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rts/chartEx2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charts/chart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6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Ex3.xml" ContentType="application/vnd.ms-office.chartex+xml"/>
  <Override PartName="/ppt/charts/style9.xml" ContentType="application/vnd.ms-office.chartstyle+xml"/>
  <Override PartName="/ppt/charts/colors9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5" r:id="rId2"/>
    <p:sldId id="264" r:id="rId3"/>
    <p:sldId id="262" r:id="rId4"/>
    <p:sldId id="271" r:id="rId5"/>
    <p:sldId id="263" r:id="rId6"/>
    <p:sldId id="257" r:id="rId7"/>
    <p:sldId id="256" r:id="rId8"/>
    <p:sldId id="259" r:id="rId9"/>
    <p:sldId id="260" r:id="rId10"/>
    <p:sldId id="267" r:id="rId11"/>
    <p:sldId id="273" r:id="rId12"/>
    <p:sldId id="275" r:id="rId13"/>
    <p:sldId id="276" r:id="rId14"/>
    <p:sldId id="272" r:id="rId15"/>
    <p:sldId id="270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9171"/>
    <a:srgbClr val="C0151B"/>
    <a:srgbClr val="FF0000"/>
    <a:srgbClr val="F96346"/>
    <a:srgbClr val="FF6600"/>
    <a:srgbClr val="FFFF99"/>
    <a:srgbClr val="CCFF33"/>
    <a:srgbClr val="FFFF00"/>
    <a:srgbClr val="FFCC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A08DE4-E3F7-4910-89BE-D971BBD0C76C}" v="354" dt="2021-12-10T10:56:43.025"/>
    <p1510:client id="{7AE37984-1459-4C6D-B9BC-35B14F92FE11}" v="2253" dt="2021-12-06T16:06:00.964"/>
    <p1510:client id="{E1CC45F3-C6C5-4480-B020-445251130AF6}" v="6029" dt="2021-12-10T11:02:46.7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4" d="100"/>
          <a:sy n="64" d="100"/>
        </p:scale>
        <p:origin x="1804" y="9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Microsoft_Excel_Worksheet4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Microsoft_Excel_Worksheet5.xlsx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5C-4260-BDD5-5A3E4B00A482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5C-4260-BDD5-5A3E4B00A4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03E8-41A9-805B-EE65F722582A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3E8-41A9-805B-EE65F722582A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3E8-41A9-805B-EE65F72258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51-4B3E-AA93-76393319EE9D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451-4B3E-AA93-76393319EE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1335-448E-BEB4-AC1FBE856401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35-448E-BEB4-AC1FBE856401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35-448E-BEB4-AC1FBE8564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56-47EF-A199-1FDDD793AB4C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56-47EF-A199-1FDDD793AB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46FE-4521-8EE2-1346B57D3690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6FE-4521-8EE2-1346B57D3690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6FE-4521-8EE2-1346B57D36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hHrZcuQ4suWvtNXzoBsbQbLt9pgNSMYupaRclJkvNOVGgFi4gOD29eOq23anOqum6kFhEWIEicX9
+DnH8V9f139+td9fxr+tzvrwz6/rv35R09T/8x//CF/Vd/cS/u7017EL3Y/p718794/uxw/99fs/
vo0vi/bNPygm/B9f1cs4fV9/+d//BXdrvnfly/RS+UlP22P8Pm5P30O0U/jTq/+fi3/7/utt3m39
93/98rWLfnq9XaM7/8u/L52//euXnP/yt3/89g7/vnb/4uBn/8damEfjv//8k+8vYfrXLyT5O2Z5
luZpnmVZTsQvf1u+v15I/p6JRNBcpAxjThIMT/HdOCm4BL8RgsD3CaVJkiX5L38LXXy9xNO/0zRJ
s5QlLCHw++R/luWhs1vT+f9ZiH9//puP7qHTfgr/+oXC0/v//trrxFJMMBUZ4RzGlcJzGIyh//ry
BEsP3yb/a09r17Np10Xk0yGvLVWHWaRcoj7OZdizPCtYG0obt/5uz+N+bG3G5W68f2gIPjPHDkNL
gz7kVtyxodYnTlp1I4gMEuc9rX79mOraHOO4fDN7E97sA+/LaRFThXZ2/s3S/8GEGP39hFKc0wwn
SSIE46/XfzOhdAmmRY3She/TF7Tz+pq/viR9XmZ5/JjRbpb7lprrRlEo86meb3XTLbd6N1jOaTtX
mdUnPeW3NjTzO9x125t6CLdJeSs3W/NjTxJdTvucFrRT2Y01Y3YTHGe34avrT4MS3YGIZrlzuhuK
mrqjmv3+8OfTTH8/TUYpY5hSTgTPUvyf0+wgWPg8dl2R90tyHfoBjdXauW9jmNuj1tNcWG6KsQno
qh3jx2TY+oLkDXsf63R8M832xrxb76ZVnUifb/eaY/W2ie7WJvubrKfkFB1aH9rUjaXoha2lWr07
23qHxazrvBiG8RyzGpVYY/WlT46enwWtmzezS9DJdHVyzbcxkUOHv/dzQz5NrYgl62d/WtamTIT3
9+G+TQUr5iXvhLSoPcWUrdVMp/karL/2y2hOWPmk5JGL61rnWia2aT6GWYiDDS05/Ppx9ZuVfW2T
e6V9ds0Wx6XdY0FZj86GieeocU8lnWp2hnS8R5veCzRZVNQbN7fEzP9+0SQc/3yjaPa7eGRU8ISx
nKYix+ynjZp46EMv2q5Y2eQOI8PmZnsLj9ezPWXohKNNG+laejeK1FakbfcrRnySRrfspLb1xW04
lRC33f2wxeaQzRt+wvXA7uYg7lCLgsxeY0AjlBeN7fTZ06irLRs6melArqlh+yG1mS3/Ymrk91OD
uOY05yLhTNCfUq1f+mWfUWgLi9l44qzpB7kKd7/otD6qgSTXdB3T48pTV8us3rKycW6VRDFxQWHq
i76v94JzPeRVl3flSiFZREY/uk3V93hJ2G2lwd5ytN3+fOjkD4aeUpIJimFrRMZed+03KDHjzg7D
htqiz12JhlWcZ97aD0vXMemX7NpPWy7zhGiZbX1zTdam6J0yxZ8PA7D6Z/RlKQA8zynHhCXpT+gb
1mWdIm5NsYxDfpzsnEm+2elKFv6+nRp/q3Pqbur13Yb9cAy+f1a6T2HL07d58qjQnF+6jOeXX9+t
iar/+10j0liSWWRyRnG8kVEP5Sxgf2JY9qODMvhXU/mjFeVCQEFJRJ4z9jrV36xo8CLdaE9MEVG/
VdNq5uvEnoLV5PLrh/ia1L++27tuPAEj2E76NUb+38u+A2ZsbR7koHV2+LVW2LGp0DJePe8z6YP5
Cxz9o0CAjIe6R1IO405+CoQ+TizbDHNFOrPSoyZIlxBTzu1qqmYmuLRN+82NJD+7GvGj4D8wMn9R
s8grBvxnEWbADugrkEMM8J/BfN1xFJYNrlj7OjnsQ/M1yQwpqReJBJzHt7yhgwyaKlkP+iFVw/wX
20d+D1Mc44RR4CiAUvx3CbFpF1cz2sJYm1wVmViJgu3udGslsbi+Zl34IlpmjluOmqsOg5zZ8sgH
z+Sq+7erV+udSOqCDs18xUtnNunyaO7+PGP+YKk4TlmKk1QA9RHpaxj+Jsw8CzSj/WoLhSJEOGLp
3UjofqHhNUbicBvSOS/5FPlNubdjR9Tlz0fw60r852ZBnMCjk4RjoGg/A3qKiPEDpV2xjyfCG/12
VX2hOP5grBk+idbTIgzLILsY3m9C0UpsiJ6TJEqUOXJLg/EHk+2drH2Ob1MWIOcZVRWu167KAWXl
niRBtpN4wmFMK57m/EyTMB2S5CD6vPuYziLKeuvX6teC7uYtLZHpnqnhu8Ri5/d0TJHUazDVrzC8
iilc/3wZ6O9jNgXykWFKCGYZJT9Bl8lw00311hVZe1FDulOgewu+VyHF9yyd7vJNzeck2kucQ6g2
gd+R0bP3hGzX3Y72ks6kk9Q18wGKQHOHJ3Yxek3P02RxobXK/6IQA2P+KcdSzAhUYQxkN+U/j3ff
MFcrlMf/JkzTgPVRLLS5jWyIMIf84zKJIodlvLfj/OPPFyv9o2fDI3EGOM/ZK5v/bdAKV/O25bEr
Fh3zI2sXpOXOUFMEFt07GDIkEzbLX+X0H0yZAPEQOSEQqDj5aYummqwgC5rXxyJWhBcf2+zQ9Dot
11xH2YkR30bvhpJveWUj28qGi/aqLZbZqIaCueAuJtF7uQZ2etUjb8N1tuP4F9WY/r52pARSmoOa
gGrMk59qx+RDM609rI9KKf6y9K1s1CgHGsX7lil36BL1ZFYXHls0xWJhOBQjmo9xHtpN4rFLCuqS
6WD1/qUXg7lb4+jeRBOQDHU9vcX7ustV2b9Y3z/Y1ZRyTlMoINnvoWggWSN8LRysE7aHRs+tFNre
hWlIypE6ddrtkv0V5/odYxAY2H4OnAvgmsLb/wylmLZ7u8MSSjMQAGvyKQ5xuhi6PuaqKXWWpoVL
OyJFnRWZbUzJtbvUGe4ly9JN+sw+TLh9u4XmS27CBOVFlburPzLTTHIa0DHWuhhbM0pTKyxRkvxF
HgoI+p/TQVCCcwakMeGAHulP6dDC9kz5qDLZcuCNW8Yfx9X0x0yjQ9xbqPeZqotaqaNlmt7NyJQb
R+3TfOBrE8pmH2g58Qoz5yue7LYUKBi513lTzb3KymGrb0ololDE7Qft7UM/sbZIRDaUSzb7A2nG
x30HGZvM+YF1JL8DXn2eibeHwNH3pC9nT3SFBOLF3pmryacnT5PsKfAMlpFmcsySufTnrkUXQ3Ry
DrWKctroVFFbT8U+fxiRqwa/T9eYUCsFDuoIhUMy1N67WocriR9nUcOIO04rPedZufQ7KwbWyoVP
u7SqlyFf3vuRU8l69T307NCFhUgPnLvETTpUE4o/xAKsJG39G+skD/lW5Tm6Lj26+eF9Vofw9hGk
XF91S+8ryPqpWIIVZdaQEq+7OzPqN5mBMi9t/tLgVUugG6KcsUguuDYnxRdWdh4ZGRbxkWqLqjBB
9LVp5UjrzxYeO5pmvfKdPKyI9299Ye8WxtrHtG7TomEslIiGZ4bnpoibCJUZ0UGt7hA7/dC1KS00
6TpJ6iGRiCN9DKS/zJ1bizY+BrHEoie8l3as47H2hMqF4lj5dkay6fsIJdCBapzmCuXrc+u2L6ta
Z7m4WJfItwtsLaBs+jJurBpXS6vVJL7c5v2SKa+lXRN2CJc9N8OVUnS/WkOLZl6lYFktN9/RavPo
q1nWWz1165uG2O0u60gxDtuX4KkuEVkKZW0q09jKKFThQN3JyRldxhb1xeRfphqI24b2uuxdrFZa
q3NY9ZuYYSEzA8wcOCGYLUBrZBhDdunjeR8xP5jBQ1wrddXatEU6fjSKrYeA8m9RDO7N2k9OMteb
I8R/LNvM90Wkl7Ehl1ibTKqcfc9t9uS23Epr/DVes8l0cjHbYzfO5K7J4QaTXx/plHSymYcvqk9k
stbLZcffRbL5UlNjC2uUOTQrhLiz/HlofCLHWKuC+7ygEHvnJUkK48p1tVOJfRIOye5G6VjyKlbD
KdG6aPgspGIg5Z3vvzYtrH0OmSyptXPhMyFki3NzILDaF52wYorNWPEIt9E25sW2oqVoVv/VbcMp
b9pJ9sTRYxLjpaeQ5WAj4gPazS6RnfdjPe28GHzQxTAaXk2TW046Pi6jvoYAeJJvxFWxSoKipyFM
x2En+7FPzdvodlwp5Vhpz46CTYVML45xdefRrFO50Ww+6VV0Je6XrrSK6apZci/nOHdF4J3cyfLN
pS2RUTat6ioC4l9ue1rNBiJtpeqDjXUmU9GNJfA8dwGw30qLkxU8gJ7LdgmxGGdUjYI0csvxW+Zx
AgQFkWIntCudsuSI3PJO8a/1lA9yFN/AKyRFnuF3AyBSYZNMSeOMOGWmlkiTupgt7EzdjW8NAMyx
NSk+Z/snTFZxYK3/ImBqtOdNleR8Ld1Ei3astyLjoa6AbL5TflNX006l0ARDjBJT1duZdaq+tWg4
5GDlyJWx7bDgYAvK277SfBikw7UqazJ9y8GB6J1ryuAzL4V/GHNzidq+o91Zq+aTY/Ui/Zx2EGZI
Zh7jckSok3lfKs1t2YLkrdp8GUo9bqGYuP1Qm0m2qmcfRwZvEASuy+cbzjN96rrp6/SKFB2k595M
Z7OOWqJ1MSWwkKTSW/+y9e0sdb/EG5/E5yREd1DL/lmpH6o1Q2GM3oohCAcLOeuHLaAHNy6ZHPDg
iyFvkUxX9CnLh1PW9fxB9HEoWgsFhOZ4u42Knnu6txcQ96uckjZCXdBPgeBb7bO8EmPycWq39A3s
L+DgvparAlsyTcxHvHhyaJdP4HeLx952tmRK5wfUcTmumsmYZbpcZvy80y2VlFhQD/Ne1AmapbVP
SKj62CrwW3Zk3uJpnIsM289O++2QgZ05qDfqHbDR7y7NwuMakttUj6eQaHJI54FWNForu3GHcLKT
ko3rXNH5cZQEPCBQFHkjbZfSUuwNlc3KXZFNdC8Dt89z8sjy9egS7Epu+XlRaTiPXYTc6IPkuVpL
bTJgbol5u3ZWFOmgZ9nWhlYuNl8VGxeJZhePXfo5Qb7IVJjBJby5uCOpKB0voUvqqmnf4MS/4cJQ
cAXtN5737BH8PTAVkSi3Tb/0r6ExRCqhoncyiTj5pBomB0b1OSfxFtt2PLCkuYdSeR5rLvuJN0Wy
NB8VGdvSdmypPFdvEu7vnFiSW55mLyBXkjJGM5bDulzsGMQtJPgeYMo9haUGsgrjGntfEDreeoee
VVa/A7F97sETh6+lB5azcjI5P5mVnIwe92LkSzGZBZWMrUL2GjhvN/OT73t9BsfwjtjEHUTqfWmQ
uJlYd0cygoe6d+mRNfirH10qc+BrK1OTdDplUnXt87QNqBgz+D9gxQvp8BtK8rVScziqpJH76F88
3+bz1KFY2GH3kshl7Key9X1lQliqmsTx4BzJKr7rtqQ4PZB0DW8a1SkI840e+YDmigv6dYvjLpc1
p4Xb0vREwSqGRKbvEzfPJw6pdNO2y2X6GqN4o6cudi8U/bDTnBUuBChM28yqBdmsXEcbwPvNnoCg
3u2khro6TQVfdyXz11HamLhHFFXF2K3XlH2CimcrP7dAI4a5XNIWckGAiAEqWE6dQzJ6+C04fVXP
lktjkTuA+kiv75bW+S/j3L31oGYkzmIGDY4UXOZhaKrm0vX2o2fkrTF4kV13bJoD0JFmZ6dxFueE
tt81p6fEopcmvF9x0hwUO239BvC2ZaR0Oa+cbbIiAdSWNHnQui4nNSZQA1xSDmATV6oBmMfmKjDF
xdx2AHdrkTRp/UQw3iRv5baJ6TSsEMGbz9UDHcw730L8D8TPlU+W4xSyXEbgJLkyXREJ3U505COw
3ubrxAQpWetOTTO88RaPcsvqG/C0z+3iWCVCf8ea5dM8RgLekj034xDLuQNuOiZNsc6wp2FaDlgL
4J1T6Yb9OfLttPQCS7JOPyLfv+StSoGiomuyMCWXl9oZc1zNYqqVTxWUMVFFtjx4hPgN9apa+/RN
PmAHmabejhGfst4WosV16ZIeSTTk7BlU4ju6IWniyq49E025YXFc9qpN7SeXK2BXnnmJlvaOrfTo
cBrv0lB/Sl5TwlJyD2Dqj0ajXfZJQ0EXTQ9zdE0VRvHk8yZ7Mln3nms6nD3wDkrxw9LuWRmTrBzH
zF9xvwNPksMIRHvp9QlAFlWdYdsToWBVbBov5dY9uCzk55Yy0E48qS8pB/bZqWNLWOk2Nr1Fqy+C
RuHU2IRCa63NK9aiT8as+E1HTiI6DCxztzcxiloaABMHLmTRYvcjgl5frYPsUKduuG+DnUuVzJsE
Cd29JcEfu6k/jA9g+lI5adRUG5kOC/yteHRlivZ3C+dfVoLesLaXgozXYYrnmg1ZERYH/A5gnoTp
RzMUArffA6A1DvfeJCBrgA/SyI92dLKj+GbIcgJV8sCzXvbDu6RtlBR8kTboo8e1FO12XRz5DJ7Y
K0N7yQmP0nxgc/q4GeA+sz9TCnZOnHpg8Aw9bVrdMQHdDDzachP9XnRkv+8Tmh9zP8+SG3OuvXgE
pqMfB+BVEXtyCfX0DKLEzJ05IJBS0jYRCMdSX2aW79fZkYvPW9BruXkl9N1xUeHz2A4M4mhLD4Z1
BVjh75bkYhPLKmaFK1lo0bvgl2sdEoiqOqNyq3cmX0fadXtzziGnZ6rKJRpcZEkN4627Zz3WB7HR
J0XJzbdH7PWD5ZTIHrpr3YS/qY49doE0pckyU3CyNydPSBnBsYMa/QmarbwwsavlnKj3y1xSoXvJ
m74u45B2BeLfsUm+YLyOUuGaSdKytejQKuvc34Hy8TIb8uG1N/7oEn1rsZ6rnWdBBv9sTf0eMsNK
L/AnnWZfeExKQ+lHDivrgIkph0Jh6va9aOr7BU26wvohAPUH/7s7Kc+Xo9iKpnkGbbmNw+e4b590
3z9Ok7AyjmOZTXy4mKyZShBG+myck7veP9icPztD74Y+pdLTUQOQJk3F2SUdB3K31ekgd07OBIMA
7qMpHAZN7EkIUC3faJ1C8bNIgbmpx+M+GCJH31vpaJRAFPAF0ZpKRAi4FehDgE5MctD72JzjjN/V
nl86suSFaJySmKofXtdbibr9w0bzWWauPWY0f+qZO26kcTJT/c2BurtAzT1wGug99QYUOmpE6YH0
iW4v8Jzn4BPalyGgT2Sv28pN/HuLWOUYxA7gXN3xZ5OrrymCdYV6fb+lAxDfaKFL2oD0qEEKIJMX
du16GDUCBzTXR8fe0pSGE0jwt8y05+hcVwiFGxkZbE3a6LXAtu8LvwPRcQGfldZPW5he9HwHpVvM
S1fwum7Ofbd+pi0BG6hth0J1+cWP6GZGX+5IfUbIDSdFRVvNrEYg+KYIjZ/x3HHxNDgKMg6ofn/K
eZpVoDph8cxySptrrQI05Rp16LYpLfaUkMJ6/ZQZMJQamr7doKd8Ehq6D1tqASWDNkUCIOM2o2Vt
VvXM+aiObrDN4dWKqUTtR+jY7ndZ5H0xbAaVgJoYlFKyw/0lizo7bq1zpRoMJF49PxpBlxM1Ji0W
rz0Qvx1qUbYbuSWgaa2vAYrqV88czQ98PqlE4XJ1er/WZ53ycGFzDa2SuUoZlEeVZ7RAdD6HmV8Q
2MvQL9afBzp9r0dgS7zGb+LCIUzV87iOwOKC6CV0SHqZ89qXiU2/d2ao0NMOru6xr2krB3A1YpZg
mTO9SJHNcsr7SWZL2snVxkfTzRfViXgcpu68bLE0ydYBVSL2igc3FqaHMEK+ERK1rD7Fvfthybhe
lBBlk4Fc2IJKq1XxT7yFLvBOYJ1t/WEAC75II1SaxXStVPaOEwgU0XBfAoc7TVhwGWcbD5mf0ku9
hUPqlvzM4nJnYvi6Lqxo+1aAiiALrDsVx0GHB16vskEpOdSwOVIj+qzNgo+ob1kZF7RV4ls2DlYO
C1eHYBgCtdFO59Ghw4ZSdYOW4ke0jnmJue7LLGmesoFn74bel3UCTTU3ftkSwFavu7aoW+2qEHyZ
zykUt3UFOTNSLQ06D68ekp+WO+Uc+BlZNDIBl2UZMxCo883q9jBz9BQ8LgdA9otdOPgSr7IzH7/l
DZh9Ma0/M6aOs6UB9K745gOcWVg8TCu2zePQNh/smukC81cwW6FQudTgKqzxM6ojABE5b2I77isC
GKg/qH26i509ZnN6hV7WF+A0TaF786H3w3VyFnYnwhYy9ZwR6EyqZLgtn6GhDPI38d1Roa7qR6Ok
EiQAye5psQJIpXnny5Bm5zbrv4BncG4mDz5K6tYSzplAEUU5AfKBTDUOWV2wBBakXuJBJ9AhsDED
vgeguNG2lXUHNjmceQCh10cH7BSO01jzPuyuYgaUcNL78za8aocRLFKq+wNxKC30sl9WkYRiXwh4
vHughwE0R47ToycAWGrtUaV4D8S33jNJxtIxcP9sgtwJb2yUPTDSucbQwGgg9k0yDuUeV4kZqlJP
3tqcNBdNhYfuaRwLjIHwrfP+YUnVj0nwZ/BHjlNCP+d0iSAKxSTZDOkzE1RAczSHeuK+2WY+ZgKM
u3TZlmIZlAf3EexQquAEF/8OmDqAlQibBqd16BsMitVuOJcsoSB5hg9x6R69h34thEee41a6PXIg
jskT1TATFcLZ1/NxUByOQdXf0bZ0crQ+lQltDiOKWaHodPFbBkSnAZaDwbewzFk5uhXOlYxpU6kJ
3K7X/Rh4hD5pKqp1jU8LGdQxJ8M7hrS/gNRrrvNmq7FPXt30qS42Hq+z9m0JFrYpiGVgQWj0Rqx3
mqZgIlnnqrbW1RJ9Dw1AtFfJBgRm2dIcQg0Cc1rCuUNgTy7BTXIEmwflT6vfy2HrnlCW9udVfxq9
UrfGh0pMw5GurgaAWBQgyXZxBj3n5lkM7+IGp53szh9TsoDJguXeJd3ZLeszHPDxRT1u3bkbUDmu
7KyZhf8040fQlG0hZtVBp2B8P4xM6kUBW1fT3V6jLyw0Xo5LW+0TXgq8tKNsQ91J3aTjwa/dyaas
k0GdwBMfQI9P7wdQY32yhEvazQ5gYT6k3gDgUQz+yUCLfH7OeY4vYwtuYdOVfQrOXxvx2U05iMq8
Ploseii8cJ4hq9s7aMeYolOQUzal91M/PbNRfaMJnQvBUALRwcRZ26RM1kXf2BZhVdQ9cuFtV4sC
5XC+qd3fs6S7y6mF7a/Zfr93YSiablWHZSGHLPD7kJK1Yq7ewa0TuUxSOLHQif6r3zZ1yqQ5pHUC
J0uETeQmyTyYMsHDJO3A/S2uQPUw+LqezHBwJoFmgZ/1weI9HMkcb4J+WvmAi43sk/SwQQfr9//L
xZk1N8pz0foXUSUBQnALNp5jZ073DdWdpBEzQqCBX3+W89ap79S5oewk3XEYtvZe61m6zv1dkUy8
zxm9guwA5K3dEKfd0pps1PeGSfZJ2iYt1mKpP8ilaAssvCVslK6BKkAS3CqjXTL0Midvaq7z2paZ
MChEGMph8CckDeqQpBhLn7wGUg+T7RbVBaN313swkeCNNgqPOTqFVIjWpm2oX6FlmbSYmNsRQnmq
1+7TE/hVsp8fvRD22+CPmCS6VqVRE5LMu+JRRJ/kIK/j/o3NHO+iqO62oaJJVv113fo14ApkkjqX
yhhKbRVWSRoye/BXsxvM+sIHD3KQng9h4bO01bgr/LIoN6tfY4TDXDDPRb0byB+/6FdogrTA41Sf
IGOiR+qxAI+03niuhxsRQG+1o34qR5cTQ4e9bmy8dUMyQoGlEywog0dWtbumhZrIzdru6mgWmQfH
HQCOukC2GHacmL9eospdJdZj4OOecjyUmR1Cb0uj+AuDFap1GFymtvZ2dWK/YFN3z65km1JgrVJj
jSUgRGmaGua/RVB9tZ+ZuZ2zsinsFmpufHB0fFrkjJ9p2+OURM9s5p9YRKAkaOFO3C+/EjO96jhm
h8r3jiADU2hpHVyl7yjmkCWH9zBGXyyKNzXVX8rzfgfOqMwriiGP1MlZvuxK/Bk4kaCewpmtuYiB
w2CdkyjNGL3HHsLfwIIyLSiErtKhhRvzWsNkXMq+yQfSwlELuxNdRWZ9G20BgPzpJaYEv7zYCHec
WaqsqIbwJXAFnl/XPSwUGFA8ZljQnyLMItmIO1XPL2utcyGa5IiqtvMq8a804qmVdw+9xxgYFz6F
46G+J49eVFHK3HjBayXno1zJeexxgVpfmiwGBlWI9at1D3zqJO70BUtfR3Vakm5bRuM7HiT0A+13
eR/YrC/RF5RY+ASwww2N70xO3rJxzjSHZTElLtrQKXyd7YIus0dFwlI96+LSJ/33quo5K5boy0GN
KMb6LoYGl3VpbmMwjXkgvF2/xuBpaoiOUwC5bx7YebQ2J1OZnEPdJxsq8dF7+65nCQNxFmXmL+DD
OjwqWbConGi+ndz81XrjW1eM+yapy5fIlsfgSvyDTb64HPF3FC+Qdp5h+A95YehTsYQfS4HKPOIc
QG08Oty3DNerdgFJ6574mTPBA7G/OR+CLKJemJqk2Gi9TVqGT27/9DCK6USyIPEI1NV5V1H3GboZ
8zC0+zEO32afPfjFGh1hZBwKPA1ZPQB0bOq95XV5rqZOpe7eqk4rTnI0o2B06toI8y8OUKQGj6pN
YeYnFmxbry/gh+j3ecLzHQGMMUK8iHjBw4Fj1tM53qyOQqSJMTLxWmXViqrY2abZoLYkG1ilUzZ0
U7lJFNnaCFJnLK5JJFmGq1rDlTA5DVsvJUyFG1nHz2M0QWhJzFbwaclq2rabqpBJqgUnG1MGT8TN
/tlgPRsF1ktperJlnXovdr4SvxX1zC6sZvR/jTZ5XQmXqaJ7ljZYNyHkrsxg1qO2KbKIjW9Bw7ss
iTosAYM3ptLjJm3++lOCpmhEsfEc+It2sTuMii6tZCcPsoaZD/IJ92e05CyxdFtAu0JDM916X/Xb
OSBFNkXdOxTXcOfzEuIo482WYgDPiuGrhWa8VxCNU4MBLfXHMV9nmCzekvoVJPF6wK03e/rKI49v
HId42QF6xthAcPv3/h+Olm4TdhMW3ATtCoqbhBiiP5hBzdfcYxvi1V/RCveAjcakauxO0ILQKk4x
FmQMx2sJtxS23CGa/dPYwadq5wofxehMl4s8hSQIYTc2JbzqWGypJDoL4vCIi/7pVHsAyT2kfY1R
aKk3oqzLlAXzlrVFnQ4rxOLZAL1o+xvcaJnFHYP7pMJ/JvT9bdtK/Kto7w/JYbFm2k4CqlW9cQrj
7IKZNvWPnTF95rTBPzMtTIwiZaHH03FQMHCUy2XjHctignbhxMa19TGmELN40FxRDjZNwnhGhrXD
ucNdqYAG8AUgRjjs6xA6cJnsJua9h2r+ZFCbIRIkKyxO76PEWNLF8dviFde4LxYwUCTvEJnYAoNE
R+UndCttGWXtuMAvSkA7DHw+Cyy3lTcOe8yVp6oPHyAmujRBh5/hnK7RWG8qt3xauMk9NCzjvuiM
KjL5GBysZTDcMNpOQXD3si9+W5rUkLbL5Co/hnV5K+rgFE/Vvzrx37lz0OL84S1KpDnIoaGZJ/uN
sbTbyJU9m2IaMi4KTG0Vz+QgDkR7SQo3Ej0KPwDcvtiQ9ZkfkSMeuiqbdY3HZWhVXtbqHRL0YzD5
VwttPCXmrQhLuylQjDMygSOUFn1CVyRbyKDJLlYGLuHwGbH6CCAAjzrn5xp0D4Qnt1vi+Vmj8exb
rOKrbpIthI9ff0jsZQ5T3y5uuiElowbLT+qXaigeXST/VFOPvrLodRohxwH6aAGtF/qPsO6iFJA/
5qbeWrxqwo0Q6wdzHUalIf7UPYZxVuqD1cmX1POGUfU+qYJu2yr8GFFFtv6MmlTI4ioLf1NjjC7p
Y9tO8UZjEK/pgPFQ79EXl1X7XqhuPMbDvwmzf7bKF9KtQAfr/pVoCaAvZmdCoxeaeB/A5I6j9pN0
YijMvYLArm2E9rOzj25QF38i0b5ZINXp1l463DJavugW3Qk8XrDzDcIKOJ3ZADm9CR8hckXHouyq
1JWqTGM9bQrfCUg2a9rEy/fsDFCGOnnya6hmQdsd6KIbYBbzbi3xhBuve6796TsuS7KBQ7CdeLgT
PUQHpYjMuwa32wC5F7zbPlHRtCstiyBI1lii/TVN1vWRO427tm+irW/+sMbvtsQbTrSlKk0a9KeD
q38Nzfyoi2HYKFyr3CvCvRniNlPuZ7QpN8FQOJSdMOPBFN6tOEADbnqm5Ek27W/WT/tZ9a+qazaY
OgKU4+LkQE5nyYTzF1foPaYBqs7dk0oXypPD2Ok3Dk8AUlFnsVAalEOMAxbIYlrH+oAcTPUyELIj
nQMG2T8WCpYTpfJPNEJIHHoAaoxNGauCadsP1KXGXz998aVhdewb2JxlF2ZiGZ/rSG/HGphHh0Gg
wATg0aep4PsaWi86jQhtn4VdGJOzxpjHHFaNxau+mt7XKVQFLAtNBXHQtbdVPY4WE1DEL6zvbuDg
QPX4GFUnl2IG2ImF7xJB5HaZo/1K4JU4NFx9UX3Uo8LECN0qCVvob5z32zY49JL/Xijms4mufxjP
u2L6jBMoVSOd641q3Bl4jN1g6iwzWkPPbj33Wk6O5A2MQ6mT81LMI1ZqMK+h1z00lp+CcniuFfz8
BKJDOhfNhUEu2YdRdezCCuPCGLT5ANe2DkbAUNOuDvDRBq3nTDUge/D7xr48hbrcNSH0Nabkm66i
aSs8LGcka1YsEIzXqS41P6rxqwrdZkCHBe+CvaErFNueE5cJxw52aSEwjCQGTofP3FCRsqLvUopK
s6m0Bsmhpl0DjD8fiukxCi1JoUjnHjB8nOSrGiZIswtUOzX8cXNN4fqgjrW1eF0i7R2xBjebCeEY
CiFNQ/meVBdcnIfnjEEZGdsYXH/84lefqqFP1AwzSsuMW86H/DnYYAf3+FuIos68yHzMPa61xtqu
ME/mUV//eeq6GK0aD55G52VREUxQxtSHJsvrampgEG/gS4cuwRChkbfxcrK21XZQfb9dRozDS3H2
C2hmAdyjKQ73beLQ4wReVknFUxG7aFslBBPn8rsLxh40CxoUOc9/SwMcCVgYbtcvriEJTTMPH1aM
O5Wqz5EwRzTiBOvXzLaird6amvwpk6ZLmUe/TUNgzhvfZmtc/pu9cUX2BUBcmPQoYlhOa+eKnNvh
w9H6myygYvgcpqXswSi20z9oPZFunySpj41F/xfGWMcTEuVDDEhhTXoILHA/U7L0vxbeP4ZU55Gu
q+0iYR80LR5HFhZbTV/XON5EMlhO0djumAZRQcsEdo0PBG/BpO53pkWCwv8mhZs/mjWL3FYVoYJw
Gj5XDvWnGsqNZsvbUrcfskH7AN/gZWxWDwwSCGmLGBz0GCi2aC9ExMsdq38F3LV5HDW/uQVSUkHR
g8bwRuIRpg+K98bnKJvd5GWq7oesZ3TC/wFZYYATj2arbbLRb/dTUH2y/vY9gN5caik3MwMKtwT1
uw5ad1u2gJntqZipTRPB641O5Pu0shb1rG83XtSBJwRI4HfBHT8KNiPGqPsj8m+sxg/aIDS11sut
1FDpebPuGqmfrTR0YwOtN+CIVNp7CtdRPRI75q67FzCvaTfxsHwXCYf/CKDnoOJgRyqFCgmUbOM7
9ytZyYm0/Bzjw1xs1fmbsua/lsAfd8vojiRmO2q/4iFkJ1BGf+UaLrs+GeSGrMFD2QXx1mgep55C
X6+n7sl3E7o/95kg7gNNHRdOQ5S0cYDeWs85Rw+fWSHDzIzFtBmiZM7s4rUwIu1fKoq74+H+GBJF
2Qq8MoOslmPddFnto79C3GXr1UrfnH4cyDRvg4IXKVIYn3SWb6T9W0VWZUGkF1Q8B4TBzNBv4Et1
Axi7GsjAQIFOLWta3R08CHHVifKi3SGRAwxbBjvHcFFrNvR3Az3aJsF4KBP/r0fn5qhIvN76qCc3
HYjHgdK3mMTi7FrTP1u2viwda2GBkRDUpjl2avIONEE2QZj6ShOmoASD0Clr2Dxdp45ygmJri+C6
CPPckHoX9Kv3i4j5cWjFbmXruAnWBk4X0k4FE/JhbaZz5WP91iz5FReRQOBvBJaHoSafKDq9SQoo
40HeSbYcfOhP0HVBFjMOjTRmC5wpLXcl6XtI4F10tWHA04o+Ug/aaFi6Eka7VG8DLixih+q81u4B
vHLzqIYyh2F9IrCVTyJRU1aRGv3r+u5JSGZEuBKXHIhWEUGXLez6zdGW29p7FkNz1rNAvx5D1Y2r
4EhYDaiH80u/Gi8bKiAYDWNPra2TbADs7Bao+dqV02HlagQ0t3YZhJsIi7eGUBXaq+Xud7vQi/UR
WFzq9V2ZRJ5jWPmZKevDXPl/J75uxqnw91HsnQYJhTWo2yBDhOkPI4jJcYBtmTTl0wJRePLMFjc+
cMD+LNehylBAxSlsPrVGgZe8vXLkdFCDa5KiFZs3EwRf/wbys9hCIDysQSOy6WrREh9pXM1HNmqd
wXa+Impw11yrYFMzaJwMf2GNSmqKK/VqcOAynqGDiM2wtsult/MFpDd4l7BLe57sBuEGAPc9onzh
XjX6QuK+uS6r3DPDH+dlRNfXBM2RTFNO5/U6eRM5Va5bUg5FHn1lcexGyzdFBV99lNsAshcEhQhF
gnXJc138tq6Zj92+m6YDqcoXOSdPAZakdJgT6KuwPaZl3cu1BC3g2K0PutPozwcK/srV7hqHOi8K
5XbI5MlD4kE3mxv23kH8T5toAHPntc1eJnfbAWtfFy/bbqyCV+pLUCq8F/+aMQ+j5QOyZZe2iCSc
jEWrpk33zyRVuSE1gpM+uJM07DyR9rO8TVb6e+pVec9Bk1ZGgktBa7XpQkx8Ahrt6LESfhnA5IQV
n3Zdj4vrxG0QtsFjIaL94nYcZ/Y7nuhTPIVpVazqicL0fVqCucYN5gfHn7cB1vjMdkDFWTF4J78k
gL2HEpe6QTp07ApyC3mkLiMRO6NGelvuh/++HvDbyBd3moIYsZxQM5jO43Kuh3pfrkMPadiKZyYT
8ZzMHjKnkV/tJOdsjw5K0JT73fAwDhh9qHBJzu5vuSVl7mmofyhAno9HzaGqJs0FdTt4+DnMHGJR
HJaQvWEEncfltTcF2t5SqKutKgtWMBifwKCPoUFWwsblySvi9Q1RtD+D3xcPP+9awHu66MpHM5Ns
vsdimsJcsYCHDxW0kpfYjA3q9hLtfr5ZhWV/qNnF78METe3EnudoHZ6XEIYF3pQjluZONg9NXW16
5EqfgqCgT2RsT2HJhgdCRXso1GAz0alw14PPAKzK7G167ia4oaZyqZg5Omsn+l+QwV+0kXyzjEWS
Lx58S7itIvNR/g9Y9yFv/6TcgavV+cpclfZytCd19zR/Do1xcDflyA618rOfRCYx4XR298PP259D
t4QXwldYXmSBNlj3WdSx5JjMyDKnP+ExKT3Y0Lz4HI2bHv1fUcSax6VIpkcWJ8muNoh9+b+cT67r
DCkVPP+HHUMP9UouRyOa6qMi6BzjWYPTUOLm0Dlu8XerPGKmPbEAfmEgxr+mD5sHiWTHq6LT3+X+
jrs12dgo0Vm4GkzNXLx18BVOeogL4ORx9Ahe+/6dn4NUKjy17fIOOveLgGJ7cQtEGhpHwZtsq34z
w/q7taNRu0iR16Jc20zHwO2QLhryEKLAXbR4G+ISjBlCdJm1Wrp02pp1Ta49BIUr1IPwGl45HZIr
wnLzFkNQDy2DBCeku4JTJKbgZKPlKxYBJGQG4YL78qVyYnigfBoe1FJnfbIkp246zKoEnemEyDnM
0aefg2qGY29HaNSknZ+sKpDqiattV8wMGS4v/NX2OyQB3W+EBL28R5b1vy836O84iDHmkceJtv6t
chCjErv2mQYRvVkTPFPgs+YskCFuGAQxMg+i42s88D7zGja/jY0AvNAAl1mbDPR4eZZ913wkxTFG
kuxABtm+1WM/HTSCM0/eWp0QEjQQtj0YKtyOhzYyuUxY/eTxgudiCSwswhHdI0xSrAlAacCEmqwR
6p2yPvkHnXYyCDAZ0mEJoFyf7m1BivDQCpkoMtdGRt8QK8JNEiqVGtp7IAnwpKHfYs8QT9qQLs+8
7sbrMNoc/TM9ecCBZPrz8ucQNCHC6K5F6KFukp0t3j0R+8+Y8sWrb2PEvElxHQba591s9LaNkV42
ZgoOYX8VwnyF0i9PsbbLlqu5O47D/EkIvJ5GoTvENgOBf3bLS5dEyz2jglaezzL3p8EdQ8Pqs2/n
XcfDm8KKemtsFOzw/6l9uJjlGWRg6gk/b8OkvPwcGteL/171g/kaCGIHkaJ1yhtZ/UU2C1wpautT
F9T0qGer0JwH5a2Fggh3/I8BP/NFkh6lFLLOcwQscRdRondIxNb7nzrs87g7lkiNpRNpw7xH+Hvr
VeVDOWn2hLRneQPB/20BrzwYMSfbMhG5B4DvxBUqNEl0hHmC79CpdjvPYX6rrAbxOpBi91MczL0q
rAYXEdZ7TkHkMAKBHemM6ZGzqcm0TdQR2wWAL62nN79ngJgSNPTDUFUfBRFVLoU0Oy/S1Qev4l+s
HbqcKR/j2+jUqexGdQrur4Ss8gKZgFuJcR9e9fiLczHvgNuHecLBHiqHXUSaGD7iMhsCXjHonn4O
AQ/fPdCxp593yBHhcS7Fpkbp++8HkGJYd7H3qYoATipW7Qdv3JmZq2tYtOoaVV68L5rwe5T90euG
z24UC2zrqnqdhb3vgaCfJq+0qY9/cvIQwd/EU23RHUAYMiMJ/pIQjgJv6RcrAdD3VQOIXYb2Fjbj
+qAdnBmSDL+ZcNMmaa3eyjr81/pJuxEahmLGLOiOYm7R6fIpypAFE5dpLKCww7TLFdZ3aLnBw0g0
ufT3g99Aq0p/3oemFzkiesF/b5Nu6XP4mhGgDOyRotdRwNLu26Nm99AVH58QSqvB4Mhi5wWYbvsp
BrFz37XDIonx7AOETuMggf12DyVr51ennx/RC2/PVQRKBbfDEL1DO30fYl/9HeLhZaCnGibAJQoW
8RyEku4D7rVZwosoDQAabVcGVeenyoGZAE8x5ckIjnkUT/7ct/sAOM2+mpL7dg1Bk3J1M6J1Jwjl
ZoZsYtT5v5fG6ryhNkAmUoA/Wxr61nFH96tQdkMH9OS0oN6278AUjy2jb60Xo9KibjYBWqyeNLtE
8ScYEzVSYPAO+w5yqUo4vKIW1nHF6i36vejZQaZ5AP13SYpp3KFeh1npN8uN2fpoCFYEPZt9q9mw
bQZPbAPyi9TT8nCb8WA8RFhzNvE4/a1n39t5q7KZjOPlLAwyc4yRFQbRcuCJfQsS2e+bFgFr6rev
AEI8491qz4Vp37sVUuwC2g8D5zboEdNO8PjdloW+eYpB353hYDu+AJFRQh47WPqGoiUejP8dIry8
FVFATqDhyamF3aFo2D1oz3ZpvaIzaerp4FvwdpEX0d1QLtX55+B7/UmLyu5qlBiYO4XKna4/aDth
lQMLB/UWuj/6R3rqRwjrBF6lJ8Jti+hThtL0PSFZs1tNda1ZgwWEsesaSLjPvncaNYlT1bbFdiKg
033sSPLo4n4XEHNBv2p3QWS2NdjkS8NDXDrUuQB0rllo/To1894Ai//VlsxkHuHg8GDzcgsW0VRz
sUUEfLwgI0AOgx3ZPl5H9SC1GWHruOZFmLuU1lL20C/gbD3PvveQRv72of/fi/tXvAEiaFUiqoFg
H81XMIB70F3JSyvs04L4GWB1sJLzalpsjoJkHtdxmarO91+TCH+DbIpnQPK5+5jYOH6MVU9PCtN0
Fo2j+7AhOWjERQUopBWhzthcppq/LyWkAUwB9oL+1u7WalrSWjbYKILeH+K5Zc+WWqyQ9Bgy5T01
ir+FiI1hguTPQVR1EGzgRXRUjjfE9H6pGtpnpcuXOfLn6zgjB4e78PnngLTKo2m88IT9mmLwhSWA
7P+vefzpIH++BmSSAzj4lpqOj0hzIo1YNd1no+N91FRNPk9mzgOLuTVi1Zu4k8UJxVnGIlKcq5ny
IBc+Np2I7gOARrl4aMj816cDLut9y4KfQ+Hgs7vEZoEOzNW6KcrrEENQ4iS7ediBZ5sM/olSLk6T
43pfRvWU9dD14C91897dSxb1+uWC+scQYDgKMp/NojGHwEd7EKWglwSMToF9Y37Xq9qLCZdlC89F
7VvVu00FAP23pPQQtU3y2ql6PfRL9bdnw8WvsQoTrenVjz2Y1wICRj27B2Rgk52zK+yv3ifbNlpc
VsQVVkAuy8NPZzl6wl5rbHqAh83gFy/QACPw8Tds8jA/xEYVaUnRCXbAjg4zgdTqL27GIISQj5tG
tGD3zZAa3H+ainDfeSBn1UCGyzzJ4cKkzEko3fHnHW2WY0La5uLkMyQafqsXv3j0uPdsAW/7VcLh
AawwEllNb1Mnym3SLNFG3t/+fC3RWDKMvoeS3X2/rXaU9LTUM15iXPkz+q7fhTC0zj+HIYqGo8En
ECKWZzVfPSHR3IHGOLllpqCeGAXLGttTMsKAldg7axMXS3AAM4R7fyysSsfF9e84PfDDB/e7qgXD
U9r2h0IbmKERzGQT3dNh0cAAwc78pY7MeYCi9xuDjw+eQkNbaYEKYeOv8lKRpjZpPAtx4diBrFOm
+tVPSFcQ2gPWJN1upibeT36knkfi44ltFn/DRgBC3hB352oMjxaZO3iS8Xleo4ankAdFXimLME1v
uuuqTgWSk2+BRLS71e63ChDuKsfIHQSz4WM0Jq8VYqvYeWBNEGZeoof3LkkATVAG43FlkblAM35w
c4W4+hKZdt8U/BtEYp8vQemfEGj7AIgEZKPVdQ6IDeOqriB+qZWkLizkQS2Iik9xiyQrDfwo79hD
spTrd9gyuN+2rB5wVmbY45LsEYG99TwsL1QWfb4WtN8O4DJyEbX8JJEwgVSTrFD/cfKDGW594oLl
2sCRunJdP4VmWf4MY/FAXTP+ZlRjIY/j8MmGLbYcaZ079wWkiSJm/q50AFjEPJJdiX1L8sEky/Xn
FXbn0VeRrC+IoZnjICF38qjGngD3uqdW35y76aOomvBBQgLcs0j/K2u8+9ECfr6uDWE7ISJknl0v
4ckBZyIDfGncQ9jpA5RPrxDU+7/f8oxOtgRbpiDZzv1jCBDvZ2cU715hfl4FVaB32InhTY2lO/3v
sOrx/32rGoYhcsHuPf/9SAU6akykSv/30X4+aXS3SYQAbPPzjaVCM0ipq09GFic5rPo3DVCnGgSs
YPY01a6MVnEqptmdl2iCxY80Dwgo97i2hX3sVrkZ5CKuxazHKlv/DHKWj6WP79uA4VR6Xfbzg0wY
hjvYxz4u3G+OMTahywJxkzDqz8P9UPUcUNz/3ncgAJOovXoIw/+hMUd2QU7qcU6gblqtRpC5ILBW
sW6xHd8XoeGLqBC/1VhG88o3hzgMf4GTQVg/BJsSE8KzOkQ0Pqhz3M6o0glrUulXVQ7x4OBFwXNt
H1lZPi6+0C/Ks78rWBTzVIASlHmJBe3CWfIBu93bCbudRx5ekqgud9jUKM5Cf7PArs7GsPH2XWvp
i/M1cm8wkGUXgoyzbZSbcThjvrm3YjXGsqZfD9TgzMfh8Nv0FvtGYe7Yl/MMoDyaaGrL+e9QtOap
rxeWIdtyIH4bb7POA1ANcqdCjsdbTmRAt5jEgKFJtRbnAPuKnRM7YdzuGuz8h3cAqfYI3L4VHKgJ
9g9hG1OhcTVmPDZTeRsVouIjFd7Gh+4n5LKeRgTrOlLliwRUSSx2YZi4UNtwjK8yWrHbzeClCV/f
YwY7kAXwB+vpCJntX0BgaIftbFM2l29j11LUfLtx8wKGks/NJiithPE/WYwUUT6HNkEAhwcbbKGU
zdDjMgRf/awFizPl6G6Aogtkyz0Y2nV7bEU1QAJDmEv0w22h3UkoqJSd36nt6Mt9XzZ/+aJuHVLS
Xp1cy0C+V0gIPxLVXeZEX2ImeaYjaFZYwpCH8IaDhPiAjQTAKi1FOjkk9oGla1BbxLwudwslVMCA
fPRRG9Wa8Vyv7Aj3dE1LAIL3YT0j0pkXDI63Ejvr3dUzKOrEPIcDfJSJVgjzeAmZ9xbdR2nPrAbF
hAhqfKpWrFj/h73zWpIdObbsr9D6HbwRAAJi7DbNJhNIWVlanXqBlYTWGl8/C03OUNncOx8wNPLQ
TpforEog4O577+VKY5TWZJ2/NCb2vj4zLmn80pT5c704zCUE7rRaKL+NxVVhheF9XSPsFqg3jJPO
zKFv+oC8QCmd8eTkPM5JyUB3nE2fo3u9Oo1NEHWDF1hdfqCLEX5dyu9a7S2FlWxqO+OqzIvjUhdI
2vCufFtUt22OJVoLu0vQNp9lG79rxBu3fTgWBxUpkwY8dDAsT/G2bayPKYkJKwxN4w/z2JA/S3Qv
jXc4gGsam/wzXNxzX8U4+vFF4oYMiDVE2ALylKtx0Z2D4/xYw/zNA56Rga6+q/c6d14npmRkoZi9
N7N1ycQYe2mAjYrwK08jcyGsVSe0xBavUvwKQ+gZJAVuewQTvPP5G+jPGYfn6E9yocgPm2mLoSg4
Yljxtbr/qntR3SGe8g3n+YzzY0uZ5BAGqNGJ6qU9rVdQoSUnrW7sY5/h3iwGdW64/XHbhgrcwjjn
w6Z0IrLbPXKJrCFppnLGM44pZE0qPzmjfjelotjPcf1rKOZka0igI2YX9B4e3dIL+l2hO8417ES0
x94i06W7O70Sn27HSANpmP5qzKBqpsOB6H2+W8LU7xt5HfFG+loeJVsHqAhpC3gKvWrf0xocITZ2
PC/LS6OX+zZfs4/PQ6GyAz5DF5NRZfpuXzyoUbXHPAmv06GGqDJUk9eaSOR2ihTIPNWrMpNzcXiQ
emBstdHyymB6Nbv+7A75fmzK49DmPP67XOIBGZrNlBBMDfAQJC7uL+GMMzwCTbsLj2YX5ftYSzh0
h2kBlhb9BMSlTlimCq9vCQw7Y+EPkTCOqcDeQdPmM6AzduHYwZPoiPVmxmM0LRr6qLXTywYHTaT3
vjUNhF8FTX6sdpXpXoZB21tTjlLXjTGDoeC2rmSwpn4UtjcUE7rV69l51AKq4gdIGyTW3Zbkn/s8
j32+CQuyXs5obS23f3MF7Vnrnk3L7A5hSwC4RAPnzuYhHmsdPlFrW2XhcpJhdMxGrAVSwp2YbMqP
qSkEwIAIh9KMw1u56uwE4zummRT3rnlXGdU2HEMXrakjhaCj2ZEqCTZB59xkjRb7Wd7SuRIL6LFf
zZOOTcqok0OmGxnJMw5EXF4YAMktJ9gGOMY4MagurRhkbc4FYdOTcJPM5AfmsDt3nbrMQFwvej/s
kln6od4/D67BPFDjpzUrMBF1eR2ko+lJW007vdAL+E4xicd1pD+UaENZa5D0HlFyrayjQ0a423Jc
kPGgnsBbSVaux6FkhekpGqr6CvHutZuH81wE2k7rqncHLaYuOOvWZ6KXMuLWSJuiYzchFr+R5vlX
niZ3aUQOrV8cjZrgozMtBJzKKT276j+CEed1PhdnVPP9PLYPhhOfTC3MvUGZ9W7uTiRNcZTOTJ5h
hLhnt+kf09x+LecIlOjwWLV1hNVF4STKbGSirrpzlkX3Fw01asirnyzI/CTRAj+Vg85B59XaTNqw
IWjBSOiQFxAHEIup6eZVHKHNKWP7phvtgfRkLXZOuvooEguogy7lrcIeuzEJqizxiGiaTDtb6aQY
zGTvlpIcLMcyzb3GU4mkZxjSDBS1r9dBdpbx12zgxNFIdAyF5txLW0eBJ/ZRLoK/Wbc5J68Xj9I4
u1CMsYgQ6ieXuZvVjBGOgrlw6XEaTK15h6Rq4qjHnt8YfmWFL1mEhzZ0nmKNqnRidsZtEkzHIuRN
oRxrJ9TSMtLemoxyMnFJBpup8R0r5k7XVTQFl+RMqWttRRRh/oZ6y+Pvvq0bOtqYzESufOBhmMBg
tQoGMggB+M1jp64xBEe9H8v6mJZjyL0oGYxnIHy08aVUdfPS6sVj1psPUa8hZw8AfgvNIDMa3kS5
XHiSzee+wMGsEjR0Z+4uhZlXF+pRRY7RbY8acSqN2CJe3VUs/TDGhJIDwg7gjj6g5C8/KrFUd7Uk
oNclA8yPMEYCKBhkZkXuD2t/bAQdfAXL8TuJP17p04cby/u0664H1cpjaExvDazjPnWNgx3JN+tB
B4t2a08urgcLlhE9KU8eebdgN/fsWt1pqb6Z8kUhy4KoiK/0aklPdcg11TaxbzA622aBWhP1xCuj
XtzCZjlU753VaDc8jElfKlgA0bJB0aMtqBprj+sc59stSFfdw7bMSRE8V914nmvbPMGJrre5bD+5
lb6G9DV1usbPNADH4QhAAeb1dYaJk6jcNgmGnpuhJQGsM+zNywbVOvUX1848ibfZM51ecBdOitRa
gTjh/uiF9pK3ZP8bs523kxms2CfkoEExoiXr6Hq93hOnaduruI97r7H6gbDc8DNwGpwzvEyVMQAQ
EKjvY4ifXWtxWPXGqez0/VKIh1FxTFlB4KwwINuPCcWT56deM5yG7I3cGim2MpzZxl7DmOdaE45k
CGM40opdmRbmuTKTd6nx+ATbs8y0KKZ47XQwF4l5EyTRM4noZKdWOI8wWy9q0wNHP0YyC1HIJKym
KYJe887MXXCSpXNiiCkJBo5bMwubXTxbMU6o6DS7PFc7ghFbmt/PanGwXjQozLGjv2MXlJuh6G/E
HNkEsGAdWhDAs9F3ErRITeANnob7MePOtPJZbqiOHNgFsfvkqi1PqoriGFNg9D5kCitzMjyPQXYo
8nI6ZuXw5rTdtoHmGyLpbGmval4InvMgN49Yf/INo1iI01nwq+p/gbRcg5P8zPYSMBEZ9HPRwidq
9ApjGuZOsGkL53Bp7PNhCY5DvDzgf8F0F7uviaP9dMVS7pLYAT8D9TpIMHxUifNrtlJarvzeCqLV
RRsT/kqzY2NkN4Pb/jDcfYo4PQkjBsGuPjdVqV3VFuiJrPoFLPswqOXgDi78DtXLbV5ReYjpfqiW
btfm5SmL85nQY7yHJS13RABy4nsYRVL8QHZkvce4DL0siBh8DE/9Ap60Co0GTwKzjT6M1NWCiTWs
GiIwTQbjeC7fM4MA50jcf4SBUkUQtJ8WbPnFjDFx1k5OcdRqR+5Nu9TJiZQvsy3vajIjA97Kc7ek
r7D3JJ0HQqY7L81GrxVvpSzJyJGdY0q/ePrbArmPZyGmZCflPYqcSzsUN7VmEWWxqidqmF2gdShv
tsNtyzvnF9MT5Kxx5fW94xPQ7814+Ag1ErzCxkYZGxzgnJDHbLAagAlB64m1JtZVZdzZhfPLaXOc
ie1NnHeM7/Mu2JeajYaRiTdr+hLMlRNpvSSS+KvhOh9NWXlgd/9gWz2Odb96ZcNHR47dkbQh4sFI
JGyx1luh9duBFlXLjaMj5gcAChtgt7cBz9ptsroOx87Yxlb4oEgQY+cCJChTTNR0KlWHRXEO8sQb
jVHtSormzIZ6Yob4XJuh2fcZN+Ayk3fAekqmMCFJ0hFcGsII63Zn/8jFOc199tBXOlGWVl33uAsk
U0Ui0CGYOCDfgHesK+vM72vXozZtEh5yIDDoDjVFje/i9NXLnuh8ae4GSRPTp2Xth6ryyZI/aA4J
O+JlqO84+hpms1RuAj6BxMKkG1BLyhgLFrNDKxlGz8mx/BP4zV2oI1pAlHWczkRXPN79X7ELf2bq
k3etr/dBCF3QJpCGsPCEKOjbOQ3dEOOgrpYPOtxuEwQLX99kJ4tBb++FvCFbB5++RvpWxe9jR+4k
jU9R27x1Nf2KrbWYUrP0E8KPs6kgzlV1dO12V9zce7svf+k9yS1U1NvYyd7dTNIrdrhl+2W3NJjc
0So+8qk+hWl/1Zp9t5na4QIFgxpZrx8WzfRNrcQ7LoeXkDTKZk6Cn3iZDmnE2eToXCzkjKGLb2y7
ehld8xLoFOyRNDkop6t+MMOdObbr2fxpR7E/VFeL9iAaRkW6XlDUYyqf0vtqdK8yIzgtA7BO1ZeP
rbKf8xazzzJRuq6vus66JwsgQs44Kf5kPG5hTdKhPmnlczXR1tTmk9Z3ZA5LxiW6GPfSHVqUjmEP
OgTJKOxKDDCbbkL/cPTiPprn0eP5cIIc7tfm0aVOCnl3PYGJ4TB3y7PMm2IneE6S3TPyuxm9jjvf
r+oh38zrAQIZJqFUMDdGIwrYfXgYKpL1MO1gsImMaF2hnrSI5CcjtI3b6fC8ObGverCWRgHX0BZU
aXPNZDJfM2EZ0c6LqXXdhtK22XZhxeDZrm4nFy9qXffvVaS9MBWod0E5CTRX48uyH3HsAxzoeZcI
Xkh/PS0K2GOgw8Nm25OdW2NUBS7dyGwPjFNv8BN9rX6bEKLErjAUaDwNi6M9hD71ho55giBjM1nP
S98/4u8AmGYXj7bMr7IouAlrnke2+DCiHztsE69vGJ5HeXSdIgMDIXlFvR63eXI96v0VHIsnQ2ib
ZZysrW5zOxE4Wucz7qfWEOJMGvJuDeliuLU6AqUDfQ5NzpYWl72M7wwyQMwWxr0ziw/T6h4n0g4L
vUnCzFgzy/sohJ2SRhGu3QLChmjyD0dr3cNYKJ2TUH5oMdJMiuLsqZmf1B3NL8Yw1SYwSBEFSbPp
cxpHG52GS8nl11COPG+oQAvtPip4COLRKX2DdmAj5QLKOyaMOGzzTovxCAevuiChEDYEZipb+QF2
6xvqxlNWDJehNg9aztaLzD06NrPzavyVN+JGxybpYZe8Bmdxa/Szx2Tp0XRJxsVwRGiXC79SA1FH
S6M2lHAAdSfn7AMdsm0tREqrwKrVGfruS4fF6DsGVJg6w7ncz6reU2bqC/YTWzbXsQVSzA77w5xR
vVNDzmSZK3cr57cVMWNYzKatCScjxePjEhZfBFUYjiYD4bNMUuCg73cAukxYXxRj2bda1LvMukea
OlgMY+LBLb0KmpaAsUaSx6L5I6vbQAjhqtcY027ynNtMgFua20BdZzRFJfoFgLVKGvz2bY2Zmb0n
neeS7bjNhPazFPcpBMv9aGIudsaYeWpHl1dpyV2ChWB2OoYE1rCp1Wx6bWHc2lXxiVhQeWqIHkLs
iyFgcg6h2O+WKNy4TmgcWzgrSWu/NH36VuHfmxE0vdzWL3JGbO5x2YyXmMjuOAISgq/k+k0J+sbB
piQm/MAxcWwQcxAh5yqg4okeW1eZW1FwI5aDTTVj3eu6ivymh9IQOfFzHBTpuStVtXNj+KBitJkm
1jexGwwbI8xnP124IDPWeYwBiY4ZAElRa58ooBXf/qBF6lC4XXSpVc5bEvA8joPRg6aHYjNnW3MM
/GnhnqNgOC5uiJ6kOWiGaf8i8jK8wk0FworqBdKgXHk/atLNTY1U3tjarYXz4ITNekVTtpzifexu
Dfc5ZiLlgzMpNuXK66ndX1GD7ZbGgVH2pL5x8S8bm6erx92+w2G0FYuodlpVtVtrYdi5uATLB9Qk
gBOST23cd1PgjojLW9jrNWFxHNPAbSFaEt/zOePh5WA6zYI8hoPGs54c1kGXw6EmhbRN7YCQtbha
HP2+AJqwCS13H+Gp4GXbI54iY1jXEWwK6AwQJCiaMftw9FmOeVHt+JIbFPJ9juedMAih7JRZwBwz
2qod9wvTE1iYujnTjRanvJwfGfxVzET1K9C7v6piRt5ujpWch9uy0U6jvNTcO1nrqG23CNh26+3a
9u50Er3hK9nzvOmj51CcArN7Gieu/iar16v3OtLzZxWBSetau8GOLGBXprFzIeMzbCTJJJ/i67ns
RgGHdt4pa3kNTZ3JghXshl7d2zLE28f2iyEHBeqI4bRo4qw5zXWhDWrjCvTjZKblEkyp45FIxkyJ
PRNtZkFPdJtb4iMY6Kk5rk7cAnhBzf4i+/JeF3p5lQ/hgd483zACuJF18q6MGmVM61Yszh3xhGp9
tR2DzlOKVcHv3FBwsdpeiSB3Df84ItysfTQFtY3r+JiRXB648WZqJGAsWKZqfhptpzuSRwhwqW0T
aDBeq1Pk9VnIQW0lpqd6dbFIFwDXLJkjW4/Nk5YUa57HmYBX51eixwmk9QOXWjj5jatQdyeQ56EN
+CRPs0OSdbv1f02bXie1o19SQvrekqZ4j7GpEG7X7zCHORjdpzfWJCj0xx0IML+IzIlSkntbVwiV
E0NLRiacp6nK/LFrGLlokLvqluYkSHf0bnv8tLdq0X6KpPRLHaQnD5uE/J29igjROXd+dYUWH5sW
5Bcon42uhdBBbRz2RuRecMNHCMu804xEd7pFTkJYBZHPXPCbc0Rxt5hDtBWOs1DBkueuIoYRdljT
dPf42QlUGLuB/UrB0l3P5KRUISrQYu1LCVveD+LVWqSdus4+69Pkhw0/pBBEEBKpLae6NfCX6nvH
7sI7x6FdrGNKrIRn/bupjJsp7Glyhztw1M0xMpyztla9gNGX3UDEfKN14607xZm/tOaBLFJ/HXNp
JTWT9aGD5B2K6ChN+TMv2GukGraTJjqeqtVVKDqGRBY0YZdJg95t0zL8slorgIEHMsXkfvfKrvnA
DsJwLkHAWs6m6ahTT5TaCYtb6RovK1CaBU+m5KljmPa07a4jVkxtFX/sl04ehjZ9bp1QvFIBhmQw
gtvG0vtr2vjxqnCpzLMmfUbUFZfUmZyTuwKEzPHBUNV7PhL/nJovSDUKa0B7A0MYtUOAvYzDKLwy
+1c9k9qVGdUXgNHWPmkjVIWq4vDWU1+kHMHuTArDXoiMpTHWmQTu+vxaDog3Uct6pgRnrycrVPbC
KC/Fvei69Fikg9eh6dDZgh3CNbvsp1kvfcGiLs6VbRSyeKedgDJA8TyXWfNtFENBrGSMVpYSiUmI
fr4j3McY1klb5zyDTK05CIfkBK4S3x2p7AbTfKhicx+btrurp3jvMnas5lLdZJA6Hri3AMe2r42G
kzljYCp9HaekW35PHPu6YHShpEQJHOkPeq3HGFlMnK8BMnIdKpRQUAMgdz/Svn6uBvdiDB92Ja5b
ws7hXOevFug22rGR/tUsB3Tuenk3QiYLZrwDqTRv9W6YGIcMJx2G8DlVz1FnJScVlta2Bruy7ciX
TQkTEfCuGQlRQB4zjKiZaEzHqMmppB+3jT/NHCNiDm1PRtGdSpIHMOTWvrEwek4EIrKOgaYdkq2u
m+bFGtvI49dJ3ZlWZ61eva3VuU0i82EM4SKsyRpTJD5Lzn40ajmLps7Xl6sWdWhf6vZN2bjXY8hA
WA6zcY4HczkCNGE+DNoG6kIIqqxrHqfOpP7s0mQ/3riLURyHsvw1ZsKXctSviTDrnvgDdamo7Qbw
LASVPI4rULBkmvZVS7IkzOvb1O3LZyiVb6EnDcCZtEEYYBkyh9XCk6F/imyXmCFXFH32hxXCnerW
5jriqIwk23QsPbpIAOfbzh63+ol9WDQXM4gwixBHh8aPCy++iRWFg2pkuOXh/Z1a9ltQJ7epLIvd
jBgBR7V+lEzeMDlkW7gHx1CgsVED0PYYOngX19eo2JnLTCcEEqt5tIMVKjATU4AAAF2mxZI/e6qb
TVLrgC00Pd1NZvNoZd9OPZo3zNV6bJbxkvEcxAB4GYVzi3H2ShlxvWuLr0q4atf2q5WGoySnzCPI
x2mmyhI1JauYAwe3ydi9TaF8KpTFCJLWN0vtK408WgjQtG7RS6eQUTX1EIhINArORk+1b1hWSIjj
xvfGcfjqgfn4ep49Y7SdwP5we+lD+rSwBQpK3jbISHlOVXaoy3Egy0rFHM7Zoeuzm8RyhN9Uq9UK
WwmI5z7lQDFafkMxvhWq42oniuQ4gpfKVRuQjrEeq7H30PffaEQ+w54Sdmmtbif0ed+0NeibCd6E
gW5hd+p6amNwEtOLufob29r9DKzy21zNFrYJvbZhBiIaMTDagU1B/fNTLs3DsBQE0xmvVBn8aXg4
MYTAH3z6RAV7Z9lIno620HYliqNlmresTCtFHe+VSYnuVG853qotJKeKm2bOq3d88p9YVnfNDIpU
8MOKRjobvRjxSGrO42TKX/mgfcnaPMWu6i7DtC+q8N62pwOffaPRdXhFkMBA0+PJx6d7qeC/c9Uo
DW4EwkUotUeQM+520aad0xBSGQd2uVViR0TnCg8KQWcELjzuOaMwiMwDTgSjK37ycR37dFgFHOMn
GIyvQTw18OYGxI+d1YD2jlrX9IqRsHejyS83xUArHLz5tbFMXraI8ZhgBnC/k/yeXMJbamQt451z
OSLSOtmcHGqCgkyRQIFNNAcmNd4krAvg2wGza90sJ0gWApmHPRxF+hpkFqMmjuwNgJyfScPCa+Rj
usXS/mjH4tVEesHwYN5YWcLDG5U8iUCZEkuJ2B8xT3uQMJsy3OKfuYmMdFtXP6V9gIsd72STfrKv
EUm57rFSLHbju52qEQBpsB0o+gzHo+3cGkDRU3rgHlCIZpn4K4r5SaTiPOBhXhjM7yOXSJoOlCXE
3o2pLv5C9DoTDyUirwltO2rOZ81+KgCa5MzCjn9CqQn25UHC6agm6ENNv450TXuX5CP1afTSWM49
6yF2y+xER72rbgocJgOft7UDVNIQYIFV1tyBSfTGc3/iIlywh9CjQwMcOQwSwGiO+wxEuL0KIk5w
2chgF7jmrawpMvRmOOsuSxicuL5ZiIrs4hEjnEu03tIqTwwRxy8baYzMfhfqDlfrKbenlznGzlcS
vdjESCvo5nUDIhvvxz6yay8ME6CDFlQK7NTAKFNIf6sQ1ttrNo5tibqTnIkcd0Xyw3E6IAf7quMa
SPrR2EcmUdMiBq7VZjT2BunnPlo8NUKuDmiEoPGvPrjhowVcW5CQ4TEevKUFGQsbj7DOKqTTEHq0
/67fdbxEayAKExg/mQjZBVDPz1rPL7HGOg5g6MmVE/nWsinQgEq+oTMfujG9tTPKxgHHyTTOWBJD
RFsc3V5ILOVqnrKD3R8q6aZoA8amrVLwSmkvfDq9EDuE/IWHlAhh3HVemrExKWIVz7kMzFsLp1A8
kgrqDOMrqJhwkee9GDLQDuNC/sywc+HZczHeMcbqmvLs4CG0Ev0rRcftw/DA1Gba2Ewgj7MBuRB9
5+SGUm0NO1L0BSU/k3wIkuy6r3DMVrz2Qs6YiXrjzTDru7kfdb8gU3q7sPYPZsYxKozllC1K+OYM
dY70dSfFYxWEPeV6NO7mqX6vwzY/xNgLrZrrnLL6wwjYUyBWr35b3CDZ1qclLt9dQMak04u9E7nf
xOZfF3CnSWJ8zsKYD/YMS0lyHYxD6iABLJ605rtGH0CHMSIoa5WeW5Ufg+tWZM6dPi7nsVHhRRHt
8gm6Zl5TZf25qtQ9fOj23lwhP7Pd8DhcBsbko7W2zJgLKDqvSuXC+pGmuXNkoftCiuLclOxa0wgO
FgUnCdmDfF8qU+0nypQq17ZLiIdlAQe3q6I1K0/xtJ9qEt+uMy7e2A7Kq3TNpZ9uz0ov7P1AitnX
uNw3hrZWTOZpRdqx10E/A/IFNkHYcdvFePI7Ue2B6rsbjMfF9diSA2xP/N7crabpfJxZ2JaiDou9
MRzyXD1w6qPAo3EosxHHAvfyxrEk9DxwXmmATlUW8ak2aMEEhq+NCQO0j/S3hhfpD4IhriZjeZYa
Pit9SdV1hZc5iKvBW6gbeU+uo7QNzlacPiftdErylIFTDhIWsAOrNeLHzEE4nJL8A5LZbhqGfTrn
9zGWdSfSDm7GLKJXU3nj1NCV3Gg7WtzaMKZIUrvjvAOyBhZ4YoZdmPBdrOmnzcxL0sDZHrANNkER
74MguxtLEHaC+8CTsfMtw+pqNCMDJnV2VEb5XoIH3zpMqknnIX7buB/0Tn7agT6CzEoZh3S7WFY2
1vBB96feBt9YhT9OWjxkCypZs4rqBqWOmtxnN4o/AsUqHEPirnMn7opCJOz36WOcLpw3rG8AWJbw
bkJcRxPnaEw1SYCSXkXDX0OQ8MDCAmBTQ6I4KMSlNTjaKLZBujSCobTFUicSmFdjOD+MZkxKKHp3
Qzy7S5rD1Iz8iIVJe5sCni1plhfguu0siRl/dqzTmJIab+V0EWV9hpSIOwd/ao9k/F+vkzP/bbEb
Kxpt27GMdREhS8DWpc7/sASRqcyg/SGUF1RTjy7X8Wy6y/uM03pDLP5csunoWiSWe0arany5WO+U
CcNh5ua/ow156CpZvnYaTqVUdxClV5sVm2/OJnwZniaEUbSO8b1WCe7y+EE1mrgHS2txJjflxRAm
QCpWiRD2L7CR5oyN59S8LULmtUUJMQh6y7NKjBIlB2t2hYFxExXTjWb2xbYUsj6gaLU3le3/dTds
3BGKCnWWY2/MOb0bAxxxtTvbl4BspP9f//KMf1vbZgtqXhvEt6GblvGvC6INLmzcOBreObO21sU6
th+UvXtqHcR6UD/g/gXEnKXx5qrF8lAZ7q7ASkuBOZ+aFESJgaCHFy7cpVpEJ8ZSv61ex4emSVmY
EUI0ErF5TCqWcyQTQ1Ojxai27cuq8mqASXeqrwlMy2nv5qZ5NsqMJcCjja6ah+6jM2senl7nru6n
eucAyP5v9q9J999WftsMUIQwdH1dZGmZ/3L14FkE0WJg1WWbF4ma0pK3ZRCdk06LXhSyN/PCEF0v
R5OviMy8Nln0PbYT5qCYdl1kcc3oqqBN0gAj+7ipZ86mYr5OQbeQAgpJVfUKbyqzwz9WSC/wxXCq
niJWzhwIyrd3kcUfegv+zSxBjKRst7misng3muKjbcZXoMwrGLDVvakZa7K7KDm9njyNrsTT17HH
Le8szxVtv1/mUj52mrR2qz3RD/Gwb0yDh6tR6eVDloQPdO00fwx5roxIAJTi6NvEdhWeYFtl9DDA
+DWIitfWuLFrlnTI9Qv7EZZZlWTiiOl/3WBDiKdKW5h34GnyDsjRHHTihnnycpwGRTFSFuO2pk9e
VzMPqA+QA5c+ZEZdUfzljv4B99e9UdhcXXYiXIJoPuUsfzjUkt3NyphcnMDhW2lGP/owOLvJgZbV
ZpjswpXwXujsL/9jIWuWminE5QHUi6ZJYndSXjeCWqyB0ARfZc0rHf7YM1kbAFJnmxUEQd/HAP+d
2ykA5gPyoLyOFAIOMNePmZVg885aGfQRDBzyBvLqjz+mwpJXuSvu58yOfvHiQJT3nKrG+BS0leWN
GSygPxas1+UQnMvunZU81zoOqANLv+I9Mo77DmyVknzGrlo12BGWdqdX3Jx+aOviowddsjVr+2Kw
pvUaFQg/vN7eoJA73hipE3Y6dZbVgiPbaovbaNDx+PTmh12ONoU9Wsy8CnqM1b+MeZL7bhCTN0An
u1uaT4ipV1yfOUsLiuWi62HluzVmAXCCoN7KOrrLB/ESl3EK2wW8UbSaFpq1dEbfg24JKfPiWPje
xISA2RrNY7rUK3SyaplDQh8HG1L/EhwhaTJd12sWepmxQqcaSxQZuWz0SOhPVgtzfsZz7S0RzEVl
LO0Rollx2w5AoysSxV5jJ4Imd1A49wkMBuaItBKOKXmAOt39cfj9x+f0P8Lv8vava2rbv/wnf/8s
q7mhTur+5a9/eSxz/vuf69f8n8/556/4yyX+bMAL/nT/5Wftv8vr9/y7/ddP+qfvzL/9b6/Oe+/e
/+kv65aKbr7rv5v5/rvts+6PV8HPsX7m/+sH//T9x3d5nKvv33/7LPuiW79bGJfFb3/70PHr9990
ye7T//jH7/+3D64/wO+/PbzHBSHX9yb+96/6fm+733+T+p+VdKTjmobQDYuL67c/jd9/+4gpTCX4
j23pruGysZMHVRf9/ptp/NkFTy0dR+dRo/P/v/2pLfu/fchx+VaOrlzdtg3T/O1/v7p/ehf//q7+
qejzW9a1du3vv9n/cqTz44F3UFBU2KhpGyAK/7kg6BJVME1nLyMkuHMm2daWpOpoWx8L/IjRbqWf
O8zQE7FgSRyukvl73TCPooVYwf4JPPwr5UPtuew2rMH0zIQdM49NaNwMcQ6pPyH0801Cye/d6qV2
3c+aze6H1QZsFgfssWpjUzx7gkUAsB4+8/CdcvIzcgGlNCnLRh34l7rLKHdprrqUlTcgezCiSg+C
JOMoBVS5qMotPGvDQxL3bc1mOcRyqNbaahL2j40zNx5Y9SirGLSOw8ued6ymzSGV2/O2yYe3WJMH
95E1IBcK9x+rRvjKWrGvXYas7bU79mcds5GyWDdGie5ZqrqzIDIyfPjrjtb/f5P9NzcZF+X//Rb7
n9nHexF//+NNyef/9ebS5Z8F0qRylLKljhfw7zeX+2edKpfbyrKFpUzj7/eW/mfL4op3HNcyHdOw
ue3+F3tn0tw4kibRX4Q2AIHAcuVOcZEoaqF0gWkFENj35dfPQ3bPWHXZ2IzNfS51yMwSKRIIRPjn
/vxf95bw/sEfCaYFnsF/gbv+X+4tkx/01+JoblvIDJC/uFuJvrIE/Pu9NULhRSL2EYST8GBa0Y+e
NcdkdE/TmFJU4hyFSB80Jh5Szo4Xf7ZVRT9+WR8BEuLbrmF0jkdlBxdLj7Olx5Zwidp59KKXXti3
LEnMpS3wqDbD9P6Xj/hf68Rf1wXDc/7WtQvFY97sWZbNbg+9XMwrx1+OClM80JABwGaZhekbbrNj
gYV54TSckEbsIuIU9IZPnBPKYdbRoAND1VhpCVrJ3IyQ4MztsNHbdKaSO7hHwMBjp9aZ3v9gqNj5
ZNhUzHhTDzKfMYWkOMW2jGXMKMqlBOeuwcsgHQ7SFahIgDIUB2XPngIdCgzLQUDUv0LNLrc17UeL
0XDOcJdOlud9WrRdLYVFkKCIrRLBocSYlzTvoZ1GKABjgUNtbtG+Vjig+xID06S5GBGT+JFTK4Mf
6F24PGnLAl5HrMoG9cMulEH8ogwHd1UrhW0ImbHt2dky91pPqYtP2Idgpxs5XHz8GlhXoqPtFe86
w+KxCjeMou1VSz6IdwUbn07TMxz3bEXse1r5VPaBwA/XcRE0a99BEdE+zTjDGdDiLdcSjQorfs2w
a100B/9qJZSNkxp+zLP8NFnV4zBC4NNDODkdew5nJGNjxjq2qNRaqRBHG0YXgR5VzWdTvBLSOMLC
i+46E7d+7DLP01uYAJlPYANsapi5iyiHnVljQfDseq7qJd1RYW7HuAMnhaErhwwqBwo/Twi3QByq
NYbZs6VBizeenB6bknQG0agcOdQ5+BTSLSJqhhbz3xUmMRutZLeDZ7nTpl1ckbcNxMnP9J9Y1hdC
e4xmLKCr9acep3OFl7Wta0JvkakjVaHItpn7olvtd8MBg44HaOSBQSSV/OXoaU9uDhex619p35oi
bW9iRid/k4id6aX+MmpNd+0jyB0ANywa5zMTlLQEsz7BLCRe2m560+JhOwjzUszO1WAa72wLAGX/
AYjg26gE1ej+Vyb6j8jzHntm9yDQXtOTTOdrq9I+rcC7T+r6NWjHZ9Xd0dZIqmGKXkeBruiHL46G
CaYZMLJrjX7ILXUH/Bj0J6quzLujXRc5xQGQAUqVIh9qW5qXOTYbj2JA/Yh4l8g8D+0gD6ovX8wC
E+xUCWhP03gemu7ISePdFzXSkm39FmNJUQgO7rEST+H0SjqnRboca4brnB/RxwYt/ZBVeBzJeWrS
PnQG9l+rSXZmQS7L9o6xkRDRf+lq/zfsiaYXRbj682Oy6jISGcOjue4L7b1s+3cNV+yiyyuql2Cj
RDOlOrLrl8FND12hLoVxZlPlLEGlXSUQ8oVdPfQBQw2aKKpUsmPIv2Cv0HzlkH/o2E3H1lIMzIM7
G5jwYDTQKamWgR+A1Sb3CWrGB6/PHnOfVEbu5+s2ZXZgdhe6VwjhRM0NeZfhi40JKqUij8PYUXfo
FAPaw6Sgw33c0WjgmO1Jm/pnN+Y6sOHEC3v8tUOO9K3w9hCHPhqC+tzAXCF98aKH3rakTnoxizsM
c1HNCALXF70HKAc1jR6uaKO67OSaHBCmhjxLxjCvbLkyobmIJf1ZHGP9k5WZd93IiDioMV4iPY4Y
0+47B8zRSA24U24TDtaLpJkwnLTWLy6IPg+eRysneNCrS5iWWzrHQnrEx4eqre7Yen3WGu3tXfgk
k1IuI7/iho5OVH29lpn5hueXt2exQ4rVhCUN+0ARWnccT1MCcy7xQt+ZfQflagxne5JSO0Lhr4Vw
yv0IlXPC/x2MFhEmM9xmlf3hxsEtxmG9iELzGdNPxhCGk5HJF6ul7bKFNruogGFTDPdRCP3sp3Ij
82LXkymxY0wljffFp8MVLw4VpzUkeuYVIiVTFBr1lkr3u8nEF0WcNj5ApqrXmhDgZAQtU9Hch1zJ
bQIoC2t7ACxUg1uZqHif1GXxGGmPODWsvSZQW3SKzAeNZxaNWO9a1j3RJCDWgzQuAiPy2GSPYHip
4y4HGwIpI6Bcw95gfTXagy+bdZTGSM74rCLwOlZ+oYEXgYE8IkhJXM+lpN8ZzDTwGbINhEusVW+a
nNGch9CufjOA4ZnC54pzQYCBZ8Qx6a8J4o3XdtWdQS09rI6J2sXx2+ldNg6cF3lkWkfqoeQd9+WH
kzvWvogCgoO1jSs+MjfwRSjC5sTPRQeUMirwkaWaWMkzzjy+qm/Rs5xwVNR857lQFLzJoZkbDyIK
UCCZuSXg6UZF2G2YVFQY/5dC0CNqlObVkh18aYAwLkJcRj8KAAqWxzBkgoZKqWvaGgY3Z99NkQfs
RrLuPejulbWR0kSSE4VY2FFeLnJm9+jBpKIcbcQH7H56QTatewW1w0SqCKdurRTdWCN3QFiiDBcx
6eEp+/ZLWvfK8mn0Z5mWaAiD/0ucRfcMhwYjqXcAxn80iqRpAmuXoud/y3T6OygwID7vbRs72JXi
QwkiO7VfPGv+XmTtL5AnQO5t81bkzldr9mep5+9OHXwXLoWz5JOsTn1Owqo2QcWdO+XVW88lucSC
X4KosENQurpzb+njqXeqcyu6TURmZl0FyZ/yBH9hOuvGcqB9GRJCr53jC9HFL3IDvcgXL+7FXT+p
j1DA8KUYOV0aA32LCjd0NGBdDGoJsiGHNF4BoGgruQS6BHA9sXdlozjnlxHmQct5rDjar3Xsymur
d0ntVw+WjiuwEmRuisnAD02QLB3TbAUo59KWYp03WrOZGE4n0tPwUaqt447kTW0cQSTwixkOHZA5
MfKrEAMRW6vddL7XXTCJXFohT+3kHdNGPkLt/+5E9Q3V8kJrB+sgdpuKIIs2ihuWmWcDlDbNU48e
0TMqSiOMhsFrZ5LsFGngUNjCv5d0juggxYPWQfkgAF9YZATyoaU5YmKeafftk2NFv64hNqVgLmt7
U7+K0+SpujlUbC+AgOi0iUFhJTcxNx3GJ1yBp1FnuoAjZJHmjBiqLjwkXQ8V3C7Klf3BVQ63zdOf
bc34TTMaczCorwqJt6xvcMq3+XdKXnTRSCRaWcIWhrq0NOvxuyjLcwWsHOH6Slkd1VxO7fJc9Vcq
RfX3enJmZGef65KWJ9kTvaGrgG1wjZfw2QG9DZ6TjX3i9tsgHJ6TvPpgg7NGm2vXeoh0l/X2ovZM
7I09FaCMT6qWPqQMZHwfYOrKtJGRT9VjA9WYPShs9dNQpRsV0G85+RBCRRlvmxhKkJy7MLPa/PIE
OK68ZV7s4chOrOIaG+ltYDu0xLZusKNPYNZiTRc6yXpjUMsJF8Iq1KqVWZYkU6R1qAgD4qBnlCRL
ZloCfksJ0yaPW2c5UD4CC7Chx5qioEgwDHXdTQjPeVcrZ1HSH0dkVAOk3Mjr4PnAH8r0ZDdvChLD
mhqqV1bhm5bqr9DpiRzExZreRnsRKTD39gOgGKhx4bAPkxu4nt/IEt8Dg/kg90kuTYDqoDjsDEFq
mg468LutPFfudI4zLPIFcnMhh30QeSfcTmGtdpHyriKP3hXcMxABn5mJlTxwy2/LCXSs3rm7Yla/
A8lnLlqXTwMeQEQ8jxzAr1+M97SiPFU8kbHJZ6RLKRUgsUuYWqu3JNzw1PxxXuFDLQJeR7vahSp3
vetd9IE9FbvYlTmh1+HT+ImtHNw3HtqMQwfBmhR2GuYF3yUtnccHcuuzv71hHG0WJ4UzEan11c4k
pd2tRf1CexCK40aXlp9JS7/tn1NkHHd3kXNMHerhijR6D9BKjkZNIkWC00uMdJtGMbXeefKjZeXD
KLXffnCokMBCQXVilBp3Cb4rlnesIB6QtLaQTwHexNDEK68H5MUqOX0wpJ02hRF/DHoELsX6xH9L
xDWigoxM+/JNvZKbAzbeQhhuAD1OTXc1O+PLGNoPHeZk3DZXjhNn1dTXxspIDoxfSDzfXcHmlFgI
WAebqbmJAwvhvln1+ixkF3sVt2T71LbEDk+hDR0Hcy24/2bFc5olNV99WREpCzdDOVywkDU6/pNG
HlKRGKwp9jEznlxyn07X/sS4ahbR/EOM1t0EjvNd+PBJgFhW8Tpu3IW0rVdfUBXTFu6nsgoB2bjN
4dyaD5P9nme4KScSRFz+WHjLED5JMl1Jb+7wjeKUccC61Rbrj0emXdqnLE8/PBPVqyyTG+jOQ6+i
U9n3mz7TWrRtzK+jkb31FB6YvfWlBKQGs4vujbTZg6o76KG1J8rMHJivPuYitWD0LnxllCRBi9NU
Ts9WIs5hEn7SsnUCfbWb30wylK+u7Z0LSBTR8KTX7FArkd1Q4gESR0zERy2lLLV8zma3VW/DHHJa
+R04iBMtp0NPGPeuqr69kIxMZTiY9WPu9ISmS+eDJr960xClQWtZ6kOQ/emHhRD5mweutqtqM6dx
t6dH4sUaqe527exOiOlmhFRgpXyaaUgbQN2c2AO/MstP10P+k/m6vlL+WbFa7ilBwTtEBdymc8RW
rxEbmXIehqb97hgpoCQUcxHsQ+OB/TCS16FQ9JZizkTepLGvHDa4n332EwBs6IGnSbA62YQxvEB+
tK37GBqUFhBZZ6UZF6PonYUpYgqV5jLURrJ3dsqXUFzQOdxVkep8QjxUGICxpykx0YGsY4RefXb8
K0nHojLtx4FyVwKK8q2FoLFooEdS2DFwgRp+iI5oUwLWmuzkmMpbIbz1Bp+w7RKLxLP8HEfTRVp4
cSGn8zQi+Ml2+woId8sfkuYX1CmFHr0+Vpq+2TnPVTd6jqL43dOuZa38tZkkV4mBeMfGu6bMg+aC
plXDve5g/CEo7L/wgHitOH0dIns+ShZddBzKEf8ON49DgdYbdc/B7OUrD6PiIZjb7JUn9eYCQquS
K9HfW26VB7OuP5hevmkRJz3geHemnvIISnq1aIKIHpJb2aRvBDr4XejjJNic3IU4xcOAKEBokyXF
g6ymudda944BJQpLNWComygYt7FUcyR/CHDplBMHxiBVtyx0zAWWMJx4Yp/76bNkVo8U02LI61ss
uMSrtVy/knG12SAlZ3DuNIC26E1app45CMFGCrt1qAevUcWHSSEDhJjwOfA85nnYHAwNYAI39Vbp
2XPpY2QuCTNmfSRJsev3hSAi3drFKRok/w7DCHydOswuqUVsqPBedM3ZtZE8gamgA/HVLdpV40ew
tdNjV6rvaWJiNiXDjxtWWOW0fNf29jsGkLtWy6o7s/fUZgzvaeLKjqlh0XFXqmNEpfFDzClmMUiH
RLXZb5Ubyn2BQsNb07pTiNZlWHlKQn4sliiS743Vw+gL8J2k5o9gFUQJ2uOlhsTrlFi7qu8qfuVf
v0SM/vCPkWiY3h3W+MWEsXSKrN2k2AINBaG9yLL2uADBZ5TTpu44wgAzkSj+DMf0gYMWI3E8GqBA
Jqj3+niwZDvX1rB1rkLrjMcJbJk7bYVe7VOTt+prFaDqgdbFQhY8WjUG5oP2jC+N7x5K5MLN5avh
lTSs6fW9l6c3AoyZyqLVEKbOGve943pfbmOjwxkM1DFo4b4pBPuY4Do0cwGUaZyVkheY8ND0cxos
mVNzOipX/pwTrCpnhhcSRez5AmiZGSS/bJXw3ui724/tuE4duh4dkP/AJzn+BJOCV4IPk94OLB/3
PlFhGcWXeu6NZpGmWll8BjSmITgFe92+GAwf2SPk0YrMNu4YPH0NepzXc53aBgVGE6eV5eTYj/GI
vltaMaEnPz/UhubjjJlzocEtZQZ4ag1i2W2i7dOGehnu4duU8z2xGaFtiV9B0Y8Du3ZVFtEls6NL
jZxKnHFjddp9FTcPKmlJnMYsKE5KbdM0iJck4HRfdWxxAj8/0iq2D6Z2DbD5pQvrjVGKPXXN93E7
3Oop+GhMlpKEIYmTbYTZv5TRQMyz30W8InZJalZMWPaW+dxDWibM9eN1xJZzscpQBNkpBgyJh5gG
kOokOMK0db8baj7TiJYqrW/uiaU8Vl6A5GW9tup+rI0QoFa7xlUCMUDvv2wmq54TXTyB0Rd/aYvG
tfYG84gXFRChuyuwe2+jCO5CYbSr0qaV+c9ra8ybln5ZYWJ3EF5EyoM9Nx60gscM5LJyJT2x7XLn
ObbGd1K+wNYgO+tPSLG4mjy8o0Gbnekz4i2Wq6ITVLpWFdDJXSNIQ3r8KuzDMDplznQlCLwqqvFJ
RvoZ6u+LZbScHYvmSfVvevU6atPTOIU/f5iiZKzphQ5WmTtER5cCg9hjLJAJjcsYfSO2M4uJFuop
ON7CGJDhpycYr9AcJFAfxdhukflOuNYIDvYO9WL05JHM4modooASnNkTo9fDLYmbLbMFWuYGPiv5
qzIJKq/EF+dpCLraQ6lJbptKf2aPkm2ZrO9DPY1WY4eNH3QrRarcyiFTsVURt18Yqxa6ac5lhLSg
ZQNqgM/fq8Ln1ILC3tvz3ThI5Dym/HnLlL397F37+sfLY4G75wxNKy8slOWYdHCvRI/G3ND+FXg+
iSJaQLy6T0CfcXvlfb/2JgT9OBpedXuImfshtdFjfU7KIji6DviF1grWme8+YDPCQ63sMxFD3byb
bzNTfzF9a18z7AceyuWPWLIM8fElWnAqkUwIFG/dyDlBWjiayXBz7Ugcg/uIo29tX4hZ8f17/bZ2
23plWoC+wbikltLPbmg9g0fokejzHwTxO1/n25sVF3/bGeNqXiHSvH1gpgG/BLx8LfbziqF7ZbHo
YvpcFS/thN3JFLhljUhd0sqlF7oQYGsn52o2Z1A10coNvAswUAalMfnuPpsea2Pc83A+CFIrgEPm
xQz6fioCC+znAE9LrPClkfdNPocsQ0kasf72LMWOKg4FJDc/ee5alnebSac+4pvApgw17EQU88Lo
ZtFWDC5Krum41smy8nIKH1sWXuxJKICX7FJNwbfTjPcF6qipdRal7cOt8/AG5o52ymFudWZ3Gx2Q
jH1+36Bv9CHxoxqs4iYWbJ7dqCM4bTsr2pgY/7VWfQx1vJFzHhxvH11XPZfKMISHibsm98TeMKHs
Ut0VzaY/GrITCMYouWRyhH5XeMkunKa3pPKbddxTlhll8l2RYeMHtxFLzcImG0T8FAm735Ua/2JU
5yzuGxrl0k0Qak/KCC8ZdatEdg6917/YlFBh44cv1OIDCoCwgf1BFIY8lNknHE4LWbJY8IJBVl7T
7imbrM9+6He0Xq+KEZ6RKT99XX4aECS6qHAXVX0fZPdpr25O94bN5WHo6h228HdmWgEBFh5V3iwB
2U54CfG8gnQ2oH55Ljsgnw5Xx+ZF5yspYHnrm+THr1jAsdugD2QvLXcEzxQWJDz+fOVJsA5ib9Ob
/c13gh8CoLuaDf8yi8NLXVAWNwSXROtfhFkfGaJQlAI2kKSor6Eiaix/tIS+N7X+r3dHrzeoojVF
xwGbsU3hgK3RRiZaXggoL950MfnevOavtCx6Q0X91cC5LiSJtoWduva6cwfO3jIiJrIzApuMMKwK
XLH2XQ4kJch49Kp5JeWUieXAEM+Wjxyp1DYsIHDMQPpBpl9jzN2a8YU6bFeGmHFZ8pzDlzZxOLvz
s1axC7BJkyS0eG5zpX/5XrTTFT/dCNRdp3INQsJ0syN73bfQwDIeBSxyGaFASmMM5hED4qcX/qSe
BSxR0tdmd5Az5ouywyK4GMbg6prmie5rya0sopXWnDzSQl4NiM+f3tOWD6+bLCRkY7zLIsEzjtcp
5SM4kBWkG4aotYaZP/xpgnFj2IJBjtgLv3xpuBwBw0+wGAeelXZ1nr+ZDtuSB6s1U1Cp1b0Ub07U
7Us8EUYeHqENLQk5rYuWe0jrd8xk1x3Xb06aCGzeVzzSLmREPxiisHxSmOT6p6K1P0EDzUKj/dgA
GViTwv+sGuvWIXhw0V4poqUfubrXpjes9GtTWI+Val7tKtj1LJaa7Hc0RDBbjYZd244vZKC+mo4Y
cYue79jBiRRAvCefas8SyUOGURDcCoFCyk24M8DgEq21STAvnCFhv8PjddkVm9IR+PqE+5SQ1dKN
+TM3gePldM7Nj0/LVM0Oxe0SyvoztoFq4AD7UcbwUunyMbCadcoVbflEFRlH612/R6bo9vNHg3Xw
6JZcOOXUveh8RwurSB9UFzwmGK6WQuZPVVcsDU1/gsIyyxH6k5O36zYDTuVEm04zt23QAtblTQ0O
n928Cqk4ekOF7xaTHy6NkGxYOBMXJTdqNE5Pg+GeODr8ROCQvUo+Mkwk8acuNmsl823eqkfNr6qe
YfY9To7BACUhy5n0Lx5TroAjYmcGmww+sqkzUpgXgTEx9558yqVceSBvzc7c14pAT6On5RLHI4CV
5r7KsF+yUCjJpk+J8Yms5JNf7ow6vJQ8CIum/Y34ybU/petWWY/zb0Z4530a5GdN1hXaxMamZZnf
hOMK95wnu90gWKHmHy8Zpq/GYHqvaAUZJCN2+kYxRstyowT4yx0bg0fJ4CCUH7NhSA7RRdbqwmH4
yZHaHYzAJdgLiv2S1Vh+1vRgMCOwHkUgP5sqzVfC4ECnTye/617MEfk4KqW36vN2NW9Ny5KLtmi2
yO/vYhhe5k+4rflEGS/woCLrw5564I5nv81UPgwOlJX7K6IaMZTifYnVpwvcaaXLnPRzJOGzQUaI
2HR2qXcLy6A8J8Md8Jh4lUVusMIrvm1Gs92QJmPMUlOjZCieGjJw2HxltbZhR3XvZP+0a/+/H+h/
8QOZxl/cKrOn7988d4ufJIjK9t8cQfP/8U9LkP0PSxdoWfYfO9Dsyfmn2w4bHptLfMtY53jioAb/
lyNIGv+QOhYhz5GuwIzn8sP+023n/YMbEFucYE9r2br3f3Lb/d19r3uODeTCk6YrbeGYWAv/aqnR
LfC1ZQrsxk+sbEljxTmumZpXyZMv8jtPWYzDYbvWg9z/5QP6b+w8gt/gr1Yk/c8r43nC8q/PpsO/
vTI1k3mPHiFBHaC8WlP8pDT1JEM2AdMvA9l9kjZH1KCVyq0Xvxevejd+wIkl2u6zH7tL7zCM0lxo
dHee6B8cyP2H+sFtg5Nbn1vT2lmUJBEbCgSGBoEastDc7GFIs7f/+RcxcEH+7VcxTM8y8W0ZtpR8
1fJvjsV2DHxb9yG4kGIaIXWoTTawvWzt6VV1lbEhA/vZIbouawdQkUqnfW3T/Fnn4i0Yms/eBGM1
VERUOEIvlw7n4J3w45vqZpnIGX67BpSQ9AuDn4tPkZ44TAGs7aJwdyGOs2XhOx+BHwILT401nuFD
JOyfwBP8wTCfTPt4JStmmsxhoo07wExDC4RFp/fvnRcifam17eJzBCmL8wHbsJaaR83pnv3sV9xk
Rs4i+7IcBvZh5S2aFiRFYKKWMCswl03T+kurQjwjJEBT9u+ok15qQu2AagFuUTsQJVNwSar43lLt
fVt/Dg1PtzExGnA5CWadFBuXcK4uBpplT5uVKLzfqE33ZTIF2wwU8CouvVevq97KFuC25kYP/aMl
UsiaTBF92okXE9kfjgb9Eino5LRiSYJvbvehmtP0aORMqdyLKT+9VzXCv9sJJt7EvXVcUFz2/m5q
SAJMdDndgVDvz2JAEKZ1Hj4he+QCg4ZnZtEmQakNrNjawl/E/uB300oLZ2dTtZcx5zG7jI7Qb8kk
RXl7xvBElDXyx60FNXwpRbEJigFpVJE1iM12m6GjbpJx2kCYgqRrY2ghFH8jFheuCoszsKxGuEDl
9FREn7IEB+KJ4Ir1G7OAYhfuuOZDzIFPr516DyAC7yhTctnQVBWEZ7MSW3TH1z4C7ZJ7ZKcrW79G
LcqSU3Wzm389jZuNGHp1ZB7mLycaTKm68xg1ODxUO3R3xfhq2foFRwKy667tz4BVyUmYkWQOZmSp
F0smwZSJPGUD1ojUjS9ekh+TIPiMEWHHQHv3oRzqnTXD6moH29e4K+hk7ZlpSQ2KZGcbe+CUF6uq
qRcuttrQ7nQtFmchkCU9qruW7HPZjg77VoZqY4nwDBT/DrPYXvr+qp2GER42vRMp5IYQuuESG+0v
W4q1MxgG8G4LlsM96fMbsB18QsPeRhMR+YhHy2ea0DnsrwlhrozhQBU1fesFHMdhmOKdqqsQXJbN
HMDjUxvzYN0YkKMny7yjNYS+O/bMURYZm0qHOypGykF8fdNkQ/eA/mun1BhJ486t2rfYVRRr1QNk
QBW+RkZERn9IPmRtQXFt8f2l6dEi0MH0Vr8FAEvoZWC01dd7OAvmoYrjUwnBd92L/EapGR2eSHmD
dMs1LhMOJwnQw3iQX1nMWNguA1AETvaW6GIFnmhq6P/LZrpdblzh++QMxPQebHF5RE2E+DBgOOYJ
BcxjFpZrTF592rEvBaEHt7Df5nZ1zUk9dzNlT7WehcvJ2oiZwKdmFl+mQeWb74545vT5Bs6VPO83
xEzB+AkBkMDwuGD1mfEHwupQ5w4OBRvVccyu8CbunMz/BYVNlN8yvpNiSJZpQuykY3qxpNUgWJWA
BcUMQQBCBGsQgxR5e0mxBBxCD57hUmFkTE1WRc8voNFjXmJCeg1yJAgRhDAcq4JQS//ggzp0QB5i
RxL7CgiiAIbIlYEBnKzW2hjRPMlV7As3eurzgaNvIdg9QFWswSsid33CqcQhNpMXaYJ0hu+cw3Qx
cxmrmdCoZlajVbf3dVB8CuG/ATYVFx2awCJg0E7voF8trTsrmV5JtzPvVrA0QhKbUfcJt9B8tMG/
hTM1UvnPkcUXnM48SW0mSxa4vg1imOhKjIG67F7j2B8BrlgiO1/0mU+Z3kzHgiLhgTEPzHwjELAX
kFL4VnKHbg4Nf0sL8JKArzoQml2wxb/EIDHlzMYMKiiZXrYf80PV0GFPq9KhfDZmoiZeyt7wXugr
5rsFuTnQk7sIC6b9HeeDlNc5thbG9yZ1kYAdvBuG+1y0YFdsSdTZBuwJqPKFgnKmycrD8jaUxsZn
bFpMJeF/UdxVrmw2hFQeM5ChScJod4jZfVTNuMNEt4N+9EYEfYURUTtWh2ymjxrIgOx39WdHlb81
gNJyTPdTMLv4Z3aph/ejzNN9MvlvdCSLHbNDuQXbtIK2mG9iEKh9BAp1ZqL2wFGzmZKazrxUbyan
MkAvlzUw1XymqlLKdXBnzmo5E1fZ1kHabd+Q7N9a3dWW7kxn1cC0tjOvlblxiQQOD0aYMUdl6BbA
XaH+DHtvCC9mXLhbJKfj6GPL0ScGPCD/q/TECFZfojHMQ57oddDDeSVg1gypDkdFD+AEz2eXJo86
ug43VLohxwjQQhOfERAlZu+HymHq5PIshoqO0ZHZAvG4DkBNuLJq5qxGSvWwW1jFMiV26mW9sw0q
S2PaKh4U36BVuvbFopdwYbeWu2hq/ASEscKNYSkN+ADejJQCbCsX+MNJRyOwUX8s8gc5dAN1yLQe
ChvRVJX+o+ton03oRSt7HKBsuA6BOOea4d5apSktX3hwve6F/Rq/y4wSQQylysBdmX3iYQnCFOZ2
Zx+y677Mh0veALyM0/w5nBO+DUKC6UxMkHje82w7t2U3MgRrcfb1sbvNwz1Tr5sROx+GOoLvaU5k
x98D3aAFl3UldsLzlNf+0jMxzRXK/AqiIr7jM1/2Jcy+Gnr2GYTCEbADfl1IyCGUlo3Iml9o85QE
LCTPf42Cob7nYQGAEJYKuVVqzkMAGcHW5Hg+9ufSbatrNJjPzFswwhnzxsWMMWD4gA3HyYKkkTj3
tizY44bjSYmZnURAT9RUD7vBkym8q1Yh1vVh8YI7DAtNNYdjmxenBWQ2+fKzd5yDVpBIy+R92jnL
fmi+DGfwgcKPK0RhA3AFviYRZ+9y8JwFsDj0z95LFt5kzA7B4rEkom/30NOqGF0RjhQkR25LxwLI
utfnLGJN985SRSz3bs9ZWvbrYhizbWdG5/nNmK6/DesB66L+0knzHqraa9VAMChzp3yoIlQUSjDc
NaB7oAEkWjc9NJlqLIKDwxNyC1lXByd9jXJ3OjAQ7rZjWD/XQoc+M9Q7wj4YxMYw3um0uAgc7UPR
bvzeylZbJUjrhC4rS8HMBtxafKOy0b5WJSUFbHyk1PrNn2pdC84JhgNlnlhJrsoNZlC6H6zaot/L
RrM3bLZf60SnD3xqeC4Y5VNoMWpqi0GdbKh8q9GnQcf0vnNCUSvHa3E59yH2Fttq7/QBilzFu1nM
BsKKHQYHEcwBATjBDU4AhncGdLdBMEkRjfltRn36PPq/dWfXWzAAeGHaFhY0KplGvdBYwvuasB1r
jZ2trCpQS22oZ5m1WD2x4zWeeFzvGfRxqclhPE4EKlE8pqfWEtqrY8OVdaz6ZlmYBCrlIdTYbbXj
I4PoG9vVymGvFyqfo5Skq9XDmjSkLoOI5CX0srcM7jVtMa9NqLxzNDVibfBqvhd8ei2mrdEvv5RU
HgOiqVoHvR+8ibT4icuueaDGrDxosX0CkE4yqZpuJZ4IGPeAbAsyFx019MDAqKi3G/Oc5jrGdpqd
CLSiEjPaZNiU11Dhh345hsaBJIDLvi8fV5Zefui9GDnhtS64bMEeSPRXY3BORF1HMHWVsQzg38Av
YL5JIJjzGJRCTSyxRoD32CLATxEzMOXb5o5i8evU1hMSYQ9YzXynTBJaESp+ialoATitXECasFDn
sQUPSe+tKevE0e4WDOHMr7G38HKpADNC7N6ExepUlE3Lfl4xagkPHPLmsQ6m4Zv0CYBmSbRjTsE2
VdfTlaWxqfvzH3u0MNzIjHaXvrWXvW4/dIxpMc3NJQxyA489P9nD23+wd2Y5djPpdp2KJ8ACg12Q
r+eQp8++UUovhFKpZM9gG2xmdMfhiXnxdxm414Bh+N0vAvSXKpXKQ0Z8zd5rO0O/RDJZ6Jozok3U
W7kMcOJQhl9d6Ak0IetRL+LDpHE4FHHJv3U1XrumtQ6d4277vOAIso7ss5ytXe+AxMV6SnTrTLYL
fw8Cea65nLtgAkJAti3g10J1LVrU+I3toPe8qO4NyudFaeMPqxDrLA1YAiVwjNX7Y5RcO4kBuMTU
JeJjB9FzVXUILcjhAvr9RUyT2HUtwcvjmgUXPXUBOUPyw0Z7e2imNQ69qUMrkz1UtABMYJ3DzHoZ
70V1LQKyIHl5GjDJh39i8fJxhFBVqGPTMhydupQjDeCiigNgj6nFBmsD2FjN1RlZ7bEXMo+9uf4c
4/RbLZt7nxkdfRyzwJVSQXV9EJV6vjXwPtDKBgx/+8ndt1XJpnZuDSw8zX2+kRSXIQZLPcwAlIwV
1ZMv9dEwreacjpsCTNb21U2aa5HVxodJcuYRa4U4aNvuzmhDyWcnw/Ccdeh9mXOyePTG4ZqPeYo8
luTVlulyVNWgKGkwm/tRNHAcf/seH+noFT0FEnygQtsy0nQmaIEppRZ0A3Gi7l2tf/SB/WjxTuK8
SR81MQiHqaKyNz19qGwyM2gu7uGOvNqtQXZl8imSK0CYfFcucaSd4IdYsj/OahYnJRxQP/KdGL7m
3P5pSaa9Ahswz1yDvMKbmiUeYCao9ORX1ZWeuA6DIqEybxk8joBJB+FFrT6Xpsm5CXP0OOLIjy3C
58vhD3SjD2tMqfj0K5BPIGzxKYPydx0XA3Qy+oKgJP0Cx/Wj59e/h0Cme+22rP98Yb0UqE9NhXE/
C1g2Y1Fx1/vBTD/cYdhKNnELWnWahtQ84sS84cz+sol9ZNtO5eG2BcIK4S6R08C105vvHVqHkWqT
7ByE8Ipo8YPKFvvo9cEr+XnJ1SWCbS+GBko0oouBxOQj908SOlV5BaFkkghCxZBlzTmu6/EnzGA8
3bjf6xdEZSevTcllmV40qEFn5M5OO3lppGfeqSTgB1WFto1+1JIJsQniw8c0gGp2pc3yQRAT8brh
06jj0RsdjTL+qGVt3K0TLEGDSL8mB8ScAY07CdFfVml4V8ShAwfpKUdSmeCYSJ2U3qZDOmu0tKo+
tA3mx7jrh6Y7jZJSkgK6O2EwpysEMI0JPJQ41igdCGQCcqusFzxmgDet/NuNjVcxQ0L7551zgw4C
sOr1LTubfWoiokrkMZuDhuCl/L5r2TEizgYTVhS0z+YYjkInb2hTwDe1FhprkhgQcXYeOdqD9awb
cSINyb22nnFop8Z5zm1Pn/ExQejf2AddOb6qLV0UShXW/EPXTuOj3xnumR8WqMeqB6Q5kJf4zx9S
9PS73sBWEDPC36ca3lFf96zELeNekUmeCDhlia5G+MRjiIoveCySqscDBwOjGeQrCNzgOg4yNHtQ
xTieAtb3xdFJuvcxm6vH//lL7LwPjUr3DYFalgGM1EYDkhX2tZ4m/4EUAy4Qq9SHUmNrC0xcSLaT
kjbZ/oUj/xqg9KVHdnGW+O1zniHTN1sEvak/v0LxYZy0RJYrZIQH+I7yxY58Q300Ni+/W80OzPS+
Q7My3JZ8vK3BTOON/mntrZ/eNNyRSmruAw/54Sq4xguU+lu9o64MRAhEaFiTkijDJqi7X+e8DtnQ
JEX7OHTetxrTN3fup0OHJjXE0k05yHIQXeexS8znvr7mzahgjztfSB7dPc4f087uEpOZHuwF9MzE
/YZxvxDntiLTdShi4q2S+A253SEOl3mLNE8ukRO0FpuMa8CbvfQ0ZFCFD4lwCODpG3AYGT+hahIH
YQj76ATTsE+8Bn4ZSXcrc8KyYvrnlCRwZ4q7CwENYL8i6/eTBhNYDzWqcujxrmueAgSk+0oXl6qk
fXUaPIB9vGC86IZ9WnW4yS2Mi+byyf/SQMjqyVFroQcCZkDJxyuSVeOnsVAmjDVSkbV6RUC7kMQK
3ENupo+ptwk6seINfOS6UQCWfZl/M+fnxaM2aboUR6LVPbu6/eMId5upOlEGpeLcLS0J4fpIgoe+
djOab5BMUNWmNspaUgBiPOodnZs00uqaVSvSBZvJhGt91c3vmr/2XnpND0rdh80pc5RAK80XM4/H
klUzA07zEEeSTEiuAXTU7YS/9CpmyPoZkyQ2eoCLeI0dHp6OmJgtG2Te2cLEnwA3uSw8Dv/4eS1r
plxmlu9LFwFgMz4ENuaC0nT4u8bsMV2XOzfHZdBMi3u0ckkQ2YDloLLf/Tn49gP9iQvO8H4i56Ms
G+NfCMLt3QTnHmsrpyF2m7yCigxpZyE1jh9yV3kMd5sKvZwenxQDOHbAzqWp4P+1ue/fFWI4NTNW
kaBhIllLluAl4/edaugVyrxBHVWfpx5nQ9ZwZ3heEblejqXLhP+bZBZOuZzaQdQ0MfJhpaFoggrd
CjTK3gFq53tElK0geWf1tsCPvMiVHzRz+LD15xAK145P0nj2B6Sxdi33Hs4EJspDfuw1eqfVIXvb
3jxFiGOxbJzBHc17VRJTzIpkDwp7WrM+GvL3StH7zX3bHbxsInn7tro+A5kEnliSPQGyfcZ5iyey
SC6B5+ur1xyHef6cJlvvvXy506qndyyq5WQ7AhyP88tjNlamLgdYUjw7Nc43CltsPbbWYTllDFb4
fpterDQlySsKyMxoPtOZUyFAoSuTKdn7GeaCcrX2Tramx+2DBGVCOYJfsEjfCpkAui0kPHxSOykk
c0yTqh6iNOiPuZXWUC+9H00VIC3GOlLYBL+X5c0+ZJkyDx6T3n3ZFXdTwdI/BoZO/OIH9Hp59maD
FxsN29KnV29cVCg4dHI2m0P50ma9c+nX4slBpvxEsui90WGbGNw/oh1RWkImGYqLUUvEtMEhSypK
WBSxcbHeNemCJqj+sgZ3OfouUTPWml860wO0gD5vQ54aFJsWDVSK3WaFCVhbpYNq1wW/mJAyQMUo
B6zbxHd+Tn0PqjAe/5BhefQNi1MgCA4BzQ83uoMM09OP04rHRtqFhKoyYZD3yK+aebZUzniomPNt
7Jp4R69lE6BLWfFZDYpxEoGYsFGuyK32rERCa/Dva9sGEgkpnTjEnlFMsutcr0FviEZfSmpu4pEF
aF2kEIhc4KtZFINQn1EmYP7y6mmHhrshDgtPKqNerFQjBh7nzmtpATt/o+tmQ7Gv+dO81i7+NrWe
POC3N7LVznmZ3TU1RFOlqs9sguPKRfcjgIJN80JqZJ3Wy17rutiyM45tg2NRFHw8gfnpjiHyIA/d
6n3V+jA3zPpmZvxYjXR87uyVKA5ups75YZLJyyig5xSone/OW49GRngtzz7DpoSrwc/ZPGnHPxMq
jYR1QtQjcrmbnTHsW6bpEjoXOrXlRcolGuOW467PnpcVLg8LPo7GarUj01EnyTigDtTMzwVIXCC1
vquS/kdNtj1FJB8fZnJ2twIV4InUtXVfEP3AJUK6RS5EtYFfOc7HB8xa9yCksQA560/Pqr7tPnhH
mRg2qPojYt6as4WaewX/u09c/SOYxDuB3BE7H/c4Zd1DT2tWD8OPBZ7ejggixFcr25pkfmWEdPJG
eRYsOfZoB/HCOjEvo7b2QWq9eK56w19koKn48rGmEkecTsfCNR/R83Gi9eN0sM13gYb5MhtrhGoi
JIIWaVHfHMiSdbjqBSop27gkRvdLyIoZHk7Q/Qy8hIqHGtPR42GQi7jz93CKuPNAMWXQDh11j4bx
Y23Q442meY5XJDh1bf6MM7u5jfwHizhIf6HnbvCG7VpreFQzaHYC7ooI4QzynqwOBfSL0GFEDAa5
QEx+sfPpvBKisfdlD0pIM9/0MrziqjV+LZ65T/lClyyOls1XOJBXPOXU5U0hvSMClk9PTvo6O9i2
HOzntZuMlBfpm1GINIrryBbZd9eI4MGpnRMmTEr4Obk3Cs26RW0U4sI5CYneNudUdBiEV6gzuQuR
AvrzQzKwF4kRmF79xWlQ+vKC2RM/6Iy53W5sipA7lfkQ7y3rLQlRc4Mz+9YFExecSeY8XC8lw9go
bfJ3wjPvkaF6B2LKPwxsykg2Zoc2h/UisKy70TFKjD64CCvTivB4vuZL85x3FsQzqZ7rLH3ONLW+
ZRphkK+vFrx+oAbkqFDsfcZIPUkXpnkQ6k3lGIhByEFpqieMv/JxiWnhknrmB0VnPwE23acEyx4L
AgCoRbLjVBTp3mzXp2axI1CKmKBQcJ1XxLJjr27DxDh4Yv+2c8umOCwVfnyCQqOMRKHI8TFtLVQX
+UakTBF0IXC3P3HvvU1imy3UWDhWb+aBqrwLaSchNrzLuuT2icXCY7q55hLs9wT9MQROyinsR22d
AGme9ZBdzaQ/mQqHeZUkxLi0pH6iGLMl47jJjjIItceua65iGNzQnJljdoM8xVn5wkCrkGuEAjYk
VNMMlWFhmI7zqxzivegR6HlyfsS7/xYU5LSRBjVHMamoZu4fhrKAR5Cfqnl5ZpVH4K4/PmnFIm7I
3lzf+zQVtYY3i55iO2cQ6s17cLAwzuwcm85dXJFLBJR4i+tB2aBHeJhYX555jj8R9XyP432g+Bfk
6WrtFOZwhdkjXGjo4Kyra9OWzt1ilQq/C/iRyu2+ZNlVSIrqnyPa77Dz1fNK4eoPj9ao02itpx/m
OjdhB5GLu2fazXcduOrdgBZPt27M9Fo+EdfVMArsvpRlvZa4rnxQBvti8T7ahQOtk6QEkCxxXBp/
xHxHzVAVbPhFkb+Xq07P9SY6nEmPLdbEOsSs2g/Z3F4YzTMp4W7fy3ooj0mOQyJJ2WdL1z7L2ev2
2Pbkwc/FPTj+h+DjALxbECMykoqSsTklaYGpvEoXwPGk2ADeePer8a+Z8w3B/pA7c5h/dcbyUjGA
ArExxj+cdRvdIJpqydZ0VJohvHYuHpTAjWgMebMTxaGzIZplTf3xtCYmFZcW7NKW+d1Uk41Toju6
W8Je3LQHWJFvuofY6TSujsxOdmdSWp5RSz4gwfvdbrf2P2qS/6+v+r/oq1xUUf9n4NLzf/+PZvwE
xjj+/W97IGnd7+8u+wPo7L8orrav8W8Ik/yXAw0TvpFnuv9gmP6X5ko4/3JIOdhYoz4wJd+FMfRv
wpmA3ITZzMM4CPSTX8EL/VtzZf3LskwXcpLpBq65Qc7+XyhMICphPf1n8ZMthIXqZNMZe8JETPu/
KYaI0mLK1JbHmhl0DqZzUBozVbDC2rfkFFlFzzLfO0j82+9dlaxPI91elQv9bonCv5PY4XZxBjOi
j4mZ6A3rXbI4m4opPmeTDcc8mX+Uc4KdqqCYBtLBC/zhweAOuf3JCrHL5J1AcPvsGQ7oxGn9VEE7
31ez3Em1bhqi9avXfCFyrdR7OlooMq1gPv7z22kBFIx6dzz/81tWP3JHCibNjFeQEjjKpxaU9QM2
mzere5+nyb1Ppqb48QtX7oR/vXhAF7qc4YusZKHn2NrXYMfC+AzfvnwsMr61jiCJfiPCEJh99Is1
Q008x2+Dh4uXVA4CaxudR9CU/F3FJZwUOWod/AU92CeSpWaGZKwsRYC92ySZSgxLCGfcLb31Yi9u
dv3nF8MD4dgTOAE/BafS3EzM7Nfk0pjSPAZDG0TZ1nhqEbP1KKsHS1ikZ3jVc5XP63vN/A7dVOGu
xbPdHROhu4NPJgPiB+AVOs1JDHec59jc/O1r7t9YCxFk2cnx4hFAA3ynuxDnTXdrkeiMauS8ZHqK
0lxne5dtMlFJOSVSy9LOYeBoZLMd5T76snJmYdcnhPuqpIALVcVosMoJ1+aynt1AinPRcCn4EHQx
K3Fvuphgd2alpn1ZKfAfdulcYw1Gry0TEiycX5yAKI+zYDoTZPKztYvfLo6QWGfOp5IykhljIZOA
ZdbStKzjd+cSgKSt4oUbdqtmGxEu0u4PK2M6FkYDUXg+9E0XGrUClMfDChbAcJFK1SaKV4+KxjBp
gu06ha1eEZNmLbR88XRnW+O4b4wm2mrYsEhdI2Qjy8cadHBOzZQANz6M0YC6l27VTAeeuemT+zif
avbHjKH64OEOoVKSr9wIfA0pXlyUYlE95gTdegHkzJpCT/Q2dAi+GCYQZz/Jp464BIae9zOJZ4+D
FfwltQye7YSh03oHBoyaZIn/+Lr/gBvFq2RxJ6Cmz2YspfmE7nbbvQfu+9Kmz+vwUbJivOllwLVX
M2ArpEnu9FoevQk/Sh44xrmx3tPcOOe6VyHCAawvn3nmIufOjdPsNwj1kRCHJf4OxDX6gdXeI+O0
i9psCzBSH5wNJyWhdp09z3j3qmA5Y6c6qwDngc9InnWADfWQKVrr4rZjtYR16CvIiRzlCcuAsELQ
yvlnrCyHPBfx1WIzHzeEg27Jjv+0PSF97C7IJId+YZed9zRWKjggm/llabbMVvPaq+oXkSAkrTD4
PmF3c3FMsRqb1lYRwiUEnah44Iu2o7zNpp9eHIFvIC7Lb9hi16qSBHcz4d6lBQW0jpcZlP6IXU7E
+KjSVySAUhTjVfvvTk3JQf5Fse8C+CN2qo4lvhF+hHfpcc79PBqmBRTL0i5Yh703nymF3VJ6Fzoo
D4WR5dcJMRHTICIhfPKEr5iUvDSn2HJ4PItuuvVG1jK6XeujtwafBe8sXQeSGHf6sH3/a5qcI3E/
Z0M0JBX08peoqvLUZ2sdlsH4QmzsyCaY4Gk9rczOCms3jd1xMifUUdChdVs85pz3t4zv23DYd6Eg
uplquBL+dGWHWh1kl/3kcJwF0eVIwQcR4EXL9IeVyHut5kO6GTD5ntXVniwc0qrC9ZS4eMoD+MtY
8BDqo5v1akb3MYRmzEs4O2xinVIGSvW68wyLYD3fDQk6xUWWl5HVkR+50AN5bEguJlmfQ98e13Yu
+M9lFYpH5itvcyHesSRJVIDMBcos+8G0/gTxia0Bu5dDjfmbTCy0/kWdRFCzzqSZ1/t4IIWdNfdN
Cb85tirsprGnbfJfcciPO2F195agmMOtxbvcxL+0WiCsD0vJbJEd9dTr58Bw5UEGzKXH4cfsmKS5
5iQDFdWoGf/2RNJ14jYWl8Eep9AriK7oV/meItxXBIaRFzZBcvD/4v4G9Ey20cj44tEcUFq2YgPv
knbuT8lbkq3iiOLre/DUL8AkxMCVVP+DE/yqh01mEHiINNaPYC2puTNUXsbFrOMgrM8kMmEMYG1P
UzxylLG8D3L4R07mbZVr84hepLxL7xI3yJHlzD+wwM68lVCC4+qhVe2rWbDlcvP3BlMXhqEdQp1u
V46RiIHY1QvSZSoZZKPWiMvVYgyBs1f2lAClY1+nlOQXVMbsbaWO/NU7Fx16WXclHFO35iUFd7c0
y3vqDC8YEB5JGX41zWIjFA49GiP6/CbAcJc1G+FbRSnwJXwhaHyC3rb2GKtuWU5zHpftOVaWOEIj
eoMsZ7LyT6B6Y+NN2L7XMfY12Tv6bE/1eA1EdkPUGZYjGPUVjH5EfAMvY+o94ctkALDaZHi5eyFZ
F+oSjUp5rS0s99rgvGsG8xTHMVTAAkiDI832vNYFgpLidTAVYmZtPcYN7/CKqhCV5VocfG/VN10i
RoLEEGSVcyjZHMCHa9lmjOQVlIMZn4P1aw4WDJzayvce0Imjxinqpqy7L+jyOFjZ/HNFI35FGlPG
w/dMVCsjSxSLltfzuEKUGh1SmDJO6J6Zxgkv/EPaMyEAeNhGbQwBbZCM7EtVQnOmG+O/qFOrxWnF
kExKmwe2f/SPpjm8Z93wc3J7Bj8ddIVC+WAg9Hiq9YfIFp88W/qwpDL8fVYM+hq4bxP5HMAd0xSH
I1vExKObV9P8HlggrZe3ovPnx1TAmVz+AncHz53NZdQJHHnTSF8ZrE8tV0FYjPib67Z/blwIaPbG
cxumle8CWJciBeHQqfGWbZg0s9uIOwNEjLV8HVct3uI2+G1LyUm99E8OCvykQUKtZFff+I3J7m1v
eZV7NjEvRAYa/CkVGh3x0u65fR9hgDCk5s6v8bazBTMYBjIQcq3pwc7LgS6Pj6Ci0bJL+ZU4ivye
6SJ7NEBDmt3Q1yN1yd2nWjbTMfDS7NAVyz0Wi9cKjcxOuSo5NLpn3caj5zLd8J0vPPj1Q7KyIhXO
X+h0FvLDnvig/PfIbvk2d/jqvAMRE94dNeRJtn5FUg0DJcfCStpM7JgMzF54BMePPrf0JbUnsNue
eoD80J7iBrW44T9A8WAX52dPdiaKOwr4RptIVB616Kxo7EAWkOIK8kW+Gym0rBK8gM2zFnq9R4Z5
0v9OfqdDjoUNsg/MAJRiA0RBwDriYpPasi+9yT8Itx/vU4EVQFPw24M7AcSIu0PFAUrZQYFG2GYy
DkfNkN4ZnavZL+/OSlmucUJzYml4UIaI5Lz4e6smft1szBcDNzIck2aKPMW4el3VcMq/2PEFrMM8
AmShPuyKjvhvwoSsY9lbZzJ137B6p0lZRF6PjsvqvDvXwSLMjiEsBo7azJ2564cDRt8MZvMA1j3J
32ii0fSzB83tm5+2OoR3nKPSsu+bNnGA89232V0Wpwioisk8ZX0DWIPVT7xMuF2znhDbuDT3zhMa
zIyzjnrCZIvuM683XM1zE2AHx+OH39W0L+aapgdGZsQ1Be3rYAzsQRgY1Bslq5XVXYKYtWtcyPg8
v3avQPS4zwjNOCFStOo5Pu62+jtsqz50ui6QG/G0lr/BOFlH2adfFjfiTjf8A9Nzm8H3S13xCUJl
5SVY3YiNCaeRwwynWeYIqzeD0OzerRfkKFjHgTpb5c5mzp8CJTuaqON2BRvOek0lb0IBScINZoy7
KIYMTO83uxXpEaDRR9sx0oC50p5GYUOaCtIw2GB200S4MPJeplgiRyYd6+LUHYbAno+2X75UovRC
bWgezhlEHCEIu8mpiucqJdxuSo5GMDMRreeDky4NwbxLfwH7RYDTt+jxSHoxS9fWhA6V9IwkS53E
bOQJIEQSatMIPLhGSkBSHATHku7DWGJuQBKhdqTNsV+sTXya2deKk2CZ7OrQ9kxryhwBfDvCII2l
Ne4ABsx1evYS72I49XIxGnEd+JZQjvTqMPb6dRCzOgVxvc9Mi5yvIn7qzaYOU1x+fHDPjUfahWt0
D9ZifDDlaSOLvREbK4SvpVDP/bSg+c8Xl2WhuMQIxOBDiV+2MX+qXP9JRIqD3S9yojNoDNFWozoP
vEPXdGc5tc69DVIjoG0qfWy0imNmP7bNfHXy7JkEHTMCm4BbL4NN7ugTAe94eHX2N7XMo8wQIHkJ
HujFrn8htKV66wczNAQGGlv6OuQ4oqpR2XgavPFb1l4Q6bJc4X5P+uQH6I2nSRoEHHgP/eZTFOCK
AQr4b5wKO7LLsj0qhhRaCHp7xLckwbkEUtlNc0+4A9rk1TMiR3cnFYBsVAkBsBb2RVaYpzGwGFXS
BffLjJnGRi+buo+4YAky86d3OzPhCV9XRB00S+hDbGU+LSfcHvSTCAz2SUKEeJPlbyJvXyZp/pYM
1U+DsyRPWJAlxNU2xPOgbh6fV9oMh7rA3jK6xMFuWeyspflQ/NyP+pbCShffRQ7jKZn0RxxY1S29
YeRoq8C9DWLB5L4lofmclvsCWVZtxNfRsJJwlenfDqzrafHbY2WijEu4qXasTZGIT4S85sDj1xmj
j9/nnzIwpktmM7CdZxcIL83Pth4kMoGg8x4j095X5WFpywX4Lsif1XkUjkORZu5yXOe7DoYg04eW
J8WKP/OaXmO2UQnmGUqDZgTJ09ZpGs46/eoM+ykjHz5cS9Uf6ji5S3jIL7JUZ98HuGJOfK+uiyJH
2I9yfbJa0sHjtX0mNUh117xDftFXmw1OkYqlMbg7PAKm8sejYSBkMwllwDfmwSuweC0TSFyVaG/O
ugJjUMNRqX4J+2KFJNoPEfs1Xxl/zNr4sibyXKEP57UNRAlkV75478vGRPa8GWEGozjqF8EhkyZR
XyRFZIN0WqsS7S7tNra1N0Px8zS8RoVI7iUwGYLxzqVr4I/txAsD28d5bbHi2HRZPH/I4ftfbgG6
mtyJXecxquGM5mXealrw26e4pavoe/NzmgvzskgUfLlf3VCvHmNcTTczNn/j8MvE22qWBLWrz6KB
LzBY60OR5IyAGGtw/4DSNTah/NQOJ89+qBIx7GZhtjtb2cUpkcN8X0seKlyYzDWISp43c3w1VO5R
dyFLhXGvbf/vlMb5acRnorc8vrWoSBNS67nSv3l92z0xO9MNceNek03Vrs0PMMysfLz5kzhme7Fu
FoXi0avND39llEwIxi4D5xG2tfELAknJszBsOcvWuWZ1QFC7I8OAYVVgOwz/3ewe6NMvYfJDQjN5
bCq9ngwnO7IB7RFF9upokrEWeEboIDZG592vMGdX9Gts0kO0rPvKt0++IpGo7NNodD8UyodkwKqi
4t64sybvQ/kZXEC//+vFcXfJveltFfpx8bIv8szLUK8sg0q/Sgh3x2XEgAbrcf8BBFyh0GiZ1Gt1
GQcyvgHpMVehOuZdGw++/9MvG6xp3WCH21XUjdUartZGVUW4fTE4ndqMfXMc2Z6CmdWSRZIme71g
xImDcjp4vWSc1f3Uhrgz5u1j7DiaUILS5VciQYhLBbnq/rPWE5aOIriWlU8wTmt3+9w3/GhtfqVA
3a6lEVxJw8xONiCWtOFOakxqBN/y0kOvJs21EFd8WjZZjflxlvPHYhkmKwZosBrsiwdkeuj4v80y
jfdV5ZzKIT2YKcdr/Ds36cRFlwWhn+VtaBqYWZub1Ii2MbTTW3QzOmbFlzffwNYf/EXLu2FoQwFg
MDLdJ1eCwNBD5HuMt9aFHGX02SePK+LcT9w5fnlKUpRNyfyUY/Jiu4TTyivH92zM/0gRf9cLyRH1
mNIv8uueowCSVv8klu5S6iKOnDzgGECEMCkytlMGZQWhYFB3vWgtrOmgWMzWFQ4c9Txkk8+dUIto
Kq6VwzkjxRb1XQxRU2/0wG5FbGvKv8HACjfD3Eanu5vX+UDHhcnSLl8z28D3Xkka2SbddFRxNPXL
cSGoHv13/ukaJTmq2QbZ39bc5sdYxr+tSl/Hpn/ROaIS1fA38YORovqpcEFy7seS6SzarXYs3/2J
+LbR2UhC/N3DgtpqxuQ2FBCK1AoCvE6QGSxjgswW3h7mr/mOiMXxUKSciAtOpLZvOQA69NYUtH5b
sshG8srhJZ1wrE4VrTyW1MDgI9o2mvN4n0E9PphKDycGJ8z5ElBqRf3GHtUMa9qbk0/Esa0hZpWp
1FzovJDCexaFy7g6D9QJlP4briLkBDC9UW2R7BMyed8eZ+xNkzD2sxWLcztcCwPOezVS4EEYwlQb
IndAyA68G7vvJjpGPSOWL9RWoGtyfzqLP0Wba0iOmE/Iu38Bwg/orrNAudu/NUJwjFQiJYaw+7YD
QiHZJfMQiaOo0JbLBh5pJvTHwB/GxPxS9zAE5CzuF6yaMfqzO4FcGPdof/GLEySlL+h4FH3qPEvA
dHlDhDLGALtzg2dGMGFQiT4i3ThAnIHOk+NYIS3PkTFwVxD2lKYe+qLku5H5D/QVOVBkwPkOdpT9
aIDGSLMvN2GeUY0dhOcG/ciPBHdtxECXJTKHsxGPS6ih5Z8AyCBNsJ4mks3C3E78MKkRWmw6xnaA
qOU3hzSngspcROPxGvvEOiFHN0Ab0Qt/mEnjnnCifAGOyvlHk74NOxA9NgMEzjGSNcGAYygB7AKT
6R852p0ZFz9Tr8f4GMPPaJDFJhMh28QvR8vQEJjgqaMzKcRMnIzCSDFLJU51UABNTC8nB3lesP75
+ZmphAx5JULpwAfpHM0YGkqrIx/Jw0YBPhTf/6ySCZsjRSE3oiRffrLynXPoVpUCYOb7M2U//BCZ
I1cSRByCM8ZZrucf+czCnerOjYyesoqrYa/Twr4QOEmkuCImsaNj9CAfcprfQ18ChFpkIJ6kw6qb
c7Ivym+tZzvsGm3Ad6QVRcy6cwzuEcOs6d17jMKeo9FcuIjnbOd5HtbhaAok0jTNxrO25BFtZR9l
wcoT7xbHAsZ/ZmTmI6ZAe1L0r+34glBhLztMGXxH5I1salE1GUXIG/icSEGNUPBCz6zGz4bZF2dr
5elPVjop27tAh05uo8fAwx1fGmHdOuHlJ8Y7e7ksj/mY3px5gkSDAtQxOwZ6iDZPYrj4LUhnkTvk
zsqfAfB9wh2xlaL1DxkaTjn7GdIfJtSBDb1hXAJa0nNKhshw0aNRRRL7/Zx216nEvbuWL/22rMPd
zzlpolCtFbVNhx4iqrFMJZhTckWcJcqbBlGee6z8LLjHwvpG89TQIqU44cWr4xKaWjK4LZAYXKCJ
2ujqkh99j+bZ3QItsiIQe0+S/gglpiRbncMTLtiQLyQCpdABiF/WBYQnp2ufA4e5tRPwaKa9FRE3
/zpgv65Tm9STlvR3yfIDZ2nyVsTeSS++wKd9Z6Z+vG8XDyJhzjiLL3FLtlg73prXfn52PEa+sBHe
W3M5zGAWlL0gPGM4t08y/7HJqieWCIrkU3fdO7zfJG0YT7HLA9S2zuM6tteYHdKpwSiLmMKLhm7k
38ZxcvgfHJ3HcvNGGkWfCFXIYcscRYoSJUob1K+EjEZsoPH0PvBmPB6PbYkEur9w77mtnVwC3P/i
jXGQhW1tEdraW+xBzusnzN5RszX6KtkB16Zl0Mu965GdkOT7hhT3Ziy3FbKzPAXd3fccpQ2CQ4BJ
yDqgR0Ue3gr8yNcG3YJBY4wgKvhXReDqg8nHBRs+LJXyE9WEy/v5lxjzq2Phfw40STI1ElQt65ot
AvWJ+HH8lvLF9rJfwdJ35SKNjiMruzPHKGFn82HBzRxnY6U7uVQYvOpLEaPsM9LwyEmA2JRXkB/S
AvBAUm+IwtJOLbQNebitKk7wsc+3cUagCAjir6kwzatee4zx05xmppupshpzkXRR+RHdfTnnDSS/
buNqz8HJwrhzBvl+sAwKIyPijXJHyj3xbWbPKiz2LJnZgdWmAdvbAjFkBE9d4H+P9XBN+vo61V6z
c9DOhmwmFqNMS/hNwcrIidsw/Sd0lNyRjCr4j2VtEjuRglkljzmkDB2dN0N1bME4BbryU47mtzlH
9sUIuusol+wntMsx4ZznyNZM6lViI3P7tW0xDqHBngKKjVSjaWpbJO0YSi22smjzgrh9VWTVs/KD
hpw2RKqIOw0DYlhySsgAmrIBPUvdHpBF/9bwiAumZqaFylrVjNgSqB8LE0G2rc3DeBaCcfIX5P1j
zPV6BSPHZtqYekd16/36U+GB4a7ol0aY1Nuqc96AAp4c2ecrJP0JbSHpy+6ISLkr7oCuWuKVD+hJ
lnnH+mXIUPH6KGAXYFvwJxb8qweMHHCovCcmphbr001muA+LvSxYvXYDsipZeqQqIgqNgJNVn/RX
7D24q9uQxTy6y4CbeAsFG0TFkD1xci4LCwgQPBIi+GzjVNbgvCNmiXHa7+GAv+mN+8uA0wLCmutY
LfaODTIyn8WHfjcc4iT+ILnA2EIs2Eoy1XDaUBHoebWH5n4WZoHodzqpKP5LCsbp9L7ZarRQ5xvy
FS/HWTUjQ/YuvuVax9bLfIkqMO6u/qgkUT7T7zj4iG2HzygSP3bcaydB2e6B119PKg8Xbo/xs0i8
vzAsXmjmxL4ts3/8toSfa9jh5y89hjt5NOFOVvT4Czvq65WJPsBTvIEtoR0bu6Eo4uW8Y1hk9aSz
WafKkaj0hiMI180kDLEOHXllk34r9e6JQjdcZKQ4bOw5hNvI1bV0G4r9kG/MY1cySfYpmpDPmz5O
zrL2gg1uvnMSmN05dTVEtGxHYRFHb3ky0YGxm51gmKNENDEy6i/1SEaHG+Q8f+3ez9xfaseLLLXv
ToQnY+p/CzKqu2DkieiGB0vJS8mQPNH0Kyu1leGyv6/r+lI71DmwYjh/Ku1l4gbS8ZJq2qup0WKB
XRhQ1UMAhIINk+e7kNgCAmvHwXvRdL7GRgGVZ5gX+WrFKB74MaU1f8SpUzLLHos7gjjKemnQpjio
XhuKaCq5RcVKmfkPAcsFw3XzqaNiWtuifRToG0M7M86jp5+r1hObom0+0764Ipg8SDcmY7s1H15V
Ac6r3yoZ3NEgvGSGd5NpjuaAliJJk0+tl9naqPQNc4gPn26CQRJcZomTBa4jmqpp2mb6HU0yfjB5
zCcMhEUOc2vmk3V1sTHIMWWQmO+EQrI5Ba+ODkDb9MlrElpGtAuwUUyTIShidSCGJF5Yd+Z3DSJS
/0264avh5F9xRFPoM7BCa0+2O8QNiHTow9Awl69sBUCsRzwatgU4wnxqjTZZRYOGZ/I15o1DgzC9
5AbzoWgKvwhvzucTizgHsmLr7NXkag67fIMx+N4UIb3BvJJ2CD/xh/zgWNktzUfGszQBMBRJgbfH
ay9pwyPKimQT2qLZGNlP0qpFhDANyWu/tjV+kdEdfiiWt4br60vt5f8S3knrvdF6UP4Kk43hRORa
v8nBJ4mxepdRBWy2o8KyEG3204y0M8IOl+qwKvLwQHjye1mA3smSbiNojkYcpzb+hqrN9zF6pYVB
8CdlLRCOfVIwmwlR+EVYTQmcoeLfIt2YPd9kMGCTBQgfG/O2klkoM8pOFuAVdbadjV/tNN89T0Xy
pQQNn0l2Vtxd4xihEYGmr3Z7D3JQHNx0B1IRa2N6IYyGYYE//b1EjdPgIkz+SCV5mtKSMbZ8Dk0q
I73H7ei5v2hA3gpW3eR8zObkmt+ygXdUmfy3mesXgYCcebHx5LzplKLIUIej28JiiLTs5jnac82g
ofF43eraMairWD8DeNqQmnNXDTvXyN+wELP2Y+g9M526RqB5eN/lsSujp6BPpl3hpITv5O9AiLCf
+gzTOlunIQn0vymIf/yG7Bo2leCq1TJ0kDuy/0G172vZGsIFphEockvTyX4GVnGeGT0lw09hur+2
K+5SNe6qTl+NtDlMLkWbmacvwpePLGfvVAdvlH0vdZYjQS/Dz3luwxj0B8iUvYivwkOg6kf1xZjU
NY749qsKkbisHo5ibg7HGfUwdRIKoSypAWxgKIhluGvr4Iw4bWfhKyk69NCV2FR6+caGgsFCb7xh
jnyZFKV7N9RngiwvtEmU12z9qQLKtjwT5cA3UTcHq+9fZA9CwxF41oRL/q+6hmJ4G4ai2v7/NcGi
eGO1PI8CcI2foB2z9Vl0gtNYEcu9HEaM7wVC0KZqP7yi3PmzShsDQwPJWUzw2VvEE3+1k6kFuWcu
jIT6PdSzexgGzwJyEf9kMjibAjFz8GaM7Q6EKfyFmpkwl8K7lVQrfyCrwJEn37E4d+vkq+DGXOsg
ELpc0UUw5RoqZkEuv5S1BTbSoLV3HoyGf2Hnr8k+6tHcIo31vwFvwXJhW6cZ4tOVrIbnb4jrA7/3
qyxRzJLq69VUOK5UjJrlcX6LXMK96iAgTgkMaRace3C4iYfYucBmUbnVhdQwhppCHqeCRyZLte+s
4BRPEOejkm/wD7VOsQ+6bg/zR5/k0W9a7KXRj60quhaxL4KQk0jBgcoZD1jEHHQhx4VWPpRrH0ug
9WVM2rLMoAePxjuzagVXgskeBrqNiLzfyueHGH6anKkn41+8Xg0gjWk9djxEmNAfo0vJQ3Yde5f0
Ytv6vISuOUu4YDVdXJoouNd9uNGMeosOEfGuwnzRcEI1vBCAYBI3vbqhfrK6qiK85mi5Hdpzj3/O
qJG8o5Dfm3b7Oc/Dg4oNae0GZ1+VK02KPeX1t4j7Q6axjzDHeiVeVaM+xYOZy8FsSCwZCLLifrwT
v0mke0owRKmwBliaBugZpV7EOAXf+sHUSN8Yw2Kp96QgzcdaoeSxlg0Tkl2BYsTVzbMlj00b3cTG
CdrvwIGr6dLHISjhrPUy0iV1/99kEa4ey+CpDQc8K8XwmLqSoa3ZnLuSVYRrvAiMP8ICA819Cpzj
hnX2ZLAaxhCDYz5ub2Gi/XqByyWJC2XRN7xloUgIFTLZVASrwrs0lUKk5GdfVbKNtVnmBw2DuMed
5uknydUSd6Ay7GDeCfExaRx0rjDWPqMbzq1ljkLICvEuJxQvKEOvjLuJW1zlJQgxl56aZQZJj4kx
rUVJ+aNFVOl63u9c5grK0J5Hvd5iqjyB2UbooBVYiWzqbuMK9oCa0tPXTp//IsB9k+wf0PwMvs5X
bzKR0R3g5HNqmJobTnW1qvwHkWHLXZaPC91CVVVGP4kZ3zoHlZaV9Mdao7UOTYGnzT+nXv9QVfDt
juuIegu4c3sRY3SvKy4HPaTHQW/odEzYaFBRmdb4e0cX9MHg3ESjvyPw+CAGBO3/PiarHUnWaOGj
3zr1ORLqw2mNN8wnZ7tnztsDwMlm59hgPQ9OfUA5QwBis+U8cpc6TLsiHNZdHf4G3gSaOVREBAIZ
+YbN2S4l9V6o5VQE6JYk02XQSP+Qz57wAsRavG7ako+YhZQZa7fREZdB99CX6Og2+ofBAnnVSTKA
7P5laDvKx97Guixex0K/YgHe22jrUDJCSY7sj7pR5LpzW8iR9I02vw0ZGFO4ZrkFJhuAxgtL/Zxr
mCkwQ+6jrjCGU8IM/gQWrMR9MLBKwf23qIIgXaXRVzJrih2KMyRXfBISqg/pXgTOoAUgtw8IzniO
YwP5rN19Kmf+Pow/nh+WR+iPay1MAQDgRISJNznk5pQNhm+lm/doVM4Z3SF6xBhZVHBwREsEqG1t
PSuXx6GYzrKPmMQGLTpYPbX3iYm5lJrxKKIEP4zWw7II/+jz4aSzXIbDcSWDlcrFjy5TxbdJ/HuA
eEV1uy6NrCXP5Lz5yad16qUuCwmFVG2biKGADH/Q2rA/aHrx3bT9Xzjw1oWd/p2n9Nkeg5x0Hnvm
vSqZeU6PqmV8lE7trTeaWRk698spHF+j05I9wSNqaVlyXNtFwAarIyhGp95tmvEiOx7hwHjM10KJ
ymbR0kDxwny0jkU/65jvLEyWrYdSkUGNzxhgYHcxQcOqp0s06M96OvhbOp9pmbcRsagq+45zKB0k
v74jgoiId2zkpk3Hj7Q3wjfPO6MlJMUU12XluRfocCSOiUBe3L7dGZ6Ib1E59PSK2ibSHzkBE6gs
m3DNLbytBK0fWy1qu+qAWcgAozsGpMvR+qMgX/fzVDDIXwOwNxuHWhTkTjyLK1/SlkmD7kKsddkI
Mm4il7KbxDrpbXsdKYYYZeT909OGOfmWtWICFdg/XwRb7UOFBaf2chvdsL3OJkc86SicMsB+GyW2
hsr9p5a8s25cD/MDKDj7CxhBc0ntbwAvQaVDbQuSMyZPktjMTnkEDchyI+ncMd5ccOFaq6CPTG44
EkOmBl4J0Jxqe2liaG3szREUfuUR2yvNGq45y6R1FtxTg6MLweijjTB3syVA92G6S9YG0ANaFghV
o6E1wBrK/P+7i4p/hukBRC7cn8lEoFAP6B5why+BPHnov/NPNpG3QXhi21CeLQ0z4nPlgmzTU+Yb
OrCsgECauD9VriW3lHkL5UpGfSD4lqlXXvRIP4GywcSNtEaEL0ybgPWjBMSV7u6gAeMGTbIf/ggJ
q4B/ynzJDdEsA81cZmxPVqGIz4P7pFlUJZGJ8MoKR0ITfL8kc7PfeIh9lko868WgMfbQ7G1ieJsq
MMBAJ9UFciwybGgFKG72gcg+s4aNHEvIQ6r1PB3t9Mj7aScqfEddFqy9nN0gsYDUC8CWV43nfJtt
bm+Bta0LdDp4rYxmlXTBpvZrdRXSQ8PXsNd2GNSDnYCN3v4kWQtVIvkCbVcSvtjcS2HDr479pVHj
+EPYpkaMXMlo2Mtu0vei156xt29jwyx3Tffkcbpi5Oclu5n9h48ym6PVFyvJVivMg6+4csXB6eN/
XZSP7ODJshLk96BndThq2w/TtYb12BTHAWF5wTGao+5DL8rjpYZiafnJumWgugrEuwcvHI0jXfqE
NjLXeafVzKRV+ofF3J/CTnOWwsBXDTfhpJU+5wTqudhRbE8cEzGnjSDOMJ1fBjng4TqxDwr2Oo3o
tE3n/I96YNXZer/TRN1T27Ato/YKaI/lGNuupYUtKg7B7/Rp+dXlsDbpoP7NpvcVquFXFDMBDFi0
SIqVi1XLHwQAier6RZp6/I8B/9IOaSdRKS22DkzLkQzOtI1fylnZfA8tS0M3i8sTWzpCFY78wj5x
cDR94ObYYiBBpEcgPiesp0fmzANDlIhhMoevDZvSiimDG7CI2VATjkoY4sosj0rR9UJXwZFMtNjK
ywGT2urixUg+mnACYzH1ztZS9M/w+VGD108F+9RLVdNU9YgpMPiAwwjsi5kkdBMUkKiu/wZL28vM
S9lLzRubzHheW2b8ZMUM2KMWO32Zm2g0FN5oB1lIHEOQLeXW4FiKsqnZkRGJDbGuDiTaauvwOs2g
8yxl4qDN7R/7LWY58GwTlCK2cy9cUpQyZxQkRL4EyONJIfEJWqp0jOCogzRYZ0sUqf3eNaqZMDtt
WHmiXNRXU1HWswPgiYUtny8m/T3avdfR50pK2w/MrTXzhAJIYJg8u83kMzRuCbkws/ug4dAjrDI+
aCMRyQR6SQWsSCDxpZ6wm4pqp9m6BRutws32ZRE5i77ybyJYxBtH5m9ugDw1p5KCknODpEhwHr9j
bljtAVmyzSHC83RvUVE0DG3d1PxQeXSfQg3p+0QDb2SDInNOJ/ElS/7UCP8cOQyfbcVdY5xUJR+e
4SP1MvwP4D6g0wRbhiz4EI332aTVRQntN88ZEzJ+ucg62fchwzk7Ctci6t1jbRNGwP2zTvWQIAUm
ZxVmv8gMf6eo/mlKBgZJiW7b7ECLRVZ/hNdKkAtlA3ItjbYpEQ4AFpMIismhIUL1T9opHVSX3zEG
uCs79ZaNpFBVmXF0aoNBay+dTRJbLxI+B1GgYGsJCaH5DHtuIe3dRKGB4ZwqbJo7rjsaFA2qGQuy
unefbBE8dGgsUkWwP6Y5+MlA/Z0xFLO0SnCuifakK/uBfbLwuKSUorKCecboHFuQHaPLlH61DDPo
QhY3kiDse0+OFsK6jolZm/Izw/GD69IPkBQ142gAXpkKVkYwOpzVJJSzaU0dNK+bXc2O6k/6zq9Q
NNjkc2IWdaar107DZpIRYuJUrh1j3Ce2tiGiiKYII8WynrqN7WFsiVwHy0BVcY3yprdxdShSUS1Y
2I7j0RoT5+ThUfeq8heWHgt4FXRrp24Qj2autyaaEECil2IrH6IXfCM7ZsTPspevXDnMy2MDo0mT
7hTehaqkFye06At3GMHEBWEk1pS7B6f1gUoQAECJ9juIl0BvH2kbAQXM2x8CYk26eoQH4TzXbDO2
5hohpKFCvQT6F/IF0gK/MRdVxyWq1ZB2+PuI912H8AnWrO4+w+HhznJjyR4Nktfd93EuWeLd1ljX
+zk6Alcd3dD5tSPhwEuN4PIED69jniF6sBAkyQZMK5nKAUYpIhpZfe1JE3OC6O1lRHxB1x1t/4iN
BKVQHqxyhf0WAsfFZKXBZPrX1/tkI1KmLfao5MatTqaDcHlGZdo1rpUq9T9IMyXHR7Lkt7lWGrYC
rcBiXMcluqWMOeTU1ge9szcR0stlHzFTKMgUKc3hnLkQ3unjx0X0GyXJT2Y2n5W7lzL+a+f6zdLy
Tz9FmKz1XzUnsDIHxOyk4HWlutq57lK7VDg9kEdOdFgL0q7xAaMYCzkXIH2vggSJh5nrEyiM+Mch
G77M+60XoyrTKlLXiA9bJ2a9qk0ccOzQw7L46gVj3MzmieiHZ/pgRNFvoUTsy+QS/GWHVmhCdJQ9
pzSyIDTL+zhS3+gc8aKmsw3oM5wq//ILtkF9Y438WAwmEjE9nNTeqQC5vp2FvzXDToIhSHy23GEL
xvkSZ759G3FtOQdNMvUAQ/gZIJxLHNBGtOYLSWnXmJz2NL+M6zTg0dSbrCatest0/SFY5Ky1sPx0
IQCOMWGSnoUoCws0l+98kkBeQTgl9lHYbm2DaQGCJeyK2kJG54QTehG34S1pYAwZ5eec3er76Q+J
oeXGnyN+a9dhyPveDiTpAZGBv8Baa+7xi8rFeKI0hrOcQR2uqkVtpjc7IMEommOqh1U+e1BgTr+g
ep1DCNtPXqRs6yfmqlb2ZWyjv6aDwjDpJ1FEj0mpvSvGNy/xHhDd7ZWtQBgJHlTl6Mkhqk9dZjUv
luftJo1KEqn8OujoznPbA5sBIrsEvIJqfl1kcLySIV9FI0xlVmJrtMrmQjd4LXmrVobtvPnp/I6G
JXJsDUGyise1Re4JV16AsEhqy0yCNmk7GA8RwqwBqA79C2yOPtlKBxNhjWGwnXZDjesyI26cSZFJ
FhGQSdpmMilpEFMjPHbYVLFNuR6zPRYLbrsPY8aq4/wkgOcNxwkyfjQ90hgNUwtqv4JMu2mUxD4S
2mc/LlZ5M1zwNqFcchN48clBmtx/XFoftgXrt2/1vWdD0yts98YY9ssN4h2Bl4v4/1fBDj+qhoVY
k/8ghLn1mbmKR9LC9ITzlte8b6GepFpIQFDGKWVUuD6y8ltQqp6okPkGbG9Jxgux5jVj8vzJUg0T
Zr3rtzzqL0bL3Cn0YVJDbzcYbvsBuAa/upMxVW4SYGtsKR1Gf8qKV41iIR9h4xQV87XWrrZ2T2Q1
dSXorpIxU5NepvkrdQVqUq4TNPMku8Pmwlu/LLzKPVp1CylFl/u6SqvnHCO8BSGEybaDyNzemhmt
t8A+91Qg3gr8KNk6JvdL0QY7dBELMYoc7gAVKyrF11SSvWJV3rmlXYiHYth2sXr2NP9gOdApsgka
Ud4k2Al5WDLNCk9wvnAHSvWl45MpMCKt/Io1N6F52s4eund07FSM2Fk3dcSouAoWWlcfclowyH3V
EYcD+c/oNS4lAr/REsMBCCDnmX5C7MFfzzl1qmB2HBTsTVmg8Fu73HiqrFaDFzEFsGmLtTAB4d/R
LbP2h9XD8LTurGU8GL+jK0hcZH7C8LrdyTbkSXHYkRIJ36JCs3/LpNI2WgJe3zbdBE+Q+aKhAfCz
gvlHnD1xuG/ZJhDJzpGvqsJaeylLycwmth2GNyynjjZAlMD8sjz5gsZ4zEPrOx7jg5S8AfmYPcek
G63ZZK8GTSM9r4Obr8W/boHYJvK4miwtPONB+zErdNix3kCaiZ6MJkhfdF/9WYlVzOAHsUollumR
xA0NZsSapAtkzRr9hW6zxGzNBUQuHEbY1SbbeVKok8baGZ6cGWpEm6/t2GUfW2wBS6uB2JOHvGAQ
sEuHi5qJ73OZhcXazVxK68RnTAqVRwzgtFy+9yW9W7LphHCRatxqOVibICNwNuQ7mMoGeFSHibWC
eNYK++IQfOQl+gahzHs6wYEabQi3WUXaAPijQzexft0PVdD/cJp15YvVoioaguzeM/MEdndgflwJ
6mWDIEOWMJFB9u70XFJn7Bm0A+suiNpTTBEtNeyloyBCK1gxCDPCCPSQm8+bIS6cJebJV4i7aBeC
hG9YoAQypz3xkMgsCX2sW3XPW8YXmGWiC0acfvFJpM+/alDERZrc34b5GTmMZy2DE9VxLLqAmNfX
gq2cui4jSbzxrrFqqwn2Buxi6fH/y+ePlC/zrM2RY0WC5roN9FvQB++56aHdC2MWTwAcGS1my0lv
/kQ2ak85wFeRWOlm8vSXQOTs9zSPKI/s639qc1Ds2z52tnnob1U5yGVe6fEK7H1nEWU9ttNbZM1e
vQQnBR8JiAxJN2kQZNmN+YlBPdtO91kpfNWIIptU+yzi+RTyiDqz4+TLszoE1AmOElMvuxWc897E
SUkwaL4VXIkWwWAyxCnRZgoAVgOmTW+HL2+Y9K2hM/XXsCCyvjokRXBq9H9hqbojyvZoaTRauLG6
jCMmdpkjS8yFJh7YwC+RlHGsgn2KdCQpdHwG0VEwleqtZqOyymxwZZ7slgGc0A3glZ2sO5PECKPd
qlQn+9vozQ2Njb3RpXFMrWTaKnYMkKZvVkNxF6LfCWX13A/mocvNL1aaAEdseJk2us9xKIIZNv7C
h52xArFQuFfGc1CI8Kg899zPaRKRPMWDvJqRSLd9b33wdr7poVXt+2aahy/Uqi49ZzvxPmZxQDDf
6O9rv9J3Xq+utV3AEOodZxtbe6CAMNatwgQsp578zGeVHtvp2fhDr7euam/c9nWNzlUSdqegS5vp
O7AUZgQRHtzRy+8BwJ5NjtFpMssLkZ0oogm3ZuZNVmMMOVDAEhLz0neQOoUTeRFw0ogeyEEloq5h
NaDjZ1vzXVHSOoDtNX1fM1A5VplaDbn/1jDJI/GUe5sAlnOHLqGx2TL4wAAMMczJlQkWbU83V4Ok
pIc4x9oLPHwxuDsxdLcWQwbfImA9pF/6WgewaRQonKD8LlA3IbtKmvAST+mnR8jWyjXCG8N13Io6
h06bU+DhZzZWpCR3unKOWqG/ReB+WsmHC41JTdqjMvWPzkKi0zSb//82otOjKBtvVsVT266VFEyM
M/QYnVlfbSbPu6b56KWpHQRzBrurd6YDY9Yx+2qfte2Z7GHOQmhKRa/ubdbMz7HhL32TYkaWxR8T
Sx4OJucBhnUUUBRZuf7CIbOX9aHL8vBqTb8k+R69ptMOgzGzqjKg0hU/R1PQOOvQPppsHDemCWO5
/MqReSyrnp/VaEcdychKb/xwg7yhXzUg0JcIFbhuSodbqNiZeoFsQyWsS6W/6ELl3qJG3atXulHn
zvKUt8Em2jTh6PaH4NQjwD79/98SOdKg5vr+/z/T/YIsEEt3g5Mz/wc3PDc4dVqkYrSHqGo+cAh3
XWK/UQXBGnBymAkDub95Drs0b5/xy0O8gidUy/IpQfA4d7L9cxo377zsPdLfpDiYWOceEp1e42cP
bfSyI4xmNHtebQO9Vz5eGOeG/GiTyenFxEm5awLfu5nl8NzTmH14LorE0gnHHWIwc9ebHodpDmI3
M6+p0QKBD4RxQPcforxifxxH/Yh7vP2qK/UjpQ2K1jSeE8RN18QQ/xqXVj1J1Lj0fNbqATHPXszE
3KnGbEcaOmUxYgmyDMcTkv7UzdRTGjsAzfxya7H1vaRFw/uSkpsZMvjsYzrtziTOqWlTmPPGGuST
dujD7GiYGP4I5nbZ7EIjKzEE48g3TrVqT1iGHnhIAexqlX5xY8JHQnHLVFSdZDSgtlQ/FRpx/Ga8
tJl/ICDDOflYdbmaa1hRZedvCJxiQhoPM8DehcKUW+NIO0LFGZEPsk/NtKUhnbRbB1vFd9gRIPI7
+cVkrOygblasqDbMGqKj0dd3M6jpXzr70Wtk9hh0l0v0Ssml1IzwUCk72aig6U+SworGhvVG1CRf
wayrJN5rLr6pPLCiofj3gheW/GSztD7cOKZqoGOnM0PPQ+dxh+coQmmWsfsQVYMgP/BXfh48qGHy
bZOxLtfzmogOu0yfapPU6hauf1grBuaKji22ohN5jT4Pi3MjdLclazjcMzp3Z60Y6V7M8ljgsyPt
ItoA29hA/F6P7ZyE2JFZFOU1YF9dg7AycnVy16yYK0ody79Ru6vBaF4NvoXD0Pk3lLA0hKba4JI4
JWV9HpG+9UGwgrH8RO6gy9/KQGlqigCQSbKky5rzvoh40FNn30SM9EZKzG1NYlYBEiVvPAInYxIk
4n5jJyObkCa9+nMwTmFTQVvYn01mUAQMsBid411L9K+0DGa79dNPgVSLBUF2pRGL2JhxgAMxms1p
OabKSV+ZMbeXq/JuJ6CXRPVZEyZz6bS6smc3lk2mPjJq/xWnfoOr1ViblW/tWVrCMJ5MFuB68t3k
HOLoHd7k2lXBtA1aTDggeeJlBlF+mQjv2R9hL/eOsSJELTvohnttddeEyw1u0WwfEgN5R0pIb7S3
GP3lLi21f0KJm6mPMUgT8TeKAzA/MivIlSatdYQkNv9ZUzK7lBiHm+gMcg/7UQlSiK3tvojkRk/Z
hUd2Asw7154ZeitDkApuf2v46+cP6uZDWt0UQ/3EJIlUqc5lf95yo8Uklxlmdeu7ooE+Y+2lXgLg
DzrqinZLSgQ6PZNqGmnG4Ii/+Xlz+6Fd9BgFbD8pt7boGCGbQ0Z6Zr0xkJWadflK6nSxC5tyTkE/
hoF2Lntn2v2LfX53CO2bsZjlgpjV10WEEzLy38S82sSyJ6B3a1hwB1yxPfIKmC/Eet962QWrtoCR
0OXs/LtAf2QN20fxWYOwmBO21YpcFwDYE9QBMlgWhhD3scgRXpJktoyCHeasdOnU9ru0/BeJkwAP
0Nnqaa/NWv0hnxGA3X5tywFDJcmB1QfvW0hkFVmuLxCcf9s+DxPaITyywn/TbkXg/+i2P2y5hc4W
6V6lbWg7MHBvglN9I+yv1MdG7fZ6tYpF99OPLm9bnOk8lSvThRss2pq3LsbLzcG98mT/ZUetu+2r
6CnvhLkzzPSf56Wr0taDFxTgIrq4WP12FWPClVN7H2P+FJbmt5apbY8kfDlY1nOhByt9/jxS3M14
9yE2NqG3GZN033spWRmytg7oKw5hQLSvbeAjGWvrzDeGf3Ca7WKkOsd+S9xIQQBxYT3pvAHbJleb
2OPDtemiFZNLpKfTj08GMUo12v3o3E90oKaj/tKukzv039+qfUQGT8P87qP1ZRDgVm/Etv9jxPKC
JvEY1p1BdW1clfnGkfAvYLK17An3aer0J5vi95IE7s6OzlgpIX8idPExq81/cWzChwzSvSS+cqOl
zoDriLgXr+BbCNkdgxKevyWl4dsrZXEIJrWtWARAiSd9PWQoEfLeDiZD9yR03qIBc6PdmbvKK7AL
Mn1yBh+mPndxIMdP27ABjzgKT6NXkFGdHOIK6UEBRqj+zfT2AgITLZjGkIUpQYAzJtlUdXcdEHy0
Ee5JbcKnD913wUjgue/lLVaMcKrY23kTKYCV5+Ohw8nbhh6SNMf+TqpWEq4cnHEaHJ38icuEMW4k
5Roy2HK28fcWYTrqx7fkvbZi7NoeIwNyAFNPOzRdby6k4fwbIwrjzKtJFAz382eWYb9bu/V5mgtS
yuXrZA2YU7xmbUnn6M7Q3wi9P8JEc0UOO4psIsqyAQjDCFrWsbobjraLYLTJdqP4qU0Q/5Q8J3wp
P4Pm076Cc0anm99bVFuOl1e4boKvuq6ILjfWMUXhmEac4KWNNDX6Z/vmuFUt/i5d++2s6Jl28auM
5F2Gx9C+VlF9tTprnJcFbLV4KajpUggiTfEVQcVdSXnSZ+9rix42MLqTmc0Y6yJ6D1qfiBN+XhP/
JXGIzlszufA/c/9fMSRUOdlniOnYksVn08BAA7O8G3sK7fFZoiIsexT1wgJ0HAb/sXceybEr7Xad
you/rfwDSHhFvE55yyoWWXQdBC28NwlgRhqHJqaFG08Raqijvhq3ceJcHpJVhczP7L12uG/9ao5f
0R4GlyBBQ32hushuWsmFIeR7ijviUvoo+fRp+qlpyufDF0dx5hw1086ID2qpc0gzxOAOERyBuJ9H
HlZDJ94HxfsIzH+04YUZnnjQx34fj8ljywvLW3qo9ZLYxqZ7i8W8wpluo5dpK9XlOO6j6dqN8UM6
ji+pMzGhDPUHv7SXYeeFJ2fs9mSWPQYGKl+mi6xh6MMHfw7xdnFu1HzWq9vgmMbeHCV83eivxNqF
XnYIdmYzPhqFZIocq7ewM8dtNCVbR5nNKgHZ01T9tfHkh5TJV+zAHclsAEkh4okp+DMTl2Wah+zY
Z8xwcL/Nsbj0o3jIMH+DMN+58M+Wsmj+xnD6oA33EvvDjipsVUSyVzB5RvcFT/Szq1dLr3buOoV0
EMo3iktKxczfczgCQOuKgx7HlzjpnlXJWsiNpm7rxW+wWX/rKb2xQDxUnTJXkSbKLfgeYHGiIkO6
p2EbQsxyRMQSIJu/N4b3K9GWkEWD2t6wXhm9nNjbTStTeg/DEL1DUj+YIQ6gSGGAq9KHLpv9vtSg
i6juwIdjF3ELqOeTc9EjwViOSb52U2by05HqkEQkcFdn/jXsO60qZnYBmR7NcK/s/C/teWQ4m5lL
+PvAqF/5z+JRbsANRN2tQI+7CMtQrjrD37UzL9oyQQtKYbtL27JbQkB1ACFBji1I/2qzSlvxYZl7
UL+noJkh7/ayKyRs7rgji7NmbZ48T3n2MXR8aFFKPde5/uREYlMw6DEQApNE0t+swOhXMfsSbSDZ
b4QpEkN1H80QasS8ebYcb52PAkeMmf9NNRYg5RC7mSBWX0BSRJpnjIzUffe3K0imZFNuzyLAJdFc
r4V/V756TUVxG7z8jnPrIUubjy5CkYkoioonuztp7x9EYr1lDFlYnsgSPyWcNImJIGKAEA3tZtLT
e5a1m95uYG74Z6b/aAJiVmkmMDV3eJsQq+6qLPoL5oOdz24ZslqXVfUeNCxyEzlN65oxL2797cAq
jJkxvpFafIgKC2A+YgGPtPKNV4tKmXeObBwy+PBBl8awiyL/Hc7rqCb3Wc7U/Xn0hTaByrPqIwre
oPa3KKNGykAN+IuLsXoQ/apAxy6q9l1AV1t3gMgsWTEDDVZFXju7gOm24Y4HXdrdxgb0MCbM9HOA
SwcEMb+TTcxA0VA6xc/CnDddBWoO2oF8qBpw7ruwHrJDPe6z0MSOmQ0rI0b04VTs5EL6mxTFGGYh
g4EduhddYm9VJltoQ88XLN+jkx2fVAPhDvz5ShgSvzO1BasL/VqjYufnKf+cOfETvwCRE5O8VDYK
c01w+7vIYdh3cA3o1W+4KfGM9laYrn2XkUk8RWusv3yeUpRJOXazupt0hDnlZkB1WobTC6EPP8J9
qq2OoELH+x4w3GQE9LDPZ5EvxAuAAxDZ6bXyN1rBbshD3k1kYn+QurIPvkXqUhi248FA9ZG13VKW
vDpD7YbbpHU/oIVaC9bju9BvvzwQmLTz6VMjgnxROe7JCPU3L++GB4XXx7L7clNMIGxGJPYj+T6V
1sPFpCOIM5oEHRQ9+GrUqFiNV8RDsJe2hrXGDUwImYGQNU9bPqSudeZdY7MaqstU4arrexZFZp5+
e0wYAR9RTqLDi2X0BNB4EwbY1NzaIlmleAglswQ+UwgtsN7n4bSLBjyOeL+fFP4S0CzjDUJCQpNQ
M4GOo1PcSbkz3PY5igzSNFhpcEabs2yKI8vJNrHtD0uWv1T73hAQV1Yc7VgVR4/pMmI6WBP6743Z
+HOuip8xr+fOzD7b0Na1CMShNRnNuvG554m+4gJiJmp2xqemJTfOYqBI/mOAwCIBWpOE+iur+IOK
yXkyAsy8o/NiBsMumY8tETIh503yLJYADU4ra6zeXGPq2QDboNVaCaQkj35dz/zQTG2nE4yg7s1E
ALMJZS32xpsWjgdrqonfqLHEzcF9BMSubEUnk+ro2v30lphJue1mlNwvgPUnZn3mXov7jT4N3QEY
g4P3rV8wWjy7dvhrTNMhqxgFYOjbDAXdSRtpr+TxOBy6S0fVFyJ7nZWeRw8s1P94ByjAVFxjsXxI
RQyU1n4nEXnBw7Nm3jBuUgOZvYy6B6TMlEleuM5k/ex0IlgpJHxL3YPkg6wers+c4kZGiJWcPKs8
mZwF6FQ1eqf+Sq7hjWjFiC7nWXOsfTMwZgLOtZCENUyI1Hcgl34DiPuTXkLesDehPR4oyLCiO/T+
hbPD+kLKKxbdbWCPfw6iC8g26p1oblRMGnenGnl4Ko/YxuQtiDm4hukztpHLxwGqSUHsdNKFx84l
ycHp6Ie6Wn4xK+Gx6KmkHfWlRPjSrsHpchYpEima7FnVxk9XejdGDwdD8NsVLXBFlgc/yPYMCUBl
JIcaYlbFSrhHbFUfnZ6NqnRfeL1+pqTZD5z2bDROoHTvM2C8pLseGwR9AIcAotIJNo68mp12cLLu
B+rtsxb2L3E98tuawR7kJO8+OLew33UJP65XJw9sIYrmIa61TW6GfAhm/5vGzlPL3dcxd9e814/h
VGlosfpnL6wxU5O4RemGO7c07QdWSU+N7oJMHHB8a94r0kWdOX4GhTZZVymwM6jsYZucYbVfXMub
dqONic1JjJkrsZMtbINuyuN90v8aTq02ejUcBhliGuKIBZDwXFB6cVOGzmmuatsRtsYw5giA5gme
bW1zN+7WtPZY2OOvgL0YcIYp3+EGePD14ITY/g2y1pyj4Cy9ktCFgp3pPCdAs7FoO6JREIJbmvdN
ktMZTyPHQpj+pToSYP97qK4QX2+4i1BxtpQ7pUpeY8mnNVZ/RQ13iaX6rhvbv0nPToXN4Npie6Tj
aFk4Of5wMvdYo8R84GPsUqnJv6MbI4pmM2dWq5dQTpC3dnSOk4+zJ9WS31E124o0yK4cP0OWmews
UPN59s51edfcojiEwJMj3zll9T/WmOmdmMoUlsL4GJT5EeoFJUdmPWNVGI2aHVCKVs1sMdKxNLJF
9WPJR4k6+WQ77sdYm7cx4TSD84VdgG2eF0CxrneiKL8Limqobkf8t19dSptlRq9TKI98RMlLUKuQ
YWzUaSPfbpYo4F00UFZqAzZkk6NB+w21dy23ILI28kmnIqdhCcmbDZlk5oyL6KdHn29VVwdrxKGu
5Y/kalAWVLuQ4ecyLcp9nvN5yYPhGij71Yw+R3owTIP7nNujypJTxQo25Gc12PxurLJ9UJxtY4VW
KLsFVO8AOCIeTZx6LmITGCcnTj603cXsvW3Gmy35eQDgdQ1O91YKDmyynUdWeCjYVIK+8Z83oOt4
0txWrietp3OisRKy5HDNACT0/uuYAm9QOqvxWnba0g3vnpfKXZbepJEyrLZWDJcEwGvafkTQpJ2Q
WDs2gFsbFrQojukSckJhzUQ8akEEw4fZfkcrCnShw/SaGxQK0Ad4WW6d7z1zoNnbgasLzVS2nFT5
a1vtn/+PZAylhJAGKa8MgJagftHAhWKHdug9AY3IVGyf9nToSGZnJwaSdSrvYnjiuEO4mJvfo2Dq
qPDT17zqKvTKlW36QIvgcDhRFW31OH0eGpya3gz0YFrGik99mGIK1wCnfvHSMbSU04G6wC/HkwRV
zYwPqpqHabKSySXugVCAA3dKZBc+4Ixu1KjFyQp4sgV0Tn/QnlFeADgyOqzSgjSirFQgtGCR2KHz
LcWM6J3MV2EhBfQDx1j3gojbSI7jMdfotTwSA1qDtOuo4AYUQfxldFFylG190wuXSVoLLHTMLO3Q
mQ1xN22E+DKBGJuB/VtBAaK1lo+TNu7IFNSBUvGT81q2RvlmVuxSSlMAA68yWAYTbtUivDumg49r
3swQKaLhnCgItYPc9hE7ns+1qpZGDPCCyhCGaImpChOpEYBMYVVOw+PC+vTwP3rTqdXMVZv7Z70O
XrvePBNjwZphiE5+l6Pape+qe+PeKuQjzFsvmbJA08AtF8F7P2ZMAPJ7FqL3siz4i8iS2xUbprum
Mf4fLEhrjgRAj3+4Dzv0VO6egVS0RMoKi9wWWK9ITWvcX5fgO8kFpLzQ3ALWS7b28KTF4bHuWZ+w
XCMmhuEod0EznSqfGqfUoOcpdUeMfEVM8zIBtlwmrXj1QkprqkRMgFZ9GnlXcvTbnrR3fhCtdad7
cRhKNa3Y15OnP2hjvk8ZE9khsg0dfuBpcFgcjI3xlMQIKzUrv3d69ViCcOnrGBQ2z6jhimfSjbi8
AxQ+fHjZ+iXyFEZ0Qdq5W8HhvnDLZkBbVc6bmfN5kjpPOEm2EGXFb2QRGhqVgOOnt0zEN/yXZIey
RqbD2mNc31TwO0qTwA+j/tCc6MMY0jMlxcLxjnYNS6gHZ5bVRPBhHk4N81rnyCdMvIelDrXU8r0v
t74wCGQ2ayHRieKKVK0aZA46bv0BecsNtss+0umA2Hg2hUXG6Yh0ACsABPB7jWIBH3n0VzDv4m6Z
Sz3UuJX+PbpcZDEfGHde+veJgUX2K/K141RmewZYNxOsSSpDglGVeAbV85OLcTW00AVUzeNZNV/l
1AyryeVG8Yvnph5RgOji2Z1XrxUiXRc8WO81D5OGYSKRHPOtbKil4v4ujeJiVy0zZNNEvjxelSZ/
Y4Zah9Z/JXS82sI44JCIsh2cW4Lp7HCXBCGywtJ/wcv/W4PzkxNxnmI9gqHYCSme0+KALBkgS0KK
t8FMXZqePHczRNoqv6rM4R4R7eMo5H4a2YeG4T5I9PMMuBXZxemqN1lkIVRZ7mx2KzY8dmAbBhuA
nJCTEOmrPkSXWJ/1CzhI+s4+91p48/34jAlFZ8sT3mg1RzgsgpupaMHStxiYCNJakHq8ziJrD5vD
WuhoMmpCqneDs8l6+73s+4Lsx5BQ4+qC5gqSiiOO4EQBZWODgGTsruZvbaJJLRtuvaYPHqgGL2RY
HNvW+ySv/VqYJlHwCDpDO4O5USCY1lfUrA8Co5lTFkfRCwSX4fCEt/wq0/CSGodCx82Xa/Gv4rdz
iKLKkxaHYuk84Wk+i/rLrGd3pCAFDuDjxYice+Wf2bjAAp0mDC7+Z4r4fCCWjM/KePAEcraqZ7IZ
lZB2OufX7ibSn5sPYAknb1aeSuleJBtZnfTdzVhOD9ZgM+BBx9yGot12DO6Y3hb2JovES00WNp9N
RhBcyUbsvLHIImHBI3ctqj5GjVlbTsoyce3xH/i5e+uCkQsDHF6S1Hcdc3EQYbBEh06JHKJl1Tx4
vERhMERvQ0ZXZbRxG2Z0VHhQKC3tWA3lnmFRteFb7zULdaylKk6a/hKMbr1jeNkyq8msjUqHvUBm
TBTNzPYPHmxFulbmhXfDoMO3NXihOY1c1hiYoxOIaz07disxlkNsPTgazKE4p6aM4K3/400nTgqn
QHJv/PI3xjOM/lq9UqVCB3KiV8vWXkZ9eEGm8UY40opsAvAVRm1vugyZr4y1Y1Olh3zwV+3oMlKb
WV9oSWivWrSiiRHBI+kQC1gxluj4K2aEhXOovkSSreYANCssWVWUqlok5fRo8wyuPAcAxOSKX3dE
tAaH1B6jP7ek1GD8sZR2UB25Fo5FbGJ8Fp8p+7ZFh6DLjdutF01Yqwz0Jzo+ZM+mXO252SNYTs94
3NeV5VL7Md1N6vAYSGcPzCabxnypcnkNisRYSegAWhl/+Ga+zyruL2zPyhr4hfQkWA+Bth7I35AM
7hZ5JC+u3+HKyEXHJjH4BpH+CBgTocpXSoqDcBnj1UU0LMboK63KH+xDvCCj+vESdZzaYitmg0hn
hT8qy3aAQohlBPSe/rmJIFs2c60tmSXkWvM49njbiQHjakbywy1JQIQPD5fZkfVWMp5eWwrAuxoO
id71GzgUzrZh1ZkELPIb1e2c3Llh3krmjgNV8UBUe5myPJ/Ie4BFMG5ojEpWeT2K7rUbNtmaA05F
cxhlaXpLq1S7PlPmISNEOvDyaJea7rWKEuSZHd1EYy36+p/uAL2LF4uaBZSNiLq0QOOpC7ni39O8
YR3atwoYLMRX5m1GwQQk19jBQc7kIAZIy6ZgV1hA7l2oPLAUzi1EPy5k7D0JXG64emDFXlG7eafZ
o9Qo3d2eJPNqfFzEOpSWfnGQjvlRUj+gUspyzd2CujxTj4DuHY4qNn5rS12BxrzIznvuIQ6HEid5
GDEu8ES2wkAeLdt6wIjhoEaZgT2AfzcYX6aFJMAFJxWyhn8smt9+XH0IRGBdiuI6xNIKzWivpRoB
qlG0VhHeS8C/w7Kv2GAyhvDtZgY++tOhnYu6oZs+PUY0K1k5B3TQz8LBgum2SNP7eIc/x6OqPrig
zI+k0BEDZhSHaELz2Ls+wGfLufpY5p7CmlPGSMrfWur9ZurAESvMT67bHqWN8VJnAzm/gIFbMAh5
75JqVXZY3D01m8jdjkhEZmSuy7xArDtp50Sp2DBiovIx8JOF6d2dGn9xo2PvT5yEkRlPOR+rDgIy
wourl5TXmV+0iN3Ko7G3map15h/YqJNZqBL7rA0u60Ur9Hzj2MyhHChMLr2/P48FWHWUO7TW+wQZ
Zln8opn4Ts0ILLf7hSzWWRXlHPIVgZkyXHdfpiObnDy+oj7YSQO+iA0rCNVpuiGGB8oAnMWk2dEH
acc+lUcKXHqWqTr7U3zuK/VWj9OpdvSLPpTgwJqSpAonv1o2E44CH0FfJkhL0gu9OCYX8gfrCOcT
LJRKz9LtwF66M30CLQh8mbUp/o72GUH5wnAIl+nMZLyANhTbdpyY2iu5Rixr77LWe4iluw1YJ3lW
dpGcMIXLDa0NqE4R+e5GutesKVIy3OKtlbgvPrslEkHeHY57NnFonci5XbQ1qnPXqO66LK6lIjgJ
Mvg51VV4KkjK4IuD46BVF2OK9xUvUNQKoLkRwUs6vGXP4sWvbTAsAIZe4wyFHZ+fah6WVytnToKw
C9p1b0xePBI0Y5emi4WysayIhYKBSG6c0ZxHkd/M+EbduNLtNOS+IoXFwqgjcGpvWuxNK9C1WSEu
tUQ4p+c9NF6dst3kYhqb+GNqe/z9xbArCivFkBgyvtKDJ35rkor77nnwtL1BWcb6nF1nBtMykW6N
emw8Ic0kysgmCiqYaGIHSEobQyi00ySSGDK9gy2amWfBk+ri7K6YDVNon/wx9Q7IsrqnQJNi3Zfg
Nriq7HVpIBsUWfwEVaIDl8glmgWsxdiegTGajv0Efp21/oYVOZ41XQQvXT4bpxswF1HImJ00KKQG
8YyBUQg9/UlSU7QJ4QMWVAS2v3zpxuqyNwRu6E0SMCZM+Yn7La9m4Vebqhb5brSa8INODS7GlccE
fgODgwr56Kr36CM9R9MPPK3MC1tU87JMtj4MoJttDdkNg9y+iMR69hfs2hwq4PzQNF6rbRzdaq9R
fKKpAf/JliY1qjciZZARVcyRk8qhdKzXdm6dRqMkirrkty6VvY1R/DvpRug436pQvVSm/dS6zWNr
hGCZYvEaP8QdPDQ5NzBhkn34CQ+9AluOnQFDakwTE0iUQi4sJdftNgQYKmSANr5xQixQjFvdtr3B
WnnIStqfhupwN1fyuRcdB8J/S8Yf6BQlFXkBG9/Ku5XQ3vQBDQDdQrNV3YCdbPYdMVU8mRlgFGT+
VEXcvkIzwakBQhqY0CInwaHrRitZYMWiT7/pEfpQyLpMRoPgiGMrPaJiQ6ZsMQ4yW+8y/9cX7Htp
O+BEmw1VFFTDsqFZH/IBek1gXGC6XiMMxoec+dNi3vcgio0Ib7KemWENG386dY7fXhpH+0Y+ii2T
CcZBp5ZljoidOtZMZsRgThIVw6WP2PC6HMnITcptXtXoayvqb41q1XDYbbVuvzUnDCuODho0goSt
NKD6A1wutgfpXpuaS5TPPmSdMyzCHJS3U8QRrT3G1XDPJpecYOYoyDJDmcRbHzHANukzXoQGjE7k
+KeK3Xkwy1pnH05XGm9Ci7f5X+hyXJqs+EvkvyauFRwHj6nmptvMyr44M0iBw+rq5bgRTe130MjR
1Oj0hjriJcWLW2M4nRFNe4Y6izJzrzToMIuA+qPjo/ztvIqayCJuxCDCt7ZoxN00gkiFKL5ituH7
xaXSmRPxDMP0GJ+QGJHmmSTHICXpaeR4LF11bSIIYzJnc2wzY+zZM1cxY0dKxGvmlBaaR5CHIhtu
FfnFywlqqyAqjUvSJ+P2DC8r38Qas/k6LK7o+76QhFJvxfanZqWvyn0eO7LmJ4UBw8zVp+ChHxdT
ST5vldkucilMA0YSsWAHdB7oX8KEyeRaDUmVCk1XHjnjYdIgr1fOF63vPei7bMPEGjUf05kweusZ
UMfuR0wI8jINssuoh5sxQMOvtRbvPYLlVcdeHAMRAg5vApU2vEXNo25TlZvICYJqS0OEXzMxP1QH
6MwaQOkHr5MFqYNCEeurze4RSvNec+1PwBVyD6S0CyG0VXCPpMmYBZDtcdSit6ErXoO4NPY1IqYM
mWEm1PBg8mBxE4W7xq04TdWbIFaeC8LYqsqPCcnlbkoSzDCc+gY4mgs2hIAJwudQPTiJ/zVM1kfb
NeuBpedCD/i/bG9eYcTdOSqHXRb6HmiL5s0xlbWOJ/83DA/4ovk8RACFHa95kQHlskENhW7v7pTN
Ia14fMIq3Y2BTdGUa2JbPmpWKLZZYn93+k0L+Hl4gtgvpQCUp+zDgA0WG+OMH/mONqaewPPGO9EQ
i7gpPMKzkoafTAzxbINS5wY9LJgN/sSsgbxd+iUdjT1SbvCsWLlWDGHwQPvlN44o1NCccwNq3IVW
WMYqBrziYSiSYYtsH0pWN+aXqrQuUrJDDa1LUHWsxT31xFIV4k4M/xfe3oGjnOwRVwE5J6942RHV
GtnIIBh5LALV8jFKcasGFSVbkxBzPKOi3LBgH+X21yFpvnsfk4zZvZk2DYGKGZV6Z+y+s198uLr8
urLQ3sxMkhgi1JNNWjkcvC/0if0hDJC76ONXTOfAGadNBHDz6bFd9lNUnF7jnzXLORs+qWi5Lzd8
DSdi+k2zhwAeSpERks9bOSsXNlOZR5Ai+aYLm14lxX3rZ+gY47LVN34vvopIzgCVnM2pAzix42hO
LJ7abgXWebLwuHrFoQR4TEkAPGNkUDiua8EaIyluodz7GDVF9NaE9nvjfkOzimk/nND+U/ZwohvG
q22E98b7+Kd4TWfqFApUbRDfHDYbactL3ea7RocDqcXJLY36p2pC6xkrCb8ly/f8usue3p3ApJMX
kAbezHWyZYnfjCRaKxvu+SRAzjCFy1v7jycz3BqlfnPEHxZkGMax/pPBdEfZdBOY9fHoWKg9pb2x
pWIeA74LCyslsfA2okbhac7LGFRbdgp1J8pWDdpGEBe4tZoXhr4Za907IUKTMF6DAsYOAmF8saW8
FQxyYdU/C31raCmhsomLAzPMqsNk9GcyCxhLmnwEowlSgzVcuuBGpW6u6a0mVOPBcswLipQUK32E
pLKdgjUMuQC/9qNkYgLMM2+3Q2O7K9z3L5Oe/zhwSS6ZOxGH3M+RHl2BzMZkKpQ4abiRU+muLK0+
WiPD+EmUH6ljv0BSutcKJT50ChjY2yT2XmISfK6IT7IFdiv7YqRp8liV1Zc2YcbFw1Y+OOwDe8WJ
aoaxvsIKeQ+SInn34m9//DZNQ3ug3z7FvdQx8NFpjK3xEZY1h6eft8t8Si+pA1+GMxn6qcdEjM3U
TG7zsOE0T6gw+8c8m5Eaidmd7dz0dkrTmcS0WIhDkYJZJ9aGSXixR0uNRafALj8Z4TgDuW6m7kQs
yyEyidG1j9zex3g41IlWbaZE1A9xaT7WCRo/x0VW1oXFWkJ4WMKdtebrgPYd/9afEeLqTSjrT42p
DpUQ7admdA5FSi15QEdznWuDQdinE6z7jMijjsTHVRFa7BLZSGwFrr51UmfnNOVSt1gtupgcESGS
sjf2K1+O3V9R9JdEeuA1A+fslDWAcvClOs638dVzm45koEgdOjs116lmuAe9tEg18rEFqeS7lgKW
ZtxpDM756qa4OuqdCuKrQpS50/v53iqWVt5DykXphOaGFShDkb4aFCfb1CxSPn+Aiq1fjc2m5Zv0
JIjbA0MiJw0PWADQhg8BJ/ezKnjkZvKinhDz7WQSG1LSrBSbsUbyskWZYQMISHc2274bUU+PUdHz
VXBxlLc1WkGeapjhWsGU2fb8qeMotWP4goqV2oqYCuUhMszALruM85WD39CWPTqDS42SaTFYGq5u
D6dDaRpr5m17IAdQrq/Sl8RF5sCdLD24RNyXi3EQu9yM71UmvlL8H6zt8a5HLVD3Gg/6BtbXbrCB
6eSC/fSot/uikXh1OkjPtW5uLSPHfjjyZkZ+vNED/4KPKt7zbU088Z5XkvBCqMHow8bt0o0k9HKN
O47OsoFUQbbS02DgumcF1jl4ucNZtpEDJ4aHVhjGrTFw+QLkK6AAWFn5FU3InoLJpP8p74okEdNn
0lW7a4vIyEAc6Sv2KL0/SdwmgT27sWdLFA+RE2ZqFVX6chyTn7F3zshZnZXhP3WwFVaBU58ywFkL
2Y3uOiujvUN2AqkOQFWdOX2+gmjOvSw33QAYX4tQVGj5g/SFg5YXt2ToQglEeVjGXFLAh8NtmqWv
iSUII1uGSUl3RbzJUg74XEboLegVkJ2XK0Lh/uzZN6Vb7+Mwgu2cqPxSCQjGdF7Bnn81Ueai+Yne
iUNICg5QooNWpL8Yp9QLdMov8ekT4itGSEnK7H/slvGUcONVasrmEabLo0vsbgd49MpJACkuAc9A
u7QixuBb17RNInOkV7J/Lgb4GGGjbdC9wB1OB7JftenVAbhUGCyk9cmCbtUZ8FNibaGUiYFO58wd
1PGfsOr/H+r9PJa///mv76KD5zbeoEUUORHcbDzbcf/zn//ScaG6/7xU38N/D36L1Wf7+V9//fCZ
8ZXnz+//+T9+MG38/sdP9x8PRf3zf/ny/4r0Nv7NEacbwHsMNP3o4v53pLfUCPs2bceDHKPpjuXw
Lf8r0tuU/zYciXxH90zDwAHOX7EOacP//Jep/ZtEFd1zmW7ammc41v9LpLcuXf6p/zPSWxI2zuhI
szU0NTDqddLDy+/PW5QHDa/Ef+v02Oil6acQiYZ1b9OOUBmy4oO1sGCamtZXqJ4rT8VXvA5Hq6Rs
EO42KWhrOqrZAb0bG2lKhBZzhlt0l06EH5Z8EH18BzH5xjIZkrgQByzoD2CZNk4M7XkYVlFtMq7X
bSKGqlO6xIFECZulakFyKEeMz5Prz77z9Kwmb+cpQOAF1/y6TzZKY1DdMWkCDz48wOJu970IP+uo
eVY4uNdgFIsNbNq5+wOdLqbspR0YUFsaMSQiRkOWJe3dt0mEHOOION0EKndnMO0DriPIwFpMg/eM
HW3JQfutVSWlqvwrPeeR6OzhgAg2QqID1ulGfEE7+3aAj1tVtDC5+XCAMTQQHQD1KII9j0GXafk7
EuURorGXL+oO1bD11A0gDkkHfye8BnNBwfKijKZH9jmqZGhNVQEN5TsIYuT09nBmTKLmqJ1qSFvS
iQS2z2pH/tYLgZMtruHmkmDGh4rxmBM0hwONDtlipIQXBf2aWiTtdM6j/ooyeFpHc+sP74/LoUDu
lnNNGUb3YTv9p6Zq2BIKek7RMQIFMabjiPbN6jkmCqHtk0sqPvQWhi9ihXBWLBCrW5dobqLgpIXq
MMxXqSgA6qn8yZKr0ZrOOrUZKszg0jfdSWiCfCl8XXH6Z5bWUWGd6alHEPvgjTE0CNkVsMXJ/rb8
/iXCU43emQZPDEdNn9UkmjngJzuL+d3UzOYKbnsXmuaLyPNH1aaPrUKqZY1EM2vqE7BPBzjSXrGz
ozKsEYi2MzkvzbN72SdPNteKOW+c22abDSQKhLxFfqmdOg15KA6JpxIPmkjwl5WdAeKXK4dwSTg+
7pPG/mJ2EmC2iKeEDTb5vNxDoPnVEB8zDams1PqnvIi2WaR/5EZiL+k2awaWSCNCFH3ekz5JghaI
kF7Aqy5JJa1XBMq8Gkp/rSQcsbI7K8Pe+k22JTz4GZf1WqvyU4J+3+nfYfrR6tjBp8AxPQGbWzEf
/spz/Z5R4IkYZ50W9c9WwBZx1NTB6vttHdiAQVo+SrMMNJiwneT5pSEHeWFXeMaGlpeoJ9MDm6Ot
DMqkprwWnsU8Qd3/+VuLePtFY6JBa5ABGwq5jG8Y2w7ZsVAp8+tc++lYhZLMcQwjc1yYjUJl4C7x
sn0ppyESpv9zzfEr4vE3gLokXuJxkxGfKotDbjMCN5PsGvS4eEZ3uFhIDFE0Ov4CIgPgw5alOLvy
HtTuwuz+2VrwtGk9Jk2mLKM3rrPeP6l4WktLPZpOc7aMcKNr4TFkXYIN6JNsw2aBT4tEMQZZp2E0
z1MQnPvQ3c+cNarOle7rL6OJzd4YSjyIOfPtnv0tehsE70EkSDjCBtphk1HGa09jRIuTvrqzgSn3
d9k0P91lq619cqpSkxiBGo3oEkPORQ7DMvU8RMBDwL4x29ejswXZ0i/5g8NsoF9XHmo65Cb30kIX
KCYUrL4YrlNf32L60kUNhhicxqFIsQX1nYZfwu13Yl4Gtb7YetPD7GRfT3HaLR2WP8FY3gm9WvpR
+icHW1sMA8SzBjJDZkvqGVquMKnIrshxb08mWqz4z6xm4pdenUCtQUIkVGE5kQarJ3NWiTPwwIz/
i7cz2Y0cWbP0E/GCpHEwAoUC2p0+yiWFZik2hCIkGefRjNPT9+e3q7pxN91Vm15EAInMjHA5SaPZ
+c/5znezMpvIRf+4ECOEaAdXf7uujAGbJke3oYLJHWsZL/W8C4aasHxrHwomeFu8Bm912/5ePfBr
LqS5eL22oQlyDbNKqEz/MJXNx+w+6iT8nuurB/rJQvLhQ4+faoCg4Q2ih7h9b3sr6BHyyCxWN6PC
e5/M+bf2E4J6LZAv3gEbS/CAOZn9mufOzQoPYAtX3t5OefQArpsS5N51MWoc136mAnnAnrQ09p/F
+53kakIkJWqqrfzGMwzWZQs+ZNQ2bxK2pQBHEKPwkEK5ZW8+39ktj32GEZD2gZd6LJ/CdfxCOj65
C9yRfsp5Ta4dJ2N+FgdDKNH54bVaA2fva+9SDPNLyW+bYb5aKTJIt2v2GLUDvQf2fKijnl+gX4IU
k3TE/U71NR0puKsZpW+4ZM/STxzkivzD6ZCwWlJmEXGnISQ+w6SoIdzVJdi53ZwERSjaJ+kh6DLm
Og8MPXn5LTjDQ+ZL4s9g6FwOZrr9hiB5wZ9EdcuY3NEGeBGSO2ZgWINwBn9GXqS2Py3V/TXp2bOz
77C710K8r0X4i1bX3USQd+N5dAL6mqviV2+hmZ59t7gZgg/tr699W304SGmbkZJyHj+JHkodr9U+
t0n55UYJXLkGAmfokoyp6D1Y3f6SF8uOcdrF6kGvK80LdBrbU9vS8KswGEQ930g2zK95asDZFLzR
wuErmDtYi40d+8CwtiNr5pYnwO8DSXkBBQIyqO/GABoX7lZI5wwlN6UVkIAnAjOsL7mHhOw2+pka
KXCATrWZPe+O4UOxl0KWOCi9W7OABuiCKSWCqbdTh8N9pQpGVDoApiW/XEwf0to0WXnjX3tRKJGG
rkJpuYzwhMCpJn0IoAI8GuYmp9c7Vrv7EDYuEDo+c+TPv3Vg3wAvJs/xTHSeq2Wll0SL29GiMTp6
UA0RGnojKO0Z51fom991j7QaSfyh6UhW28NI+ToPGOkH/1U0znMQeOfJsFciy8DbqQ3T58oLIYil
ziGyhge8Ti/5WyNRysDxr5spIBqgywIx5DpaJkmnpU3+UJqalJG+F5y6hxk7bpixt1z8azKeElbu
1Fs1MHnHB3UIGWIR7am2c2LdTIM5Dxzmu6o/cWI+cKQ5Kff9n5sy4DMjnvrcpeEmqe1901b7Mg8v
Tdl/gWl4nG2U+cBL90kNvJq+YJz573NXfMns1c8mRkD5jx6wVFCINZPc6e/B6uDFzQis4WMTIJ42
FnvYKCh/crqKNkoS7qjI289dLuIkAcJiFGINKZtL6HaPHSysbeUQLi2HkVW2a0/s8t77iWiksZKd
qXum4P0VDEG1oaeeMqOwifm3ZUs0WRMxwY4dc0CnylZ6H5aX3zta/fDmYwRIPwd2yT9J5DxPC7ha
XiRVFpwmP3ieGWKjKkSsHh1SdNZJdMv5T06zGmErVJ5qQQdt+91Szi92qvBNhhga+wyxVHuUyIKU
0Vn1Nnrr2aPldtOk67fsDctXrijakr9dgTmIuU7zaPVscdE2wAwwk940xn9cR+9ktbSeyhKQHEXW
byEvdqc+53osD25kqGCD02Wt3fdMGHaXBtB4dUBHGmj4SzOhwbdrTRECe9+46/FgugqFmQn2h5VX
2Q7aCQtZaofkD5t7V3wxOLySYi18fGt0CB2He2A8Mj3X1IlV9BDgohssEdIOKK6Vd5jO1NB5e5wA
NchV7Jg3RVlRwesFGPypLF3yhHlFWG1xtwNAYWDEQHMGTQPSS82zhCTsxiMlMkS3WNmjuX1cXHCS
swl7nAvLF65QhoHlfBdA8qkJeB+bRN5GbLnjGi8/4guuP3Yiu0DnLypNvkM5b5lf4FJpcW9HYENW
7rRiIs4zG16k7FC2RUQBXKui7Vp5TwGkNJKgggpFDcQ7b4+9C5qEjohDciEc7+6E+2CnSC6Ltd6P
k1cdpWFn4ThsQxRreX817s85f0m7+qzYqMBYBr8oH+sxCVVxL5gFu4u37Ne6xQeXwJawQzrmirOb
WQ2UQNZhf7HOI923WITsG3Xdnpp+0bAsb+fkugGq5i317PAUZ5nuDraYaChySYCx8XoZSFyziPxC
EUbFwsdGr/vcS/cwrc7XwOAb6CoOIrMgJ1XLZQnMA22YDNevAjKshtBPJyKv/ocvVlaknmdWp03c
eh3MW4z0DHXcF+BYKF9mOlfV44K5ptAYU5sC+ZD6+Pe1SR7wlj9kqRKbjCJ7D3dWSveDzroq5rZi
0zE8UZHytBCGW5kOb72O68JQNWaOH9ARK/rrj0V5EQYBkARmR+CAJBMDm40C5LIlxIDs50TTFnqv
v0W+tLaptcy7TASsm7nSxwgE4BgRDV2ykBNqcEGJvetM5WzpIhmPklWzcDyi9/Ur3p/9jL/ch5fK
Y4PRxQXsmVFjQzwT+q/FwKgV1ovI5p6oO5fSY+x1BRmVwc4WwGOkCWh/twl8IW8cFmRgysq+125k
quVnK9VfVGmYccpO1BVwQtmZNQlv0fkUFiCMg8kYkQHGVtjZIUl63eM1dsaTaGhKKYEe1TrPb3Qa
HbyqSQ8ZFiuEfexf3Gh1ZBhXrcxTG40WSrj5pQ7e26XG+rJU92lNdNTLhLrvOTTVVrtgEzp4wUjR
RKAPpNSCTUsVb1xUoxO30n6Ycw6/Q4kprqMSMXTGy0Ams3hxUHRxkvXcu6nJD4wS0OEcsm3//G3N
3W4Tgmo8EmrYYS7XG1/TlTqWxuxrqizE6KhT6dnlpa3fOgWmxs9xNXXWtN1OmldbFeWUtTvE0crK
vfXAGv6umtvR5YlqQ7qlyhM55jKux4srdPk6kATn0vZUrc/tvlaltR2W7lZqxlaRIsJoJ8Fejf5x
KhN8BitGunxYiKwY1RNdu60FDdA9jUhALx8wTLUvLoiOPFuiS6j9b2Lc+FfdbNxYL9c8dGbzgu5p
4NuOrYNfxfruuuE5h0JFaKNDBIAsiZ7PQzcJjlO2DaOj2JYGMnYJzmxr3NretOptCBQMCpMRkurM
47xk6Jj+S1467yKgTNeucPUDIR079TB01Zeosy9vCtHHw4sWPo04wwN5jPGhgurpChj6dNs9+cp9
aVh6kcKOhc2ZltYG9qNAFFvXOihp7WsMzHu3dum9WB56LYmShZVP/5EdE8Bmkzi2cL/H9pdiDCfb
BTppZc27xQsf6w5rbqtzuAFlcKwl26Te0PhnMzzMk0ZsLV7jAJyu0V/8o/ZMijhl/VZQktnj5Z+y
mMS5ZgI1V1tpw8OCJRHX+Ek5xoaYi8Jd5XO8pPKv3KVNUcOJG/dj2N8Je7kNXf8+4yDYueLMnadU
xkLoNx9eSJmgRXHtfpLqT6Gx8PckHNzor8bL4obmTi/XaEn34YyU+3m1+VEWLIH2peDMDAfgM6Wj
q3YPBUVS26iocB5M7D7a62oYBRQpL9M3AZvhyOEkr7P7ZmTllzD7KosRTt48R117EWv9NXLEiaJ5
IC4/syO1sw+1jiQrhnjMSSBJVa/A/OQfdgNgqDwOKldng58BqBOiZT5C9gaM/d4y90xefnMcZDMK
N2KPgmbj5suL2E+BVQw9Na4AGBB5UgQkm55KRz9RSfiUe+ToSNujIzKeGvJsjcMOJIFjOHTqCAeS
t1AAl1cUQCXhiz/k9t6dLv0qv9Jx55GfpEa8RYZZmjzaVgPbpNBLx22XZtTuDeATMqRJfGXeKfGD
Tzq7/HNlexdc794u4PvfthqiVWGtN6RBdtKM/blQ0XO22m9zybynhn2N4gQyNOg+cRL+rG74y5OC
tN7qxSAIAJl4GRh7QL2c/XMgqyaBPB8uJPE4SS3VmbN0KanxtfwrHfpBE8shPttJznsJQiYlC0hO
2dQ+9uz+Jt95MPind0k9Pgcm/E0dBr2/9JdvE2HY/tneifBPMXTtY5EDNac7LF5BXZyLiPVnwQJK
vJekoAi+wjWiBjWhjcajdwWe9L6QwbWxNyEI71sb/FsPpQSYDbCZUSZEecLiz1k6/x79CWyeFnwB
c9LvriXhpSI8+P93UHCdSPxt2qXPVKqHf/+3/5hQXHX3f/mHayhJLw/m+6rac/rU//5v/0eh/6/+
y/9Q8v9fMwDv/zYA+B9G99nf9PtfZH/+j/+l+TvhP5zADV3iPELYPken/9T8o3/4yPk2jnE3tNmx
2UwD/lPzj/7BFMBG7P/nmEAi7P9vzT9gHCCZ9giHsYAd2uK/o/kzQHD/VfOnp8iOkPoFS5HPhCEU
/6r55yxg+LFmnkyFY9q2a0boI84ei1Nqk1TzzYwFVvpv7gzsPwGurBZ0N3++SUZn3AYB9ELSHoew
o9dSR2DO1YAfhtAUYg51wLI+S44UIf10HCTx3GABZmVeaaJgLKns4FEbECSN774av3y2A5yEhD9o
wwjs3aRZwaaal4oiJDohe0ciexi96mFeFyaERDBo/zOXRU2fidSaJRPeLg1gv6WFvWCY8EjfMHDx
f1UVz2RIlJ4RLAyACjxx0df+YS5eKEXut51y9m5j3spq7cmXRT/SdXSc44w6oSrVnoZqUjt3MqIS
VyXRyc+SiFMWp4EIx9nVBQE3OtTpcSZsxvJ7TpkhEFt4GXatIzPgHzAyonusEz2MA4LYUZri0+p2
aai7WyiojyUvlyBI72a/eqU9ITngZnp3UmoLhcZzM3U7a0QLCADvFYzgMfDn9daxgn3WB+CQ7KdZ
+ayzS48Jj2lklSR/nGCMYkk/gA9TiB4Y2cWaCFNsAXhvFINd3Ws2lyJldD4FURyAdkD+DQZQJ+ul
HdPmhFcIjw2JaMdk9TGbrqWAIQ3kbWnjGJ/URTOc8RYmNbbIcRdrol0jr/TRrpw4E+slS5lOVPqr
Lpd2i1b8I1bWbmc2FTYjxp79Ek2bgIzzhZ6Xhec6B2yjsFFlbLyXosoJhTuxH3FK7ule3vZ9CmXB
GtYdqyN2PFSiETJtlNkvHFUMNYDUR8AOOzoD6n4koE1JvUTow2o9oCFbR1tGnKL4k3y67Fdr3HsL
4203ZZxNhkuOSHchdTlxXVfjJjAMlZw0f56T6LHS4WOY6pBhMjo7jQb+WBAmX48KmT8aoU+3VmC4
BiElWSp8kC6AT7EmZ4bm6jiwnG1CqwY8rCOAP2Uf5xXqdiM4Ncmg+E4gwpwc1ZHdRSjf0b43HMAs
b7UGr6BhZODm6cnCwJfcC6//ZYt52uNfoGKhKMftLKPfVelr1D/tvERr/paGw0LAlClBBDuyJnMo
ByDdYu7iee5RSBwPUCVq4gwXZWsiLc44Pkas0WMQJ4RxO0JO2O04B1L1E32kmQWHn5CMVzQW1gU0
sSWAqO33BY2qa0+qsMtJlWDS6SAhzHJU+8oGhjFT52DJxdkpQ2kOcGUo77BAZ+nwnkTJI5H4TC5+
Y1wNEAtytFPkEGppcesz8de9xtaoDTqKIC+OpPFBzyDbMbndUEFCYGzCHwpAZgY0c7UfZjjBbTKn
A2WP9OxpRu9uOexsVD3UqjYeJtqe3ULM+w4BUlZ0+STt47z26VtgFy85ly8OqqzgJHwtJxmB82ig
INHK3KrjcMi1ulOFd5wVgeXW+P3BkliHwefR1zsKNG3jEj4ugHCwDAZshuMlbNkRSSKyXSZ8Xt/F
+1A6n2lEdjgX1VeZ0XlHiCokU4VAayLqpcUVHmINOzdJnC17snMqA7WfR/t+6bvHka3GlhEbSneY
3Hb5Wy9wPvV5fmJE9SWC9AbgLw6rltu1wlLi+2MLAC5/di1zBU7D1Ug6gXlPBndO5dl7Q4UgZEBs
aVGRHYMsf4Whl/BW4DGiPwKbfZGz1dLl2V22rlPsOWC0dxksgDBHsmvGZc8PSVZ0cO7zeR+JkbvM
GmiD6OGJRHqEY1Olb2WBGEhIk01t0se1mD8NHVHbxA2RWxv11qXr2RlRgwZCiHhGMR45iuxvSvFo
ey6An9c2jVUjMxdSKZhjR/g7TcdAGKd5TYbCuGd2Nze2tK5WLSj8sof92ua/fMqrDmEt+22ZMSiD
g3oO0tQnxZQTehfObRKy++UI8OY0IWOTJg151jokYXKkWF5hOmLZcJIj4jdamnZuK+ysMDnH7NbB
5BN0MsY6BL7Ludawi7O0PO9gJ+jXGaMS1y+H1yx483uonnBhGW52ZJJ0ccjKSO/1ouCdakzluad3
U63Y7PmPzdj9gNy8Nkpl+NBKChGBxXA0xZ83Y3X0oyVWKBEDQTWcVVcFc+BGisyvHKsMd1Z5toV/
dsHjbOt+ubdqXpuun5NZ5Wy/TMfEWu9UmPhPkwaskZszbFpuVxfiih/OO61zXGnolFvYOnwAl7um
vRajlv1CK5A4uL4F0dUOIfRsAE/95vC70JEdKlyOJHoaUd3zOEBTSsQPQN12ayznIy0ySlI8GItD
+5ABg3a6YowjkcNmXKYDG59D0aE9awVXGrJIQKZmbVjo37PM6+IC8yR6rY8p3GIIlxAZyug9OLUr
WG8WDrYipDqTXG5qY9+k7cdkoPmW/tFprOhQ2awMRkZxaISBvUFyW+cE8srmxXboq8hq7oI0yx4p
HsjPiwXJ0ndSDmHZQVeYJtcMuxA3q4O/Kasc7DxMFyxkQ69Rv1SXA9/jzFCZF69NrD0tpYcgTP8I
bNvQWTGlFsoQKhupV/FaOp7AL58Xz79gDXlhl1VY+duSRPNm4gqk7CNaTIO71AnZmfmfwodSRT7w
MxxwbtUEUWQ4HGcPRH0XnvpMnkqhd8SmPsfUvQy1haFuSC+6cd6WHrsEk85rqpjE06jDHej0jWjq
O2IaZpdp56bOWAOmhDSJTzkNxGFoDl7CmuThwhtdTm/LfD+7EK0r7SCN5ph0qUBYmlIdddnsxyn4
VYAH2GpQvMBQw0OXIkZzJdz9TI8CImfczw6tF6qU28m49AxSkMZLifiGCnIQHvLVfpNBmR3HCb5x
FFR4pym2Abd3IVyDn21Sr33imH1OBfRuSpYP9jAc3OlCxucFnYM90ADHiY6nOj9aDh88o5t9Y+of
dxyflJomZIrlxR7AHky0z22KkTiLptHanbk4Nh2nUyV3ohBkZLpW3y4TsIaSlqmd56TLZeUGW1y9
nlUWWrvJp8pW5DyXk2fsSzXnwVE4+BEYxNz0JXPIABJn16ftvlDXI/1ahjQj0dZkWd54KIPsTs2V
e/Q8PBJ0awbxyPLAIcK67QYYHBNDjsBNfGI0UIdcJSJS2sTqDcd2r1avurZftP1qV0qd55Dy3Drf
51MJSAXPby10e6LSHbeFg/RTB/7ZGUjGLE37TLhyvml7GbGP5KwvI4fEK2twXI6Hug3tA7SL10hN
aNzq4uXzCEfIOYwzLP00gPKBdC9uiGTOzLbkeud6rYPrB/alXR2wve6rQ8LFuR+S4V5ZS8nspCoO
A50uQwmMv/9WLfyIpqXK1QZcQSSiokjsGA7Jk5tOVDQvKN52cFxshn1577/ZFgir1hCqc1yP5Chs
WLFCXKTWDiXuuDJtb+rEYneK7dLuvSb2bMLjat6HEQ5VbwWVXOnidqWRIMMCLFeWWsF4gKLDFGfR
7EDciWgZSSoibtLLlr0tbiDVYoqwQqwCrByJxcvfYdx8Lm1YKPh+NXsypqV1XHgzq2N+RRnmLI8T
PR4cY3z+nrD/W3gZ8+F1ne5rjgoZxpptzr+qJkVj9VCCI0xJSIjrhhjhIwkEawkFfiQW8m3enk0/
XUseDGiAtmfY7rHuab60dJbYSCsqBSdJTceYvjf2KagkHePD1YNZ9z85ytYm03NxCmUd7bzZ/aEn
oAbJiR6n++ISkMiA5kSIhFEvLiWe7JqhsID7sBvD5d0mnws4hriDae6tIaXcIV+fVT1IelwgEdIa
SuyUbyFKs7MDk+em8JqDquv91Im/2vKJSMslTio+L3b0Ny/Xf4qOt+HkHClfmI6iSn6u++y+0zSu
UrHBBBVDFNRjfMiuDyf8COiQykvPrfe+zB9X3SZHd0K7tBq+A4/IbYfmWSfBOVwU8no7cmJznpZs
qndwizs6AMWvwvoxtf49d9C+OR8EmHOx1Iu7sLrpsHgeZHWhHgqOQaovfJ3NjcSfUPUu35LwPi1O
yLsgkqcwV95+mLx7F+u9AGGqRqrRnWH6lNH6I5P5UGRwTcoeIymOQQf7BjvwusF3pvkPQbN6h8zm
nTUPldgEFpJjtwheEutvGuOPjmeVu8U4ZyPYhE95R9ufTA45DIeuT16swaPyGsbYxrodCwMKuLfH
rYb+Eo1OtK1F93gVdmKl2/s0FfKI9elIrwGv4N4wS/4QV5ZtLZjzjBlXGYzSN84P/t4q4jt3phAV
Dj4HgRWHTQ8iWLWkuOmq1tCDYj8a5hs3PsdaNRAHr0Ma3ap6Pc0q/+pt8GDhRN8jKTj8c4v1Ln3A
DLlhKe09XkVwzivKGUalH3qhqSGW+BsaAkpRaAA49MQ1bZweLBhb+cxqGEG4I8i+rD7bz4JW0kLR
9BD6Mp7G6QVTRx0P6HjbOug5vPUMoNeFU3E+2sVNH/jezjXz15L2zSEY3TtH+wXUJiTnUY2/Bnb4
9934fEVY0BptPU/cUAwlsDB6Yv5rQnlnec6vgeyEf7caPZ9pmuGyqsa5uCFmoSWZHoVlv1BnCXeJ
oXLasaYYlrME440N2rD3+ydGRCSmK/m3Canq9MsXa9WsN4N5ZRuDKcBl5+CT5oyD8DpsBHGICQgv
jUzkacrrFa8ikYoGc1F2hZB44pME0UaQ8fDT9ojICjrWrvZ9yUWtVtptwgWfNyk0BxDdZvDLM64G
DAo1nW2NgkPmqsO6Um7GmR1R0ePsavkEg9y6PSuvbg+zuWZrw5rdrXDNgX3bU8DgBMQNBDT4t7ve
KT4cEdDg0abVLs+erckTR6XFE9Irw5cqiUMxVzu8AOeBVeJozUTh7da5TedLOFfWHfTmsOXj1CPZ
+Ta6ZOBIthPZ6X12XjEt8KDrB3rSnFu9BCAjOTgCCRpY6IpbdH/qO7jmqEfdyf5ioprtVX6zuKm7
y6R1DFIrh7oZljvPn/Jdfb0oAczFDTLUdbFmD08/EZHDK6wqo2YznXBzklkQOrjPG4zodhG+FQv9
gsyZgL41xDFUZOPoDqlbn+Z0V7Pj2qf1NacnLl4AJjJ3XyP8+tSiJofesBcfOyxZOo8unEVOA1dg
H1j4Gfm1Uu8BbBPGX9ZQjOgKj9I6tXOsUp0NHbhp5zGL6a/kXN53G5cT3ojHgy7xJC47ywND3r+v
M26bFoL3UdJkYytQznJv+d7RiugACoafwdK3jLXAuCgyzKrRBw8SdrmMt37Wgb6a76rpuup7SNCl
hhA85sm7yrjEWQLPaJyWkwjtGvCwRdFY9GlKc7teAc7dPJ9NyUe2OLYjd25cp3+ryKdaTCEsCE6N
j2tVtTuPg94WQslmrLzoULaOQlNH/vMjAtDXgVre5GfpEFgJawZPHdkFjvcvZr3jvEgSsLJimLa8
x8fwIchmKDGElsqcava17+4nNsBgVdkJh87skjmY4z4FDtFFmGKilB8t4WVuXWF9VDk8aolzJSrr
P/CQ5jjNSE1Q+/dUP+BUo3I4zH9Hk96nlv3Q1NI/UrWAHpHIj1HVyx528iZZ+mnHIZEZEaaVte/L
myml/jMKuU5R8On7pwm/rDTpsa7NS8AxhJ0aCLPGOYVVFWcr9rSIpIMZeGInXvHMB9qtIxpOh+Kr
4iDF2SRb9Tt6EcNie9nZGIv5eKRH4YGPnuRUPP+RCzmUzMZ+BDSQHKyDpW/BCVi6zCBZecHlkMEP
by3LnzaURt9zv0ZxRQ1XwOw0tYx7GKz8fRnSnyVgVkpTxleVZG/G7szZl/6P5YX0i0qY3M47Jkw2
kWvSbwYLQ9scRUk8t4ybKuxXe8/om6oEXlFlN7LV80aN3d2Y4p3rSLLuZTCkRG56gH+8YG1DVyxV
t4+husZHV0XOE70QO954b7M7Xud6r6yy3zq+6GJvZn+SB/YWzqb3aEISn9dK6Lbz8bg5VNHnV2Qv
pS/sx714JKRCqNH+hGWtYm4ZhAnmID2QKdt9Dq2OKGjDAtBf+5U1nbSldG90YartNVdFpik9+StM
9TF6KJvZOXvR9Lf45ZZ1/S7YVAXpo0COitveTuilrJ6Mjnbs74uTWZJXj0AXDyk2mLpYIGEQR4ps
GgEG1TJhu3rM2uFNQZAMIjPGk5TN3vfx7qTozbzoqhvsAGw/4YHlVGfCq41+m5X/ZjXYzIdX2p4g
Hm9rg7bXOdfHM0i/wrB+AiX0B9AqWBF4pWOVnk362gUXWyT2YaGtfiN8cIbs8G/t6GemPnGnLPe9
paSxKQnuNvTJ7JTm3pOQX1w6Cs1skVKHTUZBcYxPON2Rr6GsOYfBnbb1etRg6BJrwnvUn3iK8RdZ
8oOP0x+4+LHrEEZJ2KgLBSHPc05Ym78isD/kVja2ReexZehtrsG7skcgHab4fMKRF8fLAVp03M1F
0/6FfQ+JFCImnQ28OPHXwO9rt1EnHh11jT225qer2E1OLl6JLPQhmS1ne167gzPacOth92HW8vkT
8xrmhfWcruJWUaOjodKwxYu+FgUpT2JPIt3KVpGmHJguV2CFPT2Ufe+eecpBzTbeu0ReuIsWhtyZ
B2vHCQz4vm3hIA0OPuVFleniAaYH33P9UBXTx9x3vwM0euu1Mzjwpukw5FAYBsy6a/ZrtHTGSpXc
5QlOoAoZtUxoKeVDoIG/QxePqVP4E3bLh6JUh+ay5KUIXkeN8TfDs70r/exS6exhMKLbjVcCdhTV
tzhMNzZy7lZLVmM2eTytk/unb7+TVKCuaGYFlQ2tY7z6y9KX3DTQrqeCxpD+w6TUtK0u3SqE14+D
wB2gRmJXTuU8YFX+6tDrK4/0I4jbXzR4aWu9LKNNVUkCoZkuT48GjNEUOKsCFYMKPqqmV6cWo1hX
T7wc4FhzvzDx0fV04/FtPHvltXfUL2m+QJMag+eST4nDMSQDiN94Toff1exzfsBpuWkiTjaVc8a+
sN4sU3LmdcrKQB0hBPUMYgdQsKV/o6PEOffY9G3HzR6sOnjwi+LEnJXr67sRi998h0CxbuValbEb
kCLM0lvwAo9uBYcpYTnZ+ohHc9HscuM/yKe5wTmGuvYpLYdzyvLbzxf8+/jNQeb6EJ+p7VJ8/09T
R7p9Fb9ApRxbl9M/O1FhvEOBdNMUvtw0QXc3pHEWqe/r+rN2P2Xj7PqpolJScCBFdzn5Tn/j8s7C
KnHfFO6fwFqfJ7uv4pG+splf/uDTgpeB6RzvpobloagOFk1dT7oeFpg+eAdpPSxTfCUVyotC8LCr
HybAJI6H4EK/IDk31ZWXTPKjTvoo28q+D1f5gclHYnYjAVMMYjjmvD8waeun2nVjWnEJHS87K+Cb
xzANhUQX0WmJ7gNs8HGaQ6fwKD5/NA36lGJz0yH8bkYMh2t9M/SyvhnZq8/5SsGNwLfD+G+KNA4m
u6Jr2w4fZe099r5SmJv0rw6R/FxmeEkZk9eHNFzvoioNEdbDD9eezS3twIfeT2/rGhAXpCboaEP+
Meld0PkHFhYV22UjbirJZbKXZ6rvxFviI4QEo6GvkS9jMPYRG+5T0mEyjXr/PmzVDsevdzGe+UXx
EY4pd9jpAQp7gvfnoD5Q/Cl3pdIuZWQHEGymprL7aRwX5vEAXCABawamVLbiW9bjnlY+Pn/ngIIw
KeSF0sSUQpyYNTmXddYf4dDeFhNNmGTff68yuaw4GuEjtZAZqyOaBq18iqld72EVddzlKNMCc2cz
3w8DQk3lT4cW8g3palq2kEyfQZukv9qZJWbmjQ5WDpGQ4BRJ3OQRKyijmib2bYr8VsAWHNoYwBKb
NkXlx0Pa+zvokDGzUU8igBPekQQRvF2/SIdX/XW8Kogs+4qp0wvQ1M+FkYdjqm8rCU/WIo4lrj+f
EccBtCa2WsGeqi3frZPoqG0sTEhvtzTot2N5Jek1TyPTrj9PbuCFN1bBXq4R07ku6ZqrsYa0bXbd
G3kR78n52vcJjZvXW8zL6BdVRyXfWSM+cnMJDQ1kqake2mqCkDRfmy4Y/IqSslNfprfhEjyWxqJ5
TBPbb3UrdqaDg1BodEnH+qlN8xnZi3sMiKinZRMh3xUduJdx5EjlvSS2DpBmcnn0qgxKUYpvUQTu
X9Fh8M1K8DGWwldoh/Nw79gh472MWGflyF3kGHZsRLB3SMi7sW9Bqm3mkk/ZBkxo16nDQOcXnxH7
d0iZB8chZDcjypsx+xypm0CD6a5ThvzNRVonnIrtWxJcYF2hl0jZf5cmPLS5Y+IBOy6xO//SQQTk
zif27ufNbcW3eMJbd9Q++Z0+4ifhXWVBJbnKCRVrYGEf08bxjsT/YmPCfdcl2V0CAiuTybPjyzef
fmSnp2a2d/N75mcbg7f2Ufv2HaDf4NLP05k1n0q00fEhlsnPGlrgJfDq28ZL7yuu6S5zKCSCI/je
UdaDDn/F0VrEqtRdtUjEdGu4cLzMThluzMDY/ge9f+TnyE11SUEgoSg/eXZCWGm8UiZHPOAv+PKa
zuVere9TPlbD/Z+5RHxpv+UJD4ARDWMcWJTYhL/VVKFSCUYESZb/ra9+T9lhm3MmhVrgZE/4NCij
iVJuM0NQh6wlb55wOPmlR6cr7YP/k7kz2Y2cSbPsu/SeBY5GclG9kM+j5JoVG0IhKTgPZpyMfPo6
jKzKqu4GGuhNozbCr5BSKbmTtG+491w31LuseGRd8RZ29kzOMSM3f46XBDHG3tLCPZgYNs1OxbCW
mLJyFbFNokNeaL3dothV5GSyiTa3PPT3iHHJRNLtrUySn/CmkvswHp6rlP7CzLNf3AvDavDTJ1gO
hMK2Itxp72Z4Bv0L16hjFcGdaf9lD5lvQwB3CBguQxi2B6SPhnQPZBGXXStulCHWWFlb1KjvE6Jg
XnjKs8mZtxTV/r0I7Xd2ieGms8yzU6SPvYf6p+9Nxku45o/VZB4YMULEcuKCprWRLBgj5yEM5T7Q
xgfBuszp2VrBxAGpTyNxA+2QPqQjxV6OQ2KVciuRI/YnHWeyvFGSjIHzS2AvB7VtLJj56nPoZ28z
o99cs9LBW9m57WHkkNS8vPEsv+YwgAMYDufUQMfPhvIuTQAHhVwZrVu8JopGNA1RTKeN327i1C14
/oLMwjaZ+z1hOILuAA7+lsAAjcs9/nDqQx8wqmizowju0UgxMm6SeI01c1tCA69MSrHMlcjflhCy
eqgZ6SUQ+yNRoZsmnJVxVAQn9pDPQw4CmsmAyWoaOHdyCqhiQreNwCQsLGBcorRFmqprAlCmu7Wb
0Xj6UmyDgkw530QW6JCGmjdPKjJYb1dwsM0er0RD75kwM7uTbRThQ5ueCeqwVvx+5JZJhMdfKu6f
q4RKlkqHbPaM6sStTABCofnUCqrsdgBDlpL1Uqpicb0Dy8pL5nmm55XHQNRq3Wh24EVnvMyKsaMc
4dFO0OeSDIAE+hSGHGjeu++W5L2xH2rmIxRWjdTERC9xCgR0YTSIUCsbAcBIG0hUlDdiZ2u26h58
upinSobNrXDSp0n2805k7Y5m0N5zFHpDuTEVXD0IIKfJu/VdCa1E5Rw5VQv+rJtdfMfVvJsTfGwY
CMxtEcfzFuXiscDjutOW0TKfb7C2VV9aI9QVxhSuYhcOeYuKdpN4rMQnQiVzM8y3dYDMBvAHygiX
yWOCaBJxS/MVgq/FzgjeBqAiiV4TksoRrSqShTtU/S24OXaPOWEWkUsF7JdcnwHlBm62JkaJELnW
25gv3hf0CNtUxwSreVO1NvKfTlhYIPBXsN/7Hc1ck7qebzUrnrux86yLzqdb2IFaHU6JLk6UwAgI
UvGYhs7PEOXkuMbW0e6O1ZxBxi+Mbj0vOoSulLTrC8EpqPxvBD0aSs5bahi8ar1xDBo03MSIulvZ
HzrVBsRsMjJ2hnmh6Cx+zARRNbSa+8mOEkw1/WZSVEU6obzpuSUzg/l/mbN79pk39DpFXc6CPG58
CC1gjIi/Xbdy+k186CqxiuliLEVJMerzXBlf+BHtjU/IMX81rRILfrpK48pbIE/moXG50sKE1x5s
7BHSPupPi2dyZbmbVkafiNEzkCGXkUXZGsk6HVE5/Y4j/Tb43bAhSGcPsLiHSDYQSGKb+Ew1trwE
WNEu7MCAsclbUhxuyk0087v6OHtuClRx0YwMCHUaslBXZDM9pBqjkDK2w0QYJtshQjWc9i3hNFgH
UcaW03GyW3mpsVK4zZM3MwDOY82cg/my5irIfdbhbDGdlMSabhTvMSThO1I60QDM2Z7keO/YVChn
YhvTuO4/QzY3a4I28Fb2qjxAhljrtiAMM0Qz3IxNtZE2M+3HMGqxH8gX3RjnZE7OLmSTDWbFKm7A
zBFo1hs95B9LbpaMhDWhaMuuyd5mU/RdKmjYKhxf8gSiuYviQ7IWGRoSfRCIBCQ2Tbw5OS1Ekrzb
wiNWo+DEtyBymwxpusU6S4ffnaRRkv/7ChIcYpxJYR1oLvHMAmyDPuLo7/DQUI7FMxcpgcPM8IPH
VqhHx0pPWe67q56zdQO5sGUSiEeo2C7QfQXhm6RVBpQCbRVZUHiyGxZUhA1hvWIZJ+rsIYyMaUvw
sVilsBWVwxbSIJ0AABIxaOxVi7UZxtWmmTYosolPVr5aK2zrZvaIQYsK17UuNrR5n335IvCOsS7w
NiP026W+fSNfUDHB6BmgJNPJWiiktTzl/XyJFbLwqS/8o5d4DduO4lHaHthfOX+mdjXtkiqB8Fqe
Ez16VzSGblWNqxGF89iHIyT35oCusrvrRSZX6GpZY2XzZbYNiEgxmWw+D77JoK6OunHTduYxd7tT
TOg1sbxsXEyVDZvAihCd0F/5JSzqZrmFXIuJmuFh/YqS9HdY+q/R2GJbjQLqFqM+mXHx1DTxn6kn
i7kuB/TgVuOvoh4VCW9sAFD5FyqtL8NQn67kRTbxFmxiMjJx2tafJqIv7SYOyKAGZaD30zp5t9a1
3a6MqLi1ODZ2ioso57xnku9efP2nXux/lLzEjHYGm9RaTluVQUrQQjLgSELygQmt8nR9HxVkCYiA
Nz+r92SMPE7YzPMQKPyY/dYuuPMhTZ+bFl0o9eqK58awdsRwlF7ymuZtdMqzqzksKbGCDKHCirZ2
JtyrzVoFgkNqnaAUUrW1g7dB5PALXNaaDe5A0kGoybxksByRptgJsFg8je/qBre7cBUnr8BSIenf
q9J76lW/92PwE4gzWcciwQeUhMyl79UxLreEg+P8BAqx2LabXWL4m9Z2QvzOvAeBRQRITrhw0Qjn
mJk3lfJusoJmRtTE/i4h/07aRDNpfklSdMZ5zXKA0zfMSTZJ2OoytY+3ZK8fWOb2u0xM+ann9MOJ
V3Ct9A7XweLe11AktMm/zWhhTUrItQcvDyvY5zBa19Bjxp9Uzt6Ggwatg9GeO1ZYttz4parHjRBH
DMENkCuU42kPh5tcwY0RzNY5w3bVCz1sVMD/CucjrZ9jX3v8jU0QIPbsnA8BhNtDA4z062syCQI2
S70zCdQ8NhRvBAK48U6K7onRbfVmW8yRUVm2Qdwe2rx/Quy4tYOoRNwk3rgCWoA783cIKc6P+2/p
Y5cqTDM5aP/U8Ny90JyRvVCYo79HJWNSH4yXrPG56qFIVDaLOssFwVCW5duYiiN/BZvywPVQX7KF
7vJzoBp87MSpsTW5J+oWs6ybntuAZQv6/01SVKQtQAufscrVrbur6onqPLOWgCqHWqZZz40fHlL8
V0y7Oe+rJEQ5Sp+xUkyE1oT+aQyeNAt9BkEyZpdElmS7qRXyZD/A8EDY581GYjYnkzz4U7OfuB/2
VjDx+DD1sXOuQ0PrjW5jWWr5n7mqqcFm9AoseemlS/O3oFAyIL6aBsQhrNqfDEjHU6IeC+bOHkS6
bTcnAcQ/cuEsKFI40SLKlBidn8jCnRmeginx7nyImH5jXyapubYtV4J2yzaTd4mK+UEWTbLDYe4g
paWvRs7Qb5o4ObaJ06+MeXopAhxnAzUaB66dt9thkUqk/meTd7wLyXAcmXvvnEh6NJX2uG4b9rSd
qM/YCOGVyJYsGTLfYv0xpPNTURvDzrOQe4PVBMs3DtuOMz2jG8PD6ZYbxLV3bVNGl2XN6tftimBm
sAGU3Xo5zmqj6p+bZRvphfiYrAwkxljdPM7vtckImtVDCvU0Ma4Vqr29g8HK94rfXb6UpCRirHS4
cCQp41a2C1qzgUOzdi1uLNbHGKhAiFTm3lA4mEL/z/KFIsvIJRv6H21rMuHqwIbmPb6GM+qQOY3X
XZU7u7ngwGhypEzc3+tgYcWD+LVq5wcp7byrSFhOhP+ZWZQIzKurA9tHRHRu0QGNRBUUJOGV+fiK
kCySeSIHbT2rRwEiQc07PIPDu5WREcrzZl1zpa6g2JzbeiL4ocSpi8GLqwBjDJMt55LW/B0Bi4wK
drDJ4nOe2mYLZhvZU2S+plr7d1LSf8W6OjhTQ6fq2e52sLlb0ia+FEFbbEfLfY5SFK6gL8AUuvaJ
6XqNIhQTsJd525yymfqyxd5esmmJ/IgT/5iDNnED8RQrc1PN4jp1LAcgmPfstPtDgrh0j/aDPw7A
8LZ2TWstAQZROPuoKIvv1CJZXOWHTrtb1wMMKGetcfLtxyAE9R/CqsNUYWxN39rrajB3TobZHkRX
wYx/jweMljPGjDVU7Caoy3lAAPtPzPY0Wb2996V3zDwyehwK0LtEhfY6YRelQ7sgFaF78jQBIxP6
/63j4SfCcX9XS5Xt2mF4Q4O1j2ng5pa0bTEp5raQFBqWtV95JeRB2vFrkVbqBjmi84YWI1DCJZab
rPKC8NOOTHvdGAOHgFW2mNmdDYBxTPtILbadfa1zPz5z+d4qL4eGkAix9qZwW4+VvW96NsjsFghn
ZRZJLx6ulBDyQjmLFIIsrW508hXiEbYzpADxrUEMHJjUHKTWko3MV+Y/YvX91QEV3XlxxSbfuPW8
g2tknzNw3Whac6/bItinBZ2t3xbgAIZ6E4ely7EJpN8uD6mDhkz5hzIammu/8GjY9BIaB6o64bff
hqIm7o2EJw6xYtPg4Jzi5iDmhnyu6K7T2Tvs+BHRDtyzTE5s5hnt3unMJLKy6F67lKYEZcTEWaK3
NVuTukdE1nj2jYBlLAjDq83S+61HM0X2+MWZWKEuhTSjd/HWL/KAWR102BOQ1/oIN8g6ZF9R3hFv
O24ik93LSDAcstwP+oxvs2iag/RRypr2C2iAGcSOzpGgYHruezbRCSoDDhEqAhdsNQx6sWrDetoT
qJNzCiMrpoE8jw2bKHZ3xhHYp88ANMTDqspVIw/0dRa/0viN4BlBGLF8U8DQlJFQ1UKgmmzcLWQ0
jI73sLDCC5/h7mQ/O+hn7qxWW1e/ozL0MexQVRGXHs1AnadF4jMG+YNCebyy8atC8VzTFPBk6pBd
4lv91eWKZ6mDggudLySnHgCP4T5kjbQP2vaYAkQOD6qqhVHUvynvK09IRmIITcRr8Zljl2NuIXdN
3p7TMFTH1ASp1MXTxdLxb8vMyZBL8g2dwu8yaLh8jP4gWgKR2BDBAwjJ36oxPd/NOcdmrUw8GDaq
8NziUQBQ5qMfUMtGSOJF7Xg8S37BGWCVhtMA9R6C226ekoWZjI4UT6CQa4eJ/7bp7JOaX3oHQ4kR
JYpR9HXEJ7rF6XG1TAvBehX8ZGOf7AKbNnqekcGQukAqu6FOAnYmpFwsPE79bUxVRcPXpGuY38s0
d7bXXkFsxlS40zrV0f2E8XHPashT7SvVkr3nGRixS0Rcz/HsKPLPI6sxOOUKenVYBjGSTNh7z3a/
+I3+QoFG8Lt1OnwxxAKmmOCaseAQyVp9sv82UfN/FnMhbmNVHoJhHjlKGO32ff57NkieY9/y4Wms
/K59YPiNLYbDliPlxBXW3DM8fRWOeLdt+z4N5EdayvwpF3iaJ+6xHaCFNYioGCoEQ0/apCjY2g3E
pjQN8aNm6MfDia1H1I76QuOQ0Lamqbj4ERimsCzBPMO6XHsc3JFXHiRTBoBG2T5HJK7Hlqs694Hb
M6dcd3OY7OnPqm1IM8RUveKCJHTOKCnILHNCixaQY19GTrqTjib2A5jXinknA9ihtbnhQVAUgle3
Gpkgz0jfcY3oXbuMOMK5K7fx5Hhr+hOuqsJG2OeOi44bHbD2W39NK4z53/stCuzmRpUyWElYkkmY
lncWSLdDZVSXNGdynrsuvaL0aEbJZkS2wCBMzt8R0bY0lbhjjdAkRLy4x9kNlz011WUej3EyzZyk
eH2mCLZXu3Oj5f4IlAXUp2r2Myvx0rDjk6PxLcGYqLfjVCNN+m0nvbNr+5RpgNcSzZGV/cptGCcT
pUtOZM16Ikcn1UMq0U59cjKWuEM0smeSu6GkuU9CaEB2qMLDOE5b9prcTXoooM1kfwJwZruhJxHU
m2V0crlUSQK575T/Jm2/2Ugh020fL51dy4WTZdlrFOONEjoFbMAoJEO93/WQugrtEF5cJUwzhb/q
gBXYLSw3595iwASgSazHsin3apkpufVTIIMZRUL57XGRekGB3x1O4Z2+nyareIgNfAFAMrrSytZg
LR98E3BTJmAjG8U1DBNxx6OAbUn/agn1gDe4PcY+joHYbL7I4yDeI/KfgGLtZ5FnG3M0HXLtQhIr
IgObRsyp7gbIcyfT+zY5vceRScEkOV5cs+QVA8DBSD8uL/43qPGt6gQwLVYwO8rxenajC8fYXIf9
MXIRGRaTXLwWCHlN8xxKVrE0cZKHRr1lLKmOTZiQdEOrjkwUsTFxFeuyh74nPf0BzgcvkWSumtSo
2LtJW/vCM9a6qsJjZXybBrLVGOjI0c+H6hGj9l3QS8r5nGjLLhweeics9tUEAAPFUcnS9RkKtir8
W+kkxpqsg1VmjIcs4i22w3qTalRyeGHY9iN13HfZaHB0DdSKup7O8cA+sAq1iVXRZJnfwz4ye4MD
WMqTZWRbFqucV21XUyVWyT6Mqm2Sl3tGIt25YDu7t6foK85gBTH7BT2gv2PpiLtqHpHmOqjFhV7U
7QpVvenH1RbI6bX2Z4+l2DBclFfE66Jga2MNWLkCaV5sS18owF9ilT40DapbkykVYBp/8ZEkjI/7
+kGm5cXtAlQBospQMfg7u34qM3NaT8I4CaRimLiooTSyBq1IradHo0KNpcfAnvTSnnRbDim5+v9r
WP6vfuX/ufupFyxo+9e2/E8b8z+My//89L+Jq9m2/m+25oP6zP8XS/Py7f/wNLvBvwgrDE3f8UMe
qk7IV8aftvvX/+EE/xKyznKCwBSWh4ARt/O/e5od//8wLv+Hp9nG7iwsIQIHC/JihHb/nzzNvrNw
SutiiutqQbbyeeh61JU2o0JKAed/55gWEPpG1FDEGJD63blR9DC0emvMvndhJ41JXhW0XWigp0Pk
GvqiWv826q7ZCOXmz83i/CLV9+QD1r5HhUUDQnjlAZqc92DTZxdEjeApzDCgMLCAqQfu2O9cf0cw
kHwMGW2jZ0/dbxSIEz3ij5uj1LCi4QXQhTij8e12rPBdwvt6dvt4oFdl37tP5OXdFyW84Sju3ztb
bfoB61NrYQqO5/vUIVk4jjBFhHCN5zSPNk0dIOrtsBaHVlJe/XTYWakTor/CXVuFhXXzWqp1yWF8
Z/ausUUvmb2U0vs0/DD7Hsr+Mlum91ao6FTLQuzMoOMJY3bxo2UkKNxdhvQ9Q2+YjG1+of98QV43
HH1E1xslYVYM7QEetvfLoE1anggvGAoUiRpecfP64snSuX3qbZegkCGmtwWMfZPLF4X6thIL4Ynq
3aMNgW0/kTy4jrGzFWzLPmpw5DuX0CyniiyMj6YLwiX3mWwo58DsUJxxmO8rQWuBoBJ/a8HAq1KL
A7cWzfVvyyKdACSPtwU1Kh+S2VMbnrLoRkiK3oq4f0QZ2+1r1QFO/OeHLGH7gsywO5aq4rRIgmM0
8avvEVa2x0qEJvl7nAsBAr1jJWc2U438GJB6HPIsGG6Yejjt4iHEBDNaR9yA33Y6j7fZhSIoiwrw
Xyo1BGj+LYrsPwbCcRJcTOcKHZqQJEvfdC2fak42hH+omT1+zKMsSREswqwggzZnOwzMfjP640CF
2qtrbKZPuFIqvNPY0Ufs/FCogWFwwe3RX8tNWDJH6UqyUZ2R9KmxRsqKMDO6/v1g56zzK9EBRySi
9E7HafcsAxE9mvor0Fb7rMHHzcKfnqzC2yajY9+80FMvQWQgkGvFfYIwbxuCCVmP/hACKCXtlF43
2sbaDy5T5vusfSDilM14CjBg/eNDRAjBbppQUqUFlj/AVJfBT+ZDa0v76nW4l5o35XY2m3O/WPdN
RPJF2/enKS2feIwYO4BtGMt7DKuaEIcDmx29IrMAmFrhVdsgZhCsY/ZivZNeaEhx3vro8+TI0KXs
U7WLrclE7KY2zkB2UmyfxBJv2dl9sY/lbOxUa2ybGJSI7dL0I55kqCJ3MugISXRrDUdNLJqDN0TN
qMESlx+0BEfZbb3KdHiq6WG3fdacNZiSk+kDjBwU9BTGipiU2PJEZeec1Kjwn49j/hTL6Wi05teA
wf8xJ5Wc8DyI3uhDavz6QN6qICa1tAjJT6OXtrCcs5gh8wSNezbRqbsF/UTAy8PS23pi3lHiYlq1
aMtOUN6yUyqCL2YKA9ri8yg6dUZAg1FJDyStcKb6uEFXw6CA/af35D+FDxY5XMlkB3sIO0CFNIwW
y/nGWxWQnVettaPKp8kdeCXrlVkjLHLTFJBZP/RU+PNIPfX3P5UOanPVd+B8q4Ft/X/5Ulp76vj3
c7aU4z5XAND/+U9//x2NC/3o8uEfP2zqvYh5rsgOAmrx8e8HK1h6l3kx4oUE2Cpb18dYYqD6+1/A
+RBUtrb7atl+uLEKszl6y/cNfgPWIJxvAxfwamwLkk6xZh6Rd8ljMpFkePefn//9ss1sA+vr8k1/
v/L3A5gMb2Ma4ftcDh8RME1knv/xDX+/tZ8/nAE/VjjN024QrvEkaRUWsRucSlRXz0nUh08YxovG
PAw9lHk96Pg5aDkzPKezjry08bNTl81uMuN+/ffT2fszk/pxsWR8KR+DXvtPKW6f56GpLrGFEufv
Z7MRLmbFXV0jN4obDyO82UVrr0H1XFtYTprR+o1a+Vh0mcPIXRmrHBT/ygqMR8b6WEvI0WNxXu7L
pFEH5ED4+wTzyX4OrqZq7n0sIGwrjd3g4cqXOMxhYduYeNtXs2FITajaTzumvK2LQjpIOibBhXzK
ou7o6TC7C8iVwGWDBALWG2zpun7RSP5pD1fTcAB9ZN61iynbyJI16cAvMAefy8x4GTtJXjm9vt8a
TEbmewoB6u1+UzXlpY8g3PgjXpJhnxv5e6RKaMw+1tuUxBo4tFAY0MUF5nVqNN8UFz8O6cOWZe1G
wwPTQPinTfrMqhhecwdHBuvC39zgKHLNHRiRZ2jS124OnjEHbHROJe4K/0Stegs890jK76otCC5s
9PDI6JXF/aNRqytqJsj9mEqFLPFGme+o7C8AX6Wf3vcm2cKwecPsXZjMGioEmkWnbhb+h5i9TZNI
mM/NsdXd3vCrLSCBUxGI99RAJ+tEww+h4OiYprUYagcprvHtsBhldUXyG5lgkruvA7A6I85Wuz7z
flkDVA9bpT8dfzxe447OPG1LpFHoNEjqYDwGf63fotW5Lca0uNIPg6geCxy4UU38gfG8/BgnDP50
dvHSkOCBDdPBESQYGVoRc4+suQ/d5jy00Toi+Y60hP6RqEn6B2zY7GMxt3nKei6MclcQ/TTDsS1m
9HCnzMXO6fK+2HiQmRa8uTK4DajUTXy+TI0grIyPBLPd4hy5tv6M7JlDuR4eSvd5nnkW98b0LGbn
K5YNPVa/8Xu1CUfj7MTDa1G5r5FrX8dS/EExSEnzSPAUVJTxmPoC8PmovTvuspHUNOiYBGKYgPAh
A5JsgT5NFfO59dC3jOo+TeOjmWEZq7vgd2+NH7MzPbJ1AYVcbedmeu6I3IYxehnb/D72N3R2p8Cb
H2bHekgnc9/EBtm/7QPKbZJV8RPpX9HoH320v9tIpj9xG+OY8GJ453yTQIRflO8ZB1+GLs7E2F6T
RMG7Bh3dIacadsgf3YxbMXAMFBo7nm3o925anitAv4hfJlvY7tC8mJshtD8qXkGzst8Y9r2B579D
UzYxBVkm7nYBIju8n8CxDXLflw7aRcSkzvjCtoH6UBWH2q1+BN2llZd/Bst4Z6/K4BhMxp0GfwVQ
MRvQLMZR+ZHWOKrivetcafPZe0WcTI5kr5ix8CbpHjxVJV/Gsd3ndfQrCisg3OhlVkUiHgjZeS1H
8arRQRKERhUyk+MXYJHzsWA2LiajEHNHhXSyMZobHlIEBQ7Ev4iYOhIbV8SiLlMl9m3NxMaELSRh
evytFSEdGhUcs2J6TYyQ45PdNvd9MR0DM8Gvx1+XpR9TfIwM78U2qpcp6fXfhHekRVxJPsMR0rdT
xZ/KtInFZ5F+wEK0VvZUnMuM2hXm2pgbQD1REnmoO+bcfrcz+2PwQ9A+4Z+axn5lxAr5jfw9elzx
5jxt3AhdSsi28s40yA7x81/INdHHz+E5dMpHq5vQliMvyLAx6SVgtGorZBpFt3FhFY98IEm3/AqI
tExVfcpMbnSqapbpjLQSC3EBMkc0D/lFe/LRlvG752JzpIJlmDfNAm8nr02SP1t4mduw7e+qjhRf
VEhw4qC1YsJ/mWrnSXQ8OguDYV5AvtZUDIp8yflsgvOlOeCxlkI5sGPY32X7Jc0Rpi7IJaZ6x8hm
q93TmC3lwBl+xGaAeYzvx39Sb3EH2ULbxapC9LaeJ8LEAqE5R1h6RbazFO7fWLwv0Flx7ruMexoU
eKx+klNK2Znm7g/AoQpfg3ybjXyTIejD4AHE5MNU4buZ8gpMDITY5HCxsWMv0v4BlWV8N5h0a2Fr
/bC13kGc/fuzZBm9NKQ/wbtIXoyQAyLndU8hwhSV9dkNbK0T2753jBTrF0ihbmy+ULv/zM1Mcl5w
ndPkJZ6gEokuf5w6cojoEZjk/4TTwlpkXbootAOn3pQ9aPe8f3Y78eHM+gW3OBo85NhdYO3nOv5T
opa5g29/heT20xhoxaCrPtfwq0PX/IyLVt6ZhC9k6GqH7L0Pkpdxtn+GzH7sjH4dpFB7R1G+TZb3
IhA/lokHXWWKVpZsvsaEKk5V2WkO4l3UyWuYe19KZT/CFA/yPYld9J/mHj0yb7cix1a45xHoq1X0
O9WlRKVxjLvqwxcqWh70uAMzlyUjm107BsEYcWfPe47+V9Ki97FPoe7/mJb1i6BEtOHpu9l3453m
Zgnd8TlJLF4G/0rkBoYk8wWH7lNAMq5BgqWYg7c8y75HmTy6Rvc9b7vRfQwtCdECq543N9k6VAs6
Eg2ybQ+o9XycC4ip2q49EJt09jwSoeZi7/fyEakmAudJf6NzRPIGttdBR0wy6meefnF/YDokBTQo
FEy/rP1iN8PJ1vsCRlH7aKPsNEzAIE3FWjat0h9uxGIpWLgHp0lcmZpeam/8VQCuYbGJAVV6f1jP
PTAlP8zsiBzPeLKa7kfpEJuP1/yO8xtgRi7DhLuNzvelceztnECs5FdCev6lZ3mLu0/+D69jShbK
KC6lHUI5j7+A1zxX+Rns1q336PdtObHLJXsLJREMHsFqKUuMt3aZM5ScF6IkJ3LI8nf6qcFx/0Qh
6SFDsrHRtswjnqHlpbYT85xn3a3DXjLhvLL75Nms60uT5mfUkQwdg4MtPUT3XM4sLdv02sfONQQA
rAhM5mzUOGtqFgWGe/as9t4BS6KG4UFML7NGZbr8QKcGA+Uo78W1frmu3Hl+9pA500EYhDHTpSLX
+GqHfdlzAiQaf8OkTUQtEpNEfRywzK+igcUek1ioUvFw8cPnzsCEWLYPpfkeWvoPDILfRNldJp0C
nmaonPXBFV0LbW+5c3h+xHP6w+TngzNu4Z4Y5kqWzbkSuINFs287QgLxLA4LkCVDV2d8TO5ixCG6
ZHbv/cH6qaKYo1UQJZCU/q4z3ZI9ujxlZUaCQvLWQakqGoNZKMDXmqxkowDiGM3mrVPqubLUPRx/
1ti+oPhzzEdv1u+qJaukL7tHUBjpENyK/FkWAa3mZP2oZbafBYiwpZie5g7tJfsy0GBTwGEQeb91
V7zUyAQH37wNTundFyr74HwB6DJtxm7o1qFFRgcmoX1TY6gYl/2lEbibdOCEnx+rrn8ZFIqA+m8f
SMjMUcczs2Mkvnj0Urixk3J2VRJfxjwbN2pW9mqGD2sgRPVdIiuTch3LfEtVjbiac29XxODEhqGm
jDLw5yVTebHrqCG1oH9DUPXuJkjoU0BB5gLU3SB8JAsyt3/NbPc2sQNPrHNrEu2D8mK62TuzSfWu
iFRc+/pXZheoFJRz9mMyd6Kp/c0aZx+DPM2m6eqkyQLYAKpjAMlmCgCHzrq6XlTtMlfcDz61t/Sp
S4aJlVEYhdOzVZUPHViNCyYTdnde/yql3byGQ3UWhXjBQmP9SsEitIaQ52WAksOn8wW7N0MYJREX
reCMHlzswgwXLIdzkgHoldAFe202aJCg+SM/6gtnFVcEBLAqNFGpJeXjUHSngvDUzzr/Yt5YrlxH
e3uQK0fPGY3XRhB+jFTubkgU6D4N9yEwfiFyIO1GZ9uer9FV4ZEfXGtXaiPYZyk+60Mr/XYXsVZm
zl4/L/RDYjYtyZJHRxcrLYqHbgJ8mDEzM1hXMkYqys089Oz6B72NVT5ti8q5SXSOrLl3zaheoGJs
JnC+Wt7EFMFVb3FZOMuf6lHvjxEotgEPDbnJ8FzyIt+bmLeRl0KV8utfViMIZOjVCvlwgYo6ZWVW
wLEPpBGv5ZB/GqivC/fbahlqpZ6jDvCkVk2G2qoVxB0CRksJLFpb7NA2YtFypcBffXc2gBQNDfQY
VoMeZZDdOs+qt+xzbbjmvozJaKpR6nreq21YpPiF3ib14kdVVGpvpcG5DmT2MLE7ZkhMUTRmU3N0
Jfnw9JV4JUn69Ho0bu9FwXAWYcXPkLKkyBS1YmRdu6rJ6c30OTLyx87CfGoV4giSjduhsOS27ZgQ
9LTiqJ5jTR2fP7Rt80fL0b7zRYDOpmyvdgWPntyvL4ZIDJqy9jvPcF1kdARFXZoE9mS/ZMKOawxo
NGM3oHYbi4vhCfwPGQoPz4n+0CxOy9QETl/Fspqo152w0p/GKkkU5YXry2OoRnM9fdp1QC531np3
RZ++hTkKs8XR0OqScCi02kepmFINaMdBQRNkQaIp2ZRpfQ4seDRqSNaS0Tj5pgg6in9j78y220ay
Lv0q/6rrRi0EhgBwUTecZ1GUKFm6wbJlG/M84436OfrF+gPVf9lW5rJXdd92VpZSpEgCBMFAxDl7
fxviodmQR9LVNzzL2YDmdaCqwcCVO+naBSGTR2l1B2vnMLg1Z5rTfepskukTdNwj0xgnTb6i6a/m
SLi+y6LaGoQXzMYBr2iX9eBCR069BGpVOhy1xv0WxAUm1TIi08Xc5llV3Tt6+5U2JclCGSh3p2TI
QSA+IJEGUVecExejsNOcA47qThqTB8YSQKZZFz+Pmk12D4zvxRgC6+D8RE2uolaoz2YAzrAeyEeF
l2fNMs39bGjMWWpoFVRqYDX39TiFq6Cx9hBk99k6GdLoOdOGvbRxIJRjbzLfcpZ+YU3kaD5AQlIK
PCyzyp9s8YrKldquVjJEThvE46JvunKhNyTMI/MqxjUYwksYD99Q5cEFsxZjj2ZPaNXFztz2ApHK
WLfZZNqmtz0zneSzgHvPOkGlh4tXoYno7FFq6dCim9BxJoIiuSD36eBQ7z7oVX2MTKbSjlrurM5/
kRRaCVkARSFBp81qC4i4sPXvTZ4/jaJHO2AMZLEMyN1FK1HXy+JJFcoudVcxcO0T/7UhRi2QBALL
T7XPZdU8kHfRLNSOSbWDiZqPP85XSOtob47aXdhoz7Ukgj0ax2mdetdEO3yGvNdubnQ+S0BPo0il
NBdE4Pc5jrwxbWZC46KlRP03HRk0yuwNNrSjl3wC7fOpMhleo7aACID/vfXPTm5f7HaA174r4NKG
LvIukT3DRAFn1jdkQBT1JzI96esYLdOKmvKVwSLd0mDJWCh3JlnGit6rxuotspd2c+3JdF2Limle
FtT3ssHImaud3FZQy+DQM5osiHVfMyQzvUJyEbn0rZ2mYkFpf6/SS64GxxTVoByabeoY5CBrNJeN
VQLhAAynr1ko4Nu9boqtHbYPfWjdibBfe+C9NKO+6pL8p9peN7huKcM43wf4qEAA4pdKPQJFF5b9
qqTudxolbx2xSdP4tx9bKCFRd446vLX6ZXSJdkm8UwCGZPod39A8avUNiOIjBEMgHuWd43aQxevk
wvyoj0FhJ/LYF8WGUEPsA+ZTZ/n7hvlX404LYzxN5hclNnHDxuDyK7mKAhe/vX5E6LCS9BI0+hDS
V6dSI/pEG9CTfsfE/jDtmmXqMA/zLZqJsxHnJ4GbrchNpGH+LOQLSUOcIQRtUEOqw8yNIUvAXnnF
5IX46Z46Bo2MCiCM8YxIlEKqyF4tt9gPTXUuyNaq8N7heb4ysWZGgZCgO7aG+UD17W20HQxN9wV1
vcpDi2HTPJmOAorUR3vIzrqtrcfK3CK6daz8JTUTyjTEzFop/SjQOUnHskcY5JYnIbP4iTaVZsgR
cMxGfbymjs4VVp5xt74OJldt0rVDgzG2tZ4pDa1czTwWjXuSTK/G4evotRdD53oK7omG2d20ObQV
0KqGcw5mk9HpBKc/dSGCNnxRA96QSyDILMZXRbH3hMcJMFD/qvTqW94iextBKJAS1n5p8s9EXbwk
WH6GdhC0s3J923TTSh4C+hb7ECn2Bq7lIJkHdbIMUI6igMJnYaHyK1+TSsX+pWFcIPinr1dG6qbH
sqdAASJyDj3GXgSibeb9OMnL+d5Aq0RMyLEQBGA7gguZaZw8ndWT5o3HKj3HLSkJo5yYdcdgAIUH
oH0yGnva2kjy7wTOYPV48qp6w6XksXuiVbhVdZTknFAZ7lq3EWeF1hRaiG2ZEUMtsRX2OFNRZaRy
KUHboqQ6WWXwOjrNRQJp6I0QRNYsTPt9mfh3djm+9alyBqx/UseJ535WE/1EbtALKzg0C4yafg59
izPdT17LYDj5FgYE008XBmp1wPhT8BZKdZoAd47pnml47wkVaPV+rxXpaxYajxNed4YR4aFpxNar
sUZZYXvKg/ZEiXNnjRAMUw5SaxyJ1zl7UXfCKMFS2o/PjNbQ1bDZRZ5y8GT4gCg3HomptsgzkEhQ
hGzvfH2EHYliWi8vCPxB/aBlYfZMynU4BDMjtFfSMPeIJSm1tWcjCt/awbpzTe9+NKMHPJvL3jPu
k85+VKWklp7Jx17379RMmcdJxjK6OLpqfvFTcTSz7s3Xi5Ngic3w/+YM5SZyrJfILD7FQhxi9snn
hMu95pg24bnKWYY77RdzsBmpoUqhZoTbs8OFs6mK+MKEWDdGgNtiUXI1RoHn2gPDbnOMtXAjejAH
dv2IWvAUlSvF8vZeT59+Atho9asbjLvATxDMNwsiBUBsv5QxTVmK0ny1FoNqPYWdCtUvPEuGVskc
Ui32Sk42BEJVWBc7EaffLclXTHcOtfLiiBQ2WXHoxk8MvCfheFdQVfeZGB7A/G3GtPgGQIILCPFM
bTo+tQCq626cizrYa1336Fneg8SXTI1DQJBuP7mg7kwkkVOsIqRCSEM1ySWO8sYbra0EL1av7Ct0
SGLIt36eHHKSle1xbbT5g2F1xhrH+ltj95sY31bXV1+mxzWy2/ciu6cOeXKMXVIoGi0EeDkRJoSJ
D2g1u9HiXMnCJ7uznlXPPld29ji0ARlCj4KqqO3VQEYJIZDVZjqKUdfutdxkSlvNJxHQSADBQD5H
Gz+KSFlNe6g2+o4C5x0L62emSpD6goOdyw3L4mpeV7EJh44VT1JDA+42FeaRzte2GmZk0z4RQfJo
mHJv1cHKN8bPPq40Lp75A9kY5z5jWokX2YH3oJXWvSbkg+OTalGD2R1bcA7II30PxHL4pRXd2Si0
gyzJGyo7ClQCxzC6uQXdLGdpKzF6vZzIqAhvGFnlmMS077gL0dapxne1Qf0EMqZGjf7ct+i/8zI4
dXFBgmF6rlTCVI0y2MUkIO6EDYUIhBMLdLF2E8FqycveastHxSmokaeCapqSKivFQEAOaQv1iIfA
sXtFnI4A/yY7CMJzPSWTuJldzsw6KTduVN0DdoyuSjbhOxKCpcuW34hjIgcCaf6KTuHRDc+xhsor
i5Ninzf5i+10T1XBNL5nMbAWBFKSqzHzhkADo2ZboMTSo1sLcHxGtCi4Ssw1LYvXaUfBqs6B3PgZ
BFya8FgnnU/dyMhtVfayhtBc9d6lpkA9Sl1dSJsLbo5xYKaDfGFCuIgs6gqqHS+TAshl1/HDFPDm
MhmQtx73C6Kt3nLxGAUkAuoVLnWZNw/2SCnORSs/dDHwny57c91mrYeFh+eEA5IUGcFGBBnRi2B5
jq9jhHg+w7OJfNnyALXAGZmFkU2CD/w5tDcYNgcA5B7NAjBQh4pURWTapbpyrS4FtQjnjsGIZkCT
bwPo84eoGOctTJBFjFaWsEfY9AmrYWb9HJCDN1piLvRNNiqTi8Q4lGZ/aKwxI7Y+eQwdgtDit7Bw
GFaV4FMG4mnuceau+xx+upHnztrqxo1VaeNei75ahvkWDnU19yaVaTT69YqmakzFiqYDRHDybjEc
+KAcipzLXpausrJol8JlPk0bZab7yVTwe41HukEGWNnlMGSfETqcfQ0ViO68JKWCt2esnskaLlgt
EPLjsAQJ21QuMps+kmLDp2v36Bkvpcv8JO/wupAC9sBibdLtY7PvwJTNtSp8qpI2XSAP9RfD5Llp
XGURI+r1FHUvSxwsQwC7PcRArg1le2jGfJkMkgE147KX4y1M3RZ5a4xLS3EDQKp5LrniOcmyCyeP
fjOFmjGXh0AvnLxn8U7KQ6wAG+TsFEtSjT5NsxAklMWlU91vaTn6K2vU6CBZ6rKqnCOcD6Z6nKq7
0SctzPQqf44/hcNHI1U2T07hkLkmnBPqlzWTg+96juhT5vqORJ5g4TrVnP0pyLSXd1lWauuEhkrO
vELt9beeWijNBNIV3GFZo65BG09EU567j0kfXzLWhNQU6oMS9F8hPlvMtSmzjambASlnYQE+hBqv
cygy4iUL5MIDJezjoHT6Norr59Z00CaxIimxIc7w2ty54OkPrRke0hAkWTIhFkPU533gggfkBe6q
iWQhynVmRA8+sRwH2FyRXyrbYBzPpUe/1EVUydL1Gd4x6ECYck2cZcteXFiWgbdR8fZhNID/Z1jo
VRgXZrEbqdQpkmwDEShnYd8+2O74oBDKA7oEAjQyv2EX5OV32x8Xnl3S5O7dTUXLJu9a9Y2U0iiM
zXsyCl0u4YnDeRyt9EB5zrUaK7NnfisT48kDPEGXz1mFueXftaq293QoirlTfFbojdP+/tT5Rr/E
ELIyFMwJeFfbBXyZlnd7GmxlO0a9+gjpaF+44sWzq4uZY+zpuxA2Wb5RUcE+OGH52Q2+NXZ0yVzr
e94QyNwYKvDqgTpEofYnYGynrqoOegIj3pWs40ELUgIXjoUYAYVKXTDGgAm52HqLhiJsNwWX9rUZ
WkRAWheXNeHaavOdmw+knOj0HAtEr0pEBFjuNqjwTYgQ+FmwwsSrRtJedYwQlR4Npt705a5pva8W
yqah6t6EZgZnG91v72C05xNaOrqH27FX1jTNI+aoS6UihJu5+rZnpTZvqvwBeeXEvoaQBigxnJcN
lo7SROCGDGPfN+K7UfXHWLer3cCkMFLL5tQTZeCZqrWNbCFZgjJfz4PsJa2gCSSqcyWSgfmihtX7
aA7x1taSUxuNO4ULdqpUO6ik1ZOSh4dOTcElFcOnBJ6MFcYO0eCUw8Af7ioj+JwnXrZME8iHrM4d
aFsligOXahxzYVQTZF2s48JT2JB78nXO6aBzxWp4gkNx8XqkBkkP9d6VcTrX/QYBdM18RSeiuvC1
cpYi8sRORpnT7r4nOkfMpWcSwXcWCp4TnrXOVMwCHvF5rOOzg+JieEdVwn8Rk4XeXgZutwCeMCso
N8/AgVJNoWu/9XBMugEACDoiB6HBnNZ0nTVifFVHL1qAIdJmqa+tPd7pwk5ldi65Mt1+4Qyi76rm
9rqysAEGEuVkKlLGNoVMFia78z4AzJKV8gT1g/OkxJVW1lbO1ZAZnOz9fZHwlSEloVpgc7j3iY7Z
qFQUk7TzNlnjfSkJCyX9Mtgxjfs68omIdoNe3riHOUMrtWGezeyrFdTAWz8H+z/QgfOzET9Qysso
1wGbDt45o8SaMcUzY5xtNOIFExCBM4L2aJ2zjsAQU18N+64rkyeksEyawO4x2sRg1ZqICfEo90Sg
XutcxWMGDahOQHRSj3uwleQbCtoOdcEQ7DH1w7OdHNGBuGYR10Fyoa3okyTxeZU5dAQtFN57uJGH
TPM9AvHce6ooWeEjwnODq9k33wyjJvG4hRqL3P8OItbcdev00dXeIgCzLJeLPYA9AbxtDABmN2b+
iWv3trZCSMUDGPpBE/Simn7Tq8iZWrigvBkNVHOSLemffVJxD4K0IYhA2BiDYj1ZP7tq/0C0LhIv
FmmFmx3MoXsQk0ulN3kl9+ZScYEmSJixecA3DnBVtved+p7SgNhbCo3mNHfrdYYmdNNW1afMnOhb
Y29QLPM4q9KRaQ4EKzPnwsf6G+RYtKlkynqAJuVgHAA/cn3BeMsqUF0y53xNCZGggFTug7i/mFo1
LqCoI210oAAUzpOqsSktpwnCBwVwoGo+GR3puk2U1YugkogrMKG1g0vlzRnuIAV88XMWq4VanvrK
KpbwHAmCBaVNGbag8KW0B7PBR1maObNVTAOij48GLi5d8ZV9LYKviiMPZuIiwSGnrjNZRmbVAAre
e1Ndyl2qxPrihDirfDQjbtqcEqh9SzifFEqRuBqZ4XJ1YPoKEXpmFr538hGL0pW7opkCYhroF9G9
Qalk8MqiM9Xj72UVrbOgGrdt1X5JVPqoccG3ysoAt0prHdhwBBPtwTNRVjqVtVGYXEdpB+guH5xF
46Vn3EmwRlOQ2BZlxbIJXxQFklnoYr8HD1LVCmX20ALYTLgRQsIZeeErzcFspPdLW2WEx3RPKJtB
zo7G5NGHHrIMVYoBbbruNYqCnjh7ugLgXqMumWnha1fZG9ESfAmmTtmPhbOWSByW9RB+MdGWLbqR
mQkxblv3U8B4BU6e4nFXtavQlO7ccIN+w4z9rGDsrxMibJPSUVemM7iz2MdRD6J/Wam8+9oMNkEr
x50rNCBtk80u9dtVkXQseIyLb2SnGBnewgtOQ7oiB9ea581QEt3Hmd3VCrLCEWwHB0rTDgSV5Zs6
4wD0smcBqXfrYhBvpR08GIQazeoWPd/gfu9AEqKEsPUFTqJnU6+OgRxxR05KrS7aRFq08NMvvW5a
M4znLOk9HVLo4LwO/l6NRu0NIBRt005LmXZ2+MyQZ2/Hqhnu2jIyucgwz6109FkS6qduW5/dknEu
xi9bds9xXkVQWeLicfAkNs0xVM+BCnqcVSNzV6bbtfARYiVMgCuYLRP7A29MjQYMZEn/YhFbMCM9
ysfXKpxtK/Ln2o+MfRTU+gqmZpcjlGMqUBXl02AN7Wusyw6Cpq48ZKBRgaUyMIZNQymfHJkquIyh
Y19FQv82JxE39gZ5iAsS0uyYxosdi/EzbDDqF8P4qTcmFhIRAmOtepum97KFX9CkpAffnoJAJbLW
TolZna45+egBjMhpnJR8CfMWshgQqnFZtnCr1jI19QNEPVtpkqONUtkoq4MV1zbexjDG+uThwpQJ
KUoZ7JJZokXDunToG6XgCD+Pnft1BGN96d0m4BoUuTSTtfGzU4C2R8IAs7VToYaHyqpzZbGBj+Av
q5DaHARygzbPf/9wSuTHbULLudGy4Bh6yaMCGX6jdENwvN2FINOYde0wLMNCZHzFlMKnhu4A+OnD
gxGYAb3XcK0OBZLjCOZZncPAcJtnRVBd9AMcu5Hommd40zSLQtU52WEXPdM4qbX6W+plEI2zrj9l
WQ+cqM3qZ0VlEQPqm1Y61fO8kN3WgH691wdTh4aTaTXcUW7L6YdXQL6nXOzaWLLznqhgV9mpRecu
FcxJz3Ff3CXCLdYdc9ttWnevgduyKjfMAFxX1G1tYEP3MbU1ACuIQBKVizJaqf3tR0biw8LtTDFv
yVe495yNWxZUJjLzmkSyRFiD86EawRsXLwZUmYPWMXFHl3C0ssY5YuoiZbfzjrYW4/9qHW8HHRkK
jh3SC4cNM701Fa7EfhQ5x83T3m+paUTS0XR/D2Ts/TclM6MdaA0K0SLZdRP76/Yb4vkQbbwaLFpH
RZg5/SDjPNxlGBBrF0OxU1vVJTiLrk6+Z6R2zhwt068W5SDTDDBMRimt91K6Oy+jhFhmBOAUJqwE
nLJubl6LTEuvqU2fhRAoqypYKST2Y6nvRoqeV4ze42MVXlAHGtc+LSiaiklPn7w2kFWuAW03cBmk
nbjWp9b3H/OESRJXRlb5obnQbUD3adj6yJSgd7kKJo8iyx+0cegw1CBucTW1pgYnxwfwlBBaiLZK
de0pYJ28QxmAHkU2j8B6ACwSL4SFUC61EYYmSZvRNmBWMjdTl5g3Lw7u855Vv8FsK5x+ZH39gGUp
ON3uErW9gIfPGssI5TrpKvORmc+it7RhmdeEHCvZIB/rMevRrXcW4DZuxnWnnaTuPdz+SAsco78Z
no30BWWb9Vhqkf3osJNa4mT3VM/tx9ClY5qVnUscBavVMPTv3YJylB+Y9VaaofvoQJFayp4MWj3W
nUc/SZU1wnbCsHh/jWH6903KexcmhrtQz5XH0Kzw6frW9XbL1rXykgChVdhuhs7kflBQWPfZV82N
+oeWZSjzO/+EIE27u/1J74xFr7UPZB4xAIF0vlLZL7naGuq2EVaAUEuD+Ereyvr214KyL+kTOlUN
JiBF3UTXnov6pjGIOUsJRrqWjpPsywJ96u0m4UN9qtZHAqgZt9T42vvacO5hA91uycLpHxrqyWnp
OQ+VfcWDllzT4s2MOC/agOXfQIjbdSATMSey+d4vvOoaNebJCkOBaDNZN2pSXzVRvGhNAtNgugVJ
A4+jiS23t8zqavENmdE+VFZSJNfCNOnuQWOD7tTUu9vNIgOjm4Z8DI5SNVfi4WhwKk7JpAF5beLV
3bXuGfyzlHLt7WbfD+kSdkJA3o/ZXfsGAmJpGWe1N8QcAMdwlUmbrcI6I94trIerHZrrAsIb1pKV
qrQKoKo+4vPnR2WbD6afDftaiaN7Djj3iykEsUhqFDzcd3uYooZADEevW/+4jzxHmNUa0L8fL6c2
cKBy060WP14PYW25bikkzX/cR7BetqVoSw3239so8qrea71//XEXVV/zmIuYJdR/7zAIq+aseO/7
9r6/0/vICTkeQze4+3GXqjAFRjh9GIrMO7ZmWyz7EGRv3p3s3Ivubj+i0QvuJFHFhAoX9+8/PNu5
w65G9ob7f+7Smfeey/h8+3tuNvIAeM2bN9hy74aAmPUZoPVj3vU2GgiTm7pVxHcjzYwZTpZ6fXug
JTF6IaUrlrHipfd1Zi4Lu2GWNd26/QDpcoi9VIM/qj8bQCdhg2vFOU1gmYYyz76wsr4fSzW/6gMK
tqpQ4zXVUYM0pNrZ2nl1V2it8ZYEZAeXXvcYxf64TpA0YxRmlLMpeUxzp/GYU0tcGI2B3HS6eftB
K3NE0eap7zezHMF1pQhz+eO+D49T8+jFSyqAej9eZHr+7ZVu98HiZtaRBfsPr6EwZSC4o5Tg0E8f
nv3jppHH2jZX+AD/vVc//ni7j2xjmHMDWSEf/hAODvgKuCYWQ0CN+v7fe6gV48BqPNHjuRHgdGdO
zCNvf39/Eqafz0iJhMzSY5GY1bNKXpdR1uW1so3uTHT29XZ3xSxo6+XYqW43TS4pAGBTZXO7mbvj
K/15/S6os/ypMO7AjdTPed26R6VJ0W9OrzwIwEeydskenf6qxMYUvDp6e3O6WVfGLscteFGCLHvI
Tb7D05OyTB33kWD/b08yCsNb0VZL1rcnYTNk2Yze51iQDvOs0b0oTcLjYqUgw68W7/te1mm3dcFh
AYlhS9aIP6NpdG97e1IplRfqgfLOiuqESLDLbbtRltmg9+hO3Z6jFhh34jAXy9vNICUjL6tZyN9u
Ut7ctVTjLn6fxg9pGW1ur1yIot8j3cJvD05lmCL76uBN8sh7wprih5oQEWr8MKnrUk8e6qwMLrp7
yXKsYbcHSA22luW3cnW7L1dy7Y4cKLRk07On54QBiXm+UpWb2yPoD3fHIHXvk+k1bncpdk4AW0TA
1O2+oBhbckloS9xe5Paj0vKvWJLd/e2WC7ebMEBEPreb76+U2CfLVh6geNmHuqfzRcurWfixD5cD
31JeVsmL9HUdn6JvbiJ3bK6149+RS+J8HoMimiNFtU5Jz0G1ZE/lZXqmA9jYTxXxVCQa6R9SVmvQ
btZz3Sar2wMqgckhCUblEAc1q9+YbBea7fbnDkF51JfFo2G3HWY2A6C91jSvIr/e/j52VEU0P832
CVgVBjqKXLc/IKCjZlOF4YXzBU+h7aHCm17RrO+8bkRTbfc+AR2qui3pgXDVT59uf/cyIqd8aSl3
JPBahzxHyUUJ3vkciHHZ9hG4HgktLrHpxGp4G59cS9vdHsCkAn50W/onHTXYSdqY9G/HhTIeQai+
uNpZKTZO5MgVWQLKp4bQXakFwycT8SQ5GMkCgnx4rCKyZ1qLrzcaKf2LM2F3+3F4YfZLYyDMqp0d
IPGg9wuIdXpEV7r3Fbyuq5ep1trSfW/j5mk1fTAPxfQA38GzIwup3A+VSHe5P2LJ1mKU6BOjHtXO
F9Yf9PCiUj9FSukeFNAbi/etg/seEutz0hXOQjgaihiLY4PW233fuKSwOQS+9owJXl+pRZ5u42Co
HzS1+HZ7aZimX4aOjCRybp3NgAh7rYxa/KxGpD9P2y5Rv8zqUNTnqmibvWKk0bJv7PxzED3eHuAp
QwClpqKd7pf00Buyw247N2BAwoNrvTBk6MvKcXviBsv+3mIhQ+YZr61yVUUTYV9V6ekEqxrRZtCy
6Mq0+f21EwtQvuN36cUSnb8zAEetEFX5L4rHYmt6iYyNzsMwc08JNLgDudzVwnRtIgiyBUcm+pJL
CC2DZyksqHzzTiWMCZAazxyraIMFDzV50Y0rsNHVNBDFDyYl8vfdA8fySqwr02sNnzbW+Ggd4u14
4v/720u0kaVhWVPUsxdyklNHIjvXbJVX4X+9PYCAeGVeqE531MMxPFU5lf3bsVFdZWZEQ/yqJhK/
TOYZO4iWxb2uoJJ5f2NDetdyGuDaCE0gs6zCEzMFNnL7FXs+ki8QRPo+u92LhtjfhSUl8h8P+unX
25NsKzH2t9+osRE2EHmoVvSCzOyfXi6cXvP2oNurv//ldvv95aisRdMycjVUUvMg6rJjf/vw978H
ArlV4dfD+1u4PfJ967cN/bSL71ty7IZUMEd9f83bYz7ux/vTb68k+NZQxwzD71UMHeTHftx+y0wj
3/1/zEZak9n9OOTf/vWPt6zBXz9cvnlBlv7MzdC131E2ZuX/+p9VEH98wjtnQwGMoTlcuBzVFKbQ
pcVrvYM2FEv/p2Prqgb/yRLScqTzb9KG+U9NRVbEPFFoMNyYTPzjv6qsqf1//UPR9X9apuAJmgMm
Q9ds8Z+gNn7lbJhAQCzL1HTVtExpsE0bDsfb50uQetW//iH+BziLOrAKCJz4jYpnaAHlYiwQVzcO
EUO04MLlT8fm/E7w+C9gTmfCEevpJQCL/AT2kLqNM1YHL2A4tlQ1Zua/bhA4fWmXno+JqyCFpZ01
XSAQCsatbx/zrPcRw7VcLhwQi4asnqDGY/626E6DsECCZm9/vz/mx91xKLzzP80SKvR8lY/n5/ff
oKmghQu+DO09hTzyQ2hsDxakRw8p0OI/35gtDSlxXcFcUaed+elge1PCOdAwIp+8pECqPaUGtFCw
Crvv/nCcP7wvAwSLtFShGSqKDgOQyq+bKmmeIcmj5R5UrfzaNR5xziIOwCt6TvOO34GK433L/u4z
1X89iNPGLMNSbce2LNvRP36m1DWRz9akHXQjhX0AWDhURl+ufUP1Vgm1+SV8W/dMdx3jDt7/BaWH
yT3YNe6mycoUYCGO298f619PbGlrgi8VzSFbJb5VSMf69QAAOQAZEZEPZDSBxKeBWG8MdYkusBkW
uV38aXvTefsDWHPbnqYaJhmPwlJN2/ywPTtwq37MYHD4fVlmSKp759DHhSP/cLA/fLDT+9IYD2Di
8C/n0YdzSNO7pmz1hjoocDU6z3V4L1w7XGmlG/7hEE67/PEtCdXSDEPC9DEYaH45XXXJ0FWOI46j
hPgbP6bACP8bTXtQxUgu+/SQxX49+/3nJqYz8y9bnU4ig8NpcmA/bDWTGk1OlToFDRvHpgjUtZKE
VqRmMlqbfUHDevwyknuyNLNkXWjDAj3wH76p4m/fOz0LW8WlwZ4wNv/8VR3NEt+Qx3snIcnbBU1B
SqpFwCYz/mBOSRaYbwylDLxnuZWqka9j1Y0uoJYkZB8H/qqQBpInEz/A2JJRUgzmhORSjP/8M5I2
lwJ2UVBo+Xiad54mq16irEv1DHYO8FX1pRO2cVXtvk2QUGdoY5PS99U/fE5/c75bKv9YfFA64/g0
Jvw0lpmU7Lo2QjDf2366ES54VatklPn92TBdfj6cDASfcTi5XDh/PRkoZDhNVdMeASlXX1mQaZSV
kDtS/HXWTU9SISICb1U1CKf+37b84f0JXdFDOTVmdLOo1mXS+ycC6cXezR19E/pSOQETBXVdgbn9
/Zb/5tRzBCMqknTLUY2P33AlSh0iOGhRt5WwSWQajXPS9+VcIpTbYwITrJt9whN/v9XphP5wpImn
VVUGGIZxXftwwodjDjG98YDbmQkFzuSoxNVzUxD2UKo65Ejrpegya5Ebxt3vN/zXgdoWqmExvlBK
4Nv2YQaSa2MkZQCfZhruXmvdazZlEFqQpkc9RAY4AHP6wxH+OAnhPdrCsIEVW2xRw4nw68krccfi
++1BfMjcIuzY0cCpK4mrng03KS5gLeovGXnt4TxxE4mcPk6jfVTfDG8mQrg/7M9fxnRNmlC6dFRE
QIktS/11d4Yx9E1fx70nA0s/NQTL04IBmBWCL/7DePHXL5RNv0DnAmIawjS06dP46WtrQzxRggIf
Z02E297GMrh1S5y0wj9JoTZ3U4raPNEJ4P39p/zXk/rX7U5//2m7zUi8MbMUVnABXOFlgQHYgSLg
DB4xlkGS4PPsazP5w4H9y7mlcTwZoITNzJb58odzq1GDSq0th2JEqcPN4oxAIBwyA4W4ZKZcOQgf
80+/f6d/cwFDmyUM0zZ0pnmW8eHT7BJQ7ZlVM8FjhYx1dQAHIQrw7GVVEctGUE9nxsFrI9AoD7aw
50SSE3/WE0yZdejwfr87f3fgGUE1vlmGQ5PrwwdeRvCwg4JWZ+xE3UJ1i3hZF4DaFOClYa89klxZ
/OHi+ZdLg2ZCZtVsZg1Y0eTHqZDVeA3jVYq82jUUb9nEMrw0cUpo5+/f2t9vh6knH6/JzGv6+0/n
FF9SC+VhBOG2LF1xP4DhdBC05E1x/P2GxPSR/TI48o4sfHEQek2LNdv0Bf5pSx6x4bbsMmAPqlut
qiErt6XVRm+Z1MN9NKVcNMS4zZMBPSvdNujnaehc/7ATH1ZONpxVw2L6x1xMF5K226874SBhHwKD
w1oQV0/qj97NA5APSw/Z0ibpUWmEAX5ll5ige5MIK8KVWkCJnaKJ+R925W+PB5dlgxOLVcbHk4oJ
t1bZaUJWQC31dVSNylYdmeZ7Nc2orK2Rm2EsmLd+WG9MSzeekl6N/vDp32YYHz4UKU2pmRr53ZZt
fvhyFznQb1djSAHD92QWKBSqHCNluW9y+teQ9HXkK6AdwTDmHIOZ06nImP0BPqleeI//+SGZ8Jd8
3VlGGvbHhSSHXqmsXFKrN0aydGy9u0Rpe0VR6l+YwNpnGhce3CpLj+9taaOIE33d5pv/m93gK2Ez
/lg2l7ZfTxKAGW2q5XzdBx8wh27/b87Oa0lSJNuiX4QZOMp5JSAiUmtVL1ipRmvN199F9UslmTfD
emamzaZnutsDcHH8nH32OuTKM65FOEX0nayvyd7ROlYK/aFUwEx8PfiHEILji5iQWzR5hXXjfT82
ydEi6cyZPV57DAd8bNl4HK/lX6ilEGTmUsP6oYc1a4+ZemKf09Yn204HWye0JRwlrbE905HDLzM+
c/Sj5g2Pm1pmdUW5p3xwjLS8HE1dochkl68K9r9XIdy1ewM/wJveUgs/TeDY2AHriLKyc1VnTnH/
9bv5sA3DpaXljD2RizI30s13qUQyDgscAapcsPRMM7BwFaGOqLBcydgT7qSUUbyvB31//LFdqfp6
MweeqtuaaW9jdBnCDydSBe3ZmMl3bP/p9JAFjloeBnbRVRJkY3niM7zfk/8MqbEpOKoEQMln2GxS
8BxaDObQLvVq2lBuJan+s61jOZ2Ya5+NY+j8800Umx/PGMeCfmpH9cRcS9AWd6qGnKIaTiyn93Pq
z9MI8mMEijh/EDFtDk87MtWg1HXcqkAgxLRqGX31GwGrzB7wA5it319/r/fDkRgiADR1YZBDUA2O
zvWh/z5mAAWneRqOrhjm5ZsToINJkChwag/liYvVNkphLJ4K+wkONFKP5BHfj0UpsAUFC8Ud18j+
UlqrqwI96K1XL5Z5L4KSlrdMDtQG1ZoecKy2bdkX14BR6WyS8anfs9k7TEfAciIjJk2hUbjd7luV
o5Y9HqyYp3AnB/Y2Kl6eKhTGcKcDBdIg/sxz9U4B+Hbf41539/Wbfz+dLK5apFVIS/Lu1xN+e+eC
ByKMEK+/Xd2FNMvF8SgeNENpTpxZ7xfk+oFZhAQrZHvZIm19szpSK5dmbaHsim0l8NpmZddqNTpO
/nWgqbG6+E+PZTBpSYKRwCG5u37sTShaYYoOeIPEnKZY2lnSUzl1sHN7/G+j2MQiLHaHLU5KqW2n
kpn2SgpRF3iVUsGAQIN2NZBgPrGDrsf5X/u7sb42kgAE1DbZDsiP7ydsoeiFNuZkjJeqQK8YhPaz
M3XRlZV2821jKMkhS1vjVhqN8x/DnXVo0rbMClaMLch2vh86lr26ODWfTdHFXTnNb03ZYRBgRziS
LH7SdrabU7cctPjYkaH4+u1+8tzkAiQ5OJtsn7EN+9JadABqJ9rpCAv3QQA0Osp/Knl0Buet8UCH
0O+fyduvR91ekddn5r7k8GGJfNmL1r3qr72oRoCaNbi9cjlOnLOo79RqN3U0DZoVGnNtqasrSDeW
X1lqeGYIFRcNocZnkr6lE5vwNvpmVZLsVCFjcE0Wlvizlf31U+jswDFjlu1OnbGF6ai3nzcmQhxZ
GRhclmP0fR6wPmlxHaBmwC+csGX6+nVsduY/2xMRDWcpyTzm3mbyIduXzpzRnWB0EEcTlHfHmbv8
NdOmOXGybSKFP0PxusnEWBxtxNfvX3waag5Ulo6dEI1/h8EXu6U7WGXzBm63+EWjQmGdjYpD5+TX
z7jZnNaBiT4t/uDCjP36OhH/es1JqAEJ0blVmKMz3MSqRoMoCaFVbYkjNprlE0fQZmL/u+eyRVHC
WjOY1ma8ysjxPErraSebyfq9lFkKm8TWL+0cPJe7lHp/huUBelzurCdW9IfThjhxvTeQ5xKa8WFy
kz2TtG7hYhdnplRiX4NYEOwss3DKX0AGdfUqrJSg8GYTj8fjPE/0VeIagGjt61f+4VvzO7iak3jT
JBubs9mf63LOtdIyJjx4sFCKOuWqXK5jjI92Y4P2kNLXfGoxfRxSaFzYKAuR1VItQ7z/ytxfYjuO
YLZGtt3S4jPTa+VaoZIIVzfCFEtAGqPhSPYxXhRj1OBWNYIgBcCGLB0fjUDMMbMh1zFJKgVug5HS
p69k05D9KTbGYLugtk7t/R+Wny4o4SDhIDRad6XNe7LQdlksBMhFFFMPCqHAW1xAD0ZSjiHa199k
GxkxL4kEiPUwXzOJ+/5sR3+tAy0ap3SRYsb2QpMH/CAAakRTfFbUtGKVGFEdHMWKLsJOUTx1SdWb
hDP8cRgs42qgI8T/+udsVqXF4tAh7FAM5vimTLkJGeyqLEQ80e49ypZmyiTTjhY7x4PACecHTmvZ
icf/dDxBjoM6FhGK3Lzqbq6TOB4oHaBlxf9Jb7hluF0l1MrDLSa/zy1Dj04sR7kZlOQcSQS2Hg72
z9YjbFKFbEJG1zT4OgzsMJ2j54qrfTeO2F7YnkEDXBwdw/mmGV518ZJpL4HAVBXDx3EwLgo7Oswr
toCemKlDTzv7+Ne4VovjOQ6ckzRvcQA4l4v13C8L8JqVxmlqT+2AV2kMD640PasQe6Jgd8JdtVaw
X8vQ0+N7iLh5F820zUAkr2R0M0XI7mz6lypM7dLCt5gBBTT3aQz3UWUdlxa3oy73CtirWYLDf2Jd
oGE/sqJ+rCAKzLzwZgv8Zrwag1u1/rU4dyoG+czla1t9npKDM34X3T+I/TGVGrwhVnwnMrzFsnxZ
QLzBV2FEW6oxJwIEMyW9l6W47WoaGbT5rNftEzNis/hYAGv0sVYduUV+nBG5VizNqIZvGBIkw34i
t35PqpGmhLayhsuvZ/t2LC6OTPE1b8h6JwbZ7E6BjiEm5LMcMCvYzp4J9zvhsKKLK2hODPUHIfJX
QGn9GcshO8yRx518VWb8fd5pGVC2EqgWNLqG3jgtUOmvi0AIIU1QOAHMhcax1jFvsawcTURqcZf4
qUNjYaTMyS9ibx2qst0Zz8hDSHbMQr9BTEGv/NfvZHM3QaJlYivOZZrYWmhU2d//zmSJsVdYFZSF
ndM4ZjgV3ftGGM7OiUhzswr/HWgNsYVOoVLd1nsX3jZNEMCuK8XK69vaMWftMC56Z9AKH9I2qMV5
fKqevXk6SjGGFNJEGMKTcTJt9htKXcJIOkBEzQxeFDlnok1YMHc49H39GrdTa32NGloc4nduX8S1
719jkJIsLAOapuwe5xpFwHgz5krxbUcs+6+H2pyxf14k9V3O9nXnBrLzfiibnKUdBvhryTjKfIQg
6muJ68FBmhGCDLT6R7owrMPXg27PrX9H5fpFTlTaKhP7/agmigeHDh8eEDxXIaLfa3N30DZPWNec
x0l/FdfJy1CRM1HtAVYy7tpG19Qnfsbme/IrKC2RkGULQKSAsPL9r6hilTYduvjciXD8BvZyfrFg
gndilI8f01oTM+T8QQnqchvFIC/qksaY4LfVuQHlbGoeq9gGMyf16e2/vtdVq7MG/ci4LJs/ef9E
SwZCoSS/D4dX2THBCHBq4Hd0iZQY5i7Fcr/MCUYYyXwXWdg/RmRfLWv65+uf8eGJ11+xysVAEKAK
257LBEbdNJk4w9MMbbT0No+4DNhJPXBQ0mswnFgtm+CcsIOckGNoVKEF8cc280WQREcRfEu3sxp8
9GpR7HXco3woar8zdNqwd2rFhwP5H68/fwZm5RDprKl0W6zv4a/oK6eLUjEc9gNTjpAZ866ffiy4
eifYbSrVjzyoooduTPkCX7/f7S3zz8BUYQm0VJ266Pb6wyM6vTZjGx6aHP2+PdBo51bcUb5XkU1y
Y4RzltFi1gkA7XhyfF+yMnpss9bqdl//lI/vnmwtZy4nk6p+zNqE7LiDidjEJWyiKXGusik/hHnQ
GTd1x0ngCymW8ta06xW+oweheSqTv51sggsZFXlu/swAwR/vP0JGK/c0IJjmTq1iW9b2xUvrpPIy
coz+RIrqs6EIbR3u9WT9GPD9UANg0y7O1odtKvmTtk7c9oyufKpov/a/fq/brYmn0nkqnXXEcW9u
c/AggcZ0EgA3hiKvbtDujnd9Ojv6iZn08YmkDkGNjCGia0pCm/2C0jYG4uqfCDppzlVEA7hGF5g0
uKMRVCfmyvolNkEMHLf13i4FB802calmNKiWgZaDFcZkp8HqKknG4mc82Cm9NLPxLYX0FJ54wg8v
khCBDDU3aKo9bImbiKQv0w58IWDAbpzNfdEEwZmDfenr15/rw3tkFINaCWeoThJKrsvkr53AbkQz
cQ/AeVxVU9PjwDYWnKHjpvMk63Q58SY/eyhDILlhFkIq/HBwkUMd+hzHKq7rxV0/JNY1Uh/7xCif
fC9hoDfVuWL+CereP1RRkYjGhqNwkfpXz7E9BdDIUZhoeZ886riS5Bgm1vLpf3iVTHm0EJSxSSW+
H7WXMtWDOeTikemhirtaGJ1l3co/JbzLvK8H+/QR1yPK5Ea3iufeD2aKWEmb3uHGaiwa7r0YSr1R
LEk1tKdDJUE0lFa0W4iK2hPzchvArhE9i269wZNSQhH3fuQuVuOafmagqZqjvORplT2CtpMtiZSm
+4YXrGadiPQ+m6OsOt4qFUdSxOuk+nuOxkM9hBa6laXsSQ70U7rvaY6EikIPztev9bOh1mlJfM6q
+3ANALhCa4SosIgrRYgvBz3zdWdEnpVlp4SfH89CXiRSxTXVzSWMkPn9Y2kRrKoZ7qjbS6d5G9TB
8IQyaN6gTjD4moJbc6G1Z0pQEhvM01OSxuO/zQb/r6j4s+Vosrvwb8EJtBV39BgCN0QcGIiUXXSD
xN64b5JGnFgYn81VqqPULCQnEDWZ9w/ajVqC9dGKQV6ah25SLNygyL7VTRH49dj8NDFyffj6O24z
63/unSwMjjsejUr9ZjGCldRJ4FSsjya33KavM5dILDxH+rbahu5zhcwbL5ZGqWkvjWk+ampo/Q+z
iXKKxZ4gyffqmx9Boi8nfsHDMuZCcBxLjXZELGFdjF3iE9fKDxeTPxdtso0ACXAwJax4/5JFCGo8
j3QMn/JaM3EmB72gKMMKX8ZKyqjtxW/tRnHzXGmL46wsagFbi2SraZTdfhja/FSE9dlPQsUjkPdy
rlj6do/qFt2mAYimU+Fg+dU3Rv2MB5e9H3KcmLp8UC9iA88zlbr5y2KDh17UK6A2BFvqqZrgVriw
zgeEYg4xwVp61Ox1jv61h4hZLZDsgDkaeSlPKpj7o6Vjr2VruTykFRmw2Aq4eTQTbGxzNHBSs9CU
FeA+dwG8IKqlQ0B1Fq29PnaO//V0/WTbQYuNckGi6iBfvFkhKDhqSxs4OvB81XdjrulnuGviX0Nj
7YnNdD3QN7EME1H8m3Ci92XzIjAKyvADYofrAw1VrWNOVoy2u1thPXU7fZuiHnuUUQbVy4gSpDhx
eqxTfjs8WV96QNhf8UXX33+HJDVTrNBAZbIFd7gbkQdsraA56H1Oprnt8TGcoIHgn4EZsqlk91+/
6E/mJFE/s4EDTHCj3d58kinv2r7q2YsUkNA4mzVXphH1ZC5r/IRz5ZUDKPSdlr61YlEVr0cT780y
EfuiluPb17/mk8/O/rTKRAUJEMok71+GY/ONS0EjQzhWC/fekRk5vBYRiT/h9VJt8hMDfrLfc2Yj
gUXxvEZ8m6ihjsi549rGvc+B/ulXkdpjuGS0o/XfB0KDQ80H2Qg737bjKVsqmwVXknCKe7W7LRM9
w1oSlKh6+K+vkBhZaiRExBpWbucTTv9oGSqyvZh/615V4GJkllGFg6sozr4eyvkwddczTBWr9ArL
f7mZummlOD22AIVbDR1+nhHpzDUPA7c8XprrhmrhuaOSP47A8h3iHALP1+N/soet+R4iPnYJFOvW
ZrpYTUw4m0VISvtF1Bh5WZXhRUM/jx6Okwv146k970K1nXdjFQYvU5UtV0PUl1AKkbvfU1HFEqg2
5vm87/Mcsi4l0BOh92ZKr5lGpjKJHBVhD0KPzX2iCKYpC7Fbc011JFO75NpL33UN7Dhrevz6fWyG
YhGTQCWjTFcd34X69fvV0wyppSUtYUXhRHCFm7H3A2ekJb7PwxOn6yef3kQ+j47HWGVX21CtGwa7
iUriJDRgup8nKW3oBKXHdE7ZsOoxPyhKhJWSbhW+mvfLCbXzxwCKJ/1r+M2eTecRxgM5Two3W3vt
osp+HrW86nBPa2yaQzKpYAWdY6x0Yspt9ot/88Z4FxOdcgEm7fb+FachRsB52ZdYLzhLtptNB+Nm
uRjTqevMZqB/vyUxqM6lXnCKrh/gr+M51fECHaCvuZDoInMPaTsJ95pOMf7EE308/niVDq0fRN60
PhnrpPp7oGXsmhGyCjVZu/gHKHi1K0C5PCd83V2mmcUu1tTmaOJc4309XT8bea0uSpLVhKTbYHCo
rBYncx4x6ILZclM1U4/YMq1QH6Ehz1dXSDFGcYptJie6Pz4dmvoLE5jM24duryFMRNzOXNlibKqf
M3yqj0tiZ8dB6eikV8bksbKm5Cwf5/L+f3ho7sJr6wn/2fad9E3cjZNKYKPYAZljLOyFs8sXIb7h
4Tx9ExEexLHU6rtamKT//ofB2SS4NXIwoHh7/61zS0/p3GK/1GvT2mOvlcM0kmZGt2QH+65UQ3Td
fZzvUd+d2Js+W7GIDNmebIouxOTvh275VWUF7N0VNmaIMpqMfVIEtOG6el/I8qnrw6naUfUt7RNb
1Wcjk2ala5CsDhX9zV5RjgX8pJmH7qp0uhRdOWNBqCV3qV7OOx2b7V0np1O64M+W79orjRssf9AF
8f5xragkh2QCbsND37ogpgnv8YRRjv/9e5IyRf5GbseU2zvdWNFkYVWErknQ9v6AC+NhBBPqmqBj
Lwqclfe1Gpv3kzlUT1+P/CdB+j5sZenaa2WW3i3Uk+sK+2vbgAWf1LGQuatEI57WuqIdRdD9kCZs
AgJpCTB7AnMhLgJjPFStQR0/TZpjpk+QwbAbo9rnnNhPPr5zfhLFkrXrnd4TufnQQGxGKzHJD5K5
G6IdEgKM5O2Enu4Tcc/HGbV2kK/pHpNW3w/NLVJNCjmA2HAnvSczkWURHc49SnvcpQz+v9VTCM/e
oZ2rU9e2Ta6JUwc1ILdngfARFbK+ecalI5VW4pTmjumiOp7q9Ivm2nUDPaQAHj260KgW+T+82DUb
Sv6aVBB9+++/daEvpSLpinP1Ksi/R6SkLM/MUig8JybVuiq2k+rvgdYv/NekirKu09N8hafNqr7D
ojbA3zaK7tEbJFY6+G2QBC9tgllIk3M6u/TrGtC/wxMh2x+x2/Z3rBItuda+6HnZ/I7Cqco4KVi9
YoiPi1Ub9LQkl6kuHiMdRJkNb2Y34DTpRmp0bIfyVyD7V/qHrwDocWuU2o+qbX6WuXiunKUgIk0A
LuMBA7tJhW2A9biLY9+8I7WHe+EC9gnvObGb5+Emj5QTioOPZx3rE2kNhWj2P2MrLCrEYhS9zsOk
gAHoOjT18Dqoo/hBX91YZWdRTdTcMgjnw4nPudaF3n9REgvCoeSxpp3Jbuvbgp7TNF0VUTfzq86+
iVtb1ODKk8RgkZQTvFG5p44wUP6SU2irI2br5UAOF9PymUzN0ITIfHdjBmnuYPeJDpqkCWwihsKu
ATvRWybz17kPW/gpwdoVZyNRKCH6ecNCKNpx/2mVpoP/1qjTrSDXZT6pGUDZdFdA+7M4gDHFNJed
DEIgAdhFZnRF7vpFL/FAN9seWdqO06ysdCATAKfXL2VgOojTWxOI28Iy2sFFRj6i0rHGFoOYeZHp
4Bq4o04QSlaH9rhKzhLqmRczOD8ugJaSwExawIjBq7gs1NDZGQLHn36K8/u5GEAf5XYQ9i4I3Oh+
yp3lXhRVvMMZNL6k7FYAohid66aBS7AUQt1VGtICvAVIb3PKnjdZrd/XlV1fclEkyVXO8SER+IiF
gUwx6o8xl0/U8mw2W+3MmCfrmEZKecOP6S9tK8j2naY3bhar4aWWiYbUL6H1hY7G2O9rRHpzEmb7
yRiWm5a2n/Ow1y3eWFv6UHa0t1ZXkysq9fJtwun3arGnaY8ES3la0JFgjovefMRqMlKu+76pX0s8
sL/xkfCU0tLUr1d/LqNscXLNml71FqmOVyt70ZcA2R5oaYphg5XkqqZ4eowo3u3jxSFRIEWyyzB5
R8fVgf4NlsazNCAuq7dvke8aHDe+lyXo9Tkks9VerOJe263GoeuA7qbDd33MOjiFWrAcnKLTYcIw
A4b6vIF5OwzCeUO9ZSuurdahl5G/8JpGKQ+LLpursHVUXIKN9CbPq/rZnOg7CbAgveRmqQFp7zos
I7WMO18HRFGp1OQ5riqVGHBpGldUje4nmYI1u4Vv+s5S5OSpigUUGM0NcO8+x5u4XTDj1Lq9UFLn
l4Ez93VgTCmMXEtCNJLooAP8nOZOe82nAJyTakY4FjQ4rNl5RAG5VMxjtCzG26KFvS/tQmBH6wDm
AGDq0ThJ53WzaDukuMw0HTbjXjFD6QuoSaDg0f0cys686zAq9dWkAxVSRN1xpBB3Dtp2P0amv1Rt
2LqtXMYQekwBshBs4PRSFJ31M5+wlRwXNfDjQgJWrqHvRJOINUQhdb3PJ9ERn2nRgKNB3Wr3uOFh
1TKltxrE1iLq/8m19AkZiz8s8c8lc4512R6TPrsokuqpyurfyHh+cbcxcSVFJO0sOWIXfLZ2TG/s
CES9iujrR8XsnkobPXU8LaPfWnNzbtW6uDIw0MCTM3YbeKose+dZiegcU2V6VhrjVaLoD2pUjb7O
ovInB6nQXKvGbRLkN1kWwxJvIZbYf/KULTUKRlMXeIBG81ridmrF4nVAIQTLOcQav4NTKoIWxMdw
iRyNNu90+caG92T0K4ZBo11vti00r1Gqn9UEqt1qyitEcedYye8lL2BIxOE+LsGIsK3DpiiRF4GA
jY6lg9PWWKvMS7QSBQ7pEFPwjk5x4Z1xHSOtX+0iMiZuiL4Up/geJxya5TA0Q1URKMZLoOHVOg3p
+QLGEmN/c7yshuGWaX3V6oIBGxHuAoQCng600lN77bxbBIWoPr/XQcx1kXaQvG+3pmzsigTlvGLm
xj4YrdDHhBxT8BG2PNXGBp5Bb6Gj1TPBE9Mg7tYSCEYqixQctqKiVtJ+pRHA8raWkLG1Yt9jGrcP
KyO+DSyJCZxsOVeLAE51hUPhwcZOvHJh5TaephfNtTbr0y24aiJiSpzL7TSEzk2tpHjoU5qErSh/
zwrUyty5mbTghj7cV/YS5jbVOxeh7v0YyqO0qU9kNbLJqLltkZPuajpoDt1UWTtyqge6A2DsGccZ
rLVQ05vQ0c8xRvUgYPm4SLg4lRukM/Gk14hW6LUv0X8XmJXX4BMwRDug6ntMwuStt6bzxaA90jLT
S3uWB/gZHdex5RL+55PetFeVwEgano8X/7G4J8VRA+rdWXl2kc36Rd1m3kCqOsZUyZ+U8GZI4kMa
Br+nGgKrbsiEfG4Zugi5fGeYb/Omsz1KmvGuVNL9mBO5DyJvdoOlQgIdhF+UCvBQc4VaAhRiMcEm
bMr6rqywc6yKfqekOlOJS2TWza9OUx4L8O1ZpnqwM0K3iqYnOkj4miHAzNxafocVFnFG4vhDpf4e
1GA3yK7ckbTbgZ4CzDFfmkMururIegAt/FpaC0eFhXPR5MT3bU7P9VjD/UrC4+o0STunG2jR0aza
c2WG5Jk7zGV6ZDH1NOzvdhFfzorO9Y7owF3U6KcaLb6wYSgriHsWVT+Uk9L70Cuuncq4cgoT+uNM
k/F8UM04cTyrV8D5WJ1e3aitU/6Echv+CoFEXIihEZ4SiZemWdBDrdt4wV+BhUFw2YHDGgblfKng
J7fxhD28MTd+OkYtyrx5H2OzvTTpoWGCJKG876iHHkEjNV6orPzz3gJABQeEm3mLW7QWXtTsZ/xZ
CCwPYDR8Gb0LbvJUz88JYnYW9I4EgkKVCKZxyRQTVA+M+Vim4IlMcoIcQdn12Ik9rYpXzRjv7KK5
n42BdLd2DaXqFsgh4rHICujTpLNIARfhcJ7s+hZGUxXpNJprQ+2pSXRQkHhQS8e/rhW3WokqNYuT
6yiEb06D3HlLMqGHCuHUx7aMzwPc+SpT1vjZFDtRDu0uwSAYLFR2jl3NpZFKA0qXDXU+i1/UnAaA
eiCJjF9NBApxyJrXtrf2o02DvZUR6GTmz7Bo8T6ePXvRX4q4Za9fmD3qm6ZCmh6jJxgLLWmVxE/M
xreHZd8HBSyD+VsHUgBwB5aP1mo3aT06peA0CMnlxeIYivDQloE/gz0zeqB+inFdpAHTOah/aUH0
IzRp91YnmzMCMFRUaS5KMfR3k7wNevtF05frLoGdZ8bGXu/ah3TU7imekweNufWGT3Y5v+WYYNIr
byvtrcycy4V6zM7UqrNEVpe1leDUaTrfcLu8G43I72HjhZP00gWVdyKOUnR+ViUX8KFmt1kRZkRo
D5Oavakx7qB1IF6GmZJ5mQVv4QzSQlvOlNDcBWK8yx39NgonKB0jDqSj+JYk8trMym9OiynFohcI
xov41myC37RggnoEISZBxe7qyPHiRrktwM7parN2WtHWV2vfV45swYW3mN7McPTqAC6iNAFO6cvT
EjVnyqpo7kpc98PpDJfSG6X/FY4DUxjyCrpzlYgvEbznmZ0CbhjN0AxBtxPoEw4VKOV+KMjvlsZt
UQMMyc2jYwT/0Cx3QP03elIweKWkv3M1/lE7rGxaDp8ytXgJA3x8rVzc0Nvz24SIskvQwael9Jyy
9wB16q6Z14qbtglfHe5Cg/kmnBtNcTMtPkwjZIcaj9NWqa6oKidgmYxzQPTYYBrqVZPMFyIx5BFK
4PWc5jSiFBdJ3q+v+UFZhoM+mOeTaBHKC9/EOndcgbAz1rMUmn6rrRmsCJG9EZcPZqneZmGTH50s
/gUfONrVoVFCFXAeRrs+L/Xk3tSTf/RlvEsXmOZVtK+V6iIgSuCaTgftDzrjCLWsB/pWv4VadT5Z
gLKL6sjCOWui2Jvb+NiHCqkXoB9J4Wttm+DgZd/naujpHGDQlg/oU7DpzS2K4+ZZh8u3Xve+Ydff
8mBleFrp/WwC9sy0i2gwfDNw4Bw2R4FsAFDMnv5VStRGujMWtnE68RsXOf0eALxXKvOLnNeR0Hy4
Kl47RYDLS9n49TKemTQapJP1q8NRS+Oa3VU9rnxPDmdXl6l36qLfT5MjPJjm9mEuqxdnxmlqkM1L
Z7EYWigICdzLyQQvNi8PKJ9S2pe6OzpXrnrs7lw69CbXHLD4N/TRo0OWbYNXQCNdVj5GrXFf07Og
YoHehs1rqku8oTNvJadgCU601BzMwnzE38rT+Ws4sKteen0aeqHTXJexfmYUsR/K9hoLFW/GjxVQ
BsLN3ywAf9DpJLMmAMz1ZaJIvrbuqjHAzrjaU366K4f0VqFbnW74CZxDlKcPZp75ZQHLTiGr4FRX
pd3AlHy0Qo5afXmcjFdl/F5qDxVoMBSpz10n9yURWB9zk3aezeqb2v5ok5SXBxFlBH4ljKe4P8NU
B75q78bTW5BexlP2jCXN+cqmtmvpzhkGSOV1OV4r5aMTSWbM7I3d6IZw/YrqJ3vdQddXxARY8PlJ
GTDSVdIberyhFCvaJcGOCykE4q7qDe1vI1FxvsBovwQXpd8qBfGCml0bpbVLrMtI/d5Twidm3NHB
9dCD5Gi1wE/r3mtaurtQuEbD4EoAsFng6yFsYxDcvfM7RNU4WgABq/u4sS9HUd0o3XMQ3GZL7eZt
cB1nLU0qzxh1u5SzfTskpWHE+8mcvcxoQHqB3G6ApoN9zso3vU2vqBO5su/QgtwZnMupSiCZ52dt
eEYPAAGCckHPLy5fP5cV8bdwOYEHiinUhapy0DnBfgrSw8z/Jgu5mxx6cJBFSG5vCb05JBvOE/3O
6KDp5K4eDp6u3ZfKmZY89fFbRiu7dEpgJ9F+5oZTs+1be42QWgl/5TNW3csAC/SsBF4NWglSmuRv
aMC+6QVdI3XpOTpQHonteOS2auDOKU4XmbavwqfQuFGEvC86sOQHuAIesNu5emu4R7aRJPdgyLNZ
5RzoDWyoovanZd3lXHBbUzn0k06kXV43GRghzKGtuD5PQAujsap17j65fdEY9qVSJKE7TZPXl92j
PTs4Or8E4WotTd3mbei76yBrn1v5g55Och2xHyeBji9Ifw5S3sOX2E/zJygyZ4EV35mF8TCHoDeT
4kUThDxODdBl8cewgQiZEoT3u75Tzo3VHnMu3cLsdxH2a0aWHldJbSqvxvpsUTq/zOf9Ms5n+CvR
SSMGH5MhnMyYC49y/D3r8JeNh8p8XcAl6eltad2GwG0ldKBUIa9oXUFZgIN80aLDaiq20HLke8Bs
LyFZcWMczWivy+q8rMcDpXtuKPLcNpsLwUcIojz0YuPBlMNTDwTJykdKz6EfZj+K/MbuZ9JLMURB
fm+t3ynjMaIs69bVb7iGdPUme5MYPM4az2mWmLvCBYDPxxYQ5Vjn+3poMTy0dzmlktX/z5C/iPo1
5MrTLar17wNQj52t17exVn3P1PK+qScu+eS/K9DKQgEe6szJPdzB7+wFxzFT8p0WdHcGgtZm1gn3
45ArVklQmsb/RJgM0QJH6gNv1MdS4y/GvGnwZt26EoF1lDK75L8TM2XKFQ7mu1S9IvN0bCkCFFwP
6hz4HSoRg5teD5rSia/ryR81G89I+j45y3awCI84Vl+jDN2XdMMleL/Ppn0wYpXTBkf4IgGhlEAV
rC4brsykUgavsADzVm9pcRuE8WNfDD+mADtwGR0ddQIU2/ocr1yZ/wH4yZ7zOgRYvweJX9WW8NAv
XvQBUS4TcjQImpszo8qvMkdcdrN5n8pxX2RgU/Cic9UalkwOVLiz3lrNuoigd8PyAp9mcRD0/wiL
nlTlt2It94qT+RknvDZPfjBytRh1Pxz0A1c0NzOSS5BVPlQ0im2wj38lbBZN5+w1/o4ZQXbRm/dd
MwFRFICuf9ZYBelLfOWMt9YAkCHzKgi21ahhonBHb3K7M3q+upC9FySV35TRvqd+mBScE6ZuHKYO
9kponxdCPk52c070/WDqz6mm7uo0PLcHx5vUyDecB9jYHKqabxVHnS+6VKSI2NSUcrwqhxo2eonL
vn4mtCcqeZGndfWtofcXfQ5sEQhYHhjfQ0s8WjUZJJx14rQ5KglVFz1ML+zYuSK2OOqiejVVLLL4
B6A7vBHhY5OqO8eJzvJBR3TvuIbpky50R2fcVXbAHopYwQ65Ia29jfUekYZbFD9FZR4UySuHwclm
suvsh0Yt/VajkCfOirL8BUxRD44pDI0++JHEmc1r7I4OuD+ctXwY5x53ObdVICaPsK1wwO2swAM0
4+XmJeKVjEz+SKxYHOG7ulbyYvSA4QNYeew3xvJNgbUYjPllUXWXqRX5OM66xOquNM8avlkdl5we
HemlZyc+QJHcheHx/zg6j+XWkSsMPxGqkMOWADOpnDcoXY3UyKHRaISn90cvPR7LEgl0n/PHjH+I
lXCzUmy7svkM9n/45jYmZ5XD1s/efUrt5oOMA2CC5QPH+F6Er93AbdEan/0sT5Onk5xPzDE/FJHI
s2He52I9jk350fJug6JtpsIZKTYPOcxtVt688T8Q/9wVvUFjMfDZHKn/0iE7zpixtjJarGQY7ad+
Gf6yviAwwyzvoMeJpGMzhq/+rzDdN8ftnvD4PIuUv3IJpvsOKpxIkSfHqSlTif4ZnfVUDpobY34d
s12t1S4K7oQ5Po/+k+urRDT3dvBRcX/I4dOjlQKXQJJa1VEIrjQnYhEvk8g9R+vdgKlJZcbVnJfE
G9y9zqKdqKvDIv/GNErIGUePmsceERdgkj7FmEH10+p1W5MfFPAfXQ8lORdBaJDf/i9L7Z3wPkc9
HcBEfbbolZss59g0gj+VvpkE0YXIO30uXJ9Gm7DsY7NJqdpxTqXkuOoPMAJ73xpPkW/sCbB7EsW9
p7Pv1OU7piY8MHhiuuKgqnljy7E++P6y3CE0BTICieJ8iuYHHmA6JNbEi4xdORF3bxD395mXtw96
3On1PSrI6fXqPdv90e+jgy8+giiljHU8F1mBlKnfIEAmoy/YF+U/EowhTCinzYJDzcptzB10qzc/
19n6slrlSSMndYpTZje0ht1Qwxcjtc6+/5CTDyL175reRzN3GKMSLHQslp3o1aEoOFDMKvFllazT
eAgLoFjn0WZuLm3Usc11mJ8DYTBkU63nbwISUGr9RjNSLPVzzpLe8sHm+ckpwCgoFIqKTb6Gm2ox
CSXhnOrfa1vFMrx4ij67kVUFO3V2qIzDTaPftKz8y2/lvLhAPFQZngEtNsrmB8jfhhRef/1r2nkP
mntp1vpb0R7q1UFSuAgQldhW9KZ3pYN6IZLH2fQO2nloqoc6eJmqdt9ocEwC6yARhuiu8V69Fiyj
Bc5P94ERfU30oYyVtV1BwjvpbYqeBRZwqfbOoX6z6/5u0eBaNH/S9Qbeiw4jaA+mPe2NgVB9puUc
UjvP1cnQOk6LYgSenXaqD5/SacAAwxXShu0+rbJd45dH9MDPlfIO1OYdSt+gI7jd1zYceDZMV1k3
T1ONWaeYSMu1QQykOXDOWS48OVDhSs+1CQvVdO4Z59qh6JqSi5u8TLTN+TWTU5noRvyUfU9skXgv
VP+EUebsLxSV0WTf2eJAh85pNq1v3QUPKzDMoc7CF69ikYzMKgekIk+5KW9dz573V2kJXNeG6keb
kz5iPic+W2M/LwtxQlqyn2sW88gYOzwrUu5DY7i3bjGiNqj0RC3VrpQA0lL2T2SbqI2K8hX5asbq
N7oVA5l3cOfssGLP31AtfRNDpwdk9y9adfZGT9Fr504AK81KPXkP01T3+0HKj9ry713FqEEbKBUU
gqJavpHW4YU0/PJfE+awBQ3/BxaMU0ttCiTcYIJh+9YOTo47L+fknS6hU+3t1fagwxa2+PSY3p5I
sthaRsvmzl6IMKwLGDA5Ld9VaX92ETlpYTTk9xQq94m27EsfLLt+dI5rK9TuFr+f0PWKlFzZ3dGi
SnQ3Ovqr88nymFpPnSfZ/sfCFsZDx3dLUiFMcDrAZMPiBPOTKQPvMTObE7LJ58grmHm9Cd+WZ7Ab
wkMzQUhSQfKqwHYRTps1VTSmTA4VrDTT+kRGNGnWDnjyJ+s5MJfmVUZdGSEDnMY3l4bX8bXkk+Yh
t2155GEoUex1KrpRFcWZMWKKXqQ3B4qEdGVC9EgQa09g+I9E9y/yUjzFdZjR2ZgV3ltNpYVxWcex
qx/Aedf8Xz47MvxpjVZSza38W+sP78Rl9gbnSplbvllkG11Nf0LNbkJOZEqZHwOK6sRWIUspK8UW
fiU7QXO2n/bophSWSk1Jspc++TQvtpshrWZ8gG19LXOnT9gP1k1Fid6jkVn+URird3aIJTg4dTHs
QDbai7ni1bKLOt/2BeVvtxG52CHDranHGp9GNtpjLlgUo6ZyHizZtsWG4lFna1h2H68E9MZLpQ0W
gHL6naK+iLuJQFe0F3GBTePsg+9cVsk5QD86s1i15NtKVt5EwWuojqKPMExmTXeGbcbDW4fVSzBD
aPJOEYWoa7DiZcwesZ2bwdZA27MmYTBnlylzIg58RMmMdfy0paUQbDPqpqQ7fYYo0cJ8dDs9bN3S
vnVXT809z6+dmNoZMQp4cH2ZJcBEXMid1qqn/TTjFQ2aRrOE0wZcpr7ctiv9ynZlBzGcCC31YVoX
8ZIK+325PaJTxRrtlvTMNsQRP0TV7ZybMXiXNJLHjWPoU9cHJOk6VcGSL6xlOXfWkN3V5TqaG5lF
g88ox3Hj9lZ9NAEDt3WXZXvaFtN/qQ+ZvMHlMLyKZlGnKM+s5Caf2S7YBhmnZsCHxbRhjczwsGaq
vsixsfau1t4mXCIkgV6k4LD86NQYoLlkyXGhhEOQbgwIinNruM5V2LQCLDS4wkk285aq92C7iLE+
T+VtHQFo3tH1VG4dzfTbIFB8o/LyyyunYOND6uwHbzRusKH14nlaxnYqATJLXb7ZiuKBJGvIjoPN
gsFZZVtvDZJmn1yk1n82EtyYHVHEahkUv4KuDqpQ+rK0I3e8EtZzVTdoZR16UOWeNoWJG3a0e+JF
lgb+D79hiPf3dR2se1U23olPusyukSFKv7tpMssSnizrnKyh6mnW0aWTZol9xwGQp667guGrzrQ7
muo7Mql2s17JYyxQFHi4yiU4nOOk5fvq4TP+xiKzzsPOdVel+qPwlrWCMAqa/n011rR96ApDBi9r
JH3+h1j4VMWkw3eg34Ogdrw/11beDMlSGhbsXbiqcDnhRQvLx1LRU3IqosmljRjdbLNbAq7Gy0i/
0Y0VynE9WCRCR7kRJl2JagEmzfOC6tPqfM/5FS7y4X+tIYL5P8KNbbYDp43oMdv4SCiZgFNHD7nY
dl3pqm8wjlFe9bDKtE8sb2ZQ2yyhMtaHvHXr6GT5JIljiaXhtqNqqfPpa8IUYXtgOy4ltTw/cipa
mnMaNwLSA3lL688SKwB4B2dONv4aAZQZC3pmDuZ/PGcB4DC6En6lTRfkqv8cq74ZH31Xz9HRcAtX
vqepNUTHKhB2+hfw1C/3S5vOy4fjuYNzKvw2VfGgAkH/iTs23kE0Wvq8iF2e44wqG/OtjeDqzsgi
8nYbUrmhNsMy0NUOvcEL45hT0H56Q08EbRXouWMGoEKYCC3cBgjU/ACuTCF1uhv6XjrJ1OMh3+bD
mDpoUEIR7G2xGJ9UQIWfgxsGLC2LkGRTZdrIsjlJZ4xjQWzk0qrNY0jUHqihcttmmPZpZ9BLFluV
WY5//Mm9vyUXIYCQI4zgbzTHUf/KOTKKPF610PKzRmHAHOnOgVkDOaSryl8Nc9T0dgBW8HWYXed/
hBFnPehcTlHjUanZZPoufG91Xlqnzf4bQpt697lx5yeirUY0D52vivvIl3a9rVvgb8A+xzHkEnfI
6Sg3bPIFTo/RSmioXGOhNfkWxWN3n2hYOFGJ9KWd0gaRYQfetCgzqg2RCK2gciLILRZvESznzKvc
4NnwsG8RoajNX9VSrvhE/oqd71UfOf1pKuHk/hbiXcjGK6q+jXsfDeitF0wPpHmSfJqzn9naiDsx
Ws7ODQbmbqntpTiHS2cRpuyOrdH/6+qwyXetSWfN2eg96SVyXqX91+s2mBNHpqb3FglzTX8cWepr
IKFE9C0/0gkgb4RI2/2y5jlQFyEVDQMGYbRZ0udVZ/wSBxKGb745z9TbCwNA/x8FIqv5DD2zpneZ
qcfsUvFSZQdLFCPhC2tOZvm4Vlp9r/y3xkfQFJycm2rVqSSzy6y92CKprv9LBy8qnxF0rfkh9JH0
ImpDr5lTcrpWXQNKRgTveE/dJ3Nf1gZF/j52cMAfYg5mb5+mygkuIcJo/eLRf9ttvSU3HOyKdWV2
X1Y+BTH9GBSy56Oibn0WdvBfZWWD2PNjPXezTGVRJG4KUDODu1JviiJqK1yo5g4ib9sMMpp2g53Z
h7nKJvcYiBHXQKXZkEqL74oc62UFgokW7F9p2oR3Gc2+d01tIqNte/sjyiGmKZyRaQxRl73pWaq9
L5hTq3D0CFkfFqJsrKEH+Kkyg2Ayqj9ddGs6D+9QqzHKRETgE2+NpI0mXiQkZR/W/+TM9UEYwdCi
gQuC39W3BJ2funrowsh+7BytvjgO55MFoWDc1CpttaVMzwR49MprUEphXK1ZL8MRmzWQfNf11rM7
udABbRimA+OsP1fxqmwWNysrwaqbXAw/NrEWE+azdo5QEqTODkmrHefpMtz1/ZiTe1ZW4aOvOr2+
KNpcEWNmzS/C+FwlSruFh4a+XYdkWiznVM9Ddk9ga3+fWYbcGmn64Yrxk9HrraPZOR4GB+Vd31G0
7uJksKbpItZhb/njm1evCP4Ij4kxkg/bWjlhXHvGuzlDrvnCf8+jYLzIZql3wkZh1+rggfmF8BWe
8FNaCtp4G8wn7TqKt9RT8gesWTw0xkDo1dIeSLPwY8/Wx6oejB0DFVquoM3OhMzRnaqr5uKljvxi
scgY9vtTWlGyOxSdkVCaDD6l+3WzFq27F6llvfVKDgfZTcZDwXVgxmZhTtVdUKbWFe0SH2KFQ7JY
spxRnnpanCjHcOirRy0oXy297DtcRlkc2p5lZAjJfQoHe6Dp0yzd7eSl2qLvjXctti1RXwviKox9
Y/cQsm1egxLJyED+mqqwPbOCTP/pIH2qDQH+KgwXVUkXJpmhhm0VjfZ9EUUrSHoLrIr2/0aoDbum
a6jF4/M9zv7gJn0oLxmIll9LfJ63X8qwwKQWonwI64F2cIbeQTqKIbTtwprBRkfUM7vvnpSw7I3j
XaknQvnNdfpA10ATT07/Zvdgm2bQrmdpp+JJ9Wt+GwX1prGdq6rssxlVbCnEJcYdf1U8Z7676fro
cbX6C8MN2oA04CSL5vVtHCnL5sTt4yy1du0oifOeg4mUQDx1qcsGZ8185KOdPawrdHipPTeOannv
ytKjTvrmeb7JNOYKzWlZ8SygO+iJ2wq9pBsD+6xH74GB5NvArbURkI08nfUaIy7FlVl2DIBBrc8a
je3G81a2PtPiUy0Y4JzJJxS0CIlUaMSp185pFC0CoqFsYmlGcaqrGngalYYk2s4Ky4DyP9M80d3u
77xOol/Q48ztA2xAOxnVJ1wh8QRXd0eUZACbW2Z0gfI0OubjjO2Iz2gG1Spvpzxk0dFUebnzCQDZ
YN88w01msb1aKddgvW7xHUYJTqKPSCngSmbXbRg2bVxl/c8EZdA1wXwxSvcFUeEASzy8jf7qxIOZ
eTF64XmLdQidIZk/CTeOosGwU/u8XLwzUZXGHj3A9Bq4Nw+CodwtAolzpycmj4YCtb6cHqps6GLJ
tRx3/WRTkW0fMai3+1F6hz6D85jpR16LunwQNLXSmzcmOYH+G6ULvmdDO1uOwi85ECeCIB/SquED
plxujUu3qo7A6hYqgRJSQzCa1GW1R8IBaZDrC90+8F4A1xCx8uKmAwRj6TlHniojrmrGpDIr3m2N
pMG9XdlifcnmskvcSp3b2ngObCj0LvgoHLBvmPEDvlxvEwXZAwKv19EFoFin7olA9Y+MGf4mUrBj
4fb6UbQ9wjen1g9FVEy7ilyBxJQW41Q9x1PUvHPmUlmQc07nJb7TCB0jZjL4FFMocRSLDVPNPyN4
RHRxnpcu4AmrUX2jhaul/B0t009K4hRjMnucJFPBT2qP91a+fKK9/eDw/5SjvLdleJdn4z0Qxq5h
KN4oolr8xjDecmHd10EDcxg2C3HbIQDR+GbJ9CmTprMLVuve0guQWT7Mf+2EJ9zxcqBHmtgLfgzT
CjmdJXn6zODF0ZU2mIftrzF8U32cayDaTesV4hq4pUJ+Y/JYhKQWj8rxdosqzK0ijgSoYcifgMgG
aAWnOhfEyz2ANugns2vTtyYa1lfpuvoJW4Wz05FurtyGak8LWHGZtZ0FcOYtGihILS/cNlPRL49m
N/BS+pOVzwklzj36sODVQpZD0viC8Z4V0Vdtkq6NBTrU1ZzRvTlcB8/ZC8c0N6suUSRYrror5954
U6a/7MLcHBI+yB9henB/gWSVpGvuqFm+UPhN60mZ9KqUORtoC76zbVkIEt8bSRO8yZ98CmFjQh/g
ClXYUSuV2ocoEuc5bT/IAyzjHFHpey0hQaZq6Y9sxN12NH15Lmt2+7LMkhw5yy6nAtF15F3pzW5C
wa3cBaOzPAT4+rapYU07YJ2DWDtAXksd81Qg/wA0KEL6OzJ2iv3SBCbrX60OxoQow4vqbwipFS22
4FzrBrQRq47NNYyOC1DpySQYnv5dPhY+VYvs56yERxq8VyG5gJoCtnSe+ovlzM++KDpkPQXvnZbo
HUT26K4zZWrCrW7hZfxA/4Loj2XbBAqb+wlNPfGUcdHNTtLwdf1W4wAuvs7PFKKOQHuBRLriyqNV
ZahNlLkNbrhna4FSy7YrkkWXd4zigE4TK5hHyUQ6dQdvJigkVcfS1CsWgfBrUPqnG2jgoLDF3DM/
IQPKxK/Ks1s43bGruqOs5M4xmvJCwtv9WgfVhk5alFoc9aDxKHgAwMMNbebZNuj9Mq6QMnnrRFJp
FMXSKZ/sSJw4o5Mxs3+KoXuvNLh2NawPIz7SmCp5loG+/Qzqzt2R+/lrzXm5XQL3p8l4hNaxN+Ns
5oD2xv5oVw5uWjgmfdOPpNOLSLNoy9pDCIMnLdpqs+zdU3Yai1sizaZrqrfOs56tsEY5VkaoFZfl
EujyvZyGQ22zly+j+TOZ5TZsK42WrhdvfsoBjYajSDwRQYopQIq5OhP/YJxMzcGAJ2AmTKeSl7CA
OsE7/cgVe1ZiWuKmVBc8tqfGYdhtFlJFIgnzZg/pqcpBssLwiyc61kF1tRf6hubw3izSN2uZHsZq
PtguPPeSWd9OtYDhTyV8EiaqHXkuWRJ0ZG4XxVyhaS5IRpkkv2fbROhiRzT+mlBSr0HUlFsU9LHx
gNv5WYC7BeGGF6jgdQ6ERfGIn7qnMq+pNYhQCuA1uPZlOGyCrM1xfyMJzezgUgfWfqabKpEdLRWg
KOOmLMs3wEnEaOEA1VKvLrKUDjUonqB45d62ipr1aT2DL3XIkheyWfVfbt90iC1iS5wFOvYnlqi0
W+5TRtfYnqxHwtIpNKuspAcXRogxf0tRjQkx7riLrPE3jbrgnlxQEihS/b006qus4WtslPuxUKyk
srcfK+08ikrusxT3mTlFz7lZgGl44S++P4QpgariHPlBPI5TwXeqGFvy4WNmpcwHwkMz10kEVNGx
l+nM1Wj3O1hsYzMOdPkRJ7rVQeftpqg+EaeoTqGBntpJ6fk2Me6cVWfBwlbuH3kCaNBC+7VrXYe/
DiIta/4au9hbhXftINSxWIBopiI7jEt2Yh+972ZxP1AhvQ5A60UwfYVZ+iRZG7drn//XMKyDbTZH
uepPe63SzdpHNUecNW4sKR4NlGKh0dwNOri4tvU3E6NClanxjbzuyDmIWsBzd1UBwpyV0ZbIwiAe
FzzgJB+IXv4TIXp4TYR8uzryKVjd/RJGP06WRzEkPNF6rftOhtODU5XXOdLiTGHYZ57PgphW66Mw
2QyHnIXeb9dPrBSaTyU8pOjmH/UyzbsRi31shoQN1PllYpl4xPDjXEPWYABfL7b9+azaZsE2AYMu
QAEjhnWcfjtCVvdyJA2Lo4nPpXH+M+12ixfa2GcgmFYMx+ieq9n8j3K6T7E2KCW7+mUV2UPrLB9m
g83CNCXcmqEeDf692Bxvdp/qGMzFWa3Nmdi0IcYHYD6IOjo2hrKh+HJEWpqZo5siAGPtCeDYqdjq
Hq1O2RWnYlJHt7XspKoxBpMs95SlLbe/Hf6m5fTM6r7naLxPLYNOL3f+I07oloJvOwd6178lf48/
oV/grto6pf7lGr5rIIK2UcVsOImIRvgQbZbx5AtrTKq2eQxUo+KqRzzLwtbr9Cu45ZWNPJBMli0n
6HS0NAJQoy8ONEP40D/tYRXSpO6yDslOTu2kXtVv1uciseb+SxnTFuveG24wZGP2vZGOb8w5V87v
f3ReuDHnTruVBioVwDLj0kyE4bh9tmcnh3rtMNNCFeFVge3WtE1u814N12lYI8at4lqazskTNvqh
6ceanQ/RsDunQwo1wO+C8KaIBaDrTdtqx9JN7zg4AbJ0q5IAOAjZPEqVcgFP7OzypcjcR02bmJ3S
2tm5qY0Wlcc3WDykHoWzyRjMbgroGpH6MStCBX3M6ePW6pdp+S1zA5KeQTyFqI4E+LxGRns2pHsI
FGoAaR+9NE3KOmT0zby97EpEbXXI1dAmdqUwOaz+J8zCR7QM9FkUvJIZHfZg7MRxasQT667FaZSg
X3kO/SJLIJxEIiXzhjkd8taGn46Ms7DtLG4dAyEnWgglvcvsezc7yZKYWfHTtpa/oTHj2Eg6vGhs
MI+4CPblSNYQV0xxDSvj1/VHvDrj8AK0029mkppSwz8PKFF172ATREbnDOg6pguvwNZzzK30/6VZ
92irLonU/FM5/dkIFa+cfTfY9ZMG4I2U3tP4+JFHYgtEtp2bFaZ8WJ6b0UicilOtsMcvz06zOJjy
0+SOSVS75l61/iOxeHvQqX3fFqgowJFssTVKe7Oi85ygw3Oy5Xo/IByQo9XJT9XyG1EJgnwN2xlX
70sbzh9WOqlYz96z8sb9YJLkk/c3LcA4LNdW9XeERAZw2Tx2fY1FYf7DWYK9ERo6FsX62hTL+xLa
z16HdsAbvLNL0tx+apunhacoJjT/0NKXo0D+cG949xQ6QozV10EgnAgzjEHK/Qqb4J+nvI/F9gFC
XB4W/Idb3M1oeRGxtQDEgMdmfVB5fZQ1gLiScmd3/t9i1bzSw6mGAStc89CswaaX+jWsmkMxuWeA
9Su8Lw9pfZdHTVIrf09ZTomy1j/1GaGplmUgehNh7BnNgzW6zRZ/44Q6bLqPlvSsrOZYpN7FuZk6
UcSgKvLll4fCCxXmqRFA/dV851SgWM467AqeWEONzqbJ2qemkW+gYw+ppQRpqTfnUkpG3YRdeXSK
fT3OKP1axpbw1UM50Nl3waoPVYj8CASNyxp03+iPvpNfpKmPaY5Psw/h1YNHRxVJHhnbcRYPDM41
H2X4mHXj3rC7WISIHgmXqDYsAe3GaLw3g6SX2MtxFHjMfG09383RvFvmdAeQW3GWIUNYHa5gDv77
UhjHwYxqoI/iJxh4qG6qEgSB0YCynkkvHSq6TqyzKPV/XWl+kb51cdz6zTD1k7fOy1aHgZFYoj2u
wfTseONuuAU4ufWHUfYJqP4W+xMzusrgBS02astxDjUNH7K7WbE06KGLMgeLgxmmD06PEXLt8kNZ
+3c6nb7XaHoB02Ujrs+dXZ8geU5S4bRcwj+TLW5jr667GWSKUErfKdLO46YO7szA3PqOz7Epvgzb
/Zu1evYxDG0c7b+HVPeCceV/a84RKUMLytteqkQgKyRTWW/bwTnLAVm39IKTo7x+WzvusZ/tXReU
u2X1oCfLGKfaITOxFrj6U3jpMVf5KeOQqXtwQy8Awga1CBckUnL+NjvnZM9pzPOxy431z6L0k03/
YjFRyNJOpty5Fzb7w+Trnc71qTCXP0hFbxOExZUoDsgfpIHi33STkdUtMleljmk9PS32MymI765p
MlaHiY8h8qY2t5H1e8PqxcOUfnW9CWk1nUWe72wyczlHhxfSmx7B6GAPi/HkrtU2q8FzphtAmQrU
wbAhQYyGAmVcipArncYh0Wl9BP76V6TlVkqSLKO2eHbtFA/EMO2CdH2ItPU2ZVRrNWt3ELPxn1U0
hG6L5iky00toVnaievHqlWyA9YLLN+sSf/UZ5LR/DZf1e/G9h6gEJAGgQNnF29chQqJhYEXeZlmA
EY17Cix9RFTInoK5sKE6AeRc21UNzgc00fgdgHnDSN8njIZPRFSTrQ7hnU8c5t41W+3vTlj/RIuk
NFI7MavbE7zPfSS1SpKoM5ruvoScGkJrG87RvoLELer2vvKJK+XlvARBFW4rKBxV6J+sq5/wpd4V
WONwD/TH2U4TalCTYR7eWrs+kn8ueUEzE/1YT3Ksmg/z2P+TrXvzAjkH3FYmwiwcq/ZwZ47NJcRj
7agnPShQwNU+Zv5yjgrv0ajzrwlJTR/BlRbhvSc+5poepLQ717gwnNsf6rs7csvOQ+0C7IaY4Ixn
8txORjcfLC2u+KGzjY8NuNPukx2YSeZKht7QODIO9/E0RQqLHaIcqLZyN6ALVuubghS16vQcis7Z
TnX1l5fhi29i02zwbCSBLpadHWIFZS1o4rYFEfO6X2J1yg1yGjifhvnNh3wBvZXxXIAe2unyjOM5
9ivsAnlT4nFy0X73afkbduHdGs0/lEkiX+eMqUrrcUqjc7B2v2NQfDpNeTKthncQ/tUJcQz27+ZI
WnSvH/qRJhL+IHToU25/FuMw7hgy4UF0vQ1CHMc45GENb54xlMGsA4jFCmN9NqzhYbDaBCksWoIx
/TMnlGJUrpsdQlDc0KT2vfLib+vsvRPmvrLDA6zHNQvZpvJpDyIZY/JE7FlZlFMoADMW2br4ZzvI
zTo7GZwQc50/wU+kHmZFs0nE5KrEaabsblgDclLoE9+jMfAhL1nYLFfz0FrpfK8zvDyRr5jDmqC9
9iJXgPv2cu4X5exDfxh2fdsUj0OHsxID848WfofSshGx1QMQVqbZfAd4K4nSpr2rknaRmEh8rqYt
K5RdoE90/X3ITDR04IgtHTd/ldGeGPQOHM7bYPo3dxNJKv5eN+uvLKw4AM0Q9R7W+CijxCWufMQv
gWgCqyLntxV0jBq0Lxb2aWnJ5O8hv0HywMyvmSJcoxVjPMz2QXfBscNaUZYMQE2FViqVw96rul1k
qTvC3TcYgTcZfkNPt1svWHhgzYeGBIuU9z2tu+tIkxz1HcnIqO2E44P5//VTX1UG7uoSfFE2SYll
qSnnOLCmITGK6ogsCCs70iWhvjsz3U+ackMPhyY2m9r2N0aVvzQT66DKiotXDB9R4195OTDyOZuU
nI2gxRmD8cMRJ6Hys0BMHbJwGT96Mjl0abcU1pUP65LX9qFzMciyGiCzP4Szd8pD570W7k9k9dem
6LdgH4z5flskoDjlTzO1Ywz9XOzkPGxLO9oV2kavJvm+rIRQ6h2LbVzJ+tTb+WXGxIz36bERD/xW
u2aGv1gm988orCMqqVip8eqiZkwFv5iRvvUCZg24JxjKZMLL6837sgI/AvyJ/PStMHxUjK/t9NJO
P1GBDj4AJxwqiiZBtPqapOb5o/R1PDa/Qx68iN4/4Oa6p9L11S/ULl2nX6H0zkFA7ul8q0cMx3Dm
XyQCQMriKgFm0DcnQv7kt81+tOqDoyrychCnNvSd95KHuBs/c3FtzHw/crMM8/jjt+rqAYBWglnh
RpJKr/XitTH3AZIu8nU2a8hCEQUneJLjWI57Hb7ydydtuTxpjLlzBtwzfo/BslU8yP2Yn8P/UXRe
y60qQRT9IqpgGNKrhFCWZcm2bL9QToecM19/Fm83nLrXlmCme/feq+vyYhXZsQjo0LLons/B2enG
QzvoRzDEp2KezgRlHT2kVETqRsVsk+koLfWUBQVf56AfqPie1CDajLbtqiWjjnC8k3cl1RYfSof7
UumfQjnBejDOWHY0zKXWeZRI3cp89Gf7O8X/FUCbdMhoKiRYm1F9aULt6Gv/1Dndi9k8dtTVIHXo
1AB9VMAsVk3JEWj1n7wEf46hUITGHgXSU8oWHPPKSPMeiuzsV82ZZd/rMp+upCyOc3xwEE7smXTK
MmH0xTZiRjA5qHBDqTO0Vba11Vz1Wn8VFn3SIpTag/Wdt9EPs2uib4aZowbk+8zQTkmXfad2+cLB
5I5p5xUg+SeuSohUUELtTROpX8u8tPPToxaH9ymayD4h2ZpD+m4W6UMktrbGE3VOfUykrXJ3InjS
EV/MNHtlxw1msfdvmatgWmJ4XLJssA2OgBPIJ5mXyCzoPYqtxqgkSYpjAYzdKBPXbjrEOuZIrK9q
CGDz9Vx5fE7pOP1LzVQy5SKQUKlvOVgfS6v/Bbgh4GA0sBXCT0GhE6XdfUCfZ1PDrg0wkg7W/OIb
3FuhYBuN6T+qRc4zmhfotYz5CHBXzS7CnoVRQ2xLA8xkRt4uQo/HL3PrGuVZr8Yr899NLLVny/ns
5Uy2vWBfkvFmRvYSL8cTk9A16AanK0nAHj2ET9ah62+H1m1isgBDE77RzOwz4iJZffO75KuMMWeX
z4Oq826kBw0FpWE7j1pPruKz/xnPfUZcP2PqavqDZ5bhUcer3dmHLtZoXyr/MlY4tfpmZ+n5axLr
h4ksxBRxqTidp2BJ9WfCbtAgdEAPtfFa+cNTbSnlGt0QPdpXPQaklab8EpBZI4sQFIv+RimvYzyc
1OrRs6krSAK+xOiqNumBhOSOjvKiqPNu7rNLTzrMmXQSyKyckubSdGCbYcBD0+CkMJgCit8YIbhv
kJ2T9KcH44YsXu07Zgid3vxQ5h0ySX1RlUv+Qz50rd/WosVTrzyrYt5XYf5mtuOKvdg0yk9SyTcj
HidRWc9WPe6Ic2EF25PPMTgpA84TyAP1/G9OM9gts1e346bMTVK/FLPpsRjfuCgOXBL/fEAjomS3
sPoa2Q6WUWyCEz0ESTSncl5tLi4aZzd2pnZjxuItGfttmGu7WG/3Zpd4SpOstZFbgnm2TfWhEXhi
u1HIlqukt58l8gdWqlVWf8Xl7Ea+wxNtn6lf9kbjrwK/38gs+qIWW8lGWesYbiWe2hLRrKISTHLF
zcdkY5SaF+KaVnHvahNtXjkC2Vad11ZR/zCIbNOMAtkEd7uCwn4UqeOFAdJ5NVxxt51aA1HHwGzT
QMTIdbnh4HPryCJ43oMOmZVTIZ1Hi7+2CwuyIebvWBCs72YXeXofK6w0IRWKjszelNk4JAlzxlrd
hM5VGeS7HuH/tTsynoBzLMWzRL2eQEAUgeOpY+ASAEMl/qMr4P7Ot1qj/+s7/1gjeSrKqw1hxBXl
cJXZdJD4IzAn3HIcoitMo5fB6k+tWT7XsdyEbXKKC/z4hf67jEIgPF4HqT1GLd9BqN2KQt/OTcew
HrAWtChzbPbp4BAVzDcx7urZCA6sgTo0/pc/JhcuOMZ8ACnKnKLReHY0zVtIo/zaD11GN0TLDyCO
9SqwENIIwCD4y01K+1+NmWcFDQTr14k83mjANjBmPBdDTERBbljsdxRVBChDYFDrJQVHHeCyKyDo
RETGgSHNkqFwt85RVJiEZoxjolh/G1mUsmIIzPCYx87/KHMS293T4nOqw/YwCV5h8wX+E54rVazN
0to4CAUi2+ZGvXWoSDu0Nte3z4KpQNOe9emcJF9V80+tcJPa/3QYSJJzSfeLLzHSAw2N5s5afCBT
9xkOzh6GOPOveHjKGv29UExKOhwNUI3hBEynIrbXlnnMFOEZzbUjmyHVXxBIlyaVm36y/hXEHtjb
C1eGURrkirxuT4P8ljEx+2TcxPAYJt9f6eG/rpxwSbfMQv/Rw5HXrX+imCyrb51MlhAoTetmTYUA
Fp5TinEb6zdtf5jrVL5grohngZnSd2i80CA58tqkOfi0V7ZVb5N476uhi6GBA5wXyxDHqXlv68xV
akJ5qeheGOtJN4nGS5/q32bNtTx3xYUy+CNI883EUcCJQODVllSwZtV9pUZ9lawjr8pqbdgWBA3/
28zxrBlhRVlkFusO5JZj4PpL+ajVMFsHXUxosXse2+Q1A3za1YtanUCFwO6iLRSpJnxU/K8NQzxN
WXkK+EAHgQubVDuGFiQNDrPaskk23wL/u4w+uJjWchngGTYzf4nVibOlm/m55m7aGlm4fKjTY4y0
zxDlfcUyiT+jUrHOWgsSg8x7GFBNteVXrpKrF+JaGdVHpNmfRveGbK1uxORv/Vj1MiN8ILp9hvbT
mCf/2ml6zbMtvjaCGS+OHn1AJfMEjVAZ3aOu+1CH/ORojesX2lcbOb+NX3KKHVmNuK5T/09R9V0O
dsuwarFVW/BEJhietRM4qUuQnZstAxqRnAKfaixXpguhs+hmj5P/WS+PZJK1r1Gk27gJmRNiHJuQ
h0W0sVO7eG5LJXOZakwuW99CLDpCJW7Z2EejtOVelC00DuhTmzbRjxP2RMGrEPL6gnrc5eQH3Uq2
8DMsensM42AldCAfidUSpE+r4DipRoXDv63Wo6YTJ1HkhH3X/sIS/zVPCSMcp/y0BF9epi2Ktihu
WVUknm9NX4OhkfJzGAQqI1HmfLTkKpqC164y+Tul65fx7HkezW5bSRTQJm5ZoKqPx7BTur2h4P5B
YWDnwAJzaitgxah210Fj7G11KTS2nPmESUHZG5GHcYD/TMYgCx/kUz/ZN7uPLFTUTKcSqza+IGsY
duynjKdcbO1wPpkIhxy0hHO7ot/2jfmF976h4IQubgXsMpQ46BorQBrMv9kvDbxA4zeQ0F7JN2fM
m1Yi0K4icZ57A+3agANXMuKKRxLUrclU3e7udt7tSpX/BZoquxE9067dsc334Jy+bHQSCzkkbvyr
ojA5nZbIT6efnLpb5lbKS0o9OVeWy/i7QSBqv+NljYDo12EqUHWIVcn8wn8aMzufaeDr0aorDSIq
7fydjLww9RyOmzmjtR00wCmhnTHsG2sygepVCnvP1/MLlsokeKnsczN9HsBA9db0jEyWb2oLyJVu
kPrH5IG4mpSeIdKTVaCLMdV8GfA4Gsn4iBr0hhgD4nqUKS45u9tn0ewwiC2pBx3zu+5n85plBbKX
XxfshrDw9seJO3McRUDCWFt2tFWK1iZsfgE1E/CjhV7PMn3R2uSPTYrnOG1IJ7a3Tqh31S5+5Twt
txCyGCv1yI/15Y+pKxjo83BPssAta/np2wQwpEH83YkZUkWVxCuc/WmRqa31kZxCU1AYFDmKssyq
W16bRBXJcZjOvBfhhH+AbTv7MaqeSjM8423/naUmDnSl33yuP1D9VHZ4k7zWxBWb3OeibRVLVcI6
EOSneh1WcBk0Se52sjTglYw6htr2VzBV+/UQDuE6jIdPrZ0fDVG0cZ6/kiX4XfmdV4FCdx3fvxRF
chYRxxxNTLTqswhAUMcyVMxBHrzEFg8CHMNSG2NPxNAnNE7lteTVWsVt8dX64j7zcue82HyLQKha
wcsYgs3edzpa8IBzn1Eg3rdcAuAYTfUva3hopoa8C3flm1M21gobGS7BGI4M/e6mFSjXrF4BEEYG
DX/9X5TjsqkGqwLPRszLqiBpZfgroMjvmmz8QwAYdnUjiGLF/XNimzsG3XRHyV7BnAhSbXCbReKU
qYI2jy0EwMyBuddXKu1NyV+Q7sO5MoxUn1JhTpFO59DKCLxrsEn8XqXyXkb6g9BOBsAld877gUNB
kPClcbZiDlw9UTyGO17Yq9zOqXGMjaDd+lP5Uozpl+0Qbc1KbZtCcl7FI/VlH1z0igYO2PNqAImy
Lpn1lnrVe6bvv86T+dTm5k/eOVxShZum+bWvy8+qxfpYKEwh4au7UUyLI8S9xFEGPyeX7tAYYJND
X8HHXxyrzL/gwj/VozjGtbbTZWehLH+wTFD10sm8g5x77W18Fzh/bvnU/SRd+DR17BSJrXMco/Bk
uN6X6JYMtWsdIYUIkW6jsntqNfnZZMFjHvo3rRIPZH3KUFU/Mij11FZBYnZ+BW7bfTg0ozsJVN4o
1rrdbGOJT+etHqp/TLRWsbEwHclrk3YmvWmspiKoSPPDHBybAC5ATF3DYenLbt+ULDnBLvhBE6aT
MyL6Z+rVV5kwe1JjzkmGYpdxyG5xvFSHM+5TVcDni2sejtion/LEzjyHAWQkctVNLG4cBYOBascX
PMrBysrgX4s2aujXpbPcAu9wdeIVCcoPEZDNn4V9M9omw57cBhzgveUFdZWtp0KvNnU47HlO5ZoB
/b0SNr4HtFSD2NAm6XkAC3/ilW6JEBO/DqbgykF0aGLxbTfJaUxIBEAggn2UOv3Gr3Kf3cEYn1WB
d0eMx0joT5pd/gMtTG7Jok7tFYqoBFzLHj7sueHf9w1jj0bf+6U57ZSeXT6WAddLr0CfLsO0OYZj
VcXI6kreHicYlm5kNE+D2R50UFAzbzxenC0EjIgBZH/MdDPbwC0jtBMvSyOYihuKfYsL8QvunkVT
ncPtHSuUof4iPTEq2LUmd3TRc85OScvhlMP+QXeNNp1h3cKQcwZuxC52eCYbJj4+hh8sU9SGY78J
G+ejUYyHBcLGj/wzIaadFanPThYdDIUhQ6GkTHNZqkUMTLuBqD8ODSaEfqJRLc3UTdsCIINA0akQ
g8gZYZKKPivsFzMNtxIE32oPZGhkldSibuPDFHuqcAaxYxfdWxuoSGrl73mGKDoFzqbjV88Wj+7U
9Wg1KTIs3WFsTqTapz72AFDr6zBo2l3jQPIkqlOfArWnAy8x5vQWPjFj8K1rp3fWrvbLk2PJZyGk
5mm5+erEtkpCGmDa3JrQCAWxliLSeB/zSnXbTMaYv+ntLXUuAZv4/3CMb1Rq8zVu28SLNSRgMp7Y
GquFh4AIWhqcNEOtcJK1t7pkU7YdvMWoOGVsfpYjer/Ehs9+DU9iViAIl53zNHnDR8VXsywSCOFd
KIdOozvSsQmEnPnYwOep3bWW8jLb4tpb8o19ZCuDsb89q+8T2KqkiKAIC+usTgDc29wb6mQz9507
ZSw7MePFvb5sDtUBO1ZF+QpM4VDWJCGNUP1sy2HPUrG9Xlnv1TB9sLFDhaDSMZRX5GuWACKVsdB2
EYsQcKMEFHLZxEhE0/uNPQigJU556uE/s6q7WtV18cGs4dKjDa8Cxnzw/tR7ElIglqbxOhfNvaEq
kHmzVyyQHs28W3rPuIheFLi3pLVfw9A8+45Ce98eZaifRP1kTQhQdDkLWmCtlcVRUwCm9MaWWOm8
KhFt1w1QI7WpPVmPZzMnPBdl41dQ3J24fgXNvWOQe+jS+ZYXDZ0OcI2E5WmmguCLGpe1yJaUWV1o
vfJM1esBJ6oggYbc5V9nY3q3m3wgPGj8MyowtAE9mIrmylgCjjJ7zCUcbB7t4IjHsVpM2q99GjxN
iX8MGRN2cFimiY4owODSiVfbSH+TKfR8Nbu0yAht95W001mCiIoT+4Ei9NSmDq5VRi5ts+u6LwbA
q6hUqePoFuV88tOiXwiR3wVCrqsI5QmdDrts/MD2sU7zz8kCdzVprwZj90gdTkXVHmqLaA/or1Xe
YebAWk1I7FQ06revYpOxuYSl3r50hQlJGU4jVIJgoCB1mn+I0HVv7DFYrnzH8ITVuMWM/WxMraPC
YVoSZMbDdSHOeZyG6JQ5+TYEU14XjclxK+G3+NmbX3YPXTEPKfYaMnQPSHowNo2ngYIFOdfmXbUp
D7IOy1LeQHqs69D1JTDgoZuMbWvQzubtNtQRBOr44eNyIE56CJ3WRTBBhy3Xil9u58GGP/jJYrMb
ObOdqKZPf7EcYZPfs4rzyQL36yjji8ThJ/MvFTFNKzERY9BptBmEhqkTcsDFnAW7tOdJmQL+/OBK
zOTKHKCJ5O9WcXW4cYMgcKWEktD+FERUKYFLjOxz9Ohb+YVAgzA8tt9UDfcMthIo5C1pvVtj2ZvC
sq5Vav0SvgDqMR3KXvmjbN10PqqaZt8GGIJ913qZ6fCF567hj+uMY5gc77wxZ7k3kQ9pLambsDoF
yT+RkNKeIrylyBhzMhws1qMvzeBrRR/FXe5pZr/V7PjgS5JblnKVGIdThZlw0uPZVO99ri+KMCcE
rAmNLSBejB4B7sxgS4E/nFpJsVlM9rllot8X6jOkTsKtMmFsPJ8sTnpm54lbxTzx/BDbPoUmUugg
A2cKsbkZPtvK3EplplJU5ncSISi1YqfUyokM9POAESIgR8YwdgpdkJ47jMTHyWrXU1w/ghHzmJrR
fPT/dOqBtTliH6iqbBeW/lnDTJZk5bFwimPtgGj1s5ZeXDMs5hZd7LYJAOMkY0GZJayd4Ws7W4eR
yOLhFhpvu9bqdK2A7V4xCoHFVfM054RMS6FALcqPI1RKlw3o70FRP8K048gZqXDYCLxVUq5FM+tO
oYj3FZV5CUixMgHq2VzLlo7TXUNnhNOcbNDW3zK2QK1My1gPDqCHLJnEJg2FONK1vrBYgVg+/jNu
ngOsgHVIwH/tzJjni/5T5sV1sCa83PWqs8UFm2qzEjmkvbCqn8vI+ZwyZ1z3sf8SmUB0SloBJzyX
Hbk68u47ju9XRGnXt4yVZk2Hppc3ygaad4VjVVk52XApIAEmxaelQZzFfDkow1HiGaNXdwvmZQPL
2Qvzm9jCQmvlrmJlIdVdga2Pf5TbdzV7BQPBW2aT26+PeU2zz/hSxeEVJg/CN3CRELThsEEyKuiW
MrXY9XNztM327uCGgxUk0LKn+oq0EwMJCunYoHSN1FNosabDbetkxQ3Bk0XYWECnMD7m4YQPk68I
xcBeKaXx8BX4twV0sFazAGWFrxSra63VN2wV+9CodXFecrLpDsmdvlKmPdbDbYTRfZWZIUkZA4pO
2DrPAQkTM1EeZZzdICYPFJrimZ0/0B7Mn0mL9n3NvA0g/ZpB90AphvsjHMx0a9v1piu7BdHI3GXU
tkOiROvM+jMZZpMXnSEIsBYsSQ5dTrUgPplNbpo6Rh38havvcsGs/VQ9jRXIPLb7ssBk4WlbZ9+I
ka9r5WmGVrRy8Ke4fjgWriq6h2HpT3OHO8e35NUpHRpxU6E6i/2DwYC5w67rtprtOUPF+TvTFZp3
VYT3jC12jI0bwCIm3MJJLanQRvltjtzMskVihnC7IgZLJSzriFqxuLHRC0e29lOj0uv2sCGcynSU
2NJIBL2uyGkn8lKy8GOr+PYtnfJgQyl6DVN7q3ZYrxgb/AYV8bPIr19qJbEBMNQJe6lCwDSJ+jT0
0bNvGBdM+Ns4jKge8IGhrjVbmVDTdC19W1SCfmlZt95l02shnL9yKugFEJ0avEZFyAQ3MPjJCtBe
GNWNgFAxVLrCeDaRbddFgnZiyQ7bRfhCTuwnTFOvBiDWlvIuMuuVBe9YlvQQ9FO9A077ZC0DW1pM
Tuf0w1G0l8nSvzvVvkzKSGnpH2dSZagipN0HQhpmyV4FH1W7NZp6HQv2pw39cI0644UxH8ODkLRA
Zv6Z44XgBejgmtxGabGvpPTjd3M0nqtCP/tRvCd46eYmLkPmRLIfsO3zM6jao4+0XcpBHbTLUKOp
adz4cATFst9w4BnKJrWlpw4meAOwQNM0cy7hRMlddq29lDNxA8tvtmTzqe99NzRoJ4AKq0P9gROE
iHv4oUl/bTf2jrmn3AqBYNQHwSmcNS7EAEmbYcwj5yqMtBAm33RI/Qz1XtwsWfAAqTQ9NbXLaM/n
sFgorOZTI9tTV+G0ctgnUDART7vxr+ZdzucYX5Wmcnuqj0bnKkB7eDdm1lyIVrnQS7q+qmCdT9v1
SAR7Um/ZINYIHMXiY1orQ+8OXGoxPmE/7M92pJ/k4OxwQriaBHokrKsvFd5sk6M5YXqO7N73aDbY
CyPU7whdgMZC2/l4zsKi82z9FmL4D3ogIUJQy/qW/kYq9wmZLD6RJiuOTuP8GqO+I1V/IANI9tBP
iEzgwDN/9Grajj548z7W90MVUxIkV5Aofxg/uOYV/72XOCWJpMzrNqofnd/cZv+9iphvxOMjSIeb
Vse5Z4my8NhRfY2bcSMCfHaJTt3MFHxQ1aNZjxl6WgJFprDXEoyoyHCqkyVw/Smf3WkmOaU6z/Wc
bwjKbEZp8d0N0Sab+jt7+SK3zGvmSZL1LXqT/dPN7tYEmr+t/JFKAjMsUawMyzS2fGSuCtfxbFKz
mrdgqn7UCNQUOh1duhOaK5zXnqHnp8BuvgOBo8yxi3UTWBltCL8/o2+nbz+qTkvBRYoNjftO1TT2
EuFwLLPskwgYxWJFPckT+oz6feOTWINLOXRL9aEzN7PbnaU5x8WFO+TCkyZuFcfYCCf/VLDHqm23
H5rq5LTRF6rZPipqFBGGXeziDl1dYcNHU15gWu9ZfoZoYNywX2prlQAwE3hF9dAe/iqsGOz1Kahg
y22nazuJfzJn1KnUDH0LZ9TgijRf3bjPBbkVbealDVhoEgygffq9aRSPdAoXTAhe+okNKQkDf0Rj
/CkQhWOr9qrK3qmlJwPiteJH8/EL8hsZO0Qhe63UBkAroK/ToOBfAFjZyfs44BVvs0vgg06L6xcm
fXjr4PSSrNV88tPj9Dzrxh2n7VaxEvL7KP14qTueFSedTtNAYWZE+h9xXgzDw1Pn05By0nsxj6pa
4wxcKrzY6Jy1mLh1+cZJUBhKQbUablTw53PDkha77hV45zE/EHsQkMRNko02YfO5+mLhV7ZmQcSC
A2644MqcT44htaC6BemychicMhWAvpZxnEd582dwLjOGEB9Cg5TR+DenDV7p33btbDzNoX5WSCsB
zle44Sm1FLI6ay3v3+ulMcVx8zDzVsNYl31EXFKTlt5Lh2/SLJjhWP0KE9kK8jDLZb0mDoxtFJB8
GpW1nxFH0hXrUUwpo4yk+m6KdjNEg5v6PndvH7G2QikIvmPfgSS4GUZ4YT1p37DCnhV+ZwKbYaxA
3WcKCMyGmkpdBxYbp/RyY+kx62oZg0xzy3ga15/ROvCBa6ZgCZetWsanISAoVMbTKZ3SzSx9ujJu
4DrhSx7Eue3kXgKKESH7eKIE4qNfJcdWwSk4SUpDvUI80yf7qyIl1Mn+iMWoxD3SgaIPF6d3nner
EKayPRj3rHduWskxHIRYgllGoFzZTOJQJ9Qn+FMng/xfMdSHTidSoFY4b37RsteKisKdaJ806viy
FGI80Jdvo2h/8rqoCRWDnDAC5d0ezXtWDpQ+jbGZ+tQj8Yt1LsfAHptbh6JzRe6cRqq3fkkAvxaz
/5Zpzc/ko4mhsBxE91PrCMEyCbczE3qfjKTosVlEkclKDTH8y/MPZSaYYNv3nA6ELYzbbDaO+nDP
LO4pDfd4H9ESW4524g/c/JYaHtvK1VSHzy6138h94igCQrI1opHnMFLf40R76kcLvED/LxyoJ/vY
Lg6Gb7yUdvkzqgTSy2X8pfPpsh5onYXhMRsIWprOzqbZ6GJyizWzmaLVvTAXb3A4/kjZHhL9YhDz
z50j4KD3HF1BtNavHymXnA+5HseDGcvHWHJq18neF3wBbM8pIZw2gXq1AnQIJTtHAwNXytjZblx4
HTyACFxR7arzq8lgXdX0rWyR75XjFD5V/HYajseYGoq1ppijdyCQliOPHKS11rFixkXFj35JoVBO
jB4LTKkZrtg53RHXIVI2eg1x+yHs92y9doOGLg1fc69xZM3VRqjpi7OYZDjkNDq3mWRciqjM3l7A
0i0PZN2uu0A+q0j4eRpv8GsNwVe/BLeKV0F5AqeE99y4VWxQaeEo8sC8qWN8mBcjoZJtExMfvj4G
py76MmImw7xWFSsK0F67UtlZY8aNZ28LIz/LWZ5t+UsYg28+XqWEWyedDsbKV7X1FjM7MA1sc8Gv
PTtrqFUvU2p+MYq3g3Tx0kOSZOfKrm8sr61Jmdstkpz4ZgrtxmO7TVA51OA7X5jmzuCGGWPu9qVH
fZq4AQvF2iWRgVCT0Jr420Tnec+pq1TxZXLLsHiHHy0kccggA1XpDWLFOc9Lbwq/pqbwDMvyRqC0
i80bozvUgWzToPtlkkmm5SxI0tWIFm73Yi06or1VdlAYUKR1va8Y8xcLxDcw0JeUfc/OrRqJrbNP
Ma51DX9f66CWAO0aGLYzw8OxQm9AbVTm37mOvyEgjYlgFPgebjzCqMG2VrqDUD+MHIPArK8K+EmR
jjey+VD0E3xTvn4YAP3LRBCm5zAkQE75uS8mKLEkREHkQdLmdOaKb7RmW8HchKh66Yo3lsevU3aD
u2F4amqJs1b/rSauPa6VEtgs0tWqY5A73UV3Sod7PuxUcm3OsJu7fTxWrqEAscjZvDFw7VjpNu6T
TRH82OgTCdwRY76x0MJTFfqGBZZuHoCQXGyZeyZmBScMPm32dE25/k9CIJ8cyM2Klq870blBF4Aq
1V5YWIuKXDssXLBwPHX9LwvhVgF+JLVPN6yM41xvJy+rEO5HQTK3ZjMCTWhAOrA8ABU+6bZ9NbKJ
BiohUFr81vX01IxnBeKO0ftHYSqbMWJXPOyxiBnuONXbhrtXDnf6hVj/tseQ0dZuRJsrB0kVpm0G
qHaG3oKcoZ4dKuKYiNwZLzbD3HnRgRo2V5TdHjmS8QfrJPFJirk8QbFs5bBKAviMiubaxI2KOaOs
sHZz+9U6CJ+Gsx+G56iF54arKXkKySgv+vpceRpvkd1kp4aIqLwEIUS/qsdw31rPBK5ZifDUVode
fRG8i1rkSsXjwEGl/4oDKMfaoy72Ssj+neF5oLwIrmPzmieXVgoWJixzix8MTKuScZCtbYJlaGDL
jdZicDPeYqYzJCKNMd2JgTE9CyKBxrhRJ1ejtTSdrJIoWq8J5GYGFitwkWf441VwZwEDDIFDy+5/
ZA9NLCGpvNCkw4kt8epN5qw4sE6q5dElLax6Lfye60dJQxTMSHXUkGPIpxtDxCK4pmC1qvY2F4SO
h3/QvUX/1LJPzHVpdSqnrxwbdUnEaw7+2Z9+SdIzuuR0p0jBNq5FjUsQYgAIobUBm8LcWONnpALY
fmK6Yo4e02mUM4J026HegnIMqrO1AMPhgsVgywAbmjSJRull9kuTvpi12+M/NoHyEP+mTzgZwZ8k
96ezjqyZ3V7BAuNcbDFv2mA8sMt4pUgy8kl+KLgp2sxxp6ZGcxw3NZt5at3hnCDFQyYx0In4MIxF
0NxUIXc99Se7+iji9iyucfxf02BlXnIRjr4dWaGWoWHYzK8nY3H5stdvzk7S2fPOITyvWrVCCCQb
IMyHEwJjFckOl++hiaA9m8lfEbOEraj/OsWAPajiARirFg8f+fEs026LZs1Kj5BmLAzhNMzDtwzA
2BewSVkXRoZ4AdKn8asjMCAZVnxlng9SAIoNGI2IGEgxWjvWyrkZcgFln6tH9G62xza0cHpuIQwV
+ossceURRAB9NYt7CqiyVmO26sWE/uFMduYhbPS1WrdXi0qSKcSjMCgKmInmYbTP1Cdbheb40hrX
oD+jSq0EbbEys6Zm/hyZSHVSOSfFR6+RhMAaSCgrM6JHg06WlTDbzPJo9HclVjY2NkjAg24bWQcT
SyPYMtomdzDeVYIEGFE05lYZTRpaiyx2mfkOCNzyCSPXbo7SmRcfrfJo8ItoUbOxlBkzDfFByL0B
C6jU5S3jvgjuZfhmqO+qeaz9Sz+w3Mq6TBCcW1J7JVMwN4bep00H6lXTYn6HOix/WIS5X0YchcZx
Pr5k5cRQINk3veOJhHeXBTgZsVeDBTypfOnmrXRuBSuPIIzijCz2ggB3L3+0aiT7epExaKAta2zO
zvwxEGjFgrTxi9GNAFh3NOAInrlxmXA6Rq+WvU+1u128AzE1THMzAHs07V3s300eQCPez5qHXQcZ
AlOHrb2zEhPtAn8Jc9XDYj9cPL5DsOtHWLhswHqNnIvJQJ0wi9Ol7th5yG5G7On4eXVGnhFZ3vbm
s3PJwEjqpKewYqXEpmFRDE/oQHzWHyyP+NGp5EIFGbHc1asU2gJb9dDsDE+Lp5tTdAqUZ6Dcps7l
ZQf2OzLCwCIF3h/kSD8iuYwtl2Ct8zrr/bMKEFPrEemU9tDVyaEayKuUT0VW0LffmdQfAOdfMxg2
YaGux2hew/JBUCj/c3Qey40jWRT9IkTAmy1JgN6JRlJtEJIowXuTAL6+D3o1HTM1LRUJZD5z77mL
kP2nkjj/MgSZFhUw9EcG+NZKH48sAkHuKsQj8D00IDOj2jNI7mNUoNXPCl5Vs22IzJqki9APQXUX
zXnADZmu8zT3bDX9iUIeVKkt9oOEJQviH5vdpYb20k+1NYTcfyPxN8SnmV4iJ+scfb2FbN7pESvG
yqHNkj8bl0RjiCuF3U4i2qbGvc41zzZK2eTsyQTT8SA91KXY9Q0ZKhKDuTklWR9bSMQVdqlhyb9n
28ov3ZZXcmRCxKIIKsfXpMlvfd4/Jzs6Ks20NiUGan3FqVto34GFE5iMhSkzFroE3Jo1OxYVSME+
54tFGo7wJ+RpsYqN7jeQyks3ugpjivZzYNdrOotIBQNAxCKLlHGbVnhJHn5JvTSu2rE6a8MADu46
N8vwazb+GLvE9xAMuZky8UUAIrITNM9N7kpWv0uIIwja7N2Wx6VQPCfZxE3P8SoWdd5dmhhcNW/r
EfAfk7RMZvInrxrUnixMPzIJvb9mrDsZhqr+25f7iSrbyo7TpK5Nhjr2eJCU0u2rcwAzRkgEYOFt
YHfdxzJS1uaUYm4itMBXAcfuJN8raAqTUTugZN2I8oxNnhOFlKkWcdSEPCAyxA0l+aonJKpqGcUl
8kUxxbpvqweYs4OBCkxpEPpbD/yR6ZxUSYurosAwNOlaOtJT71hqUZD5arhJwIHl4oIx5aVLzqUo
B0rEDC4JMXokEWsWEK+RhxV0CxUTcBFEbP6K4viNPSpYgJkIFK61CMxUrW+Z4bvkD5EB+dcxlAyb
D5kKYsDihFbMCXe69JGzu6mlHzHkW1V+meCBU0FcAxOJujz25RNGPi83Zb7u70RkHlQWxVhr16MA
jc7Evbc5M5lfRmLpWKqXz9R3MNk5fyycYggZo1fpiN26dpMNOK7rcEsq1T3W/beoPXbl5KnBixMI
BTiWC4EMcKKrMqm8U+4Z6WDo+jYDn9P115ZLQr7ltbXl3ZftH5liMGs/mvpZGHx36TapHyHe+Ij6
M/Zx8lTB3Uf9m6LBRSLhJoZAO9795TMaQYSUULB8qW4RPKUAxutUB4rqOvTlZlkyb+1JWTBXlYbT
Snxi4AzVXR0oXEXSFsvSUDImReutl+9j+JwCQoECepGQvjC7EB3Gj9Dciq8Z7ua5a1EjTKjq7V1D
BxPhaos0fI3JG745vp7U9fFP9j2flBjIiiQvSXHeBmM1xo9W3fb5SKN+lcgQjhVpDe3URUtlSe0x
C9HyZrTuhvbu81GjA83zb9u62hpPChqGvDgPrAWd9NlUn406rRqTJ3v4EPGuQVFVEgHHsoHfZvxF
RY6vwOAEsTbznWvH9Yb45LnnompRuLuboV6NAmmzEAsDZBor2aXsQJzCjRWNjVfCHW5Htn0YSAlv
xKE3kfCjbubEE18qvBiVOa0+rRQcAuiCiV2uy9pc+7j1ZU0+IoS8c0tAj5PYE4/ovqKt6DQ3Sfxl
VzFtCetljh1rXl3hKVnRh6LnPVqdcY1Abyuof2xj2GS84AUn0ATobpJUwmH0HW61DeSVAwLDrexT
dpXJE//RLSIWEFDvcpj6VTU64GAY/ALKCknMCut2QbSqG6WYMXjbSpUJpomrlde+6F8y5S6XC/qi
xt+Cp1+1iH/iCW9BomxAGG/7zLnKzj8jjs4hQQmBkDalAU+8psTVwBZww496Ru8pg5aVVxnmQi2O
IEv5uBHHVRXYt9jibIygsvjxGsf4AXPq1sRsvbSQX50nn22wkqNqoewyo/ijNy1GHBbdQjWShsG6
Kli0dgqdME1+K/izeQfnsI+OiTo8JoRViZWTs1mdVbyWWZeu9U77kmL8PvmzNqZ7mv7WeYBYS7wP
glBiRTsFuMMrLd7LYXAWotm2hvMXDM57yI62LmW+k/n6uIBTc4Pkrck4Lg35xf7kt1X6lW0qbjcK
wv3KHTx9cEUV0sMKGcAzL5AXOvN01KZoayZA39a0rpPORYGxsvVs3/fdqWirZz3WjJ0OiQ7dGMmA
A2/QMD1g85LUA23JdzZzpbAYbwBOPTLL15YlXzuCQScK10bumftqb7hq1iDYGGF/lNmlN1n7OzsO
bPROo+ICK/dMIVx96HecJ99JxO/IwQs57heWwTkJ8WLirdc1nnRmDzG/h02Jkvb5prP1Y6LMrsKj
Ipwel5NKjQznTvoOcUXxXlmfE5L2Vv2iAkpJXbCy14jgNo2lVTikj5bDJFTiz9RnYqLgKZEDaxHB
ljP5V8bqO3IhBhy/rcHK2EppJEkWRWC966YnPL3/G55xwHuoJKfQd9H7/gZ89KKTl1CGN7jb4YdQ
W1tGvK7xWRVgVIpcASP/06f3gUiz3qw8FUeb8E0ki4QO6Gy0bPM4jMW5LtJVXJlYCTHcFvVuahpY
mTqcSoIzhvbZYx/LZf8kptJVmKVyJx1gD6+smvlaGV5URhp2Jv0yynwaySN2XlH1iCXwpr5BrhkA
bEVQ6zYrfTqPpYGPrYVYBJBOl79KjfssQatuKLgHeNsnMJ8G44MccYY11qvCyr3KIkPFiTfcICsx
ERaY9IcoUndJi7NOXBEzbPXwMYd2kDDJRxtRnyUugqRzlCIo74iYqT8iGaJANxD61oJtmIc/wUGK
OrdKHHQ86jVIqo3KaH7GEPk9ndEIrQKPsCrthE310Gk7I2IRm4Zwrhw6aio0PWpIuqEUoOkH8Gso
lE257ZncdBJJiQTH/QHG5yUr3TQ1iTCZIpzju6RD4k6oUFUErhFgkoGTduxSA6d84jqlBn4z8BDM
NJ0B9IKZLTnVQ3bFRXbFxYVfwLqb6XwIsfPkJ1YI2BpjZzDXUx1zrUzyp+zPkBmDDSCMFqmly4/R
8iX8Cq2EljnrlKtspDu5636TqQFv1H8n2PqopkEZhQOyhiEj4TDREnPRd+MPMMGrM3QnwW+5zKYU
8Qa+z1khT0EvTTM2AhZOlhlebdUjH0KS3lHENed8HP1zWBUPWye2WyGZyMq56rPqlgLCIuio/ddp
8BfIpOOIyH2keol2H8Pghe/tKYXJLzCQJ2OI32EKqb0VTs9KQIiJiJtzrYr6NS6Vb9ENtAUay6Fi
FJ2rVQLzspgaWOaJsYatth9hYvt81WXdIYk26pLOvUjXjoH9IBrOZhg3eEOkl6YlF0JuovUUDSy3
/LeM7mXV8MEuhV6UGDwCcCuJ/lAFh+8o8K7C9VTWzkjSgzGrprXcJyOHvzNx0OQ6Kk6HwYgDomrU
vzLB0xakGuqVXpwsXPXMLS0sHbIpLftCcdCnlzeZifU8FbqoANqWgCZ5VAzjM4jGtZ34ly5PvWAq
dm0tb0KV0zdX7zYlpZJra3WwTrj6rZWiwLExE7Ti+lutMb4ni2uhi+qvkK1bEKjPAMQrdvoQvjS2
UUOWdmGd3xuK3kWmgY3Ar6cJ8S7HCfCeZHxocvTIat1c5Z3JVQ6aMALekCjdHq8ocNMWHaO1zueA
8cQKzoaNusixYNuyMC1kdoJGJjEUt3B8JIeeRNtoFAez7ncsbDZxgjc4zqb3qMAdDvce55u16gNp
id7Qs+3+TaSMHv0S/bHxZYvqgqHM1WLnIg8MjQYEIfDU/WT4RJFCkFrDBAYxLyNJLbQIb6ufBCQc
07a+GgoNKZ5LPOiydVCHiaWj6g0kZ9czVoojjnnIQzByx/nyVugttARZ2VS1uRE62wZmFNxnVckn
3GU3OwiufYTUpFbtfdGk32HE4LghjaljBBBOf+xC/ukV2cqiW7Va+d4bRF6FGrO0xLgV2nQbB1Zl
8DZIojCTg+Rz4pCI65iaQv3lv5NLdtWUkaF0cjaz7Nmn4VG0wdeMVtLEcKgZfxK0sQ2KqfS0rvN8
lVFAxbY3l92G7DAtUk6lGvwxdwXHNWwNWd82SEexgmYrMWjlomkpKTIKnbCTGAXKp0SxOYXUDWwZ
rAtoz0ruV5Ju69rexmxqM2nYQbTa1GGzgp+CMLClRmWLgITpIEngAFLzUdksH9QEU9PcxpQ0cdlo
nUc1ofWK1g1wAaIDCd4wWdPmW39UdqRzeHaZAloHnOSAc2T5w9ZHTt4m1ffyEiJG/1NFZNSJDZoE
dyjx/HH7ET64SO10CfWhr6l9USMyvzgiNV8Tk7QtbPVsGu0d9tN26LMrqc4rgyoz6DKvU6RLWv1G
yMt6AxU43pz1jBcO/fxqj+mZk2mjRt1+kCFusI6RCuvZJdKmLm7W9GFgFpG7uyxLHmkE/2xpzie0
3oR6AVh8CjSABH28F2z6RIy7kpYAEf5yGq1rpSVuaGbA9QiINJE9TCiEYrvcWeOI9LdYOs5hplgR
Er3C97NqLcwG1IG5E61VyaIwJAui6rjfdWR85iGIvtV5TCdVOw3zGCKcxvnOR3KLWnBrLB/CUHOt
kQKLlzEHdRg77Mwcfh+GJfrbFNAnsdkrnHeZ9XDNzIAhNM8z4eOyvmt9/5jbGiFfkFG4RTuzXMsq
9gb/N+scb0h1r4I3TlrThjwLN7cwa+sqQyNs6g5z8ITJ3dwbFdyS1Pt8aX9aWXylEjqsbrSR4B5l
i1wRPILwovwp2QQ+s+lk5MUu/6gdt7XyULN8Q2jFojERP4RulSaHGtC7nHwl+bNslKU06p/acBhx
YgYYnwzy2BNU/+QhLXNBCV0xiERbxNXiQa7DUXOPAIbn6GUjmVh7Vi9tgy0hhhlSaPSBjI2hMZYq
rK607t5UxFWyAv48HXbOGOKeGJaKlNG11QgJEDwDcLK1g5192kzUyf1hApq7kBeC9KpM6VqmrdNm
WtmcHJIK5iQFNRoQxAI0xkCVmzeqN0ttasEBjodiBLzS/pj9Q5lnveZtHjV1NuGNpMIFhnNwMnmj
ydJycsJ9Td1fYCMJiPryu59K2SfCWDVI94zphyTKZSArL7VDFR9PjAzZrlU+m+UWygjpFKMSfCtJ
+KYYws2j+BBN1TEDXGsM3PW1v82dzLUDjN7RH5KrWJRXs69/pIAAKeFQDcSscvGpMJoiLmJv28Qa
49fCJ7i1S23do9wbrJsObQh+ARpJC0n64PkothyifpDRexZvsZWAHSq/uvA9s8nNYb6iIOpVQUSE
c9UyzkQBxuA9JaqOPw8qDiqAg6TLuyBEjNdzrI7jP46wFTf4oWqCg8yKupvOgfbhyK4k3gGesuoD
XysH3tBYT+j4X7lpkVhZ4rfWnspo/nE67qAoA3CQjyIDqMTGSs2uivgz0asEtDJAMvFXz9oGpzk6
GBes8SZTaRXz11oUm3z0XSSgbmrciVpairdKCsjbOmYMw01erraEbwtADhGdqjwGKX/6tfyttBVG
ajwwaCn5m3b4RGXlPQdiIToHvgcfFsyczaDWf0JSf4BojPHAaipkmEp4A4cFU7U4IbVp2jV4ppnH
pNLZmmNiESkLtGEVw8dGwo3CeZ3JSKqadDNN88Zn2OfQ6kcNEAib8RaHdqxlRxnZmY1Iqq9qLEj1
iihLdMMKgbVgZgDp/8W6gyq82tnsQnjSWx7BjGDpDoMTyTY86s9kwhfMVxux5BZVNLuAnmTZ8Foy
3ca1R7w3MZYVNId03QMncPRHk77hgxfiSG1oo1iW9mWwidpDjN4XfsXkbBK6HDSwxL5X47FEdBfE
bitvGF027ZaLWoDpOJugV5wPtXqY00fWI6pDuzvpH5n2a7AasXemcbEKxWVawvkVpcuWWSi+L6Fd
AEJOEtAu+F5fCp4708NGypIQEgncbIWb3QIDkPL6IQFAUUM518wBXYNXcypqeAiN72z8SJmeNL9g
aaZ4zRxAuSTdQevJK3F5l2YKffOjg2iHh8nqbqQnNMcHGAFyB26TAd8KiG2692c7G7XmOmNbF5nh
WgRPUj+WSni04HcZAL9vtvY9xCgcVopzQuq3aax/KB0w4KoA0jKn2wbqZLhW+mHnj5YLk9QpN4JG
xgbNwAYwrINgr2XrTtoxPCf42y2AcsfVWgcN2NsjcVJ3Kq+lHiKZk9DGsOL+J9VXM/orhmtlQLmE
xQYj7lR1Cz1bVCkI0kXZvCQs7c27ma0t+UhZmE0/djrrKEEvAQvpyaE7iJzBZXkn4D7OrigEYgkb
i3iKElGymxuvKKInOhgQXQh8Q7qXrKN3ACi2Dc5plgtVe6D6tbElcSa1V3rvqdUn3asMyNGvACxC
9SAZui6eABas4s2SYvjZ9C1bIKagEBBnZajUYIgBeHdzDI7Dn6W4w6Wkp7KqUwooR7nl9tcsZres
41iz//1IUYPKwlULr7PPqfps58zJB2iXCTMPIpxJHEEwltmXPKdkjG7Ehl8Fvo1lIqBJAJMtY9lf
p5F9zPpga0qXPvMKBSNLoF8Yo3LXLH343Quyl1Ln0g1Amkk7xOBJWldEZbXOzX+DTo5hALCt2IVM
KVL+UMtsSGKhE7fG0tEC4qfZT1yV4QNxUNtsu/BGpgevFqa8+jsXqx4jZb/uKjxtoDDgrfdns3hg
2Oe6LFAuY6IIWPETv4sSm7enZWT/Ub7nhPUYnKw/NDnYp04j6hIf9Z1GzDtuVqYu9ya58KRYOGoc
7czQOS7hn82ZKF5Ko2NQtwkwflhlC2KIGKCHrlrv5exd5bdLwmtS/HZAD6g2pItRnnIQPmOYeaG6
jcW2ba5iuODP2+HpqvQ1i5SeSzzsEfC/AH1G1kaDVAy0nxn0AQfYHTi9OhseB7HX+NIdiv+kmd21
+DkjIgmQUmUwV4DoyXxWMR6qlfYDVUgKdgB2lOk02A+pJ/xhhcIoPEsowFLg5rw4uGYrwuA64DQb
IdnkTx6b8aox/VLoGepkeg6S68/HGrbnMjvig0SGuTbwjDjdqv8Kphc5KVH4x+rElnpXxltBwiK+
84C8oMvYbDKmvADU5ycLtcBKzOde+XTQttUKdaH616jBKhwRt6EZCaj15YGtwx2PQT/+06R3gZKm
0H+1aYuUo4683HJzgslHe2VThTXBUem2AGIS1IDE22o8IIl9UYK9UtwyzFAt1KbxJ84PtXqAg0ez
cIS1WFo/I9N2ixc6vKXCw8XKTw/Ns+08g9STMGAyJhV/Ce8/kWHdzQF/Km9MFtrdIUMORaHlaCdE
1I0lZpQHUH6YD5RKKGbH42g9I/LOFU5CL+/BTcAU2eXGV9p8WqXXB+ck/jQ0L/JpuEHM3TCQ4T+s
s6+RJ1Nf8z8V04pEyauPy97ehjmLlmyV6Ls4PPS47yR9MyBXmJQPCAytwyIXIpO9Gu0tlHerw2DN
TE1WR0+ala+kJqoYiNBHTc8ceGEr/8iYAZv9aBzJVidYdBxfIvxuiTXg7oRcUDjrUV0iPAsF1Tk+
TRIMZjf6P+bhJnk9NiDExTwB4fwzzjZWC+JSaPpvfbSvug0JgXpMV8QYg2kVKYIWx9+UXhhp9dOh
01fhvFL+iduWUepy+hwq9GUbXs6gX2aay8gKnCoiazNgUY40sJPOWfDMyo8yZK7MtqbPphO29qrB
VcvMkAPaCf6F6rfs3PMUuMF8G+0T9qTOw9HuE4BKy51ZT1IIGjPy0uytnj4CllKW1B/UKFwF8dWn
5Y8Krpv+u6E1C1ZJuh3joxls7HQNid/ruw+stCimP1PA8/Ir0r6yCj0HnVoTvLflJ/5kjCXA09Oc
yS66H3cItmqzHoIPuXmX1Ghnq/IS5x+PncPCf9AeCTLOWudv0fOBFPfwxYK8eYsHsbN7vJ7joukP
WfFNCbQyjK8p+dBZrCIuyn7i0F8xKoHtea4hG6pQwSs4I4DWfeM8mKrHJtEEHo5UtL2HEG6UYfa7
fQb9p9H37jANqzbFIRYyOkHmbWA/gKrUTvecgwtPJmxFTmUvdirUV+wGBclrFgWE6gYQ/Qu0nBZN
VJ2jTzRgs5+AfE3oVtJiI95SUz2ztiikc254koL6SnuY0biw9CMbC+3Dkn9insMUN16uwRNCfQuD
+RHaLrbYhS19W0iAwL+o8d3MNk2y7dKLEz90/4yXCGVGCv5HeZjNym73KM0dVkI9xyWHIvt9GeGS
G3DyRsCXasPLnbeuA3Sj/Sl8NQx0YIbu1eYmI3XMjRvsRvS262lwFpUY9EVr/PHhhfFZJ/JIN13S
BKioPvm50aEjbBLxj+Of/OzqOw9Zu7bGVlFOwrzU5XsmQPp6QfahT8caML7qEgox4JPAcpCQ+zXR
oJfFQQLdUJMfQGKwzOW8UcdVaT3y8lOh6AwceWXDtpSYN7I9VolsRobScgdD0VqE1q5vSSSvt3H7
J/VfQ3AFZoG4agXNG1R/B2vH7Q0XtU+CVRJ/FgG/S37MmF71yJWdQ2S86x2BSKSYR5RKZG2iS/tr
WAbD/uJxQn9V8S3WW4lKumisUzIyzAWgR0DbnFrVP2Tpyv7Hyc+zyNVnrD0vHK45qLNINo6arUNb
xgi0jhVKsF8Z8V76r7PgP7GXm74V8eWw+Q4NbW22e7t8NxmhyC4ZeRXGMhowCkL8eYxgdGib8QAx
kgww7DgFrhysKDXC6/jsx6Rrs4KGXgNXSl+H3BoTs+ZbG36o7zBHdJNNBWEXhgpoExvkvWzYybe/
U3YDT9GmuxppHPOekJCWGCx/iRP4NcZr0R5t89vgUmouYvxmob4Mxw993No+qWKUodwTrFCl8RmF
rHJoOJdCAtzBWMkGNkaw4MZSt92wl1Hox9oeFYIz/OUQDRDWNyRNsEbzyT2LCNVgUo2IbEWvA5V2
dCCObCrm/hFbdQXdPXrMoD5JCJpHGVvYuOy0J2qyKNzM8RQD8+kiYUU773jqkt4Ai6vYjIrnm49A
+czoX9FQdOhvRPKX1d8T9k/FAkUDSoQlL3PkToJj3DNpOurlRYGgHJpUCzwWE3OTVau+BhiRRgay
Jv4nmKtU6rridAKjbMDkjTdxdbc7LGHlXim5NQUVDMmCnE/iHQfBSCrW9M5YALTqjmePlWeuXUOm
ddXGrP6ZwPgc5rwghT4VBfPK/E/ATxIyY3eRzIuRMywq13X1lcQEPJ1G3ZsEdvb+E3/CLC3Dx+qC
Dg4Ig2raA4kXTLaHZQX4y6eKb3PQpa8CnX4XHzqmn7WHSGMx8hg0MAOT5FT4fzF1n5KknqV7VnnR
0EVBzubYMPk/G64IONuBaGMDZIf+3sZQRx8Er44dclrtaeefKk0tcr2wulvKn1peGgcQfLmYY6qL
CmfLklhDCB4+8w5sCGz4CHfJriZxLg7/xEI3519TngQE4hnQhT55wqfJGfpJ1LQeFStWl5EMWhJD
Q8lhmUbjMoU4ThhCbW1y+0l6PPNCk48+qh/a8JNBl7S+0RNgwLran/DMzMCr0lM9/QYVlQBh8/Yy
yv+lCFrL9hmEXN/8FjT9ziSoH4OVxBW+UsJb0zPfwPDi9W8lT0C9qhCAdAZmyF1gIGOIgNOtzOZP
b4j52irqR4Of2HBQEDan3FoNJ2yJy1m9qYDhB54ZcNUDDuuM/cDR6NMiMLIIsn0EXmESL2XaTupK
Gg8x0UZ0OGAvweaL6DcOeWT/ivynRMJCPNc20X/t6V/4Y6COUKVtqv3DxuUZWUyG0VrwtdXzY/2O
3NOW3qQSb6/FjcISub3F/b8eMZHuoO7CLn0cxzNhWQQpG3iSLJ94N09G6gxamWNFkf9YnaTS0Zd2
lUQQ4o02pGdLXU+nLsZxlhKHDtLXCDddVa6dOHJjKCQmvg66A0X5NUkB489gUGN3jWr3bGJNw9Rs
jwRn4gd7agyhc0t3TY57fhTnKKg1Z/qXYsuqy5ce7nvlIDp/JVOVROkqwpechf2RRHKZv1CS7BNo
etMRwF4n9k55kYO9zzLDfxpvKOda8WFKzNseKVQ6Y/TykKaLLe2XjiLKRhpnkj/VJrfqRfYcDIuw
fxX4CJn3gAA8BghcIaWqT/qRDmiCubF95qJLcIdZP7NRFoP8TzF/45JGmBXN0uifVvmqjbsWb4EH
Ls1uV/JaqlABb8Z0ghLvxEx4jworAV+nDJm/Yo2792b1X3H0Rc5GiC1Y6z2j8JCcgSHilWeJbA1P
kcIn2Mohx7qr2MvS8kR2NIYlu+SGQZ+x5RKfTPwm0EYQAiYcpjwdY7GlX8X/Nzqrrnkz7HFRDf8m
7ic+PZmDOjnCiW5QxyYsY80bLR5JKwmDdbVnrLYjltUD8YhybuGEXlJeEaYy0TWz/RSdfOk9LD6l
3mOSpie3MMMklf/rU9YPN1lG57gmmQBepIVytdY9X7/Y+qlXXKhMUXptxjdWYn2En7z9TRDX9Zgv
x9nXxAEZ9xGJKhsqcUM9Jc1hbH+VMtnU3O6gvVYTwaLF13wAJhlm+oiBXvUsZms6I0ytmoeeNLbZ
Pyv8LpVkZ5bfNiNWrG2snyglCuuS07xgAiNPkY06FxRSjNqT7EPVMe/bZOIYd2SEk+RAbBupjKiM
uy/oC6jKtnH2+3/R9lDse4hnUGd8vcowZTacuQ5Hk4l6GgRXx8XdF/Tq8VPXMDKdZuC84OsJQxy1
i3DOxvghDhxV0ZHIXy3bOMWlkc49xzSJKj0HzXhQSQ8mQMA2OO53qkls3C4ydgRiihfknq78nVSg
MrDygG6gaQQRjhIBBXDyHNlKhK9pfFmIAjqKyaw6qBqC1IFgJvadHYtUXlmeynVTXCw6zNh4Bcyq
5Ri74HNMLklzE/mmUZBDbnztmjuoIDCNF9pCiiEpcQsm6FzBOKD/KVb9gNKUPMUWYQNWsxqj5W8X
4G+9GUHPbw+KYG7xmGpIUK7I0SaXITjCW4kYv+MCc6b+qDzZLiW8fN1ups+iYKHzwZ1qothlqZBn
nv477ys0O/JmnmY/oQUChXJPTAySSz3Zs0gQUMo5nbsPozkCsw+nLUF2pf1Mux2Ma9RLQKoqOuVs
AKKuLeQLzi+eC/vCnrJrDyCoRhKytO7US3+Wdoqeko+jBptTjSyGVWgMSCFlZV423DUn+FzkJLi4
z2is7IbrbjHjE20N6OGiuDcMy9s4WiYKu5y5wyPiFIVBy4ZnQQlm1xsWqbgzEajMf6BRn2V2K+TZ
1Ye7wW2lT3MgOmgd2vQZ8OJHHpppRR5YjriAexK6mxQg3P6tCDse9kETosQduGdcxSTmA/P3zU9s
HEggtb907VYO65E9AaZAncE1diWUU6gEZXIqCt4LVEmL8RjbdxJLqCFWhK7q1QP1DrkeTfqvwBIF
T6iB0594U0oHAqN8rTmoujU6hFNHy3oKEq/tryBCqGaOxMiWvED5G3s6aTBgbdOGsJNWvCjclrw+
4XgIrX+x9hXq7830M0hvjvhWyw1z3A41NltNp4M9rlvsWTkj6n+KegtbnwHTkjUAAz+Et15T7U3D
wIUBqe6ssyUzol2Okxejj0FgsI1v2VJvDvvvqNwywCB0FUIM/8UP5ZU85wKgWcbKv06inTxptw51
pKLMFPd6gcFmoSr7DJ5N+iow5MoepbaCdnxn3SyEP0IfN+GP3B+r9lSwAfSrXw3rb8+AlCZcZnus
IRJeB/pT+AvK1kx/8XGtO14n0/6BORFPWIBFiXL8yiWCdX9S9qJ7xB2ueL4AdH2QRtrP5iupL1F2
GpJzPkGpuEAnYwmBXWUXMlyx9kZ1HR3MotzGMTshlC79vkGjwuhDw2J4KfU326Y0qzeqsSsb14ch
0rLN7TdBeenD7x5YcDUBt+x6F3rW2oa+nouXkWxwbfQ26dzyIUaPBQ+MIC8mGOCw8+jekt+bZn/6
sK/kQ5jyaTmf1bhtIxs9PZ7+s1x+NEXpAuBAQS/b3BjbiHeuEBsS3SGrXJJ4PSAaSRXwFmR/8is4
6UkCK0jno2/tfsvMLE3fRgXzjHHWX7FSoN68yv2unwhPzPYZSV5+yRt3SNhQyNtsIgaH62hQr0K5
0M+VySXCxcUYfWnSQaknDS1C4lqJRnKUWErOHTM3Ni2oeAVVOHfy5EociSXGDhIKqZhCICFZ+yw4
ZZBlZtWfKlyEaSod+Mgh3zWNK/OfLe6fmGQfPVyioG5J3Mr4u9EhEIBeoglO3imaZPa2/v+3vMv7
12ls+hSuC26xZp7+l6zJGuOaGatWtvfh8JXBe+gBDxfUkh0qvwZl96Mf7iA7PIdwF11eJoYLLBXs
4Uvuvw3jnllXE9UqsjfqJWZj9TvgSq26sCLpZzbakn10RygpURuTGa0IfV9nCYMKtBaND4MyPOJn
2iQkBZtR9uXXByO9paCnGDPXnH9Ui59oV7CSR5BosJDZJNVRDzUbpt09kGmui+DPxHnphLihA8Zn
R4JqSFWxpu+GYUXq75X+T39Z41kxPVN1mwz/Ap/KL+zbEZBlmqxjFMfjleJPY9ii38360CQ87Wuz
Z41/NuuNogkc026bq1tAJLScXhBj6EPCXdTJxoER2Uz1HU0SyIIx0lbciANBgHHD9VdHuGk5y8dl
nH+18X4uRMKMel0oi1zdifhfnK9j2kBOH8JvRv1JlqYxK912/HoNZZuhb2VUcFsiOBsoAJp9GD7I
BzK0pWMc2A/5/bedXgDYGBbYp/iW2GelfLK8Qyirm2chA+9CL0aPwVewd7JL3b+pBVF3HuujMtVc
u78w4NbsPR+xH73ZxluN6DXE+Dq1O0u+SPKp59ZH+MPuxmZapyY/QsFMgVIM5XhQHkUAUDsGutqd
zeaUMGRXmnPUHUcAXz2DBvKn5PlMIreVIdp8xy7aaMuY2bSpZhB8wK5TCCEzPlWjZOgGxIO9R528
KyBQE/OHRSV6MbIJt+QdetgpWBySWkUk7r6w4Ww82+6I3x6OFUuYjxKONuSphW7w1V4l7eJY+NIY
QRX6xeyvRnoNqBJU9aZ/VMZjEl9kHKkEU9LDFG9hep8Xsz62TP2lB2u/dcPiO1L8TW4AQC7fq+EZ
5m+CsDxSDk0ayG1b3UafJ/w/js5juXElC6JfhAigUHBbkQS9FymzQbQcvPf4+nfwImYxMdPdkiig
6prMk6vCIZeux478MgUYG8j5pRlmSa2gHkYB1V88BtrZampZZKItSLYe01f7Gmt7ZTz2Dgfao5bS
ncGUFVDIhKL/J7IZu2hukv0mqn5sDOZejP9Rwx8ifY6t6VfaBKsfh6UnaZ3tHA1k7taUh6WEAvk3
j1XEuGEvjOUp4XPg7EguVn+LtOWoXkJ5LrQDqDCKuYgIX5YrqY6ckWSIZhHpH6iiPX1ZdgB+flPb
TRn6UtK0KMMlI52CR18r3ojnhMi6rYNDRm0dgC2o6vBFeq+msbKnRY0Gsg7fHU6dcbwa2Q/+dKN3
J6RubEdR1IvizNq/zAOE5c80J21o7VEjcT7XXBuzc+eUaV/wGfBd+i0komP3M2nji2NOO1kQTD77
fp/8L5saCkIN+cFEN5GhlsDvjf/dZpIdfqBP4fkH1Gl7j8DZq/yCuC0CGBzRXzEfUbzlVfSb5p98
qOyFM/+zYQwHWcWetQQFgML0IH7HnI0sNxHaUR1dp8qy+WHSjXqCbRcrBlxLTB52Fm+YZJp2hSBq
jRxXeKGUfzyZ8bAmpMTCZ1xuHPOmMLCsxL4s1yovXY1nNRcbPHwx5seIvIx4HoUeJu+XQgSUNEOi
hZ5vyhhN4xIl9qhw+zF49gEktF250Xvap4dVfOu1SaDAj8p8Y2AU0f/jbYNoocs/dg5lurczpA6I
NHhT9wyunAis6we6Efo1OLkZc7+cpIidwzoEX1osUGozXCU6huRu9WbxgwAM1pxz2zKc7ojg4ibs
VuwexDOom73jfGrJYyabJRqoXztajKcgOBf020rqMCsrQS23q0o9h1W7HIrfFsGAttStbQQDeULJ
gKqQhOOFMj0j8xkNF4guTuVmYGTqZxNRPubXoGEIG+9CCYC1+FRZT2REcphNc2iwG0bGobJ2RRGy
VrpXMUG6Og2LerfYHUdPPXjFR22rLNlPtRIvLfVcTOinbkgDnArH68Uz3HbuM8QFqigV70ENXweO
Jtuk/xhWshjX7ARt+GI5XRGyW1ret9B6CqZxI+BEggbGfmVFb6p/crDclOVvRSgMnwBzAm8PW4C/
ZdocPDAsW+pPhnD5AgL+JoxuAR65tHu32M94yF3Mp41OEQkxVkou2JhiJ/5U/KsoT7J82sM1Ht3C
3vanKD3SwIAH6UN34n7K/zK0VHm8xcvIlLNPl2K6pg1lebtSce+AUo53rLeSeiMe6M50czOZ6ya/
yWGVajT7q0FnVVAzeEZmmXf/UhQpfnYnIxVH+zUzz6ypGFV2rDh22QAMd+kPV2gKYtjK9rVvPwWQ
8uCfiE9estGZXPvlozccpsXTgotiZch6a8rLYL6qQCBU518eY0q4xSnFxLAyRsbX+F0WkuBQyrXq
b6S4LexHUpxiQh+GrT78pN5mNqYYo7nUws04/Dr47lLEoHwFvDbGKRvAnXE2E6sj8EnH/hfKC+IX
BhOB0ZryV3EQffc3PUHuTuAkzh+93mbBFyrY0LrFc3uzBlbgydNAYc0HHEV/VfeFvirOtvOc00+P
A3ARpkaB5RYD/Tf+UryiXXLO7Fe1v3p8tikifokUf4WOle0OG55u6/cu/heP2Frj2LCai5gpV5Dv
McF/NrSmAbaHjthaBRRIkFxCVP6QVWX+bkMxTlcg/ux+jdq+jW6Wv8f2FxZfivVtsMRGMMiqX3Jc
1+E6III+XMhoI+R9nCgcG/QDrzLE7uu2HwXRDeIyoCFuUJao883WEork9v61hKGNSU7/0WP8VShZ
GYCjH6FBbJN7HRy7liPEWarenRmGtEryU28p6pwC65ebhhucjkN96Rpv6WSn0dSx7f+hhVrXfYGK
q1600tnAYF92jPqn+GbPEvX6U85eqU+9nMe2hMfFjK89yR3+U7XPwgYMbfP908qyrHkZKcB1CpiY
Kirlu2lU9U5m7XDIKjIGGZZ9+PFHT8lRhhfFYotK1mMOMJDBY0DvXGgf1U34LIWf9T2J0COTHcFL
Ss/J5SdbV1EP7fCpKPmGK4BiXuVQadY0zRBGKu9XMEWyFo1+Miee701lwqNwx69w2oiAEn/6hKei
sLfvhy9pPgLQSsQWEN/1YltnRTnYw3MOSxnXYbdSDHeEyY1TRN6nfM+MdJSbmh9E/w777w5cyRwB
nvT7Xn6k0VYb3z3YI7U8+hop3xcaIQWPVI8lCOWY/cwRUpbn2YSd/tUfZTYsKhRgLLBEe9dRhxQ8
gjRdSbiazKM0T6O+i633lFznfIOeG7mC/mBG62VQvJc4NyhiATe9WGjKJ95Le85afWZsSS1u+8le
TTyvZgb9ip0V/BPFwljAVOAtrl6lxRDu35SAf/D+9PSgGnuJMAE7dIeKMHjgCdOHp9D3WUItyiNA
eAPNdFXB7D4avBix6drzr/NHzw/1PI+r97gok+CmYwMTFC4DFU7MYnH0b0N5L2KDAvafnZ61nBTb
ecy6jtsdEhPMvyl85NbfDfqn1sMzTJfml4qoGcZKM54jzIt58h5kX5FzNfKdfPebhQOvkgkyfDaJ
k5ZxgJYiJUdkKPg8KSyrIXgBmeCbN7WZqVnotBIuaDpjT+z7Lth1oOQizlqCaTQEibOyfvYrNn67
bNXNqLsKRLP8maO3HOXVwBMQofgX2SrN9gruLKgNciG+hNhotHGJd46R/2bKmb4xRaWtzKCy77Jd
svMeM+oCRHysGs4OCLKeuFPCU8kDf4e/ZH02wTWZVJLAAG6i4wKxRPxU26euPXYLf9pP6kHrfkrl
RhpxKA58rCiw23GN4+Ol+qfM+48O7SyDP0abLQ+CjWXNCJd2+Z16K7OnwvF/lWHVyx+Gx4nnGgAc
dI2eiw4n0L6L0nkxkdy0DCDkeywWZcBc4ZFwRSA9dzEQaEeZAQR7jDoamuJpKW8diIXEv9n1BZsY
g0ije4VPXPvP2LIYcNJAtJsBZYPWQ2nABec7S59/GZngfAauFJzcnf7Pqu9Zy7eeHLv4CBqsxzme
eDu9/MPRaapf9riUJOni8BKtqymEcE8ev8mfoT2Dauy6ZweWdnBeB8oyRXyGolibyXXEaNegyg34
VgiKWMSMtrSZwDfLFdljOhFunqXqr/MoW6ni0XibmQ1lreT0PjLLrNEttlSv+SEbXMfA3pGeBUwZ
ayOrHaFnnOB7K94H8sTeCA/fV0mM2KSzJibmZdIudICmPObtsSc0O93FxVIxVz7eX3WP11DmnzWD
zNh+BMbdbv+AOhTWZcjvyBM5DMr0wJVcRbzGq7GifL60JX+HTSt0H/JuYb8u63KTBYeS97xO02Ug
bhJtOYzB+SIqgs3Y3LPmjl4dSOehLLfNP65VzqGC9KLk4Qd0NS+JBoF5iTYktW7dcGWIb0+A62+p
OHJF9R+mQLX3BoJqUd5ZMbPSYIUZcofl5GVw2hCagN282SB6kgSyiFuX37XPNL41bbdo3jI2nSqf
KkkgH5rN3dqSeqjGK43ILo5jVPZheEdBlPPzMsphP46+174b9GZz3kONUDvGzSpQlydQjzJH32O9
48H+MA+qs87Kc4tsPvTvXrv1tGVm7ZOmuYAsW4ZMjEIfHiJMYTLAWnTcgsXwGqt2KRlITe6syx+f
leUjtb7hZVYTyh43rlZcSEW7Ch+d3d3hpi4ZzWQT27XoBAIX7pzX/cJ9qCuSUUJ0g+Rr6Udluhot
cLH0prbXAe6mtzeSrxjgSTL85sYlLrijGSVVro2ABiAvgaYVC9HuEgcf3vjeIGHnQHoPg99KIjK1
94DtCtKKnWFZFs5aofRTPigR7PmqxOILMTWlcFFZ7FAK4qfPkdhghmXjnXavfr9NnkGIJlZKAGVX
1Ec0xwqSWfRhA8xX1DaV8TbC7ehQ9jrO75DtJrYYtvfTq+9CjCsfOrzZftAojwWITRt5CXSoAC2G
ZAiVhJyr0U4xVt3DhEmKjzvY4RBiaFskSy73AoIdil+Nab5N5O6qn74Y1xvdj4aiYiB7m0nrIdZ2
mXkoKQ8H49HH+1HZDPyCxAgZTGMDkhtbjpnJiK9xxhhcW/DugYrX+emC5q0n7a9pKGgtKFB3qR8L
1lXVVZmO4IwWNNUYSzgFs8A1QbfAUyLq21NXHZ/BLJaWqwhUcV0ceeQy9oaMfXLrN6XMYooA2ag2
uUL6r9o6D8lJEtTVRgVHN+k5AI7Fv9GCgcL4vUExlx5F8WJReY2oYZEmlGsecBmdDHXr0/uTS0lT
Dj2hfGHmU5uf2iOMvtF1K+oqMhaq/65XH2X0K4Ehq2TSTvMCUDTPotw58FyLV8GNjLm/2cvhwi8Z
ooJ0TjPppGdfT9o4DX/JCC5lOlz9FDqszr1AMALI3NmYNXpOxIKbDhQWzEN17xnk7KFGw4uCGorT
nvnCLLlA98/5UvAeJAPSg+6JRWVZxffYnFyzIylkaB7C/MLI5k4GbiSwsP5CkTeJDlrmzcuoAOQf
kLLxZzMh2f7z5ZiXh6mHqDp/txAzkJ10Ke1ikcOw7shGJ/WmNdS1FPe0eo+Uams0T7zZVfjhZQZ3
FmpT69pZH22Ig5OZlN7dR+axCWV062nrCbmAFp3a+o9gw1WNqE5QGKASHPxxo0cSLXZwKQkvr/j4
HQaHoEmDeqEAqSgQJkrKs9j4jNNtm1+q6uhjPQghE+tR9kiw/juY70rNVbxLgv5RT1chBbgDY2ck
qTsRJnOlWd7MqEU+B/DqpFwueoByxN0vg0a8SLgqbUcKoluyd1MJi0VH2kFCwhLmTt7fSLZa8M+B
BseqkI1tfWgI1Urqe0q8hM+paBvu4LsRM1tgwC8960YcD/CSiNBBv2Kzh54ikz0WiyGMfz1puEA9
6R82REptu4mEKm9lE6RQMsGIGs4wehy8TQvZo6NgzKKTheWU8XqUP6FpUnYI9C/oFke3GlmVmBPO
FyYuS5yVGVs+OYaoFnH4Y51ihDrAUDDxwDpUPwISKeB1HqEjNrJVhLwrG94IjdlM0W0I2atyccTo
fzAYIK7GOiaMhdCw5ZOHJq32FTboGZnZTuoOAswEfWv9pXnwDqo6fmFdEUXblACU0XHr2ZT/8Mff
1r5isMJdefUqzkE2t7DJZHZ1lA/F+5faBziLi2F8dN410T5k+VEBzaM7mE5ZdgqiTyGuBeGVPi9c
xa03DqwgWa5QjkAoGOFjBZw/zAxLkXLlvuGZXkTaq5rcZfM5Re+ac6xZo432U0Wtw8ozYtVtlN7C
B/H5IphTC87HgHuLvEj2h4xcpsk+pUO5Dph6hfVx9t8XKiqu6jeO7Ps4q2QDUhnT8NspqBnhE2Z0
1dASXirtrBI+Y1/7pH3p+/kGA+sBnjNuzoFd7IkcdYL3CLG80NEdKsQzBfwL1AZdGm0SZoYdPjHy
4BYpg0aBus/EflEYOmCR+RfaP1U8/U7HPSPy1aAoK/YKILpZRZsNE0z6llJuCHTgwtCQi393FSuy
uvE5sfVD3pcsbsu/BsicxVMBpoyLGqC6HoKvKldlW20geK9ChIpDR1ETekgzN0Z17CNJaFt816rv
iFTHhDSiqnorG58YoBtRIUaz6YedlxXnUMZ4dewXleVUqdO8duOKIGrGOZ/5/K3PH0bdrkbH5C7I
2IWbDorVua0C2hIywBC7Qhj8IhqAsE33l+rRqTa0XwU1U9D/L1BZtMwuFftVN89kF4Ci4YKBF2Lo
DcLTAR91u0xQIzA1NR1sdC7XXtDgvmPxEQGNEuEPzgigmtRMAfr0rTT2gs0BklRPXj3r3e4OMuK4
7deyTvblu6C2mVgk55heG8tY+PGn1f1v1iLKWwHbcySyu0RC2NU6EGOSWuLIDanceiV48Wh6JsAA
To0psb+nMRfEJmWaZtrsCycikCTFH2vNQ63NveFVmpewd9gZA8aDotevHTQ0XbpI5Xee/0xqjPN/
gj/oVmyW6+ILNeNJid4D1OfKh01JR31W2W6Lxhf9Z+gjLGIputUqHrN90YAD0ndqQ26SOKr+P5V9
dYFKRV0wpLsUunEejfSZsaqjEZHZrgV9nyDHmzRyROODEcg5E2Ghogm0se1Y+bdVjG47/IGYiTFH
VAjUGMew158h8/pJketO3dmmvo8zC8NVT+Wu88ueyWBAA6jJ7Apa5XDTzG8i2ibkPfDs8b/UzZeO
7oZgW1b1O6AtOqPDob9HYkawvjQ6wzeDTN+Nz+IuwPuz5CUg4Cf4tsYLBbJQ3iIbIxEjEBtVTNI9
ihLSg/rI4wjQGLUWnNw53YkJgJce0v7VETHGPEpzhChimfM01fwStPC9tLlOSDvvM4SyNqRQN0q+
ED/77a0rrrIE3MfPnCxs5ABY5F4aCys8Wm3Jxpx55FLXwOwve+cdOUGU6Uudjeja9x62AjBQLFXO
b8XuXDjbLxHDLRgqAcsKjqzYXmZQqIJtrG0DwwR5/Bw8xGcQOtlasY75kTzrJX6E3KpdA4skCZ18
pRGAP5O/Ib47Jt1nz6d1R/1a8d9KbyPVizru02o3/KXg+uxRWZTIReZeli2bVl/Ir0T9QfTVIc/Q
oF+mCUkHezUPSc2JpinqNhqGoY7B3xAyNWhOcf8jjRIQMcaBvSXIkNb4br/zgr30zCxLqFh7t2Ko
JdMBRNwSfCRmKMuwXnzMU4k6rSy7W8ca9RQxwimMQdSU9WoEre9hD5gpIp2xQf6WIg301XxriUeI
dH9I8uX8r6QMU/IGH1N0byAE+uuyOY7tTrGZJ23TR6a8tf7X7DHgPyWCLn1VebsUXlYNFmZ6VUIX
KafP7kfnEbji07GLmxWinYRpXhHpqM0rQJBaOpArgZVjRI5EDt8Vc+fRQ62Ss/8YGUfHdLyZX56m
eF7owjKtR9VFDeUGWO4TvAfE2f0baQKart02ToJLnVmTVpzSINkGGIpGxIiYui5+3q4RXSY8Gj7x
enumuKNcz/kEwONIpeoB6JwxLQW6m5HdobqEeznxNhlWZnJJSFD0DzQQhDzMQmSM4j7hnh3zdtyN
hLDaaDKZYQ5Lg8F9A1TztS3W8F6MeA2tCdvIyAKm2IzCFTq6jaeCy/0uynMuFgXenoxEGS+KYfbc
uULbCVXEF1+nq6MPle2rr7oDixZ2wPheUGY4JEDX+leOi7Rozma7rbJ7gyZg+K2ptauSy6h+I8zt
hW6R6IHEmNMzvjsm7EM1cVuQ2tHkx4RFfs2BrVr/o0VH/WNSz3XNnkKshe8c6KaZ0EnOiilYSxku
y2pao1fH3aAPCgqZp6AFiqO3MercvLr6CVskf1uQsRWznYXUm6reejCoHM6+wLLfc5UMTHXwujY3
lbWzJLKYD1DwgUlyO9mMp4yLH0X3N4G3reGD43gnIufUDavGuJeI/Bv7aasV5fcl9g9NeLSoA4Xi
UGAfAv3sNBfDYr2i7p3sOVjJcqSTNosPXYOwqhK4jbkVJ2SZg1ZMfHeGrgzJMdWvlf4XsJZQtGcx
o+z7nYPl0Uj/yTZlBpch4D4S2Uz8daTTifEnalKwin9pQWgbTAbKpZOtXhMS2rBvh295vCHJiCkM
Qt7NGBU7pnSad8nRQyTYqRTrx+GQGGkmq/peta4OVhgHCCBzFDdQxcA3vkaW29b+Mgvie06Om3YZ
wmMwfSAaCJ15ot4YFdlkculbpJY67+149Y1TSRUOQ96dsg0sFsxMuoFDD6nqrNDz8K2n5Mq/Tcw4
Wl48Zup4qX2yVeOVYjYu6s0OEkHIFNzLKI7xbqEy0wSSDzjW4k8DTRP1Nu7NtVZsw4DtvO/v1PAS
9N8xqn9RCEqKaG0bbBCUt4aDXMPSavqzlxMpwMyfZvPRRmc1ofB1cZptu/A0eTe7ulvEQZgZqp/B
1fIzAzOoySg8aWcbVtxfvpznSDDTkXj8hmKZEJPkvZn9scuQDiEIMhyAYijVI3lT3h3HXDr+R0SM
Z8m7IpUFOi3i2UyJbXNRsvDL2FIEm9TaWVB3c03sfYUFtkFjwbsdXW3tNQbZAEXHbZSJoOfGTWqg
XZXGDBnAJAI8i8GsplfrMqpYsf3YNEK49F8sRAv8ruMGDyofeIWrBDMDdxKa2xWgHRONqvkhwfeE
w9Yzd6X3Ngx7WSq/7M/vWZ2xijbx2XOJEPugkovqcxQQrrYxbY/zBfpXjgxe4YcW+LXVbRD/aOFH
ywptsMZt2++yqqcJ7VzCNtedYC9BLR/iu+gZDBYkTuQpRO42rT8jJcT85CyT8FI4NrRBw0KazoRK
M7uNLZzt/PQWnzWzAVLL0SoXTMemh2rTeKsdkdXp28RuWMT/WoQ1BRaeFBWMzKg3kGIkHoq3wvm1
u2M0tGwJMbFpASscZ4W481/IGM7TgkOjoyvzGfB5kH+r7jg1I8oSgPxMxFuMFb5BfhlgGs/hptKH
et+b/3erZAHSi/meubToB1sytZSsQlyPj6Ye6nWJ/sQU+NS5eTv2vJRdsazfM5hJ+AOGrU0smtAk
WAIcHQPfxmS+JLJaF9PTZM5Luey/TshiHNKBNAHnmhIReWPEHF8XuOB40hK93iGAWVq1uQkneEiQ
7crGQi89z0Ye4QSmO7BWvkGcKP5v0S0r9W4MwYqAQlr558DjL5gOdsTEEYbWmL8QGIB1hMcsJg89
YluTZv0fJjjGabXHcovcaGm5Y55gP7FG1zf1TwNHa8Imyr4rOTPZZN1jNU05PGIU954PGxOnTzMw
fwRvrCP4D21ebWtLO0Z1ztoV44rHx4wZbmE1HEV19a6gSauwhrfezmq/uLd8xC85BoYkI73NUp8h
+y+gaLgqrNVECDxac48cW0UW12zSCZYu33DWpmPzXZqQ/YccmkGOPYmMQUSRcegtlebfqALakPrB
5+3M7Fk97G8TDprcSOkMMT3wyJZl7wYN83l2FRElcsdDk1d4xP1twwy9b/6l7YXgoDOp4gsisV8s
TN8OMiujGk+Z+ZwhC6pzSNAR9JOHabdd2AlCtyaG9eQQLiGRevhOcDLZbljlN3/w2ub6Vp0+uxxD
J/OpKnUbkumcfHxgNGCtk80k41WI0MjTGFniRI4rZ2+nexV8mVk66zYJz2XHrC1VPu1qFC8dwFrr
X8B61MeLmTLAivSFDrJWiRDVZ7kbY0p3uo2ZHToUFUO61aN2afMqq9PGR7c95kcF6YjD8E6Acc76
74LOfURjo3U4vYGDc5nzs8tVK86w99ypwuBLCoMF7blKQF/n9wbOuzd/vANfIkaZbowIOMYW+fip
QJBOjPlL5Ki7SE1JkYkWmUh3ycR0Ba0o+qm8ffAxbMm6g3HFZYK6QNf8tZIeCL1hvAbHvCgnLDEz
kbNdhol2KKvgXI24f7DJtFA6TbPZaD3TXyOj5K0uBERuxGznFckttYZNgUFEImrMWdyK5mZyPToa
zW5Hd18GBXFjCin1f+mYjC9V253DgDRMGHKO6tDCrWEWLZ06XdJZrBWdKolO1GNfRG3VtazHAipJ
4+FhLfRqTtHQ7pZaqR/o/1/jgGm9Ddnh2EKmpohaOogfsrZY6LSpCpaClOybsYVcC9PN1EHCNvZS
0WG2Y7gCutTCt9Z1ZavQ+bYcIE+9X7fC+eppUj2e5UhqfxO7Me4Otq1yYQtjyc4c881CxcKd67QH
evweGcUzoMnUWOw2qWBm0bkNVhyUly9d92vB75tKCueghBbBXN83z1ofLQdk3wlCHQjO7uzMZo7n
6n7P7pP6QVs36a7NzZURvVqM9RUSGJPxxwgh8+rfY4nu459hg6NpIV7r0dFB1axYyWMwh49ROSLs
GwTaRzsh2Q2CZLfO1OJJogiy9r7HySj973yM953vzPrYZVYUr6b12uQGZJwaMHbuQ8KA8dNcneph
2UdLz5FvfToVcVgDnkMfTndjX4umvxqIvT2u7Jp7WEdr1z5rNFaEocSwrtNHb1n70Hc2qV4jC+BU
S8dzoDg/YxlCzkOaPCCJqQKci/fWwayZU/cCdyIYWBjIJcVspbrnncJs29iFjbXpI49NOsqGEnQc
KQ+Yd1HmNzj1Qtoe+QOrdZFHtK6zqIHrEQ61NCI63Hehv8dMp0T81VqM2iPjl2xZuicNsA3LTh9T
X1hv4pEsvSYgjjWifzhrPPdtC3wBd0fu/5sQ83p+O7KhqfCXg0YKipvIsNwoxhLFCH7+LPtmVj6U
ZEWmP5VjfzvhLOEisEXrl5JlIqsC9rXOKme4NmJh62sU1TjQzFYhZOTcWhW/642C2lfn5dEZU+R9
dkvmrE+Pco2cva5/FhyVZccZfGaNqbJ+C/Q7SPnSORQGlUv1cHAHRXQvwV5vEcYQBpBL5s8fEfZw
3feIH6EPZvsdtj7rsKNjzVvtWV/Uo3r+HcuvSoJU9S9pjBi4xwrMeT3HYuQjmOoWPAhBQBqTusFy
4dzT7kd0vkA0ytBe9UK/K/AxJgRUMLqXHdvaFL+ayb3spSA9vXAzsc0O5uUvD0bN76wC6aeG6sPD
FNAKFap6j7BXbiJix5TSOkxhtINXSKjY/HKT7Q329ZzWBH94HJURmnqJY893QJxxlTh+52qzxBZR
Dnt2/bfW2xcco6VTrabc/ujiIWWcZa2p/AiCi1myQu4kAs2EM41G1TGuQ8CwgMHvZKEK4mEUGGWH
4FazXecv8lx+kTy1DRs44DzXTGQxzO9sCERVA+BcfZf0hbVY9qi9jZLs7Ax2zr0ih6TGalhgRCqb
Du6l9VJkX5OBq5Xxbq07uN1IRStq18S7YKXQ9e1dhANRYz00pKVb4YlW02o7GhEta7hSWGwXYp+M
V89v9jVxymmlHnXsGTJPFqlx9JJ0ExKRDpnvU++aXWrrQDBaolF38ZxDZ9wKVbAKRJfKgEZ06Z/C
VjFWFW4eaOjpnCy8r3nPSgORF3IkgSOmZ+wYxnLT+9m26tDP6+M6RTJJZswqpt4zkTQKO1wXNWSt
qvwcO+stMUdEWt85E0gNcK3liUXUfKS5fowM1s8cVonT3IgrX+psvdtKsPacTgDdXkIGFKUKC6HP
T7MqPgawlzNwAFd3g/hBCM6rbdAkN2wTG23JZUposL4XduuCFajyyyDaOXPkZ85OHqhnK/U2RO1F
o+bJJouirllXjrkljftFJuWjCXr6ije8e6BXk5VF1ZKX5UqT3XakOHEaD3Lac5aaKVSFNnGLguqu
w7YWF/62N8e9VO110WXrcu56YNZRzpMQQ36AzdvBjpx04gjEehar73RbqFJUN0JYqPbha+g//VQ7
Gw4yYGZ6zUjC0jVBC1BSH6bjzVOJycFDhc916yjgzji7Rg60CNdf5omnwGbLfiJsyf5kXyaIgiXc
z83i3PX+54UaK4peXvRuLQsUFh7xuVN+jhhsyWpl84oVyr82vUgzAhrNlop80z4EDIIzcFRPZc04
sEr/hnhyC5qlRvP2ThCu7SQ791W2K4Ez2HzcPgdEAeYoq95RnNINNDc+/AiNlEQ017XTTeaHTlKC
2CG7a4oqBQqZXVMrZs6p8b2jZ8Vnq7WXyUDfRiJiidmVbU8UV+uh1N2IxMJERK5EtOrEqis0a+eH
YNRog1UGAho3CSZ4SxVHYLN5/SopJJxHFGIf9UwkROQ4FDQ9Fd/mD8scW4SLHh9+jWyLFeJiKPNz
j1PTB8iTeaQ1sDX0JKsBimKL7cbWZHlQFANaQfz7tOuqpRJXkq+zemejZ00wWRUwswzc7kA+oByv
Pbg0pgWPJXsLaFDDKuaqZ1TE/ZQV8d4mlcqq/COFJIo67xRidpFdtgpC9lWKv9FGa1M3xaqgLge0
j1y3vjWe8qhw3zZsBQYM0BOjkjHlLPbaFYv+vmMWogZw5rSVBz9FzXreYbayK53/h0iwhaUnm0Ay
V+m9XUHWkWlCauKbMiVWsqfZkN+A9JPPINZ4R/DdFejIbcyo8tsrP8kP9KI3jYlD5qtLBxRDBlzK
yTdURuvQm94ck2yroOfupA/C6m3oXxWgsIBtfq++ptkyVtH5wSfsZLnoJ4pDz7xMhsKIgFgaA/gP
Co5ZK2KNDLkycFw6IGKnd1sGr17nfzQkbcYpusa04lVA6gwbwgP+USGsQG6wkRNC9oRSDL+OjJK9
YTo/uvyKc6pqX7k7unnstWHd6wPmdG01UvoPgfKqOIRSNM2x8f7a8ScNlw2XY+TP9ZG2txwFBtpn
bTyiyVn56m9v/iqGd1PpL+Z5fV3+6Wa/8JFJDInKPFbflTZ9TlKtQPAtdZwmKnOClB9V6FcBl3xI
2RzTTsYcEdh4FXa4UN2A7LXo4mrow+z7sP7IEqgm0qRq2tAMvZqBgyEM6y5T4tpJ6OS9ZVwDrbD7
6d1C7tRhGm218DjihCmCYR0oDDZLudP0Zlskwd5grzpUD1mf2oHNj8oY0PMkjmzWqNgdTEhDeKxO
OPA2mqog3XCusAJhbGOupBRH0bBJZXfw2R3bMZ6FEOOssDETZeSjeFsLrYemIhltM/5SUq+qpPo3
jcPWYrJid+XanNCkWS3XBZ/2SK4CIARg6IexK5+Wnewie7r6ghmaFW4lNvAcAnOnMq+cwn2Hblod
iVo1QTKY8RoO83oY3nx7fKXoY0KqrmIHWq2OFELmcCBCI0O/kOBAt3cOrBkV87uPBbP1yM7IKzCL
A4MgH1Uqy1kEySLWgN7Xt9E8tfTMCSm9qpf91VDTX/JIv/os+VqCS2omnclUrrNCvcRIHFpHEIn6
HfoPtuRrS8EuAdmxLivUv/PuAdZMZ0KT0/cVf1qpsY6CE2PNuW9YuUjOiB6Rbz9AWQk0JOXxqS7C
V1760zgFb7YRc08IM1sM2lNjKi/KJ8OmjZUDXkUQVbCjShFrKeVPTuAPYc4bwL2/Y7GGv+0GiPyC
5oNOkOrVf6HQx1iEzPTcB5TauokiJgNlhKcWl1EC7T6y9rn2XfrbiruRZ25vjParRhp7BRw6HfgE
5ihDugRv+o+j81puVdmi6BdRRWrCq5UlS7Yl5xfKaZNpoIEGvv4Mzts9datsbwm6V5hzzPk0hONv
lzOwx96Wk82SkElpxZyS4Hsn6pZAfHZ1upNshieJs3VksWTdLXE4yuc2Qs+XZM1vNZLd6dF0FarY
TvgOTIbUQ0I9wvETAJOzvH+a8ZExxecILkIL6aBOrZtpLRRPWmqgccK9IcvFU5qvbDDzXU93ipZA
oA/OzF+B4Cs2TayWDdYO+Kuu8zia7W6Zwla21+/Iu13cWGDrYtgXz2P3ZuKtTeEBRdPRaqh3TS77
GnYLm837hDe1acQrySAviDifog5vjlcuh3YKTS+9p9F59DNYeCz+OmftU6gahPawIruzTOZWNiOD
iuFmlDg707DOI+dxOoGJ1P6/tFpWuPwwgQXCZe0MLOMjZiYwIuxrBfp2yDuTsR1LeW1C5kvJdMhY
v4aYeMusOsYum7muZddcrjqiwRSOA8NrDqVFMh8e00nTWyf+j13p15bjpjRsCi4X/ZvjvxYNAkfq
a5nHC+uFBVhzcuJrBeekiofHYnY3gUreY6COgSxOY6muAxsDcyoORsvTtuQ/NOhlnPyFH3NT/lcz
j+ek9RkI1SsA+xupeVU7Iqfg8dnjtNFs/+3FIOQHb25C4zrWxwpQRFMgT3HCv64QKZrVHtiOfyWC
MMXTZkXla8txQxQBgvJ0vndzsH58hjI2Cf6qNrUOzz1eMXMenhMK73nCN5WD/6mB5Mktr8zBH2N8
C928I7qegp3pt+WZW9N57VwqOCvGf1DwQHgKvZzdmm9Z+4TRLMy9Q60lenVKwsIqHkhxeHT1d128
6mE+NS7nYyPuQ8fk7vlewlwEUL7aXVsjlj+wzmYXnuZxOvh1A0wutDa6Y6yUYNmPh5CsAHSKZgeV
qLx0UBbCIsT2QNncNDe7QtBSpTuTiD2VI40ImJ92/cnxPa6QmCSTnkKNpkGgWCXv97mdvL1nIvj1
ABA14piUr2aEFGVJESEKoffDmwSX1OgJD8Gy6GuxIDKRQsEVO2Kb22c9e69x2+2V41yGNNg57BxF
lawssz42/rh12+5UdhIZEBIzRpb/mqg86YbncLkEtcI7XGxdQq2ciYWI72113b7q/Csuv+cOuEkj
twC+OYbYMlXD1pnjY2nqQ5rPj1Fdb0J0z2yBmHznK3fG9oWz2ZnvHWZgUe9vuJjRN5WwjYi5tD67
kGz1cB1AJ21M/2Ir9iS5ue+Rq5TFOY24TOKB/N5fHgoMPaTnQTEeZ1oo6Iyku3MHi0ucgamE5D7E
4qBDWIosYSTEkMby0eYwNpxymzNWXwN2/ppsliRNdzZZS5glXH/pGhaXK6zp6qFMalYiLAAT0mxN
qXGXhWeQNN0gnyLEg9y1t0n1a11hJxAxuxFK3xZg0Gx8l3SlNjJMN27uiyTYZZn3E2s0G6baW+7M
gbgJstvSg2SmeqffYo1QsGzrUZJ81ijjRsTes6mPddoiMf6LOxT5Pl7NRYrQoX2x6uGhNLGnWOaD
4wc70dY4ucbjKEDu5wlJEGy/Dd86t2F0iBx/IwZ1NSwP4xzkDiaq/hRjSLt4JIPPwa63wNp9VNaw
KWoOU5SKBRPDwcJSK/exQglLyS2a9rvUny0S6Sr8Eoy2ezk/hzPrbV/uCI8jxbkoPnNu5CSdMOWM
ySnRDGiz7tvzklvN+n1deD0Wn4gFvGvpxYaUY4A2xas/PAR1dY7DfDWWN3+x1GNKDNJ7symOJQ7h
gQ0QEAQmbLxrWnM+ereFdFLB+cuzvWzeizk7+d2TC0EmzaczZo9dg6ch9MaHIpuxdOIEQDTuuBrT
t1plI+XfAhbQwUeNZMDp9fM0lSdf2zebmC0zrl/dhBnZ6G069EB3kwlPEKirp1FDUlhGolwc//M1
SWZgGuXV8hu0jPWf0UQs+zRzouzHUpLyT/PQ9b0Am5ON76jsSEOKmQupNGDY4bYRMVTRLksJUiLN
0gdeIet8Z6JFmZtLM1VPjkXGFeqTKisfQxsOgX/O4xR8lSqJv8sNihH3vk5/48qnm0XUl7ClaUSx
ZYJ3HHFIDhKQS2O9JSVTzEktamMgGBBv3bwkBAMp//jbu0zTodVtzKg/mpPH9Kfe5VOMIR4QeGef
G4VfKJTrSMc2OhqqtDk8J9VwdZEAZxxthtld4sB7qvP04pvT1s7FXlc992ePw8InvuZByJc5ejQm
ypnRf+gCC+s/LoKyfsqkc5oSdQhwb81ojJVtPBqBj1WSwTBRl87QP+QQp9sEJn84h4cpRtboALZe
Zs5kL+QGFky6KaPtzzFk5XShBQLJgxjNRV2e8tFctcN7WHS7WHBFQo/TfrvqSEVMOYb4fSyZEHEn
xWkxoje1CdnX3lGfo3CgwuJ42+V9eRCGuBhc1jqOeeqJOgcjlZYAJckIEiOd4aJX55LPHPS8JoNJ
tBLjTIGXiJUqFy052jknY7zYYWbnALfiQ2P+ToRG2OzVisw8hFBQcoDF8GdI73YOvT3tG4MfWdqY
LNCfCfgXkQ+wd0pAf2mwuDJ5mqf2HyK8vUrFS9KkiukCvRimXPSpGoUj1N7elq/BEuudIdbskVFl
Sx+Me6kL9QOVH1oLzGUi5OziY/0q6NPU4nYx2GsUlvtpG939EEXPhlR/HCUPUysuUyb/uT6qoApt
pkmv6M0QpHL2ppKM+CEIbQY9NsPKnr6x5IYApQra1p+5t4PU4YXuv+UiwM6m4DEcxUOrfofqMSn0
vO0TTDlN8sIweR3LGH8WwOA77jXYoOamsZ6Hmn7ZeGjqeTdEOcs60lK15DsCi8nV5HkzQ/645dyj
WG3ahlBPuOhWRX3MjTLAQodFjgpG0QXOKXEzWXmw6uK59d9sh2empXxwXB+kMoSkCC6Tj0hkVGTU
anpXI2AfnrbBNTdA5dnZceC0mqA7+Do+uYVzKYncAdRExmnG352C4hvi5mOq7Vc3JBCbht8o/UPR
uUBIoFdGltiVgbFnhLmiyt4LuFRZYO4MSmEGfFtt6+esspcFHx4GLF2cuUahjmk2scLwGDdV6y5m
o1l0N8WKb5vw7ldabycO0xjxwaTciwKJ3/nyq+/00fJotkuxnov6XELOc1j/Vsa/SD7nhOExoMWp
jU3Hrgj6nZH4EHxE+8XIED+/i97T6AA34uesMjyddfbck+QjpCSutTrmid4Hzbem0u/VvBqGm0d1
Q7+CtxzpW5dfaxxcuFJB0bwGcnyXM2ogTei5uNH3fkhcfall7xzMyUZRM+9RkI/x98SQJbmxjQWp
QI81pPdxh5gsW6Qfaw2qM3JJBPO6exXX1zzTN6+yrkYFd3h2wJIAfDS957HQXyLu9/W0DzBINq2x
rnuqQEH+hhF91MpbzWxnA0YOpsbuyaAqmyyECRPfdGcxbyh+UyMgGGlxCpjpL1Hk12HCgd5bwYuu
h08FuewuUQsi3TpB46RZiiEbzZVzRTp79TNE8caIp09QpFgo1mrHA2AV4N8yPxs80gUfYIkjVloj
1LcZF05TPyovP1rkG9l+9AMD/p5VPOTf+BpiD+ldvs1KPzWO/9g4BK6QamQjq0Yj8sTVMDLLYqZl
oH1Ny4dSyKvFZC+bFAEcQbRzW3kSFXmfNQ2iRByN0EQY4WfroK42zWejs86Bg4dNxx0RR+nOQRUz
O+7FrYJdnGQ7FSImQrAjNLVWZj+D8YdlBJ2Mmc1lNJltVh7HQ5+w/TBTqgioN7Zqb1njbi0zeJEN
rU2Xj9u2j6kSXaIaSFspxWeIJgB3119KgUIAyZPXJx422gn/M9T1MrME1QIiltgg7j0CUR0vyUN9
ai7Z2/BG3Iy9RRu3L5aKH91wuGnaUEaawBdt0HCjRMgOO43PfqfANHWM7uiGH0qkIGaeMMdU9yFf
dW2U890YEokXxJL+sNhZXbfxqGpVZjwxtyAkcIAujBlw0m9S0TVjDR9o8VN7ALNE4ZcLjsUuS+ha
9Bvd5h89Kk4hNGZNzXisgZmPRp7ZI1N6331tWFgUOC+LUf3aA9tPmySVZl6NBVryeLy32XYaEIz5
cGiXy8OUjFuvCjemKzj1/E0SBkRTg6uAM2vRsCCTXs8wAIzeXnu4f3w4ry5iFY+BV5/6Nz0Uw7oM
lmAw1Cp1+C4dgIEUHp5SbKDaL+5Yb1UmwaG3GjoMvOLpGGY42BcoNY3xgtJWsXkbClS7tXfBi0f8
bYSjTILG+Kd6KFnVe9XVFG3OfetOJ1V7p1rNl7osnsoh30Ul5DG7dQ+p85xAA3I6pLAeowtE6C77
2NXU2kgUfNvbMxt5VImzksukMazPrLz/ihoQrg94S6Zkw5Vzf0bLicq+zC5NAkS9IgKgMAI2VUhf
JWfnZlbuzeecTSKJsLLGNYopGctdmcGokuihM789GW33NEh1IepuW1NMgI1y3usCwUSd9ezojXwl
2wBHrgdhw97IoaFTdaqbp5m36vqBudgFxwtWAeu1tXsTVRbHut9zRcnMo5ssvzrHq0m5CNjYms1R
GMObnKrvMNPrufJOnZNeGXIzVQLQQsYkeN94i//9ZwhZ3HcNcYyK1xC7Nv/Dh4kgfPlu1/Mx7vO/
Ki6JMzNOOep0UXs8CumTOyD+5/9kfcFMqlPR1vIZFpXxSVAUZQHCxMZgBZEwflc4EzkgCRqx4brN
pAWrnJWTiSktTihqA4oxiS/baqLvvqzuUfjvW5IMYgdBrJ38mbl+rG3Qv9KYd1aOhjmc3OcksL8G
AUAzQ9A1Uaglg49OkVoa2PjUMpEhScqfvfBu7Jl1VtBiKtFn68CcD9rRhFBjKxOKVUMIoRhHT4RZ
remqix3VZ28s/+X+QNo3AFkZ15vc7oj2E8220gSMGdmxJJiY60YeqVTxNSD+sIJDRVfjtR8F6kA1
xw+tCeHah4XFhMsqyK0vwpXrZ89Nbu6I+qXEh/fsktfdqPaZ5eHGhuJNvBK+pMR8LNkmzm6/NiwE
QpZ3sU0qTDlhKrGbAx8eMjJjoxdvVN6rLQOmk57tS5QimKFkbavhbJvOTaYc+GV1TvJwW1bmv9xA
2dOgBwo8YtZtFeMLr7chPENEN7hFLbZr1Cg6QEnko1JlnmUjYyueBNKyu4mNaOmzamOehwQR9/08
P48+7EAVG1jxzWA7U1+PSKWsLD35PgupnN2faTVIisdb2naXLLxZdnGIzeGUpu4PiWEb6WWn2uRC
bsyz3bH8doiy8lHIgaeM62g1BvVHEibPTTyhSxP3ecimfmKlTvAtqhMQBcjD3eq99Ofn5aOSGvyb
Kbe8BhhkMfewuMoZXsbxiNU2/tdGoBZqQz70xvCQYLM0Qq6IzDkLOM7ZMO+yJKSHsbG9JP8GCXDb
dh0Hi99IzYYaJ5GX0RDPik2W0bMusfEWjgHsEVQUd7IomHYHdEqDjSKBQgv4mn2aLHPn9GiGJiLg
XG6SpBNP/ZRzTYFLGc0rMb131SDWbM73XkFOG5XyXUVYZ2X1INOpYtCQD731FoUS5ZXBE49DwKXl
zWENl157MQWjDYndLRJ0uCOVOrZrwhQ7sU5q7ChTWt4rEyt0J9DndQNWyGqRwKrkOAf+S5kRaYdJ
c3E5IVM5KDw+rWm9N9b43HuLdkVGOzOcN4MePn3P4HcnO99PLgXEXZSL1rrF1wWx52r0rN+V596q
qNl3MwQuKz56vXqa+dylQJdSgoNO3ASRxk8ggF+l0004AXWXXbHaK176mqGrF1Ky6YciVJyA1VNP
t+aBhnOi6tbH2bPpJcepn1/K2WAVhQOnzm8l4ATpgr9gec0ehqEy4DoT5D2Bcxg6QTBgHtHxgWhC
WlxoMii0hqvA8E/ftQ3ihesu90EmNo4uzoLYaDsEm2f24WdAF2JwyCe9CGHAodMc9Y8K3jgz3q2o
v1kBI2IiQoR1c2dvlUr6cG1ce7BIE6Wp8NqnAA+TV9nv3hQ+JgzdSmLBGwgraAAOdvsEaBYDRbtx
3JccgApXD6QqFkaoA+3JuMwjcoqBJ6Yu/ZeU9ZGHOcVzmz9EWm+Jn+HcfBHafsKn8+dwEsv0xr76
0mTiIEbI/umHKHg/EYRIwc3bwA529b1VooBJK3WynPFMjCH+0hfXKthxpijMcq+/z/wl6AWdeJyS
KEB+WWgybneRgcrpu4nYAeFudeC1GNgC2QE/jhMPle+tRvlqCIXvrqCbBhjX2IfBjg6x8SshBHad
3E8eWHS7VxSrcCBmxbfbQWsbgpdGvo85H1E8vaYD+mjmpBYoFlmQoYy9dHQZbcmEpBGimyZu8X7G
UxeW8IkghuQVKAxg0cu2Yf5IMwQfkfcnLM7KCoRVDiyQSEHQ6IGLH8z8aumHNS73XE8ET/f3Mgc2
3oVnLI+XSHufDtdCre33oKnuWkgOOsheJsslr/1Ht/LFj0Fc6w5aJoJgtkVWNewMnE5+em/NAx4k
zGROiAYiLyRT0+IoLYMhVbjwxTY10VhBQSSIRzzMmJ0zE2iE0Zp7w+uBLbLMSIkKHSNYUDOVKmTq
h6xFjyaC9EnH6iJiRKRWL8hH7gnnZAvPFgZdy85O1SnFX+u7P/OybvG8B5wb1Gffzej95kH3MMtl
UI3GoEhESEeE26lhoqL1z4S8efYJOU8N96kOWvbp0zqCDeGwKIEyrdi+OriDuib9VXWFWJKvPOyn
C7kb2xHBGvP+w4T4ukvJTuARMbvgDVj8u9GSjIUzTCLwLEW4CgegqpXivign734eUNt2FZv6rtqh
nzLX7cTyJGMXXSHjvmsdWeHgADSdlynnYQX0Bnq7YXwX8YT4MIz2/tTvzbQ7hSYHs22QH13O44Mx
FgCPFJVa+WMEnnlf1ezMPI0dWFYoRvOYBMEhVKQO1pg3TDW/d6ZzbQt1qHs8tDYFbqv+Ydu4JjWL
VqbuRD2FqHmKdiCIQYYIWoYdplBcU4X9505Y1ibf+GzRxFMCeuXd8nAE9DloHhAujOBEqoHxpuUw
P+CYvM6VIjjQv0dWggMhSR/aBSpmNezATH1xh/rq9AzbGQsAd+hOeoQdokv7yG1DnzIho9YemwZt
5xewYz4ICeDtczl/G7J+sKvgWmeM5puGvxn931NW1vd2XO3dmnhrXz25IjkapKmLLn9VQBk0ZqKS
sDXEAeGHYB7WUrIrbYD8SumTAxc2cOF5mM3w3pPut4Q1WFDfnI7PPWvgA0xmfZgLZOiGLxHmO+fU
LG9h3HyF6OS1b2KLcHDVAeLyQHgRqOU5pAcXKU2GVfwCIl7P+b9A8ZUawRFE2XXU1RfTg0eiIPZZ
weU8ZD9QkZxt77sIzkD7sUViuM19ErKqSAtxyLi873T45YJpFrAKWmxavqh/Pdd67/P5yCzySYz1
Lu6S5zqYt6E9kqlqMPGKhwCDWnzMC5OKyMCrDqSKOJFVlHXPolE3R5QPjQRDSbWKLoXYYrRj2UwY
O7aAEcVHyPWZ2+5nNsTrphC3rEX7PFEpTIChslyjrUObOlqk5wWkH1qYRAO7ebbT8KWw4VMHdfjs
ms4LIQ9/mlHHqALYqfAi/OQAxuPemwZIZkF/bIV5GHn546K8j+v2zHJqE5g4XX3joqNgFVj4z81u
H6WQ7zLObwprTKm00Z77XrjgTroJo+uk11FKMzcIrNyo7iwvhYmXYZx2YCBGNYnsRrTPZXKyzfxh
sq23vCIgTllbAhBgUi1ARECujs8c2ENoUA/tJeyxqgIQTK1srf0HCyLiyPxH2EsUg9k+9aHcceVv
k9E7tM5RC2GBGincs2fBbKuSR8Kjp9VAWlVX9Vt7LEjVYq6JNtWaUKEJNLh6bEmVmLLt5AgiaNRm
LJp7J2fxzT+TjNbksS+gWUYM/LB/5oR4Qbm0RzqHWAPRnvsF3EUMWsmUedaAYBqT0Sf1yoTkfJLG
s4PGZ7Ky+1YBLq5i5BYGtWBNOrKgA1zbE/y+3JiPQ2tdRTYfKovsnclCb6PylqBM8TP0waVr++fR
AsKqKvPDVs57UNIHNgsmXKMt9SSur1DlHKk1mu8xlXtVzdtWsrK103IfYSccy9jd6tab12WSvHSB
jeeNY96G1BCNL9lUvDiKRBG29RxCgbHwZjillOwPInE+dUZPBvT3IaUq31o63M4cRJ7hUgXAdGIu
ITcSh8GdsvJvGXs//8/57fk9dUiNjWfjXxx6z7UZqo00MJcShHkIivFEUN85T+evwIyQuczBS1Di
Vu/a5EjC6m6ETcrNhw1qhHMmE/+tD6bPeo6fmPHtCnIjG93vE3o1pJX9DdZRBMg0WvdVNUKjh3pk
YluWTn11vfLFKAcLPeLwySy33C9Z80OrTXRX+hC3HKY6WHrrDHFHNzLTgl3M7sWlOM5LbIpmjWpu
4ddV86q2o03n6mdZZtjHM2gRQ8fmya2wFCalc6UmXpLm6lvpCTa3CJqUc0p18DZMmByjPNdLuBpn
W2fdWtXxBSbQxOq4Ont5cHELLVYUFIR1jJp1xYRTBrimabKj9Qe6iGyxwTaOdU3Cqr3XAZhxfvOP
dtjuNoH36g1sKC1N/drR6d8ZoXwtoVCEGqaAGvkQRnbvW09bKFsK4pB19xvNy0Q5t3lxM7Kjg775
nt3mWWSuuzYawHr2cEXBymgwRwVm0W+7cbKPdc4wqTq1CcKLFJ37TEph+dBHzY/rUsLkNt7vUOqz
ssQHD+o3Va5i9dMAR+JPo6Xgax2DCQ+CADNYp0z/YCE8p27vXwRieBxUhcH1XwBE87MIXVkK1sku
fBjOvTmY+qG0Emr3MUrYHjJGT0uAKRUOK5PxnaH7v9HE1M+OTgThceRBbtiKTg6bkmGeWdEkFV4u
adPLFvKrqvq3tJrhH4yEHbrgz3VIglWjGOs6g//p5RXNdFu+4S540Ahe14KUh6NKrHLXoGFbh73x
bZYOKW9LKppDFsqAj2vTpzAiVaKq49h4rCUBIQVh35xGXJSPg4Www1VgwZjkIDwA6t3W3nT0uyK7
Nl5TY9yVaKEKckPjx3wGSwtGv6uZkRIG4BHa2i/QjJHXusMt4tHmJZC5zSrCeyvtf+XMrimHqdFC
JAEuhddnujpIvVBIsdJco4AY6SGCS71I3T95581yVwJ6ad89ve6bSzdfrG6RfVC6i31G4HiOOmgF
zg6iuUPSEATRVTbcQOknbLBtdhjNy+wfhHp3gkMjiTso5SZoq3Ukv2QM99PY2oCrRxKY/HgP5HFt
5eUmUvjyQz7ClcaCS7JO7z8GLJdQB6hP3JBsKFi03NX6FTMoY7+028Ilq/szKClHglbfz6zBlsiK
hbl/R6hxmOxttPmsLJPqhvsnJEd4XNIJLuWwo1XGa5ujxqjitxgKdeShg76OahP08Mdg5swADuDo
yAKvKvLJ9EKZVtBlO+I81V8pnqYkCmny/hlAHwH5M4T5i/HwDEO5ytC1eU76wECRF4VemzPMZ78W
cl87cbbKWtbTBodzxxtjdJcCuZ2H0y/ld6bI80GRoCJj1Aru8msgwoJUwO7eaaEEy0MT8nlAff5M
nGNnvLEhJ4rLiE7OE4bNNVtjpt5knrIyX9n+roQ06ibQeDHjxQcJShz2TPo2ed5+bBGA3dmffD1W
Q/BwsJEIHWmc0KCfRubRLlcXqzX6G5k+LEv3pnmtIfYnbITZ7kmiciVVGSEVANbZcB2KapO6qIKo
Emh3cZVw1A/LuHdVoa41y1dYyhbvAlFhQfuRJEce477bMa8gcUwMx3HYorXBM7sCsGtQoVT13/LZ
qlNd3QtrgVjJ+qPKDk73qKBz9NgmUuZKq2ZkKVGv/Oo8FI+JNa7QPll/LWNUkAO280C4hNl/jzNa
i4vST7mzde2diE2SwXaU9nfWr0/r7DGKtfy9bLcD+pls2a0gDc4vfnXFXxYC8qORTOCtVgRNKH70
W46OoEuPy34c0yiy1Uq8Nt11av7qHBPH+FeTNhBQzodMWYj0avkK8/rQZRf6oRY7QBSy8AdhD3Ky
qu5cph50Gcg9ylM26asF/1CmxtGjFMeZwuWDKeAU8BfNt6Y4VSESTgp1oD0N/w64AD4+Xe8NE/vs
XtsAtsCrwn5obOrwYPSHtvvpi4dZXWfnhO0CWSZvRUzNdAWyRIxByaTLaNbWROcbwfycYRUWzzbB
DyA2WNsxs8Fw4wOV+MJUoJJX6tBl+jzvtbtJ4/UoEVrv5243xtwmA6roO12bd5hD6A3Rme8WQRS7
hsLrqF3bdZUyzUU2aK9txQT9CnvBgRo+fEXZzfNPpWXjE3T31YKqcCvcJ/0mYF+oLkP2YRTFbl5g
+FZ/R0AGGhVb/W8nXeJw6XlL41zDX2rCc7s8fkwxvLUl/znmUyqv5viBN7HEKYoCAAjaDsII4Rp5
8pU3+8Z5YRonOEhGl2cJa37+yH+tPR/fiURgSNuEpSI/mylk1va+jMg9X5ssc2r6U28ItqFCBbKx
UHYaX2Ta30p71wt+ANa6yQUszV2P2411z106XSZWQTQ/G5UgXhvAlNc3fK7rxsT54LK6Scl48slO
3InxAwLIFqP+KsB1FgvKBo8O7rEVTzLdxOEuA34w20/OeBiYNcxLQpp6iVCndnO7Dau9Zyyrho+S
oj3/SoJtM8L1q1+V+yoRVhnPZb5QHPAWrMqgvmtij+bzGwpZOmwzgJted/K4YxaSGHGu6AycPWQN
cmNsY2PD5bKBM9CxTSl4E7j4wb6Tl9R+S+nibZgueXFhGYWy42jMMETNhz5j2NuTMOWuh+4HTKfb
ncbkzNo4l6iDNr1GeJ6yEll1PKHlU4LemevRDn/b8T6ZfpXzBaqU65kSD+XReF/Iq9Y2itZ9tjhQ
x2MzAblLLmPfPsX1fa3nFUlquzwDYg8DMTp36Vuc/IZ4CcbsI+a14tgagDyY9X1v7zD5D8kLOhr3
IROPpMuE/MuB74Rya+Hri/l8WufNsf6ZkHjmdei80zi60Krtkzk+QHRk01+O26nAm/KoUeJpjiNe
MSIlp/zNjhnSkbg2PvoVlSSfSH5oaGZI8ygU5Ji3drkwmLcykbzLeb5ltKWyOggifpJ9jTRmujT6
xWIILr4NjFFJT17oDfL8ndMu0IACUEINpkQ9VtNWUCdHAOPg9jrvitgk1tKtjcIS8bY44i4p2/sW
5Z0BeA8IaN/tCyzB5RxyrB8T69SJn9b49I3DQAxFRq6ccNl3bKxPhSPFRFWoDlb6a4Fv6csnQ73O
hoPrCGCM4PLAZcLGs+KtcAmsTLqDIpfVMMK3fCLkAkhlNu99D1wzo1EK1iReW+5rJvH/H9tAbbTz
Whg2oq5D5b136rEmI8R8r5C2RDTFLaFnaMEGImymhcNwPyI+xKVe2SSnXEWarx2okl50NHh5YfTQ
Hq0dLpiiv0Q2WiRGTBwt5dYO252qAMjzxKXXRdDA42nHDoaA/cJw6uEnMnzDFl5rpMR4DAAMl8eG
TthOPog1k8XRB4SZZdcsfKkt1FPmiz0sgyJmpklI1MmTCVqB5XXWEMerl2DIT2EWQKwc1PPnNn0e
y3c/fO1bljF7h1VYwEEmNPeu/hTMr0uQ91gq6DFqisqzV9QIf/o1YWzbLmhXiAA5GaBJTvf9NLAD
qXddzg5ya4bxQTnTdmJeSi9Ig/0ueQ7bcQ8qfTercqeri+ti2nUuQSX2ygC+7ew7F8EMkPds7/rv
C+c+gxqHbqv136083SAbXClUqLhgZ0IMA8mmsP+xgovAeoIsnDEPanWstdx/OJNaYAPgx/rgZsRf
nY1TCgNkmEK+GHHetoABcTwvIiRPv/rwk3Ti723ZXKWVfEYk1QSNzcOzGLzQFLG9t5BqBwHhQ2xg
Iynxpdt3qg/P7BaJlRiPRmPcuoHxdIiLolh8EqmXHuBN7BIS36wURS9wEki4HyhlabhKuJxmBVZW
RoKzW6wFGwWT+PWEq6fQxab1FjMYkVOjZ9Zn2UobKmSEiiTMn1FlAMAFwlSa9ir1w323iHqqJLmh
FWZbicLCSXGehv5ugo+A31udTAEMblx4AwZr2lUTOTsR+bsiiAgSi7K/xGfsJnmAgq6ID71onqcG
iVnILPaxFyo62Ak83ikOCZKvx3JtpH39lnUNRqkJKjqi0olaK+zT7zH8f+4A9aOZwnsd+ofRqRfu
4IyxWfAGOC5vdE1ugxJzAoW9F4e4Mh59P873Udk3x95HLDapCgGnMM+y8d4CyxpBBfHI6bJmsBV7
Fqc43HCc/uoS8Ofe5dp7I6KY1Z6v3a03iugVcQHjfKcDXTqyCYU8yNTEP84lNH30idRz83gJDYwy
Ze34y6f5qKXbn0wjbla+S+yTr7Gve7Z1YbRKPzWfCzwGodNSbejplFLoFaWNSSV4cELGdwml1cpu
8TGzztvXWHi7zPxyHNyLPfcH63pS+uqV2dreumxYj0h2DqXLK2unvWZ8DtWjB7bnEVqCvT+X07EK
wGNO4icw0IcDqeSa7fBoq8bZjbZw9og99mO6RAJlRyF8AEDhiKXB5d/TlMNldPK3lJEFHtvgMNPs
TAjjJ6thc4Yja1pog1y1ir20DAA+tv2SIZCzGqqhI5qeR34EeQAYkwLMIhOw9ijJ/qGCJY2X9NRe
XG0SMI0MAnLagQ6rSDebEHKLnpGF/Ejd4DqguUuQ/q/VMOy62v+r5vwnbthK8LexRxn/4+xMluNG
siz6K2W5blQDDne4o62qFowIzrMopsQNjJQozPOMr+8DZXWbGKSRra5FlmVqcEbA4cN7954LdaS1
HqcIW52kNF909mPXrbZs67tIwufItT6XCgyJz9HetS4y8rZ6OvStaADNlReJjE+6iCdu5Ze5ibbV
FJECyRq3uCcdB/tMmnskM0gO/eKCrpKgr42TpstPcPodDrqjcBceJ2B54wQfM4lo0msxU7anrm6P
XNu+z0c0iohukHzF26QBqNhhXFg8PB1eccnlGBKbl9zkDcnhaXcXt9yXWh+2CaQ/q+UCIx6ywOpA
kji4wLtAuyT1OhpKgDgazDzaz7BgJowRqi3U+GS7sfQewxQ56Hdn6OuejhbIfdcmkSqzCVwcMRJA
0HStLKUBUJRDwaGr9MoiFYdhI0t2ks6qF/BGbM80RCO3ymgrtT4II1wIBJyQU6g5PuKxC6PKEldR
aRQw3i4PQAZu3KLwJbmOLUQL9lPdVGhQyXlvKCKxpZUZJaclX8XPjeCxHZjFaogaxqbaSBqJCx3h
pznmovPDRvFIeIJeWkFwk7SGYPgS8GfX0oDvhL2+rQedw8jKk4xOEZrboOfQYOVzZb5GgYd8gNKT
juor7roD/M7StClrgwb+tLZWeh6V3KbS6rjwA/Xk0tDRCaif6fU7PRrzLhPsK+VAW/BsTPOhyLa1
ztXI0SPkoH/RukRug0jTg1ttWi8kHWKMfHmq0jHJ2YVGOgPb1rg5DDicaxFZwYhaC66kKSLC7KH1
KezOm8KOSopSKaKh4ClQdAHyHSY2SQU9JuOXnSnv46zX2zCbgpYQIBUgiwWyEQLpL6NgUTXyvGF0
j8E9ltwH/LmeOwzkLWsSgQVzbyhsUnJdpgPZLDB9kayRbqLK5BFTfQ/TyQW0gWDNTqJ0Rs7YDICy
Zbb42jlH4TXFXw0EL9ILramM8OIVfhSGFgzhUNKTs4Noyp6bvvbA5rc2RbkLOx1S4B9zH6z376Q2
nEEz/ib0w+mi1pyQcPKa6iFNUNIhD/FC1M3FrFHVl4s10ne2PUHJ8kAKxyiaXmOerKryWCefUhcz
G/YFA6mh32Ex82cu9PGczyBNHCPh+IWiTuDVct6JLrVfBVCbB99O6UFOrCOU30zc/Ji8JCOK1GrK
Gb5bFDozKlHVzS6JFSZlIRx3QN+Nd6ddgRGI4ryJJdms7mx8d9MNXc65ofAzaS20+vNqutKaoyZ9
f8dR+NsRoGbZYRbNCw8SK7oOpjtZVNlaeFWTCb50QxLjeQOiNsffY20S3KAtm2z/zUPSiNeLZaQ7
mQdrXu2krd84dLTakGPiTkc4KqKRvHm6gxrLIpAZMQxpi16CdmUsjrsCR/d4qoVVEmQ1R4mmndtb
XgwDMQeIkgoA7q7vEs1it8KxDnu/Kqd7haMCN2sik9RDCORWWnPKmZB+WoiwfZLQEOPELPhiaYIp
Co/rIgsGCEBhNyBgbumSIBD0Kifa8SM25ljUS02/o/OsVUyT4wMNB6giKxE/ROEEG6cvGu6neG9K
TpBd1wzA7Rrk8NR3tfDn+9y0YWudFW2fFNOutcbQtBe2q7Lc2/ZR2LQ4ZjJ3JXMGcyarx8H04RLD
XGpr+VWkQ4vW1LHt3KZEC+UvlVtevpCaCN39bjA7ETex+NSKIMj6XR20pe3eZMC9EVFaKPT7Hw7l
9T7/VHi0/Ipn2VohgteEGbLAtbfjgvJCF8Ume5SBTJ2LMI1k3W6AjhQItMYaIzIYGqeUuO1nS+f+
Gqrbev19kI6pmI/SZhT+hF6jjpD/coIYKJ9V+O4ki7RVeVeB30hxaud1QZih4FHeTS5MdPjyo8+H
1mhfaeaFbchkyOMkrL8g02GmbWoUesNFgPwEAViXHkJb0XehrUgpmiSNyJvIjsiSmBddAL4fBKBi
llOkQ/7sr6fNqKcUiHwrPyt6g/AcnZsZnoXMFPVmTeDr9OfcThVhuX43C+5L/VI3zg/62eFywWdj
KiRLmMY3gBZLee4qZy0gAABhL0/sZEmPoix23HM1NezwNSs6Vr/E42rUOhOW3STPUx/IqFmLgk3j
W+cDbdHlBMpwB1CQPzx/Wro4u+URx8lZ7DdqeNKOmJYTu4wzIFmRg2cI2LgX3MzUGDSChM4pjt2l
z33YHl3h90cyzGzAZZnFXVcveQz0sOoij9LrlJj6Fj+XBWjQlIUdUxdbmno4Rpnod+BhE7w7uNWL
hMJEV7RYOy2Eh/6O2qmMtrJrFmOzp1Sz9+AvFYVUprBLuUG4yK0pTsxL8kOrPB8xIcVh3HxCmJtT
VJwDiwCnUKSm/jK2MuZgzTOyKIs04TJiWcyCABlJWIRjTOMGocBxPhExjou7XJg7lDRXgZvuSs42
JKqpLGGEYCmz4TQFEBM4xKoOFMvgK4dtQJM8s73pQvuUtU95KSrvJuyHBiMtp22EdRy0ZjV/s+qB
IPbQt+4bpHOo5JKkX/SZJYtUjqyZRZZAL/KnEFHxNM2w5sEigFDbhXFQ06KswPAwpeedpIUGUDKE
smeyhQtk6c9VHCHbMKEP76MmGaKctAxaws2lBTc1b+I+RqVRDhlEoMyL0qPJMTSgc8VidugShqWP
DI4K62nq05CC3Ejv+qgrCOo7t6ISN7ybz6R/sBMhoTRFBUtSw5EIzi1f0ri2bdNH33yM2v0VhZch
OKqtUMxnqKKG9jNpHin+qiYtgNvhJpwQKrkiYPGw2Kmv5zSXHk1fsjipY5VpwSpXiZS86aj77jKh
L0Rbl873qGgbDl2NEjl1HFf1dg83yZT5YS1t/FhWgsyDvhg3sovFx/l/3Q6tcc6qkf7QfcCcrU8K
t67lWR0uQUXBI3S6+TkIGp0dx+4yU50p2By3wli8UU3Qtcj80k42JHV0HGstuRTJ56jJi+4zr2qZ
bMbWIjTNxE4/XrJiz8kpSoaAtXpS03LedbzjzqSrcNt2GuepRnZyVzQSuE5q0kmQiWNggk3Gi8kA
pBlENG0flcw9C76qqk7HaSR/NcdSEJ3Tnew7PHslAHFkg6hjvFTF46mrODQeTErq6MIuajo2I9XL
YdcMtNUPZWDb3x3pLeveNhh57QRBiri9GhDTgDTzQu59lUNG0FhQ3OzsvNGPSyxSbBeFHocb6rGZ
f5RLrZGSat2xNjWpQVZWWv6YnQBR6+VO8bLITaoqlsVxckvFNCxhF9aiEaDn55QIe04c4lvkNcP3
wS87fpzIBcvvzIMPVqUYnUs+THIlhYxqEplY5LdWN9JCmYHmNqSgNVaCQGJMqaun4H8oHS4WlTrZ
gQGeUc6T2BP5BOgKZFMHelxwqWa2Ro2HUDlEaumBOjqteQ9GEIqFMmut1Esupc4ntangMpOm2Xnd
U9pKmWK+90EZ9LHJM+pCTuIfmbpHFGbRnHZuRSwmhAJe6svbJV5oczoO2qWrFA7KlaiC5CuGDfgm
bpeEwOHrfEZSIUhyUYi3H2qvmW90YPA9OW0anupAU/gOWVDQjCGOp+Tr1iXBRqEm+LwuIWIH2Fuf
ylak2WYSZcE/52H+jjadA0aL9j09TPDGfbVFoB59Z8I7T2eXyNu0HmO8HSELFWQA0T/BBTOwLPII
RedMTenL3PftLYDC+lucVeTcqKqIsLU1cYnOi6MljHuZ9KBtkFySmSu9iLBL1KrxsetI0JiWrwW4
R2AGnxrbW0iP6zC2ASYC+rYe35kFlnJlRqHSwES0mtGatzOrDH9xO+bQaty0o0vf+iU1R9bxeTf1
DgkhHX7yAqeNJtI3bGzO3KVlMBEyeBHuCscBJQB5UsF6x81g77BYgjmdo5gWTTsmZMJ7QBkwG2q7
GCjpNd3dZKFZ2uW5Bg2NzUZZh6zmnjlPON+Om0SFhX8Shar7DjN/KEjexumF829W3JKYVxY7tUQQ
akXIBmBFFadVbjScZvi2oNvG1ItuObxIcDLZ4ILoLQWpx6FUsFKQHGnSItMIFCDmQM42yqZcejgP
mV1/BnFUdIcdN7L0CxOyaK8w+RTx1peWjfw2mvLm2Fij1Tx65UiMqZnbMXpo+h7vqgPLO/6ehVWv
DsveQTgDcmwWBZEVELPSax92WQ2lHeGsNBxXBqwkTurV5hjs6Zzd+6igUvatyhvOO7pY48kU2GXy
je0zY5IsM6QYtGdDRO+UE4EVnA+xRyufC48uB46FDfQyCjwI7wYKZisd25mX60mSgUtU4DJP0Gjb
pDwcPCWqG9No7UL69yduQiCzdMp9OMZqNtTa+yGWKlk4YmugzszzqD0OQObE3yunLTgf1LEFvj+q
yNvyZYx+Pc0N0vuuWLigJoOV3Y5DZSHsmksH4ZgwGP3IeNDTEQCy/DYdPKFvpduhUIU6HT5yHlya
3UCTQx5ng/TCzyHATqJlOtuuaPNEdcGyME1BEsD2kuUYHw2o24Az9o0HNMHPxgtVDn28k1VU5pdI
S6mRxvgUT5pscireck39XPUKrO1Q52l6Vo+N7o5iVCHjsT0VaYTqNszxhYXrurX0ZQFVbNFrXkE2
paW/yRp3DHYVe1z0p0aY5+Ojkzmt2tTyq/4zYpCWY3uIwYKOzNTMHZJOqWEPg3SBWCtdep3/EcSx
4E7Pmo99assCSqP3W60/yXaFOPabAYNJCAhRVhiiUvxNzXrEV8uaDIhsoeso7De1PmjokNvlBJSZ
Gs6S3te8xj0iqixCtIb4wZfT5o+//ee//vFt+q/wubwuszksi78VfX6NV6Zr//mH+uNv1V//9eT7
P//wtFHCaJeXUTk8HOF5/Pq3x9u4CPnNzn804VQlXHndTWDPsXUXTxpPY8Nxo3oagdTPz787HJwd
39aurYTybdt/OZyllXDhoiJYHIn7DeELH1h202/iYoxu3x9q/clffjKXTdO1feP5rucK5+VQLVQD
Z6yilSedTIfVjL2pVR3HiSnFWq/77Pz98dYffX88I1dfklaOVtp+OZ7ftAnWKNpTcR+1Z24eFUdF
FFaIakrk6D04aj9C7jrg1r3B2ymu3x/+rY9LU0f7Ho/T9YV8OXyi6qwYK+HAHYmgAkXWGF8NXA7O
qUJn56jR5m/vD/h65riGS7WGA+VLx/PNywHDEi4PR3mIpUNVH5Ysbadu6sc7YVhifmco43q2y/+M
bzsuNySzP1QpcVOVYT1Tn089dTRDHrRPPYF5nPiPoeqOf2e49Z0wylOO9LWWLm+G+/KTsV5m1N+S
kuW1jW7ykpAMTjrecRNJ68/3h1q/pJeTxmiqRK7tGEdoZIgvh8LxoirCzGowJNYwcp7wNYasiNJ1
/62rNVyLoQgiGDBe5jQPAbtWdfD+T/Bq3ng24CL6MIbPK/hyX/4EniypymGD2EZTB7d/cuzI4BdW
5JVbawUDgZ+FIPL9QV/NnXVQX3mOEa5SjPty0H4IaMEANKXxR17DmT+nAMWS0IBnQsEbemfvD/fq
W2Y4j3fCYURfaL3/LSsVzkLQW4g4OxJz6mN6oghJPyAY05sca89JX6dUZMcuUvqDyfvWF+wqyefV
lKD4hl9+1qrzBiycpAJktNBJurETg8+pzPPVdcitt1VEdpRIPn7/M6Pg5VMr20DJ3RvW6kcNc55h
U3oQV4KiHtOKxgJwAPssH4T/A292eG7pPnl6f+S3Hu6v37Z++YGFnilLFAOnk2aAXtGn6JKTvlD0
vbIo2L4/2PqXvXiBeLQIyx2P11bYSu0te5E3LlY9EkUn01EccYUEaWtwGeqgI9NHVdw31aDH/8eo
xjXKFs765jrrM/9l1yznaCwpAMbbfBxAPK8K4ChPqJMNs3cxReqbWABCvv9Jnbe+VyOVq6UtfepK
e28ql/BqTFyX6mQhTl3cddtlolNTYRXZYEmmrUzx76wTlr72LT2eS2p3VIsUHTfL4Pwtq+amX3Wf
nSHe8/0f7q1JbpTyjMPuzZF27wuBHwtToYkBJjcNGB/XzeaLGXPEueg7yHHxAAzm/RHXB7v34AWQ
GzYeHLJgofa29yKc4BV0XQ6ZqIUTVMv8Eq0mrYr3h3njS6dYwtGImwY3LrU3mQN8NdgFeziKcU4a
jNMENEkjgU46WL7/9lB8g8L3WI21dPZ38F5WbtYNXMObdmVO63nsT+M8q8AVUPx/f6w3vj1api7j
2GReoE5/OYErETVg/BgrTDr7nAu+Ph5843zwmrzx5SntCaGEx6SQ+2uQH7UCj4Hh5XR0Di1pVYqq
rDvVdTF/sMS/XgfYPJ21hyEFz0msP8ovb+TglNMEtibcdkAH2DbHieIwErcF9vrGqQtSbzZxO2J/
3VoD98PfXuQZXjEhOQk5yrH3ho9du+dcG0JhZYcZTtzSLaYHm/0WEjKgOFdgbhXpR8vQ67fO9fjU
aJHZXrTWe2v86IRhyrU8AqDkivqCNMEy+grMewkvsz7Ok6NmKLW4/N2p43rUHDBXGe1zStqbOkuo
6Inil9rmg0IUSS1hPHFQ26a/PUU5X5r1cIkQQ3nu3jhEMDq+2w6k6XRLfo8moz/kqll+cGp/PUVd
43IdMet5hMe39+CyqrJqnAes5LBRYPZaAYLVAGgGteUP5sjeUEaAsnI0c0MAIrYdsbd+Z9zErLrD
eB80qjkJU9Wd+5r41Zgg0Zv3n9He2/BzKMG2LzlVskfpvVXLk0RGFPkMNc8J5IOdhsFxM/QoJ4WZ
v4pkEjepj/fsgye2Nx3/GlW6wv55gjb7a+Ui0P8U6NNA1TfzkSsnsY0DcO5W0PdXSrf+7v1P+fZ4
2Nt4hEKyzLx858lKFw5lH1zP2D1QCnmQ8lkHlgHAfUmDKsZI/P6Ibz1CAax2veDRf3TFyxFjims+
SQWEkKd5elaEUJxmPVQnId3hD9ZOZ53fv2xwf32bv4y1dwuxemHybp0umN6dZ16UEsk7FYNqUPZO
YQg8asMp3U641NaGlyhO0kXoD75iZ91GX/0U3L/Y/lhhPH9vJrGAjFHmElOsCNk5cIPuR+lm+GMr
AEPUjr41GIh/BDZZBEXo2MdJC9y0pHXwwbvj7G1Yf30bhlYofEMuufsL7IiLQzgRsmdDQoUXBYcT
jEksY2ribtae6Qlzg+NsgSsQr937hH0jO5/MRNJENJw5pr39/ZnAa+y40mPpVfvVhQHDCjaggjTN
HCVOOSTVmY/D9E+b//zw/lBvTXNJhUbbbKbK7N/QhrlWND2A4UirNV+zdoLQ00nt0jWDB07AneX6
weH7Y761gLCTcs50GZp97eVET5xoDnHmlZhIUzqLnZORldzaExqqMi2bDtG1rMXBnLdl8sGK/NbQ
7KWsktqhQuTszTjpZnwNAzKooFeWxJ/R94+gWBcFGqjyIZpwgALBZevA+2CSvTWytl0WQZd0XE6W
Lz90lBZexQEbAVbj9N8SDgt3dCzcI7IncGDI8ruPKufP3/6ihc8MYgVjnWYuvRwzh2tcWhr50UTq
cXLW2FmQk6IOaHtDekFBogSJwONSkAD4/xiYcorkwMlmZPaesKypkUrBwBxVxOniTl9EU956qEN3
PtIVqhbB0fsjvrWiMZhkK9fcSYVYJ/ovZzQkJ5Y3U1fBeFf6hGwE4TgDusT2RXGzAFSJEe1HRPPQ
QbuaJnLDQa/Pj5DaUXt9/2d5451yAUPyOlHmsb39d0rJCfe+inh9HXAABylErnaTcbLraJlJ57nI
G1bV98d8YwmjiiWE5n7kUNPa+8atNrfwL+VU9vMe41Ga+n15FGkXptP7A+2VO1gr5XoT9nw2Ko9i
4N4b1MQDL9acFDTiSnGOe/U6DOgTsoPS16+S4MHPKgWqk2iE9wd+/QkZmPMv3ydVXqPXX//lAQvA
KXY70y7Nejv5FKG23FmQ657eH+WNecSaxM7u2Vz+KAjufZEp6Oc4bFecJujYowz53o0wNUz4BLLD
kLXVkY4H67jqKK0gNyqInPqwJPnGR3U4z/nrB7YJitn7GYA491kV8TNkJDoBGFdOxBkyDTr3g1nz
swT4cgdmHUaPajyUisQ77q1Khu5+2Ph0hB1vbJGxWtZhZQWwfgsz0awh8RotywqJTrd1hXQV4bnY
6Ml3TzI5pIeRrpLDgL4GukB5b+jzXNP+QEYywqr0HZWc9lixw6LUuxkNFKyIKdt6PUE1ltZXSD7O
MBt8rjv5yaqQRJGUBNCAwD8EJj+GIkEmo3PEyqmFQCUd1pyX+zz2SMhEeeakhYPYCzLaEofDabW+
+0jDadRN6VPSV5+ScnxyNEFMCElgr5Bl6cLayyb38zBFeHc9gIbddezmz23mH6ZFip2xFhuhQHHG
iX3TR8112qo/aaxxbXZ/f5Pnq2e1co3HNLP3q7Mz+2KAmrAkprCAm1pPcb0j1gBX65SG0af3p/Xr
JUlykLBJtBFcfF4VYnOqr7TZ2PcqO14jhzr7onLt5Iig6eKMrJrh5P3xXp9lGc+XrEVmrUzuv6yz
BGSSDviobWcudrqyFdrMEmEGOqAPVv63h6JgRhXF4UrjvlwXKtegwTGodsXQkfowE20H4nC6iXoc
G+9/KueNxY/9m8KG9qgOvVocUArT6HN5XVDBd2dRAkPeJa7wMFvDgvw4nY5wWcN0WeYvOsJt4Dd+
d6TW06Kt8FgsXiO3k0s2H/EN3uko5x9xFAJt9ivvg4POG0uIoNHAdkC8AGv13jK9jDbqJpXySjTt
cCLLvMdC4iUfTCtH8OXurx+Gm7SiouQamgwvv/wu9FrsjxzlkDvP5IqW7M0X/GbYxUtPO/2gsepq
IM1Bt81RWi14mgYPKSq23Jg07SqhsUSSnWd/sIy/Nd+53Kt1M2QZ3795+wvVihqFwkHrmWmDHCjY
+dA6SVOioDH0Mrp4f2a89XXj6eDErunSvep09n4QJx6Nchw5PljBocjjfCNRX/Xb9wd6Y7bTOPI9
uirrkX3/nu/jO0H3iQHHqUnKIaf6zpoI+B4TrQ7fH+mNr5A3l2ICnTGfSv/eox2mUNsWgi7stEPz
jFgYFnqLVK0YAhs7RB3evT+es+41e3OJagmNIpe7j+HTvZxLiZ8hW65s5tKwxOkGhRBl5ypsYQQs
OY4KV+SX01jqrY6S6Djtp5+s0/puGYruqCqVhek+hvUQLLgKktDNblM/73ERcpc8UEibrsPCQcn/
/o+9vkivfmqDulq59PWk3NurRQYaYqlHDMQJhHuA4cWnBCXlts6Ff4U1B02pZYuPSgVvjUpZjhnn
rAXx/XI9504P4jioiGhGkwcyav7SdvJLO9FNq0RC/rs34jrPOQlbVX677ijQciafuz2wDbRTkFzy
iGwY10yn65mO9B1/2HEpmna9Kc1hqaDjhCqrN2FP6m5NUXWra/2AQQCxM1pPkJ4wAftk/OIMcQTt
LTyVk6NWyYN3ULhgMDO7Ip8jc8h5iZyNsqOz1OqBxbvPlR8QIWgu+sb/UZvU3vboKM4qkZszgka+
VEO6mmhrOoUwEUJ7VpvJFvlF0XW4k2V6isx/jdhowo29KAf2A+qm95/qG68ZNxdKXGv5n/vLXvGz
6mZjZg9beDmPwUk0apsOl0mq+6FV8EveH+yNOojitEkBhLaOQOy3ri6/HG3DlvN2x1vNahWxeNAz
gD/Fznq8HvlPAGzFx0QKYhxy3A7ZTMT3vQgRRZseWtBvLzD4PRCAc5Gi2ix/no9/+VkgAoL0X7Xv
Qw0GGkUmujbskIcp1qkPVpg3dg8uEXy5nOfXi+L+/bRu4rq1yArmfjrM80HZ9k9AqogPaXpQhCH/
RUkKfqhSD7xgnu4ArSJZIUNqEzpL/cH68/qRs09SfV7rzug69o/ClWzaJqognPTa6wBc1BHMXLpz
5IxL5XkfFLpfnyQYzWNvpjzseMbdW10bn4ppj1sf/1iLz6WuIeLMOTrmhCMv6Pm5P8yZEVdNvyQf
HJherx3MNZsTJyO7Bvfly9kmvdksQ0g2YaJs2taIi/rtFA3RSWCzNl9CPl6c+3r01ef3p7n7s7ry
cq1kXHetGtOT1q+0DwQgIbZrLOa5wgQIz/NoJlQbGQt9Tv6d9OEy/7OovuQuKT7wbmDgTQRcWyEp
pxquAUFMSHqWGUfNFTWjA6sROJm3g8FgP6KljBFZ3zUY/peFcGrAi+ED6kNWZnvTh+CIs9t+uTal
fdhMoI6LdIeOmatJhsqrOnGBrOGM32QDLLUaoY1ziGXXjo+RSm9y77JzJiApMbh8dW6IZg79cwtM
r4/tQpEPT/PbI30Ki+eKUgfwBHvMrFp9WH8NAPTKg/k2AcMNTHY+9kl9mkfTV4uzZEg+sX+Sxc0q
JmL1fQgphuIxIWIQNXWv/iQSYewOdXTMAZozrfOz6XSe4pBxrkwPlCKQ2wWlPvHMmxIfPyhXOd8F
Bq745whrLGvXrO7ROcO++CwHfIkkvuSIfe8yQgoRgFTitu9RvOrTkcjUsXYP6uWKLAaUygfauUzB
95d4aKbPMNCxQQE0QcRJio6m4x5hiDTBt4UQTdf7QQrV4l6SyrIQ9hjxFqd4uVm1l+qboomTdo9p
Tx1o58MWzmGYDCQjdza5xsWfnV+fSh8oRppeUT86cOCULunFQDxUnx8WKM6Rukm9416OYvo0JbLS
/9qiBebRwtwArUYypdUDYxDHwg1Oe+tIZodp72xMcl4TbI1tP7iMgvZyIp4bW3PaXKyBYwlrLYLT
MvwMbJBUFYfoLPvTWJ/hKLb9p7LE03UEkwzAQn8aQTrvhjO0kCEpXOBVnfJ2knBkhutgOAr9bodF
Bj74tQTxW66AKRxYCxl+9wJIkZ1+isdH4kLgx2MpdwC/jM/h8rnszgXSQGR4XGC6Uy+9JdpBZTci
PRzITa7Y4Vu4bW39MLE/NMlTQ8287gDQx/FOIb2F4UGwB0LTpQLG6WMZWoD3rrLKy0qe6CzdRAqi
H/tZkXmAbWBbdA+qvwRjncMpiDEwTfPXxX8uB04vnzI0hmlanMCPcIIrkz0oYKFVQVgWLkOlrM9F
UcIUQVKIX02l0ynYtuMKHF3nHQQJ8Qt9clh5p4N/E+HlhbCOAQcz1SwR5JLylfXHgAJ3nVS7pre3
GTWqzrtOSTIacnOBZpBfYvMv5GEy8JS8nR9ciXKLhtcGdSCsJxFM1/g7dw4CIof3k+0BXtH7q9Vb
2wEHeUpBCKi4QKyr6C/7YGzFTWRq1qq5FvFhRmUcbCA2ikRb1W9XtliQXdZENh8jKfu8HMqdB6K7
YmAj+TDCzCjicev4g/lgx1n/lv3FF++g4diInuVVU8FqApFkIX25UsTzeWilgDGRZn3QKn/9tWmE
l7YrDLcTmqvrr//ytbXYZga7pPoTB8RP9kSbHFc5aug8aLMPTipvfSAKnnA4kWog1Ngbim3Vh73K
Eyo6SFZcSLJjTBrB1fvz4PVGzZ5FGcNB50QXfL8Wh4I/HHOHUdwwrE4af0qOdTfBMMyK5hFnMdaJ
JhlAm7skI7w/tLMeAvYfmaBdsYpn2Tb3DwmTSsKWGDQue5M6l1GGPJvsa9lelNIlS1N36c7Deffd
BCo8j9oWOjoZkgtyzIMhJUv654/zny/kvO1Pee+3spqbGDT73r/+66p6Lj51zfNzd/FY/WP9o//7
W1/+wX9dxN+asi1/dPu/68Uf4u//9/jbx+7xxb/sCg62803/3My3z22fdf8jPF5/5//1F//2/PNv
uZur53/+8a3sCyylt88hBog//v1Lq1LZWZVd/ytsXv/+f//i5WPOn7soi5AkjOdXf+T5se34047/
d5++NNRR2tM8Jybi+Lz+itF/R6Hi0LJGRMb/r292QQMrQiot/s7KQunVN3SXHbPKBuE0rr8knb9T
uPHoO6NddCjh6D/+56Nf/zU7/noqb2uwpXz5nvxsU7OGufs6yKboPd+Pg/wCbGY6kXPlZ9KRh2Dy
+2G6cgO85uFtU6rQ3YZEQcGFTMky5DhlxTHUglaxf9sb1DW+WI4KMxLFl3RErD33OKKxvfu5N9Mt
VKXlcV5CEZ3hI6fFNGDYNi5EtY0ILXZ9KH4UK4ZtTGJqI+nP0IN5dEGVZvDFbbzzjyl+2Jqc6ElA
EkJcrzz4Cn5gSEP357n53g15T1xZTiIY0JOud2q46aLPZwvdX4R/F7MMIUPU4Ja6I/LjaMyikCPl
MtnE0YS5NpwWXI9bhUc6BKyGk8meg+wqb5JC9scu/kkbQvkShKngtMK7CEDd8gKcTjg9BvcQs7uq
ORMmxJXBsChmS+IwwA8N9qW1bbu+MIN2iQdFm1g/LJaoYFYHws3SexnKWT6Eegica7pPqrgysyh9
DPUckzms6QD1/I2DBTm88zFVR9fxrNR8meQFfasdAZ1VDempjSxcHbn1nR7wHHHeSbrhkgRXwxuk
02k+6onLKs8RUGQx1q3SSYm5A5ZJt8sMi7hdYN9GN6bHvAxx2yBqvFjAx2fdhnpVEaC38aOmPrBN
YyH3X+Y4e4rpg2BeaBowMv6Q+xP8kDYsD5q2KJy7ZVESwTuYx9q54Um44Y6uFzH3Pd614ZozO1n1
STpUzfmQ5SShEQCWNpyYK7dIYIG1vVpSgkGgMNTdNlitcygN0Viic1rsKKDe0PcWeSWIgPwVsFLK
LJ2eJK4P0Iyr9wpzedvEqSV2tVNh86nsSTkPFP7aFaE08xk21eiCyFHe0pYXJR72BW5n6gMks0cs
OheQ3KpWEAS9NjM2rR7zEVbCyHuz8/J61J8Sa1nskjhEucItSYa3voVT3wb1dq5dKx+PI5HUNV6f
bg5Hc1biNfb+rEhtq6Njfugh5so69OMnJx5iLFW4G62h2PKQqr7eGD27MLINdicfBtNkHMiMQ9at
C/7UZJbzhEppLu7bvpqlOnaxOOkfAAd0R64vVDl1pjNnTk/a3AM23swJcGdCjPNJbOokbh5sfEIL
2dFtLyfroHXaKbxPzKoMWlwPc/x2tIM2vpO5PbeXuLQrFJ2+ohQNW3WYyuqEvyt2DnH1RM6tNJEK
TqgEUw4B15BH8sQ3GRCkFt9t/IjJN23ue/xNvKfVxFsLWrBp8ePwuroW1EocVtZW8X1pLgVVUuZQ
4eaEeFQyagMs7IXlJfpTxsPmouYC+78MWxL2zoFH98XXSPRuchf0uUifMzsFc9Hbqqqw36dUDh7w
Zca44ZvURn+sgpqLW1MN03jJ72o9AnyYkhOdIZFy46acAbvYslhh/pu780iSG2nD81V0AUzAm40i
VN63J9m9QXSTQ3jvcQNtdCldTE+ieljNmhlS/0IRkiJmmkAiYQomM78vXwMRJ4oDwk5VZyCaQTQr
H6061dRlCOfcupPkUfffZFhn9n4Az+8ce8sYi2Wol4m+z0K7Rr0mLEk3o5Yr+XF7BPdcW/u+TXz4
uBWOMK+ta4TDvkCvw0d70/DcWYggSrKWMC9okZnq4Pl1W7VKUeaoLBQ/nlS9MEqUw2B4nNIs97sX
rWuD7qhoQymbMzCppbavJPA7c1NvbJifjOrLkx94nsor2zW4h2dhMthIHAwkNeDdImHdnFCC9ZEO
TwxU3HHdtboWEl5TiYk3SZF7/CsUPWVMo3XlofDrJCOAgH8HiwpNBN840mKFiNbXRgyZnVnQsJ27
0A+QRXIKE1Pc2ms7UnW9GpgPetKJORFXaslk9CnqJpgmdxWZpBnaMJl/AtM7ohGi573t4Aqk1wM2
qyRgTm5ryuMd7FwHsyfP6FCaUvkanUWTEzEuNMyQ0qVhlziGx2HT2Ye6tUaoVqPjQjPTK1f4fqPd
2eJyRZAA5VlnCLfqElLymAn4ZeR8lzUaqUOQ4mLpzeLIwn1kVui8HHhagOBEvtVFLetU6HasfQLW
Ztt/alIQhiiyhQjsVv5YReuxRG/psfQN07stnL72TgBb0OtFgGUMD5qMou1eq0KyEyjV9/IOCZa8
+EyzaABMSMoOsUXcmi30D1JF/w7Ns0ZuP6wHo7+rAIMMeIrYyneIlJGL76qR1sfc7IZqX6ZMPD0M
Xtl0yDCgJY2GpWPlmPTALMnQ0Y8VKJUjcpferTnSOT5VlaP7X0KzL5RqbuVZ5mLypD4DOv7u5H38
FutmpOdLHOuU9DasVXQgi1YfpHmUeJ7sLvLCIDsRSbkV7vzMqtuV0er4c+UaurUR99wz87ckqOA+
uqCMI5wFpK4M9r5bm+PjGDh+gAmrgVuT0yTQoWXInZAQSx1ZBkyMtCHeIzuP+l3tDo0EkDBstX3j
qpH0JQz1BqPgDo0I5wuEijDayAwAwmUQyLVWLyKnK+rPbYja8FKH+DmYCJokngXPMlRSgMcltlek
Z1rkZzVer2wngyFwb+i0K+veduDs54vQ9BP5wTJHVTl4jdOFa2ME2zorUlkbju5YFTViL5qCX7iG
EV4nzZTBj4BRxzas1nhRQkYYX6ycRP1zhTuW8RJDnlT2uj6OPsqUnoVARYrwdfSY5W7dQcELbfnR
V6GFbDEUzFHLpU2I4+fQk5tgi9+Ype5MzNfar4aV5s4xJ1HKkyVAjJcd5nbZNsL6Ir3RMkX1UKHw
ClN5rtxOw5qo9VxCSuFKk4+rtIcGjIbtgIpyhTpqJeU6nM6eRFiVZT5BWVjJSnyI+QcTLUfz8jZA
inhQx32gQn38hLKsW9/19Yh3jBM1ZA5nDqxo3PLoGFwTQeW+RBQC51JY4jBIsZ/Be4OvOknfxhY8
o7vKCrLVqKDDPoybNwZjvhafWgjYbbJsyDe6qITSgqAfl+G91a3cIA2HiAQoTj4KsltmmrbYfSaB
rSyTEe5kjRCVpSfkjirQ0Uw6hNhfFQtuYRfQQjUKOd69nOap8T1kCJFBdc7CUbn7zwMiRB/57zrG
+SkuWv+ZiTiiuq70f2EgRPD772HQf0u/ZWX5UxRE/fcY6A+LLD6fC+wRC5luMcVxjoGUP3QYAA7z
0MQJDnPEBLnvMZCu/gFGCtAym6CnkTO4xEDqH7rGXDEHUigXMdV/EAOdceOXSBpEOSG0mKJmjoWZ
e3WKkT6kJdAwwz2rJK1VSAeEfrJj6iLeAPhXXyMKYDOexL+3FI5wo9wg61/GWIRWO8Tygzt3lNat
FdfgT1UMBrBIhr92cov8EJZIGyIEjitlLKEaq8889JkAYud7uWtWDl+mBTYBXBQUXE2Yk+NPECz7
Uset3hiPQYjsvDcWiNGS+ZyHffs1kcsXrS3fnPEUFsYnJJDuXGTI1paGIGzsdCaOqJsSjYBM1qMN
phRux3RInDLTnxm9zIgl/1YqwYuEdHJq6iuocD2iEl+LrDvQrslWeIepEiLcvn7XQp/BUrAEwZpg
a4MuSMdkR25iRoWL058u+uO4c6Np6ukLI2dw2YKxO0YF4tGqJc1LCT0wR63RH1Ozes1t7xYmIQGz
fBaZ9X49BOlbJNnkYaU22SAhfx+n34in6By1YN5lOFgh+yj00CVMJvq1Gz/FuSyfvBE1uQRiCi5X
zTiXv8GLT+ej7i3KHpV3n6HN3G+gQnf1vsSjR5G1TUkfPhu8Jl3GerGs3WrHPYFd3pUezkTap8B+
JHFPV8btwmQxWVtDOC8CGVHyMbtVnhR0sdxI+px2SGIUYRNSASQHTrnfG7dc9+GQkfyRUBpo+mBe
qAZuA1bHIB893XAUov849+DANe7GFv/E/yMNzb+mXP5fbY7g9vyqQfqf/yP+s/ovn4I/S49/v/H/
//zv9WtdkX8Oqo/Jmuk454ZKMnWyK0zWwwMnKcI8FOmSc0slmcYfIFl+NEZTIue9qVLsP3SBJIEv
YsNqB5//o6lSrD9MS6eJM2jiyNaZ6n/SVP2crDEgB9vQmeCt6kwKcjVXaWcJZGvnpSqqtRFiq8EA
H9ldfrhJ7xmij6z8n+f//n4KkfH80BaaZDsdDS8XJv1QeM8Ilr1FkEvLFlOTwO9+kxAWR7u0vH+d
jUwTwwcTMtjVbGMtoTqPIoO7QK9mnqY3mZ4cMiaysE1FexOf6OY30LMrkNb5jCL3CzhCsDevsRGo
ipSFPCL8a7ft3qChjPFYQ3kQU/vCHZBHi+aB1u4zDO51P4IFN5zqQUeOSNuImz20KRLihACS+fDr
G/9Pt0LAsJnwFooIDj3hxxuvhLoSZyPaGVht3sPH2/goWkVKs/fEsy7tJ2QOf5P0v5pif78ZH84p
3rcPD1tXvYGJ947G0gc/aZjzMn61POwHEDZGUj2vkchIkfBvQuRIvZnRO/8REO3vF0Ce8+MF1Dak
+rLgR2OGSjjp73z6rV/f16s8+fkcIpHKpwPWnYzrz+cIraHNbK/mibvZ7SinL6mtbyTOFYUnpx22
ZqIfW7PZV3RvTp3deqDTrN/hEK8otOerALWkGAAsTUEl+fkqSt1oVDKZeNm2LzUqhmTlFiMcUpjJ
wi34QAizlTw6qWAXGg4vQLNohk9FYj/5Vf2bWQtN/OTrzw4oGkMyAS6FX/PzxTguEilam7gLrdun
rj6P+2TjIIQYoSgimShMISuTWx76gPZTmo8YGAgLxG6pDvpO4IFrzBpGrz/ZWHrYfrxoEL9Pi4Zh
C0+Rb1YO40OT1/sI4OXQjiucNtocKdYwWLbNsPjNA/6nVpFPGaY5OGW+7KsHXJQ5YxmfsLXWxwVD
Scb9DHqYhdaZFE6Kdo2CC5h3wbknSNGNI6nXzeA8+5Ux//Wl/AxSOz9kMEGA+xnMwh28Ig4mrsUH
jNwWYKiF3A+roBvWTpncCtUuDd9FjclC/zfvty4e1vXDJLWmksMHnM60wM8PU/NsxS1rrHUi+THE
TNCw+Za7YFdgZ1CM3SoZNWwRvihFOJdDY4eR9K7wvJUMRVq0aBA3l84AXRpdaZibi6DxVuLjJ4U7
k4Jx0Vt4NQm3MucmG08l+Z5BMzFjGdYyE9J2iHlqFm+cvLjJvZE0+bDoeK3Vwpi15LGNsVlyXYPh
r399q6G8/9PvZj4RsIgArFx/16Nv25FUW87CdKONoieL3NmNcbKxtRe1b/dxUiNkc2tW7iJ2kcQ0
hnkN0NMbpGVK1inom22btQiqJ4c6ekVJbOkk4S7UdEw+g+ced95YJ8FtIDHc3xS82D2W4ujJIryG
0VvhHCylXblht7RKRK6sdgW2jTYbsdsxvB9KjAcQBSQcXVrI+cWA3cqmmKkI0jGPsQTmiyyYR8yO
rhnPS9xwOQhxAm/mA3Ey22adhCIqIkpIx+6sqlv2hbEpa2OGS3tmSxvf6U6aL51MoM2zrLhpve4k
2/3GfPZIO+X7QZVWTI5u5bqeOb601EMynYO2Mxwan1A9mji8Ry0On14CGbTFvccAH8LP0IZ1bwPh
4NJMXJaazlt3Dt8zHllNeqAT34V48tBm12b8jKLuXisxzFUrXJWlVcVIvQiYSPHD3YgOniTcsuwa
EflbpoU34s7XA8LKWgwSpluperDrGYTHxrBQtXYF2H8ncSgaJYwTykUbCbzw0faGdWv6a5tMS+3Y
i6wCpJF4j0OZvdKBLftKpUe2Auw7+pPa8cPQp06U4N7C5smqvHsXKW/9EVfCVYI9UjL6uypvsUL1
78o0vvUAK1iVj8YRGpLgc8jS3ti2tDVpr8wee2br1oZvSfe8zrxgiU0V77SGDrWDINeToekbOBSf
QtFDGlw3xsRIMTEhZjYANdaGdoxKe9bSRor2MjO/+zxd0QmJJ17EN8z8kbhc6sXLYLiPsV9uckeC
ZAGQjVfEj3BS8/SNZnJxZbNSYtrjsd/gHosTnBHwBcuPcsCnSEM8m1zUGTRIXbePA2lVphJzvwSE
mBp7Y3XjcDSAOUu5jIFM1fPYfog8aZlY6a04mWUM6zFGCtisV8wAL1uPO0VnELk4ltj6vGjSbQDK
wooPplFve2nc+u1RKZttTewlZTJajUysOP06VR3E/8xN3iMAhkyXaJOlQF5HzEyUOHfE/hr5aoIp
Y+PhPKQ3/n1c4ZuO/h9K8euxMxbN96QiNStFdxjb4PKwdBH/HhK03WxMhlocex9EidHyvHkkfdVs
BR3RtrkthvmE5Meyr0sw5ZLQvYxXNjAwlLmXYQL5ilS/uKS8MWaJ1SGYX22rwpzL9IYpL2ePlQAq
hSu1HTcVmtEGl5rsFOQGxV4aLsMKjqgyz2LkIcatMQsGMLC5s6RfmBsdc4Mavx+RQ09A2cSJ8Gzi
juKosMzwBCKtycQqyUdhIuG1Szumu9RQSON/BNtWAPHWqJAzBdHNkVokr4ePEYYkmQw9RuLi+L/B
eUe8sz4/LDAHMpU8OWNck6Tednq3VAryocy0euBf+pYBLSqarUhoVI63JDW49vEhl61d6X0nGtpF
wwgbhlP1/lq8zLUZIHIkfBWS21JWcYSZFVxJ7NPLqt6D6ftLPWZgoPP+q4+20swzBb18BSQZT1eM
IbBVnStl8FwxZiDnz4QCpmXu3qVRaJMEAw1OEmFhyJElyZiXxvOvO4l/6iJAw0N1AM8IdPOqaxzL
woztGvSUhoWtZddzL+3x8VF/0wVPggDXXbDDrLWgjSJEco1rCV09zgvyX+C6jV0S+mtmKMFRI0Ub
Z7eibctUOt/WmCPHvWkB4yHmsSThuyh4K8g/gqOdu3x+iEaskc9btjIPznA/a2304kEFJXvg5iWK
x0vTrj9bfXxwyWuGDCF/fb+uUPbnAYxQLWOkbBOSXWNKai3008TFyNoLwme3uzEKf1kZBqx255Fx
xDEin90Z+iZUtV3Pv1Lkrbz0WTGbt1FTj7rBh4/inq3Ue+K334yurpjY71cnYA9iEK2Aj/15pKMa
eHhoseksBiTbYgkTmqye6+n4Rv55XSfJYnSapaYac8vGwrMrXgOrnhcW9lO69Jsw+R/frA+XchWt
MYUnJRX5xIWh9SerIJfnZ/lrWFmPv34iE5Hi6tUCwcTkIagPQSC5eoXbGGVEtdYAAHbxcy7rR9OS
lhmWWq6ChiZOuuK7g3WxBN20aGibkrGZR2q7H8obbMVXottw3HKL3OSqdJyDl91kRbtCcXbb+c1v
wvl/inIYiykAl5G7YuHqtpjegAZPqTAdl/FJD6hz4ghTSXQwTzy52aBDWMciWbz+zPsvrIZ3ZYzu
RKOYMN749b0Tt+Zvtw4ePlhiuJJnwPGH6FYKIaoXvewsEuWlr/xlJuNCQhQTMOKN099lFv4hfgfn
L/QMge6wcPWgmDmxsihmJlINt0mjLcHbLkJcAHO0zLWcYc3vyPnahID/2w+kWYEOQ9uGqM7P3wPT
un1SB5wy1xmR0Ck2fKp26a2EFL6DWxVGup1wAC+wj6OKSGoEo7dqVGEUbOB+HG3EK1MhPpvsmFfe
DVpHpprXY1Q3xhAzrgGO7PiLMHJmGq5PUcrgUHaXY4CuYSavm6RdFl2LnDu5cTxW2D3p2yVDLpjk
3tE2E1TvnfX45uHjlSfSQx/5zJ5XN+Rv563tHIJIOwIe2NW4vwQewN0q2MFWZrYO7w/EwK3WwEJI
XsputC2tZi/0kOzaxxBwhzEsflfzDA5nVCxtXq8a80FQA8s6x/mIvtHOjJkmzBA4qchfiA5dfBNi
BN5Qhnb+XrRweUyokHpHYcEFhlVpajwaeEOJAXB22SnyiDPfsBZfXuPQDVfljcSYSsr9uelgDBjr
GzHmpd+rcLFmzAyw6ODpEvNKxMV1uPP86HvLt6qRxtGb/l56I7N4Q/J93XIDjWDE0KwFlkLQEODC
hcS+GD8rRYc25qrGmiFt443LIN6XpXs78taG4q3RUN5hjbGsmQ3UVYzd3I0Bj190N0Op71z1JSjc
+1j3l2gGR9K+ciJ0k7ndmXOoarqQ1j5oobeN+2PPTB824qsajprSeGuXwUVMSignIyZXxITV42Dh
IeXo84FeTIwU3bGeizG0375K0YMZtyuPGKUgXLIy9Bpq5wAkAnd0f9dp9Vw8ibYubuTEu3cwe/Ti
VZ4TLXCAYMRlLdmLPJPmPBgorra9duyqF6wMNliGMDb11g5G51Lkr3seh9++hV2+SsjZt8Jb0Zjr
DlGFHIDBxsguGrCKqnaJ+dVMX/gPX2SiUG/doF9Y4/5W1sCh4niBNuVSspg4bFaY1ikFQtm0V9Dd
vpaNzwBeO1bIODme9eQSHbsOgUQ6nMRlIhEy1yMGQSGvEc9P2Dc5IwPQMpwbZn/CGLwyH7UmYwqI
EK96gbc+h294K/KotsvA1+jWSo79Q9JumaHfafhfidyFH0R3ApjkZaRlSLlkRnSXkoYR2V6j3hFY
HlHrXZayUFvmMXCophixzJUw9daH6Jlxv96vKnSYRbJQvLcm4C+PNrjtWuQFgKkzAEmcajtY0WFg
tAHEblOYHWmRemvSg9TY8Na2PsPJax3YjDHQeiulBsQT+Vn04+UKVd9M+AXyuAIeEOGRUjLQ7h4H
/wTS5fbXbfjfs3cIC5uk4jXkmKAB/U3bVJHDhvtDpOVJDyJqSXSMQvGTGgkExKsmxhtB5D1YFles
D+vKBdiiOfe/vo6f+Y4MPbgMJhphfRkI/tiyyEF96EsyuZBBAfbOoop5u4l1XOS/Xd7QAQr6r08F
Y/i64xKZSrg/QkfJFGTHn0+G/rWUppKHaC8ceZy0Boh86OMjCXqfDLOYVHmjFq8io1bp0Z1k+MuC
TsbXhpMvfRNIzMaob4rCvx8y+xEI1JrZ1Z3sPGIBsIG2v8KNHsua7g1Yznxwmq1vJiWMim7fj8U8
5HRJ86Rl4cvQwgmQTOkQRsEOcMnWMEo4b/WmBhuIAgsPgMRBnvNxBcZGGQgIA0BmarfuzGYussUj
+MJZZw/Ml43QKnQXt1n8yNxmj8TRLrO0YxaRkiAVUVnBPTHKfcXnCfzl5JhYeqZk2jO833zMcNRK
fnFg/HXRg+RLmyzGIjXwzVmVWOMcudDPQEeB+pujcOc8dTUNdJC0e7jTfRSdZMN5UEeSLylt+5ig
UMhcZRc/otOQasEdFh632EKj8cPo26iVr6aGdHzI9yJFqyrZ1TjOqClpDdW971XMAIng+hx5K9iM
nbSk40HbU9phlSGyGzGRKYYyD3WbvUCkpMX2dyYGiSYN+gC1Q9frN6n0/xzwJJtFNmmj4aGWHAgU
5KRoQCRSdJUn3Rt19QrKA5+DZIPN00MGBkMBtoQFpYRrgPe51tpl4JBIiDahX2F2Xbjf3KJd0jrt
uk9dTvQchDvXTm9rw8XFhx5epBPUNLvtyH1pXIdI3FWed1/UsH0oQkghq+2DpDoPEZdBzvpOgeIp
erRCJkbEOGQAumWTLYolZym+wkqTllqqb3qFCJg3bSDppZmMTAN10XvPjUHHkmMUHHa4/3r3ogex
cutJ6eAP1UiWx+kB0fB5HSlzPZcW06mccONhUBuk+g49uTnWRlx9vBF9CQYQaPn1C9f2ZmaFLUhD
gC4GAYN0J3IgYKY/uR1BecTPr+KD1X2TfRkkTRDOQvpLabxPOvtN4uON0/at8aRPM6eA8tPp5mMm
xYc0i+ae/d3tIA843Rog4KYCuUjkSu4EQc8heKo1bBjjcKXZw0KEyKXxGNv6QygflNq7CcoG5n98
N+WOMJj0cTwg9A/pnkTAZ5TlTS7XbzqJCyDDT7pZLNo0+GIGjHt8uDCJk7wGEcA7NV/nQ3xX19an
QosQXQo2lWrf64b3zGT8MujcZ9RlNW6j9Wjaya1ex7DpuxX0EJFfErmBjpfYrexvvUXOQKSP6M7V
3ptjcUD37i0x0Zw3GcTJDl+nnOY1Iz+a0y+aYM8Ubec0L2bgLEV0NWQ3pVS/BXl4p0fuTsMZWwyl
RS1mDHciqifveagqFd8oszx6X8UwJSjKV1sp4SpKn2y9Z+ii7MB6aXZIWgAtDRXt1EFp5yI/7qXp
66iWqzDBgEk2GL3i0SOCt3DsfhPA/UMbi2Q1AZVDYAD2XqTyPzToNQnsZKhkwOhOx8DYmIvhkciJ
Vnp6EOmkXzfqV8oxogMRfGwiQg1ZK+airs4nB6bfaxjrLCZBdjVaigGnzwOSTTGwkhBKaXGv3gyS
+pv+ZJKE/SlMYEYb/hACqTZccPuapIIvlw3ZtLMWuT2g+l/MYxI9ZB82IosTjfKaLCkeUNGLJr/6
RnggqjwEfrIJKiAOZIo83t3pbryTNW7PJ79ih1yt/tf/DWzU/3eQBQEM+HcI1fw1ff32+hGaIOq/
IxOghCDQihIbosNCclCkbt6RCdOM1zsUwdZgjjBsIGGANDoMEnIkF+aIII6AeONps+E/Ak2Bjfpp
kIL0OkkY3iVQ8KYmJt9EPPzhAxptupYmr6wn03H/NBLU0Ley2Vv7Alg9sqBjxhSiYk5MQIuMb8bY
UWxuyKPRnVxqytbcpdPc647w1Zo2DGLreX3aETLhX+t2bgOzsphaOZ9n2oQeX9tuL+eII/37YDf5
aixkFYaw2H3aWg7yX+e41JbRjtiVsMjTvGWU1TRBsB0ycz3EbnQoNTk6JDnN2rR0VYYfFY4SZTYu
pw1TvbQNihV6YgRdmifvMaR6/4ORsJSvpvVWxQW8F3Uum6clXVJHae5LubzHS7ItoEN2sEjOy35W
HMHZu+tzodNp4/nwU32s8eKdTsLB0iIdIaPcnhlJ2D6XSQJ3OCvlQ8II9rFWQZCmafM8hrLBZE/c
rKfVMMWlWbWdpxLvmX1aBodC6W6hyCT7xMTugXBmjY9ZgjGvnzC9oMGFN5tYMOJFKUoIujW3qhGn
lqngw7ZpvRK1jFwVTjmWtMCqOQqZCuJY0zns6VCX9cuppqWpzrR1Wv1wxCq154aLG/mv6112uzrH
tGEqO/+E6UxToQcIfkko+X1aO2+dFs8/7UPBuYLlJvMEJ7YVVoWLxqyt17DN80XrJuVBHQ0ZFTTy
9H1rWzjija9qrqYPWBgWu8pM+uXQAH0pAKCvkVZ8M5vE3mJDl95Ko/gjZdk20MieTWWXDU2cvoGz
tc51mcRIb23Ly7b4I/n4/qnJ7VR32iCO62QGHoVM+y5ivbbuhiiw7vg5Wy8PpeO0hqlrfVug0kXa
l6x0Utrt3g6cL1P9UOwEbQwicmpCHhG7TxtytwTep5USALu/jquhvAL9Ou22bZvUN0qYzrVcjY92
XcVHBeLHGkXwF0UUXcplSKgfVhly+nMFqO7yUm+q3KHJjreaOFQYFXO+8HI/bbjUmzZmzUBXi4V1
5y/K71EQDOm8xUgXkyXrxrcr+75g6ncTlEGHOY3YGnjlbeqEHckrjHaHGiNltREhmKg8/TFkTczf
QW+ZVt2xN/ZjW3+ddsgczyY7JetwIPRqO9VwLFs6wuc4Xo5RjeTn6ihQ1pLFcYNBr241y51faugp
AaBcywwyOdydpxwSX613MUKouyoQ2dTL+rR0+fObOtPmqfb5OJf1q0NcVqelf62naPEXZDpxfP5x
hZddc3Raz1c9SgFhj6WvMug1h+mPpOTGocdqkClsUdhL9efGH7T1VRWvrCNA6yq1q1GqtmEb7i5V
Loe6KpMjRjv6INg7P5/ysnrZV8dUUC31/XSWS/H51NM6369NRlt7v9hLRUCtWPvCbGZOsoqXgxTl
2GeY6hMJiffVQm+UY2niJJKEkAtR7ohvdE2yDk2ZIXzG2lReEJv/Rg4IeZ/rrhrQIINccI0yAwCw
2D931SD69EJY6j6lkJK2kh7dlLhePVtczbxN0uzOxdV6LSfVgEu4Fh51nzl1Ppr+0YYoPMsxlf7q
E3nloa5/1yE1y97XBKuiva4tjAqtMjdIkj1kq2QfDZ6J7pBYnAqnalerUtvQbUyF0+bL3lOZFLIz
R86dYIQIyPxlYTKDO/1po4RstAXFa5+T92hWnq2Mq6Lp39Ab7bDlFFsu1c91LoUoz91h9iivpyoj
NsXzWimVpZSVD2ggEOcXZXUTYRp6U4olUY7RXbKbiqY/Ok46U/lU/1I0Lf18nOkQP8ovx0mNuIea
WtcPoTjnVGOqO51dlA9JnOwCKK9z1ZRwtMqKdD/9kdK/lq7KUJVCKSciJEeTAAOgvc8IcQa3E+TT
VBhJJjLOQz6+H+mf1891p2NPR5nq207rbHVGOh8P/+OSpirnU4oyByv5pdsD/FK8LNh3vuSf/zTp
gDDZtB5iifW+eNmeOulr3XbR6lJUB6q/vzrMtPWqrBEnCZHb/F3k5Jg/z+owymVKV4AGgQKDlGPg
/fOnk4AgbzAE9p5IgDaD+ziMaiIscfAZxhE3O9ZlkR3btn1q3CHfSEoaR+upLKq7bp2VDtonRfFe
2Y2w42PI1z8haJlvpgP4lm+v9BBz0pbMJX5bmuLPoWLnq1JVMVuNKveUiyUoXGBCfQi6VQahFSGv
vzZbesiTdobjVPn6MFO98y4ONsYbrE/DmaL30Q5lzhsSItrRrZgWUOQUdIOkfY0iZTh8KJqq2OPY
rtE48YGUZfpxKrvsO5V5FTCaMKeJvGw4H3RaTyCQ2P5wOBdlzSihkm2a70dlDJrPTQwr965jOmtb
doctfun+DZzufFEX8fild93bou/cP5WuWOWFPrymsl/MVbcu78oK4UpUZYatGaNCN+0UBeOI5a99
W2vK1yjWoq2mluYh0teuImdQuRTzMJV0Wt9AHRQbbSwIF4knKfNpdarTSb55kPohb2etbTPGQ84H
VaG+z2d6DuPODaPhfVEV61OhFOfvS5cyl2y16cnpdto41oiHT0vnY03rf1u8qjod22qKU6UN8vrD
LtOG6VQF8tmz3muLdSzH+SnPzPwUNo6H0ZlND+22+Ykh6Kgtah8Zbfi9oK5sPcaPUlSftvPbqllf
98G69ay72pPKbdfVJKRSy/ROqmeYCzyjEHkbsr5jmkCSt25U3JxXvSD2T5UJvisZrP20dt5ZqudD
WCRH24rMbtE1COP0eDgvyjTvMyZfinQDSbUomApuvS2krhZEFsbXS5JK1uK8jvVKuUQnymSWVdgD
X9Y7JSp5bSp54bX9S9jH5X2AkD1sQlUB1twOL6SEX5KiL+/bPFYPkcJDli0PerDbfKhPdPKhvjwW
f/aehMXkAjr0xtQKhiaG9RwDXDsOVvP+J3XRk0SPn/VO6ixmmNXxvHpV8bKqWjUE1zJlRk3sdtkQ
5QqJ/Wm9r2NGv3meLM+FH04zbZf7Mpg1be2uLpdyOdClzImbk9PrT+4oC62ksrz1JLVklB9h0pkL
HpIfVOeyaStcQwwPA33fmGPjYCMe16sySvr5VE+Cz+dgZLjNUbC4OVepnYgHjorvcjqyi93TbS0X
TKkyK+MpobUxUklZxk1OWh3G+otTaV+8PpPv3URrD4EWMZ2la+dySbbHey+l/FLfor6vUD7Vb/hO
cbPfFbleneCGu5+yaOMUjvZ5jDresCCW0QRrtc+J2eYr3qoQsFmhf84Z7QBqDuofO021TM983yk1
am2TA7jYGMChx0pn1hhxx5tcC2yEhfVqnlmOexcVo7mS5XKgu/Ng2msR6KhQSu4LR8Z2z3XtZ7fo
twZs6IeMrP2Dl3kvHa3HYSqKE1IgUal62AFTQ+uc9AZS/j72YcGbdW6vUzkrj4nqFseWHP/KGvRy
1qE61GKSTaERIhGudYWyUV3/bbQbe5sMuW3PpuAvFMHfJVA8R4sEf1O9S1A41QV7/7HutFUElaif
vweg5901Pd1Odad49HLwH8EqbSDnl37Ua1GfsM8h6I8gdQpDr443nbEs7GZeIwUEtzShiRZ/8NON
WdqWQ/deoptY/QGpDWmt0a+VyWHzDV32SHOb7Zf1fzvCdEQT4c81d56hFqFu8tXVuqdB8nqYxU55
l3dDeXcpUjBSm4tVvDm6PTnS99VO7HBZnfaX9L+2ng/3876K0kH2i+uoc2bY320CC1mATlYIgqTw
HtpyeK8kY7rG8ViZT6vThgKizByv52gzlU1/wtheJX2kn85Ffx3ostO/HqhHPnxeh9qflm/Juwwd
zZPuZiTKnNB+CQAsykpjfnOq+nsK+vdJg4e3CqxQOVdFd/NDVSl0z1Ur9Ig+VI2HxjpV+IItmmK4
OupU1R20Htk6LiAIAiCvfYZ15I+4YUTHcpZAPl5OIUKU4ikFB4XI4EP08CHY+OfF6XiQqlEg/XGo
c1gyhSnT8ZLLIhqB1UzLaegMlfvqZuOxR1zpYfrDuPxTk1XVMapj4yGxzXA1akO+nDYmqamdDF/5
UH8My09OHlTHcGtvcXzOPyMF9SRrTJHDg7IJDT+rotTUrejkYnY+myrZFRB26MvR0k+b/HPZadjI
Na297bsx+2yb6RPKqfWtb2T20xh/mfYZu/79EI2EoWAFH2Bdeyq00E7/Xjv1hlRj/+pHsjd3gli/
rzCLW6lJre3zvLT3mJs0KznNpHupqvCDbizjtWR3eGDn3V0/HK531+xRWaUNQGWsQe7RUHB3ilI4
9gy58mxTusxSjlGa3p4Lf9RpQqapzHhIb6d6VdkgkQFuu56pjqdB3QvkU28pX6a1RNbGU5frXzRf
Vs/bxNq5ZlKft01rmprlB0/1b2ITF9TBz04KOeJTZQ8wy3HnSg5iw1Q2ig2XKmrL9KPNWKCI1Y/l
U41poyxrc0ii+hFmno5/olXT+VSq9L9Y+7IlSW2u2yciAjFzm/NcWXN33RCubptRIMTM0/9Lm3KR
XW5/jhNxfKFAexC4iwS0h7VM5ABlZzFU0n73+la8NPjORKFw8Gcmf+iRn/zMCryHRN/Kx9a0wMNV
edGxsbTiDETefD2O3o2PqN+zskp/JsqnATTITpSNjodTF0fjVYYpR41GlG8ydfd1TssBT8heAdhi
PZIIMdCTHtX+pVN3bJwH2doBds9kXwfZZI+SjmDVobt5beooydfK9KlT9xXaS8JDU4oAFbK463xw
f67twQWyrNIiuQV64dTSzqRtup92mRvPn0uQ1MZWHQTYTbAkHybdfB31VbzDnfXY9iin7xqUwqPQ
yzznueEgkQ9qhKb3sQ8gIakZCJvPVW4/unnr7khOIlLSwFngHUpgEn+Rz7ax0Tmr2sjH5XzG6Tw0
V6uDLAroD+Cq2oViKJ90QOynCNqAAhlHoUyLr0eagiUhbYTNw3SkA8f4qemaN3TmVEeg91ZH5Daq
o5vX2BDQfDokaYdubYGcAAw0ATCjQmd7mtEwL/F7FzLSNa1CVX8mgLjMy11odNUd/meru9Jp/G3h
pxI0SVl112JrAQgvHM0KsiOPWdHy4sNjXiqvch9VaVDMxl/OMRvPS9HJ5/MCIytZGIlVATZmbahf
b9a4yXN3O0FZm4HPrec6jknD1AOAW03yDJ9RTQo1gc+sUT5gu1zIPo9AmjbUHTLUKN64ZKONrnuH
s/0ArJgGlMCXWU5Hfev/zFFwhhrGLAXthN+wIw1mK5JwZQWWvi4ESK+QPvnQfLWZzH9VD418sApg
40Q/it5J9hE44w7J5wAmyvFgd9UB/EH9NjPQGwViI5iQ3TQ3YuPDhaxn9ZdlyO73S/TWCGCC2Z1M
aZq2ZYwCx6bZ+nbIlxJJqG3mptp9xe3gHphHl0LoyZlmUc+qawVYVzLIlZUtyp9hOorsj8SIL3hw
ALNW3XGWursSdVQkBnqV4h5VLGpKMtLOChRVoMKNhKA//7Duuw5RsFkoAsvc0ZQGWsdM46vODDzE
ZLkFVUaN9gt/cM9SDWZo8T3QdO5BJOyeSe5lbTMuaC6AsLPQRVpuyfhGXQGujPxIJuq/bC/v3sDo
sLET4X/jrLNRgN+YB+6FxlWXqPGpu5IjvG9suHC9Gws7rv7DgtYAg5YDCGN8ZUoLER7UkhwSP/cA
FdF5hxYEutPR2ARgGZvnpCbDLzIgYg1oqFDeNKCe8OMIlYPQ0Hw6JD2A5awlqmY5irs+TxvFI5gq
5vnnZdzIyIaWuDnlzWXenG6+GjqiK0ZJQwlwVPE6ib6ccba7WVGXa60GM0TaNEA/QziwPNciFuDP
QF/qARzVG5IFgyPOvGnKM2IBLsAu8wGcLQM726ASPQOnm0GL5qo2848kb5SyQ0BgWKBqJjzgexKl
UIkJrFtlPB2G3LPXwEYFUuava9GUBl4U+HBHhmI9y2gFOrGZAylD1/gebY8lismyxjnQ0IyoLe15
Gi1YZAL71uCttaTD2Sa1UpvtSAgIHOdwMy88T2A5gH3h76gWndZvY+wNBxnI7N6VjjxUuSXvSzUE
fDjZLHVPJMrtSt7X/nhq6sY90Yzkyqr6p4gcwSJc3ZOpspodP5efRAlKhdpCIjSSGvolDYx2ic8j
FAWOIbvobjeCEy+S7ALYXtToZ5cRWHnGIldaD9C8m3AAzF9PQnKhZTzJH8LItvbkOq0yMt7tmV89
ke+0DBnr2HgvGN4Bm5vTNVbgnBt8stEVkAst3zStWDd2ri9LNjantjABnYfQ46HW1LdW3Q4Z8qPg
VTzoapjmZmv9fUgqmpMXTWlArQRfjqwblvS3c+nvL5MBUMzo6rJW7gAQOPrbDhKgXYtJdWt2e0xr
0ACEElhPPjp+A9PtNOtJdnNKmvc+KvFMlIWgLlLvrzSgWys/uaY40SzUShAVWE5zbwA98uiVAQ+A
Xlamaw5S7xWYP3KA1g4mWkPhgqIUTHsTfUcAeQFdTYGaqSxytSuXPLxvUlCXokUY3YRKRgOAxGMU
sCd/0axQZhoenucM4UZymk0N6y13S+tutqzz8MG0uXGcLUstNNBImosdmZFCx+9hRddC65NijFCQ
+G/XAioLTcM/5jhdR2VkYThdM67BYmF/CjiqMfWkBpGY8ELn0BRaYS2B0mkfHDWMQCNUJKM49B1b
WMsarX+HGwdSTfPcjMRmsPkryQZadNJ8XWrSkXQebk5F558uha6KjG5OShchpUyXvZu+VkGUrxgI
o77XQyIXAR42d6Fe4I1f+88kB6b2uG5G39xVoy6+5/lffSnG17CUzsFHDd5qVN6t8rbBbDp5M0N7
JvOuYiO+6R7YEOTL2tGAdIZcWHeUdKgHhoqQYC5SBEc46LeBXK6EswYNE8aWA0LvxqWONRag/fLf
vKeFMj/6Ey9odA+oxek0k2KeO0Ms8SxQC82n/TzjzZWWQ1Stg4YJZMVM5B0aUR4HwPOIhVFiM48k
3ZZkeRVC8WlC03mYTUQJVEhQR2KZWU1HJCsTv18UgLFczVpA/ykqNBrpDLNqXsdOMrZOwqjaSjDp
WqjqQRIpyo1yi0L+SFuJYES3sWmChoz0aFFK7hw/7nZozkdwL0IAf9Uh9Hk28AEI+m1oRZjeVYlT
W4u8HXYjgAWOk3MmMsQIYnOfZzWImyzuIlNntSw+orWxWTmapnIGSuglGgxar8yiDRpocDy5TKNu
NzzaTJZ1V8VHPe1+omLUW6c9Ip00TCtMNv/0mlaY5LRC66zS1mOH29PfOk8XMV0QXXGK7cVq1NIR
ELI1nnAbf7T76whWhXM8IlkQ9+oGqNLvbRI0B1LSECS9hWYOmaw8W8ODD+RwOaA9q200DPHk4XZ1
jH/TrHTQmpQCO8CpE74OU2Etxs6SJxo8RNVPjhpK6TU1XoQ4nDTKWpOAquVd3NU3PqRmaPmpAdaq
3JUlgPisyfsfC30uOS2u+9l0FQUrTABdhi0q0QswA6ZugHsa8XI0K2KgKYhrNg4yECjMGz9EJEdF
Md80XRItZ1tSkF0lnA12/tYxSa0/fcA1b231/R3FvnumI8cpGZ6efbGZFSiIxbe7UYruYCQROAfU
d3qlvuKnQ/IBGiloDJSwVEPvoTVFA/HxY9UnyVmyZMdUTcWoO+w+DyOkFHTzue0Tdm+U8c6Qufkc
gKzoHgSjO13NwgQzpZv9Pi0//TxuH7nI1lwTMZIxETp4abC95uOo5751IxORDiwREpINEJbZukKS
agkGNGDH6r0pgSDX2UfsH7Anw4xEcqw/jmYZnnmvHvMSlPdH1Zksvpg1eWmseFOCp0z535xiFMU3
Wbh4HKOnyXqwwNWBGnnpP8VMGxBs4uPBkpZ/6U1Pw3vK1FDfK6bQ7mybST4ik+EPk23OOnPJ0S4f
t9W1rBPt0ArAhaK0W3z3OnMdJSP/AfoAf/E/LQpv8Bcic/59jdkirh18hFedWb53iciwJdEM/MvF
yOAgKvVM0xB71EVrtcZzkwnzq7bWETKbjUFke2tM2i++shPms6MbxnH2TX+O6DLb0I0+3+12ZVV4
9fPpF/PlB2THEUByyyLffvkFgQmtRn18ekm8Prmg4tIxeHEJefJuprze6aOe6ls15W5d7yLHz/St
PYTvTGlb5MUuzgg4kZUyKRskHr/IyM0eCgWbydse1JhavQkL2SMnWUcbMxgZqGViaR+awYk2ugAe
AamTLFn1XuU/Ih4JGI0+dQBugTwZqoeefMP1rhUa/58Su9qQWCZRdDRHlAnR9N+cei201wiExXgU
tPmjiwA6hWxAQpc/VuGgUicCWFstariYrYFe03HwSrNi7cwHKziXqeOOQPfs6x3Tu+8ko2E2yZRx
D/SVtLXT4+Qw29nCRxVoycfVLJt9dT4Ee713T5PbaGoZYLH9O5Ml0SkWTqjAu6MTTSdZhkRmbekA
H1Qms4KOZuPf+aKW5L7Qcmv7r67kNa9JywW26217s0GL4D8vZz7r71xT20UIHU+e9aydL1GrnWrl
6EW1RdetBZj7xNnq6imKVn0LGOqePRWqkZamTD055ymVsc3G/0++WR47B65lf+amm1Z/5g6wY3gv
PY6yZonKsdHe3cgqXTNQKIhXwYgcRGEe2hYInCB4VW5RDASdIei8ZZYV9fh9QJwAyBvnIHSNflWb
+IziqFTf5Hqrn4GDAXrnbsj0M829tEEXCaIuJHI7d5zkNOV+hhiDPZmjvRftcySnYczcbm8Wzvl3
nrSQjId6E5UBHgReFi8js3ZWCrX/qHstuupsdYhK6tthlokKaP0lA/tmG+dyMdvNJtMyEXCz93mJ
qIPRj2c9BJYVoOMB+QQA77vE7R9QlItOmbHjCJ0o2ZiGztJ3QrGWGovuSEZD0drO1ssUMcpsrZn4
J4laRBABlRTuUqt9CBu07s5utIpXucAIMrhYV3nLVi0CKSh2dvmTGNxH5MLiC81KO2pXUYlSZpoW
TmHt8aMLl5XZ8CerN+t7DuRt5jUuqiYrJMB/dQXIktySbduEt64sTBpyJeXnmQepRRevy/MnxMGa
1Rd3HS+76cymcpd9c3NmvyndTarxN3RnD0carLj5OKJpYbj98YuMpqw3ftijJdBs9S+uYSBUWden
el5eBuAvvGkV+eio+QW30fy1yBNfCcDAAvaYr7ugpPG/VqqVGe4eKy+ih+ldmqNJB53J7C9AIoFh
AgeeFltvwLf6q4gj+ykFPtnKHuwcHdCh+RD1Fp/CnDW608I+6l/G2ik3QOrelqUQy9y1wjMN0nDQ
mF9F7cfciSXSLVEmlimLo8lmtp5ls10QDsWaoXdv2fp4eGFf6gH5ycsvFr3S6NC14nZhsfZD06iX
4qRQr9IYPcmLGJ3AdK/RnZC2rX1yevsH0tn8abrzyleJpuIHmhi87xdGWLoHmvIOTeOFdLN1waSG
d1MR7jJVP18Kt0JjwtAuEyppCFUVvpAAvzOs+lwGnvwPdlhCh5n7syz85fDFZNsKBRl03iDd+7XG
sIzdImml1t5rheGdOi2L0U8n0OEuTfcVoAl7Mxz4DzOtejTpGmwT6YUDXCzXQ0shYMqn+oM8QOXr
UNgPKGtDdYIxgjm4tav7KDXCq4/m0Csdoa97WLq5ngJGO4qunhpIYWdAkYjHO1BLJajbyHCezpU5
UvLwd+oh9dB1Gr/a41AcpqnpRNoBCaZ7WsltqnpRjHjD0x5KBwz31m1bEK/RHkog03+XtPtpg2Wl
wzW0MehgEl1UfVzvJjNyqzr8QRKwKQcLbG+cO1eb3GZfQ7nZeVnvEKVTO7QaUdn//XtiimPnBj7E
ApYqU1CNyC8ArxGAM1+qpv1e501smdF9NjYos6oa8JdVaQ6EI916FmmC2ieSIfQHYIKycBcDSnZB
TxaBs9RNHLbKWdzt0fxrl8kmtrIBDCZVfOVN79zF2SLMAeEC7hQUTGpaD2x0paSh0Mz4agYIYHht
cJzlZlAGuwxRugXJxiguAWuso1iPD3G5mw2l4OYpMM0twno4h4O7e1GAvaZnRroMkiJ/CUOQ6AaF
V7yEPQAruF7KF9ScAO/T7auXfkh/+qYEHjLKYDpVEAPAG7GyFXgeTUlBMlTQaeup5sUapVhZBppA
pntQETZMPmRugxj2fpZ9WSeUaPMku6zg9rIFqQMS2Lw/l4UDakcXrCoSNEPnmwGd4dOUTCLDLleW
8iAT8h27IkV2uWYfK/hUejgvQY6dWvvGsdXByC3V4kGFl5bmM17F25JL92KiWxIIIiiS6Mwiv8vB
nwQkkDHH0Ps7qyp/kpwGkoNSYDhmUt9nhgZUBS/I4xMYo/6MkC8EiZBA66eKm7eG1C8A3NcvXhGb
qCgFZOavcpoGFv4XPU22K3KgoVaudBQabF1WegB0cS9BpAlkGm4TgQenjAbtnKNgZAPOugpFnDmm
auAuUzQ5Sj1J6fBGJVUhaB277oaEXYL0SdEF6ETG1/FDVSJd1dhVj61Oxx5arwVu/9Ac2yodkWkE
atWq8st4M80dsAXX4H26km/XF/auHEZtUZYpe8gyQ/5H28PXBkX8fg1AWIE91rU8hQGGTsjbBsWq
1LH7Aorh1UbDemUs29CzTrKX9qMf1NXKYFG+DYVmPRbSsI+dg4w1aUnWWuEGm6r00KMqEc5AX9+z
XlZ7qmGjorUa/Lv7tO5/UEXbXNuGF1m4GPUgWhnp6JjRYujUc7RFXJBpYb4pk+49ZCrwR7IWH2mg
3VNBRq8fyiMd0ZCG49+aWUg2iIrxAzKwGxZryZVy5bGmYaNZplfaeYWYkY4y7JoT3RkoLZt0agam
c3vruSjA0FLHxzNK63Y6iGMuDliv1tKx+qc8dw0AQcT1H4VdnsYmAxCJnVztMG7/coP+1cxNcG7o
iPrXJWg7EclIN2MvtBP2ncnufz+Mv3awqL+lAywMAJOp/9yvgLVhNZR1UQftfe40+HpZRH1wh8Ia
BiT5pAHsWAZ+y9CXO5nn8g4hgnHFbJ69+LYGPgq/Ej/xsblsQSETLswuPxR9jIImVGYC56R3HkPw
DKzZoL+7rt0sdQ+4Lp3vmx+lhlQuiJ9PVa7SPMJdERaHqRSRSg2nesQMpYfrEL2ipdb5f4BNap2l
WfE9bEx9Df6J4OAbWnVtfZT9RVrfr0QKktkeGI+APFRfUl459qDVAWe7EnH1sWW6L//7XxFX/Y+m
XYuhEYYpiHNQHaCR+NffBB/Af5tbXviqaS3g+Gz8NuP4mUJnaLufJ39rKHCGSYquhGeKqcnhw6xP
jXXlRuUCrZvFteb4sRsxBwGpARAC8A4mW1720WNdO0CfgJZmdulHj4hN3lqkVTtZkJLMOoWOyB0j
ntagMxTcxO24EQ56gcBu7h0FqA+ajUe9QHQYlUAbME2+ByNTLxee17vLVgv1/dACwqH1R4BwJkYD
yKgAuKd2O8hdTfNWA52CX92DQQFdhHZhAr9XB72QKoXqROBvB8TV1qaq1otD4S4ZqM8PpM0q+2HQ
YgYUGgDyAJzHe3QLny+9qEBTJWfuoyhDvvebCl0jStu5cfCgNWfSkcQvkFETRdQdOqv2Hr0Y51Mg
7Eteu9ndkIgN2irLQ4P4zUGTZZUtpjlzf3NIKolOqAMdDbGtEI/UfDrs1Co+rUKHtGrqBeigrAZg
E3Qa4DfLUV9URmFdwRRnXYdU79BFYIIu1jevNHAeLdCAge7YrChO4HXz93boRXvQJBZnvxjw/WwG
yT1LWYEtRt4/I1/I0ApaNG+dbJ5EH/l/ei64IGoJQlphhVvWtHexE1bIYzN5X1VhddJlf0czEEki
E+0akkThp5Xpi+pkwvGL6NMRoFjmqRyHGsWAebvWqxLg8oaXnAcLCHXV2LXfWJOeHbBq/QT/2ENS
9xyRsL9NS2WaZ52PvWzQfgvNGG/NzP0p1Y4i99KLaYxXpFWqs9NhU2DY3NnKrP6DZrO8KvK6XQlt
0TljPJnqo+hAFqVcyc7K+r/63AeRRIdS20VrD9qqbxvw+yL9CGpiBHEd0cXoi/WTFVLq7XtdCpD+
yvoNOwEDlXoOAhygsHrwExR1RKhue0fq/BtQhIqnDG2lO69oXMBc1f5rIdiWDOa1QcmECxPWf6yN
GmS87rM434yg9tzUiYtWWotnd42XjifsJBvEK8FL53RLjVnZO/exLxyTzj963PHvAGQaLBo9iC95
MAxraaN+n4/CQP8bBjoiGQ3tUNp88TubPkub/Si7O48Hxlp3UcyXRYCeKjsbtGCh80iiqmb3suXx
RUOX+yMojIx1HVtADlDT0skj9EO42BthVogOYDlOcAFtt94AgNZblkNmoL009IsVwABQm21KdnLj
dpzUnAMwYJqSmmVm4wBp11uShmSTeloDgODVTos1xHeB9Tni2t5sX8dHXM3qs6+jLkPiY3gFMuru
u2DFtpJa/FMLOgD2FH3zmGR2sI31aNzhs6N5aDyOLZMy+XU1HZxv5yrUx1OYpsEqBOzO98oXW3Rw
diD5jMQ2a6vdiIXeUec9LBH6C1DSmgwXoJkLVLL28XuCAlX0ePUvsZDaduSA8/RHA0kon50rs65P
gwneMw6G72ULHvgzYIF36Goq7kFYld/XIw/vLM6WLpMfosTMqys2q6THNg/Ps6bbJdxGaCwqmX0U
fu4c6YgGDRuRZR9GyWpA0dKNgqa27/4wohgtRwC8OacNB+FyDk5ShvjV2VSDiDIklmh+HsEmeCZL
Us1G5BikA181aex9+JChnedH0Hm9DiBwya1WvCd2AWa6zPHuosyz9x1Ia4BWo1uPsYY219DJnZ9Z
CwwoZRtir3FjGzus2jRoi8qj4oByRaDsqWEKw2ODNSxQAI9CJGhJRtpYxfAj0ra5Ex6Gjk++MfoU
0DrcBdibkCboxaQB+drB0jtja+Mj6VBGbnkIUP4yLukw0zTB1qSiAajvZbaYTC3xYT+rb8wnyxCM
i+uqQV4T29b6odWz+kHnCZCb7Kw+0DQtmuQaO/qSZjTIrMq3XokQZCOBZ4e7T0NdTOzcGRXeqxnA
RNBBhY9PlL7XJy/N46c2q1E7z9PvJtLafVCs8aRFGCTLq2dwQh5NpjlvFvZ/qyDqiuPIYvPRqMtH
kjMUIS2zoukUx2DyUJc6gIdgrwstX6L13jkHgG+8Fr1K7Yveeeu62AQDGs/v+sRL7jiesCjTdh9E
Xuy9tgzQpQM2Z30wjokZBgBKhMgt9OA0T+mIZOgndHxeTVbkTfY0zFalM6BIXpc7kvsFOBodPq59
4PUtExCVvoMLcVfKpniNGyA/21YfbNHVPbwArBskJHLbhSZg3HjDfySvQekHxyZ3kh5vnWidtvh8
1UBgswl9r3kzik3v29kfht6nmyS2kj2+4vhLWkrwSBb8D8eLHrW6PLtp9wPVvriQmlkPfVdkJ79v
v7fgLHyo1RAO2LINook2ErBctijB/WkAe+2ojQBxpiGMfAjpMNKqZM2REEcA6G/1V8OYzNF2Lrcg
YvqRRM6Iekd0tXhUYZSnzMBv2wNLH9UnlTn6BFq0Mavk9pqsm8L923psOaCjWOguwIIpgoV5Z091
/bgIf5nik2U1l/lPnQCN3v1DQ/0A1BkgQXqML0R5R74uksI6vj9/WSsHZBZD7B0tBKLFNxpZTkI8
9s0FXt/+PqjqjQNOsB+6FrsLux/GayuZfeC5Zq5B7Bx+x1NxQzWlZBG4Nhrng+KE5sT6QbRIlaE0
ItwzU6sedLvW7tGuY+a2ni3xVmh2IJ+NgQMH5e8cBuWQsCVeEfq5R1iCO319yisXzK6jicSebyZo
0sCUFDSgE7CZprMiUyYsc2J8gLgmvsb/XoUU87TzHLNG8gVqZhdHxmJ/N68325FbbQCNtR3EWdr6
FVg+3XGqLUPGJFqbBcimqTzNc1EvrI94pkj0Ha/BlZnsfECRvNpB+i0qovbKNB4/gal4EzDffeVW
qiMqWTlLV1l5pY3YFejj9qRFMvYYRKn1IEF+fq/549WqTP0FKNNApPk1PwMEoJ+MpfWmKRJnytvc
5HEAyojYMGVpKMXTWeXPyO0BZzQEj9xoym3UgAgRGR3ke8ZRBOBUjIoPE0+lg0zTaXdJOR7DQfUT
u+abAMTdMVK9yNFo5f4G8TPnNKLKe9UDnxnvQhCYAHukeU9ivMxJi0I8dMB14q1A+8nkOy03acmj
Kbw7TZjJFnCz3YHFRrhHEc+SZjR0QHE50FHCnW46+p0sUloyGbF3AfkdnkErZgCQkYQFfvV8EcYl
VNNxWriHspHOLgHz6slKwI3ssejFMUJrS7NZbijlF5kMHbQ2oowDTfHQknFrNR9HX2TOAHh/dGoa
YLf4T+Mi1ZKla5j2ioy/nHyo0bCNnswNOuwlXnZZ8oYQTrm0gRqJWmJdf+iY/4x0Q/o2lE67Su3W
PfDQsK4iAwud62Z7M7PeQRUI9NjPqSCoB6mwJIy/TSww+qLwXeFI2NY4uf1ORrgQEyBFBnQaDVt3
EHp01Totsnr6nQyyHLBLw/+6HsWHqYqz5lp/rUT35AJL50g/JxrIFZBSH64kCzRLP/X4CiGnAiAh
WzBBjcBUBgpggpqdrVDVAaPVx3jIWt7FQ1naS1N9k0rsaYgyx6YDnhAZm6+zE00RnfviBD/DL9nh
Jq7lsTyK921p/ewFChWmsBgFu77EwhBmRAmUX/erL4rZeHLWVP0dBdammJnlC4AXgozYtNFrLazU
3hVdZT/ljBUbv8511LTY9pMZA3AA6WYBAkFMRRyZZzf0vpMtQw/5g8wAXqo8J4PBXgc87u6nxTod
0KMW/jlo+v/jVI0JDMqaTYFair5OYVwK3rbRBbTg1v5G9BnUNbWyWrWsTlbkNQ9kbKf43kRTwnGW
2xQkpjmgHaeFZy0dkesPDvbwpcg50IBz5OoXJjCrQMcIOGlXxnhS2+al4UEIpm11iPY2cEsWIRD5
ld3kkqbA/NYARkAysqMhRDHZxUFCb5nyqll/UbQS3ESf5yDbIIbDl/OQIqzrt9Cokwviwu6iEnZ/
mm5W469AT+MXrYySO7f1gR2qblqpe/3WCkx3TVZ4mfzOKUTMdl+E3Z+yx5dsXIXtEwOh59m1+ldU
2bRPqA5sn1xz0ZgymSayq95BZ5ypwsH2CR/vxSpBDGZLUwNBsR2tNWlR1klr0YwWxFpZYiVPdC6e
tu+tB4jeyPABvC0A48pw2bqJR/OEpmCvMnQkPjWuhQdF1FV7UTfpcwdY3DXTxgw06lH63AL0dmPb
6FnNIpY8A1RO27VdBfovNdW9pj2i3AUAw2qqRa64NHnzSq6lZbT3iCpuaOaFaPXtN2RHJ0JQdtML
WQDgKD6MbhderaZCd5bO7iOvYPeJqzknvwAMrxKRPGhyANG64AsmGZnhYaBvPcsrliRL7aI752Nw
KIBjvBqRQVwL9YWkq0+fAcVbQnCQHytRU6P/E+UBL6SjgZy8uHDXNEUipHqIAO8Up553HprOP8eA
+kM8NvGKcdnmDHt6JwR5TZygqlBNcSWgq5+nXhovK24Yz0HC/oOJD/HsX7ONrgfyEECEKspJZoOK
9ktkVqa17WRJJ1+APzasLeQ38fpvvoG6vt8VeS8VTfLwJrD3d023+RZoTrezWQmsVD0d3xzYN5/2
s/xX+1Kt04bF8Fbj/f3Fntb/PC+t71vmh71a3xVuCiIVvd8XXAKyF8V6SNOFxTeRAwy9y/x+n6J1
/Vtvi23Se9kTd+L+TvpAOSR5wNJhk/AUqCLKyxjFH25nlNdWOMVjVPcHkFEX30yk43bWgBuXppqt
uYu+Ez62iUXzihA/OUfRgJRN2IN3XJ0SCFVyhVZfHfX2zDvgw0s701CKwjmmQLefRZoukfSieTek
b1GXoNVWOdwoDPwh1iOrxbJJzY+lUD/AlnaOPUGo6/hYtUexG1uTv9o6IjUyaOILgnH5Kza72AGN
/TPKH51ry8QDiY02qQ4DwhXIuAz5K0cX2Dr2QvCsqTUQ/u0WIY/SM2llmq5S62cqW9CEzzURU43E
wtUKfmFUQ4hqcDVxqSbC5KW5shYxujIvLtUP/s5BqHrCUlp/5VVbawu8EIHc1+k1gKSzBuk4E9ux
IrCMRcZi94pyWJBfYddzNmS9J1HSeLBDSgb4dZwBW0ZNh6ZAq7LUseEeIkz92r2SNa0vWqdez7L5
HLQ82YVBH53jttzPInJQ54nHjl2my5vOA0CZ6VrI2HWbYZnX8pIgCJUJX4J7YZQnMKPLU4OWwHpB
88wZUISNlpx4F8FwtpldSDYZfy7TgMt9p+ticrhZb7bLkWs6eG29MqNi9JZGBTBEHT13CwfgLccQ
XMwCAE2hONKQW8PHUdtyaG7mymYyJ08yBxSUADuCvgHkDoiW1GyW09GILch/EQFZ/wC+sl38VGx8
DoM9CZzdX55HsR2BN6nvg+dKByCTBIND8m6P0sVnPdIAlBmIB01fCyBHrObUgC+Yfxi0/mUW0ZEw
/gSfW40SkL+TCKjRQ3kcrWj7CGV95GaTsWq2VpHmK8rDovLZu8ZgVnLAfyOXsQOcBFQBtkdkuOzH
3xmjmGhlkXHmy1vjPN9bDVLxCCAifaEqG2iISyM94J35IaOyBGkh89tkdbQgNJAvMpqSgnzJjpb6
nWz2pXN0RVSubZRprRr0wAN6ASXnKk5ZUOAyUXFNmqOoJF86SJCsaToOGfgher+aXG6sM6tDZT2Z
+0h+rhFNQ/YzUgv9egZae3L8coZpCRIC1eDDD8ssyaUN9DcjaN7NRLPcVZ1Xp7qNELVXDQVznXQx
OmAD8NFPSTJgKUQfTQdNX04ezoAq15UFZqBt4qA+Ez/q2NuqBbkojYNN6wOnEyx0n+tMi8muucQV
2uvQZwiGHWzKzCZ6pKHQyxOqsuWFZmRhaNaHRWk50WOLwMoXC95Uj/+RWp1I4m+quIAU5yBtZLko
OrBsYMV9QYqLnECv8M1bv7AWXa9dm3pHbI1egXUInrUMCMSBgXjF+8B6ZxvGKL2qQFSFtiy5ji09
ekRaK724bX+mWW8WuPI6K5YBelZ2JPOUBdCSJgtmhfGj6+MuAXPhAHIYvTh+/FSHZZ8lHjjo3b8q
xDxfa6s2d7xC+S9N0dgBPHqrKffYwQNSJO0AjZWyO5Z69kvpLUnqGLV3GQw2rZCi7nDnuqgYJiWt
4I283GcA9d9XANqZysvbAB03ZcLd5VR9TnPOWhc0woh9N4YqWG9CExUGyKVUqqs6ibMjN7Xu1YxL
ZHOjxt2bSeLeAz/vw4IzYEua/8fZdyzJrSvb/ssbP0aQBO3gTVjedbWTtrQnDJkt0AP05uvvQrLV
LJV09rnxJgggkUiwuqtIIs1aZvzEav3YqtOtNU7sYMryhwmKhnoj8xoUenjl10JV1WiPkbmyfYXC
rI7Hg2pkUbGDTJr7FWbeb9/+alPjlzutMLRr52vyrKf5oaq08EoNyRt4pOB/1vQ1yUZZavNsCAIj
MxH8vMg9lMsfi6L5pCuttuvMlZfkOfAqy2zX2QnYVEy3fGZpWj7rqd2gxkq3DyhNL5/LeAzMUBgP
Y6bljwBXc+GcTtpdWBiAU8nL4hG/UjhhnehMGou8SQc34CCI2JFa1g4MUQDb2TRAw1gntYm3ZSFB
cNBEBWK3vvOpwoO0873k+wgfK8iOmvgV4UWQqVnqbBAn/tNQMlRTKJUU1Ec8dOovZM3Ma//imGN2
xm2y2BTKmoS1FCfP76z2cTsVUfya2Roc/nn53WD1351WZNdhmoyPMb4ieZxrL6Jm/HUyrJVoc+Mj
989mPWwmOE/BsjDiG6iaXjVFrxykMe6HNBoK70GbvDeN1EwTxJdb0LHQLJC5WMA5ChJkjOg6GaCZ
WIteUTvugQUXzyEThXX6gBDQ8lSScYeUurRiiEI4XAvgdAW+qI3cPQMkMxhrtjiPeXieh+9m/Npy
L7MszMD22To22y1mqyJEiYqj7UyERp54CJQwlHfrYHkotq7GtX+mKHkqunL8VPdJuS47sEg0PpsO
TZj66nZ5vygXQ/iPE4EbwhqBxFY5hrNLxuJHLVl1oFAN73Bk0/zLEpUZXLzaDTVuKnGLupeVi+9c
kCIDFF/IbOsXmXXFP8i61kWRnUJresBrsHUta4fN8gFBvm1j8ma1TNAszkmoHs5C7cYITTSNvR/x
fntejKOi3z6jUHJLCouhvoS3SesGM1h0ScUQlgEX9OBu7iZCo3n2cLrFT+/nZeJ+Bvol78udbT3C
7SuJAZ3JZYN4AU1HVQt6pwk/6WU9ffyp9P6pWJUd7uR6skedZHJdxFKLs6NR5x8XEVkoMzAqcdfz
b/5QNNE5QMXvrNLZLSvmD+l16zjry8vyGRGCNU8iAVqM+p8sclZxHcBLPLsxTjbg0M1Wpain+//C
lOsnT+bGaTGSI7vzAoy59fKXQtwgATOQl66ApgrK3dD/orcp3+dVZAH9Wsmi3kC3+gSImv5Ckj6q
zcusYVeANAUy6SeSjWrCRKkHWM6lLtam3cXreT0tpPn/uNFiIvxAm5Fgvga6ENXQhkiR/rQYHGTb
r1M/wm3Pl+kFpGzIciqMj5GvMrOUiAHrJd6Bkzw7SKe5pCjba9ZJzNNL3kXgezPtsNoYyNUObqZo
nhoXv/OgSm19Y+P4+7Zyme5cfgIw1nCYdzasBsc6mmZGzvAUq+dRFvor1I394/hWtqObPj0IpsHb
GCgnu7bqOVB0QpyQhFNN5VGW8nMCtuvHxBdvjW5Pj4UHkvVFPnQsBRSkizc3UlMLMl9j1xxBByXp
OdDHRtWEEhlJPojDtssE7STs6vOyCS1QO7V8wk7vm3PfB1Cv2oms0URUufCeC5yx8C6LmKiYnrPY
H5+BuTBsWMiR8m/rbzIeDQd/sPsH0iiccTqC1CEPaEjNwO0cr0dtuadVnhn2TxJo88oiNahf5zug
//P1IrM68y+jjcWZRKC7Mc+5SF9pRBckY/jhPMBPbZdFiQeAhUIBFyjbnQ16WOCwABhADWkV2A0r
3Jai/EiyNHT5dQDL1WJj+YzL53a78RBn3e1nzDWg9CyrQlvPQXpnlHtapSH37Qk37WVjqUh6wXsX
3XzGIdFvPqMZWea57A5I4Sjd9lSJb7b74pgosQ5VFBYQDnaFZGakkdPY8bIQShhWKSiOwfbzCjb7
6ITUb8RxZ21SbGFvb7LaVgTc02uNAr+x6uRjFLXdS4PfGXzAwMmhIai69GumxfsccJsvoRt1L3ga
oliB2fJIQz9y7UPWOOBWlwhjrfTc3RgylY8ahzkdSSGABjXhUVdryZwHLkSapB3IXNu9XVDdo4SJ
oiPcQZzQjTKQIaoQywysDSbkN2EPArNoY3CwM5PSHI1JW7sEYXqrAD+MbgT+90PvWdGOalbcovcP
jd7sl/oWki9lLIuaB5C2O3n2XiVDaiUcfge8V96oIYMECZ60jLZIW1RNAxqshzs9boPC85IjpSGL
RJ/2liO7FQ27wjNAnfhMp2KSwLHBghBZzke4QHEW9t3f9OPimVSpiS0J1Ghl/0/6YYkUbujTuXq2
HyHjkq7Hc6Lk7CXJc5tY4RE8XOAzdCwJUDiAz4La+baPeu7wSE2vlFO7HYMybqf1rdLv/SJCMQkt
u51bjM0bRbqLTRNqceL8iscgYAZdB4DWemme7BQ4BmYdmXOjv/dIRrOkdzdkviiDhIF1825iGVLv
3/cAs8zzWKYNCDNxAbU9WiU469D9X1wG6ckagMCZNA/Lx/jTjn+S0RaNDpgFkI0uV333YZcPsahU
MsOvYf7TJGzaZ744/McdaBk1nIutqTflYVJUPYZqakXxw9VBF9XVxyZk455ENHmnRhP1qMh4lrVx
6JU7AAe/zrPv5hYr1KMtFpXFfJj4TVBUZr2ZZ8n8vy8mW5YOdAs9vy5Xcne1yxbUA9uogfS02tvG
RrSzGy98oBgEAJPLk2nI7zcxCLMDVC3YjbaLjDV8l/JC+9MiUebaSrMTN8gcOVwK1Vi21l9EA8e3
YSHTS40ABIvMn36y+jWz6n1vTh+Az548JrpIHkHtI/O+fILXsXxK/UJ/jAFpowYklmOfPZWn6l2F
pE2/8gXzH0mPyanc2h2eTRYSGzdtZE1zRjqlpafqFsfNsqjXf5ouqTqQctrdhCVb1DAg1ObE3tar
8+GvKQK/rSuMr00yhqiAmbzrNCYgp42EvW7qQn5tcFdWCr0Ox3Thew0SjFl1BYoBABY0W/86OnIn
jDL/JPG8BIuSDdrJPMxfAOT4g1bGaf41M0P7xUN86UB7F5rV094OY7/tXQyxvQb857I3eKPe9kaM
sLrWHt62jaaOr64LUCVeITYrS/ZFKw2gJVRNd81QxXK0jAJI3HUhXp3eTAOeAhnX6M1ZFxjTDL7x
+E1Xc+0KCXPhM9VXhx0os6Y4dfc0zIBvvRa8Bmr21CDcpGaX4VhH8Y3yshZJE91DM2ghEmaEQO1N
wf8edMDke8yE99rJHmoj8wKSM/h+g7rQqwfP87qnTsu/lUoft3Pk5iMIe8K5P/8AwgA4JSAv/cbb
dElk7zNLE5/zDkAdEFvIm96llgM2aAeQoeCbAIHoZNkPPlDG15bAEcuLW/uhLvqCoXoxqS4ChS/z
kGYypY0qO2SDa7qGwmKlSDOorkOY2jeOZJD05tnQAslUaDBjhwwe6SEVwvX28C19mW1VBaKFo1O9
lo05HRyOY98gDX6SK8+Ay6Vt4ubZaEBY2tXSD2hIDVgBwqDjqbn39dJa54lrrhs/Mg91F40r+scI
BMkOrRpSHfwypP8TDRue3yoPIaLgy1qaXZTJFM1WaqP/xdqaZ+u+i6wnU5TVvre9ZAeXUv2pG8J1
jtS5L0gqTdd2NOjnKRJwHyFEE9CEZsu/3MHxXwY7sw4S7BEbMxPu3/EItA8sFD2LN2HW85PrF/lz
MrCNiPkDeETGv3Ub2fr6WDNwRJnpk1vUSO1QMO6iSAtUUsRvE2bWvU00nBfzCo/DC8WAtoYcQiZZ
hECmzpCpGSJZQvWoMZsKNTGNqFfLRKaXv+nNyunwIy4Nf7ZEan+yOev6p9gfojNphbVA2TDJlwbM
BdoOSXGvVuw3SAZB9YaFansXSJM9XNOhsS8a4BcEetr611iM+cbuUedYxbZ/pSbFD/06aeypn6R7
XOR1WBqnTu/OJKLl1MsKHd8uowN7JrwJTdXjxuaWpR5oUSQOplOAUtxuLyW4d+AFTYpnoNEiQ90E
cPg8VDIHlUVrcMr6m0XW4y3Q7cv2bKdd8WzLPL4Ckmu7KHAtBih00rWrPivtQ2tXfIWSwuGEqw+R
wJGYnxsnQm4vR75+Lcz20ambGIA2hvE5lkaOetAmOSWGIT8WIYhalVyfrGQ3RrLYSbW+wgEcRW79
xzwutGPWMZAbKbkL/DnUlyP3DmFW61qVOipSExRgsQppAdkEjjqRg2DUaAv/xA2Xb+CGYX/bSMQ2
xyr/9v+nYSgb7BcbzfDUlGMzp5andgXYhQyFTdGccG7x6TOqtW3w3SL9XPeyH/8lTuD8yjsK5mic
6Zmrg0uGMbBZW3dhAplbDDwcdvrS1mybAxZhZQ7F8NHRuLWNMhFtbUMfPopaguAWMZ89zXYWouBV
ZuAVV82GYflJgIXkSpNiMtfhyPsXMfXhq5PzYBb3NY7tiXykJRMep+dCG1DBgKzLZw/nnpWtirHS
0oKneTCOVHhFTWmV3SqUdopMU1Rw+VZsAkx3mjVokQv8hpWGO81+5P6AbCOJ8oVfi/9bA0B5Q16M
22WCDjxwlIt6vUxX9MJAx6V+4vlm4jjW6H5anhrelqdONTSUvkQ5ZDfajxYz5G5Rod6iR8tI1rdO
vNdGE9zXv5sjtYps0rQ3skc8SN4ML+betlWXYbnl1nNbdw++LwDOLBvRNae6E2+liRr6FCG5a2Tg
WYgAlNg6etwmm0gT/yCEmeDWC5VFbxqAxW5V49nMQnfV9DoIqMVY4SioGfl5RLBhant7W4Kq4EyN
FXnPOPiowBa3V7FCcMXZ2Ttqvq3vWFoABaDVLOS7ARQWHqc8RGQfOj2hy5K0MBAICu4VRo4Suz1J
acEA73rd5c5Lxer4kujJlwLoRa9WaWWvPtKEBp3LZxKJFj8xZnn5sQMW6SsvPWTDAaqf9V70aKgG
5f8NXMdVs+qHIXqkhvdF/KjF3pOYYtRHZkbhoaqgA8eyVX2+UwMiiIZYbHv9958ju+d38nSALoD+
1vd10zd/L4icYmnaMRADP0xl5K+n0WWHiIeIt/+s1zCE8Va5MZdvFAg9KY25IGPRoxoOrmYBv3Wa
CzXu6jo6t2QHxW8zdaIHcFwbAR6ELNyox6oCxIdvYqP4OVaLCVKkWZKVeCfdsATO/LuJ2dZi4f4D
KPu0hFQALvhm4U87kcqyCS1riDaAA29qFOZT14whQGbZxU9088lVDQNm3sFAkU0g2/o1Lh2VjJKC
GsUGwQUyCMH67l5pJAy/PaMC4wWleeC3aCMb0Tg7y9fLggzboeyYhXtaQRP/wQgplJXm7YGG1O9A
xdTthhoPfFuhHZoKFZGakmfeCYhVO/dXOamhqhmFjiCuWfTjsEyvBTLbgimxqv0yQQuQPVmsI0u6
68UcTSz7M4nE48QScksTpOcaOCiri+gAmWGhnkshO+YAoMvU5qS3bLRsjjTYWANuFyqfaM9Fh3qO
NXU7IHy3SNbCZ0bufHKcgC65Q3l8jaMKb81jL4SbBzPukhqDGME80nAw7NE/Ab/YPA7eVByQHxI0
gMhAdhO1pLSoG/DarqIR5X7jWIYnHGntXaUbjzTKgTUJbGI1ERd40QioSw2SM9gexZUgd3+fSIBh
eVpUkiIKTyRLSaePQ/MwokSgVwYXvSzkcFvS+H5J0vbWMQFwBy2ZzcyKaqusx03mbeH71lVvuif3
Zo+CFyOOWiYf1nE9At83TZB4341wOg2s4MCK+0lWg3CG8JF8NvaHMZkOkdZ0yQvyzduANxHfdmmG
1H5Sp2pypDICzBiZdGxwmHwYUKTreRo/TQylB26GZGKEDrQ6kK5XnDWG2q81dWepoXUPdevIvVNN
BYKRHY5sN10cDJotILN/MVIpS6REhqi3yEC4/MCQGLq/ES1mLcY5MCrfr40W50756E0OP/gR6mYC
rQaFXBHrwASyTzeimPjlcFi+IM6YbzMujaAYuDmuaQU1velkwVhm2S5UigbOkxveoJrIrVqG4oGU
nRPAfM09FDg+h3Cj7xdRGoLUbC2LojmX3mfPYxtdSz2UEtvuUz8iIzU3sjyg4TT1Hjwj4GEeJ79Y
k4wav3eGVQgP926ReUX9d5lG1Qn+WRSMjzjb6N5YP5KGk6GuTMKtvei3jQ3n2YQo0iKz+8YEfqe0
1ss1dZZMV1Ua8T3pcadPzyG3ziUqbk75pLX7xPH2NBJKZA8Dk8AtSFvEAvHqSjPUMJqh7ugklkRk
E/qk5AkGzg7gjG9o4TKxDO9N0Jiam23xrWj2Cmn/Zi9XFtF/ga8yrDtoAs8wbcA7uB7zPd8F7M7d
izGCQUjdN0vzpUW1ywb4j49dN4bfgUq4j0sOSI1uAhIzUtJi8GEeuIkXkmBoHxCDEnGQlsUa8BDh
DyfRD7lXmd9lYT6hSrv/yqruq2GZ8gG1Bv+IvikedJToAJEJMCa12fGdCJGz56kjExgG4DAP5RT4
ZVkedD0XzzTRDrsIaXpP8wAOkKOJIFKwLHI8wIrFMhPbFPU7gd1Ktk9bM3yqrPJLZnvyZKJOKlkh
nsrxzvE0z5lOfU608dnAPQC1zjFKWrHE6PR+J0TerqQzuckKsRNt1YWNuW3sMnwCOq/2VObii+Nm
5amvqmKr97Jax2rt7/aB1/087w1v2Jtdx3wpzcl9pCWLedqd9lBXXfRejFiqYwC8qAgTG+8uoa1g
vB0WAm3T6pDm50YfRGvV6zpuwl1kCEBJ8LHYVgw4+jRMs6Hd9x6wUMbSiD8gmQQFxqFjAp0SyrwF
cJs+aZ80XY2GrHvSR+BbqTlqvIcG0Eyv1A/Ll8YS+bEdJF6++mGHEkXr2KjGLgUqUqcMZcl2hX9m
m+PeTzOimkK2ApI35tO+q/Q9zcG/howd5A15QGuCgbmbTt0XEBf6m9nerPlzt2XdzZZAjYoLgK6q
7UnstmX2334Z5m/IbiYyywzHNhigT5BedocPNlUoHuynsn9xnQ9unLnJOjTVcwI0qoFMvfhMDVw7
QFO47zpIBTsjdiROo/9o0WBAegjws/+wjnH5MgpAkzZam8xW/6g3b2UlJc6QsL0iJTLeO0C4Xs/z
poaYHFwWSAdPneEj3ODhvjfg9qE0Sa3Vq3Njj1fKnKQsSf+naEY0o2Ht9VcCjiI1EgEe4UomSPSr
HVL1/HI2bVfCQrUJ4TcBBPehSfEbBnORdwRC4VcaOVM9PiVxER3KUQOheJWglGWw03rnxw28UbRC
DOJQ1T2K31LdAiyMYSNJTctfHAuABzuBuFuboJRxqMEnB2KZjK+B3aEBizQKHxKtHg+6k+AR7XH9
GrFKv5YMWWtFxPksWyaEOeQrybJuS7I4Hgd8rUf15oZnRDbmt80iE032hXd4w1hEi+4iQwFLeq6B
91UHrYkbKgpg2u2iiOKI/PTv5yv4XH8ta8Bd3Qe0nYMvrWVb1m939RQRULwplPJFEsIvXi5P0Vhb
Z5wdrDP1UHJ+O6QJsK5/aVtUCc8jpRsnEwABl7VCQ/UmvFg3ojtzCWqVgZRgOPlG7x1kdSkzOu8A
hcqFhZfvLLxEZfGpqTX7tdVM/9mO+0AHJuIrXqHtV9BDb524Fk8k8i3432KjHM40BKGou6rAbrmn
IaA/my2yi/tNrVXOq14M1oGXcCWSpc5m8bYJ9UHLN64ZI3hdAmU6Vg31qIFLwTqCqNQ+VqMCmKbu
MkM9kpHiso7M4MaYFcFiYll3ZwYVyeUGWN3xbH+xZZIFWmc0Lmqi8qG++CoenxXAax3wLjWPRk9f
O1FrbmnY9Gn+wEp5pRGn7ACrSQDwGg2nTOUDNLilgxgZuA4068sSia0OHPOKqcXo2Jc6B/TiMGpI
LfJ4l43r9C+zQOUPKVAjeWFe8DKODCSjF3ur1j6RfGwqLNKptfpCrOMCz6xlHfVoHfUA//vf7s2/
ufNwT4Zjw7SAkWHb1pwV/O0LAuW8/n//x/i/SdqiVN5h9ctoT27gJEi4a6QML0WfTaeiA4t5qCNP
8l1OPWr0wcQJ2bOL3SJb9HwZtTtdQ2R7mSXDy9CN9M2UZ9XpTk47TvBsqZA7bjtq78Uw9UKznRCw
NefJZf1ysRL4WUHqjP9ydQNgRG4+8bKWtlBX58i2Oi37LxfRxZNca3b7dnW0dLkKpH9Pp2kw1iQa
Sg3vNnjjyyL/ywFcCO4XF3HRDXjyShxe3fSlE93XCYhQX/Qsh9sMAFEAT7Tis2cBksad6m7tuNWw
cV3eDFswq1trsP8gwcsSIv7mT6hX15Cy1dNz0TfH+DxrluoR2cpoU3LuHhzdMrK/SKbFdR8AbrPe
uL1fxt/GGNUzLpiTAxCSVNoToNCqjT5KB4cau9zXvPo6qCqdWkz5Q6saGo4RDoB4K3paRCRvBj9/
QN6ne6xre08iIBsDV4G6fuYXZyPsVjS6M1nXOD/xekNzi9lFi/d/RcCPRNGca22Lquq3vLbGi1+2
4yXEj+kSSw34KV2ZbUsBOMcdzQy8+Ucf7GkXan05Angoh3c6Ncer14AWllSyJp7A7CyLYZ2140br
wdyO7HT5U9tCzBbUXxeke1eoETALd/PfHjV3FSuegR8icMpdS8f5AY+bu4oVAJOCtw9gQi8ysdoz
stn3OjyXBx/nAhyvRH92gK3dBjR2kwJdYaGKN7JAVbkoUQ//mf4863hq5bycOXvcTesDjRb5snbe
gKw2Ic7+97uS2UWdeu/XKXtQz3AbXHiR5/1wRei/ZroxbnO7nI7ARfUeGDKQ16i1C/+uMxSRKNiq
BKqWPgDzv/TGLY4Qb6q6JvASwtLwbyOvANmZO9/hg4rtXFeZC+56YfFNuzB59DczK+8EqFvqFXZi
zZoLuGHWIcXgTbMjdt9FK9T8h7c0pg4YPButSCRgX1DEQI1tRheBgoEHGjn21IFzxBGzRqTKH0pN
O99pCC0UCoMXmHJ/mKUdkIKWCpTo/2ad1goLnCd48qcgpf5goSo1XXHUIB59xnGS1yL+7OoNf05z
7m6Sik1B5IOVEzeSUzb1CiC3gMtPDQljTgx8qubxTRdhvTheV02yAqiAOJL6AG5h44m6cxMP9cpP
wRhCwzb4928+M93f3rJsH1mQpu+aOEUbKCH9FdavzzxRp7kvXyxDeMfQFhY460ZjnUZNAc9sal6p
aQ0xnQvf2UZ4nF1nNUNq4U7kUxOwpBPpZnCTft3Z8GfSkjBs3xaDGaAIerdu94tBmlUbwTP220Y8
Rc7H+3JaRJuhMq4JaFg5X5O26s7kVyb/M2634pTiwUQiam4c7UZhFTS7+KoB1w4kJRq/z96sYFOC
silmAu5PcTYxoNzgvKa68J87R6Ea6nmODTYnmsn1Ud/pkXczOxF5E6iwnGNDjFC0cJbS8pF4oRab
6STAPgKsfVS7iAs14+Crejer2YZ6pCXzDF74Ocqb/T2ptKQ8uDiI0Fjq/J/eEkAC0rpdH9sZomGA
wW5UMzNCqLpPNdkkcY54GeRATUZWUAPm174Ay5Mb+tOOyn5YhphSP9T1hYa5l6yQ+uW/Do0vnhgS
h1Dai1ohBF6OeQ/AGdIiG1pf67ONpE5vbUxTCgw/5r9KF+QMXIsqlEAOgOSoGPKtqQGgfHqWWVRt
ADqH3HE1QbJcVunZKZsRdeJKh8Y0bdihtQrDGozwAMXfjCUeGEPr4NRC0/Ld9p0xGtKSRG11Z9Wi
rUjnpqksAE2hwAWoktWBPrEcw89xl7ErtzXzI26V9GcBkY79wKuaA6waFVWTjrQAvbbsNZL0AQHc
RIDJ1by/+dQVn+0wA9S9lM2rjvJKJDX16WOUaNpWd5P6DD+pfYgMLz30oJa8ZIiJbmXV8CfWiXKd
TUXzwZKtibhQWv2dGu5rAySaf3iDCswMme3B4IcgkW3jHz5cZXA8nGNwe52o4iNPOBJSK7iM5vqO
Lge/E35gyYFqQGy39J7afEMDWhB3QIRDckNyA91VuM43ZOIwYLYNrth1YhzXVPQeWV6MIEw9rqkk
XprN7bAwK3dr+nG+68K+fg1l8aVBHta3sPA+IcRvvdqiDHfG4KX7XxV6+RkEyexUEVWzrpCV8HIW
X1jy9UYEhD/xMIyg57ZaOG/t5GvHORwVo14AznH8SvOJidcNjwHjiO4HuC/4dSnmYBcFzmZgNbqr
/Jy8xVX7uQrU8m+rSLLcipC7bB3AbnzszFSbtjEybJBfDjSCAKzFxRlIbOLsgO6sRBLxMaWJVOnQ
bKHrfANEHgcvGyjEQI5OPqyLCf4iWjc1nadfqOs1QEAIdWvrWqgOjDRH/1DgTxvkwit+bHynzn90
g0xQ6FZMH5KOwZfA8vyS2dIDBkyibY3cglMRf/BgqhnIH6q63DKFK2RWcHna3ZlPCmqIt0AdInmF
G9K6Mkp7ZQzI6lx3st8YORcHRK4A2Ga6oDZemknRENMQeXJTENeZsy7ZML0p/nHNzfxNl4w4bfWj
Zm4flG72A8HDSQSlZqUnPasBK8G0KDtpYQfSFyWkhmR11FTuiroldZsxunqWAai01gclWdn+oArw
UfNjc1sA4RiUWkAAOTfFShN1k+NVSslmpahGtx4khwO+CRDOUTM0P6/3vFg75DhFjA6w3m5nfCGR
nVOANk2hNyeE2ZxR+3u/njzkDXAFBe1X7KgZZgzoMxduXAKB9rIMuJ40nSXFrk7i7ugBTwvfauHl
yLAw0jU84eziqWgLKqZcPPrUWG+BMqDHEXL16qHaFYJ1p4y366xvvRGxQJwK5m4kXYZ0AJx+5nFC
CjiTI4ALtLwgdIwiQNJHBICWqL+28HpdqafbqR5MNtKbaejj0eTA31D84B7ceqQHJh8NsIn2+Ahk
XeM4q5A2ghJbUAgP58UeyTWA8rXj+LCImxyPsFJ+ix2zu9ndrHDoQfnarnQGHhhNWgaUop5kkXyw
YvFIWeuUGt9G+YuRVM5lznnvDWdT6BHwRlWOvHDB8V5F5SOp0qJ3fRJlzHU24egOQOBgb/rK/lx9
zjLxMmr8zXb6bpt0kXgs8KZtOeVXU0vM1WiAQiLytQHJZYh8U9Pz7jghC+oyj2QlH5wKwVClQKFt
TRTOTpN9iQKmn4v+k6FS5P6FVsH9PxvC66yzZkj02LQh3xvDYCMcV1czj6sShU1hX4jClQhglUiW
vnXRRus7bna4OkX7mujazlOapEQWfrXHxnLTMpwZCfU8kynebzMkgdJhgRoA0eeoIStnEeGlk1xR
Ea1qkAZstW5yvcAQYX4BTvB2wU8nPbJZKr18RM0CAluwhxTGbeMwTWw8ZYa2XNaRijJFBuYTynJp
d3rK1BTyD72wHvxEdic3bTdlW4AZWozdyctMTwZ2J3wwOiLceGJJKEO8laA7S2kRjdXKYQCn9Dxx
s+jNiuEddJTHnGwF+YWvJpLew8zb9VbXg8HjfaybPQpXajjNr6mBd0VUeLq7WRjZ7XnIrekUyvRD
ZtrtcVRlxXmjoz55BEhI7wFEVlUrA9PnrWQ58/Aij9+zNlcrLxOJUe15bXTnReTZYHxkrfuFbFgj
khPgIjabla955Za2MQvFGSLBtdvqeII0qGI5U6916h4XB0RDr9PTgCZss8fxmqbnriVwY7MSuEFJ
WLf9JW0cHXjtMLPYot6dbLSaehsq0zH4QZG7mPTgCLNAMrZhiIWcvMLPH13XwIWB4vZb3Keb7FcN
R4TNfhrL6KyDoTdgZu5+l/wlTMIarCqsWPEiYbgTSQQ5eW6BmdRzn6vE7gMhmPOuishogVTebeMj
eR4w7k3prmt7m4x183Uo3XodNga/+HEWP/hSeCtibflFwQZ2/MV0jOtb9RHA7UzcLdLpE1LsgVpS
Rd8FMkm2kmkD+0tG6Xfpx+7Ws5HLuWYuq9cj8A5WpByGFoBN3teRIo1yhVwC+J2fs93SVRbzzB23
fbKZEncE21g+PVIv599BFy2vNKAGabtg3HKrGiQJ0JpV/S7d91GCR4FaPrXD9Dg6fv1oPy+mSN2I
2x51gBMQh981vdhNdwU8Wzh4ZODQ0OMiRCIDmLPUBmXbVci/hiMpADRCd+hi8PUwpPBtXIV5Qg1c
K2+9yfcyGSwzd9PdZDyqN/XdnZyG92sXq4s9koU+vNFmKoyVVoCUstYRSsM7GYiTTUNfRX0JLuMG
NZSBMUzuzrcLJ5jHiIREDyhmw2laqQ8uY491hNu+MkEjahYzs1kwib6ZaZnmALIBtGS6z9mHDhx6
lSLTM9Wo+WXkIaXKUbR7LNLND3DZzpo0Uuvcrn4Z6q7bR8rTh+sD05fqhcrnl1SZxI8LxXo0QTKa
pUZTHsEU0bx105TtajFwp1dwMLZYg9uvl7WLgc6Tj9pU/OWkNYIwYWHua1vkz3av58+oc18hLSB7
JFHSgdwxaUHgHtmBTJxNZlretUIS5YsqTNnlE7xajsL+qFgcveB9d+MAM/9KokWDFpDs3caiUfTN
m413DbLxp11I4193kS3S00zRS+S66eIBfCufLVRk7mnUIb0f3JxqAlli80RluMbBa01vK6ZWXwF4
yVjfHEvm40jdZPqqCW1jPSfz2UkXCC9OgGc+VYm341Gzi0wkHwEaDKjtSFUON1pu88/I79+mAJj9
ABJkPH4LS1M/sugzgCzZaijC4dSNTvGXSJIAgevoc88TedAynszLjWlCXKjq/Ssoy50n12s/kNm8
z9KtnbXhjla97+KaVnZB2qYWkFrHAFo4/bILyWkXHJ43pu8fUJTwecrb9Dns4hQs7z7YgnCEXdNw
npgipE3pg34gGSAmHq0+8s+N980E0sYjSYc2NU/KVoTSSfj13u3M44FnbRCVUj84feNsNB8VIun/
MPZdy7XqTLdPpCpEEtwyc/J0DuuGWpGcQQie/gwab+Plf++vzo1KHSSm7WkhtbrHAAdWxgR/zNsu
OtoOcAyxuubfY66wkPjB26A0iQRaf9x1vmG+InPWIwet7asNyKfyI0Cmu0fLze6s2M++gxp8XGVd
WV5YwBW+48C8I8PAZOWNjmYCuQjMtaZMgG2LKEM1Nvn3vz8GWByw75j008eYYtznrO/7LTg6jnHa
j1eBP9uD5fbtOkcK4W4Wey0Ejp0F8oTJ6ojRx770IRSxdU+aGtCBQEar2gOJDeoi9wjx9CsSyyQy
73BinCVSDQBR9TRNoELI8qy+B7nB1FCPdb8GFzDYJGB/+67GhWFywxTIpIfePCx6cqOmkRqov+0+
3pHvl/EMBHqAUpTuejEsfizDnn3AHe9qmRkF+gpVErxzd8LW/ywPWlwY/h+PQwPsBvp0oT1o84/D
0iq8iXaLZwROh0vjH+ct7pA3B/DTVx6I6LtwBdzpd9k0f+Z+0SIHuCgZdmssFXwrWVdjuzVxOltS
hSvOa3NNSmrMuHH41sWZOyliwB0nqHXHtvWZBf4GrBvDN1+YOEhOevGXPnCgJ//GQLheDYjsTINA
ATx8E/agcFnRqIOTt/NkpF8GfTwkx9ntlFpDtYumin3TKA+NZfOznCr/SaX8ptrgxNiuowkkgHR9
WFU3KsA6H48g+CVdVA4cJRqAnZzFyVlkPXbJQ5R4QFLkQOeeZp2eESaKnxe/JsqrDerJ8IzpU1Dj
1lp1A2ZvpK1DZQXjiK8PKv9C3NC/GqH8jbRHXEFY0r3rbPsBJFb2axmKcWuUotyxEV5Z0QGIwuSo
cgADATgFLm6ikhtav5ssU/tO5cWKDxz3BkiFvEStSG5oJf9qDYFD/cUqkTKywn3KlBT9z8xV455B
rJie3b5rNxyw8WsZOxmIUXKgk0+9KH9r/SC8dpF6V1cSV4KLK3kF6RBs0lGIVee2Wu+lQ5ReDGCT
9B7W+jsT26q93TbpxW2zMdopjmCEYyImOPl9chbR+NYC/X2bYr9w4gKxmSIQCqURiCuAiIWvrbwd
SkTC2ub0qStZ/EsqfDMRUJLnUKDRqoJvNbsLsNNFHJ4Mamh9MPlNsuNnbb5ObPM5zqphR0NUBFby
4FCKDmBemfkT+dkgZRsB+EqQrlwMzalPU6wWeuEljevssRfrb9upUfiG7ULNDlYkkgFXWTk2l96i
oZ6LiK/Hk1DfLQZM2+9djreDjcV1h9wcQIqodM1zIUIvj2IP/01N7IXJuo2cMPEA88DHJoUGNc4o
n0FebY34pVP06YRJKXa13eq/66Q8K9ctfqWleVdJ5vwAU8CrmWvqO/ghf5t9nX+zOQomWgnGK9zL
I74dDM3KZ4m/7d02fnSQa0tBUZJGVDo1qMp8+rBR/HSRPmyT5//fuBpkbnaTA6G6i0CUPYaoC2kQ
kkKyffYTl5LDtxAHrVWV2cFlzA2f9Il03/VIBg//U+8M9exP81gm+zoP6XngSg+k6TtmRlcqWbQG
8D6EVnSlWkgxSX/bAje4EpsweU7SMi7hyZXqIPUBpGKTLVW9cQasbbcakUW+GhhPXuqkzz3Am9U/
sFyfkjRKgMgXbrocrNbeCCA1WWT8Z+YC98gcq1e89coVY1b/gCt6hMbS5tboo3uDt85rUit3xQC7
eWuYdb438mE4tKnT3fS4WlvHbTw+F37+28Z75w8AkvxQ/rHa7A9O6t2z9F2x1us0uwnu8HXH5ktZ
xq2GRMxVVuj2S2MP36fF+k8z4OUT4pYAJDV3o9UZb6K3qpVgUXU/ylpuY9PNzjUKBrH/MD7PY5mx
eHHz/mMeLhXmqRCN4QLJNmPUjvuwQ3H02ArxFvR96qmpF0+6QJXO22Jdev/b74v1P+cjPxTGAkhM
2oAYNB0wThduinok8KgHPv8sLtZ64m+va+vdSuJiZdUArCdwTwHeM06dA+L29bGqkelOp1+UF2/s
NsHXHtf+u9Rsgf0yNQj4P6FGmJ1IGpJI3Nmg01IJw4I8CbbeXUQ7nmZpygHPKhYdmgipQp/GgPNt
E9QMt9zTKDIUmkhX9Dh7GkYGKdOnDgnmn6aLxJkeR2NqO5Ao0Ueu0/ThWte2DhwplJ6huHnV3gJ8
z64Or8wrKRw7lYe6t37UIAoVs1OX4/uHy/xhnYUNSwAKW/wBL2JyUG3tJ5v3OcQYg0viY/zsugzt
GapB7bE94CdKTtSYU+DcpnB6wBA+J3kxj4GNQLuvCiyRhbEnw+KXt41zbIDkPU03u37xWGai3jI7
TfJFJ3uzRniklbd2WK0pAIMvdeTFdaAeo15YW1fG1TEwnfyKuxWwuYyq/R6yak0RmKy1kOItxv6x
SCIAPMX5inIZcT1WJKiM/yc3ssoD3BwC5Xo2U2ojWdvOSs7UA4/wRGn5IYcRP+a44gAGG3/NK+QP
US8wyvdeNPX6QvFX6i3WYdJ98VtmyaPy2EvnlwDV9irLdB3bcYZ3L0VnwDmBgI4ZAEu865k+B3Tm
KA8uT1AYG+DCVfDCvQ7gCPWKDGVH1iSSzixN+yaKnkhTobptVmtVjQTQMQ1XZOhxK19ZvLnQGBf8
hGCRYO/z0ChlR2Kah4RI5o/IBFCP7M62Ah+ViiL1QFQQPEUVszcSFQjnLG7ZSct4iDIOc3gs86kc
0+X8N7srVf95TK1SsQEuYXPM+xE8R8gDKWs5eiKyxYHEES/h8+hgzR6mBI/6byuKF5B6C/o7ygs2
MvmI9zk/4b4K1MZdi+/MJFL+LzW5Nn5S0aAGXlwztdOSPTx5Va38rPp7LtEkyHsKOUcOU3xDrIhj
GlS3FaI5JGHDPUvEi+jk9SxZuWY8/e35IZHtwxM3Ps461ovgpqnLW23sokfRWvUp9IFh6YbZ+G3S
t0UUPbp59Bw6YbpTqOS4AbfGezN0uJRGNBZM7H3AtIl1491iWzaAGF1drhbdMhjswkA7tOJstpIB
SBYuTlQl4rJpk7je4o014X1WVF7228H960lFEjcHQBo+ZEh7u8l13qwiFVubWWyVf0M9M+qtvR80
P7/oSSzxPg4R9zoHVlACocFV+wnr9DY2W+zhI9Z6JGIBGm6pl0YgpwbSFGnCiT16MPB1aAZEhhbX
gaVqjyI5xEYnl08G7FCDJN1ormECz7hs06dY75ur6nsFfChe3hRW7h7DSTeSzoKudnwkgrAUkXkT
hKvXD51dZw4QRUHlpiO/MgrUSdhWc09N67pAK+wlagI/dIZZPDtpXiBoDgqtvweRSgdz5zyowffg
1OQ2UhbWBS6jV3mJLAH8cZC/PHdFzICzmuXIAlyUKGM1NmA1x8ZnyrCOPho2Jnc6mLT25MxF9G78
InIu2SEo3S3pafj8tC/TLQ+PKMOaPD99DnoArmvuXJwWt2lpKdS6BprjoIDcstbMsCeWmzh/LLhW
HEtQaCKeClHnVnKfuA5+0Fw0q6qpXzvmdhce9/kj4Nat9SDGz0MHH8BeNDTpuvE26Zpf0kRVwSAa
+QgKIX2dqDTbkdhpEvmAJsDESTSAl3vThvodSdRo+Xef+dEDUpzko4F9LYAa/5ksB//BPFk8cT/8
22QcVFZcMYbj3YiEHNQIIEsB3wytC5FZVk1ZwCSnJm4wLcfnO9esEBH+MFCvYC7bDhUW/U+DR1SG
YO0EC3EkAvc0z0j2jiPZphdttvVFHSDEU76Yw9Dwm9KKnFXK8gxJfA6wxVAYCuxDp0DXnLpmZN5H
etTvmx45OEgUhq6d8BHxojZBilQB/QJS0HNDglgJBYUi1CuvRKX8hZzLMKujnanpCOnG4PiYHzM/
AaUqYw9EeHNbK9CNjlmiy2ON2oBDF1iH5Vnzs7EVyjZRx30vnngSeW1d9XIqhweaUedxVxvOFg/f
G7Jok1lkvzpccZ9kneMFTSoyku8iIpUj9IIax9xqRDqyt0zVifE+KERxBEZFtot7MHSagUCscWri
oE9v/c45l5ptnRYVw13krkfhq0ceywC/ce6R9+4eF1WRSG0fg9jCk2GWfZpXOMG3Mk4jMDjbhgMg
FcDm9vrwR5+eHGSTrh660DMtJz/IvDcdL8WW99gBTpimp/noAzhBAKJbhXxKEsmQAVsAzPHD3Zgk
mIp0TisQx8E99W6ZIAsadnJj6wSK3mgFhHG5o6vesq+x0qIUeY6F+UAyvnZ4IWO5wXJL1kkkX7ou
Rq3KPGD2IHFwzdmD3GiOZcqPOax+eEx0X3vuDcROZWOGz0ImgEED4dNtkyu2Rbg7OBegKjhGmsz3
FqBeb1D8lG/6xhEPuItHLEFj5psFRhKmuf23JEsKz3YaBW7s2Lztp6uXsATxCg8GXGrSfUxX4Aoe
fKWbugqNFtUh5UWIITvPVu7k44pmQJEwbm9YgdElK4FL5ePUZQzK2OLitbl+agDhji986oOBb8T1
7aBebafqgVgeSmQIIZSCz9KdSaQe6WrbvRQomAPoGqh+kN4Dv7lLjmoaLIsoBCNvfr8M++SSgefp
VCA/pME9LQJFyC/TGq241ZKWe4DSDn9otfUYoyr8sUvc7BDXbbeVbSXfeBCugMGyrqrIvZNVmD+C
LOYsHFw+m6j6f4wy00YIjBd7MmYDIMSHFsBHsSqAATGE4a2RYUKSpgEfw8nfaEd75VZJuQ8RekcQ
Hkm4VSxODvAe7nFD4NzGsfGsjxx0bm3Md3UXsw2JkY5cuiSvcpDag30APFOeObkVyOI4GQJRa9qu
A0QEMIp6iCcYQHE5C9M+Say0t7KuJPKeEucSMDs4k65AYfIt6m0RiWwQ9SeRDAPD+gRQ8m/Z5KHA
DXSoQfzFpkRPSuYMSvBlexaljerjYB+x/NfmijJByStIwWJQMcTC8rEElQ4pyTwPGpAL4m7maWjG
xYF61FQ06b8/JR8MxC0C4GxcFCU3MQv/3VMTByo69R9iKgXQyfVcYmmCIWZRfKrioiq82Tuy/+km
iDrvalW+CCd29iBURKLwhASvB3a37sAwfYgmETc539ux6a5l4QYv+TOzm+IlkCFQ0Hj8m0aAXFt8
miAvWbdupgnIOmhiniAwwWPgA7FzNU5ALDGqjpwVU3q6G11xBwzH6tRMDVmp+aKbR5AFXyAcOxbP
WTnNVSOhe9HPQ0RiHoGZ4OxCA0VHKweLYeG5gwpPloGo51gqvpmVVYF7M1TDyfTd4fOIuU/jZg9H
ATRVAxnADnWxp3fdMjmZP2vn2ZGpGZ5ollkW0wdZPk3TGohJTD6fxpOZZLLMA0lJo3166PwjdLYG
BsQMgbAwRvRTTlD5RPPmDKCaGHx1M5Mtks63gGELPOd3AsZmAPxJBKz5NVHB0dj/GtbnjXkiD/JV
TDiIw9pi5qSj2V2H2SdUjNyQRA35Tk+l4cB50U5JGc5rIi19FHKmla8FEKShMVRyT0vioicjBamp
RwartMatJaJwDlkvBhq7iMvYGMWFCBQmuzHPgRj55RnL9AlWsgPSm5ET9c8qPo+g534Zltidg1tQ
BCeXCZYP/kVnAkzv1Nn7L5/Ob0Bw9+nHoEfUAnRuJW4I55eJX6ptg3SqcztdPIwBGJYcez/fLyBf
CAg6rt+tkQScbMoRe24gGxs93uagoC9gpTuLxYXGgfibrazGMlf08goBR+VlTqJ2JFJDbzpfGJ2X
uAlC8tPbrxCWOMm8EoDw7K+2G4xAEbGz69I4LEaKRqj5u0VHvcFuFLK3BmOzGHqZ5lc+xvlGRYkP
sAWIZCVDCSLlnTuxhnwZkSJrBenU+dMX/aiZ1nnMh/UyB+vxfkfB2p0Jmp0bmnaMTkbZp1czKOsL
iKfWqd/51wzM2Ffq+V07bHBRyFaD1o/ZJmPaA37i8bj4lQ3YPOvKPYfGi5m2oxLHqkEU0A7bUHk+
0PYvS8M7C1C1PGW4pcfubEcWgOA4+wBJEn5mvTuHhRXgUrqU7zKw/N/H0Qhn7H6WPXhFOEflvacV
xqYMUaMGAKryLLGMWwfTlsWZZBt03Svw4fAV8nuL82LoOMPgRSaz2+jt0TS0VRmMKM9DTlS+tuwS
hazSRQzRbwbc6iAZ69SNQO/ZU5caNzK0Q9zgOnBybJkPR+ouLtRDfto/UxgyqcRqsS/uZs9giSMN
x5DaPJDL7P1pOGlHvDcAcTd9Iho+e6npM5ByGLXbIbTxpiHH5REM6aTunuT5pwqwpeHIl9tlAhsV
plU9Dq/Ktk/UMC12jqn+QkbUTdcoBcI/JcDjJpdGD/7pzrZU84ttYOh/yGzJYQSE9+Q5Ouamz/EH
MuIEzDVTMx1M5qbDltGJyh5cOH/pK+Rkf3KbB0w6hTRaL7Cdjk435y9z2k566ToffMkiM08NwBbB
AMBxtgtHF6zPKD9ViIkeyUDN4kdihny1CgmJGPfFbKYFipmGulqRgeabp/7iuAwmn0Ws8X1OETQB
guFfn+rTLDSC7DQsQ8LAeuTp2QyQbC3TfniNdIANRDmo46IuGl716qVhRfoSg9rh7KZ1ijoIqBGe
evcS+Lc9j4CCXTUO9stW3YRvQVKCec0AcqqfifpBFLiTnfRmBzBXwFtGO3LLMrAIiXJ4SIK+ukkR
lPKCHjkj6ZAW6wQkdEcRdtpros9qwFBFR2n5ak1eAP6qvcgBu6jyZbXirtWch6F/Gv0clTUyBnDN
1JCemjRsP4uk03zsyKfz+OL2n752hfrLum1wfsajqKEn0LP+TSdzFe9BXnz3n1N++UiF0vgGQUMJ
ush/Pqtmxvk6S7H9HR9AGWcfAUoQn6ippY+1tuvjE/VQXG7s7RSMr5MHuCDf3Ujs/KotkAYP5Zdh
pPu3IYsfWKSa98EKyEF7q4zmh3yZbxHjAYmtTA57kE66R7CSuUfqgabyvVdjVQRHwCTP3S92GiMq
9/NoDWEkL+Zg5PtiIGfdwE4dlev/PJB8vojzo/7b/ZNdKIDqaiiT3yC/H+BJuAb2iP4WZInYLYPJ
Bi3gdaoTaRd63Nn+r3I+zdRWBoB3aPjM2hvwDo+iATSfWwCwoLf3KROIYAtUNHcNIMztxgI+dOmP
waV1epzUPiyzI1n0wgXggg68LBpDOmo0MqS5n+wAgRF7cQuMxABvVQ+Vl+AM46w4VCg9PrWuNFDM
avr/xyyq9L4NfeQxJQNqM+tGbqPpaL7saZBNEK2G2FHzmX0x5FofrFBmq82GtG0Q/I1Mx8dKWxnb
IigaFLWDkyEOg1cUePt3iHchXyXN8EKvGF+RSAaBJBYgadrO1kqYO/vhDfDNr8b6RG6kb9TZb6vo
joQ4GcyzXvlXVTNUZo15zHZpOYLaZXoKuWia0a51343naSNZFsjoHnKAzGlXHyi6APNC9QL+CHLT
J7azAU+89QCwEsD0Gu4DK5j5QKoP/2JysBr22R9BbAAuDOKBJvvwF5Ff35BE/rqBP3baz48ohNLp
EUNSAtFVuP01toYGkdbOR0VJC2Y+lRjIsupHfqIGiJ/6CYHYftWyDPTtH4ZPjk1txMGaTJ+0yyAN
deEnQ7qoXooG0IHUJTifOIquLm0tjYsE3ZZnpmBP7zsL8GIfBhJxy2uf/fKBBPJfvKjnhyrc4nsC
QinD/znWI9vS9eECnDJDqizXkIS4Inx1LF1m7pdbyNlvGVdMEA9iEPtOb1GAUDHc0dlIPkIyjErk
6VNXGapah4nLPGzP5EmLhtQ60yitHNUKgf8EEVdgOmM7NcHZWaXrnxAAAMMHdXl4KxIQrZHRTBn0
ix/1ULvkz+Z/BpQNfm1tnmRbRFhVsasApnVJtPImy+sGuP8Z4NkRU0J95tBuesMArZhut3tWdJ97
URt1sy746H3xG/4e2/MOR4pcfq9GDSARmeFjB64h8uh2QHnTevcvubanwFGaI2mP/CNprFBxR2gk
pUCItcYtIkmsUrjlisNsM4vCQnRwBIUPEHuRNRIFyPYs0u5AKCU5CIaOnR2AOnSCNKERoAo6pgZO
C/5EWhIx7DtpOvLotW6ejjBPilEBq1Dgt1M1MTsgqei1RlW38MI8dsHuU7urLK20zTBhSmtTQwZV
aVvUrdhAvLfeVR/jyWHRL3OQoR2x83iHFXVVJY9LOW2aByNwoYrsOeytekfFr19qY0kkwzKMdNOo
QQua3Rf9p3Jc8hNCu0gkWe1pEldUz3o9ofdMhb2zL3WXWXTQva6zRiHo/6lgLk31KbcnOFAJHDWf
iupIdr5Wy82Vc4uNetNEeV4Fh7mibvYRU31eilJTF9W87OF/F+Fzx52K7BcCSMvQXW5rQuMatxAi
tewvRfhaX6S67kh9i9zkbuV3dnfgbRPc9taIeDLy9JD6W6+xA0t/2xYCaGbbPcVmmGyrKmtPGM0v
jo6CYYYLm9cxzW8GYf4CYGG8cXwkag7AhnjB3Vq0KQctA/AyRFM0DV7GormQaISANgGQ5EPJQeZi
jmL2Qip+dTZ7sO9IwIGtS5WNh2b4hle5/YSEK3mLnLJHKnNWdeYfgNrLZhLIkJUZimy0ZE/WUkYv
OnvoAOL2ENdx9MDZtVV9eE+atirDLQohAiSpZsjAtLXZqKkq24eB6oFGmCZn8dGoUr1Ukuc7wOgl
56B04tloYMfQgKntH5nMNEz3sY1pDcA14CSLqz/ujje5i6hr44TFUz8gOJyNlvOstEpHdWw6vpq6
LFDcHTTfWNv/1JBC96PItIdubFBbU/onBCeiP31TbnVNxSFYLjRgEJk5thzgI1Ba9gyevNrz9bF/
cUCvVFVpdx+Igt13RnogtRwLlF0q9qxhoy2l7IudNdFzpH7GD5MuH6Xdr3XUmIFmpUi2XYcCP+7/
dHw/WlkpttwpVvZ9PKTBXnN4d+9USBXn+OP84nwXxNn/cXVUBuAdbqoV+Vv6+MVfhDEAD6ap9chx
9nrYvk/9l2tsBNZj0Dk/IyTcncMMsC1aJ4wnlht/Creyf1v9c4pLl19FF3AvTrX0gaH0yyvH6EmF
huthf+Ae6qBNHgvL7HbRaNRraabpo0xL7Ybp7KqZOhIlRR7uGxaUt6XVFSvdrDKgCXTNtWf9GRQD
+YkkgUs+VH2U8oyIhbETlv+Wpkx7RhXjdwuJNSBLQ04ryOh+5nVhADG3ix4AQeegoiwTx7CI1cWy
oxhMlBg0YhDxKqoapRmqfx+E+kt7nbZSzTkpiXTu/dLIsWVBhkoC1GugmY6Ikn0Al3x46IneXLDm
I+eA8XOqy8t82fUhzpdlYVvqZ7tTF00PVbPWSh1YrUXEyzszbiXfdUxmW6uqBP43NPvqI2frJEUG
glqoUkPWAnhvzbDB1g0McR2zr8BItGfnXOAbmmZpeACFSyO8ntXBUUf5FOE2EpZj7xRHzUKBKqkY
8/k1xOIzQ0NO+JDIOYqOjQPsymUQx13dpp74BEintSmuuo3Mc5vuopk+rmOnhnqVjmKKygKUcGcX
fK84qqRpJYhapB03SnRbVtYhiFfC6s4AnRWtDNSkdsrXgOHutjQApBXl3ZQ4uHjQHFlRWBuZfdOx
2j46QZgfK8CpeLPYttkVaZHXBl/RbuUiEbSykkeyoSzhCdkCwL+YBop6rFZ+iAxPn1cTCL6/0YKK
r1H8g2IRkZYtMttwTJnlFpgNuDC6HUwW38cdyixjab3NtmUsWVNZJ/fLeNJhNzVc48REqZYGKGTH
/tEX+MhxH9T3SGCskKjMyuMI/NwbMElghTb07mWsrGf6gg4YpH0MygytuvdTd9fh8uta6Vl2Y5cM
sB++eU8NYDuK9chyd5NaXX3DuzRBllC86rrKfmhUFT7bnt0NyXMGntqHnrcrY3LJg6G9G83mSAM0
rU6vNt4ThavHD6MfJQ/+BNWEvP/gSGJpOc6pLpNfJKnJo0fRlhc3VXCKrWgdSFAVtE7s75WVRncx
sIFWeDWLn1Z8oLVL5amGygFL3uejznbkand2OLuCBMYB9Na+a5MEiTXioYli4ykHruwmL51u1yJj
7innQ7jJYt7tqg/rImas+ct5Gms45SWNAhtxA5SnZwbT3wwD9YZYgosLImv1Q5xnt6RHNKnf1E4e
H1qAWry5U0K4E2+0osj3HTAzVtUQ1t9VwfYlM/U/lTXsgP5ofW9AFwIE40rcA88FkEsq1k9CIjGu
Uyj2iIJ0H/lWuqe0L5wZ5Zr3Yban7DFNlv1a1cO7FedFkAyBb2OtAc9zPeSVWlNCrcozkN8p+Vl0
J5EyaAurfbcuIo0tzbR7KEq8HPvQORkGTnvcDvs1gDUmSJNqF1T98EsW4vfgp+LRd0N7GxVFepR1
bVxFx9Qqi139R9z/Jk89BdbXWDD8BQvf2LkNgva1WVZHpUeAZOqidlVOIumQYP7e+986HGS9MUCS
N3YZ9opnIsRSycHkOE5dUNFXqx7giWs8LLwEYRpdqEdNFuEaUQytjlOA1tyjQPnG1vLitUe+zJ6P
OOy2JS9eReGAdBMXZZcMOSrP4OHAqQpugVOYx7SRzkoOydtQuC176KuSb4HWiyOpbqlvbYQ7Esa0
/kZH4sgtGahiR0uRSeE07N1gZ1nlUfUNGZYRZHAtx0tGM7sLHWSFWFV8wF7NuSHJN1zQSwaAkyaR
Gta0z9g6Pg94J3h1mP2xq9K8wQJp3qQTyzo1YFF4q9wuOiz6JkpuC8GKLRIg2AZ3d/pj7uCSN9Vs
+zcQd1Fb/9uy/MyLpOk8aiDX3SDRz8wK+9aVyM9o85C99pZ7z7te/HHVLyQDsF82wsZejd/VE0Lk
waZzOiQCGpY66HqwQgizO1pZniHjLXSwJ83GVxQ7nXsGrivkUTwwp0he/AjLL4/soxGWiSeKMv+J
s8m+HSIUSqTZpTT7IvDMpL8dytT/JjnXPD8pqqfCBA/ugP3IbaaQaqG3+ksjzOKWmlrieATMY2CY
fOioB7Cu9YiS7MuiV1bHNzmqcNfV374mLs+jvL8WEt91j4/cXeFKxcNuX19xVnYgRXXTH5nWG2D7
6AA1jqP2BWUNd6Nhj/ekQmVit7b0QG5JJEMV6V4nwSDCJ7c6buy9ZSKlCfArMls5WIeyDmn6Zazd
4gQ7nHBJ54N2VuQ/wkcAI8kf0cRBxgxHnEJVlbe9aZpeDyruHyiMuijf1o51ChQXk2AI2ARDMHcB
SBvva1RFW1o0ARRgm3lypoZ65Ei92cwmbAOXsA2MNEj2ActPnWl3yBoNxYWFuHRBZKHdjEkJ4sxF
NnvebHDJCgYSkYKnwGXNuQPS70taRyilSN373B20h6bSN3j3xS+sC4OLkLgAIxEZBtaub1IA1Qx5
8gJOEsQfalBpkVU3jG/Ar5JXMgrLk4Zi2N3E4V3eJ+CC0ZzoKW80hUAfK24TbM52g9KBmZ7zdCIa
1PapLNmli21rw7Whvc/GUFtVQDB9kRpKXbWhKX8yM98D0Qj3JWl6dEXZA0eEZ1d94OV3O0uVp8LI
fIpwgbDuCyluR0CubVnfg0dr1IxDHzjhAX+57oLMk2RbNJl9F4c2iO0N91B1VQM2oxCFUZnWnKm3
NMIHbUztYsUA029trM2wadciQqhc4ryl7ST2u7NMVcPg/oUTKau0yNdUP4wTQ3tuanCraMhT631N
3GugbL2XSnyPUCR8CoNS3I8CuC+JlfwhiZq2qUHNgoS+A/nHedTe+EY6+zNWiHvA4sXr0lYRYGNE
u3KcUh2buBrWGvKDkBtvylcLsFJpUr01ll6AthfZVzIeqre4iL67qJUC7QdSuFtlDVuf5wnA0+3i
jSvs9zrbiI6qUu4rkJvEpB47SzsMTukjLD6JWvsnkL68lSMzsCrVvxxsDd7sLos2qonlATwAxZu0
NsoNtdccSFLHBHiHa1LXfpt5phT8qnXacFck/WvSaQ0Obk5/dlCOthlDyfcZjuKvvt9vFAJZT/j3
ai8ZcM09uxpBVi0ArKOLQh1lEtqvQ79Ogez4ivq94uQMgb0ideMn6aozAbIRIeQFbC6Wgqu2t54V
XvbPZdUFd/ZYXUllogz3rONs5ZHojH68z8MimAdETRRsJF79e7KSnz2W1a4RFTKeq/EVPAm4FlM6
vl9TA2R7D1iVxW0/l7oAvz7koIT/cAB4mDiI0ii8RefLtt4OjszWaaJhL8MRdV11HGD3NAs5iiT7
U3SjfiSJ9CGqNHK9q9etaaZrI7T7fP0JwxLJ4nwzoAgPl8agmFq7E7ImzxF12AL/eM8toKiSbuT+
wOYujfFjAKaShWajXh+5CDLgBBOh5AtZjyh7GFjYfzOsLFrhhw5vgp77tzk349kgInzJAPMxXDpk
Q9+5Y/vHKPr+GygAu5WOYrxL7ZTsro70H/NE3bSzzh46FF2Gzngjc9BKIHd5ihGo8aaOSjCwUTcu
2+e81/LDJ12AynWA/AcnGjtYubLXWgweRgtF72saFhjS2QJz3cX/o1ujTEuseJOFV6pI+FCBOi/4
hGCuBe9eVJYwWg1f6ZWQO5SEFNiONyhrBUjUYUK3eKg1IP4ZusLrCRlX5aq2imfOLP88OwtkdOvd
0K5w85iUqxb5zv+PsvNablvp0vYVoQo5nBKMkEQlS5Z8gvK2vREboZFx9fOg5dnyt2f+qfpPUOwA
iKRAdK+13sDfHx/UqGi85GjVbXEA4Vg/izQvn2z76WOq6Ke/kND/arpF8/GXhSUHhJScW/WH1RVk
jVWHejMfFzRQGFRvRjXVoc7lH29IlsjPWR6qMepPqiv955savOE26WEopkHxEKc1OFtUdW8Rgjij
CFw+fPYPnUFFQMTN8XPAT5f2mtX+Tk1T/WWp5yFuA+Q+t0dii2TNDgJnSRBDE8q+QNU2f6o76C0h
WGluFACVZzWKjixQjz4/2HZ/U1eTjJDQ3sTd9eLgFIjhXkSL3hdQKu80IIy6j+s0Oyq6uDrMZVwC
n9TzP/rKAIWuXKTlsU5d895fyoO0Z3nsKSm/wjV9RtEo+2lnxpcFoUKyK8lwFGx3osDPs4cstdhX
bzMmPlBT6z+MzpmQN+2He5w8vMiFF3JEGkt7rRGskfmU/TQc/6tDVvJlLHXr6Aopj2ZmPbR1jxia
0zT7BPDVW5U5D+aUxr+kJY8aBfPvE0Ss0GRL8WiUCPMtpVgu6qQ8Hpp9aa7rW8lJFSJEv8a+OXpd
u/xxkrCy+DRtJ1XYvt1PGan6fDvpn7+E1elx2veLXb53wWIcTK0IIs/kt95O7KWVOOCUBIf/ewb2
cgf5/7pGnBrlj7SIP65RzNoeP5oSYZP3udTEgzqYAnpxi5Trvi7M/iCQ2/VZM4b0nmn5OrDfV/NE
KoLQA0td5D1qHTOVKlT1X7VSZDuM2IxfeRmJyrb+dgz/Kz4v8Vdn1cv9bC/uvbFo4NY1XNjV2d4/
Zwfb2bpemv+cHfjWV2ch7cHjbz33g+vtYj9evlVNJnkYWeWDkYCaUwP5Oi3fmlnnnjX4zzalfsKW
AcFib8rDvjQpLZtPGHGKpjCPqdMVZx1lNPxvXlTIAt/VAMBQFuy7veLd/bP7P2arOEbNzlE0201d
+z4kvWNfeJ5WqG5wsGu0D7oA+NTU1fJsiICAKeHxwf6uKJ/QDLNOzlw5p3ajfK5G/cPTeYKP9mi+
2K38o2XSot6RXOVGHd1mqhaIjflHpT0HhCL3lmU0L8EgQbxl7ld0Hk2QoUv90RzQIjksRj6f1Shk
oJcCN6eHYKicZ3OoTqMZuF8zy1gi3GTccChz8paza4TYDGHKa0LvsTYmjzrofdafe8MCLYmrUnpo
LBdFzK2tJmbbbLOputu2YvfqJENO+rB0SHAFOV4l9d4vHPtZdbkLuCZZi+Ym32boYlxP/zohccR+
MmbnOXEQRM3Nrti3tbuyI9TX2wTK8dVgiSVxxX3di+fJKp3vs66te+R3EO5tu/HKDcCKkYr3Ca+p
s5JOJm2BRKcVzEeVtzQDkT92Kcqfiln3OepjVnJwM6s7IWpfEEnhaoNcRvPWDtMXPbDl4yx07dH3
4ofZbpq3rTB2GqFTH9Qsk/AIRBco0s4u1l3ZjPJmWqy9GnQrR7voHqAaQKzNW1FqFAAGjazI1sQ6
gItFrbFNJ0sYNVP9+9Cyeap2n22jdn+PSN8mAmwtcSD496LP86ou9ckIzVezQoCjJXd2CexCPo1E
QI+BeIrnST6pnrL25bny6jxUTTWwYt63a6oMl9/tJHWo6mO8EDjjm7oAfRyWcBJtDVrZh4BRtyOa
jEaRPaoDZjbF7VS19xATmoQsUTfdm0gdfDTB8tXHsjARkbA7Z29lzhgi8mjPu7wJ+jt1aOtquFsX
fQNYBj9VF5ZD/d0f87w4z25qnALVXDWlJJdzyfHXymsDr0cLgzZiZshp6uD/8+rfI2o6OijIjLIe
hmq26lOvPmYv2WCdEs+PrKTObpINPq5e/W/N/6++IB+13eI5+f7zejBZmlMZ60+aWKY7dSAlgcX5
Vl9u8KXmOesfPgeDf6apvkUnhMV7K1Tz1ZnJmOTLTr3UpzbfCBdAcbm4OhWcpIlaZJVSIReJYR1m
Sxq3fW/rt4m1xvtBonaJiLdx63aZjnNeNq5wf1H4QoVom0B+MPmYYLfWSCra8qFMVXF/R2AjnjKM
vR7t7ilBi70I/V5HHEVHrd+0C+82Z91vkhr5FMyTDz6MjDdMeNfdIIPpbiKR+hVqeccP800mRn5b
b6ZUK3SVt7HOfdJc+NKoZjzMt6Vm60/DULaPU2E8O6IXrx1QEjSt70VFXcaVs3lSTacxkJmNB+0t
83Xjovq8yQcHvB0EUi0aZY4b1VL9c7q5eCAVqrWB9TXL2hT/BcgeqjlI3983uu+c2ahalCD1L4Hp
+Q91cTZqT98bS+lfBywtrZ2wp/giq+5JmjUnLcOcgc+rImS8jJs/sBtwnPSbx0KOX4dRc24WawK6
r8fTI/V4Dbf1pyork6c6H8Dpx+KnGp+2Se0AQ3f0fb7/bYYaSPNrYDw2ufdCxrJ58NEefK3n5w9K
AzICVxgxJdldKA2L3tfnBcmNg2oGWyIiLRBkVs3tEjiTjccKX4dD1hr13h5s400r5o/d09pN6NEu
43fQay2yvWv9GCN7fSIEmy+ZaWX3xT8nxeX4cVK9zB8nWaR1KnZe2wKgVgwxpnsT0u+jalnllAG+
zwzqoawpjj9WMAwQuVMnqL5KZn+csCTyofcmu7gbbIEoXP5D6MX6TRaYQ7hmn98l9uA8ksr62Sj9
oEDrw1Hrqzt4VvojtMRfar7ZGzIEqtohEJKMj62fJzs1kOp6EzZzN98ZWdM8Gi6UNJxa7bsUA+Oj
QbockwUO1ZxcAw8MM8Xv312qXzXRdZvQDVlQATLQKwv/NScztbjdx5PXRq7wD+o8gV7x5TekBbma
v5a1f9VnW7wNk7vljdgptwbEJH+cYAhkGqocXkqQZ+TxCwD8Yuevfver19kg2zZSCn+e7Uk7/Tg7
de0/z0aITu6IOlC33vTazKKtr5kdoxa7GGaoBWwu/5Bza/sUbJxl/OiDIQiBznj3GYH+2RbedGbD
REndQkLdNLvmSzA718XH6WOjyDvIPOJjYrzL7cS1XykEet7vE9NhGR+CnLB19oP6pi6RVf3QwFby
1tJbHydS0MiWbHs/JZW99Q1b38f+kG/4o6kG4X8Gl8TOpwO88DbzvQfXlVMKrvrP1uDvNbA9D8Us
ukexHehZrOFrN2XNfQ0G7Z7YQuysRC5vpOaWQ+dOBHpbc4j1S0Pm/VlNi2uqhrVtL2+xXaDe3iLD
NLrmC65xcpday4T+dGW9WP/ZVKOkLBERLarkYFoDK4CwwZ2gdUq9l52l3ZGAqvIUyQHrB8wy8UPM
66vVmr8nmBoYtxX2s+Yk3WNLLeth6Z9dacjHz54xRQYx4eOrcVpqqDNQtbOmRduhTsl0l8RQNqbV
udy+CUcff/dtPLCzasb/zFN9ZqaTvWqv05T7T9lQRlND8Vu1EDvXznLOWAJRjalCZ/Lf11iIWzVq
el2z6yozDjV3XMJu2zmP+mJcVFNtpFUz9Rj9bKpRxJ9Mq3Og9Frmg5KVLfgzN54czko/VnWpV2kg
cSNO+jOZ2n6nVYCXhzFPzw2LzDlzEXwIjPqbUk6tS/+96oP1i5qgT2kG908uXwjzPiaURvze+tPv
CeoK6WQWu7iPq9v/OWuGTncm6vx9GXQovilJ1H8u8zlBvZFOyG+mJZpnIiv3KDsN19iyBM1muQWR
memA14BIiHnr1lnM5rGpnPbyr341qPo+TlPt2Ddh+5imexqEYTwaCIrcpS57E2vuvPdNO3UnTETE
glFPn9havuF78Nf/DRAy9cB3/hMhZHtBYHi2icJ/YDu6a/7LyC/TA9goRuNcWOtQ86nHZA0DQ1RR
R/SxfLws+TdQM9l6SZyOl8bCx9UckiP+wfHBmHFs6NJ4q42sIAR01ya5R1/aIy2Afjmg4hJDBpEa
rDaFEw2epo+hQM238L+omRmkFw9z9gdzm9j1foXeiC1u1WChmQ6VKd8+qya1E+1AUmqD2DE5m3V9
7yf+O1hFhFbqxf3iwIUmp0OWXTUth7KX1NxjO0pKjNsMFJR2fZ2Wz6qVVcXr6CDyrVpd6qZhZtp5
NAxLFhqkyiFQB/NlJrG1RxCtOA8owL4E8Bj3fEXTGY0i90VI1u16zYOPUTMJ3BDeRXNRk9fGCg0f
96VamHT1a/8yVoCTIccICs40Ax16FO+rPLFb61/AZyTHdBrEUY2aCF0ea4Hmo2pqFgYpc1LM+9zQ
MYRZ5vJM1i+/87YDe+X8bnXBcS/BsFctX5i/+9W0zz6Cw2CnF4QTvlf/GmpcBtTBzerm49Vnn2GY
D3PmgQ39ZxoJp/pu3Q6qL+4gvk08g0hg/MeAGtWWOMM7MJMRaQzn8tEXwy8JsJLYIeT+nBlddVeV
STxh3hubRysXFQZ3dP4x8tmesvQN36Xk/Nn1xzxLSO+s2cODMZu/L7DW/oKhylAczVXoTwuqiq1d
P6lGwcPutKT2Eqqmvk0o3faHMQK+UF2q7lY7xSPcGf3jpCrnn7imW9F96+t7CDv1ZvzLDUa2897t
RX6bpNP0RDqqvKyb+4VqqkNhm6CLpJddPM+bnlyXgE6I5I8ZXWKJk8ZajpooFwm2aVnW/HLmtb1R
XWZdoU7vjJFqqevMbT3hLJbXB9VXY0IA5NZBiade77x8We9E1gxPqYSj3Fj2i2o1vg7Mq+jsfVvV
CRlAZqiDg+v2CMX4qlq9vlIpLORfar7qqgxs3fiuX60CRVBP97tvo/1TmwbrbdaS9VynAkZj2sbc
7WYPF9fXX0pvtvazYab7wRffEDjUoj5rqxPaSXNYiaHBpDAdQgPJ5Gxip6BZK9myXurvo5HdGb4I
njMPLWg+0fdVE91J2g7ginRaD67sxzOCSukl7irsGOc+IodwN/eQSfQKHFLixPlpZlN9yP3Ru8rA
eqml16EuT4gR8CYCoysvnTs7SJ90/s0kxal17e5Wq+4mWYot3ArG/VZLqntoBkaZHwurKc556+Sn
ti7rdz9Zds2CcC0wM/dRjwH4wh2doyrNqEj6xmvroSWliYDnS2Pr10ZrHUA18N9zv0lOtieNQz+X
9j0knrBZzORJHRwNPhv6PD0X/+8+kJbFQTaOBIL5331TsPEhtDK+2FWWfpyboJzVVGX5oKbpQNlu
qW7ff56kt9rEsycews+TikXy3DK8/KT6Fsy1buM0uBmxqUN1oFvaiJJoG3200Qn/3VadruZox2TR
4RFRoNl9HM2qaiLDG5uo0EZDP6i2OdpNpF4REjN13cY7dZbq/X2q3kBeFNR/1EqkFqkEzdtIHVTf
Z/Oz71/zcrWWqeGPl5/jn5fgx+r9XvA+XgqBDs1o4JUU19Hc9b8PWWJS/NsOueek5U611bDqVK8+
+z4HikxmaOVt1/lfL/F59u+Z4yBP8LWwA29xj08c/1Ez+/45Q7pNFMNP4IMrkofQd+wxMZGq8OPj
aIj4eS0FJBuyOL8c+1eTzIAepkwgouCljzwH7XMTdM15bVL7cZzQFq6zvvhZ+efcgk7finnEkywW
z1rfdKfaKO2LpZXmfbEaGBgD9P2eL95+1YP6jD3OQLpGJvvNAebGwlrjxSqyizNoqACWY3b0Ewnq
b3KnAydQL05QxzAGfplDl//VUwd8MRFd8WxhUe4s+/dixfhrsLWXqVvbc4aNRz97042LWf1Nuo7l
DT5JpuiXS7CZgdojGQ8SldXecmVwdszqgoSfhbqLi5LiarY3jWu9baAH9WDPt7yjTyC4j19YPZeT
cHt352lG9p5LCnZ8oU95hlLEgq4ZaVNsve2yj3j4naoG8WBfrPtF67tDK7bCeINzywC47IQrvU4B
DMQ0901xWTQY6N40AKrV/fLCmU+aNIazvbDDiXMS/WCw3b9Qqz3nNcV4aB04GBStd8+6EgptAjCz
eL/WBIIwvA1qCPCGpuIFL7j0OyHWIU/8bkdaurzWTTJd4wragCQw/F772k2cDdWrW4n6jFxwfVph
FzyPANkCVHIwJYWvCyZhN/tyRJqTAh9aHfMxjw3tFcTBtZiC9tYsqamKuLLDjN3TDSZc5ZuOcUkp
jHAV3DB53SOWnI7rvjXrU9fO1U3pU8z22vqeWDHfYSNVhp1p2XuDUtL9aNjBfnZCit3Nfupc6zRk
dnB1Tf0N3F9PEV1irOFX7iWnXBamifnTc+ci6vHGLHv72ecx5hV1FaHNZ6IStlm+iKS51Jbl39g6
RkfUitCs1URkT3hBd26DYHbZ7wOzQrmvrNar52Zl5LKhy/V5p/XtLoCT3BPfxl+HFgujXgTec37J
2Fcaq06eXwZsThxcvlEPjoh6rNOSLy/W0FbP1cWZssexd8VRjGx0FfomJe90dAvJVn7V/IMU7MIW
874cBi2KrY7qjkBvqWjEdyGsMswDaLw5sk5DPj/CHpVH91FDbm23iCXjcV8Mt6YeJnF+iX8NOV7k
XUpqQh3aAG3KpUfOrvbzXZM0fdQ2Uzi0IoDjUxVnR0PwyC5RyXQL1PKb0X3XmeCZ1QmQ/DM7of7Y
mnMdqQOGTs3HK9XUGrfGMoeDaiZBkfMY/2f2v4ZLMnTU/PGyIKaMJBamEaHdUn20u6r+K3X+8lqH
+yBFTDEZzAh7XzNa7RRb15r9bZm+FH0T7wAsf9NXewcJCIGbguxihLhEsIbqJajnF9dMm2PazFY0
5a4VeYs97e0AjYCqvcRgpnd1OpIhmeQ5y3HDzhCmAjvsc4VaNmGeD6z6Egxx6++6GqWBxdPxSqqG
NeQZD9CIxzu85UM6i0d30rm/9Z1uLsVFSrcyQgS8Xj3hYeqyvQM/OLiB3lyW/qXFajQKkmmOtO0Q
6HsUvv2LX49VFG8HtdaoV1LT09OwkMLcuYlm7KcpHSM9n4aIJNDw8Wp0xh+NrL8ga+Xibl/wDbTb
EktWzjktrAgI4Elu8ylGirW4ooivRXLx449DnMGH1kqbtH/ROTc4fjsZH0z9/wy7fXVA8x560izR
tKxVxAZo0MoxglVqX2wHgIdrCGI0j2reaA3VwdaHJTL8conqQHyz6s7BxChfKGbUfXbM2+o1wSEm
4ld6rbcv1p41KIkZwNXlVHiBd1IfLHUtA+04Af4jM1f8pvs1cvr2upA+P3qO30Cb5v/NNt4/eXnG
hqTSoyJGI0zIZvj4mn5fiK9JvSoruEXqVeGX8tJbxH3xZJTA8U0RJrUPhlSX6xGuJp6CYtyXSdDv
Vi3tInXw9baLhiI1TovM2x1FLPbuNXzdvu8ikcXf5jp+lC14wCZp+zA3jT0otBsf60I99m8MZ46S
TDzlLSg0JKPSy5ggGluRljc85126Woxt3biGfV491rmYb3rb+CthPdkZ3XQjKNdi8pVkYepWPmwP
P927QBIKvX9qiw5fCJcdkUSS7pjhFxUmBWLvbmvbpMyONuDF18WMxXEsZb43Ak8eEqc191o2JUR+
9j7RGn5wdnmsYv97oZEAd9z+eakxy52bxOeUIA6laaboV/flMSWyd1d7Qref6uq8jKDQtwTYVlwt
HLc8SuSYEKvRD1qMgVb6oTHl1sfeMQ/GCDGvK4BXBoRVKOPpASUo6ZzBIuvHLsDkwnF83OOClEVC
PAL6zPaWPo1oCc3OGQLSfZDsNdkksFv4TRhxNZ+qAaxs4czmIXX5PHm6Yl8xG9hrWpADVpNPObCX
Icsk4oeySFJYIYF2SrLyAfXH/uy7/a0bo/xSpM0lZ82Ksjg7DeiG8lWOXuhiqHIsXRtd2bgTB7nW
6wGaSHOLL861yEQTFlLqB56tmHaJGZiXV76iRoqTdA65KIdyFy5z4j5mWMxOgdmEbimSQ+Enr8Ie
uuNE4Sfx+vnKYnfPb0jeVLgrDh4aXCyrO28I3vV5TvcZJZ2w8mHXSnbdezhlVCsN49voCxQnMPSO
AG6HjnSXvV10JSoRWXHwhn7YB0mLf1h2qVILhEBg34+bvDhayDYsm9IM/Q4o+VDimWMEbThgHm/W
DQwFzC/4Z61nXCecU+mOh3kyO1gwNuJRc8BNLVzsoTL+r1qeP60WtxzE2pXkIbxn67rt/m+7jApW
ucz1BREAQoNRp1bJlrxYF6D7Aws9lY1wauRWi7cxANCzv/NlEGD14zgCAwwqxi72IPriAxUqEQHV
1XcDEssLPN2kQB7N0dYZJxOZ35bDQ4e4GwwWPn+/FD+dpq0Ohq9ZuHBtauoi+zuwc/92LuULwdTN
ioLxznE6LA58/T7Hj3TXYD26iWPaZVqHhdEHkWMAeW+MZrkWuX+Ez1pc+wDnUAOSuZlmz141x4Q/
pXP2NdQzySE5UH56NEF9e+8Sn5kuJHsjy0KZbonsII7vStfQ2NqZw7VtpXa/OkuzA9pr1u0SaeWw
nmyt+VbXhrnz2RY/TNNLXZZliOxLc2LDZxzYR00I0Dq36BE4Z8dbh1Az5A908NtdRmrkhtXomuOV
el7m+yJnc+xgCHJCIjq/cUud8nh65wVjR0kQ09Ox8e/TWefxJPv81E8gkixy8LscQ+87KKo89dfB
3Rc4GBzKmh3VNAp/nwTCDPvBanYGALjj3AQ7BzTuE4wjdFtEvR8D4W0LtxMOhYc73FgiQNFKJyS1
tfcEmD2IV9rORGCGN5Vf07F6oODSImccdwfD7Cy+bu4TsRmJa0WWUOrD6m5YIw24fChrN1xbPw21
1aa2n1JcNn3ScoY97tcmeF0KkyVaB9IAXfM4ucY3E7rXPl4p12YGqNC6ycp7WOQQ1i03TPS55+9V
wPwrpwmnFDhCz2Y6nEjdhMvkzdEkjAczGeRRsDzfI+EOq8KBMcQikD4kCfa5hXs7VpgDkl6+rvBA
cWmn0NdMx9gfg0fbGU8oCOW7VrTWwdV1byfbTNwv2mLtNvcAPg9b0ap1l6PU62eA/93Bt9phX2vD
96IS/dH1EVPKBIgLK0FTt0hlElr2DCqQyIl/BMF+vGLU0Gd1EcoGrYJugmtY+C9rbWtfglx7ACd9
Yzale0fqYzyaek4A5HbT1Uj7I67Rxk26tYY+m66usKarriVO5G6GkUXFjAyfo5EnRFjC+FyFBkEp
MK9ZuppXAeVt3+k6Sd6tyUM7mpe8e3Dqbga3jshXYoOv7pu2e2uaadoN1jC8zR3vMnCt8Y2c7ghw
MpnfEtbsHTxG2JBEJMiQoFNiVAtamNjCvAVrMQBoHa23bnD73XZDv9mCLBJkC+8NuBSeNuSZ3th+
EP00sbOfcUO5EDvCBATt/0a8wx0le+Nr3q2AXi07/Tpmgg15LMbXJk3L0Csm/0VmGsBO/TzJoX1x
q2xGuLF3vqRDZYXOnDRIDvJURtjfQDcgrs5z11UYWLrOExQ4IkDbTkBg3Jm4IB0MCULbMYCVrdIz
7xGGao+JCRsUNmJymjO54Hqd2ae87Jfb2pPT2a4nmHaAtC691xnRkI4i0prRufiAB+BX+fFZW8r0
tnfz8rxMrRX1gCkPAk2CNne8CzxCb487D29J57GIhll56NEn8rRseCwxjEazWzyA0JZn/B3jjf/h
XCm2fpFFim3M2nytk0zuAQnpYW0XCHraNy5CvGPaGkRBxo+xs15B7f5duRqJFzb/utleCvYPAH3F
fm5hU8wE4kPKD3xNp9+HsdCiiveCKqUf7Kmc3jpBOp+kt7z22jztndjdnnuzfcymfjw0pWhviE6Q
WoVeYXjGfMZZ1g9nBx9X3zKREsClABUGQoncsaaLPYknO3j3PazFKm35leLPFiFjU6baedCS/F6i
0nEsA+8thp64axxnePETmF8x0IETWozHPCGlq0kT2LlmEYx3/XXMJh9tjcrcee6Cywf529G8FSbV
ECdOdPYxxZsBfnzfIlnpBOTWrZEHaibS9Cis+poOQfa0UG5HQih9bbwO4gFOcQgEW0PUZJpxTrXs
kYVrP9n5HBpLj92VLv+ul9BwZQ02pP+bhOzEat6DcsPH4cMSXKzGeFiroQqDDkluE7e6Ojbe6H3A
XqA7aGSBHHzqkUY/Og34SY1N4EfVZtqixrJ+IQFASGn1tyQEfVKg1VGOZXYy7XezFtaR5+OXdqyw
ERT5dDdww1N2tJK9GJeTN8jiRlgAVadmgiXpTi9z2bqnJI77o8zGb3pXk1KwxWF1U559KAndZaQG
3LjDURPW64Eq/btwevhA1oArw5KB8NiVKzy/QcbkRzJWJq1pDtgZeYcSQYhdO/wqqJgfwKBS7ajd
9EvnH9uyyMJaH4N7Yn9CNfu6NgN1XTeL8jRYH2p20m4+/tDMgV+iX7iXJEao1/WehfnX7JE0oxbO
jnMe3h+9tPR/BnDScq3C6c2EOFElUdwZBUSnOUfCfA0e3Vbgq24uvyRidadi2r6QzJf3i3fHI6PL
SHoa84J0Cz6+U7V2UdfbM6A5QxJAkCsQbTeRKiJFgeZIX7izvNdNnRs8C4g7moWQo2rs2gZQPSAp
6I6nRQ2rEQnpyTw0Xc581fFxgT/G1FVMoUd2JpaT6/1dtLG8jAOuZ530Qx0aSmQtVboDagAEG8Xg
c+tOYQM7PUQFKTJSfOCt5VBQxHpKY/dajpsBUj8A40JgO5wpP75AXQ121ghnqSoOUw81XCsqHpag
hcjfnLTK9X4kObX/uJIsBPW6x76BHH48PK9ZJuAt4sJWdBZxPpKwTdrvh3F4oLzW7Fq3h4NqADB1
reFxWIUFPKSxIZL1hzS5pEkhCXNjvpXCbnc6VNODLQqEPcAEVXipPtUl61XZXDGJvSyB258b2wF/
YMt4H8fpl0FoQWh6UT+OxstQftFB5eDRkMgrOru/bGq+p3Ft8zMq+pTPDNa3FWhTI/HpzBIrrGdg
Dpq2XOMAiZZGdi8IzFCZi/+Op6r6osfjd+K74cRO/LgksSA24bfYNJg6dVZ36SlhhYGLRUGsvxOH
p6EvhvUweDHBbud/M9aqPK8apjZWPlI6suJ1JwBZ7zDD5L6Sr4XtJsRP3S85oTft5esXpymORfXW
1qn9HSmqO1e2OsodRSiWrwlCYDulDm4v9dNgNsPRy7wnay6/1lV7crPuHResF4QDf1Ul+9Qh+Y5a
y99+Jit2FMFA5SBBdzTL9BvM3u4DJ7t0LTIw7rB+bzOM+uIqtM1yDEf+FzWaONTsjfaIjlR/yJ0K
Hn72sx9BHhKU9XfT2KLVqJc5YMEWZdwA2+6s6/aaGVFHEEUM4tmJ/+42bJbjQSTICxho40DmjTs3
8+42NO2+zf0eDjK7jxHIRrBi/oqH8Dds76x94yz+bsCXoOSLMYqYeGR4qFsLlXjRpA/xbKOdn13r
wN1nBM5vHv5kjjthkQlx7mSv6wsebtn9RiM95bHGEtUHZ9LRwYmF9zuiUe+1biV4CcT1UyKLH2hY
bjZ4soxMS7v5y+MBwfYBle6EUt8uiatN+3UsQ3/mAX9m111cisK+Tj47L1SjmrAeYAM04PnPqW7x
k8BloLWaCm3TSfD4J6DKwN8cV1Iue920rX1V2/NVvbJ60q0e9DV9quGVxHKEwiOzx7isLknXeGfX
dbWwzhvtatV8VC9wcUXki6zn0rq22eLcUZaq8OUhrRssAOacsli3/ZL2aq06dPXELc+mgw8hLh85
RNPUxTowKI17YNEdeZWAtHaSr/LgLog21oL62jNIgpDqyXDbJzE1ngJ7cmepMZYcE8rovSFwQCnG
9E4feQrbK9Zbfu5C4YHKGtY4A97B2d/3bpqRQJ/yXzpEMXbrKbk/I6mrY+Cj9A0IqyYXuFCQIn+h
obqYOzsF1pGJkHjfwGZSjOY68NubwaycnUL26DmJ6s/JalQ12VCGTl6vYUkidysMjy4/Xin2mZ5O
RzHHwb27GZqowxSjd4Dw9Ge3aRnaSV9BjvXrGtyP20FNxVfGBdgMbcVoUAzXB5NSIZlCHpDw0eE7
LG+dZfxNac2/XyS8RLkgC7F1q1muzxaiBYqkZvmEWfdr5/hPpjPeqW6XPaQXUPkr4MjJCkw0uz0Q
UVNb3JVFccPuk7jTk3pxV4OSVYOA0btH1bXNIF2EFpFqbtewCvMCZT9lqXa8B3Uwxa82zwglodbi
z8n/BMRAFn1OEJ6FqSdh14EtFyAVu/RnLKeM5L84O6/txpFsTT8R1oI3t/QUrbyUN1iZVZXw3uPp
54ugOplV3edMz1wkErEjghIpAojY+zcIOYgpFFaLY4/IhJySl3O5suOEQpIdf7Cqmp7LdqofVNIu
a75b83fNP9W4RH9zwqnZVMYc7jUrmF5R/jzJ/hBxU9JCqnnCsaW9OO3gLGQHJJIPt2xOHbai1eRV
0MmahPokAOet4sXvqGeG2zlWKRKNICb9PMzfjKj+aHLF+jOOQPHNZv9Z6Cy1YBB3x9QHW6rCx0FV
YGnbHYzMWO8TygFIbaamcKOhNyi6+mSlzQll+C6BTIQMHDYAGJgKfQZTC5MzKJ6XXrVXCvDMp0og
pwpMlGRL8gpEC7km/UkyEH6N/MJY2SvTTSY8v4yLyRaI1EWoH4LKweBgtlrkyTJDO0y6lu++gqJf
E4f78Bj3nH2kWhsbJtQBtK59MCItrxejkTdbUujPsgP+YUGOUYwJ9Jz0VDFH0MHHaGaNVQ2uc3Sd
BHkYDWvpEJ2zA2n4ynow/tWc4FdMC9vZNPXOcVzv6ucDcFKU0peeaMoDNLXkYSqyv+6hIPImwRtf
osSBCazsCFuSWHWZAdb818yxwRLPzTtrTyXdv6pk/q+zS6YOe8ZyI8fJjmQaXPbCpGG+xwYkENwf
xscki/TTMPftKiODutLDOr5omhZf5NkYGeZWd6dq8Y+OyZ7zY2KlGxkf5qQ3b0Ma9uBVDpxIvghS
bJ258Ps5W+RqEJFe4+XvBxSV21UJf2TRdeNfUpo8H2drXbp9s5Vo3nHSx0UFA+cke6vQX9qO0r8U
c6M+uvj7SJHzhHw/MpU1wBgQu+zivGldwM/fVENVb3p9UN/anNRpZCms+URThXe38E0rOskmn89R
79TuUbbQIezs4U1Le+2xAjYig01bF6e4QWRgcjz1jQ3RsDeaMFh1Y6y+hVPek+Sjwma69h+6h5Z+
1vQVf1DwKwhNZS9JOGXgZ8zFrJd2QzbF+CgK8LpyrOrOZJO6yN3IsZaRfU3thai/nMrW8msqUni3
qVK332ktmxKy42xuY8maQISvKUKKonHldNqL6QfJxXPHSyFaXhlpL8ggo/2GP5FoZLn6yi0qxfGc
FodmWUAM2cvJegekahpadS17ozxMsAGxFJwJYOIFpAgvjtGch2pIPzJspYD/ti4XRNAegTPW62ke
+/eSb5qLpMeffx9qu/rX0F51q38MHabujHdPleyisAQ+1wXVFRydDVyo+FMdo4pMO16c7IGn/YDa
6Gf3M9OG4LPskb/CncBcyUFysj/U1RWOq321zPS3yfBMp70cVrMPtaLfZ8vX1GGAL+RsqyZj11eJ
svRHQGqNgiCIFvne1Q2Vbjn41JerWd9K361RN87eXESfNeoOglvTXFTDjpCma6mjOHCc1H4gOTIP
+lI2p0yJniy7uHVyH7Ge+2QYF00ww+MOFEq4sZPOb0l6kQKYtmdUOzNQU1irOsZHMgjNBFaXdLdI
y+Y2cKpNQ2QNeIZDclwEXR4dsYbOXpQhVddt3Cpr2cwbDb5yAApGj8fsBTEa99mF/iAacoBZkqWj
3nfEVLd5sFSV/TUMoo8W845VU5v6g3xA21Ccm7Z950lSAcRr9avK7j7XZuUsPTLjPn7jaabA3EUq
RvSZua+cI2Cw+ypLmlWQWAv++X9V8/ypj5rP0t7wye73Jk+wVMWacQ63uLCZT9aU2ItU6Zo/DG4y
Wt5cy2Ywqh9DPF5NB83eAlmaXF+FA6VJCs2ka7PbidKLSEkp5N/GqIMTb8rWS/aKM6i7viH13giW
W6ab6k6tsHybvLw83H6Uads9N5SftUGSaBDX6mwGP2DNBScZwlU7XJMuAeMnOnVb1R7GFJMh2SsI
TE+o9SzsLETY1W6/RZqgxWdNfvSSNrg2WeqQAw+bH2OHFQZZuLfC6twtBXZra7de+ZZn+YmcZvOj
cYABYBXuXpq0ro4tG+RVZXrdIe+hAkiiDGqo/a7R0qe+y8iQO+XPwcp3hV5XP1XyZX8/EWNkZORk
cKCLKwEyeI7vWaustNp9IRZglP5WVYkEHvYtxikBIraQX4Opj+1VPITdXjb/Pgz62dewsfnQI+99
aK0hXKsjWuqmMqMKNg7kShR2wL9Q/PLMaQNnZWoqkjNIOqyoHtR7s/K9VZLm+uM/zvj1vmJGPpQH
1wux5VGCzcy+60l6uYpWY6jFE9QSHXq5DhS7A2ATss5RtvFsOi8seqyHFNDBqhDsi7CejlkI7kbC
tlvXV3YpWMurptftMlISstr9DEalg2x7IiW0CdQQX1wVa8NEUY3khP1JsYmmjLx/C79s20zcd272
8HnZRoAswPQB12jVnTKMbHVClxL7CN4c22c/XlCWtstpOrfQfIC/cSYP7GvGjV2iNmL+it17RyH3
rrIl28pY6ZKPly9gjL19MqJj0xs6yiQDqhBRED1lczkdWnuHcxnZ4nqgWA3euV9wefrnUtf9cxvk
1gPwmqMMyUPf+JYBvCTGw3meHu5j5Zk6z+NqEk972QTK5O06B1OnoXD9x9xoNtrABrATrYiK97lj
MSn75AHCSrnHcWy4jZcxsFU5soYc5CwZc0nZLNQ8q9Ak4ZWQfkgvTp+v3aEgx9UbF96B+jQjs7Vv
Szxp6rBQs2XTdey56kHZ90WlPaUmMj8I8uxa2RvCEF9nuqKuRfYZu3VeL9HD/pIA30YHGSmszjmC
qb0o4+zAW8gxItUUeMFo0mIZRlN2jLVfMtGP11batfFSCX1vYYaw7YM27Shimj5yJeZ4lKM98Vr2
Y8oG9/aSUR7hpjjbyQaKqFK0znkwe64aK/mfW6x9AC+QS5HPjkiZImw4PFRgE8UJV02BaEbDmnDl
jCg1rBxEaqgrFvUp0/3qdhizdslTtj/c4wMVgH5Vli71d88o+GgY3BYTBY37POw7nW2Z6d/uIXl2
e5l4bZubsK6DqzBu/rU/kxE7++u2PeuaILhm2c9UGlbNuaWRkggs6sODr7RrXUPrxwoHZWXrGVSf
md3eYPi7rBxn8vY6Pg5JW20aTI62splEPubPkVadS00P3id3M8al8W7Amjlao4POaYuoh5Tu4oH9
crsRgM/nJwbW2J6z1H0VPsHHyrTDZ8uypn2fjsaiMqLwGcQB1z7ZqpVmBtHzTOp6hZdXto1QL3qO
ajO6ss9fR5LMawutFlhJX71GFcdXn2+oHJumqN70ntH9xnAEbtVvtACShmQ4NoLmKM/kQd7b6+wz
wxprrZDrfkBfXj9hi6zAs0JIM8vCb5K31ILVYZ3W/5EMeO7pkW8/xeTNtkjEHdom9lcBd/dnE6HI
/RgAVUsEBXoUTLcWpzBggs8yQh4/X9rsfvfZjPJHERhvJPSGYBp/xMaIOCrv79RgI3SqKdZTlpuy
P1LWhU4w/Tagb2flZAZUi9R6ap8adCfwGjPJmwZBn+yzcwcd+YLONptHUAh/JCSU4X6E31BVLNfk
nPoDZIpwpeD6jer/jHd4p9XPIYv6nTfblHYnzX6dOusJceXk6LbswaVVpO50aLpXhbqVXpDy8J86
ZAz3BDBqsWtv3NxDX9NQsaRUJ7FNpilj8kweFHwqjriqqgDNhdUTxay3WODRHftfppIJpthKGUVX
6RY59l37EDmgueQIGXMq9GosAStXHP8zMI3pm9+nZ9wMhhclyCJ0tu3x5jIa4q8l464AiCSN8hV3
Gd+K8baIZyIeo566z5wWKQsviBeAwJxzmSj1m5m+Q5ox3sMhslAIQJDVSRX4oXofbDC7bbaWaKqj
9yiU6ec3ch72ymvIUZKHDp89vQqe/6I7RTuoJnPedjAU96BpPIAxytgGVHVd+wgpbiarVyJYa+nf
catKn+omc36Lt5l6i0cq84ceXLqd2xcFG85l5yTqp6t0R7m61nHai/1g+JYZFeIwejFccZrrd5Nd
KzvDLk6J51j8dAOVmMSOmwsIL/sBP5izaeqDBRgG2VID4QMZo/DGAtpocBgYVGEUYZbKnwbfrPbF
MVrrSR9YpHVde2OXAsxQD5OqxEu5PU0zv97UMyaJsknpD+W5PM2Osulk7kazau+ktOazxrV4bEov
Xiktlm5IOrByoiSLNjdOdAmZHxUr2Fe1cB7dpIp+qPpoL1RntC4aPh1fTLEwzKddoLfGmk2Qs6qd
nsSLmprCoadT9prqxk/yUHtHSzWAT9VF8tR5fnmwtf6H7JIhy2lFqQPKiXQPCnWEczxSmdxhxuwq
Y9JlCFLND02rXLgnSK54CUK80TiRzUBlZTi5lCJKdfJ3t9hcwBUIo+ihwGeFlbxmPd7P5qwUBlOl
9RiwhF3N6Ck/xFN2jjQrQzTFG9el7sQryNn5NdaTr4MHJaDEIPAs40KSdql7tY9gFyvSKE60x6lH
tCBMjWrjm9CePQGMF3ec+wgcSr5GGEVtvidFcRuhU2RZFI166DGOo4wvGOP2b0d20sNG87IEKHOn
Hsv11DgqWSs/YCduCIHrrv+sZ8s4o6xpnuO8pANZ9r+Qjul2VYTZHomMv9CH6U9N0qxb21CKdaoo
/dJlF4VagY6MpVg/tlqsLbQM7cO4hjHmGMbVFL6Hujhg+bXFg4nHchthZIheEcCZTq9hZDBOHqK2
8je5ayIGI2bImK+MJsz1/CE1fWCQyFGwvfRJ9W5doUlI9onfVnGURTap/lHGpEShlC0sm7Fdk5qe
ljKmmyxVMtusfiR9+92NtORVifg8hH1LgHYYAl+Zv5JNhYo1ySiTe7sVIlA7K8VDo4c8ZBCGW0Jw
yNHTa9Bfj/yAmsMYIifXVxQFqt7d3brrcVpESPFl8LPhUuveWq4RlLhvHu+xe9a2EOOaXsBKZdp2
HoWChWjf1xZyXl/W7qpVNfcq712ap5ytaXZOpriTFd5gwqUsuZ7k3WyywovslWPDsDR3rd+iOwtM
AXwKBdjSq4+hCRdYHqQneAICD2OYYFjdO0Y7a25DtH6c1z1ePstBHzqksaZ1J0SnwkShhHC7ZYZV
RO24YS1tzAElT69kT1kY9ga6pLMyxH6cskJ1murmsxMb+UYcsmpeWE1TouDH+FDTDOiA9jbWOwX2
Drj/EGGC6zynX2cyFovYKGLxYBWbEQjiHxV+nSjcjeGDVXnhM9uX6ggA/TOrxvDZsdrzYKnCiGrg
nulxHzipFBr6QQn4qvkgQGEVb6TOq+a4NlIrIUZnYqd/b0pRWCj+znoaqWt6LXyLXkkWVCf6x06o
krObQmwJkZ2VbMZCpBzJACodKQJrgipvsG2a32oT1IXXply2pcFFZYF5W1Go0o7yQSwfybZh0k3d
/y+Wns6CPNv3SJvdS6WEySsAp5s4gmWXDgAxjTq5kE7oKPytLUWj2im0EtJqvE1qte7/adIU5Nqh
r8UbxMSdTDFphAAo0V42pfCrMiZfTdkbTn9rJpVLekHMTXQFZFQQv2W861XpopmYCY62XTSLNKrn
N1WxHPhJ4E6UMco2pjYH+0xhd+mVRv1UjCRoNA/lVWzTgh8FW0weMbnNloQ9jIlsnlU8eRMrA090
eJBXlVoBVUFSfkbv+ayG2of8DQvMu8/ODIkcisIreuD/7JsYGdZjBqDUoZhpNVRf8B9jZ5pD1ZeL
+SEMALnPvbqXGlxyTJ/G/znmikKOHBL2drvtB3CO4WqONNSYs+pCjsPFz5sqlDxLIpLYeQw27x8d
aYKNFuIkh3u8AGl2MKd4l6GZIXOpMoNqGc0DiruUFUTaNk5AlqHyPexkojbW3W4HjsdYygmT0mmX
bMJdME/KBxS9h6WWJsij20G4t5TWes59Xduzb0FfjoLzc1HY1jNKp6WaVUgDEeG5/SMGuIcnp/Yj
spegErM/wgEZUDXKvRMF7vSUxkO1cnLqKK38/rc6n7FQNbLLKjpR2US2i5Zcysp4m6i3uAyN8nL9
e0wOk7N+vYYcO4Csur0QMjprcDhX0LUgd6P8j4Ft+GK02prC5xAc+G7O68xUqk8xoneNyy0nVmvt
GlbaeJKHqKjHUyAOsknuextbwM9HMKALExA5IogPZZOBSBmm+rEX90MflFw4TFezKZtHGSbiZs50
bUX3vyJG5W4RZyBNDM2JFVIH8u+Wf1HL0tg50DIXMj0jszDyMFo+VJ24e/An710bpvBQmiT08sg7
358nupOufIrjZ/n4kAeKQqvUar5Ccuivibftqmg2evPQ6jXANGHaOdbVdNWbAnogmIqNjNmDNl2h
HUC/SVq2c2LcrWzrgKwxVNYXev1jnPCOiEIW7JWqvVKhKR7YV0VrmYMSca3Lv+KJk0ZrGNbzt7+P
l/GMVf4VjFy8SEL12Kah+TwGvXZSJnDzMuttK9iotZ6THhGA019VFpa3pHlNDRuxm3Ejs+BzRd5L
SVXEhoFTthWKZ6u+eQCsFZ5vLasVeUEbTXFFrIVcjJtut+pGbV9RPVYfkcxUVr+dkQlH2Lxajzgp
kpGc8FkeNfUjSvNPLdbjn3b/qXapgHgAk8vT2Pg+6CA40tGyX5quUFZF7/lnRQGrN85eLJAGBvXU
oAKb3gMkcWG6/uTNJOzXCjs5NfMMVK3XrLfQi/0NNhaQ4mVTTZIV7o3NXvaag4PWcubqp6osrDeB
fS+z2nvq3VB/6Vt9ISeBVM0uWWB9k3PgP80Patl3SwvextkL0Wp0Mv/MVrZa9UODqr7uA5iXQbVF
wT1O6otsyQNafv5ZnrnGeKjiXnm4x80RcyW7AidRg5W3gI1vImFAU0XYy8izIDQW0cSm7x63WsPZ
eROGkzIGPNS7aOIgX6RyMf3rg+hKenqqWAYK7ImSpru71HCGsevkqofR1aotev4fde0i1DVhLX+M
lRRKRa909bELvFt3MlCUXMmYGUPY3QSgOVbT1JfIh6wGXcXCV5pGxtJ3Up6m4nQQLo/yTB6sQZhG
3trBOHMFi0G3KO4EmlObD/5s8+vO3qESuSP5DAEGFzdO9Pjvkdsjp/zZ40H2iCE7dX0Gy5Z8qvxf
pisU63dR0mLQ0NThBb/TDiAolVvZrBUtJKlIBySa8gEnrivkdyvYURZZzBlC9vk8ZBCz5NwiaQAN
6fP2Pk12pCq6lHaYLf08GAGiq1+Ov0ZI9nlAIUq67t7jVhfsKX44x0ARiI8gQCHyPlUOllOdOHmT
syZxK5Jnv6beTITLBJ1IOdVttWlfcMWxrPMMUuKKQ9Ugjve3pqIVF7+IqInTabWa+cRvjqCUpwYU
WUvzqRAHXBO6klW6HOUCncMBIdSXsk+OAsH3DEXAPcqWigb9QdU7IIxitpyVWNPPDIYkqQdzP0iZ
vdqBm9ciYyTlk0hJps/oR8k+GcGsAhrQ/8/4tB98GLbRuHMA7KztYbA2uhC7sX13gtRS/t6898rB
slcVg10x+N57n6sJoRzF1cEjVYa1seZWf/3H3Hvz/nPDAKR0pTvbWGSrq1RlD4gTfCPT0TiN5Zu2
hWpZDOaULY3cPzZe455cIadgxpb1kCC4vTBksrr0qniJ/M60G5DlfTSdH4aR5zvNpSIlFSO16Rsa
R8pHlwS/h6Pwe5flysd9tFSjDMLv/xgtw2P/HeaFfxtthq6xRsOQb7TQeY7d4h2OzlNVekKdKKpe
A/gBMmx3iX5C9rVatF1ZvoMNd7aT7zVYD3XFu5KFuO7J18i+OXUc7k1ErWKkNPi2tyZMC6s14zN2
HThGDJr1as6sWhG7L/6y0mep8plr+msfhPVHFSXku8shuSpkYHc1CeG982u29mu2XY75X+74nKeF
+VPMjhEj+4gD0oxz6STXDNrabuidr9mBBs3Rb8tnzRrwy/FDMIw4xn06WvnOglv9q4G1x60WvfwR
06hZq70/uZN9U9AN/WhHjI4GFaDPYFHEaEh0nTUzV7aooHsPrQkmy4mNeRuaRntR2WatmjZJX5Lp
3QNmhillG/+JisAC0Kvy3YmUYCWynue8182D6prdOinD4sN024Pb+MANMatCo2p8QdKm3FYWBZV0
wk4kBk0AFDKJ9zYwa2p2ZXiIE+xIBNIp1SLnCiZYv44PkZeCWpq8lrBevoTOXBxuMWR5++XccLHI
3ttME12TYkA8JJHzqhF2kR2gZ6mcXCUyvwWe9lOepIZ5OwGT8lNTVeObOPmvx4jps5j1t9f59+m/
xqhTtu4NXOYt3+lRVws/tHhgz4xG5UvDLgsJ7/hJtuwEllDs2PmDqcf5Cxlklg3QxVauP/YnAOfJ
ykiwaMpV9DDcvnv2HUia4o4QU7Z7/tVHsfnWJ7F4sk9jnmz9mof8BviUMSoOVlYl29wnhQSawny1
5+YsN2Vz6YfLEmeJS0J55VQgU7YM0CL8oaI+Qm6meUOybDEL9mFajOAtCpKvsTgDPft1JmOyV45D
9uB/6b2/CkkdyEvh1O4nSONocmifveeQMNWjemdGg/bZGI9VrLYfYaiYe3/iJ8tR1dS9W5S5yUvo
/TlIoSHKOIWbBhXLWj/qGR9tCz9r8LwIpahae/IG3VvYRddcLb1WkB3MVawN1PIzKDVUQfB3aope
WSPTO6+9rqxxhwUaSL1jP9QkWntcBS5VX2W3UnQItO42TFasxTCW2cbzbGOfUyN4chs2e4hDJ262
VJXQEDDMYlug9fw/n/3v49xUUw+m7y+dxii25DL++1dqVMNdh4gUIRvYXBp8RZYNamubohUWpikM
xUUz4WchIRZBmPVb+f71sL0qvVI9pUPaXRFX/OFqbns0KuqchtpoR7i6P2SBRxZxAtXGcd2AMihq
PqVgthogTDay3IN4Y7cIAVttoSoA1TTVfCPLbBKtKs9AXxdnaD42fhjd770tha6zHKc15nrqURcW
VlqeZpE1VqxkPMm2o5ADUOGJbVKnICGKf9UuNb3gJA+F8JwlVbJUAw9Fml/xgQT3TjNqKhtRc5zF
YrSS69Ii3vWKhjO3CMmD1vZ9u+haFdPRoh2R9wFqiklb/WxqfGakMdDbq/TyqnVhC72kdn4okF96
4YHST896rj/JzxX2MLkxL55uH3NkaRe2c91T0QMpgizwR6Xr8yK3O0EDAy/tbe41+CbWhQ+R9lMW
3mXNXYX1ry98tU6WlV2AmS3/VcS/j8m5T+ZT4R1lqR4jv2blq4m9tfz+Ve8c422ua30NxtE5BCW3
oiFqDArruvIBDO3Q51H2XXORDi1h7iDzmC2twmou7hA500v7YlUDqiihz0LYtNVg2yA5upSSgVI8
UMbSKh+X/RRuoPl3R3WaC+uU9BUkUlneQRUByhs7gp0xZ/Uipl55lYfBr7vLbKLsB0f/FkcX9S3X
RxcefWHeRqli1WkUQMrusaaN3V1BsbuofkrNO1Uf+LobiRXuwrApYVLqVG3EQXbLjkjAyVU4VssS
qcyt9PVqOl3b6Qbw90kgTWWs9Hoej5FGmUZCVcEfXzPHs45ySIRl22VwkA4RE3AUAnougUSo07WX
2/Z+mmsgG+YQz29VtK/bxGs2fZ5M+7nBrlkteiQbZzYqrXbMIEUcpYWmtMvUOu8Fx6xhC5txbBZ3
C01bwiuy2o92Y+c8TzJJoyuO/uAaE7IfQsnasxLjwbKHSy/SMpWOFU6MHzaw09HxwqX8JMQn5iM0
exMNlCH5WYm4VyE+dg/9Gv/PeAR60SYdvMQTg0/d75v5nPiCascv8aslfodxVOJ/eZQCxdGuMmMT
R9Rnx5BCho3H679aVAGadVSI7DxLlotto0egdBm+UKKZZWl7AFhyuL1z1Z8gXIT+Xmp2Y452vcEW
Mr0/yRxMp8EJCEmF7XKZRfR8kxpB6/S7L8CA6G81ME4yP8OfCin9vg6FNVBxssMWoqU8HeM5WblG
D5JP9DhlX5zk2f0gYwCPVY80mhikwnnefF3kTeh9yuDtNVFUQd3axcNABv/xcrLpiR+Bt+wyJGF6
uA+buqreR9Afoq2m6Isp1lRsuPVR3wuDinVe6FS6rznaV+Rjf/0/8CAQ7enr/1/9LvpviOPw++g7
UtXuDaneZ6Akoyz3VjcgOkkBZ9cHWkOWgzWeHIjsvnfyWnN9g7MHoiMAgjNR9jjFcgXnzaaQUtYw
vkJdd4kLpr0CUqMP3209/RbpzrDp9LY/SNdj2JqVj1RcVkIPKnGNEY7Q0uH57g0tzxSfwqrtTLt7
/D8NkzEAQD24MKzEJYhIHvTC59YOQHZ5j8mzPJ9ang3R+h6X0CWUG/xz2hRQYeoYKSggTV1g2nsk
LUA5+PwVYhMParOCUGdPvuWs9Jb6Xev9TAHiGYtwrsO1mynqKutGTIqEm7Ex2pdeTdun2SjUBzWf
k4XslDEvMSGvuG64lc1qUj9wuHKpT89eN9wwqhjpri0fmo1lqDnOQ+gWyDRcFwImy1AJP+UGzoCB
Wx7DYahIjClglA3c7Pxg8heW7Vhb+UAOUITeVXPyfn9Q35/Hf++8x6uh3vgUvh56yJk3hoiBaNtJ
xyvjiz9CSu0ke1WxpSXN/XtvJ5r3ubIXDaPnOSjb7zoWGdAn4ZzL5Rerb9JmwfQ0KohXBlH8Zzxh
VFv3w3gIRrYOx36Ik7OFm+CSleLeK/AMVRsfYmk0fnYCfuvqjoHvIQSIoPHbnRq389XKgRcYaqh+
E5P8oT9oGhlomV8dfGc+jaECy1hkQX6lZkM3/TH6KCXJkDwEsVhKZzOmNkY5nBNvWEUl/qpUKL9o
KQNlFcvCb0SuDUZdwQSicYuz4TS3YfJdBkMcIBU8/9swpRy1cyUAlz66lM74KB858ZgIQzP/T9mS
h4SU67orhSKyMKuUsRqX1YWj6tnDl+OluS5N7GN8KOq3VLJ8E3GYv2dxpj+EMjuUYYC2nl0S2Pf3
GUeGcixMVP/ER2LWk7fyFcddyWc4DLgLEAnMB7nkbw/s3INe5JJ/3cgR8qldmFG4A4Vj3B7zMjZo
LAprBB7vKwK9dUu0ETWd6nOtJfO2R67kDD6Delbag22JgWUlU+9t08r9Sz4Yun7a1ZTZD7J1Wwe0
8fhbTC4DYH/Wy8FkU/FYQyyEALEwzNrFU2iw95PNE41nbf/uFg06+AAC/tMIPOz6d4grv41oGqEj
arUodYllTRQr7rHQ1L0RJSxp5NvM53jXpGhw399mmYFT8jognfcY3Jhwazk+djBi6ZPwrNvPbgxv
WGl/DENev+oTGXaY5pRDuqa+ULsF44f1A1m0aQE/a/xzaly+YXYLuwkDV9Jvrr3jIx0fW/5gtyHC
MVPNvT/kSw+6LooOLtwEww4WRRJ9ZDqCjnjZtQ81F+SDXQXNxsFBFGm+rH/pw348ZHhyLap47l9q
tLef5gAL1CLy26WftsdGa6dLYyUe5Hx1Wtkm37YgNtPHGo7bQ6cBTsljtYJp2e5knQgZ+q8RrRjR
/Hcjki6r0DHofnsNby7btYpT3BLMRbJ1tThd5jYcl0Ve+vVFiT+7yYERl0zQYv0wNne33g429cqs
kk2mF6TxWtN4V1AKXcaBHR11LzXfTYpP2VR0rxPQ9AvZtD/kqCIova1ldEziLfDWpgMOiSzpigAf
AXlq9wpfe2ye4LgIbwG0MzZ9JLjpQmxcLRRv1QUlwi+ieccvSxXyVLM8BK4Sc3nvqDuEyi2SZivf
8bKVN8AQTlNj71iDB6AbFAlk5zxg3YgZDiRlIQiCGQ6Wi7vYyM1XQ+v6PRoZqNw7Qfk+5CBviimd
dmHele9qDC5Oiwz1LHtDC/rmPLzBW3QvvWl/dG6ETw3mBwu1wifUVkLvu+XrD6aV4aWaDZ+Tl6Y/
G23+wGTO+pjbqGPlabZPIRuYDUDa8OTmmr13c1XdRf0wQCEx0pUKyyDG53IjXbSkSZae5txVRQzt
A9aIedB8tQdR05MDZczGbuI2T8Z8e0BPQte7jYRKtCmYFL21WEg7rn+co9k/TpUerKDTKkuEIuye
3W6mHGV3pqMmjvToclLdbyjBOZf7obbqZGUPWLjImNuxswK/EB4xhtcO93GomM+HPG4Rm2N+mtrh
ovDdudGxaUSVJFD7+NTZ5boiK3NB9Mi6yLNhqJMtu1hXiMx9xbxS7x/q2PpziqyljoT0K9kMXETm
yESvyhs/ugmJVLO31L0phNk9VAQR/nr+Au+ISrGsH8vCshHrWy6F4CpblhapK7xivI0sKtcjiPFM
iX/KkjQWjt+pjjknTRzkmdqqH37mtbuQ/F+7ZYce7tTG+xE57deIVq2mDVJd7D29ZtglbCFZMA6Q
LOxiopo9aNsITObp1kRbnrxtUdQrOSZHz+Fq1y3OOhnW2bnv8ARGoG4M7ewznzILwYN5PNTJYL+V
IyqaSZN9QqKddvOAmI+pY6hB+WlcQNdpdrPB1EnKviNDWt/aZCr5Gvm68Wz62udkWvrbmM+vTqPb
f2p9fOACDD6TxNdXCeCQkzWmzmH2c53qDSpbqmeYHh6kdqWAJRu7ajWGWDIXrfHQ5bUBCAta75Hb
RLIOOoOytxxj6rV9hDkzbLkVztAEVOSQdDOC6F28sG78yl7c8xWknBP0/QBLH331ZbJQDnPiNQpb
/d5OuY62s6NGICUSbGvMwjndgtAhMBVnzCaBIrQoq244SROPgUvUNOp3YAfROenInMtwqUIc03qn
38imnBRqTb20+tFdys1T7lSK6y1G/iYbsm3dfk6155Rb/HNa88EUJnIoAqD7za6M5wl3yN/ijXhO
/338zE54lfbeLT6hVhTnWz3xIffLXW4q9sD5rwPq32LrK48wNyC8YLaxgZ+G3K7dv3ZQVh58NMdW
8kdprb8fnHl4RaGy+i0uxofURAR2ujnlNZt2wzcfLccNn0tz2ss7e2t6UOc6B9AoNfx39KN79pzs
MuwyTR6/QFZoxYMi0qwUbhYOMv+HtfNqbpzH0vAvYhVzuFWWFZzTd8Nqd2DOmb9+H4Juy+3p2dmp
2hsWARxQsiyRwDlvqAMA1ZJuoaYTVxS0OsCyM+ZPDIuDGacGQPlELd7c3HL3BdoHKytJuq0zCRyM
Pj7lQ2mAC40s+FO5Hd9G+EvWWgP1b+qKlYIiGWsfES+j1ayW+VVMouD49Rkj2gizKSSAStQ2XSnc
yGolLbugVM/ohyK5qISkpQ0NgInUdDvotNg696VxHxt1f+fa/KpojBDnryJZ/Z5auncKmqxaDiUO
g6J5OUQU/0+iib8tmh5gG7coO3UQBWw+CYOt+aagkrSnJvNs9UHMD6UIt+YEm0slGC6yY7GRmTDA
maS+NWYjo4sP5EOARC+HMq5BbJTWt0uXOMMgpz+hvdGfTC1GxVDX5wiUQO593cTPLU/2tVINrz2s
uBXQYvtUNW17yBTU9INUTp5cXX7BRM78QcWKwoZ/VKXqWdGk6q7oy5rSovcr88L4ILoyLN2u6z7d
jFOA6DINV96EkZSsUr/RkKzrqrXX5xGuEoa3FHjYfJRxnQsHc49HVXUMEDmwF1r6Q0IsXCkV65at
h7UvAqvZjH2FL2OcHwRyHTgZwNKpOICEG3dYzz9HaQVJ1NMeS1lFNI+WRsV+biHv9F3zkerp3QHB
LQH4qdjNLno5PPi+qt4NATBfO1UnXDFoNdQw9yUCWgCLaQZ9E6yU2A6uxA9gmmQMBmoVuo3ecOcD
3BsdMzuwoTrODsFkvXinvn9Elie5bkSGr1M2CEROunZ8euITUi13WGqO1G8vH6uR90CU7fFGdCH2
4115EXKHQxUWpG5B7aQ4j4CcNop1N1j5q1SNr46k1bd+qajXFk+ChehHOxF9cNevr+rQTF+q9mR1
efFq2Q+tise1H0fDS6zx1iVIIifovu4j8lhzvxEV+p4aAxoNobXqM7k8pz342CdxW/EQpxDoBynI
LLZpyF+AghA9AhkRKoqzGYfQX34ZSHMUltpSLndiQHVcb+carn6loq/We8WjqN8Y8dIfaIh9MSPo
XRaPSFKOZ0UB7jJlvk39VvFsfKr46WXbTsOlpFIK5aYqinhS001+llg9JJ7+S5a6R5Nv3kuP3gqy
k2p846DVtKs1XdvjERCeuxjbF0w6pOs+RZPKQBnjRGG1OuZd8cj2EFFWSffd1ViVxrrFFu9OHBSy
CmYUmqckbRDJtF1/ZweGGp1AcihbPbFvoWvI1+IbGcbmLV8/mVwr38FpTLSAvDl3ozKuvS7ZlAZ3
/sGSsBzuWVsqUWpepahDbVTdTx8hLf3o3MT8MYV2epUsMz8yizcMfqJ9SyrsnCnhk1Hk3tzC9ZWK
wdTfTwej9J9c6oV70R8BI1YWZvSj1PTn0hksUjEcNJ6hsCin0w7Q4uDJfM48QMWgHbfNCMBJLlYq
nqmrDK2azQxHmml4VlQ+4aZerAKHJZD4R1r18Ll5GRUFPQ07vmXbe0c1jfhz//gGodKtrQDvohr0
50Cq5ufW8crDpb9K7fIwXcMZymxTjJjatY2hnfrpkJS5hLJpSMEihkPyqW+Oqaxk5w3SqxgQh0jM
EKfIQqTLNLTydVO27xcMtpiTgwryNWN8sxpD37mTwpHfVihMTj/HwLcwh3JkWCuV7T/K/rAV/aTv
KVrh4bURTZS6rsI0Kh/wIIhPYnppeU+zgICTeye5U33rdfAd+CBcEO/lQ+Tm2YEtuod0kS0D9G0b
oAis1APQq4zXpA/yhTj91J4nfBpzbFldaFqe7ZDUtK8tqb4R38vIb+xrIG83CiaMxz7sEsT7ELNL
kjw/VX3KTqgsl3ZhGA84a1a3uTWiEG5iHlZ48pVJSm2p2XL+7KIIvK6xeNiKSc0vtQFcMB4EhjlU
HeOmiCBDui0l3mYwbj7GPDcz5xZXYEei+Ocuhzpal1J0hXy6RuJBuQIFbqBz23t3YZKc46kbrfJx
r7lAlZ1mrG7sAmUHfcTT7kVC87RCUfDsjkZ/E5pJyy3cf5X0aLgRXXN/1GwrtoQnn4La3M+fGq64
25MPQgDkNNdo/C69Ulp3h7GX9GKMUbwO0zA7OgiinlCoz1c6xeZvho5Arp8AJajhzTka75TdiL3j
cahsNUPCNSKxUVbT1eCHbUs7Vlfufl4G1ZbmrFnMuVd16t/XA+p/a7VFfUnT63z3aasakJvt9cNY
szG6ynsVJqiRGkctRIxakcOzuEVRowuPcjY8i1uU6MpkBRIUudb5TqaYYXHqmupYhuqOBJv2Wo9B
Q+Kq8s525pQHZmOwA+HxCfPDV7ER+AgtQM+ioh68h1au6216LfKf0Jq/hDptYR1HLfopVkQYVHvz
ssjSpTMsfGt3WSmJ5dJgKtBThgh2/QdjJZceCs+NrgWHRbBWSksr19bgZKB04bXkqXKWpNrela4K
ZM7yCqSaMWRa+5UFbi7vpPYK6aN/ho7/qu837f3gquG9DXwwMVtABn57Pz1bl/EY2FvRdCIZZ8HB
+yZaYk6VVU9DOIQnMclJ3BqxuSRcUc6UsY8Z5TV5ae9Uj3BcyFrg3jmVXMVBDIgz0nb+0UwSGF2D
MyxcI1R/tGtvWmfpYYHoX6vZt7kOh9V2AFGNMpZ0ccyySO/SeB2VoNRxFXqAIeR9/+MEMw9f9LDT
mE/svLCejTjZ5g3e7NxtjNvIroEH4rW+7tzafyvh8TY1DgoGdX+DJcWVaiCu2uj9TzEuJproYy3z
So2vEerdW6wN7yyva+6VSTpV/P5HnoU5tjALyayy52acIF8NYgViNIuRNzXrhBtAHwSPmayv6xQ8
EiQ8FIz9bdnikat1tfOq+nO3jAzrVo7i926iR8nFqM1VOmTQHqvpzsFeoXmgIRQQRCPQUdKEFtGG
qhgRfPTfDc8tkabEq+h25pkbTQaQzoSQg03qP3aM4ELEDudsqdzKAAAC0kVr88Gu6l8IJA/fDMUl
A9M/V5gp7Uaqh6cMSYRsO9DX8DiKSJ4/DGCTYEz62Umg1EQT3ebsJFBqY4m4mBhlb6pumjBKVrqB
fVOnys3BwlP2Pgmlm4LXlB6CspmbSmT1/4iwzHmTRzAwY47G7JR85V/1SoVXeQiCFqtFtQl3fikj
3ujW/c7Ulf62gw8kdhTiEDuRsVILI9+UE78W4eiBLO97RKnDwE2niNQccpQa2Yf4VvGA3nN6q+lo
k1RaUJ1Yb4UPpo3U8CQWgsOKvqmauN5WI1gS3zQ2NqsemCltcwyTEvm61qzQGpoSypmqnMGw+feR
zh7AdZHnmo14h0paeSWmMGI0mEY9iVHh4Rtrtnc/Vt56LMzoZjCrdB+55LyfqNRHOz9GLEaTcSuY
IakZYn/ULGhbgrYk2sin/m6Prb5qRlSa4YLbACDh4nq5hNZpgrKTaAoIpIHdET4D96IncXIELaf4
cIo3FGwhLvEixK7/Gq8labQIfOxAy8nCtbU0dSWl1UjCwhnazYyhzqIuIC061XiVQDqOcToccQsU
+9tUduJdTmVrGUzbXa22UngZ1lHsgMWe10pHXEmK+EbEG5gFsmDRzZ2JtO0h68xXBJYmDLFcPIQF
XrZOBoIWicYKD8YhKteprIxLs2ItN78FNTFHaBisUkSGER0nGHMIAHDHW3ls4ZHzUspbGxGScxtb
E7SN9y25wdwUgyJMREiJsSphSm9LrYS7Py0s+xJDCifRtXUQOORmPtaX4oxfUXpwHR0uO+vOeck5
TxuqvRqNJhW+KkB+jE+zHjxow2PVb3QU0Sln0/fpkHWogKVONYdcBoYehasF33/tqMf6m5tQ6xY1
kczw6hkG0QQK4v3TgKj5WymEUTicdFpu0M3Roloihp2peCoGHAWTrZ+ZHRc4HWN5c40CiL7tDKgP
4h9WY697DrPgBr6LhbqllW9QEjTmf50EKnOZ+EO+76Leuxl8TES6YfjhyxIy69MaPkDRX1upaYJY
83MQgpV6A5M4wLRgk+/zBVmFMkXkL3mAmUUqhitqivPwJTkgootklJc2MmPz9mDwpfLQ8tgUL/tp
x4ArCyuCAPEb8VZsfYF1SoitPKLAdlpIG91EWA5d1WmLbfXfwT2x2cXcUzHgKHuF+YTijLfu4yrc
d4gQrkNnhBgzQbLi2PZOYG5XXZGjwCCaklSuREQM2N+2k0k7NtDP4tAV7a+U9MXu0iWDjTp7gx/u
oVa+iP40UeAQmOVk6Oud7CLxT+IMca9xrScIR136xICuGsEyB/q2iVMvOahB+3L5TlcJsnUIwb0E
0w8hQKcckqrgZEOY4dcrtfYBZcuIenpGEchFe7dnN//TRFw8692fKGVFC7mzo8dOS421mmnVUVaA
ila6M2KzjiaAog0IWthmOGPGHGSjTmNYPglAmYCRubinJSlqHhBl+0Xc5OYmvUcA3wfrmzXXSRe8
6XowLdX9eI9SRrsSzRqkzir1cnsnmpYr/bDsIbgWrfR+dAy8CEVaZGwRhqpNhHkSTcX8bNJNGrNM
Q1/uRtO6qFwWk3ZSorTBldBZooyYLhtf3cgTTkywFQSjQZzNh8LARVsKHkT/JUxS3XKtpUUJwSur
znjar+dCxpdm7JW7TneSZZtU3j03lHBJyWD4B+m801D5FaTXzl9YwKZ+jlr/K+an8YxxegbRVQoo
8NTWFnHT+kqLHB3/NJzS1FxKNmZX/oyb1In3ZkLqNDLKb6069N23EWA8ClGwI3XcmVlGvh8uzSwY
SBSLduoOuIqww/hbnOhTmzUKCt5J3KfM6WYF5VzlBpjbC3FjutzAxKhoeo6nrjGDeA+5DFQG6iGK
fu0VQ7Z2ocquUKJNZ86zOAuDaymw8utLN7ehz6HSSPzv0MaIi0+hdRzcgAE9Y4o63EatJG8620iP
0tgNV75cuzy3sURo6kxdUeJtH9u2axYjK7K3mlv8TC5yDWWhmWmOwm3/3cZf7rnsCn3ZlDZuASQF
8XQozKUPvuBNQpgj7khCloAPN27Quns1U/U7NsXsqacI+EzfUcnv7iMnb/aOOyIArTbaS6NTG5kC
hhDGKR4d+RkdPPVkmdzLgJNLR5ub5kmagEaXQ1O/NtWQHC894uxTKKyuFb5j/fLSR5ZqZVETvAnK
Kt80DmAVw0zH+xZvxxsHjU7gzON9J1vDfV4ZLTtPpb8STTOX/L3K2gZUoF8XS619UtSuvBOD+rQX
6WOy3aLJqo0b3Gi8zaFujU6nBP9IDJYWa7I68Q4AejGvJOF1RsILYecgrNEHxr8abipJ76k1KgGH
KSQcu2Y3RtEP0T8fxCwMc7LlOEY6qyo5vcrATC3MjC2grTrNdcMvcgXDpn1GzBoUkmf8iqOlIcnp
L1TIEY9xxyfH0VUSQaV+BqaHr3sot+s5/TWSjkzdVTQ5WTldYSPMDto2dJzhhYI8ovE4cx7CJhhe
7HCdTFGDheX6HDV162RK/oySgkL6fK2PqLFFyltc6/crloG/chN4jtKwshOkc8c+1O+aLAy36CVD
OZiaI2ChuxamOo6w4yloW1rWgLGaYuYLPGtgi0t4mOOBq6p7bxr2va49K219JebPM7IKEx84dpsY
JUtmDKuuxQNn5lH3GaiXvMU0J+p7cvgh+Z5J+j3D0l0sgYHuo0+DErcYjqdh3/Xfh8n4wKKcZtsD
RjehWty2WLkqCN3V0Co7SpJfagHgfQ+mWRv7L4/2Sy0Am5FDnqrGXqwXRFgRSt1Vj6LO38oWkaLd
jK0p70rcwLqFCAH2gouC2LB/DIsBNcwybD6miogYRahynjyQEP49A99VlNjZmaNVGx1GD53u+VS0
86lTnDWvuE5KV+Jcl/x47jWllPhLlBj+EiOantRCbouj1yRxyvlP69r0pxaiCk598D398Lc/ecpS
yHGbzpPEH3LJV4gJXZKiA20NKEHm3uTOJNugErxs3wSqfwAQ9X7AnoNRZB88f3PpLe1Cwbd2Cp0D
xNCkGJNYGH5qubGtJiDUshnTJ1nPTFDatXU7RAEHF7VxFotzI+B7G9rG1Rzu9l66R6YaTfspPpwO
cqWRuqoDdSVmiAHPk9KlNb1MW0jtzs2lyTgH3MLkeKBWByutsYixWxdpaFurwfhMvYkZeTi1SM76
64gh4iFZUAPqVm5U5dd1pBVgQsLke0npPw1z9Z8OyNV6DBMbOgKlUwdo8T7T1EUhO+EtlqYaICPs
pTbv63up+4Z8QfTsRm2+bycLEyFxI+Mzb3l9sigoc2zSznLB1JSJtVOH+GrMW2qhim2shyDCfa7H
1iwvsbfLTJMvrCUWfnXDN7GzkX3gga4tJhORKZHAwjXCJBJaNrmD0FVZnRVrkTsQIzQuI7/Dfs+B
A0gKJEo1ylftxA2t+4XA7go6dTHAF+0ChMhdfYJn9B8xYlgwsU01/Zd5SJBgHa5V9y4pvQfTs17U
oUy+O0OG3ntRPSQt9QswVM42qzJvYWQg9qh7BVdg9LCDqwf7eUgNnjvkCFL0MRa2aXS3/zmiMZLH
qgxrLC6b6nrW8OnhL7UtqBBb8QExC+mfqQ9RXen4JU6e+lKM2re+XLG5B72/SZXcO/pSnx1ZVFvr
NiqlB02DR4L9ufvTwMlb0X5qvY1Kp1LID/E0Z/BH74gWT3Z0O90CKu26D7Al3uc0xy9zxOs4HZ6T
oR08KdzgT2BUlTX6HRh8TkWApncoAqCbq5HrpD126U+/j9ibTS0XgZFhIeaxmU+PQ4Z5zEes6J9D
dLc7a9DMHbvdKUpj/ohU4zVDCAjNTcXfVIVcHBqt8/EGAKVBrVZ/nUKLdBwXbpz8ojLnVDgvW229
Rdl1WPO0xm5CQUmHu2J5H5bGt1Sx/bccd/lF1yv5LVa73cFDnXEl0nGBckNpwPgnrLTXIGx1cEvK
sJNdhGWC6aGI61lOGgMnBSSawofUIX8ohdXeky0dSirlN55YSMFXilWsTL9gKWoO+lPdgIUG+Y0y
YeahqxgPCeKK4A6jVaSSNR8DCf1fBurGiI6TY9tytHPj4Cv6faW5wV0H3e+aND7uLaj4v3Y+hj2F
OzR70TTzV1clT+YVKZroMVKT3FH8V78jqWkbWnUKQlt7wCdnK/rRqOM+GDlsoqeLTS9ig4JaIJpu
7sqsdQ/iYNqxiyi0/t4shhCGT6NirvURUoLaCFZ23y863vl6yN3mvuLWcVX3OMmJpjqqLQs5vGK8
SDqDWWnvlSxPsKDDTEcMYhdEUs4wl2JQTIpa1cNSTMr2rt6wg9GLnq/SiEGe1Vp3UtFFe+gV/tYv
ourJLNmCFGn12Npqd1VN7nWTfmE+HWzTDa64YcQ8KmzzVgyksgRG3EHPQnHVKlz6k0ghoi/+dm4n
tvIjyhrryhVyhtM8xJuXeh3K1+IqKJ6p5y7MNp3UZJsWmuwVblI/6iBKvuM48OS7Wfqot4WyrU3u
HGE4uvellv0toOiTZpe2ZCYVK9rEOraw0Px+Bq4LftIBC6m3Lkz+WHsLOrDvjReoj12FDauX8IUI
eW5t8zpVkf7owyPy6nBFtK66HSGbA1ZT1Wd0Un4gVtCd86niI+7HftustdBpZj1RY+hQT+ia27B/
RFM/wOpHzUBWx/Zza5p78UfBRGEnHCOH3KY4i7A6S4/yhEKwYSdlsq/diFZaGM7eDkzE8adBwBz1
HQIN/bLPfXl76cMs8OssQ1OrhZggwozexA+I9cu/ndWmlHQgBFcTnJQC8mXG3J5eoxyaA3cL9wg4
0r/vMmfcGA6MGbmLWTDiecWPyeKrx34AREgob3xyKSxgJ0hIzyiZPO+2UtYdCclno2Xf4csdTkmN
c/RtRK3aSUlqjGWKYloc4WjJDUIjTIv9/lOY6BdhTYLkA9Xb4aUAICvCPCV6v1r/cTVruppoTmE5
ePPFCLz45Ors4WNRgeSB8WxSMNr0FiJa4PHYCkj+ZMNre9cK9gWPrhovRb8RtdVhQFBoGfms8ut6
UFbqkGd7MdrzxxSoVd6ZQ6/fmm4PLIaLqSF1V0hf3lo085F6uGSX7kE0vfYXnrUF+BXekOsZK0TQ
zEUZosY8ekn4gpoa0g56+TQgrHZGlLtGKrAIXsoe8dq0zYYtchLBi2pHr4qktzdWalMvyqO96K6V
YtgnPU4uYlLh9XAJc7c/iNE/ry2HGUv26TWrxPh8bWT2Xxurbm+iOuv+dm11egftOPEUP67dpC9y
R45N046jpfkotHCQ5fr9TMu5j1iaJETM/HPSp3g2ikBkM9xVrEUI+03RCKwyImb3dlztg6a5hXkb
nHWlbpSVmAInaCF1vn7s9MLYIeT6FKD6icynFFM+RC6plUsDb6E6T3dSlrP7d2tlJWIMx7BP6rHB
iD05aIr9imcWcg/TdHGIPs700YxXZF7SRO836SS95NusXVrLv7X0TrnVY+me3TO6SH6FTEKOS5KA
dFJb+xIlJosoGXV7dFAtfRlzz7qyi/JH2hnht+kk/32ikyoQPeJk9Jsf4kT5fTIF/1cx/+klxAVB
l574TFkiSmhhSV0+7FgA9C9Z2u/itA4emmSqQClBvhD9IszVEBowWTy98HDZ+W4cPoBT+5cwZ7qa
CJPb5lNY0UpsmnxkpS9X+3jRYUCtvv/zarYj12vxogZlrlUuYV/sBxiRRQP8BlHIEk1Dr6WjKHPF
3F7mUSG3cBkVQg6DZP6/zhVvQ7yQuDJ1cel4ed3Lm7y8rhjtPt7GENTtFl6htYwMG8yE45yMsNOv
ZcnUr8VZWOGF4kZ6j1HLNNA2gbUoHFVepGPdb0WgKjqrsljFZlmdLpP/rxedXs3LYv36cuE6jUKc
RqfX/Ljw3PffXFTMjwHWze/200UVkMSy5X9+t76G4oCnSfNHMMd+/fM/PhdxUduU+61445e/+X+7
8KfXT10zWWvNSgjgt3703OShjG0h8nuSjYcu2U5/K5qQ4QB8JCXOld0kx5fX7m0eUB+ZlPhERKb6
n6Zj9/kv0+0i/Ty9MrOluNjHdBxIxkUeVvLJa0himhPIOdK+JeMQfKdKyjYWRWo0I23ohBg4bnO3
je49ys5/CY3M6j20N+HjiNBBKX5GXbfUrSB+1DJdX8cj1A+8WO0DwD/gp7jVPYxT7q0sh44dyaLm
Zv8zQw+KniTZ1iyPFspU1hing5a37lLtdMzFpjqIUbZw51AD1HF6vRdhot/yDGx2JJWSaYtdS4Mq
60GcXQ4aHgjUHO33kMvAl2DRdG0tXyYWWECqwN0pcksYD57zhsJwhTDK72YInDsDv2rh99dK4zqj
ooCGSAxiKEiHyQ6yu2LxaNy7KIkBlcOBW5/E3BCQjO9IykNG/oVGYvgABbh+KKUnse0WjVx6Ehvy
DJXaP0ei4VPY1zkCDcD371/niIWmrmvVg1w9i0ubqWdvHMlC9354+m8m/vU94Q+mLv0eJ09ZbrKl
eDphWCAtkfXXr8QzDDFPFmTtMzC05OjYA9/Oia3g5/rnKEU5waltn9m+vEfJY/kW12MKCk4OELDs
lb0ju8Z92LkvFJT8t0YGsjVqnY3SKWT2YUS8T4jfhtnPXrazf/ppInxMZV8hfnBv+/aLGAfJ8nli
6BXo4UxXbNNfYmIHCnYTaE/VaLRXVeRiZo62ErgZBWKVwSOzd5/EN1gKnB917kVPlAiKtWp30Ynd
Ehadf5lT9E/CmuJjTjvNqf00OvVFlhysWhs3arardEndsOgocBOy8RVKWn2ST0DOveQ35lNVe41l
pFygoHgLp1zkeeZO36eXHD2BF2zm9WUrN8mtNobRdozwQdaSSXwVLC/K4/LorEd98oXs++i6snqF
IngXfs/1vUBySUEcLoOwH25Y9jv7Bl3ZTYK906OZOy8iQjHU60wDqZk336R00G6iiek25hiyYQVA
8ZaW6M/8bODWzGM1l2uW6RI+kxs9VtylGBYHU9ao3ifSbSlCwvC5NzH2BhQRnrQqM/dF68k7Sh3D
2XD0eG1bYfVQDdji+KD2viE8dMrKaX8WsY/XdflXng1PVhuFr8OglMsYZP+dp/HfrBMbs5KmLTfi
ty0OqZn3CM3yU7eyNyNI62OOAtteZgGx8EhK1PfDgOq/cy21pPLekCfNUKmfeLxC1zYMm22g2OPB
Ekxf1PDyjdWEEj6Yo36mrKyg1Bp4h7AEHDk09WPpAZGMLLXfhSia3Wu28hOBjOzGi6JhmantEmor
5b0/zzJ9QAHIixo8Y6ezP0dZLtLHJvJ99M+4TK64Pdn4pU6zvsb6zArF/D+v+fUV/12clx8Ty5OL
NwDWMUQXXb7jaY7IXtX1qBvTNI2kue4zfO5j7ECXbjG264A19bqrItp4pW0rNoHXIrgrPDS7ZBKL
ZREpdwh1JVsNodV1To0FYcRvJPecdRZp7d5P/PxRHY0TDJvqm2FHCMwjW3Uy4SPe4PfULMRAnHCz
HXqzuU3xRT3mJtbn4kqSle9BgVfokefGri70dlPFlvaPrq/qAhAfmjHFtjd55kDieyQDi4RCXPwQ
kPjUV6xtlhjjWjBGzMrzp/1dfBT4+WlSBWIq86nqIRs1shqbz7y8hB8d0teLPg8s66fRyKqo29gK
ODu1X8ulXQH5AbeOI8F+HF0TzwCK2LCRUZyp3OIebzKMcYqfqRmZ3xVPOhVFxR2+0PmJtRoohQGI
axg7LCU8GU+p8NBrOSgQ13SW+EGWZ2P0wOyTwFo3pla85rq/TZPQ+j6qEpQJKx/vrBHVYvZRyjZU
yuIBL++fxhi6N5afIHMcwupQVeOt8kryzk5pP7ieGq+7osrPquzFe9WWvH1n9g07UzNYG6kaPBq5
ho0sH8l3aXSx6+yoaE9XquJ0fBd/DzDgQFWtipaq1pokqnr/nPkDOph6b34z2Pra3DKfqJI3O2Ps
sUP0KuvFpxyl75zkJKC3XZ9rD455EmrBogGMTYyMCKpNI5/CkpMA6PbvI3/MUSFjwhDjjhj1aKPk
RrOm1KK+klZfCXZGVxb+ssDC8+Y/R4xBlh5A1pd+jXDUAn9YzEJSDKM9rDI7PhMEMTY2l34Z4EJs
og5ek5LqNVDGpJ8j4qI7yIWfPxeY2W9IsTWs2HrlTtKk+D0iM2/rNLcfsR9vtlFN1lQpdffe9tLv
84s042vtj92DQjF3VwFS3CKMbi2NiT0IyO8m0Sz/zrPi6rbWugdqt/mLrCAlRnKCp+nUVODrLbo0
cs6J7RsPJQle0Z+phbXvJKWGQWLkL6gWUEJijXYUo85Lhp7fS6MABilkXOJ928leGkPI1dX9XsyB
TrZRO6l4YJuYX0s2msLYWiePmdLrkCYzZLNveYquMzws8T/lbFQ7zvzU/NQXRhV27DlScZdCHb7X
+SrJBm4VH6UxUfgSTbPP/GPTPChQk46FOpLES5OHps8hrExdgJlr6i7T6SXk0hRntoSTdQOvbfVl
IJazDm11TLYxuoUXkhZ5f0DEuj9UkdcfDBu24dwZlMmyUFR7LwYuIWLGHCdGLDHlMn4JBzlqI+ng
datP1xanThw5CxQXh1VQKMaBm4pxEGeXw6Uv8sNHErfUEY0SR8O/hVz6qsr9HVMb3jxv6PsfNfzN
lxJLrgJfw3+yOJGvc/02lHrwNbmm71OkMGeY1tgkGNBHCf5gQLwupVxxJvqmCBPU1VHUc0W/OLx7
B/wevQx8LRs7N++sTcPV4j05IW1WusflEkue2pZXl74G/hCkd+mb+iGILwYrZeP0UjQr64se+EIR
N+Sq3o/tJCBM5nZT2ahYQ5Nq4y0lrWIxt4PBz86KVcJT+RgRfbDRPQWXQjU7izmhjv3k3OnD8l2H
DRrruMtcu1Xjv9hWF67lGqmLvmk63NgiyMNgmJ4N17gRqHX4vtcIKL2H1lGHM4dPQtuCI/qX0FKR
zCV7XXizblwBPO+qa8M3jKUV4hZ/EXqe9Z1JeZErYOAS/GVAXCDOwnFZtUOEiD5oRYHz6YCGLccO
3C3cQJCJovMCVzTUql+aXgGQ8i8AR9F3ucLlqgIu1FlDf2CPuNLzuNmmPcBTxTbTO3g+6V0E7Rb/
NsnkWZZkd3bUpnfl+FaZnnMjGkXnGFdFgqWFZajI66sU14HO+/a6yxspWlLJvzcTrTuKywWAO8/Q
4TaiJS5wedUYuPu6aCGdXxT8hbT/pelkE8bP0cPlRdpfjFaoUCaJ21z5TunAthWM9bI1vuO9Ee9r
TzMXThorG6Ht22DvMmv+Gl6lb5FVyhcX0V9xNsc1J0Puojn00q2DbV1QnhIPux6Q6jIaFIy0ExXi
4NR0yrrai4ek3o3vo5dmMAVXqWzsLXVa+rklFih+/xPc01us1dFLkFjKchgT/dZR6gm3SjrALe36
SnXxAvaxGkSTytTxRWvyR1wOu8U49NnbUGKwqcAkXuQlZYM4wM9HQNlbYAFW1T7EY96s1SZBSqTy
WkDrFB+g6VOjmkYVeHA3jVTy02VwnkBSvHGrYZ6uFF5HgRImZ+L7yY0qwaUp0gIlZ7OHxpfhbFmm
7g5czrgUTeBxykk1lFfRatS8ua9tMhlEepGiPGRai56xrF7P0RHw2dRth6tgGlQbv1iXVa+vAyoC
QkLBwCVhmVt1eSWaWELcarLj3WIUlDyG1shzDN2Fog3HU5NROem7MXtOw8LYOqPfrlueH0etK3+l
PhAqcdAyu973CdvGFpWBS3/8ESH6xCjCpdhqyq67LseC+9LHDDHwpXmZBoiO5DyM/tWXOBFyeSHL
BHmzSHrl1YUKsL28l8uLXy4qLjU3K9AlaYVM9/SW//eXMKa/toHJhqRpg58daJBKKs2HZEjNZaMN
yq6tJIPEilxuVOxv1jLs1QcvkNR9yr1gKZpw9e2TpJovooWtgnkXtfJCzKyn6bIHit6zi1sRILku
iCXdHI7BaKAfmPNpFNJQnoCsrzHsw2hxSPybZjpEAK5Wo+4rK9EUAyJEHduNboPVu0zwFajXlFoh
t00XmQ89Mmhlndb/Q9l5LMmNLOn6iWAGLbapK0VpQXIDY5NsaK3x9PPBk4fJ5uk7NncDQ0R4IEsg
gQj3X2CCEucH6ZMrFf/5QN0Jt/3VxWBM2jMiU9H6Wi71XMzYqCqN22u79HgLsa72Drf6aaNqZxDh
CJot1VQyC9kTMgLX+Fzxk3MV6y9SnJWAoEE/jzQ9MqWWrtxDMVqzN67PAmxFN3mR9Cb7cWwr9yre
LaN626OdKKfXGDn9FSjQ2FomXwcWMG2Q4K/hzIG56UczLnegDlBuaIOjYQSY5jZlMJ06c47KnZwC
3Z1OoaJBokd8jIQagqQ7qJ77wnWhd00KzwQUVywbi/kCIZMqXhXQaiOESoCw9y36mLe+EeHG2+jt
7P8S1//L3OV6QwACQyySg0RHbZVtW1AW2uc/zoom0T+Pqpmt5kr/r9Fx6ZuX0f89TkZJWPyM++Mz
bp/7Z1yEBluBEP+SqxQdkNFqN9gaRNTZyVfivZ5sYHWjXbk0m7yB/dM5mNuHXVavl2An18MnURW5
BcvloCj/DJZRvf3Cgqt7LDXzTsfX+z2uh/Ee5sa30p2a9wjvu5NqT2gSLYMRLnh3quamkD0ZTe3E
oSSvOVsZzT0L277MRgxgCe7GecEEhOWRJWX9nscKCE91DHhsL6Nx+2yiyfsoraHJoXhb40voOe0b
eB3pLfLWfvJRzekm14NHi5SNYtTRTsmj7kyBNjthbIZDEoXKZzUq2NMYrfEFnZ2TYwzm30bXb3O0
af+CRI+1E3mnF9Pqom0TPC9ieViYB/k519AgWVq6gogK+AL4x9KOJ72lojvF22tzUVCRs2FUnGMT
GftrdilQhmnTTgOCcYMGcw/taDz1unszmpHpnNF1jNZuaLx4zuIl7mtVuCN9wDJU1lq+Mv+dqZp3
ZK3TrthnJidxILHUotjVw1xvpRm0So9V6PD3jNMGlCbrpGV++SLeJfP0YEPQ/mp7LB2iqrTf4swY
N41nWA9h2ZrwPTXrqBRdcLZCsPqtbhbQsip33RbO+FGl/o8B+dzvTVCsXW+xZtCcYe+Xrf06DCyp
XXeCdzMVd5JH8VL9EbbE+IRyafky5/oh7JAnmF13gOYAbFZyMTIpx5k4qYHd1uuwSnFuLxsY3q3u
XLopcC+3ZuFWKz+x2/NcKeYMrpG4Kg6CbWIZw7oO82GbFKq7wrCsPvuB+t2IApz7xhnTe5/98NmW
08nWS4yT02qbOvwc9ehcAPjwactZUQf9vPyBedd4QQOdmk5bTXnhhA20co8bF/EEZ+279he7rcZj
2Mz+U0Hl5H5oTNBWlfIkXWHvOYcZ6sTKDBT/SQactPM2etCw31765FBWdrVKfGBwI3WdeDFM3GRV
XD8ESG+vM5W7vJ5IZAbljwaP2lVn9/ablmC1XVVtcm+gFXkXNxYbuJD87CZ05+qTWzpvluvmf/c1
4Pc7JYayicrgjH6FOpJPRUustLDL06w4fGr8GEsqsglITwEsBi12C3XSQOFrGiuHLOlDvEj/E8pV
DcVNXyNznlZJ4Q+7qMCPqR/rTIViF61RInmxsWjDwEStt3qlTZeWGgtSZ521BzRr8NZNrLXvk+qF
9PoEj8r8W0F42I+U9nu6UFKSvKz2TaV1G/zJKvbxrX1wareGBIvlvaRvMs1+Vh1+21tEgMzKbxGW
6T63/LPe8kFn6YYvyP43nhBVAfge7BLRfcS3gbTwR645BhJElbJpwxRPqDGzXrs+4nu1aDwik2pc
uD3O2aL/KF2NoWgbJNTXoeYFWyiR47NR1NNzqCikHRzrIl2gK7uTa7TfuRGLDE0r1J1s12v2Eish
qLBrLa91aQTxVB0MHY1/acpBAbeKQiPG8jLJ6+v4wcGW4RaR13BWzSoOrz+H3rkf8QKQAFbagwa2
03tLU6r7Bnbiurei6K/AV+5UtCHeoUHY+6K39D2vvuAjdYG0LgEyc/ABB7fquPL4xv+vqqnoFlnr
2farjcTJ4TfxVdKqxlkv935rKztwmzgT59FvTqMlXjYIBRbdUWSqGwS6DhAg1bUwihr8dJ5j+BZZ
QAGoB8aHkhMyKki7ANDHmXyvL80Sd9Ktz/OERxqyKrdR0Q6QUVRsSNf+CpZmkjXFnmQolrxucXHV
Wf++nOSgbeUkCLLgJU9scm+riA2HbW2KbnbfDdOmto4y5mV2o/oMSife9lETf27AQwwK7Poxxj3d
0ah9trpv7EGh2IeyzpNnu8fsTkLYleLRPjuvuc7axjB0dxNRe/gwPMfYTIE1HaQ5tZB5OoiYF2l6
Zrvluau+FLpevXhmw39JU95nvB8vMb7vK2n6Zt8c5JK1wZ/3p45tZLjD2YawABZQ7Z7sNGtP2eDi
3NihKq/oYGF15YuFzMg2HpSITGaVv5iG91eJIMOnFL8GtK27TzGu9pSa1PZxWA6dVSPB6JanW7+Z
1zlr51iHWkGsHPoxch+SYnfrkbMxjZFLrOB43gZSSiJHfS4/5Z0+bfhjt2s90Jw5X6W1hv1JHQDn
x6MdK4/QjPYFUt7DtAOXaq1ECRihlOkUOMWbtCYtbp7+2VUvNjLKMF+jpPXPiXpMmn39a5KyOBFO
5ajeZ/FPR2tk9Z7zSffvRGT2pjnrerO/qTIkgmSgKUqc/VIbOF3qhH8Gl5mt32fz1zgk4W6op6sg
gLzMAMjV2YYlaYJUzS5xh7/xVLNPuutZp3o5a2oQq6vfTmUoGgb75FMdPBRmc5GuQAEyag2sZsJE
xd436rI71AEQjolpBjavGvWdrL79Ih1z2wVoUmJLN4wZCw+828ZwY9ZlsTKxWT0lbN5RhfjHGdbW
P/sA2PzX6G1G4KdINqoT6Nx/iRvKx742I0qPBPzvofKBt7g/fhz5wMCwPiFsMB4Lv1Eucqg85Is0
pZ2wXwVWchu4NsORFWNSALD8NeOPOF6neFzql1s3RuPOusbpjCdEVccK8IKyolA7VSc5i4O5xPNw
aV9Pb+OYIbRrI7aM6xwZcFMSxCs5lcOkR+4hKrRDO8/eQ9mb9T1MhlUIRzPbprge7qZowJt5scOT
EDkLR8Q+kWA1DreBJumuc/vlSrd+uUjp1Pn6j4Gsr8FGLReRAbl61adkLVC0dmb1c+VglRhnTXlI
6rDcipHinCjFuokj9STCdJ6VbUIltV8NEwb9v0ySKN8B/sK39/85KbBq86m03R/UUbApcD3US6jm
jFiQf4lhV2w826kuujoa5xpdG755ofbZGL2dOnfx97DmwdFH+ABoiIMfEtVBUBw+x3NpJCBJNadB
JySb77oBy5ZheUTWTWY+5Oi4r0Z9XmSM+ksX2Om7qpc+MHBP31ttP71bnn2SgDbIwnWaRd1DFU72
WdWLjEV2Uv2FXNEq50O/UGZXthMUlzttGIMXHpc/ZKa1UAmtalaf277AuXVsLfSrk/6LiWyPRJDs
qtG6ZBCmNzpBRfgaj9bVASPXovGg6Vi/VAuIbtanYqW7cLDsQQ1fu8Q8SL+ETQY+VtYC1VNdDdRd
h/uMbzuBXO2PMJE01par/TNMT7NPLE4xhWb38pBMCMup1dhvcBKDfiFJ5VunJJUlF30bMAC0I+ZH
zvqWpPZiTKSzCjK8qaJ6y1dl2hdWbeyrNLQ/os7Yku6fvyo+6k0dhK2zqijlkxVmxSpsJvUrVSAE
CQoUcjvdRMMYRNxGZkwd7u58Jz9RnKxQtzlGjuWjYGLrb5AqvGtTZLxuzasylMGuy7M8/6qFPTZx
c+yHlwZ3r1UXu9mjnU7545ygZw2m+y1J6+l46zdwSTxILP9W9OPGf8Rd+zrd+BkzZNUEhcyItv5o
gbtXoeIUvHvOt2aM6Z40vcjhTbsckjFrnri512ZaZw8QqZ0nFuzWXTlBkbLSDpZWSuZ4Z3l5tQna
tIvXcwFkEOeHcn9tK5X+VRnww0Q8wnliweU8ZVjwjlUYPsoFYZtX98gm7WVM40m0LYLK3xdau1eL
cv57ORlT63rS/+fkv4ekR+2N7TwO0dVpUu6NLByLO/Z1X+WGmMUN4VefRGAoins3n/FbnAQPrcMt
5BX/h36gKUA+PKe+Fi+k9hDp/vIq1h6lJnHdfktpI4VYcefr86PdU+Je1YtOw6yMwy7oC23dD9m0
Uh0MjVIrTN/CuESZDRi7GCLXyMVcDZFtXd2OoX+0j7JfqbCq3PS2o178TmsvGJKwNY268Ft9h/xd
u/r58ihgIRxiADzFyouy7AT0Z6lMRi06JEtnkPTZSQ5YOv88k+Zvw79Nv4XbWjjvzAZIXDgpFxSq
eYlhB6lcZo+0S5CXyk5GXBtLg42ziMAGGZwFibmGy3jhG9qFyrk0rj2GuwoQRHn0UahCUse5FwJC
CBD1ZFvdtxsnoUa9ecPfqttJxByM5dHtsnu9RCMJvXx0K5YyBipo/2ku5Lcsmn82BW13awpC7rfg
X3PzxXBKzc0ctdMoJdMJdSitYDSWxTylGy3yCywC+A7uVGxaV0lF6acFk2bfmVNenikEJ0Di58Db
IWHx17WpLyPoO6X2HbpvaA74+d5xK2cXBZH15sw+FSAwGJnevfW167zFXmjvQBMZd3C/06eI/94q
XvAcOfxGDxTB16Bt0MFpteyiQV9EkWkcNwG6xl/asVnTY38rpxbXel/Ln6oh0+9cY3R2c2mNd0ML
JaTq8i82iYPvdlscBtu3P9cK4hQOZCe0RtXy1HSkwhDO9N5+hQJ0uoZ2pvnvoYZfXq8aWj9DmyW0
G9SfVy3t8berpqSq2IOAdCjm8ewg5nNgBfCMqKqXb6KlTwbkMKrleEa1dTxntrHVmhGmzNKlBwn0
yj9Pp2RxvYyycSOT/+1a14kuu9YDdjhr1O2wne9Xkxuki9Gg8Zbib8KWsUvO/eJafBsVg2MZLTsj
ObOJ+Bk8+mW86R3U7pYvmgLyEeBYamYnf/k2SmduDuPKKdkE3voS+XLKsBxk5I95v8WAl+9X+NmH
3Z1b6sa+XGBTCQSavZvVLB47U32+HkzAenY7n6WFF4RyaozkyxWUNfVAADtdm/YyinJ+8YzIpFxM
etI8Q8i0ypQ14h1qBgIxfav/ebWKq10hXberyQXKboKYHq9jwX8VbKx3rfvkJkO9r4uqfUxrtCui
yB3fJwNurhdWxre4aretFAHt0N7YVhV813yMWOtSt97VsEgRZ1fVxzx3sr2VqP2pNLzyRJmg3reO
DfNjLDAwZKvxIIcqnRycZ/t8e+sLSid8KDzF3dsx4sl/DHA36Txf2Ub/uohMkKbmpS+hbft30pL+
dgoPBZCaY5bYTyG0lGbdVcFBjwD3jBViIHObmuyCvOoAGzl69XQlvpsdu1zLaOc71ZM+t2zY6/g1
Uqbo1Z+UT1lkFwBDiY8nfniMzuqdDHaWO570kp876cwGI7QQgGbXv1wHQS/D8fFV+KZM7Uw92Os2
FWdpOj0Kwij0PUmrDqPPySLcHlGx2vlpOj9N5B02iOOiLU7KeGUjkvCFtfIrGjzzD0fz1sCU4BRl
YbTS0sH/O+3qh7LM9K9zZVarAkGcdxzTdPDn/vTM2nPcempt3GPBYSNnjspe7c7zcWCdfRg837kE
yyfHBhynPgnZHyoUOY2+dO6RTDf3lWF2GNqR8jV7QJNma5mXrDDjHbbv/VMfxunGbTrtrU0S9Pbd
rvriFPNb0MzdD7/MkeEN+Fnb8XviKVGwUlTzftJK+yv6qCxs9CT8iME9rMtY05/lk4sMxKuiZfqm
IzdmbEpW5kh48IJUm+5Ut174aPUUj5Uh8SmYG8FnMypsMjNw1POy7YHvzwcLp+TPmVKo6MAUaK0s
YTnSYKpqVc99nXcP0INZZC79YLScTabH6p2zzBot7mrN/mgXUpuhheCV0s5YC29tKhC8mrRBPxWh
nX+ycRleaG6O1xcnrS+NtZDgJKqHiAgdKS8+WRj4/oqiZmashc12i5JrudmVQQe2sAA/TxR6lOo+
7MaUexI4SF6p1rqILf43y3JbDv2yarInsnW3AQkOlhm3gUmWYtJZ/stlYtjBJ/j8j7KbsK3EWQ0O
3hhACZP3AjkR6fc727lrbH9ANRzLEEQdWwx7g/7V9Nivekb2DKO4fx2yELKrqmonGXR0wKOBa2k7
gQKg1NbfoXWJRMUytTaz9sG084sMBoWiHFDI0dYs75xr3is3/W7v1868lTTYmPJQT31tupNmreg/
qj6x7qVlpMVKacKMhZzqPM0QdiXBNlRdeC5DE8m1wqa6XzkWy6+8Das3LX7zqb4FqyGcHloU675o
eEev26bWnjWIA7vGLIezhhTgEWVedc8v2D4a7RxvapYHH0YffHeyLP/kkN7CIYdMEhrua5I5c9Ov
XF1tN30MI8oOpmilFF6HCl6U7SgvFWcHAaATCVtnVzsWz2fcd6iglQqivOXR003zb0ePkTR027+4
qLXyulLZOrOtwo0u3V1WktaWHQtFCWwmxiI7VE1snmV3IgMS56C4c40rZPMyzfkh1C04fcsuRvY9
9Yjxdx66d22PIYmojDkiQlbzUtj9a2dXx+7qGiTxt8ih5gbxlLw95hACHzo0C/9pe6EXiDcgnkp2
d7HCMJCUO8bx8DnCPvXg9mztuspALrCOo5d5ns595JX30lVrxs+I0FyEMaJKPTfm9HPUCL3g0Ou2
eXLCyMK9KdHes67oD7VlkNovDfU9nyp1G+FWs5fRLiSf7hhmf5TRLCr/Rh2ivZfBEs+bIDaCFyNB
VjdSflyvUDQZe4zi5drSeImjJcGnqdTjnBqLduRA+qPiZela0ti3pqSxHY1Pk1FJY//WlCT3v8zN
Yr5/kuT+LThUWVovl0qWUfmgHBvvfciP4mShfcoVyhNSnctwEdiC300OUtLT4uxr0jjeg6pW0ZtT
s+pYNPZdr2TrF8bBDlCR+dHHzglA7EDRZSyf1XHxbhqNDz8qcdkK3HxjUfv5cFwnQZjf9O/aOjpi
awrVUDXuHNtqnmGFt89pHsY7f040uKv0ycE2g89qpHonaamWjcAyk9KcL2FedI+K609fXls9Hb+E
yoDQoWHU+ylLT7Nd4J+OYwjqVq31auMFtKqs0fvB2wi1sykd8pVVBs5rBMdum+RzekbdOjkvaobu
ND9MqdNtsxKIyiCWeNIuQySCrpvSMvbTfZKG5dq28yecyLt7ETkcCoyQp5ZnsTSt2Gvvck9J1yKy
l2Pr+eTb+raMecOjtFg+Jd5CPTYx3XR/OVzevC7nBWihCTgjmA1t61oOila3Tjklj0WqWE5zVobX
oNs1HBUfARMDbcQ7i+0Yl8aHzoNx7RfqfJJmlBYbJIWs16FEgVzty89WlJgfrmqUBy/wDtPkvlCV
PMYLT0SsjeQsmqd9GHf15dafqQBPPKOuf3NFKk3V3/m1AmdtmS8HGBXmuY+Lo5thxRbGSwpn0a+k
omNunNA2diIqZ3ZIdTaT9y1zXbhaaM9hBQItUUpDt1iZqs4U7JZYGZSuEEW5wLWNB8+opscrtiOZ
Wu8sSQQz8+z9PDfN6vovDm3tZ1uGOwMIH6pM30U1HppZuqU6U101v1MHAu+qtuOXmtf/sdEdmmGW
RmcNWzWZUUWW91AXNYS7xqwP/afayxUYPoP/RIFFO/Hm+TQUrv8Easx/6pHX3MF9tdbSJ7GAg1Dj
LOx8L31yQG/vLfDaEMECLjSFqvHkfwkDxHevkutoyiTrsKv4p9TawIKAs2Jyh328nKFO8/NM+m6j
YHlixCgT5+S3bLyauW63ZPydxxobg0cHlwjq2r3Ogp4+auoMVGp0CariTroQAWkVXlx4dHe6en+N
WGKNEqada83N3a2vNOsRs3Cexhj74awKGTquL5lhVZg8qDVyCUub4pl+7NnI/tYnMZXEVEH86uoo
XkpfXRXNuLpGBoVrbm7XtQxctyukkNSOrbGppMqDN7JjbIcq++ZjyJd0qvW5zDOcp/4lQhmwExki
+xrRqNwBIYvOp66LP3uRrrxXNp5tXpwjww2r6TjpAXB4vSteKgOaq1dgGOEhL5JNzo+q0tmnDXcr
rTTdqyWBKMUbNUtPpXbh4ch9JZ2eGmsry7JmCGHIz8s9JQPX2ddb7jZTxiXyNrvR3R7hIb9+14Ns
UyGr9JFqbnTX+BgOd168yEOJbCnbmBK6XoioTQtgdTPFZn4GX03GGI3IVZNXyJlK52/jEo/dFCmV
Ktibtj7cScg1urGAxCdWCJrSaU9yMEf4LKvZjs1yJR2ZiqiybSwm1tJpS8A17HoeFFN7MoekO/0+
JpMjtiFloQd3v8dHRYfKGSiR9jTUbHwXlaONQLYTYDkopCPt5YDnFlC39AuIu+nVfQak5fRHv0Ro
JppBy0wZvE1vR6wxFMv7HniddjISTKTk7N+a0qeUDqVcOS0Tz9vEITeIzFPSAYehyX/kzdufRt4m
pxZI3vVM+ppl4Db6b32a7mC1UYy7P2JVdE50clhjZZMhVttDMoOqZm2ZP3TmYBx0Vo1ny+3dM+qE
hb8rWxBLGS5fa6u1QpQv7WG6w3HTIhOQT9GPzFVjxPf0T0Kn5F23xsou+2bNCxaML9MzgG5YjOY8
HOt6di9w0dwNthY53yMz35SeFT/PLfZD/lypu7lhRb4ui+BZaYyZHyHF/BCDk4eqhGu6xMpBCwb7
AF7ZWkkTB2Z3E/aA+1G45Bk81g8gMYy3yhpe2JzXD/qy6FnGpCVjMCx/a/0ak8hlnlk5l74fUwCY
xnC5cRZu/AZEYX4EszrCqyFCDje9OmkuEW0ND5+kor9LdDe4S53mnseP/larKsY5QX1fL0mnaC7z
x19jZeLEZ+wBoF2QpLV0HIk71Smo7rWor0pn7uTKRa+Tcj+St4QlQ/M2YEleV8WFzWpyNOwZvHbJ
aRMF7KjvRL9p0DdlZLVfu3mctqHt1EcP645nZVB/yLiXLQLPQW4/BTA3T3gSRttygOyDi4W5dlAh
PI2ui6Z43DzIAevI5kH62Z6crspcMvCrTyJuEyoFThYSJxikINiaY3z6qdLQ5fEqu+UGpek49l0S
qcDYgkx7LNHdGEKMDVs10PdOPHooQxOF2veybeq4xfQYYrT6hUwawiR5q5/k0jby3Idu7OaNtRRI
i944AQIxT5Xp4SyxdHnodx1d3UfIhi45dEt9tA7UHs8jhVL+r1gyyOraZJu9AsVabONAAYIZRYsl
WWt9njPjNUut6e+6emdDR/mumq0D61TrryHMqOm2U/s+DsGSCnPdR8PkNTEUfXYumrA+lg7QH4qw
2r1cu+yjaD3ZYT4+jU7YPiCz6R8CDGa2A0/EL2TM11RVtQ/uEf9QKg5bPd0avyj0x0WdXJBm+9S1
GF01y0HO5OD0yqpLXeUoBljSNZqdiuIolbGpVtOd/PYhQuQeq7iL/PLytyv9ariLouGbdOEnpKI6
YaXaukwiZSudcjCtaVzZUfZmLMLJdRNsXCdNL9GipSxdWCUARJv8AwqVprPpreER4icbAraeDtDg
aNgrGqg/UrY17oq7aBwsTIpVsjRZO3z2qFXhL/kJXZDo2Jg+mtOZ0n9ujPC7Ng7Ko6rWqFbUHav7
JRylzHTjTEF0QpHdfLftaY129vCZ/I25n9Fv2sn0ImyOeq12r2alGGdIVNVapiNjyzMN+69L0SnR
i+5jPLtcVn4oJXdntNNtnVsMa7BFa3mNKxreXIuCkxxgls7YRz6LqdIY58ohiRJcFH4F/Nuk2blO
kig/VnD0cPOfk+RCjjNTbu5Z0ete/KHg6Hhq4r56ZhH3Iy2y5mvXOTiad5r6gGOHe/G46dcNO6Ov
cdI/p2pTvcIRT45lFfVbmWDN3xQf4DIQsGAf9Vp2ADzffORdupN5VhiNGxWdiVPYwjWf0XA8iCsl
GtY2JYLYovT1D7vKauWgy/I4xU11vpaM8ePE13F5+arLIXb8kwcQ9iitQHWdc4MiVpjHrHW83NlO
Q4AP1NKsZXWdpfbXzlO1O+njEeY9uLqeXsy03UrXtCyT2M6yyZ4NHL0UBKDkh5SDpA/sbnp2EkU5
yk97/Q2CoDgkiAYaCAWkofkmlJki8IOHX616LsKHqLLfhGwjLbwFrq0hm0OJnEF/4BdX5Wi86o1C
5bfQJ/RECvOTpKu6ugLBToHpLLksP/a0jWci+ymjFjXcQ4uF+TXTVWLrcG+XwJEXkowcyD22mZO8
ZN0cnOwi7FctqCBSbwq7qL5Aoa8krSQD0gQIUb0kTncxjYmX+KzWL/ZYh9RCYYXIoIQl+xKhbETs
uIIdFO1m9vDHknCniKd7rxnPt+vJRxYx5TsFvdkhCrNHIyHLPeTmjFh24r1qiZXfxTHudNJc5LjP
6FiTmV9GzbFyHxu9PEhLDp65dyw886RBrfQeWer5QVqW7bQYZtWsrpbJlj5FG7/tAEkuTfngadxb
5qfezZHpntVE3fcFvhkL7h0QZR2rewdq+dYc43qN9a/JcquwEcRplCNfbaoXEJMKBNAyHG+6BvmG
FpaYUjUwU/sqwxjEK07Dgq/jBf7oq4776Ght/l7D+U4L5b2YLPiRo/VJWn02F0fD6vW1NLsuXBxT
yb5dY5cLRmN9Rlavv+/DubzPFWwxEfdqtq0dA3GMcywFQ2NEYJ+DV4bdzsLKCrm1aHq02mi66BT5
qB+x0oEAQG4D8AoPAZrQ/342JVXU1cp/Nc1I+xn8x1wJltE+jy0M3cx6y9Y2u6Cnm14a30ovbl2b
50ndSLf03Ma6JUD6uO+TnYZp+0pG/7jGLQ6AW4becK/v/ogb1AY0vjLss1BxetbKdjxD4ZuafatR
JJGy/zX/cuv8DXyih3azp8I/Lw/QLmRLjGyBMDrKzvHxDtkOlh9ehjlrMar72cpHtZZWpXoJwhrj
tkS69QKhy904jjV/GvL5bC3l1jTXXrqqiT5y1xu2bq3F50LJpk3jmj/6xXrN1c1hi705HKOlKcZG
cVw/N7ljnaXLgOp2CULjXsY8N8QOSNx2mqL7aBSwrh0+aLPjqe8FVP4LBed01emD+l5WGZkzRTPX
Mto1hrXcV+HODmrtvVINDE0bRznIaBnOvIVndz6Py6VmLXkIvMx7lMEsOXhp7779+rgeViGP9GPm
egG6iEP50f3w9EF5Tye/fyCj9NVcRPtnC1PGWG27jTSVydRgTZcg3lut+HC64YdjKc4d5WxlW46p
vXGKgdLjbOYIQneazXJvKvtViLwtm078CHFWJBsbBPZG7+4M8npA/TOIRAMmGCcr6qALBfHI3mQ5
dbwW05WWTJrnaRTISv1DzFmv5q1gWustbHebJMbyeTI0IuXOAlEp8V+1F3XszjrvJbfgTrg92kUa
rH/LHsipHCayBydW3itpGSp6F3s5TZTqrwl04fUq0vVbdoLiFjCeq26xzcNn0+Kh+6SOrvnUZZgh
Z7qq78q0ATduNzl5fi9x7q7tzEmPXTtrF4nuu7KBUbAOalDOa6ecEDMrnMs1NG+Bw5QtdWSJlQOS
V8XOs/ICU04+zc7cv1Av+Tp6LYmaEF90lHsusZd2LP9CXotqkOkHrUvcRwkJXCPYRvyIePlazmOw
HBZCy2GoTXxRl6vIQOfO/mJBub11Sb8WsjDd+lSmPtoprnZwBkJ+nWp+wqFzWGkBWr9hnh4lIour
asf3MTgCcJifEhUDF3Lr+f9PRJjBTogyNtyWq3Hvqs4mdTSALdfjZEbRnaVoL7+hXa6nfBP2RW4E
pyvaRWAsqd0jIWXCJ1OKHY/99NU2QKNZSD/9aCNS3IX/oy0sFNKbvHtjbQq8xyd3j1iZdqprq9gF
RZy98sz+OclGHLY1/R9eDXutzFRMx9ldbYPKnM9Dqf2cpCtWdrJgklyZ+shplbuMBPWNo/8nj19b
6P/C98dfM6tXCfL8fAOVM0+1euOHpfXe9VCiTUMJfuhIJfNHJk8OgOJclbX7xfUUZTV5QfmS97wt
AOGgTpf6SOy7Q3DABtV5kCvBB8J7JGjVYwxA+ViG2tdymOonYTenSxeCKtcusfKWqKVLWhIqXXqH
NVXDrSxdU5b/lY+4T8IQ2UmiKpdkV28p+jbn/qbuxALu2jkn0Zc4bZ27W+5rKPlN2zzdBV59LGxf
HwAA2hGQz6s2B95qyQEz472W9vNX3rsRzuv9fI4yU390BmiuMhAlUQjR30+e3SYit1SrBtIXzEh9
nM4hln7KBtTNcojMh3qyo4+WnYKGBtWqbYoY83Ojf6zn/k5Yp/1CPS3ah4Y09ov02FX1klLKuxce
6pSgEwKduj7KYDUgBFBlprOTiVHnRAf81gGLLoRYnr7uycxQXJO5yHHkW8eLsVWL3W9NpER317T1
L8p/2lq/9V/fg42hX/uueDqBWfLE+NZO82uuQGRy2jC8yCGKlE9VVVj7WxfLqPAyJRqCJ3kBcgY9
ADAVauGhU36ziysMZWd1bXZMFkM56e+d4oft8zgbZlfdzoXmbVBYiZ/lkLU87JIkjo/Okt2RvtQ4
WE3QPkljCrT0FA7Wt9ucyRzeHOgd4d8JKgmrQUy6lFL70CAavkR6SoUAeg2CaCULONMqATx2PKZM
NXyBh2pgZpt0ZP6W0XSqIJMYNmoSlD1bsbtlLZcBuSxcVFZG1Gmd3vqeGudqMQQaqz5YtVZnvqlO
NGxBCThn1YXLoxdBt8vCFrBl5N+jGadv0riedvrYwT/q6uTBnoGSLS05FGlirLr/YezMlttGlnX9
RIjAPNxyEimKGt2y2zcId/dqzPOMpz8fEmpDy6f3OTscgUBVZRUliySqMv+ho8IhTceIvXsYjuVO
mjJLs/VnpUmcm3T1VtjduZUL3n5ZRGmjGtu1y+R38+us2fWbq1akb0r92AX6dCeuk7lrPfuZMryk
c1JRaZzP4jrpt8l4r7UUrKRZpXD16kW69v87yU3h6k1LmWiblFN15lGla/sKnX1ccsE/iPs0CmjR
ZdDTHBB8jTe11zRvkLbtGSWcX2OHpo8uMyqJ+wCnhLcutCQ2jk3SQJ7NNyHircpBBbVX5c9AFN1j
jP7iCTZFz5cvXimJi2HInbN4p6QGXuJpbV9+5RtJm/pjdlKgee7ssKXS+GsQP/V90ZAP9TPrn2W3
11JrzDoNd1SV7FgrwAQczunnFe9uZL/1c2g/lwPypL6RnKTbcov4mvnhuBcYfDrF/sFuIDv8nKTW
OmaiOQZ12hz/Okmi3BTVLJkUmZW2T9V+vIYOAHptRPAV2xNS+WXyVi/8vCzPjLNBqfWlh3HMnooQ
ZBd2GoXNPzx1MPYNZsJPhR7x/a0X+cmAYfXe995vgxI0f/FsJnfXTV+9EYPfpG70axkZmNSCfzrE
+BX9WF6Yqlx3dkoe6E6WwGHyyuxoaer4PvUJxgMVQG19zJHIs7F4yRq1v5fRuUcByIwC/yajlRrc
N57uvsigfVdOY4vMd528she/SIhZNcljGKO15SzLz1mj3ec+RzaZIi8edqq+r8z8bLqp8b30kVNf
TCldq/tPQmH5t8LNUXHxHeO+U/CfiiHcHn6GDlPr/OUT6pA1+ddQJ1c/rfozNB66j1WVflh08uxP
q+Zo/+p6Ur5iZFGc9DZX7shK4mENalUPo/IdLJVxxVbdwGhwqH7Pko6sbhimj2jiZG+8iZ8kfpse
DoShRv+v02t7/JhumFYq02VZ33PgWiVQwpvikLfjh8aICId4Rudi5Jm+SavRfdMAyUJIVBmwNrrh
KgOtPUNSGosWD+qJT2Av7Y9AHPlQTXj7NFnm/Fzhl5fUcSU9BKDh1p/FzKD+zVT8d/E4U02PzBZ1
vV9vk7EYdljRmgcZzzQluMrdrOsfd1vfp9ky7LloCnw8r8DNHio3nx4TP/CwYdaO0touFhD5R9i4
5TG1jYlvKGLBCvMZklungj1pTeGF99P0+Gla7CPs4Q5kmoFKyXPYH9Go8VCaOElTBgS1jiH954H1
uZw3nE28FIbRp/OqdLqR6Z+2ZWUJd1n7fzEgwRHfcqOXKddM96ubkrJDKkP9XlpyydWC8uoyKJdm
Cnps0lTz8MtAbqrVTfoSFj4jqfyGTBT12LaAabOTyX2B1crkxqgtLlWv7bLVvwa7oMy1tbcYmKdI
S4dxvU5W6qo5wdRGOmaxopXdBPJJi4nPsrHIcv5KtRGS8JANiHTmipPB16kbbK+11F9n9n6R3JtD
f4Js21CmwxdGzGFWCxgfalaoZuG9U/WZ/iDDq5nMOl6X0WMHxRr3sFQPgfrnMQfPCNMMg8zmFaCW
Z+/9jl4ZqpAoKWPcHrqu8oGDLOESqJOrvBRjvbPGobVPkl03lQa1T6QOTpJxBx09dTuniVRgz0vi
fQtKe5ugMHcKHHvrH2mlJMjUGJiVxR6n4bnVf9uaIm0tzcyDxKgvnJZtVKStt+bq7xqFoNZz8ihI
aha5+wq1NX13X217aN61zOle47a6K824eScPH2Od7X1bx1R7+UFMlV+DwRn9hEtKTYTEFTObwACd
MI7skpbRciTjouhDfyejZeLy3edMbB2W0dzABCgM/e5BRmGTvCOf2CMwxuAiQS8/WGwU3mWuleFD
lEtqsFHXILcZ+clxbS7CXB8aXcuIU5ofI2WkgQLlN/3o/FXIaxuRwq+s9q8LychMlnO/emYpMcx7
XK1N/Yenui+TbQOFqd3yYEzoSkoTTpL5nDWWe45RotkZS1MG1FTt4Pb/KY0tFCvUd+Crzr10jbOF
eaKNx4xFhu8MtNe/2oPrX3WrREDRiAfgESTBIKaPGCEvfah+XlSr/Av1l70AeVQlV64c7hB/WQA8
6Yx4p9NzuEOix/ia2+MfpaUZT63alr8tk4aqbfb22JZvVqkefHcsflRglfcawm7L5gFYHhXik86Z
9Isau+EO2x53UeAgZLI7cqa4ueD/27zC1OFUiShlBLP8WFRDf+4nDOcbBJK6sEy/1r0SX+PYDg/S
L9MTGDS5E+uINzeL4nI4BshQW8itYXuLmJmTzu++Z9uPfaXfx2qhcQPYzx+05KxFCfR2Sd/+HPVB
lb2h1Zuc52VUggNrbNh6jLR4IIdxDMXpXakH+P/crD0Mhc3S8zlmACh97FMFJ5JMGZ9J1qSUQHwN
eDTkEc71sL6SOf7Wher47FZ+5u9q0Omxocc36bMqShfAX649ebmj4xsqG5h/qoxrscxE5ZPN7WXr
j/nGuEGUxAiYMuTW7/jdYQJLNGPJHnTIdWWJmZzagNN7mo8V6i/qvGsWSMu/RCw2ii8+PhZbhGai
BK6noYawb1bd+hrtg5/EUCF8Jn7hH9E20ld26cYOteLgTzVqp4uQSKWfyv0ELCYPH2Oz+Cvq9fkH
B1cIVGVVPBtBrzwEseLsqWPNP/xhuIxJOaK/jMGLYaTeqbac+ndXH3cSoITYWZdRHV5JtaivWhA/
dXJmA2kDQruqujfNr36IVAFk9oYtvpK9lDFlMN9Ei65dNAwG5TVxQv27bgbesexH74KU+d3qY58a
1M8pOw17JCfS37MOCL8oM5MtNEvT+9uqs299ZjbfmhYBiYzszgsSGwmYNguWu97Z11jFLqbzPHtV
eC7HBI3XYkZ7kZLzWz7q9UGxEvsULudRE2mx50oV1ebqlsZDe+ws6wyHuQv33ujPNwcZESiKcP+g
2/xr023108Bj5rcEsCiCxP58BwAm+Z4jJZVgwk16NGVrjeandPNmDKn7fP8lenmPUmF9UyCg7oes
flKtEP/z0e88oB18qa9t0+QshhlWf94AGHFQHHWc4J6kqxmt4LYskKmxsksUXb3zJj17Dha3TyBr
X9yOj2yqNfnaleh9f3YHFOL8MaciyaczATqBqs7yoI9JAeJEoxyluQ1IM0IBDo0sTzsNZRM+xWxu
dtgWQT3WKRQYGVAmaboVLtlKok8PeFEYXzPzr5lsw7uXa0fbDqwGMaBIQ+4d+uQ4JUBOsNe5k6al
9h99+dLnLyFRox51cn2HYXG+bQfFh3uFvoCbWOab9CErWiuN+yo99eDyRVpwSrSK8Fnr+/ABLlh9
bwM3QzKinL5bdnzfxkN415hU+d6bAQUJXcX3FRDDdIeQbYQGrK7uZyPufw/r5DnNAvPvMY72euj5
f/pjhz5XE5pfKqUcj74N08RwzGifNy0enWb5GKs2LmOUJpJd4BvN1XPC/i1oTes8VGqx90uQ0fsB
+OgA2v4lzez+DeqncfAsB8ZfCBtlCNEJWZby8RLfDT5cyI08ENmBe8SNZtgLMUAGVqbBZDvHwBn5
NPEMv2XeuEdJncdWk0G6hPjuXz+1a9WnrGAnd9InF6v08MpKeIPopf/kzRZfp51V3ofW/D2wkunZ
6Uu+cN1BO4WknW4SsYbVnFjiNHexmiVusCP9LjZVPIv1oL86PSrVy/tR3oby9oxN9jGJnjgk8P95
a4I5665Zkz9JxNbvxpq6i0H2ru9sGRhMK7lO+tmLtHvy6sGt0hf7yWxRpx1B4FGO1bvhQp7/Xvrk
kiyj/xYyUCt8AJHOVjGmXK8WjyuHRUM+6gGc3q7vwj8g6GinMtLLRREn+A3ZeQ9/IxK0MWLNX/pp
YQfl9nu4tKhGpq8utCQZk3h9/NNEC/utCQflizOlTzm6/k8y5DRIHeQ66swSrprU2+0h9wD8s5aq
QWO1F1E+GZ3sLDy7mVMelJFM5IegyDzVIcpJOYYNCl4sh1jtg0MF1fiG4r+xXhBMwd9OcbNHfCim
iwz4jWrctjg3BDRrVOr9GrvNDdrirs2tqxRQ1VIlDeT4fPEsFVlnjO/qrAWVoToOX7kmsGu6x6jV
b3PfFztpzmgzn6MOmwFppiNgTWXMc0AamfZo2WBr/KotdrK/Z5uLPE1KHnCyIT6vzW2D/6n96Xyw
3sINwjVYt65YRiUPcjHTaGp27lhRCGpbBM+kLUMzTyQqnb1rHqvYMe88LYUsh+vfVey2wgjGEmif
eCfNwYEHiGi5c+nv3XmcMfZOzMc4LwNjV+CoAlCJ5410BjEjNaf5R6AVxW01zR5J7XAGKn0HEzfn
JVykhKelliB3sdQSpL3eSm8t+sDg9se7ZY5Oqe7wwVSOwxCEBd93OSaf7zXKIXeOX3rHdGniwpwe
/CmrLhMf4ncM4vOlTjXfpNk3eNGBlnotXUQhvAZP0GXSZNfVUxCF3yUImj1a6MsLhIjCXQqQzicP
OBC2I1V+0xuUY/dRU1swAbqvgqxTBqs89JHfnXtYZ6i++B/NbbSo9e4MODTY50nFw2DyavssG7tI
f0BTRX9at3XDoAV7PoD1nezhPjZyTn+26q7byYR+2Q7KAFNjKzH4OC27P3AAwb6ckxoWWVUgU8Pu
++yTyN05smN0+VZ6mqZrbtd8kfUN1Vjcy3EK7A5WNiV3YmZu6oNLfgQ8giF25tQ/8F8ogqOjpgFT
++i88JcxCF1eQn6K/O8aCu3z+iJGQbbcsbA0lx9TfuBt1vqDYgzKl+WffC7L9feQqKC3LQqwobn+
5jKd0lh09qzmJTW7SwwRiQf2IoMningieYcfwy6B8vZQwLP/Rx9vCeRwrxwixR32BliWc+R0BtnU
UkEULEoDKGiGUl6aBRe5NeXPlXeOuY4KTnJryugWbPMI/er67vfOqxw0OpqTb5nYaxhWciqH2f8D
HCP7OWBEEMnhD9W22TyiTBtd9MqNL0U3VI966OJVEJvel6B1gErjXnfR/RQstA1z3Ezc+CbQUd9W
E77h0uQmaFEZlea8YC8Ch9Et2ArUF4iT2H431hOC7fULx8TvcuppyVQA2giyiz2U1e+DfU8dj2cb
CqDDQbpKvDd3hh3bF11J3aPWOX1xB78LE9yMsjeH9ok5PtzBqca3Rt5Y8i5IhwOStfHH2wBnG5fC
Uz5/ehsroIA5lDFNq4NjqBZwz0HfZ+HBqpzknExg4XmM68hqsX9BOmwe+NKsdNA0qCUhiNc91KZ+
A+3QniIQ+utpRo1SoIDk0qGY+pV/Xttx3kWPYMVJ6IKyXPtkItykazT9yBYBC5GymIzu69QBKpUW
kOrmJQuqr/kYV9dVDsOpQaItTV/R0gvicCqAHYRmAHe37iFTSnUniIFfwQMgj9DjcTtjProDKqRR
XZ3bsAAV7tfYkmS6oh57FOxek8ZXXx0Iu5rb4x2ytIaSbzDF0FHyK4CL7Nuw7nZ8UyuXgCLIa5Sb
zuOyXo4V/cEZBhw9DngnAHBLHPWZwwGcMa3/IhcosKc+Vr1naTmmpe+U2FXvpRlMqnU028o/SjOv
q+5+NmY+w144fNGbpjnFQ2Pe65jCPbH/DfZjSKYbaFgCxpk+uQBY1I9FpA57TdPipya2cVthmzlc
+qj7Kn1bcKAo3WNW8zS3bJ7pQ/IErHq8XyeRH9AeEmzvBFXUj6N5X1hKsLLGBB4kzRVk1NifR5v/
bnZLs0QzeZ8bTvmQ+Foyv1PP1I4o3PGsV3xyK+juLGpGvnMqF82l7dItAk0JGJsTgLKeZxejilpT
4pdbc1Dtm/X4qUe6ZZasqU7wdbSB4gZkZvBAWeLfotD2blhU6TiYVNTFZUQ6U0UhqE6QwoAUdjXK
uVX5OBHeRuFwAEKkALvpvdu2joyaKltXnsjokBH7aSm5rfy22oUOGWJpytypbM62YjR35uTBqHMa
ZCGpI9hmm10ay/YP9WK05A/gdwYUFu51s+XMNo3R+l2/foGnbbfnD9U9yidfLmriDXwsyvG0Psci
L+j4eqV6G4X51w8ZfY5B1q00tWwPJjc/dwtISS6QKkn+zC9p3rWvSeUUiO3r8LOXgISK3UPV9S4l
0Tm8VJOlvFptmyy5oOzPQNGfZ/B971aRx3cFwtlp7rl3StQ2t5hz8HFKbRMchmUvyin9D7vp7tfv
aT3GEzkLm78anFhg77JG2KqLT73RPHUpH64hUak92Aq29w6qWFUSY1WsYh2ceh34UMuFQlan7n1G
QeKuG3z1BS5ei3erl30fjOgmJ6gWDYvCJC9i6eDCwAz+rg5tc1SSgN/Nyaabq3vDOTDn+mEGnjN3
9WlqM4M9MWjxpWCy3klTBn7pK31bQfuKP9A2UCm1z19+WUHmUVSmvS27rT2UvKxvpudtUJbR1EG9
d5q/ywBj42xxPO4Wd+O599q7bBrQwf2v/j4Y2U9KSOFni9xg9sWJg+hm9ml/mclQsyWkxCJ9cik4
D97kLo09A8vB4XdpfYrbQpSBamqiVmij/LLMtpYVeM7B1vuCvB0vvA380tSm1th3jlIetgE1GKK9
mWTmgaqEDxIgQkcdHyE0L3RUC3TPvJcBuaiwFBDCl6t0WEug3PENU1wr5LLdyd7D0+73lsoBusB+
HKDAoqKzaXTI3f8s1CHDyP59SH9s87YppL6jfRmCSbWrcm8WvNeDBs3Qhc4XkPx9MZ1LrCRovs5Q
9SLLzK9a7P+QlvSHuqqedOT9DtInlzlL2z0wkQkgK+tIXwZvUJbGki/YOS4ghelkWb57D4ugvvol
pWB95jDAsc58FJ8rDzAPliLJcLJkhLR99DDrKoDVa2dhd1LFj2ZJCmDFF+fq3+PYsZtdWPaprg8w
oP12RSZrvjOfMx0TFhmllFs86p6yzowXDn/U37TIMg59WbgH/Lr6R9u2+kfULodHMzb/47hWfpYu
c+lfB5ewtDyWthaskdvEng3OWR3Lb7KC5vNvJ5N8Sn8HO5uTw7aG0r1jncKOfjlD7SelRCDEwLI4
t9ALyRv/rE0aGJBCbUi/Gu7eMF5kI9kX5p4DcPImRwafN6W0/F5xd6YWmPwXj3pb7QM0hyG7DKO3
3lLHR2NLetfbJtb1o+rVKBpvUZQZmytbz+ls9Eax32DoXa73pxxbhb2RAXLYBvQcc6WwrG5t2L31
Gnw7KSsOrQPNZoKzqob6Kp229WuV4T0okbb2SzFQCok/+6WrrUcUXksgbVuptmff60DVwQ0s8x+3
/qmnmgJUZzxufRKio1EDuEf5fev3XBJEOJdofK4WfCw68zqyaXnyu+3hk5zV7ngrNce8mrNiHP10
nFEpTd9Nsoh/LaEL2OdT6OAn1hWI5kcoGmTvZWHYEhqArD7xySj7dwz34korHgRrJog0+DR3o1PZ
t//uMhW2CII8k35L9daorevnxA2ktnTJxDnFTiWs+/I4jcBRd5MyVpdRVR83CxSAxuNNFMSkz0vs
6tJZE+9m6sTrLLmVS1VF9WX0h8d60RTb+hPsMa7wAA9Krafqzi/68HHm1HVojbL73OkuI65ihueo
T/9aoxHaWVyUF2Euv4XPTYQHhOgxjFIERWXCcmm99JvGNvi89cd+1p/KJSswdkFxm9sSdJNS7KeG
9PpB+rwkXkw/gSrsG6uKUAUgcO3Mah44u2JC1FRlUqDnaXIn43IZApDuEG/QU4eXe9sGPmablXfO
Bx/qTbBPoiC5kW9ObmUfjlR+f7ZjF5MxCBLFrvXK5CYDoxXCUJDbvssXOS0YWuvEegma8iRvD/ry
KUK64OKncILWJV25VZrl9/yvl0X3oc6K+r6nEH2d1Dm7dlOYXaUpd9LHFgU9qH+LwTuD/LnRgntm
gWg0iJPbbQXd1Vzk3c2cYpeNYPk8aFe1b7rHIoXjOGRp8kcDvNRt/OgvK/dsNHzU8oU6SXMhkZvf
2Xqhf4mc9C+JsHP/WupZ8g0pcpRo2ANJzmNc9KqQxcGnizO1/t9NdWmCwvgY9Qz3I9iw6/6CUqjO
Zzhy9fiogTq/dxHDuivzcgCel1Jli4zguzo4N8siJR21yt5Gb+zPNtFG/MPz8kuFYflx6lLvQZ8q
gALreo1Rl/teBajqpstpKkZDV6R2pY8DVYWOw3LSHJcYpaK96vIugU0NSkD6comROaSPsEpfxVYt
ypP71GtC5UBNUt+BCFRO+nL6ifyKs9FyN6F/eEz8yP0INJAbPav69Ceb/I8QiVOLRr9FfQYM0OrN
nfTJJea0mrV9fpVWNOvQT5vUPrYttLoRTNVDF0XsN4r2gh0Mpi4/uyRCBjEmySiLv2bseU6ZZ5mH
eSTPsDc7lD9NbXwpF9bN2HSLYQKYSqjj36Ef6fvICarnqsVLc1ARPvC7BtuSKHL2QRq5v5NCRWQv
8P8DWu8QJNNDPis1Tt0QU8OiHm9dX6FgKCzWGK2uqMyb5UP3T58EykUZ9HeZuzFe17nrMhlCKMvK
6lzyboNdthcchiA2hqT6wH9KHycGh907/DnQHBukY2vKnfo56hOyYwtD+25bR14jSpBJjQZ9PnpS
NBvB8184sdicNviFOzXcJyQBr9Lafg9QtvM9nOY/I/Mh0vXivan66NnMm69Z7BZfE/LllwDAzAGE
bfHVbkYFJG4OQXppdlYT73TOJY/SdMIbm6OY8pqj7NBkRQrPiqw70WrSJgvLiNp+5TtcefLL7G/p
7mEznsafUcgSfYrShvhTlN2SBY48b/rGA/AGJvljrc4I/hb9p3UtfVRPpeFjVlQZ2ZcCY9aDmYXx
XetVGQpkfngfZYULoJzRvqucFw8TRhkMlq7Ubd9dhxxOWf2nBWZxVyT5cNfBBP/SmHOw6xfl8mkM
0ZyJtW+Q1cvjPFfhQ6EFEZCxlv8oe5x+QFtYQ5EKQDE0yc2XqTeBgXaNz0Zt2Yy5cZ/uqqXuBVsT
MHWIeO6U4tPq5igFF38H6CzirNq/FEkYHsfB+7ibf95to9sdEkXDywiq/fi/iCsmUBA8hu/8zCz1
r+4Y76kKTWAZwX6rSEDsY/SMfu+17HXFyXvV3eyM/d/50HyvFczY9NB3wVUE7nOJ3ju+2dBIsQaI
0C1knUJRq52ZLTa9LeYcu7oHxvvU2W9rkbnnhGyZXYtqaNI8dF7X/Ia80ImdPcadg9nd9Watn1zg
cb8voKW28oIvEdrUN7v2KXYt/Wo681Sfqgo4bTFcDGxTXuYpf9CLyno33Eh9QJF9ERg2yLtPxXBG
1xR08NLE5hPWi1IYdxI8VQNVWhvHFhkNyvE178PuWQZN/dTxh39v+gK7Kjf8gqy0+mD2k1uwE+gv
Y+/wIMo99cE2zLmjRA7ad65rpWoPBeSl6a8gGetjoKrnos71U2vA5ks9LLUggGm7KHGyL7Zmja9V
nu1kUKRxoMH8sAIyrNKleeAO6zngBG4Gp75sqm8ZRze37qfv4HDZSvi6dSU30jw148Rxy/WDkwHR
5LgScMaUJDPJ1LdNS0ToOaXVU3L/qS9CYuyUI4R4/1kwRAKtPhv2SZ8a2OdYIOWWi8zzU589DIVV
i1M6NqaHYmisL4atKdfBSktMKSzrS1438zNygWdpKRFdmE8XUTe/SY+axV9UnEABjTOka4ilOHZY
3MtaWk86ssY38CRNeaU2jKA7YWVHRTHObfU4US7eTJoSPD0zDlxg54osnU/Q3eoHYFQuwmmLOhDe
uUu9eBkf3RqV8KVTgmIFjsxJXdrSqXfxR8w6Z4vMU5tEz5zc4a2XXNNe71sq3tzOAe9HQIHaRe/L
+GwqOU0ZkYuXW6Z31kzdOasU58Oqm69wPDAYl1soyTD7tB4f7TirL78Of4pcb4fIUXg8TtNubfuD
MV/RapiUvdz6FfYXmHhdcuun7aUx5EV4KNIasFujo6i3lLyospbhaqQpbbmskXJb9xDXzGaOd0K0
kT40T93mhHTBP4SIABb3ikHrlHg+u1PyXZBivwiH6I06yeCKLdtGfw5s8LNtMMzc6ZzG+ffVSlIW
ljhP0TF1yVreB6hZgQ9i26926H+SP1OSo9ukfHaa7maMmvmktoH1BFMtJ/lUPq4RupMEJyzfp/0W
4mqV+bQthdrBHpjFwZozjvSjHt2b5Bh23qT0X5zBSZ/jYr7IoHR1Y3F0Pbt5qeK5/+IFNjIxHsQq
GZyGbDwW6BeculEdHnsd4plpL/JhXhIepdSNf2rxCPSVZMJyZ6UPwRhB+9kHY+48ictK7wGLGcrJ
QygMfTCxXwm8Ep1F3dPPa4gM7LysG+4/bCAmJ9QuPWbGojoWJyTUiyBx99I07GQ8xEVQr6Nqnz77
9qC9FJGiv5jlwr1x/tF39kNEHhYpRrMPkTla9J2l2c/thBEfxNABsj8620hBh/lRpKDX0An6C0D8
6ZsbItVpaJZPLpKwX1ZcwvBAmr5twtKlhgiQEdt83lBZzwalupmWYb1h65VAsqZ6JDSLvkMYE5WY
dTBY2BS2O7yXXVnfJEDiwQACoF1oGUgYmI/ePNyQZLbepEubSJx4WrhrCpYOF5wFn+3pGSqhiaYe
Kjr+gsSQi6lqzqVLov9sXXKH3tGhMTv/Ji1Zo+SV9pazsC+W1WQA9z3nYjXKX9IlYT+nGxOJ+fWF
EUUutLJeYcwIP9noF8IJFUDyikPe0MxqmVQPk/71EzJ5AzgnC9QZQRsU9P06u1vnbljnJKMAW/LG
ACJF1jfJHyJt1q5F6aFIki5pYc27JkuXjIsXqFfM4OClzaDqVier/oNHhnZdi2W+W3/5pdkZkEjX
0WrIv3SGk1zS0dBfmg4WTrmA4aW2WFa8uxon+q9mDW9HSo0SLKNSaqyXYJmLGqH/qmpYIANuA2BB
QQ3Vhij6vqRQYF7E5k1tRm06THabszsOKk7wjCiI3U+7dU7W+HtUcDVJu6xzMnZW+zCrEQG+lFHx
JhmkpO8g6KRJfFp51VtbclESI3e5PdV7Tl3RR6C0ZaIMb5kraNQA3iR1ZKdkZ0uXYtAqPyRyRL5q
uQ++5ub3iEWdEhEsGjz1daH0ng2RJTIt3NXWeWixXQDu3UtqR5I5adMa8CPL7ryle6p4/OgLrZhj
p2Yv764u7M6KubSbn+OdZtPe1vi1vfIcM0TE7NAzTqXFBqls3Xe/w2dWLiHZ8EdFcZ3HSQ+fGlOr
77GmQwc1A/72OGG0cnQ18tMSLH1y1xQkV6Pxbpsud+u6DeItHBXrU1KRVASxwovJS6NO9t573VM2
qOYQHpqyNDCqs4KShF9aXPlrFVe52y6V74Ufw7/E1HbNSNBryX2/iCwuK2whRoRJmt6kD/Js2h5Q
Xeu8qWpQXD45I8voMmCQxLl8gKwX4PbPAZzh/pmxLaUAipAZ8lxEd6A41zrAwaHQfFzJkwjf5S79
ba7QiCKP9uh0aPHPqaq/YkW31/pQwxguvywZ2i8SWTXkB5M5e5EWSJyv2VjW6zwMRdAJR0bmKoMY
QA0o66DZKKt2Vugc3B5RARlVKgTsvQUXJU3dRB06MVHcLeQHiioEr/Sa0+HSlB+3nlFdDt0Zzaco
f4DvBNIIObb42vkGVIPMn//pcJvxDx9a4elTkOar8XVtr5GezxN3jxVaTI5LrfaOnpsPVTuaD2aK
MV9EEadYWpqi8WuBn/7nVmJ08PfoRrfRUZrb5Kkpo363dXpxtQdsEFylax3dohUVqJ/iabz975yJ
JKWH/dpD6Kg94nF+v95tfWZTw2dyUoyi4xyvt/8xUCab/ZUCHw5Gy0oDQiOXSWkm1Po7hKUs6xKS
5J+QhUjwZbDsYb38HPU1HmPUqBiIJRAk6BVG+gNfEEZzQiy0gdVShG+u/YdexNqLwHNLrctPKszN
g4zJxSv/VJcAaaAN+xEg8YHW/2aHZHvbw8IR322/dYsXy8HsMnzhlv8OULaIHm//FRLoLr+Z3M26
u9PRN7jf+tcZW1sbgkMdZMnrYLvadPamvrq0+fzSKwv3zWge06nOvqUZzoCRFngPjhO0D25b1Mdi
xsuyRIisRxtnb+A7fitdy3rtJ/sNAWfnd0qtAZiY2b0M8P2/YlC1a+bZ+T0ruvEuo1IC7oAwG1yd
l2N202Wadg9HGpP6JSwqtO+FhfokerckMnWUjiQeKmeM0mIy3LDPOUwWGPDej64rtebTbTd64b5U
EMuRzhVaB745/hy69rIBGo/JoCpnw8RIcICHcDKWormitn+7qu4/aWHtvJIjurleV780Dmqnt8CN
fJg0mf0wZ6AbgHvBkJ/G+K2JcndneGpxxBhxzu9VvIVPKzqh9yeqX6PxVdV3E8TKr7GTxCgV4WZL
wtX4arSVe+pAqpK6phkMxrCzNdyBhtiipMbD/TjFxsK7J6Ubdi7WUzFCYNjLuRi5B7uk5P9r8kgv
IOi1a6q65uXM4Nh3RvzkOWlwjind3Guha13B7yV3PljxhWVSHxDfdH5DoKNFcdlW4Ibl1gFitMVe
pCd7Wmlkv5BwwRFMbuUSN3rFGcmPDlufzIkcz9hVldvtfYyin4dE0x97vok2tKzcDaofHgY8JDnb
/wOj7bVKfxwQqZauDTKrTHH0KRZtYPNSgT84i/5cUOCY7IXTwyZYN0WLsp3Z4bIzITWPa31vqwcZ
jyofSGTo/P2Lxp000znOjtlU48C6wUEE/OGhqLcH490dpSmXNWbqwmKBBv5o7cbsSeQAJgltfe8v
8I20Aiwdc4YWgVK55F/T3Feftw4L6MpU9QoZDeRQRfEUgYd5H/rqtM4zF01UgI72SQ/7Dk4NTenL
zLS6Jo7yJl0yFb7h98yMkSXKAlDjoau8D8jQn+apa07S7HRw1lWPAoM03Ub7zcj86Fla3iuCy+Z7
4lfdc6Z1b7XVKe9xM3r3sh5iKaiVhYjqJ8PL3PTqn8tNUQTrzfh/9fw/YoKhab9F5NBmN0CDP67e
bQCARwO6/ENqDfmDm0TgwwBj/da44Z+Dh4y/AXcZJfDqjy6nLD4bfoCtUQ+dMJj1s990KAAXSrM3
0Wb+UfLODquk+09U+99rN+8ejQ7U9eRyCI9dPfvhw/jG3MmwnhSbU5QaOYBGMAL8oQb2b/7/Ie27
muzUtW5/EVWABILXlXPq5PYL1e0gRBIg8q//Blrexu5jn9r3nhcKSROtSNCcIwA/D4WrBnoU3mi+
UybZWy/oogOU7MVFdXHjACO7LqD28Eqdi56wNEy2pEPWbqHW3T1FIcht4wvlJuFQPylreCAW3dX1
Acn2IRH1GPNuW7nE3YShq2Z90mEpq2qgfWqDLvXPqf8T+tfFonuVRTU93n/r8b/iiLaGUF5nb6a+
Moz5kvaowpt6uvLn9M4woNATiO3df2iqNUYtWF7eYK115XDqv5cZx9G2R6JVj/KangG7kgvFzfzY
J2G3jBJJH5mEnZ9pR/xrigwjLkj0+6CSC8/9+pXY1JxneHi6olYB5DNOkV3t0ngeE8s+UydIZ2FD
vUcOdM8y8of0kBapOEDsxlh6JrMfpVegClwU7BtfQMYofYLayckfk4bBmE0cKuhWCSQXl16VIIcY
eKl1H4GiOtpMR9ajGMoYNB2IPFEDLmVB16Osz1Sa63033ladCdYSym5TrS0fcpSypjg9MsXoJgxg
/ynmTRU+PZKhIDcD4OG17So+1+ALDcNIcQotei8LcY46YNdlModfOJTndjpGozmK2ARG040vuqsT
Sh17JOXgmMdgpoL7zQa3Hw4/iDxeG9QqTpk0s+arERn2Z5LazRKWiiHYWD256E0O3ubRTrN1CQm5
e5fuT1i/K/CEdxCjmrbucimMlOE9Aemy8XA9UPhxtdZT4lIG8xDw0HgXMG+We+0SGfHqCIGr9NKP
uv5tH6hVg1zrvBZdepkGfo/VgyYBODCAOctch1lNBrqiEQ8HiCyOnBH3qxzVc1qD5hCVM5p1FjbN
lqiuuMQeku4JlAdvJrMemrb0d6Wv7GzGCh+kBtWxYGlW5j+7OuDeqwPusRWSoSiQRs1Cd+qgIghK
Zw4rcLlNIPtShTHge1bhBIfcewCvyj/CHc0/dhxeuQsyiqv2Fm76GcvhFlF2RbsZSPFJB/ooTgOC
MU7Qld6el5WA8d4Yl/StWDoEX5KOGUCkxP0r63aGk5mrEpTW8SGlfc0aAW3QKP3SQQ4LmuBZemHQ
g4AfKdePMfcIDZ5zmfVrRA5M8IwABh+yRnwSjNajorZ/hHVv++z50GRAN2700A63oG/nVb74FDRO
vyj8rt7qUccmW/y3ioc6qc1LTaNPUgrxCS5d1jpnHqjbDowYfwgyWmLfMsXPZWHHB6/svAXFSvit
AdZOCzIZoLphVRyC54nrx1J745W1AFw3Yid8aPgqRfylboGFtUYGsunEH8Yqo2Kn/3YcvDnalYVn
cTgAMnkKKT9XXHjI33Xy5NqpPOl+vff7IE/9ELCgMWQcgGyOt63Go6ZDW5Vam65LXlkGJZrWyiHn
DnSEP2IiQhLB1mrcg2gqmHkq9BcfBnSwaGW9hhVSPJuOmGYZP98hTr9NPfhDNBaSzMltKKt8CwU1
ucjLQG7h3AiRzDgezqHK7PWg8mif9021j828XnfwBYfmIURwTXySJzOCxbbXN+1bHmVH2JCMcrLP
Bcw1+Kx04nOemfwNxnT2zAUC/rGh4LcAm4w1cTlr7MA63zfKtM/wlesXhl3TxYeBGAhwUCqQTxGG
T1yQy8ZoL1qSFvi9ex9vAnLwoMIKhVP7zMwBNgWxUYqNfiXd2ZP0C/A4+RzgaUDQDBHXpwDvq8ro
6d6VBB4EOVSSLyLBB9ixoAlB+B5i0dCBw+Nx0gMeNoJpLDv4Aii4jWv92GolVnPTDQ9WEl9IDCyT
7tIHTDfCiCYvHo+LtU7bh8T+LiyYDesWEoB4Lta70+ajuFaUqR+VO1bdylEGyIH1pEyE+5a6JrIe
htNeqec56x7qqlt3qNkJAFiFNaBXfmor4wp3qABW2QHdcoChMtU2XwxoZ48LoOLR9mGA2MCE6mD6
jb2DvRQYJklQXZFkhxoDRBNfeZpBFpCS7xFcACC+fUvKzj622n6iEdbsQ1MVYbb2TTtFRgGC6hHS
85tqvKTr63I0mlIqiz7pC/x0WZ9i9cAUC7WnJ92a+nVsLOAj6Ql4Lx2tAPJJUAeAL00aDnNWgEal
m8waxEEx/k23erDAHsBev1WR2R+bIGseiJNGawZ6OJTlMdi4WXeL+H3MAxdqPgDyuTYS4p5hDLaY
9HED5YAx2bv+HDV+MwEvZHT0K2NzV3RldRua594Jq1M8cIgN00BskLaFT3FoAzQ39k0DLh54ZmVR
/uirxr0iI2ITwvF7NgXjZuEFcXfQ0KVaOi5cfPjnO+LpA5xJA5vUwPHLhcEd/9Rr/BQSEEs8T2Yz
XXU33NgAG3OIZ73MGJR4H3MAEx4c1PUeeQsbU3+IzL0O7Wjsg6xgWCPdx17CKtZZ6h/FNZtn5g7N
Trf0BgAYaxO4+FTTT9wbK1/1HAoCDu4e218AicChgkVrAcx1Ry2GMZSzZmSEKWoso8U6Fm2RoWQw
4miHXUFTc+5BDHINXQh4BzEoCqdW2V3A6K5uZk7FrmIcZ1Vsoun39JwHUMMQFQBXEzBOn6mDPo+d
ShUrVDda2Jf8PK/vj696SB/pWJCsjh1QBceisTnU3zunag+6QgzZ2nIZeVTeC8xlLOM96LUgZY31
5lJC/MoK9jJx4ytKQIsabmhABbEkWKRZCMjST2zshJJN+lsnbeeoIbNILIXrRuuM4VGWWCBzJaMl
iSb7pgc7qIYH3WEkZjyvPQWZ23E8EALPN2O4DXUnUN7HQvR4W2Ljpqi8DBqXyyTunCPtJe5Zuktv
Eng4j/26weHjfIcOlD7Oppz3+2kzNDmIYxHp9rKsZQHqINpuW0K0O5c7Hae7piP0nt+ZqCTlp1YR
sa9ZWAAHCvHxGogpWMJk4acwSz8DHNbie/5Bn6KsvHU0bV9Db2TgBTy+dWXfrxorhLh8VYt95Teb
qqB0BpNziA2NmwSkmZPRsGBVity6D+g+PSodrz/VcB4S8GRe6K7Kd5AZQyV+LamfbUANgsWWo8qr
DCicjlvUre+lE92Oy/yfdlS22U63WQEE1Twd43VbjSylgjZwGlG8WPUmSijUaYJX5eUQ84QeY5Q0
Ox8VhM+dGnVJIJd96eRgwccOhsoGHcTl94O6UflxPChFTu/zMB7k/+GgDurcsEqIKiiTIgNe2oZ9
QqZuXuTwPzHtDGn7CItIiDDwI4hLWBOOm9pPANh2ebyZ+jjgiRAsKtuF7tMTOKBobRsHrO5iXE/q
PisbLUYZiggKFgog0mKj9/SGpwSWjW6BO4Zl/hiwOm4CzvBPEznFUXm4HZ1ecKwe0CHTLLmTJrOK
Atg59X2YJVcthEXyCjz/fyaeJmG89UCjPUw9ep7pvRalEW8FGS4f+uMWi/8hj6JtMf6i1B1BKeC6
3H9vL+h+bRIsZtq2rE86tra/9aRNrgAlNrscBNjZ3S8zcKFZJ2jDwJ2E36Zrd+WFGN387n/ZglO4
aqlii8lAE1SuHYQS8xMW0+YNa5ktkYmzvUMkNHjijsAoFhJSRHdkRdmWSBX41mawBDSmUt+aRVZl
w0q26k/TZmhJf5JsWfhSnHSoHtPdA7BC66gAWWSKF7A+tAE4x3TCT4GPGY+fhvUMXbjS003dek9a
5a/TfXixaUqg8i84J6LdvbIUeT7bGoLcPlSndC0KYNBbogPG6tZUnqpjaix56KfzqZw1jd6rVVNb
l8bEGE3qwFjqF9KjrJxD9Du4GG7w7iattbvX2kb5UZTAv+guXdLTm7GrUjBgulfoIKBxb06AbtCG
DWZdUp7x82Cw8Im2WJ2i0s/2wpLiKS5h7EzAkNnqURYNxZJHJV3pJpzZUfvpLGehg60BhWyDlXKu
R1sQyADBwt+Vj1M1ZWsAd+GgnIxWESbWQ+581kP3yeCo4g+45+hWQdVNv6vEApodCcqXDv8ukHiK
8CslrQm0xtiEh6043Hdhz4RdKBce9B60KMUBYiAV8tgATErn3QqJuwOd+MeGjE1nqIsMAFx0mr7h
QurVy3+025KX/7mrQ+9H6Qn+2J5eScdYgKbMIfvcIAnxz1tg+oV1m7HehBVkOauMgB9ihZq1T7vw
MDXF2JcPfQwyoN1dGqv11h9CUHRM1Oweo6fQx7CORHBjgTXIOLU+RA9+mFr3TQM6Dpmi95h4ZDX1
50jWqvu7zNNmWHlWCg1RIGl2EYwQd3rvT83/pe/DzP99qvBvbyNRYRDPpjf436eJ0xb3kz/F/PXd
+HYO1mnfX/RR95e7TwMawG8v/evYn6b7+FZ/jf9lTB96f4VfevWr318RLmJg9uqO/3hP//51f311
PY0+VMU1/AymuaeRqe/ju/p1pv/h9dMEoIePP9Av7V9e9pdd/bb+3C7tAdcrFhRYkopsl48bvdc6
Tvqx+acQHTfiyXZ676/HTiFT3IdX++tU/+LYD1NN73R6tb9O/+HYf/Fq/+9T/fV7qQ3jCoFuiJ6P
X/1f3+008D+/WwNuKjGYCr/90v/iQ//1O4W7HzJg//Y7maaZvpM/Hfv/+X38daq/vtofv4/pXU7f
/F+n/mvINPDh656mcqFJJmIOUZcatnferMcDxKnH6nnutAreo8CVW4AdojMc0TFNDbp9LFN/qQN1
3zTaNhG4DuPoNHCfAUhWjBAHiNtxGog1/5hQNzmUeuaQ2oObxJDDsUKVi4J05tHgWXeIJTcgP8H6
Vw8F7ioT9pMPg2HA50xybsaNL1zvECUMyvdo6Y0AjR2L/rRfZzwaVZWU4d6P4D3AbDGtrXu0DtSH
IAeBqqTMd9MErtHyM6ScP8zrkwEKagl8QIPO589KWe4sa4d6X7QkfEYJuEA9OXMPUVeEz67Xf4Fa
MzyFxlYWQcwBtMOzbgEHD+VAEIp0KycDMlDQDNKz8uTBbH0xk9AnWOVlMRpNQQxr98suDXhpzzvA
h370NtOujkX6Q0FMLoJgjACuEOBwBzrNUJlYeG5grINP3KvJcwozZ9SF8ofGjPlLV3neLgwj+MCX
BEJGAZbXpEurlR5VedfMRWxYOz1qd+KpQ0Ht4gYu8BcoalpjOVRC4nWWAt3+BmLbF4gvWbfQjKCi
HorRCyFr31jWzVGaEOu0hAdWQLr2zKBge4YJw040Gd37Zm6LJTEgLQCpmdMUkUMY5qSsN93jIsCF
nHPj76sKhqjjPHkz6ggj1b2BpYd/RGLyOQAMAq5SZvsYQBjIkOKRIfMAk7sDkg1sRWF6fnZ9Cuxe
BR29AQkZFkr3CUZnNsQa2xQGgWi6LtLRkIkCqGhsFqEXrAE7txeQlneeXAc2mTBoCX6MQldyPfA4
AykIwaSDjm4KFO5SB2c9uDKQUHJ+jPZDsYqaTqx0cDaAPmBBoWWlgymlZAkVA/s+ChhqvbT8hkMS
1sTMppUsE0iArHWwlIW/oL1prfVHIEhqwU/J4Bs9c2L7aoFls9roYykBNls2Dtm4Bly7nCJExh9v
F75NTXbIkU948V24tnhYZg5ZbDz4hgOLxLE7pPkxoh1qtsMQvZBWiY0TF8lSj4YmrOYNqM9v9Sgk
9L6CbROcqMzbo18FJ7PpogXzrAAG4Eb5WIOsufFIC+GdsSlJZZ2y1LsYXV8+krpUj02fznkk41tU
Gs8UULM9aGrDmspYzpuKdnCia2FL3mTtLvbdDJZj6RdoAca3CjDxdTqC5xM7B2tP9G20AsYfOiu+
Y700MbSRBjstD7pZEwrbBtwS6eihE/TyUYJLmjMAvHNlyEfHjKEYChGEXRKDmYXzJVgVsnMB/SOn
PikptIhseiXA+G4bF+JKui8ExfjKTN6sCg6Nbt2nNzKFHlUV+0gIjcfqOLtAVh7F8QRCtphKD9il
f1ZNYx6EH4Wjw9ltIC2kLSywLmK2s2uBv3Pgdkgu+xJbBrX/vd7oIYFT996szPStV7AlCwFMEgPM
E52oCB8A0cbqj6n6OekkSh8wvfwsa/kKmSUI9fQOHHiUrJYVp/0KlYUCrJndtLFjpeBfPXZWgfox
EiBPPYtr6Md1RJYn3nytwyY+wtX9tSv9dO2WUE4bRECBALUXIWR4LM8+wPBxuEROtxC1m2ySXpVr
Jit+xdLfmdtGTi8yMU8ZeKeLELjsdZO4u5Iq0GyBk5iTWA2b2pO7hFbs6pYOuxox4Mz2gLyv7rMk
hRQmLjkzFfbR1bLYOoLO4DHFF9y1SbCFhqQBOTxsSsqLtcF4OoOKgnFkjtusuqhWM6Cuqgp62+Co
3HelRJU5b5p4WUEZ5FCPbBe9p2M85IiXlZnF8yZEPskC6CFr6TnNhHnRPUgxjIYmIQMaDgF6oPTN
DiKEUJfWfZRZMcpzGcwrxop4R79ksIU8Tbb3bgVfMQHMy0L36U2W+dmFsCf4qsdnD2WsS0bmGUzC
H72YPkaQQzgVSVU+tSMM1AEh7WgoXj5BSw9Mb3CAIBmExXkgubz6VimvWHas+8hwjx4kDYAFgJwi
TrrbKAB5y9lgL1huGotwrAYOeZdtYw4MBg1FPcr9zgAlLJdB6blzj/N271XRLik671p7fge2RGgv
AyWS18aIP1WF0V7DvsRXCeFSVEHLdGYZBipGGemhSNm/0Tao1w7AMjfUgENqLho+uN88w73Avgfy
G+lYMSwJZOxt2m0TDykIWkXZg+4DtuvY2AXUEHPcA5NYZhsiiuFg9gZdoywS+SGwHKlDLnUp5QLa
iOKZqVbN4FSngNxRx4a1ZFZ6dotCSM8OemMqeAROTb1HJUs3yEo/ZEUNGXTd1zhj4c8l3SIhDlv1
cCWbg1DdH3oPXt/ct+EIyazkEzyZ5n5sZHMI2rJNXLjWE7zHokVLIKjBqeFcg8SYwyRq2DXu+A2V
cINbFkaSzow6eurDMUuN8q5ddt13p6/eiFvbL5L7wNtVidhAtiVbuQAMu90ZVqjdOcTz15ZWVQdD
9dBayDwmcxfq9UeSlsGuVxCsH+wDhHwhhuLlD8Kky8ZQwC307mfakOTgDMhUBhy2Q0zm2bEDSXHZ
Nu3wYlSwc7DWuJPYxizLiH9hi9jp3IveByvWvxSOdZFG5wJHixYPSsRE1J8BUUzXU19fsnzJLWUt
9FF6wIoGc9NZULec+qCQly9Ae3zNTayUcwCznoIk+ZaI2vrm+OVskLVC+bP1Z6CiZLdaQOS08014
vdvIxMnGAIUv9uGkmmWvGcw7cz+ilwbVkIuXsG+9Z2WvVW3xpU2bdkvLBtWDvMLlLJAg9DbZrWIO
fSxrD9gqoN9Y41WnCo8VEN0Gms5pBfjmcSUXejQL4GYeDoW9NtoqOdpF58waQDcVhcSm2+wsq1KX
BAJCj4MEa9MVTgdsEvM2YVvwpQdEyKIzK/fcQUdybQ6RhEux78KlDSSjqlMbq1VyzQqZXkNQCyHm
lvEvKXd3RdbUL3FSIpeX0nZrZml/81pcHnWEKfqrw1v/yQwrmL6AVLQRVs4fIQ38nviQ1WNp059g
OR8tE1VHe8tR7rXyGJ42IWL3nqr2m09bdmvgCYOnSYiQl6ZbvGX5isEhbWbByfCRtP2R+631yXIy
a9EPxDniXy/3kE7KVl4mAJwPIZnHJayuctnNU8Xi9wyUnlFZQV28CGocrCv3eVJJJPOjepU3lrq5
IckhNlWx1z50L4MKQRRI3aPlptH3wVHvYH7ZLwPz+KJF6ecS2fCfZ8ow11Bsg4CGgE5jiOKLUccg
sxML8DNSnqBann9vyChPb0JCrXegUpWnD5ZZut+c2FkyRqw36bfFHI5R6dV0o2hjOqzY5tJOlnVe
x/MqwB/Vrh26GRlIF1HWZF5ZmYKVVAdwBMBpeOSDQm1SvuK3FAvB/Qoe2GW5rRvMBqwhSAKlU+Ck
v8aQGHsE+5FB/kBAEK6o5NKCFsTZln0ANX/pHXgGnmOKX26XgRiPC24BlGnLL9CuBlzdwmopgrv1
uYidfuULyMfzwC3XRVDyI7PzdAODd3/vyzjaumHo7YpcfHddyMaYnXEYsa5QU7Ah/J4XW93S/XrT
jhFTWB26b3FMmvXUNYWFvKmXftzhJquY85ja2bwY0vaWjS14T76R0O6PrVPDyCq0yzkBDGyrm15v
7lHOex9smp7g7ZZf4IHC57VU6Vo3E6POL4kNfKtLkWIfI3SXHkRFH5hBow4ASkgKYIwhSJQJ3iyK
vq1msSLeoRVN+9TQh66O1HcQ8Oa4IQFMIl4t6WkVLshHoIJ3GaLqPWstYKN88rWGejZLK2hdR845
Vf1FtqG/4+3JATF/bkbuTXoc5oKoC3rzBubyI+wNeOV07L3v4lbRz1M+5Ct4ndZbhwBeIDuveLaZ
D90LAmSubvpd1iw7hTVzaLNuxvBUcbVBsrh6INbNGsvpt1OfHOL3umNsN/RBe9X9MQ2vjltKsDNw
k563HdskUBg86kF4736FXG8KaG0G4flWNc8JhEF2HZQO53A4VljBR09tk8ClPeifAiazhReqzxoa
CYUzC2JNBmwkdFtvAFBDZx7ydR4SmNIjRPdrrCVsG72t5dfHwqzDPTGA1jYCXHvxVNPNHLtpTyzP
jFvQu2ec0+mrrKH8C7sbwF3Gpl/7ywBPpZIeDDcVeJqKun47CH6DlUV2CP1vMo2ifRPR7NA55cWK
cnXMuMXgcWqBq26ZT2bpJ+dalo+5C8mQ1ssvQ5t/alhvHaUjrSPIr84yMoxyXvMwugYxueWFae3b
saU3UZ/g83nNTsOtPNiZwYp7xHHlSb1zLBuGtI4EbyFh+D1hScwcnPFV3F5K2Na/W7knZhzGH+cs
qD/VgrirPqs7/AcS+tInCn6Kvb8PHJEtiyLYURp3mxgrh710HLZWFQzkuhi5AIb6UZ56bMGbdONX
/jWS0v8OiE9jOqAc8hacC5Arv3QewcoaMKAXF0zAeYMa09rF6wAZAk1cK6D1O83cF6OERBek9mdZ
LiGVy+EXYlv18MYC86xwgbx5fgBpKQd32BnUfQHx7As+b+QA7q5EUnFUmlganqsA0ejhREfMcs9l
gLKoKPxPA4Ejrr3KpGi+G027zLD+5DNDvtHkDJ62s9ebthPuHj7VuBBFxbVrIWE+VG04t8Eu+RKn
ZBEHvf3K3fzoQmceay8I3YPzH6yHxHNfAIMBAbsp39ycYaVuwTK3qHty64vyHcTRYINnOWsTSjVL
gkZ8hcNFO2tEzlfCFvg+66J56LrycyJKgEiBtHwIBtuA/hSsf3Gt2YITE2zgNSVPMGLNl8DFQEJM
RRdiFtAHsMP+haSAKPpE+a91UX6tgPt5T6PmKgYGHlOR2idTwL7GL4RxatwqhRRb8lXGlfNKhCix
2A78XQwfgQsLw0cPmsRw6LOey9C1zoD3PetW0RYKDx9JNcttOVYUy/OEJRImxFCFyqJVn+Kp2ezh
TpWG5mNOO29mCr/a1zDvWFRZ4MClRgarTIHCIWFkt4DiV7cay7RbOZY4/a8drJOvUL0MHMJOkrv+
LEYua+VnDA8tuFSr89TpjM0grN0FyqL5zIWkH+zHoKIH4hTcp2tI9zaAr5lF+xnIUfcNmIv7ztjz
c0iywfk9xow7940hGHo03RyeDdmps7twhvNNAjviskta0C9tHRSvphmFS26rbqutrEDSd0somc1o
E9IFPgIyPAToKBhdN8E2hDXBuexAEIJ4X/geYlUo+8J/cn23AO2dputCeP5L6oNxr0rxjgQancNX
qzmWYG6U5UIrDmsZYr2nVYgN0rqHTD5/6J5C8fA0h0YaJO4bMfPD0c/D5kjRNL1adqNpuZcygb9m
kmz72Ewvdlpkl1g4cNuNizcdgRXuSH0PPaAVQU/MVpxw8DNgHHQJCttC8nIo1mHm9w9BUcK6fpQt
6+AqaKe9fMeDJkiiyJ63g3zpfSS4fCaQd2M8f4ntNFoEPKdbPUrN+tlQFZafIomek/aqewO7KE6x
B43hoJbAfUByo9r6FVBrYNFmiyYlIKeMGpqgYdAvQHXiQRA/aW/gxmUERrLGG5U3vSkJXfdNZJ10
K7OFWsFCepOEsAPzHRd/RZjvfbb5xjDC6m1wbMDPiGVtnTDwH/O4OUPsvHoDeq2bg9zSHr2es8PQ
p2LBvSp+ZZKvNLDZtsCxsgAUgosfYTi7IE/7e8Tg4C/aCunsQD58sg1h78GdJAtJVPieGC8gBLSf
CRXGEgRUdwt5x2xZitqZlaBPYrGWOfMGNtYPEjKI1x6ysNSonIeaVXikJ+qNSAeAQLsslqmRgeSM
TznrCYg+eWLmeBbwoNelSb4qVqtChTsLCgmnwffVc+6Ge0BSuiuW6tVzSs8Zz4onhiTnA84wkCrQ
69pxcB6C/iHP8C1wN2kWNu8KmM6baT6rLEOuG69w9vBmzsD/hAUU2Cg3vbF8SFWoCDJZeDZs4rkH
quaCF12ycgeYY+qYovWAazSh8zUe1vZWfRknCRvYt8PDEhYMP/lYjglA5ODVHF8ROFp6A1RdtAti
//VuyVG7Z0NGEnTkEF+54YgXEQewyoBg64vuy2x4Wn/Y06OZdH+NMyR4PtLLZnZvfBLatZGUdG/4
bXQGHNNB7jKOliGYFCsyihYMbRQex1ggNKJ5brfxytFsj+mZRZNDWIIHMKGoN9cDhmkjVYBHOaNb
AJ3X3PQeQ2b3vuf/3PvTKBSTj0yfIg038ejIZi60Cb+mGZJ2ZhC7D9DtTtd9jgVc7lI43g4QxWCD
kO9jLBjnFOvC0aHDAAWG1BQYc0KAuK7d4Qz54RbXVagatQ5krOg4UP4+oI+whXmOmug5ZBVARSIi
TwLaYWvdVKltP2G9Y68LiWo6+IKLAe7VOwMY2otRhflc5lb0Nfnm5IR+ccCegJs8lh3VIOydADJv
5TFiPgfxcDM45JpI0D5lAy4XqqINdF1qtQxS70kUJsvBkAxhaW6YJD5mWRSeSJKrM36bemuU/HNj
BmjprnHDsVTYCk981l1pWOSbkMJdAP9LnJg8/wK7AnGMLUH3diZr5CovrVt3R6GptqCkdUd43qAN
9MgOQr5uipNtHcI4C0JuyKWXYNTOrQoLxBUuHsOuB1qyGQkjwoYINM394oFZolnbHA5BKcj7l2gE
1Xk96EWt0WcQLcDFGzRB+ym3G7ZoM2qttRNaD8nihcngy629zvRoNwabY3A5BisFiLwdd+Lsy0Bd
FLc3HVMQOhkVT9MugBdsklxFCTlT/GNHz6qC7fQgUM+A4ypUDvRo1frZblA5VLbGQ/0GVRwo1M5V
0JCntDGSVZWoBI4d+NUhvJiuBl7mS+kkM7hk4nrl184eXEs4ZI5NfQ0zDb6CFnd70V0pb9QiDj38
SdmoPSNBDTKtSF3Nhi5ws7NPk5Le2MV5Qk4589tLzOO56YJZilRN9tjhWe0aEVjfatQxSYJno/LM
Ix1xxxR/wEWuSLjWzc4V8U4fanRQnsvArp2FYBAhWzzEB5NQqAtP7ZRUwwJ4HMgfjMPTgCBpDsII
ZLRNBq8OFUX93kEC7cmxcBGGJjJyFySFASoKnjnLw68D/24xaXxLQB4kmQGLuKoCJpbw8kh6wfcJ
AxLLUWH+kMoYRdLB5V9V+71SOXTv/jmGpkO6hKd3eTRLSbYivjaBX16xrMvn8IVR6/uVXrctH4i4
ahz2KevwWDJ0C6L6dGFSV6w0AlVvULSDvJIyf/RpbKmOa4G6Wg3jz6HjAomlpU2UgxMMtdO5YQAL
mgWVfOQU+FO9J37uTaNGi6oEjUykVsGlq9raO+eO9PH0xJv3hDIkE5T9HFXgTw21kHiEdsunugyQ
ckdAx2CkB41Afu3iViIzBF+83hEEt72VDqCB3UMZLjN2lD32o602WOAocJAtvAzTe0N3ozYRbYik
KDKNUVNoRak3i0SerPUAdPLh2pfAFzMnDOYhxk0/r+ovGj+ntycNaKnj96r7dZdQ7Hb/6nXTQYQe
pKMluB9UbB+A1RATdtDPQsKn4S7wLX+umzZTcqkgZLDRD0Gkg4c07cEB1aNe/T2l3HqyCn+49LXz
kCZGs818AeZ30kJ1DKwCiWw7PIODn3tpZaLwUpK97tebKUw30yiGAJLKivk0AEnIZE3EkMy0EC6v
g+aIAufsboiq+7QmLu6VAvVvSB3rvmnAC5Fsc4GYn099SNqa2zaK3iR0PS1/ZlbemVbIrmgoukao
a8C6AFFvB7/Ik+7Sg7pf77WgVkC+BzSQX+Sffx6hQ1JbhmQ2RRdjtJ6LNNmqHOlrWnexC5JiRyAX
PUk66v5Y+3NBew34b7DZgPsEUBbJ3a/QFxjWHTxa1zXl3Quth/U9LQnI+ZyL2DlmdUlPjNRAtecW
fIwYPwxAkT2b4RBt/AHEQNr4KzwgmXtRS2+T9a25Nxr+H3tYQnubP8Vxhx8qfa/uITXVXfHwDc0e
eTAk9JD0Awkb6xKB0wdb/UDiipxueGCpuR5tDQb1Ob87w3zLg5YZ7hV4nAQpfmzqWwcohDXWmGjq
G0uXRc1cKdgskCQUIwUF8H8DtsvQcosO+iUcYRqrxMe1RY8Sv0guwkzXNOf07KAYdldA7ekxrJR1
+CGAiqYBjMNBD9oJJMB7aKytkSlQt9qvQK76P8bOa0lSZsvSr3LsXA82aDE2PRdAyMyM1JX/XzdY
SbTWPP18OHUqsrPrtPWNG+44BAEu995rrcyJYFMjC4NT91Smjzj2mkdRknbdOp/Dbi/OSXkOUa1j
QjWXoQqc6X+3+PDL3aCumxA7D08C9F+Yi7RX4qIHkYqDxEoDmMQ7XXsr4wgWtHh4qWUNgLkxvHVB
rb1Z40owmGnJLuyp1TRdj0Vx1Oqv25SOaV2G4iDug8etuNC0+7xW588121Q/yJ36ZumRv47q5EEu
jZv6F49rtvIXGItTXJSglw61NZv7BCfwZxsdyBGNaXOqtH0+327qhsmAOkwPsVnS5MatA0LVL5PE
eS11WI96HgCF8BdBrIRSFL4QPdly6zmRU41Oe/1dU5AsXXP/Oqcqho5EDCRCQoFJm83Jm3KENGvd
RICyL61L30BqtTKNi2RktfqrBghOJCrh/+lbfashLrreQ1xgSdD3/L7HnOraw6TiPVSACwAYSs9S
oigvTdwuu0Caij0GEAW2iLk+ERrSeuKsWU3pZRiC1yilrow+4oti7cQpUb1rqnt5sLL7rbYCN40G
V/NZDrwwWnmJ0Ft0O2vKjpawL9QG0Fill9u9sQLwtDWpVzbrMbKnGxZUnsjVK4X1drSeFNWw4003
gOh/1VjL0zru3bhACneOK9uroxo2ehmpvcEiYGC2my/Qyi13RljIx3l0Xvo5k+9EkQVaYfKNKHGg
2ksMxpsZ6Eo9rAaD6hF1mBmoYiXL+Z3oAMtcSressB5F+xdFML7BXari97l2mj9chFtk60OiloPk
5S6Qp26nFphmvf/ugihY2qfrr1x/+fdFVloOx7ZmABryojrrIEHPrTlUZ5HVZBXJ6SJuPdwJOmLN
EwvEdi52Ji3PN1BP21URTCIYar0SeGW+G+mBrtVqw1GdJtXCGBkvF8n5seU0fc5v7XE4yRjh9qGa
8/jrjC5mbzH5G7GSu3Xe8LJ/n5jGsb8MDBiihp5BoBSbTrLv8W09TNMU7mlsirfIeDWaOY8exIlZ
Mx5QaY1vlNmJL2WO332Y4we7TaSTI0OIGGssj6e1rMWbrzi54w0w8Hi12pb2GW4FfG952e1DGT5Z
P9EC+S5fISRxmdxYLCKgctAK1wjZq/uZXGu3rQztL2i1YECMb/y7ZGi61QEf+2aY4T+uIPDBh2Bh
wU3ri0gkBCi3o65TD1YIxlCd7ckDid1c5sLAohIFQGTiCqJIi+2cD3iruXQhmjmAkSCxHqTFj6am
flbbGpnnQK5eJVVLvFDXm7fSYCfIQre7S7M48qIOYYaEsDdCP3oasj4j+W5D74nhCGdS8HlGMMgf
daX6JFWoKdTtt8AIlget0+WDDVHGnpA227UXvb9LHes5NQEQt1NVHQpMRH7Rpl4UljOYSZI0V6a9
HCN6LsoQnpqe8mB6ycpExieFzGoNEDeWEmIN5a5p71nbV2FiFTvkH/pdbEupX0sau80gTrYkapz9
ZA3B7RygfW446HPJsKifRZIRQAxfZ17eheD+fLnPJ5h4DOdTjSnEVdImv1PDIviUKPkBotUQZCND
cOBEvqgV6lhWBtCOrlYi/hgqU3kayrnczuoAdlBhSiaWD9yjSRXbtcapdnM1Uz1LyYtzCFn9Gb6p
X0fXMnEiKVdwtjhtqYTSEcNEdZGImtcLr2XXKuIIav2CkERr3vXq8HnWJhNTW8xdytr8z4d4oXgU
Oya6dlmjp0VeVBVHokyaO4C+r0COu4PqxNXZqafhZHbVixY46v76+HEaTV4zw0vVlQQhTtKNrq4S
X4QvnMc10F9bQ8HNxfheKmZF8EZkuI4RSh6DRbeOGN25bm2MfNd80ppQUhRFfhoJdcDMi4JgI+PD
FvAAcdNxUZP2L2W9NZ44vMYdMSjnSpkvLR59wkvrXaNHPaRrfXK0EtZ1SUnsh2csBZgBM6xA/iIt
UGxfRLw68YpFslUKOpVPsh2LYlH/WpV9oXmcJFTD0qHIj+0apzwrRp4fxQssGVo7YJV8gLHH6Yuo
6fra4YgoULUqtPph1u7GuMdHsJZfX7/4mKJs+0TX09cz1zJxdE3Ed7lmP9TrY5lv3kVmcNShZUDD
Anc+H/haTRKtQuR7oorm7aEzIj9nD89ODStNNhDDyhNfk+uzi7Kw7+1fF4q8eDPX2uLowyUfsu/+
+PU6ZWh4eOQI2bmm00uia/ayEy2gs9Rs8QZw/T60GlihOmPKduJzYewuztcPfc2KsusXvWYlqSIg
7frBxZmP1zm24xcVkKk4VEviauRKxsXaldB/kDT46GjPudQunihgJOp+Heo5oc0os7zMA2bBqTwb
jN3nBvc9jXM9FAnKs/X7fB5DCd130JGK73N9Xe+6+Xa4vd2iMXeDE+ws9dtss9gfQmbtNUnW96Gt
v/On7J/KxBXihLjsmhVlWMR+3UoecQ7L0vhzSJ3braeKPimSfh0IxJElQDsiLzryn+r8qQwqCT7L
9czHXxBnxG23X5hzYgObOvGItMMKtP7t6zcVnVh82A9l16w4+nDZn8r+7a2ut/9wWeRYNSabcHDj
dYyMZTQnfx2u+WFtQWLMfHemYlOdwW3BqTnPORSXivx2E3Gn35fPhFug5va7UBypQ70c2j47ipvX
MIb6i7aToLvc+rPopmLouk4KH8quPfla709lpbIiN0RTFBWvtxFl1+z1NqJJX7PiaOvx18IPP3W9
zZ9+aVBUGAPD10zrYGNeZ9Nt9Pt4KK59V7jNxB9LRYV3tcThtVIU18OyDeSjGGPf/Zao9fGurLyK
0xB8uw4axhoUds2m68AiRhdRJrLi6H9aT1wrLkv1zF8StT1uw+r10bdhXTzffzkU3yMWI7k4DAl1
IoDny/VFiKlGtO1eQflHGwC/y2FIYxZDWIZDrbsRg4TI54QtrgGUv4e4GqWRvnu9Dq3iXn8cbteJ
+trRRJUP9a59TJxIQkfCvz3L2yT/oR9/uDbIJaxY8nl7eLP4NldyeVoX74sHeQiMdiOOC3XJ9jqG
Fo5Rsf/XYu3d8iASCwzxINdEPLUVJqiKazsT58ZevIzryC+yH8pU8RaJXhOLszaK5J3os4U4tAmP
PupYvw7SpH+eCWxfPLHaQkVIAu639npRPXD6lzGCVTVu7Xdr0O3pxXdsB0X6tdTMxAJ0+6ZiASoO
t8Z8/dItsrxS0JtH0Wgg68t8aSlmyEN/vxHxj7dPKQrf5X9/RuL5tGaZTtfGtLWx32tecXvxs9fW
Ko5EmTj7p6wo+9OtMrXVoU3x9XVvLx5OVO3S8q+QaFj2DLW/DbdazQ4PYgGHKF62cOkwu9Cn/OjX
1Z0YicQRqhHvs2WU5zszV36Gmlqf0x4rJJF59TmAUfMYxFga7obahn0nwgejSAucCUN9fDelsSpm
drvOkmJqnMokXbyxLAG54kdwiT74dn0x4kgkrUH0v1Z0+1a97xPQ+9c5WiKQeU+k4kVUlCZD8dHt
ZR8EnJpbr7NyRlThsQXqBCMXscYIJcSx+VS3DlDyqT6IMWdpMpYyJQjy3cArE61X9GzH6JmMFtNk
n9+Hf0uw1iHBWeVu37aGL6ooLdz+0CAyAW+J3vD73aT44k2KhLUQ3BnWSTyl+DLbUDUjkAtrnv0s
yuokdlxMLA+mMX+PQNWcuO7Dh8lGKccn/l108ayMdkoydDyI48mTehbdpHH6Y9pjIlqW6YaFUo5V
TkV9s/zKjJHuMDfCJr9+7uvzScQ97yC5+IIe0ivBHdKuRTJi8TpkKE6JjLkOTbDMhcr278lxtJ3R
zvWZhZ6+owH8JR7+3a5uW1i/K926mlhuX9v32Nr1GiqBZeH3mu36FhUrxTPSdUfRvbZXtu4tRdsW
N/kwBm39WxR+uKSScNtGFfSI7MVnxJ6QvBEL06DYlzrs0Khj4TtEXIpBHvSXm492v5+n6lEfdOxA
RIkC2z8aY/6I48xV4LLJw+DWTFIvX7pHM38oY8faiV9NofRcPY4udOn7sGLfTQuisaydC1op1zAq
hPvUo1S2bE8y/aRHjbZtUrdd7LayEB1R9PPr4uBDmSZ2C6LOdvjhvMj++wXGdo1oBrhv93JaBoc2
HvegyKxtu/RvVx+m1sC7XbSHbaDVeI3ZX00XGYdrWy1M3SNmaDyKIjzqzCdiTNkORanIiyORmKFE
pRAFC9aP415XF8g30PPRW2N3HTi2ZbBovb+X3GppNqe0mUr0abF+/LZDiGYyJWbo9kh7g5rJ3nXA
6ygqOuW2nnEWOTkypmBeNDwnj6ajaJEEwMxADVQPoongoCjZXnQ/8cXxtLnqENtH0fS6ZdgqiN/O
MLr5Rdks21JRPNmH3/1TWdQ7q2s2vu0GZmavmkx5TxTX/TacNeOwh7vyQTy2uJvZhuUh736ZU8Qd
ramVMSFFn9WoUJadJS1487PDAk+yOP9uhhfPvU2UW+8Rs9rWncQ/NJQ2Pi/PZqP7XSOVx6vlIx80
1e8XpXDfLYhlFQXMSteLrVm/a4LvDsXD62lR+mGn9abbwgJ3LHOLSYKYg32W0ArFHC/2v62KTU3C
mx1W8R7cZXdKhud6ic1D1up7rbBYm4rWZLVZBPCmgzq9+xo0qwZJXauwza87a9EjxA8jU7ng+CEY
79r8RMP62ETbsX/Ky8BHnva4NNGKvPuX1erdG9ze6Dr5iyPxFmUCvd126tDP/T1s6X05+2UdM+z9
XikQjXQe9PyNkR5bEAxr65LIKMz4OBFQgH4ko7DYg26HYqE36ZGJu2G9x7vDJagwEtRBjJBffNRh
tPRFbdGCo7Dm1Yp8B4n8inrbljji994NOtde37Dc8/MpVLeXJF5NG8WdXxUq9NZiV29gSJjr9DSA
lls8PVGnvYoDW3RXLe+eDT0hEGab+0dMCGhTfH635JoJX9ulPexf2Jxn03NwBGPqVVtehoki2PoP
f72q/ku3NDDkijWoaJbiNfNU5wju/VVRwOkP1/fvKDiSknW+u5Zta9lu/V+QI6qbDaRQ6u8GfN67
DDvbqcjvRZMQrUFy5oVuPXrjAkjoiH4L0UCMSOKXzcmKd5EF0+O7XiMOt6Q03EytrWO+thgscs6u
Rv3mVEFfvC5gpUY+aApgoGnG7I7svL7t/Q0rB00ZyazK1kFOfA5xpDawMkJY/3sk3R5KnNsajZLK
y04cikKRiK8mjjR82V7ww+5y67HqSx8P+N+oJKnbps6O9YJwNakaCQrVA9S3xn/Z7Ky+kw6tVfWq
N0JFKd7MtrIT45FeE7h+FIeboVJ8/O1wstvwbOhfuyAbT9e9HooHLMR0s3Y/bALnLoCUdclg0VSW
Z/Cf+S7MZjczc8LuMClF8k89eplweB7ng7F+R6h9CCIQ7UQMW9sntojDddObXl/ND2INuNpRszUp
1mSBBG8Xh9knUSQSvb4ZUAM4iepF9OA4PHK2roKntUeaXYPYRP4qL1+G6HZq7lUgoH5S7IdKvx86
jcgWCbeqZREb0SqTp5jAXFgshFl91IkHh3YzcvWGxmPi6Nux2epdqVHQziSa8F6zzfS+XzTtBM/q
Q7gqccVJsRwCKf5OMJvpF9Ig+U4NG3BIYBLGfKvF1R6WL3CnGl6nN7+yVYUzCy4izYtDwweXn52T
3o6OmqZJBzOIc+C1OCrKxdYe+6qpmC9jHKhrFqWdt1g1mr26xC4iocHDMr8sGlp5BXF/D3lGuJPs
5BZqPLjfBmnmhgTmOfsYyOJzOv9siZt+qIbKfDA62oqUNT3Q7RimZjt2PrVAWH2ibmVGOMnd9EDr
MKBJzeBQpRAoZjffolN9U7B5aGXIVVRYAGJJ1olTMC52sjg8qB87U7Rbeu0ohU3yudLfFi2SD8j+
mn46Sk9KGsIRJ4Gb0Vq/KCrtzYz+HkAOtet6GAUlpAJWpyaytjj+f7ZjfoD+Eqz30PzUkJWTvERh
aUukpU/A5+JDaRZ6dZbU/jLvlVRdzrKdfIr7CVBTjiQSfO6y2yTluDd1PbkdFJSrV02fQjLpq6V5
KcLQrWYGx960IfM3ku6gII3oZ0mlIVwcFqdiUV54Hu08EVZwdgJcj/S/MhhAYOYiJRROAhdkOAis
NfyeACOKZMwITK4XdfDM9Q7iNpaobXfflwKkApLt2atTfpkqgDmzM1qvcVt/MtQO/GiX5PfdOBEh
GS32xRznwtNjo91dJ/htGwUJfuovoB+8HnJVq6+KC1xu3hjyElD+vVHXT6qthBWhFWW+mLd7PXC8
3NRmz+yd6ZJFSuAF0EX69pqVNfkBdEJFiI96knK04FE9xN0Vq/MOkR/Va1NgWUAXeqKJK2WvFnBI
Lsg21IfCydzM7hX0MtP+mFcDFPTxlPphn5q+tTTATOXYRcE3vFyTHuzV2SlygtT4urWOz4z96Yo5
u5sDQ0GGBy63QWoeEYIAx9dMGjJlHuzdsac6RuR2tvno9EVyg3clcAnLJZJaGsAjWG2Kbfsx6JQE
dMeUQId46Uaibbdk1k3UYsuHJFMNlLbiT92QIZzdVYZb2/kptVJEAEILXVQUSgirl6KLXYXd46I3
3WObNLthgJRO5LRiUm7zUTvlVZPepmuSWdDiN/PDUgLn0Z2JWNzwB7EhxeOypMemtKbzlCq7Hwac
ogSU2adEHbQbCPHrI2T77jTVpQckOEKA2WAOwnOzn20alA05hq8H1eRK9WJcjGY4mFbenpqxJKiM
ie9GHF2TKohBCmnpzuzRTh2nybUhq3wIyHWBrPuNZZTw8dovJWJBRDJkF8coG6+xYdc1ltQ5KrXc
+lAQAm008vAcaYMXVrb0LS2ds43y6AxlRyd3wTcI7lNCEBowM+Xc6YckSQ5aWYLSNXr7rySNn5US
DU1pCQdU61qcehZcAyMSFhAsV7Lb1RFU4isJvlRUxhENPlxVMPl5XVmEOOtmCAjjCrVKUwrPWR96
RbF8bjolcLMMcEE0Ql1a68+60VQv4GEBpTuAUCs+Y96b4c4KAs2t+v7zEJSoGWXpZ6lJdrI51VBw
xJgF0j7mbzu3VdJ/0eMyhjEjQFkmoC2ZJj73uDBPUw2xME20PKW52iJT5DxFeXc/93N37AH5eSMS
B7eg3J7qASe0JDlugp//Yiqy5OY9UbGgeldaAMZprCayZyAE26WS5aUmxbGG47MBkdv96JTcU9jw
gU4jXCwJ7EO3rgNaqIRxLawQCYIgjnYNBM4h3gVWPMQ89Q5JyFTW/CqMXCeB8lPpLUBDa2MkDrR3
VUh7PULvHXepw6da7eeDk3eNa5bEsqho4aaFZeAU5/UpRf5KTH0OtTzKd4bf5WmHKtT0iKl10i3z
rtUDmApbAD1waseuqhqTZ+gEn7X5naUl1adI6r4pwNluAvL6K8tfnhUNvpq/WwcMZk0nwT3bSiNR
4mClQjUMdmnh4hZwC0k3dkILetH+pRE9gFTs1QkGhab1hlRnF5hWfj8OGEzzkiE7LS2vl4B9SwAC
hqxWXV1WjAclNN8cRzfOUlsbD6iN/xzkpN1bpo6uYeppdawfmxxrQhJ/H2FkRh4jfzPrsTka80Ou
28peR4HEw/1FNyXi2QVxpJ0rdVG9Tn7IqqrzGA7t26xXvsbDDBtEnxC8FrTZrmzK5NVcAvYbuP+x
Yyg4xBStulVM9KszxT4RxorNQpvDswUa61ZWpBoJeZiOlQG40gKsJccspCpP80pn0/fNZSpr5amY
wuZMaO7PFIKI0vAm4FeH3pQuSv6lbkz5FWLd+RTlZe2bijQeUgXjo9EN5p21JoXePzZ9fVMGkXpq
mwhUR6rOxPTJX6sqtIDxKNquL3C2Q9rpyk2Ko5wguRujhQbCkBJCN5vYq9G89zINolatLByPvgwi
1zC/RIb5tQzCbJ86hbJzFHvca0l3XMyq9IxBj8DijRPBHl3t2/nknPKmOrQNq7IGEB87saMErfst
i9XAS9T5ITOnDkXstEcvXHF2cgJDCjDr7taiJx5ryXzthrp+NCMJs9Ck+hkwm500ou61dOpbingr
M9tM7KROpJvWpO2OdtCcx85Mj2Gh7VQso1JoqDsnU5/LaVhuVESh3MyY5McsxM8alOpt0SDwYCzS
SAtD9C6rxuhsqd+hI5YunZEF7BtluDdSeWIWGN6AzYLpje0zoeVoIPxOErtaGpaeFM4OnEncB1D5
8lLEn4JxHlytTeR9HoTarTGjytrOY+7Z6Z0ctc7DMjxWOjG5LTAHgmux2iA64Q81X2iZtH7PkiIr
5g5Cew2NNLSF90Cv8NkZqE4Nkf1ss3YtJQyicQu9jKq9ZgOC7f0w2qdV9tInnkCiEWenUpMvUmM1
flZLlWuglMPXCY+x7E0N3W5BAM1XKu3GkCNjR1iPB74f2c/Gig8lXq++LSegCcrP0Rn1fdb30hlx
qNlXYhsq0XYdZhM1d3PnMwESXqsXeErQu/fzAf1guWZEnMrmhFYI6CY0ulgdHVOUxLzMKJ+VNpn9
HMus5dRfE0WHRgiQiutUw52EXlijBWCFzfot02Wc0EV221StfYfknY2yVdrtoxZuHHS7CKeUx4q4
p10dEuY2h/mdPTUArBt9rM7zqL0aTTTwJPoE1N+sLgsxxqdotgihN/L2WVHM5jll3SvnanIvigbW
a9BzI38sTg5VOj4FBiQ/0QBTg5NIXtjaEyYqrjTyebmTlOZJn/rmmdgnbefMISsqB5BGqBTpvqwk
NE2QoainPjgxovHDRMqv8fjSTT9O8qVNAoL67Rp6Kj6fLyqLMk3xzUlzCAYFhQZR8qPWSc3JNiq8
vl3GKzfaDgKOOon8Lmy+TmYBv/bk5BezHizZneQQKYwyeXpXJg6tLFvOWlSeRU5cRidHo8mcb5HV
wnUxjMMBoIP8ZMrd9GT54lgkRtjCoztiuruW1Yr5Vx8Gya1DDNdTHcsT9KPj67XCOHShnzUQcF3L
zH7/Hal0gscHYuBtWQ7OqpP+gIghfCIQKnzqUcXep+Cx/WuZ1tSA11oC9wo1i4kEa+zDGNjtRVyx
lNpyYa11EDmRdO2IVXlWddqrHT6Ztu2rVhE/DA10HKqppScVjMtTGWTaXW/O9yInktaA27YGdXAU
WblI5su08JBrfVWtw+euB7SAArN1EGWgCfp7IAwHVvFrDarNNUpKYHDLrUat5M1Dq6Ngtt2DGgRg
974+ovUtyrJCqv0il4Jd3f+spN56AhBqPTn9MO3sPG4Re0dvhoj8CX0dKXoUVeIcZt6CCduTO5UY
c+Jvb9uCZa5JpNuT2o44c9A/c0XlLRnHlUS8CI5VCOa67LXnUUVvmUXA4FlrdrLy+LlKDvJoas8p
65lneWlCDymM/iQqjGyiTskiId691hdVYE9JA4cNbzjpp9xU4yepcoqzMkN/kKVN/JSsSbWGljZ6
XmKpIisSO2KHWhNWecYiVqXIykClAeB+kPXSI6BQf6kQb/FyTWXF2BTaC4u5cWcoKICKs7wg57hC
673SWbSXMDXLu3Kqvom6SBxNT0EdbefS8bvMa5mXqEbS20xviy75mcLYAEC6ic5NYLX3uLjU5ymJ
8l0EkDVD+MRL5qp/bo0xvZcsNvxrTiROuapmBtW4lQWhrgFgZe8RqOiR2WvSqeUe7HfysF2FONKO
AXreiZMysrwPNTrv11v2TmG6xJMqJ1GGqtd8jlZ2f3GBKAsGAP4RCK6tho17oECmcieykx5Xj1MA
2m19ygLpzPtcio9q7ySeCX3eqVd0+bnqCImXNTZmjZ0qz5i8lOfJoW0NWvcoiszYRGh9MfODuCCY
zOF20KavLIqUZ1GUJc6dXtExRM5WLZMAJmnYiWxs8rLketjVZXKs1Ua5c/R2fNLHCaaPSv2byXF8
EsliJyjDGJ2yTpi/yirH9pZSiR+2GnNp41cgzl7DF3BILAjooh6JakUJoh/acCcYU8pZ/gowW/vE
C7B9SS/Si14bUPxFinIAht09Sh0qc2WnOp/nOjrpy1L9RLn6PBVSfDc6ybdg5WJ2WGbfWmti1lbg
1qCK7zUNv0ldl+1zXyV/z5XEawu1hVZeQMVRm77kxJFfAE2+pK4wEUQNLB6Tktd7WdIbVzdy6Wg3
XjGpl3pQIJNrYudoPfd9vnOkz8Qp6vfILTY4aAGaT6ZSfmp150TfDPdWINWuBbHDUChPlg1BRfet
zZB0GmHpghzawvwR2Y/FAPmL7mgV1NChc5TfipbA4VD2Z0STn/nr+0Yx44eS8XFJ1ScCPGcf8K3D
1tGZ7oylVnbpbMAUsiSeHWnp5yEdzf3YJJgbygL3q2HtUFVWEHHE5tpNkX6jgRXVmvjH2KvyOays
b3ab3iylE+/UZQFBo9bZW2geZFtlbYdYVokV2HOSWv4kZ5a0j5LYwuebp/ddLH0H8QibTB3D9GcR
Yxl9o2+on8pgetD7+lVX8vmlbDMJLcX6azXl8ildRSDYT6KyiYrkSbE6KMugRmMx2qtukqbJQwFk
jJhtOfjijOfANKF6GLJ8SxSEg2tpglcsrhZXLKczrSmQx8BdGE/Ly6jDa2gh/ppORXJBcydhhWgW
O6VT2v0RktH4uwW5hydXsXlfQJKxOoBNlm3Vd22Opk/tbD2lhhF+V/LkU2HYyEvl8H8BLcHzoNfR
jVJPwdkamuzY6FN1gaq9xIMCDSfr0PBZyY3CiwkA/tuxpFdrqJafCsQz1qp8VAQZbme4CVB3n90x
qbJXu551f4mj9giTgOIabA0QZK3b5gz1IEuzUEaUJK3QFIyC4aEf+u6lC8zuZV4hYmY+PIlcphZs
SSN5uRHZSVWqXaVW/V5kR8TDThkIAbfviv4lNdcJDfzo9W51Ie1T1TIeRH0ltkwkao0Krj5+ytDT
fB+NybQTWQf86A36Guwd17NRw9RvGDPcReREgs7YxdZHTGhrEfU7MAIQ1Ius2Y1A8ohp90UWKZzl
NsSC/+tuVq6vM5g4J57PqKy3xSzUO/HswWgm/oDzfasx5w27cGfGSrH+VMl8ccmM4lXkumEO/UhP
Mzecg+h+QFntnqCF1M2TrsDqQJlIkiFQfGUOCfloTMmfQdOjayiH94gDw7kPg+q9JEvF2ar1hw/l
IhuBRDWGZb4dOowErigLh46VCoHte3H9iO+HGHsn2fVD7VzmqZYPzYTdsdUsGrQoFAnacu4g07Gv
RRgInUtJQL3XTYm13UCcFSc0gPGnLBv+QpX+IjfVwMZKLTU86JF56aL5Zbbl5fSubAajtGdHC+HA
WqVQG/OitBGXWAQ3WKy7b7csuxOUivIxOq7TD06g1vAI66jZfa3XaG05XLDni4xIIP/hJJQkCMzN
HQ4XkRen1HnOb2IQSWqumhd9TbZbEVycu6OqWAdR2MPPBz69HfZJnS0XmG7VM2g1JE7JiSK1UY/h
YCwPUzSfgFjW8OyM+iuQfdZBvbzlkPM7sOoLHrvI0V9TI9nXi1k+iZqNku+WbFq2XDzXfhsvzpar
iMRFrap8FjVRAnebpZmf46AyXnuVjaPeO9u5rPmuBmxOF8ewb6ADql6rXNlb0aQ8ZqNdvkpgsfs0
ae/FOShI4ShDO/uuyap8r6e4G3S7eSrR+h0MN1aJU9RMm9hOKW1xA+CgzkLLj4fqOVlQtWujRXsi
pp0dQyKvps+5OUJVUXjw/dP+aXoZm7ujOmBXmQcldDUboSOtKuuT089MgZpsPoBAUm6Nqb3TVvx0
OtvheZzg7hRZpSxVaGVMFmsGYR4J4oITRDUezIq2HxE6ekihMTtI8+cmaeJvIes/D56y9sGBWdAF
z59CQmhVBzrQJ7uFU7CUkmJXKUvvFfkKbimKmwq8OGxLcIMkz7XSG99oHyc2VcbroGNTCMHHRlkq
vRHgD84PrdJl6osYm/LsJhdbtfXQHVCIbGxV/pFK0p0TaM233En+qgUN2YxuVpsj14dhVTsijPUN
8ZInI1RjWIfrlBgBJb0PtUC7cyoa9lqUrIk4suVEOwAESdwApBesSsEzCC5XmlrngJr18jKV3cPg
1OWXBF8iiJhccTXIlTwrkzrY9JTuVlUby180C9Jiq56JGpRirPPNm2U693lwMPO0ISKGJEZUCmyS
XxaShOiWVnjRkD9nM2CXskJ+PNP7fa/Y1S5n7PPCYRyPchFaXmUmKsQhZbNvJkRrxyKIXoshVY6m
CnzfnIcUsYz6kOV9vDO1U1WNzQvEUswxPaSVUKw+ilznBJ96aeoupmVmr3MMLRRoJADbazaVot7T
lWk+TTMWyC5k9Bwz+S1IB+1QLHn/qkLmsWs10yA2cjSfUyh1MXasO+aGGPXhMY/V7EWdwvgQWkO2
M7N2/89//O//93+/Tf8n/FHCzTqHZfGPol9jg4qu/Y9/avo//1Ftxafv//FPg1W8DhLV0hCXtBTZ
Utfz3748xUVIbeV/4WcGa5FE8bG35rdMNs+CyrReZJs3qE6By+RSIpq75qcwKm7XOmpc/h0aC/Na
VSuPIQO/X+aLvB2JslLPA8IoOBuht8eXRHVU1IOsEE5gsM4b2868cuxU8N+yNTPyo+DXEQmLBxYd
efskarS26f73f9yRnf/0zzF1rlyWbKplx7aIAP34zzFeyVJpjeEzu5/heKXstVo9t7wro+/1jJEk
flwQvytOXstFVv9ABLzRA5uidDu+3nL7iVJZ2KBowC+vt3p/lahvrMzCf76LZjtZvBcVqkA3D7HU
3Ihralg4T/b/p+zLtuTUmWafiLUACRC3NQ9dXT3ZPdyw7LbNJOaZp/9DSbupXdvb3zk3WlJmStA2
BRoiI0rrkGAdfq6iNrmPw/ZbLOPitemwCWuWLN9TMwCjgFcML6Dyg/Z5pw0rMuN/BFtyfaCd/ZKD
/fB376gwkzUOw/N96dTa0XP9DnNe8EuOkOvZDr5e33WqwIFHutcG7JFFLn7rs8OTJd6iKZjpPu0Z
48U6q8GTTTYqNHwqbkWDzGwjQT482abrgHpuO8cBD5LuE7AHYaqr1XezI9Ur7BJBb3i2F+o6eMdX
ECbHLdI9QQSzoOtEQuA6ZOtHdVLXph/XqYvHxPSLW9/AvsvYDuJbaDqPgTZ0OEuOqz1EYrKNbojk
rYreyV+DgGFpeMN9Y+G54nrw6KuiKhNzaQrd2pINmAQQ4CHCAPPXI5kKFYFH9iMCZwfJ2aibHdCb
kL22BH4k9gj5YNbgrC0e7mqr8O7dDrzAvjvc8k7YWLVInJhbERhSQVSp3QP14t3zxMeHGcgB0MOh
SbZaM39Fg8aAsoWJ7L+HnSys9U848bydh0kN62Po6cJq/HnoeZx/Dk12LzxGhoxuRNgCkWBTqXFn
aDAnqiH9E+5rrKpuJtPkbrCRdkNFhffTTVcA5A5LbkEqTgO5y9pBctAN9hkWQZg7yA2zcC5EJlWz
PmtXNi+RWHtDkfgzag4gG29a/cNNbTDbIr2uRo51Z7q7auz0t7LvD6E3lG950yJfKtHYnSxCpK5p
Vr0Xeoip8BhUq0wP5QuyUp6MIXe2ehrWm6Znctt1QbEONN3+MlZg8Eoa7IYkInC+gKOr2VRIDZ68
laWU2zQwemuKd95U7PVlzvUN9QUbGsQjcPiwsnAcZErs+kIZTJ7qiPMOybGoknGswaSEOUeyYkGB
3MzPwAL7392C2g2I9QFbxWaI8s4hU01165y83rHEepydNFwN/bGPQSpXQL8LfI3vQ9y169qI2Rln
Ux6+EqnxnI2ptre7lp2piAezOcdIdKAAim1SnDeMDv/GKtPFElLFjpLLNWbNKWhZPo11A6VDDbvf
O4rB6BAdYKA+ixOBeYDfH6B4kH5hrXbokCH7lgy+WBXKjt2R9EsCdWmmc3FMQOK6cqsKIhAsAbFj
4Nl3VWzifAsMiN/9fnzRxxwHn42uAz/Lo83YQvjPBasjBVDPEX/11FMbrHZRW2H4vYz6F4E55NQz
MPoI3IZ4P6ieFEA98wb8uVxj96JyY4FDIO2X1eX5vqHEalUwUHAenTY5lpWs0jVjerDiGbZB5xCq
pcAC++Blu8WLFSNVFUg9hgr0MW4BRkag4TEW1MW/l6M0923fB3dkwjKgO9a2dyLTdBcysoDzAaxp
Pcd5vhNjt4CXWOTaGYOs/AjC/qUN9qBjaUjjyB3g2hYGICrFIlcGspLfxhl3bHbNfjZN0dftqTdZ
aQiZyocGx3RbMo3Mh2YmOLwXhmNWR6aKwsbcckBG9nK2CVZXoMhF8SebrmnVsY7cY+k73tZJa0ie
Uhz1mAcdnRaML2oUsv19PPLOwVfjUTOOxpcYn6abHFj3Bih/adwMAETcBLETYb8E0i6qRXZQNOuT
k2y6clCtMaIYQlDgXbX6RRhswIvtH/N08I99HAdTjWy2clDNdD1gAa7cf+pyZXPsLsqAAxLFMhyQ
709uGpHGGh09gswx5GV4lNdHKlyc1R19bhv5Ym5Dff7SPUf7qYyXNuRkV9TPsg0cQQvHejOY+86C
oHusmIdfggGIbmgUyUsZB1sP8JRj4fIGWD3Z4zhtsB/sEgzy0RjLPba32B0XEQ68Mygt99qdYTT2
Dwqt4+Qy1HGgakChsQyuQyGtgL/AY8iqZkg9ZdAQVqxDZxxqh2eqgRAQGJw+05ZXDuwN8D22S58o
Nhu7BNxxqq/pPve2650m0xB2t3bQjMDU2pdXoND5CgngkNMVZgddQQ7u02ya7wtXMfXRO5HPsSSY
667+hqQK/KWXNhwchzmL8WkRJzNMgwNJAumkQ6QKqnnSmZzDp2kOK3/3pNDZTrH/HJac+af60Kez
FAOOAeeun0POprmr6oW8Vf/Q6ql7MAorucFHLz8CFluvJgY+cPfZdRU/YZ+3OCIHBp/fBsx8qeme
877uT+AtRu6KGxdHH+fW+YKq1+3aB46gdPPffmoLz9HXSCsGPZ1yUx9yUI1sOXURdhPvuQVKHChs
6F+oXwlk9cK1yyjccxZ899sARB3LOvT6FU1net6ApcHQlrIKjcM0/6Gp0OwF3xOInYXrTjHTFAoZ
cB+zIxohFgDPMizoFdVqBdkMIBLTjEM13g+LE9gG2fPYrjsDyjGhqKAEhcy8BUUJUO+qg4F/dSKv
bvyxE+CWPqj30GnkmLc3ouvWkG3wIeSBojIj/WDjhKsPU6gEkM0zirRakcdy03VkhAGoLYrGBxkH
SLex+NtJxVaQQBbrQDUqqljDz3BuU41oDUrwY2EvMhq3mRs5W+o32S6qFH41JNEjXI87tadyGmXu
WhGrwnWP2Q9yvnA5gO91lSjd45KZd1puJkhABmvvgmydCCy8MkEiR8256KQljz0gBrOprw5awr2D
zq3aW46O2R6z3PTAI5pLCBw3UQ6aEwh6FGQkf6+CZA6x+SW5jCC1VuYQtLcs6bZpkAU+WKRBO6h0
MAH3QMJVFbsACrfFwvRMRVSW34kgc8APgRzvmNnRIvdtb09pHwT1nos/2Qg+TlBuipvB/dQkx5XN
xexnObSVBIGWSlpS4Oe5uLrGHDJdAxAWT7O0jVA7+wDflwfmjxXyxlR7qlaBU4CwI67lggLmUGrO
NkcDyGxJbsDhcZp9MQhFXQ9yEWW27rbLNOtIPDjYfMv2dSCRBkRzLEWaQ46YRfgSFHq3nUlzhJaD
kAYHSTbN2Wo1R8NuYQWi61SuaIAA3O9gaAU1ph/w8MaXGkjnhSjUgecZK3vj1SqBc9IY5A+gItJu
y0T2YNqM5SnTPFA6QBjzKXJsvDvS1HrHZgw+ao7zyvXu0Wz9X1XMxK6vcdYLMv7BWiS19T7KNtpP
TfIkdvstShXLFIWQLeLla2mlOFF3u1Htt3bV2RXVsygzvqcIMoVY2Z1BfvlltErtoz/Z3BanyCHO
uSmWilbdhcRcuEycerJngMT/fceHm+J6x8e1GZh7LZczEAfapv7Pva7ITjoL/Nvlg9MCPxiDn/a2
xyz4tnI0MEA7o1RAO3lr9TkOVKwilRtQTzkLbvMRUBLlIj/Q1Tmyt4zvNAIvAORbgV6fH0Y72Mci
wPESecBICrqjxIWG1LrrrJ98aPitbvI7Byi1g6laWhjzW7LXWdJvpRiAD8ZxL1uQh2Jy074zRRiA
KUo5yIbD735rj/j9Zk5jAZzye+gm+wouezdKTgagYp0NSZbBzW2A98rxUIowus/iQV+MOvPf/TA6
gHvafC4hKLrxuWfsHeCNHnzfwRmcisgG/w7vluxrabN063EZYTFm1luZ8z3gQ/HBA7X7aS60kg8n
TcFUNTNcQpvNPpKT7MIVOZIsUr09uWuwJoFYguwU0UYuZGwcsB5r1ckIlTK83VveQoBBaZOb0F6q
shyvUydytW3r+sCpK+P82qSaG75VUKg6UaP8DKCR0mRsNlfxxQgoGI02XZLctv46D8J59kU3vCeh
gKNEnOgE56LrxclWltks2xF7+5DOWl3YHI8BiIS4oZo60QhUGPYIs6jFKlKdyMZZ/AIxGLknJ5nQ
scQO94kagGyLQxxmIELFwHRFv8z8FYU3zNNMwGPhKdn11eie6Gpqb3i6GoWS4/ctBoHX7Tw/ieN4
J7BHjl9E/FAo0uk4Fd+TpgWVv2q5fpPfJ8bUIAt4UP0DNBXzBTWpyGvXAXwMcPr/GifMnOxchliE
IwcfAjEnP5TtrWXYzS12VlrQkuv13qyBENABbFmQlwqjzNN1zJF6TXH4AP92G7qL911gBdt5LFAr
YodSCLm2hlwcAZniIwTD3KhcGT6OiKjZC9nWiyR3yxtqG7lKX7Zkv6FmS+5MuacqWamwJQS45siL
gQyo7oE+rNrOwXQBGrttqh7M8aZEfit7o1kcllRQLIQKl5rckeVqKkgOspV4X3+GknmeEYKHToAG
DZn38ifYNQ1MOHHgogPPEYP/QFE7g3T8HKpiHBwLQp7huvNMQHTdHMk0goHCjRwVfu9tAXToeqiK
H44YdUh6CGB19DQ9gOD0hVou6A9x8OWaIGJ7xi7NMy/K/kkTY/MkgaZE3VRFmAXPBs5loAvkKVlI
JBRZyNbZpUW8y7HiPPMiB2dvBMr9zDGh9uNVyB6LYzA9JJ3xUEXCeBjAyGB24p4sg96DRDvuwe+j
AgoVILnxarYyvCETeOerGzMJnh0c+SXLnDd82SIlakvePjSMNRtHsUyEFmwZ1CgWwDlnONECMNVR
BTXtoA76Ra3j1Qm2fyhXWFAonN0UM49w5bgYgevy3kC+1A68tN+YCEz8lN3hwekSwElzK99QM1S2
EgiADoDwuz7ph4emtbK9G/dAZCgn2SC5AGmpKOv34I3QAMKFIANOpwokE6AAHdZHzapUuvLcnmOi
z+i5S2OA4nca58o9x8wjCEvkh1Hl9g0OT/cCCELMcPQaLBpRCxa8AszqF+2qhFJQI7sasE/ln9uZ
ErsgHuB5DGIPrhjOwnSIG6w12e5GcKt/yQuGzYJWjKsRmj5v4Zg8FFzWYPw1yhueICWN7LitXxCM
BT1k6ka3patBdFLF1zb2POWAzDpmOtrZKQCgqmSavQ34fwDwy+1OurS1+8L0v/GgS2/+PgcxsPF/
NQkxceBk2zh0ErrNHM6vDtwMgPE7SAQ0D32JjPPScbRDrore5F66mNoQSd1BnWeTuIN2IBMfCsjE
XLenPpNvqg9W7B/nMKrJVqDv5KdLAZvWz+NfdZlGo4tS7+s2eajPv69Oo3dF860BzH2jsTHaQFoO
CjNIpDp6uWMWH1VQYPonslLRuJm2cTn/GpYmthJ5zI2jwdvUP1G1RkpHsQiSyN2OSXRLXSR4Msr7
qXeO85BBqUXishUYQfYiASqqTpBN+/67VeJU/QYr+TerCZNz6yTGunbdbAei8OGlb0oI+mb6Y22z
7AwVFrkgO4WVn2GDVh0AQxkfMR26DGNmvOS6jj0KeovG3N8ayKKE0BNetpF6zwaq0DpQ7Cq7VhjV
zvQASKInP4uD5MAEIGwTPza1ByBlFtMPZW5T+MSyDcWwqc8FzbayhYHlL+i3NI9NY80/siKB/t3Q
/TTNod1YWFU+QqEsu4/HFmIZdpItA5D3rqwQwJGk6IPHWHmNBCydZghvpLzU13ew7RsXSKVQWGDI
H4S7oa+7JTU90/RxTFYds9rGR11F9EPQgLvcBPBbOckGKZrbxGLaiUxuyS0Ir0EZYBqy40vAdI5G
YgCeAQnj5xBJEaAcjoytnxv9syNb7KHJqLnldlU+4OFZZ6O/Z6kevyBhRCJNvAeZRxmW93Uyjvhf
xSPx/xYhfTvYDRDVuklx+heDFf4l0pJgbeatexNEorqBGleJbLyifQ4z/R4kgM4PIbMpNATsZ532
8jIU7+wpNFeKMCq0AQPRwJrnUmPGxrZLJA6F6cCX1+2gh1xSHOQHaDzE4NTl5r0JSuitbzrjHhls
yOrNkgTJnmn8ih2yU247/GdrtntkRRVv5sD5MgdD612kMRdUGVazM0KL3QHOhxQeliXfpAAUpKyT
nW1If+UDo3cTmBYYZ5H0ku9tiax0ZYMkawZ8GWpM1aipg7ahXpCRCrv1v7NBczcUQqYep14A9bXt
jhfgluetFu0bxQ7fqQJa379tho3vwtwmNwWSzenTeF/7QpxCp8Gqd91aur6tO089ArU8C4jWPkJk
aG+q3zSA38UuA78qzszc/gWnW1Aw78KLMK7CvPAfYeEYKEHGcO3jw7kbdID8Q+Y4XxwOahYbbMmr
Uc+gp9Hp6p8EuBNDNWtNGlvMDb0V0BTii15r0bbJs2pNffU41pER2tpr6gs5hXgDzbJ8Q94kwzSk
KhJrQ30tG1Nb18aMmLx89O3V0FXO1CwhHLiy9aLeSbfN1yy3NJDn1Nj/56E6TVNHAaYBlpWpmo8J
mA4A5vWRLGOsKulp0N9DOAVOfa67UzsCYHEf1dUCe/B2iZS90YPe8e8iZCzdYOMvWAxD8eFgVYKc
y7lN0WVdVQvbGls85VnwyNJu05qWcaYWchebbdE1LjLOemSQKW/96e2V1zByd0nBgTpBz0IkWUJ1
7aI/+ECRUjrkeC99jo6EJP+xirvL/v+8Po0WIgl5k2c3uoCOeFAFzXPQpjhNBr4Tm+hj/VxIsFF7
1dekGIdz0mvfyFpzpFOYkc1X1GQ6NGIhEmjvpz7h+NC3DbLaoer1xP1hSSODxReIRWRBxPvEGreA
kAF0r3Jrqcgq5Ng1Dnj2ZgfWgfiWUVuDQAj4XVR4b4LHiCITlQc5h1OTQmabX1hg1pCYEg0lf1XK
cC/ACvabKPHSLTWFaB4ypSPBrM66U1Gt7IYXF2itiyikgU5RQyCsO2Q7T2NRlIiwMRC67vDyGfU5
Vq/GoitSFDX/HUWdUxGc+6Hb2pBfu3jQ6HH6k61NkBWJ9LdoOT+V9JBOzysZK3p0Z79wnWYFIqho
ScNOkaCwl5shiqHArjvDY+qPDxLp5CcF/310avxrBUFir8hZj8D0til4oJu8Kpa53+ggrMI3l7xd
AMgJlls+8mbVqSSLC4AbpLinoZAbm69GlUhAwQUw0TeJ3b1OQ6nLVnnMT4BW//dlJ6eKaLCbeHFp
JxXV3huQiDLdifpL1OXbDPpXVh5DDlH1+tM9AFH9Sp0cFfH554suB5W3b+6bPm6PfeU0R6pVqvl3
Wxcokm/ep8iDQLf/r75/ukZe4XeQx0m6vrq4XWgCzDrqjgqVEg/mHvtYORGmTU4d3mGfLHjAJsAj
sl7tl1FPdewXj/m2zwTflEUaY2nrsk3s4BWqY3H6QIUnMZczeRjt6jDCKWVVBAdQ9eOTysfgoQxc
ccsBRSxVi0zY3cGaMPYAVVaDyLDVdjbA0SvX36WRDTyn1YJcqouc97ytf0IMtX4ZkirDvq0YHjUX
95HKtDiz2uq3wViOxw6kbod+tOsdwIXAftv4cDSyTh4qC2vmJimdr1EP2TLP8KPvY+/elJ4UoIf5
H9fLvGx8DJMQoulhUa5Cq+nXgzoP8yowJICzAVUpondw6cgNMq7yIxVkpxpLg99xs5tqzmf0NFbF
wn6d2/6NaWHmYYCX9c42A2vn66OxA+gkv2tSZi4b5JK8Sd3Y42sHxVAoghfIAXi1nVJbAv1nnvEX
xnt97ILVoEPHtOzSDU6U3DMVhqKtby3NBLNP7WDe9A/HGIdvwKg6+9ledp53888xkHjUrwIX7Eld
GvQn6Fl3EItHTUh33OYN/4EjHI6sVmWjkMBF3goSN37IzouGBTmoW5VjT8Sq/D11VRHka9oCYfPo
LsA+NDB1mu1hP8Q4evkcXd0JhaSOYXWrz/uhHildex7hsxtUO5DjimXvAJAdLqRuAwz5uXX4HGAa
L9bBolhihrH0RecedJs/50jdv9Mjy7tz2i4/+04DcA5aZMdT692ZVgf5ct8+mRqyMQCLxsFRVZnm
nuKosPFeWzI9rTZ1lSJGpkj+wYLBAWcExqIiBInPvh+ReA0xhw+b2fcmIMjuhiKm8U0HuqhRX5/p
4nQbhQyerWj0j1OYqIYd1yEvHoO5nC9ax5O3KX8wnELiGfEvC2hm7BuVNHxlFzHeIXnEML9SHVKr
0fkCj7NcZa3rAu35exQaFHADe1P6oQ0hi9+OJkRKeg2B4dNoAL43QmLkVuq8OwXQx1tGdcy+6/yH
y0vvrURK09opveSoOcK8E3FkgofRML8DSwb93tb6KnuWbD3hGbsmS7MnnbWvgRoh08oAeEzpP3p9
BO1wD0wwvG7lSyQ7aB8Xv7AoeWAQ4bsLi4bfRS0ESsbKHDcg+fmw9b0xbOWIjRAk4/M7CtaMoj0V
UbylFrOAKDM6BtUJ2XqHPEs+isFlVrqgNnn4p5uaZjn423Dgd1fdgET7j1HGEHk9SJnAVS6q02Ap
tB2xs/WPruTpqRNVQRcGLbNW21CczrKfAlkISN8e2oOrO+3BUUWXIUVoQVWJzRWcFit/RFWKojb5
qTZ3n2Jm9xx94ZnGvLjSfGXqeX2heTiq2Wz86SK1xnPuZcjtNQksUVGLDsfm0KYHPUEGphoypt7o
n6hmIresW5AU0xxzYQyM/K/++UJUozHY53VmrzEqtogy4kgBBho4H/D0mbwM9jIzwIYS6clXxxV3
kR9BpftvERDQk1PEkJdfOD5BuyJ2s1U8VO2b4bgPpmjbx8ivvaPru/4KZ5btGxsrZP/p4sEvsNRG
Jo0FKgvY81i+DRDMfGAtNNfBn9IvaZzRrn5klsPuY68oTynSjCc7CCWCBVTu5f1gjK+aRB6uq+lI
CFOF81n7k82h9DGKieP8/X/sBBr2vzYCuS1MDiA6cv9wZ+bVaSQ0BF1vaNx7zAbqGyjRRSdHFVTz
kdcx1RKAl6Cz1O7I/p9hZvYOogftSAFIT6u6hUA6/4kGymRZHeoC5w1q2Nl+NZqRj3ILXo9fU1he
1t2CQuZuhh1BGyVNkZWk7nV2zE2qGerpTYIRXHzzvdQp8FlAa+Qr0Zv5lqnUcB3cx9ky8yH23asP
uolkexktw8KwjlQYvgb9Ry1fGyMYCMgkrTJFEoEKiRMLelHjpysL/foYGivGcN69qHJ/OMo67fCk
qCoVAbhTt6mhPY1t/mEie+HxbWAZ4aHEvASKL8wqTjVy1YBwg168alHRa0gXQKpuW5yQxfMTX/lm
KyF0MnmRNVX2C2qDLx1pW60DHgYasM/iEkRCXnPjDfn7ANo2ZNEl2fPuQ/vXSZFCY76Tvh2vU39v
h9WwImfBzB6UEmmwp2bJHv/+MHLnX8+ig6wUHGRbjo2MCP1qUxqcsKM/AD57LyJHjl/bWmgH20yy
29bvs9tSw7QCy7BsO9vA7Az8VsezDw8FYpTsFDfCPFWZaWBjvR3esNnZLSzujedeT+T5T46cSfBp
lWWORRN2fsE991FQs6PdX0t5rtwmGNs2BTdfZnvBen9dVHmw73CAc9uoIsdRClIIen1Lzc41yv+R
RWOxf//7Mcs0XNdxQL6ju1e/ZSvv7LDjI7+3ffc+xjNxKt0gOdqgL7MqC8gnqZTzqGgM/LtBclcu
y5iFa0Nw42vnNN/A66f9BOfzAlRw/B2KeAwUeHnwqFWe2Jgtsm5aK+xPTlLjLJNrUK6bcWwT/oyg
aJwhPXxB+LQZrkZINccJ6l2Yst113MhNH/hqZi0DlvWArwEDgHS89CiCPILEllasLROSsmkT/gxr
7v3U8i9BxKsfdVIgmyyNh0dkhIwbEWFx8fcHEwuC639ZA0mbrno0XSZ0YavjlIv8JAjrpX0JEMy9
XXxtoYZ+i+lBgV1upMeFObZ8YxDHLJwyF9+1Fsq9Gv4Rpe99rYq8eRY99vwcPQZiGaiDBREb8VDH
PreXFsM2tuQb2ai4iJmqhf7aWCMyFC2B87XA/RYo8pJUM74iTSPYZbZdbXGQJJ6bFrKuKjFE77Fy
wbTEu0l57ZwFsq0WacJ+VVCr3MbxkJlLJJAPB+GPw4FlxYDZD9Rpd7Zqk5EKLFzFBpNenFKw9KNL
FlqQSyV3k3gl3pZqIKeqcnPpdr5c4/FjC9E0FXKi69uC2drZcCMf8O+ahVg/pO0aCFsvWZcJFLw8
D+RJ2Ic9O9jvvWvcLtsBFFktppBuKCB77yORhMahGKMAk2utjYcmqdmw8LXAPOle267BfRCCdpIZ
JyrIMcVkutstwNtZgUnmt3uOoVpZ+LhzAdFSFUF951i3r0GG0UHuW11stssyALJRt319nRe9BpXm
f/clGyY1SMzVkX5JTVC6GPu6i38IB2RxSVdbSJYo/SMb636DQ/zsKfC9bBH1UfOz5HsnTJofEWCG
IIkKymNmgCJBIpEe8EUcJyKfsZGA4/hZJ9YOUBctMjuBXfEKsGfmdKQ+1tnSzcf65McMmo8u/iV2
kvdfvA45dQdtaNlNAB4sao1x9iMMg9fCDcHY0Jkdjj2j4Vzltr722j68D3WIGrtM0x+Cvoqxj2Xl
T6FrQQ4a1DhfOdgPF0HpgojHaqGwp3n1tklNdgPe0mHX41j3mA3QuIbKrbvPwRd9jOxILTLkT99s
m4WjRDPmAuf7+aELkl4HduO3B49/BOnZzzbVkMCCA3iqUqcr92zjWovsR3Kn3APJ++y6Hugi9KJ6
0WuqXnebB7y486k6uy7ud77Vi6tcVCP6e6nrxQUvAi6qNNZ8lbiEgvj0TzUbLy590fPiz/rjDc0j
I8FN7P/+emWmdf16NbnDGb79joUZgH59Gu36vT+WJQ/BAgnpvKqAPlzjgComSwCftPz67HZNf6zk
+D7Y9btlc/brZPOM/8qS6L0WfvSce9if8HiFnOBCd3d2ons7EPKCSAoUPSu78fznDl0NEHIuHLtg
O08X75plNq9G4NqrGlnl+6J0zBfIvzZ21rzKLgv2bls0a4qKZf+l7kyJWaHJb10Ts4mkt/tbnwc4
5ch00Ii0Yb5K3Tx9Aod2fZvnzX3VuckTi/rkqRD6uu41/55atlRCjiVr9o2KcKEstXWw/bWiDhoI
DW+7DGLOajDq4EASzcjAk9eAg27CXenglLwFfaVljvj9E4qKAFhGkKerLhP6BbyKHBpI1VUHEW6H
wW8hu2DF90MYxfex1Fd90vS3lSF6EMDG8V0kgfUkJ8jG4vsEGdfIw8VGFtayCNHcyANpUy62kXJT
jO20SAzyQEfIKrB/YUtnxMmTJ4zV5FaXMwX0XYXLkEFO4whMTHdekLVAe2AcuuCgl94h0u2X6W7A
b56fqqREylDT3xm9pjmgdozFDkx1OBMCS5F3RB6/v4Pg9C0Igb0jmebiT7ap72c3JHV4R1tIDzQq
ur7JbMjAgcTU/RJmLbgp8+HF7AXb62k8rurB6V/CAcgnkHCWJwrLg25J9gCcN3voluORSPrDjJMi
FNUEiOIOvsKm1n0jr9WDMw+0MmGMPNUcMrfmD0yN2T1yqYGd5JninUXumLIzwBT/ZE/A6vknu+eY
YgUueLasE62/awK9v9NZuCg6Pz47up6C2tXG/lvU5grD7CXeYohLdzcGAlx31EZOYX+nJQAkceTZ
TzYnCDKcLZThCklqPzJ8jV7Sjt2kQst+atp4C/aH7iWJFPGlVQMxWIkAKyELHNthoT/5PXgAeq3A
qto035qwc764sskWJWik3jsRrvoqgJ5EUQV7yw/dbz5I0BZjMsRPEju26xK8gadar/R90nr9zoWu
yDkCYhckrna2T5zyJUmB9izB23SMevujRjbhZ0i/60A0ODvsxMyxbae6TFWKpPbFOEMhkYlv52Dy
/AwsC6BWAfhZRrTyAw2Dhfw4yCtCkR5VKuoU7MVxBqJUqZdpsKp0/qxrer0Jx9E69I2wDmEh7QM1
4yxOUywmf7cjzUC7VUFT5GefgDxknN3UrK0ae5XVa2WkIJl1/PzZG613MCCkZ1qw/QillzyH2Fc8
u27yTjazY8G+Cqt+RSs+FgtotNdMm5aDAv2RsZ989B9snmLns8/PXhbjIOHE7S5nLdZoYQaVHWSo
UsF1y8CXtfA/2rFShUzzDEby51eRc88r9+ygIag5DztmEDT8+5cIq6TrLxETgFxZOgOHpqmb10so
lw8BIAJRex+EfoFpYWFDP0DK4jvoVZSIgvezZ+kTaOXd57GIQdsENui9AzVXfMB8JNyi4KJ4y+ox
3jvS/DCRHRLuENExu3R15ZBN7h+ws/ZwZQc7RnAuwRTduxW/oTHqEOJRgQm6Y10H2gIofy/18hdT
gBeoA1BsS83Y6Z9dA/yWnEXNQ+rot4FbFi/g3YKapUxGkKmhWQRQShWYItxCarr9glfnkuxVWiSH
oYnTVTJYCAMXFtiKcvtIXita5sx1nmsozt0ELNiC43Uc01Uo+vsoBEFxbw4gw0Uisn6MkvY20pr8
DoweH0XDQMFlG023K+xMuovE6FwIKqTfKWSyBQ5/E2UeHqZmzKNqhzSEeiHVWPOA0mpOTpHFO0Po
T2FrA8sWaA+hzctTHecSECHpvGohtrdzB5npOBAY7uPI+sbMQLz6SLlYOUj2OHQjXkcCfATFODqv
knXWRoCTHBidDsS+v3cfarUFQdsLvsQayDYgFk/N2UHB5G1xXLYlx9UAWEeCpjMKsVePFfc+NMdb
iBABZvtJyUtNyPYY0EPJbUD49Ww928hRKS/VqOhl3+9MDpqydRwY6UMXjcWD1rnZHnK3WKU3QymX
PUh9lyWoNaHsq9pW0i5F2kR3FA1kcLvLkrsG6B8IMgBLe8MdBuBNHaRHwy+t3dRsa57dgJIOHgqi
NtVcT2L1J0AWVDoFkDhknCIDoxl3BSRaFy4ztLUXyO6lt6B4olBQ8WhAcjpog/uiiNrDCC6cReuC
2gCTC/wPRppzCzJZA9tasQn9vzj8Lnq5DSTyBXA4XG5BY5Ts3D6VXyE8c0MBY+snSBnVL3uGuh89
IjMlWmSgqMeuRvALSlYvaSu9F0+25RKHQOyhdGyxBrKjPbFalHtd+HIP7i5+4gm0FWtk0j9CUjxd
Wl1RvIZ99bVow/YXc59AbzNssyAS+6IpVlYzpi+lD1TQmJfDFjlP1UuM893/o+y8luNGlm79RIiA
N7ftLdk0EkXeIDTSCN57PP3/VTVHzeHee+acGwQqK6vQbDaAqsyVa1mu2n3v2fCt1ELLjmpYa2DF
CErXWfcdSRFjoYKqXWZq0MPmnLFOE9C2Ni6RmHHNMb7zatgNAZ0foj6FsIvgQ1ujei77oqYK4N8y
xwu8dOPeCikYX8S14pHqiTKSfco9RIvG9z6DWnAw9O6u0X2WfBmQZMIE+neIEC+5ryvouVP12s9F
vrEUT31z4pNiNfr32AUn47fLHCxlwa0YxcdYHJw+Dta1njaLkHL/7iJ70h5J5Tfbr+NjEjb493lu
74xZY6POe3k5tP5hQGoHeQDqwReO4jQw9EdK81MNbUTpestfdhocyanTpfaT7IcyFNcOBapmzmDN
JH1sjxHZ9diyntV8/lmmbnomTGA/g44cl2XgJmjSiU7S4WugON7aLSb7WTNgo8+belh6wtmKlOI8
jxpvOlqOWSePqF2t5EhpAkTzz1dyPZ72cq7/eSU5WxSU5f+60tUhBVf1+2+CjOenRfFOaiCJpJdT
czTFQQHPeT3z44TicdmWh2v75jRT0PTBHZL/bmqiDxY56oNXTGluqBZ2co5r69kGeLou0Kp5Y2tD
KUYSfG0rJzj83Z5GhvJlZMX23+yNHYNcKEOo+urgBz9RZQG/pwnzt8+svvKtaNnneU00nmJhT+Zh
evOb6BVGlem/2cOpHx8bYHFX/47ti0ZmGQyiGpoBhPodIXkVFG7X5TYUHTqc2ZqJZtO1rQ1dd+qG
nJebPA1iszsReEHnvivKjbQZeZK+d6do4aH+U0fmsYk+jrt2SHd5gCW5XldTQ3mImFHarj5kQ/+6
YjaH343ET7bXzyI9a6uKuVjQutu88R+veCreTE0gKFAl+kra5CEV4Ktb84MthZppUJp9VuWPSkX9
URHX7NW85psL2ePMJpHaocq848mHPqywmy0Slq5exbtMrdtvXu2wo6aAoW2b/gJc4TtphRZtQMAp
vmb6GzkIWdRv6TjZFwKG5aM22fclcjsUSbSIy8UpZNji4MbDtBu4JWQrFAIvSZcBcR9hvAF7XWKQ
VvhJaLsw914HSmNeebDG9OjBXwdJI1p8vbKU8/EWL7cWUcNpWORu+qbNWnlvNYNGjLXIthT4GsG6
7yFGT1U0MGT37cAWzmOv1pTrumrMYB0UvbaK2xLpwbaxgvVANHdZlFkNmzXJ2wSo6xatx5MLmMdc
e3UyHAylCk0000SCV2moAVM+W6ElDJ6lgxzgjo4COBShLr/1rK0K4f2D6pi/ELYZ39I0qJfqpLRn
WSne5XWxGoAPrezQre+n0XmrrE75CswxOrhNYy9ls6WGdg0mg4KR0FW+dgbFv35hUo8rnK05ve8R
AHmY5sj7Ykb3lnCSE+aB9SZbckJLze2lbOqAIK4TyiZ08Xz9Yw4HO5NKk5i0oKzoYRx770tu3skr
//1TDh6rNjnpp08pmzU0yB8+pWpQbQM29DqhSbi4KgMUbPizf3/KKISxHmq9Hi5Ptudx3v4YknTe
yB273ONLuzz7F9tYfR56G88zF+0Dy1LWildMVH4D/++0ipRgN1K9NAUmdIVg0G+9CtKU7cLPYmW1
NPO+fB0c24QQ1XdWVVJXr3FX/gIzxNs4mqZLXJKuSL3ytexSD4rw0djL5o5H4/vQ3o/Zn4qhbAd+
WV06XiCREUJSfrnjC9AOt8MMUPtQVr1lr6WRWxL2d3katmpRP99cNQ0cld+OL4baRwZlzs3SQ6yI
LR90PfDBF5oCT8c0hsek4TY48fQPj8juaMEmQBVvUU1evh1zp76n7BKGzTHkNxE6g7UAytDcl1VW
7YZUTxehKMAd55SeYrTaHcU0SLBJoxwtvWMq+3gYx8jeCUc5xTg4MwXAIayAA8EtVBMe0rysXoZu
ACpM6i6yNXsdq2a6dyf9gz1GY5KtNXZb2Gf2sGx6p7dU2KV/Z0eoG1mDu0hEpX8LiDzSFWPfhLBK
SVMumAImHndAGf7mIjtgA2xPRtqyclhQ2uRXPJenXNsCu7dXbqy5K9ZC7aUNjfZCrWiDEFKx8b1I
9wB50OG2DRGqTFN3qdFA7BVpab1yGpWy2rE8tVmR8YYSp33Zwiphx+urzZxyuiu+1tUHz9CfTgTy
553sLtB+OMnez969m8L3Zxf5KsjJ0y1k/4dTOUgO1wpSQ5P+hwmLI6C8aVqa89TtZHOGKZVYvKUu
ZDMvbOspcN9sx2ofP/mzmrae1N559ydgHy2piKiaaDvbXbBPUZa7DxJTOaRGeF8Y3nwvTfLgmiCR
XYpkFjebdJl1G+QT/Dcr2XEbxtPRX/Cz9TY3WyYmHXPtS9e78eE2UzsW6r1O8TlaH8HdbaI6st1T
VPbrm0meBY6R7tvU+HmbWtotm7jmrNXtUjYRY+zthR7yOJ5Ga7rOInvkBY1e4Dtas9tJm5xLfsJy
ivZOogen2/Sumil3Ibuv31+L9ExtKEYic/rwTcmpFYSKtmROZsrpKWxV68A7xFkKgosqjO/2rO37
IRrZ4gzZsmuC+WdUKtHCUMgXag6U9g4oqUvoUrUxNAoUVb05nBo0bDahnoDCdodqWVTR/Kp2xmOF
VkawoE6bMinIfFObnGNc2t8o45xIKWnWQx8X+sYeHOWoln149May3Spgdy6oWkQroQamlea4zfqg
vDP1AX5jedqM2dYGcHH8YEuEz+TB61fm5lG61YKvRdoJe5cbdYiP7EznpedC6axb7UShbKO8aqn1
5o+t9mOOm0PhTDNSiFFM/Kkyo0Uc/ILw0oB5okeszs6sH36fv3ls3N5aOLEoFQj1u5oCTVVUQjvo
JAE9ieBBlnXM0piIYmZVU++UZK4OV+2eimrqrlCtfyEHcLTP4SeTcjzT1LiNdN34j0SIbYXBbDpJ
++BWypdWwpz1tj/yHwLwLA5pBENtoE4W6QSBiaYu/njz+2+221jPTOqjn4HcL37WoIG+jG7tn3+3
etFSkuxnRVDv2idaWd1MqCS2XLZUzCcdaOJqcntjU4+19eTlancCyvdjTlg0iYLdXdFpxr0ZT6jP
aJm6tid/dE/BVDnrRnz4D5iYGxrmaoy0QF0mWqmsY9/uKMFRknM4OBYKYcXPXB20hyJH2pTVTnma
iLGsW2MIv/Q6r5+24RUbvnWJov5ZZl25iCt4J1S43TdNrPvHIMvcfwkW2p+pO0laka/SPMKZlqfZ
7ie4CiQOUawgmvHQUGvpsYrLVfUJbdm3MJ6zH7Grvs7doD1b/B3bIe/jnZaFw/M/ObBXiO8m1ahO
+QDsm5x5x43JizUWB/m6RJGK2qvEbTc3W0UqeV9W3SWzKSHIs4IK+Sg2vuRs5RZZMRZUIer6tXnr
hXzHXpCYFeG49qIo1Hor8WMUqfGj6+r+PguhDZZN2eGbSDOqqmOsbzZlgHW+raqjNPltHQAnXZIi
IBDu5ZZ1HMbIPsozX50xdr/bt+66aR/DPKTsIkQP6Z8DuuYnZlkTTBuQDdu2HNiWPO0/7qiwNeNY
m6v+kqhEaXXBUFF2gAH8ooKarlMTlxR1tAtbgxup6mxndev20zk0Fm3UaCdCFysrHtwNqJ5hNcZq
/xQOdvo4aa/ErPqnzs976jY1kDZ10u9kU9NG66g3HlQsotcuguEJVk5YGkPvLEclBeTHcaN+JdEE
8bSYqMiz7FG3vsmGvM7UjB9nDXm1rlINyoYw5YdStG3VIiHZVicgO/VJnsWiBy2vx9hCAFK2rn5y
iGxLP2co35DNqHnKKtOmTOExK4ncvOqGCVwsbV7IJnaHJlMn8l6u9hoo0w90xdMHowqr+2kmOGEO
nfYajwNaNUhZHSlihnHYyHdyHjmtCnh96/dfnPww6Ikyb+I5LE4TMmYnRSEXVqf9voEcSDtLmzzk
bPB4E4gqaeF8HSd75OC8MJRmIUbnCToo1+4yzp3d7JS87NPxFdB+9MdUIFRBeE25KHVnHYuA/6Ls
cLM/ghncvx414cbILWPvmbHx9F8Goi1mHa2pJfpfGsObN/zw0K230GO+k6D+KrK8e5AO3m5wQKLf
gP6yA5pPSPxS7tZPHX+fRHbaXud/nqQ2rORYuMmbwUZtpL7vpZsp7WAxTUBLLI6FvRf2Qdjdv9lv
/oCSPvjrg6m+lDNJHhRUlHXae9d5bv5yfjszQz52Rl7dsspsFZj5lmfCBLsQT0XIoWGhcH/3hOYw
7SXDRNL28GJ2BqH04GSGbvnSQOy+GVND3+dhGT5mgdEsotHKfvz28BxqnKSHTyDnERXvdw9Il05E
Ff9hjsKIV8GYnmLfc/byEQnQ//1hmY35V6Dtzn7QlD5ci2Yq3MZhgGdCOn+yyYfq72GFkkJJ5LIl
Xfuso2YghFaYrOBshofazdEAjUHkr4PRh3sC/dzsvjIfJR0FeiD5pYvG7OILt1C4pe1oneEoCpgx
9iZwTshdToXXKk9Vbgc7CoQ9dldzqRzcvx9M1zkDkUKE/rcdjS+cYz2gcJ8i3INdpfABNgeUC9i8
Sr5KiWD0RdG7LbkxpVG25ZlbnNFHs8+ou/qGltzVs2Xcxaz1oP3x0Pt19DpZSaM8APiiJ3K3Vl8n
6KpDGSTt5K5hEBIDUqPf9R2C37fku9yTa5NhkRgFZ1GjpiPOpTmz0HlNncFZ//MefiphOaxRMluE
WirKU6a6g8pbtUldR5UFbyDtSuntJW8tZQEOG4ZXtz5TOd2Pi9lV3LWeFDrqF6Itu/ppqs/yjGdh
d3RRE41kr+yAwvi9VzYpnnmsbR8cIjJYUSRufHHIjV6Uv/kD0lOa7q+k0bCL6K4vPQ7xYrCqkue/
hQZAzNJrCaoKUj6iZ5VYOWmzmVOyWbRb2VSbajzq3IKIgoRAX4yz76foSEKH5hxvB4Lz6FL5VrIM
lN/dbdpSnV7N7Dalp2xfz2ZTzJFnz0of1FsP1rXDBHgFXn2ld44J/9KTOrWI8Q1RXa7kKcE8uP7R
pF7qbcvW6UN/XRj6qQKgvSj9Xl1/6AcB99f4Io0enXDKdx+65cAPbbKQiwFK42NqyRIf8RGoR9ev
H0ZeEQnk7hB4JlnX31NfP2UPf+nWGezXTyNks5R/CAnNYK3nCGVNTRVtDMNG2F33tXt5MNQOMeMa
EfKx1K8maU8cPdhXmRAu+d1RizO7bYr1jP7BCuUN06YGBqOTe0Bopx6Mm5iZ0prqX9jhnf8ARNuu
6hmGaemoS6vaZ3D+mNqJ3oAkusD+QJkXj517wyqa3WC5AxtJu76r8tlbJWYTf808wB0pENM/A+eo
gPj/NfXdC1uN4JuuBelq6HgCBkaYLNOE1JA5tek5FpSMowGfdON9VUe3vevQG2MWzNZgxtTTTMVG
NuWg6M936shmX4kNxORUxzZKnUsttgy/W7Iv7KG5FX2Fq4UbFlXA4clc3MuD1+ivLAv6fWQUNgrQ
2Xgk3AwpNTwG5Gw6qOJtaOcSrY1/FsWfFIaUf2ij6S2dvJzuotmbKKEypnWHItMLv+dT77nxT1Sy
f4SqYj93xvQ82SHSqlQ4DXtLQ467idxuiXq7BvB9Vk9e7qmnT03IyubdPy9A9c+bBNN2XPYGLtIG
yFnokg3uA3LY10Z+4qwrnkcqgWFP1k7hMFSvrCXGTefNVMeNUfWqtsY6yFXti91N6cmAAGap9Lg5
AoqUgjk7T55qQG6B3Ec5750x06s/1KBmLTtSNOaMxqo3e/1LZp6gHm1ewTggzR6VX7wxGg5pbrsr
c9bcf/l9avrn/So7IDDRjmVCJaN5hvqJy25QLDso/C54dsp6bXTRc+caESwdeYvWhrEjSOq8dLD5
HPTOBDGkjM5LABfpqkXt4CB7IzfaR/VUPY0N1TEq1aHSq57beTf5UD89d9BBXRpjzk6BlXcrFQn2
PwwHjePMNF+RTKk21JU0e2Qhimclqr5Kh0IlRGJQonSBtj1btSkU5yXC2aqaFY8o0OePTRoGKK6o
xfJmI7CAMpval0jY4SI7pj5GBU9LL3oaonXmNNqy5+wIf/oP6VAgEQrtQqEtvDBqTh76kfoGwMOI
IGgaLnggDSiIVsPLYDqArHLXfoW6bc2ylxSYCuu6o6fd3qon96utwhMh7HlvzmsUILv9mFnpoQpH
6rbHQyJuzGkuYn4OBFNk09HqfONNZbqVXKlV0MBKZ0N2kgWD/RXYrMUL+mUCin3U+WP9MfmD6gEk
OkMD3Vhf0EVGtv9j8JKcbVhzQTzEeLOgKVqUZaI+N7Pirvpiqu9rysS2Suh4h26O5mNAmGCLOGF2
0RLlGOjggIK6ipFCW3Wqhdis3QwneUbBzfuZtFHqSejc1OF0RimZEmVosP/5pjMdUelw0xMx2eu5
3HKisknlwenI/g93XTOm7VQUWfgMzCM75qmlnx2j25W+CrWHbE4xJHOh34VwEcfGOWvaXTZmzUMC
vPw+CIplEET9pcjccV0UZn8JEv5n8kzaPvQ2driK695dtnrmPaVFu0YHrnyBx306zRP4NV00G4hM
tk1UxxvZ2zVTuUSuGz150Tup3THLzOyR2icABJNpbf1MOzSRrt3Vph0+pcmQ7Mqi65e20YVPYZ1P
iOK5f/gVErW9mn3xu9p+SLXgRAJF+ZqoZXhKFMtZyGZqNd1Wh6xrLZs16SJw4tG8l80wGv6skIeG
EJqhYkYkGdzDtQhnKInnPiBW6bf7whckcmW3lm8E8K/J0rVmxJLkL2xoloONwMwwRc59W9vfpRdc
SOyuxSALVZrZqZR23ziDmZwBrzzlJjSVgQ93aDLF1YF9VLRJNb34pnH7G1MNTY6qA3Iimmm4rlN+
K2ZAWao/NBvV7am5stibHKntsY5aHxFgaOaihA0FRldf87Jwdesvcu2HHpcxa2Ovr49tYG1NsfBL
xH/di5z6wUnc71rmIFjy2+SP1ncqBVleS1qcXNGvTTlIuv02TaNJvYRMnk+5C61q2U/7sggKKj64
gnSeg5yaaKS1F/KChWlamw7mm02NUFIzuP1PT7EqdFWT4IsK2mkNZq4+d0HYHcigjVsEFPKH2g+n
ZWxG7mvSpXduVmq/qGMFgBXmP5LMR0AP2VJY/wmjmexzwBaNSNTxmN7MACceLacCHsPv93taWSj3
mc5LaOcH/svmOWxT69yVDmeiOaq5s2Af7a2lzQ6aiq3WoLFgdtf2bGjf7DGuiIvHhqBhHR7HX6VP
Lh2RD+snVGbL2Rjs73Vl6RD/mOO9EWbRgQ+HMB059mfpm4dxtagcHdKmwaxPqjiUtdsJDfSOcAYP
ozpW461sXV1mUA1DHiTjg+8alCMEnb4ZM6NbyTtF3h96myFFWLkXSAGqh1b+3pA0md+3atQqr/05
Ra0yhkhQ7tUUw6s3VIWiRi12bdV0Fw8Wit2gCl7CClUL8WM0E/ZWuqcUqAKUkN41qFvq/FzzrRtU
KKDK61hWpO6dPkHgJaD6vYXrbxUgdvaYkdszlepZvqlT87V0s1sDepfqWS6ccJM9uWM0JzvLxA0T
ec6bh4zt0ECY3ISoUYxz9cs02WDPcDp4Tv7Vyrruu1UD1PaTOH1NUYTST0Y720uvSsqd7cPuMma1
v9EqfIYunr+i6tmtCsSZ7od5IjyZG8lBKVDgJBfgrqPeb5+6okF4U8+i7w2hcfHrKvs0eShFeDFM
Mzjw/mpNanIoMk9lhzXzdhABSx3qs7XrB+EqEk1D5ABvHbObhiveJyQCe7Fjv3lLRzkkpeoyQhpz
jW61dsiLEMZXcRZUfb2aBTmmDENkIhZxo7e8RiU69WgnmX6Udhc5xSV/IPLDA4/0vhuC/RA46usv
zx3m11Edor1eZcNaCUvtNUmrh9kooqfGjdQztKNwmgjntA7CpTUV45nAWPrEg+HiCX8D+ei1i0r6
wkkCC8A7KZBQD0uEvamIbcavipXbP8MGVQ+tCoInINj6Fsm3Ym+z10IVoz0qsZmilxE45yAG4SbP
pG0QtkjY5Jm0Ra6FsFFQPPw/+P7znMpQfbyinE+Jla9ZFo6rUtCs2tE03Edz+94SZKxmWKFalqPt
LT3kAc6ncKUJLpObjbjxxUgm80QtxbzS8qiER5Xsy2iOzz7bxB1A42CnJ8b8nLXeazNU2Y9/dUgB
rEIUsLBzPf5JxHYfVuSkINYCY6Q5yUmHMOCsBlW+muK4/a4gStorWfzTqcllIv2HPGsxwI4yUHQx
ZkX07GXUZjdGaKJtqVoLrW4tNh5kK6MsL77kYWDwuDSTvWyq6WivUiigtiQryi9Z6sc8vNNgI3vN
zJ63luXpK9lr+yip9ARxl3kEfUiR2T7ZVF6FJWtq7rlxIiE/Fn/Anbzo/cz+2YZg4VU/sZ8KsLrb
EfLGvfT1Eji2HbC6n3xLIOlPlfDtha/nVc6/FJXan/eghM8NC9kpS3Nd27PUT6WPXatFqhd2+tP1
3UY2e1vGibNRrS58roAbILDsJH9O8Y8qHuofUPHzhedm8TAmQPQBiyB1V43VQ1y18dLpnPaHW79d
h1DysnCtRHmyspbq0tFqDgavjjvTnZNV1Nbxm9s3O+mrTPn9xE37xxihX+PWbv2kjZq1oy50l2ga
sgbwy6qQEX9HiOO517T82S+p6fHYJq6lXYceLtXy70M3hbwJ837fec4Jqt/wOPijuYZfL74gEPx+
RtbKXA+BEl3yxDTXkzgL/NdCN4BjtHq8ltRV/Ha7RU3hJ6lDy3zWswZxKxiuooHoqnSbQ7X7l+Wt
oYlt1W15SzTAg8hWNy3DptgX4ThR1P9heav6/EVKNZsU1g3OXmb9bErY4SESOcIo0ZJ17MbdtSkT
gKy7BE2R6L56ykGaBih6c0siypFukZP/FNnFq6eX+mhFaEq+8o1APbri4AnMlmxaZQ3/tzyVRtmd
oAm/snObykPhaBsUUi3k6W3gp3lugz3ekWSsYQC0e4SGZaxVygFCKU5aKSK9IpujCLGOyWQAPJye
r9qAdjqJsCt+A2uI3btgoPDRdPU5lHHaCCampTtQFjb6069YTea30QD1RZSkhXY1HR/UZLjap2h8
t8/w38AROP2SeEh0hz/ahb/eKm+hn6EGVebaWUEJ9izPiBKp57Bbe+OUfTBrvTNPCz3y+n2Y1XfS
NaBe8pQYziWw6geqiEZnUTSte58Fk0Y01jJXsikP4O6g/lOmoymUP0e7n1dFgaSnFg80IRdhQeZT
jFkZVKD5lfHQxhZodnzlAOp/vmRhYZ9vw5PKBVgt/Kc0VOA6sN+HawBP1i6r7X1X98Z57CwDIS5H
cLo1R7UZtWmlj7F5jmpgP7xhX6RbP3rKtFASFOiQI53qJauZZC0Hy8MHp9i1r5NJm5zr5idndSv9
RdrRjmx48ZkntS9Q+dGFltLtYMREFG9NCPJpqmO1L319dbPLM+l79RCTfBoqXT5fQ/pQnuSurZyV
R5/r8F/dBray3SgxVjmx7JqisNihb3Ph7dc9Urhm7IuUMnAqArvHRhxmFayi6szJTjZlB4VfFFqS
CBGDMha4u9KAh37Wg/5qm/3QXKQmIEvpr1hx82A11z63AiISOwZ6viq6AXPTfE904+BbiGctXGRd
qQ/qfgYqQuodsY6vgW4BndKj/j6qvIICsKjY8rF3gd16d4gZwINlFsqbOuXrWcgZFaX/y9N99zmr
s3mTQ0p6kK6D4SLIVdn+2zwXvIxxdSNYdEDkyPhgVioTesbuN7kAthFdvUNd7dutb/Ssb3IJrOjl
fPP8L+OEJytV7wKMcRs45ng2ANqdY1bpm84vh4W03Tos0Sub5FymNZAOnxKFsaCEXAzuApIEVV1D
pKpl7oYQsnOo8mo467yE1mrhz1+bVvsuQQaEsxAnMSFHMCMyJRWrRN9AdbwfvsAAD0J9UjrA7OIQ
akZziMZxIqj/6VT2K5CSHKCdpP86qKJk6tPwDz7yNGr9f4niWZ/fJtSZm7Zum7Znaw6B5k84hn6y
rdoB03ZqYc02dDc85FoXLaBXIVgi28U8/tWuMjU8lKJ/0vjNqeJgpNG4cxp9UetGsJMbMFeZnLu+
dvbakAKjNCeooLKKZKgSDZ4RLhQo8pYt29+YLecTvKkWxIBxuEhQAT66iWU+ZX4cbWGFGlayNzDn
4uKO5iZt7bMBullymn8gNpenKGVMmykzyis1uitJ0689cHBcmdT9yCTxHDX7JjbVf8EbOH8P91q6
o8KhYxGHtR0ioo6k2/nwZtbTqtK6GGWoOashDxbExPri+g5zA2693MvYgbFORjVxpozH7af3t5R8
dUWRdQBPdajNexlU8d3QPyW80K4x+UBPks1UNlCgiJBL4xkon0+hBnCqn7/+56CMQlNBBFnsJImt
r0doSrJv2JfAM6+8tyTteVkKG6L3zYPsCIy/+Unu25utLfV6TVS1qBE7NEltO5SbOYhhPJqeHtzl
1QhTBd/Pa5YnPgtrmHINr60eh2r+Ku1dllpkRBvBVAfzjNeVy6Hz7VcqcgS3C1rysqkiytwVVvTi
hSpcG11srORwcTk109LHni3H9XLSv06L98tlPlLG/xxS9D79YzWPCnUk4FTC+YZK2FtEHD/+Y4Hu
IaVVUIJMwSQwSftA7bJ9kGe8zN/PbraWZR+0w/nuv/ne3G7j/79sFLQB1UBoJ+jL6hgHM1phrDCQ
FRNtR5x1cfo85a2/+WSXHtJ2HSbbLiWO5UKe3vrlNINN0cpCTNYnqo8UzV8XSeVFZTvtgj8sL255
NJF/ClY5gMRD+fdDwkvsMDQuwGXR0TazRZz6t4/sMSD62I/tl5v50yjZIW3yjEoyM1vc2v9z3M3F
hStoEbfjtJHJ68RNmnUMJ/eyQN7a3dqVtQgdiHPyOvsX0n1dlywxH5ftKqrdBJx4OLi6ZqufWWTM
cdbdwqydS64ZpNDHVd5b2c849wPiqEEF3X9q7QxPTXajbxWPuq3pRMF89oVsKLMq+znNPSzn5lku
QoM2JlJbd+olo+8u8sMQ7CbVOnD4AOxO4/eOVEGxS3aEJR2h7g8X4BlzA0guS9Q9JJcN/JtZowJx
KZyLNc7OxWxydxfWkLHcbFXdKudomtHMHjtlIf2Qft2YemqcZUseHPQMF/pUaZR4+s5Fjk9hbFvP
YeeupIshLmF0inO9hLRJv97pHwKh/jCn2iZRNPcpCELl4tUhZWmj8dInmrMbFEhIZDNWwnmZO6N/
kM3/HASjQLvIU/fHjXceneTJSaxLypvnVDj9NxStKCmDk5SUOCm3injYqjKpW6Iw1PmWVOLhVL1O
kBTCuzNGa5mwY039A5y3dyn8LAM8V8CPIBJ5crRgU1yYqmGuaq+azoWlUByUl/EXgyDfIrMpcxuQ
4ITUzvzl1t6D3Sbx66wpUK5nmnlB09rc9lWWHTo3eB9Orvl9+OzUj3GSncMcVIzq1Q+a6gUPY+Sk
X+IELUNhjtp+OoP5qRfXZIMRWdtqhnxH9tZOYCLxotcH2dv67YMh5uj/moP958K/vqctG9Iqo1NX
vdazIRPlsMS/KCvNKqe4G6qSH41ZBSsLROsWpp9eeaI+Hc5hhHgSJ3tGXDR7HilyWYyT0Z4ao2M/
AuEFpappvpEuKfCEY8ajCvVsnCHJa590AsqiIf2roCAjr9fq3pcXaEx32HTxmFxzp07fISPRUK9W
pc5JV/J8Kf8VjhWkS+RaldMwD/Mzf8le/oPh8glYH1fJVmZixXBT7c27sBgPsmb3yjYWC3QPsNXV
rco39KMcOcoX+TXUwsGo3Or6rUjblY7Mzc33oUMNMZA9N/1esZIRVhwOuhnmh2pmN2V37yZpH0Qz
CSO+b7uFO8sET0GJ+byVX4SWZz3AKyp35VdS10r4YMKdK1vSw/TZuLpjeydbcngWedN1eNZ3/b4m
hLvw3H49u94h64r+yeua9j6pUNyrQmP6ViqgO6nAS3eWIL1AA/WYl273VFAKfB9WPhqSZjJ/y1BK
/Z9uQRUmCzm8FrMR4k0n32fFFxpBtimgYThaXVW5y9gvIVxSh6BcpOL0c7sxo7BcyAHXU8I5X5Ju
Mq6TXG1yZFL2iPDK0w+DZNvOIfe04eWdLPs82+iaQcHlbpwW3JMlDvJML1HrstvCPYxasr3ZUShB
lrmdgnaZNX68ln7gBMG/yHFU5rLxECAQZh+dCLt0kW0TyrVVB44GPCxh+FWUhAWicuO49f3s502M
qopIy0HiD2u/CLfKjqFT80XV6MlB2uShGbdGlvYP14bvx8f/NU8X/Gxnv35x9Jn7XFG1Y+KW9dfG
D1cAPqtXAevfJd6YbSzRJLd/b7ZK9AQZU3435FDmDZNTvt6Gu0TmnlAT3AZd/meWOBPVlaibl8FA
OeKUJSim68DZbm15Jn3ECLRq5430k/ZEs+0FwgPTatBBdCSK7z/Js7asletZ/fusDJNwP/s2jM1B
kkPP11RbVijGCz+crRTAtomULak0Vs9jObt33TynMGmDEbAq82R0TULtnJtdR6KMYryEyfM4wiQq
Pv2nv+PWlL36ZEe7ETqrdC71A+WB+sGLII1esvRl4ZEmoLXm3o/Ih9J/NVq+SZf01USZ1rX9PuD3
NK4RQ989tj8l0alkVa1BSi70/yPty7bkxIFtv4i1mIfXJGcya7bL7heW3d1GIGaQGL7+bgXlopzt
vqfPvS9ailAooOwqQNKOvbOx26/kp0SvemMKlj3YHgTbNVQFjwJUh9R0oHdcemQKs6tO3iSvN/6b
WFvVcjOQSexR3f5xvt929tFpZP8wdFMVcmewoGbF4xeriw/0GO1FXBz8VsR7etoGpYk6LFe8QC0t
uxYQql2ewuv01BviFxSYH1j8rfSN8YnqDDx8F2h1/qlTCKKfBlUnwOCA9n/6GQbk+5ex9neA64I+
yfY/595UPBpAAj/h6GWCUDPY0MikBpsNbej3eazwdf0T+TBpdHGkhFI2YKEGOw5lnQJtkbHPlT6w
Z1SC80tKfs8EPCG3+m2Cr3jIngChfGkLG2XugT3ibD1O6m1iJnWoKVOfUoXx9+9rCiEfxdldjimr
XZivMQ4dIvJQ0iWdSn/jW64Gqlgwz4D/fDODl+iI/ZopoqblM7hFVxtL719szZjeIieUz+xTd/6b
glf/kiGIqxBQgG9Za0NvuhT9k+zT/mlCNe0myJzqTKbQverBBs0LWdRAwbE53Myy3O4PzlD3qG8G
vMgBj+Upx2LVA8v7iFOOpky5c2dYwz7VxuGs9W0/nYF63IHQtX7M3NJ/VoXCgLRYn94tU7rmYkEO
CT/xR2sd+9/Nq0SjA+mjBaHQzfSLBzFtZsnXPjOKa848oAWVu0OZ4g41m8WxU6YzB0+QVxaPWDnJ
J5f3V4rCR6t/1J1eA/AFUSBNTYHOZC3QL0tqW6/lq63Fb6lBIZE/m9o0RpNb9HeDasRoYUcKWOZ9
njS6gS9z9SaXfndXQfexMbA+V0rK5iHoASnCds2VIpbgOMlFNAXBvpxR0bdd5jazB4CDkUJ/m+km
asZGqAYZmhnmYjZwAZWbrl8O3tullyu8X5BCiqFFDUljaQd89h2SJHFxKFqkjw0bnh1QL4Foxg+O
gRE728no7NfBknpYQ4byDIlj67UGYz5NqsspfSylCf2ELy7WBUej946eD2ok/I9OfiSx8F4a/MUE
QPfNM5hAlDOhrtuYF4CMq7c5a/htjsUuYxaENvbeQoqknNSz8gKlaev0deT9rpYLriHUW9JSdxlv
pddHOD1xgvwuiG3tsNL/pooDioiCb3w0cON7n98o1iqKoAYld0+Jn0GEwbMs7HzVdQjyuuRApglE
8UOVuBUAaagHIh81RjaV1yBIj0BWgWSdfIlvnkyz8C+jh1/CTVDlb6koS2Og6nYCh5gTVNZeMBAp
yoRlj7JpUjD6ED2Uj8odwwA9n2qCwrUjoDOXCPIrnbk7O8c/tppEDfnT9M9mTpz71S1T7WIPwXhZ
XbUOcXIUb1gnSk8DkyhxdpSx+rBeV68bZws542oH2q8mCS11v84MnPKai+4Xf3VKf+3nnfAhc6Is
dR/XH0tWHugRelBWZP0rtovzr6YAHYLJLIDClOliT0pnw/zZqCs76oGpD33lr/ve3wCJM14drDNe
aqQgP597fsD2Zryn6aweIGhRe88o3vawEHPtDfnBjeKGdmIPp1rGG80ah3sNR7j34L9pQ+Y3xT4e
fPjeB3oTdEmGbLQDDfhqlHr1YH1yypKd11jypy6wKFC6vNz4IesLjszgbnUncyquwlbSzbiN5brq
XvBISaKg6e/M0RRX0wJfIui8IIrRfWzI5/npm8+3tqIc7Oh3odVvZvoTUKzCb/Zr2jUM7DhGd3vV
ARiUQ8vmrzeXuDEnmktZC8CQtlC9dlEBhHsf584/MxQ8jzbYBFFFlW2IE48aosibwRkF5c3pbvXr
LWiTQG4y4w8D/HlEiMcBtbudX9hA1+DEpoQqj+FeGLD9KE+eeLIfjFxskmmqsSditu7Ffm/GpGgk
6hSN0wg+rBMN0OwlerFlg6L7fvhOylHaHFhP2Kcgg4FS9rlrnXZnokp7R75urO2nHKcJFnSuqCnF
jEMNU9N3FG/jmfzUgL5HiVPVeu9ioc77TdWPUDH2Y35MRz/b2Hqb43mGwuHG6PD1C9gqVIfRFCqu
mVuAJget3pOvc1E3gnUaJidqMuQxYWM3NYWQiIlV/qZDxYuNo9FobcxfTRoIYsmjpnO/CJF0+9W1
zjLiACXAKmz1Ue9f09GMNZjmsh5iq55ArU6nl/jiUaccYA6VB+GBDhGrBmBCpQZ6L6h5lGHpdO1j
V9rtI2iH33xk0gD5+nYP2tJjm3rXWZ/js6GaKrag2kZdaqyRQ0kktZr4vHTXoSW09BIXi77Jf0vw
IWqaRXtQ6WkOnuLmUejdvnBsEATgnYrfWse6AFyPjTfq1mkKvsIm1R7xHV6DCxBHHp1vJ4AfUVeF
JxNI5VyA084Z1NwcmWM0wxpkbw7YfiD+A2p65kMhWvjH1nRBk0A+4kogFoVfQ8hPLg+ylgcjdZ8C
jWERNM0GEIyNAcEDmNSrlEm935n/YZo1FkYB/rvhVcTVsywt49hjsXbn+4O2bQ29/oTKCjxHIOv5
p2m1eGtU+EWUWXGY62n8rvmoJZocabwMjofjSgHFlEAUNRRkO/84aaW+ZAIBRv0J0s4d5P0qB/9Q
eLlAgs++1P341oAezNylnTdtyEejHgoM6i3ZpQrswSy4aafc2euagf8nN/NsYKQbv96OQsmNgfKW
LBqgFGNXpwj8Nfni1HSvPQKB3Vg68Kymvu3rRL+wIpGR1v0oS1RlbshFjd5XGRRj2N7Q8MBO41q/
kH+J48oGbyumMKAWA3DxnsnnQMw5PVMkxzZKjNETD127Fee0Z1j7gkxoOGMxDt42p+z7Y5ckwxmI
4NiCduCkAtTYP7zkELPwjIgC1jRr/CBtYYQUCRwDDycfKEJhlx348oJ2aeRg3vUzmDNu/GTm2IYq
oVd/XePJ7zhZf/FtEd74yUyDHrCg1HparA5nIpW0Id4W4hO/vDJt7kcQgQM9f9KqSUZgQ7hHvclw
iLNagvcIDfWsFtxDewBdxUebxiFvd98JkDg4elrHIYVTICVMADmLwzURjUDkEtCe94lBDrrHDcUs
XZpJkb7hgWjVy/vlDRD3WLP6Fr7z1ftgFqw9zu4Asjtl0vvAsbWos6YiHGKn28WJkM9JXfCDNjUN
gPlMPuesnp8m/H4WLvYLyZPjEzG1gT8hM07j7IIKxL/IAlQZYXUDiCM+khYLdVNLQjKx9z9GIJ/4
ImOopuIck4GzyR+uTllgM001ZFIzJDhP91XICOqGYbuMVOC8o5GR43t4Gir8Ia8p1olr7nV0vcCa
YRzVo2DJre6EYiZ16TUD140vY28ZB2Jq9McU9NL4ylpZGG9IGft3Vkc2grNexa4umkUm9Sglme+x
5KeUHH9257ctVFdkw6lKuxfs+qB2ZPYZwM9xEI12XD97Xv1SElnbu78yphpyld0LwENg4xsZODlc
gCDduQr72j60HZYwSNWDuxY9e+ACv9IAX2xWm3qLk8bXOWTOk9WAhl8Hn9Z7MhpwxxGn8OSs1Qj1
Fudqk5PCuTUaR18zl3ta/be3Q3e7pHEU4E0PLBvUC5nRGOhDPI5kJUh4gkxqULsQxnqjn1YX9T5o
V5DdZVYTLdIVq73OWeUsVMJODG6o6V80PNg/B1OwK/TS+erJ2No3WmEcyEwhNFtUtvXaaUVydnqw
P5F/MvPPM75Dnzo9S+7w7+NvyF+WFUjsoJJ69T3DfGJV8mI6mfvV8wFK7dS7YjCMOx/MkXf1nBh3
aa//VTulPCZ4DnqocSuNM9AYKAJBxOITrt2DraWcsPp3dRPqsz8zZKERs/ktzAZ6aTe7GvbM1Fxs
HeIMi7o9ajPbzBjPxYD9uA1dFxUOE1R6xZ8zjmXuhN6DZR3nZN5Fak4apRDkiSZu1uB9fLfJWWYV
vj6pSw0NL5FkY0XRhFk6Kcjtf82xJrIS7KxZOgoWyxx0ajMAaBy7YjsUG1QhELkxlG+G2Lq6rvl1
KPHJFne6deU8sCbQOTE9SqGYSBHNXNlX6lEI9eRUvKUik5qyfkzNz8R+0cvurmZTfiW2jLoz2T3q
vXc0Rk2Dt9exnECfvvq6Sbhhzxg7rL5fE0HqaLgapXtAlQFYXTmOrlA0Fg0y4JErcXYTUldo8VRt
qEvjvmh5NAcoV3CmIthOhaNjI2/42PyvfDiQeJtL0wBTmmK8+98z/odkNXQ9C0D9cROUTQfQyG1L
ee29XuwrlqJMn8fuYx8LsUkVhUrTcXCMOsNrAUjq3o11E7yoBva/zBLCf8XAzmmXyBcex+U+Ediq
A1gQZpWk4Htpxg2N6qB8fAyCbDeCd++FmrS3Tzh1yB4oXjdawPtNrKVp0MFnwpKt40F/SooYbL9l
PwFSBDKqaFZoQeqtJgAEAqLeabojn+mZAEaqphTgLW/Sazc5+R01LjSGcYb+VPs9zubI1Wb5BqtW
97L4JG9PKC+2zoFV4+vOL1H87hlpRHo+HwR8Ru2geAbP5AdC7U3YhyJY6UNapAuMMAUleyI89r3j
EwtZ0pX3fj421xLEBSGel+l3sIvuyk7mX0RZ4j3tcijB+Nh+ZXy6owAvxYKIZsaonkoDvbnWipmp
kpDS7ob8G75Fqzs2sepuUj3PqqbT21EwENeOtukF4GKcuDTV/8YFn/4gvWSKGTPIp+Aw2/yZLC2F
qyfmzg+Bw+TXYWLNcvthKO7H5phV2VOlDqKpyRIUx4yd4x7ocHodoJ402r99v+XHxVJ0zsssPa+B
lPS+9RoXy2CmXE7DDWiQ4+i+c6cJL80sOJeO171Ix/KU1oq7mxrZvaDMMcaxEJs2NJpDPegRj5pw
Yvnch6h7ufNrM7uPy6p/sd1mDK3R848Uqzu5PDSo89riUBJ7Lg07JY0H1NjcMTOyldbUrc1aLz9h
439Po2vc7PR4EZNzaYIazFwuZ5e40jneq72sXkzeqCrdkoWKRuC6NgVIAxdTYLM1Ap/7ErH6b2Ml
mIQltw+FjV+H34X9h2vZPU4kwfCoh9XsjACqNulu1dD6rf4WOW9iyGxUBlNloBCtpn9G0HiipmOE
SHuqt68cxxlgc3e94NJ1EvJIpYMT/67Yje1gy42c8/iydEFPGF/I5gZ0ebU0OAc+vpy3NPkt3J//
tlHyc1hMyrgMq8nUM3xmhU3SVFtK6MVGfdHBlxiYQ7VBtTSPeiy7KnDP4mFtCieLyAlwJcd2vgoi
Jw3nzvy3UXFPVVnj8f/bFB+yLV2KTRM8DMAhk+8bU3ym8uKGmQFoaZriwvpSe6q77jNXLDCyGH/r
/0085ane8+TW3J4asKJD12TcqhOHTyjvdnCWNGznILFWy1BWMc3LGGjc3qxf5wE5cZNlnafG8oPW
JvOadb2iGl1j1fVX632M7s0DUESaZZlsWN1sLa6JTdY1Xgw6hKaIhGoMp8yyfT9BRW3U5yKini9y
B+Wa70FeOU4gr5qvLg14HejKNmu4DhpJUJOM1dbvh+5aWVLsOTAFqKQruiv5qDd2bnelXjclbaS1
WAiqCa5qqOc1+TQu0/RmjiyIJJ4W35qFem0Cmv6iBGnFzcB6DboNrwhwbK9uYx2gGXTN99toAd/E
Wl6gXHzW7bPROY1+pK5F3UAE9hlsJfWbl4ZcqQH8zZzWPnv5CKgadZ0ZAPDdCLqqcKz8MaSpfqs5
0IxUWZaEum/wDVhMHFDdsfJB+rw4Fu0EmZipBvMOOcG0ArpkDayDID99IBcex29xZFJDo6wFFZZv
smj1U87AF8gJJOoyn0ZVbIFTtiiecWlyYX348/oqNpYz6H7e49b5bh3kR8Mx5Iauug68x67+NSfH
A3tnKs1ibWNyYGsHYieCZgp+AUqv3smFvChWOwMf7Ekdm4x5vAVsZIcfB7UgqZgi6i3mOEP7dx3R
jAHKuk2Hx5HSFeGNEhtRDZm/81HIYE+fFt2S99ibqWTSfErHE1ccwFsbiOzE6yTfaKB3xdrLvfpl
ywC5YR+bD74hSE7M8pcIO5uhlAkhZzyb8dfpWM5zVVT6A9QmdsSYQ41vVnzTpqUZLb5BQtETnyhg
jQHHjsb07sTAhdH4WqE4g9orDhZNaCSjHA9FKdAfeAbYN/6+jtc1NMHfCP2mWLO3Ayur+xLC2gd3
bMXFN4E9T3kbn3ypWZGR9fZhMiB0IaEqsauCang0pQlsQFl4Lyz1QajuD/JLZXMg6ItMfJ8kv+un
wfzRa/j/9kYg67Xhs6sp9XQ9Kc7GoI9/Ntr4Xfe94WuaYDO9BJcYaJy9IGS4hydWT/1uvS2g/hQF
o9cstwXVIDvq7PzttiBKg9KG0kTdOPgxTwVv3SfbUPxFg3mBFqj71KeW+9QoFVSjBotEXuCx7WSJ
+VhkLzRGURn2R3YcRME7CqABuxm3YOrPHigiQXX6UbOrLqSLkI85wyezQyEyxeNb1j/PHrAMlIMi
BFgJNu4I/W4ye1ErYjX7sl7FKf1kG1cpRGHV7U5Gaz4G5jMOwyeUeE7TqYdQA3s1pxjr8Ex/ZIpZ
TGfQepAxDtrxzgetmtYVh/cIW8g8RLV/sB/8XKIu0J5bbJ+jhph6FWTAAetotJBMnM93y8AaJ0CF
8D/QSRrAkwND/gs+2EOhJRgrLBuDLoBLv2LM8Vvn+DoWCA+tkx0nHaQ+pp8PG8ny/BskPR/mCYBR
t4GIxZz5DDjBeWsGRfp37OlfZJPrX3Ha6G+aQFgvXouKMDHb7UMBdkgUJYIIgLMJZ01jXJ1MP+RN
xo4EgAROdZPVefrqpVkR5cxNtuRvW5QpGdy176aWyac8zZ8J6YNyGG9noKrwmGIzqXALF9wyxfQ1
AGlGj+3C7wK6c1sNgGr8vU/V/Zg5adiqgcKcI8DF5s8lWJixVtLPRg6CRQBJXByl9uW9p1n3mVa6
L/7Y9C+yCHNlkEfa7ILt3Pi+6jznJUi7JzHMm6Fh5YurJ/ldXtXPZAnlMidzi7Pd9hHPguJl4CkQ
GS4zT63Vly9znvcHHdxCW5rg8XbaZ1ObRvnsVHe5bQ3AFDvFzsXHv7UNNF7dQTxqCHPltIr5W+WX
Pzpus0JsCpCmbuQktY3et/rRJGySc2pAP/JUK9yRjeKgY9bU/kZXSCVqKN4pZ/3Y6wxYpiaqjaJ6
KmZsqkw4AnQKLwTTAyqPRo5tOSX6QA2ZCVeiD0BPYC3amuiWcvohKgG2BxU4qwEavZn3r+aSiqZR
PvDP/Aj0v4WhGHx7LzSdyjsbgeZ+aFYfzszd82qucTe+/xD3H0J8sOUdsIC9/IdYuhWK62a8tjeL
/esPc5OmGS5GP1pnzwATKeQp+oh61HDXhKazaqhHvnqyg33eFZ9W183UdeBmKsXhdY/N1jWzk4Bi
zzP+kmnGlAABSjsUZy9TDfX+f3xtHWwtiHmdGq//RzqnyF1IpGTDzvD0IWwFC/6QEl891Rj/LVwG
Xbe2+uqD72crRzHe26NRnPB4rY+5nroP5STuiqG7cEfuoaIIytO0BvK50RQlJjsGs+aCP5jh910o
D8aWKCse9nUDNR4rdyNwwJZQlHOe8oTJ740zfZvwwPsjKBmEw0TMn/DVMu7Xuq+1rsvnSXodv65D
3lrthRP9pe5LaLkWDniMbZeyMIphkJccN2/zQUDLsA6FykDI+85wcTAxMHcHsnC2BcmRjiIk1HbL
8snFguEV3NnNRcf3aUhuivJt/we+cN2l/t/wEj+MLVRScEUWAIKYeCvxP35wur7+pI0gbuJ2Eexw
all9MjzPOAhUli1zu8p94w6guZAsySKIsdobmmsE2FWKbQ/7HWouyMdSPBjdP8q5DP60DeceYvfp
K3dYvp9BXHHGbpePp6tdgw/P9v80UCSXlPxPIUc7rHvp3NWdDhVyEOajbLsP8eIc8VoFg3+g472D
jdPgAeeDxR3z2W51xQH8ytWWvLijKBqMdcHVy3c8rT5NAA4Y5PiIyEsLdZsqb9HgrYzKxDKkOEqn
9ImioHJf1ql+5tYPLDs43IfYJ3Y8TWy3YNkyzlcZ2DY++Oah2+H7CNJkykmN0Mph3PaNA9EDCMVt
p6bAY8yXAz74vVzsbyPBaf/C3MA4LoEoj9i2qMmJKM6GRsHVrHX7KB3HVVvr/VBtHbZlYMf5YmcS
v7xmLyBQ1U5fChMa1nkqeESmW2wDt2JfdIt50VTVAmjLGpprrQtmt1TyczeAlAXv8wqcGDEHTSWo
QmzcdtJP1rcSWiOh6wTifo1tavEWC6Jl47VjBgqcFbEViriybZcP4ANTfEYm0PDnEQBkftWn+jL6
w7eU42OYq8Yr+7dGJtpHk0YpjkJ+Z9IAhbgad04peE9GAaInEO/G/CJdLJT98nOh1GpybPri5Fx1
W0vnF4rIyxFqN4AJj14gwAyg+UH2yGIv2waDn1ypcTn4ebeGpdd725fAn3VTnxzqhscnJjsfiKqq
cACbBE1Bb/Yyar22iUHBha6/cB28Dy12XfnmTvdwrzRpcVL8BxuEOAJHqzMOyQyzRZU26lcugqE+
zCpQ6fHBGdi9d6FhTZoQOsQWiXvwvdg8GWbwTGhjLEH6p8ZD5VMbC2Mn6F0PJP5VgPHkSiFJMEwX
NcGiD4c1mEYnDV+oZWucVxz4wBts9HIQmWZGFe9WbDj1KM6sQHsHQF01bhoJPGkLugOc51dRrYov
1oZ8JhVg/G4Y9X1v0bEnoJqJGuAtTV6DcdoRDfi8Ptz4b5MW6uofpqV6sc+HgT+UPXSLJHR8a3S0
AbK+Nqie8D+/dNgIz3uMGho813gtwGXqNXsfxaebBVEp2x8Zt8FU6bTgAFsxlDeQyhvk5fvcRI+r
PVkE2vyQBYf7gN9hyWHc2bPWnLExMEbU1BYfozyz3sypAiiM12x34yeTJlDsjblmaqHD1mxo2AEs
fZQaNE7VxXAG8XYJMn/nW0PcegoT063OnfpbywRoXjMPkHkyS/VHOMkUrL5kL92xMX6YTS/35NNH
8+h36XBkEnWkkmo/gZppIrKpB2KxJvpXnwkewcj79LvIdWJrBWI3uk6PxwbqF9YSBQ5hr10vPe92
gOLWYJAf7rossbBz8ct8DSXkOPZRWRqUHy1Z1rk4MmqhCl30kDP3h9wIAWXrLh43ussEioi9Fcd/
k2ttQO3aXVaTeo6a0NUa26FcAJh2lWQdWM2buTPQGiBJT1AspxLQZddg8pG5DiRYSW1ACSx2Zdlo
20zMqAxHXSmK6rncm6yR+AhpI0d6+Z9tgdUIGK39R1FCYj32A7HHQlC+ml4ddYpZiSIArB+Ob39A
Rgktw3fAMEGFF9TwvwKGJQGIb3DHhCImGHLHWbsDxbwfxTIJogD7YRGZHoQowQD9PhJj/+8EBpb9
GkIzqAGguTxUgW2Bw2V0QcsC3bI+C/DdPRnGDjU5zit+lKtlm+lfXTB+7yFN9sJQnHKwrXI4TVhB
P+Z2DpyuirC1vwVAiN+x9RCHbo+NmnTo4jOINOS2Klnxaao97WgGhh2SmYEKO+oyx4SEip5/Mnk6
Xqc6+YsG22nIHzofJ1hqZpD06bOwXNBl98UnclVQ0MgtMDdp0K3hbvziYL/ymqpSRrse8RUy5MWh
V0WQfhFoJ2ZwqAKp0aEAfaM7yxCvQahlKmRijXXtXuKYertgFAcp3myCHoJ1r8Phs//HGzN54AP8
RdVjOEwcjxMOArEV8LOiTOtQ6qB5sbcnHzXuaN8DOhJfyEpZ0dxXvvahDO0mEYVBqDj+kGjA15+z
iLGB+a8EuLycN6nJywcIM4HkQHfj+0FmbbSY2EWKgbNs3mJaU2I7V8U4QQHppJo41lspX6d8mL4M
4FoCzjR/qVrduZv5CBSU8neV3u20qZshPQVz+hnGvNq5Y2L8A7vZMqqFjs8s3lR3qR1jXV9k1jkf
nRP5bcZTiPXx4LWD5nwk3JKD2LoC5Y2qn80cz9wXUvYLWaeuhMs4JFsiU5F1thk/1Z5nPwUjb55L
ozhQHa1EiSAIP7tgKbqlHCw1+/04zNWrFfAszAKbnQ0Un+Ertyq2K22da3TDoWzF5zi2sSFFlHUL
zT51jRocghPw9SyH3B5UnccHasayguwRxDtsPj0wBw25baeBsFSP3YQPoaimPKCAJ8XO1s84E2fQ
97a9TCK340BvoA2GO6+exaWDGKyWTv0ZnMPiQi78l+C338efQOYHeICTjR2J+aD35WeybuJWHw1Q
Kq7JNCx7MBrRqJ2MkFmk4aW7zgkEX27hHzHrZejyWpZ/ptzLfdEtrmmY91JmQcNiYJ3rUt8bIORJ
9YZfIXvfP/XZxK6TYz9IPUf5k2riZGh2Vdp2OzJdF+Q6BasfHDt5m2QC73ZlrrlMajOocriBDDaD
2omnxlHb8dSrsc8bGdCytQbNPJA/0awMkrAUMlpVs8xjYIz7pfs+ac0Y+x3bTEOMrz+V9sMUilkD
B8pLl+DcBcqosA4ffEuXwlGgi5tZZwocpOPEHwrxM+9PWM6jGsviVmhg8bmYU1dbUOvEqKXO+shc
Ryn4/3GuWUweat1AmgSozm6ks5BM0UeitAGU9Mq5yDKQfEPedaj/QOnablV9WAcomqnJ5PvXgVpV
UnQziGhTHNW1qEAbAMTcURlpcTVR7AKyVLfbtRrXz44o5ZOFrUMUsabp98TXsg3Qztie6PB+dlr2
PnHMDe9bWiX9MrFCsfiD1fkvunbIqk5c7QolGEPmJcOWbDmxw9QX03nWExxnoxRXAFGuumbH/krd
REeNofLlgSa3TKXIxgK1kKkENRMFLs735MYMZQLZeW1I11qvusaVQLOich8/DmhqcCm1x3Nwh+Bv
ARXdiBoriIH2z7isdzzDiWEL7iYcLEHWLXJoiLomA9/hvocoCziKguNi0nwUHM1auOZzBx2rPr2q
650LOO6GRhbnGiSBoY0+JAnSFJOwJ3WosBl0pMAP16VwcupNJvfDCFY3htNBU2HCqCdSHACuPnCh
oZrI5Cdyrf7VlGr+av4uhHz/IY7uQl2xcsQ/rljUSYUDY3U1UHSloXBYtkMdqX51i68tqikWoQ1L
aReRaYAtJRQQFtqRuQ7QpMD+snrcUtdMKDZ2IVRxUcvJejA5ZPaJKJOpIYZk751GefXdhJCJEpet
WXvWMl8AVr6QL6+xvHbENrdlcETFN1TZjfmpxYHBVdfxYswtzfwK9V4WgqF7uvrNrD11In0i/1w4
zY4PbXuaikSDANKB3H4zyKPXg2KzAFbgK4hvoxQrhheeePKC30Tsy1PWVgwb7Kgl9z72iB7nzAKy
CVfD5ioqc1xvQCV2m76i6GmJ98e4P3TQt91XKi3IhnY4/co+8znOUS/f5du5wp+z5tSg3OZtAdql
VNv6k1c+x3YLhLi9GKNRVs92z4ZtqzX2ngIYPhHBpZYcO5BWPZMLjIggfxKafyTTAK/VxbPcr2RR
UyqJNR/lOhGlnGfLP1UOWN5ptBqH5qGu8AWZB19LHzIeM5GwsA4CQFDAq/eL7aUoRCvMFoxyZolT
ib7GVwu2nh6JY6WH5gUfPXZPZCuJEn4Asf1K06KSu/o0n2mc/JxD5FABiffkWxhe1EVMoH7C1UcX
wuNxm2Oz1KlR0cDjOY5AFxRHZPbGDP2XlloaWsbdgO+0Vp/BGfFzzs1EMk2rnw66k7zIfsJpomqg
+etgswYwFtBpdDsXIhFvvsTOoFuyjFsKtC20/pUm6iywUY5F49CcmzaBJoJtVwz22cebZWlmVPef
C6xFSvDFoksjFBNUoCpfnB/GP3RTaAJaIJf8mcqvUdMHBp9Xptv+1mWApbbFvd2OOTCdXn6dVUO9
1dRxTZAMA7tEcbV0rWFDXQZ2WV+Pi/MyoMVH2UCobU23JqEegH7QeBL8Xs/yYrlM6j+bSVBebiJv
rknxa1rqZVA1GMsWSyff7edNF0weUCODfcS57yeyHLvyroOj2zh5LMYfsYtvHS+X4i2Yhn1wntOM
Jbjl0xVfgaBp6J8AJQGznjq8zXXnKprc/1wyx97rTIgTRdQJhP1oLfseYZeTvfcq82MErYfxOXDN
Mtu7zaFrOD91xgPt2eee6W69FiABMqE9uzXAl/ipSTLn6iqZFPJDc9NFDb4PkQm13tBzqIj9GiaV
P7Cx8f9vYbbKRtMp268XHcakXy4KPua3i673RsnVRSms1XCoYPnQouJdPm5io5oes8lgIA6s8Ufq
NN6r5wSnPuUFdsuxCTjmwfghws3B3dQUib8loHJrlmCicLG5tyKQRxO75FU/g3tbqQFSE0NdRi+t
+YFmTSOk7QY9+7IGFPin+h8SjWaO2vAedMuO6c+nQtcVHzK0Z13VCB4y6XXP5JFjUYaaBlZuUp5d
40lslkKMaomXvRGxJJ+PfBa9kpSzth1+gm+y+ka/Ky6QJGFaQ+fzXwK0QptAcdm+BbhYcFfggQma
AcABHAk8WQ6Ic3pQ4v9Z+fPZ7Vrt1U9mbcedyjjrZdU+zAXE5ykCck/hJHj8VOnpQ25l2aW2wH5E
d0w/ipZVB4kP5AdyAYE7bTMgfPYshoxlgvP/ncdRSRt7hR0xAUkbcIr/tMlJjeUMMVQnhLFZfdTT
ejWFur+bByk2B1+TEPMGoYBeFUCgmD+CsWuPJHO6aJ26s30XFFp2KtzhC7mA91UH9R6UUD3D+YGV
QnskcdRFJzWpS07BZg75PXziJHt6akMyDM/89cn+wa5aVqIq+45eEMsjviu8f74gBhMSpc4QnGvD
CqH2wu5WWJc7cYYiVM8CiYP2Exem4sCRlaAqQfnaCurROHJr8PYPBd6U+l0XQ0ssc4d0b7SshmyJ
J/i1DMZ9MsjuvPiyHpX3HVSwBw6uhcUHPHa+17AUBmTMevi/8wviDFQRaf+C/ggs39B1yws8U9eD
Wy0dm/UgsBr75F5KABNLT5MbXgETVphusevVvn9hJZq2d8EgjxdHYIaeNoGCChLL2O4fTe2ydGn8
/5D2ZUtu48q2X8QIEpxfSc1Szbar7RfGbu9uzjMJDl9/FxJyQVZXn3tP3AcjgMwESKlkEsPKtWzL
AgwysXkojT7DtH3WvKqmtOQ9wQQIEqCwAv8KHRgnO93gLDcPVY+7ASQU4W4sv9P6o+UlDzFy9/Gm
XsvvdzXL5NX3pMfWdwW5pntv31Zvc1oVO6Yl2llbrQjwkabju7bmEYh+YWy0BvCDPA7Iq+zUpMIy
5qe+LdkzW6AKDrLnqfWTvTU45t7WfO+7a22x+2MHS9JjGWY1yGUW0DHCjyXVK0hdjFeymA6mghBi
wPacCCg98NrmSWkGhE2bhNibNY5/2Uucgqq8aCA1MOtuqOEAeEvGtuzSJ/Csp084PjT2CSCzeBDD
JqOLrkgf9H4MyTb7Pjajihx0QEDRPFKBnGorXCGdtAU8pmEBtvuvHiReYsvUHc8rOSha9/vlmNfd
m7ThT7eAZxoF9tCiEIlg7uZ+GA+0CEWeAwmTtFBv15r+AAmL+JH7zbXosLCLxh4Hr7CkMZakOIFG
VaxLA7Gxt2ma5JjkwMpjYvw1G9rpBDYMb4Oz8OWHNbsnvdfrr+A1m07pBD7AQuCOhZ37mCH3OP7f
d+Lr9SwkG2MHVT/hLBTq5HoNVsQJhFbkbeIueqnZFOh2pL0yJGzo1cSO0eAuGzfW09BpkIWwy1IQ
hjiYANHpWGI0OBgzq84EYcaA5FyRNDF4Ey7UpJEdaLHWH4p1LEOtKO1jktn2l3lMJ/BC9MOOmosR
rweQwLphPfX2F6Yv0wW5wEBkiSboFKuXWdNlrJaif7GMQY9z3VcKmFj2B2/06IEGo0uVzQCtVd19
IMVeKhY/XrPNiANfx97kyL8NezAYPAGpMDx5DCdO4Fg5kUlnE/QpNbAEniF6LG12wiC1IYo6a5cz
jhpOZKpGPOHmIS0Pka+HJFFc5oBY6UthPDWxsSATcK22YO13XqDi6uwc19IDSd8LWN17xM314gjx
IbeCcMxaGfAC+ViHnjnfeG3hpb5gpEfelQMvvu71Quosqq83sQlvXYsFmlEV+R5ZtiAe4767tSOG
U5xBEFpRge3e+qGulxrIY+yekTdurHSfgrgYnyRZ926VgpYK1NvfotI+uSKvRUcyX5iwdnrUoxk5
dmk3h5QJs/TGwZmX6n0cyhIoeL7u5NokFQsWehVRYRUacGw9pPa25iAen7R0Mc3l0W0FORYO0o6A
GT6oxJzFYTizpgwcHQKZR8xlpVel5zRTnkPU1vLjh1ac0K4JfjzjCCKGHmnhT6Z4eFCtaVMcpcd8
59pFZUkvOUZkIEcekF4qluyR0YEIxkHeMTVVkdSVBcI2XELsOh+TGjx+0coHVocaA3lZT/Jcophq
fQfeIufIkdRy4aTiJeyN0U0VCD5QLd2Sb+1SWwMV45Ogl2oD97YeLKYNUNoy8JCBDPKbaafYamY6
uC7QosKyhz/73lsvQApjChjZ4BJPu/8mY/nVTTnesk6f6ljgUUm5sLBpJs7j9D4Hx9tYRRdPwy8g
M6v5q4E0Luwq6PNXnCtda6uwDQCtnoaceTuVGKfy5Ip4XkGHIVLqlJubI3RAZg1/S+G4ya2zI7Ch
XcNVTyS746dgMdCjp1AnzCDruqYJ32YVJAeLtQcFtDQKd7vmP8CF6RzIlFsmHuTIpi4uSWRtVBjV
ImQJGBkuKH4vVPRl99ZMdXfIhGmkhxc51K/wI0T+1tRvj+Im5Lt0I4dyRuWyE2TS2KkUtXHUnBJK
oaj2qkr+IclNnDsOn/hXiBSACE+MclOVY90Mq4apy+opTh1td3+lm+4UDT2VE8dAh+h3yUbSbRSi
CpfRXb4C+u/slYlqVJDGI3WV3mW6j00W0IDYCRjsGw1UxBpo6x77ucLhT/6jB0HQVzZN4zO+sy9k
xYGqD431Mga9llO/Q3yj2KZeWxzIq7sMgqZIUMduLqDlvv/KoCoVJJguYH2LZTEtkOViGGoxz7Ob
QdVJLKHJq+KYvWLlgaSUIANAa5tkHR5BJe3NRk+Skb39vQkJYLFzGz2xDBmRoQgeXKcIoFhv5w9N
BpS0E6W1d4zxHMDJklNsr6rNkBZLVsHQFk6Ln++It4NIPYjGg9kTkhyspN+yrMZjjdxXDhAwKkoX
GalQ1B/KposhJqPqtwsUricIV/H4gQJlGynHt+NII/kxz0WKm42T78XOYyAuFu3Uua4GAAZqZOuy
9F1rrAF4Q9hxHneNmCF+UYHY45/drKXVKgAPEXlTVWOrMfjQJfhfXrR9Kt5LyJwSE06A6LaZsUzH
qhp0IJzFfFQV0shy51WP825vJmMfmMnSbBVF3x3/nnIoTr7PQqYe0Koce4vpCMLCXrO/aAavLnO+
lMEgmmWW+M9N6u4bKG/ysOB/AUHfvOn2AqS0FX9LO2gmUWS/WCnOubX4RONA7LDdgqx4xTujc76Y
Wd4fbCuLN0W2Lk+5kxzTeQE3AiB700Oq53PgpmmzWyrwnk6iAHorW3BQgWqX43VGboqmwul5hrRx
42tsadnZ1bGNCnI942vkmv+BXgA4I+xpr8129oNlfbMB0L559GtsBLTe8N56kLVGEqyD7A3UVHFj
Mxc/nHI7Du3Ysu+Db+I+BgCf7O1Qn11jcSL891OX+yxGDQ0d4p/XdJGuRr4uvo84oHUGTvibMJvG
6aH0hvIlPUk9wyYGBcCa/IhG1mxnMLyceT3YT5ax5KFpdsiI1PImHEYQrBaCWxWpKuyw9CXU6wXd
qiioRsXqZUsfqDZ1Y4YNGOOvHp91u7M1Wfycg2/qKS6n6twOzhgyp7XewXMUbyO30g8ahL3eu6X8
Zk65gW0Nrf4CVVvcfp88jZBs2ueCwNIrXDBjihoVPZiVNrPJuOTIlFSYRHepmC5VP+ketT2bXWD4
Poa6YdTUCyfFngjyZJJpefbSMykTkGTBLws1bKFkMOAcVsSQheQPlmsvapDZL10V89s4fuZ99TkE
U5hYdeDNno/+Ex5iPtAMa3Ne3OXRECZlz82KbaKqsTYjVtnIHoj9h5rFA6QKVwdM95Z59DFbBoQc
hIp0aEpNHxkOWEEiC3JY9Ep66cCVvE6RX70Z8rwaH7Q1JQMZ5twUR8dIvFAuGIBwObb9ApK6zC3W
bxoIvDcghLCf2GxYsrBY8oJMY8gWfNh9KD4/WE0SUpSyz0Pl7/MlB2OZ6K4c2ZjY4ZL25rb3KufA
au2PITJZsnOjLjt7ZW2XX2eHdSGoFHEv1G6KogoXN6ry/ABxgBbJrvp4mj3LLQIjBanhVET1do4d
wMbsKA5AvwXS4llLjlFnA3Bsg1IsyufkfRq4djBjk2880WR41GzriiHlyM2S96wBfZFXJ+UDNbUZ
j2rAvd7MtkdeSAK6f8iGpcaXxEDOP2jgONvUGWCdULDRQ87dBEpV2LTvZsNfD4M4DxBb4piBdJm3
pSpuzDFlFPllKLky2vWnqhVjPuRZVrpdRP8Re2HeloYmdwK2GiC6mmwbORMmdm21xOcE6htOeF/1
KMAv3Pgsqy2AXUcXZ/+fRzJLe/eX1K3NVy2eK/A+JIAuVTE2P1edayGm4nW+GVxmhkjVNM+N/rr0
UDMKVqjXOFBP/TFhSo29y3bFpofe7qCBN1yYb+JUJC/WfYT16LNeQsa5jNfpXcv5Tx0Ar78wjlO2
gLi6myGFXGgKCWdDIAZEawJ4UrUWliP9DRQlukiFSXFqc8A9gihYNClbBupuVoBctPRINgvoqRcP
Aud9Yzyt2H8qMCPE6XiC93jdm9qJCtkm1017tIBAD6TPYg4LeY5fG0UN2EE7q3hlo+7KUcdWdfTy
BHQFuyoC62WhG7te6DMzqKttzcRkx1Wz+bdP7FPEoyc3ztt9TqDURHCCLmtkn8EOZ5+peeOh9lrt
hhIUNBSWRtXbYsXIVPqIJ/unPX91H7ExcnMB25hee6OIHfdYJYkegPnbucRmTf+BIeXp63YDXgoY
bXvdQ6nQPwqZLajB5k58MrRqR1nQTcPH/dKaj47hXROjQXRXnqmo18apA4ojNxmpSTWyJTNk6/G3
QB/Ki6YaFR63k9Cd2yrZdHMF5uDA75Zsk81Zeqainfpr7c4WzU5yhlwvjs7bukF5F07+gulAn9sR
yNXFODeBsqffZX/UyIgV4gOL50PDocSMHulx9KinArmX/pORz8Uu8eZJOtSjf2qyv9Nshoa2eDdQ
bFmuxoMYo9TG05B1mAEJtgXstncPfR91M3Z00QYR3sbq8UK7sVEMec3Jq8M15fF2qJceuyFTi47k
55pXHFyzeKfAhcVgtenG/yh47Uyw3XWsZpCDPMfGWONcTeB5VQjhcz3svUskLzWVTXbB/5fdMJTp
EdzEd/gkMkjgUddE3mn27xFPhCVikfsnyHV+IuXVO1NROMO1dm9LNRvUDcgYV3HV78H/3peG1/kJ
T3Ak0InWXay9+MU2jupRPjXof7h8MsinBP2/L8UDxaBnCwV0u0nj/kk9DiiAQm+fLbJ+90hxY2iA
dgXOScEAi71vSsKWVcdiyEWsrCPZ/LzMkOFAidv0rXoccJzKYT+hx77svRKK30pQNdP1NjSw6bF3
VuiwkiMpnIMJDeJHMiWr4z9UUXfCrgPPQxoEAvVhY0L/1hToRSRAt9s496L9JHCJYJwXp64GRLWE
F9xnkI4Z+FdPG63n0tReYwGINCxoESy5h7xEr822dWbG8fik2RAGoY1Inkw/W4h1AQ2GjUcfkiw2
2HeGGxuF0UaksA89Ns+UiWofdooiExVibBWvOlUMG2RpdzIdbu/oPPvuUJuOrevFXS++u787aSef
OuZunSHZYW0HAvnfj+VVHDl85DgHdMHYSNOj1bvf8M/4kuW1tcVUIt05ohkjdRsUsVMTkrdPrP7R
WMAX7I7GFw6p6C8LpFlEJFlmx3mOwbT7SJ3LcUnDBVLox8Qb9OfegIZUm+ANNOrTlhJYM8CDL14W
Q8YZa9Y+HHrwLUb6G6Wz9mOGU7S2hUa2yITF5li2s8vulDmNvpWYUqmZ7IAXPigTewGhIZLbcX/2
g0KkJtYkHQRA9Vu7ORa6Kc7zIwjjJq22HYoJaTneEG3ImOgu+EupOmZWBNIHRLYQ45W1FUeG2lZ5
bgYiI9jh5+PUeVKXQYkzKN2IO1vt+N2m8UBJT45KLIyoRoVOCyPVJmUHgDBuu5DXHQtn44HQYeNm
XeUdrWgE1A1Ca8B/W92lEuD+JmWl/YBT2maHyUAetKRPTn7HdrC1wvGIlS4dBGdgGhBdp3rxjR31
qrUlD2TbSdL+YsU4blhygHqxzonPLk31QNGGqZ5qMx/bNoH0kZkCZggtn/UfgN05p5gmjqqfIzrL
btQBMrp/AYSR7uIIEuA7euBwesqk2YtR2tbJJ+DnjcPSoybsGrfcZb7Jz8kQgw54Hrs3Kvw8/VrY
vHygVr943r7vIjOkJhNhHLtRhrm6L2QyHSRJ9C2yELUhxUGU6TlPEGDYkXM1HOxlAlsYjAlrjmSj
i+rYJmZ82cXYccSOb2LNlyXyHWtncwf5phZ25Ybcs7BVDU+VVFCmjYcMMg86aL2E7cbRjiOShY1k
uVRNNEK4I+k2ZOuKGKdlmRe4gK3/kTXZs4+8qddh7vhLafE35L7Uf+B94uwHDXxPeblWmCmY+K8V
8fZRmwf9a51MmLqgd936y8nLQLZBTazwsFBI1gRCbPCmCVKSUq/5lheL/RDNyN2i0WJrwVl/HFcH
aopbAFI+wwbVsu5iy0GWoSiqZkLyEUeqPTTfHOnQsHmAcxNo1V56B2d5IiRzLJMFMtrMGsjBRjOW
ohmMapy1NwJbn5MHtyyYHJqcZVzxHWSo3GAc3MyF0i+uPGrl27JOBp4PokVD2X1fHdc6facLkYOG
YtA6X9j4VFvjto3S7MFs8Lc2RBEh5fQ0F9oLmaax6aAb7gHiOOBdslFxVLPG+k/eGcsxBdPq04g9
5CfQePNHBgwFBSi7Nvjrfkp64GVErBoog1h66EWJsVPB5P24uSSaH2dkAh/MiHVn0C9eC+zhC4TR
R5tqKsaYsfnnQVhAmVQs2XA4dTveXRx572w0QNx6+NMhBXCjBvgszrJtfqw7KFqL5A+tt+1tzgUk
k7Z+VVtuFIMA0d4mZj5usBTtXqgPdLL+YaO4AbOtjZbx/oWCaSzVl7Q+72z/83gZMJEhTjCR5rUx
dIfdyGiRoJZjm805nqMdCWcRYZsUFiNHZmk7GSYUx5QCF/eQi/bRS3Wl2u9OGtLw4sPc+c1JnSbW
1QThsErHNvnvJ4yYMbUj+Migx9YY7KC88sSR2kgIv+3MGo60I/KIfsAfsQOO9bpxQzYndv82wb8K
Oesy8x+m1G0hUMYj8PgIgoFMkAlQLW10aA/iIQXS71s7OakovQxMAXfdlJuGos5ki5DAFETRAGjR
xzVUsCMurpomkRBQ+18vjzQlbcJRmIq66aWGuruNzy4+eLOPzGkGoPnvt6GC3XU2oE34+53fNdWd
Gn7+vOb1uFfjUaz6NshBtpq+xX915+LPYOHPQD1WMGBg6dYHFgf94iDWj2Y6g76U2hobLFB3CisV
N22DomSs1o16WC5mHzILh35IUI+uHWTbEWNHmQaqVNmNDO7sNMmOqurimNa1sxAaFV3k6LLLYrVY
ly6zu41K/Hjdan1ss5V/MQ1vCUE06OI3ieaSIzGNsRbqhqKZF6y/QKMlBVmVxr9YqZ+9YSOefFSI
wTo+QMwK1E3g2J0WQdsw1uYLFasTvesAHZ+VKcOEJrbj7ElbNPNlctr2OWN/K7+LeRDmrcWzMnWD
1h3XwR/AfaRfR2bgnt1h2YWENTEOBYMLjG/KyfNxeIk7IIfleU4A6gF+IBvED1pIO9JOow9F0gUp
Mi32/FJozXl4Vcv2WKXW2YwsbICBYa0NVJuMKePm2U9mSNCPxaapm/58Y6IQKgwxAtVkMAWtS2zt
r/tFhu+bQVx/s7vVxwSvxrwDeAposMz2DHBlPRmBA222LZbv3sXKnbo5eeDF2IFSI0ZWFTPKt8KQ
vfUV/JcahC42oKsDqfwCkZ9LgrfqxRuYty1HwWmgaVeb8lZTmfGAAuN4BZeDawISA9gUDygoA7ah
2Vg+ry9ArtMI0tshLT4wrdnZjjSH5R4+ix7zcuuJ2SvNbkGA0AqMrGMGSFQst8aAdDk5ZyZ/NKTJ
ETONxwayvM/GgFPHrillyxrX6Hnp8QhudYaEPBFBhQl999DwMc9WttxnyBNtLSOkbp7r+c+uNucn
NmV/kYliLY6fvc20ULbEFagWD/nW4SX79SuG7pIXqPdcOYOPdxwwkaXXHr3n3NmIQ0PDs0C9N+0P
W7pAcIHnvo1jVduGcGXvQJArRd45tc3UQHW2tYtfiQkGNcnDRbaE1jEz8IEh3JHeM4dyK9KoBneH
I1ygFa2Gg8Z/V2XM+G6bUxs6qdG/OpPR79al7i++PZqnpmn0vd71+hEI3CV0Zn1PuBwJzmlLO1xL
U0c2LLA6UJzsn4x6vYlIsQMeziKCOnxExL2Th8MKJmsF5XDYFAPXJZAfBAfx9SgF6iefdhRzRX4I
oMhNZGZGIIa1lkc1DlYx8/6aeQ3iCBYakKY6e9N6Lew5B32pai8uG88AalOY+RF708vEaftVS3wG
Wnc7CsL1IYWk9mBDXFMv5xOZqICQAfACotAsF4gsimsgKHhsDH66sckquDzL/dQA8PuCRdt/aAVc
1hA7K+Pl6OJ3bD+Q7XdHXMTp8DoLtjARDFYPaFyO+Jv1OpLT7CnZQkQAAq1uNxypp1yMG0Bvch+K
ITf5ngDnYBWZDkCAutADkdmiow+9z6r0Z+QbrxqSRF2dX3zkOJ4nA4LqN7a4ni7kjYaI4yGBgmor
JCqRXWRNG2pC7hF/XBXYJl+Xuqsvzew248bH7CjIUujwaoJCp8BiEhJHE4TIjFh/iCpbTJYafQdW
NQdS1Eb6yFzTxbvOK3423R7/N7o/kQY9QANzsfc1G1IMBLrtBtPNBXJILZi3jWafAUsFJCBYuckb
1yCyDhakBB+gM/WaUhPf4NVNMcjLNsDQFVsbcvgQwDhcgQxYsgBuLGiwXEAsjlSdvBlbXNiYmoOE
gQtbtsmVA7RZYuE+QACuH3cxrzIoaKOI8JMH9bTV1xDFRnUc28jB2UipH0fdCcgdRQWOvjrxQpdV
1XN5imzQgxDAsGrd6VJE2yvQUGAOnd6uAKgQjiXHg9ct+1sw4i8HdZeUHnNU9OAvbM19AoSK4xXR
2QCByo7FZRYkiQ+UNRk7gVO4b0crgArkyWNsBlEfaiqH6nxnk2NNprVsEpt1zfqGlCuhItPVb37C
drabl6c0XfyLbQxthyQCVCH+Lih2hdRAw9j2xgORFsaD0XDWra4PDFqKZgptd9EpNjHdGqEATy0q
SmxEB6471lvazJe793Ljnjb7ZfUfPs2Ioj2+ndM/gsRszSjmBadtorp25kngiQ8KxeGL70o1sRS1
QLCOLVtyYJKPb5qAx3bTokqR1JYIEdG7Th0LqnMrC+8cKrh0wYxgXwFupPUAMsg/rRyLC40ZAL3d
AuDIn+vpzzkH2/CtnzwVZH2xl4RjR3pCuy6OjMzF+EM+kOVT+w6gR8/z1u7fsYKe9uoprZ7zdzY/
N8LJ5TgMK3CC3LMJ3Ayt0WymLu6qgIxU/G/bumCVU93/b2MYgmuOgugW8qk5YP8PS5NIG89KBeVO
U4W8/w+2seyXsMkzQ4qykMCK6ka1/5UN7+/reFKbRajDlEWJfd/BPtL2p9osXSLQVTaePWyVA8xW
vzZUP908pb3Ve481t5Cd6sZl51W8OPp5451dUbSO5t4Un9nSFNhAZOGBN+jfgv/n8biX7njn9iCC
/nWxGcIkc8naP0Fg9toKIaRaFFRzGXg+qdb4DOLiFnNDZUNKOdSP7gL1AuhPHsVHslNB4xmkqURt
yJy0R6gYntRQVCvARb/rxmJEgjmo2nu2ScWRbGULyqAbZiAP75+py7NtQR4KklUiB8pLbKbfxotB
0o9OaqCbgWUfQOSRfZkAy+Wka4HXInjYe9CZ/KYKlgqBsKbw16t2GLVJFIzX79Vcgj5CqIvJfjfV
T/uRnzrba7XYoRIXA0fUeILCEhLYl03qA8VPpONENy6pwztfMJOTgYqJGMcBWeSQmaA6makbKNu0
7TQ7P8lEpONkl9EqTo6M9MEk3SnrP8Z0iuzRq3HkrO6JxlRdZvHSfdbECTCWaDj7pWrcmtW1Sm0q
gC+AIAl5IrDXnqkdz7q2reb0511cVTMwzihjCa7R/ZWVxDCtZxcMIU/jkHqPPdRPRaO1fBDrUc0r
o93EsXQgh+E7uhtkBQ7/3ALCS2QsI2gBGcNq9/h/4lgNWN9r8PrEDd/QzWWNGyc7+ZH8Dij8gG5X
3ZD6SFS7+cTyI1J4Xs4M8FEMSkElYIvXqbdbYgNZ4/mZQ2MBUvBpj6xlK8c7EVnY0qPP/TxcyEqR
lpYU5yUF62pIRgjWAEgOdbm1Q8Iz5JGnc2lFC1STMYXzkw7/e2iS5sTRuK8LCL9Lo5ri0dSvLWcH
9HeZv73vSO3W+8/Q1+tFq4s2XJHiuEmR53Wexdlu7tkcO+ofbapRYY4dtHd8ECELpyqo2yr63tlU
s3LmaguBUKRLfsRBixsnXO4AaK+jc74tMt0pAfNtATp1C+8dhBEVf6YJIBKJBuAQGiHSg3U5peVn
rWVBEA7a2pizgdeTjF4a5ec8YyCQGW3ss6c56HVxcCEDMwokI7YNwcSymNfAEbLa22iBQKEHgtgD
FJSfb9JXJpEdpkjifg9RduqhEz0ccoD7fZZv1nYov68VP9W16fwX2MxvrDKmb9zI7S23HHYGibn+
kPBF3yw+CK6RS1rJtVaNM+QaCVML9si68qjWX7M16hcDWyt6UXWXJGZsYyFr7luRFH8zAEj+blpw
04PZDd/jj16b+Hs5Vt0mHwf+NMyVgYk/uEW7tUwgdFRv4plDde8TcTAQUk8PLc6vQ54YQpgPi2Fk
9/wSEKMuLXMm6b53fAh9NaU2hXQRGvDTK4mLqPuQF/4YgJo0Ct0HNaUombwFEViJiyi3HEHomKmx
1H3Qraq+FEI2FaK8d5+LLpSKr0w57q/28Z2okdV4MvjjA1NTeWlQ0Psbx9XBQvHjU6mLyT9DS5/t
40I3fxs1lrrVm29LDaQ+LJihIWPUCbLTD0aOGNgSZKIBQStMuWLQkGQaxLchq9In6xx81FemDep3
Rw4Cphac6DlAyIE25WHlkDQF+htJh4LEoOWs5Ttq25QZ9HvMP9wUGfvegyHGkV3IhvxPpDDSmL/H
AE0XnV0IGkHCxJfpITIfZELOUbG8zgwLb5UhsgpzHzVsXzojkjDu8kyKrgQBXu5i54j6m9CJ1vUF
HBZm688gDWgKTHHAoS3v5+aDUZUKCmpLwFjo3uIsQ0YUVck9lvmrDv2aXWQggc8W1MpMzOipdmfT
MnsAKFHEgFh23A/2ANAZWiqOmgCKXYei5v+PzYIk56bDzhOWmfMVkwxqWu2ULH+SRUKONeFUER1I
VPqbHnEB5EzeQ1IgjrsSQPwPfDPO2JPLzRhmBoWKqcH3agrxpy7t2r0/Jy8ej4SsilCPklVy31gn
jkRevCcjbeuDwzhI+dYC7PspaUDVEcdlaQVu3XxvkG9+JBt5qYgiVm8cJJtu7hzZOsyHEntSgQqm
mmaKHKXrFQzQG2ee0zbJy1ym65b4ULUYcm5BUfs/dexm7cg29+54HgWlKtXubCB6Rg/Zz2sghTwv
Fo4k/AX7790EpNECKPiW2q5tRvu152OyXQtIHd3779u8H6vd2rP4a7T20dY1xvZgTU37HQzCkBBZ
QBJR6825QmJYWHGz/Q6FkAl5TKb+2EFk+hU0qa84WPQeXa+dp2WnTTUQ0tgFdPdVYZXnzPY3OjbK
j9SqwB0EpI1wLCUS1CebuXUgXcI4CSN5yIbDjgjzIkefD2M87mWTPFrVVmeN5b96U8eb0TVQxbrI
j8OYq9VA17x1Qfh0N3qhYYuHriZHJn9K15ShdHdrjcfj2sflVl5EjHkzvOyq7pmC5J3Jjyguqj6h
+D4yTK+PcojETHG+3mOCovEB+GFJIkpkv4XgE/VzPwWkO6l35KGCHBC2w0qndBPw6gkyUuXuSycN
Guhh7WQMebos+qPtTHen9oCpRju+AJnjMRX1eHZ97BirreCbveM6XfCTUi4KV73vHOoCnw0bQa8s
aPR43ug+dCWV+CO4/f9qTVPbkv1eQ1LFkfuur2pSjcQqqSYGXcUD4M6ulCxVLNlwqN2AlCIeW9CC
4/5UP7L5evbWTXV88XLbeoPCQQtoQdfsJ0q/LG3jbJYVqJC7vOgEVmWL/6b+iUfGiwG0+IOetFtk
yGv1th/BsOTHCVYsxKfgrK10J0KZh4pSiOKoOI0DTRUAq8whKdaFxpKsRvefHPyTPki6TvJZkHnr
200TQlJv0KjAYZaWPhNTMLdAWBgo0mDJKQxBYljv+YVlG/pCR6/yq4OiOKaaVdY/ODLckJeHfNQR
GQa/lmygSYs2qZdNm7u1nG3pzwVbtZOygw3EPEcJ5gGie5u23Y5xoGniEkeEBu02m2LjmZXTfOqy
N7LrJKiA1HUnA90p0NVlDE2LKRI5UyzXNgXUeELKlErqbn6gmkypSjpB+CrclGx1k2clk69+700J
WNSbvIlblOF12ap1vNlpJvRF23V+BEHB8OyIgml1s+HNMm4NC0kPQcwgvQeiKyAlsuGZCgqOUnAB
9gbvj8qRu9wCLL2wxCEh+lJgnHqgeNDBPONgQ4R2RUQxWxbY0DOw9JFNm5ceK2DzTz812pMHBulD
0gIrDVDSAoDaAH3SplwD7H+A4tIZ6ucU8iyC2NKztSoCCUumBxy0WJAUQEQRcVBejjPbpxl4WMk2
x0a8NXWAyE0Atx5Sd3AfPOgQbF3BrbCAF3WF7ocNVqIOf74+y5pLkxRo6oNThxN4Qh60LA8WsICn
ARLxrzVhm6AV9oy/dYZFImiOB9LcjKeywMIUbVX4s9O5IHGGkdwrklwCFnvlRtk+jfZSPE5BKdud
loJpG6BApz0DZ+9XamL2Nu0N7oBvUXiRtjrfNMlrLmv3tfmpBs9FBjPdROlGZbj2lSdvLMFXibmw
uEeKubuzktKbqeOnn3MaIKwK6YtZLrnUtJ5WDJOHNyoInp8/Wz+QrYqgDgX18+fP1Zd/9ZcrBxc8
QOvkH8dycB+5abqPFnHkQVohHESTbOT1vax7AN4iILvqQE0fTGNi113bkSO2e26CrqY0Drad/vcu
mMacYhxK5BMYYsWllxpbPz64vvd8SVs8hyD8ZpWASGK7KnnE2W6hB5Go6j6ys5v6W5IWyaNt+tYE
ADLQkc2aH8nmI+/h2gHzYiu02sXekNH118HYqKFLTM9CzG6qkL5jWiDJb2WKG7BbcP/97suXyyny
evDS163WVSrY6JMadNiajKCwRpAGJw27QCXIPUMjB1JtOiiTE0DwYlFQjRuDvqtYiv+swmsMzfSo
4nQw5oTF0PjABMBBPZTXT+qTiSnniexq4DHv152RlRzpUSaSiyGGSJLYJI4tj0jE+a3kBKD2R9yN
7aYqe/8ai4bJ1hrZGNS5b68XqfMJJ1TLMvcsHCo3P3SNBn7ezCufB1FQDfRc36M4K07UQmZ39WwB
cX1gbQqR+48wckxz+11b8KIb07l8JlPjp6CYFrGr0XyJFic+yqe4SqGdO2Av+9o1t+pNQA90Kuj5
TiHGkFhCQWOSLwtyVPKFMsXIvlqrq/tqFFegcHUBatJV8FZ/WhvvKdc0TLCYBxL+aPLrQLYTyGE8
5I3J1qDWoAnV1M450ztEIi0VFCbC7bE2AU2dOWyoSQ7ZxRyn/GxXw+52MLpOauK4ekm6dX8z2uJy
5C34f6fND5rJ3EyrGprp0PTHMk3kstzMfyiW2rEb4YfFf96E2Bk2oVrgQJGfVAw6dnLnxglyD3u/
NT3xM/FuSEQxzdDAyIZ6D1E98MZ92KlGNt2Mn3Qcl+sAh3oXPxtYmApi2VgUIwfPTG51Jaiv0TRx
Wnvj6Fwsz8lGBYfU0lPnTvVBOWgU6qsclQa8sOx3Nz5Fg5LxjynKISALWvh4M0ydBSQaCmjTW+Bl
Natzr//DOYKe79yLgmKxegQ6mdrk0XEWEIDtJt+RWwWqplu76KLaVKNCc7txu1pxLwdUDhUsO8f+
8l9o4djbyY3WExX47idsrYo2CL95CUocCE5PLkPVTNkq/ji/Aq4uhFp62we8QzLnjVt2GuXQoj+N
qjrRcKp5c3nyyO73l7+LH+nGqCsVbrQD23lzioSGpSuVLwHEOflCL/OmbbNi3kO+7yxt3l04dac+
VCM31ZTDyiGShtNojItJDTgmqCqtqhNw7shUtNgXBWrLaj8Oqxpo4IWAcf8OY5N+AsZNq92dqnbC
7xq4OOqiAHOfAugmGry23RHkosUZxBPvS4MXJjAq/KL/H8q+bDtuXMn2V846z83VnIde3fch51kp
ybbkeuFS2S4SnGcS+Pq7EZSFdLbr3HNfUIgBIMtJkQAiYm/J/kxMz9QQ3TP1yBACVubQ1Hx5p/+d
L003xKa/AgWOtvjbOe/GftwOSCGKE6pIO60HQl/qsxNOtsdpQ117ypJTm1snsCZ1O5cVI5O1rmyp
t4KvBJIhwZoqx3BjbBHOk+4eYgnJajSiDIBdQQJgKktoj2o6J8DzDB6RBcuN2tjbo2UskOYaAttl
xPkakvislVehcGCW715BsfEpMy3vdPPeorcSDUOZmrVULy7qgWDPO8+9+PPNUOVGQ1s9t5CmAN/5
svQynK/9fkV1I7MHIo84qMCHQ8PLdFnHXDsXXnHbjGNiH1zR7JTe6eNQLEhunPERu4Rq/7uhTacZ
q4YJF+k9v8xJzkA0sdTE2YcHZ8hjWFie/qihRGevhs6X7eSkrO5vJz01qH/AQaQJTJvMNc0DKu7M
w2SgUBC1g+jOpjzqgZHjWK235thq7Lw6X5u+01qAT4MTmal3M8afej04KtPsjwraRVS3cVCDgdqw
UGcRgYA8wobpWDvDGvAxJbIX0dSdX1xI/DCSq9JTj4xA9Frf6WkOMuJDMhvvhmtgM1tMft8gy9Rb
pFbArnHnR08FGOlPrsMfdFbGT7NKlN2Way14B6QHNRqbBDYQQFREUPDdj7nGlceGBTZpuLVpWl0D
Y1yoQanBw/2YpNjQW02aLoHTVq3NlucAhvk5idnja40yH2dP48hgxN7CM8vkOgyDjndJWowDaLtl
0iNSKE+DJCPQcJa1K/TikSTeZpW1IatFrAK13bbLMU5anFv/HOJow+CfLX/aWChU3M+O85jOZ8WK
N069acMILBW5410N1PBfyw7lNKDQatekmw31mO80B+tgpSttMwGoQrJXqinoPOBrOCjknMSF9KQy
AdEK6jmr2UfyMh4Qr4wROHvyydDHKcNLoZu2UQ7ylIUqdTClBcGyaUuON2aH67+M0TURodznQ9vJ
ie+qKsiqZqPLzFOSxcixxbwpv5AzkI+a9ad3ibuku3YMfQKr2691G3Lg7YxVt/C1qEWm0gfgGY5o
QOqNdzJBlykDkK+tc2HiFOJXhDQSUVT9jMKjcE9SKUaclQPCDnmIQPBfkzLVCrFr5xx2M+sdwMBG
WPfa5SXoXP9gy4pVZNCPIJsW9awrHBCFLJDPNvvZdRIcaBQ1v9GT6mNe8ieVmpd0s0hXBFwiUJSO
OB0rj+Bd1B+oCZBN/tBvqG+E3bvWAgfW0Q+mi3IkoznE/RZ42zjG+JhByFHu2At8TQxzdWdoUamG
91DCt2p2GqHh0K8C8OgREe763HT+iltl/Cy0CvluZT8eSGx1wP7mw/g9tvX4mVRAo0QanGbeemS5
+E5GEP5Ez62JhBmag0bFTekcPzzIrSnja4dq0QogIAMw4PZOhncRNXVovveUjg1NDMwOpOiQrv1w
uXMu67DYVKwEAu3HfGpS0dmSqJsB0dpDbieNVVMpPzUWofKb2xPT9PKe65+xqN8DaB7fCvpgyCaR
DRghAC1GSvBg41sTVkhyBK/8LJHBQRobvvofA9U8pfxGkYF0N5O1al7EEWtreedKg26c5gvl3gNr
QCkHal7roKOM4hBXP3tKZwBiZNUYPXh5pIsyNG4f5LOSLHfm/y+dmpWGpUMU/ltTG2ASGLUYScQV
QDgY8qFjFn6xc7fbl4Our3OnvXRVXZ3Am3IibBzPH6frhwQwx1kiGJ04wns6y5EnZ7KxLPdzHSxw
g47uYLJ9AJI5Ut2Uz1at9ZaCIrJOjww7YySZ4T0X6QCfqrRyT5L6ItPH2LAHB6noNVLWfn7Z1Yf+
w0iqu+F/O60eij3+TrVuH0ZBu7UFR1WQbIwB9UFCNiQm0fRjijNjTZKOI4ZZTyK50QAS/w1dZGc1
EFXk9O8XsiDTQDWPurrpYHkigAwEgqcJuTugDAmyLASuj23EKy51nW6BHwlxCu9IDXf7chu0+Wel
Qj6jGa/mGairTGmBgiQR9XyldDfuY8ONbkPXQdr6qrZ8nE3rgHhPGRJzZtgSwiBR2CU3OCV3UCfK
Rw2h3hCEu8Lyyh15kOpuKOkI9qS+g0pRQ37r8zE1We/uoOldVOxa9hvBt3jWgIUldakpgD3lcXYi
oaz8akD1rOue5m5vNc1qKlAdpkZQ734aBprKEvsc5XbvYUzgKfjdVHS52hHPpSTda4MqPfN+QNBV
RF8rFOuwrWWLFPCHaMyYxytz0KNViQOdc5AZE5B9/ZIDMlAOzL3pa2MiFY+81TgyKt0rK7D2IuXN
PCSHoudg8MJKYll6dn0YG6a5LxnodMs0ECcW493Bna7/LCwEJxEoDn8A9Q87kexHxvx24cRB9qkS
frlpAeCMDHu920YTE8BO1DKU8AAcah05YHWI9NwE7FEHrnFg4L65pQ0oMKTLg9Eharz1LEvv0EmQ
p2uXySpP2/CCPPnwQj2mJSi2QgLbhnRtWTlg36ywDitKQAoqx9nSA+gqb/pLIyeYVTSDhnjMZpZp
Wj5ixUgzzEo1D+NrMOuBv1neB12IcYClr6om2Lp6y06gSmtBYY5iNQOII6eJvdxvQ2kHmaK0EFGn
yQYC7ogtrdqC9iYvsGeM+cJrIpRRyJUFrQX6st2mWMQ8kAqHWWKb6p6zVMuLGOg2WdGC/lYuJchD
zUGj5ByJ9CCp8QugAcurGJbkFxSIoN0lwCU9Mw4mUExIT6lzlBhHjfL91U15YMecAgwJBRx9MABb
C6zOG6Ru9Kh2Zo5AZe/kb3TNqgFW5UzjLgNuyLaonJ3LhXGgpp1EMM2yblXILuxa3wAAK2NAUvjw
Uv5kvvGcu2Qnk/KkXmCNlX9USqvGdwUYSZG3jUx3R0MsYbsLtwaqr4r9+Lzg3UnJKrAFQCOkf5Jl
jhq1vErXmYH0jjlMNOTguR6acAUQQZxoeHl4UU2FUMI54a+k4UWB+l8+IQ/e7GptS8rWBcnRok9A
WQn0uHARRvmlD4uDK0EdqUEg170R73Rdhk/sv3ahETzpgOyoZr2bhkT745pDmDV7rfLmAX87fRah
sKiZSrAMyRM/8MnYh0beEIkmVmbFQlmoR2ZyJJEaJgcrkaxIasFg5Xg3Th9wkj04+h/K426qhus4
IVR347RvjoUjOMrQVVVVrmEuMo5sjrn6ai66aqfa3Zpe/Z3ydWfdbG8bJDk3ogdjEtVydYBNAEUQ
4skVAaMMWt/gqK+MATNU4ohhROHnipR2gid9g/gUWMQldWqiZZ6x8WRR6exFo4BT5y1u/Of5+ppv
UhPL6bEC7gMQqXOUiSH6lJX1cIllbIpEw9RBnY014pp0ZFV+lt49sdYUYAn9OZR6PAeoSW9E85TK
SHOoC/aNGyETscy3YAJ1T0OaFcGmSTwfjKx8K9Kkr1eoxHFPc9etUrGoObPWxuRa1WWUAGs6yK/D
mE/Iz8C7amF0oKWmMTRlwzqUoPPh6ean6xNh+Gv1I988UzcmJ2BfXSGQvVTju7akH32e5O6huBkz
P2ClAwhqI+LBqpFoKXZWAHbF5c0Px3e9zSySxXXT6US9UMKskJhFOT5mZQYikg8duTQ5tl/zjBED
lEzN/iAPA3i6PerIcSU1ou5QZ9WF+qTl+JzpxV6XCDox3jpdonWH+Tmh5wBw2CiNTGBpkYR2uHlM
uBxCcorbWccg2g7B24hCRr2LlsiFYVvOw3aJGDBkDeGEPTCPwD5OsskaQ0bwn0YjaKPlYIz9pQid
VWRZyaPVtMnjGMXJY5Pgf6kyriNr+ghokPoWYOj6mWzkqvvjazjp4WH26Aed45ut8x3NQQ2S2hHw
DdppM1+rwR5i3SBZYr6Yhl/iEsbBwqxMMESh1gEnp16DdLkIXIRS53UtDFKkHumqGgcf3OLHOzcy
6nJUl9nTdkz1P/92DjKkowgXTNcvTpL3+HfQkLlnTaxcaekELsE7mWfpd5/14jS5dX9tRXU2JZap
kNLUNFjagR2yDY3Z5jaxfkrxLwrqSqPfphn+nPsAD+zW80UTPGStgVS2CGQBGheynNc+IWHc32Gd
C+z3UKJ+U4M0H/0kwiTbhCN4gkEJ0SysurJ2AWWJABo621qAs1lqJAO2u3vIrRePTYCzdl2cfQ6x
/Skv/Wat6HCnekIN0jQ8kMoxmXvKcLBJEvHqFuZkb6y+w15C8upS4zqOhzeCiwwC08Cig2fVpkde
3bWTKVNs1DussSGSDolR0TUfvOc8HvHBl3pS9TY4HyPX+ESus0oaS+QrLC1twGexDVJ/IXwnfEiX
5DBMU3zVNJadE9asO8ssD15fnfUKz60VZLdNmETNZgAo7OLOYEg/IwBALwOW11pZyUAi6G9eLMsM
dzSxP3ndzeydfW4cXT/fq+XNgPrlbLmgcMxQfM5T5oGTufMegZK0GVD7eyFJz4V4CMFrC1SaLlmy
MEIUtte+k7/bON5jbwzRFhs9GRfBcDJ0HUhhq3TsNwWO/hP8aYM5iWd6cqAh4EvAvsH1nHWYDPh+
2lbtHKiZ/BjYr0I4wJ9Fj3RN5f+FLK9pbSo31CkBu136qWHUuxt7J5KLmkaN/dupfD3zsYfPU4Dj
BjWgFqnERjXjOCxBmtDvWVqifpoMQeHYwY7KclycbJYL0trULVskY5t98SUaka9ctAzFTLJ4e67W
pi41DY4YkxDxLariJhW2iOUZG/x61aMKZVGj+CjgWytC4TK+Xqz+6vUTkKB04BC3Qq++Bnn1A4gw
xlXgTXkd8/AvUhu6466ifnT3TmllX4d14Ov5HtksyJ0AqcyqbApJ02JbLwCmPzuDSJ+CmhtPVlce
u7C2XtK0YaBYBcys45X15wCkiMLNjBPPfP2Eikp97pHOS80RiY/flM0Mm3odBIYBiqa2uJrVC9Ki
wbcjcxVDgca0nHY9CbzOSEcN9jc/LDE62wpgXPuYD2C5sCPsOtGggATA9UqeinF2AS8RDOmH429c
lIp6icHicxMDAp9EmmlEbbmoAGICgIVONr3EUnAIdYHkueuOzV9NI+klqZK3l/Qc5KnGkK5ArFJy
Pl/nsRGAp5FSUq4tswHuq7CxWmkDlDeY+IsBxjt3q0saAK8ACMzkYkg/F/GXNXaK5lqTOYsAy8iN
56Lu9GGdlwdasAMWZsKhqsi3eTfdrvVjEA1uxahPi3mhf7O8py65D1Wx0IPpUQNCBbgpgf2reQH4
ic1xSyDApGKoGt9UiWhXJJKhzdJvPQ6+1rzl8XqwynbTp4XxAoy7g8kbEAeOA8JrwrMe8zgJ9/9v
D4DMlEtbN8TWTm3jSI1oY3Pu/WtdL9gzgv71zVAj1L7Zmq8DDpe9V039WmCFbfwXcximL3wI7TW4
pK1j5Bs/5hLZIHTYYaxlFbIJoELspdyTalD2hd+QcxzlTKgqOIkWVOdQ3XkAOftWZ40M+TpRW2z7
WJ+uQ65NVw44lG0bOe6ikyIZQLdRXIFOQUKk1WWIDAxEVYs4SHZAG/+EqOCz+YEmPjili1QPDTXu
HzrqxaONwJ+pOYBx/wk9Tr2+6JYlqJzOIHcCMLRXB8CRzNh1IFGE8cJqkLjORFyeJkAQnwqnKxER
iFepVJEeaUhFtrrpYpvlLXSQUq6CLoCJXJMq1QDa5BoN2BoGJALGADrsJaT33JOv/htRGuosjFde
a/uzc9kIgBqSt1OXCbIEfp2ikSLpfN0EZG0vpxxcOwARnezeaGuaSg3Qc6BqvIMUuSGwO+lsbz53
/Fv4ZHVOeHe0qM4EtRIL6FQL6+XvnMfGXPp9Vr+2CSITQWu8BJntjquSsXiTR+EIZKGKH+9oKJpU
oHq1AGUxaoacYDHL5ClqVIJvEPsR4NbV+cF0s+9BzsNnJOB3O53bxrb14/zzEJZfkijJv6Gu/jub
wr93QIkB0IYzZ1uEw3ZwetTg2EYSn9rBRJGN7EWRnyK16EMmpd6AzzX1rH59Z5hYFwMeFg35TTQj
yUOK/QUyh7dD2/a7IfYP/qjjbK4GU/Ic0p9lCuzP0XuK5mu13llL6iJYALwF6s7ZAXNXRoA6XeYU
zMOGDvkdo6GHWKJ8DJi7vdEZuz4PsfyJ+uEZeIjA5QApPUjlgT3ZigEk56m9JqM71dZDYDlbMkYx
/IvUBnctnvkD6YrA8PZl61s4OoHVxZLLrOL1zZ46TLATFy4yTk544RogvvHjz/GwIeYBEvpyQ7wD
Py26xHD/KZDFFcBaKBg4F72iQ8ESsvvQVp5hASYcUZgoAJgKlTlRgVOGo+NkPwxtui6FFS4M1ACB
CA4kvtVCeM+DQBzMQdnMwpH43CRyiRDe8xhxNmmlpvvoKQP5BX0GUPF/PYTmZ3a8b4pyQIZnxF8T
P8WBbFNeGEKvl9ZH4gJgSgr7KA0ACUXIvAbd5Wwesak8ZjCkYHbYVkGULjwgzR6t7AeVuaqq1xk5
SKEN/XS7ARciIw0j/CEScTgwyNksb1lh6XS+T9boBT9rfP+78JAmbbV3E3RSgyPEx85ecqCYE8gB
v4kuAWCqxMlQkBZF0q0d3cr3SqVQLoLMlCVdJR/Ae/PLMNI1gaMv9cCyAQxXj1MsERWaRyFhKa2+
eht7ZPh6OOeOl27U3oqJ6N8MLlywTuF5WH441wUgKkE40qjxlZmyxzBDlRcz90MAcGXe9eUfpvUj
7r34Ty7ANm2y2jv2SHi59jpyh0urjf8cw+hrDMyFZxtn9fvgsW6GHplZ4B3LuyS5mjgwzvCmeSaV
Joy/nLIF2YpUdSjL2owIFiChEKIGMGXlTx6st2/8W00PN06IrDAfPErHsebt2puil3HwmlObGvqT
8NrixPL0tXQCni97q3KWIZJStkYUG08x8BeeEJMg22gzwEbJSnsaSQ0g0V8sN5iWpV/vPFn9BCJp
40g9Jeo8QtWgbTjrO4MSlfPIsvIQg8GJMsFxDsIRKf2UmB6IMX5KTVFNJVJP5J9FVC0JS5NSOlRe
RxLZC9cCuLbKKFFuUWMthjbTJdkAB8kDELyFCB4G2ZgAUgD0sXZwJWwC6Sec/x5DUzuSSunrSA/B
wdaPK9IF3NW3AkSh02OqB+YB9WLemhmZfvCBx3adzNBedMLNv4VuvG30sj37PV7ZM80CeI67VeiC
BZbIEohL4XfUCmRVLrwwxLJLkT2mUIEiggEiubPxS+NwXcIumZq36lsT/LofdKUKFUjpZuQgJfuJ
+z5OAQRRDxi5Mo9w0PdO4yTXKOg2ItGHZxyND88CcEwSmTncT1Ln+sg4d1JXLGar1LGp29ogkn0g
VW4i0R3roWlNYtY1Dl7DTbXrYhxQt6H+RM0QNN0GnHHjqotLPV8WRn2pUOF4HsraeOptCwjTdsNu
RtSBmS8NIFrtaAJspOJHOSd3hLFsff1r5I/myost7cjCMb06U+4uRpRJ/KmFMcJ1dvtFyxMsGETF
doCkNz4nZXclB9AAikWs1/a1sIP+2GYiWhe6H//ZotBWzkBT84kFq6ntBf6d/tQyxq7zuyUK3v5W
YsFbnXXsyvsY7yiMM6zuTx9oDZu2ApsmIFxLnETJRRHJ1Lg8nPwTQFUuInesLenqvqMUzmbdhnbx
ko2fiOM7smJxiF2LAVwl4K+e52XLvvDa0wRG+Rfbv/Fijg+vnvFXM0Z1mPLqqs+kRtYtP1R2nMxe
okjfvfIA7EWenm8mQwygQGYoV6+n+Dk0LfNS9fyge1EWr2qJbI+t57zrpG3roOd8q/fZG+moud/o
kouIyhsX2ruCTBvrOy06xZLwAvEZnGFkDyRUxJRRgagVIVbg00kHZdCrFlVmOOvYpl5meIswqRcJ
yh55idQZY1ir3OC79F+BOl6UuE9f71KIaUCKKk1cKkHxGslengcApJwioEsD0XhxN9eNuybiJQ7Z
3AONU3MjEFOsUAyH5WhWjQsn6tkVYGI+wtd9veSunbyB7uilFXn1HOZg2SoM10A6A/QpL7fJ4Dtf
fKRa7Exg8mwyMGO/iX7pi0H/A8h7zqbTvWoHGiLrBackK7KDEZCtNRwSH4aiST+NfvdE89lRDvDY
Ic/PRWO7V23UsN6RFzL1FjXOkcOuKJ49FPkAkCeBwLVTVfw171p3DcRRtgvsVLx6tX40RVg91509
PaAuGvHt2Hp3483IdiT+6qZnzqPd5CusATY4lHQ+9VNcXXBg0M8c9ixE/DQai2hPj6gNN9CKGkjC
HcqVzSzt2S2aL3EhnLfKA7lyYGfWw9iO+ZkHeJWSwYmzXdd0yYtfi2CbA9N8ywE0+xJN9pockoql
qIGsxAnAKu3VLhFA5jx13pDl+8ZQYP1sWkl7aF2E00nvohQRyTlvUa6568qpvH1n19qzM3VfQgTa
4wJf8wlMdE+dLaZl5SMtnX0Q3PM0PeojOBBI1RVxf6nwQkoSEzwaRYNg+IDfd5mC/jhF4B4T5CAw
vpkAp2T/zgQ0fdh17YXZ2aaVGNSsw7o69/kRWenluZcq0pNITVKjHLTzpnKpdNRTflxkzWnSwd3b
rPwwHA9qkQmqda9c0XqTmg8Xj7hVXWJbVavTDx+c402H0o7/ilIXx7YfC3FakjPi9KE1Oa3ByaxE
6s0+agUfZSFbDt4Ur5QjjbPdELRbc/zH1ABp4BWoF478tl7HsqLGlhU1iew50uBpYJwiA+nIqgyj
LLAhnTIgieN9RMQ8meqZpNiVtXaJxD8qEDKt1FsmoDs8pFrjX5s2RXWrPFMyJ5zwjJrxmpZxsP6d
R+w22wqFsK+W5qKCmWnNKgxtcwsOmP3YpgIkw0OorVI/9tYxcDRzrImrVe758bWpU+NpKAu2522N
vBHyRipkjVyevjxEva0/RVoyXeRcES8Qx6qKduPLw1p1nDuf6SamtTEmnFyHH1Yv7oBopBy5U1zc
HvlupPLtMVkWEw5EXRsheibJSqln4+HpEDFSahA3IKOjzXO+6rHaXk6oIBKIlvwchhGooEOMSVKa
glIZ5bRkHKbmfUQjLWQmg5uL1/ftA9btxgq/h30hhCTk3Fir2NHSFbbHP2GTCBIJ0ZeGAUOY3GZM
pVQ6+06arUh5MwLO3Amz2dkYWXJ5L4jO633Xmv0WO3As3BJx9XM7+Ksb3zw/cmSS8bBGtfX0HWhP
b45vaK8NCp+XeTdGnyIs80Av7ooHJ2PYRPSVg3rvtD3ooHLYCbNCGUTe+OshLYeNU+cInqYG6EMk
hwiArPx9pYVrpSI9NZPtTd3iRu4GgY9oflYqQl6msbGOsjBkvE0oKUeWfZTp7II7zz73Wgq2KGd8
nbSk3Xt24676qRlfdaA9AwY6EWcdvEOf/QmhVumWew5YiBIfNBFaPr2WfoASRM1ucH6HSrd96Jbh
sgTqwjkpkSSrM7zs+tYAKhVyf/2sSPeh3qCsg1yo0ZIIh/91ai1bt7WHLY0DvqZ8ubv6Kh7NS2kH
X+oY73u/x1fTlLXMmcC7lURDVjorkayldA6lsy6d78aSNU7TFTBbEMmtPMA/zG2MrJef/dEtP/o5
2Dtc3UQuTNAbR2osefSrRKW7HUfaj8HzNf6XnZySBlseHqfHuIisszENOD/Uo3gbGABAwaoISmp8
CYGbITmyM2aF0lLKRVqB1CRD8B5Uvr8Z2Y0ezj5RaY6P5c8pKaUjx+abI7u+XAYOIM/oMsoF1cRs
Hdko+xmdsFx6QM9DVAHMHVkVDw+JbMYe0fwgAoYxGahBxc/wUKRAEY8rv9/djWA8eU3w2d/fDYgQ
GvcLbIzVHNTTxmYTMj6eSGoTBDYXzEsXLo4ELsq3MA1kCCEDp2MSNV82OCMDRC/Ws7NIujDLJU6v
VJL5xhsLuM4DHf0HW1akBwUIJBE7JPIsMvRm8NwPcXMiFaqvk1XAIuDTNK63tmwEkwDKU54RF8HL
lLqqMXp9a2RaeVAq6nnyHTzrEv12FjIE0poWO4YznKcgHPC3rzWICMuNHfYvwz7PsZYBnSbIeIJg
WBko57zS3k/H4f3ajT2wA4DE9dk2ouIhF8E+Hnqwzd5NpVf1sB9KM1h0E/488tR0t3kb7pADFD+D
ZDF+tjsXxzjg69nWtot0/zZnD5nmzx48+opKODcD9lQYAsivAmcYyG9C4DbpLlLnSz08kVxk+P36
IBrWJJpgSNU2ZOZYBK9wtFsvSfSLGAM9OVCN9srpm21rzU6lJFIyY2Ca+PXSstziY4rklLzTk+3o
oSqHl7E2pyu2EVizyjF7ZV2Gb8WQWfYFez774gT5X0goa3ckKX0+TGyPv4avutHaF1M2IXhhz1Ht
5V9Kr/+SIuiFNKDFRNyYpW99brAyeA07TSxNk/FHAGcE+J8LxbFPnBFcAYW2aTDyEWXG2O/y0not
pvbLFMe1nGdoJver0MxnOlJAPsJLbY/hhiTVKGZH0lVB4c4UkXcudRfcj3eRndoDUpV2cS4CT+Ni
3u41ibYoGqSWkEVtAXFI5y1DEMFIGo72wbSRDungXEwxq6E41TiBmnibm4Cs0Jrc3860EBz18RFY
WleAWB8+uTw1zknOX/WShd0SX5DMLT4RmwSyO4D4UlZnGhcI6/fTDL7kkmqCbO+l7bhjRiy2iD01
n82+AX9oiriBlvwwUtt9nh3cAZ8RF0d8upVsjaD5RjzvHqWHECk8sb1TQ5YPP1K1SA5bibxx8DWo
yzoG5UZiXy3ZFAb/YQOAZz96lnUlfdiX/qpiQlspHS/xyQws/LI4PNDChZ6H+tVHHTMGjZ4Njd0Z
NxP5DnA2J6wgwAxtCm/dCRYcRtPxD9RrfiMqF/IDBOX7CDWsTNpFE1v6Xvl6Y/OCuG29wXZcR7Lt
r5dQfnRFJVLv7i5o7J3fBAK4hTU05dKVAItdiyhWXvjuxpYieNPGuSEr6ZQLfjPg3TQSEVA5Mg68
TJqBhrSdaPf4YUFGMvlix7WK7/XGQX5J0A3rNtBBZGdjFWNZWfynl5i73otAXWsHyLfzDecbqJPB
2zR51ucad7oKskC70EyADuX7bEhAVREUw9pE8tsliLN8R29+NwwSJH+Lz/Tmp6a0ebVxyrBZzQyK
nkxlBk05UtKceEyXU2wtLI2VV/K22iJVExgJ4NY04Aw7GgCu3A70d/ifjgs+nlcEr0HNDeBJVHl/
mH3mXVItMp5A3d7XVvxMTYVt4NpJbHOdIJ3pGWvQ9qEq3soic7Eaxbpn1YVAlZ9l7gCUfQJc0wG8
obADO3HBUzd88BnTHrmHu/A7gbr/OnxMejN89Etw7xYWojIkkiEQuVhlrROsaZTdeMkDaiR1pOQh
7hqfwsDLjtgOn6zSaR/aqX9vSt/J1kGebqK+NE5e7fPVECT+2zQ+tmOdfwsA9I47LvpLYIegYTBx
73mM3EDDy+rN5Pl4zbsBNqih17hLlb4GeDHEkiknjZoCiRmB4M2+FqP1bgC3bT5nwpkjNzb4Ob7o
tYl1hOkdUe8hE72yzju6uKlhX7hApSbZBvfIivdGuyxbZCIPA8o6vfCPykpx5iFkHiHR9FGvAc3q
Hjhm5yhLvoNYuflcD2Gz0QT3cVxeAUtvrLOV60XjH0U2bLQkdL9LV8d269mVDaVAjljiHBDZGi5j
AkwCF8CvL9Wkp9sg5cUmE6b1IgKcoAhRJmey4tfMi8D9ogalulNehahiFCJLwD3gzgXVoje74Yhz
oFMORE1k7H/oOgnXN8u3/nN/AoLBMc7BiWf5jXMa8Te2ZInIv9XpZ4/75pspsGQvWTGdxsSYLhkw
sZY1YOo3ehoDrljGhAIJae4MJW6C5FBGi6gHelEQgE/GtFQGnyJKSqbe/RRVHfGNIepv+FeJUZQO
GB3VkC6QILhRm/krfIPfrWRIdPYYD128M/yEI+zfOwjqAJHk1PMKlFM1sg5Ih3XTu4F6grypW3J8
VXInBeP4wAAUVheIX4ZB84gYSfMoM1FnnS355ZUOS+Nk3xkuwlnKh8yln2sXp4iQ1RROz8Bs4ptq
DBHYTNPkrNV+DcYmjX1J3ORHI2tONPPTYGvt9wo1aAvkYvFnEPLwjTkVxTFNEVdGbv9nUxvbM0fg
T91aFhezSt0ZqSrX3wdYtl3++Y///D///W36r+hHeS0zHpXFP4o+v+Ln7dr/+aeh+//8RzXr99//
559IZQQvjx14Pv5rgQLclvZvb0+siKT7f8RZ0xRFV1qXHJmvW4LaIVgdw8o2uoEaR6Ui5B0lzug7
DDwteJdvvLRjMyAPedyB/QxBAIBXwzaR3RemJ8cFzgFDZHGJz2l6whkzfmbqgsQhRV4YfEikBlQX
6bJP9UfGbXtZIl75Bo7yJf753e8c/EGLvNKqTxpiUBu9dbKDmfPuwbJTvBNMwL8R9Y/m4HQfe71o
NzPqkYydZbTLKHqp5JmBDyuZcBG5LN4ROR4P1yJYzd+/JEqTTaXpOjgjKiQkktxImbu5M66QLK2d
UrzcUHT5WPi++chiUKE33HsgycrZ9DB0/dKLEDBYDoB0O6Js/JPyt8bU2YFnESXf5JK3cb7J3bBc
0QTUgGMoWZnT1G7aj+voIDRfmLEX7eepWWE/AeQsO9HUumGzyxgwIFQF8TPFF4a6vGRYyZ5JSird
ANsPQhdeOJbLf/2kefr/etCQXeojX8ANbM8wLffXB63JnIinUSAuumdGR+JRcpupimfypZldqUR1
H2M4XpnNYJ45Akm36Gc5HowyXv3qo4sqbDeoycTbjSAMdXxe9x3vokXIzfxKiIZkSLvpG6DDrD3C
BcUVqF/GmuOh2mjRIk+492chP2RmZ1fnGNT158CwcC9IvER6o7OZMb6duGcXt96XE0qytpEFZLqo
9e1VB/TwjQVcI1R71Ym2pGgTUEGRkk6hpcbOwCjK8wc3Q5hlloAnLLZNlNUnEIfWl85EsiBt5v4v
Z1+23DjONPtEjAC445baZcnyvvQNo3t6PpLgvi9PfxJFj6n2zPT8cW4YRKEAypZIAlWZWWr3lhtZ
uUKR0Wbevn16sJGn+SoJa/Sa0UdvYH37/VeFW//rd4UCP3gYGAB8CCiPOqr/6qHQddqQp6Y73AKW
6a+GyT05Qtce9bJ2T5NrFquiC/g7NqGGB+pucdsacfFg69oz2f1Qk5spN6YDooT6W6gdzb7l76D0
9fsx0v0NednYftpl4myCtm72ZlLUlwy4k41KtK6oKcVUX0J1aGPjuqMAM+/cTsggV1yupHrj+qh8
t8mCItiPsjBe+wi6hAJgm6y2i2fWQqtReY3VoKFWDAb57fTGg7oBNTgGfIrhubPWjEqsaMmbCxcR
2FCk65q7J5+z/r1tNX9VO71xidwqPKDiHP792M3ecV6CO1ZO07c8jA6FevjnmXUyx2wjtRD9vVs/
CDuMvdxt+JGaXIzmZUg7BEaBR19VbhrsQGbxUdKp0A6adBAxj/S3sfDlD3UCPd74R4STXlnUCVk+
uzI2LT7o2vEsKW9ot7gcaN+ISISzRuWefEUdBh4129//ekzH/PrrMWwbCAWUUTB0vFXolXP16xn1
2ImD0JK3GhB3q9J2zbOlj7ilBGovNwb/OShCEpmok+zUzCRLb4yQbb7YqUmHsO+atdPm2jzvP/k1
PD4MDIySXF15GUpXGAcUCXJi/vrFTp/BydzuKItgZ7XSPRrqwFLkxsD8sZ3joA04pa75lKzUpjNo
TLjHxfbVh6ZbuukMZMN9AHbvPunDR9xO+vbjev861dWHWOb6MvXXK5Mjfbp5dnJfPncKgdlUXXux
X/ktV1mmWWyDFj3bXVNvfXx1RxHHKAhHp3SQqJ10xPaOHRcbnX2xIbs+QFFBTUGHqzZNMbedMoJC
U4Mw1D/N8U82ugzAgFilf+kOIVLnlVqVbbkAvoHn/p/A3CEdKaaXJqmgR2EW/dkeJucIOCZq+jla
9Ig0AHQSgRj4Q5VOSRrT/5MX/Dt0U6cX2+3/GqQWKWUxdNumcM5YwyfQIuVJtnKyegL/BQE7LdPC
27i3zpye56Pqzdv4ozftioh6kSkOH2nA1IbX48kjwniGhNy2d+NoOwBWcXJ0I1nlHaSzqwhv8UGP
xSnirf7UtgYgR0X5jvVhtIsNcLb70Sne9cze2wPnTzR8dIFtsJTbMlzgb6bhyGKFKLKMfd0MtOMa
E2sUFcff+omxmzF31ONyfVs6WbvuzDx5Y3V369S6/ROJ1nuuxf2rCWGeTZ+ZDTSlM/eUGka4SWs9
eRNDs7iWEiUrmtB9dsvCvBW1A0GeBrqfqpU4vgGhpQnBQnvkbAVQfLkhP+qhA+hj4KRjxBf7hFrj
KzZW00bvgcXXxqCZs1xL5mxJcPW2hRVpikWJSpLN+TPy6wwg8VpffoylEV+SY2os3jAowKGFOyoV
GKcaiJN02iG91njcCjZ1E8kj2fJCgPpGHYUzaQe8N2zUZplEAeCNYhSXVsmPdGapJp0tHa3iH3fE
P6ZT8jaJNkxOoFKDQbyMbMuk8EZRA2Atpm7rpM0fllp1lbz/OExdhKpK1GaI8VVeq4pfLv1DngDZ
kAIfkykGBR1qRY2oiG9B7QGQNU/3mb2JFXxlcQSDUDsECLzPfzH98ZGLxY2NB8dcKzFV/5D5n8bl
Rw/9p4BH4SvZKFRY1+Y3WZN8HEpfQFl6aVP3qCuwKhmpjeIu+gYLwcibe/5/5phns+tqKzVmxGc3
LRKEjSFEqwkh7hAr7Y8c69PNyAHmAFJjRwBq8ihxr9zpLuR4yINBQNMrqixdAxlgnSC5euhF1x6o
RQeh7EsTZML2WAYVcK5gChZmkIMfwobNaLRl6ZHWiR21483cptOwtLJiS6d0SJHnZmVubCEe2+YH
stFsdBb5hYKMq9ktiPsizGo3p6zGplzWwMrcU89yHRqDMHUFgF+vyVXV8/xAMMsREgKH0kENcUJp
kq3f1pbPHuncYtjdkburBM7Bgbp2D+quXtl+UqwgGy1s3Wu77ufEDVwJ6/UdURSjCfJj1OQK6WzU
ZrppVO+kmtSryyTfEYNxTP0U2uT6b8YuzjTWtfRjHiSuV4HmexOr35mJiDyqRyOLD8aPsrJiypAa
Aw9xRe0E7ErwuVQXHaSedps+sJAkVJ5k67MoiLfUpkkX73mI33fr3y/NOONfl2amCxagrtuo28iF
Yaul29XSzGGhZiMsoZ8B35LNwX1n8s1wytWCLv0CSl3Apv/qgtywdlCThDru2sZH7WC/uyC2lJ87
ljTgP7viFIv+Pm2H5oFMrV7kG6ut2w01qeMfBmX+eE8OdKjVIEcNWib6HNSbXelhwZ7M277ChPpc
nrg/aP+XopIEZNOnMPTwHC4PZOQ6Hvpy6DqQ41JXCzZ/K+OBt43A8/LYU1EPgsNnhISnUx111baO
KQu80DLk62L3p1k4WBHk42seQEZBhybIvQGR720ctMGphiYh6mM25k5OhnXpsHcHiJXbz8EwVkjB
9e6P1oa4NILIARD2rif6ncAO4wY0QRRoXXKRiYzF2qyxQwxzKxi8JUE5txsdOV81MELx7d//gMTf
Noama5u2y2zGHXBf9C/RIunnTYlbtzsHAqI/gQGGr1dOJTivebIyjABNrUxRhdpxM8h+gXECpe8C
hdSS1FyTkQ4a7kyG8NLkr1G4tV75OTc2jmVMWCRBx8+jBJZsoaHcZtO0oibKvgIzpA7kvXTgn9Bc
yGXpID8asUwVqtJdrLCyb36dI+kJJspjH2kor+xGKDRm2yBQgZS18pkF/ln6BkWEYm8hbbeqVfi1
/SyZQmdkA88k3tla/kilVBb7P/leuSS+vu36bvLkOEarsU7ZqbBN96U2/rQV7i9BbdJj5iBj14zO
8EZeVdizE4g44sXK/jSVVzkCMhdYSMiRF7ZiStYUc5EX5iLz4kWDaC4Ora3T738Z3LS+PlqQKra5
wR3TcVGPnn+JGegQjGxDYbZnc6rd1aSUtekQSo6SgjY0chYbnaXjsIIEi7wNBx9lJsiP4y135Ycd
WHrnVCMCUrW8bd0oOPStWXt5kaSPuNcpzU7pcxc76VWkS3tHNmDz2cnp5Lc58z7Z1atWGdqJfBsO
CZ4EX/+afKusLB+z0+zZh4FYtVVlzPO0WOKdatm8uzEAlKsxSt9cB6rRNA9r9WlX6o0GlRunWuej
WR9qyKUD2MzFYXS0+AVxll1e6uO3vg2v7QXoUWQXRXZtV/6SxdM3PxnfNat+bCzzFtTz5gH7UP/O
5flrhHDRm107+U6pD24T3pRvRmCeP0BR0jABGwt+5hBtOBPuRrWmIPDPBMr57LOmRn/+bBEk57P1
OQ4Sglez0Jyf46C24J+plQVyvkIaA9gZBACxqqn+bXAC9999PPqwnx+BPD8/3uTWqyFrQQhLHEuV
ndcLBwVjXe2idX2KSsxW8RhgV4XQXVM8Zsz+sC29yxn5aV1t/Me9IL6GOlVQ3bUch+NRifCH9eVW
aHuA84O0T86FA8YYbzos8ykDNaelIF22081mQiGEv/JThiiRJbeGkzZVyECAfbKCaJb9pGlBfMad
9WcgLevJHF3/vrGHtcMT+0moA2jdqMkxpg/kIJzyD8ns8jy3BpDOu7bJD+SK1CcwjSEPttTkejxu
dLN/h05J4kHN0Lhvs9a4r+o63Q2hBlitstGhCUuxjiun3Sw2rfXj1Rg6zs6yrA8/QHx/6q2wjq3h
INAMSOsu8YPilkaldZbe51gGqauQBZG48gzQ5s0yg9ElwXH5RLFlhYAoBNlxYqCC5nVt3YFq16tY
qUQ0PJu+jy3we7WfvAoZRfuqi/JdWTD9LfHZihxQJVtfDxZYBwNCLQ+Gi58NddCUjrvStBCBaC/z
E+fwH09F4+tTUee6zZhuGqZpghvA1E/lasFVdlEwoAiTdgotqKkvJBILWT4LuZ65YPViX8gkX2wo
z92sXTcAhQUsNi9Mg+lKznUh84Q5ihMwYY5z79JBmrF6ipIINHbpMADC4R71WFHSgAZa3zWEXM4Z
kE+xBFaqVqcm0K1bYQajR90agozxjk5Rbvrg60FwxGfrjkxgPZDmWvFWQANqlUdWts3b7jbHo/tn
YFVfTlTXIIv65zQ1X7oGWCbV9YsPciKJZ1hDua82tiiLC8m1urRyKNdkmRtkrzYcy/TLLxYg1qRX
MwVcyEWzyhT1PVVaV3TIJpufJJSOGlKzQlwWyiSxo/8oc83ZX/mpYQ5AzpuOh+1qcoFG5lXFN30E
EpQxHhYdm6go2sYjeSTStVkOit059cW2U3gBv6jCR6tHPT0s7wBzVS1UrNj7iPPgTm5t0FFRmTlJ
UMqwB4a/8uiUDpky0pnrThC9kK29+drRjY+//4Hbxpe3vs4dPOAsG8w1bhjW10yBXU9Q83MABsiC
HBEiENqf+9x8K6Ru16sHVKFKniJoIj21GQeX1pLWTWO06VMsC6AdZWlB7wRNpqEiBTCYKQBPNogV
rVCKmA2CCjJhAnCQuNxREocOKMsen8JS3tA6ntI8ZGdFfgCRIR7uWSL9nRW1WlMoKZ1NqP0cGjyW
8PT7HlgS6V2gj0Fc/GxSLzbs35vPJHH8l8ecDyYPqBDfR9jzzXkY6AJxoDORUqLMjWtk/NSL5HWg
mF9ntBxVx7qPXtkM/NSitxSg3Pz+W0Bk/W9fg8A9LXTOBYf+8d+Sa7ZhuVjyI1LSxeYEGiKUyadV
EHd1CF1EVoKhE1jDH+XI5G2FLfWjnqQbaLWirA8gSI9aERrYirUdsi8lli4Rnza5CNwHmYEzP2SO
gRIFtfsQF1p3irGYgvxll60mUUpUQxT6npwzBtlBKP3su7gcslXVjem6yAJ/O/nMeSgSw9oCqu2w
71OUsXtz6potBPDa/RT5WM1CPKNG/vJbGBYNQtEDIuNVP76BS+Yl2KPN9sU/QYxnsf/qT/Nkbfyz
d1FAg/isDLWGdyYiQyuLuKxLm7qzFIp9Vqf7qOM7FKdA4mCNGQpKTTYOUusPeZ7syESdi5ue4KEJ
xDf89Ajkbbd145u8txjQjDgYINPctjl7Kqq8O/SJLHZWZmCbGgRT44mE1SeXTocmkbt2rL7PTdR4
us+nMtiOCaT9PQ0RhWM2CXbEdgFnpoCR2lenV67z6ZXDPExNsEw1D6WesG5R4KUEarIo+U0Ute/d
GBrbRjbQcdJHDUfqARiS31y1Z3c1hs4qAzINPR5cm7lJw+dJUKAUslyF9/ufvv31BQtFO9NykZ5w
sOQymf7lBQtoQ8etBHyHasjCCYhJcPBQNa1AlV9uPsvPs3wMP2zL2b/65aaJ7ybyu/vMf8K+IXmf
UnDyRNTp23jqx29u+ZzbQ/LOlTlCunurhUZ57uIMiu554KPOmovdRmE2L2bHAM0CKdDvwujIsUlY
S8Uk1Cv3hxtZenxOWDlerAmPz1Xgo+SlowXVOUhRoFrw1rjzoUF/20FTAJlOXFrkBYSoIU5/14Ko
ddVBI1CL62PEaELSlEYAVZ16QYeOCao/8wgfde6/JVJiKqQ3fv+dCKFy+degEls3uGCugziBxW3X
/hImaCzW9Yadj+cxAbpHRyFuxMkiN7+hwxgnBSpS4ZA0QA15dDrydjNkqKdELlraFjc2ajx9jLtq
z95qNHkuzdr3m63pa6GXKv3NCHndTe6U+UUOPL/QWeOgVF8e+sn6S8cE7bttWGAHTR2xWjHQGQQM
AZTFVhzh1b+mStR84ehHR2kMj8vs5CFQ5/aUGdP2ag410sbm+bZNd4s7TUNjqj5bpZBOR4XsmN/I
bBhuyyKNkHXK8aayU2C2lC3R60T3sGspAeAGJC3lSEPl6Wj8HKzIq6RpouhS9sj6zn4rLCBkUJ5k
uBt60C5qlALc8MC/Qb63NtZVlX+TfQ8+t40n0O4fmsiwjHtUW8XKEMCTlTai+lSYFnw3CJ1hfWkz
qGkq1rfd9BCtR4nFXWvoEPTBLw2gs8vsAeUQvmuLiXnp4MOXBnyOmtx22jWQI7udZvkBw/jDIQYb
CjYgFDTybE1gIuhPI4pGeCNqL90zVCkxWnurYVfWetDEnCBgCjlUSMyIfO0SL24e5TrlTYHk6Hud
dmKlA+N7dnTAt5CBqtZdNA0/Wn1NWOVWOTDlgIq9/oHLwL0hxCfKTDpbMDXwUhwUsmvBgs4A0Ql1
TwFkR8ZYAWnpcOUYfnYvRdygk4l5pJmAHo+iaatM5TuCIHzVwgklAahlTjCpQ0uJodkFZMy9HiQX
MRjOQ1JlEUrUgNQwZngxD2NSboaynzZjL90HctGnVwOvby+yzL1hGdaj75raus5BoCih5PMYItl5
6ov6GwS0UEk065D6zKJ2LUvbRmQFhL0ogfgeJBmm42B3d2QKBeoKeUXqNEdT8Hs8+ibk8RyoxslW
PCyj6GxsXQntsPjpi72tUVME9L/nqykhNgCyR+O+0EULKqBV4YFzaJPsjWzzJOpzoVBRd2Cx+W6F
AdSk6hoQHZOX3zvFHlzcgCRODq7p/xClCHYJChd4lsro1YrPhmoK4M1pPgBHmr36YicPssXRmK06
AQ1Hh6hxZAwV3a7jKJGpxpLzVe882G4+xpEzDQNUyllBYC8DVziChEKd/TACC8Uk0pY9N2E3rJHW
0S790A67oZOoY5xjDwtpsXInkQG9G4KhXpuNH7yUbo/SX1nBfyS2vocIUBR6bSm9OOm1P0VmvMV9
JN7GbKhWdpyWtyBCQrYRKtO5r1eHdjReSTGaDgt1YxTpliFNcCJ7V/tQ9q0gOrbSsqbaLMyNudts
q4PjW6+z3zKfmiVru49ZrHhblDvKaTO8gcAgdfy56ViuuJ2A7aVOk9LkpX3tYVeZfxvE7WHJi2uf
HmT7dY5K0WIKvfhpoZIIYhfxDfC/CMMD7cxiA8y71ElmG8GgnW5AtXgUePHMbnQhkql0K3tD34Ax
kxw1N+Un0SQQr5y7fSVcqbrTAdpZCRTCmZOeea3KYcepHt0YEvEfqj6SVqj/KWv7RHTW3Eclw16L
JJajoMLSgTqkDhHzMECCfup7BME/WLF/GXO6B/QMGvlKSHVWT132kT3zX416BH91Ue79S6QXUSaR
ua/RYFW7q3GzFuuIgVwNnL0B7U09FJ6D3EsXhQ9NDFXGMsyeWnVwSv4aSn04G1h+PjUmgvoa68Ga
MZrsqeJJemS8gSSE8m2SNnwomwgQT3TSgF+HaxGoFFEAeL7eJxsfokP71h3GN6glbZN2YE9+y+pb
vAUayHLBzpWbq9x61awraxuJmD2BUb1KjaQ/QXsTAgJMG98QA0iUqpzYh0k8zyjVjIXtf8xIdrow
uWkp0FYJNGARHuueZBQqinnxyjUrOMeIFnimExSveuBXO6ft7A01ndLoVr4ERoSabizOUM3R72mO
PA3WZB4tCcUGNYf+OUeUY/tbafa6THINfB9EHigG0eZQ7MBLfzYtdgTijBX3QZUm2xyXGFLA1ywr
eZ2bEwrAl3YP/WVEHi+FcUh9q7vNKoeh/HAw3LrxpB8D1iI+rNl2chkb/JZB7hx2eg2kwTrJewmy
dhdssK5AVZawhSZf5wQXOujgOO+LWku8Mg1zf+2mI/6T+r5z+w8PUacgWmex/R3qb8FhbtJYlFbj
a2CD8JJV3l2UhvOkUmv7Q4eHPLktdmpOzf9iU5rAyKCOZQXuxg6Fl7AcCVCI/AAu61MH6t2tr8X5
7dwhZFesOt1F0hoY4qvS5RZAKn5bQPGQwMVfypnPpcupiwZ+elNLr8ubyvXdo9gYUIS9oq/T7flh
xcurvgx01wpIKPfFZeam031tr1F1DtqukfUc1Lm2rhobYHdA18fQi2qzBYBmMPYuj9rzmKmMqIZk
JQU0DNl2KxvU721MGcyM17PPEviA8OC0QwAG5QQUhj5WMPsvQvi5299ADKk6LMr3dNYAsqT4GkfI
5d6DRTY+5eAfPsg2RvEutLrWGp96S579JO4vZLIbPVixoQqAMUGnD3ToBks1e0O9k6yQp2yyn4UV
55C7ibv3uhux1rZYcJPnrXjprHzVWGP3LnNN7BpkjrfkJt3ghGdy8BTbbXJGYjye3TRRR6uh6Qrs
7nz7Mc6gaZnhB1wwxznGiWwfgpI/dyODRBO4WQ8MAaqzw5xTgofOQ6YOWlmyTd5Z0Wax6Xr9oAeW
dSKPxAV7JEP9Y2A/b3qdWc+Dw5onl79To4Ok4GMIwgC1LHwnj8CUQjU9tJ+jkPsPwHWtZ0+37h7w
RMKd7dtP2AWWMbQ9InAQCi3C1tTNM4ic62B60x4yZkjUBniEXRpHmy5jiiIZfm64z9hVPC8SD3kQ
421EYmO9A9Vuf09yEKhI0GDRy0tjB2DE5EGF8g459+xF5lwivQCMKgoRaw9W08Qe4U5i374zALB8
CaDmNnsUYxI8lk35f/ZQV/EtVMXTY1ZsRlDXPCg/MxTtrlFmqGsgAxQO/daKhwBsRbzE10ggjZsu
HOSdGaagJoauvGsPQ91oF7LSIc+EsWE6Ft0fEyn/UaIialRCnF21Zj/pWzsNWsRei7sn34zSfk/a
JDzStLOfLfNjz+3X2aOIEsNLew2lJMDG/fiIfdVBblRNAGmRj484t7Vj3kbaZZkOuAVjUw0MSUEa
oNnNLlcfSk+GYB10TrnT8u6bw/GqKlC6/Fm1WFleteJQq2/rVNefTWuY+2q/M55zs/6ncZ99UG3K
vUhqh9Zy8Jtr+h9SdNgDqBYK1gd71wf3m5qDlb+kLlJF1bjJfATqRqUa1dU59NX9qth1io48WiPu
I6E9CcplVuH0I67T6tSoThkkHxPOvb25iYSJiQrWrzKIQu7sAs+R2B5nldFFb9StJRbORXQiRVKy
lwa0HFjOwg2JkJJt6pLhRrP7O3Jb7J/DE18DCTEt+q079DEq0U/aez/pH2eL7ctZMYXBtwkKcvMI
t6ovTlrfNFNhohbwqL+Aq4PaFNrwAE4rojbDq1Ml+ot69d8VIXtslQ8EhoybBJofnm3L7JyEvN4A
21095PpwgoS2+YpydM5hDAPsSJW2sTa5yZr7gGlRE62TLYf2Ia060HChz22yqPBXxIka8Jf7z0HX
AFoQuv5qZk9VRhbvRweimghRgR3CmrOtPljPBKBYdvhgm4X2LNsdWWVYWVAy0S7UqqHxfQoNcPup
mbCO7Qs8kNfUbIKUb/DPz+ehmVUgwxEV7OhYlbvXbGwyoaWjGx4IDFhQ1BB5GCDkLcDungYI9KA4
IjUrYxC3oS7+jGIx7PHMA/cKRU2OnYCsVl/V/cUA3/oiQd/cFQwlq1tlWzpGfIUoOg4108VGZ0nZ
12sOEdD1lw6X9dVqdJtkSx1Lr2F2SqEZwQS6JHXQ1ZC5+yHitjyQPbKd6eyKadpY47sPoBZ+2052
orMaFd4aj06DFj2hQGLFM/00XvFJjFC6hpG66SCpm0671EJgLuu0tcFywEkhkl27pbWnVtCPMTSd
1LOb2sbgiJtgCrxIdVBvAvW0/wBy6Y74GmEzBHa7LrMsYQnwpr5E2BxXhGZfjNGZVfngzSiqHnUt
scDLtgtmqskhuV+y/pYgUyPolqpS17fFIf2XQYAS2dsGyXEUEAjStZ+AvLvobCNWgsxX+MdiobPF
1YeyveuRmwj/cOpiJS1oUI16eAkaJ3gqXEjRTgMUAVDdOnxCropBNn8EeED1TqbwHwH6UF1kgPgr
QhtabR7Jnbl1gmeaxJ+r3FFpQ9yWjX2mFo1CLeBzJ6YEKA6De30gAxQywE/e6jP/WEGJ/rlGDdM1
NsjRvlFNlCIF49qEsB45c9S13xvZaK2oOTCgDCJ7ABdRORe1Xl6mTN7NvjXwIyhS6eEBEvSrNsFb
DDnUB7rMxNNnS/P7W3LtOO5ZvPbjG5rHDm2vhmILYDsTStArzRS8UoP1+GuTeoEj0+derXKunUFJ
v27+09gyh3pB3KFMuc+wtEf5n8egL60bETnVPQJi9b0yWWlo3cTYVdyTvWD6bBJNvc6KGFwm3YHa
G2Q7xKUPUDTdVavzuBWXSR3CKEcZjsH9HzksduzVOsiU++mWOuZJPscvzmENdY1hYu16hoW6gNnE
vfxG8p1kArPsqNVVfiGgaFyPAE4nVrNd/AGX+EatspL83mhAKlRxOJt468TsIY663wEvnkAuFgxh
FX0jp6zhYtth77Nq8zC9WG2hfjj5+K2G1iH+fe14gaJiemmSiHuZwvQ0CIrOHTQigrj91QjUbh8B
VUttxOBCtiPdXYQ3sNgST6C46M9NdtX4q4fcSm1Pbn+NGeroARgDgfo6gIKPVm+8cjnmxzJGAIgK
8WBDkO91o7bis5zYG73+aWUANvBWs5l/oVYGutGGDtSkDuVBSwBaJICZwBHlYeGRmnQGgj0QhbRo
+JyOrgAZwY/pyDnCD/3i+nhuWLiT7bDDXRly99A2drLCm8N9cmQ5nVNj+E4to0uhIWmyCaq9jn+I
tDF66rSOYYGlADyqacZpcQmxuMiKFjjBeIrOiYEyAAbyMU9aoBfrMU37XVdq0dNUoW6EBLnWo6FG
nGancRzWkKLLb4IQkKGy6FEBRZMFNUdfR5RFy7J09/v8B6es9y/5D8d2uEBWHJIyOvC2X5JSRiEL
jugFXtKBVhwNHVsXt9B+Cl/ban0HARZopg4tcIeKxwxCuQm1gckAYwsb4j/wePhuaiL4Zpr4fSG3
Zb3UTCLSkGnW49hp0zoDzuq+KLtgW7h1eysHf4J8vy3x8i7bQ1BOwZELs7tBZQi57wZmYveZtdtR
0/I7AGCDjVGFzQqQZCALsNxcOdXQvbqALwMXoxc/rCQ4Qxd1DLy8fWBNEUFnsA82pUhRXcEGd8NQ
Sy7uK/KfUz8j5Z2vY3/M78emy7ZRWUxnLdf4Phx4jXRlD32VaeA7M5AaJIGQiNBjrLqTxggOtmXp
N+B4C4/7lf5iDk60d4xGw9oKzYEB2B23g4Uat2ii5D3osgia3VBTCOPFLEr9Qi3pth7URs0nu+ri
xyqUWzIHRlXcTuCezhfoc35EjVGz/GFZJuRPvEaHpiFSzsgztTFkGhQorhXS8nJ7Km8IhFZ/NvsQ
YVcEGR99P71vh3R4TYYeNJZ2Ao3FidyTjtJEGyAy4zckB245b+2fCHDdA/bQv/rYFWw6SL+eoGHh
nOwo4WtDwT/7qt/paZndjTFL7wzQYUCvGFES20YcACzg9E4T0Fk1UCdlR01y/vSTRtnumOZHKPwl
h42WIZ+nW6jcQ00TUhrgOAEHv/QSLN5lFfR7tCg+0XsnNLWVERThI7VaLFOXlj0F6wJVdG7cmJlA
Z8azNG9s4m2HDbAL6e0+Ow21Ya+HIc2+M/5/9pCF24EYW4h/mkOyyfwvpARzviyckJOExJJwuWUA
TPk3vnvclbbpgOR0ElXvTcJcffC/pR5dBjSJLU6cb/EvJh8lIGeSOHmoOUbE/e5ppG4E8qI8qNWX
wCgVdX6DrzY/Qhcz3urIPr5BWnRv4578w2DQ+bXdoLyXQwWPvFb6EtmbHbL7KSzr+76IIP+rh3vi
r4IFxI4Fn3BFWUB2FJLGKOZkxgdqQtHjahAP5D43NM0Dc6vZSl+hg3491By4WI+MKGSY7q2mP/+T
32IrWXYGUMC0vyEg0nuR0l2Xtmnsy2x6o9ZCBuMOlNlD1cmhUAd94vyWTIsbjZzQOdt9435AwsJz
21uSfnanVmEytOoWkR7jxApjWJdgZ/6Y4tmhBvRmFdpldRs6AHH+zsH2y+IwCbGOANNj6f73D/y/
5bsdg4PabhHn1TQNS+XDr1B+GdYSzejy8AYi8IjteH3UHdM25i+N6XiuZO2TE+fToy/1dVgY7KUf
URhML7MfvizZS1MNAoHzDJxcNUakYCS4Tlyh8Bl8xzL117iC3M8zWmDZMGsaIP+OseohyHyfXT4v
x3xnbQwovLUApqJ8mNYCmn6bxZYI3b5AKYQsC4YqYfq1K3WQa92vKOrY9RAMskxQInD7FJDpzkxU
GuoKVoMDghi5XZrvTVeZF9njb0GQiKxgPJq3QYd9UQ9d6FfAivh+4tAYpN7k1ykKh89TtHygKbia
ODLZxxQ0htUOm6cIVKR++RSxW/1vYn5wWHJzgG7f6a6NBBUl7ZZ0Xij0BIJYJopqqvzf0qGH8X8s
CtyvmAjHFkBCGLYhuK0zwFZ+/Y3YZWjaUzHVR6x9gElUy/lWvXzANceLRq3961+bwEZ89FoZM66c
68r8IRiI6bIws03DWLINfGE9Cs2H3KwZv4JOZD1CssV6BMv37FgNZImUCSWfPvypMwaU5Cyb6JVa
n/6Zadq384Rl1UOufoR2ZG63HFq5frQnUKWeaEgcDsa3BrziS6UOZDeqrCY7tXorKW5FF60MFMze
Or0eP5aTL7xY6sDtInsAgIz/v3QEh5VBAtzvlBB6GjuPuha7m9ju8JpsHXZEsLDdpVDlVY9DEIzt
Ub4b6fiQobjN/+rkW5jL9M8BD2HPMmr5koDLsU4EpCZQZiQ4hLaj3UF2+a0pNAeMN19uWcScXd4N
zlsCdLSWDfFTIG3tP75y4ys40uVgQ5iOaQGeJP6OTYqH3uRThmiJ27lYkozaueVAzCVhgxrFmauh
hhRsy8Fvld6IGf1cTHSmYfu51gHiW/f5+NJDY/9PVJRGDTgEoT1R1OtG2v7/o+y8lhzHlTT8RIyg
N7fyplQlqVxX3zDaDb0DPZ9+P0I9rZ4+E2d3bxhEAqCqZEgg8zffR6F99oMm/NARIwIkb5vPU4Th
Rd3WyZNQXGvbtUN6DJsyPo6hgUu7Tvm++F/uhSxx/3jCQv0wVIcvoAEVBLuSP77oiWV0LM8LcTRB
sD8AG3R2LQiLfRMUwePgWmKtaFrzonjsKuCLx19VDFSqqmxZo5XxivyN8i3PgLDqNbVt3VDUldrW
1VNul2I3jq6LOLxTncB3m2Ta2+l54I65iDKdZfPE2kleKWzRU8Up8sdUZCGscct9GwOrXBm8xWdV
752t3sXdgYWhDg47yjZ23VpXP8Gkwgec8dl1tCcrs5AR0ZVz5/rhX16afcUt2nrH8sJfyktEaMSK
J36JHVLDw7gtYN4s7/YXil79l5h0yJCD5bgyygB/WFhvQDlzl5UIye4PvbhSL7cmoV98MxFXm1v5
PlHx7JJ94TC6j+nAioyPsnwL2XUD1xm7L7wHT1VHDXKhea++Fjl8T0ZSurXbfUf57otf8T0pffBO
LjmLR3Rb42WYRZ+tGj2kctZIKuqOZLiefJatVsJi/xHKE+qgBdKy2yAUy6JS+S7+8yw2EqD2Q1EB
RNU4+613jeAedRld9PW1Mzv9dW4hPvlbS/aJvjRe82Jam/PISnVvI2VfPbfmPjlP9pW0/m/zfr36
r3nyKsDqvL3XGsNaRON4dDRlOJa5mi6mttRvsQBiBlZffx/kuHtTnslYlyIuyR5j1yP2XgF/43pF
OqTQRjt9fRs3Vt9d1Rn3qjPkVwcQ9DYKw3opm93k5dcExZtl6E44Mc1DmjnGT2Dh6Vl5lqHY88tj
ZNbfZKsNYlBpqqZuUVupj0aAtDNAhZM86J0zsS+f2zXprm3LngX2YK6dlHRST6rslu1WC4FOjXWE
ru+vOfcLYQacLRALiLYmEOg927yja4BLOdkAbo/obVoHS4Q3bHrRJcG4b9pS3ZQjXLrEM3AMcJpy
L12+k8BNT21ePocmWsTSGvw+QsayeQTglmc5Xh647/zrNWKneBzT8LW1ouirYdQrJx7MT1hRWpve
Na1dKbTktfTzixwQ4taxGDQ2kDm+vw+T0kQrzN7Cr5XWrIBMm5+ySLeXSNcUexYfoPOD1t9A8ShY
RdLUzCB6zqgDuCIDDjWHuCv+HCE7ZeyfI+Q1RtMqVgChxKNQ7WfwCzA9tajbh3EjzjG1naU5GO5X
nCIWIVW7724N9wXMaIkRyPBzbDmGGLg32S5KxbAcHdbkZtrslCJQfpSmCWrBrz4arwlXQ26NTzU4
yT0ZqWqneyWuLfMkZC7tzw1AazyJmqsN+IYPJkleCiXD29i2PnV26m8Tawg3IixshHymz+OkOOhs
2uXFVcx3GQamrVBfR4YYk4MnL+2XKUblFz1W7EtTWM6hLKzvAhWcGCKlADuGrpXvxu4+BA39kaDa
raNEkZnTXtNAyqQIJX+oQv9epKVxVsquPrtDFyzkMKRArZWBDNEelHvE5HxKuvf/vprXzD/5Wy4E
aYvfpudYOjTpPwVsfMvHM0fX4mPjdQY0QyyhUUUO0zVGG5BzSaGs3XBwv9mJnyyEWetvagP5LNCS
4Wx4IQhvw6yP/tRxyIxyO5tCnhszRcJ2IuWjZ/Wr2ZKsQsU0XwJ4rF+dbuqO5ELVRTI3KwdYiLD6
eOHlQfPaqO3wyLr7XU518yY/F25wkjMV01IufuOB5mdiq4buc95/b8gsrOowdFblYBSgHjm0U1Ae
u6iPcPr61dazCIztva1YzYNqJ72AXBl22rKbGZgt8iznxtazLag0ZSFj94OeiIPRxCV5DcbKw29j
MQB9rFLlAycHbxGLCLhp1ujhJkxif0EGTR1ZVo7K6ubCiUilcay4397dNe9yt3cpo8n2jCOOuUC4
/rb3lBP+GCuHWTh9rawhVZWFLzT3PGrGqS604sFl7aBgXIJaP9A4Fx7v3LZJd6+5b4w/5zh+q+wq
JUFLveXvXARFqZ0839vIi93msDlcBo4xPnpq4J1lB4qD0UKNcoMC4dVswLapMlPe68ahsfvrzTlF
xnKQnSsrQz/mt2Db99BTbIXMwZxbn3PuwMhuc+8hGa/82WIydvT/RbFN7kh+z2K6rONYwKJQp5PO
/A+xgB50dmA0Y3x0sgw+DvbnPIvMjH1qWKHLlUfXdiYtFcpsPZgjYxJ60+pGwMHakxn//Xdp/rmD
AuWvoUWmemRXVfzI/lhYxpFllV6Hl2/kqOnDOHvJqtJQ9tdBNrOimk0XymQjh3CnaTeeWwpSvSPa
vhCaHgV2jbJ1P7h2e8miEOvEeZQ8xNAnliImlRhlho//n2KXuxz86yLqUPFOKo9kYjproohm0Hde
AmmghDSwkbhf6cklz+5gX9NU/x4y68nK3t8Oc6wPjet/f9/mN+ePJbnnwNa3HTIUrsVy9M93rq79
AcxrUx1ym/Wvxb0US2Vb7U/1DFlgdxIsZLPJQCkYAkk8w676UzPDFHJs/hYJvISVgO21QMgjPBVx
Q9LYyI5uLkKsywnBWgZNJNt2plzVZHAvYel721Hv8rWwWuVNV0fYhdia7mVTcdRkkZgjjKS5N0Vz
u/Rc8VLV5XRF23Fnh67yJkwVnGXBnVE23eibiq3MzgxFuoxrwHo2soVPBSWC0amB7gmre+FHtozC
VrnIAUFX1giNV91RdkJJQZktbYaN7J20RAMtnMFxzJUFYPkCMVfF3wgSzRsJ4HN8O1+2MTdz2cve
4RCVqbgGSW4+m7mzlrg+bmcYF80JEZzpjGMIWH8Jd1Ixv6HU+D3uS1SXPQw6RkkOE+9xKuyrxLoa
EFrXnY/gXNUaK7tJwxnT8hbYhk5dLg/PYdGzmBqN4KPAYH09UpDdUyQPPxSoaHqXxe91F2nHUuja
Uk4ncxAui0xELMja9BU8xAbvnXljqAS7rvf5ufYUR8weVd5JyfxdG/UpapboIt6kMrQ6+XDHMjvc
cGfIT0WL2HZjHKq9cgtQciTBbV5U7MOu6hjoZ6UZPssw9hndxoxSMMoz56XL7IsRBRGLVkaF7fC5
nyc7mdnhgc212nDc+l7AcwOI2tauU3OpzMaX4eyNqTcr0+TLJBsoNqYrs+/EVjaVesxPQC5eE9VG
L39olS99bzQP/my72Wrq2rJReJzGmN3xTDGsyqh4tGPtiugOv37fVVadXeaXZGYnql4h9z/T3utz
oKt12W3HHvXtyB0fFek8r0SDiaJc/4Yp84ADNQcFi6Jzkdg7NP7dh9uwLDIAazXhuE4HtPgLI7Ki
gMV/9eaw393kPqYFWL3ZH72IfhRenFwQ+UbhGhzmwhxq58NUUTkKTNhDjZE2z25Un3G1cT4iX0Mo
QPjtPhuiDmnAV3mZKC68rWLYw0Y2A4N339Pc14bC5jFxTLSZR1DUIXfGBckDTyMTXHmb3su/3ZpB
U4b4H0FjLhZN0Gh7rQ1Bh6fhyCNa016MtvN2ke9PS/y9tBe3DtWTXngfsmUOXvMclq9KzEgZ4Wf3
gDqz/iQnW2ZqLdK8mg634ZklsHfBCb3J9bVq4Bct3aA1AJECBdWTDKl2MDzkavFCOkxFHDHRgrWc
4NlYmjeO+RaMVrcga8CrBHn0VOqTvhAp3EHZ4RSB8TRCPXlSa+P3Dn2eoSgYI/wx494h5kslM92w
jsu17omw3WNKsA0Tx90EZVw8FoX6H2fxr97BTjve7MJOTiMQoCVLeHL8fv0GCg63h0qHmp+I4EjO
HpAzaU0+4ASLcyw7vjvKD4hF/o+QukDXJT/nGAVkMCONAhZxwsSbq2aO5arYV5j3OUmTfOvG2j/0
PunhxnWbDQwvZ6+4wgaPjNlXPQt4N24Iec8e3u8jzDKwL2rk/zlCWDjXgtX6Swxo5AN2RVDaMp1m
09YkRRxtfKZ6rD0lADBPrS1QKW8t9aMOau48bdmfRnZFz4Y/nZUuR/vTz8e1ja75LuxpeitU3ocP
XTHivasBLZGT2Xxd0OwMnnu8rHu9UTZpbbRgXz37OdD4yCvHMr7b6Um+TWlN0ZS1gvWaeSF+Ff3A
Hi5Um2OdFatxGHeCbw/7O7Kg3XyosdvARMw6y5DXVsUKSEi9lZlOCqLjcXTgZVq99s3xnHhtUsle
3LgwhbEb7NloY4Ano2qkOxxyk7sbbcaH8wndbWd5KNMAGkOl4Jcs9a2NmeuMHJlVrHFWAl1r9CkO
yVPN39PH0xu4//ooS3aKf9Uw/HqRSlW58ay3489GJJ79XswuHapefS3r3qhQz3fS6S1qi/Itz8CS
Wq0RnkB5G++iQM4kMN+63Boe7Q7ZKRl2YP0iyJBkm97oB/7qEJ1rg1ucXY7jY5Zr+grIdbySTXOO
yTN5aMzx3Ceet1fTaNZln3tDN/MPIogOt5gAXr234KvsNN/SWP2yl45C/aWhVvDSKn1GhcBrN2oT
AwC2EauZB9TYUq4cmDoPBcjNcwe/ZBhinsZK1T73WY8ddEEJSLT+sNN0J5qVhvoHgJAqvilNcalq
BWldNPrfkLLLeM5jGjrNYPG4zjE6oRTpmln8V5AqbwoCkh9mGqfLLC1YfY2Dj2g9i4YoKXvWg4qy
i+blg1rDweiVxFrJXrSLctxPo2QhexOl8q5BR2JrntrNh9Axzl1AhQO9gh6vM7K4LbetU5Jax7QT
yXWcrepMBZJFVcNsk81bh4vjppwgY/KgT2g3UAN6lK0hxRHH1fpoQd0SZbe60UjmB9VLqplw4iE7
+OWk75y8wBVtJjuYWvOjsN610PKf3dz21hls9QcSUf6BjQOejUKzLtT+xdIsivpznLcPaJGbf2lg
NluRhd96AGMLxQzMgxbZ3yylsZ6drwVL3Gd57gV9ugR+lu2duauLhn4fNQUaT3Oz7NV2qbbKAMsZ
P4ne0btlWbIPvS+C5YLXFC0uIS6qakEO1yYooSzhA/jzLCLWA38IF4A1VghqcnYf98/eyBTmwgy7
eutUtblrUuXprjMvz6SmvJSYR1nH2AvH2gUZFh6RwEIWXzPwy4mR/aPd+bWzrg1e28P6a/JOLrSH
k9ez64Y6FJzsZCrqVQQbei9s54Su9TfNj8X7YE0vRqMWzwXv9zFh4Ybp7Uxe51ui9tzup0ajDptp
4Qp7snjfW46xdKIx8PgaFOFns4W88TpU+pfJ8ZvmGdFGHAa8NoNU7ZEaDsZmN5W4gyOvC5KrNaxm
hyq6gRIS3bdU7T0mhezlHDlGXsKNMOQIZlPMKraBhc0IJ6+iCm1YgNoM1wp3No4oK+Fn5jFrVtms
u1/Od7R2voH90ZQd91g5AKnItW5f4yuKNmWvvHoAkyQf36oR3usiIzj0g/db3B+R67vH3TDfybfs
Pt6zoOXW3JrRO3qSol6BD4nTrfq9DEmJr1/xgQLsXoZ0iPkbdc4poWIRk3xoAsTg9eSiWfqXLh6r
Dwxk0rVIA7FPZNap3vQpUsqsibODq6jTaphHsUmOFwMIVCHQgLWEVpLu1pJzm8ZfyIQhKibYXEiX
9XRojIWWhd1RYrdkr2zyoSBFOA++98rB4zzXmPFgstn7osFV2p6WcmEa1zXCaElINWxep07UW45y
YSqbuPpGL/b+JraBiFm6KPLMO6YByThRQMaNKkiJqKxZx2k+yKY8lHlVLprRm9YpcAOxuPfIgXJK
GvDIjbPCZGVolKpgz4X52bsV9d5J8ZSF43WorWQsGSU2AbbByYziGEpGYFxtm2L4jFHoojo+ZH4c
reQomLzVqoyrM8rv2XC5LZUS1Z2tIqb8VJImX4Oj11+0zG0WqtJ539owXdo8zf4yDPtJLc3ho2mx
cBpqK75Qdh+2QChbTAuLL/j2WSTK0d+Vfo/e+GCrY/S1wp9sRbVi1s+MSvTn/x5Qlw9R3MdfJ7P+
xwA9uQ6TzV3F83IIl0X+Eibdk/xWqgaatv8S1zqosnxvimOt80HN4+W3XsN4fBW6PGkK353wrad+
FT30Sn8k+4wU6lzwkZWgOWSkBVQx6UfwqznN0JLEqr3HmypKm7X5acCulm/J5H9FgnKhzjgjSDLN
wlXb4rlVlH4Lq6nde2WQ78Ygs2FyWcLG/qXRTOtQuvnvT3Y97Td5rerH+8NePvsTNkBIJRZvMm4E
xt+PfWgd+pJHebqWV8qdtOIGbI4Lef/BH5flHe5Z63vl6I+YvBHZv8bJphz8Z4wlJhxnuDdFOBT7
qVK+sBCtn278yGyOjYb7r7F+5v7eCZZxVahb33jucr45nevFXxsWqlKS2BoH6NrD5D0HdpNszWQG
9du6+YRe7bS03HJvdZZxzsDxrPKxas7wcXiK2gl0X3TXDkB4FLakY/KkpKDkCnCKLxDSHVQwx+Zz
U+gXEc1LaM36uSbJ6+DYml38tR35z8Kwd16HKX0bfBOhiCFttxKuFTYoIteozG/lylA2Za9cG96b
EsxVx97Pwf+vufcryxe6zw3/+WfI1+UtdB9vC8+apCEgxhrm+AybAFqBs5KpD/kJGPMfSIob5GIg
s7OMBjGsJCrDA/tyHM1mV9eK9TJppMyqtrxM1mi9wN6OwSF6w0M7d8YT9POumdSdbKIryU16KIe1
HOx1gbk3/RItmnmu1mfeKW24g8+tJs7da+oPCzlTvtRsF9jDFfnpg2c7L968kw8sdvLyzE3tL2Vn
pgenK3MS1KpQ1kmFUa0vswC2kYwnjF42dadaB3BL1jKzanDo88orcwwbAkmOoatdR2/4u/JVg6lK
Ss7ep4m9ur17POwv9djb4FEDboaG49iH0OcVEn2Kn/OiwRrWdaJ1UWIOSyKTkal3Mm0ofmUwbJFe
Ts4IcdcrbKzyN6p0xcy6rL6hPLjpAaEAamyjlVMFzffCG9D/CfXkPa4UvN7wTjsPThdu56LFsdeM
6Civ6XZ4TNaK5zzkfgLfxybrNLitvtcqMjlU2qfnRAMBbs8a3hqWTaFe9JfMm/yl1WhHB9roo1nh
KqLrZYkeCrkv6SgiDxr2uxKZrIRl9eol9l50QX6RjKheRTAHtO9Fsp56zbz1IeZYbaIGfCGqScE6
ta3sOAWmfrFtI1/IIp3w3O9gaf2rUQflwXF6qsluU35RNLSFKf+pNWBRGN4Xo2i0208KdiPr0Lkp
v/iyOY4qzfnxe2/KnxRqPO5KDZtqU8QYOM4lcenSU0X2xTeQcLp79vBsAg06hg83p6B56BzSQLlC
QPF+TpxDciIpw/JJaNFrqwA2t23Rh0u9LuIte7J/tCPuEgulo3qmxNu8Hsm/5ePPk1+R30+UQvVi
lsxQ0kwsYpMBVXQdJJiiBo/yz5V/jQyRB8Zqdl5D+hoj5ub9f0RXBrMcN/Co+6GIMVVo1ZHJdFaY
KdnrJkAkdeo1LFD0dFqRkrH622RzRg/UsVhPQdffXlFedA4J+FG3Ub9CcuL9DQqjai1D4fwxVYq6
6/1qWLLdws/DB7s3Zwd3solgwitZPPvs4zoEmSTdyDDSx9Fxlbpx+9RgM8tfm1wngHHXkXvrDjCQ
O9tBJVd5SBEZW7aIC23uMbcazlGYOw9yVh7GxROur8i7wdNeIrepLAcKCdusGsJnD6u2J7S85jSZ
B193zvm0RXqB7cMXfirrXTZzKSShonWGn7E75cKIBcmpm2hRzVLHUBCin0jQUuIQH018lmkoMWTW
LZwNqfiAeyTDcjTJPFemAFSoNZGmfa9nzk1bYqenivqoBEr2BTEAj1TZOCD3gZl8wy78VHpeePCK
KNuZEQ7IlaN2KxOlsrd6hlB1imU/6mryF9hg83FEIIaEmO9sZbOTRs6Boqh7vXefzZHqnuyQh8k3
01WaqC9u4U0XTyRL1FQTNppoF8KMqLzDbQep9ViwW5Z72zIigRSsbpkQ9jMbCZzVEsfb2djDwc0w
xQ1aa6fTz5iE20qMbpiLnzHZJOeN3mrShjuhmhb4RIr+lWfFV3nw1XiFUI36dGspCDjUoXmRLWxY
kmvTk6IdehSk7jEjh8tc8TNIqYpuorjBJm4+QKX6edZBAAsi3OZNkDsQNunUAXBvXYx3b005NvUi
uruSQkA+X8oy42GZ9um8kp2lNfI8HR7iUVtJBY6xNnqMUuvyS2xWwV7qadRFybgszNW1E4HMk8Ek
Ge1NZ1XaznOieGeWLFq0SRXPbleI5wEPUaOE352yXXo2IrZgPsm6teysHB+WraqsZaecBAA5Wlq1
Ee3lCASEDHT55tXLr0tmrv+mDyHmPfMLKPOL8hk9FFUOP0WP1IUDcW1VhY1wlhUp8qNTB23zYChh
enRzvMiophKVBxmUk4yiBAju+HmS7ECSqPsU7dIMRH4aYRWeNevIxNRrwuU9TCz/R5lZ75apgiS1
BnullHHw2AQqqhidQ4bLVbqrm4UADRvyGXZfLtu69H+Yo/OuN3nxXlVA1eWk3NzZJEdHwzJXNS4d
53igFiEPasvvrlBRjyIi+0x2lesshY3tkjT4baiGrJlfCO3xfokwDbx16PQ23nmM9QMLkLSWoV8P
mPm56BBnmhGgQzr81vrVJ+Ggo25+ZxnEqr7l51Mnnf4Cr2ZC8nKMTwPWO4dJKZDtMJX+YhVRu9Qy
kX/ONP2hUAPtLxWUAiQB66saVsYCDgxAuShNN1MVF0gjd+0xaHtjE7cAKQfhhkvP1PsvtVXufMee
XlFHf3c6t10WgrUXuWfr2Szi+ICCHDIwc1MemuTieop+lY37+KBUzGd9Hh9pZCdk72R4z7WuZifQ
1OupTvwnc1Z5sQoAE1oaYgQ2N6WQS0X9psec8UmG/BSQWR1nIbWM2f/qX3qruffmtTJfvZ46KvlF
/SUlbbsRCaDQTIyfvGzSv6P7fijJZn8UAFsWLhCahUHZcyecDh2cXLwmmW+cA6VKXkSAV9UcrrHi
PCp+1y9tERnvbmj7K3J9Fo8DeDfUmiqWKkCQ3yEWkFXQRM+dNnd30mTFSj8VZe+8CyXXDvyYQHHO
3itVj9Fp1rj1E3dL8wIG+t22yk/4gb57ZjJ9KmwICWhfX1sfWAUUoe8VFhKfvMHJ8CyD8dMVYb1I
M6PZTN1jpof2Vd5dKfbC9zWFvpPNzAlCxHMnc9EbofVcFLb1zPi831DTrk6Jzhr2UHdptkrqOl7o
KRhc+U+qJWwFBSDYVr4FJQnRRdXm6qNl9epbND3KMFVMHy48kzDW3jg8QPtx400P7KjPld7BYEEk
JT+bZjUuHLZBuxSNBnfBWqY8zmNmTsQScW/rJuYZKbGNgrzab++QdN4M99iGPwHtgT6U+1thRtiC
bwQ4C9Qdoq9TrGDmESjFtfQo1WUmZSyZYcbI1c+Dr6nCrxctTP1AKlNc5cRAp97o5Hm0r4Urrlcy
+s1Vm+tSAGmMHVQxULayCmVWPd7brKt2tjVZFyvcWBIqaZYk0/zudMvHlTQLE5NYuZud7NZcldM0
rhw9K/Cq4SDP2Cwny8iIjPU9VgGR/q3XcgoSP/OMe4ccLOc6c6/skAcKDD/H3XvvV1btcG90JFGi
ov/k6i2/ID/GkCUwgVFJS9rar/qHpDSXptDahZKZ4gZIzybTXCD8Q3Vixqc7wkU7Zu6V9y7ZvPfK
wf+HuUhBgS+7V1FDbu5tCmLNlTuuEBYtTiFVvJHlVTmudV1l3+PfJ1so+Cc4ntSXOJ8V/cs8Qzlw
coflzZbPVWG4JlhOiMkyHvOCsk/aKrgT1JnzN9tFEl+GlhKfW1D5VwbLH/ZD4QhoO0VHlmaIkzeJ
ZKqzqcFIFMyibHptwbe3bNyjhtbZDfFU6xkmdGkz7nRNoAHZlB+lnqNTjtb+wna18iqLysidGguw
OvVB5u7QZrU3Xs9SV/bys9lHNaUUKTvlGHq7ypEwX0rdKRnzZ8EpeXDns8g2413tGJdxrHxSNx7a
fqX91PqZx4YNss89XnV61W1k0FeHYpP4WjK9DXrx1OaVjywgYrlGwP2x9LUHna3Asyvwp8NCBAag
aVJSCBQLTosfnSRbRC+nbOvMYCnJCLkzSMq6Osy/zwfLqfKd6XbR4o8Escwhy1jhup+obsXbe275
PnZoLCCFJC9XYLu7pz50fia8fZbjT4JP4/Z7c1giWRs7bh1yAgjNWiW+CKJUX8ekbC+NUMtL3Tdv
MlyS0F7BhdjF7Yh0i9oY2XPtBt3ZK9KNLTXv4hAdxWJ07LnWyvOOu+JW2FGz0lp2iQiWOZaz/5RB
Vn8VRcwah/txlHkDjn2Zga4kzSbjVjgM/njSKHugsoa2TFJU0alUi2WpDaGJBUUWPHm6ozyW/vjq
AufZ30OI8gRPvuN0K36o/UoOk72yw+gnFt5a/2oC2QFpMg+WQ3oY9vJl5FiQGwGZUg5sGqxFa6fW
RsZu0+q5Xcw9vwV//ZHyoljCLlvI3nZSusdydlueZvflizy9B2Xz32J/DDEtW+dHidLEvcP9del7
7I/rsUIfduzqH6LO8Reo3Jk/ZfduGadUNbOjU3lrmVO6xW7pJjk+jAzz1nULSnaPnEO9fi11+G5z
7hmr++uQ6h43iEmqi7obNFYxfbCFcGBfuUXCyilF+w20Gpkl1pU2dFi1mvDv8NHRaorcOEW1loGd
ZF0oqjJ4hxq2U7TJAvZXpi+ZHq8k5GnKUv9kcgtayKYYDW8XZ+SiZXOommRddR6bmRkflXfZSKIn
tvGWDZ1DgLfeOkCo4ygProq4ZeBkCUKvdPR2AKVVBm+nt0FpStpfnjrDWB29+fDbNdxW2+hDEax4
+OJY+2vj5DRtsoIoNG3kNkl2tHp9rVWydDIUJoEJ9Nde3ic1PQsgeaHJDC8RUJQH+VQMYpIYKHhk
S8Wc8w/3divrVbJdpgUFMYTXH9m8rGSCOBTtuJXxe75YjkUJKVvKS/9xfVkTc0VMDpxy/ZbMrMbu
oRKbUIE4tKDAq+0nxftrENV4vsVqB1mXUElRagWDIA+jNT1iMz8/KksFL2d5tKwhWSaZ16z71jJO
tyA3N+Mk23rWLENS0EfZuk28DdQx0Oo094tsBRGgECPrgmWTkx451di8LUTgWuvMdqJwHXX2YFsr
U0Ud75/AAgkmyHmCH3pVIGVAje63IbmuFLvC0v4C5jxuscjwt4Kb9pvmeYegdcKvKqThZahX/aPq
D8GjMXbD0kuq6Ct18Z3hKvl7kRUxORvvbGt+yBoI0QIkxb2zoURUWHrvRYbGbtcUXvIiI06SPQIQ
GJ9kF2DwdoElh3qUnZbKrjpLcNSRvbVliw2iu9Na9mo10u0VmjxL2Vtxg3rAdjFc3C5s7IFMlL5z
mYZBWQ92Vj/AckFQPzDPZVcORwjEcO1nhdTBnT31ZLuruJyYC5c8DreJkgBbwaFNRROEtquyq7UK
ozSQpiN3Z8A6XwhS+/vRba23HJ3MhcKXHCALzbhrd3mgDleFD+aVD4sVLGERxeOTMxSfSBZab4lX
e4c2Bo0mO8MwS7dl1Vhr2YzatlwFkZrs3RBZkySO2S6qySZByRxrbBAqDU7dj2g7gm+hFcyUPj8c
30TTznLQVXs0oxrvorQ4OUjfneSZPLBLxA94FMd73A6lZMo8uMrCZD2BvGad/ffcrLPKvaEOxw4k
ONWbqB1/nkpLt6gamh0wsr1sNTCVi/1tDKvU4y2NbUztsAnsoL74bhJvm7JjA18HJDPvbdARxqPv
GUtlrpzL8rk8ZEYaHzD93N7L6jLeppa/xB3YX00kHJ4aMM1mz95rGeGgdQhMdHeTVvcv8uDqvrEu
6tJcRb9iYUoKvquFupNDZEdThYe4m6jSz8PiuLB3bdb8QD8B62FTvcqDErCzxjQuA0ThTtlyVPzt
QNnuUfb6leXtHS3pFvcZTQq4TKkddPWqRLv2IyTcvmjXcaDHxyjWXuWa7E65/o1tLYPclx6cLK53
f4yzWstdg/eoFmrhkb7R3aFaCSXVl3eFPwB49LS68+kGtC4w3tpXpuc+ObO6sohC9vmT2S+tuSlj
std1w7+gCBb7e5zEHfyf2FvKATxsKW+owyOqGhr71Lx8zJU6PfRCbdiCN8nVTpAAHMp2+qqO4Sov
Bv+Hl42vnpZbT303Gku5cZMLQx1o2So2O2t1XyLKjn04khMZK+9BA3BCgsqzdmbTm484gHir0c27
15SC82JAQ+SbhmYHwF0RgHEwtlTZ66+touMn2WbDi9JGWCAKiIVmbOH73YcTej4su2JUdCTS1ip5
N9FmuKUSXGVEfhYJkSUInoEKASjzfq/7pZofXNVol67G0qtFFzA/YKfAs7angq4On2Qj5An10NeR
s6gyUjkoKekNIHOc0PKya9hc5H67zBocwGVwqGBYrtS5/3Yq+sI5yoMMwrPY+VWk7GTodjV5+tvo
ISAhpkfTyUb0SCx+u5iVYZXVDqFY6XMWFjGRbhnwJFvLVKyMybMow8JKH4ZlI3O3t5StSL/psY5u
odX2a2eoxw+3DVBrC/NvPB+CZZm66Rn0X3L8lxGDkwZLPRnS80y6PPr6ZC/1qskfBwQXzkKkCg81
3NNlUx7Uoa3ZMRlXPYpNKlAMk4ep8xe65pFv/hUn6T4sYEi0OzmiKpJHPZmtO2aR1CE5WWqf3MRS
ZUQe3HSyZzdfbWPzXfRWiJkZW0o35WLK8/9h7LyW40aWdf1EiIA3t23Zjk6USOkGIY3WwHuPpz8f
sjlsjvbaO84NAlWVBZJSN6oq8zejt2mz8cf10BMjWAkrpmSHZXInBRAl+C9tu5/87XVD0nGE2ySt
/3ViObguLVikltnmuspkHip7Y/c7VDGG7BE8WGkq+0ugRge+usaR/VFtbOSczjvtoC59mjIH2uqW
FdAJ5s1lHG+H/VlClhnylMjIKuOaR/h48u3Y/+8nXX+EocAi1fnR+AXgscqqr4PMQfUlTO+NARce
ZOOa66oPx+moVr31LUTre6/2nb73+jR67Z3k0E3uSW306snwbf0+SrK3a3KyH/T72Ig/tXLWwYmq
3p3hBT0c3wpdzNgMm62K8dSqFjvYpDSq85Q/XHEPo2Ot/WhmWymeHCnvi2sbKwTMELqP8SsmAq2Y
93hBTEB4Kh59/d41zEXJVq5yPpbjshnm3h5ZyRfp6jq8fimPYEeuIwMWATpFs4LKgvwitz5pCuRC
+tAwbu+uv+sSbLUY3kuf/AK3uU7TdVRdF9eaGbeFY4ubyT5Jo2EnZ0SQ8T+y2QUAzx/2HJTeUzal
YJSvyIxC55hdAz0QPkJF2vMOIuDC6QM0ps2afg+q+GlYWtI1Kb8D11eepcFLHmzSXJRX+kMaJuYm
rLNkrzQ5JEytP7tzTPoeDadPCwSCP9Ylxn9P1oHbwhF4ar6zB95ifwy0zXOMvNfAuvNcmKn9NLrm
Y+j00RstnFr8iVRK60VvdmGxAOeNe15U2V4zbFOi6K1SGu0ctTp1smVOH7XQGKJAvZNRSvqsnDzZ
L1+udbTWGczk4jRv2Jspe1wAtRfL6L8DZcv+4mvyYwAo8jJDcb3DVGNG/bn7mS87MM1Pi9XYcvqW
DVlHFSZxNPMZEJjz0k0k+pddm+XD2k4i97vMiXjPHAdnbq67Nr0Kw73Reu5110ZmDSmqUi8PvH4D
tn8dXCuU6PhQgzDoBvYFY0AKs12wClmUJ/doSX7rl5afIkSkJymKxUq+7I2qfWQW4ZMMpsiUrYqi
rs/STEiHrwcsv+7kQYajDIuVBUy0vMAKLgUVIq9Dne32KhgdfBg+XqKQ19Sd4lJNur1FjSqszxH/
+yCyzMdbv1O41Fgb6yJd8pZuesPZsMYXl3CufmZxbuzBHRQXtkFJwpkX3edRN18lwpd9p/iRjhwU
N+yqnHXYpz99Dgd7XwYkUC59wrE3iJ1XZMtQsro+QWKCsPgZOmlDSjgDzhxkkP117HQPlQ9YHbzr
cmjzzfxpgCaJddpyThzN9KkGucN2npK661GU9ir3hOImHqjN4ld2vQUwUG6VcWRGFxQXuXRiZ3aL
mXRsAZ2Itcvt01PtqvMDmuXe3suy7K5o0vrFc6afCIBmf4XG/FZPLU57oO4X4MCnAJGpQTDzzU/T
/HnwsmQr3taowb87YU9wOlGuXFyvYRTGU9afIVcFKOH+pn5AJjof37RcqbauD17U1Pj8FE6ZbBQt
1X96MAPKUot/4xIKwtMrtSeSA8nBLlRkQXOlJJOg/K17nf+IWzM1Hif4FqCq9QXIcXq2WgRI1VhH
EY9Ta4I1U4N8E++vwRqPFALvpS+bQlzPPi5ON5yjrsIa66NLwlpPaTZegcCkDBjI9ECm2NtmV2F4
kCd/pdHPHtXj31q1fMtGP/6iYO69D5B4PmiUPx5RQK7IZoKzruz+guND+QXG/cFbXho5YuMHHQWB
jTRJu9drd/Cxvl1Gq/5nHPfTtxyNg4vPLRw0uiEZoL6NcPteohzff7WNXnvEMJ0NhDO/+nHZU7RR
OpRyuKPi0F/vEH54HVTX2Em/JUqttxAPBfxypRRTf8rCITl1ET48QVbeVSKeqKiGtYIh/q92Tlph
E/VAj7vBhObfe9pKMJ2hEc4ny1rQ8HApv96aAg+VYBmtssBgnxN9FX57jEhvzHaNIy2k8mRAHNAv
yL3LoFzCfyKkZSrRgG+C+h4Rpm13l4wx8KNg/uUm1XBybKt5VsLevFcja98ttszSBRSg3lWl3W5u
fcuksrM3ffOqL9K3vdl9J4WTPkLst1+yJsc2FQncVMnVk4c4+1ppTePVhDm31cMRhmSoOfu4GJsd
38wCJZk23GlqC5hK7GQC6BroXi+9S2YCBDJBYk4odzE8AxtZ6n0d4ywytpryDfmfeY+73LCVZrG8
kiu0OQ7StCvwDg6eg/fXYHdahWTDX2A9RM9Tpxw1vw9eazVECLbsrZXnz3da1f/lG4mCvjT8x27y
1I1SeP5eCI+9EqGqJc2FDinNEcvx1ayruJKcyip9vm245A5xTRS4B2veyQbOlD/0NhKROqA2TjEn
rcN81xW5dqqyzTwHw0/b98ctb5X2WMQokHhp9Lds1kwDOT41CtwnjNOiE8YU8Tbv2ajXqF+7ZB2w
jP/WWZl2r2A4Rs3MM15tSvL7wc2p2wlopkyQ554G/yxNJtl96e4iv4EqwL/HoxIqxn2M+pG0boc0
f3HeKyy2TNe+pbAWayOsESqIPtJ+BzuwWMsF3DEkGxMh4Ss5wPbwwtbtIDx01c/S8Np9iVT/RVFr
f0ahnlvy5e26r/t02yWGcpE+vTBQMC+p+92hMfD63lyibzGKk2ztrBtO2DcFO9cJeuhqHeL8Xkmm
U25VUljAsLn0y8h/6xs6Kg6pOT3/EVvKU6TTz85lVbtA8/GuRPSYssikkl3P4uRs67joxPoRuzwY
kFaF+0fvWOdYT/LHMh9WVT5M99JKpUsp9K1tlcFG+lpvWrJIPUthR962aILqNEqi9taWziSY+Zvk
9hoU1caat0sLDJ45gQblZwWy8P0Z0lkluwpH5Yeyc5RVWeDhequg6npSnSnJHOX0Lf0k0gaEQR1v
JYs9BlQ5vkXn2+It3bdmF3T5JkCran0buK73IcJL/4CbPTOPtl2ljn8CyqMFiH67XEHnV5S54M+T
uuQDsUwE62vm1M36MN6mHLCdYuUM1oRUXxJtP29YZdfaJ+Ag69SNttK8XRw0SBSn908qigPOKkty
66iW8fMcJvUFcXzOuuq4nHDHR09rf2uT4x5umuatggZ16uBZLWFg9KfHpDEdJLrfZ86D3R9MYF7e
Xivc5Htg41MMMrHYJgHbGMcPX/PM1fZACOy9PzjmN8VPj4JczNiArQE9IApvj8n9NGLyIIIkapIc
2PjOWyWMk70b9+2pM2Z1LT7eYcNGF1LecBoUvX9DONhSihf0ofelHg2P3gj/daHWJgqZ1XwANyx8
3NnTHociL54XjwiW6nTmfaj77jfFa38hSNbuUT2o9yJ0ezbtbvhhL5161dR7Ebn9Lp3ZiAx85cOv
1QarvcCIVmDKgXVAGqlh8wvAJxzb+qvdqrsr6AFh0v2gRsa1WeXFyenq+Av8m2sNIePUg+aWeZSK
QWxX/pNzfysvjI3ZH9lixOCmWYXXMA/wFivceivxjWGO+KOKrUJEBQhhZfs4k/C9FUjl7nYelEKq
NKslxRPWzkEwYrcfqfORw47eV0E1AxmTgQUf5i9AMekiza89WEG4uU0SiJk8qEfld6ML0DVxORNV
4dAk37B5DJ6hfFzX7nCedjF4wQdZtuvK6PZOgOH4dU1fFvv4f4mQnUA1FumZTcP5CjfO8Yosvemx
m/T0eUqyJ+m2qSDtWwxTdkOB5sXCXt+IgMe0WLJDdTE6ZNr7GFCJ9MyLsInSoLssfRmLd+5q6iUJ
xm/BQtZ0/Sja5lWmH1Sgm29df5k7qJ61EnZ3pVkHO2kWVn+ukjx60SeMNbzMgsW8zO5AA8N5Uev7
jl3U8/LUMvye122GPSev6F2p1OVdGzjsL2H77cU7qHN69VAOyFNJ0xyL8klv0YsvHbjbwIyeXQSl
78VZqLXa0yBkksy3DeTF0dO2PXc8FDGHREtn6U31Kd1WSxN9jumkd3G9klGtUuPnksOZDMqljpHV
4eT+IC0+COBpEc7SZwP71jadTqnjG/duVZJyCyvYV0X8t3RZ+gwawZYBK/uOE1d4mNCYR2tYeQmC
qKi+wuOu1v6+7MrpB+Draj90Zrc3EqP74e8DVtEf1LKq/awidye9JLSC/j+z0lDgd7xmV7SR8wSb
dz2Efh08xmlR3llRAaxQ5Z8fF+bhjLITW/gxCXZNo8IXXAZ6uxnOcgfgAM6BtK+3lV0fU0ePD7Y+
BN1KHnGbg6qFkS1quUMYO09qZ/wWRI2T+PnKdQNEydw6P/GeDbaCwbHcneEOxU/A09o2tozi2AAg
PfZWQpa3wQRSGBddzCkkqupfY6uPEJVS/2EyRxPDXz/fw5oxvkhs2d37HX5GvmqhrJtk7lnLbOyi
smGNjPR4ttCtOBvLxZ7Vwt81rt+ugPYBzWmtsLlPPZxItJDtTW/1Y4+GBcQ01cM/RZlT/cye3UZy
QQEJ4DQnNviYRsiAUU7NyVoufm0cI/KT+8gn+7V2/To+FcqsuVhvcGv5IQ7SVp3Ud02PQiueXidy
1IjbyK3lpR2L11y3B0qhn7L3huZ0p0nTV9c0frJ49oRaSUZfbj+Gb3491OQ5Rko7hbOI9zcSZJ4Z
3gGHeMsMq0JU+58Lp9xmXEl78ijbpj0VG6v/HILRYH2dUbVTtnZj9pafpt2eBQcr22XUETonhYEZ
AwhGFw4guFFhjmUmxUFANp1kllMvy+8kUDr9BT58hegs0arq5gdjyVTLqFyGocvvauRjVjKgh9ah
Buh9nFS1vx+WixsYMRn10tumCHjc3wbkzg+LY9JwWpXBMFSw11nCWlWxT5aCBsPSkn6JlyYWxCql
R0SopCkDbhXytQyh+dUg3h7g+H9D6xilvaYOH+Qi/bkFObpEyx6s3L8HVLW4s5ISy71lQILlzsBG
/N7K73P8Q8zroPQ7U34H3xOjnNS4+yOPK0eItFPfUioSd9KSy+3M0QXYx9qpux9LMggvphdl62sm
Ba+yJ7dxkk0wW9G9kpTBOXH9cktKbH7ja350Gz/6rXUcmQCLFi8UUTHZiZv40NWT/tR5o76SEERA
ycJo8095GonYet3OfrEvAkfDYt1QvmrzYg3ddPHvKrTWUKOp0LTAqPBeM36aGSD4yjaUL2hOTFu3
qKdLjm7NQRk9lsbSyB5StZgX+OIhCNnvxbnmnoQS0k4CFYw+Nzu3BoaynNUkGBrf5+Zca+OqSq3+
iDSWtg4seGJYmKyFrQLwkPON1YUvth9E+wBUzJHXQ3TUA6qL05hRDuq6k2VjlmYsF7lztT47pTOH
/DwZ7quuf++Xwboz0l2tUruQ5m1U5gcaugENtejdbfT2lI8fWHPc7NiXf7Ft5M4bp+0OySLxUteo
WCTDa8YyfvK7xl5Lt8W7gj2EV19gBFsvwE321iIB442oowMEB9W1zHZTZPFbNXxuKrQuTAcvL2cJ
swrEEtwpfJB8iCQ3bpmR/48+Ccn1WTk4pY2iMamUa55k6J7COdaopEEjsRo+0MV4pKKz2MPG7BnZ
A6S7P5LJeuGuk7TTLrf+PEVkb6lOyg4+sJQdxbvqOCdxV23cpHbuitC99EkKyBw+KryoeuFF5R16
ilZajrtrpG7ZaNiNSGCgljk9Vnb7RDKnPQm1Sy55nidbHR+5zY3zRQ05O5s+2jHLpCvRq2CquUyV
vttUrXHVTZzwDuB89j5NRm9xy09t1fKuRHLmJJy60g+Rpo2T8iLN+qMpxKPES95HpflpdOEMi7L7
ba4Eq5ldXISldAtOtLLbzurEX7f41LlsiZU+3HqLGZ21+dQI93gIYFLpxpToSDxwfE9M7XS7zE2o
f27yW4AQ+IjJClJGWJH+NcuAOvfRJm8qB0KgSo3iKdRH/2jCYN6gAzL9iIPhonYITTdxXe/lqPrH
yVUOv+GCZJJRudhNlm7b1kN17WOgl6PyrS2BMrmtDSRiQNsibonoQL14fmCh4t9xiIA7Qkv6xQBE
mreI3mifphG1/tVtQOKUWffvemt8+mQeIiHVhHlYmDoHskEvgla3F9w6yx1fjCZpScTRJGOLFZpT
vUhLLkgzUhqZMW2UWW3RhpflGbcIeQa6IO/PkIjlGbefcnvG7acsz4Cc4pym0vyPmmvBi5e6X21A
EBccSsKXqIJgP/VztZPBCKzsSdORs5BR6VNAahbUNp6ly+OUu57TaD7gAR++1KjfkTEDliujVVg0
j9ViwLMMynS4IfvGgh64sLRxHvatPPwbmQjqTthpflNjzaRI3ar3hTKVHLu8CZBROT/wZaQS62Xa
azzP3z1ShkcTKZDqVxNAMkypdhvOq1uYpLcWu/LKoIo/TwmOn2ietnOMmtjiiN7Q7yg+/WmDsTiy
IHyk0QzQDD/fCSYsjeF9GpqGi5tgzMiD/ast4649eGvBlpl58ByaTrwBzYJFiF9l43EqgyfTL/ji
9FHPK670H/kb1K+Dk3JSrm1jnTZ19Mv2LN77vf2qYOu1T4euuMtiK/zGSfYiAS3g/jUnYawwRm26
mHpwcFoYKi7/TZcuxCwDcSxnm7pe/c2N59dhap3fnWEfYrNovjtKN238JVSzs/k0YUd9CxWt0H+H
smRGx47cR8GH8uwWbblV/VJ7GyBBJFob/3YdI4B13OUviM8Ne9efowMsI/MJhA5KSEtImbirNHTG
n/lspWx/hvCejWBIruitMfN8TR0HsJ7VFz+UJvROiHWPz5nqlpewUh4sVv5n6VKwY9iUjh3t/pmQ
b4HgqQ8yCnIRaZkC+HnRqzknuNFSVlRfjTsZNg075/zx8zpV8bQQZJWrrGUwaNFUaahR71DZj+66
Wc9AFWjxQ1P3vBOStFfPbYOC9tKH+UNvXodVrIlJHuRY6jWRwruQj3Bo9Oa+R1T0PSbKVJXdXsVH
6jZRfozSI82heMVdiDDd2VVV6MJkmA72lCBbPmicy5fsUtKa5abK8aJX/AV1mKvsV13g5X4V5A9+
iZlN7BXtI4pPIV8XrztIc4LN9IhIjr5H1RXwtTSXOBlI8F1U4NLgKrWELf2BGqFLm8E8iV0XQqLK
B+icO9ZRJlzj+gZ0Y5O7gOv7zkt31eT6R02d/WOHKhQs+KWNbvplSOuG3clHX2RU74ESLXGfhisq
h8pWhm6XwjdUa+01Sb58gVI4ORE7+zJxVFwYdcs92oHeJ+cQJpnPh3zPyx4bVFIYJCJY6NeTHkMt
VwznIneRZvuoMM1fbv2piSssFeXWubQ45q2yNBv3dpIb8yZeOjVtuk6R1qeBQXHDleX5w15G5IlD
x0nILqhjkzyLEUZZZ8XY4UWK8f21J82N4doG4pE7HW6tjKUSLWNy6YEwMibzbr3u3JWcF71t66YI
nioWRVZsS59bpQoQBtoZBYwkgHPIB/uBEsFSXtqK2n8p69E+S6yKwtCpGJ2fTYjwx5qDxgRutGn3
8bCRTI7kb/CucveGnWCRuai2ljPygysUQR6mtmtPEtIuuR+ra919lofqJzlXecoS25bpeywk9hN/
i3cZ26RZGbqdHOWX0a1Bu6eSc4gbX32WrsGCccaqY8Iu5E8b0Eh5Nq1xk9gltlBLV+AAKHGBtK5u
syjD/tWYv/N2poCjp/5T3YRvXjup30lu+BtrsFExm7riLYu/Fn2gfe8bjXdqAzkJAyTtO0kOxBbT
6iUfy/mMUXK7ltm+UVAngSt3n6fdw+iixoDZrciSkqvlgxk47pEjtLLSFm4LNMr3pnj+3JoyegsW
gyAnwo8nrWfImOVs7LO0VSlNdyC+4Y79VMxmy0ro/0eJJ8TN5/ytDAJEQ4aU6lvSW4cRlZR1MQOU
mDmrHHtsuS9RAs846C3nxU6LZpXoXvwbyYCVYxbm33GsPTqDUn3PNU9bV12gQKhy1L3joY3vWA18
fCfojqx8yiFIzfbPuwS83rGvA+Xwf8exXSp2AzJTOEdq9RMqyLD7fo0C6mxxAaYRluV4Yb9vsOMP
GstAvAqlYjBfx2vR63ptWvfcYb/3Cc904yNpiX8ulxm3A+0VD7UMpKw4Oy/1lv8tvwy/wlvchXj1
/p2GmHtR4f5poU287q2uem6LyN6podWcIMvm57xSsp1GbuvL7LvWSjXJMC3THbDPWypO+U61IX38
xuHz2caPopg962Dn/gShj2aKwOUqpRBwz+6uRlZ7wRcvVbLbRRu6L0GL9bB0lanp7zLPdNdOAMrD
Asp33ZTfmrLdl2aVhNFFZAduzU+jFKEvsvuX0b5Q/37nwjaOQr3byTx/m7umd3RSaCx3cpsu7WEa
0aCQWz+L3feoAN2cY1JyWIqN+WnAjCRfSd9ghf4R0Ia9K4bhizPMiDcsF3NM2OTLrWq67523Yekb
FOO7XrY6Rh7/TGvtCJa+GaTjU82u5IgOCB5a3tyexqS1HyolhQI+WtlfkcMhQa3Me8/RfwHD1R5c
U0EC0oV0ZkNOtAGz0jkMHN2CxHZ39VjqD9InF2sO7l2bM7lVlXxv6lHR7237SaLaj1CUiCEOm/OP
22wZbC2H8mJlPxcdRtEfsK+kxUMlT9rzFW4mzSUiw2KwLRC/QXIJBOhykdPm9eDppzmFtD7eSd8t
JC+pjK1ubaSh4XvB5NlKYIUINiXiyUMSzAf/6KaFedRVmIZuXmTbIfFrZOWTeHtzTgQ74j3083zM
y1w5oSsEISf2OJaYWmBCs+T1+58MB6dBMNyhX5bVauAoc5LLp/anWxlyCr04jovs0whsxxuGTWH6
8a/FR6JXgKZYLnhKrA8qWKlJc8CcL9+Pmq69mH3/WyIcB0YQYvFvOYiUbV4WOpnPvLt3NE1Zazpb
fcVSAKY5ab6G41aeIbfXr3ayODzB0DIG7Rhn/EtI839GRdAI3pBKfY+KFilZiaIuV53BHMuzpNsf
LO2I20iIoD6PvkVV3WMKje2QREP8rACwwupAC3+5OQAcm+o6e9RoPqIg0m77pLV+1l/VIIl+GUaC
PLBuuEdz3tQRp33ot9DinLiDr7cw7+QSKS3E7FTxtrc+cmww9JZo6UOiF1yiBMZ96uMLnzj7sfC/
/q/a5nmvAvX24R/edM3lDiHX4HJVSI8qNGMkJl5QRd0Q1CcD2XTEnVJjACZEfjrcYfceL3Zf5KdN
yVJLRyhp7KgEx27FbIhVFBFOrWSskyV5fZ3g6BqU2ljXgVFXuX5GRHCv9J16p9X6BKR2SZcjEEWO
vAN1hlZSjUZjbdl3sMvY34zTGwtRfJhRl8QyFoFCb/FBj9o8vUcPdrwfG48chdHvwwH5e9EMEUmQ
W99Nq6S1/Pc4CZHgW5z0SbD0TRwSyP4tYLFbzO35t2fFgz2uy6zVKSaiX3SzfZoTLd60ORRtoZTJ
wJU8Vumqeol+3ULNys9WoxVku27iuAvtK7ZPLkYc+NRa7dYGInySPrmTi4pfVrOTWyPS+PrdwgM9
L+qVDGlemHaLpNp/2KZUu3CpnMslkUq53CJCx/Rp0XQD8fnColHt/4ypG5+Y23S5kyly9zHv+lgO
Ae8/xsnGv4qRpYNTIJ9f+SgjiuUcF/yBfMSl6zrqXFG3ywcfBoVzzCA+XT/313G+WA1ZePxqHKNt
Tn1PAuDz7WgbT2Xk5XsdzaCTxBhhVuhnudVCOzsGYzSz2Zic2uNfJczwdO318DxELeo6H3cu+2AF
Kt3hj/5YZtzibnNjj89tNSypxI+n3OKUgJwjciz/EqvIZ6RAFvEKNW26aBcrjrfTG+W5+BC0+KR1
gV4U4RwEx3UvK2TIN2LzJ0OnwyDqRO77ys0Rgk4iwMtOwy9jAPC6lU4XO4rtu3o71PVy3SjQDNqg
z++kUIlaobUPsaDGIo8651BM6YVE5C9rzvqXoPTjF86EMiQXpdJevWE2L9KSZ0W+8qK6mrHt+lh5
tatiHYM0/wFrOt6NeM5uUvCYGFHoe8im1ipaDp1hPIPpjTmN8tJS76WvX46kCkiITbicRiM5jc7L
aTTjNJog2Itj5nLYLTutAzxLtMybPh7tsYJjSWAd9FEzH+TCH2Cvyr7ng7L0OVplPsxtYD14vrk1
vQoNgo/YFJmNU2uOp1uX3BkpKTCn7+q1NIHIlBhnWf0GFh4QSRBf+hoduGmDJs94kUsbBxbWs1rP
iViPViIHT5W6vzMAJpMRwJauz/Cqje1xOkgzNr3XscuCx8iJm29KcQwXd7razTqQd04V/bDdiFxj
hjbzlFDM7Y0eTLvXsVMzW4f1lstUx38PUWocpSX95eStk9zlFLdMQg3QuSfjsG0sq8VPTIe9EmoF
smbLdJlAzXjcRTqyizLDbXuKlklocfRP+7A61Dn6YKsxhpUpl2vbgE9uKTDIgVTm6UZGrrfJHBbs
sCtzZ1Xh7wRjSQ4pS19E0M4sc51VC20JQABLvlXUXgPdqjZNjHjare/mdiD6sBJSLSGznfEZc8fn
kOzZMXZhoYqkN7jEr+BU0i9BMYfnDBNDpBxRVP3oTx1ktv5LPypb4Tlsk/tyDFBVcyDrdq6+FTHY
m0BsI5VVaWM6js1xybqngIAP9rdIme2zCd9AHnDJBamcpYWT6YGb1Nu1mfO9YSYYW9HogW1AxSI1
f0mf6PT0IvJT+2B7zUk/23Wlb+JyMo/YCPxVBF75M7TK6038z83H0HKDF1j1U3p0K/9hOT9Kf7i0
C0Ixrev2cWkJmjH/V+tjLIOeufb5dzpcgQpGPv6toI6PD+mi7FXEqNFOsfkmWIbItfHYzO9EbTHW
kVwEWtPVEMpFUnH4EFf8p1tiJFoCSPdL9DgM5E//5wMkshnBJzhF/nedzOxcTSiIrlmmd2pfTidF
m6aT3JkY0WKfJTG4TaTKWrqbPDHvikGBrkK4zmQyJSluq9jtvT/w00QJul1uT5c+CHaIkWZvk9/W
xwg10I0U09pIB2RYIaHd4dH4RVfLi/SHY6aAEUpCPiLU3EzDOTc+Qvic/vv72h6p4y/9SdDXG2Ou
2iNCycrbb+k0Qn5jitx7lOFjiItsbNlLY2VhcQ5ZQC2vhf5VuvMJSkgC/fn698ovev3D5Pb6z3L7
Q67/NBrC/WvH4A+SoB5lpq1WNfkqG6KhXc2DWZ+NuHG1neFVX5WpVvduGDXntOR0YqOczz5/hwqK
9cWwDLTODc9ZgZ6xDhg6m1+mGoJ67tjlWkbbCIJDV25J6NtevUaQCgHw84TA+FmzfHPt+421rg0V
1eCPgVszzYO5WeGsMt85gXYMlKCw12U+Baf/69ZFNB808xAXK3D+83HuttJlL/1yJ4+Qu0pH+BSN
TqSBZjS53/kvTbQDQaecpdIoFcjI6O0DWuIYbg8csWSgN1xkJ4PS2F47iyR+NMsWQ1vQuNUGhd5V
HmPEjU/TjBSGuQoRbn6I5/EXf3pwaMY0faiWi8VX6UFTa/QUrMDdStNpLbDaBT4m2wQwH4UKhxrw
FBu4Apv+X39Mpqxgg95B7zEBwL+SUXlMNXpr+Q2ki5TNAT0L9Wx4engyCnuxsdAe+7HQ/JXrm5tO
8cP7VpppPqfrMinTfZH56qOJCOIjElL4bBec/PplnkxOc9e/R07nvUvmlmX7M3WG8ihhcnHJf2zh
kWibWx/11OtvAUpm4Ux538amRqvXM/J9vFRtanQT0vKH9GK48tFr2HrxI1HR9ZXeroyW2Fnvlac8
7+tVUyDw0oyD/qPs60vrBGAZCoT7cZPN/tNHoBBAofrf8g5z+Dh2lYfI7j287rr6GNaqc3b0GtwF
zgNf5Elmw44y7dOqiUDMgqQOl5JJgk3NzlTc9IXjTbpYw1i/22Je591s/RwUdgpeFo8PzSK6G8X9
r3bkoFjbOoqopg2Kz4jKp7ToED+KULhaCoK4riDttkRI8yNCWjJpSAx10+TRY4MpyvXVUCr+N7Od
sye+fsNTlITXV4Pe4o1QR6q1k4PyWNrfTAzEnyLgoX9EoVxl4X6E+0IWp+zGlnd5mAXPWpI3aLXQ
ki4DV/UHiifPXe/Xn/qzHgWsZsBsYFhMBacpsIfNYHfjBX3h8eJlaLjmkU3CE8XJLS5DY4jBnvPU
BUZxPZ/cDiCfDiRxZuGaJIeR622WLGYtlLVXXoJl9QT3/bF2ydupEOi2IiNqJj0ZZNbaRWfUxK0d
kYRw3uOgOm5zQ7PuhkWrOx5/auNovEbubBztXisAQOEnF9qsIW7SlhQQNecpMgH4LLZzbWKBEhiU
F8MGX2GQJ3pK9EXJxyUFqGWB/6TyJ191T1MUivz5N6IL75Gxl75HoiwEfNUk6yiYExwq3Fb93cwb
nXTD5cp7uFIctG+D3eQXvNRgRggT4sp/0L6FfpTjgoJDHqJ7F8EUqOaPuHCqB5ezhL8q3Yp1gv3W
/gpRULrAAm+15O2uWrVxrOyR+wSF4dnpWdhL4PFxpyJ58RyZqXbI7GHewSjLXknWnO3S4swpKXFU
DcgLFsVrBqH4DKFDfeaDUJz7wnkNhBCPGYu1Rh6h2cuobanz82+5lQsJ2woEVeKs+yahdJGo1Stp
GpiQtXKOTQAXq2SY8zWuPfPWU5Livvc6Zz2o/SKsQa03J5HzCNsxvNcMM1rL3i9p5/cBnWrH/cDe
eW3WZoQpbGMll6JCfT/3tS9UasoVMtTO73Yg6V+k7S8FBt26jzIqkEFoHgptLvYRe70NrMx5o+XD
cDLVsdzI68VMqic9MJwv0t9yviHpQ8H5ox+M5QVlsfov10zz17LolfzQOhSpHLXNL4ClEU5b5PzI
xOWXsQYHJmWDflpZCMfcAxTxTwrbW8Fx/Qn3WgYDF9b5QoS5Ib2iwSuPKEpkKFxth4VbpTaUZI3c
KzFCzeO7sUztu8Zo4AUjPYeGDLWeL7VfIu81jNq949r2pTQojSot5F+MGPdWV3Sv2Fn0+xoNpOWz
03xzDCCtxZw/gjsYVv2UFhu47SZQdVt71aq/mllFq85rrLssGCeqeDQNNJVIGLtPxSIiVft9tdLG
CDD4MruJECayoMK8k3YjSChQVLq7a5ZVtfL39pX0y+v7vf0pXjfU7k7PBmM9tuWEIGQMFgNI+qbX
0Z5zuiLYJU5t7yYMN78ZsUYZgpX4IKPkGBKU23PrIqNObN4ZfVI+Z4NjI7R9J0GQrpxHraoepGXY
0QSmOvx/lJ3XctxKtqZfpUPXgz7w5sTZfQGgHMkqesrcICiSgvceTz8fsrR3aWt6OmYiFBCQmUBV
EUCatX5D1m+9fj40xFgztHcLeBG9YfXYNjj5o/wGQHV4HNaNXiBvqaJTtROHQ2MvILPLb+JInGK3
8WdLl0Nc1GgPhGnYJcgs+nHpaHvcv8iCrnm4WiuhT6RR7Yl8nSgTebjRMYEsoBF/KZekSNmuIdCz
LaNoK2qLFODt2lYUFVkA5raeWfzzN/dAzj/XxTRjzAqeAY/h5HxoxnhCkTmYQOQXwcmo2heRgiBD
GZxsqXoR6Qo7chxRJ7IVxtrSoqVAH/2b89ariJZBCXHVID+2jeV8J6aPYtIYSCjWW2aU3IhpZhRE
4c4ppskXtcxKs7tF+zyqWAoLG+J1UyFrfQyUcXcJ+Jno8Ymic7wPLwgHK/NhFzQOCjZpme0ztfwc
rMy0LNLH/dBNCShIeGtGBIS8jZSGyCeHEGQ3ehsPT4UeD3cGlhJ1/JXJT/Bhjx8p0I33XMJtKVqM
6hE7PG0bg2O/ZgGE0ltorM4VWfsSmNWbk8yLb4dm6yELXgJfxb01URVzZwnRGfDjfzsW9dla32cq
r3ANXeRP+uvSDKUrCHl11LcPeKjQ+1TzURQ1Uom8YqI+CgKf2IRr5pUwJLqwK8/vvPn/PKmKSDZO
go0rR7dOufB18sTaJG1vH2yhd6D2duf/ZOgOgLi3VuKwuiu7GuDKLD0bcKhF/Ne0Tf2Aqs7stzNz
FswY4uWliUAHZgSGfCF/IuTpzsJ7w+yTo8Vt2dSMHUz6R1MvrWMcO/Bt1j14U2xqOv+o6ubNbxWi
yUieBf8myxdHRY6zXDYhEpLNurmJkGfbCAKF8Bd29C2CIy0IH/gWSqXsW9KFVwqGabN7gYhNRXBw
wiq+EqCvRdSKXQElIwwAuH/6W+35CmuNOE9carQSeaNj+8ps32KQkiWw/FY95OqNNrxNDO6IyBP5
ZGbBZF4Tu2ugtFNKpABZZLSANhW3DaGH58Os+ueHSRxPjqb6JQBueXepPz9MYzqczoIX+eTAPVEQ
8giHTrpOFkXe9qkePsh4j8LF1dqvo2Y/JEI1mr9fWhryj8AavspIE3/JogJ+dxOH9xn2ebtptMb9
ZKhvy9Q/dgJJ1Zot5iIcnt9DI1GN614dH+NK8pZOPesInPGgE38vl3tJ3yrWWbaUxCeca88LrnNZ
lmLZwmynQWBcA3wZtk/jNMmfe5/+U/tMsk7FM6PogZQ42mdMcOVtrLXaVtQ2NjZbemQAGzF6MNp6
haZC78Qox+nYDWgl80Zljq7NDudYcfdF2dAkiauZwOTFoSZbP5uIQ7ERV9kBJR73yiKn8q6JzG+L
M5U/Ua/8EoX4V+rVaT75dYaQFRrVXbgTdHCxudRcysTeKCjiYlfpMUhA7BgaU6xcqaN1SCK4WJat
faiSfJPWZvhepEBgYHCCNEu/D5mkfjPrAo2BoUi/NiFU+KUDNaa0QI1gjCUvYYCU30Rg+2msVMcz
+wyqpsp0I8tYUS0R3WJeTSfFMfITCTDSr02ov2aDvcvyFc0HET/uG/l1cJiXq3lrPgBcmrY1X/i6
nOnjzYaUsLA866Q+PUjqtBd6ZKJIbPLVPehiinZuu5oJiXajruWHIUv3QtNMFNXS/BKN9gB1ph8e
Z6iyfYrttLNaO0J4SjdBFIASWA9hlCe3WTRcBaQREN4CNU0qWSJ2mpvDI3p+zSFQ1qTyeqWKKAjr
RG11+QDyqvwFdL1AXsPaUms3AYO31e3i6wX2KvZ+aZfyXHWIbywvREy0dYXnoFLZFFJ0L5Z06YBc
Hnw1Hod1RSjKVIQrVXuJ7kURDyoSgzlDn6icEVS/gWD7gqRq8RRbxULYCd78EDNe2SputjNzFsGH
KnBm8cBI1AfNkfOnGPzrblq03JfkUdqqtVl6pRQ6JbyvWLlBYncbLGF4dS4LsuaxGEbt1nIrTS8R
/skNLDRM0oHrHM7UlB9FXY6gG7XlbjSMD1FMtsyhl7bUg1aU0dNQ17vfbIiNWIFpEy5weNe8tdgg
hzOcpijFFtf4WSTK8ypUt32jZR43fwCitlrUWMSMboQM2Nldy5YbHGYIs3lCJSw0YnpxsyjcHnEH
8ucw66uyOfaLFd7RC0Z3zbrRy9jxdANwgagQZaI2Blsvr+iOtb24hBnKdBAaOP7frpGW8vepdJSD
OFFUaur4jCSftlcGmDiljYOfyMucN7nxqxxbarYWwBLr8EuLv5TXLmWjof5oggcow8X+vMJTonTZ
FeFku2eEuTLN8V2h+yZGY+0GjRgEINfWg9Xuflp2aixgwF0XxuPYhuZjHH3p2mB8ECVZMU6gK9px
L+rCai6upMomEB6CsDyvocA+L9sL5KOIZx7/y7GAevwCDuna4oWkU7i7NFEn7JaxvskOwhAPHUgD
KPojYrbo1YRliCVfJN+IuiKwJn+ulnYnamMb1fo4mpHbBTj+JBlyfZpj5XxqMyuNm7crFnoKdQ8d
iYLkzerJYhLTOOR2+hGhi9FuCOUAyE+k4/lviHHmJlvQNm1KxST/DIAnA/N4V4VVc0pgrV/gPKJc
5pfAQaOtgyrIL22JhPzSNljNcS9t52r6AcQb+DESU1p5gos97aRZKpkeEtJVgvytDaf6rtGT/gEc
5a0ojpvkZyuBe1CX6tdWmnoriiOyFAGid35UtxqyPpNzpQZ4kDK91cBPVK1HxLv6Frb6TZ5i3NcN
o6+pUvIWlfbCyxFHT3na2xu8CEuvmVGXRM22ezBRbTxEvdOuVhPtg9hMDK7MOgZ5B2cEr9XEhhiJ
8vVdsqLZe9PUz/k2M2EhnujLshdJN5E/Ezm4HuDqhH7XpXjRgxB/5OGzaHQpL2Mr2yiYV/mXigGr
7T+TmnUbQIirStsPQFV4KCBhgDjisXDeU+L5hEPsQ2Ygl3spF5Uq65DrgMc80lcHBlEmNokNZ7S3
1B+sbfvbwgKpWJmwuogzfZ7kYbkmPJN6eHBUn+sJXVBTijHbMNvyMww527UyPb8RteGibx1lTu77
DE1Ow8/KIN2IEM0yRu9GVAcHwf8QnJIF9uXWsBzDOz+RdiiZR3gb5xNEk2zCeVlCthizY8ykCjOw
jmIvlkr7OIYK+k3JYh/ndY/Ag/1rbaK/EG8KPUzq9S8okfjC7yZgruqHzWTfTEqt3toBkXtBN58k
FlCNkj6PNm4YQdsZ2xCItmcOnXUAR6d7odQGuyBkgGRY6G5GrJTF2CrGzDhenhGlK47iSFv9l5UJ
XqEYX7XVnZlvIOrExsbwCnhWEfFmjCnh98aIdkPRa/fdujFtp8AgWzYP4cII6rW5ftMC9z2eDx3p
QBowuBNtjZLBIzDGrTi9BNp5v1RReG0o0/efzePVz5qwpaf0HcsDYlLzRmmQjQ7m9eqZFMie+Abi
bLMePs+aigHFmqLMCZB5VleFm0t2UuQkL4eXJraVEvgUNUBtyASIfKettIo/L7W6BtkGrf4cZeM9
cwQi0s18hYl29WNRuteumtBAqvUAWf5URwSsWrEK+HHGZp2TfoVQUhRa9QDFt/aq3gIl5ZQ3yjI2
OA0S5jWZVBm7ZbZ+z2jPYxn7aUgnKN6pywbuyhPLxPpKFIk31Qr5a2rBuyghwYOIYdhg6qcuTumK
wsaS/NEJEMPSJlhXxRI4+yFrjtqqg4icaz24591ztYYp5cDzgCrI2hwGOVm6BMXssLKiW22JGleS
KnWnIeB4O6LTp7vLjKJVokm4x62F54brnkb290pSi/tfGovd1kDocUm746WtZUvGvrWtZwFpEhCm
JA9tbyTn7BUC8oTAV3ItqsXmDGsSCKfLOb/Aoi7Nz4XimqJ53iLfzQ97xUH43RTr+JioLwq+07u8
rvITNC4RaSLWcJqwDxEV53bpn+3seon3mjy9j3/JA3c8LEeFxPlRirV3HUjjTlQmQltY7M6xmt10
nexe2v52vhVheWVUBW5hf114TqKDYq4scGuQbnEwEX3UhZ/WR/XkVkZQ7S8VLbOLXQVuwRVlveUs
t3V6FM96CZsEO6/5ISBDa1xpjcSh0j80uDeXOzMqlJtP//ivf/3P2/Tf4Ud5V2YM+MU/ij6/KxGv
b//4ZBqf/lGdiw/vf3wyVMdmOWMZqoqalq3rqkz92+sDCjm0Vv4XoOipjMMiuwLbnW+MOIVCZ/OS
r7FREUEXkXMNhi7havVxwumlVbPpSWX0PuAaZm+wWV9exYZ0pb0hRKEckqKZnxyjQV5npbQqSobC
fzWflAB8eDNOSOPqifyK+unDNPXqXk0XEz7bCK3hCv08/QpBu+vKIq6HffnqKoBPuIs1fbA1C1lS
sforwhvUIbektEkj4Y57jtCFU4BdQA0DXCniAazEehhnyC3JOEVYpZF4hCISHCvYpDP66MDKsh1w
h/RcFs/x0ZR4/kWLsl7M04Tz8eUkEKT5Xlwoy3Ce/893w1b/fjc0WXaQZidaY9iGpnA//n43slQj
7ALu4ipLwfnMRtjcZXbTkDBUWh+33WojysQG/wjlWLXJuQgdOVhbPfBrVW8Tn4wr+i5ZPd7CpxnO
Gww5CrCiJeMuwGrEXbJoBKXcK7s5Htt407X1O7q9/k+Zj8pu7ZPUTaEXyUSXEcWC3ng5JtFABmsJ
29tm3RMVak18QJTZhQUQoe/w1hOF57Mro1NRDNhlhhZARWbBeF5iFihmLOXPBafUMdZnivZzwYlc
YALqqLkSTcVJs96y6Ix67UoMgXAq2sPlkucyLpk1jnknjsQl+3JKtuIQPb/kFsWi85pVXFdcEqy0
dv4YcUlHlQI03lj0qrxA+/98qzVZ++1eK45l8coRJtYMkOPyb2+eJNkaZmNFtI8rWbmaMpu4fYs7
hJqhAYyDge130QyeJygJ14njuc9MuDGP6pwYp16vMMxr8c/1kLRqNudjJ5baGwdhNyvu/2zTtNyF
KUEvVysq6xSB/t43Sj4SSU+dp9lJv2GTt7xpS/6EiZLzPCNSttWkfjgsdWje09fTh9m9/BZ2HdyA
qP0aRGQKFyKS11jpBAg/tBh3LuPyhtxcN87xmxmYjpc3fXFSgwmncZ53KDZGA6UQkp/Op6Vha7qO
MUp3S1pkiNIj7aE72SPSqOGVBhnuVmzkhnBDVKQt4qSLDYcW+pYoE7WTGvfbvtdCrxmGbrU95Lyo
JBqBr93xXFZMK/NyUNVDOE6Dn45pzOifoXEdqB1xKB59+Omo4YiNSkyhNVnWiqPFGqejaUzXF8Fr
A+k8/JXpvc8XmWzSzC2TiM3lIkaJBgYQhOR84ayu6wMxsBw3wUQhOIjTAd27QhopUapTnuFLNKZq
he1JXZ2qtayDjc4wZ5sfURcn+3NrUaN3yefA6oGFiHPXM8Rp4hBG7q00AuQTReeLiF2ltA7K0GkQ
VTQuLMrEVRxVeynNeGcMSXI9LAAWpr82qlkiaYCiPFhi0ui/VYjDKOxg0dTAisWhOOPSTjcl7ZCj
W/tb+eWwR+nMcnAz+3enj+YMaywHAClOsHp18aMIydoLzUtuLN+Wovw6RI6WRLkgiK20sbUiWCsu
RWdSmXHMbZaQ8jepzKfXPq4Nt22r6VbRM/3Y1PbgiYolX06I0xfPlrHUh6TLUvTkqvwV4UxRj0F8
7yqVtpcRHTkRhOxO1mSxAfy+0UHle8Z6aAOI0BGhJ6UtA5zYGiHIcl+cI9fFrYZX9kG3bVVxRXMj
ZkUOymm9nCg41wV1Yx50s7s7NxLXwIug2MLmtF3ReoC/vWdhTPSfiG7yWA17S8V4r+rVm5YYM0r+
tn6faggIKfH5ICFqf9T67CCq+rWROfDykejLcT/jUJTprL9ILcJGFoeiQl8VnfHSyAht006UqUQ/
cLEfi/P1xEUrJWSatkJ21k8XbccEpFrY3TfaYoBE1pZjFSI8ZQIBmYlaRpKKmkMP1Q6/2QUL26TW
bodA1m7FXp3ri2uq9ryLkaUzgYJQ7cjltp0t/eZcZklJd5MxgReV57KxJUEB6RbYkPgAUdUakwqJ
GPcHcfjLp2QER6a0uZrWDxbl+TLCGx1WXzYHwM5aXpUz8cAhej+XAe88/uchQrWd34YIFa6gg1+b
ZTjs6sY6XfhlckZ/r1oAmLUdxh8r4iszlWw7tXpffQkOyVSPV8hwBXe6hBhpN9b5my7Luxproy+N
zlBSl8uvLQj1TF+qHBOzolEc+gMS6PUwocFut3CBV1beEnW9J2qF6LSoXXqYwkYha780diwUfXm1
7uxF6rZtPMaMRDYU8HSu1j7WRj+mntT7ZN1MGoCoBK/uvSiL4uYlHhv1erLN7yl0ziskjdX780aW
djiwJydxJJqLPXEdJe2ooAWCO+Yds9zqWlm13jUn6ht3SdCKriVlHRNRfW9nmcLz7nocZjBo/m0N
Ko3Oov7aYG0vrryslxcniUOxJ8rEYc/ccxMEIZY1f30CShmMs7982P/tWoY63pNCkHeX652/3XrC
r1/+8jvKqGj3naZcX77W+ZRLE/G9sjw5qDkQv8QxgyPLJM2dFCv/auNF58G2Ga9BJFovswOSnIk9
6jLztFVWaopQWfpFe+msukQPh0LwusS7bJD107zZsGvW/BBZRMXlEpODOsX2txpjaPHf7EPL6+H3
35mD9oaqRXCY1QrXN0gwDUZZquxZ0uoCt+gZ8ai8c5H9G8rO/kJMpNrPiTxtUaxCuGv4SHvJOhfb
Y1r4Zm0Gu1wZtcFd8hQn32iSnJt4rMvtsJI/xGGylom9c0uzqoKbTiFf2JuNfi1GltaqEZePlN15
nBF8Y6NXgZHHqvoRzPL0s2YdaESb2NBar+kNJPuYd+20zsJvVUuyz6Zt7fq51F9Nx7I9bA/DI1a6
4V2dEBWucCF9DWCZjqjfPHbGhCUCVnkbUc5bGvZj82pggrWJ6sI4ZJqePqVSjl/iEm6WhvQQy+CV
mJ5ilSeHfQtGA6m0c6HNm3U9oHkjynBW10+dFrB0mmPZcekKW9iZFIrqOnHAmDjA8l39/N8U9+mu
aqTg2tba5CqtS2ITg9yQ6SuaLRDT9J4Ov/LBfbTPZZ9r2EOo6Tczr1/ALGH2MWU+Nn/T9RThj9pL
knIyC5V8+VQylXNk9XQuy1mSuvE4HBJ6/+uur39WNOueXmAiD7mRp0+0E4XiPDJJb2GM60jdR+Ep
SW6EQ22IkrgcGNFJXbluYGalrTgExghFqSnj3UJ/fRLOtREj9SFIwkF6PAfmFUfvgPS0dwIsOaVS
46dJ0V5rnPK0lgvkkihP2vJOdPX/9bd1eCvW5W9lRfo9jLrfDv/1VOb8+5/1nL/a/P2Mfx3jt6Zs
yx/df2y1+yhPr/lH+3ujv12ZT//57fzX7vVvB5uii7v5vv9AKeKj7bPuz3jC2vL/tfIfH+IqT3P1
8cent7IvuvVqYVwWn35WrfEHxrZfxsT1+j8r1x/wx6fHrBxe6z7++D/O+Xhtuz8+qeo/0XRCXNBU
kXqyVNX69I/xY61RzH/augXch9WVpjliJQ2jq4v++KQ7/zRlTdEdXdFlUyUg0pa9qLD+aakoLVoM
tGB2scX89Ocv/xlJOd+yfx9Z0XSFT/8ltmLJqm5qssmDYxBbUVT1t+G7WkJrGRp8dlWowW4TNMUh
DOrdlCTmqVLkpwSn812fquNVXREazTP1BGDQDzGrjdLOORGRk7YZrn7eUqb53sz0p3j1Ixv74Usz
M/iU5jJ5q77Mvof85NZh250QZ6Grm7tr9MptTy5inJRts7xVub67DIoD7NOQibJoO7nDzBtrQtTr
akfdZDpY9gqpr4NWw6SKqqE8bC181g5MKW6yjG8As/bakDAe6jsTA9ZaWzakFFIYseT/8H4FiabO
8p40yaMln5a8lpHgh2jLHKZAc863+wClc+cDgxDDTesaHX/lIWtH052aGXqsnV7PiIBlcviC5OG9
npFPb2MuAvXbU/F/bYgwMOMFWT8x0jeqAoSM1hvQ/IHX6Qb4DJV4uB1kx7iqb0L4/j6krshDqjdw
J0l5RJfVndPua5j075k8/wA4+9Zr+aZGLSrA+60ok+2Yl0cVye4+R5Qsmq5rp3y2BvRmM9t+QWL9
uSLh6Fj9m9YZhTsDEsNeANuphmBJlW4Heb5T5zBz46AZEXv5gqDnQ5MBXa5D4IVh/TZ1Nvg4n8n4
qakBR8RTrHlyFwcu4tmbQFGHzTRvTRyVpyJ9sPX+VtXn574It2P1gmpi4/aIOA42gkim7U2h9TWZ
zdQziHx5ZRBuLGMoCP+QGkA4FiuWxdwPefVYxfFVrFmWW2K67iGl+mGQiDvWEqLdA8LnUeYwkwY1
4kxordimhOF5LmWMjbPupf1qzKnqfh7A3ooCbGRzmKoN1lWuw30da1Peq8VqeBfrkk/mK3Ub7DG3
+Nv4tdQ/gY7rXvSm+7rIOKsYzX0cKo9ZWLXuIukeyWeERrtB0B/wjRgVOG75Ri8Sd7GW/DotJlAF
oVP4HQaBPgKW5ACU1fHbMWK/qtrnDEdseB1djA76+BbEDoDrGp1w8GirdDYhc+bNcIL9ebQ3hB6x
uoJ4S9iz8kGN5/yp+CF1JHtz03iBEV/PNpiDEoAnedGhwwb5GJN3dZU0q7f9hIRZhjT4KAeaZxf4
u2ql/Y0ABQk1CaemXtaIM3TO1izRwoxVcByNQrIksLchOpxumabP+RxWOzRkCM/Y4W2BoYkHAa5y
tTDOt2D5JC+XD+bCFLkIso/IMu+BsUs7pInfmcyFILCb2yKfZXe2MtDdMA6TRquQMtW/sKYlS8z0
f6hjTD1JlxRAsrLhqCHelui9glpfNW3kniV27MBPNvHPToBLuXoH/jRRobnN9T6LSYloqMaSXXY8
KZNNnh0YpdH0PC7p++BUsmc4Lf4l9sybYI93NOSepMGrbZURGqCQGWbV/JiRLHZH9bWI7NrnVcBd
a8puZbUhKiUxWSxVa5+FjbqjK0+9JP/clJ3uG80MBuYLMeIaNplKkhnVQU+V2r2SztM+tJKU3/G9
t1DT7Rn0rxzVelXGdtoQrcfyN452yyqD1CHF6PVJ9DBnJjZ/0kK8uCWDzAo+8lMNn+lCzbKdjdxS
vO10gPtdlN5oagFCekCxRRpImUw2usGIuJhWBgmBdIvtdOZ1Cy0KJhvuKZa5mbS69tAMrM1+4YZA
Bp/nKzWODD+fi8ck3HTQ2ukFVP78Man6rueRrZUGAZAudMeWRynW0Tpp7ShFdir17RLh9qZwOpf7
eXIgZblQE/1YSVpvUrDSBilsuxJdSGIX9gmd+0Ia55soKE7p+E0eW8OvNR0DXWf0ZBJduRITtg+4
RUGk4xYLFC2d4+i2bu10X9kO2BAifwgm4DPRyfJVWaQQT/iwOkQHdUQuKswgYsrx16RuEcpw7pel
nCkE8pA6+8pIiSOSJ694J2M10n1Cd08RERbejqZ3ZTDHd8G9Ez6oCRDjRaY31+Bl1dZwJdnN57Zp
sDBSbqYuQ6OxL8iwEmBwx3hEH20+GSXgArsItiGxR5Req9QtyjTY4hytQAnCBMJmfA25Vb5GhMaj
/8wAOXhNk56SALJ+Gqm3c5tAXg0IOaGc0+hD7mPV3pxWVfuEUdW3KyX1B6m+ImxX34xQnEurrLfo
0d9Gsn1M9PEdwaA8iTM/SKPGU7i6G1ao/kRhhLd4fliWvnWrMFd3FrRTQy5Agk/KewmgaCOTYveU
jGepWMzUB/tGxx/V6hZhz10tx8Q5gn5T2QX0CTKtwOY0L+9lzObDtGeYQ/gE2N13SDNMKKzFn0JA
20xjt3Fe4OFuxG9wfzbA92foMfjFzRhuK0y8p64F2o9AoFssRbbXq/ipVZeN4syEA+KocpUsXfAB
q0DqxfpHgW+Qm3Q6UR88oCqreV2WbNlKerxLQ/M1BIy4tXKg8hhpekGH3XNVDax5JNkNMlA+uVmU
ftNV3gB230OqdHIDK6ArmcMTeBJsBMbPutrq94v9TFfroBbCZ2WDkzEN4V3VTSPaKDL0k8UscB3n
8TXJMLuEGtIdFF/oi47tI18ERKlqIPbls+UhMLX4EtQW5Hx0E9pqjGBqt/xAoPFIIpSBVt3YKRL8
RkcnlCg41sQ12PWmNzdgiEK/a4hUVCujcaiDFVkvVeSLdM8gauzayoyCehllPibyV7YMbmeSlacm
ad9jFVF2/DeR0IFKgfZEc7KG6SkwCffy2zUP4GTpmaaf1cZWSZz3frJLyGxDwNMTf+8y+Vs5zDAK
UtYZ+LZcIRyBCFrPFK2t3voYJgjJT8stuvF7MUqJh6teso148xvynDJmifse8a3b3DB4dLuhcfXQ
mr0lCgB3VDKSZrntZWjfG+VyCps2pCdX8/2SYmug20BAsMocgXOT2DdwvmmL8CQhFAO4A7yl3wAF
uo7gflfGhC8Aj4mUr5brGA1lztwcFtmI+GWO5Eat8TRrhS8p/R24s9dU4o9KoCFH5IEHclFN4NuY
SFVK981ymvdhaAsvsDTkL0K6iBgOO5hmBaxV8l2N1ckdHVxL1ELq/EDhpV4c2UKhqu03nYpnlrSm
xOtwCVG+RR4/Gt/kDCoIY8D1FBg/SFBs0lg6Lab+PIWr/20eRm4Mo4IcVMuQNnuOg5BDGjNGac6r
WlqAZRyt3JjWfU0U1YsYb1bEdZGmG9BebqPFskte514HI+XZ7feW1+8bPdDAO/wSOA8z8WxF+zbZ
nzNz/dPeMs1N4BCq0be6f+r0YzS/VfnRMG7L7O57on9Pslc7+jI2d0suexrdRoyzp+KBF/S6igld
Yrg62XCmOWWzAG9/q8IX0v0e8Kkxe6/Vw6jcyrafg2VGi0lNUcTS3dD2JyPiRb+Z+hHtBB6cJOcC
ANeInk+NdbdE9k7SamCkNRGhhyZIMFdcDmWFtW7WnABB7zGBOETpsBudL9Kq2aCcEnMjc40UlJMc
4SmCCGFbA0ypS8ax0Auv2wJh9BmVocHeGqgDdnXvW8krAsMucxN/UJNNjBCIHKJcqXxDkGQKkOP/
nvR0XMo3yWLe2d47RoavFvOu8rstH2tn2NfKbf0wahVzeyyCydkM9a08Q1kyS6zB5m1XjRjNPhcA
r/QcU0iWJwgNLjJGOsxAc8MzJfR5p3DbQUcqwvTYw2lO087bLs6+UU9j07oJMoApI/M6PMTulD9b
ve0pCtJq1he4Sy66lLyvOPf8kJeF6br6EDvpVjMb5Ggi8sGwqTvsKHufi13n0oAbcHKVteoBnbVD
vDCpYJJHKMS3O26MrHhJgOeGdBejjK/Nj/WDunjdnf4DieZ68IPeT96qpHLVdNONu3ghFnQz9F4W
bYLMX0JCK545+6q1rcg7JWhh+Ut/QPUWwSN6pmd075R6nfWhoS+bKH66bBm6bnTMYr+ZqRs/4NvG
VAWbszYFFuNW7WYC8QiXKbmx74sv6oz5jTtKGye4DZUjxplzzESu2JXLJpX3g/SqNH4kn2T8SdSr
RPfqdpscRvM6NQak/g8wsZV2Y+f2VgL0BLarfBkyJpHHgdkns5VO2rH8cAPmb5j8lgBW5qMGhCm2
nsrkKh9vav5OegGrxm+QDi7443uGdGRCQNqwIyFnXg/T5/yVh6XZ2sOzUT3RtTbZFiPWIN/V6V5r
9hUaRYwMvnkfpFdZhLtM+z0kN5CBH/YKfIpbVnrgbrb2citjFhLuktYP1V3DMN1u6/o9jD1L/0hy
D+fZBAGC2a1UP5Lwi2ct4YXpIX5g/tjlXr6Q5vbCZbNEm8Z8WFRAH5uJbCig6+amflWJ7LnSIxaf
t1nvNl/pWGMSTwy4nUd8bELKl9d2RpDw2gw9w9jXjRdaUI/ozNxaJiflpjidLEBGwDj7kbkJdgmB
M8snrVJh2tC5/ezp02Zyjla9b+GkWzsz2ZvFdbvsUctJMaRPDuW8mdMrI8Ce12Gc9kdlFyhXskVX
xfqlXvZ5/TaW78nX6hZdzwJSO4YGd7Pu6s8GGKLiiXdkIzX7ARSovimCYzbT6dxY43XuPMqZ4/Fh
oYxghHrFY1W331Nlh9jVXL5XjNj0HfZ9TIoX24C0+DFyv+b1Wy3tlwzuTq5e8dTByocn6OEZlWaP
KjFY1eVB7O5MndfL7b+R+U9r1kZbnj9e0aj7wnPWDC4x72kbTK4R+pjUB8VdXmCipG8lvg2KisvB
snc9zoKLF9deMj3mJ9xdS1ZN6ePSk3e/wwXehkphsCBEZmCT86/YaY3v3BpvMYkNxIavwtw1mODU
rrFlTQuFnCl80WwsFNoHv9GQZWRLB/81DPArdG3DlRj7X4MQ5W3fzjelfADxIr2lOd4bX1Ni0prX
8QTXvnaHUBNucoQp3xDkr20v4QGzfCy562BTQsAONmGxYYDO7P0kXc2252SQC155z1FgtKdN1F5p
xa2yRob3FpZw8QHZAHOl6nrpciR4bdm3Q7qNG0LtXvHW5Q+QcJoEC7HbRrmZB8B2d03oVyvsxK2Z
93whdBL/oO8oX3Jm+M1WZuKqsJDZhMmhHn2+oKZ62NSBB8a9zObux4ewvTGLU4cKyutM3ha+GzYj
NvRMOvepvTecXdpt8cqIHZko/ZZJhmNs+tgrT/w07i2wdMkAA+HX5nacmJfcmP3NiAx+dW1OMZ4O
u0R61lBzWP0d3QG+a7yRHSAwGN5vIyQqs12n3eX87NDPiyvHZo62zV+5cWl1DVbV2pbuuEkfwsnn
Pfrf7J3Hkt5WkoWfCB0wF7jAFu535T1rgygWWfDe4+nnA7snRmJ3SDP72SgUlEiigGsyTx6jrGE1
Hbb+GFEebdBRA3Z/rDw2PDGaPAwhaP2uZRKoBW2oL/tjwmFRHSz9nBvnzTms3Ytjn9ju1nCla+iV
j/mhhniKF0+Ca/tlhq3JWZ2kD6yfFkudUblD4eEuy6NjvOj6ky39JV2DJLZP/cvAu9R9I78S+kHl
PkgOfRUUMA5LNxqvuCHYpOAQueoB82TOWeR+9021bvL31giL9QVTgJr6L/fmw24Ojn0oMWvqY9mG
BAmMXCsMVXEfJmsL91g+iHytISxvHKmcZe5Ms4b/59EgnANnm0eZEFrjWVUIstZzx6SZX2phWXtk
EUbzGee8Pfq09pFGAJwU4sjWWPVLi/k5SIAANPIGTnfhzu/6l0XxRObk4NfTdTncInjTvA5Qi5LX
w8GOLUUl0ag+fYJJZyvx2vsxrH6RPXaZ59TYSZKc66KWUZl0vjKidklWJF1WQSCw+YPtrtcTYq38
St0CiBb87IpyuwzkIoe9duLmXvtQs36YZpBNTBhDXm+5+Jrthty6yX2GmEEN1fpQGod5zFxRHzh4
1+I03OU6Dqqe5grrZjWJrveMNigDsv6Iux0oU5TXdmNkc6urR7lcNuUMYzYTX1N/gp/EUH7FDgCG
iHZfJUGt3VOhU+z6TfyZigPbjDmzp1S3fOiohOvzyN3Tcy9jaDb79OBgN4nvYGOFx6h6VOsLl6/C
9ScvTnQ9A573vHpUS76SXfWvJKbVG/89nLqTY9/mr5F67w8jmxBxxqk6OeS3IwSnrbS2awzkiIuj
DpiWCz+2olyr2kkZz93K8XkwsueVw3ulZfaWT7ZiMyHDcLyiDK3sRklCowkW5lsX0XraE+9i6U6w
gGT2rK1h3Ye6sv9A2oDH6ve6dA12lwWM5o75kdPacNzYeKrzUwS+1YUcuXoUcGNze8/Ts6aEaXyN
ibrahZOCb+hx7MKF9A3OIv6Kzu8EOyBIstCMOEiv68UDQGlCfTsM5snEZUrDCZEsO0bBwSCe4ZR+
B/IzNvp+r/jkzlUdj3xEPiJHT8HpBP5VessV7hOxy+nEvuGiZYdQIWgaCbj4fsw38Xrd6A9UsW5p
PSrxlcm/gUWMxaEyjxqmXeOrFZ++d5DHkQzcJvMStEB/Ayh3kt8WNeTvW8u+asSxfVfjR0JjkLFb
7bNoQq1/TPjL89vNeNbNmxi4gcML5DRYjbNtXYBjKNc+tfZ6kUfLuaG8ojYp0DdSSs9HNk463Tbc
Az9JgLfbnwQ51dppvG5C8U55orDJJk+MV3ze6NzFl44Mve1iDMfYuK5oHvWTUG5KunJAzeaCUWYi
REBX2QBpxVeF7Wq85SLItEel8QE22zpgjZjr60RtNJxXBW+IEIB9LOjH6Nq8zQx4o9I5LrSRTHN/
lVDdSvqdJMYb421fgMAdSxIPy/dkCCr+N+4T/DwXn5sz/chS1OCuomHR/WLCU2n9aXd8D6A/dy6J
hsmAzTpBHEfBWPZFqNcUJNSxehnI/o3Klv+LhykfuKE7DF9UvzAgWTHUcB0FMGv/3o3m6vwOPDxv
9BcBBnu1Uxd8llv3SdGJW/xXm44NFaT4XrFn8NCkdHSAzQow8a1Xb1WjG/1SD3FIU4UfATjNSG6f
ql8Vid0/pB/ryvvh2z1Ep/FBVH5a+fNL8sYfBmNuCFge1gdcGipBNffL3F2f1ReA57NNtDk9X0qf
cNveyM8t5WeJUm8B/TT9dfQLf32G4T1w1N5QMtJk1IemyfYLZGmOVn1ROgYDcqETfNA4QzatpeR1
wngqTsRHufU4+2VNDq6oTxhGI4DsT4ZryiEYBwwFik4/LYod8MYIm+lH594A76o0yA1rX1xXBTlY
6p2e9ae4jDqc4ojL3XHhfsPN3goURTxTf8Wbh0cOLbDjWtfO6DZvxvwYbaeckXB1cEQA+zfUfhRv
leOWZaBfqzEfc9XIIQkpniryf6lqG48+jhOjVAIKfNpwvXOntyx9yL5Ftk8jSOAZDzdX+8okjIwK
mzeS+KaFeVpSkL+2oNIJ2ojOBDldT76Jj69SUniV4fdtuHS3pDU5j5u9PxKWvoWOaOpu3lVQek8/
n7nZ9Cin1xq80dx0mFVfcGIOukgvC37b7fiMSC18MYxPZxlYaxx6N2m1HWdFO66d5SYaURHBLG7t
9WFLD4kSIVr41jGeUK8zVhS2rNGtApCCr4OdYG72ZZfgUKBX7aCcaxsdAz1bJnN3NJllxEV5QjtI
eFiXub2CA5zd3UQJexbRUCxjT609eNnj8i1TfYq52pOr9n10buZZPrXbdGEc6kYqZeRtV1y1FBpW
sFKopoZ2r07JvWGxfdTUf0Qt3IzeYOfnsd2elkjzpRZdzO3ipLhA1dNpXLOruM1utd1cwRyvzKV7
QGPYjpiecVgvZQNVqnSBNqCW75mCISYshFTwfZYHdcjlaXF8aLIDwr/T3GNUsVRbFrRUlGYFrNPl
eRMY5F26qj5+RVrfhcXyMDjqEBZt9JCW5QvyOa4BU3lzkm9DEVUUOY5ypcYU25TdncV8gWnH4GaR
ymaqUDIPxWSel8E66RZz2Fgpr5sN5lm7ewHPuqp4FiKDw5xmX3pjyNBplA/rh8NZ22T64Pakr8zk
GrgyXX40dnmZuvGuHvujkiXPw4ohKlSEzqvW91hwqedk9maGpC8kX3SMOXHa92JgNMNZSBVLzHkL
fgnMv5c/VondPD7AxnOWNvpxSzaFdT/h6KBA5tbwJd0soEpjzbEzXxtmPOlPot44NLGYyK3CDIws
4S7RU1/o5aOlx3ex8tVl7bOE954Yl6oZr4fxzTTKu3Ek8L7eDE8HmVSnVj+MDg4dda/dIBKAKME+
I/tJgeGHHFZsuA8kMdPWoXLOTWkBLkaYaKrWGGN4S/uZSo75tqaIyisy2iaLAMDkLpoGJyCBfuQc
w16zdKiFHW5re6ng/H/OpWX7Fm+CIdn4ldQ/kL6b93hFYMiPRoulBzzS588FyTnNkNbe0M6Vq5n5
cWvlzzxp4CCtsTeMRcy8dPaKGTrnpCmatzvZeHWR1O5GNkvWgKAisIjRqlFdY+0OiteJg2oSUAUf
s3MeJGI9hggrvTXqaCEtqq7k1Ul6TGcZHtEn4q5gDF1JNT4R35C9ahIDyFVRSzcrm9l3LMYGekl8
GmZHT2aPMa0xmoLpUnezOd8aw/wsB/JWMbQxvKDLsyvHAPdWGMxhgggESo6gJyLjXcvNn1heA10B
uzO0ad63VHCFOPHEbLdme+njsW2me0MkiTfi+6YUDF2JOAiSvV4z9O9mPJCCIjJAAeq7XMNQCfqE
iy678So8RBkEZNF5Aqu2+zLEmfZFM+rn1LIDNGu6C5a+EHe7ZbuKm1YuAmCtHdC+uiemrcQppObG
ACxthjI5t1bPfa6wnGf7ZbbpFpyObdaOJsSm5EQqxXc1pZpYFdpKTGPyYaYNQmeERrAKKxwq/MTO
VDxKtOf4zlIKza2WnFqD3N5IB7FNMsQfpC9fkPchgUq3JoyG5cnMI7Dhcv1RdEXGZZpjYin1MNfk
6sey/JEXGgrWBaMevU/CaVqbkOhDagJ84fwKUZPH0P45mjuI9lpEJ6O9SUQyvsoAJtRksA7LFdGx
ut8PRRXOMwGI+88ul+59K6NAdhl3cd3TfHDN5VOJTY75uJRGGENqGyFVu/qMHeg4tD6scv0mstev
saV7d/AxWiRTZWtGa+zIhbECLyuCqUCGu7tyoFjJkMCoL9975Vmv8yOH3JeVkuyetDR2dVt6GCmb
1K10YHFhMG3IDv0aPy0dZXKX3YoSJ8U4tk4ao/NA9DVrbEGICiodFvOEmHu9XSZAplwC9HJxp4W0
j8a9lhYvSmXdFoWT4M4GRBOtPNLULYHhELUS1+Vl0Nbva5YeZhOfPwxsbswpBkpZ8xvZL1/EJKT+
IOKgx0jF3LJLJ0kaXbW0DSulfLNSgAJG+tFqvWAHLVJYEvlCqd/knCQJA303n4Ga2IUw/4rSJ4sA
vy2J3c54FxWCIO1kx4FkehH7FLNc19dIKHdKW75F2UI28ZakXIBU1s51HRHvYZIC5E+7N4nV6Smo
eXpV2XiZrajnh7wdycbua5wUKSySzo18cp2ZeaIzYjKUmMmbiVmiq2t9S9hM97ytNdJd21WX/FEx
1prWHmDXGPesDtPmVC02L2u5A3Vrvt0iCzh2rl62wWzO8Vq99HUNLAhMM4qaYFouN2HFwbwCHElN
xXGfgYaB8NIXNci7mQXkztE2d+vgp4n+qDjK+0DxqtN1R5QEY2pAzbN718zFC+yn29nQvkHh/TBl
ec7U/mgu1EOlCCbD9AxbZFeNyqTWeEWO+EA0uhEorVmw1e3sUFbfDNlxCy3V+5gDSkLZOM9Zf9ch
z+hyTFizpnlOcvPHh61W7xqCyyTSvlVJGtOaExyWNfnrktPyV03uV5OAS0ihVsTAU+ru0mHV7UFd
J/O43BMB4fha62QUS0+pWhW7u/QbVwhRzEb9vZyc51hHCjZ218kQFXxPHeAa0b9rqUybBcaODN+R
3tlESDgYJrvOVF3VRioRlb+PuqwD3DSB4MzuOM7l4Jt2eTtuChoULT8tlvO9GgrzyPC2Tpc6qOfu
c43mgZN7oofOHplD3s9r/CnzWPGZn2h+qwPsErywu7HjRGlsn2Uy2ftQ2y8T7MM1Eb+g+dVgVUeg
QaJS0MgviDm2Dh+Z25wLw88TblL8GsDRbRJ7MZ1d5ujU1RCf9BYcq4ynG0nQyqFi+wiRdCcc7kBN
u/ZOq4a7Tdd9XecvNRGfH2KyOKBERPi/wTfu18GTNeJ++qSysyfX3kwYEXI5TlFCoFaZ2O4cwXZh
f63irtXR6SKleo8qBUdkg/ji5jWOt59QKnZRDAMLeFV20btrm7dei1DJ2xjzQD9f3WJg6tEWj7Bn
gEhyCE2TIz/KRQhfiWdgvTXszD0LZqDdYOh+RR74jxmvCbfhJ8FKSzIOJAog9y3NnN0Ba0ugLiM7
IkTWfctenpyYsdTQ6N/nBA8nOVYfLeSioK8Bqvt1DuwNw7i+B8vty4gROqfbEqVWgBPpxPikeilI
vjzqZvckiKwJF6W+wR6be7L9VKt8CrjmZw/O4KuA8ptkFqMSLUuhog3jpSydq5Yr7QjPVXHnuZph
PRCuuPeulZo6foYoyMNEC6559Dzalzq2v6K4eNja5Up2NqQTmWCwMDS+kvQXTYrOzbdxH/QOmzcl
8iBAmgsGL4YZvxfVj9LyymIpT3H7nPR1clLadgnQgMEMVF5kDmap6tXGVcu13WE/TU6TZSMR4f7K
eux2gP7i5Vg7e/BDkmYuOSPwSoi4oDTC6qv4Lkar9DG9OcZpipcvQkJdNT5s+l5d0VABbuxdI995
UrE9M0KZQzIkG88hFUhrFbde4h+NofHxY0NlgCjGoALsg9F7WYkE1mJ/y6mWjMG5i+zxTjqxxizk
TayFFjAYpbMU0avdWDjtqeAVWStd59mugFu7Abv0e2cc6WRSHM4SEsim9daWKxipXgcb8gzLUrMw
246GSST9tAzfclHxFJE8Ghnjv77VELpgcL424E1G9zyhNuvq6huu3bezlVxBTfrRKkMwEx9ZVJeB
BDyvFSAlsTm9DGOdhrAP3CVu3wiXM7wNM0pUFm/k98LnYWjaAt/CP2uA4eBhm3tOFo7YIWphulsM
yGFCtZYneV09Ww9jxRIWonFdV2PlGSpQAcIq9ruinwjhnrc3LZuaoI8gezX5S1Jdap0U8VVlwCdN
5v+Dujt6GafW3K/4Wi1CJc+9Ej6lN6SW6k1UrhiJ4qge4yuhbNvT1i1X+eIMvtbQPGepeF8sCx2v
PjKkbS5VjV3JZGgqfLP1oI7G47hOh3KzkLmVYP0IoB7XpX9uSnlOkJwug2BYVKKsFcRb5GSYwsEO
EJi82gsWJlCrWBDlxjmy3qN8sE4IA31TZbiCdupC5krEoGUNFCJDXHzAhTfPNBNOetStxUCaXhF6
nmU3U+9wVyVdUCqMYUxjPROR2V3h8qIxuVIif9colhoEmYGbwe+75XNoZXSABlwxd3KY0uz50WY8
0ZYNjgwUuf20yr46R9JE+6srR6UrPrapcXxjbnH9jU6qNZmhqlWA6WXXwc3jXbddpBxwsOou66L0
4dZFV+OUtLeWVdBWYDIEDJGMFzeCaEh/tmQXdWlPuYqWJB+qB1FvJ1Ppm0Csracqc3W05mLvw697
bQNhjacPiIcNwU3pckzGhkphVgavt+ompK0Nq5noOuwCQYDz/E6MWXU9g9LZTnmTp2p/dhAxn1dr
BlOpzcMAC1dpk/jcjozabOsTBnZ8LuZuPmarfdE0upDEdLKjiV8VQMX2iHW+ExKJTl4VR7rXGIsH
87Y/TkbreLghD+d6BGjTRV48JA69Vpak6hlK2lg8x82IUhPZqIvLbXG07CmY6iw5xkAZZJyKB0vg
zgXtOHfLCSmjxHjViFcnJHkgc4s9mMPE7D20VfOoGvA6ax3aVLblBXRiPagdeRsZTPgZhB9kPq+3
zb6+W46lrk57j/O6xeKYUlGNMpot3cDbi7+iWkhDNVPGkTSPRljmVwqRGMCvGS5SuZaTwl6hz+i1
d+y38KLv2y9Ckh8gaGLDMXMtZWY5hRqxeNS8tYWbBHMsrS1SdiWHlW5pI4iTnjPRgU2mdsGk9utp
JZAyX1XnVMnuxFnZXqzR8eNxNb3KhnvYyIZSp5D50ZrsjzYyRw6rLArTBi7gHPdenaWmhxMuGTbb
POGJPB1jq6I/UUoQwbm9hpmtA8oMNZKy/MMugW9zrYwDdYRhqiRE083rqa6jm9jcGEXmXRbqdQYL
o4AKlXDqyTI5EVpenOq9H5t2Cu46GBBZ23dlgfiwzlkFPxEPjpLkp+MeBlTPiRrkPRkWae8sId4G
JESuNgTeImr8amGMZqVCPpnAB6V0zqYUw0c/pod2jg7WqFgflgEcUeniw4COUGIKh3g2nW/tJisv
TdxhVALON2m5uExFD2PNGJlfAy8V5coUGccWQwLxTvwJx6Iva3/ebH4tNZ5W7GIe02o5wtOnai2g
vLCPv+TK9LyXXzqM9CNWyGqJntDIhu+W4rxijszcCnEgvGoDxyzjc4ZGm8/VoRGqvJhLfOaMFNCq
0zMvEX5BW2MWYM9PXWUNxKtSI0ISUOMMPskwv3XtWgW6TAeXgFCiWEZeO7UKXKPa7TFeRz69urhK
VMyiti/LrpwgGZYcvJHCqR7rL0zTGFNy6IVxfxKp8ip6kVFLl1mA51SwDTxvKwUxATr8f/x5j0M3
x6e0ORvU/h4WyWfHoibucgCxdAFpqMQZwVJ9KOa4PaaU7oklCU7kgaNtm28zAT9Jyu6zT/hvk2OA
c2QkNttJlXhEO++NjFrheS1I7mSmrQKBxL1+dhSQ5hib7YMSyQsNMnI64yJFuoZOWS7HwWFCki0Y
REUarpJ63wpPbkx59XRghA5VeMihbzC1tpx6urXxqzNUBqudYGk5EdhGFbEczeK1j4rjWMGJGjMc
bebaLxQmBM6ECSnWHC6p5q8WWAWllnW019zXEm5ui7lYhM3WMbU+THV/aXVDbmkcXanl+JNItOLU
B8gfMfGJVpqVqL915mi9LQ5l2YcRdqhCgpuuRaoEFuAhxBVdejV1GmC/DfklyscrVNphOxoPjgNj
kkCKliSa5hTb2PcIRbL6oJ4RdRlWvZWcsOUKJOPBzR7bo4k7MCSNYgus0t69KWySOWhPAqhmKH47
OCgzslV1rtpgaLeWsWHhRtZCzlj8c+zj8oXL7KC1Cw5IlbVzD9XqaNKn6kVtHouEeaSs6EozizUr
kQ1qy1OVbvG9Y0/3/NGwhDU9ZoDXv3Lvx08jKHkkaTJGv3Li6IBeoPLUgmFlsTAbtZNlY5ahVhdV
xfui6TkkBjU94VxVPS51iAyhupONwmqH4KnI8c3pkD8neZwEk2CK10ZE5Gmif50T8PIckiNtXCP8
DYuBIJvBC6JOwPBvoMAhHKA21CH5KLaniBg4HQrJZCTfUmIN/LpTPvBxYKw7NThCGOKZ4wDDMmR/
mmoErU4xicUATALtYOKFCF2EWyJKKRzMjoWRpoSXyvkhS2KBITV2Uy2N+oDuTGn6A7RxyK3F0ocp
j4IAVGA9arpDvW4cnuVDJ3Hpt1bIq+a6vMpSWw+MDtRnZVKta4HyHkZitx2QzK9XG1OALS2ReyiQ
gYtyw3LCZqqQOIhe4H9H4f8rwv43ijBL+ytBmP9R/Sw/uvyPerD9d/z8+CX60v9hq5rqMDFAC6ZZ
9n+rwex/qKjdHVUT9i9dl4YS619qMBPRFy44ElKozUBImAjS/qUHM8U/EG7pmuOgrrYkCuv/ix7s
NzG35Ti2qZm7vYvGczi2s/uB/EHMjXozEkIskLm2bT239fAyZ4Vx7LFh9Jxq0jhvto9pb4wiSFnc
5FinMFmPe3nsoBoNKL3Pg1oT3zwgRJglI+mSWrGIplDI/IKSgNalKzfm0O21mTZJYLVZCZoLGRKR
03oEfJxBGg7V9D1xAITa3D5PTsWInHjbIIpfKa63nYfeIl1IA0zvOi7F9NOoXjB4sFYkozphPIEO
vsttBRehpJjue0v3BYoVv8A/4px3JcVbZzO3wybOdxzrQMkcnU0kuORLScBdoz93C7zNVo7TzzFi
YzUM1kQ2vOU2DbVYb5wU4iJo9Y2jQQIuiw2X1Y0EoCkTn+tYzXf5dlc5L3qePhVGRC6ryRFipM1w
WOE0Y/QW/dRn45TiuwdHXO+YRiEloglnvhnhKkgVZsEl6Qf9nzrOP8k4/2inJP5s4CMxJDRtMDuD
tGeaHtT5f/7IdDNrt26omMfGviCZSE4jpIdByEOM8sSzqVNvhhou32hdykR0JysH8XXymHEqXSkG
xYNHmsxFg+BNapdVu3FkG8d0Nd6zKnprDUrCbaiYcpASE1R99DA29UAE9XCv7QiNg3VEMDBcsFSm
iNOAwWcDZpig4BaReWdtcH1Wq7euCa32mh6ApocqUMsb3AJfSTHovD9sz3+pIv/4QuTuYvM//lKS
7Yi1jXRMYUlpcDn/5mjEWauhGsJBXVZx5iaYU/gmMThuMSvfbRuFjGJMP+1ohrObQNVdV5KW13Sd
mC/ZfmtTYyy5OQAvAISsG05mxGpAIqiZNuxwIMBugODB3/DKITovXt1yB75smGeGNqo4IsGIJ3r7
yiSwI7DJaavhAez/ECUYMZcnG2QPH1fl6zbXTmDOUJnXWI99FHflldksDJZ3blgK03224GKKTbZe
jgTGR9wNUMrEfNp6GFd81Ky822QigzTOtlBQmusbeIpoxVXtoIroFyOCDdn+GJkKPSYdGZlzulJt
0MSDUkDcUrvDHC33fUyfES9F9M2ausSz2q49/PWH0ffj5vcPgw803BXbNhzTtP68UoUS83wJc5xN
5rg7SWqjoUWqM2/HpqRTG8peOws8oi6N0Z9228JM9r0nzcQ5xPQNsnLogJx5PNRFfD2rxrnVFLwo
6oUxmA0LONpY2kYsOlY1bJ2/fnztz9YY/1xXOt7eprQkYhD1N/cknYxrDPvgcv46MfVYh1JBde0v
lWG43BHIPaKtO/1aSpayLTezFmY1Y/8haTjfIoIA2mzy+yknhSs/DJkQXo/B0clSp9NfP6v5uw5Y
U03V1C3V0aRpS1yk/vyqsx4Ggj3uUFgxs/tVGssRRzQDUzVGMvJlNmHnxH1fBLrlbwaTGDyRvxFV
v9xpWf0UJe0ZFdoWwrAg6GOjGVCgF0BtLXxbX0uc/JPeZbzJFMyk/DGTfOd7ZKWPkTNsRHxKCmC+
5htd3XRImRswdiWio2zwDlAYNNhEZDELDilxNXeuJqan0BsmUnbW8j1uLStMyMDQ9oNUM6rHiYBI
DyZwHBgFTjtmMlwptnyxLPr+SreGo1JXP5Q4uaaOGg+ajTdD2zBH/eu3qnGb/7aATaSqFlptFW8U
7fcVAMK9jXGUAoguPFjUqJNHOiJUUBAz5uTduU/OEbg3HFSsFAMjRyGUG9t7UTPi35/VNtikttwu
m6MExK38jZnbv8m/+ewAGFLsR5/uCO23Cz/dRSJiBfP/9Wz4+NecWQLSuzIHCrlXitCpXhsxhRHz
9IQ62DXB9s8OLQhCNjwV+s55knb1syjTb01h/O0m2vf4n88AUxo64nQU8pqti90c8A8lyYSSpinS
AnDRAoRa+/wLdyw6Raj+0YhbUGEE1gCBBdO9agcusFmNcqjBRRQfDOVnpGLTg88bY0AGz3/9efXf
b1LeHh+XLWMIYTiO+G2DEz2D/JdcQE+r22ueEip8ZfdoS1rM4SQMed5ii9eyWxvqWyo6w3WMbA0g
l8MTU7T22MzxCB8su1F1FvhaIAPtEwuqQfbMWPsyGSBXurm9/PVza1Sfv79TW2e6RLmosTzV3y88
Z6VT7cTo0d8oXtKjXBNSv54dp6UCwye5afTJbyKlORrO+OWZIOd/czjutgf/9gy7v4FmqrZlYI3w
5+/aFhs+NCO8N6d+WkynPDBD2ULyP58is0xda9TPw3ijTBrahNo4NLYZYvsBp3gxmEXpkMw6uylI
ckre0Loud1IiQd4XIywA7dySR6wJ7POy+VLs999gIK7ahYpJ/jc/ifPvb5Ny2RYsUN6obhu/1VMg
ZjM5xqxQO9NOSQUHOK565yBGeTOP9SfV5smK+IV22DU41QB1f+PpTX0gEZhfn/IoQgxn3s0jTt1o
q+E/cLbVo/lD4UhE30VVrTczHNCIysku4GBnzQKdGROsri0RwE2owxRxUJbmc6B/cHG4trDck1h1
4Djf1xyKhLpcAdIR7jTcltqCkmAvUAqE/mKE0r9hKSCXzPEmlajPFS5VtPbxPeNT5D3YOaGwa36O
ZLJXad/7KdIkX6/Up19HgBVh89LPObB6Urnq2vJ8Kwd3WqBJgTw8e5CIyP6ZN/RndtipOdNzEW9E
9XCtF00cbhEi6kmp72tiMUJpDiG+aBghKzqJEZH5XjEeeEi1LfrWAxYAu2bXccolX5h81SyaFMaM
ZksK1fWvj90tUNub3W3WMTA6XncQT3T632x/8R8+PFgUxx1jc8wzjN8OT159lukdajEjR/GtlgoG
va1DqJOlXZU/cUR/aHH4vSkr+7s5iwTjXdRPo+IuhjHBP+6HwIRLFU0WvGd1ezJyCL05mshp4L2h
17w3NeeNBBnQM2aRYc5PQEmE5fCq/tAmJKR46l+vouNmMaFbtSPZiZO+je5irUSLg0pBBdjCqZFw
9mi6ACkmb4psMudWvKb/5lD592rHErbUdE4WXeIH9tvbcPDRrJ26HgAPV9IxewmfzmhvIsgBvxb8
MiNMADv8IEcNurfRQixeJMzItfxul/AImsV8gwkxeehqHSwHJIbI+ANgEv43t575H6odi5Nbo22W
pkYT/tvhg2WZENGSj8SRjKu/9IxGfi0cx5573zLFRyLi202Jjprd5ZdshhmJlYZbNbueIhtvi7j6
+OdtLlKSApXyR18cf3VxhjFSg2/X1pR3h2rnmQ0Kggch189FEbW7bCigNnWMw17IYIpa6WPDXZsD
n0fBuWAPpv21BTcoyIdZJVvOpAWrmd25zMYNwjtvlXRojrkFidwCz+uHIz8Asgxn+bDsoSGQj8lZ
piZnJvwH5gnOIctwtFLLNcRGvQ6g8MJ1Jg0APypcAvQ+RcRJWpDPKORexQFlNrmpGCrOJ21M2uDX
ClTjRnOxvFOu41x8lyPgpqLrt1COEObUIVMV+ELggVTr3UGBya4KlAmarV1ZJQrGtZxv8JdxEKb6
bVd9z/RiPOMn7082suTawvUyqpi9ip3DVU+RiTCxfsyhfvibVcyE2aBGa+01zCmhaq2zfE3PUZhT
ImnlvsYLkXtjqbyXVSYuioFLjDJRGvS5iV7LwYA0rr403PT8vFlWfzWI+ukpreYs+1CK/FOnulW7
yTowZcH5snAgGEwzcrpkeKUIf8a2vPUWXQMkSLsuWGftedJXtBs1OSuEgow+cZ3H2Oyjc6LMYZtq
MA3QU5Irs0JRi9QnMGEaZcGgMGKb/jo3GQFOh2o9dPEUnX/1l8sGdC3BWrCpM5RpeUnTOIDN78Ej
rKkw8AItOV2VSQGarsXb1LVwfB0uhF/VYp3bajAMKBgWWbo4MZf+ileCS30Udgubn7BDiL+okpyx
k+GvJf/raFEqTDUap7rb9sMbyPG+HTiptz4lcyrR4R5hPxhCyLsQaHSYCbPxe6XqsSAA8XD2C2nd
+6eCkdegdeLwawd3O00DAqZc8xJGERp9zPRq4prgafE76CyD/yLsvJrsRNIt+ouIIPG8Hu/KV0lV
eiFk8S6BxPz6uxLdhzYTrYdRzHRrpFMHSD6z99owFX/ELJu2ImfoFJjNib2b2naO92wW2hc5tftK
9wC5rL8NBfs6SbjpFiF/HYbTI5tze1MBbdt5ZpBi7eayCTnQqJhEo+ayP2RtdQtVZp5blfMdDEm1
Wx8l0EJv1I44ZbyxeWim7vvg+V9EI8pNSoj6eZZqj7rF3gycVjuj8a6zNvTbbm+/WZN1y+rU2MmS
D51yOZ8r+vKHFodKO2Jp8eLy2TXG9jGbvkO/vtED0nQ6ZovFcQF2HtZEAbmLe/AUi/XF3vGDF3vH
zt9LB5dKsLT3uRoEvoQAZJuLTSBbsuNQJfEhSclkWU/SSTC5t4W77a1eXQ0WwlWH9d3IGu5ub5Or
md5nflgHW/5UIGWPUniy8ShukYxwYHTi25wyZDA87vMyaPRmfmJWpq+rofrkZmSs2dbb0ifeZ+dk
2ruQd4xDgF2x+Tfsuz5OXv0UqQ+6q4NAXsNyHvs2hyJ/39zoaiKed8Pk0gAySGF+0oEU1/cLiEce
lSY9EwU77QvSK3dxw8U23e+xaTi/f8ahAT61RJ9Z/aEVx28DfO+xslxxC4emw4LM4+/WaPEoHZ/8
ZfkxzJYDJoXfwETKQJbNsD0OjwAQFeccRhQ74UHPBtYVwD0HtPQ9ukICH32QffophB7CXW2bJ9dL
fqAPqY8mbz2gP903ikDuzJrf6RhXH6JHAyhHE0Euw9L4l7BpmdroMYwqJ7ZH1tg9lNDzM6eMn/Tq
1TWaipbUNxBfJge3x4dqwvnYGIoT2lZsUZsIi3JQnoaBy6JqIgtU3d3mgQ3GFKbh0deLNq8w5U1M
9os9iAu/kcWwfFknP77+gAa7e1mixWtUKO/tgBEl69lcz3pKTkHDTIH6sebGQzyjETWCY18F/JJG
z0RXXRNX+ScylD/MJFkuvZyAwJgYEWEO9QdhdD+BZj+nIx9DjLyjA62aZgt9iIbyc+qlX6AO79fj
rO6CO8eCkLK+PdJFnAHKHNi0BPu1qV+PgN+TD+ehwutPfF4MiiOBurM+0RXngDF246FLeL4rYrA2
iVl+XydBFQS63eRzkgWs64+h4MUATFx862TWk3rE7JbX5XrYrYdjo7zXvAmIFs3Vw1qeWCWyaujo
76SZkRkqnush4N2QcykEIpe6iO4nl63VOqBZTwyHY4TTZ5TnVPS/2964MrYF/R32vQxHdB18z3SJ
auaErSg6t55uxOy54daTpE1pQ/yIJHDylZ2902IlYB+4HQHg7qPMP/K449SRoEg8bm7I7d1u8NWn
yVOIiPRT+fsC68d1PTOVhd+1EWwJ9QnZmziTzMk5JKw717fBejgnHvd6LAA7kX3h+X2P38tGH+BR
AZTHpJYKBGeCR2Naqt1MEN0UFCBZzPzL+iWvxbyp244pi2PevNOXHmOP7qjWjmSa7YfOhHdC0nXJ
Xz3BA8BlGBh05GaW8dRp7dHc8FRl6By2BvkAGPk55WxcVtpK02UEEHE4Y7bLhoNfIF2cmIxseXes
sUhF2B7mIihxeNU3zmb/0eoF6Z1M8F028iPf2fpVMmGZOdTmEleifxqtEmC3kR58ST0WUHBhUu7S
38Nl1bfOIRigv/yhBNZ9899nFZSVTCmEyxJFsMf5e0+bF1Hvwyfqt0ZUWK+NJ94ZtDGH5fIMXmJs
Y+h32zEOzX1csocssuwDSwZq/CAnWMANx70fG39q9v893faY97MbEowc9Mf7+4dKOjsaQiWQYTD6
3QpmVWz/3fYQpyA5O2bS+AgFovhcsudJ9xkv3cN/fy//Y06CBs6CD+xyizr2unb6ywzHbmLXzYiF
3kaKJj0rouvkz7+gWT+N80wy09hu193Jeh5wTkynBeVbw326aG+O1Ru/hsA/L5Fxjp3hU4/tAXLI
FFzaubzI0cue/WV4/+8Prfdt/7yYTEYYioUenzvQK7y/Dp4gQQMFiTlOYxDFjCPHPbINyYwuaY4G
uaMRIQm3yqx/0NXFlD70gQNrjjwuje0fPsq/x4heIBiCo8REx+np/d9fP0oHs2xGyYRcDu0ghgme
sCFX4b4KEBoSjoP1vjHbLfKOx8iIStAXCNWk2eANSO9Sf8jvgrQP9iU0GbC/5aHMtC4YqMV/f851
SPyP+z9wHGG5oc1V9q1/tFV12jtkWiXMw/wJkKmkBJHaCNAV3e/GHAbRlRsFZyqyINbkqGkUCnnD
iLA7y2Y4jnqpPzNaZxnBET4lDEl8uFD4jLEBBQtEnILpgLd4v0+9ri3nHXlAz33LgeE0zvfWuzaS
mjtFFrFfT982cMG65eL35KTx0r1tQSmZcPtgMsHLNszmIaw5hnJghHYVvDalle8WFVRsDiNUsKl7
8YsdhC0GjPE7OGkPc0BCKA4KFIcWCaYE7/1QlfsuQ76Ry0/rmz3FMIDJnh4/AKVkyJjyAhKLcuFK
6hO0EQOSyChHoFMcle6k1n8MAbyi1//DMkX8j8MpcB02zAxTXWGHetD6l4cwGtDXJmCot+tOry4Z
K6xHuI2AHjDxbs3EIF5yKr/17nAVEHARrNDj5Hn3xcrSx/++WYS+Gf5xs3AkCVptC7cWOeh//zzs
2sqcoSpbtGnBtF5Pxo4m7oxY1DpkCv6GtCp2zUN/GtJg47nyZ0d4y13vD/ukZljpiHHTJkHzh0P8
fyydmIraTHV47NmQ/vO5b32vnZahHFmPds7emBHRxrWDWAqsM5OuCkgvSifdi5pOA8ktRAqnQ1vi
jpyjKHYULEL7rZbAG/kT1CH4zEaXLkkyc0sRcmy6MIf1TdJY2VBI/OFb9f/HSB+cLPJoB1WAxThG
3wd/uc5ek1GXIJ3eoor9RHj5OeR1vYvHwtsBgBtu9CvTVgUhC5Ww/4aEM9+5c9bffzKVGAgH+GJG
ebrPlVuzIuxPFkbCh77zd2tVhl4YaxxoEI/CdcJFum55MjP7Yi54ocw5Pg+jx2Cr7c9pzkpj3faj
9nb7hmAY/WBLeSeWkrqyJnyauUUjdinhNrvKiqjEs1Ojd2K/yzwDO0QI9uf3SHFg8Mjheu6cMjiO
2ktVMcK2O3M7jXF1HqX4VUdtsClrh50A8O21JLdVqZD4ASkxVPxYxTTma/nSjEN+yOLxWZFttM5U
K8e6LkHcb5JhurF6pP7UDUYa2IjIuvi5t97WFZQEG5umDXpDPQpdvxYngBISoGW4TVaOxHEY90Pc
F7hmDCxy1r2V1qeepiuEnHjIevER1tZH6QMMUj7eod+nQUZb0QlclCiCOKDNfeBXM3Rc2J/rF7C+
PBe2ghOV1GYZmTlKKGZAHjSUUJxQId95WW8cEj++I+q+u43o2IGJg45wkUWJTd/QsQCH2jfky+/W
Xp/cIVZRulqzkweqL2BMLK/Lpo0OzH47ULGUk7Wut8cQMOti3ajE8eM1cEny+ZBOMwYnG5UtqoPu
8/o5Hbe5TjavwzrBBmfoxyWM7WQfph25ctOYYh1gG4Z5hkSYEcISaWPFxnebZuc2/Re3xfsm3AKg
hTO1O2+SyyGWy7BDkM8ATPhfMAWCtUHjBtsGtIobzge+Rhx7kQV7FpdqOkbVNU9jDnEEA013nz7F
bibPU528mb6MCLfvaUPUJc6pixBrynOVt1SgU/xk0TjAyUOxYS10AoHK4t+KhcCYaO8JJ2wFvJae
Faxn5v2mSsR9gtTnnAZo0xb8UiRuWKNjPlt23L2MOcCXnl6f0LfT2riLBEE4VvSlOEhbUzrBOx5T
Y8C1IoOr68zhLQ4JVbSyBi8ltAxJqYhhamthvMEwjrGe+nmz1vKuIv5nrgDlNiaUkpztKGlRNBbG
gJtpUDjyFSfOFAIY8SRlVrowjyeLr+dc0kbD9YkcyEGHGsU2JW9blru8kbAevszmhlMK0WfJA0lf
yba/Sc5gMzFLjWN+Wu+BtbTXa5cqhAVHzeZjgMWvHXZhvFmbfGMeDv2MSTotoUz4oS2YwRXZfv0y
YsTbgF3y+f8FFcGY4nMjFin9WG9PM6jecz8rdgjxoWl27kEtS7KhCz/lDpLStUqwwL0XCsSObT2S
NRTuesu09ikBuLldo5FvnAMpxhtVGrBpwkmiVmbH0Wt9D+Pdk5DhfHR6PvnoGOfaGsZ7P9y5XdM9
qfrC19ZtxtgPtykO88OSgQalWETOIo7oWtLtIJITJkI+VCOK39MUyyujS6swErcp9UsQMQNBsr/N
DBf8rYmZhShK3naLcWbqiVMDLUn0yDsfQ45u7+oaNw1Y6I00kx2v8mobYCZcZwB1E8zXVH4jTKS/
uVUAUIvqyK04lkMseNC5bOcYonQARlA4FXBYPR5dRy4ZLIVtMvVAFdkeWdk07WDOb9atH3ML9hIe
Tn9qKFBsKca98tcwec52ACLOHUdEN74Y7pBRAT3oxLaDR4xEniptyE1kKqVFmhrJTkbaaIucA3q0
Cj57Tc7d2KEvJpQoAmZBjtQAHW59eawHcatXVONCf1tpTr+tLGZ4tX80U/zFnW4CkvnenQGtxZP/
mrXxd4TRcJV7Pfaz+pqufZPZrDd4KfoIWgglKFmMNRPGMiN4xQhBr+oxyAhbuZk2sOtxh+fmt6I0
sD11iX9ZiANlMlZiQdLz1CYanvMiBO7EVHSXZKAo3ZKdmg3XlGUN3AUcoknjXTwrbZjeB1rVk+Mo
6h9EKbDx1xHI8USeKCzl2Rn74qUuGfnqsVcjLA+kQ/Rgz/TUDmI/5OsJvtt9mlMk5IH10TE8/f3G
S6Y2PYcWxb3DdD03at7i8HZdd2HwH9WP2HMj/3HOf/SphE02e9Pj4HfPcTS+5URRIaJn1ZNN+P3X
xWE+4acuRXPfNh+xZypwedx3ChS3XasfaFCTU2Ip++qF+F3WfqzhJLdG4ll7PYPJ0rZmeL8x8eWl
94PVp4wsfCgQaxkZrmIAMX4abayf632xHt092wrE0w7DP7o3PXNvvGXcN2aOhV2//t2OLPvGQDFt
Sf6SJP0aVfpKpRGAFC6HQaxPZ9r22U9z4pzfMwLAuKAgAWJvudmZffGx16DirX6sO9XRmF/jtnnL
SsqT9e3sJtjWO49Ed0Ks2x0s6Pjk+fmbZ/CP6gHmhsku+c4JkruxqqEmKfPijGV7nkEqnBmg+Xsw
owUtDC9Ne+6uiI1/P+gExP+aPYu0Jj1JEwM1U5mgjLAie0Z9sGtGbLY4FeTTEP5SFdGaTkyFMk/h
extZ993MyZqFeLhsC4f1GPGoyqAAEOnoNRIrGvDy4Xsez+nFqt/W2fj6Dl9/rGby6Ylcc8RHY1f7
sma+VxrQlDOjwPGmd6tqmhrwjnQU2AWNA9gFcFR9/BixSj/axH+eojkoQJUUNWeSA1jCD0lvNzCT
eVaBS5XR8uIfcd7jaJzUeEhpo3CjBNeMjEnPKiE1FeKzEdrRpaBSPGRUEJv1siXpWJ76WPM3ecfp
KRRRIvs66P2NL5E6Cw02yfuj1GOxkfy4NlURHkHOEx/9+++J52iDQk9p94k85ethN7GWDi2Kvdt6
po2FS76NHcNF9gSg99P6lIUPEnnXsc6gkmWi+PD9N2PqvO9EG8Mgg/wTA4P1GMeuXePaCq2D8aaC
g6NGDk3p2ZslNn+6GBk3E9ItRHAGeGotE/Xxlvstg3cU/vvZ4SJMElCoyYfd+CZTDlc4cmeXxB9V
vIcW0m3BgNqbdWFoNlpwb6NpG+rwarqimyn2otekQidW1Zg9AqXe1aDyvTb3QQtls7D+0B4+oyCr
vPM0Rx+IJxIcXZwh69i6xkox2YBolDQ+JeuNTxINaRRfEx4sPYck5Q/k2FyfioAN6/ocIiD8WifG
9xQe/rkrGWE2ek4+kCK+V2Nyym2yiKO5P1jTQ+uhAF6fc0PyCDNrhDmRy+fWHEBa6GYWc327X94d
r/5Wl1i3nIrjZv03idM9tEjpCY2AcUTvcrQ+xax4b1rJkaVwo5NdpMUIQZk8sb9DBl+XzBoxXNAe
TtuyRh6h/7R1O5LW4aNtWYA89Kao7IyjjzhgC38CBmdU/eyZQPd1IE5A5xkAjN7rCKzHKnL36Dj1
K8aYS8ooEtCvtqbowZsJ48XjKEnSGitYmZ4AK4OlQIx1WG+NUNY//FQlx/+/isz5zfEtW0rcKXqT
gDSVy2A0r3n9q8vHdtNoEcMEmmkgx/w8ubzIfXP8Ubkm9FjeLECQeKVXffOCM+c+71MOXiPggyz8
kEHMqNwDUtLl0C177iu9ksuL4WGqwMlPekGxjjV+dzGYszbu2N5nbbLvdEUzCvcbARMbX6DZ0oKz
tXLK9bpdn6RNHvTYJxhKh8twhTEdM0DiNop99a31xNffg+YOcYbvApXPlLllY51ywOUSNXRSntaz
J8vDH27ZfWSWiT7Yz8VOWsPP9ZG0jeab72EybUaNxxk8e9uo7tih6aO1i+8ifGq02Lx5ODWOfTDu
MV8dyr7pPtshFb47WG8kJ7D5V8H3dVSMTBCvm1UdHHaMhksVhr1Do9bYidhDAB7I6C+cyUo75c7r
58sTm0QeQwHThUeCzrLCE6ILDXiJSJKX/pj40etaYqa6dliL0Ybt3BUFCsO+L9mwmwMjP9W6zOjw
VMdN3F3mjSv6mQQlezN782ezqeuDk+afxsEP4MmOP9aW0PObB6IdWPl0QXQJEwgYEl+IHcOIdZmu
R8wGwGSGC/M8vaLmlgm0ekmO2XNR0tJkICZZKcrzELXvmYnT2cJTyV6gSDYey9lVrJqW/baxLaZI
BJqvy5O02RcTCrxu7Kg7AIqkC+y4HOnubyElRtLgWCwSfkXfX+MxQKlQ9dMWqPZZgiUZgiA9BpGN
+aiD5LtYskGQBedXWd0DTsTvXcCIDnsoPEhQXEM/7IkxJ91ACvsQteOLH2EiS9EuzZN3N5cIDDqp
uGRm9GKJRp0JpntLB8ZqrtMceeTGa139Mhz+D8Y4HT1E1NfUAhqL9rxhstnyujo5fOYhQR7hirQ+
oPJCxVUFm/UPFningMxNwU4goNvhSuT96TIyHNJx3lqS6rYb4rdgRmWF8XvBnwQwL7VHhjvKbLaZ
nb2vz8iSpzgbDfG2FkqNMXxPM1udA3WyZoamRq97kirLTm1evqxl0+JCEpRG/xSOnCNANJh5zOV9
NaqHcaA/tEB8uGwKngnDBJ8bfC2IHToaQSlu8TGskVXimVf2BtjD1mwNDHZh7RXIf0HXcnff6hjV
su0aDkyt3r8zGx6x2asJUV24hfa1zQtIqCXYKW8y9oDvWSYNlA+zAT6/CJqnTsGJyV2JLbywsqvb
c6Fl/ppGHuVUixzLSGoQWxM7454ZlwUU5xIM5bBtZ5RFmYTTtZ63GR6HW+xCDR3kdM45/GoklY/r
16ysnmpWeoSkefoeY3fXSaAJLj8eGE/1utaNdVO+sIIHALd0KEVwlUG6AXY8Oq+Okzaf8aH1JDUS
b7OQej6rSV0MwwVe0NaQ6HX70lgw6iyO7Z3Ou0SmXxB6W5KwgmK+3mJ1QDrL3Pyo4sCA4VGeg6FF
WFTDWlFBTnKoxJpCvFqr14Kj1iwQIJrtRJk0myggkEKGmb0fHGx+zCwAADLz+eTK9IIyPnnOXHmD
UD/cYRRDLcnJVKi0PWZ1G0Didr9in2dGWBrOnevz70tAnf4iuo2f8jaFFNOR9EgHGQR4Y5cfXZ8d
qyAC2M8dAYmqFTvuXQt3eOZdk2a6SDRvkSrUZSmtW81E7dQTm0LLm/70Wp/cEbNgL0mixTFZqltm
0pf353l2QPh4VXo0cgAWds0/8cVhjGDs2EHEVs6Ywn2s0QWVC1IaWFVd5N9GLSsWWe+cQ/Zy8zy/
5gKKiote9VJOyEPHO1vI/DAGo3vC004nUHI/O13FTK2qxwejU3sMHwRfk3135QKrXY8HBzsToK/F
KK46+WWyQ2wtnpls+6V+oeMfd0rwvoIU5G4NjLi0l/3T6EimfVKOXI0Q02peDYcSFjvqpvHsz6H8
1MgUVSThKFZEnBRpLjpTxv2sETs5mP+8f1/aMNmsL0boIYd29qtDaGGi7Q0T/cIwAd5FfiUM5vKM
PAFEQNLxm+rL6hlCbbAfZvJYxYAR0Jw0phkd+dHM6ltfJ7B7xPJU6sFnUMo3Xzy5BRAUayEAK476
5cUk+xVl9y2nrL9Lor5861tEU75rXIvcjE/lsDivS3WNF6CegZTpuYDw8sLbN9mlBXnjnvK/Tkaf
PKmAo4AtfQDEo08fR0iUHeLiwlzik5NwGOc5B3vGkIf9ioquVWh/ryyAhLGqiMg1WYkkqpbbEV5z
OIhr7mvjAEvXLGM66E3JMZCJ8VoI0qoCm79+6YvHua6is1XVt1h1kvTACH6kXapjw+QW+oTLc2eR
tpOxkN2oJQOqTsgfq+0eiVfyXAOlYI1LQsNgInLEyvk8Ihfys7NtJumtFCFAFY/lOKf+jUaq2s+1
QRRTnzwU0WJutG9gByvKOIxdOm4A3U2gZPvyPOXaGjt2yPpHk+UETtwAfQZMHO/W2E20z2drfpnd
yUNDP/ioufoT04ru0IsmuLh1/+F3RfBadr55bFp3PgUloB5SzzCxet6tMDz7YWZo9LDolEVFuVx6
g7ijLVGfRpXc4rQIHrEmJymDubmpw5saM0KPopRQawZBsJSp4/SQHCF33h2GJOyR6eX+Zf0FotDB
AsN1Ii3dv7SOBfMxZ8eVTll6NcyFNISsK3Z8B9F1yWDDIJctjvC0OEy6+MYdZJ/Wi7XYQUH6UMrL
u+3Ks234461qkuduwRUwcj8cqrooX/IC548x+QpuKeVmPFvL2TPYfAcZD7QkcZHKxXqKFie6rveO
ctov0prQrMWuOED3+NGFBtpdkx05+0XvUPpCbIzYHe+DPpvuiyFRu1Vv4sWDOgDa2A6OZTwGnVFv
FzNciDpMELVH0UuZBeZ7w74mzFGdZFEp7heZPMLJic8K7xm7O62d4KMnDoCVYOjdU5AukB5BsHUp
XCeGR6/9zDWJ48x6tsG0z9bXBaXAwypnG2STgqEnW4EEyuhTjqidWKaXDAn9S+eYGrYnMtJLNd5s
oVSqirK8IQdNrkSBbJnSiW1rBtbblNUuEdGQhVQ4o0OVu4lILZ08UWxzNJAPTJ232h11YS6+H1OK
8sGKDkEKPDLuDQJMffPch9DqpSuNR2Wmh6GR35kR26jZxdac/fTOq4Hr16RlZ1l9h4/ZexJOzwhx
uPNVtNyROgRdvGnHvTugIFgCnofWMa/Yqq0L4wD3UNPvPcawXshgKm6QJsrb+t/qisZTQsg7Vp5W
PKxih9FE8hm0nbhz61TcWeXrgCjkmrleeVMSwKhRTfwGUvQIHkti+NSz4OymH7jRUh/Y7rI09chl
CRlhXI1W0gyg7jgpSS2epQn8hXF6zJjQAVI7z00f7b3lu8vm7H7Ijf5cxRaZm9K5CTQBhwRXZxgP
XxtzyR4K5Vuok0u1TVzh34vQrXaObP2tP0TRzjZdh0fQn24Qq0YAtZQB/fMCr8s39uZSDC/ThJ7F
iOczwgqPTRxi2K4u/TssJAkRU4REOU0zwm0b68NoxFrLNaV76UbqSIORP3BXY3eAezNGbnUqmQPf
sxSP7m1FoFGS19O5Xfpd77XFoyCaByuel18dg82pqt3xYAMdH8el/tzk6bfSBcM+ojBnWznQ3UWY
JLVDdZxw96UjN6cp7toJiw+x3/l9D20MtDXELJ1MgjCSzjBGv71WU2PcQGIernhVQlqCrAEKVgvm
n6VgEpp61a6YPDCxMxUxHh21TT3YjQQLudWt0mpyT1EOr9Wp0A0ei8DXdszcO2fuwTsyNUN8BFh4
ML9NWWN/HvFsGvk+bU3rGUYDqNk0IDqBkfyemd+tdofpPmzzR1JwKKNF9oM3MzMJiNcIVVqtfVwn
dk0zf3UCFUAnWILfq52BA34rwwcHuN0lr5g8aB3VIe+NcBvJ5sNxKuealSkbOhrUeo7OvVVWX1lT
Jh7TZ9mVwQUL8bYE6nCrR0J1elQyA0k8p9Awz7wOWvo3pgdrbzub2rbA7ATbSvvOmgpLRQYgE3wX
+CGEoAIqG2zR00Bi7LaKp/jM6He3Lt0Ww3vtJlSkVgiKLm/mx5oRD8CUR/sp6oXxMFg/3eAF8mRW
B8ND1k8UVSb5A04UvarA31tqPA/ASi8g/1AupyG74YbRVj87Afo0D8mgMj4jp2x3IooZZEC1Y6GS
PMQByyXt7moMfrbChVtuzty2uDkFrUEvMIYN4P+8CTcWR/C5zF+REpD/5n+yJ6u68wlUoO+YjpY5
3gHsOwpqrafWNGcOg4JABgUDMKzj+GY4co9m/8EOu+Zsd/lDK+fuaJrEEy9iocZwUKSzh2Hrty0i
U1wnVFnQxACNELCZbRkRvpcBoQgE7jIYSdLpKIzqWsUDnEL9i2vwHhQTfYPKWbOh9jsMBlpSKRwo
QRG2R1mY19izzStOKurQxv3JWgs8NuMXQ+IdnHD/7P0eFXLUwSHsB/EpEEX8aFUEADKZbvfDBNSl
rGbY+Qbk/tgYjUfAd1bxlvdlvrfCtjr9YZdu/luiEOAMxnxKPqrNw6R1OX9Zpbdd3UyB2fHNkPY8
mtCGZi2NZ/MTtIyojdp+X60++Aey7Wg7X6lK8LcU2fM6Au08hzOs6r8wGQTcZwAjbYr5DmYlqzGV
Aj6z2fy5KAInfZ7kNlJt/oIPeITmzuto1PolWHZVxlQnr73PMq2ze1w/u/Xx5oXOFMuVvwb8JpBR
tM4/ls9lMX8uMn1Ha8eQSkuOyJlDIgT2jNf8uTSsS1OxcPM6JPNle4dYAP1ny+y9bt/qsixhpuu5
olYcWgYdheN8Fq79tg5dKyqTjWPWr4n0fy4iton2GQfiRhCrukaPpET3a07aApUpl1tgF/UBzxu8
gLy7OQJ0Rx0wnCgFXM+xWt6Kn6v+fIoyA/IWeVV2+tiSs8hqZAxuPmu+GvTHKpHFMQ9GTjQfacN0
RG+keX+C8e3RwueGEYBWbd7lTBRpN5UPAdpiSFP21xYHGydP/mOdGbXA7Sra5kOfTx92VVZ/kmp5
//a18Wo0HZRjIvwfWrfMYjxroondrlNAQcLjTOoaSUVoYWfXPEdRfS/5XY9dbt/5dQ05PIqejdRJ
WVYsPum7JBE5xYiWSCVcEwW+HpUHuAS/ehUSN41dOZJMnxRBXJGTTaZnD5FUzmGZmpf17eNl5lcy
eT/AI4ktqN/gJATZZUGiWXkIGzalbE0Q48UvGQl28sCnLxV51aQ+RMyQ81ptC4FELFXpKSqG7sEY
3ilx0Y4udAVeQAJUoGzjmNeEHRWJ+JCxoS4Mmm4F+zmCBhnyN5JtaCnEitJi4qytETR+lvKsN3Tp
CvqVcEioWW9jHKj0GJX7WHfuGZsFTgW/sZ8+iuQOm0t0aezgajduwcvK6Y6FgT2aQe2nJCjQfeCx
maXUg/aEn3ah0UCuNUBnyMG3bRIfWZayGDwLezimlvqQGEM2tAPj3sPPhhsZRqMTUzBOzs4hwPjB
r8jXKmVxQSNNkILmVUR0DgfIxP28d6YkvK4C2y6wfqbF/L7+j1Au73bt/Fyf/CqLXgftD9GyRTSO
nBXGFO3WojXSzy2abPRVBDNqaW2cM67zBoj2mR4jefWH24aP+SyT09gYJzH5b9Rw5EUsJMfl9sxS
EiydcuglPbY/ELNt0k9oXLRkOM2rD1fM7Hn0fRFwLS95TbKPLaY9w+OXRA+/2yiu92OZfFaZeB5n
a8LzYX2PM/xWq/xG+c07C7gDo7nL+p40DCSXMRQpk54yd6vXEWTqqjSwKsc4+U73w4WS9IcT2P6X
dtXz7MDCHYr20fTt8B/WSi/x+iRxkgV+lrwIO52AqUUeuyN/2TQ+rq0gWz7bIgKumccvlu9SgeFJ
Zj0RnYrMlMfahqWljdRctX2p5I9EIc906ai2QYj+34zPI8HCqMyQ3bCjWX0F1K7MjUtrp1wSXExn
eV0lEH94u/xLj+exDPIxPCFPxwjr/0OP10Hx5GWLziwx3BPxx+dhqV8xCUB2Cgt5ahYiRNFtbHSe
K2b6IdyPzlxfC5C3/UDgASagP3n47H9pXvlMAAts2wo9jrB/Ck3bhEViascjgFB11zTJTOM/pU8k
ev+ILGM4mfaXdRe1runW8eZabqaMPbfwMW5p6o/4VzwsLUSSIDDPfPlriqJvE3jkYwMSGH/rgyXq
cjPoRUbTfC0qdakXIdnXoEgk04Hw0FBBZhQQ7v/7K7f+Zdjkx7N97ifk2bYH1e/v7/OaRSJssJ5l
cEMSUQuc05Ij2UUTsWpOo0hY6XLwg+5xHZCub8D1XejDq0VQKuNzrofAeZy/gNkdMQQfVz9W72Mj
QVhNQFPy/b8/8+rA/5tM0oNJAgRDQxmQlv9TU95axZRJ3r1b0yR0twfA3LCTDsT0mMZdSBIpQgMZ
WdhgZ1LJG1OPKuzo1YipUyD7Xv/wccAp8CX98wN5lgXTQoTcJ+s99JeiCD5g12WsqrS60cJfQ6h4
wWlwMSzvwuMTs+ft0ytaJSimLilZiKPMbysBY5X7JcjkcPAqYj5cFChjgjJfVurT+pUzm7krBOqI
zn+vRQVSB7PazkWOA24nAdwFfEK0DhEHTAbOcjKecq0KtKNvsUnLNKTNNZcTU8pqQQ0ULOaD2dZn
S1Q/MxkzG9VHIv+JLutY2S/ZG2suylrEZeQI77RRf+7bh8Zuo4epBKIHhvJYGfR2ES3QRiQEmsxq
JM4SxKrTYvft6vxr7ibmdQQNRKprZbzOof/Gig/T2BKRDZmN3ecqGT/qcuwv675hsEpzT1SEDmDm
6Mnc5pi5z+CFhrepjX+4sq/YC2X11eOlxYjEv6zfHSZ9uOJKQOv0GufS/Qzjwt7a9qjeraH7xCyc
d1XxQtYGDKXEu6NF/zVRjEvH7691aFeU5YwszDAnRodtfFmQNzSVcKnbcDljSTMO/pyRO7348aND
l123iIBr8pAICRdoIklxrCZ7X0lJmVDH7nGuEcRQ6Xx3uu8yCIs7GWv5IHzCa4BDD1hEX24Wy0CT
3jusekzmWqN1dFMNCfFC+lgiuTuKz4dSokMh4f1eevNjgoIdcnyClCsmKZS033DXtlZ6WZehC9jj
veskCOv+j7Hz2pEcS6/uq/zQPUc0hw6Q5iK8z4h0ZW6IsvQ8dIfu6f9FZksz3RA0AroCnVWZWVkR
QZ7P7L02LSqGaLP1xo9ds15bmEO8I2X6OqrVfjA9H289LRVhzv12lpozL18wASbzsJ7d8snBB5HP
JkL+ZmYSk8lK1I6vKXKv1SKAHmabnErI7PzYfUbkAc6KID/XXjsr/xI1lPCL3mKRVvcNTpxwlNe+
Fd8NGTO/ZNM20E8xcdQITiOeI23ZJ/vmxSItiKQbdAdzBDJL0YL16aoTH1KWWQK2aMEUmSfrlEMb
d6K16Xqn+VRxc1YoQde25rdn8z3NK+NDDhcH+E2Wt/rSHi/1PcNDf1/DJk3rguAgbHUOv2ofKVHT
SoNIXfPRTVG3LbXKX7mgYFZjiJYHvdHazarbcsPXJl9sZNyfuB/tkj4yL57Z7VPfDnaLkAK7M/8a
C/xlPU33UCfpHDsWu9EvtnQcrJ2KiAgPnECn/6h6zJmZecfrlNzssrqHSukngzQPGiUYuCwD15Vm
MMQHUjulVH3F4NjbsbZeK1PuU0bvd6uWF8D41aZsU0IVHLiZqq4OvV0NawcT85F++dApWDZhaBVg
xnGcojxZRLwxyThkLCHJzUxnlynxJRGw3m2UMPtKk+hnlHqPSmY9lgh+5NZNVeO0r0lk39kpY9rS
J6BV1UyM3Ho8NvNw0cR2yApVY7oAqJQgd8uVbASCYc/OLT4nWvg2M8pq0R+B8nLX69WPIM7zs5qK
q1DxUfZafEyyK6X9XlRiuOcpJOt8Cl9YevfH+dUfG3FxrMo6Grgg7Hy/bBAAFHyypih6kuynwnJu
NLDns4CLppfKoA62MFp5M1HTnAM3bBeVtgfxukb9yEjj4tSwRmIZsNQOMNW4aGhWnaHtMyy6ZOcU
58wMw5nBXp1y7IsCzEIeGZiijbG/SCN61yesm0awZXwORKtECCIAFZ479X2ppxYPWjeLmyx83M+U
YbSqs1NuuXkTjfu9U+TPmCzSl91NVVa/pqn8auWFsVJFER6TMr4sZRzY2h+61jiI8G1vfygmJKXs
Ib4tRWrFpJFpJNlTqZCnHsdLnPsrQ06nEfjjh4cuiGeVTp6SGzl7IgeI2qvY8F7B4jFpKlkrRUQQ
50rDHQ1Z19gaeTXs9Qo1rerUUYQticMo9XIvG1ZO1WE07YabOaDz6MI3ojgoJC3l4PIqszUxJtu0
nLi5z6fUf0urliPA691H0rO57AS7OMXV4AP/WTqEPwQpxqHWkCg2810J4YDVQxdzUBQudcmiflEt
2ywAmdHK85kMJEi5l4naUpQxa95PyGm2UUEAX1f90has8uz2BMbKoWM6UMi4Ax4LS34NKn3YGE51
U35CthU7OZvAn03igBleNvSqHC6zqL5K0vZQJj9VVW+CYCDmOQyv+eg1pxYqR9sW3SFCvdJTsO41
06vXTZWdgxnpEvpIvWGnrVq/3iREAjMt5+lacHAxsTDrNAzYfYNTSzr1ZRlfkCBydfDckMtMMxUO
6gX4eUmIPa1YM9vLF1RCYkb5U+dTg+oWVq1sgqORxMRc6/PTtewqNETkaItZ4HjTcbk3mjCYTo6Q
7hVMIwROFT8ZiOKKeQAycxk5Z+caAuTZh+febKlGaKypEYsvuUAynmlMUYDdsW2eSVeJFOtYsouY
vPjnpISzbaeS4PnSE4e6SL6PeuqvIxNBXTxMz6mXHDSucm75wEXY9vns6Pq2yTdmbp0xnft7veju
umbF5ywh4TS20CPqHZSgAAA5TrTVlAwB0AU32y/qFZEFWDNEcmx7AzN/y1pPiY6gXUR2gOM3rFh+
z0ozJh/TTjX2uhRhsOmVz3IbMf/ynrFHEKfVFP5q54Qh9zUNihI+jfyZp6HiyWBxVTGdQs4UEa9b
qjdQGfrQuUQ3RsjuUQjNtU6eY5Dyh7E6F9aPuhryu3gQXaZrxqWarZ+sKl+NJIBcMI+oloMzq1Jj
ZSUzsJ908bIhVZGZGGmo81gKffsm9/JPVmXm+KTKU+492cyqr7Y3PFGU9CfDECaUIiffG2Md7gqT
tEm7ReyHznFllEl2Kk3jVjAb25RRc5gLjs0inAs8eL+lAXUaiSICrPZQFTEhcMyvpG5VD72XP7Sk
OM6/5tEqTbPlnXKL2GB+VXo63PWguGUca/UUmugjuTeAIfiiBWWxW5RVpBjx4trQrEFsDP0RVTZJ
lND5VwkL01UdFMFpEafYif7UF97Ek7mNXe6RSDZ+FeV4WUZkrWSWHLUWrbogvLoPk9d+CNURAehr
11BK9SW4pFH8VLlBQCzMtXVlePOweYvgdbjNxNo9wKqzY5IU+7HA84jQKDFoLI70ZUyHQIbUdkWk
2KxWbnryDXOPoiy041M3Tq/L1yneeaT7ahYhedo1hiV8iIrgsJSVUUj6TzsDo6eMuX8WwSJgHA2A
Sdfwq+RcU4grol1dYt12XUynUiSPwEuoHKp6KyBE7pIyiq8+Ddw+8LVv4Uh0UqVaAEF25u3IEeN0
d1FkLsWYg8eBATjymUADx7w14kTc83w6fDgdFrXs0rIKQiwyBzGPHYOa0zX7EY2RvFkhUanDmOyw
h3OWQ4/f+4TaLrKvYWbeKd6zlrfhJsTqZpaOhAOSbLgFktia5aJJiUvoBkP70O77JRDRKaj2cTCy
y+E4NzoVbZfPNMF9fR1aeVjOMkwt+9xoUIAh6AFhB75asMVZmB6jx17OambAMTbN/CgrClVidayN
3aFXXl6dAklmHEEOXr53q7iLJEl8Xa5mbmlsayVLMDLGIla9s/RLgvVez+VmD19ku9DO3cYBEJ3Y
a2ETYjr7yOuosNe6Msgadb5OIeJ33rztHtPVdfnzpqVrmUq0xhNZflht5DyqDvfo/wlOgH1ewoY7
Ke5mbWlb+0UxG4viEcGkuqMEbW0SXcm4iEmEE1+byKxP2HqpBOgDM0La3Zhyc6mlkCdVPY6ftIte
GI+tWn70a0gW0aBYkYnRAnQcugRw9LhxlfRAgTQurH2GmCtHZDm4rJyQHVKMUL5H74nP8qQjPLWI
smBP4sd1ua6W+WOn1xP6Vr6mcEV4hWgYkgZBkT2XZctxscy6BiwbtG3NAeLfjCqp0ZNox2xQ/kEn
F2Z5Qw4jBpsu94eLW+truyrFzelDrAUVW7NcVN9gZsQnLWKLyg75kYLjHFTIfTU2foopt++A22ZJ
afPJSAEmuT4aDeFnP9sUkUMgzsvpH4p+3BSqeo47sqfrSWN1O2vJl5+g4rjYE4YyQfiiVWMm6Hj+
vRLuZWFFGXlGHh7RvF0VPi9SQW+0P9UZ4SXRrOZEUQmHFaSdZZ0WQNfA6PIEzuSlx1NxjMvhpiEC
Qc0RkYDaHhJ93NfNoN9SlyXJDMCYQNWT95Nkh8RnZT+7DJb5j2CG1TTpLWKTzmudvIBxy86pAYmd
DdraUdaD5S/8dTOiPkUvGvpjtQ0MwrSauHherEbO7KWM7RGMENFJ6yrgNbOmLtpYKSAVHTTDuiyL
2RvgVScmEgVI1YJTcddhjSPMXZ5bsxpuqDteBycOCVOnoR/IiTS0UpFkYg/HhdaQigAGVxq9LSaG
QRjlPmhdd+2ImlzeifhY1BYlearS2jF4Jr2iJrh5KV+ZaMjD5FsPNIKSZiDq+QlsQllKBswNAdet
NSKhSSRpdyCYN1imp1XO0SNKGAw+VJkP8X5khohGewbqhYYIBmfT9w4W5qHu9H1HC08cJOpO1kEw
KLDTWfCQDbdg4KJmJG/U/exC6Bwz0mK5rxArcC10QXB2ptGNcoE3QlkbZgPnMQD2AcDhkyYjj1zI
8bqwTZYas/DoumMCaJZzq3OnezaDmlTMignu7+souozaPzgvoI+UNEuezvdqZqOoUb3Eqhu2XhfL
Ta6VjM5i6yct31te8xy1gP+RwcFt6In3uNLfGQAdqucyaGhUe/PjNuAMPlseSs9bHuBbShOO2dTL
nb1RcqE/5rpvH4Vmz7Y4k2fCYgAnc3GjKuA2kCCmGdz+KUN+um50wwEnF4qDE8xT5NnZYqCw2k3x
Pe04j+KURt1kbxGXOILAL7NTach6SuZkD/ogRerAhwq+VVa2i+arvFC04D3BNLwGy2y9SCqUU/EP
GdA8jpI4FreWN9qrf4Fs/Z+GtRbIF4dNk6nDV/gLfTLLauUPxDWuHcJ8MflTlkQ/jHlNk4J3PMn1
MGNtlsN/weqx/p0PfjwfM7XViv0vhFwhtQcoXCTvmquFB6zrB/R5+oo8hAiXlPklzjkb9bBzthF8
VEb+GT0WEUSrxgxYh9j1PRsJOBH6v3QyL/i8vw4aQSoCRvIMU+AR//O0VrQZkBmbOOzBdD/jRMSg
kk1HvfdeE4ODCpgpqcY6E3Jvgt1s6SnxULq4LpKJxGfJAm3gRFJgzfItFSfNo+5xa+2pdxMC1kSz
GxAzPhqU1fiDQdDWJHtryDda9+R0qCtHgrrHCM5hFYfHpYbwnOGRc0DNfwcUndy76PWZnBdUK8yI
NnOzE9IYmFX+zOzROLY56Ul5KbcREQ3gPrKNjoJiQ3SdBlzbuU1CIZLBV27PygS9yynn7pkbMG0Y
SULRND1ZI/BcZXPiWtUJKqtQVWciHg6wnjAISW7uEhwXVMsuP8NLuRQDcgsGeJxBjkofQ6OtJTky
i9G1gyl4qhrnVRv9g4kF4+CHlVw3lvJXS4/uIYC1A7TKvvpqzUzDNOLpF/VoEH7QBJcBGGj8hK84
9/vnHjMtQtZ6U/rYDsJUXsyoT7fWXO1YlD2laeYrgmZDohkR+LGl6bDwxsSveOM16mMHSai0bzhG
0Vahuzooz/6OTxsHwFyvZkmJcx20lIFcaV24bUJCo4JImwycemJvWqVEDEm4eQdmldW3g5Izd7d6
R8EdioAJPVHcsrc+BoPxjItsRwgMqdhUcviMjCf9F8tf839Yn7gYgtgvCIu3n/fXd2zObShmbvoB
/GH0nDNim6LtoCkKfUEWqFEPCEL5UQjogX81S/CXfy3ZfMdmHp1K9Lwr3W0AnCnjkgzdPtNHHPK1
HqzaxP+Z0SpsgPVU2/99sG8Z877pz5ebx5aBdmGGHgA9+Qs3gPOf9A4TeNqCVotcUnyDsaOm9sdb
g6Esa7zqJRdUN0qjD+QAGdZ007tJogCFz8Z7H4AWbzTtXNdtuM4IZdOmDBqYjdHYY9OGjRGHYoZt
B3y8uwvN6pncJPcQucdlP+A1ILmVR0peg8Bqa4lhxVaaS2k6xSU6kCqGh6aXmO8+vAtO9lWb6G7p
HpAWO/pTO/PCEP7NZRe+7iwZOGu1w1jF8iLEV1Mr716YfzZ7QnHMKnxLTO+r1yA9XACVquVOkFEM
bXiv79PSN9ZlA0KvBTX026FQxTlovGCgvc5st8rHTFvwQk35RzleFo4AQESeMRU+Tk2QRmJ0Mkbk
79JheTuSqRfUzi8WrExwx28YbgvmZcCp008J4YG75LgY35ahSAibUqboxucp9K4tSWrR3IfjD4dl
yZvMsyur/JRxJW/tunBxwp9MQroXrBbTUrylM69qKnCBIXP9aBGGKj0x5cNvNa+5khb1eI9DYhZ6
hLGBgD+p81XfWlQjM751GUGWswpspjs2Prcf8n+ZHZRFScak9tPqLfcsrcjdhNEvGbpfkjA4dhka
IQrE4TbRNhgYpz+G66kJYHZEfyvs+lOUQgdd6mp7loi5FaOqNGWGOhMVevS6K1HGz8sGPTFnzIfU
10bvuitIFQgjeuazrBtpTeYudSzeGE7Fp8zzkBfE8ZbtRYQyyBrP7cRCm+HUjrDWhwJ/f1ga2Mba
mabEkTp/eVEGBQE8uzrqhnvEAaiDbA10dhezDCbNE5QFJGt3k/nVS/p6j7aD41ZGp+WrK7di4lR3
r1F5Klq+A4zd1djqztEv0InhNJlwGexZQTFYiYKcMANBKxPHBv0BxH+7u0BsgSrp9kfUwZy8M1Wj
rLFrsSp9WCxVQIdkz+HEeGtJrwBKYa0di0w+aAlbDNeGS4glF9B1SaxImPVQfkzgPOtuVoA6HwEA
ySwOcA38Gx+XIcKEsEWtOJWkdcJI2KQJvgJdkRXvgyVZHIJ1a0WwAIMv4cRWHd0xqj7dxfEW1DgD
ayO6VZMi8MF/hRbyB8ieyO2Rk9XW1iLEVLpU/46IziNH1E4rOpTYDAOQWXw0qsubYBlx6mBjN2VG
xO6y69IZcEsRzwLP+RsGTG3skGSDeWImyFtb90F7C1pupYFTtKtU8+9DGENtcPvu0Fj5czWhjp6K
4E0PaQ2bDNtJ4wTXsEVfxi4HH34nyR5svmvDiPDSczEeJiMDfQ/7+bpjKnSfIuZ9VqVrr27X/Izq
IT03eEmWWsDXcdUqaDS3KGy+xP4Yf1TtZewc9cEwnwu7eIP1GQEqqnwifNB61haOW7vl3RtlNVK/
jllnqGMsbNAWTrkj91Ei241bwT/Ou/YaFtFRDrX9gt91Vybz8LEU6I7ZHv4rbsyChfnz7d+3dMsX
tm0JmzCAv+CuptLsYfLyfm2BqeB2ZXybjsK4GXpebToQEfQVfrPL5y0HkbFfI2wfrw6DNjhv/amv
aKrCmMGVzakfYkd7JX0J4z9wxynPDfobwrFTS/xwtWFL/y5PDcpqrlJkwoU4QI6CMZHSPPgiDjY2
5pqN1+Mk0MjSOGiOQsFY2G+a9pWEUJtwrMhFYBYlu4Ixy750Q7Tw+a0jg+GpNSlX0sk9tZKuxR09
4xCnAGFQwR3TSAiIJGSWl6ES2yRnCzNPRpY/FLP+N+zS+lSq/LnvEe1G8/vest7KXss+HGS4Rk8Z
qanbJtKSmWeZ7ftEfhITbdoyI3BzvExaxo9raWsjdr4u8BSUHsWGeNmmsZ/ZNk/bRadSZnawrVES
ujIc98v9pJ9hG8sQX5nEFJv+U0MrvE7iOc5mYEvQuB9aqgosJWaYZm2Nab1Zxiz96AY0ntkmR8AV
TPHNtJllLvd3q2jysx34E7nM6s1Pyu7sBj+U8ValHB6x3Vl7jWk6RAg0TJB2n4q5qBOzynjRZUhA
haXJ2IW4+23dTJ+GsKvWRk08p6eFO/JMlgJyYStCWVfnUUSPZf24bFC1suu3ppYeoa19L/GqrouK
NCyIlGy6guxqj0z1FdvyDwHOSFb12mwWU3OLbpj9ZGhj5keSU6S52oei5tqb9TrLiC7s8et6qj+a
3OpvgVNOKxkRG1brcjdF9p39L6PHmMEvg32EHDEJeYv1EwUco1jLulS6RZ7e7EFuhu7nUMfIa0Lj
w4I6mYOztqZ61kdH/DAx44ggrX5S7bCJCBCt9JaSQJF2Uz9Yh8B0Q2SVBdDj0kkvS5X2738K72n+
/h98/EOWYx2HUfuXD//+KnP++4/5a/77c/78FX/f/5K3b/mv5n/9pGv8g9mP/N3+9bP+9J352//4
6Tbf2m9/+mC7ZGU91K96fP7VqKxdforwl5w/8//6h//v1/8lccsU3I7+/Z+//x9fN/8z//Pf3tL6
W1z8+ufEreUrPiK3hP43+GKMtS3UEia9JLKf/tccxmWafzMsF8MH7neT7J85+Wfe7UT/+W+2+TeL
SCZXB5fmWKizKJf/yNwS4m9kuqCA4TuiTDP42f7rJ7t/3FE/XjKeiT8+/uf0ob+W3TbfBSqbScqU
8C2MJH/ucquuDuhVxwLzutwHmvmjkvU9scZtbZn/UksETOfPVf5c3hP5YNuwzwEi6H+NfiCPocow
eGDhodZ6zGmDZmt6D9ou/+Fxkh0KPyF6CtshbUYG+8GztXd/dgsVBFuyL+0AsyFAfdQMcrKe5aDr
FwcvaqJ7MD+QdeVsHEsd+5I5NTuH+mpl2pMZ9zp5wl6+K8rOJF7RyN/15BR0LdOFHoNBL00BSPy/
HnwPMLnj9ger1M33siCU3NPxdvfkdSXS8E5BPnJapom/aezgW5toX+rISe5G3f52MayvcU+ne8cx
wsNIbbvGO/Ym3FweekZda1KXyqtKcXH3dhqdEpUA9XWys111BspmyzkHPvDiaCRoqHIn7oraTG8i
HBLVC7BYjEb6s9vuMTHNfV3XHHUjaR5pll1Ddv6XqSM1p04T/B9Cpg8Sp+4GDuPzwMvD3onaF3e3
eW8AaID6Hq2NmfrDafKy8WTMD1Si/anF9K+VDwbMVpA1T4II+qPZO2wCp6HH0lqqU0peJIQoHD/m
3jW1Fzzy4gIql3sPxccA/+mYJna+zgRzyHrM9kZvvhZDqr/ktbA32gvZZdob8RDGi8IV2cqzkb91
rgRWM/TqwpRsPCY24W4E+Kh+dHadMdgvxUT4pRuyTtJ0HUlyUB31baX8ECyxq18aXbfYxfnRmmh6
tTVnoAKu2ju7PFygwuwP3mA0r7OpsnS6F43RYclcbUVtXbFR19U78bhfEt/qzqny1NnQUcRUvnPo
u75nYJ2WOAvpSzVxipqiPKkKzbJwdRteiv5Z2qm4NLFe7Edlu6Bu7FOFPOGAI52xesLYt0QZdTdE
ujeLc+9X+VMTkvPbJqP7VOKrRPvTR7t/GBZ8GWiHtBZH0Mb9fXlQTXVScTFe/vFbMQwKVjOUhH0K
pd0wi/EN/42G2KKMP/M3UNRZEjF1+mOQ8QVUR3PzQnAlpDnlNt5uLQENZUTeSxPLHyL18ABlxMA7
hvSfbAalh6zDFsb0s90oy3JvyrYVLCzvK57jq40H53NQab+SKmbontHCujLTVlqVy0uXzgZBv47R
TAj7Qn92TabAP3jN4Jxb9Rpifr/Q9cUXxsH6DiTFW+QFLzBk+vc4wRYvcASLkUhSPZZRtsGLjdvf
h2hdSNs49iarBpCv4yNuxvGRR9NWur2xqobWvNbVpipoHiiUe0KbJVQTLUTaFSGaOHVdcHf6ajgF
JIXCVKh33oRpZLSSoz1kLyjm5umw82VEG79iaru3PZNt7hQjmaW9GMa0o1dLf9etOogMcV6u0vYe
slxgMqs/5w0ad9DV0WDMLjUbC5ZHhAIBFU2CzyxX5rmO2OFqebyVaf/CcBiQkxlq+46phkzHN+nE
wxeDBTNLsypdDZU93a2qec1dC1MnqSD0dtrwMlXaIXaahGjADTFB2oZasD3FBhmC/3hYfi+p7Ype
uQ33jJZ1Qj+QkyPrlM+DPzw0ixVnGqvZ2hckF6niX/x7H4DN0nPX2agiqn7nVOm0qVKZ7TrfZ2nZ
j/WjzMJzXVgxVlnjJUGo/dpG+Z47T7O3UgzZA7zIey30C/7wfVMOaOK5Oc6wmfYCuYNxHoPSi5ik
e8bvR3Ptnotccz4e8G5AN22o4gOkJIt6HyvQalDiE/Cw5DD49udQeglBi5rD8M1zvxXeyKwG6NHa
66fZLV1Wx5KxvkdS981VzOBlG4Cyr7Px2baDcN62b6Og888hxq4XQyRPjQri26S5cHVrdaGu9ddJ
M3yb92PYN5CkLMJEtyqQqeEbv2R5+648IEUMRvyVbVUdOHH6hIp10TpuWBRGiETeZNceLRD0X9Kw
5OCboECnrjzIpvjk2YY69AIjV98V9YUUsnXbYrGV3TBdNT19BAaZuj7CUpJn7NcxUv1JA7BzZzuK
NG8ymz2YYPOOkc68TyNE7MSy8a+bzGLtH5lud+82YptzN+jx2nCn/h3joTyYow6PMiOXDzAM6UG6
9i0zzewVsTH7IC6avRXq6s205WvWkXNJjAukL8IBX6RNBzkVrFpR4Vwqk4SmQCT5aw0seCViIX7g
K2eaOwy/46HaV4lF9rg+/Kj74Svnmv2aTc60Z6JOzrZRxC8EfMA9x/SBjdV79xIBgQcp2ctIXOXW
7XztlkyC05QF6alsGuNcNBj6RT5zLOP0UydhCA5cczdW4cmnapCrzAYeKApYsgG5QEetzZJdm43y
W682KSqFr+TcjCxgqktk8kfSpjMBna/t4j6utsuHukQE0CcOY/CRBACSOh7LQ2+RGdfrrrNGrMai
xpwXQ0pV13x+mEQ6IQA06g1adgMDe/4YzatpD+xurPA6iBpAWe2X0DJJVjRU+tUgxpjbQkhokjH+
cO3EvRp06uYorr6f29fl/+JuyK5mfNS5waQ4DM7mqMStwoO+AhxcHnvHkaSGE0mYV7z3Jh99VWU0
2t23YTy4hf1i5SzdBsPa4smJXqZeGdckKe6ECtyGyo+fYfunzIPrTwSlpz8ZFJ6IX3Le8wjTd6N9
7gcN42yTyatICvjJcaofkOc3W85JAiUai60G0NEg7eJdhptmh327O5VuY67Qg2A5h3gpZZxtfMPK
CCQtWR0OTfkk7fzEvhLGDdON9cizbQ7DDjzIBn8oCcM52YoxguKVnTRHp3KiA26Kac93moD0NMaL
3mHkZlaKva+u2ovZE21Ta1NNy0xSSKXBCCW4Dc/f0SqB3tThnGKuMwueH9jGvHcW+AAsLtEaxIF/
7ZTpXduhbq7pcI6DmS5klPXJcbrqUwZwjhWH9YVo7q/SLT7H2J95H9rpjjekPGvEXNznrIt7rAoE
JaIvOLII/1CJomN1q+xhtVKdIsf5sXxEIvtjllJdGKqbuD0M96sZY88COjYWvf2uCqveyDGHseRj
h7ErQzIgrk9Z6asXobBnMjgwv2d6sQ3y0vitRH8JBKosmJ0wyCoXIm2YV6+aUYTwEqPiCeoUaWCe
6518D4GNauEJyj7MHhUL8RVPkfW9KXt89IlH2QbJZNIEyyIyh6y6m/Z61/VrACDiGjQ6HrKsk1vX
Mm56z5qlwfMEID0eT44tYBWPaf9seOnRIRxiI4naexIWsUCanrenKXX0i6V7cqdhiLg5Uf5ZNYB7
qGifi5wvTEYyxAEzt5u6JGiC9+ir01gAE0u0ookTyZem/h4XYfaUVYhyAc2MK4tn+Gl+Yp+GCnCR
Z5UpxeFM1I3EcJnq8StXcbmfXE8exeResnDCtFQM/bafz6k+0a+uGL3jgGH6ujyMFmw8Mk2mbVSl
yKiwGkR+/2RozvSoQ0JkmO/zlrDTdzHyJu3y/hRKQ+38ydG4vENuabgqr/g7om1QFN1VxwdyZrck
2ZeHXw0o0GszqpOntLJvng9QfJS+eLIte0uwT3nixYyPTB2kMRf0Xg2fIMSVLYz2e+dhZRvC4h5P
tv9its8FZqxT3ZClOxAcpexy/M2n7Pyojr8bHW9drzPd56yL9F3UxeOct2GtImN2hDnohiyA0Sc/
NsYTOEp5zBQ4gjz0h3Vj2+E6yqr8U2kyvYZPWyOfzuOrFbW/RWcUTzREq8DgePLSsHgqnap4KuaH
3B6ezAF9/D9+C0JhzT13ADFai1MRxOI01aTUFRqNklk7lKc8lKYewvEMNJZPoj/nOrcckLHh58IB
uZwlP0kozJ+j3LinhRZ/nlPS1m3Eq6PIeY9M61on4UCLlm5qJp67pjDL3ShLh0OG+qCtI/s5z8Pd
aBIRWghhvJTVrB4aq/7XZ1Lpv9cEWTwKIinZaydMA9O4/gxvq1xH8EMvzNiavcNsHxUDJKcIjPVz
yEu2i0E0rLogA00yVM17rUEwlVb2hUB1fLZWax4KvEZlDAmns4Ynzhqm9LmfHHqJEXAYw2nfzxcA
wqruuS5fKWg9PMo+N0Q8g7cU5ithciWKo6YE0moiiVOwyADNXcsek1yg18HErJxsZAdZM/UvpYA+
pK+jx7SxGZGhxWZpHAskTetuDPwzlPjvnTtiJaB1DriRrYzm5LDz/5Vn0d7AC/pdwHZc2R1g1ZR3
x65ApLzxglZ7joqMNLfKnB6QEEto3EI9hYR4ExDgQaHoAjN+ck2UJnJkge55mICNpFa3ZDQCWndA
nHVjRHuko1vKtgfXlHjKJXa5pHQvVpDgGY7F57Jn4R+PXMl2Z8TnJpnF4T4bEAVuRpnwk9zxhQRA
uBgTAiunL4Fywt1B0Sjuet/IZ8YCAjTRAmgQaxMA416b2Jy4HfkPTVvcYsW2WtY2RwT6xlWc2+5d
wd1XrQds0jGJ+NWDLzYQkW+Tk88ZbT85rPienjpNoRiOpip2ZjgZ1FUF1A4Zl/vIQ2VVsPLY6mF8
NGKsIXkZMz4c6uxWh353goBZvQnPOdDdJo+ezQqWtGzcAu7TVugAx7eqx4iAAmk6Gm5OSFMbl4jL
qv4gBxMK67feqac1qUXvjSteitoZNvTo2irK1DmZDEi6XQ3FR0pjFcjMXaP0+tzZ7THLoKgymzZp
/CyWl5oxruTvwao/eRXshAFowkqyqYOmg/xHsklV6kELI9IQkYEtb5p9yZvGO4lri/+dGJVIrnvf
heyeMz/ve5y+Jnkqdm1c41Lg2R5KY1ua4pMh7JPFCGiP+TZb12x8Ny536gOjlLcyGNwzBlgovdPK
yd7Be1G/48RDZzWxE+J/UEe8ObHFZrZs6r3eGmg3+wti/hEIUw4JLe33rDufAu5VwM1eJwMrtOwv
WNyYficw4tNo/KJuVtC/yiq75q6Nlt5/8tPxl8kwH+EppqwINWWot95xVNh76gqWSY27XozputJF
tB5a4aySTD9ZVkTSoZneBqfMcEik88YJhJkFADjXEc8j+cBCvYlqfE85L1WCaHaT9M60stqEgz7d
WLE2HUaIyrbOMzi5/OVjBWstT2hi4NdgqIpBcbHejtaVRf6G55YAkZtbm2X+2VTmkzNIJFuTurAn
NTc1QhkGANYItBIGdgaLfAVuBq41Jw2ICnSe+vxakBNaNmWNE91k70/EmDwtDwIU0kn2tY+JaetO
NqjmFNKvVppsPt3yMjT+26ijv4Sj8q0vnWc8g180xYtZdtEuF/6FJIdhTUzUKS9D1GZ2cI8H893s
/KORMoOHNLNNA12dAvrblTCrDgZFtYsLQirGErYRIeGi/Vm38TcdddcKc+ZbEvdP3uC++ql66Yl0
RUBYvQwaippuQ9vzzbFHJoqkOVLfc8OfcHEP/5+k81py29ii6BehCrEbeCUI5jTDyS+oGUmDnFMD
X38XfV9UtmxLFgl0n7D32lri22naMQy39mmkpzurN9Ceqt1Mf7RqnQ4pROZ+SMYp0GR++8Ytqa1B
vqk7KrAHAHFfK3QmTfO1JO4V5yWS3fruUdydWlLjkUBzPGhHcp7WhH2cqoaNCaG1dwA6W9XJb6ee
/pqL+WYjeCSi/J/qo38lTwxeruliohT3gYPtBgDIEw2K7zoPtI1FInqYhPAzF6KsWoihlWv7setk
Pkwx1FxVpzZ6bb3Go1gO3iQxiTyQ+SJ3E9+0sRhpkUlLN2A0UukxssxrXicSUZqG84gFu1Ygn3MF
QoupJ+Jw/pGlAc4amz1bN676cY4bwMp8tIW13CcHm3pKMhjLXbz+WAYBEXYYsZsf6Eqh37Xyt9Li
s9fkGHe8F2YUBHZrYEljPR38iSwUQHqpvV4IH5utb8/I4Wzl8Z9lHsbDUEa/kwLyXRZx71PqL+kU
rbumMVAUMaFpcyz4oJu52N6RTz3JdMSRo2cgSVQPb9V7wqP3nYUgFjoo+r5FCO08Z79wrXK/etjV
08T9WBZxX5LhHGsVvurZ/pqGTTOCkRpq7SHoM77rMqkuU2m/aLptnkyF+g7UFfMrOcOixAWHu2I1
QgkgN1Sg9bLbW8bonkczsQI7s+/yER4xPYgvJvvi4LFW8VuvT+DR2J+jbX7YsB7WS5rwRclkk5Zw
8xuhOaQzdIDsTeB+LI3YnW2sViBNHiU4xWSXo59AoEWkfGsxoW+HZzIRzk0JMJG02hwF06szLe2q
Es6/zKr/tdYtz3gBlfJ2VnR0ZvNvLWXBKEFzWUU6u2EuTlbRY0ccmuFJ72aSMWahB7YklNFo4QUq
yak/LhPKToZxCbowDd6IzjQQk4rWb/EeTBsAX/uy0BsOhGLeCRLmcuxHqO1RNKY5qkY3J4/QDdcz
5uu9qTfmsRibLjAbz/MjkHyPQShIevOwsJ5YVSX4jSxFFC3pgMxD5Y3nqpPLPSkHc9Xjj1RaU395
NuBxI3TQow4xVzoflNQBHVa4yZnsTu5ewAuMJZxLrbOxoJCMbQsKV3bYX4N1ZiJFE+egL6kaHWcM
+Cu3aMy1NzrouoCtPdKAmnWlYCqhwIjWiZ7TNvU230e8oKAxMU4Wb2PUeJuwdZ+0mCSdcZhRacYT
Mngj13camQ1ONP7R8wV74tw4tzZ5t9jj4CELdwk0Kyy93nL0EhDQXRWulYMU1KVoO1T29BliWvc7
/tQsWWuFIh7OXU9bAH8LzHPcjddWH3vAALlBbhWUeg2vkQEcL8hlWQR9lF105CaYCTp/0Kvr2G5Y
YB8SMsAFIerDOOUrw2p/e3N8AYd0iSQ3C1X+vzif/oHY6X0uFwLTouQ+xMWhbtHfox99yKkZAlAM
b4wcgL8Bh0oK3upWFdnW7rQZk+13G/bhqZmeZ0//52G3Fa79RNrpL5h6FukCOkJj9adW1gbEnpJ5
0TKH8OG1BbZ3ixNyNo+iRTKfd8NThxUR0fIALlOGl4LBF/GcyuA2sb8VoXmklApku4WCSlEu2xiD
dIlD86iEZmzY9sBW1hSUw7reQl6Hzep28KfLCdA+WubBqDGTMSWmEybnI4rI8lvCtfBmC4Wqt7WX
jCjjzCqCxYTbORRpyVOWgqPNy8BO7e8QuMM6ruLvkHp4lSfdzu4G79B7sNNrhsNxSrATfglt2z8E
RNE4PY2S+JGpNX1yqJ0dYIl8PdDuQYHNTE5zlbqbMkY5HRryhUdRGHz1VVSQUrfgakQOieOkBWke
DuHOiPtrGWY9L/VQpTdrqmlB7FTf/P8nI4SAFxNvU8uEZPEoP8wyJ07AxFKzFOq4DFa3NUPNuzY2
ZMoyi9FuciETbxlBYu5OPTTD0G2Lg5F6KG0mi0vAnN7HaDJujTV+6m6GJxGtfE0EtT+bjC0jY2jf
NRqZ67KEu1h0wIrUZBzspZ/P3gw6cYiqMzVsdCSTr1qlXXvNXbMmJaD7YVMTkucNGdoRWeCG8Q8h
bU9CpcDJ9eStn8sjduCDq/T2EwfUH7TvEmQoXzrjr9XSmd6mzO6xN8f7uVMMPLo6fhJhGiS68eaQ
G3GyqYoCZ/o19PfMhMbGYHYtIjpsckrXoxLfRTZvl56peN+HeVDF+rBuSa4dGvOSMEtCcD4+J07t
rRejq9YKMRD7FiacTKF0Qjr5vbrZ89ZajN017A9sefuDnQeug4SIxo0RWG66ASBO6ndZ7NFTcSa2
xTFuHND0iLWDajCrVYnOlL7VXA0mXns3Ma84/M6xaSb/GhR9FFQzuvU825F5k4E6SPRjjjjIby0A
ntMydS/dZFiwjW6y6KdzghD5iGd+58z2tNVKPUeEaoR4HeQUUBKf+xAliyPj8kSyCLZtG4Gobau3
NKZpy8O6OtpF59LfuuMjZNl5dEY0rBjzDi7pBU0RnxejUazZPBhZ1eNOJAtASLnh3xselhSJgiST
V/xP6zCD7ZZ0bbhXxutQL+ODXso5CkKI5E2LtY4h7x3rj29pMKZO58HCcU8TbebxJiy8b3O0tS36
aTh5fWNsW0v+tYFpb/CwOg+Bjn41TLk1naK743bt7tbMqnBOlLH/72+RTZMym04A+dug7qXzKO2p
35T7RA+HPFD7TlhmPnW6/ZExDFI4Gk1ov+c4X2W1MC+uYDUUGltrtM5uPoiDoU9owhbZrmn/HH2Y
D5HGOed2ubXuXG5RDbfb3oGkV1ckF0BnuFcmeNZJsh5jdMyCokXtl637Coe1aL3Wb2JYg11lmac/
S4y8q0lMVC9MXnXHQlYZqfitfOiPR1c75Ulxjty6OAi+x5WEYnN2GNTG+WLD2kzVqrfq8skqEZAI
FjRVi4RrdOKCrq9f1nY5455v5D22VL02LSM9uLbO4dezmVwG9qc0EQUgVj9JkgtaHPrrsbE5AEEe
MXN1jzquXT7Qmikdy/UtCZIfgyOG56XVqRkmFoYR+GMNZwVWymS5AmitLy5VOEu9p7Iu8yNRVXSP
XqJtXb1K/Rb9OPsFyDJc5/FNKRXfjKj78MYKg3YdJehisHtYavyU8XxDCwOzr2rlwdBMX+NF2Ojy
FpfTml/3rR9ql0Ba85oU+dcoOXScJpQXp8nwyOs6KdpcHySPQee9Fw9Fl/iD8UoEw9TOL3HXEnUo
9AfIKF0Q7Wdsv/W3rhIWzSQ09B6q/K6PGWuqg6O63J9x/BK6i8uBoegS0pZbtbbR2/K4YL4iEkmj
2Yu5rOrauXtRrNaFwPK3VFgXkdr6o/tlshT3pHEgCZ0zrBK+rjPrqiMIpCPsrU2iwpfGnuvjYJjT
njeZU3VmGGsn5mGswivCoTFoDfQMKsr2vfOQl7pavQkr0qZb1pAJuxrFvvdZ95z9I+YkFkV1TnS9
YTxfzoHqxyvIXjOIF4BTjcjSSxdiNbFLfMjNUO69pYLlSPaWIX/GSLPYseEqmrWNWlhbu9Pwi2G/
QMrxCNOwRL7qlVeQAzzz3Vo2mbdUbOu5ZUP8YDROy9wfeVrXs96yXKSD98nIYkwLjGYVd91XNXOz
MXkjPj6t5ks1t6ue0sdhbrnSdFhF4rGCS9LsiTSv6DKmPfOgBaqWu/NUSFM5/swhfop5/NJKBzCI
5l5s6VXXwdYDS+B4Z4AFgJzM9NglXxEiuVe615qkuq20aJeL7NureUQbVB/B0OEJYga0ch2aISx7
i08mZ7ZOU+9YlMQL4fhT1MRlH5BrxLrzErWVh3zX5tkSo3VI+nwEGu12yLjEOzcfmreOS8lt522o
6AzHTPsLuqH1idd01iLJjnIWr5JoMkuO5rXkEMdMF2EOIeejMdWuwcJ/lI9J4ujF6toz6mYTBYYs
Gjc9kef/yX31Kntf8ivE7Xo9CRYLWaodOr3UicH29iPXzW/kmZtiYrc42n5q6PNmRG/uKdu62eD/
ABzqaHppFuoCKQlqCb2g0cUSTB2mQRtoKLFax5BkoE3ZxigLAGymqNdVFt2mgmcnVHX+MudG92Qt
7HVkyOyEVRJKYSRzhHvoflq3BcJKxsgaUpG/FYOmJeeomlncnRA14G9xZhe+s5Wf6ikEqlamxGDF
rPMRj24LxpF7DsU/YR194IaiZ+DSWmcmlKXamAGHtCzpRON8G24fGBNB3UkGdlg6MzYNoinXhSEp
xsby4HkNXzr9YW4mf93JRrkTxnvEEa9MlZY9HBQSdBz7ZktB3Qeymv5UwOV8/FAVWF/nsh0xkk/g
FPO0I89vNDds+M6Q84yNbOJ/gleHwU9c7vBXBkoviF0BCJgP89F069mvmI8GmmfMt5RMEId2IJzU
cJ6AVJoTl3A68Oi53WNKlmBYdsLhR44AMjVIs/7QtYKyE7FRFCPEbLqYrBQ93Sa11z85EwRmdh7h
7uHz8Dh4VwJ51U0rtC/svf3BqpE/iFIduj8xxqdjRHEXxAXqFStMXAJygL3OxACEHSCLpBiNw38/
lGSfbKp5+GrAta4rGtwVi/HhkD7GDswy9g3/4WJD9nDoOYLZ6+WNK+S/cjfbJ14+YEENR3NtD+x8
CIgTzDDx1bBJ0a6hpM12B+n47EWRrCC3GRxu4tq+VVb5Cy3uxS4K5wPP0gx35Un0CHmrKtSZCRpN
AAt3CPQ0IhnoIYmksaIGEwsZJXwGRAuN7FLUJ5zxwOqqcmNpwy2F5I9OKAoSoa8duPIo6TuMC1FW
nBxY35s/W6Y5v4nMjk1nz0hbrc3AwPbF69FZz6UN4Iin8m58JY4276pKf53DYX6zSmPLrTQ9m0v/
hRkrP5FsDlNXik1WgRtKF9PZxBagI+TjX9gj/EUI62Y8fmBp05LpMGbr2UwJhaDkCtp5EZesYxZW
AI7RBnxyxbIt66ZgIK1/tQyQIMmBzB/TnAP20Q6UWYV8YpR+lrPatR/fojbGh7gq9KdcJ3zDipbX
iG8AIKKArV4BOwLgjui08CI/BYqzpkpwTxW7BL8Cm0ehMxYI24y7M7JGHXnT1xOmR+gLrE//+6uB
/emm8LQfW9biMAy7pFo6JB0j1G2C5oMwtz2/A5iwDFTKsE18c9Z+HKvdYICLH1O2dV/InJj3MHlz
5xDDu2dh6ulhQRSl4zx7fXHKMHXislv+4VokiFHioSnM6KQ3bI1tLXkd2ibe6KlR4AALXMGUNMTr
/McWrj8AJrX4pBESeteYd2qb9u+eGsx1ks60KKSXEuTEhHVAO0DrBvFzyJJNo0/pVeMCwKWoXXod
Ls94HLHkfswOdH2DRcAM6XjLYlm8lBEulhGVCeY+EBHo7v1UloQuKWyedkvSSN+mvhwZvDGH5+DP
TkY1bqK8hwXiIIeYDH1bVe4CAkO1LxFGjdXQ4PyWPCV6r+dr5FgnaQ7qCCCV8iEFdYJ3AfueuWZr
OUAZUqSud1pF+Hi1FzEonqKK6HHKeW+M8ScpGsWuzWr97EXG20gZvallete0yQFj+XgmUUr5Olrs
i22+g3kw7225yoqw8esk/q6sjL9oio6cSfkPd7JF2SYYVAFNkJOG+Hl6m0WfH8aE33oiDXDfQgDz
e9ntoXKny/TkjHrL95gwPUzKfZIfZU6CbW/XkvSqsFiz1NT2LW/dahLVH4HGh2eaWowPE/6r3uOb
UJa+l6N9Hv94NNYsow5IlsoAeifgF5c/7jCTYOkxCEMiVrK3IYZstWRevUWHywGQ1gfBzs+pYdZU
h9KNst1C7lptegUtg0DCdXAykhzI+cv6prwwmAVb1F7TZIBWWM/pzlQpyNvyqRym0NdtTPD4wyRJ
9IpRg4WZGJQXJJqqHC4JeGv4EtFG6niwG4+vjhjMrVMvD4VjCI+WCBx2099cV4eiZAkeeyB5BKxO
skrSrSriX4dQTMOh4I+hllwsW/6T05Jd9VfBMb+aGy7ZMmZ80rNfXzkGcsi02s3pNhoTMsFcpkVK
dNNpcRl2JKrfGcUuTBL3BBL9XNr6Sk7RwbV4kTuwb1nbHju7W6sFoPKiK+3ECU03Umb9J24N/YWP
aFsuHGkRUPfTqIqTXSL7EkbxXYkeiqr1sKPDWcFSzNRZnyKWatOv6sJx3ydLe0k1yAFjq84gXioG
bzZDAdB3aAeo8HP26kEZ2RkTSIx18OUCFG/epi9X6ZgTXYtm2teyFJGuMwIoiJe1EcXP9UKSS7OI
W9nb6alh72dWHDjgockExtdkWKTgeIYbE9QE5SoswnEj2Nvn42idhvh1YJk6RiwdU8V+RsQqxygk
n92wou9zp7e8Y87EcqZ7ruHRBcAEOJs89+z2+Wey6HZgum5Qz2X2PvR8st2QBhVwad18JyfK3Sda
S8WPeO5hay161IZ48yMgWvqa/kfu1ZJZ27wqe762xxy6766uUbVBPmp1gAJxfFeG+k6qqmKkNrWB
yxek8T6t2pTfEO1cqzAoT/AnisZmQOtwkQGK3kWpfgulrg5WihPbHiEd91N3H9L0TeikUbKtJn4D
0qTnRNU6DdnBjN74FoXjh0Mhu6b57RiwZgids0zzy8HbjPPFQIVKVUhW46gtV/Z2jOjk79T1w8oz
pmZdCsjtYSOKizuKNzLy3rUJFtVjiVZzPazDGkuhbVWocrtVkSzuETHXe2q9Rk3k7dKsoatVCLdS
sc0LO7pk5BjTkkaMc5pgqm12Ys5E32q3KBw99Im5Zm1o1hPSxDH5zD3FdQRwiBqrYvEZzSvW+CmD
VHRW//3Ai+qc48r9Z2HQ3uTO1B5auXdWZtdmlx6/dyVT50JJZKDzsd9kR5hvmTsXc8giAribK4Ix
stml1e8zk2Ub6/9DlfavIQmQl7pvD0NaX+rY3bn6aAaijM95iiyGnrAuHQ617hN0Y0DGcrwlAuuQ
e6CnRFb3Wy/1MNWvBCcHlxAAn+kRJqc5v0lTuPvOUt7FrLq/g9venMYcGaixxY3SjOMuRRrWmXqC
qnfARV+CFOO0nRW5t+QtreQjJQoG0lV1KSHj7JgzsGVEJuSxP5nMkiGJUcFGxTktxvcxZI2kkphh
Wpwc0Re6fkLZ0VUYREGpyLbjYDK/oPWNgZync9OXtENNw1niJuMZTIdMBgNHo8dOtHkYzTkZNmMU
3R3s5RsC/jDvFdO2VYospxHTeOIakB8/jNy0r65VPVdpdQnZHEfp8FeRvjfwbrQOqUxzW1HY6OHP
YvCtoEr9mrlkV5QM/5wO1o9bWFe6jY3tZUWQwmx/dBxbWSY33eqcs54Dm6O4RAaSahxhBNzEMxSc
vC19WvxuJ7sFhqzm7bSsZkVS8qxK7vQgITYC+fS0MgrTOsZ3rVPvKkk34SPCdZ+HRbzjbUiCRFF2
pIU73wjQPQwdfJlYFl3ARqlciTnR6HObzs96rIuDBC9uFCQWOSAnAOSzU9afmAsn266HI0gPgV5m
IWy8iXelxfifSEA8vnFHiHlmbueafoxNnKLAw1zVSaLfiCkwGdVLanInOoDUy4MRHBpPSbVqRZ6e
cNiGfp65IefhVK9aHMQBH35DesZ+CnUWb3ZTHdjAPS+u/mQONpfCQhJW1Mcc5wgKgiFHPsGc8hXN
ytVJ0fmXA37BBFClSUHpjw9jXutsMtPw0QEElBEEjBdMM51Y4LrQZrCCsjtm+qjDNSqOKoq8vZmS
8RuH2rONUvxAe94Fk/OAwFrJNbZZzLhK64L2Ybsya2Qw+mO9GFXpOzyKZm3j+vP7x/8diT6uxz+C
W7t1FSnkPeASTqromzxCzBQGaJg0HEkeGKCOsYn3O9lRjLnTWm9oQBIo435YevrJRc/lL8Zg8PGT
bTE19IGt9JxLQVpuOnWc2266LyomSKUyrp3JGssTDbtXWAYsB0djk1cYNpi6xFL76hBmsTfrOUfj
+EOG2U24xn3UUJGa4ZcuRMZ0dDTg+MTWS10uPpXRtFkePX6RJBquQu+PpsfGFv+kCVeYyC3rxEdX
3xKqcvRpqXHOEvpn1Ca6p9pDlFfWXS6lvrN4Djlph/WSRz1y7Y4B+rx8CIucgIEJVdpxDJbUTx1z
Fx9J65oSV665pbfSXd7LFisg+67ZX+qbqY4jgnnmlL0C8Wd+igbzsq21+K3LiYR1p2LWO+XfvYDW
33rlH40qWSdrYjsmhoBfazISoSyWvE14gqdbEqN987LuQ80UOVEfta/C46PvWxVzzxho8AkFiRVh
qLpRVveUFGh0hw9uRga/FTP2TSbE1hngKrvODgxebb+QRQ0WAUWW4dZ+aKZPCRw0Op7yK2OZt5pT
l1G3bae7yCxfWzl1ZxJMeH2i5YBoHkFkv1800p9MPX0W7g8oYkKyCC0K8q92JubUFCSUs5jgtmBw
QNfOtdNLtU8n+cYj4TLyj8Nt06A9GJBT7TRvfqRlAH5Xifm7mOSGj5D4yVRj9F01GPjLBhmiEdUb
HRH4ZlbuR0lyrpnkWzGHDGEZracAxrYSdyFO4Qt99M3wK0fc8RxYG/hWyaZoEG5pTlmsU/tjEYqv
CIH5Stkvqk8I1J2dk8lJgkGDDf9S7s0mReCt9GHX4OwgzcTLfW6HZCei5ZbKDq2gTuHTPuA2gJAa
xOLbYSzesN2/Uo5GO0z7kY+P9zcqmZGDXni4YR4hxtE2XaqHd5c8JRbhMIwWtjp1th3j/DybpXO2
ltrZYH/Dt5q0r0yotdUwkhCi3MzaSTe9Ky9z1kmow6ooe+LP8yW9xHF7xGb85DhdeR206bYs1VdV
k8Ob5IxjiP6c4F8xkavg9YUS7SMD1G1/NDrnHuNcOmD2MbdhhUkBNWa09uIH/mphhVc5aRYYxPHM
cxqd4rLejALzDnOi6sD878mgTDa8DrnxwKo850DnjkbLuaSoh6m9Dh3DSWid0x4+p7uDVaIdsQWC
fHVIQ0LA5BwZkQhYp9OHbWvO2nOyIF0W5+BUzs/SN8Valu7rgnblpXa5nKIloiYfiMuWOn4u+z1U
LexJ27kscqHGNLzr4PwrgbsGsxMkTsSMUs4rvKjW1V1NurinibSZ67XTtmmNF4Mx6mbsaa1KVp5u
az0pzVU+GiJABQmwuQkT7+MVe7J7hQe7xBVLFBk2/xnBjkiqmxNvSl0y2I+ttY2+xa9TDB1GdaDs
o8BZlnVh2d4mGQgGC4vcvLR9EUiTWVOTO5hgPxwDoUCSS3nEfvVnynRzI4akW6Gkjje2pv20Br9I
WzEjyMjgw8YP1tNj7lGyhNXM2t7qzoTca34z3InTmBGJj5t+h7NseKqxD9EOxRsnIkSiD7k8tNHh
/hYEtMKeJi7GFaeOTt7XYwK9kzJ5sQiNX4H6fYXqyCTNjf4W/b5L/5g6GxDCkL/LIV/Nw0R3N1P1
2KH7kcXOpwEdd4WHSg/i4U1pGdO9mRYls3Pf87B19wVpO5jGE38iaazou20f8/oVyD5OPRzqlBis
ddxwXA6NVGiz2YyI+OaZzDwA3/6YNv9iWIwUwbF2CYfpB+pbzu0CfqaP/ojEkVsDwSuUDJgclUid
1XKRCgQ+XdS5iKgP0VlXNfmQoxc6h/whkQDRK/SE76OpAi31buyWphU1OJkqVg9dy6EEa5tDXnr9
ziXZ2YNuIi3cO9RGhWa9TPNEb8IQbPXAH0q4VZaOObkntpHH2z0OdvmMivC90eHFWkI3CP5R/fp7
Vi3zat17QeyPzrvt/JIOJ7gRPaeOLHpXyAAQ4EBEJ3wRCXZzcpoiDMa4nzZ5exvZfD7EgDfUk1dC
EwvfHPpfXeWB5CkuKtfvChoSZAfTbzi+maapB5A9q2b40mKkuoOdHCaFT8jBYMqCSP6CBt2NdfUu
mFk4vJerBV0x/kCAC/78oBuXmfiXEfc0LFxeBrv5dD6w8KoD/EaHKSNyndSvesUWEWqXDCh0TjXP
/Abr25ucgUlADC0bxnh8uKhbLIhqCs8DzAO/q7xDZBmBWrxwlasaiDKVTprwqUb8mUkGXI3lD86E
W+2kryJt/3Zx3ayViY5vSgKoKkMdbm1SI9m3mTvo1Huc8OAGnjI5/jUHAc+ZXZQZfSGNvTbzjIKr
AV8xFj2cOr5WRIrOW8wpYHkp+xyje5cjE46cpYuAjLNC+MDaBpsiXpsUPoAVIstkqjs3boHurgdW
ouQd8FzlU3RLUABohqaFZnEwDlrx01ttz9um/dDdMijvC6Q2qOERHjDkemxQLHckBP45Y3MLrK6/
SVe7P76RJV7kcbHGe/87FG2/oVFnfEEUOfAQn7baBFNL+eh0ibHNnOyoWKz5ekLRVU58T2H5JElv
41PGRAT6HZGdQsOfubwHzjMrSRV8imVE2t6A6Ityb1WPfxiwM3OYnWpXzNsobsMNnoPL5NawU8kY
CEk56R2wMS3eH64yTB3eSPBhTTipMedwAelf2Eb9WqLb98MCWUrVAKuJzMY6NG7YHZ49kHtD45zH
KXqrFgp+jyGGmt4Lh5CgPLIDacfdJhzRMxjsDBrFNtyyLy6bHJAE277T9mXHhWylkC6aDihCncW/
NH5MRNDQEPHVS/Zt6bdeFvehN+xX9imkzu4tMm5f8E3eMjYTG0I1W26b5BJbff05p0dQzwj1wEGT
/8SAs+oTeXUbpGUxS2PLaSEleM5fS7bUZgriDtM7m58imE8i5l4b+OD90kjukCSvuMAVFwLPKC3m
T20xkRoeGY+Neccwuila3MMDR7VduzbRMgtmu9Q2eFDjedcKJMDWMKVHuxqHbTrGZzSAwNTBsxRC
9SdiiCYR3ctHJKtgMbuJtZrJDA8w8Kg1c4YEweBY+cWs/tL+TTsvZQabldN+EZRcjUXjkRcVZ5g1
vVmaaflJa8y7RuOVd3kjkyGyrlWRfJYDga+mHud7nhOQ7nHZglapmOIWZ6sPXZZakCsjHXzbADGr
sT33qlvq3jv876K6/cIHu5cVBcBIzB1LsfBs6sRVJBHHsFkw7EsFAhI1AH6UTPhXKIcajJ0J9OT5
lSnrp2Vp3gFaCcs3xHARogmzI0+6N7vm1PO8NQycA9ZL9lpa5lsXAqkZNRsdZzn8jo5IDm0PiWbB
qrKjFnKTYwWGdtuV09+kCU3kC94+LnrEPRCAZGbzqLYvM4fyaDsDYmCU9VnmmWungEEjpLtn3mv7
IF2iQzg/KVZypzKJPt1lJHJhqpMblkr6q2oPPIQtoEdOlur6HCp2NAVZtPGGzN2jw/xiGAcKyWb6
kFlHKwdC1HQZH5GGGqqJ9D02Mv7ccI1cRhP3VucGKPH3ocZ+ZsiDsi0jnjsS2it1KGGSDEc1BdnY
1LVP4aCRdl3okCohE7dJT2YlXkyBikEwouXt6I5CjzDnFdZD/uMvqE/O+bL8tYq1I42H86gU5zx/
N1v1rc259RVHrmRsIVkFl4axFgO5ozCR2BBZFdbZ7jwZjLWEJOGO7v/hq+k2JAEToYaPPGQKEbTs
jFcqzV5hGA+oauTFY0V2GfXoMFvI38nguVed/kaSq7nVpqI56ANHr3z4tOiMMKiqTzf/Itux+QBI
T/MjWxzcbYzStrZf9fyaRaLYJDldP8VlsjJwiV0J4UumxvSlgnw9FSJeuwmwyrwHIInRn/gvaeyd
HhyLZVC9kDi8LWDtlAsKBy1vNCbtRFZpqtHW7sCo0E6iapukFFVUSwcz5BtT0Ol73sxn5Ax4dyBa
qmFwiRdhyiCcYZX0SJOsCHPfyESgERM4EzXvopGewPAwGJrdjwWwFpQi84GajiNe2ohrSvjl9Egn
d9M3FByPD2/ud45uRttG60Mwgdl0QoX6XGAMO/apsbMXNJpW7D31DysfxY1c0fvp+8I2fkjaqTaM
81OIh8J8tYknrVj5aYjNwb+EK8JB0JSm277OnHOSmS/TwPAtyaZbR27cZWA4sGRym1Br/AnZFaxa
T5J8/0hOGvFjr0zCincgp11G/hFki+Yv1xB21JyEcOq8htzMh0LL8QRLEOTrbk0wX8nyQNnzznL5
QE3sEa03Uyob5BJIg58HL81jjdpe5cTWt87H7AoGTRmvfagTOWZmJrhqUPwQIphIRPLdsMQ/2xUR
5UaNygyX+SBTYM9oYJlYUmosl6h2TPphNjtm2e2MZfbW9WBEADabXytqv6ypwiNkLN+JnpLp/Hh6
PMko3RyjT4Ys2kFoQltXNppVF2f72nYZL7cuZ5cm60vYMv9zqjIYammfh6/Cs7sD82Y80FHd8FCO
coulLPY7m344acNqrzBPBYKVeBlJmnD+gy0Djqe8rNzAUfYBQs67h/UzIb+lmOLmOBdyZMk1sSma
rx6LFab/Wnb2+og4y5RGuHA/x8QNT7a7LSF8bR6DnFaz6EyfUYmFgOe08aE6LIMI6eElwQWRZvzW
rmK0nWU4ErB7r+s03sW5xy41Et6m+B9H57HbOLZF0S8iwBymYpBEZUtymhAOZeac+fW92IMGXgGv
um2JvPeEvdeeDLsrRUJWanHwJ0PDhWtJ/Qa8gdvJi+b0SdvaSKBpmcAGkRanMUcpz5aEoRaMBlox
TXQrbfaprHkm+pziYgJbqNCcWw2R0qjuHYVhAnIS9uCTUmyGkb2PGOrqFcz7Lqg/U2DQN0OYXzIk
0A4adCDHqROl2j0Lok+xY+jb6hWBESMVWiX5pqj+1NLya6mSvUwW0LVvlAEmU0Rl2ZokN4SIJvdB
Md9JDl3PdxLcc7YftXLIcrRpUJjtMRkQhzME2C1kpW1ARJLyoRE9NTE5xAnlyBOhBvViXPsKpJ6V
lKZfZH//Kz/VNTOUifovT4BhK3XW8a8jQ8Zs0CRaff9l6CsOrWHugXrZbiLyrQO1xEDHU6fS42LT
p1tOgtMCWKCw0ClSd0wnJRVBz1dPtex0IjzokHRx+hWskRWUIMV2mIlPsm9YTUi8QWWaOGHIVjj1
mcVNqJJhsJgViZDyYrh6JrxnAGF9Kl0M1DU3kahoMeSpkVAPuQaolQm/gVkIeH6UHs21gabMWmJk
HxDdJIRMakoSJRsvFq39Lh3EXZMNiDXV/hfuje5OsfG6IHHRhoiwBEF5QZjLTJWNnZOhRCZwuXjK
krZrw67elCyF3JY0Z55YDR2wiBdnzKjt1Qg1KMMmWr8H/j6Rky7RXakUxjcd6K/1v/Q3Yp2u0Wph
Nko8JU1fCXR6IMxDngNl3jbZp5MriuVkykRomZEEviU0D0Fp/lBNI6hdQF4ym+ZFanArNGZ2TYSY
XKX4u2DE5xSoMp06LOQTCn42tMk+kOufBN0MkTVNz8CTpt1AMtBL6bQxCOY88xBTa8EES5jk8FkQ
wimxuEUUHINTCZq3howWLR41e5akAJ0JGjl5BXVlalt6IrINow+/2P+t8PcCO8oCfb7sGdytiRzA
gcQvtliguVc9Ud6L864COt2UGDxAFVYZCkAiG4etMVE5mzmu5OLJ/EE9htUkOjDWejvNqwtW9Mhj
cfrEsK5sdaEOXW2pHxwvUL9oQJ3C+DBlVqqEDZQ7Sb2glwrOSHuWciIXkAS5nGA/V10IepatCeQG
jxLM0ZWYEu/7ziEejrX7iDxXKRDnN9m+MktyZgthcQIW7YyAx22qkn9bt8pBwla4wdJUe2OpHnqh
IHIFDXgLKKQHv0nRRyyWVs4OchrE2krwWrBF3o1GYccD0u5YJK0QCWHq9Wl1HEv6AIz4CTboLb53
xh5s6hkgQQVIs9LVBQGzUEDBZWG1RPnihw2OgzDO/00jscYF7N5ZjYvTomWfsYqY3oqq0ZdZIM0i
GS3Ep/30HUle4rUKZuMkAhxOuIR3ahAaTqdh+YoXMsqlaNlPZfXBygj0XPo3RaiRcy1DAoJvfKI7
gYFYbuc4bvYSUjAoGgexv5G+Nl7hyAIKDuPGNpKgcErYl0E8tAidUQwuKSQ0nRkwDH2lr+s9EESG
7lLc2VEMdI8yXuOBmkAD9VpyoElgJF7Rob/q4yIdULrmohwxQGOtzY4p3lQF6v86DU2/KZXhUpMf
xqPd78nBLuyMUujaN+Oe6CLtMIMLIR/1NTUl/UBBAWex0In4nmXASu3sxj0izCQKwXYDRmFjV3LF
DzeoEYJftIrgw7VhwVwGpaP0iP+aJal59pjtBCSeyeh390vJOSELmuURY9U5ESPRA5PQ64yLZTfN
pIQv8gKssjIZWUQAW9uZCdranrkDqyO768UcWR4RGEHZ/1GCLwfsqOIBl8l3KiWp1yxIiTYZJj7S
Lc0aZHQjHNg3scG2QE1AxPnUu8o4IOz8AX6o0ZhplT0TFbxVdJI+6VwLtDwLYK0Ej6GkBtqljQ3/
CzN7uh8wVXcZXbciVfV2kPBZiEyD3SrvdTTC6nTBhIl/NgrCn9oY2aiwbzOzx5TnykusNrtEjsO3
mYjMI5HEy+b/P4ICNbeWBej6/z9qtJpUVGm27zh2kFkL5SmqBg0cuzocYkX3I5Rxfh+ZJ3JFUTyU
9AUksYUrndYZMBWflkL4EiLlD/5F7HXaHnr04lVB+T4hHNtkc/sVCyrwzOfM5Tvo83yZpfDcMUDx
5Ya2RV76zoPZX3ed+DTYdNr5ovhw5bmMgwJfv20pKmGaodY6nYQia55JKagooDC+SeImM2KLtAYE
aH1cEozQ684whOKtGDDXiz2g3UkSDlOdPdKSFUgHT9nuDc7qqaddS4UTJi+DDumwDFn3agKFnFi1
6axASqiWdg7+8VRbg7y2S0Rqz43st/TY81SQvoaD1axWv5lWhGe48ggFPruajDyxFAKUhfozrd9i
82OOQi83HyFziYXZiFFQIZQY8GgUVf0WNvlxMMxT28Q7VYq9qvyYynwnDgtynfxAPULuIZYg8zEG
4N6TGL+dNds1TqqWetDg24xTcDJXNmfbfIKvT1LCiDhibK0NxqhnhQhgmUxHj9CEyH7H2StK1kNi
xdf2UAOmej81OLYUrDxEZQhkfZfTm9SSW9d2tmmGr0F3gH9ryOFeWAyU2rEvZWeJlOCOhatRY4vM
2VhMnXJoBxwFSAUYQB0LPGwlmVCA1T/kRIdx+wY6c1MD4EBo7teIuKfJYbqkJOidqvMYf5ud6tay
QLgPLSDrTwGklTR/CIQDVuQLDlTfk0Y0jE5WSER3Li4MCpuPSONNnKPKBcmY6zILYvYSPS0U4jkR
jkoP76Jo2mNlWQdaD2wZX0Ktv/DdO1pnkOz1Jk6LL9adnY09/qn5ysIeiF33lARUz2rI73wRXsNE
vvfhU9MKAkomV883gfBdQd3bYT0o4jd5fg/B+xjhyHyUNkKgX6jZ9dNTKfVxqlkTlpUbdH85Vk1U
zmAQ7LkhiCqdnDStUAeXiDW/DfOe1cAaMOYETjvA77KEp0HodpieAB1kCVb85JMAO1zmFQxXtA2L
adPeh2iq0B5bdU/keeUtjEMyOJuoS/mO7W6oaLmnQ9KQ6kVcIBuIN8CBmwH5tkAEb6egJCiubHNw
bJ+R13op3ngqoEn8wOdmq6scjErPsu4V9okqP0iM0uBLsE9i9B6h+xg3hT66tQJu3+k1RN9qyRSE
hSxRIOUlJ5pmWj770UOFaAsaIvdJskU+xkWHo1vtE0PzJ2ZhBsBODWMqA7ATAkvS0SJkXIa9ANBP
2p+AUYvFNTwU90zl60EWmKP2U4MtMUWfKDhcXGVeNAXPitjDAZRXN26EgIZTJaeDm0H6Ulk9V8xD
0+VfXOqHNUoi1E5s9IVZQyRBuBdxRWkT8d7zs8zjnZwcFyQ59ds6srNTE/pxILtKERwjWGiJAvWD
GXKqq14V+VV8wGW20xXqr+kd1fkupPoHnkGto+xLJBuD/h3W91T66rRl2+UvIkPe1HrI3b9Wi38V
ntki+dEwMomVD+xNo0XTu69KPAhjhp6o2fV8VPqd5tcBhWFnpwlFSQlgBmLXRsI4woaR3cK+4YET
g3NRg0U4xjxLqW6wvE+2I8a2MHEFPKaydevb/oOAX3tiSMA6ezeP816JX7vsB8X3BoevyEI4ri5i
fqq6gZMPQ4TMVj8+pysQYeBF1z7b4pGjWRG0DlLXJWtewYftUH2cRc0XkagGxdUsq61EuFepn2rB
5wWx0/SIBcIeyC/IH2rFbn0mMjsu7TU9rdX3ZnYpwl2xDkYh2qf9+7oGD0kPYkOJelPUTjDg2SQj
efXTKfUNlPA5+NykZQzGzxZhlq6xWMYE3SdfyFDjuDsRRU5b7A2stIcFYrlAdlS2LYp2I/eIZ9dc
4TeZ3MhsmyNzKPBVSnwfOxPZZ8KxKGA07mVs6+2OCB+3nn/WdWA3fNRd/9rhQLJI/ZGYixq9g+9x
J6ARRrzpYOj0WG46XbTstOQNL3JNRK7CzHzq6+0oDyQm0UkVYD2afzBsbYuhbGidexNlTgmEcAT8
rR0E7NUVTL0p7bCgncbGgH2tkT/IKBAyUm9hBtXdjOxbBeFzegZe4hv9pQl46bLoZNQAnI8dblp5
vsDlwatAhisV5AAxGBqS1vhdxjBRju2yk+3Sir0+ZyMc0o63Xg9EE1clB7zXDipjC7AXqUtur1nb
OtsAMRI3XO+sePi+Ww9w8IEaB/LWqrCBuhVAlAA4gmSxHruXIipvMdg/bmp7jFESKMiv0ks/cZIQ
CkKZa1s4YkKFYHYmmSQkunMW7W8Egd1wMxO9V/C1IkAE0ThD00HYipjE0dArhRaTOozQgf4xT4qN
+XUTsq2HlAR0+JY39LNDAH0fhyXSbJn6CsME+wbyCOJ/0vRY0RMJumyWa2xAvAKYXttQ/RkuT9rE
kqlCUppJP2LAf6d4qyUY11W2UVtcIx2GX+KBc3zrSTDRTtyA+mx0BaIp51YR3WAY0JQ4Sxh4GbB2
RCCOWKwaGOYXMzP7cgMXZdOqEtwUASzW7+pNwBh+KpV2b6J27lJpbyIfGaU3EZfMIh+G8C4YiS00
FU58/WSZ9zzucGu325fVHE5Yb1NwNyjCE5IEWykuEXODJGxcQwJWXZYf5ZqbqNGpWbdaq8yqH3cT
Wh8keyPQPQJl+Wv5DgjJhhH9tgHYlaYqUVz5Pcx6nx7ZTuRTju2Alpiv+KJctfIkrqv7BEyDxyaD
Fly7DRzjEy/13PosbfucgBcCygS5RKUyULfSoBFRFiXxuoV+E4V3xFoGVui+2NbzPivYjwGOZf/P
BOwRdue+/gnaH2V8ixvmd09jEu+I1byI1CGLtr2LAqcvMcNH87c6W/x511h/2oCYnNe0HBqsVOOj
0b9HEYljyexDfMn4HUl55pNknn6Ql/IuadcCfHrLxFnLD61yQTO30qjcPLg2VXIjMQXc/iE2iTUo
VaeIqmMaGFtKe7+Id5Umvsf6b6yTtmYH5s1szzqCpMKwUK9NsD5H25RrP5F4a1ixpOROFRHFfl/v
lI4BdWoDsvOr8imTD20gtiFDrmb7IMDYNH/U4iQV/d6AvqJnmSf1BUyliDog2YAyaNRzC5N+EycQ
YYnF43UjAewqc9xHuXGGGPYRydA5Ugv7ynefMYdeqaYzohuS1xYHK7pgRl6azrdWlX2BAY42+c20
D5gMVwraquDcqilC7T9hIfFAkw5Z8y63/1TQPiHzzSESEG+8Z3LhTcp4u+b4qYDCGnLKIHz1++IQ
Ls8aATQLJtGZa7x9MSwCxAdjr2iha5gMRJAAcKqbY7Sdta0op7Q/73VD3YT8gAFbd2lV5hoTgrnp
LUw5p9CDrdtJ6CEnmk1XMjmE8zZ36wQzYuOVXSNxj5WEaaguz9OP1YBjCJU9/Y8nzn+04oeiL2+E
CtGDWJ1XjKupxOINUQ8pL6cW/JniM2byVCeK3yzvo/7I1N8xQKQoANuBewfurYShaiy3ojBvo1Vs
JlNww0D4VcP6kJN5EQhPNOqPkVEIi5VfQUDYpZHGmCMCHhmoAU546hgbLezAKtsILFj0OdyR8ykX
jI5Bp+rpRFTUkXCCCJWZ0yEy1M+FboyKCT4R57ouHstSxmk4bqDCUA9T4lN3YfpLo+ZiJuFhmtN3
1FRUpxA7VWp+1XioLzOSxXmm3gHth3xESF55KxzZrI8leihFb25LFDL8zJB1M0kIJMcy6L/r9h4s
KWOh8g4KF1ko+fY5Yj1ZsIUxOprq4td6s8WRqWnHRluDE+Y9tp+OAMphEXj3jzQqpLFIOwFiYXJZ
456yXQ1dda40oo00N8wpCAMz/I5J4jSYFLCi2gMf3Tbqe2edgf1vIJltDLp9ArWI2hW4A1nhDKbm
ZV257fl/aunO6hDxWfWuY0FZt5YThet2ugVwJ/wsq1AqYWbcs5g7SFXgZEq0JRWFrDi3kpkKr4WF
0LJvL191s7TJgF9IcA/QYfCwKPkuGxRInN8CLuhKlR9ZUdxBnboizV+u4rDkcRehGukD6DLZn1RC
oiz0nvwsSRrvjHlngtU3hN61QFwpxiMZhkcAFGjtN0Xory3BpzrjcignKqI1pskrCJTkYzm6MMin
CBydsbgMhuJp6rLpEFZ32Xuy/qjdFZwZa+UIel8N7K0Kba1/Ej7tGQ2pIb1+WfqXVREiDV+6oRzI
89ib4ees0H2SO1IZN23Bqz3jVUPn/F7kCWf5bJtM8GIdEQjtUnuqsNoGie4rMQXpsl+6cwbmMdWv
xJPaLat9S3irYGVgr/E4fpbyYAnlliDit5ZFFDGxQQusCasBgRF7Ru5uIGo7GXpwwjk8C6dFGO7j
VLzEKYGQlFHmUngquNyobnelMXp9iGeKKXYcfDbYSIy838gy6nmD7xr4xm8DBRhCjjOC9W7r2J9a
0FHjdiEcV8L+Y8YfACuPIfO9dtn3I2tF9dq2L01zW/EvEIYF9Woo54UGCdVCBoV9okyOdDchhiAO
cQKx6CeS5KKXMNZNtwjogAEypSuwVWYRhQpbTJZXi4jiTY8kKwNrLKLSFdUSJBECusQwd5zQ7kQ1
QRlXUElXQWfPKymOXV7M7yZL+5wUjYh3oOJsYBjkyXLojMlrKWnbUEGMHz0DjaJcgjByo1O312Cc
t0HammFxMjqgrLj2zWNKqWJVNyysY//FPZqs3gIcj3g7Q3SoNaccn2eHWifs/zWVRqHEWjDSMXj+
isKEsQsEKL26xCC6n9ww9YrmJ0fvTMrYRkort61uyG/3prLuUFG1ERZEICTeC+KqbIRZY+LTMboW
A9m+vMRdBawNBfzsaFOOKK+ww6a5SuKOdSVUeh9by6HmJmvj3KPEAUpHzIjyTsGPXpnQNxD4EEr3
enCMV9+rOJ6RGACNMH0qr1gLoFNgya5yp1U/dIbDonCWcCxMIVGslnVls8tKWCqRZh0UQTwMBplH
BXXq8hJKvgJxSmSTEzNYYUzoddGVxZu6aUgbAWssR4Jj8JuhXmPRXHhNsBuhAYeAK+fuhTZBrnXA
XvtZ1jexONtNlT7k8AokIm3YtpxLMBGB/ol3A5kgpIuseusnFCAvfRkedDZQrHrI5Ti0JtZDXPVZ
6tUxXoi3QOlo1g1b1ch/WQsZ4jR5GRvkr3lH9noXf07qQaejy4gBlnH+GLW6G0PI3ow+q9L4Wmj1
hqLYWexhjRKKGHOW0i9xTlXM0mDvdPrVgqrG8xYRdZUNvChzwd19NsS/imBCIQcUukcDU+SS11qU
SZy5pv4Stvc0x4lN3FdkeOwgk/yfLgBD+Umjz9Laj015AaZC9ErICJ8BFTHjWn8ZyJmu3Mr8CiVx
D1xokwP1zFq8Fg7hPKnQE22yrttMm+EUyKV92hy7bmfER4lycgArWJYTildgcOwzoaxE+i5iScBq
ytOGxllaCcT8sK17E4yr9ZXF82ORO6/Hc1elQX9Ki+GoCtRgutYcidBiGacOQJR68a40v9owJB5k
AD+Q4UYp41S7ligN3kB0ysYatfYMaoHsc8gb6Tpm0fwYqASBCdaTUN0e/CzrYmh6DGeCNNxr1bgb
Or5gfVZUGpkIrGKLX6JXEtGpVktWThjeEZ4V0/3zYLXoFCMl3U6hek+rOt7XWKJjBBgu6VvFhpRM
dUdw731q2vGC7rJw0XOFzCBhWyVqyImKhhMhz4iOY2MVpei2ef4LV4E8qin/iuuSyZDCiEVhg5aw
vQ2QK1zCOjmbSnIOh0ndSj0TunwwmUcqaHRGp4IBuusRrO6JdNqoOZHMljW/ZfyCJ8Z2r+2qJ8gb
J0+F2E9ZxLDEX3tBHNUktf30JTKeGNe1Gs7RCQLWazFiXuzMuj8ICUNj2K57VW89Y6HtM7LYfCZM
Kbe9SpK4vkbo6vQMBGO52MovU6xPO3AyeNaHodjFPDlaa2FusN7YN7wMBVAfURKfjPNfCZxACkUa
BGStvkQk2uUPSacd5+suFxMzw4T2jXzD76oemb4F5IiVxpMuoSeS0vIqRqBuHA9rGF0wbQ1kNKo4
bOUu7i+rm4EkZlwYkNXhIuhEp3Yv6TQAey6BB/ciZ2I+qn8SovQz0HhFD2Djc/YHwCI6Y5nPLPKl
ZAEdO07/0H/3PvpF0nlIidtOEwYtKZOUGyPu7yBqbp1uVD8ZCGcIW3utl8iIz6hthiRin6QRcs0d
Xv6WAHV3o0VjS3bo1QTmNUoKgaHBR6MBLNrONT9VMzLlLtd1jR6QOwoyfkOSWxz9kwyBxdSCnVaO
lor8NdsahX9SgOuh4DcFlYscQM59i/FrCSFRvSQa1OSFaDEPxRY2mp5Mql4ubOJ9E+crUiheRpX2
3BgAvJJwsujlNU/R3C5gLX7KtLV20iD8Q+pNf8q2ZmMEwXs1JtxJcGcAruvvIgFF9oyRi6Phpmsh
h44SM45BTDbK4mhXC9uNNm3/RZG1Fj4D18o0u5UoC6R9mux/5thLTYHvUBl4hARQksvdRMu2Phf1
YKm7RQVQl0tWvW304DkKsLi0MPPNSD/EoQCqmrGEpMWvaMINX8XT28csl5c6/jHkd2mi5LcLLiGh
OUmzPm2VhfDAGRnVgJ4TLDVQzCbdqyUj6GCtiCfAXIqmP1RrzM+zZJDG1vqylXL64cctK4m5IRTy
zRCjygGFiFC3S3svqaQFPz735hTpEiOHdNjoBcY/lAhjF32BA+fAmkbCQLv3AYJ4oIzf5IrtzJib
rybReDMLB7SnxHqvMelMDlrD6xflJNT1VgEmohCwNfcLGmEIazoSWOWiRDVD01ueEnZa9H4ZP7vE
9CW5d1NEr+GQeY2hwK/4bnQF0qSEqClxJWRbsAMMWeA/+08DONvIlW8W2Epp3ZJzAV/GjkoQhVzQ
O2xHLvW6pzLwTcI7oxtc0rNXca/V2Yz+nmu7fGIc8RCQg8IlYIa1uCAWL1r8UsbWN/1xDqZEF4me
Xr4n9Yf0B6aon8U6veDBspIRX802Rae9VNgXvgzzIjVIVy2fhAeWEqSmFf2bHqVbSFL4emrHGN7C
Zd7JLcjk4Idp2iMNyl0dG4dGIjjEnZvaxkjkxS3xVzWbLZigaYr/SlcOcSRurTb1BkICdOuqd91W
lp/18pfKXxN6zxEsVUUTGTA/DhhYS/VsY3g+Sx95RfVwFizTVaRXFdPMBO59/ZgK5iyV+dqKFGX9
qdmS+aWT795/pcxdoDEyBmffmopIFwcbNsh1YcigRHQWIAeTxo04/BbM/6LyBxoCOTq304SUi/4i
pvGLSSs00taX1EcaAcJBTjXycWO7w+FnvQyMbdKU7SAi8b6YNtA2fSXZEOBp5Nsi2evk61p2HNyU
5nUyjzoPVbRit38Lc9lXkMTIsqFZSY4Z0yqBxi3O3ZCqoYDeaMbTNZOOS38ByWKHVWFXY23PCpD6
/iar2nVUnqblxObj/6mvsYOVwSyGFXNDsbnqKcxet63gZcCnoqWkknG4JPN0SvPFicPANvS7WZ7l
vEYUsfhqB/UmLU4FuPtZgv/CEzUp935XMGJMoxo4FMI7BeF0Ie9JJmOh7WTBiA2NHRyvgZicaLRp
eQDD814yREFDRt5QFDPkMOwqEvaLhfoGGZiqGDztyM9JqRe4q8tlhz2GzVPukIg8UZlG+U+irvmj
9IJgzjr4J54+WkgkXF6mXmvtIf1M0Cllyhtu+a1Ci9EiUt40gsjqR4GyDmSU+eLQbUu2F8uMr1Nj
zEoZkNPcSMepJ428adxQPfYzEw1TellS07PG/l9FE18gZspwBvg9zN6BeRIUTnti15wikJwObf4B
Y2EZUSSZPpILTHWrQg8ZvM1sCpOIXZYI6qB/Wj3Db0/NcHRWX8Bq1tFR/yL1lxK159gBJyHeZUTh
lVSOyeIuz06onkwNf0HEOxI6KqntwTWKSXtIeJCbTdCO7Iq2ZK5A8WXIcy7NW6yTEYELi0iBDZ9W
HG6poY3pJAlMXZb7mf3AS1m/GdWLjMwSCKUtKB8NeK9Gwf6EwMwMEFHvhaQ9Ar5n8/uasKkDVOWy
qoYY/JtwgE4tBOmYNwqxq/glUOFlfcdF+Smgd+oyLk7km9OAM59lhoWSvZTOuvRVZ585r4gYbJEZ
2SScEn0i2TWQDxJYhJGf/dRnH7WkeRb1y1SCFGEolMioumqgMxkVl/kjhnhdmEmIKbnFDUahrIFG
zOukYYSBFtEka4iFdE9NkS+npAtpDnXUXpZZpR2wTl1inDv6pUUMj2p+h/vncc8wdwZhFOOXq0T0
rc9BHn6lur4CCyaM1o+N6dFk0jaB7UR3sWm64H1ICltLp7NeRb+DHL0ZyZo2w3yHD3G0KKkiBT3R
bPR/EzjiOCexCCxJcDAmQLyBQR5jqUgbfWodsoNuAQZbcbkOreL2hfoJ2fzWrVRMKrrobISmZ0gu
i/MXs8dBF1h20cqIVHDbJRud+fxQT8fZSqh1xuL/VdHQCPiRuAbNitoUH0HWPXvEjYBe3lKEOZL8
NUjl9wAXOeuyc5HTIXKn5mG/MubZL8V+pHzK0ptehVf9S+puDeazoP3NhEOgRN9qK/qtHGM5Nj9G
YfLkZT0q049kIuyHT4YD/KPtGTZR0xo8zavNl3XIAFQ+yBvEb+m1wMXN/pahf0NDM0QmNqHSJz/T
6UMEOxbD9KqyeIT1fWip2x7YpyVW+7phI6Oui5IPUcpQGM9vY5Y++rZ8EUZjJ/LWFcpXC41Ck3s6
FvOwTF9SD6pHgRpVjvsY7nYBnkA3FyqWjbgpf8djq8PptTOX8Oc+IGU4rzaSYbJbjvdEpGZD9dJg
z5MbFPx9dMmtiL/R7asIVFR9EFbvHN5bOZkeaPJ8q+rt+vgYVXpHmhxxEK66tOCXU+xKdPkIBIPY
sEvOwpCdFoaLQ1lpj2BmRzR/UxhK9MdOB3LIZKgOX44VuLpQmrNhNZtzIwxEJcUUrN2GZwjuXLSS
GSuUQ/yjcp7r6OElbnsRd0uo/kNFUGClR4EnLZfIspXADeuTkvhi+5FZ5k2Mt9b8ggScejaWDkuj
w9OVdgkw/vIYoSWIOGaX8ufK++bN0ZPcIQcl8aHXja2Q/3WFtFtfiiF+i6q7hmOnAGoV5grH/QWh
KnwLbXYBG2lQFE95fmlqjwUIMjZD2hkp5Gfy7fd6jdcJTmTP3UmSXiditXFg82IlMrhIFI+jESQq
6yzcrOQWKABobskrhzeOdQHIOlYYjdklCkhuMdsQt1SuBWphsgruLIb1I49Ao22EV/nXqj3gBi5B
EGJvy9R56d1CBLqJjwhO2EjLe+QQzV+iyM9M1gBtMfSX4Y5YGOFNsCS9xF65uiZ6sdO57Yw1IrXJ
WVK2xq3LVfsnYxMYmeJelvhmMN26+NbFem9GlU16wD4rMVP1I0NQ7vo+2+cpckpIr5oUOhKjEovF
DzcKg4Kx2hHvl5HDG+NH3/F5SCdaBTSh0zNFPe+gJs0aOwg2+VX5K75m9PiXEjUmgBHBj/fzvn1M
TwynS+qYlMKVU38wFbCQMw/2R/hePnjdVsXx1drXV9C7GywtMybFF+TEeLLV7BGiWyAlWuV7vGRw
BoYcCdEwk/qWMTvBs8Q2kVpyZnE2Sd9xUDI6N4Y/YXCUz5Hlbe0stuUjFOgf6lHiFpKxPBN0Zlv/
aDgsCO1ITJl8sBwBQvKbX5HUYZ6j8SuEN9jnrHal2VXrk34vMcKYW762LvWnipt107gVFlGc5agD
ltOEHHgG2r4p/uZ3qATolPFdUIYu2OEL11I+8tW5smPui3Y43ODGLUwT8RvPLkXQhlqB554fbVgI
5uEH5EfBc94vXs2KMPPJqOsyfiZUhxjvvKByhPKOpwZ5AB7OMTxmomtJO1pSdxx8NTwI5iGPDtx+
1bynKA475sY7oTqgEkIH08M38ktodXyBkOG5Nt9Lj1Tlbi8Hm9b4xeRr/CMPDsVsCWVs3LE5YYzC
fg8SXr2cJdbp4ak2vhuTyel00Ht4RE4ND2eP2lXSzrPyZKscZg+xvSuVp9XPhruLZjS8V5+lutPM
Y69d0nIfppe25keY0KzDzOkvQcvtcXpqIW/Cm5h4ubbrUAUAxqBqC/hF9XvP/yrlF2E65dDqdWTA
0k+QecJf1XmyCIzPbcNN9MJJhECaMRsGPorB2EaxjoqNbUv6I6FUBAJkuk+UBa36pBnomEwbJwo/
FCetxoG11aAqb9kemPlJRY+PBxla02Ljv1EZgyHVlLZBSiAiHaqXZh7u7VomuNxT46cUuEm6Q9Op
dts68+R2D9VmrB8cFDzeAYYInjOSglhcMDELv8FkBxEKHh570lS8QnmYvd2Rey9t5/uY2/NyGN9k
RvIRypSzJrijSmLTgBDbsT5Tzlq8BnjQlAePSFEd+Hbbjr98CoZtU8KxZNnFSbvTq9PC6xIGJw0F
9TZv9jzEqNAYh9+ytwh1QrJvmvVXUkhAfFuIujNtbVtrnKrRlyae9OlglIe23YmCbxKJmvmc6pJp
Jw61z7xqG9e5REEay3znFxIj2rjzQm5WDmRf3dbhz2LYUsllUd0WwzEr3FmOPmN62crEA6X7ovzL
FF+RfTA7JJt3y6XuXBVkyR8fBd8h92Ttmqk9aY6in+G28PV0++mM9pdwY0bRqkVlBg422jJDLOTL
KF+nsy2CNWgc2i/WuEKxlRaC5H+ZZBsQ5Lp9EwKGdBNQGJxCCasAd8DojVLuRMnJQjbA1l/YCt8X
m4P2jcCPhDIUBApivZJtpF0N95ZyxvqlHFRb1m6stB1guVa9EamGUpxRm/qC8TC8ZPCxhxP2LRbe
PAHBz/C5kP+RQsGySczqi02FSk+GlMbiAoEurjh7ZRypsDyZq/gDQnXC1CQP1FtDO4SYQSuI8MKG
fUnv+Krk9sDfCxBbUtBvGp15ioP6Rn8T/mJulGX/H0fnsSSpFQXRLyICb7ZlKe/N9IZoi/c83Nfr
oMWMRorWdHUVPK7JPAkqggJ+2bQAWdYJT8T8xl3Dj04uTbtmrp/BDU34BJ+Ftoo+JozfW4Mk52yR
68lUKc0cvV3KH6BfRjPiYPmYAQ/y7pJzU+GFZWOFUuHedOamYYTHYUfKl1Gibrr1PX2hTNvNVAiA
vnqZBCWtdLUIhEA/hI8FtsDaal21OpSIjjAfySiYH5m6ZuUWiq3NGcwNksApIHaT5MpFpRwGRmmh
fGw4ZPThprPMNJY9I3kd040b5euq5vhYAD6Iz93in0ZXOIv9nc+b9U77FQex6m1Sf5EgMezPYM7Y
ppQyOIDLyFaGrVW1ZZ7olHPmA8SXOuraNOFrQzkIuLv3BM1yHw7IcPuFNS7Ju0YlyKOw20+erXGp
ANwlzimXobNyYq/wziXBJaCFAIiDxGahophq1+G/3pkPzqELqfBcpJweKZ36AqVKI8+1Avfnwrdc
kDwF+BECLOKVKmb+nfla+a0QXffgHqOA450FoVjanKQLrdprwanmwmGwnV6dz2yYiwKJDG65E5lS
8XQezM2KET/pdi5qNSlyA2TxzrEBuYwhsJiDFCv9T6IcTYLO1G0hu/xoebCM9WUOi4Bd/m+nLHh9
Aww4VjUfPjLJm1Qd9bOBfQwcCotKYiYNnu2L6jMOWU1saKEQs+Li0d9Ez1Av8cwEF9To7yz/lstF
W12Jmmn5kmrZ/dRk3lCfLLmduC342OoNFw9RJMlncByRn7GJIOuvnk5buCZyt4v5qMcztIhBZwhF
CuFM7KX4ZvJjijmLFdZxOaH33pZFhkkPwaXv2Sfd2QKVZ27bLFPL5aA2CC6QXgzs+xTl7Spig1/M
GvyyM3Z1/ZHToGfoIrB1X4ELsgTF2rVXkQw0WwOylOS9BstFiKcPq1r7HUkrCLF0n9o/fHnQA77z
amE368H5tK1NDZpdh/BQuXVJMFJ307Jd0OwZY0Uyk0sQSkjL3BhBQWXdmLxpD46L7sSTOcX3Ebr5
SXvmxndqfQ2V2+EIrgtG3PylAvQX8g8gLhBR7U2OostCe7+qYONUrultS3vdsuCmVkepMR6wY7L0
7HgspMlcRz6OfWOmMs5Ycg/xiMVeVkNjwM6ELnyc0Qvk3CsoYIypSlTHHX4sjjT0qSXwFY5IrK/U
x+o8flNSi1NxtC4TBnJjvrVtQ6xS1M2TEWEkjIarZHHBLyGB0UFRl1gAvM6+Tf2B/m+RyCcKVNEy
/8ESPmNWnBW/FCWh9Y21gqcOd76ULsg6i51NXJzGGvQtDcPKMsmcAquy7Nghep9Yb+eCTI4TURds
z3l8xQzayRhf8dymokfc2Di3OHrAgArm6hsSnNkxFdyB96h43ikH7Ao+A5N2USULI9tWiBeybq+T
pYGQgzi1rjkUwUnpr1KE7rfgXCdGBNeoRY2k7iM0KfcRGfwIs9e3Vlxm1FU5LSQQ5rzfYe0hxpb7
guOOm644cvlZHZ2lCzoMQA06MbhXa786BDIZlRNPgovOenBlbfM+YxUATWoqX7msgmxNQUsFEJ5N
pv9v3Zm123hPciQHB78zbqGU4SZXNVZpj67bkqXBQmZjYhbEuW0ttWl9yHx5ruHh8aEwkbfL6bOH
KQrUR4mXOQuB8NsRC/ACpCL5P/2Rp0N5HtPb0MGclc9SQVwCsho4tDS3rJhlaRaSyVR5/SZw5I1f
hFsxCteHTtsXhCrTnKINRGKLbqRcmqxVzUa+Tmkeg/HLQ7uLOqQKhMKINynhVGUWceH30EaD1Z2k
DhlestEZuzAl0RR3Pk20wXTSSoYHaCsTKI3BlsRIlAw8xmHICXtyd7nmcrmcjbqErPpeF8RjGDiC
nWwhW4R2S2i06RBEe4bxuSjPQ3kaekGfccjyLwJpON7R2QWXipM9zz60alxmw2eCfRutZ/ZRc/IO
5E9FpDxIio36BYGM8mHUDTjrYmXnvM+tspSRF3Qbg6FYASohFhEffUKdAXsN+1Fscaxws5THkdNf
b9+N1UAm0jc18VFGyS6rUw59MmBnQbhhXHxiAaORSZOG67EyznYCNYgLweqZOSfWrBMEGI77hIkP
K96qZZItAUT3V0JHAbfQy1Mo2GX98CY3MWf5+AjV76widcIn3Lr81CG41EU8T9uO2Rc0Puo4Prua
2ad/ruWXpmLF+npkyVk3gBWwYPyu9QMTe6/9aAtj1jiM9s49sKmkfMvaB9lY6N2vY/BE9LEiEPGa
oDqGOGm6fftK9JJxp28AA5liwnXanYAKVTSEjw1kKRj5aGxESYKUYROhoHdXofTmmoVbpeD4sXWH
eh8vfRuIla/TGKgRp7NiZ67vsHGR+jpl99Vl5Jv11IE2Z2IjkLL0uNllZyHFPccMtj5EVyTVs2tZ
liWbu4oBLbvHvzpjN9S0qmulnErmCOaK2gOVWyyxnYLzoZWQAkpWlOXcVyrKOM9mLIb6nUDuUYp4
XHkSzfjAcpQA7XlsrAMzibcSRFRW/8W+N7n0/H1oi2cI1cV3DA8ViHHxBvwKhncj4cJHCCyxnTfh
rJWou03HRl+lWq/6fwbPdUCSJP16unbIzdj1bD4DX+4wOdJChPUrR0qRi5SVrK3A0lLOetZgNNSW
Xs94qzHbZRoWD4NTifgkfMwbkev/cL21dEPtytCcTTJUx0Lo35XkX0iCXTqmt1YaBgbhSPczGazG
QQuWgFCwejzzBje6lzc72fbvqRJHc/1Koa2XUHBHiRze2mIwNsjOWTjpn1lbXy2ZplGmrdoh2WHG
3ihl89t4BmZy2oiC1VeWWfNuCLAnqLSa6rZOon+F7GusXqZQwXzvtRoqm8ImyLffqwokgeqn58w0
inxEKRRDnVSdnzKVvqKCwX1Oihf6Dfw9TpOD6/JRu9gmYX95s/XIrmW/MMW0XXtr2Bs4dhfJIevj
q+x1EQvwaAdmA89nTdHQkDCgFgz8QKbrq9aSVkICHqYYusm8lYENQdBo46daqOd0TjRRAZHCH14G
k8Z7XcXVLoacllG74rVnDYlfd4HEUUZ/PhBnppNy1bY9kCDeR0W9y3pwSXLrFfdQBAU+ApAPO5Gm
V00Wu0kdTJFc2goJ6pGPxb3aOTLriFJxez/4QZMOqxxAICNCCGsVkTc4a/ZsAI9kk2C25nABK0o6
sq21m6A7GAzZSmKoDI93P7dMrv50J2XmUXXEr1lx/1vSu/eu5TDVuc1ZjcCK+4z64ZyPRrQlpX6b
2Ei3e8HPlywNxqBZZP71lbFr4PxKVnepoTjP7J5TJWt3CokbMXLimA9PsLrNGO2O46lgORQp2rqu
rC+AglhYCKyB1IXCKY+x0zDWj73kS1jeK+bUnQUIuHiJKyiud8D5B2WUuG/MbAMRgP1hvtVqf2Uo
4aZwSGkJQNIyGPSvhkDGKv4YeR48vT+Iwb7hI9Wa5gI4nawLCcSbR2+p0uNzGblLjYaO0sO12W7K
wG81xsxasqD9GJ0TNNubrTC+rvR11fCInaZjIfkGBXPG5iqKbZmz1bTSQxUY67jdVUPrxml90jSc
lIbzCBXvUEZvbUJBTmt/DbUx5q+0Cd1Qu1caNuyGCUVKu9YyKIv2MbJJG1rcQDFmEkg+hdxG6M8E
iY9kReWUM5c2TZk5JiiE3n30FXcfY9TCG99n2jfcTThR46xm5Qvlye0agpJG5lpsCPFpoUjNWKen
vbEsKEDCGtEolXiLXUotesKJbPwl3jzCkFZOsgQeKXr5WaAdq3lflFBaFH2AZ4ntTsKaERAaMZno
tCLm42NtzoUczT0pm8vDViHNLfyx/H9Vje2JTpnDbCUhNYM6yFamBmSCvFrJ54Jj1o/zZd+9K/tD
sz9AnxE1vrSDWxH/I/SAUU9Hn4Uis033dR0iNNQXtfD3VcgB0ySbBLy235zUKdZSB07k1esoNVYZ
CLJcMKuUSTKrTIixkAFIdlBah1UwKW0EtxKKtlKhWOtAe7gBmgIOyvANk2tmPGrRHHPNX4XGR5ah
Rq4dRr9/YDDJ3AnWcA2XRJ2g4dSWqldwqyFkB43VAwiqh33Rv2XbOSgJy+VkjnN4H43eNtbGrdq3
xKII0t4yujp2cupW77xPBbg0K4h93ozsTjPiwgZ0GzKIOalnTwnIPPCIU1b2rFPWETGyPl7CTrCI
7zrGSGANhWa8dWoxjAQksuh9dZM5gdkNLzp/wEEBdiCzljSRDFpAoMx9p56r1Ls5/sB5lDBdNeRF
yf9N5FeRDsfW08HkWGeVRXvTYM3uGIN0Nb2GQIbuiQ2n5hkRkuvHwbrIMjYSdLKgps46w83Q5m9n
tjxk/TksjwaAuZkTymtfYP/w5GNFmDZn9FkdyaE0pF3J+sNI7d8SSZA02lcKEA/jvqxaQL7Arh1w
RBPUl7sIjpPC+5PM7kUY0U4Z1ZsZjFssqHsLpSVxJ1DdSWmRAMBbyjmDQarmkIXt3vXlrzo4eKW/
6jzpmK2dlqdw7kIsvah9enRSbR2P1Wk0GWmzs3EU5zqEFfxTeN+tuQ8w+/c9kB5Ino8M44qPNCdE
pqyRdANYbWNB085oensHs3++18YY9Et2JCAIDfLNGaFKNN0XVj+mGArvLdYGHIVxE2y0zmau/COY
6prdiv3wUQ2ajZTpC8PL/+QG2XDo34cmWVGVnujxGjqRRkKnz5zOtOSHZirgXXSX78lASv6Ta/s4
hMO8KTUgarJrACgxQK1FtfqquuItRH00unJHHiYhwe8+RsOsqntolwSqdzwixd00LOKsQGYFKKuR
f1Vj+2ZRRGm+Nq1rHWhu2EukT8SHkQ00ZB8wdNYtZTlZtt61Yi5rpKiWLNzHTvEu2n9NOxzGuLxl
7fiW1fAgSGPCfw9rM/4W/bkh4dTvnxJtXFQyRcLLD445PagjV1B0i3hze58qPQ0XVlBc4ZmxxvFb
9kf1Hu4VEF3y5Jt4mQAhq5UL9+sKNdRB4HZIuA2NQPu2e4+RYwEvJvySm3pWhvXK98NLozrk0pL0
aJjdKUG8zhqZZqjD9kae8EMligGl4LGXklszOs9M9m8GY3CFQR20n02qWH+ywENqxVRVGRBhRkjQ
uQssyjLEIOeWCu2uglaCJQxFoznWOYv+iCxE9vJ5YgLJDw8tsuLUE99WyCUPx3XBisein+C7TkMh
QANGf+0nIfN4g7Z87Srr6VThq7LLVeFrP1WNMifK83eAZIBw8lVfVQcIl+QTm87RcKrzYKjzkB28
XKCtssZdOS0RLJ7hXvUPEYQsW65hKP+Cxj7RhHGi2/sqz/eWPuksKh8TXnOy9VWDJTlNTGdmCPw1
iEk2AesLwrxi3AVNXj+hyz55eK0TDBt6/4AB9SqIpctF8pD2fVcd7TJ+1IXipnnHVYqarFK+i2Qe
BL0b5zpikKa+Fd7V88QPBRKKxnapTx83KeqYp3u0bfkNZdPXoB8QJZ67vNwaSvxWeZPAtCIkXJdT
xwadyvVGbxcPXGyD/AM+1pX8EH3/sSN1pATsFLfs0KJwp04pEQZK2aJVaAuCW5kox1wo87gT667q
j0Hd/A4iO+mJtMrM8n8pJdIx5qN+w+w56TXSlBamR/tfWZ8QXM7aNFtwCKM2+n+KVZ8yJTvoA+JN
OH7DgHI9/0fU3EkF6bAaY7xTdrqnrvBV7WWOBbFXNjNLqV3b+VR1eLvcF3v4SHAgknnj7ElXXOVM
NjuJAwgig58oboXypWKfWoTxZCPizpvsTfFHGsEFUv9y7H5QeOBh/Yh2VUu7jiqiLl7g5oFGPuOE
SQ2uOB8pRo1ggFtWSb4IXyCsGwLEuuEpOLGWUzDkNICzrqhXFfYamXFqioqhDtlQ2c+SyZSEnW7Q
Wqw2MExglpjJwp/wLQ2UxvqPYFhKhU+7ZwZLETZ4LXgwmAcNSggDtGUBQRO7I3MJCYhLPPTkiyEj
kwO3A7EUEN7XYzDHW+MWMCNVBT1CjkT3FcZIFnhxtv8PqiD5ssM6jQqSjHxXtD9FNSw6puUFILIG
fVbrEDtfsg1k26Q59nwcEgj6JEPq5/jkRVSNXbUD67Hpap+ezIPtVmIxYd1sZejb9OWIOKZEQacg
eLDIg4tzayPlF4EVK24ffX6SoPJUEUBb6cNiqlehjzVqA2UUXtIpJKTHsj0064jHy4Dzt9ERg7NW
RmLmaWCIYQhgm2x7GXkqofBTbimEKzvEa0aDKGdPvbbmEsuxUm0WZFWwDexRctpL0/dPUdS6UskI
rWu2lL1L7yjQesYcK9Md4MFCruGkyhgpeYwsRjP90fwHcyqkeUuq835g/81cNyouVnsrin5LPsiq
qVzOOPoq3oSWKeMkUSRYoMLiH5FrW9SMh9VmaZaIyuBGhOw1LFieyu+AO3ck5IojUTcuyCU0x2Rf
YqwLdjgYyCrKXP7RiadWbkLV3Pt6u0XXrf7D2bbS85/p23TTuBRbSYWAPz31MIFUMIgeA1wCuGcB
c6gMWQ68w+qbR+Ksq/foG2cptubqa0DwJPsMj41vkVHotQkbkIuXcoG8YueGWmMsDqAPIDz2mwnt
qsbb1vyupXMj1nylFj0g/zvtS89ctf3FLlIqX/hj4/CfwAYXRyfyctUa0NcVOBNn4iovyKnjCZfW
4YGwskOAqQI7Z7VxfFaRpTjGdv8A4ISMpTgwPGa66FvKjrxkVDtIFK6yVLtgzalhP+v8p0aclG4t
5mKGeNniNNrj/2V3knxyj+sifQ9IaBX9WoYtwHUHyZeFK2Fpibk5nkxuSQedp4n8gAkkxXSHgCIL
h4WMZL8aXjX7J2oFlkWPfKJ5J3+g01kKPQogUQhrSZVlNk6vimQZggIkU4obhVmoUboAUxi/Koiy
tSP8uxhOmjopooSzEEjJcHciqnTbBKVs8XQw2IXGW0K1j+2Z9TvEGh4lFZqkeNwHOExGnPwCgluN
5boOFNAYXDR4AuC68KXGwg/s1XSgELO61NB5lHK3thGXMF8VkAY0+RR4DtNRtn4caEGFp7yzXNpw
sogq+tG9h0ix7bxtC5pdMMHOsfiN0BQEcB8DRagUDJRbKM3VPZ2PLpubumSAwLi7BoRn9/1cZtIk
0OCNOVsfH6plifsKmeeguglMGBN1js73ywjQytl3dGW8tWGh2QLgBXZYn8koqKx5HmDGwZTsSc8S
WWjPkvpiwnwNBxpIXLScj4zBALXFq1FmKYooV0FA4fCsDhgTIrdFzrkKAmAKIWNBTBFEe+XwDAYw
WS2uFDNClxsDlitYD/gPPcb/60FBr0MmbY4b1kwNYreuiYzqiDgJURB0yr/BTg48MZY0jesMY4mn
Zyt1xwCNNRnNyKpgGTP64wLQOzHCBXxc/SiRWwuzQsN3MwzQ+gDVdEG8SWJtXfAjxAa7McRLPLQu
pIAeSOkq2UJ4AXSypFtMmtKwiHbQmlaGM/23ieAJR6vQ1h22KafTd5Njl/TrbaNgRvSJsshTckM6
KCgy2VnIY5EUw8QkppZdGzxJTC3LEeS04mZoXIXSLsg5X+hoG9BHuISn4LUuZ3yRMcjLJihhjEoL
2sk1+NArZJBV0KAv4kkfdOEGVva06o2sZy1+k5idQXuxJikwZ6huftTMmLnz8+ReY+mq0gn/PGf+
h6h/WOgp/vfwT4DJ7EqxkuTfMqb7su4DYyPAgKvsu4KRw03WkGZgZP/a8gLK8H/nEeoYE9ClrNOH
U4sSQ448H5sMfGf8L1LGLvYdMaxDJ93UHxI9VjDefekij4h9eQIjWNoNGIb8+JLZz7g5G9KP7wEx
RQJjWOSTPUXK1wEfkdiVN+z2Rtym6iWtn2F46YK3Wv0SGZ5U/6zmXWjPkYGtxtq1kohSCl+gIG35
X05P3qKp6lmppMi/O3E2xEEJ1z31lBN+DWi0gTfqFh6OtdyffO8MdhwD+SxED22iNlRngN67G8Iq
LTnL4jaq7yT6NXWo4SnsPBilF0Hn19+DgHTZFUnFg/JQCJPtYJNYSE8LyA8KG9vW/qVp01PXT3Os
cM3cibiCEMaG7W/jbznlXJ1EPOLYeAq/IyX9Maj2UxzADUsjG96H1d7DForMUK60QUUAAAAvSdce
uRwD+4YBYUE68sjDGhaAgrFizCNacXDOPbkuhgTQx4EozaXk5yYi4pgSrJs/ZK+aYyFcyQ4r25hN
IpMOOmnBx+AwYlTjiz5+TQphgOFgHLivVGNWhc92eLc1QDuYLCndnIWFM2uZdCf31KaRPY3MwpQH
hjlb2jn5yiyXZfcXmh8MlNuaRe1U31lMb2yEvYhmQGYjxURdjuhwFAW6UzFPc6qP1kD6aiwms3UU
H0fQRZ26BBBpj6tYZt5OcZISQsQjwyNStTsA1eTF7DP/3hdfPHIl80WCG5f6R+IDgbgq4c+o3WQU
8Xr7a2iQ4fUbH6c23tP60uZ/xQBR/GTbm8Re1IxfvEff+qvYwEzMo7d2+UGS4SKqvT/FpwYOmBlA
/cwqpHfOCq2W71HwzJd+dLObzxRxDICiDvNm08Ugoagutpal80EdCtMtlKfB4r7JLxk1SUIJ6ohX
Tj0QaPNcGtCufNkssU2k2AQYzUzjwu3Y1WeiPtFRgMSJbjEwklF+5jmlNgom3D9+h5rbOefdR6ew
x053TnUy8suIos324X8wC69TSk6VLS4OBbAhfj5JGblLzrHJqrpEaGP+MxCH505LLi0ySeOLSPo5
sIiGezdJmEcGd7v+5AVhDDe9dyatnfSzRIVWaa/e+QlBUeSsRILwm4nUoonOenOspu4x3wtxFtbF
1zeOdgyiM7/HwcrPt7F+QpvfSwhwJEDhyAp1unQM11w8aOKtyRalFyz2qBojpJ5Rv8EIxIxvXNby
sNGFd7IFrWjTuRFaU6vDNZlLx8nkN9ab3kof079KIt6NQcmOG/UknSi9utsFFafucADCACSd7Ing
2hXcpCOWV0hLSjTs1dDeqhHaDN3c9vHe74mdGz5MVVmXICEIxlqJjlZL0YgZVUhOVPYgnoH/yYQT
KGDAwLQAVDcUEIqxvrY9waaYbie3kWdGZ6j5R0Dh3z4aUC9g0m011zBULux6PvWkWveTJQs/rGjM
FU/YIhGbkNmmzMDJFsDenHwXHutKh7wUnqyOFI6gRjHa/1Mr5YpUHxdE/5J9lcySYQX/123jR6ip
rCkhCuURA85srXXRlajO7dBJW20KF/X7XUxZldntMp4A7VW+H5KpWeO4mfJievtfzkPNDDHdiWFv
iZJcJewaXfSudf9OuumlJb+6w2ZWm+jEVG9NxqebMr5K1G8JIVtHGi9chGm+poyGa3kdbitzmwHM
8qJ0PcbGxqPEMWFOAshAj25tAd9Lgb2JqmajMbW01MD1PVJcwA4GlHwqUSM5Q20QOVqDw1LSWT11
oxvZ3s0wceJp6UNVe2mmGq2F9XnjNyxIs657jCWbSZ+tPylil1bjW6qZ+jAnHmxQMLjzuAIQHrHv
ZIc7ibk4HPtlNx86gVSkQmZLZBN1mfJTkMRpqFOPUr7rDkqWesm1pt1Nua6px1Ql8cubJul7UzRr
JSzZwkmQUbQjL3IToZTJWRnOWxkG+5gf9LT4rOXWHcGmT47LdFoYTXytzqAdHpwvAVFvIEpq5tdE
FWvmOabWtch44CEwniqNwsKD10gLDlR/ATJ9j73x0ikdbKq/Nm6PscaasQ/kvxZKHSVvATZTltKP
MeMi1e1PidJN+jHBeYzkR5WAPnqVJOLJSoTBseu/7HIXP1NbuhuI8zzUa1VVnPAyfabYRvKU9G7y
r1gFshbAKWHUynfvQOoyW150GbJYYBbh9cdKUY46rx2uz7GzunNtyueAPWEbQRcpbqoYv0oRnDF8
fBZvKxyoRVn3Z5NKAqSn6TV3qPv7nnNMS6GL0lmz79np9nCtoexbxqOzQ9drfmNoYYUtvWrZPutl
cjXoA1EKLE0z2RkOFktzbYzM6fP2MpraCa7k3tSi/cDyr4YDWwuyQuVtyZQ/C8e9V43rvE2vUHlM
wnBTAs5lyWdYo/S3MArens3aVAhM9ioz4wxce0orZ2XqEjfKsuirpUbshWOtNRjTCSKaJLIPDVre
UPLXPWm6RA4DGfeInoBI3eWsRXEZcLCD2DjLDVGg5NILHjxkagELb2aF/KfEK4f5Jg7tUfvOPMBP
GZMpwcIgVxo38imErbsAN1LFX2E7bEZUOpEOljM0l1rerKbeMAD6Yo8PkymrwTaXb2QMyl4OirOW
KS87Hudj9DBbaRuxXbchWw0+Ynxttojli2Z9RkDCwICTGxDicmIfCqYTBIVrps4JEZN1KxwdZzMD
cAK/MR4tjBCqiM50AcCQmR46bdrHzQTMB7vmAu8+PHPYAttFB6ksg0a4Y42KUFeYHn7q46lHP0oo
EfLsAMZp7XQXwwsvcEKPYFVcIi5lxEjt6KFhRQDdhMRBBlgyUrGyJcooCom+fUeJgzSEzL8owUAD
1FOj0opAsyN4zlKGTPBQTEiLlctTW3UzyKABN31hq+eIX5ppnj3DPicN6n3QW2osIWBngfw2Lf/i
U+LCntwCrfuIyLlrinCTsmEQQndVqdgP0ATUCf0qZZtEoz2zhnHjhdY+L38apLx1YWDXSLa14+BF
wEoumwe71/bGOzibfnFU+QWS7UJaAvR27WIHOCUK9bNE1ZyD++sT4zkOyiuUpQ+/T85+PS5ByFnv
fIiPRh2vE4ECklQuw2RAh7E8VfxtZlQvGkk9gFm0CZF70fS3EMGsu5ov6Yb4r/wBkAqAMrJmcAkh
WMrOo7UZ7U+PAynz13pzJQE4Vw94T75yEgbLfd25SrUNQ4BpXI57vbuPGYe2C8I0jKeqyONIAU3g
Xf3yFUXfASA1g19NOk3jQ+RjKFyGfbDNaREc/aymmwqpK+1ruszrK6iokVg//VtgfyzuivY3FOEs
rM5R9Fn1N0av/VvJTmP6jxVIT3GvXxvLZfZGz1e0b8tZp8pGKBvJ3krNJgfVUzpzyzvIw0eHf5P1
qpX9qxk32M1TU1+iAnNIgYdPpJF+wDRxnP1guEL2+hMTedBNL3cgckf/TcrvpkB89k8F9JSrP7Z+
VbhsUaBP1rIVsvUSuUZ6GSNgVvdK/KPK1sM7ad24yyiucBda8i8SBNalbZ0sx2lkgXIwxovYJZSV
xZMfvg33kOh4mqFJ2urSzsqupoX/8tCQmJed4xJrLaabim4pdzxsTn94JZZjtYEhfyRQbq5BCY9r
7lx+ocam7IWC17wNaJFSdlKlPYyNevwS9a5q/1nd1qfwqzkiGPxJrLC7XeJt++EIOqNEyMUmMj40
WGHxpKp/veCtGm9q8gI1PSIlDPdWc8ibo+L4WGPDmWb/hra9TXAzUf96IHg83WCzOrFc52QYsp4n
vQdZegkTtQ+ukF6mj5fLO1c3gY+eFHRkjBarSKHf76nvZIyr+rdhs+9+KdWGV9Y5O1HtCsDTFmiS
p5/9NPbnCJm47V4ys7wmI3LsrUv7SrAbOCOJjn7pLWBpNv3B6tzUWUnk0JOZLTaBdvXtIwV9goXb
sIA9fFv5h0LbB85Cr79iCMPK2SuP+rjEtlkEJJtwgt/zgpF382vYf5q4F+mVTKcgfzCwV7yfRL01
VNGsF7kHbCavlndNJJZK6mdqHHza5soD5zd85fqhb07MhhMDZsscBmllYMp8cNOMEe6NuyIOtQrl
HlPvxL67dgMS9603fgTGPrV3CK+yhqkquTknk7Gt/aJ78ZXPCEtzxR3XM2DPEgQ6Jwf0FXMuxjwn
XXwO7ObTPl7amAoakESsTWZKH8/19Hfqt6dzghcPZJMhxXB28sPAWQ/VPWzB43+l9VcIKWZ6uB0l
jj/v6aAiJjkItUy4bNND0q8C86fvX476G6l/pnUTXF49I3fVJr8Ge3ZB5mZIi/zVdoC7ioVZIfIq
Xqq3l6DNmIsQHTaOd2lSRGNlDM62DrrFbbxT22xEdUzGnVVfGuVom0ezeqTJ2apfEYIsx9BmFtYT
xbnX8Rngu2ScvHjNHxIORgVnRvbn+WAH7LcNdSSEPqwwSofhBPjnEJi/ZbIlo11GQiqfY+k8qHcg
z7QIbKt7nHEPPnoZwwn8A4WPRC2epXrX/UOFzVpJVpi2hhpd0MHsEB49A//P0W4MUEyMg4Ico+xL
ZdqkY6jUmbnJ7CiZKsHN/a3rc+9jP8ifKYNSHgK2cxucYxF91ONBg1ujvJLyY7rB8JjKk/dNAZ6q
/DFR7DBYDOY9ZtjtZzOR3Hxtq6uHslyN7ZFNW4/JXL2FmAZs7+rk2zQ+OwPCnkUlXkSBgAdHGLdT
WHTq6s6iaFc2indi8eExrxW4DPpjO4ELMFE2AvF3PxbgUKD1JF5uLmLJN4lxNp4k2r99G5UyQobz
MGKrG7x3QEPgqyGaS6KNptxl2lRCp2vrmkrmI8uCLykuv4ckXgqKHWWofy0qzYXTvmPcf7NCZYZh
s1ysyf0dCZBjSS+fe5PyuBf1s007dPe+DHHEBzNuW/aCEBFytFNCrxyTLO0ispYpIZ1lkx4UtQBF
pQBqV3xEsAC1+URKKWaBUEQLyPc6at0JvSZ1v3FZICKC121pgbHM9RpBuoeNgi3LH5QPtmFBMqEO
yI3HgWSize81V7EY+Qg9Z4yr48GI9IhWLjKkBTdfujabfEOh7+0SJsjo1deSKM+mJhZRpy3+X3gS
t4EKsCpZfQarMUWAazVBwITD5EIb4ePhZoUsPopV1crbhBgVRrvmWbYL1lEF0JlxoLcq+nVj2MMR
jqsuQ+w3IgbGzYA6P5HQr6Md580wFp4I1BURzYs+D5tVIzgQ1ZAGqhid31Rp1FUM1SxXWeJG0sYe
lBAcS70QYQoFQjaxTOrBwD187Vttl8oBAY1JzbxakvY6RRTL0pRqkC6dvEweDGwyLPow8tXKkxc4
a/s/rs5jOW5kC6JfhIhCwRW2bG/orbRBUJQI7wsF8/VzwM2LeJsemREpdQOoazJPVoqckp4kS8VQ
17TtSvaJfw1YvPU8f9YWfpZuZeN6VTVRbdQXlaOVrGMeIevnDaX/pAjnRrjEeTG2JI2HfwOG5aIC
IOeBlmsB4PK+p6cxA7pk9fxtR/bXm4CWbdKQl4Np5nyAXkGiiXUz25hg2Npf0tadj7pzvzulKiKf
/rplsVI6GmszGJGcFqLP98XYoPruGLGT2Aa4Nu3knklnJd5cG2zngg5h8OQlseunduyaJ5sLnLUy
uFjcXaPXfHmwbYjy6S9sSfqzqTniXZpOU+ewDSzQvShZN4nGFdH6xUuFKqjvPhYMQYnj2QeyEXlq
2s42QV+6mfu6PRBrtJurgFCvMduzjFQITtap33qukxHNHD6oxL737e9GMmEYghY/ImMBvrPq8QXP
GJWlsZ49K7wHw1JhWCR3rQqrO1W2LQmZ5hA173pBVBkokKNp6VangTyu2SjrNoUpEAk5nrOU0ifB
AQzZ/9o7eMWKIENInnDUFsPF7ubbfNU+CBOhN226g2vRwYcNKe8lI2+8L+xmINITBdUmchf1GTyc
CVP2lHLHukx36hbNhNMBueMLUx8k/nUuVXY/DMsv1RfVflHpQVius9UACvHFO8UprEL/kAwEU5Uq
Jt0FLefNXPO/+P1ETbQ4oJaBwbkzNbssy4djSnTkrokEvugg/phKfFDAjAJUNZl4NP2ClH55mpja
HYqGZbI3WL/cPLqn8IouUz0CYdG4R8rUYo2hbSZ8YM7G4H4OABAsNWgtGQYBdVVwDsjEogaJH+Cw
Iczv6wtXtdhYaQ6dP1+91b77SL4M3oC8uDWlzy4jw0aQmCe7yraFy4rJ8zO5TztM6DlSculiWmki
F8OsINalpn3S0U0zjXo72vAw0ONuu5Bx1+guw8aZfMTGsv7snLG4qWpCJVyrwz2Dyh9yfrwhsQWx
kSGLo2IUpojIRW7KgFewcy4L65i1tEmeCaG4sDXKMxT1/tCBVWujvWRch1Saj8EtKtYJbJSHxmdH
lphp0xPGQQxiuuuMh4sivJ8GJPK9msHkI60CpG1OZq7Q0WbLR5qQ0WWBSd8zWXnOSv+VK+1AyfbN
5Bng6uIyHjXjG/B9BwtCfQ/w6sPLetbHaqASsP9GEGa8Gl8GGTwntFWPecRnnGVzzw2UnAppjUyJ
4u9WYuDqZ7aSExIE0FPDxqXzFYN+LEosxFk5Qo8LH8MSppsVYcFibsHDHYFiQab0bmiDt0wn18ix
LszdrICndFg3H2Z0X0AKPQ2Y6Po82o7SloDzW3JFeXP9AXxeL8KvArbvwR2yc+2w+LKYTaAWiu/7
klPElg+pNOeZ1Sdgi9eMZ/bGxwQU+86u1mwE1Bxf5ZgwTJrRthAiz1vWYW9klVbo/AWKP2kk/vKl
HPFJSsVnaX+NjJGy2Se6HrIDKcPdTnbT93qfjmZu+UkLhVnd9n7qnFIHosBAiEtDFt1GBd5DEHOq
B4UhPLqAD+8Dt+0gQeL4YB3B4+TGcREH95kjDt1Sva3QeQjLaL2FmHa5RTRHbOQ2TNf1FHqzJWEy
7i1sSpFoPHvQpsPJo9z15N8U7jMCHyjpKzsvK92PYumKB40Uc3LvxqU4h/n8ldSDJK6F+Z6J1m1q
EZK7UMbeHmoqj17MQvkckER0pnqnkuNS5FkVcUi/OkSdNe6aScUdv+/CFn8dvWLT/isNc9o4afz9
2F/Y4KLi7hUbeaSPfhs9zjIojwjZA05Isi3L3dwHmocha29TtPD7qge/FWwhSS4NU5hSmd/fp6h6
YXPdatcDPC/0S6RhIyXQvpDbDteQFYx2sIKsHE7Qz9HI9rH/MFhPWLQz67xFwHSv6biCYKHP5f5y
OGRGysKwO0aGzp0kOmdbleBNF+Suc/ZNQ8bZeYkWtp+Rw7tpSec5DURytcedxtcuA1xJgSZTrHHx
prGUhCTZ45drH9yJ91Fq7dx4U/RmLfbGODxMh4QgwMFHZF3XeP68mXNqxkMdcB9HjvtLieWxtlxJ
b6yvs6w/WvI/ssmgGUlw41qPKhziPbB53jK2ujN7cDUEX7Ed7mvws6cmEwV60BcTFWdPY2Uak1Jx
83AmoNrl04k6uGHoXazSpyzFvBVn+FMh3rD2VxgHiKZDP8XdVVnPZQW8wO27v22/QnZM91DO/ri1
KRszy0dmBNWsJusrL71DobqR4Q302QnDfhF8pIEEdYQdBrnsS7hkuHUZM0TMWbd9mL2kpSJnK20+
enTj2/4HLdLhJra3oi6/Zmxc8ZiBTk/YwozK/jdY4YsI84OsqTllQHHg+oeM5y5Al+SzH7InV3BZ
hiH67sHbajlkmKeeI2tUmzZ4DTPgoOS8/JuDNj7NGowc6/GVzxzhi8oZjXpsQXiTrOzez8M1BQ/Q
/BQQDsAeJPM8PBimIJg1lCE5LM61Mv2n0cNdkb0y2/2XxOaYWuZE+tvRQ1WjxLPdYpiZ9Mjy2Gvx
HQ//vOw7zB0GXwMrpRqPdr5ODUJSQYeg+Ch9/xUJBVcGn0Xm4HQs6ppbNcMvngOflSX5WQbYlsHD
A5ZBnAeLZW0uHNje8x5TAoBmVkUmmc8x5W8/0JC3kk/DUd3t5KFWyWL96hEHTwQBoxuMdUdNkQdR
ZrTxnbAOYAd5MmsKcQFNZW6gFAaWwzQ5/ArWP1aNNAFLTms/utt69j1cNFhiFQqzbVnk917E5DIr
hcNvamtTevJ2cQ2aHUHIn5ujMmo4yLOMJp91L6k35Oq68z+wU1gkYicl3IaOExlJ5LYdKS6xfaDa
B6/kOCTPh+xGHQhbbY+TQ5CjKF0s9Wp+c932qWgOHPs70Y3/ggKudnynF0AsxkeHqc1wlJV38RaS
wttcb3/+j3r9MkudPUTZ/BaMNV2Tbjm8HbzzJZKDKQK3D2KcrY34GJfwM5acsy1T8RvmtEtYcVS0
GHPnsT8hf+GC9cxtAbjYJr1GNegcsggbtWXJ577CRuPMFfXXw2ChvYv7od/YonlNGkq7tJEklhbN
S9uDCbJx5zQD4YO+lZHOI3FAWTn0jIDYz7LEVFbr7MWnbUWH86ecabeT79ALxn3nADxM6CZ7sp1W
Axasmso/+0E7QYmq1J4c8FNvDdPZbRKs6wZVd+czywyRYaTjFUI3FoNmfBELl8KifXCwy4g03QVC
4uPeq2cDdFcse5rPhaZi/IoYz8cJqqWWR0FiIfeDOVzh/Brip8g3iglqtu9VmaFlz9lMpwYRLECN
wH/VuXgLJxw3FRlNfVDej2uwTVQM7z3PKP7ZaF4GyQfpzu+Ipqlw2IsCAHgYhfhy41XB3vvXXCSv
WcJscIpbhNM1Zn5IP+x4R2vv0H3ezAYxThQ/u7n1bkU4xNPYRRBnsyVu3eDLi6mmEGEgRdKANacI
9glDik1fxNlBYcC0tHeJoT8ygEBd2akwvJnz1ZEjq6PoF9hpzQspyxvhLJ91TzNKZg0zHf+squGg
phFoYT7Y2wFKNAp1lKYK5Q36xgoSQG5hi4P+/WLXxHCyi9CcRR/2ikgjXgyBsiQ5IQoehZXxUeYh
9vg42WeQgFF7BeHO1POl6YfqXDYtD2GeFVN/BVEJX0Gm+LHnpLzgQyEAtju5XMRzxgSiy8Gzkk41
YKLwkqNZir+TQ0Uc+9gP5uqcFuO/itjKTdhK0qTz+7wpnm3ZOdvceUNr9UunzYt+Le+pSlZaDez9
OUHWFJA4xbByPwZIq52QAEE6vCfEWN/5lMT4+7tX3TK4Ldyt7ANg01m+MqA5BZgpw7f7U3nVjeyC
/Zx5rw36rSWz/gYd8mlvqA+VRGmxCE78hsiBMuUJ3Yy/7JppK+HvYCM6azz22iemZECQJWYqC5fk
dWWReVFSTRv4tIy6LdZrTtjuYnnnV9BgR9u9uv2kN+esS15o18GfxmlyiR13HzSZhBuMjSB22Iqk
e4yCELNID2OSUbcPxrVx0oye2sFfm3l7SIdxyrdwYFquIEtYLUGWg4oRu5gtBNYP4dfDPlqDEjsc
hktBzeEMr4OTXDnkRYxUwQQsG93O1QhpQRMV8ypU8xjNDJUi1gGu8CT6Y2qQuYWQ67sykke7SOBY
aRKfIjDDqzgOLynGHn3qfQSuFhQTTdcy1ilOHU8/LVZ/3yDrsxxCD6jcGG6VfzNlmPm2VzPE/0Yt
/pRkLdnaxxIA/yQrlhdb2S/AY2kZqgRLkY3my+vuWgPqzE8xxhc4qvoJtqDlLUTHyuVxKKiqiShl
GZWER4frhFLZOlkEZYsJlnBOPVe16Z8hTt7p5vg3pJoOg3NUi/rUuqhjLJuA5CTn7BtXmku9j21S
TuaY7zWiaGMBwUXPyM9S03Oh27vMWh5WIV4fT/wdaAayIU9OqXXfNmTmVZV3zuLhpQu531s1lFeS
sje1cthiBwGCmWkSN1WD7LbIUyqNEEikVyFqaO2JfyYZU20eHDkZ30Oy7rTlPi5rvKuSyTMOQ6wD
HOut0/k8Eio8bJJUhEDqnsqeG4uylmSyAsHHsyyTFE1/8pCuWgOsRvlsj5tg/U4h3rbMkOYXKev0
j7QymEilNrsxfGo1zwjduoQ4iPcg5gjynE9SiXA9txc3zi7lNPzhEYNjLceUwezgiBvyiKDuK4rM
tY6DeBP05oHPIhms95AgcA/jMEtSSIzYJwHdlOvgkBI+zia6pLhAmdHfx43cz2usRtm8zqZ61D0G
k1Q4WFftjygRtF6Kv4zOm33bTi8BYUbMtXm6zFwsTd3/xvDZbsnA/EJ5+dJp2L1zhcUhlUSbLZIq
J1NMtosx2Fmmibf6X1PXD46lTl5gId6piX2B1veo0Nqs7oB+IyIX9RyZGGMR0G2O3bubyuWsJTbh
agTJANYVKoRIGUOPjzoojl7TYixsqciHcvXETliyCXXwUFxvLSf6E7oMiMIpfrKc45zKF5QU3wRf
qN08wqsPenICXXTYCdkmNx6DEyumxY3CCTpT8zrg2X9Zpq9AxezsBKPhfA0OmdjMGp18ZG6Ksakp
FwbMjLq1PZHfTJwY0JOcqYyJHzirwF6UAXQOgXyrbeS8qYbwVzJrKrEU5m0h1D7eOSQFIx6klGiI
UXFmYKgjKCwmwqRuZNAF3OzLOL57I7X9ZzRZh5xsNQoyem99782O40emWreEBl/K1OW85hnDkHmr
wShNDseSN7TfnZEbps+/e68kIIInvM3Gu+hgda09JGptlB6fNCEMu93zWBHWhwEnvfGVOc0NMqG+
Zz1i+zyDqVDXGeIGwAOkSQV2MkLxsxFWBHmQJCiC2/AW0M0URXafWO547oqVfWM2izf/sbLqw2NO
pFzvpBRywQXvq0GNztDUfpPp8CcXwZufJhv4gROaJ25A1QL1SdFUk+9g1rdYAs6AH/0piM3FWzxd
kRttmal+FsgcegRPGoujdHNiZ9uQUprKZRniahspHsOi8Z9Ha7n3CBGggQZJ7a9nnXOgkDMwTVJ3
X6HJ6T3iEDpiB0DhnyOd/ZY0/khZbQKmRrZToS/VThEWZkokrmWUl6Scpf8mmb8Gvf+tIu5Buva+
wtBf1a/DoLCaU31LA3hm0HAh2iIkS2N9Ic0EfkW17kTx/rHdhzRq+xg4PHmwm6LchY3zgh8WTwK6
sGqBeYB3K5MEOaWjc874pPeTD04ywaKospVVSLLinGJ+0x48zVUjQ5rb97TgNEP8EC6w2UWErK0J
Rb0n13QdPCu5k+J7Koc3PyqfKpLlpZGPoIizO2ck9sQK4LvWM0jUvFuenCRi3hOv03f4s8l5mTmi
AMuG27aM3t2pfI8yhKRzxAhwBe2VcQ4lM+k+WgKdigD4B25nHr9W2OOroMLMMiQfy5R9Anx3ouH3
shQdOn/2MSTDrhQyUDUOYc/3hpuSjJH3bP3cQhWR6QIZ0TmXfaVfHfYzXg0V3OgaEWtD8k/LHGnn
dvm8DRv2J5VLzdN4MN27oe7Wv+Cfefbfe0I9cH3FbH5wWhBz3R3yAKS2syxsiPNfXstQMFDBg6kb
NBZWLLeJfTQD5M4yrOO7tlf9DVW4PNYOeq08w01fIUtGP4nwmlyy9GgIGOOj5PqMnNY59RUjyhmF
NexN9pP+rABduljokb/CQSKReKZUtaobkcOoKqbZQdp6Ngh+GVqiXc6wKjI45a3ttkaBCq+NDG+i
RndszHJO9HTf1myXQxNCsJPshJ2SP+64UCpII5kETI+WiFy08cLeY5CckmKAHjX/bRB8VvX8R67Z
XKMF2m/xn7lX/prZFyh5C7ktWJOWhAces2Z+qSXuy2FCoRYWMOcqN2AC0jCBPLaKr+DWVbJDI7R0
/0Ylzh7AVTtmeWIHQL0zoDVWpeZzAEkpkLneR6X+iPyy2BUuC4TKIkB+4QLtkvoXjIKPujZgqgbm
BLwrjZVQwA7x6qV7UEQUMGHDGlV2oFw6ift5Yd+wKQn1jT11DI0DkFIBLBy8J6cv/L0bsBy1gL4X
nKEbu8BfJ+7GzrH3jSKCx6fC9LvuDRE/QTT6xcpxMrTLkRHyryLwwYXhNwumBh6czUrUrv5G0Xh2
vMqiqGQjbpbhrqdFGHNaR21N5PoFIKAKmCqQMjCDpFtC5tpNZg0YKLVcN8uGZO5Hd/Df25gZmG0B
totmnwxguz13ZjoNPihg+K7Vdvou4zTYIOqPKOhsTFusGK1Xq1n0bU8mNlbR6dA71pHB3IM1637T
MUPEdk8+IJFlG9cC2u1gOudOtHcyGJ+C0IHSFaEHDmZ776SLPjsl0sma1dZeraKNasAtsrjMLbys
Y6enSDIHORwg/FoBmE7Rw2vCBNUbkka7sCbf0m8FE+7J2nasjy+2ZrRTo0po23M/k5hZTGZtb7k7
S3QfaTZSP3glYdUjJIyQqKmyrZlCQM1ybJYoU3BXCAeTvEsGeJyIl7LiNm0oIotAGSyy+WNXR+6j
r6cbLyZ/1M9RSjMLJSwnQPFLcBeJpHQz7PcqeEl+4O+aMq+2Thflu7HAszACcrEcaR48HOdz+jDO
njx6kpRFjyEjsyRfHG1iiql1Q1Sb2rMeM7s5KihoI1b1czJXb7Yuzanw66sfAZ5xLI+kHtshqmIS
OwI0CBuZWWvFrfXJJO+7L6EWKr/5YyUhGKk2elVAZ5gI8GbnHVm4mkshnWaYpTKA1J7+HVzwLonw
v0wgCL9G19mMGGmQGMxBBLB+SOedly3HkUaYsCY5bioMCGkoUFDDG3VWo08B5hbRN5YPHtVbJM0W
AXmFKz/oyH832TKB6USfvrRsecqRaNnPfuKckB8uIjjitpix0SCqafnIPaB1ifc5Zddp5ph0kvEe
ji/rgfh+6F0YrqHAQWZiwFaGveby4c1tQCxU+0YAs79BlfdUu8XjaJElIxL7d+83j+RWMaXgDePI
Zh7LjjZi4gB5CFhwmK9L7mh9e5bmT+rNT0mPdF271dM8uc/evBjGX7BoRt9+HbziRAHP3trgqGxR
FvNts+iWzhzCProRAlJwdS2P7RA+d+bdItPS95crySTyhtEdTAsAZ4NiuquDxRxLlq2JR4Rn52M/
aSBGSns+M2mK2dKTG8x0kW6ULJ7BJ0kkZiq2GuomCYRimZAMNwezwNOTN5ptmxMZTkwit8nKHab5
UANIy5Bvk/vMBwIQpsMgUYynnptyAclol78SlkdR8S8Ou1M1ZHctj+L+Ow85v4OBWYdhN9VZZ2kG
zeCtgCvV1ducZfmBqq2nTEKxUVs7kXuPaVr+jsr4nS0g3A/DbjdE6xTtYxp6oxb2ZUzJkIfFfAv/
NiJCrw4fQkvy/MRS58idj06zo06dqutSv04NXkgBc7qrX/vRd1Epw1ENiSZxiI6OFLElrMm1U/8u
8O7U1ECeHtErTrcZzP0SuZKN8ihmDpMDaK0k/1XgiLP2xis/u/ShGAwDOsysGGAGanZyWrcplh8y
9ZjbftnaORJZn3CDIwNaBojQaWJv5PpgahWzSxRAfP2lnrcMW24EKP51FuhAPu9p6kZa047OOk7d
DSZWZ5cyKi7DENQAC+EmPVbE2sLkZVTuD7SVjK3YQbH7homKktAdIUVSF7p/SIjZGFaBggYas9O2
re2Ni9alzDdey5aoWZIv7TEGrsLDtCzDzVwwyiOnwWyoaR7GDNtXTmI5FSCsyYQQWcQKhdV65Dd5
AMis1XN/6MKQQ9s/ttZHg0m2NwEWj3TfEEpWALbLBxr0Jr9bE9lDhLKToHlSxXnAJ8ez7UrDovmM
49sY+YGpPkXw4jEdLdbMVFUSTJRyzqGTFjhG7H9xJeAdq/Zd6cGhfKnDve/U2EXheUbGpr+OUMmE
cb5bc1XXcD8f168A3DJbiHThAWcMMIEGlHT2hZlxzVRXZs84q9ur8n4jQCs95ZMKizYy5tGWEUTi
9Pjhw5xoaty86yMbnwPQB2SSc/9hN/qXjHgs5l5wL7XzUWch1Hybzgi4SSOl2CQOo9WiSdl1W8Xr
4Dp736q2utLPWtDDODNYQDdalfMHT4KaxEbYko8bbpus9l4lYWiy65Nfbo1J1B9AIrDMtZ76EtnO
VJjlungohY3vD6iWXH0uyRAF9wKPh7RvWsiQY9g41mecDebFMYBm+pEeZ3rnsBHD/OovWfz484Iy
fL4YKrkosF6LYkruRDBio0Hafx8rcJamnK5sSdrLYkNjCqqoutYju65ZmfyB7XF40wexOCir84gd
gMKxBLiXVfbmNt34ZGnlbI0zB6fYGJI8J+8u9RqFGqlpCHjgU2AYU5ybBu0PN8oZ98/8Owyk4qN1
xnMQD/Xr+uuEVYwOYlw/Wv3CSf43mhdxZdtvTgExn06m6g+3T56s3nEfa11iceP//vnlJfd9kk5a
tUvNwPZLNy2NZ5YcSw9Bec/44HVFpfRVST6kMwTnWHCHOP6Sf/huTd5SG9y5nTXv2XfX78lSPTl2
oB7YdrWvIzzPn19mYsOcv8H1U/VBu3Fkon79zPWzKaqOY41Bdwoo0PsJgTym8BC+6lqPzZW3o6+G
Z2UsuW9QNz3XNXzx3gk0V/4umRL3r5wahrVKq6c0RGRSTUzYdJ/G94EGqD4OTncjwrG76gW5T0dY
3Gs65t5G4cR4DjSKA7+3f4+9m90xbiOkwJ39f5IZnX4QoSceVd6F91nfPXgSRBrf+b1LgV2LSOmr
xq/VFSONWtzNH2mzfDVe0j4w/TNPbTnfh5y4bsB6eokPPVwQyF2zc10sBWvMHp4K8q+2yvI+mhbB
b1lhjVuaLj8oB72Og3qBRsjqL9BlblIQFMcZUfmzRVZiAI8ssZv61Es9ce3APapz3RwyP35eFxzH
wE3C2zkZfgWO7i8t1lZ4TNMZSFvixfyOltbdwJM8Z7h4O+eFJt5yOs99IVFFpTiESut3sYz8zOfM
gA2GeiYu7rsQvlw3EMUyAE+4z0tA5T31L8kKAL9/XsoAidCSl+pA73vrCy55Ecnx4mdm2ceLAo3P
FfQwufIrBtb2OSH5AxLo3jkZwYVMUVnSBZFzl+KxmrhbmUf1ZudHTcF1It1r3TTIQHyxV4KgwqJr
f00RmQFygoq+wACdOauSGjBvl06EAQgJv2Rc9oAw4Bnb4x/fPrgV1eHNkgb7hRX3Tri+PoyGj3MK
QvBp2SGZR8xQqf5004HbX+XzJfFhIMNHyTYLVDdx4zddf3LgvAXrsj1hhLXE9V1oo1On1AaGY0EJ
6NiV7213TeyWlKrMjI5NmCASGkwaoGRD5zoKG4HMIrsddfmTHqv4dvLBYquCErjs5jOnhn8OcgBs
SaDnX6j88Ms1KeTvXoYgxpZPoWX3UjWYkHoN8NdXBSNHITcjs+rrPHOO16NuLw7cSFVGC2WhoFWR
FgKxGmwF59mpnSQN12xfAjhreKPuQ35slERg5+fwlkhu0nWgzkAkqneGY1QBuf41gKFHoMs8Gqin
1SVP8wD7qR+Cepewt2QlLPQmEzbkcmS+zVTaz9JBOBhzPXwJWd0XXra1ZuTSrmeNtxm0FdawiLX7
2ZoYZ7WIaGhy9nzZ7Ny6e6fx/SvtPSZcSwa7lo/jVLjpSaux/5AO7A2BycLjCQFDyCtu1Qqo8Vdr
O+yCKqCfjo2mPvHS9shQBZmJI7KDP2fq2E4u21ojuuZuTsAn2UDOwH10bHZ/XnBTQIRaKpR3v9nX
IOxnN32PBYojtZghjOkCydb60ms26taCshzlizo7M0BrQvxu6wJJZzqYCzsz+sgm6wh2NOLWFenj
0IzuMQuG/BbWp75J2q7e//zUtfL89mZxIUI53CQ3C8DJVafJwEIzHawCSWyh1b9gIWwflIftz1YF
/jGu1ofAtR+I6sa/FOjuotcX0RaQoIQ8pm3pnZWyoxMSlOwvpACsXF0xP0k0B4exd/5q4X3lXdle
wtDXGElCQcpOlVOT9KeESnYLjEi/EPI+HmSjNUs+KN1u7ce3PkqFm9637PtQOvCmCsJQhjCb78pJ
grlQ+37y1L8qQjSay9nadSEU1FhHJFctzrKXb6iZUobgX5I2crR6/+LLsr4bB/rZcHKotUdcXAA3
vKuGjZl2NDuDjU4unyrmU2FPCLEvXsNxlQb6UKRrGu1z56fDLk1qzDsWcsTKQgxoAecbuvBSe7H7
1pDnZCquwCqaocNk+DSWiOlWIoFXDSPO2LpD1hT34nGIVs0IYbfC2td+yYTJy2y0caRDJXZ+0Tih
Lnkb7ocqGtfH2k0lAp+NtZtfYsvkF2EKvm5J2yOR+7xNHjE7S2nXRy6nPxoWzN0kma76fQliP+fg
U25N+Hw4nPJaDc9hYzcPka9oBBPq+Dw+0wQkF79g0VQf4qYXdw1t2XPZVPxRwqtQLc43agzkRcto
uiiLJDkN0evnhRUCqSpMaxXj+GvMLLYBknGGxgngmpQv+0NOOnrUg33x3Mw8r9CjIXEGFF5OdNTZ
ZeAhe9swK2E/aKpn1ZJmUqXjAw/cy4J58tZ2W4nbjkkOuVxF6PuXJbLASa0v/HvQqSTVvCVe2uEQ
ymjleMjIbeqwfKtb4VzL9UWn2euML+kwiCQa4Evzaz+/m40lwK4seqTLq1aH6wsDN6D90ADufl5+
fv3nR1ouv+eB6vv/fv3np45YQ4jkQMB22EUsfts2I+mR0r7MZ3XXQ6DF3Zoda2nvJjMaWMM8AeqK
hobkXYkFRaKgiLh9lGoeFj/G0r9Eyd1UWcjRl9wudqpYExR6kdzZcAfvfn7EGxBe7L4H/8PDI6ME
u3ROKM7shT3m6Smqvo591N64FhS7xNxZgpGZ1693zw/caX1hrbzsVYxHIjXVcFswj21jyp5u6CCo
Vll4v+RDeF95KKazMOAZKdsXFxfbMTbvnW+PZ6vLxzNzcwHyqfB+GaGoAocwgumRBbdBEX34Nu/z
2AgNbiJ5RDVGKbx+gj8/0utPf37USUY5bGtAFfLvbFY7ZD3EJyGbBVQ1L0We4xte8Oul6C9iL2/5
Olrc/7yADMVj27uXWYiTE0fNEeOoB+Q/1mdIg03hOddufcnarjsIyWrL86rvMHOnU+81Gcgc+e1m
jb7876XB5XpUmU2Kc6eMWBmnSO2gDxB8wmONNoY18tCHX6HoybHgQMEm+j2lsXwLGJBxCKz7xZC0
2hCza9Lg30h6NSDJCfEI2a31mi7YLtME0HE5ds+rwmagkZ2saLiYWXi3Py+sV9Kdu7RQVZa4/AOv
2CcsYWCLLSEcVgTpci5tUZXMmMlmph3IJOrF198FPVfXYwjyVVTtA1QTZ1Qw6sry9qxK+l/Z1fdN
Z+4yzATc0zxN8wnf0zzODGm8e1TG8Ngs1BVukUTPMyrOjdRMB5yCelxYXrHePuolDytWQaQgQu74
bJmvPsU+KKLS7UESDRxpwDasmpCQBVfrHfMSQr2EB/HUcj4WM6tLVxQhCng6NRyW4M8in9S1IG7e
M+E03DfUOR0EwxIJwp61/Vkr+PYTlnCLJmtrV9B+AxBeWyKCaBUdZZ/EnQhr8nrdXLyMOQoPw6Ap
mn+3qGE2+DrSOx9ExiXtxBN/8D0zaj7JGZJ+xCIHRcquCErITz1jqQ5S6y6Cmbmr+iu7UUK7E4Ye
DczKMvUBKQYCx0ViPzEp2dpN8DcLW3oaEzoPU05uU5T3BaEbsUcYn8O0JXHCx6wm6qGcOtoq4dwy
+yQDaL0oIPtUbEBjTKSGjyyy5ZebMVAa2eFmZoqOztTK26pQz1n6nP6LFtfahZWe9mCa0jfBX2NX
LYJ0bvLSdo3OQp4cHjqm6Fx7f0Wo1tS81fRWJS9xLj+MV7HdLuRLraBPJUSjnqc1NtiX9VkPmItK
Ke6DlK7NrcgRoapLDllOy1AuGHBnVmoSCcvO9C1AD0VGZBa63a0KEWT3qRKQswaa4dK8CImLXnTk
JQKQrLCAMQ5JXN++i8pC3rUSUd4SRftsfSRJhnYhinBErRiD8BDBXpLV7yJxEpxiodoaf5hu0aLU
1KToSZfkiDtA7MbEak4TCCArddbABD1/FJbYW1ZrP8eRWelQNY0KjuQ7hIWPIDHLY20PkGGG+D/2
zmw5cuXKsr9yLZ8bKgwOONBW0gMDMZMMTklm8gXGJJmYJ8fgAP6ov6N/rBfy3lLpqrqrq9/bTCZT
ilNEAHA/fs7ea6dPepQoMdr0oCOfdvdY9DttyfSrY303vdF+rFSdfQUDfG6hDl81PSnXCDrnp2QW
SNFj/XNxoPajWrNPTOKQ2ATg+7nyVHlDNOyDIZlDp4BtFgQ1vYs0cZ4WTtMAmxgLNdq0n8oElWjV
0qp2a+brxk/d3IjE7i59YeCdK9bFhOpsn6Zm9uDrmsZlYhbYRKDEoHCfTkk6THtkWBndgCB+tiPY
D0Ce412n5WVivPEA7eJ7ZBnju22uh1rO6+7aLlgi+yXoBtqh1IHb3ijc3YgGB2w8MalBY9S49kfS
XcbpkwDR8fe99dcW2hjY6bTGe1v4Xn3pqrwjISEytr/+Wc5FcylfLJCA25hoPCo/i66lcUe2RAXK
wY2/VaQN+UuEF3Tw9p0ou2PjY+PGe0VAARUIBwwYhnbsZ7fm+l9oQuadpTjqYWEEuiugcyimjw9Z
abgPtbz3kbnR+55wZIiWSYnd2oegJKEQQiQiFNSQCMq6+t5Uy3OhDf3EuvVpTmBARjeJD5XpxI/S
uFoIm+bJF9Vn0HyVDr4uLXrnlE8Ghd9adE4rhzK4Wgz4XRCljbuojlFJTrgnZWK9lHXERLfq72QL
O6quTONg1ChTlGOiBy7RcFp9Y+3HaL7P5kFe+/63JEa6bM9k/8guJ+PUm4hQ4UBMX5AcH2f+0Wb6
DR2ifFzGchfAet1ZUkS7okvyF5b0M1mG7o9JESYiXcAUM9MSdCwtwi+kgS+1J0tc1AQUx7qaH2Kj
OyIdr8KUI+RekTP4lCiUXLHW3Q5HM6vz0mG10hPns/TqzTeBPwoYzLe0eJm1ppIQziTFkWSN5qH3
XIx1KdGvUEHRIWDP8yGfGp3GXgyyYSMHc/4GpiidHXVdZUkHYg7BZZtlaFhSmLZAcW0AJnbwbna9
OPpq6ray8NutEYMjWYH1N0GJ/6dMX8ka2wcCGAI2IM7osMVTkd0gnCWXerKn0K2fayR7cEOIcGi7
DoKQ7+itNMbgEHucOpYZv9bk5YrnHNqS4H/QjBPfPjrdlu8IQBvaRCmt/qC+M7kHjoG/2gqV92A2
yBXQZ3aHxEjsm6mEuu/FibigGbFD1xUIVfrsK0dfA1icaG+MmqfdVi6BR12dXOsge69KBvpTAw6X
zi8YoY4DqfSLRz7g+laKrt1++e1f/vav//I+/ff4s77jkIgLofvbv/Lvdz57lcZJ/0///NtTXfKf
Xz/z9+/580/87SZ9V3VX/+z/0+/af9a3b+Vn98/ftL6av/9m/vofry5869/+9I9tRfNjvh8+1fzw
2Q1F/+tV8D7W7/yvfvG3z1+/5WluPv/65Z2Egn79bXFaV1/++NLx469fLNv59UH9/jmtv/+PL65v
4K9frt7Sokjf4s/fPj5/O32q7nP+Dz/9+db1f/1i2H8xLfpiQSCE7wRCSvfLb/rzjy/ZrgiCwJee
aduO4wdffqtqElL++kUEf7E9pHbMV23L9nENfvmtq4c/vmR5tu36EEqswHHc4Mu/fQ5/up7/fn1/
q4byDkNg3/HG5Jffmt8v+/o+XSFFwJ/xbRlYli1NIfj6+9sDfbX1u/8b6QitYUHLuWJHhsz9HJON
d8lKHK4M6kc8vyunzj524rGj4V/Vp6Kydp754JjxXmK5/YeP8Y+X948vx7V4z39+PSinXNsXvmtT
/Eje3Z9ejx2rajayNTzFWx6VeR0D25qRIyUq2a1TywgMaOeEbVStbmIrIC0mIr3B1Heqr55LWAb5
8iM1QPjSkjpaFcFoWNPTzD0hl7uneXPrMBZVgXdhU/wxx8ypArVta/vcTsF9gpktV8/5OB+skX3l
pxWhiVggfDlwjirogpIEEdZ489MhqWxtOtbjD4dSPgEUgDyLFb1Ik23cPQ/wFKL+MjtwexGXWWg9
s8i4MsYxjNHE+yMft3+0GUqto/de7zvwqG4dk1K2cAhaMJwBMSAHen0PCT85m0NY4Ez01CazoALU
ajtMOEk9uhEYp6KMtCnnwyNMvHEZSoNWK2GlcfJElNCHCTrj1ePqgyVleoIZnFiV6QPjNugaMoYg
tzAvggpIL8JNGNJePIKFihkiM+2OIL3AUaRQRvqKRnqG7oUikkt1lSboCN1+44DLC/LQBWzHv5RJ
mU6tk2P1X/pNG3HWseBvPRMLT4q0AUnv0vevqY8yn/2q5E+RRs9WEG8HjQpdUmdCV8Rbu3X5xP38
OcW85ps7O8NnRQ8CbU018onXz7zniDCzlkMoukmJtjj+5Fw2zc8FGnqLt77K1T2kvwEqN5dJYTNS
hM1I8TC4Kj69xeatqOtUEzTRkVwawfE0yBTZW/rDpjXfNq+ziwamCNGQhgJyYcylWF+CIPVJMz33
I7pfmgBNtI4ljPJqGMnCpH1eMAMD0RqTldqRRyKMg+1nDLKXq4X7hWz7bY5AL82YK6Z04FCqaOOj
AEjfvRJ+FowPeXtPc1HBhoiQ4k+IW9K03QKha+ideV2FKvBj5FRl0Q2UBrUHZiOCfxwSeupXl6tX
cZ3miKF9hznp1aKIRwHPHdEiufm0uOxev+mzx05zm3BdugSApcPltLhVaRkHAPoL+L34VH59TSuy
6vm+9TpQ2zP9Z7g/4By5GDyRXvSwul3xo6yH+MkWNFZRCnOy8Mp26yxISLhNJBNak2GjdAFGynhb
peRs+fm5nvYLM0YacweXwmfSWNBL9kI+aDN4WN+hlX0mXOVO8DGDp4mwSwEc2DdmcRB9vEcuQ70L
udbHqt1uFcakLiaWipCrDnPN3COKyHgUsk/FTVyCttdg+XiXgArJp3Hbj4kLazI0Srn5Im4bPso2
4YDK4QOTKx01rDPIwrsFPapsbvucxGriFDNRXFNSPrOibb1m+doY07ulcHEPJVy56atDFHyZQymJ
SX60+dW2vXdR7jP0tmhx2iTMujFCSZhvfNUk0KbhwVfyu27cFUtGlUhoi/2ZY9NYk6MJVVCISxyH
U2f7bCEcaQa1K+qPVYoW8IlyRresreAJmaZ7KR4tLlcdmbsEO0CtP/GrbSR2a4UIM8Wmn3KVkk5g
IIYOxHR/VvsuBXqE+tvlvoRpteH1YWe7T2L/aLYWaQLcSEg9S26vkXFTxSdUERDUolzj6MOJlHF1
+5krLrN4IH8my98SjAMNXfKi8mlEiJM7erfLwDLEghc1Pnnar5ycpuRbgQc5K1kB+eXrg8pzYDqk
dSAZUbykdXeyalY7G54LTm+XsBAEjgfFPWxkz4xJug6zIjBHl2exaD8k0oloem6nZ8VDlLKW2iVc
cQan8pjxYoVGqsvoYl3HzaQMp5EVjIzUFvvxFCGLibc14nQ/JroTO2hHALIUK76VSOGZ9DXVb4z2
Ajdrh5dih3SfQ1qCBcOUzItWKGGKbbKY3lVnoOhkvAF3+KQFUlO/6L4FnhEO8Sra5mqts0JUfOlc
rk6mK3pdKIY/zbU9DgQFBSezZG5d+VBDXh3sB5Xx8ejLOsrMZzdsCEbBELmuQTnXWOMW6MnutnVx
qADqFLCiJxcXBRtQlTDm58rlrGHeiaMkNxk3PAGBdUCyZApNRjBEo/+FtvFqVsH3Br6s2YvroYyA
A+frrR3v//P93//n3Z9qxPT9QDgSg52QlD3/WI0AE+vdgEgzTj2fTPpSd7OgRujYFaMiIOTr/1Zv
/O/+Hk16rD6OxFzm/VP1k0+I8dopwrKQXS/2hzaZsDzP9sdUnkdwhP+/mP6vFNNrycuh4/9QSz+9
J//zf6Dp//zHCnr9kd8LaMv/i+8xQKM/bAufoSgF4e/1s0VpHXjWWkAH0BIoGf9ePrvWX0zX931J
iexxN7lU8/9WPvt/4STFBbdcfoxTlfx/KZ8d0/1zAS1N26KA5uX5PkYRx3btP9+ySz3x0jJwy21C
rSApUdGbVGfdTWrTN/5RdxloTzAJoWFmzG9eCMDCWZOSb90gtN4k/kKmcL16BHxxjEtBhMIcPdvM
Ao89xP0mKR97w43CJUkDeIgPmZlD7Derb/kDz8o7rinrZE3GPT9whn5zlH2M3JbYMMbs9jnuq/bQ
AtUZax9lr7E6CmgYKQ68lpVHLP/s36j9at98G2JSt3CZGmnhMbVC4TNYNGXqlUGuROVfDU56GRle
IwZnEbHhwOAJbEOD5I5Vn7Yj5gmUVTNeJJBuHK2AUVw2fFjaD+jtSV2RJZ14Ja+k1yV7j7bRTkY9
5uWmu5UNAs0iPZfCBswy9OfBQY/bF5B/5iCIUD6Mqzw9gSMYcELuJ+dbnPth7MqT57s/7XYZTkND
NLhVf3iBxkjfJT+7rvyG5tve46D2NsxRdF4FYWyXFzmiDmpdOgMTq/oICjTqFRNVFOgmk+SC6I5N
6xDdM+sAEuryYw3rcUqUj5Xf7axsOoFm3QY2uQNzTIpS4R6I7smrzyTTeHssjxhYyr6kg/zrBKXG
99pcoSkJ09o6Eoh2SgOHMLRqIB48PrT19IoBYg68N241yqok36GdR5UyBSunFoTLvCZzIyDAtzCD
U/O/+wJYVp3noJ9i5z7SNB1V+Zo7bLn1fZFbjymyNyxOdDWiovox+Ox0XmU9ZHogw531fqpLoNK0
S68qPGo7SJVMLlcNX95MV6LNRlLCukuZGUiAR6oVmfKmOSS5Cx7RkaNBuDjZIQpu02z+SuvoYFRA
McjtIa+zzmCG44zhE4YPSgIXeI441KVg0NVGnBiQRrVp3GyLmrtSGJ8AjPBCnFSvX2Ibb3owZjb6
sFcvXU5mB4kiCsabpo9/YINZpSwQVgBHJxE9dyNhXiKn+HtT0JHNBAI6u+HTzsfpVqTt0W2nm9hG
JhHXK2xXQ2ZHukNUG0yrjt5rfBu5gqBYqMtxdOSgR5heepinmnT6jBCdxRNENTGU7XnKSwcalsnB
V9DVR+GNcKxcfGayBbRaji+WI17nCon3EBlIjgxRX3V0hnFVH8x8bHZwpo8tzfXroaXAGKAieaax
n2bqbZHZz4ChCBlxr9ekh3Ly5a7AIjCIwNzWMytDvpDRW40uGRFzS25lLl8MOSBp7L3LQmpdTN+3
BSZH547TaV7i1atcg0wokkLclAUARCcPvKuzLcdv0P6JkUHKMQ6IUeF2pmc6Zulu+SjcRK2WF5Jn
uZ0UcoA4Jq+k9gkt6xCfN+lCpLro72dgDFfJaVSSHO4pgenfBNcVuOxtKhtCp6+9qTRuYxw5ZmPd
ZNlw6uyhO3RkOXrOVG4Nk4BuqwbE0zmPkRbkG6VPPWve1nS85tha+XfmmVsRDya5lpws58F/HINg
2JsSjITG94dwr2r2+HQbvJ0kY+tuJFGHnMBxCbCfVvsqjmB4UZ1CslHc8W5xMmcN+08Bwo7kfIFo
wym/WOlNJSNPILoWrl/b1ofVEkPh8FalZrTH+LPNpuXCU7yEMvKPziTRVBgOajth+dBvYXWnpYcn
KkXWEXXD8xLUAtneUyWpEWXpv5M3pEmF6B8Z5qfbYDz0DdHV60WRPmWIL4p32rVfp0g/UEZzgI5r
69o20M/MZHuexK1SAjOKdde4wa3jTO9OmmFqtrW5TazMeDJjl/Ptk5rJvrHGeLwDwrNDOpef3dG+
nRJV74UzYJXFiDKOQY7snCPhMFUE1HmKgVUHviSYWKfGUX/1aJNnMccRmSuDHohfMnCGrCJkGYTy
qe6ijuedYHdWndDw5XDJau82Wjz8pdZwUMl4v6rkFa0XPm1BSPrgbyXtBXM2vgHWwHmiWXnHatWk
2sXHoMfluMC6iGPyeZivUukSjOZ1NrseMRC2aHqa+gGTqAKLmaVJ0BX8967Bxn3Vo7rBcuZ/ZkjF
0EyPS2iXHqjY79wXFRMJzOfjilVOHLxXXXNRE2e30mkf/NHiiCidbeYJNLf5Al/kMrlECkSdyLeN
ir6mrIlDjq4WCnQLrAy89GCdJuaYWzrZB6n1a9rZO9dwcXd0OCwTk2E5zWKxJydxI6dBI2ZCvVGl
jHJzVXt0OMiaIG0GS+JCdph+MwYFU1laW6uMH5QWF8MvBdkM/jHqE5C6rXwrAzAw/shVZD5ytpzh
Oq9HMLzBOUhjuGnjOSvc21YWMBypnAMnOZZifM2MnxMzxYIO8WZKiXXtauvRwzpcYTe7yjr3NKTk
5sTCf64NziU1YqRxSKKD5SUPstHVbii51w1yHRLbDUVtF8ijkZ66+Jqu0wVnDHq3R0SmTzWDps00
IjEHHyMOamId78jeyMtZHaBUYTWA+7v4DIVU1BMxYdd7q0IP6bddeWb0pi+Ry6OQuaAp/dx9S6Xc
etkg32bP2PsWaKO+Gt7sHrsicSitnftPkIoQ4jVZGy6esQaXEItdOUxS/dEFXLBU5pZEmLBEv09w
AK+B+W9FkKvOwqB9nXpHMbgVWBwpS9ikdXEkG/lYa4a2A2ETuAqRHoocetjiMGito1sajiQLm3g+
cmzILc2dbtLWcUkqMJZWfWQORr5C3d2MaVeFMd0a3DPTQS6rhMOSPXGeHG4aHXebpFE3w5RFuyZy
B46s/luz+qgQr62KRm8IdQFhch6iEEUIil8eATMOADWJ+bQE8OE7Iq9nonpEi23erj0yVyosl02i
0lV7RKOG7SF0SUpilUXUAXsPoQm0NM7a5kNQ9D/FFBe3TeC8+gtjwHGScBZQYa2bqnmw+2sNbHIX
OORqZVlO/lQCfKeJ3X0Hb+dFjYxhklowblnIV8kWeoA99eEI1/hSVeY+ckvrJpYByiyxzZe8OGri
bUMfow/eDnmwAN7vaHis7cKBrOaAXIpff6IcRChX7Xg6eZoOD0E7NX2dRQAZ9iK9JeCooOiQnIEF
koRyhnwVGm6LBbEkAcYedfEgVAmiiMPuKZvHAMWo6A4B/GgrB0MSjFoDF9WI15fl0Zsjxk9M+Q+E
b2rIOdGZHFx9kH4bn/L2w6vbYLN4TUyk/Xxdu7W7rzJ9rK1lPJkOrDrCLW/FoK/p8Vc3Xe3ldwad
E1kxo1s1ZmbL/p9FtGL6gVYUHjDwfQ1ur2KZ3jhdLDeBtrDNVCeYXdWhVhwg5IxV0TGP5tiQo5v7
yKgUNiJQZyXIqjDsonY4u6kFhUGCJIk44TPDjm/SvOx3dQG0D/h3fFCL6LiDJ7UzBVgt07RxOo0x
n4nazmMThJEq3nihxmFQ8ujinDwtpv1ZWAhvg2peH6m5O2cC+6vleNWWVoGxj6zhvdPYwBkL5+FY
+IdKF0Zo5vSHFi2YEjfmyca3fVWbldoyaLhkqs9ul7kOkTSEg5anPK8/zQXXQ/miAxSKftVflx1O
5mntn5meQygWdVadGc9NV/bbblmPEZO/HxMcHDDs6Wc56gwh6zjZ0aFa+7xam6+AGxFHje64c9Cj
kK7phl5Z18Awp71QgbOJDZbh0VtnjbCRmvTaKup024/RVUDq4xV5OsyKZxg/AfIqBtWys9kdidJS
pJqmi+9uyxp45GygdiimZeeofQ/DDuZFCugS9EK2cI6pMUXTyARr1ILsH9tP6lGsKLy/ZMSGoEV+
AmKI9zJCG2qgmTXSlPZ+pG8UrjsYHc9gtugzB9WP1AqSsFUoK8ha7A+1wSg5IyEWCQJgeqGA8TC+
J2X9ktF8b5uGZk1UQSRhdSJQkaGDbYR+Y05wQHnwCI7GvKc7ytPIJ02EDG7tzvdRIy9NjHV9MPRz
pBjkz0jxg47ktaic/dBAHB3avg+oNPeOYjbuAga/AE7AIxCvY0FNKeNwVHgLs0Y9ygrc6XByDJLH
umbItqgVaDkSTTy7Pt4KL2Cd1vm1pLMTyWR8XIpq47SBDBPlZSFTaIBEVXIEE855qBLAHw8jCtIz
pqSnMtPxeog8D4wX6oDJctD8FAaGW5cqWVk1/jxycRtCfuKOsDFrpqhuLaxsTE05tDcEk1n9Dj/J
eS5B0Q5TfmuAaeGc+FN8FdSIIWEZQDAJOdmvkDPm+zdRjmoIOMfW2pcZ2Xyiyr4OCRwFOL+0PxW1
Z6cquIPTblpcmFQVaucC5dnGmXH3FKQBdlyArWxJqG0XDumT92awgsXAIuHl2MCdtPiMvmfjs54K
nFz4bTdDDlfCHYEA4B2hkzu3R7GQ69rK78Fo0AWlT17p6BkR/g9EO8RIrkf/5JPUbVACWm9rB+Z/
z84uY9WcE6TEsaiDo5y6k8nO6jAxIqIOiZZX3s8eSzFT7tqpo53q2zfXEK+qyHduG+3Tqd46fbsL
bIvJVeLP5NiQZA+kABPZmbQaMginkZ3G9HB6IqnimLrm4fAIlbmHUNTgRf2gzYJVuW995mb2s49z
BQc6JVi8kAyCSyKP9WWsMwc8JcfQ1BzpwuombGRLKLsMTgSRN0d/IluANNg2pxcKd4ROdOS8N6g5
93jzNtpD9ZLJXO/iwQa9u5IJcoopcrEQHBX13sFhvw2i7DKZYk9u5AZLFXkKCQ0JMy2f4qW5NMwh
RBm8Ba3xXUnA59Ocf4wuDsWyBYnsr6cIu7uO8uYpMvyD45q3Xd+MBxK1BZqhfmsZiiSMYe928ZsU
rUJyg6FlIWPbEdN3yGGc5PzxbCxkYTT0x0cbvnRtG9lZse+VRf0Vy+dHHFDOOzFzk3SVYMVGw9tz
66ekga0jI9ozLWo2aIjFxrI5cRYzjeCsGftwwtO+M0qXWHXQgcKG1+wW9FDSmvy3QWF6BVv6Milx
cbPE3PptczczDB5t9VYl8+r8ApddFniQU09RweKjsPy33Cvsg+8gbV6svekOK7V8KLaOcMOiZpop
cVrAjqBsxXGZscD2IPNo/xN80zG/SfGOjl75XKeluR9d3Mqwq37ij1cdDai8zMydah6rynZ4ML2F
NjZLnSWjK4vKek83f2fEhAd17khafdOdOmpWAJ/Ja56jN2zt6hh1vsSiha962Ilo0VsjcuZ1gHvK
FnLmYWZR2qfVd5sms3Q7tDix2Br07TYGZEYKl3WwIYASIrZZMs851QQKQckjfn0cj5VwkMiY4BmB
pyDXslMCP0UJ5y6qim09EAx136QISDx7flRkkwztDvYBJNViesTJ90OZ+KvdDFm4DxjFLLrv8bLS
z4rzWMUfTtqTOJXS5ljka06XhjbcT9t0wUa78LGkDqpt0LFZNr46j1397LY4mCc5n2klPWgMzSxK
M+M1LpjoMlAbgQQK0FpEQyzJVsXIEX99h93V2QZTLSNT4ntMk1O4R56426S4UCPcFKrfFVbUXtnr
KK+JvK/+QIdlZM+n2obAT9F/02KfPM6ie1i6ZfhaDEa0y+u+3ZZEXQ217J+YLQFtWDZO12pwvsM5
DRT7r8lpczARHM22f/F6KCZKxK9KgHvJ1LPM8/d8sW87xnzN+IYaAz9FgZ+jcBogD9UtFQUriDcS
0UMPjQALAEFuzllFvCY5WTkaVb4vemR1UYPrpnZ/tIb9I1p4/gupw47/Z1NY37v2NW/r4xhnZBt2
U+jBjwhdFmjSX91lX5bxXTTM8hYE7b6ykr2sCUJyvfYpLugReW181wsG70qRmbZg/nQyvRsLhW0a
KdC2sfs9J+veK/Nnwqsg647pQ23RjPGJ3b1OxJLRWAUQ36fEDS1jup99ksEmaBwj//+2WfPh8hge
sAWtnH3Mz+B8pHbj7AyRvbDQ4uN145vFMu5c3G5nnOr+jkwl8gGWCTUxTBkjRviUT9huCCm1R9a2
jmm1QfMGYQMGg2UNNeS+uJvIrozo+GH3SGGaZM2jt05xUw45R+oO2inme94iZ7AtUjNk29CIcGyq
GuiBwqM/I6i05p613O58gUvc27dFU546GNmpNEKkMEBcErrXinV+x1SZTG9Gzb2LunHuyGxZ0gkn
icLBA8y4MYqXwUoO7GA4FASV1fTiQHQIZazNTTbAAA1Efe7z4pC0VHWeC6ShcL3+ilEvnoDsrs4m
FlZ+MX+ZDYK52k7S7hJDP1+Prv8iFkST2IaXfR5TB/1C37GPekmShcqs9cYTgPOxo9xUhPMSktvs
paquSUPNz5x27xthIJJbqteqnUGFmvGzHvtPvOC9xQSa1NebSPbVrRFENzrjAFaQFeK71ra1JTZR
33ir4bOH1kAhlpW7RhCmWbTdywC5txMTDfY+v83o+uz6QL26NajVBexmVTZym08rfpRW8sZW5Y7i
PN94vQ4Q/KOUbn+lSwNQLDr6Skh/LEb6zkb1XK1snn5qI5/u7Nw8sm6d2CRu7YoISPx3YbtauROj
aEJt0d6SZX0y6wbzGXQ/VNdgRdKJzXlp7uhvP4JnZhtDy8yOatioVqc0jMyJzllRn+QMrJ/TyCF2
/CVM7TjbaJn97Ln343x+GDp4mZA8f3KLNBsbNx8jZb1j/Zk3BPQcGIHAKDUzFmTHRBkBU7JnezuA
RKf5Q4ssbKqCBMQIFgTekHSTBtZdFeE4+fUvDJqvplFfJ35znw9y2vjpYCACMD4Wr7orJZtlbNH5
8MnHJTBkN9nNDYxkRf6je4Cr/jQVtoL8Avh8ds81XNTbwmXyUBfEUz4a1UCD3ddX6+aIc+zZ9nZB
TvPPLHu82PlcwkCN+70f2VATdYrFyM5DokRgGSDpM9VckHTxBmc8Jw6WQAiYNjx99daUjrFR2Uhe
+X2OtZKx8vRmD5RtQYvcKhrMw0TckJkuIJinpUblw+4MBPSUZ7TM08Y94Crlr3N7cGIpG0C4DOL7
qrxBRZ3fIPxHPArlZh/TN49AtO1m+oNYjKhSsn6mCQeDDk9VszeIugQ3bO2stL9pHGfcAyy4pFb0
5LJG4WTi1hXxu5NgxqcDiIutjmwUYRDZB84xlk3JYE7ZQx8VLCu6ajbp1K1cJCM4GB4GkdL3h7Dt
BdJjoPUDMg7Lp6HUVwFFelLDDCQng075muWdkLO2HBH8ALLoFvsIj/vBs+bXphv1DjR/ucdIQrNd
X1MP4L636MFihgBBaqFISTn2lo5NbDOmEnYAa1sDn9crv4dT2CsUrApIEnGVEEr6yLBO0n3mbHHj
IhJjw6NGVN45jsHxkDJo7Vm5Eaf4xQsx2ltbO0Tg2uk7bBoBrYDMSHNxLhFEsHDwydYeR5rqFr3X
NQqMXkwHvGiPevtMX2JmigIwo3em5d4unMfC6Uln38l+QHDeNuUxD/Sr7cUvQUMmXqJerCCHulXE
HkssP20392RTvaQDLTYobX04SyxDKXWoR9puRy2/GWEPpoLpoYlNYtP03WMBlRdDPoVA2zvLxka4
tjV18ODaMO8KxiaWwQ8vVb5JCAOhUuYZyCdOK4nPMSvzM7mLsYlyByjgE337kPwwRUxXZgFzRzwe
OoIB6bHprkY1+wdkk0xXcjvm3COa4A2/KlHfZkkD0Igw9aX6KlbcaDeN6PuKFysd2/NxLMD05jk7
UzlURPuCi/Svrcb86Hq6Swt+cpAL3FwGVIWgikCosoks2ht2gA23A9eebS7dpxUjj8l2nsv+gpMR
kRzk9mx+GWtssgvjHuAb8kHjSuN4HMAFWljByiy46+nmm+VT0DPCMvVK549FuYva2QE/X72a9riJ
Fr8/pRajpxowe8j0BYS2qb76U/+EVglAaYu9LWm6mLLQmOlL2XsWEtQiJMEtI11BTuLJtJ3JfHFo
z4RVzMAJhuUbfSpQH+qlcX0HbtvRp0Q7NVToE4AF0x/nneZe1F75lqXivfXairY7j1siPSB8Fso4
KNyA+qjUWm4V1TCf6r3KCbV0fc5IxLmPRjBsMwZJFO7No8T0up1ifUd//lrG9o1lUUuucDvSVuiD
Ju5Kl0BW1KSvGCVu8vrHgkGhHSu8wvIlKftbcxnUHsLa65I4P3nn1gZz72NccfbDlvMwM9Q8jHHw
s1DT2cahBMzzm8P8MorUfTGB9Xbo8IGoQD+WXRvWzE4Ls78gyojgzmMZJfJYuZqDcNBMqCudFzPi
ZOYqci/W7Wrt21a1aeNNbSV5dNO8wURFXkRi3ybWbG3SgbAwXCPN3urANFpwV1IDL1RKXMAVLest
IsHsygt2uGvss4fOcW6s0C+HcV/5qGUGhwRbz5hucEwAee9Ax2ozeunEwAnKdF5SQOqigdzYLNkF
ZgbnrTmJCYhAhzphDCupR/p5+YC/RScAPAV9NPEyr+4/NThQXVuEkX5TvPdLd9IzTs1uGn4WvQF1
QFOUBDL/asrWPlbRY5UaDlvuZ+mSWCPs9IXk63I85BaMSMhuV+7MXEuz8VGmKbYg8EEXB6la2GbY
AUECfhtrYW09q6N3y6IxBh/9qI+64n4tZvdd9QoLQbJ8a5Ic7Xk1cdJIfMnBIIOw7pj3sdkOaKcC
iRkQRF6mkA4vXku0Esx3MjnWDY6meMP+5AmxZ1EIoeDL/nsl2gAmzQq4QjlbJvrRUem8B4C1aaS8
piWHwqFJTywwSOnHnZWoYG/DZ0TV6u87L2bNq+Z2YwgKdEs/K4hFNJy8S5NUILKGF+FRejd2q/ei
hplDyN6piCMqIWFgLfIJ8OJp7PHGqjo5erCy/CRacUd0v3BnPcI1LUMUyKGqYRl6VqqPdlc+I+cE
4BbYL3lR/DQy59wsw3Na1t/0gFzSIWOYdzvfdBRZNdHqKkFaYJvUGFM1A6iaP8wqN+ngH7FrvFeS
3nf74WpKHldx0vSUfWu1JVkyTX1Il/K9IZmwD7o1oCM2gTlLdzPOnKJSske4y7t6O/TmjmUPhrcR
XbA0PCfrfHcwvqkoWMhaRAjpdj1ugfSbA3hhnyO6hGBHRBpgI/PotWLamCURPxgU5aYnNMGRxKta
nryipXoClIYeBENGkxsnq5vB5q20fF/KK80BAo9ziBc1CaMaAWp5HMxyvGJzp1ETtolBvvak1dai
vTT8L+rOI0l25dqyI8IzCIfqVCMUIiIzUqubHVhKaOVQDp/RH0dNrBae0crIMmODrf+rwwb5eN/N
DITDzz57r52dkmHlNAjb3sPl+vUr3uX4QPkI6aVqIarMFViHkCYUZM1+z5YZClq+q3Kbb6DgMqv6
Eg5d8OWP1NO6bOfmMEj3FG/AyTTZxY/J2F1Z87QtmKE2TRWwdHPNKz+G/p6AW10cfo5pxk2puF30
NkFpj5HAM9iaW0b+PZPLxKvrkV0thzfFs3OwBb9nEVYtXpiWcJqpP4oWpkCd0hukfcY9zzP8nVf2
rBNXdpwK6JOSm7oOsM0XzWHqoN71BYM7HBh9tN2v1nXJscAQ2FcoUnuP6HdEAchr75jkJrO03qus
vRtrWFglh8/eZpY+iJruO3K0xGzi9sS9h2rkcgbqAsXZaS1QVJIrbPm5hgw3KgnQM9kGox7ji/Td
9sVW+Hvmsd4KTiZ+ftjqhEseaxWobTWT7UZo4LVeK2ItQfwHW6Lfvi4Ew/bhwCVM8du3lsG+Vonz
QDDQRO2oIQCbWGqT9XhOeIHvG0+Cxwkei64WeAtTbMNEx+ygy2EpEWMO09uhp/E67s098BwerJRQ
DTjKcFfjC9rlGnOL5ec9qxkeSoDDG6o8A9xOpJbDBKVc+PGjx8qybXzof/n0WhkAnS2FwiAfZjH3
uyJdOX/18Ou33W298q1HqUckRepxZQUb3KeK0fQhbCUa9h+aJbQhiry0dwYYcAP19yWT1OrZtBQu
JNz4ZCMRGiY76/X3luzkNH6AbTsQDBpDYzcVQtCo1Th0b713lnVTL9BUjVBThuSoEk52JCuKNNig
DVh99uEo3ljtPOAZqA/daD1S3IDSBuY+/Lbsk3/xUuNkLo7xyAd9pMzppW7nbz35e5vmytFmmrQ7
1u7dgJkI+1e19/PX1OXRE9R0o2XYXI7kfFDKoViIhbvN5nXTaDrtRGpEnSPbA/1Yd7XrXIw25/5J
w5Ixet9Ej2n4DmvyKlN86Yr9UK/j1Ngxo4jnLlw8rPg4nPgSMqfvCesh3plpDdSbJ9VqaVFqoNVu
Y+vb4GzEjlG/Nrrc14INg1a4dijP5bFkCE7195QMO7eqMMjRocK0b5KnHlihO89DnADPMKxLEfQ/
HafwTg9kxNJs7XMcjfs4S39z7VFqAw0EshQJ2eGJSYrKMYQ/3AEetTsD6xqjJwZlIm3as+88ASfi
4oOdGyJJ1VUVul//YU2w8F0wYt4kqius4xtVwXgoJ1jlZnugWnhr8JNt8dwAmxI00QgfjJeALYwx
gptt4yzs8mwiGGlI95kGIRSxj0unsj347K7gnIfvhZV8547/MmOqssLm1cXKk3jfumir3YShO7Xp
lwV5cHKb9pnI+RdGEXU1aVK3oSO+DEc8Yhc8x6CoNxl0o3Jy/ZPIQM8laUqgAhs0fSl94dovrsgI
J0JlQI63+61msyYgCz4WofpGTzUiotiXEpzxhjfpN91OBq570eHUmSCNTQpWdpVERjJ+KgNVHKn5
ItcPiMMPqO/Ul1Ewkj70nLKM7AZTWIGzETh6CyUffpMZDA35RC6l7fQwGng62LeTYgEwQ7Us6NHJ
C8/gdq5sjYqP+ZHrE1ZD1ltRv9oyTBLaFSIWVjm+302pycok/SloDJzhs35y9BwldI5kfHv4JsPY
XFaiZ1siKRKq+Z7/uD3ujSWNy71hxbRe8lSRVKEzseOecbPAJ94mAZp3bQNXsVyc41wZ7/2CM3/m
dWsR4OIbsyzk3Zkb3Wl4hrkOl96jajMoQBwmaIVxReiupPd4A+l0LyXu8qbtH+ycIo/USyxMPSMA
v8Q/oaVh5p6y21gkVyUozW1o86+qZsB/A0NYTOZqQ6dmN70pm3VJjRtsg4mD5NBYztzZqfGVFadi
W7AmpJLDFRgJi1rfViWJ16XFdm4BB6ff6I85YQAxKfZ1fOi2bTJszbHOtwMXDkTbcFd1oiYtyS/E
5s/dMVl71GkGaFnb8mBudealx9Zrvzw/ZDIZ4nCTezinBp/jNewFFbLYuhqF5NDgHKliR9+kFQ4m
X3WXItfPxA5PXQ6vseofJ+qsc24CniK6ggtlV4Wjd8oSri+Oy8AkZPqNMecVVNPNTMsPayyiuKZd
Xvjlw7A2sUwGYRzVA90LdWidfA6MDUN4vYMkEPN9PKvs1UoJPkPwPVGlMxIrng5BMxECc+eeGcm/
yib5HM96xcMeCx8xDtbrMeV9dVAL2WCHzmg+qmnmyc72fhNWhNrDz3KZL5lCJeyoW0K6f3YnipIC
H8ycrZu31FnXkol7omFtb9cIxsLPmm05q9cFH8CJLQ44ixaFWov7gQBC5zy1y2s8p28YIPAOoLNa
CqebO3QRUE0QxCmBzuxPHPjtqV1QI7CU5UZIypo+pdXPMPLc5Vz2TkmDdEr8AXl18Q/ZYOj9NNYt
MYZsj32w2qc2oSdXXch23rUm0MYFTwx+Fi4OSlDmF7M96VrmaZ9WU1y0yZXNDEtApHsiqJ1Gztjj
rkppcCOKxKwbbJIB3IAkmQMMTGwKB01Is9UtkpX5t6B7JfZw7owxQCFLDl1Z+4yRRKfTOv7xCu+B
kYE7fd+fLE4miFIPsBcpAlg5+yV0fmKEJzhC91X4jJDHOn8xWcDw+jBos7pFKeQypyAF4tj7kXb6
JWecs2sMx5tRmIuByJxyENb7/Dsx2Dj7Lush/A6bmf8avRMofe/a74tFps4Tr8IsfmHokQ2kRsYY
R7lNbSwMRUgLNH7YtaSeIZzftgu/3lBED2WyIERZDGQNMLSUBPgxttC1VbUT6RxsoNjO/Fy5sfc9
gxWm9CI6wHjcShtKrUXPqeey/571uR08AnwZtg9JjVRGSHOHOelkF+F0bS7lXvGSMqEjOJCPH7j8
6oeQXrZU0uDEziTH/raM9IfxmaToHkk8jwfbnS9qpMvAy0v+AIOOVtDM1DTglNuBn2HlNU6nLGg/
gR7zLcHKN88hPjPglegZ2LklnsnEaOh1onBDGbQYZ2/h2F/7Vkv7kZO+zi3e1L4q/1ievGLH+FIK
vCV1sXz6E5W/TRkloAwlrzcHV+yiVMTr8ETvFpel8R1GqLmPaRhai6DAMSpmk8wLnwfohhMVKpuq
R30ZS+975Mq/hdbEHjt472ZC31y6WekhYM441luZQzimvGIUxkMBe0wPA3RBn4CXtY0DIvlJVRW0
XswXjsq/yzixcOPHZkfDgdqnR9yMuzDPaLYwmAYJgSIQ6ObTcInS9BiaOxE8kUJ70CKjgEXBKuct
/6boXbyujfDQ2XKgRctZX0TrykNiuXW/h9lY9nGbY+4uZjNKDQAIHT+WEeOBBR/E+dHf2aPtRbAR
Z/I1TM2ljXVq7L/scb54+I0w5WE8KGz/bAOIPPRUGm0KrqvMBYCHLSTxpLzMAPM33uiLvQwYh7o5
eaX0jhUTq5s5FX9Uz5fW8E1eUB5ls5ZU50E3v3EOISmuUX7ylvSOZtcJONEqr3Lg4vuJTGi70ijx
iUXIRme+8fd2x9K4qzh3OrZraWugMgauuaEillPaJoErHDdCSmW6FaX/EwiaYn34xCgh/EenZMwY
m74OszhzZtyOpkMg0h5+RJm9x5nyD3IS59iegGDiE0k9gWWWKQf5HtVK9OfwNFeZvkqw7e6cCXOX
ugtTnsaiRrFbQjIApk/vd8l3ivwi3acW4iBhLCy6dTzdQ6IilJ9TYmePWRDRYyeFq7cTPIgtyUNj
1wtM0VZsXtwYY9iInMGqpUxYwss0CimueS0XPKrge/iJ/l6mlljxMkZaVYriaFj+YzXzhm7b4mHx
uXzVCwG9hpYeAgloUNM5c0fMXLj1A+EHbEdXLXW/KIslh3gYenmi0op9g0PGb4jNfB8bVXdcjPQd
9WRXSYrHm/AM57fbWjnlWw2BAHawycmFPLIVq1/oovrhI8myB6PszVOFK1qvu5MmlYpmXBKifsqN
Fb0aLWMpTtzNHtsGdEoiH+moi1atdJ+K1QDNhn4pmFUTlQgcH0wsoCe2TZvdeEac7vIw/bIDi9VX
VDpetUNu2peD+LFhbey7IEVkLD9Mane22cQolS1bl6JjUDrEDRy7t29s5R3oiwxXAv91J9hAg8CP
Ku0/9GMRKTucNnGjX3zaK3cAS38BaCLfWZxS4Wrxse0nMtDJqUwimVA8/xJbOB9iOwYv25TmOc7Y
upS8lJaOj4RttYya0kgZF9irmfZttYKtSi4WCOTg4Uyat/DOn1Ts078pO7yIlCtYmvCpA8O1bX3U
88K+FCGCXKZfbMqaKGrMTgF2Qcsb9z3X7g1UnGs/c6ubshFv3M44o7gEnrktzffpGnNsYwWLhQaC
MZjKiJl5j0n6u29LKzJYGCaaS3iaPeOYrPnSugy+9MGZWEgZlHQXcTKeU9+NJpucXluhKPO8/JoJ
B0PQOQ85bhSm4+8U7tjGqbHImA0jbtm0X71h8kpz4nKnY+861dTDGQGK9cKbIR6zcQdnBP8aqA3c
HBuaCr+N2jnJ0N/PBVETe6ijZlCs6Lwu8ifjzwBhYzPqU2iwoutXmYSs0rG3ST16PtV4ca7I80La
Toysvx4UeXLqLPGcppDTzMiz4MA0VqY4grGqDO7bXGbeXoe/qundi43H1ZR4OYq0sqLWux7Sl7FK
AS0S+VcQH0dDf3p+/Zh66Xe7yuvVCAeZ6p4pjs+661/Id6CSNofQDcmBB9X5vzGl92/BGP8DmRc+
Yct/H9OLxuWj/teMHv/8PyAX5O08S4BrCIXn+74jyFH+A3Lhir88E1wF/z03dPvv/+kfkAv3L9/3
wMmYCIdOYDq+9X9TevZflmViKCb157qObdv/UUrPM4kP/hNVIiDYSa2qD0nDpwbGxcTxryE9xhwG
nHldd7AN+ikaoP5gP5tzDnnqomgw+ikX0uQ84Iugg9buVrChKQ90mthXMz17HBhpg1ltgAoDz+qg
Qt1ExhCOvzVvnNPQKTdy8DWQ81ftSnmG6O2l3SmteOMnzBt7xfV9priR7Yvqp/SD2peKEithXg1B
iBXbisM7QUgMa85QXpWxYJoEBgXirWyKky88B6s86KXe1QHA9rJkgyi9L67hRLdcOuVTZ7CiQnHe
jAku+TadmyvHwcpN8mre0c1l3NEg4ZzQ84snB/MbETTD/xRx4fwJB2OVjmp9M9cyvbB6RnNOiWmP
Wux7oN8nw21JKPpFeg8I03h3gpgbYaWWY6UxaPRZGDJ6jcNpYCY5q8FyD5o8hLenysQYkSPt8oZ1
k3epk3S5Ceqwinqig1xDcrHlimVuV6l0iy9QHzuPqbNL6IbQWBlfm8Z1n+h0qspDlvmKvWBaGPdT
KoPIT4yBtl0wBteBqVivB0Zhnd0wC74NSNUHIal8DI2eso3Y4bIc4jgm84U9v2mn8wCf5zgMAsZo
0lHxgLfS/Rp9s2AdzcF/nvupB89fFd1tMP8N2xsM88QhrXaAd9S5y2V3mOAgrWktIi+VOdS8jhO9
S6o1tEmQ+dpO2xF+Fe/igVfvicykde91wxDFMBef7HFZw2do9mlQM/rltqI7pGon3PykLpOrKXez
/kS2cbnxy0odbPj6b3bllzszK82DF5ZeNFVjAWKXqBnFp+10mHu/hAjpxem+mebgk2yOusu5mpzT
JkXe04igmWQhxeEunJdinGBymh0EQ1qHyXh6VM8HKsbS3FN5bCxuGhzmGEO6MaQ+qpXNUIVDsPKz
J2e0aIRW48DFuKZ5zNzouQpfapYAzwFa/00429VzXMiCNgQdX+jWoYcAIriaE6IhI2Cae2ggKe0G
lTMKhFPqaDA50Z15KUBR8LoisS+jrBTlbaCt5X6Y7JKdV9B9V2YK9E5rbdIk5y4OwcwcLRuhuV77
Luv6hX2++qEreHkOGjYVSPNuc2PLuHnW0qqg0NstzopZy24bx1xmt6XqKMWhF6V4ds01wcpCMube
S3Hsred0eIVrvoIhAVoH54bsgQBTMkgEStjzjk/f3Ma5nyzIAFz3ySph0Vu6GOZJ7F8GtHFenX3k
c2HajURL3v1JWW9pT7tQ4XG5rclOMe5kv75j34deIr+MgCYzyW/mXPQzea15zXL0rYf3WoaEdIIO
pHKsWMOHlXMLUWetBG09hBOsZxWRGquFzTuKqVml+2svXMwbYxy4o9Za3ULwMTdK1nfaqS9G6dzy
IVPEVLc/7UiZZjCGMFzKOTjVIYtBjIk0ASe5iSLTXJKAa3TX1x+NCAWbJwT+fLKxBcF+3+E4s/nb
hA8FoZBDoePmLg/gujFpeo+QbQZIys3EDUWvHIuuYIKvAdnw1LTbyY3vdQ4D20om/xSY0vzj9SZ9
xrnbwQLiKehIUogWkIKZJ8VLa/AVNYLgkbQdF1pi/M443RJbeRKJcRyE88D7x7uZYAvuAuVMu0GC
AmolBUd4mYw70q3LfnZMpowO20o/ZRYsZelhG/DGrGMDmWUXNx2GUzxJfbYylm4Ch8RZ4g+/xUTl
kS7oxRRlsfIYydcLEXv5BnESZvbwlhL+2MigGemDIu2VpdK/mF5xMp35hguTOpX+YGxpbkLT8GIn
mhOsmkC7X/yFBTdQeVbPtMWS4IVsLTzUT+oj8z2+BNy8XUcjvUkBmaf6H2Bh/nuImHAn4qmNFICG
rRhd8nRUWRR+Wxw87JD7cqLIffJIya7KGACOTD+Uo/VEY+8X7Tn3dQNxDYkA8cfT5DV6cHGrAalb
gGcXxvPUFO5jq6eZY9rLjpYolIjoo3D/VP1E/iF0puVKZoF576OwHUVX33MS6XOSscuHgAZVcmQD
MQd+ecPTwnMjcA0Lmh2+kfi8iIYJg7LUsEj4huVkktHn2vahbEw+nhofYhbVrSBoqnTm3FWm6xZR
F/Ku4eI5+VgeJqfc9aOaHio9JZuMI246cMYRjyazAkUkKOgFr+ql/k17Le4GAiAr3GWp7ifk372f
wjbcJDJRn+Q7eGoToI0o7T7DV4VR4KHg3/BHVl5w36RZY2CKtwNsC0os7103o/nMZuklsCdDspYS
Vmyyh87pPEEJlS/AyLCWWKmx1l/KWMsdMVakUISI9ETUrECc5Rx4HZZw9PfdWJE4NumbpjqjiKVJ
8MAmIKAmgTm0yBGMqPyBhtu6fhrFeehQDTB5rDYaIgvI/aYLf2go0b2U0VVHk1j+n6nr6Mi0wHfu
uCr5u7HQiKB+QzfTbqYO90067aKIJoMFiHqex0vHp/kNc7W6A1RmvYPCE78yabJopIvjecA58ziv
cNI4yzgVWOp2V2lVMubQWDq+BzYoJtEFANXbYJ3XaIfib1K31xgu/Shf6vosZyDFWyOmIIX6zpA3
HtrHQzeL9tshgfmql5oG3GZlgaU9rnWyIn5ywddQnjWubdIG1PRdkfpvbxc0q+thXkLI9obBWF6W
CBS1P4G+Huk59a3ibQnz4TSRI2WCH8YfG9YLLuLSpLCPvusOViq/O2513IL6XerX/d4TkJeo9MbF
HGj1PS8MLsFYZ9cCqOWdZilY74q4ovnYq6yjoabmqQiGmZB3GBxg52ZnYdBA1DLp7AozaI95HxB9
oQzixCdjfU6gUOi3Lw373kSyQzgdKG9Mk5DQCnvYreGjsMCHoASHN+rW9YP+3puH7C6vuoS00lRg
KTagA83aBS1YaNapuCthQnT6PoH7dV5yvKNDiuAYGFb1npQOES/S81fdQKWzT5XU1q5NgQuZ3uwV
m3FT1QFnG/2GpL0cGicUWbirlgAQ70yXVTfXvxnQpahn88Eis3NxphAk4UybN94q+L5OYnpPFebM
C7I0Q10+FRc12xZL8qptzxWLOBBZuFnuE8uZ2U3L5HrJyuE49Iu6begTI6Quyo8Ja+If+OgOlzWw
UQI/DxE6DZqfCob0xqrGBNlUKJrA5+ZsQQ46LUtv2dtyqR3ysamFR8tu9C8RL+NOonruq5DNbtgp
iPqYSbe8Z3RENnqhWXb2Hv/zgfLfzoH/jD78X7ftT/04yJ+f4fLR/n9ASbQZs/79xIjvrc5+jOOP
1P/7v5Jmyv51fFz/z/9AvIR/ebYXAmxhhBRgWZjO/oF4YURcXRyhK0zfAk74T4RE9y/bd0OIWn/P
h577T4RE+y/XCzzH58/jheeE1n+CeOGR+tfp0bct37WC0HcgiJoYlv5fxAvdeqWCSQEbZTaMe7P6
RYFq77Oke7bmpEZr7d4Sp9OHzhvjU1uW52We54dJSueCTe2QJRW8sr4Pr0YumBhT7eqYFO0u1ZW3
06P5NaRNvstXuikbd3bO6wwUuvkDOcWOVyHMhbBKzNtmzn5Wx34K3fth5gW/ybAbnFNb3qbrlrIN
GtjhxZcM8Tx4GEum5tYaFveRWtdPhN0FrFThnIryLuuL6RGqknWI05YUSy1J1KTTixhYkbkNlzFZ
4Re05/ZOdY2+0jlbm5yh4LrN+V4tyF0qN6dHxury4OYZ/UdkOhscvaeO9NhZgosSMMlOLgc6kn99
xTkCZyGkD7XA8BWoxr2WFNUeOItAIDcupOJxVlu3q+OTqHYyVOmH2zo/TZG8amQ1TIZuSzBny7L7
V054EDVFC4EQrGg1e9oqoT0w6z4qqqo2emER2uRHk9k4MiBoEAmQ1W3V3GUB+SJuh8+VeUK0hCrf
1PnRwCdgBo24K2p8Dgq4RDBlLC3W+qCK9t6DTWyPXwkTrw0ZJ++zZ8G/GpktfKowavGTs+b3mOwa
Ij2VGWL0Crqjb+nhhBWRiARkRLspvpuM1LLpF+W1CbU7YJ0Fp3aKD3Nw7FPowkWSscOxQSrWwO9p
t1juC5/FPmWlHJo1NXRkZ8iH0NG8ydMA7AjsXZzUfX/m1XVlO96PbmyWdP0XNas4luqFJW9MZDDo
sDdqwxmJwS7FgY9Rknnuxb701HRs+xxDH16D59x6sLppxmsr9z7LuV01saTtZvPJUB516UmLgU/X
7a4WeFenCQkFwvQeftER4cO+FY4ad4O7buh87xD0hNHRzFciO8d+Uw/xwXFKWoYUvgajzZYjYaT+
lIZq7+Qr77pl1zxNvhWFLBE3U2jWmME7APgCB3I//MLXxYFgCL1jpAMmz6C+74O2vs4HJpxm8Erw
KI2Jyb0I7qxY7flij2f8WsAWTWIdPoZUv6k/nETgX8t4/4HWbLgwtneCksIbyi5DcfJS2kjBRXb7
chyN89hRNm3IajzwO+qvgqq/EHaI2s6hZChjAZ2MH+lSQsAo7D+eP1l7NmyhxmJfk0qNjJblaefA
x1yc4rbyKVQxZXFqHYnJqpufSjZKh2G2X9l4mCeJ82mztKxv6Lp1N45ynwN6J3ZlT+p5Ts2AxrsQ
ed/Sr2GyfIgJF61RcLloJu+duw6nTX+z4ENAHf+ha2vY0c/qnRO2g1z9Pt1YJldqvuNSou9GVgXK
peHA7bGdt4wquRS0Qhr5fZ8s+YcFalsbRFmdqmtPrhm8jJlzIvnVvogRsT13+mwL6qA54t+/IzXF
4o/9RjDX15Xd2Luh8o17zOJ/pENqjh7Kb7fSD6SZq0+rLn88qiCIT3QPdGWzE/fqFzeFMGsk3OjS
uD+Jso53iIrwGOvqPXCyL1HuikA/0jSzS5axvbjstmuP0HYhUS2KBLusnmo6jzs2S3qs8Q+GKxxw
hWBq/zrMWU2WsePvFmNw2N+XzSFTw5m+4b1SmQ/AMuG67nC5Aoy9z6T1g6nzZXSr5ZABUDjTi3jW
7tycyjdHGt3Zi6l5bbmj8S+j5Hf8BfNBkInoCbaq9UygAo0AYct2cdDfc3dTFzMeqAX9vMVJpIuX
wvebTcunvKUKl0lluDab8tJU4XCkzO2St1BhyXBlm0o2z2mX3ctE4BEitRrU45Eo0+8SL48+JQ4m
RUFHOgOPlSyOhQy+hcqyXRIjGM0UzVreYx5aD+14g4BHRzdrp9Qb9QX/OZt7ydMhM5rcHjp2nUfQ
XoSZa7yDsiHE7KbyyXSQZiYVWNclwj+Ehwwe5zwfU4vmlQHcVtY3YAQRPhqMEDJ8M2F/7Rju48ym
aXsxMBt1eDGdscJYAUt+wXKy2AsbyqOnWdnlfsqnbVkfQYpPZ+442iFWOpwZEbgxbFWVd5MDDtpW
o3MMh+yBHBKOwY5gpzkXB1DjFXglnZ0N07T4dZVHUu2AC/EXGQmPbxclisPYeqUnA9eNHDB61dZH
vwQfmeNd4U1OsEoPxo5Ix1cvu4yXXQKCkWv4gURDvjHxQwOwhIOsA4kvDVYFO0G5kzMIrZACtqkF
HVSCN6vU/JnOjBFY2eBQiXE1ZogrUYm7GQsryqrLqj7TJzb+P2gsG2UW32uIe5eXPUcVaIqpAlpZ
ueqVHe4B5u5j7hp6S4j5Fxfgd6OyT7ukHyMIkxO0EzyQQ/zh6+7iBnGzy1SZ7dnlAV1HqqOLioLU
Vr4awj8p0x3O5Z8gE9/eUMLv9y7ZWpIBZZXAdtH/yZswwHMJJksr3nhZ195PqIOsJXnAp87U+0XA
hmQQJ+ROkRwWex5gz48GN8TXwahNuLg/G97ADWk64/ukXsvSEQteyP7H0qqqMzuu3eItX7Yr30aG
9y3ooOXUxcaPKdK7GBtjTonpYx9AQ7XtMxb/6kQXc7mzzKG/nve5JPFCDo+9UGw867bAY+WGMIKX
g+xlsMOuDKCgxFdl18OxWAj4TJrCem2SPMYEmu7MJr7OcwfBcuHv1NCcgPvjhd/E7RiW5hb/wVc9
zjYu/fKlnhnYnAD2ml1RHRYuNKjTBvOjwop3qjniuKiXozJXwn5ARxaxGznQoNIBNZCWC8W6O/ve
3MIGizGwe0Swlvptjus7dKcbWgWQKbyUFDxp3CY19WNXYxOR4xslwDGFexQijjFqpMUzDVIac53u
hgQLNrt6NRTPcUrtqdGmfRTATS57+Tu0RP16vLIRd6xtT3hR9wRtUXajSZLUczKsVgOON4Mlv1kO
4U6U1LvnAYfSQFj8NCs7IohzkK7zOpBBPNNneAXTJz87AV5413ZOXKuivsR4HSap3Jp9827W9n5J
zfzQWRIMXjofPPMHZcDZmAuWSVR++g1N+FTKaa5mnbRXvAGha9QD9a/80yGLvXDpjQOpdKGrPzEX
MmUDVozNbuvJnOSpYjVukdKma4n3uKQ/NK4JBavWN49GMX26ovj0sUHedFX37miSUKG6TPH8XUxU
h+LCJ1bGpI9T6EnytXNb47Nz3YdeoobntfcUpKo8/C1qpy4BK9S073hqvvMK5aGxOABl3z1DUJHn
RVtc9RyMDRt3eCuEm0UkDk5BoF5dJ3+Mr3uzno7IRreGtn+LwAwihDWWSDy4TnwP85LIUEmGzoxv
PBnLCFpVo/yQnza5QFXchTLIz95UnkyM6xit3Au9BAJSkABNmt/ljqSupd4GXnqZNcpGulSfYYL3
YNJqb9b57zjskn4MydFtG9IZR8kFqaSobdtYsmOicO9kG946XLjxNC0R+v1HaAbYzg19XxfenREa
B6/Qe8Upiuy54MexUapy673HeJzN4IGGDuplcp+EkOTWbnIx3Ltwllon/CqnHouF/mThdduZ2Jsz
7yaD80VCBcHaxR8S0/cWkDvgphR+akyt6eSeE+RuKlFW6mGRvhS9vjc6fUnRt4hwGtlB2PQ5wZ3O
/DA7LOlwC+O7gYXCeb4ZJ3Z3XlXvK9AdhwV7Ylux1q9cfv4YM0sN8YFMSjInpGUbvlB+3l4F8UfC
Xy9l1408TVXSZG3w9s0bENDRlD3V4eAf5jA+5aG/PmjxfRPq9ylmbOrqjxGUseqyJ1/IyK1cueEu
BIKoT/kwK/OdU/J+aboADkmFSBWs3g/PPZlD8D6C+z2b8XudO+qKpvdqM02gvSwZfrLMAMongBBz
/YHhLbklhs12Eu2FgpIKNADFd6w/N5NIAbw7pGq1uqYecI6WIpqFQai85SRgMIMZJOt9HpNp9EtG
S/qtjNKj8MnOP2dQFIDak4IfvEHoAR1jqXlXV/pRTMWVVRgglaDIWBgyjouEEYqet2klf/Jc4n7J
V6d04vhXaeMdZDc+zxVsqIB+i8pSxZbMhbePIdENNxiirCvhiQZ81G2ieIuyd31QUx8Ry4Qs0d7U
PmdUb+6auXrEU4bboor3puQx4Jy4Ad7Jj0Qb736i1oUT1L2JY9grZkqebXQ42pwpLyP03Bdqvu7S
Zfh0FG4EHPRPjU47Fqfhs1xAIg6kRegOaIx9a/CDD4zE5rqKjAErCzWqQww8M+9uDLGE0CaCGhsc
lQE0IpFGnl/BcenHpuRFwgLmsqibRSRsaBT21TK1NnNP+KzDC3PssUs1mhuM0+NGpMkhY01Xp8dZ
YtzzfTntphBzaxeGP4QSxMtshfWZTSpvnovUhoqkbOdtSRXNHiQnl1cJTK7Ep0wU8h7aE4a6Rh51
MsOlsVxYiHzPB7A4Q40NxFEEme3F/cXpzMb6ZlArucxpCZPQf9wuQLYtzn3+ZiDf40tQW8QwmuFS
KVIDtTuCtsiqY2uugVKmrcBZ1xbPYsi45BWBw5RKTMhUxnVs40G3c+JrK2RyyDFd604+uCP30QIH
bgEd1En+xD6sNyvzjwoD39bywm+a96DcmiGWV16tsMCx8gP1wyKLj8RS31aGCRGdbjvmvGtrHx4o
32lcoKn+dOCNbUbux1sAdO/2ElYHekc9Zuj6DrQjbQsSlGUQtm8G+v/YMW6VJK9au4ckj1lNcfU/
yGX6P9Sd6Y7jVralX6UfoFngPACNC7REUtQQGkIxKf4QMWRwnmc+fX8MG1WZLl/73v7VDRRcmXZm
SKLIc/bZe61vcaNnz0rE+qHVsrvMMa2k9lIxsds2RAom5V9+0LJXq6ar9ROlWuZkCfD9JETkkwnT
V5Fm6woBEMHdSNRx3uPKCRC8y/GrERP5gPHvTcI9YYzF5FlTuRW1AHYFcxK7QEssVcSBlxWMM2FG
C6eRWYiT0kGEN2HFXoeF8ZqrRr3MkYqHQSeTFnhh4hQZwqZxgVUZhB+xRTWfAeHziH8M6mCOQrzr
boUgroHCuvxKJQPIpH/OUJV4qa6Dpra3FrltLGjIWA3r2rNwybjNy04ENTjXdwZ7D3pA/0usFXrI
nJ6Ja3zhfOgZzAXWbUGjF+ApiE3s3gnusmqklTv71YtOziglBA2iVptASaj+cZzLz07PN8yMVOzd
BATq6Ia4CiulEg6wh9mfxoh91njQh0510WmVTi9++A1nq4K/A14hWylR8lFlcrjhUEyFXE879H47
sxee04xOR5RMdwZD3RXOzF2pjU995t9ZKdIzXU4ZUQvKc1df+gREBysdfvIctRY9n3VHx3nF8v3C
e0ZlHsnAGPIJE1rrH0zfKLYzJpgy6WOPe98thKnCRJwE7jy+j52J8nSpT/Oq39dh7fU5rsFI1PC6
k3/ZGKGdoRxgj0xMp2rl4NRjLtLpQ+Q991sw964xGbLbwjJZ+eErLEgIZ+Yw2gttSiY3Fczxl6pr
2FIonpg7E6EmCgt7BH3hSk9kpntCuwkH0ldbIpdha2q7tmQ22EgQHLPqwqRT3PuaQVvLzNZykEeL
GR8WnJ+ou1QTdrMivRa8JBZDtiAfpPMsIb+w/KF2yxIVXqAjohyLVlsq9tI+BCPsup5YIZi4aNGk
GWUrO+pGnwk1JgYW8iYS63gyZrcY8y9z/gCUMzpJ2hDtZ/WOqqFZwaCJsz+wdRFvK6lqNbDI2Ul6
fFFKDYLCj25KGN5nVjK7eqlH2zgDdTEC349mABBtRdygYrh+7VMbcx1WFdLEvKmh+hxoJOFRRMm3
GmiUAoxpMRlSPAYyuCmUkE4tp2+dRYKwX9ZbUeAYatKVtolTxgqc4r+WuJfk9EmaNMZx80wnhncZ
S9YzRzCK72zbpgSxyB32eYFWlRyKzPGSpiSeLD0kGvGlfoVTuxeeJMA3GOLUTd6gnFMmQpzCz0rS
+2Pe/eiGhqJKj69K6wMSU2U35FF3ogFrZVrwdbQsl30UXGP9RH5laqfMnNdUI4RPulhUMjsMh7cA
SxKja6KlIvOxa/jE9UyGS6imL+LAJ4YX8tbUsiNp/dXsG41p6U5biMwi6/IaFUWMP0v4zPvax09w
DyBHdeYSsz7ckiP5YZGLHHrEBnE2K3hAvZ7f8HR8Rj7byZzCoWiRVZHoBX9sBi/WZ2gwcUbS+eX0
NECazKmypgkbmN+C84PQh7oQ6wB6X6y7OPlqcfhCXYH2E4pokHlKrKPgpamo9otu0VxahrxYELal
Z2Swn7hDbFMZG9pLvq3kbLxswOaaCv+BvKsXLL2R3WTTa1spz9y3XJDMmDFmw1pTR5pvk4SHjCFV
ZzUvHUWdQXdpHZAkhIfxbSSNxC6wuMSifBOhd7C2jRqCUBE97lOSKXY9B89YSSmG7zmBQqToOGcS
SWTkzFlBfTO2t9KTD1ecn8GGO+GlRHFNEBsFkAnoxh50aEVwrDHqxN1b0+PPpbk9yR2nvbnqHanW
Xoogf879kR2CgtJcJJl1oNxkgeKDclplzj3d6ko4WmZ1KmToTVl3yFrzyBEHWuNyn1otYo2AFL5e
pAwrF0yW9aUIHMfNVupQp3bbgaRxyufZjQVIulOoQMwY0kNXBr4zYFsdoFZBcpsciEgc901Ag3Co
PqLkQZTFaC1ZFAyjStqKzBHFzwXZCalDAnAF3/+I9QLewMLJStTFbBT9SJcODPaUT79ufLtWn4WS
Hxz3lHAj3Z/AoO2pom3HvsINI7M+jqSN99gEspIRoWDAE6t0PH8hvKzRig0SgNxChYqRVQMIXFA3
CFIVO8vlF3Kfrm2bgzMR0P2mPH9Fh7MoNJ8nTUg3g96b60HJqR6MvVYoH0krj3CvCCLp/HJfLSQd
K2kfImO4+hMNH2wgZDUz2Vd7znAi3I8Kwq5v1l9iXJ3pRvIZ4LavgV+xb1FL5Ob4MdYGLWgT5jyD
bkYo+Xsl8vH8TktsXztZiVbZCsSXVdtY57CPrxE8U4zVkNy05KwkwcWKig1zpRLXCbBY3eJmXCuZ
j1wN+oxttXZVgsX2UQ2sRYKN2lSGhGW6EbOMtVQLeN9kesb4O3cm0Bbca1G1wIdw83YQ2NHctbVh
rpx0MjJb70FiKKVBEJN1kfHirbjBeX4k4cmyeMrnJbgIEiZnKaCEkhgdJjJ3y3kJRJkp4ZFcEH7a
PM3xeA+k7jOKrRr0MZVIw9yqNPFrI9e+6nl4nUtp1wTJNTa4boMm4A8Dr9SrP7qCxMuEJxsADj8x
61mvp6NQcPJX6/4TCK3TNtSkE4i6UHkWRhEAjdq+6Xq2n+XimYBG9rCmfxsSJJSCDNzLpHKFLjF2
dJ1q+UeJg0kuYfjBb5yZX5OEnsRomxDJI1Cwg4TswyGa3YBwP8zu+S0u+bRGKH4trQOVhukqvhAh
jCWLMQLqI86jyMTK2nojfwHbQZvc++RRg+O9kUjOAsgUQ1My0mmokBmjGI6qsOTkrfk5ZgXEvYGv
F0j5hz8HKZkvbGPViKBnpHNZtjiPGfCpXHVogRBC1M7VGy5aMyLSCRQVeED7oPn3IlUMtE7u1JbO
CCY/kF1R/5XBbMeFjarc0rWDHjLpKQ02Qk0JHag6wRqz08MghbukiF6rbEYsU7LtKcS/TVXGOu3f
yF+I10ZFANaELNMuTkCj6R6HrKoUlEChYOaXqfluprOn6rQpSTQEc0Q3EVoK7e1JJd+IXCG/0RJ3
DpgEiXBf3Wnef+PfqZXv9dQ/U4yTcmSlh7l+VaQUx5iR7PUB+0kUydynQEARKtTEdWuEpSpIUky8
WAR6r+PR3w0m+jzIjMinIrWig3kRkf6s5SULqJ61Dag4UtiBmNrmXCzm2rcgDE5Ih2O7ndgnpRji
Aqa3uwjFu5o/Fh1fcKNlX5nCL+C4cPCMOYaL6Z0W8GV0JV/ahA4Kx/gPcA08FAMbqhgLd0Ybv7X6
ma92sVzB3CDnGqmiEkJtTZ8ZhZ9/e34U1CCcPSqIZiuCSD9x8+WMnYZo3RjK40jiKRXZmNIUBx/I
XT02lEVNcomtLyB+Pwj8IUoqlM9KFb1PZbITOuNKhsetyMCsU2+R4JQDYYSztzQkTGOB95OlzJNG
0KVF3dOGXGWL2PMqWA7JEMni4NRx+xCABZXWF9KjFYNRZefqKK/kY6TrpyY2oM5xaac0bJe7kAVs
+bKYhK4Ya9/EUniZJILc+4VDJ8MHMKCzU2hDOhpEcz0L9Q4lxh5qG1LKcrmvTSBVYijcDWZ1QDh1
iyxW64lZA4CraDcaynFIsUakKTkPfB0OlmM77AU2HwKsEVCZa6tEyQIczy6161xhbhOINRoxE2+k
UXwdiiamJFZGhGbcDRLBTgwLbB6eWzUwxiKhG3IHB7ihJAll5rORizCtyWC5z7QJR5REsWk8+GG7
bxuepKJtTScRxDdEx0vMk4+iKuU6D6xWdGauYZN482LjKSs2o1zyd50YvLVo+Fh47HRW3jk0c5hP
Fhs6lM2x1elc8YtI1z5k2KZgrljhpYmLk/vWj3R46IUE3CGPK1NredXDarYBfF0tRqh66K8KXbu0
YY84Gok2yt3GY0AvuLNIallP55wO1EoDfUUDkxEYRNvPIuV5GVXooEMtrMEAkWaB13uWkNholrHY
1jXJbcCf+yECdOumYTBdR9gDMec4BaezdT0gNPWt9FJ2mK66M8mpOAv94DHzxwus6E9Ea1e48mdT
RsdehYw3Ct581OBhzcPAiQo+v2pwRE6E4E0HsbMqIulDKiIBG7vwFjc46kWLu7Zvt9+CyJHEPczc
6pMujhi09CBxLBEyf9t0QFX8/qNDhSkyd3Bzc3pGJ2cLEXllzNDYJTlNxQr8/ujit9ZeNcBUwHRd
5aro1UL8YPQMT8k6kHPhg06FN/fxaeDQ0kZJTdJJdSh9EOP+ubGosWW9d0eqW1uLTjLaWKqDcD/3
1l1UW9CMfdI4zH1esx0mIxDLch1H8q1EzReFwqFOYAyxhzl1pv5ILc3AEd+CRbilpkAfNyT1apJu
XTTj67GeMHIdk5nej9hERCBMPMUhh0YjvzdJNt9oBMBINVAiDnl8x5yZ8blzYEyjedNiJQcG3Qoh
Ks6sH3E9KkdaV+81cylb1WLigHE2F83CKAU2KvVAUMuTJNfE6WrMQ0FSU+aFXbWTkXht9NSEHt/e
evFp4HyP7K48zTUPozrrb4A5vdxCKJar6Rmdl74LRdodqjHydFKpxXJn2pIwkskon6XsHS0GhRy3
Kc8B1b4x7/BlA+IPYfoYPDIDMjAcnBx79KgF50Q9rZrxlbn1CwZdHF5ISjy9wQ8HvZtE7kOTZSyU
0JUZAmV4Ndj1lzUXSzSLb6Q/lGgXihD0UqsBzgys4QVsZ0XrgLNjU72PFsUKoL7WNixABX7aOm3G
LD5dAhtGxWdQqcOQlR9FU1Uca6FNMQwJ7RazQoMxOdK8VGHFq0J8zmoNiAli5kkj70Xol/FmOOLi
KnflTNOsmlRSZsTXHBYS0mqd2UQVwNOk5lQL4a2ZO1bWAfc6rYVVj7l1xRls2+BQi2M6+IpAnMgY
8K+T6Ma98hiljY5eJc1dIPOOagERVitwYpOKJHfoqNVlX3EnXQdoBEJC6CU3ycrZNsB5KoiTJ0vh
ccxNngCh2qhZQl5UkNZO1n9Fw1LuohSkkwTnyUfGlONZdDP6Lkt4nDcZLIYKTlt9EHA9G6phR+wg
SVGj4BmfoimS7FBEhBy22fq/L60jm5j//VEt94uu7r+mvvv/KZ5Ywyr1nyvv7v/39X/cvX28FT9H
qknL3/ldcCcpmLIUhfg08hGRlqKd+11wx39h9oIty2BIboFM/Wemmiz/Q5aQ4aHxVYg8k1WCzn7P
VOM/SaJuIjVXFF3XLUv+7wjuJMLZfjJrCbwKuW28CV775/C/AKd4WVm00jgGsK0ck4IiSLkbAiIo
h7OvOfLgP3cYXGhzHxJLuf10jc6/ZR7/nD2sLElt/4pC/tfrir++LuexpgWF3O8h6wGrT6WrOBTH
PHiUQtNbRt8nra2pwsHMYXNtDGI8EKmIxDLdV62X8gdE1Mv6/EPEqNClwJknbLn6aUCNM6imZ1gF
B4sbVtQET1OH8n4a3//6vcvm8ib/5M0v8Xg/XzTD6vosRru3TyJm+z9i7R3LtaQ45MNwvrlpo1uV
H7n0ZYzH/kPSQWHASTyLMazP8WhN52E5oaVH4Ra987uMQ2oxe7N8kOTDHRErVXaFPAeugCaKKys7
+ssg1HLyTsZd8Qq0W51sdtdwW3iNl9/lr4D4WP1c0WZ4vJk83yGU0m6czhnt2WZ/OhDAueLc4pg2
0qF1bCdOfhJW74gmVo0DjC084Jqa1i0mUv9ZQ0bIXienD/JAepFH9I4v3fTymKaP+cg0GZHaI8b5
FflHQ/oMgXaVNNisOaeRhpmC2+xPQH3MwMXRMqW7V+J/C3gceLthxq2qe0h6RuNBYaO9TitBa0TX
94/tZNkJ8jP+hHJJplNF9C9zG91L6wdekAFEW5MnwJpb+qAddmp1GLKj2j5VZHdMYOCxglOW4Y7w
xv5cdScz2EnVRuy3Sk+MyGTjAu8Q6hSgst2EwYY23YcD0RMIAOAjeOiwy3cAoo+Nwv5+H853GgQf
lzgkBHtACu6bYc3gonRGsEdPgnqn001vyUKqT8RV8D9pByiZAQPnSIKRb4MOMZT96E39ED86NsB4
nQMN0U3ywcCZSaipOKXRL7gfgbUyAysZuH8U/sl8V8P0lm8aLmyjb4XRG64R2JrWrSzpeWDfEoNj
42+m5qHJQArBzEiGyvZVcnH42oU77MdSsc8AkU3Rm05HMFjXG9gwXKfQGQ2omBBnVgiyQvTixh7h
g/I08w/LkWM3sydtG01P9OhXSnLU9V1rPTW9C6LN7Z1miy19lz5anrzTXMvVXMBltg6AFZr/ex4d
//oRk1gU//QJ+4N3lKZzFmLR7Pbguc7+rtpJXnhSjtqdssuP4zHf5XfSOdv/zastP/XPnuclbvLj
X3ns8VgrAEt4NVyFT9WxPo/X4jW8BhvNiY/1MbtN19yp78xj8X/7isvn/ukV5clIURUvjvET3vqd
/jQjlQpPyR0Wh5O2S4/iQffkZ/OoPPzNZxTNZXX6s0+5KK5/ek1OJJ2ElqPbK6eqguxM83pFOrf0
TJjgbtzqu/RhpIdNW+9p2knbysNA7iYej8Cudrsd/86tbWXb7MBxfyhuf6jP7al0o31+RrirLREr
XujftRbTHjJVkFqskGACY6DmT+iIOUgA6OlEJELQUYentWB07OUcBTTgjvNXh0BxPVyQ46ZUP0zR
8OyB1nPAZtIBW/fi+nAs3IvRbMbERbtEC057KQ/yhqFYNR7a/oIpX6yINdpo1OfNLsALufebA2lr
hkIXboVwL+d0smqekonfoLmeSeIiNfmL/ibTXoAJF/EOdsECBn2r7qujtX8A9ASwiG4S05CCWXHr
AS5H0tpREq+mM3nfvsusgmipjpfc8gInKNHSynIodNFFaRuVnpK0RrycpbbRemQWm/KmytC4/rBY
fYvyy3pJmo+0vLXKk5x/BShSDc+MvfFDvhv2wi0R1oigJMCgm0zflYFHO6z+Ib7Hd8o2+mro0kHS
/wje5xtaqx4GkbDK3sezeHmKyHUr9mPy2sMOROMNS1f3+AWUQ9wtfkqlvvyipO7msnwZEPw+ouPk
RF7gVU9KdbHUZR8BsglL2Wv20z7JV8Ozfi/ei5d0Gz4oL52DKN4NeSTRUHrwaHiIWvuzXiNyd/HO
nawzV1+CzQe5oyUmcd1zr8h2ydrLWGmr2KmbbHJPu6sdWoPr2ZUvA3qHNRXuitHvESwRVuUDhz/X
Oolf4XlPy3xFv8Tmi1oNvDydMtShQKNP3ROeHr5hyY6VlergA3fMreH4LlqCHR+x3NJX4kjGzW+z
c9MgfZ5O0jF4RabVWpeA8n96angOggdOy9yaNEn09ZS/iz+sfXVf3uobNwG4D4BkarwBx1w3HtAK
lenpWuNwudLWwZfoEoYWPaZ7XRBcs9+a+YZ2IWCN8IR3aVU8cvzkr/IDdPC6DPTuxelqpq5yEc80
Ss38XjNd5R7hyKV+i4/apXqRLtPJPAgOK7SjHGQHfO2aoIJVDGDsQV8HXnEvvBiudlguprAO1/7u
td1a/Gm0YWsgjm7oJnfGulzdmJe63QM5r5vQmbzKvY3rj9Ex3emQfDKzi27tW3ROj/61e+FsOPKR
gpV+JjWJRig/DeT2bt6xZ9nhGgWP+pYomzaCWbsOKwID1s3gSO/AQ3JbdGiHqfoeKT6Z4oR9KDye
yMwoL+i83HPfjezBEehCqrkVA0QXzeCep039jFHqvmD7NfK9id2TSnEt5TQ5mcC6zbW80327XyC2
q8wWNsWBJ5HgiENGfEPIAe2gOQRgXiLhqXg13PaAKBAkHKia4WuocL1vJ258+U7oN43iimCJFXe0
AGg6IKSSV9UJPJg6LhDQtb6VnqVnxVMdbAW0aDcphC0XPe8Wd+lR32VPwn4+D5ceXSXGXq8J1xCt
eCLRa4XcyUBXgfV+xKWdXWR9FQQroVjl4YYgrSDdRqAu0Qb0dmQdzGTfVSv0Ic140RQO4fu5PctQ
wenioKOg340DnYmgPx3HySG+S3KGcVc+51dAJ/v20CS7onySpVtpvFvJqy48Gy/BTDdcNDxYdD4M
Sfglq+YhmODp0iB34scUDnT70OTpu5EvOV1rZkeyuKyUgxffjTSB3y06ZcCAJ0SOPRqkVfgpvPQP
/dl6hr2YkVNcvRak8RjEuSHPEhIZdg3JqdgPqh/ZD/Nm3Mtn8YwPZR5x4TAqWfkfIHVu7T0IoZdq
OKdDu6Fd4MgjMYkYdBCpFMAAqsrDF+KDik83Gs0AUn+6kubpusAIUm/DZJuS60sJVd8zYlm3V/NH
+6kit0IKy0G4P3TH9qTe9CtFTje9qAIW7TakdSpvpXqRd3NLGKvpLYoQCGyCfmvJHnAi0u4+Y59I
GI/uYHk1n8T+PWk+J2krvGRP7YuKFckWmL5WBUrqlBjktfWOJlgx8AKsBh7xAh51uC77J2iyfu5G
wN2hDIxUn/SyjH48lJTCgR7cWQ2DFSZO0MnscoDSSPbxNnws094pKlQbzwTx3WmDPU8rQqIYDrPD
VNFGt+5pueT+XmnPleSWyqkDNwnodU/1TMMcsICH/O/q4zNahaj7111tp4AEOwBK63KyaZe0dNxi
B1AWORMjhWjA3HcvJm6eOYPqjP3jTLLKJlqLN3Y3Ppp/UG3r4n8En8xEEa6ET2V+nrKbzmwk7MjL
XQskMxKbifuCRnXoEBImKmvCc+l1qAiJfmBgDJuNJjHrvmjtHnIS6xzfafwFsCY5ywdibbn3Si+s
3xQFFMchU98tujMcALVtY+4420n1Y0TMVwl1zmK01MIOADhpx/AHCluT9gqJDuk7yYYr9CdIFFDt
6eswecqYfusj0/MHtk2DAqZ1hROMCje7MIlueOqFvdIdte6YXFQHjfubdipflOI1faE9WTxH1+Kk
PDInWkntE+qWYtvY4730emZNclDwPEZ2UTm0nVcaUG3m9mLh5SSYsjvRaqap3tiq5ZkD/igUmPlg
T9JzF+f7AO6uSO6ESJTPet6gxThjs00nb3oPiot81Sx6QUQCcDwZ8ofuijOKpBXzWboTH6oz0DX6
svNEe80eQ8Qfq/EyfCgTywTqvlUVOehYkXnT3XO5IZOPwtEO5CCqz8aD6TbnVFvHm8K3fY4J5Ldc
21dzCZ5xBXljlXtDZXy9j5hUwDDMnM5OGi/2Mrt6x6uSPhrszvvuml/SH9guRgIUmXqv8ADxi+I9
+ooP4y1c2rwr/TE8JM/+kVGKoKywXEiBZyHh/qyeLWqyAOb7Utggd6Q5nypr9DdCuCIz8Z6vGRWM
LK7/Z4SzC8550u8jPx6gvKMSxo+gm/FFeMGe9kjHkB0gwdxio5KSRDwLdwL8T39Xc1xqGrDMtkaV
4w7MPEOCkgWG9+LA+JAEaOEmVW+wXZyhy+5SdXI4TlvSy1DXzlh8fZffC1ko+FGcfyuzm//4Xz+3
wv7w2//4r3XGjm+YN7+KP/bY/h9kGOkco/7zvtiWEMv888fPXbHlL/wOMdL/IYqiLoIxVw1ZU1SJ
//Q7xEgS/6EaimVaqkl7S6XL9c+2mKb9A981eCPc9IYqM8v/Z1sMKhJ/VLIMkZYWPWFD+2+1xX49
K2mQlcDi6dr3a+BIVf/QprLIfJct0uXWuSnkV+JIzmM4M7AZk84LSoWYGqthi44qJvNyRfCeDtBN
RGEaZPQOZknbDcxQCOCj3g70vlk3CmsAupdhA0Htp+v6+631cy8Ni+3PB7vlzcJ00mVV0vjklmwC
hPr5gGfCp80TOQHAO2J5y2akuyGx242p7XsxIwixSyYb38x5CMmfMhFY2Cb1iWUxOvCr8ta3F9+I
VLSY6uv35+qEDuOCKBYcX2SUr/o5KJtwU/D/GnMFLUaFKPiEc0EnY4PIkCHBUek2fgX1ftT2aEid
SsgY7w+Ftel0jjRNvi1l6WQpGD4U+OvYyTnAyKhGCcxlu4gHNmZ5IAPT9EXPLDRlPcTZD10Wkm2N
VNEDtc2pQL+TxwLLvpkG+yj0cWuS3RFUOStyKxZ3dEute60WLG8WCamh1fhqJVgvlFC59IKubAN+
SFYZxbHynSqB1g9NsqRmG/SDNrKppTMF2kQeS0pWuUv+ubJStFLbM9TW9nqV3clIkaipIKkKgZlt
F/lMUWLuH7FEqMZTMxFYMia7vrXoITDm2VUJBoCF9PfXX7r8a+P2+0unCYyTW6JxrEjaH3oX9Qgf
yEr40qW+gZXYE4PQVSzrVRQ0++9/yOXUABClz1Dp5b7ru9OQo4iuBksjikFHL0yAFD6N+kUMA8L2
+CjZXIXbQZxP0TjJhxkVe2gY/kGLx9Vfv/3l+f6pGfH729clCy+qJC9O9F/vWciGYQJ1lYmQpDTb
IoWGZaChP+rwuttYo5yI1M0U4zeZ+kvTxNYmNBMmlIJ+LJAnLQOuBSRIqw0MtoPXrbULNf9t5PHL
ov3zk/Wn79IwwKXphgjJTFy62D+3TuSmnuSCk+tYzWcCK+8CQtlwRg/yWpnkpQn8BhlF3uGJiqqx
2+aoyfZ+qafHtkqOYTO1dhq0D4w/aaJCQFdIgvP+5kr+21Jl6gor5fLgiyjB/s0wL8ZmlQITR+4W
SriAuzetg61fK2JyaA0ZD7bE9Rp5JAkb5ywoYO5NjEMat4u+mf80JYt0jey/KE5b8LAXGV0pETa1
89fvVPu3W9aEHAAvyuIbV0xFXO6Jn66mQdYv/IARH41qfFVDSW0V3mlSd8Ruhkq7s0H7v+ArSZ9a
qeQxbJKvAmECqwjCqmDq3UhqEL/0+B5zU/8hzfWXpvTkm0tM0Ghstt1J5eD1/SUM8rIOLZCMkAym
VbyoPhsYtE4HTAVzTK66oRk8iGm+EX2FCnWRz6H08W1AnyboamSVgMXOadJNLpFtjzNp1hcrGbRz
Vu8jNGye1Pk7yfzSAqO7b4irWGlqrO1DmZZRiggaxOlfX78/NEV5Zpbrx9NuWcu0SJX+8MgXRZsw
Gu/B5U95tUlxme6xFjar7zVbxO6wGGMfO6rnqEwrLwO7USY6JbSK0lPUsC0gN7Yc1W1qYfq7ju2f
3IaqtOyYiOdVUTT+uGNagsp5ElB3znzdU3KOkx079YrF9mCStQERavzQSXElbfiK6XQ3ATmfdVQU
ox+qhEISI9PQbGImipFWqUD3M6o+4TUp3L++jvKv45vv68jFsyQeGslSeMu/3odjI0wYgUiqkZrg
c2i4ZnmvZjX+xZwmijC+tE2GKVBOrU3c9uJ7g6OPjoVKEOeyCRXVKLhk2tAmxzlGlmYIv2GX1ygV
ACU8B5ga/2aHl5Z39K/W7W/fvIFPhK2eQBRR/cO0jhE0uG4VwVKR9+GGPTjdqiGelkY6IYNHKAwx
6CCLsgs5ld6mSnKDrCft3ZQgNvibq7eszL++F1NSmRkiBpEVCXLkr1dPN0YV2QnpS1Yn4MDJ6ujE
IH/aCpP19P27thPlvTDGnl5O07ElZHeN9fFJS1qCiZanjzT1r2EiiTb2UwXjMP7ZWaws1BNkZ1i+
0O0Dc9gGEebSTpfQYFeCp+Zl+DdXlSVnabf/+lksVWQHlWWLlclSlhXrpxWJuJ7GBO0NwR3gkdvW
YX4wU203qeQ1hovTQYNMHc26yQIibzC2aXtZK1PknBkne1YYpZ1f0iBonbDo6pUyaPAbxK50ex9H
fj2uSf8pdulU73NYwYQ/JPtGlMrzQN5cqdGaLC153wMT2JZWVbrfdVfass9FJSQMIQGa0SyVhxJF
j5qZtOyI6keQxQeUw8ZtSOk9KmOOmx/VuR+xkkEWCsfgHac3UhK4BKrV31vzbJ5UooHctIjf4Hl9
9LOcejI+FVx93QFsmALsV6GlTK7PsYlZchufpLR0wHGqWbHsChXmLaMl0c/M3O9KTDeE8kaaCdHZ
Bel2Juf8pImu1cgJP83gztaa4xsiJ6py0AhG7aIjqVagk+i+IZRRUx9Sp6K5QCURTUQZ8IgB0TFZ
UNfvAnVABH2M/eZksCpuUCk9h1OjelYkPYtBCQlsjAPqaRiR3xeIKKcNwrICsLDkyQKCT5jJB7EJ
RxfRjUljICvAbSZv0dSXrlAKJ5V2iJHHg6cJIWVgZlwUkzGmYVUffIZwO8/jxhLHoFz7SfiYtflL
Jg2kPYN623x/xaZeCFS65towWeaQDL5/v5Nh0O8US99nfMWgqxadvzW5JI69q6owngvAW5t26Ejb
yxteVycWNZ61h8aXu70P00HXBkf3+c6ziO7Lst6MMmVE4lcPSpsh8imttnfbQpI3gkVnEK4BtD2y
goJYrj3UjYRRapibTYkfH4YzbbWhb9zvjTSupqvYSr2dttlTJEezg0BZstVRc4aoszaTbyjXDn+j
kQ7bZvQnhCsbIP5EnskgjK0ei/TU9pYDvV33Eq5koNWuYUbR0Q+G0k2aLCALYhLuAs0kJj42onXV
wOwux2prTb7glqSPuFJtep3CFKozR76MptuMI71+gfi+l+ELExm5YTwZm2E5vPTM+UMV/0UnFKJr
DP5erdR2hQiLVrdJlwvxWbnJ6lgFYTFEzJXoWwXVB7oGpVuDwBT1iJOAJn18V5FxnzmsbYpdLiq2
IB+QO7hVVuSEEaHkEmbznVGzsfq+yQnMK666aLphJWn7uaSaXx7uKWEWgwgZ99AdCTDIiGRZ8qIU
cITJoXKvGTxQ+tyG0EqUDGk6R0ghFDw5yDRgfNOzXPXiFpnZqU5Hg8A967PvM8LJChrBdRjr2N44
o00KqWyd/tKq2WNREs6mNOa9hNnnlKy6KJIO8Vznm++rX4LxmUuYAbNW1/S2a/+KzPMNUsmx0NE6
EfhW2xZpZguaAMNebbSOMWheMBsK0Ti4xjuFBz6vBVvOswellJ6kOIp+2++QnD9YA2NyqGALepSG
ZZo3TMcC5vGNiv47qlAEF3tdkkpwkMRudc9VYnxxdjjEEjopLMZOLphOU7AkEohCPm8ZUIU2ob77
7epg7nBLECvrYmLhQ0xO5yYMT+lWC4nrJe71+P2YuopG50irAXv4ogG4hNBOzK/avLc+KgaM7RjF
W/TLdPJ9RkmI5b6LXwQw2r5bLF5diF2HDJCrYuISyzPlfmrMIxqt8Zw22QjDGzOe7HMvh3WVbKwW
sXCavX9f/u+VDOz3/2HpvLrjVNIo+otYixxe1U3nVrBsS/YLy9eyoEgFRSjg188GzcskX6+RuqHq
C+fscxhla30LGmzOpGE8DxVJmFMyYu9LfCZhhLCuSDsyTUeszTk+Qd7hvBzi7SHyo+QWAXU5fL3M
llyqx64RewEl8uwRQceOAN+xd9qeNLX2s4jbttO55b2PGAHARMp/d63qnnKu1n7tjbq0ehzMedXo
iuiYyMI9t+rBNaNx53TEQa83Llhguiab9Sn97Z4wDVZRUzaciQ0P9wXwq8BiyZIIdRZlVl/adh7w
8ABMIpkWLsA0PEHyg/MWOuVhMQjo2V4RXAcIBz2izFthn4yRfn97kVC8nzLHZYLoZsdAIXVo4NnO
464j9fBK1LuA4aTwhxVqjre/RvMBtWeUwbGzxiUO0+Egu8Oc5pwrQ+mSa11+zrkVu4UuUM1dt/t3
uzH9ZrKBmaY4mTEWucsEbRmmu8ZqIYyeGPOMfCRMegCp85X/5Ml9G4rXSC1wd7czdZi+RXkzXqek
nIHdOOWOjioWXTp+D3tVvVbz3xwyYSLn/Kfwlu9FR1ntwRqJCdCxd2lnude0AQ/sY7IkdQ4qYUVX
CssRlfZYXROddbEZBgze3WfSScbzEsrbXAzRU06icaqj+zgNLum7if0SvLs2WXFbVW+NGr5SWiF+
6QTyYdPaB8rgbk9kcqEdAHFbo/KMgpbvr+ynZ/j5aO3BFeuWRUaUL2TVTLV7tiRDGiDgf4XZwIrg
tbEFVKqMZAPHmYP9dtamrsBy1xMzyY+XnDAinRS+6AMpO5pF/0iNvH1VI+LuKrOQ04AQO+Zluw8t
zsR0rN1TFXGwT5pk1LbR+MoIRj6X6ysUVPYJo3iIBJ/1L+HG9otPJuHUGMmuWxbKmYJ4HnhgRp/m
b17Al6xbQbaASu9E5uD0Z05dyWMZ2X+M3PRefVV+OhXpIjiIi9ocY9x3zNjWDn17IjxeYKXKkniR
iWIG0mXum8UlTHFTSodGxR8xhVUBW3QHVcHg2xj4hPorJFmrwxgs8TKI8Zw383sJg3q3hMvTLAry
Z9bnbRsCyJmFvyLBsJAJpWEzyaOpAYOH4UpESmFDGHMQC+ZdSG7NXzIIxhMM8JOzEPJVDVP/LSlw
7RG0TYQHhOVyLmXscjofvfBMSGqOHpjzersnm9IRV7j8r+XknVsMAjfXI2SCMOVzU+SYfHBC4UNg
y1i5gOdU+tvUw4TXuHgj1AZaT0d1TcCrJpKHWSTo1RcvsbJDX3oRm3mIWsR7T3kj99XiLXHkyn5n
hykqh0GdNWruQ1ELEAB2XTwhidDpa4An4syn33Lc+T+3K9uw/tjRmi2BkXthusCFCu5Ftwlo3XQR
B2As5Fqutcb2+qLJX2IXWb2dTwCcMuvbV4uPk38PFZpQTC/KHr3GXrVnYm/lqUCU0Vt7o16rZ5+3
fIR8hGvSYOfqWO1ZorB/Kqv0usr3HSZZJDeYdGghyDxJtO52XWaJ9tCpTURjOJFx/zq32yX7lJHT
YCENWoLC8JdE81zE20FsRm5yjPTwqDpOSxoK57yeqVt76GVY/XBI3IHgMMjMx/hrxBrlCPZB8OAj
awCX+OIF8HBQ01VuxZhvhW8RPGpyHono9Qi0G536NskamKpA2AfceSkT/bzVgE7XwbvAjoG2mMsJ
n0Rsh4MFwTc4O42MDr0d+65SVymeE9KU79uPSOL1jfYKTQ385HXgWkhJInBQrry1hWgaYO2TPmzv
fpcn0SHKrZVO4ZJPixtPzy8289BHFvEPE6Ev20GyjWa2x12qwVsJ5zE9K5MkTchWQPZpRhmFBk09
1ou4J+uV0Q/pE3ALYMw/tsIGbEdBQI38MNcUx7oQzwHzxrM3sEQaJ3TfVjZHhxSqGW5/sj2GTt3H
ZvlphGV7XioUkM54SRMDZ4wLgo7nAQWjN9+bEINIbdVoENcZd8tqrB1x2llmgUvRYqfXEVAYW3lz
2h5BrVpuq1mCpDCHfVa3DKoZPvejuwpJfHRBzKF5CTwUpyNfyllj7bm0jnMPGP8kXSnvrHj/Evls
mdBtV/ARIyMQBGX97i7eE1PY7/OoriR2Jz+mRNyt2f3uTslvIw2yA3zxzNpVEuFVOo4uAMpxPNkr
WRtVsNozoktMp7kHlXrqvZk3KeUr0wzqEVZBpXbDPohXKzJB1HZLxTo0dfrkhd/blq05jcfR9hGY
9m376RUIUWv2MbvZX06mM2I6kbRmWZeRFWpDyjHVXwl842HxmzPdTwcODxA9gbose5fgAOZbHZTA
S0b69sOwV56249ycgDBgneh9Bv0SsG0aDdbVqBWapcaJRYt5J3fAF8KZIbwYS/z2V0rCTaeV7VH2
AhHjgmckYUMYmtMbbndWpqH9LhfLxS/q5jHL18hOKR1Hdu3m+M+jM5oZLvCivdYdwC1LQH43vf+8
lrKyTWB6jkuEPJ9lX+G3+B18H4iz075lSZ1dxmZAzJIERCUEzpFqD+tnqC5hZ7A9QQsr/kmW0PU8
7zqbv2wIv915p6DMwwPpn8dUtGhXbMjRbdQwr0APUOG2jE2Z/rY989Odxu4qhomhq/QOvBNELOMU
eFDWej+TzHfiMTjZtYVOa5BIagL/6vN8IUzyiMupGrQYBTiaFKQfIRFz6TMbpU1vrASvK6yanW4V
lvEFi56V7zTmRwYXn7mUqPpmdKlQrJPYADrTrFnoZDntch/JTFRBegtnzJ4DlZU7giJool9ZPlPP
CTKFlPJO2lE8dYpkwwJgUKEpWB09XP0a/6eNvGCgUa9DXAlu3v0qTL2fptrYhRNONCcSv7Cz/gzW
1Q6tVULRwsz/3NdVcLRdJjsyc05Ngrdv/VzSPohwdoeEUSw4nKr5SH7QfFra8pCW+j8hnjGfOhSZ
iAgDsDuMDYbp5CAnXv+4rvPkRFbHFW+nRTgELDiCrSewCZ90u8U1oUJXef3kl70XQ877l7Ggx+Mb
7YaigSpkEtuLf64lg5jxRqLi0savVVnzCtsuKXTREXmZ3mFWTPehxz975Afejz0eIyu7lyPz3RDm
e5rXZ8axNPMp/BTyIHIWANI1aWvJzPJ6Gg3320I4tDvMdyWai9CfyQw6XcHGyAWxuAqxhy3dvZMU
1+yOJ/VmWYZ5Y7b86kf1tzk6ZwunxFAtKMrXQ5v8gYfK917xzFw8qFzngaA8vy1ArrR9XATZR9+a
/okgj7+2BfCSlwXfrGRooMzoP+25P9rObMnLDN8ayziaaR575S/PQ88T1RG78ORnCuVz54cJTkY8
/GTAnqmVfvg9xzDgo+9maD+Dq3hOqvyFAhOcXfrfHLkEJevo0qK6702UJq2liZgtye7A+nBYwmxl
YKAJkAMOea/2fk5WXhwo8MeAtmkqcPBnDQQd/VRUmM6ZHxHpbpEiYQfinzvwXVUF42yQB0UmX7Jl
1Y6aELPKCZRYNCZ7vzC9N2V3P/tIwlHjd5Sli4OsIkNX96WD0oWhvFg1YB7FfW23f2xP+jErA4Aj
9AJV3fQEe2kjdleYEe5vkkbd8OeoiXdrkLYYAqUsT06ehMewzW4qKT5dEJcAJ61XeE0ovvxz3/rj
Xc7hx+Cj8EnIGgVui6yzsKMHcKSgaLwOx7ANF4anGQBBYjNjNI1Xtm2wXRd1TV1Apj1BbztbqUft
2GdcykjhITPRQDVejCRKH43uWi5VsO9dAgyN4t1pbRV7En2oikC75ZQJlZzfZjj5V3co983i+ifI
hbt6RSSy+jDg+q5HGfBQrgE0sFE/yEe+bUayNK+UKFZOhgfa3hxxPxl9tIoNjM4kbC6ELYMiDSFM
hOTHVVDhuuQHG/kp7lvBwKi0YgnsEEHxfK3Jx6MobfgCl+bdH9zhRPn+aduvtt3mHJC+HZuoUQL1
W2r7EgkcxUvRns0uYY9Dr4x0ibTb3p2OwDzHAxbwBXNE+lSQ5idsztkhCN/FSIx2Poi4QSkYKesM
R/SZegOiusLvSCF5iYIMCe7s3Jkzxw7wdYoSgMBsxrt9U7LjlhgnB078vsLTHZBPt7MnLnwFewvH
Cvgyp/50x54A+EPfMKtJOnSPg7VXMV/iXlSDcSqhnHBG69eSWJuHKITS3DA17JzxTA8ub6NEXjrQ
RfHRNBxvvUppoPANmB5+W2/gGIygVEYJ+IZx/C83NeGfwXgZNZubqv/GHPuxcfqT1xHl7Re03IVv
H9x0dHEQq3ebd7VIbXkJelGfTAwURvNSO8ZyAuL3CSh3L+fmz5w331WPUAd2xj7PyBa1DU/s0GMg
3LNNa5eaGGcJrm1i5f5jsileZECeOtSEABGSJmWiyS9DQUoK2bCNA+6hyH1Q0JxoWtrfCFCowB1+
oi743QNM3o0W9jnTZ2XnLh0seJ/TF5T8VQ8tWKH6R4S055pkT2aUNDvmxDDwuiwmqOX30oPy9XqS
1IkoHHb+RAypNSDoqa2ACsIeYGImHB82+JcZfTKU4xkVACp0TbPt6RfuSgTDrvez84Bajf5IIVV5
l5Y0AIphTheXfTn46hso4GSXBfzUHvAwPveDny7XIpz/6eXdMNtwxfG+zkSioQOIPQgKvKOU7n0l
UL5m5XVgOKARChyKEiARKqrZH29Vg4aSMcbdcClr/JrEmBwbtc/5x8oDolzacoD2y80NcToYNQSw
AiP0AgohTty6pGRbYqIKGj4wkKCGQgypG07RmVAXFS2HyfFfRvfJH0+qRq2Y9f9S232Za/LRWxm+
DQstBAjUPxLgqs/5JsUAL0ZXzslGPSZSez8pJk5hE66sC5/NoUkCHEGQT1I6zSOZdNaO4FQC6Lpk
DYRdHbHfJFHuvBIMIgzDKqDLhiLGfV3uvaeM25/9MXI1ZmPRPSPmnUCj7JCLqIuLGoDH1PrmpcnU
xzDCfGBQ/AzrGEJWFLwEmaiOWpU/Ck0AaSNWP7f7OQyrDbJIUZ8D0ZLB8oey6SnJbQKmwvbN1aCR
iNL09/Mo/6kAMnsozdVzjYjDxW0waIoXoMnHHM414xDtn0sMvXutzD/5kCxwItt7CFrI9vaq5LDL
wdHQvrR/Guhc1qDjpEctSrrCHnhf3Dt/Unin4N+QlC/miPydkvOh6MMOc0B5shz9d2ntVzfD0twC
CXPwjcZd6nFYcV4Hafdz7BjzZa/51F5cCrCHkDRU+n+0laDyHrLMcvHpC04tQlX3qnWgB1v0CeS9
7Qu2CWRJliRAF+MFnePTBHRrdV5BOc5/ZZk4Ny1p4BmYSLgH7GRw1U3NRQLcG8k/R369qIcQAAc0
sI7ZqAk1OW99dbRC7ZDFoYLvS+N5CPaF+9Ct/5VFqfGYhe3L9oeslqPXntifru0AL5n1OSiz5Xn7
J5XEO9GXLvQYe5mQLoN479Z/UQVKTxLX1SkfI+fZiQiC0TnrttbqAEHr6WyXZfAdO7veQ8bWsCBP
TY6wSs4199Daao8msbkiCu7kBmCGancg04YLh7MmDXQJIWeuOpEkSU4YkvPdMkHUAVl/HEGz5Kl7
tufmnWiR6MBRRV6xn7ZxTnIu9y+G7bzxd1tXP8zhEaOufgIYA9usdpjfryC/fKoh4hbvqp9i4i7r
52jU1c4ixvrgrjKB2gkPX6oCNvRH27wGCUcSUejqXOVQFfNCtkcABtgWutbDaccqfLXhL8iP5hZZ
pbQxW4xrM0o8TB+b/E9faqcKWLKA/JpxtE3OMh51S9CatVARO6xjCj7E0ocLyoeYsfUFnsm+rycX
pQACUv3rVa9+cDFt2rO1/a8mzF9FUraHqEHBBOS5Pmpr+TXm/NaM5ujS/tBGeQ+sfEi4JI9qH8rp
WoyTd3Agjh/DVMej5XNTA8JTQKmbMOgflwnVr53N56V3ERu3FHkExYrbyRahd/Z1xuB5TP4t9oou
IVEmTnsKcQBBGKcLq75lRg0R30iqS+fz47twsmJhzkhdFRAdM/NRXOMaKL3wmALTO5Z9/4PiDWau
ETvatpHd5E91OYufAGFpCNiAuWJhkZXfayk/VEnTH5XqnaRO/eL0PNvbWGlF+RRp+rMQvrq7M/hj
MNuXdLF/NEUfPTaw8BFd5//6uSAooCSDLwqG4LJMb2Cf/7+dCjsPGkeWwpJ02dBkSZRCWxju2xx+
JqqewWtGttY6j9imPrVAjRIQ63l03ZYI7MqqADOaj7JzaC89cU4zlwXgOmG0qo5H2E6sp65AxE3v
sHNbC1iklU78FLr5emzTjN5BE5xraSM/1E0TA7d6z6Fof++L4JE+MrgvXOIUo4J6+hAVJ3hnmG+i
lMCGlmXb4jRcCclnxGgdv/kuTNlzJ2mcYf2/j23IU2Bg3Rn9vj9kqPhupU3/n+r5RkmeYUvCuLU+
zCzmpufC7t9FYX1P/HBNNp2Xk3DDT0bfh0VNxXVb1DUOa4USzUBr1/haOod7ch2BhiOvpzNT3qTK
+UDV5IAOYZyzSb/yXrI4KLjRkwjXj2BKXQ4DCJFu4inOXsmaQuDuQGm1BkAGnskYY/utqZsf2pCt
oJ5JAZdA4OI+WuDENh0vIXq/xgsHPj2INavEzMuh4/URrvxWlAQ4O0wzcPdi/enECPBuFSpKRq/H
IIuw6SfhaZufNTolOzf0LmvYay+GbxSR0Yk8RrA0fB4Xg2CrRlsssyZSGB2vsw/MYqd9t1AKzN1s
xSEHLnRrBVJc+hiKq4J6fmB6aZAAxB0Bb68sqWwa0iXEzJ7XMdV6e7NfR1yAcoL0wwxa9yEpgn+9
ZT5ngTneSm817vpYbcDm8IgPXEOrHMeNhAa/FB1UMt+8YpkOodm/dbUEfhVk9BaZ+eKyaz6XAw5h
t2mfe1SIV1O5eG9ZtSw6OvcRvGNmYewLEDUr4Ak+DJfy0yZUHacGw+7BNoOj6JxP1Yfh0Z+G+SR6
fpEsyQ+NarIbctVfAUT6RysCw2m9i8W2n2Y7WQMTPf2lv2EO1YKBUWQ3rzPshBiLYyQbjDGzS0KZ
tE7+OOOCMTwgFGl5SmbZHFqDSzSn73/2BAjABpyYmXP6RvBZcxfHBsctG10yqBcu9KVEiZa4L0EN
I7dbZ7zB75XUfCXLKLvIMLipFqVZgaSq1z6eV6O+ENLZYWiAH6xYw5e4aPpZ59denMnIq6609jwe
UfiUCHkReVY9DUsT5141xKNTefHc+a+EvjCsbNVH56NXb30DRpL62B6aYaoJjCD2htn9WzpWPyM9
4txdn9BcReExaYw2VnDqcJ00FxIiHjOhkNARe5C9diUaezQWb67yGkKeOUOMtARbiOD2NDEE2BGR
8eaE2Gg8KJsHq+6bQ09gyRyCPGOs+v+ZeNRRkApyQmJoqXrnuy6Ficv2UoZVSPTIfzZ77Sv5iWRz
VN25ZDlZFm5E60bPTfPtHb2x9IiOx9Ayd3D8muQ/WfDKbUPtukD8YJNm8UTY10vm2wQRusVjYIkB
aGA2fH1JDE2to6NHSFGsQup1W+ku+XerH+s7YTofxGKcRFj+0pLVNzSOV18M7dmZveVQTRahh2UY
kElup8+ilx+hddmkCvNSIiJA6HMLM/WgxkWfgqknFTM1/uVWm5yW0H5BZzKHDvNJodGM4PVMNcOB
VDXToey5JmcxBPftV0ndUB4AGO5TEk0PLrFLsd0CKyjm3D9BhfVOnurfS961F8vDVdXCV64HpMeZ
MM6EbVi3cXbJEuuMa2CEf2Ttv2xPAfot75oX1bstve+aer51C8QWRfVfOmpCOPqL9AbN3LP9WymX
RL68XvZdxBJ7Qj1pOuZ3eDQGnyY2esLfkdoMWTwkCDBA4hcAckxsqzgc8DAV0GScICx+gK+71Q4i
oDbsY8s2i6sdXbYzqBeCZLRkmfdeIBf8PjSmtpgISio+Gz/DxIGGkaKbtTOpC+CUO3t52Cq47UKr
GjJO2Q6dy6p92ooS2Rnq7DU5Hi+4qKQFIK6ubLScYUWWQAQ+htDpEF0TF5ISyd2M5s9UJ+kvk1dp
03luhdJ2zG/XRTO0n1YYjs96ZlUC0GAkLuilcgkxcybeGiMf990weFdiUskSJWKIAW4fw9vgB11g
WXoJzLa+TMGrDnDCSWp8n7oZ9jDqaC8gDaTxsl8QdrfPN+815+847bfvqgpD55QN6dltCHNLu+pl
O66WVcqSOTgxe8OCuVQMDD/Y6tdedU5ZnTyMHkQuyGtv2z3yJaBHGWX8toQwLsTN/ILPNFLQGZyg
a2EQeGHDjF27T3Vk/4pmZmpmNJwApxIaoYRxSuAiMdtPL7kxCyD8JIUnY/YhsEEpMdg3DplH2IvF
4+BH/0LfOI+5+92wNeoF10YXWTRkzUXtYMRmOkRsAV1MAuuBGfQJayjFiavdgR0zlRkBmDPpr5y4
m3J3U+15pvEti4gRmZjKHHVJwhwZEdTIjOuHjgdrrClB6Z1zxhEYkX6XRvJv208O69K+0epjwvSm
dcjcw1C3tBnEQQT+82jxGXyphigoYOvXV7+D2kOs2LTrR0WQe23oswSUQFJCdygNfD909wh6VyUV
d0x6DADxS/1mzx2edmpSGNbtnhO5oXhm+08gtLwi02YFuIq5e1JfwEcAFeyL2Yi3L2FwmDfpyP1B
YONDm2sV64bohNTvjtufr1eg/Ns1KQOwwbV32/fqU5ocyGIXMeoPvTecMnu09bXIr3lqr7YJeRor
g6cw47TdVvnlQJmTC//JnQIYn6ienUXJg7OAylqVUSliqGNt82ANCdMZwZJHtukQLzhPTn43ZwcI
302CfmKSRUXfBBMssxrM5FTVDkMw1qI8kcybQJJM81HDcrug4nhEZ/7DScvolBLh5w6VvU8BMCLP
zc6uLrPj9kX7U97fgonVjLMedFPWnOwW7JxlOwGDLHUupD3GuR4xKbZoIHkQti5rK735bgoOU/nH
C6WGqzkRy5sRsLp4FJAtFhMq4R75R/QuZfU64LmAWo8Mre2m8loEPXQ7rO58zZgsOA5ICGm7FW8F
RpnY4T5xSJbkY9ysG0tL6ZmZjDjKNriSZuU9ljlPIm0ZvrAquoi0AJTB4G+/fXvS6fnDKoG+6cAi
2dTJ7vIKsHV6rvlBh1CJc9IBOkgmeAqBV8BVWctIuGQdE5MR/u5jMWYXMVpnU4D/2GqN2vCIhfBQ
LTYLuxy5fGzie43SM5auuHUcmdztIYYhkyzUw/apWiU+dBIunwLUpYVBBlmAwi5cILyqguC51nLn
iwfMk5bXOiGleOm4PS9207zl2DJF3/7OxHS3yBj4unJ5veEdI4GJEYJVO8OtoDfO27rqd6v87Ljd
ZhG9otHCptuUM3nJENebWeRSeD0Uvn6NCtf4anGqVRiRGw6A31Q/bV1wOtRHaJyQL9voxhwnesKu
5xEHDfsB2ykg4GjfMRvd3shZ9rxJAQZJL7lvN2YFZRso8Xaapzku6byJukulQnFMpurqthmTwKh+
3brTiQuMCWOCTkiHUKpL+UcbvOhfQlprbzpFf91Oru0eIUkUfr9kS01Ny//xEpx9s6W1ypYoLus/
zI2d89DqmTuCGTuMzBPpOQKR0KAP23GwiXM5vo5mSyaw5U1xO3p/1yT50RjOsO+C3dQnoB7clWS+
AtWZh7uoNDoCdTP9viwQc6ylDmmaj9M8yTNsJuy9mkV4VqF9ylOKkFqGkBhSCGHg9dB+pumbFznW
0QjpjJWPGJdn3TnqMXvMQTVsT7LZyJMt+akYY30TS9N+tVoptnMzUIhf1fVrsW0wgx/s4b75obYv
wWXZytwazFpgX9FQJSBDYWrnvGKoCI3YVlX0oELizw2HSVuQNGeC0L4F7fhYZaYdJx27yFBMvy0r
Iz9pFSwjxba/pUkYBz3+S9vJUMeVgBS8+rHpg+TrbC1Nw4j7xt74rsc8wNk7h4GxhoJTreSE2CNu
uqeKtJtuIBK9M507Wbf7ZhW4eKX8CFZVrytIPPAGTPzE3cuL6bAXqh19j2YAQIyqV8V5uVbMwdq1
b2+qX8BgH1wmfUHQwTgooMR5LtrEdu025SpmI5LqhD4CzLCYfkYp0vtyoNDMyXdAOUI5Mtf6gywj
BJMkjoO5ZBiX+vMRBGH1yVzeu27/qZ6jZ/aQHJIR5S9x6f+8Elevw26PZRh2Vvs/uf42xOr9yEgi
eCQSFioUHQ+lI3nBffdne8X8tehe75UFsbrQzp+GE+iu8MYyHG6bXyFv6tV8piZGONxKch5ynBZj
Lo29CpboQYfFfJ0TaxdwFlwYHL+rClO8l/5Dn8vulwwR4VbyViFdBjEKnkXSnBkW/vMxVXdBsm4j
rb+pYaLsHtbku/X0XJgnPMC6t/ZiZiBqaAjIhlHfSRVQV2eC8W9aIxkZjfeC3PZ7oR1WuJOcdxUy
GOS6CHx6VT4vRf6XJUwJ8EMlB1mVgJIY/dVR80Pxxh60kiTrQLYrfOfi9kYTF6FF4iQt6kPqWH9z
P2dghA6aii8gLqqCqIFo2937Ru496iRCfOVi5Sz8zxo1UpfqEhpvyW0uE2bOq/x7VWR+HRqeCSuq
m9SOuLl3t2RlwziPtK6AlVc3ZNZeMxynX2Q2lk3spSrTikgX6Nkx8vgj80lWWdz0oBm27kcFABTf
AZOdVZe1+rBWgWY4qUM3sobIikKfwBoWcLb35aphTntIfzopw/3o/iUkJHoy7J5hDKKffgBRCzh/
30xVeGRu6+/qgf7sq12UZE19DSIi8eG1hvss899IQFayVtGcvPqjzciU0C5WddJIGaXASI6Wrn+Z
++WX4Rhc1hETKTuwd54zZK+9u3elDMlCpOc27O7glKwxxaogiPyabRLAVqC05m5wevfQuuXvSOPY
WMzk1bU9SNetvA/E/w5Fxa9F9MSDRgXKJL059pWv4sHSN2eaw8vSzu8diep3SpIC4gtvVfYKe8hE
A1dZhbXykdGx6fzQISG/VrNPxpDuSdRm2upwN7UT/ZVammM7Fy9zhv2pDF5my0uQ58N4WGz9zeZA
fuwqfglLnLcvz8jTiY4S4QzTx448qZ6uGWmqnbR00uxV52Lpdw7V4iW/NAOx8NFodxxCHKycrrem
iwd/OA+Zlz7j9fSJjGqW9tyiRHsIcyN6sBxUBV4A+cXwosuXznTT/COnQng4TmZ09tpEXCRLCcNF
viicDyaPdqy4QulYWbGws0IOCCCNQ4ZKbQIXjYutR1JkzxeTj/GYSyu8JKhrLr7wdwYeyEsbhPXN
jiSOHN7R3plezaQ3n/g41yAyG6AXMo4Hlvb4Osbwt4gceD7w3dbHj4RyEd4HyaUdTuklWbJ730XV
g9H1MCv9+pw0uYxZwGs8B6s/aj0GVK26i0cvDqbAwBG1dsuZ92diqHFvGUYfOsuP5wjCRFqDdd/+
TsTU4ky8YkVDyFMzDSdzQULZVsHvrwFZl3yESXMUCJWuWznch+MFeaaxDxW6ikVXCdoeACdexrI2
adKPKHlGKFidNwkhcd/6Wo6LuLVT8lKYMxGipj8RiZe8lzYOgRyBUGQn/1kmuVRitkBrep95KJzr
1m1Oi/2kGhk8V0Z7UCYojTBHQJ1G6VP/062d9nl7ipwuQllpkkRr9eg3A9DwFwJDduU6rKx/Yq79
jVQieB0LJifTWJ0ZoXQnAY/2PDUgFK66HgUa+KI6S8aMbogsPnBd5Jno0g5KkATiLpG359tX9Txc
JuTM0pgcNEIy/npeVcVG2MnvukuYoKb2x7AandUo36vRAUkDVHFPfOJxETK/ysJ+wfxDF4HgaTuL
RJ/szSB1D07UQGiyXVA3VF+UrQl6QngpTKi2SnXACXwq8/RH57ZYuOzicfugs4Ec5m4af0Wk5/LA
C/B8Q7rLV9Npm4no2lCiEDcPTKP1n3ympKHLOsUzkAitc0gxeerIxuh1s/YKnENRTzOLbv+4ja5N
y39oi/ocyp55rm8QnrJ2orVA+YsilsHgNk+KkCqwTDoKwMnMkcvlmnrsa62i+XJ89u2S0w9AkEgy
f7g4ZBcFJghmEus5VU0k4YabY+Kw5vO6KXEa1BEeLu5z4qE8247Y7dctevMysR+MZ9IdTtCJY+Re
ULkdbzqRuFLdGfv9bI1ox5ek76g/NYoEKQ9L5eSPddf8WEr28slwcvlxLyiF3jKSH6mzWlD7SZo9
2c6HX432Rcjyry6XAl0Wa4rE+g81W/v1lVdBnh+UdlgK5W59q01N2EFFLCHTuHgY/tgVcvmtvCuG
NWrJyvoDGkpIPm6UAlSXZGZH9c3Hq7tbuuyGvTBk99EgVlnMp6T7RkZ0crHXmSBCvN/CwgzHGHuU
vXMaQ0gsW2+CVxFsEAiVbBVcFWQvbAaJBF3krkTYdgK+JLlXdpggfm2HS7+er4x+icEwUoTQa0su
i3cgzPKRf8fG8b3Si+RQ52XpKszKmx3fFoF3hmFPYkXiXJr8y43RoRN8MFUd7VlWgpwqvTkmwjuK
fcNhhZ/ctg8AQYF43P6TGk00uwX9zojq3hdl+IxO/jUaguIyzNktSLR79dPZv251AB2BvDZoj0gQ
o2fTcqwuKHavRVEgDN+ehxbM5VaBInncWzahfdocln1KXNhtceWjjdfraOCJYe/MOxIFy6saQA9Y
9cUKbEbHeVsctp3JdsUmpjk+TnjyWabkHlnBPZigZuTlq/SZHKybDJESZXyq9HCo6HtKmqhB89ME
Yr+NByKSO2VHJA4jtxbNHts9z1cFJzXvWZ3B5N7KQKQPt0gAkpwW8+b0BRvFdcnaofzxlt9yioCd
59MvqaFZ5oTgsD7LT6TydTsWvnlvQVHIBasTxgC7abDKc+hN/8I0RR3Jc1SDtN0l0xK8NKu03eKO
zHWbXWvJNZLoZb5OrnNsStHtlmWZ9kRAqxuSd4L8KO9F0mQnJ2BXJwhm32YFo/KsJ+xvz2z9I/Da
65OY2KxOIYYOJhTP0cjFYSSu96EdZ+swETl7RZUgHhfaNiQjKMqm2nHPpHT/22oso/0fc2eyHDey
Zdt/qTmuOeCOblKDYPQR7FtxAkspJfR9j6+vBTDNMklmifVm7zYySXmliwgA7sfP2Xttke3awasu
ClEB/rKbeBsG2c3SRgxcKNzmVIzXM3rcp0P3dqIpm/aJIWK9Z9TwiqAE4uZ80Inx029M5nMItgf0
rjnLidE2YhsE5slvKnRXOYIiorDKjs9jtbvF12Hl/g/6nMZj3CV0imtmghN6GgKaOWmJaaT/3tOL
m+pjSQ47Jj3qNS26WRoUXas1N4PfXRdDY6ynRgs3+gBn0NFUe7InCvHF+zeSG4H7ulzVpWueUDRC
Zgyab8temtIX2/cRADKP+K0yzPpNbpA+1BT0reJEXTlUUebUGI8E9umEr7Q2G9Z80GAJk5vln9jp
L7diNyeAaJvlGNDCOtKOTot7OyCxd04fKNWtjBofzTZtuxzO1zIPMVx/XwP12YOlxAdCAyELffsU
hiK6U34Po2iev9Rp9eRqrMtt3X/3dQ0fXcNq7yMkR1CddshntGSteksw9GLGX9U6DUlKra02JA9B
nf3JSNIk+G7c26Y4ND03Jh/6jFILxXuUP2MQjy+mTHPPWfCdLLldZfPWsO+K+7xKxb3P2S+loSWK
2l21rk/RVYvhyrPcB1PI/hg3FGe5QKjAVAUoiku7uJfY5CjRq/OQRX8szoGi5g7MfJHSCMz18ls+
1mxk66U4VeRtXwW00hmmsgTPh4qu9O8a7N6I2bAQj4VzRWYOB7tZk95hljtGZskZrB5f6356IBnq
kvyYV7JDGZw7IdEKXvIygEpHS9WZFJDta+/nzcHvCH01g/qaButx4osgvNPyN9rEyc8YJA1BTYOQ
IKxk1xSDxUODv6yfAEgJiwGi4VfOOZ+vmzgreMtUbJlDjGofcXYijR3qTX8KG91GNBzdBlnkXqff
pQN3LtaZVipmG1LV27a1vFP4kFZjeyg0eG12jCxCJQbj4D59CVQxZ4SHvzy3GsgUFgiluEXKORlR
J9aW62e/cL6Ye/rFzhnT0Lr3i/sq6/tdaasLy7DteynS8sDg/XLZV8u6sE+JcG6YSvmXtBGgNNhV
w9vvMjSzjH09iWOth+bd8tBl/ZhtuAvPKTPbc2UH0G5d6P1WUetrUCwhh7hszSIuMQgRhD6L3oH/
A/dIvF1ij1cIe/nEqTjKESaVTiW3Ub4+wYes1K15CbqfWmGInxFu/kAAUl93aPQL3xmPdlrkUEm1
kPMgp89A26BMw5SjFzWJBS1N3H6G8szrWp3wdycRad7LKVwvUfnKbPpjmr1yy/HUtBjxDTkTP7Aa
pH1V+AVUVBwdVL9mJuSjSvTXZCzuSeVpdnh7wg1tK+LDoz7f+TLREQsbGElrgtkG+NRmydCpNH6A
7472jdEM/C3Fttas9oa5tHFbdQYzSj3bqN5+9TXnuPAzokIRy0ArZGKFRWGNnlHlUbXSO9mdpsk6
5jXSK3/MMhZVrO4E1GB4GoUNb3WE/0Cfa3lzsJAxtYmYSIGtmAjOuo4mkiuaHiVjjLihGnmQfdJj
XIu2VcCUe6lEsgrJsd3uc8EBxxDuj9gcEfKq/t4ZL6RCrb0UoFVQPzulXR1b1SH8Q+bBn6tuY5n3
Z8UMd0QSH45pQvlkwExjiCKBDdn1iQPSbUfEGCzPNKXtVg77VAY0ADFK7O0JUbmO2XuDST8+mT3x
cvpgETmYpdU5Gr278KDmuquy0/LIXcVVHsQ5noUeebLh3NrtHyiQ8h2+FbmJNP1kOcwq4waSxzwN
W0BMWVI8Fh72U3LE03URGDWHVJYmL7Lp9pC5Z/O5GTIiHksfEtcZDlMLZ0EhJbCdPtyMkYnrqqu5
b13DlTp9tSeqFQVjqPwNKl+MDnMWT1Ko7lrr4Bj2pv3HMgqUMvppI/Y8xmb3uAwEtJ7XsNXr4syq
uc4bXjyBt3sttQyRgGUcEjv1eHZDHB211m70knvv4eTFowfQfPK/K7vO95OsOrxiNO2yUKcJaXa/
+oTLYpqw0phcbMdM6viAtwZELDI2EekUJqxMKnB3W5bpdaYMeyeL7G5x0evYxJcDp1V61xbds7uI
Wf68nVWy2PXzdFCGDE7TMZFbvCRnmrN4imbLNislegemrDobyb6IUxIi4j47Nii3GVijXm2iFzdK
kl1k4cjOmh/LH0uN8dnTe3HMKW9J6fWuMgmhqfMNfWuVXXeJ/lB8BxoRkDnI/Lkkz3WFz34ILI7z
qmqfepwPF2GSEYXGtBYNMwvHHAaSiARTIN655QMBBi94XBVIZ9dei4I8ObPFlh2P9X0iTXVltbGx
6ZvJukAJesrR8F96Ae3nftAHTq/rncdM/xJ7KzeExJZTXTvnmGHIZaV6dRG0zOeIPjN3AcE7q2V3
xuTW3urpzsnaYx1yg828lyfGhqdR5sF9qRFTK+nhVCkNOdW2zc1o8tErzwbnYd55NdySyqjkuok6
pjNzOuEEeO+ikiOvJGKD72/7HAprTP9l3zEbQF4B8e1tP8qmutsN81/J3t0yz29hDDD26pH+bAZv
cq/J5yCwA8WT4q0l0a1iNJpGew3iCwxk9LQLCMIRtwt5A1iKdUCwStdqhIGv91G0tgYUm1niJ4gR
V3aJES0RCOSZaMUHEWPvClw8GW4XlXssF6mVPxdIgzLbE3fctjfFRzdER+IdiqOuNQ9V52DnYNPC
kyyPicO4anypSIS/dkR1t1TKHn17iloXM6DmF7vY6+0t0WzZJphQLcXBLwBuHTJxmW9yHBNbNRKg
rL0qg0TBBFsTI06mV//1N63v5g2C8o599Zk5g5qTuDoDrh5P5MJO+QcbBaBFP1Rs8BdGjaWjThX1
eFnJyzTrc3wuVC8u+RU39G2ddd9YiDtGEe7sftJP+Rvj6v+Jnrj7mV/9kf6sP4IRgXn9yAsWYTIp
/5twEv7z2//J/0ph/P+QsGhDePrfCYvbMPuEWJz/xBtiUer/MR0Aa44jgBmScwbH56/cEfc/yNUN
KdjzpEnb72/Aoi3+Q04JmCGlbNuURDn/DVh0/+NAmQM1ZtvcWBM61YK7/Ii//PvX756u9xQh2IGG
Zc+QR/g96DFw6r4n70QtE/tIqWCzdAZK07lRJrJhgtAxGZrj82IzrRSJf6J8ZMBI+OOi6vJnYmDL
juWxgTPno9X1j+/wX557g2/sH0yg+cpsy5VCmlIH/8iv319ZOyRxUA10UjwRHc2mH26ZXl2nTMLx
4CKbs83TIBHZyeapNd38VcdtF6ESP2AeuBGBqx2llmK/Hy4T8jb3eeJhvhDeZS5RHLfDQJb23MAS
sxBiEYgYsjrTgYtWWEGHm99/Gjl/j38TjpZPY+vSMnXuHZP3JcrkH2+xNWh4NwUB1k6hHfVateeO
qVxqao/CLKZnaaP5sOrgZqp10PhVCVIx7RLtHvoMFGbEqUXeeadq/iFz5Y/lJKcxwrvWFaxay2UF
QxPy5CKYWGtekd+olpGI7DiQ1z80tNWPyESp4InE04Zy33d9uorcwjhYDkpDp/VndOzE+CZrsp1e
kBMyxGPyFTntPXmOb4EXwXI4gkn+DSbzAz+rR8AsByGp4cVM9GFqLPFteLgjyRZBFmLqe6UQviz3
Q3A2OEyeTDYyspq9FxJ54rdSfIGfMuaX6f29sQzAMLyJJiutY5vzP//HvdHSlv0ktsSarmQjo+nO
jIJuGzeY2hilKeyy8fQaJfIFjst05xMSuBzerZqDgEZYMN2iigEr+l/NNPwLCiry22t3vO7JQA4A
U7vucKOD77ZcKqyl7o/AQGKZr44WkEIPfa6xRj5bPDNSmg6NpVoyGqbkaakyDLkK54OcFzuYLjFo
d7ZNJUdtiHt2KlfcLLD9cV+yhcr0YYDr33pIef0piK/0riSzDjRptap1VKKF38dny3P8HdsckW4R
jb6Lzp0ziRMLBWJWuBWapfp1Ykp0QDaabkcQL9jxpvBBz8vkKaaMIh6iaQ5FangHhyHNGa4oSZv9
n0ajDd+KYob4zw3sQFY5YsVU7DJ0u7uxn+DRYLFo3LE/N451M+X2ISvmXGIr3BllfCllggjGnlP6
8FQeoM8lsY71C0j5dixsF32Iz9xHH/Z62RU7hhdgFBh+Xwozu2xo4lwUZZvs6bREd5rtsX3z+wsd
IEvalHlnt6YvJc4eSDvNUVfUgUh6/abZ1aHBNKd4Nir9qcogCsmSZIbli1v0Mm8/LZ0u2gRqQgvV
0XsLIslrpts7Nyzag2V336pGS6+IvnT3blb3h6yavtdLz8A0qRAXn0IE2m7VFzD5zbiLz/hy3b0Z
Sm8dUj49TL5NiA+DSxG/ZuNUkQuLQagoqL0N+iDrCebZsa1HAAwIajIcQScfQtFO62Jz8zYL0bEC
t2YYfm+r6YmV9TpX43CD/r/chkwa4ZUneycYpm0FimlNk7d4HkIP6mP9vedxeGYNczd1iMgE8Yk+
YhFLH1pq++uwnR7zOmgIbzD0U9DkPr5jwzzabYOaohqegLRUyEe66simdjTGVl0ZU2IefA3ke9TD
ke3z4a6JmvgURuTeJN6d6kPvSItyU3FU9gXtv8S1rJXZe5is48454VaMObIZj31D0mIo2551zHhe
qndGLWDIQptm3uSel581XfOrVxxxvlq7/mWVQIBhSEc3XPx2ct6v/rFKZBhSbZ2e3Bpuw3pUWkSd
me9lXj6FASFvqYNdo5iKY+MouEqa9UsVtKnqCBx9Wm09lP5GTLSKidPwK+bj+xJxXlalMpWExawL
g4rhA3hY2MRxY0vDd58Se9BVOdEUaaRvsZMjqZad/TYiAjgAZBtpx75JY3fTJUD88yJNv/imPtD8
lsuxoGMqiNK2pSNuff9NjXmetVU/mfDkOCQtw3Btyii3rUQ/l4V7z+vF7FsbHmgwHheGhRu47lWn
E6cxgx49K7n3aGCfGRYEa0vltMYtYTywaW2cxg1fbEEkdWB1a6WZ7KTzPu5ETnQV6JV/RZNLdTWR
xHHgAgB0q9ug9rkDrkH0u2n7p8qZDovIQ9cT7wu4qv0eAv3XhzdhHII5oXr7iGXMoNwVuFH48PNV
VUHcbXQnhKgRz8HmeVDSfdd8sBOcX95aPL70icTVfbGjFHhkFW6bVdpGOkJhDqhNRSdWdwKiBnUR
HFMNSqOpe98CBvFHOEjd2Sk1SHLezLwycY8uuxX+X+w1ydR8L1OCFVJ9uF/EOMrA2GMGHXrRjHif
vh+/5ZZ9yj0m3TkUHVbj4ltk9PW1HhH0OWhWtJWhVdIv0K4LEPyXOSn1K2hEL4mO1k8USP+8uV+U
9qDNUA8LmNaFumLQ+z3FFCl0xayJmbEH45C4ckfFwJhQS6LAgCoEVFCcmXA5T0FBlIEuz6bep8fJ
rzxSSahWfFyrmdF3x9/XYx9IntwmepCUIVK5EPAER7b3z2hY+CrrcBVtKq9P90E1npeHdRGXLZOB
5bGFV2Ge+tnO6Fva7dL0G2eazhcX8+mZmS9G8qzMuYTQJz68v06IIzTOIyIL5oV6KW1N38Tgllbo
KgNQe1k6XLYwEGZEK7HI7m6Zv/z+MoxPywiyHBNbmVCkeSpHfLiMQKYwvcPK33AgcY9gstoV2KAR
+SJEZxsaEcMjYi/tMnzxebAvjGDoEPjI6ayBWo3rKriuND245vh+A9KQs89jboD/CLViS7MsOuHe
j041ecFfXPinQwzHBENauoWy27I/oVBZUuiGT463lmE20PWI5UZgPkB2qO9NBImntHlalpmgs52t
47QvC4Nw0aBhOOmT/rrnLqNoyKat6ocO2yQCBqsIbppI2yynm7LFzuvrM404+4n92Pwiisz49BBY
UjqGA3nZVApS4ceTGF9dZfElAxAUcDIYTY8tgNEMKpRyIghnHkaqheMThhn0gD5lXI8zayQL+Myk
a1olEbOe2tDu6jz1L8lM3oWRCg4ZyYZMDVk6wXx8++Kr/9erlhTPtskPpvuhdu4GoxVNwYRjmgT4
WCsBQeRa9YU/AP3zi2o6RLiT9Srur+ra36FUL85sone9k5bU2wBkWgwtk+vLx9I61kFnbQydUKas
vSznKgwFUPPV4/KeO2yzIXGgNFwXXSjDaZoq79/9bEDtT7XughZmKNwlJTE6U2ZGmxQmgD5pxlXZ
pHeFj3RHOv3JnfFaGNHcs8ta1tBmwt6k4fGxUmYvtUv8EgfM8GxWOt1Jc9wjnLn8/de8FBfvj4+8
jqgVpTJoCrBevb9kzwwGOeRz5hV1/w4tOULfCQ9MHQbJVnT92dUEOssy2lgDTAM97fYamSWFPd4k
iN/ulnpFY74C3OrPLJnC3ahc76RrHY7PZBh2CWI+0EMohwge9UzO9FhAXwNL+6OxSaipEiidhQvq
cXRQx4qo+uGE2XSKp+jOniu5PBXTo/KMGzMS97//8MbH+yUgqtMJ4XNzdGRI+OHNkAX3k0MrHx7h
H4cHrz/aKjuILk3vK66Onq8ZP1VOvxUp5lnP9lFSAm8ZBoE9262C1YhQiqF368LQoslsGPhe7bQ+
QzSKQMS7X0VByE+vheHS63GELh2Ixp+W0pL5IggRgd+1Q7UgIT9wntRxxFUOB2unWps9JArOWjhq
m6ONpx9ZLIlo49Rc53Ah0JMhwJgU0XtdFd41Rlo/Vrk6R/Xw2hroPl2jHGBAYo7K4eAYRZBtRKcV
F6Ka48g5Fv5isohQEMicXpyq1nz9/U2Rn9ZcPqGJ6McSum6ZUOTfP5GlyNtJ+E2weas8dGZLaz0t
sxuj+473ahWpzrxymeesSFslEjwqSiSM6wRv9h7CJdlAmtMc0qGZVnaBxHYp/Ob9GtVlxsMdyfvl
lD01TMaTKpDreJ5wL40PJzRusVPCPuzSB8Q+8fVy8EEDMAFLjLGh1hygdFSyuy5tHn7/yT+XDlTb
CmC57Qrmhqbx4V30iyYqYaRZ69jhEDAw5WCyBHBhQgklUgXFyjHQ2U0IQJihuXvEcC9Q8MqjCyXx
iy6Z+tRRMee+BQEUeJ5MSRvj/W1w6xzPKnIOgt8kAxWZk2XlgdLwcb6OkrVoJti+jeGGaKA1FBiX
LpivvooZmjWXBUiqg+W1NvLV3N7zMGsMGsglDA0zekC39acvPB9fA2nlqKCbY9/Q0VBMwHeIL8L7
Fl+pb+oc5XzmfVHFhMFA/7BytDG4pEFSbnrD/JaNrDoGXUS1wCuXeV8WjGpWyj81mfWrVLb5CJbz
i1v1qetmURaYHEFY9Ilv1j/cKlRuhpMOeCCtXmENEAmpZ1rw6226USCjjOJifPUHb626aCTSCXjK
aBffLIQjAvYQ9OlZ34jQnPzihMHf0MGgiZda+4tL/djunBHuNn0oh1OTwW764XiZG4klx9GvCHwG
d+Uz9MS/7p8cujFzseFyprNrw/pTVRCUUgxfluzyk1IzY4m8kWOtzG9Oa3erTDbappDR0xcX+PG7
nC+Qr5CWLEJpYP0fePNaZtCKrIJqA2B+vBBl7x0CRCjbYkLzkmA7AY1gPpTQe46RV8bX2H4nJD+e
9lCCRrC9sXjNx/B1rNttaiv/Mmbm8cX9dj69DSxKgtuNd9OkvP+4TaZ5GdFAk8GGZrvY+qNL0lRX
BFtLFNYBc+VPi4y20dbiJwWoEIq7we53suwpPlPjuGueI05NbiSu+8HBmgaw3RqMUzKm8Vk4dMpi
Q9Mf6jR5McYk3bqjaxyFHhOGrfOE2PRg9m/GdPQgILchu1+lExrIDKmV1Nk9ZZ+rnWf4081w7BAL
3hCAcPBzBzFiQhzMACspTjvvkJQoRTV0UrPvtJuNkjZI5YtFqpDQjl81DJRx7APHzHqv2dExQ0lM
R6zWc2udFFYPnTgmXNasb5v5/2dSeIMMvoyTPkW7RCNsbukKod7REBuDIUh99UuDkggXITcs80VW
yBZozuyYbJVnZJCAzaZ4l/TKpIGIUzJwBoTd7FzZGM1e/LnLqXKo5UrDY/H7p0/NZ4/3BZA7DzwA
i8z/tT5OwfLYKUJgztQ3CczGARARojgXn1Rdl2taAjfBLGDyBq/diCNNzBw5fXWdGdCotK4GFxCk
50kA5VveJjYJ99gpNZuI82qVCpS+aQORSmERgT6Gt1viY9KdCfy3QXSaxzH6uvbHByc17qHOfB9b
W9s7WqJjmENJ7DT0MXRtw0qdbi07tpDrWMGh8DxgQ5D799b8RSXUHbucvm2qNfKLb+hfT282OCmH
qYmkuv2wgAi9xpelF8GMVLTX/sBaRrDSTWM10bWfSzjRGg1ad4ouChgEQbMuGetbUea3q1RTu4m9
9LE2nLukSg9OPF1raWDtFg0m39F9cjkYcC2/uKv/8r7SJsIVyhfrGvMs611PTRtsrFqliDdmfTQi
0KUX3QsMH0VjFUTEsgomGSPNqe2m+0IHzlMf/LHBJlTbhMoiMLOq6SVSoXfHtvQTBJXYlzP3vpwm
nlL3Z+f0CMXnH5S3zwfke8PcfmJ8CaZ93SeyOQtaHvsKfsQVkiaNJx7jcZZ7wc4l8H10zHad+nWF
RGE8MyXYS6OyzrZlNUfcbxypyuj8+y9FfnrULYOVlhGRME2GEc6HTWtM+9IFcWcwnYf+YjkwZcAJ
ledFJi5qQ1/XtiA9tGnzG0gLXO5AFs+VHxM9tPBN+oHYRU+DxFDrx8LDiqRFM9VDk8fJtPrLPMgP
JYjWyGeiYo4B7LECA8ByqJ3seE7nE/FadGSpDn2j72bhGyyemvFyhp7Atu9+/4mXbfjdy802TbeM
HcYS9FfVhwI/F1qkNIGaHtzIW0QEHdMWrR8zCd0hsBOfRh5qkua39pLX1CNuocPjMXRiOTX36CCa
28oRBtXvL+xfzuRk6Jjk/LCZ/MuxS4UxGlhouutY4bWnqkfeQspzbWWnIuGYLssqu1sG8Z7ZkK+q
9GRTgcsNMmARidXfiwCptRgi59qo/b2TJuEefxSxGY3D6j2IB001f/z+oj+EZc0dSKQCuuKaXTS+
FEDvXyqwAdTmOkv6MqCSyQt8VhpvaT5djLnZv9yNDnmNBXFWt/CBDQYArjwS8oaUN42JG03TfCuc
WL8KEYocMYTlV06kvnrKPx3qqKIJoxOmYdHyEkuV/Y92et2Mk88QzForvfxVD6WEr6dBW0l0JC+6
de4jN17XmvC3pLlAbExCVPet+5KW6b0FIuSKGupRp5V1CpHdsO/LFVThFKt7/KRNmB0hR6OAyG3K
gErsTa0Tu7Y2eiJagVoj4j2HnsoPS2lsRojjvrgLn06AfD4eZdY0Rtgm/bT3dwGHw8jHVn/1gY0e
/ftiPIs0wz6RSLDWZ7F3okd4JezsTogh2NpWdPv7y/iXJ5jL4JBGX4+HQlofLoOuVec7kwVVTe95
49WTMAcUml4S3WvDfVBNcudGJQHcsT8LtJxiM2S890Xe9ivRyqOOLX0duuiAGlO45N1wGutS32UW
qC4wPvU/TC8Nd19ctfFxt58fCf5FmUYtbH9M2BocXu8QSNi6qJDNcXCfNmhXCyYIE/b2NAQDG/fG
SifZ75GxprgKJu1Fd8kFHEL7p+u29X6KIDdDtArgRlfeGaIVfjcrl8CjNHwvgQ8HFv1zg0rs9xev
5kL4/WrGmJsjIq0aZB+fVrNwhuiizKKanA35gUfGaYL9xarG+E6v+nwvNDB2smCuC+/Bow7kh16o
P5YFnlCM8VAFnX+phoKwXRUr6uXM2CZ2CNCldp89r4tPCKyMQ5kMF3LQ1XXPZPov7P4UEWLRTfRv
FF5KbCIpWijUZpmlVfsgqiEdDMCosB2MQnc5VOdINccjEsf6ctGsLiJClIqXi+sXjCSTQy51ytG5
cnx7oMHg3jiQatDGEk3y+y/vs07C4gtzDco8mzGb/lEnoYMPE11OANBbzEHfIFaYeqwJrHOQNRrI
txpwjyZ+ybQ42ebu8Dw1+NP8IBv2DSQOqx13TpME38rA3duaXj9Ukadfhl0DTnP+fWUEYCO7ODrR
ASLmIy4ZCdfmORws8gwsd8MPj3FbpmDUYdSGQ2NukVQN22qam0uDE9/7mnHMaBFzvgcLATjd2v7+
a9A/FUYWOhFCRSyFHoEd6MMaDr2S263BgXU1VsHR/ZE28B3tnryIsI2cC7/FidZ6VOh0abL7aFY+
ooE9OeQy/h/EOMvp8/0zbTD5lCDliIKd26cfVjNiNBxOb/pa6kQIa5Mi/rrw2wPkbfKHrSQEn8/s
fKYQLf9w7DQG2L3zzTWr/Yjw95tu3r3d0tosWY5TvJhjUa2XMzmG7R+iRWqcmn29LwpEFDjfm4el
J+Q/KoWDueosdYJXDtkI3NS6RQy5z0Y7Jqgs5SQ6dESGSRsuswkpcz3riraRIFemrGFYtdGgvk/p
+KSNvvnAbKiAMD/ct9ZAfDipGt8yELeeORpPPupSC1Huya/AJVL9aE/SwPjZKKTxqWeck5aglMKe
vupVGPMt/fAVo/hifMtsWWCt+vAV+5yyxnZQxtoQFRKN2VIPM+IPI3bafeMOGwidb0NvbWhcJn2R
xupoAV8zk+Y+ZcrvazU54As9JkmC1zzyLx1bTsfF2vTNT5vxTGNnzud04wc39l4NvSzuBJbDLx7e
j50CxtHk37IAYo1ViNTmh/sfW7vvIFTUi8kGuzs6B2K9ikPmJ4cYScJFqtT4whyEhhH2jCNv6zd9
NK2bHNtQFRf2yhUhseJ5BJV9dIN0m7Zt9TL0Nt67ecL5+0s1/2WjYaQ/J9Ip06aP+eFSMdkWYK8d
MCWe65y9fCrvLBCzS5e9dNCuKOsQjUOFAMMqH3MbpN9FMfPwSMf8g0TLbrf8QRhFDtP2AX1Cwvdp
Y5JkdDai2k5rXEH0fDiQdU9ydm/Mbe4zNDPnjNoWT4rR43oKsRuPXk33puDms2K99HaJjlrvkZj7
0Y3nRXeeX9b7NDSdsz8hWO/As+hWoT0200QUajytQzpw/uT9sGVTnwwbaxuxFz8dGbEbjiTOGm3H
NhQ66XmxX/3+q1z6P/98fml30w0mSdbi9GlSM76/61WmS6NOesSyY1avhOMrDG/s2W9FAm/TvoRY
vHyz+ghnJSqvVBA0j2nBRKOtqMXyzL8tRtFfM0kBoRPMCnafJnfv7FxZkewrbxfvE/k6KI+VzwtQ
iJxUG3EmdF7fVUVpH/4Pg9G5XPrwctL0koRdSySJHAh4st9/uDwm0QX3Md/4qCzU3nTk2n4MD6X0
02BNWASyQ9LLzovne/khy617UeWQT90MkUODH7myzd3yK3/+reVnvR99l5MXHaFtX0VD3913oi5O
ypu6IydSwRT+Fh/jleJMeDJnJXdbF8+Qpcfj8lvLwFjrrNdOau0aPaB4tGPyVFrGpDeLLiKAnbBT
I1zj1WCgrZv5YrTqFoVMG1zUJf6iSjOnFUccnCbzL3ULf4XoPGvXiBbKhiXuEGvFm9ZoulMT+/Ex
KvsVNEHGG2m9IRWblKQxEOdeDf4FT0Z0FUKVWlUTR3c1OtHeKeRwyvtXJFGFR5nZXjmZbz1MTNL0
0tH/CviTYJmYYhTjSdMBSTv0sv66UMdzQLKnr5qr6l0/cAQmTDG70EIT6GhLtgG6j9XbveiNPKd+
GvtjoagICDAg/ESY5D/DbQljdaUZaNDrOqXsiWElmqkmb7qhIFRUt5sHmU9bN0niB4Yb497qm/CR
HaTfF0PV3AXkVyFvL24BgeWXZjK++PQiHhrTHbYAmaBx6Tnm6NyGw2rafwZKjq+dDuLy7dJipecb
qSXTRVD39SFWSC2VTXtG+OWujnVxJ231XWP0v0mdC4bw6QOuUJSBTIY5LjQSz2wcPptmg8Q/Ne/d
0nyiKblR7MxPRostxACJDu8eKb6PzvSxQw7S18EdAHr9EgeEuBscj6K6q1tqiftQieBew/x5NzOR
FYQeN06PCzCiJOHnzLTK3mqNks826lB6zne4GtlbY1J7/DCIti5Jcau09NaLoRkofXgRpWm5lRYs
DQQh1kboXra17UGsNRrvtyOGrWAYUbgiCHJYkECvV1ZWb4chdmlBWh1DH7GuLDAuovOza78r1knS
uyHNbzWdoI0+N8DuulBfLSqVxkrIPJi7HrM0YEOxrJ+WH8pe2y0vRzt2xk4XegBWYyCHyk8xfjw2
DY4PG2fTtgoI1YjHLLgsVX+Lo1AcsrjzNn6JXnCQ1ikcwenbsn9ysuJb7yYn4HfNbZJloHxQ+MTJ
eIEyhx5KqVenoCQAWoeOOsc1PaL5HC56L9LPcIwmyE+os5TeD2eBaFkZQLOS2nkqPJCVPR2Q7aJR
WP5WZ9HH+i7KywYz6iE2SBaAHqqB1EWx2Fmw7BYGjq4jLcOMnw9Yu1Bb6HtKUh+zdF8cJe7fm6DS
0PhxYtv4dq6oxWx2A6+PVn6QRn+iVd1bw/TSzSAzF/apWRPsYOXWftTKiMAVFQM6g9OQ6uEA+s+3
L3zIvtvFM54pzHGIOre+HhhXWi6nbTj/rMfQvu5tSPRJQPaMqXJ8IFpb4FPkhV9s5n6N6s+JtXOf
DexeSFo2NId+DFkwXKbT5dKk5VxnXS76rYL+z1ILZqKgQQF3FipT+Cu1SK9rByc8hAaAvIOfkV6+
OH1yvxqPGN3Aa9Gm3kAphHRkrl23CPfKqjrkXy3J8fNyQPX4YrHwolgl/FSDCn90Pb+jFV93D0lP
enQx0SUcSdetEnUtR/lq93VxrCfW6kwycQ0zb+2nbvFt7C/HHFxSQNV4WRIEHJf5lVbkFAXOVYOJ
MO/H6nbo/eywSLuqGn8tgKBuA1QaO96srmWO4h/r1PRuB0GglpdmbC+DM6zKpjfJAdkVbjf96Tmc
2iAiqTstiHZjWISb2kxrSoXZ6qc46gyeU+4Lqnay5boHg9U49nAfLT8kNewj1cRgOmenakfG7SYF
8s/kY8RmzKxvR1LkPZqOwBoecgNrrRAOY8T4lURC8ZM+/E9lw7qjC90hxJ1nVA0KPEkeyLJ6DIlH
AuxYxX+F1QmWu93U7no5yRsURcWb46qwO5sIF0qct4HckutbOpx46LDd9wJhcZ6GBBO7/mWdEh1g
2yif4G4xyhuynoUB+lDu6HKtaZq/zwykWkzN58bCtg+n4EA/2R9s2u1A6w+DTOvnNj6QabWK6ir8
7tC4WFd1doPO3rsxJRJp4bvjiSkbJMq85EStaUSN9uP/sHVeu3Er29p9IgLM4Zapk1rdLbWSbwjL
kpjJYg5P/w/q/MA6FwfYW1iWLUvuJllVc35zjN3A0dvcgs6SM0rAGGIQI1KM4aCOviXx8tv6qFN5
DOcmnQ4DByXmiPSK+B/n+LZvTTDkg8LJBfqiWTaBFgO+KzaG+W/idS0ke7+mgIPMmik/yqzX37pU
NCphDmwBVEHfhmA47r8vUaHpP3na4ojQsuKMsi9cNFM6/V4/qRmNcG+RrwmcHql9n9cs5KpunrR4
MZ57HRShwtAw95k2bdEEB1Amm659VifRw9TAfP79ezo7ClPIOWutfrZDR3xRLRj4p/vZxRVlIQsb
pqUm8l53Etw3iuAKTWMdXQqQ7yVaH0AkewyA1cc2To+zNQpPNbk+zCxiSyCOKhOjbhQvPJGLEGAu
+MMNWw8FDxQwXqTKPExaDBjvQF6jb86ivVuD7QmOYsbMvtq8JKYSNMnXCn7AHu/J/C/5ZO6p5m/k
ZmhDqfF98h6T4FxhF65mf5s3rfrgGcVEjmsTuhf4j4dqltkfANpK5W1ye/4z2qXuW038xeKIDWOR
6N8U5t1UR3jQRrohmJSHuFhYiDKsNpoRf3ZN9pHb69+cANBUxaFo7B2iKP0xVpcTj+RjEvlzF2Qr
k4dNrtkB49zrdZm7x3aWAbkjqCHqgRjCqEC6QXiwdqVgDTfxIgdIyJjmJ0UBWXil4cY6f5h75hMq
J3tnfPmxSSP8igs4EAigO6OLyeikTPfONh14fWRyvs05UY3RSsidxlBhrJciHq/FFhC14uWtwie7
m6n+SlHB+YH9QZSzu1uwAyUPRiKIDxDH5+fJNkx9WT0shgGaVCYAmGtdQPV+2vVzJr/Oavkidcpr
X4yhpZtubgDvhOpPnYNx53SZ6c2wDPKux4R0JvE4C1yaxWqeMqZVljS58kAGp90T86CQPkOGVZSl
93SK5ahNrwkD8KIbla3pc7Y768fA7jHJ4sDnfuSGSA8oRSVrD0JtbwwvvQBFXBF/pdfYmG+OujSu
acyvikDgWjvLV7PGrE7wnEO1pZhoJc1RcspHjcM23IkHba02tr18z3ut9BgoEi4T/OVFmzSEMIzx
+lFvVJ6Z0kvDApJKFRYiSwebkD1ndXRHu/zye6GQf2T2o4MrlPYykqRG2EeHzAXE6MiL7abYJ/FO
qbOrZNf7rII3VEen1fhxjOnuzNatjT+NIToRuA1ZS+FYqxe16X2mAYIVD7Wtq5RIJcp8aukR+Jbr
kbe7pGS7qt184W2HqCMj00AfM9F6dqeKl0VTv6iTMhuSYKQpW+czT9dPhj7wJg1Pk6y+WGrGPFFL
uURpQBUPB4YVlPOUyvWpm5d9BhEz7igJGkzyW+9G7+D0qpkANxrbvEn9IO0ahZb1mCmtp7R1txtV
JU69tk3fJGhspiEwgTnMVDPHTbvRMS96/VMBsrOrTzPH1DFI5AGTP3MDbJ3E3tlR8VgNImDnSDoF
bk3zvYjclZcbVXZD0h9aZ7kCOqUG8tMzteCQRCx2WlWdIC0pbsXMsQm/2rX7aTd3OoVAlrxhEBkK
pc2sLayDkeL8WZvzEGXSflHtN4JHRtBSjkxg0h4Ko2fMbDtJFfOJDNPKRG/95dCBtjew8fgKlCmi
7fgYywephKnNIExkgSovALAwaVsC5YgyHhDsy7k9mQd/7/PSeY2VJXSkckZvnkmnuHHwvUCb+VAj
JpKmeKG+zZIuNWN/1ZLunkEn+8g3MWoqkSkwMSYfqxbZFFG9B7pLuT80RntkNHoIOcze5o7psNLp
qZxbr0ix+Tl0rxT6biDBFxmRNxrcrMzoRqTk2neoLL7B2IImobeJehcVZDA5PCFJmePo9krpeRn4
5xqZq4Dhy96oCnS+0qtOsOp4BLKNQEq7vbNZmNSkurPx7A+RJWQ/alqfJJ+XTLyIrBDVboa7nRHV
PDDhjDcotqDL0XWS6wgnXAd/yIpBRfR7RmBveDRYYBbmXyRePLRUr2lUPzqJrQWjUXwtk3Eh4UOH
lj4d84KhYe2jGgzKUu1FnEP6wATXxLzqNgN2bIj6r6xW0SoTcyD+bo0TY4HDtvHDN3JXxAeKnj9J
9sJIW/GUNqS7hvZhlBmSs6yLnepfo8mwRTPsPzMszEZa/Y2iPozhjO3KFcwEDKsdiAj5xZGnzp9h
rynOXyaVUxwCXlXG3lYk5SDqGptizaBNhRZRPklavGK2z77RuAUDw74Qx6u8ic5DEqH95rREzWh0
k7FxsxYLjGT6NheydamlxcRFpDqHqq9HrmOmn2O7AioAaKjAX8SRCaBCH+GeRC7/UsYcFhNTtsLe
flEo3CiCx02NzRv2Qa4y0NSPqY0Gj6vDYE9LwmPFxTpokBZakCHQw911UXMGqcobApzPXsBcrxFw
uoVWSzetbh+ICSanITCyByil2yGQeN9vLuwpG232BdU9G0w3s86RGq56Aq+NZ3Sd0Fi1PTAMIZeA
D8fVlXjGCewe8Rr7csZsR+R4yBxsZjctewZ2BHYs6yE91BMoaKVoPCIPKInttQ1qbciYnULiniYl
bw3LeinJ+CVUYh4V+1+u2sC50EIE97F2T2OdvjhWcWP+kbEqyr1hoWjd3qHdQxdazU/EsT1c4Tqc
Va55XtmtFA8Fa/t8tf3LrSQG1Rl5OWebLk6X12oe24MUxd+diddAnnNknD3ePRpb59jgcc0C9NQm
gSrlb/LPOP0o9i3l2R7Pn5DePBky8GAoroFmtADbpTj8vWeZdsR9gbapJCB+ytdy+FdLOOFZDbg9
jaQ4coJ2cQS5tZGzB6SGXll4ETD2qrGjulU3NmGuyXWQ9IDUrajNKLAPAUNq+atVb5Q96iPRuZBx
KRYj04YzgiocEX83W11pUhPIGtoiLdLq8xqdM8c8aVvbq4ZY01IS0uCJmDXe50y7GXNCxEbE4Ujq
G/rJ9mPZs/aWLJS93jRBcxKs0eynlNZubAV2lZw0J3lh1z+RxQlLzLse1K17pcmSN87zF0StT9ke
OVj0835W2ULaCNk8Qk+q1XA7NvzTHzP6RPgqdXwRgmCsExsuZ1j2qw38ANKnt2UZvR4qbju+9NZz
k71m1VdWvmuJbrEjUNOgnKfhmknJa7P2hrcQl8HZOY1v44TVRsCv6qP5sTEz9TmHYytzz8s9uy/W
/JwRCvVsZ5C3kkywcbZl9a1J+qsuPXRqcarW2TXt+E/b0V7rneQlBYfI8X5DO1t+nZYnM2cKIKl0
qFQWIzbJuu47zATxNhMrp+UB4I9abrahHqjnAorGF7Gv0R2Ql2AGCcIOpQxwcAneSgAjc8ku0NQQ
o6Y+PwfjAQ1mXoJq8Q1HrAfIhXwN4FY5UUJ4yz5qJudYMRTqqJUIoAi1L+RS8OKKwfqSzH+Cu/LH
rrU7p0JOxurbiBUNI7yuc+j0WDinmcrK0RxhKp4KEyMvRqVx/EZ+Y5ZBVDGVdpy1q1keHOlgKc+9
Bj9HeZaLH/ALHkh0ha0L1YhtDPdUSSFP18nKgbzvlPkxa9+n6DpipdNZudR1H6s7KToSh1+GF62+
x4CwmlcGxgrkEXOAZMWKfYV1I5b3BfgIiRNYNWr4Af5p4wJUj6W6/bbQf4ysPMplsd8XioqV8ZfM
gDSEs7Gzc0SVh8k6DfF7fFoZs2VMksCHuWMZ7F4jkoS2zx1otW8UJnTbS0HX1R9p8TzxyC1ck5fb
UaTLaia+JfeB4/Dwh5PMxkknEz2EQxnnd2xSaziwQgbxMjBWWNnvwpjPVSogY1ilCY8p7oKCLO1Q
7jZmms8dvESVyqMG0jYF46xVlN1i2lQLHd2vs1J91fv1q5KBx7cGzYw1LoWbd4zESfU3whRev6LE
XMvEbZ8UzoG9DjbURZ8uMyeVHXR1B0ovJI3FFQwdzLZz7ShFmebDzA01ug4C2pLq5Kp+MvuZgS/r
mVZq9TCZjPQBE712nEfkitqc6Jd17ha/zqlMDsNzG+nG/1eKycwKjhI/QsIDxxumqH6KdAb8dT0t
vFnYJ1AGACwXcdYGgO4q2+QCvTjJw55eNOz9YBkYNK5HwPsAmqBvmXjL6eLq1H20QBmHcE3JQdSK
G4mFs8JdkPqLije55+RJ/Ze6sFdw2mlLHyxNOZ4jaHLSgoO+HgJ1lF2+3OXe3ue62NdZFDZJscFa
Ch4vXXYjmT4DSyFr0hM2PFrDtZ7hdBrgYh8yAldPMuPWK88EjEXIj7nEWfdakAUNZ+91B5Us6PGd
rfoLz3U7s9yR7jPxENdSmodWpsYHmyAwtLQL5aHgwC44vs8FIhVGUzM3xzq0jhVoG8OLsibgvXfl
FYiM0x0qbSU/SkQRcqU220GjVVBpbdaveD+o6DyZJSIA4IuuOk6jcU6teT+pz3UU7ZJB30H79fPt
GJsl/sCqvb3O9CMCIKa+AdFepjzFwPXDsL0nDhq9lUufPViG/r3CAWdtckBmkXB52iT3qpdycg31
SVFbAkncAU4RjJoSVDzm+6jkwF/t1HbyI41TAmpRAXNfzXoGBghhZygOVm5i+6EH10YyxEc65nak
b+fqRs02UFPxMLtgcDgFYnJsm10j9CMrFaKszCM2S8H6zP/S8k+6PNcqM1XJ4CnoWia0HFH8XBIt
LTu2lQz+4BDG+6SME86RmPyr7tkTYnrknyyxdCkUYoFlCLEPqShBU2CEQqHWgJP8j5mxRnM4IhnM
XdrB6pF9Y3pl785KpO9Elj+Uw2UeiviY42y6lduHrrLe+ujEsJYa5kx2Jy2F2qEaIEBKvS9spOnK
X0odTjXy5Ekl+tnTHmHxepZQxnNKgxLJOIQ3TdFRNvJTVwAOrxbY/UR6YPNU/B4DWwBbLabFHNds
kVpqMoWHmIvQOjjdtK/G3jcNeOqrjCb0q6vClU7QOqIuTyjhTg6IeYCTFrAeNmLJJlfEBjhwjSTx
h5bec4aQWiwtsKvdsto8wyXprY5dqOX2A51B8Bv5IgeOqQVNBKavvyTJR1c9GU4acHKH4TP7pXnf
ppEyGfU8oS6hFgRqDWCknzyUUvPKdYAzINaTcJqXwEglqH2S8VBpGyo3WfNgKVvIc5Z93pZ6OLFR
OCjqPwmW1FnixiE2k+sBAUspgBSNFdgs+8emHuibioJnJ78qhlWhyzDa3SOpOWMH3TpzF5rpfLup
90zToS1gufL4kWuG7QPaBRYN//4Qt+2BobL2XOYElRAgxpzCWD5mSzubSxx/0526LtbCBrZY0GQP
hNWauaTpXTf9HgrbGAyj9ZzW+SN3/U40Oy1lDrTFj2BXj6MmP1RtcrSpnUHCf6gpUc5EYOj4UHEe
83vUbrO86MD9slE5SVm94G6zxAVZ5Is50YVRu/Y0N/ryOCzDu6XUyn107kx9RiAvn9s3Y6guEr6G
dtUfrRjoufQ1OUmoaeXOsZRd4XQnacBNkPxDihhmTB6tNWB9Ik6V7HganfBqUpCLm480ah+AyvK8
Qc1sIloa/ZZ9GTUqOjiXpfmKs8RT1CdYZ4eGAXF5uuEaZ+vOI3WOjpxigpkrIBpv1GI4GxxKKShx
O3ExUwtH4vtXznecWdmOIul0hnk3oGRHgbEHXJBeIKm+NgP5bo3DTODM8CMb4DYnygLHRhfvtpV1
B30sSe7jtfDVzmAvbS+3dKg/EQnLTMjHNVpXpbqUVlNfMr2MA1tXsP5unxO1TiqDYXIsENWBETP9
2EV9ilghQT8FqGXuhxYyvtVdcQMJNvd6e+1qurMtA3csbcUbTe6YVJIjnrpmGPamobMV+LIbG+mp
6JTASfg6qetwV2Xtn4SGwWWkufCq1tditswXvml56kRxrW3uNnPs0gt4WxlVWHdiKEQ/cw1DAFgf
K3vFGo+l9TrUYx8US+PHulq8YJlgK5S/xJQaTiv63O3gHAdj2adhp1pDoK1KaBBVfp9r+yVO9mkC
qStRP0ZK9udI72rKOsSroqlodjXWCiNpfVXtpKeirKtQiQuqsw7p+MQBcEEbFwWuXfz88m+Fas2n
3/8iwaDsBlm6mlclZW6tZe3XG5xQw9jgNDRNDkgMbgxWUCAwoXJq6JQvL4OcCVCOViho7Z0qS6y8
BIicOhRyJ34emCJyFXKqa/L6b5VVbME3DUqzfYDbssMrO7o60EVfzwv0l/JQPVCC5UBuauFS4xNS
eiVhnNPMvbjv+ptsSdceKuMbqV2Q89Je0Dd7GiRg6FFupoG+okavkpKhgMFJmSHJ/iaEMWhsjhp0
QmrkcUn0D9BQt9PNh0QI9os9MyT0WTj3znnpWc7AGHzHxguvor3yTggbbEgXNGLq9/IsrlloUFNN
EsIijbq+W8NjIfX8i9v7xDkVd5lx0OJhvYimgn+cOy/c4PMZ3sfgTembUMqbOaSEnBJyRZ3GcbSx
MQXDVDU97md4+wNjr0Jh9ziYDH/ixNJT/Li8TvmRpaZmKp2GkJ7a+dtaNFd4Asv4AVbxO0Go8wgD
1vGRWULOHdBCTFSjHsAhUO8y9VeT5dinTHOOFetkTsvflPIQu8a6D4nm5UdTbb6Yro2OIGUr105n
Cn7gE5sezPagalQ/tKg/koeA5pSEXVogH+2XnymLzGBcilMtoT2bbWCRNYbHo5SiMv39r/8+aKnV
8ujIhtBkJ5NGVnOhlDgarU9RJTTQrT+SlEk1Zkgs58Z9kHmcCSJ/sOZPVc5hu+R6GTL/pnCnDhwf
Vr3YSWYrvcUqJ3cJLThK6L3d0jCiQndJFM49nYJ1FIMFFl82VolkvhY29PG8uyuR/EqtCNfAOGu8
z47yOA7qDiNLEqyRnl2tVe0fhcXrT5fgurSfcWLz4GPQax8Dr6wLph03D9lRLeDc/f6XqWQW7Gr0
Mb+BkcYE3VfOAoYp1igYv+uhmDRnj+rSfpnkufNgumOtLLsdOeaAyXHor4yNmi4YFG9Y/tTQDjOI
Wq9CMtg8OThYg5o3sqNkZLLYZ7MKZrIJV+6MsCuy4VbPKTpE1UoOLI3xu6AXoNtz+4fn4RKelSae
NmHxAcmuuFn5Ow0MT4u0u6WgBtbaxjxTm1yBn0H6UfsHcwTxGplmHYyYwTi/DT1+b615UOYIi1Pn
rGTubbEznepEFGU8MmT/bU0x7rcsYY6gkXia8HrateTQoNcS387zV6Xt9NNSWY8MVGOIg4bEv5nD
tUkT/o0KMgEt8epQUjhtyWigQq49oR8RT2XhlJBzB3w+pKB2hdJSB+3MTz2z6ScVJaeNej2kVriO
RnpCEaKFjNXVQbxeGEfcSnwvk6L8ifcKQHWKqbJXNryllB/Nw7iI9bVBJzyVjhelyg0F7/AIcU8l
m0ufLamc9jVVBHxm+abqM1qsvlv3BUOLmCSJ4cyCQ0jRTdS9oXZQmLGWZ2dS1Mdt35nG5ZH38JpF
afHBo3WHr4wqJDZdN6kTThXL3mYnEY4FAARqcXIhUMFASi+oegSjI7dI0S3AJL+f5LsbBzCnlx6m
omiLf4DAHwuafYAlqRdtX/z7oZNJSHQV0sxJJzbSP4z/qrZ8rXpuWqpDXhMFpLHf9br7IywJNX12
L3n0R1rp6gPRArwtYMUtUnKrXQSDVlmBGKTIrSNoYfLYvC2x/TIXzHwbU1OErOI95BSn9rEWs0uA
zKjCCUV/LqkBBUrZTRne95l5f0zKZmLgIP5eiggbDeu4iJ5VdoMMY+7aoYl3o3lB9rjwpRzrezU5
zln8LTXtXiM1jL6BFkgGLbjgfovg9g/0/tXFNQym8VaJ4p9ZEdMtorUl86QpdC8p3iWKzHCCrk0+
WtfYlwbKR4ZFi885i2Gdws4RNtnZf6TCLmWryC8aGw7RtfyD6/aWsh9vDcICrbwTUm74pkiQzqE+
iOf5n25u5ymZKjSC68guCBkx+KgDQwYjiWcnLr0InalAzm30LfQmjuF1XoNerQyP0xOSM+q8hUMa
QVgZ8Gz82NkUQoNDc/oq1zBo13Ls2CrWpZdDKw10QZEkYwAPyDIVjrpUXrWsRNS7JsdFs8JppGVU
lI8lM0SiStU7Sw5N2SGiKwme2zQIt6BH4mHTVe/0yRR647T7SHcxWJqsvsE0Da+ztc9ByFzEOHzM
nMK1Qvspq1K/OaBE5xFhajszpmsFzVJKIbZq/bVt0BC1dE0k3saV3jtHnFqVA4W3IFbeo0VmSfqn
0x8wtXdkaPuiUoNO010k5b6pX638TnDVT4qzrL3JFDfikZuURnjWWVTNaYhLzCGqRnI0aF60UfqN
aoQEQSG9pqqJdlbO4sf8FjWUH9NpSyL0f4byM51XGHfcn2aUnLKLCayd5lFk4jeRL05hFy9xNR6z
yWZuoUIwnNP5OeqZVe+cRnpYVscMmYRYqTiuzGN1KIFzouCHEoqPS/4xfmOW0eFRtRqHpuXwXBvk
sVohqgNWaulOw+xKydoav6tu/aDE41Fx5AuTcKG9qVPUiWyOXRr3hXwtm6fKJJQtPhfAY1KphXHG
e6/yGwgux1cz6tFV/LN4MRIIxZn8tBgOw2m/J0Fw4UQu/nQxRfy0orjGdCQ4IWK/A4PnA09w7jdW
AVfVyfs9JaKgNiOxMYZHvrUbeVKBoawqL2ukQ210gZpfATv4A9fhUDB6QmGEG8ks3lBZur0ZNO2j
oyCyqP9idcGPgZVpjTkRIoHRD1pRFW46yta1RQV/LneWzqLjJHH+t+WasuP5KZ2T8kzoiwBI7SB7
M7XkL+a0w2jazgsoheGw5grboN7yyzrBCmojKNXJSyRGDveDFAOsfonTSMJwbDliIqeiE+c0Oq9R
/mbvpvFJajC3HyPH8CuDC9280DnA2tkW1l3PIs1vS8ZCG0P+yXnoZlqhuw1YZiP+IOB3aOIfhkoI
Mwxeg2ypVz65YKXla6VTXafuhB6S68wfU0gQLJrlpvCKsEyqzqxggYLXRyyAdGLcW4ifZslbzaZ7
kqJ7UXXVTaXoe5Z6QVcVqUl6AsKycENFYTnIz72cvoxahSFhgYk4rmP3qa+6j+GPbgPuAHGNSSGA
Vrazw2AqMNCAiFIySuePcbG/E+agrqIH/KwivXd/P4/nofInetdhUzxLU3Met0Yo5CVAQ/L00ZOZ
Qa01ECTYfsnNfyQ1OtyV0dSgHCwMlG+fX1DGuUPHA18RzsOSx8u13BS7kU1LAqMFEdFcu+XJfNsG
gZE6QHNh9PlmTPARByS0f2hxdF6GM4QZz8fWyWlyCFr6r5yT3Zb1jdI8Xka/p/NSM2KWWCYziUWY
Qzwg7WN2rqExN2UlrswsOawKz47vC9ZWSsTO8movL1YWeavNA5j/twqnQC4feAMxt5lJjoIMvc9b
4lXyg2GdFRrFYqw8ZaJHk70RPvBkG+2DM7HX53AgpsCo2RnWBAqJZzmI32l30y5WOIKMoJMNAIfV
BEXU8ed2DrWE+F7j19TgjK+NH7SJVPKeSiMo4RiDBMBIAn25JyUptbhrHf9oGhrdHHh87A32FMQE
URXa0VjZIwpJzHh7oIW99HsxF09BbFpvZZmB5kRRhE0q+6txSarYa5hA6qWB6s+5tz4JavnNEm/+
Y9/iD51athgt6pH+nadkpjzS23c76dWg7mWz3erAUca8oC3dhqF9BgrJTx65TGtRtv7Bf+NmzXtf
/x0cXNBUf6ElKF1GDhM3nHkhoBQuegnFn6GOgVeStoPQCMaqtpua/7MElhZmMG6nLhLuvBJA7Xca
53bSrlxxGbILi1VS9lgmfIPGHCdSv9MMvtGdBAueKH6OgQq85i7KTWJAvO8/qOzSsq4pth24Ebyc
iQYNYvdWiNWb1J+NJya63EF/wz7iohqzuE7zcu/E5EriZ8u8x/noTjIVkeaZVxLJau0qooV5KtAD
0cKxuep5aspR4gr9D3lz3kJ8J/BblzXAELc1TvGvj1zbynBUmHUzCSBMDYgf+UnXwm1caOQfmWcO
ndEOZjfczfwn6k2/liY4LVRSmI20nK+Ef7o0U3LZ7icaddNfU/+jxf+KNpgZL5tfhp42q/QIR1wj
4dn9bhN+LM7W/D2dCVBWI5LaXknMu6b42yBpxwWokDhiM+pKMrgSNtSt/ZnJ6K9kXk3x1XZoRHB3
1JsKW/mGYEFmBr9F8jJuGqfVRF9pAPuUeDWBHTR8EzgIXTITO4GC4EANfLdt4fV8F73VgFsGq9aF
ZsEVn04kyb5b5SefaWEYOA2Kmp24GsjUfdjk7LJI92qICpy+x4wmJ7oki+/AD8ksnQv12geNDHyy
YqOR+I79tJgT1UwaeDUJ3QYUX6XTUClJX4V5lSX7ymZ2xaicx0ruuxdVIU8yMFYUWmlkf0TilS6t
Rhj+ielJktnNyGFI/VZX57DSdrkzZTDd13Tw52Y6kIOfX1QMyUFJlWGnMNj2Fs3Kn4jL8JoOenu3
NSMYjOyTyfn4KjXReGxnmot48WDI6/txzaQDD+PHPnHyJznPddq13UluZij8TSnfHMcn1NwwHxlR
0e2hdRF36gX1AsvaTUzEPxEmTJ8ILB7UOCbXV1RNgE09eRKrKj9KcrID2Z88/X4Y2YGZPT2MOO/k
swmf/qSaEiPFyuzclXZlqWJR/mYDzB7TjD6LCWor9x67UHke9gqFn70xq/Y1sVXBW9dPnx02Nm00
wZdO+7aulaNRaT9rD5HaGuDL4/5jWmDSxVmG3uWr9E5a6KUvTTpfsnyJvnozu2DtIHVms7OPJ9k8
//dByBEx4ySELNL8z6d/P/PfH9A3Pkxd1TOaIv7o72+wtpN2oTBORVjTz9P2YZ2LfTyJ9fj7qawb
Uq6c7TfmKqWuq2LW2n41rNVW0/8XTW1NIzOWz5plTAtPIvt9Rki/Tyd1Pf/+RrM28rlOq88miRqP
Cd6S6BtDdyR53+t8lnembrWhYiTSO2bueye0f+kc5yfFoNbl2BFFJ2Ui2tSa2YdkToZfW7nlGfRv
Nueb+FjdDB2aq8opD+2+a45LMv7wI3zgrbTeqss4f5ci+sZZI1wWUH1fXKRlXa9K1f0gieg/+nHd
EXYA5gQd5kNl9Z/a9kkf9M96EVEwL1MTzrbEy7tQZ1ebW6lFT5NOtJZ6WocWnSIFHF1xyU3Knqak
7CqT8iWaNf1vZ3ZH8KIS3kwqzmvmMDjLzOeOSOD0rjqTb1T1satJV2SjoPEiugupcmvXSDh8o0F9
kp28+ZshAkrkhB3i3GnnHA3ZSc2VaxVHC71mx6CU2u+Zff2eu2F8miQKFx0DTPu4y9YHEhHrQxJT
UXcx68V7pgbV6UkqS8r+NjmASsVMhTL0OOUqlTPNScVxZFpkBxNxr0ia1w5YpVuz2RVIGX//ZLZa
ASM8yX6eGJrcMIAwGSTt0bRw00DO0nFoa2d9GKW9IiJ914vOPv9+wP9KRQNHlYfX7/BbDvr9gNKP
6oy9PlArhRUTGR3P3DY39lEP41vdykZxNPa2i9G2dHNGS8n/U1n6/WKjoAoSCe1hdQqe1b9/V1Hw
jUZLwSu7/bk6WYl9Vpm0aysJB1asWyHRMJunRjrj8aXbkJ+tpiuvpIq52OpBZdsrnfS6VW4WSmMZ
6OrR6sdrzZwEAoNeCejtIPoTZBYU+2tuee3UESmunmSHpR9/KpPGeNtb8LTTW55ZRcjoWR+kM9wO
W9oW+xUF2/ar30/F/ZPT76gZak8qw4N3MxPfNa3kh24qiTyWCGEYjEn9pcdwU6SJdsd0At+jz5hc
2X5p5mRsW4sW7+8vU67Ly+IoJyEMBocEsL2Eiuqz3YZJa7PGTy3QKtDEqkHx307X8mNR8LkYtZMc
Fbs/GV3XXjLw7J4spkepIqWIzsrtrZLkYQqCslyst7hcJQZT3GKkeL0MHTmz2QrJZ0qcV2XrrI1q
T2tRZ/66ynDEqJP+lCij7QHhYAF2cPFq9jS+d5lOYWgY1r9mTci4wiHWN/F3ZqOIjhYKTnWhnS0d
HjlbKaahWrMfD/aoPnbbr35/N111ghHjwJXnTBU5Z+YD/f/1db//+fvFXNhXvcHe9fup/z78/l2S
pUlHgszh//mlo+KUQdwJ4f33jX//YKsuFxHjs6/7eGdb+h9MkmvM7GViBZPUUZmhGcW0NZoBXjwa
91Nz2SJel7XTH1ueXcffX9XWsOVbVGlPD0I5ZYa4xYljXjEz4rAzbnWkFHtDUBZItFZ7Mgeb1nyz
ZPuhN54qWDJ/RtzefsOTzG21hJ1svZa3UZk2tvj3WgAoThoHO1LE7Q9q74uTZHdUCipKeNg6txE5
MCznT6dLy3EYzuacJBCwUC2jia8DHvRkcJviX4s0ntEOdWep6+PADvCo9BTehNJJoZMPLVBGqhaq
qvvKVtSgyDkB59EJPsU9KdJc8zQ5+mdm+ZYK6JuHrklL11nFGLSM6h0HieqLsTSxb1DqCe0BPqIZ
a+9kKSVkeNYDGd1/YCrRDka0maqhf1Ej3DnaaMSew85QiwafEJZ6sJW+P6VJK/Zq25yjvG0v6abK
ktd2desWeNLSUuKfZ+My67U412q7j4iF7WJBKiyNMSuqKqkdUb/jmRGh9f+4Oq+mxploa/8iVSmH
W1vOkTAwzI0KJijHbqkl/frzyJxT71ffjQsYGIwtdffee61nBRg6vWY3Mzn98C10jFaeJQfc7FHT
DWecBvbZFsTWIKtCVWKPbDapuMZL6nmcZ/es5m7uB+T5TR3DgnHijsOOU16I897UdZQiWlwUCUpm
YSIkJzgPbSsbmIb0JxlZb0CopT51nZAcfjv/tzWiD3Fcmt+MtY8IqYKCcYchPDTwaXAi9XMLcF9D
1VF/Ta7W0pTU1CZSxCNVhUf4OkVGVbSIUuOXFmXEil3qn1lZrwh9q201cp5HJraq8H8kZTMcPGgb
GRb0feu0xlF0/IdmNJyTXi+uDq6EVvJmgVDneGylu9SYxUGkOsNkaYS9lUF6w0bCNqNPZ1GxM2Za
BPN2+dQdI9oAy0fSkxz4//scq74eqhezzOYw0Wdno9vDDxUgR+KkJchURKujDYTkSXNes0p3Kztu
nDAzSfQskQqORaNdmgm7ZKeUfTN7exN4gvYh7rxxcqunkRL7aixBzc3TECTjzaI9RTtUO+lAD1cc
2kyyMkFc+6zzrxUIT2RBWK2yJFcXI5+/RqkPu3pgXDi6hKMinIZqMNGPz8W4LTQnv+ta99kwzD/Y
xj8k0e05bwJ5IT6ZEhV2RRvl/bmkcXFAmYZVtno1bYcXZmTkRTYvI5c+p6it+9tMBLgtSh2Oif6z
XfZLz0quJQgsshh+kXlZrEYN3YEa7PpUURODOKZDkd4KO3nRh6DYqzRmNltl+9FtVwZG7BvMN83j
7+kYDPB0KaxtB8+Kq17I7jLduH5uIhO8fY91DZXivljgeN3ICM5isdrmenSPbeCzCSFdK+ljeiEK
fkbC7U3nzGXHXzES2aeD0K7BTCqdAOXlRPIt5TS6mgJUBy5b3CqmmgbVs+wEHZFo1BBd4exLZ6Cj
pNpyg3xZo1xVshOnj5ZUhXWrcR9nTZVv8igDm2zQnHXJXNJG7CgdXXRPev/cqNQvyONrpu9kPf1l
hl4yKZrjVNtUMRjvYdYkRgb7T6my4sj0ZJvk8MXAyZ3qHiGXX5DWNxUiDc24JiOLasiPelxwEbx8
pFaISOilpv25mtznqLX8Vc4BcalTazRlydoZ8OWMFVEDYA+M7YzyuG8NczcODVV3lgSbysjRG1GV
xDRndAMaW7D4xtvWoW6e0y2eDeJiqviAwOdSeJA8CvDqaJTh9qUCjEkb9O+DUhuA5oSgeC/lZBKy
ybKO8/EgP8dh0i9isp458VbvBRqaVV2K9vr4tDJ+erU/LJx/wEXS2hRwVMoxkE9JOjmX3EWkNVuv
Q62cN9W5dF7SWtsFlXlkykY3DmdmmALRNXFKrkUQfyAgwlvtTz+tjCy50jC80Bx4x/VEbU3vh9/M
zirpigugRW5ocwT70NkYS+hlSERyjeJi1rNAUjHr5zKupo3Elr/McGnRp8Jd+0nOPlKW99KpxToY
/bdKUWAzaLU3ilZBmSRrSTuN8Df/4FALhuQM0kYk6QJDD87LxH3NY6+k6aC+prj64fQNKNTqc8g6
xuk0Z1doCNdF2glk2xBu9Tzm2kmiP1ZJ/Im9TKML/wVCogi9+dA7/RQmyLrRv0d0VGD9e9V1TP3+
NA7BUxyQVql9EoRtnKvGISgZ1vKqAic9Ve4SzD7eXGG598ryNn6GwSqz6YIMisbLKA0St8/laAhg
UPrVwIVU0y31gH6u4fYesO7fVGoUO9UlL4Y7f6WJgRg28LsQ3VKWmRMBl81epmI8oGN7Nro/oGSK
AyRCoDrkgK9KmxpdEZ8GvcmEUov/sW6NlZh6H5wyowvQ0TM9vtHYCDoWN6Pz3zHJ+0d2lPEotPmH
FsTIcDEd91jqZycY8LJOV6Mt8WDqFdrpTv+ZqDmHqvrLLicr7Ol16PWHWwXeCUreq9nRNJhs+kVp
C96ubvp/tlnNdwtofQGQwsg7MlJLMursjhkB9OpoP/Q5Bwtv5t4JrIs5pd6TlrGgasTTle0SQBN5
9zxr/XvTjv9IL4gO6fLZ4+tEoZUlcoluaM8esXtIs1mYC0kzUmb/+9AsH7m42wY8JXSKs1qxqOqA
yqflgay4/314fO3xqQun/2AaBYPosTyKjPTJSRnTugzEq5Ya/WY0i8+gKfwni/IkcN3iJjUUFZaY
DmBr+tAfmuGUG7BxKPxoqytjT9gMYk8XUgx3tp651zzRi5NZIh5lsMKHZQTEzWH4iVR+cYWkvrdg
YAZ8q7QiEsVE1yGx4VL3Nh4okxe5Yvk9unH8XI1QmsuBjOPOo1MmFHTdRGjiUktDXB4f+e2yt0ou
Rd+SPzEeZO+s+3tyPPBaZ/RzkA3UoWqd7M3grrG5nyyGv39Lnj+HgOhryd2T42n2iZEsMziiE6Eq
FbSosRgEctvl6xiO5+/v0APVHfWMimLZYVDZ5zfXWM0GQiw6ssXtvy/XQXsvHF8c/7+vm4JmbqtB
uHj89DR6BRh5B3lMb77bi2gz695xPS5jTrpjjy+7GJZ3EWSTbREZ7pqkvWRDxacfHw+BluDSIFKb
DizvKY2Cx+Pjy7mosAS0OT3FOUqu/z2Uc57Ru2NPKoOg0ldDN9X6CuFSfiAI7+XxjZFT8taJisSu
zjjPfcequ7zwPiTaU9lq4eNLjweCeiG05yjEMLfYK9/1YQyx0SZ0zrMRBfBI/k6jNbu6ImbKQQqC
8tT+UWaNdu5d9uMKcsxPV+XRerLmmIxFffwpv3Dp4qENGFbG02sUaeKN06fYkjX6ZeaDOiGEIY8w
NqZ33/ZGxkCBCyeeT2eXcQHOWO8aARx5I7q3nKoJGbKyLpOPIPX7uzDLoa1ixtP0d98kbgFA0IyY
3mKjajBiWYoswqQF8A8QHH1NLdeDBuitmiKSMOfY+IEDlYM5h2qbCiHmXHXLM853AZruD4GOZD0S
KXzSBkB6iRtvH1+f6fPsgsBFWo5/7MOoCVdkYPPq1e86bquzn3b/74OUkBLSxEHPkQGOf/yrMen/
9y3AvskktkyG8RRLlMr88OO/6erqZkssDhJ1ZC9tj5ZH7t+tyMGS7dUqzDlfnstq3OFIRipOuOKO
lMjpSS0PEf2/JXpyO7jOjIpdOk+BwjfiueLJdZjnQzY7KL16DvzFXTQPJN3Lsd4UbUCvnHZb6JDO
ybtpD79j8Z62ffSZleNtUMWtb9v0aYaT/WQWItqU78Lt6tNURzo5SwYyUl9vnmiE0C92UGxkI0YD
LUBH8nigiOl2voZjye8n3uDl4b9/rVE163OmsJH/3w98f9QnQ5hELGL//QMs/OEaFKFXpckzy0Dy
PMvi2dE8de6Xz+h2dHdZCNr2fPb4rkxn15bIomi5DO92jmypGPoXJxprOjaYK1xjajdBD1hRE00e
ZjgYQ5SJ7SEJ+u1DQPR4oPUl8IWO41prPCK7a2dNECahEvIG6vCH39bZxUk5PXnZ0KOwgJEwB86Z
v5r0T8OUO7fg/Op3i8yfLoQ2DECBBrPYuzYS7rYjkiJDO0TCShsOHpOfOfC5vFXmMFSv1FZ1c7mS
CmVTkWaMsIPhbdbNRcN412A9JiqXZ7Pg1kVM6l2G7D5qfyks9R0qjWId5OqrkNavjn7DVpthndeI
MggvqNxTgOTEybgG5EQ9SlRJUOX+UQmskC3iJX+UGIKhI1xiaJ1kj/pHe0n8bPTqKeNghgqTAzsD
1SPa9SepgZSo3ZE7pBuXYViPBdtmo8vNlpChBYJvSy6HUtHN8KmfV5AF0iOu3g8rAdtCQb/zgTlj
ZqOv2si/TPnzvZ3e8nzAtkGJvml9rw4T3ty1rwsnzGnKnePgPVauvk84T7hLSUL/5JPggBiCBdmz
pKGZXDTOxrQi45kMazT7bf4nFfHw6jMyytykw8yPYU6fpHm28YadKixRZuJP+3r6ar3sEOlBd8yG
l9ay6pNrYgGThsfxucjXfSa2vl4ilhLkjgsQg3Xj01oLMv1oZOWLR0284Q1Xe+o3ZThvS6wGlfFQ
qrVf1//GRDDKnw2GKK181yl1Uz9YlNi6s5bDCGy3iRjIWpVNbi+KZ+zyJ8vyaG5UYCPUaBcnI0Zh
0BMTwQa0TB8QsRw99n01tkdPOP5u6lk1Y5XIXdXRJRvKZxaHdhfX7O6a0Ts/alsc+rj9AkJTE6pc
BGHE6Zd5ksZhzcx/S8udKeyxwbsKYVueveSuaR5NlaIAY4VEWIcJbZpwNJCXvI0yFgqAc8Vq8IIt
xAm+a0SMWrKg18wmdsoGx10XTA39dD8VyLCkFZ0m1x32AJY7jlHjT7QbObNwS982hsJ/mE97+l7N
qlySs/SWKGeOg9Te4YgOyst20OudS63bgCuwgGR0NCb0jltwvoh1dOHdoHJDR/GMbKMTH7XxOMCt
0Qc5V5Hgj+mh5GxwznV324IdWGFn3zqAsXDJ8jRxutjXSTGNQpu3kmaUbyMSl2dO5joILnKK2NEy
j25cVZFPKft+gyKxXfNc2r2lijMlXrEeBl3bQiXcjilQeMHZhC4Red7+NhHsSI5ZVehSoyfSOxyQ
De2PuZ9wUpmzzcuKYnaStD69S+lW+l1M+VdXqHrdC/QhFXJV7rVdPhYEUBR4zqiE9glQyYvrukRm
5y3g1YBFw8upzRyP0YaGG01rHMKK8kDtqp5zjYV+UMvghtDIQj8oC3+tdXK6CibimTdrLAhk81F+
7WcVIZRNBGpHuuB3wG3VujNlvesTn/p9Ml4al8ky5UVE+zFbQlcQ4ecA2UbbAgukaxfHzcdzMFAK
pAr3McrLuwZeGoWvUa56g5UHqQ/sICbOaDeexlr8ttvgo5az2jQ/SgNxvIMDZOXCiLCD16TB/Zfn
gX/JKvlOSLCz9pK0vMRe/KlS86ct8npnYpy4zCyuBjXSs6cWr5JAsUYkO0VeUQQnuiXlIdOLc+sI
MF96vORWrwRn4A/glr9wG/2ghE0v9vJQc9YGfOevDYdemmWCdJlpWnTN5GCKwtAEL2drlok8ELRU
bpz8CBuGwX4VY89Q/I9g6vdkORKJqcflzYY8oEuipoLYA0CrrNCevD9Oq//NsiBmtpeunSB/15y2
vhOTvquTBHTp/D76KI6kCQeJDv5zEO+xYDZHTpJU9n7TkjUfpHvR0gYTtVajbp3vTGN/GzCCaArp
53QC9zDpeE+aOb4nEyDP3hU8817Qj4iEdkjKr9E7y8Ror7Er8BeTHh6oj8FokZiSohlH1CldlQFz
R47d1Rn2h3fPnCSy6nhRlCGmqmOB0zFCLhtY5jaZS2MPxPOXM0/usZn2lVGPVIvLOJ+Wru04wyZb
SEJ1+5r7OTJ5FKECWZjST/OAaKZf9CXkD65bOC68n3gVdI2eAyDlqw5TZq/nddi6zPxi5l6rzhaQ
4FVzITJ2pHSR1loG2IKrpFNYlmk9L8yLtODIHnUMKsuyOuLoD44NcewgPXYjzdRrxPDb5o6/Nnio
jOo8tpF5mBwEIVWcZKGmbPPkDr+T0mourS7IgRAqD202sxD7krnyE++SEJh6lOSO7IkfSJDHt5u5
Z87l69V75HZIn6fpo1eCjkyC73UAxINDqkG3D+bN63OUCEX6Bz3TQN62xc3R5A2T+Knc6FSnNKmy
ccETJJDM5a6BAY3wMfknTVOi/+1qHCe4ghMNnl7ui1U6pf/KOPO3TTz+ojIQh6XnrYwlI8TtGU8V
2lONNWrXSxxPwxAM6xioUyiM9Ek6+i8bgx/isea1wB5+VqraoVP5nerjJ7yMnVYj9J2S3gw7/Owo
rA/F5KldMgwNRTfdCqj18DXqgyjoiRqozzdVYjg7MdcWPf+KJCyy1cNm5G8K0KwydtQ+NS2x9lrq
Ou+N7r00ToaXpdYAZwyGPJAMM++GZbYtUTZty9iPboblYW8WpKXKyZj2Qs5vUCXvBtLgIbblZlQ5
67yUWwg2ZE40qDroQDPup6kbygbW8JCFaQIKGgPTUyvFi6uUOuypsAE2KOChhQEqzOP9ZkfYAY3K
N0gbdH343RbI/2O62BRPr+tBxPbJKwTMPmMD9867Opr/xy9ne9VIYIptq7R1rvtvUYsGIG000mDR
NCuaLM9DRZhZnXzkkxquI25o2nPzGleJceJ052/Ro4Uu4bw0ebpXHTMQbJUJ1+J0N8qs23qqxLuN
TdIf34Mqa8MyNxg/gQ7xGP+sOnP+VHE8rSLxPmfI4tw8h3JR87oNzq8Jh9JWZEG3tpWJ1z83Afoo
azMn/fPMmI4Bm9uvJ7EMZJVlrZyg/ZdhMloZbvO3qVkGdIm8uPu0LCbnyN3F1mz8gbYel2Fmy7NW
Z8PKchtEcmniHaxuKwwLkLCbXJkufiFJnDeSk6CV98k5yvyDOZLZ2pU+Vi6Ng+DjwY694h7E+t/G
nN1j19GwbZq3Whv/wtrQ1nadjVtfmDuTmGXWDzrivamhKq3TfeSwLFtlyjAjG7AzOG+pEvwxHMBQ
F9fbOf6burK/jJbGIVTnGTo57ymS1l2BVtcsB+1UMFGBekTC1cziXfyxVbSrG4NjVFJ92oP5ySkk
3WQY1BmNVeo01Mxm+vTDUfNw66gwiDONt7Zmi1PQp2cSjgzEcZyohliRhlJf1QQSPe+c4ZUWJ5Pi
eNp6zkQuJESMN71w0B2L/p+Z9XlY2peqa4eLpqG2p14Ad63h6ZvTC6b1OURFlWFRINEDqUhoFKWP
GsX5nbE90B+D4ePz2lktbR9jdPez2UCjySoYYvIQB6AYkYJOoR6TDqG1yD+1Gt9h1fGKxJTkuGzD
SGDiCVrjuQsSc8NAfq/aONosvtzOyrRL5LG9A0FjjrWEGKRfpC7NDOQ5JHoODWCgmtikBGUCS/zK
89sX9gI4ivPCwC/rFyOyyQ3LiC/Ja+b63PI1tRQaVUpRnYmqD2SuAmsjagOzp4gMZofDnoKR4UFJ
PxbGOjIEDrVCTYTVuMF7Yw5yW2tzAeHLOiQ9xgqEP2M4JV9RSpyUK9sFPq0wq8lJPiszIPhxGnZB
SbYVytT+0gYlmnGgYR6k/ePjgbHmL9csnJ3KuFIX+gTLt/6S10jDk5nFKgcTV2t+izmVdFGm5Dmu
A/r7+Via686BvYfZA9/s7DhQNoJg13iNv3MsvHq990zmvP7yAKOJwcb3nTtMbu242pJx5excZaC/
m+h620n+xyURbOcF6lDHTHyLRdVcK9s4gtV9ngqL6NMF3mhCLw6HVllbG1V5brnrAZw0qFE3vZQV
1p9pMCBHoPTuA5WFbjZqN69gh8wbq3iL298jOOyXGOAxbh2dpAdmAuFocXbHNuCuqtJyw1QP/Ke4
oBEyLL/SoM7dSQ9Zn6nEzXQw7gzJzq7h67kVQ5rRScpbVwBzBTpyYwcraStWyd3y+1/Q+m5kdTtH
RW2+iM4ehEtP6nVoYV65EcvzV3bBwOYrXtq4qLgXhHh5fJeTzOMWfRH58Zh+u0CjnMzzbF+MDecu
Lbs9sG+Tr10flELXMo8G8whkm1p3ebzoj4y1wBQI+BZwYtDWGoQlQn+qhGb1knjh96SzBykcl6iJ
nlhjFbOeeFMVFgomTzt1eZ5CLmDg0zbMdN2mvUoRuxeaz0vSOk6yhaf+yCWiVbO2NRgRrRPV69Zs
2jVoNdQnPYLw5QTq4k51+OvWrJyUx+Q5XjrHRhLf2ietSW+xcuajoPLsG1JUNCvLLlSr9SHCKpHZ
xOsSMu8Vm3bU9L1qPPPgGhFek1Q433FPlu2c7U5jHBWkjL/S6M2om/k8o1bagf1/7zI5HVPiW7Zx
boOBbuT4zahUQRrssBfSiWPXPT8+ihLcH53blE+j9Dax6Q2vfPvjIoomtbjmOMU9HnoWiqrOVi2U
IjJD/Oe8CoxjQPdhNQ8Us0SdZlzAiWAq6TVhpCGQlRpBT5xZngzMRgxqXP0FMwh2MyMpw6ak+Czp
xJ9maRw9HdXpjOv0MHcB0CdsUz6rKZad5zaw9Dd7ng4jrki5xCanGk8tZkIwYUVYxRGHXkiF01aX
qEBKE92zRLiLADuZIP4uEfVa1kN0zBfAljcZ29HGWt8GcYmRlV0lHUnqi3Wk1HH2+5vnaVrfYeuP
xPU0DwyksJM86GiIiHnFRmLbWRjHvsb2zrHbH9IPHNk3zdKQrXEPXpbPxj6LEUQz252yCcAocsZ2
7JwXMfmvQcWpQ3BOxMXpnBrMQwyZm7DvaZVgjh0pECfUTxrmDruEEqMbeGRR8YdcCcg3Ss2nl8qP
O1aWfjUpoUSNszUilDKllnnf73iSJgGFEMlROvtEkOXVNW4i/WuMC5YQhHrrWSXgJOzgX1PjC+ZI
Hp20sl6nk8GEtBCIPFsDDOaUxMN2JlSEjkxdhoDU/L2PWeSNEw9t0pGw8VXVWBX61mzaaXo179JG
vfZCP5J6yPO2UG6OisyUjNnthWKg26d6e5Cif2+YuP4FpbaOgtUj+DZKYkj+KvcviKimjamPnIOz
qX16BEA0g6T3ugSYPR50awKt79G4HgPYRoWeXjmzcrie4md2Euit0WyxYQbF4fv5a3HxptvPLaMR
zpYItII43TvwX8NEYpJFI8C7KCTnsiQr9mNv4ihFl4feutjCVug2lZpYRjoNRV0n9241R08KWFOJ
B9mZA+OTdYOhwGxNu9l3/vbS0n7Q1AcCtLxeUJkLmsZcw6b5EqS195QPzj4p4oNpwWXATNYi78bP
HiT2xkoLhEbM7K/M9e/LDn6QMWgsoPs3SzMxn0eaw/G1+dsGNu5yLuP74+X26kHsH7c7XmGGjksr
x2Enb5gPbSKTsTPSCI9+f4mXDvVo4/s/5uAlmvokNJQvyOkFivQdGEfHi5ABoXm7770tQsBSr3Fl
36muE9JMkJ0L0/Y2eWXa29zBSdMw2KK2dtu9xj/vkR0DLoFlte4bVM357OyCAl/kytCyP1ieQekH
tCMoxWfktJ1f0EvoxbwrURW/lkCOD9OSswEiF1yXrocD5iY0+eVdX7i0j2Dsxw7wnTDwWKSxYZEc
5DfbMorN6yM/KujwsY2e6ayJznZDo432Vie1UEvFEM7Yom+BMP7y26Gt8jroNHkALkRj7IbzVBuv
gB3oJnfW8JTX9TFWxrtLw/RJ6xGF1Ib6HFVCCDqdBem9f0OS7eVsNadVcFGSsCUMuQEeYOQJJp2d
LXBj795JROyZVqKp1BhMBq5GVC2GeOXaezaZrxxx9fs80cfGuhF1i5AKDOuyencmAk7SgH/UTErk
AkefcbMyUufojPuZQDLLqTnJtWl9zrN5+u1r2qqfzAx58lcMBu1W9Wj8+jH2zpEYUVf3CycsEufc
I7vBtmIUmfCg4NxCu0Lj2Pr8ouyHWcML4ccmfZviHtnXCcNmkkdDqxfj02PtxBfElCHLQAtaGkae
mXEswIV7tWzJZprJsEqdTT4E068xBQiVVM72+1oze1zXpW3/chcyc9Nb0G5KiQ9FMgOdnQmDmBao
/ViZv/pUZRuYF+O9LvsjnjoOGTFOLn227GNiof9oiDlaWRqdpSxN//BCW++6bVCekZxuQNRp6Pkc
NNPp97peYabPbbD2BZMrzImVGZlPVUV0pDC7+mnYV3rRcfYv5w0ReigNentlzZIeg+VUGBF1bR8N
VMq10pC2UHaeGweolRDcF6OtD6GywIN4Q7dGxDBeXb89iWFXjKa8Kall6zZNfdDVnJRK/DKPV+ux
FNIQ1b8K28zCYFkZIqPEguA6/TEfF9JxVm6ahUtBX2VA3zqbv2MLWKsKH+xi3nauOjNIUPOOyVX6
JuSxAf/s42XLcZVtPGtPsHtz83Wq7z62NlUmjL33WKk6Q25bJtbb1sSb4y9M2aHxnFPrxOQH+MFe
J5ScA/rXJNM0LDPj4/FbDdMJdrZR0ISnI/eG6Le/mK1JGi93bWMY3aHs83nbTf7vWNqvVu/3z+7A
bZBGCTNexM6cxkdxw5u6QDO6qzlMB7Op3J09OvnXJBA5plWOP1U1xibui+Y+VQiOUr13rv0QfWgw
Nb9GuMRoGXS1M7gYVqobyy3Ae+Ayy80zUjJhDMBLmrXxOqlV8Zw35JhOqLQqR3RPYmACaJTus29M
QDWXzjC58mHjV/G5R997hUb+pelBf2gAlNHkHvSvvoFsMnkJgeNETeak4tJB4+htDWzaisNiaHqL
NYd0yvvjpWFEiQJrji/dMomvdb3fk3Sdn+Kco1AW29q+NLMaOwMHroBS4KQ59SVpoaeOQtwq8NdA
wHiyHll82BoumBnCHq7j2sms9lAaIE+7DI59sYCaZ9y9+C6gZRZEG67yEoWLTTL6ITYhZQxVgTsW
kfmqNbxPQJHei3RYFMwqWeaVINhdYbCwQIs5tnXiYpBobVR4TcA4G3bvFFQ2kBWkY4+YTyXceeX7
bXqWJW490yjfnEmMn48VgOFVcxpx/G76ljtjspsh1AcE0NJk+RfZ6IekgPLznltcG5KUOVKzdhWq
Qz5uERsDSIk12USxR3rPOKCtcBEpYFAvcB9XVXlOZTrD2JhQssbq3iwmvgp3Wmj4Df9FoEFtUi0R
iTl+pKTuxkv2T7KYuvmH1039NUgrb13lTrkHt49Bmm11FWAdfrad9hIgCCDw3Lja6L/WFb6eLU/R
2NO3Xk2t2iQeZe3jFe8Su8baj/e9iVV+RovhbudK51Q6K/dCbxPDno7m0Kc/s2m6rjnU3fSHrk28
ro2h283jH+jAaBkH0gYcED+drwWbyEN3xXS+xShVYeWPBbtFRKYR6s6fslP6bhzTAU/nnHzoMLoQ
GnBBqeeZOJhnHdPZth7M8f79alUDEY6PYsBqe6wyQAIQCn2XsIBjyaGSyGiNPa3/kTMBtJPGrvYw
FOJT7tschYyO0pKFNhQc3TeP/Rj/FP8Jzkp93yNn5dajtnSQZctP4pvNQ7Icx3VHYnIVGsLRxsVi
ORIVOXFpysJ5SVsH3dXk8NwNdNTLmgfwu9OvqYyGS9eiKQ9gATwiCWab0npuGsBWQEVWYH6YvFAs
2GZ9o0MWhF2AqVTjOzaWoRLw0gulS4/OceMlt1qqvS21JzCvGdOvAT5JivgF1xBtVQC3jVbaL1nQ
DJiOOmMrk7JfPwrOIcluftKLcyxaZHoIsg6PIrUWFuLVOH1R0+1xrVc+rl2lGrg/2XijS+qdHiUq
UGqkYK55Dpb4Vu40I6RJ3JFgAZhfeRob4uIUeyRWMQ21N5rEnBDgpbnVKgnl6L1a3EbP9pA6F8wA
z51u9IfBMs70apt1j+DuOEOAQ7+oiVPvxG9tXG0aZ8LiXfX22Tedj9obuSKWI5Q1sL6r2ThBa+hO
olpXAsdZbNONBDFC5aMn8E6H8VgJ/+4AUyEte4IjbyW8W4N2Br2YXmD70UhA/I9ezsHsYuIhTTvD
viKGH1CJ5tqB8BZ76p1zUrRt+N0hYAjmgUG7ZtJ4S6cSKOJQiGvFfPfSRUuU6Qf9lJotLdBuyWxj
prDmN3NAu46CA8Su2yM2a2OJjfQedxj2fVwJcWGGgw9jAYVXdFIoVFGTF8s7m2kUy/zF5DrcZa38
DbYZGyGW2kxgO5yu0O6FafO2+G6wTkdHvD+W9lnKt5GIdKL7jNuI0G9dGrhKm7k+SMexnpsezpRL
ujnY2cI66rH226/19znVky/HZ+Rb9YB6UNe8og1oJfIbFxb2TW/bHxRW49kuh3YXEe4A1Y820ZQB
cTH0QR1MYa8mgQt7KiF2fh9wtTr90LhH36vWn1dpLtwLPVDQoVPz0eqFus4doem5SJDPWz88YhYv
ciqTO0ZFb2MW9Mb62Yvv7ak8P7YP5UPK+V78c3eOdtYymvOlKC6Pj0SPy3TAkbmPksG+a1393utm
+lOgIfVGdctt5JsBzsWuBpjPk9b4vYQT16ND5w9+vaLa3/IdW4cD46K1TU/4C/f0hup9D2fnNCZa
cqL6IeABlctgHMa5S5+pBbI3sqMIgdTfvNLdp2DfLN+V88qkuxrXSJCn3BjPypmQN4zxiH5Nvgrf
gNSi2hcMKcwR8JpCs4jVGy0YLM6dOmQRwJnHdWLG2NjlGLptXhGmUAACH0hFzvP496OUstPuK60+
Hr8J7ZLxUtksiap/SbLZDFjixuyCznpHc8kICVZgYqAxcKhiyGB2VY4X2mbj5dFAYLILhIOLbVU2
HIeNof3XGoziYlNm1yltHmUPhYdvQODzRliPrH8vA9KlTZFrw9YY5+H5e2FO3LVp4Sx+XFwafNIC
xb5qcfCj77XigyE5PSBqKl+xTtsccBXV6BTM5pojSXyp+h/M1laxiqhtC+NXIkGfO2Pzx11uwxwR
045kAsJuoeS9wMAgwpeQSk5YQLgGtuykPYwOrryydd6LONLeJp+DRcK7ifYgD24eR1H4cWb8e87e
TGJ4/sySJUSXefXsTzll6Zzk+8fiqCs/ep+s6s2tx+KpSVztCeDYk6iV+Jm1jNmxgMVbA6vFz9Qf
EZJpegpOSlE3IiJb9nB0yZcMENb0KNCWhxrAyYRm4/AoA3WT/KKistRFSyZQTkH75uMFeWwzcwbv
2rZ7QjDzmhiC77gP39bfW4BxZRbJTVCk6Mf+h7kz6W4b27L0X3krxoWXFxd9row3IMFepESJauwJ
llr0fY9fXx/oyMqwMzNe5apJTcJhW5JBNBfnnrP3t8ckXxs1QyE2kKtr6EXSVMY+H+oH6V/9D0LF
44XhrivKw3/8p0hJLBAMug4oQW9RpUj6FEF8M2q5uonNjMV5BDgLRNS1PQaX1xdjNSryRDVebVPN
kcuUWd4n8V0Ay8YK3HhNup8fwE60GavfiFwPGSwH1SZyuGT4YPq9FPP+qkZVmzshE316XGyf9Hxp
kb9pzZ1pQl7ngk5rmn0XhAokSj3Dmu9BYREZY6sCc0IoiniT6fQg8pzi35vbqlFv5LSn2ruEbNRN
5/DTTFR0C2kWzR3trfxWVC2HN/jh92yCTKZ06BBpMrPeaM19VFXHqp+mW2DdgHkTfOMhKqk900z9
wnvHcx0NyXHrGPRVKBmuWx9zara+PoFjEWO9NaGZ0BDBKpL75rCteywfRdI1h3ayA3e2c2KqHSBP
Z+QloIt7q3KlXXYmbVLutfixTfbONb4IKyfQnsiCIlTomG0gz/qdMu2KvC9+vOGVDClsY9Y4RaX6
eb2ZahMCXNTx/Bmiq85ZF70nbFFdjSYcC4L2HHsBXCNOLW9WN9JE8DICmwq08YX1bBsYVbT0Y2E8
aP50ScAQ7GnfVQ9oSL399eZLTbBWZZE8xdKQ0NXR6qmKY2yqCJkVSuFWig8zTrYwITA0Dse5Vfhj
IoFnFs5j7ge7utJV1+uohMN4ak4k7J1tLY93qt9ZvONt/6jb4G8A3ToG2LSOAEIyd6MB8IZWL9Ko
To+6h6QH8s0x7HN/d70MlYLg2xjUGyZozKVtjeqA9GnQCvUyVHVvI/rUW14j2oqQAo0WwgU+lLXB
AREsTXJKmZJgadEtsRX4QkjXS+/riTlVmIuzb2bmhzCrU6uBSmlowLnUnUt2avIuttF35TlFLlnA
ZObEyqVgSL/IBsQVsFOPcWHflVpHizGkBXbtpcI4DLI7vR6C1Zh1H0CsZoxmQwxTgCMKGVWP3Jpo
tjTpzn3Orh34X4zMTMhHL/GiNR+SNJL5Z9hi2WveqvY67ZE9yEec0kVGAj+B22BjLkj+3oxO699c
93M/Ogvl95xEt/tKJytotrErqTxcm64aBfDc/LR6Y/b6ZF80NltU6JpzHHvyA6432bUquq6Oik4y
ZS/Rbl3/LLZKOi6JeZ5K6/max6snfrmzY+ySIIDXbAaeGEbbnETNOtGGA49RQQm//laGZLTiLhIz
E/FbDI/wuWVTipty3CPdO2DAze5MomPuVF72139vskHyhpFeul4m+jtTGCHSJAINAJuLRd6SwmNG
Y3gfZsWdKQNMhanD1apnVa6oXWGGzcofu3yD+oLA5jR9QSqPm2nkPX99oo3SOJYa2WHKdFLV1vzw
vPSM+brlpV/a9BAPhdVpz/mU3WMBhnXbWx0zEnBgUdygY4+ycmeM0Vvc5KQmw5M5NR4aJ94eO3yn
oG0F3Q/iBV3faL4EHbl7G7chIduaSkINnajrJbz+W0ZHZIHH7uImsER3c/0/3cRV96PjaaLnxi5T
3ybmiD5L0v4tM/UCW8U75pR2rEuMHK5fYSDBixO4GbbPzj8k/w3RFU7RsJk2SoceHWh5ePJ5cDck
AKCYmhc0M4lfJ3RY1zipifiFso7J7kMi/GKhW5ozPdhDyqzeXg85ZQC07c290MNp/ePx9GcOfgV/
tUi7eHld3lE0FeR4+uUhucaTIsHUb8L8s7IC+5vAQ7wuEMpLImVAC8XrPpLRvkuHB7Lfn3RKyus2
JkvG6dQpKMurtd+W7EHFoN0EXT6xjeH/U8m8NH5OwDIfEQW99Rqa0x9lSuGQoSudsL/LBM+L2WQv
sUTKbobsG5UINuG1fMXU61ASWN26SR40hXCKcsZ4XZ+4jO0wvnja9GN17hgIHEZ9fA8xbd9hY7Lu
0mQKd7Wuwj2Oh9dCJEdQK8wVVOI0uFVVOpz8x8BJfsrbgX2vs5CdKR8nW9z9eNvrtrzRYMl0bHZP
daZXZ5M7ZSltojSuTXM9QTve86IMU/vQUuTQuYHt4auZefvXKaXqfw7nVnVz1tobuoGlxPklpVR2
vdRrDW5arJq0SSciJq2MyC6oIbuwo0iai8kJ5TJn3lYhrLAMbp0SEw4u+cW1mxoxK2rxdqsyHdZC
gsxQm9Te/ZMDnQ/k5zhV5jwG1YeqSU2g9v45cbQLtZI13xcrtk3INf2uWaEGUF3iNCmAC39lBtkH
NaQ8TFb+aCvyBdyOXJZ6x4bQZhL618cjfw31labK6kP0qWrbjumIX+KJ6ZuNshCNWIXs8RY9X7EK
6RFOzq30w349sFK7oVEmGP6yAma5Nf4oblknUeCq0QEd2lsoLXPL7EruZEk2equHwS5lvjmMpJOU
c5hrQZPT0bI3225B0HfGcA/ZzNuYAlWwze5++dcfy/o1dXn+WJKbSQrdEJaqi59PM4MLpRQNLrl+
rPdDa85eLrKY2LwOAXlNvozdeCyY1Q214toaWQb0DYe72JEQjtuV1yrO6xgBgrk2StqRDQo3RklU
pamhVs9OWYqwd5/mMRxWegYgA1BN6Vn+6Bs4OQoDpj7Nux4TacVWnoVOue/QKQsnh6mUAutUBEMT
Kqz1tYlZW2AaxikgN3MytJPgtC9MO28WaPeg+8wjKFrVX9f9dFLWANAUdLlZD2PHQyXEfG8F8RlQ
z9zutALkB7MDXXbkF9nSZ+VhpUX2OiQHwyq2OIH7Qz3p31RcCIsijNjpxkx1zOFDTcKcD5cRbwB1
/ToczmnLUpTQBhUpBhKcTw3rfZWvJQ8y6Fuj2P/11ZPzTffnh0SYEl2QoXPiHUs15C8PSR8ko6rx
SEOsagAkMhG5jQYQSaYA4trO878oR1j5Y6IZ6TexwxgQhQoWSQ85eS2bbOfX8bgJFOKT4jkFVIvJ
bQrL4lBmdn+0WgZEwfTPErJ/ves4bt2RvAsszXB0zfolTljPhRU0noSbmmo0N8o5uA4FJu+UcDpk
xIcuU2DNuzywrYcy8w5GKI+TU7pAduw3v2HP7wRKum5n30GH02L1T87rfxF3LG1h2tLWHF3Qhfn5
qfClgid6lqR0GcE8CCCSTV4yA6qgjnWG8ziU9LJ8aSsrTavtrWE3ICFFR14oAyiFTrnB2n2PdJ3s
QSAUbpGQjRbl8jnOBvMgM3RG8XQXFR76k1rmxwjnGa9WK/8n+d7qrydaE7qkdlU1U1MNw7Hm/O/3
V8olv/79N/V/NVo/5VWJwN8yERDHNi9kRI+v2iSermddsCnrO626leAfj7mVflCR0i6K1HVKfO0U
lcoTypXJtR3sfn99lvX5Kv/57uXgOCqOkIA0yzLNecn908GZCkMp5IacZcXUdkBaNg3tlgNZVfGW
7ev5WukHUFNRlIYbW1UuztxpS/WGzkWaOru2bj/iLLjYA1ibawoutIjJtSTZ8cVQrkC1B0cEEPrN
EPQbKB/FEoqMv26c0To2NrSYlpyvcs4zr1Uk+r6vrOjNQ1wXBl52v3P1tDQfagMKHvAUtDSsTKXE
INWbHpofP9CPtQ46QXWY6uhDePjrMyR/fQkKJg2W0E3H1NntOvYvL50sjfIyrAQ33XyGbKtHcARH
gT98AWiaL7rcAxZXqw1R4+zNcgvhrnAsNAtXIispbDZ5fyGacNmSFYqAd0k5b9wYcCcV/OOIqpx1
nY3nAHnmj1fLv7wP/+p/gsJLRj/P6n/8G79/zwsQYGB4f/ntP47hO8l2+Vfzb/O3/Z8v+/mb/rH5
zE+v6Wf9l190gWaTp79+yU8/ln/9j6NzX5vXn36zyhpI2Of2sxrvP+s2aa6HwOeYv/L/9i//9nn9
KZex+Pz9t/e8pa/IT/PDPPvtj7/affz+m8lF/Jc///g//m7+iL//xooWZhjqPn/9ls/Xuvn9N8VU
/y5ZcXQqlHmEyVPx29/6z3//K91y5j8yyGCXlsbzlOVVE/AkG383NfRJjm1DI7TM+TVf5+0ffyVR
knLz2IZt8qzZv/37wf10Df/jmv4ta9M7qFoNS4Rh/VxAsoaoBhUkzHqOULMcw/r5oc1iR3iWOcEx
d8Cz5eJQkK9O7XxAmHd0DEAM6PISpSPgaySPdzyADNkA18Tabp2SgH4yLucRc3f8pQatq0avylDt
J433EihoBk1YCXoXLdi6tPgyfphhzGIvh9LuJUjjo2B3ZKTNenR0dj0MkkpxsMphMxKZLuGItUyw
QQptbOLfTFXcmXq9smvrNP86H7OeusApr0iKCNyrfh5azAoYEOcHR7esk03+XJa1B81BFh2qdxhX
9lnPNI8+De/ibea/d7jyS6tZJ0a1mlUN83kIoQ812l1IZQ8hAj2RWDrsEEIydNRh03NEPaK7+bvq
ulnPZ2Q+mly0hGfSR+G7NWPYZAFwb2fcaOqp1yD+pO16/iMQmSstIBxu/prA7smqxvU8otBSqBfl
WxEYW1AgWDSbtQcOODWSrzYbGVq4mj3cdLReJIN2e27+8vHEmBx7bB/zFYjiZD+z7RUON4H30l08
ruKY9WygfxwfzJNtptinOb82J9J1ImiiN+MjbLpVOV36AvAx8SzkHm5ENLw3ir6dCBFMmBzPHxM5
+qJAWsaUfWWnHTHKzRoU7XIsuUm4QeaPWzUNfqovI80W86mmclnbBvdXMGxSVW6rmRnErQHqdj2f
gaQVh+sZtOuV70R75gmAhjkKbUs+tFsl+JAz0vKSzp2v7HygjPq288efr+B8CqT14/b1aiC69Y8P
Ol+gWlinQucEA4cRpbgbqmQ/38LzRbM0TiOw0lrb16YDCJXgVz6s4FLPX3b9McDZ+7Bezd8+oHvP
Mx1YNpN5tpsgKBa28tQFCqoRTiFfNl8UlQQ533yHu7g2COuYPy9bGTdTKFUJbUostKacMqZmp0rh
89c8bx5YGbpvpSlcXzmJPNqXXXzMaUERsIBg/y3rAaGaYsnLmyn863xoAw+MimRnPjvz7Xb95DTi
Y2840K46YjtASjItErvBlD9usrpaDSCdgwJMDoLcuG/WVVmtDBWhibLNGkKgsUDIvHMNzOXf56/N
C84mt8l8bavhrZ0bHu31qWlGfVtk6nK+U1LgyhlfSWaTSwOPfUW4r2OersQ4miSdBElzB0Ns7ehk
IujG9XrMJ1mF9Nrl1SosyWTjWjrkwuhFzFAQNup8hESJO4wPHKe9UHRu43C4byT4qMo/4JxcekDv
6P3j1+sOK/bcrlSC1/m0hOSezldzPqi+4ASOELWJNy05qPk6zFfPMvYJ6TwwlRN45yYnzhxNNiDh
fj4x8wf2hoYpPapkPqaaViDLkNRxe9Ge3BNnssrt4UCcMKqPz/mTRPyDtKoP8xEC6l91VfLajrPH
F7uLNaJlmG0cPIYy3OPf4QEg7iB8VUo4hHXy5UzGufAvZTcQ9dpdKI8xXHZux2M9f2fK1VPQ98+/
tpwz1XhuBmJ8I/1UcvMpICMVtVzNT9V8JuYbJBX1ev7p18vCk4ZKwUUcdyxqcUh6A2Rf6yY6p5oD
tlhsbNagfVEQUueQPslMiEcqAhJnzbIoql6Md6/seg+pf0oNc6nX4R7c4pHB7TYSJe4AjipAgea/
zXcqICY35rm26fbG4wP8CvLj0J4k78Uc0Tf0cD9YvbktFBa4geiglPNao8lBzLHRuIEFx0w0iBXj
keW50lm3SRzf2+wPFBaU+WXhcBlK7mFESEQ3oXFkjZR0oxMuWzAv4Lq2LacYfig9+aRdSn1aFeeE
+CSMrBi4+o2iDAebh9sh42w+mGm+L/ngc5NxYLYeaOeOu2X+MrPEeBTwBuLX+R+QOejBBsK/cTvq
KcIlEN7JcI+S4TXHbzr/lKpI9yWO0ZYHHS86fY/4OH9sYUwH5qIvZdJd8iQ9qpm2aejDzN+Xzgsm
8NdOGd5Vfvx8OnQ/+NIz1tROI1w5PKDY58L5AoTGYL0gtj3Egh48Zyh2tgXOZ7PSXrCJXs/lbAJp
kIPOH1MyWFEgiA0d0TzBPoy1rbDxNXJ88502/36+HIU6XPS6u2Ccwh6/nYbhUldYkTqVBLThicnX
xq+yI7mtUxjvbTM6zmc4QShdDc1FZ0WZP30iIhLf4lVuMlxqx818ANW87hYx6DgmkjzTjdffX09u
asA52ncRNjcjOs73rVeGe1/yxuCt3MVoDe1v8LXW89t4XiEoq7aKbbiCqLzBme6kwgBabe8lBcW1
pPsflb7/db36UxX8/1Yd/39Y+l7bR/997Xvz2TR5Fv5U+l6/5UftK21KX2kZQjUtmyYl28Efla8U
f3dMS0iKTdXQNCmosP8ofA3774SIUviC0nOE0Bx2SH8UvgY1sUmVahmWrpuSre3/pPDVtGsr7M/b
VZpkFORYuAk81jiUea/9p+2qiDEpqGzV3E6fNgF+j0OlJGTvyWRYKVrjH2hS+wdkPYsxLfaTcx61
xA0gZCJSVCvw280OeC19l/vGI9ClMlYGucZr1C7KEtvPws4ZVkY1E9uZJ02rJljQfSU1uVVoFdJl
4v2n0JAPLmmR3iVJoj6lprzV/XGJa+plqjPp6h1C+bgFugdRbFRWgYFQz2tFfRhbjQ46cNkEBXld
+I0LnbwcUVEmTGWCgK5aosGZjLSjFSsPrAHPiZwAkVWgMWVsqMdR9Dcd0BpgYh65k6XbCnbXPnmo
JK2oQ65jCdZeLJOlwRilThOqXTXwQmucimnuvGVh/jqlr1OkfeDCXJOdxewIio4Wrhule8SWsNP7
cWbOwbnuFaxRfnIOddiwZuYWXvKZqt+GRENSSw4zZlnSaHNw/HXivfpBcTCLt4DMKKJRTr1Mzjli
PjATaP8Tty6eke6zlkHk8iUYCXtd6hp0hIHsCd7jeFG0STnmKOn80M7IEtBugE7DYPWNVZYrrp4T
V5N6G8d8VEqs/+Vom4sqJleoBtNvEJrqdVCa1wkJVr1ZrUUIR7Hsmo0j0qcya56iGzsSn6FFbhkn
Gc2eazrjW0MSQgPAr/WKdaYOhw5uQzxOoKnYnmvmWyeCbWkl26g/wJU4QrB0exLpFsFgPSNR3hnY
jZpw2HYa7mZd7iqLlw/0Zzp2mmvr3hJi5EbhrtMXk2dvvRBSMWgHuU/4IrtFjWgj8WjU7qYcTX0B
JfQ+xi36WJK4MrX8Oxj5LR/bCZYwokM7NgIUvcoujLMdDRjieIZNrr/4kT4s1H4aCaEyAQfEGKSy
18Sa1jRYmVGPzsVMKnkoNGWdSstmTtWx5arUA2OOx64Lqd+pBU8pxBDEfO9sc12L/vlYvWKf28VD
91E9+rl/aOrhUgisjKUdwWqeEbr4HDuNusWcoltDtF8YglZ6TIVNWgw7thyvKl1Oat6QhE/77DVM
OpkqhMvAn2ISHQHFJSJ+AfYSQwDUv9eGitehg0DlI5HqhhJvGp3zZWiEBWG0VrFmiTvUJAqzQcIP
zIwc0EG6F0Dq+4ryy6hJbXvVjO942TvvLax7WptJtOsCKzwJI71Jharteof43bTtxnNWOtVOZE2x
qmGwuIyGnZ2apWsxyKOoY2hWZkCoiNpWJysJH4We6pcUSfNDm58aq20OTtCBYiGPEDJghwahx7Cn
3qNhx+iFNHmRxN8n9aY280OgxIeBVr0RxJcWFmLQBe9dfh8AOIzokY/pjBs4xLq51WnA4xbFjL1A
+/TokzDBNy0QktAH+yotsRBzni8ys6AdV2b3aDgkuOMswUh+Uyv463p5QtrrmiSSUND78qVXHQri
vWqtGn/cpJZ46Dqy7VBkGwZWWXKqErmEPZIRzWrjKi0wCgiZrzyd3DybkD7B4ojodTJJPa6PJlEQ
VU5XEMpBjJNgqJRlmz7gkd4MGRIrkmWp/Va1PA/Zi9kX3AHftXwrUZpaNC88DGjToQBplXDDROLk
+eJuys71ufbKjUiCvQExWlcfFaNziQLzq5NmoOpHne6pCtWvYF+qHMK+Iub7Fqv6Eu/RQqu/BQNG
NW88c5mAEsZYvFsStzVQLNp2HraFxTkQ9l0uCnSnS4AVwHPTEb5yWrMUZKjthktONWxYuBXjeF01
mqsAFytUZWlgDdGUOY3D0Z9GyHMis0lkIhYOu3rirTx/fIKy0JEZOJlf6CH3CtBjBJoEphS7ATBZ
NMw0ipe8IiC0eg7No50S6MNfDOtMIWSugGoYJiebOT4Wkk0/+k9+H97Fg7MjwbTVqP/eS3uFvYjW
sEGhZSzTUVlkE6FJRPzUdGk68kR4LzKDA0RR60CrSW7ICKzJdwkJvF68gl67LNPn3g4fmpGQA5kg
s/a/pe0reGBAsVgRzRQ/MA5h0RUuA2XfeSl99ONhRzFnrQTpYcFXSebXNH7VTfRexiSTDiY76nOo
WpcqYzkE/dc58lx1BNUxqe2kijaJmy3OF6wnkLGZ1OgLIhRpCH1NUAo1DENkxZZLtWpPsp5n/+xM
RbQjh+KMaJ1mBJpTAnysjdGM+QJx3ldkJN+uf+bAsSi9cd1G5Z3ZqWsdN1BIdpTA1ClGryDlC+Ze
qjO8LLWScFuCv2QPdJRg9W7S9pVTbZFesQbF9hbDMZu9+MFIvA1Sv1MPw34wv3vqN3K5B4J/ZPbW
YB0LeQfTVFk0Wr6027c6JFTMxmsHw0mykiJtZu2g80ujN1EkIkSGzBapFw9dRtMpNnD33Kdm76bJ
kxm98AStTCJS4mY6igKzInKHYOfPHTU1f4sBxBgZ+1t6VpRviy58And1k4fAJ0K5GABBjLZ30xnf
YMEuU8Gpxfgg2s61Vxkjcar/W0Sk3PTgefAhKCnafTWh0W+l7La0fQHCwfd5kcZbYivAT6B4N5tb
QRK3RX45wZm18uGwugZooRvjM5sj0EIDh78GKqOhlBhfUpKsKwnBl4wvh2da7dd2ETF5G1a6X9Fr
gyNrE1kf5RvsKOyizXWex5RsBmymYpfK7qh6XDZRxW+ARLqy+2Y0DjBMdPAI8bZ+59zn6JOIu2fN
58VI+kzJ25Mh26JJnS9fH7ee9xBlgZsbgh6BvD8qgBiWeKYeas95Dcb+As38rSfpnMyecm0xwMI5
4pCV62xQZJdIOh8Smxs1zX3AYHNgcZqK79QxFJJeRDbMUDcsA117pwVhh3COJbrX2yVqbizevr+3
6AQtso8pGj4SB2Wj0RmPpa/feczPGEj2NpiIdELIp3h0NJAFtxkJ85na3fsho/x6E4wEtvi0OawK
XWhhE0s2N65sJtf2BNwCv36PyUsNH1o7o98bjB8JpIul087VnM1sznmUEbmSU7mFv3pvieBGT5yH
AfVhxza+cvp1HEYHuAXl1J1o3zaa/PI1+wOo/MqCw9AiGKp65aNC4jLNgdFA/wGLshy0AD4Hgkjs
F52sJ5u6xt4308koAJsxEYF/nm/q6B1riutkydoa5UK1y2cz/mjZCWvsIWHlLCUkAyzzVMv8gBY8
DOjvPEHGQ3hcWy+7AIGDSpBVCuH5TQnhpQXnZCw2XlYcWj25KbqBHTqUBJ1CDT4BlE8U+dWiw87q
2qnxzXO+cie/gSyy7bF8A181BOm9Y+1GAfeGhTI2qw7K9BQG8oCjj/WaJasotizSPAVI5PAtOjFO
TU879qSRpXwAMEaDLDZlBDgkf5B0iWBdPJH4uPXIqQozdwQJZuUqDtjoGODlb59KIIed8xEm+Sbq
cZmN/ZZIjb0vvpfkEeu0wizlIu14O5TJzlPHdd7AfOUypvACxq7jTZxcTNaNkXsuNF7pZj4E+W7S
WV0JbXOpvWnQwGEiVTi1HsDbWvYFmRdnl+6cpJPX6XSj9BV6bfKO8kuoR3u+cQ1F42zy+NN/r9a9
NS6LVl8ir3BLvXjpSd/2UEdH+V7JFFhY0bLtxRZm33OgNWeHzkDq6btMLQh5S4tb0PjRMpLx54xQ
iuzhPsWS5xOGuAjTAj3DHMI9Di4gCn+pKHAJ8BLF5zYcu3VoYnrE0UZtgfRjbybKS1fo32wL1xov
+Lty1B4iYs09z7j28bkVk0cbVo8HU3h6bwA7pNMt+A9iqyi9TLnWm3DpEMsUAMrANK+1lKLU1nnw
gRWT5Eh6SvG7M5Ss2ALGGgmWfQaJ8WwgnvVRugTKRxY/QjFfqISWT2W0nuJgJ0DMcvPGvL2koZO2
5b82RBARUME7SV046VaW9/GAzFVbMV2CP4BTVh+Phn4TtYiYs4OT08Av70oR7xRMJwZw6HDK73sC
yRTLIxSL0iXeDT3uaNEeudtXecaTYhnLGYqaRxKxeI/V4SAbwlg1MroH77Ec8GsTRUJGxRLe4VKq
+Nym7HZ2oNHiX09hc0xR+d/OSvaY1Rku+laYdGPFc2POxS+qrOYV+THxL+0uHId731BvjOLLh1Lo
efuOaiPnpdawWHTZV/I68WyGfMApupB+utWMYBNEwFUxViOBP9WFd4TAA0bRZTXfJvC2VKhHaWQc
SOKbLV4EwDrLdNpbON0S+RSa4Ta2nlGXAsl4Sx1v2cTdVs2NRyG4VSGByPwrSmI65lBfM39lZfeq
/Vrjd6bRtSRxpsqABzqvmXoYPXuTwpSi7l9P61i72IKw0VRdtNFOhCidq7u2eyqowQzjJkbAGlbN
yjNeOp9IM5M3dgR5ruGseumyBXji2BHaGGQ/RDw1l46yWUDq8VkqauXBGBNi7tkHFxLVNnI8hbML
nVwkz1MZ81K2Ab3wSh2+KQppot3tyPWJLJ+GpbUhaHfd0CrN657dElqaoNsUIt1U9jEVzltHSFFE
k3vMJvzW24jySo7HAlmGqV6w2C117dhmb2Zc8T7/0AxzrRBboNWYJ6qNFeKkhmI5QZcwsAJUEvIh
iWVxfh/2LbogItwQJRvOwpYN+E1wmUzQzOnVooTHVLmsh3RjUmBZWboNwoFKko49Hs60rm9MRD42
y854Y2f3RojrGxqAWfgL3bmrKsstJSx+g6JaSU5O4HxrQe4OXswr2V4klB1zyqM5yJOkQx5zDduc
WMO2XUMzkfpXlUzHMcVzG1cbFNVuqOcUW+FN1/besm9hwSJQ2EmHcJM8IIe0BLLfKW9GFJ4BZRMo
wSrZAxbxDL2hEQE7CEHfA25oV4IIQTTybBmsBTR4l4nFkgFZYdkX/bmy/B5CLK5JFBG3I6l/QpTv
qfWIRVDZNrazytX0DM/0YCsl9aFAQTy6xOdtVHYvQ5vuPe2r6vFGNOMahRRWs+auouB0AH3hJtrA
D9r2szCozm8H86ZBjjThWylY/HS73vjID/E+8WpRtiVkJ9oGZwQqiwqbSBNTf4/ZmX7ZYnyvm91E
30VjdwXpBXkCiHNW51x9Z1zHW4pZ2UhxmBEBxxlaOMO3nrVVYrrP2SM4WKJRd07TO7YybJ500L2U
d+frwL2BysErsgPce9f3BrfI4JtqSKmU9Jk1YVFhzw3sT0TaG/j4rkFSWRlhWSlA1kFhLWoYiH7F
g9JCbY1xqEftQpJFlYCUGl9MrEWg+mGSZC8CN0EEWbJAMYwyau1b5FRq42VCxAgba6V7WCWMS2K3
AHSQ+vXfHJ2I3I9RRBs4mdsa0m7dIpgVsO/a2s0kqpKOFxDuh768w8vG2z121dw+hkr7agFdlTS5
ECU3q/4+EdYtPlI5SznA9vevPbvXSr1HxYOdoAEkWETRohHpuu/JgACYMS0x1XlK/5Xllo95sTTd
TJgzrKklaksVh2PIAveFQNJXxO5ilo+R9SEQugH8MR8qyVlRTA8wPxvXQE7pLnDUrekrI/T9+Caw
y09N/9TIwtP0+MZiqz00yFi1cRX6HrsH9v3mNFGNWHfkly9LavQ06r+HuQLb1ObNgIWfx5usq2Ul
oMiRZA91KEFNWNLNKou12e8KEGZlsiK+/To4U1qxnyCYhGb3BR6PelsH4gzwlGkmsceCZmif3oWl
DoE15uQ9wCndquZHFGNTIOcYkrRiey6NGXTi30y9RJob8dY9E7Nwb/IcDDov+WJgvKx3M9Pg1GYZ
x4G1xRQXTxZoeyhpYX5+HwmKcby96ABwWPm+iaYPtutEImYQG50LSP4S1KYlXbNFWPhc8Nr3lC8z
q29S74Xx4Zot9vVNKcroWamjTaiz4RQk7WQab2AqCONNhnPcAvSu/jMcIipGiyoR91ZYT+tW/xq6
o6lYcCp6/F2aShJNexqquSHLFs2aXjx2z2ihF+htsdzkWIWGRV7fy2QkrHfV8YO4G+6aGQuYB8Mr
Lv1HX+kGFi7+LVuxHqu4wnZdv1Zx/1mCSdMqdmZTAifjoJEhYqTf5bTqlQ3tQVd6aO/0Aj6Yjvhh
W/KseDWtDCVdxVO6xwV3yODjSAoP2rDLwqies8I56mNx4NsPIoqferaMAtohWHGTUNKoubFGWtTN
cUiNzagS5a0RJ1ghKZ3Cs+49kLJyMKiBg+Y5XjnQf7pFaRkLL01w8jzpPYPDD8ALp666pFBIDfa0
qU65bE3LeNAf0v4o2WxpgXdAt9gRr1qSYCq75QjlDZtNsJV+F2xtNX6syVBChnkXVCkpaFzxJCVL
wXgjbeWgIJID6XTphuSjoOOjyPwhcxqCI/xVfSyj9xZdvUr3zAmstYrZjepLZrugFquus+CC1Vic
HRBz40E3bIo8cMdjy0WjgDU19rLAfKKzHj/VeNhAXrmyfMoDawvV/DLkPc/Ge2p8Rwx4KpJvnI5D
Y27G7MnQH2ODJzUiGM16TfNyNca8tiIgdAHTOiFWErSODx4ChcmOXbKHc7CHW5Dkuu329jKJS6SF
kgnt5Jxsz2Ll/B6Z53QSC7t6h90A3wdMT9tsLLX8NFLV1ZP96BEaA0jBrJGHVfaNQS6EyiWSzn1d
tSvASI9at1Ggs4kEZCLFSQx1wTdJVmZnFRbuGH3346eJPUdgfHeI0UH7fvYYYtfRZ8ZAAWg/4pls
3fpMROzgwSnER9iHO/wz1a51KmJYVED0sWkvwVyQWAQXRs3oWcdPQTLsx0IeqdHvwGYAKvGtfml5
PPZaYe7R17PJlcBrk0RhMKpxqkjnwY0R23I/oknpVO0YwfkqffsSTEwh2Ijz9P1v9s4sSXIlO7Jb
4QbwBIABMODX5znm8QcSmRmJeTDDjEVwU72xPkhWNVnF7hbyn/URIvXei4xIdwdwTa/q0cK500QW
O6O8wrWhZqjx5aUzovqYwouzUnLA+H9XY1K+FzJ5bcnXc38hAZSBFUtIB8rpa4gXeEt54qE5PTQj
N3iAFm+ytWANS7yeVgBqJJeCp9mysmZqBhZrbVt+AEGYZZxUyEI5Y4l1D0tzRTpyl0zHIW5OucZM
pEnHYCjiu2nuhKDt8awZo37P3mof+dPJqSinMKMTvQ5ro7Q2DeSNgfEWtbXRNIgWLU51imQjND2Z
vk+2cQTRTbKhzJEr9PxW02j7Jyj75wtqarjKU+qCwuAhEcQ/CC27WmeHSODj8ZI9tsQ1GEaIUPPV
DiFLUCSpxM+BJz5rmjhaaQKpcUrQ3LSBCtbPlHEl+lRL3DpV6f/wtLMqa0znnEPW5Eh+pz1Xfnau
i/JdJ8bPrJ22gIoeMhRcG0mUWt5iVcQFT+90fBlH/42APJygnhEQStcqogmxxAHkt82BgrOduW0U
zKby6KqOiZQHq4g3zXjSHY85nZ5jj1tQPa4pLbzwwlOhTBwpeS/ZuAUpbas09kCWw/NfbhXis82n
RZkUwXAf6vtso7sdBGYqcrFTMLtSkZmAtwZkx35bJin2y85d2YpsMIdlQeT3ANPx7HpltLfd/sFS
xq9wgb/VHc8vIw6BCYagOEzKREKHfo5ODrR86PkQWi3FXNm1mCwYQctVPHrlAbnf3dQukR5fP2dD
g5RED7dp9SzeMvr4jGg+Dr2BRj2CCfHpK18N+eAdjEI8plGDMZ3AczUhGM6SXwBOZryLLiPAfNjF
mLww9BTp5BGS7nYqkz+FxXJsZMN0yzBthw7NFuVlGneuFU8XwKWFouO6msOPsdEY5LA1CUVl2aCd
858vZsXlbigOfQsSyyS0efbm4sXJXqJa5k9wNlUFlsiN3AcRO+neCja+Z13F0PeH2O9/t7bnr1q3
O5KLBwbRSffqK1iqQzdgmeL9UUuZsOfmPCiDHlchWMpdm7CqmFhs9Co7DT0AzcYvt5Y5h6esArog
wU+so1aQUWtB1PoDd3s7JkMV8hSgQW2kv4aXMOPTPsr6xY2lOgZ0v2QiCi+2sLl6pbM3RuXu+dVe
uxZ2m5m625rQ4yqV1iUwwnTFB5rLOudUSyOD6zOAD97sUxSpFRAxMJRDMrFgUX0B5y4jLVJ0x1yO
YJbFb78abTw8TbIKaw/Vcay+JNvNtCjrTT9TTeCL4Q5LpH8KcyM5tmH6Mwj4QEJpIZXbk2me+Nif
/dp5L+gEvwSLCJUz8LWDw3gFdBcR8xp5zEoZ02YFffV+XsjRMeJ56I9yKwfzNa8EoAuLmMsoWU2X
Dp/rHqpxJakGkzaVLjVbPTnk9dFbrlK9HTyHGvuUMrucug8UZ4CWbZeQkg5WaTnP53uxFJ+kxbxP
l3VXEiU/vDGgqFmJXwBUeSuC1wzTFEtpe+1HZXlxol95ZARPwE+HloLhrtC7Mszfe2FfpcsTIKtf
/d5w9kGcfiRLqqPpPAINDr8Q5R8tLye/qErwaWrusw4ZvgMQ1wk1gxbk7Bpz9CwQMYJUviZQXldG
e+4ley789cA/m/yVgiZGItMY1o0fE3fM9HlMq/ngAB3Fi/6Las8nJn0YXCAXVpGEjh7EX4bFSjJY
oPg+HaKd4lOoSMBykIYWUrI4g7p2HxTzsHZHzAHkD196QdWR17lXNi3hfRuQ+dNplx9ExwAQzyzc
Iio0GSbL+xA8yy4I1Bfdmt1no7FfuTVbahkBQLCNdyEhkFUuI6VngyVKu7dSLrjvntG9gb+rZu8p
8937PK5TMJPzbozs7piWAFslsVmscFinSM6DNO8kOpgZeOx9pt+hNe8cPvnHHJIvvlzvEHfit8OK
nEl0uI8Etcd1U3PvrPAvDsgRf74I8o+84AoN17kfrNE5t4vWSWfgTyNqfo+rIRZPEJjiVRKHJ61p
bbCPnB3ig1gA6ASZO57bqBOtjXECUsMsx2LTVOJhgFpFoQ3y7ajaa+9tui6FvuE7lG4W5X3q+ySJ
qZm4FGxfwU+vuR1yjCXqXBhttCbbbByNjOZsGlkInpWAvga9zfn7QMJKzqIwCOSDdDO86ruZR4ko
V6pHv4OtlSq6P3HTcdQPjZ3p0XlK0dir0NQFyBJHmZlznXXqbLBrzXzJocyl58VrkWuxQc4TLq+S
2j4qWAt6MdKIQYUOgaBMMFt6kNYpyyLLcycqkOpOrYj5G+a51+fcyMod97ZoO4zTFsULU1SnDqC/
P4gxDJvQj36wWWLmmPkwwD6JJhps8Yl8FTW+ttBX92EMG9rsYhZqs67xU1WMSxykIUDkeBqgCnrs
qAQmnc04ZyQjBq/dh00DZ6z212nR8ULXfrXVzQBFNofSIaLk3SCmUWSGPmpav0akJmo3fGAcPMmK
sAPTjUvFRobYZK18iobmMXIKpLl6OEZwYGcpSs4PGZaMwfN2QSUWX7VNzZJOOS2OJL41q/SDhC2f
tckN6uYR/KQ6JyBMaZbyl2tXWM8eyWodDvbRiXq1Mxz5ZBjlt9Fn3WMlQQDR+8ZLUkXgUybaKwrf
KJ/sJLQeXQ4wa9WyHhjszjuoyt4HpQtDUy19Y9LYT2GBdybob7HfvBip3x5KXUx0yLvikAd2cSCr
7GDXgVcrZ8/YQrHNyTXJ4CHto61y0dCRHKxnjSuKc2B2pwjpbQ3gv++g6tIqHD/soAH0JnDq9HX1
M+zD6GNOi0+j+iX7Kr5Os5rI+OftOut4B7PEfW17LZ+BVfLxBbuw+/N/6ymgC23q2q3hJE8JHdQh
z3VGI1iuh95yDSQx1nN1E79zNem9nmp/l5pe+Uzz2Z6hmBWa1dSUG2b81TOywhZMmft6rKt15oJc
iYSl7pmQN4nkOVvZTnKNx4SSnAIXaGjEw9qbSoX2gqDxp/rqzxeKBKxT4hXG0Y9vrlvJk6lLNGKr
RxaEGLuzCvNHYS+MyKFk59KwApj87ubMIxFQWsB4qCT3MrUPI7rzKSq4E2DaTbAHW+6ZUjWQXemG
ypZBlpRAROpqLV+Khn4zkZpQwFOetl06GTevSdrnIQ53sRNMz4ODvcb1voCsxs+hA863CQ2K/2pR
bYtSU3pjLRWCHkXsOBLSlTNhSR9cTXStUve9ZcB5Z22CGzjMbftUa2SBSXN0TOY8e7Bie6/a8pcR
KH2FQHyqYaM9SYKWrWekUMXSGMsMtPOu728Op7u9UNnHjLxGmzGthVaDXWvBBsz1+LuoMRRHuc1z
OinL1zmCSZpFg+SycB1IBH63Leyd6GeUPhk5W7se9XOpnI9BVBzcSreE9RkVr66XQlAAj3T0YjbW
ZlE9aiNNz0GLOuR7QFWyvnxkKbvOhyBd48fXh9SFD+XzXNqJjpBhKUvEx3DIjxU1MbW24Wum5A9w
bGFiT7Q4wBT3qcvBgis8zzopkf+enTQ+p90hIYh215Ab3RT9DJB1msCoOOrEuPZQDIO9GxuePrVZ
s2qr+vjmL1+8XnzOo72gHR3ON0YInFIZd9byJRtpbcos54XmXaozGaHum5jKETv10J7YJDkiGO7/
/HNa5Di89jRplVNnbOsmkyvtSjQvM3MwIdMxwhHfpVrEac+8F+MDxTXjg+tHw9k2nNe5SYOtMHmI
ZHXQXp1y7K61ZeOJKopkn3oNlYrGdLA9iRpSV8HFzLqGFUBXbG3fbcQ67QTVOQza/5ZpDbyJztKJ
4CHFL+zt28l+1SIM0MeKQ1mn8l5MxrdkYcpTK7fhekEy7nWKnNdXnxMStFr4sXATLjEJ9gulHZwH
UD1ZshWUyGdzvvXMprtZCf+iz6M3NgzNbrAn46PlNJvODY57RtmBot8Vygube/wBKoy6bS2N4jQ2
afTcaRcTEVUcLtPr1QTTvMJ5gKg2uRRjEF2B0gCvrGbM9ro6xHwn3tuxa+4qH50rKjKPCakcgEOx
06gFXZQbDJAQhWM135ToDp3jgGBs0uGuIeW9xvdGH0AXbrJaNhRmFvPXUiLFjTt8m+mW3uMec9Zc
vz/IqTGmDdVdRnT8Vc48RngCHVIRkGVYYv3TEusPQoTqiAZhzDEue2uces+RGN0nO19XmdWsQsuZ
z24Q+M9l6hwoVsb1Zl7dpmUqwyC29pqes2+XM0zA1EDQGyMO3b7y8aL12S5OPRtNuFX3Uz8oWrPh
utfxAi9DADqJQdfvejmUBay7R4yUc5FM9zJDxeCPhB/tT+JaJCO5kyY6Jaa29lrozzgEWWawoQMR
pBG4AQa+hInUD4zkz3TS1ucW3xpRaUXnTanz/YiHbEUNG0aLMLxL6ACKcjSTUZXJ1hNpcRjK8Smz
w4fI1+neXUqcEydz3pPE3tOlPq4mV1srp86ReuxQsxDtf0mVy/coGK5N6N35HmncuGfHEY1JdmjH
CYBK5kIMUikHxy1VK9PVp9ALYl6/i1v/W+fOY+G26U7NuYcfsafvJ2VDOrr3QzC/0W9CU1ska1IX
EL6EUWiiJOxtWhwUNN5W3KWH6d0ch+SFb1zpyrwjNe/cOZZ8s8PqqwzNj6SbXnmBknUahSZyvLjQ
LAhzHmjKtgJeRmtA8OIV7SYOBudzokmERw4PzbFELY+KLnjwTEkHoyE3XUVxsQMaxrSt+gi04cI8
Eu96P2G13fcfdtXNJx2ChaFw+DmWPU28BeEFz/KuKb+jkc41bZulu8+NiMUreJssY5BSJl6yZvA4
FyFeFNwNMKZDHh84ftSlM69bbeJrs83iDFwCkMXi/MrimLNC5wy7RlTFxekDOl+YZx1WaET52a+4
MeV+nV7Txl5sxqwe9kTIj1Mx3Bq/H/jHfnbMwrcgaN2HOPrCSvvaSIgmdedTTlr1TwGhnSnmyalJ
EinLFAyoZ01HyCnN8Oh04xjfj/ZTFVXFgc6LXbLQZrAgDcTyq/ZY+wUO3S4R21GswQQAx2Uex4tH
pSdSeRSgEtJf5xfcKwBzSY6na1NmYjfZdnRu2Mdvc3OBbfe9oOd6aUKHQsWEpgU4aDRfV6mzqGjz
rhc4SBkefSxmV0zDj7FqLNRMDutdmdM4RnHcNvKdxQoiAGzSVLXx42etw+o6Yhdgf1RQE2cOOMri
zsTzgoezliJbuTkf58lK7uhRTu86/9Yq3gAHaXg1Lj0igwG+H8BUeQRytnaX7lfXmW717Pt0ecoz
e4olyiUuifU1VaK8ZbXx1Zles2snSeXWIPVWzJO/y+Pkx5i35qlop2MejPuaCutbW14kkR7Odx7K
hRkthUS0VAVRf4IL3Y/FxILbWeDSx2qsv2YPF6g/flaLbSZT1red2i6+IzTMNMUD2SatzX94Z2Z5
fTZCtgi+yIu1zU7sIlWwKHxtCt+bGGYw6ovZB3dFZX63plFvYXVjY0SwHKfgljt4+ehRWNB4lLDQ
PrhFwXaArZhcmDDOUOb8l9TnPkixEcoDkkjWtku9yAjRJ7F40azJeEJ6WqVEsFdu6YDUT6rFc5A1
Z/QzqjBq1NzBsAhfkZZsUUYcCZpRzvS9F2WXHmh+Byzrzzeyaoptj7cJTWLtM8fogzEKb6e85gUw
wG/VdRSOxc54MZYvAWXjde2FBxWBN8sY73d1Crw2dkAf+BbkvzwBx+6J515UF8ZlvXcmzjNDUfP4
7JR9my17vjbZuxMU28QB4TSa2SM7gxGrzDTd6aFFJ0gpU6yagOiNkGJdIdKlJOsjqz6HUdgcRqeL
+OA1eiFT/nZyQz7MrvIfDAqyd9Yw4tcxxlvXJNFxkDAn2HE5Wys3/T1CxrHIBusoCaiNiJsn8Uyg
xyTM3W0rp/uwe4Sn0rdWaf3NjbzcKb/ByeOOX4SyjHVai1+u9xIHlLKw25zvZv+Ytu/x0BGsyfxi
kzQMJBqaWw7abuX1SYY9MkiZ7uh6yzgejya2ClkGKOI8wlXd3Lidr7D+jseJHXrmMZ/M4U8/r+CY
WBZ1m1a2nguIIKZN0VQXcN6uw/hVOG+mi2nC7tmkdd7ObokbOEh4iYd9vFO3gtb19ZyNnFmJP+MV
ZLB3SUtR1J0eU0ErMhok+oYGilLM7o74rbNKUm6BhirOg9MofERWtnXKNETf5IBjwQLdJk2ebJVd
OVgF0hv3LthUBevu0IDECd4QEvMTbAZ/39Yt723u74IhJpsh6uKiiuaJ9We4nRxSw27E8U/APKdT
57n2TGqTSv4iPh6spZHViGNCYYmb3rc/O2cHeNK+QnV6QLRd+1KSvjPm8ai86pXSG+q34U6vhKIF
DfM3r8bykGZwL2eclFWYcG3l7ngp7eKlb51Hm6JZqLP9WYzRlXv/p93Q3G0CKQqZ68Y8vdD7sOw8
EHOzZcedVYbFBbPmVd2lkQ8LsATwBiCeJrVknfdefeBQf6kQFU49Awu2Z5ZutpiRkzZkBjT2bchV
PLIXL056xqxdHCb0pUbT9sU1AF0ZyrDpl7809r45ADBbYGVx4IhxmBvkqu32Xe31RzePHgEs8/Cy
CvT/hn6kgEkx5KizsqaKDX5S7aP5Ms7x+Fv2H2VncTJOi/YaRN9RFSIv6olJjz4nSJPgpHJCCAkC
CGjykols4gQSUBa+kawQJsLom8Z/iIs8YZKOX3QXcratuVyXb+MWaTZVQyMhfLhchN+JXbgbj/ZV
ziY4c9JdPXjBAnofN23Y/BoAIq5qGNMr6RBUx95r7JuCXvBu77cJTiVr1hTMG+mmbCtrO0h2jTF7
J7gQ4JT6Rl01M9U5dfE/QNoNyTKsnfRZJTQpBjIKaEReyo483vxxkjNOlVTuBiJ1llqKluQU7925
/tQtiQecKMTYAlhj7Mw2Q01HfSa7akPr8XdP0iFHEDk5Jn1SnoMZAUbWtdFPcDBRg2xml6Jz70wa
xLeDiTfI4zy4jj38F377Eoa4Uhm++pUJVS1TlNgVA48N/1cvZMPtKE642/2sM4NQncJ4waaDs3cS
WBdzjgYwzsliKn1TRef/uQn4ZWpyAljOs4jFcbqt/bjamadqwFOTzNNzUs0BWiqSMuYLyKU2pqcM
X3wDYkpxK4aLjthXqAm28vxGrRDvMSoB57cPiuHqfRt9N14E9sewMD7nPtUlZn+0k/5Ha3n1suUx
D9OjXdnzpvOqYU3/xrT1Se5vXA7gEbsnOfTVqRt6lqVNxUgYm58mtV1bvxLUhYQPqlUug1jUIUTw
dgd9aLDX64pb6LeXIc6ag++qL9NuiBXVRrC2u5krf6qeqRWiuIXDzSnqG+smMes57k98CK8UheiP
StArWUj3W4bGMRBPQVo192MTymeEux8DN6pLRGpgHPIHaUSkfiNIRVkIxDoZsqdYDfcdKYCN7GJv
PzajPKCK0dmHOzzP7OduTKaH1mUGKl98nU3PXsjWIWB3u9ap+yiXLuqyI1E7j9UPpyxpM74fU2s+
uBHvfrNs0P12wPrIURBik8timOuStwTZjg4m+LcAG1COPOtga2iSYe2fLc9w904g47WtZ5yXFi/J
/0Qr/ytUEagbNoHD/3e48n/9a/79L7++/+X69Q80kr9939/oIs5fApqRb/J4dW3XE87/yVgazl8+
MUorkKQcfcdGefj3kKXzF9Qzi9hVwE3I9xc22t9Dls5fpiP4Q/kmk35c578VslwSlP+esHThcpok
OYXwfAvLBn/qPyYsNWZZnyAlFP4ILJGLLpGxYl+Qv/W/wWmI1/7fOSbLa/fPP8oCeQa5h5cCHNY/
YUw622gz2fCjBiM/i4FVe95arAkdymzpjaWXIanSPSMdM3H0mmJFAue7KkbwtTmnLMkOM9K/AON9
Z1TOxdn0NtOkoMR8pOTrLOuUQoAUk1x15xnG4394Y/8GZfmPEBbHJPD6n357vAI2bCDXBOvyT1yg
uS6GkRKiEA8qti/fsO46eLgrBxGBEy2qtFp3xXRxOBinPx0w6Em1OEESFm7J42Cfwb++mbW4GIO+
pRnlAJ9ONwJDYepkvUR+b2kLMf0aFOR8dCUouwFfuHFyRP3IUY4kqkldq42Fq6gJ19EQT8qlnIh8
LsyX+HMoFS1pZkF2o47Pg5XgxA/OaZ6iHxgrtp+fyFtrX8WPUxEAM/bPMeTR1ejaW1nD9beURwLW
6K/1gBG0zTUwWbTjnKcVrG328IGivld8xyXuNAads4yNJ+D5340j6aofrnqiMKbsqjsGT2wkFV1d
ll1tdCC/eJJiCyExwQftwcuTZi2t8RpV047CxlNG9ashog+Ph7aO+VVaT5ETk/c0aBzbEiwo/W9B
hF+HuR4NmO7FuDlB9Gb3VG3KkOftOFvHgrZLh3mlk/aF7jXytemDVRoHQgmbzI5v+ZBvlw8Hpd6Y
jckxRKwieJ9p4UrifaDZVnPonZqQBCQ7vCTeFh1a9IiNsArtbdV8kg3Fc83nz6/sVUUrfJs+ak6p
1HPukoilRezsKYs6joX9VATzLcVq3rm4/e1oExbt/Wyrm2Xis8yzPb1G/DbeWaHXDLX35Y8xaInq
EZOGa1jHUmR7aonuicuhwgwEUMMqeiRPsou84S6JyZKEWHFLZX+GY3DJ/GlN1eAlGm0MahWtdURD
r2pAc3avDGMgXgjeWmnHOjKySZH27boqCA3UHZSY3rHeph5fVk991wpt5QdmqKfI8x4zIh/8h5qt
TJ+LVesnL/6kbyFAGE6GfGC5vUQ7m9ZFxDz4Py02y5i+gXVU2Ml6btq9G3bWrpsaek9gr+0TOORk
avp8w6kb+jbAD+JW/MncO49eWu102Bos7dqPqYl+Vu6vKJ1/6zpY62h4oobb2TvzG0ItVdKLc79X
04fX+gcrYOhOUnPfJTQyM2YtaOp8C0s44fEr5pVSoOp1itOR8+oF8tobQjxSu/UJoB9qUEQUtrWn
FTmqQN18FtPY6s79iIJo0iOR+9VNTuTBogDbeAVysBvxFNg4N+3FyUWiqR7C9yrmlTCH+h1/5IFw
PdyIbN9iqmMwJO5ic5nTK/JEYfCrDsE22PXPmFK1ufmoqPROZXHHdHF2KHqqqJ+f6MYci/rmZoeK
2EVklms3c7/GOnvVcfDAKvw1IjW8bB7dGOOl37wHYkkxYQstcn5eGx4K03ggzvk7t43fvZrxbuan
rk5ep9l/dGXGKsf98hyc2lZ7CVeUDIBLz/wvlAUA4/I8C+fLsJOfU5mfGgsdcVCHsXa/pLMbZlLu
sX1Ji+zebOtfbFtQcuyHsNAHKzKPZibPnHm3tZu/KXgernfI++zVoEieISe7c4xPGn6eYAgcNS3K
dGjtppJCoXnkKGEdG66/GYykL6HF1+QSXc4XVR8dOb3dZZkCzdswi921A7tNo+NzZ9j4oNqI9k1o
c03y4pBPiOZ4Pw3sVAbjXg7tOzf2LzLYhKDW1kirKr+rbzWnMsvum3lCHc2gS8ePnqePhmdcioQc
gGqbW1Gk53Ku99DhbrWYPy3H2E6hPoxgOlj5v/RVdPIndu2KO1YdPxhB+tb8yEXprBDgNRmM9prj
HZY620eCJB3mgHLGDD+jWgj67hVq4VphsiUgsg6YP1d+4j3ozsd8mdQ3reobvJFz3dPJ5y2dKrX8
okT88j+T3n9p0mOG+v/MeSwAu6//BNHgW/4G0fCY41xX8lH1HVeagn8zfC/8ONv8K3BoM+Ip4krb
9lxGor9TNLy/QGTQJ8vJHjQnk9/fxzvxl89EyMC4TH+eYPL7b8DjBP/7h8GFccWxhMfIgmpFYDCw
/mns8uHy2G1MFZ6dec46e03j5ssrKEQMY+eJcecS0gof4bcwq+xrydOAYk/X9oj5BbkFycDVp8I5
sLR6dhySQKLe2cZMn3Sww5hJOsf79iUTg1jCzDUrW6CdAttyK199ljREVhFwMGxq+XMufZDv8kaQ
oIiHW5EQ7+7U1RnlGjzCQ09jaWP6G2twMIA4j+5835XnjkP3bOtLKcrnePAPlEhwaHcoaaynSyT7
E1FkTIaS25f4WBhq8HfxlubiXY0tqcgHA28SZapfamhuWjf7NA9x2zaoc82mYjaKZKLAMt71FgY6
DAgZhsw2+CXvbDqVImJMFX99k/tz/Egd6mNbd6digpFAx6IECOmq6Eboc9Xy1PX76nXe1TAxwlwS
sMGyjlCgGkEYNz1200L+TLZVH24MBzhEM249GmqWfVGUF/cKR1cZnSarfSi5Q/bs8eha3KXJ8EP0
5nPcuCh/2VG9Wrj+UO2GbB2CCW7DjhWvuPi92vpT/cBEDdwOXgnU411Wsi238/YW58wm6aYrvGjj
ZDx/2fZXWfNY2/DeLffDjkHe4dWe4YoxMZAfsOg4QA7N8hmXDIpY6DzL/CPjU1MT/qsQydDOMJkD
javScJX6yASmw6Mkd9cOq1Q3yOnA5BOQk08npnF184FlNAOeGOSvypVbo0heBH+LmUh4BPEBobpL
30Jnvng+IfCeR6WmIAGXbqK759bzt+h6a9k1PyrkZVD9yPxkV5rAMLfBHOC7yRdn2KmP1b2Oc0rO
0y11Rr6c3xI3vLnMkSxGMosyE01njK8fqKjYuhSCNLV7MtnHT0RcSaSdU/Gl3WKv8gGfxxf76c90
LMXK7klOWwb8JVYWCTEAhV+NtMc+qdxTnD66A7FKg0Lx3DibIrpJy7xUJlEpXEab3tnNvbstGoIw
M4BXokLttW3dJ1ZWQP7C5x6YBZ3imAJGss7MT5miGi9BNIHNpS5xSLa6IwtSowSU5AfaOYKuFZ29
6gf7TLqdaAWfJSMO1cqxeAka/4U6p5OSUBXLvniM7e6lIWE5JGcVHXRBvUVVeEda0QBhYLUG4tWx
S01z/RW7LDpkcy8Rjprpp5l7v9xErnHTof6Be1FN+F54/TL3sa1NpbEblD7GCfbV1saRPbkkUUWk
X0bUZLDI4hh0pCSnl6pNtkL2F9G0UMR4Z0033ziAsK1W3jXu+BBmJYvWCFkcB02j3feqUAd/iI6G
jA625ZmrNvm069eGXL/20i01kq/Ki+N1zS4nrRF6zVdvNvC33WW2XBsztkPjO+ZoptjjVngpKWIG
HoQbND34efwYWDb2i0LAOIt+UA3+0S6JSi/6jj00eXQqCrJxEemkp6LGe+FwwsNZnVhVx6SuAmuj
M4i+U/croYBa6ejAfudn6bnUREeaLYEJHcWOngOhv5KctJqhvJtT1T9VeqyldzYNA3MPbnVYR1SV
IUv3nfsxd80+adnPCBNgvXDJOk3dwS7iZ6YaMmA5I03JecaPntqQjiP1iyniaGfN1XRaUAYnVshv
TZY9AEV8lAM4k1L2lIppRshq54wVZ+oePDJ50ax+ytL6ZeryxyV8KNJ83w/BptLxYyZGLlyCrjY1
dG1w0GLrFP2Xg8cQly2oE0FMJ3kQndyIflqbJhvgML6Iit5Czi0+4KCRNSC1dYDaX1uhy43nQdSx
tPhV+lwGlDSYKNlMTqbCxm7gkoooE7TADQTog+pHGf0KeqiSGGMbLoTpuRye2yzZh/24NRZbZzXv
MASflVWeTLfA6U4VgB0/DCBeVoUKZngQ52yOyKTjIgLOUIJDn3D2v4O/X5fpZ8+djfK0dYwlfxJs
P2AjFgrxnJWNjrrVMJOqIrHhufWlHc0PO52QZGv3XUrjotqQ8Lw+ja39pPu521OlieMo+FF70+/M
Fbem4sFA+Q4rpoHOwjCdNg4fZRkvnkn6Zupxhy+xWU8Nk28Rnsq4eitMDrmTfRi4swU4bcgpdpgp
1WTtYzAe1kDXlHQeBVm/qKByAq5wNvs7Edb4jUb9Ifzqt1Hn35Es3tOh/A6Jaw4ZDJ42U0+U7cyw
ivJPS9cnvAphLx5DcOqrHFuyo+F7VNjZ27j9osT+RwDoeiOj/uAkLJMTXuPaT47zEC+nvw/BApyz
5tls6a1Ljf1Q8AsH8csgrT3SLS+0eNS+eQ3r5ncHQcI3C1AvzxmhpVWMK2SlQjYaJpYq00ivycRs
oOKfXQMlPddsHKYfxfBRt95mcvudE5HzRr8fwnirRk7vjUqfM4iglVW+DqQ9EdR7j/iN0qcqvZvJ
t5N6GFdmY3xhagkIJ8T5fJzDcD+U2VNkgUyam5/lEm2KXLWrfOPCFM/PGUi/EW5J4mhT1frkyog0
oD7IcSaE28dfhZlvazU9KvLaJDLJs9tfxE0uttO/sSG5UY7EO2JUr0ZunU0/PU8kwp0Ct6yVbCAZ
7biZunBNBUkU64egA56IusuWmAiti4+zVdjEmlbSVBl5B88ZT5GI4k3tYXeYAlZXim4+wi9+WZ0o
v3wO+vxOm+LQ28VdKDXJ8EJesClves2Wd8ZN7YRkNloqlfyHjSfn78jwT2X/kKXH0ZbkftmUKX32
CtqmEnCdVI6PrETZZWdm/rzcyOXwZHcOsVHX3tSpu7LS+NuPmiPuyo0csOQOj1UYvmIK2Jhhf7P+
N3tnshw50qXXV5FpDxlmOBbaxBzBCAan4LSBkUwmHPPkGJ++j1e3pL8lbbTXpqyssrIqyQABx73n
Ox+5Q9VwGae8g62Wyr5YMFVhEZ5Tu/gw+pq4tfPiZP2nDDOCbiUAob5NSiO5MeBeEyDFJbDhPMs5
At0HkFFEGqoMb2CCwGHdekJPaYYIsX59Ue/pwFm76tci/Oi6l3L+QkcJGdHy5MrBiCPcBeZyZTF0
dev2DCx8AA7jqynT18mLd1KAYde0HsTYy2/NnN08dsI+moiWxQzFs1zlBgMiLvoGYpBvxpK9NL59
3xfpzcV7sHj2nWGrx5oHSWfA9+bhBYvIKTnN8bOh9n2THFw/fGqI8hh5hwt5jlnGUJpRPUBOfbh5
yfklinc+R6mgLa6mIz+6mE20kH+k6ihmSustRUvh2sV/T6AoNAqTG031XYMjQVNR2EVRuc9j2CvA
yqJuD/6/rbz6kx8NXjpvgeN9UwBD4IdljcH2x3CXF0ixBuS6wTNQEKrlj8VTNDeBYowThMctrJub
r/zpaVjUSWb07TklL/0EeLcOcE5pcXZdnLnH9EK9LCkuZFi7skjiVVAz/zAbiGKmBDVMWe7fF3zg
R5vpBfvjfbCw2is1uy0d5lidE71Rj712rZ5+QQsBgohfcqiWlkCYGVVPFNpxEVTOPsoR4DnTNl/Q
IdCepeLN9O9KQL/eEn5ARsOKs4edaqb0Jypp2o69EwPjGbDNOI35sNxNs7tOxUC2dU2UaVpFQfPc
5x6hQ/JWa2Ti686y9qVnHyf8KU6dkDE0JDe0oN9aNvwCIFYJ1hM9WExrxa0id06xVbATWf+LqWsN
j9RM8wWYgx97WFY7vBuj+HFGaCGYKKXO34bHTZRz7BvDbbewM6ub4Ohxz2Hsa/9480iMUbQlMyNQ
dkzbluxYUjLgkdmdeg/68glg4ETl41PCmddu5Usg0rOH0UAu6CuCnwFtRRDdjL465SPEHV0ix8wm
rsUDzWHBxAx2iiM2lmJ6V8xeEMeuqHs9FTaceTYShNSRbAXa4QzvkcOUlNcs487hX+FEt02GhNJi
qOGm5lAK+2uq5qAKLFDtoE5GrYgUY5kg7MGhfD6VCYl3GMKC0CTVkus6Ejudz48gDNTEAj58t5Sx
G8If9l3nbNoudPZuXaFeM9xAxsQYRj4nrrldMsSyAQ8zmRmbrohv0lwOC0qcOXpC+sQghbnfo+0v
BK36hMDw8N5LUqUVxgaRfWSPsaxo2omyx3ogipFa6YsbLtrhMjLMFOlL0FI7Grv+LrG5lrtNqPpT
05YcUPCRnDzreym9AwHCgDZe75jOrzZVoWmKcdkO/adm0sd8sF5ecm2n+euaLFbEQXI/8lRwwtYQ
LMnaVzfqao8qlEc3e1bg7wj1QDtx2KJo3Y9go8rJrgI0ZyjqfZ6Sh6Czhcu1M9VOAkGh6EFn4ceP
9JbTo2Bf2AkeTXAdfgaDgO3EWcExEUjZL4F177avHWHS8Hf2+AEATvg7DukJrPYu4oJbbEl2oAAw
PjfDperUyuZOaEfaJSa3pvfW5nxoHGd7VvghzKjnBF/61DGgvpjZ3nu0dI7DC7GzwP/OA/MUsBWW
ffw8k/A2mFq6/XyoLQ4H+bALBm8j4+0MH1EzZMbZhMAOi14238eOeopE+xzxFfQs2d0sY0R6F3BR
LRwtPPXKSzTyjRbq/g8lJ/soqM/NBFM3ybPvIYOJc6y2UezRGx3mm6bhAMYeJEJJzuDyUhr9nl/N
/lBqpTBsxBuZfbPVdcqBAfRgPMb4zYlHHGnIyTjrR5u+JF41ln8CT/FoGO8Q4l4nx/ks6vA6TsUp
UOULFTN37cLo2KuaD6sLzp4sMVYjWgSRuc4O+1u/GHkMEnvnI5yQobR8iMtw9lJzwxZjLzzngR2z
S27XuZqYW8y+ijbB8qfGueE3wQtzIgxPZvIJmstgdLz0NCF19vTUY9i+Kwb1DUnKx10wvVUy5mGQ
C0IQ1sYE/PN7YvjKIaOnnJthcbJV7k+qN/OyPuZu+9L6y8b1FpMTPwKeuXkbavPDT9JNo9yNxfon
ZBIuDOeQdAkvsM0uDyl09ZdDlbvPvjUd1QMbpWVrRjTh9M6dlXOonaa1GtR7wbSDDmTuOrQxpo63
sVvnAznpwV4GJqsm7fJ189QUiqNEixGam1AyqceqXPCbVeouCsmpa4sSLXrQww9KMUJHbPTAiJj7
AodBuKDsfZT2S0zxte7sKPYuIAzZr4tXYkJkSn5iPuBuRBfdwsHd19N4iKWZQsFy6lenZSLQ6wuK
r1sm56tGmA+D8IMDVeQ0wuPJk0TKCYteHUx4U47qiq6pFsi+TPOTGeYWR7S7rkq/7TF4njlrMOXf
dnmIepAX/wRxtMsOaBWQafeoMDb3ZBg5Sy/OfbD0xEmhncqQjWa2c5e83mVFth8D5xZXf/w8v3dC
nC1ERqSM+O31p0W/Y03mBLfA3h95YhE34PhI0838ByJ7U1cCcvHcqi+jQ1bjG09hq7RB9DVdBNcx
0zDJHg7QW61Lx/pOKW9OwJ3XPPvBT3wWcMzuJu+nmxBrT7yfreyifwk7Qk+Ofewd7hCma13Y2X2R
qqg5jKiWEM6jLeEUna1U1LP09AbL17qdN8CQW+G+K8ASKlIJgiXRGbAjKeS+Gs9pKHcc/7c+4USR
v9fRZ22+VRlx5Cwpn6fM3iFY2VThtO6pdAQ0Nzl6mqBo3K293UC5piNhHmOUKAkK/5Xb39qhzLao
8XEa8QLYeGCEHiGUnAx118BxdmQobP8ENJRsMl4nTKs6jlH27nThtY3eDE44vIwbt0yO4S6pu3Me
RX/hxphYGD3hNZTJzO+y5cmx5Y8w+19RszdrUhfqOs1At7hv1fRsGwER7ipAKFHP0WqRy9+sjRn0
Oee+fuC+jHDwoRDxxmio+CI3VXW8TjNdXYSzyUb2u0Hz0Cc+9+L5i/nt1uLLm7giOc0GNxDK77zq
1o69corklImYUvudExhX1ctNP8hL5okXN83vC3IVWHD/pAkvv4JTDZAlMeoUYrE3hzv6fhnPpR7j
yUYd6NnD74lwvOFdSZGPWDwIy/aNj/hiMH3Ih2GTiHA3ZxUNjriTxy0p0T0+tV3ErtsGblI4iXp/
3nrehYhLyuPoYVkuBFk4RlBfIjlbJj8Z93/k+9ekVNzWiDbxhklmpQdIN61npjVoHrhvuBTRDSN7
ObarTf00AWipKGbOx6MwY/+ZM9Qg9sLWsi7PRQo9VVwLYzrZufsLUghEwNmX/BQR/Cy7RMyU7Xk6
OR3D3jrmvk4d4boQy66anN9GrPAEUjT7LrJov6Ta0GUfA/6XGVayERchbx7PSh1HFDyhCDi4IH2P
1SG7Txauh630L2xIryqrWamNWodD0Cw9Vh3uds6KjbGukd8ZNV6j2zA6uBxpXE5Djis0cLN0RjHR
HsNgB2k0LORWWM+OkiN/vS0zqhKIgC/RRk3jJuzsdT1QmZCkq77v1hZjNAPCvpNAbsQc+0UeJgwB
pd1tR9cgVtrTxbC2Yg+6Y950+iTC4Mqpn62q3w/uthkxllAfapZb1B8NEwmeaHsnISuSY0nDmkby
Flr7htCOC/LgRcZdbPrsz2YwAGTxxbif6ewwH3v+txhaMhJLE8Ncju0bwzP57CYkt99RSjajhPQf
xbUe7iKBTrvbzRRyAF6ppDjmPrnvJSkuDUbdqbNvMu8wpzYXTucLgdZ6QMY1kPoEaec7sDWhBFnc
7XNCH7bPj1E44e0m4+j87cpuayQvXSoOcRlsecXYlMRQY3kzreA5xF1msPXv26fRQWMcoKTkZlLI
8JBn701/JHPOKx8FE8yxE0yT3+5yb6gbbZoXRl1Ayw9grfsGsbfylxdiPmzox9VIsMJE7eJyZ84O
9pCsHTP/KEV1sqfPop39vRWDqQzMvUt6nofWvVQlM52lfJla4LDAecDAfR9lzjkao03UGhP4XQZj
aTr2KcYAYNkYBqum+7D85N5tTHsz9dyO6jn7cQMe+XFdAWwvXOxlzOqZhSKjrpbDGJaH+zHrom3c
x/Wpo3NuZbAAqolaUXX6Okf91yAJxhZzCBnq56cCPSjDTV72ouJn9BPefXwO3zhNiDzMh6GAgWvC
2T/zmo6QL1q5PpXsYiK5SKCVrdEyW5u0ps3XW57KKgJSjNzt9FMQMA6nAZPtJ3EClILFrub2ESuF
0Jb2luHDUBcx4t4V2Z5KjW3GqsQJDo56q6S/W+oT2j1wv8EvVhYFIrNA3reGluRGfvHVk/hMvHeO
EUfJm9DQ4VRKak2wpswUWHAZ8X5Zqo3NZCnNH824oNOn2WjVCKK2rLa2MYUY6MLWgxXszHE+EsJi
qllcy5hogJ1jQNuO7Kc86NBMIAdJ2eIvcF3rknKOVeGA57dGcyEPq87pYKA0NpxX4XdPwzjyktFa
mBq1jCgguKzN9RzZ6SiN2V9ZOinQcolbFgCfo1E+DCO8Omq8L9egnwPxF0y+xSjBMFH1sARoNRjI
+QoVcmPSDt0Qvg81QKg0SuhrqHDWeKFIHzxoQ09jhxX8odAgYgeRCEOiPS4aUtS4YnXrNbw4aIyR
bNfLCNdIWCTezBp1FBp6pOY33yRwkLMGIh2NRhYwkkLDkuSD8kfpkA0Fo8Tw+g1MA1ipEcvIeRYQ
l14ReL81DGaqYcwAKlNCZwp3IzWsCS4f8x0D4OwhOR2NdLYa7rQ05gla/DVp8NOAAA3/QUE1FEqy
HpbGxobVamTUiB6JLXNb1DApco3PQuOlgwZNhUZOJeypD4MaahiV7l786RpQdTSqujzNGlztNcLq
wLJ6MK2cpLVyhhCO8gFee5hoFqB7DxI2gohlGqGN6/Zb3y1bzvrdptX4LDA7m7m8WJWQtYlGbJWG
bUk2A9J04wtRTvSPoAxBuUswZmtMN4DXDTW424DxtxrlLWB6ScScLA35So37EkujAkojwI2GgZfh
x7VDQtmdi+VX/YkEmnQzReJdlvtYEbiPFOf1TN4SjRoHGjomUJDDUPGstkfnCv0jd+NMZF21z1JD
y47Gl+mLIFSTJac0ivF6h39Mp+YgVhdAz1mbbEx/eCrc0mNMCRrtw0hLDUvbGpue4KcRjQW7WSPV
SsPVrsasIw1ck1/hMkxfDI1ig99j+scRB+J415rVhe/PzO0ktta0+nKs1VC3rfHuUYPetCFGp5SP
WxXHTqPgQkPhjcbDJw2K9xDjlkbHGw2Rp9Dkk8bKg3HH1NHbEMH+jTR4bmkEXWNRvM52Gk3vNKQe
QKsn7D25iz0uGmMX8CbRP2C7RtzZSoXrVGPvkybZawaXlIRpnxNwvNSYfAQHrrH5SgP0KNIoTJ3+
yuWcwNfbGrQv/GlY1S03Etq1t0rj+IUG830IfVvOw7Eu97XZBVx7QPy2xvlnuP5G8/1w/ok+LLWU
VHVcx9uFY7NhEgqoFWSKjgm4qmtWvctRhVsvb4JfcWGS6tHhglrHDEzyBpMP++bzjVwnQRBxPvgx
Fl6QiwXllLM2ZyS5AkMCXx4SJNPB6NZkgikKh1vKCI/Mxb/Dpvhs/egch+qu6Jzumjb2U9vrmSle
40oaAtALg2Tlq20RMrRydMCihdWqZprGshBebh4L0rXtdKRqYNqTV1tLb3y0hGNdSAh5nx7ytod2
wL6cZMuyC8tNoqMejQ59UE/+sugYCDa9PVFm3qx0RKQlKxLo0Eik4yOzDpLQl7xzdLSkZmONSsJi
tnVGFdev3YILfpjkfTKEzsNsGcjYayxEI3+7wucUHpJ4xOfJXAkLrSxgN2dC2CNoXefuCLN161GH
YTIdi6l0QKbTUZkY6W3HcIwMM0/PfoEPcBY8eDpiY+uwjaOeA74OR4dwAEbYCr9NOpwzkNKxdFzH
1MGdQEd49E0g1KEeM/rJ/wn5kPbxdewnIf/jE9gZJnNjJMQjFVqijZESuQ7sYj3o+FCgg0SFjhQ5
OlzUtPmWdGBBy3HtM9l/K01Kj7PlaoVY8kJ1y8gpZTqwZLfmV5OOLGCipNrhKMxCBjX97Gxr0k4+
qSfmbebZfZl1GEqQirJ5yz4K1MDS7QQU1+JuR8Mgs9j5BhmX8d7j5r0mEY6PSiev4nkJHilk/zvT
JoZVv41XdmPzwkFaa9Sxrbo8ZDrGVetAV6CjXd1IyGvRca/on+AXCbBUR8E8MmEqezd1RKzXYTFg
uX7L7NTja+/bPXn7c+k7Lw1pDCLM3kEtC7EV1cVbkY5gguMwsj8niOlhj211dK3Wf/H9bDoPzvC3
9rsb/Ke/G0wjORShbe3miRQI18VTJmcwQVz6kVWkh9IE5fV0aK7V8bkWIbSO0+U1wbpCR+wovOju
TB2783UAj/49FhNk8modzgt1TI/wsbPtzInBsg7xGaT5eLGr1yX5vl4H/QId+at1+I9XmG0vuKeF
PdNkmfQsV+zgnl5iqFAPu4nrQTcM0y8eoasU9TmdKhZZbUnksEV3EjVFdQY4hV8R2uKSiOpuhD3U
oUW0wumWhAbwj4405mQbKzuZgSM+BzCSu8oovqbkKNTibxiBsc8cHiNSkrWOSyJjqfdSRyiFDlP2
5bnR4Ure4PYlacv5n9gl+UtXBzHjiUhmr8OZg0lMMyevuejgZmp9+TrImZHo5GK5CxtbbH2ynr4O
fabEe/A+lBgPCpgUn9ciV1OnXh1l+2i67xkMXWcvvvo6UNr8Ey3VIVNqF81VoZpg2zAN2loJ59+y
56ETypdMx1QjHViVOrqa6RDroOOsmQ628jqMIJKsa6hDrxbp14YUbBqGPKucSt8El/U4F0y+heS3
jOzHqIJ0cP4w4hIpN5fEpakoS0FiTDUwxJ0AwUNuE+l5hBnbDjXiz7pJacmAHk0X7vPz2qqFvc29
BEWYion4cpzHtpYGF7cOd6OKiYPZz4MOBmc6Isz9sT2p8m42SMgPukZPTzgmlObzIPrn3PFhhLHo
eLV6taZP2Sbeozm+hRI3tehabCE0MBS5d7RCanvzZC54dSbSbJNtNnTImVMmRZrV2dPxZ75u7rQ9
kWjRh9RdGAruHkBzr6yWRFmIIzk0F3LDwwQTZfhcCirfygYDv6Hj17MOYncLgra8O0sArxVYirsP
BK/lLGFvs3Av6cJPUT6ADmEFe8Gsp1NR+XKyYvXRFhEegIGzSwHXwZy8PrpDxSwxp5omR5lDM8UW
ciZ8tHDt6BMYKpEK7ZA1Je5nA/eFKkPckDbcc6PPeLpR6VCN1tlp4UuGumFGn+Ix6OcPi3S7YwVv
lY67l+187TUmj2LwppLx3cPShN2PNbRT871OfeZRk47QBzpMX+pYPbVnbzU5+1IH7nFFbRpP8njv
dE+1tHHTetxk1bATiNQB19ga+RtZyScrCeQm09AeFzf5LdJzfo78AIkDDXX+Omekq9KgZr3crLsi
IbnFS9OmcnH9Dan1PjCyP3qRxe+JfqYSoXqOVDTr33Jp/UUNb819sPaqHHGkXzwtc5YwTWGoNM0D
7ws88tmoUyniH+0+oIswR8fGw/3CtIA2+neG3IBCA57IyKmqy2hxmMHOgQRIk8jVAmGb73reZxi3
WU9YtsEAEv7UNZQYSnWeqdIIl83MVhoGqfTvOOxLCvKefVnXujd2vsjmbm40JR3bWHSmyn6UM3/h
tsA7X/YVll1z15CSueFUuA8ter1LPFGATnZ0HS1GuS09EF/oLPlBlwY1P4Ouy2qy6MCfMdhXJdpV
x3MQCs11BB5T2LR22dEmj1kchXkgz9QV/cff/a9/xgvSdDcBoPANOwestPkgu4Mzk9rnpsjrGKGK
+W6yeFaYVLUwjOPCj+1xNzjjvPWTyaKzcXgyOvgqczAvfueWazNpLQoiNsU0udvetdozLrmvsl2i
LX0b6RFCxmSLcFFmmj6ZLKI7nMoGygsOwrRZOI03HTs/WWdEKvDDWjXOKDo6lLiFk8NHwfm66DAX
YAkmtL/xFlICdYYbLBqo6rIq67akc8PkOvjU7/h7NwGB9GP6OOIu5g+20JsbD5dCtJy1+4FkQUQi
oXKWU91M1kkh+3Glmk6m1ZD+Fo+tM4X3PYkU+nN4cXDDpD5Z/rQN7bR/rP3h3CUle0+TrTb6TsK/
9sSFFC3TmSa6a8yqyRDWZcgc4zIoc1V5HC3YiO3b0m0f26E5DsQsAAtKgxZE4e9jZPfMNMQCEOe6
It7VxXBcWio27QpYg9HrqoZcWcVd0rObQ3PYCKxcheMhycX9fUrdliICy94Ijy8Wg9ywclC6U6oV
ia1hz2hQI/pgjQwnBukm2ktRnDQi/8wMTtRybv2DPR9EO56XJHLvpoJS8F4F51qZh6mKUjwUR8dr
OIt35pfd/7FDkj2ZMEfmMA1HbRk9Zkvl7TjaS9yKWoUoaf/snPrVIGEBKAmSS0bA2mccIlbD0DSP
EbMJjpuvODTGYyvb18kJ+C0DFQZ+N9Hi6fWfouM0EEvcG93BbLrgtcjN8tKb/BSHZEHmMk6eyumx
KWNaXdLYONuI/mrWT+wTvCcXi+ymoiNodrmSGXsVTNQYZqPmpwGBE2a6XDwi/n4BOdnn/qNnLT3l
cGAIxpDTZRXV78uY/CI62lQW78U2Ni+kMLxXts6PE3CvbcbkzXJcoqXGt9H5ryMzPzLm2WXOjJ/Q
cB6WsM4OknwkB3Pv2dV5DDFuPRxhbLfYpjGVWYfNaLHONP42Smljj0Bn2lGATFl0FnGRK8QTQwPc
as8oqH3f2RrcctfGxkzy/sSms1kHboEoRfJ0jQ9hNSW7cAF9lXH8FbvNzg0dophtgZ4+C0hcmP5L
mNdnM6S7JwVHJh3MDbMjtyNqBVAMiJIsIzrk97qgvhbkauicI6fuNHZaMp2lu3UZ3qNVYMuZ1AbO
gu7LG+xN1HfhpigBEEuozFUajfgeWr3e4W2ljOp84/ExtG6w4DpgA9+4027AQO6UFhlcJ3hM5fQE
pT2uTaDuGrRhbq8TTK6jPxh/WVMPtRrtgDUXz96mjLQu5zXKzSvBK1pM+4fZlcx0F9Jb0i7eeUf+
6RxazexpfIs7Gpnqpfoj0zFgc8mrhyyvVtKbV/8ZL+wm9aEKUgc82y8FFjOnAzda8Xo1I/lqgcUs
Z8PoctxxkKPVWQ4r6VsYxpqakiph7Aiq8Py3B2uFD1PspO+/iighLtvjz5AzE5ZhcddIBLYVkyWq
lBpA06W9jsUonkOFiQPPz96w8NGk1jXIQwZXBW12I2u/gdcfv8yI98bTgxvT3Gtb6Snws2OZtR98
TDUIIqhTLf3tnHiCH5/x0OTlM0ksOmGSkC7hwoWtaad+3bYjYgsJUTHpLVtJv4mR6CkZwyrRBnSw
6BaYKizp85OHtqSXBIV1gwLf3tujjfrKrtF6edyGpVGdvB5At2nZaxixhAKb0l3eS2SivHxvnOSh
TLyRiaj12nEF2j1q585FzxRVJdZvOOI+y3/brJnRhnvLHmHzhvk7wt3025zR3sUy+xz487OcSLfQ
CQRMjORKp7aqDGRiGxF0zLeH/ChEbu2FTXtA3GQYutv6UEcVcz9RX7DLa0bdXpulPW3kSSZs/vNm
BIFGJs7PmH8tR76ekmX/yi55CQLuoVQ+V8G+HuOn0L2fQVOfAqdHgrrkZ764cWX1rSR+OFSXjN4z
dLoIQhwOvyLNSAPRslLNUXMPGgVQl1KpbgYP48JaB22ZhxihYL+LssSq6+lYGiZviUHj4TYctvaS
+c/8UKwmYYTE3QIuwRI2zwgxK7Nkzoxwb3DXDpZW7N3eAfbki7l2xHLa+Q3zZE0xGeZBXHly1yvG
v4hbB5Dv5ui49vyQtmu3zbNzy0Y442H1x2PU1InOXy99dmChqMrgioCNW3tzU5jd0gU92EdtcJxm
vRbNxtpBo98+WynHI+6lBn1IzIKbAF1/mCFG/GqjL9qB5GKjJBAbwfu/Ef6NcsCqaRuEA2bNhePt
KSv8jaKlbuTzcIK/UfskHHoRq19UX9SQk52PaHDgA+ObIcLqOJHjLLvu1MXpThbunY8ATAzZqbB6
rJ3JupHd8bGveP7nwa7jCx8iNigVpOgOvMCHzM7nF1W5a9O/FIFD+fe8oXDi6sJ9JB+222w93i6h
jOjGsz8Dm/i6przpBh7d+tbFMB2pcS8884FSkNeYLjTABNoUSu/HmpkmquzbcNpTLIZ3H4pgYRqf
DvJPmfaojx8GVV3jnk3UZB4XYN4iq579kPmq1/4O7aFoX7P8x6zOVCWsaOxrh7uhpqIkdF7rwG8Q
y7AvKuMHC/lRKNmDo80poU/oLcpTsGeIZIclmXir+viQ9RGBMvfYmtnZnLPNnBE0bcSaP6ThbGRv
rLpBNw2+B4AwXQYvM+ablsLNUPyOSfMQ5z0vXcmqNq2Dk3Qn5gAnMjcXJVl5GvtirC46ROGyy0gQ
evHzguUnJNoAdYS7Ei7hvuM4OqWPZfdeBt+LqbY29nasorQUJXa0kowMLT96zloGwMoEZxPxkWnk
Q5fXJ9fF/fWcTxz6G08vrT0mhvSUmSo59CTuFop/12bqfyqh7rj32KexMO5LST4kEhwieqPQ8Ndh
CqGtugWZicAnb7O/aEwDdMIXf5zc5hvnbnjhQxN+NllEU4Y9L3TxOM5V2da333DLmEOK3Vjx+s5w
V7cmHvHiKwL8NtS7xxGq5uRmy4vv4oiqqfRK9M6k2KEDQqxOI4m/w9u3y333cyoBne0OMwpTjpl1
8qY3y/fYyL/Gcn5wRnM96mMJr8p2l38bPUXkc35Ou/BQWPxgDTCvpOoGTqgx7Sx2J6d1mAAgJe5h
NALBopQ7DrvAO/ChnsM60iKgIWIfIAE0zPCIiMNH1dTYSxYobEVLWOuNR/orKZqPT6j29jgorkxp
dzkUmFfMD10kP81wvgm6thl4ECjw7PXUthdJo0onOO7ZzMFwWh0wzLMpjI/12Kxr13gzwu6vVQCM
OuhIM6afwJKabmmbQ9i4Wx8Cy046TI7p1vcMuFV2HJl76DruMT35XvTGd1VrHMuhxKbC+y3RBKO6
Ff6J+e2dQhVZ9PGx9BIOw6xs+0w9JJyAiyF4dUrOuWGEbJ3WJNW679n8k1KuipLr6NmsFx0KPKyX
qB3vTBcwdzY+sqlgKBjgwIqfeAd9pyUKlzCW270p0zO4I5HUakP/13YyDKSdwK4Ch/2M2csr11nq
E3TnFDmo4d7k6bgWdCDV1Zea2BqoetZPcmstuuT9X4J8/5dcv+X+H+k4F3qKemlPOA7xEf3r/9Iw
XeWpPWv124at1HTI01uMRnXTRMBalfGUZQl+Rj58Rr9hJEit9RenDuiMDLnizTnZ/PPH+f8t5i9z
/fvf/+tP1ZeqnZ9YklX/SZnhhyH77fBfPrvNl/r6L+RgEzXffxX83n9kG88yySr1n3Ub//P3/nsa
03L9/xbaJvIMO3D/CVf+jzSm/hVPeJ5rBoHlMsnDdfEfaUyX0KUIXZMw5L8nNQlq/kcek18C6gGx
E64PzO25wf9THtMl2fkvHokgdDyXVnMztF2Pli7zf7dg+Dau7LhMlttcN9fQ/nVp6G1l+Zi21k9q
mG9jsPxA5NxZvMbyX+NWFMDaRPNbl1f8y/OznQJPsRnr2WFZBWGztLPPg3FJFvkULVyW/DCPxCC9
PHnNKvhrem/YWUvE3cxIvCGdQE5YRHZVjB+MZFlLSmgsX82U/kCCgeGKCcanqLw7DvEvc5KWNKIZ
M/onHnqie+t5dQir6nfIOGAQ6mc8pcIXyoyeCwPhF2P/gSg6UBo3U8VCX9hvFsxHrxiJ2sFRWMFL
RQWiKcJrVPQE4qm8YffZC+PQTsUHUevvkqMzJPpPyWRyJe0IKDurfme8P9iGdrO6J93DEs6ngWGK
cGtxWyWd1sDo8hAbcDM37ZMKrOeqTHhITtlHMSJBSqfHKZFH7TmmOpQiqsJ/iK3p2Q34ra1FxsoD
jab4ABPbaNwKhtgUy9e9uLr8c1qqiXXYitGNcUiJio5F8Foly3eWctN168c+5q16apo9Y72d6xIy
qPnvdi3hz9Edn5uu3TP+eDXoAg/n6K89Vk+5xbewnujjGSkkyjUpVqcMEGdmE3ZP+J18Vuamny4o
vdmyzsmyjn9KYIfgE2cWFo6PdsBisGkIqc3NK2/dgBEiOMx+wP+lcnZ4E0/kf4+e4leEG9ynPNJt
m7LAKCHrKjr4q9GgDUBa14a6Q9Ikaynp/5yKIyIIH+pvNeDzwpXVPYi4Ok+xLcnn8AkvXfOaxsvb
iO57Ng0m7swJUzrApWEdei+EzzR/vIo2WDG5zYqRmLfiE32yeh+ktb83KPxSvFmwNWc53tXigTaC
j9LKSAF35W/c8BWGTBmZhVGJUPwuRUvHjrt8tZzE/YACtam660Jd65vX+dob1X5U7ryb0vktTJ2z
KtxTZtgbr48f+OaykmIOE/A64DnG316SkaiWZ+xQ1aqbiTPk6CW2jfgqbZYaRol9v8nFBtxpSwp0
MxDcaUh+WoP5NuTNa2Z5WFqq19xUj9HSX2hCecIqknDyLl5hTUJremTKA+FnLM9yKPZK5A9x5Wzo
Z8SqMhOYDernaqANw5eAdZKWziLXZRiQvHYU4Qw2tp50cSiiH406eicaA8ubNdxnFldQS+REZo9D
GJH5ddeBIw8RV1bfcA6mXDQT1jbZydk+W2y1SQIIaprhz/SHMbSE1qKtIQAt01ax4G/2N4UXWCpm
Fj0IlZOGZNKS9IOiFGKI4Fje/Nemp3awjYOZ5gce0VRppR9RbX6OQGpitM898Ic1EzEZR1QhVQ/9
0LTnhiVzPTgn7Io7FXpHkgH//EHjCrhMR4c88ZdI8SnIg2PLgbmo43eXSbwbyu/Z9F4sx7orB/d7
SOZbxCzVhUv8N/bOazlyJevO76J7TCQSNiMkXZQ3LJLFpmveIGjhXcLj6fXhnPk1JjQazb1OxDHd
p1ksooDMnXuv9S2GaQdGmQ9NOv4StXFwYOoyMiCSzI4+jME/1WRVCFRX5eD/9IVxN9TWSUh5tq1L
186PSekeSXh6q8JoryfkrpU8O74BfjTae23+b7hH/1xi/Lnigz0C8cQe5/2zAZ8Uv9gJh3F+6nwq
U8e1mGNWr4mZLVVOwtQi/BzG4iZBhzYT7sIE++QE9SbJ+005uLu/2zT/TwXPYvf/G/Dpz/0HhDKM
eNNzTNOT/1jwgDcZ6lpr8SSSiTwwRJDAA7DqBgYtYedQ98Z2UTqRVBM1wV1S5W+Ec5yZktJZs66k
CNwPwly3Rb79z0ufS/ypy6b8af/7UjF9lhWqAgxQf/AP/varf/mn/uGLmv/5x4vAplpKiX/4xfaP
suLafS+lSNNlf36Dv/7J/9f/+dfi5N8UNiblwv+NLNGN3/kHlNgQmMQf7+r49T/+2x9f9Gc1Q8XC
feMKIR3Px6RlUU78yZZw/uJZIB0Uf0nLEwh4/nc144i/QKJQyGpcmGNKKt7Df1UzasFO8FrKUzYD
a/8/oksAufjHu0mYCwzVsRZMhUf1JMQ/3k1T5USh1YWLMgIN35i6YCZavW5zNjb2wnMs0/KQoBRG
eUMGhVnSu1OoHoactIyg2eYVAdh21OM9nY0lW7fYpZb6NAL9QkBGgi9kpi8Z6JjVO6uB8wS3AfLA
EVrfpiyRMhkzulIls4/Oa65D2m4Y2eK/MAf8gxb6URIdtCTBuRJfYVXrtY6C26k96wEPRm1h2XLi
n0LgfuyQyaVtuTWjqoUkgQLA9j/MABi9NOURRea14qTrRgNBmOEATDhunhoPfRcWDiKOCe51gmpL
92ujs+DeW1CFfQZvoZR3DK9/Ky++jTN1xLq1xwhxyIv+wlTuhBevuGsDd4sJlYy/oodiSuRE10CD
XpgwQQEg25rgjBFrjzWt3MYMvtacTVSHDFGRZ0KHK8UrSuxqT9WwrQpUtgFO3rGCRVuV3pc5Qhz2
Q1NgKqGtGLT2Rxj4yMQCoQ44VT86XLO4teEwKT2gk3XKB3jiqIR/shi2hNCPahIfkWUPe90O+MjS
qzViKkNLM9RmvuvUopn0oHMbUWlRGFBUILP4yrqx2XYRgHUxwGHVOlzb+fRkN8NNltySnzIQtmK/
Zq5aYwkgbbAmrCdsEjxzP54nPkIOf5Fh3OFkvUnj+hHjF4kB5vDYjO6zyOklwbrHY+QtXc4wo5nN
DzrQ594NXXuTmvOXDiDp281B076MCS4A1rB1rSVbPncgKbr+uza3wZfqaJk3S7CD5z26o/VllAAV
mJPUO1P4L7Gt3yemESvlVfdIaHGTAM5aOwb3fC7n4UIKCfVQ7dsPPk3OlcZjg4wahptyuhvmD80q
a+mfxlWO/tl7KgTme9+lbhvpD8EiA52SIhN3tEVrWCTrudI1RR1ZGbNnbl24FYRVXIXxZqav9AuK
3dzOzwimjEMkGU0gUtppsicwE1IcnuIJLXvjVPiDKLkYBKRhW5LuSqOpm/u9VH2DVHnYzyUleti3
dJTsp3ps8rVTEVs5MR/oe4bUyWdRTVdPDodY1U8WCRkrstSIPA6jteicZ7crHwXT7jXaulM9KCbx
6UMW9c+S1A5/oMFh6MehusGDs7XTT2doSKPvbfKQRzDdNn2VADG+Ld1LXzQvPi4sL6+fFRHFWUTv
NybBIQ7gXZBYi6HM7F8ckM1rgXzDlvWvxmTaOzX9pbU7+uxpd8P8F6dn81FUixW+W0As1s5Z3nbi
Z++m7u8D0SHKUvXvhtkmILC6hgsnNOlXPbq1LP208tnddsCiqaLbt5ARAZdnMzvxewoDIW04TVQw
VHGpikPo5ydONQj6wgn9sjI/dI/31afjNaakyoTFk0PiG4NNJKR9vZ+65L1MITtn+GuKDMkiwhix
ymSst5O3ZFbM6s5O9auWhdwCb7g4ZS/P5tAc2zk2MZ/TQmun13BwGOqPKfjgYMX8GFHnmL0nSFpw
AEQvOEWJnvGTZqt09zstxQkrIxX70nbr70N73jlG3R96hF1u74kd5lXWkWm+mWx5ima0D5bCrBQb
S0TDYF8MO4zuTIMEQtQG5IRy/y2Fd6uIIFIYyLgkDs9xRoXtRsQGHCGDmfxm/sqZlMeB6h8xWw3x
Co35D6x9BnaDjbzNrX+1jK83Nk67zIqPugLaGhgXnLTxrh1HBLDgUXVHjL0/hiuEI/JW56SLz+Xe
0lC7dHntXPNoG3we5cAht61+pnakPVbQ057x5wcGGsLef2uE8zsNww/2nZvAi6+0YkEGDfNjg9WY
izmx1TQkvSEVsXfpTBKVJTibtkF1MCjE1zRYodTYgOTIyzgbFdGwTu0yPUuL5GZt6B3fy0WxeIzI
a1khVPxVKFdtehxEjGkE+nJrjyrutvWYH+fA1BlArjELNkcf33avaIYnjCVQ6EAwFsFDG7Egm/P7
lIyPpom+q42h8YzdEC22s1fmQegZIkwm6TTvWIGCnR/02A4g9i4rF+PUalc6CCgDDP1MxNJ87cdl
d8uiTLlcxzc2eSgbw9THIEo21UQITDvTETSs1N6nHa66GPZRXSFhrtAbSi/kUDIWp0gPw62Ve/7J
snIEOcI/+LnP2dMvNWGHEo81M68Eoc4d9AMHbTwB26Y5nR0TS00vGB9Z0ItFNyDdr0/dMluTVVQg
sUa6eA38+D5WQ3KKouo3iWcvCWGRm7pown0dZkdZqR+2gltRLpLC8jHImffHS8TTSAbX2rTxmxIL
HxbNnRtHOPY6nTyXWXDujO4eP+fXnPjXNpV4iLp9HCtUYV3yGi4OGBkS1Bh385OX0SqdquNg4zFf
5MKhz07q4a5xCJ6PG5vAYAg1oYEuYXC6h1m4+S5oySHiAJGb451CW4I8IiSZq/iB/1dibdMMI5gg
rgxkV3vpBZ8Ac5xNnfZA9qd3FMNIsul0HpLoxwnD14pcx6R3n0PDQkGG5S5A6ShVewOtChe4ykkd
Vs1vRcYIHnpM6YlLyHUn/z8N7s8a+9/U7EuN/a+hv2TBhO86/v77gn35ir+y4Py/uMKn++hzuJJS
UC//FQUn/2Kh3KX/CBCJMt78GwrOtv8iTc+1Pc6IYDKlRQ/6v8p18y8kkQmXbiHtSttz3f+k+ci7
+vujH6+kBA1H21E4hmxvgd79fa8bm0xXSOhCa1Sxb75QD9jo2pXvtX/eOP+S9GvxE/3zt0ITh2nW
ErYjgQu7tHb//lvVkzNV3QA8dFoE7cau6IYvsnK6jals7t7qM87Hn26hsCFI+R4KBoBkRRLXDA2q
VfW9oZMLI+aROCsTcXRuvoQzUeqjzo81cZuERE8abaFRUXObdxNp6QuDLEP5TXdFuw9uUyO1zbFp
h3OLMpfAk8F8beKUroRL5ygBmhRgl6t7Ha1Tb4QGoi0S865zQB2tS/9zRmQ7j+Sb5eIxtcR1ap1z
ZZi3WTO1R9dC7ZenMJ8oPagd7F2VFTllBqYzF2lLP5prZWX2usBf4FSGewhNuoSSxgjHfeTggKQy
T6Iy6HyxzlwTq004HWtreC3qHqCJ6RHPi4+9dnKou3isK/dQdunvSjg/aeDcNYplKkGSVDvBa+Fn
FfZzXFDuCKxmNBn6gF5B6SRuumR6KJvqHYf/aTDOjU83KMgVA3U3vhMEdMfeuZLeF0ZLck0/pFLW
4lsraWAR6FBGmynLgc8uXzHq6ZIN5nO+vCltAb2KzfgNQFg5OyZnEwAxEW1ZKfTdPOmjG1rvNLPt
tVsckS9h7rSytypTGEbwp0pW4IzWslnm34r0CCLexX3bo+mFFoUlZHwd8jLch/H8W6MS2ZRZ+an7
/LnxJ2TssoBuA4/McYG3uowXL8zpmaqmrNr1QNNtAA9hpC5i22jAnov5j9EiOx3RsC6rZqQYcLdG
8KITlF45g9Cya1vCDhFwL++hcNJhM01PhmpfybejnuqJW8hzNeyIMI8rEuQ0orA6wEppz8OP2RrH
ucmJ2Vm0rglOdDRMSDdQqXVG+6E1nCKCxFdWaQ0bjyx4K9dbaQ789sIIzabJwBRookEFA4CHbq+a
+ammub5qYWms2/nWjV0m6UGIr79G0dp5eDgaxES1qk5YvLD6mIvcJT5JNyXRS6dfjRDN6t7OwRJG
/FI2HMMc56lC3bpRJh4QZHs3fIrjOs08LO7O3TRxsuxIoNqwzxDhhM7byxo68DAjGvcXB+vXXoVP
DR+ObLOjIST93mm9uOKdCCR3w/kZoYL48bQPBKj5cbzm1xjXEHImGBJYFOgCA2muKyYNFNIoU6KT
zW9KGxd7ZZe/bLf9Kkce7LSAYNDwHzJHsI7espIAOgKwiIzlEAkNznNbw0NsjPRad/VdMwlG+aL9
ktBai74+j3UWX3Lm8z2wtBUDFboLtEJXIxtvg5pMtVW2J/qUOxl7buSjXvKL0zA8OGhxLULcC+U5
nFZ6qgE9vOulQ9zqajoaE8P0was4D4kfwpnXmUrzg1h6EWkC+sENgm+ZjjaQQzKmQqyzU/yra+NL
iO+eU7ANzqT2OBSQQUHyO8rZD783n8qEkIdk0PvOK66seVdaw0hNxJluCPkMOCrTnqMi7KKKBuLg
4CadfwVieMPCEROcPl9pu9734B20ulrKvkzVQNcDnVNojMik4mBcSbcRrG3L8dLZhyFGgjHeBnmN
D8o1IkAX6hMBs8VsAWWFE9a/zMFrdzLJdm49cZcmZOi50HGqfAhXmbkkxmPkQubf2XgByEEzVL/3
VHcIClySbofUFAXvBWtmXroGh13dMEaVBYk1l47kFD/EUxW8OVZ3ijPnPqGCjcYrObIvKHJuKrt/
KqJpIyv6+iYKeYWBvu/IQul3BLg3nn/UM/AACECD5dKo7+7TMiBApTplCpiwtDeVCH47tdhCeaJQ
cnfYjT7qtujprToHc0zOIlEHEPwvdQSaywYzuBwVwbFYqCwkuaTQA0hgd0KFLccbN+YMnFEByKG7
Fm7tur4rWPtZeqNzh6R58Nnwkt4jpoG8t2iuIFRmJyOxPgpGIZto2kfKOJDtg7IwUZeJANCmRNfe
wvnEyhKikjBDKJnx3g1izikAuKz5saRFXwIEkaJk52xHIrcz8YmuadOmprGOmlqura/G4Jg7EG7u
zyyEU+7ecRDp6+TWEMlhGpBNNpazZqG+LQWHbqPSX7L3oTqpt7x9F1N2jjA9+5iU0vGuK2hn/CHi
cor3FnSaZYSoGUeU2UHxxSkE2Zm6b8oKBZN8ro3xoR70q+znF8Lgj+xDSBF/960ilHXZSKp9g0mx
ki/yNmj9BRONcK2LX2SMTNVphq9hlqRql6gF5ZO2/C381h4KPnLqC0qthxnRT1GZH5yErlkEUtI6
xaq7I8vvpihJm1FYHyL+5pgr8uweZcWlgXSEORPiihQnHDdfkZtv5rq4pG7woOdbWWe3ja0essLd
kkX5HOn5vuYUueTSY1WKvfjs/sRDdXJI6EQgon6bXfurl7eJh6GyZADlle2rnB0wL1quCwd1V0iW
TrOfF8kKDnobFXnlhe+157xLR/Cxi61nES7Y1ocpSnaN6+90ox4LWV/mlAg8LGTPnd+DA5fvTRfe
kG775kcsJMDtn4v5tSzkmzEW39ZI7ks+LrvPOmv1g6MX0lo8veaaEUhSpTs/okOSpE9R4z62w0Fp
88HqmnsjMshZra6+d1ta4SPdog8iVTg3pShYUwJPCgH60D4GxXy2Ddp/ojCvbJd7jAO70PZuZFB9
OgXNXrdUH2atbr6UnWP4pX9gA6BLkl1szG+tRNUuIYNRArJvJltHT29AoL4i0JDCMb7dFAz7TH8z
8O2rpAjqp9DfhClINpTG+5Ipz+R7T3GBPjhuOGqHyTGq8kNW9Ae4Q7uyeSyxljupsDdkmNNSq9wL
mtlXFdqwKavrrHs8hsBJZ7hcmVE8hXlIMDPL4KiKc2ZWuzEtYGa65zhsLp4f3TWRg5TIfdHRNQ/f
+oI0Uj4+klB/KS88x41frRP34IjqtZo8HE7j74F+U0x3kfgg6xUH0t5byhFL3paxf1gioSDpAgJg
jcHySNWnu7MGx+lDdqmHp2bA0mQyyrJIFUpryD4pnjlZ0CnIkQThRQhXJvJJMhLZw/CR+ReGS7/N
2WJ2OzB+Ns9L4s5gz8+lLvlKyJzhYG8gjmwImHkYu+lSOua2j+OTo9Dq9eHJnnxMsAOMVEwN1arA
rZMYj6H0L2GglxwjdhX0puzdD5z3kZy/211wJFP1jkb6bvCt3Rw2p+XxLMBTFLmkHF9ot/0dHUK2
A0HfpdzqzH3KK9LLwuC2L8bfngj3Q2V8ogRK2Xvse3uo9h0Ar+XvlIrCV0s5Ml2mukQc7OxFiLzT
AOqEBaSCZVCz0urxdar2kospnRlaO7QwfHK9hJhAo0OEJiRquIdTeo8nCeNPv/aUfDQ9g6MHgn8/
2SQNXsDEAKIPFs8crsZ5Xhzf5ify/53C7ewx0JTTLRGL2wDsr2T1sH5nOXuZV179vl2RwoQo3NqQ
2yEaaFDTrbZIhZjL567ixw/602BZmyxtyDxz98Jy7lAKHwKywXCnE6Wqb+VAdpUkUhcYTUsakxtj
4+Ww4dzO5CFaIt2SQI5dEI+iE22RZpw0C2Ag1bETZOAN+1g4W5zjNzZcGQsx4fJv6U6gqAoa4cPK
deQuRSoXsyD2pbjkc4dKzjomPnY/7V2WNwfik8vf7guzWMMvXBlNflp+f6rWU4ljLAf+EJv3i/xD
W/3z8in4VAxGSkQG2SJVPWwyqB+1ow6e/bUAaZvK2vlMsIMyWJcSBATMtygrd4M1HQIEB3BO6QbG
VzB9OyGBKWJ7dKsHDWjTcNN9/Rxja+/t9gLq6jkzjHtuyV1NZRIigkTau8fud1JS480AQkeqqT/G
XyxPB7XJOrU1ASq6SMyWV2my5m0awh9uKVnZ+6zu8EPoTW95h4juqLuoCoNynYU1wmFVfXgY7XA5
gVtwLxnlnq7fsTZg1pnmo5iDB78EklFFW8q8rQz7uyEazoPQa4PenuaiS+6uppg3zeIRIBBdpmCM
J26kfGv1LqQvgLR8z9kDCL58xgpiU9+guJQcp5pQrBrmIzSirk027yOLBGHJJzjMe8QQuP3atTXm
O+hkG7qBE8SZ0i6vddUejBmffavWWRHfaG2yIQXHNvjyxvLoWNG5qAeKXRr/oJZja+3ft3w9Pq1d
OnVAe4vtNA6Imr11gEy7W07BpX8bTMAY8DapTkCbmgDVMGGLM8TH1bGL8LKK8YZ27Zaz4cULTVyS
8TOS1a1hVEcx2neddC8STyQTw10BP9x09dYGetFZ49mwaInP/QZc8Spqnb0WcusYpKvpCbqjtW7q
XVUTKt9CAkyaS6nY2QyJSoIJAg9+FOdwF4N1blDEW1Ak4mcbm44JuVDB9Wt/w3gR6EYBXxBXus3H
+Nw5xcFO0R17xr2Dwwos/r7L1LmNhpvlfmY+txW8Q9XB8SnDg1USGx0T7kHUeJEh4g93UwioHESP
RK8v8Typ0T/mUu/6JmJT2YV9eUiD4ZKG9s6vvAd/ci8uCyYeLWzU3l6g2Y86747sSYbxmzrGrGWo
a1GAD8ti+G7MKDpHb+s4v/pxduwhURXldJqIDCloSwOwP9Iw2gUhtKHOOrpabxbBYdMx76xc7iNn
RTzqdgYQDXpsu6xnJkfcAX9QE5g7M2GsoT8S+CcTERcpUL3lQtCt2cmsPUgBRxp1TaGAJw4ie6lK
k3D7NxfCeYFpARTbenkpwA44mMjGwxayXEQrFej5U+S/4cFFg5FZz1kk8HrIbW3HZ222p8V3Lh2m
JHZ8oZNytar5FaIaR+HmjIvqKWhx9KOeehq9DIiSfysb46E15N629qCjSTxsElIeKRSlbfXHKFOc
LmIeiAVeUOhzpu23qlAP9OufIbDgmZ3Kb42mau3E5o3TuV/2QB5tVT+WYM5WmBb6zTwtFW1QINJP
1HEq+rc//p8HaBnqPBrWEvFwOj7ydEEqmK2OcaZc10NKjmFuNGAD/RfHLGnmDhZ92Z9q0UFnvk17
yIRKIK0iWo95QQiNNh6KYUYXlHIVRs58jXqgQfMzu/ThC4TpwF5KH6CfOXu0nDlKobQx69XMO9V7
R83PRTkT3mK2e7OGjsQo/yVxDMBJEfjN1AV3o+jawcqQ23Tidca+R3HsQ3NQTL2ELg4Y2/dCEdSe
MtrqGsJTtPgF9uLHJl9+Vc4BB8mJORTy7W9zoaZMS0ROZ8uZDjU9+rphaRPhQ0jKTNOYP9WE+Io+
HYh1g4DjEgfM5FnYoNt3jWqGlhDC4ZlOfCbZSAPMOmEfrvVAO94u6Jy7PUF8yKtLV/asJdUMF+Em
z+ptaLKQBeWU3Tl5e14+U/wC7GVW9h1JPn9n8B5MN/suE4NncKZnlLn5j9UbOx3xk8yaC5WV0VH3
409dd3d9ygdSGm6LT54vZ73A7tWrp6437qgBk5XN5Q2ZKoMnjl+9eiaJ3OCtDq31bEPYw0m3Tgbr
TU39nfB4N3b6jTv5rraUA22rILeQCIcwSmDste+t4kIa9FdoDAWPoS2xRLLGh13PlKPlbjRjAGy3
whLVGZhduDOWoGwSF5xW0isIP3Gv650W+UOR3LkUTKuwE0QVcbUboz0IkX6i/WixIscnOroFXC+P
Kz/wXvTkx/uxa/eulzKFMthyEn8zckKoRs56Hj8cXULg9WI1i+45pmHGhWLyas6cyMh2i7fGEO3c
CcmhM7zqZTJjuoRZSKTW62sw0cjQVdYAeAt/hhBTvGA9X3t1ce2Npwn3zLFp02dtOMUJ3lHJE7Qv
rYnOQl9YMOpGuQ5N99UIkfCVSI7Oc2dskuidANcKVTg/QYVdGPBudTa6eg9r8MOP50+r4dNXut4P
YWhtk72psY4NaX5pXd42Y1bIMHJ8LF0cXG59Fmjz4gyBmF5CbNMWCn+gqp01xT/TXG2s1rsayElX
jbKPiGV4FhykdNh798Jn2j6UyVcdc2zuQ+cJUiw/MpSqVR0mW1rDH2TY4p8EbssfnaOgW4OGw6VR
GA8xphy6dJT2LZespU7axN4uiok28JA/0zrxBDN5oo375fwLgQuGF1x5Y9fU3kPr8Gtkg3I7d3z5
EDLsDYfpUEQcAhmd4ufNJTwIr351ZeWdzLtihBEejcO0IXGZB67C81WBZ2Ds5vSbJbXMqOmr5UZ4
/OOjbYIh3zjCOxKLwJiprr6NqviuZH9XlYy5zIrL0Cbh7xgv1tHSBsIRkQbnptY7MtiWgElalWEy
nKROPgEEeDl1zhiyli6rUi6rZsfD9G3ZmkUfvGOK1Ow2l/TyWZlH2UOZiMggaLILqgeYN/6pz/SM
2jfxTrIbH0onecfkWO/nib009JHcjb0UqxGUx9qQREy41yiy3xyHpqv207PFcxzaMUelrCbYnO/S
tawIJYlcCSa1lHQkY+A92hRYa6vD1BsXF1dVN1VkUTbUGjPST5BU40rYEGKhdf4CDwlIjyH2Olb9
XZa7+Hk/WxNASFfjlsYWL2NeLHFY+gbGDcWylSjtEbxrdx0UD/1WDXy6wmQhkiE3l20ut0cZjUT5
0XKcCxaW1svoQLrFPmeCzWkd4GeffYaaFcpMe0wx47n3BSIg9Kuyg4cS5d+dqL7hInMluq5cp/MW
OjgNVFtDTPZJeykRpsR2cShbTazu0hXEAUSbg42s5VQ0dgBElU/0eO7cek1m7Z3WupZz4gKabB/K
ZWwC51sPE3juVBEXCERx5QGbWammPCWdQrhE7QA65zvyyU81BEws1bNkWSHAPqDVTpv0bP7uAXzO
SMOcb+2CCZpq59usuUy16UKoapO93fe/+sxnxePxsWdxO2bpheC2O6/0H5zUZc8QPHauyz9ya7zy
eaSEk3su1W74zNmeuqPgsw+gmCE9IaRNFsdJgZrqMBetUW28xPT2j7qhSzesHY9MG0Fo8npIvW8F
b6NvpnTnavKFjHT8WMZeCKy5YAnCJ43tEhhdXJBu424DzASMvzmrhOzz0Fj0TjCVauLE/q16FEdT
9DpYfoAlbqJ4xd0Tl9GjCgW2oqiPT7mHVhzQa0M3o3kntW/cJPrRtHl5b0AVN7vjxa/nz1ayeQdu
8d1UiNrqydpPNjeKW7Z0JCbvZc6Z/4y9QRayR8lS0v7Cm0xojYEpLSQMCN1xN7BIL7eJPU53DoHD
HNu4kaXFx9+2AphrFd12RvroTgQzuQKempKggVFbbkGg7sNU3o1MMQ95AvnB+HDK1Nqa9qhA7hM3
4DjQcYc4L7dZZyM8H/pw05roNOYsOQzdI6G/Gk1P+WK3qAX0bL4aFvKqKHAR58whPPq+e818aI6u
Lt3bUDcfgRyN/aJHPXQwgNoqFDdcIgEcy3uxQ+vXMNBdTVUe72cQnitl4c6Pp8jbxCFNPRKr/F3a
HyeaI7gLG1qpA5UwuPJ058T1iH0hByfAYA4+KW3RyoTNL+PuavZ5tTHAq1oFpaaMTDoiKnMhmiC9
0nmH4oZhiTGlX1nUQc2yUvBd2auYe+u+yB+9eUzpOCG7LkDAFxanpdL17JNG1u7F3Y0FSQtt/0QN
H0F8x2cLcaUldG5xzg0B4VF9x5kHZChTV+iiqLvytkiu5E2e27Ehmthb9A8OXna7Gx6V4Q4H6rH3
PJ0udsyQgFDExT6ZN2tOZs8jMEOOT7o/mKJ9QNvtY7PHlBCNxICykVUkl0cwFLmAbjhck6Ks19Hs
45/yYOxZnDvmmcDS3j3onm5TUHomGxKorrHHIwhRYV07NTfa2O9wXbqAS8N76dh3bm2/jilyIXi9
0Ropy+NQlHhMKJb0LHr6V4BxY++ARjg+9zaDM7ctTywDTTLfVJl8C6UV4Gg2d8NMzAKSTj4ijmJD
9tT29Mamqj3mmYULUGFLtNr3ZAZUayEgl7Yx74K4v50x5G7DQPnYjzlyZiPzEF1Yz1rhYb3SZY8P
fVrZh7Fhw5COcTaeI9o96/AJumu8eQjnwtx01BwroKZgrjgrlBA81n1YLk8CiufxN3XQNNRvRhbf
T1VPIVfBqTXhOvVl++SowTxG/ZNfjuY2xaZjNbpfc3pkFUrnVzWacL06ex80A/nuxthuB7qphoPs
TDIZigIH5573HjizXHcwp9Zx1L5aepDbiNZcHwBSgYlUQ+7G065rbogGNqaoURn2isZTqjkxDghz
Bp1wiAvTcpvb855TzzLLpiid6aMOmq0zNtITBSYYOFSHPS1wLJmwIX3WoF4QKxuNsoN8uKkCdKte
Ia2NRl+zCiQ0HWGMr8GMYXYwwMraXXLBI/1QAlRkfl3/FpFrnXO+28opuHuNKkR3xMEMKL+6JM0N
5tz5hsbpKrVbThdd6mzM7it1LSIfKhgQPrcgN5M+NG707nBlXTsl21LBmfOd/L1PWn9f6/HC1hMd
KvwnlqJidTGHsHxYRyvHPCiIQhmggq2bWB4rMZdnw6c96ZXM/yacKZNrtgfXG18rXAGUjDw7c9Iy
JwgZRlVUAxVtVJHU20wDpAjU92xmbLEp+LS2/gh7BKZ+ucy5QuNoycFedy7VktufZUWN1oj2nMkG
ERGn9TH/MZP2N9PpdPkwYKEVEniGGe6YIXJIb8uPSV30wMRmVKa1revk3kz67iY8po0PZzmYAKFQ
upJSqtBkAAWsSFMNDOel9Sv4qZiZdCd2lo3yOYShc+NqgoTQTKfFRXO2A482EhVkIalm5h2l1Aqy
iI/Kjh50bYNkElQJUd5exwpP1ZzCF4BTQyfb2pewM1ADW8Mp8JfMJVevtEW/nZg2wltLqZhOkwpa
KUgoiG5f4ulXgIxhU5ewpYras9dDH++Zhz4YdbGAXTIXOspBxnQ1yJy2t9MEeSapBTNKcOeFHZ48
B/kkPwuJOcGUc2Jp1zIKsJlX3rlz+y3aTwKOo4YqiLQCo8IgnDjFJrBC+xLMyUPoWXfKm+J117TI
rwd1dGrvMYpoOg8ptpNAGTcxcudVbPMs+CNBEYlNlnom4CNJWO0jDKNZOmSkh59JOgtkU2O0VuUz
26i7lQQfitqnIbHgQJKXqTXVETyq91yL4UWGubnF4wYRsUibXbig4/IW8Z1Lok3f5cYB3iOm2rTe
KNbEdYpkN+nLmtYNumT6YxdV9+cupPgYSYbnJxdbF185D6ADbzi49X3mdI1B+F61yMU8wbEyk958
QAFxE7gEgua+twCrw3rTuv5jXSC2dHqPUXnU3gVEDBzqEGoHhkBGEXo8A/NYm+aiePeYITJQuCEB
N1ELB2hsaLXDw9loon42Dbw3KxebgTQ9RQ9ji91mYyfiSYIUWoGd7DdC8191pJ/QB4Z7j2YBVMoR
qxxdD+VHUEE6Xi2t2bJsnV6i0YC0FKRb7eM2BkWk6PQz0aCfBOctGedV5rDBt8JBfQTlWxsAehwm
OXsJbgvJkIMdV7Gjj/609XXNWMmW4H6SaKtd6KBtG57cgL2C53zpcwWbyCOtktPzqur/F3vnsRu5
lm7pd6k5C5vcdHvQgw4fCiNFSCGFNCFkUvTe8436OfrF+mNW4+KigG7gzi8KR6WTmScVjty/Wetb
mXkoK2PbARRAFIz01hueWKuRowUmJ3PCnac1+2gocbl3KFndRjGqIOEa80LxbunDE0EwL0wjERTV
CSg3z4BQYWfEGqMUqib48JRwJ0zLF+VXEBYcMG6GURDmWE6sJckFHKJlM1fHeSTAgjaBO6PK2w0C
1dkqaWuMYQvAQR6EqiD68pglZ8CPF65m/MDe5CzPFP0XFTtNl6ppeoacAOvcYkwxWquB8Wpo9idL
5ST8yWOv+93ZArHQm7l8tjB46bG/8ee+N/fYW8BrdJZjcQpJ1r12ijRqG/RnPLJONTcDiTTKRzkr
khgbVQb7sH6haEY2/eFUNreg6ewGEw9JxG9JgrYoMYqjqechnSriowwKYFG0f0IfPlEaDZ8dUqPO
JDbJBxznp6DcFXLapeSmCGE4XgkVhutsvFbgY9aytr4DqT9Fk9pSmVvJ3XEggFitgUhGz0AXoXga
yqLFKgc31XEajNca0P7Mh7/vIcgxy2Zh21xzqLZW5RCwwu86ELR0CAnSesa/+GUVxY7eITXrTNS4
epo9JDB3mHvw32R59lj4YFuUH6OhompPcyeBTTezzyfGC8S1PTnVIfaHfSosBXyCMivuAKZ2psCe
SNZ7W4N3GY3HMI1f2qnSCDcRQG8TBz0Wk7VF6MJrly5+WrOABKQOIpME5mmxi9kOCKPpuuchKh+7
SKPa9q19mRCPGZUl5Bi2OkEXV9tJht+l0S+7gqrG4dXk9smEKTeQEckQ9LSpqm2hGJpo/IwAqvfe
bBwEWXXFAsrzvkikuPsTmi3D6S5RiPhWJM0f3y2StQrMetXMfEYPatdEdgIxsquy29eYVdaTPr6J
lmQAHaU7kpuWCL/+YGNuQCJNpYit0dQcKN3cfMqe0W9qA65vCgfnBFIthB1AlLnEoBzkhsnDDfQb
CXIouDVSUBPYfxCY/9Qq6PaNGxDNAOez9ddKkmbaVWQjjr4k5oZMKYtxNCWg3Hk54PKmpniaJrVD
zgcBocp+e0M95G75XQ/RvSN1lpRUYDpEanoi37gJ4QkEJ1Q7NIC7QPP7TZW9FmHF9hIsGgiA/QSU
c9vnEPjE2rVY05tIpaiZe8TTeHq2XanpS1tLXfJs3f04CbYTyukX1XDsbfBpHqsNev8kZoCDaFiO
2rUom3VMoh5vvws+ZST8bWS3yOKYUWIgPwCFdSuYU69JFxySxrCOEEr+OMTqrnADW6sQGKJsYP1A
HCzgitjPRvkH5WX2wM1zV/flroj6K8YV7poBViGmosRkkM+VOkiGaApXCffnhY7IbJ2w6Cpiv11X
sbpZpv0k9QRRXsWBHKtqn6UNtHA/7bD4iFvjfg2ZIx4wDYm1xTbUdn7bKKB1Biu2TKZgLxoL63lC
tI/Up4PFdkxCoGkrGx0WViIyOjKT0Yvvzn/6EiQ2tJ8qcTEMoTj3AwdPKVHXhVqZLscRm7ZuU/nv
qRa8C8rAJCjMo23qwJhM196MZbOJjE/mg+O6cgT+7aTSD2Ok7kUPLELRrvNTq3fSP5YSnhdrUSxa
tiWaZaDeY/rTrY2ifeWpAZU9ELiME28BMxAVnbR+WZg+2RbLKrR+uDyAist4zxBkXeKlt4bwpMU6
IyCdHzWFIWacOjC5YhjyMLmYZxgDtR/neIjzFnQWh5mDdIFp+ZIEPeLUAMSbbfYkWU6VtvGjfD5S
dWux7ykuzH9DvNFCbmRJ46G9e+QioDHEDpCp4cVGA0i7+qgzipO+i+E6fLRq7w9a+8nI3wcNZRDU
1WcNxfsC6GJNye0ecqktVUURSuXBBMDPN8KZrtyRuj1A1q0VdnvJX+LhR/WtaV2JkdOA3mtyzo6y
qBCpOEke5X7d5jOUTO46MiZY2WkHWChqnZlc/9pIvKaZYBTQO9If+ZVmjB5GUZ6F8oYN+qlu0eND
HgL196eNnfOdVvawSlhItPj+Mr/5tlywAxJ8+0RZ0HjGyWywDgpFSjAgL95IjkSpCrj2LWI+n+Vl
aplsn3B4QNRSwOv5kXxS14IUjEWU6feMGGKtHK9dFnJg49Vg20DmWs3bEtaDRCWIvIMVwzaLBtSm
eagtPUrDhayaN3qiApD4ix8B+YZVhD2qoOsvfMazgyL3Tf8kCpyxW9QdxrHlBPfLemnE1RW0LdKJ
kmcbRxj+8XEYoRehfc3dHQYVRAm6Wk0adm9X80DdpXLd0+duihqLv0tpoYffqWYRl2Y4V2YUR/oO
Rp06GrA+e+N2BRV5+qXQJKrTsM/k/rCyatYDAUILEbADztZlrWVgy4EAu9NR+oio8NnQ4xUeIIaE
vLIBMAweTswdPrhFHyVfLydu8KgO+WgdmpKOiQgDe01cvcWqgyBYchZpEpg6RlAZSZwlaIGbAtol
2ORMmxhy7ESX3Cg0n2PlfAQ1AionKu+NjTDU7kpsYfFqagKyDjOOcI/6qispm2W7h/9FIdjl+rI1
URD5NWwiPfJWIH33ejrcRKN9RyxdFrFV8xqDiPBjGAaZxbMku2XdjNmF6VCzEgU2EAfNs/9T2cxf
isbUYG6G77XF1GecuHRpFrcDXEUafhc4ku6snRxemoq0VwIPLqkVdyxNa4sNwfiY29Ci2pFS7DIC
raEEhI5EEhHMVSYCbSN/m0ndSW/BBNZza3SZEzYZrAKpVwutR90nJklWp+3suh5/n120R6OAUZF6
8GCzKPsxRwSJaHVezNo/gBzta5kggEoLRBO4Y/OY4YnNrJfpg7YIEJbLwLx0JmB3Jx4/7S6+ITBa
Gl28xid4yma2kNVMdyNGaTdA5rTwNQYatZE36XuvJZiEAV9qO6c4GX4s/aQlb3aqPgBV3CqTpEG6
9DFh58mQ6A0dU4AiHf1cxEcIJ++b0zFupG8aaAamdFmqr34qN2Mq3ZXqlL3Imp4d1G+BxHQtCu8d
APeqDNBlt9HVqHL2QXO8ce+Ca0Wm6k+JWrJFPrsIQFK9hlEuoYtpBKgKoMip7R5pCQk+KvW3uM/v
RSfuvXBLtFBfVmFdMOxC/qDGGOdfBGjwNQHB9C1EPOzXD16J6swouDrcAlTGxGCYy5jTVuBuFbL6
cXGMQYG9eMhSgyIkAnt+DGR/H8YseegGD1lXVG/MkKW2YFxPtOXkMrlrSnQbld5RlLJSR/xBFK9o
OfToCdM8e2Pb9BIInE6RRQtAXBptKhVlEFyFRhmOIQEBi/1E/iPMcNaCjmacWjPbe6b/LV10Ov6P
DYF70QbxC5xNwcZ93KSh/HLGEjmk8F97Yh0WtTmew2F4y3w+AbXFjGdUxt40umBV6/iE+yd7FtjE
HU8K9ha9fWk824KQ9A5THunLS1uGb4SU3KFN24s9B+IXrmFzOfpo2T3weX7WvRs9PmElWXRo05xz
otJlWoWvWW8dyr6bWEA4OCXq4zhSNATJg54p4r+mcZdYYu/xNAMCgxnp05TQCOsFyGZ7/C7y4pPk
KUeh8A8FwYVj+5QBxjTK/jNrqR/rOcE8C2k4D16DZpT9K0qWzvtofLaFZX3IBRtqpkiGGyJB177B
q1HbAymgCyi+9HcoJ8uigkCVGHffn+OyBN08ibl7CIAk9dgn10qMVdXgAzGIFEXldQyUvw+T/JpO
8aGnK1HixURlyO7r1DsVXbW3tfXiWzPrq4mYY2BAHvQXJrNveceyD0jdlsZHH8tHWBbHyjVudtY/
Bk30xYCo1B0kOc5zqTfnTO+2JaN1P66vUxSRD153atG3TMf0gAq0+7W9bu87s8XWy7jxVwZwHrnU
9PQRRQlFZGbfWZue0WBenLA/kmt3DvvZ8eyC9fDBDTOMf7VL+7NrW5S1PntWxamk4/u1vBM4d64Z
cn3m34zwJrDdonXAAS5fEbHi/su400c9JoDaT9Zwx3dTEv6ZNPOjCu1jF/62mX7udGz1YcRHerSm
dy2Otq05L3k5MFlPn0urQTYe7cOKqrHu5/S64bOQcUrmD0+5B9440e23dbhPG3xvTgJpJzR2efer
meNJ+M0mzcS2EafRo5ib2hD5P+ZOyqnkOSXse3I+Q9oS3mmfqTmW83lDkOSFTq3Bh5HU1GgpH8oB
5qsRpV9BVWyMEqqmUyB6HBq1k+RBUB8yqPLpZigZ+GvlB4JaZMvcN1yDT+zcko0NhyC6BOYhHq+X
afyyymIOIKKHnNNoUWR8iJCKfHgMD+GQBp+u5TNfdZsfErEPXqif3eHVSQRdCxbH5diZ+6y1roqo
EV4vDN5Yjli6Dfm1S7a63KSB+2FF/tqpSGXIgumPhGaDLGMCnpK+jYH9g/uQXcPEjtphqDyBp2We
zUlJJGaUsrh1JdOvfMTqqw1fbEZcUrJzAGuKGmjuO+CeviShve9JwenG4lEp/WU0iq+wirlaGXKI
xv/1zOgxdc33hj3QYs4byVosIhh3uAlZJ3I9n6T/TGTNEioDpIcMRFPWah6+m+yREPr7GJUFA85u
nehatyY5ke2gUV5Tozw2Pn50Rop8ZEmOg+Xj4t2nYaDYJS3eTn498mGNlHlRaZ2MMMTfMY0EuxXV
YzsAFq9rWOcExf2aIRno4Wtfxj8FotzUjJ5bNX2zltv0omBqYw90sc1PwWmSFSkRIoKOeUJ6jnpr
nUsMTMZO0+8OY1xXn7ZFWkHvtvem6ojbCZBsAqi3Y4bYcWkACs3fSKs4+QCT7MRuFqjF6AmdEkmR
QeUaEXzptkiB8dQtHKLPaY0dxIjxtrMrG7cb+3pYWqh93rzAwRTeXSR/bWI6CHGc4CVDmO+RUsSO
yLJB4QTTSxfI18af8DrfejTRyO9Prpte04qaEoP5n6YbXvGz4J/SMFHlg3PpNaIe4DGX/hG/iL2c
/xbfWhbpdHCt4QOIO4awmoExKtFHYFLrMnfihSmCZjHRxaGYzWFR1Sj14NL2S5O6LAuTAxpanfmJ
ptwfxcYWfGjBZ4cVORFXy8LGkNyMLC/axDw50k2WuV/Hm940IbJz27FgUOp58xJiSOZym26EvXyS
t722Fe84+zw+33ZPQpednc0O0BmAEEpLhxi7HPGQ5DFbuVhZDIGI2Kp/wGKweA3aHSb3V2jk3HOQ
ay6aILn1QU6abjNfqbhcbC0+agEBan55TJtgIxXjQL0CNelFDp/BLPpxzewlLKNVw3a4KpVa0nTw
UtZEb1vTa12/q4honbx9YQr1VpACvczz/MNMyVdiH73WYusJT9k98x9Jjf7D2CYy6u/aGT6zzDlS
RB1rSeSgizqb2PCj7LxzXMYaOEuPrBzTWVVtQrnO+a4cctYoOIkVmB4ZTD84DB4WeZcAh2VOUHgo
7unOyWObPK7Qe9ISil5bDFUK7anPg3cHzP8K/vVLO0f0Dh7M6cHy8nWrNhK4FHOA/iFlPtRU/Xbg
cEJjcSkhYC6bAQQQbTg2y3q4mY15TBCgbByjfg1sRAIW+yReZRi/Pe2oPtaEULrh3p66n/nhDYV/
GyHc6OR2scVrAZxQuLVwtohjZp8QtAxV62JTlR+okPKDaXAIVQ32FgH5nDtjibp90vZuus8dlseI
B7yNPScWlNgb/NmlpCXdORVox8yEiD7BcG4fsfLsbJkd/MQhvnwAZBLaw8130b67EjsAI1t3I9pI
31rxLRtaHBRtOudSYg0J4nNHrtFSk8tAuFzfVYseZHg0NDipeUiCsXsFkQCwgQiGusu/ICQ4XDdM
C8BToBrKwXDRpSmTFFMu1gXkSxCGK4awHhyb6hNOwlPFuD+y2wtqWsuLIHQL9iniAb1RsB9qwsHN
oHeWIuYVliVg7lH1MI+12lr7pjssA5RYa8oH4N5kT/be19BhWGN6pK0CA9ye3ohp7bBDdEs2BQyg
FZcNj72gehRFf4h4cVXn6kxZvKOCMo/OA/hO7opj4ZlcAZmWbfA7zvMwjooiuqJgeoyBcXBcMOIB
e2Kvph4enm46FxnREkt7OBrqiAgQPE3mHTqD+lCMw7hhDcqQYEYO0skDCkh+raxljktSoRlbdzvn
CdGEu0uiWDaBbhrbNEuPNr81oNah0Gl+A0lKDf9MOnf/SbFq8HORbd2R7pA2Ips1I5VxTEgRQ7fn
XjlXTvQkdKjQ+pFQo3wY7I9Epzg03QKEGshmHQCLDWtikflzYTMnyMj6QZJcTB7FKjXGDWot1MQG
93h4rvsqGs9sfx76WtxNurTA6o4oZkUb/4wF2+a2CNIVVCMURHTe9EqrmF36gOF/0Ru8C9Ygg7XN
YRD3xXfqYVgx/C9ikX781ICL7HzbjMyTInqBaeEuwgCBjG/di4E8HXbquT7Bw3aOUdBt4ENe5h+L
Tvsrb2jd0uYRkxnqqLpf9ynvT8/mw4JDTCxNP8EzmaKM3I/R/AYrSeZ88pWHD+jwEgjVlGpGIu6N
bx7mqrkyfrUpuDlh+a18NmoRe1/0ovNjrDTjT1iAuqiNS8EAe9dEN8dkz8qEaRdaHes7ArYNgf7K
kDEOubB51Jiu40toAbR4UJx8piHiFjGB9YvxJYjqb6Nst2Q6rZLcZQKj4xosA4ynZdOwMTSO0yCf
ShR3tZ5/cQkvA/Cyqhcn1qePvuM/aHXxbKRzlVWhl2+H6TQwUQI9HRWwIlLasICPQ48fhOO1W0mD
ZIzKLc+FT8J53h9bneBpJPew9BmxOclm0qFtNPn4gcHii03kumn1V6qjjTaZz4qBQNUwPig4WlMd
91R7n/+/MqozV/euzpkbTh5K7dYnQZ6YHmcacVbK+t4XakHkGPhGXXv22bYi+SZhpDZh/mAFXALJ
5WPkQqD3xitJIwNq/GqVMhLW/fP8HOABk7n3FufVvXbQBY1J+9g43avpciuyQhZHRfhN5YnZNjHx
ylUJpQoIS8qOliGsdaVD+SpT+2rkHH6UdoL+11/5Gtxy6C0idYnyQ77Hcb9wdGtH0j3yOcGdtFJy
lU+oTefXWbUDaOMWN3ZfA0oJjKsc9WPoGi8odm4SyyrIkDOMwcdkGGgkvOgyP6POJhq7Dw5dMH23
xrT1rBsh2UfWP191ZD+j+t/nKVEe3QU81r5ztfd6/C5F9dho5r122bZbpfmUB8BE4GnVDPohMrrI
mBQa7NZ7NxUcEgtkTOrZMY8vvtrcMpl9dB+wneHq+Ccy0j4K1PmLkVnNqCN6qWWzKm16Ir/lMHFz
+xSKYtNKeyu9T8fBVZCPR4udoDt/pgMtexuI01NNsJ4c+0mHJ5JGBOhM6qFT7amnnfAoo2xRP7Jv
AWOYoNxj7+MMZ/bqOj64uGaSGegQj9gpNQzvmyB/8m0ywcqQE3Zu1UMZ1GvTptie8FUG1E1pqR31
AV1K3jEzR6TwmPJPXYJgKh1xzFw2rDF9JsnSxlPR6A/JFL11dbklFhSfZCiewh4REpst+vb0ZBFr
QvTSiICtikoqhuLOHW0PlgkmF3vu6L1HvWPyVnelyYTHwl92cZFHIhZ6MWCzDRbhvEi2CQYr0RX3
KB7IH3Qy8sPL/LOgYE9CPiO9kXD/l2pnsFEGEWNjAULhiAP8F9fVl4D8uAQymK7GrxBRydIPu2+B
yijBgK4SRlgeoYjeHO1CAtUqNMq3lLFla0mmmw5adpJAk43WYo1nz868i9C19hWMkM7YkoG0XjNl
lESXIqt+yVKrPBTjg5nBJCywLWQGdXWYBBq5xrjXpfwT0aB73KfXDL+npULz1cY+HpMY0OccbTK4
wFwK4P1aiFZHYi8gu2aRyexCxs58O4ELbxKC45PTFsDUXkb+QyqRJMk2YfdkV9v40dVS/yEkJop3
uUHoyObTkV9eHDCoh9Mlmlguo7kJCCTb3zAmSDCObrnSd/+YaST/jZB++f8jpIGm/L+hLf8z8f/3
//o3aAv/wb+YLbr+T/zaoBQBQyvLVS6/8y9oiwbNha7FEcK1YZgoQ4djkmG4Dv7HP6TzT+FajiGE
bRjWzHX5D2qL7v5TUcIafDEEOmtX/69QW+i/Zibnf2J2GvPDslx+lKl0hkj2v4FbyoL/TUXwIH3/
R1rTLmuza+r0VJ8pN88hwcw8I1FKg/RCRnHjIuurZuNFer5p7RFsnUsW5TRGCMiR0PcENh/9+Bnp
Sn5u/CE/+1j42sBKDrVDnh7bXiTGMj/rQ+Lt3WjMzppDcN7YUqrUHj43t2Yj6XgtUYggCs2hXEeu
FR14/X6CsbRJZi3VSXgsW4Mq/4hI4jxF1W4yqFvTPiZVrBXJGUdXctYk+ynHrMgxiKnNJxSgiZV8
cWtIN51OMZsqPHsiKc4+RsaEBQxJ2GV8atVbElUPjjfVD5HFQgEPMzf+zCrPZNtpbKRwYwRt6p8p
Zpmt9Yi5hLuVTdGfg5T1cV4QExeihj6V7c0fIo71QT8bjbkCkQcOOiXDZwqm4fz3i4sL5GzbPkow
6eobzzAIw+q0vVnmrQHj0aqWeNhrZuzdb0DpAgKblzUtnfz89zvfKGuEzXMLYeDvhbJmbyMkzGwJ
55ciyAg5AAwM+EQgvAuKXFuTvBmfK+dGuGJ4AiUTEgbBS88yDuLNLAnFtdmuEwm+gnrJPtEZ/N8v
f/8VKTXNVxhjFaewlMEtdTLtVBpUFBxSIygUi13h31+M598xvR4wB/4pNHzpecBrtY3Tjq6hrs2H
To/3odM4J6lJ5/T3O33+rvAJNcAdxsyUPUkVjNpphIN1+vvd3y8CMzniPsKJCmI3G6z2KCCKwjup
NvmJNExkUrTVvlzHun/5+wQdJi7kc6LzSnTlnaL5y9/vBj4bcSZJUpwf7zR/cKaSUDCvosRdQFdD
7WrjZP3Xv/s8vx3+lASXU/YJFCO5MzkmG5Hh+WXUWgRKVsLW3JPoqSqPEDMmjdtcyubR1TFlC2Ly
9u4A1oxJoc5ArQk/o6p+7FKXZncgjlimdYCLOjgEPtZ+QVv6IGybqqhv1HPbhOSdiz49EZ6ePYRu
4ZEh2fUPdGC3Ev0bKU9m+sah8Mcu7O6PZv5EvoUOUzrY/2YuDnKsLzwfMTb/sAflNzCGztUAQsTq
rmJglWyT53zKbI7jNAF9lJhRT7Zc2p1YsTiUGcp/HrxZLWoDQc3Cq9a1Zzowkg2mHNjh/DwCzXuK
UhV/oIohaTLFPUPQmbPyw1ih/tbJ4Yri4GHOSNu0QDaJkBsfoTYwFQTmwszJOPk22oyyVfm3InBa
Dc9YL+krWq+5hpkWvZROTRQJGPpZJvwoa83EQ+guECB6RBGnNgJJuDljJMJ9rSyk2j65fCHVxpcS
xZr7W/bb5NmTm/lvgTV4FwPWE0A2UVxGD31dbSL87Odfc/XaPQoynJAwx78FTsKFHDrnyA6sxaYR
O7sxLfKNUWTPDMbVc9fiP4inD9fK3N/MH58ZGXsvqsZY5ec4yKWhPSGSx5yasVtl130OzRZXUd1/
k72CWgaVzbngJobCI89uUvurJgMZUFvk2QQ4BBjsVL9GErx05VTeEXmmeNSjr0TyRmXSHJZ4RkHt
sbHWh22bWuiSCF8pUjXiag5/g0gsw5HPAoQueFnFgE7Ye6pIhd9nQRXsYJQfWm2c7k2b+VQ+jn3E
HRFnJGO1HdEoozF+wOxYVVGTvHZR/WKR5McNbLAvOuLUvd8ESK+op7IiG26OSGc3pU9Mp98cR7t7
lvmYPkkiZEcLsUlizbcbvXIR3wftXitemsl7V1laHRC+QJ6JAnZz3Wl0YKUQPf0+lZesj8UqR5i6
B2ln3aPoNjlfoSasG5Ep1jG1GNOwPssDOd5FJAa0k0/Z2DGLdVP9XLXcEFf95Mt7HupiQ7TKB/Jr
PulcNE1aPE+TuZnqLlkVfsGoLuvGV6H4t473REkn3HNfR6gCFBMsgd/e+4gbhRp6tkBso286e0pZ
18m+LIw5Cy6v90mCxvXvw1EmI34fsgYGepe+0/a3bpiCmDSiHcli9Roa8IQbDUn+OHtsTQbwy9D3
9XXAYOmuJ9VP2pfTUmhGuTGU613SNHv++2RaeDG85tFTRurZJnKagZHD+IqiNb+Qdu7uqrrjLCOr
JZ4HjMIBSNKXXbDtCkmuZyzQB2RPvaW5R9YIcPexeyxig8swzGVxBKl94vRLkWcyZZBdRQRx7Wlv
NsuGIkTGanYJxy3kVBAjJsEvhuvfiM3Y6HGDGyqr1GGyHURf6py7Xb4tO4VyX2FtziIbmSiJBhuf
9dPWr/AFO0FunSbDNh6J07mKivulLfozQlh6MQQs+zjg0WmD+8cqivHOhqRdYOeMt6Q24Bmxtfyl
0SbU+4F9r+igDUhNG/asaLKtuLkzkGdPAqifCEOn2/ZugdfOGLelEtpdEVwObwW6tN3dyvlDBA75
m0Sw4gnhzmz1dfu9X03ELDFyryP5Qsot0lC+Wxv1l6m7yb1o0z+yCtpDNw4n1zfMK5SFx4hb1x2l
HGQdkb0M0tM2cn74g0xv2Vh1F66YXdBW8uRk4W10mvYu+5r8dihsG0/Anutp7U9taH169dQ/sSIv
rro3PpUq/h0JEdzBivpQlf8jwqhZB0WSrITR/hnTtr+YE9FE2kfjAMnWQAzAZimnS9x1hwT+0N9H
7Q11s618B0kYSwM/ZN1ZecFnZWfySUUdipJQnVWIqqn2q/uk9d5WT+G5NhPTtZ6w6Dc3mWANl5V/
KpP0nuMkfPRyFlc8WMq8j2DkD+pWDemSKACPsT1eeDe/Nzp2c1hXcuMRMFrMV0/wlwuRu6eYQS3+
SJ4ckezJBTHga24Teq3KN6Oaqvl1LzctvqKdYyFDmySbehYvVIID5ymqdqY/3sPIT7hP2ICPE7My
XKtheC+1UlsNY/o6kAOydtKcfTnw4w3d/00iLpZZ/tppQLTtMUfTiQzfTJmwZm1sPkj0Nlw5o77+
+zcHnScWRhD9YAYytjmi9pvBh9aL/OGOZ1vtBywq9lQQSYlV4Y1gjpxZ14Bfx7IeMs3o5rtYhubl
Ley0h4kk9j14d5bTbZDcvShiA8njFLWwd2FupkfSvNDCje5xsIvsWlE0E9JE9TF44y8zVujQ9XyV
uo62kiC+dqwqt6FKohe7rZ5dX3YXPNfGVnYcF2nWHJtOb996ITCXcPIu3Ez0qz6vmdX6o3Xwaj72
lh0o8l4Z98BreJNEp5qB9ar1h2xqolMtmYpGojxEsZ4eBpMRv6jAn6UiPBBahXNpbIA9ywl3ktw6
VKqztqx+6iP5HsnJ3RPvVq4EMY7bWGXxRi/KFGIxI4c84IzkUFQHeIpg3jqsVUHHqwJb/YFxlbfE
5+sgYa31B0uzEGBrKTJUL7IJRqFc4mxkYu95z4MGWDzrHdSlovmIhImeM5T11k3ydNNDewE+EL4I
xFTQo7gGA2k3b6h2+9gwD2qkrJvSNDwplKOLllvPGzh3AAlMyrejevZUML4G3J8Zh7BvqUR2UzOE
11KvDrnSTz1F40FaLj7c+d3SCSUhCBz/nI6JZaWHMn0wOqiWphtCyUixTCajvHJOc1/uEEeF3HRK
nbIS3IL1wAdkYv+pujeueF5OWg/VjsnuX+8NQ1eTAeHjsEljo3ytmWYMg3jjLrlG2aT28DxJB56P
EKxXnAkJ1Q0ya7yJSIk2hhhfIHSrJ3xiDHvMODwzndXc8m1E7t66KARKxoENh+Y5wSTFkElPzirh
RjDlU7EVdYESvCLvBgiEs2K0SBpFhKKHKd867LD4KIuiRrGePVYOw+2AE9Pr3bdYFgDmMvFH8ws2
qQTIEvZVYnEEMKx910EeP1pl+aW3yOByUMOnsW0dqgKAxbqw4nXn2fVaJ89l144IOyLDJj7aB+Yy
Gp2xH+ucDFX87D7AmdIwAFlF+jGykMiyWPyj67bcWZr0VuHU9ttRQk83A4FoO2m8A70AsXEfQwtN
pSoUWxGDqOFY8CfrEzuI4hqM2dESZX9qunTVlvIbg172lqXlxbc8C7EgY16SytGyNehoej6URQG7
KB/SFhlvKXdisl/zwhnZherpirRTyF1I1GmI1yo3Wao4ZPgM9UeqgV1OoF0xex/u4RQt+z9+lTIh
nr/g6PuwM087ksI2LCOJHXNsMrkW0jTXhT5qz8LL3aM+6Z+G5mnPOf0XXlH/y3CweKDrZm2AQGsd
zcNF3coPhHpOawEjPIkYLkver1XrVcFDVDhn0Zq/kTYMazoPUO1okZKaQW1Gn4ejkJMQsr/M64MR
4JkmYmVZ5Gn4yfH1EenCuIZjBuox7h4nKCSLDL3xJxT+h14J8yYkIMVYiG0oJQuKoi0/rGKiOBXV
OXbjD4NgTlr00ABX1+hL2dT3uBPTLjQRkKxQYj0P8VA+RiaBnAWDTRaL5tZutf7C7v1G9sgyQrl3
skxWcA0gItOvDmVeblh4wBXK8pS8BAxpgregCRhWK4irRQOQNAqKw+z3iOKTDYFnHfTm0fGRHfXh
cG0CrYbfP14jSz1lGnASIqNfDFqRp79futQnqoUUsWVYIdcIswiU7OCqTedhiU2E4W+tTCMuaUri
qygZsFom29k4ynrexgLNoyvTjVbp7lPFtR7deLpeNJpwmCznAkd2l1niZ7AUKfAUMbD+uJfbIZKZ
FreFLOPhYs7UqaZEoVCOJD9WDulbE6KhHg8e8pZL1Zn0RzajAhvpVWPcMg9ZZtO3ExQA961Pm+KY
hTrm0wnXel7VyRFL3grGOLIQHaEUA7F15WdIj3pWWZp2LtsofyrC/8PVeS1HrgNb9osYAXryVeV9
lbz6hdGW3gA0IPn1s6gzE3PjvjBU6nO6pSoSQGbuvbZ877yK1q7r8kAun2cP1kJMOFCDGm1QowgZ
T6QGyz4V3YshCQEsmZ10Ko+epFmAQquG8R4Ozde209XwsBYhimfE8WFimLQZPDakLARNbguipvAF
dJM0Tv//0jgD+FRT74RXQiSZohu/RYjtzZz2lpH4a9PF2TcPCkelnl4hLY1b5e4YbYZbYWu0b1N2
IQzyT6EY0GIq66uFwLGHw9A9hwLmILgDVsA021HfwcNFQ4tQtXea/y7t8hVEvgU+ir9zqtv+0BGF
6xN8mL4MjVuui1RdU6xAbvfqU4ZCNegycP4olo9TWTVHoW13N6KkbWnSRX67HiMN/8HQdLNnTx67
dCkwC/uk3HGj0/hdjn5IO388BrBvmMkx1RkogNDAWbUMvlKkzQ4y08loPu2RVXUuI72Bx+8csiHt
diNR2yBfWDNJuH4JRPfXj5YhHWrfs+U7WFPipXtGT1/nuTqkmES3nW/l7G6NSVjrsEN2WPyZFxlr
wcznRVYTKDYrmOh1tXA/yK1C+PXKsQBBfix+ly3iIPYP/RgD86830lL34vHNJqZpY5JW9+wW/aNP
Ce6S1iWppvYd9nryFPu1/WpMClOjoadjAzjpWvDcdB2Mg8q3flRFlrwCZTz1UV1/hjb7RJ95IdC+
OL3GJlyLFKEc9a8I0UkByIqQjsMrOlsdUwAnyD4IPkD5ZQp1KSJTnWd4NBsGnOqzIK7XEiOPSJp2
j6muvkq6rW9Gz3QFHs/OccyMTOkEhp0DyAddPEC24eoY7ltuBsZtSv4OsrtEvep/Ux/9DMMWef4g
wDgy2NR5TTAKcw/AWGHxBP4X20XeMmKOqwIt2XzVS1ng9HB+mgIZbUtTcjVMAiyDW0laLCbc0M5B
wEUGCyg9OgEitZBbZuaWKckzWXRojkW4GmV6DDgX7FjhsZaZhrkhJ/yjaQYkLMI+F5gCd4YjxLMr
1bEU8aHpSfAOugSjceD97hym4AMnwmCughdwN0CdCoLISbHdjuRROUtDB61CtEcpv0/wwl/rHFem
qxQgX9f7PbWFdYfhgcUArBvPfroagJdyOgj+YhDk6EGj4Q1nL17rExF13gZ3TQsYt62fSbqhZpH2
JavFSU+MRHG62hug2s2lndxNpxYNX0Uz0vWesdJYz+BuT35b/hqyhui/NvCfrHyyT0lSnAdt/cFJ
MjwXgXiPU8vfdx3klQRFJ/gsepyR0b+Mpf7wo0MT4RWkeO/WvoDqMsfu3lFYFoISV1ERdsgHw4wy
2q1pyoZ55h/Qkd2nwijveZS/xQSFrocIWbfLJHCkKHNzOUNMZLcxNaFHgNomS0eEYPt/OYZmWOtc
wqRld8JS6a3LqA53eQqHnGLMPSN3GN+SigGS6+/JOaluYTev/WIeD04B2heC3BVn6GutvII9tfoq
Rm9LKIK6y9jAn0FEOFL+GI9XW147mCI4pHHzNxPaHtIvNlqx9kg/f0YCUJw8rzjg6gaslXGyIs/i
nc3Uv6ZKvxDPdFGBbjYkAk8kSdL/NbuL1RYfztyD5+DGizIrJofF+WT1fq/tWWwJ3miQY5t6Fcc9
Rnvoc0A7jhkkwDt+pDUnmgpLL6rmgOghQlPzldOOihF5+EKbFuImtwM79m9/HMbV5HTGqsKMeYma
P5XPHEPVBfDxJO82ZPxU2I1jeFbd72wuGYaaMSQhi7aOga0qd+0736HTLsoTsUuprNu1kUKpAj6M
7BK1regQDRROvY5/jjKgzU9fqnSKk5SWfEmzRc2Xs6uaqXEMZw4kdkVIpn02ON3vW4UCPrc8OoIg
Z3yi8pA/bXu4X3SokY05gRr3kzX/9ThmxDpDwxZvC9v/m+YyRrwd9FtI51B7UVpsUIjY+J9Z430i
hFZYHJwdwUzT1WiRaXvAeJ3WGrZ+lHyEXv0SBNN0Ruzkcv5kIVnbVW892hGBBFF/fIcDjkvocQI7
SwfTubGCN5GDSS6mlNKtAH3f2L86P+pubTP3qM1IBZdyvrpNkbxIi3zmoK439jhX2x7ZHD4oQ98K
iNK376+cprEgqOe3UDkNiAF/uvAZlutm8RXXcRge57CIjmMMtRzN/ryRVyuW/m3E9FRXY7sfAqgl
5lgPJ6c1+v8ugYdUOIhzNr8oaZHBZ3iRennPnegzDdaFsn63lHxbKRyMRq2Kz5bGJOZLkOUWb+RJ
1S6qAzkDbND/RB4HNytTMA+kLrb0WdJT6Lpkig8BISa1tZ/iV/7XU8ntZoYudCS2RLZF7frvvKXu
JpiBF6jF318VgMCH6pGmoCGUXwarkF7MMSrSlxJOSGXX1oH4ScShcb0vGKchZ/HyDclT47HPq/GY
BP/vKzoJ0w4rD6kdBsbOQYZXXKYblYzy/P2touaY2jGxrlvVg9rwHwRKHsyBAtxrUMMzt7s2KFOA
FIcpiyjKoWp5GSQcmOa5INaGbIcrbB7z+v0HSYYYyi6CcesbUKr65trIeFrRkAa1mGeC8y8a6Q79
yHuk0+CUTe/0CQiYQg737oCWg2JqrlUS4lVtTf5YHjWfckMF/jq3ubWbfZFuyigt70jTbspBL0Jf
YGP0y12II+09pgmHzanu1snycnHf7TqN9HFGKcZymVmvUZ01h3KRk3PsyHPferd5Pne14cqNYie7
d413LJqRTCA3WEXJ37aInvve/tWOTvwBwOyzKhCi+gY5kkUybgsZeuved/pTjjMrI+PmX+Nicjc5
nUpZUVF0p7bF34OFYIJ2+kp8D93LcZzuCCn1FvuivKgIaEgqOF2SRn3I3Lg8kbC5NgfHO+vR2aPE
JIjB65ptNv1DiBuv2pFUgAi/UpaZvxgfEkYBtSWI2CA5un3FS4quYSb+iocSE0vj/tU+UagD/lRE
ehxy5o7c+NgjVAZ9DO4MBzdqITYDuE3mQ9Guj3DVVdDCosD/SmV6TTq6j4kDfC7361/tu+XEDeaX
uTjUVUKPu4nNnWwESrG6S66EEKyJHxFbp54CFEozJ96sO4qMZHFt4oFz3i1+4dvo578bRJE+yb6c
rJlndXN984hvRXgUFIBwP+Iq242ZKI+i9976zLFv3xfTTykI6zvb8KGcJ7SPo23d6ppgqZYS54mM
OFeiS6mQR4+15+6tsCyvIRSdUghQW6Fdn6Uz7Fo0pwBM7J63Y9LXum6YvBjEzxYB8pRx6LFCyBfb
T6wbfTDzv0tCbxxrBkKfpsD9gxTTQ9nFfzKUkhAqr9p6mfWVdTUmKD3nN6Ya1VZHCf0dwxMnoP7P
jsNNFJxTHi7cQqyTGYBJlQXWHkfu0Ymsa8fBZ90q5eP8QRnrB7cMneD9+yIT0qoSvN9rxzbxzCkm
rE2X7FrP859iW4kbmT8fsexhDS+vvi/NaInbDBqApCcgFeh+JnMUJ/iKN5ZzdD+iBdzTzjQk+Re7
fImWaMgSyrQcb8GQeZcazyLlX7mpcqqjqBfqTtCCuhuiMa4aD6DhQPtxaweRZcqw30Iqv/JHtHS6
bHeNU91RbF1ThHk7+koQH5HRYcIMXCqnyTqlBg5Rkg3utuQc4gZBsxmqyL03Yz4zcfQtmM+JuqLg
wzUL9XjKIT8P/udUW2Qp5t3/vHx/L69SEHIpSbVWRwYT7oMHkbTJc5FHhLBxGu918GDKO0IUwe3Q
xW20ZhISUJB61WevfIkKvEJH45f6zQ/Qgouq/gS1W9pFfkS+Fq8D36R9H8SEDmZmdDQ5aX4GrQMG
IjPeUtHLPV74X3GI7mqEw/0Z29gCEfuJHQcOXvrjh+Nlzp1zLTi46Hv6dvJBXaAuS+Uh8wnWC3s/
+TSCilgMlgPYuLyc3R8up+Oj7HBFyd5MrgGeETi3EwTyVpXbvJnljo5+/KmE+7tMbJcUGsolGH3e
kTsDQHQSffRjYR8HY0D7z2zlQ4aqWYgT2IVCR98BJZ5jt8qPQY/0clCIYSsUJ5fAiqwLDEJrHasC
e2/oMY+bWtyrdDjqNq2OOfMfBlPLlwVsliMhWSef8cqLGkxzN5F5i3he+2+GBfmghMlsWp5zsCVO
RtQBw92dR+uUcVxeN2My/FLLRdIzWJUjngdCEE/cn/LeRNTWJm/srzJLLkYYD+/AV6ad7sxy78ZF
sRkXjJiZ6f4Ye04PIG3EjL0wKINKWVhjrI8xKMUb07LuNHfOgWzut6Hs5reIBsNNZzgel1eiHZJD
oPz2KUSkf2yqKTmYTsFhGUF4E7nIFjSU1dmjSaE6HFGlbJOdNXk5ImFT7QHadafO8pu1IGp9Ezci
nBlmOs5xzCrnGLFB4t+jeAsKgg+WKhjswaevan60NGKVw/c5hC1BgJOLhbv1q1VNniGuWvmuatKu
g0aMN44M8mGn5U/kYfthdqJXRp/GOh3MI577YaVcMqSpw3xWaTI14DyTrsnEMAi91yJIxnPmuC+N
KpxtV7f/vAaRCBsIqAunFjR5vIvhenRehvd82lWEIwE0olRH6Pm7jgpiEIwMTtXcvih1pJUI9SYo
XhlLwk6bMQbm5p2q1NjUKfLhcSz/NNms+YBYGtss3k2TIKzGyrIHrsKnlr+eABmh94vw/inKFQGT
wntTQwgMWSsstXn3J6QRTnO7Ck4kUD6KxroSYgDPRrEre27AZEoZgB8QUXgemrxytOd9FIjtxOjG
TsTDSTocZKZ6CSMMeSMD9Q1ZKwUR8QSQpilA7YqsISbkKD9Zj/aUwcQlJ8z5ETDEsMK5TBLbjuhL
JEFNf+rr+tfcDcQzeCxKo+O8M2gfNpqJpyHMX37AUmb5eBKsojuaWfFL1pZ5VJZh3yss1nFoH7Dz
O5CHZx5YdE2574h9Y8S/oc75MgRz6pVYSisjX5tQTah5UGcAfrriN5bEGTbAvBYN/rdYp2+wWpaF
Hs85YHHynLsLtgBG/oX+MRQ+aXdRibhl7JGmupC40SMxZtv0BWzMyIZJmDX2C9nIX7VrzEc4oO/x
hy/wSrD5rUFmIS818O/UGdOFqQKMDBMHnRULO34Gj13EFuPWGXj/Y6v7U1nxfB8+/Xida0Pzvw6/
nUnrbc3ziQm3Wvca0FPZVkd/AXWU6FTRp+eM80r9IjwGuyFRePgeg6eEWZZO7NdRuhCAIuq7LmrL
dSy0v2Y+wcaMtWDtO1N+pF7YhCnrnUvgg5Kc88282gvPHWm2zP0GAexnp5x0L43ZxXQ+kTpZYNON
ZCU2IM+ocUPwB3UCfNLS3tXPaNoSXJg+Wxj+aV+yRsVBDE+nIN+lK+8pw5AVNiqcvh4kA5Es0K3i
X07euUHcbcxvRXud9lCRrksHKShyMJzCJrM6HsxkvMRVMKKmmbgFOwrW1py+iA+1V3HJfEFy/CsG
GlVuglhkrD85twXkG+EUMx8kPWI7JTl71ZkJYyH1u0tjeUA3xAgpA680OwDQ6OqcUt623kwBGj7L
su8hai6Nf7agITYuXiVoFMFXwomxEvSeAS2aQJiZrAba6w9t091dAt43WTYh1R4X92zkv/p59YZW
yAKJ69Hdq6KHZ79OPrNLhTJ+C5mp3kibgQ5zO+MaWcXa6IiDpzXmNw0SjS44dzKptmOM/ZmsX5Sq
IHwl89dQ+HiIXSUOyJrORl51N89uyOKQK0va1sO0Z3V13fKZ6dgGp4ho4rtMZHFMqbLWMwqHp7iq
7aNdyS+YHdDVGoWJGIeS4ZqIAGBJKXTz4Ri/5VML/zCN/qG+FQe6ySHdLbxBXlKMmxLQBrE0PYA4
BCcGvH2mriuoGByqhijdpWhotmbS/mqM6bOoSXNWBElYaR4zge7FgVyzUw7/jV4Uxfccqnrtj9yo
Lp86fdNi08cvnrZrMhwX95ttOZjh6uldwxNiDkMqnZFF91IWahHIgC9TFFJlmm6nUUCXn7KtsHT1
pAgv7qsB0Q1xXX2aJVvfHuIn5PliX7TGxpEVB+IyvdpsEkdrTr9UH4ptodvdpKevtO7KW+GaQLkQ
VAj6XE3203Sc5Mz4X62wJFjryIuB0KatOpre33RynTN37dpCF7STbUudl6Fpal3mhgqoiMmyt3YJ
LIDUZwG/ALtOMAk5HpX7jlqSEoXyt8y6XTSFjK/oNti0Y0DdfAUBmbMgvn6XPENPaPuf3c59IQVj
8srmleX9UhLe2pfWrUvS+lmxEkzNPY4hc5TcBdvRBunojIt9Q3D71r2+SgX5Os0TaBVD/tLHH2lj
QZ1HadOZzr9GAvApex85IWpCsyA8rcZ3Bo6dJg0WrB2qFhucqVDExfbIO5lR7VCkAqA7BTOava6+
wKGlnDXTmqSN9r3NBSuj9LNtIoetI/WOWgQ6CxEpwGINczvEYbdpLYz6hvuzoFcuJ2LfUIuOokWk
z+5uRSV2p1hf3QAHoGIvrFRyhVghae4BZbeWBqDv/lFCnJM2+CgmP6LzkwOt1ccUm+MWZS7raKYn
7D24rxmGMxSVP2Bwrg27qdZeDE8wncoNplt66pPDsd+0n6D0lPtopGyqXPOQdZDjomJWm8GacAfP
1zDBgst9le0i0FM2b6zIc4nfNllnlQ2/1yKKPC666Q3PhBvocV/b46FgG4iQ1XoL1bwjHAJDeIl/
HVZ42+1DE8s8HUYHOn5zrA1RLkctYuvgztMHYz+w2WH5Gf13MnoJX+azlgjfwdkx5ebIamYpllG7
uiq0jOgYspUT4qoq64JMsHHTDOWfLPTPaq6O4dTvG7SS6wzYyrpsn415SLfSy76mtHxuc3n0tGMw
jeCcE1ccJUvuG6hn4rdHPzUPQtAL8pzEBMu5sFwkdh9RMMuti1U5FecpeLfjwV55bvYXSh9XYKwD
/SEzWRlwV7dFE+MFM7Ag+GmyscMj5slx4yzhvF7t3owM6YA4x7K8JpE+EIRmPQWAW/nHsh9eBENT
9ep5nm3UMZa7cU3Y/jQkwUfR5CczeCMEI+SZ/mY8Aq4WNcN94I7wlGB1ZHZ0kBEi6waThpAYfjCi
wYrLFzO/4R4aphZs4G1/GStu9hbyVt6jBqYSRECMdJh2yNbFPs0hsTBOfllwesVbWWpaxy4fu9GC
I3FG+s5TQveuTN5FMJSM6IMtkIiJuhxB2mTVoHBTPOV9WBmPdrmMfYPFvSkgzqfmjxLBF8JsJ0jQ
78ptyUp7C03st7OJm6FqhxF+BXXI2cAUsdPgC2EL+7xR9uie0FrPa36scue7qnlVYTAe5lLQc4CD
9mo27Xw3GWnZyn6KCSG428J0799fOaFHenEzXb5f6Wryb5nLMh44+wogHYJZ75xkI3diViDU8UbX
3GZkiN4d7fMOs08ly6syBWtQJ0cdjKDktUq3iUj+ApoFRZwIzCpwJM9WX3/llgu5ghDRBdTn4Ofu
3b3ta72rHct5xLCU6nkQoFUgM0wTDc8ATyQjwXRvLCO1uKKCxalYvDaBdRxmTM1ZaTZHK1JkRmGk
8gp3GxtAH8PYfhN67F6Yv61mzgpguqyvAczFug7AYtXkUm1IVaIKSCzrpkaJU6yFVzaVJae2jMG8
P+D7iTTlkGpGA/gMSDUksPURtSHywuDWwP2GWNdB6JRRsnP6EnYbJTeK3Dzk9qAND79tpMg5oV1b
O8Mo1gpRLGbgorhBvXzXLp7VIFDPJOFhyPQfZVCFO8p0xr6czm/wSOhrd3JCPZ3oB543kmVAoBPn
Mk9fhDSlHqy3bMo+dWR+dhJfo6f0WdHG0+kGeXD9CvydiOMs5QjE+oF5EUkRI8z8SLt3PQQpahmr
VGecW0y4ynVC3NPF12cnyql1MK4OPQo0TcsUjLMR3drlotvJgJuFPo1gCmbvLcuVv1gcZBdUV7Pr
/4ogwolme8bNsJJHWszwRkOz3adacFAccv3uLadDQgcRcGRzhVu66cNdgGbhhJ6iPZnLBcPfB9CO
fNvHEUMBo36BdXTMLD+7VLBHtrQiH0XuheeU6Z9i+L5G0jDv+yayt21dv01I4VeFXPxVkyn3dkZX
vwrOLpI3ZuJtdKKJlgVHZKr2zm2dmE9vmE9Ziv43Drhtq1z/kDjj3402sk5oVGYXm2UUDl9R5314
0BNejcH51FZkXtIpfVZVhKy8jxmMmXVP8GT0gSYlvuVJ379apbXFO4cbeg6SHaVYfAuWC2VYsK7t
Ml9nDdInIufNgzU5+jWO5r3HzXP/fsWjnD01rsfeQg6sa8f91V4u3199X3STXYmaLY6NQnfWiRrF
kV+iVGb2i0bMWtBIBfBIM5+3c96HN7MlfMmuESWRlVy+dja+gQi9N/4IqoDQjD5qDcvbZVsaG0h9
ZmCbF6KmwjGSX+YUH2wwkG/w7NeNWZF5OZBV1s7ujnyIB+ipJ9tw1AeBFRTurbH2J6t4mLSkX0uN
1CrxiuZgLy9VUdzRAdSMOep7V+ETjOohuSbGiFrNaD8L15+OCd2y40SP7KhyLMaJg4VaNJo3ISz6
axPC8rRQiCF19NtDHAQ/Q11Vr/xDxTosfGjR1D3XspMvS3rwBtO7PrSeEhfSsKKb6Cp0xHCWZkSY
Lg7wqhujqw6gGSfFjAc0JbpwFvYTT1CzRrSdXhIf8APDE4hRU3bqyKB/ocP9OHSExv1sgJ10cS9P
VR9yAgGy1y5iDQ9y8d2LuxuK4GgnJJJnx9TJLZRlsncVi1lCxf2Cpxwf4tWfNL5OJU7KQ4sCOT2g
8zUZ4MsikZ2CSGWnwkj/71c+CoPDSJxsCz7z9H1BTzUuMYkFSHUNXAjKA4P76GGWHEg0SXWzmbWP
ym3VI+8z0h14QirfiS8hZFv+cpnC18yZnlIQdprRICtKIvsZ76nhburIAv3Q9909DgjUCmALyLKc
aUhovH3SKhYB0FmJtr2YxvTV0UM7qeXy/dX3hfpzWOZPvIXU1W9spDV5VCw7Yb2pYo2EgK5ly7m2
mZ6Gp01fIvj1gsygXBCxPgWpe9aF/s0BWJ61m48vVpezzMA08iiptriUOsAe3SMO4QKPqH0ObeWo
BxzIAHBsmO3LahjA+C6vY4ObPId5uGryrsCvpfpr56LQWl71QfJeALsizuyjApyEPSiZr05HG1F0
7BbF8r3vPyCzd1pX5gyua4SYb/QL9HeU88nKjQfMbn0ezeHqKVM9HNvhKGW6u5wF7FHJ+rcQRX8X
Zn+Pm9E+sgjZR7d2+y0+X8LjLGUT0OOTmBfTg+OjJvzEMakVBySATBncSlwyjMpISDkwjBak7hiK
3MVVY3Ex2D12eRz/phkANJjKiDQ6NGyBvwP9Et9CcUuXhAzPQU2MShaMNrrnp6Cwg3MzxeQPFg4b
VSrNA7kdLPZ6FEe3Lxgx+r5+Xu45XSDo9CcM9GwpCNHtS1SOe8u0b3Y+h+8kc5BamJomXl2E9Ihh
r40v61tJbmpUBt7xv1e6Da846YdOC7z8MJI5OtjhekT7hT05VA+R+SUHo5UEkNKMofPMjMZe5Qvq
q02G+JKbaUKYIWk/nInYsxzyOb4vZq7s9felp/u9ctHRbjgYhhetYLl5Gm9PBRWVWUPZ7ceWs6Ur
JrUzKP+uedS2Vx/dGFTT+KK8dkTx3n03GdLD988qSlccg8BMN+4SoEFfbKZL5yAJTPS1JxyWYU1F
/Tstl85KQHNlLyHBd2uLziLkkYoRZMOO1+X1RHEdbD080gd65e6p7I32kCtnI7FRsDt2MGUw2OVB
MyukFCG5eA2KnRqCKnlRL+E4pOs5XtT77Gm0KmXJBB6WvhHQ75tV0/xxtWI4URfHotPISQf9Fg/T
ilGZuAjDc7AOERHH/Q5SCh4Bg0fgbmenk+uRWfWn2yTp3u+w+th9fWnKwjpWy+X7q2baG70/Psge
Jqo2KlA818whlrtkIGjhCVRrCBu7xo8ye79rgyyIPFJyw507Ps0C95tZAHpNizDet7ZfHw0XdFAo
X00sZW9z9KHbTU7C2bE0GkThFdD+wc/faJGr/eQT4G2UGCw73BlPSRrMq4zSdT1ZmX/hU/cvluVR
YBvTb+JakCgT0vUD/mZTu/olQLGdpiJ79nBRTVI+JKKvPTwppHNY79fdbNr7oZP4F0jIhcCV1fQY
NJD4MtfPPEU5gm8ZX4OJpImKWe0BlKR+FoB6NzQcAEdTx0dBdg0KBvI45Ko3XKRMuGqv2flj8xPL
94QYS8yPhMo5i4R9Ef24I4+ge3YTCJsoEQffm758P7kUhHHETyL6SYLQDdeS+TGSi/IEugnVqE9X
pJP6JZ0rCxGy0e6GPEi2caX8j2h6cTJ11zFshoZm24qog83sTdbVSnV6H3vj6uZ7wyj1F4l+VChx
pb8GCxzXKN/bbGpeRILxLWMElI11+fp9dPCpj8ymCfDA0hEcORmdl8EViR7qQqztjUYizsNRxdcp
MuIrCCZIVo2ad3KioBhaaK8xBjLQZIZYoW7u9oTUZTDEIvqFtvB2fj/qTaH/SGTdu5qTIAmGVJVI
sn6aLBNP6ZgxYgyIIVQhET5+5b5QKpybchOlSXKnYwISlAP8Oi11cQsizmJWiVSr5dPN0M1pkbbb
aAqu2RwwCdLqiKQcWdRg7jj1NM+cHHkv5u65E0P5E5lMiCEJXlkDiDGhlX8LBID9ztbVSb0njmd+
zEH91vWdCz4oiRgk6PFFZpqe0gjx2XNqn546qBhQK9nRLiJ/mRPScibHI0wUIW6OgCepCDZGratG
z/1pk1Xx5CF/PKXMdjaWnSK71ooQFCZzEG8mi/ZcC+h68cN+H8RRu2ABsDQsq5kOCGrfPcUAB4zc
foTdJL7IjIF1ZHqEEaRiXjPNBKPqqfrS8/OhcyqCezKGN4S+9a6Pkey0A97M0p9Rm9bGe1CGzh7J
8Dq26CfLGTN+ofq/fefQoMmAydnH/z4JGF0nXFV/dUijqe+s4hikvnq4YlCP//U9Hld9cQbjUbob
LaKAhp6QFzx6w/OE9fFJOflD2AMhpLlbEE/RJcecbgxTf7rcbUZWacybcIF2YU4grukuHmioS44d
HMf6oe+2rgPGxoTyvjWjGQdYwiKaFdXHSPu47m14ghnYkzIFYj41PrqvqNpHUUMMaJs8O21DcJCN
SS9weXZR5ALjT5rqaOEGfWpCJ7wa8Pp/5lV1bXWe3WuLz2pOzOHY49shyofzOGT6J+UHzTa1a5sI
Ew5xTj9+IFDyT27gUCDH0GFcxXyjAztBE79ctrmvvGudE7dy+RwZ1mc3jclumYixRw5OtheElDD1
0idZLmbuAleRn49EAS5VWCaz6ihG/6eprWpfBOBws9QnyV1CBMv5dWYG4WWh4nvam9ne0aPF1Dfb
lj3TcMdH6BF2PZa80t4lJuLz2DRBcRP+2iJqYsvSCHjJ+y2ScjOG3kjEhtjXBgin0uE5Vii82Mhd
7wiLmLHxthn9+eE47sAcH40K9fKvQMXhgUN2diSgxuP4/MdoSJJh9EhwxYRdL6UPSROLnlL6I6tw
SEbeWlh7r/f37GenqIA2T8oCPWS6eGv+6409uGQbFUpt3IwEmtY3d0Y4pfdMaejeUfOeieQEh+KE
OobQiLq8oTZAMAAqifiidpGVE0fPmkZBEGZigwvtYiTh8GTTS0U6yYwZkBceWz9caXR0VTT+GZMY
6o7MzefaB8ZdSUh/DbN2qPXrufU3acAjgGE6oB1Omutg0/ssArnp/SbbMmyX/ObeX1AW447ESfVA
NYxTsPS6H2DcTgPmxH9sZqCL+p0wKmCVz6yeNtVag6w23aZT4G1spvSfpi124Aea3yRncyCpM2st
Z4vokBjoE/rlVWL8w9IOjma04zVyBgTEyr8IFMRnGSTRKSf/fcjunCS3ZNlo+xzEIeChiMcxbfv0
pydSwsO6UlKVhC1SJn4LQXeDc09u7KnkV+wIpzRl7jYxAqhIK0zKOfmBqCOi/sEQbfxLolBsIqmX
rA/fORSsaRjIgLXZ2prJM+HULJGocNPOL8Re+0cvh7iadoHxxIS6PUjGFxApJRPmwht3gltz3S8S
KMT88ohvDd+1SwZsszWXWYzyT/S6EUFb9kwDw3iLO2Z4xOs6nMnSeIWpNt1atudgLfeiP0Ptir3R
eOGVgpqEAWRQm1F14uxmKcV6063rcmzwnsv23s1ZfKrd8S9jvs8gTygk26R884BHmt60TkeR74F7
sznCuXzKY4gKfdsTSmLjI+7zozEN53HZG3G65Ecn9x7ZXD9LDssnKoGMkyfSGaOa/5alqJ8BQAMY
GxbNHvE63fSTaataCSYm/pS9QdDftmUMjzQnajUujPDJSJfYjTbJViMAezH4v4rYI2OmLM5BgaZh
lqS3NY2CujixNSeqPxQeez4tyxWJZzs9CDTfs3qLZPSSWErTPCUmmDcBybO+Go0ytm6ExVol3lY2
dUavyvvRz1jdFRk3x2jyvK1nGMDFRxJew3Ofxv0OpjXj5aHFpcRYfCLcsVT+/yHqPJbjRrYg+kUV
AW+27R2bns3mBiFREryvKpivfwecxdsoRI5GIpuNMnkzTz5hE3yqNAOVbqr1Dnx8vUlN5ut9y9kt
H9pqber5M8uZ8aBcvYnYHg9m1w9bKxxefY1hLgl+NzkhPhwcK+HH19bEtULY55GAbbqRo9IfthtH
K1MPA4C1iEejGqAw8HNbGUbmfeVS/+mclvcWAL4tnu7fFfDGHEfjLm57oMqcpEMO19SeRjtyeM2B
gxHJRgpeUBgR7/KBDhhsqw0ULnbeYVf0lNVT3e0bmhNHjWtzUMWpj7ATGoqneFp+6f5RTfRK5RLv
0KLpL3J4sBtB1Gwyk02NCPwFf3s/G59dW9T3QdH02QapPOlcN+/aj/BHOjscWcMHrpkny3LYGkCq
XBMjMo+FKqN9karsOeboSjHXi7Ja6+RZPwI4Jm3M2sw65vSYdsXEkNFYYHQwCtGsRnx6tJPPOYF/
O3o1QZ7gMjCeJuLutpPEZ5S4pQpSODcur2jhJMEO1jQ6t85PXrX2coI4nVwoSsEW2ulepJ57y8Zk
YLUPfETfyrsxzJYUmjVUkC2NAjC6HxU3PZvwxm7S3M/SsfgeUK9eSjmA0sQCKSbbfDG0WIL1c/Ew
O8zfu/rPBAPiERAAA1vCrcOcLHUED/gU0n3cLKbAIWQSI2EHKFRHGhUR3zgfbAZS0TpNu40TK+eI
9fBVpzGhz0S9xmgkW3AlGF2LHjdGAC3Cnx9hGaIKTgPmUZmB3woYVszBIoNY/hZbYY4Ot9QV1HWG
YYPlE1sgpyzqxzU+UWMK7/M0vvVsL1fdCxuY5bBPc5YtkmXHFivcKUysj1T5LTGOFGTDqMNTbOwC
TJiHwW9JMWF0w9tCujUrx9s4fdGp+BskGwGemErwksYUz/Vn7mFUL1dz88fxMckETmFiFXeyZyY4
7sVQoMzKAacxL8rFWzyXdlGfG5mFF3z+rAg6GXbmlLfXcZ65C3UpKDrHeKy6uWBl/pX57HOJ5Pmv
qUYuMUysmNo2D8n8EKfOeLHNZLoEngLFj5NkBfdDnpM5BQ8xU8MuJ8h9YxngX6yRg/O4XZkLdj41
qpNjdd5lFIl3YfeiVLBaGlnDpY2jnfbS5UbL3eb88wu7JL+jGcnHe0XHR+5scScyB/xjFlV4zQmP
bk1Fmq80WvtC6zcFBBYdI7akxs42S3E21HNmGAq4VFudiZ9FJ9Df9Otsx2KSJ9e0sz0/qm+24uA8
6Sk44ynqLG84CnvnxY57koV2T1YZRqtIVQjty9cG8D9fe+Vy1UMZr8zC3UsyTEfP1B8lx8/n0g+H
J1YiuA/ds+VU4tgHyb/Ms/SjP7Nu5y1gy5pcdmluvKHoLunUO//9UnHXQLLsmlU39OlZVfIrwYu3
S+wsQyzzvxPDYdw1KN9elx2Y9p9rczpM+B4a2rUyQW0tFkAM6GjgTAExfdjVHwmQ0VRw0se2PBbY
hlEfs5vP4DEJwr2CE4njv4BfBNxT6wzHBOcyJkAW81vAjeD941UzIrbWkfc0aP8IjCamVzYnujxn
JM3wLe0bw3zHP+Fv4PyqU8sZfGWhHJl4z5U467yaL7HtY67m9rz287/kR8gqTNPRKXuKVRtKEVvX
oYONpBtHArjpNga4BACmGVrBWgfwDPr22aT/iHJPLjSzwpCas/IzALHfwL9SKOOm8DLF80xigGbc
+iEksotSpqxTSGUn3Wod5BIY/Rgys5NfNcnZ5Kp4zYL16LikqVwCXWmVWg8+LVBz0j4yFNjBBuAi
5bgoGssj0ztZem2/leJH10fBNa212k9jbe7rJnvI/ZlkInRWzA9vo8Adb5h+vh1gj4Q1FmceFYf6
OUxDXCsTROQRpy5ZDc8B2AYOLtojx8P1S+X0SEYx2cYJEEPG1XsmktGV+8J0lGb/7DWs2kkPisZz
e5d8tPo1maCbaHP8ll5PK+6ChTL7Lr/+/M5os6+pnfUh7Q5eETnn2rRWBK4iUHm0VuXUW68zCk9n
qhq4Q9igoHED0MfS95ucQ4SDTnSSFtkkKhUuHtZgp33MZwGHIwtufJ/bJqalmDfNx2DEeD1GzLIp
d8eTtgyIWpT41D9hBnmuQEHmfY9ZJJw4qpDM7qo4PRB6u+TApTBUIIunC/ez7KdPKxU3t8izY6wo
c24pBqWuFDFhoPVMFu2/kDnqapzktwf2fd1wCdHcFOhvUhhE3eCxivVrLCg1H/Bs7gOzAgHavuQu
A+bFCpcF6gh4xN2OOAfdNoXAy1NPqB0luOans2J3f1ZWVF2jduMAd94F7XQBeRatsCv7BUf8RR3a
quCPqMJuOyU00GaF2Fc1ceRU9MYh2WZDdwQMBfnPjOgNz7vVNcReeZQpA4XW+gbRla8ZwGEJd7C8
D8zQwbyMhyjHoe4m/R70Olp2JTu402gfYrSe5AQznQm3IKYePBepswELgdXdKMn1FSE+kHR+cysz
PdpNf4c+/mK7yR+VUQLrRV5DbpjmgzjyCNSuqXh51NjTkZ25S3vNM4YJzghqUzNZFFUrfndk+cse
rHbTmc8xx7XYOgLg2JmycAE91Q21h/l0ioweHnn6EueZ98sUSLJwpHLmA6vlqs2stnuqBzq+2hEJ
Y8JevurOSo36caKKBRSVK7eCmf0slPWYo64PCyed21VmaZtdwcI3rC1MMJiCp8lVPEgqfoz8DN55
DrJNUtBgRfS8+XcQicUsT/QxYPlErX4yfKM452nwPFXOUkhNVdosqN7s6aSnehL4Ycy8FmEgStX8
ag03s6AfcLApJOWdewqK8m/ievap7paDiGOftcFTphnDbiOGeJsUPCU5smlXpGX2KlIydUZ2T2UV
HVlTNdD3mYhgi06HaLtrKafAxQDGoopsUo8OQ3PYjqQGDzrKs1ccJkxFffFGXAEWzmwOu9ahoSts
h13OEIedkGujGv7QBV3slRXSMT8ZDOua5MkU/dPUYRWUaY80o7HNYEuON6EgHWtRglX/JyNX2WJY
mhLcOcs+N0svp3Au4ZPNCHw4rh7JAjGNpYVsYzbmMo1bzJ0Oirpy5Nbp+m7tUPqI4zAYkfGoGmxi
mxbsZZXVVVxDJUh+R3oknlBjDpk4RmCmF9iMJG3jFBDRJerrox/Gz5HAmpXZ5VuNUYEUv7y3qqRO
wJLEoJdfAtqINxmkISya7roKMMe4HhidMe7whdQc94JqqbXJrZe+NFB9jE/Ge8VWUlJhloV5qcOo
2VRWy6GBIf/GCz3GXmDxnquChCKN5N1m6sWxdpLmjTzZjh9xcOG1W3cDz/iwXHam4EaasVipIjSf
LJ9ulrwrEQImvLGTGUHAd/rwbDfhaz70jK10e0wFe0ckJnXMXGAniCRXSVp5zUyDGbvVnPzCAXxa
6uc0LwjyD4Hmjlp+BaalSBISgHaxyGHRZaxGyHHdO4p5imlwnASguEWw+Kfq3DuT7O5f+SIvVc6c
xExxLHqv0nZZigC/ZQuuL0JNl1F4Aiv6idF1D5uMwDtID7cHMpaZvaJ6kucuymi5JpX1z0YpYQ5O
RDIim2hJvicimNPKSe3n0fEkWqqZUzsSr4Fd5I+C3iwKtHFlWhJIlhp5e2CzXFH9ajy5aPMbRp3c
AAN9wtLs1ArQtdb11pq7/Eg7S7vGLiuLLDvClPkeG0AgWNpItGj2+SSlUEEFcBD7uh+3I/vpOvZY
VhrzVkU3m5q1XRPN8UPvxTSUGDO1bYY+SCeu9zXRgroxKPmYFsi1UN0lEcAu2qKnRI2A+QnK92Fs
mJwP5QiYrwNxUVX90TKMt5n7+mY2BirecPKsp0G6e4vkOKs0fz6nlHMHnHQtI2UCB7PhZrO0nKMB
ELlW62TS6Xsi0lfKlIc9R5AIjBZW7LLpogNnHrnWnm3tqMKeV+ayD6fuWi8JBANn6Mkxqyt6aUHk
anyKdFE+Lq6lHd83ElbPRI+BbbAZ+9I81XPIxKpM5K5Jks9R2+xI1LIUJuvgGASsWoazwye3lkNn
buuCQFUZSibKjvVG3mrdMYHcRZgwHww3xpfp4WLgTk+DWOac1XSO9DQdeJEf5iF547D+wvCQtheO
9TBgWeBCZ+cKWhj9MEm4ebfG2hCUkUI0DHjXepgdaH+Nrk5PvMHHVVq7v12uYZOhjjPUPzOmX2HI
sDNEroDEPylv69oDt/GSpqXlLFyUfN3BKOnUWfpERx2hF7Rtu2klFKtFEcd9l3+MxPcK1HMqtLYe
kciDUXPxbSNM3i46tqrB4/q2ffvGl9xcizKpT6RATmro+DYH71TzJt6HJByXrwOa2l+/nUB5autC
xQsstxKefBok7MXHPqaiijp1CCz0A3BApTF1nud3nWM9wb1H1NVT3i4tA6KXZjyfYNQzYiD35FP1
zeUpeQoG+ZpU7O9Ta3zUtA1wBM69a2O/zRPHWaeF8RSnfsFjEd8mdpAlEkyNujMeCa+5B2JIXE6J
QNmo+K8i5+gWa9xYQ8KkCL3EXjm87G/24HIyGoNT4rDMQqmiIFRCsClYLrdYW6Yj0MGz73vmY5cJ
Kp/S4sBj+gChoP2id6/GGr4wdYLpG7amt5PY7QjKyNfAVMlR0v74QKRn21eqOxaOSNhdR2ufGjWl
bg3dFGixiBm8IDIugnNS+vqg4hbVnBaTRDinAbLR3mwV3kER/1bNvRPqbzM7+ZtTu3tXW/OK+NGZ
y11y6CEfrOAfzee2oN7RQJZ/MlCYJ5SCs3TScDUzCU+K0v7yO2TFaVV3SYLNFY9T2QSHoqAeWdUs
zRJ6FYdL780gI8T4P/jAZRpitSVX6DanDkLBV0VcDTTxqbWG+m+a6Es413tATfpJEuF8ZLH97c72
NStd9yoUbKk+t8TKIydvKtZh0bf/ZuH0Vy2LNwiB1Je5LwpRux89grKwIzc/t8QB04WY0+DBLf+6
Q+2/S1GQw6tGKD0Oa02nvPKBshzm0fy4bh1kRDSn5OQV0AwH44kaE5PIaNRcYnozdgAvILOXNfgg
H99TslAF+qrDSQQACVJBC9kEbzUBUncngrF4c2taZmfrPZgEJwArjznnteKRodfZz7JvNEX9LCnk
wLnFKYXtZggZrwZJ8peZ2IePMeKdwaJJES7z62quyf1Se3do1ChfCqTyXLOloNuqlwKz1m5gTmmy
f1R1a3AZQS7QDpV8kUFL1CIEnOYyb6hgpRVxC2qBKHpV9qefX+LeRXH7+W2Nn+wUdE6zKzUilqxo
iI8JUuB2LpEx8eGKfvHAtp5uTj8f14xND8RhdnYzR3hrjXira27kP/9m709wNZZ/fYowwfc1eDgy
qZg2MIz//I5cEe7Qn48HV+YGqUH+03+f7ZoB31WMlT+zYoGpjV/cKIkOI6Hy0bG8U9IjLbH3Hh36
ck5dookZxiP9rlitT1bs477oh4733fLxz++aznL2vcvMuB2HE3LXePr53c8vQDsz2qko+tx4vgPk
DRIdCuix7YzoIxSyugIHh6449e7NIYm/S2OsCHaeBKQnseFDTaYBrcb86pRReUMXdQlm35JqiB+E
3yzbdurfLO2QYZYUXuPV2vtlF9y8GohJ1MJaH2R8aUeoMBkVHgHR1VseMF5oO+9XlTR0OZezeTNc
i1GLk6KSLB+2TvDPR/l7bFNdvvkWVqbq10hk5+YiTF4IwLNYLh+WyGu7Lok61hHfuqHpZCusq8d+
HMqznUT9R5Z9/GiShXYs4M3EbH4Uy26OQ+JEsbmqG5oxf16AKLP/BQoFErBvdrF9DtC9/jvFbnpj
PzOvc0UOpiA31ClbPzmZw4FEIl8mbZndXPA32zZ16wPHMY+82UhfVJwgXoeQ8rmwAakha/eRDW8/
/1iaE1OffYIxPx/aBJS2+IqMPZmB1Gj0DUn6j1XU46Om4uq9WahZi2AqRnhJAMnCLfgzuQ48big5
EzbyI7RmTFVpHUkYZJ9OFwO7w6E2tHX6xNHxd6h09NAL7pLdBAVXB9hM3SXk6bjwb3yvTB/rtgve
/BDf3vJ5CxFgcOlfm1AKNo4dlZ+zPRKaS8r+/PNhipRJGeNH0st2W5GwWQNw8Fe6Ef4ngRwIITJz
T8wnnU/KLpfPpr2FyUfH+94nXTF0NXv0UBwRoZIroUKyw1iz7tz9T3NLtzOuk7sMTCAdhjetYwlK
YiRxvlaJPJPlMl6VTbOIaqFTeZkMPvOZi6sp7AAgiRd8kv2vese4eUk5nNOBugOG8OGnwKewbqvU
vrigDamjTS2OPvUhTxs8bkWwCmdlHRN/cA9jHsstEke45j7OuqOaeQdO/EgVrHyNKdd6spzil7WE
Y4fA56bTpV+B9gDnhlX8lYYVwouVfi4VbIQknzg1TVt8M/zUE53eUyTxtSoRw50RiTOWZ2BwxTog
JgsdxnvEcQpAoSNfEU7VAaEBcUXCS6j1315k/aau5/k0w7fBPBV5V8RrQm1De4p0ZX+2ZYBMlDEx
yWzX+jTb4JtuDjLNfI0vmde/xGoQ71CxNqrIOO2ZSKOWRYWwsnMawpLU4EKNKZkx9ZZ3zGvPQPXa
hYKBbWSARMJjlU+wnmnJXF7reKYkYSb9Q2qUD8to08mmeOmpLeMs3V0CSZFOE7rOW2TITcc0ETJT
6B1bjwfXx2rsizy8E5Po11M6LtjXEAm2jV+CamTg6S7PU1sMVyIr1QuRoXeiCNM9mXkcWhyC2NM0
5lQhxSe72bqfCRcVKcghVgJG/8vn21bABbHG/mLUcfkRUUn08/nESiijnMF32iwKed63n9QQ/8x6
fJgfH1iYyosr6n79852ZHUf2zGmSi+nY/geyNuYi7NzlmNwa8ZIafbQVrOMHG9L9fcBj6HWtfwrC
ErnNCV+ln5OQnejuG1Tk3S2jByU+8WymRtu8REbw8fN5aQmHU4VZnRK7q24libAYL+DdMOa1ThjR
xE6jtvFS4CY7Kqlihng7Xapj6tIbpdCtz24xhut0+Z8YBjBO7BvvrPv8IbN19WJF0YMPX582KNc4
W5rrzxDEmvbvZrzXJMGFvSUyH733pescBHIo+bNkvtt1/sQzUmE0coGWNPZLOuk/M7dti2P35NRM
NZKIGuiAC7uaX6YeOBNzgXgVTAN9GU2mAEziQGP9oXxRtagRXvfe3zqI/58FDg+89gjHbcXiGfG4
ueQuoDYbat/Z6rUuGCP7SPOMrqb6pYIxalyTbH41PRz6HkTMTWW08hR4LFdmdm0Fha3SztRzLlno
g8R6zjsWbT32fyAOu/cczczu+dmJHkV6rCqDnVhNxKi5H6SkJFnBd0aLg6DX0QtCiwSWB3JHLT88
vYyN1Rz2Vy+NvWdSYvceNNXeWPZSu+E9bjuLOwcSB7tecM/Ev1jWxWfJhn9Uhlltfz5tJDR1Fq16
BXUSwMap4PnXvxBZ03s0UQpsj8wW40z77wVfntXMyT1M3C00FkqTg5FElA5RjOKDUygY8Qx0WDb8
+ZgpOm1NqFyfOL5JciyvvWVhzjCXGFTLtjk6XMzr2AFSE4vPEXXvEMlJbOGnROTr1WeSIfTNyhuf
Ejv5M9OWhJDNsBpTC6w1IBHE/GC3NHkKyEBZu9CA1gVFYE34p763MRHxOWcAWDpjfRdiei1Nt32R
w5CcIg+2DDeZA05jDicW77oEdJQddAdDmNV9cInciAt8G+T4tqXufKpf2x5O3FR7h8RMiJv34Xyf
VPQY2Xn7KlWnH1pm8Ouw1fMd+QK6oa4wXxJfebWhrP78+XqQV5FSrcditikSBNiWnDTr3yfFXthA
4CCQLyum3NiOVoX+EBjGJzHwliJriuZS82z5dnCoK96/YRgc3ZG2EiSg1OZJVi0lq/Y4QMZ07V8V
kTEgwMsYkydHJESGVf3RDh/aB2dQMx89YZwbec5deQ8Vbk6OWCBpfjWxi23AKJwlzvPW65L7UebR
zg7fAInQuosq5ZQN+ePnT07afY2LFgp18FZq43dWAW6Z8KbXaad3o8jP3AYwA6TTnylLNrPv5Ret
mXULySE7Kc61RQnnONQ32y3HHeVScptSGbHykMM4rkGs1HZ7D6YZOSFz/AOIhO80xa0QF+Yrc3Se
5F5m585la3Ay+l8GjKPQLhnreodxoqkyZi9zZ5PvPCOakfI4F63sDtjJ7G0D5QxFiWO4XzAiTUKu
y2FfE8vC/EMh4cAqlTAqajqCFyIIiIqxjUvShErz4gZ1GJxBsdpvnj2ffp4oPyePFQTR70aHeGjL
fF9GVXYUvTOjQW9NvNMkH66zOxJ0nAOqa9zozU3hbqUUkLGNpKjetn9O8/a9qXr5EhTLuNbklm6M
pnmPwuY5iyveYyFNNC6u2QWRNXA5Ppi99+EpvIgM4TmxFAQPuu7ocLrF1xB7h4KvaFimB46V6G06
+S/T5KyrjnLYDqWBW1/ab4duHFdulJ9jx2cCDAdilASg0aoDOeYXmL8fPOt7fG03Yp03kBX0vXuY
sMJq7q8RmJWVVJx8Sjq7UFQj8BZ2t6aBDAl+Yolm2vMe1YLuD/GPIx5koqBlmwxQ3QcXmCjpN9AV
bf9uJ82mD2LjVTo1z6bBAEHldPsQTgUsY3f7yTDyfdYa/RZjDjuwbPfcoAemg4ZxLCegrT0nY67a
RPEd6mlDmUdfXOSuROno5/DGiVBGc6XNrjzmJubd5TUO+rS4d0X6OyEuQPa9OGH6obueUAdP9Smb
CSL7Oc4IN9ggQC79bGQ/59jDg7/8786lK8mHRnTat1iL16n1bkrB0Vu4pzjCV54HynkYGmiEJLBz
UL1cZm3lvvv8zKNFygj78dYMtDxGdsb3Abr8lviwsPlR5Zx9D4nT5at00Dcw4viaKwhwMXlFHthl
yFKLXOPbBCTRsxq5S0JhfExmHgOHmgpEt0qwpbIsWsxxvxzXJIOzhLYnFs/ZExnTKygIvfnOgN7e
xT00UNQj7x5QCIz9/jnTInvCTFY9JBQkM5Krwi9pmh9xnle0UnBzMVjGt9Sa0NdoFwdpt5olIBg3
ldd8dqbRs5PZxYPFz0dkmA6TGW3MVRyVCADTDSIoMuzDmkwDi1HQl/9cKbiYWEV3KDLdkRc2CDg4
eb6hWRpAocG5EBX4ys/6wuAI3qg7E4a6htwPMT8EtOckMtjNgsKtHrjulUKefyUw5ZOQ3hud2Plz
w4u88qPqoTVZi/yht89BWztnmO89dHR9asEcf4VlkG07Y0pPZpr3R7aoaiMr3vdN0q7ScmyfSu0F
28l9QITRB9BU3euS82fppk21uVpa8EQAoDp0Ttlylre8DQz2MwGIfmdQIFhhdPWScxP68JrcLzSQ
CQYH/0qsrlEEmDZCK99Hc0on0IcsBs1bsyMkW9fWQ72EzHz+jwdzYAcYYvEdRsmmqKxpz/tvWnEY
M9ZNkqVbg78Ab/4rrL1DlJTpZbIJ3lGPQj8Sm2efgOOImmrLKbBbqUDpY+aof4xcBzgfvgeggKZd
YGkhp/j1AOZhlShqP9qI6tjc+GaLWAuXMVrR4yRWyWE2ONuGjA9WDQWOaObFLxKj8hG/IRxjbbwt
hrR0OUsozHpyLgiOcb+cI6f6mhU1kT7z/9JjS5g0UK8x6U+NEbI4W6hPsJFEjc7pdFzElGaBAi3q
0RtyQpzidQjFn4yr+o6pPTgLhZlyrMJ111bANESQ/wJQdWC0DRkbCDDotyrnvKCKA7vIyaSWB+xZ
BLFfvIDZ1tcu6ClO53YAVhMXwjS/eG1vPrQ6tnCW8bvBiUBnbTSxZBLV0G5mQQrTrlKX6TrbPGNz
JjFeddDmGG1MLEsof4I0fuKV9yDBCUOktD6IVN76wgopbOULSpkk105/dITZv9FrIzepkM8c+vvd
gOhGpgZGrMKF26fDL2seFlvESeTUzY3+9LeONhNT5btJQ/EGsSZhykDFCf8eb1tiENyMW3NgBcvq
jSgQiU1mpg8teUXCxNg0G2BXD1UyVHvb1dUWBC32NQ7qgoHLnnwjluIhf/n57kK8gssCaVd6OIt8
BH7pMaOxfUNCN27xrxTmSxPmsDabmGTzstQi3wED7tZ0UOlzoCve1AHCws8/QRLqWdr2OhBCPuXz
5D1NjfHdeVl9tyneQFhaBaGdHcdioICCY2lN/ppLnuBQuVzMLcDZq5979/+viDnusLORzdGaY0rZ
Umg9iHQbZhz+Vd0PGx8G3X1sc5acoHGvXbeQgWOcasvbyjAxSA4lJ2zDHIr9aDXx3Y3FGebX/Dow
PCVZE1X7KiUq/XOwgnh+KAUWc+W6uD9M6DAJ0Lg4OPFcRw9u8TRVZNnHkZ7fjL5VUZ5R6vxtqL0L
p3zc1bLeEIgzD46s6n3T+Rc6Yu3zGPABXxaVld9pxZSDVVOt4sThPWoL0kgYJ2G/Kwwitf+TLMXT
Uhh8U1LRCAVmpFZ8XvhlSpCyU4wqTnE18YYwkXvqBNtrlLRX6Wf/oPQxD2/QIURsvsx6cMhZ/I0Q
Hw70Eu0m2tTX0oJtrejEcHOGWnHYAdnSCMTsS2kXrYnep2vV4YQNo/pfrrg4IlKsJgxK+4SCxj1D
NVLM8bDuoBQGiy2rQhLQkpdKhxSAljYfInHxE8ccDG273DpjMcMp3M6B7ezyKr97eUroiLHcStI9
xqnNe24HP14Dx7qTKBenCBNPV77OGWXHLkMtlCxeMtHgD3KpKud0w1+UcajzE78/dKLocG4hh1Qe
Qc9cmHKX8iIfAClk5sRDQMoNGAidgRTFeYy62G49slEbQLl8DQUOH3YpGxv0HFw6wCwMQ2qKfvyK
a9ZcHys57WuZsgpkAaS16GVsnM2oQN+oYgjP7Abv8K6J15gTh9mKphg35UoKamkbo1LdbTBkVcti
bRUTDg4w0/QfLszhRzHk4zZr42bXiJGYiveJjeNlrKuNkUPdoAQ83yTHOPcwgjAAn/OEkZKlHuZl
EmQs/fVx0DQYhuU6+wpkBA6lolOSqyzWWAtXVLZMzLDkJZwz1gU1Pqsvjb+RBKDFvDVp3km3DLZG
Oqd3N3R/aZBzHF79A0P/efBfnXjGYbBMwWq7XgKm9HY3/WEssyedz8+k8T44eG8MsMGupJnbIcZc
x9GDnvJjpx5QlrYtxSiBCYfSKbjbjDm1twALpzSGmFHuAyXFrrUyE+GOfHzJk2uABw2xY66soiAj
2j5F3W/aCqq9MkYkSdc+BbU84J0rt/boUn+cMJwIuU8PEUZNmnFCAzax23a7oSAup+V3QPvsqhrt
X3jB/4zsvo2d4VMiDskU5anKzmD562OSyZuNFX/PjxAeJvs1fmbausr2LLJZ4+sKMcVIhLjek+Op
5ZrNgwEFmAr16VJV4zE1ebXcaLCPyYhqnRGXg+Bp2BsMavScWRzX+R7GVSP9rRuocw3ndrbN7iGr
Urz8glCCWRQ7p9Avpcm4if4xGqVTIM/ImKtmCLfaTpYvy9gWrcZKOEOsgtPituGiX/ifo1P8dmaP
nmYHSU58coJUurbgWEy/WCj7lcTjtIGoMK6YnX46WBuxTsVbgHMzb+Y6Zbu01/6AWGgQx2HeU1Oe
Ne+t3tlb/lBjgubNBGuPA2Y/buJhQhv3IpPhGSlp3LX0fc1NtOus8kHTZXSy4XmyXGJmZn3Fg85X
7zUNFtHlh0z9J4wzXhPPww3uzceRPkCK0p5j1nkxZv9KF1g+TsgTxuMPOzUjRDlGMTG7urqTG6Dg
dPo9pAIgd97zFqVTIHetbS/jfzKtULoTauyBJ3HEC5K3Mooxd+KG2Xl1JWmi53/R7vzcpPnbMFQ7
DRp67/TIx9rGFoYwKNaGFC2H3z3g2NcmHNOdg8C6qSVRsJljXPYQaxOBjczm6BUnXVAXNgTywl0M
zGhgIOthPNukEspT1PqsoRY2+IjUYjgFBsNgF9Z7zb7lIhebQj/5aAT7vm3/dr7o1nkMkoY6JdkY
WEY75hYZp9jZo+m4kw8ARDYUdTFQ8KpV5TnfFHR1q6z7y0xzqUEGhRSM7UcYuXvbs9ecQN8Co/rV
+5SbOPZvkGbKoAX8JWypfO2d0d25hsGpFW7hxujpLpPJ0erwx6fNt4/3BHMpqdRoIuIQiWPYGs91
CDwkZsDucOL0S/u9AyPDEPzcBNNbTkLA5V3EO5g9RZdAhLO+DBkcGRkcrxJ0oTN9AHILiuyzcTkZ
moMJpi3FiB/IX+XQ19xWqcwOR+evKxLIp+6qMQ2xs1AR1mD4z609H+M52ab85QiouLjY2Js1JMZg
/lPE7iuF7X9IT3aromJihdeamCn8eqT9b5t+qdWh8QOOphAImFV6VwV4M6iKhBeRcEkLbYhabURm
dFGULw4DNOaxeCQE32fmgvPvyXbvRah+5SDvnCj+K3TJ32TiP05tvhX97o5kJfBx2BvwxkSc5y/b
Y9l3luEm/AlmPvXeYdh+CT2fEiDMslL0DYD9Ot4a8W/cIi2AARK1cLeclauSL6BubGaZybubaa2y
FMHWudyghvQ7ewjgC3wgP61TJ2zwBJM4NZOQt2Hb7w1LZfvZK0+N5UFR88MXmiLWJVWBawV9yTU7
dzPN0WPsLpprEL4YJfJzwOSdXXKw27XEQlM+WTnRde0tZKYd3YWnRAffTJgem6DqH5DspmNRmmce
OizziPBu84c/AXcOBn1i7eaeGFQTZBDMOWGy0v0ea2s89ODrtOWpVcpTycVWRJck3wYxhvcpiMuN
k4NjCgIkg3oQl6wg8FRiImbaUtHbuuEVIoMmaJAjSFOKYDrYHs0EGRRjGVffef4/9s5kR3Jk266/
IryxeEEjjTRy8Cbe9+7h0WZMiMyIDPZ9zy/Sf+jHtBgFSbfqXdSF5kIBRHpWVYYnOzt2zt5rm8nq
IXCIXfz/Qb9ZgyD43wT9us7fJf1uq//5Pz5+E+37/UftP//zP+b//o+gX8P9hy2V47rYR2zHsqT6
30G/wv2HySzB1A3LEcpRgoRd9rFzzq8U/1AWxlZHSEOfw4FJB65xfcwRwPIfjNIspZvKtExLWPb/
S86vMaf4/nPKr3D4Uso2TOmaOvpFi3//8ZOUTL/+z/8Q/12anUilb89QaCSxoT2tJsus7hINk+cS
DQr/I14H5GLMEWPR1ul4ydVj9lRZaKhcL2NKM5Bp75vBtRT2sKq0MVgm2VDsAljueoFUflSXfzq5
tz++3X/L2vSWh1kzf42/RhPPX5qTaUNbtK35RPz5S2eJDiQfZwM6d7OYB8RXMyPdgsUDHcFvwDw0
T2kVr0ynB8rh8gwNqNTmCvnffJF/dfZ4CF3dsTh/0OD//EVMHftzZnnaAgk99lcfeGph6dVmamgX
gXvdqdL+cntSDoDVYpLO2HFb7vT191/D/hfX0NUNZqZSSgaDf7mGSCX62vdw7SUF26SqLNa9h3rM
mtylTH25/PufJhQ335/uGcPQXZN/hKW4c3TrL6efRArfi42SeSLdQajxa/Lt5E+tq66V1qCKMtDC
ZrQdnyIdm0Prj78MPfJOU92kx1FwA9g606ye1iGCqjwiyhPbuRQVfW5CIWwh6AAmo06jA95JGdWf
uUcJWQuQG5pl7NiTe6wR4wIQ+r1D47evZhj0ULgvejtoh6wsfaIOY16F0J4e8SQuTCO1cQ9Ssmn1
xccU2HclOJEgDjcEuCqUn+cq79IjcsdlAXx/Gp96SlYnMx3cr4F3shLaWm0vV4lIbxYLqZkmrGhA
nNA8p7RibLteIXaw1rXXfbVlPhyM+h5x793Kvtn2geGfCeoTWwPA0zhQkuuhIAECT1gTaRnfi1mh
YEJ40NIYhWt/jqRhnaux28NHavYoDiARtMTNqbRHiMXi1Fc1gqJxuqSSTMO4BLSV6Oal6Yd+Y4kQ
Iz+jGrlotSE41ux0obqRcmJlsJANXa0G23+Ku/yJ4KvekQFN8xJ1Ne2cWFmvnkEsalIn70U3EK7Z
kwvj+lm2Guf1ieYaaG5fIymvdGDFtGW8141SnqUaj43pwnP1fYJF6ii7WkNx07CrbBu6RAe3aHcD
ERPHEv/mHn7H82Br3tGtvAtt9wBbVaMfKkv2CxMTwcV26b4zJjMO9asoxvaloJnXBgaVTeGOjIyZ
cgfEyzEaqZy101RPeW/ppB8UxjHXjKOqyFHzTQHwpXa9Jclw4cbUNX9nKQtIWYSUBxEb82G4UFui
ot5SECT8fOvLI1aY2TRDBuXQLwUMQQKEIwhjAbyCEBhoTa+xm2hfRuEQJ2iCbRAa1YOuumKtjUw+
/v6hk/Mz9c/vaQaQAluvsHSLJrBlz8/kP72nE+b6oRhKklSshH6JAiU1NHBKR8ao1zElpIGKQZ6M
+RCAzwC8oot1o1ktLnNQaTRYe2NjA0w9OMAkzwXb6zX9GBRlDoiCVnwUJhh8vw3dm+/yvgLF6vVS
rfMuz09ThAk1ROfZa+147kq7eKz6Ujs1yHKxt0Xmcx0P00YT+pcy6WG06E9fDaL01rS27W1SwP/K
sFJQtlY36VBE//3pMci9/8vp0V2HqHdTuI5hye8V459OD6R6+KZF5MNiI2s2ifYtwvejlDRWug4W
oC2PpuOXm0q9U2pyFtPcu3SJ8dBjX2intH/qQ3TmmGJv3lMRwtUa0V6gsUUCqTMkCDHplE96Xbcs
KppJoxV9LK2Cs5ONmM2czd//fcR/vdxC121F486WjsGE6c+XW4fIGfTAqzBJVNlKBpl71u5q5MSh
BW2XTd0pOLPWXkNcjdz01CvElZrreevZdvLvvsx/PbvcfcplJZCG4Zp//TbczwO7v4BlTkw45XRj
76mkPiEf0Re+AJvfeCjOVAG+vHKsj3Bw4t+0LfGs5D3rAgl8aWOpq1eW436ibkD7HG6LMkuu0kYS
Q5fJeGLk94p1Fopnow13aut0Y3rToz/RZY8JdCjgofF4DRksHX6iYzUO0BMxPjrerR3Xzfi7MC2b
BlOvHqok6y8myWzfn2Kv+Wm56XiuGlvQwLB5/8y3rB16sAtoRWdB1J2slk2HYTakqvudQV/Fc9JV
GdiP4LQJXIwIx+w9pNhO5fw0g+Ihk+ZEsiKz9D6FpKnCBzQ114qKBY4AHenCUOMpzPtwH8HoWqIh
k7vSbrH0hSO4Rx3Xhd7DVxeDVpxTXXCg6bzm1axv9E5+5REB4o7GdI1rkm0Y6xhLl137AotNsiCt
1XnwYkII3d4tfgltFwAWvhUJiCG/UKAU8Lq5WV2d7SKE1cD6CHhZ7N1KlmeDl+OqFnSuJCGFu1Ij
5rqEmMvecI3yud2wgTWfxRC46ymULQ56w4DgIh+0TNqP7oQI1pw9ANg64rKl+0f68dOjFjGaTsig
uecxeQaKpvDCdQRxqQ2+i6yO7syPq0cPXuSuc+i64cytHmzHHC8kya/DAKck1ITqbEjHeTAk73DT
F/Dwj4gYawCvABGN+VdhX6v939/izl8rSsNA7UkVbmOI1G0hKd//9Hq1ATmWcxchsqynoAx2AH5T
dmRuscv9Ek90IG9wMrGHFFax1HTkxIZbu+fJNX73OpmIOQDmDbq+U4Rm6mgzhFyN6NtgX1u0fRGH
VEjP/ccJrOKr6bR3lOP6g0Xh/QBf5WZEQ/oG3QdQOX56u/emA3lxyO1jRgUSvf4KeyaB9cyX79+H
FBSkU6X1VQFtGuqiAZfSOaekhcreMTJcUlywWkyf5jigCg2T7E53v15laeNv6vFHjcl+kTRdsAXK
GZBvi7cKaQHm0rB4GSNg4D0hqzIyHGBFpPiKyuiPIKtfMMwj0iaLfJ85AmG1LdON7FNuRie1lvmY
WCtUXBZNXwSMvu8hI5kHlJ1jrHXsdS9g5s290NEWfP++1ULCrIX97Kd2cQhm38ffX1nx1+KYK+uY
8/bGNaVCUfqXEj3u2lQZXPaFQXZ0HyIBx1lw9uifYQpKgzU8uOye+ri2a+Ubt4pYgmWOQ3OPBF5W
FSyRLEOiRvsWnZ5hPP7912P/N99af1rZTYmGS1fK0u1/8XI1h8oNPMXLtTdCjC/SIVgBLlAW65uK
Momajc7WsjdhFhAGQ1gSSNOG/imv3+m5ZBzwjTr/PlQBoKGMpWBV6uM19ibvOIyld4ywXTtefrfq
vFwPmRc8K3w4oJLz9DQlfnq2acLSvANi51AXu0UZPxuxPWxTFDZBfh3R/x5Dw9IIzDXKF0JSGGJA
QopGszp5jRtvCb210M4TN2vMdLISy6nXgKIxcryJzewQMUD8R0Et99+fvg8V0Ucbq6WA83ib0kZ3
xI7APf3JCyjRJQFdKyiIalNOIVFh5ZCSx2unDJ9Us8Kunt4zRUvWGFrMYznqjIy3Wmtnr1pcvsME
spd+P88KhOpOAWaHzWB15gM9dt57ru6+oir7CBFUf4Zg0+1EM19JTRmORQzhJDEG89UmmpKysqaI
MOqHytK1tdtDoO17PXnO1C9yVHYqq9eNKqZ7GXGvx3hb9zbTsaMNtetAMtynJYp4q+UeY7LQw7MQ
JFj9UPDdW7xHWxLgug1o83IGvEPKL8USfAxgkKixrmMhQcybOpzJgAH2/Cs9f0UWVx2Lwg43uVPK
rTRMjbPRIr2am1qZyXC0qXx4VxY6Yttsg0d0MeeczZNP050XQLRP/brDklIz1UtMRuJBGJ7LPkiX
sWKcFwzpV5fjZi0G2k2uZxy03JiwvSimk6M5MWWYyC2Ko/JcFz10uV6pMy0wDOFZc5QlySQsnmi8
h+hnneOJ4baHrVvID81rH3KteCG9PYdiiQDIQ6G77CNHEGqUGMfvXxUymcga1ZtX7eJ6g3/lEvRr
zSfEw2jqV5Ts1mmkYIHSVBp3qdQGAb97HfPwir05O87RSmMOI6jWKhNZgzs0Z9Ap/VbLqt8ThLhz
X7fegXlYssZXNJHN5n/Qp4+n0vwkP+HdP6I66LZjO8xUwUFe8jLAk4MzfWUD11iyGuvOcKPKYXeH
jdMkr96yHqn/sytVBDP18cGsx/yX8hhF6PVUkVCoBydmd6jg5n9h2DdQUpshsM0HUQlcyU0eL4Ow
kGs/9ZtdtXeyHthjnlVXDaflJvEaBNhdLJaeCMNDkhHoUFfTuCmtRO38imkNQz/xyCQdRDoAsrUw
O29dgivc9ikJ5sTAepyABFrHWGViS7M42hAQ5q2khZBMVqN/1djcNWM3/Z7AhJZMl56QQOhHmNH+
0m41SCQ54lq3d/prY15oJ4nL94ekI7gAIUGxDCyhLh1Asv3sHZ5gf916diCXGCLCAh0okyQpSVEC
kbXTu2I86hpE2xYRXK2jXkwLhruBN3SHrsKPNTWj2GuGnS973cl3RUDivDb4yWUAar2CKWwcZITq
IzUaQmTMeBe4/oJXdrvTi1ItSXQknwyJ8KYgdnfR2yL5Il6xbh1SaFy5L9LxLSBE9kzZv+gZBFjh
HFsVV+WPDX/d+BRnxnMH6Os4/J8D409QA0lbr2CUgoPLrLsZEU8hzezFdwDi2bxfFlrSIsetMYlX
kVkea4dHznW0M3dJ/igF+FQKeV60ZWHN6E3Dpb8AQBwyw7seYmOgXz/iFMMJGirrOsUiw2/fZecE
O8LSgCJ6tg2gPcqmsJyc2joWAau8YVGYKNS6qjwGpRnunFh9fV+DwqI74XKNV0yZ0R976Q7Ldzwo
500numLpVyVRkb3x5eTxeKx9fwUw76Wjb3kY5kOT4A2LE4jj6FjdXTjn9Jbgk1CmKHlJ4vRzTMg+
cRxQAzynYl1wFfYSHhK7bDXcnbEmzTAbXnqX+G3FgBFjRlGTXMWucnTuUUVF/+1kQV/8mNQt7wVp
vpoRl9lkIrVnAuD7HRJvg/krsfEX23HHa21hu6/c4dbUmvXkm/4FC6236mpRPgfudHCBzK3zWqcJ
T7TSRcwH6LgwE4pX3euMV2+qzmx71pomJjhxstjmuj0RkiI/ZN5kP/W8vSpW5Gv/veWPSOrQbHcp
Grc7heALGPLnGFSyqD+ZLkMSp4gfWAtgewp7ScDmsFVuqq24b59yu9fXMebsvSKg4YUNHO5BVFjS
F+dIi+fslAoVEV2zjZppYSwbxEcntbWZ3CbdBn0AOcRyb6MdQHaFzjoxvD+lE5RIonfHbVUkv7M6
OBE6SlBlQPPTQ0mKLzN+NbSy4iU8JNGJQXS4b4bmzQ6nDzPszLcQ4I9wWzjaFSjqDGLCg+fjb2RU
Tjga52451qTytpWDWMbw/V1KWO25wWS6MdvZ5Ez/zkmhpvguOQUCQdQ5jJ0DVVe/V5niBVV4KfuA
8KdnAY4xHDu7Y54H3Bqpi6F36bobkNuJpGuw6pYsS8VLgVj/PdTKBxBjzS5zR+2gGg2OST6szTnX
0x16gCKNa28xoZgPia3tCfOl6VsFaK68hq51WT6O8zJtA7SJhtfAV87P2GyejbAs2B/ir7Z5XgBq
Q5ptq/psgvSgW8lwHYAKOVIVk8IUH2nA9PCCKoXuVlUtunEYbxOur7VV+qssyZwNOSXZoUG/vWzy
wCU3CNV6kyv3oJmF4EoY27aS1YtZ/AydyHysuxbGSe7aD3o4j6lUu0YQQPdIImYPq8m5IMLBY8pz
+avqQK35UDD0nuSsyszoSmRR8Mz8+dZgF1qaSQ8cZISa6A7FMCO6NJqLpTw5XvMUhiOvFPYgCIat
HDxGTSjLkIYHkzf3RyGheCprjqmr+4Me9NHRrkcE73VJ/kTk37pKatdaPnAPGm90I4pVoqgnCBO9
uaBrr7K4k7lBNJqrb2H8LlTXZuuiTfFH6sQbZUH6zuZwL0gdXyGotDd+OxUHInc+E3MKjpgL0l0F
iGuhT2N0zSOQJ9BY1TkQ/vDIkPJcMmNb63mRrNi5REcdFfWyAtW7of2EdMppnAvW7549oxPt8H8N
5zT77McEynhKNJZsmbrqYgKgiMiQpU6FxCTgHGs0ZBARtIGFVScjOwH2qVaQJhfaDMOr/aOcVPHq
0M8C32evHa899AyqgzWOSPIjB8b3pmv/toE6XJLc5Xao7r7biuP/Pag69HZYe6+RE/B+F7SKCr19
RvaTnXKJKgeyp7vzRPYZI7WjdMqSE77vd8g3ZEAFWncxm+6HjdD5UEqNcKc8Sbc91uvb9wGcw0GG
uIHdmTZQDu/VqEE2yyJSJdvgYzAIPFJ97FE7il0TWPJgcl8tUSFcMBBgueYxfoh15exDr/1FYGtN
YIT25cl4vHlp/CngLmF0CatDnlfVrs0YubpATBbuWKRPelXN+i29O5UFzrRkaO1tCprw5IS+PJNC
OiyCwSWfzELZmTMvOjcaAtrZM+Va9SbL4X4qaHgPqW6smN0T0IhYgrZDymLn+zc6/PlW72xty/Jr
HqNOl0ydsvdAsA3X6CvO/Q2IFZXj7XxGpcSlxsUqwso8aug9EyNuz2pqmju+8cX3yWREax8spd1E
4/hX1jOG4j0WS9dKP4ISwAeK/fWQwrmGsVLd2oockaCyz8QhLkZTijdnEM16aCCXxh1SIgyqBABq
Zptu1ERrI2T8cIPSYdAAxzcQfcIFQ9XuooXRW8BzcZPmB322p7SA36PpEpRetpwGUorLkNOgvoyx
dK8kpOfLOJ+Gk6UcLBV5NvMS851tNvY9p7e1M7rPRgLvF3W6ifw4xU2CDIbdL2uJCuyfEaAFl2gY
hkSEOgnEnUVPqlMiyDQCfHD7PszDF0+kDQ6S3D3alnmqh7a+FvB5rt1ec3LAAbV8bMtierGmPabg
ElIZpUxp+cYBF6E4wLSiJV8gfdUrNaynMd22UVLeisAu/jgEZXQESNuAGawcpoAR/gxha5upS5t1
0t0g46GZrYuW4AT7Z1ir+M3tX0itJ73JtvKNb9NCaBMyZwdk5Qc/ruJd6fIDW5vWemh72acpr2ZY
+s9V2Y0rIyvbhzDKjEVel3idusldK0GnAfsjbMdBJOxNMuKa8SNshlo8xnMPZtLlj4Dk1FUjSdhW
TRCc3TmlyWB1KKPBPJVl1KxbOXUvFOLvGlQCPHqz3zQd62LTQLLEIcfH3kKpokCUE4uOlDTP/Sdf
VawIPiqotjSY8s9hJHmCvBi5Rm2n1XMRE3Tms8UjwKqpNrmW8BiAuasPYerfI6Ovr66yk+t4HWZ0
WpgodRyD9DfYHkIUtPIjTcIvMj3Zp8RxcOxcBWSFwn9VQvxC3dWfczoLgAJ06kOZywNPtUEho5tX
V5YYjwv2q+zf3FUcBua9pxeymorMehKG9lOfxeJQL5fEGyVbT6X+Gm8EPpC5hHKa4NMIogwBDG5L
f5TEAk2p+1jSuuqnonopvWi4cWGvShjVS8rc6VwObAi//yXDHVdF5sonqvMVcsljUtrhaxr5O1T8
zgHYt3OoiaFa92RcLGzb6i7WSBYfGsYPbHok1SU+m+QopWPhGqQ6aeLKBA2+fIeBLYKE9WYKNkEE
JQKhK1RG13oat2mcHPiR1YkUyu6pypAUWZVrbqWX1NckmOpdZLfpEnZudwxJVUVioxMUWI9EGgV3
IHX1ieZ3sHPVoD5LK4zWcY4UD4jkk+zH4txNWbipM0cDmGypW2d2zs1C7nawC/57mKZEZWZVeZU5
4lGnU4htfW+vuK/OWvkVRd4xsCMD5X1jPXhdCKdNh1vXBbF5+D7UDaIu5QT7fk5RmoDyZfP/w1D/
wBV+C5gm7qZhVrV0Ooj9diBCl64iglRIjUFRUj1ZSX7taRd+D7FosxQ4hyKyJcDxzfTOPS2QdDVF
9O3iosbpqQLoX0HbPVbpsEzidp8xWHkxKsQyVUXUgLBwCSStSp9KDYuJVdWvReS1p1J3cKUCKOwr
63eEqAUn9m+6yR0pX4n9qE3BuMl8csx9wpRcvTnCuBC7MU4fhsL7rTxHu3bSSu8jkTshvisRF+x9
W2QEtmweeOWjR5Lcrw9Nhl0tQ5yN+l43F6NHj1KfD44JJ8/v8NHa/hAtDMOr3zKf8HHpvDNUCK5D
lESozqZiDTAG+VurgBFoE8EOpRE+6Ah1etzjr2mDi2WqSvB7ek5RY+vJtrIaqjJSlq51gPmDrSFc
BG18FlMlt7AYNB9JcMgK0lry6Fod2ioN2pg+wR7zMgfB4VxjB13zqBkeGTJZcbLmwxDja2ibRD4L
AFdvDg8eDY4puw0ZG4q8NMb3MIo+LUKTTP6IhWuG7akKtAoAfnYSBChgBXE46PmXLqp8S1gE7DSI
Fm1TnjGerGnwdcuiDsRWzWEKdhdE6wLvW0o7ChGc3kOSCtmVkEZjRKR+IA1pLzaEiguNCfL8YCif
BxdgauY3w9Po5netk0/V2Mub7Yr2qUbiizVxei179od5ReLhzNBkVY9OUaOzB8la7ujhEtadfkwD
VmTqsfde6xRGYoUW1NF/cAbEowvAonX7c0LI30LOwTBBodDDoaQipTM9l6TUtUzSXyS464pG8lc8
N+QDxyGT2ngehk86nb/UHJsjtAmcAW7Z/MKIML/Qs+dcuWy3aIyhEOR51Y1qG6ky3kRCGFvd0ppV
zBvgUAbm+FaEErG36z0F46WbefJRlXRn3/yJaSD98EY5wTWdwpsusNIm1iM6IKLjdBzcjtiaHp5+
c55cV+hiFkbLtKVPM3WtfVddGwzyB4ft8XxDVzz+bw20kU3t1WyTrORS2T3D2jL+qc/xNKVvt5sU
OjDPw3vT5tbz4MdEDArrSCbrMuDErq25iYlC5KlIenWL0PssNZtzougCH5E9dHCCnGYdD/20DrPE
XkPkIvgNykju+g4dyZLlLc9v359wyXzUZLmsZk0T1qHJAUkJWt/WIKEALygXQZw3cFo0cXY1Nbzy
R8VhuAA0VYHg82pCwek+yYq2QWy04Yq+gthydq3HITNIB8hAMbVtOyuLJMkSmjbtsRVgDvMybh2B
bBgTuTVW6YfdadpSZNICuJG8BSC+d+5Ut+w+kVUux4qGCtTsFmNs153zYswPYTvuwq51KEanBt7O
WK17xuXk+eXmOgF8uZ/PHmFJNq0STmEzOj81bYiftD5rXj0lH5o8oov7/aDMByRkLAU+5h1qmGUM
xva34czepCpPnw1AMJtABh+YSGACGhNIrN75SEUZwBNqnTcsWxgyNY0U8ZpQF/ACFyvJxCUTYC0j
SQiNF8e8/QeJKgbPJq2+wD+3WjK8miahUQ2zev/dawnPqNHjLBDEyKPOD3SinpRIRhxr0M3MEYhn
9G1CEFI3TM44CzeJGqkXQ/bG3asSjAEZJsErmn8VgbM5tula8DbnBjKNxZB28Q0XnvbQF158Lsfg
opEihU+XoJpC2timM1WehzAD32lgsM6E+dJAnnb0UL/bQ2ifmfB7SH7CdA1sTm1TfJU7Q+fqCxHY
T1i2a0ar0023RutJ4dWMs54dGxK0Ry7gi+ik/gLELyCwc+GTjQLEOJZU2IF5mRL3MMYuliHfyV/M
gYEMTKR2XmAJhSpj75iDt2k955OSTnuyUCFtfId04Twiwt1SGR0LA5C9wV6ROwLepjW019hwtCcx
q2t5BvWeYj9NnU1lEzfr9lb9qk9vjcsGuemSs0kKx0Op+80txKOdKZjsru//MtIAnFAweteslS+p
7Kn2I/phi2JEh1FHLtnpwqdMCLSl6ZJb1IxB8ORGTHZ9/joQkfr9OLX8FsZJzWhfujAiNoL2zFMY
x2viQCokxcX0VinYvZ4X6k9JYqO+a0ssFPNHARZ/VVX4eUOVPQRGqJ8tMJCbyg+w2PUQQee+7Pch
kd7ODk372/C68McalS0KVQTm3A07Z5KYZcrqPaFjtpV54j/7Hp2f1sxZxstya+VWzU5l7jm7tVq0
DrBW2887WCp1dmIAR4Gsk5wN+z3feI67qyNrvPfY+VDNALGa0vjH1HXM4PDge2QMHOKw67dBlGCv
LKVz83Xd2ncDDakInf6Z77Gt2ZQuQFek9165xTLWdHeXNDShGOys/a4g0oIaxcv9lZFE+anGmb7o
yQ3YMoAdbzU90YUhkGf7sfFIdYMRIVlMvaxOCXazrYqZ6o9Si+5lgpC95sVvIna2yX2+pGELSRNM
COzo5kSMGM2i/v37AzDJ12nodlNnCuiaHDTZIB4r9fLAaOqM8S/5gb35xYuzW5t4x0LL2wcx0AQd
xnUROc6zl5J+MxJrze1WBQVuMKPbRe5E2EUxMsHVNPdAKjTsAWqYHKvPi9/jODMKUE89NcK5tzE8
eARW5Wb46QfTdRzqd8sMTIIQra+cpgSuU0Z17uR7L6bzBaKK20Yb2hDjAdopkRAyYAlp35E7Qd8z
jeFgYxxbNm057UuJQRqXtkVaCyDzuoOk4ebPrpMn2GT16nGqECJn7UT4ee2Uj3osdXRGuWLslm2y
vu9O5lxc44Wsr/58CPl9H/Lb1pulCDVx6tsexjWOOyQK2NW7k63uWH9Ie/Q7CDRYpzd5boIPABMI
W7bwd03jgc4BknkMTMyScN/0RcOJp5BBsgCckqFkXh+CiUY04YgLthT56zTF7jo0uVHaMBSnBrIu
eWzK2mVFiT4CJwn1BGVwBXyBHVedJsnFLPENTcRotuq9lHbwaM0FQ2U7lKytER+sPnZXaUEPsXR8
+/B9AGxFZDMAidX3/9F53Ix5AwECitfA0h+nuX+q/dRdsfC8lWIst3/kXyaudWhn1m4Qv9JTTC4q
QU3FVhEM8BjklzZXBmSpP9rYADR3mp2QKmY22gOcRQibUBD2KbO2CHU7bBqJZ4wyowCMae4ZC02/
tCxmH6Skfc1MKzz50wTpn0H9gk36QGtO6nfkdDltFZeQi/Y3XXviJfuCVLi4GLdWlu3btsL2JCMc
Sio6Btp4M2sxrdtWt3da6rQ/Wv3s1X1IhUOMRli5yU7PKI8iJDw3pv7TqUz1sxlAaEg9JMO1R8Bb
4KS77wl0N4TRQSg65qV6NKE1bKt0ZDrNvviEuY/XmIFAVOY5b8BG6FjOKYMqTOVYNp9STaifGAqO
Xu1wX0OqpDorf6QtCjUi2pcVN8ahMZo02VHU4t8F+XewFeHTOs6fZe30Pn1+rE+hhiGaBuQmZ+dx
KLqCOIu6jJeDKBpg39Ana3rp1yZmn6fFtDbqVtxQgYYbTW+8XRdbz+p7kOyWtJNHQKuco99N7u/M
QcirTzI0bss3GdX9zsiRsPIk8NrURyITvKxjEc/zi+11Zz0iNTOFL/S9dJDGwGzNt1YEa7ekmsNQ
CEosHBr6a2KHMPultGAvoxRPwm/a/fcnrzJeI171Jx9EJhsIP37741ej/SSGyrjhXizWWCTj7eQr
7+705bYLXNyOEJM/21jy03B9ARTLMHyV2Y13drvsRubeZo03bZ5RzZkCQqXoALlWLWSBvXLaU8vc
/EUIMzi5sQlNQzF6LFOTab5CPycbJn0uISwxUKF1bcZi3dPBpxVV/KrasYf9JvNbKQ7f7U1TWfkp
aCQT79x68VzzBWOEtasNNEAl53XKTqp37Us35DD4qY+vRaxsAPLhAVI4Lu4m049JAhsUOFzyAq+E
UKwo9H4YfYgUMByphqd6izoCehN/zY1rT9MVUEi2iDpxz3pp3JKy8p6j4k5NZK2LghCrCDPNhZK+
2db9kBARwMfcR9jU6I7cinESj7yevgY8LGuyi7GaOVJbO21EXipXa4QR/Ytwr4lIkDgj5g+Mi/Tq
lHheoe2BzrClbK3s5rE6rMLSCC41WZlV23WAnkomaHZzw206bI0GOEecG+S1DgZmQOgcp++DZWRw
8YGJb3HO/oyHFppeYbJxZce07QYBms0ntaMNaQR+fyyHeOfigou0DoBynH44unjt4dbgyYI878zl
eFhOzXtfZBRaYGe7yElvygOLNLgQAcs8g2oojvZUjw9NLMcHSSO2sCncyae5DAlSjCRR6TZBsrTi
JdkslJrwxM+HkCyXtVdpDVqPyTs3xdmOGPP2frsHJcKn70NBanNeAUqpG1XeXNoziQ5hJw+6/uIl
ai2F6reQYMH5jBgam1IY9zGZCKBX7BXzzIWOneniXffz53Jy26swPIK90+EcofdYCcCuRtKCMI7V
CRxXef3+1BYZYgqNKKxeOvAVDVy4jdEyEpfQp0N0bhuJ//vwfUj85q3ywfh0fYjgzRinra8CBJtW
XaPBSdtu2TbA43LbCO8ybaO710zH3iyOqk+fm6yjX0sP/dqFTN60JPM2uMlJkyY6Y060h+mN7bas
i/ExcyfncWI4upDsuffIGJxHJnvmLmwGwMs+QSwwOU9iMrpH7P5EXGT2b4LUxa4LNY3pcsKbKxb/
i6ezWJJcyYLoF8lMIdZWSsZi2sgKQxxi+vo52c9sNj2vYbqrMlMRF9yPK1bCXf4CdqNBSlj3GOS9
vepAAZRTzjaRGiwjqvH877/+/aBuqGA6lecBTwQ48WGjj3HA3ye5bnXymyUzDwjW2y6N5S+ZxY9m
T4nhCYsw+ei2vUur4Qgdh8E73qx/P/v360S/6SuVDV6YoG96gDQHYQtIWDDY5Vka+LBHrdQfJjh9
K623q6fcTUaiZqx+W5aGz1jRHR8IMntMCkOcZDzeghbXPM/ZmfApSBwGlGl3YI81VL+uW6z0VJtW
FHXApeYBkZ4urfvMWaLdAkJ6C1VmMkj0iYlG2g5mTc5KVcirSpD2EXM6oHn3TmDU0rPhOMkBoBfW
LVCppxLd5aZy8j6UUVXhW7/BeFmK/UQ17nItAqSZi7w+MtJnp9JpcFVsUMi9240B+pL+ZN1+aCWm
V3NCPhnBiCgGlewdBTFk1JhtiaboRLDAUuNkwNvKZM7eeG1UX3IRPaFDqK7myElnNUxRxnh6azrQ
0f8+Wezn90XMF4zFvTqXjpkjkbn9J+1aQ56s65eblGyEEOHom8OHdTcXWXQuXM3Ylor3+N/fwrAc
zs5jfVQWHINOMEwKTTWZu38/X3w24qPFpn3UNc49q5pfss568rCUHAjYZKVFvOfZNhivtgNKc3yN
p6J0tkRW2IFoB5Z6N5W7CJwSm7bt7yBXkccBcxRtTVDZw4PPjYgYONS6LUsIRgjZPivjh2wqrhLD
hSfZzHY8t2QNFCjV6lls9SVbZ4t7yXAzqNldD81rOzFIIDlB3E269lWgrkgLndZusE+ihZuIh3nG
fjx1eyQcg28enAHDIVqVIElUWCmwhe7whjbnQKTPkMdXMSDGmj8sBrxlZd+IvqEHO8JbjzjdW5p9
FPIekWpZdqh6/9It/W4UOe9798u3CAjfunjREXhC3L0p8WF2xh0rQA6ceC2YX86lPPrqHTIxBidm
Jj6Tlhja2HgokvHQ46DPpq/ovDS7DEacEJw2eUubjj6LoXATvdioadlEzrwSsVgTsQySlxptof2o
ZxUgraLzBsjM/H9YoBvWX3BgYRJHjAU8rId4dYdvu5kPLt5vzOyC47cgfnxBw4cDWPfjlWb4d97P
iBMxW5iSPS/Jsy7ekefv2vwg/H2kR6FeaFtkcmEy3tOzu/1y8Kzv8rOYLfTr5x62bzaSYjIfvO4j
MzvMolA6ePu5ptdN2n7rzUlHC+A8zEa/ci2oI3238qvHxZhXMSEoHiJVIlM5dquz1IoQENS2GzUq
VlIQqBompz+4wgn8jBgwNGKLTlJVx2Y7ZwTco3rTKwj8tbtbRL3h4ggTjv8uy45QoMKMyNqq2eTY
obvoNRIGmyDUmy1N/DFOOff41k0lQ8KW9rm/bFE9wrACvGUy1iSgYJ3ajGarp0SUTD5KSZMS7dnk
gqU9L8yZYR0VGJ8VfvqYyaeD1m7KSYzAdOB8sKk+QT5cmYNBfMnAqmbwCJy0aEMiUgoYz5HG7dCn
EHRGbH1i/sqokAHGPDFtyC4KNXPn9BSE9uA9G0AA5iq7KzRj7YHfieEsDyNXfvYLLGCNFOrC5G1j
JAZtGbnytjGG5r6fv+YE6aIvr5Atz/CwPkc93WaJfJ51Ni3yLJdum2PBaDjxiVAtIGmGNX2lHIjv
JaWwTuRG8oqqOX13uNOm5ReVGDDp+Jj35kPTTyv0PZ+gWthcTk8k4BoX3o31YnzFJDChVsLNT8jn
2F/Q6hApZ915XV6gjc3W9rQhQzvoM+3C/aA2uPZFqal9RYa3mhGpIgsYzRSKS7ZByjJiicrvvQFb
r4s7K2Ic599GupiE5vhQKbHyo2SdejRoNwZnpB4np9onkAGw6RNNSw4YA7pMnus4xuQtVw4URCdP
D+2UhsOAI9FX/gF1IUycCmzdcMAdsdVZQDDxXF4ku3TWK1AsYjCMY/2XKGnzJZgfZaXxfkwE8cpT
inW9jf0dsJpVhoHfQk3uOiOfeo7I0r8FoVm7qoj3igvGGnds9Q6YeDYkBSPAml9YGmMO7OydU5EH
AmJZO2jOZ5U/Df64LWvjTqyoDoIkKsIJRkFL5ohmx38K+7uU9h15ukjocl4ycLumfUZjCH1J9I/M
K4gLXzcJtb0gaLzpiNq23UNOGEW1IPmIkY3yaKEXDnINl2idxoHkb6UeewUNCSQSMXlLsQH5e1n4
cOUWKxgGnBCUw0XPH6NcvBGktE1YZelaxRplOJqz+wOhbeVN75P9qZrya1zyvU/khWvAzkE78Cej
GernLQFRO/IIXllxhkn1y7AIVZrY+tCdo+R1hi8e+PGw6Rv1nZkf2XAjzlisg6prkngkKxJJgQJ1
Yxnyg+lGKE2Hk8nuhjADcDSktVp1xBQHuLtPNScxH9uk3Aif0fdA5qDRrKuy+fIZ0u6GpTmNSCXc
vgRgATatZvnSosGpZy2AJ72O4/Jsgks3NW/tRqBd7HI9tsbKNIqvkRMI7fcWEEQIECPkWtnETHE4
izNRv80RnRudglWlJ81tdj5ratgxdwRhn0RaPjflcFcgtePxPyXCvjNjfdWQ+qpNAjbtxEzLvRCZ
/Jtb7jZLH+VA7RzFjGsMuOhAWSL/CO5l15vGS5Y1W6LXw3kiwOjs1d7fqPtblxC/tPW2hPNuxQB2
FZ9r0Cu2StkEPtcWdxYPUS2q/aLKv4avGLl/UNryURbjXzVZa04hvLt9+oVbWcHIvSl8SuMAevZh
EQhX4wQoZrOKzJqH2A0WWFYNI0DDclbKNBH5dWyjtXcAXpyKrAd6m0I4ha7aDIf5VxYFE5iv+j6N
8hcnSSinOL9EshVmd4jApafAWdwCwG9BoguTNiI50W65ag9c6NuKzdNSt2EcXwrphB75b8rLn3wT
ZlWf7aFZblNdOwGLZC0NGVVm0UY1nE9m5hw4fO9dnyAfWrxbZACTrV96wcMsdBA43sugN59oBTPF
3iLa6JH2l4n2VFUktbpyY88OyJl0Ba5kl5vTRrfs9QyvrfU0phiefvC7OiznH9voVlb0N8O18IZ8
mxT+OUu6bdLZm9Gtr07sP1ap2ij0kp3NnD8qVpr3ICpjF6HuDfKhQLnQ4Iozgrp2n/UZE7e6kCK3
RaUd3DC5uZaeDAwkY4QuFzrjpEmkfdO693lo/L4YWAjMj+Mi3keLCGw1EjGZmDG/H1NJROu0KPe5
6umBKugHBjuerWiPsgfwPSQUtAWbtpWQl5gJJWhTvtwidPx5FVXjVmWsN1Lo0FmCDAfpbfVFWjsh
EsXaxmuAxcqwlw1gNoPg1npjj/retqNbU5eF2MTPMnUhEX05dO9QGldV5UOEeE7MkTCEmCF5ua4L
F3y7sy15ghpulKp/KQ1KG6nvGy0h6TLe+La+adsGHwOx6clwdUoJt8g/9i6IbM29RzCMSDpBydtu
7BpcFCNhgwQBLSs/gEUhf9bSv8aKuGj93VjhlcrOut2Qx8ZEK1aHbnjISX9q3f4oM7Q/kgsPbz0S
qxjD39AlZ72Xj2BZXcF93rcd5Nrc+81TyhDBlIxMkowpJpoNK9X/Jrd6loudrPummvctchVwKuPn
OPAuL+y/2K+56Mp6XBYPiVce5t5gmFWGMqZCikBUbzsJbVqDdMRyAQEhWVluzEoa70XAcjE+u646
Fkt9gWf/k2EDCJ1JXTMtua8mZePkNl8kagSi/4iHNJBbzYx9S1LIspYAI0+nX4aBH6Ls+VGWeixQ
bUN+rgI5aXsvJkvWrCvaEQJ7Yp8vZIZzOiasvS23vTm6/5zGuxCG8of2SuGPBB6UTzmn1xxGunEE
E7fPlP7W+/I5aso3ffIewQaVgqA4jc/LBPouIKdmWk0zMi1lX9Pc7QnSBB/VQsECX827X9UJ6njm
9CCcZZP9oCWX4QvhlP80Xz/CydxwSg4+ldAKEhIyhJbNYzEz/23MJNRtEoHrnsYTCE7IU2vPeUfE
Jrg/8kWfQXBuS4xGbPlJJZ7BCyORhhEjYGBjllk76E0NRYxvWSj+noZfbZovt0DjrsXZyjDTZaUT
ta2RX7u2fX8vne6PHB9KpoYCyJpkemAVNxnjphKRjSZ5oNAdmzcnf3YHwkxwrnLgcR9BgOxgIOlA
UECD2kQ1+ZLYbQ6hGWjQaa5EukpMsw07qi8kHBlHDzjEWWeflc7TGg9nGqxr3dj6JfEUzFWdMGbV
scqiaWXm2cttlWwuulixEX6fmIJvEce/5fxj1e1rMORyZ490yvaYkhQib1aMod8mJxbqRJSW6UfJ
+CVwyz1h2VY4L/anPjd7U2+u/xZxCSI7oKcCMTI7/OSjNa1yhZSZDmIUL3Mzn4sGNFri3AiHDqTf
aVw1Q8IjWdpmuGjdl0KbH1k/znT0uuQ5i+T13/+DjTH5eNqRcIqDcorPXo4PxC6eVGrRGTKqS6TH
2aXdpA7EU7On9N60qNm0bM8CpgnXWrf/qj5755jb9fm0R7hBiRXZRxwvLjPZAXr3+DYZcmZmK55c
LD789uyxsLKe+8lFQmbkpEULi9JNc3ZKTSGZZ0wLGdqFYNi/iV57us3rAkcIa5OwrO275qce7SqY
EIDvcxRTiQ00VMz3RvmkTx0BqElNFJT3rUf0url/Z2j6a07qaNBguwg1BmxDVxzcHusObvlb6LR4
c9AYjDrgvKRyr/OA1X3oH2oSquFYklOHx48d6zntsUImDQ92xbykZs7bpcXeUiD3nflVK0c3zCdj
YtMan+1I3SqRfBWJiFEJyr9CL3+HOWppwqc/5XxVhiCw07ZJkjW7H9faOMzeKtYfbZY+5wn7XZY6
HxliZ5QCiHp1E34siz8OKfNrzl3mst0lVWgSfK2Qh/zqOiw14frzpKXVOpOkmyIAQSDiB7m14LFA
nKUP2UWZJYA+pqGJaX1IUsumqnXCYWKxaGuWHaKZHzIK5YgDoGCOH2ojtZ459p+p+iUcaYS5yuBB
4QoGqkQFVZbYx+eDKuz6OLOw8ExtDEFmToAL1WoWAiNy/+KyP1iNPGID50BWEbfE1IVG3OZaL+H8
pEb9WvkUb2ZENBXmIqir8yf5Oc/szXEPDd/UIeCyvhp2wXQ9sHMxjn/p+q8ek1lzozNuIs0Gu1R7
uzEH8W6XWG9qYOxZDdC2dF46vMuwO4adOVNZIPskmWUxr72FWovMkaZd5/eJjf2uhrpnibjgYHxS
afw+JP2Lb90PLTemU7xlt+TamIgyMNAp5VRZQPhoESR1lNiJfudqNjORtt4WS/pad+KgJczZmSvj
GWc937j6qasJhMDWcyUY71oNpDwaU2EHJdiBPmYjDNnLdujfUzNugWRyJs8Zcg+HwQxUkbs+sm/+
qatgoAs6kbvEyu5xLccxaQmeS/ZVfgQCt58RAWj29DHhrRz9/tzFHlGM9d72UBW41p3dybWQ+S7R
yldfB6PpuONeTDg+cNynQE0JNasHdfNsn+P+Zi5xbB5bSKiL8EhU0kGYFJht7br/SIrkXBosQ5rh
g1NyXBd99lBGDjpHC5GSTws7RO+xTyQHghQZdq7NZxf2XBV7O6e27rJy5gHXrLeGs6+bv0dPe7fJ
oBoHQMHaeapwd6TOY1xoXxmaMs1+HgwGEKb4jjAJjM6wcSPW8RHq62li4lk3bGYb/A3UEOb0nAj9
KfWWkxEtD/ipTjHGRHjrfEa8lLe6Wrpd65urCtZooKU0qiXQ29Gd+BmPe8ulPtF2j3BGRjxEPURU
bmOm6k5iPeBq+cpy+wHGdB9ixyc3vcn3ZW4ZqwTFYlgn307CZl4uPcEGU/fiqPaq+ySZeo56E2p5
HeJzVziAAuUF34Vm8llxi4nnYH6oyUZftYn8saDkshAQ2MhGZwsQCMuS0B5FzgIZQAwj0/aNtgdV
mUlM69jLlU6iaqcgiwKxYa3UXPRCPCdt/3b7XyrcF63umSkxPbOdR8cnKbMXL9i1SDmLvyZz+ChL
EiorM9u4GhqScdRWRloGgxpPZFv8adz7TaE48iLS8UpajH/fA2lHQam6e4mYMm8Dw5rO48AdFd1e
Z5qkR9loe6sbrt6on6Fb7mc50XkUXw0Fgz6Zd5GB9rXr1k1MpZKJW7yA8pYAzfzKrLk7GZKpZHwi
yerb5J3FW29H0cIMC0M5l9ajlXRXkxT3AIYR9Yg9EJRb9gcyutkPKAsSJw2Oqe+8+j7ptCg0C/2X
BcTBb0oQwDRWMn1wkvqbeoMx0vJ3e8hbCq9cfzMbCqR5wDVdJnRX+RcZJOfRE99DmsAk72r0Uz19
IkIBIG0TLReF07iGQsPAmiiFis9bUpdfoqfkivJ7ODGbvmOYJZaTinwmGeqomrcEBlqIAQqdTRo/
1aC54dh/375GvTR+/CT6LKN0D1Ho2zVIvp5oRiaj0YK5EFhlFhJyzX4l4Nr3hZyCoYoRv1K7chBn
P567TmyYELxdVkTko+UceEMvuG735kDicAIOOuhHwqhNnYTDeYui+7As0FLkbSxntQLarrlZmHMB
fuSNj3MaYml9tFYXmhV2mcHobYZY/tm+faRdP6NSN1CIZyTHeayZh0AWHbheDROCOZLz29k2vZtN
DFPzJ3CT4ao13oyJ3RkMsW3jmptWI/A5scwphBjxhnqBQWDZv5lu/jfZmB4E/mCA6cMKk/e8QU41
hdR6xwHxLDu6k+FMJyON8POa9r0ZMzse9NFBz8D7kxtREgxOd82ZsQ+4a6oe7ZtWgo+pI175ytNP
OkmQNCw3Ek3lnaIBXE6mM14D/lxTeLHZRuLjEnfj17wL5Qgqq+nRIRowNOEakGk70HJMY/TVWFOx
ZhYAF7xcq9Kawsku7PXis/mw6qVnYIrOzaLHDoVsWqzortxnexocYN6VPwI+PJZ2C6LDOMs2u7Pj
5tOQBG3lqPhW8gMXuRVEFtRjzUZAMKJ7GE38moUOy4YSxXPzL1lo96rnKCqZMiNpK6rOYmx9dZNq
WHWtVYYNVH6N1xgv7gX8+t3YQ25K7ZpRl/WU5Z6+7ZPR24CEv6E1aK/maXjuXcsIRiWAHLJiPpIp
FrS25uzVv5i/Qve2shgu8VLZ27jmMnEBFoJWijYV877QL/ZYG2iQcvCYLutA5IddsrUREut6r45t
/TFnN2fCQH3gV/xLWqHtJyIg5dSnVHYSmLb1sSj9i9TJgZuEPyPmHbgUY113FHVW7N57UG9DfTHK
MEvFsbImoA0zrqdpQF3OsHMynCQsHPmbsmANPIXjWjLX0/3pYvsss022HD5/NnPaz2iicasR2lJi
FZH7K7w3Vvx8cS/wYaCN6pAbtcLaFmZJQir21sC1ig+njV7Q4WLhlcs2oUHfzvl4GyV4qNyqBvVe
fDV99Ad9R2dVeWgm2N5VD0yujHXfzr+w77kz2T3rTHt78irD4Za+kIv6ZNeg7hEZ/aF1O9RluUuy
2oRJCq+3dLh3SUidpxEFPaCQwKiSP73Ap1GXz+ZsH6i26cVhbq6j5ZJGhraFX39oFWTpNJtfJNSV
YMoOAwzaoIxpumBbPqArRdaGy6zmgwi/aXxucEJxQwyULTfAAnU13kZnmxnZXho0XhpwaZMEg7bE
kxNDc4lZpSIOp6QiiWfdK1xHcIt3vmWgws9fQa1zh2Ti1WF/bME38GWirUwSNAIFO4D1ICoXa6JL
sfqRSFqaInDiNl4Ad3L2ZRWdmAqdCRI9VQtY6jtnIGqkK7LPLpoPhh4fHTPeFDr7fLO9V3jaIvJ9
65v1h3+crGumCMzd7P4md3U6QoxshkoQWzckDzEF46isp0POOGG4xkNLQnsG+w8FGmuSA3G0DVow
bD1xBr5ZOG/Y6r+8pPujPHwn+esLP0FoY1JMEtYWCesxWMt8+/qPy/cWRhI6eo/Yr1wqzPWM2nQD
jxFx1IHbQ7WxMX2OyD8gA9zVqE6BeoY3wdnq3+8mQnwzVKsDjJeyYwPWSBbsBZBGVJHEAwKPAkl6
cGSCGwtB5nK7nEpXciyJZ7SjX7oy0pVMzL3TpJ8kgsAJHt5zAiFETbyCtqx1rXlCUEaitI3woj3X
prlasuU1zfpXq6nh5SODZi/PB7aZ0TFPjyRSYGuYUoBwKRk6mcNjMH64Mt5GuAYMi6FSP2K7VbEV
EAPGZ7sAsJ7gMwpoG3yJWdd5LMqEZBl3hSdUD9oadzIxDFBhmkdjGfFRLcCJPLtkajLetS38fEFQ
qJvv1ZCRt1Q8WwbiRO32Ao4minbuXxgFJUdv8pkvgi0wmk6cluk9+X/3XWe8RNay8+z6bhGVFvTG
qcp0PsBGizFK4YNge++M/JVC715m59sYej9oOveprWIEOTn7FsvXoFSYx4hnLgIuCCv/1Lf9aSiT
a6UmrlU5n7tppbf5I+Q+AiScW5Baf6i76MiwCOXCiw9ZNszx2tiJ+2KPRKEkV9NRaDPrp6osT4bE
wk3CnzYuvBgj9CbXHT4ts/+A7UPvlzKKaTR/PXtMizSPNNQm7e5afWJRTlEL18O9bdO02rujiuAZ
72J8vPkqHurrYhldKFP9pUFH69tihcWtgzRCdZxEFLHTeaH2DbQPK6fQU3hLGJEHeTwh7efJdiqb
OmyK3lMPYKG4N8ecK3fxS+rWYg6899JiFg/D16U/5GlLZubgfLhvKzYSkmz0sez2mM610UMKuxz8
96mGlXGoffceq86fqKtz583f4GjwebtPact6jnUO6tje3LkxOmtrThNMKu4nhK3ndBg4Dm/vJqlp
cBXq7AUiGTsVDoDA44RjyD3i4nGrJ9zZH30vu32VoMSJoPRBTlvWabSGjOqtMXhGAYygXVulZzJf
243wvK2a46NhMlFaOnqkApVqfcp5/FMQVQGUt2kFjoIZyMaT0WXStMPoZsyeXfHWKDzQBqvJ+CNr
2ytlcBYgKOPDnBBeMLLC4+bmanS2hl08Oym6wDG9AyqzQhhx91qWGunogrj6BsI1TzN9mMSh6HfD
W6ZbzdrozAwicl1s5Lx8oHgm/6RoWeQb34XHChEkKu+64IUZFUWF52yHCljTaMUEJTYvgGDQteHa
O5ZYQlDvanueOyDrNc+ATAnG4+rCBMZ8eJkCx3S+samuLcZewi93PpYjZepIAyCYg17vnDINhpuF
tjOrO5NI1DoDfx3HxnNqEQbJi/LGsOqTB3arTRYc9wWNKv+mMt16b4nhtXfSdDfFtzA8p16hsjnK
0QOO3yHS7waWLCJVCKYZJ2JZD+bMxMddGu9L5L3W1smJ2UgLYiXDotYevT7HaJdSPhC0Os93ANCJ
LPZhzw3xPYa92wQ5eloaInHFn12NOC5s3rViqbaN1hzd3ns1yqts+QiNiulTo/NsoHQ5qME7564X
FIQ0wuxDZ1LUHBGaPXDGJSx9zfys5clmVuWaGBEejbq9d2ds1zbXkLuaEbwHuuluR+85J/CHqgBZ
BRzxTwNBU5JBtnbl+Ff37sq7YZSkPj57Rn8exzZ0B/4V25d5IFw9CwznxKnK2KsxiSsCvR80on7D
eULdbwz3A8h+6IGKgEf5OvX5g28kR8RYxyWl6or7LBBGid8VKlfo8plBMsqQUZ7nyqCJTBmhFEb+
PQwmNmg8AKy2HYkWExiA0c2P7uK4BLVdmiq+H70CV2D7UuP1CjFN8blWWbAghsDn233ArvnQ5nWN
/DnAS+WMDa9Aw8HYuTq+Pxe990sq8pXv+CeqcKLyst3SxQRq5fhZcsBSBvEgHf6i6AAylxs7oq74
99eI/HXOxBOuBGp2R50Xafz17CwIZS8+mG0AYhovc2P2lPd4bJKxfok884gqD+o3r+AkeBUK8eBK
geiVgceYESmApBWq2s3v051iBoJBYhG6zc7TtecjPnKg6RmmglxoyPNSqD7yNVatFwzFYcxH/E71
KwvB69xoX2je6EpQJfmvA8702PcfkFl9jq37XaEnWnzrR74nBs20RjSxqnXcp6YBMW/aOkP2JtCe
wrrkc+CSkwJA7SvhgkcwnhydfPTW6MSjEF6TQUKKSqmkkK2A9U9fs5pPZmL4T9KpKKm6rd1yv1YG
qydh9T9D6b3UjknBkxg6taSzyUkBFhn2jL5tv3zW9FpvrVqrvu+H6ZeFyFkHEAPIZ6eJihWHWbGc
rne2MT2kGYEM2q0JsGb3qNcUkD24Ybxs0wMLNY0uDJcYmp0agUtuZ3noqPeS6n/ya+7WGTe4ti1j
nCqe0/I6pDWXjFZt84mOOWaOZHXeuc3JYPSZkgAuzNdK9MmhYZk90lHtdFk9OnVuUpfnhMM48KnG
hNvam9OVMRhtUOuMBxEYrvjaH8pSoRRsqgczV5dIRqyRAe2kg6uCKNdWjGHblcjKJoy+fBdlVloB
RIa8GVMEq3OV+cAppH0TtjgXlXGq8CmuKMJKPKZzE28WdbL96mOqRiyFRJXC+1d75qPsaz1ouD6b
4aJtjPWccahmnfxxevTZEWy+wC/u+poUuEqiLcR7z1ra9jDFEdAQ5dmDrnkAN2rzZpXXgumBzxiH
hUEHw3OXhG3efZAKmLCp42IiN4XBbkc2iKrcr9q1zolDFE/Ntyk1Em6NQf/GOH07ZYaMahICCbDd
coLxPzBRBGxGgSisg54kLzbYR7bKBt9mzudNQ48dRKZDape/K/Txl5Mfooa8F8IHNVSws6BdlEue
HaTGTlsy8cJFA6yfsnvh4QdAhAa4F2e2MjsOCYXxIzDJgFjQ2VSUwlF9ncpW2zjSLYIbc3Cjt057
7mAHBz1Sqo1I+61KPLmaulsQxQTBTNaXsfDfukTEKzThbUK6prBVBzPQW1YN8Lgcy+C+NcOiSZGB
iPgp8a1snZLJWdq86pGmo8LJapTWniCpZyRdqjGWdq0YohHMh1orVxoED5d5IlMvVD/NU07Hf+Ry
2cR2/qhBQN4K/WbbWXrtvrUj2HUiYdqEVcuqnkwGWsek1jF9l0a+zmribmTqjLve5bOQuKqh67O+
iE0c1p5pVTSDWby2YlbTepSeWPwpb7yngPfXprR/mnIp1+Ug8YfE4sGIrXnXtTwGGFOgGveEngmr
QmGXL/Q3noQo11xLktHbdmS6EFHcsZo7VF6hXbjcq3D2Z5hpt94umq9WyXo5ZalzoB6o1nYHXthA
hOYWydNgMcBABm+vANmIleykGxRiYLUqQJUZ2p7SKpig8ARu25WvSBUJeE6gRA0x+XsTWQr6MC/r
MX6fkJofMgHRlno7TN1KriN/WY7or5liZDkdh29+xqYiscKa35NcFQFzp2kd6zPWllkdHW3ViSbe
lnnPR1ja0RpEH0EifZw/45Bjw2Fmcosivj9NHogKpIlRuu4qGEoAPegjOow9LGibO6ewl6AShrmt
sTgTNgnxtWZZ+OzVy2ZwjYu25MUfJ9MGro71mU4kvcmyHs9RmX0nTc/oKOZPG4ZioG2QTMm61fzv
p8h9CnxBEAaBU50LoWUPeX1nyWZ+k7X35pvv7fRXAyE9/Uc0zeo3/PoaPt8nS+hoxbmNT0MdF3u4
r4yUM+WtK7dLjhbjViQHCTTsSNUvhlvcy3gQYcPfFYqq1q7/fkBHn+/jDPoY9tsAebjzzOqoWsPH
as6svxnS1TYfBbUcSmDIp2Gx7DsDHzKwqeyNpK8PrSW8xk1z5IS5ILporMzTvx+W1E2RyqpNGVmP
c5uHLvQVdGb18tou9Ilj6ZZPGuMGp/b6T/8OoXbz3d4KRjvqsP16C1kvxLvUDNR+R1dcI3wT9/3o
70HrzpcmAntVtm8UZAj0B8d41ho32v37aWYa9RZ0L+dhv1h7XXDJGCaAdir1zt2kdlvvZicXjEft
sz5n9V451XQeojwNy66vTiWBjavI8veohtCtYm957zIC1qKNe2sL2FWngW3p3kl54D9drgNGhlTh
ozDLXQpTJ7BrcziiPbY53YgTrUHXACTpL2Kx7n3L1s6yxASnpik7i3a8wRilYOfg6WdfReARzOgt
jqCgZFmur6p0qAgkokduY08+VdH0WC9t+TnrCOUHD1OS0ajlooNbPjA1Hdh/xd4RtwSCV+LsA2Dm
IH81l3D7or7Pq+VJOA7Ugp7bGg+D4OJqpnRtQ+bcKAPZzaTFSO0m2CHKYAzRmzn1XuqSfBara+qn
RFppKeQzklco9Qr/2t/4haxMsK8qlE1+5/pbEGIPyiLBSGJPwoQ11ausMdGZIV9f4xxQLMSnDMK/
tL57TRUX04jyy/j//5JF6+8pOv77ddPMl33pcES6asqPeYGl29Tz9nVkppmJLv3x2Q4PXYiswDtm
IGHWHOs3uEzT7xYHeQkY3PxBIX5Yj3UHfJqsR+AbsbX1nX47O2T3pGBpyNGd9rQ+PI0MBrj5EbHd
eKMjMJ1nEXOtTazJi9h49SIEpQnba7rPhHC1orvDtFLteep1xDBPddSpO6utGDjdOMEyfZqk6/Iv
JcCNFd9M5at7vQE2atkTWlNV8WdadBEgadcaXdS56JjS+hOzVsuM2GeP0YG87uUyJZc0a/l9FQOL
75OcBONp3rj/4+xMdxtH0m37RASCZASHv9Y8S56dfwhnVSXneebT30X3ufd02oU0cNFuwSoUKpUS
FfyGvdeu6Sl7EDK+FpGl2moH5b6XwQD9vFHho8eUUCJBYVvVZ0uvnRAYDy9KzznTLQIiXWhLzIv0
7AJefRVUol0PIrFPeIBDEnImfG5xCtsVBgTRRvOvsWX9E/jJAQfiuLXNtH92BqhUxShHkMdT/6yU
9gYaFsbd2IU7KGXV0qEfeBrzcSbMNS9ur2urElHzxom99AUBpRVL5IyCEHdTVequjGCzxNLFYWK4
28I1b2q2uxhEMG38ju6jdrtxUbGMwJIwwsjo/VXEPzp0NYjDaITfGHXaeLQ9tji6Ny7ZCfl7o2S9
3ifNrjHLaP3x8cTDX6k5BFcjTK917tVnI9GIN/At8WByaCy1Ks6vQX/ybSRpINBKfB/wnEaK0i2b
e386jrLINr1mIBUfnl2MTw9ZyxrFx5u8HSSTFJvUxiUDfEyDvXeph7hbe5nmor9zQDf0Sb1qfYXu
qtXSm1H1hwHFM+1Ixk7Qs0+S29EQPvnw4+5HtEpglY136iLtSQ95fbZOLqAQ2maQCek6Me2MN/4o
iyWYTJ0N+f81gApyv33lOIc6mL2ZhfEgbOQsE8H2AJ7wjhLttRkY0u9MF+Uh2jF99Hp8v+iNXCDS
29Gfnlw85xthDfaBuUG3rmLq7wJbRuKY7kKROzHJOjxZMnv1uth8UCP5pJGG09VzjfRYOkV2HIb1
VAQr1QHgbS7GE21hnRwnyxw2vta5+8yRLi50Ur+8sh+uyivwVJA6BhrF3iCKXFZezdkyt7EVgqxb
j3kD+ceYsaHKloZfIiBFChQM3NeUa6yUYNTgsaVGUjPm57g0HtDXkx42O5+KDLWOdJlZzX7frrHr
SwCKKzcMhmmYmQJzrDYdwRgYbfXZVcoqs5lslPiSSyBPCHUg/m6j8DOzVbWuM9lzbekdb27DDMB1
mUFpZkAkoCr2hjWpI1wVm+a6ZBc9u5GsNiYhNrLJ1GYiPrWUnzKpdlD4KiCkFQMMlMhia1vzNC1F
LdSVHXnIUZyv+pmxYNCMLSxbd/cfT1Ex7Sp4kzeliuFop2V3ykQeHBlALhB5er5oXsZOjSe/KOd3
zRNH7DnJujRy1A9OHy6NBgmMlrG8kWPQ4yjmEx6SpNskQdsdcEmsgPoEz3kOQSb1Yea0oek/G4P2
iwuRFzrLJHw/6Y9gucR6ZLZ385A8gjca9WeCgnblKDbegIK7Suz4YQgvvchBfic28kymmOUxtbps
AwmUrqEGAwdiH4InWMR73Uv8E7vrh9rnsjLiYTwyU+l3CYUOYkWTOcbMm6LhWTvK5CTqwbxO0vTX
bktEdIOSF1xzmz6LViGD7pu1WSnGSno17LGGa2s21qSWY/FiVGeuWZf++mAstWW9rRhECRXELw6x
BdowjSc7X7a65uMLGYI1h9sxLGbsdDnw+uiS8tZ7AjNv38MrVoXvPvTk8QGLK4z7zhovBTA6blFM
s9scKpnjrgWpI8tOYLssa66JKAecVzXvRmXnF81stlPA29VNP30BUtBy8OV3o2ntwtbfVPOXPBid
kAFbbW8lxOBr6uwAvh5I8+7OJdxcWlFN7sGJ3ScF9ZDW01qqjnF4Ejf9Y+aaoJPC96kW9QuCSnSe
LQC21Mbpk1soxcLhkGM7RvCSNJuuYaQghzV/L/P0wabBR+xx20WJn9kS3x2p66eP30LJh8eYw4qK
8KmRYXYQDEOWSErSH9T/LwyUjiObvmaUcPhUieCtY1LLUevHkA3uHG2K9wMUj4c2q22u9IShLHrr
JoPeyuDmXCZVxe1hdGHdQH72B9mc28IxzoME6e25s1GNnIKHgEN9ais2EAocVcOQ9s4iM+Peqsc5
qq8FIVSnLUxxHSNE5KXvBIQcU++9Z9Kduw30EtvPSPGZ1TFhgBK3P0Sa4g+gy3XmB6S/CZSIjrDQ
+SlYEeJUpkluUL9AASV2+z/n6XyoNn4+7DJOZOJX4b0p3JGr1nasB9wbUCLM8DlVmmI5YW4lS7yl
NUp/P7pRBPzQObdmnB/zvEFsghCFKW0JWGeWsrj5P17sEiE4dc7S6WogqjoxMmFaPpKUN0D6Nyl9
oRogD+7j48eDLj3M26PDItnKumPhjYzKWHq+TQU7q6rVzbNeII/CVfM2tkq8jcjoFjYa3qQq4PpG
HzfESG16hH1X8pzJFnL6+hW84HM4RtG7dIKNVcWbWfF078AzIDkHWTjU14ePZ9PsjhzC/PHjGQxq
oPH1U1FV/V1V1SWtdJaypyzYNgZZ+dhGGYexjV8sYCZzsxuLJeGMmNLcuWbyE/2UyiBcU0HFqOlS
B21WcehkZzxVTJclk9OjG1jTqY9icSoTy1mgpmjmKETysIckflSBuLahI/8h4GdJI4v58+Za2vge
tYxXGeusEd3gxy0Hj70s2aOnj4cMScRhQLiPpapCHm5Uh4/fwF1SJIQD8Fr+OXEguflGerL8hXJP
k8YvzDt/sQD1rty2vL0XON4p05sXAHpiJkV5p6EPGha7uVqBRYsuwAzs3dTXj+P8zEEIcOfKutuI
GbUk4ulvxoD5szLG2SkRWNvIDuOXpABlBOikPMsmeAJySfOpQWwfNGm/OmP8RFmNnQtZSiiFdht1
wdIgQrOYupKXwT6AoMplqtXewQmS9j7ou59qFjWHslJoGWNx+HiI5980OUuEkE6vTLeBuTyxqrCN
Wm1VJsynKtFCsguF2n7w9rWoiJbkkKstOfTraRzKnQdxk82hyxcoTdUWn4h+/Ggg9Ib9UlyUOfz/
qbK4TdvJXTOK6Gh2argfwYeIBkdjnYKlEmFzi5Mm3kZOFG2EpyM5HPL3TCESHSF23JxQvfQsA+/0
Qcm3YUyWcRNCPfFyfV8aZrcktEe9DXqGIK1vb/qoq3PHdcBKg/BkBm7tGjOHf3Hr0T9FVrcQ7AIv
Hw+pQ/9vRS4jz077J7ZdYsEyvb1BrSuXjaNfuAKPFKrjWZQx0z0SZH4KFt0iYU4Xx9AfP0rTrLGB
PxC5ok2wrDRh7NGRpDP9n0l/Or7ZbfVNmogi0u+3SAfEY7YldBIdlOLRntN9/iuNyOqzLmlj8hht
T2+2Y5F2V3e+DNqhue9E0txrrddutNDZ+YnxAz771q6TbhdmWXxgnX5L5kYv9AOdhRgf2/8+zUXe
0cAXf2fF3i5d+V70pbtU1mgdZBW7l9Rh9wm3WO0G0jYXjVvEGEH8+PTxm2hdiu9Q8RU1y26vTRHt
RRYdXXq/ewrMvypuqpswb90lhAsghnr76KGvB36VOVfPhikWQFlcpNpTjJ4y5fTWsrr3Fo48NASA
PnVo0FYG2zydE+KURYW5TIbIWf45M+Nzooc0panbuqTalFA/xBzK91/vbl9NXhApYAbQBp2tku3e
dfVfDAQ0bB84Gv/8pxmfo5j442xTEDVIfWw5jviUvNViHaaBIAYtw0/yF/z6O+XEzV95iYUphHx/
P/ZusAlk86NoECArE+bl2K2qsvBf2Er4znVirbsvSt3chTL5q4gTNAp+4u4iRcKO4ZbqVkxDPFca
3yQ3WZ/zCaVp246yLSgwhmkL61OMVB+lvc1qoFu4jX7seXP2dM4BUWxXimLAO4lr0t3zeZnamvfO
hOpavIx53p5GdnhTxE0uHSRh45ALcBRU2lpaSl/RlXuIXK5jItSbZ5XlsiDQaFUmAS442cU7CZLP
D4ZwYwflL1GzC1GIhBd9oxmL1NOYoNbce3JLTgwSiNyKyvqgTYVLvF3tosgyj9KwvWfLrFZJbq3D
lNmvyYBmRRW5dnuvZ+CKz7It5zq5gOJcYHmlRxBqndbCY20SnaSu1kYQiFNojMW6j+C8Vjl+TeEm
hCWU3Rwoj3X+z1cLyuwv331GyGzEHSVNIfTPgZqxDupINzF6mJZ+Nnlg9OS7jEracD3g0sOZSona
wsK7GEDitqIZqU+wJqWZU6MEzJZMnsp7mzStjVeU7BoTVoNdSU9alxx8xTB21wa0OWoQBJd+Mr1U
djTdZcQILNuMBQvYXGtPaducmLQ5j74eMWFGTWoBHMY8nV/apsl2qqrCDcpC96muiwdwVe1fCfpJ
g+FYfK6nSH9FBR1iuCyTnwYiOgO0SqfmKYJXa6dxZMzgBMah7lJ21XNAnovTbKXDHb5iAbwYjW/e
MXahra49cR/pSr8MaC6Kahk4NazBXBwAL0NyNXyNbOlC23fm6EPFYZzY9w6rL81x95bWil3ahz1u
gnRekJHXtQprc1pCfKju8d5VywmDhOkJHZR52pyTxkAFE+qoGjC1JvnVEPUxcMLiSW89/b6prAXj
PmfXmeiFMF1c2NmFT2aplTvDCBImeHvmOcOGzBzqn8Dst5BC5Kr3WU+4mii472MC9DkzHkJzQEoh
Akn2AL8hT2ov3IkdEnzDreY42QGcWnP48xUmP0dVScs0pa5bHHzCVfIjCu+/jr/CNPUWwTkE6VQ8
wibWPxq+VQ3XiwYDx27bV1sTEC7GQAIPY5C2dw0t2ipqS2/Rmr59zjV1CmHWhWP66k8IwZ3pHZTG
OGcFhXa6HbCvH8dGW8LMYQ9BMEzWCO8ykEySCtketfDF1D33isPebEuXN0zMVnlIWoEMjR91BLDC
3kPFedUUNO/OcRm+QIpnfUyU+Z/fDzWfYXky+nk2B+3aBu/HHJJLhp8AvO6IT+mngrwe6MOoFd0S
CKgv3XGv9R0eJWlri97vX10dmYoXtD2WVfB2JlrCM1LZgwW7+WjzVm9Lve2Zm3cvQeKPaOyEPCPh
jZaCACswhMY/Df4BSJSAMYalCviYVT0Wj521F6b1jKFDwzLPnScU+lO0ZJSpr8GAaaBer94EVilK
ilsk+LJrOm61MrCTd0yKUKVi4hXK2L73wzeMctbOc90QS64enWMZ7Achs1+RTtKzxsrrmxDdj7P/
8/tmmgZnlXBt3rZPRQqNaqR7XpxjQWEnz/lU42D28x9lPSdgzS2A6lNvl+jiYHDOn2i09vl7D+A9
Rj0TOQsLaglzSCd74gv7Tx69RRSxRqCekVMYi75bZ20GRaHRnTtmpnhibc9dFLZjEICe6nurx0lT
i3HiDVMe4hFszW77pqoaHXZObtPYkWWm8wIppH+E1hxFgXEsCWklqoZjDuTRatQ7bPwdYCqPyQHb
OTPduKFrbDzdmZdQ1s88MtujbiRLU7IRFMLKnmk5rlqsF1fP1GGrZUeMQ/V924XngtZ98efrU/+c
70WdwjFv6K5AWQXgZC4W/+v7GiN0FLL3i4UUYXccOjvcVTF+6SZ2D1kZYp+TQcruGrQoIN5D7o/9
sW3s9ySPYLmHdnXTkypceHnMvhG7BOTu3tqiHv4uRPNfXykBaXPBCiSW4ur3V8qOgHUHVlFcAsEA
/CZgLBUsUjfSHz27eO/ZjRzbMrJXzDbMFW7cXUUMzcWdxIOVWe0q77uEcU70A+Mp25w2ZVNceuY3
5d+X4pr30zEMzj/HVEJac1jlf72fXopVzWvqfBFOIJWEIhQotg2OqZqg0gAnxKJI8XF98ynOVd7v
3xYmbcpwqDf5v258OmWKrJHVCC+DP6vceFMe0Jcy/ICE0krCc2DIyrXRJQUsFkBw2TQaOzmoN2hW
4F5rzWB2gWnzmxf19eiTMK1cV/GKpLDlp/Kui/KqMkbAGpHV7Fq7bE8x0Pydz3BoNRIrsg30dtgV
SdQgf5W7fmyfvnkFX4pji+PXtXSlDNNxyCz9/cNoGgEjk/nkIomwPLqQr7G1eRA9+KMkkqpNLhWj
z7jbMUDhthkML/Sb284i7oV0MfObL5uaP4ZPH5PLdSEcy7Zd3bE/fdmcFkWMkYTkqQTtKbC6cpPF
bYRPK7HfkgowPlKYncjC9MQY9BF2of4CBhZ6eSTVKdYmew/I9cVKu2RHD6MzioiDtUWqjMWy/ACb
IWCf50IAVrXerho99K5D96yroI/ptU1zR8EH645FqPLuG5Vpv5zy1NQyeCa+7XUyBvAVc4INDZgG
UzlKjkPfvhbziPPjwbXBvqSWIuUanuF95dTuKpqCa8Lk4GwSo3WXiSF8nUwkj1rd9oePkfvHgxY2
/0gn9ba9WfvHbz7nr186S6ek4T5LO0QX9OnyV7EZ4mxCqOBnfTZnTa7MwayfHURBO4Du0xIHdndn
lIV7zEk798YhfTDmtbITZAxJXukhAumVgNwc/eS08c8/vz7z69fT0i3HcGBumY7Nbe3361DLCkhW
Ey1Bibvg5Nj5bRJ1uwqGEn7s0LKQaDJ/WYXO30yt2rUzB3v3dYVEZA4eGgrVrayW2sRJO++S+7Pp
nvL94wEaNYrfUeTbj6dN/hyCTDQN5PtEd/v3vvNWpSb3owH6HOw1dxcWTOpSOYVnW9gHihPnzPTw
m0td/9IGW5Zp6A4BqTptnvO5DrRolwRziJBlVrrngIgulle6px6Sc3Qd8WVtPT8n2bz2ztCwdsQo
1Qdz/tcGfXrHwPuKpYWedkhu33wWXwtUKjJhWxZqSYmT/1OWKggGqAW4zxct24STptUu0HR0yCbp
Nnw7jZUWyOHIV3LauQCtliUjzyZ7EymsIMJLimMwjdOx7QkzR02TAcUM5aKyHHkCZaRO89qeSZjt
rTMq/TTrgBpNw4+o7aaVhQWUMUqo7ofaxroKlHgJDgR2jE1wRcPG7c9/13+5ZVpKmVRQpjLJjPuc
LlpWUtZsWcKFbVgLIvAYVDcGujTD1i7IvNdDW7n3QQntE53jYQi0AKDMa5yayzYs6iMxa+a5Hxq8
ESlCFwQspLPqoXP588s0vn4ktsEMgGLM5tVS7f3+9UgDBEtclXN8PEYSagfq8WpsniePPVVKnoY/
5saNBYt+S6KUxj+PlzaH0l0Vew8UR8yI8hyKvxMrZlowbuQ47VpItKCNeVA0ZAxxJeoNl/iVP7/4
j+zu3890vtB0OybnOtW+/HT2aKFG0nU9In5nag1qFkl42w6PjWvLIwanvzEcgXdB0JhUROfR8eun
LCxJQI9wdf75tZhfv3Q0BOx3udtJwT398xsZy9jVZQO8qTqlSKXv8sQdn3sf/YOrVA/kG4ujlif7
2tGTS+c79gFu67PwXGasUWgc49JRN7fVgYjY/t8Ac7SdlVVz3nQwrQw9ASZXtsePvDkx8R3KDesN
hu0x7WjoArsLX5NWkHFnQhGJSzUc09R6AyJrn9qigjmLTnAtyEFc+0nNiuj/46/PnZVr3pktDOJT
7YXvLE7KKk0WleH8M03KPhFV7G1pmHXoLlKDh+gW6woAxM3NDUmy6NC96BZbFa9V4SYvAjb6VTEn
gaOn7ALnQVMjC3n1RpxTcooZjSxqLQQpNT/tw9zeh7HZ3ls68sZJpPYxdVS1rRLUkH5tFPYK9vqK
1j6Q+rtN5kU/iqNES54j1pXfTALtr5U8pfHcbX6U85Q9v3+LRl5OABM+W3gt4MipuMSl7b9io0qO
ZgpC3+HutvEUpCw+umFhFPkrGKbmJKYcjUmdkHAVkKfQDFH46nY1eiCVnIJ5XJaMLh4CUN1Kw6YY
EwSJFSTc8pcdDrLxJpiIYfvU54jF6oKIM2PBIbsihQSAv2caqGN9orVS3b1lOBGWyi7sc635xZ7w
DB9sVCseZIorF3jrsPZ7xaHbONnZlw0zDlABgvQNrfbNZ/xNb0SNP3amR2IMPrW7Mq9rtJF6dQvt
otg6qO36tp7db/WjKWJ7F0M2WxttrPYjxAQ7D8y3wvSsjRW3ZLeMaUovFrCMZDO4ioK43ql0xuCu
sqKeVryBAZgPt8PF0lvPbuh00B/06UHXCrnEy29t/nwJ/9tRaNncvJkcmwzd5VxJ/Ff70I4xAYyG
gLVLRKUqPOuWddXfIsPQlyG42cTqmk5GsamjIcYWSoSBHIwbJDXzyWFB12bVHsuqdz/AzofQ7F4T
gooOuYNcr8eB9fGMgeN09+fX/S8Vjo031HVwyJqG/aWyBbOJGb+FimgCPq7wIZhDuWjH2l/FogDL
yEexzQBX7vRc7YIAykNds82pgdEuhGa5h/mpPX+Ocef94zk9Uo5mJNGrMsg4x+y3iMYWQZNBHkMn
GnvjmfjEWGVQ83G1N5hZD7rvxFd2wP0cMTtgDzB+mGEysaWo1b6SOFf+/JdWX4apcxkvpODuatDy
fcy3/+vDYnU0pjIE8+kKwrF72A2HkETgu27021VNVOCO9Vl0cjxGJ04f3IZOYtGt7Hs2O2L5ETFT
zImnkHpC2PHw1IlLjRZOT2pzSM92yFw0CnmDrXkB7jlcWSKPT5PCwtngU7RXRlxFu37Qf8rAqJkf
+TURSgsoAOS9B9t6SFmBgMPbcy2Xu7LrSpSmdr0ZR4+8hUoYVCQQdNyAitISAVFdTndz1aIgFfHV
7LbIZMSLxiyJaRv+LUSd7TfX+8fd8dPd0zFgWTpSGdTH5qeOSHU1xBonyxZWFJrcQUhWEHoKNzeo
g2uYMTTsGQUAbe/h72hx+4DoJyIHvsvup3Yy7ka/GLeu1oW33sC2pKMOpjeJsc5Vkc0QiPyF9Uju
8lrmfX4wjBipQNdFT05VRWvhuNOh64CSuKWe6/DL9GCd+yyfP9oYjJzuqvcyA1aw6yx1D4P3x3i5
KmW+RS35/vGsjwyXgFOvXKT2nLlRCX1LwAP+rXlw5EPl+u7L9i/1kmszX5WuZQKlNT4dEpGLzpGd
OAQDgnfQ5D61eYMzw0Cc8PE0y4utCv32Wro9p7rmqJUGPndnFam1shjFb7MOXFsCZ/8HNmVZCbzZ
OfCPZJfYvXX2Vdxf/OnAxBgyARt4Zrn5tQ9HHy9JtcojQGkI/IedP5HbEgkbiY/5zV9S/9q7U5wb
DtshZUtHfu7pOs+ysiI20XcUctoEcdLvrNB6HVX+xsXxn++HLcf7MO+GpQQWdPAtb9h7NgQa/NzT
N7X010WbBQPaxcxApYot8PNActDyMuR8ogfQkg3VVP6gR0F4kRP2+DpAaBWZ1VYOozgEaflWKPPU
cSq8au1w9Kb2tW3HY2UNkruyK5eqK4lsNSSCBwaHrC1H8nMJPK/7fyAKOT++OajmC+L3b5mjWxQG
vJHKou35VKNaBNnhmRzx2Lcwu1FmOWvA8Pdj2QPGDZLgPJKcfM5IbP7Pg/KrHuxpUS4GsFA4E4g2
DUAq2BfDNKsX/qbdvkQUBtOIp6GpMBtOLqDIQ+NL4PvEdK+tKLMfJ/CwBXC8B5GQcjN4Wnm2NP2t
8hp13xAoc1e6VXJxbwop8guVfL62DEPHwTI1y7rh646ombRWP8XL4j6SQdCfwzwbN4n2UiZdvvOh
vC9is7aorYp2UWROA1JUs24xqbp+2BBOz7r9m0PL+lpms0Sz53eT68HGDfr7TXpQVlUMyMbQBYMc
BsExo021PfMP7SrBWKxEYMtFlEmg7BUOKY61+vCRVVJDCt14I57c1pY4QUUZbMcI1Ps8jNCmJrya
0zXRwElrehdyFln/k4sZJlZ6TFV3IBOr/k9UJrJhSi2NpMGcWvrwvw+jmfXEgN5aVgF3Zpr2b03E
pq608aQ0feg8NRG9KBaeNzuE0kTG3DurFuYPZpfclz2YafI3MLYjGopA8h1gipeLBBnSRjNdgFid
7zIHdk4Duv0otpuVqFpzFRsOlusiyNa0kcYJ0jenAtVbHbJVHMuHCfwskbfAHL45Kcx/OSlYJBsW
4imTSd/nFYujZR5aDo5DZzZVjmaEQ601urMZDt2qs0fjhvYIEsGqtXDNgYIp2r48aAUhDxofF6gm
fdp6I26TKQaO3PREp9n6ypADKE7yZfEcu+LIn5sug6qo1/loBDcbSoiqpuhSGxyFKJv9B4IeoEii
iq5zG2bEBBUVTOp3s66vM8R5hqT4n6M4ID9XiHFDGGKKrwHFsZvcLKf+GaWO/VbO+pEgdu19WoSz
2zPecZlBtkTqva+ctt7b5t1Qt2iszTYgHae1V38+ZayvtyXu4i4vjrsS1FT1qQFhbg/HiNypRdlH
m6DD6VU32nCviFA+aB2MPch/9x//yLcLqKKhRb5RUlNZhP5JKyydbO/EvAjfuAzgEIhZCa+6I38V
SKtgHyfWOmaBd6ez276ruHnty8KGRBt5pzJu9Dtz0txLJ/T8NGDUXwRTOr0zVN2TWJc8G70mtg2B
fneek74T1jvczPnBjq0f0D4DIjb651gEf6FJzS6KNAAiD1kNJd6SBC9SkYoaLWXmPFWkOOzJP6hW
gaXn26zvKjSljn/Kw8a7S2qxSYp87p/b9geb0PAMZWxXRBYSNv+i6f43LT9jhi9nu6tbtpK8E4h6
rM9XP1/Cnns04J56rLotDij6sSoYtVMFT8oPjZMTu9kxxQjgEEKykpM27uwhB6suw17dCZpZQ17b
rgfoXJbmdpiWmMSg0mWdtdaJ8vvbLPV3DuyBKh5zyFT4aDSdyoCR1BYPfbx0JzBDg2jNp8zC8RS0
rvjb7MnuBvK/cFvBwMBC5KSzAVhYs5EgBam2cRqZrhIDd0DRlfqmLlOs58NQ3Ne8fcwDcTf5cETI
39jqk8e6OJ6IaMwkhKgGuvyRtfucG9PfamSu+B9snBvCq5dm6/5VulRzUVHJW++xEy7No/DB+N21
3fyNCCEKxQFQlCkUI90osievy71TTtYQwtmfVhpbIK+VunexKLI5nmB9j9tctYLJKxHErHHh1bTo
S07J7OcAHGjfke3NaLeN3E3OnhbRp5pNM8YidCKJjVbA84IthcuwClc1nMcra6B+nRIztY9h6Kao
5SCW8mAFAvSvYB+t1w07Kizuz06bvY6Np58w7IYsL+t2k3KKLyzmiBfyXtFo5gb/scrYK1j6HF5N
BKw8SmabEvIWQD1wHKd4GSZ6tm+nGFpmLcp1V4xqM2CB2MhUD89GVm652NyjOT+Ec0T7ILkUzCQb
92GlusdM21oCX8EAIvORDclPu2XmJdtt21Lx9P/voRb665+Pl38pwFyD/6n5ritQ9X+qekVcGVHd
WbSVqXkifRxWSJPYxLAMJKfWhGGpqB2eEds9kiULNHlEw6OV5a+cOusmCZpZTjWULaWyp9A394gy
ip8AXIjixUKrvOfGgN8+d12ykN9UDB/7t98LMPYhLAMZzkn6Y/vTa4+8YbYJFPUiZQe7djQumqKa
RTJUCss24ujWKSXmoOLuPuqGkaK9DrC1ZS56KAsnCTeglvzDZUYgCzt/O8HwiOw+nH/T/F7j5NGT
rVEYyanMBljmnY3MaRhZYaf3f/4g9H8pzV2bkTKlOe3v17UaqlulM43lkwjC8eSYo77zApbAeAuC
xeA62a7KZHVj2CKggcAhxBy761CsnNNR37dubN/MrozOA3vDBTEhE7umOHCoVQhenVlBlfvexs19
EHTTGU349GgltFeORRw0/+WLiALzQPaKeYhhQN01iPyw8PDU8op/wJpkBystrVWghe1mCvJfNhbs
ayXOlYC4WBYZ5qjBP3qjkV6jqeKERxSFFBZTgKMbP2mY15OmWW9qeO7bbNiqsnbWpmZFkCG6TSai
ehsaMUl+fb1qJCActprphThIE9ObDU0UNx4cqp4RK/Smcgvkpl0ZTo0SHOHirg4MPIhoD3LkoCRE
hd01mxwTtr2vUTnq6dIsXf3BXoq2Gx/0+feyyxoUIPmxSKeEuyQyEAI64z3RJ9nDUAIHIO4KPZmW
zgEWckU8SfeSzYYmFhCHGB35yq2gAOWapJfN/w5YRJ8J2RqPCZ79RRpmM6DcrVYTsXxLRovGgcHf
dcKDvkFGNGCE0ElFMqfhHVr8XdcrxAFjoJGB0bPR0IIWTKAdPckaqOefr7avalUbbQI9oC0MWl7H
+fzVCcs8KQ3oUNKoul2fwacYzJcSJvoyiTO/3GBP7DejWyZb3Y5H1jdd8qrPqKvGwDyZD0yAYxAJ
d7kCEN1nffoeo30UqJf+8it1SBAe/tIcyD1RAfoKtxSH4qEu/JEQ4AFZLOfsErBAu63z8ElhYH9D
3DXcsZpTZ/K8jZuKi6udnuGLTHvB6hglyPxrUDbTXiaeBddFMKJSEcldNUN5l/nrBhRUsclSi+Bt
qxw4eRNxqct6IqTHc3+YanZmTgrEPVkgExf93uk9c59j48ruBGlN3xRv7pdZFm8zQwW2dohM5kXq
7z1NAP4sam1u2HmbPzEvTtea3dUrxdSLIUvWH/WGBMQ8715bUXVsqofp+PEQ5AGWrODWGdfBuNbV
/NhW186/Cv3Cj0tQlX7pz6Xc1/7F1s+ufvYxXV5rC2YEh1gAkUDBUStnfMDe3VjBuxZo8JuA4KxU
U1W/MBgevNTFxhPEFuN1TV75t9+7skU6nRX9MirZYs0/ln5vBg+ymX+Mjx9bPcTpIz/d+Bimj772
Pz9T9eR5j7V8GqqnUj5lyTM/uXxKx2d+ouS50vA2QCJ7ybRnfiBq3GlV2vVEJMEwdCE93Nwg3xBl
5f5IU9SNGNteLZkEa6w5zWP77djHEF/6TpsmA8EsalnDQFfxaVimK4MhRIy2XbcQSO5JBcdLB1Gy
Tw+Duzd5k+SBxwY0dXj0MJeRM1Ufa+1IOpc6EDdYFad6+j+Endly29a2Rb8IVeibV5Fo2EqyLDd5
QSXOCfq+3fj6OzbsnBtbp6KqGRRFO4lIgsDea801ptTq3ez6To0dme49ru9zjdXw0XUZJHpEG4Oi
3mPrPXbNU8+yentad23bkxtLtd1zHPMxwON7HnmsPSf0JfyS9+SjDccFqlv1cRgr86QXyVVhtgry
st2dktZJH5OmwANvaWGjnxQKcmdVwu7Oynx2SJ2PYSVyzkulhJN457i8ILe8FDi5CYkwL3ZHuPg1
ia+tKmUQTlHftPoGCktAsmKgsrwjYLp6eZ/s+xAuxsUrHjv7LuZHp3hs7cdlfqwJnLQfi/IJZeVT
vjw1jlS6PFXOU+E8jdUzstfnvno2Vyny7Ubd19fn0ntW12e7+ZB7z6M26xePuI5iMqixSgsqVxvC
8Vyw+4WSz8QiWVyQHDUJIboUz7qCIyOZ+iVkwoK80g9W/cHYpdUfUOxALvvgOs+cZTj9GCY1nWez
eC4XKbX4odp6+q7SevIyUmaenP2Yjo9G9qQMj6ZBItgjE49V9liM9yJ7zMY7SkZ2x/fJvI3TjWM7
3YZCioEcDFT2cjV3lTDJvAvlQVT0l6y/pNmFJnG9nJf6XC5nj2ig/B1b+FuXDH4oXAMaxT+2kt6v
8wlVAjusT01snXravKRN4frzqC7+yhDHixBTf48Hj5dTWi900Ikhk56/fpkmgidMguGpqWg4Li77
U/uBACDjZhqXTFgeKfAOdnGoFyTYzdtz6rnDXZmmoNMwaacCNmIJOQaASCN+S4f+YGuF+znvaWDw
zcyCfRBJPu9UoOjF6NoRm97s+99XWVin9nBOcF4GBeDiB9Np58f9UDOm95jNZhKO+mA/iObLxkrz
3htd+cQAGDMwxTfb7MrP0zr0p6F6x/jwdv0sm+x4xGwDN7NBn+aXK/xA5i9m7+ZgbdbHvMg9DENb
YEocWrawdVUFWJit75h/qu9pPQ/s4ck5EaRwrdX6otvWq2tZxTPjbpnFBtcoJt9sJwvWMVyvFUDx
I748Uoubd+5Nmryu/bR65jfHDK7hIqHh8WaL61IJbqZqhfIzpVM4bj13yV5/LRlf8U2TMY6iau0n
MlqAJ3vJJws3OhgOapvOXI0UemYCf2WstqMzxzUW/bmTSQL/vk7R395AaQFRlgHwwJSB+2szKHc2
wY4C2NEoQAg3NgMuVuIm0aTCzYFL49zFRBWONbK/qHUOuqQRh0KypWGTKCQVfrG6qg8XbTKhzczk
LSzVNfdwp+si/gq45nFstvf6L29tOry1FM7wDdJJwAf9i2OA3lKyDb1RHXK1j5lFAx/oWuQiDEZJ
/B68zQON1+VkjZd6gOZmdyK0OhMfaOWIa+0qUY+Jn5GbiZjlhfviv7+pbw0s/HosTEws1Dio3zQB
NsahCZiE25ZOcfsK/JtoraXPKRnEi28OBnZktn632CbSkCGxuz7TWcwHnfaiK35TswnYY0xNrzFt
2rugMiLPcql2rvo7O7y3RUh+U0+6Lrht7ybMX75dFalXaw/fMxXyEtvhQPYGnHlOYfVMppl9+eA6
WxX02qhjRyNAipkqZvhnWKSbLq/f2BRk80k7ju3M3FtKJGvvCeemmbpsw7ggRKYZh0JaaapfYcu5
JxWB24VqCeg7ygObLPcTJRxa1FqsvdhmbhxnQZtLVzKPKAyrDpyULco7H9H/OO8NLP/YDWlYm+wK
f37hatVSOcVHd6COPV+mJneJuhwpvKoPVWZ8yzELB4wlM98z+1bMq3VL8Fn//kvY/+MKYXBRYwWE
i+it0anExuWWWiWBGmmg6oTWQKiPRquXqSltcobtSUmaLSZ1Q7L9GAkNcNLkr2RBfEuJG/4T0sR5
IH7kOqhwJxd2uFSEoZ7qo/lHQ+bKM6a+7lEWTh74IqmXNcGuJPpqeQGrjcN7PHL9bP3WpOyVDuLK
NHN795KJIMWK2XYhyyVjO5EpASW5KJl8SDvmNuA1n1x3VJ+M0vA+Kl2bPxgY35mSzuOPjkPjZTC8
5rT/qamOuT/FD/lYY9pyYtITGQyPuDbmUUKeyDFeDedxS5VrorbdJ4dxGa1KVZkwQ40u0z7gjbkt
KqRFoVZdhJHE+2B3tsCeS2Ldv38gDHy8vWZb9GpgQlD5cMxfy9TQaKeJglML+gwzypZ4N9fE/7c/
as3p2TZYtkqVM/bAExmDaB2lpvK0jafZi1Yv4twZA51I8VFqMUIvDoUhxdoJZip5DWxbGKdpSdvT
cHHAXdCeBQVnst6+ru3lu9TkYhhna1dByN18xpWIsvhkaFKWdiKUR4yMuUXSXatFKB6jZIrcmOIw
ofDhaoSbQQhTaA+hOYSENjZOSILihhWGjXwWMe9qrVH2rZ4BPpKidEJjeoqt07ae+uzsWiBIz3Z3
NrvzvJ3ZHlauVIGmS1peMtKVpsuSXEvjgjDKfle3XY1Wqtmu1XZ1oLOQCwqVpLoh8CQ5NLx3PsJ9
PfDLXdfFocmdlwub7B/+/MWuh7xtBRRaHJvD+ugBf7l32jnFdcZoGBNVOa2UZyrlDK817l/DbATF
BO48jbPiytxpc87tkpyuZMxe8vhPM+2qG/XU6rY/UspSXBLd4UYeF2e7yb4qzO682OSAHVNnVD9s
wjKOHZksUceK4rm9Mr1YP2Bf/MysXPfUNE73JAavi9KMirBTLt1TkpjPqgDlbXoyMdSdbILbhm95
3m6PY6aoTxgg0gfHa82vDLKVx7YucQtV7Ke2bFvdI7UP82HkxYLaglBYmJFTj6862Nobc9jOLXdG
B0SMaQdV78FxwIAIb8/6PbcZMtUZMTgapJE/7M4NjbHeB7bs4zOR5H8RqO095VWPY1EWqxtG7hg9
rS1M5sCih1mvI/O5VMm7ZvSyVkKicoeDPRYOTEJvANEAb2HIdCNgCBJu2czsbmHMzZNWKZ/Gza6+
ZW77Dbcv9DA95i15b+movmkyMGNK25tbjeUy1rCbIP/hdAGgpZhVpRG9QwafGiY58XWRxkWkizBc
DNlpJEEICFB2coVULE6tc2KI3c3PjFqvw3kbznV8HrQzQPauvszLZajZtTILeSzz67ZcmPRFLQln
+XXWr+4g1SW3Tb+itrtNiVSPYX3X3HExkxK7DAmZvznxTd+PXkxk0q1q70C3FO9BA3/S3nPlhob2
nmn4Ee9Le2+VG+p3jcoNzWzdbIKF/IG/s2vRbkgQ55feMG+a6c1Ob0Yvj6V5jfcjPQ7kaXBl+tZ+
dsjp/iqcXD103tA8VwR/ET4t8hciPvUHQHz602a1n1sDjtelppbZXqfk6rVXhwfb1cJk7F350ivu
1dulVzd117rIb/y8SI0L+zWpwb6txZ3vlwwHsm+VfRuLe76ArSRN+FYX98y+JTZYFalnrIuudbN3
Kfld5l0uB22+6dZtm2/rLmHdDIdb9m0qf2h1rqgrb+QwjM4Vi7SOS7qRSpuriC9oiS+lJhX3F7e/
OBmBtNAQzgabRvaKu6rmvAH9V04F88bGyZpOBB5ln/GpoH0JGm1cc5nym6IWQih3ayM0jRDb0nu3
KLnh+fkCZ6gatzmHqQfW7L9a1Fd1m61cn9jJ2Y5yZGz7RGFTvebEUu1K4RoQ1MaglpzBkyJhJqmk
1jjcYmIBwsYI00WKIWuFOessLCCpqVL2GPR1ILrAIPn2aBuBaQSQuL5rKEEOkfkMnywkhd2xwy6L
LGw7bUQUcQ3c0cK/FWUppkyptP0hLHQIH/lonez0zBxebeZesGwKEFm9g01RayfUaieI18V4ysZT
4kUpEb28HFy5YF/GqNUiwR21jJY4RCIOS+5sRpjwQhqpOA1BwqFBDawxIOMECl5GMHSALF4IL8sI
GJv7rmkI0ca9kFe0afQk3MX7CIM6dd/ds7Cg+x8fHGtNy2S35eCS/MV/0Wn2bCoE0BEDQwX6IGCV
kKUNFjQ5QnhARndM8HRqx2yhmXkkdiDhUprAz/Snyl8ASw++qHzqm0gz/XXwDVPK2uWwMDP9QvGr
XQ3RvIDMdpF6NXFtUHwHorYCn8knGQ/1lj9aLMP92ZJa+XEkf4DChb/Q3sA8DRia3Wrtp9j4wM6R
dEuisXFErNPROvzQnB0RFDfPPOjeoVPp4QCBPmiwo3YlEN0TKfpBSnt0i+OoSvW7WoVUwGNc+DUZ
tAUjblJb5y8UUNimk0Cx+OTZUMRCwvWB0rY8CVXY9YddGv2PDAOJL/0Pro+owKBsV+L6zNgjYxdp
4bgHR4hTPvxSkhGRnvszJpjcF7nvkTTrHRssT+JYmUcoLIbA2nMsm2NGbl9+zGOWDOTwHipIOzLV
5QCovhSMBx8Ys44jlxAJggz5XJPjVh7N7ggmHMduDutdOwIwAjKrw4Vzjmbik8yCtl10Z8Tg158K
fOcDdQKfGFv6bobw2TCVfIKCt8hPLLJ0pJhxl2PufGR83JZUt6ve/MECW+5Plj+MUuNGZqgPhVXb
Jei2Mdmb+aN7zDIfLE9iSGmkC67HZaBldRzr41wzVHHEFAJl1jVxJh56VR6l/0vIY+3ggyDR+Oix
XC+IFj3ms9SgHjtC1SypRuGPOC2PTuEjwQe6yOOCdL9f/Gk/rnyOOr8JhEd+K6l+F+WrjA+dIpbr
A1lCOX8TlBZh61lga76p+Z7ja7PvgHmbfVVjBcUUq7+0UtOuLfdd7whSEgt0bR5L82iKI8nm43js
CYBm/cbnyqcbM2V20E5UPxgmntSDN79THdgtgL9cwE0P649tMVtNRUv/eYXairaswOfiUot1pnhN
NX1hNjx9iXvDn5elisg4SDGcuarP4AnLk0EzvijOc4INI45ZfZXG9kxzsAldtTwtWOfCYk5YpkIS
w5qePv7/oWQe4uA4XzznSzF9qSb+M1+25Es3fdGSL8YuMsDAn+4E1M9K+dk2P03bZ6P/5JpSsfnJ
4XH8ilLx6p3L9DkXr0P5WopXILaO+RENA42Dj2nyMU8+utsLQ4BW/eLscp0P6SKVLx8M83koPljm
c2OQjgPouG0qMpcz230phEJURhP/J7ez+pXcw6jHv/eERQVr1DTmh5I55g//fiv9HxVbjFe00T2G
X01qX79UkdR5AKwZy4pX7TyaLaNc+0GU5M00JVafZsHgvAr9k9raJGqOlnbpuvxr73GBJuTFOC6s
kFQNtORAahPJMkX+RQB+OboklJ3KDJ8KNPNeN7TAimGc541MD2wq9XkqN5ZiXnGprFV93p8a+PHB
gTlJqmvq0UxwyTVRcHQ5bua+iHW1HkZ2wWWcfyJh3boQGvbPQ6YdaxnmvnXaw6wvrENJuGVQIjn3
o+J+dCdyU8u55xoCNe0IVjayhrZ67XF3v3OCO2/LGvRMmOalBY9rgLbczyf4autxofYbJ3jncp+T
Js3GGcSJwE+0eqdKO20e6xMp1i3flUD99Zh1kmLpgli3xKU8sm5Bpnuc7ixelPnHygUXYOYErFyQ
SS7OvnJh8ZIXcv3CuiVdf6xb5jhg3TLu+r5uYenSsAHOommNjFYuWlBpRTlqT8m+dImTH4sWOf8G
gTWrRQBrEFqTk173Q6NggI39bsJe5wrlcQIEdvv3s9R5W5IwqCVKkyADUh5jMj+/mwXR2iNoyJZM
LBAkJSXV64B19yrcpxlHIKi7VnzJ+g3jrjOHCWEskJvd7bIfpr6kDZIXy6GDzxb1brYwJ4TPbCh1
8/dR1w4t0M+juTVT6NDioenJMCPfhz/TUmKx/vvU/nzf9/GhAZzs739AUOFfqy4IE8mzYPBqmPsT
+R4ugdWXmo+N2WSBU/+LB5D5UOXrJy/JvzWDlftbLuKXadFJ0Mg2ug3W4p4TKC+0oO2nWccCU+Rq
/arXinmZZpnH29f1q4oV9OZ+swfqY03nFb+RWfx7PInq2zrG15k6/GuPs2AnbrQ1ni7F25zIy3Rs
vqP+qg169+wNdf+XpXbqQ2HiECgsWOUY7Aa/Hav2479/dNCT3i75sJzguVX5BNmC/vLZqRQZFcLs
28Oi6S3laJNCmaM3jwxFTI2/0QLwjp3N2s9nKd+TbL+rWslS9RlSRj1t+VvWMT0YbEuwYr0ypOYl
8LzALRgICh0vINHLLHDohkYfukKqtMN815JG0y7FYoUcIRpNxGsvS2Q1kbFrWCJMgQxUbk3ULNHa
RDP524s8Zks0NlGyRGYStRgHG4Yuo7LhqxIClll2pVaor6HWChiW0JzgpONzH8pHi1+vDw2Apn3o
iVDvw8oOLREWdpjtmtNo3NWnkdtItWk0LxFTIONCPYCZPL2JGChul0g0UhRWSuaLG6mcv8KLSCJl
jowk8uZISyKwXyvmtySaE/kgsUIUm1IbVsAuhEJjAY0/Nkyx52GZh+DuUeES6CwlCDKqg2UKljSY
UvYS77SF3iJCKCva3PtV23M03fuVtFWWTlnPnQ6oecSGrVYFIQJ5Nb5o9K9qqLQR6QDui+3kCsab
LXuhx0CSxJJVkYW19Jx32G8KneianvrtbxACL4MNyCQdST0TzqY9pslXj0whsJDi3op5vFLeSW7p
xu2obbz0i7osfEApoZTdqI2HWANzN6sQH6Be2o8u1utzN4zUxby5eE3c8pv8Z6aSdqCL5DxiNibu
qWbHPKkeqNjZPOtWS3QuhaW2UoeLav+uSeB1ObrEZCRcCLZUEBsjEuNrYil/Mmww/kGn9GmplG9p
bm0fmoJ/15za4gnwqvLenO7bUj8cBY/bEf1ZLDl7D+QfVSCHeJTSnVTezsKeo8kS6XnEZwUKMHux
oM+qqQi63ts+N0nWUuUB7ECU8ow1PCvIL8Ja1Bm2EeESEp+adIDBa0HImq2YlXw636xCIV1uNOJ3
yldvR3RB5xomk1rs96Hc7362f/zeKR9my4QIBjXTAa0nEvOwVnQ7FaPrzmACYbus+SnP7PkDVi4v
1JpX6oHmMymQyjtcm7cDfti2PczbOsNE3NZ/BXBpxbqZxVIoMA6ZxyjTtrnZbfYNP4AbWKVRE5IN
pTbzxi7KS5JMAYBXYSaYxygBUMuedG7ILO+pIHDF2R4gtuow0Qb7lNtWxtZr876Opfns9l77zggM
y7k3V2EIc1yFVRM4rv6mJDwmdTnUq5Ecli1Wu0MCXxPjqCKOrtppzGlOwDcbaYVYTJ2SD4fJYN+Z
2sQt73/QWDj3sgqcBNGCgTY79nmbjQ6cVuMd87qqIbcmFBjkOJshDxjKhscp2/4kx8QKusEZL8ZC
sXx/NGnLl2YZxtAeyXxq7PwzFllxmhoCx9sWYyrsxkvXzPFlNGcAIHG+BDa505T6Sw+0K/W6h/1h
rVbDWXUCLNOV+9I03tqESauoPj0Miwyk1roSWFzTGi2ohQwgnvfnhMjbI+NC6XGTGOK1sZmyoBfm
u2mv3XM3BswqbNKOUiN96kBuH5J+JokDd/XT/tykN94j47nK8PcTOTUDLAgOgRjuSI4se93Y5Uqr
8TqPE+V6yLAc7LZ4YElLqsu2+nnutM9qRSKzqhKgmDcDd7ZpuPdMdF9SQ+ue4JYTfbcSZF56SjCO
2hSZcTN+1AzSAOfGZbrG+k9WU0spN5DvfVas0eKpzgMTnMaxFjMlLEub4X/C0DcMieAdw8QYG7If
4Mc7JQmnXMTOK2YdK9nMlyo22I/ntLlKGxN/oRD1J6mRpN2RlDfpOmxNj7WJPeRf7GVxjqtOEXmi
qw82lNtk4agfB7dPnmpD0T+Z3u+mZVevFTzqJIuNqDCH9LyAvDrvj6jE/3jUVp3H1Xfuvs/EOBVQ
h25s3VPbbotfD4wIjvo4X+AvTJcJ8MulAkpONszmhUSJPMD9y38rmSUJZm8Up61gdQUB7jPTdrcq
zZmpjWeDTuIQgxkyRXEmJUSFtgz9mDDm/g/Vo/E5CPcushyTTlWPd5cFyf5TJ6rt6HZgpexSGWnS
aSazJ9ao4Wg054e0x8itwCUZE/HRUXFSMF/2NHpMstr2RiCQPTR0tdk+NWw/Z6NZzmD6ljM73h+P
9GldzrXHSczelRsur/Z5Htvt2Z20b4o5mGes1eL5+/PlwHB84133n/bnBfUmNxuJMTE3fFjsd0ev
FE8Z4zBnTec+LmwGIbizPXuOA/Jco+meGF18LpKZqMZN3UgwKCH0PmTy2Wx/NiWop9RwbO0T3Q6p
CKHA90oXBtLK98Mwb0GtJCDMGmvAmEUTjnE1XLWGEoMqomCscmmjL7oSBd3OzhpCyXvs5mq4eSrb
oGZRI29ceD365y02eeNsfZSYcOfcdaf9h0n9C3iFdVLFZGpRYsrl/6IRPV6Kr51Iq1elTgJu5O6X
nrG4rs2WU6XQs2ZHmSedd2EoKp8f9qc2wAHX/TBlv3WLC6G5M+f0uFPEFwmXH+gB1jLJayGoxpva
HwdX/uh6JNx0hbmE07p1l7Fr/pwkcZUzs/YHQil9W07nLL1LHE3VPfYm1G/6Ono4Z52JtYSs7USB
Wm1jv34Y7VbDiwNU3U2N5DRiMHigD9U+qURGZ2U/31lJ/8cBHvihM4gXB3I5XAsywc4QDl5oUgyA
vRyGYWuQXfmgAOQ12BhXqV2HHv/DaNPJXTNJc7t5dZ5RmNPkea4a4gFrVkLjSqNKaSSMPHbTdikI
GjtvpP8BIxH4D3M6GfLRfsBizapWGBuVMuezq2R1RJCodXOV3rqZtW6c62Z+dbVxuyiWw6Atm7gD
c0bbxdkDKN2tIUPc1j+1VfW5szGfp6NeUD6N2YK1JnbSNb0YzdCf1XFuDiaAmyMMOUJIx5ia1+iS
nEI6BGuXRgUFlak1EyhGhzWr6/xpLElRnxjpaq2EoQ5gcyNAfPzeMIyoVjjHZhVnoyKsLSaG5z63
c3NXzCK5OzSctQMh59OmtH5K1SmIvQGr6TK3p9yhH8r0jBOlwCQfZlPzCF3tfxwmcr4esGsAuLe2
w+omvbxTpGPUVNU3U34XcoLoH8amrSMSgYfHxKrIlWZlQQclxd+R5H84q/kf5jjMr7NpT6Q0iPRT
l53ilk9DuI6gqVZu3w9KFffKwarcg8N34JQkbU6sbCvTnwt4eFvTXyBVxptV3vGFT9bRNGpOioP1
kBfr716WpkRUDulTQgHdyxTr3FpL/AFDxlUbwOpqymwFkJbW+ypB9EJs69GdyFx2N/UUOx2cdXdd
Dkph1gGYqe4onEZQw42NW5FXJ62aBMXN+T+ewmbMbHPwudJhgXnkg2Yk9B1zMz43CcNIQHf8NWe+
p5gIQtPMJHuB+U4zSU471OkQv2C7+UMtcucPK6mBBidEF88euX4y1cR0Z/eqQ/48ditxa2uq/taO
XvPn0JuktzvplzKeJz+2mZQsLeOg4/DgAyb4oqoUhoL+e2jJoLvkraVSqM9t30qMb5ttti/mahon
zSCFqyFUJGSi1b1MmeJwUusfVg07bJM5OGyZ7IlYbyYPxZCL6J3d8ttuLQGkqgOGQWe//MZ7QQqV
7Y4TqUwpVq172usRb6l6VGFPullDY2S6GJD7Dvy7JKd6jA8A5amJcwVkoIlbl+e/EYo6HbrZe2kG
/TeVefB31sG7e+Dn2q3HQhhOnm0Y1GR+tcttgFNiB/vZgVUyBX6lvNtWzckWY8xm7/a6mnl6WWBx
RTZn/XzRdWIgMdF41jo8AsHzBeWCgzGzl98YwPVTarnHoiQ5LyM9CJBjWh1b7UOyhkSmqLDoWfRX
VUP8UbaafFPyP2GgwVYwlgdgkpmvjuafrheDaZ1lHb/LaWPoOkbvBe5HaV/TQmMgx2N2u3NSCvWt
OOD83qKNCQiKDFkTwrXJQ9dmxksMesiggfC1NtQzGmBOWn9JvZLescUZCHQbbpZvD92rFq/fylao
EVYB42zGMM0XUUOxXYAcMKj28u9nhv52Ac9vaHPBNWxMdazhfy6BNdo2utw1KvZlUOBip/wNqm3G
ZGByrGkRWEaPi9/oPk9z3XJh2IY73zkvTI2aLlFZJl+q1dMeAr+3c/zRcGtPqZ06oQoM8qnyxKtm
MiRrJRpZ9cyXpfep7NJ7W3bOO+YU+03v1qUQxPA10+w2JVLzlxagVpfw3QunPrSrZn4kfXMz/so8
q3rJDWKrnDorbm2mPE3NN5adxXU/6BrbaOLEtche3PmpG/8q1poppMG6ratGfhIzoTGl+l5Y5clb
9KMj85LA/DD6xryC02TqsTRGopI2kM0gXfcJokTXvhKjpn6kzsx2glHjP8T0lLpcRrSSTKQNuvxL
XpHoQuUPZ0Q5/sUkyBIMc6v5rUj1ezUQv2Oo39kSRueyoF64u1dOln2EdBo2jXgZquI6KnNzTvVs
/UTwt8/Ui/NaLcVXxVKesiGZP+4zeXP8F1mXwzu1Fk2zft36uSpDB45jArXE5/ym1+ImZqIQhXjQ
eh/utWNIebsyWNz0hXupqg+EGcxKoJrBqgSiCjclMAgiHclElHLYOBRRBakfR4O/uWFRRDCTqiJi
lhfpWDT7iGojgd3pwEhPZDiRu+G9juz85DhRwmrPieL8pDgRSt0oK065G3FDX4+ly6oiqt2oJc5Z
pUobTWrE+pBvGHIGCKuRN0TMCilD5HjhVEaeFyq7dD1M43CepZh7mnbNaYi8LdDtALc0GsYAiJVI
gpFGLuA3f+4EeaGr6kFCHV/TpKiu29AemznsdtVNiOBld/y37GDYjza01C1oi2l9SDOLaFnXHP4U
kUNk3DtfeevN3QBnJsQKm1sClW/N/IWK1RiJUBLhAZ3sbqZ6M8AcqlJOd8Mc43W3WJW2GJBhiXbD
GVPsaueHYQgqYGU9uee3tr91mGDKM6a29Db2t7m/Cfww6W3tpTFGgYme3lLzOk3XHLMnM7/TVfC4
lCoBSbIYIQJKXGCOifaH1BZozwUrIMpnaQVEojp/dwOyTLHpb+yGwIX+XHnCCKiRki4NgUMlNVUR
hkAllm7AcYHgFbYOobdh7XDhjdQsKrvIXSN7jTZLaklPa0tL8qSvJ3WX150d6+Rw7M5Wd25dpmNx
gp4L3Hi78umCaFyU+AuuyniZk+uYXO1Wqk+uEAHb7Vrvct0rvCFbLjOk1uqmu9cZX051G6tbX906
TDnVrVludXUrFj8jCWa5ZcutrEiXuKV4+QiWnG/ufFPKm8fqGFgwX4bMvA4sR65NuXx0jauWMrFx
7adrYsrjSAo9j0spzeHXvhrOZREXi3daXJjOwjQ6/+2ExAaJ8ENihsQGSXgxfsgkPuGE/G6GXNh+
kZ32txly+9sJ+U8z5H+dkMMSGuUPMyROyAoe1e6ELKisdv91Qn43Q+KE1IjCa3+YIe3/ZYbstzMz
yzghkUIiiSH9kDghcUflux8Sa1SX/GSG3HBNuVdrV7aBeLtp7hVNvO0iVP8YeNd5yyEsVfvwuJ4y
zfnv37GdUvTTYoavmENl0aPOiOH1V/AcmPNqhAnXHroqLYgScvSXuvLSh3RtnQsRLvkd93XnD0Xa
cu1ZSVjUGVqeZMg78CvzESu4QUBkS5CRQS2P/LQV1tNaPtYeRgJIJ0lAhdTijGvKYLBs71Gk5GGN
TdIz7sIVOfHIt2bq2bw4yoqhgozLm0fFvS1ijHBbMgeqAhRInZvmaFdK+mlzPIiEzIK+s66jo/bm
RkGqgOSXEQrOAI8r//wfxVYMin2XjwNBJ/PxuwR9GftYJ/7GFuVLwv6h9+PVV3p/YJRe4GmWcorA
20UReYFlLtgHBLEZ0Cp0lICyFYphAhANWFOrCbM6rKcQthgSWtjTAdBCfVfuhesUlowSamHthS43
m129F1pTmLCZ9kJQVoUeVnrIXlf65323Zt4lBHCAkiZM05A1XZ6GjF+XadjZwca1HyLCFmSjFF5+
bVeXBOwAEtUvGTmmH6D6DbO9u2L6wy40RKmKeMJBij0DInPbUqiCsXOSR0DbiFhX1Hg+bGrYU3Me
jIiiJemzbdDmwUeQAaTPGWyS9EDzAlEA7QqXIpyKcO3DedfYUyEJ+z5chNQkwmE/MruhWWHeh5sV
ViJcrbAQ8kH2txLBcAfBbaHRSWldKPJw60JwHghQ8ewGaHQJWwuEFix046egaQJjCoxUCn5W5/go
1/wUtX48+UojlX8mIXb0MMJJ9WQRj0cCtSE2DN1Rm4+03dFmS0EcR3Hv54D/iP0VPpFpaI79ddfY
Q5AMQG+sfeCZAWkgihmklhSzNElC9zZM6zBLwpyTZVc3hXUdAk6YdvV1yPzhwtpcC8UUelq41qGi
hRungR6aU0huqLtL6DRNH5w6RN4uhYxu/hecIbtqG/td0Nok4QXYzu95EiysEKogHwPqSi20S9vP
bL/gLJmksl0MAjnukaNCOx4LGNthQfSw1DofTVWqJF7cPvYQJ3eR75X1fmb4yuKTNFF6/pQHaMhp
Xkt1S6DoZF4Gnh7oXuDogeoFKyeJF8ycJ5wSfThxbnC2kLHG5SEEkk/6EFfKpg9NK+zFD7UiRKCW
FissOX04cYRUukthW9WF3hrqZIp3oUo3MA9FF86cIzkj5uHkEsARcKV1GaxzA3ti0Cyo/4+982qO
3cqy9F+p0DvU8Kajqx4OkN6QSZM0LwiSl4T3Hr9+PlClqZLUIU0/zMNETAR0Q7w0NzOZOGefvdf6
VgGJkdST5ZLDNXxMLqlbIbcIypXDuZu3SbxcxKwg/+aSmuWiVfAXK/YfJIQI2jHC6RaLlMYR4nfK
injKRqmecPGBhN1bQEaOZRiQsy6PhCWYntlWyfH7ryPG47/8H1LSsRH4Xe5mtehcu6GiN4bgWjWV
f+pV8iNTUmWf9cWE3poRowRD0t1QshCX2Hm9G/lVT5oFYTSd7uJaP8xjEJ6/U62MsAvobng5LKZ9
E4Q0l5vWFoYpvdiJ2t12Tpzfa+lCc5//arT+R4CMrVgLPJvBHpMdqsTfLthO7QdpLFnkeKthBEBe
YYvV/GFjGuZjtHz0/VcqrEsoU1yJvg/DQ9/vC31vZ8tFfG2k7volGnhntTszXS7L2ebdNlC3DGIS
GH3GclkkD4c7iwl+uSvN3VqjEotIm18ue96b836297Sfh/TA1aWHvjvI2nI5wbGqjlZwLKrl6pxj
Vh0bZ7nS/BSNpzg/NZCUy3UwnvzhJJnLlaTn6PsKaGv1Zz8520kdEm5uSbDHRhUkLM0dD9adVB78
4BCEy5Xq+67fD/3eyvZOxpFr1+FJhk8aeVq6s9sd50PTIS5juQrYJ9Vy0cexjeUyeXrhThqXqzB3
SrTPzF3GhOL7GtMDods9T9DeD91BobjpaL0tV4l3uKK1e9Tno1ztY2A9xywH5HPkCscTV5SfpCWn
9i9OCf+NwMKGYwY5iR2bidUfsNjKlA9+mZI+T48LFWIvJRQpmX4T+oPk9UWp3Y+NVGBuha5ACXQ1
0U3PdjTf+iA57woiRLSAYPNULZsNncMWBCVczgHS/mrEWXrTBeo+N6zmgf5l+9BILF1a057NOWfF
ihAUYyXdFtZcPNlVuo47/bOto2thOsEDbMaa7JGlV+S3tE2izyLr+/ccveJkQu4YsUgtcAZ6u0Gl
vCdpszN0FrV2UKvbEgifO/e1hI+nykQkjbmXGHr9wG1qUncP18JqHwmQYLym0iOm9YnPMaxM4Gxa
e56NvHSjfDbebL84h9oVdIazJHp2+yoNLqo9WBtL5UzY5ZpxO2XS4NVK9JTktXXCQ4n0usbhW0ro
LaziMEFvwNwwyNc6VPegv03yATOgTFOBsa8MzVdVwi0UTNrNJPfKoQvl8fb7j7giqLCk07WydZ9A
iwT0YFfnh3Ca5PumUp54fYb91GcMPCMDLX2jHFFP3I/mJEONaMDGmrYuFJYu5HT1IqXtsr02ALII
uqi+r7/6CfivDQbo9vsPaQr8vebGQzW7na/PBxpk+lNpHqiA9eei9cv9ZIw2ws4gemWk8ySXWXpu
w/EGJGfJkjrIK5WWCCnwUCTkvr7YtBwvgU8HzU8qgCSh34Uuu6RK5pM6FPk5880CBwdWxlIvzGf6
V5+KpOUfYzHtCe0JwDQbJ8fGVfHnm8F/c0Km9bIwXGXwcSr2wd+ugK3VS2ZmNMQmBJN6iVp0Mv6M
sdwG4Pmcy8rHPMP1KqXYwGgkyfcxxWMKBnlFuIWEP8LZRHYYACy7cCkZqkxC0HsaKYd//dEuH2KS
ZmqP832j+dF9WijWq5JgCi4kUqzboXMujEM+h9I+Bcajk1796Wql1zh4Cr+vqn3STIDVy9UMRGdv
suI5KZ7l+GWKXzTluR9f2u+rHl/YzVIWyaEpzlZf1PeN4dz++esG5PwPtT5lPpJPPM8AEaFu//aF
Gyrico0J22UvSze1GfbrSZ7NTW8ow4sNu5VMbPjKSa/AGB1TAA0WPVCl33fxbV3a8HhqIsQVvVhB
UoZK1irwgiYg7mEUvmt2E9yWcaC6ASKzm6azSHHMYTzXMgxFw7COpqqNL8agmVB3VFFWvB6hhVac
8Mj2LrCkVwd0DBUHJ9dYzVrCVY1PH5esO5uwTSXCkxKlOetmyzalldSVRa1tDT9T7urMv5/bWHvq
1GmbSbn8odjvtmyBKbbniYxr/miLajpmqWmRra5mu1ghr2tKokf0xOGjE1zaKEs5YZHjrSaxa451
fuN0iKFzAlbd3uzAVBjmcJKjMTsyZXd1Nfsk2nN8aLKo2hgJWyPzomKr21Jwq3AfCiiL6MJ0LNrg
ZQ9aV84fhV689i3ESdr6LVVeSKeta5pNvXiLvbAv3U5Cr+rGaU68Gzz4rpxezWgoMC/QSBtRdSOk
/a5Bvv8wFTUWyYBG8q/eKr9/p4BxwDyG14a5BOmTS3vx306F/PCuHJy6c3VzrLaTL131fvgKZyCY
hNp3JxQRBRF7m8QxB7fsEGb8+QP4I/2AkQi1Hg+BNyt73e+OpQE5k40C5sHVIh9vQmDsW6vCONg2
PiAOLAe5QTM/LilLK1Yu2xq8qOOMDBGp8gY18HrCtNGY2Cu7e8lafI4pahOdMnsIPuBiZnAxp/Ku
m7Ptnz/yP7TveNAsSRblGYor6/cqtxBFZq/g/HcpUpGqmUCEoswXnS0bHLG1H6gVppPUYaz+/nf/
42P8z+CzuP2lfdH847/4+KMopzoKwvZ3H/7jocCMmP3X8j3/+2t++x3/OEUfddEUX+2fftXmszi/
ZZ/N77/oNz+Zf/2fj857a99+88Eqb6N2unSfECI/my5tvx8Fz2P5yv/TT/7t8/unPEzl599/+gCB
3S4/LQAY+9M/P7VEtjGi+Ldf0PLz//nJ5Qn8/adj9PkRtp950yKI+cP3fb417d9/cn7+zj5B5iUT
VKWR9vPT34bPXz6zFFjfQAMLQZq6cNTzom7Dv/+kWz9zd+CeRXZlMxezmM00RffPT7Ez2QtUArqA
TJH206/P/ze/x3/9Xv9GxPltAbar4dH8btUGEqmYMoQnhLQLYf73JONOBlQq11Q4pZrVXmci1+8s
7GkUSk6RX2hFkyPstxzxSw3jjIzRyMhUES5u+laH7N+MheLFqmvPK8ZsjjuBgCAwBTBVaTk7jZSp
hAhtfOyVYHYhr1EF65uE4gpty3uU5lsWQjbXoHZVOJuBphP5aho3jkkqeOKXONyTYz+HQoI3ug3A
S3pjZO5zBv+joSYi7hmc1/O4T0qgj7NBsV/lkOPkgemA4aFRa9aRQvstSNTkEtu2MFNL8aRWt9fk
sdh3JMp92bSWFDBhQuubW5IYKzFmqe825PC63NfDruul9yqVHwyrje4S1QLiCVUQEqcJuYii0C5g
TSbDBuisfjNVTSyAUxWeUoy3zl6Sil7Y8sBiqkA51rSYeAnJGAQ4zIApu1MLKfZlQWFoSMUR0Dng
okwiHHNUfll6//99/Ff38VLm/cev98kf7uNTkb99FL+5gZdv+OUGtn7W4Q7BQwOXTXQZzd1fb2A+
I9Pfhb3FYcnSKX/+dQNrP1uGYvNdMMJRpixbzK83MJ8C5q0hmdMtICua8j+6gf/Qb+aUTsHFXsap
XdapW3+7m4I4Nya2G46w6oVOa+B1h4vhTe68JijA67cnxK0dKqvg3nbBg61yDw3pBjjEhPy9cVHi
HK4Bqo+scDfapl31tZieSe/ad2vG5rCPnqetsSdBao8u3TD3cueNtmjO12ZFqsQ221ore63kEWGw
q8zcqtlVpk5yNSI2I1G4GBFovht3JeJeHtXkjuvew2M2rklTD14Nr3MvHQ/hQi7iCif8JtzROt1E
Hr3zQ3jRBtecjt0hIo1WXDsRHgG7XNKdzHMxRL9W98xeNuqm9IyXg+QRXrKSPPlJ39b7dKW+R2v6
ydsrYpN7Ml7F8i/4YJhuEktoR3+tRavIEvJd/6KeOrcTF276lXJjkjcsrvvL9eqI02H5YHLrY7pr
Vq+6Wwic+8f6WIiJwRCP6pCJTDyvHx4C8T56wAm8bpXdoVASyXWBeDCYbixxkDdsy/wuIpQVnBqv
4ZrXzOJnW+I1Eg+8ViLetV7L342e9YEbXpgALMR7/YKj4a71CgG6VwTnyYnd6FEhCDsy3WgTt63o
cLhaeSi0S/Uxb+RduW0POqgwVNXaWuEf4fuOxiW6JXFw02w7odzMvKIRxBISAY2CZ9a4gQg930uO
uXB29YYjQwvyJHxEA9p4gb1X7yvB1NZZPYF2Uy69dMBC+TJuHx4koLweLiBBjLeHln4Xe7aHm3XH
gG2jo9ZYXelY65/KU7pWtlBQ1uOajkznAb0gtTnarzGpStYmXDH6Trwrgg4CbJc/2FtESm9m27LO
8kc97p5APbHp7Pi2VsDOSMOdfj881qGoXumR24ZXzWLEWJ+KuhALE4IdDD9wG3jKsME8aYF1WfX9
0xy46JucSywkr9zYT+UpPKon7b4+Ish7NK1b6d15L2akMgzhe0fIKNAi3nXJOfSkm4KPY+mEoFl2
6+RYENZMoDN/whcCGKGKjMjFcjMcrV0O8wTzY7jSHQ9ln6qctGbXkchtiu5rgZbUgjbCYKzLh+4t
jIVxbG8afkZBCuK+67wi3Gqevw9veWGPBuDiL//Cj/TeUZGJ29vjnsfPhOW+8iRueKjWAPfCZwl9
5APpFVCBosptvsxXYAAHxtfEj6xx50krbZ+sJd5RMG4iaWV8NHw3yRYbL2QndzNiPNfBpZhF2wtz
8KROjM+8zSpDRE/KLWwz48WTkPHdyx/xWrQCzdAGKfGp19zeM23X+OCJOQIE/Lpb305b1RFukBxw
pvPqUOr3XnDWbvxHaU0MFbesrD1OTwRPNrJo3nlcPgR/t3w2WCgst3/2L/FtcBh/UHRXn9J7lwi/
cNVKoG/m/WFs8uCpClx1elBx226nE8Ff7npaTas+Eu1u9m7oiR/eJdGcuE+iQ/wjOZt7KRLmGxHf
Ivn0c14SGfTrS/qeYSPZqi+3wcl5IyaSJMP4Vr3TbiPnEc1lr77M0651lYt2Ul/sY1mjRC4E5JEP
eafMJ/tmNbvWxn4m3PuUHXsXidG7ervT7jaWS1Lfl3bGZOZqq+le25+rXbwt1lRHcnBnJbuSVPKr
XvOE6nPZiHCbeCzCq7e3cBsT3LWTxX24LW7pB2ru06oUoThP3sq4qOHqQ/VUL3CbH+qR/xPMDJ7z
txeNpbtQ+e1M63bVecM6fOs81Ov8jeKOq3GVbg13Xg3HM0Mk95yL+tqgYL1B9rtBP9W72a44cquu
7JtiJ/MlwFREKXqXCNtAMFDjv5TW1dnYDx4PiOvpqLgcd7E5VcLRdnruJifzhewof4/exRD8b/r1
Ym2+H8W5vU6K2xzSTSnSK81uFkLktSgOjtVxWHcqb/IQwtxXrO4b6jnBcXB2p7UpIIgvzynb8b9H
QqnIXUfx1bR7yRD+TZp55JgpTLzWncf3mILZBXy61JuR+vH2lE/6R4D8szTW2iq4NTYv0knhOdCT
IqOAxXDDu9KzNsqKg4f29ojRdH/vbr+kXd556sE82OvHM/hgBBs+7fk3w012NbskkK4zzkDE0rxE
DDy8ytM2y3/tSrrQWZde2VF5+IzHVRE85G9J5jbOhkGv7drPOa/kcJRFbop5ECGSjNfJd6Ufve5Z
LXBinM03/urCSGRgv0o3U3SDJ0tnYsIGSCgDEAChxWjD15STxPY4ntLKrl7QYJT+7xwK/x867oGX
+7My8f6zfo8+/71M/P6GX8pEVfsZKA7VIEBFEzOPSgH5yzlPsX9eegzLZywLddqCv/r1nGf+jHIN
r7StgxhTv1Pqfi0T1Z9xpaoyekhiFHQyKv8nZeJC2vpd14WHQKloM4134Bn/IZGha7t8JpgICp0D
5pMmh96powD2dKjtovLaNOTkh69FxTvnle1eq+Mec1y+6QlXwjEoTSieiMfLVIIqs7F287L+EUwE
SsqEvoiFuCZ6zNYc8Cp0TOaTPeE4neMg35Kmc5MMeOHq6M5MJHXlHAEQbiq1xwJcbvMWKbbqsPVX
NVhmqTbvnTiFjJCn2zzzB3duZ8lt2hpoBNLUMHmdx0V8NgfMqeyRVHD/02jjRzrL5Kj61KRWPVBj
jgWIdPuUgQrcIsrbyOl49kdos7Uy/Rg6RK9VCdVylOs7J7MyBMb+7Ko+SSADFa7UJw9pLpOOEizl
yVCWXj7n7hj7KiQjX5gmQYm2USoij6yDDkvZLbaQx/W1JetUWJaZiiTHGwIjmMJqzESaMO8lZ3DL
+2eV4DKJltGHkSnI7PPPokTiLyFqm9SooS1JNICdh6++wdw76kwGF904el2ZKm4+UBYnOkSwJWMh
MBdf5SRFK3+uPmtM/xvF6bY4X9KNnO/NBtZOGT8541WKlHMTxAdnGn4kfKGo0uQNEfrSRDRfUyx9
otBHls0k3c/wtlhs1C9iZjFsZe2KaAByC3QyWmtwmgG/IDIGMFDP2usg3Q+GTWmiN5HQS4T2iukz
+3IAV7cYsBxMOJlWvFew3SmewwBJK80DVnanUfjhWDGtGg5G6wde1BcrNfPfYDJUbX7fdoj9tYYu
lxkRoj36p25QNnbarQNjOpX9l6/I27QPr12vpwwF4p3GvqQ3iZf3eeMqOFZAtMxvZLaKKXToDfsJ
6qb+flKHM/6BDCl+yrNB3GDML3Hct4IxIGETuXIeoi+CSY6ypL9KrfRj0MJtG6Qr3sqcs4qBuHdS
xZnaaNddYpBAQV8xdMusrkTVAELRYCxJ9qkl6U0sYHmHl6/rKmFV5ptUzNdJJ19tbGx2FpirrSOd
MZIfzTy45IZ9thT72RhCfr9qdoOO2W0G/T6s6btgbQRd5ve7Ku+/coUqmwwuu6R/8f2U9ay7oy8u
CqXfQJg8m5p1T1LJrlW/WsKTzGS6yVPjMRghJvdY66Q302S0H5BophnhkxkOJNzvjS4QgdHcMfT9
qAMfoU27JUPipJfRegwfdSgjvHiHKa/uWmwGXU/FphNyOzNY83O8W41snupIeQhMc5f4HR6NgO2r
TNXnqg7u+FW76otlUhnFWHVTG3uj1kof1NjPQYPgGO9rTS8qYEuXe//VxigppLYJXeUggcn32mb2
wJOHrlYNb7jcdi1KW9pMOyJWe4pxDDH1m9QrH4bevwwt71jKSL9kSXIM87Ys1J0jzeRRBZpQ2r0Z
8GbUwHaFmXSpB9TvVoJaS06usZLTaKWaDlMSlNQQX1yhji9kCiABpC+Vqh1WqTF53zK+NHmnts9R
nD45NhbTBNyMOS7yT/2e0CZfNF0fiygEHDlcagXrjKZiFxoddVcbKqdp3oZuOI5PtT6deznPBR2i
qzlVlEaR9j6ihkqbGDl1mDxUZtoKs4h/zKFHwMdHl5U7SddPTpYw45ljXgL7NqpqD2YEXxiGtKMH
fg78ASexE3rGCm4W6yEv8qeIJqAYx+FGdxVCP5WGl980epfGx6uGJ1NYTUwGjL2lbY5mKG7WVhGc
Ij3bN2p0GGSeVGqkxOm02smvkgsp7Lum635odaER+qA3Ipk06rqMd0EZUM5UyH8aWToEDmQhTemv
ip2+R2ZYc0YDniNXsWhr6zLa78Hyl6mjPoP3e/ZV7WkamxZ3WECMCjE6Y2scLancdMtjsFFNWRK3
bYvxb2o5o9rVwQjg+bCiaiJa7FzWwtkxPdkIXpX4OyFAkGfgY8NLOXdnGiIcvcZb+jHNgHCzaqDR
T8cfTvJTXxolEg7sbVoihW4TV0/TbHXcwSPPtMeNqD5WuvRaz0+OdErT8YcPaE1PUOhw2pNmBWUp
CVNObr5FGdMEv6kwq87PBHJ2XjoXp6yPV4RXuhHZAnYyvQ06OCM91C+4MYU6MgslWppFp0ha8nQc
DksZR2kmy57me0YTHErLfjAmI8Dclf8Ad+NwRupoQCAQHQablbk1kWIyHwtGDkG+RlncUVFLNqfQ
WR4otWPH62bnuW+1r4z45WYoTDf35UnMWVqI4lJ1eM5LU7v2xnQDYdOAVZxwPgSK6sfStTfbSZgO
cVJDYN9OJYGebaQCAlNa0RrEk0RB9FK10GwbXCleEfywpZ1SQvJFyk7fZMqBq5M0ppo5+VXsbRqi
7NRoGjfpOg4sLBBqNj5as79TY98Lmz5h+ZYIZuhJ7EphZGB434EvRnyljLdxzq9FbkPDrYkmsvpq
35kwlu24eo6aEqe3Y73ihr1XejwmfrSdHfI78Szbwq73Y54yMYuDhmA7lvohxTI+pZuM9CPSkrC6
dxXxYXpgH2TAmABBZ8JXoty1cHsSS9rJQunV0OvSjY3NQPjsnK4eKKVw5mND95/lTco90GLGCB+h
px1TDvCkQgjKqnnuMwkq/qh+WRBUZKt8GjkVqQHWJbKvjpJq3eWSoXtq9JHadehWoNnGeFbWQZuh
w5f8dxnUtcuP5lxAZWDlhb1l2hWzgXZiSmKNp1jhNgUVhkjzjtA4ao6pmwTmxoNc+KMbOspbMTqr
Kpi2YTlTFcASEWG87Jj+A+G/Jaf49kkaAWdOCC7cIh4dUSEBluTcYsVRNVfLkgAPssxu2tEKJN/B
jTv5Lg7ktSRrz9RD5LZWiAPzPt0rSk/NV48WswTGvhV4NJsllx2PQV1Bs1BF5jo77OPOUmuOmo4w
GkJCpAsnzWsBXfQjD/IZEpzwFQQnU+p/6I3/yba/G2k5dhjTRDKn0zrqm3M1Z3vexQJD+lYfoWHV
AHJFXREWovoWWUt1LR1itHZqJWtbuWaSAVbCYxZC+gwbd9075xKVaCNP76HBL5+8ueVfa8dhV/ol
MP+p39m+cjel5drW8GdjJ2SAPcOmi/1DPacNraoiFEla37dzR1J2Wr+QG2al4VeCEYc0musYZB9B
aNxYMRYcZ3wwljcXvNTGnYzw1VJux55pjTTSXQV+daGq3pUY2CG+GD9ienVFW942eDhdDT5ZXDoS
iXYUrDG/FkWO022mmbspkUc3l6bFb5+yykNmy7UU3lFufjihcg0jMi5L45F3Pih1A3aKWZaXyk4f
ysxgOhRFhUB3fGrT7E3OaYYUVi5BXPXdvlApVifWrDDqH6ogueUAxduvQt6W2NdqND9qI3Qo4OtV
z266j2GONVk8n8JoeCtlHnM9tGenIYosG9vCUxPpYaxmgLDTQKjbpABY7XWRG9lX7Jen1kqZ8RsE
qpMEBGyi3sYUhko3VUJK2lfLZ7lk8/UIgMrWTo2jK23HURCbGLtZwERmjtXYrSdFF748sObimlrl
gbXuc7B0SePTR2kwbocl4V963EDvjA2QgzYgt1B2Qyb2IjXJcmEo9hHPPvULtoX6x+QntidPFAAt
NFlzUkiLLK1sPVR5vsX705NilsKJK/zEzWFeuPKgx5siwMWGV+PixLLNHpIQrRLX+XYKXuKSJqit
BdhuJRaOZgDN0izYNQrtjRL5Dz51PIaNRnLlPDoYySJ8Z6goYojFtVJgaRoJh54MxAhKtCyzlMyh
7k0j6ivCuGm6K/nnSOe4HLTT2EI/kkL5wxhz8kYYeLM4W3ecQaWVnx3lAlsPOVw/clA2kPbXnSlt
pdjJjralc1ZMVIYRWsgZ0ui+lMigtJFQFqjF6JrYn58Y8g8NUc61SZ6so6o4d0zYzaAnkh19yRJU
+MTHUrE8QdotSsdOr7ci1njh8gLeLizm2DHdPis/W6PZJ1MvYUWYXjD76m6qSZt+mmfOqzP5EFAt
pxrpoZLnnYh1AtwIllmkTxXOIxhLtB1j6Huw9l2ihIkzj2U4W8aLjE9sZeT5vZSEr2U9sOilIQXI
EMM9UB5mOYZIjNsfkQVlnQUPhuFCrIIGs7tm06tKuFexGUV1snA5inMQDjRc7xKAyfc4Dy+mnjR7
S84H0nQhGw00zuqcpCKVGA7GgrcySeXCGlvo5PpqyokKq9o69pgHEZAYqV7JiNuNVZrPZkxq6pj6
nHvC0vMLjCiWBeyYt7RJBtH4IjeMX81Jt9ZZ0LGhLKcPxYfPyVRVUHwzzkk7gEYB3quQZpJZKIc4
kxq3KGRrP9j6Td0V9/5oHUKrIHdVne4nuUiR+mrc3Iq0Ms2OfGWLpqheMV9Jx+qtCzpz0/bSHW2I
GLsR59cZ9K9ixMcqdDjq+V8OjrN9MQ3X0IYVZ5T0ImSLN+bQ0xNUHHT4+kDaQ6bzc8OM1InUZk2W
GmvXBRUpLJQSZDHvTd5dtI7rgn3bKzJ2QQehF8tUwH3PwmSqUeqmiaa4zNnh0jePofNqh6W/FBEL
mJODEmYiuJCVPEgi41Zz+3bGIzyrXuVL3Ji6jRM+lG+nPrnzaSpS42MFVdZ1FdkbJdNKMUqpRARp
aRNWwEg6ZqQR25zjTS3d1z4a6yEYPV+XmPqO2slGHGslrC748R/yDCikXJtMlZXia+rI+OtVRj5S
La11hsOiMwakx4q2LdiWIUj25qoKCSVS12Vk1IQIU7dMkY0lJGV57irEpWZILllCz9d2Arey6kko
HH4403bCD1iSfGv6kc8W94IE076dGKT1UcPQuoY5OhaQ5+2yX+cozDKLkyXJaNOqsBQaCf0j/IrR
q7KUyjMLmBzEupvwuCyFMxNDy0PCkdo1UDO460LTC49jLGmplvlcj/om53uhB7Clh7Xmslu6vcYr
QyhWT8pszKiuxAwj9dY2omUQO5MuZKfYSy1Fpz7mlzFRPpHKJV45YaLhaJr4KekDhISINNBUdqH6
0PjaLXitvrZwrJZfcsXtkeXFBOq09fQI5jbdpPVsxsTMO+ZLmueAZI19Vl1Np382ez871CkB87ZR
nONyTLdFDwkhLdXCLSWHsJTwjbKsyP1RJAirgfn4H7HBSDIdHn1do8Ym2dILuvBWl62H76ZEO8gi
JaptVZkcYloEqTnxmWOnAVAj1Cy2Hu0sDlfpDOsiS0eigy3+yUixmbrwizBLdY8k7aLWxacFAl6G
8gUfyzUMBFxG3wd4aBLk0jVWBYYGJXPAdLBpD1jtVm2bq0ZSmaul4DjMgUyl5JO0eoljB7TFWra2
cPBoUoQzMapO8CbjWvPj0S2fWmexwATOo5K0HxPIPHfm/kdo26/rsHltOhte6RAQnAOsnSaMXMCe
k4qINxn2FsPEvWAORK+MF/ZebnnFR1OXcUBVPuQpfbeRUyK6l38kDrMygB/CoYhnTWNsp3BP112S
eHWBaJzla26WUQDJsbrEd1mGwVYQs1Z1Rf7SOcamzwwmJ/iYXX/2F/GfN5jqnV1gcoaQoCWXdtaf
KNItdwjqH0NcPyrp1IhCjR5Bq9QaKdY0OT+jrH22qAkF4eMcYar7sDNvMjn+alX5fUgYDS//chTm
H+oUbvM8hYSsMTYlB1jMyXDQWuNDD1QqJTzBk3bXRQHyPEr5OPe3BTjfsliYQJgD6ArpoOSae1uL
n+TaptO/fB2CyvdaV55l1nc4lohWZI0VrYPgGRP4MA4UMaqE/jq19S15fED2pZRubJpnKy0uLTfV
d7Q7RRu3yFvCpHCjfkFxxbwdRlDEje6VYaceId53vubNZE26fsDGag1rmF0F9aLTsXUi+67ASbSb
Ym5BCBO/AdR18aumyroN5pdosjktQDu2iqfKJ68y0HsWz+GC7MZ3LZlByFzdx2nwLrfmK4noN0OV
iLLpGg7zQ+PJrHcSpz0xxrhjiQBfGqyk7jUfcq5yd/UBzhsj+Yg4WkyBfQ9k6d4pSJ/te867kh15
vkxXbuyM2lP71JPl2T7Y0Gl99aNvmtcqYR+tZysRoc8JPu2ivQLsRZBcSBlnBHvVBKI8de+NSetw
VEv4zBUOfEs71nRYgkZjUMrWL3pe3Wqod2UWnHEGy3Qn52H2aPMzceHzhiS/+369hpvxULblFiLc
xq4sJv6jTFcY70zRI7uwnNmjCoqoufUvqNCNwV7vDC2vtRqjesweYaI94iQ0XId2qVtGzbNEYx/Y
XAOnYSheajt+saa3uR2eO+KsEYF5cmYUIopCmtd0oIfQfCjkWPZ6G+o+kZW8u1v6ZQFbpy6vo4RU
Wa2ouctD5ystsreqwf1Ju8KfC3aokF/GpDHqGrX3KoS/oSoswb26BZaj4X2XRlchlMAhFcMfKg6n
rVqSgp1f0nx8hsRBiBRLAdLEm1JZvCAaWTfEte+NxNnPGuxKwyFymEP+S6sHayKXC3Jp4Ldo1MqT
ZFUikMubtm5P8EA0ItKPSQvTLGd7d62sdftEN4SkJaQfREebPWtN3PGPyYmuXcOD7QHguDV723KE
D3dGIaP7KMEzKM1B6noN3ChWQAB27ljgdpIkbrh21G9n0jPWNGHoNdK4KHumBVXbvkmpeYFPSnCx
rwHxxrxIxAwz1bz7X+yd2XLjSpZlvwhlmBzDK2dSJEVSIiXFC0xDBOYZDjjw9b0QXdV9q6otuz+g
zdIsM0M3rkAQcPdzzt5r/ySKplHlIJPtmjRelpX+C8X63S0Z3edNC+ObiJsZT2MhgObM4cXPGZkN
w5Ce9ADMeNx7zbpJ1dkKmPS1gfGae/NRrwyuKOWZzQZyjpMUy3JiftK+OQyKVUqfxawN+NiMYpFY
Q+4symU5pOTV9EQpepyhqBa2umiiDUoQe9QwPbQa+o/irLtAVII4qTc8UCs1edMyM8Y3JzbwRBTg
SoKUJIZYEvso2INb136upID2MweV9kn0llUMVwP7M/PRDtgsWEuOwR+dkX6GFoBoNWn3TswQA6uD
hOi5Ftc+cIaLyKxRxceM6iXWjPOyI6CNt0xPiyLds3I+aFfUIHYPkxTRMkywoKRRsahcHY6iMVvJ
ypjTqYhfoKR+jdCLl6KGolb2EgFMr7EoTUW7cBoBFt3yd50jfgOJyajdiB8xc2pFL3KXpjkWu0QB
R656js5treiCRCUcGiqZwuhJXBIq3/Rh/dDRpa/SlnsfBPX05Gg/cR1uC7PgXNrRBTCTYmV5g7Py
vQxAV/cVM1mrGWrBIKEMjwpAcnnZIGMmdKrXx7cxdZpN1jHaF4hH7KxglAIzPvOpJIVRHUzyI1dp
/RHHElf4AGMzyEllY0zi0NtZ0WedFePlT6B9Nukl3tQ9epfSTrF7J9Y9c82VDAPUXIUNysyJzUXj
AXC3Tq33N507+Jkm90xAfL+P0reurqGox4pOt09pZTUWS3Z0LOjSU17qaFO00F24QMVBtxgLIWvF
+mGQcYlRVtKVLOKoXMoqfU00/xJow30AkZJ2+jxjQ/JObwbDjNNRuCdqI/JtCjXuwLqixm4J9hIE
vezWFp6YhaiT70BECz34gKL7rjfR3RJznFhj/VFB92UEOuIuIJlEBAeLKGTF1z32mcgRaMFq/2g7
RcCW1r/ZHHU5OpD3XfOhtPnxFg1DqDboOJdQXDm4TQjkolWSdEg56wbvHj1CtLhqWWfxxmjl1bOY
ZAWjW0BlKhmKVuCxiFdQHMRbgwLCS9B+jsGhiA0cUg3S00YVB6K3NpH0ces233414nuAAqpVLsnG
Cd3YxNS3SHHjVSmGPfrxbmGSFcvS/MesUtQGwS94Lyg4THqtuIp+c34zqg4V6xgZyzBsP6cK04DK
5WtaR7/TCahsWnz4bi5Id++xcNp0V5QH8DzPg2Mqr6McPip86LuxGd2DmvpdHIYJ5iLDQBDwCRJv
6UV2/5QM7jHBu5MWMqRsSblRTqdtyRVmxOnHhxhoDRNNBAuGlqsNheK6tHu0Ot7BsDrs9e4LJv2C
RbshVnlRDOTeciqvVxWHqTHNrUU1QhZS40fj2iPLZtoy3EQOBf3vyQ6G13SKfvvkUlG4tByrK166
BvEzwjXvK7GZe7SD/saOOGCc5ZdjyLnkVQPUcbJ3k5Z8Buxqm0DmfyaLzrY5GTR04OPRsgsJZ7dq
wkPG5uyO0bdsKYXLnt/SC//qOuilYHexY+LukDWBYFTJE1v6cxX4x6ogE7yjEqZbYY60x82bD2Vw
oWqBtiPVF1H77Wj+ayP9S9ZDANfL9Ggy5nLScNuHJ01H8CWZ5YIkIktlch5hrRnLgOrdb319PYUu
tgMBUzyweLIEB9u6xQgvU61bmk5HDxAHtGF6vwIzfatlH5+rqnkkkb5zEA4sYZhbC04aH+Sn/rZL
9hDOXuzE7G8uLexsyIfVyPZLRQbRYoqepZs7B/bGbRFRhckcATI9q97U6bDreQxXdG532uvOIsLb
TxOCVttmF3gpRZ1VhevQm3gR6uwn97xfcqVXBa1DEhdEPllHy+JGiRQoWJL1v0oYBz1dus4ufxtQ
dGsV0lgGl25dMYUMPEl9c6ROXXQSXyCp6DcZRl+lRe4RI4iN79rfUWHtI/JpbH8TWG2/MjWD02k8
TxiXbdq+Y5zlXXKzu1XQyWrrPvmFoZYjvy7qjZJ2ttGTEDWntTLtQDurNMYyTv5DNfe8TEXqh2OU
MUa3ah/H/nirDfBGQBJxs1YkIOjFk+7aq7zj9fUmc1ObNi3B9FqS8XlN9iNoqk2pi6OYxpvrGPmW
ejWb5jLM/BIs+JskoscVjhU3b6SSbjXOLYOTEBvSdT+xX/D2CJyfY+aciH51wfSBIRtbdbRj21pg
RKsPUR922x67oQqmc6hLnMRZ3638QNCfVG5AqnQbfnmFGkiG0j4GjzyMSItWQuCkT93kl8MEsHYQ
ASotWucqYU7To86Px2HkvMiGnkyMP7v2GBaFd2RlXPQC+xClwx4pRLmaHTyrbDAJgPAXYRXydTt3
A9ap37TxrdLAnA4dYq+X3JfRCrsaA36A2qEfMr0MQ6AH3akPFW5pLyLDOcw02ikCTVjSYA4YErnL
QnKvzEBYu0Ihn4xLurFSutpTqcxrGvezUD5TzPCKlFtLXAn0YCJPFAf6wcgJFzZPcTXol36QgrUz
nbjH8k6ZDx69PVpCJjSuWM2nSmx1v+Y75A1jhoW+H3CCyWQLy33xSZI0jBs0VgHZNpN0Ilz1j8xz
9pndSFAagBWSxEQzy3bm5XSBIXHu0zJ5FCS4YhuiLLLdJl0MGXYhUtR+VY5HcC73OutmgQhAUzoy
tXtKu/iXg8GHEXe1dPvGgVde/ypy9H2pzkFH4F3LcrFvIrTTkzckhzART5UAqGhlzluswztwra2a
InffZx2Dj9wZsIKO/mqSSBlNYOBWiCvBzQiSp5wBWdRyDqAhFqKQ7CARRdNEOWW3f1ImZpMsSewh
xZ7Jb343/Jaqs0Yu63cF/3jeZKg0+BIMhfjHrFWwsBr5Ttzeqoj06cX1yoS4x/Th1wPLpF6d+6C4
sO69I5Nih/QYCDrkhdR6fagN8VK1fBXWVP9xTROTZeGCZBo+u2IE71njAfURg0A2/i34d64CSu2V
oc2DXlcHWWJljxzA/aJ1jG+zpuXu4Aa0m/qRcv7Fjw0FSk7oRxVcv5jHsRAor+XEJ2ppv0Ekb3ZN
g6a6zmWy1kTm0URlO+vdB/Gl3VILtHupK4JnDI2EzRVqgfao0iZblZ6f7YPu0HbK4gQSJC+5axx1
R3uuM/+3N+bjvvenGAFF8x5nw3fgwFeMAxBJ+q7PKVsCfUvIAdBWsKyB0xFO0R4qk7JJGUax7wYH
Xs6IqNgz4tXYMASu4ZUmpZzWCjzmAiYeyPoKQ46CE8RpcOA98T04hu2H67VQMkozgaxyEh1ZrRy7
fsTDCIbuENjkrlUN0FpmO4K9fhETiDk6LAZ44zhNueUp6YJPgpVYKAZtJ/0BfSjgMlCIP6mX/4kF
Lpimnl5KzdpkQr2RvssInLdKZCUjaZab1aCnPyHzLy2efgdtPO0ly/aqt1G55val1B37KbWGy6AY
f8pO0GrNpq+IOtUrabRMYXuph4R9KDUarDmMrEevmV/agJc2Spemxx/BZws3GeeuhW5P8bG38u+g
7gD8G6i7ncZ7amhBBIXxmTfdtLRkWS30N5Rc46KC0FFXe9Vwi+ZppQQ6xvs8DzOjQ9AwRN9NQ7qZ
aovZcJzRchrSWyatXdwS/sKOec51Nh6z6IKtr2/62h5oj6Fa8Qzjk6MRw/dppC2xI7aB4evIbN91
o4+GFbCmFmVsCzCWZAvM5tFS1wMCmhr/3SirVVcS9dMnNDRbNDDTiFmqh1VGTZKGaJMlU8vjZClw
dFHzWpeE1+rMyJemStAUV4ONQ/UmEdWFjVopqYOAduR0MgH7KA+OXCnPfWgj4XFe3BL2WTMjsnEd
YDL8yZoUqHi/m3A376CFr1QwvsjC+EMSGvb45Lm3GP6GdXzNmvJexwHugoaqPk7laehnbOGQnPTk
yC7Z09hVYunpNg3/Kn6IqOLgmqo1s3xm/DBQ5M+YoJ+DKowq3SdSOE+scplp7bCgPVMzOjFSAlZj
OSrGOmZ90B66GMo9UMhDItKSQW2O1pcCMWmM324bEXdk1lencjVORwHutR70teoO+TC3crXOWv6l
TgcJFF0KHljThDGOfsH9ozr26wC9NZ3YDQmwzSKechKUbMqKWZUUjbI61RGrsqVebAaVSfjtmMmv
Sh9DmqZFsAqDdh+ENKJ6GRSHOKVKVOBzTSi5N5EU0Oey35Zf5F92Pt3cQuo/opR7Ago+Wvboa8ZZ
kpPzUByR5KpQ6euuDS/MERBMU3Xw6LoUoG1VPboY9bTuPcycx3fUyATWiVpvwjH5rLXsqgoKdqeC
8g8gtkQGL6w1HTtm+tOlyy6FD9lL1vUXUrWVmXniwBiC/W2MfsdK7GPDbc6zvCywfgUY8hblRDml
ZP/pVeqtcI10zyvtASVV3rZ1Un1VdvY9dEaKjYrOTjvx/saVp+9Zkd9EX0FlSuSrkWIZ6Fm89wFv
oAra9DlmQp90tNeasaHxMgWgxemsuT1xYX5q0jvMVvTy5KcBI7xm1usBk9FlDRgtap9cW+t45/Js
mUupHYK2rdfOQExWxZx2v8SnDdq4Ly6Zg+OOdtP4RIInFg0z/WxdROGRHfzACf8jzfoxr2QJkRej
bmwMCxTwEGZfSAAkQcmDy+GLhvYmrUnKGKZxEeattUaKMEiPTwqy0xtoYY96/emWTIBi3YPyQbEw
ms20rUG+onWSH20K1nwMkoIAanvbCAFGqP0uTFBQQH/ayJNLRhgL2qigmmkqEKkaPPlODUSp/0Ss
NM90meJJVDuLNq/WuYGBCKkONyJjZDyxXIVWfG57czFpQXOsyxZcbt6smeqzTpDGOTmEb5QeEqUi
P2dV7W0bpzhZYrjberZDh8hDDjFo9rZBGEVcbzR3m01g0eSjhU4nvJVh/TGK52IgxkgvUdtx3jzK
qjjWnMGmytqZFQ1gv1LTCuokyhXUeUcp6mM9smRHDeE1TqPRiuIoF2v10cNKFDQeoHC2thWU0BRF
GPr9hAaucJlZaSomwsjfEMNhwqWddl0zDwoIakVwy0obGkvf0Jmu14IKounHRaE1tzpF8CJp7wAI
NVmS3asMu12muSd70Pdot9Z6O6M3gj27y/jUYgtqaiRLAWKhOLXhOFYexbXL8W1EbpKU0U8vd428
Zkl6ymk5ajpaIJV615SvuQ7pjCS0O2pmG0GAragKX2eeEkcAFCiSf4s24i/17E+EoGQI299J1TXI
RfH8J2OI4oRBziDvZpJfgL79zBcZOPnGcdNLVhlvlh28jF74OqIiZcPdV9F0LcPoNer8ew9C0BnD
famzNxTRa2b/8UcJGDO62fF4V0b0sLLgnrfiRWkL11ZvYe2ds1jds8I5Bt0L7Ya9mtJLYHjnBBDJ
mIKZaY0nmr97LWQq4VJPNM4ukumF2OtbaHKhQ2usrPyzCW5N1R49OgtaUz1rc4ZkkL5rsxGMDt7o
MPbNIRQNz1T/4Gzoq1VgVNIvM486tg3mGBo+pCHk/YtrStYo4jRjyxuRZSJhmun37JlRmfHsR+Sy
JuarpULAZXSeSf8j0AY6LZ+V866J/JEG0J7K/73Rkquy5cvEtjQvCAwka2PpWv2myr6SLPjFnvLH
Sdl0B1s+nDh8RiDC0MGFm5OVUB/UMg15WcGsYgybDqoaT+2o3aq0fCrqYV2Pe+FHC2icS4lCTvnQ
MbdO8zWIJy203rVKnm3sc30VrcHko1ObyMHplpGHyC9uj9g211FJR7a3ipMXghfCEWgbl8yWvxI/
OzhN9FZW08OHjd4rSdNP/QFe8dU4xqntqKRj64WjdTMRDKtAnfI3Q/jxhEWJ0v4tZqWmJnCNJHSm
1dvgaTcNOAqfzV45dcdsEghS2j2FFXHk732sX+o2rRbQgD6CNHqLqu4z7c6WPdwQzHzm1Htpguq4
Sm/TxzQVv4uyInlro0K6AoQJWtwUXsG1F8IX66g3wgI4XfggQGU9Jv0trvwD2S9E6Onbyc629ayc
CQkLhYQYVO2tNOItUMm6k6epgtfR9RvhjzChhj1Z5UuEW0Tq1eugvbocojqFQVM26EymQ0Qns8ib
bTyPpT/10j+zE67BCdYZBobKjD5HmgGLyHDWupC03ow3RvyXMujopE8vwiKwMiOydexfEsO8tLV2
B/FyVkw++PmbJ8Y3jyJM42tUqr/748Uf63M5Wm8GL+T8AqJVe5ZzYqSZbmCC30x3fCvS4qKc//lz
H7FUcJBdflRm/SGepR1e/aK4FGNy65Ph0abxuU/LvenLF6qR5WAiwPHcY2O0L+jxblEx3bMuuI6M
K1r7rI1MoBD+Frq8aynOOOBPjjzpoX7RCwTycFHD1DlmKr6NERc/9gS4OeeYSZZFZlrfaC/Sim5R
45/1zPuYlxGvdxhmYKbk6hXJH1V8j4foNq8kvqdWRJfZ7spz3ofqEjbpYxCEyrVQ25at6u7tn8lH
ZALkmleDc3A2nMfy0ho9MM21115EcaeIOQFHXoE9PqSOmpDs0HIAyRePRx0ncJcmFyWTW62BHR8R
9SXwnELjEhnyXEvvo6Fn5lXt3rB5pxhBRhftOZs2ABVWnhxv8zI3/6PMtl6ZAN2tvr/XSEOyQZxw
j9zqNr8wuLk5enxzUIyFffiomvchHs6Gw8rYxW9MkC+yd89ZFj8S3z7Z9U8m5ZlouUvvjnO2yN8P
1rbRzdLsu1Ey/9XO8/X48/0kyMbmVFYML21WHKyeMdOQXYbyJQuio5V8RuSPdKN/jtr4YSUhHGfW
aH6V4BMkjrMuq/M0JafAsd6EkrCRtJf5C5j//bnVnkjfc6zwhpLoCR3afbDUWx3HR8VGF3TJO2Du
h3LQGrPr/Yod50OI4WV+oozeOyn3m/DLC0XzrQPSZY/hjbQULC05p8D+RvFP8YHqiIcv1gEq0Kd2
A3W1PHnTPX6XdM7zzzI72NXNZyMLtMvxY4ynt6ycrvOHmuz4QvnWQvezxunKyPE1kfIFhe7H301H
dz9Mc+AIy2A4eiANfYld96OOo5to1sKSl1GWX0WjDq4ZvDQDbGWvJzD1w6f7N/pYaLX6VzRJtMk/
VtJvcj9bBUn0Ol9CTnSX1x17I/iY3yju1dmQxlvfD69wP5M+OZvGCCzt2lr9y9DYX25cXDhJvTAb
uIkp2clA34zop/4+Nnp/n5/eUKg9oRXLiQ6uZ2tPftW9oOl5n6b+lmj6G5Kaj1JwenXzS53ZH8g1
YBqKDU8mGwTQiTG4m2V+yXlB531ysPPt7E9IeSOrZLgGXf8qIUWI8HfPkmxb4cMmJcHTsRfx1xh8
/t1eizR8lXp3Hpr8ZJQg6UFUqjr9sq30V/PmTc012ARJcG/yPzj8nznovthKu0ZBe44HfruQd4aH
51ncx2CrrUbk2cXJ9foX3UzeJa+cZjvHZnyWfn/XGnWj3C0ZtEXq7zFkvqy/X6OPGrTFkmShLENZ
y+/nB37w+HudjnnQ+tdw0n+iOrzRQOCc92v+FE5XvLMCX23n4HtkUQ6sZWH4mtjpuxnpbzkPRaMc
1N7yTlgfhpHpaUAyg8W/be+2az43rFv1PGBMR/9FeUA7og0C953X8DdczliWg2qk2Oj82C3vML9A
yjs8aXOVBXe8+Oqq9tvIwfFQPzlUVAyPwoeVi41kBQ0t7daqYtOiNStdAIysOnkLJWsia8bZWJp+
qm25Fn64Swps9JxJXSr2REggh9orwop9DqaN8cdRAHr1tWwZRzmnyvQ67+yND246ab8jWS2JcdgO
TvgwNERTmoFDUzQkAuTkps9Olq68DMX7kBg/EsIboiiWxepV2cWXaNQjt9zf7dA/59mz0vybQ9q2
7oAqsPvXxGS1TXEYW97WxgrvM7QwwpsY9YVT4Al33J1bZ++SCL+pVvvRG2AvJotccl5eBPjPDL/a
EXjgKlpepL96iIvQsWyDzoZEzV9A6uQWgEaFuVyNyCvjYGRtsJeFL49TVlws4qVLzzm6iXEKy+44
JvvGBYQ6iWedQZ7KNtGFTSI+00DdZQHgacchGh5YBI3qTn+K9W4RRAKB6k9FZowe97dMvPHWx89k
DNuch1u0Kd5MOQQm2YU9Quhh3YAQ1c1xHyGW0WlLjg613/gIw/g4lPmSTt15lv8FnslsPng1Zvut
maOWwruYrZr6NzNUjpdiBUWZiYfY6Xp5qGMiqdBbVCg8yxQAAfd5PlEiS9ThSaJrP5S4ZszeZzkY
D6JPzyFnDk98JX57c2R8kwkRSlgXgrza+oI1jUF4Xz1nRXrxECHiD2OYM6HqjLiSkFECOgkQVwiJ
+u+Qp8hMWJFkfy+7/sXSkEUm7ary21nQbNL1SK5hxnLDr0vf81HL+TLwcWnxtlLjqY+KHVFaSj67
HzH55alHph6tLeX4v+22OAh6E46AXksDrcSQ5Ps/Llm1QB0A0Da5tzVZznr9d9J6x1ld2bnbxD+Z
AmkODM5OpcuMISU6DVoJwdLnTYTEt9bmq+TPa0mYYpYvamJizEqt+v4q83TZuWrHJHhpgCedLybE
J5Ka94J42o7GQY5GV6PWd3M6YyEYWtT/zoaAmY0VOPt4jGlhewdLK3YRrvme5m3QentMUmS3tKO5
Nl17041YglI6M+TNrBozWxEKlcALisdVE4xQcYunIJhfXMICFWmnImiAp2HQ6fdlrj9jEDtMQ763
wO23I2hhMYJ9z/adUcJZ3EjUeyhM12ltMldEdgjhiEjQBhA0HaSKI+mg/3jU4IIXqOcjBR0794+F
xBWlAM8pUlffWnvjzbNP8x3gf83n5flbyOGx21mz6kbYGG1w88jL0tJ26/pw9v1gXYLC9A/xJDZ0
FWIaovGtJ1UUxuGWqv+jiOZSLbrmqf2RBLcEKVNf2gdXmm/qOXDVBWX/R0DDnCqr6nV0NhtXfxK8
+lM5nppWvaIlO3phfulRF1SNzgjwLauzfZK02/kpyHTtxHqTYBH6HhxaNcJEl2OPVwTyDKkpeebJ
qDNbR8bV/Hz7HDnT0j/MGx4pOYdwBNit3H2T0rAftM0QwBLmKYyam5cSSUeVS4gAO99gPuttfCaE
eZnU6jvQfQbL48Hgqst2aUPBJQmLCl3ANnaOBuUqEZkA2hd4bp/rYHhhYDLHxrEE6idRDYhUobDY
qFlZnSwcO/PRtA5pcEwb3MangXDA+cfs6CuReHsyjtYG9pfcZTXNQ8jMCL0GGwchhQL/P54DKEgJ
J/lq03f22kl2la2dqEgWyXEI1jlh86gizsqZtuio100FkmL0d+xAa4uAeHxSs0sI9/A6a7OVBtx7
/uOJm625wZZX88wsvWcxmCXnzvg1aypGhIz4grfzRqji9Dr2+WVsSRkriSL3oycikDXoNyATRvs5
7BELlkj4W+9MoM0OvuBznFjPptds9cCHTP5SMcG1wo0INzjoSLhioN3ehgDKD9WgqLYkgW+dqf6o
rPBase3FzT4FIo/Akw7aSB3s7cld2zb8qK1OJnfVcaHmOCytMZ7LvlnhnFr1CEOtpFm1WgMavF9b
uQN5cVwM8LhLMgxMLd17OgpWFR0TboE/4Jked84gVtj2HlXCF8cBL0YiP1dzVCyrxHdfGOm/xVN6
kDZKka/5ofJq/1AjiDbF3lM56RLx1kaOkozO74T0B53hnDLXelHtDGVt/laHdvcSUsqkmfVeV/pT
B49bMz6CAD7MUKwrQR/PPI48KgVFoofDWfSfudBOrWQC1GSnzCG6da+n1kWYOJChjVmEWdqy3/AX
893QYVpj2XGDfFYz7d3cJ9/A28+3qfuTnDNtrbncPHPh4zX8e8v5XS3JYwFDOXqLK0mQFZ3f+SJH
DQFx4m/pOCx4Vn5J/sxKo63CUkmDehM0JpYoDgH8dxIHa3NQG6/8yKxg45TeXmnh1bSt55ZgFS/q
r7EmjzWeQzpkS9ZWJgj2JrZt9ri7NqHEiMaVisodKpmFnC15UqeVUG3mhbmX/S6Kd9SQ3JP66e9a
rfOl+/o2p7tXKLGhNb+WERra6u/dGBOJZJMwXyc6ioonuI+3muvsu3DYeR4KpRi+d68TVOue0yI7
pGZ/rxjDpVOxd025TymVMemzXRNIGdgohn2Q/IhtjBa7gNqMhThnjMbRKh7buN9E7fTTNQ3/XE5H
Jn6bn+S0jWePzfNUZaeh0q6Oz1nLRkiLcqVtouPU89ARU8TseodibGGE1ZPZvpsDoyoiy4uZzxl9
udR1kAcyApEJ1iXTc4N+eksnaTV/0bWLdCPOd6MoDtl14kySZq9hRSC8sJ91DXyLpJAinK8q+zMw
0wOsgV0z6tsgxqsG6h82AMH2zTPS7ucgOzVleYnjgmjZ/JCH6qVKKXoq8AMxuCU726OXPeZavEos
fhMimwlfZ4a0QudrUGhSzcnbjQUjU47c3nTsxnI/Thi/W8I0uXH2T2Ym1haFUZlUNVIVGCLi0iRF
j5Y/uFumhm4fht/mKVCkklpTxYA4pxII0NT/pWL8f8rc/40yNydT/QvK3GfW/Sd6CJq5/4DMGfa/
CdfxqLBgwpkzJOR/0UPsfzM8yxY+6A7fNCwP/Ny/00Ms598geli6z6gcpabl/2/InCX+zdMREcD5
EKZr2YDe/4N+9/9AibSsGcn6z1AT9H+eZTm2C4lE6IQW8/N/IFv1IYQEjiiJJi1RoExL0O1XnJha
lAdiqs829HzlfTNg2qNkA7TwlkXfpnUVeouEzWelRp1MaEQVZyujVYwxkgWKAOwGj6xMnyYv2pe9
u7QPKriXYARQsBrXCSmlJz+r4anCFyeRq/3RmWhfCu0iRvCUB95HgVUP9ilXhhnNQPHhHn0Mpvnz
FDyP5Q9POT7GDTPFBU16PYeszg4MyIw+iOew5txVu3P8i42bH4224c+FQbgc0a4nuYXe1traXrh2
4j2SDw6gSM1zcBQsgfoyy9k7mdQI61KFKUdxJC74L3BozqhzMiDUirnGyivNxcgIA7PQLsDjVeTp
Ntb4CDhSIeo1gtRDPWdPbFD2vXvp1xK/KdN9jlJesCgD6JAOyhCcS6HgiuirBcglJ3bdyj3pTrIK
TIq9FHaXGyxisED68OJlyUpw3SoYNoPpkoUZ7XMUBL0fbvo43RrkUOQlfHuOMxbnVmyrhjL2vk28
SDDtCUxf9eF8Ap7T2gn8IHMhDVs+Qo3a+lvWxzDyGORve0FxA2KI5MiBhpnFMAdVGT12xC6zkm02
kKxVmDL0I3GZ69QEllZUJfF1SN5Euqw4wRJyjLrV8+5yfJi7xDkjRCwBlbefLmN/26uR/iJSd81l
Vj44fCEDQ3uL3sl8iAzLhvHgmgqrAVhmgRZ4zFdJEOpi1GriS6loYPLOliN6xEGpsJ3MY1xgvlm/
hry+6GKDrQ4nXfKLp6oRzErLZBXb9dLkQZ19YkhbG1yINlZRp8PAyxdVf89/4iNeIDtiLRwczm24
ceZhNp1oGrEDhpVa+8ox0QzqUWQYYTCQDOhhgaXn7TTbg1HgsPvwtbQyodON3AWHqB0P6zlXb/K1
VZ0gt0JNVOU7u/RwQv8q20fbfRsR5+YSHB7K6obHawhxQPp42fg1uq7IVEEVhde4KI21Hd2cdquV
+krrPxQsKJlomwrNtal/dO3BoAuuTTw8PLkT3JmS9L+g5akNxQI7Pe96vgwdTm4mU8s56NdYyIir
SrBYVN+yo3sbLlyESqm395sH2aTgBkIiStJFBkbNVYxRYNc4xIFY2MToTrAJoZZSq4529ERC0oha
2awB/MW4ewRgO0OtylqB+iJanGdl/v8xNrHC+q64WAeVhKnrx1pDzEFpks0iJU5d5G9ThPLzQa04
VFPPXpymwY1pLBJa7tEBcz5Mn1OUfP9jEf/3xfKfCF2Xpfm/r41CN03Tguyju/Pa+Y+10SJEAdY2
Licz+9OWhPw9+9XA92qR58UjF2CIF488rxkizZ/MI00U+IiNcsHbk0G/rCYOPfMIQTcg/m2TVcHM
kZSf3sJKC0amQiye6CmEB2bFpLR46tLouwriZ9fMj3+9nHQEzwjJs/F7fsmU+vsOtOVV1y+Bmyx8
jkajB2hnAK4bfWe8QJ7+sGcCmbX0+eZrREWmBDFPDhTsjUD/tpOPfBPw2xznUOe4p5rvhiarQjaG
ThtkTcm9JooeV5yDwOuZbmvOeVeo7b++u8b/cef5x92dsVb/uLvSHfO0tLm7U3ZP1Wudusuc0Hmb
d9RN8EEik+nqPxZTk+SMyWEx2hzfmiN6yvW/vpL/lo0y74G2hRBKuLYJsPm/gFaLHpPI0KZ8z+j5
1aYyUJWgVCKGV99z4wTTawCYJNN6Z79b0Z2o2wtKw7CmuyPmECjX2Tr2KpXbVodhs0KJZFbXtHwG
FdnU35V4qrW9FvOfN8vapuR/6c6uwjSkyed//VHm3fq/7Oa+buo8r/OnAQr2n+8pNhtPh30vadH8
D/bObMdxZMuyX8QCjTNfJVGzSz5PL4SPnEnjYJy+vhf93oeb1UAV+r2BzEBkhruHJJJmx87Ze21i
7j9VhwJSdxA/nCvR/As5/A9y+H8+Hv89XIdPjb/LdFzT4FMTf1iy/7h+jcj9OEayvhqsLexHN6Qc
3RK7ZMMe+8TK9D+/M9/875gzIGqgdR1qJVRlNmy1f763wSO1xwhjZKysN/j5D27IYxVnu0yKw4i5
vBLTNhu/DK1+1TR0J8yloXBp4zOj+TWKVcI08Rp64iL6Gu26yT4SnwyhbpZVvgR4g7HvOeIsN2ry
M8JESB84iZ9o4O1KHvIh6b5tTRzC+LFJAE/6xlq0xnoY6Qijn19eRZ6nt3Srbwj23FvllzvaG3Pa
Nh6LxXjHAXzWP+o5Cmr1NcTN2rUOOpvrUkZo9Ki9tFm1nBDaE/+wvd5MehgME/1ck6yQcD9SEVgc
pVyRbhqApI2KtqZza/b3oVnsWu2tIEpRi7V9xzM/1WAK6qOR71lC19wpZO4iznJvDRyFKG83y86b
8LKX7cFw2csABQ/QTJadb3m30fBoMOEOn3XINhVdn8xq1st+wpK3VA0636MtDwedocWNvCz0Tdgc
1acLnpa+borQqp9e+m4AzI0FC3HnGO8MNj+LA0un6EFp37u8e2nr227eRph90pTWDz1mySYRUfdM
5baB/jOBnVM1DLoMeOz8Y2W3GjbGcAGsYhwaMOyI7H15X8uGUlQvMzp+Yi9nfE0eFSS6S6VxUcUb
sb3r5TXX7HkT9uClYOvrZGNdAUnQ33IDi7lR55F1TwFcLWK2BYiOLW2llebfNqnQYCChPSBmf+FM
uRfmQNDjIZ2IwTPJyaWPM1na3nEJs2YczFBXqXezp9FScYAGs0L3IqgiikUXaFW7G4l+wIkwCszK
yUSmV75LK9ovUc0nvGPqvZsJGnUJF2Nb6dk0LYOfblFVObDGsVIXR7bLBCDXsi8H3owYHXkUnfmS
AjZ00IpGgax+FO8ipNp0xnPUVvtluzYZ0CzlkcxIsC5BJPDQLDuSXXxlJAnO+fOcEsbDVGHCWhOS
nA0bhD67ohAybO7FNHrMSpNS8dR76SaNokOHbibHD54tN4T2jMWd5+q+F+NZZvGmt/ubjvnFYuTq
26/B+zSorgXWtRbWk3eeoPAmlLXepzmoVSkeSzyky9/gUVNz41e8uLE/+sV2EUZxLy/sn37hoUWM
EiK2Mpdvbo/LOtAzi4wIUtMsg0i7bu+QmWZOL0spQnXjR3SZeSrhzq3mHuscW55ZP3AH4MKkU8vW
vDLxiEZsh9Kg1kDVUgEWi/1bl4nKsl6QV0/CIbFCIJ3ZrZQtNkwuoKDsm6GmeU7eRhf91bcNt8u0
VNXjY4GLjEOEW5t/Z4wGKYprfGU5gi9eRZmSDtTTRtUCpIm04O4UtCqKqMFiqLn1+GssqvDYjzfV
jN3VJQ9b64N2fs+S8a8odpirZROyQ/BF6tFZMInkiMTyq2xfZCb3xhDEJgDcEjCdT/hkB8REJrdt
SjWw6F00eMbJqsXlRFCy0YHsFliBYqAmLSNk+8HzcKGq56K+bNMElS1/upwsFhqFhju/WfqjdCUc
LPxcrxHM7d/Bgrvhz7nFLupzo1kOBSx9MavVVpZxZ4dUlgxTquRbC5kev/qwf7ruLsGGSgNkcj+X
z9yUNYesr6Zk3afO9Ic+6AeK7KzZLycqJfIrk8XAqSc2o5m2iQ0EaiNzQhPHmiZywTmTE4tQgR62
16yJlsBlboL3UL1XCTLrbO0sx97mPYfv1kOYTuMFFkHRNTyr9EmUvwnJ5UghkEPlm4Eke8lr0HsC
4ZAJFwPrRrKOm3nTlXtJSQ/BQtAWd1fLvyOjBq2zYEndKCrIKj7mM+yjETW4LG9lh7tUC4PQYNCp
LdbDjNHLvPFJPCe/pRV3dXYM473MH32CUuNPi0gG9Jbhe2J/LRrM6JE+GlIarIsMPJ2HHPCjwn38
7xdbZZC/u3uh3WZDjjAe6R5hmyi0OVewlxi7GjXfMGBTHCcS/+i94wogsrExp01Ypuva1rb1sunS
gkJGnJ0j0HnKaXDQMd0ZtlQZAF4ijA+G+0InvBHp1gIppLcOTObPno8W7pl6ZGVdVFkKsQ2Nj53D
IvwT26itgUdHj4NlY+s4aaybITbUsHuqzMcx/dBYntkBQh4fDqvdOcOea0MnaGzQHe65zB8Jq4g6
3EAQJvd0hTNx9OdLV10Z6PMuliJouWSzAkLcVeCdXayRBobvpKZne0Y0OWFIKxClDB8+/lK4BuvM
2CJ2ZtPrlw46emsIO5o4lsPGd5uDMFVgZP6TFtXXGc08posNrZ0VJQw6crXtSHtKJqJAkSQ3Kg6W
fket4Ym2eQckieJgfcyiAm95HwBRohOvBRZDipbljzjxq58Wa5G/QyDN8XVrbXxkgFThjkq1ZK28
c8OG4DYw1xswCVwRucnECyhHDaZ1hrPYoEXfDh3TccWKCjCzOI1ob8r0z5y1imZSowTpVy+28Vji
fVreP8+B1b+5xhNmhMVFv45wo+LGSfpgxFxgTOk661GtlfbaWVyWBt5JNRBNWWHxgQPCdHGeIKxi
0/cwAc6+dWeWKDFH+jIskkV67oqXpq/oJvkrnHRBCBqhxGxQ47sfqh5BGUsVdaMlOkz0oOcoJxf0
vcgflr+44ShaY+aMi/ZQGHlgeuAGh0c1/sKKPOj5a2sWh5jiBU1mErEettmvmF+Lam+a6Lz6lcJH
bzH+b1Jswr/wGfG4IkVg3JfjWc3IRWnt3+VGMVibRPg7Do+D2a0LPJgoGtduSwAmhiMHJyLmDj4S
yTrXII9ffo/2Otg7jrnizx29w+tF5Z28l8QzWL61buJhLRju5+K9nGw4DNwTmE9Ic4NNEyJw5/oL
vsxcXswMJSUMGvBPaYE4cTGfqB6cAC8YwMyAXr/pOasYMgD++Pf1Oe0ajc8olQAAeNrcLvAwbURT
sekAWmWS2y4mlzJXPADRKksRimXWfuh5oVm+SVOYFKx2GqtDjHW/A00NGRi36n5ZJDR3gQCfa9Ar
9mitmmV5JxrW4kg4uuNdwdl9+TK/tdcJGuiuA+WyWAdKLcDszemXIsyKdzPSJavNtyBc3qeZhT6k
NO7ozP9O9nDT0pVKaB6k2AE8y2AJYLOYjLPfXHMG1Mtp3/TGLTXKyJxGa7Mgp682mwBWMI6Bdzpo
dnwqMnOtUEyL/saP0+c+ggiXkls/nVQTHeZEf0+GkFV9CNIp3Sz9js5WDARbwsDvncxHNMSoMKLj
RH8vsZ5BlsFGphKlbdia3Uqnzuuqu0jyFRbBsjIkuD7eLoVn1rIVj+N2afuUWbIt2M1NXAy5BoPd
pM5IYLSLj8bmkYd9nuJ6wgXJpkPPC8sztzJ5ZdwOYFrsId789SDxPZAxiJSCDghVWmKSdNxh0AfD
4vA4wiruxGaoTyb39DR8pct+inOMaxB/t6NO1hojf8zoKP1p6Opnp3+e5+ayqACWmh0N5up7dr9a
EBw6XcKlyMLFt+9mnGVtftWG5jKYLeHs9S6O0mcTkqnCFFSUyf3f6e7/Dxb+l8ECyUz/cQz+v+Jr
3pPi8+Nz+PkHmXz5ln+RyU3I5Db4aRBAjkk3ahkTDD9LApVhwxgngUbX4RKRNLW0rv49W9CE/V+O
TigUcWP8InTBQfvfaHLNMP7LEq5rYjH2hGMxaPh/my54/2zyEJhumoZwHcPRLdvT+an/PLRXfmWZ
YQ0UyQpbqjNLqkPjIZrVM4q8NmPuBYRpLLNpE7tgSdqRDWAKVbpHXyI5VNKywm0eeE2nrqHh5tsM
GMzVqGQFFdMsrqFKQpb89qXrm3rv9SQvEgthDW4KEHB6aJ0xWqch07AIdG8BB4S6HnybnSI/QX95
SO2hX+vztY/D5N7rhdiAAWRkLM07ffZ9eDxteoiSwVin9G+pT7aO2TpBlyuIc0Cd1739PQ0yfQKG
ba2g6DmsgxaK8JJGhYGX7JpxgLNQ3WodlhzMqVjoRO4uoZIvZa63D7gQv5RpPDFdkWiWFHHlKYnb
2I0gslPqMFE1LtIVc2B0dKfG8jSrnM0F6szNUGzGIowIOiEhY07G8S1tySYMP3D3eZC2EeWm7z7k
Qjkmq4aG92QcYZkQ+txChLHsch+JsdmrWKn97BVP4EFoo5SZdZpG9xfhW7VQVJeXTVFWTKF/qoZ5
wTYvBXk/qYONFWk9Lood+8GWGA2RIqf3dPYzhGIEyaqst7ZjlbfUAQ3IXuI2k0bXd8oYkpuMydja
UTo1YDodZ1H8REw4+fJC7Q0/L87K1Np9V9Zip+vZU834aFd3bkfsNIJ71xWMqlv5Uxm4LZpqzoNy
8NJDSJzXqmi0nhSLKXrwQcDS7CjsB3Nm7Fz7kFAcZT4OLmrpsJPuE+i9A4r0z7pauL949VYaLTdQ
xWEFRsYEhk2jNZGcuLIoftet6cV1yPkZ69bdQG1c9U32mLTla7z4/iFcEV6ktS+2Tvu8FBTWbUW2
ffIWVZp4mKKkCGSEbbWzZtB2feYczKHDA5PfRVZzMqycCBueGtrJblAMUReklBFVo1s7PD9HFaXu
4nS8JDoJt5OeJCz1WMFnoa37EOMQ4vOQbnlOePE0kkvECAgXMNxgio+wmqpzYTA4cxNO5t4wyG1h
7DqJMT8xuWSj36Do0+wf7I42BX5VPUOTmhBfWkDk+nI/joqnLXexuefruCq8JVON5shC0W5YA2jx
J+Wm62oPJVN7gQqLky9fRK1GDLkSc+xgvY+AIDaqoPswzhZeEIqUxkFrOU0CAoELcQQ9NZ03/chb
KC5Nfi37EPSUIB8GliJWaysNsqrDE4i1HEdMyPnKqM6To9f7SsJ/SaR+h1qJ2hUuTaF11OTNEdiP
fVZR+8BDF8J8YWGwMs74fWmffRWeIoe70Y6B38+y+x30Bd92HkWhn9MZUkGvU1fZ/oyej1CBBDxs
aiHSGej6J0YCjFj3byH1ezQQQOLDMfoYI+AYVvKs6QUhe2lIoAhR4Ktao/lj+zTSZqfkro8Rl/nM
CrqqPJVznL5YTkHj2C82bgIBFngZ9l2SBtbhAKG85VomEdKx3qpPdY6O0S2tR6fLLyFrzDw4wGal
Fx3ATwdp3Vxyq/+M6vAzmukZMQa679LwER6Eugxhck1xW6ODIeio0LF44TfEp3+efU7ANWCJnb6M
N10zlKvILwDtJaJf9cpk1GUZL8T3EmaQVTufbiDEyq0Lbngsw8duhquQd/MMaozUen2aCIsxs53r
olFTJ74jnrCUcOSrOq3Y5pNb7GyZXVs/JpMo9lKCUO12T0gEnByXOoduXAq4Pu6NL4pQPsvmJ0wy
Anpve5vE3hLcFV0PBrUaythKUVDic2IUqayNGNUEyV1Q3Gs1mnBs5yyW1Tap5RPpfXfJDCDdqGkG
D4Xtrjsfk3CSMqfOImsvhAR92cOR16IHHeLIxqAaZh3f+Zl7F4sRmIIRaMhf/Ak0fTZAKDPqBtq7
CS8V7uOlAl67dpG24tzFJDzRIZJ9doLC+dBHYtjDG3eOiBW3QP6qK1jYeCNBfG/ai5dGz0ACMTxk
eH6hK+p1V99WsB2Grg1CXYzbVAeGEoPd1kovKJSvHQoJbTUa6T2Apji1MrvMHnqVrs9aBCyutdOK
1AncGpZNdVAMqNmWsw/BmlPRTyi5cUeQkk+yTu+gZmzJApFBiCGOBDpIok2DhRFy0Vs8ZR9FqTmc
P8RNEpXZpvKvg67H20zYPW9zXAl6XBuF934tUap70jHQTY44Q3hAioQDOo8/9HtrM8sBiMiIsNlp
HuJelzuaf5z+Q6g3f7/zTQUyBDmMSPpnCKDRGuU8JIjU++3L5pKWBnnq4NgMliqOXd01Ru7EuNxC
EhUvTIPBQRVALkTgVw488Vx+9xpdLj01NQ69SxYGx9ek6AHnDPzwgmxGAM/ONgSjP9MCyLUKp5/H
Lqj7l8bQsGASoEmhPhckVRQERXrpZyrGYykeSIgFi1NUPzap1zXafWmmAlErqj28ur9ZKp/0wdnx
mck3S9NvPQyBDlT+nWpmFaiBUKmuPLkKqlrdm6+xIGiLeXUbYrryihhwoj3PgdURyEEzGCC71CDh
+DTlrIjbjnZlkjjFPm1VcyUgmdzPMc43jo47eDItwKWhyaDf6U9zyGo9VdN1KPqaQ6Fx24yi2Xaf
cxgxzZ6Auzaj+4NrjdKJSRO9crS/bvUgx3g41B0dHA01IQvO3nWaVyaOfU/cpVebPvLL9KgPfXq0
VH2Kk8ajb8oUsq82Xd1eAP8IEgKPccKlnoSz9UNGCEaHhiL97ifgMkWXv1YVmDB/4TsnZvkmANbs
/XYAvv9twRrSVA6HtDI+QgnHWVSgImJmOnbk5xe9c99Kd+72iR7t4v5iD2V2P3Ux3oBFMtDhQG5h
gADJ5yHHRndra/V34jKFbmj2A1rcuF53SjLqN8BJ054GGP1J3LlUolZOEOLAORxloZciYK99DrHT
Dsk84ICMDpBXa7jdQV4FcHg2UcLehEnwh6tTpTHpaCW8WC15QnUa3ZTGhuFEC8aTxmi97MYCjDe0
WDwIMXRUaoWNoFVE1wf2ilsU7RIXw5nPK8ODzqo/M0KMXEoIF5/DuXzImSmui3mY3t2y/2Irplsi
H4rMqQM3iT9o7t93gzI2QybPg810JxnvnMS60xrne267chfWP+Wt1hDMY+TzvJktotzkjM3fNM+V
/eB2ts+IHvDpgOg88vyPdHZ7Av0kKCT57UX9d/g0pRZlt70uIbJsbS28i+0vcgDytTJi86b4mHI+
NsB9DtKfaEjUvprFbcHhgG5/doJPQWwBvBae/xzalSYDIyJ9Y6oCSbG1cUf6kKE0Ho1WV7QQ3Gsl
0uZ6UzK28xqiBf08wZmgIQMaieXy8LH1HQ1sPJNXLUWFqnfeF+LQwA7tTwkXeEGpddvaO2fAA5Gb
Qyy0qmY+6nxTj0rD7+Fd6BFxAxAQ12IAtM8NkWx1b0PIC+OLfAp3g40t0rEHpvueE4QcwAWYW8GZ
YhfK1ISCxxDMUJ/Q92gVWeYbc9WgpyMA80gwWka5Q6fc3c6Qi0jDSfhsXXLEYuEHsbgkpFNvcGa0
q650jmbtxw91UhRbS7PQKcl1kTHeM/Uy5cImD35P/rYpZytoyQFC8/WEwSncW4TH4GFQilSOWyvO
CCRohq+5RJ5QU4vXg+0ELMzrTnThPq9QPjn1DVHtz1qlvRn5kh2qSfrybfbWJhT+Irw69gtniXkb
FsU1ShIC7sTo7iKDYfjM04NphUfSM7FXWPnJMYZNzjz5HBr5u121320DKdLM3AzbBQKexkF5m3Vb
Q1QaJgz9JQLYho0TREBktgHpFLe6XW2tMn0eCVLCWCFNfmQcKXM11+22zqMPu/V/kl5DswnxxdYe
gCfzURaA7Dw247WVtBfRotspQ4e/CMXnPnLm7z7SzH2nGqRnxY/pzLyhvI02WqQuGoCAFZkTS6GT
P9lNrYIBTMvOoJhfaZKbF1bNd1JxEhgE6Pt52U0S5mMxxPyylGhypGZuuNeWOCCU6Xns7fNOm3Zu
XN1LnYvXcdcferd4HpRGc7kpPiFCHlLUu/w07gYFt15L7F8SmOE024oG56yOcC7NzcD6wJxYPPRN
eWljN2FYx/4aZYBArOhVaY57cBO/PdRI7Cd7JALUbru7XkUfuXhqGgdvq80glYj59Vz49xZH0dXo
5gjoG+71tOvbDee9B99GvBLbuBB8gBorWcb21tAFFZxb7ZyKRYgKJ9knNgOPKKKrK9ocvUNub+Qc
9ncmvs1H1XcvNRmdQ6V49R4T4CivAx8U5R6MFhG15F7lg+ttAeqj23PlfhRO9xr3kGIKT70ilxz3
7I9rCq1jCSPjJEaMkx3Cf7uWWD4I7ElT96NzMSprPtMYZV5h6gVJjl2oL5jFYTx/AzyTbwqtoRNr
FpuqYShrGu7HoKxPlJuf5ujtobIANPTjgTJ5gAOFRzn277UG4ITSOASOfolvOw+f29E7MXUs0eM5
D1UCsg/MDAERhFTkkYvYKjWNTchWetOPkxfgsuJk6ECp8nCCjJm0mZdXnFJHPjGvAoerzGMJGmrl
hOFtV9IIMSYLn087ELfB0N5GSp1rTn8uB8JRPc8KiqrHeB73zbpjpEvYohQdU/bI9NYIpXgnkKHc
Uad+jXRmQgCjRWkh5+b45VvM30gnsqyOUadTWqcQjVtp1WKfai0ZXk5DTOwMn7aJwcBC0/FchlrM
zpZBxc1URf1mAKW4KrqnUIXxyRUwRtJ0XiVp+0b1J/a0Qd6kF0arnHTynd5E85PXmrAMkxyzjCYp
Bk1FtkTDPFfkwPXGl7lvH0qDqRfNSgPp1JBeHXjXXmTolC2u/Uu7/csOKYBx0HeRAtYGtiKfUk6k
kzo1hQW42BvDS2kPlNS9di1TFGWipXFgp+NRCvnlVkEuFtkFF3Knv1G0t/vUw85W9q1CimVd/Jrw
kqmAEpTr8PQcwzimDeIkq76NyGMOQDg7x84pHtK+0LdZB4Q33E4dph9aYOxzDoFnGp/w8V+/wLYK
pFv9ND2xoW6pEwQRQhSDFhi5w30ZMw7xOkSgjYm7GhkSZL1RdFvNdslUkW58RbZAZz3H1+FN1sHx
UoqXNn1gpvHlDyUE68n6CYfmVLZocnlCqT22I0zzfdEMaTD5z71l2IEAfWvOM2WprG6bXN26UfFL
VQd0tGVyqXDpGip9jI0J97yybpXTX2airDgYjeQHMXGQCjsp3eWeBRc0RHYv/Dv0Nwlet5Cpse6f
Qd3BdCqtTW84+7mHecpNVYxR+gAfCFBdsbaKsNokRZWshwW2GSac3fBWIqJd8h3iupgD2ZXvwKr9
IHR55kRVp2d9Mr5aPE7bohgfycHpmdgxCqJ/lUsXI3VKsont4qOUDXR/zuz9TSY4qzL7qnedDdtF
EeoHSssqVsLUL7ZrVke1JLkZic69U8yrspPlpsoYAxf5vdKyI9UMI31WKdpdnwhgJHAGBtY6QsAV
kJmUDRddJFu47PrvmgnybHKOzTqgS0n95FvqeemNHhSWrmCQbIcz588Ug+IuH5HThAQWwQ4xHQAX
iAzi1NsR84gxScM7aQzokUl3gdc2ZE0gJ+8X0/dFF3I6FOqgaQ1GKMYdpjX/ejA0NTgzPaIESqn1
aIMWKwt8GTnPz3Y0rv5A6E/RlZ9tlW2lOb6nyvl2BFwKzCDHfGTing7zthnTH47i091UVUOQ5yev
Kvh9GeIYHB576rrTYLr4CmxSA3VQ40gcIV5KYmNaHQGY4VML2EOErwn5z4CLki+FyI0L8itCzEmd
bnGGyGXF4SXrdnJ47qKkOZMOtsAGJqhzXCIH+GjNUQ5prA22zmo3JHx9y77uToKOAJNv1QB8ARoL
Fgcu3VCU8vj3SzkPq7Yfiw0AaUSwvXwGathuEdzUx79fGlFVhB0t/83wjDV0+f6olh4Op5/Omagy
bBB2paZ4oJv6rNkT+Tg+IXKKI8m2niiC4Dytbel803aGpzrUN60VJs8ZzloyJfKTTBiL+jXE79KJ
skBnH7LxOHraGAaTlt7aiYp3ZYPXRAKpFj3PGsmaNLnhsxBjMG5FXD0QwMMbVsYTiD2KKgSAW5aG
FKyPf6lEzNmErkyTzqC4WsOFPK5pQTIAMrbRcx6Vbe+suArgtiOP62ERhcJqAqd6nJO8gmZs4BuL
QbRHw0i+RGjoh6F4y1kVAjsarXVasMlhVfWwU82ALGCzzQVxKZYP1mwCZ7Zhczslof+uCHQ8QnAu
T0YqjlNX3dtgUQBARg2QchvyrHLOdtljpUQcRroVUHVNFRi2K0bkSwSIeSAEciGkq10zy7OcuvAw
tkzfe9s8kVlymBtF6mYqIfRR00H1f7aMxLiBgEMuNOOGVVWxs1cW+S01STpxG9/WlOVbrenIDpYl
JUhKHHgDpR/HqqN24S1ihuiocPO0g4/KlASyeKbBZNOD4MqaZxTUL3naodLjYtIntPAClkgKurL6
aulsb/BWTpDC8ElYsuzZczEquP1G1u64syMDZjMg0205XcdY758H8oXwBp+EuwaNvGCKZg4pa9cT
ezftbVRCzNJ1BYPNQdSmmcTPzBYIlNTQnuZSPRInQLOYxucaTs/K7eIRscyIKz/2zA2YMkQFRqet
eo/3ASnmpkDt0hYgSuO8fBBGgQ9+olmbNEw9NKmBNBZOgyfefInRkOeFUT9bFmGGsiLfPJ3vMq+u
9xm6hFILjRN3y3MyIjrXYyd815W/NXN1tevJuQKSJVNqBDCScOJA7uWYDFopQhVqMbPyzEvXV29U
U9Za0bzUvDboXaqlWmh7gx7/qpl8tfKd9taErbKGgJNAbMp+MpSMceaha44yVGiS0hpqHyZM/dlN
h1dDY+bi0OLve+HsHTPdhjMfIaw/jr4ZJ6+sbu6a2WzPSVfeEgd2VaMzwtFuPdzI016ryjKgNPtB
a0EmWh4/pyF9K6s9pMuhQsXFRzG5d3niE/LD/mPVVwmbYhPpM1cwPXFrrGjNYL0v4zlIvPFncHMf
mC0D6moxhYy2zo9iHv40L01YR3LvF0ZzbBe5YD/oKHHZRo04CVFzdpcUKGPnmQzkRbVNG0h/pilm
+CeIOIvvsYjNzZTFbz6RMfvCoQevbBmU8P7JyHt2jLYm6XL6oDv9mJiglcuJ+XBSWWzRpH5qtecy
WGu/urL8ijgQIGayt8Aw4kDl7pWi2YHfJoutNG4goWOMoDDYJL6O9baiKStoGidZX2wgXe2KSRiB
0yb66jKbINClnbn7cgo5yXkHJ9IIXdXD+6wtx12tYGoU2bmbEwK6Yp3wl5zVGSZaerCm8K3Rb2Cs
Zq9DaTonf4SWGtOAvDYl05nG4RGicVcGWZQtQpwivSusRhxlqb1zaON5l0XW3JhI7f7+MFm+QmlN
c2tAtv37gr//36HsnMbcuPz9VxNP6Z1mVXBniT2CgJ9IeKRxk9h3f7/41TMF417UIn4NW7QUVIP2
PexN8G0ZzfE2csKjHVYIdKsxucvcFpiCystDaA5TkIj8Wx/b9pzH7lPPWryvBvuNUBsZ9C3inty/
QF70WURafZV0KYeFGPC/doP9q3gsZyO+Zrp1k/KpP8YOYxddHy5YhON+QtHjh/XBG3zOXw5hMUXE
O+3JuXL94pSJTj3GI3ENpbHTZw35de63a6dqf+xfbsDhsWgh6C1hxkAiG8AXTAvHnseDTI5FaG93
H3WGCUqaP6S3lmhGvANUWuKSRurMSLDFDzKpd17lYoFx5muV6rtYG4xrrzN6LXqD587VwpvSS+Lr
UNKf7YkbPPo2dKbZCrfxmB6KocTHKslRsXAzuw0Ho4wRKn1Gi1uq9usbd0CqREyahRzN3NLpdI5z
VmPC0TD3R+TO7exYOeR8IEocNXTLRf8QT5GxaSyQEE3GgFafwabr27xCQYFitn1yyiXHz3U3HN7v
aXYHcUNzvhW06lVhvnIec0Fq+Ui9OfOXCnK6XeE54MdeOoPdoKfF99Vhk2384d2A3E5HcQysV6Zg
HbGi5B7yJrxbgokAkuIc3qusifcWnSjB9FiAofFyuEQNGbaAPZOEAceMRIXGppBYXs0p2TauXt+b
5fQExnq6UA6JtdKjb5KX2LnsJtnpFvJlgp+vOpDvE8K6z1xHJOYQYAZXNrcund6Sy6CZUJayod8I
AFDoitNslfQO7zhx1m5U/7QWZZysw++pjShfwa4+ONrc7XC1onfzG8ZgAI61iuedSU0B4KvLj8po
znT8iMCbCTuDpEgTM2yWyCgTEx7QO/NOEAmCWSqknzYbxqETDMhcc/7gsGWeNLxyvpBsYewUcR6P
m9te5QW+bHcTus2Pp7gSek/tHnXVu1a5EaMnXEUV5TiDLBgTJvuiYxIbrWfZjV3lMPgyd8n0nX/1
bdfIA0P5gHxD7gBSuSIDu3bkL1HEBJ3HjGkmdi+JKwrOsNq0ANEqAA4rTWOkkhhn3ZZ/YlIMbClK
HA+aK3yJpj/QxLhtyODYunT7DKnJo8kWapuMhUbQv9uyLs9Dy8kFAiVKWw15G5TbtVV+eFMn9nOe
5WQ6j9m2Cn94hUTNJYgTU+6asKQXiwWAuY3U1mXi3KU6Oj3b7lZuaceH2aVTaHmBnLWPym3vS1tq
O0ZK7s617SOAKsn8KfIPGfHctZQS/SlOpNQw3gHge5mTrfXe+MIgcstJe9+To3aNpPbLQRMNY+xt
7GoKtwhDbqcp/vbjENqaqC+F9yQ9c0bkXjnbPmRiZEAaXTVdcmp02BCN6627yCKURj2P5O0VfvGi
dR5Jv9X4aAxxv+4Mf61CQm1nVM8AImyOdh3EUuI04ex2WRDN5a/LHY+3tCYoJzoIKoWQvv7KFvVP
RCIrr624a0k3xBdvfWWTUVynRQdFoUVSik/LwIUN36r62A4Cs77pXwaoP4Og3Cu0dwwF9PrMsx4j
4mYhIW2PvtO6J+W782tI8P6uFwXkFKMOcsut1nVKJG4+oNOzJk6ilGDUJtHET1/NtkTfaU4XFYHX
apFFV0X+ZXdVEliwu0iiIvRVGLuKbsxKONOG2L+d1yC+K635RjLiI4a4x1Lbqq3b/oZFtOh1xY5g
UQSHrXtfF+PiZcrgMcfMUqWDaq+5wQLxq1dqJMxNPtMEig5W4f0Y/YuLVGfD+Q5GOfugT/QKvLPy
b6YvjAFS0HBv/h/2ziRJb2TNrlsp0xxp6AE3kzT4+yb6PjiBkUESfecOBxzYkdahjdVBvnplmYNS
qUaaaJBpLx+TkcE/HA73+917LqNuqqAycPvWZugYaOU0BDq0GY8Zm9oyMpdqGo8TOLSKZWFbmy7K
Zt5VB9iTHQtXMo0gHGEqlmJamLMr0wd6LZvt2JC4ZBw+bvoWEVWJmzQfmzXGilG2cE/Q+EjiOjl4
qvi3PdA0ltt5cVSi2Q/pnBGUcm51XH40U/TEfyzneDFgzsR5P/m63S1pvE0H74czQ5no9YqfQcwl
IjX5v4zgwhIX4cKPyArOC42L/rSNPSmxwbmUWwaXgBshfmP31p2o3XT66E77dX8o3JmRFbJliRwE
A4BUqB9lVAuvrP+QZaoD9yLdR5nbN3XnPofKmQ5WFr9iNuI8G9NI4Gv3bPXv9koqRfilQhORI84U
WghB140ok5Etozi5AI4YZSryo3P6i33e5yO3bLZvrjbCcMZlkHZrDwBXY4fDh4m7MwXga0QScnWY
ogz4T4EIvsVlylH3mLj0/WR5T1fdmJmr4c5Adpt4X+giY1in1lY/pyVHl/EmpNBFv1WC6BVzefE1
AIE+2ANb5+QWxb6oGf518JGtzocik/KQxRIXYzA2OEV8aEEjHR9dQYTUGccav2WFn1v8EFQsHbvO
8O1RuaDn6KMLmRNEy7Qb/Nnnj/zKe8Y95KHhzTfguu54YW2gu/HWSqebNpblIY4c90lHETRDuEwe
aR1E2JibGePkSMzQN/MXYzfqQSs+sJ7W5GyxMaeDjRqDgTZIJ/mKEuopJiula8aMP9nFT3lXLm80
Uwd706bfmiZSWwQMupQk8J/MGaIjV5KLURgxjDTbZM0Bu7iLL35X8MaQ4bUeDUMzkpFYkD7DCqvJ
EOOTSKKrUv6b4/cYnTX/azJrn3le1duqIOPe03bGT8pGxlrYo6l1orbLsiZ+9JQyLIKrRR9TuzYv
eC2Heh2tp8o8LjUm9CpcGxApyQa3Weylv3O7AG5Mz/O2Qs4UPnThkSw0kNDOcz+MuwQc7iaExSUY
JzYwq4+RDjBT15D38zaozrUHrzZZ6M9yK33TlHTIeaZkoIhJp0xaijo7s/Hq+WdgyjsWNrSiwn7R
Sf+9KahXwNFyHGwM7p5ycO4vrJiZjtvjkHnvBoDatpfclWtrP2asi5bqETJmP5ayiXd9OTxrjSzG
ZaVhKWzxt4QHbRNp9wmTcKSU+uBJlLLYrh9r4V69keiqCJw3p2LrGvzkRttVi3O87Di0aHMKymq9
CJL5afAxdWgvW6ekbSiaKE7lkd/oElJyvfCznDT+2Zp+RRTmC83BCa4FRR9V3P52UvSyKNEx6uNh
ysMfisHBkQQHdrDQ/G5nZhSDErdpbH3vuxpsFV7obUcHLyn5Fjt6dFTRM3cjPFcLjZCKOfXy2j/M
heH6iUKP20N+UyGmP8a6jM3ypjr6rgdwhNO4qVucYuMTqgo7Ae/nTddPjy53sb2KJJxPdyE77VfH
ZaiznWtolkAWuEsNbWZpgHKo7fKrrcEaVoPedZ3mnBDWTxYUrW2k4dwoATKSFmNU9qF7qaNluSy9
80TVHEq/eEqMe43z0mEgWKI+t4+8bHjTEciqnTY8zj5Nf3QrX40MslunIj8xUUNzG7W8A8xymRaz
HKqJR1Oa8uyWGehmeiySxbrO8CATvBLQbwmMEYcm6QaRLzf66NGKc8s9urxF3ST9YWfvAu10H4+Q
VpV73/b9Yy4LwhEyfgz791Q136KBE8s0SB6pYljv1yS8o5YwEoLW1vPfp8YvDw1iKnAyutAYdCGg
SMXg2eT3DmXuFymtGoqU9TMQ9MBO+QeH1f650sMBF4A6RGho59F6ihvvPvV/MFHGZ5fZH6rB98UB
a6e5dHF7He/wpsHmRomCxvNms4talbwNDIwd7IAN5iiKm+pvlEIQZXHyByoxHwWPQ9ZwABjduboP
4+zoDSo5h0TrFnBRnDs4c9ASeIcT7jxF9o1dhY9+RlE41zVrR66YEk3biw7WLK1tWAaMapzcHOH/
RzFYOwaWOiScM5XWT6fgdUEgq7+kzrCb/P5dY6bdkR7H1zQY4ttWlqP87M0K6A5bBuuxqn5VA5Og
etDHtvpTsgjP1th9CDqht2tf80T6PvbIfcy0idcJ9eNVnP2YinDeZpoxRM9LH9rUcAzd+prHNhiH
6oHC6fxgjb3c8fNKLjWvjsVm2mA0IdQF+lyd44joKWAqHVtis8sf0K4i8KuMrO/iULxXXnWTmpb+
6OxXYXWcjehdzILwCYnqMVDxsaTjvi4ShqigZTfw7O1NoJgTcIe9pYXjrTPXSHQSV2cbYkIgn6XI
gcE067dzEt018twz5oA6SnklYpMmGvYD2FVOu7UfDdHZltOpaSn5i2wCCfEqq7fWgIwUGaJe5tfs
ZXAxOhjL7kx5lpdmO0oL+COufbpVdSGubu+aBkXWV3hNas8mPDrEeJHTcBMvtbU1GJWTAmEvHGAh
WGh9pTcjm8jx4KS/G9f6HDp5q+3B26mq+z6IdSI3oA+qLh/2jpq/Z/1wRtjl5EZefZfbT20nYrBn
y2frmrXaArJW4nG2pqnGzDMjPJqG6d2lGqMpCKJzR51HTBtUYJ9iv53oKnSxY1bU6wXMGz2L+c0A
dloEAbsSgS8ejK2ZzHTlMnUZNbI7Rb50NiQxv5SAmI71YSoS6jxile8Cl6i3P0lwxklwwo8LFiwY
j/aQfRYRsn7qt2Lfe+NX5mFmMPltqksKeUpYBGN9cYMgAnHg3BadprcvR+cNczQiWve81MMTFe5l
8znzkjnnMc6AeqGIqfMxT4T60qXw/xgVnkI3+SJ3hDmnaX5G7oKdVPRgYhxiLIFOj1Us7rTjUuPo
5xTCVfVH30C8sD3rmgSp2jkIykpTX9Ws7Ouf4ONhfNvys02HW3uc5/umWvqDxySLHgT8QgtIh9hU
V6+ixCVc7OxSt+Vb0JTlXnvjL2lnjCjr9rZT6ovJ+pP0CQr7aG8NRa0bf2aiMzZrDFXd10R+C/h9
vNy7sy9eRAVZNmkhoI2FQ+Ary+5mBiwHHLhYh1VHOdsxz0oGA8mPZknxJXjTl0ryR7yit04T8eQW
6OWkXPMJr/WYmGybFRGZ5OitpvYT/tW+T2Vz9lR3Z+FI2Wm0D7J/9+S9QPa5BI918zgFa5LabQ5N
V694TsPjVfeMpTC+9GH5c54jbIuTt4FuJzYewUUElfa9ov5rxyJ577oBRk9ADx8900BoGDFqmpNT
JfciHPG7LP0Zhi+/y/M+KS+Id5UfRmSwipeyVfIQeph4lvRLsjUG4ZIe6Ymyd+FUGfwu1hOtPSDB
OtsndmZ9ZDJ9izNO3Jbty3NTdj8ca751ohTtnpuTykefszbx+eiK5kXGvKvGXW1Q8jkbvo42nRzO
3H42QmJKnfKAZ9y+Nlyaz8pdPiub+ZaIe+CRMNwk/Y6ntphehfTOPIC84EbO6EkE16xTECKMLuET
zv3FSTlThT72u77wWHozQJnMw3DTzuFjRrMQAxXuSyNemp0Z51u2+T2fEwtcT9u14QHRaK967CUi
iJ4RiNVWus2jNkl0YDs4zagJp7rPX/LxIQpn92Q1S36JIByl86TBS3IO8Kj4cdjMGOAwXM2VeHJV
+WxxUfjzry717p2ZnhwQR9uivMu4E1CbHnQnopAXN4dqagPtU07/VlpeclLr2TKlR6POxNsykbkv
3srFDQ8zJyYWR/uUqEfuhg2kn+qjo9T5xBWO1NVMULE8Bj231cptnlXqvECA4eySK/tqMnVmjv/i
OvQPjlPxm0P/x9LpZxmzDauhf50olAjk/FoGPPVNgjuuJ2HIUOCUxwOhZHvEl7XWEOuQkqf16eQI
9QK77yYsOnqKkvCpsPdukorLpDk1WjrCZDNzgGocllaOB9DJ3Jc26kGpxQDQfYT4vvd5c+SAGOZs
6Q7lXB48rrTXKBoR0krmzX2sf5oqvJNjFF4JWRWhy9CpgDeZYOtacN5T9bIGrMFgVWOx7DjvMKY7
SV/53MuRcn1GNRDtflkpE3f4DVRgWXCPMDaYvO/xD0X1TRHmb5Jp9jaqYxIxTgv3mz4Sat0wAc3k
Y+Jo45thfE3BNPuFPM1hZt8srfrhG5efGVDQztfZ2Rk+ozKXa2DhLevpC3LxAB7KYDgllcXsPpnv
C9EQ42vuTCf6Y80seqJNFQGFBGXhT97duJ6NV6XZJk9plz6i0nCsR8pgwVlTdk3ezH31QYRuTQo5
g5nXKWD2cQyS5hdsm8+4ROzJEkvtg5JPk5nfkSngoQutB3xrKHrzTyoiHdJqELw5UlRMAc+FMx5I
rEXZ+Cw91C8vHa5RML2NhhagASTIRtuLhr0optvB6pn3mgEGoKUx4rI31bzsd1wlscn22FdKjxKm
LNAfEngC9o7id5Uq2JUSaWCpYS1Z7SHkjup1hyyakl0I0LoIpydrofqC0Ui9myL2DRHcSJkKvAf+
mejNVy/wApuGUXJZTgfsfeTrpgjxt7xUVnaIquTANHKv/bIl9x0DdSjFLnQxMXaNiG6b9hVC+VV7
tdgLjvKHuEso5g2gDKTruXTp3glspOjzLxjT1DEpisfJq9WuxiOTkIXJqxA8MiOnckCUWJyK0SE/
Ok93Zw5Z2Rno6IU/43Ci5QkHwI3s7HIfWJx1PLuIcLEONFqM4am2AxQuO/wO6gyeU5Zmp7lUGbWu
3TEyaXfxY9GwCBV36nS5i8qy3o4IxDVxs5swQrdw7YicKS2sAmGtxNQy8A6jdtLe11X/q49yzBxx
/yAckdyKZ+VX3hN35IuFa6bvQF6XOWTVoieawtLchTBRT2Ih/VuUgjm9zuUxcKsbTjVkxnP94PlI
rgn5LAiaAH21kxmkhkdP1fpYDT0kuQj7RpJZhMUtSdH1TKXXMhyWEGDChKcnQScy9vAswNzNPkZj
5hD8Fe/9Fo9gFAANBiKenyN1EdIxt05P1jELKVGycPBH0avJinlbwM/m4JyfisD8NLHVnoBOkDvo
UQ4nS/EuXJo9NkRvO1cn3Fdk+tUY7fwa+Vjl73HM81aRhEfU26tqvAp6LZdxmAh4lD/HKdnKaSIh
PVIR6Q89vl8BEs9+cB3J8NZjkBMrIMcT8v7mz7+VNXeOhRIqPELLa5ESbG59i8Knpn7DQIG+acAr
L8ynN5PoCoQTbojMVi7JSq31OY/uakdSH47XkazSxP+wWnK3hvJoAfY1i5EWHRJakFCepcW5Nhnm
a4FmvittTpVUcLCo8GfkcXeXDvkh7CaQ2NrZt+PyPY/bnoAeY8li/BwxxHKCZuzu5zbs3PYCxQjR
sachw3ZT9iFgAjRBX0Nx9ZSAuLSoD6Gw/a57twWHtHWRbsoKDSebHapu1HNd8bApK4JBfnBb7k+O
VWKCI1BxMI0+Y+HnhTyam3imZ3QhoN+ODmJnMoFNGeDCEKpt9msJED6vTaGj5NSx5KBuBc45m6e3
BH8xV1U+bQ7tmJUsSHGL+qzVABRlQPgtOZCPZGgsRcclA3VqbRz6nGpC8gw8YeAJX11nX2J/Jd2h
uWD4frNs7DJ4tCFAwP3R9yQxqz0G0X7bikQwyUhuJWWR/nKOvSnaizrArROhRcVhYy4mYr4oK3Nl
3HtDcIvgcTzl+8wvz34Kai8CIxjbE7QXinYo4cMqhTh95DbPrR87Oi4WqD+qkvdZ0TrbJnmaLLy6
8ON+emBBSA+E27qr7jgtMlayKRmDKQVPp6WzI6C6uA2GRwDI17W4Oa4YR0wwWegOusNMUm7771ha
yzOZAvIoEmy+YoHUdQ3TvIKNJVxokAR/uIb7ONQkl1YdbZOgu5mTVcGdx/MwOD9kUuobHh72vvJR
ZcgeyocWs7R0jnofk1aUGwXzQ1bL7gTMsJs80oDwBRm3HKap56zeN0ywwN4IBERIEzxtZVeRf8Jg
V+n5OzLpZloGxd1s4gKaPpRVlF9SA7i1SrBROYV+ouWtYaibDmwe0VgLXFvtMcUL6LnjPQPzozu3
9tEOIXmBYqczNPzOeYdSFMVFVffRt0CG7QqMA/HYESOYKcAGBs3fktx9muVgbQeMiZtwD0M0BPZA
hgfjaYOdjDRVXYPdjTKS/ye85/Cnw9TGKUYfXNvoW+6VvHYFXk3PxkCVJXLjt+oQG+iyHD1grk9o
5RyIQS+gDHQRDGM3ZNXTtP1nJvn/h7f/k/C2iOCQBWDR/mMy7FP7lf2S6l9u8u/NV6vl8Nck97//
/n+kuR3P+SNmDCSET9QQ0pn7zzT3n78S+o5r+7FHNtsnAf5PUmz0hwtI/a842H+GuT1+yeNbjG3H
dgOPL/hfyXI7/Nf/ipZbSbV+DBw7tiPXCxBv/57khga3tBSrAj+ofxf+q7El+obaRVxqea73LSGe
NluraVEOiTk2rMe/fHIP/6DY/ZU358DQ/T9+B6Td/woMzJKh9ITkO+i7hE5N7gvgtVrQUwhEZ4rg
dzFqo/5Ws0EP6OTC+vn/cJ2/52Xe/fqZf//v63P21XY8rmk2/M+//6P6xz+nv9qVDfC3f9g3Qz7M
j3TFz0+/FKrwPzHA67/5f/uL//Lrz6/ynyx0d10M//Eif67a8X//ryb/O6Zg/T3/trDDP0Kf/YsW
uTggBxtBLfwHpsDx/vBizyYuvUL9Ap+f+L+taz/kWYigE4SObzteGPHVVKuH7H/8Nz/4w3edkNLR
wPbhKgfef2ldcxH4+7oia8NAHDIz3xz841is6+4vIENhAqdQTYDRhmpMhqZ0WtpOcqDYTx5oeab1
Y+a8COgIQiZwgVlxCJbFIO+lVdJ+SI8Slsa1fjfHC9eo50ImRGhEeaWFLcLde+MPziGWilyhi/lj
7VmJsua7JDaVVw6FYayLbWMJSuZyC2/+CMQfT+epksi7FYY+FjrCgQ8/lNcTAe0RaTIL5muDfBbS
QVMn+AIiTRp09BjkNhl9znlh49ddVohMwv8X1nrrq07tTBD154YeTGY5HIwafIO6YSxtW+Y+jGxe
lF5AXn7s0C5KJsOJx6Oc008ReEDDtLtPekaJ2KH3flRxNR2bBZXN4/7bAE/yaOmznfcMjsOO1M8+
HcnhZcGvqVP13gRoJgpyzAwOZmuNNWIE7Ga0DY8MkneqCVJjjkC4cr3e33OrAZ9ZUvjeZCHFJsU5
c1W8n4hcQHneZyXe1zglc6Kb/kONyR0nPWbftsGCr7hsM0Khj0PSndeRvmlmjvDLvexaD+0Wd2jo
8bNYHHKFEfpmQtKBY0eyxW8NBCVbONday3hwu7CF+cMod8hGZooTJLi1DXfx6TULA4hbNcYniH40
3U4hDKSJMAX8HrX3qpaArAk++iI7Cszum97gPh/l52DnCwHd/sXEAOV1CQBqmqxfzN9xVVDPN2Wc
mJMBt0bQ79z1kD61ITJ8qV5kK9BjuXFFEX9MZ1B8FJCeY4WjOEapXtPnd6MKmqNHpExZ7rKL2goh
J02IXzW0vjRVfeKPWMGh4mw4DIgKGNhbfOFvToAuP2Jfog+Xb3mW77TxdSPqnx0SG81pf8G0D+KI
oohzJocGjbWhOUDgRWnao18Rqwsn9SmokHdIwbSGqvUiD5Hchvg2cvj85gGDdaIRhPPkY+gmrkGF
ia5LFZEAK7Ag9b690IP3joF91UV2sUD/0IH1apfJbeWMJL3d5bZijseqYNImuphTJ8bNMeOa2i7B
U0NU7FBrusvbEECDgqa7wNy1+Mm0M2Vf4VPtppQiB365HzHjdazFajc4S7TrPVHyKc3ftGPaSzZ3
R5b/m1WX99qGOBHWxDiXlQY+gmvUSykPs3ExsQ9A4pqG1W7Vl8SDRlyYeq1H3TuB9w0mCEsLuEbe
M9ZY+NkObQDEFFdDh+/p5DrItkPBENP01dFt2EmcoRFHFegtrIB478bNZzziEwAnbFOaMB5H32Pp
YkvlykhcfcAUgWs7oBnXuLsiJFU2S0ogXOdLzk62ZdzVYdGnQWKhHaYii0NwZ+dEUK/8kTRoKh7x
NQA6c/Ajm7p8KV2Kmk0J4g4li9fsaF3yfJH7nvjpxhHYQE3rwnsjZJnEJNTxAarecXfGZT36siPP
gLeZYzmTmbI7BH1LBj+lnMH5mtjkj0MoT1yUNNktnkGSOwOcaPBUBU8t3gT+2NJjYO3zfE+rzhDG
j51V0hdUZexujn3FjfxBhpHi52aEiUBP1YRBVePO3JQC/qFmeStGB+1yThWaGd4zHIdR3ezHGZtA
EoptJ2G22UMN8iByz64PXLVBHQkqyKpdYYptNLvNtvQTF9gcF5gYM66NCuNHszz2DT/KuguZSJDT
9WJi4ikYD+LnMxI/q1tFeNNVyzYjE+sxSvN3JHsorM2ReNvXsFgfeGfexgj1ChnwWgWu/ZQ2TrxF
2D0ttf1ViOWl5Wb151bZ5QU8T4c/m69uxpxcPLGKkja4BfgL3lNy4Z0YrsgmhIviHxp/9NEn4jiF
c35Kk/dQzsOhygAIZqMkbplSuM23F3yjbS0quLUmAtq+VeQ/vFH9TGMP60DCdG+w6NWW4zZh0gj7
wKke9YK8rSNuvGk08yTbFT4HfO67fMkfJJfrGHrt6mjjSX2J4onsY7XtxRU8/vOQZMAACGalRflT
sE9vuD1THS1xHOVcNJmaHMPmC2U7p7JovLGshF1MlEfaxN9rlhBGSpRg12/OU9d96iodYeLSQlUy
ZBgq3nkUHuIUyXgACap1p244+t60ctltHJXq3Z2fUuWfhQMZuLMHTALc/+/qFd+e5eWx95pkk4Xd
I11LxVOWzvk10MD9OuE8RI48Rh63wMXBjOJKLJJ6ZrS+NrMXhtTZ4Kh4p2AVoYq1L2Xt7eHWuDit
SDN3DYzi2joCoWwI97Fr9W4QI57gW+lK+qWG+IdNa/FDtiscjYqoW5sns7qHG8ABN6tBcyRvHBKO
QyQKGLF2ygmFWfzk5sclRyMqFuuRp3TcpJLhl3pc5JQDx+PZT/D3OAwEhnH5hnOh2/Wm+LS68NrW
qLZuJg9p016REMJTQNUwx+ox4JLvPfvsBjsTMkaH8rxhfn+H+xzTxq7E9kb3l+u336sCwHGfcIFd
wtAGndDR50oZb5oVatN06d1cTafQIS9uyvk5q4oPGsxpsgYXKkx953iQ1CMs/LgrlmqXVtFdZJN0
73QGhbYN0bHKNiCnPBNvThgYOKUmwF1eB0bXFD2JvXJSYArg4cI54b8foxP6sGv7eb5tuqrfgT8L
q268JkCeGpzKpCqgG9gzXp9FD1ddjMQAk/lGU/hQcT/26Tg8FhV7fR93rCwPx1OoUINIAsITlcy3
kag+Bw8vq00r+WaqyL/X6bz3Q6C2lDIYNP6o3hYhHZ15FITYNVto/cBYurg4hXCWXMHDrHLvKxsZ
RxpSD27qxMfRHR4Bwmxwfb44NVwaWOXk2ajBDWB64LacdjLA6jstBCptQy+1oeqBTDzpCrquow6S
pwvfeEC0PVBohTLjI7lQ7muheawoAgCQxVSJTwJ4jktTlodMmqPe9TSfL2akQmLwLnNEcH1RFESh
HJ5nI7ODZRShl6WTm2Bpon1yg4rn7PNIzRiQivdJD85rg21wO8fiG1aecWtcIk2OZ6aD78uHcaH5
ahnbjHReiiinApBcfbuVDIPYDiNvb0om5y7Or7MIy1+dF2f7sl6dkW4PShqiRAyfmOAWdpDO81L6
opOLcBuBP9dfIZPUTIPx3nXM/7d+SqhPngY/1id78kkWMDXJhojUZfQEweopiNIXpjzmTgZgeyzt
gswtu4FIG6REJzt7c8ExbbFYRkG7tXAA22N8ilRpnYo5mIkN0YAY5AEY4I6ZpxsvtBCSd/Lrhm8h
NK9RpRem+AmvQnOpLUXASWYczbGuccTszdbKMCCWnH6LvAi3dopyMBS4llY7bp9bDlt8SHCsLAM8
L+Slllys/RTWb+7QaI7iq1+gDc/pfDPZtbOT0QTBgbM49n9MyAVnyi6OjwXw6RvtMm0qRbTsyNDs
XJ03p5p/k9rclBQLPpmWryJTGqchXCSbcFpTkjEgFaMbDBJpi0ETL16nOsa3s0fP3gglyXY0cV3q
QZok+VGBqramssFPBjLCaZ9z4WjGLsGB43iNrYXtvGoSgbF/7STqezrVPgI4ZSyn7MNl/HakFe6N
bfuutufboVue8mjobwPMFBmnpV6gjDl2IQ/0naYVuF1ryp/Urk9fU0d7QIhZC6ACWrJRNCmKNTFX
8BFQcYtJMxSbVsfnOPUzloWw7ySPQSDuvIXEjxqnYdeP4jdeA0zgsXwn4ABWB7qj8F6UZfnHIa8w
f0EDxm/H/FcacC9Idg8EPTniCQu1kPqXb97EeKee8N0Smf5OUdYNZWDxdl5omGNPeQwoZ9PEpJGP
wVUDnGjX5kUhFnvfuQDkbfxYeileUOPftM5xAk3+U1rE97L0z8AEULUDjomNbkmLabpTqri5tHy9
hXvZcUnVN40XqpkcnMR8aMdcB6c646F2Wmz4DANUMs9nx9hMOd6pl95PjNCudFFC1UZLJ2q6CtYp
+97qpxnt9qQ7n6NMiqsLTvK4m6WgDdngRmSTYz6JnXquUIA9Dolu/LSokHasHA+KR5hM5vVtxRH8
IQRRjQy6hm65/fYdX5uwDagZ8ar1cit6+9Yd2d7Q8OH2xSkDjqYabykcDE720N/FKiQc3vNOmHEG
7o3nlGtFG+75ngNM65mfCcowzR/h1psTGluL+OTyE76pgvLU8XtHtpFTqYaW007qXlyrOIQihZzV
t7S6ST3vFcp9SwRpw/VObCzTzjcgnzjeFxNgTlM0J0bUrFnT+VtPQAJKghJWyHS2ynDbMC5loB48
KknQt3FfPOdT9mSeRk9UJy3GB5j1+Ubo3j0ZBnVxOTZP2dg4F8fyWbLWT4paQWEFqOGzcSBZ0xaf
LRmQVSi517wfaYIc6s0QW5C2lxhcv92QzR3SiwpLSSdse6j6qd8mPWE+i6h7UQnBeGkm9pznpJkA
Qbf2xDAI3XjbmgJ0mdttJCmfTdaryyjys+m6G7Bnz1GRVpCA3e/ZhHxvBkyvBYSNUDXUzznV1kTb
LKP8gskxE+wFvLznDiRUHHMNogZCaEw0JzfVjZf7zymmoUNcY/NljsPeFnHJdcUyw7m2X4jNUDYj
h3PqlvqhBPqzCfDtH1LBbTQ6zoGeboM54tzeO/61E/MeV/xIFce8hWnONHvdgdX4K1kc52hV0w1Y
vaP0edYrCoqvsD42TrzGcDS1rCAEp3l8taalPDdU223mQFwDc+IjiC5k01yIzvQY5T7FwqrAZzfS
KGnNLX02ns3FjjEpGa7556LR9EuZ7xePg53fKR9fSfI9oUQSCyyZQomtVNH8Sqifi9BGTm105eUm
oh5/oC05pFTxYawcOl7ZTzS2/H0FnGoLjoLssx9/TfaXzn15dL3s0RlxPAbek+2V7plJ/jK5lGt2
bD+9x1WQOQTdgczE4RIdZyyWGy3oaHW6SB+WtIQQXCbcPWYdXp1k2tclhz+kJSY71k1TpK/FwBuG
4pv2aGYhrsMESNApCq5PMU3OFjLZXnlG3+K6egqaLN0ozWsFpWNNuQQcOGsQ5VJqvHcFV/eAM4a0
zdVNSbYIvhszudyu4rHDNzX9Ns1Q7fGVBlcLfxKHn4oR1GSSQ1l91D4VswDK73rZX7o5O1HtDSZl
XkPvv6qoJkBGRGabzFV7hk9ACt9OWlzk90CQ6gvf866nH4KrLyxMd5BftTCPMvmVDOMXsLetkQUC
FwPoPd3YvWnYqf0PLeXrJJnPjgnd5lO044Wzj8uWzaXGsAZPatxBnTyJpJq3qfNVam7BBdEGehks
sfNl/hqI8TQ11U/JDZBXe7GeR1q8b8Nlmka1n21951roMUsJoyfA+Ymn4OCUa30M7omjJUoGj9o+
t9RSnnDKH9RgfaiapAzMlukJr29Hej6TV80VHN3we5O5n46NddiMETVfZcRKCKHNz0kAjrgLjp3I
v9dW9WBsdzl4WcWUK83TE5yn6iamIAT5HHhKR4TF7RrO8HTxopRkuKAEZ3NcJZuYGig6GPP9ahbE
q07S1mlxNmDS2gcYzLlS7qj82nKHfkjJdB8scp4HszLNIRdsRUuh6XsZJ+9LSrRQJ+DkFnswx7ZZ
H3D2LIuy81NN3JQe5uxGDuF9ifvtEkz5XVk6T1xXSW73P0in0TFsJefCpGfjdpfSMe+y3dFJuZ2w
OHKQ/845Smxp4uWq77fXHD8IB5wH3+DqSTTMd5cintx+60LvpBtOgWGLb2UIk8Owap05NmTHZm8a
OAA3OUbU+AMIF+ZXH4S5kJStpCzBbMXJ6im6J8+BN61BgQ2QmZYOx6cwxaWhj8k2BSbqmKr3zCbX
9+ZHy0Nv8QJJisFlJmxoRefgY/Mm2uS9IccR0dVku+YJRtKCrxLu53QPd+E0x6+Za++C5bwgGZ35
NEC6ypOCjVIXlHxYMv0g18YN6RJplA4nXr+aJK3POJXsNoMXqWkQwARztZBT8TtBbufk701PofQ+
4rm4c2vvd+wG7CzWHncNb8X8zu/TZxfrmimzR1mRSVhI60Rr7CUd627XVvmDPebxfX9dRLXXkVke
Qo1DDacPY9K5/dawYd0Etf+bS39wqIaJg42LOUGEUDc7/Z1h/w60E6uWB453PXskn/MPBydVSBVE
KYKfOkq/Z2bhDRjqJ8EjdMzSUW9juyAigQnGCQiC/Ct755EkSbJd2a20YG5fTE1NjQwwcc4iPMLD
PUhOTDyDGOfcFoGt9CKwsT6WBUgXIN0CwRyD+r+yMqgR1afv3XuuaQze3mZ4r/ukjvFucsa1UW2a
KT2azH5uJQy9As0RKg557bPmFhQtiKiYVNihQJSCpwyf4wwMyFv4UX3+gzXn3dGKc8fq/uD62b4a
w2tO6lwfAtGJu+J7MuqKB23UdnFXYoTW0y2heOE10Ug1thVhXqXzrGISH+KBbmsmZLPOeL4XgHXU
NjCMTRGEGV666G5ZnNG86TZqLX12O3whUs5coqtwJQKgDsuErOkOmgmh2LbfHoZSRzbi0HibZLSL
3BtdVR/fOS2VxCsx1kJw0lRRLDV/3Hpa8TG26ZG/YajM7HcVEY9MrTngbncBUaS5T/UyNsB/y+hS
aMgAe3ILiBlBjN3zpwZ97GrAtVsM0J9KoQkCUKOr6LhgZnvSSgkGK4GPGnlnybxxVWA2XzrFU+bo
H3nS/m4bOmKywPeK1H4x6CCLu6a+cgKCoj+Y5CrObS7YqbuOOh3XAy1J1y1Kuuc46XPx3NXVV5IU
0cpNMjAaFldjkP0Xib42Ke7LZCKUFov/xrcjzBRa+oREPX90gAuCEtZXdcjkL6rjt0JYt5rbyuSc
5KE+7kF8yhuNwWQJ7jMHV9XtYLgtVZ3JrYkEExMAwmDtGs/MucE9ydZuri5SGeTqPej3skGcH892
56yd6XJu90yj/eBnbHUOlupFZMUbzWzJ/CiJaNf6fjP1ds4Zbp2K9iPw/U9Vz9D27sWzFakluXiD
N4GoYCKKJR2QqKiaxkWAXnkrDN7rQJOXpFBEftAd6x2cER2lYUg8uAVsAycyUFXKgaun0xdBkkLX
JFdg9U2au3W9z5wECH4JPqzQ300jISDDR3+A7/3QlW31kASSni/vZ8Xkiue4YtzBDpAaMXwVYQB7
43ywYnbFs5HXhDoAD0odqbaxxYWg874ScpTrqDLf9dbsNgmZOajgaI8M/p0WNtOfHIzXSFikCOkh
lHr0Z3GlW6ixilv5o94aIEONaF0bSBgoYkGxDPxmys8fBpPMAxUSachj29LA99FRkJ4GfGHUIZik
YAmFwbpTf7ldHp/o5+L5lCXaKiP/a+r8P+KG/2LmazKk/f+PfP/1X5Lv+n8t7//6v+HY1X8XNcyf
99fYV7PdfzBjsExXMOA1xB8I/V9zX80RcOYdsuikoq/yR5vw75NfwWfhBLBdw2IEZ5vG/5388leG
NYsg+LJSSNO2/zuTX8P+j4lySilDupbuSmEow6UP+Z8Gv2wz0aQPjtxwpG4RtNJ/CRgkMG/aUD6f
ymb6kmZR7UqdUVntFJyOAY/4Xb4tifyA9Xpv9fGo51BmM8FL66OLm3L91QWH6rreS8OUNynRGdmx
frR6XiE3xkYbVyXWVUoEKrHnVkBvkyANc8ZQQPBkUB2QaT6WXfFlFi8NEQ3zfzbG+qD1LIiJm2tL
DcFYJo5SlQ9JwhkrHmsaIXN1AUd2hsFD6Run17KxaMGOR+KhLog3Eqgz2G4BmMLyxaYtqphg3ARr
TcwJRIzNxXD6o50XJROQ6Zhl9UbRBO6yL1UmF/ACsLdhgPGOdycX8XLfuJidJF93aqgSm/ZoyO4V
nNM9Di0I/9qZBHgfE+KqrqiFGh2FlpYcNIIynGTAG8q8LxunowfjLxiSuyTjiXM3rHi4x/N3r4GR
pHxAryrEYZBFf9UNke7w9/wJuq/dXgxZnDAWpqH55uRQFKAUW+WEl+tjbNxjZw2vWj0SEB7etdLc
daK75FwXNemvAiLAlPSEec/wyG44agZQ47LdOIkkYI2xTh+E9woIv21gc+TCMJDaYcDaRXl/Kbk+
9KYf59oqN3rgr5nxGgf6K5VLPmT3yKk2fx6lEo4jHZajk3E6MoZji6q4pB/FHzE8rvzBekTHS56X
ekQ/yiMRM59W/VcYTI+WDO+2JncM2l7nT5h4LIbuDngAk7P1OLU4YbX2Eujtpcp4TyfqvBo+XxJh
Yrds0kdg3cf0nHKXhLDk3rVsommi/zJUuG9rZLcV5OGYoyRH8+hnLIaL9NUjjLh1XI9IrcdjNdZE
Ok5HM3aI4UTxnE0fjq1jLzVOgqscMIZQenIf/eHV5sLPtxGr4aPlzEk6Djb4DP1Am9BxvWTe8Nev
oY3QAgk4Hh7mmzMK8zGiZNX76QC3ezl/u6GwHlUb/RjwGhfeaO8HJpNe5R40ehWp8AmAcaJ7lvLK
tMWxN8Ofug9puyV3nTNfUffbQZIsQ3iUjiXT1qzHWOteEzwffUd1OkwP882db5I24s81B54L+XvS
oPrznbMI+N1sCLCONvSE5RBkj4AXN61r7bDPQwXlPQwU77WpDxdR8WtpyZ20s5KTxdRttSh6Fd0+
qqIfJ8QRmucglPVnjN+sIqX5+LeF9/8hi/ojvPpLLbX/+ud/mlcxJVgpDRRYyjGFZL38u3wl6BMG
lGEgNvNPwyEW5017C+piacj4x431V/rmr5ZhvJYavkg33wWa2o1p8uNpAweD+K711mMRO7/9xGKQ
b3Ot4h9oo2Ddal7ICGMvc1dyaJPxHfbiou0mDhm9e9ZD40DWWgxGNPiZv/lkqX3lVrAik5+q5vTF
P/Nm3XX9xa7SHzmQ1+em+3xeLOc1YliivaBxKsSpqeFDjyTW1RNKjSbgO4u2+dJyf/1n0VHz0pWX
1guSFcYrzWVeBubFC/LHNymRtDxGBhk01RK0eJw2cAOEP/N7i33uXDKm7/hv8wLVaO3Kanln8V4v
aj9ZgVy8pKGk1OPNV+buv7g/8y7yn+8PLXOkezRUpLTmiJS/yYvsIPQBB5b6Zt4eGmB3OIzI7LT0
Z8eq9k7ABexZqHJx0BL3Bjhr7zBF7kVXwo3jNWdD6bXxd9Kaa1xEGoURkvIp544M1XsZevfEXFdG
9dabA8MN2Os9GuxkGEJIRfGdwEbf0q7z/bfAzML7cD/bmaa8rxMyBphwUYXm7FPzsZQQkx+lVRuU
R8tkFN/zPcr77hVs4d0AJkgc8VueYUWK1eu8XhKKcbfc4F66vOZBCt+cnK0/77zpqz2zxAetuU1t
9/LnA6DgwgWcDIQpWAspH8CS1fNsMmbw++erLKaGkXmggUw2o5oMSd50vQh/nCT88fjnz33NdaId
6RcLu8W4013+3K7/qff+i3oPQc7fnutZQ/hv2sDHe/r9z//0kCdf9+4/Svz+fMpftZ7U/8EaZCPV
Qx8Kp1LxkP9bEhHiP0o/x0XCh5ZfzarWf9f4Of8gbJnicF7BTISqyFr/pvGzHMNypekI8LBS/Hcq
PcHP8p9Ffko4fEHdAMCNIlY689//7S2cwDkUwHfDlex7/xgD/6ddSO8/05qUbYrw+UzC+gKHgGNp
7kPriBJXtM3jTVP29Uo25P2mLaM7u8J4lA2d3Biz7M8IJ4hEo9jU5BJA5JeI2OcOnq4LqkkdxILW
PlgBMAmqL8bvCigwMiiGpASYEl8GsXjc6lm1itBwPFTvyCetg08bynJyb+WZACfpUhmOkzGXZyZR
d8Ne8+ryoCt7Y2iev6186Ju57bxpL3gKsc/hsMNJr6frskuwl806O6NgbAyDacl92ruNNoCJKOE1
oT2n9/HoOc03cUCQkiDzeyL7QvJCjPNQ7DKXFA4bfFE59B9FOe38hB9taq5W4z5bonkNZ0irCHAk
RJ7Y6N5jMbFPFMyeGg2lvF2Gtyir2T2TF63BBjgkro8f1tn5Bs0TMGioIfBaJxW5drHgWKtrpHGY
lfmUtP7ZcGq5klYN9yhq4d5RXkXZex3kHzT4cWFr3TIgCGhlTDW9Kb177woy5TJGIpWfTAfq/03g
6dNaDeW4FJ3JJMEge/cbxpI/kZ5n+l1GMutOONVrGiEVCiCvTi4Ql8wgzkPrgGYUZbIrbDaUrjRW
dKR11F7Vl/C8l0HLfqQkA4gZ2e/Sae6MKL7GgJg9THg2IR2bysM2OuoOkpQasmlQ2sx2ukMOm2ap
JnhrVY5F2A03LuQZ9DTMAv2GQUakAbuneaU7tJclWj+mEvViQp210tNjUCq50StEmrEg45OsuGlb
h/tJJ04xz6wH9Jh0UGu8SAmNx21sDPs2miR+FtQIkSA/Z2D+vMNmxs/l1ZjB4SgvepvkR52dYjcS
vATFafIf7ULAunF2TZOiFMOOTsfSfiJNF4PWFH90EIUPCdhuLH2zW0ujGcGvBTk624Sa8zaO0+9M
0UFrROZg2R7kKtB4kTj5jCtUTcVaEdexrugvbBoFajuyKybUenOrTr4ZHos0A8E9u4gJ8X0DUvHJ
MEA7p7BAFsCePXQJRnQkq7i6mHOAZQSVjKovRtKTM9Tg+XBrAlkRkARGZm/CwdpWbluhQ0nfJ0Hq
AtrjpZcn0L0G0ilTetdV5a70EdJBNnu9n0u/0w9mQDK2HlfTpRjzHQAR9Dn9mO1T0ocfwZs8M2Nb
40G9iL5/NcA7ohOW68mAkpI0ds5pkjqZcay/snJ5EkV3qsr8x+jbF6WaeDWFxGFKi7FNbPUnO9Br
pFvOQTIK2YShOmjKyfbgwaFB2HuNcvfRwTcYDOoaRFW6TrxtkINKnBWJnO7qBkwBS5RjJ92hSNz2
r/9pGpqS9oiI0zNxQLa2u2NkcWuy4BWSnetBthGj/IHeeRN++J14cbqNOmY9QAygqLrO2ulRbsQ6
OKi0crm2XvILgsqBzjf9tVrZhF/tWkFmEVZBjrn91uOZZ5LJMY/xArHAYOMK68XFq7QcWz9bwdXB
eYVSdA6TWQWp9auG2KAccc5d/64p7Mj6cJoEs7gg0e8ttr1JA6lYfkU1Zq0+J3nXp7GkAqN/DGty
pAv16sHusK3xtQ0Ni29Ds9xh9GCbam82gLNZPWQjfhtkD+Q6k1UjGA5FkJyZSGwKXxXLXNHrE9iZ
mUyJpcMQiU+Cq4LneImTBwdO4vXgK/jVpiImt7rb88jBdcpapri5eXDd9tzXit2UyAFEM6KtF0UY
MHPskNQpAI9G+IsUOqDt5ExJwgUCO95XyBvJYCCT1GQELKdjUjQPzNOew8R5ZUNC2mRh+E94lwQ/
fystouyizylyOSNnuJr9jJxRxPQ/RklP0Wy6k2HGqPqIC9OdjQy1oz+CyyEn6AOB3yybaxC6pzbD
qh5vqNn5TwZBmctaIsYpItSZJtM/Qki66ZCZEKErK3qHy77wJupmmZrjgojxBiLeJ32A4KrlN9cd
8r3nV3yqE52THkFaBLBx2XXVKpRIqj3NQs/apD8Y8q8e1bY7+BfONFtPer9NHVVq1RkngoLIIE2T
o1m6JBkUnNxrO+HI0j5rMPqupL+c0j4l1MOERtzb3nTwneYtB7u1jjNDberCfi06FMR1w4zALPNn
kbNIw1Vx6T86+zLPn9pvvy98TLXY67QW3brqbIAsocGUzGg+tI482K6Mr2htPu2iKld5Xv9Cbogh
M4JpEIYNxN/hWhTlJk97Mp8Su9gGUr6PQj23NUZ71HbPxErcLJdFea4WvOaMBPyghahLHZNow45V
AkOXvm8kf2/2vIIO8blNAC5F7LSmeer5hXk3u5M56p80jnYWv/zOJl+UnmzOibT67bfBMYa/bzDo
NOXdgruwiFP9jZPmR9HAeOnci5U2UJNct1l/MZfX9mGnfjuVuZWR5i3pA6MfNr1izeZrVsGTaozw
nLovLP3peSiBtuvoxnv6wKmV5Suwyu6ukAwfsqSFE+FgHjaCl3HAWAh87zlAZq+k9+Zmtb0biusI
ng3/KN+JAzQeuJkli/xzBlYhu9Btu1hlDpCfTgOiDc7zJBHI8ICBLo16RW5bSFrXk2zrYG+BWY99
2a0DUvrQ5z9BtnmMzO4lnB6hZcI4JZ+FioZDUCB8JuSsvbMCNMQsAF0U+FZhIglER7qvx3bnBNVz
08w7rB+85WX4u3FjtRAQi330SmFTaXuTrQcCwq6n0wNPEUMGeNpnYkO6dUyPch0ZCokeXm52deJ9
VPUoRkGcH+q1vqYhYDjiqlXiatYdHr0GTKtDwmGj/xah9lVN5QkZ75Nh5V+ywnxoZhDQ0BO4YXXW
puKSKwdVTzO1S6K34xKcdZxYyCZihi7cjshrduSE74wkAN0LMXynbO0YdUhUubT1jo4L+D5i80xa
N4FPOJAUFuVtRQ5Ob7MK41VgQ2dwXkenySbOuieuyAl+3CqfsE2D6RaW/1F4eAj16HuyKS6dObuj
7NuLP2J5yENC1Kd8wpZhQiUKk7x8ckINIrZDzi5atA0hD5sR9rPUKwOfqNpYXsnTqqgEtT66nhUW
fsyW5ilMKwyZ/plNr2JLQ25AfqO5bTNUKbERMQUK2nnuwby4wtDy56DIiHpnZVhAjBxxfdl/ZCFw
ClDmNykczrXWXFsZxVbrZnY59lYOr/h37Fs7OsCWUXWlJbS7V99w0qWM0I1AZ4xWEEnbks5fZOa3
eGAqXvX2j5Xpl2lEpTLYaNcae+OojNDNIIbDlvGUFLJG9Hpub21YXGuVfzCIGhIKHjUUL8Syn73S
+Mh5SZYITL+n7BBYDQqXFm1+5IZfyh6I+E5gI2pMsrdlFNNPjsb3IpbVPso/h4EQnUq4CcLTvF5C
JjolKVE2BUVM3WaHPqfPGdvuOpY46LEUbcxOQTajT0zqxLNnEAoX6ejkBgHWpvDeoC/w/yFirm4q
GWeCY0Jb1G3dJY5+9iQrn43MSHvjViDXZYbmZu02Ivqipf9gdLqG5orhbkSCd3HVTbwUntNmO2uo
aAgpFDqQnpfkpk0Lv1VHZwo3WAoiUg449+sgIjFCkQvrM3ayyIGC/eh9CkOmRxg4mJYJ01r1Q/Bu
htHLCH0xKlkUxlZqm8qIuIl4bZejX75rUx1vLDu6eTWweQBjDB71z9F86is4igNGpIVf928RpzTW
W9NiSlXuU6t6830HRb0Wn21X7lVUdotgbhc3N6E8kqmi7qGq2T9xbiDUjIiBtjpnn0P4aTDWrxch
KkSyfphEeSG+4KZY4fz+DGdnd2npm74UBBtJrnfvcc/KFI8G9Ie9jtGMVWq8BoB0UML0px7TyZkE
rhmclD2hcZgbVMMBiecevjxeK7tEfELwk6Hh/Q/AE6FnHYhOxyhB2TxsSEz4ad0n0x1/jzzvEIuu
bQUzpbbhHvhJ/qob4JxsLdJWZauaNYXwsqqjFj0SbN4Cjr1bkE+tnIquITBGyiz0j+ZZyjFbNtlw
8n35ktVsDvHky8UAjX8Y0cb57QMZSc166uu9X+G5h9abbYBehCHonryi2ukmFzT5ewRQZYEVHa1k
GsaQt9HUNkiuNcVJz1Dda1cGT71FUiNzAR4HbBZN3xMUMMmjihoMEVCzA0H9m5/+fISo+m+6oeui
3yqzvEzO+Ip4cam7xvs4f5lJFhl/ipdKShxQsvVp8/ti25ZDBSx27ZmzCiQCQeviK1qp8bsFBrRw
C5WSqo1BrMCYoPm+tayD+ChHPCupLx58+AJL9la5snjaVlkSn10Nrp5jdRUDF4ucc+yMK6nOeS/A
beUc3LHyfHaOuOC2ClY9NxSBOPW6Vu2LaOZSxZiHChuBbz0pcrcc4mwaeExN3t1GLErAgKuHxpZU
zFmreEQT5hLjYSD91HQGEr2qDTFfM1EyAukZTIeoIws+moVLMvXv+gjt1WVCk+ako0j+FccBRZBn
AkUcTFSY0fvoZibdDu0QNKS0hZD/2PjhyUU/8Ne/HVW+jDOyDxQ955Pg2lj286D6HeChvQ1TzU28
r8G42mP9GFfZPevliWm8y5qLyitWimOfg6w8L7YUaQZlJys0chYiThd6yaQZPeVbYmrLqg3VphSI
Jy179PdlE33TkGBxyV89mjtLWXLaEdEGpxT6leqDw6i3InPjknfxPTa1aqWsrTFVvHYBocM1k3Sc
LrfBEd9jMFikI0DMnPJmrbv5Z2wbwLAeHC8NV7VphSunq96t2s+WdZReNV1LV4ntbtG3U6HE2rVo
pptlEdUeFB8C4W8a6nAicLrsnc7a5o5O9kCJN6Ii2RkKJbFl/Sptm6cyyvoD4oqvNA0RV1EmBzwB
YNwZJ5Y8cCY3o4cPsxTEiVRKF2h4dQ41rFFlDY66iVnrhiAFfN2YfKiXHAbvWrKQL0nuDPa+420g
r3zSfEaKN/mkAsSnDvr5JrqmfZ5u2BwJB8GmZ0XVe+NTSApUpLEhnpnYf4DcLjnFIN3G8JdHuIq8
NNCBrQAdj2wU+7bSl9bgvcoG9pIaKMftoXwila9e9h0skSQ4AmOHh0B7Hw1eDCJuHdl6cPKlfIFe
g/msSAjyPHJgZ3w6Rj/eFLxEebcOY8xBYPzsRRFjPZnFCSJjShBzbiUim/dT89qzNgZwJywYFg+B
9ub12gryyxyf+4AuADXW+EAr7OT2Q0IkEo1lpTfXoBMFyqmHoAoI3HLLM+EBnMgTPAstJiEHUbUG
SQPNJp2e2oYHRdLI2hEhgTDLyUCJhWLzWdaIaghydjZ+OGJaOOJasTZZxytNzf/d4p7JBHVGLvxN
gpVnGTmS+v/azFL3ftY/FYW8xf3BjEckj31KynH9QqdGEenLdWTYPFAiBiyXtKSWXjx+EtxGds5j
q8BlTFXyRKL4e+QSVTX2Fb1/LmY6qK8A78jBTYolcokXQhT0NVFISD99fVMwK1rAzDNWKks3uq4P
61wnK8aaeeRT9toQWrQ1TQbGKYd4d8R8V9spXfTCXXeJ6W3h1TN0mA22rq2eKPQtNGD2nHk8Z7JY
AN5rC/BE9jN0I46NanyQ1fBD0ki17srhFI8WirDK/cnEJ7E1d1fq98KaPkURaRAp4yt+jJ0/VQ0M
xiTbkBy3ilsYl+7oE+GKADcAWW/n6jMr7Tn1bryNeg7MAimUoT81qYaLAXdRQepZn7qKaxgcAEAW
29qzPkOP6nTkBN1OgPeIMCIbgLWdN2gR2f6l7c2rstP3CE3ZVrA2hEQ+R96xKe3XQIWwp2eEe+6Y
W88DHqAczr6psp8z6CpxyrDeaapn0x92OaKnsRq9dTNOVIaGmJYc0n5SA7nkxBkljkaYxB6UIj/2
n3VluXuLSEON6WUTiy8ZDleR0DP1k/49HMqzyqVcdLF4tdjpF1YLbDSNu58YhnacWrdeB46WWcFm
pLO5oYv3TuMJ+ew4dXs7NZfg8bC/pNgefMM+Zwjf2p78NB33QTRgNoELywTWZPVXSfYemjjUaEjP
ozRCh2djg15JZFauwSPUaGeoZ0z4WH8hlLs4LrICSlOwxXMu0C47jIpmlWw1x81XCMdM0ZzwhRjb
Ws4yfiO/m4MVIjvkyFK7Pd5IXJZ9bA3srVWzUrCuFjLLd5anX9oCEnTDy4pqu92HXFYX68hGzRXx
ULEkJ+i3S7IcUmJX4iZ6cBgeHGJlPOsBmnhchNla0cTBdZkfrSFVi1D6T51Hs5OAA1q/kCnwVQAU
tYtyD9L33Pm0VaJSLIyU46bDSQyTs5zrce+oYgItW+0jLegSkYAVbhMxXfqaROqh1Z+J/3PWEEA7
DC3+e+npDnRt7vFeYvRCMTHtRe7tfB1jrl0zxZxyAJ7QwriYlswIK2Qx9TLX2k6YJ/c030gO1fgQ
OsNbF67/BkvBh2VhNbYC8pIj2zmZFRzSAiT9MjFHauohpCsykOFcsyekZWCsyYymXNPpHmchbjev
YJFRms2y7RfV1hcdGAJisef31O+SFvU1DMrInu+Mg3pDnCptjPZaFDwZbtMfQl6gshi1BzwHeyLV
sj0hg5jzJoJqteKtbjgcpGX5mLvZY+4ktF5cNhYya8+guK7FCGmxVtUxIEBNS7apxq4luoomHnEN
EIX1TaW4HkmBLK1OY6JrIV9tK8CypTb2+9Bs1mGBd0UMRrns23l7EOkzOAKxJQmQ8jd/r6xZSXZ1
s6Yk+0jgNtQ0Tj4QfehSVXSzkktcskGMfXmkVWEj7qs/WXsxTQXu2gDmTwZKcQkB63XKOOrd9M5y
hPgy019PThkbbKYq3JmCYioIyPQlYyrbGHPrAb+DhveE3VE3PzvkN/u2Mn8EnnJcfUhjRZQgF0TD
WUO/W8T2MJ5GFDGdl710yOjYHpwBebmLFcMbwz0DrINIg4ugO74GOLmkiCoJO8OXAu3LlCz6gbuX
vm7gwiowMkGqMiqe84zxK1hcglo6Sk1N6+5tgIlY9z/KkRZOobOCm/CmawtPmiftbWvlZ6tw/WMa
FtSeGu18icg3MYnw8S3rqcq9k91mUP1iF824LY6D8exm7rDEbuOv2DLpFdIOB9YWHmJtXxg22hWC
HklkgqY/ud8yRKLetlq0jQyb5F76tlobGJsKDDoZAbsUrTlripqLEBPVKdHiWJnRHjvjYy9bijYy
Z4CPnjh8D9tpMJ+KlkVauuNBhk274dS4Rgkyx1cSf+M01KF6Ch/aDRhUY8m0ak9bGiDMmMqx9cl2
5bXlUzRtY3u0V7VkpSe7Yc8wPd3qEV6bkOHyajI5H8IwRZsNWAuxwSB3OoB6Ty/hJSRJsvHhBBoz
NPNH+dwlQmg4FAAWW4dZ9sDzz/Ama791BCDrhMyKDbUBdPTAxttBBhMBs5wBQEownDIKueJqPMRM
u1XoWmsTo+PSSBMKG/ySQElWre9gk53vd5+iYhrb+nW0aJK1of6k5xaU+mjaMEmlUpyrR5czeBG+
owBLcOkW380kPweeby8uGZF499Qwb0WN4zFaewJtZZ6yqdN4Bmc5Ea0jwFJggB4LWmg2h0lHjO9N
Kl/rzMGT3ETWSuYBrqupeAmCCrYELZ4lmbZD8JlXL+W0Us3Z0X/DE4i6cxyfTRObd0EfxvlwjRcf
tajuPfnG1YoP0t/G3alPH2M6pfax1XeadfHKx5iAyENvvWTiknBizbE7vEhxsYOTzWjA8p97Ay7w
lregY6ok1MVxXuBAY6YiuewmuMwFkwrMjOlENhr+FSYlnGSzVTEw+yrplP52y0tuPSAKl/lzZo8L
pgs0RD6cgEwAEiHiV723HjyvXtJVWkvvNnn7PhBYr+k0kCGKy5AmaP8yIv8pf3WU4+n4mZl4gqZ3
CaXLfHGwDps3b/rxzFdlv4cV2vEAhuEvq2eYZ100+xhPWDiW8bCZXFgtR2/OgwgbzFKnwT+U3nEK
OaYc3eq9Mi86amWLuLCpcDc4zHFLIGfe6w1nsbegLzeu/C7iW4RW34abTL+neNKto1F+6oRXie+M
5hHs1bWVPo71T9vccv15wkZYwGsiM8FiAYHOKB7J1wz8343HqJUCgoClZTxBL2H8NGJA7nmk/Q+V
/ta9q2H8Bn+38MybIS4S341BszIqV/zSHbbOmKmWIHRAEk/KIhWm0y52eMyAmg8ZbXjBhWVKgPuF
5QRib0+LDhJE8UvULnbeW1rMvwlvGeX4YH1l2i1P9gqfD048qP1Be4zJsu+2ZnMpm9PoPs2Y/vjB
MW4EtpTmiWhChxSdAxhOLmYn30CFW6zaMQENbrB3oo0d7oZwJ/19Zj7ymbE62PZ5cs4dHSIaAR0x
PfjqKhI7y53fFauihxhLY6XvSTdEgYTZoI5cHLicL0qG2dovxequ0/x3XfJb2aBN2tec/ZCqWMfG
CTaG460EDaQpYSug5wS5kEnqLsEGSAW8aKw7agkqUh7p8mPo3AUevgWG70VAPkRD3PncbHcBtQxM
nBl+I83zoM8uE14C0oW2hAfRQ95G01NgEqJMQBLDs80k3hvjfYbinvX4nMRPSfXL14PtYJ/KfN/M
vmK8Ytj70Gy35yg6duFjOe57cU38S6p4ScNlpH26RJ5606LLT8HwrIYr91mVDLVfdgr/WmS869hw
croSM4/PMC6+uygrWMUef3Hw4nP27CsaFCbrWvqbV0REx7R8EcUvJ3oZ9B80Z8L4ihnn2dGvaqTL
RrMhkT86k8mGaGf5PPb3oSRTBMKOYEMPacKm7MUivLFxCvdQjr/hemMipbUweesEeYVl/Rr7J4eG
OiyegmgFHtbxZ6CW1pNgZXJeMS7sbwvcdRkz7ByROqvZys0gp8hgi3KF88/sn6EbKG72KnWu2K36
sllzGZkTr7gUOtGq9oHIj8UUvco2pe4IFg0o+LD/Rk+yDocvB1FtNID5nfO38DHhdJ+f8oKbNL+X
NWtOw59LzAoBLl3DO+mI4AxkuGb35SUPdnWzyx/lvDv6W14/JOVrMZ4LQXgWGRFvpvdHihrQoR7c
t6I3jjl9uxY1Hvmo+AH9XF9Y2TOPO806/G6/tY8aUGOmFFUW/u2bPRNNorkFin1St3cG5/UMHiUR
k4sqhTDEudbqMAF1PMX3vrkzg1/T21pQEpiX0SbOgm53ERAQYQxQwzHXMSqoCPS0uP+ucy3lsUZK
EUxvDnAUvEeLCsg7k0iKrYUNmUGm97D5SZiJJHAmjPJ3h0ufLrDCKzmvPQ5QHJ1Uo3FwtwFclHKE
W7COOb144AgkP2vG4j5G5GNxUxRIAzEHWsEw58QNwOO7RA/CeDmX6xmBxOsGxiTH9uPmDDfYmv0m
3alarvETs8RDELcKsmM43IL9oLzgwS+R6BRUMhhkOTUG6BBzTPElZtWEy1fWAO5woGa7MUCkANF0
8AhsDSkKOm3d1sUqjtJ9GE/LhjhQkFFcu1IBsFbBWtdvozEenD7j0SchlHm/2YzsbJJk4gIcy1uM
hyswec/pNjAsWlsm+E52VS+vYDvSisdAW6ewDWxMSPkHupKbCVje6UCG+msF1TniC1aceTSdDUKz
i+e0MdgdSSh2IRCRhsFoG59r0KN0+vAVL7E9rpt4JBgMCQlMe1hU00Wrf8UOzAEijizh4bxA+vLS
U3dBX1/MP5xR8/QOWG45f/8fks5rSXE0icJPpAh5c4tAwtsCCm4UZbrkvdfT76fZiLmY6dilQSb/
zJPHsANM218rxCh7L0anXnsrvMd59zuyQWBSswWoJhMd06g2zji9RnUHQ9YplY0wBWvQvCUPvx9L
M698ZU14jlkvfAgXuBLYHQetSAEtMH0ZfPCm+htlkT7ylAC0ppW0snxoTuS5oRRw5h4hiRKUQ4Qf
QgQNsWptSJHCS8TpzdkjkwxKUEACn8AXjzVXZLCu899jJp8KJA7elPnyNqOP26q6bloDvg/QLI1x
PnOGceQQ5IM/nNXqFtO9RrRS1m/Vvkx4k1ht4DbFm9XhsWvCD4p5tLBLtnikNNaBHQnG2BGNBnqd
b1H9qtN9UPD86D6PhPeXQm+a5TRowBYtpwPwHG1ovFR4wEOmGBIJ3CaTbXbR7ONTp6zAwVHvxZJK
xFx7EVHj+eF0ETgqWJEA6kDJZ4uvesrczu4hVN16fzjGuK2Z6afcEyTGicMwAkj80MKtWAsHjTMV
D3w76VCelhBJEsBIH7Na38Kkq3DR3R9aXTu3VsQvITIOUihn0PzOyU5jaG5TAIDJsN80nYxcXmCp
3eYQIEQfe55UWcSow9Q5GbMLD4KR7fM2OOJNvRVTb+11bFelz1r+xsuAQmk6slq41hDuPAm9eJhv
856naBxcuAT81n6l+7ORBpJhWcSIg9idgKUSvmiSo4eFSxrPJtAmt8PPZQSh9RMaHVk9mCleV6Rv
Z1X/27fjTijQGHFit43uTPDpxIaku/TGpH7Em+1kwvHKTcPFE5DwksnFDv6KKPAgB8I+J+Ok9FDT
IgSGI7RRa+9KSpZraDXxkfVxJRfSoQenS1WSp+rRQcm7bFn/aaSyhB4kK0Tjai1hwj7upch0hmGG
1NAzc8zoKTyDML8XXn9txISuPcNaIpXukP0/S9lgW5oe/rOmLf2dURorRW1cExMHNunPUhJfYmwd
q1q9iZp0RLFNFswbn5xvbcLurj6SP1EjmcIBfSdF+U5GoCXRmCZi2i/9dHrIqnVOMvFviNmKMAQc
SKs/C6xFE6leJ9umKt+VEP2VmnnMev+DfHW9qK6lbvyrTY58vwcFixCPYzkhQREp9fKLkLKHQvlI
gAFhqelQFufa3puvMs2Y3r4kIN8UeqWkcJ83ZUz0QvktskePSU5LouPgMcUQuBGhF9l50zLFkR2O
lQVgaW5xx22Cy2ht6sANp1vYsh3BE/wa4fRPK1Hvq/hGqmBoUM7zgnCNfad9Vrwus6Vb4AMdaCh3
EhvYxyze6oKQn/7tq8c6fGQTZxhL4UQAtJ3dW2y2cKAqA80C/1HJpAAdpO2COG/5BT6zxF0QE/Jr
l/0rFhDaWLinpBHKuETe6VYGxLTbTDxFyoXdqq0HbpqeQod9g47a+toFf8VwKXpOqaVCgLhyj+o3
bzWF+KAsrKUhOvIh4tCWGkBu5WiFZ30FMuX69ZFXyZ3omtSeRTmEUjifq8yH0YRvPmEuCxPeElqo
heLfa3mtGh8JBTidreyUu1xtJQDSeCNlbt+6UOP4J1T2OuZO2vAuJHGDmbod5X9K/KzgbAsrbBKg
HUzYMpYPzkpiytAWnczyUC0Q3VZ2YRO2Wm6R63K2H6gupuVS01CIOhXMOuknATqBDNu5ZYLWaqNk
K/xDlkO/iXyYassQk5xvDq+lEBwbADzMipLioEDtlLpbYW11NtYynI9w3KPKtkkwWGBP1DVL4Red
L0Y2RKhwFnwrHSlkGbrrd0y5CC8zZNDyVIjmehju/bTTvY0lnYIVLEX9TMdv6h/VsE2D1yDf1O5R
TsyBH6nwCvUH81GFFaS4Hq17QTufSYcKK6iFyTizZrO/GPIr39wJtHMaH2QoqdF2cFo71HdmfmzU
a1Hg1KlOTj2eRBszK2PJIDIOp7JwO3EH1Z7/W6xsRu2UmWcTNTgarPGEg424hAzKi0Cfnm6jFYl3
spO4PDik5QT7gS0l8ZNK9pNO/wTtVvZOYiOYOiX/Au9RS9cg/KNZ7y0Xb4m4WY/ataWXuvvqb09A
gXWnD1+U5UuXjrruCsMHxVg0L8ZS4Ln/JY9oJRrHaNM4QnYyyoPPd7EB3ZIbn2k3luvn/0LOPyl/
6QDjg9MsWRSTwZezz8k5stviB9+FsflXCa6B1lY9asNWiHZE7RAXb/OYt+mhbXeid8nse4pOACPT
VVO/C1wNu00Rbpv2p6NRM5orCayLDC4c/neRepDntPIvrv/KkGBCXwZpM98KN3Z6iMvRRzC6xLHS
Q+7MVeIKRFst6EvZy3txzHH07Bz8zrIzvm4LFFP0wVwHYynPvw5dVKX/yzoXuo1Ps9haTwnHi667
1Ey5MtbtE5QkgRnS1UWCuMq9ZrFQXrPHWRjFg2yDlD5RJ/+PNozImD9PChcli6MAfCTsnl5NhC/L
asIDjEtMYlwinqSENDx9wTpOJxw34V8HGQs60L+penj1YQieWf01P2nZ0K/MMFiCJtC5s+Cy+VOa
kqJ8y9UuVDZgYwtt8QurnMHkM1PP03zHDr16KrBGysaL1Z9q/xyQlWQIKyJTvvzqwEjE3ERWKKK9
clPUx6A5tjAsCXUUd6N1bXAkaxh3K0iNA4nk/WYU/gy4GNV/Dvy/+JiiO3ET4zXSYbbKucl/5h/4
Oovyoyrh2UKxHOprkZ3LcmOwbXclzTUtlpa7qvqoy3NF2/QJG7uzKC+bWngESwruUu4OzIv84mNH
1Y3bC1aMy0l65d5Brj6h3MD3W8xupnQulKJjgP9O6/bmHZUWTi4Pvz5EoAdcL1tcjkz62K9vwNmc
hLEYh5ZAOHIVgvHrv/00Oz3ZLb0vU97PyZVRgo7xzxud7tpWLozQ5DMHawWzIvXAcsR6WHir0DHw
GcItwdO24byUYaamS0b+xl5pvHohUvpLQH3ROfdaCGw03DR7ub4NyxXunViFwTjagU8rzIIwSnN9
07TfckoQ3tby8V7cjYsvsVxBbWA42Zr1LmXxNqafXex6K0ordHOnZkG1zNNVzGQZ13/1qlhW2HIT
oAozm7VrzdJTPk7Qdse9oB1RbOkpI8+2ZIrs1V9mJTG4ovjiWl5N3y1EeLAsD3dGgpPMPtceSgzA
tR4yd7COWvDEfkuE89GtkLznuyh34fxL3SnhCQ20Z1zN62uMMg74f+H9sxPrncDcHEU//vSTYScl
qM+ZOc6AYmMxySz+pDrHFxKIWovga3v+AeScubR3traf7b8wENago06mupoT/VKsiZAT2PPVVO40
6D7uVsVJYbvbDfcxWIWW+4UtVkXX5lqbwiWvd6Se6+7vnXtX+JsO+nNxJY8E/1qjv2OytPB7KNVu
V5xrAuekre+7xzO/mqhEO2ockQhoWJgFu+8t9gt4ZMJicIkrMVdEBcNYFtadv66xeEGDq22s6pgC
KVsL+pxFcAHgKxl7cTh8s6BhW4xrwFLKPvp8y4vbsArStm18QL+lyHb3A5FqgQTCmczFsPg2lypL
V/Ky1nUyewSehnbdKcDoG8F6xJaTJOeII8fHjNGp9+ZCXqA7Y4pkHbQErGO2iuZmoj1Lxh4zGgkG
FlcizzdxAlh7GgxQELxFFO3ZJOe2Oyo0PMZTV+iQrGVHwmL5ahraWbB2F8LJ/9EQxJdU40eLhXbI
RDXlLS4WM2RFTkrlhvEJUwnKYvJh0FGtfUdBzYH1IQwK/PpYlkKicioYZ2eJahDv9AbH8RUDO0MM
dO5jMlyM4j57HUOoYpT49rjktbLO5S+sT4+krtqtthXDD3O8UuD7cYmMVFQ2lfmAwThQMbJ9E555
M2HXp0rPzP6Qr1pAfoVtTpxtvB5pac+tRmu8hGmXr/KUKO69Fh0LvtoYUZ13AweFR8EaOT0OIa8v
Vv0z4dOOBZxdtNM0fBgBEj7s2p7Ngz5mVVkrHmlck/ZZsBHYDIuO2txYTIMCKnaKVjEBvRAh1OlY
3ICfb2ezMqoTIoX0KPDCaLwgLOIVWl9B3AXyLaXfQY6MUBEdCU2vJbs8jDHpG/2yy3fmcOyt7WST
ACq6kAJ4OEOurIGNTWeWqI1/jWFrGXs/K6G4EinpE9AOEd3jP4lA8WGZJyWtEkTkiUJVqoyzyYGs
N/Nh6fu6JKTxyt+t8CHeWi9ccfjJyGqT2e+I3i7tHBO6xNJATE8cjNKc2o7tDCyMmhELOz+7Mv8p
3s8gPxtSUnA33cIFZB11TYcTcl3Y2ATFizCr5HQHfaTiNySvVCDLI9+WLLlWRPX5vxzluubWPTHs
DvHv5BLqxGMF3ZfZP0XaVQXQMGBzoqpXXhm7912z2uCkw1S+NsTD8DdQzYOvergJ08GInuOyXWrp
bW7iprdf44vBCsbBCH4RrcZyK6cHWRqxSDnp2SflUlO38wuvey+xBf7Q3/ML1TboD2wNmm1Um4v5
5NXx31U9wK7uiXNeImzE8apq7y6ee8hSPI4isVdbzT/o5gnxlDKuk2w32eyXvQNjwqIuWOY3UBie
vo1eHjjLd0E8TU6zbDqhLWabc4BsSJuerOQlpsR0gyTrHT3KiLKJFISaBMuzxGmJTWW2MoDfGRKi
2QDVfPbjwSxuAzd76A4m6TjtWYl2rYqp1aKd41qchjcLK5+xwZIGo1qR32YxQHt/Y3fBKp8Rdi2X
G+1SCedYPBbJer6AqucgtPDJYuq6Fy4p2oa3Uc62Rsdr3iabuv03Q6dC+4qnn1ZlGzy8WDDZentk
7FHleyFcoSugUeKpXCY2HTRypPlwUJTroF51bRdj/Sx/yPRpXfZqUMD270ggmIuCiVNKdKr7IwWX
HheLI9IvCdmTZqers+dfA+tmoaYjm3HRMRGdO6Z4ac8wWHvbAXaiETxFFqZLEFyA9uw0bfHR7Jp9
Xm/AoAmxRk2RLjk05gI0hqc++a9DlluHB9RPYPtzBdq/iH5vzS5VZpet0VU8JH/TJDtRX03CsbCL
BU4zvhMQH3fU6Ulb4ZOBl1l5tNmywqcQtmRY4pddlZdC+VXZASTsCUYJiA/is2zd1Pwo5+Mi6nde
8V2o5xjfTY5RePT9SkpWGsnrMRma35XIo/vAqKr80Re4u1Qb0WDA29UarRKqBFH5B5TYiwPtHoGa
UBSs/F+q/cv9ozVhIWEzrKEE4ii3/H9G8Kur6wHdWbdNCoB8kn0vZby/z1vSg9+sK+WioaiJk9NI
P9SO+7A7WsEvTADxW+WEIN8Va1pjXkFySKg1k8SyNV+TotFJ7lkl1gk0i5NeuwMt6ZQ8VX8nC991
zdFFycyvtA+lVYCjQHDI93J1U8RPjqhMpx0d1mrtJvozYjksCNf5lIEzUKcbjYme5cG9wyW2gBMu
AmULw1EQ9335PWvvyHogwk4Fqb+qg7JRk3+ldY77nyq96iZtwsGzCDrHNImzNPtSMEUUV5PdM/gs
O5tNL0Kk5AsXPlXhS8Zbr15iF2yjZ6Jo4MRmBAcEXivyG7rghp+ZrLmCfvZo4WTQWZMHSQRFRdvF
RuJeGEgWHD2C87YDrWpI+SmeuvWf++hCx2saVucixnskll/TEjKJErM2vYQruJ0WuaLfcXlvm7fZ
OK3uRP5OUf767A+uUsdykT5WU37ngS3FhGOBxZ3nJvWhT4kmPFbjLa6/tfKzbh+9dOeGKP52it2g
2kvKNtRmTklgM9yzO1DFcwg3oXxkLaKl8R42F0YgPwc26cWVlj7SYjMV+97YevKXsggR9cAa3VdL
mjTlp13xHEd32SYwGKjUVC5yEMx2UwuWxnaPYWVf/8P+G60nC/+/Pt0xGLdELBEzjTUbRC3cMSpz
pbSYgWMOxTg3NVyRBfnwj8GB5S4/BlAQf61jwrKRw4sK6yT3bwhNbZ/xxA7wfe/Yo2BmtwjUU8cb
y3nCWiz+GkBi56/B7ZCCVTKB1hnfU/7yhXMvXTRpX47ULNp85LiLDsxYmtwUhYw3k26Sc6A4EmmA
yrduksCxrCBmfcc678NzGkCo4nxFbmYMh2ce1hSZyhq0Ns50brr4k/ptTF3Bek45tt3D5OnI9XTh
9Q8TK2E/uwusLUjDwwiJTo7SM+onxnyaZDwAGYz4xJJtICGhqXqw1lFxMAAXaYMhXOiQTFnKYP8R
lAc6mNzbxcMv72U2fAgAdMzXmnEelaXwZ05O/EpDdyzWNRL+OsVydKm1+1I+kkgx/aXmmk1EpRx4
EyR5W4kb0ztRA6gKIwINctvn6avQeGbLHxk7GfPWBlezOPT6uipc7MnAPz4roFbCLeZRTkiZZbVP
k01Wn5+8YceHdb7j6+uRWa6kBfX/WnDpkKBr3YJWZhwAbLAWNHYjQ39xbIEkpU3hXyA8Q5OVAE9f
RX3GV5xjlHB1UkBIK1vC4RZGsH1WXquq2v/34Qi+hoeffkTjIUh/yv44N8maH8KpxuICptuQ37Xe
jVkBB9nV4oDRsA2bu3y25C3NuuH24xoP4VVFkVmAehgknPCWBh51lsskbNXUDc1jKNHlrpvqLYfQ
WZ6qvCo7t7buX5OdlicqSrDCSs28MEWSCrHu48+JpRz5LjxV3/1a105sMckTgZesxJv4Q0+c+Zqz
sAjNK2IWOxAxJEKsOa4z/6Z3/xq+K+eGLcNmAwQIdA7RAu37kwTfhY/2TO+J1NiQmc6GXn+TwGY2
UGY+ZfGblr3DOK5dc4YWxP9xrA/JZn6aBXlXbbuH8Kaaa8m6kU4KPjHA/rCnKcluk8MD3M+wpiFD
XnTMejMlt0B60StI41oOd2O+z9ozvCVWt/fOZlSsvlvtx1QAStiVzAsM2IuDsGqUy/wXi+wPounF
nRHym2Ht2RePrECVyyCe4JhzRYBc5irbODCWoV29DQg9TfPmGCRXJLU2xCYH7H++EqRYmxyeAa3q
smNdt4xGO+RgScWrqp6i4g6gnBswS4czYsNQOI0jeJw7pvvChU7lkTR1mSGkMv4ErNOVQ2Edcukl
ZS/vgJkwUrIkMMivQ4U6vSP2sVL1YcZPwToZDTlxh6rbiSg56JB7OD7hYKdzynN5TAICsX9HNeQK
PhSgkqT+LpFyWqC1VrXXF52Nzd/w5pSCqfjktuv+bp7xkmO/Dp2xfM6TMxE6A71BANYIlwwxIYHG
1IRS2lYceunwrqN1CpSAUU2UfXky7BmEOS1zsLElYYM3bt0NF45rPmw+OYllXnXGnWEH/a+K5wuT
DzGcvniayyNBskF+KcxpFfuOYd3j6QTfp5GWsbzWkVl3zhg6BRTJ+N8Y47nY7mfURQu27bwM8A5p
+Kpnx3Ryu7em8FXxx3H5MtM35GTWkbu8PKXBtw7DCnfNDIAGz/Yahrtq/Ah4pgonndVewB6FTkWs
D6J8DZdfAytL9HV2XT5rb9faxtLzT13szGeCPm1SsKGp1diMfk/KP0/7DAnGaO+WvsGcuUm+G5/u
aDsU31P7FgTIvxzkwX9Y9kCzJr417xYgOJ/RgVh6zqO8ot78clv5N6BmO4t2zIcrc6apfkEBW5hx
TUNJXzFHInLapj2hM8MNXD5Pd7hmY9Hs+fiilqzneW5CSv+xlLINOlQ7nd0OKyJJUVZ3dLoeuIeR
zpSLv3mn0A60g9ZdHJ+6WC1MIl4h21Dmyu8+IEujuG+s9twUWzmAbZN8CLyukHZt5I+t4DYV7Mx/
MbE6ujf7ZvLe4CrheRNu3zyefLzgH3piK1NHThy9XIYInR8dHPzSQRzFyDE/b6P6lotbWh/z7Nfy
cizSwTjjmyi+NPR8nnaZHZEg/cg+Xzi7NvE5vkXTxRg4wsE51/iGot5ZBvPMA4UBjpsPms9fX8hs
Q4BJoK1T94Yf2MysVYE3IS4WkatK93YGikQ4090TZhdtwckIrqGIknCDBmKVZJdg+Z14CERIwQTw
6Cjx2A+LRwPG0zAkK1UhVSO3bE0lNgjbQrLuybALzgBDTLm6hYcm7AXsV6seQSHGHASMK9Qaftew
8/PX/Cbm4lG0gPCYNWsg03h84tFs1/5R9TbzyD0PCRwTPIic+QA5NcdJuEZsRAjtyyo3k+BEBH3O
P0AGFdVZN/czKXy8R9a6G29QlRdKcZpGigYU3w1zQZq6WbSSjFVh7kn8WvhwE4r2pHNU5fK3Ev8A
2xvyrswOqbYOEDqKMonvnA2dPAHCbUbpOoA3mKvMZTrMJCfR9+KbHF1brq9QdwkLhq+CIgenUAC6
u6Fj4Lgp9HtXsT/i8sfpRWkeio5I0kmKoyn/zVfCUD6U/p75n9VXqBOd1XNECwdGQiqVIG3Y+8jP
WNgBTj7+hhCZ12X08gW2mrZkMHj4v76yrtC84gU9ZXuuW8TmqJXZACx6CJZ7o/8sVScYHToLcnsE
3ZX6o1kd0T3C4iMPm3hchX3cGB8rRL6NMwjbcTsKsBnw8TcRo8cIhdTwwu2V4PDVjA/s4ifIl5n4
SfaRV91YMix1mMvdusO14GAerHpVt/vG+E3Dz+GjLM8I8c1xTQIAS6cCZkJtXtTdcCccbv6Ujh6K
OYVOyZLpyERkWe+0uQ3jh0cLFw1wDmheM2Znt1z3FPb5vkMunLG93BBhe34bBtLM5mJoD9HcYWiW
29/ZHOA5Ai8MqJQPpbjRZr3eIWCQr8zMlhikCfWhNp483TV3s4066a/V9CUor1b/g5XvdVvZ+8aS
lQoP+qc95emqd495n+N5n8DDyuxyCCVlRWxDt42GZVP+FmiMoLhzglYqJAHz0FhQ6ylV6rzMu7dm
teRs9sgKCJ2WBp4UgOgC427e+Rixo3nbcaW78N1ELFXUjyG9l+GfwmoY7j+erkTKUYjZgsQVrznD
dxXIWHRoVyhmdiXtW2Tb0mUklgx/dEflzPvIMa0giwXXOcUWp4rW6p0Vr7m46s2XxAHTX2Tc2DxC
QsiJ4GwnH5uSYWVXUwOJFhdNBG8WN9wQCnQsUBZsYWl4v43DGRH/GUhYp8Zamtg6N/raHE6B/Fsa
2Myz9jlYHYuDrymgm6J0jWm+7LBc9b2XhH+CVggwDRPbArBURpTed58o45Rplj0GiinkuM1GYjOd
EzVS/FXBh9Uf+N6s+ACWwRNvg1MthzjczoqXDpFoysvR4tTib+NmF8Omi80DNVFE1z72GguDn9mr
OdcpXcWxNohS9twh3gisJJVlA8ETyTWbT3Lh0DEayrNlExHOfBVQd0gX/MNSjNCnpQxsKiqQTaYr
/hge26wOR+Nhk+D2kWEYtJWki4qMVPXeQvldTRyTeyxhnYhYXmZfzu/Q4UDR/ptlwL80zGOy6Bh3
55mg7TUNzl2bUn900gRuG9jq8Ey859gxw/9ZwqeQfJLbrIXQLtbEmsWTS8u8RvhaQ14aN5rbOgL0
c8gYyDd4BZ5fFF3tHyxAduYJ1pkAW7OMakT91XFUQElSq6dKmDXsPW38nOdClIlWdZrnzrL6rv9i
KogGpDXBFaryk1IxQ/Kw7IT8KpW7pPqneUewqBxXoOykzkf3fNaaPYdbvSyNK+s3qbyakHhXiFiB
HwCqDDMBk/whvsyW/M6RhhJaOhrPWc4HaalRoPx1P574RZxDoEiI3L4zvDGLDTNMSK1FAbyc6T+g
fngay9Z9gJEWcBrMjgYEVnClUbDIzzR0VOVUtAfP5xOhpnr5M0RDn+GaN2/GCWy1ZdLRZFImIhIU
03Gv6ltF3pkVkLoLKU6FL4vSHSRRSW96eFd6Rjv9hw0VthH/7vBRjU+r+wq1376E9ocnNz0WbjBk
uHF+sbnXbIEZ2R3XJpJ/gbg/1q0rEEqaK2yDOijsmrg4PJq2XBZgbAY7Ha9rYSTfkDM1xn7E35iG
H6ke/LMWe8vgyj0lEW9JWtWcKrGsm0MykgX5yqhYQzRH1HROOf7TYcQkoKxle66Y+luod5LJIjb5
qtKTl54BMzuavAA3igYqVD/AX8s6u5rO8y4s+iA6Rym/Jn8TcSASDEu5B6GJaTfGZBWBskYEqgc4
ZWY8fH7Jq6oNti8Bku5q8Zh/0AfFkErEW92xWCnWvfCSAjbIzA8ZDh7zQRXlFMaXTnpngXAAY3Sj
G1cRlTop6UCSFvbTCueawF+Dq+PFFUhr+qn5bhTKpQtqarvP+MHsNHNhCeWsWDhHzZ4PcknIyUiE
Sd4JhWThoU1TsPGyR21dfwyMtCrhohtL2zU03+HZQK83aQeLhq9EK673W2IIaM5so9wBruh8F1Qx
NvxTGjt19jJhwvDGo5Sf5+c9wacjLT9Kbn6ORyJnJWYBPEsuN9+/zefyzDdhdyWPm/nmt96zxgUt
zJlkgx6EAhMEkB1rJ4uM7AG3ES/Dim6Ho1q3XuK0V4prKRBud5ZbIuhfFAVFceXwMbHbqOm8onwp
WkCY+ETnyGmbghaXzKq0feGNwLAHARQwc1a9oKBVijNyPFLmdnPXFbSa3fKdDU5oyBn2hKfYTMLu
q1maxA/PMbrpWdLDu0Ttp2XxWvX1lRhawOPCulAnN4trVyWsdNLmpR6EVnZAGV4+xF5OJCg1pNtw
FMxTlt5adrZHmAQwVgj6zgNDxSGUzExLXFLggb/ZgrAzYw0pSDCjr7JjuLK/K7QPMYL38FVWrkez
04CAoscitxUmYUx4cYA73PzYgCgKxuZtogaS819dupTTAcsmVaOn6JLlTEpNZO4RLOjSbG3iV/J9
F7lQw1SMa0qWxhv+ChTRVXqu1O0EpmuJnH76D6MDbCXcx9kL4TH853MssDrQzn5yblQwVziqaJkC
410i0VcQpFjj90yL6tsV1Zn52cmFrUfLyzNZ+KcpXYfjbbBuI7TEAOd+cpoX55gSgFwVYt7fZFtU
BMxeH1VV2VX1k7+U8q4VUENA0vSBJh96oDYlG4IzlxmwmEisahnzlkfZcjhXAdshb9eBmXUgxJlh
QExpwcrOiffWgB1x+YQxt5ONbaJBSt1m3GWExdk/D8tm/k3ybnMxnb/o8kusKxY6oj1b1FeWNefc
8BZby5QdN7WUN1vNcTX6kkHkhfz0jQh6Aj2U7Qz3pmVtm9F5jB+qdBrZMs9yksD8a/BGEIIzB84U
kC6jvCUBZWv1rj0He/8ou9UwPEIMcMT+Fs56Atb9JhwJkC1bgxI/A2BVWC3IwnSKxKVJX43aIWCz
X8lPXuJ1aR1b/ZP868WY0M75sMd5RUaTLxmNvHHhCq4BjIQ/QaeH/8Z7mgVEra7pHgSPlRLFJRE3
9bCr+RKk5tITf5UzZGfsFJ+hqyL7tmcKqaFjf6r6pex/eJNFojQXmixg3j+v1u6tcSH4wRWxZikQ
1lUqzSjhfdJIPh3StU5A2MWuzkjZOxxqAzsX2CpwdDEKWAarrlvB0aqWAJ2N21vPKmJIqLWFxWlX
rw2NKxm/aSJDUjCDc64d/JRlFE+HQkdjTe3SKOoff47j5A7GUYFF4a+38p0w23hf2syl3DVgy1zO
CJoftBfREMBLSDxsV4bPL/SWa+QJdiukmwLmv4keRcnZbCucMGwI+hVjUJovACmhJn5SAxfC9MCK
RQYwP+NNNy0HQqVoZlbkbfnkPcyY2y4mIStlRJbEyI7oDgdaQ6E9mO2DvBe8ewgNWyQSyRqltdJG
cmEBAGtyGize4qjYZxNckx85WMEnF6pjhCJE4OTEI1tD7FDk1eLnX1WfWczyWa8EBUiXP0brEKNM
i28BxCsT9obebudqLUcOx9FClWwBUQkKdetPwWoIq0uadX/MHMv7zcX7jA5J1UhnVTkWaa6tyknA
txMDgoDw7UKilO+NDhDw0mcia01nlEGiMYf8lxmvtFvVju8q2XkuBUFwwM+xsqHaWE43bmVMLIKL
HC7F4DhDbGgsZn4MzMi1pCzox1YhqUXsVPkjMmbHXWl81kDAOuFBfrK14Gib2cPKYCRw86E0edcA
JvKs+sgOsnnRya1LrnKV2a10jQ28/1v4J5Dme6XYYehpMwgFJ9Wt4Jyv5WbPT2JSWbXyIaUE1vST
cvKnJF8ethq/JUfafB9owm3EbGPxKUlczBTjlaVEi56f5rrR5Der3M8Xtohd48XzNh8BSXtJxUsj
H4uqXxrmtAmKfGMQ6hZPFtYhFe9e7vScXYu/KSY6kUitimTrZgkjcCadqr/janDIh05RkE7/Klhk
hrap/U9f+aggPMcNsRzpS1TekM7+u3TgSjBeLfIvxXHD3KbkXyXiFBwsiG9lJ8saD2xpMJ5jcwkR
GeXph0FOmcurV9zb7p8AQWhUaJeIoCse/apdkam5QEuCdxbr0lNRiItBv6rgGoV16gEyymfk/2Ut
dR8eCTU6HR4ZL3uCF+ZQIRKdoLpL6ypbleY9r0lkugTdn4IqPvcbPCVw7iFco1lHjBqdDZdJCV0Q
2oU8YjYtDgxVkPObfdnDXZnQdGRsy3I3a/fdJee9n89HwcRFb8m6Bki8XmH+QXjYH67turjG0cxk
mCNvMLqX2a8efPjJ54hSgXTkRdd/RAO2PuOF9sH6J4lvcTxW8BSKO/5AsAXXJuauf6rvhp+teflF
0qPcfOOCUw9ij2M9XvP4gjGl2g5L0pftEH55V4tOqYMpLH41ujuyvsfswQEgCVvgPoqFwzIOWe7O
XJYYjfESM27G0xZDjVx8W+bJi25JfVJYvCNbRuzCdCZCxLp5Hsp42dWijVxtFFb+sOQhqhL/Z/DT
W2Sw1vCpySgSWIHNj9doalsVbzPd9PnfwriYJ14CT2GKQ4XU4EwQGU4W8jjiZ3UCg+u9j4otdPFS
hcOMWVnYZUO/iPIzKjbCpU9evYKKOdOFBNnxAzxhcA29zBXM8N6ivoTVvohnuQckDcYMg+ZKR5Ne
UQKT6LcaLnNDPKQAiFUH9BCjAn6xi7X+FfZ9IuhSXxV0TBNMhqMF9UHHxZ8Lrf6W09nIHhnix5Jk
W4LtFh0VMKPrQeINQEpPbpuYqOKidSBDbmHCu+C2zAE8KB09V06BkvACX1fy1kAdxWah/TXrF0t/
C+H7gi4P+L8uOvuL1LvwgFHV/1g6j93YlWsNPxEB5jDtQHbOaoUJocicM5/eX+3jwQUuDFtb6iar
1vrjoq0O0xeYraUz/NavNdYEXVtMyNXMEH6Qpp8JMk0skWbzF/IXzw0ckERrzbwlgwoLHNoYLtdu
vGALTW9ah6MDdSfaQNJuGTjJY7AghI33GvpWHIJ9hbkMMba5454J4q2jPufV7KrVxcd0JCLNpuq7
Kr/VbBNqd5vfpAS+xd/o18deO2IN5HbjXUEKivBHLbcsgnG2aZvvGRtlD3lLFqD27eBGNuuPobgF
0cYoNvYqWFNVx42YI9p16cAbERZNAD3/TrMRVGQsmrWEWS/aQcUlI2rLjmFIeVT2OdIvAT1zQCOu
XH8qBLykzT8i1Sh25kpadjAFa31VkkRUg1PzY9fkkIEfUKa3JDEPsw6B7A7SG4Yc3MngqiMzydZA
VpUVOxlLcHJsmkui0Jt2IAyYvKQXknGOfnQdOVarckmd6sJmQHdwETLKFwpy1w5DGCS6At59mBt3
HF6w8S9S2PywxYsLDeFGiPP1pZW5qZvx7/4669ANg3exCLEFUeuoecZal1w/PjSSSz9aYrNNE1fi
hgB4QEYQonIH88ixBVtW2OsifH+qwM/sJ2x7bfSsytcsfQM3zKWNWHaVNRefid8XVIZuDZ4xuCaT
2YWkvR5CVOiXB4aLtP5+MfF95muw04E97LMfPinmcoh0m9bqmc7QqttI3W8DiRcbH/wla8KlVgdo
8bsd3ABfVqH1ptobKg7JJF3Lr6AYhkRT5R9ZN8tBTRbVPeT7qCJPDslR/ov7HxkxPRhQpt0r89Ix
ePOJrFJtO94yfc2hBmjkjjI1Hhu5vhIbR7rmYwL8ELOiox7J511S4o1ohLuRmieRmyu/GNoF8I/e
wAlNLrm8hCfLIQqi8PMzZwdf6+Y32yvIVDiuU+Cy6BT8tVC0szTypWAkQ9NArUDWub3zDONnGP61
5l0aKIs40E8hNefJk9zK2JcqJc3YLxm/yECqgd5NNs4OTkeC39HXpXKIsKZyrw2UN3plcjH1syrf
hobUoEsZ/mnOAXCrqHYi6PirqjxiuzDWbRhjV3C0ary1M07ucmvZt3ZucJXTOJGepv5Guohtv5bW
QSPlD8ITWgmL5fwszYczblC3GcbDAOQyyr0x0IRBAJx6sbKd+MOZx4b8KqR8JPiW+qnWABVuCsfz
GP6oUKk9ajFn7VOzRjGftsQZbqNy7SjKeEjtZ7+u1xmQadJPKCkxibFp6zynEYGtyUwsnH6cKZ8h
O9edWp7tYNENnpMc4ahXeBHRIVF6qK7ExJiwmAG3DCUgxXlMN2ikeMqN6CLQ+JlwAIY/LTyp3YTt
ql5H2OT1vaqenQhHwE4jIgaEs70RHwvIe49BJ2b1weewkuCjmfB/5/acRj8qMU+99Ec7IkJpoYmm
snZhDz9+BsJsfIzA/WgB9ZG0GS4K3/hw+nflaOi0SywQ6sbBUSatFUmL9JHk4i1ZzrzVTJv0oHM7
wRgVa0Hdd3i6kFDF0l/KdAA2u7Scn2LdFBSI6KQzH0tZErMLilKVA0PE4rlT+FlAs6JsXwWEpA3J
i2a/AZFEymv0Pk3uILlB8RKThh5/U0GLMHGDO3GNSY4E0l9UGo1bbgqkYsYb2BW6sMZhNg2PVP/O
jDvkmjX1ESEqL8xI+IaOJIob3JRP/H9kagwVE9k2poC7/Iznn3j+5f1bOc0+APpUuw1Q71LhTnZL
bGCMAPhIRWh7uhGYJ69Q+iEbxx5rOVsxfF1CSC+d9ekyZLoOhJhU8ZfkryBJ3Krpo6o5Mgt0z+k5
6raFcagIYHH806xd+fWUo4VEHs1B5FxlGHVlcA6C+S0haEAizGqvwkxwoYUCB6qeOkyVEX869tfQ
MzZjninWZOJmNpkEC2oekGL2xnveclXLT9KiFrGy0SIavOujonpDfSREAKniPveQz+vbahN70Ozt
0dLqS6O88LjA7MfaToj4aWe+KOWllM9y+gGJhPic6kOeuv0AfF9Lf5PM9CNhjeRiUdAZV/bDkrZk
e+KIxmy8HzQbZTTt9eSiGbshuY6UjScrXUP4jNFqpLj+mDI3+8uWWIf0Jo6AKX7t/WNjvjn11nAw
Q650ZU2ADZg4f1teX6qHrf8AcCQcPR1PEeoWFKVLI92xKggHmgfF7bzzX/ciUgJ7dLxFeqxUjQyc
LbWNmAU0IhMccrqlFKxyJq3XyDxry6JPn+m8z/704qL++Ry1zh6p5BRdQfAWmsKe5FyT6LdJ91q0
DgoPhiUonhkC/3nkQK+YjkF8kabSLxCAaFvfPnRDXmNrxtmrG2eSfEIv9mY89C3SN8TpiExWUAyx
Csmt9m5QA1rKt5yhTxuR2w4ugZAKGByfaMBuf6M9B2EFN+EDbeRK0z4cSqgVlWty0RhfQ8QXTEd1
J7liwpiSA4TTqvuRkQYKGGP6tviaOh+7Nuwl42zCRw62v8KTnrjMQF6r/7bAAALz5PrAgd5AiBMm
CouJAj1UN7b/UvefTv6TgMvTBbNcp9PMOYDWud1Sir4Iyu00/HU6+eioAMh4Sa7Ec4VMFAwWPWqG
GXUwrh6dUHy5BYsMam9QtxHxlvY1Ub8U+2Jm+IqJ07drEGC/Z+oAvVZOgfzq1H+dveg202YYD4Tr
JLI3zEeKbWAvbrL4apnpegIN5HwjY0DO6WDAT74C2A8Vz6DR9y/6gVQT1I3un2eGxfQ+YcsIgBVs
1+7XafsqfC5BhsI/AB84jvzWIEMzfb3FaVhBGTXb3tqndFfHNxrU+wGOwKSQ9gp9yJV0aOmFZs0D
/8bmQgHtmukjJoaRk2rY1+Y/W4jPwQQBBnx/z2GbkU1xDfCZox05Otthg1AvjdcSn55/SXjW5WM8
vLIE2sVaMgngABUEcykmNo10a5kuaipE1aAWGi1mCleh1D1B1pdmtWnXFZbGPTxfjzE5YR0iarhF
7BDUnGCFsgqvCOO7dp/CjhrvCTcCJVDjdBESx5g7LmylFXU00PBhuyP3nsQLcNUi36oInDsSXNh1
IweLDZGYOVJ01DS1tZetTTO61HYLfTKhau28bWzPDD4nJBWRdORKSbNXNboBwCOLZ7vErZgx7yyi
6m63CAjJWG40vvsNC3Y6vmXRuZRuXfjep6eYd6OZDyAczWbYNLon9oMiXYny8uqoLtG0516u/dqs
MkX72Q7wkfWeEjPyifxmY/bq2myOVscfV7m+tOfshiLn2Uw9R3bfCD1eSIDyPJPg7Isw2IaE7ivr
YXgOwF1Dj1wjOIssC808OSaxcLuEvDyCNCc/W1nqewqHaHACjmQPFFzU5eK1nT7U5k13KY9m91qC
xQBmCSRuBCKPlf1k7Poa/aKZrQ3+eey08Mpgo9eaLXuuAsyXm2DYAX9Y0gmvMSAXjxxJFXFDlDhy
qvZQP/FgEXRYt6iJ3UQ7NR2RWBxc3vzkLhLDjwk6XSBSlOkVivpfBi9cysVrvOV/Va/CnzI3qJOF
cUVAhqXGQfrTrjJDmBx/hImJyP/sOPWXqHtN+28yAzEPBECIvGfoKhvZX0jtR9y+jLPGJ3702x1z
fH0lL3vgshtgUxgbSsj/ZPEXaqjxOBY90SIULEZ2sCB7DThvGNyQuJNS8RKv4B6QRvaX3MS3Km2i
ZlGAgLETxXeGRnJOY/yLNqVSa1AGsQEP/UWzLhgCRclL6OnGb5vuUrAVhY1C7NUZFijINKJG/AkC
F1lL7j9DhRNi3tFNHeItaj8qbLgaLepHibuXPyMEnqQZuF+PKn8cC1dBRP0lLNczjZ6C5V7wBq7H
ES4W9kO/U+8hNB59+l1VDOXhicd8UJhm+3ExNtStth8B+hiZANkf2diwO001m9qw6pwNY8LYvOCc
5HjmBUBERn7dKpKWYQlPzteIjbLsKi+1D/xEtEMKgZQAWfan3R4dXciY/NWkXdhwZBhEPFfMGgIU
DMKDw0MgRkNSHVd1zSVB/EgEjNsXN3IESSA5Zd19/GhTjz9fj28MDWqz5X2uineJ5bKvv6r4IPgp
G2EBCfoLBoMs3PN8id1a7U6JaQEW8XH5v9EX3SZCgiVNXB/lddRjWk7CpYQgvLvYwx8WBQmRRjx5
YeK9BJYn/JRz86GSI0QQacd8b6P3ZmhqzL9eyxepReQBu5BwATDsxgnClBs11RjDo2UTvQsB16cZ
ZUtytTPnHCY7O3sfmbobymxb8AAnfRWoQw5ZzCdhxJhRg5VGJ1g9dHCI3zKPAxdXdQc8xsmfRq/U
6ywGJ+Eew6rAXRPhtlLea26vJmcNCa66QZgTSVUB5nIxcgoKDAmkXu5ibMFqD6xyi6sXVX2RqoNi
72c0l5q6YqzK0o+ciXvm6c+MWwkJVOTv8M0m9XYOg7O8SrmdGEQRGZQfMPzGttso3aZw9sBiORIp
sNT+R6uADgyKhODGZgUkRYzZYXmKSlYARccMXGONZS3vnuaqa7KlzTNTUcZMCchiNt8z+7McP3KI
swVcRAN+PFFubKEJgSXW+E44PbOjaeJFGo7ilOfIE2bhgmtomg7wW8wwxCTR66O6MdWd2o4zp9F/
MW0Kz8yo6qv6Go2/HTJJXlcij6Lyzhm91BoLL5vDXEXXNL3ly2z+E28JKtLE/jXsgeufy4qH2yb1
B710zcQ+4DJfJsM+rPfMCVOLTKkHvAPPEmGvk8jVW/sridkNYDxVrmJLT3TOO8KtItD4ABFBOSXr
QMQio+bA/7HkPxYIifhSKVkbd0yM/he3MjzN1O4+G7yH3ojoBFjF7wBQNrG5l3kgJq40JBUaLifN
gfyrr7zJ0cVABK5smZcHjIOoo4iXNw9FBOdzE3NODKLzEEJP/XUkO6/JN7a+09lfUfEj6iRgj5Jx
2HEP8KhC5MmwMgZeV1wIk28Vd46+IwdnHwdNdUKHImM9QqidF95s76E1h34XYnIT4iKJlp+NWMqY
vUAQMCOyGu/zmITYM9A/LFfuQRV08krpVu/NW0EgiYacXF2GzptUY5wglkFG5WiMiCHHkOeCugCZ
x/8SW4+OhLnoJ1S+fJv0dDd2G4LqYftXAtFQo1M3vkkBKC0zCLJmijvVd45SIUvmScUaKY44yVo/
TToGWv4jEVoXPWMqIkxQt9C4m+ZZf5VxByjaPiNEKiYNqCxvIc9mfMTJXUnYWLZtvXcqkzCpjmZx
z9ZXVXwxoz14ItnJi8G1lsBL/F6wr/cxv8f81WooU3W8HKxspcciuHQbBScTwGz5yfBoIN+w3M56
xIToABOYIJDkOzB+kIrT0op6k7K/2WDzztakvBBKsdA4usfCg/IU8QXRP2/yjHf1MExbZ9YQPREz
cu1g3FguQLHXfbeLRf2CyRl9saWLbL75EP/OGVKAwhRn3A0cZ5O8hKJvs5Mpw8nPe863wEDsJgsz
Y8zm/Y+LsFaW9enQqxUM4NzE0JSe35x0blaWNpFquFJKWkOBKZRsnekEFQHlYWFGGcKj8VI70iYd
KAqaDzEi7ogLjmi3cMGeHIS3tsEaTZOBqh704syqRawdF6mKhvcsow7KtwQTiEdMh9uHqix7Dlij
W9bWOgan8UNXivERQgLsdM9cA7ga35PhuyXpHDFYSEy8Wgoxkd1kAfRy/g71XQbiCxFW3oj5CiRm
mOSHx10uz4FzTvyXJvwqqLY2bfek93gFAKiMSw7KkpSUIfC7dDP/N343mN3UvYEataEDoGFnrVCA
s91j76u0g8GXhpu29PASTR6y7W78EgdrS61DWJ1zCdcHnRU5IyIV4mTfhgc8tyapAmX1k2jPCvvx
0xxeKwvdNqEb2vzuQ5kZ+Y9mwU3TQn9SW2VhTR9iUS0tw63VqyPvwDcsL9nCd7RL3S0de8lcaozb
cXwXsW1pwo6IpNx22QEQPfHCPYf86eOxzGj9NhT+WS11Q5ISJGZddRMO65wwbzNYVsxuefuhWhbB
YvyJPoevO8grXIEjUxC7/WhSPUtKbtfuchYTKj/4odzdLzxu8Esizksb3g3ljXAe3jqfJRMtClK0
7gZyvWDJ44AwSPHiT2mYMFrwVYtXwSakZvz4h4hm91iijOsrIwJ8OprWTpveUZnStovT36CJOMsW
UwDsJ3bC7DOIvjWB7AbPEAlk1zh48qG/s3PWXbuSYlAinUiwED8anwuWA715JBPqMWbBqSWsJUK9
8ubod4vFybQeQufrZBQzvw/kH1leRZcwhh5yk7X+SA2dpHjwRpH5nXKmTZEOv/xCkC5almyr9Yze
1av5g6FeJ62/iWgIYrceApmHpllRYLYUWBIIisS4pshvvIdiJgPAQPfB/UQwGLVjJSZU1YKGQds1
xx+l+ke6iF8fmqbhStvM+WcG4WRoPf8bYAygQyTtlNXcwMgYFjvhI9329AYWdO98qEgNIuPbjD/8
6jpNqHgZrzrmZNnrHeAUOtnw37xG7IvVQNLwAuKTalW0gyCKHAl6eKpMvvrydSo+S1rfYnSIalue
lf45CH5kI05HBX4nHJDDWn/AKLQyogaJFs1Xgq/fJy7WT9v1pFJMgBup52Td9wN6fmat06vlpysN
oQf/LW4UxLBXpdzXFACDxVjBRvrxKyYYesn8FXDM6BX1NpeMRRV857HDTIxICkF/t2lWDsDoUdBg
DjkJbXkp9F9lpFGNTjG990J2dH+Gdaweie2pF72/tvq5yKXFN9W+zM3Cx6SS7e28AtotmuLMW26p
V7PuicwDQ7mb5W6U0H2t2maXdZ8VcW1ZVvA9ER6ObpJSuUKYydeykMTuje4Fw4fwMO9e4daFh1/H
0zwukABCJQf6B8wEcbuOMF/tIF11vv9y/K5QBPvSt5JvBAAM+B8m98nVvIAJ60GNl6Cv4/A3Gi6p
s++9IcbfadLwO7MJLXprDT7UJJuRUzY2GfW9SLmqzkXPT6w8GvIWBMxELKD60Hl8I3qBIw2kC6kj
gnmoIDKqbTICOXT9WcSBMXFHZ5VgL9ozE3Qe+KKQ0SQf/YL4kS8gPb9aVZOLn4dMoItmsrjWv7n2
VrTgu3LnTlK0jnD4IWgjIoLhjIGD773DeVaL6PDyLrF1yPJeUxUc+zPW2Kfcku6/l75A4QmRiRra
l79pp+Sf4iNcWrjSyPwEVWtPsET8zGeZ/SCAQ2JA65JEltQ5QMnAw8Ts29xZwQUB7bcXwZ8GACdj
dHDS73J+/B/vC7FdhzH9eB5hhVLyZWrbgP6okktBeWdUjreTZ00nEFMH8mf2QtNr0kuuO0vNOJAt
181gXIxWXsh2qjSt6/TDykzJslAv2NsAvTMAMaENEsxRn/GZX9DaF5LP3Ij+KtrZAvrlZu6Ghm/v
IdkHKT2RdgHrKczOeK/1faXcVcSnM1BhXbbrGEGQyhMSrGPSg3h2WcE63oF/DOHgivooe1USXCUh
Ri1xZ7aVWJCWLNHMQNAGsZCeS9+E5SKIZwOCDc6Q6Vk2035ySq8E8KdkhCQQncNd6PjAc9SE1BJW
Ds5jYcBq4LCYgFFTaFyA8TVbXBkhNNpvom9SYrjC+8RCzok6nSQoPl8xV4K1ULu2kqoV4+q6KPYC
l6alEngp9b/Uihf+d5xfSceFFSJJI+UXqbI3pXpR2OsaCgRmYQnj4k6J2oJxzXEPHlR+sH1qSazW
io8Cc2Z5gNEdi1+jwcjpwZo0/uz62Uci42Vk6YOls3ijtVlkZ1IWZmItJgyqHwk8RE2qEIbVFty8
Jgsr8hWVi+efABM0M3xlCecs55QgkWu05KWqM4vRtJPA6QTOZ1l8RwyRDU3Rx8wjwCvfUo/n9hZB
fJ7g4oBiFMBXsetlLAUT4T05TyhSQcUVzhxD8jJtO7dHXO/4hOHXyiPxWXhAzGKdi6hnIhEOkonU
xu0qQgx2KX4P2biFOIBIO0VQ6iz70WHRvVWkZkCYAqU11pYcKkz5ayrbuzu+UZs1LLUuxLYv/G4P
umRgQrI5azYxsi3ptxmaTVgmS3rGwHVQlOPRwOpQ3DhYOvURmW95am9VvsAYopyHE7jQ68qDLgMT
GJ7OE2ChflLtZ4RVxYF4vnF2J1G20CzOk83LvBz7WxgSxfxlk6adN+qKSq91pXLaUXcgmxwwb1Oz
AXeK7LPG5ZaQZVAX37J9lgdPUpB5rxL7rWYY7jqeMe1A+pxbgd0xHro5Za1r3kvX6Z5xeaeSgiS8
dlmS6DnH8DBk3WzK/Dg4EvpRUE7CuSqORuKct478Mv9TcYkbRXfOUEWTj4yIQ1Uw4whLLZGcqu4D
HLHzBAxcXCMiUu0aNy7WaZwg8rGON5ps8YD9JKyAEqkz9dkc35qcZLk3eG0pRpCt/+Ua1TYAkMBT
UfA2lCf1Myw3xG0Q3841wC5SEI3nNlIIEHbAyLPw+/07MoGvaL5AGU4Q5w1HoxPB1jXXqTzbyctg
/8T99yDPG8oBGNbKFJmXdTMCzgGFWKaT3Hls2ZnPYE59iI4jAMnKfxdMz/fncztKKx4IEgbiRhOp
mqs2Vta+HeIsunYu055/QQmeakDWzPQQD2r/mxHvEuZfRfQuEQJXfwKRkhxnUF9cgiZcrcXPZJ9I
VAuVP4MOV+cey/MqGj8Mss/bo+T8Gd1RNXcqngD/6Wh3TfrjQZ3zW5wg+tnauG7PqrrGSKjhD1dX
1hBstZQhABUiZborAkei/KxZ74HCG46KSJ520jp2q9hjkRQXqtjq+M3Rg60l/z4j3Gh6PFno9Q1B
t7dvsuQKk4Qq7eD2VZAaJSG89yxdMfuWygiF/papB9lC6EOkxr4cB45faCEESjRNwPJukdNFy+Jd
hZLsQqpBFzaMSU0gw4ccHfTB04iGzKIfRcOIrtzMuoMwwwU1PUZYotkbN5WHOKPc8CCa2wFeP4pf
BHA2MYxG0J4W67U8I6PVSSlr3RJpMFG+bQrYETFcmi3I+wsZz8tIOQ0yIBQgozOScHC3uAkKHpUU
7xy3JGIaxnLGLbAeZzttOKPFDqTlLs5oEazZgJQwvZY77oQ+2gDSJ/Nr0xAmecy1a5rdO7IEogPu
G6lyDR536Jy147GVi9WIMHsmiaa8Z2zMlPtgnPvU8wSt3qZk3VZ4KOGAVoRQIFcfyd9kqWviF8Jd
xuJvBBWx2DOEU6VVQfuylU1/jsL7Z6D107bNPps2NX1sxP60Nmc3vInffmXNd2/ewmWwGeefMKRD
BfdBsnaMzwwVbf34l3O3Rx/YiQuIsdP2/JTZY4+IgeIHgMjfkF3NpuuyOzUsVba+Scq3cLwpc8Gb
t6t4+OL+oARvc3i033RnK8/hwVTrtTNRifXakHErCGqYZA5aEZcoN6gpzZPkIKwVSW58yIMIfhIC
TjgtGqQYI0nmDD4z2svqjPmmM5nO+Xao0IshKEIXttagThMsO2G0IGqPVAHc/3hh+unSo+IvYMTK
egNiZKiuDr+TdTWd2QXFiiCfzeaFXNBuzVdWVhcDgxZp6dahQ3+u8olmLPFy/5CJRYhQ+E3tEb3r
smcd9S9ieyEdWcib7d4TbEtNKWRt8Bxy/9dKCUw0LBJE+A1KXQdONpF4MYl7Ag6cXT4qsgj0ZqtT
UVj81DqxGRLCK66vmUdCs3gvQ52WdGnzDcINzLwmAvK/mBzd+hI6upYCDvQk4NBJe08YlgJDW7Dl
E7G6bDQMwgEmInJBuhEBBmsIZQlt/66hGBqvGoHhAcUew/isie8vcQRvtWdB8Fh8N1RwuOmilleF
HbxkVEg+ZiID0fgyd6Lhrp8zPTvMOeDUGme6E2/0ej22F10QEWJAtN8v/GMaiYr7HhJXfXd4yXDM
KRtBHCRcYMQ/2saTQkj45j18HnvVsbKpm19V5IUK5MLX2WpZ6rTpkep7yAeZZotHUL7/O3zkCbXn
IeBJckTCA+sz3xTxgqnuqjEgKAGLw9a/1Tjy3Vzeo7rt5GvebSfL9VuyJTeVz49bkQcAyqSlO99K
PKM8lewioyajfnaBX2fysvJDz+cZ4gXEHsLSrazk75RUQTK8SPg+CsmGIgLqQwMtn/9w0pM1Hnfy
4BK8K+JeEGei0AhLeiJfAyYY/1pP1KxuMqQo1WZ+AZ+hP2lcgb5zHrHIxeG549Vrki9r+I7iVY9x
qwF2eNThUTZvTfmeV+ilPBFyOLhMax3cU9UMRPERSVZ5he2SV1WViM5d3z8ChgzJhya81hFMM+Zb
TeaQ+zPG2zwQtyFB6n1pkB8KxtBtYm0Fp+0SgZqOq0atGRkAr8Pj1DxszBpkqdN46vOYEMyQkiKx
C3gQ9WPDNbgmpzP8BBxKIQKo4MAyhEyfQ0+HzhURN+UOk0zUPhrlNOlPi7QKvH2oQxPfC3hhe6C8
bVHu5nGXR099Sjem/lGoLzydqoK9CiWn2GBnpEIVd7uFK4WUmnHeEHtLXMkZ7onbVKxcM16YYUlr
yGJSv2oFX5fblVeH1uZIvY/Kp4rWpOHdjrrVbEZLx36fGAQTSpM2vr9rw6OmvyvBlfhX2d+V+jE1
d3F6NKOnYz0QsHVkVLzPyhYxchjeE3B8xboEvAHajse6dO4hsEoAKGp8wxVN9VFqDwajM3kSsr/F
zFzNdGhNipsHSI/0CUgU1aX0ZlOdOuJOdAG6dDKPaspuVzoLUYpcRteeo3SZ562kv6mIYVKQK1kC
pU3fx+JZsm0Ve0LTkk7MF30YrKGfl/XLiFxYHn74QKWOFol9jhxJJry+pgvCjkgCKx6h/EdfNxGO
jbnrw41frQt9SVL1jljIFHVfgYLTlC8+IbftVgi/fPMcDacZoYnh5cXnpKwn+1HoTOIrLlkYLrvd
2cpBvhOEqTbvWvRQi5eZKC4IFsmL9HVK9jB62TX/AMNuFxBS/g4ONacU+HW+V/BdZyDJE/J8p//y
Q96E9ZxS0PFuE0tgruTMHUxMCfyeVY+3jygHEK54uIX1ZcQ7hVKzR0nDGknYsDkdRkqrayJHAFal
DiM9hqv4QrxB0I14adeO9aakjFzHMMGxhUeiIEPDxroYfOrqX8zvOmDAk60voBYqclzxzpcWGX6X
FIUSYOPa1raZ/EJR5NReCH5ujCMw1mxe6FAEgcVLRdb9P+F2+JcOvMwzYbCfxfSTsvCZGVUZ8g35
LFqa7pj77XLVSG8EJeESyYubTM5J9uysn5mnQGKCz4SEcXhBnxBFTDrKjqLkRH0KSZ1NtOoL/yQ9
nGQsQ8rBCUDSE8JS9msi1lf+cBa0RaZly1j9FT0hsfKcwgdaai1AnksKwLFXznUKLHLU253UMmkL
rK74yTC3MOib1obDQVBaXURg54tDJioftTK/Ze3CaQaKgiBoOL/DkMvAAdq1D367p4eGb0vvPLHU
q49TmJERQNo/PzHRDrw5RKL4ZDWeRc4VkVitYBrSatEAkKWNsWy5VmLjBMIzEnqkDO9ZbCxSEYwR
/HH9kfMzxnSTZE+iP4M5oqPhZKbXVH7TZ0K+xke8k/jjhl1Bgy0kdk1J+4HxKqwuE1hWy5JbmD8O
w9UQnP49OEB/7V4JAPJ55am7fKRI0Uf/N+fPGoiwFwR3Kz0h7is003aFtIWNHJy1Vxej0gM0EF5x
z9x6PFY5bVIuWxzHVcdo9Q/m61YduEdGGB5BuITt7BPYDbh6v9xCetCNOpeXekDPz02I9jpJP/B+
ZSlibI/OHV8XX1YVHHQyICK83+K8C6CS+PRU86woG5WNDZ80ppOaTAMOjqMq/wogmGC4On7T7BNn
W0OIKBm/zoeKlbIp3kIJ+J2Q9vE71TEaEvwWbmrgamev9282v5nyJqhJS5ydxjm0lgZ7tbnPmNaw
Pze7QeW8E47LE4/JnGxhlzjYCBFhoqEtFzBnIkqTPhtEimQMPzG0EfapkOhkc+Q4oNX5TpH3fODF
+KQ/DSlQyKf+FqOFZ7o/6sPnPO6VmrrGNQOgLQPEUfcA1VcP/OzhrxpIM/UAefwK9SIE2S5hYBj3
BqHah3lEp8D4DLQJUOIgMtxY25BXrr8X6a+h3Md+Te6J8wvyahW/VXFOotto7qfOa9sDSvsBzWCD
Bkw6jvrDAQalIK556LwWeHLjP0UGACyAnZrnnN/9b2NY2RFM+8EOLyAmfb5JmWk6QJOIpqDimxpb
aOqUPQoeSNeRJJIrDbHRk2OFspHYgWwbUzqYhq6aocncxbSXKNd2Ai5y59zDdNBJSHBIDkQypb3k
iMObe59covh9QjrSJAAOc7+ojVMrIQp65MgeCPQrICjvousFmEdqb9W0F2HtDD0jBUU7WD/LWtk1
rPg5Cm6+/Gyrr0a7ReqPFJGVjtC+3CdsXy7/ZBhfJPx6db+e+02gbyqL1zYhLf7o58S2vKQVikls
mmDW/ZYXkswwGHAii4mvnZq3kYG+JpSl83BnYI8Plq34Rcw+3NXEWNjyrScmh8NoAp05+SWJyFuT
rm6+n3HR4plwRbNv64+bnGJHICIoSEAYzLvqwaflQT5GEdpRakqsjaU+YunV4fgnalbIDbcKqF4z
8tIM3kSZRvOnx6Vbw5eY0waeI8N1OBAOtFH9x1isO5nOHS8ZJMJ6jlb0O6OH60t3nHgMlmW5ZP7D
S1SmW05f0/nyYSbjFzt1KWoxqx219W7LXRyRIkAOI3JbxGBUb0TRZ0XaDcb9oTpGnaebbIsHzKhm
dhubDJeWkOq5eeiWbOcWc/L00mbfg8pFbBlsTSIaCq6faSumghz0tTha/d3Ewd7UX5K2tkeh00Ts
UpN5YfYXU0VJE58qnUfLxu+JMeqgEA6QkLiM9xFrNdFTvHQ+WvgeSb2+JUeT9UGn16FHIIkVhFgX
wTpmZ0mK6WA8jDAkHV7hqH9p+fVnAx/nityq/iVOKEIFCmyI6JstrydBu/L6cUcYVxC7iXXrHCYf
5gsFZwkuwJ4MsRAxJqYW40h8b2Z5GskPfX+QtEfZfWUGgaEvQ7OTppTt/A3CMMYdw/2UnhDCttrR
QF9j3aghgCAZODtJHs8iHjVmkj1FLvr0XZcHG4S55sPyhnGvzcdyPE/StyRavb9S2wW/p4N+ljd6
/IlWx5IJNsHGTYbr2Zm8gvMxx2SgYeB2nlVzn/ZR/jYAWoBRy6DvPFBm+0cmpEmwZr3mAkW/AWKU
kiQ/vfKPgnwQhBvJrI7Dn128YSftQMDCL9/hQd+lBGToKL3c0uQnkaPBYBmf6M+0YDvi4WyN17F6
KYZnzhvTlCQbTV+SRQoj/vs0+s7KNYm1Ft9ZuPPbjaQCzVjftnkzgBXRkbMyIJ+hXrZkkV2p4W3u
Pg2CWxTlQeNBa+2Lee9oOz1vluhk5Wa1RDxElYyM+F5AvgTMG/aZ4BqehhzJBUUvLSKJU0lQbwBc
V7LgmfpzkO9z/k3dnphyBm0jcTmJWMEYWw78dQ0typ8E/Z4Hjyl5Ma0v8cqCxcavwkdN/eOyYl+B
LAJrN+pbbewV9Urx1yzOCDwyVuFG0f8YO6/lyJEsTb9KWV4veuBwAA6sTfVFMbRmkEF1A2NmMqG1
xtPvB1Z1l+ixmr2JTDLICAaE+zn/+cVrC9UqZYdv6f6TAFw0fJ2rUFQHNL94nPktjIsfHm02Lhfi
1PnP6fiR2NGiDwFZBofQvbPFTZwvBwy1khQT8EthYVHsVA/jeCXZNSXAI/7KGcBPmyCHnjnNQGOF
Kg5WCJ6hMDftdYLRNr/FjQ1dn3EtPg2FQ5jutifWmII09r+6UPGoRqG7c7nSEHFSKgN/GOUBez5w
0Al1o3pmypHymVqLubM1R0q81949zrxpzWq3jd1bidMWLjLG9yp7KhhTKOi0+iN9Y4EJJJP1fMsF
XpjP/PVJuCcFnfu0HM74SDcID/3XlAgwDxdlptiPro/yHZXAvURtjvntPEWJvtX9B4ex7S/K2Yfp
TXfXgKJUm054TY0Lh8rRjgCkgY+xxzFzcbU+IsfUVnl5X4L1ev2+1c6geiPok1Mts85bafUVi9+W
3io/sRQTjA0ODFm4qudxC2Ln+cLxkQWyBsjvLIN02D4xqeGitjBNLX9pjWLfpe8TkCSSJH8z9dgr
HELrSQCntAwYesx50MQpdjBc005BjKXAi2bvUj8HDKGBwdRXMmlgMLTkE+HRqjW3vttP6yna8dbJ
cJurLz4gHhSz1wkjvRKj/a1hXirCkrsPMR487alQ59E91MXB7u4ZImCKGo+X0Piw4oY78L6qr1F9
NfSnIrsk/SIGp8qgNC64R/yBjIgfwnuy08ee7S5Ya9MGk/mqeM7jjraLsZaPeS8ikoYZoLw5+XV0
LgWIf5TeG2CQ8HjNrwHeTxMaamB5fPbfumkbT5CWNnQ/6HZy/SEqT3Mmr0XS3ASuRlUFmxmXZQF7
ucNvdNOqmwWPl6PMcpqkO324GOJEwI8f3UxvWrtFsTLiiDDdcw91XYKgRVQKvAc/E+Ao1pegjwZb
UbjLrfckVXde75yMeqAz3AnMseXWKt8kFvauqW1VCzKv7ktm3wViOXY/Oi+4LkT1spIw5e1/dNoV
4y4zOI/QTJD5LsvqoeiThdY4DL7bLTCr3X3HvA/yVdytWrDxBvOvdYzhklY1UJi+D8X3QuILsWrk
PkFBN45IsX6YEAEy/wNWvuYhvX/rite2AQfmowPJnincLaZaMOXitRu86PjzGaDDFJPLKVtV0aHB
ccvh1sZmVNk01vc+Xel4x4BiwCfZ3OqC5iIGjfXu8dSU8QkZQF0dEvXVtIhKgceYHKZi29unEiha
N15i7EPw3sOxUy4T62tWM8UCXYQM5eJxSzkfvw7Jk1C4qKN1M6nyR7LvGJuICEgWGr24Bv1rb2zc
gV7oFr/nDiSthlUnwCyq/ma1FC3a+4To2IRTomZDoH5PLjFkJqeCvLMK+ZOtin2+gvjzrcZ3NUI8
dGABKgpYf3AuWWTq6eSX9zkmSZpFS6S9pfEbTDMalQLEAsoeKIxL8gCzOQR2sBLKaKkzP9LLhKVr
15Pq1W8auRrbXdG/lzN208DFa6+YHEq3A2Q+sPd5ANcJ9Vsr3z1gsAnc5q7pGcDTRgXx04gmw9s7
6aZqN6SrsCmyqbJ/BRkEDQnDw+AyFM/WSKEYX1scZ9i3GC37+mkWKWZQRZjVcpMZQOxEoq9mg272
zXl99eHszzz71NoGJFNQQMgdPfK1t59mVYS+wSsMnxvmoXwyf7i3h11RPucUJloHyWf4OlNronpF
mCLoP1uDB6+9B8S3IYh3wSz0fdZmmwztW+T9UMBZOfyjY969TIikNNDUluXIGx5M40mph1wHzeDY
CRAZFkCSR0uIcoyUzBNZxbNNgMfbKreBnAMJeXZJIhQgeak1cuG2UfqcTs8Mq09TuvGtglb0tTHv
qalgTdfsvdO0MlntA9wrgH8Cl6DQ96k6h/aOi2kmmwsfFbfNtkvqmaOROQ79tCJfnItWNrORRgnk
9qP336oQ6BaCfgqu7K5cAgDIdLrBWYvGl2HY0bg55lnr7/vxe1W+u+GHRw9S2mQXqF1WIO94yHme
/JDOxeBZ58xBXJ13MZuAinUT7v3mpIt3YLAZEyN6+hexzefnPblwTZ+YsxiS27NWCWg/9JoBJh0a
YBEzESZW0cuXn/7rn//9X9+G/+t/5Jc8Gf08q//533z9LS9G/vig+cuX/3zESCBPP3/n3z/z59/4
5zH8VuV1/qP5259af+Sn9/Sj/usPzX/Nv1+Zd//tr1u8N+9/+mKZNWEz3rcf1Xj9qNuk+fwr+Bzz
T/7/PvnTx+erPI7Fx89fvuVt1syv5od59uW3p7bff/4ibPvzQP16nObX/+3J+QP8/OX4MYRl+/Ef
v/HxXjc/f9Ec+x/KENK2HceQhmkI98tP/cfnU0I4/5DKMh3dtoRjWab68lOWV03w8xdp/EMJW1mO
MhzdUNI0v/xU5+38lDD/YUlp2q6h60QeQrb78q/P/qdz+Ps5/SlrCafHEKD++Yulf/mp+PVUz5/N
0pU0pLR13bZxIzF0hzcqvr1fw8znp8X/qWQnyLkOymOeFnLpM2LqdBLV0nZorrNCRlbqEihzOJoq
HH99sP/9Pylx87UaX7vrJ+rL+BR10IcDzR7vDEycz1Mi9Z0r/XKlE2/31JvezcdCL26cljGXERpH
S6gAYIL7uE+r5sGxsv6SmtZiKBTUraTTl3J+N6+oMGVJyu6OYcspiaF/R8mw7bKxeFNhvbOzEk1Q
gNzAGlWwbhXLBYmo9dlmTr3KhxCh0Pxl0A7XP5zs3w7oHw+g0MVfjyAnTppK2abluNKWXC1/PIIh
xXMQN0V3CO0Q65oxwdY20yrQrWBwNrgppMfSYzfpJQuH1Jv0QibVdEpTaIekTbf4a4RICWzbn8dA
3w0Q3gB1Nbu2kV5cM+3ogJx17AfiUNgh5qU6FRk3L1JoE9VtoaJsP5qIxuKQIUTrlfJZL2lxGwhV
TZUnL9CzeqJdXzMjC7flRBWapmWxjKxUoJq1WAdjrBi7ToPd16C7yIOg3Dcl/Jg6H9mJ6mbTGpZ2
mNIQ3VYgybZzw4z12sDKTgNB/bQ9lHF87zdENzpxPjcDkCYkvw+k5u791tCPmgmAj5d8f/38X1hI
5nXjGrITYYylbTw1CSWIYfjut94PlizOyv9FhinGSFO/8zRHMQuOrLMC8J4ipJRZPeYrn0SpKFaY
e88PfSu2lYzcc24ylGs6VTME8op9PUW4sRTh+Nb5/ha9BFZJzofpoFeqBiqKAB1wa/Tix5TUF2dE
k500tLZlh5MVEdhUOPbQL/7+yvnPW8+RyrAc3VK6/T9cOJjbWo3oE3GQU2EwnkihCrWlDB46u4nO
zZQwnGujHg0O0avskvpXOWhwjn2wT9ceLMCzrnsU0heXLjLWn1+ZriiBWrph4QcZhCUM++xb0hmv
QlcRpVmCVsZMOgq+PA2ZR5IYHdkfXVFQ3FTCeGymM4Zx4QzLypuE2biVHhHYndkZt6h0um1fWjCL
mmUP5agLQgY0pev8UthK7UOr+NYrKRgGaLxE6qh8YRN7iRJq0g+ek4qDUE9/fxDVX+8+17UsyzCE
Iy1bGML+y/oVy8Q0CmkVv919wrOtayZ6f1F6HjUS0dEEQuHm2eSmcQyiJhzWjYTn1YdKv7YaBKgw
FAh0vVRcP7+nvg4YMlybhDUsmrKzXvqcIQOUqxLVvWX0+UXEklt1dIJ3pi3p1uhs4xbP4YQYaWKw
kGGs1KeN9cgc+yWUjO4azuAyMDX3gpOLE6rq3psfqiyc7kQz8WKZM7oAFndNGKffpilmRRXRtZOh
ThXOJBoGfXTRYwdYpiRcEvvIagvXvFpI5RfPbZRYULpCYxNn9l3PUPOpQrFCUlP4VTMZekyWnx4M
BUuBmNZjouXjVouaD7LDs4s7rzOf/8ud7iM3/HGbQ5P9+/Nk/uU8Cd1wHd1h53KFsHn8yyop8lGY
2mAIkl4rZtzV+Gr2TfpDAeI5Wh1/j/oAGxQntR60xh4wlKbRik1yQDj7xXMiCnohLxz3SeTkz02l
bQ2M2jqroyvz7Ydp6gWk21yt6PTO4Sh0pA0NwjFYcwQamA+WkPmWzsV0pPda+rlDzVhC2LSLYYfp
FJIusbEdnEFt0U/nz4fAISXN1WcBqeJbMc3i/3JMnD/vHEKXjrAsx3EU+/D8nz/vHFkYeEPCe+3D
5HtGNsjR9nU427U5LUpnDttrLH/VS6QqPWm6gDKiWvUm8WUixzyJ1UPerJxstqpOL9yBI/qztjgm
kyGfbejQUfa9cZ1ho9VJfgxzywcdK7ocv7Le3E6GPd0SG7jH7ax6J/K0vORcc3epHWMX6r4qv0y+
WjbwlFaH/pqYJngfOr62Sc5NI7N8/Jq2THdKP30rCtsgbQFpkLRyYhi0hj6ptoavRjrdJKkM/8uB
M/7zwCkuIVtXumUbjjEXNX8oWrIp1wiDGhlJmXlyHjyDxbAekmzhJ434OiYlTFoJXz0vh+ChIknl
jqU/RXEA9DIaEqcjM/fX5VA1V1eZzwjwIC7KqjyNcVgsetW7tzQ04bKMMAkmy+5ZSGS+McsYYuVA
ER87cnpMS4DyQKNRrdgyl3Sb0Yo5c7wsfVoNN2uGgwt+7w30zvF8UrrWgXXldzd7bDApIPJnOcHC
AZ+3va9/f4gM+R+HyLVM1+FWoyQxrb+ui2lmZl2d9eXedrJ4VTROf3WUfchzYH+jT/Jt0yTGwuht
5IhDmi7cnK0lnlrvW7iTph5j9NRCicar7GL7QcE67+PAYic32wA+rqRPL23G+W6kGplNwCJ99fef
wPwfPgF7o2BZdw1TuA6F8x9PshwLbK/LIt07OnVf2qilPnTltUnROnqTuyR0vLwmVrOzTbc5JYTT
M/ce3xzf9RdJK8dFZc84QcR8udQJFxBJN72bPuRwYLLs3kXRc1COKhYTOVYCubWbyvJkoDgOjTgD
xvrXAyWLQ/4gCoNAWCmr/0JWunb6taBU9U3ULmRQND2LMQ6adUx7dgpUoq2sFLa6VWII4zft7e8P
j5w//h8Kd2HRA7DhOa7B8jG3A38+PCW+Oo5vGtBD+l5sBm2o7wkXh6huJDg42BjTsWgsxGSjuba0
/li3Ej8Kv662jo7Co2kq9VTFIYBhHjWPWuZli1yzyH7p6/Qcw9PLk0h+Nwz7IUrK8V2jn4fiHKBJ
CfF4Dd2kWYPJ9kvhcZ+BYL9MKN5XvFO6HYo8vRduCAFYHQglYxiXsmnNXyGN4+xB5P3l7w+HYf31
cJimqRzD5FI3ODTm/PwflgTNNhPpjgQR25qAPcfWyugaWL3X0L7SGNfO3FnbQRxD5wFsE6rKT8Qo
/zCUQP6jJ5LQ3aFat/Sd1yRraYFg5BmdhvezAyiZS/t7OiHQ6drgGy7bDkYR2njrEjP7Xy58Qdv3
5zNrmraitbMNl4LGsP+yumn6yFmSWbHzWtKIivC919F+DVlFDksbrquBUbofDtrezBo0bWUDX9pP
kWQMfdbeTQ6mYTbLFUR4dbRHzyJ/K6PS/fsDLrD5mPfsP16C9LRCCFdYBreYLj4/yB+OeR0Wg5dr
RYdVCRzfQS4iy731NrwtQNQRBnFzbPMHJyxWZYh3oBKLCis4D4WkGSenDg5vMAKTiHDV6PnCb4pj
hJ5HOpAbpuahkgVwEvsIcTRKHBpg2WBoT2FFHkLdvuWBvJ0DUb/HJnRfn2hXo8HHwjmm+Im3DcFh
UOEJ6HvtMQXNY/uUgCF6pb+KMuelQZLbhOF6Im6v6SCIYKLSeIesFHh/ny22k0qTWLP3q0Jpq7DJ
lwYKw0DdZAzzETrSJLrHySi58lMONrfGWIQbOjEUz9OikuqcdOhPpVzGIEd9/OFGr5Hzmo43CQ4J
3gUu622tYuMPyxJ3xQcFkvMNkCed+Twnr54lf+fkkvNhoViE+mNl/egdkEAK9QCGGLtMUBPKdx7M
J81dC3dduV917cGrGP84e4nLP64udbChjIitRWJuavsuIoKUFN4eiiqGicp3V9Jp8LkN83ETQa1u
A5oqJH3DpD2jONzqZrTQYx1HK96hJpiyJ75Hv7d1bLWYGFm5vHp2/thZ8ogYYl2Yc3bg1o8VLsHt
so8wuWDL24SYFeuqvq+TaWdMNX2quc1D9WiGDDNJt5iQDxTzyKqGL9bt64BAQ/Xma9olMEiSS18K
Tx4TIrjcqAVzxocuMuGRsqS3ifOgA6d2w8aSxqaK5Z2lwypwNOPUhnIVxtgrYMFTiBHznBc3J5R4
m5gDyPEb2xtKNvT4THEmHIYIJin8S109xQb6dhe4EHHyDCQ7Yf/io+h2pnMSBRuz9Q4BMYP+kz/B
uQxmiV/c/0hakA7X/hr63dZ3GOv5LrN1hK3LoYVibuaKd2MYV3kUBe1+HLlc/D2h3f6zw3BfWrvB
xCj5PHT4BqyMm4mxnvmeasEilP6dNn5vRwgypO64RDTEkbWMma7l4qXNUOq1Dx2EYzfBPlFbYnhP
HkNTYbYyp4wU/lttX7rmsZML56n3kxXyIyvFegs3MQK30QlZy8DdaS7B6MHJQK5Q3syJzgK3kd5t
mCDvy4SABnc7eas23CkOZkKb473ar7m/M5mWiVf2C9RFRN3CJczXfY0sB7tIgVykrqibGMGYFtxx
/83D8qNRjMehT0g08jn3RxhMi4JU2zZMFx1svkpnbFvBvGnqixYCs/dPRKqc1GwI8mHIhvmbvomt
cRVhWPzZinnuMmrwx5IhTrbWjn/5iC0RDtkyaKMFh2HEdCQzG4xz5LKGItaESwPup66ZuIq3W4ol
JPzBOu7MdUMh2evDVnL5xx5wVXSfY0OQkeVlEpEZ2dlyQPhslyBLbrvVEn2pUEpquPzEFV6TEeQb
caTa2NYR+SmZuNhw9Evor0HVHWpoOJ0/Z8SSKwTddkzN9dy09yl7dwIblVvb1zKMXn0chnCk7A/C
XLUCL7ly6cTooQlNuq/apQ99B/pKsCnlemrXU7mN6vWk/1L5hwIL4GBncFdMh8B962fW0vhkxN9C
IXY2GHZWFcgAk7UlGZWb5ozhHYexXAReiW03Fc6YIhQsuOn2Q+JwsKvoKVUO9urC814zHK0wVzHQ
8o7w/Ml7T4ZBQ7BvM5Kw75LeknDHUyrvwL5PQ52xMwIvtigGSymT5ak4Rw52QlVCvdJrCU5hHQ4B
1lR9jfMxuYTC7h/cod+WES1YFFisDx2JO8LVMBt20p3UK/NaxCP5qZ6+HUJ8g7TMYRgTBfpGETXQ
gVDdsPNoz6VyGbKotej08iV1ymFVe1G8rnI33hZV7Syk1r0CRQkwu7Oro0c0xxoTWEdbBzA6jc6t
Xhpq5a0rQnjnSVW/6HYHqaNU6VFPM+MpwZLo88cKp1Mk0kRENMy/5Q+pjtFUDcrSaEB9amCDGfeR
ETTPfVahq8mpNVXUP0lk09jglh0uXYm7xdGiezGpqvu6t2+DA1st72GgJbHev/QufK7BaPMtmN5p
0MVwrWsf0ztGSlPb4dEUclWQYPDbg4xQtQ5pdPz8fj65GsMK3w9mq1NDrZ3Roh6qB5y+i63ZzbYi
fjRyd8JMs/79ShUG5qVhcMRqRl86rlOOBqPIcwCBqpZcO9tn+GZAgP58489f/Hz4/N7vX34++/v3
RttZpz43eGPmOaOYUAdNTnEH8zVPm5YygQPsW3OTkab0G30eYwapKkzLUpuohM+nwvn5z4cgS/lL
Pv+bNXN/ktc2PMCWXPbIkRkIYqLBXJEnW8vWZauvYN/DHUMVaBKkW2E3/ZltsOtgMA0zoZaJZSMG
MtYGug9/OXkNI+xh2RUR1qvc+0xnekOysUKQJWm5Nca7LCeTLe+3eoYaxXhtdWoicewVcbOaOKUe
FQgzSQdW1khsT/AWGQARjbnqkmRlCH1lQSUxg/ExL+W2TzkFGYq5qmDhdDGonBABByTWkjTVsWC4
Bu7Q1Tqv412O92BrkP4NBER+c+Xinc9ylZtqWerGIhW4fkPSjcIY0hi8F3OfOMFhNMJVJ0kFgpli
JfVKw/xQITiu0c744O8ZlAYdVJghxwIACpmqjWAPZsjIoCkmvDWz1sKM12kkGClj9la4S3QCZrz1
C/utsBq4kCHCOpJCOoZ1EYGnk4Y5p8a+indIaF8KM0LtZp5HGwG5i6WwPsIoaHddU+5SLTuaunzo
puq9pO2qquekZZ/ypidfTV+t5NYSuUd1flB1ve4c/g5DnAOtOeZhcQntduvnp6FM1o1KPk9eS3iJ
xsLXpQaCN+3Q1+waNduNAT1aqZUxPnYDPrIWQvEJB+q0X6WNsRzx8xK+t3QNdKw4QGB5vKmcace9
f2aERhBM/OJG4wNBzBuR1WtdR+VrEUrKjszEoceb9iPWm53inp1DQYO6I+sD6mCLerwyVgEZwDrO
UPDEARe3YVLsFAuaRZTISJp3JR0YI9muDyyuVEbQ7jrJimWq6VCuwl8yUoh0yiFZLg3jNUdlH1nT
ir5+YcL8y5mS63L28elweNEwkNxpGQ4Lhsbk3lk4+tbN2znaYm173VqleEc28LNy1uaXHq+8cmZq
coZ9PUdJOawSSVRAHz0I/sBe5xZq6hU5NNxla2PAqxkFnhqdg9ASEnEZVcx0P4FzDEzY+WO3w7TM
nCedCkPk0dJt8cY1CeaoMGFMCfhu8Mmbq1WnXwmn3tty2Oc2jFnyIVI1MPq+oMVboepfNC7rA/W3
VbcLAw1ZGBh33oTdBT1fr9H30s66Pr6/HZd1hD0VARmpv1RTz9GLt3ZMSJi31qlf3FJfa7OWcCip
NfVrSX5lVZKwEUIPRchs4FeKRSYz8H5rvsUliegTJgIwuEoWSmWJG53RFiczcubxnyfOgnV6OfU6
0o1hZRv3jFp3fTEsGwMHk/bNhRRKg0z8O5pTT5EQHjzQUbzoeXMu8uCGXwDw69kmfaEzK+72/JYH
1QKwaaObOUbX/MmwPVT/kJfhpiV0wk7Sdapp64ppmR8SwGnmlPBiNTZg+fA7MO/uKw89mkK8OTFz
utd0lilyX9N5jw30dZ4kO6sySJbtl/gb7hzpX/OmOFjNszaZh6g/1UaKgGdampNapT7XmsRcK3F2
aJR3E9b+KkJprJsbNvv1GI0HoKfHcs5ZmYodKQb2kG27aLr6E2Rqu9q6bUhqJ3lrGpLndNV6FpZ/
cltY3lYyQuJs7gOIRhVZCes+Fpcg9tdGPHBaq7UpId8Z9iKd/GUnoFoQKZRnX+c63zAQ+lA7GVDr
vVjb4Ncq9HAFD3ftu9pKc1hh4P5rqC5SQWI1BVJK0EOB+IYQ04QlMFL3jAJwq9DeS9fbuFOytzV8
W0186BPu/5zzyNo8JtA7Vg0GfAmUbSMxdzBwvfKdsclrSQZL3o7H1jO2o5exl+wSDBHYXpZDelfj
A+TADsRVaq0qzDQg5RCSJblAUkItsazq+2hVqREqkDxnI6nx1kffP2AKfqFb/YVA7esYWNvQ2Q62
XNfTBcb9ASufLRkdOAxYC6V/1TGCHOth6zKByWW6BEBYWo21LvN4qSMe09BuufXVJlMuziDSow5j
zryw7PZqqQKd0CHCpSLYhAaTB5PJAdoppPFVT028qkykmZ6/9lMuYAYkjlm8Vd4qCgm7gCKc2AXt
tlgNBCJUHvmNSJJtnVBDEkFkbmEyT8idi5RNx8+8LZOjO2B8o+s7w0T64JIgxvAD+Pu564JbPMiH
wKRY8WSxITbNiHCCFwsTvMGOyEpJo0fqwXuzNK+xCUiP81DuXpl5ny3oFOlw8r2d07MfrozmTffl
0oar1i9dCMDeaojPTnWDnNzfR7ShwlpX0aNn7POEiL/6qIc2YYQhxt35TVPptRZYsisEQwlOtTWO
CrqzM5v0JRHqe6f8V3MmlOrIlqtglST5Yd7/hrLdzVhDko93hdtslM0fE5hHYUHLbfv9UD8UrBza
MvOzZYGhrIDz1XVYWiTEPj2YWr3NbQsjz3FtTs3W6pOrguJll/22DdRSc4JHu34VEZ6B3bg1mnyr
6yMICHzjmoQFhaGY1e2sotmmKUxYektCh0YvPDdB9jQaHemO+krrmDcYzrrypt2Q3vt1t0mH1xwr
bdSsG81LNpZBoJWOKRDMFCSNm5JiU8mn5LGa2NsxQXWMfYbY0Ayi9Bcfd+XJtM9Dj/DZCo8DbmKp
Y0EWjzedFx4j4Zxi3rqahpOgyQmhJHfWhmJy0QVsnwkISWZsgGlOsBSujGC3VdBdC224FE2wc/Rg
oyBQ3qESPmpzIncp9ZVekA/j+rtMp2AbEUAi0CpKfOXwwexj7VHTvGOgiU0xNRvHzzaWk8GS9B41
4TwZrrww47k2A1KuMj6ZMgJAxi4kzHCebu7T1D2mMthMstnlBX74CGEc+OWJJi7F3C9X+sqzpkti
NFD+x5MvstvoTfdxRAoWtCutuajIfIQDcEgsajjc2M2eLqjkBgOocupVSzxtr/xr24/H0MkPjmFt
p+qAYAo/GWctcrHRvfLmpg3ZLN8S9IE+XLnUr884SXdDj0xg2CcQkGs17Euugh65m9lZd6KL2ffH
Zzlhk4pUyEuz1yKyniuYdKmO1ZXIrzXE/2FeKUP9mNIzjrn+ykr55FLVWQhDUy1e2AwSXK9+tSeP
jMx2K5p8Q6tv5PUuLvN7vRF7BzVX1r+HsECmor3UGMaFHXVFUOANHS2LcqP32aLz243vBmjCq/sy
N3cxtG29MHeiVFd4MrxK9dSoHINyE5FbTeLEtkEFAMly1Ub+vZM6UEyht2vuroaqW0XouQeLdLfx
wLgOgnt29bPgLQvUzqbUny9xPfLfEht3ZgQJoodlX5r7QW61jskB+hnb7fdJklwcZe9x+sYm66az
NbazHzSvAEr4DQtFCG9gEQZcYcygW2iS3F5uiemTgkoJ67+NjC3zLkwQC0NtHdO/9iQdtR4+RhpI
fHhgC6BKL6GWW5BFc5LJXPVaOXLVjMWBGfauMw3yghPQeSiQWId2SfDc1eGLGcsHhXml1sMxNUdY
4o+JY+1VGx5zh/hnmRwY8Rw7Sx10k+Ae7Na8cT2ix1ADyQ2Elepi3Ul7mQl76ZbDWn0bcgSpvVw2
ZMZ0UbSsCHZuff0ScRv73KWThB8hj37AuJUE2iIn0N2GNV7Lh1ZXex89MFzVIxJuBIDjyrefc3y4
UAuv3YYW/1mY094bSrwv5hwfnMH0aacZxalCa93SyNLj3UUReJ0d7d1xOCFix1YdEQBF6wT6EU57
pnFPGvdb3/YLrfS5rygBNYM6p9naTcJUQeziQ9aPK0zuNmA4GZYEbKGhtRI9vshNyV0TbOl9NSUu
qukh0BOe4rRHAds5RRgqan8/QgbJpfzeZYRwBhCegCnqGJofvjk5acW1q5+VlLckEazT/Uc3YCWg
u/Bwkk0bo5x/SnRzm6SQZ1EEtGEHDudB8QvKjZuiJ0/ze21ybkqpKyPBi8CabRTxNWG638lNmpwG
3Ae7Jt5pUU/jDtqcCmKBcZRHBmhmJMDg+KRSau3a3NnWAOt7ugo3wt4CFhSGq2TWbEnsGMLg0Hnm
65iOj1ZrfFNzRqCJjXXnHeLM3Miu3eXAsl3Y7nu8gCPxrLXdnZOyiPEBCsnco4XAFdWsVM1+W7jF
XpnpXhnoIloH5my5NlvFtpYdooQ9QWcuTU6Na90PTvY6ZdpL2PoXDQ8WsFWyHKJmCdw1DNRbw7L4
0VqIzQhwBnSTurUsKSZKlr0QJYoy8VQyELdg7uraxgKeGnI1bUN+7yqXH1gh1ma58HT9nFC51Vx6
dklwGH0QUIem1oNfrgevXgkMvpRD4K3uILMeNwLfFWjvJrpc7J0cLecqdOEmoVAIn7gH9yxQRBPW
mzAX1xB1hIoRAY4ZzeMJmhd4JK6OnrVUmdj4/kDwKBgStpsVlNZ86vAyFBtLvA+ld1YxTgtNfYh7
ipURuWVGU18BoGSyXaXaYBO1HfCXWSY262etk6Ci/4ZWPtEQ12rBKz6/+fn1X1CUT+jm89nPh7Yu
SGJLmoGkVwhSf4J7iAf6I/oTuwuv8LqN0kGNe4MI3rQOQCHUmAoKTSYBeR1mwAo8FF6OfVyW4r6m
lb997/N/WcqA/NcfDGMTHDL0HSD1DvJKPE7ZrvQ1xA2tyOhYHORMRlHumjAoIcCCJ+l1xdYsFBcq
ZJydGKrfHopIze4In1+DGcyF1b+e9xjRQ0ocNp/fMt0QXb+azbZ+/5HPb37+8m+v8/tLTPWAY1Od
YK8xH41P8OfzMKX9KH9Js4gVeX4iV80zvnLhStek2H0+RDlUapMd8k6JFPAJ72vmqyL99X8JDD8O
3Yh/tGsTxsJBa+ZD9fm/dj4UWodBPVGFvyJsv5/lMevKJZO574npQeOtkgEEhfijBSADx/bzBTJj
PqK/vtb80o4V/T+6zmu5bWDbtl+EKuTwyiwmUVn2C8q25AbQABqpkb7+DND7nF334b6gSIiWzNRY
vdacY/6JA/rziah5y5D0IpCLHqBMlsfZ84p/f/Z+636utkJgl/HMKAw3aLv8ivsv++9j7+cyxBMw
o5Yf33+StVnA1k2+tJKXvxt4e2J3ea27pmp2xoRcb0n7m7Pp2lftvprqHQEzu4C+UWyT7tdh3UM0
OPzt2CcVU72Nejh54IQF8kK3hYDnFdvMGvcaH5/ZYcAiL7ueot9GdSFLx+rDlXhsiDbET7op+r8o
vW6O3bIrI6mMnri59BXkdJ3+dniWEjz/pgbrksHfTbuNF9ABkkdL5JsARM9UeSdGYA9otZ8swn+Z
zu6dh5RBaNrC243Lm5rtU4W3wVPlJW/MbdKV2A9QvJP5RVE9+XhgI8Tx6iC0OIo23mbLJUjKqzoN
FQ5og0/lYuRW5kaTwx5n41UGNZ5xKBJQgWJ16kfEBLohCcWWR13xvukKe6h3aPZ5lm66PlvLFN59
vxhO6cynivBOmg7NfFYUDyZYaxt/q2v8iHsfVhoVbP+1vAwz1A2/IGF8sFAz0KOb6y1IMKiH4Q5x
3n4INYXxd2s2wOpO9NcOmTvvnDrZan32eqpGMyVPkwhtDziOBa2c4mRqC7Zd4lB5GDcpPSQizKrG
PjgXjDi2XxbUHjmzB1DzWTtYvWdCagWVHHTi2oK/TfaK20kC5lBXRRDFe7WraGV2wQTIIsE79hqz
u5L4AxQlTMKf6A3vYQr9x8xhNl89O8H4ahbzwZXpaweH0aL9OM3sbROLzKH0vOwcOxBSDYu37l3g
ShgobbN7FlDaLBVvg3EpIBmdzIy03A7H7HBwFRmbEeSQ0tpLWmlVu2hvvE1GBSQZtJq1sZ4DWLdg
8HI6lLIsd2ACiFys14twkpHNwTc+WtMgooyOmSa6Pnm1wmeLPUpfRpvBgUM8Egh5yYgphNNX2Kuc
lM4JB4YBmtF4JrZtxZ5hkxZfKVkyZBF2DqAzCvcRekCwaWW587tq15v2YeHVGkQIpOjcYnDDVoVP
qKi35lBsU0edah//1AwyByMKaUgiWkAi0G1mwb45w8tYYylFsErIS8gzM7XE9FeR7OM8BKO/rQt2
iNhPS8/fDvGVKWES0MmU3a2M6x9piQeMP5bF/TaNgq0rvV+zYvixKMJDyJExgQKx3JhE4xIyvhG0
9PT8q6bdFDD7IvtKkibgdCFq2grr8is9BIPURxkxufQZQIsIWzGIUkCeXg6JPhpX2mUubngITYH3
wne0dAcCekSwOh2DJPjN5g0pmrGvRfUepMFWh+Lo9UwJKht9J1mOnbE2WKwtdICGhgHQkbhidus6
gA8nSHfYZ19TBguyudgi3ObxvK0SrDPFBTAskc28WR5+VBv1j4cMQJ1TITdDDJZADPtyinazH9+Y
x22djq8P4XvjwJPIzigyD6Eh9klEnxJhpkT92rFD0v0fh186YTVO6IA6VXN0ouiYwH+WIanMXbuP
GLMEvUfkHI0rYkOQw0rQqlm9ixr7ME7JmpCXjTfwaUMmISFJGUwo2sHbDROE2YkPJ/Ada/428f4C
pwr50z0vGykyhXsUYwqSMGMAAtidTmgngINBgQikPswpBC9CHY1Ar0X8d2pwOlomnTMPsjnvKdYQ
BA/z4zwVB0U0cexKQstgy1kw/eViN8cl7lFGsR5nC3gh/6vjCnZicgjr7pCwn9Bxe+zJLgmdk50j
QKGNmRT5sSqjqwg+HeDeyiWjlVjtOH738OW2dNwrhnoJitycS4YHHSQemHkaBF2jWVEB8HCcvAZL
ZRsBPgUfGBk95oHiIWbzUucgWLL5KCa1D6s/xYDa3YHuq0llC5oVGlNdb6eBxklx6jwTsAuRkrZ5
rOtw5zJK1aM4Wm1HrUtYo/dkBUwj6uqFXEKQuXV7Gmpw7yHD4lNB90rOEczDmkhGpITpuzK9nUEq
ZUXcyLJ4xhHRwxpQeoUivb65Y7Ou4Gz3+GMNLHJWlK/taNjSpGHNVeuQ/7uPi7ApjK3vhadpQSaw
s7RoCAa63RcsvHni8BkI9zNq2JSRzzBAEsfIWwaPmn1oLUhnS7OnmpU+9RPaBuA27fBaZ842miNa
oC7bgOqQo/yJ2mAdTGRKYEbXLd0YW9DBtJ6M1Nsn2n4Yu/gv2eTJ9OJU/bxug2UA5R114rx7Trct
evHg8kqn+bgNMTIU9kU44sFiBQHi/lnp9G3sypvjqk+hEuhKzTELyocS6CLj2bUqWBFNdh/LjtiX
RBowsO4J/JU8Mde+KoInFJd0v/NOPWKnyrrNo/FglfqSFi921F+ydHpJoh5Ynvc1N+yClPfWCDbi
FTzsefbOmN+egYXhs4Dz4Y7rht2d8wRa+OrqjMKGUqcf2eHBwSZIEhPpRUTpS2x5j00sfijDeA0t
ri2lfm2h1+sUvnWqdzEfhNjbFcG0CTpNg0rA5sfggQAB5eXLvPNi+zaM6alW84YGEHgstXFSuYvr
ccuWcxPTMFcNl0uiX8P4XIVcugGANIrmrhWdpsw8Li+DPT0kJv2KgR/z5qe4WykFt0nzFM7OQx88
CE2FIBIkD9U5mbhYwIGIXPfCcrh87XdF4rI83OiDrR1GKmKcDoYOHj0GkSKF5BUbD9LujrWiaeLj
U47fMFufyyg4lZVFImMKmTW8ZmC9GpNxGGEWEeChev45xtFxUtlDauuHMKS5KLjaOeG2oR0+0PiW
sCcgq2bGz8EhUBZvQd4lm9inumDXozGrl+4f3EBknMOIrf7o8GVSt8B6L6jQS7jT7dZ0USI1n771
as23Al0iQGkBrhIw4CbKTnhlVf93dm/1gdRtrb8L9l/sNVcuUO9OvzrDvsX/afO5fyqDdzI7HUDg
7xYUEpKqX+2UQOsH85vom0f1mY5ojQjr2EXmOvrt/oo+WFNIFUW8dq2u3rp+AID2iiaAIqPmbWPQ
/oJDv8CAHO40s49VotcYdAnmoH8uuT6xifazhuvd0N1k0M8M2qR7msNQXJWhQXVFofWq5fCSEq8k
DLNkjVHdM63i+uiNIG8sH2NiKmyMyA5yO/4Q/NAJ7346BRqzBW4QCyP4oUsgN97NIXmagTQs+U+5
uXkWGhZSi9HZK8R4NYKecNGEcD8RO2CiprEpV65Fhvvohz1fho4A9Qr42CAuRTRozMK23W1cfK0g
hNNgB7obCnsjibCktxzvZO8AyFh8PyUYT+VO480LXGPbl3lNip8sWfWM7D2a7XNu0nMb5iXLqO/w
erKmvclpWtheQHaiBKuSMqG9ZItzKfm/gzH50Hks9izxhErdB5GZenNAsVWpy/2cLAvornpu9pY/
12cjwWCiapvEI1mRglHwQRqtV6Ua+XTX1diR9Xo/JS0C37oy5mvEoNr0a/LhtKmuKbpYroTGyaZ3
eb0f3ETidPaQCllnvxKKNK6GEOFMzFfbsqbrHMAYIgnl5/0UU2H2sUV67dXkPM4GDdzljbq/W+wn
2btKvvxinnb1YqMhQcPcYAODNtkZ40s2EbZQME9LQ2Yu9395P1TZr9SynadYeu1Kk34HCDtswEDk
7fl+yzOasz/m0NbJUb3/ZkQodBksII6+WX0bmem96K5mGqgSWA3UjRdoc4/ZYt8zPDlekh5fjs2b
22sCDt1oDgjb4202KpU9VaYBBXtgzB44wLWykAqujwoe3YQ5hiGzS5nizsX8Sya/XH8yftQmXlqz
jNxDVg3xG2oHYr6KbVIU1bPpNPGlcYF95vbofBQFA/Ih/UbNshJSws2YuaWG5kJH3nfpVJFQOFre
ge1D+8ImayHIzqBdwvjZtT2KuNAyNq3bH42mcM5ZT8++xhhzkw7fLKNlwtMud6OJAE5oALeYkKzE
69prTu9nRVUoyUd2p8/EGehbD/VwDnSSfRj5z6iR9qVscuiWIvcfCugZRF2IAShOkJ2wFBIU7n/p
2iPWJiPCE68JfO6mIW5PWmly6fynafbkWZjkbHQt0exGX52sIMuuKh7aDYFM6bYbTNQz6XhDmO/8
dSDJuoxhvsZkosdt8N1KMwPYk6pI+Gp9sjc84y+DlIvwaudLDfKiTKSwjaapVRyCDlx8WIJAnIEP
VEXOwB/nETkTWoIvJdol7dLh5Pl1AE+5SX9X1ePMXo8hvy23949JTarbmOUvrgZIIceoWcmpTC40
GMRFmra3S5/p+atthHD73NCNP8ukkVtVJz99t9EPTtCQax0NA2I0mmhS5fz5MCIGKbKymz+yksW9
8zYM+fSyTLxbpwCb4VYMdGlH+a5y/yaw8WglBb/8rgZMMBXOZqZ3sLl/ssUhIx3urW9t540e+VAM
z8JR2wIq3uIP34xp7L03GNSuIgIUEQeD957YQEHGvmcS7dbEkllOyMW6ZMztNvhatNW/ijL2Hm1F
dzNKhteOCdDKmspqXUOGeqXCvKEx8q6kA4CH4iWEHxQQz6ZlTxTBiG3+WbKAJKsqKy+BSIZfowV6
yCx0/eaUTNGacuQClIPb067LNUbwCW7Ngznr7Estn8hWm8PNbxGYeRWMhNguM8QFUry6JtphOfb+
l8tugc538rtpuEwVbRlTGsqQ6d2Q0si18qMhyvRSjnW0nVuzfZkLnoWNQKMLPDyXymtJHoy9C25Z
TDG6fVRCgqEoyH3rcjU/uH45biMUb/RamyFZNwpi6N26qidiEShh2ZyVzE5yo7j5lgiZ3E3A4Bc/
xP1gCmhvrd9Na8LJQZaCjLu/T1mUqRexfHvmIFxlUx4wMMwFNTPq5rAukgsuNIyHcVY9CZQuotL5
Obv/5cDuCa82bfWziBBV2AORbkHNvGII+Tw6E1SsgZwga57IbIxadW27hORGu3ReOw/lRxlhMFwO
rlmWcAGNalekkQWKF4vilHXZ0zDbH2ocgKVkbbvtl1moqRnepSO+QLulorj7OTDSQu7u2Fazmn/W
g+d+uIFQmyoNrEdPtMMBiNW/FcDuYnySs4fZo0/UiWYP2gXtXrMZxInd0MK8G69yS8xsOkgPXbxX
91P3Qx/Cfy1M8xx4sTyWrv7T1gnVNgNaKs30WJasg3ROTg46fsKhpjo+TQabwNgBm9eHeQ8zfx7V
hgkLVYk9EktppPUx8eP81MwKu0xWdh95KlApFdkXrKEfvfZ//fMZFzZ4scb1k5fQ8MeL43k339HJ
y/3AQk76iHSMQ4fc8JD4PnyPXN5M00VzmoUMBHyvfaZZtS8m6V6dPEFJmFnZTtkT2FGFtIMqcHa3
ftqzzYknPzpEbnbGBM8CF/kDQ7O7FdOaeK3qsJyu94M1OLSBPHxnFeC8+6lRWxiqBupwKr5tkE/N
T8+tZpi2fnHJkYCe+bv+Bo9MxBA2tg7oSI2s/2k1ld4zx6n3g1BE5GzsGvGodk1jy0fMLo9ePOHn
abp9hqLGa8b8YjLdv4ihzC/3u/dbTE8MlJb24b+nNFaTDSYfGH1YR89kAJsEXLr/ORiOIuAiCcqd
4S5Q1qBd9K+jVU/HVmabJgjLc7UcLKMN954RPt1P+Tgj/p2/3/rPOeChkSyOuZVxnSxzgSgm3BSO
V19QKEGYqby+ZjTN/c6AjOPnMcIwAnu7umkf5cx8+H6IIpb2XjV0kP731P0RwXJe8fj7eacp24dB
CUT5MRDACvO/TL3h6X7Pduh3KBX0u0Hn6XPo/y4Ku34M2UFOjkLBtBy4+rnrqCEC535XLo+IeUSP
rZxs+Ugd8oqSo7KB5MghD36kNg0d1Avlze9L/7GO8mqVLj8QurfWRV98+43h7nVi1sRxNmjyxiR/
FEFzRpgTHBqbdpdFKfncSst8HpaCOqy6/gho3np2ElUuTnchGU0K2mcI49gmzfQ/fa/Oz44cLklp
OTe3tcIH5JIgA3pk5mK0t6Kd46fOoXbUYdY/BAnTrPu5JMwBSkXT5V7BSqu2zrJx+BKb0xdWax3h
MBA2lGW/Gi+ZTdR51Lq72oX35Cw9EWTvm2F0Q2KB3fd+HNvXYe4Ec6nOwpsqFwZ5wdUpbYybZ5Lm
aMWu/p1m81MjzO4tmt3i4P6xpdcQM5rbj80UlDS+G/fDzMLPgGvQMWwbtXG7qoQ3w14URZLzFsUL
qPXfXSKP1VhcgwJef6H6693nFlnR1rOE888wa6bld2bRzZ7nGCtVUrwCOqNQCeVEcE9o6zUIJJZ4
NtKoqUOJHH6hylgerROKnXfhDuyXTDvZ9+jwqGCL+GHic7HoddpLkNtqR8uspZNJwZA75fwGqdXG
xbcavDL600XZms2h+zf1nEfpDuMP9NMzAX4zReqgmTLrrD/mlS4vsUtOc6uzZ1n46kM5tCHDvIwh
dXFXtvG+hPZxRIwBd3vu7Dd7vpXVML/eLdvcSSDOOEEeg6mPUTiWhTrU6Hfe0ymDc8zTgTgYHFPw
dM9IH9vV6LAjZ3SN9iF8YQQdlAC5778sim9TZYV7dnb1LhlLb2uXZXU1auixQ+oTJ+4WDJxNU5Ii
FVTXHHX6to2i9HkuaZwmeqY/rSLjElbVC3nx9s0xvOGtgt1zf25ShZfOnuwHralnm7GsPrq6NPbz
IOut4bc8XfkTqa29kxNt18A0Kdz9UtqP1nxBg5Wu64h5TmAX6lp3YXm93xJiZoQTLZHsXQ9fwNao
P+2mPGRc7w5RF40n9HQ2mkFNInFVguIRSJLNSEKIWM41UVXB1ewxHDXZi2pFffrvIcRS8O+uVUMy
NAoQW/efVrohWrsS7m4orEHtq8xytmaBR6YcYjAFKrV3YRLCalouDUIR6VlDklLLPbPuKkhLk/U4
jKI4eLHnEXwzMPdRdD5bF49tsJyzKhipTLflaxC/3G31XdkQExtawzUuRuskwVlRiR1szy/32pPh
hw5mZs7Ev4Xu1qjNeENPVu2tpnTeKpu8LDXwyPu7nTMGXicG0mofWBHCU1onirCQ+8EP8/jkNcXW
ZWpgdOugRePXVmJC1SCWwNFG0673OmDLdUFj7T1SnZG9VrZZPHizW+J+SrNr73i7EvfM02xl7VNt
uum1+39OzVHzEFR8InpfXd15iJ8yQ8ZPTjCLgztCkrqfux944V/tmdrLKN18my6bJ7kcgqTuH0yJ
2sQoJwfk/wxuNjIveekMl3RCB9iE14FB7IXNwfjv9CTRjGuN1jCjvzP5Km6ATFXjHhsy13o1Y3zV
qYenciiHw2ySnYuhpH5hcvcchgyWrJDWjlrWxyaigz1UbnIZ2+A7T+r8gylUsZEqLW6Gs9gvgjil
OQhfFJ3KwQ3s9Ak2Bq4qyE9kjb2aEgPSGEng71HxGhuaHSyXWQRqTvlkL0pHa4DHXpWHf/SGKgCV
2xoOoJUCji/SPcWkSzokZ3gMgpJFK2suhlU2h80pdvn2aWqZoLX9r5ZJJSSA8vfcRScLEynd7Lk+
Mr1JP4Oe1mhZz6+sxwMiMvNvW8rsk3+HtdgQnnvwc/KjxsR55jcQwOoXHlckH6lh3JbfCXpBsoVZ
X0++7zz1HcKI+z2Kn2I/5/6vOwymQLtyc3DV7NOWzJxkoTfcz9UBvrmySZ8t8cNsREFeju5fMp0M
G3Ocw9397hyVITKh5IndQASZ5KOqxbRngN0j6HfED5m7T24X6Gc/CevHzLsH4oLqw2/RMiWBo+Nm
S0ZnAwbjfpgmmJmRG04r2dKAvm8BY3ggmNAMsp+nDq7ev1I5cmg12SOIeG+MH8RIdM1030XTQYIO
kyi8BTKeSSDlVlZX5m1MUs7V4jPxlX8I2F0dVY29SCW5ewmb9Bs5+Wub99PPWvrJZu4svnILGhrh
KrxKVfbXIDSjBYU+/eQiAKi1qo1mq6pnv7NQ9qQZu1OzPd/vjZ6F1k0LUl/6wdpCJ4If4vTlzcY0
jnsG/3c96wZ0PvkDaKm4kHtksduya84eJLlisIOb5ybhbWyCvTtV7eV+6n6AQ4JWvIKiE8eld27q
+Y3uMhakZJLnZFYJqQFDeBizeoD83BB/aZoDTXLJlVoW2bsuYcSZIt4IStrHRrXtk1swKCgLCzhv
MsUgBNvkqtwi3npm5T3lkSM2bR0bb45LR9WKBvtnSWsom/zge7ChnI+wdKypSp69DG14Vci/Arpt
Mqnh59DbpH35pX7zcyrDuO25sIUeoLncPgi2v8dMV+V+7HqXWnko9wpz4L9b83IuWX4qRs+9/H8f
p+CwGbN1wG7ifFjN/EzHrXyaGoZtosLqL6SbssGvZpznc7oRlTW/qILopvut5P/O3X/638cpv/WO
yse5eX/IvPyCf7emPnt2+wk7YPK3DXou3qZt9ltY5+m2apR8HhzQlWyeup0uSQavXe90B8IwNfDO
jA9fBqtiHI5maaNzCm2F1+dwX3IqB0GpjkMSWnu/esETNqumuUQeLVDQOs7b/W6w3O0WcAFyB0pW
mY6bPsY3kbCD+TQ0zzJrEMkNXDE/hffS6NB7qBejnkERITdjr4aTMQoTfL1VI2+7k5juh5FudkNr
T6VGfizn9O+9l4hFuA5ki9aRvqT0p8UG5OVbQAK7fy293GYG6JTdpYFQ9BMCTYTcNXNeirGdt0lY
OBejgPephgHQZRHqa64GHL8aTmpVa3NlqjD+1SDNjePkhZGNeussfLVV6sUvLBDUnYphqQ6ld2pN
Qqss1sWXZExsfKBd/25P/nv+aBSe+GF0pTrOoKw297tDzbPum866jvgwX2zPu9C/ToDSpvLQTdm8
661+2leyqX9YRLpxTZ/ehskvz01EV14UUfWjaJJolfl6ZiAUWZvaTDC55p5/HoNx3s2WBUyy6/3z
TLO0X7kmHgVTVDung/LjLYcaYBi4QIlFoGqDS14Zeqdzu0p2bl61j0KOTAU99VBrn4WNlRo5emUq
qn4cG/8amk1A/opNU9npc7QcS1PajfG8lI3BdX3pWHuTYLcaSWbgST7tB4uJwn86ey7Up9Fhypd6
ESvu0u4bZoJG+nZCWb22O/D5aujqE6yX+sTTINfkfrMhuIlIdcMmFt63U3wMdJDZEbVnNDtv5aDN
/f3U/fDfzrLtJKSY5h3RotTb9Sp1pHnKhgA7eNyZJ0LAo0yfaB71NemQnLk/4H5AWTyt7FkyJpwL
9+wwYGPA6KQEN7UdkLC8IGDXLxardLHcjMLQOd/vD4J9RYGaew61d4jM6NpR9fMtHXL7wioXrmjS
e1shHQKPXccF0BM0L7J9j5OYyCyRWeWNe/+aWF5S3+/JsWifprDodoNKibuZehovENr+deLBA5BB
kIVy1y7bIp3Qhb//tDFD+FbLT//dtZkxRLkgV2bhNOG3WgcBiabF8tvvp1qjWrt5Vj3e793pG8uj
MntEWdvMTyRrZdfEYio2CJ38kHGdbxi9uuwYIv1ZjBuYJu1tlPbvXNge6mBo+QxUTUbjnXyg9i03
kz2Z727d40iLBotv0PJTGt+rAEMBhtDhmJVG+hnPPnsyI3wF26ceTVo6q3/nff4Rij4a12L770Uy
WpVv7/fv/+FwsgKk/fQRahM7fyaM/33g/X5rpltQfwalq+kD+eXgifg/t/57rnGSjQlxaTcjekNW
4KLvaVwKRwt7U/uz1sXOEtN6TOGlsszydZloMSjmV2ZAClbm0/yMyr1p0U8uzZRMef0ekXAWpla1
NTR5aeX8MDaU3wKCue4GJBotm2XLX7h1QKLo/5J794f6kulnB/slbk7KzXZFO+8RJbXbubFu2tAp
iFZsUNHYhms/rK+6Ip2sIv3cS8qzowWs2Kz+MBzq2wo+Mg11JDZs8dA4RYbzyKUfxynVO4uwlVe/
sFa1Z9MGIN/U9pvOgLcZlWaIqGiUIN+N4pjhdfIUuiw3cJ2YUGGhgffcq6hAuSl/4ZR5ZpC8s+OZ
0Bz6CkGTLf0PlO9obsdoOBc2vsgiLJ+9CKmLSEnJQ1PI28V8JlUd+60MVrJPHyahS1+Ebyb4Lr5t
4UtSjOcko2sRDxFgdPTBKUvNqqmjH7FqHtLOelvWEiJ4ok3RqQ9/hOXUy/LJ4+PnOe66kL/bUtxG
oX8vb2nmOFSRCnO4iaqICaBYfXY+3+fBp5cxzcE1Gwy8H3DLpzBiyIoBVmLZi7L4fe6t17yMHpmx
YRuRIwUifHe77j9Zz8CtGuMT3mi1LxyLRBA2Ra797ST+l6E+yVuaVkWt8SjWz02c4bdq17T3vgal
v2ojP1cNG8toxhEREsjGX9r5gnYK+Yok9vFhysVO0nlaNZTaRBCBmXUYcbvIG+VCwyCg124b/zjk
pNOh2I2Zh+fNvDfJH8E/2e4IU3tWs/MSl/6Vnlm29uld1TXGr25MX+vG/kijUcCYnY59gIy6Wz7c
QeHfbGKDa5EXOwckYTboXTqYj2E2PkaR85grwmmzoSYjKz9NuAsQ6+C1CN+ZwIVT96vto+/K9TyE
ODjNcX1ZgRlAzmd8inlBC+d3aOCFhHBeO5OBO1mSbWlVIRTfZqII7A71SIqGMH95CapK1JVc5gj0
FmP+JWxwR3UnbvTHNKqbeptk/WflhR92ZNBh8/ITo2RyRMLswaq6o8HKus0KsuIlW7Zx0aNVcbSq
tBabil6AqtBQh9Ve1L7YBIIL5WxaJ0XmQJXXW4Kr9tFYwBEZI+wtaUFYcdKtek89UW+c05g+X9MR
iR7ImWDbxrvgiRSMnMnxJNjdWnWLdqUHDV9Xt87KXyMvJWGphS5Bi23tKTc8iXmAZOTj7lzC0weL
d6200VX5UP88PuuqXkJcxHcFqR7Z9IarR0WHrGBlYyYC0+vId7li8WDT0tbPZpjWu0oq6vsIt27U
r4cC0zbKGGzveQb6IIBhn+Zn/mssP8sEUCLIrDqBRL9JjnjVn7Im+JOnbbpJ5+hCxHRIwOs32Ulf
ERo2FBY4khNoCC0N9Z3Gjb/ymy3hyUTV4mS0sTCP1mHyMJuNtWmtJ6TudfEYV8JZq6D9MJLmO2Tg
umAeBvSMZa/K9WwZ34ZvfJaIUJRAE+U3x4lmmW6OmtgW5ZUP4FJyMgBJTkB45K+a0v3hSVbD3J5+
izB2MCaa3gqPAfk9CVvzwHVQI5oGT27mghuJfUrviuqXxuQs+72TGQgx/I5FdWpf6rz7oHj6xnj4
HCTxF5XvPlREy4QY493R7tgENdHG/40/6ll22ZuBm6vp/9K+ZI9leBZSE4wlWbJxFFIb20CxJATW
X5kxU3bUMu5of+pGy91Q8aaYhFo0qcUTTGZcivK3W7S/pghCCKZqT5NgAbPrJ2ZcPgt9jlrEtR6A
ehIP/uUFJFaWRfoUu8muY/UNfBSdMiEazfbrjeOScMPo6pcOwNSGyYks+3w3SaSGfUnCtvwSVcf0
2m8/HOkQvBY534AhvHWJIXeccEtGzUHMs3Xpi/ElIRjbL6HCDM4hki05frHvbLMggxEEWsAMyPTI
sJ7CuzPWeTyWcMeTUySRAcKvcHx4jaX3bYzTB0p2+qUWjwiXMPY2CVdzHz8WpX6YNcWqYJzeo+cw
BtLEaDxJ8iKvkQp/aAeqCsO+R0rOoxN4qAwhNqxo/L1aMb9TRRaw0Txem6AJwsz+sixEWQlmd3tp
l9fZ+BYrVEuDYD5eZrg4BApPcF5dZDvr0LHQTvRQqJ05+OP5I6KapnszomQbNl24yl0Sr0L9qv11
K5kkjk71VpeTwBqV7a2ABB8/jIiWHVOSOSJvC5gcMky/dokACbT9FbbodUMWICzKBJzCa1px/X43
QkLArfCvKGKXqKQCspPn9BBbHBL14v7W58PfgUZ56LJsJnnxSanxzqdH72yneZrQ+1kzgRVRpb9t
upjryhpw28mKIKUcKWaOko9p0xFB/WVI42uJ9jJvUJpa6mj4PZy3ZtpgCv+2c4PYblVw+Td2CfVG
XmK+ih1AUNQDjwO5xCOQorou2ZS1P12m8iupLeLz3GKt+GKsxk7/NtuZoWo8nZshexQaw3AQEm7A
bjZPdzoCqIhWq7la5YyvtaTpn/vPgZHoa6njcjvRgV2BdcOLjGUWAtSIHj5EBOyB7qLuQa2D7AOE
iICpO+fl1fYxqmdynGnb6dceQcQDYq1hdvk/ROWlaguc4A1tgiRFXObN0QcfTxijzsG2CT0g9X3Y
ZKn5ITWhjMgxGcNWA/sGc8KflxDXjkkn7+xkVZZhsuoCQol4mcJXujWbwbOTa5DXf5IFyVwaEdo3
GPvZHdC8HBjmzHsEGUDlZdNeoSmF1LxXcyz/DO3YvArvCpqKyBg0cV1H0yIrjD+Aroi30DTfZohC
iot5Wjvscc2IbVSXZOwc5M6aq68yyqqb3VlkHmQKaQ1EgZbgagbyKTNkXrw+RRILfstP/oer81hu
XMmC6BchAqZgakvvRJHy0gahlrrhvSvg6+eAmnn9YjYIkiIligTK3Jt5svuUipw2Qcpe5a2jdhjO
ZsUZajkkeU+lPCI6AoPBoJoQelI3Mj40vnXJXMZjr0x3RDqDb8o2TWmnW8cOY7gyyPk7v32oUbdg
wCoSMl+o1Ksi/ZUycps2+KTcGXa2cPWtXk+/mrD67Y0YQEx2xYtSGjMjCfdnEpoU3kOyrqG/cjoD
1WpCdzwGTM5hO3yyncP47UOIaxv7WXitsy7NFIEs9XUy7p+q2COy0qtYA3TfKRKHRUgadRoCXbOb
d9Vo3zWi8aC08qXwIIq5cXRPdJIkXqRXZAZBb60xJqjXOCIHV0qT0Lw+urSN9QeaWur274mcq4LN
tJFJRAB4UzPLD8iV+8ih3s4AISDhuNLc5exs/DFzCBZnoZ7qm6yMHoNK23oBJIpCEYwdsf6JdLyD
fZ9PxFAge1eo9a2CPG6jogsyBWiTONcB1vEfo2wnQXiihzh5X6C9vPWktQU0OkS0pe5760aFH1o0
zOrrlfKnhasN/TmLp/NI8MNa0xAgsNgohelsypLfDcT50+N1/aT0Q+oWF1XiWs6r61SY3zortHZy
P+3S+HaEfl/iRcISvSkVq2B7ZFtdayckc3PFOECUkZOuTPwLjZxdSPliVcQZ4p4g79dZ2Hs76Xsv
7jBpS5ZrF7JK4+XklN/hSIHblDVsEuoc4cbzuoPswCYZmf9pZ0TWDdqfMSJZRm/ae8DdxWxcYEXq
xwXBkG7/LLChDvH4mlM2AaQM47irPssw7Fd+fydCO9+odmGh/dgaGsJkW1EMTwLUOjont2XSOTAp
9C9ERY3OLMeN5vj3oqlpKHBpLbS5yekUrOdtAHdhcZVlq456khGoFTAFe/0rvITNGBDVaSWArWo7
9cAhoOfM1csg83HmfEyUEQzEkI6RLRwRv4Z2dbKFsNYirW0gVhVhmAqjr8HfLhpWvLa1d4YSzmcJ
7lyXy1yRtNKxXSS7y3shlLGlHoEzIkDncbRD/mTZ0ZLoBLmCygWg3BvUSN0an4fd6HJtCuY5uEZ4
dJ0Jj2YEvCJpcFT0e7tAoVzYDLIMkfgBIEG1lkkbCJ9437MtA889u3iQ07ojkI8qj06FbtWkTvSb
MnaOGFyzQ1bwH2tREx9mNWRQTNSJGK7XXvBMNxG0bIKr1CvKnQrtRRiI5ogsje2eye7XTcjrqWJS
5UZoxnpXbfxSWGB+9Pt4iu4m13R3uUtgCHW6Td1h6KaWiRyxZyfcs+x39arcm/jZFq1NsQ5twmlA
qk6V+84ZCmTyDaNYJqPVyLh2Za5GoQt7xLdYqwYNxUP6vmTTVpiCXWrWe49ARthhaMdlCLMNZai7
rC+9DpGQ3W5BX5LNHqded2XEQZ7SHLyaKEbDZHWVtTs4FmCaO/8DAKAy7V8GFaKl3qqagEb4vI5T
gC0qzHc2KMDcU/y8ReVvUAlpi66r2e63+WejT2o9Jiz8u4zKoSX2ZmpLjGiwpBpJByqNq4uyy29B
GmVRyoUeKtwvGZ0dDc1X6jjGGhQsp4VG1Vy1ag6yNHE4AWLQ5vVZPrTpSofLaHjOp2AA2/SBOCaK
yDW7Tra65pytUqsOFkLeweRVEJUc3lHPwApciMC3XYSel3W2Q96Xqy+hhWyNDOPAQDx4QCNn1WYe
tVk9ewUR/eT24mx3bIbg0FDntbcO1UZydUAKp7LAOaYbr2mq8EbYCPBkrNgzzKsi6FWEJKAlJiB9
8BDGa0jRmdJf6C0+VpFHsus8VtZEIFqNhbI6+BOP7p0P0TVspcUGRVA4Yl0HebbEnGag34a0F03N
nWZlfzwVYxDOWORSc3hDiX6PKos488RyF6bLmMkViaEhCTEmBSHj8M7XOWGKXvyGu7Efa1oI5djS
q+AS7nuYLT1MpILLft3Wlrmw9WBY6oqmG4Vn2jYkyEx2erVxUzSK/K/G9b5Tk4kycO+bUoBy8/ZF
QICLVqIwVC52qek+F96Dm6cnvGo5AGY0Ry7ZLdJ7YbQXDp2puOloR1qclYaQdz7SDD85d9J89Qbd
oWEanWgh7pORlLKhIXtHml+e735FLhTLUDtGroALSexu4+Rn2eOuoTDDxYRgHRsH3H3RLXPf/+Wi
SQNIB2d6MH6X858LcHUv2ih9T3TIjnrDENrRvmftYHx67ogX2/9jGz3pYtpAFiH70r4F58g2/jON
2sehHrcNijiaqizS2WtsReO8NJnBGqITXBPgASWOZc/qtJ0pnIIaBB5Bz/0oXUJiajnuXVdBtM+w
JEsRIXxRb1lIlcnNCrqsLfzsvDTvvDSiOdKkPsvoP4GW7UbDyh5uh5h+wjZAcbi83W3YaeHVIWdo
GmW1Z3G5zTxQQmGCqQ4sSLAJst44TLzHQzWCnontEc0rIynm+Zmzo+ALpOEhJPiu0rN23/bhfUEQ
7g6K3VM5i0sTjcTvka0ScwQ1cjoSfrxLCUZatq2SbAJJMtMyma10rOkg4qaVtPTX0i21cz4y4UZ6
cNJHzHuajjFdQv3qRztZNwaerEDS4jeC+oRPmbxGbez2ve2+O+UJJM2byCd/5RFQqagq7emkkHeb
fSkKUn2rHuG6lzs4xjUr/SEk6Ch6lFRh1xIm1TQQgNSCvsoVixEKzO+ZyB5TYt3txsQTD267C+kK
FC6BkW579obprXe9rZPGZyEBwMQ13knLw0yY5MhkWP8yTlVvUVpcAHGtBHlYaBzvJqzvlmaFixGF
JTOPRJJVH9IGmOycg5wq0GCuC8nF691mZYTYFXq8Rh1ZWjV0xsnLWWF32QH5wdnTcjbDerD2+fKr
BrOKn8+gKWp1pgsrJ311aKLHPsaP0FT3VVF8lGbyqZFCqCGP2jSTAuLPO0EwG5TBll4Z2YyTsFb6
4CITiful5ZKw3Rbea2VibjQtML8FolDYi9TisscMqf7RVS4YDU5vuAdudXTrqd3M/1TnZvbGpGDm
G9k1M2Ofhn38qyZsApF6SnhXPERvKgd1YxisZcEvCrz6Fla3iJ0M8RQ0d4aTp2OnjcmSo8jwMEvp
0gZlkp1HdMDDj8Ay1wwBhzjLZlBdEa4CDSZiZzImmZhE2rIVWAlDfIc6UPG+pOAoRf/RY0NOSnL7
AsP57Pzgk83xY9R0d0nRnZshXxZWjdMwBzE9Gf2rF6YfHQEIizKnhjDUwd60g8c+aPYxWZwTETyr
ajDPAZMpQ2lvLl2YZGR39F7wZIGH1HPtKbOZTbTZ/ThYD3FyT4BAuKh9tsiJ7E5WAVg5vMfBemwi
ex35Oe1+6xeKe8gW1M7WPS24JKE0ZJifnPVgQGV/aKp0j9yJtPixPI/RNnC7YEO1vFxFHo7OpjW/
qyjcwFY80IagMpqSATWxEagsYw2R7PcYU5DQa3YEAV90l9X2QmROg9FNHJGLP8rYXuFLoWYi+utQ
1b/QUB6Qk+rkABdyZ1L3y/3mztBxks9eVg+ZPopthuFqkC+0BjbB0Hw1JSv1qK5OnD/U5IOTVtNX
bVrjPZz8FLcc+eOcqXV3Nsx+700RDr6YT7s2BsTCGFD1IQLOy8zct/YvvRzfKk/tBitFtl6ThXlI
AX1STR7RZAd3PiOLEzqPtm2+tDog1655CRz/s/weR+tR+c6K5dRJ+OAfuUa4ei34r25/msLoMsYi
3QD+eaq8DGJ1g3WgGt+grkIRw9cJRYGabtBexWScOj6sSqyr334YXEG7XbqC8SCft4eCpoXHlKNq
ZicfggMdsFVYolScbTOBLZ4Ke+JjaL1pbc8nSIxRUlXGW8yGe+V2xhXoCwGrUQ3SvNL4IKwXiOMf
4r2unU2kQtSxLN8WZtG/2xVItQRHqHFsfeYfSfl25sWxScXOngfdUzQYryp57cJvqBdX20z8xSWu
xbYJFDRHqZ7BI++JUQ5W2IgWDeISUY7sOhkPEMDGbAq19sXWmcXCaPwVoinb2PRP18Y4nKYRLulo
Ywmg7oYwkNVRLT5LqyZ/xS2XE+5Urm917BL7pcQdiYLzjj0n4Xl1fva15g+ipk08Jp+OOZ4hSH54
lyaUu9ZS9zoF/8rTuGoD9t4jeZ2FV4BbGbvPfoy+qWYSR2uV35PMOGfwreE02QXW+KEYaLcTn7HJ
nlhN3/SIXfYRFCJzq9r11rz/bmjfJhmUxdwnjTz6Tsh2WmkapGfh1zRzBGgih2JmToHXzOfI09HX
FqWegfXcUIrntCFxzk4tFqCpG639QvLRWUOxGfMBPFP1ZZSsVEPGmXCUu3SYfoVaj3PJjjZNwC4w
y88VFXOUk1+q9A5GjuiVygBsa9CUBd8uJSQIkiO7ZYxl0TO1hXPjbuHkJnJAuO9BVWtGk0oTdQHp
UTvRkcjh2+ve7BimINDEukmYCeE6UoLYClgf6z6FC9iNe7/vLGYMrNqyoXfYaa96Fn5njApLack3
txCs5xsAjwXm3qCP5BJv4BK6UkmlcUeY3r3RY3SnXkZmXR2kW2NdVSbmTeKi7eormKWmOXU8/F6o
uwtG5DA3MXbEB+Gpt9QEDEBtQMyMmYH46DooEdrt45CiJB68DPvAGLHSY/1claG1hsTIcM5SrjXl
gS8Wi8JdM8eFEUFphxGFWeuQ2/kq0jyNs+A2tsRHpgS1LNAsk8unESIvH0A7v3V97AOUoBEy2Fep
6/0q8PsHvSvyTZfJZ18Mz8hG8ZPkA1Ki8GiZ9n1k0BHQ0cuxdGkXiS1OxNrcGa6/wiWKs31i6e6j
rNlm0UOl6U+WVYbo7eV70LNIge5wN8XZXUQFceFG9rVJzEevWzRNky8zPPsbIlvw3RFbUIRSgIWc
PkjaWsJW5WRtv6hqv2N0uA4hlUYjw+s2as6XLL6RnL3lFODYCvOYr21EM80rVmAnekF4UI2RUYb2
IW/5uGT2XBdoR+JU3lvYpLWs3LPPedNl1iwKlkjL3q7ZlqfDzrIp/EudrFYTh1hEuKhnm8A+E5op
SDUNVoTLCInSKjaNB4C4cmlCmB/afO/EYDQkwVR5rn9CtILz7M5KcYYoJ6Vg6hvTNSJyaMlSF4KM
B7LQrn/TiYDLkVh/uijEhQXqJYTn1Nb0hEttlGsHCwLrK6AAo4s8Es1YjArKX2dj+8gFBYEktH6J
sHk32QseK5Af+YTYxtM2+M4YuNDRaRWDsMDMSuMJu4H26BJ/gs5jYzXHImrfipgOc6D8ZZvYr3bV
3dUqYBLCqbYIVXZnD+LcGYiU/bICjOKyS/Or5llXh9hRH3S+tn1DO46SeYqDUI7Rn1SQMRmG5UCQ
SXamIXUK1PA0QDFhYTDTlWL4d7r5WVPE0Fp8v5ELJRGv+7LK8Y6L+EgnK1rULIW9Nqf3UPrPlXDJ
wgE1atR0V2tBLGrXlx+6VRworj2MdcwwUr2DQoc73geXmUQ74cGj1TeuYgVvAweeNA9+1vzWMpfY
FfvOH2L+Z2+p2wGs0oz+hx9Sfc1L9pwVnpgQyKFjqUVcJPtO2Z+00Lxa3kXkfC6dpKoAX/QVua3B
L9PLn9ncMPdq2IDDfotgbiBHWt7H4Jm23jD8cqmgO0F8CZQqSdS90EuZltPc0rIxG1IyGNamGp59
G56sU8zLrbQ51muKWr9dKIXssonqclIGRPozDDwTzUrAlWbF6eNUr0EYE7Nli+tAyQXD+6fpqZWU
3TL1enWe7Lxd6Kb6cgJjWkiHzbLv5C8sy14SljGOZEcgsf8i/nYGHJQoon03v8s8Z1MhIENNgSgj
dCcqL/kvSuLn1HrGNhMsPbr0C/Z4f3pRn8ws27ZdAX7WbN0VqdkPRoJCYYpJ6NaKbRFHJyfGx5qP
fN1tckf96btkDlpQ1scb8ZpPvbfvMoiLuk5KrxkQGUj5uaYUtSx0bVfGFD4bj4EjpAUugXoMULOo
eTnHntR3c+g+mJJJN2/rhcl0Og1IfxpRP1Fvt3c26bYNPJGT/+1Pg3fNKGc67RN7awe74QOZRDN0
EQZMxhyYPw7xkGEMxN7cm3TUcoMaNri9ietwiGAxWeBaQBPIwAW2ksDx75tXoaErSjH0U5pNoxOX
VYdRbiU4abymv3OzasMUZG7YkK3mEpJo5jzbgAzrEC2nZymq3Lp8aEJ9H9tduqtl92yaFVeVyXqA
Pehv9PhP3oQAwekC2CMxs0QboKBJPc6JlgJM/wqymuWAw2UaQn7HV0Y0B3oRUE/7emy3bDcRV6l1
zQKThWz4SjyWs9AdFr8CzWcLN3CRR0nP7soBhBrG770McyQEeTB34D+8DncNVXhLtheHL31Ky1d2
vgT2TP1hiL3fwagPi5YQjAzyziItikfito1mdAg4QcjsyXTX4yWIRj5G5XrRR9xrasEo1S2TimVl
O+QbymyFT66G2olIgHTpqFUE575zT4xVDJxJT2iIdjTG9CUuEwoj5SsrM2Km9eFNH1CP4Sh3k2Nd
UvSz/Y7CHm5dH5BhnXbwtcGsRVG0cSFJLowhmVNoWHNEHiW4KWf/s2grbW9LuTWngYDtYMayduW1
87NTneskdlHFgifDjhipQ9+SiY32DvEdcxDVOPd34ZGhVOZOvA677tp6Db+MbRbantSwulU5oRO2
Ke5vyUl7BBUMTSbSkEkgO8r04mFCtrjsRfak99F+CCzqoOBUqum3qECcxulzmyVfXWS+tx4Xm5dq
z2FDWXZq1YcI7A9pAm6NBwfawYhyrCmGhWWnuy9Ra4C2tXqVliZkctL3spF6J9V3ttes6NmSSWNq
NjrbU/bx71SJdok+vFAmWrgl102QPkVT/TF+6vVAkU1bxc5WL1yyfUVDQjbGcFlQPQRxhczbw6BY
IWaDN0GLee0GGPZAhGwGECDFeEVD9GoE5lcxdk/TRLUyt9OXWsZPbdPgmvUW7BkyFR8GpulRd89T
lb7rKSIk20iB7ClQ5GX5jFGAJoDYem0mtjZpKxOdts6J3K09DkcRWWsDC8wW6OVJs7SvwMkV2Qnk
mNGFZJwY8E3OlU/spCioB/bLq44wYtcbDv3gg471W0hIBot/yLwIRtJsRevz0kbluq6cz9xy96as
/lRpcfYaVy2ajHaT3BtsqpdlFcOfSxwoWrRZS6J7qkDt8WVeWFzD+yYhR9fLe5Yz8KBa6jKoline
MSsPhJqJBkyezCy6vNMpygCdzqHwI9cSBjOqrBGsheBNIitexAY1dwmmn5UzYVagqbc9MxrtbLBl
LV573xJfpZZ8J474HkHaRS3uHodSc/s6KDwPbmxeW40azRwU0KDjXpC4QV/emFaZQtDttOMq7R1r
2TbZKysTOFbIDClqdsDGU6Ja8/kNk+LkKnznk3yGwMGaJZzgAGW2f0UuEjUFLi3XO9UihFmyjYRR
LStFWEGAVZG4W4OxtzfQtcSflteQVxMJSFf1sDLzbl33OfFuE1YHDcw14BjMinRlWOqvjHa8mF0O
scsaPqakeIrIFfmFOS/cEcRG1YawVoZcMkoB2U4546ALbkjofCUEbt5hGwqWQypPRapeLd06d7rz
XqT6yvXNPwmxx1hYO3fZBMsOPczKcHr56YOJntdNBoSjJj/KKnzGpIWpnvkhDb90MyGAfXpDGv5t
WhQXEON8Zun4qgbWkE3ItOEZAfEFJbA84GBZyq67FogCETeA3H0ZKuPBEZrOvjyE1siuyw9IGyc0
Q2ewqowlfBouA0pey8K3rSX5oC/6CHtO0Jo3WzwEqIl9ukJtzTDSJtVzX2NkMZjnKjofvf6Z1+M+
mGSzdqzpXrW0DfWQPFukHAXEtXzTECW2cmKk+RFSbrhdL1OYlhu9Ut1Kl263wdv9lfbMSJqg76mx
04oAjE4G4NKwf0I+tdJbfqEf61fBPwDzx4r2nqR0bLKaETu/GnWsFdNbqeBaBSZ1c5Yg32CdGB7Y
dyjDQkzUrzokI8upR6GgB59VSrFfr7xfk8FmFsjdta9Y5Xb2Xa/gbxXt1FN6og+EE0R8TJSS/TyC
0+JQbo/IYx/N9tXJzJp5kkY4EVGYjUSigSHONnbTqFXjsDFKGsB5FPVsPRZk/LCNH0dCdc1hBqhQ
m17W4IaXpdl9dZrrn2vxUTRU0R3TTVmWTL8ZTdo7elebRgFTp7wbaX86fsj33OEzDWhC94FhLUTo
srEsN0aOQMEDdjLO3QPZGPppjFiJpt41zOW4s0TObngcyrXdpqDLjWGLLa3eVJqT8LiX7Vrm57Xn
Jx+9GRAGkvnUWAFzChhOD0WyBbGtInNa+D6gRS+6ZG3z3VZ6gWEb7PToji9SQUxXghpbLIDIBVh8
OzOc9TplS/I8C1obnLPOIixBfb1E/TTV4Wtmofe2ej0kLEQ/sXlXWBFjqpEpo/+YxDQf5UnTYmMh
e/neukDM0l79ab2RYiwnlYYvQS+pVUIfXcJtAQreWjtVkV+PxyLaGAj9ObeNeaLF5xCDz8vrpKBE
0J3YbRlhUSB+mmUTAb6Ssu1ODpQok0b9uiSPZ1MP1SFuxHsK2INCfH0nRLonJ/VZi2nVmNaGwM+5
wAlWzjYNZxka8X3ZAtA2KYYEqOe2E7SMBb4tBqRgo+YmDDpTOkx1iy/VfRUOK2x9YNvoOeaOmrh+
HXVaqAgt93bS+lcT7wtidshkTg6gXVb2KjfQEaqR8hqWPTLRGDNjPphiKsMTnmu638AqFmHCVMkp
NBk+/4ye24tsoBPmUnUwSwmqKVVPuaF/F6bubw2P+AxgaCPzJZ9dV7CInMjwAn1Egq4W085u3J7g
EnYAjcbq7WhySiZRnK9FM1aHWkA+vR1ud52yLudcvAePOjK8aYumtz1H7PzcxLlVo1IvkPH0GAiw
2aFKrfuR4xR4+DV9m8170xbIE5sTAjltEwcmbtb5odsB6ThbNmEfnQ7Zv5jjcv4ewjkYJ76l45C/
vMP2uuxmdCgOaMCgt1szA/Tv3WIGXVlwmpkBVXYouUKTn5v6TBsd54Of+XS/MV6ySwWNejto0f9u
3e56MziVGNEWiN1eK5hvygx4IItnbt4OhEGQ7yGKi5jZtcmczRMzuS0oWpLpO/dSb4fWz+ufW5kn
e2N9exCTXYOQd35SapgVb2j8yOaLrg6dARa5+u9BiIhN9XCyslDD6GN+yRTAocs7ZJthLF2KYiwQ
JNBIX9Nr3oTT81WlirQpOiMiK6i2Noge/YEmVu2ApDKHieCA+ZO5/cO3Wyx1+BDa+F7XbLAGWEKn
IAUKd0iwbR9QtG4cWx2z+dvtxXPdIBoLA5R4o7N0raKE4Z9YYAECQZuGcETo+MdB41PXI5Iv/n4z
t2/rdmjm781viXRAfESEz8ftPIhGIdedIT7iBh1+ftR+i4BahOJDcozHESnrKisq+nPsxS3jm4Lo
b7LrNLzmGF1bfsukdc0B/BS+rmqmPsf/97kI2mek6u5un9XPj+lvM2nZkkVg1Sp68TOkt9Zt+HG3
m0NiArqtsqEhOtH5+nmsR6fz8+PudjOonOJwOwzZzH6uHIQFN5pw5LZewkU2n7DzaWqbk0vEW/Jq
Nmw8f06m/z+vbieXn2T+BoLdiTnSr95up2TbGyBvC4gvhopjBFfhPkDgsL19pN6NwHv7sNU/l8bP
9fHP3bzJkKoiwnD4WjNQAYfbrSKYKNvV9BkRRlASrZr68HPQ5X9v3T4xugm0e2s6+GHVToeUhdNh
VAk6pvmQ2FqLRJAlSY4uhh03UMK+qqJrOx9oK3RLD0LORrg++8ZREEVY5cyT4JrCqxxjvlyzimlk
U9aNKkojQk0uVkrpXOgh2achGg9tZlnLToYtaiZwL/XtQH0/pB19/vt8A53awmzjZn97+e0HZugR
D5FTJri96vaDcozaXTyROG1EhnW0LXnx9UBeKtekTUthOMt5iCQ0VDUu0FfLzfr72zNCv5YXYXUf
yMDnCKX/vTLrYIUHJaP1aKarkrLz1da84OpUg76mJNT+PDYYKrhqXk7MS1WYaL25ezsQh6uOFvyZ
26tur8d61NyPTBLdP8/6eSoeo7zMunOYRRdPL5xjXHXiQrIlxgRs0eyTY3EJ58dGfNDrjKb3ahJp
CBuHlTgDYf1+e8rf5znREQKkdn/7RcPE5pgTYFqj+UC/qy5RaZs/f+T2BFw4gpTEiQ0cPklGQf6c
bpfeVksDwlMRTKILCNHE64VPrT1y1qlOXtUitRP7IrTuUE2+dRrn1zK+2xeNDIBlhhl3e3vsdmD6
tVniUAj4+5gxxulpXg+OUeXvVaX+UIuMrqWbjJeyXCvqXlcP4qaD/O4Mzta8OM74GCd6fmzb0Lrc
HupGuoIuKVErDanH7aHbD2OU63vHZDNwe+x2kNbY8GX/+xGtYs8XsKUSJvE4f5+aDw10p1LRw5+f
cvtBbJNF1Tri9e9fvz0O02iR1C4hJv+8K8nii5I0ffnbM8b5zWdtW286RwMPVLrVBepy7tn+fTkf
ag9erSB5rp8wAHnBYF+MwrUvOiPysnDGCukhj4F/si8wztVMKqUTNj92O0hIEcc5Gxx0xN/TK9bs
9OwIScPtOFCYWiRV5661CUhp1ZMOiVz+WTlxfFSo5+kKIx7oXPrDipUobO/h0laPIpwe65b1+uSq
Faa/z6ZNtEs1H/JahZvQ9MO5dO5fbj/QC/KWTRfZjo2OFkeDSpM7pfr97Sk/j9X+sWLPf/m5F2vG
lZyL42AKc0tcergrNYI2sBtPZ2QBi6kgfmbudEXFcApq+5MZ66VpiNjy2WbFKkJ539BOT842WoyF
0oxoJZuBmPd6PUXGU9ybclFU9GKV4T2Xpr9rAKY2Pm+YUWNh187CcVGSNPJuwJ804nRrVfBdSliN
UelGq6ZwFhUZO03my02Utt/+0O1jA8NYFfn1ojOTeiGL9EslhIzi6s1N9dupUh0Q+D7ILapeTk+6
ul9+CmlYOyuIiP5AvM0VfcdQbR8mFuslv+YuU9OvQCOPlGv/OKLhqDDpcvN2cFpPZ303uNrydlPM
928/sdMCtBDk5za5nxrFsHF7gkxj/7/Pvd0vjdQAasqr6n9u+fk0Hqbsm3wS4sZuP/y/5/785PYK
L24Ij8/0faVpUNf/Pvvnj3ZQqFHTzL+b/+YlLVt/c3vdv3757ac/b2wC3OC2MXHF81uisGkt6tEU
q9Hz//e2b8/+16/9eWFsteWqLiO8T/Mr/75f4+///vMn//7HMoxrLLvy6+9D//rH/v+TsvXR2wnS
wtBq8x38fY2CDrbEfAdIc1SPlW3HW1DudinUtSjL/kGLlNwFo+8uSCOYGbsCySo8t3hvxUb/IPSh
vPZUY+Y7t0dit1bb0gvJk48wUtKr3rtpjy6hYQS5G/tuPJbFcLHGbUdYx4tytPqMmJ5A4Fi5DyLt
KULMPtmjPdUjXaBktGmGRlRNLbbhYy2RHvH8lSam/uF2K8jR79J9jo/o22uq7LLb6JbWPDjs8Chv
AZ5ho2Gw7cqd/lGiIp3jvevUwIZVEmVseINcTkhJt7dX3Q5alq+SRuy9CkKqQ/zdyRR0Z6RrH+yk
T0421/KiMjySYGyb+naOHiwUBAr1Uk37CujE7R7pCRMNBLQmeYNRLQA+cB/B6N7kY47Jeb6lFUG8
H+gX+fT2PEl7qXtICet6BO9pEPk04wr1DlMeFgymzvGj9If3MOOf93I2+LqOXLS0G/+IJIQoQLN2
X7Lc3eJeJa0uUoQ7DdYdLddgCV3Hffcs+sT0gbOzSBztquXybaCz8F6V3jkz0xff88cPESMDor3x
KNkWHFPbLKk0lvKM/gGjUqG9UNJ1r9U0Vve8GJ9KShGH/QBlNnt6M4MMG5BfWa8uI9CoiehBajmJ
2Hk3Q20N0A7e7LfWaMbeFSlRdwTIVJRP2gR4ZXe0b+dAGtG65zSkmIjl/d5mVborKesB9Qk3t3cJ
EWc5mSbRON2005RGHZ+SF2rZBktHrvtPJaiCuUk33AUEkx6cUQ+WIjO+EzsfL9R81c+hSqjMEZm+
HVTzBxpWbaFXV+7O1SnB5IRm+9PYAS7HfeFq47bSFX18143B9zYt/gSEQBp6e0m01PnvQZvv1kNz
yYp02c0YsxZgCW6UiNbCfLdudcEZJdUFCCZFhfI5zQLxB7fTM0yK5o0mKPz2vGw3fkQiQuFsoTS4
zTJUHiZywmhPJvb9RTvSpiW4B9u9wU7s6DuWf2z7zv+5lYhfcT5opzAZS2tVIWMj4sgoH+wZRYfM
+7n2NXmt6LFwCSHp0zoHsmelDGwOMWtL3/dsqDUIavvYyw5m5g93FCAavHT+Bs1Au0cpVL7ygcG9
JkjRFMybZSJgriH/HrS0ujZW+eWNSfgKVVGtkEXH952P0M4uaYNZpfqK0DgQSQBgJXTMjRjKiuI5
wNUhpJJoNvQHhIEZJmqog4xJJ+8Hi31WMrFs0+e7t8fAnhxkWRGVMfNIIuYN0bTvgwRwn7LA2ySs
qBhTwpCqWU1QEia0geChy78OaX0feKV3FJLaZKYERNt5GKkirrB80i+pE5d3fRU8ECFAMKROm+s4
WkDFLdJg7wlGdg80iaNND9XpRYuKaxIhRob26IMa6t4MYTivnSjzVVmZ1n3d2oQPBAlsBxMQbel3
pzpW7IJpAW2IdSY22grtRy8sgjscO3huxn0uw3fLT2dLTzrSzKmEuj3W6dad0cKY2LDm9K6BhtjY
xoCs8DacpEXdStieeQg8YsHTGXET+r/pu3jnVrBEAZEUshJy3Rb+GMV6obX2o2/X9dpDir9hb+ee
yjD6QutdHDDhgWbRQi5o0IifnvKRY1L6uFr/oes8lhtHom37RYhIeGAqei9RviaIkqoaJuE98PVv
JdT3dtzBmzAISl0tUWDmyXP2XrtGccuhPvwlBoAORWDSqHSyU1SyKwpH/CbBF+eXFrVPvfVczh63
rZVKxCZuM3C646+GZQTTr+4cElO2alGkrm37V10GE4W/9z2RrkGkqd4hruHT6xQkyrNlycPyiZ56
o95jPusfRsXVNDJ4BRk82oJZ/XqKVQEn+vrJU7yBIutpk/YBeiR1ifPDvnIquPlp4F5iLSxfWabZ
Y3qKWDcUB0DQ/Jy5/dzMrvVsBtU/BBXlltTPjeIa2DasbL3s80ulLl11GYl4XGGwIJaocOIrmCRM
XbHMvu18J9up/poUGjVCb1fpjv+J+vu6kGshVa80ILHPGm8+LSrBktblxT/oV5T4DyH+Q2wn9BCw
rJ0Dv4u3Ud/oz/4sTeKCw24VNCPhY4oWWI5mTKPeL7hNuYzRHJ4EWWxgzPl4a/pKF/XKs21FjBRu
vAvE+Mf0HIyXdcOc13JUCiy7NkSOlEj5wZIX55Mtrao3gh9hpbt1cQUyMW7dGMEx/Ppx6J/jFqRL
KXxg4FxFDeNPLcT/PHAbxbV8/lnfE2DsBxhrISBPp/2s7PLiWhIKvWT+m+c9vzV3/orPI1rbZQXO
lkd/IHpioDP6sxpi2kCtnZpP88T8wyRUbdNgdXwKTfdcYVF9I6cMa1WGI3e5xNmjPaCuhIqV8Mld
lsHKAtKZ+sYhiQvvSqJuto+mKMNb0Z/xoolPcBk+/xfLuc2pzSzAbGyJmnK2X3I8D8ysVbtXuR8c
499nWjiNK8x/IFgVQsqDmbSvHcYTyVQypF9eJK3qPRbRTpKuN9hNt9VFRNU7jvoqCrFYR7mbbxqz
y15yZMLQgZ0/g0cukB6W+gZFRftYoldCiWK8Llei8pkhb7VRF69DVmdnx6YjWSiMS6vh4xkM3M8D
UsDb7EwrNF/TR1uj1EQkXR5iS0TPiXAJYJ2SbTKKndU3yMCXHVXjyNoX9CeW16ymBCw4TPVTLyN/
W09kgmhgCocq+9Z756WwhvRoEU2xzQVGmqp2IFg6jvm4PECOIUqEZhOqKV6LRowMHlnNS1EmLNPd
G3pUr6akwymvk4sX9SmRGRizN6P6kQenQGKYUkjhb9QfzRDTPfeM88eZQFH24XcrX9MOMEGhe9FX
ZxKBqs9xcTfm0T5CfMEbuOyYAXMHEt38+gl6qb9dfrPlUhcwRFvXB1GKqFRwhnw2I/PdtnD35LCX
dxqQ2idX92g4oVdexXxUXsgCbtvBeY5ru3/hf/rHaOvgPGhELccy9vr7IGMyUUKvuZQ+LrS81NwX
3yDqoY3z6kaYLZpet7vnuT/cDE7lr7rV3Ht7Gm/LH7gNhnuhz/WpSqtHkLXxYxdKSp3eTb+DiM6o
leufhhPhb/Pj/BQKvqPWANASNg7yqWOQoLGakY3Xd6fQTPWv1uXsHmlej6TDyT+CEo786BVyr9VN
/tGw67sWlYH0M/HkpvrdMoPsg03E32VVujUdVGExEkcC7ZpNYbHMxnl5mu1iO2gBwYtF/9076ILa
Hs5Vng+kpFWhdRXYH+nJ4EOMq+Y+ifyX79PgQ8wADTIo5BWG8RutD/0FcGX0AnpJUxcO3qsbRCP4
wOkJtWH73Fd5d0Pjk6BDeBzqOv1bpU8BpqO/Bv8M5bbhvUIxXTvWoCxLcfkexoJwkcxn4qQuG6oA
8BEtM68KG6zdVqDCKl+eHXcm9jDF5/mz7MSW7zC7gZVf6uRzlwlnkeVyeVj4+eRfYr70agfUJ1jo
th7di1b63nGmSgwRq8OyUK+RDcruwkZ76WsDr5KUGtSkmvxIPOhrb4KE+6Bpz3BZ3Bv+V67MbnpN
LTc9ubQWHjucH0ddn79oZeKlKWv41GqrW/Y7hoEZJMESBwobX1knzcmswlch8u6cDUqhq7Ym4/9e
/vdVLbpQ4/zTj8l4b2avPugzE54STR3ddOh6y23ojoJBf6IT7hvH7tnRZpLMYuNqlIytimVLb6KS
rdKZio1p0QPL6il5CxLSoWF+JK2LJFQ0EX04JBC9nRRXcy4N6tfOoCal7/0gC7BOP+g6USC5rz3R
0zlgndIZtH3IfurXKG3FwVSXfWjvye6e77m8ES/k3nKbUwjnw+kjG+QjW1/JbHa0ny3DfB8Ro+Hg
C/+i0K8QhIIla+K6QJIM9aReqGWthEPRMCvsJ7f8jIWEb2L277ZteMcsYmiejXm1Gd22p/gttAvt
8x2Qh/rJSQi8b/JtSILbNa5cCFTO3FBTcDBEj4pu3QL8qRehfnEFE3UtD5OXiGWKQB5vC2JUrMaG
MC/GIVw3SSlWjsIAahn33fLGFl2ESJbUiZWDRXYdFvV4cTWiS+gwfSEcQE/s/tKS4O//PtG08auy
K+u8/EuTLt5zMRanZf1qUF9h+03FRUorxHGPZ4pgjRY2QTn8QqfMKnyXYB3XKLEBeHk163pSv9Sl
fOGgToSvemlwaZVVtonXRH1xbMoOHg020uWrief9Jkkh3ZYhMlWpCIiZQGwx6L57nmGSvJLmtVle
t9UiD8na/7kMQ/td0Dag89yRIYngdPkub7aKTQEok7ZmW23r2CbWubc+QiCrf7KZY7+uNmCSu+rc
Rq6BuXsfO5n9XXTyO8l0+cnEmt7hUEfrNJmsw5jU6EdCHxd6119Tg7eCydDWInceVxsAdX/s/K+e
vNLEcp+lF3nf/eBvMs3NkcKBRg6MpPvra0Awktb+IMmhJDAMQSttDQriIdy1jpZgZeyGs4I/QYti
cJ2iTQAdVBH3Ae8GZBqgRR7cNRDZkHNkUL4M70Zs0nhzvebmax1a+Nry6DgWzaUowW1EeuWRQOsa
W0WUS0FRRlLXX3xn+CRDXr9MJIK8TBAPVpzZg71wy+3MvQ3NF7eVM3J7ymZ03oTUOIZbyXMgMRhl
s0Rvb1scb22T+KXlW8ghvzLiDNE0NsYxrcboGbcxJagzPS1XYEfwr3h0M3uyapaXrMqPnq3xn1B9
kyfF/NjMBoLo/zme8iuAbtV14L/qtDojf96WNoriVJbkUpkORVYROL9poDKVUIw/4XrORqsdHI7q
cqrQA3mwUGWWy8/ILV46ciDChxA4DQXeP34RfuAPOc+BP54zWcjXcemwpEZTU291Dh5+oL4/H6y0
9y5jRaAcq3Dw0XRfUdzp75SCHLz5E/uyir/aTrv1Wd6+BoYp9lXZvQy9g6OuytEszqm45VkkVu1o
rmWb2s8QAmz+Ivw4oRg1TjGZsZrJv3vEOwXxn9sOHMvWC1scYWAWfjvVd1JxCAAIpm9Ltjwc6jJ+
s6JhpbX6ZaZyRyVIrA3Cf/PimcwmCNIlvwhZAqy1SCEVyDCZiTyL+zBHtBzC0BJhvO8zROFwQl2i
dMrxEhRkXrVd6W/TUXOvpebRyzGM17J2sAFYrPWaqzRPWd094n5CcOiGjH9x9jMPQOkkK2NH3Ts+
atTqj6Pfy/2Yk9ojStPaBKFHsWF3Pdu7tsf5pkh+c9+K/Tj336XjcJAOZwNk9PJ/Ik9uYwUhqRZx
G0R7k9sNXBRe+TGICI428+ID/knRmwilm3absRRwi9rFVW8Hk4lx+yx0YtehgNlbr0icI50hC3Fc
0zz1QjEubGUDnZ/xtTYbKGQaDBq7uf88AHzHVGuAAxqsqt4WydqKiZ3o27i9Lw9jWhIgKdt5F+Xp
Vyiz+h7KFOqSWf4FE/XzRL0SSoilsxEHyOmLacshsdgLnKTvxbAvPJ/zlwefIywZTug1z0buqaJq
b03tFrdeZi0UrkB8Dfwee7JSCVVLwvMCniVAA7qYY8wQDrr4CjrkQl5fpJL2aEhpvFUgvWv9FiMv
c/pAu/50T9tSpGs4LmghemhknFujYYtabkcklAJbmw19xbHAozGEh58/Bd7naROHsEdaSeniZfqZ
+zY9DFQjUA+pfsPukV7B9NRkeXFXvxnOi3AQzrd6UniT+x3KgX4apMKx618cR6j+Y2vtzNL13yJz
Oogm/9PPifmo6222a3xIQGmTeasfWqYWsv+4eXmrGpQMC7TTLH2oYZl9ir4RV45XlIAo/ZVf/Of2
yUV6qWJNI1WgvHaRLsn57OQJCrB/ikNchksaTRmAc+xSPzpBjkfHkaO/kUMPEEQvyNIca0nIZjBN
j+JvWlERMK4in7YS+n65DaYJmAICo2iDyIa+B52R5UGHe4OWG2eXmcMTZr6zDc1R3k1VuwdhjU+4
ZW8zbIMAqWkdKmimkdXeLoaqtE0JPbmA6kOajbbbT6uI/y9vzYgohSnIUyTt4G87/IMxK/qTa8iw
ygYZ1k+GSIJut8YRnK07mRR7Uo+eRp2v/vfDmRnNewJef5YByIFCrIaYnpNs+uYEYpJzvR3HX55+
MjWUebWEA9qK+I4HV78zI1/79pBdPW986bK+f4nMuH+RRA/BX34OfLM+FgWnIUIoUipQ02heasHO
pzsYVOKoQyOpPkaMy3UmYsCbrEYJw61jX4xEAVYYDbomY6kQyHtDrxPXn1/M7Mxoh7vRRe3lj7sK
mcsu9RH8JRLTRpE63s5SpTvdkIoE8My6tAT4ILcrHHkRw752oaKC/LP3Rmpr792IaYqjy2GqFP24
SwHB/J8vysL/bc7Cuy4Y2Zry41KhGF4Al+lAFxVF0tnt23pVgPUCiZSi5ZxESh5BaDwuf+kEBGsr
ZMTQrTamU1RUw1FPOJyO8fB3+eTkJjOmJMkPTej5l8pKPAg0nkSQ1X20WaHtidzCax5ojx1ogM+U
RQlXbeQ/4sEydpZmPpZdNK9NdcyvBFGffsAY2FAE7Yqm6wKVp4iFvLIsXZBMSTRw/WOj0TH2Rxsv
VN7N1YH2eN50islAx6IfFE6EV0L5FGUudyzG8rXmWtNpDEOchxLXOQ35+bdHp+qhm1Gta16K8bg1
tJPVlvPG843qEaglf0L8FjGWHIDERaGzHnry739P5CYKDCaNsvxIAhluSmvGOO6LP2MeT5sEmcCB
/n3FEpd1e1pEzX05vScqVGk2GghEHX00iJbItYCsP6QYNL6MMN765mD9wz129J202DlA8ja2n00X
fFfhQ6On3m+KbSJv8B2dIq+09lQUBdNonxEjO55uocv02273s/6AAiTYILO7N5dkz0TI+VfgEIlg
jZKuajAGDO0FfnzLNmkC+sRF5AYGJ9N/bmvME4NqJNB/7VBTTodSNUdIyFjXFRgIWc+AJw3uYzfO
npbFvorDp6LR7SuhXcoSXGffyfhXCNH8LtGRr+FCr/oxmCAWUkkNOvdvSTwMiKRmvXy2AJK19yEl
JVV34w7hDTo8BTrmuGGs0yGZyTvUCI4kCN2yY7oJk4gYrsPHcm19u6wUrlrLhnnG4I789icsZh7H
fwTr4pMlxu8qhf0NFHBYBdG0A/NPvaMV6Xvnv/WZN+/hZUD+NILxWBjY2tp8Mi4AD3AfasNr5sz6
O2IjfW15YXWFsNlBs6ouHZolfCPg83CsVzXwqzBYjYMzY28rXhwQ8f/U+hf9OnsLz7TYjCBwLzTV
17ZKXRrLKbuYPRrTgdSi5aGZXP9E55dMX3sFoiC+NXb2/fMuR5VxWeqBxkS/OrQAIugA/aEu11ZF
NyoWea+fJyclPS8kcAQu+jE22INUjdkzd780yOKFACBTlpp47MlTOMreOjlTT/e6KOPhGQ6+jVI1
qy8Z9tIHInSmR1eAAswI3C7c1P3jRSbirHKEjJ4FECzC8jkg5RB3FEjJCS0Vii6YvHrdr3Bfh0Tu
QLoxsNXsxhyT6zykBBvmOIQ9DPPd1IpjG40wekE1YbUbWTGrdresqkkIKcyw54sfNzp4HBfxd2jC
2fFm/3kmcAVN+vCsOX68W+6i2urGo3QH5JBMgK8/+2rBSnkZJUMIwFL+ddbKPz51OcXyAC4yb2jf
Z/bRJUDrWRbG85L9Yxd4HVNfPtV++pSYDGsit/Eff/7BOqY7Esb1VieadB07dM9obpgb26lpyrYJ
A5zyVxKHJy/Uu0PuWuGFzpWJSpdiBZPYg3SS5tZ5zvjQdgEmIfKA3JvnzzPN0reyq0gkmAvHXYPw
YI6miilvYP2igiEV0MmAkgRRqdPFdbEFV9V71BcE2MTxtAZ1Ij45q34nFrPUIoUUhdXv7gWNz6EN
EnHaxcdRtwfEXnjtiiru8K7xLDH7f59F//tsRmwyisJ6/f9/7wCKHu8YLq2aBWmcC2gBKtyAKZKG
NZh+8xJqQCsZJqL33OTmbuwy44CXv9galpCf8dyRDxD2X3lnIK7vLe1SeSb5Iw0INvoyZqDLX20q
D8nIyRTd+FNupuGH46LnjfAHXsjDC7Y0Ci8BxvUD4jlmp1k3X+0W+rhskvbFigolBAFnNWlEndJA
2OZKK7XU/csD4EXGJXRHobF8B1XBXzYl6cdOYD9YGshhdCscbhv8LpMlSPVSOpxIpMOGnmq9kWQH
EQbNQzWXw8GpTK/aRYldAXeG056pM2bWwYdq6xnXfVbCg41psEwGTSLmwMZDxFkSSCquIR1k7THN
chxdWFHe+gn1M9aVcLdcwoBCyMTfPeb0SohWADHaZWwszCn+kiHlr6f9+YktwARV793CGGj74yGc
MCqd7MELTmWghv5o1Be+mfDM4rI8Wx4CmqSEm5MZFlVWvDFMoHjmbImjgSV2+RWXhyl7Y2xWfCT6
fHLVvmUiaM7hGH9ZYKSmEJDDNjcGay16kx00SA+C4DK89aFx6tXD8nqT/Zsil0emsyWieKbhyuCW
O2jk8MFttQS0LeV7UHYfY0Pwsw1Hw5ZW+oh7ywZn3OFekyEOBANuRMQUrQh89DmFU+xzmsXnsUJH
LjWsBmC2yF1QG82yWIyR//bzk5o1MU/kBHoQGxDndnVymuyM/XKkC16nBoQuHnDX6aemLMUmBaMP
dFfaTxoWPObr2lsUEg4KvBsCubrESxmsGWfbmzEwRgxcsYktbkaZtv+Z+gDJP8ToygGsNLCA3GVm
RXBVTFxyBjCphfVZ0B34T8FhsSXwg/5ahAgG+GwMJUCzorHMnkZLIqOYKDvJzk6km71onh2toylF
od6S8Bb7VrPOG+9JG9Lx+/8+CSmdZi0KzhaZFgx8MV4uzSnDwH2gFN1X12ESEIrs1NeOUvDrsMxs
gbNEW+bqXdTEOzOsp48ab8HpZ5GsjPTntnKFif4rEdwfeRCNP3ddPg/jqq2xZ41ZehqrMnvNeaM4
8Vou0QXeExEeqn/BtNqtqmQfllgmosji8EFU6EOMB3Obe2N5W3qUWhHrV71gaCebg4WmY7MISyjy
NmbtaW8BR+hDAth9BTqvgFSl02anHxgcwCtxjqpyZ5247rs+U9MvUxyTYvwxbhxYb/4wbmx1KSNx
FE1hH9PZbDbed+5CEzZV+eT6mnFPiMOrcvMwa7w8RXr9zLhwPyal+e43+XSM6CyinvomtCQ4GY0K
6CPriKf4DcExx3Q1SJKkg5QWZEp0qP0WpUelzBJ8vIml90AS5cILt04et5egpE/d0E8KVZ0E+rA7
aBWjRA4hQEoMhVY1Ilz/ILWOTP+Kq4jxbzDhHWjnxgYxuNq0pcdIgz73NtrAiBbTKa2yn/wzM2YZ
1JjnlHNu3gw8SdRbah1Rc+efc3lUZi7ujSR/CTs5bttOcASqzIyInTxco67nb9Q2jPUnYUb70fHP
dtVQjxAKWaqkFJt768KiccqbpIDQbMYB/mP4NSb4LogU/bQl9NZ4XS7ryDU2KRiDoK7KYAXY45wz
l9+jLKx2edOIC93Bf59xk//7LL+MJjRKX5PMdQWqE6wSn5at4VtUD7lfQZhKlUQrrvIzsSblLa3k
ixBSodnaCfd7FAybQe2Y2HLBxgnScX/eoYpvWrk6+gigK9ra8qPonA+hxWmkiGt+zkReLFXkLdt9
GtF7L0vsvR2AFGnp3TMO4EIptxI+Fndb93b02KR6d37eojyyzlY/nPoy/ZiSSbulnta8SfuwjHtQ
j3VX4zQHzR+9iwNsAwiJmOAX+gqv6pokSwgfWiFgTGTxby+Tz06/dUs9+rJrDv+Ix7PTMErzCUfy
Dv040yiKdmFa1xJsL8ePeDZpbkn5ohlM1+ysxf/WuX2xc3XTOpCnHeDNjJ1Vq04KVZd7+ybI8Fwu
FR/j/gsUimrX2gbFRZ9or13ZrrBb0t2dawZOvsM7zb7ojJF1RBmBXGykswKbbKhwo0rxpchWUbgJ
XUN8JV3+uag4WnMwn4lW8Gzt8nMYLPyBhnyQa2cfW6yPU7aBdOT3kXn3fafdU4sne851OY0fBkC9
RrBl0I1rPV8tU2uSHbPH5VkOIc/TN+3sUG9L9pWy5ohN+8++hnH5iqPefjOEBb4os9Bn+XTFQRp0
LOPbnqyp19DT/6JTPYQme0FaP0IUpYdn5txdy6m28+L2GKZJs2mpOg4YYyrshnK3SEV0uq4r+tg7
6ov0rhM5sIqddPpMZnlv3ZBecDJRU8huw+jdP6BikLvRwIib+Mw4/UGdB2jybJfPyfKxWS49j+b6
ZOVbe8y1G77N6NYNEVIUqEVQSmlHqqNdrUbeXhGku5/5eD1hFgytW5BXxn5pvQ/uaG0xMcnNculF
lXtsgXAQb87e0E1/yG8iIlvp5vwkQdEdxtYtCYzmSQj/s0wR6ma19psd4DTUDDXVk2n2pkdCFuRq
FlagZuCEm6hD//Ig1yBx9wk67K+w9l6dfNLfxtoxNuT3OSdplsOlzWcD6ylkdLNkVKXprr/WDC2+
BPaQn4E53TOBO1zShX7RSAakqZGTHRyUh7GJVHcdFUSN5oewiRqN10AjU0qXZLOkb54Mo0eoYdCs
BN9FB5Z/ZQciODu2rfW0bMKyQKnTmK3OARU7Zl4UPRB9PtCN1pzQZqc3ixEb9G3bXxsqNzwmzuWK
EhN+/VxFGz6Z+cGKaiRego+tgG990xvyyMQo2vcpp6NpiHPVa97BtgqXFEQlO0X/QVNIdKRKWdHJ
M6vouuyTc4Y0CrPKezNCZV0+UHYF4bHB3vAWuiYpQ1hdoxmYplw+nuqDWqt2ys8CSPs/vttGp+84
To6r5W/gjYa/zpWkbwYKuCEaMEdk5BiviNjtMwX5TW9Jax690bwMNiUytgXxxkjT5w7zLcTZ6nLm
7BvqCK/4tWKCnNtuTabcTOfQpUutTu0Gy/6uNjuc3qrP1lrm+ySs6JAqjZ9e19nRM7tmLQ2WzMrV
5htprOktEdx/y4dn+QJQbZigEwRJg+HJpdWgRcyWT8uHm6EfEve11dgwsgy+iFfzw7qhRbdfaTAI
iDvpHUTDyOsw7rvI6ExlsSgRK3YYLC8dZTHDsezgk0v64Ol1Rdw2AwNkf9Oj3cGgmd2UZAsDjB1S
A76qVDLBzMOUMyIvus/QlwIy+KA9tq6tNByIV0ftTdeK+/Ie5IVjP3cA5pMgqQ6TE0AHx+N6CITl
n0MXZW2b6M29K2mPxPRUP5rEfic8Qem0OhdMuEMz2Zoq74Ksx6krUCRqUa1HzAWUqekj5kBz38eT
uRd6HV3HqNgMSSce7IgSySR+b6f6gdCUyvDdNP1mzbYdH0TSW2syZJJNTY71VQvxjfnecPipWOFZ
YhJL5Z+pM1vs4DhuTX2Ibv89+CUT7Unr/vz3EiarbRX31dlLQacupVoxMMYUKRTUkHJmnXtxv4sX
L696Fi7PppxJSpLgZeP2GIoapETXQM4buqeSjjSGaat/0Wmn+7rh3huvkYe49+q15uDjHTzk0wSA
X1wburC6IoOMAI8es11XXwDnzb8bG1O2C2rumMua7Plce7eJx70EWItW9uCW/KajsUZOgWUBp+Vp
6CiI8K7rL9bge5AFamLMNO+h5PS7GglyfPipX1wa/9C0/vnRWU2DHm+k/j8xsIMxeofebPammi7l
FP574NYFPHsudZvJYUXbh4NUOXFq4mH632ezNbPyd2KftD4KI1f/oAIkm4eoELCtZpLsEiTQH1Pq
YLMQ0VdDdwWFnrc2W7971x39rYWP9xcx1mpMJ3JM9Ry9tsdszMQffaFHU757NB9nml+vjktj3bb9
CnuEtvsR8bSh8RTW4T7jbr2kLWuPUtdV6iGYTIdclH63LF3SNsTaCAjKSaIa+UaNYcTzVXsgxPPM
cA/tFzpHZi/WtVdXMQGXj6kB8oH8LUY56nL5Qpj4D+T9DptIEju2/Bgeo+rtcqmrLrIietAlTW5Z
rSAZ6jQEuSq9ZK3xa7myWV85QKNfymlfb7Vw7m//PdMS1VcnG3ddNgmEwNIN8EzNHwX9wHvYR+9T
2yYrPncVUjye0XtmG1fPYvWaNoz/fjXu+dXyofz53uX15TuW781jKNVydP82tC72tjfLje6n1ruZ
WPQQUyizQ+E8LsqGZLARf05vgwmWXif6e7sUThV5tVvBNCKV3qwyogDlqgZn4E+3TiPw0XXj4rB8
a9t0FU3zTvKZIrAwMProFE+lPLkG+ItU4zQ0cQB47dtCW2d4ha9APNj3MrgykWi+7Lhp3keTBVjp
9adeBYWXljwQIBqTCjw/+y3Ay6yP0seonvqzV+XE+Qg3e6sL/aihO7ZFW91LK2neGFG5qa+9prEZ
Pnu0Q5ZXwx4Urzd1r45u1G/pIOczkpf+YSIL/HW2riEtiG0xK3W207t33WMFJU7O+4L58NokcfoK
vEbbQXXSdsvl2Cavyze0vpJU2a5LJg//+fIPDdUwI7JXMLbe+xo9/GahV4db34uQC+p6cNbGElkK
eSu/Y99/HOe4fcmjojmOLTLKEnjpb7QFAFzC6MPHgrh3NdyWZPpVb3ZENypBs9QOnyZ0+wOxpYyF
1aUm2xeiVNp73o7dtSNTEuIlr0dBM0FrqLLzRH/1Vc9okiHdpfEaXio1/e1mQzsccd1SEZdMvQzU
Gocuj7t9DZDsbDnZLi0M3huUeOtleRw76sFaIzHRQl7E2a69T6kNZEgX8k9PRIgh2r+8t4oE0Lcv
TjySNhQV7WpMBKiqlv5G2vnB1j8i/GSs0oV1+wyQUJzzjFLt51oL8TwEcMTLbnzVqpJWPtX/o4gm
l5OGVp9zGWgHfll7TxKAc5lmirFqDE9LbZEWdfIY0nhZrnCQ4f5qe/dEfim6EYr0wcCr4BRTfW/c
Wt9z53u7YWYFKzk37ijH3F3j9d7BsKz8OhYwr9JB099yc/zuIHL8kxDpwuH974Sm5QEGSZQO0etg
9YjsKzYfg7/zqXZHojLylETmgr1otjrx1/8chTVvellpZ6oAatlO1E8dy/E5Jz1rXZtm/TvT9cNA
BMhbjAFtTx8VRjSUCySpIYd7bgudtGAlEIo9G1mOUbKJtmn0yXCeZCwezyJOGJXZ5Ig1GEAQMyYv
+BhVKJUV/YHLCm89bkgjMV9Dm4anXWEpAW86PlgtE76YuUaLXqyDE3Nist/AHuGSVsC4DhC5HUjq
atFuEGzbBfDdMPWMe0fVWrpNj6tykO0sZcfyWjW9eT5Eh6iw060uvOQ+jGI+WHhPiR5miLy8VlfV
rzJO0fnl+OF7BinRBvqGztCLazijStKmNPtdXn4srqLOaKODN2h7LdLxPtWZkoMZKjGHIqYD5Fas
2jI9VZUzXQki0phO+dURbA+Guy57K3sBCT2pzK0LSf7TBBpUNOV4KxJfiZYpzmTlWbtFEQwHbgO2
Jnh1HJW94DLdDQHXF03+lLlSe3IqozsjLbnXCoqzPHRWjXc8Da4j2Kk3bqBLznD4K/c4ssZhWmKz
tdxTZGugSHI/O2vZROTLUPgPBsIolUUq7maUFLgsYedVUr8zRNbvUqI6QtSLB8+vfsnnpUKlfiaz
+pLe5zKct0YmzffchMQYSE+QkNW2u3aMmH1g1Zx2hENGOjKc0juTUYwCKMuJTk5ipRjck45YnbmV
mIe0tdYcEWu/UoMgV5zK6Spbar5w9Ny9hZfiMZEG6MOQrXUojPRIVn1xDUvzI+rj4KE3pfu2/Afo
D903TmLBAyM478EsR+sWKYpQmGTfJj2sldub7c2TLT3WJtrWc+icgTSLDXOzbOX4/mvnJuOFaOf+
pdWea2iVrwmV37GI8/6chtaTWXr1iR8HBwyMpH5do6pYZ0t0N5PRFdXo8FQZvzMzgHc1htpxqX8s
YB2tjTI5NtiQJPlnazeNLPgb3s4YTLShrmh2ehjc45rq3PBISkwKBENzr7K4zQEEJQrHtT7G1WdX
AlIIeiO7pWonDaV+KTNkFk9VnCr9SdoPuLnQVtpD+VvGjnm2G/I+CGKM9v3gQN0s3FdJLb0vGlLJ
lmcxPRDcDG6163G17SJcL78QtBTdsPJnK4K+Kf79UqexWtQI/KgSl/UNYJ6E9GV2j30RRkfN0A1w
YZN8gQgXyaOd3zNjnm6pluaoKkawzbP45aInvlhIJPezb98Jzsz2HvrhB2Q0+mvhVH/DSnZ/bYMJ
ld2YX3PO+JJg9vJJwmfcu1QjDZFaOz7T5ZMoUFwL0rf/GPO6KEznz6ghazPCyUNgix5dQtgq4DFv
BPjS3/VfIFHlbyIFw60xD8PB6BR6uQ/yY2zCxXTLLP/dWVCU1UCgSKwtasxfDJmne2b1RK2BoyEM
xp8+IlSSRTNoL4aNmNKZ5jf0tc05aXSE96qFUNbUzmxV3cWHlEaal81Z0EVz6WIb3MYDOOMVkTOv
nj7s6bOJqzB871JOIBswIMVfVYp6tRBPrdGZz3nVxRvsfta+U6Op/8fYeS1HjmTZ9lfK8nnQA+kO
H5uah9CaQZFM8QIjmUxorfH1dyFYPSW6b/eYldEYQZGsCMDdzzl7r212zcVm8XqwXZTgaSru2TaD
JdbH/HCr3hONXiVmstjmwNtZ+Ilip4+xhdDInN1ZKRIMXACwsDLCpoHjTs+a3/tkDFb6c+ajLNTy
F15ztMJiIp3EQgXeGXisC+VED4Yzd7XMezElLKtW5R2SgUZBGXKQzFxarIm5pC8+cwtF8pU6zj/G
XvGs9MQ5IQzgPDzPCbOaoOUIMQUpIv7nki7bufJIsgb6sLJ1ebp1BBTEM5qN1aUYquahmFjWxGT2
K07rnOkHxepL9wF8hDPSzCkmfZelHlLXwVDzVup9vF4Vt7qGGPBB+aK4NwrrMdeUfh/18YMwa1Zf
QiM2YRviZEjkuz6k/rVyM+fB87wzPshvfjqfiktMXJQf3+KStkAcO9a1Zc6/KE3EJCnSIpx8lJ1F
SFoJRF4FW3cuSuFI4MrOtGOd3Ld9Zd01rYv2iHf1M5I6MPeubb+2iaRdWWXfb51CsJX3RlCTvUHK
051Xeda2C9PgmCbIrvsxqbetNwZX2wS4P3QkE5VA1DZmNKRPnCtoTPp4IG8Paanxp1pQYwQgv1sl
Z1p87+8P9fmhXdUplB1bbdup0QDNe0TFYvJb3y6mkC4x7VUFDqsx9h8vumFy3pvyUdvejDr1hG/N
J/Lx5t2p2EsKP4dCP6d6FXOOi+x0oqM1p8VZMj+p44pnlFCQITk/NDUR3dEaPldW4f3WKYLiSba6
ebiVYnbRx6eaBLeCsISrVkafeWG1Z9JvzEPnkYtXOviK/JbESTfpXul2YROZ9OqxKWr90kzJyeYU
Wiw7k0yyWujZgTZw9ehzljqYFXRInWR5E+X0paRPICFOhSms9XjcfTwmIwxhDFFVy8Ih1idqkaOb
wDzsTZXB2wFSYh08Nlkb9xVSjiJZa7lmP5qFq118QrQUUNFbAfjxIdYoBWX6TWhyHmxRGN7qRzcf
vE2qcDpOAxwFQpeSTYgtLGwbWGOtUhLFFc29WBIoa4Wh+43B4E6GIRT+WUVoSu5q1UmMj906yJji
s4LSOZBEgdZJLfZBoler2xLi53QZkiAsjvW8ohidzvobZQ9IPOn1eiWapki0O9euvdWtWT9Ihmo9
SdT7TsnhKhvrRx6My1bUzhcmtu4uQsG9+eiEsHMEZeAevXrKUCygKSYDyN7dJO9h+jRySa8gsjjP
pU1aSCaUsb89rJnEgPGbOztmKJ6rwFlXenssnCE8GBzTzyaL4oAIdV1U7AdhQxCVHbJUuFzgKGk1
O8eeUWXJ4db/UiPqFWihx9sjY+6GufCNVx4uVWCK9uF2/Ll9AGp76IqiutweERzXHCaqIjD0ScPu
yVEpMqycRq2u3+WpN5AJX5X7sja0fVVZj7Y+Dzxn+V6f1dxdrvcl9uoUoUAJoGqezZSRBvGZ+fC9
gLJ2YDKB72x+ePuAPMsmDhBgnD0SGKxM5ny3Wympx3NE/vfl4zbrFf+yENnHF2/f0TLQl8xGLrdH
fkxxMbYkKoQTM1ndzLDWDQGxGz1FUcVssl0jsTt6A2MKs/zt4rtdgTk2J+axU4YC4+/dC7JwMZIQ
3BHrmNycNFPLoHH9h4RskZMsgE8i0H24PeV3dbtlPMVbP3/H7Qu2lukonKZ8e3vu9gF1xNXGOAvl
tkiAf5qN2qXA8IbSZIIJnGw14c20iFJLvQuZYNmRy++gYZyiZHOJD+lIm+kZ8HwGNI5RDrjb50zH
inIboHWjfb71umeFmTlG1dGBJ4xjsHxxlAncdraQoL5KVmEVeYduCNovGftHW5KXEGbuw034n2b9
0asYHnArdU+qcjhGWlazhqn4KDuAw5x5kQRCp8mhzaC8Bs98SD0x7UpRIZmnjQ2tcv4Qde1vn9VA
0/YA+TFOetvKM3vk4uzEN7O0IrLjMDn9c1in5c4lXWRR5v1w/piezmb522dmmT7oPlMqhwPhx1Nh
QsjsRLG2buzSvMx/FVRc75rdSERO4131ols3pgovt+dvHzTNCKlAOcEWhgcQJGQEoRuhorlvPgdx
ru0ZVOqvWj50W8LTkRlGQ/Lt9hlxFenHZx/Pmay8NGoWelbV905Il7vmsLfBuRV+xYq8Ly2j2jHi
0dE6dlttzNpvU6i8WQo9njKz6s6WdNtVbNf6yolLlAve9N3KcFjcFvQuQgMDu5uaLrkPCyScvTyk
huce+taxzu384fYZJp70LIrtx4Mhss/ggQgiCpG4mTf3bGgXijAOXJa3bl41xt9l1ednx82bLWzu
bk0aIOOZyXBWNP4K5vWW/jwKJRde3jjHaHC1U1pUBq0FQiTGpH2eot7aW2HNCjE3lYLMob9jobLP
afR7qBJ3nWC6FdSBh4vgtepcGvlYaPDT+Gpvh3cszMUXB8G7YnryYdMXibifpsR/6Kt2Qxyecew5
qpUbc2RXqPUXKgGiQhQFUgw9YGE0EvHw/MGmgD7eHgIz5SobJMyLeV47ZPF3P7LjjVIlqnUTeyjY
WUKL51+uMy08tl3b7zsmPL8/ZSlCGW+FsF4KDHbzsQ+ZubXvQzqCt4Pf7bk+dslIBVyBGIe8MQxD
rZ9b+zQsokuXEJlK50gH7Cfsg+dglh9I0158DOhuj1m46NTqvFVZEDg7Q1nTyZF+RDOXmYZM2HPS
sa8Pdp70FwdSdrWuvSZe+g7qw7LprzDAkjNC56s7JtbZ7uzlHw64TBmjzXStBpLWglDBUJlnULcG
7+2zzLVGbBKobsz5w0hy9crR1az9Kmb1T1r6FDFeKB/x0JqfXTm7Ex316GS69XkqfnuUzyMlW++G
k8h/MLmCvCClfzH8KQNMxENOKXfpaMgHfS7h0tw54gbwHq289A9xhrAw82ZgZBm5W3Qp1TKuenPt
JRMWks6cA9D00NkYiYaRQuQGB70UT5rdit8eu5xbNk7hdEujjd2rm1LwpZrXrgZ6mtfbc/A++71O
K4VYsPm53B840wOP1KMczTpbJi/pgz2VWJpt3d/Fmvrts77X3l0GFDumQfWKlqD6FjCMNjICDDg4
dHd+VByL3s5fxlS67Jfh9Bi6E3yYse02GlJZ+hCdfofgFalAaaJeteE9J0pc4zRGjYnWmxAlETmE
BpWosttog3wQvk1XkIaEvOSo5g+3h7cPU1hDx5+8K1Db/qQar4MrzWekZkJuKqzh6GXYVXk60If+
pHkSUcmNnaERghHXBGnrJZr+3KvJRPnfD01saecQMNqpYdpEmCS0yBl/lxUD4HnkzAC/jdXHyiuC
/DTRa/s4cGENYo/VsYndjlwN+bm7cRYUcr43lijIxOEmoSkNDgQG1ZxNsN99TT7d7em4y6jWqDJU
O76MJXWJJnPjvuD6Wuaui4nQGfT72xfETMqzy0buf39uENPVdv2WTiVBbgiMzGU+yOrOgky3CCPD
O6CAqJdxTqQi+XLWl8Bjwhyn/RObUXMVKWm289MVaci4fHCEI6zeWOymXyDw7k0QAa+NQ8NotFz/
yhlKIvfJ5Ar1T/xa16iH2EKDCAXUABfGneEiLtXttsxb91CJeZl35wYl6a+PmlWymorRfbEbn0hd
XGGCYaWbEo0U9APDbcdm9BwTHD6UlIC+jQvcKuOrIedBkJVpYHg42dc4YH/k8VPQNOY7A0Y0nmlQ
oQ4uxFo0NKEh5xSnkhJtTcJX/5np5uwhVOb71H0DnuL/MA0X20pRf/VSqu6ESSY2p3i6twgtXgc2
5ezAdGXLXaRO3iTMXQOJ8cB0djgAZ9F2hIkOiJRFuY08gh4oxVyGH0NyLzuqu6Ae593MuGd6DeAz
qPVvlWUy1Y6bdxWRnQkiJ1jYgOLR05nvaVI+EwfgftNDj44Yk+Cn0G3MVeap4Er3DJUEh9eThKB3
wHBt7mR3znLNO2oRksBxLOzT7TOO4dbJJzRoe/vs9+fCPz/nx4440MwkB3fI9h0drJ0TieEyDpI4
m8lIPwdMuBEDePEb8HUGJQMUyAm4jB8PxitF77AwtSG/Ky1xF+HHW6Ep6+6siIG4JXGzcNOoA/1y
fwdexCVDGkj8GKjgrsRwPDo44t26GQ60ugAMS86pPeIWrn8dtxBOo6ZQ/oNeculCZ0g/5n5UPb0W
aveffvnP//nvt+G//Pf8micjVeYvWZte6dE19a+fHOvTL8XH0/sfPHTgSGITdqXt2CZBKLbN199e
HkLoz79+Mv7DAZBciQ4fli0bsABaMtxD8CS6gJjx75awz4rW/E/TJB+oNes34RK0oRy/eHJ6ihO3
IHwqKPtmlXYZD0OZPXVVAInISes3hgKrdiiTVdD6xVkwgCbMqqXLkejyLtemGcbd1C91iXWzzks2
WBszFB2pfmnNBR7EnuYlz01oqr73jizxOoRRxGjYryeEZ2C2XfzzHxbyCPkeWu2/PwRQbx0HJDof
X3VkjXnz5lhO8x4O/azQusm0uhBkP0q7xe11/c8/vbD17YV+I/4EtTitij8//J9zSBpanf9s/nv+
sf/9tr981/Y9v7yk7/W//KanPOW/v37Ln34t//pvf93qpXn50wPCbsNmvG/fq/HhvW6T5u8XyPyd
/9cv/vJ++y1PY/H+6ye8yVkz/zY/zLNPv31pvqAMKf5wAc6//7cvzv+Pv366voy1tnip/+FH3uEZ
/vpJ/s0kCMRSQnekwcWv88v69/kr1t8sYTIn1030INJVjvPplwx4fDBf0n9z5q/wg7aDENUwP/1S
5+3tS/rfpGMpE96fy3rmKPvT3//Xf7s3Pt6z/8+9Iv90r0hETrYtXKlcU+j8Ol39+V4xXAB8Y1yR
pd1Z5MHrmbswEv1Bw/G2LlVyzoxW7bLRhokdc/QRedSsSRNGqaWzu/vpe4eAfEmd6J5qF/t2GZYM
KHW0EVmttn7SkspA42w9Ss1d4v+McMbdJYW3NaKu2vcVtkm0os6K7OWrMedlGR6iB+qrLCCNqHU6
dxMhUNcMQ9tSmr0LrQ6vtm4QuYlS38tlCX4cKiwn+eZUWaVaiEo/IgNCD+gTfs5SXOF2wd4rFHI3
J5Hs26BQ+tAJdjmiSCg03TJyoHUlU7f+w4XwT1Yi45+8ug7vkaNwTVuWaep/fnV1e3TR3JMhNfrF
NUkNXPSELq+GHJh/0S6RwOA1JD6pcTUcUE301XTadgUIGbA/c8hdHVkvykjOZt4/DzIb/s3fJ7jC
/rBS3t59EoJ0U8BVYLSq/2WlHBn6pVVPGlqvvjhlRYSp49ObNOxjO/gHTH94YVSosZOQNtlgIUGH
VthQJ/zHls0YvU29gsrisS8Q5eB81cLqvrB984SNb8BQpp9iVX5FmjtTjeb3O2zVlh7yd1HU3dqL
xd3tCoBqfqIjTdxYQ3U6mcU3naybgXSRNaqy9DC1Vx8jml8kE7LJYNrQYRsRfRsI91Em0wLtLibF
/ALaFGAIkTw6IgDuU1ARO2NDP4l1WS/Cn3bXaJfcqehnRNbZk9K8uxE7gIY6vup2c+W8CibOvMgY
iZLom5l1xgXCbtct//XFIbmH//riC2W6piUdm269Pb85f9imMiwxnYxLjwNdvCoc77GI3WQvfOOa
j+lw7Azi8yzSB3aGPm04D2kbvxyf0kg+W05qbxSi4HUdpemyE1GInKXKlkY6SHiR2RclJwF9FJM7
+T5BPg2XHvKLWHDc6zaZlNbaqnuc5pReVRd3a10zrJWYmh++JC4Fn6DBMbVn1gd9ZDkx1k4bPE2z
dkx33L0Ix2oP/iYHa0Ycr+ehxRnbGA1gktekeKQxmnHGaAwD8jMWznKrqvY9YKc744YIzyjvvtlt
KbZa3rz5Kqu3Nz8WoCf/jGsp4jg8hNsEYjE/beAJm/y9ak1zV9WGT8c7NdZJIjnQTGonFL01jyJ1
0ZJCiTFDD//NG8Ub8g/vlHDpVwoFdodV3GEJ/+M71Vt2lxhNZrGj4/AmEnrJsS2iIRJd28CiyaSs
q911X5SPmp2acGH1E2FPkXsG4yPXIwkQi7auyNDpx3FjN6/Q2rdAE4uLNwwo2c2uWucTZAAtKpBf
4vg68jYjfqlngD7m7X3B6kT0sVahyDKNTWzAQK+Vrn0FcYEBZLCOyhJkWDhoSN0w6rchk/qjF2tP
NHszPoGJ3jOxKkvgXZpKql1oNHS8J0yRE/kag051GsdDtXIJS9HNnW1Iax9467rwR8wvPWfumKbP
yMrcRmuB02KbMj/KZfw1ht2xchF+7jDJ7Brb/akVMyvTR4pgoOdGnijCTZ4Zb6NekSwtu9fcoXVe
ITpc6G4uKZUvdVpEtI/tN8vhxKhX5Dk6EUGMavTvvdx0TySmkRUzD4KdYdUqSAMxo4O1nw/JCmiN
sTYwVi2CnnC80Gd8kpKut6vrBrmURlIzkw+17lpYajJpkI3GZy7yYeMgEnPpPj5MjfXAqPHVD7Qn
cN7DxhfaF2kLueFfCMh7SRPKzABdqG6XaxVlEfk0ZbEIBqxiNeEkTiE2qrbjdayFJXAEsiNCn3+T
flhNu8H8Fpueh71qeC+rmq4MYJ5l5605QU6r25+pSs09xek3jJ79dmzcd72Iu11byW1beOQIlJPN
xIWxS2d8RUNvUKiWAeEiq95ygP06PU6DoJIHq3WWQPDXydA/ilq7w1O+azs3e/SFv0m2KqNdB1So
2FN5ERMQ6QsLq0tfkHVa5wotIcFHelOQcQxdcRlQ1B1LXUMg5FjbvBfMmTphrfyw0y8j69fS9/R9
L0nGNpxxDbuLZHJGECvp2jm6Oe9H0ianrsFk6ZY5VlbrJJqmXBZB/FXpBhNPMkjg13Z6Xi+jbs+h
x3xsHWDftYKh6LjZC7nZVzfBjlibyDJGDR2aMNsj7XuTPKS7AnFlCw2ehtzXSXRvtmeGmwbgQNaJ
7TA4JCZ2e9A9Yt2Ui64kQKmYBQ5tb2Ur5G3QzvNgN3rNtVUZyZ7I6Ftt1JldlNkx/JnmRsFwRD3b
0tmQSDFjOJK31lZfYuIWid4mO4ikzXEerBKeotwnra7IwRuDj9P3nw7ff6xqbtvB71UNrCKdhUlY
NqND11C2+MtZohA+Nl2HcL2gTMKjU81AB2s6FDIgsq5WCkGTesLgnR6bONcXFR22NSzOswbUbt8W
gn21RLflhcbBtvX7JCvqI8KVVAXdaWxCwt7hRoEMPMbtrN31CnMzdLF7TCz/OwLU4RJx9lpxhjTO
VpTKpekrcyl82zk0SeccitLf0yo2H9Bj045KNjnI4vU0EYrbzae8Zih3ilV7EbinoW3eqYjazb/e
UY35sPqXl0hQvzmGEFLY+m0d/+OO6naWBIiGmCdgxVW832hxqoUBCGMdIHBbOhW7UhuZw26WrwR2
tzPTfNr43M6A0k7R0L42pvMCxu5iakyxQtw4K5ma53/zhxr/5A+lVew67OHCANHx5w1lsLScUwb+
Tf3eqyS0NDPTkAizwyT5hETiNn6ky1ZrWb3q0x4YU/dvrqe5uvjLi8WpVDIc0g0Wc9Oc/8Y/vFi6
IXwTdq5GHmC5b4a4w4DJ1JzQ1WNqOMFF5vcEAH/OuirbHj9ODyULDDRZP77LXJ+ExVBz1gIu81Ez
bbFoIkKLwCchN5/f8JHc551h+XeZ5xMfREOC+XqutnlGo7sIAu1Ad1g73D7jiq+3jgdcInX0wzh/
6BoyzIHoU1J0OlGz0GkYrg13XThpB5P8R6I/6zuLE+XCdMtmPfoMHHD3iELeJbyABzQyaw2r74IG
rdr2fncnymF1G6hNTbFsR83d/pu31dX/4UU1OO1z3BeOqSulz5XjH1/UqpduFoJPIjBRvIJUZd5b
pVDHBpDGefZg0fpYdFQjdBfxpXXNKhFptSqN+EvZRgPXLRzbMj3L/jBNBIhA8AC6P8QnIy7crTsE
94OX4N3rnqWtdJQtwUs5QMia3CcEEpJxz2c7mLPb6EwDZ3WDZSMfJuJDgIKRG17P+mTsySSy0tQr
5L6K+7sYTPFCtM6LqEwOXZ3vgko03wpptMtSUhjlXXQYexWi/Aa3wtYM+NQxQNOrQ66FyVpso6FD
qcoQVtTlBDJAaMuwjneNjrlTpOwrbYecOQqebV/cDWl46FLrK8DIZWEma5N5G3LnlyLObFirNEC8
sKahOBB9plVvQddaW3BIxHVVxtKmmloIk6TkSMH35x1YC8n2kSvWbas2H8HPbUf0XUByskXes026
zHEXHca+Q4rVVura0VX1z1qgPYvakESzuj6lpDAtaidQq8qI4qWHymTTOIwjahtJhFl2BCvrwdeh
V5QQJIgTDEm+E0MQkzSLFeFnRN6h2kaSyCZldWtS1PDSeV27rrJsGSAKJm4qvTBkXgTCM3YxzPV1
G39tJvcHmOA3oBjlciilTV5Zfxy8ZwEzdVHYnYlN7mracPvoEW6rRHXblqjWNM+/8UdKxl6mdqfe
aifbiczRr5LjFq5jh7+At88LB4Y1EJRbKeODOKc15HtVO85aOuaiq+W9JhxaWaF1n0D7XRpJpA5W
oO3NuBbX8Fkbre+tn2Aqs4dzYA3fe6c22EubC7sIKpvhlV2JvDQFnAa81lVWE/rchPbekBHy7ocR
Miyi6YRnmwuV5sW97SavuZ4R4jnwOk5AriGCE54nsy07ydYna43TUU30Om9IbqfFWY3Nmck0uOYU
shOGsCPonGnXpf7d1Dp7iQSC8jknDWQSj7pbPJFIUn1pq4lhPWHrjiMW7uj6TyVJMDlu0XWYks6r
a1VC3NcULZPUJeZFjSyDNaGeJNWrKT/k7UMaJcCs6Twt1ZCSTnkqg8E7p8ml1Na9ct5RTPgcV0K1
tjv3e0P/YTEVZbOIosVkpeOeYR1VEa3tlV88M6fmtkqiLw3osrXjcGdm3B5zGLxccfEeLTUtJmes
IagTjFFy2vFa2rVRTyZN1nfVyhRXlFDug+1h4zWlucaj7T4QK37B9UsgYvjDKr0EyyrYRN8E8sQB
sYqahTlS+wYj2MuMUHLLB2ziduWw0cP+5IC9EAZ4GsswrmYkKoaWMTMOg4zuTdtLOBmhvOt7Ik0x
pTxlBeOeDETBQqd5EnMXLoVtkoBtrOrIMFdxpJFA7SXrPi1+6hrdAiRhJpdiU9zjAl0nsVMgryiD
DWn3TwVHpCSVX4exfxpyXR1rtAtc59SlCISmUivR3PhEa7rhYerrxwC2JWLno9ZPxcZS/WtWkGXW
2iyT1fQKTQr8G+fXRRsnoHa+ByMMj4ocx2pKLQSjcmEOiVgVOFGXLMWLyK9fygTSDhyYY+r3X8lV
wvkDdhGjfb4aSmOhxxBH4p4Cz2YLgrXQEBzUA+aMa4jxLVzKRVoWw9FMMUkbmUl8oHSGjRbDF/Cr
/DKadcjMVhPLngIxMNtnC9Mjs4vNhAEejhBZ06PfcPaGkUanz18yPSOTTIR44gH0LiRe7KSKsp19
GTZw5Msl1iB818lSY0S6G6spZ+Xmlq+7TZzWiiGjBre7ce802XkLDt281JCMV1rH3Ih3dUmf8p4l
KV7Vw/RiK+fIRsGPgbUB6pERzE6FsdThgC8cXCpQ0wNuGh8ZjRJLol2ZH2gYsBBowv+A78VhrKEs
UkdXL84O2cqDS5BrX6tHMQ3pIiAjEn9ds+z86vREVTYSy/IkazwE7EGk8pnOOsyJSwvJPpoakn8d
Zj4r6fg7NWhnMRWwEbEaOnSFfF6/tZFXtDUilxrE1Q5D7TylYfTm43RaQFC3Nsgz166EGxs1rrV3
wdo00KCWKvHzVVroARKd+Kfo5XQuNTzBfpen2/7QK1DzqFURVeFWX+B1g1lNV2FKcU+mTWpsoWiN
oEQgmHbp1mog+9b6Vzb7lVNH9lIzhkejFI+dYciVPhXUT/CCHAczb1315RrmExVB0FDFFxipO5u6
gX01Ej5JuiJ/1mEQAXefTOOLMxFNnJRU2lX30nSHhE5+ReMn48CD8d3gLG1ckJKuPaRHG5MCEc9R
vkHDC+CwmSHqhf6mZXDu01Y8GQzhFxTP7kVrN5aX5as8cdpVhcqAjL4xWk6Mro2UxVf15r01qM+I
hUhDTVkP90EwogbivsmrBJw1sT+c6/KJ98qMVvVWRpKZ7BguK3uS+6lLDjLQ7tC+1ZQCU33oKuHu
SsK1R1eOxwaZjpBacS+D4YfBLFuUvbcPhg5XHFhDpKfjuq2DCcVA8T1FV7YUVn3ttSTatq75raKV
AgLw4hX2uBQj/TnIGskimAjsgaRw7lxR7po8kFj6va/qDVLDOwtAu3C68V26P82JKXGraPTOhjTT
jdUGuRgDrzijrQWpyvTSN3IUSmZVG/TuGCZgl26HDjR/YqWk9Fbi1esIDOICcFeNcO2Fh9prFyFY
pgKOX9Kwfeu8sjm7gijPqboqkSfMpDO2cdy0tHStE0aRlkzlLc2B99xDpK6JJsWCQESSwgTcM1vj
IhjtNSvuUaUEBBTGnDnstTECy+oOF8RR4o8eOS5RZBvavVuNp3Kw153W3WoxKKRe9Ozqz0OLcEKv
WOusCrEbKuxlNJXGMacjfRQof2hckCgao3Rsmh0gg3zGyNi8LHr/ONDeY8sIpw28MbryLNBZQ8vU
9WtAS/q0ANp80A2nOKV2hmSjzsildi0CuCVzWa3OsBuPY70T3egt5PhYVmQdUY3tJw7nxFjRbXVp
HSwDczgbdXqOaALcB1b5pdVQN2Y1Xvv6Ok3pK3rZnTnBvQ5rEtE7Iz3Sc7y2VuniBypy7sQDSmvy
U5nkL6tSfw7GDSdT5esmcnIplwRRLsm7s1eBaRDW7qDxMaphZfrMFlzZcGBNJlLRzXGVp4lBZ85/
tmgPLSRM4YU25nh1oupgW8C8sOa5cvoyIUYsUCtzo7l3pQyosXMXj9mQ0wua6HMl7p3qrQl4B3eO
EWgrJKrhMqr8a9D3xaELxQ4wl7MyS6Mj4FQ9gz3YGaRtn1huYpAjNXcljwCxeqdBC9JFPMzwvyHv
jrU9hKtMK8zlBtSxu86HlNd0ZA7jDP0DW8mrIdAykeWnOOQX4S4vrJEWXvUdiVV0zEkq3Pd1PR4I
koo5vBdI22teE83XD05K6A/j2ZXJ6OlJWYBF27SaaAOvYlQHpJVGPp0oaZ/DYV1IqW1dR30NQMmc
43IzOKnaR+SrNtrwvTOJ+xW+fx8P9760Ho1a29NwCjeRRhBiUNbO1ZbxxuK4AQVaLnEdYDBpXPKq
bfubiMe9tC3SocM6WRqGPWM7fuhTgPWpSl4sETQ7jPe05PwlMLXxkkOsa6U1PLQZmoQO9/t9Nqql
w7h90fdetmXYQGEDeXapOw5xF2t+wHw0KLzCgN7IkF0YaI9LgxnJXsXwwwJG5iRSRXgVaPYhTYlw
O+M+jcy+vssHupzso+92dAHiIs6+zgmqSYb6nPrjZmqcL7CXzUOou/cFxPerK7HOm0mBoJ4/wRmd
5yYLxN6mTcVMxiV3fW3P3uQ445IhSCI/NqO9axR98NbOMcy2z347MgnJQ4TiuBcM46em8s8qc7qF
kcGOxSbuk5RE+uYCX+1rKoP4BKQceAhMTlREKISMqj6zL/vryLGiVdQM4k4Dorglx4zJTv1gF8K8
ZL33IOwuhUE+Yf68/UI1EZVCoFHLSIgeQSZTZB9IeWizVUcBVGtbWuV945oVjsLqKZ4QHad+KY9+
xrpJNJhGhghzg7E9F0mSXCIyMOog6MBpjwhKEs3aj1H+xUt09OV6+4Yf+MUBMl+P39ElQrlW8S6u
PP/gZUo/NRoLr8/ePhr+Xc2Fdhr1WCzz3NWZ0WjiePsQmwn5h3pYbkBYD2enwdZZwC0DMPtUBqN2
JvBBO6dU1wsDAuGmdLPxEuAlWVDZlothKPBV+0b2EGA09sY0OxoDs03+t8m40cZXJ++zQ+1EBp5C
QEmjtPC2lRSKSrRXr6lpx3qesfXglV9avbO3fTCStRGx1kiOWlv6lUzHLD3e1UkcrMDs7znGlU9m
My45it/ZipIbbwurfmZ9Hopik2sjrWc7J10zoHQztNSAgcnp0tew/adMzEwBmj14ih3dXmchm1Tl
0O8fGYC1am31I73eSaux0uc/9Wk8NabRrrDBDXe95ASK66022eVrwdlyCvttHaOZikX7BAJtNYk6
PGKkbI81PSuA6OGKTIJw52EKPuLDGBdWUyDL8bV4S8aN8Zx7VJ+TlQO9wx62iCHzX8ykwmTbJ9ek
Lmskmbups9Iv8/9Ehu7k2hn6qukq+TR1U7gfi+GhnOcDiVMA+nImtmXpjDQdXPNUBQ30CZonEXXO
YqLluUijoF3XPosWOKh33XruAzmc/CVvwUj+YKnWtx67WTeMB/JeLVxhFKs+4OHUpKthai6RHeXL
OAxo4zfkYlhIkLbgnKhfEhIyoJZRJQEikd0kV0Qw71ByYIq0nYJ+sVxLt3BXYSv0dW2uqr594D6b
XaKBlhAlU4Bbnw1wfQbpkI7gKp5KbnwLa4QL1XEO6yt0cary/kCxlxHWdSpCm2VVmfG6aLLhaayD
90ro6mQntVxqqcsNZJFQUyDw3reyhB9AbkFm6/VSuVgdI04oRMro58hNdHZEt900smzPgTKpp9vu
/zF3ZsuxIl2WfqHiN+bhNoKYFaHQPNxgOtIRMzjg4MDT94eyuiszqy1/K+ubNkvDUmfQCUWA+/a9
1/oWZa6UVIlKe2nsIDtkUcFwjq7pJLPy1iIV+zZi8aJZFW05B9nHsqYxNMD92ZIT1W3hkgHkw0Ke
XuJs/lZJUqxdXDDEdyXfiZm4+yEyL0ZBkh0uOGMdexKqb9VwSGuHMRxKW9woS8WwwLLDnArryZLy
xpoaEAwz378uAv014HyQOUbP+YtgkcCr2ZktkzaaaZRbLcFLaKfRToBBeJgyFr/CIQMAePKHrAzO
gET08IGUFzCJnNlkUj3ThO7DKPNfW0ZVB5E0/cEI3GBXZAAMG9tu9/qMVFHO40tBMs+KpJE01CZR
7itR5NdgQHKjhnH7w2LshH9O8bU+AkI/jk5vg6jI/IMALnPTmaZgKzrarak96sBJacDpb/pkW5u0
zY96xQRuEDon7xh7Ydo8M8EyNhhXuGek90tLFVZYtGqRoK9XkgYB80emu2CQb2Bj1VpYPOHA3fku
XsNeGKhuO7DIE2leM8ueqifPzuQB0CmNRxw0mAZauWEedRPVQ32a9SfRk1jkqInDnPFSxvp9zg8Q
JIZFUzDuwc7DgctAHY1jEKw9r6hD27AJ0avEoRxb1AhlvYHCtB1b5g8QxYJNTSm97MdtMO6qMcGN
kTRHXfbHnzteBlHB4AanamWSx8Ux6MWO8GCiD+8WnQctU3h6K8NjwtqWXrZtR/pc6YQVdao43g3K
2UhaANIZ0h1+amOr9FpsZS1smubNcJFFc6saX53Iiv/0DfSEeXAwZ3ZB3Wvb/c9DOE6uWvGZkIsx
87KIckOBQQpG7r1idMEwqlf6YT7qM95ul69Z2gZ0ivWvfgqeYsHQUyVmsXyHmwTtLg3YpfnZKIhw
6UqrGFRxYpz1yL+BzKl7uk0DydJXY19/EiCjVnjjk5NBhHau0h1Z7yr0Mye0S+1G5DOVvgPslJWG
bPVe3pkgkFZi4m3TnMrnkQFiXzM+I5WCeXnggynJ841jxf0llhEgo2XcOPqMaeMWb2Ak6pM1glpP
qnHaRuV4BKTLvEd0Ym/Dsg5pURe7slzesUidTAs5QTS0/FFwASE9H3vra/HeoFFE47GXNPS/qzqx
D05llOQxJC0OKT4dUb0iBzduuyC5G2os45PbEZbezoeFORL2Pb2SZmEmlM5ZM4R3NizjjU5cxNaO
oGPdCB3CdZ/EZ6Vy4GYIhddkoK6z5e6bPYyMVnsLaQpmXvVUkdawaBgv7sQTtHBxK5pOJ7W3jHIK
lcNJaVrmp0q9E6Fdn1qtuqRl1W5nyx3XjRdcY8scMeAyF05J/L6ntoSqYUTTTRmf2ZE5384mQw6S
WA+lPp+zeRyYkxfDXm8Ge0ueK3WVfadZOSRbFDrwf1KcBka/cfyJtHWdoWVP56MN7jOdF5Ba81pH
4H3Mm9xgGDBAXzfT7Oj36VkqPJxeYn3RYvAOkZTHCZ0h0kgcOXnhAqllk6hsmguomGk81TyrTk3R
qr03y0x7tKvnNIn6ldEs5rwRg18vCgernxPhH6mwaS0zUakHx161AbcXMQcEJgDHKqevHnUnQWcx
gSnYbDnAQ9wDSAjnT6IHEsEnPKT5ZImz9IV5EIP2KSsXFYF8mggyunf16AmJUnPB5rAopWW6mjKC
dESLcMZsAJ9wyFpPRUbTxckqEsCRlmU+ap2WBVeL3O2QEJ9WeXAyUoGofkAa0U/Gq53PuwBL1yHK
LZ8I0xEKadA8UW64Mcy+mlbMxhnfrG6qzwP/Tpc79Px09Ny6fy0FNZbCkckaaKutpeXEcC+XGCxk
SG/RYIaeceNk7gmFwGvHIO7cHmi5nYBm3xoB2SatiW4I5taroXLowcAFabs5nzPtixURxbBxTYqI
xR8wIUbYB5oGJH2JLkHrQDHjmxwyzXe7V8ep7+azllgPKeEC+yllHU75ST21w3PI2cqxADYG8MPp
A3P+97hXeDCQ3hAZuNVH78wOCfvX6rhnev9gKGu6OHrzYXfZFM694dOrME4419SawJJ9hJp/4whT
riSpaqdo8KCSSvPi4S5bz3Nq4w2U2Yb0oXLNKrCGsTW/Rrl510beWWARPOGCkVcvan9jHk3eWh2B
hUXm4h5l0KcT46uAmf3L1OtDhl5ik8wyuOTIJArwokFLeoRWPHMmRSSfY1HtPWStZXUUPjEBOcjK
QIHowMLc4r8MCCiFYR3S6e5eLYu13ba0l9KZH8Fv4yd10JgThBvvKv41VHTGI/GNsSBEuDtYLV6S
bNSIzJmXgjgdji3dU0A6nCf7AqvO4K9bKDe7MfrGhl0+zeb8VdSpTbebNoXvM2NdwoA6Fa+AKuwN
yGArlhKJhAa1prWZVDIcq6oZjkM/jXymAbiv4GsCxHJyqIRCKcbsHNumgKTePDazpEIENL9tHfVi
1KW3LQmMhKCehHhOu1DToocJKeLZMmiq/8AVbTiPxIKR/Nc0LFe5+zAn6auMrXgb+yRKAGYNwhNv
Gda9UfRbxO4z0v18SvK9n7MHtmO3by19PI5J99RW0bBLwE+fZusBgT7GT7/tdw1m3JOq6zUrHM8a
Dnq6cEwsmtQyVwLx5LWR/sRZc3zpHfMWTM9z3I0bcuJ2pLY/92aKzZYYRcyhAKjy+zQFvdraGP9n
2nEr/KFECSIRxDM6qA8E4sTAGuwjrkKWKat7QScrHFRQMFIMShzcGK/oub3LlBCJqOPQZlu0Y7wx
2tR+80njb21Uzm0kqGY87zRFzq+Km2O9vJiM4i4obHZfq+RVkrNnAYWHy0DGOLlhtKwAQtQrv7ew
0fXVS1l4t+NsowInCXXdJ4HYmz1QCAJEJpx4+tNkp+2DaUG8QXPoLFVud+7rXqxzV7QIRL18H2mA
9G1WR6RVCKeyvvkumqHYlgmpMm3UH/oxueEMF13iVkIGoIWvFPYicCOfolTcOZIGY5fElyGl3ZPo
xrWNu/da0SgU7knPvQ+ZOq9QcxpMVzBzUV7IZpjOjatf8rZncGFi+eqmz9hd+Cxl/QT3PIXAOtyR
zxgfCn+4oGoOTWoOMIiWH0L7XM9iCqW5HE+G55b3pHco+RSinHb0Hso2enU70+dlBczVVfqpyfjB
ozlEcLpfbWU6U2bP11q3Gc72VrGyakDcmFZpuAOecnT2ZTrIybbrQLNQ9xKzqFgX66jy7ujfrlvf
umoNewHVpEeFwbM1+xBK4tpfM6OlBuHQO8EFUvyAEa6dXvMfO3/VeBDk6viUoHr7D/6nVpxigBuU
FZC66mp3CVgglxFmbeyUMx4GHt2gu3Rleu7ud9Ad0DpNuCTHYxIn0ao4jjeA+xeirkE6zvRh5sZL
WtvPdpGEwu9viCc46PO3nXQwM7JHa84fm1hX6//QbTqkcKw4Wscegzx6xkK4D4FVk5OSPWYMCs3C
ufTRXP2hNfwfaexRxfPf34Xxf5Hb/7/J8P9/1NgH1p+0Fv9dY48svo8/ir9o7Je/8ofGXnP/ZSBg
B8yG8Mf2ddtFGfSHyF6zjH+ZC/kVfb1l2p6OtvM/Rfa2+S/Ddtzld1wwHL7p/x+RvaX/S0cLb/I7
TNAD9vj/icj+bzJwx6Vn49PJo3O6GAEM/W/SLVVXxWwT0bmOgyxFi/U1MlNU9WzfdqZ0N4UdPPpJ
p228vrv8jMmxlDggh/Pd0InHKg6Co+HWB3DpuDZdbwr/9F5e/xBI/YO0jNdnG6jA9cB16CqjBOKN
/bNqhY01hXSOYlEb3XwLQq7ddvpIZsCJWsdeVQP50Ung74e2XEiYdXaHLNfeIOK8E0KaRw8/gFum
9VMDf6A1lqqp6d2NGfSPub+MRTGDwaY/zPGYnOauvP1puCHI/2igu3AgZ8xIVY1SLJ7kVq9L+OzQ
UY5xk36gpx0vC1r/uSky0mbdheCcM8myjA8WRfuACC6+DsqyLkBUNwP5nVaKw/TfvEXLW/Bf0rLl
LWIAaBncYobn2IbxN2FPQ84imgkSsjM+7O20CON+LoUr/VOj6v7gUM+s3A6RSm5HxYvuxu4GG3Cz
c6eWPEGR+ieaYbs4NsZTMhlEoedFfBoRpAVsq3di1F47p5iQ3wEQ8LQeeYMqHmvXAIyk2buOCAXK
chGdk2qZTvis6y0b743B8NnnROsRevSieBU0PSzvlCEPeVmasXOfpMeJtOEwtiyyZ2JL3E8OQ+l/
fof8RbP2l3fItcyAh4/ekON6/t9vImKVcteQmVqPSv0COq0QgdB8jewpPdCzOGPcZIQzOg+Jit7s
qXruDCNFgBJ9JqlPo0CLkrufX5oHj4wGF9nPz6/9XErXU6ELjwgbt04P1kqfaQ4nezifduhHefas
dbW71QIIlnZvr234mfc/F2+JidGG4aLKcbrn0OMeG3QftJT4E0lbTPeWR0iI5ClDHbFy3aC7lvGs
XwnNgJqCmCn8+fLn4rWZxwgMltrQTNqFKLyUwYjlfiAdv+aTn+D3FvjrQRK2BUhg9GfpG0D+NyNS
zZ2+ZCxSgO5HQKOxDZpjMxJoHlq42PhHxKacCXYv6iKjlWmZh8rQ3YNRFJwb9bmksvMVZW0ntrrX
37uVad+2wAqfYxfYsxPXd2Ae42cBKlVQRN0rW3z980f8o177y0dso1fX6YjYdN6IWFh08n+SDC5D
vZLMDbXukMuMY3/ICxpiMYOt+6ywCF+XFscSJzstk1AyTecELQdnilBDkHfiRJQhU5dnCbhaEA2w
NUg0wAUyEsXSurBzl9hr2RXnpDTJeWQC//NLZHmTkwXVYVMvplmzBydR2BpBi4uvdlwupeN4K4Ps
1f0ciHnl2HhxA1ruZha737B1rg6O7Lt21m/UHGNtHq36j4tjiP/8EvryphI4X6I0ty/0B60LPup0
r2S7/yOF1vPrsxZJfZ3HVrAlMmKdEeP77hSOt8XyEK95x4z9iLGSyWpyGHBYoxHnq59fSjkP39B0
y47JwoXmaHmiYSRPctEZIzV1omzC5k50L2DPljYddtN//vjMv8pjWcNck/bo8myaSBQ9929rmJYH
HeydkT6Ir0E9Bbx2SRLvyttCDGlvAYnVaxlyjM6elCURxPlN8Vh2REYD29wAlo1pyoGRLpQ8Mjb2
75t5QTWl0wWrRnYjLJFfunxibboUw9A8C2KHiZl163OFlZZW51zufpgXwlbZv9FeOv+X5YdF2gVG
BtkPofTy+3+6N7EpuakezT2TaEzzsvXuoKHnj/VE03juXuPKc95iVCto+Fes197xjwtdZzwI8SU3
HepFuxWngTkNgW4zwQZzcocl07/5uZh56d9YhV3vS5o7KTyUJhwK8x2otNwFHIRukItUx4lxSsrZ
bGOkVnNwO8t4TeZb0eO97123CC3KEQgNMtrHHoO9Yhxek8n/BUDA/srrg2ytvRRglmKspaTSi02S
dfoRTR7xFu0xLwigZrQ1R0cG5v/74jXuv7lXDOOvStblZgGy6iBJsPHqc89QHP35/SSTCfA+jYg1
MRM4h/sjgAKPzuVyMoZU6KLHnAZ5ICAF7KLj3BfLxTce0T8C4RpgJfR+s+/5zqf/uiyuWvpUw7aR
brRGGU3JkKsd3RikLw3KE79U06FCRskY0DliJxp2PFnoRRM2/ImMnDq7QoSc70sj8ULNirQNfWJ6
iowTajxWd21O+7ByfDhIlv0SGCzfWqB+MKYgy62vCeX4nhJq5Axlt3fdcnHMQS0SehE2jr/hRFxd
iEyNiStu7/Qgb059b+MfMwhP552aV0KDOkKf49lMxpNmIJXMmCTdul5/THFBnH4u8xw5p0JL3h0a
6PRrO+3cLzSCbrbylWVCaSyi68QZFMg9/mlD6mfH4UjdTQYtpca8gm41r01HSP2Eyw2Q6CwR5HM6
5vBJS5JAgTtdH/QwEBqojlYbDlGMdUP2DMmlUdw6CfJLAdzzph5sdZq9qgg7YFfvKh1fe9zf92Ms
KgZCerNGvVm9i0I+ljSdbzpmMnc/l3qedoxRzSNKAJQskecwgbacs8q0T6gK1ec/r1DWf3uIPcPz
0D55pgXgwvy7Lt6bC7Oaeo9BQRtCbxH3OAPFvhULQo4P/Oz0ZnUqApTS0gSDkpT9QFGZH0gjEjS7
i25fyuq7dUoaIEkdoE1LvZdoGRzT3v/KU+a3iWYjD7ir8zgI86qDiSYM7d6elNrLztwRVhXc/FzK
hklElJrd2kjc4UlY1rpV6fzyzz8yd/+ya/55V/UovKm8WL1wYWL4/duT1gQSXrdNAre+bATgrX4u
CMaADLjmvTJt4ww5860rHHT0ksEK0qoSaxX1pjOQXov1pwKJEcDiQKL0jALdParBy9Y/v+tGLv4X
24NlRTLRM5mvmG+ZxWFy2E7CKJ58uH8rr9v0BMffD3oh7zVLZ2opGd/+fNk1pOrKJAko4HTne8TN
eB5rarFJ+tcWGtqqqzp7wxB9V0XEJFVdszaGUaF3a56x+aK9ZU5rpM0XXAVBvdC8Yx07dEn65edK
rCCyMUoK3iMnL1fNjBBbvk1W8Eqn3V/3v5kLfVeDibo2r9eoKTsUztP7aFFsWbS2cEygWJsVsqR4
+mhUiqvCwv3rxlD3rQI5jWvvgjom7bHoobsUyE4a5d9iYwRLFEhgvlOVXgxkvbKsrlk7vGWts8+9
/APz7i5oiCk1HGSRQFTlus5m1nAkYdtB+eg/SolvQfuYq+YuVcTXUfOmZ60MEGh58SrRpEGfLQdu
K7b9ELDFOtFzlmavrUZ0a/MAuso+EJyBG66S77LFOTm46kWrODtoPUOQRlYrY9RuyXiK1vB+aX+V
4xONdnhZKHc6tTOH+QHz4oookySIl3FPgKwUsKYnxWaMhx3hvfiduzSkUMRIkjIMbca63JYt09jW
AFxlVi+N1Vl0kVIUZGQ3I/Btpn1hz8VeD7p83VN7ri0aRFabEhdqbQ1gMqs5wQqoNbTA4bGuhj4g
IUfEnzrZxprnf9HDOjC/y7ZmClIPBn90iO8jAp/wUWnjxUEUysS211F13nLmYXUqQx/TJEOecVMG
+qa3YXT5feUc4LXzyaf9DuqmQtngO2uz17W9ie9goBfqDNoNCcfJsXJQPPdosVRC6A/9JKPwkMyj
BDQjr145YoxvNADj/GQeLeeiZpAV0U/roQ4voO5i0m91YXwnmtAJO8R0nCR5iySium97/RGKdz8w
4vN9sXdNEZpQw5oRVZUpnGMSFKR6j+7VFxOKiA6AjGiI/MswnjuTaVzMHKBoO1Sbznb6dd7z62yI
3tZl1ds7ZlevxqzY2Bx298PojJsBgVi6YG/8j5I0mRDBRW2dXWtEgSh1ibmtbR9L3fsuWkZgjp2Q
o+IcppYCQ9l8nI2LOCkpLAymiXY15ofGqX4Btt9lCdOamSWEyQtymsAGbZNtkfWsbBP27BhcezOr
N11v7iTAX/QTRMBk+bOm6x+ardiL4peCyeKU6NCwhlX+mCbkEqGPhiNQe7dyTG9Hw5+OkgxLME2j
CN6wt+5IDdXgCIAoWzYq6x2/1WfivRla14epYjQcNwb4tt+o7uu3kheuxjgiLGjw7spjbLU6xKWU
4ZQOT8RseJgnp7438+DDzSGKI7UlFCQhhtGNaxvziB+HhW+TLpQSMDnoI+PLEYHAWE1PDpDrbkGi
Mqxu762+G8Na6eZRb2OQq1b+JcBAHlXV2puZmLyVilxvo6bmLkD6g2UE3a2d/cJPU+2ybDxh98O2
grlgngaOAHExA0Oq3q10avaZKJ5n4V7LY3RUPk9gq8Z92fCkQaoyNwYdC2yJQbBvCNBK898+9oLC
arbDLKtNBOpm57j3kx+1OFIYCk6TO+3B4g6pvWobZR4h1z3Ud2VOTE9sz7R1y+gd3dihJ716jWHT
3FL8PVN6EEykDO2MjgZlJhJa9v0USN2q0yNAXn7zGnmtf0ML5sIH/p0VvK5OpBpqfG0Op2ZdS62/
U6O2ki4iKbQHOzFVw9ljpk9ijeBDCPq906dyNaDUb5z2yHx58CYwDjnfBvPua6y7Eplgsy0FY22R
6CJkvkPoQSOfuihzMRWIhm/mhjrp34xIA+M+Ze6cwSVAD0iWZdwSNWM0BvsJ0Q6tmBnhR9MLRFDK
fFMZoYhUvu4YQGwIKW7Xhmam6yGV1rZT0Zdhlb99Py1eyzzaAJpBa53O5bWyrohYnxjk3bcm+J84
v7RdD4py2yjrsarNFH1X+uBJ+0Y5w1ZkCzATYeoOTPBvCSZ6S2y2ItBjhJ7gjTlmb/t3VLg95RwQ
rsCHlqCmvW9GPvP3Ir2vgI6BvYdRZ46nRqYAPjM098VE+mPFFLANtoRb8cZZxr3mU+4xMmIMBEW4
MZCd2o+G3VRhhnAynAOCQCfdQK0R2sukU3RNvy7AKm+8CnAumQg0gPSdqSVhmn6ZPhHAScGCqOa0
PNhNc0PggLtGwKpvAoYFWx4F0QyfQc3/FAMMWzHqvxJB1LIk5y3jLn9ks31uhpFT4+ChYUq1M+Qc
cpv06G4wPXVBFVxu+iz/jblv2AZpuSZatVt7NuyLLOUApk/jk8+Ra1ta9afVL5azrHqyEKFHFrFj
jOfcunt2rCbbKN8DjsActTc1Uuwx3SZahbAHT5tqIrxzRRxaToW302aakODrzDym9Bpl8anTxKtS
UDFhkfzSG2IJMoYRUV6xP9Td55D2NwPHYIwyzKXLcfBQhtLdEClRfj55CYKggBWAcytUQx4gFyMx
oEbcjyZsIAAZ5m+OsNNWe1fGOVYUlRyc0TjrTnQ/j9UjfE0Q4BWGjtbdNLCFUK236EchoUxp9gs5
4LXNNG8f4AbZlK7CU4YFLsBDh/r7oyBibg2IjUCJ0TzJnNnez8WYerYmNj9S7oobF8/VNbFyTqD9
gsh6oAtZEQ09lKeqsEvggbqzckf/29PZ1hljYp/1t16Lp11iNtzChukxdbhyzabVhSKcWPNWven2
u+jDHAAyOwMn+moIJHfj8Ip2GYKfRew6qLB9Go1PvVTvmL+Wjlp5GICqhVanxRu8odWaqLlmm2Jm
guWzKhIKxQCUdjsSEiToIZXWsfUK90QHifrhK6VJtrIcibuLIAfEwBkmtV7oR2wHaIObO7euss0Q
+HjTl43PZa/3Urlh9LYpecm4/JS36rL5F60gF7kka2Y7eVHYgIjZlNWADTKPorDzgZ+aUf5ivdpz
joqsMwqGkPqucW2cCZqJa5FZfxAJdRVQboKhPYoOVUfvIFVx6uQtnrrLAp1tk5mMNVGe9SINpzZ+
T1zuPxXdZl6y8kzqIcUfmBR1zOR4p0BPoHAype76rzR29xqYahrLj4rJUy7HMYQH9BRMiDRGuN0F
xDTlat8gG5HJ2dEGE28RKry8Kw/+Z542Swf+hhk4I0sUbzD5jmaQYbod5Wc0okGi7iJUpX8ddb8l
eOEoe5oHMSeaohtSFP6QI4vhaZ5DEeD6AtK9FrYliXHpJz52HI4o9TxGJNi4g9AQ2kZD8bm2W/gS
RsQ4lLAsiAYIIbpZInUSHPU9xDONnKuN++2X3A9aubJtOJtZekqWSwwLVfWIy6bOXGNsxvup93ie
BANhyieRWbBsexMTko+g/tEcW7UHp6ghgO/xBlpatq4qcxsYmIiHGdWTXrspBh8klClalsbgr3YR
dtPJd245vlKlVhRHk7xCX8bDE8Ok9wcPk1ZGPsTcvKQwBVUR7DMAq4RaLxhoC9BbR3SzhlyVMmm+
zTXzZW5AwyNdcIbktq743HzV7XzY6qtYp1XQZ8PRZZfadLq749EgeKFEYWtrzbvyXVh2qDi5twls
QmYI+QcJhWYjd8u527XIbunpJJ+JsO6LGjGMki6iE1F/cDZlwUkxLpslBa0JDeWIZAk5k4YGM+OY
UEztl5XUeWjw6lb5SbqDuoky6zIbeImzPEXRD4b3PJM6Vlett3LZGjgFMYYd9IbjGwojraGMr6FP
8xwTxVI2a/Sci0h1vMvwCB6tmURwP1aHWk9xHiVEuEwudaGTnpppJnNEodiI+3PjeBvcmzgukehu
3M5jzW842yTzfHR1HMyGbr9NRBqUQ3ATlO4duXFEZmY+Cm7R2sSIpCQkOoO86e3iMA3dk0iAbi9O
lDyGKyVaFOU2nt0u19/xLRYghEuLUPDmvUMZRv8SC1lpBh1UA0ICpzevzm8znIRkViSoZjkXuMb8
Ueh6vGlNczvH801qjumpyNiKTMHzJpNLGyPldudZhaPv+jCuvHmziMPS9iudSqiEbrDVLWI9xOjB
tFrSp1SZPhMjTF1/myPIu8ZyfLJZVOC0lliA+Vu+RxctuhtHDTtFcl9idYNrcT+QrbzS3MTelfge
VlPLCdjLA3XvVBrYCfqweXdjGOaHGQ8Hwylddr9hA4uG6EiUIR7ry7410oGzrJTrvkGYjepqiDy8
Dr5z12rJGxU40277PWLog+LIecoZm+dD54TM6G+H8cWfON4jBCIpg6N4pjFi7MHO2Es/YcIzlUAN
zTVjV0fuExBqsnEWNU2swsrFLSc185pIXkaFgk+IdjhOkbtHeKybsL9KU8PNgTmPH27EXEvsdBt2
lesdBhnt3DLghDOLDdvccyfsD54w8HoBp1mY5hNSA7QzyZx84N+jNFdIyoGFII/sRO5tiz46koNG
qYl3tjIM9AaxbFF6vOai2AvFN9B6zt9SkwmFMM8B3h6sMvMXyfCvsQVWzFP9TZ9lYgVslm3awMg6
20RiQ9XWdHXwo+IxZ2aWZMnJzpG5+2YHHwr4YBjF88tUW4/jIz2rOjTZkI+aS7IbwxDwK6rZIqPn
A0LQS2ram9E4F6a70dpHarae+/J3TEnaAlUmbHEn1fBZ22Ab6649xARVEzcgL+YVh7lY0UHutgzd
AFqQlLUuGJketCXFXA4WAKXEXPVZTc9j4GAZO9dm1je+H8e8YLx1NWtem7n+hgiaEGEJ9FESpVY5
IAIM1dY6HVp3Lwdo65r5ENU06Cdz2HTYQDc9rR7DZF2km+8Q7YiV5iGaL9gnaA9MaQMgFp0GxPSQ
iWh2C9/2a1Bzxww5PwbkRK3zgT0laI0TtbVkN/vufPXUjM1wan0ILUP7jTK13FUaK3mkv0GrOmnk
DdPzYCmKpZ7RnADoGQeEzgknkJvR3QyKaEn4EAeA1Bqm53MWUfOT2fVhTdWHJiqGYEO5Rq+khYG1
HmZm0Qzioq0P881v7as7kiNuO3xILtw6fgQUxO5M1AOWLrOO7/XeyEJ8Rk+eRbAs3O9xA6KLs20y
uFQPJQo+KoZJpItQlNtR0zt2rSt1MAMO23PCJmLoIc1qCz6UgEEOUAwjSffR8o3sES2b5VtrHz2P
iGLkTXMY4ZlOcdah0R+BGbhPjpZop36iQ63Xlsfv4YXs+3qL+vihJPKPr4YyTPk+c03721UkdGrU
r61Cj8+5drlPtJs0InSeZyhnqZ9BiYLg0oTNATs3MY10J8E0Zt0MSH0qioGNYsrsaYg20/EaV+nR
7jGvDvrC76ZFQN7stG7T8hsxOLSxV80tCDpdo5hMjzJvbi2/eFUIaalH4quMHNBYrfG7MINrNrfc
bVP/oHdkPvt4v6BBFe+dNm6DktAcDKo1n3X+niS3Uokh1HOf01OjdsGEiVqR0mnH42YGErwaCutm
lHYeAn2V5FSmwzpfyMrAkEN8s7+Y3sB6ASqCUz8KA8N56Is5vd6LgWQI0Yt7kXZnzaww2cV4IH7h
DSxA5vOwOYeBmEHU6QA63RZ7MQDddRU/1q3xiH8j7U0CqSNOCIbPFxXZa82BuPa9sLHCpmrRK9aL
7ZXA8qEsb+fcHtEU25xLOM3+fJWPjBc7D+dR7+5Mq4v33cCOpIxAHCvDfK7a2AqX0REJTPTo4vRZ
tBbBUUn2GHvoPzGCmhxOkCnqCUJ+LPhW3dDyltOW6IHfo0y1owLgo/JoPdlRs9McJCaDLzDVkEg1
klzcEr3hT5jwC3uVmJTWrgTOOwJvVfVHqmgL8bowwI5kmRY4o4KMJBfH/bASxoPC6p2VWcRr6NlE
K6qOCpzeBjOxYd1VTK4zKptRmU+2277UsJ3XRjDFO6Be93HpUMlV+u+uhLIw2vG8MmfTo0NcbdWs
NyHt76eKMLTVPLi3WO5xORC3wcF8H8db2d21OuivloCWDSF3Ndx6WheD+7ZLu/oVa+Iv16+GlaUV
196DGdIUiBHLyLzTE/ldmDqVdxa/Rhh9sqK8GrJRx0DlzcpUQ7QvY/em77qv3PhuvJj89phFxDKf
fc+IVkT4keQysERkKC/yatrYOkch0aSbtpflnUwTcp3TaG8jDIyP+jj5B6dDugKFCNOmGbH8tO/F
OCXhja7b9PAhYvH8t2GJaw9PHYb9xH4CSE6wVO8le2G4/sUe634Fi46TEF7mVX5smC769dVmEGJp
fEiO9gBVjRIyLc7oK98RuNIf6LXNFMx0dHz3IZL1Tekwmo2wl7KRskol+bOnsuKgWYJGoE6NHdHi
x513q02sYhgniQcn/obuL/Z0vQaJYFAL6rkNlWspcQw1r13RfWRK109qOQxm0tm5owHdgkaRx3jB
65PzOMvif7F3XjuOY2uWfiI26Ll5K0N5KSSFvyHC0rtNz6fvj3nQZ1A1B9WY+7kJIKsiM0ISufmb
tb7lTaYw1xIrnZfPKSxDb7BCZjphGLTyPQKVXkvOSuxjt5I4Elz2DltM+18FIUq7oK66JTVxoN2N
SZI1LbWdTMEzVam7asCAUc4mW42H16LQu5ETbfpRRd4uEC1sGQSUa/ALchdD8VtkStnx2oaPCL9h
zKCcdJsFq8/gkgITbMeGc9JMXlJMbS1ktbuKaLcfJtKgTKAEoVq9kTY07Jq7Ic3qFK4ACUVL21S6
jej1coNL/hxCziDXtSVMI/ipVrbLh5GoLTuamCIHxdYPSww0r9mx5fbicYGrT09FvXFdnvtZZFLX
fHCW8YMRjcCEgn4kLqMW7WM/ukdUJIPgArJ8Ts6+4QZMJdIhid9A5G6xnXIQQ1mCU7CLDjrCy101
WG/K/JlP7EW31oRPt5afPA6UhY2OCO0kMDxorbIAxcmy8LdRpp+SGeCK1utD06iRYSqoLMofRsQU
+zrJtqlLrZRb4BXpXhvuYYE2JwKxTbaylzbdq9OQh1TEpwmOwCacdlNM4xUDY9LdZ0bXjDiwrhOp
xCBVOh+DQ7ccuQHFKvGQ2BisaO8yvmzGhDGAG9SbgHQ4XYQFZC5WDFWoxR6RjV7hA1nWIaromsXo
TlmXLCzuvtuCRqGn8YfslmrXOMBk6EQ76VAKORE0B0cGOSoqvG31D9RA3ruUURZv5KYT9bWJJ3gC
bqPTOCtPmRLBIvfNcmGg9mUDEYB8T1c4rPWHnlA5PHDOb5ZkqFy1i5UIjHSyhPVsUy6z2kQUUqHA
7RlpBYOERlKTGqMCUvSpV1o4lSenjL5EMpqbNvGZ38zNilLjunGpOvuZAdkY2mM/K961uNiQ842n
QB1YLwl69IA0HHRV6vjgtOM+t/PgxuOj2bGt5xowQ3ft14OCo131z8DK/bNQiTIN8gmHQFnQxozu
AXFTczZ8QW8WFMdIc+RZEX24gXSyLJVnkmF/g5gnkFZYzZGDe45a9MfNSOXmOab7Y4XxQa+EPMbZ
sJAtoo9BK8OHskpz5pQlZTtD9XVgdJ8KHIPcHvOdHkaM6xJNgg0naEwrm+YrHhbkFBgL1cjVGf5j
eQ0QJ5K/mQlEaS5XUqj9qa/aDOdfjkq+aG54/rOmqm8sCtfdVPTMwGD2+Q6IYAz1Ne/FxcYnt2sC
u7tEFnQrgaZ/C14Xj1n80WaN9RDHMr5hy7EOkxW+ilqJbn++xJ0ghtykaTeA6YV2BG6CgvlGf4Ds
wfTxAhQ+G+kIpoVVYK7ByzVsfK0cr70ojYc2pZXQ3jpUDfuw8KNrMpXxVaGQJT/Ub7fz/+zTjIAi
vDsPWteVq66KWZuWhOcw6+rXuJdswDNhs1Jw6XuOm9Q37M/1TdbEK6KoO6uJJW9uMfoHXvzrjCYB
u6Ua+yjTxd13voKSnpklebnAMEWe9BwRKQ1CPW0N2EQPjgo//El3hpM66d09S59GUVY3eur+HqqG
XI3lFG3+/FGd0NsDa8280XW+i5Ybf6kSvybyx9Qy5aOZFL+Jm6uE6tbyUeS6g44xc70//zNoKk7t
ADOHEd/UKnRfeh0Gn5NX2dadOuPR6tmndpHq+YISVI2NYVMbADmUyMzvesBHSC/CqRzU+d3RW2Vp
jIp5zgjEVZNyab8Wgyh+9QjPJ8LG7BRaHYudSbFXUAqGsxtGwZqElocpiGsW6M6H0Zn2u2TDtayk
2MrEFNfcZMkxdPa3T0c9P3RMbpqPIQ0JVlG7J2kAz61L5xoLRVtpRVOh7Wv7VSvrfDPPT4+hVcV7
cxZyZURslHFWIpDV218p9UdHsdWbUA46fDTgO/1bSVQbpNXqaBpMyk0FwFssHsOAxChFsdAOtdzW
gzw7MWtlHFtYfkx73PTNmgmQfJJNUN0TOiVNOxFp170Uml8gsztDHEp5HGSYjQLcB1qlBwe4zZ6d
q8ExQtW4Sq1HERtL8idokI06Jm3VuZGCVpwtxQc0FJKWmiiJfiJnElM+bz1vClG6fdY8Z5aGaW6y
uLaCaA33s/JI41oDh/RfLMqtvWqh6Y+s3zI2g2WJY++WxPJx7BV9D5clYegGtLoxyvDIeOUK4URf
+eqgLwUUGcwwQlvJGLkma3JSx4hdRYKVb4hmshdQmvHFVIp1He00vzCA9oaqce95m2N0L51DZ7p7
q8tTTzBEWrizyENvg2NrZNU6G5ubHP8sUnTWHqKojsaUWfuq5dgPrRR1IeZO1RSHzGXvketd5xkR
kBTdMHOUytM756+/dRJH2bVR3FEr25tAcbObBoZhK+cdZmG/YuC0dxYpM4uyGUzuhOiMgvA1plw4
F4QN8ltlYjPR82/qunpIGgQqgQx/+1oT5z9f8sHeEp2pbEfkq4CCfiBG8TCFPDFVzmfCGMFKiaTB
/8kqdtDNY8SzyFVaeU5csR51N9iPdkSimmtvXR54QHH7diNsLtRScRzgavbOCIKeTBhc+HM+i5IP
O551LkJNXKcQmlZjoGRbf85WIT8aVpQZwU3ryvHgKOBdNTuiF6hmnSfeKzxEWrOLMmcTlJXxRXjQ
qpytnVqtvqTaOB7ZDyKCiIfkbhVkHRqxOPz5UkTopJXgRXZZfnWywLzhRlJWon0NELJ4KmuUfaRr
4VYv6ne1IPJKJ2rZ1KkjRDDaV4HaF8rfPNghJSarnYakqdm4XyPD7QC5wIk6uy6jmKpUcD8mef5g
q+i6HKsJV2rKgp9mS37obvPtXrSpL28JT2WzT6m4Cty7pma3LFedFA0LlOJwxMQVBy0Svlzes+wn
D/LtmJB7qmMPevJ75Vup0Kor8UjmMU2FSJJdGQGkSC2IQLoVn1RFLsrOsIhjz61jJWpxjsG8w9Mp
T3i9MLyz4euTQLsmjc0qbtKShQKgm4o10DZ5VrqnvIuJeU6wmCotUWUDuk6UEeUVKcx0heFi3jox
HGSh6CD7aFASsAzALczg5KBMFGm7tvXOWidG4B9LAGXM8KA8WKHarxJOqI1rjON1GsxdSA7wORjq
3ivqtDnGuJIHkfZePP93wvkkOoiFWSfmQ1qwSHRrY2I233QLAHEcUXGrr+uxChcaTSVG6Xm2Hpuk
oeWmcxikrrGa6VhQ1KayFaM/PaemulFCPfpYNpbWn/DfTqsoqPSlpjoxqyKFm7Idk12PHxIDG19S
P2bYkOusVHvE2W6L8l/En8J/ameCFSZ51uWc5+Y6rQz/lke+S8XBoElzEw9aoPtY27X7WFRvOlu2
izmJG/QozcunNsU6Tw62jhdhMQrV2sdGcKabpzesquhab4FvL4LU0K7MxZSTBsCtbTVjrxQERPZC
Pk9suTeh4DMn+Cxbw4Ji6lTl2VGo2TZE3rMcp+wxgygCy49UGj9tESGaZnHxk7a8WG1cXgIN7Er9
GGKuP9SJj7ZbDV76xhrP3KTXDjPIL1EITlUHqzyvB3pLC6fvv+ucord2bNH/PBNcDLvvatvuc1bq
K9vPrNUfTm8pAsTvpAHzr1kLScI2tason5xeBVmpuIRLGZm5rAhkZOuJ3s9US/WB5xCxJTODwh0o
UqQTl56t2HsiXqwH7qtk1VTwBCO19Td47sY1jKna4y8EhyiEVRE3jfNod/4GUcPsG7fiZ5KmVbu2
90Zh/6TuuMmGsLhpYUO8p8jBcgAXoEdRilXaquNKOnbGki3tTv6wtjtxd1k25oVt3Q2XeZQMoo80
TJkCBrk8Vj6il1a9mKUWAMhT7xmc22NPgbSUr9Ihc6t0Wu3Rz0Hu0VIwgyW6bs/Sc9ngmlhEncPk
TmWWDb7TXQcBoyNUFfLopBmzOp+olgn3iccsn00D4UAcjTF7EeFXzjKdSv3iDrjUpiY0tmYWdFu/
BDVVdUrygOyNXb9szn/+pPsABtFeig0+7Zg4av/DtLoW+dlgM5sI2y05B8UGcaCxZL5a3iq3LG9m
9402NL+41A2nNKS9qSfrGOglX1gzLSdtDl/tgu5BR2j0IBLRHIRhPQRme4OCoJG9mPaPffyoh6r+
9OcPuXEvyZm5pIH+aFEfn0orR8oeT+7b6JR4+GXHyC5KN5Bx/Gttjdn/EtfDjufvAkjLcEzdYEYg
LB2r1t8ySKok7OrOR0AEy85APVOrVzuGBOoQ3LQ247I5uLNSPtJyAp9akJD5OHAThePOdsFgGL5K
ql4WFIukIrCH4wWaQYZmJTSeszhIGUpoznKUOsrCogS0NhQ+40VpQJzsZ8GGhyfEEThBnKQ50Z8U
D7h7L3iWutOfLwou61U+IKf580c1/iwjFvWZ7nQHYESruqvrLZ5j+4AoJ9xJHMkHF4TVbszjap/V
71bH46qtbKSGKkF+HmiO1wwvVxOL7KGbv4Q11/ZkaAMoDUEdzEWWeobBZNPQU/TKdv6UdgQWitBC
LVN0CFt9G8obtC8A1gvG18l2ouRYTDb6VZrmDiUi9Tz/jvlmOO5Wccp5BacekPBpi0IQS5d2RfOS
Dx3OzSTNz2U/ETbXFcNSIY391jIhXpHi4Xh/rjwjgmPVKKcqGF6JyYqfWckg7h/SYN8YLwPCmtuf
L8KkGMN2oXvFocDIeS78pjom8CUbRynuZQPj6p8VtP+XaNixUV2bjmPrQrds3f4byLrKI6dQu3k+
MjhsE2VUsJQ2ivVnl0zKW2s31rJDhkNELt8Tx02/z1wON11nSlXiweADiz0nGUo8O7F1CgXuXw6V
6GF0iNQwABAvElP6F8UwP4s2HWhNEE6EPgK4Unt166Jd5Q3Przqrb12alJ6vFYymKzbkmgb3E9/A
7p9fsvlXfrjF5y2EK2Cf4XVwLfPvL1mtRN+UVSMXRVt0TFHtYpW448roCjIGNcv0ctIRgTXRXmP8
Vo8OZG619qNLw7P5EqkI3wpVNnuI8ovStesXgtGUfVGpRBZSX7y1wbzy6M5ZmyCIH3PGigV/Lwjt
cyg/OtV/n/KyOWu6ZA9Z1chIiwFoUFS+hGar7v0qexGJutcyVhn4o/wDsDXEjAStg28tXuiIsvs/
vyV/97Y4QiVnSbjkDIIzx4//V7tCUBK+Fndcy4rRwQBJ4h87U34jjTqfLFMG9BrqgM4KmMcbBKX+
8w//4237i4Sbnw7NHfsJCwvNUP92CZq5W/ck1/J4G82PVIneB9skgy3G3A8DYJFoIMvnJA+5Zgnb
EzIwfJipgIvatPX2n3+X//RGMKDQVTI4BHeF/tc3gmNQiYuAjbOv599DLanso13ShRaLtvZgh5CU
HXNqt0Wl/+td+P/e5f8tH8zl4/53QN1/8C6nRZD//NW6zN/4l3VZN2cTsuMI27JVlQcgn+e/nMsa
/wfHMI5TiyA7TZ0tp/8TD2b+lzCwFLrCEJx9mHf/7Vw23f9SQVRoDg8YwTafv/X/EA9Gts184/yf
S9uhBzZ1gedVtUxhm7iT/no9OZpiBjiv3WXkNxdlaA6JLKGLqQep3buyAuqgGLTN4yrvHQ/01T4V
EbKWcO0YgO4AdbTyu4kZqhnJjhQ+WEbZYuTRAeB9a7em16Vvsc1u5JpGu5nYGNfa0sB2pEqMdnC3
EvZi07ujfZg0enbnaSmGmK7xTDirbcq2eNb0Nx9l2LKFgec36h/ZK/wFwnMUhFaohc2vCs9AnPnr
Dgk7iItwwkeBriLpdjU/wYhWEBCWXcu+K3sfKLhQAHmCfWH1krfx7T0LgFUj+h5OunuP8g3xPAaL
VQe2GdPTZcksqT6zGSbLZaHXG6Xul5yMYOrjlStPQG+tYuu4wQrUt2NZC195z1MyCEd+iXIFkWWV
O4QpOK8l/6jeXjr75kLVMFZR+QFBdGHGHuNDCE+rwqr3Ffxath0++H8cOAt2LsjWKzGPW5ZVuqvV
twTzL4AFTd7KiR6IYhnQHqO8faf9OvW2yRlXlMNPh8jUUIxbm1h7MzyFoG5J91nk9ZHgZOqIVWIh
TEbJRdYDUq92Q9ALo/+lBRgKUNVyZsWgFwcmWREPZbzM2iKpv+kBoh8DLxKyN1LmBTyJ+qA7p44B
dWK+RNmXCxGr7vYW0PzITRZTMW0zpb9UQEJZYFErzuvJhUpt3QzubvIdSBUAO0cmEG4I2xCd7Kyh
AKXtS6LR9CusFT4EpGq4blWD3xXfgeHy7qas7asVxc6q247GvSdRw07FDprkUmIzNUd7mbfImxA8
qT7k3jtiQYDw06qzuhNbdLRSaNDpmH3/5rLTaUHR1TQx4DVzc9UgjY7hx0ULJnmuS/P0ZJjWQxe2
18m4uEZJABned4LI1PYyyKOIOwaSkHXLZklDsp6qCzUWZtXkmE2EOkqFumzalbL47kLPcZCwHR3z
OfavkDsivJdypzQbQ7yzmMtEtO8oYtAWLVJuESZryNrcmxYzJVBzb9RpLOJpXWLvIfsJkx3AnGGt
zuEiA0VSL5eFqxxUKuocKUgE/jeM5ZqA8aUkyEWJMF2FD4bEQAF3tbWHlZphgUPvmgQfjrGx0WBt
Rr87NXDzxHNMoWGWGcDSIdxakjXb84RgvjrmJd3Mmwj8M35h0Cug6xHfVqw4Bzc7pJG2SfUPOf0a
+lOV8i+OD73s2WHA5Ky0TdZR8cpsYyGBYH8VgXSbR5jeJKulmNa5u41ARNUl7Oeetqb5NtCeBfmw
7aIXAcSMyFf4WsmmcOTLrLbLsMN3mClLpuHDJco/TDc/qtVji5IvRtlhcTUCzezq/j1O9k35FU6f
jlosMacsLJ9Lz/1Mjes0preOBRuAKWhaFIG83xgZfex2s04CHvOhj0YvUZ19EtwtQfYX85NSS9co
h7ZpDtc1NjuEMqz5TiJG8JDncg+eaIPCouMkclSuJclCmUiJTMdTY+2S8rN2kDfDnhEzEcjs1pbm
7oPuqTe7vc7KQNWvsVqh8L1kdujR8qyndlqbuFpNjouAYWo3GSe/djwVUa+ZSATjwAGUg9QDm9kg
CtwhgiEFSz/OQIM6r1NoF0dZ94L9RfjRGWs7ZrQad2zbWUTq68ZBg51rqGe6JgFQNEF3cmzNRLFU
hjgmiBWpZbgw3CRYQZ3b04XBiO/nXHH7sYdqioiUiYtVjA9SJjvM1xFSGcH2d/rGn8MGcLSHjWsp
8lSwNFmS0ir0V7WKEG7DRbcU4QXu4Ox1K3rGTOhu4kD5ckP7AD8eLy/ZqbXtP2VWIjc5lfzKltC6
coshA0LlUblTJEYoYV2Ca2l1ch2jUseeKMXQtsI+M67tiIN8iCtPFe2PRqe9KDKyW0orGXaMX4nW
cKN7wqOrihCuZEYD0gh1TAGZ3CWtAvhP+OZUVJuGKhJeZ8ReTXW3HO0ZvrYEyGxuVSz2QYCzmiZ/
kJ2mj6seKWuUxpDzimVXYfIbSlYx3TRHb5f0huZVT8ntwyIJK2SPhipZOYBjLZlp5NZGv4g4Wtcs
167KamBIC3VX2fFPDUCYd7CaqdBjC+ttxBhRoeNaNA29PbnQbzRwjNfIE29ZoJqwj0jgSMD0DfJ7
xE2hhOspjB+mcWgX6ehmu6brdyGr4lBU1ZceNVfoxJ+hGZhXF1TGUiZKu2mJGlv2ztDu21L9GTAV
L6qKg9Efz76KCqypYaeSsm1KJt1OeW4rtqsIOhe2JsVORNOsG+9vaVQ5N5ytZ1fjsI+IedDTpr1o
Pu4usE2pmo6bSCe1kDgP1BCj75FZzroLpH0y5NWeudR73PWf+phBr54AKWjoueaZpGiyx7rHVzdf
GRLBOcHTZZM9177+NKkJ6eCVgBPx2gwxdwB7GT2C+z6onMmNE47bkZPE6k1uDjN8qTJSg/UC6tc0
NZuOleKT0sG9CwLuD5e4doexYRiq7SGOUghoQn8OHCc8ER7mb1EtcwA2XxXg0j3WxkXNm8NonfEQ
43w1kPFSS+Qz+1EICZX20hPtibmZdpsJ6C6tJcpqmjWwpTjhJmSbEHJ7pozkBqXnP/R8Mwgv/hRb
51g7ywZGZpVRIBFv8mFVdrcUovgmeU1d9xABFy3X6GAoyxmtts7D4mgYXQAwfczXxKr3FzUz72OQ
YCbKUSxHBo8XxGfLmmtq56b23Qz9ZBNLJlwqYdo9WChd7ZF/xbMmqcaV0DPM2JPaACmuaRLkzj1g
jDqAqcXzmG8DTSojcuDj4Nl20MU2pHNgW5K53XgTuspSxM1Z8s08UUXnxY1B1MIUUwNWxZ5XFzMu
/XYnMoFwAyzNOGuWNtJiS0HiXrukzMdFd+qKaqfqjQdp9DGJ3Q/ZirNudhtFGg9zdovRYInR9EWs
YxPYC79b9ZSCUAlxGFKt6QW10MFKCQI45iRO6MFmiMVSh/iSYtGktGQ+hH6QTSaZFSExWNNOaz6Q
vPbawW4vc14S+29cQRxovbMKiupipsQ+vIfalw3AU/sx3IsbbiRFQ8orCOu7yO5K5GBFty6y1nmR
lyzYBfmROMiNkvza8TlpynOGDDKiXkKTRpTbqrUfOm3fkJJVluGORVsZ5B6zVL9Hk5TnWzWIFo1m
foyWXAzBsGdvsdUN1gRwOmeMQ+YeWA2+502GQAo/Y8bFC27SnX12jad1gpqiRab2IqM3CH4eNE6V
wYmcMOFUS1D7S+Ath6S6UUI7PRoxatfGBbRgv5fVsPbtc6XV+3qhywfEvY92gzqRq1/N9kZlr9vu
re7kLYwhupGK5m/tNPOoc6DggGUGst/wsXeUVJ2JeSV8aFucLSbxG314dHoD5f5em25FngBZ1Nem
oh5M9WBrxaMJsWZhue4DoeNExKu06mdrdNkHv5GvulI1VI7ANF1rw3wcqQ4Ogm5kjQMgVzvW7O3g
RerUPsWm1JHwW68dEt2BciLLPck+hxgmgBL7HbX2ILZm2Twwcllq3EO5O60kVBzMGzgMfEiCnYVS
w0Er8RkODtcrpD3GGfQVAyNklYsKDL1QryzA1+1smSAcStpfISD9dlgPfFbpABI7OxHAvpqGb4Qu
izqh4ZrQ+7U/s5R4nGiSZLoeeIrZM1DHRPeyjuUhCD466Q3+g1pai4iyMz11cxSSWZwcsUnsl3oj
gQtXw3UKb22vLNr2SSH5J9csTrlnn8CvgIrfBcdIRCLz4vmGISkKTxqmNwINLkzDWPh351omZ5Sd
bBAJJxRb5sn0VRg/VCe4QCVlT2RufNNByBlPzzimgYPTYbBcrsFYo0DHSyrWTrEjiu4hwnYQB/wW
OpKSkHxH8JuULpG26+xwKYwzCwqNYS6JdIryoJLxYgKKYrXsqLvQBQCiHd3oTR8yHBYEmxn4U42l
asf7fjARvxKSk4BR77/t6Og7WOTkVWQ0AB0/1X9PwmSl836WTu9FVU3Vi9GPCGPDbBaj4rNdLm9d
Mt4Jee3MYW+wb9AhVud1uY6NfKeKcK3MVjsTa72YuYMvQiHRAi+pcnDCGOYK2P3mlafXoh0JSGF1
m9OhNedQ7MwoQAZp71OkH6p+4maMcXckpERVGWDuLN5G2es4UywmCIG7wrlGyHkrRFxu8G4HFAS9
RdrfRxvPct4bsktD+vx+auBpzlOFBbbp8G3RfVV6aC4irlpR8Am8WrJ7mpXorWN4BatQrV+NI6Ez
enjJyxa/P2sTPF256bXqKWDUK1GKKtOmtbOVL7ZR1z3qzuOM14fJvXbhXRj21mjjrUKq51SgherN
XdvsxzJ/rLN4laK+Sk260XxY1k4ELqm8N4r5ONP1o+lzQFWv08EjJib/d5zY5g0HMD1sTMBDIcyc
fc5NzUU0LylxlzKSGEplNSBvVNtV0N3GhlwR5Wuq+zW5H9zVtb8K6WCJBNoOksEuIwg/QplZ4vN1
PGkTLGCl4SUwMuy72QNyVuRhEAmKS5699UJs7KDczTEX6GTJlo4/i4ijXQtQewfOkZ3gYdgZHF4o
5gP9XolpC31q49RHeCErKyTrWH0qh3GnyGA3WtZR30lbblxzQjKuHCaoKW6mLFN6+Ix0uakq7hwL
nlLV9xxfhOprq6wmcHBMn9Uw2KHGvZY8mA1RHTMco0HyPDJRGIrDqLEpD2DA3izn0aqx/+mMTSMo
o+NIMmscHNJQXtrEcwx1Wdvlhk0leHCeuoV+ddQjwuWNOvpLVUuiReSY7xmLaIetZaicHM5GLWAI
reB1U8fxBL19xSJpHZsuGy18+SqaEetpsNihZQ3VJDOhALyZnRnfA4NSp+Ujrp91jINMbA+hr3yP
2KIHIv+KXFwjZ7oKWsgMBLki3mL1GrhybRXfg/1YT68yNvaxSKh/n2z/N0W/nmBBY1zKuYGSOkbq
USFHY3R+ZV9z0MbfqrPgqzK0oEtA6PeFmmUtxmJXNuxK2lB6NoZmzk1dDAQLy3YNGucUpjxyNLkK
k9qrreFlFAiZZjR8fUmjHKADQTNO94pb4TKhaUZgN+BTmfJ42eUXHaeY2iEQde2VYd6ibKv26hLx
EikNZ6Cjq4aaozPSNdbsNFdXz5o5XkEOe1r+FrvKMqRUtqKS2vdncF/GVD0EKnYH8xd9PPGEl8Lo
vcyPl/Wws4d9QPZjY+r7NBl5q0JPGkfGKatKBRSxSQTlairIxfskmG+dyvComNabFrpnH+FI4gTX
cH6SgTSKDMRcoB5q8zxZWwu/kIWP1NLnUGUa04BQ2BwQXn5SfyUldkRiV0+ZEWTplplZVTyhSNjH
abKUqqdZcltgolITcBEFexabu1iv9g50+47shsJxeRKR7VOjTrzaHIDmcix/IE29QuXSCCr8EyYa
lke1MFcx3VjpH2qgKXkZXv3xwQglByyHq3EprexQ5PqddAXdejAm1lDKoWHpiruIu4Jb7kZQCgxr
Hj/y0w3bR5MkOjIzwPziG3d/Ac2hcl4U4fjZFdCmsRf4xIdFwAkY+nuKrt+j6onnqIxffPezdT7D
5uy4j5lOAu6IHD3X9lm7czPcLvXRrlaa8jpV4UvE1IYMN54108qohi2eJPLa01WXIbSB36BBIAhw
4GBouQvbC7CwaJ7N+08amOsfcbMQRzPNjWaDXYHxaAY6GhjyeIehnC1qUAWitzcjr1HDrVtGOLrC
fptZZ43mzmn7LaHxdDx0pF18ijJrbRcItzwTxb4OxxBbdsLhoVeLMoyeO4ZVs0my1RdXdo2bNEIX
UD42qTjFZbVCFIXs9a7qLClbhLuvbmSuh0nf1W3vlUa9c6L2xN2Arv07cCnZTG1TcnNOqGQnzkFd
qLg3dkXMh4JRSg18r2/nygtO8xXpEwNlakJ08bDdEn/wWHojjHW/IOxj18ThVZKMZSUkWL1o2H3T
fvyqwt80Uda6saetXDfyEMvZm995KbrUvjsMcBT14bGOflQVcBioW38AI4x32HKBcRDPnSFEDvSH
oebkYa+v5th+avRq9puDlz0EN2hzrI5MGJu0pJ2+4PDejiSwauR+lswkRlBKtykNd1Fer4OxYExG
D0T0Wm6lwPzafZYy58SlaMC2iawF0TDLmNutCIvr2MibDRXEpCXNMhjDXbz8aprZiaI60ONqz+09
xiD05urC4ThKBJSGn4Kjj8dSPVpr1fCYDVGzQqLj21u036zISjfyAnpllwlAmzIsBdVQpxuMLGur
Iy2JGiegiEMIh5F+cg4GAMcMXREkT9FeIKMjCj+bLt/srszA61ymeWyTgJqtJeMflFQMNU9j0iwq
AupiXnDdQ7IG4gcwv0MW1yNqqbCFErNSiG+BFRVP+6LLeybQ1cbMxg0w0MVY/qbDC6FwW8JdViSc
eS0T3njm1LvRVrSrUiUlk7u0xZAvm5Zy8W3iWpbjVyLdtV3W207/CDSQCnhOEJGgtNuClnB4VgOP
IsiPBIemelGsjYEGKGZJUPI2DOWpn8jWBY+R9x5pLMs4ak4IAqLxw8FzVBWwJxj6uhrHheC84VTv
/IzqO6Fr35Nm54l0qwHJAmMWjPu+OU5KuhTOqzUki9juV0WwddNLY+8Udhk96+p8qIjzJJn6OQZV
FnVc/c0xo8SowBTaJz0deet4BIuLCjtDs/aCSroEIVeaz3l98a1mq89cjvyxtN7Lzl0ixVuo0Rn6
Ma8dygxCLS0jT/GiogYLYDvROrXplxk9T/DWcJFux4b0DmRLXd2+Ge41IDTUCOBTss4QySa1nQUg
p4XuHAHYJuq5Kso1C51JHbdIABYtI8WizbGgKLvsNJLMZTgwQ+x7RzA449lgSHnaHCrlXZMQAzn9
y31jU4nHXzPyKImDb6NBCvRY00Yh+C77cZNqH2F1n+Rn77b4miiENGNtMlYTnbFVh1fbnZZNE20r
TMjhXg1mGlKxQ+q21IDsx4pyxFO0rutw3vQvrXJVc/Y0DpMacW8ADfCgI8UNH3yXZ6tgspbMxUML
USrEnsI+pNOPho3JIHBw1D4cuQM+6AXKwHBs0VvVqtK7TfTfXJ3XcuPKtmy/CBFV8HglCXqKlDcv
CKklwduC//ozoH3j7hPnhUvq1ZamTM7MkWPw3DKAB+fh97L9KDmLLnKvZm5pQaKZ6NFi3ercjAnP
P5gYa2onqO5EBoAMgUXxYqfZ8uKvpJU+xg7GM1kf6BqWNjMGzl3ArndBm8NW33rRJ2n5iz0h4Ph2
nm51+ou4Ma5duEDMgNzR70K6BgeWijnZ4J0kX+yDSjhh2qjqp5GTjEHyeqT7TMYfmkX4rTsZbrWl
VnHiiNpPN2UMu0A0u7n1FkmFPaN+7XEz9qXaQG49qb66TFWzzj2mN/l1cqdnp623Qd2tYPDSM5Ps
ERg7b22SG7FSCAoulmP5HkUj57THKL24MlzPZKUJf64cSAxZcV/JW1E9meNXX5cHBSYcaM6mZkgu
mc404Wnpa9Xa36rypxpcPyLPmdnnKgcVAnOcdlTfDolQU30ip7e5f50o5XT2kjjzPycHUIJlDIB9
Hz6XpfmYvc3NVbFmjYK4mdk/p9ypUyFuVYX3pW6Re+fjYL7SweNDEsQjS8Xu/DnkfLhK91Q2CmDI
tKLnAM916yPjTr3gGQdDVeVPc1T5RHlg0E/N+yhwOZIAtW32dGuiilBB+HE3oechbJPdpIgIpPzE
VlvpuCKptynHr5nropm8TMPV0zeTtMGk58dalsRHWqxmrwbgJAoU3weEOYccvjD6M/7YVdurx8yS
J07pR6zLKFS22OrtsIHxCVPrGApnW6QEI6yzhp3KDV96zvwW66IZvDZcCbqx2aW0F6M28uw3bNqh
PzoFOrf2ZHH1TrTjRLSpGAFByHlT5Mkz3UurEjxJ54CIHuk01+m1AKCWPrlETZSHVEcrURhMtGrF
qzGAs9VgeS9AeQhzFwngJMje2DP3rf1mjhCUwmg/OO6FeNjZsu/nlhtwiXzJ5U80AYUi2qZwn2wv
8BP3PaMuMrGfYSv/6+jm8u4IXK6J7JDEORnYYBBYN31/xDw25w4ydbHO9GcnJh7WPntQV6NrF1UU
ldx0Ma4nrFv1QOKL8TY0Jf0ay6hfZcYzhHcJCgOaa8SBDjG4/00ddVVpQcwp2uE4eQ340y1l3w8U
vTtLnqVraaczNn0EV6P+VirxG1edGu4+c5PAZ9hEbowjJzlFJuPkZfm/JuwnNS0FaPxrj3K2PjhA
B6IRNFrrJlp2zaer3yFuQo04ztO2NxouI/3RRM0P5Tsb4b7/x0pgq4ewO4t5F/fX0XuKzcdoK9lw
Zf/NTqzRMRi/OIAWGsov6tcku3cTGJT5ur3lpX6q7dXwUNGuGB2oBlPP0sQ4ctGDfartMOUqL13X
OYhK9A+b7uT5XwoGb9Q42cF3g/u5lq1SmGy4E1GbNXVo4UW+0yoIENMPecKjHdd7krJboHCvST2u
Ss5OTO6QdB0yNLcWgSOnByPvcAnlu7DeDqzvuOEvxeIjqKaHGANBrZJPb9JXVl1uKaeAh6dvMAX5
vaajP97Nuu0vg49ypptqwBLMJL7uq0PKYYO54VEwcKjZYXUSfvmY8do8FrwxcA/qZniMTYa6bPBF
M+6yGg4MJRtqzA5G8K7Nv3ZBZTV5FYOLM014bxR2+rOiwLtmKIoTj7NVGtjnBUQSockNJSPHsUPU
u42u9hk6j5pXPJj6vdmezYFeTUbc2P7vahhdrv3qKpSDbOFYbW1Df3A6UBHTtLOcL13uO9R6GC8b
FfyI6Y3TPJFb55UQ8DqU+OXjleo+ibReWAtMhskVga80vWuTa8FFQGeNcnjjzUFJtSkMDTLrscM1
tho+qvTThg0QZcD1QLXB+dkQAtk5X60ecQkmWRu+96aD2rH4MXReFZJoz6UENIY9gBSWxmQLXMvE
Z1c/xR9OUF7jkgML8JGspfL+q7TeCxr32jz60YiQFXlw88J+HQ9flnb0Ooty1pfIEZcWWyZ5Zl7H
n8G7i2ZqySAgmZpak9H6drrMp7h8nzCk1RIkzZHpd8SubtK9HXGc0HaCDZ15KmXC9kvhPIf5b2FG
a5x7OXJYakzXRMrVxC5ppiTeM3sV5Yq7+UNpT6RSOjDBB3I9a5kT7iNcKKDbzOY/t1J37uDt7CB6
Kq3p6JoezHlnL7qz2z8TLkY6QEvhbDd4r3b+axU8B0c3xq2NBqyybVDQ9MPuWiOrmRkDzQCODe4O
ztq4VXwz0p5wYrACsETysnCdG0h82N2l7LjUOnLTZfZ+yO6cqiSIbSf7iP4KvRsPjjkcQ5qpOi16
VOUav/6tb7V/OllnqjSOQMNRM9tdW2XHuSpXUqD2MWht88YPXd+EPKhRiNk3yY8TzQgX2ApIKVnz
T0aXTP2eOCP36v4qlAFw40dvqO3lbkCOATFhvGpxw1HqxXKZcpN4yAJC4ihtdX0xvOB10u81x6QJ
qSSWCm4gzRjJ8K947ean5cLASP69tXnu0mnv6F7H+6tH9KJhKfJ25S/HqD2JoefcM7ZJvQoeug4p
j1TmwfK+5dyuPTIRTbv0HB7VaOyHSj0vTV4O5oOke81SsUtL7cfRyM673iMlccAzgUlK8xoH4kpy
kPb2gxkkLUcH6ntVTbym98WUnxHeTwTnHhJ9OigqvyEokufg6IgmUFZyR62OUMNd6XQHSluN7xLR
dxDZp8PIg6fFLu9Ewwlcl480s51wBJxrUrZjsc1CjBezvatc8haKcmVr2IUUCpGTaRkSh1F1iXqc
y/om1EKspQ7CP3NJi4yR0QXYWU7lhJGx0bdB6YLYkBss3fhHvH4Td85KKqax+axB+UFwbNpHF7qi
EbSbU2o3B8AAwJUecIUDSypQ8up7h21tMpDkh6/AVMw25YnumhdmCw8ekZP1BNwSVoiH8aPLuwf8
IkBz8p3gKGEYZBQte60jUmu6fGspr0vYtKQ2Pzk4rEvaDsk6fzIQ2OSBs+H0eajwDjGdhLlwP0DF
7OLq1kqM9Q6+LCEPXa+4UbxDVULEp+TBbcqe33sEcFTuq4nTtB1AQODCnZW+lS7sIFzf+njTcG4E
t1rrV4TBMYWN/WMaee+NC46GPb0eniXEgxnvNakoPw6/o47TCW/+Ugo/5upYY+Vmrlho5pko7ceY
axhQnhsOm3FiHGBKsQR0e81iyhz4NtO5efoZ5+9O0w6cmDbA27a4YZm3QnFK++LHjBbdG0S6rg6K
I5kWUQZNtFe9ULHl46HdTKo7zM6vi30JJOUOAPSmxHlUpAX4iXlVYg7KaK+ee/0Fkx8Gd3czFoQy
cs9ZgqP43zmD7gauJkEJNTYtCZnIDU0UO5HsKjXsE1rCh+LdbdmbiOEhrmow1bQ1GBGIBX7OSYBB
ycCboxjwMVEDrO7bNrrQZrmhIHJlAklpuFzTZNtjtQB+iQEp9yu6egJZ76EpIRFoLyyamzK92XKZ
Ow/btLmzzPlk4TrDeXHiCbkjf7Zppw38IEiL3TUM9kr222BwSEaGvqWHe+nh71L9KkSiRw9ZhTGO
t7bagqHikE9femkfK724BjQWNl8ub8gOZ+AyKkJpxxZUvhXlizYQYGiXzR1ZIR7uK2KXA/4tz3Ef
Cu7mgErWOTfDghay8r5uQuah/Qp03kEDikSc8DHpprUqCwSEd9N8hz0x8AIYsdgQjlmNc7wu9BND
hheHw2/TO2hzl9SxVjSpPhF1OTZW8E83+RQTgAYN2j9oqfGuK45KRkH4Dw0mF8JvpvZotHTkdtrd
OHEqKoiTp/NexAIaD98MIf2xtM+bJMN6OBsz+kWtb51qRtaoh7sYzosxwv+hib1zo23KLTLZFi2I
4jJFQwhg6HVbItLbLA2ftYw6LmfG/VJtbrVX7KrIWLvtfEzm7xQD26gA5ZfGW5AceuZbk/lqaj8V
Qgo5sLVXvLly2oXEtIf6ezJ2hs7tAEoL+2cwQQokbUrQVRslkBtAQhZdMKG5d2iwctZtbMMeCg41
Faxg7OEfGOz/F9kbaztKDmaabxq8cWb4aFhYyQ+5AAnf8V9wIo36qrxHPQFwaFkU+EZM9u9m8RBW
D/r4ORSIQib4c+4dZrKZeGYHieHLUPfd7P44OUIKOwNH2XbkQ1J8lpHBLZ/WkXw4RZq14vh4KWMY
q0a1m9wZPaxdG1Zyhjb2FYvhXZKploMkokvvnAWjj0GJ5CToeDsIqmNJfK7HKMJiVs3t/dhxdrFZ
9WFbovRIkkb9imauFiuf9zM4lOghrZcWQeXY6C4Ni183EaOvx485YFlQX2UecpQq0gsD6tRo7lhQ
LetRaHm3VhIu19gu5afBW2bKdcRHM7/DHMq7ISR7l003cqKPdRldrNGglUPHHyCII//R84a2RVn+
16PXNtVxnrNPBdtiVQVmu05BQo+iYafZmpzUSpmf+1TPfW22TDrum5ttdfEpxS2+m4FsDPYoXgbP
/CZtfoYE/t4Dz311IfOQhXgpPIBplWbVexFFqLdAuMyE8HLQTGijhVotRqrwwdI8kNg6B18+xJwR
wApo1aMYmIxWkW84w7rADtobrfXRDaYA6Jn3F8mLnc+q2UBThTbFrBhVIXsvyOo7dAF4fRdvpyZm
TM8yN1fwr4sZ9W5kLLXDqJFlrAZB2m7GwIANY7Xfbkc8VFEK9RDEWJM8UCZmUvD2y0l3pCI6Jl0X
kEuVauPGzi/bsL23wM2igHLzMeXJwUGvpmJU6DtNuEszQg98flOFDmhNwtexIniJsbI5ThK/8YUE
vBi8aGcZIf+Z355+RzEzA+u3MLsfIa1w8vEX+4WeVmDcIPRQzVgzO82XEzoeHn5DnJAmEd4r0AWM
xHvd6Rl8w+gwE7/UdbxnyQHORDuOWzuqDoLzbGUfCsE7BuWPST7TeOMkw+kx6IfglAPIeDKptex0
AEt5zGUxf5lMNpsmSe7qsa024AiiXev861uWMJhZw2tmq8JnsLVCggCFSvliHUS3Qa+4G3aHnkBW
BW3sGNO/CEvD2PV9UjDQHDuKmhMK6HEirsqBIVeZNps+Ud06SBnvkDi01+HELXhUyI94UA2Ol8zU
7azZhsZjjSW5hskgcBvIEeejjitJ3qB7N0dZj18JgtR+KBv0tLGnZslMtScpcJgDOaRWmrpBmQou
e6CDLfuqJN6FKiqeRpwvU3gXM7o1QrJJ/b8ZzS1PBPN+3M7wyiT7n4e+FsyT79b4kcfLcrBCLFyb
8uhN/dqmJrTpmQoO4IE5CDmsCwYd8qVJLs9iJwtRhXAwGPpG9qCISBVR+9mbz0bY7inCKAGt9vOD
Quvywq8an4PLq5VYn1qeIfIk1BrjjxAb19ykkcup4NsxGPXanA1DEqUdvxrKyGJmJ7+FhXrcq5ge
6o+8aLclhVSB9a/Hk61Z+HK8Z5ngsCeabUFINb1VCb+vrdDZ9zorfAITnLZUCea73mXFvJUk/Ye4
gveATsacT0Mwd823wvpMTGZP7R0bbFM95dWri2jUC3VYfKxzeSwDk/HdfRmRjIT9CRkMozGHWNwu
cc9FMlgDADV0/jlCnWPnzLpdMbTLjWQD03Eg7tnL1xLR1kipcKiwrwRPtmiY2Lz15BIlm6OyUQ2g
oowjGzp9kDnPmmJ6HhcnvfrlCqFxOIgnVvcB04Ek6Hp12C4MJz00ERP9GYC1jc/9CL7an2KIrtDg
skcUp4k7cHsW8QkJwwquNlq9SKdtBKpwNHcDN33H+ujlQ+UoMu7WKoK+xWi7nP3IMODP9Fw/Dx5A
Nw7xUJ+rXQ7iSWN3NJGeo29k0XVOyXnHXJbAKdpsGn9HCfRAZhrgQKL0Ay72xiIWXN8tAySNAQf2
47r+LHOCB0wvckZugvqgjlYKrWfutfSx0RO/RDa7c4BySopdc948JNwufqt4akaLn8OrUmJ+Lutt
18cbF5Pt4sR0aNx1X2dEaUveVSo5lQaEzB6mbIWCWL0l6lDn6boNjglBD0SoSp7C/kcPbtUtYG7b
s9kN+mUUnCMZIU1EB4lUQJ8nKdByR6/mB63Fuw2zQGtOTvCkYxZxWO+LFJ8c3UJAU1Ou6FH1OA2+
2fybIbjD2amj7zo+Lol/fEbpcJm8n6BHWw1hE0GwxazhssMag7ViTrG1cNlOexvzJLSL/MdTzTID
PmR8iBtu5prVbm3v185YXWZEztFaW/aPiLgYDn4786/gCl8Xx8RUK2k+C5gubGddpI5B4kfBKU6e
i3ZcWVxDU6p9q1+coDTCcm3alybGmgzBaCtt+JHZuM5ZuuWxRHKjZWOGtBya2mFkKenEPZRVR8NN
I68GVxbl7iaMac2bDO3TkP0LOc12rbsKypdxOAl76y7VK8pf3jozU/aEK5Cgpd6uPkeSIM3WGBc5
7uihbNIpt8LfNxXwNt+a9JeNdqUDKg9ZLQ1qPuaCd0MCaKjmaCfXVX4w0qfZ/gFjH2YfFobP+ruM
003p0TXzz87NjRY8GxVGEqtuxN7p1UwZUjFtkQtUPFY3t3xwJqH2UnEraaCFT3QIbkpd2gc5WdnB
gbAMIIPks1Nw2eImtLWCjNZ1lQCvWtxzWlvepwz6EFl+DKiw9qxhYaYimbGEFTx61nXgkuTI2HzR
Ym9TDWjtOuFToN/Td2Tl7ovquUkFYf3WdIwp47JkINAJpBqm5qWLguzkNCS4d4y2reeu/dCLxPGL
DGjEMCJNudo9gdzwwcz+eUGfMUBjqdLMlqSSrcNvK/rfvJpe7YzdE3sYr+B9CVLNiO1HBSBiF3X2
1g7VOxg79UVXTLnKuSmYjLO4WFZobh0Lvkbjqx/pQ7gFKNgNuGbI+dfXqXumW2xj8hcxHIAfwb2M
+TBgn/D4cxhXINzqTKRdIlHia0zFvligJ2eAY9g9GTC5v26yc8RtKtOniRCRDaS30X+BePC3KHfz
8Ns69CE81Rol8d+mltzHPL14ogHZ1S/pgNXVJvjU+R3MyBgrzWD3G6eDfmg+KIwkITGlKAPil16K
8cXrTdAaH7TCgMP7Gywum6OxNHG4pp9Gw7kx+ddE+TGl1Q1/lDPQHtsX8Dlzv43Fe9bod+B84GI2
3JlnyAyWVVdYY0uWeVCCrrLXNkDhTHPlN3LrzgSFdKb+Igmi+VbH6hBpHHlyh1hzYufRNiwtypWg
lezY+V9bjWKjeoCjQPcDpU3uLlT2Pkk1b8dJme5BcY6L9I5s/0SmhuKSUg5MrFL7EXaZL0AUb0qN
dkK9qmCj1HxAWuhy6D0W/oUhIVwjnFumJeeAMWc1sTjzWYAgjta4rY1pnQ1kuWkTeHGrvrzoXRP5
9EMO9GZkZ9fokC4YjT8E5h0DrIc4ax1ycWrYGItja87xlJZ0/Ky01r42OVp5TjPZOo5tfIVHSRfK
Zhgifb3YjtU4VZdsxn6OPXof1emXp2NQ4EAsd5zpDh44AF6pTVdqTxFeYTe9NmFeri1uZX6itUyY
8g859VCqk6/JEiPya7rRlDXvVFozzqbOAAln8eNgy+Rjy0CFvxDPBiEf+VLG1sB76MY/Lua0R8eW
bGNqkNnfmwbzjN1h4Iu18pgz9lzVPJ1cuqlsNxK5CyKH0UyBIBFHe1Cm7SquI3cNs4YuaaV5kO5D
RI5+YUcjJy/JL62tltsJJ8VQQJ7hRq18J41wYETZI0GMPX4JzhEYP+caa0KZs/U3snwv2oTyixhu
AztfGPW3abSNswOYfhgqn0Jgb98VOT76lFZqlI3CwSM9h0ym2ftkjN1hpGu56oP49Pe9WQsTOSJ9
nMaU6eDykGaa4ra+fPn3g38P9ABOx0QfWsaSy5d/P9jWGqMUo796VHwcuXwM8OSXLyfsNsDYJRFG
u0waGhtCTjIlM00lCnHslgfy7PN/Hv5+7L/f/v3f//Njf/+3bYf//cuqYo6ObnMsDd6Ca5un/zj1
AWYWqZKEVnJ0DcdoARiGpBViDnyrv2pErRYwkf++FLmDt9sjLH5waxqIlvpEnIfl6T//Q7K8CtIK
0BOOWjWQjbMEYLr/PPRJsEqGHm+wTkwHZLhz/Puq+v9f/efb2KoOBo48DXTvKVqqC/4eDAMmvO6G
GndLMz1ZWK4QZq0TE7V5hzU6WKAQOjS1/zxYCbM+Y3n4Pz8W1Brgy7xHS08cttrWOf19xT0eGSqd
0CTQM0zuNQACC0PfckQod03SvQ+BIdtVEbXQGzKXggsqrrelXiV7BNBb1FnmyR3TuOH4GlvMXgfz
pCVwwv/X99EYzqfo9b8/4e9X/f3UjgbPFZjewp/FCImyc/7fQzdXzekHvBZAdpGc/h4Gz+Am9N/v
DZ4D5qMdwoFJfoGme/HZ6o1+sqyCWI3r1BhaM+tx7t3Xqm3xM3Av0c17DQDfXRChf4Cuv+sBDM8y
Ufem0cZHxrYf8LrJO5Y41DG2uLuh5QJiNWN2CQdCq53uHedW4lAmo+MPI44sUybR2U70Tww61laZ
Asil0SK0omCe/h4IeAIR7TWsD11Vn8Y4d/lSYwHtCqjO2jpwYHGEs/pK07DFHY1ZBq+ECiCNVWH4
HAZmzRAu7U8OAy4EK87xhTtcgqbR/AiFcZXEZPxEBVi6wxhTa+IBlKzYA24/5MWArUDB2weqgCMB
o2llTySRU+Q4GaltWRg7y54xjIm6oS+LXqgEpTIJqNCJhyc7crWXEL930XOr0EEGgmTkxobXPDg4
XozRNwEjyXzZN2ZvKzWKhAwc1lSgcDczuFsBSL+GKek+IQR1ApEWHXVuvXCBGS649B23tVhmGbTC
eMhmVCnQ2AeneYM98VZeZqfVOLQDaYstVPpY4ml0M2SyulFXUHJ/f7SlAsIPgbBORUUWgZq6p2Ii
NjgFTKastn+yNeIsWFP+fuJUI6NLLpsHaF5LvTtwMytDa4W9OfoToSSX+4zf13HNkK+kdhD64S5u
vGRdoTXdUw6wnOYBWYuk82WX19sIuNEqgU+7zyHP3Qog4GunBidO/me+ebCCSNn2SPTt/C68ebi3
SUI6eNpSXU17HW9aNCe/ZRZiq5YyvZWVuPRzZbzyWuh+mVfOOpoZTZoAbnYcabuNbgNW7DOKM8pR
YeVcvKZB+AsaE9IoVuEgPyAOof+npbok4AMxYI8vVt7Q+Jf100dMPsapigZWf0q9Uu4+0CoKzkpz
mCV0zkOrG/1ORzgCPLSORt2+N73avndw3nI3NPLtf3+sThZVWrdwUtE0du2UwAgp2huVyNGa3Hu5
S5BGbn8PKo9qLAjpg26ImcyZE13tWT8H+pIaLbmxqoKnSclQ7ACANecxNujJbRtkbbMNofJq4QmJ
PN+VhhoZxqPYOGyELdyxCtARJ2xhXPrUprdKAW7jloqkpk/hjtLF6oJzpgLhwimirCrP77IGVYWD
9la1I60iel7e1S31l7ppNTt7kdRUU5eXIKhx8zodhhiL+ApQVgSmrhvPHPjjg5Fkl3Z5N6Yz3mfI
cSXvCRevYmvQKGJ34ZeRopuFXidPxCYJoo4689lCu/StVGeNYPgINeTctSYPeicYE3ZIM+7FZks5
ZTJ2bpFkahpg9tsrLOoegcL7FP7R0ghBLnf5vegodDeWad7aGhbkX7mnrrXOrbBIJ1F3O3SmOLST
M7453J2YpDp8XJ4t5WJKVQERHg6AdtI5N8e21EPqBK/Q7R0mU4x7+DOEC5n+D80e11SjRZ2ro6TO
4SXpYomtmDFvndyNXUQ3j3pQTYZOlHvuXUjy9SRaR53SEXg0kdrAn4To77Ky7gGnhvd2SJ6bl5r6
iykK7oy0dn2dE+HGlb2krls4FEdBlKVQmvpz76VqYeIFBdc6vbf1ZzUMvW+6B9GzNuNFp7XAXRrN
CJp6wr5Qgqnvx2GgYKROMvxF01OPFR9KHeIHVSd+RMHJZ+VWT4NOCDxIRH3S4jx58hoCNkgmvOzp
M2el3A84RRx0AfpQGjhRai2/VAxQbxAslRM+uV68gHPHhkhqbtHKgHvub5EKLERzSOBYGSL9wa6B
mbbuwBUY219HlpCsodNMw6nOebW70RlOlhmnh0w4sGxwDlkNQUJzKiMocoo3lxulM3IwM7A+bM1j
iiFBJjTLLO8vhxSPpg/dEeURB+YwRhcgz4p2bH5JjA+Q6u3qfZgTcTUsbJtF/yjg9GiiZehv1861
pt8Agh5vKC9FDhNlMm6sOIzpa7UPQ++lJ7Yv5deVY7/FeOkX41S1Vyxc10YCFC7cEufwILMrzKPw
aj+GpdSuIYvVVtK8CPq25tvlx1zOFntdJ/rgUdeykjbbZ28Yzl27PACpxCAbz2Dylk/01JsXt9Tn
Q9thoh/Lu78P3Ly0B9LLiy+3bwmCaOpcaRzswt6LsBB4SD1mpKurHHLq8Xhz0n0VkwcS/UuQpPqV
C4x+BVDAaaDIkSxqe2dnZnzXwozBXxon//lKtRZKLuxUA9nfD8eAaanFAyBKOpQmJXGK6cbGBc50
SEEFhFED1bkVpAB7Qurj2L+NXVheBkoLji4qWmqABCE9Ey8TlvRubPsajLi7MxI9RXC1xls7ub8q
cpKdDar5BMqiF0mwnarpx4tkuJHK2AbAoNe2EdOFMNMBRucO4HIt3tIwoe8Zgd0Mxpy4CAXp9gBu
vBkGDEAHIvZU6eJt99xTDc2MBFL3BtIO8Fv0K3QYhlkVG8997rKhoOhO5OCsNkj25LWTY2ZhVlap
RViLrd9TGBIC7Lk7h5rBKR+uo25uvEIdMO9y0JkswNThQ93NexUF60HqcqsLbn1V6z3McfiUwXQY
dwNW6WMcfJhW7j1a0saKBIlqXda+F+PTpJkbT2MeBUc76NaAKSnsMmPBqjJf56bZ9qmRIpZVKcQm
6z4vq/3sFtz88G4N5r6wipoj7FRuc0ZYubHkAkbtNR/bC/fPjuYqzCS1S1BH48xv011V8Ew7xmIW
6c/T6OqbOAFcn7ju1ay4kws3bo8DrddHhAwjZYerxSEfKdRjM0UMBmzSkkMHLmDj81tXTnbtwLRy
0/8HfiY8VXMZr9OuWKB8L0AvEOEyv+JmDMdf4A1WyTptwk+dRvl1UeMjsClw8nqA7bRcsO3MX32Y
HIRAkRTaXAN8HV5liPuskvNF1sOH63DbaqlygOKNf93t8N0KIKpJa9aHWjAaNLHcpiPht8SyIEXa
HiOmQQMh6VwEnxqqu+2FCmo6y0QJsSE9e3T4aXq48cb5R4+R3tEaMHtFHbxvrYy3WvY62ZBKMCs0
ayGUeQon4yQIHyjWyHujHO6UqdQ5NCnaKLzmZch6rBs5//Spuvfc2Vmx3lnXkB689VyUqPA4x460
nGzYralwYBZG9Q1wADvWtwoqADojZWJm020ZcyxuWjvadJb3HulgW6a0OXtWVN8FKOgYM3S/kB2C
Cwx1N2zumyTT3oWKd7rbPmaRfq0aalyyXB01Qn8ksfV5IzyLv+6QXDmuNXvS5ZBwxUBZhYB8QrvA
Efb705gN8JnJMp45tb10RnT/d/z7O/QFsk2Pmqt/uUaF/WSwOcCWxY4BxIhLyNh1S9BAOEFG+fVE
O5iOJ92KaXc0S7Y9N2GAlZeXEdsgY6p2nYjJ1+2+A7040umbfYm2frEjwAOBA62YC6o/9vdBosAe
eoYf61W5B9Y28fp4hGq4hfbChvcyTZ/g2OGriPELiwC5f9sDxFVRJThE9SJWk06rAAwN/L3x1Xac
4InYuKZl7NX0T04NPUtN/sAT3qHrM62iKMml0pVIvZngCydGuDOV8+WUpnUS4/fsWliwJjB5erUj
uP0uRahv0rKyLqKziKNPpy4Z3ttCCzeiTjCYTTqw9ZLnWzcJxg7NjwaLYTMlWrx2FabH6H628HPF
OFHJi9T9JkO0AsPTP45OOoOKRVpOuhtBYbpeZE6/vP4rTcdYZUllbHIdcSsXGO8TLOEBreD1zGyu
w13ssuJuvFbiI+ftd4ICYjBibo3kVXGJ8NukrjcFyvu3N90Klf0rYRN2DnmuQvKiajk1dxCjG79J
GHRleaOtsZDD9m3EZgaRvoI9/BLBI7LHulg7dvqhO1O2NZN3j6HqbugUloCuvni5xJjTlngQOi7/
Snuq0oEhXZK9dVb3EtE8HU2otaalP6pZMl9WPmqpKLP2TTT6DzTs7NwS9vZ0tkHBwQCuCPB8q8p2
Vm10pwlwQidBg1CqB2ix8dva2lp9EvsG7pTWKe7nrniPLJfSGQtD4RAyuHbR5MlRsgBC31jHVN9M
bfKgcyxtyl/Kc4IdtEeTmngwA174Y6T5WzwBonAjwlGo+PuoM+kMo6CPK1b4aw46ENeUGLypyZ/S
jpCZh/FTOtpzMYCxLAvmNRMnGRumsNEsxQiDeQdlgWNBWX6b6s20hxFref1Vexzeg4kdXJPNB/zL
TSaV7VNwhCsMX1FlcCLue4E7AxEsoBIblOK5ZURcTlHhY/EmizwH21H28PlBLtWr8kmzuaF3gvlL
od648BDVmdg/HeMBxEawubeK5LPJapK+YYbCzwIf2MNbGC2hw875CcvR2IUZSlNC+kxwi4QHIh9k
/C8N7afWsXdmP79MKUOlWuUGygJDQlkzTDEPpkO1Ymv32jFNomctdRhbtgknmPLT6iKc+SW2t5F+
vyVaBN9wa5mjWIFtvk902Id8CndxrFhcQAVvvAUdoYqJCYoU26YiSD90y98rNg9ORdzGzXAfjJHx
Ys7/w96ZJFfOpNl1K7IaC2lwOOBwDGry+sfHvicnMAYZRN/D0e1I69DGdPDXQCUNJNNcs8yMjCBf
A/evufdcBmPKm3aZ+m6zwr8K1rUvEP8dG+lJAzMgS2XvdmSaU43uoWEcKyC3IbmNbRbuxoSTIZEo
CQHOJLKmu2MB7NUyP1BTsWdWjHP9GRueg0dfZNgbOxKQEI8+pZN/iRAODpp8EoovZm8DFE+EdhYX
4CGz5hfSFZhuxgSApCM/UKsF3sOcIkuhb8nD9ttd1ZzOVy8Ihyoa/zOTiHr8cu9Njc+clmFGza9W
hMn7NPTPM1cn4Bd10rHd7CPjHyuOLVXQF+HIB14DELss7jPl31RIYkuafju9Nxrij674rFOQ6dT0
0U8OQBgHQI11w75ucAGA58ivkhK1ZhP6p1A8wqWxSaTjRutQUbkMDOryaWxRbFjl1gjfPon4J4qn
74Kp08ZNkLbTfW6h4vK71JRqtmi+gg7Jmajzh6Ug9sK2j2lZJs8JmlFSj9DWwLxJSjIFZEgmRcmt
BKpneO3B5BG42RIS7rGctQs0HLDF4j0hymRladjkaSe3GeE0U5a/uGV7Qqj6aduPY18/1WUJJgGW
+1YbuUVXvr4xKBPbeSYKgvMnDN2T3ZBwa8KqYkvQPrhp/KGzwN54XFKbrgNb3Y4rEPprLjO1lwQ/
8f5OD8SWcDiFZA5YgNaoR9ujn+YnqirmwNzfbWc3h37iTWp892hP/d624SxZAe4+P3sqExfbEtHz
tgF26dpBfibwECugeqxr1CM67f4m4bwxq5sQyxgaRSJKCLKgmZJrgmT3MPIIhGWLNyNrvvN0VofW
NdAhwie2LHjDppuMufjOGDYpzdjcMHJ6SLE8nNr1/Rt8GDdiohGNg/TKDrCzCvUMAfs666Ge02r8
NkUb7pQYYKaU30TBIRxx/WY7YSAm8sN9c5ye3KGZEK6pdn5Mn98jnesZLMK2m+PoNpMM9qolvZO1
XWzjyDtYkXrjl1zYEKbv+RxD8A/Q3MzucgPYj3mZFkwNeQCOSy12PlmRGa7fix+wB4XNNbYJ6k9o
nMAP1I4ueluvFR4QnwYFC+ypRMxia8BGzAqyl3SpHSofHU5V2cxGkCTUVo4yZkTrmeE9hSLyNgTk
w7E64IvcNv6ZS/2c17K9WBm7K7gHS5lf13ydtFTEmE7mOuCQchDEuaX/LkJDDNtwMVHwOwM8PoFE
ROUGPWp23CcmbYAOY8nNnX0ui2mPUdHf5q3/lvkV6BaCx6s/kVXf8Kx+Nv8gephNlrhsMDQVfM1g
/erIuclTcz1H430ZOs0+pt5js+lRLmLm4ZXjPfZZongoqHDLGJA/DTSwLgMl7Y+ggWpuVwAKn9jg
GI8MooSCq77Hrv4aZr3RbEgPskRAXbl3Prk7V0S+Vp7GBNO+zaxX+QDVF9ByZF+L2+0mY2/nNb+S
dKGypCbI5e0ITWYZxTFjNEET2BEjsYIqAF3hdHKH56WrX9D4AH3uKP9j0dibYNH9VcetTmH2ifYM
aEfkAj1gbHTR/bRseAOeUakHAFjvCxnvgKNziesapqHjPyIYRkiC0oK0kfktwOpMkAfh9XejI19V
xOsXlMahxWJuMQAHwVMf6FNmVMwWciskGKzTHudO4pogMnwDVfnHv/aWlhM4N8RyZz4PEByd3ZK7
zYUi6a2dWMbDg9lXfv1S0ivWaVyfsrwJNiPgFfKQGORKTGdZd1ks58+CYax3o47Nc4ajJqb4X9yI
g3qteh8Lq+Us8HM2Jk6DGLtUYptOTb5VOs33gFhiVHcZ3REwxNmFHQY27LSMwaOIcRQoy1+2Y+eR
+tEx0a36DoZZg1K0QxjXMrXOmJ1uHcVf7obgBEwfYItFS2dSBxSIfisEHPyQGhEEycYOCJ+K2je9
UnycIXztOvNpGiQGqmf6mleHTPYnkcunTk7Lg8kz/E6Cvz33BeJ4dzpOXW+23iYlpvG2TbJLGE6o
jHtCr9jD3NWRCAmWsxGTtPm3GCWnqY72o87fuDP4IkeBQJg58WVs1YURZbN3A3XnNOZGdq9eJgVk
vWEXpCO6eF0coiH5xOpF2S+qx5CBA3m2/o1Z1b5VMrUHaKdPfQUmKcglUs+Qqfjc2dcdAMUQEcwx
iBy0aYX4TBdW8tJ3zsXAYW5qceYh5FhJnW0Yq5+aCCBugQhoouaw7rvoGCUgK2smVrnGvEwoOA6z
0OId9gYcDl5bU6hxV+slf2Rvhw0owBpl5dWzIbUBsQjzyKWGdiWj74KxIDUlpBP2H8/N5NxVknG1
jVGZRGtBsC2HI4Opo3aYEdtpP+NoGtojJ+whsILgYKFAtA0mfstlPx1OY3bTlcVNF7D5VF1R36UT
tZXXIcLWSe2dyEDf5BE3e9wazAVAo0SC82eW8UFmpX0iwg0TNRvVxTVfaZUBq3pocMdtqV0wWUsc
jJGTXoqEYMRGZrsx+irtENErEO3KYfxaLWDsqhG0QxA6u9xnIVlmTGdEwfpjKmBUhMuhLaLXHLVC
tm7XCaJ/KLikI2J2CzRw8MZYsF+KMMj23YAGVcT5c6np2hCkIlPC1g2o0V+GSywwoIQ+HEZblfd9
Zv3YRW3hG/GnbaRJ17Cq634Un4Yx2pYkp3mTBuL+n/8GKbDalTk80oidws5nlbLpwNafIo7MUNo9
Qb8It7oZs2OURxzpijc6HA+OgsxTk+XCLCL97bsRBC1cuw5FfZPEv6Ankbo5elnJjyf0NsOLceor
irvypAIEP6mHvc2p0TTFiWsOtkI5a5f3JkHOFNno1eY0PSzYMbeODxVwEPocrddVQrbSxkR4pEqX
cI8BaHcyXKGJPJNJMN0n8/Tb0JlSF8it7/jcmR3egTBEnV3702UGBb/x+jHYSei0iCKRBCVcTOvX
A3ZLDdZm5exUlHsy7z8T008HCzpA605i22fDb7KUb0PoFntp7Xs6BB7TcdkZ7HC1Q10/knqyd3PE
HiRVhEF4w6qI9YNOVo02DgiOxaH/a9vRawHx6bpbys+8zmbqpv5BTyq7qLa8DnWD1A7iYJK1xQ1b
srfGrsatF8cQhKxNKBmlUr+g0GnlcnQV70ZaWG+UmvN1qTOWGgtdqI7BmKc8cpWcL/mo0nuKyiln
OjxPoaAaK6djPRQnyuiL1UN8sBbb3i6KeBn+MYm4D3eod+rJsKkYB3UwYnj2QTIR7ndME/5hTy6E
7Pn4bkuzGxJklnXhZlto3kjg+oJoIuvMV6S4Gmyf0UxMbIeB0+ERCI8djDRaA3QwxI1V+KOLlm9G
Gt9Iks0W+7vmuYxtK+bY5XXYZNbA3eeGKytaJAR+cb3E93aOM2XBIh4hdOKWJ/SxxjpQjK3mmpsO
i0XG95zAGVqm35mN52YynT4o9g8XW1j34PGjG3S2QHLStzFI5CFLiM6xXfzjTQQtCH9H0827sXWp
sRtogSzXUI4NydFg9+hwxuwSFw16EMfTdS348vNnj/GI8ggWRwbrll99RDZJatQiEX209XpgoNbJ
6oK/n2I2bKJ7WsLk5KrmWVVCshOLj+7E0Wxm/zYvovsiR9Disu4D40Gr2oDZMlGaMyGpzm3zWaef
dkMoQE2rFyyBRl7g/Jkr748b8jq6EqLLGK/ERC/bS1d8Tl722JUe/s7SvLQKR/lSQomtgVigH+Lk
ZiKS5cjnguBL6xCVoXOrsuwb/f2rFarDUKWfM73FdnL03RhWEEUmnKFzWfLI2agXiLu9mknc2ApS
l2VpnnNTb1MSx/YZYvXD3C3mZXI7cM7VfMYzc4NkH0G/qfp9Vi5q25fIe5k8bzIRcpOAGzw4IewS
vvfbNFJbD9H86DNjTyJs9V2VghykuRowLezzJUKxboZjzmpwK7u0oAVuV3HS+v/QeCyz6FEMNlcr
SlB/Hdnq9sK6atpgHORUJyF04/TQnnrxW7cJOtc8/CyS+Hpp8BgA4PzGroCwFH6rbT7YQeyQKUA7
Jmh5P2bqz5xPTwh68EY2h6ZD0urMTzl7/J1vPQTWVScZkeYECmzLvERzXdXVViUC9F0OK68bhnMR
ht4lok4vQ9I0Yw4UlFk9rgGk2AuptKkgxWGO4D54HWxINjNBUn4UNkPTgQRQjqDhahk1xb7ljXvn
mIx1vA2bTJ8aBPl2WqbHwE4/mRfXkCDg2Pbe8OPXYDUUpj577IojFHAyrCFoTAUctqJEbN9gKUJO
zktiko/+vUmqXz8PAxjexPT6Y/baIEIeC/KcoxJwEnqcfTLESKuBCo06YNDb32cVlsHFYzOoKoYs
FqNrVeNsdPjgrUCcRqFhuCGJ4wNzbD6STGXYWKH9s45uv8gJWXvQ+zwmGGxu3Tu7dN6GFjFn0zi8
FX5AgEQXR0yQl33bCYVfqiR8kennbkZZSd0lKirIbJswl96o0KPUqzESDh7zoRC3cByjGnMiRDKW
Xm3xsfjJ8+qlgSVWOoQ9GAe0AE4fPoWiQyEyXRRqxo3rTh95ma1xktm7cpv27HbRl53grLTohE23
r2xYOG1fDyfHs2/D2T9VbfssHEbSrA4BKEQ3hnYXk1H5U7fRBBBLf8gi+KoyD7RtfWfr9NnEqKAz
8nJAKOVbashjJ0FvjdA6WCuxlfe4Vnn+eTRsXESYK1l4jodBtbiHdIYrpk4RMDANspHD1Gv8Xguw
V/sgEUEhn90e//IwWlR9tNgBW2KMagPnXSvhJkx3xHJ4K//7wcpwYmUohYXrvrZ9o/lQ/Xwb53+s
8G+eKdRGvlhzGYYcSCDu39b2QTgOOFZiNFnRUF36Wf4mavjuBwSHcU3+r1/VBzaKqKKDYwdxU1nu
JxvAr8geQr52kM6BGRc+stgIe0wZUop2zR8rMVeWrIIzep47FbX1hUA7Pi05PFgDNr7eYkwb/UUE
ckknKHOktP7BwvS6OImFD8lCzu5/oCaj05ybc8HJwWzVRZrLlqXFFbIdphwy1vAafAyj+1cph3tp
0FRXDETySX2FlPDbAX1PtoDixV0h0S+Gx8xe4m1dshoakU1j+5oObseDW7cDMyrf3fTx9M+59VIU
K4H9nPMQhANG80VGN2h6DnwQ3hHxAZY7e+YAw/HwCzUDbqGZ2DEW8ikNWSQVjPZ9zWBdeBovafs5
5fjlR88m5BEyi+IldKLC+5gCcwtcMGfebxnMcteHYut15pLTPh6XOXw2WotLb04TvMOrziEVqynj
s9dP31Gr1jzSwGfwUhJGHw9PqOpRhY3Zdc7JPAdpe2xGcZeZAAtejTqzRZu7Vdl4ZYEu6/sn0/Yd
x0m0c10vYE2yhQK+SREQoWS5Z5Z0JhQCkN4aFmrsbvWHwqxL8vElaPEO9tb4mjP9gccW3LnKfiDA
BiBzqP9wKjMLlgvCmJnLq7MMgqVosnZhves7vjYL0VgwYuuO0hED3R2A1PlLwtXfpabhJOjg2pMk
Em7Z25OA3rIfUY4b72RQ/ilr/oE4f23Yl7LQRKKVJO3WWD3InLA5QU/MQJdnV8mAyTNjFiaTBuHE
0PztGRKPo/g7WnDVSk5RXgJ76477pJtR3Dgt3/FpgTaBxUQtNGVeovZNy0i+xSo5skVfh3uiAcZH
pGJDBPlB52AyCZba2LDV92zprmvNCWvUjcVr3Mg2wDIXTUevqKr9WEzezqHSSgaE82XSg98b7c9C
TcD6QWAQxnkumeyMzFMAwDV6l0762C7gdCoajH2ZWq/jzKG1KDgY2G8gPzBz00gtqh7E17gUb8ty
TLPqbz/6V07ET8s9eZxBWfGDGL9GLos/YsdLa2FT1ofn0gouIsH8lSPODiJbne1ofigneCMC0Q7p
3eDe7PKN2sPeTxoHEoqOAql9Pywxu3nNStFj+9699Enz1CInAl4ByKmfmZAZ+UR/dTRSAIFvyEju
THmh3WCoIr29RffDWAMn1IToCsbKdbgsz5w03SabyQ5IOdG7RNksedbGOMOJ4Kj8MFucAl7rnQeK
8K0bavi1cHA2rlM95OPFn8Fqq+TOTjFzDMt7FX9MJBe6Ayo5x6ZLLgn33HauvEmYmlJggfAvsbN4
RC9YkhXMlLB9Z09/CNj18NwQTrR+OWq8MmyyCpQU03QTVx82N+TWZePEvd+8O0x3aoVPsErn1yQ3
/ZbcLOKI3QpO/5Zo8L2XTj/8Ftd54t+tJuBx6q6BcL80fQTbqd2TnDkQtU0gHcDxU+4CbF7IdPXb
YN4geZtLH18Ww9o69CuwtvZ9G9wNcQA0KOleYw1XNHgiZ/VPBl3/UL8vKdVK3QPk9Wt16+TxO0Vn
va2cVuyN+84JKtBEjvdLb91boEMRuzB2bm55CC/+5J2QsBuEgAqTTbBGypfpTy1wO6OziNYxgtVM
h5iM+MMikRyJgDmS40BP9QH5CVt+sTLbWXHCRjQpT3Jls2Z/SKmPiKKrqLNGHHBDzMS0DNYR03hK
TCOBax1pmqBkOUofG88D59uDKF6cciF8k01jb72KvA5wzzAJiroqPlv1S55PoMmh9jqUTBRRUEYk
Sxm2OEe7hfGcLpwktu8yAxT9RbBfnAe8U3KM8u3cTNdBlD9GhfdbLBdiPV8CvuQJk8ltGwcaGBBk
dTUyoY0Z71Bh4+1rVHfKi+C6E725YC1dG3WAi0zxL1q7b/bCI56VzbBP1bflgvILvOZ2FAKHRmSe
Y8m8oB7KVwTwWJtCzpiFaeumLcKdrZiZ+IwjWQCM7KB8tjQjbGr4aF9uxn4J/cEfHVE2eXp6zhkd
7eJxSGEXMJH3BFN9yixSyHy4tnzYbXPPUgIhgXZ/CiWu9RToAzMePBYtjmfyVk28uLul8b5UhDcR
C66DgZVmiSXUnDGUIKp2k5TAkaYmA/mvc87ehf/d4sjejCfLmv/Gsn1LY+9IY/M4kRxSOyHeWPee
J5vAPRh2RayBt8UeY3Dsgzo0OxY6A8JVnjzhnCKPB8lnWFICNY+SQm3yMrSOxJVo2KdyNxXDvcyc
5t4y+BzduD0X7DhV0ZljHg23oumTfVPRCI9jeNZe/T2xIrBmVlZp7CMKNpge8+GuwphF8z6BDyit
HfULr1Rk4my7zHsg05ypHndOwMTZ75xv1HSKN4nzgAiDfbewTQemaO2qMv2OJ+uhrPKn1B3elhDZ
ADPh7ypwqn1PYVb33gndxXfaBtkZKfs+x2vnyLbfYSbqToFSe2cC4lXHX6QC+fBmymsPjCoeulAj
hcS5LrA5Qs2fN0WPe6VrAE0HSPlZZN1EBFBfGdd6QZTzJ4ZWuY/G4X1OJnYA8YsN+HZrCtwZ4mmZ
GRR4iDyWrAAB3TMSGBm3LZO/hoQR8Fshn83q7C3MKNFbxLWkL4kPp52ZCJWf3O++/0Na9ItsKdWt
kMiStLuvLXPVZzQg1VR+phreYiE+9JRmPJIs+LM2lvvGSx4H+VbZ+WlpkuwaUf7WhHuBBXqbYejq
O9D51vg1SPFRtv2dm7mvnaCQHBJ5hdQaUmi1m7Cg0rd/YZl+Ei1qn25wwIh66V5WaGYFuwRfGRpJ
Yd+yJhh2DjOXfcIbaxu3QlhR3rVcudZUEo3r1Vf+yH9gNnQl1HiXNOi/TQQXf/HC+9TDPh4BVMLK
ByFTTNmTsTW7VEabU/8SBoxOlY/2OMiz96YiuyKtGwqxQ4DvL8b/XR9MCxsHewvOsnllSkAGHvLk
WiUo2PEAcUC2E1QIOCQH706TuMs3m8bZaRxgk271HrgMPub5LfJAcTpVfAEIQ7Izo/29Y+6VT8KR
YYngYbPepSGgGHL76OTnCFuuWW9Qhl9jjLO9c/bBrF5JTYGbmzA0Kt6RPDaHweYnMRVBvY5ylOfH
Vfyx6qbfcs5ugyJoNk4x3w5IwHZJmzLEFX8QNBYXJ8Do0jJ25+sJq0N6hzjD9h6W6s5O8lf/iZlg
cAJrCgE5RbxIdJSuxrt66u+XXNUHTUkuue8oLxes/5Z3lgVr3Sa9G9u1uJmj50Fmx34Y5K0Hp0k5
mLC14Y63Y3RyXtKeRZP+iio7dd0ryYefftzHULbMfRXyKxXjzg38j1py3DRINXd53K+D45oPWAan
0BG/4cgKyGnanRhTZlsFFKQIrTjCuoMy3hMA+tfawGECE70rFc1V2Vj7ITGfKisYqIzTdd/n5aE0
vbNbegTJ/l6kIDC09vQuEPK9FtbOUKrtEBm+pDZTWof4p51FBtrGDDMEuBH1FvJPbDdEv1qq+EnZ
0pMZ7jsHFwVTtkrxRDH/EIVC4dFPzyZZeO8YImyQcF5yx1tWoCuO5RUN5oMUm+1abKDNK/GSaHRw
jLbtnfSZPhNnvWzAJqzZQda5h4OODGGPse5PRJRUEvofngtNcdDMEgb9ajOqP9aK1WMFPesK3zOx
t/UWRUMLF6V7raugQNEKMiIyyc5f6Q45CmdcsaiT5wBCq9W8eA3UEqycxoWBYtLwqoi5t+3U4lZS
nr/RFCOhRLUaJmx++86cUun8icaZyZaEO9hgugXEQc48mrNmekiS8TSmPQOwleI1Jy6Rin792dQ+
H0jZEIqReX+jUX0umqycSiWs92ifY1FwRXjZ9U3FQn6b91wClfS+5+AjBXvhYKbZgdVaDWTOM7je
dDuhENpJNPy7ySJa0fZXw5YDOa4g8ahnIziBR9sR6IDpL8aOpeP4zbi+2nFdnrn15p2MrPPSBo+W
ZMaLASNo3SOcCWsTpRl52Jpioualzbl+YaaPxrFf+GoKiyn42BBQQq3QmRwQIkBTFnaUk43/dwIJ
T14PWT0Cax0rcfZUL1NeUsKkcP87oJ1MAnvvoZc/XmV+PT6Iw1AovRPZd60Z6JNatM1RUiQhWkca
Q7MNBphdBG65g8o5lErsZxURo74MqWvRVGox0Sy5SuNyY6HQlUQ/Ragl0GHLQ48ObGtFpXWYJctL
6dhHu+oElAn/fhka5ygi6ArVIre9mbauLO696N0fuxvQKBcFUC9tXqzwl8HivXSKJxrYBOYEs2WV
e/vUS1+Mx46vrZO/eEreHWKT4CUa4haE8ECqAEAIhuUwx+yDkqR2TrYlX4gmq1Rx8St8LHVcc746
NZkNfJ2zfuWdNp+l4dSe0WcNCvWcL4BboUhfoq8mQkLZzapk4Ra/lARkmvVA0cXFas1P5Mzwr3nT
qxQeDdqdjfeja+tL1NI/DEn666VOfRwcG+GYm4HHWOi5uTpuitaoW4acZw9f4BXCUUzIoU397zJ8
bhSGVkYkNyzOOKQDJON5CDw7/nA9632igziooXpF7vnUBXaPQ+wxEF17WBzz60x4QZuMVA63RIpS
82XLVzAHehDkP+qsfb8/s0BZ+Jz44dPjhPKnEOQJwGtkcRXJ6cwM5gdp076M/nB8gRFfMTire/Jr
WbP+Rn+9mB9Xt0uczm+LyBHyfPTuyFIUUpZdnxPISW6hjnGEqKsOLggjEC9G9RV1Pr9OdWUwW+Jr
AUMKlNjdkiGwmOw+4CAx6BgLmNJyPeCxfS7hqTXZaQiKj4aqIJmiy7xkH2LhSLKmQ6U/Woe2fAyh
YMj4T2ZxD303pbrUyUPz4dXRvRBvkfzkibsauQVzGEDwGdkMBldIam4pjHZp3f5RwCQ6kh3HNwyz
BPiZ4SUYphvW9Ltar4IKfkW4yWYs35uGd8HQDnhdewHlkLn5tkB1wCVDdWofpx71sNjLMjgEd+xG
9p4HUiIXDxQeny2R8Dq8J5SXYZb74EEqKSUFw6pKUBMrCBNewhyccVI84eCefPMbSdagQyDnzUiC
zxiIs0rTk3HiN68G40Chanhn6Eg/KlTXlPEbaZxj7E/PUZddETVsN829cYYfR7wI4o44TTZlku3T
jMcT6qirHmc7okeZN7Glb015O8+0QP+kjP7/ONb/Wxyr9v+Pcaz//b+1lflf0ljXv/D3q+v//d8s
pf+lCM7TqOxR9OIWIaj1P+JYsZ7/Cy4J0apOIJn7SUGyblm1fcxfs/9ly8DxgyDwpcv81yPivKvM
P38m9L8k00OhFVc8cEgl/l8SWaVes4T/ZyCrkkpLafuOrR1+B+G4/1sga2889r0zdtbMskI/h/Fu
qvkmdkfpQM2ygwCxDUHLBcJENmc/HWpadlGALanRUSnr4sqdmRcz4fTKyb41bqaoQywOGLPL6oWM
IDbn2MzODfNm7lZv9iNrr1s4hD+c8W7C5kcym0VPt0STZGA9D29WWIHjjhhyAH+d+VduRbZUnA1+
YuXUhIK5IYijsJ2YcLEYQVbPhmIGBzSqLvd/xs5O9GtAW9CQwJ7kWberRGW8x7Gt0uB1dIuMMWgQ
UV98FdA95t/CqwpNuoarJMOfui5gnJJU63Z/Os16juY8rQm0ZorXpdlDhOzIcPFlNhk/r9pJanva
ByK26vcqLa34O0580hpg1hBmh8Anj8PiRYx2lj5GcZSKmwlzbEWKGL2I598seFMMoOZsDJ9CpyZ5
Z8NqXZNwW1ka2EaHMjUnM3Oc++jds2x3fonyUaq3MoZrV93MI3LO3wqZQnlv82rME6LrHj0wCvTg
JUyrsYvuyFhcEPXbYHtYIC1xTKeKLieY5jvbbssWXD2hJuO1drOl/WQpFtrBxmPxkL7PfZaaQ0BM
vf3iqVx6H8kUV5DWSS1viYdlrRDcLkDAiNxcBIFGMTrD8gwxpzO/wGVl9eiOSeVdcFk5/p1pdZyD
BbBJY+kOeeFM6ibVjNMhwmfLmhLQlxMgVTjPMjkwXrEnuEOW/FsqXWvGEuyVw7dkmlMaJdO3Q3Td
Bx0uUiSdWjhHL+lrYhY9A4SkIWd2gmRN9xlaH2Ucze1+cWsvvk4z5n+7JVgte4MX0CaWRb1uVTRU
DzQjZeo81My+HPQhpYVkvy8T5mSECaPLLacofkX470+HzIgUF0yBbtu5WdwiBx7b6mRm42bRZgTa
d+HoBAEiF1sNEPyjRZbJtguw8wKS6D3v2TJDLE5rrR58dcXQJW/aqafxBQkcIjOVTbG+H7O2Cylg
q2jp/Y2bj/2K9rVCZ7hWyN3HGxHlkw2WPU5EvlyCSCIYjGussje5ipf5Wsm+olhMhRefgCm0+jbA
IU/zWNsj1keQTGCXWYLh0C6nHhU+gWgjI/88D+PfaHDJHAuRn+Z3k7cgDpJI1sE/isbVx5T2VFwv
snGTYwEY1b/qTdeA35UwZV9LeI/wM0orby9W7ubTd+rVS8fKx+7NtdYJ/ZzlzQZvnsHczWgM1bd8
sKqBISyeXBf71zjga0TbnjHJvdYcjIRbFqTElze5FYYgIJ0gZomrKyQnc2tN7V9XNgijmaUW5RG9
T5DtkmEJ+FG1XSl2frodCnE9jXVOLx1pgHeHCS8a+CajWNGVOdsJp6XuVtE8w+GeMzNO93VlZkpz
Xug0ftWyWlyHBXdf5dceD3pPJR96PtunpmsQEPZl/hkDpqi+4fgl3nUrG/DDUaM77BT0q2xlR5cE
pO2SsfOg1Qkdf4LXI8Yvf0w65wp+A3QMIpPtGkIVuYbpjM2Y5QGnjVZUpsiIOQgQxMtmQ9423oRN
JtnS7EYoEOBPKwytP7iwSu/vPEr0xDe946Z9eK0ieox418WTrbJ7VwEVsoBooDokpsoyVUf+iCVq
lNgxFqfx0GRB5z36QQ+djAWFF6dU23YQ/zptxv3ACGVZA12UGlouBsePyVZrVZQsONOHJbMJNeuT
6qbu/Np+FKlB3t3WhcrWVFQOVEv4C2TCQZiKTmmJDbqCrc/oAYyF1j7HzSbzA6vCJy0sayUgN8ov
rpd86eT6gyxf39Z1WMgXr5hafRdOotDIhpSLS195zBKfi35WrMd4pA0BnnmShPqGxPu6fRrxunTd
DbMa1vD7vjQUdacUektD9lRpqvsCmfjYojSf9Oqm6wFtfrKNiK1TaA1+/NRoX4X07yjoXIq/tGeK
sEk7k0q0/EFA6XiMamf2Fsx8csbF3I6Dh3IBpZLPMg3hCnknjounZjc6Xpa723FaoviO85yXt0na
ZbE+OCBjVoxegGwUw6kmbzRrdXpauB2Kv0K4iHOQgozoTLZZXw3Mtpscm/ECjpj8V7HJWDyhrmfs
MSqP2SGHoYQsy14230xdnXZwgqBBj9Bu0LzLCToOlvuqXg5WlU+olGJLIM+RvkxYsPq5Hb3Yxq5W
XrmHhG7XdSBu8LOiP3jLRwy/FoOEusbpUNR5FGmy4/Im/wrKiFE/6xyOs1PbNOO8LyYK1iuodDOu
PN9N53M4I7X7siy8uVs+r3G4lvlkxue2MPG8K/LZpSChSGoiBhbsf14Tr1y7g5nfUcBui+3M/cuF
nAzPedaTwFPxd3hwHRuU3HisYOL1BUgpHM5He/YX7R89x6zeUyut/KHg9RnVbrnWzY0AdjznNFXp
KC3i3KI8/u5TKpTVAYezytvPHAF4A43Eq2ijwoTG/+Os1d21aOrFBvmvVAqLwqazReTC793C4vxP
Zef9f1Rs/6WkqKi4E7p//zexFmr/qZDTOvB84TkewUbAjTzb48+/vx6TMlr/3/+1j0dKqiqwsSD5
5BQOj7JYKfRObB+DkN3I/6DszJLkRrIsu5WW/kc2FFBMItX1YQaDje7m8/QDcXeSmGdAMeyo19Eb
6wNmfkRElUR1iaSkkEHSzQwGqOp7795zReokJIKQHAlg0aVdU4d2F4h1bopmVfkSrNJh1bD7o4gU
iO35kOT13dTSsP/7t2r/h3fq0QmyXY9DrGd5Uv/zO/XsvpUSKAz6efRKBApEEPfD/F2LcvBADF+j
+79/QQ7gf7o0ns742rZ1SwpInMJa//wPlybujJJzYTrt1CS8o2hH+gSjpzF1lLTQISMsEAjDmkft
7193veR//Ero8LMX4YVzPFeYrscR/4+vW4tYdmUedbuyWlApIDl4mAfRXGqvcfd//1LC/E9eyzUt
6eqUBLoh3T+/ljGbjFyZCMINITM0Gbqj0MENz91PYq+fTKLXrYWBE+E02oidwI7VF1gzDoIz0pG/
fy9/+X49vJyGB56YnqZjU6Osb/UPl7uptJZBhs1S6nZJwGlklTvipNKneCa7MCt3f/96f/l619dj
2KZ7pjTAXFjmX+6nIu/ikgqLMHFS2u4BkJYEGYeevFZNrN01aVRAp63wmPwXn/Ovr0u5ZBoYXGxb
OrrHb/78OZepZipugQvT+pVEMC+Il5yOE5UXzwxp8I4E9TDrh7//tH+9ur9f1fakbQgawhia/vyq
dDZVPUSdBq0xZ8BbztikXbHc6RN0c21R+T8fnv9W4X+TfNMArn71/7b+s++qhoEbxf2//9uffnet
f5aPffvzZ3/zWf/1b/7pH3b//vuPo5+V/9l//uk3O7xc/Xw//Gznh5+0Q//5Iv/6m/+/f/g/fv7+
Kf9FaW9IvtH/9ftD/Ovn/+vf3X4WP//3/7zi/f6//ydLuv6z/GOB//uf/bPAd8x/CJNht05Z4bmu
sVbX/6zvLesfHo8/ZbzFV4T7nxL+X+W9tP7BUiQ83XC4bTxbZyX/V3VvOv8QPC/sDcQtO4Zh2/+d
4p6j+Z+re8e0bceEMCIMw2W/sd2/bArA7SXNOPazuEWrmWvjKXPdu0pODoZDxH1KzRZyPAcqqIuJ
uqQAZJgQ5UGs6TNSivJQZXBRI4WZK6/7lvZ+R4xy5KWH1KYNnydudJsbCIPxn1dJ5N5PNkIFNSWv
BGKVO0ThxMoSJIg1tw6AFb7GuCv3eJwoXkJmfR5HW/gDhIL1LJJbw/hsVG+u8nOGM2R0hLhodkhq
aBmk8R0QTuboGpPbMjHvTeSM5bAYwC546ExHICDpbXJzQ0iQRZSR1CE4J2ccvCdmMFl56Pt3hI3k
EKQJmQpm5+xLDctY700hXbyFeXQV/vQKDD1z5s3nHnASs5LvBGLVAwwlIPmmrSH1IlthsEAD9CLa
JzHSALPzo3G0z3LqpgPBKack1QkJZRUKqth9Lb1UncNkq6PxPoWhO51CIC8FGd9etIaf6Q+a1dmn
yGXiqKKv0tRNLJoxWmubVEQ9XNVwCWmzHecsRo5G8yFaE8R+eE45NF7aNglfHHxYGKU57Zbxz0U4
V2uS6bfo5zeHm5c5mMhv8WEyQGTErzQM34VO8jV45p1Y4D+mVR3voU9uU9er3lwlxxMHJ9D2IK/e
jJZ+DJs0AXKV6V70Aum32d6j7dUeFw+5RmXJHFxahasVyt9iXQhtTm9cZXQ74cH1smeDaE3ZP3ga
0R55EdbHlP0269v4PH6MORKUvKVcRmxk77oCuhexrFFQ17yhZI7vkIEUTyMH0fPAQBl5qiK9tqnv
xon5SKm5H5XI6kOxqIkOE9a07qFuXC4P8rTWc7VD1lowEZnQPdQSyAXI/NyH44LYspkfXTP/ZdbT
l6HnxzTq4tsqTaIDHg6zdvVD1GYpkKHlrl0LJkaBlH9QHLMofRyIcUV2oHZYisZ7CzjEdsyqO9SN
S2AxKd3KYhQPfQNUZLZEoEdIaOM6I4IGFRthPZHYMjk4J94aA0ovKIgSauF6eUjzQjx0lTq1FVZF
9PEIxLABAUmYdx29xvsQjZKjo9EIi07fqy6FyLOE9o4rewjHFpaWJk5r5MaKW6aZYJ0Mg6iPAnlL
5OCRA6TIrcKReWu48ZVAjuPk1dZt1McM4YBSQVOvrRerd8mBi2Dql9X3TPRukn2X42Tu+in+UpOn
9uiLn9O0D1JlkByTktkxgBfJMv3HbANzBGd6ICgMTNrS7M25FK+Gre3SHh1fFAIxc7H7B3Zllgc6
gZvGNI/ejDhnRN8MljrHYF/oL1U/PxnaarOYrackq7LbwUa1FpZ18RlZ+XWh2DkjwukCnWwGpucB
fXbbN9DWmHEo945jB4QKGKhrJYnUobrkGW5975iYUXqeVakHgyPv5N6ogCUJUS5ghIpnHAHesUva
bhtkvZFcjOiVY6Tme9mynPTQOrYVlZbjDh8KcX2AQuKhcdCTGCWtOsI48M9dpiay3pawA1f9XDET
fNE7m7jpaDMOo7UfK4KoYCHEJI3En1CYIWX3A8WKTcOxVURjwA7+xL++HHB9HZ2IxMVF78gmRqpE
9+zdLGNwWjQ5WxIO45axhqyZorpIVvcMIfBSlHq/p9GHfNGd/KkhzaGzV8QnPSRRL2eKODwxGH1O
ugTPDICz2RQp/aNl9bK1kM2Yv8dvWQaYYgXppqACJiAIJUYlFD84Cg3txvZodYLSVeYHkoj7NHJ+
traFQr/qXzXLQxbosSpXCFKH0D7HFqkZU5JLIKD6ziql7seMJhklhfU2WhKkOZp8NDv9KilY10So
45KLFy/3iHr0QG6MuXaCQ1Ty80uEV9n9Etlqkwxt+Fx89Da6a7Mz3cMS05WjWJ6gZGgfqI3SwxhZ
D3UFJj7DbOgvCXggHmOAZwXU4UTs6BSikWYl2ONcWxND0QoBcCp8PUW/VoGlJCWEGEpPO0u7C78Q
buiZk7LspLCdoBqpFGvEnD9ZPQ6HFH6S4vIwfpLkQ0zHJk5ZqrUQLIudbM2FqJrOQeI6NLSdvLz7
oWdgJTT2kW2eLB9dT6RN7H4kaFhp7bELN6JGMVoUt0CCjn1h34VY4Z4ik8XKw/NArFL5bWSZemM/
G9BtJvUa1rE8jot3URGmPy+y9yCxAH5FwtvCVp52caE9xu1hcvV2a2V0OYaKNCsP02daayPDbDiF
YWO/ofkBNATcZGNrd8vQI72PnlLD1TbpQsxGaCqeOEaUs0Uadw8wDt8IjwDQCDbrtl9JB960ieky
SPT6J+qHF8haHSYlequKbNtjNSAxcGpkMYkpa/Zj2+A9EC9tQQLD0nrq6ow9tdiJkPCwUpQKW4JH
UzAe89O0qtRC5IN7Kfq7wZ5PWZY7p6TLnzKwkfybAmoIRlHU9Olj/EwYwz5nk3vI4spH3uISgdHW
/qLCJxCjTjAhFh1TxAjplP6CfyPOeq8LkqAJOm549rXqI9MS8vdC48cUM3ue1joqGd0ndGX6MdUK
hvN6A3oyB4UjhouVyvI0QP22SRolosjcVkBAedgMe69AXKLPI9nHYTEPe6TkjW5fStoK/ohJDULg
hJHEEetHb7ZzmP/yYocdypnvYxBShyLjhhqLGGGvlUSXqpwucx2qo0rFiTTfBr8E888GpysYpOyE
7TMHmFueEtbzytKrQ9vN25I0rwdgG1tjrqOzpRvLRcl6uDDztHtxM2iK3NSkuvBu7ysHtf3UIZMj
2akxhteaLxpr0sppHAjs1jRwV3ZX06mqLoxaICPOd2KK/ZwB0rGF73pMw2IIDGhUdPZKfVciAtpW
LvwEj3z1U8EoBTWhQw4DsW4CbeW5aBPHr83x0CdR6ZuT8dmZsMqmUB7LCoPyClLaORMA/V95TkyK
mxgqiOflqIza2YcDekyr/crhlCaDcgKu6w+zIK5yrMNDOTySmC38pa5+0Uyl/a+GcwmgDzpA5O1U
lBxn6k+wh95pNkOi2HtNAmNk3UIcjgqpABZQxzLxG/JDjysFwW3KC7SmYmfBt9vG2nDJmu4mE1Js
HAIRButAAorcOGmMUhADAbrHbjdYlrONhgLMhIYkQqOihGJNanmd7ObcZM0uvCcAhsCUC8yNK9/M
Qgo/VSmqj1jS/V1/PpnKs+9hAtdKga/IC5M7U+Pa5+bR0HvjzY0XnBWl887JxtnZI9StyM4ErgEx
7xbdqH0c0JNvopquQsDxE8/jxjVAlxVVyJ6Ym0/Fp1rQibPQoQILzW1cWnqwZCQwulOE27AiNYkl
BqAR7CcFObpzCosU8oHYZaLvNh3s2YuerthyR0X4jgk8nwmsY5DAxXUx02rZADVkFmelRlCvLlZm
swmPBon2k/haapdYmBFcNbhsYghJBJRw+2CokWEAPhUXcqO90VMfolF7GaZV3gNUhaDRc6uT2qxS
vwS5aGbXpmnJmavrQ9PQRMdr+I3Oud9Cx3L9tivQMAH/wwIAVGDIrDfVCQAmKR55hKHZZoYxH1QW
akOae3s9agyfoRBoCELqOZvPW7yj9nZM7fqG2OmDXFx1i57cV1J7cGDcbqYWMISpeiKeGEtis7EB
rnWYxIyZI4fjaFt0SdAxWN7RlSEMTxcSMiavoLs9LOdkkgjRU3Ev4nFvjwAyOzc+jaY738pYuBcg
Raj6l/qe3vd1dmYibLHAJGPc3Xg2e08ZFSUKuCLc4njGYFKzTtCzKg5s1f1TIxwQCIopEPwk4tNm
hz1i7nYFXZj9UP5APWPd/v6/fkwDUU4wIkLgL9V3otrpJtVxg9GYfWLoeo9Kork6Wdtef/+qFfgs
46SXuL7xHDPMgWP4o4o7uDU9SVHzFCGb1igcSuS5XCDiH9qYdpVnAUhpEL9aVn5wewOlrsit/WQY
MI7zFKU9BWEozTOPv3mmgU0rngnjTnTFcxNbTVDJmmgvOKEBK9C7h9Dy2rTlVW9KQD+Rc4vfy9j3
FVRemSCiQW6SAgnN3TA6uvZ9Zy7i1ElIQHoOFKn2rlPCdKsZd4yQmrMwtaPLvG5fUtKciCLEM+XV
+8zt621IXNOM3YRGGCp3HuVX4RriiHP9HpHNjzwL5a6L0IwZqFDOqRbtysaNSYfHNpBr2j5uamgA
SXUfu5Xla03zHsrc74dVDzXgd+piKo7FiBLfWpw3t7fFVZ83sw5METN6C+0cDdDQo6jGbMFmrd6y
IiTmw4Yw26jsttb6iKN7KpHC45uTYb8jKwQQHb2mEiHjgIW6xBLAGRvfh9KSW9J2wXBkhLc0vfLj
cTkA6xRB1gkUOKFAlJqR1ocGxte1Qz9V2blFuW1Z5HqEHKw4Q+DCynTxwNSbcPMJB9FECezVT1Ej
u1tgA5mGVK0XQxTIlox5PQ+zC/zXX0VuRHtbN045kEcUhaAvaIUdSswI+JpwU0Z9xywCG7iV4BDH
SJdCOCB5to04fobOou2bbZHM37kdqT2+Y1hNPNS73gmtQ1uGJyXLXQOizndV8qhLwo9yAURHqNx3
aDFei9pEJd8VbwyNrDNJlxggrWkjR50SZorPqW0Hi4dkDPHWPXvLU6oP420YWcSuCQoAMZtl4InX
NE8JXV05wvNqXrrtZjgXA0O8246zZRDBX2okKcp5R2oq4HKL9etNJs0z6QwIFNEtakVirUyhhxJ4
tu8uw0ObwKBLpFjF2BkWXs99cktOak2Pxn9uU8DHnv4Z5VgtmBrjNKjxCAj7bEXkXifpuO/tZboV
FlOpWOPE5yWuQDAp5psltlOefhzgvVfD4AqNu5S8DWbmL73OgNadbZiAWsvNoNcf/QzJw31VdPW5
yeL3wn6r0IwAIxvI+oGHWuH+HCc8e2GiaNWoe2cx3ScQekxMvNs26gDEuPthGHlbDRTYukieyeA0
Dz2s4YtIOWVPxQvIMIgSGCeJUZ7IhHnv8sfKMVE+RyR9lcPEBto70akvGm8nNRjZREo96I073ZfH
hCYxZuHp4DKHO2g6fDraXJ1NXIVXA78XKkNeDIkBkssPa/KQe82u8NtwvaucRiNPaamf30ZVZyf8
4we3yu+iRL8UWIRwQOn5JseDl6Zo+j00Y0I035K1nb5U/NnSOSHOV/BxcEmMfW4GLt6poia3KLmN
YLv72UIuT+oaj0Tm5eHoHuUA0SdmRAMmxfkVRQAzxwhQ7FgFjkE8lG3B1s0bwB7SeB9TDVPk2NAc
MDjYWR39+MVWSGCjrzZBgzG1IvEFMQqoKr2L1OuL0RTXyMSpWmYcR9hDCD2i2uy9Zdg4JqJV3XPC
B5c9fduDLIPcMB+heB89eJU3eTwTRYMJjiEricLzfKQVAjAi54RReKJ9dEFxdTb5HCYgsXtOhQ4w
xdHjVK99JTSkTl0zkyItbp3OVHepJEoIDT1iunxLGLZ5XfA+JuWN5pDkTA+n2eFo7/dyksfBAVLS
msV1mMrzZOFPcHBuU9ZwgS/2Yj5q2QJT2pLkYyhMZCyLe8f2DigJbrPJzRBTE3Y60TTYLmZ3HhKp
tnkesYzeAoV5GyJbO0e6G4RZ6J5SAotPv38V6hTS2PF9p1E88G35lWs/2/VrwX1n4aUPv7LeabaY
4kMipuYXh1lc0EyOr6MaCBa6Dax59jeD84ixrZluozkEyWfWO0rFvSsZFEZR94IwALYPVMlODLqf
rzBhuw2hY7CRq25+Ivp8xqRFc0cZZKQuVxEv0alc/fqLl++zSGKaGQ1/GvPxxjnFgxre8oRImRoT
ucF6fSwMEs/n9W5fLOHjMzlPI7FbwrKwFGjx3omxXuXUGTFu461WDjZ2/GcELz2BJDhYakN2AcbX
loIsxvkqAVs1xviaLaYMnI7SubeUPzbkvpmc81k79X4n5qvGSNaH/FoziAU8OpfWOVPquZDdtGM1
NbbKAlJIpVfjA1w9Oq+lRfiQNw87h/A7T6djBU+P7EA8NXJcAoDU0+6gO0+AML46RKbb3Laasx5l
V9k+LhmhYVnCLqa66kkSAFHEdX9pBoNT3fgDr2gb1AjsGVuuTCI4I5Lp/8Uwr9VkjL5ohb1zc7Xc
i8wcL4uN4kuR9mSAZELo6/pM7n8ZJmxNDvbuwaNPmmlEd0qANh4IRMu1jyQQkFuLhc6v0IltoO9A
TR7NPfEziKj48tP0pLJKbGpZfsWaQ4I8ZQQ+gTJY8hQTpAnrk9SKoMee5/PR91FGtEkPI7ifPyIN
7sMUx0VgTnTzq6rqL2FDNCFrZzlLL4itJYaBMOA8sgBClljypAvqoJrtnZN22AiBUtwPsKL2QFpY
fQCtsvo1REWmC81PFf2ypQu0xY6yYPR04n4ijYNnI7lVG/JAUZt1ePrMC80V+iHp8FP1FuHnc0v6
BZoRQEC0nxn3v4eZWs6ZjqN+KK2bxE6+PZ2I13AwXnBjJpclBMqgVfVN8llaQHkczEaxF0J1MuBn
pdF3vVAkcICPg7EogOzH6hjbApdOCi0iqkHWJyvbKOvQP5SxVkGToXGEHoTsATc6JAsn6sQbfsTG
8pNkA5ZPDbpsRZFXYkkpddfdAW6CL9apaxuHv2pQ6gTG0IqKaofSSozDxsSKrJFKa86xs9VhPZFa
QSApe7CfjkdL3VgUX1icNKzNdXvtVD4GVksbOZbWL1SZ3zVnTWrJ4YYzw7g3kox3XZHFYKfqxYSp
EmvLjUOkMccVX7bo3WORLvehiaa9mRdcZwmWvGLYj7PDewbRsCttKIOxRltHZTcVQ9PbQs98J3S+
PO8ZTMamJwZWlihRzAhXYOXEb9CYuqNZta8JwsHYxCGhInLD6B4jNRRHi6jhJP1i3f9cvPVJI5Gw
jtw5EJ3p7THLl1sd3B/+AYmLdEO5Nlxi6x6681tJ61fKhEOk2b6fERyOOx3oi80NeckINZ5boi90
DviIcoq1B5v7cxanALARTLfZvGn0nHg2TJVbAg66J3OuRnKr5DMYj4I12rq4BmojaxR4VvHMmK2W
+LhFnkDTPMs6mHP6962FiyvCy+0S59kKxvGRvZLiYalM9edSU8qlmLZ9o0K4mHTclWQCgLmejv2K
9zLDZN/JlnZA1Cd+pD9PqDQPZJWcjQYhqmM/WNAwbiMKenzuzcE2CoOe7fgxlDQ5NBDDKidOVaBO
9VmI2G08bh8PuRaP9c+0FjRJENfmdRXoy0Gp5JXB+hrKF6c7VfbVwU3pqLTA7iBhl/sm5KgQFiFm
s0JsTU2D9zy7GqbG/ouQrKFdZqJOA8vk6dBqNtEJHJYRy4a2mTdujRJtUN9lfknrnnWZk6VB1iHy
TlgiXvm01IlzLMQc70W4Uki7wtvZKAg4TP4qE3aRjs7MxsPx7cdeuwat1qSzlv15GNsPR7WnRmHt
gpJBpxU6i6/ZLfdGdsJV/mxZxZrj3lzmEUp5rr+GevVIkux0IDcvH/THIosxnq10dg2buAtVy0hJ
SrTFo2nELof7lm11YhuXbAtdgpQo1sxx72bF0fXw/Xu10x30nshhzoVHUVvNzgxxHtOcaH1ZJWRM
U0CDgVgBoig1ez9CeO/J1l9i2g6tHr6XBfjgRHvjEQNEcF9VQu7T/tDE7RS4FC/+gO9VDnn6TsIn
bAkTHhc1FFK9GEsRJRd6ME5MHxiex52jc6JbGfFIrF6ZyCAQIletZjJEQb/SXHpL4C5nzFWEP8BJ
+FGZ276W4BONVHrM5Jxgt9EenXh8dWfzMGTNxzI4x8SAPOzhgJra5pR6+eewOMzhXNK+bJo82yky
cbXM0xXnkiO7RzLi6axDaqAdFymEYAzDZoAGmBdcPjC2SA+CjIa5x4kljl+tI38R5CCn38y7iLWZ
mYPYDoc4vysJxjURFAa6E8/HxIte5g7+sNn+hgTsndArD7U9PsgGfKeWdPVtHhHl5ikKFKljjnHa
cjelBfVNOzwLt282U2gZZzx38yVuGNl1P3OtpuUVP+g6+4qpQzdCjFHB9wN3OCfGhQRxX+nVVeRk
g7St4NDZpRAEEzDhWJQQMQ6sMa64adaJr0yBIMXedODVofVmfLOLnnEaVuURDeXb0ODUFDEG40jm
N43WYFmhsD93i/2sXHQrY4snIxzSL4ATTuF+IPn5Va5YRr2X2qZkW4YOimIPsWpFXs/CNF2V9pNt
zlcbgW0QDRI/p0NAXAhyxZWGtU2Ri23nAht0GZs/x8RhBWVT3WsIUKeED1yazW1PXyNuY8Q0jnUL
M55dkJAVm5ZiaiVasPA+AlHwhSVp+0HqLII32kU1+IptmeRqF5GGu51arb5MunGna/VwVm/KgFgA
XhQkc6fY8Ju4OOBPwaM2PPcD1AHL5a4hWuDJkv2bpVNNTIYOTbYgwjYvmOCiq31i4bhn1T3iwUKQ
qYAWhZHxuSqt9oU+f+gw0gJU1y/MrRK2PsamZcvQ2jnYdc5JrvFgYMWEpWUI+0M3nK+WXb87NeDw
ydqjAhw2jHC1E9pM4o+Tlh5xjIiuAKZfDlfDkwdDauz+AOXpeNb0KgAY0whNdxFJX05T/UCtGm4h
xMELseEHtDXxqaG15Z4naMp3O2MIhOW9qlKaiF1JcaSvzFBgeHAdmu/JVpRzd83BjGynpCbs0SEt
GHeoNbGajPWtR3ZSYbf6PiL/7DY2QIAiEe8Chby4G9zqDPtBi9zlBrJBUFuVuDnqiDGwRwNFTkX2
inqkOi10zEgqd79Ki9GV4xZtAKP7YOnLznEG65LL8AtsfbZrTSzf/C+HjAw62Y/LFb3Vx48oVoHg
NrrLuPuwSOB5E3kRtOiMO+YKntaKQ7S0NwQZTDv8JkwqV576Gr/r3dSN8dzKMOh/s+wqLxjBxoca
pijVneQSP+SqfbbXMX+HuzfM6CJnNL9kVCPs6lBCu0vr15P2RqukooV6pICF4u61d9rEOMIJ4/u0
k0CUOLHru4HYzXKuaHbHuEQTrlCVYlYn/HWlwes7z6D51Gfe1XSa14HjpQvWfo5dOOhN4wDRlMgY
+zU/QaO2Zs10ZlE+MNc45DBUyLmhXYtc7FDERX+fOXQYo3khdhhfnIo4LIB9y/wG6jU97/4YOqa2
4Ydj4k+e0mX8NulwL8mlYcB+08C8myf0rqx3+RaBTeln5nzQX3QbEN7ANdu4GaGUDRN7ZUh5Deug
BYAQDIqySuJjZ+zFk2DYiMfN2jsZbllvptKwt/E1HMd0FxKigVC42PQ67fpBt9/TFvt6lLYkFZFp
FprwCMh+H6gL0wctKkwOMJHrx735G6nAI49/iDjdJTnALfTwtinv4KBudsahwZXhfGDcwKIq8VoA
m9tIF6o8aTwQn0boahYTWUv9mFBWcDZnAFQQf3sHYPNhTJH0mDK6LJSTkMhJw1mHkt3w1IuQU0mb
bZfIAxdVWLfNGu/oMStlWUqVcALq72wjxskiAz0/9Bptot+ujHSCKVhpTrGrTJQlxvQiAXdWCWxQ
O8hm69keFiaPpk7Ma9hM+8HlKK1bzrlSBYm4ZcPsIrxFOkCh1XTvBXhbmAkY3ztypVpvvItqceOF
zCKQa2c+uBgKDQPnHUswOm7jkrI1nxR5dpu803Im3NU2BRgQZG12RwRGyKKHFF+rGbWMtMTOYUcI
rQyR1BAPLtFzN1c+4F3MAffsWE9x/dNQ7VcfL3jxV5bRUF+KTrQrHHAGWVVv887hJsiHZvubpj/h
aJWM8zZjHhG1Vh5GHeyJojbZZrYCXm/tM0F/yaykdiA/5g23N80mBCE2nHFSfTYe6OiLluG7xMdK
zVjoeydT+26sn6e0nre0UyGUWeHHYvC3NZ2ERb15sM0pPDfmBH7pJwdBKB/0YzaGvVNV5Qawl1Cb
uCdIFO8Id6pTrambRjZE4PGfdw3cO6DOrAVGQb1DetCOp2CG3CDxckPPmYmszW9KsBQb7MkQtgwY
Hvkoj41n+ykBRzQCzc1Y4/dMoeuw85UnW7OvVqsT5Ib4WHa5ERis7uC37ROE6IQNYRtDoHoVU4Fv
wNojhKLsUT7zH3kzeQ4HXOsYe1gR8sQrg6Yq78lYvEtyA6M8UOgUNRcX3ao4a8GB5gJhW10I4gYu
fUb1zhxaGbQ35rOCu+xzu/zM0ElpFbaQtH3xUu3TXWl3iYHjC6YqdEUbBHkHaW0ayMJTxJc3I629
ivuLBjEkpHo1vTnqw46sXezVX3BmCUq26e5YI1MoXW/ARJmvihbBJSfTWpgxOzgu856mzWgKpGWR
c6pkv07k8UcvQ3ucxfKee+4BNhXiK/B/m7TFmG+vjffpRtC/lgBmEWvVDpkx6ABt1OkgdkKQor3G
XVVqydu8qsGT6FML1SmyFFnFg4QzOtIZxfe8ZTLD6YUQ2k05YltvaBfZHsovBXK37yS9HLJ4+5o2
sw09BKSCOuAR4siPemS78BxLe5elbAsOvSIDgdghsrmS+LR7lE3HbuZctoBmj1yMVJWrlVggjI8e
2mA74jsor1ILx0uhYxGeFXEe01yc00F/7RLnXa+7ZWe8xwW51WZJqsVQPhlyuGg6FLu2YX7ncm4p
9e5dlQlneXO6Q1YFggd8Pg/p4DvR9Av1/qfee8/WxNewCIZ6KYXxhsjfbThpuIh007ixqmQza8Zd
ls5i143gv6ws5kuTxS1Zfj9a9Styi5mpaB4HWV6BmICTitVoir38YA0vSbUSuePFoNThy4sZ5fpR
YTxGpL6+tAO0+jEpkpt6WdjoOlIqwSvxw9KA0n/Z2WvzqGpAF+UGpFrRxnsLWDUqG2VwuMru+mS4
i0OExpUhP/D9cFt3l6VcaGKMFtHw8LUYH2twSVqY1B2SuSkMu5MbG1TEube3YQT1OnldCcEZe8Yc
ezOqd31rFcdBLcInw/WxLDOCZnbY0O1HhNb8jYqhgX5rAZDe1KA9NJpNZzaGg2giN8BtwbB0EkT4
DG8e5dKqF4wTIJQAHmOe5Zqhkzt4d737gbMPzHaNe62gIMFHLvXbrsfDntst62oxNud2ovGVE7pj
oPi4c8zuSKZbUBbOTdingHxgB9XlL6JSjCCP5meqpwGcDr7umoguTsYn0mQp0TiCEo3KXBetwBV5
0Hko6jqY2pxRUohGiV/oQhHbBP0H2RP8YJqWzJEpB4heLV4K5kubpoJhzUNrnhh7340mjVkUyxJ4
cY/JFZN8ht6xQcdVGZ6gPhQ4VXN53x8WkwYBoIj+EL4zfUsPCZodtwQyu05ZYn34dtuMgd2YvxSt
3lKVUZMwlJpAfHAMkuEvTwsX+EvpuYZ0uwPoIPZGamOgsUedBrX4YRpTiSyLOgt/2JZQolOIiofu
nDjDPvw14bBrluWMYdfX9aU4j/oSGIZHh2oSJhV5emMO5BojrOq3bhl+L3CXY9M3eAqQAN0YSj82
m7oFf+uokJRAlwBhqlqxgfVq3DLPRQTKXCBWQm1MXVEaA0FdBDq8erzlIIuyAfvKIR9be0/F80N6
8/MwLyzryKPcIn0PsSfuNfe5cNW6cibtF+HDm54dnp09uUZODAa8DShLiKfFrXHCsVk/5nOAxt5j
8rY6FdG+G329xtLQg8GD/eFoiDGc1GQ0WA3EP5LpjUurQV1jSzIto+k7qftDzzoK6KlXey+Jbtre
+WHrCJYqDxOV9Ugw6vA049uKYMlEiR0/rNWXUhNESqek95KQG9/r2TUVBRnjU/5tDExaVjzdoLXJ
PhvJQxsdSFf6sJ40S7RrcwZ3K8qoAIqu32ddjsimr9hwBu4pNcxErajohztEzxx2gsxexaoh24oZ
g1pAqanXKISmugkD9Bq0/OODVoX7pEbsCSF+n+TtfA5N77ttoBB18pRAbr1EKT2TvvIqHyDN4Ftp
dF1cqCtTET7OjZwCh0m+TG/qiPnDnBvYUv8fWee13LiyJdEvQgRMwb2K3oqy3a0XRKsNTKHgbX39
LFB35py489AMUqIoNkUCVbkzV5qLqVn1p4hgCqgQ9tAhQ9yBLJPt00vWYbB6GEwQ3F4x9fvUf6pm
yON9UL2HxSAPkKp7hplZR2WQSd5y3WTNkVqqHzqlKK+rKf7oIEodw0hATlLLwGn83bNNBcnR5B+D
dtZJa1LclRoNuyy0hTnGETq4bs21KP6cINXxCJvAle51HspdmAlv5TuSpvbiHVaouXUy/1sbzj5O
yAdvkG8OwTWGTAmtc5wjTDAcKsEMADk0yhgzEyN/jelDxD3CMhEwK3/3Kd7IsfwBLLcHCUK7bRu+
u3EVs9qBED5nIH0n8IQZOYAj1Qj9phqEw7C3LzluELKak/6sFuRohMFtJ5kesndAFso7FiNu/5sS
WzKCfFwXPG24uRPvw+yl8Mr+0KXOD4yGF9148ij8ad2Wj1WE89Ydou8DgHkUfeOs6sE5eK5mxyPO
McWAD0JwRm8WIAQdMLdME3FvY476yOJ4C3Gco77bez8kJtdWWPXiAedcOB8FNYhjYLTfrOJPpQEV
jyaCdOXRxi1pKtR1vDA2//qje7Nfcwe13m/+ZJHnPFQ9K+yybt6qyJ13RshnobPM08xnYNPj3soi
S566eHoiCGsSB4evAlgPA7hl/aoNui6rMY2YUhavwszhrBP7XXfpxYwXdnJXMO1t3feBkzEPWX6g
uRYvSc92NQnaN/tkprwTSngtSRE+VSMNijWDWg207cGnC9grFNbonHIfF2hxHs3tfqiMT5w1Pwut
n1IdF6dh+pOlPdRzNtpZvEzWtUr2YaloUpffDS9/mwXyHpT1VsbOdYjlS1KmTHx72zyGcRW8BRHj
jYD+A8ZwGVtQF2569Ty0vG98fG6bBuZBXc0vcTFvCOvXO2uW8O4QElamZBvbRz+D3KJou643YzkF
26ar/8pZbAPcWa9ST5RL0fe16cebHTFgsCei0fTfXeRgvYwulpCpD9kxymhnBqOHuuh8l1PebiZR
vXoThhcjKN8yRwM2anoAhFlN4hu75EDLN4uRBAQ7JEenpQxkzP35Lfdojld/3Cr1jtroPoWB/3ic
p59MHYEn69bbhab10cEz13VHa4MVPrL+y885Gg0jVvzT0uThRXCLFlRRsFxE3rBJS820QuO0DtJo
EzisqWbUJdtNzC1g3tc40/BFJfSIAtID83zS2woBlZDIt94x9vEMRsk1DHjMPrhjo4t2kQtSGMA/
y5kdJBtFa4t/nQgaU1OUN+820vDOs510gy8Da5q0/JWYDFom6gWQZ5R/ZKAuOAww0SpmbYoRUW0U
NwfUw9pK3TW62yfDzXYzAAZYhQxZH4zaVuxbItZhQu3L1qdvPIPUF7jDe8gxek3WZz6bhQvRSXX8
H231004g4ZqsMx5Q2Th6cv4B/UlSe2LEa5JZX6GOQwI0cWOxaCv2bVR/UlrinnI2qJPXPhkxSAbQ
bdN+nJr4YrkFhTcYL4KKwAyQ+pcezKMYSDCUOFECAiEXF/Oa5JNlFXRktYNKT00CdmDqqxvtWC5R
loKihgKTFkMAnObJhuTLO7YyKJHmjNeQxYUOUvHDseZXb+Ad1bW5OkAGwZ3DeqZJ1amTdGx0BYZn
okXPqi9p6a2inGxPh/eEWzrprgARMxhsnMEa65LMzIvZ/DdrhSBCsNRatSZ2JHsBdXTJhijtm8LA
tIOpV8XJR++07s7oODbr8NPhnYM9xsRaEjTRMbbcv21rvZvhn8BmWkO76Ubh5ngQBlOn2VQ/ewp3
k8gwD7Ht3eyOBhBRua9lzQxeLjrmTMXUTvv07yDsPPapufJEYm7sYIx2rBk494oZowRez8yD4adS
uuXUgGvZq15KEHS+Y4NBwsKzjo3sYlb8J4nkoorqStBWlr6mQVNsp4EzbsPAbLTbh7quXizAkkfu
DRo4ySRp04fGSeFh94D+3dH/q5T8sMzUYsnVgaeFeYKdC6RQRR809U5YnaGMbLT2nSM5f2s1WCnm
2e/4JnEiWSzxfarZh/Rt8LrfacZeRTjl3wwsxtEF7FqqmXAETcULPgOGgtyAq3AOQ8qOqRN6RWG6
IezkTQo1EQ3FjK0iqjyV2BNwzlcGY1VS+GwJYyrMs14X/Dw+lrjAilbLDXJf/eSV2mWBBo8/9L7h
lHzLNdwGL8FoVbMoIwlmPbDbZEpj45hnjobVpPtY4g55Xk03/qpMdJpnvH+/nHqGUdG1ySMWVMTO
lERUMB7BuO2VP//ofdjyVHK/VEVY3GA0/Ag4YEcd8+Qg9ta32NeA9PC74E6bDkUPRSIEvbJyQriV
rZxfDTiEq3bpMpxMROu++6ablAMVJPZRk5LVsvtBlY7N3AyJPDfwnEtgioDvl/BX6D9g0jrqpcOv
jcd3ldj2qfGCejN3zne7ZDJqaZkeRNI/eFrrLXv4W8EmjwlBPpC/V2cfoRR4nf1ouvJbE/V8IjIA
3aNXfUL9SXeT5yKhS3wTzhCRtKPgx0kV986eLUlQhrpqRhq9Q7SHKW2XGvUeCAUFm9Xa67puqzSe
2CxDebKg/iA/klJK829OFpc7xbC5T3BO2Iy5sXE/42NpaDdqfzG2hi6YUVNRnds2hM/mYeC26cZ7
YJDzw5XBsAbee2wtYb5MdXNpe6JMMq8YH6b4QxcwCPEJt+KI4P0GdYF7Mx/ppygIioy/O3z4t9I9
S7wDKOZ/5JgcAjM6SCRRA3hL4BNYaZJuZfV4S0RZupTG5S84MtYV9QSLsJhvHSXnbUdFzsZVNhwU
5WAo6lgz10LvMxOXpVWTK6Mdpiu20ezc0gDdS+FqkJ0IsMIde584YhtABNa6okbd/0YijIm1KcLF
fcKbPExejTLE0jORLshT68XNHZMKA56jC8xmlfSJ3LsVRYaYf+tjqMdbMwbQJEI42c7BGCi3G4dY
vE5LZAt2d4036OjSxfuCAUMdLId96ohX6UWAwGPfZ2sWz97PxJ+jj3mhJPMPgz6fUTZR69zNZ2iw
slhHYIN+VnW3okws/60HwVsKlzsbz+iz78LmarrDzTeEONCDfJ0J2e2ZzYFxWMq+4Dqna/bNjDj6
RYnU1Kv6pnQfcr/4O1mcdW3KQjF5Bo+ZYBDvJJBlmgmM+ASKVEOfHwZA/wgZkA58t33zhqVDpWio
lR4ZtSUFPua+8rET5ikD/wwByqrHveWQ8lAOq8Zaj2s1IYcjfVjPBx/zeur+SQtULBnViKe3Mexf
obOirwv5vStt8zqmv9OWtfgHkwRW0Sx03TApHzEtt/TXZQkhN5UUpyLxQkzK8zcwrrhWSnvXqIGl
pNrVVk+8jSVRkxxa2V3DcT5HZfzWDeEpP0nDodSEs7Rf0qHC3uuxamHgLfHQIW0xYqpqjcP+e2GT
Zc31DvYdOsWA/GmO6A3JX2tKnxuSQZvQVIwiUWsrYDuMWEx9ptXsGWNZAHMbudX7lPb8twyGd8Y6
G4ImP6GBEQwEc8MYG1mXxbW/WO5zVQLPn2vjxMv0yexc7qDvPMRmExDW81nqT8XvtI+aU14nf/0q
/2TXq3Zmpo6V4xL2sc98QH4GI7Y+R2ag1R35DCoU0Wk80AV1CsAoLoC857Skljsc5d/Ap+2jzlrz
qaquUTISTAq84UJ3LGVil0il39rW859wJML1dAnQ6Al7TGbX1j7s9Ikk8YjNyWfpO6bB3iJSS7bS
PiKq2sckSnENcnq0jzrR+5kV9E63yjqm1Lmz3HT+99rytfvNgFdhWxTBewmw5xi5CUcVyp7WHCjU
tnQkvqy8ss8lA97J7WhLZylKQsqpmI0DMSw7B7lFT+KbqRtrqybPO5Ez90+Vn/kntym8PSW0ewch
fsyCY9ORN25r/HVudAfKRmZ2CqImOyEZiW1cRG9BFdIabykD723bH0pYznYUZqf7BZAi+XXtfjPQ
1mtqsCeIy7rAgw5ZjXgaz2d5m6ZpxyHlfnWIApwLORkJU4j54Bl4bUuj2oLzn9nsabFhJYdQ3dvN
STZn1xpPo6OdPe3QLAYVQ06RpYQOegI5nSjPlV+n3UNj0JCcOgjZYWKKI4BgwFQFn63looiZqBEP
qNg2lgc38RUifVKdSWdVONnSGx7hfN8aXn2mbPVYxDNioVbrivwi8e8umzmISJMxeSS9bYOz7sRR
awi03ji93FnKcw8jdM9zFBeAcQtnD6UQ2rCPDxgeJFmNNgoBciejcXKWV/P+ut6vDUDKsDXBWhyX
v9T9IpmcC1TpHrPUsAyCFsRcCgs+Mi2+BnJy8u14T/5pNY19eHLi9qPKiUPMAL6LJDpVKuhYbIzr
1jCMQ138CshBEB9kyYfJHmU7M48mMYVjuK08qbfStp4g5PgHr/8lMixlqAK/BP7fXVCPFxs+KeEH
ykNHPT2FLYIcW4aYHJJDfESPjwBtDDwn2VOY9oC7KdKJNK5HsmHgfOgPE4WigWngrZmhIZplzJiO
SeZYJzuYItGq7wpo+VGLS7RLV7NtHceIpX6Yz/UW5OkIdXIUT6E/wdWzI2MzSaQGEk3tHoN5TVEn
Ucne2c4TDWgSFJVZUP9ht7FYeyMdMKJsEWWixmQDsaQngpGJtx2zJcl7UgStFenl0/fXN/x2g4Eb
UjobxdKy6+NYmuUhZlTjxn3I2Le+JF2E2hsM0/Hr2nLTVrfEtPTBhbB0dJYLtfxwYyf0jdkVOygd
dSA7dXtkNQCg54Rl9j0VILkcleQb36LQkpDQkK4EaWnooP161Mz157bDXCFliAPOs3jpWUnZKYdz
3+ytp64lGeW14bUMm1cfS8TJj132DCFrnoHZaVCdKX0Rr81U0miBefmY+5eYrtQgj/BdtlbNmNsF
7Ed110NhIOeVYRa8RHjGajUhBdJJilK8Db14qok5Je/VLF5ZNHd7Y5DOiz9ReWaV9W9TIHkDp+44
7CFCJb3n3HSRbTElftOxni5hKTiZTxKSnkOQgzWcj/dQkDHzpZ2tiNPS8iJYnQknaPaZ4Rvf5/D9
HjAOBMWckwdFG6IDxEM+4FfjmrBf/9EFMWUSuGuQwOJpiySY7QsSIyYFxu8yt6iznij6FuyWMO7W
z67Uz0XUS4LjQr0Mi/s8ZhmyS207fpsn/Z1immnTZHV6NLIWPb1B5OaZF4yLIowhLgf+yiiyxzai
9C1xOPoL/8IgttkpVXJywi1FdtPihDBIUgWM3iM2zAO9pyu90Ggt99GVnfEDz7C7y+FSbuVThx5y
MKn1XTPCOyg/gU6UlWrD4QnTJ+pMMBmPy1JS+4AiE3xwz6C3eX8FRy+rN1VX/QJtGXGKxmoAzJAC
Ha1vBdVPO8pTPpOu0DvPSuttNA0mWraL5Jxk8cHJDf/JbTBTxzwDKkCAF4TRNXV++2TceNHzc1v4
w65JZ9jM5GyMsQZXFePfNf2l99UF2MwCFiWuEqV8Sls3OsVZi9G4h0LFW2KV0Kc028DYVqpO5r1T
oN2HbubvtTlRgZQGyNwkBXFdbqOSbmW8boRM543tfaKb2U++7Sgad83nUsMm9IIhO7qR6Vwo4916
/vCLR92QHAV91ds/Xdz8vlVVJ/DziMt90iOqXIxQlseU4enXRT0H0bFKpr8BifMVWbmzw6RoXTs9
BOiOxXlTgca2RbIlyUaxw3jNU2fYDmoUx6+LIHGPKWB+5kky3voAIpmtHxy8SA/xWNgsgj8ihhQr
U5FvB+HcZYLeVJR6ltNjl1PjnR7ppmEYTP0Dw2+cbB2xSRaYiUv/V5liv6cjEMkzObWB/4uTP++S
qDIZ/XFctoHjc1rTbDnYDoiNPbh/v87ddoJAWw2TvWpYNZy8pHFO92t0SfznWhJHT4mnx12o5A8G
hAIwtUPaarnozJ/GmHvHJkHHKM3ZIM1p+AyJ11acOOecrQhvaxAAtDIvg13KUUKn2wb+o+PlFsD9
fjo7VjKf79emNiL2z7txZY5M8nGvMXe1WFWrOacHbQbgrolYo54rur6UNRCdABKHiWr6SYU3qxxI
Xmev8ryvi8Ge7IORW/u0mF1cICF4iQwz0DCMwMCTxSQwwT3prPaSKaQ9TJzFtpvH//y4WB5IDXXM
mT+/lOx5Ti5mgAhNhp1LHeyZwTIzS4LzPxcNlVhnirmWYu1Lh90ppc57Fzn9U1ezBKicQC0Osuj8
z0VHVclZTEBhQOWXnv19NrtTls7hefLYfebu/BlCf+SAALekh19fEC3kVQ2L/giIGUaGxpWl51/k
ix5CpzV4Re0LMme0z6coOCfLQ8VEdetiCo7DMESnlDBMG1M/IZzniv72i+TwiHsvOSQ0dV+C5X/I
5DS93G9GeykQTKiM/O7lol+RBi13KeI8Nh4GfKFFQeBUqzOp3RbRaUre2ddVa9OprRshVmMLOS5d
UCb9MSzrcl9gnbrSK1tuBpl7L5FaGhAQE2lUnn/oTr9D/80+0KpPgplWnRA4I64qDmUzZJ+olRNs
Kjt9MycYH3VjOBuvNuaVnaQ080WpdRLImGM0JPBSopDSHJYaiRD2GsW9OVfYyB6IU3NMwQaIDf2n
AjAHdmhVaqv/ndXdBnuk/4uyISwLRmU+TnX7nVIvfFx1mj1ZLbIz7/23NCq3nMvVJoNi1bcj5zR3
sZtRvbRv7Ek+Bh192b1b7XFcqZMTPFe+T0ErBQ8YVLIWPmEvrzWtD391xSEkG8xfxnKwbt1pfgXw
B5+UginOsvxp6jJAS5TmAfgcts6Gjk+sAbAcWB++GnXePGCL6n/Dtn7o5iX6kJTtpY6HD0AtPhOX
Ci+JyZa8BeP+WFk9rk5yGoOrsAFrx6d5FuuyETrv1DsyTKjJHTKehpyZ+uJdOij3A6/jxh8s993E
Z8jUvgj29+9ix0DSpoTzcv9ZM6L8di6TZzl31pvKbvc7AVlJb46jX2k/c99B15EXonBqdX9AS8Uz
ri+n23zd17D12m18c39/QM9RbDR6yznff1YL+1TiQHhKM95o9rS7f3VmIH9jOvV8fwQPNAWJpsx4
uN/0Yevuyrjgz7w8/1SbFId3DJ3v38UIi4aDOn6+/zpfVxcx0hJvJU33zkTqfqdsFM7NDazbf54D
W2EWN/7XN2PIkfumMyh4Wl6uDMrSOkYG3t9/nR4C3DyY6c73745+8uiFZUKAlVfi/iU/rNOnrAyu
91tlp9UZWzxbuOUeYjLVPhstRrnLg7t+nW0gQBq7+03WIT61RmFwuv8u13dvtW/bXy86aI4coDAF
WHH35GcKTxePAOpgOM9L4+L95uQRsr6/JPebDMfLTahb8fW62oJhfBos9aPLz0YN07KqbL8e3yhI
69Txe6Uy58ni73K/Dzh+cZ4dwsD3569UZu3zAit1X/YYIPzWOVs0r60rDDds0uTvlBbyFfPo+tkE
PHfWU/9+v+WYPoVxBrvwoOcOyfDotpO/LTtkmCAv7Devjm+p44aPJuzeNwgvhzj5LTs6xO7fdrzk
STW0bn7dOTafUlTPRycx7Tcm0c/Uhcxf32v5b4066L9u+UP7ApWl/bqn0v6LzTnn63v1OL0SlFBf
t7I5f7MGlX09AQMElWtO8df3vKp9T8c5vHoKX5RyKItM4mQXDs70SBiBOrGoqglwclOgxoN46WiN
mP4YsmtvmQyf8OIfc6fCa6LDve5s42oZtPYR2DH3DZW3j0xdO/YdS7TMDHApWcrdTHFTP/Yk/k8e
1RumWDgqHIZWTd20j9osAzgwxsG23pECrMc06vM1A69oTUPXiJP6CoeTQ4kXpfukJhQNKu1cqvDN
iBnLB6YMsYHWWMYrN6uOUaifRTmUm4DNMYfp4EDYaHpkHi8OTuG/AygWV1pG3b1W2ef91v0iG71s
69a4hXPTmU6inFhZhOyVBKP6uCrNoxG7R1IX5jVuffPqZEN6UcWjGjF5OIRc2fpuQqBWbAhCkjsj
//nUxoZSVT4qpucuQ5o0WFn3qH3qiquF/XO0ZvscljkZ9dgrdgPDV02Cl1EEZ90k7JACEXAeGlpa
drSTiKtOZm/nkAtdykrEtdGucxXBI1Oj8QIEld1vCQ22IKDEAoc4BQA2uuSk8K6NtHYh3swTnYvh
3ki8D2d5Kl7au9f7tfuFy0ukUEMPHatY9LMSEtNAgqvE9XN/nRpviI4JC0eqWMX1/qW4Y+bbmg0N
minPTjbYsVrFkJBqxhhzdypWZhDmJKiJsD+UglBBCSb6IbS9ZJvOYJOGPu0ILJvjamja8VH6Ktq2
ZoaPPX5uUXsuwfIs7++F+zUZIK25iPLr+007Hn8xt7L3k5X6V+bh53I0+71mURsK+LsRIfNHOs7I
tfb6mLmyPIxdyRw0I5UWQv4IBWF2TLgs3OzoOk0UTyhf77rcpga2qFxWMwAOpqoJzjMrfYvq1rI7
OL7/wxhqiE0aX1WiG+yg94slfMHCQm5NclOsZvod81dIaANt1Yxu/nghJIq+Z7NL3xnlPCF+77FJ
zqqTFsxbY1+Rl5g7I9nYVmlg7p3cC3tbttLnghXsjgoXUBkm7BlWfexnghASXA6pCI5N3NDzTc44
7+qfgxLXZM7ybajeoU88qN6D9tKHO1pfj5mKj6gitLqX9cnXT0Q2UibL4hqjtzCRm65aMUzB8hRw
kI/U0bRUcTSB+3IK+b/bMLuK4z83Y9FPmklzAYy7yqbp33e1l5//+uL9oVpYg/ghl4fCG0YAbuhs
LMBf9/ivx73/wP0BOOeyrPqvb//7135dF0XOY/1zt3//Bpt3SHP692/75+Hv1yzsOc3p3/+L+6++
f+9+8fUc//v5/Ps3m/fX6Z+fuP83v37l/Yv/+s9//Z7/9zp8Pdp/3/nrEU1wIvNgYQYyQF5BgTiA
L4t3UBieetTs078upvCWmuUypv4zNullqk0C+lr9Roruj43VS6JVhN2q2jqxGorYvAbv0BF9qscf
Pc+vTpWYq1Nf7djXEFZSmKx88N2djqvTsFyUk1OeVBX/Rdoctl61bDFz42+6bMRaFflbg3rpyFfi
5MtRnEJigdbQs0ybnfyI4YpZw8eYcJaoWpXCxrDP7GvDVVsTixzjnkziMnPHP32CWoQJNQ/PQe7H
Jy1lcgor6qaRcDHBmha1PqFBFZlr5ef7RUFLEqGGOl/luCBOcJ8Z9bAGWnvLdtMsEuIsBamQKkjf
5dRCnMCJfzEbrCN4TrY2bRaruRX5JpuZzOtsN899RgyQZ40QcKwrRsVwW/Ep0gFNMPEU+dU3UsbY
iyc5HYzAQOyxPnPX8I8jx/VHnU178rXtFrj3VgtzqTUFk5UN2OSd7rVNs4M9lfiz1EwUOcWrmHff
W+GYh7m6YAFw9gQYN7KrX4hYSoyLJxcX6AMSX/6eyMcGqXQldPAr0CkaZWNmTHhI5SZs5i5hinsq
W55tMEtjk9jivXDxKhQ05di2/Sz8oFgUuLdaFWrnGgx9jbBe+W1QbaRpkGqv/XMQgxSMWHdMbrKr
kavOvU13XTK3R7sPf3eM11gdLDMdyfC7ptKygZggDIeKKucyLPv5gDrOsh7OzOKDDJVkLGgZQp7+
7aaps7HtHo4X7DQCIvljBmBqMwc481HByLMx1WDi168wE+DPH/pXQZvINkQoX4gil6bHcxa6v8xx
GLc+ydKADdCx4wReL+fJnCJnZ6q6yylLnOTWDlgpfCssDyn2l7EOn0bPki+tj717JD4TsTNaD5hy
SPU5h5wQYhS2GzN2zX3bzpzx2rEgVPtnbkS7gbqH32/QB1alzi3WPvKyRlajFhPU5EscF/5Kwm17
I8VNkNVYgd6xTvhyELDj7odYvjSqakuk/CrUeumdT/XwDlAzxBtbezsTfdQZoe4Q5RguVjSeiryJ
bzZxSX9M+p3NyikI5A2DzbQrSn5CGGzkmokXN3Gf8wU8RAL1o2gyhlzY7fepGW//+YRHykMf1RlK
cDYdDYK4sXhEy+5f/ZKNNTMlol7MfZxqITFK90DdbX7Ie/zp3swftkK2jbyeQ7OtspXO0oBTu2Hx
UcMgmk/FQUPMOZDYIGc+8cmXbdiTX2RoyMTAyehMm9tgemiLcC9jxiIGFSO7YEr/qIIIThTpRd0n
vzfLMlxLKz0Znjh7ibVJW7LRGYXkxzZvX6qepIvHK4ap3sSFCapgsXyvSN6vfKNn8tPI70VTES4I
mW0HXU8MH2BqJ8Rz6gXtjjLLG7Un7kPbxS34NhRFfIbuLO2d16+HHiUvi7pDIaZ8G+BWH/3GIwrs
4qcX3cFK3PRRLqo1yeQo8N7MmpVwRygcgc47Mw8iDdiRKB8bmmSrsriQh8fHmVuvTVPqU1H1BMJM
YGy5k2ydIeeNWZp/hib7yDrrG+itPC+DVQYzZGVBozNJ3u864ykaw1vT4uVdsnADQXWaAILPruA3
NSCHDiMsj2DRDlxeLG3N2PYtNoqJh64uzzLJYcma5SvmQWzAdvwZxhGLNG/+VacCKlltPYMKqM9T
Ky5pXPGaelToWiTDdrlX/iWC01xbSieuhd/KXVNUHEo7W+Ao5jd16OO8vRdzWeaBivFOKOQuiKYR
AoMVPSZZ/V06+OR91+OgUjX7Tgmwh74LrgQ5cTME3nvYpi/SI0wvIOGTuhbPBa2ScK5sVMgJM2JG
j3yFUXJWoEniInTPgMzsngQ/hxVnFSSNRbSPjtS2oC1B+LCqKv1pV781BWAIz3t3LrtVIaft0JK8
I5TtX8IKYa2eO59W6+FoEijYZHwYsJ0RHJl8Y9xOvSeWeftZApTEn+BDKLSooG+s5tagN+wZC2yg
Tq4Ybfq7sJvsk+MyJxrnjyLI93ZVYi1Xvn1qeVujLMcJiq6xjt3oLczBqMy9PidJuC3yyjh1oHEf
ImmwFc7TbkdVwsUTt8HzJ0604kSFYBc4GBQYDQ9TUl+CA/p08awpM80G+qyDEvQfuhXTP6GZO7n4
JyL7MHlZQppkDNm8T7/NHqdwGPkGr9u3XjfNOo1Tlukp0rRv5916yDgKYg8cn5qMgsEQViE1Fo8A
fnd2ooYbrAWFF0En26AND7KJ54P2OOs0zuBueulnuEH2g8dqPGowZxgQoPmjji+l1497iWT3EES+
d2gd5+IPJOwl5UO4oMwzUNds73GYEzUdxKNGpPVLkExls8/j8hZPVXVQbv8ImYWpPtD80fOSjRdF
3z3q6MFSmj9DOeIdmcb0oQQ/J5O23Vc0mEBc2ZQxro92EjTvJewSBQ1u0F1aDsgkTUL1iWmxpC8o
c2jc+EUmmfNXTxNsiB0uluxq0paZHi26cfEayKncBYPzOhXQVmPprmsfkHBV52qbtR9FN5YnVP6E
pUC3Suqs+Rv7LLYc0zyoCceiKbDjpKVf3Wa2ewdXty2TdotBqeHkWEUVVrUqkFc+uryx4AQUf7pk
oX2KaUIlmj5638e2VaPCZqLLWLz5MUzUEojd1OPRzvkDFH3lbbLUPNgSooYprXciCx8g8uJdnvAp
6sdj40TZzgeGDnC8J6uV46NsDG8Vpt4bDu/8FFOABBA4oXU07Pmw90hine3hcXZVj4nwCVfMEhPR
hOgz4oOZtLeIPjWoE/Y54Ifgngp33WVJuqXh5JI5iz/WqMUDGMYjpZ/hJjZ0ujHdC2nXaJqNjT8W
IaluEORO7C2zvvgZf+h30yzip24of5ol8QjpvNWEBBBVDYhWGH2CSMarPsUwKLAXrOqRnK3jldWu
YtIxAeF7rfrsrWPGvHLzSuKMJ81JePbFctsU2RRcj3LzcaN4BeqBYtl8WXVk7sYoAMBVZHF3khWL
TDVOjTlbUSni7jH0oI4PhEWzkhJKoYef8ei0tBNhr4c3pzYOiUE3S3fRXD2lNcwPX9S3znOK01xM
WH3RAtuBCf+EZEjJEVMHQ+87UXEQVL/nZjb2Nt2OGhIDmM0gBtlNBiaTGbNBtUfuQ+GKqJ/szf7o
VXG1gwfzxMjMe9A6/6GXNa/nvOMhetb2hE188CHHNhwhutC7erL9GHyrxDlLsMxjKjgTHtDwwl8o
152neZNawatplc2O7hwXInp7ILZP+xWxIhjuLCSIPv4Jy7Ymkt1c5ez0L0MarAHPbyXZ1R8tHHQL
Oqs9D6QfRgKe5WK2nENJ3ULT0sT0Grg10URP2g8El+s1ekMR9+NuEqWxFgjmae4569SQBa44bLyL
UVUMBIWMznizxxDDO66SER2fym8ysq0NYC9Vq1BUxha03tWO1a9o0PjovOA1r4vfnRZ/ssW35LuJ
wfiaM0Kqkk3ZMdeVSxGcHknW4uqiW6WnLjjAJYxccx2rCfsvbOHcLoLDNJrGmo9613K6YPBpO4zQ
YbBNZLI2Qd/Ikzl3J8ecHsu2YkyYL2sCI927tXuMsvll2UNvzWyk9b4lr6dqGNm2a7HCrspVUTzi
AFswzL1cgx89U/G39AaTkwS3xPpHy42hypkCQCiRc8RnBYZlvTZM/Drgh5nsWu0yGyyWXN28wzWg
NtUUFTtZoOoVgNlty8Rq9X0Upb9JcvVihQxVTBZF59IuVw5g0inhBOITqljVRTBeHDHc6sXSnzRk
fUUvDn2l9xZIkU1iJcFp9MaXCS7VA3qjd6ro4FiDv3xJO6a5Nq5qMxieDRVvazrKNjiypwWVDxXQ
U//D3HnsaM6kV/peZk+B3ixGi897l+bLyk0gswxt0DNorl4PSwOp1ZjBjHYDNLr/6qr605ERrznn
OQfq9rNqO9SyUYd3TVXN0iXlmnUmLqwuWJt5Xr1xKgNyBW5i2+g6dHe6ibw+wxO1VgiZzkFCAVCX
s5/exgAc1wjIvfxn1TJEwoCP37OvrlxFTW19uWESL9p2dOjuMN203rRBUfajTcksD9PfArnkrgxD
wN9JueBzR43acwV2nX0SffRUqaOdiYtgqygDfaUI4IA39T7lJiebctmhW8K7EM7zWY5JvHYE/HNW
ezNdaTLPngD6od6qYEDTpCAMdG6/58L+PVS0GqMg6JrpKvbdmfYWpLLcV6lB+vQgT4lEG+5M5r6c
uL/duVOqMBjUTShQzhKoqOsYiyfX+u4NL1sEEyF9mtlueIOJC7NbntAW7ZmnWEaWxhcm1ADgWIBm
ugmOfYtzBgp19sgBf2SlnhziNBkwL/nqTgwIeiDRvyBU4Rnk5qFJFI+WRPKeeChMoItQ8pUzatBh
HJkbRlg10Bv+ryLsbgjssJbVL8obij1bS3eNBcj6dLkvGuk7N8baD1908mI34lrhwAy1MX7NkQks
bNLJ9gKYHCpjE7ImNgX/nXmXvlYucxF0FtOJSumZ6LAdYmt4S5vc3dg49qzEz/cuYohjmW6k741M
O0wEuCLNtmYuryj62kM0yLuqmWkYnioPuQXH0/EfplJwTUTanXrmKYvYs6w1xC3vgMWFBGgGe5qw
FVCKnOY+9/rTqoL2eLTQpjngj0JMO4XArBVa2qWtNfKojG6tVDjuzInMeGPYWd5Q7XsLtg8oNoc4
heRjEMNA+6LYetgt7bF5MBIL7gEVWRQf0lgwgojrc+b5xCVS8jZU+pFCWqGKEtROjA44ofkd0jkM
TwiERxSDFbtbr96wup8n+QNyTi/HPuxB6+HfN1H48L4B7EtACVDo5Bqtes+BaBrRTjfebJmIzQD8
btEcNX/61HSjJAfAe0tV8T3MSrNaIM304VH2YNqWrt8+Cm96OjkOT4dPFDfRpZD67xRSnAaJbaXF
IYbxEfSTPlVXBpn4u3rrFZ0TCLV5ojhlxMhpMbxiRuYrO+LOoNATa1iJQHjgttLU2WdejmBVjDbY
B1ALIiFq2rDAa6LdDTjxFwj2gFLluC6qiruQBHlQMhuSmvulMJuWPGrk06ismHg0JuoPVG9HM5o2
vBLt2YCtvDRThkZ5To0yQQw0J8i/bOzDYKrWcd2eNbD0K82Jf1dtWq5BXxUYPTDA5CVJfxDbVyyy
+k2hOV/Sr3aFM7TrxKxthi8qIMEZpacxwG5uhPuRSGpG9DircXITnA6JdWwUogbmpWu94sT12h+4
g2+kZ7SvbTVjVRyRUPnEXCm98cj9fDum8iJzvzlhg59D5Czosb57nToT6DJiqbRR+HLQxqbh5+AA
ZUaammNgW6H2MBZUi5dWxzqfFfPOXJJ3YSiCAmFTxOu+x9rSDMwhM/EbbUax46UguUm8QdwlJX6a
XovSUYgYYapbFsJBfVbVe1UBgbqwUMvPWe5ddkR7TqCiZnzVZr2fpmAgaINsCUHQrNam4ZEb3QaN
ZZCNbZ+g/vAK9obcgjuM6+SOpSTeLBEZjSu/a8QdoTpvZteyPJfVKldYXkSEviRK5QHanH7kEt7F
IhRrbyr2SefK1ViLu2ZZX1UH4GBC6I0PAU5o9JvWRRx1KErL5JAmk4EAudt3dadtTITSoeaoDeDT
Bqn8dO0HgWa+rmeeAnnfredBk230zxDd9mZKmh9BcapD5Eb5ZE1I9ftsjxTbWFHCAjxAQLFVYfFG
BYQaf2w+uQDLW2vy1kPqODvk1mwaVlg7LYRPbjlMGWvuVJuL99Yg2l3UcBRXTZsUy9Y9BRCg150i
kSC2C4p6z33P0vJsJW5yKfmp6+5gHHWsJnCx2y3UCJfNTM9GAPJiCwB1GbnA3WoP42PObmfldfah
JdZz6QUpcfbOjLwQ5iZyUQ6oiERuNj433NbaJhqmAl0isbyuTdQokCzbhMjXjHQao06+YjDE5g2T
CStRNEL2jBPbEbIo9q5Joq0pbLFSDkOX1LTNtUAGBKcM9bsqXCQBvgeovr4Km96n6ELIeBISjg3R
qvewlRVl9ZbGrJkMpxwPUsfpgC54HSTU2nIEyZYoE12Fhy6cwSmS9veQivGdGmun/OEbCAslsWvv
EjXvc7vKP7Kbmp6eJHUglf0r6mjnVlsQJ301PVlWkTSToaj4+6fKUkYrU5TxgUSY8akbyE2hYj5K
Q8teMkPf/f1Lg4ncLWClvfz7p5rnlJEF0lduxf079e9kn07LgLPuYM6/VAiMFh1Qw/OkhcO7pTmn
1rbak2Q1T5WavA8spIMwfYaTr11MXf+lM8Z7lh56nyjjHPn7m6wek3UrrHT393ddiZ6vqdru3KJn
frNGAngD7rdeY1TYKcKG457Vp6+9gGUJ3rjMs1Dfw7cpHmPo9qzIeLQnMqFSd3qTrfL3Ai8mDSrp
OCF2y3XdwJPFhQHaB4oXsF/cEDYiSSQI+nfQexwqSQJtrPWucTq9jaI23xMD0WSTVDnDL+oMiqd0
6YcpvK05xNVSnEuxrogPkmW7aQigRndGRp5f8uplPjzI0UzLn7bAqM8N9sm4zwBf2h80NiTvuo4t
QKsXgMm/4gzxptP1wOQZZSdRZD2krn1xwwdEHoNb0jr30rgOZwPTXoqlytyW3F8bxzt1qtFXjCuP
oVvV66Gw9acV0PIUuceRUAOH/FsDqZTaAzw7WS2p2vhtU75AZT4QeaXvXYkN1RqDaJf7oMuatNKe
Q3IpjO4dDaZ2a+AaPqaG+1wEv3XqS/bMVIQ8FhVubky8Dj3Hc3Q+KcuKdZ733i7002yj4iLYMohE
b9Yg++3oPqeB1oriO+aecgakfF6ptmHMJj23oj2iA/RK8xi41DgY2+ASzM5VV9z0oGLvEAtWBzAJ
owrQrooYz5q9uOaYlj4sEcGiCBg0uha0qbY18Td2HoULOFQSjsdrUfbRok7M4VATVboGjQLVtsCO
NsTjVvURclylgo1NLfAUebc1zD7c2SPcrahPcWjo5DxqiDiejW98xMzZE5wuu3603dcGDd6mBvlG
2Hk9rPCxIQZzUMYGuVyYSPu32J7G186BLS7cySf3JcJYnHsx4V1DsOc1LYlWvLFf705V7KL3XiGe
/spsJa7wblk1cDDuSTB6h99A1Af9PEwrd7p3vvoqPbYzeVUfEXzqJ5RPOiMyusRaTfZWAoTEuYDk
Comn2lXYDxI7lOeG95lHGB6SoXZW7KwdLvOfU2o4i1yhSLMypp3agOhJ18Z+4zIUeYtb+cctDe9X
WVMiBnnwafqQ3T2fNz934dKkJYCVnjRZa1TTjx61mJZpxjeShY1fc9sS8oviKLL9VzO+jjGptPg8
3xtba2+JbnP4tjB6yfYCCiDja14lbyGJbm/1NLTXGvXJ4Iy/KUDCM4lU7Wu2rKfuqOVadR6DlpGF
VR4dORgneBpVXhrXAIobRrHq9ve/VErqBQbZEKFF8XSlnh97k2lOX2JBSsyCmJ7ZvwSpeDXYln3G
hA+tqxX5xnY9Qu5S6UMGJ++5d3Wo0cPNtCipDV9RksXiXLTtdw43eSg/MPN8IimCee9k+X5oDgaQ
9WXDdb8KM/iSUeHtnXg7dszqonksPQjrVjsda77EeaqQUepQW1e97miF2r7bdKiG+o5FutPQBqVM
GKhl4xs7wYyYOPtVRdn8wvv9QQU2PuFyHTqND6d2XVLQLPOy2FdDf2YSikJoJMhpREphchQrrA7U
XIxDSoZZLWfEYI/yFER0gBVP5Q5BO1+rmnwg/1DexNSTokxQ+DoIzF9lQing+NBVUmFeMf10oKl6
AIx9px/mwtOIAofZSz6ctUERzlfcFRB0YiicYW8Zm2anI+XYuj3Q3VLSSwSMJknMstY2cm63f+tV
n20zcAgMyBGe+Nndzl3KOYoTJ2h5qZjPyABBkjSaVZp6fxy2DGfb4Dvq2ag/sHRx3E8Ii1h70sij
ByZXFdl37ZxNttRLnLhIzKt6qWgTW0lBo+vpd1iFu6KemluFXzASXIBDgg85ARln0V3498Ivml+e
T9wIFByxCpox34exWnChCPa7cl72YAkWiGbWwRh8x7ViZa1zqWlS2RdkU+99wibuAtLMf2N7bU3F
DwyB1n0qna+Bybs/5iU0oJbVAfKYjeW29DcTWN2gXHIPxWevU+bZVYeoxAKiYi9EGvmbcQUs6hKh
cV84e2QTS9vpeSiKF71yIbI6aOhYL2U3Y+jWWgMJGhpWSMxUQT/uBtspJshAwD499Fkp98yO85Mc
pLFNHSUvjuAVz0bJ++SFGzaOlGkuPxtbuAur09SylnRIelDSEzXkKried3TtCYtOiyZF5HZ9QcOK
hNyrwPEgdfeQzSxkK9qznWp7mZrh0mPWtwhkV64HNf5iRA+VWpGEhXL9zzTnNcGuE+sqnxXlCX5G
aKobl3SpRYXwju4veVLHw1/GmbmQKSQYmlwuqpRtfjmuaoOJML3DmRfd3GoC/ENjNrtgjjCpwJrO
0TCbxAfTFEwmyG0unclRa7Z370YRSMANDLqSkohtqpd4F1PpyCkDrVxov6DHliWGxkZnhYrw9lq1
RkHtMRCQW5NFLcDaMCSrimttz4psJNrAEaDS+IQ4LLMk8NcRydgFc/GDZMad8YjThilgOY1uXm3m
may2HXRQDeF4wJHS1t3oI3BqgNZXbHBskrg9gH6viRRpWYR0MEW88g8tMz5aR+IC1Gka0AzdWlnv
03xyUdQQeGQtAky8ixgq7Rpuyrpu04cflD0ZBRtLB6GYQp9j70C0UiUBJVoppJV0uBJ4ja8WLBLZ
2tguWlvxMwfCbEvsHWjntf9eFLFn+V5gGYaBgJQYatuw/in2uInmb5rI6fYrkrcGj9Fpa59gtmQr
Git/A69lXHbK39k93l567A3n6Dyaw/Nf++r0D6Gt/7tgbPu/xjD//XwQ7dmmYTq2Y5juP0Ujl66Z
BtLIuVBAkwIpmX/AaLhX0D/OPFMPEZjOrdQJQyabjYUibWlSciLMcOQOxr3bae9g8pODGLR3PT7Y
VcE1kRvXFjbvAu0YAw7N2Yl6+M4EMwJ2aKsmae6eSM5QLTOOSUyvShDhFmjNZ80YuGr/8HB8tQWU
18yRb17XX+VAd2F0+TX3eeNlAidO6A9R98Mm0chLFd0PxPwdyDgtP+S6/Zo5uX7MwvpptdYIarM5
2hYTZKO6MtKueFoYPHtQDpYkagNwRdh7Tp0XzaAnjZm8rerQ+aHLdxU2BtYHqi4rH29BnjBarB1r
bZhMhMzSfrjs6/oMdUHQS8hvMv+otO6A0I2ABVwda2wqj7HI1x7VTpUQeFzx08yz7Canyca0NzGG
mInpRCPzWWYCKI1zSXNiv1mGV4sUyyjrGX0H7HVZ9PG7JaZiHeN+Q3FSuNRfzdpPOl7NkirGceXO
md0coRZ9CiSEZDw2PyFiXTPPG+AL1fpGWf1aOBnkmYrr1R2tO5r6vR02NCESFU/pBCtLBjdzdJ8K
AeYms8J9ZKUOaxwj3dBTvOSpvbf1FlSwSD89lkdwVWHXzWZdzDgM0ByI2q5b/WGipHDs5Ks2dy5O
MbASsvtTPWQEwpJPkUon3Q/zzQhRfsFaJ/y/hFDbc97zf4aM83T7SDkNmyR1Qzd1eit+/x/SttEo
CiP3I85eH9sn6z8+i3p8gAPbDqIp913qePuKQzjDfLitSd0E+tJtai9alrL+gX/3ofTgqGm4rfVS
XTw9PHUoo9gpGu3S6wUAGtg3VFByYbPTXRpMXHFCQgi0Q0TZLKex5zFSG6csvqSvQ2gYq1I57qqb
nd+uZmM89T2qBkiplGQJ+iDxXWGY2fx90efgaOKZ/9ebTnI0v/6PBOp/+uW/vhaS//wNl/6PP/Nf
/8a//r9lWW9/F3MKdPPP/6r/H2OsdR6J/3OM9aPo5Fce//4vEdbzX/n3CGsz+BfGFiaYOp4fHf8j
mdj/HmFt6v9iukFg+4ETWI5OMsV/Rlj7/JbjUBl4gWMbusFvNUXXRv/zf9jWv7imZ/q+Tzw5f9Fz
/jsR1oZj/s2o/ocHnGGNbTu659rufHzrxj/FrEfNAK5OEQSSzuVj07HNx+F9VXMEK+zakyS5Lgj7
Wc+XxZi4+6NfuWcxpZj5cAZsccotnNhRQB9SdsgTMsdOajvHlD9MVh+bnsaJKAz2i7Ww8Utzja6r
cHqChPXeY3K19/nwbKoZpuH3PriZHZeNixDunchpKNsk362n8OdoklABK4Gttpkdggxe+sRCF9sk
L4HukraREp3dGdE5rDAcBh5a82wMXlk47ifEJ+tBmMiCbOcqzewhvco+a0axmkylE3WRLDU5kFki
e4UoXLGpoGqTAfpM0tnG1CL7pm7aTZ4WsFKL+CD0KKVDNF/GiBVCH3k2Qb6gVSeUC0Pjbrwa0igj
iUdoEf0chc6SOdK07DwCuyrxEgzGEz5+j+gBv2I4+MHagj6FVwd+fegFAOjowdzJ6g+BDunIQpjj
4ecHnVKQMedn32E/tPdSwx9VBckKufLDyON9V/TTGrlcuAJpvbYgsarInVFAXX6eNjEQY4ES6IRV
s1rShOobTRycUhmrrvGfpY6vVboxIccBeGQXrVkkAC8xDDlgRzZBg46kLxmxb62ZfuGWzC9DVH8b
MQ9P5lAMi8Z+Ad2sL9EWpWtnVD9a848DK4/Tv7unxRzSbY+72DkyeaQYafFuuz3gnlmobXjjtGmq
7yFtyQc3sonm6nfKTA8nIOaHwvsxlJbAfJRZTFm7k12zdMx8CT221D+qIWhx7sULECDlkksH8BUx
iUeAUHsmY3jEdTJXZ1yAgVxjr7sAzForCDeF3Ce2HVErT+dk0P2tX5dfoc3cdayadEdGOfuG9Gsk
JWgHQhAFEnk6SGHSpd79whniMI9vSQpBOI/ecsJOd9JKIzj77GmoK0F/W4O9ErGJ+L5K7GMI/KYH
H7rD6vPoZYZZGi2gmSmPGbH+0cVexMSIuHcNOCB5o7pYIqgKB7NbdTrTZB88eOQSITQRn7QccfFl
tktoqZKHUJkSqVlADcuFqUr8dl1ErKJXgkUa6dJVC/ssYimAnxGha9XVS6sRclNVwwqPKXnGo8+Q
XCCyybTokPSmuR479WF2CAgF7feyr1DchPk20X0U6k72RbrzKtVYlWDZj5dmZyMONLBzp9MHM38W
2sgi4aZaT72xOEdYQ02RSQRM+zZrrCLWy+uhVN5aZPFt6KtPUX5QjDE0mZOxi2uOWRdvBjVNRlhh
B62YUQZjujupEPFKe80ShPjZR2U62rFvIKekpb0LvSzehfJeBZuxzq13kQ1QIShztIAHe6T6XNtB
f6llq2/qMGeCrRmn2v9i7dFuJWxK1nmwdRWBoAyS35oyOHYpmOapnPZpZ2w0wxKbIjM/S1KCThYb
zRbO/Dznoo88IhYmeBNLNvwyUJTsoHJYiXptka9eknDi0r45lf1hOPZ16sPbyMmMHR1GbQmQEfk/
Zx4VzbKmHwoYOm8qpSHdUO5uhPPvWShXGs/5yViZHzSK0qUT9vdeMeHMBVCFGORNOLADEcpAddti
XBwsBddoUoDYAc+1mf7OygnOuM1cwELhssjS8axjTCjtGYcGnEym+rDCi4FUNhptVBUximaR3Ed4
Bp0DZyb1m/ZvBETZi3jDJlJuIGut4Iux1osjFDY2HuuAR8r2YoZ5+s/c9eyDtCBDwISD++3UKydz
0p2Ur9OkrFveZR+E554hQBsrw49+uTXgIywZ5KKExLcHpHYYkWEgLfCytUCuzMwZkIsZd/emNMxL
REBL3Yxg0vpZchBXw70g92oT9uMM5mE8PBiyWCdqz+fn469i9x+RKbTyLSnXo+QbiKAMCTnyi9Xo
6S9R7D0TgSsaULl+YuB61z0HIos5aFutar6dunAvqS/IYiTtC0gi4WICdrOwyI2vJuPDasHDe1Hx
FKzWT6p7DYF87JzZHtPqjMU6m10vDM91C/NlYTB7Pdiqa3auOxpLvGzE2Wojz11eIrIx8u6GvmGw
uYD1OnxjIC5fq1zz1uDjtsIPELIkdcnCFKYRcGR7Tx7WqZVcPRaM1BNTU3SkVnE26CsUO2BGFLZ3
sar6mVojs0Rn6Hkvpxc0NmoX2H3J/fXUGYwcMuysbL+ji+vHDHizO3svscha9jb2OMSr2E1+OA4o
QjKptRvji0nzrXOs2DMBWvnRx+GnXozlATVQsA3XhSutdTOlzRsghpOeDvGlcwhd0y94C8ov23ot
RpxXwG0MwrQ47dnhucuhQrqL0jrakfZgVpW/sRmLvJEedtLBbIMcW+jLtMtIK85SAqvdnwI/MqxT
Ve3g9NcbRtLtvq9pLkSZRI+W93yn1ea6abtx306JQ81e5Q/djIplYbrDp4cUooNaGlazRswD1eRU
cXo2O4GkHPTSNmj8epXUUfdR1M69T30Hsyn5i9QlFzqR5JlHqORFt2bvmZ9s20rOkQWDwBieQWZM
X356qMOJiT4695gFJxsCDRq4hQi+0qNz6Vb5FV28RPNMFuvfXzYSASVUBVJkoYac27oq2GUlbGWK
JFr1pTQXrkDp76NkOwYqRCTSj0zbPZacrVCnSB/6099/sgsLBZ/Fj0+v8cd3gu+VL0x7S+OYniPv
ezAG5yVt9RLHYLZOHbt+jc16WOYadEnkcKvCSiq18BpuisAKNkFm8UviwELiSv0vE81swUiTSHCN
R0MUwH6QMNpnmJJ6bDq7KtTnqkv+oK4U98o8kJ5IbHuJ9bBp7T0DI/wQ4QWlXbFzJFZnvUNnjcFl
5xYazXQHgjcogKcpLWF622Epga2CRMmM99UUbM0g64+uFTyrGRvdetvEFvuQxOODRv9fieKlHfKV
HFG+aNmb5NRaxLhAV5Vp6kuT1tTGyFMmZLyZnvPhm8FVhOCOHVv9qNwPwwd/yL68ZziN+QOFDR0/
sOtwkTrua0cU1rZBV5JT9q+T5Bo4n4NWnXyQpCSrwwkYV7lk0Tmt0gGJZk0xS/ornBNWHBVMB+Ky
ME+IMF2zmkGIrrAd0y+CR0RloM2rnQD11TL3q2dEwO0ic4zfepPqm4SNaSBREIEEIyUwTpHJvPb5
VwRNrwdt1BkDNEcTn0eVHkY/O1DIARTyliVyZFmmlwy5r6z8bVU1O4ezvVXejpyYbU0GSeTumgDV
8xRtBzbKTekspVY52GrAfUft2dNahuqpC6su4Stz1Y1XUS2nrBpoX5GeMPgMth3F8BT9dMkVWKBN
wtVLSQ2ZtMWBBC6UnT65NcCbqu9KwgZ3FavSWz9n+cyzZZWTw4AXZYbl9bCe0ViGOwOYjUms+3xw
2rm5XvRzvE9rrwg9WLYxvHoXARBfoSH5vED2cR6tkEosYJlRncCMBTnmduTey6nrEGtmMzpmplxb
u0I1P53hZ2IwOGYooajaIbZyeoYY9zDgxzdXfpEyu2iox9Beo30haX2oobrzBWNLVCFRZKY6ZzhG
CwZN7EUB3cjPwbzLgH4D4Qv1mc6qzW2vbe/a26Z484iyobBlL4zygKTzqF14E4YLy1wrtBpCg/s3
3gjEWMSn0CFPCjVLVPGd7MedTZ6yXgebpPQuFWxL7LxE8gbv7pB8privkyzW1joafhDMRLGCBs1m
LYusCP6L0T43TnDgh2hsFPFLNjWg/rPiQ9R6dLGxoHbmr9bSeRE+cjYWKRoCx+z2PfzqgTncLPHC
iYWMn901bl2yO1DJEEkVqtUw53aSzVMZW1BnW9dhrzyY0VqR1lSj82VBcYzsROwslFjtXHGHXJS0
jMMBduyRrFyNCR7sDQnhw0katRNFBFwVBNJEKvCaETDo+HQ8eS0i4OhZd8GLaU93D0Md2z8iWFoq
ico/x69VEl1Ju9MXlSvDFefrHuHB2+QgMrXHie9ZY75ENIrg27xF4owPRsvfgZjzWlO/phGFeqlB
XL/G5saY8xswmyLJSMIelUd513ESEMBAuqCd3bVWPqA1uss6qt7dkYKrozpW8NMJvic1SycwDZka
Z+fVDX3Fjqm74naeOZSzIP0rceqzBzoIBUnIfbK0MKGsu8r8AGLif3SEAnAiABweiZwziHmgdcg+
y0r/MDXZbBB2hBpfIsHPAztPnmmfkSlBbfNHvkpXzgIolich9budTLu4i8d1hSQMddQfmj0eNl7D
ZGhNEnKtn6LGw1Tk4a8abLE7P2bA7bKFH3B9tXx7gpZoh7AWbwSeTccA5GYLnX0/RPJPVGlfE4kV
BJ1ha2TDvU6YTu9tzYE2LjIOE7c4ma2kQhvz96HRrENQDriKSvbdjnYfU3bzpgbRKdFcfUeLPi3I
cqoXw0iCAf55XkVOeFPdBkSpQ1bm5DmKdF1J4I6Z67lsTJwN7gGiQeAFZSzO04GobUpIph9u+nBD
BDUtbqdC2Pc0Tu/S45ipvAJcnofUPQfWTYrVOirhrI3eBSEWgUtZ25OHUqyEa1+NnqRq6SDJIjGZ
lHsJrYA6ZFxJQPfIV6uVqqrDUOTXiJeyTT5Axy9zb9HAFI96RJSkvvJupdYTfg6k8/DsC7BXEaPg
vQlFfRiRV/M2GF9ggElA9vstF8zE7wfly0BP3gfpEvL6srSvafhSlI/Bmxf9G8RvJEL9bqqvYfwF
Pjywr3V3G4dDOn6Q0Va9FSDF2ewGm0ZyFLovDePEIfysiVtF4AGOZaFjcBihN1IJknp1DOlWSrcG
ckbQKtdl3P9I3INeX6GkZONVzXA2JjJF8cpwmS54B2acLzFKH478LFwuwm6HMmZjhh9IdqJuTwBH
kH1o8SvjCXp+YO7EbGuKgErxGDmz8dXzkbF86h6N/O/IEaRLAZbnfcqLV5Q2EPg7w17VuD4ZjX6F
wUfikz2C5P89FX+E9jMMOSjNJ3Io5Ov43bh9eFUWMHvqHi8i+3pgsshmh2/BhwXCzOD16WC76+9l
si7tNdjAoD04DNSjDzt/Zt7jPKCCsxFzHXNnbzHMhZzOcB5lJIohyhSCNp0T+1PP20XezotQIGOA
7sUFY7UTHmVLAGP/yNIZHPAREz2iLEFbZyES2OjGJrPPDVbFjjt9B9xrSl7j9J1Ij0XX2wuQw0RP
sVhQ1pcEuKo1EavAP0pnPt6T2YSF6GFUzQpYOtahr8o6ALDjeh+qrXIOjZMu/BCrEIFMdUnIGiBA
c6E7wULrbljDOuYvOFAPHZm33VfdVFxexaI3wI9f0up9tHiPfVBz/jGMz/bw5XenBjiyeW1BvSdG
spDmJkBfSow5RwxgePha9kAnUfqbqf9qHSKTg29W2+i1U9i87ZopTvI2MFSaX+YfkfFAYrIYYcBj
6FvE4x1WTk5lxFxkOWbvTvojC08i+0YCAB4IaWixKKtvb0B6A0Pp5E/HyfwoeWiVexnLfe4fDWT/
IY6f5luXJ9cD5HfBp2yIu8CFb/ApTzbiqCWLCk5HxkWWdgsbZ1+S6OqiojIPmnMEK9X0HFyogEl/
Og7qQ6Rbzk+3JRxvYZ1nIZ3cdvQOk/fhpp8JZe8MlCEbSix07Q8GSnIzbp11LDGshMfA/mXYvxL0
m/SzCw8EEQo+wjfUJtZ2cP889UumF7Ps9mHn3wlLXdX1S8q6BrcIfLQrR0WvPcr+jwt2jARzyuRr
E74A76yQ4tWEeNK4+hQqwmZH04ilW30Sc2C2V809WA2XRe9fpKQAdL5Yvg1IO0ONBBxS3csAK/Be
SeKSEqaUxHs0xU14uGM6wl4LY2urN/6MDK/GcHO6Q6etudkDcFHIWbp4z5UtkH8wqWFArDYWX2NQ
gVyksFKgZ8PXQL5p3oOPoQcXz9tn2qdXkmVHmWcwQvDzn2b1YiTbWM4ZoYvBv3nFo7HeLKAPHeU2
3pqAIMmcmJKqfAbgllFcFTTwG0++muK90f5Ew++gPWoEBzXrhlx2A/LrTURPzXrk9uNvGwhbN/vT
BLeROjO+OeoOrXMIToWHcOYd8LxUvysPYs2t7fbjuEPNHEC18oE83zPUi5HA0nXO0ZAxtz567ls6
XtNsx8fr5dqwVo7Y1VbPHptynvyt6SNM75MJHR9uxoEJap8fTfq/UjbLSnKEnfT+hwueQ9vpCf+K
L2WWx3E2SDpI4FegyDC48l3mACSwesGH9omPHoZqAWVukaPCFeeg5u/unfGCkF5LN579qE1tQ4S3
S/5KGX911U3i9+DbZxv3AlP5AhVjEJ1YwwXlGcdCSi5mBxbqrnePrNn5KB+ynTu+gdZW/U2Lf7Ss
OJKfCcH3Ut2BHY3l/ekwGyLUiHNkEMvc/CrDH526c9CMEhngRSUfAPOn8VHZz6Y8aTPrY2N0+LH3
aKrc/lRwiSlGU/K3Fz7G4IUzRuKgMpHP4AC42+VX4ViklXPac7yGAUUeO1jGTsdpeim18CXnu91U
v6pwMx/I+HULWkL96XffhovGrfw9G515qeN8oY0vCB+pSIWDGIPeZ2ugFrM2qX0QBbCOLTOK5dSy
p9iPCZyW79z4YuDFZx/UL+G6ci52epPyHZXUhu+Ui0G8Y8FMmkyckaA558r97sNnFyJbe5HG3gSO
6dL/2AQ/gRAsVzR+fBsl5k3FqIOoKf7XwBHwwy9QD9y6LctsvdiW8cOKQaU9Ajj3lvYZq7eaohkg
2DIboMAfEIG51c+KoPjmFSx0nv4bS2exJDl2heEnUoQYtilKxsqijaKgS8ysp/enCS8cMR63uyCl
e8/58dImbD3pCi5tRo3qIrzZ+ahsq/k3xRBdkCr/EudvXYTLmweHggInqM+8I8DwKEaC1pknnCuX
HPAwwV8kpScuZWX0eH4cYF4KEwEcKTc5EESrNLsqfkrs+IX11Xf3pXXiyk6jvbHcub/4zXSqbeYP
PpVlxOwtbdVob642eRzVbh7/jORYhuB21vzdVaRtcz9zb87105xu6Xgxmcb5kfgIYKzn4ZFRWS10
66W4hqTM+wCbxvidc+Xw/Jbv3H0J2QoLdRoB29h2Ft405Z8U+hYyytyuGkJQbS5Vo0MhxYHfnTv4
VDo8k+J9OTTto7deVcMtES1XKOgD1DrShZcuxLZnbgNxV87E8W4z+ahF1DZ5/fK95skKP5l5MayT
Sp0tL35DmQey86M2/0gs/t1hwb1euJFwoTB9wyGaCPyljyzwQdSY2OXszPOqAPs13gQaMlP9IJGc
++Q4zazvJX0m2jFZX27DL3S/0070R4J38C/QuBcbZqoxRgLK9ZpS5pIgVvkekQDXdCz7heibOExS
ep2GvHPq+EngK8KARWOU3PJfZYr1yANiUT0SX0wE2Dk0eNXR98Cl8DQwWKtw8sOpUTG/PIQctRiQ
bINdWZpVOyOfnAmcPhYEKJdUN23+HJ+XgSPNGK6tis1SsOVhhxOEm1k0v/RGgM56GAEtozYpsKgX
gtHOjM+UiGyDb4ukdKy8g/Ac6a6Vqhudn4XkWeS8j9jutPw+kp9KNQcoj+SP4qmGH9eFt3n8GvhY
yAIntYfbLxmufQU3NImeUe873W1bbxyfdJDr7Y9Ic2a360VXx4CK+pbYlvk2VsjeuHbif5pxykYC
fnQfcpCnWAlesnKLwoz9NsOz1DCHcCEKFFG0fziqcfET07ORWQwjzjViXAkN1VylfR+SJ0dxSoIH
XGITnHrD4ZUlNFmVfJARNBpluOuDaUuAF6o2rz8h6RUQVsl+sOyC5WQS9Ka6Rktk3MkS7y1R68YQ
oU9xepKnMKlvTJ+/q6hPFnnkAFN14YbyiVqITL8Y2S0cd224TWmkqFnk6qdQnPrpNKUfjYGAWEV6
iJnVBbYn7uSaKM/Ew5TYzAdxb/qIFOaMg/5Rad9klOvNvSyva3861kt6Ks099e18I8RQzMbB0O4L
k4IMpP2oWArLfUlemDm89MK2RY/CTo3tZrMAViXJx5hek/ZRyh5fks1sIwiHgdxP/BO05PEeqAzH
d8X4avODlBOE4MXwknK+K7AFkT+tAC/g6hwt9G/aZlwu0/SWZw+5/9KUn6j67GAFKdvY9AVFAvBy
10ancuGYyY78pyyPRH8VSXeWKdVpkz/CJAgXDNQXvb4SN59lz6A6m92xbJKNtqG3QjnqjDXJEadU
vFwGvKixg7Q8qvfz4OrSQ5V+k+QR9zj7my3mbNw5jolFd4PHliBJoj2PgX5IlQ/k3EtyXAOvYjSk
fjNel/GvHYnMVTmpMVlYInkU9pS7E3MX9b3xlytD4iqs3q9SRSL3pou9anpldZPFAxFPVQ3GSJCX
Rpk7SAmezeiVZFoqL9/QCdosTbYqvtNDyZ9wAHugB3d6souWc0ykM+tZLFFbeZCtty45WoQKGPRe
X8wRixc/RC69W9VutN5xMlJX3kfbLLvlGE2N6cfghIyF1658VwRE8NZnrWBVJb3n0BSXOnkPhWNH
nGuf/inUIIvXCWE5hmedh9Am91nRL+QXIPaZ+RhHO6JyUuPnCo+YpwSVLFJvFRT2xwBceME5z++I
07Ownop4NaVTzCNTEVuSkL7vq8aBVQVcf7n05Pag7HUG7OwBKjgiWwz4CYTbXjudGN21xwwXIg0k
c5F9wCKF7tiq3Yb69KR/Q4kWS+jTxNQpowRr5z9C1wD1XviF4zIhD73pDrjIZHvZqPW5QgamVv+m
gI2ZZNxMusryixyR/voyln6Iu1zdh+ohRdn2onHH5+I7r2SbnSOYvFA/ow6zECaTBZ11DzP8yyF4
ioSM3vGDhCGCzK8UsvUZlFmr2Z2c2aueq0/Aj8p7GhHkll1Ssr/sLqRz6DTbwqaXP7oosD+1mKyk
TSjjfiNHzRW6Q00xqsWWzo+lcHc06OcDJuKi28jLO+c/CLb/vfq/3NltiQNZHxOubFqPnUj9DXSS
WVZtES0D9UngOAqvUXniw1LR/c3OEr0IBUTrwDXzr8d2xHMHWHAhB3VTU1TlCi79KapdZszEmcv5
O9vfLYDo4EH6r7YYIpT2+jrRttvMeuYt7cEatCf/Cep/ev7KPFKW90o70TPbCe8oRDtI99MKXO8T
8W7k1gYs2mHOYVG15+WWo44aoz+RS2AqGzcbi6M1gNvq19I8cotOJvGx16U9F+JzrRVxCfqAUhXT
a01I4mbZzMynnuiK9U8IxgSxYas58P7wNfR4D4jcMIA4u+mtCE7a9NCqD61zqaUiK/fRJ9e8/wgH
wqyF3zZON7OMNm8+QuStj06DpNE4ZAYIH6YWNiD0uFGE9tR6rxINkZ6xSTuPPliLqPfkQ8yw27ry
+K0F37GJYUYpnJKdHseAP+hwH8ndKD5l6hSdbxkaS3PZkKf3msplkj/14zwdpfIpA6y0H/O8M5+i
cBTX5gifEZpJtFJ3i/myELZRfjUawZJfyXimQ5jMmU0r7fqMps1byIxR0W3JF9ACa89zhfxujLad
vpeHW9X9Je2fYjxEIOUBuYwJu2o0rBvFYYneyvhVGn9nPoqWG1i0x4gywOarxRcNszDxq9hK0qu5
fCwAYEwRjqSBGOcfAnG09S3M3iqeg1IWwNGdZbC1/wZo6EGgMKvYa8L7ioup6mrdKt1olnChLG44
v/B2SIHfUQy4KLz1vCIrE/WbgUdbwV6qXjpcdSH+eFc2rkTm2HH0mI03wdqVm++g8fJ5axovWvwa
Z6dUpz/4xPmWKa8R6tP8s2rY9g+avsU1OwVb0/yYyakkFBx38ipstEdgOvlhIgcPxJuoeYQoLfI3
OVPAW+TQg97Ik805yhAZXJD6bTpjy5FVcI/GKLexinIUXWF2ieRXJExCTiU/DfVTm7Mtv1Jx2lfV
HjvUSIv4suGliiXahs0t4bh69ga4Nmsv0nJsqj0xNdRzuhSXbAZs9qVD4jeIJO+r9AN2Mnmkr7Uo
onoa8/Yhxg7Coggo1CHxGSs56bUXBes+ReopIUKT7HBAKIJX/+E5b/odEjG59o3sexD+zWMCznPH
bsY1gaQpoeZyeCYC6M/8iWY8r84KQslqy/gKFJTUFMo0ftOuIZP4FKo9m0MtXwLZN7R/rYKE9kFq
QJY8CU9AMYm/SR9/mhRPYObG0YX9UedVICNDdiaSnDbikz4+xlLs0+18K4LbmG/b6D2bsYZ5UfJl
VSQ8kXExehdzOgXZ2QpeYg2iaSPL7+t7b0E6clSdWLTbP0qf05m0DXoxaLutkaMdp8YdsDRj3pQl
SlK5bsWznOQ+wX3S4IPLkRjcUJFdbNlVFjJo+11Q3gidKsVD6LeqI9xrqPb2E0c9qS+qJ3EsUR7p
6DyD1r40DnV00kJxmxukPysfRfYU3RQIWT2o88sqlRIYbaT1EM8AztHzm3txPAE4QRFR1bPuAW88
2O1aJcCe11nbIXtGy8NCaktnVn1olcvfq2h+JFwtyoqJdleVBMpm27Ao5zXQPNBXuunU13pWPAFJ
MYahTbx8Zsa3ZqSbXLrp1rWrARmHB202CZvsjqeztY4TJdMJ/EIuU6d0U8N/PSKwkbxW9PVSzxfh
RSXVHpb7YvDrjDfXSGOoRujNFSgzpzTmfVoei7c4av0z2iL2CI8udY8+Y2LMAY8EUFTVkQ2DZDKu
cGgVWcKjBRM2Kb+lAgCxyytfUY+17qFKNKsntcYsuYHd0S+WhbpLHA7nGuVNron7n0ixBAkLw1qq
+PT6bQw+d3dykvpmyL+JjYCnO2V2Dx6Aimh4ydaXG2qhm6Cv9WM/MxQREHCtaKQU3dH9rsVtQFse
GYh20TfI4Nj9ZU8xNhI+OYV4HHuhye7as/eL38L4OuSnbAUB6K/UxxepdKuI59SGK8ZLjw980Lil
e6av3Namz3hCb1hBOyRvpDE6jXxZf5yUDYQUA1QduX6W2tQGQXRE49BKp3a90Kk8kYM3zbqQckjG
QEJQ7779GppT1b/zq9IHcHx1L6+hW+Y9q94tlT5fehV73g7qmTtP6f91xPPk87saHRBtCaxBfPlB
ZK3e6ONhVH8X4dE3F1P70uhWnv+FkQm486t6hBb099z6zoUvo2n48+waNp/YvKv7bXdQd/T3IIRH
/g1+zbZN/MZudHF0B8DWpDp0KjVQj3R8hsC3lrljxprlG7+GOnMtyV5NNaS8rVi+9CXwSBRUlnbV
g7yNPHXxAviUcVY7xUvYQHBdTV5MFFB77JMdHxnZUGF9bmUaUt8hAcZ4C9rakStBXUVzCNkNhuag
Fh4eCxqc/GUb7JgYWdi5GEVukxD5eRLYJbUqioqcan5M4XcYQFTX8LfCWSW5I+6ekQ5YFQtOn/V2
CyRd59cB8Rmy7jRnthDWAD2d5gzB7hjTdcJGXNXvSf3zy61a7it/RPbij9ZNmV9UrIxa029S6S4C
XmTxr5wD/400IB9B9yr5jCwWBGTpV3nXh/qV5bbsc9+TuLRszNKJNnzDE5wpmfkE6ODCFwjmfLf6
2W7r1+RFra7R/LaePjT9yuVB9UdXzP3YwNIHBZWaG3MgzQYFbtO8TB5oeH2rHBW0yjcc7igQWy9w
l3mv4/kVRO4Q40OfLorhDy1jOY7KhBkVtRquVPZ0UtBsaO3mYsluUe1ScniKO0p/VfgLlEcQvCrz
kfw0vUcq+Tdjpyt/9PhTkWaAA2CUtyz7C3Qow/O/YoNSAMgBAM7STuyUzBjhBEb1ERffBaY1ZfiH
DHQT2TFyYLpLoKJv9KX6RPVbICxRLrtVHzlFpJJ4+AdytCZGqJdRRHO3mVg09xhqNnF8wjeGWuIq
ws9JfieeBWAhrbZ7cJ1idAlphASdWJXpAA/bf+L0rMULPokpF9yWR6XmdqcvFGbrqunfKf+UawcA
DnvE2wC/2bLwom5xgEeB7rDBhtU2/yiF0zy/ER+WSQVOHliW6q8h63QIvb54b4q7Nr0vePCpzECG
oEi/MmInuguBhAsO9qTbtepL3fJzljcRmWAE7SPRBEyRgM/J6HSAfzZRrETWKEe1vHIjO2gXN9PF
ZETeRX5FyD9J/PYCHzNYjPTFKS63fXCYylO2CjRatBOhyar2MPvX0It8ivFI+vPGX+vf5Gq21HFe
AsGSCt7270XmBKilRl8sroPyIwo1sR8kRxVXmW4acdt/mVxhA9A/YQ/0apZu2ZKkAEC2CN9S/94Z
dyZeGpoawvyWlTwB0bgLJHRLnmS+6mz1ysAopfkKH2BXkQboK7YIry1veocXRNJ3dfseVC9Z4ZdX
nUGFAEGpLJgwVsA4tZuxJTfmX6ydwniHMJ4nAjuS0GMe7ja5cbVQMfOkDg+O2okri+Jek5eWLg2b
uuf4mhT3fsLGaNmZ6hZU8PLls0cFC99CxqkfUEBIb6bwyDlWqrTkudSmVfGuIrkQQQdtlhuxOxXK
Thd8yg9tSmmEjqRYoWCLoGaI2ypxJmEtun0Qx0CTKWJzl+TrXV7swFP8Vj/17SFiZVJ+1OZ7VZqJ
qJb6ntuIwi1x6vkgu43JsRO+6RSird+4BHoyrtgvnB/BmZtqnZ+JjjMaxSaLZ4MriHWIxw9tidI0
+7pYXFlc2zpfcumzJSgMpBEdxlYyvjP1XzDe0+pYqb5aflaG6NFe0qtuEB9r6zSOaILuK2Ai5tau
y1mtE1o362eTv5N3C4DjNY03sCzlb73x2xs/1fAtyg6uT1SOdinsW8fkxnb4LYLiOETR2RzTiWPS
39wxaRgcphhfkQ7/qNFr3t/ub0NyU3Ek0KjmEGI3OYR6udSCY1LiLRRprcOgBQZrPjqF+HBjy9KT
37gViDNBKkHiPdFYCr2GE4RFLvyksLyoszhwrc4d+BA0/L9cBU3OvzQoCIldlfhfn1o+yYE2Qo7A
+UtY7voJETMWUPtyqavOnaFTJHjuSnoUMdj6XoNrb7aqdArzM3wHYPXAssAXtS3mJcg6XENQOIS+
dO/x3aAoi2ywTetS1joTyATouLhpfDMYLoJhdGQMDDHTHgWoVufJXIXoIMZjrlrAudcQsHPxIwoi
uPbLc+ApkCBH+YPwLyTjqm2go8++e/okON4Th+vAl6wPkAKI85cg+xGn+DiFyCKKOz52kC87Dnfd
g4Y8zqD1mjRvEz11aEntfjOTkvqrd6+Jz+nbnUlmYTDgfFYtACOPmHXIie86vPOHmbawMwmHpbtI
1mtBMJcsc2iIh0BlO60edaCCq3DN0x4G+iB6VUOqCtGaIwMJpW1i71VdsymV98z4Z7SggeKVHHU7
1jzqhkGM828A503ySbYM4gscfcamKRxp3AbxpUWwbS0kgyKsb5aIrYgngm+KghfidUNnJm+Y9g0u
e5qKnmXwp4YK6vvtaJ36eWXFOFjyXuM5cEzTj/5GktuKDTEKqo5jEBiT1DxCwsB5on//v2DkVzRB
yU73s/Hx34UK2Uh1hvBT8ZyV049SqRhm9yYZWdYu5CHu/yL1M9xAdVxY0YsEQJhvuj7lm4uFTKoJ
vyTjiRQSzVoYctyQvr4N64Jf0GJTV0p2JD5k4VNL9oZl8/OwgQ0Py+LYzlZL9T3G1rhcMFhCPL/n
2T9wbEdArgFPDq1P3rJ6UYabdBWZI0C/0CdaqEhCxc/JL9X4rYblH1vsBNGwXigjmLbduhKSBt6G
bDjlibWpwh9D1Llfd/k2Q+AaILpx6QXfhP/McAsz6jNxafNhYu/maSLuJmHoGqhDzjef839cHcqa
FK7WSbTdAlImZNRdUD9EwLLdfRvQ4JEdupa5XyWaGcKsyYBz8yYnBGmt4N5fpa4i84RCcYqJp/Jr
rN5Qt9BXfRYYUQyuQUz57swmJsIObSOuGb0CNcVlgzidOiLWX9BI0qXj8L2ncWb+rMtfGftKPxEZ
9NJgUwLRNxy9OTO1BcU9hicdEAWs4JuuQAaw2YnFVyhsuxblcXzUJ4+oiUH6mFEc52FgIzQDtP5r
eQRyO7b7+jNkhQHOksV3Wl5dbTmgYEWeSIQTGwwJDTaV6LZIZs4IJpMNb9rvXL/JpAu1+Y4qr5mI
xFddQabWmnA4v1iUGrJKIpj904j6hM+67j0oj1By1PyjMs9UzzqG8TJtiZZRH0LxLsf7hUptkQ5i
M4PC05BI3SfOZVahEg8MMLwd8973t3K6rIgwznWyFhBThq/yQI5U9DPkXwYExBRWjkDCZ1a+8Jvi
RF4Rt/nDMPbxfJK1lyX4VqpLNj/Wv9oSPk0QhgI5ELGlPISIZKO7VSXOzFIn7ZBUbTL9zpagTmyv
jqwcUEfq0rsKvQ5FmoZ/U/zxDVOr7yQPaR7LRi7vuQB2HRIQDYQoo4Gq3U5kp8seoasuVchUS2zL
7rMh4o1kYbuMHvHoLvK2ASJY8Y4ZOnhKvQIES1DJ1NCfRvHKLoDd2E0wYmxTP099RO3wUozEO0Eg
Hsu0kTQjW/XFfbEboeOt/fqjRIaXQ3IU0VePqvGzhaFeROqTld8ehZgRfS5s4gSMMES+LWTpEljz
JvH5YjRCoJ1FLDi4Tkm0Kz0MAkuXk8tZXkqif5qW+q7vmXV69tf9SOE7ddeGi1PjTMhAYaJIDQ6g
FuaZfis7lw/8v4bpZ0Bysi5CpB6D5IIv69f16taG8yfyOBWGPB2/0+aV2N9WvLB8q+lvJDByJK/R
cmfXl6KPqXlkSJZW+KKn4B4XCW4jbEAbHP2wcJaXobXfGu4IW7dnh4PLFiLydaBqOBK4W+uBAPHx
h0hUZ/1eAFjRr0nAlv1lnevrFbUVVk6op2QKMW+FBFdt76F8a6E0JU7m4QnD1ixHzH4oYIXtN3Cl
xkTAmziq2HHHhlUSvzXMSySiOXPpn1dMBK++0J5J02OKUM0OfS9i+O7LdAabYCu+R583UQJ8jkj5
jX3RPBCDzQ95boSXehZtnrdg2hetvSinbr4EzIotEblXUbgULH+0KhrZnkZBApkuJEpCpd/kfkvy
lV3S+wLEA5u7SRofe7kL/7FiTS4NeLCk1AsMuJso0DTkPzl/4NEOPmrhjjIKgzpM7z3tKAczXgi8
1ZEvQzkAd8Tmoa7PurhToZ1KkoiQ3MsGR4bIHLI8hvmxno9q7q+7XWRtLAfLTnyoaOlSnWz2jbJ3
sYKCvR2Eelfnvpxu8awwCNXVPU15dFFb8N5JE/DPm6FfYu1hIFlNU5lm6lfF/OjJmDaAJK+h6RJe
4M+hDUG0zlDozqb0k0zyypm8Ot5l64v1LsXn0DHdmnoonGV2jBPds8xjSI1z9NvJj9hgvbkmyeca
u5Z3hHFyrFGCCOaLmiEE2qs/qL21OSJCfWN+lrDmQBiOZnml31fwWV5bXAztIBUHMO6Vw8AusT5l
aLHAPNys4i3ZlSAlFdmIR1J5jdxLYZDT5pctkCee5GkGrB9cYlHk9dZF0hDBJQyhZD7eTc1vNrFD
MC4yLcZsB+usRX5bsSV1yhvVN6KWGvMlSl4S0nyne6lvc/0IcgTPROkiT9RikWXvxPdi8XT5RhYt
g3mJcj2245TiPTb25Ni1236xJ2+m9wjGzCcuf4O9YiIB19oJ3xVQ9rTvhlemeBQ3G02y10GYOlHk
KYjX5gwMmAF+lslKyu2UdXU9cOFjCdLyyY7k3nYnLGnm+tQXLEADo0uXYAG1w+bQageaExUN19QX
vjKMuPs+R00nAGuY48Zs0Cd6kwS6vfyRPAL3H1v3hter6XQ2HOQR1WOMz3yLiTdsk+lfeyMHgyGd
tqLwlJZ/ibXqOdKJTgpvNmYgRF7mer/ArrCNQTGhs3osOlToeDKA9KX8xMSA1dCPKXswEduuBNfI
eunCxSRHSfgM6u9Z/5gruqrS3jUCIppawDZENK8pE18VEdKC87A22CIX0CFMmMT1Hohu2szatFVr
leiBX0PE2nTkcMV6w4s7bPXdoPk188lG92fCfB/WzAZQ0O20o+qrlD4oDUDK/lDYPBamxB6AVbhE
MgksmRfR69YcFfmZsgwtd2X4TThhtGq/rnx6dpgAIkY0mEqMtL1mu2+BmPn8EdlF6ecaM7VYBPWA
IOuZE+PXmoa3UPKJjkDBNK1uM8LRf1qq5dVa9FguXT05EPboQtGte0W1MP8wkGSp0w3w2eKH1JLI
crWa93Xgqn454rr4IzFYsk12v4JXfoXh6cG1Y2iNadQ2TcU6AlMeJgjLiGcIefVY71ATie0nObPk
W/rfcepzD6HocjVth4Snw+c27dsgsiWG2Sa4JgKkxaZA9+kn32rwD4EELkoDGvOMEny9wFfI2v42
YEnEOtn8h6C1x0b/bjKE/PKHQmW2uIPuGoc7j0Gf+cT89482P4tIU8fynqC9ytDwtxycEFO2QjNi
awdOFB1luwVqva/EkWniaEBsrlxLA/Eh64fRob76lmdby2yZjCSWWfNY97XfplyOjGZxRbYIRuEM
PE5BtwTSvR5z7bOWodVAOVf/s8PLLGmU8P7G4j4qbkH3OcO2Fwj51/fEMlEGsSJRh5f9zIRZo6OO
1QcZNpRRbyQPtIIwLQKmFDesXI2acRu77OKM8nMa0EzArK3HKQXkPNWrMISNfe4+YxiPyY6X/Up4
l8FrxQMhzKinSPgltNrhtUFFR1W6v3IIUb8fq7+65KOiYHynGtcJdY/G9zS+9OhHrFde2Lb4Yvep
lXtcvYBSYQMyBA6wDCvqtZheZI6+qHua6tfXDFQd2ar6ih3bDpW/3htBZancUc7h5qdmSW0jiOix
tWGQSs1pb1m0apFFCfRPhRx9hv1nh5REJwhkFZ8TfmFnhA5WwQ80/jJcm/zUVW7W/hXFbx+oDLfI
7ftv09rJTLfMbxJZZN1XwRm8U3gr3mIk95hD/0mQUFUQujQ38dGHLo+X8M6ZUxPk2W8T5ZyUXt39
S0Z6u88slcqRWYG79VfRoUBvzXr7HYb6MomPlf2Pt2IdwjKAGo43CEwS/Gwa8zaCTudYg8hQ26ec
JCr/u8tDxTu0ijUAmapduO31dy38IoYJIAN4IQZQwP0LhWIL6WdtEFqkg9gorjDsOfMokzN7mpeb
y6ptINWcy+vVoonFdFnFB4g8bpVlwJTE1+eN8HLfQCvkxSwTYKXUNwvxaqgAZKTwR9wynAL6SM1B
Iy5LDT5N6W8p2Md8NBwbamBRoYG45PZPp/rTtiMDkCTSY4rXeszOQ7QOIEWMKvK9rXep4KccSbqD
UZy1v350+Nny28q6CAUAp4lkC97nDVVATUQ2HsF6+AJwI1uljd8A1EYSVlKV+PUdb7NZwX2N/nrI
JxbnD7J7pScUC6C8oEyX8oprsew6qqD4DOV/ZJ3yr2ZoEhoPCnq3DhlqLf0DJnozdAemtvjWUKsd
NSk7FfQ8Ev61Xm1cbvzSpuRYu9ym83ZFbYL+VYxQaEgrYeIhVohaEnKwM0EmkAydoHDiFgoN2gMh
1Did31IkuuNDn+H2HNaAdmB5CtAtQtitTr8zl/KCjEtoXjLQE1axgL3MGeZtg5RGvimSr/fIppg+
mLrW2Q91+egK4RE6dD310bs2uYkQ6j0e7tVyMNJjK7LcMRzO56E6oV9xgJVF2F3gJiH7JmEC19ab
QY656eHI0rUKCeAD7TDAv4xNKOvf9T+ZoOts15m+CN+4OAQCc+9JuMaLbYIE3MDjLE6FrXT3xl3s
sTpR0kP808QjxtWHuUkz/laXhHBOZb5/to0WHryI0edQbyOb10z+jswbj+Qk78hs8E2oMZWMD7oh
QDHeDJfIjvEYsxiKkKPpbT1PubgGxArjX1TtZI4pFr3BoVQHqO0kQQ63cDOV8itYX2bzallbdr+S
/wsNLFJsa93XgMQe+Dhi49XKf1TyuEPAeU+I94rQ+gEwIraAITA53k2saj/4L33YRdaT2eVe64+r
Lq7PffLXNgPR3m35oyCLkDZmD2ypfK6QfZ+86HzVYEA9fufoJ1cE4WwJPj2CfWJUWBkI8R41mZfL
g5fKqGbDFXyhnQoErjiLFopN8DWtoP6QYtESbxDSHnNV1/3CMXIGG9pO528k7pJPoUIpwCVrPC3E
XJGfMKhndEL/C62bLM2bL9IplGtvbfXlELSn4If9ov8JxUNaMvbSRqMB5i2cddjpCVAHRo03YMTM
uug2G4Y8JsYxJV2VqAVMe4Dc/8F+YCnsWl2/Z4XbEEiwLqstSlKremnLf/NrI1/L2hshL3kWJFcn
LW05aWj92/cG1ab8atjseNkdFKMJ0B195ae5/CqcyNMUCP3UwZo5pTcNAXnwY1k9KSvmBk4Mlwen
9j9T2DEqy3xMSYZQRTDZjiFEBdZ65rP0kCBvZ2BmLiAEnbFKE6+I1S4NT5gg7GXkvQNPxdNUmqvZ
neYr/UjbQt21fukDo3DtY3U5MTMEEtb4yIbgGeqBz+2VHATCJD752cThFFDqaXoaeGFJhAXLdvQV
9d+d9PkfOk1CL6I10kU2AZo5zCI83HV8pRrAlkfrSK4F59dN550uJApbT5PDqDFVlxrBKzMTQ4KW
XaYAWLJB6Zi9cBelQEO5FJDHjpYYuVKjZCvgLWBzWyVdI6oTSTvln7HFKo/vAgAD6QxBFA560s7T
/Sp0MXCwf29ZBugCOpDG6cQLboJfq/qKrY852bMrZ/F9lLa1cF4BJf7JaobNOnJ2Ryjlsgf6oyEM
IKc5Md1gVj7O3b0rPgg2LLciIgc/+ifHUL+cOV+msh0CFDfJT9yfheIJxlFr3vw1x+8aY2r9UU7P
kQ14ZapXXWc8fiHV4LhREKcB5tdvkhrYxGYFi20Ota06pvX73+4PIp/SaegSmaJDYfHwoVBnqAL7
bt3FG+BQsJFDVDxnXn7hloo3oTrN6ZYBT0egdg6GD0H7lPMJan3eRGbgzOFvon1S1fGwxt+yhyL0
6L5uVo55FP7WyTCPf8Xu0v5j2IVS69nBi+Q5AEQJ46Pnnl60O5phlSAVfR/EZ0W+iMMhzj+IN0FN
M/lqdJZ1V8T9vATsbvEV9oB7IOsI+LiMysdKnrQFZwRjt244pGowGFEnx9Fipid6y/9QSXcfoaeh
1UeWodLchEkOaifk9WsQDfUWrwAgac6KtwrsFvOrFV/YZgyNKA5/BHFCE1g55GSEOIaU4XWOfmVp
1YTjr3mr1bNV7NbhZypuqwgMudEw7OfopqNO7oQvaz5ktbjp8mesEWGEOe05LK8C471K17gKVkMp
STu8tcJeT+5Wds4WDWiUN2+8Ay/iEIASpoPLW48ARkYL1qap/embfoSq3rcTkMSxjv6E8Tq1bwrq
PvVSp9T3cfNtq8FLSsaSIx2EcEO5hZxgmEl3BcaHQnIVWwa8k8jVH5HbBB7lxwvFAcHRMO+9/oij
vzh5HaESeuRdwJc8Io0GC8aKq/Ln4JbPOW0kk8srxA8e1r9D58LYc2B8tQgU+5zTub4uAs2LVLPf
dOUqiE8Vas9AHL8qbum705nOo+i8cnLrMmSlzxZFY6rcQorX1pJNr3a5SGDJHynECht1V+E60K+Z
8uhmhoj0Ox5+0x51+RUWAK0Ta9uE+U1rJNjhP13YDu1BQvQMzlvTfLCzyo91TRfbe2A8ft8nXXMC
F7hC+2xoAgn6f2jZZnQWN2yMk3zMud4T4SudvsozLD9VjS6zV6X/rBSSAYazQHtR8AyyQQYj4Ohq
W6TlBI3iQVmlFi5JJyVanIbCw/emeusxWZbPgY9GkZ7XKvowStMdwdhlZu3+r9eM9TmXSJeKfIO9
c92e/JZZpjsCMTVesosRa6Np5XAKQ55u6hDDfwRPeNDbDbpolMkYCjG3dH8R77XKANJZT3anKWIE
/8Y1Q8qjXUkILVajfPVJmyKQdL+psdjO8lmIb1YNc89ZsILNI4Lwfddeq/TUFl5R7iOP6ZQLYPLB
NvT0fySdx3LjSBZFvwgR8GZLgt5TNJI2CFEG3nt8fZ+sjpjFmJ4qiQQy37t2MYoWL64WgZHo/Rqv
gyDI0W0KZEXjC1Fi/Pwok5p+6wEWCJnGnM+rfpPV2J2qL9kkDNOFjdbPZYay/J5EzDYJLnfSsMOt
P9zGnCMPo46gftqSgQ5sUHXFiAFViCK5QivGzKbn9EKvwY+M6tOuBkaJH4Xl1nrRoACP8a01kNQz
raD7kTCqEqyFEx5H2BQcub0cMOYAJQ3IW6ihilmX5mu0XhpgAbnsc1U6kQKOpPIB7MrliJyWUlW3
L+9iue7gRobsk4YsuDlye/kHTJOvEVa4EtU613rWDedGZ1CfYX8kfFYvN8RDzzsMEiFxqlb9x4aA
FGWmlKlrBQGfzACUSrSSOZeqp62TFhrtphe/v4AdHC4Udm05pPOLdw7+s+fZO6nOmQiTtv3J5XtX
vWfSlvbZgOQKYEzkffCjJskMS6clg5f5e6CCz79BH5CmyMLM0VAVvFSQOLTIIrVhfcClKMmP0Tub
2a9fMe7Ee0PatiXWFSQ1eAuXsskyMhfwhf/mc0+QiO3X3WrksohcAliGSxr9iB3Y4hQUKcgKxLDH
75y0PwOwEWVqXf9JPdwcxlnRNgi2fW1JXqi9whQOsu6d/ikspnPIWErQjA0+jRhJ1j5q8B3vBpWa
kRE1suDLCysXVVoGXqVm4TUQM0SE9YjTLRvghHyzyTa2yYTam3Yn2ps4lt+7pl2yU7pk4lT8xjUR
cP/GAKfaRN6KwmawobdI3gtJYRHTdQ4rSJO9p12D8eSnn4Yzj6ZtLJFujfummENWIyOdE6lOEt4M
c4S6bRAuCZLDNeV+9vtdmShWalJI5InpHGyxHcTXUsSXZryCjOUgqoF1abW3cPbbMf3jokY2BG60
LNfBZtDPSXEvvV3sHFFq8tGTh4PxN6Z1AqBBSLknT6L75N0KbqH+3ai3CdmePgcsCJu1mSzVb5LF
TRchS4rdxTUJACEUGTK6QBnaXy1tr9GkFifoxKn/I8ar0vao/dHIY99pLOgyrlstXBGqjh8QEglJ
LZYTCKPMb1YqDRB+h+aVY5wiqgdfReBwa3O+VFSTl8hiR+Cc4VGiAOKLhn5YQDQxwLAKAvn3AH1K
e3W4Rfvq1LsITgI3tiD73B4aD28WuxTkwNpfdd1vX9xD1g/bJEj0FtEOFRoXxMl4f92IjdcX5xNT
dSXP9JxdecGaTdoEIBZIGyJDBvceXlb7HPT3GOKoo2+jL2/2+CQ+uZRDEll+02BH9RLSA1fLf8am
RJjH05qBKDBiyzHwwOxJ2Eqp5ssmoM+R58tmFQ1JUqcmaMOz5rbqUc0vUCIQ/gxaG/sDZYU40Dx6
SeU3qsa4j08FIR+B4GaCAjdx8R53J3G+eij/iHOc/0roKUj695TfOOJMClB+1Ac+PVBeVHx7s1ob
MEJBcEIE1cwHIu4HbEsB0BOxtLNOuWoVfs7hauUbjWDyQ1hhdfB1shav2QDvBwlivSHBJV2Moz/a
EplEJNv72HB14eF2E4ekR4H/O4t/n1ymrXnHid5FUsTbbldHfICwz1x9wBzwBQIX1Ll1y4O6ooNo
PEtLGUfXIrU+1OQPdt6MnsQJ+Mj1Zf1id+sw30sJCqp25jg+aOGCXjhcv8pirMtlMDIjIKcs5Lvn
/QRjtuzwECKu1KUf3fkL87tPJAI3P5+rFi0JfpuN2jZGc6O0nJn9W8yGipl4Uh5iatTCT+LqZ3Ah
P2jL8ooVJJzHw7WCyRaCrmQ4Al60CESan3xaoc4RX0RT4tSj2sUkA18unUUKcPgteRiyeSgc9Fzd
YcR5HWc49oluor8H3S6bxS7nDAw4WeBaqwXRL2IGy+J1f+KEwdTkTY+PYKaj95p9BSjXuETdgtub
BDDAfpvYY6ZX23E7KeUESOabQVi7iXwvweL9DwXVbjyQCphjfGCjUW+6t+Utl7542gKGc2f4ScBd
HACvACDXLupvbwLWrokX4q0PyFkSthFCtSr2ECSjH1LMGZ+sh+I4gQR0jTXz+ycKbmkusskXZPII
ME7t14I4aMIXbSg4TO30UdNE0sNk1BLWGF516iOQzUMdIozDDrky6evrLOL5STfEn2Z582+C3lDb
CMLSvAzx+yDIEs5aAd9W+GOS/ci3mA9fPOu8uoAd5g6mxoTVq7jCk0BcrloJd/GVvXwLTK/547Li
IQoXdTQy2qtzipLnMebNcQDrYEJV63dzPE4rf1OrT+rX6KI8CCCjTFbeilsXfk+IhBQyfSgjcWOu
RIKzZwFXF53YofghuOszouDATKmerz5VKiQCDc0liTtUXYfn1kfnYv/FDQEN2p8P5Bg/rOjMl+YS
6OdxWSD8sGf3yjtS2cQ98KUbL2B7aoRwce08F8ky8dmkSbmKMpFGzY/D90f+If6+tTg0AqSlEFkM
G432y7/Dc4cXDN5Ts7Z2uBsMoMoeVEz9HLVzKrXrnFrw3qxXvUpPlrejm8gdz8CGLnvxXLE5SgPU
iW48N6dkoxUo53k4OluUfmLMLu/6V2d+C2e1GT4zzH58MjKcfiJOCl7PR+Fws+eIhFjNwDhIceUn
dQB660uHnijPd+IkqCySkBYJUhd7fFHLwsWKLd6i31viBkaxpL+k+OwY50g/Sum+kP+s/KaJOCPo
Tv89Ln8GGs6yhGc3oD74XLPXs3ySUFJujfiWpbh/V2O+Z2QGoA5l1lE+xxQteswrDJTD+34vi0NZ
Xlrj2+YPPk7TZkJBkCgC9KrYRSjgEhPwzJm3GkMWtyN/hXBNKRwtCZbgXbbxVn7yNgVXgnwihMrN
zusuiSbAVfJk6RtX4ZmUkoAHZD3+ZtpaLYYgboA60Fjb6b2baAiBHyvhBKKjZGQki1Qzv04WllVy
UI4rW5bWIu/LQJFvclzwK3i0cxm9w17BbE/K1QDH3zDMywxX+fzbFig5d1tIgph4f2DBRrS2CLrK
ZNZCIXLjzRUkJkQkMYR9WF5OdiCiPWLyhZJrcjK6CPFmgOZRnqGED1LhjOrdUz5ossyrM0S9Xlxx
zFjOR5xY/P3ScoxYPLpgpslzB+6zWfpsl6LysWzHuQ3B5PVP3IQAxyByn2yypFmBMDIxnvAPl9ic
+ZnpP6DfEoRQvRmm9E/jbUxAcscKxW0OSRertLHttbaGSmpnrEFmuRObkDdhFdoWCWrPOdGlxsFE
2gbHU6vrItrH8saQliT9yo+JgHys2TbbL9JQnkl9+rSQgiZrqldcTd0TPCiWI0zGI1EpiDubYGl1
zcYJr3qNaKyBSV+T6c7TFPq4ZuG6FwSZz6ggmMUMd3YHAooqvisSzL1uZ3+w7gnrQc63LOZhKg9n
g/QhFes4DRibb7VoqVr2D9s74tDsQyIyxzmtnGBe0cwx0fqrxUJLWhftLq2ltOfBXBmMX1geXNnf
6OVXK/0V0Q04PMvPHVoOH6DcQCqowMQCGSz65uBZCMuPffKl2kycxH/WYDbYNYWqymKwrcZfZlO+
RvZdiF3zq8hYuLSDZPBL1FztXQjEUuL2o6jgWCWfQYRSBiS2W7bWPun+ivKNfh/IS/FskfU5FO6Z
y5uQJtTrBDsyasHCmlTYrmRp5eCFROXDt483iDmN8JI11WPzlG+fCArdpko3xzH6NeAXnL367A/T
O0jCT8WfNHZ3i55Zvo7KfNCQWsDDxCunWukqNrNtNu5jQF9N6E/hGk3Znsccp0Tfo6LnQsyfFclJ
oi0LYyRywCxcak/yJsRxqkhbOGeHHBeis8GRH5mBD+TYejCdPp54cq1LzHLFhkzTQnmFGmMFqfXy
V9V9txroY1YhUSKxt7a4TYt5YSEhRRHpB982eWJck0hT3hJxHTc7tbx66qHM3jyEBB6BX4KS9blq
e/aKbEFIIFo7w/wFaPWLK0CGzk2fLDTnSAossi2R9WjM5O/R/mKTnHPlpB6A37c5vkfqlyE3rkEr
A8wBATnAkuO+c0KSCgCCEK8K2NMv/sR3GkpPsifnAzYPgocwUW84nvkimmErA3/iqEhZ5o21Hi7T
Evz23ZbeC+fP1HecCrn09NBVWIU8G7Mnn4zUNJhwQCi6cx4dzYJvvmGjickkWcWLaBkRxAAlo6Gd
R5kT+gfN2ljGK2++dGaXIrhOEoADcTj0mW/AxSVEiS3pqtNVYdPQRsDNCO1jdLOzPf+KgYEi9Igd
E4OtPdWINnNGGs0lUcoKwGFonFor9YZS6RpcxqK1s9NYYmKU8j9hinIcRQfzQ2IfEgRnSbODZSD5
JwN0jKipoSp23sj8V8xravcmZEwc8KHOgXbQmptl/IUwDkFzgWTxKLqhOUW2z2G/D2hyrO9Y0QC8
Fx5rjllI/L1sdt4HmXdCkQKyCDHBVRDnX153CMyD1p4rgKD0JybTdFzXFWNlY7taHc5T5dd2iSz1
fhBozhPWTZpRUeYQ8hMJSAC5s3FCLyk23q5WsVFh7stEnw6C57NKdFYpfWq1Nqus98H4mKZqY5ga
ksppkdnoQ5IbEd4YAlwg87TEv46Sj40CTXhmXOtAxXBQ75MKrJp8+4KInICXIZ4cyLXfIvxzjJta
3WTv7vyNy9GFY2GIbGYwS72A/xxvx6xO0aXEsTG7dkTCvgA4ym1EHXLr0CNmH0QMRoinAWJNxIcZ
P53qmtoWl0TELj3TTbpI/iTvXajXre6hTVfVeAo/n2h8VZtvrFliYWcfjtJPKXgF46MfsWrtJETb
vBw8lCrq4NrOmAhwkmG9d97CGmfSYRguFtXnad/P77B14V+NRpQauvCSVSG5GV96StjTrGDEfiMu
HDEIpr418dbeH2pG0kmJVzQhzcZb1rzJ1SfAAnPYctIAw1Y9Evtcfg+5nMe7sWvsS8kVraHaw4OI
cp2LWTo1V1V+BvWPHe8DmuH26b7vV2EnkEN/YbpS9RY4F/4UmWiLUp8hNpmpCADwNRrhhext18ZZ
QhH53Ky4mjaKuu1JLEejSyoWdg3us7nCXf1FxnZwlPujR0aKBRMIEY5AYmn37zWeTS4qcS+DFiDR
WsrZPknI3eU8I+DT/1GtAfAcYx7vxmBeCBL0Z2cdAay0054kBVUeZq+X7NHgcSwK3h2Adenbat4n
5w562sC12Gxgw3SswFjoKTcfSXrpARL7ClvHdB/LjTSuO/WWYmaLqplBYUHtTiS8XpmZ3PoDnReB
m4R55StnIVQek3IdMVUCs6uNM1fUznUg+zMDWvhgqzvMzXr8Xagvi2WiRPrI35qRPYbNXyXCJloQ
QShH+5T6d5R/xS6SjoRjzyrMtMo6T9Cqc1oa1DEgBhTfuxY6c01fGuHGyz7q1pmNjr+2QLGE4Lfx
+KqkBR+cGLtyIgeE1xwxg/QUmBVuh5kN9aB7R/FJ+OpHau3yiYBJWP/xkIeVW/cftUn+JqOX5ew8
c8/XOwZnvA9olSuUahFa7wZewqb0r48XGnILqThK8aIdHhbqFjLaZ7H3cYe6zi70pM2VeFMWp0xl
2TqJXyAKn5qMIM2F6FXuUGKEB8NscGQgbLGG72EdAh+xzCONPQMnz2OSGktaHfFsoI6nVEWZikVg
wy/MMs2Np0sCm3MGg9N87myHByT9kgyCE+u5nH6k+jUlM9YgPcrXv7P6qBVvk/4ZIGFT0cS1dwYq
tCDSO3FvYe8yCIXNUucFLw80Rc8l2pQ9ihI0ojUpQiIlTMXpA7yl/BbatcHXHy0y0GQPI1Kc3BQA
3LrY2u0Z5upO1O7MMF61fMjwEzf7MeO88t/H8qGidRR3rcrDSJMkWe1I14GqO7h1tAko4zhMS6Te
UbGx8pOBJpziOSQPEofVRCwg7E2wi1K3Sd5SGax2/uXYdKlzuMZjxejN9u59OtFB4s0FtkVr5xJ3
EJRbXX8TwhU5fBefrdNjPqpuTfjlpPgDgewqYmdcEl252T/H4qVY25bgm+RVqeth3IThfeyfaf0u
Zb8RBYIGtxB8w1htLG6nyEPucEJNhfto15TPHHyaPoZ/26Kikth96Etyi5mPudvz8kzyoV/92Hha
s+Y2gSWxvI96BoHz8pVTXu4MfQSd/Yz1jw5tk9y+ZHpDYfM4OsOPyvSotgcy2srg8ZFOPzNhMvFv
aS8matG6pUU4oroOxPZ/rvOT1N9tY5HbBA7klyRd2zOWleIU63+tbM5trITf1Fm3d2thLMjzE+Sv
F/z0wwWxJ/WdxDptO+dWYmyh8QF05YvnrCyRJFsrL2Rv5GOotwIcMtBJ0NjBkqUFS/QUo3jaUQ2U
zwhl+Zgc62xrFoLx7saneBGxfozgmBiYFdKo2EB0wFvrFfFASMqjhGnt9B++mUk+tihqfBvVnopH
YqmU4gbbqflBS1fRdJK1RyG9aXgbYuZj5BiwS0uFcERjke4N4z3PPpLpYGkHDIVV/J5yhBX2BdUN
2asrJgZdXZkWAqNz16yH4UxTJ7pUajLvVCBkKCFYy2syt/+3YkGQcNinyVbg/w3Hk24sReNLTPvI
om0+7ZzgSetTyCBRkrbmUhSEUVxCpJN0wnswYnVmYnL2kfJW9QQPfdQVj53QiQoukuNrMRmsK6wR
ddSs1fxnMF8F2uYY8G2RL9L2PORUpOwGcy2cfNGnhvsYty9Rut5KiJPj4ECPo9StnA6ikRQNlMWF
f26QQDH9fFvv8c7XdsLRrzTcG0J3t7Hlta+ue32WVStNflGP4TTnkCRsVDsE7C5lmwaSew6vgrCc
ftanBVQeqetfZv0Gk5I4pOHxrO4399/I3Qdyo3T3390Q5m+2hSAVtqJe1g+r3kRAbP4yU6+WccKp
kbxyIkhkEHEAKEodBbLp2P/rDsAh5RMZt+g0H6O6MlSGFHaGZVt9pshvieUejhC1nbqlgQCGY4NA
FykDvNO8YDS90/gz18u1pjGI7Ib2lxEOISnILj9smF0p9AOmAbC4RzkXDXeV6YdLsCYyMo5h+s31
EKQ3i+Qf6V/mStzvYVvRVEXgvcpqIkfr5suHgofYhBymbtSUP0bQDIuMa6W6IJ5K5XUmizhVKd47
S5aYxjpYRDRGnc0qPtGi9Vd1RyEOIBECuTaf07/r6SQwsCj7sOheEJ6miXBeA9tb+mH0IFFYrrF8
Toe0uWbFzTMIuPpuKhFgdSwQqZugdrVO9s7LLs4a0mppa9EfFBwBNdN4g8MmCEkXo8Nuz6yU1hxC
GJNw8RYr+UumIAj5hiMSHwj/oRYCBPBGGkAy/BTezmYSp5ChAkWSuXYaSJ+BXA/YaSa7DJXKoQpJ
JBKYCK8/WkV8tHyey8k8DcQLoTwtzE3e7a2AoLe7w1RAykDBFOeoXAWQ/dox58H2EKFsAfgL9Hst
2JgOcCbWmWTQV2F+beMcd2TiTvWTKDEvfYkHuqTRI9EAthakJdrJua1JiQsyIP6VSBt0gNNEFms1
YhKp934JDHHWzHenfvHSzwPMSnDdHJAN4lBN+axaTAGrtv3zMVkzLDnu1KBYRumA61awqZn/pvHp
BM55UDbjUl86Pnb5HO1Qs/Ctx++3zD/PZpj0P7rQalT2oup/KPUTQRNuh3Kul3e9syV9OqLJKUVU
7fz01p/4GUwyLbzSn9f1pc6BGRceI+KtdNE85t9i72wJDetu9ClzMn+RoywXe/zpZBGpI1k5Dq+c
thr1yyDdJ8KcLe0xJlvfv6BRtOWDpgknNZCIvwtFy8VK97fgdoNyb9pH4jxrB/HpWy4ffW9ThAcL
8HBeESG3QcE2a/KfmOt7qq+lvtC1Xyv7yzTiGejsodP5MyrvTvJSnZs8CxZ+e6GxYT4utXmcf8iw
CkLnaKJrsIaMaYuuQNj59qARXhPurIi1dIm7zsvuHdiAUpn/HiONR4PIhblvnTUDI8amDwjVdBEt
uwS/cMpiZZn8BS2eoBTIeLc6M4HWrIxvKFcya9AYkgYkDOPmghfB+gYCAs1FlUNfgHmw7FudXpP+
OxzPufrTh+qmqa9NpUEpEwdECY9ufSX9fsqONUxtwq03QREUyk1+M9E/pJt/VyfMmP8mkq9S82mg
NxzWBEnzSB8JOdOqNzvfd6wPlVMsCbwhJAsYWewpavutY9gYnyL7pelXdXdqkotMEFi+l4FAAbNs
18D6EflgepyVtB2TE2kwfPFSpivu66g7duN+qtHbJiQc80qBm8nEYB05AkxmMIQV4TUw/jgUyEyx
9DUVNp7/y2mAoO53QqQxAOoyqHjYIfXfjpl5Aj3sIR5j9YO0AQMasq6Z7PpdHG/baYO5YB7+JTUi
omfnQWl9D/VGgazDB99T5Oqq+jPhD9bPY/iS0p3KYdETMTi8dSAoJfXHAVELOrJbJ/uRvHNhLOsJ
ORLk1154XVVMO+Wmk7ivLc7s4z8ZlXQDPZpndFwSKpDsVH9jSw/VoCdmhVVjE+P6MlBztLxAyYWQ
P61FMS9CaS9TeMqBgFkSRIYHPlPhBOhlwvr29Ghl+3AkVHSFPHJB4kTWPXus7jU9uMqeqLiqOFjF
pZ2RSYgWgXiY4qbWV1j/Asu5hd6cbvcldyg6qYaa+4jabGDhloIcZkeIatLu3lsmxry81fX7yDxf
X63q6nCJauqa7MAUkC5GoyOAqlK6GuqdfiCrPYZBNU+Hj07nwJq+oflFaHeDWgZ5vt3VOOG2pLeb
G+DvvvugYWGOSyED6gOYwB3ISqiVF+fNG/EXrCMEwkNHMemfrR8m9NFFj7iPE0sOhllQnNR6WWiI
E5i71nq0c9qzM+zJ1hwh3slvB82Mu2fsc97VR5tFXqVjogtPJmh9kTXIh56atpEoxtWPwoE9VSt1
kS6wPQvNgn+U0DpEQlTAfhEv02xFOrrwzWjD0wJmjYmgmCOJyUGdyTrud5O5dsy1mZ2V8hAh1ZLO
Jhtcgdj8YRifynhNpU3m7Azyu2oAUqVeSkFJGhSdn/xuMCXgX4yE88z8VDgFLO9D8GXE9aJOtbL3
sD8R0jHT0sNUbmNMJXR2Nqzei1672F//PsDxDUvtgv6/yDvIzlvffZH0whUjeQek1ZmCvA8pc7YS
K5Mevwk/c8SLI2PlrL2n4nyFSF1qYpF5JTgZe7qu8ejt/OBHJM5VJAPk2wwPpKO9+7W8Qs/tbOsG
ZRTZ5441LxZtegrqa1ELt5C5bbFyjOpT975r+xfZjNsgCLSQe4tTRad8vdnRlMqZwoxMehUxttoA
mo5jWSEQkRYmD8XxdtAgyq8NL4y5T+1H8RwS0lMtHEPsFzIRe3zbAVk6AX0kLQIWj8dy0EnLwHCS
8R+tvT1sg+Gnt0vQaRw07KxYzCBVKjI5hYU63dX2cRqQh7tMpTFPlbdC+4Mrib9bY0KA3QjVN1/Z
6SzctnE2KbcSej6EMqTj8vPmAbEGFDvNO3OrmNsUwCEDHmvBzYqefjLiCM2ln25y3G72XhyjtbOg
B9k13pvxGbUbm/VouJEVmUhE2hvQSho0wDRyPB6YX1LwN7T+SUVk/QWiYc75Ilt72rQRcJFcaX1Q
Fz83SICCflo4kyvJ5MrutKsaPjL8QRa2O1jG8Exq3xgei3ZZ2w80NMjueR2xtDrjVQlvpEs74KZq
4B0L9UuUtXACtYwqZAm0gKWEP6XDRWqPcvxAr+oG4MzETMU7ZKWhea7nwRLLuIHB3JiP3tpvXJC6
YNmsbf0YsHavdXsRxSdm9pTIjRaxsYwSRtwSHemaDh46rgi9JTwRhyviaMMOkAgT+/gBaaaFRDow
jdlPZOjcUW1y1o1nkvMqWciB41OS3BBSkOmrEgHqEUpg7QNBXMTQ8KRSMSQTJvxPLxTwSsfHtlmC
WLHlpQlmgqXvPQaNUN7j2K6JgYpRNPXV2jro+cFy7+yH9mxa5AQwwpVglqE+Z9XFYMFbQjU0hvV8
2wU3G8m75Li9R6vSJyLDaA4gGV7ELo+mTAWYVY+VAVT+aJA++GtIu2LYiykfJ6rE28Ybz8M5dVtp
3BFTy8OokalHfpphrR+fVAWS6yj3iLPPSbfKRcIWqUTOPUmXwv1XXPscrmjDrfH65ZOYnBvIEK8O
kdnk2v4L7EOuS6gtRKSFfCaXidReBMOZvAWsrL5hzzMs/jnB9rKtL0xuRkNrqDKYMUfPWCWX5Oax
PPNMdg61c+suvkCZPDXywVmeETGSF+Ebz5w3JJi+44hiPeFzIOUTN5zn5sNhDLZJxfYsIFmSlLpT
bSF+WGkDwUhkh1BVQ/Q83nrc1Uq74tcmkaZPn2N0sJMdEnSPmAN7bSN0Mq84R+Z1A+O299HIkwie
atuQAGKDksojRAZ4vKweoxqkF04kJ9IjK0hS5hcAIU5Q+fcM96PbIIcR8CSLXB+vpvQ9I/DOqXfh
uBUGZKVcCDOzau+K+hJqWw6ZwkHcSYQNj2t1r/Hn6ruUIV2mvrJkXdg6Fnsa6oGRzQpqn6NK7S50
cRQjBbjRfPLhIkUwBWSEZHBeIJr/XxqtMBLx7Q0kjBKkXiykBy7lrlpNN5IifVSm2fBW6cSV+Iew
eQ3OqhOOWfhH/5WlS6U4memWchgskvhNkajfpsIVwIuXuhIzvnqIk2cPqUlQgaqsFHozWfbYFQ2i
qISYf1RurfEuvFjRZ47q254uYpuzwqPkRnOlO/jIrHxKQR5+uZkUWrDvwyMDdJVOkvdWlTvL2cvG
KoqwOROO2YwILq6JUHMHYDDR80GwAMz/oH2HztmEaI6tj2gVrEg6nMKfUuJoy835IP0lZPrl67Il
zhFhcF3g3nOuNIhTV92gtIMqqo/yuHFkVyYUYhRaP+XQNq8DH0PDXFpXZ2IP8/FS0uUz6KcoOchI
bPUz4pekbGYgAeL6jbQNL29ZftJPw1cdQxj4lFCJeLGAp7VfCF9lXn+l1A6qDP2cmsSh5QgMQHtL
BkM/XzUssEI/KZ1qhB7Sm/gFW5IEUnk12k+fKtMQ66WaImEhFTFeI0BvK7SN49qIl5L60IECKEER
wEu5t5CSsQhZ+ByDDX1ys4YlEOVZF3KXdU89IBHeO0X5SiPHdXCwQGDbU5C7ETAIntgl3FD2yXRJ
ysufUhzPbQ5RgEkRXCCQJO7zFDtlOK6gxrhKQXBWbbimN1irLtibBzZ6u3qRwyeU8PbbJGaVDprU
uAod8+B8ixW735Tkd9SfetsvMuyaL94S79K1uy49KNpd2IZBbP14Zw5bVSf+2aV3ZWp+9fK9NV8+
aoccsa1Sk8AM9GGUy1FfGOb7CJlK9F2grsTaFhpX4V7SS1fyD5VzhN5e1SiPoXWIKRBzsmJfeuUd
8N5CG+CTxgcJzBFaPnJj2We/ZX9nIEremHSjhtxToesNw79GuYbeI/2dotOLJuJ+iW4zm37zjrVG
yFl3EeUN2Sbi85KpowJ209ptkc5rBxeYDFm9JZiKREiQiNw+T1za0IBUbXYPtmMwOzM9kTUSE6CJ
ZkfOTnSU0NkOFVJfZe9Aup/QdJGxxhzN/y1EvLIEgaWLg0eNr0KMcprKK3YQ6VDA0AVmGQNFO5Ty
M5M+GueGg9kAeKD4PfioCW01b+gMWnEDhzjL0UdvdZuWh7scb1oBDZioaZtLUm4zpDPEFutM1eMr
rxGhOi78kv/b07diEeWInkdIw4mIY+ix+J+oGR0ijhw4alK04MfJ0/LDo5g35PgF4U/2B6rVfgPI
v6DjYQTTaveptipBmFWGzu862OoFUlm0Xcka9scxDoRLzppyK/yKsNcC0WbFNy8VERxKRGix9tCq
TdOK3GQjWXYpPxAdI3+Va5M+q24S/8sU8SP+gWGdf5HYbrT0R24Kgjl7WNl7pohYTYgA69aohOre
LF+FQ4OM4z72AZGjPJ+rbOQmGcK9IwK4UHEt4w2rgodqkYU+PMvaUW143TJSPvc2IRBAF4FxEIbp
uP4Uj3m84P9e9guWH7KR1RwSg8hF8OPqRIy7ADe18EpBAVtso50dQnBzpgANgQNJVoJZiLRftbmm
PYsOFDaipWDjFvswOxrWCeMiVbF3H1aOeWbelaxcEp5fi2WF9OsqfEjasfHQJvbQ6p96ssp8yKkQ
IxSF10Q0SDpSJBA5ZT+acC6AXmX205GDpO6B5LTwHhjXPF6b6raU3uocbcXWQOlCcqS9tVOEPtoC
XBm3ImdGHe2K7ndk/k2jY9KhBM9YR62vKuaQLjcDNUG0lYkNS1O+qjQjRuYj4eqzKNHqIExJ29LD
EXuJ96jM8ktV4Dqpw96gB4N26XFGRrvKJFKqqPgQ3bz3b5VhH2sp+mur8pPmEu4qP9NdQ1LO0yRc
R8yKaSb/abpzDtLpkcoEUFUKIQ3g+WqEfiyQdg0XcVVsqHs+KtZ61PNXP332tEnafLnaQC+XLx1N
suSn3HzWKfFoQbeywXOC0t/lZNxHaXqomCRDuYVSVe7oxectLn5iYvqrjZKU2FWkhfjfspjeDUyW
JekX3rTvA5XLFBtIqa8dyJS244GrYg7NcclqvUT/P1dD7XAIhvbYye3RcpSVX9jXXk1lCJeW83dR
oA3UAgndDIbQLr4Gw7SSFJ24UWclx4yb0nBS4SKRZNi5QzKRtewaczmwZ4mszZ6zppKbH1uPoBqs
i+UIboddIqH/HOGbg25sTPONFeIXJeQPmXkA6mQW11IlKXYki84cCF8cFlFOmow1rvIJnQvds56N
9IpoSc+vVsUEAwwV1agvDmOp69dKSuegNm57WTokQbYvupDisGmdIBNsET4oPvcmLMKY9nSvObxU
SH/UdNkW2qpl5ywJeA11duM8Pk+pfe8crB6daZyLqT8EUbEyfIJ90SNbieIOpajNKVjoJrSGCcJH
6WCGWz3liWDCSvG9sYI56XuC+2Twh6OPKYi0zb1BhoAcl4vGIlOU3EdBY+SRcqkdYtjoKKOeeBnz
GoVBue95NBhMCNBT6bQsV1FuYTwjlohoe3KLl51NkBb0xaTQXC9EQBVdNAo3pYLn2+72iv4lya+J
QJVCnD0/ikWAjUUFQU2eVg3pCWLqMVHoXIAxkxKkLZGOH96PGEsSZCsGvP5wjgLQcqilCLVhYLAm
oQyMbYhyA9qP1EZ4Cx3cWI+OTvJesFeNDpszRRvDUWrQP1AMOZmk0xCt1WB0NgBUTWjicUIn1pD5
nMZu1LLhDMS7QqsXqT5X6aawiQsbubNVxg3ny0G7VNIOpiAl7BEoiL9HZ8MqnA+PYb8t2kUQKzMD
wxUnsC+zG7NphtPSm3Zj8lFO9ZIfdEHN5iIxkNdNDLrdj96AKQGTRCfb2nvhLsP1AZjKpOwiTdJq
uHXODwu/wiC20eAWGGtLoQMM5pLaeibCz266MnSn8aPA49vSQRZaiOzAJpChhVLv+kG6qml3sPlE
ErweCR0AMw+gzJPtCI+dhRBh3OgEuPnpokbbqQOESKl8B1FsORbFxzuJXBuqECQy8C3U1ZbOx4Z2
XvxwIQttknM+aM+ODqNeyC/5AwuTUSViDxWSloS2QYgxGk1GH8k7do+Rmaolb2/8j6PzWG7d2KLo
F6EKjdiYijlTJBUnKElXAho5p6/3ggfXz3aVnyiS6D5h77WxX3Ndd/ky6LWVodDb+sM6Q4I34RVw
s20Rsn6sGa/RVCLMLpAoqJGqBDSQgZ49EwBTMVGmQKC6uVLjq1Qh10IvAEEAzUPHe25lWxOoV+HH
R6sSq7Qa6TZo4BgMrkrnXhXswdRvDvjYYYZh8A2f6V52ky4n1rn5HAHp0UfXvIEc7uALq/GmGjpj
OhHhMnZDZpqTnOEhdSjQrrtQ7FwIxiH1Mvqr5s9KvyRW4plOURvMg1lWzhUr+3uRvFUdyFnzAMPr
Abm+phMGCESJmP1oikkxI3LRc4kx0S5qSkMXHdgw1qsA3F7z1aQHFwDawLyrZjenc2vnvFYTEImp
u9u+059k1KCsiBaYsXA15TwpTYWK9rMT32EASzTlbX7uJSmmtJL1yhiwhUyEA/TGIaneGwdXGGuE
vvnu/bduOHvhS+JdCvM1N061ehflB9AKWb1oyYkvv0l7KQaqFJuGhTE/0oTCoB6swQzQfzS0BAP/
nA/rtra4MpBQDP7e63zWU/+sHgxw/9siWpsnqPNMRI9eE+6ZwuULhJ/yOeNDSePrULLRN74yyewh
ES9FBN4V5ghWi2UEScHPMBvkhBIg28ihiA/6z0y1YJlpOycBUWp0gR2P3KIvWYGoT/HZfU/91XU+
U9TQyeSvZvOHZyl0Jd82RJW/0Hi0rYBswcwtZBgLManB5ajUl6qZ2hMJRbRB9te3iCcd1A7io8Zo
UAAOEb8i/pNMpYrPDBloRDP30NNvXApcAaRDPmvxRVQwvT4UqurZhGfcVAR2HfOeqPJlbABmS592
E47Q8quzXpzhwTvR4wVhZQxaLtYI5FKLzN4P+nNQPFKCdIEfRQciYIVDjhBPIFtvEo/y3ch4SA83
KZvZ+CriSwdR66k13nVB+6+tQxaCCZ8R8AuXPs7EoVbWGxs922guUuUvJJuAhio0LOFH64SIaAUc
MQykOu8FjsqGbYEt3/lXCP2wPjlfKafMkFO1yI3Jl/5/KXaC1g+TucmN3cpwbQbOIaPftd1iGTKK
8yHZxknNXgli5PDpdzMaMHlq2AMbDBVoChEME4rIQps/wUgSgZ9vh7zcxtVyzg+hEXHZuCOruDCq
0mLCVM4WMWy0GemWvDeo0SCWn9yU/qE/kXMzIqHs1/ken+OUrmEzzxW78cJ/qeWrcrw60TFQNw28
Hpr29qDjXsTVY+W73IPb95JU/yZwrxrYz5YxhS0e85c8LT4rbCkBLzn3Bv5oJOtCEGEfToSsYuqU
0OVG6bSNUAehqzDonhIdlL5CoW69mFG5NLur5edrU9w060UjXdI0voX/cNJvEXywKp+c7P+jpw5x
gjuU7UihCnRPzfBV2B9ZdW7dAP6RTdAG7eGvyQmSP6uMqLc/IzxbJJLOj2WW/urui+F+18PB8C8F
8Bn3kCGEESbTxd+kKtaj8RrHRy3alby/dbAylVw7JpoI8dcx/PbfYJ0Bha38A++lkkemCaztWMY0
B907EsWD776Whwq7ZXov52tWfVn0faP5EMVHmiKy/eN39sZjbt15QsbpPeeazcafHiFfWn4C+k3i
OwrDCS6mfrZkTUA3acnGzh1eauqAlPTD2rROkkUKM/9GcCJ+6Fw/Ec72yrvqLTOqk1/enPYnK7fl
IDH40rcoTHyExmcT1z6bqbJ4MUKXJ+Yly9/GERxUf7eb21whCB0t7jrHvimuWZwunfBoiFtn3xtm
KAnc4lvnkG62l2sjOEfdzaB4Hw9RSS93JiGd/7aUux60xXQNmY/4xt2UH1UhFjZ3ahJfMLSxT/R0
doGXitOruo/hT5p+iXTLTrO1bin6bpp1e7oYzQ4HnmkcdNJCRHTw9RFT7aZs35SO2PGYxFeZ713/
FjJ4g2rX+4eKVWV3Lsq1VQNf2Lf2zWwRWeovk/Po0S+I7AwFvaJllILhTX3JMezwxvvircn2dXFK
xIeazvpwtzgIWvXCV0ZwDOB/Lr1fw7OPYkLMxo05/zomvWidfXesdd34wdAEDLsK/rTulbG8GE8q
YnH6VIBFoCQLzKPDsg7zIkuUAMMhs8s+fxTiQbwQAtiLE2FBwnc4XTWwkPPS4uHIXcMwyDomeH2j
deGxrrCP7LbH9j1lI9/j+KGznfWu1I3xxrcv/E0VX3Xv4TCKlTYjyowTHWlCcrWrF9c5hxXMoeew
PKQhKv7dMCGJ3ALXk+E1RL5IZIRnXiJbLn2dKnzDJcda3EX1O0DL7/tnJ/kG7JDwieYtujyyXIaC
WovTs7sThF1kvwl8zfJfzPWXnsJArVoUCzJ0l8J/9a1tV6FBWZdYlrwvrfoeg68penMk3lTt6KVX
uoPlhgokhG1ccZbm5r+Cu0biwRpQ09Q5Wp4+Wim2W3nwZQ/kQ1PqkYaDtjNPzmNITj0daMz6IRRf
cfiad2+O81KMLGBWVbbCDOSPh6Y7GsmnxXY+uwThzeb/g5RtBgpGe7K6h869Ev1wONb20gjwJCwU
aykwes2lsE4MWGomxRgIkZkiSPhKUVBK/+axQKv9WySon+BuGHfD/6fzAeQvfCPK9Ga1fKB/BbMy
RIx89CYiXTC37d5CWB7wrb3K4RD4X1a9LwTzsfxzDH4afWP3jL+LUz+cI+Jiul0UXeAZ08DLfktG
HeZqDvj4d36a2mvdngLjaFTv9Ng6RM8oetPgb1JGWeZP175G+qZENclawzskORvinTJe+a4mxU9d
7ZDlDZLM0fQpR4JEsAROElKNGZ68Ksw2AqydeC5xTqacxR1sSHC2kNoXDpznFHoYo9AlZWEhg0Uk
JbOq3/kBm4cHRcOs8BTZh0xsONpa67UgAwD9op3+VazxFRmTdIALlCigdXhlhdgThhxoO91h2oUi
ldNE9vu6+8AH0UzMuPa+ODI89HBVR8G7wYybCvip7rEK82carGUbpQs6ajJVd7IlcNT8teZABWqa
Hm1fDL9Wl7PKnhPVdZ9ldrMZLBT7MHrMbRovtqu+6VIDeO6SMexcGHUoRt2KvAwf9dUxS35NHEkd
41+FsdBWj358p73LKX+ia5Q+E9SW+euynE0PacBW+yjju5X8toL1vv4xWD+F/VPmfyWC/mwhelIF
92H/z4mHBQbXuT9stX9z5mFKH9ZVd8t4gwtWU4VoDPPDG4ZVxuifpo5wEy8pWVLJzpf7tNn5NSiz
jSDQxwVetRkmsuFvTXyXkmH3e+idk9eK3AWoijqMOyR2VPLZX+LdW5S+xQ+3KL98H9xyODiAambG
LCTja8FURLFMPPJyHWcN1IAQSocnjsLuiYcmLN94BhLzomHMyl9H5nrJ1rC3Y0Y46kMFRxcmNDVK
ta/4m5Is3dWLhTW2PnEdU39U4MYR4ZKNDpmMT6fEkcCGhn3UExs86BsGKUFqw99E7iNiQMQ5Mboo
V3Y2+ZKo05oC2Ie2M0dcFByMSVCwRqm5EHhkRqTwyn3fWsW4ssYIPYj32aXTm+cYr4VeMWRiWWlM
X9LvZtbhs+QSMFA4t2l2HvmTnJvXmKmbcq1TZ2Ib7SXYoGhfmyaPbI6Y48evbCqIcWfHMOK8Id2l
sjw4A7VBkR99VPSpZEssgelpiL6RAgygKvOkujqufz0WbXpsbXd2Y61CPbPR7zjXyLVQzpFvxR9B
vxdBCmiUYWyTeGum9WHozWOvxXjonibpr6exWGsMKT03AmGIijKEEBK+Dz4tiosZEG0BjtaNbTeb
tCOEoiqIr7bFsuhuEMi2kxuehR8817J9bgYIHN5Iy31s0nsAVLr7arzp3FEcNSEggVhftZSmbTHs
S/WpoxhIR+pa+E6tsclUckqJZC8ztCk2wmFC3Zzu4nPWC5p1vbtjECjcyxgM25TRXhMCEUFqNbLU
MWEARc2Xnj/P8l2FCyYmNS6LjaeSJaJmPOJqhAM2vsVRhnNnOrZoOMSAabI5etOLSoLllBGNlJPI
Q55XbI0LvWhQJY+7Ov7ucIUxsonJlMDqt+WjXOcJRhV/tsblPwEwZNrRAvtK/GczDCETFKqVgbwu
2MT8oDQnpJZGdwSijpF4aRkIuwDXa9249sgvc4j8smkNbYqxAqGja+BaRlZRkzfTlUD53RXZzJxH
fNDMYg3qRn8APeGXEztcAoiavrvrGva/NuHcqZ3+hsmtS29aNW1yRVJZGxxNMe5l3d7xJ075cESe
edSTkQdKXLKseaYB3lik1OGswTUKKWIgpx5+Qh7ddLL9Sqm9JWN/15rfQapt79ov4HVtOd6MIDl0
RbC1yNFqMPY2iXksreqhldGvlhB35czy3ro/ei/uUHyVPTG9Tv8d1dm9EHx3qEux+feyvfbacO6F
OGfOdA5jJMackk1IzB6bMM+ZbcLm+FPDd2pJNpo1+PoK4UNGClJSJl91VXCIsLYYiGSgoJF3DzLY
QIuOZK7zbgKaWGmzJIe17GbqvSlZHZ0AnX0xIVgJLf0k6RVz/7JX8WMM9b/ENAF/xd259v4G0d87
aT3nlg2Jtls61rTtSf7O7H7p6cMFhxmqCB3amGkhxKO86HjRaWezU0AFnSMBtVW89PlO944Gftb9
QPGAkyf9Mv0jcBm2W/YsgbEgY9Ye0U0CXon2ZqjyTqgNTGjzmAblvfUwn6WW8Z6PcXcwLlD3uU3L
/D3opwob9c+gjf+GnmAUBIq7EuzckSvTYyrvMT5M2vapKudyA5FOkhPOVsZSHX1/enFVSnbDqJ4J
QETYpFlPOam+YYMjrucEzUoCdk32rQJbDpE0Gzg0d6vaRlQvi6lgVWPZ1b6I3k1CqjyE9YAHyGtR
W2mEW2vy96asdtUIuRfaCpLPpogOBi1tm6D6Qn+SStbtMt1PoU26UQ+tz9o60Ck8/dSRNuWbuO9g
kBSsR1BX8Q5tZK12eR8tpwKnfVM96yPG8SgEfBIscJbsXLM/OgGsfF1b+qHzoYByJX66UD3PGdm3
el9vKqclMhOHcN3RhUVHRcM2qnwPVucmCHDny7+aXCzJlkCG+iitdju2WJ9afS+it6Hjyy0qcZva
4UMPa3I+aLWj8KIL8VMi0s0O0vdRFgIRLodVmbS7WQrAWL7lTWPuSPYaAPkh/nIClusW+46ougZF
te/U9DORkMAzfvUsZze03JUzgs3hhraKZdZ12JXwxqOGEel0qjU+b3s6WqF+sAPj0LrQPRR0fQoE
l+2+FX320K4SGEspMpVwpMZ2IP30x7aIzmWk9j3IyUEguQWNgHXQL8bTwLAxtJutObZrLYDWZOeb
CEJA2nhnuhr8WbtAK8/zP3aAUrsiIkW4Z8WhznbrXxp28tUwrRKpMeQbdnVUoxFq9hMrQMnUswSF
T2T8GqgSUaTCWTSg9pNAXI0KsM4lzPdJuPbNM/HJ/DW0dvAfuvZq5LTRzFmaM1mgFdgjpX6KAX0e
uPPR+1ebb9XcRqZfubZx/fdCf3HtZ7w1InwMSjAEBmjhHyvm31X5rRhHBXHHkJ3BlvPRVM4yYXgw
XkPOsRDWZCm0hQupwwsFnFUWmJCysAHrAgeFd8U/23r7noM9UJ+teZ3h9bbPDEXfW7i8uux1nmwG
3s2jXzBBawz1tWvmF2QxGS1JXq0r8GfuV8Bh2zA7Z8NOgx225BzCMjHVc4N7jKqoGdG3n0jPwpNP
HXQMCZ4IAGdbJQjieF1rn/wQshfCV5k9Ci6eAr+tS8xus/C4JK3aQ0x+TMdnt1y1+nainaXybUjY
tqrXWGz5OOpkr/kXEXxV1p9hIi9/uNZXad0dk94Veq+Octe8G+of3/c0gHj9mYK1DNw3mG74jqYa
zdhxrWaS3CkHSliGagmivx2YljGbd9bIxjHB6KyI4/g8oPKyQ+jjDAoyDAyaSxpLW5D7xwPuaU9O
C5cQP0oDhaNxoa1jze5J1Z2S98hhgvTHL8IIyNMYx+6Nlw50pME1Jk9a8siZHcsOQ4jCF9eDbK5n
f/R7TdioQYHEZV3Oszamwvb0bQLCLJioEdljEeOjyU83RozGvigNkDj51eI7CgeO5XgZ5s4qIYin
Yj3naAkZ1d7Kvw4mC7nY26qxxYyHJpw3F10piQs8Rexzhibb2H6yjprZOVutHebXsqNfGHdIP0hE
Y0FMNkeMg9f030Etk/oAEjYDUhzswSYPTNj9yESL1CwChwANbO/erZe/YcqlqLMNg7xjMUq2g4Gl
0wtvf7RWiNta4rPyrUieNePFj1J2FF9p9Ksb76Klobj6w45sXW8dcVRI5xzJz8IGDhT8WONVphd8
J6wQKeSnAiqx+p7RbgaWtvY0tNeMHczI+ur/fptOTqYfgXrqxWsG7G+iW+rgICTlaxbg+n6njErl
v0B/cwx4Ii8xR7W4tx1bmAZPv5PSIiE1718d9+jyMYR+fXC0f0lDnPBrGD9PtM0EZUzmC0+HlIdQ
e1bTI4BNzQAlMb5ilg7B9B7k2F/hVLPV56RZRI694EJlZs7mWXsnDAox+j1McTdpUELeB5ayEmEf
j6P31eb6eooFHq5HhU6mSn4H0lk6waGr/uzUZvHH6nvUMHIuNIugKmakRfJAB9+geLGdzyjhpU0B
EE3yrBjKtr+xC+EeaQfrTOwuiOmXqkmW7PDWuePdxibZzF+lNixXM4OsEauAWmMevdWy2NoBGsYB
wpfoyIOFhBqjPkUYa6wmI1wxVcIsE2Ljwf5nZCuvMHaeRuoget7B4UoV7XK0/X3ItMnvrcMQFyuH
fWqhATQjB9XxGEla/TriCu4h4lrRQBII/66ebfh7UeqnPuifB7Zxic3Dgvk5JcFzCOMdPTPpRWQ5
dZKV9T2IOC8n66ysYiuQb2g+qnlKDFeEa6mna141mePZOq+olftyk0XOapIJwhfxUShYJ+VAcDjk
O7kZe/scVHi18pANyCyAYCUTvARQLWSMUI+xb4/6g/JgWQTRqinvdhiTykiqXYjmRq3DiS0fdmXf
RmGHwDehgdZ1DdpgvDb4FaKBJ9z0D2V2UTI7YoEGOVJqa2fyXvlPe+iehIriOXUWk44qwIALYkDE
KmPY18RcQQqxLahwgBBSgEyTgR544ABGHpmwMMp7Vm1YcIpkBbdoUcMFs+fRc1Muc0ocarOwOQ4k
wERZf27UtEpReWQR5LuA7X8nln0zrvre32tMgNDmCuBSFT9v6N2tAuFpJ+1Gji5QT1bspn5pmaVN
frryFhX5JZZvrTQ5rkaPfHW6bAdIJQ3Oyi767dhje0GR0Xhq3YGO1JG6KtdAvDThwjk5Dsp1dt85
qLegkZuSSRAji1G+RCLap6Xc0pe0er50W6LfNPe9rr2lzmCSOp0/BFXwNYm2w1TvQ0n+52LSjg4N
nUNZFbN8HJmBeIB/dGrJgOD0355JkIXipJ8tyn9a/KYXTJ3iYdnji41d9kMYFT2FHa77LmHSFBfI
tJIdnOks8nlFHbcIi9nvEtEWxu9uSUDxp2K5P+IUdduL1b45bIlyf1c7t9j+sbTPjp4/1qlmxHMV
3yO8u5jzD7aI1+ZzGJyCPGZLOHW8pvpc2NpDRdWO+Uy+ikmizmp1mlvDopiWHn6dgZCU/GYClOnW
SXTpQCok6sMYHpX4dpOT2f3a2XZQb7q2jsyHJMEz28T6tap+Urmbx+5j3u90OjlTO0b9EoS5L159
iMHls93Gq5RkFVH+xOzMVIPgTn614jibjgJw6ShAdfmd9SjCbx4bDRuVoW/NkpNg0bT5ynMJXf8I
TXvRM8qL2c319o8+ezMxMK2ttN0rDd+coqB89fSXWhML/gfgPawIe2N5aJawJdjPZYYHMT04guwF
1HG0gQ70SUoSR+AQ1GvCi0gKr4gwZgs2/5g0xTzhjqwnPRqMeeK9VQr9udmRs343vesYwdinuGyA
feNAZAOBFEt30n8tu3Fh1ruGI1SLbVbzap2wjezwGmnnWqDx65t9UJHCEsE2CAIGuHD3YUXmkDEq
o1lW+PesgXWY85JxH9Zey/693ohs2gyeueoHHW3qsC6K+q6Znz7HtMvgFUy58vqF6UWov+qNV5rr
zvGXpq/WorGWXSzXXVGiyf40R9oSuDied67Vi2+ET5N3TXIXqb4L5XNYV3gPdOlzqJr4HpKfpsXw
FvPyWeUNNXUgaHWrJ8yHWOrkksfWldGwPia84XOpgd2DjL3eIzgFFXGJjJRNLrhJWPVkk9BYZ+hc
0nDcpD5D++AjQ+4UIasIrDcDrTAqq5L0s6nMt2PjgUexV0MMnwm1hZrIdxwHAtsR32N2LUqyzUjU
IKc3NRBtZRjW2VzlrOE9jsdOZzLdoEL5G6hAe1KP5vMkgls9sPvF/zav2atu5BZ+bdgQZZI1iz2t
6tFfDEVN7B9GSl5cg9miJWMyYeusULQYByPhUaa81hahwb/gqqMV3cTqtYhQv2HkoLxrtEPXgRP6
V7Ahyw2MN+mf0VB6i4+pbQlPCpYozeaBarHuKvfJogOfBqLrNLUt3GnFnUUu0LGB2+2QNFoE7bHq
5UHWWCyMdqMIzhhT0KFWIVhusIdJjl0ckgTVdlwC0wXk3AdSkJSpsz0a+1xkJ8OtL4oXTkdcRfR6
rl1fE8v6GtPyVAAFm8TFErBhXB6NJ6PEFzFf9HairaeWa6ZmVFIN56RvN0VLrlIizoEX3stOvM7O
I1MhcjQidZAJD4VeYAshot44z0+AiIxtN+r/yO8++XkAzkxuK33kQWtgfDlg1tTZEVDv8nLfT851
sk6+F35PcX73GUylWv3GvI7Jcw6JvwEp4bf/QDaGTX1PcgsFBcA5fqomxp95MNg27Tn24CtFMy+g
OgfEVycvXgtky0O3nLykXrRysUXF0fDa5jWYE6qV/j0B2lJr1i4Z2ZGjiEJWhbkwHtd5UF+MsECk
ntQHHqBjJxx0JhZnGpJkW3wIhBizzUCrPnSX3ZXdQ7qdDqKIdwxSUWAhWveqq3LoNW1usLGqThWN
qIrIsnOS986qEGcE5r9alms7CN6swH71RX/z2cV5+oMAgFvCmzRqoLY85mlPamM4nCuS5pGA158e
TUNjMSVLnIM94gOL4o1e8arz6myL+XtA2ZmJR+4hhhHji6cR5zIYtE2FSt7cKdpIi8rYsf76IN/p
SbkWvVpXvX8bcveVH3uPreBsoogKSsSCPdpNLYFVl1LsO05/8Txsei2lPBuv50rVnDqofgMMh1UB
eREpd2j+hDXJYRW5Qa52LBK5lsUzDP+lJA8i5mGL2HPWZX10oWLRqc9bs+IWoB4f2aKZbYmX+GZO
w3WKsIph59MqVOQz3jQkTB4BEcP4KAF2woqy44YThjrl3fSOFI76fDzxzUeb+K5jd04Yb7K2XI2k
yLc2zdzk3mMEFLoRgXONT/io1xKgopPd0yDd4CzXgvG9QaQQhdYajSuLXnLl/eoxMcZvA6IvDeM4
xt7JbpjEtUyJ84M/ERjewzCFruiAFXUGhD8mx2Jpfk80cwJzlt/rf5WerERvb6POPIyx+ZIE+tpu
7V1RsPUkoxXQP8qDdaqCh2iaMzqIvyC3lmbY7Bq48W6/7vi6dUSow2hPmnBXohQJ0WZFpIvFRrKe
7OY7bOS6d29I/JZdmZwrahuVH0cvY0HEwoOpLMzynYuVa7QDxqHpNe/IJij9l3HItCUFyaV3jsIT
RMYrwD+Cpo3ple60lMxkSaOLNof0LKP6eci3xMjCkRx87ZxmQEJNBCnfUg5bk+d3SnEaAt9QbI0l
0bgxl302IXGZxLHsscW1OkJe+4AP+81u3b/hzyXY1JDMo6wTm1EB/YIJ38KSl6p3buNs32zs33m6
ZsT+wWC/UIbltZzco+7r51wfsWKOm2YAxOWQjJ1311k8UNJV9doEEzq7ygy6XgaSypLa2nTqrSjq
a9ADZcCcLbykWdOMPNUAA0TgAyl0oTKa6wY0gRi7Azjh1p2WnSXf8gorqM/+Jo/rBTMJlG/TSp6z
DNm1pF4NMCfgW4ktdFFNcfdQqqkUtQHaQvPd7qr1QOYBtxXrvshZxLLdd+ygYdiLMQZb4xF6josj
9tiIt/6tLekiorZflul4HFgJkfj+VTbkxNUHmaVb26uP5tDtEhM6MzPLzo6OVYg0syXMXZ7KAY/e
UYTokzL2V71NQE6xazSovlw6mkL14zDHb4wFeeopvr6cS5DMg4J1QdM2Z/81QbAYjT9tka6L0VuA
kjOHZptO+TpGOzUqi6grCVvABDNhLLrKWet6ty7Ar+c2H3zKrsuvN7qF+CUflikE/nTY0EzualJ3
G2b8DjHfNR05PsxjSTCVTldWYljI4w8XdGKNAQiMqfwsJRT3dy3K6aTQRggUyUG45CNeq8Rh+pcu
/dk4ieKvrBtwCx8D2Qz+kuh5D79eA6V2BDM+V90Fg02So3oaUZupgj0TF3DVKeYk5ixZQ4RdfjUV
qizkW4qm1iSdNVM4NgrYjhNjMDbzCoOtoDlKya+eQhzUXbR+c024OjoXduPBvCmxDiJfRSRJzUBk
yk9XHTMW3TL8HKPvenrv5hFRCsbQwegDz49f8yvT2mVOkcvVhUsvZ9+Yr6WJrdM56KyhVCWZzzBw
123U2Q9DhVtNPBsOSX2VaqBpUyCGpiBlpzXIfU7nsEEiGvJ2wofg0YEJC9ZXoRXdLqtx9HkKGZDd
ArF2YO0P+btbyXBpmdTr4Vs6Od9m1HwkIGGWQldLd8Lw2xglPz8KPk0jovTKxEVVZPy4MkZRKuGf
9BqvFvCRESPmqC3j2SmBnKWSYU0OaK7kV8hjmzLQRZCd6TEkmrQ4i7K51pAgg1Ih2m0zd900R83n
CjOsQS7cFJWnRqBqN81blYQvWWjBS5mULNYZ8SNmIoytAnfilQWnmkD0LWN0mJGVReyLKTsHW4Rb
h8uHNFSKSQi/fhATt4i0anB6l9F2vKxdvz7mmAsN1yK5Eyuz5lrfZe+Cah0IcvSTh3DJrNDi9gdo
37JLnHUsjJU0MCszYFpIGoRMIRtw/jndDAdR6siTNFOQHYC2hb81Qnhc1L9Ym8mklx5iWPXZuNkl
LrRHbNmAdgJ6/vwY9s0xsstt0hdU0Q5CgnoajxL/Vph0O95YsY5Sah5ruMrGvUeZD6HD8DtQdNHd
C8NnV6SrOMWrPzkmrXqjsy5BHIDnH9AkQsBeQ84gJGFxw4weJXhAOfBDAuXuAjzNhsCxUTbylMbg
sBpQ9jqBG73B2NqwQ1SB81+yLGJl6gIoCAbuEB1Rrx3JfdWyVg2LuzHYf6bzTCIHcEbNJvonuE46
3PHIeeuIsTUc6P688ujeGCk8puFrSIlMYJOcbzILMpoZ8iUJyocZFdhQ7GFjJTxcZt0fNLczN152
UE2UHtLW30iXMXLq0mMFid5vhzQ4lgXoFaV8ZONLyb25GAI4n5EOFD9LCASbkmQtxhDQhzIBv/vd
qqnwKUom1QtztNpNxVNUzolHdvUdtG68CsJp1qCn29ie6TXQHwdjmpbjhEfTmVVO5HKJVvXrJtOG
lSyGf32Z/jQGkRyOqGnRmeIbjOn16KUi9XuXTJJArsT89cFSlg7L6tZnZ2vW6V4vEYm5zA9LWZ5E
XLJUb6HhqhhAV+w20MJwUkgWAgvzlRL6X9DkOFjiCXmD+Mp6JNp9sYwyZm9VYP/URdGvKpCQus3b
1MLX6iGViInMxZR4ijpNDLg3MdpRj/27E33gTn5MbmtgVE/pnwhC0yfW3KPwP2yEAPkU/FQpitbY
JKkuQrztpel70UXO1lT+MctZpDnAs8oR8GLlOlufFcuyy2joTMu66xDm2PVtBNmihQtYnzHatC0a
/RflxpQ8ygnh0BiAXxzUZFIPT2fZM9Opux53raAWIlIoVV92AqO19x+dATM3ZL0pckSWnQhWQ0io
h8ZzbzXOd2R0h6giiSCbbKIUMU4Y5V/v+3+jYB4wUBeoAvFcGdOWohzIAgUr2T3XtFpLV0eO7+mf
PtOeYUDSExnG0hpnNbWBcVmZ3r40wZ0Lzf3w4OZ1EGlq6x5LmgnT9n85a1IuLAYV9c3GayK68Z8w
Sw20CfGCULMMF1QEF1ji6xMbkYSaxHvpa56MbPiMHGzG0UQurLDcU148YsZTTtQJJN98HJbL+E/b
5FTFT9J1FmYeAOLXiRbWKkLWhJb5xwCbmglRTs4stilPWfkk/XvnlSsbmJWfajRsaKfbwKCyyRu8
t12BpqIuqRZuXpwfXAvQdU0MdxQrUDYd6lk/d9Ei9eshs1hojhHgick8DhK6hVGEF9v6UCY4AN8H
OerPum5JbASEhAgUtbB4N0oIGK473BqzOJqWoS/LiTBTtlu1C8XGYAUsafqTpHxjTXtJZQ4U2Nd2
Bkhtr7UOOe84Jyczpzrx7x1fHpifUFk1EweHXZfLyV0OPhW8o7E/y9TJ0KyJSJXn8v93orSilVGZ
+7hlblRXhKW1DSIPW7uWyOoSyi7mp3gW2hR710Bv40q7RQ96K5kxJIhnsLC1BL3YeA/7Eu/7XAnF
jf3q1Yg7vW4nggLf6X/snVlz5MiVpf+KrJ4H1QDcHUtbSw+MCEYwgvuSyeQLjFvCsS+O/dfPB6Za
Usk06pn3MStjJZORjBXufu895zvI39uYrpfTdve5g9nHuBxWinaByQSuB9GVI6sfUsdM0aYYU12W
UEa1UL8IHZqX7kIkRmxLi5W9wVWn5ohEbFovVon0ZgxeUoNIcbJLRvVKNmhAroaFQBA3CGnLWxDn
kCDHAy5EG1r3+joSQr/1UIEZr7036H3gLDFZkmH1XEYtUzBBg07ftr79yXDgIWhbAhbDc6J9Ee+H
Y4EeFBed57G6+w7KwciPDwmTnMqQQ5YVRDskbX/kusSsqDGkmZWoM7lQMOACzmmJunkIgy0KgKfc
7i6dToEtIhKEtfooEf9SrD2XXKZMx7KNTsj6qI3d7mybmOEu+VADqQWz21DzgeNl+tZsWvrFjaUO
XHFMyiY+6tEEhnxg7p+nMWMHDE1uZe2qzOfn0kHDh+6tmYkzCtt3ZLV0Vg0cxwxSrq6yb4NLl9by
8Bgq6ic/jpD00hsauHzo0dzLvMy3A+ZXDuDVZhwxFoVpHzONcB7AiFZ+Ym9UG+YEFNNXLMmmRbGI
kjqlUd+4NfGWTghAYhl2eAznqLC3Xf+hyohDoByeFatUY+DY9Mx5VCsfSkT+gygBlc+Dt5u7ChZC
cBdP/howvkAbGJhW50g2tLGfU8HJSDpjhhAaZV6PopZz97Jzy+4Z41wmU6gPXnwnaiNZyJAvZdo/
eT3T34jRWL9k7YYPKabs4Tq1aWm7SuHbdhWYrfxIDANmQwZag2WuJld9RAvzh0F9WrOxmbdOdP9z
2mTSU4c6vyhGCPKdea8tBCpLuDL2qVR6+xnx68IcUIX53vKC7xwYoMYlfBJlQViulTw52RzS3EPO
NNfhddLe5XazZoAAhtI9vqFxmB5r2AMyY9KNi5zYITddNvdLl+V4PiNshBIZrUr0kwpEfPAEPctk
CL19anKGWgMeiLCRFxFb6qUFNS4v0h+iVLdzaxN33Xxow5ZpZS6/o3tLqlrxSVugjiRPdenMl215
G1cR74ZNn6afYKv5AUQpStYhrjBXuTERmdgk7ISByFIm9ANBYU5VTKwvXAFnblgOiM0MFhpsmTmN
rnwyUQGIR+LtTUq7XM+KfG6YwKe9qfEvTnjS5+rFT9cQxoI5g4uHAuIu7XQ7vhdu/Z25y+xxnLNS
ODxDq2goRnd5ICJcA86jG9HvbLLpWg8BsTKRkLthzK6ytqNtFSQ3bjbhxeLcFSfMHfLWAM/oe4Jg
6E/X9gtZFMmm8tya63LCVTW2H5gXUccuWI3sSOwyX3fHKPfu6q57rYaMThvqvb1B1jD0HlXZ5N36
PhLisaqwRVGGhHng7KOeE5xNt61mUZcVGb5dGq+9DYvw1S5Yt1HAd1OYfFO9/vBFN5/b7eWSYRHq
OSifeQyYqXAATXWKK5JmQNFTTLbdlbXUN5Pl424VWbB1UwLZIugihgoxjQp6RCOmJmHoMGQhGtz5
6ImOxB4npN8S2DeZzQFexPBWSwroNkcdiTkwSkpGe3F/IA1nmwkLkotD3du7xCqP6aZGpr1xJvE2
iZ4xKUaDcKHMtFKxq81wBNf+6uoQo3XLCCorQ/rDbChYh6Sg/OxWKVxL9oCMaxt4oPcYSfTdiQ7O
AhNgCayXYutau9Kfnwf9ZjXFj9JqfnQpzYIoxMlSJeY50DHmto63PzbyyVGPaQndG9orcYE+69HY
7ZzM/blwdOUyZkdIrXajSTvtJhiGWSdCpDTFPk+qQ2EMpENcBlg/KwsPnB065zNZ0lgez4yGvhFd
1WMLtxU25/rzseKYiMyQ0I7LcQ3G6ySd8gxh3ha0dBRC8zW1dZGuSgu9apN1hFtHrefrha5yvRrc
e2NeiFx/99Ew2UtwcoZ8O/aqRa/GYYT2yrYfiLAMKk7I8+g8TDEDclLc6R28SxU4wLV4dEX45hUT
sYQzoZQ6QQJEQxIuBtG2yXrkpY/IkIncAd+5MYF4QUn5Vi/Ng2f35yn9pU0+3lliWNWRBjRg9b2c
QBho5lomXpAN5GsdOGGQFg553R3MlKTb94AbUJeYEdxkkeIk8cbzMIblMScWseE9A1gf1FLvXpLk
NoKobFJKPz1QQruacbFJO2hrDlITeeGmtY8TpSx2pcXL66f4mrNAHhyLXWQc3Yn02fgQ9AGCa1vg
kwqC86XGGYfo63kqyjdd0W9aWoYkSCa/B5XBcib31pQS9hmEjDzoOSZldPi6XZfEO2Ke76vCfhSx
+8gE4x2D+qlXnKxdQVlYlF9V0kHrkpeZWeSw5ru7MCrt9GfcezemeUhpFACo4UM2L8NzYy2fpUAV
Y2NRjLKnaaT2kW33VAkc3SXHMrMwC8ru3EaSDpi/VCQ7Bk21DReYACUdgr5QaEpCte8gyhb89jNv
vWdhQYey2U1mpiGEYyw0i1bSSpZta8eivnXHfWARMyAEFrw0RHNg26xW/Cv6VW9Gy/cCNWuS6Gdd
hJBrH9SIj1N6ubcNFbK7KsE9WSMzZONi+Muwk6Wg7YN422jz4mEvKzX+4UYgy9Te8D7W1pMJU72v
vvdROpG9dokX4NXTCyWmAdLSMDbQFS2oWI8wFcPskxQPd1XNuAm1Dz30b9SshwwBJBKnTHL82/Q9
1k4AGic5DPEOwCtYIF8SEG9XJPdeYif8HDp9l0j72GU95m4OMJWCVuD2RuJERjSUTWG8Kzy2Fr3r
PFIvfcwIdRQempDCpR6DYqcUG7e/fqQ69Yhv98aNRrMtBt6zMOiexICAbPHfbUu5TLcgjrNWqfml
i/GSKux6m7jjLtl9clBQxbXIKC7n3ilOzdg9F+FTEctjVpabHJ3a7KXsdlNOGxBTeMUMNC+rebc0
VOL5VP/sW//ZiQ9tJG55RKcsxqA4eQjbIBTTv07Oq3ni6NHTohkz51OQRhp1zPeWsDom4bx2IcGh
WYN/ED7iqGyEmr5wGOxFPG39iEOyGDhs6zhiHjVtG7im0vee21FCUxWy2rIjTYz3XeaYbF3M9Vhz
zTBvBA+J/nAc74iif1Q2TUxmnU8xNB+iUGbmHKuST+XPXUBzpJ2qkfl0G26KIeET383WtqFmX2on
Qr4wfrgWa10bUwxNy3zwapCPrc+nra+p/KXHiLPXJ5Vz9piSoDmL7bzm2a8nMOe81tY3O+QcWOqa
UsYRh06NK6UDVUdEPA2jmXRDZxnnslP9XFrEHEXhUMwr8+hlyIkQDByqSVyFLOo4JnllmohXzhM5
Vr9itxDfAkJ0hNBZBzTOczA+BR3RpkmCfQ0Dc6pxTuXqfILmILR9W0qE4nVkwUuaCKvsOzgpNSzZ
2mb20ql5N7WkxXIWdJJy5+s6Qlj4kpunRXHszzKBY84FeiCwrOIG5VpTzFDLAqi+gaJRthWCBa7p
WlZHZyLkuYvRHlnGv6C03sYFH8dc0gsZU3hFOqZjNHZMi2jF4YlYkW9xgICxnMdvgev7x5pi30/p
T9MiTxeUrh5WetOX6ZUZrPuOdWyfTc2raBi3OT6/V3l9dZoY55tU8H7ZFSdWZ36I/aq6CCf/1PTV
KrC+KSvbPyYMMDeqck6zZq2qddweOB8erJZM6LikyWtHFqUCKVB5DJ1WzdI/XwzLl8inH6GNttXz
G30WVkFAAx8bGsLfnUq5PBIX2nHVw+4Y+WQy8rJv4B2k26nEcNaGRFhU48dSc9Troua2tzA1ZYw1
q4Csx4q4mTJDj5f0nTnKXt0F81A9lIjRGOL3jLCuqXUg69vgkCONy6Pbs+LPO7skVGypf9Db4pgl
Ano2HNHnBZunneNnZMMnurA9Q3HDO1o/0IYKqGeDHypyrtXMv9LKoVBu/U2FSGGDfeZASxJH6/mg
Cc2Y7KZHVkKzaKkndFyKVMuMAn3S+uAqD0CfY/8wWlgoC/rjErWf5apdSC/8lEqzzEH9+skK6hw5
JYmzqHI5zcwRVIJ62EVclSK7yDy+D1xY4jA52h16ftYvskSbTH53UGr2FpeZnaiZeW3/k37OgoYL
7CNLbYkoOiwuO7J1g9E5L+rq0BXiY6kWYgELVvjQ2sWZf28XpLjIaUU1avt97AAlVaO4Gh3kvk75
GcX1uJkm+MgC06EL6FE5CYOfGTGspiJunCon67be1ypAGpsZhp5lcsrBgIBRxlFT+/6jUlWzz+S0
hVMSHwwnZAQj4c+MK223xD9E2paHeMjWh0yZTKl1V8eC0ego033VCfLBCXhA2mW5W6MLcmqFVRyE
h9it6aZ8UwNgC2gbk+zLUXkO3jFWlYMDNSfI3/lUgQhbBtb+ctnMsQQ+rzDBxVR7zjiiuDcFF71h
cWkNCn6ubKKABvweEwWzpSaUthQrMKzRuEUF6I6MbspZ0HKGEeVMIIDODLbv+jzKuhe7pzZKBv1t
0UN7SIjlUvROjE+TNonqqwIfnW6QycYLsoJ5nsfN2JCYk1mP+UT3JjCNOLD3MA90yl1MdHhbpMtV
Ih1c8/FyhPeyw01BLmoZvqfBt6mBQO3ZaDfqOLuNk+GxmAMoVpXL+AU1b+mzLi3lKs/Mi9faaa+G
hImMU/CxadwUHEp5p3M07W64Wum1eOq8dD+J+Vtfeu+FQ70UZSgy5cTMHhZTT1jNmPLBZAZSLGDr
FMNcjWQA9dNPO4KUXggSWHwkHWE4rVa7PtmmDOr2cfiDJbPbOJReWGloTvVltgmD9oea2L+FYqk3
jvesO9s5NT56PNegmE/cV/aq80kC8FQShkCma7RUSOZyS/9oYk5e2XAuAlNtq3A7KuSTHmVs1XLQ
Jhw3YCcLR+JvNPStGLii1TIv0AHw9nVvwRFzLhnjk4R6SvJ+PixUYRtufaFKRJgF6wlsD/UTGWI+
AGIZS5TgU4d+eX5qvKjfp1yrZ0HfXGQqohcYUv3ilrwtfe/Jyb1up5aMmaOWOx3Djektwld9hOtd
vKS7ED7HpCPwj55kuhf391mOChULxlTNUDH9j0nQgjVhdd4qTBtzHD1OWpG0lLPRyF5/1q5R9Cut
4xhHxNCnGGSINdRtxG490/zIJqI3XU7W0Oop5dqetmN47xaUpVGX8+prlD6DNzf7ZrqMQn9kR7dB
4MuAILYi2PXNOsVr82g/LzTO5hJPRZAVzSGyd0M1X80hnr6qlBee248XgE5uBvtbt5SkoA8lQvyK
DQQzFi0AvzoHFaRqrqiWoE5DOBXIg/cJgG2TNz8ZMKY7EVsHNbowgEN6q9RD8kDtgDObZnGSqDvf
QF6oMQHgr0dPOd9o2XhHVJTDxTK3nymqD1imubWdR2o77TzRgW1RWHasCJyFh06RZWhvozkh8cLT
u3rs0K+TQywsP+I2+e1SdcN5grLbB9zUhbyeiMeItBjLndDO90LX5Y6po+V7IUF+5n4iYs1AmCEV
g2RsHxXqknefCaeeo+MPdxYpHds2D5+zKHqLTZteio6siNjX0UVi1RBQEMrlkkA0/HSo+CpWeO3S
+/Sc+HzJK1pDAwW6yd/RLoAndV3wDXJqDl4QfmSjd5FyObIumZuRrJrezsF5WujoGXH42z48FZL7
cAN10gFUEzUnggmjD/TIssG/La2100X2GMwusPoZJHWl39sBWV+ZDWDHuNpzW4VAxKcLrz1pOca3
04I7e+E0ixAvZ58iJyjOmDfHOGGKqryRo11sJ03jMsIPcGynDv8gO5hLJwsr3ww0AfXaCCNh7w9A
vbtaHvxgKLYKBVcu4T+4bgR0qKRJTW/C86G0enWLqZSBKI6o7IfncIiQvTtuPd9M56Kontv3ZAn3
scDDYnDpDkO9K+b7JUySXYCwfOvyagYZTIU4IS8uLpPtUiNfYkN+5bp/JTgs41Q9fc5Skt9k4Q9a
mC+HjlVfaotDqgURImMAlLnLddn62+69zZU4V555lGl5ueDvXHpG69iZmA+SLCbfHGyiu8BkULmt
6X5ergJDvVg1C/C7HDHThN7aAcBYxY54CKnqpSbUQaXqMuspMBM5XnUWRFyxSrJnhYyasrIj45mz
Yo+kjRam725WbojlfhRrZxujHpid/C3FDY7YARwdG/+qPEYpqtFmhh1dmDJFfmU84R2oNHSIuys0
zXJklT+kPiNV+qN0xFR5Z1xx1SyC4+eIEmOtYXIUmFjkKOWrxl22GpaqdKZbvFc/pPIr1kCNt1zV
kO9aNIMjbPeQF6Yyw0UROTPX9G3eI3lfLAw0XSThpkbI1DtgpqtMzE7bCFjgdN5kXoeAVB/RuIJz
jioa6k6Aa2Bswb2j4A5jwnokkvc+4nUrnKzEKd/CDE0d0IuQBDPF8oBijjCapDLnacvyMS6GzkRQ
sFxEzD/x2Z2LFv1U09Dx7DQHUdi0CD8po+tpJD8QlZjvtPF+rrunrIHQhN1z2BYtfxqN+9QyN9HG
lLvBL68tgHHbNt01SNS2yKoTxBZsR0lYmEtbn5M/HF8O0KVZuVoUjT2UtJbWjpXs65jVJ/SK8ZDq
7kYOPstU6aGc9ILHKC4QsXe0RvoGbMvcTpeZ6y8Hz2a4ixPZOvvtT//xl//6j/fpP+PP6rbKGTSW
5i//xffvmAnbJEZ2+Mdv//JYFfz39W/+dpt/uslV8t5WpvrZ/dtb7T+r69fi0/zzjdZH87ffzL3/
9dFtX7vXP3yzYyfp5rv+E3zVp+nz7utR8DzWW/7f/vBPn1+/5XGuP//82/taXay/LU6q8re//uji
48+/ubb39UL9ep3W3//XH65P4M+/PbwmZWfdJp9t+2l9dtZV0vSf+b/4FZ+vpvvzb5byfgfMLAX0
IREyt7TD3/40fv73j6TtBZ4tlKM8V/32JzbATv/5N+n/7kh+FHq+4wk7UPwbU/VfP/J+9xVcM98L
bM/jNu5v//1S/OEt/ftb/KeyR/TGgzY8N487qX+99etzVcLFpqJsz3ZC3JB+ELr8/P31Piljbu78
L2n1QtMC1vu0KuudW43o8pLv3C+oj+LSX7XvUtBpaRVHiEozMdP9VUGAG/sn5gC/tQcgJs2VXRtQ
/CTWes4MK4w+jVVTzxAxAaPPbnaypD3gJsWJqF5ivA0WaTpkRb42eQneniaOGkps46mkUWyHARol
+BipezGG8lugaf0J6SPUDHpyuBPabtVNqJdvoVOHMITnB4fQ+Jjumknh8copfuvqeh9qO+TE9ZHb
Bi+bDIiPFv4b9/5ZZGuxs+TXtLdKyCNISJVrbd0ssXDlYkOWzh0vzbWQ5UvGWhu5H632bVLWq6s0
iuKtUbRCtKDPRHUxCfS85VJtrVHYlIEZjn7KxQPz66t2QljluUwYI7+7Tdz6W9F/VIE6Z/5yJTMw
UrFqnvMa2/N0gTQV3Hd07HqMCWMaYW7zzx2N6AJe55v28g+Gk3eK3A0Wyxg2NuYl+EDowSOPG2GA
/emLC+ZXAeqQfCjps6QxmtmbqRZAOoNsRwvoZZy969HHTRdbPw0TSB0Fj42gVeD1ZE/jj1psnnLp
waWlMYsnqNxxRZJvIKWFOKjZYLcJVpgpc4wR1pHr9zQqOXgSY8GgEvdJ9taiP924nU8XxyPOaMiL
C9eL34i6uwuGozH00pOM9ttcaAig/sUSEN/W0JayqQG3iYPbayTMMfKuDem5LYdA0XEQomt7a4XL
92WE/esqPhZ+zegJXHPf361xt0tjA+hokEjNPPuIUuysMOM17jxekLr4rKeOD0zD0LFiwtgFFmbD
ksIfxQoT3KsmI8NxtMlctLNMb1u9bPyRgbeTIxYQVfLWRVrvJHn2Z4FFgvAi7moXdOyksY62pnnR
FYWMaQteeULY5PLJXnje2kELc9wSRz6JT6IrP7qciXoaWC1xjsOFTEG6l5NwN9l2hrVwzKP5qoMW
svUNnfVMe+vgvAAACzKWyd6DQ8rBvBhuX/JQ+6S9VXjFz9w2xBSDiwnwwbQtoxhmDq9x2Qizu4xh
1YKMy++9sLgznqR7cyrXqPk4e3PdnE1Q7nXaXlcTwv6QkVma1w+6x+tkhXehjm9btjIGIJgGRrxI
erGO9cSqENflbfcp0hAqDvmaTvmCFXzclsiThYv9rQwP3UwGJ55q355Qi2fjtwkLldtkL/+wEP91
dfvH1Yx1+o9rWRB6ti3dUCoXaZ+z/vwf1jKP8AmJnikmF4QPhV+R80MvBr8/KTwyv/z3d+Y4/+re
RIBEzeVenfCf7m3oHceymPfs/aACNB/eKhk+0lHCjOZd98n7Mg5Xxs5uUh+qWWae/4e7XxfmPyzc
65MNfdtjBKRcnvEfn2xZOKKqlBvvqyx74xRKtmR3GU1qs7dYnje/3ovCbMIoJ223AMjnn//7h+D/
i0fg2Lay133DDlz7j49ACsV0WzmgNYbhCpTGZaw9EncoCyWByQAt//3dBevv+6dn7Lsuux/dQF/x
nP94f6WwTTuw/u3FwqaifSLis5uuZiVp18LNhoLK7ORCcjzbaDV+841zVzK2bFx97IOX2UhogeWp
+tYj1woC9VL0pyYdvgVVQJsZJkvdXFsWPXSqbgw53daf652zsNSVvbgr5yA4W0b/ApXNm3FArtcv
yMXelM/YDB0pPbgw2HF0eZlyKzirBZDnpoJANVMk1MVTH4KXCzRzQj2+NiJ8LGKXAR4CV+q8LNsl
faA2CVimwo1wqZ35OABTEm9ZQ4RZjSt3Bcf9ts2vOGaf5fQKsK5SOVTz8s1tgsc4gII3B4+sNMjK
H+eGrg7C2msXNghhov6FiZZziy0sp7lSsbTbErX011v0/4+M/9OR0eHa4Gz9fzgy7kz9Gpeffzhk
rv/i1wlR/i7Qo+Ix4ygGCkh6fz8gOsHvjs9hx5YKaLaDj/PvR0Txu+/78KM9uf7P9oO/HRFd/3fP
Xg+WvvKc9Wzp/b8cEaUbiD9eeJ4vpHAYxfkOl19gu+vP/2FdrWfbJBlJ8UmzhgIRRkPmpWrxqeXd
fYltG8vXA8L3uSvLJ1rNbSnbOxiLaluJpNvVFrHBmZKLs12S4t140XycITNd9IqRpob8dq1t+yZF
c3ce9qNAAv0gAkccMUATcAcCNCExqm8nH4hr0jw5Du773BLfe8vBBSkmUpw9FBxZktuvLic5047k
dQ4WlTdw97hrxI4N2H2Sjqp3Q6oyMGqr+LRnaxwaCHjsfJBmLFqqi3yfWpiakVHOTUx8fGFR0nbF
tywIEF4uS3jTxAjwx7wGbpO6yTFvCO4WNuGdOSteUbcZYPojOwJhRKMPLbtFitz5RM5yOioihLCd
4Hj3A5pFdjdkYrlizY7oSsXRB9ITcIJOFd7oZHy3e3+8wOXL/p0M3aloRvBbeEd3INRBfGDH3A7G
xoZVYSLT6ZDupbKBG6z/Piirj0jX/cXXQ8ZTdTK6nQ4kkgcHWxT1RV93GaFBLmZjK7mpF2u+1ikB
nuFMaCAMBRJmk6nKMKczimiRuRyLcLaOX3+if28dJ1eSuygMGeVMtjl3WRaMJ2OBAsKVcu3V83zd
iWC+tjtPnSYOg9JYLjb2/jaDvEIXeH4elyTfwxiFMT6W9r2Mr5AxUk/Yyyxu4yhUDzMjHqZ/TXdQ
otcPhTXCzVN0DtLOQYlT85mSDlMpa5HR6etLl5YKTrOEmXpnlwuarITJSJCO3b4yMxjn4DG1CKN2
A1fukxoYW/JDRlt3bhE0M5BDOLc+TBH2l01AF9ayPTL05IxeMGvJcsDeh+a14fjlYBlyE8ZAKnFD
ANWZyxwvCTZf76IIy+Dm17MJwgKkq2M4JbX+tCON2Gw8A74ehVp0CJveOmTREp2+vtSpcmCerQ9B
0vDDCmKRjT7NsKebob8fJXFKFRiYGGkrHcPzUlrO2+RmF0CEuhs9yassldYxog5FzA3ZJHZHzJPr
F1+CqO1zPoMBvJLNlKTzkY9TuqVCjLDSjM6taq5yetMfraHJ2U2naGzSJyaKQHkNks0R2pNOl+Jd
kvVTARyxW1+fFsbht8hOym03SKiBnJf0LkC71585H8pukstYQEtujdcff70iFpynIQrbu6Vq/PPW
0ym6pezHqPLgmzUwzbaG4J2RaXD96zuZEmszLhE+ycoi44iYibLqiZJPnKdMtWABdOOok5lDMooR
n+x8t6XZrxb7YRxHgmb9X9+E618PNsY8q8DNTQEXNKHz6FTqsUegxwTf6FuW6vpH0HsvEEMqSHL5
z2CCYj2s36mMCspKs/Hw66kGefzNTL25+foS1v6t31KKCmYCZVp6dxH2gjAlQqeo4XyHiY/ur6ai
hmKRWVAZSEq7rUyK2WYA2Wq1IZOWpYKDs97SsuAvJHE8U5U21fWAOs/Lwb6DSvsMyp86VpBIM6mv
GR+NL6iYcG15TkRpz3Xr5RNwOaf+zluU78MIlbrNYP6NpUWVw1uuK7X1m7IFUwB4221L8WR1/odO
XdyKNTIIZ/Dcpz6PPrwCHXst5+nWl0QmWxL5IiM+wPG4dVCbjN97EgsptG69xKmuJmdSD1k8/pxT
9FijOwynChziDlUZUt+AIxLxO8jL4nrHrHeib4A09der2Q1hcmnYHzY+wKWLsfWQCmhozzhhedWW
EwvlNyhF6YMVe8QETs6xNajno3zRwDla76FiijBlHKZaPeOYKwOCB3odLWdULsU2Vt4hDRnvlggL
hxwWTb+gNkySNIS845qbpV7m04IIou7i9phn3U97vchbxUDl1+o90jYhAm8+SCxOt32jSyAFCHI5
iBazm+znfk5IR0vq7+FQNRuHIyuTX7l1mgAv3PrF9aJgH9rfaXP00rueTYwOCkF9eqzQDbKAXMi8
NjdpuJibdmJNpYxpSYEGGJrVhL00Gfj8AVPT9diDzplmIuZHE3sPRVs/qaIbKMpg0fsdCU9fj56h
uKavDmYSTAPjx1yMDVji5a4MbIKFKkF2WNnqqy50iZOXtFXWD19AiHTFkuzE5i3r++9x49bAlCzi
CkaJ42tpDZe1BrsoMa3nVncviNoJaGewMrI0AnKtCngs5ZUnK/mz75C7MT70Ue5NLq3x2vjzed3i
Fcsk5bMI6JM3Yy2easaomzGwGSxS1XZIszcqqGeAy/NjlCwznQTEHHpMpkPmgOYXXLzSd/2jaXAN
K+ZwF9aKn67vGJj212J9X6cBObiKvHZfRj6vQDVNd6lE6Gr7bXWNEbO6VouVX84Cu+XSiW+TTl4d
1HPPthxONUM8JFpTeszwdJyySbQw6zOCFJZmfhi1jWUbediZSOf2wyZ9VIOx0W6BVDRT6ppkmKPB
qOQL/V0FZMozQpw2MAnooAxmuKRWJYNxDMn2W8ryQIJ9Azx7cC/jMXivkrp4/cMf4hi+kN+5LYBA
bBBnpBG4bTSch7rCDLeu83r9gsRqunTc+DybZ5chYIRQWGis+Nhztt3kjq/ae+krYuHHynsOGUog
ODaA4FNumeRjSvjUIJlNDvmqNiD2WU2Cj3nb/FAh94Q14MwWWBdQZQsmm6j7J2++mK3W3buEN9x/
fVn/Kp2D5sKq27uwLekQxt5z0Fe3NSmBWjCd7otheGwD70aEzM6iKHOZZvj1sbTTk4/TBUbS0t1M
BfoT/LvJ0dcIXGy0QrdzQ0OfrvG9W8pXrq3QO8ZLZS4qt3QOnE9Dzjwk2Mq+q+kILfO5iUbMnOBu
t3r0/StcgvI0qvoxZuS3/VrvdBtXW5hj+6+V2VmX5w62fX+V6qL8TrRIv1lmd7kLXbIG6W7KIAPj
HLr+U9KZk7QYIEV9STKQsN3LBS35ZeSa3YThBzQCqcHTIpbbxLZegCmhK7Ui76Ntho0tgjUTZSqu
MkWWcNW5DGX6uv4eOCnJrVwQahTO+ZTOzY90sk+4A9XJK7JVL1R/NljGvidIC/fOGDk7F1Xkd1Sc
SMCiMT8ZpXaVB6rDjjUeosA493WXbkcRZLciiYd90s84gGb8jabhwIH8Tj8sY+9caYvwi7S+9rNU
USMTCdD0+EPRjnX3XmnIrc/c7DWS4qLW9mE0vnmdpuZcxDg/WPhbusGMvxjafAz8ddUP+m6MABRG
C9zgoZxhwUwF8X1RE+27eBqQqZ9EEtow5quTnej5SkY15u/qpL7+dmCqvW4nuLeKHdMcjyR7f409
gtYBrE/h/8N1xgefzlVpljM0o/SVTVuhUjZwkypewiaYfuSElLAjeFlyLKFVfW0VFq7Gy8JtvX3k
Wpyc+m64YVtotmZwSxI3GiKuwnBgkFqDgJPhAsY5nG6nkGAiiwPmtZx7ee178EmHUZVYhB3QuWHQ
X6Fm48kbUkJ9doRtPvXVU9+xZTQkCp06jX2xc6Q66gWx1Hpo/voyd5l/RtwPOgc17PIOAXA/4pX0
qxCPfVfK61CJ+rxzAhaeKu6AVozmEgxH9LH+YepT8+wpi5QwXHRYsi9klJsbkaY4u1qbLO+87Dh0
pPBhKbTQc6Qfi+l+IqXoHj32NpA+hqlhMXlXgVsjnv7bn9Y3dlwCffr6+7/fwiEt8n8zdR7LbStb
FP0iVCE2GlPmJJGSLCtMUHIQcg6Nxte/BfoO3oR1ZV/LMgk0Tth77VbKY+tYw3PsTmC+y6l+pOhD
9mUuzrpGRyuMEdvMYqjqOCaS83sJbcOJC1LeNL90SPirF0kdMRsVJcMIa0Q16L6T7uJBIvxXJzRY
Ej6pM1aZ0cAhRR/4r6z05oC0x5S4j3Tkqb10oQz3v61ZFvEmdhZ2UhfsmnQG+6aN8Ydt6r0pcvvm
pi7UQ9u43D/KUqYSXQeKEM59tYBP7y/9aMeXdnn5v1/rRX1IsuI9RkhD6FmZnpTRHn1AoMTb00cm
rriMpMhccg21x5v4QIVdVI/3Fxml8dbEOx3nDM3uz69/D7HlmZUUkYPYgIcYnIKekdoEhk6FzkPY
mcsqtnIf7l/G3GA4vwk7sAN7H9Qu9QkKix8Aqn6XMaZXwd+6S9r4s7Loctu6X4qgjOGR2RZvgUub
HTXWL1OS/Ger8KvO4uSKnanbdnHuE51Uji86T+erZ7cHytChT6wfRq4L6INISe6F4/KVn2Hp7mLU
H3XvrZnG9zf0ScmlxeLf6k4027yytzqujy3QIiAJhDmvEURV41Q9ZeGYHEJolOvBdrrHbPK2/yqv
5TNEq/Tvl+7TBBQ4FR6bTJz7CAGJgxb2OYqKz3HqP/ng1MXok/YldIL+IHzAYS5aopfZEu2L7Id1
OqAYoQyqnk2ztjAhQB6bgixYS5cfo/dzei/f+lH7g0VLYG6KaRwuOKPyFTTbbg+wsHiOU4JjWOEC
KAum+sPPM31tulnsVISyb/BhIY6ww80paT4KxzmGhi1exqDgYe1lVURKQJ4DwY4iRpa4Wh5zJKNm
b3u/w3zJ68n8/rUsS8524zsNAowRDTBHO2AuksTTUYblz2o2ozN4OS7rrmfBEYx41GLsRu+uUT26
pr0pHQQfbqn99b2CdnKUHkENhfRec8dYciE9I5Quw7HZz4YwT9o2/uooyvemN5Y7bXU0zUNLGI1K
r+nYY36e8HNBVdSbDpbJLpqggjipouHr4qA/NarJ94MDrw/AUSKi7gkJ23g1kNtnhag3hYGYXT+X
YvwSdgo6EJZQYVGoBj7m7RoFibRepFGR/2a9mjakpJ4yeuV9+yh60zh6i930pUjT19pDOiNZB4mO
RdXcXJpgJi6soN13u+cIiyWen7Xt+oRGoqiVJlv9uH3u4tRZCbTNiEFgCC3sNwcAJPw+PM5x3RCb
TahMm75ieyEn0WkFPAi8iKhwg1S+mpX3LFvTWCeU5CH8lGpEUA1o70KEAo4cNSCxbJCU1wHuQlN3
GzPokLtPKfJaNjMl78wZZvC2H6vwA7jpBpjAN52Ei0oNCzdom19hISAKdLhEsyTwH2ZFN9s7LD37
2AalS2Rb3vxGalk8mHgJtKs/ffaNF2Gy2lLpZYjxqsz1Y4AhZ1tKEnW1Z+9DCy1InTmgISb7yZn8
x0QAI4nZMG3qYVcWjKPYJWAxnYDh1AtqIMLTL0VSHqq+eRSp1wAGxKhhNzo/JAMcyjS0nhmrcHWE
4g2QOz2/1fVEoitSC93sM5kBbxKW8zNaKD92me1CfFLM4A3ylUt0gqF5xUZiXUfD/Oo83KhY6XYD
iJBjqAmdMKt0eJARnPWG5UJXxRdwAPGlYdw2NVZ9VEtyU4nrpchwWjIc27q/c4MpftrBQxI87Xrd
PTriR9fK8jywO6xAsbxOomNDyi6r6II/XXXNkSv6gxbXsuAm8lpo5IbtrV0oVZORQlMqGaS0UY9s
l7jA1JmeciRlmxSpPU2rucJwaCAyfZZWHGMaxCY31NPRXfCEFIGEXBF7gB+5hJCK947QoAwdqHzK
EyRssswwPwMS8ZL5ucqYUxZhmG6a9uj5cYsnCoFhMxEaUBTej0zO3s5dKJ9N4FbrFn3mqtFF8IDn
Ga3QKWoErGQ2DgCLwBp5LUgIZleUIU6J5mz6psf4TtMJ8XPQonGsdcoMCJ1myBlkKbRARlOf4whC
A7F+dRKivMP06LAEXwGeoBPR1aNPhtNYW9s0D+lpCWSnHE6e8uzUkV96NE3cs7iEK+CdRJipzJE0
ncrdt/VIhVOZ1YO2LubI59EU9Xxip4UGc7AWkTMZpIQLtLbHLw0TKKWFoqlTXR3HsN0T1fSNg2dY
J8iy975luuhw4/da9t8AVecKII9ZPUuNHtcr9qki0gmOYLhJGfT5zs9BtSRKt7BtOcpPk9duhZjR
G/qM+mzTOXSWe85Vfw56g3wjMt+ckCqfc4F5cokZC4BKGCTdS2knn1WMjT3owPT5/N5b2+J+7LKT
HRE3Noz11YzMm+/bf8za2+Fle9S6h2yXEeRclsUzOtthNxhEwc5RSziJARGNoRsjZJ9RllOMJ99X
j1GfXzIn9I5GQCiVsNUpIAViTgfKIDn+5hEFPEDZV2/qXqRKrDNUOvbRmG1Ikk16iEO8J9b6Oan0
yUQ58FmojvcXVwkc6QYJrcm0Qgv/NJrqnYl9viHo6cMw/eZcY6Ri8UugE5Csxm1cisoq45ufutl+
rNr5HaLQawiLdXkPNoGfvWlbfzcmGQBNjHtX5/010sa3Q67WQ+koLAMMth7GyH7yaD2YgxhJlWzZ
pRMdzKF8yRB4M+zMj0xjj06FGqoLXHs/O+RXAMGMnt2bXpA6SVLH+7r35SrQ3lVm5JeqShp7twa+
DzWnxt2PKI5MHNkhIJ3i7qWt63kXBz9ji3z3mT6h8AFlWIQHDMWfFL21U6UdqWtcBm1ngboGS8EN
W+4ZDvgrmXNpIi+lXKxMAnjtN7imb22PlMsHzRg55JC1afE9DyQMthVT6b5BlOjas9oO2TAzWxvt
Vacl63WVG6dK1Ye5CMkOUfq7EtGZeWCy1T4ZCI7xmOrQ2k+TSs8y2ZoUridgcFv81LiKm5ncwgYN
vB3Wn06LrNQiTyBPka/ZIUFeWU53qvD1VFWj3zVS+NhFH+MEC10yiIZVEbc3NOp6P5fuZVTiOpjG
cLK8o02479oerGYRGZQkp8GjM9rsD/N61INIunf1TOpO6oj6hkLokVr3V4G3gwptoTtes6WWSgxE
eU03RmfTUxMSyrHeOXjReKxX0HFz5t1tAO+kci8a6C5jEewdlgL1jpT4Ovo/1IxI1sntV77dW4lL
jmBKcAvZNFnb2kT0ndSCmT+VM2oSvA4adO4m8ctfHClfDUJlqi5U8toZ1gYHCqTq8e/sNn8VPlm4
AHgM+9TnGu73dmdXn80cXEKaNtsPsus1bzOm+Vm+y9EMkzjcP805q4ai7bj05SdbtgUp7v5FlSRw
7lvFpibzNJL4LHRifwgeYsx2Ops/yqIWgfRbioJ339SvTV15P0mu+OswG9u1YbN33Jako7p00VPk
f5uZKU4VvpvKCo7cJK/CaqoT0ByaGWg+0OaAQobstzJRhKemAuI7AOLBLozdokTn5I5gghGTWwg5
d6Egfti3kLY6eNhlw5Dcsf+ikPg92BMDCEY520wDzRTOCQaUJHomRIhBJk9cYcwtogytjmofEDf+
aJrpGhAxAMgk1xs9EFJTjH+kH1nEPWTPXTVhtgY73ZAVGaHPhAYIORSN9GsX9fupFk9o4ml4CoOJ
q4BUEo4wZYp1nFqrqkfqDxBXnjyJ841nBhPMgfxqA2eSEVTjcxL/hSxI5yAPiF56yAvAhkP5McZM
DuqJgR/Hck4RR9rA3ISbEHUkVF/DhD2Mla4f8z092tXKVHCUkPdlGw/g7ZGcj2UvqIH1Ei7ehzfX
7/auIbr9AgwPYkFlF5rZq3JuNVyDU1lDj42tjgVaGu66eAKbABtdC8f9dDHiwrxxfqd+Rgh3Zj7C
QgsV9Gy3S8NtwU4RQQAElqFoPgWFJ7Y2AhL8hH9y7Zlq5ckOmtQ0ubvMMvfuUB2T2J9pThh6u4sS
uyivmmUVfjuE0/iZ0KNxJ4yGEwDUim54Z7DLhJjH5oVwDS0fajDS08G7xJoHrxgV5qisJrisuUxF
fhTLKolu+iEVIfArBph51BdPBBeeYg8FWm1r7qNiPAiE2AiJ2/oh9NjvJLX6mGH4bSurRqjs6gpZ
QvTlpz5HCcaK0Oqgd1rOyvRAOiKvird56zPBq+eeEAqkQmUbfEwgiK58mpegbXAkKlDdibeXc9Gc
BDQTssGKY2BmAQGQCK/D6hb+o3tUV8ebmkfXNzewQsiikWid8qHCepb+AdjX3BKkSjWiB0YFLTmr
RpqvtafjhaT6HBrytx2Z2MBKRmw5JY8fNoCcjf7JiCWzzEJU6xQKAGEggc2f84C8eGDKW38xz+Bp
Y6+h35daqejQFBoK/Tubs1spI+Axge5Xs43wzsQSRk6QS9x9sA1shnK11NgpLffo01PDaZWHaNHu
ze2O7QET2yzcFInzaLqssIzJm6kOiEIdoBM5i2k867ljaRELh4QDSU9JTJrZntyF6qmL9GSTjLqS
NthQrwWGOttmup+LjA2heGtN5xtCyDpr3duYV2DvwvQxXjSNCfOJugb3iwtqLTy8zSGlopnPR6ut
3wwKpJUTwpk7Csv4Rt4Gnq4bOQsl0Q621/2B8NDB/AuTk9nizgtMfWGPzNBmCu0zPtTpomwgc8by
YJw9h2cuL6WO1DkigmF2MwR36Obvvzyl+MGzeXwFYOHcnFb3Oy/E4WGU7H3vv1bJvahFHmK4o2Aw
TGKIkkBMa9Cra22n/gO7fuqVOaZv5avajAHkZoQDGF1ePdxf5mwg2sUFWRHZNWARrATR4JrP2Ie7
k1jIyvcvfXuabw4rripRtzmXIC9nH70jTdcKeAN+YOmP20zGYpXbFQv1MmH7DL++psokdZs+G28n
czqDE8dNkR/klULlij2Gn96U0ZkAg3g91lN2mQGeHmsrp/1y5/ZSe6nFl4iPwLltLC+GbdXnNR7f
ytmGy0a7rcbwXNfR9t+3C3pUBdmUtIgBp/HNx3gYpSycLexEYyqLm5tBOgwMdIRSyQjoI9QmoDs8
pgE2LRto8lXLG8TeT7vQPiRl7Kzs/zC/hk39wbjboOlx1IPT4dKP3Dvj+DkrAgAuSuAPD7z0mfHm
k2hbh5CAPHuWc8955Ss3e3DHVN/ydviop9Z7Cea4ebZDTM2gEnofjYHS7ROGHiBpuH658Xe+qpuP
VpO5VfnDPorvi59hprRzOtKz7ehGUb2NrRrwjjaCsyAzbazp1+4v8SDPURWtu2VGFKEtPZmO34MU
6d8jMyp+KRf8YW67r2FPuCYB7IuGA1Ux5qR/Y9NyWB5XJGJRPPsP6fIijTE/N1FNAGftn+2Z6CCZ
ee6LsWg1VEKYGbCCi142YEHkLlyZdJ2qpEG0yVV4/xb2QkG1RnqgiAvyUVXRwKcnp7Uaqem8oMVE
GXre2ZQjek7tSWIlqFnCHX4761R1UUOmGi9ZNNcEr05Dvuma2GYwzSiAwKpWQMxEEbHB55BAwioE
UxcW6EAIy0OBwuSx7KfwUTe2oJvEdZwv2gKtG/QRYvjjELu9k4wn+tLOL7lPpIslluiAaV94mkM8
9iBhlp3GpOfXweb+He8vBmNPYqpbCq3GykOWhoF5CYwi45JJzxPy68L2HtzeHohWKPBc1zLfxNJq
X9Kkn3GCLN+9R3fWeJ21q7LQeonCkNmA6c/uhspjWok6CM/3nzcwQ8i59+lS7uJiur/v5vK+d7tB
O6RTuPW5Mjtq80UXMjN3FIhLT6WPiIRGh0dXHu6ULptr3UEkdf1yGU1jy2S3ksDSIieEEK2mtE4Q
oJorqb7I2LPI3fW6nDpM8gSvF0r9DtKFSWkK7taoC84uRpTVIJvx1LQ5eWMt9rxlnjuRmwR/R4td
6XXtE7S7Q9gTMgnGy1n9+6fnSY1rlb7/XJvi/X43ZHfCC9v0dRQM1tnJXIvTkv+q40nvkKFHK4zh
MHrd3/e/BTuUeoj8Y7mojJpFdERTk12qsX3+d1r2pkm6TJHxw6r/XiLM1mlFCquhZ34zyyhVor6l
7IqqB2Jv2Njf/yuNnNNAWPL9M7hfLvcPokIzAVtRaGtjZvRxDYM50ty4HAWTqWCU81pAEd3d78Le
82aex1ZvX9u4+BZN7T7K5WVsKKLEEvbtSufJ8AJ1KEQ2nNmOMd22nTepsD1PzuASPOf+tU2QiGwI
kgNBkD4Lvcx4oF4nIsNhsIT409gzyNVAtcqLdEA8j50UmzqtSFxgZt3li6kJ5cz+fnEwzWO7f0pp
X+AYimveMwjs2ejwHpkb3KUCbC4JGGVa7Dmpyq/Slx29ZEshxax3pXOdAT4sq5M0DGxRy+CWcvTS
K3Y092OXhg6K3P03ZDv9zQxi7QlvAAfR52iYCAaIg8q9Ea3reGn3NI5zfUAUR6RQCF40qorhUuMD
WaG2MQ9WUULe5IIE5VIIqjYu3xq523GEi3qEXEna7rL+T8ph8S0b677v6r3hJvIV2cUz8ogCkjRA
2ftuaAybd2W5tGGOOR27u0Dn38Okc5voZDUBfkLXdnnUAEUMSCjDjhn2f9LwJe7C/qCsDCS2aYHW
ruiw+zGOKLaWybNeht+TV4PBdkX8RMgZqJkHQ2vOxibR/3Rsdy1UPRLpOZK4NirUYiJmmXMXEdS+
SSpQxvHMNvJvhID97d8tLycssGn6B6K3/jRFyd4tpE35t+UJbAgYd1WTs+y0Rse5ZfF4MflAsVuQ
1HaXkIm4/IP/cuf5Zv4MuwR5C19FitI8HT2kNyzeXvFO72IR4H4254lR+vTgCUPs8rKUgGKszeiO
9qsS/vX+tETGguOdP1YX6bQ3Idvhf0XBcn9iwluZHjBAQ2QxbJgxk0qw0Dv2JxYfslbIDboXBMqh
0rsfEfcbBqyZxkcANSA3MQrfT7n7yxzpYjMOPDZEMsKjakwCyhYH62QXzxgsx9+RVz1HE5M4eyZF
JXaJm+mzHSFg/OXLETQHhUHPCafa6hQJw24FvW6pyXTHELzPhN7zJv5yO7YaJtIqKycTcWjd9qfy
iQvIWBYus327TW/Ci3iOw8LEIAkQLsn//ZMxMCtyd/XXv7PM8rC9sr+G6M8DGbBqfxhwvqQuno5Q
1vlHlYxPsx7Ub9rmneMO0+tdVTRtgYycerZov1ty73jgMjTiExn1kaMsOKpOQAWswm8ryvufnm9Q
qBQsnb0WElI50gXIAHh1qmAPok9Bw9kv2d5BV2iOnFGfLIfmeGrwJyaO2vc0zltLnkoW1pehh+gb
5u2LYVvI1bTJ25WMnL09bMi9muGpQ6U04p3fO+2JiHNa7omWjcOfA9hTCJ0igPPL5ZVMSIlSHxPE
ApYYYviZvauqfZihiGkibLKR46Gi9CRMXPjd66pAjy0bk4xW88ikvfp1XycNCluhh6VxSip6qy4k
CppxWn2QY+a/tA7ac6NtXpCol7uJ5A+16K0g839liXAujjW+2HnCjtgc26dMkz+Vuka7I0/ivelz
dSiZXbOZei+gilBa9dmhXL7MY/Wimb483H+GTIj3TIvsXErxcV90u5asiVTR7Ner5KtyXf1uDuWE
qzL8um/qBDX6ZqwlXQRzpJtqlY/ghyFD0vjNYynDdvFGsW+ILO9xRGqAWEcyMwdKghLCq7z/NHQW
i0hGWfYBE8MvOnEHDdoAMdJRnJPt9CDHmSiT3gyAwwvF5zP8EkY0E47DvItIRbmtHdwHoL45okJ4
PrDFKAkSScq7mxJM1UM8QhhS45QNHv8dljESX5X/YCKxgC6oUiv8s2zvOd+kKuKdqsfqMfzFT22d
dBeP17viMU1dVE5sevYpE6uHIC0Q6rnhtDX8OLpCL/ptMfl4Y2biHlsFKCwmiXEwhENws/lTufLZ
mof0j1FEr3Uo8p9FWQ47XxKJgd8iJ5kyOJgplrx/96Fr9+0NxHCo0uQdLyHlH8tY27INMtXsoz+6
ywBMubv72pvTJNj40KWJMrIMxBT5433xd3+B4Dc98O1PbZiEG2AdN9EPCWHWIWd+ol/juZi/TLQ3
0AnIcdGIHHYMH8tnMSji4c36w6rzxy6lsAde626tZQc8EZmjysyDA54kL7hx2V8SNLRnFjmfUwmy
Wvp+fWvVx73VQPxMfJntmjfY2rBD0KZcMquxLoUBceQulA4KIB06grSKVuzB7m3/ofEpJMUAWVaD
sD1NPtnQw3QtW3phJ2TBTqUM77lYdJFROq46aV1Dv1j7OvyOIgdVgyHt2wB3VJlkK7VVz2YE6U1o
FjZ+kvhn54Lbpr1mJhwMT86yrvLZ0XetAQc5H/+yZjfMpnwco5pWJITvYjRHJ/LJaI+ehRUwmGW3
E0p1s8Qwv0z5zjMMVNLwVCrf8K9dztGKiGanGNgRMVQxy2D8kiZVt+90xlaGVaZyPZpstuVIPfOE
IMQm2agw+EIZPRHmLs5FkcuDYCVq1GQRMhbo/aMOMOq5RvZQJnArxfRO/WHuMhk8cKU5+wiKLHUo
Onr0dZyGojq4JfMXsKh5kprrSSLgokf9WjhYm9i1/3ZD+w01NtibKazdCRgoSjtC4dAVsTn4JWbC
yEffP6QdwSsA/T4GytfjlGRn2wGQgF50hVi2PpTOCOrCZyLZ14Qj1QM2UoHOg8XZJgmTlyaPT1TP
V+3bpxEtojknEwO9r65IyLYPir2Vk6AQLumgPZPnlZUVl5zSDPEfeeyNRCE/i3UTQMhpcPenf6WF
ezyyrFsfaLys9P6ea4x7lQTJOkIr5zYP3Ytr29ORz+oD/1K4csc2PcpaHQHxGc/ksy367LfCS42L
V1uHoOyjK9JnY2Ets9M5+uHwVUyM2kdBMlPXQAxsUdsz6pbLMc0UpJ7/RjlJx6Zd4O8s0wO7F2Kq
G2bXwLvJYDStY+4367RwXjQ8JSZUJLSER8PpIC6k0SFtiSYPU+YPo5U9EgELpXbZ6ddItxSMRdSe
VAXYFHaTb7hbdET5Dqk197VYRx53gVawq0aTNCkEJiPzmvM4TF/zwshrUqIC8W1C9ffRIEh9blvL
3aaSDzitGftxjjJtRNac8r7DiBoGgl/rxdqf89FghjCXi3bmLYobEgvS5qLj4EWUbgMT0NjSFaFZ
iufPXhQPkyLExUKKZBsC41Z9mPzmps09cywNG7PuWTRGpBCxcVDykZ4jPhS4yhg2AovG41l0/F0V
zF7MJAtVoBcP8Li5gNJs+ES0Eq47TAmgTLyNCXr1WAJ8UmtLNuHBI2rVwef4RJuO/9hGLpiV5HMT
wsl5v8sUCc+mQPs+J97PRNdfCfmMLFSITu66P3lEbIgaQ5TnGaPqvlGnJC9uAdlOE7H1GWO3NTL5
bxTRTyQtkS+D9XDF4vbGI56zp0x/NV7zfp5H8QHuZBVLDFmOnwZbm0TM89A9ud6274Q+1G1JRBlm
xVGgIoY61KnhdVy4KyZSDGvmvIPFMzOxXCK9Xe+vomLCEJM/e1DW9sq3ia0qhrfec1+HtOEuWx4b
WYHUNhLNAZUptF96N3h/a2y+4INnB9mzJ74kcX6Md9i2WGplOeAoY8iA+7H6UgRWZzmTXdlAoMyy
nBxPqbfcARkZKnrD51+P5oZJMEMMmbf7KDLWbmnt+7Y1Trry/s7zvLMr9socOnPcsqOfNcRxDxxb
hTqBFXn+I2A2uHXr7CcBjNUWUMfZ93KYkob70yWwfsGL+vyPJveD6+8Rjj2C42u2hkeOGHRWdBcm
8JvlK+TY16Zhw25XHTqpzGWBSSaO7xFj3nbHUndfpsmur4S1y8ISXwvGOefHDEQuYoFVNnLHZLpf
lLXVWs/iOAk32ME+zX6pqH8IETGcLdE/BKp9rgBPn6hw5+TGGvuljkNqqia+UM60uPXCXyYcxNQK
yLpQ7bhG1gCppGc42Ur3AiCqZvleTFsl7J9AszbDPCl0aFgGPbjsUXw1uuyT1TQXe6GaTUuyWVDk
nwhfOTq7uAHmMbwkMxbBzA5ubmv9rdso2wVBcuP6zrZ+Xb3HMWo/pFonwD7pUNLdfagJRlRSfHPt
aFhHzBlT3DPegFF4LnNCfudbZRViNzfXKu9GAsyAZLIVndky9WejJsJdGqygWGXxixCXWtKaeB6I
oxyMi5ukCBZob9YSKhXGQ55eVQhPxi4++GctGHg2OdgOX3RoVojgvDVUUX9bpDbuSa6Zsyh/ItH0
t03BbWmn0U7A2ySasSdzPT6PfJ+OWCCorFtnzJ6nOiFowmaQ09nlrg5J/Ubyg6chZLvVP6aoZ1cC
YSxMS/AnjQO+uTBIQoyXKCTOzVUTk5giqCSXG+kVJUJKKRQ9E0lPaq8EWV9xRAjSJ6sG0lxjzQQQ
M1T3JwQSAeM6RGCkzc/oUDpjUwQI+FhkPvlR/jWR3+ao1iK65eKB/d2YSI6PfmCcenNbecRHG9Jk
mEpGBeMd5K5Jg384LHrc2VWCMk6DsApxnDfFvht5ChPAU08NydhSsSX97j12oZPF6j8d4ehCp4cO
np1oMgF+J/MfH/DXtataHqUQYi2dNJCLcJkO4WNlRz8yUHEs1OWjaR960/vuVKy22lXboJoLtGD2
Szf6l0XQdihoK1NAhiz6cJXWo67RGTkbp2XTISv6HSeb1r5EN1LPlELubQaYsu3BBrHFibleeiwN
oWGsqFUdLpNh0WW5HGSOBRprYEpjkfBc9th8zF3ZtccS6tyxU+NvNwqLvetu3cLekcjyN5N2grEK
aTVn/6PPW1RKOJlTUGy0gcC2TEq1bvv0SBtgUDzZ1aZ/1rH1IzTVW1/gDjS5gzcueoVVr/g/3Jmx
RfqjJHPjWPhkpQ32C/sea9N11IPo0FZCDciBqnRl6OIdM9yfoo17YABL+iaCLcZJOAnoUtZdmKK5
eMstzL7zovUqHHY6eKb35Hec+jrzd0ZCXCkbPKuFnDcWpx5dRj/E3YatJjdjwLAnaudkY9vWV+UV
P9sSzTrYeOAwwV56k38sBsTIQQ+CvYI3iIi6c/QRbXO8082DmLwDnzMCkjq8oBWeqWGt29xB3KiT
caO6cv4TYtJCAfqaCYdDmjgY4jfJVSD7rUdZtBKNFe6MRd9d/uxC9GZp9ha17lWGhbdhin4Qjvdq
aMZNuOI+xwAoMLQ1SwLhgme4rj1IcANpkXlOZKKVEMQT8mNIH9ujJBgwB6kRzxGSbcqnODW/ONiB
XqvXwAkwB0zqWVT0gVw1eiUyDIGK1SNQusJ5Zo2SaePJmkLWyeGT72/jbCyIKeqLrWPlbHym1050
0U0K5zp0h37y4p/Yata5Y8u1mUh0PWz9dzpiG9ZVf4AVq5R0K7CTENQbUqjKMSfzezYeMMNJTiQP
YPKUnM2IYFbb3hWmCSc1nb58m9hFX5K31JCgKarsGuiPPHCvuR1A67CXsGpkgXs/aT457diKGio/
tZn5yeaCAKTWWqcRzHp4Y/OuikmoLZvXAiOs9MaeYCxONCa70Ejpl3g3GcrIQjzlY3CZ2FHbpvvh
mLXcR/PM/spDdIfknkMp7rdt0AmQmmJbV91DKNFnCEN92UV8ZiRNNHktoQMgdXTwsxwxNF4hq+lT
pscnZbJdRV9NKcp4YxUuR1HhGs22YQtvNrc6JzmdQA1IIMnI6iKaoYE39kNCpgPYd5/YGMN9rMtC
XVo2vjyU5pg0XTApfwzJ513mXrfLIobOWSdOxTikWxSC08bq/Grt1NWXCyaPt41NYlQ7z5MZ/w5D
QjDMrJ8PhKQSg1IdaxdJ3ewlfKbYbVfKAPZbjdVnYDUDFhWylkzSKjiy8Ny6uAzdAsKlHYHccIkU
dRdd9Gw8lrQ0B92g/rTfpnri0lZq5XakMCcDYX55kdhLqg570+AQh+MlmZu3MAMi5cNgGSKXmnqZ
8bC5uzlanl0LLHRiOFc51elOjBoRKqFvwUgENW8aPilSAYEgAmyOLQKekDuXZkOtFVS4UL1UHYKn
rqkRO/InK2CssNdWQz7BN3NQNdlgi3YN684o5vZ3adiCScRnY3lR1Elw83CCHZM/ydyzrrSmdtOZ
4oxcxN1B4ePMLpDZI5tBDpiqvUC5QCJViKpIbqgtKT11M216Tr5mwPnoIviA9cMTOqcQIRuP8Ryi
oSP9GpFOrIy7wS2BAZ6UKdtjYA8ciTwdCg6cuFS/rSBdDp1T2pdkY85synGCQg9bEq9JvrQINx+t
Kd84vrENGzfC1xh8T1OwBQtGXDfQSxE4r6YD1lT3yQ9PVz9CcA2MGA95h4eSnDcQcMcGht0E5Ryx
yqx2Btt/ByVEosJrJIrV1EafMx3zUBcPTcz/kFSL0aVBuRS+8yDIAMAQ7RMb9cmqIEqLcLzpvqYS
njqEPTwCuZ73jK7yTWVLcWh/DvQ4soQrnALsA+48Il5FlrwtQ4vTiDkna99BYBJRvwg1oPqfNYj9
GlTrIqAPS6fnb3vxLXzEeorT7WTcDHpM8uEj8yR6Kuu+g1Rme1zswqKe9b8s2rMVpnRxHoaTdEAp
k9b93gYWo8cGazYqBbYzK0eTy6sdrPB0DiQmlpyEQNyPhWA7Ycv+s+z7V7/wl/keoLTRGd/Dun/3
E0G2hwRo6JATtjK+RlsMKMNYmPnrRrMXTLXNCT7i+q6ZTe7KkURRoD1yB+tdmnbHwl9+2xQOIMfc
4rycxeepiCkxgcUszXmPEb0hLuJmOVN+UaZxsPVgngdErP9e6sk+IzhCVlHY9josvkKQc5R/7rkU
JBiEGOm3Y1zKQ0agKl6PX5EjJFDDltjEmLgTMxfbmCdA1k77sWVuZ8nnwP0fd+e23DbSZeknwh8A
MpEAbsUzKUqUKOp0g5BsC+fzGW/Uz9EvNh+ov2Nc7p6qmKuJmBuWqbJlCwQyd+691remI+1WKJ2N
Hy+NROLQdcaYVJ90PFLTrLJFF7BLdl3sLseIIibPgDTBXVznIRxjLaDBmAwd5WflUCLUaLqquqbb
Wf9wY7QCJe29m9q8Jh//6OZautKKV88ttENo5xhVXbpLshUL0wJHWCQ+aZX0PJl3Loy6xk9OWAXx
TES2WPV07BxGuYJTqZXXz+EcheyKczTKhzrKLvbo2DcppAQ7Nq31NA6XLsL42TU6NGALogsZGguj
US3ui+CXyMJ0RUusBxBLOMYI1tPKXfqktjgyeCHmup/4K7L2qfb8VeJn9X3mDp9xl9gbJ6+HZV52
P5iLDoRhrduWmDppWPQQjByFT5jufBxL8PWncheEPw2NEW4Q6htypu2VyrYxO8Mqr9HVCC2Oj3Dz
wpHWxugmD2GHAEyXJUr36qluSufeFQO7ECcatyKSTBiPBgN0RAXrlIFuPDb0CHnOaAkgGm/M4QDm
inuTpwLbf4jSIETyaEjOy8VTPFTMWxPV8lHJX649xGCmBv8+QUVJCVdhwo2TX6051YRIRRNELMKF
G3nrFuG5KgYS4ArjKYC51PQPWnTHsLykUC3JhUouUX0qMFOeipbPlLtkpRlZ/GpptJakTXWd4sRw
IewQgkzORJiQ2U76zrx1G0zPc8Lox/6F/JhpbaUJnwG2JyY8sKPDTKzCwCI5ZFRfVnBuwiOI+V/S
tJaIUqFGBY5FX6+6TES9zU8pW3CkkgXFIKmbFE5e7bxiyWZHQRp6o7x1a/TVPtI3TQSOfWyMFqVR
9iGmjsp6dNtjYeabGrEPSEVAGN7UPnBOCUs1oSng22QG5Z9nZV9TgoM7CqH8d/kr6AsEqD4Mm5rf
PNEMdVu5dZsc11zvG88FB9e1N1rTopH5rkq9d01MPKAxvcuM3jnBVX1m7nvB6Jv8OWsctwCw1UKV
rJdu++gRgrqprCxbGeAW1+wIuJN+hWo1VQZGbNDdN0A9zFUrkXt1eO37YMhX7S7Zj4U6hUXybAsC
BGM3e09aErI0gd8z9sOW1HmfBas76C2nB9rzn2HQblHDZ8t8YuzqMYob0xKnK+sd2UmBRDIS/5wq
HxFoj3OXoAGw2u5QPeID9QnwiUi2zsZLmg/47/ThS4WacSS0oltrHuEJlk8UyhRwhBui3gXMORlb
I3Y/BmZzlCZ0VHUvviE7GquvWen3yR4Iqv3QDSAOElRApBnlb+3wSyuMfdBzutK1mpRH+y0c2h+1
eIckvujCfjmktPnZRDd94b41boG54tIbzgh4GN956t4PbIw3YS0RLjxHRB+pxtgODN8IwiMiebyD
//qRQDFpJsI9a4ZcjhCbdMBjlw/uCTzNkVHojULySxYBR+WJ7sCYokoE71vREEIM+TlkZ6MGTYT2
cG74IvUoMgF8TrcgV4odQ+zgvjCdg2fJL+7H8inIm2YDlsxZRmI6MlbN3X4Z2NZHZcXPYGqrfhpW
IhPJto+SFXkJnInHNtsWfWMjEDLJFSvpHeoVZ0ou7TOHNwOrNQm4JTpgWSOMiyW1C9PlU2PiFSLW
Y6+ybNq1g0uwBnY/pwDU0PGN7E3Z6k/TkDyyBpc4dVSwdoWvHxgzfg0IRk0buUDFCFwzWWuDiV5d
X2tqFYmQ03Pm37YSLXDqzRv61G061PgltazR5gV99QbtnB/sZafdcvjdmMq8MZBZb+G7WosiJLzO
texmE4z8OBS1u0ZSwySuvkrNAfSxaV/wAniIKJeBh9O65X8QU3Mzi0HvTNxza/8UaK67Mwsl1mOS
R+uStLVoqB18LODq3c+65hTsMM8iGklsszJnb0ltborOXJcSu19V37TW6CxqCyuEldTEW/jRuLXV
WJMB5JFLlfNxamXygmRzw/FFuwkjdK3SnTMHtD5nlBQsdZdGoAtPX9foMWpj8RBm7jGBgkbpetFH
fu5uOgPV2khgU9joFiIdLuaYJzOzACs/gJs+oKPQKe5ExLsYctoXVPyzcrl8Dxl94P205c5S5bnU
nmAzvGrSewYNgRPEYh3M43NSlqSZlQAViUO/YfIewgOY1A1qnwfpaR+Z0GqIMs6dKVIDWceULLMy
BjxszWb20mHfL8WmLsKPjmul2TUq6OQUZN7KKIM7p4Gia3nTu70reue+SIjwCQiLnQN6aGopuekF
cZiaSZIa/dlNSSG1sJvuo/Wbib23x1IDmY1wwuDix+N7j8iYe5SvNBzFas35an5VKWf7QbivzEHf
cEmngto/m9Q7GuGV49KCqNhtt1l8p/lcFcR5IP3Ln8qF+mLlxRNm2memQbQuaNlyUw4LDjMbrx4l
5zaHT65ALnG1h9o0obLIlburY5RtSKMb1g4BEfP2c02rgDYgsXTbgKwGo7Hrg1956f4bSaSxB6d5
EK9S3MI4M0YmcNeXimkEOezDli2B0zk4yUNptdoz7fMjq3z0gCyOkwGKcbQkOnZhcv2ulAURuNZ+
xIegcWo8W1bEdjHEd8ISFptGD0NcEbzVg3Wm/UZ54Qcy3jVd6UBoR3hxfSsZCNEXibWzH1k3ralh
mai19Gjk+nAAtRyvbcv0WbO5lSr03rC4STIKUJUT+yFBtkGEC02jOzID9jeRhy1vMmuC1ljLVVbQ
QnI8c2nhCKfzYqO39GQ0D5nWWdWOD0MdfiKrC09t1BAOmqX27eDpTOydhQZtdu+AdLj/Hh3LIrrz
qKEOoWBbiaZ+fG/N5q4W2Tq2XeMRfna2mdet8jqsbiz+xrgI0fIAaVxeB/Hg+5/BMiHznoJ7gOMV
Synx1qxl8GB8YgUya0344m2ZdON7LkkyESGpzF1IxnM5pbwV8Re9vfTpWpvmRW0CsQocjhJWt9XJ
C1yqdJIIAmkbqfSH6TEO0H3GfG52LAHS7eaLxN1d7a6ApGBvROmch4O9PPPKJfsfbvv5V1o+3dpD
TbM3Dd9wrPZ7Rk4IhuPp3nO88d1D4LVU/ZelUuvWQoW6C9oh3ZWDbx9tW+J0rOlUmSWaVkigrEm5
Ube7b+gK9awOgJlhkBG44X05G7C6iJPtpHn540jICiprZ/pIdOpBGTnjafL33Txpp1ludVF7NByN
Kd8sN21nWrhdIH79/t4ap0l6ibehYb633ahOrt6pvRc0Bp1dfoDfsG//A6DS/INQqWwxUxEti7AP
4nhtNSMVfyOpkdANg0K4vwwXzCCHxX0eGIxtM+vQR1Ltuil5i4B1FWYgniIkOysLORVwEYKaWGZn
ae71JcULj/VwuI0cxmd2LSK4i3nwwJNO/ohEkuU94HfoV47K7GXYWunuH36QP+CX/CAg5U2hiBlQ
uu38idp0VMfmnE9o5UpiGJpK35hp+Rg02qoAWbeihVXuZrm+nvtPTtn6Mwbsa4A4j3EG6AsFIYdM
BA+ZRXnsdRT5EArY1pR5r4XaYQBN+42z/kbu/Q/X3p7xkL/hIxVXm4uvO7or0RrY+h8Uux47sx+U
YFetZJbeylSmm7hMs02d0M+PsQC9VY25c0ZN4CiP/V02GfEx72v6pFNh4rGlXbPJVTEgmUy8vW/T
78gs41zb0T6dJTFI/lBDOubBndXX15eCkHHl+SVJ4Z63Z+vr7nAN0BUlsoy8Y3oCsCWqZThNaunY
8TnQJ3PlSkV23KxEkRGzF90FNdRI/baeX66/Uo14F0AuYO9Imk6gw460osl+bnKC6D3gVhmF80R/
+sREFVeEY8uNb03oF6TtvGYtEUvAS+9LW6te5jUoqIv83NTawUtC9JoqwlSkJy6dilrexUE/bMmL
5R9VoAdDUMOTaD7T1dYOCHaix06ZzSmnDIqFqP7hmblyVP/yuTm2I7jZJAhtpITyj2eGijGg6zXn
LLLFh3m5awpSXMdGVcewGO8xWtyYgabSjakVIdFWHHEKnSHbFSAHJsI6+45HP5s4Mcy2xaafqU2N
RdYIctlhd33bqgJ3YDHDHPTmsWyTeKcFGsYY+qGPZWjEi8g2nY10KrYGafSrzqXvW9bY68ohONfV
dFajDew5tFC2TpxfZ4lmOmBWJryefE43s26h5jO8Qxx0Xa5HeyCdYzKSgwSBc8OkMjxYUhJb57l0
fJ06PSDK2MaJbj878OC2lZNw26YdvqAg0ejqJjCQYJx0ZLbN761S3EZly0QA29u5UmG5nTrnZUjd
h6sO9fqCvPgB/BqqHenZKy+l1PTGoL3kGlp3ofTh0lTGySsFx/YhRbUhzTlV0iMbz8oYdhAiCZko
mqDdZxaZAsxRisy1fjizSg/IcrRQ5OgRJquxJeBMxzSRuMcpzD4pqePtv7+W++r49wuS+m8LkjuT
MEGsOpTSFtyKv66sWqA4EBlAavCmuusajTVERlWvNYsuLyGk+raZEO34NhFRDvDoI2EH7VmMLEYj
d5i4QeIGorErcN86CP7s0FgCbL50bdg8tNoY3E/Wq62s+rGMaMr5Xkj1VXHsiYwHvW5SwDla8lX0
yZdbTEeUmdrBajnKkhZGP2jqtV0RQWEuAjTWVxjLVKPk7A2xicIuWfV+Mt47WIlAtubn6wthpSBD
UD89mQU1yzgMDipS3SJca1ZwzmvBICp0U1OU7nrL+BUmYf2m5QEK7bx58QH8wWCAo03IQ/IMFnJc
QPKUm7+/8PIPDrHCyekAj7eE67Klce3/euGFGFsQuOUc6u7iNlFFQeJqmqdbW6z0tH+P9HiCpRfo
iyjL1a1HOPhjkNUfFezzu0pH0RUhsEPAlTO2QWtBj9P2j6RjnHwyGx6jyIhZqznXygqz50wNZHG1
91B3367i6+uL19JUDw3/k+wSXEOqc80LJCCyPSuSFet2WHjQIWlkpASqzGKzXvZEDnLKpQ6mHxPk
d74gqeTvr42h/3lxwJRCfSZRBdWRVK7zB7K4hkxXeGU8538HwUYbfX0LiIZyOyi2V+KUg19QceSm
1WcvrEwXFz7bOmbP+a5PCoMULnrv51SEZG8mVnWY2sG7FXb/Yimf4QoIKONwJQS2jfrFAcqAWloT
V23UFy3Tm/2ASQnSmb+Lam8kKjUXwCT6dJ0jZaR7HL7ifAogPZntkhZjejR7h/65zNNj2Hr0OSf6
4e7oBrs6yHya4ITqadQnz5w73CXEoSW8+/7YJaLhTOyqB+aOqGm4oqyi5q1TkoCK/p+6riOjw0I/
urwSyhILOiVWAWTbGViiuDDofHYGSdMUCQJ81304YeyOk7JfG/Pb69cc5j5brQxBPGK78MsIFqyl
plVL0ChSWPmpS7XitJr7N4NhrZg8wUAvB2M8lErDaecEPZHdHAutRsmnSlR3YVFD0Wztd7QoX5kX
FQ+6xqkmj5ECXyGlGgZ4ptm0wdV0wkkZPxazDwrt40/gjOHh+s4v2vAfnixDzDvb7zsfNw0LmUWZ
ZVq6NPU/ANuwQKfEDYjhwsFI0unsCCtnRxiazWnBv9thomT3h9xqGWvIvMk+4k7+IELkvbOs6oFx
D8HScQPhLJ3cpWjQSrJRkExX6e1haDp7PwHf3BYNhgOjkQ+9Iuwyr0r/NihFygRmVlO3Ts5U7e36
FZtV/mCl0Kiub0mBqO613NM/3bglwjIq1rUs+ttwMIy9w524EaNVz7ULcxgDU7WjlAuiodmRDZP9
qHv1KAv7jh17OlxJQp1us69FLhTGsp+2rkfoGnKiJI7zAK1Eu2cIVXyGkkZXQBftGSc0kGt9usdn
4d3Kzn369sFoaBa/b7reQELnAiUAwpfF47Knxb0nWj4768r4hG4ffE5Qe8Jx2DAwHF8Z1RDtROzY
lhkfGXA2k9dA781Vwv9YBC3hoJgQASwOdQTepcSwmkA1YyyoOXffO3SYo+YsbaO8d1GKzra8HkXY
YizBrVzv/Ovy39dtfeDANGNbhhNzinoxJa1cX992M3YYocaDcNLbq9JXzHJffZnDCDyKrHC5ghKb
Wug296BZR6LanfzZtQwmeZA6cRJzrle1troeO+uSaNlEG8FekfMeDVxRU0N3wDb/EtHUXqJL9DbQ
Mlk620ivN8zfiDmq++ktSYZ7JXr5BXNrYbDH/UNVbsg/qO7KMaTN3ixh2VOrKuuP8m7yByO1S6Lh
aUPEsAbLZBnxSD0PgDyJzBj9n0Br5pBhkmttUJHM0mu82mb5YCrjfjCN6NKO9w0Qv/tCj7bZFAAh
YUhL69lXYhPn6DQa2AvAoIGQMNBFHGlBZ2ViMQUrO9HNQxMRXjfp2ANtu4MiE4KXHxlWRGZtnTrL
bi9FTnDqTORLDNc6Nj23nUAdFGVPBaPZR3sg/Xp+ZJpgaE7fp4XKJRg37HFM60Lu21IEZ2Ug/Ryy
am/0TdfcqDBKb7M3uwmC4/XlyuG0GqokHimdrhleBp085awtXgjhQIpgcw9J2y9e4kY9KRc7WCDh
9XUIM260kEC5rmfgfDUJ8e8qlhZJZqurUv760vuWTQkUi++v+cYQI5VHemfBr9sztSGuqBTukVh6
GokgAveI4IObq5nATWqUVVUHh8di5jpjgO0Gn/mYdfadFo7Mi8CHMY99+G5PGGN3TLWPQVrj1tJj
B0W/6d1XqbJJ0CwDCBjoIXLDSDYOiEo4B9EMPEV0amfnsO118EuC8FOqbWpZBhr1PPJmQa72FOvy
EUjJEmGaeTGF7d9VCgFcXH07P5HOvTrDkBw8DzaaPupvISi5u27We4ajAfU0691266QEfLAgqQf0
1Mz2rHLTeuZkbEya9x0KdzR2dwjCte3fVwUmZPbflnWbfCGTmaSS89KuS4A1f62Ygt4YRxl7KItw
gCSmtbVjVAf59Biw5xSgWrcFvWG6m1hkB2dnyDzaNv5JCKafXvAcoJyO4KmNRnaw+1Y8ESZ85/rO
6nurNNBbGTV0hgGLKZgC8HgFNWdLD3enmuwfMiDcv7Lh+WF4apXF/iRcZXGx5h/2t47GxFSVNhJx
Pm6oIRlFe/IiCwZjVxuIWbBc+jMMLBTlBKmi3ci+xNAyH5r0okTUWPd7g5EvDgNO2H7qokm4Gtfw
6Ya7CbgtEsPxpbNhJxBJUuRC/cStwPQ5Kt+/f6fqGo0Bn1YAUmwJFfQqCCSlCdmwm1ZXt8E48OS0
bCXhLHcKQ+NWlAmSsKutkaDu+lBZxsbS3ei2DiHwFh4qLjOEIekz7Xyio2KvmiGWt85wTkaGOVHG
naM11hk7S380rlDtMvnCtYmfq09JZBtKHBg86pQO47RHRUMmbb/pAlJ0+hx2hUGCkOnGx7FGG8B5
s1llvWWuAklbvPF+BrHHYLjou63mWrsJ9PdiiArx4oKiW6DmzvZ9mi2u9Ul08S2v3w4Ok9UrJL1M
9B9g19wD5qEQyml8uhrlKpOOeVT51vb6toCf9g83tvPX7paNR0oIw3EMBsQCHZSYq+Hf7gUrULDx
VfMzn9mYc0Ckd2Ner00hZtI0y8tNofvaKZrpUJ5jHm1s1o8SmfEi6jqK5Pnx10a6uDN1LbMHZOAt
Ro2B2PMFrs/4KAJg2n3bbEr6gesoo5TApEC4fVR1aOLleAOzozuN7SxSZSplUFztKPfA63it2Ocx
msLrLYF47H/b8Kos8TfdiG/BdGTxNgv1LNY4s9f7FQ/YtDfdlI42X4TkD9BVtxVCCdMkMtBSt4ip
M476YpkVQ71JhrR+iCZgyvFUwjm+GqZVca8YLcMvLYFChz2gncirSRF48MZxkXtCv7n2atDqj7eh
mT71uF/2Wpcz85x/5fdKLlXb5o+Tw5aT3ZqqdsA7+ZBf/OnQeNPCCWF9JMZXUFtEC1cRzXhUXq73
ESbV098vYIJAir8sYHzOjk5RagNWNizH+aMuBbVmJ1ae/BzM517Y3fdJhsN3sWRP7bZhElT36cTB
oo2DZ9sMtiAfx3eDaDzEoafvW6IP8ZZETUftSJDRjVRch06Ub6VHmyBNKjwyo128IY2ELf9QpXby
gf7mx6Sc+KwlXbwne0isYGQsfBapT9/vh0UsOBlxsisWXbbUJuEfry/OvMECHf/7q8AB7L9dBgc0
viEQFhsw8+z5cfjtdqflF3I0pn/ZVymqOYPKMerM6cNKoLF7/nuW6dM6jZKXseKzwQwm1zZhnui3
6euglsxhF1C66AJVWMgs/KPMNqD4jsKpqzeLNOplkkigpEHxWgRsyGMajqfri4MSdC+DCTCX92qk
OaZAfqHX1N+N8l/nN9N/fZVqj5hE9dJnFelfAZgr3JMlGYIUJOFcnyipPTGcy+9AlaRM6CZEW/QL
15Pvb3iiHEZ4cJAz5JSofYBpBVGLYhGqcP4xpghM8EBWR1+5N3Ie4zRd+NoOVozxo/jRl1l7bwvt
kWF9fJsN3mtHni5Su6Q6ylBrN0ReF+jYsvrm2p0KUzc/1LH4KcwJyInCuI2akl58lG+x38oXAsIg
5SkcS1VVQbn3WuvSBRLwXwQVHYfp1lQvNBx+VrMJtRBNwR6S4awOK5hKqAv3HcH380PuFotrn6xr
hNxcH3s5NuY2mVt2DP6/f5OFH3zvt7MpLMpOzfhvPDLxEgiX4HZujQHxyNB7v4Ym3dYJjtSqAreB
K7o+iPmF03l9wIFj9Xp8oPVqbr9PKKaX25s0U+MlVCkh1yQWR7Pf1q/i/vHq6ZwG694dxJ0Xxtmx
q3zvSIoIfciEIfX394gH+15Powom/kuB1v0FvcwRuaC2RmBarKBoBJ8QLwq3psk8liii/IwCrH0y
6dde0iDAWt8620LiVXZF1p2KXI1A3BK5L5Rqd6bsmbNwfsn1KdlkbeAvtMp+yvIxfxAiadY58/lt
mpvndMy1B6uxERuVzXGeUUH/jd29JnQmN4MgvdpGkjhNbbMCRSqX1gifFcpPsmwqEsayOsz3BMtQ
ECoiL8PZwKtZmn4sslJ/Bk/Rb63OTn6oDAn5dTLm6T9a4JowEslgT8tpawprPHrT6N35PfxPafli
k9Vy2kudvGu/y380LFsYE8ZnSX1MqpzTbpG7bDJ/xHxUuuIlgWW+KuuSuaaCmEGecGMML+PoVRAW
qT9Ep0UgCelAlaL6ykwuh5YBB/GFhOeYr9GXfhLjfAcGt7mtLb0hGAvxt9f6/ba2ombbjTq6n7Le
+Soejn0Im6YxkkcB4Q88l/1YSbtfXoGtkZWO+2/asXR0FganP2ae/uhHoftv2rFpJYS9q/wp9+BN
xj0Bbr07Pdd09mlHwzU0ODDhaPGIEfdnAOFZ72TzcF0E/98EPv3/lyRqszP+n2OhjnnW/Od/ZP/5
H36V/yUbav5j39lQpv4v4Ri6qxuK/rOct6D+mh1KMhSRb8rS0WfTfZ3b3Vn+nR0q/mVJnbasK/hD
nDVoyP5XdqjxL07zuiSMRRiCw/b/VTAUIt0/i38sKnMu1fUIoNvmnFz1+w7oNfjoGOfF3H/RWavz
WyhHBz3r8EO9dFRvpq2OhmZvlaee6bFtnaB4oIe50NI16vtZBVIcS0EOizL1+4KuPt4cHUS5nAcN
2YUTwoZSE/0J67/vBAh+2osTa9Yq7MDBEZj74gQdQjENtlMeXRqkI4u+ofcxl2QECyum4PLcGjNh
nLVqYbpzKI1GyywtLmUikMuWN3mAOjlIo9eGxJkFnklC4+OTyoaHrk5/MedB9ubNvlwd+tqEMycN
802o8o/ET1B3ZTz8Trq3hxYgl1sQy+Pkb1n9hhX2MUpAD5h1iXku9PaOn/bkdzhvHv5RWdWHuKte
VZedEeMgtXnzg/EpN13MPX1XwsGJ/KVDhPsbSS+Y7Mpx6ZddeBthPLip4a0dkjB98ZvMe9ZLj35x
RnuP1GprXaZNfWw8u9ji2j6PBnpkhghBGL9rVXYpOVo2cfVGuxOXgaYT2dhzMakCNlP5JMcZFma5
oPKYOs8Zyg/ori7jQBdlaDizdnUd3ScomnQXtDWuFEaEHvTpFJkooolo0eZEJZud8zaiVENP5j2S
pDHcTOJZqE9bRcPSlnj8ShwjQw5VzkWetJiC2gEi+KjxuwxcTeFAZ7uN8/YmnHSbzBJGLlWyJp8J
KN7oPVqT/RE28VK36mPgAJv30X1kjuvduOkwrEMrI9VdqWXjJT+C6UWFKYdLeHFxkWJaNzgqxsNP
0XuHupligi6tDTJJBLVhCIWjBsko8vuoUjoR5L8mzUhXNJBehrrBbz2s67TNGTlCRhUgUVW29yXG
nDF5ScFF8E0hnc3j40B+WagB906cZ9sJXy6Hv5VPZtq6td0PG2/sqFAm+d7zUMdAdjg4FYa4dxsO
070+LKRLIphi5BcVPk3HuLmUUNnAQuA7TgoUASJ7nWrsGcHwRIDgwlYu5PTypaqzraOnWwDMR3eg
JZMA/Sini5IFlAKj3IsIV1NENEYk20ObafGiBiEwNmLuyeyovO4F9frCU8YPIH/00eHDKnCaSTFB
0uoBKNb+sQLJVpTJK8YsNNl5+iEV6iAEVgB8GhwlNulQNNznf0yXTJgkoz0RwMgTChT7GWc7pFTv
emCeqpiriVFDbJvC+ey5/1dNa75EzQxmheTg9gcj5jDg/RwMdx3KIQSPjcM/ywcEufrCDi4ctIB6
glFyA/sQ5O1Bkn9ZTQ9mG65dnh30ky8CzsxN7L1VpvaFlyPEdQdIN0g2Xd1fIrvcIZ9e4spolmFc
GoTfKjz8OSEJJjc2+cA/Y6IGZFYuwqY+a2l354zdOR75Maj4jY5LNQ5n2WBUIMd5LyH7LMIXLl4D
W7spmULlSbczBvuTgIsVhJkPij8kcpX5UQc+A5aiMxY9EEOzt59wlC6Mnrs6drnHg9TYWwlMX7e+
7wb7RZGO4eaYlW7xv+Aw1/aWPqwdpl3Ai/a25a1swlWMPt8OdNsd17+TOMghpRai31LcrUrfX9Mg
RW8QbUZShDUhV1ZXIzGBgQp+o57ABGLiRCrvm+O2L06mgvpOkHDYixWOstt6nFkK3sLUBgqibNfB
1jWfEfqs06G55bGep1z7gSnx/CeNXq4cCwwDgbtWFazMMYKtEh6UwUE5W8guXDQayM6LEm8SfXec
VRu7rZf8/TJTdINfBwy3Y6CfylDbZNbGbDHaWn0ICIkslwyXaOjuc8/Zdrp5r3c76QxbevL7Psvx
SKq1nmRbWbC+AV9tYsLJuCYt/nnySpc2IZxkAt+hiFiQkgWInZQgvp3tgjBrUf4bDcBmEbJKSOxl
1aHVrNtkQkUHOqaDxe52X17EdIk8oPhUUMnJEXixThfb6retme/GPF+5wt4ldCdyFjO7A7qZcQ/o
W5w5qwqvslP4a2Qa16vlOcMuLY3N/N9OCz5aIrk1H6f4a1fqB58Ue933L3qM+cbpV1oWbjCynAHZ
bfwWyVrEQS+6jRmazdcVIPoG09Jivs4gIlYDMfVGbeF9JBi2ArwfVCszuM8He+t19rbIaVQQLwhd
wTyUenPjjMUPxJF03uP8BOHqLsiMgxTuporKlaH9nIZNr7wjKJwcRF9y9ONXkJLQDqpjyUpkskE6
VjFBdEFiIJJX0fcXTg7v8/sqzl8TNZ40XdxDE3spcu3MpwLVUiyrJj02A0DDIT4hOXhs6vRUJeXB
rRfskLe5o+78NniaVIAuMdvqxXiBy3xXmGKPrJdFJjlVnb5PFdzZIDsNQ3cZHbyvLKKJwPOAMtkt
vTcz5PfBodRs82RMwa0PYbpWZHdQZ9/EjNUxy1eh8aIb3tEcPivFLUZMgBPW782YfLpesxywLPmG
/zCsOzN6zTLtAZUBY4THVhkHTQ84ZQ6Pgu+hdd5ZoE2pY+3O+hGOQB3bemMMhLMa+j6qsSBlzg3M
deqZh8ytVkAhF21NbBeRVm6hbxHVEa7j3qqkP47pXjrRxqzbx05g3st5pCvm7ZJuuqNvsiJ8YIiy
n6LucfIli6j/7PrZSiEJc/1o7RnYPOL8kFZYf32ctQHCWvjlU/ZLf3OKGL60Q2gt4SHl+CFl/5g0
zEmbDy0OXphzv1V1XHCm1k+p/hoUyyZuDqWWHe2SETCpn0e/QJvuaI+pzfnJidBPoH4x6iVUnF8e
t10KQTXQjVMphu1UTQc8b6E4Q7fk6htHxzY/k3L46gey3qPpFpL3MzbHl9hN0Fm174k0TgOcS1+7
7UV2RFeCdIVmkAdYzMW/aHBzI6ff2PW4rYBnSnjIVVffRZP+mveARD/MhpwvTP2ssD40VJh+abvL
y35VclGaUXsci/FY6RweS4eUXYbJloZ3Jc0PpZ0dweTFN3bo3w+yfbaJCSdpffiKE++9TD4d0a0r
Y+EYaNiQv5GBN8r2XGvRg69Pr8Xk7XozAtFC5LlmI32fm2MEB1Tik4SXTRyZzJA0fiaeOa/DVqoi
DnRsjpNsH8PZl1syzR98AFK+FAtZUQ2INGhuNDv+LItLT26AkWd7pfp7lvEJRaRJX5ke2Sr04lc/
cLd+Xdy7hJLWRX1be48y/RB9jXXFbC9GFT6GbXwaSb+I7JQFkqsXuDu9Noh5FAfU93ea4dyNU3zq
czL4mjPb2G0aDpegdO4cycdN1kVtndkAL0mtXXLVXeTAQ5E1rC5fNXa43jCWTCO3VWDfupF9YQE5
Jz7Vtj3sFIwYZXrnaHLOmGxeEFmfWpNUFnKdPZOSLUpPA3SMapI4hvy7hKHzIquz6n9Rd2bJlSPX
lp2KTP8IA+BwB2BWrz5u37HvIvgDIyNI9J2jx4zeOGpitcCUXmbKTPWkr6qSyZgkg83lvQ6Hn3P2
XntbVT8pVsxjXNtvWFW9lWwrElqYbKLx2FuIaAJ3sZyhVC+RGyAFvGRIlqbUu1uaXEQ8u5c8Sa+a
7m7oDsybf0UT0Q3l5CqI3BUmhtTZlQG34aaWu3a08XyM07kVwREv65UeRp6p+SgzdRWY+lCE8s4M
+KqyxMFTM+iZvep+lHri0GHXK67AkV41MQcweTlzk3eni2jtx/NBF7VN25ezjjHGJ+XCeQiZmU2Y
rNwIPnDY0Ms0tGes/HZc4bS4jH2WrH2ljRX7OYGatKF6STCKkw6XYoCbGFTjvBGVAOLIUtJI33qa
yEEgLxY9M7TWvYO/9qYKEchCMmrySaxoWNC+108jELEVJSg9ylBsXVrKa2lmB0cO2K6Lq7ziEmmL
/LooAREk9Gd3MkoOJf24CrGNJnQVMEug8QVSZYn4epzzaucB9dw5lj4XFmJeCq9tz2hzRYsGpkQs
Q4qK/i1Q9S4WnNFNxTmnZXxhweprI6D0Vaq2pW1uzaL52Ui5F+gjZsLFrlv42GgDuh96VnhzbDAm
Pi9zAuXmQM53BpO+fvOHjGOFn6HjZOaLoirKG7EdualjL45gPpW7kUEw8xW4PASJhdm7LXAHz3jb
dn0Hyt9Z93b9nATi0+qjDzMwQY0oZkae37HxDZRD6JeAOZur0pizneGTjp62YXHBIW1tB49dKgGQ
silHCK1t+xkvcx8d1fPN4IOy4C8ZV0PvWvuqGhcxGsN3Xw1b+kMNtg81HvRYgH4Gx3wYiFPZ2dZU
cj4nxsQLqHPz2lE7BgFrASp2o8fKvnEIb6m0zLcu+v4Z+dCWGIxq45S9T5haEp9rYT9mvUqhaoh4
o8t6a9Y9Wg7rHop4+kRMKednNfYHVKS4pxJL42+DjIlctiPuIKY/HXT9Oi8mc82u3a5z/92oWIpC
qA8kTGc4Ts0JnSBuyxxEnh/DYFEOa9EoBrWVHAdWGbQtPPLTHQMGDLYL1zYDvbAxh3ZAyXLkRSBY
aWgGMkpBALhpdiGtZNiKMiX3zE83kn60Z83tESh4fcBzeqxtyDnSIvTFHFHpx4jTfJ96CdVon4ZP
c083gcbeKh9yzJsMruhM+AboioCrkRaeqRD1UhGK2wTNciSAGcDZaY6BPqb2TFXFBoQDKyXhmA2X
oFgk13jOXTr5C+QGvgk4n+Kt68uTO6fDyuV2ymuf5Zu6B6kXp5++WlsBUrTei/sXuqHPqhIffZ9E
bw4TAEigxyjQ47pdhmMYQSHbWNzt3bGUlyGNp33mxx/sqRPsoLSg9CGzojsqUAanr5wPrRkVfb0H
BaA7kp7NCZCcCTWDjGq/4r2Q07Qd2YjosIILTc4lj40xXD4Vy9BZsEhG8FNLXwWXU4/qBh9fVNks
ktDaRU3aPyRA5HIyPFjHE8aW8r3KcvkAYU+C+KwJ3CGVJ/1JRE/5HDYjocT6JmJtnvBusaFNpiSv
RGOcB1p2k/rImunHAsv/0lk5LiAJfNXxJMD/Rni68RP/BBunNgaujra0c5rQhADnUeKfpxlKB2O+
3VxG4koRBHBPxXUi3hm6lr0MoYv6++g7+QEWw5NBntGdZ3/M7mzc8aMFxY+tYUgMuK+gEx8VoxKe
1vsoegElpvaZG/0s/Mz/IaX1LNpx/Kjted3087NChD/N8VpBZlv3PsNqOQQnjEcHk8lJHPkeJwEy
csrmFd3eXRkbnNJhb2avUZV/cNaBeZC/Nnn2XDnxicsbgd68L+0Wqotv3Q2OA1tpAdtmV2nfX00R
HDehEQ8UBsgfECbOyVMMS/3Gf2yMCdhPHi6CEc4H0ptgAzYEYpTyUGp+AMh42Z4gVilspFOxl5Xx
k4ymU6yqez9pPqw5U2vSL/jdAKirHE/hGIZqFcBYWUG+awhLwR28ZhZKfBYm64v0uWpmthTYl4Q2
zv5BvdaDh+sv/iTZ4dUbxQvO53hGbNT/8rP4l670d24cW6eQx9Bxj0A1H7KRJnnwOgWY4CHfrhdp
EACWkJ8KuiaYxxsjKC7RnKFBxh6L2+rRoL2wHtFlYbQ0cUlOhIXk7znRV7act3HpL7vKXu1EfEUz
ClN+cDKl+VIzqjWST9LZCRhArjBYJ3TRvzonuQK7eHQNS6+sICTcCbhkkr2GyYgko/FYvPREfB19
Dhk4Om6qd7EbPC7/FaC7uhaGUHbnlPG7EhzfOPdc6SAFXleTGFVwjcPoUdcBhMdGNpyW9rNcCYij
sGK4r9LrrN6riq9yC/09jzeepZ8Gs7i0nftII+bBN1yQn8QqtXi85U0+cNX4iWxWuQ4/A4+qOUl+
loOzJ2IMT8U8P0vGWusiZvWU2WtWtgcbqZkVIRhKk6ndhjp6t2d5jPERoWpOX0Mc1KVnX1szj6Is
3AwFxkSgcn7MzZJ0MPMpA8wEjsHbNjPPSZFn1VoX/aOBE4AUwkpwNiY0oMdCHyKI2IpZR5iO670m
5ygwLU7FTvYwEzHfmzHESfdp6qNNrTsONbwYA+IrDKHvAgzA8pe6fnGbEumHZ+77kOmDEfqEEagf
OS/+OiWiixBQKnYanbb3OKIW7Hmqupqrw4MHTXryvin7dysyzn3uHBKrvwOqNtusOZ9hXG1sFQ4A
rM75hRbBT7/kT5qq6H0Y5DYj3cjlK/qB56aQpNY30bFEj7y8j/2GCpxYkJtpDCF1nAqt7kwvZ+NR
9OTaApGUlAcnZyrseG8brxmuFjZVbIYrHAxH2cHSj3KQ8OmWlMyrohN3gVTXLfqwtPM2mii7GNff
auSxMmy6Jkd8iX++Sz1xwP6/9fNHkIwHz5uBwpUYG41t4QQMOPnNA7SfVvKoA/oduDbQkWThYyLZ
LYer2nONVZnLYxKPuM8IC4sKwotc+sF+ro5NwUrN2CUFDFczfWnb/CFwGL+H482sazRWrLLCyB/K
UtylpcNhFubOcvZ56EKeHBCRaFhM91EnFCfjV6hhrQ6TBfeKKfYIhJSOizqmihqsrDAyje8uRk9O
f8ifKr4nJiNhvShZFUZgghVp52IN9naGU0C4RcITECTSWjxXCudZnII8ppSaIizDcpTXGtDF1KSf
yujDrRBwxczshn4aZj9yM06DlX7aLnpVo7+qeeLJufwULUNiofyNGSTHVpPDiBP5EhnyUJsQeSz/
Q5B2tGaefet60Xvznpcmkw2DgtE/RUb8Ho7edSyQ9rfzs0V8L8i3Xts/TNTlJTeHFvpXaPinuite
45AcPg8eMJ26GjjLCtIu/l12VxH1V+eyZRMYYnFC07KuLCScxfKCyumedsPacDIibtU1uZwP2gYY
EZUPaL+OXYf0ySNQbGZPIxnJI0ZPs6ZHBCOrpK3hnyBQBkz3/lkCTsMEuAocQH2pfZezmDP8vKgi
ee7Dxr7DhQOUreqIXO5+uN5z/WIV/jEncQtx00CSTIBrok3jX1Bi9iivwIfKYxaEZz1V31GcPjva
vR7J3G4C6vTRcylTRHmL+/Oo4uHZpaGAchUfavGKZjkfCUjTORErY6IBF5Zyq9v5YW6KB4Aah7h0
uYlwiePPLUvjZ9+yeifQIoIg6G7s17UbX7VJfgI4gbIzjt/p8uaCesUVw3Mf/VQdSgG3YTMWg3oM
8uFMbM2xF9zSVEB8mFHjEhTc16TVX4xHtHnwNsuHPlK7GgVtFqv9W6gTTDbOoaYV4eFFL0tCqwJ1
XJYsULX3aYay73O7HCUEPHA2Ve1eI7E6VqH3GGs8w9y+46BF9SAPKDnv2OM5D3jsmEZ/zP1uYQnc
ouSoVyY/Kg6L2ykS+8lrr9SQA77X7PNjOL1wHOaaxFE8dM33sRa/gCMyTkNTJ2qMn4V7H9vzbW9M
GK5zL2MqJIFcdIzQNsHICihqCWKBByq9ZaN24nib0kdckQBR0cmiwLK2LP0bg+ScDbSUi04QmiYh
Iv45cDk8RaAtCesM5xTBB/rlA8qLvSyD5rZH+RM2i5K/GtbGvATcp2LT+HR1eq5NggMxkA82dHtO
ZR//F+fQ+4/y+i3/aP7HMgb/WVaTjmEV/88/f9j89nH4UW7e2rc/fbAtSB2f7roPPd3Dyc341t9c
istX/qv/+JePr5/yOFUf//HXn2VX4B6+/wD6VPxxVGx5+KD++YT5odMxFxBP5m8/7fjrP/769S2/
TZcNKb75rsPcdhHeO0JIBri/zZcN6X1jtOyh8fIcS5je8k9/mzCrbyYKMN9HxIopAQErOr+/TZgZ
MAuL7DSGz6Z0bWn99e9/++1vxgaetn/q2ERG+ieFlVSWa2Ge8ZFe8QBN4S6mrz8orELb1iqxlMeV
iuuKmwPy56FRLH9p+An1AtOzI6f24C6dSZifSrfaO4UwOW4Z9CI9K6tuSmPoaKT2wKjI43HHi2XT
uW/SWp2zLLLJ7Km7GymbhLolA5Y3OuMRKXeI8252353ECp9r+qg/HOwuxzlndOC1dnsswZh8mn5q
bWygO2drtPJdg66Z4suB0wzJ0b/KrbqCuYkfzKiHr1OVd5eQ/M7AzJeSUFQgseveq+az23XVCThT
8mqzGOO115eMpzgG4CQI/eEmiWiBVIy7jLXld+M9CSc09eLcXvte5HIhdiBnh4x0QCRw3MbhO1wI
k4q6xTrivkTe0G29whnOYKisCiJlOB4IQQQoKicGZH4C8o8ZdcfTNdbeYzQ2ztnBuXTNPN7wNwmh
bwiAjEETh6fjNbEC0VNiz229aaFs0iQxcg53maedd68ninkzlDPUs46qrzoyDOwWavSUcdeGz5FC
aYhnsNWhJA7cCdsAypst6q1EhJ+vO/ovDxAix32FEPQnwQT2qrbpohXE/m2HBD6+yDExYc8d4CQ7
et+1rXnDtJaTZV9AAXeFIPy2aumspCRymyK865IIBkZnhi9l5usjvwmBeyjm56yTznvcdyRpWWTb
bqe0Gc5m5cirKHfqLbovk+c4FC+Ck9wRLyfVu0bCgMuYXh5IEu/gliOa4GhITuTJgBPEzn/Ihhr8
gd373Tqid3YlAczcmxypS0AYsLvWpTHipC+9GSyomxo0+QxgzQktJmC/dN/nJM2p/mj8eONSzHE7
3hRZOZ+jTBSnJk+LV10HNU1y5awxyNJwF9Z85ydhemcNoEBLOxFXSH6GNfGC0Iogg1FWD058S9ZA
e4eaI19z7et14Go0DUUdMfvISd6wievhGUjSI6HFVDWEBDDam8GzQG3I9kZriteMc+W27FDMlq0Z
n7o89Tl+tMMlErl6CMu0OqU2sgez840Coo013fpdEXPEntXF4ej8K82Wsg3UwTZvKesaQFJHho7z
scg8BlHJmJsrhYtyPfpJe3S6JPueCUzS5AMPG2BxEGrMtgzPpFn4WwUzlgp0qG6KyHfP2sC4Afwh
z08GvbMr6dT6JSIJJFjBPMBc1CmkhBRIv+wCJIxR+A2p5OP8AESlfMeGUu4wsNtM2BVGPMJkBZVm
D7WvddWehiXBemZmHWbiDhbbrQeEwQ2m507kIr8EuTk9x5Y5PQTGmNxEteUiT8Aghf0Qnc+rJXtm
WbFn/mqH0L0KIuTA28pgzLcemyz8bhR0mTe5TLkqQEO5G8PqkTMMNXtLj+eO5FednDHdOvRklLkY
oBSs6lUHsQKUXu+k58mZ5T42DfrjCWk1e7yJMkLJ7HPcqMekBGfRmD/C0GxvPM5B9Vp3OQ4l3ByK
Srhf3Ep9VgPzr2UaHxsRUMDB/B98tOsMNWl3ht4u0ogHydQz9PPUF86j4Vggzhu0LenBsRGf0cNG
gnBiuao7PUYVwI6sqoxdrzL/rnYr/842tfcDdyZWWypFTtOGCDnChnOBNtq0y6cu9vPXLkkgY1Zo
VpBwCpcOgt2jNf45LrayIiMLncWuxk4/CL8kzn0a70wVDaswr/MftpN3+VqTYkwoAUN9REMBrY0m
DOPHaoiNt3JU4d5Mm2A9e7BtzImwusp/rcfK2bq+/eZ0xv0QQADvmyh46QsLxfHYiIrWs7KPPBL9
UYIWpMETdecIuQV9vy0IOx7kfMvJHjYX4UtD1pOLbojrMFFXkWGc51ZVxylZFEQM6ww6oUYLy8/P
743WAEqXtG92rcjxdqbmECfGM2ifHxgNgMDOSbKbNBlaBUtlFzTFgKM71Rj0lXuf27N9RtN6z5AK
w4MFa4VTJfMrOua7BAAKep0iwWXJkMG4Rjk17Vkn0XVFQN6AMrhklDTTitsHM6pEAFLTcKui4FVl
jO2UM6TbzMfFZFdNdTAmY4JpX/5M8QXQ7eeIq0I97LUfDtfMq9LDqDF1WA4+UxSpwy4o6fHb0ZTf
ZCy4M8KyDGCZhwJHeuKIJGdXzhoJLlk8Y47sM7iy5rLYU+FdFAtjZJyC/TK7yNl6ElN2ZVPMhmz5
9xaK6o2pvHbHabS9JGI6BF1zlZX9eIz8iJ5BfnYneUF0TX/JvZqM4jauSTJ3vI7y0msBEpJwjRny
bMVk4Zrcjzc2f/zWiBFc+iU8Gm3sx4Q4v8ELbqk0P/NouC1Bw3gOgGnglkRTmv0Bve9FhhpSQGq9
5owSN6lFIABE0grXLU81NX2h7WenzFyH1WvjHJNj3HOCaK38pV8SnLczlmH6uhg2cIkA6jOpl01z
j64+67mMZyaAspjBczudydCnJ7UQ5TBjk+IQ13F40ekS00UcG7mWjL7dauXaSfUOTqB/BOg4qc1Q
NM1AcThw6bmIqK5racRLYkvhfY9zwPRVkQA6brjFr8hhLOoNNm7sU4kYJLUM7eNWeTx0lfTJ7WA1
QI+cmkuQUGRLgzquCwjRc2LcjK1c1Fmq8wiEngihj/zxvveNrIYbNItrPxnnR4pmcsoJKZ7B3vrl
i0Q3uC5cxI8M7BS/UEGOC2PkUxr3OAQMEuEF+MdbS4fhi6rc4NlPMtQX0OjDfSbIXRfIkk6U0mW0
Maq2uR0zQeum6uYfqrTBC09z8lGRQ02EjWEmhJzWxkNq5qS+Qfcp1JXU7FDrMrZ5NNKOwF56ZkI+
thPFEBrgsSNppxRet5k/lu+WmIArWrVsLi7tvc/A9ASKH7hLkha/4T3qwUhKkMncy7i2QZuywZtp
tsX+HhMVV6nUf4zSocy5ZDFDrkhnTF7nCDXxfUHLpl6rsBiJWtDmdBN26WxsemzJA6cQE2dB6ww/
0yrNX0bCe2lbDhkpHZNo0pvJi2MGp6zpDUHLwCiVyM0X2k5s7hzEypcGUu91gaDGx2Dnei+in/kz
CaZpb2wY3AfmIOVxVh0/lvZTWm7sxDavBlMar7PV+pc+6KM3BRYQuRP5v4jwA4BgNTbVcFXx5z46
gxPuabc0G69V6toRpcDF00VvNlrFTae79sY1XYaAYWTQVTAZet+OpAre4DTEANYQX77GQRAdRZvZ
W9dR1d7Vsr2Jw8o9QO3h2+OsfGnH0kQsGEqHzBtmSRjEoGO/zBPf6WjFoyHzBCw6TAgGMllU4s+J
lnRJnfvP3FUbRByCCgG/l/q0W8u+mcsp/GlnbnnMBe3SNRFCcbMx0mUxVLAUXwo3b7CZYOfy34JE
kO6IBz4j7InmCuhhMcwvoISrtzB36ftbqkevQmP+0tIX2KhiAC1v2ho+3GB/cO2X66iKwl+N6SHj
FLLFz0yRwqxsqu6NrjZOKeTQjXB0cQveJKOPP7cAZW2SD1Nk94SpLKexyVGnCvo+2sRaHjU4tF1o
ze7D7C8F+79fdP9rmu2b6qN4aPXHR3v1Vv25jv5/sqxehMz/vKredzGi7Y+//K//rLu3ttTxW/an
Cnv57t8KbMv6RlGN/wgZti3lVxH9W30tv+F5ti3fk7YDtsT08U3+rbwW31w+y7wE0fNC1vB/L68N
6xv6bfqQvmAWQHad/PcU3N4/OPYEP8TEwgS9gzKbB8kj/2OBXbth57uAQWbHu+QNOktgH7QHRXHf
9JKMZ8Y5DiG3JJKu+t5AA3FJWqv6IVtGd2b70OWme+jDKNlDwj25aIiQEiXFVt82JbHTpknY9TQS
itb5EeV7yuiz7up437Qp2hTvWOL6vQSIZLcSDHSn4YnWBT7KHgtKKkgH0zZt47EbD9nSWbe8RN7b
0LyF791C1ASiabs7j4yrnZsXRAY7UO+CeqB0xc4Z63SfkYwAjMa98aCR3o95MIBJF+OusAprC+MQ
CmU5M5nD4FUeI4PBZsbtCnAN2WiNvTYwLu5jjgFhS6e+YHaK69av0V1FWysrUcDqNt7buf80C1Tt
RhieQvAIMCLXCMUXImXN9st0Ics/DHrya79z7/tR3RQ1ZM14+RV91L0gwjY52o4DXXlRHrmJ0W5L
Ce4UGZNTuE7znnSBu3l2mQ32EaIAE1lhRiyusKZiazTYzxxlFZfRaZ+wBL/YioOay/ec7WQJHU2i
g4RJfHBc42qoEUH2HUGrpqLBOz9+/bQK3k+XTftAzhyXZwJq2xggCM8YptG0Jt7Sw9dENfHcdlX1
gvaF18aWZ5KQ4311/5t727JZOulnPzDG8ev2SQ0AgBKFjvDreTIIHzcNZ0CtEK4YVaITRHDEofNe
s6t+x7DFHuWAiCVtizZ3Brfkuqr9WzVWggCQBnI+mrwlT+WqyudH/JtPNjCUXR89ULei4/G32o+8
g+7kK8lXDu16QI0dsa6b2q4cJiXTwOiGSOh4sickt4MEOd2Umy7D2suhmKDUFPSm6ufFWkoj161f
E4FujrPeR5v78y3Ey8OSS73hEoZCYMEKBQi884OxPPres621ffuHreVvTbG/FB0mqrhoG9pzfwYb
uSD5Fdu9dNXyX4t+258v0Vmx6roFwrs83Bgd3L41AaxgzLprGn6tkXqnvob3WNRj+yTq2l6Tffbf
wUik+w9eDx6Ha9ErxDoiqd7oF/75cXgwz0oUF2sw4pdUlu9eCtHeGVuqo+Q5CjmB4stGKVTTWK9o
9w4jE9Sx58wRuZRv4/gdMxSnCNzJjMnfE1kechnUzOrRSWg3vo+S4ATadN2U9kll8U3ZNBT2sJlH
rLCVKk/+8qYl23k1jPmNA1FtPUbOB4fLaqcif23nTrBNS3BZFeIjW2QnLGL2OiNKaE2UqD7pBZfc
Lm8yo2kZjqUfINjEorsGyOspMr5CYntOJK80p6/3mjQb9guKayynN5NwRWhkS8BWWp5E5hWneHnv
9w8HKP+n8ebrs0UrQoK3/+tLCS4kI6WpXom84h++vn0J6g6mhYAUQyXMOnUy3XhXMlY8CG3UJ5J5
9enrvd8/tCH1R0GMsnvtzxm+AYRmXsoHETLIqBl/jrUtVpnVGlj5ihOMCA7kSSOwqgQc7Hsz3XNU
QrvQxjtKk3mTR4g5A8Kd2gwxTj54j2mNPr4NF/pYNRz8JKpB2zpQ892+Ov3+YTaiLDedA6c34q3z
ojpNy5uv93xZrAdjjI5ZKM0T6Sy8KWnkwu+CWsPZFDdA2J6+3vv9TeqIrV3l5gFZ30fRI8hEsoJo
aHmDqfwuSe1sX2miuQcEUuQRTkRHqO8B0MmdXxXwYdzcx+lBE2g79P1bAYZ7m+EcRQjZkk2ZTjNC
cjopG6chbzXQs3Uq6DCT9AqCIhm+l6HpHHOyJ05tFQTrgNE+WNlAnOx09fVpjpbzSfsx+BBrujj2
hPIyDkn3msnRoE6cziExQ/Abh2Md4NpdFTY5dtJvKKvYLFSSfmqdXb7+omp5GiAbQTP++ngXFkbP
77TSTVCwAzeZdyYCUEGmIbMlsHJezbIvTt5c+OkKfVj3mSlZHd1J70eJm7DRHQsLMZOQKrpu7R+c
Uy/dst4J6WFxf707LmvK1zVZeEi3VqqZ6lMbufXp6z2LUSsryonC7ti3vGqTYZsIZ8B4kViySpbl
/PVmADX423uAnMZN7uCkcpZL4vd/CDP0ieVAA3AgaHwbkuoVcN+P5lmeHGsIYKKCVQnnrsL60CWH
3BnnfWfUxalfXif0vbxkXx87ctz73cD8aeQ+FTryxOkkOwQq2AvXbs4upfxQxgEs5fjp6zsMujVw
w6J0seUye7L4RbZlPE/iwy8C8HcUnvTjKuSIQI9dghf1y+CHK2fqd170nA8PdKme7KI1zll7TzrQ
25zGr7OHOzVnIuaBfSbFnZ0IFMQO0ES/QYpITjkH8642xWYq3FURIUoJR4JskulNhna4cTD7Mo19
j0gu3NqkquFPixAhcxw44FtqGUs0W4k2czUMnAasOEYOD75gb4W5xNnG58LJC7BFeHdeu8k9QrlC
b7wOY+MhsPNwUzreMTSbDboZFqwDtBiQ8tauE4afxfwUdN7ed2cUTMhQmjhdh+lw68eOvXFzzMeR
Z69dhn95QlAIEZXHoTfKbfXQazZUT2Xd/YQdeCVCdnZDoKCTqfED2Ha65wg1C0SycsRqN4UjJyPV
beORGFC4LtwoOemAznHv1NlL2YUmMpJOxEUcvviSbksGjTs1p454OKY8nG6aLgGECxSPln4nt4XK
gfXnEPZTC4V8QBKJjvl3tbZrT18EWvgWJgGi8h7Da+xcm7G+cPIjAuqKUA7CDUPD3kBZdm71q92A
jZ5drC1am2oll0jhgbDGkWYGT1p9h4CcWXmY/xwWXkNGp2wTTc4IKPiI6xZHxWw8GU3R72Zd/vp6
uPxp1rmp3V1aRD+8GB1aZJLdPWP/yKLwqeCAsJ3Q+6NrK+gW+W630nXRnr2wTY5he6Cf6e1wlMzc
REk9cy1izAenYWzbOP4mZ0BO5JIk/YUUyljD1vOTH0FeuFdhnr7WRpBv64jGaF/SKRZ5r75jVKJx
KOIiuoZbxK0u8qALOyCVVAbWMaIzRu7weKpzkoyL3H+wY58EtDEUpObm2aYphH/iYmFUbG3bskk3
5GojqbGM+EV9rya1z3VQnsHZpoRPkovZ4+lC+zbE+9pS4I61ff56rr4+ZWYSznnffjo0C4TNOgpb
qvfkkjUjveyU8+tIQhFTnXMSRos0o+5OOovuZIRlySdGWTI05+xmucTgWOW2595vsT51PqJNiCCE
vEgXclLYvdRj454aThnBRL3i9XAoBXjdlGMcdnw/RmXTIYwt/Og0Lp/0yBg7VV20JbN22KRSs+48
/fh17iPeh4AKE0ZdbfCSKe29eDycq0i/WuEBLyDDdB+/SxrWP6XzwCOLbtvo1M2txdOub3Hn1zce
OsNK2rCHoPZsKhvdwagerMpCZTu+uBGWswiO3L7pniKZ9BxT4UE4JV6oiGSxaaIEaHp1ZTKXHGfn
So5VfZioH1fEJHL3Lsv2Mo966zYa7c1iFR0M19gd6pAAyM43xaObICpJ1DbMFLinodh4NFA2M4Dy
NSEB7xC/wl3HTeU4MM3MiPC5jc18HzEp2BN9QUp9pT5L6QAtIbo0knW6abiE1h4snpXxy2dbJkpz
gPDrbblY9Uml7kdGeEpTt6c6/O94sP9gOvbwGcNRhNJkS/Z2SL7L0PgPQ2EgH85c1b8aaTRX0vqU
IwGJDgj4hiSCvicgwuu2mRNfx7TVtqVbfppwr1d0nAZvZIwClKY1OhsWrPk9iQXZG6I81BFnhFqH
FaulGDaLyubf75U8ljn//8f2x580Bv9aO+X/J4GC+X9spRzKItTxn7onuN3/3j6x7W+er2hz2DQ6
PKzrv9vf1TfLAjXE/+BretQm/9U+cbxvNFoAU5u2a9JEWX7c3/3v8hsIaIV4waO1gnXe+3fkCQKs
D0vtd0Ajj8uhEUM3hsXIKE44/wC/CsGO4NJyuUf0KblMlajObHXfHWUvvoibYnAC9n880R7nRDbQ
cTvW5S6LuzNGB5TmlRHSsEgJLAN7aqq82nCzo1r1vFuzhGOVmh0RdteMlffJGI5kmeNtkzQLshqj
+ayYjJOU2K8bk+zjkruXwzR/cRJnWyxuclPzBZYRPVtOmm/o7xbs4piL+4p0iBboio8eFF2OmyBG
h+Da5hN6qNmuj+E8hutSkiJScj7RE1HnYurbjbRWlpcGx5G05YX4XzXOqWADMOKIWbnvvMaN0R8C
mvOrHr7FJrcQFfmBZKpH2hxgj/4Br1DgdBtMjOG2F/6Tib4+sQmDSQO5mUk6GClgVpHL2dn1Y5y0
BYRedHD7NEXhZBYTfJAwfo0H98LNdjgzVeFW9+4r3zqp4EtGCA1LT+6prPPoMHbDD2++09jvLgOu
p9Lxu5WwCcMjGRyycVr8yOYBMkH6kbXDoyCGhS5q9+ZmGHcjRT6rgEWSjx8e7S3g6pgA0vYtDyqD
TA//M7CYG5n+wh/Apef48YZgYDKzI7bnMCTkdOySTSXNH7P6mYkE/XEe7QWZO9Qz1Wo2eLWn4mwG
nlppC4Vhzrh7TSS2VcEKrkuU+BNixFRhKmRQeldl8Q4Q27i2JC3pstaYmUj/RmJ3jHE9retSg0z1
uo3VFXTYcqi7oQg7PEfunYDHSlh8/yJUQeZx7V9CJU3Gng0DmtAjfbKEe+p75aZKYYu00/BeaPHp
SN9bWzp6ov/+3Qp+0L9jTWU/E9HiQDLNdouUDWg1sWGkv5tGTsmJ9Load4qgzE1PH6a2ckqH1mSI
Oqhn3xieILzckoz5mNQZcbtjnWPAK/fuiLLAANYbDXBACxNvKveSVYohZaVbmtpdllz8rgcgx7SV
6fh0HnUPQ2Z8ickDPRa9fz2SJQSiLN3MNz1C3F3Qk+0eCG9c21ZMBJ4Sm7GRTxX5UBdNUMEq2TUp
TKr3ZNS//jdH57FcOXIF0S9CBGyhagvzLPno7QbBbvbAe4+v14E2kmJC0wYEqq7JPJn05GOLdC0D
OzY9tOe4g1z4QKuY7nP7i321SWlN0KFOVLa2aKFVkHcXg5gO8wE7eS46sEnGR1FTWFRLTwKwJMzG
6NzSX4f2hM6EScj8R8ri0ZQzFWJWBdOgHL80WVEkbXx0uFEj8tCIqgTB2eldMMbte+Us5aE0JuEt
OBUOZlKzeF3ggU4pMeoLemzDXKsT/jAk85Pt9QM8840QMdDT8l+Ra6cWFEKwKlRFlsrNABb8HBSu
QYgcfhiYOuIPQuQX8LfyIHTsAUX7fyUjnUgvmerOKvHFmkwXXQXk7LxDQyWZAyIkJzGznp6laVXq
T8NSfelA7Ss2i7xKrkUs1MqL0ctdRZO8g3c32C1WP4VWfM0x8unEHXeCgfuzoxlQ6Xw0a0Us0bin
d7j2Q+SwWkxGRmy51uL1HqsArmzJhImnvL/eCyHGJvXAoScbkmzKm9uT326hJjhZWbDhNz8Y2dFN
JOTTqao9/HApoigYoeO0n2YYvFHmIyaqFG8nxJBpnQFAdd9WZNgkVK5NaEj0qabm4jvBktshs/LY
hXZUqeJNs4Yr3SGprloGlZQ8Mykb1E/xSerp51oBRwB8ji65lMeIVDx+mozbSfwhnVg212GZ7lAn
j17NcCyc1scBIcldPr2xRRwPLYhB35B/ttwhJbhXjrfU7W86Mrqu3EdceF9uop0VgFgwy/Y5AWHH
Fg6NQDIpcXSYkqPwsRj7psnbaGOpKBUaznVg8fg0mmxbnWVXxeaGBnuNkJppeY2ReXrjDgQBnoUz
0XxqC+22gOQlx8hUXqelb/DAjnFFkypTfElbpX0YBeQyPlKkOZs0PycTmfYo/MLVXF7YvxGkgcMw
nOfKPWlotr3B0TvPLed94ir/qQ1zl+n8jhR06TARhOb2t228aCbFLKNRZoQk+iKUvTUDKpoyImhX
Mwcb3+RCR4KQwDXMY+csdrCJ9Cln6H5MJby+6VOKcQvJ0OGKiIvH2uRcsBwGiMoxP/MCHoGEEVlJ
HB3a7GITreXTMrCEIIo9HK0KHY6egPQTL2tjo56S8cVolyv35Kddoc8hmnJB7xPM8quAfBeyzjk2
ZtP4MNI6OI7JpQPAGuTRojxjSUqW2qkO0vozSowXmY2kBM6wa/oK2ewo0v04KfYF9LO5zgin9/Qk
PuFCB5CS88Q4DnhjkUZIWCGxw9xUueXEXfl3NRAok6vGvGRl/ouz0xv7+EA0Mk09C915XDisudOL
JaZc6G2H7SzidsZ7uk3sp70A3RZIJgzFL0gE56+hyxAHbRcyBCJpOSU1Kis4HJ3oM95SGvj4kjb5
k8mPEmbpdFfV1Ru5M4rNJhGtCZjWbtjTlQrXYeZbM/MvWP7I6cLtlIRxLZCTcMaOZXoiVwAwhBhL
z8Rx4xETVvpxBRRQzhHDmOFOWukLJD9y/rLHhlQ5SqP7uOs+bdlgeTV5EwFlPLcaz03HFOR0D1hm
Vr6CAp9ayiiTlZZU+wp8ABVp3wsEYeEKBdrLe2ZPi/zuBL7puJhapJPJn9RSDy4RlcG2gHVMSTOe
8hX/NAJSJiNeZxcIHBv0pwA+vzgO/HlKWRvoTC0gLS/R0GGcHZ77uN250HuWK27FaCK/j/QRabnv
blvasCDEEa74EFjrRpxCxzpHNB2W/+dpjqcDmFhkecZyrhGYIkJDpd7AwxkcMkSHgfO/My5Eu7Nk
UvZFT6MsXAUvTZU+l6tipNzfI8JoCOuKXKIKQzZhbeA6Uwi+jVkzIcveUEQv7Tby67JV9qLRvlpI
0fJIO1eS/fj+HJ25/1Aa8Mutc7xezkhsM6/ZsoB6WA+aobuDYfu8uoykB8zp6ej8rbFgtnJnrWSG
pyKJ3QTRIzous8gejL4AkdM6d1pcY3ytmDl0E7Ifp+dAdIB7cKb7g8gv0qarj3Dj2zjUuZZ9d5to
zOvBn2KT9K2a0B+t1O7Jbjq7EW/ptn5WOjghMshIrdifxIy+0AYI6QqebBn3vZ+txRwgeSbFHJ8x
4Q063stcgooW1oaxexfaG6+tSBGrRPXJWhNM9Nq3zUnlk3L+Lsfy3OzpicMyloFiZKG2Gvc1ttAR
8++0/oqY5CLVPyvDr8yEMsKJ/uUW21OHM0SRY+UgUJuir1Xnz7w22qXWUlasE+TmZXHNQBnNSwSO
r8nQkcE86slyJJ9a3TKR3SpoNV3uAkSxMI1QFqPAYMDoJFQO8/CfMrtQxBafW66zuVyuIO7/UIJR
tSasM2YjDs3a4GnKJQSzQ27VqygymMp2/rNZ2WHRzRO88w8dTWGQWMaNQ5KkP/yjXlu4blA41Wv9
owrr35o0wNlTl8HFwI1TkqMTEZodiRcXDL4fDaB0sIMTpkIEsSQO2HPX7JQJ7Y64W3FK9PrTyokU
tvAwTw3fPfCuv8ok8rxIvvOGRR+FFAV0UXlY43Dajz1Wp/KrwOzra6o40O+YwWi5obM1+XGDXxCU
4pPhAzHDjH31ZprDynT/5kSTeEuDwR2NIFynHzvfXhJko+w7tt/sSy9cMpqX6IguPPbbBo354KRk
/BFm6K96f4+a+opYco8bLC8EvRGSa+awa4cUpaPzbynLheFjZxFaz7WIs1UIan4yrz1y475mrf4r
Y/0XVuqKkriZD2XUcxPxf8MrHRqpQxBnWtxkXrH1matTrSMbwu9RhIb4I+S+1KPpcG1ImUQdIhUp
McG3dU7+DLWsuSbor7eiONTFyB3JwniN+yxQBfn0jKCN1PCFVqYhCtS7WrngaLYF2MzCY0L5R+w1
i61kuUawI1lpz1f02IrHyrDdztjjmK9ZDeczMyLJbQIqsSBrO0C9+wMfnuq6pV5sqtnPdCPA6vnB
XPiDkO7HGUt12azQdAWx7c5/Zdm9aFpJFAwjRWGW9AN8o07J9qHLioeen4Jn7v8xFwDS8mk+NHL+
jTSkPKKMwCnkxAf0PLyxdc9RphHPjPTabjcQVakdllXu+O0S8dYMd0zH/Tl12KuTPhXmZrr4Fs1l
QhZKVhcv0/+X5nVWBu7gvsCreEza8i2flXEwtvksRQ2Lh1yVTdnYbVhfTHl/KkrCwFVzx4D9mqHo
yhrtlQyyh3pLv01+Hy/ymwhvnpGU2oHcu1PJOjzoR74N7Eh35LoxZP4tU0S6rih/e2oJVsvbC7yK
MOvdQ0aL2In5L40v53RevyLwMw4ij/50s/tnkYvwzBxOBidiPjDti8GGzYKue1HMA8Yozk8FCUj+
kF2dtr8jCiY5Kcl3n9pVdnZxC/ka1k0/IWsxYPIa0J2apw1QfLWl7UHx9/MaR0zE3scllW5xsDqC
F0wMlX5XOtx61p1swHTaIPTDfklJSpoe2Q/euq5x/CwVTji3knOmRCHMVjjS2BKkjm4GTG/IoFFc
BDApvbk8VhMXD0RbeGkVbsixMh5sMxvQysWk47UxGOyZpmLOgqQfk4BEkC+zUn/iD8uaLer2JA3q
qP20RyqcXsxPBs5T3+1UoMp1Oi8Qv6jwN923dav0sadeY4P5yLSx1hpyZ+Q35I2osunJ3Owi3JLn
tODOsBhNcFfvkLYu++SFv9fT+N2GTiPTEdHYdCqmq2VZxyQv7kEjgM+4zMmzGRU1Mdgpmwl+3rCA
MHrx3DE/Rs/WCmTFa60iYAuDmSHUAZCzU4Lc4Jzuz3YuQZgJ/bBChOkN7bHVJoBA09NsBFEvXsxl
I8Nc3sfO+B+bFJliK84zKOu2iD1yBM7bnBy6+iJ1BjqQ/s9o0YmTEv19F6vXMptZlSVBb3GvEuH4
qSNSjMzMJz5TR5rGkADtMAZgk0BMTf1pR2kdjeicmcvDXNEOo5HTUSeacDfiImwJIVOL+T2wF8fm
hvXJWq5F7F4JqP1PUdvaGwuIhUwRWT6BaGVdX1ymeTpD1/EsasJNDY8dLgbIfY2rfbaj9TAW/T+q
wJvjVlewS4/Y0Bk05eW72OL7dCaeaTqbVkSHS26Orj21zdXiHiSN6I4zbmVL5HD3Ef3huLhShjb6
a6vttGwUdk13zQlNbLn4g2IhIcf2bAJPgHU9t3p7deJ28qiDf8iw/kDQ+VSvxmtH/btlMzBcOkyg
GFg7pIYDgR6Z4O9km1Hcx9eCIiHvrmT2MaTevKiWx9IambjblEemJvGvcv91prCQALFaKuNS8zod
PbcNeixKSzgX5BZUfV55I/+Lkjq7GtEML2XJnwnPlE0XrC6L5fnZ2gi+3qm5bj1clHDfMhSK3Dw1
jQHXllenKdmbDa8ROqY/eqr94q1jvdMwNxg48jbxO/bWXVwvd8msDhoR8EE3lncsUoJWjy2iNuKv
xjYvTmR+A3mB2OvS75ojt/B6SAr3YLbDP3eS562okJQDWd79x0n0Z1Llf5vOAMc1JyKL+SM77Q6E
Q5X8XBnwMCQEH0q1azMA8TM1411ABV2tJFwMeS96jWdFBRXs69uyUeGkpU9F7v4t1+5mVNqZxg2u
OeEFU21/6fhCHLziuEWgeb2BXCKOFEW1q1mEBw/HNdkesbydMLaYTAXQqPUfsRPTFenzSZMNvc+U
nTTbus+1fxu8wuQ5t0Q4me6HqyC1pNBKNYKG6CNImZ9S5L2VLl/MhsnkZD0RWArezGzDTI7vWAXu
iIgsCQmDg5GGGC/yC+xIkDacvhLJerTLvHcWRUdTmFVlUEbSR+VUY7nlW1qb4x7YGKvqycy1d5h7
znREq/0I+CICDWGZp4GBUmrr/6mRVXHXOh9dgZihbJnoYhKkR2EQ1EVMYeTyOdING7KnKy8WrPfd
XIXxyhY6UbRRTgVkHDXLId6oP+kTD/j9oSZxsIEzYZ9LfV234tjzrgnpBFM7Tr6oQQFsi3E2KQ6g
HLi+3ParwGpvWmPwgOnn/IIVYOucFkqCoO7nZ/AQh9pgXNTX6/SdRz+1GGJYKu5Tb6W6J1u0xhP9
SV9QjTHWKQZc88wjlVWHZmFWQTb95IuzeJGCiCEHHyP1COlxYjyAl2AvarC6LOZbX6pbNdJ8Rs5/
jFCu6LVxjffD307wmcVgQ2KbarKpxeirpRxD7jF31xgvQaSx8qpXlvURBhGanfiP2HrG6mnNkIgf
P2hY/mh1XflV1fwaefedMbo9cXOEY7dygnHEPyIbioO0yn4yq38UgLtVbr02aOc9iuYkKNXandvM
/Yirdb4HQ46Bhm4IVfJDX3fVlV7Pbkx6ecfPk/QmUmu/0MGvjc1874AnwtrLHyUuIZokHYpIfhwk
C+Q3pyjJly0aJssJlEp25YgByLVGJcKSe2e/oD1XJxa6vykzuXhrs0NHLKXPou+PNTNDnWAR+Ebf
/C360cKJbCG+aC9g3PrHBuy7Nxb6bj38U5dT5E8LQ2AzU78lqCtgmLOOI0hgl/M1xDKeZE40FxEo
MDiblMroG0zq2j7rf1fdeCUrFySAINu0khBaBRjZIkcZTnqQP2B1YS5Jg1Fk3CFOvyC8EjxUpxsF
VmsOsIo45aG22iBnBe0RU2/ggA8jkWEGmf9D2UYLnWMEiysGeVE0b0GGWt5PSaYMYEbsQAXJz4i2
NmdAcWxLaAxNjiMZSUCAzaX355zp/6KvDB8RiYVq2YQPuxL43vS2p8I/7TvuZmuvkBxvmhs1+999
AYGI+5LBql8JBkPo2PLjbHFHtM2EKQ7mQTtUgnYHhQtsggOerJ/YSY+TitYDxqcf02WeqPN7bXvS
RJra/0bBZp4wS/iIKXCdpWZJPJhb6DQpEc8VGu+xWb1hQrpjAruqV0YNvUgCq+eNHAtUknn8t80S
PbTEcFAtjWwfuVuQ7hwbqApiV5iYcT6G1aiPfgowTk1gllrJ6ENAfw1bO36QJWKHJjMPfF68nCsz
MqcjWyzXyKagbXZoRtZfMtBhGk3iXJiRQSNOV5i7+ZnR8i3Zvexmx/oZPmBHdZUWQYw1Kxl/DSHu
8zZ5mFsKTXy4Z8Hte4fi59I3c85DxEEK3Jc7jqyd3p74ohjxhaOQd+QTIMoEBxRR+LHbvuGYaP0M
s6s0Zn8m0y9g9HPkAWHUIQIUBlAeHQQNoacNPIBFi6PD0BaPcAJuRK74oPVZUHDC08lqUTAl+h1T
lZ2O9ZEiNzATwEJ6rO+1tjo1xlP0oKdyfGRrNiI0bjDRqOYVyhHe0sZhW7LZd7WT/41HKU+zAkFS
rJ5QT2nbg9zR0y8tp3pJMSVEJTiXtvNRB9YXIkgv0YCsJJ0EgXuFMV1aQSJgjvftwdjEs5kZZKBT
ansMk4xz76ZPg8LFyQvj9XHFyDIhEby64Wte72rjmstKYitjRK349IeVXQqDhc43yC9zFPEKas+e
EQ6k5ZqgSXMvVeEO4BfYQStsNX0Xhz7YU+KPRrb9bkp73CGW8p2RzdEkgmgoXow0YRO24jJlVtow
VQXTdm8MZetbyHlqNGv3ktsrh01wXfn2WhSNIHaZersM//2NMtrROn2fnT32SX7X28XMv3aQcQA/
Oj9iisL/2K0QAgDwHzOyufx24jsdE5IFLL7VqTItClz8g6ojwX5imZrkzs/Yq+lSbhOh3tFPbDGF
Z1pELioMvsnUkdPpK1u+hT+SVX4q0s81bEjBtH0gyUftGHcmE1v3ZGsWiwJeYq9dioeygZmD8qAF
7/mz0cntrcG/fACLoWuQnVL2Fbro6HjU+FjYaJ6KmdAfaIP7QiL/lcnyRpI3JzlFYO5uys+4f5du
Z16rDuwrpTh8wi9OFI2RQYyDNQW+a4yJ5/YNe94cmHGWz4fBdsf7aSxDw2FJUqT4JFEmLkjtcvsz
76yGRFBDIWYqkI6DP4Kg8aAIPzxBqvnNsR4dgZWRnpKBqQJ8BLTMaHPE6cgKD5bN8mNbG2K1Y+2W
lV2MMDMmH1cSXO82DAAnSx7GRg9BYjyvYpi4jktFG24eIhw8gZu5kqWh/M4NopLmiFephtJLaFt+
l+hRc2Alycy3u0eRN/i2XdKR0rHjNU6u6YafnVECmZeg8OKoAIbI+jue7JTvmUc5y7Bh1hVPzach
uA2SnrmvRRNJBF9/ybrhbzUwNSGaBHN007+lkc5Mxohrb7MxK43TAtKSQouNMXvKSbTlNWZDUYKU
XqsB050cAS8ltAK8s76243RjZCIU2S/S6XA9m0w62i/EmcN7p42vMsGLN0aA60eKpyS1tcCq9m01
Xy9mw+jCW4cWFBwmt2vuVxGnwdiwktCL/jgJKi+1y7iU0IwDO2l2BwBZPKCh8mAiYO807SJqA5lP
Y/9r0oRQKNcCfL6SMZ1WLzLuxak15fdUMJmVzlSFDY4z0XbAznCZMlRyv3oKWNCCr1MRPTioPr1Z
vpkZS0p7fVP2+LBW+bObKMq6Q2nOU8gjQLATKVZRHPyYu5EIq+1GmjtK6+fY/bNCbWYBQ4eMDfI5
p+AsMYlarFI4LxAOqjDtqPQSrUTR527AlkwuZ3f8W/fQTdP6LZfyXasYlLMBfmuG6TpuGB0RVE4l
AOs6OyjMmW1f3Zsm8RVp+bcR038Yt35Xo/1iPO0NYnvBgxh5scZMyxZbG7SMXKfYgDVsMRpsHDsY
mpp853mMwxYOIh87Sb4ZkrK25TQ3WKElhc3csEv1o1VkUBurJ5jC74gTT4nMr0j/cN/3s/B64zlr
W3DoJTyjYlX/XH6u5koPCpIHzSa9Wdnqx6m9MVZ9Gc2VkDpBDb5gw+J2RmJdt9YWToOYWbR0rOPL
hsZR5KfUHe802cqzr/IKhwdWP8/IhHtOLAQFJtk6IdLFxevTJH3tW/P4f+0tSj4VWi7L85LJ1INR
seytNUIK0mUdrj2GfaEnwy3qqTTF2smT3UzMu7AghgBNPrM8E3duYb/qNTLYkqvP72BcHYY1VbdY
F+Cr6H3Qy9xAYPnlMMyIoV15JEbhtdhsh/C75mgJaGhjXIIHUlF0SNW+gZPjEpblBosybw5WpdsM
ainFXQsQXJbC3HQS/C3xrIt7V3+b4PoZ61GsqN1W6iTM8nbAPPeZLdF20DfHc6LNPgl2GRSl/UGV
FBd46I7LOBFy0LRe7erPeUIfP7vzM6woUAgOkn2kkOGGv8Qf+kIcxvHYRywCGd+zpyK3C58mKYuM
CpuR3mHhdUpHS/OaTvvJXMGW1kq+TIojd1Qdk3a+noE9YUJtKRvReFpnW8FE7Dl/NwCzrJbsoKD+
xXSg7NC0+48uQus924z30hzwd9QV+SGW46fKKQL33ZQxpIB8SIbBIf8y6um57S1uZj0qjouhV1eV
gPMulxR7YMEDS7hJEOA66iggS7M7ncg8ECnkuzgePpRhxoSn2qjD5QQ/cIsZFi2vLGUYw7BAkCAD
ywRok4Uz6YSD4m5udaIACBm6mu0imWo30O7j8r2O/2li2S67X2Nst/ZozBUd7kzShUHmHC30xghW
JeHEfMCHGWHSzxYbxw1sUl2OLTzG4rx0uFW5sc8yNg9uNLqBQzhbIgfn0GlQP8hZO0WKkrUbreem
aA6kqQ7Ec9nCa9wE2QICLsbpqIqEu8vDczZ73dI+RAievbZft5s11oi028i8YpPl5RiN8hwLUmWz
hQnBEt/JeP7NZvZp2qYfk/qIaQpkWcW5wE6bqUvHcLYu5wX7RvOq90yjHMZvF6I1wKmCw9jWgslZ
0bP9TTREMkl2KLZzblmkdVfvTrS8ETj9Zo02xROHuhFb6jluDC5vM0KPLQYmWgMSbcIz7kdqhyLr
aUyAmALOj4xTLtIbY+zpuCR4v2AqusBN2SU1XdIcnA0yJgQafNrZ1TTK+B4zHbw4tqx32eRud/GE
Qsu2dIKtI0wHe3ByTPzBXRMLOyT5irFUz8bcrfTE02eoA4U+f5aYo/0sI1W7mB6XvZw1+r6Dgra+
zR0LiKgdXkzrn+hQApMSC1a2j7NTH2EcqNyVuAvtPQcl7Y076HGJ1q+8hMPHdzUesjl+x4afMS5J
9buipSfD6jYzrz0p3raT8aHBCoNjlp2Y9mp8/kyoRzM9T3EhEUIZjDCY+qzsnrVMmoeOz5/CXxyb
xOHmaQHuGrPziIsd4JvS4G7nNkOUIIomM1hNRLuifOCAgAo58wfXIhKzdWJEaLJ3xFRU+WU6zKyk
jKtL7hjT1OKmC9JQp4EMVF2chx3ywoqaykKuDJQ1xHp6/ei2+l0EonUx+tBaxXlhy7Da2okMtP5U
SzhjqK71vv8hPx69QWL9xAY3cwsQxGjlZTEpuPfKMCOGy3U+hHKZUjl3S5wvF4ALXjy15SGLqUDV
LjsxnZ7kUhfqYkIDuScP6uX4ZtNRNszBrTp+lNqyhcbM92r0TyAyQuEidQCq5fQFAMb0aBvJ6K+I
0w+FM2WXmMs5qRqLfWBXHagQ3voMJ/OGJUuMwHm7UaoAOIGn15o6sp06TeNyLtzPjJMBXgDXCI+Q
tyaoNz0JkgzWo6KD2jS0f2ZKckM2dSyn5coGOfncfe+eabOVwAYqAwLUGWMN4pis8zFC4uYnJLuB
el/DuWPOBZowztM5GDTji6q/8WeoySQyyCNBtA/JwoCnWjfSybV2DR3mLoziKgNGvS3yQAzmEcXO
eogq3lA9Zay3NUjDplj5i64x/nIY4W0bA4xsZX2aZ+Mlzu/mdXVeony9det8ovWiiMkeEN7EIGv1
B0tHgoPNDYtpyZwakk0Hvow1EcVi4wCOyYajhlGlctQarIv2B+QFHRkLV514xtWOdOo22Qa2Uf03
WM4zzCGEXDZCOIQTQb8Sn10oUl6G/GhCQjhb2FQ9m+MhER+GU/Tvic6MNK/5KPTFppzA79Y5R9cm
3k0DfxMk8tZ3RXpfsOkNJn27XyZ2vGU/RCQ+hxoE7lQCQ7YL0lFHJfi5utqxs90P5fIWOJZxL6pM
85wkcU45evQ8ZWEM2gFJStOUGKiSRz2usWxQ+20SAUpBOVFiYcYXBB64ZoxKedq3CJ669DCmGjIY
ViNyqq5lU1/4twiRT+4MK6czXwHnUlH4YlouUmGm3+vWMbPpJPPpRymqJjhwfo6KzzPL5EMOLPL1
jpCJWetT5BAT3vXlYPTGg5a403lGOWhx6l1b5iUUHs1tXDKaDh8rb4FkP/uRkBFBZNPoAhOAmppm
76XK05OLPyagigFvZesHDA+3SKF1MErGLabdcaOL+JW6uPFLyK2IBRACYNbHOptcWzP51Rs3RUNI
uJP5jmHp3khmwIvw9lE/tM/rpD8UnKgHdtMXi7EUWF6tD139Eo3CDAZdgcHSJVUVazdE5eUv6M0C
U53xU0Pe75CahxSLI4sFSqW0d43Atij0YIOT0o2ETLGFVZ1J6LPiEldg6bAvW4U301ej1wDRwuKN
kAAcp4r1WsmEAPjfkyjB24IU6YN0SN+MNoo/Ulk96yabYjPxx2leDvpAlLLCJ8mAkR87nXiIjYBV
cFJF102w9ewtaAyFmL/yDhpqUgBF54ePmyxx5mClIvSnmq+szrX8mKgpLFXs52W93UUm54qFCo6e
8kqpQhDmhHFYYZ91ima6AtYpGyRpzbreD3Y+HYBpec4a6VTlDLiNWByXWYX9qiO3YU2Qj0NgRnxr
jcGauo4SJ7QJEWCEGPEZb9wUc+PcShcscWVtma9bBauMpbxRSDdBMeiMyLNPYxca90imSHU6bVN0
r6HVJrgrflBls0cPUTQ2Eaq6PFtIRLFrrIIRMSlHtgsG/pKyk6yaOP5moT3bEM6Qzlgv+YZizF4M
+KX5JAi0rq9G0rH946TFbHAVafIFurgJlmj+LrY0JRcNkemS+MzmU5/D4MmOb8CTJq9a1NMEWJ3B
gYlaTUe63RFc0mPsOWjxcGyi9yop2zs3ZUJiTcUDKUk6PiqWa0xM0tx+bAb5hzzbe7bvCANMRwai
Q4O75sihslI7sprPj+tWoC7DEpyVAO7N+rVjxo6KqWJEyrvkFaOO5GGNX8c1ojE2YhspzMgWiRSc
muhVe1zYOeBOucJRyp5j0RCqiXo4TvHWa9ngkb3c3Gp9MNkuMJYAXPntuBQSqQLVr1xmB4BFjfh+
wudEqManY4w/PcN+/D7JhRHaT9+u9gXGwiv/DWK0Xb6q5D/VImMoCvfLApDmWb3kVVX9TIk7vm6o
Hg0kD3ZuHgd9aajYTZJ9BPpkHjzqTM8dGqLXW0bBuaUHDLx2103qTQjuCLNyjpVIDnLZ9mSYU7ft
gqZO+8+0gG2UFDxmca9a0jccsMVAbb9XR0fSUuPJWn4H0fO2znSilvyP8vUrkgUCOubdDsZ37ib2
YfKS9Oq0EnpaoF3hIIhqv83Awk0zuyjAtYkqWCOV0UtVcX5n+NLQX/xqE4EIuK+EnvFl7W290djn
rmxDa1Goh6eoBY6Cjmzq1Kk2sQvUCKVr2wLimlafiZ0Q3oTEx0nGN418opBE2QJtBCTmooRMjOvL
08D9spYZHjY3dBM7e2UHrxBVx/TBGwB69PT85AeMheCaONmpMsph5ItKeDa9NKfjbMJeXCqi1XPx
mI4MpWPcYkRclvd2NSikttqbKNrDKDQOwnXCZYQOlOkHsdcEVtfKLALyQJ2QR2R0yGQsSFLYI5AM
ypYjPHbau9qN/5M6pCgsHp+aphMWQUG91P2vhgkwdzH99ob7vdU/WuP8ujp1GKEDC5lp28maYya/
SfeIif+77pyHwUWD7E71c2/vP18lD9muEFmRCHRFlYWMN+Fi26exfBtI/jOyhFSNGL0CT5YIDJS1
/Tr+jTsiKXI1bcfW/lcsOU8Z7Tb/wEt2ebO9MfxT7UyFSWx0WdIG5RjZ9+PJGZv/UhHdItGsJ3Nb
qA/y8dFOa+ssRxfpQdzAdPjX9HOxG7H9nCjTOUH3Gk35S79pDbs36zviV5yV9TZLMz8sGYsPVfWr
VxnckjmpQa2y09AGs0twn3PO6SP4q1LkyEW+RlkX6ltyH9PVzzWKfKNJqSct91TQAen2mTe3QRpH
wmEjup+1ZuezLcPZMtDrs26cTqURf2szbgg0ACy6rD9RvnxPaASyutF9h1yYrO1+I/z6HgBoCPqt
cc0K4w2xgXuUTfGWaEsdkqBDDIFKD1jRK0+LBKvLYr3YzvYxGHl8mAzysDrducE7PItCo7mL02fp
jO8KXVaQa4pZwZQ2x7wfjx3+2LBbtfyQ52xRcy0ly1CtDwO7OUsTFipGRtT5oqGD4GtvE/FkFrV+
dHPVnkhCdzFEwu3fbJSLTVKSCMUHXfeICtGY6qd4ZaWnoJ3rffblmsatYVYDxEv8sQeD1qNJ/9mS
+EorhS5eUnzJGQzTvL2mhkzu0Ygya2zs+8k9zYb2iq0RWLD+DD4zCa0xO8QZBUwTY6rpaVsXhmys
CK9d37QseZkJTfoxNhtwiNNhnZCcrw3S7QGmWXlb6up1GeTfBqjrRfCy1PxzpyTVnXXj3m7r16Fn
qGxa3zN+pmAcFXiRLTvgB+IyY+/kpNqNnwCSdGs7Up23LEnWH9eeHnEgf2NhB5bgogd1HDBsxJvH
GnLqpHR/zHW62CRlXfRl5whqajmls/6nsWuqyFXFh2R1jjbMp7sh+jaT/7F3XttxK1uW/ZX+AdwB
E3Cv6Q2TRJKUSOoFQxIleO/x9TVxuqtKwmVmVvG5n3TEQ8EEInZE7Fh7Ln3cuPb4EgzBZAuGRZXi
DXtAu6tROo1kwjqXgWtpPru9bjz4eSgDtIM2H3EMtAHw7WS6+fj/i/D+R5Rg7SoleJmVE87ovfk/
91n5/hcrePqHv75XNVwSTf4XW1dMJBWqgjRgQf+JCoYe+S+FSkyL6dwWpoqr7H+ijIT2L5mfYZui
KcB3/vSi1cx/GSYMJP6vasiARdT/TS3eBEH570I8SVUEnGJN2PrftaDortkXe733KA2Id9iOQtp2
sfq6zmD5u8zvv68+Q6+YhivLlVtI5ywvgSdad1bfbjFX9RdDPG6u32N60o/eYMKu/FHNWimNJavg
hh8jOf9iGpxkqzJuK2Ya/Lh+g0tNNCuX1eoc2ZbauucqA6hEhZyCOVXWrj939RmhWWtJJ3DAiU+G
yuYcws4pYDu0vH7xS22DLfKfbWPro8g5WPcehaS46wY57feEM0qqv3ttd/0W1It+1PzWjGrTcQdp
HLkFeE9EtjoHM70qdgMZKJKp7VnHK+xzd5rVilq5HfUei49zpGRbX4WtosTs9JUftto7noSk6fp9
LnRaa3rTPzuU2wIRhlp5ZtVDaQa4Oy+E8tskA1o/X/5ct7Wmu/9xlzrre9bcwjpzUjieeDP9CQRJ
/WDolfr1cy8yG9sx8ti+RvhyDpvmXmalEcfxvjP8Jzg2w43GujA4rNkI17G9TzHzMM+yZ3yTYuxr
WTS+XH9+5W9y0n+FD2s2tCksQDRboemsCgUGR7DuODu33L1af7XGL7FAjFWE64hp0KzIn5iPgkKP
6/dWLwwdazbqi0ypxGhU7blh3zB29V5KHrvwZHiIOzQ0xRH6CPxL1X1rvZodqhski3FRHFz5jlzK
6v/9UbT69DuJEqIV61c9QkUp+62RALr+mMql9p+FD9kq3aT32/b8D+FR+1EE30QPwgNtEKlMpRtY
TaPnKNmuetrBjHFFFqSIMCi7/gDqFEo+CL/WLMTEyLokIHPJWU5Q2nQ2x9iU8CX1VjFoGrAW6r6z
Xt387HobhdOIBIeKEJteV7jkYdyFi/03vxpF1OtUNz6eOX2kDx7KnAUl5ExR0LDIPPtt945X7Knr
5Vcq/JaRFpLYRWTQlRwD+4O96ZBz51qjULvYtw4Zja9Q+REeoO2RK+uhCUfOVI0HUD+4HwWvfeV9
gTb+jeq8zaD0hw4uC3n4I1yPk9mUUDL9ai+7zRNlyL8iKttGG9xloNccL1nExkYaqHJ0d6UVHuD4
3Bt1/8TC4CDLLuoR8yjhfQXfl8ycNN5XbbP1jO5YN/6BAH4M0uJkNNmL7TVbTS12dltu/SA+BwYl
2YWEcSACh1TliHnaYpU6XnB1V2zUuD/oLaFFwzlHIQeqKSkeSzmHC6G9AI/6dSiMG2FNudAfIAT8
FdeULvHIhUeFg5PhuR/ZkZGg4DjETzSIWJmO7EpNToRXVuVD22681jVvDIYLY8GcB+5+BGEyhK4D
zHiDUhegW7K93s0vRANzFq1DckzCTtTcEV3y2hj6i1QnezXP365ffrrMR/11FqlFlkQWpnWFA3wu
X8QgqQaMGFTYAnATj9fvcekVZpG6BXIY5qZeOBQmstEs0P+eyyoWDyGY7OTGJ7h0k1nE1kAUmwIJ
rTPU8T2HmMdBlh4Kw//kZ5jG+x+Tpgm02wYSVDhSITWgrLNHV1G8pYf7+ucaaRZOJR3TXcA1ldMi
bV5K4Jk4/ovkbVTL6vpzt5gFzF63bErglNKppcEZJSx3tLK+K2TgYNdvcGEYzDmDnGfoHO+MpZPG
PcnyVA43XRnd+gSXrj4b3xTThGQT48oRY/BkJFRiGd6v6w8+jdMPRoExG78JtPtA9qH+4KaBPBl5
Lmg/x/Vdp/X1986Sb+xKLr3CbDADaI3rtiNExVOFOuPOpeSwfbn+EpcuPo2MP7poqFEXIuy6cKLe
/lmbCLaHbLwRJmZIy/9aEBnTTf+4eKyWQ4gzXu3U8qbm3D+h9qmmLLY9pT56B9X9AYYdgY8ByKiO
fnzujf5tTA9VEVncVLXdTQ7RnANIPGk/d/HZiEZRpoxRaTFdFFTqgi8gT9cicLh+9Wm+/6hHzYZz
0oLp7oKqxjuDcyN9zDjcjZ6KKDymsvEiS5yPJNZwn2C4/HD9jpc+/2x0V4ZBZjSisViV3sNme0Ku
Udx4mwuzxGQo9OfXt8nrRp2oYQPb4r1JmyUuYe8lMINMiBu7uUvLOX02vGuV45Igl3JWQmX4GuHt
9TOVhwQhdQUalP63hGWv3lumjXyoGEjNR7ryKLtSfFe3AyfVg+eu5U4pXowkHfc5Ytx1G/asvEgs
UyIYq2ejVYwbvedSi8wiBhBkE+mYXOOlTc2jVBxdbXwIchzGGRzXP+j04h90IX0WLEjMu6VdJ/R+
ln2k11EumKm0ayhCl0W7rt2i/24EQX24frsL/UefhY+x7hI7Re0Jbx/lSSmj+q85Rfvcxaeb/hE+
TBUHjxJIhAOwCJxRhKFpZY3BjatPj/hRS83ihKJJxRg3Q+3o1lRkqGchbQYZiW17sPncC6h/v0AT
6pWwjKh0PDVsURQNnKlbnIhcv/qlF5hFC7fQ8jrorcoxawRQipa+JnBvFrGp/l+W2WVfrgstNAsO
Vi8NSRCQmY3bsj1YpbB/oH+WAdb5+KaLKn/81IuIWaDA+xnBgFGWTjFqz+go8b2tMdNOz5+7/CxG
ZBLpkBK1o6NF5Hckf4sLBAchVft+4/oXhvXEJvuzn3ZurzUubBQH26wGwfVgLEJ4g5SoKNpO4E/2
1nr4lZhwaBe1CSmoViHwsmBAiY0ieSnVI5oy3cBsS9jxsW6V5EgilWNErHPuksByN52dZOyQBgkZ
lIuPk1YxFyCg2XYVOJ40l+1t7OvPResmUChxB5ASC5lBU5r3qeyq7CErlER9p3GeplMiliTyXUAR
8yb0Sf1Huazf5RW00Rwj41UdudEJ3K2JC6zrb2x8Le41jEiLDE6QimJp40bdgJCmbr7AOwn3+J2C
NcLvfJ23ir9Sc5PCyLpApXW9hS818KynV50UD0OfFU6TacArOea3guRHF5jraV9z/R7Tx/ogHIhZ
ZzcoahFt1OZOaVbh3k4scUypQ0CbLWzObihB8Ar0oddvduGFtFmPt0Xs1SWOZY4ltPsx719Jx6Bd
yo4m3+r6LS5EB23W6zGhq2o1ZmbE1s0+1A36ftujhBcjYf1ztxDT2/0Rn9vSFxWy4txJOKzf1iQM
qBeEM9w1uHF96i3EbH5RmziODA6HHYiy976wmGSs+Bn70S/Xr3/hQ4jZFFPXSmVVneBDMNdz4ElR
illUVIUHrr81YG/trt/nwtcQs8mGGpEkl02lcjjze7BdcQ8H9TQY7o3Oe+ny6t9fog/w9ByKrnD0
Une/+b0UORTvFhBAg/STXXYW5BqNMikZ3aOjBrJ9xyH1dwgtxBnTShCIiu5zc44261NYAUC3HlTD
Ydm2B6f1iNPouqegIbQ/e4tZnxpNowhazlOd6SAXrvBjE5YnKXZPKeXNn/rc2qxb4c/S4GXMLcJ4
qVbob5Y4xFy/9HSJD+KUNutJJmvcQReTGmNsj2Ed/kKj7Fy/9IVepM16kdr31JdUsuG4ZkhliZRu
hwbsZNhV0Y2HvxBkp9PGPyNGaUujO1i27khxiVVlJuElJT8ndbaR7AjHaP/GsvTCKlibBXOwRm1B
Da3hmJ60zjxrDf7lFwyug50iKEup9Rls93MDY26pgoK9Vpsq51tHeX0abWp1PbsMdnAiJkctLfxc
n1JnAV0GO2NWraazSqWSaUz7H65cKkhf1XL7qe+vzoa4ZAMK1IWiO10eAC6qTmlqbSTV/nX98hd6
rjob2l7Ao+bloDvVQGW5F+Gw0utKceMzXOi8/xyM/DEZYZInOm9odGdsLMTq+l2G8t1CAnL94S8l
itXprf64foSrZ6EFBmkqoEECzYwn4g0ed+aYLdPK2hb1ZPrKSuHW7kedBsUHI/0fLvIfd4STa/mh
bhlOH94hd/My1JyUMMb9Rk2fSTOtqvyUlhKOEvd98kvVfsTaC9q0o2bsWcIspr8Vh2CMNqN7Izhf
2m5zhv9XIwgfWwwsWUzHwljH6Pul3f0e7WdBpU5dZhhF3nE2QuWZWYT7qL1P03KZuQ0lM9UyglXX
F5uwmM5O8OK8EVGUCzP4P633Ryt1YZghaI0zx+rJxfjPYAsmASNi+n1qZEvoIstCvKUFhZ7uG9mH
rSbLy6mMLk8Owu1vDM5p4fbRt5oFnFTUQc5uNXOM9gzVhXX9uDQzjteMdOOHWC80rzq+Mdf74j8B
+YO7KbPlI04HRketcuLULYRZwAHaQe/xtaBsWrzmk1GgWujDvg/yH77bPne2RUWenyOXKr1ylRVU
6Ct69luNq8fEk6jvjZH7V7ICok82qKrDbKdPBC6NuAIuo5Atd4/+FWaw/24UdQEUUo2woqMeFvR+
sbJcnC56vaTuHrX+jRa9EC2UWbjr0THojYv5mST7v1XVp5oCduONXnOh0yizSDdiIlLIipI4ILUm
wrLGErbIVr1ml0vV626syi7dZfr5H12zV3NfZodORbpe3NtN88sodkYH8Ma60REutdG/rWQgiMAR
Shwv6fedkO5CF8DA9U72z5j+qJPNAl5Q+2Phjzx9o4p6T+Ga8oT+rNybUlQu4RJ7bJIq0JetBGo1
HkbaMI+1u1CHlyt6CQ1Z3lDDxUx/HkkWHIeqVDdW4LNTDZLx2IYAUtqqEaw0Msi4fgd96fqjX2qW
2RLJi0eKtNI2dlzFRIJKuUN0K4N36dKzAEjlSarFpRc5XqfsUMA+63X8ev2pp479UXvP1kYYTHUJ
xceRE+eQKTpvibSQOpb60SwwZgtPcEHePnenWbCScWoy5YZ819iAQM7SkIKcYdNbxikAvOLG+asv
VTfmzQsNNsHZ/xwDlMKkvtC6wMmq2FwpHnSRoJBuJcy1C7O+PIsSWirp+aj0AWv5TasXK7WXFp0O
k2oPIAOABCaWPfVSkEQx1OnzfaSMKz/WV7VPXbPx1RL+RudQyLOB4yDzzpQnsCHL0X+e3Jit/AW5
KGv5RaSpT25LyaQbbjv+rmNO8s8tFAiB1z/KpYaahaSO7H6oiDh2+lH+QbkNtUKUj3/u2rNAFNJE
qgvR1TES9dhV/cbs6xsh6NK6SJ7FoMCOPEOKYIgllpPID0KplrLrFCHoqNGhTnXrGg95cyOiXmqk
6ed/RFTN60I/GpOYdT0lyF6IFV0vbhyFXOpKs6gRJ9ArB91IHN3Ye+TEin1xS6J16bFnUQNrRHzi
jZ5NuR1Fa5vW3+Wk5m58gktXnwUOknVpwr45crSsOKVK4Hiy9/NzHWcWKVKI+lFSisShsilfaSrl
6cZA6fD1q38c8TR7Fht8PbOMvlWJeBZqfKXCZEh4uKr3JzPU7iIj+pmH1Y17fdxIkLD/7jl5plKh
UDShY/rZc4Ah8SKYbNCuv8ili8/Grgu8AvfXPnUoRxnWGOTC/M0+9XVh/f/94JGQUfcB8XCU0K7W
LbCOieqt7q4/+cedXpvraUeyUhRYB4kjCvGShOkPocdrX4UVeP36TCA8579Pa5o9tdkfQ9b18ihq
jDRwZFXaFmZ3RzDQja+dutcRhcsxzrnJvuqh93WrHodbv34xaERglDAuRqqHsVlLpPMwUkdv3GnA
rErkRl31rkXPXCSmFkeL9TuVCxkQSzSj2dXGZMA97NvuZZDYeWDVGYGhgi5isJTVICLWNcS20SHO
Y5y50fR9hvuZvJlCe2WyiSPPzU9GCqOkTt4ztwAnYjvxrTV06KniDpwzuOsTv6NGYmGq5arNY7wQ
XWUhxAOb9DsmDsttfgTKownAiflC4sNZmUFpkA+diRsW8EPFlkcozPoJShI6VMp/hqNefg+TPepA
M6FqYcgXAxYiJcWUXFLB3ZQ66AXLAX7HkgXg/D12bCjYzKkd5QLmgf0il9o2D/NVDgO5SDeUo4Tu
L0Mv1qbylVmvlfODG4tVE8gcyUMFLXGEkzG19KYT+mkuHEjgJxShZUpzJMHx4uIG0ESnSHlU4mGl
FvxN1xYKqFlPNV54Bs9mH+pT2VNChlJeS44njFR/y5Rul4luC7WFrYW/Hj3KReqTatxV5DBSdoJN
FS89Gc/XEeB72eymJlR6QInFvpE3jQvehao9vk2gfZteUu4GDsOpAFEeewxGigRwWfNqRcaJ9MVC
HuUVL3y9714a1bMJwe84vrZNPXSq0AP26urfgLLcmO2n0fvRqJjNCFECqqZP2YC0ggpa0LU0e6yt
ANbxamBCb9zmUoSdTQ1WVhol4umQ9Lmx1bAXy1kNj/K4LChEabHRlKEWfK61ZlNFERV5lDZYaxiN
L/ZWhkxO9GZ340UuxKm5bDvHdM7wpv01IsEn3yPvDJQiqpPT9Ye/IN3VrNn0UHAsr+vITJ2U8eBT
wKmU3YEB5+NFx5iY1kxVdO7kjWdom0yTHaX+ev3W0xzxQU+Yy7fjvkb3xLrSKRphvLl2lT/nAixy
ObrFM/VG9r3VDLf0bhffczablHYsKWVvBI6lB/Kxs3X9LCsQB/Cqw44lM8hdhgVKDbcBd2qUir0f
y3CEwEnVuTko+TrIbOtGj7n05tO3/mNmMA02B2WcpI5MXdmJgpH4XvJG+WmIhLkSsPjWTYif7/Vm
vjDg5sJvK5KACQ1h6mhW9J5U5dfKKrZUny2xubxxi0vvo/39PnGtjUmJWMdRPMBzOeFpIYcCPHhX
yY7ascdVFTW7kYqb1kgfdZtZADF7ZXAtCuSdRq5/ZKK67+x+jRXMQ2lT9REBl9GxmML/enO9/S4E
Q2seSUxdTfR4iB1IRm8QM79DCPh2/dKXxvYscmiQLyVLNLGTK2CHGza+1HLieHGjm01D+IOWmour
ByAgdQhz2qkVgX2imCbQfR17D3pBMnBUv+HQWN9a7lxY7czlxFlYlbWcKTGnM7tsPCTFHpdjhz/y
4aR2P2XIXXFxc+91ocfNFcRw2rMmphTUCSEpPOljZfyE3iT/llILWl4appT8S0Q1KltUAScPqFzg
Ec5QFIBkMCL1zupK0qWU+m/aLmtXoBfrGualCG5s2LRLjzgPOJCQOiW3fWcqLI90JnwPI0WgBH16
Zu0z5CNQ7mfqUIWg7p2lma7vPTPdhlMiHxtfaq+Y/KvRydlRhuzu4zDa8hN26rVBwbeZ4C3y4pcQ
clhfZF7AGgpzqegRgD1ZqZwU6bvcvLbNjZniQmc1Z0EL+ALIkJD34WSvJr0FnKa60XmE8U+f/Kiv
zhbLpZ2VnWdUoeNbSXFSa6wXocQOEJXUnYGzzFkY0HcwyXrDZKLZgN8o15GSyNBj4MqYqf5YyiYI
Qt+e+N6WjI1F3VPAHUgIMuTM3ocMYnigvZx8xYLdXtdS6z1nITXxUtqwEqwUqAw+LnJmOPQbXx6s
g1Da7H4o8DrAB7jY1hmsd1tRfmaDHh01xYLdlOPESfXsD79jzWapfXoIOwOHnrLUjgPLAjAWEg7L
yqjdtzp9TR2r1yrET9VHn3lAbid9EfC6duNUphrjdAbMhuolM87J2gMGY02RNVDBcQ/pAptzjjpf
Wzp2AnBqqCKlgn4DGrRdDpA9yNX40tEwh2YVtRGgPCDZtFFY/gDoET9mskhO4O/CnDqI1jtjNBQ+
GrL74nkYFaSJoX0FpsAeSKkBx47GuOklNBmVH0usCfpqLXC7QJrZnbsUtNnIgebCFdq+TrJgnWka
DqYeu4YGdwLdn2zvqs7cVbaHdXguYRwYeS3E+kw7UFLgbaOi+E5++x3b7QAEc4w2MlSV5yKDSSl3
tXZnc6x/AMnk7bEWbfNFqnXtQyrH9baDqL3j/OypN6wKu1rXvfelctiIRjIOkTumxxDAEMRVt/jK
HgxTORvK2fcQXNJ2zM12EyQTWWiirw6WB+6Oc5R1NDTKQwja5K6DPhoiyuJ0CT5A6nnjOu/CF5h2
P0wZcrIZUZtVYfRSJfEy9tKTbGKhUUglVJJh71vtTm3NJwpbtk0Qfuv6PFkPEUHJ8/p62cfFk6mF
h6YId6NvAuJTQWqCr3zx2nZt58z8cXGUfY3Mm52tCxcT6Lh9r0zsTM1y2dvsmwJ3h+kxoHx3QWwN
U31j1+5jiyTKAxvvArhRenyAcCR5R/2FpRuLttHdeNp3mYMKxQQ/LTTAM/FmIEB6IgGEsXG5ddlR
aYKbUFjcp2a2qyqc+ihAwE55GaRgUPnNPMq2sj3hgV5611im/RsgAIgwBNoWY1bAuHn71ozmVmIr
jWcetlKqOI0dZ2PUmLOOeoTldC/oxUYB5lHDqEOjhlyL20eVLLhhwygP2mDYQ8OE6DtwfgZ3q7lz
fUNaYiKCfZO6460tpcgWieYfBM6DTfYdltgb+HUGpLGmpB8/hA4sOCA00JgS2AJXws/J/t5OYMAY
psBAlb4rpvZr8cuugmE3/SodEhbXuCyBd9EmFUsYL3ogMi1iGy5nWcHgBYEVGgh6+4WiRCCw3xIl
3yfQ60a9AgCMkXTpDLG6mry4K03b5fzrsTikbD1s+PkSCbYednttPtXQb5WJj9xvcjddVHBkjGo8
8390/6nG57HEbI2iTN6jTl5Ky4cC/quXYG/2kr/UtU2u/oq8cFyRtksrG/RmdZdij9jWmEzx+BjC
mctRCfHMiR74+qpqrosB1g/CO/612pgADIJx7SXurpEwoaFD9Yb7UAcFRjQ0YFzsZeoPYZw7IFzX
Bl6fltSSmhfSmn7NR4gOfoD3OOiVMUmW8lhDJAfhWJrf2qa8K1OwkaTBV7kiji7IpzBvKTrFcwj8
H5hBn4on+hbHCpsgnSBz8YNpac3Gp7NlOGoNVrcKmuDUQ5ZXSmUXRsjfGoKoB6EfxDV297/rCC49
iwyovKWbr3vY42G/ST117xuxu4V9kKJ+PmXV0Va7lVbUZ75RlLkHdrUqzo/7XrWnH5lSdc8fbghe
oM3zRzfI8Y8q7xQ5n/pbTOI+EPiGdhWY4x5QBwZwZti91577m4zsqlOoDdXeIaNSA2Eeba88dgFh
gc6G0RxIY2nvYzWet1/HuHVxppkIPvmOTzetUjybnYc8vNXwMCGbLRU1WAYgw4L91Ge6voMSqcOq
80fzlyGqrTpGzPig4r1h2U8OM1ymFOe8PnejY6Y5Qbw75DAsqmGvYg2p0WLA+r5g5LiQ4wis/FMA
xQWLjYWvt6tpZNO3qhFHAErA2vSnVzT7DmaiRxaJE69FnU3GJnib9kDRk2ayOmCd/9Yn+rGXuy8p
U0kN7r/y5e9Thy/GL63eP7lgQzQibCy/c3kxvkTqF0q+VllCfWEr39P8Bf1lGm7To0w3iQoWR9IK
dyymcmkXsZnuTR1pmr6rkhfNMl9rxgmfuB5BVJjuqknafUhVoBG9G7JYjOwBwvHb1O5pS8FiHj42
8bNvjGckwrs4VfeZZX6ZPpFVm2+SNn7HLPPO03NjQqXALPHts0YoCG15HVhmzmYCoI4f97vGCJ8k
4O8Rh1KBVg9r4aevaSfBjA8fTDV9KEG5obz5ylEPqX9sOEM14nByAOmriPogcG2pU2EhgKukx6Kn
i6YRRpYRIL8Se6TWNeST0rZLCWQUL8360FJKoL1++xW7dPxmEqx6in+sXRICraIU8bPukRHy6X/q
aENp8gw83IAWe76y7ZT2OMYQPlvrqIrmqZT7lzarHkeQj0pRbvJRZpvJ8AXo6QAZYawH7HHEFxJS
b7E9fKl87xDz82YAtdpWZXOXG9bPIYE1B288SZU36iSfA6YypA7JshUAynO8VPQeu21UGiZuvkRp
QNYBFZr5o55XX5k302cyrrsmqDfQsO7CWDP3acfsM/RGuAFj1B1jaBrgNUbvp9AUse2p6oeInCsF
gM4Y+xUbdoZqwMxCeQyIpRjUTWt4mFJqLF84RzQWlp4zSWH+0iFCg2hU2rhPIEWv1wqwwGWF29CS
ugn9kHcmbqRZDImNWiBx6Mxsj+SbbtvgSaYVyqJWX/UCmrzq78uyw/mgNzrYdJgaKeTdzvh4pYfU
HrW3Sg40wP0Ni0QF+MsBeYaOCqNT0ievTGAfdlbFOVptJl+VNtXudElAngpagSYkHkxwLPiNudCN
XszYD147KiYOOqZpWzzje3yXUnK8SGeTe9+3I3fXKtBOae8+OmJXDwcFY69xjxeQ/hC7ea2tJSH9
TNMGLKinqNEioXD1S43ITd3UVWY80a/7na0kEXYoRaDIizGT/P3oq2T8ijIZn7DWw+Gv6Mb3Sh97
Eq1xPoAQ0rET2LBupqzPshJFAEuU2KqAV6nOmpF7GHwGff0zxE1guhBQGyjSiSNHZfcb+pQ2oM1W
sCBrVa05W2zc1sLzbNCGBS5FWHd2EmaIJXZEekpeOezkhAEclPshywZUF1GZbQqLvijMCsF3ltYn
6Jgp0m9rEv8MPlLWSNra+Zhu2yHCNS7DOGgdhgFbphoQv512zRnmUrnS8M1ApD5mX1CUpF+8EqVi
ZGa/rD4lRZuAMQu073Ut/AVO6fpPyKbRHixl/N3ztfourBpwVhLTwGAgWBeZJeB35koMz8jA6YPv
3LzrhaRvKtVTH3GzwZsCqhuMKHnaRzSUAyWqZGDiAzsrETi2x00HkMc30c+3sbTqDUBxgBRsXkk2
VrnPy1iB7ZcrEVa1ca9UGd7u/Oe3uqubl64Zu7sE+d9G0grtISiDCGsMq5CeNFUV72ABvRNkqPGY
QNDD5k32sY6RQOsvUzJDeG4wXeA4V+NeYSjf2Tep35pYd5eV3it3iSfjYlNif9zoQIIMExcgxRII
YHMZE7FeI3wPbtf9aHFc3shaaOz9sk3B1GbqYSg16yhhLEHc0YYnyL3FI+U51FarpE5hT2GDR4l2
Dn1P0u5ddxjOrbDsZVx1WFo2QSO/KqZUrysct/dWXFdfjd6VN7KfBQ9eKH9TgvCnnJgPKR4wa162
uoszAL8EXBY6StPxm1TmjFoNBV/EsDuqlHBr6+FKn/TaRsUUosU1x6qV/UAp6WMILVqwOsGcax1Z
47OsQiTVJssLXxpXSaI4XmnYwImZ6RhFgx2dbJFtmpH1dWyk51C3WUOqWxC0mIWo5VPYiJNvuGuM
YJ5tG958XLEqGg1KfFl29PiZsLiXtWgdFmB34/5Upg3iJK87s4D5lgocJDV+Dacfc4s/xtY3y7Ml
BhtwPes9RUGhP963ZoWbgLwNfSCiA4bOnQ0LCzXTRrPwodHkEuaDIv/ycvHNlCXMr6tucFTJI3XS
vsQEAjuSH1sr2Ahz0gYlNpX0rVtPnegxmVyJKFZZ4QhhQVm0eGsNwqH9FYQcq/Vq3SUB1jqTt29K
XK9rgyZUUEyJ8FSN+QM2BycLB6zJC7vqsk0Enm3Rt5mykvFc2VqiNu+HVIP7nBr9Q+bJ1p7Az9mV
cDUZl4kI4z69YbVQu5JySHHAfNY4LsEremwecIka9oOddz9b2Dn3jZazO1D9+zxy743Mf6QUKcIC
hfkFG/WW5CrEU+kEGBqGeh0cUZi+4bz6M8WTZo3pMv6zafJeNPrD0AenqNJBU5PeV91+kan4u8gi
O3cJ3LbRbHb5pEKsDahoEZ73IWvK5uvABcu2+dnZLc6NmVnCKSS14GXAxccm+R21uBvGKVZGucvS
Pw21321h0Ikwx5GhpyHEagDfiyT4pcr8m6Asj4EMnRyI1MIrzO303a24iBbwpFkq5bL1XIGPXoaj
ucpCrUVVbL52Je9nMKUsWtvcCsPaAlvYkPV+DPE33LgZIFcWSr8rtCA4oqeLqRTfNszvdmRtpreW
1fwMcA5H9+xQJ/RfH6fyRwq7woMwc+O3KavhTvaT8DknnC8ML917jdTtjcGaFJv1swdwWNftg1SX
Oynqvtdxu7Xa5mAAOgA/3q6Lhl0ea/pgg2m3smqw2ekV7z1uMBfLUm3nZhIBAWNZxv53S0WXUA/o
+NArgEJoo2+AO62jQWXPyrUBwuILsICLCG52DJZpPi1g+/Ao8b04FgXaKASOH+ao3JWyFC68Onlr
k3ofWcXR8sf70PR3Qav/6BMqpUS61SZsX+XFMPCBqzVhuFbYFuvGxL33foI5aRaoSyCQ9dK32M+O
MurLtTH6YjPm8AUbqyKYalM6RyAmj2xdrOvIgglt9FgpNUuLSGCyVx7T6lCDIina+BjZ43eP/Ejl
l4iTMjxranZVep61C9Mzz1bR3Jl2eheXw72muA9WVrFWpPcJ/OwSVTl4SjpVV3zv7WCXjJCLzdZ+
C6ljZ/7mtLTR2XomzTFCO7FgNJ0HEju9oaza0rprK3FWPf0gU4GFk7C1jyX71RzHh7yT74TX/w4V
47kzVVIBUXMQE5OCQpE7yP9fMrxutFY/oRHLgWiQGorNeB+o/VnU9laOit9WRupT9mqHfM03tIeU
NpgPVdy86TZrcVoiGHDzAwuuZ3D9WGUu+kFp+Wzec+/JD16bYLIa7doAum0PcGaL/lKn22prsx9w
QNLKJ6M0H2oW8ZCvlZPVVj/0Lup3ui3GZVqLapeQqtpx3gyQtefswy8KyCD+oa5ZGOOMSo/GNYOi
i7QSKQwmliqGBBbD6PUfGuMYbLBEXyLZWvF1lhb2TXdVZjd7vIDTOzUTk7NAUT6Ci9PXUjZUCKcG
gNq2keeO2oTpU2Dp/noQ4fsQtV+bHlycjrk8E4CqHtNJgcZb0telXlPv5AZabtooCmNkSO9jrdfe
cLgdXjslQE9pD/GBRJ39tegUde+pQ7yqjLz5ZiYiHJajoRvyYmgM/0dXdhHm2vSfHCMac0GKC7Bi
gottkAgceSqmS6PocQn2lLYBgxoW31NUAhylyCZeeVaowM3DUONBxyrnMapYe4YJOExI1kBTlHQE
G1HVS8jxwbqojamwzsKfrFGt8b4GdnN2DZFjS9wI75VlQ/tkDVVKJhOqO8bsGPH9B0dnstw2skTR
L0IEgMK4JQGCgyhqpIYNQnZbhXkozPj6d/A23dF2y5ZIsCrz5s17Uu+H8sJ9GUypPvVhJZ9n8oyi
3U3KjLNTk9ktwT62iMFp9sRY06fQ/RbuFBZkM3FtqmHaW06dRalRYWVrhy65iMbRz61amnPTZ0Tw
bUbLyS6Sx0WYBuhN0wtkN+aPbekPB2NsmK+nrgrKbNUBsjfkrRsjwZnoSi/+Wnp/00l/SuIVTlTt
ZcTqaqmfhrndj4LqzFQHX0EXp2IxksijY/MRfgm03IhgpqYvD4kH+MgwCN6Vlc9BO096qBlue6il
g1fUJgb/CL0qfQc95ke4IRe4AKlGaGs2h15OrqvJfwa1uzDratlKoekxHnJjhgDdW8VJpEVBchFr
bh9JJ40vYs6nh2EqzXsmSH4mhn7OnzUXeghE2PZxUfMfwt4RsfgJmodVFyBf2H34ImyhC7RxGsAV
xt1Db/fQ78ikg38qy0dM1/Y5ywt1H0Zhvau6bx7mLoXKJ0FO2NZQQ+UrSbpOuFl0iFSBBdoMcRgX
9upZOWI9O2wIlxzQbYx6+n/2jjmYd29q1l3hOfpDNXVV6Mm8CpYUQwqwj2Qvu7q46Gyb3MhZx0Nv
dX1o8REOKkV1Xrb1eMxt8mazxdWRKV1aE2cUp8RvBdG8dqb+YVEi+mnp4x6Knk7T4bEbc9fAY22p
wUuKKYZQy5tVxjomGBhc5s5MVDXvVGr46R5+X/M3k1ONvV15e2zTAFLqso06uJ9nOAbUfbo1h24t
xrADzN3u1TTmPxAzp71eaYwFFK4u8BpqhdC32OVrRerPp+64xoGryLipRmMe5bbb7Bdfs8+HdwWY
uPr/TXECct2AmkZCAtB5A5ZgrMaF507Wzwjv627t7QU9oGkCJ2fbscogNSB3bLURMIlxcOmumxkC
AnQ3rCyl+gIdDtAuS2b+NiDcC6/joUsbD7vNCq8gJlZVSQlyYXTHwMfg/ugXiBkaqd+hAEZybl3b
BSKYwfSphPNtTzOjxUzPQ9FSKQqGOE9NV0MKYYH1UHbTQHrKAnNpl3XEpIOH5xUyuO09FiIOvWFY
hzFeFGdyBQZUa9yP3tTG/dAAhe5GyU+cJMN3CVA6MqxlpcW1IaOYFFCj+j+qCrKcjtCVLJUK8pWd
1bJw/mll1p3FolGKxvF16ppfSQubVuW1KtWL6xvXrjXfUsaBYbnmz002n2nhrkNa/qqaM61sjS+R
U0kX+VQFbQtyyWrIMp2KrAo022yCfGrB23esVvFycelZ+huN1OuiaUBrkpSVlfwPAfrs+yTd2xqb
XBteYuziuf6bUz/XAIrWKQ5txzzqQCqAoxCzqi9/NWmHuW9GuZHeYC3eqpbo1Dn2w4kruJySI5nm
zETwHVkAvjxsTCprjkzGT7GO4gkN5O676ZuC4kJVn97ZWtnqneIVHskRwIlDi2nwTffJQ7z2CwG+
paKB6+ihinvZyHdtsB5l0dwL2/udWnGyvfyjmEg5yGNN30uHwbFa25Ybav7IKgrqdgQeNzj5ddjO
YASEDccG9oKYlZSm0X0dh7YPdIHo6jT31TAeyen7s+TTdy3BLS3rSU3i2K/Iku3iQhrIHtkl+5Wz
9mKONsp4emhU7by728VB5UyEuZf+aw2gWiJtDgAhXlAjmZh4SBUrZQEpzjChSvxo2mfPGJVR4LGM
W4Kb47sv0rdMMH6JwUPzVDFgFQ2YLgIFA7z88qpn5uesuR+iyz4sV05s0njAXLjn0fXPQomHeER5
ge0lH7D5Admuy4NbAZKq+oXHoLUJ6AYCt6V5hkuLiazStgy1jBJj6fpLNtKRlqW9H23nq0u0R12H
lOAnxnCas7E/cM9BLtfsl4kFe6YAzHi8jve7v/LnvMk1uZWcH/u5q7rQztxIuNZv5aPPNyb50frj
3CAWwLa6waWqkY29975J31tv0cM29wdy1efvzYGYpNNtHEVE14H7xJahz6/stjG0khRM5vAKW5DO
dvGeUy+rds6Ew7Cv9WYjBV0tRI2dI4ge5/N07qsxnHKGLZr2WGS8QYwiI4/Qb6euvlcTGdWZFLo7
rHcEqAaBmwGyNSUc961/tkm6DP1FvqRO/7m2eoEgCiutn9Ip8hPuzF7B3RlrfbuBk7euak6+O1zb
lPKyKS8uT7ts8dtV7q/TJGdpru9M6x51jP4+HjAwOcS+j5n/bBXGS8eOJCyq4TtOLXcH0uWZ31Ub
o/jcGN5Pwi7bngQCCjBVvqjRujk5MnZl6o+FB7bUlf1/KGXsla/O16pL9yR6Ex/9UvQHO4nTfQOd
Yr8Z8MucKiKFdomqTn96mTMYdnEm75pa76U1Z2E8k46Y1K3ixqUXKoARoWX3+aOVl85hdrXkUDa8
6CjvbpjEDC9a1wunNP/VS/OTugnkuZ8D+G6X9O9UZ9WxTiBlEbXqBKIfu0Ojdzme/QFMje3/lWJS
RzMV7xxIwKSXqbtJA29GnWkMu+ZtScBJ12CQyfre23QLSQ7na7La7s00hv/YIPYfYtcFkzSmXYiJ
TpwHV6sAKpAjneJ2fPQ0ePG8a6ADYmHvpEK7clBFokTIMaQS9blklHlmug9nqDddJO7arg5r3voB
d1PBY2KUb7pN0Hmi2n9ZIrmXYbXKSagzlft84wp3/+uXzn51Sw3DD5TgBaQZLZRKvebitC2/lmvF
sWOpOvQKXiNpIgbpjAdPdFmQNJD2n0SpfUFvpOoj9v0tJfMgrHUXxauBhoLoMV08sOcB5bk8dLNy
r/UE4yk22//AxgI8BjBFP5JUTC4yjiFzKr40vZkfjcH4rSa4bxkNXJRPibf3rKbBm9GOoTkKHTEn
vywjYuVo83wx0eDp5ugWPexDkVCj2LRk2WipIyYX1Bwfz+yUEfhvE3W4H3o4CBzoVajXDM6RuJIw
SUyOerLj0h2sYMhnTjyHbe0CA/UINzSomV70fukDxRiP0bal79xZzIFaPZ2bkScgH3si3Qk5nR4r
YjCjycbLZfXzZ91hYGkM6T+3vkYLb6ItK2aN+DXWk+AJPHpqdPajy4iTOs5gCJj4T7GVv85FYYVx
NnS7ohH1yZTg6hjStLeUf2AVsM9Yb2bO1oqqByTD3sySr3ZbsUuNVj8zwXPoUoYxlBq3LnlH1p72
jWNUVAQ0NsX00uZya2lQdyzHzsKKlLagsSZAdZ7x2yqtxFprin3WY4+BSTpywejMu339MU0ryAOx
9iLtUcD1qHnhcH7sZwdCpAClhhSHUbm0p52fNvqh5GfkFh/udJk/2YQzwhpS/4Bb+8mTSxotXXoW
aX1vk+lHSuTHRk/Ar6QNnbLf1QxEEoTIsVv3Ha3w3jDcOZLz9J9hUjz4FXp7T2aTV8GgTrxsZBpK
pN3YMG5VpT7f3Jluux95jw0xGYTa84Ismm/tsyqe6ZcHiE6qnvYdlALeOlsGrTv/AKW2Q1cs3Y54
vzjqO20OrUJ/z33PPmPxqAJZDmvQdvwAca49O62J7ECeSX2wMy/ZL3r7N628MSJJA64D6Hg4oATQ
t5R2AXLJF5Xy54YkOMcgO/epNP8aGup2Irc0KT1neI8iuYNunwJEtqpjr9yPcQFwaHbDAy6ZjdtM
Jn9X8+PQ9SChrz7uFYM/prtU5gL02kuvWt29avZ2SzfT0aoTZKuVUUyDyE9vMA6kPej3vIDDVHl6
FfitvLiZqZ91GHwnepb6WZXCwXjlvPi2loWi34ARtn6Dn/2370EeqmyBrWeieyQOhozYIjZ2recy
qOuRHwIcGnJExjRo8YsDBBJ7F5eFcTN1oibcbJMQzUyAZwJyNpet/Ep9DQiPLxB1muVfZlOzJMXy
kfhgLfAhMZHCJhwgT9SwXezmYsUFcttoAKd0NSuorZnrRMMaj74w321LfWulbjzXMShMq4/L53K0
uO1jc7gabtJFDpbSwHWcPmqnBCfkBEwkx0FymOZ1fEWoVreU0L5I6yrz3UW6ZfABWdmxyJrQpO9/
TpnjkWGJdX5A67wqskDCHp4QzLi8DKe6WS/sOm/OfbNExcqWQNY6H9iJGlDWwyvY4/LcT1V2GHI9
3ptzwsNsQQ1CaQMW2UgfROyqArfhLu66znqgP5xvemKCZ1PtCLCJV+ttbpz2uZr0/qz5o7aHfCIx
b7jtSca9/2kCiD7YxOYHhUyqqF7H/H3tS/2QSy8/jHUinmPdcELFSuHNb0xx8jW0NXg3fpAQDP5Y
jnwfWd/nv4kCy2DC7/0eGSMcEtk1rwrNlQyiBiYRWcLYOJaCAbUYTM7dclIHgJkzs6Cxg2O2CYma
5v3R/cTBHVIZb3VHRlE89ZDc2nl5YA6R/bhxhmkNOFEwV9X4lOf6BU/EY5z4yFvu/NwKKkNbG3lJ
vBiVYKmWv7K3/dtSMsCu46U7KRRVSqGh+MNM3JNnpzMn72NRBqSpzEVPbTAZDqeqzuwvJX3ngjYq
xn2ODK12unJEoNeOeJY90W4G9IrA8fHBpXMtTw5NVGjUKd3S6LXttTNicpqoppnQx55LFTP5j85s
/rdKPmO2QVwxHKgkyHtBSkKdkR2mcvQ3IyVQGLzqXijMJoUGDaieJ+M0ktoYLBMMoFmvpn0slAo8
EyeNa5D72jU4MydtnkI3t7zDAoYP3mQcc8Lllf2wjtUaOb3Doe733v8hNfO1M3HkZXpiP3Xz2kWV
zPt7pvxNporFcKxqwBQOzJ+HhibvP2PV6zefjumTdU/vuU/XJKSKvBcT73Bu5mU0VMqIzMJeH3io
/I8lU0gWi9VGs6vmgGPbOXlA8nadtaThArL+EHft8Dym5GhQRqPMg/5uXjMmbi9lC41dl2CZjQH8
OLBPIzIcS/wsVmUesBYmoTTmbO9oGr1vRRhax+Dpx9Y5yUZS2AOAickf+DDdka7NBhaeNO+1D9Nk
QoIjqzobX7M5ncJp0ZIvHZLOTQ6l87mk3fBY+/WEjUXVtNaCh6Q0tHAuC/vJHUb3WVS1/tZ0ifvH
KoX6iVfXfRCYD56nRlhfi2/ktyV1sJqVUC/XUvpvcd13X5Yt1whTY330PZNiA9TpAffY+NY21RTa
JVND0rSAb8/mmj5A/1XHvrCMQA1191mz43NQg00Kd5x1kWHbxX3S9e4kYrRWVnrNx5KZbkjW3fAP
4lx38h20l9hpy89yZfiqDy3c83ESLyrvEcoSW+4bMVl4dOopkFbCMZk3yQW3BPQ8NDuoUEJ+Zq4d
c15NwtgxKbQf7S5nKsE2wYXsw/7suY7cp4U/vU26W0eL58C71yZNvzN+Xx9Yt69um9mMJBiT205q
Rk0Er9exwB3jf8os1z5U5Jsw5u2NJcwbNz86HSuCU18o5vW1dh1HG4qJ4Of8MiuPTaO4Qs8xs3b8
W2XesE8mNZ4I/GaUI4gUOhFn1z4yi2ANjPpZfJB4ljzodj3RPgrCIxniA8VZOIcCAXnwaZnEeoot
qOe7sZ4AXTJFv44iW296I+kR8grsyBJ/8vEeUQLWlQ9+E29wMGC4ccOexb5KnYaMx2b87VY2oPfF
0g7vcz9nJ2HX/j9PLAKufZJcBgf5C+WGCT9BvuN1gbQX9SkDhxy/f4j4wkc80fySQ7Y3npLe8t/t
mFpnby81L5K+eqw3ZZnsfqoSO91ElXO12ip9SJqqucRx7VJ8dcPw35RQ57dm3lj7lVEN3EWnxhiY
iPEj03L9CeaNtq9XAwylQ7qD5U3ij6RDDBsh7VcLQPd/q5j60O4z4+zW0FdIAk++DElMIwIZSKak
AWfskpuJdGPEUeelxQvYOfVdLaMXlbYnPuZh6q5JYjXHpRvMi96kDgHJJEmX3jp+y9EEWtE1dnNo
hLMcfKtb3wmarAJPl+szQDP7C9rWcjFWW++hYBugaDPfjMMMSwu0QaTTwCEoP1gH9KQm7eazpueA
NFmKOhQWJCrLXPobGiPcTLVix6hX/5Cj/dzaSisjm8C0gGizGk+elUSLyYVazwKDaeP96x0MPTVV
8bXtG/8PYMZogewF8VA3b6moJ3jwub03h6F+ZJCqB66iwAWWNeBpYRzZMMKiO9Gx7cwzdN+Y0Xxn
NnnkkcuOQ5PnIO+6P3Hhiu+uZRhOPhUm+9FxiUMA3Fzb+XrIKgPBmEYnlBk1U62VS+iPY8v0e3Ke
0zqdnp1ODAPtI5uPaBL9eqrW0X3NcuykcCIgEIp5DuS6mu+9P3+0GW5OOhisIBV/Cc5WCrMScqHF
O4QEVeNALdyXZK3vaZmaL5ou+osmPBHNEiBYWk9lMMzqlCGY78oCFYze5T+QzG8JHmciHDJb2/sV
OjWiHEk2tWea346DfkKe9DD91TwaeBcGYrCMRhHpqe8cR82dTnSWrPUP1TpgWMM56acbsc8A8viH
ZFW8A0tS3OalNM9GPfTnKuZMAgHZOedirY6gW+q9knaxS00gkgbALdhjK7Vm63cgOAtRBqkHU30g
pfg5i53hHy/O+p15NoYZzRn3jU30jF9UeoB6Uu8RjcdTbrV/CB9kHDbb48+0+jbLkPHHsNj/xdX6
1+dNozPxAFw7ufMyjP6ZPb+3pWbF3yl/fQqdfZLHh2U1r8S4ZLtkZPZoTmVLBQ9XE5eS9ljCsn/J
4bVij8+LP3KomQ3rthX57gqJ3K9iNGod5r1GvP1+ahX4wc7U0bCIW+Qzd5U9WSD2Nmao/xRmFQHv
Y6SRit2gD4C5fP3Yu+aJm02jAsa8TVEZxUu2N1uO/kTcuwTYmGHM/zjETyrDU+VV638zvHQyTKK8
8h+MFt48902YYBUUAJdT/u1m6lzhdyCz8jzq8WttDjetc1RQ5XYSqBYTpmT6wI7D2c1msVc9ocOe
KF0SiBJ8gJ3Oaerj+Tv5PUvCduFe2YTbjjJ+a4IpO3ZTaK18kTPQo/s0/ROj89GKk9DPdL6JyjuX
ZXITvXsjYyHSY+t9dZarayQ84P7Z6oxjmnTB0KSP4On23ip20sR+ULf1HsW22M9DGpl8x3Nh3nKi
56s6PTaVOtEGYOPUcLO3hzITqOYyNLdh5soa8Vqb7JUO6hEPxGHi47bG082Y48DzceCb2bJTWIr4
9E7DTtd8+egtdGW1sC6wzARywfSO3YrNrunqOuw4jLzoWrcj0Rda3rKZ5Gpzidwl+2p18644jjDe
rYQj7FjbPkwCuhsz6CUDwGBR4yB87uKWGa27tF9azTnsz8nFEQlvOaHu700M632I44cklrfVViZc
Tu9ZlC0DjtL56AAe0ng380ufORu5Xp4718bi28LgqsoXe5FIeQ14Rs/VAIWxxJv2oTIWnABrexJL
SqmYrM+VTMNVc94zu2Pc135nYvkpzORmpl0d6u3EygYWXJMyeaf0/tKA/xxEIcPa7kOT82pnUika
4I3FYAUu3Rs6vHx1suReVHwnyqGJd9/LcgD8OYPMy7Txos0IqH1pznvPdM/EyH/IutKoIFsdd3qu
90lAuaffK5VcU7zaLKhDjWYOBENneTA8zNaAa/erCQeR6CnbS/8smfnijeO3rslvLtFDY6j3mWh2
mnww3KtgRlNqHHCjmpubEPKlX5vD2KZfufbHIhKW17FavYAJc9hQkmN1vRro56uhBaZMPjr6TrWa
CDrtV7UuT8LXmPjmfNB+W+trbRag1QpT7xLlLKPnk43sZts/k5X/hfIDPG/FI2h9qVYc0ozEu6SJ
Zt7aPltflrX+Lnmf7Bipo1t+W0GsK9H9eV28OnwNevjLIDmFV+be6ZA8jHnG8okder1NT6G/2CS0
bbmhoIIZKinjsHbjoy0TpPVx2rlGy/RoqX5q5A0sXQcalQcTSKdDEnGzujsCur7tsnjZRnXuAFYU
E1WipsCqh6daYPjZGLb2+s/tZMrSAe0zLeq8iG+t+vTMYW+yU07t+NK72StL/emcRa6Oa0cz9my1
Hsp0PFvVcshw8WB8e1nX+FXDrpdnyfMwppcWtbl0ZpZ5zVs1m2xwvM0sJQ0u8642XYLYhZjUF6d+
XgOKusA22NoA7YzlmyhfI54fShyLOJ/mMr0XjLqz3D+C2b7mmXrOXPewvVXpskTM+S4ezB2VDJTa
a6C3qEpK7FprvPS5fYJ5fiqRUFN7OC225FqjdNXqb0anl5Ut9+1xKLIxtD1SBsiLSXU2FpZZMur0
aGVKAMMrjtRXRZLktiuP9yFoeJxqvunt7TFF95xAjbYT44PcAMlGvs//Ju360bOR6RrGTLxfq1j+
jJ3L0GwNt9dNdm1kAgEkYhu4r9MGTsWlySPQTdq/7XvMCyeSmowWmYV65b67HCm5lWaEx6DdJtOT
7pRnUXb/sQB0Mcc+8uGXbl/YFSNi1XLfjlt04gPnzd6XTUAY/ANjqt0C+5NBU5QTeOMDeIc+idd2
2A96gz21OCPg/11j6zhPJYQgy97Vtf5EYP2+4DTO5zmyM0qUzMR+R5TAwiW9QBpv5/YClKjkydpe
7XqgZhvGU5My1cMo38Ht5eZUfPcqMJiRFVLd88Z+bub4tpKqJizBILdBTW2eWQDvkQffEtd6Wez+
nS0anVMhO4y9eZ+y9jin2YrGsr1Ktf4wpgMUAksnfMqNFsxvQGoZPJVD8Rejk9zFKVs6i9YG9qr5
TDo7jOy6CZZNBGhlUZWww1L5x8lfLM76uts7mQpWN3kW0jtmaXynJrvFkuk1P8AfTASPMisORZum
tEyJOtq9b+wnfFJRAxtRczBYA4bEWgka2ujSsKtTL9RK+6VS46XU+2tri3sj4CBNUxOqxfy3FMN7
tVa8Yu1DMabvsMwvIyRHxrt31dTvhizELl6HO+yDIwf4Q92zNqCRAr9a8Zm+5Dcx4l+4PG+6Nj3P
9H6t1T9qax8VmXMAWX5FlkTlU2N7Yf/sahqeybxujXR37UhHYt9wwnexfduI1Bsd3Hp0NKDcTUKh
EW8PVapYWZnhy4/LxHrRYCic0vUbxprXxl6fWl/i4J7Z0UvnIcrgUjI1045UVo8zBxy7cjbTx3zt
L+Ncn+YCfcWHqOGT4tXyeUuUemknn1uORA1u5T2edjywLZ9EzWHqbMpIlclhXpgdeQXLHLFplLgU
+VO87uBNxTkf4hvS8hu+z+PK9aYjbbEsw0xOtsaCOYMprj5AtOPh9AYfs2g+nh19fmkNqKQu0iud
Bbc3dtm2goXuD+JiafrjuCJUZkq7++yDFkNx9nP1zmCH3JEaI53BAY4m9NrqKrI786dlx4gjSUy7
tEhM1rvSHxCejF64o8wOeZGm8SEu+JwPUr/qynwRVsU9PFmHtCv+xZREgjMngZW6h8K9BFW86rsh
nw4aeR2DnFbEY0fwBarCxqW4PtbuKy77Y1ma38xgjDDR2bXZPoc1xK8mLo95g7umd8Umbcv3lN0L
glqfhNX+lsyS4k5SlVHZt8Z0pQhjW8UYz9PQEvnUP8dlfte0gu2L4W/GV9p2fSHWIMBtdB2bhJiW
aaHPUlqopeMvxPkocTL/ZGTdfRu6tTaQWpdlSnqDf3Xi4SdU2qUEEmouxmaW/odpOMqTZjMPR2Zv
HSu7ekbqOrJtuj13RtXtXS7EIZ3ODMdfbU59ixt1e71LuDi6h68J736jvTr5pz9y3clD3fl7n+eA
V59iE+vUOO0L6FMEkDxsYSRbOQnH8iCW+NkvrSs7CmezHt6MOQlt1w9svGS4YlgecQMNxLxWTcHE
vtW8VbxnocWfMT5TnHRWeXTH/hXQrT5VhJ6UXzgCwkVtzAHnWtOborJ+8qWjVm2JNtvuflcS68se
YjWdEywqsZOeNyMMXqS4R5Yu4teG1pr9x8CPTyS65OSrFLW6L7lxAjj7TaLCMcbXVOGsqPryoUKv
ad3n2LBZz/zTZ1co7+WuYoO2Yww4t0ynO3nJF39PsozDWtK8ereJUoqS9UB4jZ+KyHX7K7+7PWb1
9vDz4nPkHkeUzLLlwsejRZLygxTdH0VNzm5c9TZyRSZjfeX/lbrJ/tzmCX1AJN/2PALTQAzUTvVY
bw+07u7wdZaBTL29Niu4xWVPtCTPctPh6JGRXzVg4eMKD1/V7Cw+ATZXOX905pZf0mTbj/vHSoZj
MixXSYYH5uoPP9GfpDXxewg4k3vB2Be4ffu2/dvSy6jkYMcfEswMIlSW/xKnf8k7DPT8aFhotcuM
Ntq7RTR6+qW1rCNs66BzManX2mth8n5uyDznY9g8oexfbe2F87b9bTY1VjXWZ2bzeECmwFTiMR29
c9ywlW/H+ldTlQcx+EFT2UcvnqN1LskQ1o4JHyGXktnBaqvH2WvBwTJ7dNlE9DAX6GS/LdI9Kve5
tr7K8RFTCD4rc7eaH6aEfJ/H0eRgUxn3cfXh9IhmdNlafGrF1e1/mZ3sK8Rcvv2VrT508D1O8AAI
OyGgAQvo7w7T492adejQfqh6Gsi42gs6L1+0pzXt/5+P4vS/fXPbLvWpiQMq48TAOoKkCj2OT+qy
fJokwRlrdeq8Hnq4QbYAp0bS9Ni2cj9sZM65tUlxYmHozeDLyT3jAfUEudj94mednbcNjcIyOXAx
LHAts4btE+XwDs98aHuOsVhR2Pa2iGLcZwG7VzUAKZy7zJ+wg3bZPoa+WBQR/2W6og0LffodNz8z
L0emW68Wj5Xls1RG3SD55KLjYZF4sYnQxf1H589AhmJtv2iuCONR4jDRwwJ7dYxxuuBDx6bRnqTB
dMG1jZ3fx30aqbydmB/V+k4tHGYuQa07NqWILvBxHqRY06iyojSryaAlbo7W8N6VDm4h9gS2owyw
OCoMHzjTYWPHjmyZ3WdT3MrKvPGDzBRCTtI8bSk1SZEf0kE7bwcQHy6bKXY3pAed2QXUGjapWZih
oxlM2n9nGJ6lbr+RUFtAtPHM/wpEYNz8Z8nIP+do3Z5SQ84ILToPH30+UYjLtvYyTS/SGRHj0Anq
GtVR/SutzZlNud0yA90OvPiR19Ro3HXvqL7cEq9coaogzgVuMkznvt7/FEW5Hs0p41AowbQjt8IX
j+V3o/qYmbv35Jc4YfWPuiABimiy6yJb/og5/dQ5sWGPzJgX8bhloxDsOFYXW9ovpc52tuO+5AL3
ga8Nv25evpibyzvVP5bVOhXVu/I+bfO/fCx5WPJwFEEnxuxkUaahQ+vj24j0G2rMH97SlWBBV5rD
X29BiSy1FZff0jA/XnDeFo7TvcVtlQEkZ0fbTPq7seCXmy34rpAC/zLSsjBG9mMEeLf4Wdtmfa9x
hLJy3yzUGxLd15mtb2d12S0x8v7HaGX7rVkdxioz17GSyUFHWPHH9smxJmSERg1MXXoqFVxgbagv
y3ABrTHtlq0y4QEcGLVBpsiWQh5XvvNozhvA5mbrZTfJiPvYl3NMN24MDLtrujCbqNuY2Wro+atJ
QMNqfUnk0SzqZC3+rmJci0BVM/pu5kJtHMz+wcoG+21zeXAHbax0Q1KFrm6X7K1CsfUovJ8x5ehU
8BRBKOCiw4IqqwzUyfANU/evF0tyFhR16W4YJJHQTjP96ibAxR2sdRElGiRBy06rXen6LIPwxIqo
rO3sVHiSQbMYSMnamVKKdl/5ufvaupZxKYqaG9yW+RHjHw7KpMWmui6ezrmW1qBTFiNiP4/1X5wG
ZP2P9mPqDfONexLh0U3Vc9es9ms7jymTrIqCnRTWk+cr+yhyiJbbV3QBIBx54XeSAANFcbCmCTFg
juvkumh2HQ2cUnIuPumbyl1Xz0+kwJxnxIoKzXxv54qdT5OPRoPAt150Vd8tK75sm29z3FwqKuAV
hcZUVMIu/lPfuFWekUBoZbVmdJtnJA5kBc+7uzMrqmNx2j6fRmV/ipYtXQ14uu1GkNsCW/eiLQVb
saRHREd3oR8/TqP9EDvyojnep6f00JdZZBMDquXyyamdncGmStKar8px72zfHIVlPIq+OApHOzmU
bOuo/WzP3SYR+JiZd6aJGI9xTVX9rUig9Cbym2Wc/zF2ZsmNK1m2nUra/S5kwdHDrDI/2JOiJEoi
QxJ/YIoIEX3fYxA1jxpHTuwtR+R7dSMy7d73ExYSGwHuDvdz9tl7H9RCLgebG9EHtAyITkkbF/Vg
txxKFXC9at5rXds8ar32QEeaA/KIZNv45aZOqjuWOApNs3zvQmUjoLJOrQ+qF7h7hBsQi2w/X9WB
8ZI4Ae55GuCoidUA7TOsRHlsREROKh5TAwv0Eq5DyGc7M2loXG+Ve85KchGj/R6N2KF02Zm2Rs/Y
9uJCYzzFEVi+M9wNXXNJkwEnc8IZmNEPnYsGCnOTpaHW2yCpn+CrQExFnJvW0XZyug0uOe6yHM1q
gZBwPUdgun7vC84qdBZ7TLlPM6TAyZ426CqSiqpMeOdm6cVVi/cuT5gwnvcwpbVMND468pwYynaT
hc6zF7cPMhCqWmNcmkOzinqRrwdb/ZB3HZfioo9Y6SXmuzIkG9XIvti13P6C5ph6KOsbW8H9SagH
t8y/e2Z56kv/0Ef2CVAYYkpiQyFjfYzGY1lALBPACmT9RCYYmJufIyOU2NVrQDWbdPMETn3fNR08
fG1XjyWcDkNBXRG+MVoZtjAaCt5m6/XaqpmiS8SJjhPBLmVxSCNBHWefFFYB+VWHsFO/OvH4EjnJ
vm3CixdmN1h5Odt9sk8wBBzJBmGz7WObbNtOTqKB+48eBWGoi2yEzEhzi29lOYiVWXP9QTSB6UTZ
koLoHjfHpfR2t4MYIi1NLCwB5wZTjkOvJsAyZJJuWB9t6Bqtw4nMifC1cFoq8INUQqEBX4ieXbMe
37rRPsI/3nUtZoR+v9Yd5VFtmlfBs+qTYRKPUw5SvkkIxorxrlHgqjXZvhrp79R4DsSu9q1v/OfU
w54A+s1ToeCjo48OCU+r74CGIN2X+UcG/QBnmvgugsR8yLT81BQoU4dYUMCN6dCbBiedGpmwmzdY
d4TNZf7E4G8gugTrKnbik7RvrinXMONKsSimAJl1AasWORDyyRC6YUBiPgWfjemcmgDwecLZrcqy
Q92LVxjj27xKT6X1QYghF2m8HCCUDWNIHcU+9EL5jkruIucTleizwt4Gxa3dVSbMnjS2n4wqfXAY
+lY6C8qZppOK+Vzb+X1YDa92RRquWIH2ZCrtJdWxAc2sldyH/JCez+A8AlF+WjnvQTChrnejnVAh
wJdV9aT1/ntTxQ8Qac5Jmb857Fzy54JhgsN21LGilIb+RZtTd8iGoze4K8Qld95koAA23nI9xKNE
IuCU45dOoXz6ubu1Y4vEGBeDtLhTyoaFkIlH3F3ekR+kazdHF1UF1SGkP7c3BTxOaWMs/EzBA0mp
HeQY7QN8V2p/1Vpxx6dAH7dFUR8Lf1i6Uy3bvXvF0hvEN9WwXEkDwrLDg1tuIeaTicvoOB/45FxT
RHpN2O6bxjkkwnzOBQ81bOuFGbH5GzU0OMWdTqD8G1dkMdcf7BqXATYmY1s1IXxoAyE0ETFVbYir
5iZWAyzt1F2BnER+q1VkzwC2G8UHdklVGL02zg05YgVsZalMCw0BqYGhal8/YyEHmddsH8sg+DT7
6mTjV2oX8WoQ/TILvKNsWNSQaWSVtVXHaN/F03ffsN5dmdq3+qHMew6eIfoqiMDTjMdPCwjZOLIm
t9vD+qMWCjlY07Nl5IU7J7aBkBMqnoF7Z4/N3geuZ+KesiACqrAdAoncuelO1l7jKuvOU+3BFzFb
lJTh3tbabmOVPkBafhBjmSxrDV5hLobHcOoXA2yVrTNO8acj6qNW+ht2uU89JddpS+2xgK++gMBf
wmBotz1WC1WuP0+dA/8csd4hw8zhJatz+wm6JiVge3xqBMKhNJONFTLvY2oif5naPnFO75FftgJh
CZGRaefPRth9ldeALc02VOxjIGDZULH+FqCEI/LuWUfV6K9COl5PtfagObVA+41Ivg6G1egHe8ua
zjX7BWX1Ei0PXDKIKwtTc6+hqTwnab/H8WiR5jbVTv3B53eqMjxXAQXEyiTsDrKLHYXI8ch3xhQT
l0Y2CqEag5OHH8B+D401nFUbNFX7jixl7YfhfVe1hzr8WsCnrHNEswU2uLqhPMgddWI70qFZxOzb
dt9uGuHurB5ms50pT4nmbXEQAI3SoouhJO+Iqy9Zl7KtIvwV1Y6M6BFlxEFNAZms6g03kPs+bN6t
lEKTtNTfOgnrqjcGzKuza+lBe4wsaO3tu5p4zToMylNbYnLYAnA0fnRwfF0nC07sbVTH6karAcgj
y6BrYHxX2pDT+47T1GuJSLxRnqOh++Lp/qWFaUxFGSVDNt1XhU4DNqegR0CFFdmkbJRsfAvG4IsS
OPhvdKuhd+8g6Z/jdrr0mgMwM3EM60ZR7rzMaymCaUsL57pFTnteHjFJID86GW53KuhdVcGphYqX
vShdVW46Cu+rzsTOpzWVYdvlGGZNTUe/9KrA2stzc2vjKyW9fbxiOngobKV2BGctaKfodVXT29hq
imWR0gFPjTSit2zGhjJ4gkKY420ip16iRUTo1k1f7QrYo4Nn8IwRxvTuNy70IcPEZHjobQ5szzxU
0N4+c1PvP9w2C1eGVfVfKjKVJ2wKxp2Vx/Whq3oQNDuyJwkMHlpace6CejJ36PnAAz2qoBvLTL2V
CMr4oJlABWbcQnntvL7YhSpOZLRjaboVqhx8wUaKFVkboY4jUyvf44YokAzZIJ6scZQ6FGiAyBk7
1PoiDNdu76tbpw3UOxfiAfFA2kHYqfx9AQ72Rpn5e2d19Z09Fc0yDxXvLooxkskFoMck/PClydr+
OLTosIu0gXuXUowHMYbX0UOmIg7pjyGbzUHNwOEp57/TWtx9IH1q1pNtK49UJfWD7/gJftRC7K2y
OlfmQOMYN27eIRUUyymHLKgSbzwiQKSBQqU+jXpB0bmFT1hSGlnkPeZcXDlJr2fla5YZxHvVcpae
ADULfExvyr6IHvpExwo515NXVXEiIulG/5oLW2XqnTrA0aEK10Md3VSe2wUVseFMZoQ9cgCS57gY
+qsmHIIcucESFKKGMBOApKZOhFDXwb1Nlne0PveXrdNSnFapww0FRuIBlCy44CC/XqFjRyMc6wNK
Ho9+GfU7Hx+P5TB54cHE3GNbhn28zySeHk7ucNOKCbRSZZsk2Aic1ShVVIVLVxA0cSjt8gqFlFJ3
EBjqCF+lMJjqHYTl7pCb/vhKTG0vFdN7E8Ko1l0Z63vPcRr0mAOmXSIy3LVhlVcTwG4FKS9a42CU
BgvDteC2j6ltI2bG7TCq1AB2Mj4cWgCNMOpDlOsmXvUwattFGWnpLom1Z7UzjSdXYOmlTGQDdvhg
GC7NQYT/gRXWmSQDebhvfqlHgBgIfXBUCifaGPz4kijROY6T906oxi6qZPfqpnyOe+PD7NKWnRG5
GfJBPOX84os+aBG+Fmr2HGsZ3TWmUH0baVK8cAo7Y7kPsMVy06DLoFE6y/+oyEiV2ijak1aIp2AS
K8fU9xLDARXc+Wlxn4ToTqbgNCGRMDyU21TNyJuD0sfUPF7+R6HXReDHCJeF0O8lMFQO5mcL+Fq5
6dUBap2amNo5Ueko8VdWAHq4fj2kqN9apSofmwhyHtrUL7F0HtPtLzqS5kVjVPUKTUay8jXwc7Mo
LkGBf4LEitz6YUxTHAizbRYWZ9PNse+EpJQkSwzf1/B+L3HTSncwNGBQS/xoFUO+xh6hudoBxUEs
GZ5mA9n//KlRbf33/+Lnb3kBQu4HzS8//v0MZylP/0t+5v+95+dP/H37mT984OP165t++gzf+8+/
u/poPn76gcOS2Oyp/azG58+6TZr5+/3PXL7z//fFv3zO34LB6efffvuWtxzAfJuP8dNv/3xp//1v
vznY7P7n77/+n6/J6//bb//47+Sz/svmH/9T5f/4n18/9vlRN3/7TbH+qpmmRQgsLF1D0WHgStx/
zi/Zf7VczXWxAnVtuBbCwDEXM7cm+NtvlvZXnWSIFzULCasjsBeuIWjJl4R8ybEc0xW6yr/Gb//3
Ak8/LEx/TAnj8c+f/5K16SlHSFLzaWmK/L9Op6ZhCo4cy+AaHVe3cUrh9d+ZQFudEVuWgaCoLqlh
4brJEUvIHPvNq5Kb2DNrcNXbsFzrdvOkha2z6jIyX4OcPi9orRh5hrVSen81mLBbTHxeVk6Wb7C3
hvadHIO0ONHcFn+sYPiIhhI8yi/WvgGTrkSWaQ/S8gq1P9RvFUDBlzYbi7L9HI3iaawhyPfO0R4Q
NvMg3Ss6H9Pt8qRTpaLTAMqxyj271aAuUspwVDW7PZK966Alh1Q1XlsXtY8my0T6tnSUeGWb/YiV
AJ6iiEYaFbqh52dXEedXMVoxT5p7Dsdvel39iVmtJufr12G2NNeB8a8yd7b5iw1vVoVYUjgZvEIu
cNG6yVEnYcPvUqVKYEFmcT1waWLwpR6wMWEOsmzK7IbrTI2iHXYcYxG5DG5oM+huDsheaq+ZK6H0
ENdwhC6o2s92qSDAMe+bEZK07wICShVtnabHQH6uRRrCSMZwWwO4BnoZIjB7rMqW0lnA9Jsw3L2U
zjvzVRZK8i2ZXi3PPndlcIs679yG9kU427HHEFMECDjzBjmEf/FKJ1lWU4w/OeZnsZldYpMYjAYB
HDsJuyEyXClDyQA7aYNbb4SJZZUAh1+kAdmp3oXTJvMoqmDbvWx9mH/mtcrTUxp59cInW3MVjIbJ
UxZaw40YKVrEoU3vXKWBXdKsTCpDlP5gKyCTUFznXLVM7BSmIDjZ1chglPdUBYZ0Ee/1Ae+02klf
W/xdoJVwL6i3E9yR2y12ZmgPjOSqOSqLmxqoV+bPVDiYIUKO3nSube7f51r+CHn2ZDI2Qa186plz
xnwfD5b8XPesRx48zBJziqpqzBX1KePDObA26HUh31wr2QP6WWU5MPBoRuwzeOZCCejTJJ8qEaTX
0gkwUhq++XV2Ave60VvinMvcAFRw2bpuCy8vR8iNEGo0/JsFaozJB38Ma4elozRH3aXkarDK5LrO
qvyE1JTOeA0PNMWELOm/miPlojF0HSiRAppCfiNcZSBU/zZm+a5t9Usl76aN2QnccRk61Wut0zsQ
E5itVVDZj73ntI6voVM6K6fylipkhYUiuG8lD99GU9y7NUNr+OGtFJLagqFYHD53avCmeC+1hXlt
lKo3eQN4WcR4isE3b3yVKpG67I2ooAKn4iFS+zegfGWhN+1L4mN5NkJd0jDS2dRVdJeEmrYezeFE
CLks8IZbxApC0rbr71HLv8xrv9MYGr3UAHRyLGcLvHbEx3x3gxn/iZO687P9uNxVTZPQEHABwZ/m
6nI7+N2uiva4qcOWCK+OI9K1AeGsn324jjReUlC95trRhtSNSGYzqiolGRV6+kDFC3rmKc9p3B1O
6HZ0abpWkdMGSYYOZ8LVbmrv1DF/Np9VjXVCEr0fm4mnWz2CBqmoNfVnDIfWeoyNgxCfjcGfVCsH
/jjqEhs0P4PiFkiTozDE9Mb7loLq9RWANd4X49Lt0scBufxkbVtNX3U+FK9GHNsi/QgA1CBvW6vI
UQ5WnH5AWe0X8fBpK+IyJdoZJ9WVGaotNSJKhY3TKXjI4EAkup3HqiODyr6UdKGcphy7Y+5v4rqU
qPIXmR1C/xJHrfeA7ervhrzfyhYjVvTDdwdV0IKch7u3iCd/d2L/mwNQqD87if+YK93WhStcTXDW
/eIozrBp4RSCNPuFdsEk8EMOU6OIY0GFYW07lz5Idm0urokBUFVE6aas4SfE+UhmOJzlu92JSRp0
2NtuEuyptC3sSruGPbzKxNYuE5YDJpZnih1/WMimhWJ8+BlD3oUGHrcxoyWoDNij/VTH5YcO1qe5
vByzsYdl9nVQGlkvZi/PP4TpUYxQghfTTj6gwuIFYqcfDfaVamW/JxZrCCu0bIGwWiH1wcxncKHB
0awUCGZhewwggQYWXca+hzW+0DwY6ULT8NlsFgh1T6I3T5rDnc6vTGH+ZGb1acILCM8WlEuRL9jm
RgpIlbtMXe6ZrBfHd0jjPqswy8VpYF+j8LUuzXpjGtBN8S/KFm1v0e5x3FvFJJGn7VRjkWnJO1Aj
G5wPHoflIxIPygtuVzANphDpGD2iiDdwBzS1r3bPko8ibdqUMr3XXC/Gvlpj829bNDDxe5XED3+8
POaGAT/HRyZnB4tD0LPKUOfV87snWW2VEExAFTC4padJeCyBcNPeOU0TY2S1+Ve49juU3y6VavTA
XYkprHzocta0z5FbeMCOmrjg0f2Rx+pxflGEPIVNxGRZ+QVd2dpU7SPCrg/5zpb+yIC/6YeS8Cd0
lTWiGVs/Qsset8lH0RiXcNQuYe+e9Mo+5YhhFmpQnyJByqfGDFZLF/j5AvJRXDpNPeoBC9SGm4v6
1M7hVSsYfpRr5HFcRneJS/oxNbBIcKGHHq594XPkkUJVyRmGXQb5i0aaIH7SpVTaaQeAj32PZSod
u+2ep6ER/NN5/JPV7TqslM28CSg6dooWjBC2NUuqWNj8RCMufzxJc/OwXyfJNklSZXxtC+0X2/4x
U8DRUfMvI6uDxee1/kIXD43ITmS+H+DgH4XGOmuoDSPlo8GFFFqE2l1aJz7sejaqQqdYzMXJ96NI
wl1CzTZpmZRbJCfOIuydrx4ihwmhDOp3aTXBB/xiOvqhclD91zoXz67X8iKPpZVSRp3nQPHi97wc
nuVcyQ3fD4AYBvO58EyoJuIIeAKQheaW0c3RgrPD9ciizUsrd89GGKcGycQiGmH0bUeEIaGFb4KK
WWstz5Q23uGStML060Lizafl0uBrMxzqsj66OOxmwuQpxwEAhQFmHkXCnj3W/WdWK+MyxSIEP59l
KRvPeAqzm4UdxXBX4BDewUcE94CGlq/Akd4phsBAse/k/NUZ3dvZsO1cUn7aYtE66qXirBtytvMc
e4pVo3VHarZYSeFX9FR2LMA/nnXD/teg2jRpVm6YrmsYjimTtd+fsgyg37sSxMFZ7zQ1+VUt0ysu
jycjzU8kLpcqcKnCwCPWnPRYdMraKi6mMR06PTuCTZ5GaBy659xHeHCqRA0kyumyLBuqYnvNTW6F
BnRrh+ZetM0LMYtsUOCPW9w/1n5wyGFURGV2VKzkxDlPBOY+RzjYEsvklovbAGFUWXIFTh7dssq/
YbRBFI0BIxJWPzboseMsAg/hBSJWjM+N6kSV2Za9MV22TCVa0ZwnX+r0M3Db/DzSBWvrOeFOBZaA
cCTjMq34giHnVqtxtrSTp8bHZrOspbhjXBj7XInUdSYcZz5JkAekqwQDqp3qw2yEhrgux/aqmfkx
dI31HLEaLt9aQEFddG4M87xxAEooLYMDLLqA8L4hqFg67Rn7/3wxYB0Mg+ei4EPYKq+DZe4CxdwZ
FA146jmzxhbv2NzK0iVSfxtbs4TuZBSJgG6tw+j20DgxhaL2R7hoZ0dLVS5Bu61Mmg7rFlt9GZ79
mF5l8l5xsYOAnMWHshi+KRlqAhVDplHV4cVzK06gw1uu/K1nQ09X9EZdGATNHGUFYV/AtyG8JenM
+e7AW6uTd7YFkSkuLjeKErikybyikNZ8nX2MR34YFf7Rk/xFqaHJTFRdQ20nl41cSaWMMgeNNcfa
c4rsij8fM91KdT4tBDwzvtFIlGp9LDAKr8+dbx+i1r8XSrSjGZ6kRhDWRne5E199L76KNL01g8xC
EnGo4uBVyGse/Pottcw9tn3bZgy/4TxHKZ2UCJ1XjFehOHp1dA0pXxIgKZ9zpj3FePSMIymfBdP6
hmCRWmhcOasUdf5iXIf1+A4qvO+N4DGq0psVYmTdOeKgZdEzeRilT5nKq4G4j4H6IcVb006HvkBW
wiWhgD0P9VcrombcZ2m/opKCt4LRo0+uImZb8vysa5Km18qyz4Zi7GR07zG/PSfYGCr3Wfi9JLej
NMZekxwhMGxKhjRqaTPgtreyiW65HB5VvEX0HAg85zyvh3DyN6b0Nm4BUG1/OuFyfe1lXB/aJDVy
avQ+/VLC9KP5R4wwzwXcb+x4lSg8yKF55xv+NWPGQwzvli1sbzTYr03FPfdyshsMM5JRvMmUZl5v
MvWm+cHLMMZfK/k2mbtRPIEOB3fdyY9BHF6T2jlz9p5RcJ+pALZa9hwa0S5XnLUjsQkTVwrMBYJn
EKnlEGKVmdmM5iST6Kb4YlMDXEHb4RC3UB+Im+7VOz/ig2VK/ip3F7vh/TL/DgxBsXla+qO8aZfq
cmjd6XUgC0yUW+Mvueuecy8+VqT88xZBQWaC4pFdB3mDgwVBz7YI+DnUBr19CW1sJ3D6vGW+i+3P
GB5NQZI9J5NxGL80YFLMqwv3KLk6KSOgRLyu5+YuH78VNQziLj8p6DiV3n7N/bswq9/kn0uM6dRD
2huQrC5Jm89+NveFL6UUyETXFt16vtpvTYGb7aTJrqy7CGvbQmnpTwGEAxbc8oipyiky+0fIOPzQ
8GvK0IS3/s0ZlXPlhwfIytTcU7BVbA44wBV43sm1JO0vnXKXWljIy9uXdu32wFkEY4syRcgWiLgy
ZZmBwpuUzbk3xK43iQjFKkhLGz66Bgo4a0RoyMJPML9bpdOqLtkHjTG7FmF+aivYGePBqNMTTWbW
iSzIudmp7oCdcN+SK1YuS6XKTgh9b0rBwwi6t7MTugnUBX+J72AVx5N/EnZykSBOIwK8/jP1tSvR
rePvTic/Tz8FWvIxFK1NrRwUTuuUm2mNjxj+xSttNuTt6u/DgpZFxRr1Sbd0QpvaAttd3mjr74MR
cl54UEydxHmwJqYdWWyy1PV0WAU2hvVEfJPKIEFS+oYeGjsehFDhCgmPv+uQU7oGXS2aHhO0QqIG
TKknN2m5OHKEZsDkkWBi5N4Rivjat/hqdYWxQ3lMKh66Z7kmR84IuWJwDOuRehToU4Br4quGS2oR
zUDGPMmakJoHy/+T7mnav0v2XJMo0QT11MjPfw4ZMr2o4Oo32rJzPc5wNPu4IWH9RIuifFjqbrGZ
j25Ka1e1j69pioeTj2uU2SNQmx/KNre3pdd+oQl5unQha6wleV3CPaYUqyos02aKOeTL7Qg35s9u
YG7Y/Uusaxk6kS5NSGwN7dzPdzCZmgGrnHQV8t7RimofjU22UTT1gg/aR5GQiylJvRni6lwOT5Mg
x6AxGbZbvYO+spZtJCTQIKPR3MKHDcmNjES9FLMk9SNqVchfKrFki8Z5rVPlkgElVhAqHBrq8GTL
1BPpQ8IDt5rjxkkY0Jtd+6QPztZrHyaVdkBIgmHy9C6GSASEcyKTES9KfKY0myezJEMq0DsTGzGS
5Ny0LPiRCct8OtS4La/mnyiEJq7z1EPApZ4hvngxFI8+xbCwIGIPicTNiODVERw9ndGAPZQv8I9f
/J7YVavzvTnYV3ou5UhBgFSdB7sJ9kBQoIDkSFPU7rtEvfmFeKGe29AXZ6Pr7S3ZJkNrbScLvHhU
qJd3JAyURqOljb4eGInL7xt0XoDfhuqckOaCKynGRcIDo9e9KPoXibrMmI0woxA3ju88mdwVjIkf
KYfjDHTrsV38K7mBvOH3Q+48oGcnytPylWPnByiRQKght5KX0SWDwtc844B5JwfJbrAZSK1Th28K
TXbYBNLvc8bSmNuus/ceRRT0zq2zNjrC0mCgUmi7IL6QqmSa2YDpjAIKPDmkXA0oei6hLy5he++P
yPpy7710HmtinGVRyNRAUL8M8FFKrQbGNkKUZBjOuSPadW8p3634XDKRppbDrIm3tZ09ygxB0f19
Lu0zaaIrf+4H58HJgHF7MB0aoXDPLBAscAvzNU/NV7qPgaL09KyYMvPk6tVLgHNb2THgdZQc47yi
8RdrRZHZihfyv0RlbspCvfh+jhet0Il2ZWKtu+w65M5zaopdSDdQNBgtxjprIRPlySfYaI4EMz8Z
JG35nCHKNDY0xXrs6PiR5nc9yy6x2Hw7Dp35uYgMc09/iD/pWan/3J9vRqHouGA7tmHYri1+rcOo
eu8Dn0f4UrKfzkFmQgdmxxA/sGPwoO/VYNNGJ7rNdZkOk3ansx58TX10Wu1HjNz3KSYk3V1RE/PT
zuw476X5a0hpiYq4fYg1cxfJ2NagqhwO8c3gTXo/iCU66kqeGnKDptPHEesdY+nozY5mX1d5gP5x
8qY7suLx6z6muarpUtq2VFf9peskFrUpTBiLvyzDvzj6TjecjSGjZZPD1JbH/Qz+V4F37rhsuIa7
Qs+uURveZHQtj1aZVNHSGG+0da+9dA5BvwzsSw5mOVCj8GAKmPsqKU9kBafS9y8lcLmsh7i4pjXo
i6nN+mKrRPYyGw8yEp2LQDLQNNdm2d67PvFmknpnmkmQS2JI3U/8GVd1vpiF+g3vhKPMJnVTjjgV
+MgtnxNUBQH+L7FvrIap2iaQo9ej450z+h9AHDddE6Q1B57XOuM+asxHa6RMSyqF8pGkcfapir76
hkIWitxmrqphbXjXRdp1flFxqGQUGZkcZ+uoJkc5GvK2ODSC5VAl29wCminNjiN84NBnj3kIfCRT
MsQxQov+tjF9MdBcSBfciL4Sz4Mvc4QKsQ/deAI4Bqyg6BCmI4bW8XUOyP2WP1cn7MB2BCac0wEb
zB7GmEPRwVqlbgWhkcAVqriJEqjGJAgeoadg7g9Ytwg0XN7txAGL7Ihu8ZwvEpg1MqamiISwUKca
Rp8YMKWieLGHAaMbwrpWqh3pKoRFVXAIG3/vQ9xHMKXBu9DEnXxYZGws0wY3wHu3gOicA7V093n6
VZ7kMv82teFE377FAD/wRyKT+hwr8tqmhq+TZSL8+SB2L/DgtdrJkgTScBtWyd4ljqSlEgBnTDlO
yKnO7WwZWikIaGbclZN5i6wnVIsjgCXf6mqsVTIajTLOXEqzDC5WjZr31EiPIBCkayTKoxs9ATzt
gAv71YR/OYQ1Rk/GgOo0Qe0cltguf/NkUQcP763vKSs/UM5zlj4noO4zNjB3BnRWuQCcRLkbw/yC
+RJ5mhbdWPQP6Ijks1B7OIawegMYSQtP6y9pt/vf7xGpcbSs6h32x853ZcbMnODGe5SPjW2bn366
1Fo4sEV3NoejI+yzznP5I0PmrTapHKvkDdQD0wWGRxaxurI4ZX5ykt8ls9OA/Wakw1pWWrgA0NSo
tdBI0S+NDoKIFqze3BeWcqh9PitjRVwCTm0SPOZZdp9MwZX61AkeyI9Klww7g6iIN3M06tgEm3jM
GpvE1R+ShJKRqg/3WmZ/ixqb3InucwGuK2jxaWOQl1uaJICDySGfsyRF7TaT7nyX6aj800rECIZy
qFpoPOC3g7KWZWI1BTwddM5Vtkm5UxQWb6yD7mTJ9ifyoRmr+i2TbWpkcJyyQc1Z05xBKBvwKOjD
IJBdxV47L415O7aGatqw4TN8Iz0nyjjYphK3keBCRAxvlM2DF4pV2kZfO/srNHOyo2onk2qant2w
7FQXT0C/fCLJjrJ+F5OUyjHqx34HmnGVOXiTk7rl7KFhGTyKKblPyD58PbzFbFjZmH3NihRHErow
1epzFZoYqPnQROfauMypDBYER6KsRsyJk0i1d6MlnJJpGaYPNPoK7mWhUaZDipN/2PhczEPZeg6q
TVQ5891OFQmML59TvX8hEPg0vEoKhQHtpvrFzZ7LkKRmBlQwgn6ctCSn+4t/nzWYDY92gQxPPg1K
US2lK5qELOapNLGuWUaReteN3kludPgF7gbDWWK+f/vj82uGlH86vgzTVmF1UOdzqPb9Cjm3lfyt
TjirZqTxcuvFZ/i5HtKtxBemHvO70hAXlV4ecIeT6gnf2J0+0jMWpuSMssyQgdz25DRVaYR6fVrA
18zK6j7I45ubJn9y6Jr/7sx1SC9dmTdQDvzlzE0pZqh+OsJ6S3nOA8j9E/trKLgDUygUCstvdqss
M1pVhNUNLt5xOEsWR2Wju5QAqTUjmN65oi3aImmbdVvSE6DjdOMMmjEaeb7Om7n8je8o+1AZHwqV
KTLU9s5K2n2Z2Tvs1Y5yV5rPr8aNjopGfhXSrAGmGNJC2ODycVOwtMYD8jHRqOaiQjrLLWBOzm15
NSktaBTMIefsa37McNM+QBl5cl3lM3X5o38868bP3bfnKM2GtGPYhmYJ0shfaoX0XuyntuZRbzTj
YtJqtICaArHdX8iSED5gb276jjkSCVFETAYgbsmKm6VJP+RuNdd+JEej8KELyixr1F5GS3np/OkC
9R1vqB6+YYT4dM4HFFk2lZUGi7rYnDPJ8oKsExGATkn8XdYNwpa6bT0g7Iq8boeOnuJFjL1mhTN0
HsfGwsAEExtD2hHUBL9/PCK6TJh/eQ4sXEhcSmSmQ91bLrnf1cemvq1CW+kESs+RBhDmNpwUtlj6
rLc5WyMlDChpytmLR9guXftS4Df5A8+V0JgYM/j4BjaAQHx+RTMaLwBosNeuY+1UeQ5Kknzh4K0y
QSEpwyPFzQcOo5knALETp2LjpWq6hynENriVEWCAK/+yX+AiSXtgWSTXBurHVI/+ZDGIf8ES5BbA
HXM9rkax/5eqU6hWpshHV0WLAeNeKc/UQAF2cjqoGcaCHouoxyi9mO6pbodt0gXPMb2lKeYjiZms
YOMjPPrj2RDuvxAPuCbN4fcUoVwb6PDn6YhaDk3opQJj/fTqxvlxPmMkou7osn0iWbJEViUBKeUo
ncO8GaceLP/R9Z+7onnLQ5hIEmbNR+usj+UpDMNF1+OVCiIiwc5Jsx7RAU2Sz5jpgEGIvrZaWHiI
22S0TDMn0QXIQKZlhH2cOsyUF/Tw6kJ+fHQg91lfZzR5jmJmYlOnaAeQ2JVXKGcZOzXkHK4EHOXm
I3/htCY1X48GaVHNhjWHbxZcpkQygEMDAmkDsCic+t5V7IcU7dJyiAH+0gwGMkZoFXmszIuSqP+g
cgFkwR4tb0nGW/MOFUolCHVCuvH9gFznMKbN5Faj13RnkBHjXE+RUVidb3xBz0sZQqrCuE4dVmU8
BAuY79desUp4w+rHTB1KlOY05e67LDb4E9mCLLPgnP9EiPSYyVqRcPv3CDZLTARGtU7ccbpt3N7a
RVrw1lbKvkAKlrn0EYprjldn/X/YO6/eOM6lW/+iNjqH25mePBSjSIk3DYkSO+fcv/57qmXsLWv7
yNjAORcfcADboMmZDm+oqrdq1VpGHOzkWGbLRK3Jy4LQUqAs9KHeRZFKM0dN+xXR7jzi0fvJeLXt
IyXQo4Y8DnxPsb/mVHUgf30AK1olFQ3KiZLidbZyhoFo/N0Iy3fLSqWF4rUzltsePYwO5Ne6aCIp
PMAQ+jxH7UXS+WlKHqVNb0I1fy/08UFHjlC2sS55VlPNDkVWf6jIUUu5Z41wZiP9bsbmj2T1mBUo
hsCUaHc5A0VbWMRpZWS/K2ryZSr0BvlXiW3Fn9SIaUQVPCc5TYzVQnZrPcDmC4qBKon8Rc5GmlR1
6jkDkHgaoj9hcA7ngUgqBvWCbnrY/kM52lT/4zBPSVI1NU03aD6Q1ta/7kIypZlpkhTfih2khfzH
oZ7bS5QuhxM5BkjtxUo51IxnRDiPumLzs/GEkud1ztK7iHUCXS8YoeIqlay++1JDfm6ReJ4key8m
s9Yo/yF11UjhSIoWkk6WvSKFKTkkVyrEPRsph0qNydTsDTVIGKRU3fQ79T4KEIeQC3W7LKm+y8oZ
qVP1y6MkbqFDe5fCqTwB1KNPIDrFnK77FunCgL0tl3v/ce5G5KkHZLyNbJ2pFtxilFAdorvenyOy
1m2RQ9kcd1/SBAXjlPJQ0NJC49FHSHvEkTVRoIawYhZRWrmuP4TzraKFnxHGeTXJAcBdI5mB4lVW
cU5jKAey4qDNkADK0VnOKkGMekEP6Zp8pFrPwAQkKcgGL6gfRgvDsc68LlGbXT16lKg3dcaZ9Pk7
GWDCd6kTyHlftrhrVHcttnPOgFjBAl4IVhB1g1cxTmEk9OTabjVSMms9Conb2NnRW1PX/ZNmx8ds
ye4HZ9Z3clpCtFooM8orZLNHFvWj1g8I6WhP6lj9GNX1aLmaxDmG58aFXLn0slfoF4iNkseUrvmt
KkU4xe3PQ5HGG5JWLuPHekbAy6tObeN+SNiqEkyvxjinommY1hWRT7wiFnmy01OYkZZ/pFxHpYXK
hJyR9Tz54qL6JWdlpFpe11KiJqVEJ8oe2XgFEeXWEZChvLzuogIMQ5+8SuAM+GgB+cKqf2saWDE5
tjtu+ArqmT9dWqW9pU/vT+OZ0gsmw1CEgEnRCJKxg7uYggRmjXESt7PCjrWZpsCSkuefmEhefC0v
yEEySZTv2mCR4qWDrJZ6IOtCljKsig+N9yhhqzzc0lE+KzCqERJ8JIWfXcozskUMIIn2pML+ob1V
I+8m4IGOIl01XxsTsiABDKdtrm9p6Io2yGXjOuS9VD47lpcfR1yd1EEdZsqDPPTYOR/pOSK1Y302
XfV1xs2CG8JBWjHlttJ8kCyDOm6iXH37dxDkuD2dBsrbjxyIFSLCC+lQds08WfIyrpBIaqAs9uup
C0TYdQrZALP1BNR6hVmnS3LTmTR2rhVD6ilSb6FV7N5sBngngx2FeIJ2YivV2lrAWxeYVerpUkiy
ZV1RGsX0hZOHFGalgtWJ11srlx3tkJqKAlrNAUbKwHJIFnRE0Bs9SSha0wEnr2c62+juXdJPzlkO
0eIQpEwkn4fD9l0i+gV/OyZPTRAlGwGEJmTFdDjB12Lo6hBkMUt50WXyiiKA7YNk2kiGiwprZVev
kpVYz+zQxL+Kqy0kNw+p/JJ8SOlSXqA/2egaB1rZOW3xaOb9zTwsH4mWdkne3WoNpVJIjOSicm6T
CycNN+0gJMdWi++SyrU9Ic3Q1nSviq2QgQtkCa8nzbU+2hto8Oh8a0VxT3r1ya4fXRMxdvVLUdLj
NHiXb5ZVw0IlRbpiMY4DxEV6jhwY6nkutIXD12niwrC1w5g5bJEGeKq4YDmzASvqS7ZNooy1kW3l
KeMChcQR1RuyGBDV0+oFwQGgZnIRiROxd9z7fEWES4kWzYZvouxZcUnx7C3BkYyl7L48NZ80xT2u
0ef/7faPm/itKdvyvfu1/+MvLSP/i5pEPHBJ/+cmkQN9KsX39vv8c4OIfOXPBhH9D6y6B7jQAF7o
mbpBF8ifDSL6H7ZjuqQZNE5Xqu3In/5sEDG9PxzDUD1HdWzcNt0l/2oQ4U8GjSNE/5oGQQJ//m8a
RP6jYuqYDkwemg4KwQBbZ/1SMR0ap6QnL0UFh9a1BE4JR38DYezH3t3CvijQQw8gwELnz7gLXXS+
gjvd+joM+rYGn2DE9+wtRJDvoBtu6MWyYdZv1GfaLDpwRT8N7N9geRmOv5xFf3lU+5f0RtgqHRil
bCJZ+to213Z5HawOTS34ofsrrZb/cDvd+tsbogFNDYOIT/8VHJrNQV7NGS3WMi7d2BxNR1l/zshW
L/q1uKpo8zRHtA02ZvHWVPdTp0F6cPWia5u9dOX9XL8huAR+ZbO0tJ431xwAkaL4Myjf5zF+GUci
F/0axKQjuUihP+tds2XslTraTdMzjInbOXpxYkiC3lI+oVlvY/Nmh/c1+DHqYz6g5w23G+k0WxAf
kqv01bNOt2p+rTNKQ4jBgVvkQbMJKsb7RHLIAtL2o8ca1eXYX+y3YYKfVH/TITdEncvW38D/jZPA
ROXaQiIDHx+ULCMCum88XUrbQnDHgzR5u40cOBbLg6LcMAaZ8Zz3VyO9Lvg1oyUTCqNINbyhSQDk
KMXFIsnFWZ3HqMD7ZzAMus96fE8SYZdP0sOGKt2153fU+carg4zFu9U9l9QvAbjHb1mNRM84+Un1
HPWT39kX5CsoI7+5KvLHoG1s4PTxDuqCjPMR69KEeGIen8OJaDK8FkwGHFMb12ZZh9euvjYcLKTy
rSnPtNr2oL9HDYdMHOh+hRvjIJ/MSQ9nkFQXNC1fkvltrK6yN2QcB0BH0ZE7OoSrXvPcZC/yDTN4
DqKjwsgYwPk3HTKaCFOCeL8A1ADKZD/P2h3pfmQxsxTBTYhtCMV4mwJSfy0/8r4yYgbPUZVIAY71
VoMq1AADOwHo4JS4cfi3Vol3cALupenerOhedqA8P0gjOBpAQXEKvlN5TG7IYaKbFIAdDZzJ99xe
xFtl/VnGW2Peyfav+Eh5z9w3/ZvcOqJtODWfY1a/PBefGkMuWTNnwcaOrzw978DKZOF01VW13zAS
cYYmgkWDOLDm/jkNLsV4X4M6xFpwcaBy+rpi2AvMGr+Br2pDO3psbEw0o35vMf4jjSsmw4XiQlM1
6Lx+9G39lL5CRFJ0uTqcvA3VOcHeDPT+GuivCkxnZscjFOwvrF2ClniMMGJBKi0GmfUKuB365eBo
AHFkJhKDVQGq1H1NSZQP/2Rrfk2zyXOCW7GB3upUSw38x89ptojwHAIYTNsAvq5sX/ln6h7EtNFq
jbkzI+sfrBv5zL8xpx7MyMBQDQRR1iaXn8am62g2HllNG1c9ay61MiTG1Dkn6DjQ0Q5FRn70gJNo
HUQIFcQRNqcbs9gqLv1SD5rDwXxeR6IN0CninE5lA1g2+VIaUNtDk9CEOz/It/i/uL3AnuV0OaSi
fDrmYBgWdKM8KGPmd12GsEXuL5Q9RBNCrl2jag37E0R9cN+OEAB7FnhRC/j5a2x0pKsKCpWPi01/
MZ0LpUZJ8XUMuPzyOvno2W2j2YK386HrXjUkj/kaH8gCTiyZPJaCPlfnktqDcwAXK3yB21wXViUa
n0Nr4w4dlFA5PC1f5JVkPELjoQt5QA61YfLIfRztocm+WBD2Da5ylIe2rKvF0khMLlprW5s/zerr
UMFy1F2XMoJZHkIo2kegcmSGZXQbmAz5kaFMeC2XAVL7DMHP69h14uf4AyAvX+1f5RfyWIy/xmvn
9dVyHvhzo/Diuq+pDxyjmTsmRwbMrV5LYOLyPGoHlSSPTSgCTRmEHjCKWdE3V9v1OcYREcRq5sV4
Li11TgvTGE+wcc8PXG1Y1qkuzAdm0W4PMhr0j1ahL5sgTa2NDAqPx6CuhOstfMY3SVmTkcq3P3Zc
yRncYgFnUDQ59O6Tu9yiqbNJSuQyAqhgeasIsHAfUg5gRHEFCppbvJuMu2FoUInNG/0AM/VGnp2H
WReoyiXp3Eibbp2gHNhXq7BjeCD5vfz/RDK+y/pDMb9WE2VK0AfKF85vG3t5C6pzQyP7txGWKOZZ
Zq0h9c/Y1xEc2kQ8irqX8ZM3Yb7lPrIER2oCvvwgn15YLPRw7WSdyhJoUSeIkl58F9PaYAj5iUFk
1mJ6WkoG2i3gbUw38getOZDJkbGR8CXFp6jsNuQttiPvySphEib71UaybLEf2FiyOHIA0B2PlGoG
Ir88MAoyhjjzY/MhSKhhXocaupyDUbJK4OILTFSxbibWiFx4NXFM6ovZvsoDD61MDlyMKswSzoPj
svo4P0Lv62mQKwB4nNiaGCN5Qh62Y4Q5kW35kM6z8ht57NB7KHTdj5jZgtZhmR7VRZ0IVv4CpABz
y0rL2MNylamvobiP6UEIdloEL5TxUKAoyOqyhswXwyufqiCxkLXYx0wrowrQ25cdJSunaWFAdB4y
gMAMbANJJG+tjKJFYG3mjNWPNzU4CY3IdrEtFPcVAlO+BoUXb4Xepl+6hs9eV7EUzItiQnDs3vIk
aTBvwFEY/YM8gFyzUrOjXM+MXwPyYzEzbwEvbdzg2BN/Rg3Dn2po4mX+xLChyQhgi7JM/MrgsDPk
JTLZKCOczAycFqy7QN6lZ6nKn/OMJcxU8h2t2drA70aSIXIlMUqyqBUNOzg/lEDgOLeu9ioIv0L2
kwKxkcGUp+XxxZA16o2rv6ucKuUP4tdYRoZqitlZ8keeKqrRK4Fes2mu4u7EQrG4WtIciC7IBLCO
ZCgV/dWj2IAP6vkI6UsITJnL5WHCaLgDolE8pnipwlE5BUPRw+gGULu5Tg7mWd3L1GCJdExwWD3K
q8p8sSs8/ILcQTwt8FiWkMw5XeBbMag8V8vx2NHhY9zbKdV2Bj69jg6cQsyjgZvW8CFWfWAV8HKV
aYIVaQ+u9yVR7mKj2ZEP9eWh5Iv9eAD5vA50Ehs+5yGqSk9IWYw6PPrYYV5ExlocmAlJxULZSc0M
X15ywSHWM6y5xkPmIsfFaIu/kDUm/kOAA/xJrOJi35mBX8DTbDvL3g5Jai834PvrmiEo1b2sY1m7
MkRMgYzFzI3ECHoYQBn5GOR/0z6IjXQZ5xKvW+dohcn+SSFKhwRO3Cc3XKeDgRLTiZdozB92WFzX
D6fRE66KU7bAfomfWe0rvxNXOcEFLl5dvFHUvLLvxF9jzPiqkunAuRl0TVxnUOV+xJ5gK2P85vYq
NhAIAgp0XNJ4CKdX/su6dNgQsink9xWLjstCbMfQ8Iih4Y925sMvAiY+3T6zfCxuVF5lLeG95M4S
JpD+2MoyFxctLyJ2LUX4wsSOiQ/nZjI7TJjOcIvh+H2w+HfHPdcmTtRdymugTn+p/k70e42eiVJX
EXRwZWKAcQkSiPCOKt5RGhrZzzKcEqbJmsLZyo+MH2+ccxKew8fFvIr7kv287u0ZDQ9VjPcPd+pR
kGmZL/k6VKCvsnHFdtThF8+65GQl2aYupPQWL4tZk1Uo5r7Om534WwtFEvG0GTajwS6OxatFIDvB
yfrjlzXbi1UUdixVBgngu//7gTKkyvhzUZho1bVtcAaWo6mGpsq5+afIUY9Ir8PPNtLcH+7l/XFw
rB1xul0SH4bmMy1j+C0U7zC++EHxomKHbFy2rH/5WSXaW20TA4y19ahK5gl5XFyIbEgxehJiMK7O
ovssmt+/hGb/zemet0CKzbGB4VLc/uUthsnoBzhg6dd6ldnmUWPtc+EKE7fEbcw63UoyzAQc8paK
mBznVTBGErbwEfH6fIxIpfqmOEiJEKDwQSJD8XcQ8632WwIazg7cRp97wFmvskOs1liNyxJSUYv2
xtAeiDHE3NNdI/M85swzYyP/isWU+I8bkU31nZkwnJ1GBCGeVv4iHpL1JSZ15CkkzsA00r2+ukTx
M6sNxnhmKZ1Ru0n9Klco8IKlQ28Oe0+CwL5V4WnAvtkPEouub83HJJgkmmHV8RPhDQeEBnVU3gJ3
I75RfOg6Uj82p4QpOnlxBRV3bJ0EOIYNDRs24ofDlIUrTrLLoQxmpsWPiAMQv0FKCoTDtwaO1tp6
xRDJsQEnETPmEq9L05LsQSUhGOZfz9klJXTenJMF9c+hQq6MfRGvEtCyjIXH0ojZdsz1eejEQNVv
kzt3sk8MZOAJwrG/Fe6HxyXYKRNzkxtXseJ8vU2UHUoxeCV5R0p08kslfhRPLHM5uulRwgDxnNwe
wynTL7aSr/x+2f7dolV1T9asbhqG9wseI4XFCplOUlKYHGwR/4iHE4/BXSXy/f3t/u4A7aqGbZku
/ZkqJ+m/bhKzjkIXXuL1frLOQvIvrHiWmkwBxxqJITsA30YW+XV7NuZj2WC7GXq3vCWQIqSRox6j
zEzOuP93xu73D/l3Y+KoNjQ8pG4E/fTXZ4woVJhpgNwD+1Ti9C7cS/AjEQTTz7ist/v/efB/IEsS
MMpv8uDx1+ZL1n1p/pIH5yt/5sGtP5gdMuFsMaBp2prs/jMPzp/AGGmezCCLzFGNf+XBDZv0OZqI
Klp64NnI5fwrDy5/Ul3XFpCea+M1/qs8uPerUyP9boor4wFZ7SRhfllFwRJGiVWV7yQnkUQ8VU/5
g/aJYo0H6RZta769+5ae8zOJ1at27OtNeRgP6dG5eJf5u3UdvnUniskfiqfspNxm35Jv8OcesyfE
YJ238Rn+9foLSvbb4jRv6x0qStvqFB7NnXdZTsO3aCTtvqm34Zk44L4+21+iO/M9PpY31lX/4kV+
n9FWtdGfm6fu2p6Vfbvzbjs/28NEuc1O6bN+X13HXXCPtOa+fNC3+i67m3f1PZXNkurjU76Lj2a4
9fbFbXk/fhxpMKbv7365uofpSvLuVD8ot8abfja30Z4cwtU+pB/QtDgEfndMd+rZ2dMp957cobew
DT8YF+cYPENVi/TCm0vHAhw+HP624bEHggB2A7VieL3P9TngppjBW29vHWnhmG7rc+XdfUUE5pxz
2fBDdDefUSJ+ZgivvMO7viv2wWnZxGd7q+6sS3HrbGBO3mePVBJPKDJuo227feJwsMt35BzPxhVl
2626jz7QsXYu9nD0bUE/bBAo/14E+6bfRZ/oZjxre29PMuDY3wT3TQIZzyV4dY7pwXwkQJruIwrf
hMR7/EoLoBT0t5/SXc3no5saXbevmXaBV3W80K27RXliP12QVKymK6zXBPifu8e58A0gLfbG+rRc
82N8X13qQ5pvklN9RDxjm/BeZCYYluQUnZw9Wd5DeNHPxRPO5EN+495xhxcPhZSNugNWNW9chh0l
g4PtOw/Gseao9S30tspLehlux4P7Pt/gYoYX74HWohfj0j02t9Dca9Fhwe6qMMtv8f8I1H2I99qO
Uvih32r7/ot7ns9dsfU9e5dftFvlkfU5bCGfv43RUtlrm/KG7/so4mzCvX3JwO7uof2JDySKPuOn
N/X9cAdnuqTrPjBoqJ4i8IEsCJUfX4PpaB/RsZbvkTeorsN+pBN3k3+1/MmvD3C8J9vw5i7fbsxt
+ZDs6cjdO8fs2757CsON/ayjFp/cjNANnV/LHaA/dxds+22703f0hDs8Rf2a3ywX2OhvIVYJYXzi
Et8SlhHyj6eJZkrtVpqwUoDS5O82TQ/j+aeeapTXvSs6XeveO2l8i4jB2k7GcTJuus3dW7t3OBjt
iiMNafRMAJ/ZQhdxPz9aH/HlLu1s+YXfwckJaXGJd3nrfWQwPmY7evWODdX1aUtHD5qZfXixcHTE
igaAC9Dd2heF1k3aD5NdnMUVGS1fUTbxnfoJAFjaH4zkRHJmhoTjs6s99gGdwtrF+xJ+LqF1iZGc
o/mfLG2/B26NZAnH3s14myHfZkCu68cfE2BrVIH0cgPisIOB2ad3qlpeY1PdoaqZqH64K5qXHq5Y
OpdpfL14O/cK9fzF9pFPDuicoGnqK6WA2D463jZDaLS50IHSfp62kF7vxod6C6Jb8+3oYmhHb9mR
AmNAOyhdaK7UXuZcpJheqe9oJDhGPwvekGfYG3vjsV8gKr+baJtH32eXPtt85rN5cfSb4mOdn2Dp
ekHTlA6BjXuk05IqznhQbxrX3r469oHgon1Oo71tP3fp3lNfgOKWR/rMkedRUfWSY6W/fELlxVro
idlCl+R9qRx/fjRSLjg+jo/OM3OyLVgcHzo4Krctjf72pjl396n/6Jw0mlc3HNdKxMHHb5ELMuk+
VPzxpX1R7zmuDHvaZHtlTwHw0Cvbo9H7xUflzn1oj988H3r2XPUhGq9uIP1xblSl3/af6tuezjPI
cYLxRgsfir1x24fbiew1J4aPfY4wFdBmANLbcoAi7A3U+wGkR75xTrGfbZnTh3E37+xg3jo3iV/T
r/PEdT4hnHofOZIQ39NNqfn0yzS7Hpy9d2N/hWN6E/uoJXt0n5zYdhuEbAr7xYg5Zx5qe0AeYVfO
GyTf3ZsxN31RqALEOPgK2n4bZJMgvOWYkN/En9Tik3bbkDoPT07Hgr62wCcmuvDerOajd2ull/6c
e1dTPfgwvW/iW6v3h2n7cdjtxre83dFOutG2yQZdEvMlXL4NNxqBc1XpPrLY1ANvBljaD2A7adhx
sEspf7iH9DhBrWvglB3H6h0GH6DgG3TgaMk+gyEkEZS/KH403hS9nz4GyZbGcG/YFQdl3CTn/jT6
1bb+6j7QBEpF0u9u6nTbInXxlf90N9l5vga3tPX79Vd6tE7cikmttvYuuwoDNVipY3WyMc7ma3Tq
v1bsskv/1bgbj+aFAwXcoJO9Se/Kq1v79SdolLSj7fe+vpeWnq2h7Z3pwA+RuVGPVGEDcCpKuS+i
I2sVIZSYptzxaLkI0R/q6pTEZ7SX+hKphZeRzNC3/hQgurpsOY0V+RmDkE57epHP0ZlFxmoebsyc
osymP8b+Fxc2PA5Me9tFDgnxuTu1PGfjFiGDb2qzVc3D/5OQ938RqMP5bTC7a7uyiL//HMrKF36E
srr7h65SOCNj4OoWuHjC1R+RrK79QerIpZLnAZCz0AP5VyBreX/YdELSASqhLxBuwss/GT8t5w9Q
5ms2Zb0af/ovGD/1v56GQJPQNS4JGg3KMfAmzi/g1AXmNSW1MdaVOU93+dB4h2roPyWqdH4LW8Rk
otndgoXMavd7a08fzcZ9iZbcAHzbGxsEt27hcaJ/1PHKXZajHh3ZPSlyG91zuBz13O32Zg2VuAnU
MO7jAW3t7BqYrebrkN1CE1X+U1u8s54z/51ykrcyVCHqcjRaLRmsX4DvIxTF0OzVMOBN6rNeDfNW
9xpIcCIAbis+y4IG+eoFKByDvIoN9NVU7TP918lhoE0FQ/1ulxp5CzxAraj2ptRilL9yyBlTh0TH
SD+oXo0UekOa+t1cv5kdNmPlaTt3ikQ+o1b2YVmBBUEOnMyUFu5hyCfFEUXCymudOfJ2qAs5w3a9
rFUXxqbuOsjMJlo1bXBdxxIgJcrZZIbKqfWtooKXQQ0APfYQjvR2I8BUeG9yGH8grdrxyupR1aun
II61fRFOaOIG2dc4JltotxHkxKpHzSSJkTaqm0eA2i0kqbB0YfWcBw8uyZPwFMdaFu8ifa5+3FtV
Tb+YPKo9psmzzvRUeT3SjnCE84GK1LVNHnPSi+/QhH+OrNRD9rHdzpnS77KCRIOmT9KGJTzs4a6u
8hdA+0fFaltAGeT9LMI4+MhYSNbQ+k0Lz/JcZR/QmG/PHMnfhwQmPOVpaZ6HL8WIsGTZupey0Wvg
9t2zO3YQHENRu1mHjZSzhx64H8sKDC1sqN7kIrolaYiSqBUqSpMu+Jke4ZoMAOIsj+qivEZzbuzo
RPq+TkPS8+2qLbwDes+bya2Gi5t69w37FHyLMxzUjrBsvWESpOEuSMtdOy/NKTOVh6IYvgaDi8ZK
jPzzOn1JSBV1yREX94zgbEdNdcma9GiN6Ler+NLCG94ye+l2TsFvWx3iFAPd6zZXLxZaSPRdJye0
52GiVXYliHewo0G0nek8JrbrOSmMXnU2ZQw78u67Yso/xrDe+HqmozGv5pZvasbbOn+unnyFt4A+
WDaC159dLYUXQT6n5WxDvQFvU4/0rMDzewhrvTqhP/Uxd9AyVQaUOlpYv7ATaLT36Vlb6rfYDp9i
14MaHqHGodNlz3MhB9bDndrvs5RmvaxS5r3aRs/6hBBFP9odKoSk9x2jay8NnfRagipp0iGBzlqu
s/2YFB+8YaYOOXJPCCpaP4P+/Mf2jRN6kteN2dnHUNP7gxvQOOoBSGWzKT2FPNoMCpou915obWMj
oG3V/bYuia50T6PW//l9qAPdw9cyr8CS5Gi/qx2DUmn8tQfR5vXcJ4KEnSPxl9YkbdjYwjkl49wi
Ebu4/d2/P7Ou3sQoWz9MG4pPIRt+nXwXaqwdfBwwbJ9S+XulZMu+MpL7PEM0oe8oWcRBdhcXWNSu
pSN07AuORuHAUtEwP5C0z0ScwWWd+vXF15+yCoho11T0k8XezWqM0Bg3gBnxlOut1zdbP9bQeb1N
6RkZDfSGVpJZlfz/PeBhWIbV4FzW1sOCTsA2TxCfVBEQSQyygzR1d9ACwkm7XtpJQQ9lGZGgNLsu
1qFMHaKcbt5MCUTNWZh/o23rqTfow5ygC7LjuTlRE2DUKkFr2268Xf9XxTRvgLXQEDCNw8ExD+tT
QyeBeIa57MIw3FX0Nxy8rDe2NK9+DbTkZS5Z3WP5MezmYLfuaVtDYD4caV2PjCklfiqdXZh9LTJl
Xyi9vZsLg2agxm6weN4eX2exy+MDUm39qcxLSK9COA7gJ0T3mk55bwjNPY4JtgibM0tVHtbZhtmN
Y0YGVw+rMbMK+yYNAbEXLcgRCLAnuz+kYjJgcrj2iXtXi+kwvOFL2qWUASGwCKBNZmZN2c1Zn340
lhn4Lqs276r2JUcZ9RSGc8DagU4utor9AinENQftVfkBLey3aYlFScA9yU7UZYcho6IJkaMBWWiL
CEf4HtsG1TegY30nrPzR+Gxz2KvpwyqmxNslXrdfR7meka4ZjaUB4Yby0pQt1LTt7YA5GbR2wt8t
HL8g4B76Fvh2wM5YnXkwdHAPLvVLobhUPUpO5k5m79KM7WnlWodeM0WZ9eWV6lApFHzWSaqyMTku
GkzPP5ZnadBwlnhUm0rsEC8g7fpTzK8RlQTkXJ6lBRa5SDigY9yEKa6REhjUn/UEfXiEUotp3jTi
JyfwXIdWX+7yFoUtt7c/IIZDZp565s4uZv2hGOMbaeBqxVU1RiiCacpx3Rmr4xoRC970FmIQODa5
77QAXRvFELl1BE7an71A3zs2xkBn1+6h575ZFnpd7XDs/ZDCrkZH+YAC1oeqBtevgi+E5oB0lsEL
fKExr0ErDdcWpPnXRZ/jrQUH8gfNA84YSM4Z7QD7BOn2we7zR1R2YgQN4tF3bPrYIGsL/S5Lw21p
095Rqa0OlcQNG7Jma3StP+T2cGptDiBoGbBlFFYz2x8hy+SkFLmzKesyOCeeQUuPiTq3+MVyHuAY
Ro9y/ajTQiiV1GQvXVM7j2noq7Xzolb1cl5XV1bPt2Uy7tT6ZTaC8TjTNbyDcOKYw4tST/PRSCzO
x5RSALi8r+ZpZYwsxpBDELUtTNKQsGo9lVNO046IuVZwLE0Coc9ViL6VtLtvBrRCK505kjlQnsaU
RgLVOLUmjcBNWC5kGXCnA3TvhJ2vkYZH0SACO02xg25UR9QRqQktjegR9OIEW9OkHuS2yaXF5tPp
rlF6mC5aDsUngox0RLr5g2omD+lkv6wDUdoWUrowpK6+T3EoQuX0rrjDXVF1mNWMAQ7ob38c6xkH
JiNZBKQf7Sba5wH2HcgcOPxQtfZhNH2qdLRR+vqYqtbky0ux1NuDVnHGHRvkogQoUWfMS5xTAjRd
Eo9Fzhp0WlaDTtAn38HEi/SJcLbxf6Fgp3vky6woNNYozHacp1gi0BQSYj+CdwhQP0s/N/rGb2Aa
WinxB4jFphDiH7EW6yZcf6IrsMJm6dGPlwE0SkPlmB1Lb8HU2s2p61lKbmJQ/aobaHtHxCgK3R38
KlERo0IZfV7bxVYv6AAMP8Af9zFsH2P7JoOW6uBIaFiWCJgVcf0hSmsqiI1DBO7OCI+1A3tCjzbr
bVb/OYqt8STmLsuzmi2fBwtd0jyMUbKDpaGdgvkHR76VDgSMwQAGVn9sx/lD7TZfa7ffskLR9VPG
XViDHUjNB5WaOfLriMIms3ac0HOqi7E5mVpNA2ccv8ctWb+Js7AMsJ64OWm3+CZE2uPHTuplDMbe
fh9Tb/bXhbKaEqvoX2qjoYCEN58QT2eRT3e1+W2OgEus71BHxpfOiJGCw7St1iqAWXe32h5NQq6S
AC8So169hSYJcITZ8ZRrJIIn7k2yZquTWI1+o2aXavCwwD02cbVdisWWCEpl2VB8vaQSIY3O8tmN
qQ8gddPtKoj4kroOgZuZ53lxn1qJKoqYpftT7eZvoPa6VDt+Pm9x2tJBzJqOoVE5dxzOuD+X+Ica
q2k3MMasMdS6kOvJfQzdgN5QxXyJ5qwi36kGhwVBAXKgia/aBAdJDEF2CZBPNaPPyK5iq1Trfan1
F3vCvOUtSQyIlI+h2tw2Dtjr3z+38dcOfkpHqq3jlg2N6qhuGb+CWml4Nrt01MJd25uXKi9yCFI3
aWQXvkz8HrW3c5qqNCIalzWer6L+npYZNH26nhxv1C4HN828w6gRaFgIdLXg2nWHWD+wxvzISWjT
uqDlEgtqO2Wo/V7HeCDoSQ6LhtY01h7ZuoPved8G/A0ccf3nNSxeoMv5/bvqf6V7WN8V1BbwZtfS
ATf/CmDwOKvQulYEvjqzzWg6Q6wq5ExXSACsVKN3gKmbM6w8L2eEH0dby27QAjaVuzXeSdXOJHlJ
3q1oK2OXkwizw6Y5KcSRzTCVx3XmVa07ET1uhw50YFjYFzufun94G0PgFn9dccioQKoBQ5Znm7Yk
SH5ecXZB1LvAO+unhd/F1ntvwm+m6QGau7QRhGN4pzXoG6gtYPmyHOLT6poq1T31dusA6s1uY3X8
mCvDn7ts3duZ4o2I1db7LtM/08vhu2o+E+7RU2yggZS01C8sqI+PGnRNpUSo3WyUyOrg9xnUXp3N
TW0ehujtHybvPzaYRsVThGFIE1m292snvxt54TLkJYlPifAsO/m00KquNC+JQVLC8Ngs66lgjbjW
I3flER+tL7X6ceQlvuuTdS271n12je36vEVQ+0pZzyAhxhAHlrz8/rEN2fe/zBIMBOAAbE0wCKJp
8/MsjaiaJINVxzvoZQMQr2SP81tjFu+W95eyJQfSxNWuTIIPOcrNRPWERbrQBaxefI07xTKvKyh3
x73j0JArsBDiLPBjPQ6mnvlfiWeWOkCK5sjKbE5u5oGsRmVks9pF8l8zxZb2UY9LfwTu+Pv3ZPv8
x5vylhZ043RhsiRp9P7rm4ZZOPchmREyAQiPBUlDMF6Op0ooVTxtftfHYTg6BI8qPX+RmRy62Lm3
0Zny0/QcNkX+OE4fbaf86HYeKnfwLT40enNU0aU79eDPLut/wnFAQB6tlGBq92USvealFtxqta9V
zXytzb2qVtcpK6yzeu7C3vlAgwt0eLb3pmTDvkfy7AEu/a7VJnDX6bwzb2aix/3spAmMZ6wBLbeP
cQiZQZAbD0NGxcmxgbeRAYLubFCaramEy6lNvc2iDT2IvTTbJyMhGBHMU2ndcHLmnDPZxXEKHB/2
XPqZ0xtAbBQ4lGY5ds4Ij6r4MrXzrjZn4yAKgmvZ8wCewHPUWvmmWcO9aRewN9fxpVGb8FgieUfz
uN/o/0PYmSzHjazt+VYc3iMCSMwLb2oAauIskmJvEJIoYp5nXP3/ZPLE+X3sCHvRiu6WWKpCAZn5
veMKRem12XnV8rt0auODURDVaWlkqM30Hx9o7OVETXraQcs18tf8S7ToYa5rl04rTh2E3jS/ld4a
DqxzqQ/DRbFoVhAkFAWGtj3k5BUM3DsGdinw+3Lcp3H1acZL4Fnj10bKorWMh9JnU0iSZqYDe95n
+penaT+y2HtIaL+dDcTnkxUwwsWZpR1M6LgROX826HSs7gsQwl1fDE+VhvGgoRo9gXfkUIlMTLtV
q/nQp8UpbX2I3K0jtSVuSabMTmuxXkrtz1CeyZtkWOmJ4G0x5TRLckg9+ydjcpC41TsQBxKA9dXM
GxR0cFJ6Wr70mFkytAqF/r4MslCEBCYjFsemscOkdu+6q/gabfOejmYiiGSd/XJsPSSC3Ym3utNJ
f54R7KRQRJ9tNt2ZpP+M2x4PMmNHbu3u1uzOb36S/5JBXZj3kaYfzJjCsSWQ17GI3yZ04bNTnyvc
qpsH/WRMXy6lhBu58a61FxvOlZYyZF+ckOeAIqfpebPg7yyDqzn95m/sap/blzahLiyvWu0fdZqm
fEat7n5g9vZW835FdJTQRMpZnE41DU+VhqQCBDTyek6h6dlw1vtt4ORrFFTLLviIWte/i0kgwoR7
5YjJxOtce3PGVRFz8LV+25T8aqP7qxiJv68/p37dFxbMIWqlKcf2qDfwxoJhyJ5fSBLZdnljAXNM
50Ykh96J7tyuDIZkeXDEcELU/hZxItPT4srb+ljzERE2sRkR8uv8scigVlv7bbVpxOmRzmfeqZ5h
6YmuCQnsu1ZL1+GviamT7nFbRdaRmN0g763TQlXRJob7llMIMcuXpJxhsnW6KUcR6vV6mG0SAsvo
ZxG1UIvRfGF6I5NOxJSQGlyGKTnVEcpuPH6+aJ/XOgCuu9nFQmA0JKfQzyUFLdr6MM+y//QneO7e
suvnvDb3i8g/dEu7ZU18peQRYe/Ocf1duST3Qusfm615oFDgwzadXdyRLy47vMi5u5BAHUZV9SAK
JqW6vxu0CfDnKY2i+4o2xcYzwpaezFS/JZ75kBb5E76Y98WJHv2KYgkaKRxfI7QTlMC7spAciJs4
rloU5AgOKDk+Jz77u9ZRrzo8ruKk5U9+l/7DAPjbT+H0LX14nhv/uvg3LWHiFA71CS+1ERSw78b0
biZ/jeT1SiroLh0RFRjAI7gr9JfUc56q+PAgpl+89SWKSaOsg+R1tF6jCtbU/arp+6x8EWBk2oZG
ViIDCbg7MZjoUNjPDltBBtPdkPYorl8Irnfr+2h9Ft0fvXnUuwXQ8D7WeOSH9czZKmgSUE1bIPwv
ngh83We1XD9jQlGw1s6EoMMhjvXR37IDptCXMQNYHvOHFolDrPtQFuEwVNfIvwpiGQ1s6jC7Czj2
2kAiUyrgNTRhDM3D0hM4b+0aDX7Z6Ij02EAOfw+x/exuw7W34uCQLD4hMVfZd+kR6k3QwSlpAOSt
p838s2jjaZm6Z9tZTr2LhY43N1sUO1vFJZbHYFB0zZhunlaHFZUI/npcUoKJ/IMxGUTkDQc/7QLP
/bC6JvBiwDgxHn1bgPXmx9G7782U2lZ0JZzuNuGGRQWS4ZbHrq/2evSYRHdFj/rFgAYXJAqsoW5s
TJyEB1rlGUlX0NsExW2/qdolUaU7m0QeE9yy6/A9el1+WZawtc1jnWgNPaFEgfjzS7nN6EEMKySS
vA5M4Z27ughbJkrN2A4ZitaRqneHgyWC5Mra2drZrfRnYb9nnDc0hph5OutpfIiir7q9+nIlidhC
TbrRvc9FDHtxMQTNGxb5mDlIKfWfw8D8YEuPpHPuvfoKXEq4w5uRwHDz8Yv8wZiHywwr4mxhsr4T
PT1pZDRHGk28+tldvmxOoonYjvY20G7qvac+dAtBpF3d/xh5i4Q8UMxUYmXTF8mrPFuMxxoYzEIz
ALzQcTUI/tXXl06HB/HR3XLpLja16LO2HEH7eca2NS/2lt6dtJb2ZBJSyLzUH+p8DMy8DY0uxWpT
AW/0YamdRmP6GLZIoNknjatq5mukFw+6Kf449DroZnPqVovNGR8FofOjSaMz1eE1z5Hpwthbj02S
/1l6qqJLckD2RuW+5S76F1JjyG0/WFb9aekJbRpVdbAEn2d032e/fnXz8WIspIaK/IUaoTPuwWhv
GNmjeMMddXC0521YDiIy76cIJVOTdi+WET92xEHtkPh/1gZ9tIQ5yfSuGWt2fpt092TW2fM4342G
uU/Q/jifzVRdBQ7sghxAQRHoJMORLM41VKQZzaWv3keUNjNdrkkl2DmDHr5hJb7NnIwgWp0PZCyH
rCTmJcIhKPL8KZ4epi2jm8zdizI/MVg+JpbFLFYENYBPafpUjAaR90Eo5zFnPfP1cZ9cwb7vUjMP
HS59HrWUOMPHQuy2W/2ae8OtpgKdY5D9ux2836SXX5ytTq9OP12meN12LXXLouCkw6lpexS1fVy7
2HhmVMZVXOgfG1w35A3HNkqkx6eMDCn2oNnPbc6P6brvhM7akhm/h2LhqI8HOLOqjnNAIruxCZV1
9F9g+ECpY3RZ/CK6xC7/lq3otaqh6jAzehNrx1xdG8dPLklSrmcq4VPgubg9CS3SXjpv2XYUxy6X
pu3iH45TIowqaBZWv+sU2vzgDetlKte432uDeOrIqWEv4kcjes4OW7VAd8n/TOpavzYmQenffzhb
/zppPR0mwLmgLbf8h+OiMdm8pbj4bYz2wjTMIyfj+tZHHu1bzrVb4+ptJWHkwsMLhDOX5Zs+j8PJ
65rlMEdFc47sAenOZDtB1ww2DbX8kc6gHCkZ+ipUL7AUiNmiaHNP87KVb27GgtZrOv0f8uVNOeXU
M8Of+l2fINeV6np3OAonB9mO3v0awdTcMgJZUQ0O2O8R5s+nzOREEX3Q9/y713n3hGxLUrypCT3v
X8gAec5SerMNQ6OPEZB9dFcC1vZz3JCjMnHgn9KjMRd/spthtE9JBrmbOU1IzTUNCjXCod6+1MYQ
VF53sCbzxXM3cxcsFqgm5qufGfgwCD/ZBf0n6OpFX6qXxCPPIBtZSWn/hfP6Iu/YpSSdUwMIRGhp
21+PnVb+Y3TtPm+ohpi9SfZ8IUNokDTRW2KsJEhIO0PX8WYLAlzEHBSdwDtRxgdvJA6YwCAyDg/F
vARprU+0WsavvtnTydGjcPNOqRs9tz1CuDWjBah+iMZlDjVAjUojIjaL43DYxssqyn8SrLCEAJPY
atySvt8X+thg09rTHsBRT4z4ieFTEuS7c208+d6877LqjnIGP0suk0B55Drxh5u48IMd7LzVp4dq
HmiF8Lb7Nc8+WHMu/lw9mSUmesrHEkmxAbSyRlXGyds62ETCmy1W27pOHm2YbR2JUTr1MSXTzh3l
j4DrEDvjjMAQ8p0W7eTd6Tx2/p7swYUMhlEfzL2Z+7fFexBOfXW19rH2B26LegsHHYNjD1fRCXit
xiWneluCNs4QYgbRIFrs+HUVdKv3t+J44LcZM+e5T4rnrPTudAv/Wm6/0Qx5bGdIODRns3BkC+Fh
nQleQ5np6sOL1RKO/9nwonFj/QVXISUiQr/lnhh4X6uqDERGsXqZa+ESd/TGF+3R1dKTEOZ+GKAP
KZej1aLe3jCJHDq9/Ss6msQ7N4t2FWe7uZt2ycp+a1o80LENs5cl1Zku75015vdzWiESjYgeq83m
Z81GeIQ1e9TWA4zUMfIKHIrjRKQ9J5uIzqPdQq3k1j9va3wzNcijpU1eXdLo14aUMQp89lWWGSEd
04VmXeKJRI6qvk9HQYZHcixzlHZEJLU7EvmsOwCSx7F9oj8nO9srms8BncaNIUNfWrhe4WzgAAi6
G+FcDQ0J2FZqXjgYQxrSQxpoTYkMWIC0iaqQdfCvgknyAMv0XA9avZ79wR1YilD6iqS9yEJCxTRR
XyYJvO09SsvyWnjaRM2taR27ypvv4jm6rGbG/DF10cHNhX4PeeXsKQYn7x9G4FwaWnzF3ri3OVGh
6cVluCtNu72bx5KMPa/gV4QRqJppM7mYoKSHhNl116/RywbtHMZG055wo13XtY2u7URlmOgHZjYS
1SASzXBodfMqqDij/qXNAiGq6ZQY6FudDURx8iw8SrX7Xtp19uhPSKZjfXikRflvnhhXvBwL7Cvn
8ylNzZtWsi2mufU0G5yDxokyPkUxTsVkhl0VX9U1HUWQVS0SXZyfI5F9YbtsK0QmgW2kqfq7ZqCB
hnXsiQiypfHr/Te9rFA2rx9pWfO2PWMD+W6m9qvqvadqjT4NlAl4guAotlj/u8XVC2cT+6AuZQON
elxBWmrvTYFa5loL1rT5VQlHFEw3l0hISITSU23Y0dZgkB+ThupPe7lDjHWkHSOHAZG+4/P3T9Q8
DK2zmEd6LDnmW1R6Zbn/MVMHQGRLf54k2jyNdn/8Q8wU2oPcNGjpLaeLgnP1FBwhTlZY7WmLLmlR
8hjm03XyzVNBofJZr/khvaUyspfBD/DoSn3Rd9BSvZkNN/gIX4K7VuKfurR9K13tHPtaT5FINyPq
9l4VjqfoijIhlHYVXnZQhJoPwrTjtBP6FSi5nYgTa/VEwRG6MXeI/ooqr650s3/TkLYkYB2NetFs
Zi7syQxMeTn1l1fI7m4gYgMSKIizbbanvfrkdenuvaQjZ1RyI+qVxYaF26wmItBgCTNRaT/0eLmz
B5sbT7Lznk8IOeOVusBgyvipydYRiPfCVHRP7E/kseg9s+Kj+iOJgQxj8+CjPEnIUlfEiSfvWha4
Ze9KUQE9fuyGxsHyJ9QTWVMdGoe0n0hHtFT2TxPJuHCy7hrUpo5WOemCdD7bY5yGy/JnaOl8N6Bu
vnUclITJJSw37LNSvciIu8YA75SxKLmVW0co8yfNmjk/S/ItFvGHKPtwpuAgdNGU6fmC9Zqq3s6v
eAiX/OJC7mEYQeecufpjVHqKtNI6fKgUxlPtOWhZfs7loZbGx8Pc/1TMcz8ab1u/XWk4KEm05qPn
PDphiiBqJ5z+XQlSNoyeTrbdyaAI9RFH+QWJrqHxw9FDtT4pnDpe2heQCEdpAeYSNiRj9VdXLDb9
LpypHFdUm+IaSbU3dzEqBXMigk1xaUqdpNiH1e8OpK4zxPj6UQmiFBunSaFwRRJj4A50UGvEuPGw
agdvtt80jd4Bxfmpy63Y/8jdTnG5nR3NQu3s6ZgfPD9Qj402sgYu0EIHx078MCrEuusnjdlvxH87
CpkRh0BAQfGDh3jmW0GjbV9OlFYAXtqPye+/dQtVlxGpoyFNwxwoSYmsscRBa32e25bOPraoQ6Mj
SY/j9FBHKDAmlhEGMYdO1wKvi6TJ5prrwfkLDsCr5qA0Z9KKZuOmBJoUIvTIodB46+yfjVdygpCv
ShTtq512rIDyOwGJxorg0RsrcXVmYqqg6vWBuCh0+wDwq9xFFoal1maETRpw+7GxdpQ3jXv17VM6
5nIDQkJPBhCOFs5S12k4otkncXuY3umtaQ6tgaDoW32h1ywEuG6IyNrKkED3nGCsUnDDcN92zBih
+h6WkcT2Lv2hFgfHl8e6EZy6wzDi69VpTbrPfmAmptCKoL/+QSlxumlCBAHX0yzllYLhISja+JrM
K8o2tDd7Yfon9fUUYHTIc2DgvjdhUxDj483+9+NvN5zZF7cPzBj41F9kuW2s7RKKJnd23zx1DWsR
5UTieetItC1Ypr95IMW45Avqx+SkmHB/6T/HDduDJDNkK5s+EteYukHcS8uFy3CWuxM2kHxBlrNC
k0qJSTTX/Z4Hm0woxCsMJNQBIrapVphuvcynwGJB+ffSpjR3GjuxN9TdMSOPHYyVpLCEyACK80z2
eBZ5q+ta3Fb4QdUN37Xs+1vyoF49ShF72lM+YZR1UlpvQJBFNn3GtfUxx462L3L/Tikfsmx97qwZ
hXlf/zbM7b4pmw8D0Crxu591Ao+b4h0mETu7Rrn5Yk5lctItbDZ93Bw0vWnOMufgm+pvy4SBtw/U
8/2vfWkUZ8GRU91DOt0dql95KrIx6Dj7jbG4cysTtkFY/4yxkwM5l5ADzdwcvrfqAVnPHq0BaYkw
+Yp8V8uEus0zwZkrQuCqe8a9M0HWJhD/h9Ft9P1QuNuRPmKi0dq7qIyq02AmHOLkpuQsDxa+CCVn
nKgBIsSWIUfaGAOvbZq9WvLyCq9E7zoI0LiFoZy2U9slyAYtykiShvjbqb0pEYaA5aOs3vpo5EE+
99CPSrnTMhlfs/tKRSoQQ2f/sShY4E4Y/+m8NKgcRwRkfxIv4iwoDKWwKPFyMrpWh+QUn6IoO3GO
hmPGAbJYYEfaV3dzvtihZ+AKVx9EPf7qIdQ15H25eNgkeamtYZevJz+u628pSjmRm9zENnHR9XYY
pMI1S7nFO4vbcpFivMj8VY5b2A2k9KvnlmSL/BCXQS5VKPrkA7vzuHE9fyslg6Io1XKhljz1vQj0
GEezay/q+6cF6FMzSDpVB7VUktQmYQ+V+KicWTurU+MwjMu9QLfF77r36oPUUjojN0N80OdG103y
AtK/jmPfKov6PGqAXkf6OACTCagZ4/qu7wmBl2tnFiWIgSogPKRIavlXG5KeO6cm9i/qIUmE3R46
FE9cbTTlHpY7v4KzqSXFOsr9O3dQ0mlPMCrPaZ2+EwUUBRbyG3VEwJ7P7pVooUaciHq734uU6Y+7
edXb3aTxsLu1tJCUHGpioyDmT26p6uZ0OQcfigorkw4qcxm7kzpS1lLGMVfxz9Qev9Q2o1adbPCf
dIQG37vPcU2I1E3zjVjcQgTqe/aMP1lGFxHLd7X5TpBtzLlS5pKaKV0lkEZyV1PfYLEgUHKK5HcV
AzmqvVdfaCFMcOdX0/N/b8YD9W9rn9Lo0YG2ut18UjIbU+rtHaLCyT5xKyTx20i3bCxV1VJUapP0
vTIyMeXn8mnassCqrTu5Rrp9jBS+W4jaoWtOCYm0Gjd/FWeXHPghcoqPCXlcWPIc03JQndS1ypD6
B/kSndWDPoGhsW462x59XbUrEss9aFUOW7zAzSmlVEcjE/WRY/QvSXE9jft5HV+VWqCS/HRRg745
nf1gUOJ0yaUAfk5HP9QzlH7xileSvOATVoKDZ2rXORPPKxp8tbQpNbnSAardpbAHgN6HXGqrR3eC
pG74os15+HSzLDnqbnmnFLNJaexmqqEXrnqgduetG0GK9WWfor8eqEPaW6XwkXNy680bx22Hcij1
hCXZQHntn7HJ0G9H6ZupZWdjykDXaGEmnp9ENnVnKFGlEuclhJGG6uF1Cq6K7s6PGQ1zSo8M2/5j
mzjtpH323OfJq1XjOcqBaKSUzFwytPRlFGrILfbpGj20KY/9v48LFEycN9v7tfT+MZ2KVz5pdLEt
52zby49+ywaOA7xNJ+rfV6ZuMUpBEFpQwqmPvGJoiVaEU0cKoVb/MQfShN05kloyVsmY2ES6VfAW
R8XRJ6FhP4t04Cb4VEoyJQxQF8SdohtgDThT/pN6ivkkJuR0jRw1hja6Uc3K7SeF30pdp240ZchQ
+ghfoNIrXZpY4qWIPuIN3Ui3hVhi4La68a+S5o2JVLpGuJpNvUrC1tQfHRf0NLPJ6RCdc1tz966N
uFdrXYR9Q9LEihkxy5xDL0+H8iObQ4OmZhq+5Xsk3G1B3Lo/8LpjaowGMrG43pY/vk29c1J7mnxI
lMhLnZKq+Ie11axhBuUAhfWPujPU0UBdBHXQHuTUpp60tbafvchxlMZQbQmgeiDT/k6tTsJOvpym
/ql+J1pB4Umgh9hojRM7VPStG+0k0rl5cifQGVu65aD7zqV1hxcdRzFtNvZx4jjZVTpuum7E9M0x
VOY/x3E0hvNMTn0ZZX0AEcAjbO5KKRj8XsGkltobraAei+2q6eLWjmsVtPJMN3XQ4kJerJKL9X2w
nxcP5GCgZzRbH9Uc4OcWodyt7EqT2mG1hmdumR4JPVN3f0+rodbLasUO8SQOpBsDHvWZ5X0kFVFq
grRE9hbZUFKOI5XwI/ZkpcefDeeJ1PCfdT7cwAFCtadBN/5sIzuMZKyyp9cHtToMY/dbfXOinJ+L
xTiZRotnUyr9lR1BCqX8rcbZPJh/1blKLTvqHJENjn9wquG+7iEeqKoXUuOjDEzbSm65bE9W0s9M
Xj0b3W5ZMVqqG5hpDi/BJKWyentVc6264dUGRvn7oxc3x8gmd9efm/32pn5o3qSgPV5IwSus7wVh
jqD5hur42lIXTDgJ90/eMO6CwIa5WYbRZEbEVnvGjRrj9znyvtSugXhM25UGPIanlUc1uSsfRaST
yO9X/2wyHTQdBv8RGiQ2Xz2JIKR6SYNjs9FpPzxzyze7QvvqpGpbZ3hU3+OaO8MxRj04rVdOKvi7
JbwRTS4naj6wunYpXtd6fHJzlppx1BAWVkBYRnVUN4Zcmhqjiy4iR1SQrD+3eGUtQQ16Gs3kibIq
VN4FlcxZkV/VR501ms+K7M1J+mSvN7Bn6u+qs0K/jESi7jup7lx6XkZ909Ogf3Waz+gMZq2WfvW/
Wz/m5Jq5xM7g++G9aRqBvNpk/dSyqzbr7UUNWPZSyISUMNt0EUQWgONYI5dQimOLhVMuFerLkv+S
yVlgkYN9QxrRDOclg+rLZdu+lwtdWJ8+XMe3wFbtduNKH43l518Akneoeaqz7hgXdeHUUXKlPAh0
o4H8ENZeslXq08aaBia+EVZcyrU3Wkg2QHpCnLFFiSs1qJFuc/1jtmwbzYTHehnVyxpo08vE+ASK
W2XHwZ60wJqaH/HUtNfIM569TR//Jf9lomRuGenySBURw1FTrePqplfvj7CNmGMiA4qXW2BRSf8z
ao6lvwKGV9bIhGP9pTPzoy0i4zmdw3jxp+8piv6lp2XLLoVHWn0pPXwzKiXGPCSKeWf1bKwYi20O
Dg7CKWj5yNy3oyCjdyuHIKE6JBk+KA5A1eBsDSz3cNATe68tMcSG1zwrxwCjAlkPBeCq+rIcDbmM
0TdM6txyyno1ZnL98r2H3HLv1H6LxpCxX0nwEG7PVrHvNvNHa6WvSS++Et2W9X0IM+TM7K4pvvIU
aYFaPmpXlEc32a7U1/BQenwKxLMxbKL22NngPFrePNkWX0hR6fABDfukY3HOZRpaWjh2dl5rHy3u
tKsz9hjzOFSIUt3mLakM+1gaaZhMvHI8AvmU8JrqPOZ608XzgfZtNBwL5/KTZlJ6qE39cza4L8BU
XBrm1SIao4dBSr4ouT355oQeGYKqbKv+nAGNbezFfRWVB7NAniRyFICVueGOzv09wTwdWHMyhgZe
1MDFjnlw8Eva6Ap2YzEWQVdyApuhTE1vavAuAvIJ1ymPwu0fi6aNAojjX9piuQGdkAh63VPlsQuU
1DJFUTQfkE1/uHZ3sitRXiY0MGOLiS/X8ioYu2uh6VdGLpY7L4sOMKUPcS1eZy3JQ1KroGcJj+wy
0iziIQ4zk8dLc7CzU8gwHlo6s7NxRhBA2kGUkcXdju2Vrry9U+UX4oHbYzFOcNY9qdtaHgPuIvs2
vfjqrRmeHMw1z17suOds6/7O8xohAMBpNPfplVwlEu56vIYj6WCud9zSBRLLrCkF5U7cR3R5EOE2
4KnNvD2AVEp/7G2qpds0J2mm9Jv9KBrvmMXHcdaHu8ikWMCOiHlt7CfTFyRkSn8PGVWUzjJgHIyV
ZTJZ7r1kSU7Gue0IgVw37eLU3NVTYr7wPMT915BWf5KOp2QyFutqztbjsLQ/t0jXj5QHUW4nf8FG
BmHdsAoL5XGfH0GYAKxH82tbZapFsx1MbWnPEZmzJaX3G+rIvTO6I2Q0X21foh7lylSofWf8NbEY
z0u1BWVCSzidLY+O5b30dkPNcbPS4ww/Pkzze9uXt8oGHBIu5a690H42boyv1m6WY4ejIaFr4x/P
b3/5cd8EnVshbyo46210Dokxx0CSkaTT+2KEIbQjWDcgBxPdyVwnr/6KGZWaOdatRDzmVbaR1JE8
NBYxDEOLQ82lwsdbGhT7cp6DfvoVu/ETlDhqwJXO5KovX7Iq+TQj41D42BS6vLt2XpIefV2b9wN9
S3S0FW/tMk7MC9lCfMc1KSfwwtGHbrbjfTGENH0sWNoy5uyjmVkyWUz+XJuakiMJs2waAn6YdA5D
o8vVt8f9MhcfDBt2uI3dmwbOSt3GXdfVPy0onQCdXoDsDqDLfzHjTxcxxa3JTOSD3nJ1595/G8kY
as1Pe/HNIInT36m+iLu03EKxRcn9W1pt2zWic6If0zuMs8ySplsfBo/ZO14SRAYMLgTdTKiNzsnC
/La5wg8rN3kZYQGwvrWH2Z24+obQD6jLfGxO69todO5xQO9YYaM8W02GqQtR79yRdLS2BpkRmDhm
YtPzzNh5WZJwUa3q5jbWzwUM51pNOASHHooELz4VeVH2xy+09GyVA8E55vwwbrMbpJyi4BkYOeb6
V9mIeC9aYDw9h1hO6q/cXUhRKscz2Fh2XdqJj5Gu5N2vNOFocm1j2sRp4xGOTeFeJKeCuqxQM8oy
hCnXbzXRVcg57SMohjj29vgWLa0d9nQ/hOiope8yunlgRFbitufZbV6B4kLTQnrrUMBCIZZwcEol
cTh6c3+XgdFrvbleHLcc0ITB3OugHZfOq44TxZdycUNjkV/7lHKulXs5KMlLvNg2F6Lx4wZZbkm3
m5yM3Nb6//grjP9LFW2g/DbQRZMY7hK/JVX8/1v04zzoaJVETi26HGC8tR3IfQI0WzFZMS6RFSQm
HMLJFCzGZfXzl1mLUaOvcBw8NG//b5W26f5nEiUWCN6OIB3ApgyD5K7/U6Q9p7pLDVJOmIljfI5+
nMh+Qm6LRloio7kvQqbp8WgsK5HMrDx7q1nXoK1iB9bYeQSwKy48rveUiWFTH/T41HvrgI1pOUeW
1Z0Tix+c+jvlgonoTeozHI2V7lO4gCpSHd0wEnvdQkSYdLtNLbnH7Yb1hy5UzvFN47EfjZR0SS+Q
Mu9pEcZ8NxqfLJ9WWOXDRXAd6nYsDoJ6OsrPJDYJaK7cHB5mea+86l0UH2KZ0gCDT8FAC+0jZ/Hc
YphJ/SkAPkQ4KMdgdZbMcg2h8VdfLc9gVtdv6zJSRfx1v5UtS8FNhmAj7SLv1C8owGMH59GE3jWO
39W43Mnxv104i/uGtwbzit6g38iH79LooiIjdIR0oeXd1AVSnnExpc9RzWK8VGQzFbF5zFoemmFa
W0Z6OBrT/8GefEQSlzMnSSNlA4+2RbwTbQEelGf6eM7mO61rAbiQxFnsY23fvylfrbLpV5N1v2UY
QxXHukRQHPWc/o1RnQ2W/WHa1N/lEoTvs/hcIEEOmjJC2M6WGOY1+BHyiiAektfYCWeLb1I5Gpfa
YD+3fiv+sdRX49aV6WMXy+QeLxDOmj8jSfd3zCrL/baS3FBvFms/h1vZdmoZ40HPUaV09iUprOQg
POxhqNU5djXrJQMu2Su8s7ScH5Ox/UBOgyuHkz/+yemU803/CyAshuWxl/Dmqp21dE1udUyP1qTN
wdSDnljYOzmiK87SXpm1KLGUIr+aE0e6p8R530lLTwEvtuMgTkN0CWdKzOObsgY5Sxpzj2af6hye
uysRAWgmFbSpWNe/ZUeqAnwwKtQUH1TvZlj79JZgpPSHm05EWJV5u1u2dNu51OLG6+peDDaitkKk
akZEVM02qjw5ygwas+HE+ag3BDuINFnPNQbcjQgFhfAN/eQe0iUL3NVfLrY3eTfGHOkZTDV5Em0x
RoI0yGN3s3Y5UPx0MImMYKd9tlQMiYQECn1rzyw0Vkex97IiCtEy/i97mDG09U4SYerzOcnw0OCy
3CusWI2yrCqw1H1W7RjB+dtqT4QVkdcK0cyX9AysNJ3Hun3xk5y4LDMGW+qy8cj8JPWAGh3cUFoK
XNE8TT83LfmxZRVd5qS7ZLbLt2bkf8t20wLF4kWbCIgMXa8NJ0rl/dZocatcK75zunKveFWFFits
RyGN8tPrGPYOroHYUGYYxPXaBORejdSg3DfplUSCGJCtRbnUw4SWDRbX/7QEKSxGDWFdDAwKsPhu
tAy1KD7Rbq+mTUFw0zNgSKg/w/+2H60maAz/FSvyuZDDaZ35T01tbwe3ivKgb/wPtQ0oeKJMfTR5
vhfYDXVt/ZCV54GNTiu7/uR0UG2zT+dlY6M/HPKjgfVPTfBWNwPFu9gyMNlfFECrgRztNS35Rrdz
byRaIEHwQ7Gkf/nGFhbiD5aYgXVzH/xseLTs6kuhaLpUDYzoZGOPMDrdWZKjOZ3VR5/lKpG2MEBe
ZoeGHtfnmv1X3V2z2RnXfnzsf0/Ro5d1vxVR4dHQs+TDSd21o8Im5H0Zryw8FBNTiEcabzBr6Lls
x7gp8NBq0p+mlXF2au3f4zYV31FMlGPFf+vHb6vV/6hG2jfTauj/1/80VLryf1iwDOKDOMALh/RL
n+SC/9yCzcryERYmhJyRhgodEhqlB5UsCZOhhlhWT7UltxxRRIQjFvEsSA9gu64SbNU11iAyGhP9
RlburqtJTakt/RuI8jhPhDWLNMHVQNf92ySGnBvqvkXpd5Mrd6dxIFuT5qZgN0+iMggpZaozRj3c
JBoyJvWgVclLnnMolhwOUQhw4XirFfatkHIDFCTKPBLk5bfiasR8lQsejtaIvqUsrsSQNK8IjQUt
s3LtVhx/2e6Pdd421LW7aCSqZG+JdzQQ9OvIZWBZbLZO6BXDqO8WA6F32b/6qff6TWZJFl/BjuqG
+C/mziQ5ciTN0ldp6T1CoJgUWHQtDAYbOc/uGwhJp2OeoZhuVOfoi/UH86iS8MzKyk7pTe/Cg5OR
BihU3//e9y5q64SUurXH1B9dl35Uy+SUEifX0ogPsi6OyhwUgX1tj8VJocfgrmdufpGd+GtYo/YW
JS5txKvV5D8/dBYgNHYXRdDLGdQkEkb/qmjlKjI3MtGOl7cjaaw16gJ8ON3ra7aRoeW4rWyzf/jv
90l/U/Vy2SZR7rEGem02Qp77NyVfwpup88kjuTV1wEO/NOE8eZTgKNdp8+Xayd3h+6DPn5qiLyJU
6Xnk9yHoytqbYHsiDpof/8nL+vvdm8nkDp87ZaquXAmuv20mSw4gI4qFs22gA/lerLHDtZ4sewIo
sXoYLu8621E/Hx21w7ZDGZ5hqN0/eRnOisT6/Y4yYSrrAvIrW1oASL+/Di/Gjpkv8DzadXxRZNdG
yvFSH2O6kgnnrEL2ZdcRFWxUwg5vSamwJDHts0eywkOUxUDzBSNKXOXrFu3y2cskjiQLXjSX8JwV
/9C0JtutXZyFTrNqzvUhnsNMBh0xAWP8FsrK22vzOt2OQhBI9YOj0CkI8qjoOnKQ6XpZMcPXpg1G
mJvLgFCk0XkoRH0TDYck7eebCDJGkrTluYdURRP0YVAwWSZthANuJ/ZJhPOzEjorbunJbSo1vgLF
4nLHXrSptGHUOHIxX0SqZM2ieuPHLHtnJ+z5ZSpQd6Nvpa1Fv8A5w2ofrMr0YdLKiKmBu7m8MDSc
lx7ZZmNW5reJIP2v2LEs93nHg+mXlURjoj9ZQGfWW2MSdHtnMSjLPKFKZgSysA6r0tWDdFnR1DzF
68MXv6CLQLSK57OZ2Vuz0XdC17/YcVxRsbIrQdiM7I32/I+1wjkNdxe5Lg3ZL7FX+7U+Oi5d5vLq
Mje8rA11Ej3ZcfctL637i+3o1y1aDx9zJd7XrD3kkS8tOlyWjssO8ELxws7ucQjeXiarWijREeUv
CsrlrqIcLKqvKp176nLbrR6WbrWAXTb4lyirvq55NI7WTGYuI5bLAPry01LnKrVa3B7tgflT1Y/J
zeWGvACtLi+7c8YgbW1Ue4apONusm8vrUzL6sGcg3OvGYaVudUw4/slZ8O9Ic9jiKSPnQWQbwjIJ
Yv1+24SlTNA1BkbglfzTqmd0NkYipz57ZDwnSYTpF/XHVg9zvwa316cUhlCYN731YKh6CWIZPl0u
vXoZzp4dtrtfqAlmjZKz+8Zeb7d1UN97I2JM+RwW8DBWbA7cqn+WQv8vVkprXSKJA0N5sSx7jW3/
5Xzbe1qpHLtgrLyivbKcvW4snDsNDWRnj2hYmdXCoBTgSqg33o8Tu6ZeWHdZiOxycYhos/HcMZf/
Z6UL61/z90XKcnTsWaxTrmUQTP79lVE8Xw5xNjrbKKyeLXhDy2oi8twLOYwy8WWZbnpsZ6jShDzX
g1uaAqjJVo4ca+llBFZWmP4Iph+LiEhr/nM9iFxW2ouOfJlV17K7H+PUJILFWPWyp7oMsoRN1tVd
sabA+X5B7f8lovo/Ykf+1hr6BO2lKv7bYtF/WD+6vprPiiNCEsV992+Xb8KWa/vev//2D5jOeHHv
1Vc7P3x1Ku//A8a4fub/7Qf/x9flu+Ci+/pf//OzUmW/frcoqcq/MiV57v3lUbV+/z+/7ua94Ose
xvfyx/vffcEvCqWp/+F6XBCeDldHrrUl/0mhdP9guynZHJo2CAxPZ4P4Z62oJv6A6+EBHqDyzUGY
Wj/2J4ZSM/7guqIA1HMdizGSFPJf4VAKAPy/XbEu+EmPqBdFpZ50QFSsnMy/3kt2j9NTWPIxzFqQ
4Ab3cYOcKL2PHh8ZnoulxAK6gPnGfzDYI1sfz7v2vPDRVeZVavcVddcrfqF6pVKo9RkVEQrEcj0N
9JB7sQUC2m3vYmW2mCmL9iAsD9+xMq4or2bGlqTfOm0OaAw7YIsF4eb16xC5Whhn9N2NEY4BBzpC
E8Mn3BXOZo76kTnlxYXAwhnSy1mSLZHaeLZq11rzZToTarRWK/RjIzxxFriyV3xObJLP6XvSj6Xp
C2sCt2xo5F9g29p6c1TWWJOqiZ8m6YGMZhRHvrd6tr3+sa/7R9Ga57oZnyrlrHzY7ks3njWNI54y
IX2J7nMUbMS8CWmv50yb9gSgZslQUG8bx5cRIDm9C4TVPsRxfIiJVgeLp31wTn60Qo3W0cKD6Tz3
OPTs+7UwCKQn3sa5wmuRyH47JXCv0mg9tJJTv68nlIsYJMZWx38QFf19NtMOPZtf7gDS1rFIcLb6
RCEm+GGWEbGCEVNfdcnjkEzNmbU9DGFZisKM961BytsjKxJWaUcOqAKpLh0wW8tGePXeStIYFMFK
JWYKE3vf6pTIUMNOcbVkn+Mq+87pHEdFqWsEYYmp9LRW4RSjkSxWqZ9NDXqOIOzqzerOzop3tBem
C+jJnFjOPD9Kjv7MT3CRPWeE/9y6cY7VlB7LFanGjnPVm6kgiZB8yRUAPgEwF0QfY5vr58hY1RQu
wxl4y64vMhgKznydE593NF3uwd+NcG4wM7du9qiUIKR/sIwov8uT6SWPw/bKHPezSB9zt9nZkK/r
xXq2W42sr6prrNnJJmwhiqvJdHcOhKdOgZ6GblPtbXz9mmaPTGj0cEsDXdDK9RKJ9w5wRbCN+WvJ
qCrm8nJ141pvgNorDWR8aeZX5aLEJskbPXAVRRgCXrPtWs5+KDE8J+Z4SsgDJEMEvsqVb2FaYeju
zK2TfUk2fADt3sJiIGNeC+YUjcMsNmeu6FIDLs3IPaRxsstjHuTr1Ky0UL9xVFu2+ClUhJww5D+s
JnljU/1mlfBiHBKrQ6e9WJI6pRJ9El35tq78TgKiGsz8tptgKoT6s7uA9pyy6MmYjXm7DPpOH8ND
V+bgvr2YCXVW46CfAytvZ7Z4432WQu3vhmJPdBjrsgU2qpG4WyR7B56VgZ2/w7hnEH6j9AGvLywc
HM17p07I4nhlCZfOJM7dwi3TQKcyfAoclGO24yaG0piHHWFpBpXV95Zsw9ZW2bLtPO2sFdpxyYfp
VngF+Afd/WqM7rQUiXGWS/XEcGp1+nF6nJrisRm+qtT8qQzNCCQ/AiA9A4yYs/WATtI70UfRlo9C
olj2bf/TXOx5yyn7ymDtSu3szY6R8rB6x8e2o3sgj5pHMTBkJfo5aen3kvkXjDIf2x3H58Tbtm33
GPbfQNsta4PcdWGALTcnyYA8dkBnU3OQv9hRVQSLirCddgmGbjgnPvzEvR6Nlo+vgel+h7Ggs5jr
VW9pm1e8ycWzHBBOzHDvmrPyWwsgrZQ/mmrUSKAi8ESaDJJJkILH2RaSMFjpYOcex8k+8YgrWyuh
I57F0QjpYTfiu9Ebr0qdcqs0HF6TDLZBnmGo8KSX+qJCVc4DiEoTqa1X7IUod9b7mHTqCieE8m23
b3Zpm037kpMOGY+kOBWZNF7ilCsmyl/StfkvcokdZBhYWRw3FvOfTdU3TLGMIwMyLDbqwXTEK9PI
tLExfGkebYMRkiXpKFQTc7zyPvOUxTCOBUYaV38u4xtwDVy+hp4ev4tL4/OMHie1U9ho+wHtBrE7
DFAhPlLT/uxoxZnbsdrLqYQmRcOEtoCRyBJQjIYTBospIo67i28vAnWi9nzX0AkkFs2xNjSc0KBi
WAgfey0nGRyN931a29dOPH+SiPNDa6p3ybA8zpDC/AJaL2NzdaRVbs/c5E6Pm4dOOSFFiC+N0/2Y
dTndychsrttwmv24G0H4mmF5ti15SBPPeJ3D1tppIxcvJ7XlAJF5QVZq5iusDFQTezbUmaYKrJrl
sDYJCE9LdNDtsrsdQ/vIWBdjief2ZxoPX8PRWGshClrtHE53RnIjQ2whps2ACuIOPSgu8hIjcxCJ
JtDLNC3rXeqOp6rS1QYd9iap5DfVSkGrKTtfVdgPMeHoyWWJXexhr5lI97UzHGfMctzo7VnqMY0b
0fRaGLR2lFbLUiVAxzjyIBbvXFpdtjMLyhCqktl4WOrnxc5IpcqTXZRakIxr3WL5RcMSoX0RFpvc
lvdjljxalS131nRfK8GP1L18X8e3uZZix8c7JpHlWTd7yghynE5LOaCRYuy15vxYUaDkE898giz3
sAw3oqZuOjWlToGDfdZaPmrvcglnBE8I8m+Zip0u1IRllIZS4UEjLK+WBNuC+Zh2dK829U2iczIi
aMBQ4zFiHxXzkOM5q79xkv9K6nzvWuCw3PIuHHDGYE8MYj3qdqNRMaTPPmQ2PBkTKmvfuMycIu7d
vvvBbm2Fq6KgG2HZbouxvQ8jYmKZcl4jpWJ/agGK2+NnkmvfwgjdwNY8Rh7EBRhOgNjJeBp5pVes
yu7enhaGPAnrKnFkxpNc9HT/JDeKLdRGUA3XqAJUfud+JeyyqrB6y+zncdJ2BQQJX7hGc2Tw0gaQ
lTHscJXrEVjPghs1CwP0QvOtoIs+XLOwVZhe46pLt5FsPqxqV61ekWoZHpoSs7RqXVrIi4cMN8um
Aa5ns9MgZazdxc38UNezhgoqAeEU6pP5GfODBf9nBwx5087px1RVH8AepFn/GNnVkchfrj3MUpQX
LHgsXO3ZbKpPdrhhq875ggNI6MbPtuBIhrYSmP37OKxDY6OyeCDRW2xk6ZMdZvezXW2j2DyQgH3n
VWBab8vntDyFwn4Cza74RYkkGJp7nBV4GJS0A7v6D2wKt0Vnnr2s+iat8tDW5WOiOefCSOwXsI6v
g2gSn5Pdp1FoyRZaZsVoBUDFMKZfmrtQeg4kw0lGPJDY8ojd4c60RoaHsN45yjdBL7TkLpeAaMuk
f7CWp6lVYaBbaovN9VumW+6p1PSTnqV10EGnIflNYYXLITMr9W+DQUqfQutnMcegGFRlnDGdnwQH
6MFcvkZzuh7nR00LlOzym7llHxYPWhoQD6ZWpxnfBhU9V+xmHWN4MDoz9DW0/65AiRODLPZN0XsB
vTel42UnIvL8+JwA1YAzdzsM2XvcSrltl4ydPbHP3SgnBrsWBr6xPvWU3OwGmf/UYi8/5xWkVA2v
hB82rl8MzY5Rm/Rp4VyfAZiayFobFgHodanfuf2o9l6t2Bch629c7dZu+RvFBj8Xj78U+C88K2VP
4cSHpU5gWHUlTropSW6dhANPWUGOVZbR+p7MB5rSSPbrVkZoT/O4AZqMTo8FlMk09lRXmzNRovBn
2tXHynS01UjzkmRzeD+VlEd0m9CK+9eySVg6acJwZNrsLGOkB7oeJfyPvtgoAXp9kiC/8TKfw7Ho
t6biYm+0vruC7fetHQn6t4vt16X6kS7fVj1uzr+3hXgI4xJIRS03HQZ/PIubWQz6tnSrifZRrdvp
ypKAv6fcZ3GDvR5fC6OACsVSvp9bx9sNie74/LT5esri8aY28LtbycLuR+bjdeEM0c5WrfBnE8SG
KbJDZzLwXgZTnMnTrz4tL/E9kC7nWBvAButV0Dbj9aybP5mYpA8uRauHZM6ZYITWV+eVxpHxvLrT
s+ZzqaboWFtc0TGJ4q3ObHd9ZT3lrEQ2GtM6GjpchJCU2KnPE1pHO7t4daghCzJ6FPeDo2+1SXmv
lTpxomn8zuswzcUmhmHTK46awFCqFzWjJT18wOb0LUyQK1lb822OF/YKIQ4dB/RFx0rXx4ppHG2n
oi72xd3AVDToLPk55GyHx7pnX6owGegZ/+XF/EkirWFhsCewsTjlMNUllfHotOLDyOt2Sy07kuI8
vZLUtaV+L6OeJ65yM990jRcmlYEK8W1zRhBlOT1JPuqZ6V4OvB9kd5i6FMWuHXn69QpLiUMZDQ+r
K06t81UdJqy5+ifOJIMswKYje4DKRkQhLrdzKiwsMJYK6tEiQWey4Gse6Xwe3KFT3haZne6h7GJr
y9qDO07tw6CIESCm+Wb/nSeNcWaISglLZE5XZn6Gy2pu67Ik29hTpsW3amv9bnDTMkgh7R0oX7w3
w2XdTSZOwAX7yovFxmdoCMgZDAJX4w3L78PZvB5G9zBPISAExC+8FdhQ0jZAnLv2nGl+0BvOMaUX
2AzKbx8tK6LpfUpf4n6E6ND6CcAefD4DPts+v2lDWFZ2zVwMrFjglvPkc/EEi22t5gkokX19E9o4
TNMpJvJdPYiaY0gb9qeuMaKdp9jzeGYSFFwE2Ps469IzNUggU2V4HWrJLW7DPR4QsZmX7Hkc6tiv
jNVMU/wMs9HwY+ehNRuAcqTazTTdZoN0uXQZDQmpAeRERrWK4TzpIuQ2g69HFUyqK6LciNQLT7yN
PhpyIxz6ZKycMqqO8ty8kAFHWY41YNJ80lm864ZxB/bmvEy2eQ7F8j4awxfQMYeljn7WSXU/PNXR
U9SCX1ic8m5hd6I5nPeianiyjRvJCrMtXIrtkunRXIilafG8H9f23N5obomXQNCo5eT32dlYoF9b
YT8w+S0s3+TBkg/ZFIgm+q4yPO2avGX0URyhbqnrwrYWfyEPV5nvThLdEtDiwSvMfq+J7Gao8u8Z
2zLZYbQBMMZkgkf1amMAxubu9XF6a7NwKzzr8yK//Us65f+LBPlXBfLf/pHg+f+jTsm88B83P26S
//3vedUqOhK+fhMr+ao/tUrjDylxYklsf0QWhQs19M/GHPMPdHZEQsthmkMD418ac+h3RINkQmih
Lf+SMf+UKm3xh0FXpCeNlU+MSm/+K0qlROD+TamUukUlJQol/gHBB4X1N5OMxlvGGAQ92x8iecUU
VPljXBfyOlTzLXU/DZkuKzq4OLNYnct7mRufS0K6hjNX5XNIP/dGLfbT4LGnEq3BNrDxoSN9D03u
6wKryQ7L4eBOj1rryrM9ahTKa48cjO/y2bHxLz4YeJ+xSuMpKkrUsiU5z2B51xS3YHKnfSBy4iIq
PwwlTtMybMtK6/feDJLT6So8Y5N87JbeCJrKhMpYJ8zbDZNUI5U2vmUqrIx66DvrMxqXdKBhP2HH
QqgfnM0u58wWCvlSuZL1rOjZAbJxZvM7M4fUrVsz+l4CAAn7iKysHH409wvDMXiVqGxGYmC/Tfem
O4b7fssgPRDkq7tCYShy+h+NnT7PbXc30i/noEpZZmAKm+JAG2QPKmMgdBsZyxRBX3knkyCe3w3E
0NRoHhbVDZuFAnTPmE7mKgMOxUvvOMnO7cyrqsE9qmP0WKnnU2bmvjcup04XdWCl8ymqREMFwid6
AthYDhkczrdD09EfScfcsIXCQs9YGB3Hunpd3xFwHD+tUuIhIluw6a3k1JIi5Fw/fgdFaBpwCLXh
pRTLzzdStoBZo971SSR1cxGoavwpJjqkJ9Xekou6A/y1GgLvRh4xO6cpsFpoLWPAFYTR7BvgepsS
eQTy+HR+IfmE81sMq6xL9bmkHIcdt99sVM1zSSr2jjMGZdyG42vokE+ownMMIGdr6Yhwbjc9MbDk
9E5728QnMoYy2bKjl5ndFaStgGj6O+dydbAI5SY0xWwUqHeYRgR/Jg5jMtXuADeBGnSIsdXkYAso
hF5onyIzHZBm3Wv2SncAh29MDUvXdFstJdHjNkkQjwGaJmME/CBJP+vQ5Q3FlxomywdVB7fFrIPi
GW151VfFR2075DLiu3KsUo6e7MyhutdAEIdoO7Ug9Oi1uppifrohenx5EfEz+KqqqIgRMKXf5EQq
OnPkuKoBjorUi8sJPogT7rs8xvYXum+Cq22fNLpcTeMbV9TvQgcm06afShznOf0x0cTCFC96RrTl
jFUmTyLuvY0L+YXrxb1CBAFJsIJso9H2KLaxeIClqAqzIhpqo4Sl3qLuu5jSo1xSGO2OlV/PL4IY
EFyDydovbi428biP8QJtcgPuXkdQEIs9xqlRTz4bu4/Z/ZLkxz9s7LTZ+cR97J49bzHOzvdZkqJl
6zSdSkVDgRiMmwZGIoqf5gFMw9U0NuYthW9VWut708Azzd50W+iyuSeTjumqumtbLHAWJ75tRbO3
2eOPWUR5P5hlF9g1Cck0zxlZjDG+6d6+t8amxYFJJlCr0l0zm0+6A3dIK2M7iBz3UffHzjFvFd7Q
JGu8s0N5ZGWXQVH/zLoovC1xB03kH28M5izFYr0yXiIu0KkzeNHoXLkae515fHJK93nuyR2gpnwk
y2KfXBvCoaXZ28wY32oPtjhmZ/vMks+I3IW1J+JRO/emcg9csHAzYdQ0I0ZBtqNbuy/mbWZa7RbL
WYZI3BlbO0pOgILva6+uTssgilsPGykoknRvFPPepbtpW2a8IE/ioO0XoIqCtl8xbQunjLdlCJKA
g0ZbQTSzqyYN8h6SsRb30TaujQbsZ/barJcuDQgv9qy9RxGJgHIpz/jxN0wE1FU4wA0SktNsu6hD
WtC14eTtrrFjAK9pvyfT+UTvZqc7KFhVASv5HiN4veMNMfH/Fmn4NTKe8+FD4Ay3AeDaOIVJJQA0
5jPwgdQ3hojloYrccwfibetMuDA8Mbn+UptvrocaQQ4y3O8YFEbnKC2ecFI3O9GemEBRM2YTf7cz
0gxL/NlGBqeZaXkd05YFsIBqmnC/jRFzEgY3lptYQdwuR9NCO7JFSyXmqDrfzKt5Z7TfExwjPv1W
My5g9crR63XG1hQAtyYB1eWr+oJpp6GSWHhAyruIJMfcvupjzd8ALnuTRriMSo4cFSss6JuXqHGS
MxM6P3epRuHhd1MNRv0wUwPkIs/FHCBvXEM8jIl2KnhrdRZh+MPkOiFXmR81M4p9t7ARHOnK8UeN
6EXUkC+RlC3qlnXbqNX5LZwfSR4MCOOAd6jB1BRSeei9d8tg+FZF+jsk6JrFKUuDZdS32Bsb3IPZ
C0ZkfRN5VnxuTPPQYbT3vblQW/tjIGLih9wb5UKg0Uv5V4FikJr3YijfcjnJXaq8c+e1bmB7OQ8I
FiAm+VRDpKMehKvxyCjl3rarO9gVPfRec9ulGK89TbACzoBVO3v6KPZLmvcfmdc6GGfJdoKoeCxE
V+1TMgcNTdY8ep2ZwBMl90sHQMs0oqt6aJESvmtcAOdxjUebeXHbgA5m3KEfmMEZvvKGewvJ707R
KycpNNlHdrFsrTn+BHYOTVZzv5j0gtrM1cmsa8LcpToYYSoZ9MXfsEAMW6Oe7nm+gbEye+agSKIr
w1JjTJPR9QQ2IOpiLN+OvuOJzNBE8BTGZ3LVYRHWm6SFWdYcce591etwR+E8eloa82FcfyFbD4t9
FLW0V1fdrY6ocl1K9v66E7/RorGtOLswH2GC6NFMIvL458K5wR3z7wOYxSHhmSxLDIS1XZ28eqjQ
IcLthHR6soSA5BuLKcAsk27bS5u9EX6Sd513OY7FM1BjhICximj01H24ED9Y775xVrQIM1VMp0Nq
plbaMFYpoI8Q0sr8BTCHxdi1qc8ymk9IM+pmTON+b1LmQYUtM77OSmnkjbo3MbJG06xCIGRgDKaV
D7XLaHky8TWj3e5Fklt3ICvB1tK4wV8hpZWEI5zfTCjjWlfnQV0asLKrguE44Vc/y7n+qjaifPQG
l46xMi0s39b029AAr9pXWRuAkTsqOLAzk1Suc1UEGdqro+6yJYsOZbcyfNnYFeuHka5+Tlmujh6+
MkXSG5/udLTkKuYb9rTr46ZB0m7A2WpxdxKMUuhocdg3LBLOnu5sm/yUm4C1Qnt+GoYWhUvOdOBS
fZcoDo58/0Jw8vWWZt5Z+j2M+jkwXGLErqMvnIOzd2Ve7O96sYvwQBG6rodATsZIlqzdyG5cDkMx
ZgGhvZT1yDxO9W2ukuKWzRmwqKwLfZ3qqlJkVyBxdyAe6ReMdEjfS8INkl7rZgJ4Lk8YTTm2Lxsm
XIkVd+eKemC3yOLTMuv5fmotiZcVQmMTS8g9ChS/K+fAJjW0SYb+s4sYjOQakq7eQAOycubIDT7X
WhqEHPqYJmaWprxK4Bou83Bc6icENsMn2mgMJROKks0gavtuXphiOOsTJp+sn4023lGkdIVSeutV
sHqG7KYL649RITTnLWLr+5iBu+EWP2r4wDaTtI+hVwBjTN/c9Jp2jfBASQZvcYxtqYoq0MwsrMx+
8ziJeSTgY2PR69vwqNku+8TpfQmn4mAn2gE0sxnAv8Z3hXMib5bvuUiQIZ4sMICALYGqucq+d2oR
1G7c7N3FIp6VzPcjDoqNk267KElPVWQTF8Ad28W2daoVnW5FMn60ZBB908jHndlDaRx0NCAHdVEH
jx4kYDUrWQDwx++xbYb+re3ijKaiHh99KnHs2wm7F4gvHBkPU1cf4sklN4Gt35iVtxtjx7vO9uUQ
hVuwaBORyeYOAnhyJ7rO8Z2CxM/A1hg6IwDzyqCEKBIzCS/2oQmIEoNJ1HVCTl3r8nTXT25gunVL
Vx5uq6XTkqvCi45aTJajiGGRtLniiWwYG7nQOqioVVf2Yu50sKtyaaVPp4m1ryPyxC2oqT1FaXCV
6tkfGMTq5gwv0ITcvRBDQ6uLb7BXX6FCuozNACcS2VfXEQMkDz19NjF+hHANwZM3zKjTAihMG/r0
N94Yg2YA7sU3U3CplVIuwA3mCLdE8WnL5TQVjtikY1IFK2e3Q+FxkRq7ct5qfS22w5whTFraY2Jj
v4kyFeiADfCFZx9ph6JucwHpDimJDGHJ7DmGpQMiW9Q+F7Ze7iJ3RNCaqC1uOBdAKCQCyHEsq6Uf
DofUMG5Li7hs2JFxpOEGp8YQNEszPiwYgQ2brum+MWiQbiekW69/bV0X5LYTv6uWPIrF5VhAnzn0
NpXoCMxW0Lv9U1HpE/OnO6ftqgP7L2raBPeFofXb4snm0LG1Fpu9p+PdTFN8D4p42cQdltVBG24S
DTHNG4OCMz2RiIY0Pvc9Tcz2FL0abQWp1HVk4JicgakDA1VE3g5k3C0B9obt09Y1FrUnE0kIes1k
dm5xEKGzdzJyAqpInr0a+zKvzEec+0FkuWR7CZRY0Ipp5tk3ORA7i5bHeJjf+hCOt6ivZ8ahIK6v
bFdn4VyeLC98cdO5BV/ZP7iE0OKCyVI7mKfZMSElE//bhOUN3GaiXCE0ILt57VBb0Sm0vTNSZqQE
xRhzBTJ8G6V1tlt9lcC0H6mbkP6gj/qWSRGm/SKNdqPL+StZe6gA1bMsMYjJvcDlWZjmJuF7vB7I
hwIctLZAYcPv5M5voduCq++AwHn0hnSUlM0gTR3B7GslgXv9C8415AjqCk9sGI8Vg1i/wXlfAYki
Vuwl2yKt3vsUm3NeTs7WM4/WVCACg6CIhoJHipie64WJu1lhbW4HlHs3e2DZeRuHq3j09I0Yh1fJ
CYPfLvEoXJGnyi0+uYU4cOFmRyog2smGHsIwn00XXoi2waWa6Aq0kpEhOCRVfe0OPP5y4k5+p3Bq
aKxnHM5hqaZZHRwH5RVXWjc24FK8HIKox8Ew8TZiYuRgJyS4ITiyNVwYInXVE0T10o9dBouE1a6x
6xEiHqCTrGjQMLfedJW0x6LqfgiX0GZBuGnTjfVhLCmj6/rSoEJjeGRh2dsDjumEjG0WLvZ9V/fZ
vmvRpTzIHJXFT+JZMNx8GcVwk0XjfNdX2yxPtWvbzQIq/KYrgbVfS5+GECJhUomSUXRnA17k15QQ
/PvUutUdjoMxMextHQ0tX2/d6x7W7dYc4GAUPyRJN18kCdMjitw0c8IvRk0tEb5tXzT3FZWRp9jr
77twKAO4dvfQse88zKOB0fMXAGi8SWNBh5CiqKuhBDGgBzcp80PUzFsoyh0Svumi+5vf6swDSsDO
bafb1Csow/uqHVKIi2grUH6E3+d2ECdv+JFknnuzkMWxM9L/qXXdDTwBFzP5Hrbzlq+JrnJVXmcE
YyYjAfNWpU8gaEF0XcDYTLBEiq6P966kcJikzPPSGXu1LJDoM4JWgn20qinmqyffWVhT9FQy4zHS
azoEtnlBsliPqGS3xplpy7lPBYvjDFO71sqnqBQ/BwaMIVQbK8O/hd+75Uy/qOEbdwdeHKuhq7Ha
Z4WlUyBtY5VeBDrau5xD1Kjs0o7s3DLVrBnMZAPtSG0qX1wahVqIOzHQUsSfW46GWA5FEM9gXzwQ
QBVt0NQRlz5oCs4TVlDZA1OVkFrUVKtY04iiGLHPwAGof+6ijGGur8tjpTNrSvrArjCptUIFlZtt
RwLZBmgIHGG92XNxLoxc4/KKlOJSzOHRQq+b2mEbjXnra42AveJWh8rkIJ5YL2FRn1yEx4PMuteu
xybAzrU5RMBjqARUTC1xRzopEljKJNqfo5Qju56X6zEamqdcHzaizBBT3HsOsPGNZSGhWGPf7pwV
gZMk1Q0ZmHOuivx21Nr7HKjl7AjneglzKJDsoM+OvRx1crpnQWWEkZEPGK9p0CWyq7KDY6cnMbOR
5NsxFFrs0S94TWc1eVzKxbDvlafTJiN7vDqKNy9pP1RGYm5yeSjl0niXYTE92lPs03UKtnhsrK1w
rJuhz+gIwS8VjF04BX1aamh75nAq5vkWlzYE1YQpGaCS6hrBFqiiiAVLBzHzSR/fZRPeUa+s7TrE
XSThgl7XIWFTzt4Eq9t7DBjpKu/P7uSBi3ip68LxO9iGo2r4LrZZcDkMgIQdRs/gvsNTLl+Qt/8P
R+ex3DiyBdEvQgS82dJ7iRQpt0HItOAKrgr+6+dgFm8z8bpbImFu3cw82Z3hQr3nJpeoY2pXm8PV
0rDzZ5pMF/yc/tJhN72hUxl7kp3yIGZfghWEgt4JwMOAQm7nXBFdFp19/dwOU3ksxuCVjTKE0Y7l
m4C2yYcb7xPTOJeurrjmEDB5D8JYrJJdbuQcUtQltz18Y2Tc+ZjcJ4OfEmcaFa2SkrZuSjhaF/0X
T+TgEIx0P3Z4g0wlivXEW2IlbF5XJk1JTWz3R1Fj2ksjUGoyBWVU1IRlRKp2MoxZEUYE1akJ8DZ4
xKFRO3ylbgYi3eVyulRgseOOHQcAc5vCHeOr7PITBle54hJ74Q+Hq8COOGH0o78URAdocyVulkhr
6+bN9Kmp/KJLDH9upp1ntngewYl0glbfTKl962JMYUFAJUINHTVzgg2RVZd9Ut0iVOZHz6vUxbHz
e908dN1DifC0Y9nBSk9yGIyaZaL9hTNBplgZiStXIcyyrCpJVEd5tJ6yr7FreuwclblK6jEjIgMf
MnboXJn86TjRX80vRJRdZ8AG1gtigrFlPXrwTQaQ+50VVOfQpstgMg+WZozP4UCfucUe0g0J5nZT
jPMWtl/MqY0+e/xGSUjzSxe/+gbplKgc9r0gQxmWNic6vNaqKJ8DJoll0tFC7uJqEAB7TILnW8KU
gEpEhM/OYlmmEtSPyQmv5qBf66u02x4nro8bhmihqRfTakL5zSM9OlSa8Ruo/u5zJha99QekHhfU
1J8d2/w0PRcIAtYrWO8QpTi0djXffl06Z2rmOnx4wzdUkltKEgxBn9BzHQTuVtoa8ZSIoVMaaPzs
fDbKfC+KFMfLkLPdm2OkecoqRCak9UJQaWuzuJtwAPa69RyRIjqUlrkvbNy20FXm2wzLddJMZ2HY
Ozpxs5m5A3s8vZu4+/bPzsgYzDHrKZbJTeSkuIh8L3MLdxiH3mVVee951f0ptrcLpGZK/fyIlxjb
AXtMFGWMsLhwQJg8iFCIMXWzOkviZIcUjXHFnjg9Tnp8kPBMV73j+2tO0fD8aT0phXoASxwIrC09
mVtn2be3JEzMjZk5F5A2ycr2ehd3J9Z7Tnr6psowHprmmxyyq+zaRWhV7sEX5adv9YxjFctG3nvw
bAP/UIkw2VlzXL9MtZMbOWyQ+prnM8aDqYAUMOQdj77G3jlUHYGOAO3sFzeJSOP0prU2AmShStU7
nnL/RGMeO/uQuCB94yBM11PM5GZaNhH7bPYFOP47SygOgAYFMrXvbZOexl4EanobjC2NBlgYVnUz
AnvIJNXs1k/mY93l37GLuU0lOEiBwGHrPBc4KBY7AEtyV/fpJ8ROqOledXAZaHgnBj+p8sSOmefc
UfG9zd0S84ZbMf0JrnSRzBaXOGMp7IeboHIBjMPR3qBW8/6vs3hTFbwIEbXORdwcsyip9lEf1NwU
+sY2MuM1aH5bOqo58KLak5vTks5f+o4I12kXfSUaZ3kA98lAlJ2NmmfjHKaTwOY31JllOKPQufA3
TL+p8QPA1/M/1fjBvJTlFzd6q5uCqku84AtaPnl/Sn72QMu2mXjzsuQLsoS/six6pogIpkxHqXOC
OfJGnOHaJZaxkY78VUVkLpwcwHbp4N7nTnuUAfe3TmP42GmADtFa+NW5pUvIDitlWRvoz6eg07Mt
JsMuao6RN+xoPvjyVPdTOcXn4GDP81rz3cVbuvnX9OZTO47yTL016kVRRMtBi122Yh1FQhIecTL1
1yB7r4q0BPgNvTGrxLAzk2I74j0+zPnItDLwqrnm92QRWuWpZ22hGYB6p11z0GcUu8fBY/j1gSPM
JfH9SaQhbR4GRRNdVVkb1BEe3X2cnynTIjBovnHF8caSpGUDmX6kX6x5FnixaVAzfljd8TnAZ2xT
PJLdIkgH6v945xkDP14XGlTxRN5+mim6ZSlOPE6IAk/+S1vHGwJ0LzCr0pOK6+jQypk+EGkXFuho
L1FEH0R2HHV7QkCJ/6CXFFtHtctyUBg/4WWtYNfrW69u/pVS3azMvhRO+YAPhBFLQQdw4fznluEf
LNrARQEaoKqiP/bjd0Zja1MWSDO+zZNt6oKdaukQ7azqzO941RiQV61p4Tz12FJDcDF1jcB/Eshj
4yJ8sfGNMrv4iZAbS7hUZLTrgwOZePI9n13XU1c5LPAzd41bzFgycu36Dj54QHTGbgKWEqwWWr1/
NMHonU26Idec+hn19FKeu2Q2nGghwMmp5vzpfGO17BBzqhFbMTJukfNYC7Th1gx8HD1kO1cU3Hd0
IiKKxaQgonVP69S9YMd6H5R7a8xgV8wrDTPuCamzSjnyoazkIJ0Xjc3F0TPoTCjGcVkqsvDwQGlI
4DU2JI4DuuWrDTLvGlINiajG0Uy6Qlw8oZ+Fd/+f26DyTB6aqXjKNF/fl3F57lqG7ZR6tGBNOoGq
S3Lg4WzyGXgQfrJsORllvrUbA0pLT2lFduqTV5dPsOVoASaShAVQ3Dj/BnK+QJMFrMSaENFoOHsK
dG8Bjyp9F+I1Z0tcmzdiUKCRmlVp3WyWwi46HIjHtqYxiokL0//s0mNkAbWejh5C5WsWfROUWWoM
vPObsEKJNVDp836Ry6ew+OjdzxJMYFRkFzwcW1I2LwNfame5O+LSGby8ejfF5kEztMdMqNcp6K61
1Ny01LCzD2c9CnIMyQu5nII4jT7liwflrUvrZ8ysI3cahqvRWfGO/ih89y8ounKRedv5vxlo6z1r
RVVeVQGCQzSrVq/P2LIJkDXwbyZnO+I7jqx/jc4bUNiQwQVdXL/BWCC1YghCa0D6XVgQplJfvyoq
sjScncwh99J6dklvVpAQdDv6Gce/2qJNbMblfM5OqTTAsRGV27J7T7sTtHbSIGx2gcUvAl7fgqWs
qX0WZfjumGKl6MRCrGZV9mqwnsZOsaaGAXdE32XLdDDpYrZwaOMiKWhYYn2TFf4yo+YPqBoP0pnJ
aS81x9oqD23CX9OJZraHihxT7O+5Xp+HMXod/WQb+OS/y/SiKo6HGqtINpI0T5JpSDnkyDcbubIp
3gs6zRrEl9oAB0m3kUeHW1ag2NR/bT2sqLEyze51jLnGU2x9mGsN94CktHFG8xU5LuU0i3yCzhPR
XdG15moEu+zS/FkSNCnr4R6b2ZvhRCAyOfexbwFEhb8VH0Ywhc+jfrVmd7q1o9W+2VZ1u2D3tCoV
z5eA+ALLHlt9SJQMIhnLynoarZoDYHi07BGzWcgTTbADpFMpuoR0W/kcAIyH2/izonPIzGorr2Nx
ZW//bFWXTMO3gF4JgjLo7pbJRTxHDeCpWB9OT+FQ8e7X19xL8RvLldDqrV5P29a99VQJ6UwjHj+f
BjjKqXoYfGfL9Z8zJA0OEfQnY2W36dcGN1q2LHTriax7uTeyH1CPbDLx3DpfTi8XbYcg7OkvbcSv
wJawOXRGsNaMd71Y4kdi8d+vVG9esqJadoaATAueg0R2kj6QPogdYBTFNuHmOqbDv1kqcNlwR47C
IN89GIBRIvk6oC9JZ4fx+VjOPSbgY0R4xoGY0E/dciDhD917kgOJBu20KAgXnGLzwzD44ygZ/ro0
bhzi+jkSgEMprnDexM21sjg85uE5tyP7RfFOvBchLSp1Ji9V4fsr+vH4sUDCVVwjLbXWe9UIscpU
Aa+zDsDct914ZQEG8hnw7T7LxCl1yarbWZDs6xRsZ/edhyvT+Qyjr4k4yLwkmCjcsoM97USsVTAk
VFtdNxaVIY6mZJKoYQQs2Xjz49LRtI0n/cTEhKLggLNUhv2ZDAP6lp7RThA0dPoyYzsRTF+NfBO4
E/+qBRFr9gmvkVsO6yokzSVmuiMXjKu3f96UPvUs0OEycxyf4nJV1X56wM++arHUxGV0VA8xdL+Z
mPaD/LJAdYLWoKOv/mmhCPsh1wq1FREvJvNRwI9JcjpX2tT0V6IPNxTdmbxkeEFY8EgqY9ykQ/al
VUiylsNyELxfnAI+7WsKXLsttlwM/7Bt8Xr3ZmtTl0vVEOAvaNXLJH22sBFLkixh8RBv/uTc5OjC
nqJ3MwClErQwdXJwtLbL6U1DrFjoM9WLv4cjU+5tFRnQKJks6L6Yuj3ripq37y2LDFK3o5gdOijA
8cF7GzAUL9B70IzNs5Yf8Wvveh1He2p/VxIEbjAuvMzgUhqOXQiCKB4PLegMt+q/FYviIVXH0c+f
lRz+dQeE2NdKZq8ulTVs8spFjw1hwBbAZJDH313AqNsmzhYxhqMmMcJIenROtI+BrgWnjHb4MNgi
A9czBmyvHQXMMACZMGd9KKDlh1I5NTDhDYhfJNo9fxPF5oqvlSJTvDDVW6vEyhuHfQUCcDDFlbn8
YnB4cKpvm/pUNXpfdcX9NuBKDdqeCS6e2EcVH02eYhojwUCnhIrSK43VRFNGZ1m2LYfEoNjHVkMQ
H0wRwTGbG90eMcan1q+ef5VJ+WVO7rc+n0cx5M9xfMq97GVXOmoTh/o7KVsKpd16lUdUk/nayeEd
DH306MXcEXQ4ntqkM87YJ9C9m55yK2G/ARh4qWvjXMctCSuJH6MUz6QCgi3Qe5V4JHIMja+y1Zd1
YrzlUqqjiGN3WVP5mLH/hOXqdFRJ6KoweayRLozoJ3bNp1wI47Wo2P7EdzPQ3EMnmBeJDuJHnhDp
4Fny3XMQ02gwXnil4jDQ4bvocE0JNgebQDrwFHmX9QWJs31u7tlBLv+HBkygZfG1BdeBDaCWTfeU
1M/Cc9XN1qxXKzTjQ90nzakoqrOwKAZK65CeANJRlO456coO7HIRZ1wc1ipLeKqKU87+RtkZwQoc
Qv247w0P5R80CGQNPccSxr9d928Obew+ic8wSa/W+G3BvlW2thno2bF4VNAGy+RPrbIQ5mLAcF/L
d/WeJDddngUg7UjD8L90ymnZukhrJPPy3VgdiK5tzOaNPiFFIQZ0VDxv6dbHZhS157H7SFu5iRjA
BOxT00FmhgbVGR/+0OHmYoL4HBkNpe32i9QcbpY+915Sro2tTQlv2frDtmf1yyGS7tJ6leSVe2rz
FFUiGukMNwMEep1euxCNJcx/WhQJIUHmYAcRh7oirzGBa8Om8qWZ3qsIdUoNs4UcmVu1JqoOZOHD
tT1GlwKQq1sMh0jBsimiu5iys1aWNBjQknsox+zHwJC5BrDCteIml6JWH0BK3GVfOBeX++0gPQ02
be0M63wIVnlL+51IL1QIP4/SuQVK3KOQNpHRPHs4gIpyQvhukqMZ1u62TT+JJh3Yfn6YTNpg4F2b
iDj4RJtri/I4pTcL5U73atIJKoptLJ7N1tthwDrPh8/wkpXfpToNlBFCo8U0wC6Nd887hL5d0VGD
l/gb2282/dDcSnQyXuaT4b3YzSM1Gt6lyUpj1FN9sAuTu5yNccWfDuc4i6a14WqrzDWXecbh1RhX
Jbu7TpvWU4dx0Z62I+hbt37RNXkO0PcggDwq3qrk984Z27Jl1TN6lT/E30goKCgdz1R90zL3lBQY
OFJ28+13hZDAlLGZwpJCMMROSqXb/r3hkhPRzdWeAZxChWw2Op1dUceaY4p5r0K87xDyHjBl10lN
VSYbcjMhbBPLbQLzuu5fpylf681WQpSX2D/LdmtWLzypABcCBMS7ptPayhzaR+3W1qKtZ82LcgoZ
p3g3MlRIOEaM+PwdM2uckT/hUE+TbgXegEbNVTMBKpxYQ8hd1tfrnosE8ZME7q7l7OVthkxitVzL
dk0EvcNB1ScoHIzo0ntE9alGWJqHL3zLBc3OhZ7tU2+OjfbLOJXPVSeeIpLKGcL/Wp18uohxP6/j
yd1GyJWV2HdAJTqvpgkyX7vItSGrtzyGNtlp26b+SEZ0Qeyhtfsvp5pznFt7i5lKqwPjyrPpgHK2
Fll2RilyUakZTnMHe46w/wltOKjhifmYLVVxsqM51RgHK6IqC3/SqQULOVryT1bVTQTDpu2rS5ka
OINTCjZ4Mk7GS9amNp4NOEo+xIG4aBxCz/IpjVnSJj8J787KqleqxusQnIHeRnguic+fG3dcz4Wf
hitomgyAKc7LCGvrlf16Xktn5TGmsSzrKEYqgNL1zbmWb6OD6tPhq43redEZH4wpA6omd0EKwr13
knFlRu0xbTGSV8AVdEsaJ63Ev8uL81cAS7Kr9CIc/x5a2omTxsoLgicvWCuBCcGMDkyqtH8voZZ+
idB7BAhpC4fhmKgSP+ZXbmI6svzyOQO+ofs4SWpKE5WxCvBYpnRRtVFEyueZzfeOm8s3AMxD0LGK
/i8hVsg+0l+EXgpHl3ZcTtHMAUWKXAcLSamUeIsv/9lm/FNl000LuNImA6m68lA8dk7q/4G3PKUI
uZtYi19D2yrwJb9PtfbUhfSDGCVZuYFSExYGWuoc+kHJna3qa9zppypGYufSjzp6EN1O3RTem3WU
PNyOQ1vkaTyQRx+6uXHQ2oo+QR2rbWJDOO9MSteqYMAwjOQZ6hs/yF4iiTcyyN+C7jMQ7x4ZUwOv
SUZ+t+opdtc2IxbF2ue9rpYOXA2SR+9Z6q1r5EkzflVjvMIAfMaDNlvJPO25RXfYmbFZrYWOz3Rs
DXzYzTln0xwqecwjdQfahv1NlnLV1D9W2+YH1TM2jvEiVYoyUxbUaUo1ug0QJUoIzftOeiUI+xs3
r85EYdAwd2Vn5Hq8r0o/1SWuSQrQk/EXUz9XvD2f3bSV9Kj+tsxXU7GE9qtPA6pQZte7uTYFUC1K
3M/gWQ+RZ1tnEigOfbopg399Ems89RsGTOPiRR7r2E0TZkh1oCo77LIIfWeW67S/iWBnZJAFjWFr
9N4LTI/vsTtmaajv8Igd6hhkGelwbFBia3YbMSZP6EAIwngd/T46TeHo7ZKAvhA9G+HMtNFRM7hS
m+wwRST8ImKq5dDv/M7eeip8SNrPV4BNDnbB8UyPtbOFqabV3Hxb8ohA1jTvPG/fo4E6cj802Jj2
2nPVcCpzcGE1jU3YiGJZGR/7sjkWxWQu6p46yQieR1pVZ44Ye9ietxqaSs41uCCFtaN28EOzbI7N
xo9oeOGH5HLjRL7r8/5EDBvLMchdqqcks6b1cAHLtI8i82Vox12sj1urJuxf4giYTDxOyRHb86Ju
rZWHxwa/1Ecx1m99LdZR0xJh9MaVM1T3dir2lsU1Zhk/smm2XmM9+B+TT1tsDEjIiI1gRtyDQtmB
ZIi5pXRLvJeEqc2+E0cssbeG7kW/YrwJY4AjyecU+JQ2p86dmfnkTr++S2jT1+QTmZ4nIwvpE3es
Z77WrZvqq2TqThMG0E2GggGVNOKPklCdLDSlfij1J5Tzo+EUSycNTjKuPrp4GrGvVEdWJvcoFixH
vacmNwiiuE9V1c1BfuwO8/qVhGKIMhfUGcPyvtewdAxUZk090ZveviXZN34AUHcDa8so+11MJqAe
G+9n2a7YCQFPMC7YgnFqEaqOfJ6ujtMJ7OHa0e2sa57PXTJw15PfrJLrEqlA6q8jNukOsL5n8vVz
YNQJt9vuurWrl1KXt6nqLwMSs83BuQnCm1sbkD4Y8TgfRe2msamzT4ZdGuRw9sAb1sRIGcZgyx80
+Y1JquvuAS1pk9tvpOlzumBszJwvP49xWGAaHJulNfEBOm8WG6CchTBtxmj7alF1Z6s9pZVYWm60
CuJo4VnJsYTVo2xuSP7IAQ+FYrQMH12kX4Ko3ypeHxnYpLnmeZlp4aJOnL1C1K2sYc8882yNFlxl
rlepNxuwzRlvwoyAZZtXWz/kH/XAE5isBEu5hei8lr11rywfS4F9i3GSx4O+T+JHiiNuydOg8Q4J
k0il40gg8BQWf3XjXCa2QeM8Rrr2japYqN1TuU/GV5HY+6gxvO1YODvb+J5Ckiljzy4OWNIhLXha
xZsosmnom3kKZnzvhJptpUiUINPuAtP5guqsqwYzd5VedT/7SJkLurh8Mfvm3WiTk+FO5aZqJ3EF
60xLdHgbkVsifaKbKbhHGXwaj7XCiGU2tvV19BIOGJRSpBd7lK8jku86RdgnZy3bH70BJtW9Yzja
BCgHBkVxZQjgZ+iXLUAizVUgk9S2laSacP9OU/Pl5XW+wNl44K5myZNUO87SRzftZgYu5R40ShRs
9LzIPIy2Ex6Bd5QLt2reA8CMCTZDlTtbdgrNtuH/0oFMiBtr05NFfRetf2ibcL4YC+zkA3Ob4Qf7
SndDlrT5QRse07wyVT8BARfQsoQY0lMosP5V2TEHuVHDOOyUuMWvcZccg/CtGsiBayRcIsJWAzlj
jr79DMM0f5oA+wLRrL2krHBR9MG6BSpRwaYpmK5JV00OHXkhl1RwhInI9UzpSzWMZ8bMGmM1ZjR0
P29TtJoGzsF/cI1k4bNtMB1UeLZoOYLvqwXawjNZTTUeC0kaAhvDgAJTzAGKhL3cFK0Dr37x4nkX
BkLF7357GpfskP6p0QkOKu24gFvr0E7AGv3oJ69S+ioolPJ44zWmC18W+wn+WSZHnH9Th5AyrAMR
n4MSQcl3bJa3PNx978Rngr4RvgAPd5YWCHAbB0+Wxe+GiUNxcsFkuAiXCwGKeqgyTstZu4+Fe2Gm
w1PmLrHbLguDNsI8mZchXIZasbQiHEpz2NozomHtVfXKJJqytixOe4i/q3ZqDk7jDje/qh9eMjwy
H3tEMq2ZEGLOqbjhQyU4t1VTvQ5hOIQYKz2XlPqABRBy3DfPj0dHY6tTfQKyWneUZ9m52kDk2iZx
v6zYExHCpzdZE9/Y4HX8aBvL19Ze63EQBv0QNQol2o9/5Ux9suKPoiyfHKpT/DDCnh1zm4wM48FT
gdRs9hWLMuaUyjZPlhvcQlCa0ByG6CU+5DkkBxGclU3AiXEyNBvoGGzPLGfBGuZRueZlzO7K6yEb
seynRdAoGfW7cNmBVoPbTwW5txzr5FH1D+mtKnfYR77z3DvksYv01ddGEuG6v7M1dZLCeGoH4ylj
1lBW7CH91huf59HMzLTPMRB4p/mXgtNMhNwO5r8sP4w4uF0fVd1GOukfGjYBiezUC9oQYX9zTK85
2btCXyZawlKI9VQxJeuE4rJlqku8udYdxM0jM/OPMA+AO5kLvTTPmY2Nu62RKeI6W/tpe6lHgxBS
+BqJm9t7ey+DwzYSAVDhb5lidfCMldWij1nZC6d/DDnpvdcUtJxEDODSSUmguWzzWuJ10s+Gcumh
3ZUdPdf+oU6Hfwv/icAoPrDRfdNYD/WSfvQYa0PWOSfNkz3bsvJJARsJOYeVTnnX7eoAGW431M6L
a1DvneLUjK0oXtX1hKHb3TUNQHWoQNHspMlXggCdbVhH8L7hojC+fcvC9SwwE8VNuWmMZOXk+Yo8
/cnw02OUQ9428tcImDPp2+yCvv/GzvTkKucrV83sgV83jX6jbWzdx6xQOXHzwNkZlOotS1dhVhGU
pbHx4Z26xhq+4ah7jgCJShNHmeX9xAbHy6HIXvQw3AqTbodG7RxmHaV9eQlXEw8mLvin3lOH1mXF
2yNVcGsYxStbRi58cU/qiLE/BPnAcQLM32YAhGQoj1Xvh4jH70xSlmLwlKvjHxY3e2WJM+P/nww5
AyRx7oC1ZSnbhHdllNeubpZapf46qrQtx6JgEqkbyhHAp/vAaNGmGvS1hJdOeTSHaZkbH1ZEYKj2
k31qFIcopSjYB/obggrHpFl/4wj+wqhBkRPinkMcQIP/xrLOurE5MWV1iBLxqUQ/LUjbvwwZL7Mc
aTDri39Rm9G8Jf7ZfvnnDxK6IbFFpaAdMXWUKrqkPTKIgi44oSshcCXEDvOI7T1xD5NM0rw6z40d
ZVa0DZRvuaPRPN/jn+V7Yt2bFw6HANNZ9Km208gTrNLCoCkpweCguGv8wLg0Uf83hu63hZSkutlI
XeovGv4L2bB4ycKT7Znvod1CW0rGjyQrTyMCYJ/IQ0E8jsAwHzw+dhooJ4suvhmFxlO45w2Tsnij
3GsI3vJyOJDxI6PL4VdMHGEz/RiaDm43wyM5ZsZXbzbw4r2UfMaWhfsEW0sUedxXcxFytC2JMI53
wcQXl/uw490T/Zoe6nBJPwvNzsnXxApUaYzoePLod82FTn0aFA1TWr+ey1rd0fNi5b5AA9FXPeRK
z+IRyxArVbbC939iL/DKWnApwWIT2yI6Zi47n/UgPUu9rr5qC99bsMsjGm2E2OksTcpKo0jTp6Uq
3dZiXCMf3TIvf+DfeMlKfVOAF2F4w7debEq0Nmk3HKWBSlRlfZNZdoVm+5ZRxVs1YBzrcwofMfF+
SFceKD+6VXYs1uYsKZW8rSPtBQfMbiqJkFENHq9HB+ZjLmm1ND/qmGuKDcPOGa01FsJsARXnWHs7
p6x+SK1cyK3hVhHVF+eqlzJogXZF81DtqKUMwh8JNTitwuvU/irsBau+CAwGazZXQc2dSbILvNRD
Jd15nOtUO7pYSD3jj03CX7zES6OdPrws/KLBmxoCpB9c41eyyZKsd0jOx7awcFnWmVDTKRn9fx5r
C3KaGGfdMDh6xWvBNFwHw7aGOrwEbfGq3JQNXro0/Uelf9BFPSth3JxcypFXzlVS76br4FVHuqVw
jFK84Rr3zhMB+UMWYIMBJyhbhDabjQWFI+AvxkfYruErIiMTeplsOH4Otjpl0mscJQ4W3Jr4zhQi
TA3+3WTyIafuvdcIFyLnVnShEPM0/W3GH1hb2PTr56Cu9rysvszU28SZYAgtL35S0PrMTjvHBFlF
O0Y3aWiY1doHCbNb5bGvscR48JX/iKxHqKVPweTlixyfc4NK6JTffoUGhv0zh+BYIsh67HKYpPvN
QOO16F9siJedX24LKIiu6Fe5rJct0l5hhveEswbR4hc/bc5E2omoKG4DCy+W1Ghe0SBW08flGvpp
sqKLFHgdNViKFmFr65qYjGZ2xUY4BG1SLiMbez752l2uZYfChYJaq+xT1z4TVte1k28T6wtt7zgA
kfXZe2A+OoiAFGpk84HLqyuxPVne0zyG2fqixikeeNMbi2UpWXBP6b6N+RTHnOpEHNa6z/LX0deC
J1viFZcqRqfzW/WdaDCFLA8tRd0Tvlmlx0u3cl88n78hGU85BJ7phTzEUkdGlA42CE2j5oVf2rF/
0S8XfOf+higt0cNcLRlDUTcEhmxzE0t7qSfQc3yXYFyDtVzoKN8J0jZPpRraKQj9F816ryzzXvJk
wxSzqsm/CJrLCTqle5CcrEcx6OXtZhT+BzDrTQTgkHT4poTFFaZatKJveZUIIj/NRRRiZvwgTKL7
TIHNZnqsrnpbrXvy3DGb57BlEq1UBmtRUKB+Fz3lw9RDeOV4J9r53RTupse4mw7J02Q01zI68M5l
U58/62x7XLvDoTCsI8fH/hOwRccXZ8CnCOJ9TSCRloGVMymuJQ/vPNyaTZbnrw7hEaQ/Vj3hWSOf
oMDO5CkZbVuBSQ9unXFV07PtmLu+tY4mPirt3Aa/IteWcggYz+TGmxEFGpsBzBWWxOArCCyPPsKo
hJ9aEyj2vqRp8cK4JpV8OJb+3k5siN2w3dbVRyzCxTibU+2qZf/ZnyAIHJhPspVIwSQO4m6xxm7d
7taGB6N8dnLz5tCt5OveSs4W8ZhIvYmH0uR79qdNm7eXQeJ6cC6a5e4BkPwgM2/yhhU7I7mNccTO
xSGpu+e64jg0Qbio4DjIf03D1jhFyMir8ZRa1caeNVQR3QsbX31PnptDuTXQZ2ewXluCd9wi0n2V
OhQ7zmhABk9MCC8JocgFO8wvnwHaQOhUyfsECrylXG/VDlEwG4m/MEAanNSWfdNdsOUChEtdNqbk
LCgmqiGnpcxWho4IMXbrguLROVmmVHwadVff2g6AzcpOWJlFt6n1zmIA5j1qH4aNKC/7Yxgad/C6
yFiXZMr3WUEab/xppf2uHOc04JBLZ1hnmzmvNVRhU0gwGmgipPu2vHZ2rY8x3g2PhXuIqkfFq6IN
JbpEsSo9RG7TOnZUCDdKI8Ro7+SIgXLsg4fVgGLC4TUyasSltSbusXO1TaJjBwnHdBNhVDHzk8zq
v9rW3gILFSZjUIn6g2tPu5ajVxYBqUsYd0Ypzzysl43Pyj4LGxhD46MJ4087H58r9hcaN01s5k+C
F2KptH0WVOhn3T4OqenkSlqAj0ZyCN2ryTITmqe2SksWVfVEpWaiaQ1NcyKcy3wW9qD728g0dwOJ
Fc66pNiNYddjbBCJe+27a2EQ9shUwIJUnCQPRksRkafVdMAOa/dchsX4HGviizTl+zTGgAPmX41d
0VhMXFGu/em2OXHmbQ6AeRAobs0mRZEdadRFwCjOStNOPtWBhvUho/egZpZJ86/AnCkQ7VGO1Sqh
ALtmRc0zavouXOOJApkNsGKs3cvSOIV9t8lZdwqTMmfX/5U6mVgSbUCffeOaqAkjvWKtItsd/e8b
0xPx0ksNkgV1cOES+Y+688qNnUuz7FQK+VxMHLpDEqjsh/A+FPLSCyHLQ+/tiGoePbFevIkGKrO6
C12PDfy499d1kiJIns/svTZ5z3nNjt58NzVhktyAiiBSO190rItim0WxHa5j1urBA13Dpkqoc3P/
TnQaCC7w0IFOwai7D4lKt1oEXKdzOdZnXIhG9GZVM0t6SYfo1vg45lEbYW4ocKcb9Rczz4kQJ3A5
bH7nB3BqpWdX27YMgDVlnYuhOWA/OaAv3bnIB1TScgmXd777g26NAXiywrRDUekuRooryJNhi4HN
WrFebdjljeJXH1H1++GpaixuBo++P9gJ/cW1Bow26KeiLaNclEWIo5Klr9jGx7MgM7gbGLOXSAcW
lWc+R6VcUYHZ1bPin57yU5R8pf6TE+1Yb/yElExZnD8I6t4wnPZBmm2jIb2K6Y60+0PczbEkpONa
/bJvm9fAqg44PI0RRUyW2WBJQKExE12VmXgGCXJHGsclJjV1sIontxyXJYegRhaIFhjvwQisc0hP
rQlGOXwL6sOAz9PniMtwDmPDURGg5fHRoVSCKgq3K+m2rEkoATvQ4+6my7XlfYjfHZ3bkgHH2uvi
gxzkMkytYxOwUqhrMgVLmIPZPpwxrKy7fP8nSQEztilyqW+BpykN7p3qd2B0aidE62Cmt/VD7E43
1+vuRLU2ZL4L/F+vbTlmiR4jjQu8t9l99NGH48XrituKmUsgA6RaWCUinX/vwereNBKqg6relTxh
qvzdTATgn3tdlU8ynutN+6rFGPniXVRDpCd1TNcT7lDL9mjuvL2JmmShenEhuREpM0G2gmeXlTj9
XTTglTYV6bVOtmKbdapda+1k3UpUWNjCCy8iIAc0R947C4xLOjyL+BxwJGuzJZg7Q8YPGgKh3urp
TJhgmcC57W6OpN9F/eP8FAydxVJp49LUopuTfHPAY6IYpt3Y/6bAgjVWvV36WxoD+gCwkXn8aBZ3
ToSj9Tdk32mYA2qVY57dN7Tekfh05Q7UwVJZD42dbXWvWnA2UsA8Sv8WITDndFpCKl9J9dRbzIXG
KzU3cNSmKknO5hRCFmtUjAfQMpoVMOGkB0pfKnwvXVZ/Ii58C1rJn6zcrRHKB86bZXOrbfbnYYRv
PinGlyjrfud8SGCYhDOBPwFHydRiZyZfdF5BvOzwVDCNQNfKnq1p3o0usp+Il79ALdh2WNpOTo95
sG/FReX5rWxzufCC8rXqFDkbduo+d+X4DaNuQGaMS8yHry11vGygbfaufY1b23/AkQGMeuK1NYT1
BuT3JwI0o7SGf5CIY/KttBWTR7WtMgNZh0MUZsbNK90QNuVoJ/vM0OV+YEDGQKX7EpjMF3IU9c7J
7+EJFXdp8si2nTTrrkYwW1ZiZxR1ClvhyebhOvqfEEwDqBW588VsOp/eq26nlT9GDMtu3yO/Tr0n
A5HimNEO+4TB4qzWGV/44E8z8ZsYr+2YbZiWVYKGKVtKb19JsGHxBuqIXXxMPPg71ioE8NDgs3VA
1eCA0pk2CKhYCTdIM3MLYSMveyCPgf2KO9GNdkYEiaO8SvgSBCX7+a3natZMbT/a7kY3tgULAh5C
SbEEhrJUDRqnfIOZl0LpVpFemkKGjxal/YOmmMjDRYotXHZPKEU9dK4gJox4pgRuhfWUYfCT/r7K
ACsFkCD6dS3Rn1c/EfKQcKq2mEeXtvdbae2mBHsQo5kD4Ll3a67bnyEL4GpuETZbirtcbCqHGhcd
XIUye+5oAx7HyHwG7yfqz4Z6aog5L8JDob6b6k6DoWy5nwNBPN1DzDQYT8mBkVHkIQLUgQK4Pl/b
o18dSz+BYWAt8+m+aMEoliQe9ceg37s8f9PqgHtl1RMBi8mmHctFc2mnO9X9lPrR++lGGl79wJ2y
1KJ9XrymRYUEKySjomBKEx2b6tIx+/HblwwZGoHRIup4ioI0KjdZx73FKJJefVFCU/DFC0C8hVO8
VXg5tXGVJiePstsKy03D3N5W3Yphy3LWEuhsqiWtbi7vi5L5BtLxaiGY+RvBJfEvbeGtPP0N5AFQ
GLJJc7QS33gM3RaRNk2LEaEJKpbNx58rh2GG3+MsFOBJU6oGdzaU72TZoe0yIWuunZBg4QqsA5Nf
4ida/V7a70Htrnpr68Eem2LuAw4kb7rSSIDJK8yT1LeWvMUPFm7EskKgQwFCPDyAI7wJ5Fi7y6iN
9iQ8LlgeepiPMV+xI4eWw44RXZeNzu8gJszevDQp1poR93Y9oT3w0pURGSuHlybOX+Vs4PUfvYHh
L4O0gHo0yl9IFEd+/p6YuBsoEyt1Uw5Q+/rk1PRwJc9Kbam6t4ZX2eKQMnhIFfzc49VrnVtg43TN
IX05i1bUexcxUVa8IPNj5uI2F4DGy9T+QCngC04IstoghC4gRaxsDB4xDIi+3BpM9MN+E8qtTxVZ
Wru6YOGEBoYmEfQaFjvJxXBr+icfMEEFRy0tvrO83SfYDHr7vQoP6F52vR3tgqleTCViE4Sj6GEg
oAQQSkIAvN/xfMFYK1cyKs537Uzl9vm89ofDq1YY0aoYP0TFNzXdZ+TkgTOo6nbXWk/Qr6l9uWa6
X2SaKE2Q4LJkYg+U8biKWJHKDq01m0qDNarZxuBYQCASFBE0B6cDucgefxoQVoXoy8e1a8/RJxwD
3MMldoaEBfNIlYapyGAorRTuCNRtXv6Yq+yx0ufrGlupnVGE6LFYdhnyP7Y13NeCLyHWHjMFUqgP
YhbsrmJ4ZbSfjSYBgozTHUDWoc1XE/PLguVOAQtZMx5seF6sIzaUd2G19vwCHwrJkhCSEFumrWmB
dMKqk8XVKveqeRLJwNVXSAwsNbSbqJlZG2NqbssoxhLFN8qWYKUl+z4LtW0ZBHdWmK2qXnirgZGP
IrN7jR67f4FlieGz/sqTgrpdK4tVHtvhJWzFs//gF2bLaiMSz0Fco/qLkseWNutoEwVjokbuQQ7O
MJVIMrmUbHhRzSIOsKuegvUlthWKYJ1zL2JwxNAZPXc3aYD9Tnp0JXEXUb6zNXljW3Zw9HyMiorl
6A5rqFX7iYUVDxOkkN1RkSLTvbYYGX3jYubfOOMWwbn1n1GiH8jVgIMCM5gpjok2jKNu7VpMYXVs
gwIQMzToYJs6Kj79+cFk0RsPnX60aOB0tuSeif9Y5NZvnBNJmkkUwoGoFGRD/TPog25jE2XjB+Ri
xXbv3QtStldjWH17tHyLlvzZQTe621yesR7YRkEnlmYDOYN4vjmlCMFrnIcbs1R3jknGQRu9xRKd
RWFhdMR8h4O5NddcxmBqPSZIDmEd7xH0qiqk4nFW8YAdJMin4qHKoLbnnBwOvqfGYXR2NxYsjASZ
gnCfV70z4hYQYKWc2ZpQjjws6pREmtwGbEiKj5qyFzX5r30znvLU+O65fJ81vJtQ5ILtKBNiX4vi
Lopr68Up+3RtafHJimBspdue6ylC4IPnHyzhjLQk0Ryp86FtsQUJnFv1qkaqxT3smeMxtnQGbzyR
c3VupvKBZLK7krrctnjv2pMugLShJBXKfQV+o2PT0ZeTRmqrb9sPv6y2LmK6r7L4nKWBC9ux/hz9
oyyH92bsNmXi35TZnjOb97JMWDY6bAtd7wflTrMIENvlsXkqTSVnzMk1sa1nDKO3ksbO4tHQ5zAq
9XNHxdDwTdnMz2uUAAMKbLwkAvKbEv3b0NWf5CkjlW2WoyGWFlYPjNHIFdjEcLEGaX80OvshU2Qo
ZR81osqy5Jc7Dn4mhbX2U1ntraPHHvCKNzjeM04Mzmmmxj9p9KHl96O4D5sL4debZKZpI2zQi8fM
+WxRGJZuvk9EtxmzPT4HM3goMTXg+FuR3wJeEKJ8etZjdhPoqAvSnN2cJRGyzWJFUsvC4xsq7fgW
ckjjnIJ48ZQwW/RGBnqC/ZRCkkh4Qb+lxst5yM+idzd77Wum/037bGo/g/UyBXxRAJCkeG2QY0aZ
RXPzzV1+yJWJXC3bPqf0NmOsbyvcJHYVPqVjtRkjAor97ywu12lDrTISojjX/aQtEhkRKXtfctpl
yXgxQSaQs21urMT+iMJ7U6cH5XwMUEAaBQqGmPE4ITm7gWO1HzHVjoCIIJSUY3NIhFhXvLLT4Gzb
hG3aJOw3eNr32VDsSHwKqfT8r7zJDnHbPUaOvSirMwtNIoLGVeFGzwQJ6ARNufQJVigg2zuc9jur
fBv9tyrP3jpCZxwtfah8SDUuSz7MPUyJVtktxS2fmMHSi8n9YRBaWPK+ox1nZwqD9jbV0OLipjyQ
V3Kt9Ocwql5DGz6XHBcND28HLEb56aUBVPrsWubyAMdmmcd0nBSsGmMvM8RF7LZMFDqKBgcFc4BX
GBFC7zB07zZBuAdjf41iOHjjSvg0F4Z1qRhmWazlLRyebnCRNY8uvV9nMa5asmYD7dln82GUxW7O
dlQAqDzpkACt0KkxWqDdE0zvUEonMHbaRp1D60YQy3bS2Tm1q4T/NHWdefOsXdtM41IBd1vj6asb
Cir9rcMxl9c93o6t3TBsAqlZc7YbNkmw1riMtvApOLa7VeI5EHzpSwwfpzDy3UxazzFvQEYba5Nc
MrFftzRvqU0j0t5uG4vobNKE0yZpgVylaUUOW/1Mie9pipeEtIqay6o5zPv3qGMJaTB+7joqhcTH
nUDao4YPZvoexx+2mYdY+Cg/zkIn5/T3V0Umf5mTYM729dcqZcGem6cUKWlBWA5BS5nOxYaMhPzG
tQq+7bZfjxmTMahUY/TE839Ru8EZpfhbEz30CSUIOka8H3c+PYs0hruW6YAVyxu817WmsN2R1EM0
I1EqOUtXFBkVp2Pra3NQK4Sw+G2WPbVC30vHXw9acfKj7G62T8b+rYDwSCQJ5gR9j4R2BYUfuORH
RiwLZRDqQ216DDseB1N/AM33qlMKRRqaCZN1pnA2pZFuM0/DUl7fDxDmOFPKwVswbmJMUrPgMhUz
O3GcVdJCfQ5QBGRHb6PKmwsmoyOrSTdvOcYAPAr7LQDClTe0XyqrHubSSkdwslR+uy/x33gagS5B
ERBVJlaGIQ8D5v8MFIAWHQ3kuk3g7nm4cN0ATNR8/nbK/d8dYeica+7hDBaho465jTgIMkruWvu0
tLfkEpFQtana6ldDMBg19TE29IeaXmD0z0F2dSG5DiL5KKZsY30P6mrVzd4d2kuWwTrEnoSRtOeO
g6vBzgZdmDHuha3dW91wZM92qjFXJIS+kt1BAH1EPEiZ77N+x6F1dXTr2gga2hYA6UyqB48Qd+6P
ookN2xdJ5kYEdA821BM+il2IUKKpNwODUZsmUnrfmlXAe2Jzqd0z08s8c0PY1lPUj7v+KzedrYMB
CBvuXhoeL3U87moJJtKp3lqPWczEtuZ5EDuPniS1yqPSc2gc5iasbtHgvkRjfi5Nb2HN7w9cZNJV
bPfZp6wc9OnqzE6ZeafD7eEy32JrkmnNVXP7VeK+qnxrTT/JmG6IRMT9B4QhSn+iNns0ufg13A3c
eJTqeyGgpKCNViBu4rHejoIsNKc96GSptI32BVP1DqBSo6kHLcYQZvUHvUVDkygAkOGusxDVdsml
SeROZxkdIFvFAHLOmVPKHFUuW++I16fcmEp7VD0AItKZOsvADoYlyEqQ5aulnt2lLTPDOtlgQWLP
BR/hoHMImD9BP+MlFiatudT8dRw94SF0TWcXFxCK8Kg4vnr0em9bd+WlK77cikmW4tanPSjh7XTx
3mD+FVDRms19U5RX4M10o+1a1jBRdJ2g6/Ga6tFrN10rBvW58VO1T7GS8GriWYfAM3VrELjUWA3c
uAKNwoBAlvMaPa+Ii11GXxIXwXeQUVlT/Hjp9BJMFycVP3a1AXy9TUKCgfJnu7MAlqNY/kSgAUDI
v5uSFtyz/x1BP8mrtyz9DNm+YU9W6BG7MLsq+KRHJvS7hmCKqER3T0IHozF3GRbPvX4DLgVglXUN
6iMjeHPGueEK1vJTi5ttC/RHoCsLknZrh3xu/Z2S772kRsf4iMEHejjex4xRZ8o8lDk2Oz+Ooks+
MfQlMhDlXmo1DLffYwu2Xvpu5PhKI+dFOJA0x9fK/6kzfdXQOPvNzqs/42LYai1FtRD3VKk6iyY4
3HtHviDU2lQ5a34PDTFlbx6f8uo2Ocm9Jh96V/vQ5F0ytGsW94ugRRjj/MaZfYJUs8BdSVTwR4ZM
1mijtSg0YMKAtbV+MfKQ8qdfg2N+SPb2gHYHaA/l9ra0fkel4TrV9hIbXWo8mfkjwEoofhpKWB88
I8ta0I4wiZAX5vuOPhTuGurzaDOv5zucIF55mW1uUtfXJg8zhXY5SbONO8Kjq6MPZUCjT/v7lNBR
20FYxAJCKzbk6WxZIhwT+VBnnG7unZnYt9m3lJVIUtm5DyAhRF5v7LDcgYE5DD9+AaiyBbwRDjW5
iCAW7GolkNEtWEbCnbE2SLn2cSAY9ZGyBSiDXg8vcuWR7sL0F76Lv4u6s7D21ROLFo0CNNl1N75S
fxLH4TLgCnaiuzC5IQRHfqqVNuOYZ19dow4Q3rdg4hZsmNn23qPqrtO07eNTqPC7rZx3L59hXG85
wry2Yu9plGut4kl3gF64J5LSkr/G4G0s9usWBP+aE8sdT53eLiWI5a7m2rqqcF7Wew8yYyA1xCe2
l2MVHUuLBHW3PhIhudbtb+QAXDzo7z3KA9JcuoqhZC1v3FPUxx33ldqSLsCApr5a3S9hU6g2zhZn
Gkwseg/zSemqW/TVlUgF4lCPDgd6OWCV7ZeGdm1UsRka7eIeo+ZJAvGIjaeAueaYOnu0+k56ALi4
ilKd1dGxYuWYshJ1Lw2ffaiGL2Gm2tZWRn3Nh/c0gHOmDcEFmUS20kCVybbyFk0fHbuxMg6haiPe
H7oU4jhT6F1U7Q6ChDGx1wIFSzeOzXPAV4K3lvE8ZKixXXWMhuAEoeOIo9TY6X326Hhoh0UZrqa4
yq5TUIsbqrqVPxF1aWC5WdtR4a2DWAdYaLkWK1nmI7UO7SrGJb5ykRSgX1lqXrb2CBlcpImN3x82
1gh460kUWzyvDQBwngi16xiHQQ8urQQ/NkBp45GtWeFKBeVHg/KOzXv6auj+tCFwErZOuPGV+ctO
6KNts+icQaXmgR8cBHj0kw9JkeWdR9cIcB11wyEE8HVswKchES+Ks9LslByKOmGtQ5tr+l3wYlsd
LEC4RNs/H9YOyLHQK1CGzr+LN2CnR6N5T3ZD+oiuXVLZ14hnvqIcLYDeReMV9JM8xo2FJlrLuH9s
5mD2HNnhNNktpk/Z44sR7kHphby6MTSuppkIh7cnxMoy10n3mtxtPnpMMDLXPjIC/g6tEXqc6b7r
pDRQXvXuWphCO9aFAoIYT8GyJI0CvpgewUIp7c8/KbENq6Wjl7e/GaDMTd2KdNXqBMfCqsHlCa0J
95c3ENNGFzEaU73rR3Z5g9fZ5Fymd94wlnxSG0apGxDoY4Pkb0sUKQbqRm+GAnRdUaK6reKjrKMC
p0PhMHkxtUPSthrfYHerzCHfpHW3ChWARzXP5oQLWjVpRuMQJJncVeDo4pSUOAfvwthCTs4d+5gi
k+UyrO/KTOWYffFPUo+Cngn7K9Bh99BUTL99MYTUHoa1TVUQnlR4sftJP+btc+jK4gSC0WhDVDOm
2eJvZU6mZ0CxHT1k7uBPSN/astxnwQ6aHG4gzEYbK6vfvbADr8qBKyOwkVYQVktXcmELdpF3U3vj
hbOPgjS0MKz2ExcwhE6I+obL4BnVU5Jk9tkWv/BNeIjlxRsy8wkFjHZXA9+kBAzY7LWGu5tIg8sx
B50nTDukPMe6/zWIAg5mQy+piv6grJhHeZG/h0itzpXmkxRZpftA5j/9yEQevTbEID881oN2IGjN
ZZpPAmZkWOsM9uqaVpWxmpbE2ybtDhxtDw1EHM2HmaEEqzPVxerIYg/mDRgcYuWf2zHHzRm39LVE
wC/advRQRW0nv/V3jUbFnlvHcrJh2+N6YxNvo8JKfSqDASEEuL5himdZIVQDVSV7hUcG21d/xieN
4YmeodxXCXMwi4gnVlaYDXsHY0fiCSwibOLHfJgWYJ2EGH2sL9eAXeXOMcDvpM5bM1O83dnCaE3l
o62VM0qnM7dDWT+5Jma2KC2u0P1YG+SDgHOcWSc7e6qhY+87iXCTAeM2Txiv5eAXyxyMXmCdk1aM
u8JmgmR2kGLhwJObwClKwgXPqnTOE9MApE4TVZFsgUQMAE6hmW7YvYFDHdXA1E5HBhqiJSfCe+Nb
fvUiKWh2QtmrfjbChi3NXpyGc6gHq9tgyC9GMotgeCQL1aqN0xvttVN1R35i82VVUbyfQHMEmXFO
KzguaTeGWKlQeYUcWW5yN3ExLNBpect0QsZbh3AFvdz9sg2e6LHS584xoFRKCdNJHWjVwIdYycr5
6ZA8Vm36DLaNzSa2+VI1w8Y1evz3jiK8Q+tfDBVJmO2xIDLssQhFeTFV+GPFVrgVeEtRtZIhXrc2
QLaYQYXIgQC0obMbMa48xZgPPaefVoaW4zYN5b2nsUQz55FF4z2HpBCuDav9LknZomQQhOnsEL8S
/RXr9kogHctS/PugysLNQOoHtZPH7Zu22lok2jeJDYwLDLyEwCpClPUIUupRAIT1IbKNpvtqtA12
ISDjhL/hjWXUt4gOGlCuE4P0VdWywPEyIIdWYzxZSuLK8PphYYvhWw/JcwzCTKLmzp4mmjCyYnuo
RrxXWVBtNdKoU9q1vkCqB6UJFza5P2brYcMvoJP+YdpnbXks1PDh1k6CaZz2pDKRr6azOXTK++++
DfIzu+b8HOm/QzC4xGoOcltMzp0+xPHBkaBstTY6aUSh5SQQrEfg4USowfLtWMBRGePibsd+Dw3y
ODL0OpWIEXzUIX4tHhSj771HeG1VYHAvAPUsrE/MS+5ivsZLv/+ONf1Ly/WDGYAXdmtZ7Cd21DFa
oSC2H5B+2DF8cuVgBpLaeI+ozLp55fsYGDvmeBbmT5hvwUDP1ipdLiKjWuPE6qE+Vv66nM3rwcDR
1BJ+bTYS2J048J6JtSfI3HaZszdlfvGLEtU6h8vaYX1umPQuKm2JuYLHHPbIgqGeWTQCVXdQEvZF
imjNiSZvEyQebHhLw1EOOMaM45ychKFehnG/UDI/zBf5ZbLBdmlzPiPGEdx/96VmBjsNRZtTAPfP
Yx6+iXZCDfrmOgWj5cRbTkGRnBlFdkvTu4aenRxL3WchOZYlhgXSPSoBK0F7kYN1SLPcxW7lcBYE
zRZMM62A1q69sfdBzqUFXW3lYhAhmdZ2DNrwHG2T54hmn3hoBZv3pnCss5WTU1OjWPOd4lK65IWa
LoUZ51O+YgGVMo8PgnWiFdoh9cM3m3DtjZHw5Ay12S6WG/DxWOVUQ/OumuY3sR0q6IxAUT2rd2Kk
stBwIK1BrscGODKyIg9pgEpbD+pw7dHvW5lSG2HKnyJwXqLKWPPbaskz392SNIimMNVxcbKexUX6
llRufyR59B4Bno19Dd6odD0Q6zb3UttJfIgoAL2SX29YX45uweGJk9Hybbko4wFcBTQOfCq45V2X
XFKpym8GSrc4mQFKQ2Dv2hTrWqwVFswFp2CmiMNVQSD9GmFvzZ6aKkUiqeL+rmuLZqti47EuYvuc
EakA4gYhLLxswUiIHeMduvwzaGvzyQ/YvPY2AOS2tj5hUun7vMZdTjy0d55mGXZP82B3xi4pfPNo
o9KJ+BynAuXJ0uLPE9cyNruRcxNZcvoMlDDdlDB/caQFV1FCfpziibemgKdr1J/C016DiJjlGAKg
zMsKPQRzyKocNqWJfyNqEEUytwAy3bpA8kOowvTMdWc392wd9jqBWFiYvIOKAPCbIbQv2n3Qs7SO
qzKVPXxlwogr157hbeZJoAlh09osoMbQSTv6npcQ8VnDmtwJQyCRqVQrOfg4XmOuHmC/GACtq878
ZBEmYTzjZ9ONnlyrsrCeKhcmWw5gNTTIvh0pf15j8a7sYXhjdK+RKrASOfKzKunKQ5OhlrAM4xlT
wENJXXmd4vBg0ztcAONf2Px0G0q1J9TyJLkZ6LDymq+oGJ0NuY01hIkMaJ50am4tyQ6gPndmfpps
7BQj+NWlI6ROL5qYqKJJOI78yXyHqfoxjC9dM8hzEznNitq9KI3vbEjFeUTEoNusL20RnKFH1Ecb
IpcuS+TWuQT6QWMQDuHZcVk+2ol31AWJ0QOqPZpMZon6bEjwnsY2nUeEPXTFMb5nzMNgU5QnR/pw
EeHFAVv3DkUg9p1G34IOuV0bCSdRH5vHYWjiK5vWZan5bwVkdfQ460nC0uuhUy06T0PnHKKWg8Pm
dR7TClLx7pypQ+EeBm9976cnb7yRTBigI5mDURwmTSkNeRR7xsqqGpyzmur2oZusLJBY6LxOmAXg
+OjdGwb4/Rgm5qb2x+9MaPbWCY8dKVeZxSKncc1Fa0vW6ln7S7wKnpaQKVOHzjeTSHbCFuUvbx9w
CKM8pTBX8U76/TI2q/fetWgwch/QWfBuuOMTZ+e2phnfyZFnV9+CRDMbwt+MLER83sAvNToMrn1d
aIS6I8wd4gHGtdwn1cgTC1GvcKcHqefeNR2MFbhEhwN8BMTbMMwHWELkE1VLkFWImOBaIfBN9mnr
ztqI8E21gXl1EDgVmgLYVunjDu8ahBKzfy4aTJmhBVwmm3WOrj7s3Qjwbuam/Y6dxHcjGOgjEAFT
HelyFWPu0VV9zwYQaBKgyF3PG40HP62d5kRq68YM+XIJHzhbrdFup9aOUPt6SGiiYtxpqa9j6zRZ
mNjUfFzKhK8Jc5u10aYwHlC7oyBBA7uIy/gToTgbes0jYi71rpUdP6gKmarJQ2alZEJ0QSVABg4Q
AA2nareuZ38bdsUYU2Xw20vvlDWhQ35dvCoHY1oNkrgHppnHwGyKtxBNXuyVFU1AkiMC8O4MTcML
vx80TA5NAw5mIpNpqFAUMoldhdzPizSbyVWx+iXlCHZJhEhpcmD2Drhx+77eOujuCCe+FEP9LAKN
dJ9C3aSFNjEOLBbOaHYbZ+hfXEj7DRzYPmCfQhNEroVeD9itVL9BK429N6tOdYt+xZD1Xp/kbwXB
jRhaXO0MdlaB13VkWdKqDAOR015prOlnkHFGx35sYO+o/AIU0geysI0JKUdOAlHSMb7I7vJgGeZH
rhNz86+CzAIyfrpgrfR7XXNOBfZErHOrCoPRypkadDHhwaraftPzlNzlyMtqKO2rYERICW+GQObJ
JVx38nb/mieRAVTHmlZwDkgt9ygqCgeItQ2mXKK/xZHaOKil4/At0+4LH2FKHtYEEBqPni/73X8/
6fUcflV5nf82//YPkaz/49/+Icb1/yEP9v+npFeDaNT/e9TrQ/s///37H0Ne57/w95RXw/or4CkP
Sp9ue1IS9/q/U151/a8Cc4rFwMU0UVXM+a9EXDTqb3+R3l+FNOy//Euds6H8219s+6+4ei3ddfhn
HH6y/zvRrpb8p2BXYbu2MB1XWAwuHMc0+P2vj3ue+/Xf/qL/KyHPrpMneJJlReUwfXeMtV4GeC/b
1BTxJs0j7cVuZtmX52H9Rfb4MkvFMJU8Jwqb7zgeLTMgrVN0wGfr+WDH6MH67jR4wri0hEBd/vwf
+shZ6tJQOwQZ7J5Ac3cEgc6rETdH4uD7Z1U0zbwy4FYpnmNelatvmu9iNOTzLFvyAvMsppmGmauH
1kjeYJ1+TmlmHAvQm8hSm+Ypdmx0NOX2P7yHdyg1gjz7l6xN78jQaPi+/7wKf//l/fff/uIIIaUu
HdORts52Wgrejv/4KhG9NnSWrtXIjSU5XKGIuKV5iEx1bdJEebBXvMyZdzuI8yLl7DmtHPpe134O
nKLchNowIj+D+gfX1t/niOEhJHUkiNmFg16cWoVs2iejqpIbLIW9PyKQ7sbGv9iGb8OgyeoHRMLQ
SHioLrLQGA5WlGlAP/CidaDFlv/1N2zNb/s/fMOGtC3XNiUjRlOCeP/Hb1gfytySGGWQnosMxYg2
MIdDwZ+V7jkTd61SGUgAjB4DO9gLv6KjPVy1KFQeAlyU99N4nGy8xbqbG9spccXJBXUEBLVTM2Sg
vnY1cRhantxnpPGdVW3jIwXlv5IBASVUndYuLEJkCnnW45Y7an1v7g2nKxiyx94CRcYiYp+mgBCh
uBoBEtb85jMrZxVHHH1Bau+UKruH//p1kf/5dnG4X6TQmeRwH8t/uhBkZnjUVTBiWfjw2WHBFbuS
ZoOMlHa8ANXUnickASnNKhg0A903eGeshDWo85GTlkMjjhjkj1XK5K5j8RvAOdzkOVJJQsyGdxQQ
wWKohcEF5hpLt0zV2e9nsbGTDivdgh9CbmWztX2AA82YjRh/OeuyWjdPtLHm06QoEv98GDF1y3y2
VK08MmSAIj3/wIC8hB8ZF0td11y4p1F+n3slkywBUGAgh4olljE9VqUPrMfh6Js/8rtOPM40OCNO
ypvnh+Kxq3NkWg1SBWf+UI1MvdVEC+yxGAafapgvvYFkQAGxOf/5sH5JrLL5+0HEERL85P+He9P4
T2+JdAxzvkhtOjxu1H+Kpibi1Sno24lWHnqWFhTpJ8dkoTi61I925Jd7DE1PoRpBvjvQWjrXfSp1
k3VzTLIAaXHz1wpbkd71VM/pqch3kRL9+fjPDyFoP6JcpPtSevpP9r8IO8/dxrV02z4RAabF8NcK
VrYtOdYfooI3cw5rkU9/Bql9u0/vC/RBA4Lsqq5tS9TiF+YcMxqNaxy3Ji1+XaHqQW/8f1xk80/8
Hx8+x7W5RWCAs2B0GJb1nx++ovGUsgWhrXqMVN/t/MvYxeY+KSsQL5ZprYEizQTOjL4QXxXRlO4T
ypA1sAycUf96qAbvRwLVk0ldSZ6aDcZXEL/g4a5gERyJIyuEaAZGD1ePvYopEVU202wS9tFXR609
nku2FGdkUJeGYLZdNvVXOxqnxyyY+A8R+PjoDNVnyifhvEC+/eLQGd6EWq2T1qWCqlw7ifeDnonh
R9yJnSzLgzWGkHRFikR5hL9caE353lI3FR12jr4E3jnGIj6REwsaUNXaRxWb50mz2j+Wrz6MQP2f
FxCx6/94vT2XBhrIguH73FK5+f7v012rwF0WEWpp3AjwzTMXOKCSeMHwnLFDij25x9+orrHysGoP
1kfG5x7bsJmu+97yCZQiRa0rM8KJzC47lUFjsb9QOvKAvP8YJ0hqBvP7W+W3NtoQso9hpEU3TzNf
bSHfKi91j05sIg9VjbhJYK52g6kR9uszabTEQTWUb0achtg+o/iQGi1NdkPBb85zBT8F2hlVwJRy
D4T2YChxM6JE7lsdlTZpHHqBTIXtIuMHkuAYucRu81JmauPAbtjHInP3BAOTNgPK7XmO5HJ0cMdp
lyEFlJhT2/JPQn28ByxrHjwNaZES2W/k9tOebJnwbOAAI0p72JlWAg907qOWh2GaaCy4ZQIgsYv+
R2mg7kdkQ26vDH+x9PJvBBVjiGZGtPbSiutGBzMw6JqHAJvILwtFYB0n1hukY3PtsN971HTCYFAF
4qyYhvoR6FG6WaYrMN9QM9Leb2guArR8do0xV6GmaVuGkVIneCnAuRqLAElrI956WvY9Ocn2hdv0
n7aLtL2tNfnFr3HkEZeKlS5AUBTKlUbDc7C6nH+iKrLhHOdDc6qCduvlt7avqg/T9pmkh+yh+34Y
n/SR+RUYH+crDTwW9AqrQVIKtqgRTYxlI0IKu8p55mzFy8EHr89yNCA+c7EsnV6yPvAxbXpsgEkT
uJZO9VkqL/+RTEyywoqlUJg69mtTySP29/wHY4tqA9YE03lIi/gYASwgVtOAw+KM/cGzZPVu2yHn
ui4aNINhYBAwpsZPR3wop5IrFsv9TrPq9prOZGA5PsCLKi957firvz/OBkBfUbXHoA70H1PslqvY
ssJrUx71bhJkzNXTB+7WFwNo5Oz3xh6soHPAowvRkkrLPHCbsXEtpMOzWQ80f/DLHoArJa9xhALB
9qetSC08+j46v5qp59oUgfxJ4Uo4btJBbu4ZFnj44SaSyTfm4Jhvy5fm9Ez4InfG+aNQ/Osv9AVC
b6GPr2y3tE3YZmDW509uX5isfqaNN47FD5sJBIf/7M0fbD6yWRPNVHBgal3i3ZKGnF3HtAbu4fqT
J1J5kdyEA3wvcfZJ0DpQj9hKnjqGwGXKxLUkJAYYJx7RFmrTaLus/NyRpXaJfrWQKcnD5DOfDWu8
ATxAg2gVRUtik5k/x/hZ1+1g0wQrPfldOl141rD9n4nrdffEobq75aOm8F6tPL02t8sJoiLMv/ao
nj3G67Xte0+ksfkYzSUBO5yY2zInXHr5G1EF1mXlpX3zrY19MFJjZGT35cEF01BwWZ71sYe6KO7M
tYkQ77/f1Jab1n/e1FiAmrZhzs2L7tv/OGRVCHoh9S1kKZ4RIDHhDexMkl07h6nD8hF2/Kzc1VbI
ixfZ7IjJOeMPsVJ5QDLBnYCZqay33ndhDXCEzSw8Bn2psIxHmfMZMweWPw9M1Pr1/bKNfLQB4LlJ
hJuGd4GmFmMsySG6/UfaoKP1Nu9305jZhLN1zAdipa3/+2+ND+0f9xbDtWyfAgXJAf/7/+7l/sSs
ZTRdbSUCvzqAinrUxza4DByxVx0nxrFhr+4Yfvk4YSLfelo9nZkFTdsBfQWE3wROqS7ZZ/vc5P0q
g30EK/YtGx34+FBMf3qAdXT7dSm9lweLBTlyGSjpSZMwPdLS9tSO49e//4ZeBizPjCY8SI5Uatrh
lA6+eXJdj7T7wK5+qACyjWNW11ElxoVMks2Up/pFI7f7AaiQOFbim/Tk+itITZvssGqCYgvLynCZ
S5Np8dKjpXsyW5oVNX/fC7BtTpMjDrUGjihhw2Ze8zjLLsWy1qsAhA7IgNExmBesNg75hoxZK3M4
ZvNDaiuNSqhHq94NR8thWCNwNmFtf7VTZDxSmRXpgHH2ZDlIOuo2D3/62rAp81r745H6I+m234Rf
VVtT9DHcOL24GHNYLmYL+4tJ4t4yneBPLvsP0unkexizoEgnV+46lW2DTJjP+BI/WUQbB9unIApZ
FaNaQBnlxU9VPG5yOyy/lWv96KFhd0So7mIC+c6WZrlnoi2e+5CWb2iJzhnx4nwL/xV2P3nrLQg9
orfQLyFNwOGbXdvOBvZKxtRRVx+Dc2RImP8MHADLXhi2e9/hpBuiil8iyH/27N3Rbd7QGWfHIdLT
ox2RfrA8LN+Dst+BEmceB5z4mrTh8DpYTfLauQb/ZY5CE5fEew4paBPaDulNqHSOrqaB2Ig5qYYo
A6/eh90fZb12yDgLbQz/SKVwAqPC7BWp1VVrZpfAb6ODiBOk80ndv0xmyaoASfiDWUTmpo/N9TCM
DkJEJYHew2VULgENVgAZykd6VGV9/qLZYbvzJpyzPsunY1wiXQVzhyglEztl68MrGcvvSer0vxTt
3kOt5bRSMZs91WvQBelOt23lNxASYy7nVBinOLAk2QXdJZ26Yq9Ki/hLNcSX0WVWWraOuFql1ZFX
CfHLd+qZuBoKe9u7MAnbrL9hBWW9yrEFSX94MkVl7qr2W9pJdCysNkLUwYNG2g2vzPxUty2eLn+O
fjc6Wr7867+fKcIQ/2wQDMcDeuWbwjFMwxX2P1qePuh6Ju/oHd3lvgX53TqZsvEf9dlAWSfTAKrc
qc8IkMfhjZXP+OzpBGcRVUM4mxJBQ5X0qWOWo21N//KtfF2ONYjqYThPxGI8V1l1C8nSSre67GDK
z/U+MpyAa9EHW0bMcSzsi4YZ40IKykA1RM/N4vXFkHp+tio24JzLu9KOCTrrNM4Lu3hruraLt6GZ
rTrRdE+T/Lj/KCl+Z05iDaeq597gv2grcmFA2xsEhE2KSjYQWbc1i8H5nGS2kZM5/IpiUCBkghXY
RU+jSKur2Wk/vIoqyEW6aSRIxuwAQiHJzOlp4C3Vpi5cmwyR3kze8nVtmJfWsexN2Mjxs0WG0wYk
3Q1+zutECukcswquzeqjG2wV8pvCepv4frcv2R/v7hVllyCg8ket3HeEoKPxn8Dcab6/qeqyu0Ks
xJ6d1PD5M4kpNI+vKZpJ9iV5j4agh80/9Kfl9Q50F6fxBAN3aLGeU/Wf7wWnCz6gytF0JXo6/RAD
SZh+U0UbpGT2Vmd7T+zKEL2EQ4xKBCUXSboDylIRdk8sHl2O2uTdDOEZeFrw23LD6qPE54D9xEN0
X6E99zxM2G2tdktjk+TFBwJ+ADQV72FCCTxDXFmiWbazK5ymQb2P7cHX411t2skNb9vviMHiMxj6
P1ZteOxFEGtK6jDSJOHQre9XERCIz6ViGYgXx5UgLgOTojEA+LlcNt187XSmBYxmqbOLlIJTNyUZ
iKOefkRmV+9y1w7PYYvjWktKHX0aW8TjvSqSbktdi1XW6CCcPDTsdbImsZG3QxfFzTyuoiLxOaaF
/5Q4MxzXMNDNDwyjnGyCX5XC4skssDAiU8RZJWzNR/hMO5I71dxPka9KribLRRJuWK+K+aGpZ7bn
UhGOVY3jyaQ1mz8oy4PD5GV7/9OyHlDaJw5p4zR5bGFbMsmBJjDH66NdqA8fWuKh7MDZ81nkyQj4
AcZ/MjT1Dplbt6FhD89+3umPZjo+GaNnbUKzi74cq9lGyZT/zumlG+mdlqLi/mCic+1Lwkfifq7w
YJqhz4kupgn0DeLlyrGxB4bCunQJ7QH+dUg4DdIFhyWv219cR3rH5SJmRVueOsLuCex4IOLnGgnT
RRYu0AJjhYy6qCNCye2e206xH7O/daMrftb1n3ZynXNluHh7ul+YAdsfYRTjmJqZPq5CT8fAoSHH
mCS1VYJx/5cVybUmbdI8xzzfpAQc41Ad6cFCIGaJBMHDot3YMmJCvDYCGOF9vRBpBTWpa7lQFFzY
wMkpNvxmrqOXd0ZywzQFn7cG/OEubTG6FyVJM/TM6NrlAIetes0KS55z18HIYhG4ne+A0jAi8Q1A
mYWA2A73lD0Ku3aiDylB0Sy+ETL+ZwCeP2OCMUZXkIAeWtW3T3nUyZ2MC2TTCu60pqwrDa7ajJAZ
Vlj6yp2oTeDgc/WUDS7a7+La58MucsvxfUj9wyDi+Jem9b9pDJgKoqqPHE/+0gaiIEu3/dXonDJV
8UPlrblPa58gmyhungohtH0OdhtTreHxAtitZvJcVuNLiYplM1bdi+HZ1df9IyaSdnwWc79YZNnP
ok4FRHQYatw7JuSmu6a1SQhZbiWSlz1xQwwU/EDeSur9bTlH85SJTe4i6pQBbd98VBrD+6QrtcfV
4L2w0yWGS0bWpe65AlXaQkviU45vE0vS3JL3uhvC2jcjaIchb5KGvBHXztcoojN6E/02+VYM8M5+
TYbB2HCi2e8hAT+EzT1meAYvcj44cMOVY/nTNnP3z6gwvxl2ts1Hfzq2IWKJnkvmqbVqecWY9eza
pf/plx2sTcZrj3XgeJ9ois4kcK0amGMgFmBIWqp2t0il6qehtPgpuGsEodCPY4RgJvKn9omU2ZxB
gp28KpeAkiLOzFMteu1d03XSNaLmkXKXpGdMI+HkNF++X0oU9aOzTQNr09hQwGKbT5A5D23zevAf
x4kiqWnElZe1P3Xmd98ykRtt0nMD9TuFALnROtv6KCPGwRnHxSqqNBc1YOFc7y+nJKxy2ykTLX5X
PRlAbWlfb62aDfOEUa1Sn8GOiwb03Bs9bVaHPxpKBe18mVvlvmpFsMk5ALzgtweNbpXmpsUFnU27
Qos3IRpqfvBB+6GXJ8cLzRemH7SxbuLMPjwSDMg0OdRh/Orjyek8zFJDOFbWiswCCAz2rI4CrrJW
VlwcyWJBsqbhn+iF/kU0svkQ1wN+v9wIn5ehj8VefSz7T0HtHrEgntoNpayH0Eu2T7Yf+Lsw6b6b
xv3RGvi8PJXEz+HE5+7fz4hhcWZL4DdDFEWIYmhsmzm3NIrivyS8rlekWNY1FMYDgXzaKzLy/gyM
mlN+vkhMr4vXqTU4B9OIjc/0zQ1bcUOz8zzRicJsa4NDkcXsaEZY0y6RekfRd0wRlxZWS2rzwdAc
+ymyynng0HpIBATQYM43opnD/DeVlnc0QsKoc51BUdH3zPDmbrz8V0tu5KSNtLM28343DN8RM4aK
qQKJl+nH8mya+q1qSgG6v6J2iSeE73jCj6niv3O/o82HZl2NafxSZZq1l7VBMOBkw1QaEyAMKvPg
kaRR8+aJ6A9FMrq3+aSoAvel65IKmk+ggk0lNWdti3aj+QJ2Z2U3mxbMIBnpaOSSiQ9vktdEtgYS
EXb8DlGne9XLqXxEZOHvxnnWpgfat2drHSpe72R71vhpO3ioa+ejNNGxBigPDno8HvsJKXQP/yUn
X+2I9+6gh9106SLR3lA+NtqE2EYXp8wyLALqE884Lg9l/NKIQRAgGxknhKTW5n7atUUhN1GND444
lPSUjhUiEQUcGrG14/LL5KjkOab08sJuBP9qoOFnGbRzajEXjiu/R6UbrmSXBtd8hKzUQJp9GMxY
ewcIQxwHqs9nJwH+S4IMqBIrcS9DnRIcXY3NASRNczXAxPvoq0Y9e6PxiC4BuxCU1RDZhAcBvrby
1478IdJr8l8BDHagU0l0kNAmPtN6ZbaJAdOVb3eN3Rwd9OurDH3he9U+LXOlVAOVUsMQVqXIX6aM
aJClaByIh2YeyLi4A9HkxWly7liLrNvMZSiWMfLhTuGiPW7Auua2BvMqfWpnYShtmtoPcjyqWSu6
PFTexSJQo+pkh6kxd/jw1BPmyXbbCFHvlhoPzml3cWztyKucc/r1Oe9ESYZTWVT7xkfQ1y2TrlGE
cLCqcbwkwvnVKNyCneWNqC39/DLpeBVDVg/nsiTdOgsA3Qz94G31cfyNwIvda5OUmyxhwHiv+nIX
DaYj62HTSTk/zAHi81SwroITkIszRe+bE1AH1hX8gLp6k1zGb15RZVfy2QBcjtumScNL6ITtSyBn
fXd4qjVuNfU8l2dkGR77AdGpVmo2jWFUY0ucp1VVavTXIHNgaSADcnvj1W5d41XG1bPeaQevbDQy
yHBCU6iYR1tzsKiEEbWxB8SHxiw+lQau0qAR7lOs41ajsqK7ykCxtXXE7N5zHYeA584+j4BDlnue
54i3Duz6cfnKVr46pWGJtaTq2V15o/7YNDUhJ/zr58oxPpfVQljxg4v5tyoxkIax6zxYEgPFfYxf
+rF8EPwj99G+X7/bbpbc0nbuLXyH9BfpoMlrMwcnVq1tl6srasEOVqfRZKilW9F0I2s9mDPkySf3
u+kmu4yyeMoBYgd8iS0G5dfUgUlkqgowMct3ITnYzldYtdpWklFzTKjsaKHnp9nyVDkoBMkbBqqC
H0OrfesjjjLgBlpHKBmQteVttqmtHv2sQWBnOvMsnDFYlUVALrW8cB5RY4AmFQk1P/7+2XDj/oTK
ne+DCAYUPhforakHim8pm5peFBvaR6RvuAsoOFs6gXl/MLT2uyM6Uq6sTnxIEpOPvsy2voS/Gne4
FvSaDiUtJ/wTGoFDbaIG6By8h1HgX72SjK1ASxEeGwkBtIqdLg6F8RpNbLUnrtCdPQh11V2FIBVJ
pKJ7gWFewZGwo+4xJeblAssIu7Vf9G+da4Eiklb8p8e+V7SSaIGo6E91befPoLJ+eD6s224GXUsr
EjcKpFUroZDfX4cq49/OOmNfEMG0dejmP0oVvOmtzPaV9G+6ZlXpOiVdAasJSb5T+qjcFKt/ZpaX
TqTfNkO/53sRgJVKEQvqn/3W+dlmw4hJkkGY0TKlMGwbiXTVezdfr86xLIwv8C74atED77hFovzM
yVnHCYCTT3DBlsgNL02k/Qr96KnFBvHKpjA/BqF6GqGZQNHLe0glhsOb6ce0dyz2bhSa4BZTN391
BhaRtU8MUSKbcOt5abJhp5Bc7dnc0Xh1zZ/yJereNbkWDa5enRpAxJ7LwV+QuJIxEnAVR2MzWeVh
iuuZPhykuHAGcyMYFW47ShrXktgr2e/zL+pPaQLEncAtaquAcUxoT8Q2BCNm9kBeLMYrbm0jxA64
26z7Udm0bOUmX5rQ5a/MX6JBthmYYdkP5jWuM6MuLSrUPXybfddqiC1dsgNko5U/PQ5EMrp/Qu5/
RVvzM2RX4hEvP2siPMgHffHupkW6R6FHMLxLzK3qhXU2VWKTAzNY57hwjUejqH7WhhRHAacEqTnP
EF4TkDPpxMXJsXlZXuAu04ItwdneRkgDf2/h66floUSkGMRg7v06OhiSOdjKkSW5hvZj4UQFmwRO
4IZ4hN1oVyTHFLr15piIoO8NRWErFDOIoJt0PFueA+HGcMnXs6x4M7Qms5qRiwwGpuLE6J51Fv3P
KoAwj9GShV2CgKEKenUh2KG85m37ptw6+VqKl3Fy1WeNAC4W2P9T9mUnVO4l+nNd+6QH2zhkS0Zz
unBaeM2uKDLK6qCIT5NZE22ule7WK5oIv1z09wPGkGOQlSHhQ8MPwrKCb265gOCD6fm+Yw1USGai
RGFLcMxvhQWLdYTVvLNiZ+8h5g+ZP3YPeTiVRyZcXELLUzJWrmTdWMRfYdlOfrlut+spNhGCKEwY
PgkHkx5kR9Um/baYEIFXkzP+vZsLwzBFRPJSemPFtEu9JCYjJ0q6l0RCf9SFb614b3xv5c5GOn9+
GO9lIFZ908UJpE0hyYFmQpARpKNNlxCIMvHGMV9Nk0PQQmBYjg/RYEQhg0rS5+CPmifb4XvxQVgc
OIgJMqjXTudIpOOzLqM/95YkNKx3f7lavJyKzCQB3pFsOruREdwg6VBMbhClYby7hcRPOZ8crvnT
L0Pt00mnYrd8Ow0aZ4aSAQ61iCc5WuytYpX037aRgwtw5VcmCRLFvKn2dkYoSQ0dQudOR1ZCbx/b
kU7fYxi5z0PDeExxQ10JB4VdqtfhH0O7xh68PQjX/2uAo0DnbPLaSFeRdN1zPPVcLexj1suXxghH
tC8IvBcaNfeQRdPsUoGMCnyE/WBzlIILa16Pl+Cv71NFObHnAzSW7cparKK5j0HXvlKSrSAeEGIV
Bg80M4Pac0O+2VyoojZJ8CU2wyqei1cvdF/HivwxLdF07OBMGVmeZ+ek725IzmAruBEBEvMS8K5n
HlBV3/UIVgTWx8lq7Zynwn5Y5g9ANAF80+zK9iVEvg85LBzuzzBtEtaCCOKUp/h7Hfstz3Lr6sVo
/FWh3rum0C9d4PxWAUNgZoDGbpGALA/O5AuEACJfa7GP/tgs04dlPGAB/UemZHz65qhdMZXoTX4e
TJpLPFvVR5XXb7D1e7JFvG0sSXJc7rlVZyBDmu+aY32quia9OYP3RQVFiaqa/hrVxiqsTAOMRPkf
z5TyWKE1ZAIT1wHjqAjRO+VWyKKk3C7f0/xDrOamsujlswWEbc+Q8wnRa/ZkDhet8XpWWVq/v48x
BfZXdHrlBfz6Q0kQJAD5gFzMbGRXOVlBtXPDCcjP3HzE8wPG7N9g5A3ibrgv1Zj5MGBI8xjpcOht
Fy+ZTfDcvglRBzSF3bzkujP7TGdBgCe1rRgJ3bUo1va4/FqK50J7kSHkmTByqkdrksELEqXkfD9M
KxOv+tz0GZTW67Zu2qflQXfHALk5GX5aM8/2/OJ52b/aubw4kRE85XJq35LYfEk9aCDLbGf+aoRU
dLpfup59A2dB3FzErCGqdpIx+WY5zJHD5WsW6S/Lt1zL8OEKpj1eFPYIfmZfg7HJDm53TnKRN3OI
LPbNFv2eGoN4TxTGURfWY6ei6HkZtaZ+MK1DO8ViFfji5o8sJxDKHmM7KC91E/w/TcJSe4wNxmNl
Edhotnhwrb7Tt6FFQ5m2BypeB7Pgq2ojTlLeiScvs8RmmAymTfPmojUdzJqknqzyPvk2tHAgs1Vq
+0KF3roaQuOrrMovGJzWkYnLZxsWwanwe9Jdgbn+7GzjNKSFegszq95nCHO2pXRXEfl4U9xU+zrz
0w+KvrVpkh5Y54kOr7PK9MeAVMzGbHb3FXAalecpYLNEP7kZJDsq+IFiE1hJexJ562zvr3/ckoE4
ecyOyRz0s7/vnvcTEfLNiJ0+SE8Nkl0yFJCM03syWpnfAjeyiw1ry3ZdT7qHC08D1j4LghINzTw7
ACI5G+8pd7T25knmo3zm890QMFQYPXSVSSqiUxlrghBKKd6F40Q7gZd4Y+Yk7BjTnLgWE7wwT/i9
WDvmvSJNVh8op9mYNRurFC21UQnlZ1YqOCr8GXeK7Op5XMiYGvKCydwZM6E1YswLmbkMAiosGbA9
mDJbPQUaVqpld9F67G/zcrpNoUCksXSR90sfH0ixWy5cKncMZ7I7FHaerHTK7Jd8xIci5vVqHOl7
lCTjpx62bBq9gohxxZ0VwXG1dvs2hjM9IMf0ffWM4b/bAoHMiPzV9EctccRpyvuHVNQGBhQ0byIw
hr0bj9Mq80BpOgSr30xtVITJkglqjN23Jgrnj6b8TWar1zZi+uagjiKjx0ZZkqOxsSOO4rSsHxeJ
bS2Tb9hC7r7pG2c7NRG+B6SPq4HZ8AlnKCg0n5skR84XehTgCA5uhH9rrXIFjaLyfMLtzJ+BNDnD
Ci7JxqjlMdW84AU95tae8pNW2OH3/ES1nfERhuWNKKzyvDy41fD3M/Vl1Ic4SeIDLoD2ZfTSa+SQ
v7pF48J1URIq6/TDPm8csc/hTi1XX14n39Jt4LPM16IP+/TeIyOkUltTswyK+8Ny6UcB1LpAk8ae
aZrYirbHcygbotvA16B1/hQsmi2/I9IKSRwyoJKtX6HN5sDT/U0fo4iMkPkeG+BqwaHjEP6o0/+G
mnKJIoepu7xP/RD3W4YRAVRbIzjbEqPev5/ZScuIMrVYS1fvS/e+PMQ5mlCkSzBxyC1MMcJvIlxG
Mys0u1mST2YXDG+inIj+rhv7mkzdXwWl4GsuBhIHXCrlTlf3M83vHkffz9jTx9qhnsexmazPDJOM
J02zz4AbHOxwxpSvbM37EBUrF8fTw70m+dZ95aB75hvewvgxdKC/i0Z/L4vIZYSMkHDMTKKZYntX
MIVljpiQ5bCs0fBycQIa+raszfEHh5nbONFXiEPwAYTgX4np9dz0iDlwc6+59Um4LWc19sDueWUa
+KqdUjtINvmHxMpra21gKn3EJoPKcDaPN5OwtkmAHbA34M3oNZtIkkCaLfSe9uyOrUvlQOJqZIOi
6OMQZBsR9Et1smgDo3Ss112NhM9HQrw2kBHjfH1xShS2tS6dVdm6t8LT+p03X5TafI162WQ/2oY0
tso0soOTotNoZRDeqqF+E/MnkPl2DZjEABbsb5xplOdglljlsAueTWKccO+ZwW4UTfmoOPAe7CJX
50ozmk3ttYT+zugGoVLGirXffvuFMS9V/YHZ2ACKr41MYB/FeIwTXNz3YUEpu+8yNrNjqOJqvzyb
DAJnyrjDvBRZn3YOI1IbYrddjXjEyoxozj4w9uHCoPRNHY6EPIU5CruuHOp8C38irOz6qxzt7w7o
HbeqP2gMWKkSUjZgU/5703kfi7WSkU+Qq9NUY55VSW29ZCbFrV9XT+YjxgR2mkM1RscgH/V1qodz
DLUqGKIDwau8Onn0lc/o2UgasnOb7lH24ptwoObc1iXBrPUU0SjOA+EsIGh+0bIWXlWvyNawHpcF
LnMmxUCYA15Gs8BzljfZU6VtNYmVCQr45zLy7DNua7aj2oe5Ylhm0Xpqjmct0VmySv/iCIADdwHh
MlHonLxZ1zT9K7h91tYL2Gn7iVfvycHNLpob4rbO0vFzUCNBS6zIoCZ5x0a344udMiycj38jEgER
7mQHLnuc2fvu9fmrMS91+MIf4vzVnLcwfGGznN9BE+UMmaeAimNiC6mUK7H0D4VkS7HcZKQ1qePy
ZVUwDO6HST4snW7Kr03UfUii3x+vC04Il8qT8PLyWEMnnGQ3vU2gzSjTpmyVwW36Mi0TCaY1QRzx
YmvbRMo8uq1WbOOJarTLcGI30RCe9ZpB5P1jXQ+td7D1uApWLOflvoQVEy9SS1Yr7eEuClnqo6yZ
PpPgr2qedjhTll6byVb7roANFPS40cKYcDA9qLQzZA6IOziKSfRO34TkknJt293Awsse9AFXdGew
2UfgZEHeTexnu5HFEwmH4cmszIwuuc3OyzN9/vL+zG/0dZRFwzZtQ8UiJ1p7dqIDydEnktuUu2lF
CJwgJREpYZgMeNj4wjgcHoK5WUTEsyncsT7c+8dx0k8umk/eRVV9SadH5EacNVhJACtdw1RrETGW
Q3WWdVkACAz/ilKa9FK95A1my2QCwQB/0bgh41DbFAP9CDnzfo0g9sBsMZFeOrrJ0zItNcW4Msp5
/Fa76hAhCCCewhp/FK2C5xP1H5kz2athCHZRnI4Howbn60sDxUkCkjmyzFvZP4WjSE7LpSH04q+/
6/TBi14Yhv+icQb8jQGxebD05qXyMQzz/4PRMeUvbTHZN5QZD8uFOiTUAWXOSjklfyTI0KJZuvFI
eB620bjOT9WIrny0teSqemo/A2XPZvmy8givxZbWnOnM+/VYADK0baUeU7iG7IdcXDoNjmelTd5m
+ZT7x6XZdLqakjIriquoyIWCtescKETUudBo2Pp0ZOKpOdVa6/1rLZLkGKda9xyzW8VGgKnaTBRp
4MuXTK2xaSRvsDpYZHTNW2ZqclXMZZaKR+3RmK8oOV9bpNcZJJ6O+WaEmg/tnHwztFDipiK1r8xR
HrQ8PXeZye3IJStFllw20vU+cVNR6hRqfI7jHpPZiC7SycbiuYjbEHoNr87fY27e6eUOR3Wcr3R6
rc3IHucB2CQc0KCZjsJwIXfwkj3kWsV+E5nmg5F1JYcOx4kXdTVsmdpbleCoMFIM9Y9QEuZVjmN1
f7Z87/6nkjqzrOx2nfRm8NJ3rA/C1DD22Dw1whrq4MUhpVUBlCYeW5X9hxSgOAm8Ly9FPzLqm2oy
Y5DtQYIxjCd8Lu7acbUZ5zNvcM0qhTjJvTivYKyhOVFgL3rtReFA5vceXmPWYa/alJ3G4O+iIDP/
9MLP1tailZEJwDfEKc5FiO6GtbR+5fDuHzK046Bo3RxUKpLKXWq/LTri+7QXqAefORIsAKU22c5p
jOloOMlfqYqfY9X7T4gTikM70JOFuR8R6x571TlMb0vd4LSEIk4l5mKCi7DtamdM4Rlwb2cXG9A0
Af/EmxIVzqsdA9YJtcTfFAi9rlWPZmDUBrBfPUOQWv4yLGAacQ8eTy+tfcUvCqF6gOPl+B+dHIEK
O860ik3eUBt9vs6Fw0E9oAQJAPahBGGdDCjYRduiVzPQtnqpWF2ttc7B5lLuxiRHgRLYM0WjvMGi
ZR4ekxeA0+LmT/9D13ntNg5s2/aLCBQz+aqcLefwQthum7EYi/Hrz6B639sbBzgvhERJtmWJZK21
5hwTmACq/XDp5DkUeLLekABOpIvpIEid+CtKzZXqm4XmYpVvMEecbaZYtPQDwicTovEQRgaV/qAR
knfg/UR5NS2KmlKCiz+JzfBZV0AySPI1I0zZPvkaQ6z2dlnljINLWjyDs/NIT1qS11M2PgP+hogb
rEXfRiaJi8EEXgIsXhplDXtf1BOiqYn2Oug/H4tPGALqLOqq4/9/NpOW99a0v3pm4xyeR2SefZPf
jJtIo/rM5m/SQMTFJqRyUV3Yo8iNl/gm9XVAQrStWc1RR6RF+DpQ0H7q7pw2fueauarLvD+aEdRx
A+3MuoeJ703lpxXRiApdDYJG9odM4suEGniNBZ+mr3bEQkv+ZBJurTmnoBbufjQhXyaOas8i/Gns
YhN1oOJHvIEEjr5S48qNK4t+3VZo4FoLLKfEWdLEuI/w6qAfJ9DM8sthIy3UhpYpfsypfukCpGqj
B8jVNn6YMskr3X97ddtoivGROWjZzpj8/TSY0WkQ6Z05CHKEw+mLeWF88Ub7DppL01G4TRLghmsA
Vs7b7kRTuj+0lsbiMeybjWVGJTT8T10Nl6pgjWGPzU8X0PvBMfvbEwLEGqDrl4NFJ0/o/kCwZ/8w
TNY6nVkodg9oUSWs1Cab80Hc2R9DUS0IwHXWImGcpDWvQxiiHwPJYtZcVELh7xA1QiBuimrVaK+k
+u4Ij4mBxpSUgrq4RkqMO2EWOOWS5gkC2bIWBXYi4rhRvOrHgTyAEagcrYK+I+fvvc8Rpw2Bnj0U
QwZAXXOZyAEZzYT3Ule9tqxU6xH0MAFd0rw/oZxckt7Ju2qabd+E1nGTluD0kHiD4PJXuui+/X4T
jBIjj5tvfZduWZCBmiTA/AmHf77du7TU97VqHhEwuPcJlVhPonyZG2TMotHkfAWjrmTy1yaxDcOZ
RNweaBSNMrU2QLlUdXoFbQZVDDhDjLgJ0A92mDz0grvW13hma5CVLjjk005X+6DQTCIWYKNWwn0M
KfypkWMTKbj2GdBH5URNlrnIp2ZVSwDjiCDMRa08e1u6EZqIBLB3bxjFvnc47/TtCmRjyXfR7be5
6VDvGpspag2s+m5BrHS6HaX4pBH43VvFlh5jRt+wfgoFQ9yhwgCtp/f9QKzzFBA7bVQwrYupgvSa
Rw9jLgCdpbW5KoFLx3bV7Itw+DBcQhSrOvuF1dLAYhwOnSzSZS9BIQwYn5YcD7/wt7ngue128OFv
eYr3pJczpcrk6puXKaPF0RQrl+4zhzyZJS3fBeg++iojtJYoOmBEEzx/o+tABkUs3bTBWDdhheMU
dmURVWtTA+beBpGxi8OMCOvIPWcBV7reYqpoc/SsasHnHUuzPLvdN15Y48honLdq61BZK1oMRn5C
bXmg+xFcDIA+iPbTS1gRU9yhVfQc75DL/KDVKI2TjFrNrI2FdIzpUkRzOI3ftssOYc9NGLuO+pIM
7Qb5mc/wA7y4uYUQyRBQVrumIHhqqnUSmzjEHNOg/+0U+CUT/mAtJIU6xYdsms7VXXjZ7Kk1nrgW
BCt8qd0aWg4E+VgsJ2ZVXD13euciHAqCD121+o6lqrHpDGQXvdX+jBrwGRdW4MozOA0k42uWgHQt
4wQhT0usWQxdlSTNXq/ID+rfC4brtF5gmEeAh0b3FMsvEZCeZ7aNXHVOk27iEaJ/NYVXJkWgqwp4
m3VhnEh8Im7cKL7TQr96DQIMVeED9Vo/3pUQ3VnhwANqg6E8BFBNk+ChNTpvBb8gwq72VrT1cGms
ZDu5pDhmZf6qEfWaWyUJP4n5Q6LHn5ByZjUA2fEq3z9wJK2KspZ3RSTcRTX6audpw7uwM49MAk7L
Sh18UkcA6ZdqT+jiJrMwPDflaGOFAHpjTO0WlT2BmkmGYKoZ93YSwsmZN1bcPE8i/lD22L1ntEJb
EW5ruxEPqchO6MTkvs1g6RSkHC3tJilA4VMvGI3pPMx6GnOuTOwmpfCPjbfIDT+9CLwLFyd7Sd7R
a5b63jlmIb3CneEG5d4pEWBCSu/vq+dSTf3arvz3sWi+8zq4N2KK6VjZZKBxee8lmoJwArEz0PVJ
+gqRTFPreBLc/qQc/5zpbX0sdOgfQ0PAsZ5E1xC5PihFg+OIoqSLvODaGAonkMe8Gcqpdq1pOa2B
3o2LAIkQmXnBLnVhNCpMx2Gjxour+C/RKCy3YYpN3oI3XrShvQJEAl+8sqfTpEGVUygZD17a/UUx
pCnUW9dxwnUM0u0MTWCH3VIesyGL1pq1LayGEBiILGvysGFejynJhXj83RxIpLrivDRJfaf2EZxR
VzDkngubrEE/YjFr5PkZ6giiVDfCjCGD4iz2WZtVh1rh/+uEtvGDllZYn50c06t2nUt+HzD5dcEK
b5m6WLgqy+VUxOhnviJctD4/sHbGihAj5nTAq5tji94sgzut03fY1KXBxQpTEMu7ob6CtLLWWOYA
UTiFffESVuq67kXrztUTUt0TyHCice8c2oeLSYtx5CukVMGEs0cYV+gcLIY8ini1DkCYZRCbqpEo
Ty5eqDnheQcuAHMm5c91ZoqNm/hQU3vSXNqsPjnx1O1aMzhOWSgPqbbtyFRJFz3qs9Aexm3em2dz
KGFeDq4DddLf6Obcr04wm6op3Ez8eSg6SUQyJ/BcgUaUQBq2+CfNB7dX1aagz79oTRa1tpF++xZJ
utqYQoAsEULDaihozVVfFBz70Gjt56iABzggzdr28qGo5yT7Hh3JhA8SXbntbdHPHDw42lT9KYMb
Q1w6WwDpq3Uy2fouO+YhRhvGOt1aOso7smxZpmZuHXIcsMuWBRhZ7MJeJp7PP4oVJqq2V5MZC9EK
Q4NVt/51KfUCkkIIis563X6R2DsAzyMalBhsJeraRBzKEgAZxRId3Mbb+qTTLbsExnyLM0pi8927
BlNR0yyOUfmoUc0eapfYkBHZuDfuipAQJ76ER5ruxikzmJCkDjgmv5Krv5anKv3TR0OEtCrQH7xZ
nY0maTUZZkhXkwRnSpJPt4NtGNM0i3pH7Pru1aua8iQAcM8hx2RaUScg9kIkm6UwzO34jgt4ugsr
9dMH2R3aI5LLTBas0VQQxtC/K8A8Bz9AMsNsOwSMYtTbhobXgvI1PGpWD59JkiCc1VTKpTOodavN
1jijpoHnD4c6AcdaQrCuRH5P9Q6FJcxA9jbhzmmy9OwPnHm6ipJpaKxtkKcen2V0Nymir1x4yIvA
QfiSO4AgDegTAv4T/gm5YbT9EQ3qq52vb7lbiu2o/fTJFSYajrUswV/Zp+oUEsVQeIgbILf0+fhS
ZnmyRM9I4EBncIRPgIuCkqz4DjnWsm4ckN5CUhxjvlnXdbR3+XrCqzayXchHvi4h2q8YcY8rF7zm
qBuK2k5htvftk2xTGLozVxIdkoFioYBxZdvPqpDqjm5+W9gkRrpi30QDrGMufEhA6vJw2+im2kxT
We3TTDI8VKiWgpZSzdWR3Vga2QEoqAEAd+0jATsc1bJ7ZdhDaKjB9dOzvfIQayXH1O0msZXlIZlP
Wf/u3m5JFHYZoF+e/l/3i9teKu9y7QX9z9+7tDfSg4o98USTXXtKEX6STkXIz3xPVvkbx2JyuT2W
ZJQ3GnFNB68qw+e0pVngNKG/vT1a8lVjDNwNa/j83UMWVMipjHbjNIzWyopQv4Fs1jbxyGMLQQsq
0kQTL7roSF3OSq+2hZlOe69I1WHC+B3b3iU3nzAIiNchaiCVFGQvtA7ryrB5cnCWXwod4XIXyWpp
x+reAodw7hIX5TcOhyieLZawlZeiwzAIucc+SElxXJLL59Xx3qPDDiR1SlZoYfBG0Vx9q50janW5
MfOh39qecjhKCWQTbXHnj51+TWDE7vQo+ihb9V1nzdl2EwQRcdnOIo2XiuXCqfJE+4DzcGWjnGiq
tjqZXn6ZtCC6v23aURh3WfCDRGeEY9nTubNlvCXYl1inQOedm/oQH2hDXKq26y59mQSMKWwsCFZM
aglstFdDc7784BpaofHM3Ex/oq0CVu+lDUcqzkR0j/lUUuy3/oKGWLGlBBb3QTSmB3wDBPaKAW8n
jdP9lJcIf3vGRtYgk11u0L6eUChzWMrLqyqN/lBK7RLRY9n2ZWid9TbzN43lU/ppcnYs5Qay1xGK
oDPtdXOyx4VLLN/59kATtOJo9jNCiaf927jxYJxvT9MG5l2oLwmFmvf9e8rt1m0fwMaAqrfV1/8e
vT0gRs3CSo3oQ9HnPPyvH3C7q9c652tLJ4WNP+D2G//rpUpa5nrIUJX/e+2/P/62L9dMPDwwpDe3
n8DSadgZY3XfhqLMF7UXOoeojLkZWqVzuN2HsgJR8XYzMNlpRS3NjGBEiD0//fbE2wODiKN1qcg2
ZnZdRBbtW6YC9HLcAMm7wLTBcML71dNeHm9SSzwQEa226ZgP+BR9Hzj1GNb8fc6K0413Esbcgy3t
rjr/vSkty0Cqmbprx1dVxhx9XHd2/xGwrGOE+v82XdnnZ9n7wc62mrPXTtaq92Fc61E5IgqoQuJL
lG2hByymgBan7e2LAHtB3eokQh3KHGE9CrLqayzJ+umQMHD5gLhltz+lp2eXIqm/MzO2V0FcJPf1
6BvIPprqrjcccyOGTj+nUe5ta4D0J7tLwb0Xrjj0noOUHpD5PlWxf4RpGO0sgABAgE1v0/aJtcxp
HezV3JksSXzyBqSf/tysdHLdxD1HyjIdhcNYa79Ket1dPW+mrsPVVVCW3/Y5s1c25qt8x4CbkPi0
eOXMXq8iJAEcUmwCqs3L7W40aA+OB+czoQVPlvDYXAbw5xfr/9/qo2+yIHPYk+m5IwD3EhOJTTen
EdHFqdu3LGMFEJkAP9DG4QLuiy3kjOBpboElBv0cEpOg8oXuJuqRVgCWca8ctpdsAuceljrWrgEb
UuMFj3FaHKgJfJq8bGyfons09H7zb1/TWL991BmkPygfhUzy4VkyP1b+nUaEzwOcZv9BiyDv2sQc
xdjs8F3EI5JzNpPmMrRAcbN1ipqVnwTtJQe9uLttwEiVd3Zr0d5VjzH4kXeLNN6lHaLv0lQln1j/
Hm770TZPG3p/41Z6mXq3pmztiDR4zmLc4pgNTWjB2GTHwv8GkO3FNm3yLpGbIlGbdoQewBG8DV2k
cxWcsa3EmRJ5KPZiv8kX3ugHzykU0RWWuTm9qMISF7hyA3eWUWr5VLoFCGuXOFubHp5u+skjCFi4
U6LcmQmLxazv/HUETHiRW2OSbzLHUHiGyQhaRFr8nmFa2YyBpo63DYH3MGeN5Bm4QTazlYt7GZlq
5/Stuct95VwFideEBQAIqSj/xzz8ViYJI4jE39qazCQN6c6hDTLvPq4dzKeDEX67KJEHhrovaH7C
7eBo0T4CPvSIuC76+zM8OT2LJM6eB7r9zEL6dFd1rvGk3PLt9ktM3/sjrMo7JhGpm3HvTsey8UCy
326mphFtpC/3WTkzjV1pLvU41gl+6/L7RsuK+7hRkjyp4s6ysmnjOnbzUEVt86AHYiPwQt7ddtEq
LI+i7f/c7mktkVBG0hEnTPQEDb0+ODj0FJ9SrJ9rPXEzDMVTx/U7UyxEyJDnalZQ/Lj2R2m8A6aJ
US7l9p1XiIcgCvXHoB4+J42JfU4MxtXxTe3UhQWlW2wVn7JtL+FAMV/DCFthHUZxauSC7qCefvrE
ajpVJt9L2Cjz1H/aaobvv8X6sJia5J1JXgeDpUYcavjxg9E41S6lSN7FBDvvat1lrQgVaBEEdvxd
NOIYj+6fdky1E4PRrdLJLMki3d7Ftjq2ttsSk81bHij5NlXnPdCSqR5jUbSHgpSrxe0ueN3qMXCy
DagR1vvgeGWakS8dkBfnm4h86N37j0EgqIQHlmqOrn9ZxAQsa6RQu8QbPxmdmhfNNv8ofCeklQhg
WvxrL3U5MV5TGDxM33+eP2WztRYqdau3duj+ZHFIVzLsnrHEMEaWdr/P8BaNRY27ABHjFbrSMqOp
vuLTeeyrqbhWc30CPSNZEFZRXG/73KIortDBnyuOwANqkeJ62+VIN9zxsXOZn5/x7wUDODJnkMHx
9vLbfrT4fKFDrm6tYjq2uD0SlsD7CWo5317PkJTo0aJL153qxeG2EdIWh3He/Lt7u1UiimQt/389
7JcB5kIDMsX8o4CV8OTbj7m94rbztrGk+zl1xF1D3DiLLI5OMWAqwgH0IVl1SWCvtbrRr7eNP2bN
vmGVvnCcVGvWDjk6nSJNQGdsS3/KOoRiGA+Wy4U3R6Z273KI9cZg3sHEY1KTBvp7XTvu0haaweEZ
kliSJt5mBMWyDDWnfTb9ikXaoMi+siuXIleiMQsNkR4Y8M8D5+x82wyh/p9bt7tQYrsjBDKa4U18
RDf/n03d8bHMsY/xccic6OiWerUHj/ChioSQ3EEWT9LEJs7A+HbHDUb2WLgx2thuT/1bNUzDbmoK
8wEflnkXuDViBc94uG28tuYfwOoYOjOhBZVrjRsz4dyrAojzjtfU5KyO2TkbcTiPhEZ8TiDiUzNs
n9tKq/aDcqONmPfrYCSb/DOdIEXWSLX3ad9az25hw0+c/JfEyneOLxnO1Km4C0IYyi6OqzXFvvEa
NuOJRojz7af8ak+aGoAyotsEWJwdRg3/wbcQrN+eMv+gNu79t9pjYl5zkmb4SSd4TLv6rIEzm30T
zduY5RdWI+GPG453Wt3Hb6GLWCiC3H6OHcB0rrD0dWcC56k98/X21JofrXo//PAZPK/QBQ2X1uVy
y+Vj3FSCy1KbKDKFsW9ecsDoUcjBupYe5p4kdlPc3W51dZBXXQfwlUdiUx9Gn7Ydtl4ekAbtCIUE
4vaM23PDticis3RZQ35UaWSecN87ZwS5hDbebgIKK9fjwAiI3sFRKB/cRW6KZRwizS7AhbT0ndgZ
FU6XE1bFTf7/6tRtb7dtvFKr3Eu1JY3QlUN9tErGrr40fvanpsj8ihilUMwbf2yA/R5cKTw8OPTL
KLZw8OXrtBL01/P+s40a0i47AlUAEWQvnZJHeo3aqXDz/2ym+e5tH2XbljDc9BAmiU92eOv+9/P+
vsywn0OcWLt+lB11vkcbLu1CpDkKUe5tQwJXeOL0HZ6m0bR3hWkzXWDUR2j4WzjFyXZQZnzSyLwN
7m8P9L2nrywJ5/t2N7fL55wz/Ra/Ds2smtwPNIrueMlx3Y+hV3DyD4hpLkld6cw7x33uOZdf00bX
rmVcaVdJoEtia8P5335ZzAwM/klinNS2HpMDbozmnmRsee89olGZNpZNvE5q1OZ5qtA/mm6hf6Gr
oSCp1YdrQ64nHdA+JL5R3Xs9bNvbM9ys5DiLPSJfiVJPouFKqiPJKThrnztHRyTdqK+k01BZkLd7
DaPCnElEoO7nB8C7asycZ9p1jMCLXoPubYXZ+sscmvVO99Dc9Ug1X7hCMTGS+myGqtqVj6v83qqx
zVaas/HLWH/CLSE3QRWJdTF7CQerTA8anyyWNR41Y1yjRvNBbf+Yq7J4y7vR3vYZgkP0Ovkbpn/c
XpHfXpRTG3d6SZpxUQ3xfUQds6Glx/SgFD1sDL5ulN+sqZu03ihGg1tKk4gJIyneA9rTxxaNzzJK
hvpFOtgsMSASLROq8SRH+2IaufbrKZvpdlL9CSNZLkSlmlNae4joizhdx23SX10WKRtqHBTCmtRo
CEt1jgeLy53GwIoJNdEoxEvS5QgPqYdNo+Fzu0xxkdLe8NSTBnh3IUG8fUbTeI4j0yfs2idDL4xD
MLD1E9D6CV1aI3Fe0iqJRN1g0QCClpREY8VFdgyCtp+li+LDSPVz03T6k97HDv9Txma3/W0yHDE+
5ksViB7wWrYlj8S8QsRQT8gDvUVQZflBOL16cidVbvB2qLVF5UCTsBtWXKj8tcZCedt21vTq0bFb
QK/tZnhvBr6S0LFMvBpNaZ+LsCNSQCMSBVNJS2ipvQ2M0P3Aakx4Syeaq28wacwqIAK6mWrnRtJP
QdGzzEVSfAmtPMo+mF7STlnbSSlWrpZsX1g/nG5PGBIUNi3C5js7a+Izg62IP0/kXymDLTRy8kSj
s+fC6dYbfcoIAomTYofugNWP0b4HBc1qPUyJSuMtmOF0r6Q+3qeJ61wq4a/+7cL9w/fAKe5uT7jt
T0K7PyCioS7kNbeN2wyk8qGYWaqBeQ3hdykyKy1NT0j67voxi+7beQN7w77L9Y9/e5LCCe9zEaxc
pDaX237HjaNjY8hklcVmuwmnsnvVUbQuRtfpTgjQu9e6mbtDynpiEO1eiTt9zOfdChf23vTqEsY7
L0p82SMLKPP97UUMTV9kOzXXvnbKZ7OxFrFTeCs0OET1InIpIUdSrQCKIeTEDKxlmJRYIeaqBrni
j+2yGK0xsm64rA4fY3utBsf+RHbPVzilXYtxZnyQdvh7299HNkGlk4iIspbxqULmtGrmF1S1tkQN
bb5h/Yq3QaLXO83vqhe+ROSd1van5jr46hrTPKQRixpKQfsZRJLEiRWHZxX51nPnQzwyuqI62zDF
n+ks/Oq11P8+WHYzU7pY1yPGOLe1jA1D93ir5rvouJ4cPW7OLOtieFtEiOO9HIjKU7uwgH7iiBb/
OBkD2uhjxK4/ehduYqkrhK0FcbyIcb8zGB+z/9xN5HqAshPJ5Avc/UdUtIy4FC1jAwvpfNpdKX38
sgJFLp05kZZaJuvEFiY64OY8ySg/0vENKc6ObUjhj52Enl6NWCuN3GVLFOfYKGNnMA8DJg0RX+Ai
DviOEqdjd/uuo7tvVT4mKu042FN0uN3rzCpcCTMhIQj9+iXU2QguBOTsjMl6ZlEeuin3HmYMj5Gy
pjBi8qEtXVt2pQ5eRubvXGmpp9GUQzt7KvPI59BMipMnhzc5Aq8tUegrgrc2aTo8giNfu+34xVLY
Ngg4zozggu0TallAIjjxEGvfNiHjaHJjF9WH5yRA/2j2EKvjnmpOka96Gt6HkZZsopEu+cy2+LCd
DvMIpjGdQNFDnspD54TOyjUS7RlyxTHuM+PTaLHEOr1l7u0gPANvyxgGyQc3RpfYWNHWzOJ8mzXG
k5sPD7Bvl5aKnp1kOFuaPCI7OMVj80Rs0TLLgq/JEb+4OvHxi+lIiOYXxgyiqNLy7CP/ykh92Hl6
2uzmabaNkOdYGwI2S1zsNQGLZgysXd+WSPM6BBpS8JGrArmWlySMs3s6E7xd8BtyVxWMOfuE0ZIA
ir5oPLNYosNcjYhPsZMG2bLQUFAW2gWIiL8ecXcw+MshN5A7rqgQ6jZFFtJg+zb8EWoGNtqlhNPm
2YG3EBqtGCC+3srT/GhpDgRiSVaCsIfMrajxmiAJmbhYh2oxIpU6FI69whLoMH4t60Ur7RWxxPGy
aedUPDADq3Tsf2q/H88Uy98ygDOkiPTt4eiUXP6WcWSJdWz3Twnc1ud0Sp7yh4A5wCHQuGS4AvjC
oIocPYpHEHATvjLFM86hS9Mg4c1AdQUVOXChqA26ndlqDDHeuIkJEi01nwo0jwQK4wQLosleGJ5g
zGcSiliB4FhEn23hBAd9ZNFjCEB3dvXd5+S5h2bcL4sxR90in0k3cVC8cVTABV/XFvY6Jy/RUBoe
IXT9iaLJI7EtGvnJw97PgFHQPwXK8BDlJiKq0CaFltJsofdTcTD65MH0cR6IYNwTFqlWZcgcCSwX
wTibtouYJwhxElHfnVC8wshA/Ica5jD46skzCBwhUXTa0gB/TIF1bUOz5YqVkifg+s4vi62c6Ozu
R85vGaX6yoxSoHw1KaGMCp3If2uq5NeyNeLukhdcp+T81EzayljbMO10kN1V3jrLHt05TUuK/MkT
VbSLKmxnhpWtS7dEb1HKjVclryb5KPR1kBp3RLyDoY5DQJVLqtVvog6ODTKwXE+NtSWGaJFN/akj
bHoE22wCDscdk2O0nEONfPLt0pQkWNcheVTr96IM9oIrVgRdUKn4R0w9ipGufxb9pC3oMo5rINfk
3blGfeiCYQ6glMspdZfMnOONVzbBMk/VhcnNaiCK2tdDzKeVefa1kCmzEu9c2DmDGddxJDncsZBj
lA5KQVkyakzacAE8/mLRNidaLS9IZ6XRywlJ4OwTKxVbX4pSZZlJ9RzHyTIc0gHlQRYtG5psnOiP
U1uSVxnCRDTG8FtLy/v5TY5Z/OkEZ7DBVEHjQp/6msW2ke+KdvzQDWvc4kM8lW1SctJOUoyDOQZB
AwS1ZccGDLBT0kjUbvVi6h3a/DHKvyaXC+YiahloDl/wJAgWUcvZ6iA8orAJvg/aiTVtCSgWS57T
+7+eLgJS16FmkCbRLhqLg9Tl251O+icnVpSAhhXtSYXLt12lH40sq1eZgjlAWE11dq1Lb8txsTML
/o4x8p9U0Z8cDOFoD/NHdcksQIIktK0ML6vnzsV3ZdIMSh2ocB3nYIq+ebmwBwS1M1HbYpBaZzC3
wkZ+ei5i4kER813lJOtakfwsEVA9xaa62J7xGhTjfeOWZ4KwmQFVJDsNOUnWI9pSFP0cVFa6K/WC
8X8XvVg9ZxZ6+8lCi90HR1R/Bs0/9ZFAAJW9Or6x61QjSFnG0YGWOgrwJpCiCPBFCzADB4vSfDeB
CgIcBB4mxwYZhIXQxXS65VQ5P9pE+poWMz7CKbxM++BYqWxYYTh71xBJGCrdR+kIcqs9Odigh44f
VfbeCuPKnqbhKZvk3cS4WDHftVR7HekKLkG5LOmurGInjUiU1DCxQVeOMG5n4Wlwi3OUDmT5qO6B
Yw7IrC9IyZB/IF0mW75AIeqSpYzHxwShBuJaEVOcQxNlrRCuLMc8uNPEeRtyNmlXw2bK4byVcbZp
KnDWOlCCxg+wLDYCBVv9BxUG/VAf3eXYlNu4by+9tF/cljobRTAHKekS5ix7UMEny+2j52wRQ/LB
PEDQIoFvPATGpMOqwPU7dPDq0Xu28ZDRkhuXRp48ta2F3KigVrG06qs3GnynTvQU1d0xSKC/+Ol+
EJRbwHbC9FrNY6Gy/3ElAVVa9alPD2Fl3dkYIey438nY2Gp2eK3rz8loziDHfuxS3oku+sxQ8WYd
maNNCj4+/EEE7+PWqDi+reBFo0WGmHnPn9Yj7a1hlBfHWufcCxwi3CLNJ+FPjAB0NBM5cjNSa/M5
oBHpMLqMWuQCvUPJ4YcInc0gk4vJRL+e9XW8mWTAv4+AGto/SJDsIccoTqcjFsOEW6ZdT3XK9aYV
BtFeNmM6bFtClAs8/T9gK0CzOGJcZD4xqgN4EqHV713K0t7Xyt/SylZuNw1L4ZFv64ttUVUIL+gr
rUtJB4Se2h7Q9apkTbZrXKZJGWd5y9O+mqlDzebnp1SGaKVp+2RJtyI2LTtCfGMh38lxaUFaunNE
Xq/8vPVfA0u+RE3d/KZ9Bem2aD/+Gktbd7wyqonwFGfLcaiDJR/hjv+FtuFvk/vJQ2yjSahm5uwg
s6QsVw4WXxyvlJkdNKPQ85gfzW6VvKcojy0UaZrluc/hfCs3NHG4eVmkZhKta2wdxzJ/p1ztDARQ
n6yxFlFTMGwUAfraUTtqyeC89wZ6ITqwI59m9mPMviWzwsqZS757Wu995bFZw/OjZe4xjrC1/jyW
htg3DdwKI82vt00fdktDf/jLyQ5Lu71TTjAeynHSVvXgNjsdxQqx3ACbINF/Fl0HkfLZJ+BqFY22
+zX8JmEivwPNZ4wMlu+jtIK3UffMVWI6WMlmmlYXyoe/5k8jJiBIphD6U9kVvCt4aTc3wV/7MOyG
/ORr+Usy9eNHYtvnvyj0uhvrk63n3dYaaBZbzjScwUsWm6YuPL42mrxqQNfPcmZ9SjGsUbiMbx7n
6EWGIwEMaZ/4qxzE39apXQIAGrrHut46f0qLIs/vXrzKZTEDEurfpu7uJxN0jJO5BdlqcOO68T1i
2jTP9jHSlYPgoxzTnrnWiEXCQ8qpafmx1QxmhzcaRKnA+oy0rFVgb+K2Gd9zFp9epk+foQLe2jGZ
XJXtFN4rxtiYaFrtDOjt05+L2SEpzVdsT1w8AJRhC43vZFmnJwopY9OU/vfNWGvJPwPeRa2h3gM8
Op4YCTtPQzs5nMLJNin6xn5CkNRs3LyzuSoirE/cmEC3OfzBNlBe2eRwj96ckQdezrmaNkgaYhqa
Des6uDpN4Z5rNTyBB5fPtT299WE+XodqwiXStPvYHJsXnBBQMj0as308HURQl0fT7rVFhmdFhQ5Q
yxmCkAn/bOf0BpQHflVlTD5Qpe3bJH9IeTOn25Nq9KQLfFHE78GcsaRnHErRbQSRpCQ8wgSJ0bcO
ltP8D2Xntdw4sqXrV5mYe+yANxczFzSiKJIyVEml0g2i3Ib3Hm9wnuu82PkyWS2o1H26ZyJ2YCMN
IFWLBDLXWv/376YppgSVz2llOc59E8bqQ2eC+1/3BmWH0mhmrKgj6k2PbASggZnKmKsR+sO1WicT
ahE0g0ZR8+pWKdjDEuS1yRH2XmRzoIdWGMWh5hG/Rx+NwrgwhKo31MMJbPFzoxbqTW41mOO4aLkl
Z9Yf9Fcktt295pU1dFiwE/YJFKd6BL9J9inGyDqy2GVGk3mG02whYKjV9eC34be50XYOiU3LP0uu
WBNGxiPCPhbzfPEJLJEJIB5n6M0GN88IxS+/IZuZnIdKKD56/y5m4js1v7JZKPOPQD1Psfmcd+3w
jXT+s9KbL2jz6jO4BXsNtSAl3WrCB82TcoR05KrXbVUODzrhq7jpu21SZJRayc8AtnqUVyqU3OTp
2N75JP+lGM3zf+ZGmX666Cn7n8QvqANg714JUFpX8XQL8nCftrZyCmxRnZh1LuRWPIdUNz7LA2ng
cN9pzs8Udw11UIbHqbF1wMo4quYwh24LSuZYnbQ3/eSUX+bQs6m1TCuEqArQVUnpyhJPOZmB9ZVi
OYwJXYLPdvtvvZhcSiiskiIKNdl2g3J0Ksc6dg4+6hRyV/xVrgcI4Z8u/yGCITNROuXWY5aymiDn
Ge2UbF5PLbpR6TRBJf4XJ23HexPXre0FnlVTXg2vMCM5MjkAF+OB/6bIUIMbbPjY0GrT46yRHDXY
HR9iF76H0xufcYDJrtvZ26rDOD1aNeQLvyL1odtfs9IkDyfsoqp6JtxWzBBEe1hqflw+TO0Q8lfv
XnLbHs+UQ4Qrli7Ts4F5QlMKOKedT1cICrJPQIIMvI0TbBJ999NYRgMEXjfZ21RBbf0o8AisqvCO
BBVDkm/7AklM18FybSNEPZ3dK9fhVGjHy9thQpDoF7m5ahIDv/J2hLfdEN1cOTrO5qo8HW0Hi1IH
Y3T5ZYVgSZTrVauUfqd7zjoPxuA6D7r4oCjXAF68+xJDoTVam+wqT7/jkeCyyYztcRd0fAZmIJlw
ou2vZdP5a8+q9dvGpV5ngLi5rYbBflY669wXsFpDPmFdG7Vnl8cmatlbnEyFuI46APmfEnJeh/ae
V7CqRSlJ4qJ+HERpm0uduRKa7k1XNNr1xKp03SEyv60q7O9MYfMRZFlyRmMbU5EKw3LCf3jDP1xd
O8KTq50j+1rXckhbw1wCUR0gJalFe5UZ1ypKpGLdu1OyLWDqXkS7LjwwY6zCB6WZbDAReFV2nYPA
FA9bW4XoSDiMXBpcM101nZdZo3KvCb8NxCPXros5c5dOe5LqwXOvjpR8p+ty9pXPINdM1KiIrIkq
QY2FwvKp1FgMhllPhXWY8NLn9RIQeIEFbBJfl19+m9zXTuj3b6muoMT/BSXFU+xqOxc+5o012uNV
SV7jGpCh8J7uuk9wF7WtEsclvgACDB/74KWDiAKkWiv4XKRRgxuVUWy7YETf7Tb4kym+9dzrvEyg
PyAHkC9ZNzA/GXuXz9G1JHovB3A21k6N7a9hTGV7bhjhmm1LdAU+AFonJiDZSpL0hRnl4h3W/G5H
+aH535+KjP/9rYHl7mdx+zX72fztpP+vF+Zv1pj89F+/3eZr+/W3xha71HZ66H7W0/lnw8ZW/t78
O8TM/+ngf/yUd/k0lT//6z+/g3Jvxd0CWMR4UMoh4Weom+Y7ywFx/1+D4p/5X//5f/9P+7VtlCeE
sX+66mJkqdj2v7AJRxzgmZ6uCQ/K/xh+Ni2OkY7+L9MzCck4lu5RCYbX1i8jS0f7l2GZjoFyxtX0
xdBSc//lGbrFe1bTHY3IhvO/MbQ0NP4t79y8TJunvK56tmboDuUsrv7BaCaFYoAmP7F+VvChLogi
gIWbMpy9ncQeDWalb7K59nZyVHUV7TIqZdpyNEUKchkd/+JaeSs5+a+u1byveGWH4FEJFcmDSxlf
uVraksEmaWwf+mLSE39MVJqjnfMlgSNYH5cDRSbvm5GZKSS5r6l3MD4HZZodDduD6CaaFeKw7TBA
CdHtyvysO+0PVC7DXTACpwlDsot1fJWIJTeK0jV5Wu8z8twry4vb1ke/QcWiNHqbhPGDPLNLzz/k
fmCzCRSke9mmGsO4ERIwBNTB1qT2YdXWRhxsJEljTDWnutKwxjnIdmh3d0rhq9/KBAksK5X8GM9h
QdCAQ+iDbqP62lx/GJBNebCjujgmJWUjaIo5LdmRDaSTxI3SccTrKURMjQqyvyIe6t7GjVCvIWck
ZsbZPI7jigUY20kesI3RPHsqeeY2LZJdooQFtlW8BHpxkMAxXy7NUAghXEJRX65MEOGbsqI822jb
W01AiYMSqiqx4QZbKuCMxKytxzAohxNI06cqy3xMZlSrPyc4P96M4VpWenWCkMG/o7/Ooyi69MkB
8V1ZedBF9rJpz3pw/ruL5I0oZL426gLF4WggCbWibjoMbvL+IPtK3RnfDci+3iyffv3NXeN2ivtr
8CqYsBtRSCmVYu0a09bWtWmHj2MzaaseT7gNzKZ2VyWtcdA0vbspHQHYA8N9i8LZ3uYuNEZ9hFhg
KUn4OcFej7I8rz+UeYVcUSdSEg9N/CzP0rezhiXUpW85cwxdv45T4vBaWpP2YJm2Q2gESFO2B3Y3
OyTmwXWvATfoZ7Ekbobw0QHdcT3XfXUdjKp7LhuCer2SxT/Ccdi2VZi9tj7ipZCV8InCWv8YGLzf
/Xbyr4rOpC4ThTtF4yo7QT70xVUpmKeh8EUjwkqkXBwqgFgryCklCRoGandC6S6HlZDEOOX8351u
POHJ8orOZeB15lXwf2jmEvtZIOW6Mbrila8n/6C3Zi1IcI2s/M4OMzv8ihJaUzvExA4J1ie8bg1I
XZfOy3jcaN9sgiMwxiy08zDMySZjK7GzlO9ILMaT9FMQRrEuRYTzc59iNQ6+ICCB4gYgPjQLt8YA
jck93jzj5ZCbG66I3vcEbG0K1qc732TqmBIUM/WJ6uogeihw6VvpOJt+j4bgGozf+Jlt0q2Ts+1/
88WQLjKWeI7IPjL7PEyWNn/AOx8Z+MqptfjY9lqG57ApkAfsQANfPcIOsH+E0YwW34o+Z643bFXL
j4/FXGenCHvHy9Q+n4+xmRWf370I/8JsFAjxh7eLp3q66VlUadg2LyxVvH3e+SVTNBuxWw7dn4kd
pXtq3GIEhl5U3qAfKW7aRKctTz+2P0591/7T6cdrm2lO1gorbzIMs0rVVwBwYxrvsKWIodaQEKH8
gRgyMQNhmyEPgG1NnmEZDMm0vfRnegEDUo664opRqf2tnLdc9nbF0m/pM9Uf8op//hlVXp+qfMix
hqkT7GyK4SHS6/oIMCUGE9iWX4OkvwlGI3jOPCXam66fQTpwy689oGLKPJqsaKDrFu61nSbNs6Jk
+ywmt0HcgarH/J7yceuchd0pmJzuZbKs8HomcLbVnJbdETHoVVY34V2GRP66psh5TakltOd6Cl97
v5lA7avjsYeQ/Zgl1b0j+ht3DLdqNvv7KrLyz3PHGl/0dx6UxqmN9Z1PbBMhLxULo/PiTzjokAI3
EbrQHfSYesZl9BR4bntozRnx0RBEr4Ye/4ObnOb+bsts2p6DCbWhm0DfWOHwUfz90zfHBoUpqh39
gDRvJBE1Q/eSwm2qBH7AXbBmKH3j3M0ur/JielVTz4aLRlnO3EzGOQyUz6Sg9SttKIhMviEDZYBJ
xpVkn4JPdZLPwfWHfjljhMFNCYu4dhmO7eq+Nmr+iwvq29K//AhS7rsy7B4cyyy2Y9cNR7XNLFEt
FG8h+gUvrR3fOeLLDYj4vrJN9bOcqofmr6n9rL+bWjip8wOd/j1lPtpnYpcF4nVi1XXYBlgxKSjP
yvze7YY9X8krAiEUY4ozNTUTrJaFoYI8+3304zyUNFdjQtGKvHYZLdyGREjdsTUTbFtlgk20HLxS
24sw6H7pkmfL3MQvccQWl9oW9jpU+F5HyTQhzP6L28k+q8BPb0iJNohLl9t9vCzz1LOS6OiP2KP5
czp94uUZUy6g1S82NsJAyjGTCcoWo6+Auo2Y9CTqji5aZVR3thaOo1qENzXkwieNrfqdHqo6qpNf
LRnxiaLqSceK6k4Gg8SYbMlY9NvM/9F1s/gJb3dZfl7AT5Ctt7Hl54mxpfX286wcp8ykjLoLm9FF
V4XwVUe4C5IEeUsUYvHD2XJI5ECAUzdFyr/m/dVkCJH+P3gOW7/bQlJxZVCLbDo6UVbdcw3nwxe5
7KbC4dPr/lCCVLPw9UV0t5VbikLbpZ2OGYkAZyewd61S+VRSkfQYTV/7zDkgpQ1Otl2znnhrlj7Z
INZUwBPFqCeCvF4A24onlTVX+tGgrPSa4IV+tMSZIfrkmexbRovSx/fubZ48G6LhrOVzhOiDJJxj
UgzeCrZsMge/DnKg6ACbLn1yyszjeS0HSumsVYvrNNEpbyNny4kehJPL7v63zf1/5F12X0R52/zX
fzrO769q8d/YMF32gLZmemJj+fvDcgyhLYe1ofyIYvWxnWv3wXXi+NQkfn+xU2PZ9R2jWPeB5WV0
qt76Xfqbt/5+FjUTFQBFMX+k5v7dfNlvBM731P8a1dRIt5hkr3iAahc8uvyiSlC67FPnBiYlsqCV
FzZYTC3Dco78psszOZEVCBAVw+SOsvNyc+xTc0gPoUqFGhuPKgXUkffEumXwNSsMEouqEW1kU8US
96GlXEK2CrE1MfwACg0164fIep0pkXf9yTqk1G6iHRvgkVGX9r3iTxT79viasRVB1/rHDNv64Vs3
Te/ae8egxqLVBIN/aZO7+PsVl/3nv6LD5tB0kd2TCWdP//tfMbD6iOLX0Phh5YC7GjQ2x+7tYDfC
y1y2ZbjdLoOt0UbNzdJV5Xy9UEbhOvXmWZg0UCCNsDmZgiSgi4MkAkcxlSDepJnrDwNydKRsqa11
mClAY/ABxAc5vYVKGm8iPaPEP9L2aNCbO2kDJrG3or8wbfTpcm4Sm8kdVQSH3uz1JxwyvXvHiQ4w
BcjhJZN7L8YqQfp8G2tEyzSHT0WRTlRJU+4PLTU+yLN4mH6dASv6dbaMLmfB4MSHREfq9fd/G/dP
TzFLt00XaaJNOaFuGR++Ya0dqfGU5P73ZIJooVHFuermij2LOmcHW3MzfHxoVoByIQrEM9waVskr
OfxhIpplh9o+OV1OArH060bLdHlL2ZS3dEvrLtWN7CoSAcNIhglbP+1uS+ic9MyDMd0mstsRel+C
kKBZ+AriNfU2ThyrWwkD1t2sRUIUKIZ/3QUUFuimOrO2RbAta5d0X6909VGLC8AC8lQe0HthXBVs
ZUMV5jTvJi/TqCuvj6Hqegcl3V6cWmTX5RSGFg9Wx/AhkwM6xbFougJoRhUC0YgLm1cOWOy1qMqR
MNTBOZbqRL01Pny/+uSAPFCv/esOsumVlnfz9x8AaGp/esa6RIZN23JVj3ig+cGJNHRCP40ntf6R
tOCQzK1TUpsdTsopxfK2pHh7L1uXLkqvMP0Ga7cJDNdbp5e2mC3H4ySabmAH7yeYrycjCymnm7zi
3W3kgJwb2boJvw1KpQ/bjFqbWfli6fkZ9owWrIiQTa3D/wcG1V159Tr4CLfTNlcf1XAet3mh+Keq
VOO9TgoT4nZonBJWTVAT4/rRyMAcUBUTvIo7homDF3J9BK2SnF0jrHemUhowlarsu6mqeAMN00vU
g4lD3jnckIb17+WMtLYHvOVJ0LbyeSXSgaPZAbGUD62hmgAsGUGKZv+PkWUixdgQ+oIey0AyAA/e
WJBUHcNHylqhZgvKDk7pzZXse5vRjlWygZtyrkQAgcLX/AoAUbRpRFP2RSlCzspj8e/IkEPw1pYZ
TTlR9ikUEm9mgTuUA8u9LoYlOSXPWqO0N2YVkhJCik/Un4CIOHN08HAlCd+DVgUiG/C+X86Qg+JK
OXW5iLQ0URRx5dtt5QzZL6fp5GPlbWXXh8t/v22D0+I/fNrND5t/B7MMlRo+sf/nAwoE5sO7yJtj
PKRb5VvSJNuW2IUBUd+tNlrRjRv5jljeJW7vjbfuq+y4wFnlO2XKDEpH5/nXfNknr5xFHqb/zgdJ
3FXw6S/3+v3+lx8axQ4yJp5tYwbdXBx66hgQq95fVn5i+ccWfOmB1ZXcl/GRekDsJvg0JG1qPeKQ
TVEcTqA7idrPZzs+2EgsEXkxKmn84gJsdJvLBURcuYC6A2Bu+U6uUBVgjRCwkPLIJtnVbqOnGsbW
Yv0a+n+Mysj7Mioj73JUFZM/XKslav5UZANFNuX4b4lvRoOb38sDnP4fM5Zbe9mSgx1+s/sYbZeE
PKeqPm9gmhn8S7Ii765iIC+9WNXESF1gysPrqya1A7NrlaDx/OC1waC99iE1z2jxg6AqdmguQjik
dfhIeWX4qCXUwgetcie7RjJgLLLwxRvIk0NrH/St13Y5oMSoX1sadQEVcOU7oFneXYmCe0U0Jd0v
A2MCZKhC8iGnLf3yJl2b9+8GiBVitqIqLDYiit0PfV0R3UhYk8dlca8q9ndZwT/1iP4c8Bc7uyyn
Fx+6ht25wzkJw3/4HjjkcN5nWBxhzWWaqmlpDmkbw/4QA+sG363Vah6/jTCdDCoNR4WKV3O0TqzT
HnCf88s1Krt/G33oHWYBziBs21yTnB6gMtCUhx7FQT5XZ9nQIz43puP4V7IZarl1CmLrQbY6P+8f
cTj+d5JW3UHvlRLYWGle4lzTpGyLYVAOMoZ1iVWlLiVxYQ86aJlnyCiW15FB9ixYozdyEZZ57HcS
bBk2ct1V/N70Ji/bIAi/Iu1lnYy0eJTBfXkok+w+6GvKU8Si2kdEQcGOY28v2YC4tpf5YEZh+LNA
vTFjAL7yjMJe91NFfdMg4jSy36QC/MajKvtT65Yf+41B5W0YRzVQODXw/2Elp1kiK8aSEVGTyAia
/E1thzpJ1fZc0zCJb/7+aHMrsLwUYBTf8MpxN7nv1/s2625B+FIoP+bheAqKesRDj7MiyZu9XTe3
7DUa60ZOFk1KJXEv9oxzqgKNobowuy49L7xplSGD4AYp36FS7pF1lLeqoyj76mQjBu8lhQh16lKA
gwjSobwHlIp1qws5M0H8nAiXO5FX4oV0cbC4UH0RKnnOjG+Cj7VcryfRT3yz2k2Oxml98QcUqy15
ZodRc6S4mijYW1+fo1fTxoAqBk9DLuIH7bno7X3u19fInY3PRhwWm6k0rb2FZebn1naPvu6VZ9Lw
wzlu/QOPwAS/gDvp08OvkhzlmTwgi0XuFPftoWhS7Vr21V5PhkgP1N1lS0fi6VNKQfdu2QTKPeLS
lJs+uSd8myu75Awb2atv9e2+KYPpsBxmSO8HJEfXKO0oRDYoWAev98eUSxtPkEfsKGfYeoN5RzH+
psuz6kQNC1Wn4tDy1kHqOp5ki2fMr/6+UCMsQ1UqSN/65BRyOK9aN4H4JMZbf4vx9tsO7Wjvjdxm
+1VOwZfMyMEG2Zh7FhigftZqKtdEPxXJkJXDON4SmQu/GEVDLIqyrDu4GvaDZrZPtui32LxfJdT5
7HLFyUkiTSHQdb8atenQj4P9mBtFBC7qSgaezEaTDRk/MkM3FCOykYppQf9uWhBdVbEXbv9+tUBN
4J++UjwbHd12XJ2Vg22Lr9y7VMFoDHnp5bPxjSLlBhYWMBl5ULBVuaomCA5LH+Z+0L10AuGXOXgy
q7iUrqy3q+TcD00531KnfJViVnrlVNTmATi/iXuPwKg4TJZKVQYrkaXLjigOnyqq8yu9MC/TQoSs
V7YKCET2GUOibSyAJFeqh5lMOTbZXhsr71NlK+rWhjt1JZvlbNYwH6jak814wipHQ4i+ks3OtbS7
XgVvJC5NgKJ9CqzLhbIno0AQi0XnPvCi77EKRSWzCTp3JrVcMgUmcdsf+iStPfl93tKnWGSuL7m2
D9d1OIseIOgmIP+CL12SJc9N3ytbTQ95pUyBf7Jntd8AFURDMQd7VZSJ/j4VGER3oBTdP1lVTyX7
CM7KrVGk+VTl37riUKmEc1WVksooBU5jVRTByFHZHtzxlrW+uVdqHYCN7PN6K7ytlaRdw3imtmy5
rlJ0TK5d6gCqMIS6Nbevs+Opz7C644OJjfpaNusStbID6wePP0Yb7NS2hjv4IDvFZPwA13ra1wfZ
DJTqxbHC7s4Oau05TJq1a1g/O78jmWgZ1uNkVdGptLUX+RaTXeTmDmxvwJUUnnMMEvNsTgV5Trke
17IZGzKNiOCyUF9W5XJUrwgLfliuK1RK7UctAhA2+zx92g4ZdxWZ+3BUkT/p8AfLqTkY4iBdMWRz
LpKCpx2YQ2GUIbvkmZy2NGWf2joNwl+t2ZF1R0YfdO5O9x1jWyBmfLELVCr4JM+nZAj8Z2+6Cx1A
ZapvAW7083wtm7qXmWAy1Wwvm+gCDxgU+Oe4jr/4uFwm2uRsAshyN15YIKcK0b6JUlXZH4l+3VT/
st8hpg5xzphXMh062h5qadGUOVGZDZUDS9p06cM89bqc1b3SqMbJVzEy4+VHqZVoLgfvremrVobB
sklNo+gL2PoKsAyndaXHpzna+yUCIiiW1TaAvLQ1ZsM9jezCVsEwVF/YNwJQD3Hm7okvP5Ud+Dwq
67+YCaTQWE9bcN9q+aXSzVPEm/3RNUPQO+LyWUz7cHkGml/2s1Qyt1YUH6PKVd6VPxgFLoZx5qDo
EMQcVgLaXSNMxkVrykEXWzOrRLcLkjune4pGH7NLYlBsDkg2bsZIqbd4JWSoTuizbI0MhvPkdcVv
03LrJRnY+UBaULwHczrPBPcKiltzZZPoRgRRB3cq1QOCxWAlah/83r77+zeEZon42PtFl07AihIp
WwXyaVvsKn9/Q6D3yKs+78vX0kePhRLHPsDVy3GDiDSOl3NbGHP2QBrXeog4ypJDlwly6HKorXIX
DxH2pk1Y7fosTy/phFI0XT6biK5UTOxxQt8VOOls5YbMRip8GY0BRD/gx0DFNZUNsp5BnnVN91Q7
XbRf+pdSiOGPQTlf1kQs0zx1eIrn5lzomN5Rx/eUAJh2+mx+QSvMdyrKFCIc9fSCpdWIvdMY3ibe
cJmmzE5/ykZFvziNsrpQr3xLgxAp8mNyEbSshD5E25fJH5ZTH5ryBnIy76noEmFfbqqP/bE1YvcO
xuatzEtm0fCgYfj52awtqJJx2qJZSLyjEmA9oyhx9tIY9S3s2wmDExEgRgMZnH3epSsNktqdabH2
HXT1hrf29GI0VnbdTPj1yKachrXMcCw17KMKf6qEoii7Xz7LwZQ99agPbi4fZgNpwrWRsceVU+Sh
FR98wRfqBorUl/5lrrzn5UujWMXlfnExoWudcRCWFjFEojUYxZa3lbYx8qBn0euM9PIgW/6gufd+
8iIb8poQz++90XoNxTJ/WM18uA8+e+o/LLEsUTX44Qtk6Pj4ehQZGSII/WHXkowJhOGwKF/bUAe3
O+XhKRV+YBQqCddkz9tYDcZByLjp/KthOdCW1pemMcuD3Gi23l1nB/1ZNpIanATWnOFONpWx006q
P54vm9wkUX+C1QuOfe1a1xOOWWt/HK1hE3tdsDHwGd8M9WRfV3H3OWLrsy2ikAKeGXtOyxw0LIxn
47Obm/HNYtkZT4p2pPB/J33d5slE4eXP1DYNfckTsCjgE+S+Z4Kom7fyl8p0Ig8qvNut3C37RRc+
kKpe20UwPMoZtYmEs8jTYi+blQM1fRCBHtnUjNRcVUk07FJzzo+lOW5a4cNug8i6nSt4lZQLqgCM
O6UFFIeYdiOHGkV99UrXvJ68AIFfEITXSIv7DfW/2jl0mn4zE9w5B3BrN6M4i0Vf4bv6Ceg4y3Yn
wSxSNyNS6Wl4j/y3uaOenQRKRZZQ9rPpu5etGf0KeWwPKV7i3AM0+yIfHU0RIJovlWyn1QPwrja2
92HuP6BXbBDK8dhudSyQQ6+GRCUe6fKgZP4DhpzNSbaWGbLkTV71dg85I4JYtzL4xq+W56J82Ola
QyW4/+NDt2w6vR6eCFXJxvLIlM9HOeZ3P5aHpTyrTFgsbg2ClZdViVD2aJBxvWHfSDFMbA2In8Co
Bm46Eu8LwRaqVvzchSZ65rYqvlZZKww3/X/b7bc+n0CSKhpkHSoIf2Dz95rbXv4FwGuAtjw0bkqd
DTWGfM5p0mMHB9HWOUX4ROxRNj+4SW7gRyL65EDuPtoha8AeYALaljFAgdPrwW4JzY15eoVL2olP
wYMbhOb3t5M0iC89KMaWIaSDd0rYJwdbTd2TgqQIvRay3lVnKTVbETo9jQrOTdX6JXxtJ3qIUIYh
CsJTJuyEJq8xcTlVVGgwcnHA06d+iKe7VHF3YNqs4/L8c/ivgZ8Wz4TLo69vzm3oKltHo8xyiJL0
E/NfNN/svnWRna16EChny/SaG0ctsYKoSSE4GSZAYkbRQYxs8S44ATVybm0fEiIOUfpeQXm21V3P
OpTsXA+1OMjmcqgrdTcYabhfujo7GXbGhH/Bs1Y33Y70zpbgW3irk428H8my3rt4T7Klmp1dD1EZ
jTOc5KuwshFEiWFpxxWNYczOIyCRiZ+bG6GBM3oDiDAWYDdallMdm7TaVafVfHhM01w3lu98Rhbz
fZyt/GeZGCBmKeNbzQGQj6oevyUKtRR61/ibiaA4oiikEwXKZA+xykPauNVjgZXmVsVt6koOQiZy
MOv0ruSg7Aq0XFm1BCT3sqmo6QBox2KDD1+6JE6TPqWxkcJpKvNNaVGPe1U1araNMMA6hCm5Q9W0
yRjKU9kpD8If63A5U3WrWJU5qcZljmzyuLV3rjkiscV/Aodxs45uwih+GYvRu/OrzLvrxVmF9xNg
kXLayoEhKXD3qgNsdHAuWScIZg6dO04vuk7iZHQ+l73uY/QHpyMnxFNBeZufZ1w4+ODq8VkeAuWp
8yv/Hse/5Nxa+XjQpvp1GTdq090OJUY3sk9Xm69uMcYsFAAXjzs4b2gNg/Jra2VwDW29OEbIJ241
DXIPn5Ts+1/MKANVuxpK88Vge3aG3XJlsMl4kq3YCt61xJg0sZNjhaZsl5YYm5C2/8wI4h7Soovv
O2rmLt+3KiXoPxIJvSzXZeFx3qBoNinY80EbT6C+ni23Wdc1jEpfafqzqgHZSQvl2cyt8VgZuHAN
YlZcDs4urrBykaOwJaA2NSXVxSWFIPLWepGm95hnvNsc9AOeH7Uf//oN4sDIdi12a0iTXOM4zvq5
yxyM9fIpShFck+nTBhfipjiQLrsdcTXatn5zZ8miirohHxxGLcF7say8dMJxKHa9TibNR2+HYZLC
3kzoZkujx9AYO4W7ONwvSlrZvUyFaJldJLZppo1iquoo3q4v0UZcR4WKP2NoNCuqS9OfDcVlWuH/
dDI3IkPQtk9W6lGyr3XzcSw17eAoK1AgLBKVzaXQBKt0z577Jywc4UOAvlv6zRGqXjEX37IAn25e
Pms1NbxPMtJS4AHlRUN5lq3Yd1603vcvcRmdIOi676riRg72QetthI/WTjYjw253gPV0GDvczZ7Q
vjs6xBbL9ZurXitiQpqesKapraNqCickR7NXUtnId+8BvljwZBq8wEo9g0scgSaaRIaL3fSuqZXo
h5Ma2YpHcPeI9aiy68JpuqZCBtT57AJxEFPihGgLVSCv6aDwF+lDitfgpv5DDNz8i8WkozoOImWT
F4ahfdiNGdR1Bgg409cogkzZV929JtR4SasnN2WD6pIamvYs+0oH15qkSrudbMqB2XA+XjUqSMsK
r1Ue4faAW1i7o5chZO6WE1Lr2YOhBvqWaBQZYcdom4M8+JkF78FSwbcqDTYMAOZXuqM3B1Uc5BTZ
NPOW6+TpcvG7a+R9xqn+8g+7V5nbL96lDHSH9xDqH+qgqUz903+vBuuecMiM4Yve5xk4GFCnUMGc
EzQBXATEAdtAoW9W23MdQUOVfZFYVAyVxQB5gGbnwB5YyU4cANxTphvOMekdtkBFwGYU8N6Hsx42
8aVvfDv7388bsEJurWDeyTylRUHwKjQJrMltsWwi0k8OushiymZijvG7phxdJi/XYuDqrj5MXppB
U/ODBIhDhTt8dOGK3qETvAZ0GD7KA/F6Y515hrEjABs+prOXA0Y01qauVt/QLysw/PP2AZ2GjoMP
m8jQNRP2BYYBN6i3fyT+quGv/cNO4P1k6RjflBqPZLtsSgz38I0MJh75SgjuTzbz0fmkALZ6yHWS
cVSO3Rqekb1EaQHTSemQGshmDF/DHvzpNICpfTbyn3E25y8DkM6DYbrik82tURpEmwIAzo0cnUxl
7YV5DUtGHdlO8BvIm6lZFFzJ3+DSNL1PhdvnD4AbqnPTW7dZEFpby4qjPewqTQAJLFIapX8fxaJG
Nqmib3w5vkRuYTwaamzs7UiDgWHF9avrfFPgoX77cCF+gZ///vOv2yLb//7zT4jK1h0qnyxd1U1X
1sa8i+/PBk9NBRb6sz2yFnk2Nde8Qo5uT1dQErq+8w+KDTE07KuHMAjMnWzJfjJrTr1a2qhpiLxT
BnY9DGa2n2yoGLlk1zt6p61A1zd7o7fGc1XZ5X2BDDuo0+ksu2Ba9Ve9krcb2ZQDpu49Qkan7FNc
5CDOOTbh/CRb8oB/W4m4i6hKT8nvNtbRLTlz4+ywJZ5xEKaMj0VmuK7VFmMlihE+jxFVCW42PVFJ
F0CZgu4cAlqD8KIAK9VNx8UjhW/25Ssvv8oRVkYmwlYJAbF4LYF+m5s7k6TX5VBCvFqZqQVD/20g
FGfyCrBe2U5Ozksbo0ffRj9Too/rg47klJdUh/btrJYjsk2i13WRzDrfxxJrHjlRGdXbVrXvP8QB
ZHPpgz82U8R0lD3SCXsJGbR6APiJON0qdPPwBgWI8hzE/qvJs/9Otrr2LjUL8KG6nz3gfnRH2kl5
1rtwPKj4Ea9rq1OeESlFO5tQazNQOXlGgJOfeVbHDw1/kDBRrUdphVwBKwf3GVcH2ZeV3q5oswkq
IFg9xVe6g1JM/cFLdYTlS1ueLXPQRAveDAfh64HlGQI1bby+bOJCghc3oV8+yTIKWTghz3BWqFZj
4Qlde8lmLyCUvMyz4PyuGiWeWR5o5p0WWdbarllBGaIpD2obwHI0ywdRbYpPgIWjU9snuPcgZv8w
La4gwVzUcersm4ekqcM7echHbN7cCRYsPUQDCTsTWX4uOn3e57NQ7MsRJxLJJyB9gm8TYsFjpQe3
BS9MZeJ5bNCRF0OKIyyt0k4y8heReBrFZ3nIUlJcM/oqlhd/9OFtxlq+dNdZ0oenvJ5+NH5PJbZd
urKFSZvxFOOVu7TIuV1aTabr1Gz778Z6RFEbQq8ZkEMbZTW4iht5hinffDmTfegwjZU6pBToC+cZ
x3LLG6OAFb+1nS5PV5dzzUSnmMVpjntcr6OinmCtZV161F0fPZ4y+bfdkM1bhVTnucjKCKJH+P9I
O6/ltpFtDT8RqpDDLbMYJCpZlm9Qjsg5NICnPx+aGlOj2TN7dp0Lo9AJoGii0b3WH9rnHBHshS/I
Wwx99DNmP/ndyjV+zrN/UBzh0NBHbDqaGtmuJMgQVk27Y1Yp7jc7bH75+D59zj28o8xSy54LWGIr
34WM9M8T6l+Yu64BoorNI5MqkynNH+BViY2xuqga5zlEh3UhX72i7KplKuJ0L8PXgwJTtVTVdC9f
vbI1i5q3VlVDgVK2XsfKVt0abjq9KO//0/jrgFAHYWzVtT4e8moA19KGs7zgn+gDdgccnM0w/nqX
IJYbe+Jo6rDf2S+L57L2a8y0bPFssmnvwDoqio4FQFS+TC4iKUhdzRlZikQK1bUbGCOTJEU7wBwC
86wKizWteLGsYlmN2It0Vuutgza0d3B/qq3V6/ZzN1kPciM4tihCuwCeH2NhWbsmUKtt0MbOs9Ib
DwgSI95pheYO3YG92iAZYinAxiOWuSfTwC4u9HSkMtGt/pQ19icZ5f7dFQPft65O72uXrq43vBSi
VFYwJp0TmmFob2p4xiFN2x1abxazwbPYPemkYE9GixiRnk0PNg/lN9Wofjq4fr6iPNYtvMyfXmCt
QYm07f55cCBhZJ7ePaZxPq6qjiCFqrT92q1C8y7PlX4DLjS89WusqobORBRfmA4SwoO391wn2xtK
Mcw2oerBRSoKOQfIgGiIRNtuKJ3bMraUte2O01kHFUoKUHQPeVzgXhq57VNT6+zl9Vx8YuIyFh1m
HJ8jR0lBTQjlC7piCDiI+jsLgJMzVc5PS2CS3hXhPiBps6sEf05v5undWGBhk5fVtyE2tFctMNVV
E2jVPmkgQmqpWMj6DLX2bQ22bYOLh/oaBtYuTN3wSXR3Aw/3zYQY6a6EKg1TqomWJLWS7yZiTmGV
4BtZIdPW2V35HPnIKuuWYhzaKg9ObmDh0KpWwUuCOobwpu6nksSIeljmxi5ifTeyp8GbLOkessI3
Nkan9gcH7DYTYlBuOgwEH5tslt0IjeybVWEvUtbtISnwyHKS0j2Q+HcuB1m0ycaxBrHClWxABgzF
P3mqorgzzyKMuZx686nRTvkhid5dRnZ2EZlbOmqR3uiK12CZpNa3vhrp+w7VoU0AavEJwGPOC8fM
fxp4z07h9D1nn7gc6ly916sp3ymx6WJhE+hnJcSEIaic6lsTIDY3j8ld91enq8VzmZnJpuOnd7AM
mNmKhpCrpoUD4eha5bUYZ3tmw8dIrj7mgzGvUmR93U2Pwe+qaz1ZyUdZEr6OLhT6F5dr/G2dvIi8
w9CnnzMDmAB+VDgxqkbw1PVVc4t5zllX4vBJVtlWu29IJt+pc5Xr1RkEykjdysbYcjPgZCQDZNHT
R+Jx9tZ01LiZhfbW0OtujXRq7+xWaR/bMDoEaUIYS+uxk9MsY93PUS2o0/Gi173mrjKM7lHvgnfd
uhGkZea9GIkz7krCdJkngMDrmF0cBwvsmjzIYpaM/P9ZyAYTPjLOvlYE5zhCydUnXimrFGF9MVSv
faub0KtBiLeo1rKVVUZ5+Of3CXGGPy/QXQgjLihPUqs8nJqmfgDgVOiyTRg06M/kP0nGbJhry72Y
3K1N3O2+ml/kk+dtoW2+lea2a2lukz3b+bU+/KnnX8fJns18zd93+D0uSpR6K+ocb/DeJ52CIDnp
FQ/xnB7MpGuPt7JGHkZAUVslTpEi+HNDY+OacQkUu26mrrw634eYEZ7AM8YPPODFrVX7O1mSBxPh
PVSi0xovtFAkIBBdVLE8d9yGubacwC3BAey8O2ecjYWM+D6aldBklTxTItI1XYDS1rWB6Fa9ybNg
vI29Zm1mk34O5lXrmFWo3yVKBewEIaUQY84D64cEpTr9W02c9ynS3J/T7GBVa73YjLmv7fHMtW7R
jMHGPg2am7IQ3ppoFMyi1npwyqx8TLB/TlAZf7FzgY1VR2xQFgfwisxaVruph7x8GScdkXVtbxdl
d6ukebYiJoUR7VTYPObCKm5x25q0Bshooyg3LCXadZ9Bgt2O0/TV0guxwLqixaIT+f+u1B8Mkq3f
M/T+WAnDCAAaZO9SDMwRv/1LD6KbBarP6PdB5NE2U9mS1MB26sQeGBXpUs0+8S77AU/A/6nrr13b
NWd0Dx1ke5w6YOtUIm/qpNZZpIW2j4mUrMHcW5/VUtmEg5V915T0rQefXt3P1MG1Y5O+akqzQUQJ
kU4J+SWk3i1xzLMOegnIBcxphLz14QKR88MuQNd5wB4iqLC7JIvSKg180Ca2UO4Q+q9AQwEVs9Jv
9Wwx2gOFRckeI1oWpcnT2EdIifLHnNPIazc50PGTFWbjbmiBsoxRHx78wSp2hVu4J8KN6SaukQTg
fwxRBoOE8hhkdoM/TzKdjGqECaQXxk0w6/UlA++AcvCImfv1aYBtg2859abfTKj8DnSbJ66hGt51
U5PKwgqaGUwZc67WWm/dkgSKd+L94tWevJh8hdjn1a8Bcgfr1HbDYxtX9W2qJf4ygGb5TUN5JFDt
75Gq4tHXJh7IKE/fNy0Sl6WtVy+ood1mdmJ/z9L0Z66I+smpqvK/LX2tD8wCpipPM0xdI5ymWiZ0
tz8jQdoh0ZwU2e5n0DreQ21+crGOeDGQy9hbvQdjIE2q1yyKEdBU2u6uF5VxP+ga0hrUJxNOP6PA
tb1Gubkckhu5EZHFqLHeF2WrXbSHKirvvclNj76GQFhYDyVmi0m9HIh2vBrZdB9JXK7n3pR4B/9q
7PIrHjTuiwL9cJkJLbsh+fOrRWj2gJsuyZuuHL+ETv6AjaH+WM/1oUZ9YBrjl/5YIRd1J/Csvuz8
MRDBdX0qgqXc78vtPwmu4RTppYU5i2O2W6tQ80VlGfHWQeZ0AgqJIiGChfVbMN0R2gq0dH90YqTF
FqE6iKMsY2wjjsFgdWQlhvhjg+xilzZDZMfWqwf8Y4bn1sRqbGa8SOwhLPf0OFcpkAbuwxJT9mJy
xQpqrHpynbZaO+q8GZo1TdHIGH60EaxKPbB+OW71EPuu8hlBAeRz41o7T5DVmf81YnG/h0c+mDE5
nG/uMty2AvNXHfUPkzEGd53pix1+ifldA60AQxU7/1zXUbtB0yzbKnWTfw4d+7XzTXGOqil69KB0
yurRy90d4glI/MyD8pHdn6nX/tEM1fYlKnam4WefvaK0D2SJ66UsDsr4CNvsTmpw4m9968RW9RSI
Nj0IzZiNrRAKCvLgDlBd9WS04yr30MBV03Jjti1LcFbyR8Dj7w/XOtVpxdos0MOTXa4NsghSVKxh
6DmrXMzK1nqW3ntV7q1Zbqi8KKN+G6FrfgwwYr5JWBbuM5ALB4MHFMu5rkMjJNMwVetd4MtTtkYb
fnjACdxflm7ePCdt4S8GhD8/qyGiqlk8Gl91f84Bl8XPumw2Y+L7iCBbW9cCi7pAvXnRJbPBiFqQ
hPGd9nsXRI8G9gDxrx4wxY3MmA0NeQG/S+5VLzCeCzfa+8xv97KNjM6lzUC+5domc3J/Hecldbjq
BZ7MwawlhNGSDajUC3cSgQk31tgXZQgVcaYatIGD2K1AWtpf8IvsHj01uGEZH/yCqHYT+kX0SixE
Y6IYktvUS429irTNJot159GtyWJHSLP8jBEKdZFQqLVKXUx4uTy4Gip3LYuB/RAglxRUrDcrPR1f
C7yKIy9tT1gXG1uHSB6WZkrwa3Zxz1GsVcr2FX9Z7cXpknJVud10ZzjluJsMvbwx/M7cJEoaojCe
Rps0bLSDUWvRScU7cw3oK3kxRPoJHYDuJyiXTZeY4dcxQbejxKD7DDGCmabKw11Q98a9E6LTV426
9c0RX1gyQzeQEoaRpCnYQykOc35SzCwF2QAi6O0MQcbZB71APXq07HMv2te69IbPyPSNiKSaxBpn
XFarmSu1U7ynEQ+pI7ymaKm2ZvS5K2Lgavw8drLoTfWpawLxUPttey+K5FGfe3mFke4Q4kWUZi4S
vNMX7Lm/o37a4WjJf0NSQka6gqQmTPHINEfE8udVnDyMXb9SkJy6kyUsJ6JdnYZbcgXGIU0GCBeB
423NsmFmUFNl1WjI8yX2YC/Uuhdf2qC8j/l1BItSWSdJUmBNG5eH0eiDb+2kQToPIvNZnW4vCwMl
+c5E/clvTeOlbLVp12V5uJZF3Hs7ZOt50i6t/FkiD+zbf16n239599mGQYBYB8GveepfGN64B0CR
tivlSXi5BrbJwOWsmvo7VWTJvhG1v4EcXDz5BcsSU8+cHyW4QGyIjK/XviMs3psxuWVZQHesXZ7K
Kkwx/TIQ+/2je6aiSCUvncJv3F/6zpe2ctgkjd/qywtRO8cxYJGm6aEl4vuzbjEp6IrkS4t24jJq
4/yMW5y+K9h3YI6ixecAjvTSVorgSwYPO2BRLgfh0ZAQBQWnMYGb0OeZoLSy6MkJMGmZs/MhgldP
iSD5O88gsu13aUymj23zOFAuzn+RlQEy93GjBOPEQIlCtQ3+gUD/8+qD8I1vAid0ngxSu6sEk8by
JbX8BRCzZAtQrDm4GBSUC3lad6Qj2/lwacnN0VvKSpE2ZCKnETf5zAJJak8niXORcBh59gET86Eo
BAZ6CAzb5g6yFNpAXY9oM/k0TBt0Fp1u3x00pXKOLaL76wbZh2ekSrBLm7/wrMQIrbB+yEGZEjHI
ibuNarDnl4OaJOCxDF3jGacvlvrpna6X4Y9OiLWrNzwlVVAs7REwDOy+rw7Wy589DdVMuCzWgzom
kMCTCFnf2FR28A/VmwQ7mpMFXGBjTkLZe6H5KfQJqKWAbI6E6LwD+NB4g5SseMpnuXTQL+NPH3hz
a/IDAY8H3qOPn0XiWevIq98GEQiPLoPYtla/B40SKVAj1VUj+HwZFM93mrdNlzv5uI4/qb5NigQA
0BYB5GydA+yMPk1t8BVOmHYURhLvpzL2WOwSZWx81rLNgDqrOccgK0MtFlY1epcYJPJSixmY9Fym
+KCp4DcVRbM/l/2vZsa5t107bGriKTvXip25ujLiAv/s5DOeLD7yaDDTm0Z/QcbQv5VV8iCLXpZu
CLzHxw/1ZqPryy4T9TofH5LOGA/hLIBIBgTq/Hx2Pci6JOjLXZIfmaHcnn2b+pgnM+A49a2jNidv
HVz58EfJ7aOU8pWtY6dax9p7xOe5ucHr2nhJJm9Dks5+VAcnvK9D8ZjOJLDCbLydliX2Spl0Y610
6AEVZZ3vBPH3lXxqkb/Od97odpeibM3s8sbXxq1Vtr+sEjbmAFB/QxgHH4G5qMTaqQL/+eAXP4wR
+4vGG52TXOCG2iZy1Op0WfPqrt1OROf1fkVwmuVMgrqbUGPU05oQdDVLMnaZAbq0YXgs4zB7tKb4
ff3Erm/ILTxV6G91mfdq6sd0BOGftXBsky7Ex2z+RBFucCz93ZUwenVnTxb/AVk4LbK2dU9tEhbP
Shus5T5zzLGPzogPL0Wid4/jEJbb0jXijUwU+klmoPVuekcpxZ3H51LVxk+gz54uIBiwXsZqMhR1
w9rY2Wc+8rRu37K9jNvqs9Um52COdfZxubez3HoVCQ6iBuuyu8qP/BtPaZotKsbmQ5qnyMKCVfnR
6hszaX7lcB1e8wIdbXbtmP28nSjKx5r3TTnoBZw03vXJq9Z5VSH3yZQD2Jc5R+QQbp1/TnlDykiP
tGAjW3toklUxfnOdRT6yV/f571xCJWhvU9woj51VRGivNc5rl9XrJm2171nRqYimJ9N9yiIJIKDt
blK8NJ+ztn+SPeosYsOKM3FbInfdIdF+o6Vd9dDNwTfZw0F3oLT68VQyp63wPmru6vkgVMg0GCFq
K1dDph9vkphKxzaWaefEz9kQYduXVmf58ikoMaA8y5/x3HYttUbwrvR7nO/zQ/znt7+nOn99/89w
GzI/Gom6v+r0GJbSKAGGr0+Tt68VTXQ3UQYmyfPMftUXsX2QxAh5FnQ+GyATjtMqbnwFLFnvb7oc
SRrIKfDwiU0cKhONwjxUnxIn8dY2U9V2NNt4g5ULUeEZWixBxvGsXtQWaOdUENYiBHcONjPrJ8f0
PuGBo9/JkoqHkYGhR4KM/1mzc3/PvF2vgtyxXmFc/3AAyt2XXqPcJlM/LDIYZrejp2C9gp1JiG07
5L/uh4VS7SsexDN2oR9fYqPDH6pOzzitCozcYaFHrlvc1tid7mJNNDc1u9OMPeR67Kr+cdDV6ZhG
3Rdt0vvHscr1Zdz2wcb2yCqUvOt+eHazMPjudokWK7vKx4+yRgcuM7OS7yMwVkLz6q/YWa1zvXRe
zNH0t9CB861dld19aJenFCjva5oZK5lXUhEYX2JzGZ4xd7wXSoiV8RDZBx9nuMuB1ycIxaJCbm3m
Cc28qv6X0HnfkqHBeONzWPgIbRpqfXCdsb0jJcartJsNjqyh2tSJb97VzE6I4FfuxhUgChawtlEU
6hLnwfXVOwMY3FcNwMyiKPEFxk+8ZMMzbgrVfQmtvP/muhHu6qJu1vGES4xdq3g0q5Z48Wwb0x4z
7L8H0OHroEItvTOe+tz0flm9cs+meNeSnV+NDoyFMdGXbau1C5GFLnaKrXcohmbY2a6y9zH1WWsj
LPa06Rcq6OqXKe8wQwYXtyn8jh143t7pJfi9BtDhty4RZ5dk609STsRsHOyI/dDdwAZp9ymwGMn2
o8MftMB8nHpoC+lxCML4Xh6qStUOSgKEb65KFKVeRplrrUur0E7CGeEfiPLz4Jbnys7LJ1C5TxoW
LHeIKKnPBY7nRaA5t3pcNqfRqs8QAYD0Z3HMFu5njO/LUY2CBw9e902Agx/OhVFhHhUC0N56Cu3s
FWF8a1t2ar2RRWW079yS7aGt9+K2s9thESh5/moqcbTCNjw86F53Aqbpgn/+Q/Uq9Dir0GxKyjDY
4qf6poYl6TUJQUzCNXMXWUYJ64viYJ7U++MzmZH8rkrjZ1YnDXZ5MU/SJLS9EE3/SXWZqYGGZ1uC
JD9474r7zO2N0zA4Oys1w9mhC0lgzu5lozr64r4fHGdfTsk3coz0ECgk3HgRmlmXcoQiLlL6errw
h7xfl0SWP7GM6dZA73mtzUXbsL2l6mkdjJ4J+3evHLH2aBTEjmwjP1xOHbNjm8SKy12KuRbrhIfU
1ZVlKG5L7Fhx+x7P1Rhbd27Wbtl9rk3P+FEIjRVe3H4TptWfpzYrl3rh1ps6ep1qgL4xW5exi5tf
wnwUriOemyT0jpU/wR2uUmgVCXrxHa4IZyT8/J0qcMBAE788Z0pXnvP5zDE1bI/T6iCrZGNfNNlW
CCPAZJgegJuyW0WrvyWkhIvGsZ7qRO1vRIORiyw6UTAReUu+xkpuP6EtLB6yrlimc6ksYGxGAb4R
w2w+LB2IpSGxPEsTA3O70P56rbp2u/b1YBST2uDuDlbGst6xmwMo3l+VX7r7oWriG7fzPSihQ7aL
TC04iShqtmFtJLekEjHMLo3qbnJrZ+1lSHsIEZw93sy7Ar/gA3rE7T7k8d91CIseDZRSN/qoTndD
1RZ4IkTqQzebrKWmUJ/K9L6uLVAH7pTdo2sd73qzrm/iwGvvxqiLiHul9avu5ye14klPUrAFWt58
ievOWILUy84GadcdQCp115c4t1aFDt2OKOqNZnM1YSnzK0NUS9cxtK82Gwtdre2fbpk9aqwhcF5R
1bMwlDXiIuUvE1JZyFz4GvR8QhEmxdnKo25Xj+2ty6O0TfDB3A4WWBnVcYkt2KH+olrNN93O4l+5
fQKlicACD/PZJvf86oRGuax6rXlA7qXbVGmLgeVQH7yYnKAfKM0ZhhH+gw2ZgKoYlmFRpz/VkG2W
l7MmsV0z30AvxApuMqyTDo5kFXpC+2yK8UQMxCVR6WlM2ZtGtauvUWhNa+Gq1Z4wpfOQN+In3Aom
SrL27Igb+z5ruvhgRAEqc1k/3mbevH2xrG+xVgbQMtpxp4Vtt7UDlkgIdN13oHS/e8DkFlqejQ9j
ZgoQ5jU+JXnfvRCeIEFCj2heOLtVkd3roinAATQ71cEI05k8+0abcO3k/zLZjmpr33lmhbWtmNWK
htjbjbOfTl4Cxx8iz3+yTLM5O/WwT2CmCgOfi4p0b4C5/ClCRnFLBrldS3BXwHe5skVU3UjoV4ew
OUgRt0XTCOhX07mLDk3TJ1Xt8wfVLwiZttbBwhgTf7de3HSdFqwnV8tfIWL8JOsynCsPDkhhhD+i
ec61sOYqe6VcYq0X3OFSad/0UT9uhz7JHwJdYP1VdM1326sR8+y0nwopi0qNnOdKxXxC05JXd8QD
t8gN75zNBwj2eMPF/FB9W9GVBYEgbTXV+J2Hfu2dZUfPs82tG5u4gv2uQ9gLfovFxDJfRXZL8Yw4
u5drXy6W2hp2HndDL6aXUQnCtVuU+UkJCADCGWT93Bvp0Yu9L05ieKfIYH8dNo+TYURLfdIRrPVg
uddY1HuudiohqCwn9LWBniCK7+FeepP36XhXzodol48ZlvdtGu1Kdgo4wnX6C3KnX416GH6Rn5tA
KrNQYbddK/iYNa1XrAWxb6bLNJj2SspEbSrW/cA8gn+HgsdwZWuYogbOzk+UHKnNnOdVSz+DmcH1
zW1YcKnleJx80COZYTmb2DYG9ICSYuOqo3Msqq7rUVLqHq3CwSN1rrsetMb9o0vj6sTVHOBfrEZQ
JGyaF7cRzSJ3zOhTj6j7qs8s45x4IVtUsBDgubexMUERgJAAvgc5T6Hj+DZF7UnUBltAIlSPGXmm
BaTs4UbWaZmBS+HUQipW3HNsRM5PclG4IGB5HbgPgcEqGYelryr+vnuQp9PeVGCaLHy0k6NxDk1U
imAhmHxWmih9FWoIYB040AxcdgmAh3tQ6T1yf4a9TAa3Xttg6K0wIiEZ4HKslkN+E005z0Op4tzk
TDqpPc9/GB3xENgollp2ECIOpBBgSbqtr9XFPfE0KMlKlcNja6GN26yaoNTWz3YxxqeBuAahkLZ+
TsrCvfUS84nfj/00jbB5oH7/wRB30jG/sGglH6xiF7eqehLAkiAu6+Kq8W/b8rss2KE0XhfJynHq
6ZwgjbUwtHaAmWBM50sdah9bPXXBXsxdZAO7BTRScBqaa0oRJ0vVylkAz3KBg+dUx65L385So8QY
pifvqkSiacnD0udyykzE7yrF+ArJfGTxLCQnFexwt5nm4XM2H/gZeDcdTCsDbREcqWxeAFl831ZK
wuPPtMgK1rnXpgFxFL6ZG6u2nHtZ17q4tCbNtCtiV0dgCmZXl9pk4Qe0D9UcTZVqvCXrZJzxerGW
hh8G9yGfejs6Y7pT2FpWejDBRhvnEMIdCNZVb6kmr2mQm16pw8WJzdceUt8p7H+MRkGitRvLjecS
uC2jxNk3fsNabD7DMRiXVHl6PbTOLVnecdN3UbsmbEqKooQJKZT01U/C5AtmArMiitJ+Yr7XMKr3
g0ewKNHajGsfRz9+FFHylc0VCfiuBrzfWbxa5qI8CE8HVWt5RAfgtdGkD469z8VKwTT5bDQPkdlA
bFRtpFd8vmAkEVBOVr06vfFtXcDf0BQsryfiAWaC9WM0Kca9PFQhlEBWW91GC9S3urrtOhI2enUz
pLV56Sc07ZaEnn1MCsvb4AAKTtzRzH0bEWnx0LB+0kK7eRCNWKgItD6ZTr/2ElW5nxfqftdoLwaI
1SMBAv9StMosW8ajiDeZXsY1OrA4YJTI/2+RYErJxRbfXT8ucA4QWLM7RJpFaw73Fkoay9FLp63l
+e4hqZVPYVwkDwKGpNnVzVMwjjW2OS6kp1a7xa6zfsLt2Vr2aFQzw1LEhcXfaj2hGb/1b60CUBXU
Lf82j+0f2jTFL0EW1zeRGpIR8oLkxYYtszZFE+1kK4wIpBtDswS9Qis2E2gVJ8qj6prqA+8PYCxU
D04PbzEscEhio3lwlAnAYG8ZO8to0hUqIjaMKbynMwBMGJ0W9nNGKAH/ClddEdendVS1bVnwelcS
xyLEEiLfCEx0LcfqXh9sS63EXVyO7QCd8bYnzjd3ZoXXbHBQDzayNemJ/ZnjVF2KwLR4YY149crO
uUjJbw5Yf8vOapDk67ojMHYZOwwY2ZPQ3srORt/qqzp0/Utrajcd+hZZtbuMjQSJt56UkPwTkgkj
bjKsyRYznp3leP1dj/T9Joum8ugmB9An0ZPSLHtNFU+K5vRPWT18gkXlnQozH3ZVD3lTMQZx17VI
0EW9B3dIwWFX1rXa12pCT+1S1SNWcGuSbPbVEp3bmB0zQPNw7+KkeCf75zUuWuyfo62bD9g85oIl
XuRg+xmnhyCA+A3r7XtOcOprWYb6ApSHdZf5VryLBnfftlN27qzkuVOT4AU+sr7H1wI1Zm8IXuqk
bTfE2seNbAU80CzJEXp72VqY9WPWFP05iFzjU/e1qbJgp4eFuiqFVaMYYterBt7qtolJcuJpgQyS
V+IOgrG888dpOp+aWlbpy3cd3p2amVZukpHwQWA9+JAwP9n8eSRkgfEOXvDJ4Nd276fFXpYUS5h3
cTA+yFI85Shd5uK7LNX80dC3MYeMMP36NNVoB7kDOTp51bidjI0PMmUV24pxN/rq2wG3VkcRwd21
mgV/uU/94Fl2utanZqetw5FM8YeGIohVLJ1hC1w7yy7EI9jroGMmft/O79kwWrWmPcOH30SiHV/d
yfZXUwuoedRy9aTqhLvATmN7zx45HOtwGc1mJ/KAN9LbWWpYLo93zjvcQT9Etmq/z9Ii89ZDD6Hk
Q4PsLFtFpwTvWiH7YL9ii4aoBLHXy1Wbxl2kzQRwr4NUTIBlnPI9cmFvh5ilwj6dD/Ls2nDtd234
0O9fdLlefgIQnyzk9a/jZPHa53qnf9Hlw6WuY//2U/7t3a6f4Nrlw+WbYAbmfWj+cKfrZa4f5sNl
rl3+t+/jby/zz3eSw+Sn1Pqx2nRh9HD9E2T9tfi3t/jbLteGD1/E/36p65/x4VLXL+x/utuHT/A/
jf3n7+VvL/XPnxR5h5rVoVEsEQhhaRfNj6E8/EP5XROpKEblqfs26lLGMbu4XOVSvgx4N+w/3kFW
yku9H/X3n+h612sflbzztL62vL/S//f+bGbYegszZnV+vePlqpf7XO/7vvb/e9/LHd//JfLuLRwI
qxI9rpt/fPvXT/Wh7lr8+EH/dohsePfRr5eQLel80w91suFf1P2LLv/7pcDUd6sRh5+FGY/NbTeE
zroGEb+UxbCfJQPMvAG5QysYLWupVq6/Utym0Ldpg6lfU3usKOdm2XEYAzBxgFeOkNTrvV7g2bSS
zUG/Ns3UO4H5hUEnq/rJSw+Vxyqw1Et9q4+GszJJKi3h/S1JMwC9nO3aLmZu0tdNWrrB2UPSU55a
w5Qoy6vRm+68DbxWXa3gfN+IUTlu0q9+1Cg3pu9h64vH6ZacFPEoNSseQGXuzCpvbxFbyh8Uoi9H
y2vPsk32qnhyN55dDyto4fmD7KYnWImFBFv2sovuqyyRcpamXFV2SMsCDJcZa4vrhf7l3XW3PzuW
7hNE/Q939kaUl3T/W5BjTFvnrjhNILHGhY32x0mWMZsMl0PqvTVfG8zfXWxToUsx0KUQb8PkWHmQ
/bzfV7GqJNwUJuRdrYTRYtQxWQB5Kg9ECREpvZbfdUpc9wT6cty+GwPy9I/u72oRV0zd5WCoApk+
JNyxfrNvey1ybuVZindF3+fd6UM9C6JoxfqU39CHAUMbHvskQK3hj2vIHvJQsr1FBcrGYn0edT2E
qdPvoEH+vFbJM3mRsnEPdTnZ+2uVk4pNpo7ipgJvD2aSPCFGThZfEfa/du1d6mWjrJdn1wPwOvsg
i5MUwJOnLskUv47fxsphjRn5q8ioWzzPsmEDBKBfRvGkewv09ZrzotIIkmBqpPCrBUJN2A4n29gr
2rMI1PZca6Wzd3r3SVZd65HferKy1mWvQVd5yIAjb2wz6JfjPFLWXe4hr3StlPdxnQD75XmwbFDL
6XNW1M1W0nTlGTpQ92983Q/UXUT4vHJxabucS86uZO8iCwvaoV156HKG5HD3amsYKbrmVdbslUqx
OfcVtf7TeasZuIvL7ngK98Oh1XR7ETR9tmpi4407nSid5xLdgEZ9PRhlg1gn0XxZ9a7LR+a1bA9i
Fzr2u66G4gs5XBKxkS9YRLhaYJxGzNo0IEo3qWsfwhkUgUOk+iUrUAeajRSuPUJb0xANFtlSv/kA
+kkywOcbWenMbqHwXy0CIKviNzYITaNDbgdkjuYIIE/KQ0QWFeFKZPHkAUH2DF+5tr+I5pWTCsN5
7teSDbv0A2oh1qieNEjHlc39rFCwido6Xl1sv0EK5sBBsnglfK++L2eXeFmnzXUdpG7scIjRbmRZ
Nn+4zqDGd03nBze93Yhjr1r90RNkiBeyHKNCf3D126Irhnx1aSD4BB5gcLpvIeY2JO71Hv3loFxd
r9Dl8du1PtSF8/V8/fZDta1GylbRh/vut0vou/fKm4to7U9LYgjauzfM5bVDCvBw6SPL70ZeXjLC
j9RlAOhpCcMPfVyFjGmWRi8CXtg2L2s8CedD+vtslKZy17Js7kVyGfGhXhbZQfdbkP+fG9G504LA
J6wpDxJzZkbK6XrI/eataAbtogMmcpSNsv4ytoeNswymelpfhxFV91d9WWnLi9qtCeEQGpRADNA0
ouj/aDuzprixplv/IkVoHm5rpKAKDNjG7RtFu92teZ7168+jFE1hur/vfU/EOTcK7czcWwUUknbm
yrUAAWvVXnGa34ypy4LbNneGcx7nbEyjpjrFc1qdEiN11afBInegjm6+lZh6CUykVWHyQEZ3VN3I
Q96LyQ31YsvL6AA9SKOp2dbTbfiKR2e+4TGnPdDMqj/IWYYOqD5H3eVq15FuO2e6BXcRoZ4KqHaj
jaV1dPjYtPhhvB5I6/GTgPreRYq3VAYWd2R6UFW+XU1szXLJsVAoyXC16wcI67w59425Xu2dPU8r
0DHo4g2zfprTqDqSp1afvS6DqFLx7Z864jUhAL8fbpsP25qm/k/+W2xkOPOH2MH5VnOZtIJPOdAo
AXQN5Gip15BOyoMbA76mYXVXdkRGEqTDq62gsaoYKwRWlhnrZFlnCJekXhW6m2bx1PCYaTtZ0R7D
Gwn5OGVZm9baCNZ3Zoi3sKpdqjvOaD+AWc/3bgPRMH86+6cd0ieiJdXvoR3D62E16UNVJ2j/ImZ4
sOhz+SyxQtfya6zazxZlGqAPil4rG0fjkSQ9Aw2qBzTDJAwXGLFqwKsmXuk2EK/jAnQQr8wtOuqQ
qmeYXr31WWdrUiff1IueFPl6MvAV+KnrULzVokQl3qxAQ6k2ATQ1Giy/Xrcx/bR5gKiEDp7l7Oq4
2sLFC4JDO9ox3QoSJ4cBNubVQe/Gz5kK3zwMFFGvE+QSH1aSS0ywncAIzcISfL12unwo0FfNpQLW
ZDhmubcn4HiRPca/0QeF+JH6W8AvgGJhBNXw0Gm/VZYGyKqcnqdioD9PSVIq4YH2m5OrqNNrqn8J
0llFAJEv7DJdVs3bvD6N5Hv/u1X9UYcbQ1FQs+Ll8WQNrnXU/J7ObPBZG/jD+nOkR8FLWM6noCLb
37rx/Lmoiu24EKPRP1fc6x2qQcESRdMi7842GjPi9RK94kdhSfHKknTlDWfxRqb6bsl8yikUs4bb
Fj8pKaRUGLwCBL3TPakQjp86N7QPaB3ZX5U5upfn8DUiBfh5KiPHOoSNBemyCTvVsKlnqzrKe/Ic
R8ad6eTbD+/KNFXyBj6rqnFnxa/eV5t4oqZ+55lGHj+b9VWdgs+NUTTPySLVaKQpLDpmc9uqgzLc
vw0pigYXOcy5c6I5urzYCqqELFTcNJobPcnBA+BRJmDxZAS3hX6pzPbO6E0EYLIpG49ZN/TcZJkw
8///5GRpu13kl44FVHSIxLTqbdl2zkVCJt0f7m13Pl4n6Pac3HAHpateJvhqYW1b6NPXmPW6c/JQ
FkW4LmJA7/gQThQ+5VM4wPCRbfetjcTKAdR0ugPbNBzMZflZccvtiCrCs5Lu1BjhlKJrhucpqPVt
NCB8K7YRxO0ZVNRPb+F7FVNVmFAFZerFWUwD6PRDUtu8RS7Dkk3fk2F9E5+EmzF9pF5Gy06r+ubt
lPm/wR0y3HlBMNxN/ggKXU7lwO1dUdC1eAv4GFW9eSRGhn7RBtVGxlCdRXvdmvt1zWtMVsSTv73O
lnWtenr9HOsSMi4z57M61MHxQ4jdqDxRA+9LaNUoqXSeeev2SgR2cFY5lcN1LH6JFLcDVdZrpIzt
a+TqklAKEtNWC+AZkSBZQ86ul0SbQDG2/3o1iWSPGsI6CDJR1ZvxwYFgcBePWrKXYe+F2HpjfOjd
2dkMcFAcPjj8If0ZUm85fbQX421YZtpdndepjZwKi4zusz6Vw32gBy3gpMw5eOwsHyG1rzd+PQ8n
Gcoh6dwn1ezjs4yqONYeO2vc5QgIPRTLyDOD4JHGzOuUChaOS9dZN/7UzNHW61pYBrzsd43272gL
x8vMv4gO2Z9MXy48muFwaKIMnFJVb4H3DI+1o4bPNAKAq/Sf5WDEdguCyPJv08XmNgBV51lB3GUZ
Uq3vHvJAv61M73WC3gNhsNCRExOtaNnemXtoY5d4sLf5uS+cv67xtAYC77IRN1sCqr6atkEfTjcy
nNuyA4xmR1sZKm5qPOXl1yxJX68GK1JF+tJ2TkbaJqBuCoOkjbuo9MElGvOTxcEOivXiIraosAAR
X8fmyaBRDq5+AvxlkkTJUA5GZMfgaIpg98FxHaLdYh5CywYj+NXQXHRyJiNAKsWl2DTCY28BfNy1
QzMfqMJDXe9G4aMauZt4KrN/eGWuiSSPxKaGGzzLfJr7P86XiBBy2jXieoW364vzugagYLh8AaF7
UP0frBAOr6RGMHJj07xzcZV2T2dGAJGANfxRt3FwGy8Y641Ed3bkbKfQGD/JoYU19VL6DbT27fQp
t2nyyGI/O8pngmIaSQarPq8jlzJao1jjJpFfx5tXPl32L96UlNi7ud0yd1h+dbmaWDfUqgM6nFJa
b5KyvgUuGD+NAGCfxnCbRkvBf7EUauzd2mP+l7jWoNrv9mnlRvvrnGAo0s3UB6/riAMy4/+P61yv
Pf7nz9P1s7o1LBjKqtQyzkWjH/tYt06tb/C+lfa9cZ4qluHVKzXOqW3EtyMtwPniENMg3jVGwiua
cvZa69FLskyRSFlbhsqIesSuCiB8apNq2otR3OsVJXykCWlP81W9idwoeb1LlxM4n01pGtMNmhh7
1O8ic0tSw7yNqswCus09vw145CExwdiT+7v4ydNM7r6s2vbm9b3GH6MTWT7lnn+Q4MHtUvcwFq0B
1/HfNnVxoH9HZ06tr/Yc5h2EfJcQFMy/9bpVnmS+mGSCxtdnxzcFWpRlvjiGPnPPtj4phzgb6ecY
yjNYieo8a1Z5/rehOCRkgtXarmdaa/9zrKyURsHvjg0jWm0/l4qhbOXMBLSynuWLrUwV61nO/os4
5EAVUMEkM910/4EbS4Y6MF4ljwDM/iq5XYd98E6GOwVakPoGtG1ZcNGcgOYz6summYFxHk0DAHP8
bCxmP+uS24m99FaGVkXrPRxJCgDmuXjRNZLwZIEgHF2CeaNf15h5p/kUO+FzQLPSC4eEf1uT9xgU
LuwMvbdjUTpPjW+jnXod0hxy6gMITY5K463eALKyx9g2rTMU4eOnGZoUazK6O0jQpk++yaGJFFiw
q0jfOX3JzWuM7eQ8u68TZJYcXCNdp8pI5o9WEu8doDS70q1Scp3ddCy0yHgsabTadyV5MtOykNRb
bL5ittuysJs1RBwTC2xgZstvS336swss7ZbUsPEIqemtGofqRetaN9oWLxO9Yo/t4pq6Vrlo9njT
Go4XIfKcTbeJov+1Rpo0a4FON4utXPP6YdIAru8YWEwJhv1O7GnrtdsKiY/jutT1w4hbPmDspOsH
uS5XvGhe4pzyWA8gTGBjZyz7STdS+hug/vRtKWzpN1ejNs3gbmW/KOFgvomEtH6NuS5xdVxt12VQ
+4k3M/+naN2PX0mhvdBQqXxui8k6Fp1Z3rRZnX5WZjjLAD7+8WvAGCF4UQekZYQKaFLpkzEg8hIy
QDW0jZ1dZe+H5jKUYPFK8HUo3g9zCxt4egvGejt0lnHJEvBAo+9+A9+q+beBBl06TTywfNWlMpGm
ic0LuV3jItHN2O6S2hjuivavtLDM2xCKpzs6SflTVQo6lXSGFjUkYlhRox/vSAmJd1pC5EwOdUOT
1Or5OLaj1ri1+z+QNLPpi17iZDkZk0TqaIWubuMpgK49SPqMNmgOxqyFys1YkbCfeY5se6vK3b/S
1MzuQAOXpD6jLLtrQERtE8fXtjKpcVNvH3VdxLtV7ijmpSoROAqGiQ7ARed+GcIaNT14od8hJe+9
ei21rx9npAEuNOC9sOssvnVZPG+0IvJfug44ktYX04tfRdbGa5v8xXeQHSyKwENFoVE2ikXPbmfQ
0UTZwLvV0GJe+7TNOPbXoSZUD7DVvBtevdJX99/OTdMg2joDW/J26f40OuAxRh1pvCt4zsVe2E4o
n4Fin6gZ3g1BtRfbCORy3q3uZUrWF9q+XlYwaejae5pe791aKW+gT3H3CW27v+lJ/LWhxeBR7Sv9
YciqdCP2POvNXaYCI/cWUC/tz7yaad/8uWpv+QU0KJVkyW90tzWbJvD8e7CA81OptI9iD/SsOqS+
aZEY4yJR0x46EzhRC8/mS/TdCOPx5zAHyBVwW3vsy3a+Qf2kulHNLHhiOwiG3s7tn9F3vYX/RCKh
N5se7RhamNc3a/gm6XxC03EHhUVKD1RK1qheevjESKtBup8mJ72AxnMe8kpRtkpg8TR7OwtyUqVi
i97Ort71LB6LS5dDjhUF9mPI2+uJ76JxLwea2M17K/ZRbUQ5cPPBIcMp9h/LMnNPEnuNgOedTJgF
5rRPgyfI/fJnrU7jva8C+y8aGsdipSy3Vu+kf7RjvJ3NafweoC62n+vkfUSzlEj+1wjhiUrjaJtF
IWqigULDRw7V5hF2m4z/IkUNH/xlw9GEnrOzVDjBVsnwUDYnzlVhPKC/QYmsOw/O0G7nLQ7xeqnL
P01aXyalrGkKWfY076Yta1MDHu+a+tIuUrt6T8LXqLzyaQKYeBpcRT+Mc6l8JYO1Rhg0/WyyCeIh
O6YlKqc+rC1864hA/07pWbuDWbd9gkdxuof7/MbI+dhbtZiKgzXpw05i5WCo6e9Q2Gl3Mqq6aKan
sr+Bz735xOZy2881ZUkfMTcRym0b8nCFQXZkbtrpi6PnO2mBhh6V7TByKjvpcnZ1R9u4tq1eaFDc
pqHWK8+RP017WPcLm04ZaHHlENqqeqtYywGsecZdhFOwtaZOS0H3I+PeSKVg8Uj40tP+P53mASKQ
Ne2w9L1W0/gYLfdryL4sajipxbaexoX8z9lv88NV0nMGd4u6X4VW4OTciP2j6qeE5LEx3qVTaG5m
WDh2EiiO61JyFiTNMX5b6kNY4j4onpY10RHKFT3etZm1a1s7/2SVKRtNM4mPtd6mu0aP2GmqKY3z
nYrOqFn/GMrMO+i9OiNFgD61aFeLrfX6eTsqY/Mojv/Rpi5z6fCjNfUaI1PSuhm23TRqOyk8Xgmi
17LluzpmiHrRwR+GL1K1XN0rd/Q/z9fypmkgSbdyTndFZx/6ovviRjvILzeWPqaXYer7cJ8otHo6
+T+GydJlnA9k6NK+PcroLbRd7mNyM3uzy4oyErtEvMWL3VwEkt7i5ZIS6n23KwiYSsgx2SVzKErf
3jd9PW+uNjlb+DMveuFBYysxlgsvIf36r/Nad6ApSCKHpEJKa0icfVEl72OuK7YQrx2pRv1EL8G+
rSrrfv19yBDWK9qi+QVcfyKqbGuYmNzc4X7+NnUdiueDjYzv735QVxtNH9R903JnE3aBsjF+Aqjv
HwKgxWBYtY1wEDRBlZ1NE55QiZJJTtDDvrBQmf9zUtskl9dSiRZpKH2bOe1uZTKhIYU88yYp7fEi
4wB5nEM/UUoUm7LEvA+k63rP3cpZZ4ubnLBGZZH8G9hrA+Kh+E+TyttJySfjkxzmtnd2ztAE+6ut
pr2OEqIabLJcNdkWI9U+LMJhciBbDd9qTc47H30YHBed8dBODMSov0vAO3PXawfobLOt2K5rkJMD
99Q4zrqGOOxc8y56wKvmcqnu7XqggNLDPJvDRwfvHH9Qeu1P18Urj3+D0uz48nn6DQxKUMIstGqQ
GtaPhl7QZ+2YD02OCj3ikPXjEiAmCZBD7Lw3SegyEbCytU78da3r8r+uNRXtNy+KtVtXDzeObTVP
coi1AsV7ze9edW3aAlIkffbMU6em7VPfZ96nPguXHBVaMkOAvqqvEr2OSVxRi8+112iHdpxPBVuZ
j9HX68kMdVlfbJM5ep9G1pdRV2ovURa+jEnkPI4Dr3tVYoQnGUrrjjc7d3ShNRfp4cliL3iMtTsZ
SFAIMz29jObnaOn7ETvR/jHpQU3VFs1g2w7pvJ3W8J8jMySGDuTXS12XWi7lkMRFdpsPo7VF+OjX
9Pkta6h0Xp0HLpN5S2VL9fNDoIaALMDpfwqz/r6e0+lOTHIoYXU6IoqtQ+ZIGJlHkBYxcaoFeCBR
nOq2Gs3YQUkY2e0b2Uok8oiTUznA4ejvWk3TNrJNEZtsS+TsarvO+GCTBUyqfhvVLbp9SAMokCFj
WLnBVtIwmkWdU62mdyudGO2ur4RhxVTvLUuHIrNHXPCg0D95qJcC6ZyU2YE2g+RQLdXUq3cK9D9G
DQQNJb1oS5+Ss/8Ak5eheEtKjqv3CpMXOD1V2nCd+8GxLrV4k5lvMtqGZLfoIkLT6OtcwtTlazD6
u71mffU7/TuCTPmDOLtW30CSp3+ustp7mvTwKOYwQ4jPGOjDHfXI/joWanPK1TLZidcKGmUfeDF1
tOUCPtrH6wXWJUfnwwUoJr67QOQ27gEqU1CvtLm0ZytMtgxJu8gwswD0TZq+TZP+FgJP99z5U7Rr
rCj6UdHIMevwnyIEZx4GvbAhtSiSL6NSP0oAAEoHsovAeLjORB4w/FFpbII93/yWzpl1QNyFr5UF
a306ZvDDLJiVfgG7XA9iyxFegfc2P17tXlQPhwqgJHkuxME+TJWhImDKZS59uuhFvS08PcURXyar
C+py0y36FHKwi45ElZzWMRCsdjlc3WKb5iDczQOJIHF8XGJdp6wpFJOF3hl6bZ+vh6Hrm9u+BLr0
Zg9AI52NEaK93d+ntBz2c/Mupmij8Zi03o8+GIt7uJL1S60cZAA1NDLPNq/jq73KjmIXi5y1y5wh
afQL7zZXc4CgJJx2FFl/WfTdelf7L4sGCGL1eRO5zlanc2rZU8gGxPJd+ziOyXcxXQ8f9h80Cn9D
9As87TITfJl+iOKRbPEyvMY6y2pVGH1fd0DiXfczfTXsADS5d7GRVaR08vq5SWngU5WZZpSscuAR
rpzPk01nOoQ1fyFh537RuH+Sw9P88xzX9Z1uAIREv8h45nc+bEKlVX8q7YPofC1zrEp/neNrin9u
gghp7qSY9towbaesYFdMRvt7y/1500Pi8lA3PXQeasDuK8zm740D9wN8kdM2beBydIap2FFRiR+A
Ho8n252Uo+40xaOreRU7H/qwDA+65YU8bIqGT2Pf6N8+TNLaWoFt1Swe2xreA3fSnZM5eFOG6gQv
kPQH1c4hsXLja1KP9+nkpn8kRkInJW9vT/Br1vSYEhEqqvG1Hvp7yZ/9W8TbGv9jBE1s7janC3jn
dskXeCmyTwJ06PYq1a2v1tTUNICFnwVQUYSqfTvCsbXCHLLSAOqJGsbBGGGv6uDbPZZG3m+LwkRt
e0FCxHm0Lirz250sOoGWlEUFQ0Fjp7Mu2mlTt48RLQFazGuK6gyfArXKz2gbsANBnGwdiki98MZq
mMidwLCyvO6IfTHVsZqfZYm3dcSEoOfWiRWNXzP0/TagRxqvIPkIzrOtJw/NIqTXhWH+RxeCmGo9
7/s0q/4uZaO1Rlit2m9CQDoeSLuD3cQ0UL3lU6EDaB6KMtVwICM3Sf70arTgwUbmUmHrIrMp2lQb
Hc6H5YEc2LtinEmvTVn2kJVwiYqueVfFI4CqfzpqW2EvsTgCMmrrjKT3+BYvjiAuzbNuwEN8GUlV
ZUWjNs+v+Z3BcLLDSIFa9O52fj+pv7fJC0qh2R9k+tRt5E3zvQa+6UwDOxRhrwF5H+3rVAHPp8Tu
cWq7g6W2zp09+ZazI12SHHKIFEEZoTEv7kjRnbuInwf6IfQqU1rvTqlOE7v8ZMCs9wbo/5duhOnj
aocbZ2+mSfjyL/H2YtcjrwDZ2MBFVkDvkSY1/6VLTlLGqhvUG8rGFoJ25C68Uhs3pp21SMZWxktD
5aVuSUKSHLgP667cCMsmPCtQWinwHcrQtM3/fVKlmYDz8ulCkqqA/nY5KPBUAi9EP6Od/7YtjhiZ
MhRhBmBPqr2fYDcuNbc6x800PYbLIR+tfVMWsLsvIzkA+DejhpfOxeJlnfrQUSuWEZSO8HGA7EMS
Obi7muKxzu6GXv1NTHKwO684uarerjObqA5PeW39iURPdwf3JzJG3Zj0iIMW3RYidIsa01CSb1+M
4pFIOVvDZWwG2Z95qqrgZZLxzJZJ21dzP2wEa6kNdN/wXo5HxhIjZ3KAJQ3eguR8NUPfG3ebsute
J9QNEtvVrD4kuoOUkdJ6DvdkRec319X+fqoCdxcnxvS56UPyqJb3qKtgucKxhD3U1pQ7cc6DqtJQ
idC6eF3on24Qrfa34nV51FzsyfmdzuLps9UBTkMOoKjrutsWtfJQDXCLSWRh0Z1dTbl6knX0mn+d
xhqmvXj1phtuNfpdYcPkE4HjiD/Fenkry0oESEgI+5TqSUZRDhElW87qLKuRs+ogsa8maLRs9EZN
9PAsrWcbNof6F59mVgoeETRRKJHeDHyRTwY0uhe6srk110H5uYIcY6MOKLMV/NJ8Ej4BckHNTg3i
8aYLcgAXS06V7bS2jaKwghWPYaYXobEBzZBceCjB11KaNNsoprOL21jbpn72S2DoIALgV9lBzStU
gJcSnLKU4PylNJeSA/L6sb0XkzjtBgIb1TOHg0SIw+4gcpL5YrsuolkdGN2suxe72igDkjRoZtGv
r53rrspvytB/9GfFhPpLKK2CTIfISoMjdfbjPzKe5ZCrLJ6w8ThFCyY52GgHb8QIdzPhcrqGQl2Z
77uOshTy1DvPewmLdnq4pgAmxaQtwI+UG0kciCNqzBEh7KbecYM1Pokj1Rtq3oX2AkFGeusURc6N
z9OPZtZ592WLrkFmRQgq+PO8VWsnfmkHt9g4c+b/XrnV/TCQkN+M8/eSDR+/1aKlg6Sv/kzM7Ks1
JPn3TuFPS//y9IX9QLYL87R57PqChIBpaRc3HOebKXC620r1BlR59X9cuRjN91e2lisrYXlfTgV5
liL9TtH+/ZX7Lvkal5m6jXOzf5ij/ACJGWzcs6kczWJSfjcGvudel+iQYdfuHop/70zPf39LHV07
GkOsfkogNNs6TVV+s5ruZQFtM/8vqI2odM7J74qmqC9B7yQ7nX/6T0HqK0f6t+PbKImby9jG897y
5uKzE/oQRoem9gMhjdePofExFD8IfnQGScAPH2OavX98jMh0i18+Rs2LzcXgPXnbjfw/VwPyFRQh
ss9QwRaPRsttZRmZnsoBLF/uTPm9mHjbanZeY3RHGcr0cAarJMPWGNfp9HU7zXaZSmMAPeaQIjuz
Ge16I7Se/ULLHtlqAUxorWf0BKznPliSMIgg3YmtDoIF9btwXUFy/AzCKHu0/dfpSIJRT4wssglm
p5671nw9NMtZAvzdVnrQpcvIjvqZ3EpqkDhdPJDzoNqjqScVlsqd6DqYGtkFSiDzGTZYNPXUP8SM
uihSMUuU6NRIVD5P07ms1EfeW/xtVJbwYU6DWZ/7hUFFDnrb97wfQwYdQf94ujqQRiBafYuexnpf
tP4Ncp3d1iB/dpLiXZrAfQXDhAsZKjhr8cJ57Z2k8JfpM3K8LvSytu/vV+DAPIThxvcH91hEWm3s
RO9dW4xoKrhHEXYXsXg5E68Oi9umXbxVC3amG1pU1yEJe5hD47Pe2/oXGU22+lkobN9GV98Sqb5F
/joPgeF1ldKoDRrJgIX5gzXtkxYOJXkFXN8GxThGJTohy8uilMrlsEabrUGXL6X568GblGk/lbz9
DqF9E5uKAUghmr4D7NqVqZe8TFFd0uqHXbhpk8iDyaJKV7s7LQxjrj99X+zXeE03/+T1beAeRu5l
XBjb5dAmOt0iQxeRbsN29QZLXOa0M2AH2S3maRbeBxoPrrYd6LSYnPGb5/nBbjQy/VaqO07xaZ6n
5uVD1ODES23xNmUH/6jwR+sMm8KFGznmzs1DCpyLMOtgNONjNfEnlbJGr7Nnk/LaaCjOY2qqxjMs
O3uF5w2aKVZ3VlL2a6JUo6car3N6SBPRomOD7EsOND1s7sTbptbtBG3FUxCEpqwh5h5p0XOYsYYs
aZAHA4+UZJssLBIUrLrwuZyqCvodgEqVEYXPBcT9kLW423mEfXZbGT2ahr7vHCrTfvUmbKtlqpj+
bf4SIU6HBru9hSYNvQO105bLj9KsBOZOYVZnfpRm5SxXrbA+i3deKuPipTpOcAi/+dUr/00yDB39
/dx/C5b/Ne5qyXm4yyNn3Oa2p3xWgukfZ9Oov9qGt7MPcUqMlvvY1OOxyRPjLhxdSHeWLy04iKep
HKdnq2+Nu7KbUlQN+XLW0H0b7F7e2eXL7P8dP8Rwgc59MdjqvrQdEkSQmNzNTajfTXpr75CENzZi
uzr+bUguQa82Mu/qNvLZ3rUhCtkfHNqyfsoTd9e6BhJfihY+yCEr0s/0rzogHv82yRm8bt4WTvl0
X4hephjLuIE2xXahQPs1OgoBu6f2j6vZmILoeoXMKV6v4FhgtxbWOG+rB2G6lxnXYFvJnoMhOykK
LJt0L8WbKhvjQ4vKJ1pyrn5qZ7W6V5dKrxJm3p3aATFYKr08aZunhpwTMgsVuq1LhDiyxjxp9JCt
k2gv7nYN4maTNvv3yJG2GyX1yt/aknKkpWfhXeb35Qt6ZKu9nlApQpDI3FdJXf1W8q6qaUXxZOQ+
bEXZBNJ4sffLdDqgguv0CsnV58DuviJyUezQ3kueB5V0i5yJbVhs02KTs/83cUpBeiFX4Zoex1Db
esYM3f5yR7OOcz+130w9nO4mFcyyWJM007bjwB2lDA30K/bdDAm2hwiPAkHeoW5i7ShCF7Nj3Fta
oT4l2Zh8ihr9p5glyo1c9Zib5vRtiVI952hk4GEKxXzmXTO/0yxuAtTjrWexFWG4G2lyfDQsw3qO
EWreOaCujxIhE8yJdOciAPsstmVCb8PeuuYBXD2IAPEle1i7wxfg0vXJ72t9Hy6pLwe71Vrv7QXb
ou9L/L/ZhzlFfbbyN+EYdvdJPriHRO+LfZGH2RcoC40bdCm9bei32ZchrGladgJno3gM49knKVFC
jynBmgGfT58N9+JMynh+SiAhC3h1GtDZ2mVBoX/WuyF6HJx2uOkT21VJw9ntbcnDMt0MWuCfTOOo
WU3T/xSHUkB3dZfpY3u7hiPbh94MIlSgpypYWOZyvDejontpd/ZoDi+q0rQITo3pRoZB2S0Mkwoy
sIsXVdIScQVaWWSYjSiYBdbwTGXae3Q7+yJmfrswFAWA3MukZkkXFbQMIZgb8Tra9N03p/aQpOzv
ro9bsiPptInIkKAF8O4xLE/b68PXH/dLU++7APGFosCCc0bmZX1Wy0SdHHQEGdLZhN2dPaQ2HPql
ypZ1Y/sUzf6h7cLgQUyd6qJ3HNY/xSem66Sr7ddJ7ThXd1o3/JT4/9tJUQdaDLYHPlrXuORJnfHB
iwOgHmUzGNWPqQ7ulJi3zefcb4vPeeL/pS1vXZVTRxuXl8kLdILGOrR/HYr3GkzGqrlch0NCx5mW
BtXOU06+GYNqGw13/sQosJZR/68jw8nzzZDa1ROQEH1rZaH+6OradEBWuj5DBNffDg1iOZ7jNg/k
l42dAmDiy1whpDEVVf3DrcJTo4G33RTAueEnQCg0M36gvBN+s3VH3yaU29Yle2WhfXTy1yWHGcBS
N1ivS9JSfg747kZtM3xTCr2HmpGziR68DToHw7e84ZpyNiy2f40rjBmaWA/C0u3YZuFB1L590ioX
24HiooI4eS/DuqsRCkeRU5TCRDOszHTn8mYXaTGbBAYP4yTmXfDi5sgGbzgxfZ4/G6Q61pP3rv8l
RgXwc9vPkXEIOqPbhbPjnyLPm745yFl3Q1F+bbQivqQwRG9GdD2+SViE0uMJjmB0Nk1nU+q9dxMn
un8MaVbc0Zhs7qOh5K9bpnO3M4oU3Q8ZT63ZQStimvsRUSF0Qe15b6jOESzTT9+agpPw1gO6ah/k
7M1+NYl9trQ1XijuxWQtgJERO0/V4CR2MYnzP9o/rM93/N3n+XV9+ZyeIDre1h506+DR1XbQFNvk
C/n3oYfIdtK7hy5P4H2vBpfSRR7/qA3HT/Zg28n/1B0kI8uENcaYY4ReYgdVmJi79D+Xulrellun
x1D62mOGQviihmAW1vItasqtp7npQWyindDBfHo/pOrG6HV4sXmUGmagnSiNqitubHBTc2M1bndx
YJn/ElXG6wM4Ll/DVhjZEua1RXeBNcT+kvwdNrfjP1b7NUymF37An9jm22/MbIxRYHpoSwtNeqNy
HqMmMh9Bew70D/NFL9Rz2sJsIZGNabQ3tm24cCXqbEqW+HqOoDoMa7huJWZSLHtTN6DpdGosa8xy
BdiXrXdXUHdreDr48xnaiE8SLcuOHvctYy0Oqc14OzqgVkxfyW5SdDC/qiUlCd/xg4sMofo71lkb
PSso0j1nk7Gblh7XJDV0up6aYiPDedaMG8iY1dWbjiFAmDHPb8QrS4YIblxkuCw5pXDyyZI59Dpp
F7QXK/ChRVE8khXhVpe8yXJo6gyYOHJwZ8mldEE5o4kXBQcZakk43OkqmkV9FeafA+pGz2a6plIk
oK6gfL5Ob5pK3XpOt9daA5XCIPYex4pWNX1RCy2HHtoJpwVo3PWwP/wzYnDbu3rkUf8hAuQUafGl
5PEvazjs33djZKAPzztLpu9B4pBSsQ2T47zQ7vexchAi/dW2+iHVh2S/qmGBtXJFO1qVSVVCh9WU
Olh1dmRIyWQdCsJGMDXhYK2mK6bmbZKgdSTqzSQjCX2bqNOOcA4DWqljvXjo0uQO+UHnGWiw8+zo
+lfauOoLJLEOkuWVuye/Pe7F2TqKd5lIWbWLU0x5nt4XTqrDSsvsJLLiPS319UGmu2qjsROtf6yz
l0lIaRyB90efxKS6PS9VED8f5ROMvdvdhegBb8Qra+jU4HJV7x/FNJQKHUSDk9zIR0Bdu7q1dFsF
APL3J4L0B9Uv5UksrZqh+jT/8OOoP0kCroEg9zhXXbkm8IbIaO950D6KU75kVGMRfY/DR/mChUlL
28ev05usLHehrUPfnCfuKeI5AHbXPbVelX229Dj/nPGeZIzJ/2Htu5Yj15Vlv4gR9Oa12d7KjKSR
Xhhj6S0IAuTXn0RRS9SaPfucuBH3BUEUCmDLNAlUZWXKW9xa+B93TDt0zITtaRAI6WlvgSghpAkf
0/G8KkHiOnob362zq2U9EmjCxEtoDUjvBPYd8N3nLZLKnZDpd9DgfnM59H1ANBIcygRqjF5RGG+Y
SOM0cWw0f+1kAM1Ua03PzIOjIPiG1o57pMUNBb1g98gLO6uo6YqtD9YCARmkrzxPLbCdFshgFEpJ
Skm5KDuQteYn+7/9kTO8mEGX8ANKlyUgrDmQCiry90cMsPHSJrRSJDSWgU/Bwo4igZ4Aq2aV4hk+
DDW4NER0DxWv6N41kGXB9jjYDZCxvQdHAGL+Lkq/hB+cycOMMuNO8m/T6DhZWASJq+jDf0WecLPQ
UezAnVqSfGkNWtJpO2j2qTu0g4ngLYd6dzSg6E2d7PBcciHjF/cH6namvk7ACvuU4uSBbct/utGr
YnCgoB2U/V/dWrUaAZk/3NQ5Zl6N7HRTjdtsuSmtxgcwKg+5AHACwmS7fsrzE3TBilNpaPZuBArh
logaMPba8B95hNB1azr1q5kmr2kiml9tBr273JPJypKAQHdJ/YsH7euoJdVr2VYZpHFy73E08WVu
tKS4QaDi/S6tIT/fxbXTbIM8WAf647fW0t9ZY6A0LU7AbBFHzCcztCFnWpm/2WiSouDwYwMSG4G/
KRB7e4RITH10kLKBMI9jP5ItZl97YQ8PwsDrIHAgO9xN4MJa/CF9BUgj07FL7Yzufm5ehn6CaGlt
3zmjdI+W2qy6wG5sjXzMkMae2A3Jdgm067+Ns3g8GS3lmW3so2S+/7PO9bMOlpPlwnON2RL8c/Ev
nzoLxue0b99oj0y7ZdoojwPE5lmkH8guAv+WWD6wD8X0ymPIDizhXQoDK7ttQuzcduMtVR6M4rmJ
oVQBqQhjnSLPCMm5bLpaEdNDcnCC57xv7TCpUKzesbgI2aTH2yl17KsGxO3cGIGZnANmb4YyQniL
BshFQG4prPAl25JtQP3fWnfSGMJ0nN0GAbqQ3snltq4Yfn9trSEAycYjNo3jV7DnepCodLQjV13T
3LaB9F4akNecHB/qfYnSjjbKyQs5A4X/5GkVmLCaX81oaW/qws+b9wsD/Lg5gyCIYyC7WBmF8dz6
fb9OOLNvwoC2QN6l5REJAzA6RFOwaUyoImRGVIVFA/KdWMnTVeqK+0B7A8iDvm4g6ZdJ3dj8dx9y
pCbLwHaSKO9lMbpKym9V1Qc4bllnOnIOdTLdmdp0JhmyPDPHOzVGJ0wa60z8t6jD6cfY/zYPfChg
uZf2WwdZhhWIj5LHxIr87egDYyNAY3gxsyDd8JYZz7XGv5W1hJp5Ch487Op+gO7ZWkk1STP/mQTw
rbygoCcDs6amP09SzpMgqzpP6moEtAA30aIhP6Wto4XFJLIQMaf8FEcSJO000kfZ+H5JQ1OuI4Di
lNPRkkigVaqsstZQCJ4aEF6HFlh6DiIwaGgl6x40O2vCumHJ21iKm+eg1ms1iG8D8/tfKJn6nfiO
/+wVFniYfWnfck/PofvEkiN+s80lHy1zw2zfezQz9pJG8W5S+SNqRD0GwNYkqBunfmEhXZw78mhQ
BuqTz8dw4ifjkXq9DsX5fgymHUGCagmd8qFDRG9GCCn4EChZ/m5jLhgoSJSanMlPfswl1BGtR37/
dT2nwx7dz/sz+DdQnqJ72nqJsAy2/gUs6cDcqCBNZQMUWDsuqMoUOlo1NCmCttNmsU1ZcDW0txbH
7mPqBw1Oybom8TuM13NXitK9jaLMULmbBggXgDgpVQ0NgMkuWllOlew+eWO3vO7GYrgszo6niL3z
5vGTG4Tc0410yg5c4C8giAkurG4ca9UjHnAIrOilMc3oOjKcW9aA329dC+RjswtqrqZVlkYani5j
uQaeCKIGy/NJmkUDMusNPZh6stsjt69V0ZdroZxpJCqQgVvpDADBjM3Ofzz8aPXStAyQLaIsXbEd
uooeMTYr1GXSpU7Eh8sQGYWR2UD1AZuhppAG3ie/ZDDqZE2OTmqgPMhqPOtg2mK2zStYY7PvINNm
J6uyKSE3YRj2XZpP7d5J++JQWc54myAECY24rH2VkHv0tFj75Yt279am99Z7pQxpUulm7V4UBphH
Aj7eLCw5Typ190JPBLvq94gRufOkCLi2uyAbNyYU+lalqlRwVaUCNY1sQwStgotlCwO4GnW0B9dG
AvorlB6AkPHdD6cmMJewpgXeHCGf1cdkvU7FDvpokDdGOucGzLC8lbloL6YLhXpmli7Ed0CBoqfd
eKwD/Z56rjLRFXhLij13VXmCmkqL0EClxflWbwC/86Kuel8lKIp+bXJEUlPDj9JNZeOgKXMThITL
rZBbwqcBgmZPq8kx20dZxq4MpAob3xfphr5Rtfpa6Wn1CCU380y9Lgr6S9Vy8P5hjJqg1cXGBeJi
k9XBuw2Vq/dRrfnzdxFVtdWlmawb+dNXEeTxbBMnot0sC4mI3VmQLb7QOggOg35j9DIEmUCp0ij+
KyNPfzOReXfOAPFuFoG1nuzMdbzQ6Azz1MWVfDKzZNePvvFaCANK1lU37sgtRwq9MHCw76bBPP63
ZSdTa1auAA0XLVtGojpaBAvsNG7tUTUYbUpn6rfEQkbdDLH1T91EdYmyTO/aaLOMRgJBCb36HeO1
8DRAU+jIcvyU1LUTRMtr10chghrNHMURmTTAJaqungF7yBRNP3WRMkgvedPnczcehX6JG+3XvBIy
Htcsrr5RL2aOcx16/dmbpumpr1h/06AjRmOJYSV3XRFcaUwCuXjXjRY4A3BHMGq099hg7SMQrDyl
2qQBUzRuaawcTOPBBWEgzeMO7x7HPg1prJni9Itb/m7wn7cTGbDuPKqGR1FWOWi5iuHkKnInwIat
fWbaDbR0wBc1u6CaprUc5556WVWYwACmxpa6gwEMd5UHV+rRpAob9BUCBMOJurSk5/N7L8++jIr2
pBi6/EFTUduqSewdNhgD5G6S5iBRu38lFyRlkis0KA7LhL5k+g6FAEBQqEWo4WXK5kXish0OFqDL
KzBMBEhlN+4qawOgmRvb1lam5iQQ2WLB2uZTdNcUdXSHaslin0LeaKWTT2uizK5q+JVGqSHn8VgF
sXs3O+UdHi4d/gfmdfMATEm6k8f7ZdJyr0rdxshAYRvklbNGwRUwJEGsmycHv5yPvUApUqC1qf/p
7S/TsdhwD0Hwptd3GS+GvYtqocc4cX4m2VT+qPQAmQOvfipBl/Y3h7zznoKxbmYHvHiHfTPi0KVW
KHBYevDAI7NKXWjaV0bcXLxCs15Mtp2iMn1pWtleZRoDp63MvBLJLgdwfItklPWyTHrvYreeIZI1
TfVpfjNKM8B3JE1qlPdBHulTwyMA3pJhhMovBjr1bqUryLx7Vxx4UksGa7IEpol9Tl7Xu6iooIbn
2AFkXQu2cZiZPbESW8G0j/ufNWJVmmnbvxnSWI03Zq9Oj6BGAXw2Ttocx0Nsv49G06HYTk2PIHYz
T598vXtCymPYZAV2+53CQrgKH8E6G69Lj1+p5+lgU5j6nIXGaADfoUa5L95H4xjl8q1TAzGlpn7M
D3xZbfUADKYpKKwRC0Ah/KBqVAoLtCr4gjwib++DKwpngcEz9TcuvtB4BG63tWkF04kmFmpiT8Ut
k/zSFul49FRZRdv71dVRV9SN3Qjf02g4GxO0tsHCAX7GthZnciOPSYvrXc9BFnsA+IiHvlO2yHiO
2lwbEBVZvUoNXdwZg99cgX3RgGZF6tQVTY3/z0aJk/4zw4rz4B6EgOAwL+wfHvPZiV5OvEuDK2TQ
dn2CN33YmfGwBZNet162emqCK4r+RCYBmr6t7lsASSM8yjJXvkVFcwDxjvbLcIwzhEunVwZmgdBD
vf8NvFna3uH6sEd5KVCbapLnoG4x09vDJJP6NkV2tcrHKrkUqio1TwGPFpAEmnsfdoc5FVuXojxW
FrgUiXyGSGYAC4Wuj8Y9sKvq1ZEGCvx7berCRo7fjKDkyvXx0oIh7YX/boTBX2JTxuDIBSta0AbW
CwP/1zYzhNySE1hb3+eYbmu/GD/suNiLtkrveWslj2ZpARhf6KCv6rL0sWB1d8YT55UGpyRpLqCo
vlTSLc7WmBdrKONCYFF1A4434IouqYm0DI8wNTLKHCMehDuVUI+7IePgfAckrri3R6+9FsCPrvoh
0L8mndTWdWtWB+rmyFhAHVM85YY6ggFnu0rADPM1yloJbIXuH7zEz06oOnVDbIdWPGfseSrj5KJr
YwACXcAAICTbr7Xaj4+16io3ptz0uE0uiFdCEy3ukAwDCmsNKpvkSN0PN0OtBrAYuNEIVDB131HZ
AYatpv4WuIipq4h5pncCSCvuX2VQ1WdUxLnrDw+kJFACkAkRusoj6kEpTx7QJKq/xe37GuShQXEO
XETgSMYDSX/okUzbTC1qQGTdGg8opTceChZsO0Qpb+RRppkFxEEgV4hOgWfXy9xphafNeCBn20Jh
Nhs7YK4wlWZ0ak2EI7uNXYupDBtX28rBeTWhqXXIQce06hUzjDNFzYm6EKmxnhzO3ruxHNNtilLl
tWyZu28qCIbRWd3FT71ntUjXdJCnUerSaX1xtnsRnRDUyVaU1ertHlTBWTVs087XAFIu+ZHZln/S
gdqas2N5BEouiQwrTSA7pc66Uaa7ERigeaVlwp9rIlIEVcJ1nmDbYxYAuiXlkN8FOd5ocvLu26iC
CRiCkzT9t8U0ZC4kEexShHFf8Cz0kpKtM63Pt3O/iSfFWZ5ah7lvRHj5tnV1pSXq0s3vRslxPlST
gbeb1y9QYguSOnks0lMZi/yM3c57M/kZwD5/9pO6GU5ldyI7zeijwAKNqk5UM9bVU2DzaYggGOyh
ltKKNHNFNkcN4M9fhxVAUZuFBoSuEEZHGhVIuyQtHydndL5IBpjMmN4405wvZLG06QD6CH7HlGmw
9HaVNdw7kUeFjMS6Y1BC67TOxY4KpZKsBYcUTU0gJXtEMVawoi5KYo3r/3Enz2r5XQqIS4csfMAL
B5XSU1ueetWk0kKfj0kJzNBUnuiKhmubS5ATWxK8jR9zYnKncfJspgZ8Pn9e0rjWDe0GUlrpzi7i
fE264YdSVYc1+D9Zm50uLhwA/ItTFPm60E3rJN36F4tyfjYEf2/izOZnsrk++PUcuzjR4KQ8ONga
EEf7cKERiQo6UDqDV63U7pc01TR4yUkf21f2UVluI81AJkpTUaP1oKhUXtQjV5o4Jf08cc5o/bPW
svy/1yL7xx2Xtcx/7kgrm1VlnVCLjccnHkZtjspbQvD6H10cd8ynrMdjZRnFduJzl0aREE8Ks7vY
jiYu0mTRAa+2Y29mQOyQbb70AVA5ZIZxJBs1ldugnlk1KDMASelL0uMEAd4u5o1PGuD3fqa9NH1b
f68s/8XHP8J3UEHPF8CTzhf/GtIj6T1DKuOohis18/9Y4v+7DyTAUOUF/u6Nwx3n3ErXXhHRQ5kU
ybaDTu3MDmF5UHZpGt259viRn03/SzqZ1svfJkW+2c3sEP85SWaN9RJbdnoWFYoveanJO2r61Cug
lRkulgmBuDs3VRvyPFGir7pis6waY2ekOKO6whg/TS14qEVtHc1LDga4OnSpghLqDiqmd9dGibHL
IxDBks1GhnLV9V4FatCq2QyoqT9EHiueR23aVa0JUKuy61YeLHYR1+92D4xthxb4umenxhnyw774
/9tet6hfo+zVnPhS2StQXkKTeZyTZS1oa8886L4s+bNiMNvd4PgyXPJnAilMRGFTf7skxbgdvxax
LU9kmu1JWEeoKKOc26RF+Tmxmi/LrTkeOLu2TcZwWaaLhs9L08BoFPPStJAOKuc77prhZKBCkLkT
AoMFICnXonHdUOtYiToAGV3nETyhxgPqWp5KZSO/zoygoAgEyY5WmOfSAh+rCLD7oKBJLfrRYHs6
r7SYljXbNN/hfeOdaBA4sIfMKfh5QBn/WpYedtxqIzPvPPDia0YbqVll8sEzva+LEVRdqkvbFaeK
kWsTUX4im+uD4ACg8BsNzm5qXRep8O1iq8zfy7La6H9eliYFGoJZmWA5zlHYBtGyAxitaZCa/mPZ
iOGoMDbYVclecw5Nj50d7Wf8GDgI6tJ+hrquPwgUIiE1sXRpFLVs+L7kZz/GqWdABfEuktO3oMeR
KPb04QxCcezxqO8pI11Rk0YVJGLzbkdTI7Cs47WhplB/WSGqQfBvDd3DH/Z55U83GYsgXXl+JbYI
cQwH6cWPpj3obx6EWIPISX+UPBvCTmb+FYK//Rk0HignHOvgm9FeyMGBKnFYe+CUb2XTXCroiKxp
wN1Z0Jj6DmXndu22IoWib1xekwnYA6S20h+u+WVojOmbhaL0NXRsK7VtjnZIESP2wCDciXfu+Fbq
NluluRXfVZVrX2kARwDUVqgBDSV280CjgX85MlFHIdujZySgVnQUBEoy8UA20TtA2Y3D+NAiMri1
Yk3coiIxb0an3zO1qc2QSqKe6LVkq4ExH4rAEHmMPc88IqpyoKKWpdCFulB3do4gP58HyZ/s1IxI
LR2d1N3/aVfLgh1aO9ZGv//kr+x0g3zSkhMKcubBP6ajehf5Y13MH2+ptyE3QCKr09QUu2VZE5j6
S+aLsNWYvLguEjoSmPzbEOF1jUKz9IHlAWC/NRQbZBdUoWEbzYvHOpTxia54832gAISofgQ5yJMq
l//mdrXO89KDfugDkkEZTikFC5vAin4jdQYYd5F/l+lP1Oi1Tzbn4ybBo/Hc6lV9MpBd3U6+jU0l
yAdWcen3PywzDrWpKH+Dg/uZO6P9EmgSwX1E3q+upuuH2kbpvocz2X1W+UMoet14G+3hIFyj+K17
05GPQfsG0CYEusB+6HG2SsQwPepmle0iu82Prcfym+0n8doIBvEGJP1ubPLilz4mX3mRjc+DkCNO
n0Z1Dgxun/HNrjfe4NUvHkc4ULla/XRIPT85tV3qhE2ccVBgO+yU+sb02DPjETwdzhs0mqHmFNn9
GfphzQNo2r6THT8MojJDKy4VaOvuO5YASJ36ay1AcR0IMOOrVlbppTUSHPYta/jeORs3S6sfANdA
Jks5mMwdd6ihTDaZmVd3KH6p7uoIBV4IODSI1zvlnQHtNX/VlPjEU3EjE2q4NGSmRWAlK6nV+1jr
s61QoA/8qbV70y/SFcLG4mip9948EKFaYIrqO+olblRfSjO5LJOKGm/9MUlB4vmxUIWE8Rpfpmyr
EUQEG+r3hcnHSwy2Kv3uB5G9TYqPs8n5eOrLVeUoyreZ+G1uyYeaT/1GxtOJAevKDf8ICZuV44LF
oy6s64xZmCCNgeBAtiWMQ1yZ7IICjWcaJJObGBfTGt79GRDuSJPFzknrfCckOgq77r7WqW08mAia
nf9iH9rqsz0z+69Owd79WwCAQmKvwP/N1yDKzAcZo5pqjmRV0cDe+V2RBDl7LrhBCZNApWol+Bf6
rgf3RGTf4RdTPw2QZNr3KOHe9qNlfJ3w4I25l3zHKwz0KSzXziN3phtUqn0QZaAgWc1ETrd+kmom
qxEYit1mnkkOToQiMJppAVFx4xlEx71/ZtI9dQ8QRZrpJL7+lQF8RA7Y6aH2It6UcWc/ACGebfHH
CM4iT8E3DPHqvcWsBnmBxIJaONehR22BXtUy8x+QLtqOjTfFqElMNuDoMn5kNioLgZjNnp1JF+vA
FOatFrG2G6ahP7ptP56RZ4f4uFe3Dy0e8yjPG6pXbCO+RDnAvavkYeIdGMMar1GqIvYr0/Qq/Ntn
m7j1H58tbvRPny3VNIjsqtovKt1KJCtDZiX9cS7OUl2g5vsjlX0xU3tAHQk7NCLPxQqRVVDIUbjO
77x2Y6VgDJiNLtK2G18m2gpp7Aqn1t7bSoiZhYmM8FsnI6tTvKNj5zwpFS+pmorr3pbFEDv3Grmz
pFcdNUBCLsLl8kJX1PCsBkNZ5LrrZaBto+8p06NV2Xlya2WxdfC9JnnwR1XSNoLqF8iTM0o8mxfy
GG3LRH7TekL1jwihxx4fJR4l1pLW/xTjny/JaYITpQC8LHW2QiY49oONbkRw1/F81KBExaZVsGJm
sX5l9EAGDoAFfXEdQKTtfPpKbpEOmlOnaRCBG3DWSNO+v/bKbYhRy6em/81N4pu/qwBFhIyVx5+6
styhlBt5PXzztqaTTLtSdUXRhBl0Q17yqtWPuelCdlyb9Ffdkb/GLPDvkGiWN7Bpo2Jd+VtG4IaM
e8hcqWVLXu3If8y892VrxI33U4nKdlBrg2F36wMzFiK7mB7oaEvdRs+yw3zwVaOo2Eg/dRHLTA9Z
qyMT3aK61Cfgapw6w8owBmcTVIF+dgjtipfE4G5RnnH3fkeo05ziHnGaYjL7M4pMQC9Rgqj6DIHO
yNzGDYrKa0+KLY1To3npt8xtzJ2sTI4aFjRpFQ+XmrU1SvkLBwwyvitXZExr9u5juZyHDWPI/ipv
GuBeLMF/CaWFvEHyFlrr/MJFBDAh9KXCvoZEo8iB5kfqHpfYefVbML71Kx+hSbkiY6dG6MoHUuZQ
t95tsTeGCeqPeZRba6MB0FBiZ+DgNX5i9EXDVyi59LmN7xxdJv5jYxUZFM4QN6cGOapCIKT7T78H
v1AFXn+yfJpJ/SlPDWiWh7TWMgdCQgjFq8YsPWtjy8ItrqAH67c6uMCvjRFZF50/GQruRQ2Z6WpK
hBW62VhtUuxUPJxBIv88xWVILjnZxqDqoN+T2JtlhS7Vn3A6SUDT5/NqpUGV7Biohq7i3OkrMCm4
MOI8F2zI2k+dDfiu8nI8G0rnbNyTD5lsp/5nNi259MmHunVdOna4jLiGV68NF4KSnUDCSFTpe5Mh
GtmhXh79QvotCIfiX7OtoBFydzqv3g6l9psikJ+ClHmaQuUnAXl6DzT7GWfHz9HMP4KbNNl34ict
1Z6BgrYupgZ+QGElI5Tix+zSjkUF7iWu3aMIzQzbPjER4yniFRgjq58yzjcAKVbAfqQQrnGi5BfP
2u917PZfuxF5e81N9AdseHxwTzIdf8c6P+ClNYAFp0M1v5dvXLxc8X1wKvwuMjGe50vN4trR6LCn
qvIWlURqhBpXAJk1ghZP4jTYpyaK9kCH8Qrg5T3EOrtHf2qCM4oFu5DsGgf5Yt0l7S2PrOkucCT2
L2pCAq4AZIxq52SjvviLX0NOV+jVU1xP3UqCke9MzSi08qyrZrFRlwvOQqcwt/UEQLio2IW5cf0U
AAX7wPwo1M0uAa5l3blV8eTIvn5C5BXwxoY/kGNcF1egpPwb9bqs+ymrdpwXgV4daFWLBN9DtWat
DrR4EIkDdYvJmdbAAtk76vZ+g/QgAtxb6o5pxHAa6/y1pW4KrtD0gOyGFdIoMvHasa1Bb0Gjvjuk
l77HDpVGdWl2N4QM7mkQW9d01Tijvi81zZrAtpx3KMjojj02BwgllXl0wf9WdKErTTRfwZct9qZR
O9PKbKMBAfgRTPBGiYNhCWVmdUVNDFWAY5SiWbp/81um0QxyoWlL9/99qeWWfyz1xydY7vGHHw14
TPDDYDxGCUSWNaiE1Cu6XBoQfzjr2mrkCkIJxWkZ8FJQ0rd1+c8U6i/Dvlpx6dLVnzcoemQkDQ8s
h//7Mkn78cHoLvRJZuNyVzK6XWvXK9c27iee4uymPsQyhbqzC13SlKbJXqC82R40K63vekhDOkgF
nSvF2ElNMzpAgWhRE46m9W4TdJXlWw2iRpdRfQOAjeZs2/EctRIfc2lGnQEtJz3zstgnHbXbU4En
Ed11GRhBryNckV8rP8HOnCeDu8mbNAjnO34sjCgVCrfB4S3o3gWvcEpujWw9L0WTE/5aeCK5zUsV
3Gg2Saq1s0ugBVcLJEQ7MEzwo8t1fpyvvGJ4v/qLjVykb3sFvtiYR031cbXYXLXMsioNLLYWLKFh
ZuMbD3q34KEZPHBTJWBSp27k5MEDNyGhLXLzliiPFvJq+6R3hpAGW9sPHmrEW8pW6Jd5kuBQCkQR
DyJfgIhWnFU337KuoElpfzaTc9Vcvflpc++aeLioYPGjjJ29tAA3U6BHB6+TTwRIJxh6rLDoiATM
9sVEHmQv2+mGKvOVPuJAUDjZHQj07PsszbwrHkgb6lGjTWBzLqz+5zDGOTJ9PRB5TdCy0HcjsBh4
ZXzqClud51v3tf+4yjPj3UZXQ2G7r0kyFiu9Lr3XeTTe6UbwmHOe3zuOk9+D99o9s346kQniEPl9
DyD+LcKzDKp5Mg7JbRjuE5Ax3ZEXNX3H9rlViwv1ZJrl911Vv9ReBSYNtTKZJANnhauZ8WGxDbXV
hX6m5ztyoYGClyi6qFHEQzZaM2khJxr3dr5e7hp73NrlEgzUy3qxVZgHz5DAaxk+PnBWT/7Jdvt7
mkY/EnARLZRKm0+rGy1oeLP5Iyw/Qo4TpQD713UxVVF3JwMvOS+fjHtRujJAk4iaVPzCyJe5XbTS
NNf79FO1ZgQYqQm6KnKhJpjAAcIMZsw/FS3qDQFE98qSh8tt9b7y91oL3Prykw7doB11X3xdfnEI
kIL3nxeH5dPJygludfxKa81/w0A2Kuo63ubu1NhHMGwIVUwjDp4JkQStLuW3jPVfzKLMv2SQbDx6
ug6ErrJDz87S6v46YR8O8KfPtj2ojA5+2dhPHER35KS7phH2rt5dUsvR1ppTlysOAb7HQRrPoh+r
i1A9twmmLbAiYE5uA+Oxc2V354P0qvdz45FMgwFqr7iM0xPZ5BA3+zKt9XCe4JjxozS2EecGmDgB
0cO+esgOtDg4cfMjoiLGiro0IcA/i+Ya8p5Mw4RQYiGHbkeLo9qkPGdW9YsG6eNqqXFCCje+zXfv
LQG0WepuaDHfy8VVt5sr+VMTZNm3OveMM/Uktoe7yDMH0IngB5o0Gd8DqbKmQTLVkMhc2V0kj9TN
p8baeymCdeRCH0GgMk6fHsmgedB4CdpJ39MHAK2Hfoy5xFESZyqRvuipNdxPtsfvmkn8jEQQfIW0
+7iBIuC4jyW6CdfWIN0CRjMLgnPTlVDgQwX1V/AU2qDELftTM6SArpn3s3mAAh9vW/CFIEYTvp+4
QaG2n3F6CzY/R+rjNFTN6hNQz8oYxMQN60HDx27i6IXy17FefeeM118aJNn2nEHiB1Ha4ItyoNQ2
9oDfbfamIcj5PXMAgMyF/Tu3iltfjOYrz/oReqBmde9a6bDzW1Meo9bNEafIdbAG2vJLPkIZt4JA
5w81HRql9u8U070SwWD8i0bbyCrwr1HoKElQdeSpr4HZwshRfFYk8hkaFeByhn1xE6r6vAg8pBER
UJvdXNTekxuqI95XG5Xbslqa/YiI6ACSxyNovlHeoa3K8WfpJUCXBuYLZIdbgBKNcs9knz+3g332
GiP5jnqeImwAj75yz9QvtTEitWaN6fePmaKAGAXNrN0YsG3L0tdaliFBFFfFM11VsZvPV+Ivtr/5
xbqh47nZFJ/ybJprjScwg+0/ZfXmHJszPmrO5B4ovTaPesiSbRytRZnJR46OnGmVomV7ssusWFUT
ErvXZmianQv6gRezbGY+K7fwjU1u+d0BKCSI8xb1zGeFvTTsWQ8CbTPQnpW/jzgZqtQAU3DGGjzK
ZiPMjcLOh4kbgAe7TfL/0hdhxldRyqNTkEN2BFCZvL6Wk4OEiyHWNIA8YX1NoSForbNJroGhik6L
WzQ6yXaMCy+UNqo5BYAaJ14Ow5dEmNUGLGVyO3cnELHZboePZHrDFy6MCQSuxZkGqREeCMNQ1HVP
PVpN5sb7arYh3leLLS3eDrzqEfHyzXxFnFmQHzoL3+iu1GN6wfZZUHYhdalBkBfEnDG72m0AwKby
YCAQC20lJUK2v6wxe6gJ/17jb3exWmi/NgO4J5PRbh613DgRN0MEddJ9jlqrjVRfCmj0pSoWLW4t
RLsfbTGddIi/bvBw9E4Ji5Ow9yf7zPLaetZBlz7T1vGqPoKFslnHQM19JbeoaO2zocc736wHFNW7
3+kbwxiEK1rELO57Xe9PfTz4az3O0++8vNStFbwNOWhXp35Kj3pZVI9qIo13eQ0NHRNwISvN3UNe
YB2Xme7PGAGfJOnFd2RLRTjYQXKX+4YBMdcJLKNWPUFEOX/3daDIwiHHWK0NJE8HMPSC+8PW15Ku
LBxVRcV9hAtwNY+qKyv55vQSKu4+yoRUA1JMHu8YAL07p7eRlOV4EvXYRoDf35t2AZ4z962H1Lri
S5v/GEk/rpmLoCv9LYtkyO6hLKc0uO6cQHfeCnDtQkxRvJmT1EOeZwJaerHY9+6g7XVkOm8CJeEh
8nLTayvlmTi0gwrsnWkt3vS2gBwk6i80kZVfKpTeo3QbV3HXQDYUj+QvWsbfbcsoXVW6zjai6sAM
ZONBiRKN8kgfOXKL4uy23bf5E6sfxW1A9kUeZcL3UCzInoL/IezLluPGtS1/5cZ5bkaDJECCHX37
IedZmSnJsvzCkO0ywQmcx6/vxZ2qk7Jd16eigpGYyDSVJIC915DmhywzvKcIgk87vFGmp7Abvkz1
CcNsYSnFd44LqZSf60ckMmaZWRUbvP76Ixb8/XEUTgd/aJ6tYysPZwXro2FGLa4Kx1ldCLXOugG+
ZgZ8EKQ3BbWm4r3OjZNhA2xbeWmnQwVhfWQvUEdFarjXZZVbrQrfaueEciO8G/bAF5c7/pbwbfd6
w43GNQN2eJaQTOvd2cqzywtya9VSN3h7BIZpPehYGMtw+hQ4w/snqvunVgBLIZ8DrOQ6wq9nJ5E6
WFWjmz+Xpf5uI8r4PSyqFQJx3Rcz9eMF8FPDqZESkT0zq1Y6cZ25pUdj5svUPEhSRKBAMZUFInJY
5wQ7qqKDO0WR6RPSFPByzUcY0QK8uorcBmzliXBHIC6qgwAA/G9s54hATnbyptevbqxXa6zZJuIC
r+Tc6OMtZwZmiSKGB3pbBRxmOmb03cdTIS1HvOWeihamEOnJi5ncqzGrln2jG3C9wReHm+d3XqU/
hqytn6QK67XvZ+k2SAWc0qaTUY/RhuN6WIk3hPajhe+OeuEyOWwgIUgYdTp4WhdL3xXWkoodyHtX
570Dt8XaSVPAxYf6cdQ+qP1xmG6R0wDBEA4PFziDvNcV7tHwo61WzvKfPCt8G1Pt1DhOqXhXK7YA
ZLEzHhFdw13owiBfEPc/Rupqg1yvhSkMLk8QUiwvCsGYWx0VqQHo9npjzw0XAggtb61n0MDbHbfy
SZtaInxYwhriXnQgoIj7ah8jOwBCWjrePJ4UxmHV+smpyuDRFXVyaIfYn5Oit/N3fZPZySGzJ3sm
ROCX0PJNYEqYz/DYml+ht9EA828lZ7dxBmi94A+RiLB9ZLKE4ND0qh3Ue99WQdHYthp1VSbEqxsf
iSzsDccvnMGZp2+GF9jFvNcTEAMambd66j/qyF8GxgiOQV3HG96FaoUkB/J6csR7EblyqNuAFBIn
ycaM0/oz9VB1yNcRzPlmWGyl85v0fG2wfv2PZRKeR74MLBkhvY3lQBpOORXcz+iWNuXHIrUi4t9t
6f4XYfdb6y9j753b6VSFNJr1GIy7bkDSFVboxb5HBGClS9N+1ICEweZYj98z/yHvO/8veyx+2ELK
5yYxsbMMev8AFHh5G9OkubHUA5hK9LyxgZfryFAZYk/TGqiZFjzddEi80Z4z9nbnTN951TnEJLZp
AXMfDuZ156QVDIqH5p2Jfe8HTwaszdv0mbOK4XfaldCmSe1VIgAuDuMiP4IEr5eAPRWfStf8RtRG
w/mG11b8/T6GhaNaGL54bRz8MYm1BoRxsboXvaovVrBHVqvEDYKDGEC9Ev0Lod+zrIU1nfKHk+Sy
O1gNNjJh4ZtvVXzrYPePrDdnyBYUQIjgkciwwkRYmOcHsqFJp6KYitRqt+B2Uiv2itYztf7T2NhR
yFykGgKqhj5hmYB1JQxoraKX+6JhWGpO9V3pQDBgqF+LRmb2jyZ25RV+tAso3AbpRQUTgaEJD1Dq
FvybBod4AVkN/mDkcP0bDDd+DpKsXMJJajyC8pXsnDx21mOe2Wc7ysW8FY56bS19TZOM/wCxH/hG
r/muir+Hu6oBfKONLQj5Y66APoKHUIyXHkTd+kAP9J/o8ad6i2tn7eblzX3IG6z0DG73XmsYI90N
idJc1WvRKIjhjjAkujeYOYfhh3GGgg2UqHKg9hFcmRUi7PZUrIfsvUjUQ8wOH1uHn4vUGjHQw/7H
sdkIjE6h0wWkbQ+icvXWmxZYQCPCkU0WqTpSmQ5TFz8b9TaK3fBgYvFJegZR0/3li0ydna7nVzbG
JxJDsHVnrwEbjVbUa0jHv8DSC85Y2956UbU12OjVJ+g1rVz/fS7oV9x66Sp3Vo2s7CUilAAI9yV7
CW1ow+G59i9aVdDjxsv/CI4MclB+qxB06ezjCKg4zBEr+1pnVT3PTN1/jjz7rfXc+C+rqDF8ykOJ
pMBWicXfHQ9Gq30gGAzZAjzTQQVtlG5AmqQ1w6NvGm+J4fPbgrKNzfSQReqNlmm0QZBguc6k3cY7
Wqx5HL9BkOHzJal5ka5X0/vJ0SgxVUzKX1Rf9w2oHVM97+T83pXqYdOZYGLwihkEe8c1SDPpiwt7
cW1K9TX1QYN2ocV2ihLVnSQI1IAa1OprBGsAwaC9Ybmhv/55ZGyG41mn9ovGyuYICSZ9xKpXH7ED
iTaiNz5JOwz3dhSuAistHpMkas9O7ALQ0sEZtEfMZV76jG2o1WhFfQgC+eXWygbnewXyxx6LI+xa
HG7A8hIRMupLBwjXrUSnjQcqhYXnLP71X//7//3fb/3/Cf7KzoCRBpn+L92k5yzUdfXf/3LYv/4r
v1Vvv//3v7gnbSkEh4aF8KA+4jgS7d/erkiCo7f5v1QNvTG4EVmPvMqqx9pawIAg/R5pPwA3LSgQ
uvX4xvYmVQUw6a91PICG2zTud6TOkT7X31pjcdvHBp2K92CsrGNaYXVCtBtAzURyckaVriXpysEu
lc/UUITrm8tgHNY/lcEjPikAYe7LjCgW0QLZmBQGIVAmokMQ+x/rqHORJguG3/gO9sRAz04HodP+
aE+HPqrLVYaXHhSZ/m5NyuYzxPTTjWgZVuwidUrgkWR760JjqTOdAG4KbPbnW8+t32+943AHvywh
kIN2+M+3HvJ4mdFVrvNYd+GwQRI4AGrKHJcpN4rXMkbSZFpOdCN40IXk5Zl6OOA8garNABP7516l
9o1dquSH83Rsktmw+wZmxcZOiEq9JmFpLSI77o4uLDH3RQ6djAG5qU8jRJ9xe53vU1foTwPjPXVl
PpxGgmQ40GNmlsNDoyJ7x7mFdy4oDe5/+F3aP98cgSQJvhR3Xdt2PM5Q/vnmdMPYh+Uo4s3gA3gn
5jYkctsRxmcu0tt4nN1rN3awN5rgP10Tn5GCKD/de/gGH7Fat/pZF/jw0LAALAn7HsLaCnJfSZMF
wORm6lGwtNh1UysV6RBgWz44fXBQnEE5/N/jdSdioLZN8yvr9n/+LVjT3/r+GE7/XM5s6YKzxS3X
BULu538ugC/pgH1FsLkh6mz4N5IrKVZaHuwcNbaRP1mNUn07aCAMJ0Pl2IGmRtC0kElgLhYRgWWv
ByhrqSXQwD+V7+2E0JPl/M//Es/+6V+CFwpnCNfjZ82B6XGEI37+l3QyLiQ4D/rxtrtycgFBhYx/
Qmopu8AKuL1AY+GZ5rGw0saK5ioqTr2As9OXIYfJtKW8NwTvm6UjUg25O8woSldw2RCi/mw15dGd
FvdYzVx1xLIXYeTweso7dB0yvq/cszKy8gyGxApIC/GYTTYIBUSJoVMR+3uqg9ZbvK5zCHdSKw0o
w34lJkMFhDthN1yGHIRLO50jqhhtR1fDbsHX4Kr2PsRO7C4u55UP+qeqH4OYicdf+nLzXDnWVsJy
5Zc9GVkDWo3wdlMj+QaObQBaWYdoFfYt7GDy8K+y89KnejogxJuXIoJyGwpp6LSzFpzRXerl+slq
zHJlmGO2pFYa3XXJbXQG1eWHW6CY5xZbWryOP7gCtLU7TadmvaKGwmLqPzzK3PvpFyEYkyb+F7A6
x9OMJ3p61D9MMZgSrAEaQMGjwNoCvn+sP3UmdLGJIBoWn0yvst5o9cyNtj8Ewu9PhvKwtjZKeHhG
8ZHsgG/2vuT6e/P1pY+ll+f5rJ5s+kKgN2GaVERwBYqLPQ2iBir+j3W3kwUs9tdVJQGPGmyZbNxu
NPeMS3NPn3gf28VMhwNgcsjwsQ2X0fbe/FufWwUvm/WfHy/+83w93UwodzmcOdKzoCDoOT/fzFiV
zExS5l/dvhqQQ0+9mQniydkKDQ9o/dRctomnXzMm8OiDoks9ylKBXtnxDtLEUAxG/jeXII23+aZC
gmiaIMtpWvxwADvs2DZw3UMHqoY5C6KFpkIcNBj1vMRr8Mgtll5MLw5nFCWjBpYa7w1Iq4UI70CP
3+CNnkd5DhEi30suDt7gf74rnvvbTwxzBROuaUErmXH7l7uCpTAPdJ04Vwaf46M9OZ1AkyYG9nCy
JyYx28CJokWfX0JnTBYfNLMzOFGQzjXVQfgQjGYJDwDSxPbdAQDG3qkXVRkZEFFPqzlhODMBXRV4
WAd7MUE9o2DtNrn7cu9VOYAVugyem90U08v9CGomoRFsqNhMdZ0EtUwN9m911C+fYoS3zlM/qhsq
iT0SN17LSZd95gYjf8RrGIYwVhBBYs0pttQSFjBH80v4p1Hrh94eryo4G3PvoBpr+gkMX/BzyleR
VY0bLYAwmupZ1jt4RyAaDLkbhGrgtCDBohBy1lZe/2hNzJ8cDHLk3LHFnUpTWzfA+iqpEU+Ft5sK
NHS5O9PfwpU9PzV1CH+Asfb3MnU/J7qpr1SVYc2xSJB8WlGRGswE3Ddmvv35N2KJ3x4dD0YpnglX
CE9whE+m9g/vocFjWKcMdnFVypzSBfolqsrwq+6AFvV7h52RsguBqwRyG8KI6msOKRMAM/zXHPnA
FQxvIW/iOuHTzyO9smXYeQ4HLzVCkJMhouN0UYlgInSGqSjDcanyZnxslQs5mECvwsnKMM+M7Ah9
XyxMpiK2hvVGupM80VRMS6jGFlL0GyqCIfZ+SirCw3oZAiO4lDZ+5UTlCn2rWoajU3/gzIPmjyVt
Wd4YX4gwjlssk8bZjTMvUiiAwMLNvHHmYROYPfi2+MCZz4O+WjZd2twuQdcZwKgCYN+K3VfLcpuL
Y3nBQ9yCuNyDffVqNxYs3hlLD4CWuE9mUGx9lZuvkIOpV3in+mvqFkUQrs+RpOxqCaBai60f1Tu8
fruf1g5GhO6n4XTaHMs25FDyQ9XwEYBfeG4ORaueIJbPAaxCmLV0q+1QIZUDPog7h2xJ+B3rXj1L
x8J/jtvRWvhGnzxogHo3TdZaWzqTqJG6vZ+pY2lw9fIerHIYnLV+P7fg9oesAkjlcjpQvSjrYVkJ
u5mbzvheRw3Ur8comzH7dg4ZruE+Vj3IAKEvzZv0C5T7d2TpWUf1XvSj9wr0qTOP3EGB+ALfW7cu
zU0fItNiWraNbyDTLzKsdpWvn8FCiR8YXoeXATtamJXAmVxk7RMSlAF8CIPsKUvHCv4OebumolMk
zbZqgfinItyz7XNVsVXU2NkFqRFzkbHEvVpFljywwl2bQ+9eqaoP/XrhW/64sqc6ixcVLFdu3f0u
0Scr11uKssPtCbKUibOlSJ+i1OZUV/cuQO0tA5MfiyUJzb1XQ5uXsBSIxmbV1vbL4kdrxW92NEqQ
lSt/jvgKPxemXa15UhkAco3Q2QD9dpWHTXb9p/Mk8bZP82KNSFO7LFp4Geowv+YTjQj4VdhbTwwi
bWRw26wSjUcKdXQQcHygvs6It5QMC4Ap+uGzzLLFOGTDcxSDWSMLx0SSDKEWrG45mDUZJtJJlVIk
+QKMsH7XlXWJ1GnXdvGxirJiXpnMu0BYVq1tmYewCsqGQ2whrQIsqfvoWMjwOJmSX0GGWyZpwH8E
jbdva6TSaDhwHN6FBypcA4k2rv78JrR/nS2xasBug2FicEwTW6VfZkvED4va6o321A0mYuOdj7wg
cT2gE3b2VGNuoPGGUBbVtTD9UnX7NNZOAaci2Bs4bm5eolZjPdAV6bcMv0qgAvnLvQfIFwEQBn64
cSdtHBLIaaCOi41r6y1JDaeZnIfpE7w34Wg8D6oqva0jbMDG5w0f4lOjautMDQypq/Ofb4P567p0
ug2CYd0w/ec4FBr5MB+4fQ+AvmTN6Z2M4HoTBRiPPINlNdTXEL+xrRFCp/eHPgnsBe/t4teXAY3I
E7Az6OlXOYQIkeKM/sPmipu/rHNcU5pS4i8n8fLgv4UMQBE24RAZRqfbgn703RIS9kH4BcH8ZMqm
QCYpXheez9Z/V9McX5rAwP1eHUBw81bN7Cb8Ao+Ue+8qqt2FCAsNca0lxadT1wufLQERnixZDqqC
4jNyVQsdm+pqBMX7JzhY8EXXgJ+jA5MvhunTvZ+Gt+F/iKMgLGBPm8oP22fBLOydPc+2EOHhUv4a
xWJw9c3cUFXrpIn5roFd+BxIISDYOhF8DlMPEngAnku3BFOS9+GM6oEAclfQYkQCOtTqs8eyBGZH
wjmZyDk8p8iLUjedCb0PFMIuVMwEZKmrqGMQdQyx6OrrfIeM2VeAraIfaX7C2gMvNh3YyEj58nWS
Gp4jMthcuZ/Uq5QVxaFOWneHJHK3rks+nsHNDhZ4I1gv03na2g9/jOP7eSwDSo8Okol5fjIDhfcQ
FCTbE4D2RxnE2c7Cj8ScwkMNFKiC5jgazyV0N07Ui6qpODTFuAH7+Y3qqYoa6TC0hb8wsXqc365A
ldV0ysrs21mjdbCmug8Xk269boao2n+oS1udHmpWLERXwG+ShtClBMhfaysp04911McQZTZ5oLXY
9/7+rWFFja2FZN4aE3axDRhUEBMwx+DiaIKfKRO9ANvPEocotxCuj00fMnmN0e6pnMksmNeBGWKR
NCwTv3LgqjbGwxwCyngxOXX66DbKPY7cf3C4QmmqahLfnFU1E/AKESnyNwHfGzz9ce/RCfYDItgu
3hA8xrIDI5GIc7e1C5tlOoc3nQjC6RAtaMSRevCkiDeIjSMAPTVSnR3zJSIg6ny7UuoNq3QYxsXt
HCEWTtEYPbjlOqxiKMVN46xK6qXpme7ydobMLy42/C3vJ3XNMVyA6Jmv6ax8zP1TmAQ7KZjI5qAD
wpEi94dNwm7XqQOfH2Dd8kLd6Tw90vqzGkKaOyr6SvKJtQNc5/QV6FAE0NNIHOtAowIZGJsyx9+E
vhXV2RboCMh1n6h/yEOIc/imWtC9GXr/i51V4UFCG+6hLNqVpTi/QuiRX+0RUljwk/CWtSOUnvdG
PINjS3qhLsAY2KCwwY00tKxsaUW8Xnst1ISr5C3pkmTVjzzccsPKPyWjj3nMTd6AgKwWTp1Ze7iO
9lejbb+ahR+/AReFGUnX5kkGXvyARY4zowbt9D/awjUuoZ/Fh7GqkwVdAJHxvZzgjFk7nCDVBxn7
Hn8KukjiP2W5Z0N9tU/WSd5564ob+WdYb88HVvorK6lALfWQxjHqfRcVyD00iCnN8XaJtmbsMnCs
ccsQwGKzvA9ZMffxEvPNQF+o1XTCduFgA7mmojI84JlgvHo7VYnfcIGt/kl6DXuEIUa48i3Eg6hY
6JI9gNK4ufWte/CzYRWQrfzK/kZnc3PXWMNkV8yxmTMfLaPn19TeU9utRoMJkQLxdvuq0qj1Dktf
WK1M39xOsEyHiAhoQxXCtAjrvX/nKbQWIVm3pu/RZIwfbK7fv3PnyAfAifXtO08/hxW0DbIlXTUR
QLCProtM+nSB6UDfG/Hm7va9/vSdaVBfGb995yAuIdiPvNtDrftVZ8Ri3ZTeNkduDhy0Jgeww2gx
Q9HHIWlKwFaRE8lDV2w8apFGBraiTmDrdutZg9QRCRnAtW3ChUzn6ICoXvmhfIltBSNpqmOQF1UH
+nirzVuLzQC187URL1SICcCOH6OqAJ+jhMobgt7JI3iXyWORwpGy8y7UAaABe8lApVpSMWexdcVg
6khD4AAmF53q9IrqKolkcRPOYYU6bLM2mb8Pw3krVQOX0xTQ3bba5JEFon4YTGd975EWQ4N/ZpNt
6FzNWHtH3BHdzos831M/GloGPezYWF9tqU73rDsMPHodi7HZSrtIFggQRmte92LHYp0eg77Egq9f
+DrfyjiDvRXT6SxR+fCXGleJdqsfQzJ+w0bM+iQzJBei0tfAhEP4bqw49idWHVx6HzoyurXSL5Yp
kSvGIABmsWCurbdI2BDir8f0Slfuh0zsoqh3tpAGXOfSgbyQNbr7OlJ/2Z1VIE1qQNzSkeIYYtZY
8TwwwaaDZfYQF96c+cA8GNWy4BDmSICyeJMBO0FCe0p/YvMve9zkCEABFVrZd6MJvhVwdv3s9Cye
827wHyvoUy5gw8BA+xjfrw0Wf7775bphE8gL+BCgzSnVfQJKGARnE4iCn64Hi27w+bIqX3lDDgVz
qJ+vSmiALPwEFjq6NbFuG1rzDcS8md9a1atXgWqvoBq3YdgSf/K4syvS6aylZ87lCKMju2/NBx3G
yOXQSIS0fFUMj75n5jsXZtJLGpDq9WhF8guoJQkMcrpqC5i+fBo950ztoxMhNGgW3UnliPKC3Qi/
8+lKqRdA6Iu7T3js6m3PVLwqrNL/4per20BbtkurGbOdyRAogcnf59sXAWp2ZmjcuBjryqOFNMA8
m04I4NIuCxv9aZRq2Figgq/Sumle43yYUQfDBj8P3n3pHuJLxdWTMJ+iS1UC5O0Kq4ZzAAzEwYEC
5oIaDFGtPLw1Xxpp87WEVOlaxb3xknH85adrQuKuWIxKJkjhAvEDj+TidrsyGKvPgHcJro4Bhxp/
MhGmEWUExA/iEa/16ATrfszLDVxIhk9jBp+V6UbHKXQVIICZHp3R8ADBi6zZiCnpGTmP52KAg0cI
PMEmC2LYht0S38h+C2gnICziIHU5CcFQgxm4j0YPc85pNi2NSFzz6SATrO0KOzKWNH2GXosG+U05
fXWbUPM0HNcZdH/mNIh6tUDvDlhOHqnk9I0H140O03CWWWssc80dGFQzF6iY54QbxiUO8r3pt8FL
72a4OSB73kJaZWkC5sTSfkmtThokCwMZoC3FsIAk/ZHkkp2oNJ3RAoriWU9nhDwdhNURBhMFrvs3
WTxR8JsEKeQA7Kk8NKLF6rQtemvTuc2DNTWA6wYS2Ydmo883eOk72zGP4GEHXJY8+ML6++OgHLjs
jP33wPzS8QBi302bIpbi2fFcuaqeS8yR68JmPJ7DjnFttdI+VeCbXMeSqaOdsof3ztpA3qhv0sWt
bCHsBIZmUcPpZjpZpeFDyqJLEnrJFalxxI2V91fjJGizGpkurbrCz4wuVPHsW5PX5hJIdLYE3tmG
EpcTvSSB4SxTw8tgbINi0UGS3VdxfqBib1sbYNCwisp88ajHfJkNOn4JVImA+GTqhYV0/AK3BLku
mf/eGiV9vIBi07Cl1pa5bzxT5QMNNYLlaDMwFpIiP2MP/0zXSTUvdvSl0un8oIz/85ei1hRBLPpS
BhQ+sViIi7U/jOxAKM8b3nMqaiTAZz52MjexAOpykxH4gAwNDB9x2qmTS2IC9xPdOtE5w6mTSNNx
UdTBEknkOWBJ0SNwIOOzDbR7XIMdTCXWZViiQY2dStK0t/bI4lspyYeDHWTdmdr82nuAXpd8oJIV
sMcC0pK3ElCVL03vmidq00H61VQivKmGMzjMI8TOu+PtEqxMZng2/ANpg0NgtZxpbwAgZPpyfpNB
s8BM5J5aNeb5mZlyhPupFf7veKYSIG2bgD07rpfMU3asnTLeIsOSPY2OG61jg5kLKgYJq4+y9D+7
zAnxK4ZPaTBAbYwaWY1LZXbl7XRlZE993GYrHSHSS62db6eHasAb7Ta2hk6KTJ6oa6ohVY54Lxbu
00VV07VLOD4kSOLiRB4UGHZA/ydlV50SG9YCSZyaC6Rpq5Mo4PMLUA4+RgoYiwGODatbZaE8NBWV
eY7Slm+R7B5gCTedgwEIktrp57JT234ERh3iiPrR9Lr0VITqxAzTyAAWHbFhM23YCU2tIqzqvT8A
ceanRfZIdTC6+iJSC0CsqSr0OpjGTxuhgU4wmGAtWFmFty/G9yagU76CuSMVaYSVr1TcsivVmApr
vUEk8Yra1BB3ZyTeb92pR9fD8LrJgV2gokT0DML97XV0+y+QyqkPVF0bgDXiB9ruqBhUBQfTCHQB
KtKhK60nu06SI13JG0GvCDF7gbKEL0oHJhbw3ljgh5KcO96zpc2adok3TbHSdeYuaGCbmca1++v2
r60Kb1wMIJsDloezjJFtPcRJtLbUoB+pu9DI71lstN6/vgw49kDixYvhNzUHXxR8/GAOZycoe7u2
fY7dCZltyN29ij7FvbsCkq8/UulWBcMNZJ/6fg1C7ftw6PzbgI4P7RxKB1uV9+4y4eA5DEDBnttI
preDX8nJcMHfeU0GmZm0gtxd3+v3frbXdKvGhbGfp/Jw0cWBeURatD4CCZgu4j5R3/wtRSvv7Yy3
f2yn8ZiaU2z+kmyFZIm7KJBp2Dc1uPnkjn4vkojOvQjqEORnps6gKaIzlt/P91YaWwGWuSg91m8l
EiEPlW3+oMyiIxUk2srSWVNmEau24wAjgmuNVSj18iP3eeigVxyknbe6eShZ5nPbhPXF415xSezk
EwEq8iiQKzfPvVWDqROZvdnggFYJknG2vutsJUaZHhS2LXEcqhwooL+7kMZW3KtiASmcfjl0WTzM
XE+foXsYbQkgdasjmJTT19XiZu4Gz2/gDPIeCugOk7hpEFJWIwdkV4M4A90/+5laYTEGg2P4OiRx
F6z6AHG63OigpmlaGTuq2FuaSLKc7ekwQP3iHKT518Eq4x2VqF421vtQqqMDc4x+MWDT9iBsaB2H
EKfeD27VPom4qZZ1oapVNxW5YbpbJwrCObVmPPIeipLvqJGq8rZdeDYzL1SCXw7keYc028OD/ePZ
mLkKg9K5wCm7vhrxsbF0dzEn+/MuRSbW82s2ozaqcwIDNlZhh4DQ1J/qvPhYl411aKP0dB/oDD2b
UfGXgbYWyK5iEPhgHcIU4/uVaECUan+TWVImJ411AkQXTISwAndjGNraa79zfvuEFf7KdH2gv2pE
jxBJQ5RiYiEgy9wVrThQqekNsYcxxhuV6ADI/zCP4HS+ttMOQt2tDK4t4qnTYDqNH9bG9HSHi7aK
obo9nbFWQhy6zlBXRwFrk2h4QI6fLPonRZC1XnDlSEig4vbRISrLfWLbxpFKQwcebd+Zn6hUul17
KDM5rhMkYA5hoOAoOR3if38Sodes67h4pR6JWbz3oOKQJHPB8wi2hLyGBC1IQCMsa2ce1LJPXZF4
D2xqSKeGjAPMCkFY0PSzznsA2fh9BNiuP8bcAl1HJNt2ynTb5sgvHOqXo1Vd0ynb7eLVvqlyhFGo
A9V1kxiQASzsbVCVGfzieivtHh3Rz53YCgGW1vxEh87rYcMGD91VC0MlbOjRoOQEdB6mFg7+Ym8j
pEb9qBXgwqcWrmwbUtbSngNLFEfuSVjLM6GxP6MGKk+thh98A+YT/HsFLyHtddbj/VNgDGqRT3VG
gFYeex9b7/36TBxgdvNVdV3xiuAsAHj485+QvrOuBZJaVF/Cgx5hsyrfsD4sXhW2SWmfO5/aBgse
SHBiyz3V34druNTsS0Czz7UFxZoRPk4v2EhAAH36VE519InqqJX6dW2pfm2VXvc+Niv9cu51ylob
ow2SXK0gkgQl/h1wDEuqutfTp8ypg2MjebX2RDw+8cQ/GjDp+D59AGSyow8whb/VuCWcfG9W5D7+
Ek3UqJ1RmufExx4ipL8cfay8EWY9cugQIMHf1JkO1GCPltp5f4+Q+JeeblQgF8YtgArY48LK+nrd
ycJ8wp/SWHdJoBdUTCogjQXCNjMqVn2MbRpWCkEZWs3cNqxV10URICgY6gEoNyvw5O2N2jaf6MRl
VCCwOhWVgxN7GrF2HxFe6AQP8gyBsWWurP7kTeSguIdFKBPBogXrCRlRv+b2CxTDIGkYp/nc9BL+
Yjga0VpDF+C5FfZLmVevg7CTc4D459M/DDLMgS10ZjlHDVttw4hirJUWQQDwHp6YRUgfunGBGcvZ
OLYjVqlh6fUAjDfi45h8qWhXHDurafKlYg0/1fmYquIyDAnfWYlnzCEDNXxmEE2at41IDwi5tC+A
NmkOzwTqpXJugG7m9Z89CdFeCD6lB7s1qBcN/qdetgEuiDYdhWhI3L5w40hnyOvm/bJU/OWy6FUl
XbYqjM5cALGanu6HyIYeXM6O95rUxDw+A7RnXpYiP1AD3EX0CeT35sAg7PtZp3iWMc88wyXM2aRD
IVYxZ+JzW1aLZIK+RC5MDIK8locISrAPfQvL8xsmBiP9Moqfk6J+H2n66W0kdUj+PbKwUvs2kkAz
sJi8DFm9CeFV8VbpdQ/Bqh8lnChnRd46zwIqHcus7cJjWRjxvjR6a+UJJ3tEpAW5Lbfl35qxmdGo
OBteGzWGLzWC8QuAk9RJcYB5TYH4HUiw8TWqfDUP0qT4GnYSKg/InMU+ZlQjrz6PoVdAs6VSD5CL
bLeyzF6x6E8XRc8Ri4LxEvSeBvkFC05AM5vwx2R0EoP19qpT0537mQjPZu1bGyljZ5PZJpJEwN/D
prfrX7mTwcYGc6tp+K8NJoTGFN7JL8zsqQWFYJ7DI2Rjeln2xJCqAt3TG+c5V/lTN3TsoYZbIp67
7Il6iF5ugnFIzlTllF41j6RUW+o/Bq1YF6mZLKgVQfz6BHm0C12KqqTqF7DaaS5UqpXtgW8EHxM6
dxiWxsqBpzKkYfFlnMDOgKXMv1DfPkvLUxoKML5Dw4aZTpg+IXR1ahOdfbFDQG05JH3+P2XntRu5
EaXhJyLAHG7ZuVtqZVmaG2LGM2Yxh2J++v1Yst2GYSx2bwhWIDuywjl/OLe+D0RzgdQhjerbHM2o
efY2fwq8PD5q/YfqrhlAXCafhb0qosvgVd34WVl9c8RZT+5VNT6m285OC7gUhXmqTNHs1E0HzTlX
PIyvbtlBybPsE1Ck7DmrbHx7bDDC0hvwp6qGiKmwYa4mmvxcd4BVxDxA8irHbOPGbX9ExUsjQbqW
/48Xf91qfbX/vIER4wKadhXqK6tiQwezHz2Lt9RAjKw3aidU9aUxLds6Hq2vbm05/aNb5+f/7Oay
WDrprJPv50RZgpNE/JlkXRBKz8AvoVvs33Scd0v0oN91PRAPrtuIcFkHUdYHwyGAm7FTRbdxQH4T
KLhTxch6G2K3exdWa1+nIs5IY3KzwXUgE/dIHKZD6IIy/x02+1Y3S4IT4GMuqREE32wLNzmsE/Vn
xFqG/ZR12iUKmv4CudvfW0mtPaUzgm8Cjvc3Z+ivprp+yZCBGpP2Z11iUTF53YhCK97DdRSUV6+e
+xMy1vMxjWT3UMwaqsJYkbyTIPpVpIP4I9aPjmnxPhrDfPNzf8KNhmdPW0lmadoYBwDm/bkTC26t
Q+nsErQ/X/V1oGD3Pv3QXImWNTEx/CKHY2bp0XHW2njbSdN6K5POP9YNQQhVnEEmHTMtS7+KmJxa
RzOQ2VdxjHlKC6zPtnqV2m+5PpEtt8qS+ZVi56QTRbf66uyRrj42GCl+tbpt3B09IkJf14rKY52X
C6wG12trl+yJnA3sH9d3Bb2nwDZOG75aCwciae/rqFCurUFQJ8fY0Oav1jyItEM8GPpX65Kn0YEU
O2SM9c6tRyIES3Drq9UxcHp2TATH1a1EolsHvUNHVRWZ24zD0ktkC9Zry2lcDqYTYZqyvq4xmNMB
+zaoWrM8Sb/ujtFcvuE9NE0hLEt5rw78vH+epdaDJ5fp7t89VDcB5TUkkZcfVFHWmAyXwsE0abWP
LGzTvw+WDrhKHT0w+Voe4ihusm9ixE9VpeqnDnGV/vASAIqqpBpdDf3Jvhj36Xr9rWuaE4vKU3Jh
tzp11pn6q1liaXq7t8SZ9eIL5yyTiBlPdYtSOLcNWjlbdWOjYPAJE9jjBSzry+3Fogr7kUarHjM2
5P94fZgAEpGjMt2pvrcX88zs5PiyvrvV97FWnNGuflevfLt3Upr+hsCY8XUP7yXyDKiiq92KOmgJ
TisiwCV7Xlllf1XnuXC6UJVNrDL+PnVIpaHfguSApRVbHYDF3dep6trVuRaKDj8+1fK/3K7Lk4MZ
xaQW1pec1/u4cc+uSJXtWfORGAnMnZH6rM3QwQ1GIzg1Mf9yVXSdzGPfJKp73Qni9xYPN1VvTL51
alqdZSx0nw9DQgVzJahZwLL2W0E0QNVnRTCdFjFBDlQ3x5aHHAnwNGIgLGgNUgHqUHdpcNeuB1Xs
OqfZ6xFEcVU3Ng1JanL8daibuk1kKvXuU6/z7rNcbvvAWi5MwjaxsbXBjbxhR+CLeSUrWWerjqrF
SLBtXHuL9dpbvToLIuPPy1Tx69o2ds52hebqjyaXh3k2tTsgDblvF/fqMNsJglXrQZ2puoSE0RY4
bbv5VwNS4xAQ12tV51QbDrNeV+d/1ase6lLS5NG+Zbn89Yr/9WLqWqMNfhBAXCNzhH7zMZr3+mqP
OK8HmER/HmploJjDTji5sb5rVfHWZ7RifaMH2ngwpZeGjuEkGEq38cmri/wwijh/T6LsSTETFhml
/C26f/YIwDT/7z0irem289IhDxugIBr0HcGrLi7vTN3b2RZeu7cqL08RR7iVb1e0ZtYfraq5h2VR
3Kn6r87erHvbocDRzun77hGteQgSNo4dE7GTgHRf6x2xparCZna6x6/KupQHKGSrkCt11XqQbZ7s
2GPrW3WbrwbDwz8mQ0170Vcbp9XbadJmfZPnUb+51aW+8LyvcqW8m25NhoGcaqiuVJX/aFdlKdHC
+Nft/rPjtL4D1aIO6o6u4f9Zdyvy1DGxqz5+2eAIs8/gMW0DMi5TWMdzfT/hxkhmp2r0SwPFQbcE
RdXSR9Lst3HXwq3kV96rSrd1V1OQ2Uq3WYv2qTXK5ybRGUvMxDv5QUa4ZGyzJ9P/UG2qBuBievSI
PG5uda6Dj0dSQsoyMqd9FmAFnqtn1V0dcitg2a773tdrqDpb6CmiIUIezcofj0ahg4EpivyeYFx+
L4l9HAUqEE1UGSP/XZ+jalF9YA92wHoHdJzX3qoB7qSxrwYLybAiN8+Vkw3yNSow/HUarPACP34p
nGT6NAqgz61TdOShG0zp8hiARCnn89xAqmfhGD8ipIlBowYDM2PrHI6FPf+EaL+ByzDGYd6PYI2s
AMySjaBAnvSvWkQSb7BapDs8pLf1PEtP2rruggJT7axpnl5rCSY5cVHWN/zs9HUnjE4JrkQIPvY8
fnlRXqOlQES1qy+WY5LH9ea8Jjv0V1mdqYNMZHW0pYXYUxzfu38fCK3BfZ8Y1orENw+6Lz9V463+
X32XqRErtu0/73G7VGT+cMaTb6fufatXZ7e6pfaTuwTZ7PUd/OuVbnXqzWQL0ss+LoR/d/VLOzk0
bonQVuzIe4RhMar3Yms/+YXctekCDLx4Cjz4gFrV+a91aT7W2C896CRSX2VvLOHidfllGIvgdYl6
uSXu4vEd0GrL0d1bLP935loMVi/dRQOCo+6UDq2Bb4z4rhodpIKeIx4X1tx3bebU2LDFPOp4r3OM
VjlbMlBgGVRZnSKTPp5BtK70gSl4KyJ8vvNpvKoSjMCXotTHh6+SsAls+dPjV8n1jsVS6U+qFGRE
SFx0A0rL+w0YM7ThsVse1MEECLsrI0sHokBd2dh/NrQgKrFc8f1dpzu9C8N/bUFUJYwZoY63OzTo
BDyksTiUeYIZ/d93hhwf7EoL9GWACSesmcLeoT3mPnaAbh7tykuPs+1BUBpqoCXrwSIqcl9gPW9G
7EZYlVLXW/HBapeJ5Skl1TdNbDNs3QS6OvY+jz2mSak23enJPG4LIls/UOFpDPdHi9LeVs8K887S
au86D6TVVEMD2xzfTv1zGB2ogEv3C16Pf5hlV50LzBoQAbydphCCz6R15bJJY7M6d4aLd9ekRScs
HYg5w8tznbZ+FQPEY2b49kRwr34tWOAcWqywt6q1gKN2347FO8HovNv04xL6fSKf6zWpisrMEjoe
Lo5DHGAKANEGW5G+1M/SiJavQ1aO/yz+0Ba3QOhXiy9EhaA3rGfRUol/FFXDv+rytV/tl1jQqkuM
pdsxtjjHFjjQJAQZj7kQO0/oLeTKJH0ynBZCRSObH3JwX4NJt16zfrKPmWdH+7weot800OgTUJof
zYLkaDnM3TXVC+t+Itu5adqpfJgSoctDHENoKkF5oYcxRidDZnhFSjN6NNcDu6bmOq58qJRw/w4M
LIt0OeIaQ6PqxhT9i/B1elb3UAfhJoDA4z3sRnBpwl7wNkfK0Lbmb1Zdo7RJIh1XqD49JAOI8Ghw
xDVFx+FaNQLNVxm5RCIo3hrEWizsDuiThQnTrUFzneZeA7jpNSXKuaX0Pqw4QmtZtN7FhZ/629j/
cNfqCA+oU78GB8kSNCEI5vhoQJlEAWvUcEd1tTs4qPZujAsSP2uDqlOtjsE2F7F2+gCHbTZoEIZa
sXgPQQdC3Pfs5Ic+58+yabTXGmjXUS62uc+bUvsoHW2jOsw4bG/7JrPv1JVRCVRHWa9gM/JcGDr5
3T+tIDonZ7bLrIfUdcwHIpLjPi40HET+rlNnbSqazRrO2M/BPEBFY2c0zJPPH5Nr1cFpc/MaVK+q
YFUMEGEB6O80Vd5Pr537bMe6O9/ZEMG2t6ua9frYqodQzpF3UA3qrURgH7DwiRGZX12xPRjdWi/F
+4zn+8NQG3FIQp+Ac7vMB6+R3k518yNSBK4dMO+urf/vq5whad56zJc0yxweEScaHmEjIPVh4ZNM
JunuVt8nJYniZfHZDtJNNWS5rt8RYj2pi1Q9nxfRh25cQ1ye9UC2mwj76Lu/6Y7+oUR10uAAfd37
pcUS+X7Dr989qbnbIQBfZ8WiO0kco44gs6wHp5Z/Xs03+gF6+A8r7n9xu/j+S+dPKQB6qzSNcHBx
SiIMPW/SgKqhG6aHMs/0rZkbgIGlfz8bqKopRap0MA+xnvj3qqTq1yrVK1hEdPhK/JplBeDPdsVL
PZvRk1Y8AxJGZGE9LFgybdNmSvaqCFx0tVFu5kOTLghb+v2dNLr5wVkKhCzJum9g5iwn1Zh407zH
hbncqVb8bqdLUeLDo1rbAkWvGRyXalRVMC2A2trzgyo5ETGGSN5FbG9Kc7v6TeerncYAoHSbA0jf
qOLNr/rL6EaVp7WPbLRuozytdc+foNga84vvI9tpahiZsuRdXjR0JNhMTG/zWlJVumm+IxOb36v+
kr/sAZt4Zp21hw+M6GkQNgF8bhZApkBkA6SYiY2OmVyxx2IJODH61PnTrLusHu3knryUvuUNjU/I
2pksbEPGzaepHWrAlWa2mYsZvz1twCWg/4g7J3jMzi6DzZMHRTifZ7KteeEdbKLre98L3L1d5R91
WmuA9F1tI0hPHknHnhACTp6CiMHdgOr2zSfQbXcoNBumbSGVYE9XdaY5wI2aGgFH0+VnTbWxwL69
XkWPgw3xJ2ZpQrFEzpiSRz3C7VhG9tavTKK42YokP3rT0xysK6IAad+Y10dJYa7OltkumzczgSyM
CsOZ538KgbH9XiGx91zrVnyK/eIzGOLvIo2DQ5QYwTGLNGJbbIeZJRP+Rcubk8z5wV3RDL6cTmlb
81nRz/ETbIptJ5yRk3qsIbTtBez5LAJ93hivvWV8CwzTD3UQYVu7j4h2al7YWiSI9Bngzxj3m2Hk
6SFKUOI51WHbhfSE/hgEOvLn5AlDcxEQgEhE7AA9e/AX60luyXTsxrFnXtbz9DIBWwxF1d33hONj
IvY/M6dEYraxul1cGc2+7rQiHG0ApmY+bNCVBOiUfBpuv3zvmv6Af+FJLs6DVbf6JZBgW5mchl2Q
tGVoJPMfUf+9LVFfZu/7Cylsvgv5icrgIQ3K34YCMIlZ9zA6q2cTtFo4tpjLm9pvcZltnLZhWmk6
7MeE/T0vP9D92lt8M2WAad7kyV86y4StY7/DBmjOQI7ZnWD2EtrpQMhA08aNuZQ5ACvnm5mYC4Bv
1pRBUokNHT7hJO7qkgl2LjCbaursmrggq5eYvJ2T4VEwVf0BtOh3bSzL1z76o0FC94D2yZtGdJR1
wnKtJwJIRbIKTk05k8fibXXDvILH5JMsDapMhBeASI6/8jRur8ZsYYaWv/bDYLxZ3nkAQbnRIvFq
wAvZVhDktxNjABFP+4S9+NVepnMldJy4suI6dng+GVBkdkvGj0Gidzgk4EnPSXwKmm7nmZgnRlWL
RY49PvVG0rL47JpD4iI6OAz9I9CPrd3OIyhk+2xUvhbqSVKAtOtfvKUiYTlXy7aPyvYs0vHU9mBz
kVoiNQt8Xev14zjCMavsEuAruC5k68n2Jx4WKjVpoq7HLW7AlSGJ3KvvAXPGNUf0jXvo+gTtzETf
uCAgBQz+47LAY7CxAAqNqDTObMv9zdhrLN2j9kQMO7SbbgbFoZ/TQEAzbprE3DVzI899hnD6gzpt
4L3l4T/aFlOnoqzc4SD1/lTVBLpAR3KVuouhmr9uEOMRlEZmWEzLeIDsUUKatdsQq/cJOYZFnkWQ
mHun1x90s27OAMkXnrDExy6F/fFWzoBMenP+xVzlQpNZgicpVjV5VgYhs198dk04+mW8iWoPD6rc
//mMn9Nn6rOBm70mCUvzh+l6LyLqQ5Oc3imG8rjz0uH3WvLziGB5rG0XAd8a7WYy8FW5imQPwUOb
Zwn6wRivuuK1TJZml/cAkdv+V+EhfQFQ10M2ta53i5b4D0MbnYrF114iBH6jObkYVv9WOl21RwDj
sytzbedFkh8PYUdEZIZ73RUDKXwS1YasXmQyfItbu0PJMHEPmUtCpR77fTS05Yb3m12KYjoECV9I
USP9YRbOcN9UfFlGLl6Lkby+2bB1icQhS4v9QkD56Ap5VxQVCjFZ9TbW+kas3jD4VGIThWcaGc1s
31XRXVsjTpDxMOrG8FhHxkdieoRqZHvR2W9s+mUYdjAXnbNmaoKYfWafcoFWQts1fwijqkI8qS29
/QOxlzSc7BRrcpljmBo/daVlHFHobePe2aKAXHnyRc/Fe2PrSRhYE1tfv7gmnhvvW2tEXzgGm9oG
xck0WCRkfvbRtcES9pk/bzx5V3d56LuzG4qgxPC9qP19Rbrn2gNZbGPZXUunJ5qLqgViavCwOqGj
SSn7N2L6aSgG58OqYhhZhJwehB4cxxzpDF+eK23+FXjoXznBpzMW2H9a46kk8xQmgnQxk/O0mR3g
fJUZ+BvC0NORnVdOdg1RlLxoLunYMQb7k73HPMMM+9Xp08qNd3jBE9jV9s6e/WCb1gPeGRnkVDGm
F3UYhJNeyI5e8qJ1z0CgCmC8w4ufQbAgshQWrhb2XftHajnvzjj/3podObDEvgOMfalhIXozcUTb
9ZstdPrfJGajO6/MX5EVd64T033YtXl7rGNZPBYzODwt6Z9Ev4R2X+S7gkXd1oSYhbZSisOXMYKl
LdxNb+Cs3JjCQlfGz45t4cd32NJEiMZYyWUJCucUsVI7iyQzzulowdBMyuVSpdl4LBFBvgMabh0M
Ieb7ISliFrPQWoHHNPthxBiRXJOxq9PMeyy6ONnF7X3TQ+uxhUsyFQNIJBhYEpcNPocJ4r+bFQW5
6TKdvLkNJN4Rwnl1rQC7wEU0b1IeB83Fb6BM/beOpP2m9Zwetf0EjeEeGJA1Y8mERL7+29KwczKa
ofrQGnKiQdZNp9qxnS2UVxl2DJcfkwPTJ4HX8gGtuAOcDPYBnCquf72wPpjAcFaEqvUxuX2Ph6/Q
8dZ08M8gLvIRo6sRMqyPH8TT2bBlzfBhBNEQFqCkPgIHRR1n8duPuGKIQMew+YBCNiGqjcRbrFln
DAfNK/qTAQEJL9qqYioW81pqsIim5GPpsnoDL8kG0x13+8aemGRt+5y47Imj2B6uHSKuV8lnvUx+
uwdwxl6ZCWhbBwVUy9xz7llrE1EKHrWl1V67jK9stDeDy7tEqSZDynsa0UhGW6SPrTUKiigM0Chg
vzEOeu5kGxsXyPhe1zWJcYr87g85KWYkJqCKVy/kdOb9gCzFFqSQu8ENywoHw8ofGmf0wllk1i4j
BBxaznAwqyzAkzwd90t9HbJmPvYyja4Ln0VL3Tswi295EolHAql9iLQRU1ar6Q9IoaPoVy6Prj0z
YVftvCGQALoO5W4SU+xk9SHtN5AZur21mqD2ZbpBFSF7cMe+OgULTqtIO+LBUi/fqr7CZ6RaDg2u
fLu5Dt4BB2/7dkwhvvD8RwuI37nxBR/FBRuC4XC3gNb23F2UJXEY5QRaZYuciuB0n6ZQhkSEVJQx
5o+ull3NdeiOcwJXbtG32x7tUA05LyZuAfGBgABarJGz6YPCC/WiIhHJ9NClkfs81gFBdafYy96q
w7EiqFEFsb/NMIALJZnlnUxqdzv77XBG78G9T4WR8qdbwC1IwmWGzYBasoR+8Kr0rrQaQLrW3YzC
2W5w5vQCt6M5sPB3eGcPyG81RwPhBaHJ6NLxqKIxVP9ue0uPEZtwjgOKJkmSEkKePWPXdVF1qGKR
b+z0TbpG8xjPkxkSUfvG6E2GeRTzuXTCYR7qMJGx9uDWsr9O7qSFJen6eylGsUGzmQ+uB+cE642y
IsyTde0j0W7ADT3An6pFgbJ0MND2DANlejQvQ0Rpfd3IrtAb9/wlpmsnyTZioxic48jHMbXw7xFy
PwyxloeDrz/YBHR2ljvPodFp5y6o3oRwvbuy0361Ez/U5BjWvV035U7O2U9pgd9pERXHOeex6tv0
Lh/GKdTS2QsnXAY65n10CJlWdLc4Y+Qd7eYI9yAxwJTuowjTNRQghKf9sid7vNgR8K2pTjZJPzkb
Kfif9LVZnDUxQAG1CIzOU3Xy5wFnEL9q7pCuuuotWyoLqIiFJaKJ5QZgWVZkonAv7RTg6DKxeDLa
QR4g2e6SSYOy1ojlWDi5BFpZv3ayetJ0AG8IbMuDJ+WnIXJzY7WGzROW8/AF9sPST7Dklvjkx7gW
rTHRfkiyHXLQrOBjY97q7D7qIBFnOEo62avlm5QWWDmWBVseCjgU+KxvlmnCfagPPvOotMPOG4h1
oPYz5WhDS/eBVOl0nQAZIn0j97kfv3tonuymwMTNVOS7ZYpdNsMDX9AwiL0bR/pOePk7hkDTtiFk
tkNyVd/lCWjCSovR6zDru3JCVklGTFGFa1uhh7LYXksHb9MVabcRUXIgBpefM6R3Xd10L6zx7zC7
7JAxTx8tw9AONQ9SGM2POQCOsUjFk2Q/Gzskmi2fvImAV9I1kh2r3pqs9NnZ1VY8HYraNbYpAJtQ
+MjJpg+xmByWN3LYFCAkt46XPSWBuLiO3+46JHLJWxf6foCOd1w8PYDxi1YGYzhUmiEr9j3C70vv
VqhCpXgxoKe+j2Z9Jz2/DaEr5/socBhJIhHvEAv6NJBv2TW9HF+MgrBQAfumMU2svoIAz1IL/agm
Sqct5o8v/FQ+MRb/O+HPfC80nC5ma+vlYGRignKg9b0WR5MWXTQzKoD5TOI9IT4Dz3WjgQ0E1N61
m4Elxb5xUDBvUIIAHV51z00OhcsiERiQ828nEPT5ZM+hzkra7rEGY/z5gczCeBFp/qRFzbIZdCO6
F9L6dG3y8MtQn9M+E6dyZri2NeBcFdmM2rt47DKhnl7w3t0auNBtmsZAWKeKoM5F4JQyee7MEpDX
lCMNGDdhhMDqQdfYswyN034dnAUUhF0VWCO5zlMUZMsejiZmGBmE1H7R2KlPRQoQIGhOWF7252kU
w1md3Q6xa/fnIgU6BaeGmdoj3A6+/TCXuX/gx63PVq7XZ5d4175bquuM2O8ZZZ3lnBZs2gJ4SRt1
N78jGdDn06EhwYhC2YXohR8S6r8KI2jPWVO+t35BAKW0x/a4JAVb5ABWs5/PyBL383m0erTMPYkX
rmsUReg46IGapX0atNUQrz5M81KemUVKNkFTtHP66t1NQAV0Q1xxf0ItEp/dwq42WlIl7KX86KwO
LF9ZhybZ1SHsvo80vT0vfYvs0ugcWobDc6tnYBcTlqVh01avadb9Lruy//qu1Jn6mpLFQft8jhYf
7dFeHKLVjVLtM9SZvxZXaz5+721blxNvmoM7RePZjd8gNdUMdDsDqX92F2RlAy99t8q4NDZSb7JT
1y0k3JetMWZPhhakuNnzwUi+OagZogTBCl7KKNowSK1voHkYKnnNNIYLJHQ3STZHRZjoUXRY8uY4
ygZhhRJXxDQ5jR28RI3FGjDYyTqrd4CYB3lhb3kjbVfjV2H5y0adSiOp2f5GVph0gCiRCoH+/VqV
AVur0SZegyHVGaCDeRZwzDe1B4+t+eEv+Q/iLj7fbIQU2WA6PrtjynhgYYOaiJP6rWpzqs7telBF
dbAR8+Bvvv6U/9UcYUT/j96jF8j9PAqCi+XBqMcNZsufbE76jbQRF9u5mo3ASJkdh6YISOrQIa7x
/678FLH0OWyDFnym8BogdxwGEH/7+afAU4IM4GRo3V2U98kp1wrk3B96bAL3fTI8lVF9lzEOnFHJ
xiGtLr6jShYTKJfQtHo8ZhfzQaINTzhc83de1mohwGjSCXG6PEdNUTJ2L8XeGOMnj6xYVLzgu/7W
6r51GNYwge44xXmKURtsW/MyG1jbHCAieC99yzMcDD54yaJ6DRQNEvuBMoZIOYwnrXIzHh1/vooZ
XS/H0ySrJuKMAeINzZCfI12gy91pLKsgY134ak5owWhOuJB1DrUJkJZvmWEWxPYLKpJlXWfnoFp+
8mPjTwNo9WSPJd6aZtptE1Jk5tgF11Es1oGgcg1rbJOyhdg6rawe9AJS48A2aiPyOg37PK4enJSM
M3pIiPaXB4j2y5YsTEAvBJ+tCYFUPG5Mf8k+QP23l6hM7Q2WyOVWaktzlyGcYRmV9l4zzO69qfVP
Ob5ET3hnkpN2lu73KRMHb+nwnu/sF88T1YFHoDxGxNHfqzJCMSHVvveRXW9QOR1AjIr8qunse2Qw
7Oo8Ed/jOnkjkrTBgdv+HGLxhK6m96sQxNOYF8xScx/yiOVLGadN2OrYttnS/UFk3icWwBjl6V1/
JFjyTGoQjkvfQLQiWrKtYpmdTBTnt15hL0fEMJfDQupgC0rT2i5aJ3csH7dVPaYHvVnjHQERqZJI
ayd69wrQH7tCMTyX8EmstEo+I612YYKTTDBfslqvVvJKstMtd3mWo/7ZSeOjHLsGdXIIk2T7ycPg
1ZL6aYAO0Fhuke7NnkSaFZBbs5lBatfNRX5pinq8OGv0bgbqO1ptcwyGVnvD+nonAouQKoy9bdTn
uylO4zeQgj8ERlP3dmtqr5buaNhn6OPO7wuQjU6V7PN28j9b4tdt4IOtl9F8IfAZb3MbOaWBDPIR
Rf6tj5L7dxmM1sbLPOOBHYB1autEHiTcs5fE7mC9kwn/1aJC6wTpzxZDYtbThvUUVHm9eo/Yx8Aa
xJPVRIQ2NFH+nte/kBVIyJEmdbi0bvAC2jjax4kHYbhZ8NhasuWBEMPP2exOyyy6l1F2/lOPsEVS
gmfGaLo9oATOcKTy3zlv9qxy3hm5tDy8lb+aVU9VqcrqoLrfrr7V/ectVLO7RGqcRx5bO8VEPmF/
rKbGX6fViN2xKqszNd8MiU4nVf7H6a391l3VqcO/6tR9VN1sdOXW0uspZG+XozZeljWT6nqqeyxh
CKf+VWsNNguCtT3XgOzu8GP7s/x16ddRzKQBNUfbx5lozupQr9PsaFeIj6myLee/yoggs4oc0rtq
NuNnx9B5HPzC2gAiip9VXV24jO6pPR5UnTrocNP1ZIzuvqoKN3uMGcZuF3U4N55s1Py/6lRDKZeW
/M4qmbve/Ksu1WRoGIN+utWx49wgZm89VHZu7BK/jg9OjWJ1pTXOVa9t/RoVQcLUN3XfW994LwAi
v5i6Np2XSBQ7FwOip2pe2D7Fc4jEW/WZgLg4pBhAHkmMwFqGnYjJ3tYwg2E7tDmxlKi8d6tB3tlp
fvCZYy84ebJEWrL8BHPskLHlv5Qofx4Qd3kr29y7Qj/UdxrbLoaV2L0fuyllha/fZ1N3RgyluODe
K7DUAcgNimrZWYHhYnpSoB9XLd+Fh3ohX3TwQkD/vuxa/RO9tXIrRrfc6YvxSLq5Z4vZo/ZXZdNG
IpJ3sNuKTI+OIJNhQpRj6b3NhkF/a7wRwGiXrWwKIkk5/lBYUMXWR1r/tGQv2SkDaOxj530Z7Xpb
wJ17zhNECuqp+kEsf76oqjY2+2uQFydVUgeIwvFeQv3eqv6qruvNt8AZ2jtVGpJqIcM03XfdHIBT
68S2KrLxuRRRCQ02GXdaPI7Pqi6pWOwCjrqqUoAr5yVpil/I0PzZYZlQPCYqCQZlvYc6FOYfyeiI
J3WboF6Sk451YXjrMPTYPdham59UXcNze9dp0TWQ5PDnajvB3n00lkLHxDOb954fr+EJhm1VFzvJ
U1GSQVVVTjWAus2r39W4rqqScZk3em2YB1VMZ1k9z0TFv+5QYoFtAlRSmFcFcgUO+pjWqXdMJeMr
ki1/gW6/usiF9bkR/Xar/3c/QvwlcEjL3Kv73ToORvIykY1jZ1OMGxScqnskA+2TNa36OU0yhapO
HYZKr+679RCnGnBOc15WzSeoOX833Dob2eIda1N/vFWpszmPqvtbnZ8Wv/SgZfXTJkHotzK9r0xS
xgKz3q+zW52rdYAI2uCsemhkmL66lXGTHzUTMExnIl6d1jZmKHrRvcUEgnYRa4a9KhqiKhDV7+Fd
e458E1G0gnzWWOHaORlFcUyFAFS9FkfR1zgGgzNBqom9l3DfrCAH31bZRJjXok1S/WhKkPvd2Ltv
U9mOR6GxYlOt+SSzY9fW8za24coPneudo5ZFiZsRndM1QyCSlruv3lCyBQvEuyo5hZG9rHkCVUr8
yH21bAeVpK54UlVVH7OaKOrlThVBTNkbPBw/G3QetubUBK9OMmhIgiXazgkC/9VgaXTUSxZ1qlgh
9YL+Gosc1dn6H8bOa0lSHFrXT0QE3tymzyxve7pviLZ473n687Fy9lBRZ2bHviGQEFQWCCGt9RuG
i0cYDDdy0AfR8fpFp1v322EyeK/K8lFdLpq0THdbz8tvpSG2xMzppg5nJIwLN1I38OXZhw0qVB7r
ey8qe0g0fPJG+bDJt8nVHZ9w55LGaXvoIlvD1ueTkzaH0OlTsJ9BdMxRC3kNhqeyrLODp2AMnQ6L
7uVgvxAksEj+at2+AJX1piQ90alU/dIFCV/3Kc/eLG2cmOczymEakzIXN5ybOYLujHNF+tYrI8kW
z39HVRgnhxENYa8zj1KqyqF+dYwzo2O0t/GydEAFXRxd96BvJSga53741oxEstKKlBQ0Gv2k5YGz
DckJLFE+Z9uDdNlHqdkdCGMtsTGX6Xz2MnVGvjX1LDh5+g67C/fRXvxgZKOnJ8NUHoy8/tLpClY8
bjU98KOR4ShG4tUpaxfFgBYZkzzeBnYJ1VBHQxDVrOJ7m/ePvl+przgZCuJmU5ue/5IR10oq5uqq
UnF/Jg100bKRvXCZY9iFeRfkQXqt0kY/uihG/xw36c/Sdo1TgxvCfWihDzcxxb3Jquwv5t7NT9cM
7/sx037j1nBIvMZisfTQTPOGCXlODrttgUtYycZDo/dLsOCvw7zeBFgsvJlxc44A8v7UMoThlMcU
N4xn3S5uEHjND4VGnDZX4nzvDnFJ0jv6wqSvOvYuRIaw9UJkzpP20eyLmkCAHf2sw+9qMNtHr9EW
dH7u7iaVGGEehwXG2S5BWxVkrD3rT3M85K9DFy/swjS8SDGt0BsFNHEL895+9LuJPFQ3VHA1jPEx
qs2FXxY3B1DB8amp0AixlPyE3RNeAKldnwj61XtzoZWzMjeemfrz52dykCQodoCg9rFCop+kVrqJ
9TYieGNvTP0J18HnYGYEMhhqD4GvF7h956C+FK18050Wm6gsf7JYrb31s6s9tY1+kGNIn3o3HR7a
m9H+1TE4v5mh471kJSrvOC289ZYx4aKNCfNybEQIjlgzrqZLSUVv8bnqidwvpZ5k8XOOE6+UcKAp
nxsvOYR+ab21RYXZbp4d5VjnWeqT49ena6k0q6d2mM+mmqjIWuinpErn+2zZtOpwM8etTriGUtk1
/aF3FRstI92+H3XNYc07ZRsiOmgGSKWxHIktvjHTlN1kem3fq4PGUX9q570ZRT2CtUtZDsmGBCY2
T/29FK6XyqrGIqlaEEbNhvA09BlhySbEMM216hDCEMphUiyWP0ASwObsBfZM1gI4EcWx1Wk9u+p8
7sLp9VqUI1pd9pfISu6ztP/LLOLinBHxuu/76u8NCpjOHl+5avvpwKB6453OT1nbtoajGZtm1KoN
AHKkRZarRC3BoFGPEQww/eDBSNzxEPaQKbVUDR54kyAJ2P083S4eRlIn7VwcZh6k6FbmI4w7ogzL
+Wv9XDXIF9W2gi5jUDOV87VdOPkhjFM2edzmAIyhWA5pSRJ5qYtMRk+EgALgHHb7mln5W+lX4b2U
PG/yF2gljuTLwaGNlaMy2DEL6bx7Ve1cv7OxjwAx0gJ6oUUFLJXF8YsUwpocE7Ln860UtRYoB2S8
9CjFcsrjsz94IIeXM5HxzB7mIbr+YamyrWkb1WnwLCUrGwixDmiiSDHC+31vm0sgejk9tK3yAhfD
3kgx1R3rsYaCKyX5fW2gn1I7qx/lt2cLzmu0YgU/zeV3L8CiSdfKvRRLzOXpmjmmKfLb7AwZpBgh
qKUkV4v8/jEtCfGSWCa1Zmm5ulWqpr7YJAsIJE8VY7VZNCfVJjMUYP755ozFtImDwPkOgPimZg9P
Ot6nxpr/ELd4n4iEfi076CIk5cMXfL751DM13ODRWd6D4EhPZWH7l9aYwxvfV6ITecj8VCDi+aBn
8XuKPNuvdnKezQm/dsctf+VZYWO5nIwXrcTU2I1B3xD7iX6dScQ3RPBZGGiBG9+nYx6DxAmCG1Kk
x3icX+05NzbIcQLfKFP7rp27Yt5klUb35k3t0+xBNoptpw9EQzFl8r87KDxu+wQGujtU5NOCqgdw
BfQcDp2KxmYHi8VrxxvA8vO5bqof2GYqZ0vLplerq+h246OGH/w7vms/89ndkqC/66fSP4R2+Lvq
suQhiiN0a1NHOUDTV99LK9aYtLYHzdXtt9A+khJLvxjzPBwMJYr3rpLeBIr3k+m6ejHr6LcZFT+6
MTRJ71TOSQMxSpbNxX8JobGxjlMUmCA/eKGRfBtIEqWT5QJFqkhWOrzYSTV6Oz0kvVQBBHguiiMR
+ZiUH6bnbR7jIYI6MVkC7Us1B97J8sh8AnxP91WIPKbpAFYawMI3Te/fWt9cWN/3Q649G2pzgYhe
bchCBQe1ICJmIXdJ4GUk3qsyN68d42Ecv+kYZxhPRWu7pynrkD8cASjXW+KMyklTyKvBaaoOcOd1
5EF84/ITqId6nxIB26GvZO9yO198ZOczn0ckNu3ga5W59cus89GmSn9wSNwD7nZCIqZsFHMMb0cv
/jnlmC6OA9q5WC3+maHBlK3u4QYYNFurD9snkrfa0aqs8BJYOVH5qHR3Qa4a7yA/fwxWXP4xUcEk
F/Q76roK8ndIsL4oEYcY2m6jIlJ3xrlveFYLLXqsQKlISTaV1WoHiPMEx5YWsvFLHaTL6N34kFWe
kVHRgP3FJ7AR+xhJ/4deM9WXidTq3tPJdUvRQkjxPou9Oyn1oAtfBgMy9mj3t1JlwD44OpFd7Ro3
0V683mhBeQIgWkpSpRkWgm9tmlzkhOXrczb4MjN3iU6F5i9qn2X3MvlAWs2ofJIS1kbBPnV9nFiW
gyMrG/LV7UVKnq51L5GSghBwMEGTOh2riXPv5TYsGk6QDZOSA68G9qLLCYGrTPukSlTQCLRgVh0/
djrZh+WgsmzGgcCfAmngLC0IdQ8Xv0AFar1k4KYXxFeT62/OoqHYRt70MsWEOyZL018aH4etvA4v
aRbypSva+I/d2uhKM3d6dkL7OR1+lXjivhLT3E6GNeJwkRuv5Vj+DBOEJuQYIVp1izildwIxar7a
Gn6GSu8Ne2mbG3pwqXA72crRQSXTg/26dfTNR773JWCYesouXsgMAipa9CwbxFGKfZX4xT75p06f
omwTVB7i3bYePU/BCMrL99D+No9pGBkvbtEZL8msMOiDaTlLMVa87qzNwEOkiTbYxgsfsMnJomv7
vCGNPKLSerKX06ugPgB39xFEh9tWKZ3zLJskbhjtmmE8O0HsPLdoo9+PsQLNXAeAVpgB7GiMTY7S
mIhg+ISWHGsav823oH6bPTdo3ANs/vt6dfenyBR/D7MfYBTuG89w6XSc0pruWpS61qx3tcb3TEqY
mBbHuQJgdy3qPmfN2dEHuPEgVaMxk87rYhV3iCp4kbpp9i9azoshpbpV+lNr1QUt+KOy6e3poQQc
cnetggWJMdLgbQwnjx4dl9e8RTvLnnRzQ26XTLExBM+y8dTwqBbGfC+l0Xeb+6h2j4WeRsl2bpYo
cF05GzlaRHzlU0sndNYk8WGtM7zkt6eqfPT6snnSIlhlvx28RcdGfZYN/QgFj55s9Vrnm8NbHanj
LYo+6nMf+PFtrdl/rQ0S1ikobzTNca1zcb1qx+tFm35AsAIZoa012tOtHsWP7ehl93wDs3tS6Jce
EsRFShhl2upGdr00fNZasz1/qJPTrKb4Ubd+sNPKKgPkkztPsnFrooQOhAAY6tSVqgJIl1xMPewS
OKovdeyXL35SEl7z4ugodVmUE6uMgZiHeVFup8pXN/R9/yyNTQOP1gKVYsME/lOquCqlDLP7oIvq
l3oun1sChXfovdYvRYLIrRkq/laFDorXw3DjdGbPDeBgCHxqRyIVpJRm1y/qVMcPTeye5aBUYVel
EbxvvLM2DeX9ZI43dh32PM/BeGvMobx4Y92BCpqC7K4Oyn1e7hV1KHdN49Q7zQpmgEd+czAVw7nr
Eygace8ni4vVHjuwL43hF/Dh+1u/7O+sPkCxPSQnBS/hh9/FBytE8CCxWOkUzAC8UqtOY2T/mt0c
BFt9VvsA5oQSgulWe33XMgfZNsw+cg+bGj3bzKCEt2OkQCT1+ZpLtg98DOx6Ewy6qgwXEBNvWu1E
x4APAgFuFUg6IOW+12/UGa25VlMMkguwk1zlmI76O+suBhvQC7vSUO+zLj1jRq3cVl0JPbYf3HPW
Q4AzjLe4GWKWfy7rZNCeWR+6L3NmaZeJjDbxjpZgolFssnxq4Uxt1BEnXdSJSd9OuAF4ZZ9s2plv
JIvhO7V/0sLGe1xE+CZIDPZUmfAeA+PWbGL1oGDFuSmi93meX8kI7aJWKw+F3bo3fYb/KIEAdtfN
NKAAbxvVDaJlX0BYjJiZtf2hdEJ8XHXdv+/zX1wmvCC3YmzQfR62jmmQuS0U7TZjrppZo/pkpFx5
qLL5xkJwNggBiWQKzn2JDidvSk6NNtSXuvPrPS6Ew65xnOA2det5p7b6l2DEPwDEVLcPZiga6lw+
WcA/nirdfFPiqDplqDXeIpMIroRvyj5tnPa2LAqiJPoAf2v2t0E19bcACU5djSBjWyfbvC6PXjZ6
59yYql3KvIGllRluDEyZtnXfnaxqQQQGnbY3Bzs5ABD+gVTT98WT8mSSJd9yt/otcLhuizobETz6
jd0owPWStr3R2KKTAFwLLQlW7J3B196wYduoP6pEn+DVmfXNANDgrCwBD6N5khm1tkyrmaLQjTry
IGmIMEueIBkRDa36pmffe1u5T1N4voijbNP4CfTyn9k1qgv5N5UvYVKjuaZepqLSnk0YHibdnnSv
XQ8J+Bun2hp5GN12eRVcgpEZRqbx/k4hTrBpVyK3Nyy9t8wIWTk9mhRO9IZRLxPMhBiqXdX1MbSn
H66purejm7RbQoFtSCj0CnbAoovcku2cgz7EESKATKPleF8V9RIp+QIRIN8OcfSryUpcsiPzxLe8
T0CsIG9VH7ihf+oUi5iRMDzZB0w52sp6JDCib2LQZTs/bl48t4Fj5jaYiKlGcQ5rxsFYMbfz0Dfb
siMmUOePaJqqt30UabftsnFMfA8dSJhpvgn1wN+bHUi9UNNZoShOx9hrNfsgSdwtoKxDVAS/FDIP
KDFEKAoRyvjZW0P53iJrzkf71OW4oTkunCY9IAeijtBTPabHd0EDkGd+YkXSbsl7VqV5j615tsEN
4C2N1ZA/71gLhHo3QS5+GD0C7LXeTWSFg2eEVfh8thUIJV/twOGb8e0I8nKD+xKzChaFXaLC4TFb
gtdzGhxsb1GfrfpfgetnCJQZwBtdPQXEYOYAD/1jOOP4p0OY33QaVKb29wBpMAL2u2884Hy17RB1
djZm3qpbhKaLvVp0IJQ7BQMWTVWQj0QvJgh8Egul+zJV0/MY2s0tocZsO3cTomhZ+wB7+ZlIc7Ox
0JM/e5MOClT3rbNjuxfF772LkvjuxVpwOlXcfW9c77aMGGbNRmEYS6vqNKOwhBPntwEg6rHqum94
Hxhwgu1gr5TJdDfgVXTrEDwuFgJxkOovqePegH+YmGWPPndw+Dayaie6EQBfiuO9bnT+pikgUWRx
RaCiDUyybqV1qtyq2FiJ3R6BrheA4jwL0A0fgwNk5ouTk5TSCzS3kI59Ka3OJcpTaLskjo/l1JrH
vq68v1LvFS5Tp7b+z9mud3De+ZZ6C0RG+RkZ/Ta3suCijwE2e5Xa7Fipe6ce4NnRAgcK7oSUlOKz
eOsg3DtWQdBDNXfMGe+80Roe0wGNIocSYjLJvjWD1zxT7Jt1Uw2Fcy3azPzPdg1FDGPpe8tn7ugN
FjhGNwPoWXnewQ98bxt6qK9pDH1blswbXQ14FX3TuJnrmLQps49faa7v8yCZLuqMfBNCUU9aHPy2
FocoqDq36BZLZ2R1xod42SziOWY+areqWbdPQ99O9228jNyUvDJon+qIqW5Vp8cycNRwmzo8RjBh
Z6Vl/dH1KTMPK3pPUh2dQ7N4tIzRPox5xPp72fju3ex18NBaLd433VPqNMklZHlwSX0n2hkFBADY
2NGNZZtPemDA3vBGehSugQOIK+J78X5Q6qcZn0MCeyzOukXgTMtOggGzl4w0VGFgiaa1eF2BwPxn
o3Tki3q0TQsPuwwjRFLLL0FqjJnXEmbBr8FB9nxJBCizvtd93EEx3IIjgaekB8c66EFjTcEwseL0
OZfQyC2C0mc6anHTmNOjGs4j1A7f3o2o0mynpYhMwbTtTR6WmboAzZwwhVfSIT05a6CLPLO4AZFx
GiYYKcCV7juze1Ja/J9yM052Ol6M81Ywc+FC4LfAn+2dYcrhFMzu/ZhqGlPBLnvwSM1d4qZ6n4Eb
veG1Adqw+B4OUfqm5rjEeO0vt/Dp3BIlcJZQQT3rrHRSOpTjudqdbCY+YQCsPGXnS2s0wDH0LmWr
APb0QQpMdW5e5DKYH75GdZCfs7hkyB47Z4fvM/AQUgqA4Ip5W6CYFjmFzXthb02GvLtBg9JbAxRQ
OoBVScPfQ3LEv4sJsJ6SOXwPkYJDfPQwYWa+c5wRgvuCNwKgvUs0ni76v6myTfv6D+ua9qYdsmM9
1nwmQQUmDs7IagJJqIXHWddnJ/xa5KXxBQl5FDnHZz0JrFM6KM8zQYCF3qoeK3MxHoi/qZ1xir0x
JFu/8+LZO4eRdR+TStumOrJKrZoj/GeAGLdvXFOfbrU0fh1VVqlhFSCjGEIZXkyaKh9dm6Th7wEF
er8qQARZ3R1sEt5guUr7KhyRTn+6wdFegO26SGMrEwsBk3FaW3D1edo3uyK1vUdYAM6DOr3OIPge
DcAIdh40hypOvpRMDJCvjIBWliRTpTinesacr8wAaCrKMenckPmTkQJ/sXZ50Bnbqiz6E+yI4rUz
6+Y0whbZSlFPnAa8cW1hO6k0d0yX+X/azt7pZfBrspXpWMTpfIPwx2M/A/Y2XTt5CJByeQgarSYz
jBSm0zvp3qrt6lhCAzcC2BlKgsRcxs9bmBrugFSwE5JkLIKNM4/ZnlX0g0Gcg1F8l2UPXQhY7Htu
v2Ja1p6zBTNTLri6EITF2XQeogU3WhuTegYYES5IUtlMevSuKIa/j/+pknppni2vXX0pA+6r10Kn
22RFylaAno0Oclqrq2DnHyaMBU9W+Bo3IAX8l7EJ0kMAndduDbhFw/iCUDnqhnjeXXU1BCMkuKHM
ZMHgxg5K3ovghhzo/BSS5PhjcpvgAi7LmvdMVvklsitvtFXBJTvJbjITQYKFxb831AVoX7fVURAq
leO0QAqZy2aXogduHTR4PfibRNGWOAK1AVisPVmVr46S7xI1wGj1l9kPoJiXG9csV5S9FZ9oa4k6
7wWqKJXjnE3ZSVpGTsudQRYx+Pv8drmItNJCddrYTpbu5FcmaE2TgEX4bHH1OwaNehSFEcfbQnIf
zmA4f3bL8xvNyDnlqFFLDlg2idx/2Y1ZIpPSwvhOillWHcNS0fGfWX5TDu4zwDvjJH9SfgYGvmFU
DYiT9NUeP/Vfcl46BnDMl8d4fcJSKXip3CfrYi2k0bVuLPXuiNQKnkyAPq7YX+kN0G7JUI9TOu5V
vf4ueGDZDMCouxp+HfFUJEeyarAxI6qclDHebfaS9L7ivEI1+NbDXNx7TcgTtZEQPbRJ8yLP3k7c
h4G4z2GuDYZ1a4jQ22PqTnqruKQOy782RLNtfWhgh3Ug1E2wk8clT0P2SqxSk43sSi+wQt0nr9xt
vKLPL/g6eqDPZHfZQESgbyjHCstwxpYhmQEiAHPGsdac9x925WwHRwqQyK6RX667c9qDhrKjk/y9
sWmIUTe7uE2+zKN+kTt3vUtQSzeFlU47uddyV5K2YP3faoivLBgAeSZyhuxJ3bU7SFk2RopjSNOF
QDQRfRy6Z3nw164pt2btDXKkJvK5qcCw7+RWyI/U+5r70waFviWCzizXqn60i20IcpfX+2vmTj8D
vDIOGbMBet2LVuUtTNvwkM8QnVt9etaXoUM+21lsO8c5mEECY8e3UaFzooTboCdkJXnx//3hD79B
drG9guyuh/q15fXpoSaTgzQx9J0MAfJ975AbP9kAssbnFC7v9eZe4RQf3poPoIrPd9AgjVdEsCbn
5mCEuTbvYzf8pnSZul/vMIPgRXdcKN3r4KL2jxkmlgf5Lb1fPaT2rB7QaOznbZOFt+2gK8A8lnFo
ea3lTNn7zzqvK2eEA8JkJz2hj9MDUxiWLktH0EeknUw41mv3WRrY1UwDU8evPphO0oPHzhpOU26x
LKn2uTNgfOQu4Mr//Lt2kZ79EKywlxvAFRZAytr35vjO1RcAo1HY9SJvw/C2DMvSk6S41hVEf5YR
ydJnZ+871QBmJX10AoUxUtrLZn1bP3TR664cnytvOHmNuZWecD0FW4Gj8t42JAhkLGTB3hxR6D6v
b/jal6VOisHSC9W+PzSA9I6hEx3kmCmdXVqs53/uglKWpyZ713OkfN39dFyKn+qu3basbPvvoQdb
ORL8qXkO4MptUuAxRQrIrbdBOC8fDt2DaBroLFQn/YAPBXl65gXyxAdbxxjUecjn9slhbsD68FYn
YjGrBVbNyVMOKGWouxtrwarOY/mUD253MM2ZqUSjqzs1KIjd9AjMbEjwHoR3MOWLXaQ5D/UuiMoH
J6s+PHj5q9IPrq/TWpbKtZusfUWaFEPannrsB6UzyqZehmvZ0xPoS2YM50nuvlykAM84gVmh2/U+
tPqtvCWw2qmV3Q+1g2v8lVuIKMm6ZcI1eA+p7qstXIqQG9bFSnomDg41JF7wDWOiv0U9cHdkTPZy
j2Ujjz1epicI5bJGntIf+aRfvNjIDuo83iRmiUCZ151kkNEYtVs4uyXqubuwCK5fAKP9BSk/O8sF
5cnLHiN9u7Bh7Gj4NQ/eI2Zx7hWz7Cf2i4/n2SGXHrEOBqqmOmfOW3+f3o7arp8g3q93scwcRtJk
+cxkbmbtfAu6kJBK4AX8BS7ZYCbuIT8qTcitQTkx0EUZNWt/1TGTyRZ43eo4uc55AphDPvcIPRKN
4sjeZjiGXWdX11VUpAUFOTdduw7CcKnvayMxDnJ9+V2+HY3nVn+Yjbw9qKbxJE91fbSyl3fdz9iY
os1YFCj9QyH/e4G2DhyKfPulfJ3YsTwtcaRh+QDGf69ldg47v82HOwTZzRPQtOoirJ0h6qoLfeFP
GWbZ9fnKk1jHmPXB8IH+nULPNCev3lkQpJHFcAwcTgpeApcRfIdC4L7klsmTkW4dqMQeLeDBfoFv
yD+DuTRYR/T1SV479DLerzdhPSp70uR/vxRztRH20p28TzJTkB8jxetcfC3L3rVyjrD9YEKLMINM
dJXOPql4LEoT+bPXKZfs4rDJq3bdJa/9N6z++qGU3/lhlnE9t8zdLbCAWxKC2GPwoZf5K8kRQtfy
mswFcjDbYDK/obVCPDnsk1PRhKG6l+bXXX/5gkaAQbogvc7jpKfKjG7drHXTnJFy0FCK1ICJLZMw
+XfWzRUlKeUPc9nrry/nESbO3Vig69az3wBPP9hkqeYter0FSagfrvwQs77orq6e5WbLpE721nu/
1pEIQvM6gACyNpa/vhbXc2VvfYzrgfV6n86N8rcOoQ7GMMZMGTg7gAD5Scry5nHHE5bxy/Hrj59L
rdhEyqB+mEbKI7z2vPl7ANH+LN01QkkX0PTyDMKuQ3JDesq/78rZ16EKUE5zcst095kKEsAUWZdw
nzghQvCQo+uBdQ0oB2SztpPi4P8ctDo/X3/90pOvZI/1nbnOZ66dWWo9Pe/In/zz3snetZXsfi7L
Sderfmj1+Q98PkvRSGy09qs2IzUr48o6e5Bz/61ubSJHr/Ns2V038jzWouzJef951Q/LGWktDT/9
qX+r+3TVT38pWAZ8jObqLoTRt7zieDiTq6jm61pVXnjZEEqBnAmNiMX7EmZbN2vdnOEJCv2ONlVr
sHttJMOtXHxt+uGI7PpmAEKIFPy1R8vLsr7xn16q9QVaXzSpW0+TM/6z7tNp/3b56+s65wu5v4hB
+407F4c2prXLXFg+XOvmupJdyx9iFf/W/FPddT2xXPb6F+Q6n9pc/8KQeLeaMvxROy/cytAga1DZ
W7/RMoasRdlbJ2Rr4091n4rSzu8RDOh/ajWSCElhQ+Tj5ST3zvRWuvB1V2qlPBPKZlmdVdlB94qX
dXgHTAVtfC0r80Ijl7KM/MyFAiJKVma519CRH1jtvJXhgeg/kqwNysB/09Wug4atEkOQ0aUoZ0iY
iL/t5EnKZh1upShdwZFF/9pm7QZr3acutF5mDJqUkIUL02tQZ3PXOXo6b2X9mwAwIFyUjK9BO0SH
6xsvN2XdXIfVtSy36z+LcmB9daUYEEj5e/iW8qcrSN2cJWAntITXaB3srxPr63F5PuuZDV4lLN6y
s0VgxFgiJB9WjmszOVc2MjFYi7L3qZ0Momvdh39cjnw6ZfAqZT8bd6ACH2uoFLgGSAsi5YYGkmP5
cJU44rUvMnT5WZJlJ7kzZdLn2WlWnU2TOdZJnvD6RK/v/odg5oepwtpU9uThR0VPRO/a6Brkyh1E
T4w4QiZFRyt7mL2SdAxqLtp0L6/oNU4pPWCc9bj5S17kv6NatRrssc4mddKQHMzz7JwgEQxLHNKa
bOqGbOVmLftWoKB/FlqbctEddmYLAzIG5DXyYelacDR1/0Y42xYJgEhFu0buqjyXOoPKpFfFaxnD
MxE+ub484LlFdKe9xjM/3X65qR8e0XXper3rsmaR3etrHpGcnD1z2stdlj+7buQHrEW5sZ/qrqs6
OfKZzLm2lMPrv6SHob61sdbbYGOIVVyQ++9dEY9HAyHAvQ5jliLUMwRIizM+kxy1dHJnhoNMz3LU
84B56kmCd1MdvERadtSWa6hJnd2VQd1upNXcZeNJmUtzp/YZIL1hKDZNxKsuGy9zza3tAfDUwBTd
pol7UKPQyvdIBmG4zMp+T1QS1PDknBs9aB7gZJFrRjQW4nnm4F4Uq7epP74uiPbnABnYZ/g39Q7V
uBFVDopSlyF4lCWkJ+oRFYjYrtLn2HNQFjS7uylGC8EBtnDQye0fPcufH9Oq+Qnf8dSbWvk+5iau
Wqn/LS+Zktf4wF/8QAUpnjWvvTdb3z2i9WR2/YCEg9aijjMMm6Cp6y/1DKaXJXn5pqupvUVRB3hV
hGyXWiy2ACah5Dm3KvSbVHVXIRGMMlQJjhsjxup+XI4QSsJMYMBRIEy0Y1PY5f08JdW97MkmKwoH
3bM8R1iYILxVxMGurJAf8qfhq0ny7Niqi5RfplYGdiQoceyWAPDG9Vm5xUWM6rUK4dPwMRJVUTDc
tVkBJshrB9bDTeFeQGqQXvMItreofk39FD0OywaiS/Toq8k3ZDWVs1SVGSbd6C6iylUgfGZYZGuc
4LFBDftRJRP6mCqatp3GMWAFwYHY9oBWpTb3MsdSFA/ZzTQM3b2WdN7DvGzqDNieTd+CXU2L9UCo
Z+lWKx1c0QayM+aE2dw46ujC+L+nJJrvryXQHCj/OvS59fwqsrwHVGaibRW2G3RPjb2jWeZumpoc
jTfA9IWhmRfbAeoMrFXb6baetBus4JHBwAG89MLytoJqd9ssm7VI/zwmBTHUAWkjG25aqV/y2UyN
rWYa2kU2xRT8T2XRV8p28mC5e2FKsBlRg9feBzDq2mP/NRnyvwxS6eDCofvzbpnwmUEmglYoKlRi
+vk36c4vYZ7oX6cmAa2AIM5rMGbArtHBepg1csnWlFg3lZv3F72P21OaxsU9j0CD8t+qz82o0Lmy
1LxTjf61RjXozo2Sh8GuGqivSv0c9ySOHMQe91KUA6RC35Bfz/f1uOkx7thMS/NYSzHli8FyLeeR
wabKUaDdMmbsPpxs5d+cdDZv5FJ1Y2r3jheeIIfh1Jkhi3bgg1Pt1l/QBsmfMJyT63VrY24fmq7d
5yqyNlsfi+U+yF4wKpwJ2hcNa2XbvIFo0TzDPe/vCR2fpYTRbvuMaR1kqGxErGlpIXWOUX4+KXFf
VRc9LlwDAWpD+yFisewqMOhu0U/rb+uBsHKZonYiBxyULM7IYCag2bgVuqm0R8Q2ta0U5fZkqbp8
qhwwYcv9sccRoEu1TPTioz3+uf47aZL7R7uo4Zwt9w/VaRB52eThT0+fGQcT5RTZlU0VzDDc17L0
trFFQvJDpRyWIx3kjt3wAHAGBF4wbMB1YalQVgxKev1XXQfhqbeHAI33sPpWlgc5Hg9hfUh1VJuq
WXEIWCsubuHEA89NEAW33bIZEnRPXMM/fjjQ9yl2Mu+Bb8d7KAzxTTlmeBguG9mTOpNVNpYNNopq
sRY1+A3+R0M55dp6PbsbMQf8v5ySugP4ClU7fr5M2xWI3D6N96VKNHD76ddJa/kjU1HqzW3aLjwK
0o6m1cKARZHyLlo2OQITd1KcfB/FwsgfIK+rMcH15XCpoly+WRvJHg56N3z4OvLInBy7RFXCsvLw
xJgU5eK8W0DxUZaSo59OlaL84RbV0ZODEPj1VPlrH87IdHPflQA0Ph9YftVUxpAdn+bC/ivFnhTk
0uymN+1UpTfuGAE40VDe7DLyjCrZin1ShNqLWobDravXP/JQU18Gu1Bf9LC+7xhg78lNw3RBdJCv
X2+g/+XUrX5jAy15dzMuRTKnvEtRM3iPKuULfOTgQQ6aZXDnF7H9KMdACu9TCHXP+dJyrN+TQTNf
NT8q3rTkLE345mQvatNAv7wP63S67QMtvRuXDeJ++rAxk5pdu5k3jNmg8ZaitIFoSiLHd3+ryYB7
qUvsEuZS+p55NTramtFupWj0zXAycE3dlaaFIv7Gtrr+GRsrpIusUd9HECrfmx5bBBW+3nHhV74D
BSt3duabpxHLzMfSHl+B0HRfrfL77DbuF0tx20tWRkgn2Xr3tZkBUqiOlT8iooOWbtj/CRy7/Qpk
S9/NMS7iduO/aoDP0LBtB/Ce7MVhu5+xhoUv/D9V0CL/PvipTrccULHZfFsOXr3/f4yd127jXNZt
n4gAc7ilqBwslbNvCJddZuZmTk//D9Jft6sbfYBzQ4hBwbRI7b3WnGOS11ZAmLPEQyYZ5qFO2xHm
diceVBzTv4h+d5edEjK2BxQYzzh55fOyyfRr+gt2X2yX1QGaxF5xxmS1rFaxrV8nunTL2vKKbS+f
ZVhvKo7oYzBO6BKEEWrHClYMtujKh8Jm5meK7nHrocUD6wladl36vXVY9nSN76x1pTf43pF2Mvnc
eQDGRE+dXHYrPD7RYVm1ItlEphB1x2XVJIiIHEjVPy2rkzS+2/zmX5a1scuu3K/zqxaj7/GHYBdG
vXRLs0Y+Rz424tAnrqrPyytCnzXYie5WOM1jEjfyEbFCf1PVhkslhipfJvZpOWDZDhdxU0hVdlk2
LQsdylFkYmCoWpXAVUF6bGYGt+XwGDvaNddvdS02dmuXBBZWazDmxdEcLXGMWsxyMyy4OEoyi7ot
bTCz8ujFTgd03Izqu1CxiAIfjQcIYemrbJTOGm5msVtW8eggqVfFU6EPICm1Di3BfJjSjb4L0w9V
TT6Qriw3CMXL9BUVdbbFjm9tVHofr6ahHXNbMu71MLPORWIgsJgPa0b5z4hacs9Pm3JmWKeQRsQj
e15MSuqvqODV6Hf/te3nkOWRITV/yk5Vtv/r+WqDAKY147tqmOrLIJXIpYUN+g5Vl84v0Z9c9h/1
oTefamuAD5Sr4pSFmgnZuExRxPXTc1fat+XQQUtPVaQ5L1Wdy55dxcY5LRwCWKoKWgpc2EfsSB8S
8Kt1LFY2sqGTXHBR2UP83ioIxAzNru8cvQ0Okmkl2ygN5XuoKpW7vLw1vciFU3+09I2QEekxHMZR
21GzLaDuFsbNMWGOc7lbgC2V3E2ySkDGhVF1Krinnswi9DpfjQ8VcPJ/dnwfs+wufrbiI0H8DMbf
k6dAjr1lf4ju8bS8WmzZbDRL7ISlpe+/V5fdqqMkw4ZLO/o+MlDUm6EnxlY2e7zbPy9hWPrRRF5+
sEJDWqeKUIml6q2dgd53T9ZNfVI03dqYSTZeR3JcvK6R60euRhnpj229MXa+weaRvmrnwe4ThqSD
MDa3e7MR+geeRGCROvd5vn1ctFliYVIJpnVVltUlVptqp2tlf4jsxiDd1y+IJWgt+FiIVbnx4cxU
C7BYfue/xsHwmES69EdCafn9RlmugIoTxueY9u+hJFkvilln0I6V6T40YYMzRAnusFDb22yGisuS
nx67NDa2lAPSOxsrEBrn2qB+xo3M9KfwlRvwG+ZD6VMNyEFGncQIm0F4Etj6nwwystp2DwHRHHXz
q2vRLMMprh+chjlh25XKHbqNFnkOCUv4riyP4prv71RVI4NqsGakgZySFqe02XF5ZFkVLUAQCOc2
AetCfs0vxeqdhzx1XpQxls565zicA/C9VZhWh2W11SDP5Vbc7tW4A0ylMC7btwVSN1HbzmOAId0t
+1A+d2XhP0bV9KoagXpZ1qZZAW6pxt1yqKNYx0gx/OuyFnbBtkmL9JcuVP/Rn+glCqO+LzTLevS3
g59ZrzE/ldtmkJut1fTBm1C3VV+ZbwWKLCJzymrXB714IeZu1RmR/Yt55ImQB3GpfAl4foB5o+1C
xf3eNu+IBB1nknVnJ8uwBXY0chEBXtMi7c8Sd2gAUwutoH38OaDWKs0rzdbY9EQKXtp5wRdj9Gqy
kb1lddlBw1Zc6om0LSKrj4ideOegLVE3EDjqUrsTF21emKB4j7aknXOrnH5RBXhpi2h8G6NZ6NHg
54ADBXIvVV/iqR/fhioyVsO8PZq3/+fxNsiln+N92+d1kKet6sAG+Pav1//Z/v96/f88fnlftexx
bjv6Ws+NeNUzYb8V/VjdVEtXt+a8DVxGdVt25Ex+v7cthwCKrG/FvO2/nssvJzgrydnGKr+Jy8KY
3ZZOWcsbvhnZP9tk4qOdXN/8HLbsHGLHcasKv0FQ3ElZY2CYxPM1KFUfrC2uda+DY+NlgyLulsWg
8/8S3ZPqKnW5VsNEPgUlRjxuUssKhHb51MyLZdXUJEz33+tZ6XVM12A9/mvvsv1ndXnGsg223TGP
ELT9bPp+pZ/1lJveNNh3BafrvSP+AyKZ85rgZ+JLVeR7x8dLqg7Wr9HsnHcNAB3VQqe/M2ybwNEE
3opI5YjuK25ijMf7upA2mupMzxAZ+m3Lqy7A0ydsWfvlPcIMOV9XNsaZJGzn4rcKja75tQmvuFM5
a4/oRgxSBzRto9bNcFCrEGb3HLizJOp8h+sYocCcy+Rr2bEsOljdaxuRFU70ztrrqV4A12n8W2Yl
0g1AdOupO4cYsWSaYLposGOAkFu6yxAEX0w8VFupzLotkz+w+NpXqTdvIEb65ygmCT5pm+4uqjtl
J8dNtveHVL+EgUomhlRMT2mYfiE6zL54ckgc/EHSdehYRP/eyJPZakMbXEpR1zcxLzSZ4WEowCXO
B2jqbEWqkWwYTXFRUnzxIJPlde+I9rIcvxxGwNOa0MiRADTgNMmcyY5knizZLrkFwDrIVavTK9Ah
AiIMgtG0Vh425KBVFyNok22JteacZJgqtEGfTpaNshh3vHm0sj7aC1DGR0ePjD1lD3Fwxqk/ZOUw
7CU5Ko6ZJgj28bvolNQ+iKfesk9JMZL1WlEkidrE38RNI5PAIFcb2xEDRlegywCguiv9iWKdxlZ7
86E9wQ1GO8gdBzVQ2XX3U0vUD+HOw0NkgEdudbdrQ4pSgZAfa3rQq3CQtafBtmF5wz19Jnumc8to
HM4+OVQgqPPUK8cwgoQFP47fJgwffjr9Tmp77ZNH9kL3uoZrE81e+ym6R0v6FZny9FtKtN8UfrGX
GwGF8sBWN1nDj7Pf69tufgU7Jr8DHVhBxMPAhMocgXQiMfkt0CWqrf7uoDVgCpj1R9iow7UiSH2m
8U9A16qzY4wtKGSuAGZGxS6rFUAywPuGSwythUH5sMt1KXrwJce6WApu2iUIPtQ7LHeG3++6tB9f
dJO5k6IED7bgSlHGXIANkIeXCAHgOij6brc8S42TfaX1yiG3lN6jligOOIJipqqzMthwCOTwG/d7
kz4CRFwOWR79tdGc9ywb/3vPz+FDtvAJeYOf11m2laWND40G3iojMfBiFA1Rjo3UPrUEWB4GX87A
V3BKMnjb1C17nB7zKkQ7Zz02gpzLeVXVR0xLuiH2y6qfVoqLOzF2CXnAJGdaTArmhZqH5D0V+lgc
BycpSbDg0bL4OWZ5tGwjaZyjaxWJUp+jxvr/eN4EMKrAoP4fr72s/vXWFjkCe0ZC7l/bfp6yvP8Q
FdMhS1/qMQwfuOf6rogtY6/6eCu6XLuXHcvfan0oraacf7PliPhqlmK3rC1P0jXnvmkz52wY0g50
0XRx2hpLYZM3z91gla7WW8F7E0gPGIqcT11RNrnN7QAO+CpQcjXiAKC8bRZ/Ucy4gw4S/y6jKuZn
p25e5rj7VWK0xZk691EG4n7GKFCec6UMN+BMJzfR5fL8s2PZywDrn+N0InlEY63k9gmJDMnN8yss
T1kO/FntzMFyrb6iZ/nvN/mvl5aGBL+Q6j+laFQBZs5v8vMCy2rayzuaX/HBs3vJOrVDQAAR0aEk
vkhdiIVEta46JMdras53X0WgMNBD+3sbTl8ilVJ7Z1EqOFsywSWxDOr/e3XeRlJ3f47mxbINCaay
JheNLsi892fHctyyrazkbKP3pAIsq42p5esILIzXxiPl/bL6HWFccIRcvSrBiP2tK8Ynq2DSXo21
f59PeechFetuahtDw7SG7M7WgKrEQNzOo9H1O4GqFoJjhGaf2Kq9kTowQea7eG/J0SVP5XKTMde9
yrB2qRhQvU6NSqKwLrJHPl24ouZtPycmBBRj0vU3MkVf/Do1PwrDP8gUMgNIOPiakiphKP0oisYE
30eRgYZG+zWMzsnPc/Gh1fG7pFOl5m6JgB7VkGF0pGHpoBYMkJ7ZlPWPftXXMM2ZQCx7ByssjmGG
FXDZmxPhefK7qXaXvXEaZmRewpRb9o6NmV4qSX9L5lei45HfpVV5v+yLdZuaE6AlxuTRXdHI0iUm
SYjHgTFFd8ujZSFnweukyuX+Z9PyiDTU0IvJ8fl+1s9e2cqsbUwjyl22WXUIbtKu8Z0CB139HPfz
PnKfnWtdmAd/Ujl2ikmlwol0PyROQYvIp3mipMrRsVvlKOOjwrMeKdt0AhWz7FgWgw01aCXNx1SS
NJabn+covvRRTAVku3+/zF+HGFaMh2x58Z9X64jpWHXWWHjfr7vs9tOYt/jryMmUpBVxWLqnmQ5G
sPnlpb7CIoiD9a8nLju+33L5gGEm+xtH15++t2nLJ/h589FJ+Ar6Vivv67Dx/uff9HP0P6+rfGYB
3IbvzzCfheXRXx92/nDfn2nZ8/2mbZHdxYBdsYpvjcaWj2I+bDnA1yvKPMvDZc+yGJfTvzzU7RZ0
Q//boSN0ltp+w2iDOLWhPtdJVK4qAiyCCKtZUOfvhqhHGHpoGjt5b4b+tLWc9g+y3NFLASvK0Uen
JkRH6iZ5FA58MKdv92HafFaZ72wYMx1tEKZRqUaeYo4zytb5MCUisuPWlSpu5IBmdXD4tkONsSbd
yq6SJ+aZO0x4j3rdOW7HZQfXY3yo/BJxcfuoBAMvhs0PInZy6eT6ZMX4L0tUTxR01inVLaGr76Ho
TxJdz1EQiTiCYCjmhp+QaDok+H13+IiZpjrJMZKUW9Uk0lWOmfIW5BldS/+oMxYhXm7e1A8dNqk0
OX9vUwhxcSfRZ/ufZwVU8rysArlEbqp0XXbgQXtvJhxXZdNh5Zzu6/K+TvX+2jMQaqwKFnrOlLyf
kIwAL4v5IMGjVBCyQkIOsQdla0F2aAZ3wGqqO+gNjfTSKQMJYPNiTP1b1ePjz8TRCnoD1T8LQbV4
hcds2KgC1tiyLYfAsJ1IWaNg+q9t7cRAAqSpui1J0RO24d9l8wIchVNY5bUxwTWlDVycgTHMdZoX
UaoVO3u0RndZ5Q6iXWNoFBiG6u9NP9trU3+OjEY7LJtsqVThkg0TcaG1WC/bloWm+iptIpiNyyF/
7YCYp4319xsvmw1V0N8dRb5f3njZ5oe9azqN5jVjRcd6/pDLziiR86NhAiCcNxmU1S+WJXl9EMY3
UawFhuBroyjRjZ751xCV/r5XtDMg8vQ0EFZ1XRb2BOsfrJWx+dmWjl1OiBtk/kSWYglLo6+Red0e
EiMxrhT7je/ntpG5noRP+lHY1KRo2Uza/JSMocko7O33OglJ5aYSqb5C58v+sDDU4zx4jmv7bnIY
HXRTSa+obPWr4yTSnREdg3lFi+J/FoNRvbZULQ+jns7TQvw+pP8hzPg5bkigHKUTt97lhSxZmGRX
RFcC79pLIUbv+xs1FVGA1rhxoSLXd6LKgptOkeymxuK+8IPhuBy2LBiSqS6xQMVuWV2OVaCse0aJ
cnx51rINR0WKJSE5M4cbVo4cONc015wrXO7poGntW+BXUELm7aqVdSRJxa4f2zj/l8MgYO7p3Ifn
5QhGflc5UrRjNPH9E2PU7KTAMa+YRa0rCWLlWgltsgyGybouO5QGuKdc0JxZVpcdAFP0S5kyYCR5
Q4IcGza0kjVt1UXcf5POOP0cG1I7JcystrapWsYbe0QxAc4yvBW4ITziWZK1ZkFGW1lN6W80R4Mc
Dr/lBuo5uulNjTdUS6gfDNRDbS0lVGjOMlkWjF0m0rJI81SngdFGERCHJxEW4s+kPh/w8D+P5lX4
es95Q5Yf2RoO+rs5WsUnHPqwPCKuOaN/fWhml1A7SxiXR8uiX4SS84JJLcLJZSPo2nbrqHS8hxjg
ixgfwm/h1azzlhl2Vy+yOlFmaZjFzsaHnwVjZKwOy3q2uB46PXvWZ+NROztpqvkjkE2E88hc/EdG
CdgNGiRFAbi7h2Whls0wEXBUzfyNfz9UU+cjSlQYGHUO9nHZ3XUTDtHlYQx2BuR/EtPmAJxP0w7K
3vcZs0ciSBI4I7Ft0kJczuL3bmAvx7kqs4V9QtwBDjPsC/paGjUJi137Z2z1Tx9aRCrK7UD8l2co
9wG5jgfRdi8Wp/UYEQe2aRT9LRx1Zz3MqtqElxHOkTtOtl7+3p+zvTxa/gP0sMK1HnCuJFLSjnKr
elUS6LuGoLaDqYlibzJJSMq4ciW53fa6+ZjyVxvGgEMfU4fMf5ivgFIxJrcB0k+S4cUVJubZlJbP
imtr/mctjzKgDesSLAi/u51yqCFbBKVJo0srIPEl6XD668RgUea8mU4NQtFSVpKU+dT7KbiVofGh
Z6G01oyT6KvhUIdm/73Q9Gg4+Op85rLxLVPU8oDltzw4eQl0fHmY206nrJeHS/Tq8mhZJJZfonZy
oGHM2nkxx7EUWolBh0HH//xiFY6V76MMEMDsEZ3/zGWx/ME/q22mQZZRyM30Zw/TNGsUl9MhFs/p
8rCZKHjlmTV6P/+Z5Xv6s7o8cpSeeCsMvNy8BZxAFtos+/tZGK0eblvdOCaz9n75HiyLaF7taXFs
pqg+LZsK3yDcIbAZjSyxBt2SaGBKHf/fTohfqVJXpI9qOR6w2TX2/dBq1X6fAPnCJM85nfkQpU6M
wbJYVuMICrESSV8VQ8r+SDBk40611ZGKIsXD0bKFpxHT1YhhdIOMaN2QfGpPtktmMarsb6n9fDrp
8KAUM1iX8Qi5sYLAOaz0I63ztZp1+EaTcybK0IVRRqN0KsKTiRbmHPjtin577fZjdskUfiJypzQ8
B8rqUS6bFbeMghY6lcWibPfgBuap7STfcN+ru6knQci0yaS1npuqyTc6TRhU7G1HFksdbKKGIEo9
d6Uuoz+CTNDjB5ebRnynq4q5GpVRWvtSQyxMp25g/4Onmx41Pd3nRUH9jkiiqNZfy74ks3BMN+CX
orWB0U807SkMKtnlxxFnciiEV2PICNsT4Ff0JDEtXUmm9RrEFFXwUq2AskWbvpwzohsNFS4lCprT
q6lQe/KN7dorQFTUNrXGbviqLU6M3TlEpfD8qXNOwZjEq4iALT+PZbimRJRGCuXqTgZ8q8XQ8QnN
LLuv2MeRLaOkWg2TYW99WDdS0ewaNeQkwKGLdJMzrYd4xeteRxfTPzn2XLokCJLxWP1p8dM931sU
BXaMZe7zZKtJI0ZgCb1/20tbRhTTiv7jG4PncG2P+PcLyUxgEyHTsSfGnjreHBs8GvJN/vAgd8Zd
Yt8GEEg7Op7yCTEt6Rk2CQxyzj+6wKWLZ74NAAbbgS2TtdXqMKdwPYXSV+OTLVMN5/kbpMZmc07D
6Y/BzlVe80NZMsmWLP8i1PajzKAjqVyiK6XvCGsae/qNoUVijhzrHgXRk0hqEnBNfGI4uL2UcoKm
YwqfEjldmc2MFIG17A5q8+zze+FBeXXJZSYfNKOFY/NeZulEMCGmboUqZ4ToZZzbUtpkQe3fRojr
U2n/LlJS9QI5eB87adPYTAR7pfPmAWBnauERrdzGcMJPCQ6rKwayiZVhenFKChYUIBXpj0VEIlwj
LdprCpU8J5ZvEBfslTamnh92D6NibwjCRT4SIsWSdJluKzMkKflISqXdTOXQemOYFhvJfgqlPHeN
OPPXVZpTn+nyjWFK4jSFvGDfUBmMFOUuGOIGNOW4b+V3Zv7hyhmtbt1W93VCVGtFXhf1/LXpFK9K
04FnAZBka4QeN90TilwN2FEcrkjxzFxGg8pqgr/qOgSmus04ZG5shTtDl2S3A9llxvoTILFSRyQJ
5itlfFTKXh6TvmJDDJWVdqdogcG+8Tlwunc/KCugTuIznl4mNQG+loYfiHMzr1YfiVB87NBL0nWB
ltofHZCpc2+jGVrbo9Y2jK1FyQwRsOmrX5RvQJiYr3FvXMRA0z51TrrKYZnSnzWZ0T/39HjdkTrc
FPXJn1oCZPNxSzyvSbpsHu7G3yRnU69+SPL2TWkJlJeb8arHjPzbacb1CgqBRKPT6NO5Q+dAJls0
w4ANA74Tq0q0AMHi946T5FYFocCSJu2LgUFWqCvlqtly7mUvtSj4Eylw1IpNlRn+jWzDZk1rJ14N
pfVoDpmn5S03AgkMbZq+kHGfeopDw7uumsit6+wZvSgmx4Y59JBE5CWh3jQrgoTnnFiU0cO6ltIn
YP430Gm2Wz93JgS6Mkrw3fd7O1I/hZR8ZpH6UZcaYYEVZH6ZORQV7m3et+PGzmgWRApadjtFRxSO
wYtCFXTIgP31o7iX4/JSzoWqfJwbsX+02iJ6oecDh0hl60534d5V60EyZ7tzcdeFsRsJk2rJLNQt
g2EvFH4UMjRCJvA+WC/cNc1gFSv7KovuLIQYbpGKS5aIr0yz9mVpvtcRE69Bv4Z2mnm6nO4QqlAP
8hvyWnofX73dHxrSzAJQ1V6JAn3dajFEnr5LPFMijV6VmtGVjHzwfE36sCEbhX6HED3S1jqhUmpj
mdtxqB6IeaMNnelbqgBbY6KSGeaP+SBvdFK9N3Zooh9GsxIZfM0k8eLIIj50qyC0Z4bYr04LoY2n
T+PUpB78mYewmj7EYD6rYrx15krNzHJjBsN5As2ZmJDnavInFdM8CzDWtqjhDAqVjppe7xPfR6Zt
bvtI8uyIrPvXMSrenCB9MIv2NJhoGuX+KWzSXY0GJxn4TsRNvQHJBpqmO4WAAxG0AUarUsNLCmbg
UuVpFdcnVHkj3ZW16CnijjDj4EMDDSC7IjDexmZ4I5s6c61UeqxtQDZNpL7WWfLRg9PTyuEVf9kf
ZLvoYrXt1EX7Vs8eRmzkq1QWv4oWeHkEh6lLUFRzPu51QsS2gjYAmj+N2lE9bWlAAlOr90Hb3sg0
IkPQpj7eN9afWq9BU/ALS8Y2Ue+5DvIXgLIr6T2Rl3IOtik9qU1+S0DzuMrUG2vdcbaD6exfsxpA
H7ShvRiMBt5+glh+RB4RkqNJGvuRUAxxwTeMhM8Cm65yRRY+lR2qwo3xIWfNKZH7l5YPxdTvOUKE
AekzfXIq6cid7x5xWeG2rcWpDy4KyfTCULdN3O8G4W/qXd3nm5rTwk2CmT+9w8Gltxcx/u9BAVvF
JaJKtWvIU5NrgsUG55QIWJ+tltBPyTd9xNXb2/6fNCVCOUGflg/Vs9k2J9Vprq2drshzuBVN8GZk
zBuxkBHd0KevFp56+KSiW9GaIeVBJ/pz4rtBRwBsfM6woVJ6RjTD2tZkBMbtVmeesXeYLYvsQvRo
xTggkqlVcbm0z2ZDUXlK7cGFw3OXxkPtlhZEQFlHcKRlwYMw0z9FM1Ru1qS9VzotiZGYDqtQ3ney
88vSGESOIeTsPOiOWs0ou2j9t7bhuptadWMC87bq7qxRvYOckngg7kwppRta+qBE0U6B3H2GQYjQ
KaCEplE7rDqNk2xxGok8mbihK5nXqpaD4d+23S7uMy+7rzMYUV0iyRtVg9lQV9EvAuAbH7Y9P3CM
JG/Opzy07UkBRMZszNjZfvMg6SPYTad90xtI46MUoXtp36ra2QQdSNE6IqPYSRwvpURQ0eBIEcZ7
uSxx8TAIK/V4VQZUBFpZzqhYJ7ts6uw9IZPPVgS8h1/wtis+lYax8dhzeQr4OnF00iVBwlwPQzHm
61JGvxRuPx7uJFRN5PdMUXkKIvFFyGjo6kpLW0l79GuboJL8twK5zp4qXBIKiWB+ZJPPmZ/boDya
DBaDJr90Dk1D8kVAXZ0xED0x1n6yaVqsjGDOilCHj9FgBpDY3XCxHX5qzNFL7HZOGOTX3CRAKq7h
qJbPiVpydfQrs5rkO6PLBgbjaeLqNmMwM0W3EURfHfXs5miImZBlDPDehv7REP1aUY2BgRWhGZEF
28Fsr1I/FPtISq5awICcTNpcNfKtRmWqLKeeAW3YbTFpa7WZeRSEHs0w+A3fCnZqgmYvVEquAL40
0hdFv/dIJHvf1AaSgRu6lZesAGMG4l53U9S2u8kIKq+GiOn08SqejHPVOmhT2z+GdCBq+RQRzJpT
hAb4iPYuKdZYGa9xp+sbOS9fgSwc2nyC+CxmRPNbqRNcPTgKZn0RPha6xUgIDZRNkcAt5YBxp4jA
TCJBz+0toiWDaEirX8Um5h5zxBVivMctCMiuH8lsN9WNro0PqmyeypgrMOQMJzqhEnQl/xiW33lp
A3E4W4eKuY3M4W0aDihnHlMUqS65IOU6UzhPRIlfcGIgG5mYr5t4lZpxLsEbzxJkvlnbtoIe8qLW
R0nZmAQeuY4h3etC33QAbueblHDhoGKFGhFQb2e6HOkfCTc2STuCDnztQu23akrjxlc7YMlYSCEa
Mj1NU/B2jAgNh2+/kPAOMDAhNjHEv8IYv4lCGEmJ9qWZTe6aA+V+A2oS901KiAZ4QVW+RbasQpWz
vISUU1dy+JZYhvpOweUPGcrFsUvoWqs07keiihJV+QWwL/OQymCg1BRPToQxP2EdUSP2VJXGvp1s
dQMurTIMO0vpbMYBcbECNVdDT2leYqUER90cpYhvm6h0t06LxzjNsSOZB8CY3iQYP/eNQ6ovRQrX
TMNtT+I41M7pYiJhL/TPUXE+imyKPYRsBV/T9mbl/atV9x+QRHfTOK5MVXkTQ2RAS+5B9GK+8IfK
gE/S5yv6IHKh33eJdWtrG1tGnJ07u6WBUso0sp3X2GhItM+0B7/51eoyqG4YoiSIkbgjW743hPk5
NfSTrphcukFDnhN9jEq27gpmHZ3Iey+M5CuBI49qRyqm0+abIBx/hb7RoQW0bjRUCHCJfZjN04vt
/LJNCZGIOrP4smZYNU3MAJsBJvi6wItV4Y1QbIk5d7uqpd8QbqUiP+fpI9g8h2anv+M7uaqKUFsP
scJMrFM4VI3ytaSa2so+1AHATop+aBfIBndaNCe5te5L+UVKU1otrbr1B5h7g08YXgoGrbTaVdA1
H2GJ9N7Q9owv6jxlgNFbrsGoktlXfycne0bSBtThlJSqyFkpojN5G/IQUkda+Whz81JTVrYdf45W
+BLSpxzHNltJHWzA2FHHvTU+Cz1K1766TXUa0jk+VDyowdokB0bo7UuSB3OFmpm/H/Nfc8xqxQ8C
vZJKodJKXp20jTGRjmbyOAz8ehukem+KniFHZza0CWvawyEh0Y7lwFD+LHwyMpKwuDRBuNEIEtk4
43AsEvV3KmHYDWPI7zNvqGw+UCQ90hAXGwmNiltyxa8dyWJu6HAp9X19yceNAwV4HCm3o+cqPT8J
oLMJbIElToSUrlZc4/1LfWohUfQp/PQkWxJQ87ggWcg3aD1F9S4EsOEiWrLcSqifvQZ2Kn1UTCvf
BkJ5sxRpZ00D9RMHNY9WfAoB6hRe9ye8mXdG1P2mVMPLBHIYsm+SrEiDhUIw3VUhEa7XgV9TLkUM
h/k7khik390X+ZYX3yFiOeIepRB0nnXWk6MMx7ECRgJnjix5rbrrKv09558FEuUWJY66lebI5bAY
T6khQ32P8nYTRczTZMb+RdE/cY0iA0FUP98OzXUVjFueRxe8DQDfhntihR4TRZU8ErC2TxhJfbcv
fdRDn87wXNraM7XtBytrGW0iTDUmFGdEV2OdOKaJwzSVW5SvMeDl2kRkS623rJDXvMqm+lYqaKky
NBMUbH8JTp6b99pNShNKhrr20tG3VIK+80j/mXkqTnAKDf0hmMydkjJA1wNC+bg7MQKAtMcc1lZh
t5athtAYkjAFq6sTBrfiDzden85Pj7NyCLtbqjNTMyv8NHFPLIouv4QVQQ2jKsiD6h8AkKYbNFzX
2OpOtBUw+knpRU+DxmMSeOpncuuo3SvvQW6/W239VMt8MRPjieyLe9XMPT0gp5AIYCjgBMmOh7ri
asHWhUJ8V2vyS9sYvyWro66M0q3WyK6LZYoxMb//1hRpOCa6fdlekhIOODcAZHAzvFl59efJqy0F
pwlSIUjtU6KaE4W7+qMoh01pSU8pkcSuFWr9qhcMvGUDNYPPt4VRTJsLB6u4LruGnh6E3/zOdSwU
YTsBpUT+VLX3VqoftcysV6rUMqbKkd/LAKqHWJI8fc7nbR1ljRWcKPpYfIRZuANccaiicCMnxmdo
V9SpKrqAJKkSpRht1bG4JCaBolWZ7ouOyNRWLtaowt8TpUYuqpLQbUTrOKHxHDfo3/wccLCx5iMc
2/DOinJEwv0plxT4TqYSupge/V775TdYKHz/a8qlB5UoocEU4YOUvMFMzI1JXUmBjBqrVy8j7DFP
a5QPq232qhPdi57OOg7Az8afT3aYvo1K95zk+KpJW4B+Jfibo/4yJv1ZxMjz/OCdIcQ7waqha4lu
YxTjW1vMvjyZH3Ipc1AETgL2uIrajrH5XKkctnTxQk8bKc3KkUoAvEo1IXxzDBIpkjo/ZSlxSsL4
ldm9Tgddep2C/iSXIKSd/Kz+H13n1dyosq7hX0QVOdxKQsGSLDlqZm4oe+whh24yv/484LWX1167
zo1KNA2SbGi6vzcxhJuOu2vK0l3nPSZ3RePHffwjzqS5/iOs6rdlZO9BVcG11MuHHLfGxskZXGxJ
2pLVYI93nIreD8iPh+WEVlurjuiMnnSlg5yO8heVxX7ssSWMyAZNEpWiXlt0XI1wzifT2Khgqnhw
hWhBin6trptpSEhKjNPtFDpHFJRvtil+ZdN06fD5Alazz9whNzvFrU1pN15RwsF0w50uk7XTtxCO
FdKikuke8dIdrrXTTliGb2FvwPNHI48yW7s6d1c3qd2eTAdc9KGBD26LyTo/qjK8x8GheONQT1kZ
zOi4iouzkb22ZrohQPUqo+ZH1AGBz5fgNBIxBbFE3YY2Fwr6ifspC3ZUxH8ETnNP5fYSYJTPKgEd
WiY0nxSiY2bmT02k/8wH22ShFzGtRU/lerg8mQ0PxiJ+WqgCoUpRhuJxtWc19kSo9o+qSX6z+n1G
BdocsM0nU3kKNuhefljVSVbBT6YH8DEipigBhfqTApAjNcJW2tFKfTfX97CMKOslo8GUQYTkQyqn
0qmUe9aatyGntju1zpa87GJTWnbPmn7wtvmEFc1kZum+kOeiVAAIOIHvpspv1r2rES2EGQfufpgU
dJM5lpWEZIWDG951cc+iEecEsH1lXSUWscWjtRvrXLtTMhAsgRIBJMJhoeZGKvIMbTeOnjggj4tX
ciSDadCM/FEZa0zjnbTeLZtfbdjQJ9yXdRZsHCQcGPFXOs+qhrBxJy/JMpjTn4Yfrhljxk2Ahe0M
41p446F0kKQjcvplU0fWTPinjtEqe37PdtKYqLZmQKUPE3uWNq9TJutdxwxd9jzDOkkBMm6eyBd+
a5tsVnbx9JmU/mBqnbdzgj8OmZ3rMdPe4JHxrKmhuyWqGZJznP1UWgxVS4Opvd1rn0HhctMww86D
4N1IzHZNicjdYBtgegYmzmrBb7IZllxxF/fzlC1SjpEDhy9wfkee/ruroW+PDMJBGxxwYsYgnYpV
4+k3L8X029pWo3IW88fFMwJj2NCnepzvPfcV/zxsDwuSJaZi3Y3JaVLtx7y6VInZrZKsfypC0OfM
dQ+yMilpOpdUR03uuB9ysDDxD8V1tLKHZIYOPCWnbDjIo6mG/bqWBneERwo8qrI78jGKjQjFAIbf
bJhc99zWxqHoTAJ1LFZveyOMTMwmYHaoNo4EmlPhiZoaDg6NofQTq7rIpPsx5HPQ4pB0u8DI//Tx
VJ8bnDZCytuqxUrZCD0esKMBPmAYvhepP+LROXvhH702wGQleWguC84qdguGx+Qp718DI8ZdyGWN
FoVGuEJivRoavByGcli7XsLa2bH6FZjqLolV7ZZ6jNZ4x7K6pcQy5ORDafHRbKm+2J15zxr72Vbz
W527ma9IM4ZoEf7AYwQJu6vvUDOpa4geDIMz6dAhdojKIUWqdj2XPf1OR6yu8z/WZ7R1UgiGtNJ0
R5ApR+lHAyxsq7r224SSP+8pVQYd4AoWKkjcQdz7ZmANp5C75BaZu05tW0PR1D1rGYaAqoHlS1dW
0KooWFnVR5oIvF+Kfp+N1Jm1zPIOunlo8qZdjSHAVD1RfHKc9K2lyMfTplRWBaSHOiujQ5h08wRa
/2khcVlRrQyxOxnkVc1zgBXdei9n6Cn4JaiwrLVUYe7anGpqltBk5V2INLBlMvIQ2FyVRUmxs1XR
nXT3Hfq6NRyVyvcKC5f0EdjDnhNrWkHFL57aHryMCwZnhHQnI1wqmN6tBpm2D4LM9E1NvNFsyH+k
Ln8OLbHOWuo2A44aWk9Zk7lUdUg6geMHT4RImMFatLF6bnp1mzOnXI0Oyul4IrHcVC9eZRo7U23F
FofIwyQSZ2WnhR/pBLZMIQ+HMDTrY0+9PXUhuCfp8GoXkEzV5gXUjP9/MUH9oSIbxHVyl5WU1Vm3
4lOb2ESvdFu8GHCREEV8ahzwUyEp2lfGoCCKxQ8y83J/agwexn39A4sev7Dm+WeJNG7qDlbKSJrF
5WthT8be0UvYzGY53pn1jAlJ6DTEb8Dhc1LJvDYjTxzthm9GXBZKbyLArikEcqOxzLKt1zyT+drR
imCN5UoBlxPVa5WsiWwrMICab8lLNvAR6cgtbGTSWpumOecpiJNlJrfG5m8baI29T+IUAhO3PTKf
V2nzi4XFR6InohIT2gxrQDK2290sz4JYnOYnrD6HY1g+qJRQuKKKVcB/xY/SGrvvWrLc47O1atwS
NNKBOjPLcsB6fNutynUSdnuThTvxwjkRq61Z7ACLDTxitl53LiPCW9DKvqm22TzmeuB3yXgzelSX
ndO91AFaT2hAclcQRMMQ3VyGeKKT8sckJYiyTvheGXa7cdz2LgRDpXDo6RijhCNlc7v6wL+ZP9GY
XDu1VQifdlHAdC6xGwXCBFHBp9Wp0OmEjbQkbBZcyVaA3Ro3Eqr/6myODcPNUOgHjErKiWmFxTVn
VtrHEFpvqv6nG6YPrGcIt8Ao3BLXqbZVnHEC6tDBG+ZbHG3q9lbNUFAAGeJeUyMyoe6h9N19D8Zs
k+KTRJ1fR8pPT5qu32qSwLU4Lc8gf46fTS7peCaYDrDXWtWY6bDOQdzLjJV17Q5jH3ONJ0a64bF9
SIxgvLMDFWyDpY9ZQMlxwnLYKnjBw0N+apRM3Ur3iscFE0N1fO0GbT/VKlXhQb40HYiI3TdrPSzq
9dB7GhPFbOLbh+eobn5mNhCZ8Ufv4qvLap9FME/FrhugGrEcaAcA6MhTmLPvJbrxS0geiVISZk24
06avlQ9Zdj+NkFyvLDinLdxKs/3oXQr6VUIJHnblc0NRgLw3D9/fwqb4Ybx0AcvDBPcGH4HOmzKr
1yJnPA4O0QV5kjwoZoV7vjVyyU1VuSqhomy0jjWfM3vi11XxqRr9e9OpzFjsfq8x9uxm0+2+zN7h
bpBeifspeC8rY92Rj/yihKsqSii/WNkuwgIXsuEmVZJ9rhLoLAPjKmovuStrrm1DbEL+yKux8qAH
AoJrwrP8qOn7+8r1DdizG3cwSdto38axvPCETZgFGyuzQj4nywIeSLUdk1mw27DuILQNgvxUfSSI
rFgqJE+66gXrSFB6jUor5h2Fkyws20tho8xVflNr738p4R70VcXaybzvamC2aSh+O87szWKyNJI1
xLqO/4qmTrvQm+pLPL9YVN9ymLR3S5OdCaKMqDxUqc2vrecImmDY59Af4eTqjKUEq7uKh4u/7MZN
JRiHg0p7Tto44TpQbzX2EhtN1511aOxd27Y25uTdwjgyUblR0y7rvPdlwEIm79FBJCs5lOIghvq5
c6pppydG7Hcyux+gjIEdg84ZMhM7bh6Cjd02xUd4AKsFiWMKxxiLSh+bCqrDviHr9r6r3Mes4A9a
TNkqrzR533hNRYb31uWh71Z4sjTAG7iOXWQwUuSnzNhEw3vfariIO8DySau9GjbMwqr+VQmcXFB0
MRXKfU86lxxEbFNNZr1m0uoHSAc7IFY8c+agjf4zkeMmsLuG+MK7VLbDFuNvmIvBvTeF59BmrcKy
bJvqVbTulZR6jNbfaeQPMMkZPhlyMY9y3KtmyAfRppRh7PA1G8E/TZ5LIQ7SUhn/DOQHJ4Gh3ceW
0W2aIg+3SkYygtDcP44FRzNvXoemC1YmNshrZ1TXTj0yPhvThzm4e2kQk538cWwu0CnPfosBba3q
NMz9FEKMijE89kb1IlPIFA0Xl14/o+M4ehKGTxhEfhBLXDxafeV45u9ZccJEHHeS2tONdaA7Jx3m
dQb+4nehffCg/NwhVHzR5pjxsFJA20v+AI75UWeILdERlRRft0PgYmqTZM+eDU6tO2QU4QVyZ5fj
pTNADywz+BldYaAwqqyDfvJbHep+J89jm2Y7aBmHsQsuxIUgfaEWkWoDVB2Hc4bjeMsL61NOw9k0
2wuzVGyLo2Ma0IOrU4EQVG9Ts+Xqnmdn4CgXO4lMprN1TuXE2AurOWgDOej58KSMk3Zu4QLp8IC3
ZbzPJVPcxjM+9dRoV4Vd35SymahzpTwM+LvpKDMFpCfpRscGLI2a25tuNs1JIyw2idxxqzSNt6mn
cu2ZEVdL/JDhzLAOGetLucNW6QBnkkd5quro+6tfmU2cWDAYJE4rn6HVvqVm+t7IaOLq13e94P9i
xoQXkre+taf6V2hQhEySWU6fgKAZZDzppRuuTSzKqDCA2Fr8mTvZbSE+McLeJU3ywv//0XmXlfQ2
IfUCyrQU/WtPXSk9yyor/Bzq4bHWnc8qa27uWD+BQgRrPVHwyXcIzvJwlBIBywFTm9k74KgKqcG2
CSWbyAN31eaTYMmvgjo7gXHEKO1dC3p3LQp4YjOaVTTI81mpZRtidw7dYGP+cDca487hDirCcpcz
cAe28sNo4z+YmxVUnsWwK1VobcjfI/lZOPWNnCmq0UV5EeZWC3hyMqbjruztc7PD/bh411MXbvrg
t24MpU41K3IZ0J1Wc/yMMkKwC7QPR/8E0HT9aPLOA5S0TaFhjQD1OhYqnF4vuhusSVslcXSuSoXU
SiM/2ajV0kLku2a0VB/anMXsol+3hb3T+iHEbawSRLCIR50T47DG7Z+ad5JFaYiik3THCOG1JxpG
+N1YJZ9RKWbTqeZgFAq/m1RO06aKw/SWRdicgTb2r9oUeUcqG+uhJnvctWLNH5ziOark1WgJgsCm
mq8Rb/ocrqtLtRy9t3W2U5ZCArh8HY8qwVVGesJT7wH6N6Z/QwViNQBiDIQ7wZzaiUap/L66NJOq
HYu82/aFEm5EyqSsqvdloTFvpSYcFzH/vaHw3Wg6xzkDUBCJwler5i50CW4PVWIXYBxpnlL7XqYg
V+5+ZIP0ZVczBWjCq6Ix6e+L8iME0BMJYZReqMQbZdTf7EZcTLXZ5142+o3GfDdrUpt6kIFYKMOR
JeivTWi8V+YxNBg1yQl0gMP+eHAcStNC5t55n2SkvFH8MoX7CoKyG4iBQ9NyNFiURiHTiCHULwhW
LlGvXuK+he2hHaowy7ca5QE7t6+D7s1UHqajlSBIcYTrWkn9Vg/xMwxLpqP4UFlNh1CjsO+LyXgK
jOTRZEzZuk67S+W08yrtLuBJjlh03ZYAZERT+klCNZLEziSWK10MxgYaJVtuyGSnghdT51TN0XLH
ZbQbO23rNA2zEoqNHpkFq0rJTuYgP4Kk+0hrsIpkWmniMRNty02D5C8of+iR/REP1mfblfj16xtD
zaod5vfgZSPGCoJVux29U5IFsK8KSfFMuRjl9BxZzmviDHtVNw4iYqqqNPoJ+x3kHiYcnZYHolW7
7er0RzMVX6gVDwysITrP3FqCJ6zav8sC28D03TRMctjSA0XdB9uhEpc15W0KvI0cJ3MXNdqLRw6r
EN7PqJ0Z8XF0UnqIFBDtSIHIh5OVk3ta6hS4c/dFxcWtDcoLhkcdzKvuSXTUYpoQMWzp2GeEYwTa
BdVjjpBh5U3jqWi9TTxZpCjRBcTkZOCTAszqbi1XPhpW/iZrssoU1cFrH0Ka2j17JuVlw0NWYLlP
faMxYbM2DLkg0HgkQMM1X1ICOpGbYC9mGfKtUNuNAktVkBo6xPrF1hwyQ/ENTKi5t1Wwnx954AK3
qUitlRkVaNOR+gTCehBGfW/JwV2DNbLsJrRupQjjmrV27RdwenoX5uPQHPUWNDgETpHKb5wciHqk
trrqJQ6S8FJ1h39tD16eZRrrUudACZ6xMdYqnmvTrtXa11ylBIYr0qxI3ykIu2vPZlLCRLFHrTLD
gPhJxdhOqOFIcYDZb1D/Eq62baV5ah0HP5SKZMiUMRtDC6ekoNk2574ym7NWxu2ZAsQErNcre+gj
/apWquGQ12b1mJhK+siyen6/NJQ1+kd8inhs2gFekEEUamtpqfXur910VIbOJ9ZQXJYm6ADgEJb5
8/skSR8mjOPu4FtTXT1ShxGP0MWeKhXzjqXJIN71Xnjq/qvD3CsjwHTLt4023yeikI5Kv9eVw9IP
svXwMAji6+ezLi9oS/YRgkpga77Z0lbbdbOGYWdh4/Kftix21xqmPpelB95dI2yXhIK2lfYXc+j+
emFt9+CaRX/3r3aTuQFWOj2A1n/6a8LGxcI8gZPq99/NGdFq9yEMo+WkS3tWjkRPRdaVtci20kVw
Tcj0fBYBxKmy6pu7ZdP2ynTOgJv8eEjaZ0+G2VEX1BKLsG95cjTuAxkI6wz5TbMunOHcqwy+y6Gj
9Op1CFnvsGwmmZfsEDaYm68Th0F/IquQotn8sTLDdS7VvrouH+V61Q3UxTwvn9THRDZOgRtSkKB7
34p8z3JaWS+bMcrTc+/pL7lQ+B6qejGEVj8t59E4klKGFKflRFYBqU8UXrBd9jaJtR7h9KKqycqH
5cXKhNymklsLq6woWrd2iddFn9frZTeM5vKBD4z3kgxmRvG5Tx5PEawrQK3v86T1OLAeKHYUKfRt
0xjxhRJ7tC37IbsCwc/Mgap6wKLO2ZRh3D2mWGpualwVnkYp7HWA+uaZuZdch72dvTZU37jvrP4W
TfjZOZnl/CgGq1hlSlv+MmX1SagscklZ3NwuyX8PVYFsMDE+igkie+aWf5qBGUUOpgLCUa47tWLg
mNRrMDCjWckT1SoouTkuNKadQD8gmpjpTkfvqdxFYCGfABFHo5nERyadBweG/3vcJz/dIpJvKmsC
Zm+191MHu12lSTZu4yokGsXTxANh8vhqZg5D0By4vLSFaYWkclKY/HRCPCw7tFBzGCSCyl82lx0y
pjiUhJnCdIdTffWrwsG3oZhtls1mPkHp6K7fDS6Oen9/BlnPJfRpcDSrF2W0nqSjbhVDw4V47rOc
3wMT3A3C6r6+6rKjqIN2V9RgWkuX5fyDosLz7yLw/lLAZ0ORvp+6lLhIINALaUH5vhVWQiRoFZ25
zRS/UYbkCRODeC01q/mVZ8q9blV9CEb8MLlB9Efk1hsEb+/W27pLBHKDbLZ3MqoqnjgqRWkcHb13
tyxeO+7/XAcXN7offdD9sEqsXCLLRz3AP2hKp4fCqeyfg62X6zDsp0dPi8utZ+fY7eR1dwe7392R
2hxciDWtN4ZI1VcYhQmGSdFVqOljMen6vVHlGC0Ydg80ARbYppG458IBKArL9D5l6bQz8Fo4p6mZ
7VqBS0pWAHDlaT+eU8todkYBq6AwAf9bU8vPWjvqO5xtwrPm6faOG8U5pSlCgJIBl7vsroB0squQ
9u8NK4kemI0wpdMc+3eY3eErYX80rMNXdROOj0vX2JoUqjL/6Tp09b+6GsicH1UyvnddYzH6tukT
7KnkRPbZrg/wNsVtmXLG0kbBc9eJqo/8nrjQTSVVUL+gf8j1mmTlJJh8PZ76h+WFeFlnbWAnsV02
tbmf1qHEDY3K2lUMbQR3J9SycfUJD3oshq/jooSisqsH8g4Q/GMizQ+jKir9cP2vTeVhe4NOidWg
uy9JUYFj2SMGRpfwYOAqvIG0M/hLW1+6wQOzezj6OG6CCdFvaXN6Y9OP2DMtW30U5PdYlO2XreVE
6NO8fUJ6HnRmzrG8WKYVENzMPfTdBp9TAuXa+qH9ux/4x0bH2u6yNFWeW2DpJvelJEJ9yLJmo+o9
7AoKKM1WSUz+d8RBRj5qRPSYypRSy9Lri8NjASLA3EhtMl1/bddCYsBHHfer57KJcT6lpvnl+xTL
jtIKm4sNpI7ntIsNTF9ftGBU90vhvlAyvgQX5v/TGFq2ulc0SvzLgUvH5WXZgQ4VOHg+eJoq6OOp
Zx/CeQEqImncd9R/LmEuoLXgGviLqmENyGOVV73CqMKa0OOULYCj4RSfhV56D3GI8MYT1NOX9tzx
nrD7UJ+8eborBLIYJWrpX5THssIVyhpJmw7GQvhLexuxIurb6gaK42BONBCvmgBd5haRs1rUK8fa
4WpaLW+bkeTSYuiwMreU49Ikk5S9y/bX26X1e3/nIVzLcuXPv9qXzX+1WbqrHXKR+r1LDZXcq/EY
6eNfL6paP8Qtv3Uy4YvnkWP90BLEB2qVVr8A7T4ss7LfFKd4bTStOZi2Ye5cLYl8Lzdw/cAD/tUs
NeAzFB6F7jKehhq+TDKLbyReEmrMgAkrQ/FrYzy6uGwFY2JsYIUz/hXD/ShE/jlWmHq2tf4jtGoV
BmnpsmLvlbv+tte1DltRFeh+pfZGuA/ygqV1g7TL1fO3ytN+kk+uPGKYXR4LHZvB2JkgJAztVuRV
dutUQLRRybStgoTrlx2sOUHut7dOhtWdJmS2VRGIHco2zF/dcTxQjCzetN4oUT0FwTGPuuQxMMM/
y8dNust/UAzlxSnz7j4IQRmG+YD5e8CgBNNK4AYWdmjusJN8T7AkPS8vRjG0Z2G20GstF4sDhVW6
gCB5NvTYHFZLH7Sc81to2mjgzONfm3+fYumeV9Utz7Ny/33qzIAWbCpd47cCacAwTAd8W7z7ZatI
EaA5Hbb3y2YiYbFATz30bn3vAAg2h5oKCOwwNV6XQpG3sQNXTQpT/HQmcOt4yOq3Mstv0Dz630Q0
n1vmo591ZyPJKkIS7MtpVbrIBFYKC/m5HO2F6FvyAYaMG5qz3D5HJ96gU57N5UpH4DCna9UqJlp6
t2x+70gzJScHGZ5lR7n7Er8qHTHiBobUJ9eOhLetKyi+/WDXh8ho75at5WXpYs39lk0xq4vMPqRe
1jgP8aAqh8JF15WjUmeV3mGioCO+2sTz7qWPVAJ1nWXURKVl0YfH6m+W9Mrd1yG6lq2lHlqXr878
n+41kiUsaTkPCIY4yd+f8XV8H+SSK4vPqKEUHIeq6bfrBh72Y5jmxWMwLzliVcLV+bvNrdtmk1IC
g7qDJRzKFf0qVdc9CT2RJ7QsN9bE1rOKrAq/Mfta1Q6Wsgl8cocL8bTstHC138ADqfZqBU+w6Yxq
VzjwXbPGCF/ioHT8qsMcQU8GdFTIOwnP6ZC6Dbn9PGWwbLwyVD634GvBZ9ExJTVkYz3nnMuHIJue
BsuINlWSISCCKfBENdMfONfVsAzraZIBhVNHZ4WJyI61Oabuhtkkq2WvY4B0jo0TnIDnMRiN4+y+
qm1578BYA0KX8btw8jtZJNarNCoHTUWIHciUx7dKoYAwd3D++0iw1Jqiuhu9wxf5OtJmxFpXY61f
wZaouDsie+4zFEoYeMYPSRDgG6U1JRBJ5uz60daPCc8I6DB5C6KdlCfGt2Y35qpzb/L38Z00NR7K
jPi7WFWc52G2LMKPdyWE6e7qNpjGVT5nMLTOqJ2BOjMKl7huzU0FDP5zNb989WukWZJtofx1xLKn
GUcSknszIIIQcTsYtw8jsX20jTZ6qmw8K2KM3vxlc3mhg+nY7SMz+1kFhPHQd4eljQ6aSTmQCkh/
CLzWJJm2C492kclzH/W5n+ZZ86rHye/lX60Zf2Krjz4SrlWK6SNBF/MxLlZFR3M+JnOoKcjErF8n
Y4YP+uDTLL6OKbxMW+lu/tcxwoaXkmbFEUmVd9Sa0TsCeYJv9TqAhEiKcJvybJCkYbOrWHb9+y2T
YGOjtPE2G0TeElJgouMjVXdV8+txeSZHfQwxYVhZqstrMTd8vzRZTAAwrNfnCSGt3w4krtfxYJzK
Qk/92EqUGyL5S89V+GHF3dWse+OGbqEAFq//p2uQt5dl6mpGw7Xy4r+6/uus5qSSsV6KlDLimy4L
40UNZPUcdv/YiLs3rbP1rz2a9489/z6m8qp+V8sAEsokOpLFa3XgGYviH0BUNf3lbaphCBDPL5WX
4DDpXlR8u44ynddry9sCD1qFTNX/bl22cYaXd5NBydoblbvCCo9IRsxdBlR8Byqv3C3tCN8pni6N
Wj64+CLPvQH9vGK19GptrbX2S4d6aV3eLi/CtcDKnDZZVThn/NV/2TNq4a/Wk9FxZJy/htwa+2yg
MKflorgGhVZcl3fMQl8bwNS77/YhCLW9awDcL4f+d1/Ypn/1bfDuXeFx0GI77Ibn5cXC6JPrKDd9
R+R4lzQt2u/l7XefegTu+HefZbetWpi1dATLxNAMw2cF8/djUTQq9en5ra7A+FreLS91yLMLelK0
+m7rdHcU5+/t1J7SbZLjY7YcjMQRp6Z/nYdyJSBNXdsMVy4Y2T/OwcTJWRfjoMKvqdBqYdfXefEV
I4PiGqpRcRXZ6KARD4yNN+r5P3fsmw4Dv+/WyjCcDUirsVkOXF6wVi6u9V7OPZeGuocfZjPl2KHT
yEmauU3AjWfCEMRq2UTKVO5qA6elZVM3kYwqaDVPy2ZsxxsekPpz5en6Nc3N56W5j/FubUwy5JKx
GG+1BtTLEsI5LHsVS72QpDk9EJRtPtXF9HVqLzPbY5+0FX5KHATiMfr4CrEenb+WluEmWFqKcd+T
q3TTA5JJ/vfbmvO3ZRoWbUGShtv3t11OmfJt8xqDZoFKf7c4oec8LrZNGcKLns3Sv9zRZz/1701R
RyjRPCg0y95lxzRkjOzLdqYWPzMtK/bL1piLI0MlEp9M872EuS6ywDi+4u02bGrq2f5QOyNUpihf
BxgV3JdMhYhOCizgB4l91tL760DHiOBOC3fO9YivllLHV/hmIUuL/iEl/+KEgfyxVQb3pup8/OgN
qI487yq69KWemwsPnY1MgdObNnVvQ2Mkawrx8WnZ29gJmRhj+hpqsKcbk4idoVfcm0Q0ti1kMmyX
o3S9pxzZJsm9p2Te65Sclo90lU494fQKAjh/VJAkALmyUHbL5piOPydyZ/GwqqvnOgz85SO9BmxM
m0i+brtMfzVRjaWxe24yA8RDVREXE2R1JinbOffCAntJNDuAF2o+jWNmYjf09+5BgcPwfcg0TSOD
KBb7Fo9Ww0J1EnVPYdR2TwQtUTrMIIcGIZtY3hAg049v3z20NnjpEyM7L/1JPal3RofQctmU8wln
FHc+13JML3NrjaeIt/MMa9e0o7wMBXp7JgBQ7aXC3apiktkadvgRPbRRV36Q4ZTDEwznrAETte3U
uAj9++TFsut3z1CKjzTQob/Y4oehW8JvcCY8UY20z9WkCTKQPOdXoojN0lW44Hx6r7qPU0Y23KjG
PEks2T9Oldetls+zESlmnS3eggqqoiIGJmNKah1rRJV+GdvuDeLAeenaJPrPzlXRIOq2xpeiorP8
hjLoxdphHfWf35Cyhvr6DWXOnGr5DRLV0EtciHfou902EKm5zdR02kMOyDc6xh4vy2Yn02KjR6r+
Yjb1X3snLzT+sammutgDGuVb1M7gJIaSvKrkpG/UUZX3kOH7g9DSeo9tMj6iSpxtHHzzfoxjd4MC
bf5x62OdKdNnIxgmMCFPEJRz9OQF8r6mnlm2GC70RvHW5yLa4ZeVY3+X9dWJyhyRUfO7f222mDwT
M2w2a9YB9BaiH1FHEAMdNLl9n2mGHwxKfAI2ctcZdVd/aReuDhcIoXNxMqzSL5ueyIiw5QjDiwl+
8Qb36wT9wXBMUrW0OV7PcdSTacIFnbdEEsLiKeX4tbOTkeZL2eFIMO9Yuix7vU4vjwAIuOgnAFQ4
gW0zGVpnk/rm2Z5fls0o6+3jRLjksrW0Lz20HPwI0MfBmbpIkL7Px/YlGUeRlW8jUm/WiwE7SteX
CqP/pziEMFlr8CwWI3Rnql9sz02fgNOjr/Yqc9atpte/cNtAbd594DbOMwz6y0NYmcE+xDpo50ZZ
8ZT2gByNonYfRq+uMYBu31RcmzbYOGr3WKeSgNZm8XYQSv0qVe0llGmPpQ5BWWPh3ayEDJVEc9JT
W4meDBBjxLV/DK+sMRBjF+EDsvL+ZOiN/WDNL6YOb9EqH8YktmdHsfYMBfOI/g+upTRTedAnphXf
/du6jrdqw5JtaVsO6yJY+GPc5rtlc9mhxvIT23rr7rubA5PKqcv8gnjTfshEUF/cTll/d8BZhqlZ
Mv7+Pk1tOGLXTIj6loOWHW0bD5s0iwIkF5xoadOaYiDsOs4Py2ZXBva2iCvYECrZOF5o3VyWdMfe
gwSwbNbjGPk41aj7ZdNJy5cGuOuKmCp4QqG+rZvWulVjiIDNe9SGxDwDXWDBH6p/oGGpu0RWLGmW
tuUljov6hOYK2TJ91ak0tsEkq0PTFT/hAiM99wJ9o6lu8tiPhXU19feW2gLCGeIqDtiYIXmdd5ay
TB9VM1Y3KuiQv7R97Qiqn8aoa8dlCytF6+oV70v3pSW2NPXApPWf50myUoUV0Si+dLoOIWlT/wzR
UH2dg8UFdG0x/UT84q6lBzL9f4yd13LcWLZtf6Wjng/6ABv+xul+SO+TJimJekGQFAUPbHjzRfc/
7o/dAbC6pFJ3dJ+Iiqz0YiKR26w155gRrX9tGoBCeK+PP2553seteazqoVz8eKz9060/XjcPcn88
c34dPafuUXT0qqcB8I9nfvx702MTcOdfvM7tfdSPfrf3uyE+42yMz2bsPTTp0O7AscTnH/fP1z7u
K3oaZh3KBp7+4+6sZKRfzLersX1LfIT55DOcvdTMz/O1+aIqBpgqImkIEPvHA56mhv1Ptw073OWq
nx6ijhzKj7f58Q5tpQxrLZrYfdP7zxfze7EoaBe//eW///4/b/3/8d/zuzwZ/Dz7C27FuxyeVvW3
3yztt7/Ij7v33/72m4260bVcwxG6qmIiNTWLx99eHsLM59naf2VqHXhRL903NRKm9bX3evwK09ar
XZVFrT6Z6LqfBgxoXJ83a9TF3P4qrBinONKLZ29aMgfTMjqdFtTYzG4upb9DPK+1M9G2TDDIa+en
zBdOWjjLrETvWyyUsHNZqBASkGz8KDYu5WjqHxfpqF0MhtYDvWGONbQk44IqX24VzW8WP543P0DP
jQDNPASZLEOKoma2KzKnO5tZ2p/na/of16ZnQE7JWMahOw3Ympw9oe3rsMnvZYiU1jOGn265mbo3
A3fY/Psjb7q/Hnnb0C3LcFxTd2yhO86fj3xoDuj4/ND+VhLjerZEml+6Rk0upFtM13FvV/Q3pnuK
tTmQTIZsowcdMl38fndUumADi8o7KzQ3V6mhmgBv+ureDe0ShAL39Z5lIidV2wBX3z9uy6Z8K5Ky
IX0m+FQg17+GdMM/qeJTEtfNk45p6iFGyz3f6zR1dNY8LIbzzUSjqdLrCvD86TUm3oO1n1Ql5v3G
/ITWIlmOdpYc50ezPP7p/Xv50/srurrvmhKjpaeReup5NbCOqj1Tff73B9rV/+lAW5rKeW4bjobl
yzD+fKAbJ3NYsPrZOxWRDl4Mx28+wn7qclBNUBYY+6Dlzcf4x8NdDha1yrLDx/OCqsEpDEf0EBhj
eaKsgx825oRLraEhNHO6s3Um/fB81fOM6aotfn+WNK33tmDdVfjS3cOs0tetU48vdb0YKurhIwEx
GzUVzb5JDedmetrd/HjKLoeKuZA4OT3rUoI3XlatM754VXzrqTHfGAN+ecME+cGD6uoIDZd9Ard0
NPu71raDU9PJ83wLSOBw9/v97R05zxD4Wpl5i1aH/IjMRV95xo+n8NLayD5eKhSjXI2sT3Z5hMoj
AB0Cwj7sH1SvuA29phHw1lJLcurps/jKF9teD42pPqvQ/3eIhayPm9YQXjI8rI+6Q0hQmJspgam8
+l+96/TyUoeFMJ8a//2n4a+ah8O3XA5l6Af1Lzf/vn3PLy/pe/U/06v+eNafX/P3W57y3799yjl8
K/MKJcGvz/rT+/Kv//7XrV7qlz/dWGd1WA/3zXs5PLxXTVL/Yxifnvm/ffAv7/O73Ab5/rff3vKG
tijvBqcl++33h6ZhX7Ptn35D0/v//uB0JP7224Vsz//3f/33f3rJ+0tV/+03XfurSt/CclxN40TQ
LH5Q3fv0iPFXW5gG2awuESeaUDXx218y2GcBM432V40XqC5UDWFYqsuLKmw6PGTaf4VC4DAV2fTC
dUc4v/3jo/8+g318Z/96RrP/PKNZrm2ZtsoP3nYYPx1D/eXnHpu0DmiFRRsqcFjk7CRWrxGZFrRT
LHUzUzx/XHi1WInce5FaR5m9NeybVnnbslwJSjd09b4Ykzpew8+2tbMa80SmPvWt3h5URcEtBdJ3
ARMHHUdkaTtFuNlOOtlwEZYT7TI4cgtLDgP+FS08DGXpHa3APcfA63ajo1zMSpJdNAUdodhZKZmq
7UWA6HIpiedZeanCciOM7T05YctAiXd4EfMrZLduM8hJ65Yl8g3G2bhRECUe2bOKQ5nA2eBG1Dhg
KULCqPu0PPuABE7qlAXbEfaMcTexVnZnRwgk7FPdkltCR0rDuahq5dIW4k0MPTHLFRBQ8hsMHfNS
Gl9+OqX+xcpDczjnflp6TF+U67qOplq2ajuONZ0sPy89HL2tgbcBX+uB2XikFuBNC9Q3Xar5Flah
sdYa696loIML1ijv/b6An6n17cp3puPG+sLY65OqRepasyQ9Uqz7LOinMhN0EjCJKzUEhNiEoXYq
HFi6H/9OoXThOrAb52iYZYjT08uxqrv3c/N9bsNDUVFyBDB17sqLWonhLGtl543pomzShQodZlFA
3Gahb6inZrrojeb3a9IDwmXbLhdIb4gJaDYGzS8kFsyjAOUS7IoRgYrG1HZXnby8ZOLFGbx0o3Sy
h+RXtbe4GX1oKrQ2W5bWmzSZhKh/lGmAmNHqlOEqrB70OgV8ABAwPmcoZ3EbaQgPzZKlaYq/g5ZT
jfOb71JN+n7V9IqyGKzcK9cdzcQdjOruLAoUynBTh+nQNWO50xxDPudIXO+kV4KEBgiQcjh9YhmT
BSbQcontpT+hd3e2tqoyZ4iMfkPToZi0cs1f1tMBnw9LaCKEicLntGzse0/hjGcR97kgQJ2kSO9M
gcczIlYmBfRVim8LD/MTamPaOn3XIZyQlfYOeJTT03pGqY1LnlLDJugMfISNRVOJRn+51U1pU6Uq
QyTRfIbSYTIfoJrMH6/MnH7fV/F3JsXiLL3vTtAWxxoA0C6eEqhsJwBZB8D0ORgoUslk1HYmyJWl
n+mnevpuFUUKUkNoGTs+9P/A5cRazSfVfDE/p9dL7dTZsl1ro5MGuOxc9yAVf6s6ISU/Mz4pVUld
Uj4OpD7dafg+yLFzxY5cXJwckX3JgIXdS1AhJFiB0wr3xa6bj8FouuFGafOXwYV0iuQUlAWwsb0/
KUGQ770EBUqJ0e3ls9WOPfroaWOS5sq6x5gF0aZ21kNIgmsU5idTM8SWYiERN8PHXPqnqfTnnQQx
Kb/8nk3VYoBXTfLCmQFs95ethN3oeurxNSJWa79aeMz1ldgKeBm6rNrr/Bvuyai8jqC3oLnB9rN9
dLPgm08B0d373hqv6tQPsgYLTGtRNMd5JzLfHJMeha8c0sM8YFZFHG/iAafTaJh3emH0dxDGLqC8
p62C5a3CwHI2Y46iO64MCP76cv62Ao1VmVHW4x3o3nBBGmqzn1/tqHB8sjSJPuk43FoDvmrsMY4Y
YVgd41ol+rmVxjZMy5vlqC46tkqlOzANnaggE6iiUXXveBrS0Xxg2Nb7iYsSPKrgQQWmx8WsJgid
dMBsHaNvMjwQ1tGYvpVKg7ZONp8T/UWOE5QXusEpV/nBWtFriJ3zkkVasxYO6XXmtDVo3PGhL332
Talx6qSpPuLxPDnauJEePqr5QiHe8+OnM2yMzGqecMjjB3CYEZOM3HsLVde5BsJ6pn5kHGGoUuuW
z0aAML5G7EROtr8GC7brs6hdimlHaNi9vXc0QBc1O8ASyvbFpfd5VPPxewZeEctX7qEvZayOGrHU
KVHiACuDR78gCzcJ8UK3DfgmLR+3SfMgWBLsRhnhdkMwtaoj6FpCCOUOtaJKYE4hyAOy0WT5TrDP
ldpf/ocJSPvzxgADl2pzvqoYxw1d2OyA/zwBqaPqQtgNQGUpGXyXIshBKAfVkVZT/jlxwIkYpPlN
w+HHFx1YmEI9gVXKDNFaGrhNj/PFWAXiqMVMQKU6DDt3KD81JdNrkoYR/fHMeMKNN9TvfZjRSoMo
VSwI1aporGOL8RwPwEFAp2Y5Oq59dFvCx1vW7SBiY8c7svWicT5Jxto3mVTaCVu5vreD8l6jSnhX
CWBsHB3cCdQz9/PNPKl7lFy4jn08kKs8Lb39OHZMsqEfMTBNZ4mnDqwEICE+2+monCRho7vGdcrd
x6jf5uVqHvTzvCWiBdXdynUrE7VC56y16VcaQk/Dt4xiXnJSUY6mZT1997lbi53ZgB5IRR7ouP/1
aGPzF90NFRmW05A6T5wKmIyVbBN14l9c4rj3icJW7G0cI2XIAdB/yi3t4rcuKtZqGXNyQdZ2nEPL
vkxTRn/K2kRcbwwVNqzBWipQjC4Bf5WPoWcHtyi+ZcK9+nEVrqUx9HfV/GuVdeYftXLwbp45sc6i
B35vJNCRthR4WnFpSjA/epjigOjNvWeoj//+tDOms+pHxYWzTpiEyjq66bqmbf7TdjSGGJyHLf2q
xLNyiMVucW/6UAzcwtUhMsAfjwbMScT7rboiyG7hwKQtOqq3Y1mdKCZK/3NHBukrG8IvthkVGzMJ
6v10y9GAvAV+26NtTkoMY3VClyUBxOkYIKrKBn+FaHIEn7gs1lHfpAdDYJhTvf4RaV7wOg7Jg474
D4ds80VhA3roMHMvEpRdJ9/1ywOY9vv/cDx+nTbwxusaC0ChUopCyvXLMpCUhqFJDCjqdQ45NcwB
cYMaSGgMTLM5Hihza/r+W2BGzZJuRnGAd23uHZFk26wN1lGZyxUpYNqBrT/e9hKiR7xqdNt+Mp2g
OFceLhk36ZQnyDT5MY4d+5kcKNJ7BLtOpxlW1mhsOlSXX+lvkfCJ2I54FoRadRr4Z0Vq1sKMLXsf
SxQS+QD5mjUF6yZStJaQwE3W+Sham6T81mM/bmHiYCX0bizHoaYipPu4GSaR2P77I8fO6tdTif2U
aQtX1W32VIY1Pf5T8Q4OcJ+ZbmtjK5jUsvMSsUBVbvdg/ALLLM5+uUGEzKADk+XZwk6zS0l8vFgl
8AIiJk9SCO8CAjBZpZ0erYp5lepNAPuu6pyV0oO5a2WxUtswo+fueu825MZmGbFbedRwbMFtNUid
yEN7S+CfDiArv6oid+9SIz3FAPbvuqBfKR0IjqK0v/bM1Ps8rOV1oHCwyJD5khYdw8Xum+pKO9s8
TLLizTzxaz67GmX07ubC43QLkT1JK+MeyU9M91ZWR0taD1HrkuIzXWjS/hZlbb6JbMRsC21Qn+dp
TQ+6Owa3SSTZWrRTGUB7eEqr+ePPR2S+CJz2moZMfA4YsGVE2+1rY33JzFYeMaTSzJiOsDZdKLnl
H7rSwQtcfClYY9xbMim3eZqYO9ev6scx/hrnwR0HW32YL1Jz7JdelJrbNi+0B68Kl9BDwmviDves
FmlVUj/jl14VIBIjZ1JW595dlRmvjZTRpiWmfZHn7DeNVB0OcWYyfpn5o4to61EHuk6XgD72fJ9W
JeGhDoKRYDEepcmI/jdDeank0aesKcrLmEWudaBTA1ljrlmFheYuFU159n0SY/NpT6pCX1sVOi9e
aQHQ9yYlxK92yjVhWcV1nNaxmDgOnFyXeQXVFmGDF869qC6UFjurAGtmFTU+6O3+WCh3+TQIf+xY
VLCkVxpLDHG6Gd41tH537phfOylK+tjjfTmdDkEXt9fMdfu7ECTBWg55vXZsBWRVoAd3bhj8fhGz
7ALfGp7MIUXoBLpkFwPXuS9yljU66J75/Am8uFmZJvue+eQaneClVLDORCnFMi0C0FXnJ+SD4qlq
cC9DhmcDgiP4qPQ+Q6ml+psK3SaazU/zYq+2QfHmnQ+3dWKgWBx6Nm3/uDbfV9vg+YNQ+/zxYKUf
epIikI5TO/xYv0cUyZQB9Us4agZJf2/zkI8gipZxG70lgevtRtx9RcqvVlqvjgfLuKXQdQ2sfKoP
A3s+wJllB1B1EdGgcBiYEGu+y6bd1KmWr/wujFfSi/Pth9xN/yyzFpTfp3xs7fP81eGgfIyiwF7M
6i1SHxMDiJRnfrMlAhNVt17nnVXoBNgA8ese6Gw0vOe0PXST4EVKHwa/iLO7JiuhlandewMZZClY
PzbonG9VouJ2lfp9CGwsasLhC7Eq7SZ1bIIXmra9lMhuUQcPB9fqjANUBO6a7jegvWwyKtDH2urM
XU2O5mpg49eZCBbrvk/3tg9QXJoVkWixnd66Qg57tSQyOle6bP+xBIa5MCznHdbQNv6mRaG1TirT
vEk3AVOp9HdNjZl7TuUlYQZKit3et1PktG63YDI8tmAEpkeHWMOHOBdS5mtAH8RBZPyUqyLA5VFb
dbukFTfQMB0VtJglS+BRHfs1I6JNFwVw3ZPjK/eSAMZp9ei7ZOXNF0KSpdTUBaZDNhLz38raURND
N40B5T0WYVhYNl58K772hky/TVdy1te7IO0oAkSU4Vh8T/aEvE5XPY3Wo0p7dvZLZIBlthpsyGU3
ORxmd0QtUZHyGrJSxMkLu/HoJAUuKfaapMP3cjmk4cCoWYoT9s19NNJP9xVQqqFlRDuQhxDMRkTw
Nrrl2KmKhaGm46FzO2s//WlYFbF8VmVw/XERAAyBJ0cY4nwfcPZtkOYnvdernWV5/Zr14vCFjLF0
QY4yBAqtmICQ/b4FzgnrtMfyaTWsD547XR2XLYS0wwC3h6yhQtuKWPPuTOeVgoPf+ZM6e2w+fVyz
4LwMcXozTJg4QxHVG3gN1b7OcIjOq9z5orHHrQRqKRKCVuZFsqXr1fJj5SwThVX3tIw1x0TfdZpu
3ZkmR0nPg0c3GGmA6ANS1xZHPqYWm/0U30pi2fGdzcZ8IYLUuExyFmMMScISibjGDLgs3bGTqpa8
j7rWeNA4vQYt5aejGFhl5DLxRqqG0vWO87V8mFTXpjFqK8oDzNqQAS9pyHqX8elYOWTCIHIecBwH
46oAqWLnbfyYR4q9sU07WCF0ZR73ql5jJC0BBUmoLMic7KdCb/xTE9SkL3UWmJ1Gupu8pA1dVoMP
1hfKWdbDwJ7P/lTvHmu7M2IUvL5+qDONVntp3PekRlAmKcN9iOEY8Gx3KwzXuQqghceP4+g2SrOO
ggE2u2yNNZ487U5qebJ1Oweqoirv/amVYiK1QKV9Mya7z3yRYg0a6BCdxHRX204gGt1vN6XbrYOo
6x4+drdm0/M2IrLPYpqou4KN4xj2DSTE/mpjKCB6pGaFAcD9kjX5q1F0nbmwVGnhNBmSAH0AzpaP
rUtp29bKq53W29Bbcw9zZUuj/LhJZNUtqK9QpMp9Mtco9TCSOkdzrMWTbIrvwYuhFcrOmJtK5M54
TL5IcxEWPHaxkR+sWsdWrbYMMT4oPAc4YcSK8pwPk38mBh9uZxCfUumWpyr1oqPWs4z1oWC13asy
6qxMpwtb1W8JYuO9DEgrsKfqANkRfMO0Ak9N/DV0Q/85rCd6cYTghv0wWCs3zu71sPyiaHX9YKWB
dUxHhEg5kNj/UBRypmL7z5sdFvdQZ1WiVlxHCN34ZXEfZ5ZRGxpApo9530pq2HF4Tk8gh9uPebkw
ymERYB1YmG1QIDEevMlhu0a7kR3S3riH8lLdY8vmh+Ya+94r5LNp2CTplpqxBoLhLAfPx95SOOFV
jHpzNsFmoJlOsV2W/ie+fGC+0HI+9dO1SACyDTLAQdhSUIRntEzVag9JlpRMB6KmL1V3K1iXsksI
tyaCIPIpNHfH6oPaY+OFmyqSa3/gnAf4o8KTuW/JSX+ogmZHH9m6dKlJZjeNP997CGNdnklue618
FzlKD8M4iPx13blgtxDNoKug2jTNNKbQMJJbrYLLpfWOoLFOiFeclZMXZwwI5Qmf72s2bexjVLnQ
CFkWKV2KvNNP+d3VOcbTjKLndDKU1LUoXFj5tVJWtuZ9DQvfucgudv7D90vDR/y6n3URUlm4Kkwh
XFA2v/axRTpYHUK2ZvnRb0H4RrWz94dj43ULjUYXtY4x/BxYkKGow11EgY/0o5WduE84vlE/h49p
XAApd0LlYBSTHaazlF0yFWgjQr+WH5UQ6hvPGjbouUeb1u6rNLPo3jBSYmmwnt/6poalmMfxvjKj
d7X36l3MXnvTNflbRufq6mXxm55rARTsbOcoJGmaZXsZQzV4tVOQZl0TH0Tc3OwybqnQ+eFjDYRP
dzY0koJ7geBt2QdCfh5jzZ+Q7tneRHmONzqiqgjsATN0BeA1N5NjZaXunVFYUMichtJv+xLbqvnE
or6jFaveGtu/1wAYPkkDxkOECuGQeDamEVvCFUjNj3qp6Xj5knMlW+uiffrQX4CZXzqlasJfWKRN
Xz8wORrXtAs3jN7O0spjeUKw7zwAXP4co4t+tCznzi+aZJOGebqZ3yXvnHDtFCUKNQ8lHOnjJMZo
yrGQYwxooRiBbnjpkci74atijCDvbdaTlldWG5LEnUMmRMw52DhgwCcVaZO7V7XPm6WR1uS84BB+
7G0lWKste7usTbFXcODunNLX1lIJCnKCQPjrrS1WDRqrmwC8SwaTm3/1LPAVwqq+6/l1rHbaUNqv
Gp9smeBCBBEZFrvMEeBUyA9auLO/chAOnGqNBk+S3c1lFBJbTIgj1Jg7QY8nlwEY6GlXtStikIhR
ra0LJdUpENvqFRybsdCophZ2y+I4nBgaIwrz3ngrRk58GvqM5kVCPAnfwikfrGQ31s1BiaqDknes
aKR90TI7XSa6Wh0+tq7TTQ7yMQE0v52r2vMzuhqwa62EB9cuiscsrG7zLtPuqfbIKvOO8NALMogI
CDX6QdtpgqFsbuOUEZgIiIfviK28nwT0qeO+sOw8dqKtdrNaJ074AeV2e1YyLT7bYc2nxsuDU6li
bTMX2KWh0XEO7FVC5+3y4yJWAkJ0omrlOWydUtQOGsBU0zkRYMr+fWpheaXH/nvu2GWRk28CoxtA
iwO/dw2WnOSOc+TrLnqw8axEcUeGjWKJNU0c5xqMxlWBTIr1l6W6o5EF6oGhhfVDXoGwCuOzIvVl
mNn61chzKo6TJ8Gsy3ZrGBIEJuERr7QUgRTNpTwMuZ9GGp33c43WhXu2zL3MO8UERkF9M6kQ5Na1
rYT+hN7izq29I21XavqFGzwGONSX8J7EZozDRw9c+mdiQ5ixrfNHodBSS/86113HEutBaufDTisi
5dQ3AdBzzUyJoa+iXZhZtrHr4v6+IowaRnDIdmA0HhXH7j5RNbjOVf4iReAXDyMstmkNST3OuphY
+wgEK5iNgT9CvJU53BHJCiQunqOigbuBVpN9M7uZIAgl5r9BoEKOh2AbMuGfon5cJyCiLuHofFPi
CI4OSFwWRQBK1GGP2al5M3XlGy5h+0uokNgjpa0cJ3LRKWJRuE16kS1p1cQPsSz84+ACwZhmn9l7
MTssEjQm1B0I1wnbJr7Xniv62IuP2TyYKYOKu7Q0fv41mhBQLlyLsWmbNpLdNiyHjQ2L5ZhikvQ2
hKjUR9eH6ChyEsmcyfrreMPXUo9I3zRoeBIhM6WKdconjwe7ivSCbMRqkmhkZdFRUk+FVzxGtg/j
GvSsvk/i+DhMW6YhIWsjbK16a1VKeKydFCVJ3BwAxemolJE1daJ+0wFzgPD3fMS4NFYAN2jses6s
m7rTAJ/HpW58VGREpqCsNpmfdaTzcE4qfkcqDBvblYGk9psbxcWuTp1xPbgJ5ZRpom4iuCyVgfFN
pR+wsUutvOcUaDBcwMcjW628j/npGB2UGb1Mv3aG4i3VsYnOqN+aa1+z7pG48tAA2zdVht/7wSGo
vQcfOy/1MitCvcRaaFl7hf6ZbBUsx0ieTh4BwTHEUWwR0QbmwpPWJJT6S1NRSTbPiiOsLQZXkGyr
tBcO3g//ElWav1M6jQoPMLl1WFJ9dyL93Ygh7lgZA5efA7ud6+Zgbf1dOO3uQ7+VTN3Kk+U43ocl
KNGT6KCM1kWAMbhPUQxIethHknHZBBfD8Ob3He3kqfTT8RUdW8+mje7W/kX1x3Dles7eqoT1zenb
z30k+OXk/h1u3AiLtXNkSGC93mAZAq3d+Qe/Sz/Pf0nBzmShOg0ZV9P3mOQHg9WwAIlYh3H6NqoN
RW0XSJfhPs4qUZ1EwrTxrkCCunM7OvWlFO5Dqyen+Z8P1fSmFAKY4txR13XnMg8+sT74594wlvMQ
0wXa98yrRoRzKm4tdfraZTIABgMQ66mNcYvc76YySjohlIiVUEtY6hFSR9Z8QJpSD1AmVSqiPlLy
nteRZ1w7AhT8JhabAmh14Ogx6U63zKodnN/EBo7ypJI5u+n68C2NwClWArl63GQ7Dz+TLYN2rwGd
1KISmyNmpZUktgHYMJBQA+EXbtrerL43MW3mUSmfuwQ+iRtBaLfw2iDRwnATj+8jINoCDW/JLm+h
1CpRDmUMILlq1gFaYkacgHZXn50Kl9V2pdnaekjJIYu7MtwMukJl2EtSNn6AoLpCA52nMLf4LSHb
QAUWIdFH1bCVTRftVFcsrKDCBwAbw98WmtUBws2PuFUvNeljcGMVQpUgThjep7EtSA1reQuYqDEu
BILAA4IR2kUVxC9Jml+zLn1XmuZclS++5d9lIe3tpt+5FEAVaVzV8aFQihcrVc6q7N4lTPbIj+80
2z+69payGbFx5Eh63bGxghtMIXPdjfXrGFP+T0cWWmBxb2k2koSInxmiPfCfoj8rsFPTSqeoUA6H
BMXjUDxY5Ne4GKsSnwTu4DXzEAupZtAv0DVkzRBBx7WZDrpLr41ya5dUv8vEWPTWN08xiAhwYUeK
qWTi4JC1RZ7Q9K+2lgpMZrABxmX0iozKPKRe6a/s3gugG+uk3RDnuEgpxmN+Shs4+IKApK2h59/6
SuxbN235Zs32IUnGe21EAWEFBE8Nz0pWUP7wt5EV0+lAVBNw0owxlgazbu4CetJKr37q2/zaU6Gh
arl3WxLIauK5hrw4Ues/hfFw0yGV+SqIxNh+HojlY+7y2amAkRs6iCAs3JZt5L4bFnUxA/qOaJib
Iti2C8j2IQzDrwZ0Z75NYnNkFZOgyhHzRgGyf1mCl5tsw7u2yz73fMxBcU+2WsAScR/clAhBszNU
7NnBJ7I8io1hxDuY2tUSML+/HDK4dgXVUjVpumVtS2r2w73liM+RXk9+EOdmBtDMsgQiMFDprWvT
1g+qFEFFe6+XytoYvGWUiB3s2L0Kg7bzrVVikfRT6iCFbYu9hIPjAgLKSqZGfJJ3uiEfCVQPFw3T
CcDBm5G35WLfm2zbHeMSjWFxTmuClIHYlXT3qP0FfbatYXDvu0GCrB21F4e2aG10pI0J/BOSDc8S
2QXDbed+bxuL6kXD2ddp920mvtF7/5w0B9d8EGFIpKvJMlpStV3GLblgim4t2kyhCtQslBmoIs9d
m4pJ5dljEKClIaBWEMtcyl3l16dAUUhDUtSv7Sxlc6kkJM7AaBadQnkp9JifkpziA+6JBX8TGqD/
VqvI+xmOsUL3gkEhWOZB3kPKBvTQtE+y8hNUC9YrTgEqxurR0pxiEVn6IVeXHWlu8ehd9KjhgKYy
pcwur1h4+P4HgJeyFncVUVS+K57p58aLMTLPhEB4nAo4yCpcIV5zqRLqgk484C6JMXoSXoqmuD96
tigPhktophuECOq7ESBG24FaxR3T1OF7GChbrSS4SXp7nzxQwjczuqUkiE0f0ooGamkoWRnCLJRb
yFZtDS71AE1BRbFuFgJ2dXQKZHGczgWY444dXNJhnekxvkOCIUURv9pF9LmVkBEdWnLaBPtO8InG
pO/sGkve9DikjtQ/anxcZLEZ3J5QoTgZCxB7xDqNAYIUU9mVRfQdEfoXv4cAZ5RU1kGhuygUV4lB
BqrVvvsApBeZ4X6vEWwt/XLU6JkXGOoi+cj/CdMZc+ATcXcb6UMkJu7ckbF3DLr2ZKjqicBQULzD
pqCgQmwxjHkkqivy2oFjCKCydIaRI+QHJ9ewNuhetK4dt9/4yaPawcgSJbRPnquaCQFovu0so3TA
yMWVIaoIMxiKC82XtdRbqol6YC+LQD5NsPw8JSPFz+hyu+abMGKxNkPEDyijlIP2VpRYtGvThoup
mTih2MaDrHHIsCtUqIGleVNUl+U4G6gdQVOrjMRnZBoAn0KCZKGsY7ojIC8L9fOoh5+tIeq2rECz
XWuFxHUXGpGQahIcyltsJresEGT+KcMtChhZCisPlz0LIr022y0T/97U4jdSuIZzMnTvtCqKFWV2
Sk9A8pYtZR8DlRqnCkjuzrQmjyHOcS2i7la3I6EOVkOKi7n12KosowidEOIn8iQhYK046jm0pBA9
KREMCBfhrmR6gXYoHvj3JTIxPkxqMPjX1HwXFlG9ZV64ayUKrtjcvpOBjoCa/iObmmrl8FURPkSG
X+61xoFcC0LEonzXh3Db2k5bulHUT7v2BEVrXS2qNiErtwFsMnrGztcQoyAxzJGTqFsriJHz+yzW
JrdgaiXpzkOv4FSxPHuRoBCpvgbqeKTgny8pFX0HhvGGLWk5GA39GCytSnoEF8pOLngasLM5WQ/a
UNwMsrS2Ncn0ThiRpCbSB6vxk73lUddEWrtndzYsiRcVLwLPuCMi5amzGITzOD0IhyicSlDmt6x2
E4yZ+TUcgJ9jyI82Ivbvq97wP1P3phZCqC3cZFD9efE15Y/ZeKb+SgkbX0TESEM3BakKTXExgNUI
TmgCXoOapK+4f2w8clNa2ctVNhBhl/Zf2DbmpyILOPLuzUXBc2FVYa+GlKaEnHBF0JKWmQiblU6k
I2qTL92YOQ9t20aHUiP8GStGD9ZURBewV9GFULZuRW4PWhjM/7h9nODQFsFpvjUOxGhEYbdvgsje
qZy2PtvvVcrCEp2gJnZe154rl2Pq2gxA7HeACdH2UmCFHDt7M6RBdiRj7ZyRUwmaNl4jAVBXKE2J
+5DaazvpmBqwa1pn0oNviLRoAutrbSavtdsdXVWm6ySwN5TPRZG/jVH8/9k6j+XGlSwNPxEi4M2W
BvROvrRBSGXgbSbs088H3O6pno7ZoAhDqUQCmXnO78KVp/XEb3ozQK7Iz8nTPTI/1P0Y9vs+xwAY
Luze9ArAHDQ2Gy0na65Whbg0kXixqmr8GLMm3hWFovvYE4wfeE9tAYrXUVBZr5R+2sWU5IloRIi8
thIjgMbNk9VytrEE/QCUn7ia69ZrCj+Mas8w8M21h7XtNtaXrQfHMOhqEsC1Zt85YbwL4Rd9NI2y
loNtfTUjsHaS5vHZm9ToMbDuwWKdEzg7kN+dj09mmrnH2CzS7XJ8au/0A4dPkWBwa0PEwB5r+O3S
Oz/1gSLpkdk412fw3zJblycDGhgTYuAh1LdLd2MSaDM0dvVatJO427V4y0Oje5eznD/1chIT8d56
Nwlegp8LdlnOZ3NRPze94txlLc0XgYn28qYJJOmM+/5sdsGbwH1aX+qs7Ucbj4jQ66NHN+XNNVGV
TQeW8QhcDi3Hp+RL0SdaoP97JDbqGxqN9OzpBPitK5ekFlHlQMcRfuWREU6PZYM06w8JysPRpnb6
55Cu1zdniqbzPxfMx2M12BA561z/HlLIMollSbSBk7IKbn8AyBnYRTIMkQwjDwToNfz3yaRFUZlT
3WsQcdXiWweS2NiZiC+d6xa3McEGuGTw+i6c8EzOVPumSunssk6aO1xgpzdNqU7LBcrQpmuZV1vd
SJULqe8qHXnAsa5TxT3qlGmt6KHzWXrWbnAwGh7LXKUKoFJt+8m6TGJS3+nHZ6wC36Hkd1e4o9kq
8DL13RFDu6PJ421xoR82VqXF+8EKICRMsvKpYiT1I4AFgjMXj8lUvniIJDGEwC0Qm9ILdzg2XBh6
RZ6nfjIaGvT7GvsI40970T2dvDuO6yUdhikZslPRa/mLJ5UbP1pQpKeg5YHI10MVT9gANC8C30ya
0J6fRIYXwh8YecjD9CscO5PcBFfCQCrTLfoAAyPDvoP404UsFAlpiSwY/Qp9m4QxkjZGLi85mSO+
4sDecK0s9BMsP+5OGadbaGTNIaXhejYLzEQSrMl/iYQkGN0gBFc611rFM0aqI26/PZ0WmQUNvZu+
p18rvWerIXNEq/WIVoKp7RwPf9G4UWhLqm2FJZLbH/rSImMtGgYfY6L4YSn49bV2o9+GyGuvkPnq
FXBP8TFkjrstiTTclbIqP1qtfrZ08dm07b5yWu1lUjVlldVjejTF/JnKAiJU4+T+cjbOXd/U2pr2
RKo9Iq9rN24Xec9M8QN28nH1ZqnSJDIBQF2Mk7cOXNfd2S1d87Yme6Ivg3equ9qR340gkZEh1DjF
rCXvRproWJxxwjGMW1lq1iv1mrUpwumuI8LadVrnvnZpc+e89p0SaIJncdw8GprURxo6w7ZosHwr
tGG1XEEzzFmnsOYuvWKbYJvT5KdvQSjzxzjaAuguO6Ymja4Ik+e8gFuc6mH4KGM4Ngr5epd8GncQ
RZW7SGWAIXf5Zg62cZMkaORNRE2ZVARhNC96n2PD2Fph5lcTus/JdZVdbjFUhW18NvJOYangavwl
7AZqNHsoYuV6VsY42RXp9LGcKAzrgMM3vCcrpvadN+ZsyrdsJDedWBWuO68t8w6LchntyVx+7dVB
ORdO8a+NwqLmrOCL0606LU2PBoDwcsn4f69bjrUyP6HYy98aRCIAyFOEodeXQFuBpxqW6fpo0u2O
1bUoSrAhD/9kyK76L2kUT12h1t+4uv5SXKu5jg62s2kwbhqT7AXbps3BXdudewIqCknYCK/j0u6Y
x+aX+HghPU3CEaZcYZAFNR80DIO+8pDtu8QBF+xV+xLhBjQhFeZlk0bGOTI/rbpyjlELaonD1t3J
+vruSrhwhd78qedDk2fB/KpS42l09ei0XLFcixdMukPdEa3j0MVgviRLAHZ0dIUShlVj3OibUiMh
uYXbf6yYUa9DKQqCipvos+Ob1lms/DZK+52uaf9GWwXsI68YSdUovZgduaQO/JYPxZtuy6W2AuGc
5IKPqeU+t2OruZSp42wMY6CaxBVjm6Pr+SDMdZ8yIf0clKxaCc3znqg3YF5JOLxiSMKXKgQlWy4B
WD6TI2u8Q8h1t+CCwTHOO/U2Vo1Yzz/IMcPgrfPskyoc87UDnT2kcVf4El/Fr+rsWob8yqwo9oOu
aA6ip5vbkUVsz8eHojDWxuRml1ExmrslVMgwyoxXDHwqcKXGtWMS/pU2Q70dRckHPG9aGsFp5hk3
9EbGU1xj3h5+BWrcnYORm6YQSvlCb7p8kQZkDM96XnYGgfhnjJpPt9Lqw5ghtZrSJD6JrkTSsbxc
NnYi4jm4AXmpDTYTatll2UgiFv55tezCZ9yZhZces8qGOFrnI/OaAY6ROK2Hy1nRvVJEeOsyrF1f
KcjVyTyscZndcCBkCf2Dx6ZchaNr3JS51kkU8wGqgKGBOozHlubJUdWIoQqJV7s7hEpgHCy2Ejh1
RUEnDqEQ2n3Z9ElgUeBiBgs9gFg8DWewc1HTN+tkcTItj5g2S0VIwQbklI7PvMFIEVXUchA63OBb
Mnz+e8nyarlueQcSmn9fvOz/1+lld9lAl0i3lQ4jo6un8k75DJFVxn4pgvIe9EPiUcciC6vDKdxB
jEMIP29qD+RCs9rzsrccX97fanj72zpOZ8subkjV3W5pWmVx87oc+vuGLMEHupZJeliOKcbwDAUD
LbyLFXWuNveppPGcEzit4kt6QJ5FpkfYveaYn667ofvVpk79YbYmurLK7wzPe8Xa+CQqVj6Kno7X
sFaNTYsocBPaxi8SHaC+u+OXgE+J87pVQ2Mwv/uJRPK8wL8mS7PgeeiF4Zd96mzAe4PnzOyY0oW1
aillPBk3z3Wt189UHwSU1QOQx7xL+teThxjFr5pZnRUU3TP+/6coAAQd4kzbpKay05tWOSNq/tWH
+kkPSjzuAEFXhaVQ1E5auRcZRIsgihuy/arkCaY/YAr18yvixh9xRadyaIIP09GnnQwwjo7LKf+B
zAEFUpp9SUuqW4I5QxgUKnVbrkevQdlfVVDpL0fHswj/TYq9prHu5Mth/h8gbC4FduhCf5LNyHpV
9vFGpp/4IdifcaCVEOAqVqtlJVfKqHQv1hDlvmrU47ZO4J1OtRUcGzR7syBN3TSErPqdmsknNZt+
5ZVJrvu8l6pQby3a7lANxdNyKOzEBMOzvtUdHQO6ZeUDu8PiAdFS892+wZp+1hliAHVAKxT5sZGq
J4m3G92H+SV9NpiyyDdPMJ5+tWMR/myd6qMB437JqJn2I7LcHXK47BVx3utygYs35Sruy/J55Dk5
IHacE01gmLo5cSqDHv5MGsLtaBu5j1DHLrdrxjlSHV1Ta9BBmn+Jndbc3hbpF7QLmsyy0VnoBiU6
9AelD8pH1FUkKmZJ+gr9aRsnVXtaNpFujL4msx/FMJDJPczFTEOPr/DJa6qg5Gje1sHNYoVtPO3B
eHxlXkufPfxNw8wj2B7f83OrvyRK28/PZ8HjPyKniuZhP2VaEkOtvI5Rz92QhDGJPx5JIxMsaRdq
QaTpu7zq8te+RCLp0SJLDXLUpoi60fB+6lPONCXQSAnTJlV3wE9KxYbWmeSPyI5QEBmohGLPED9S
TTlOKPpfpFtll9KeuHfn41Skzx5sBEKJqlteYBS9bIYwtldxNnr4Nlew0KTSrkgNGjFZZgNRpgRH
i5Utc+xBYN/wlFi991SXd8E6AJpv9tnVlvfoHUM/qrnzJ9Wl91g2AOS9j6Yq2fw9BrHsmMbRC2Ho
IEAlbmkVVrsHkt2vEFAp8HSYCk5aOL4H0q/oA2Ya0uOOqpQXGhO7RjWHbWjgY0RVOu6tpv1ohBpd
owxO7arNWAcYeXrpJFV/F/1kyhC0U0dxXV5p86u4J5vPcgdtEw7KU+jI4erJZLgGQBbXZTfu2oZ2
BaInM6LUVnJyFMAEbgR/kpdVQiweuy7j+2B3OTY02ChjsX6MaWlZhWbcXNrPD2cQ1gWa1FFYBJzn
RmMfQFbNNbeh65dkx11KOJIILxtvNnOuDuEEfXmMUu3oodE8KE6fnFXcCHbuZGm0qiPTryrqVEVP
DFZ6U4LRUGltelP+9NIwvzbj8DtLkviV5hg1UCHh6k71t9bgjtOyGmpa7VoF1jMrbZefXhIsPErL
XBs1Oaywk8dgM3iAQmpgmptsIJajy5Q9+q+CGKv+PzdNPX12ET1BTWuyHeklzlZvXQKvx5A0JxyF
UZosL0eSGs6QoKtW5UQVV8/5oFgn/vNYhSl8W52FVULa56dWdf8oU1lg4OsEEG46Ym8KkjNo48Fe
ljT4JFK4rU4TCNIoG8Wo7GNBRvbKBGzfLCeWY5JClE95Pr1cKEO1IqNl3g+MDL9bWg8PSDjDvgoL
/aLDEASHxFnZJsHkshzDdQrv1fnscqzPhLcSObGY06iYjC/zhX+vKanl1EZTj39/wN/3ikIMOFEC
xvx963J22aRji4tfR+7Mf7337w8AuCU0b4iJN57/V//fdXrvETHYqqd/3jVfphoTUcyDtKdDUSLZ
nv8WOFlkq8wlnkUYoW+K2rxIOY8ecXQjyLY/5sAlU35VegIHAshWIaXvXjMCe1sMbY/+wZSHRqeZ
D4wVrXRcz49DKNRHRtL5Ls7gGU4QTN2SsSZQnPbipM0bRZUTlfQ3FzJo/chV77v1lPfOjKEyJJlF
Vn2VkMc8M9yd2IWyOcTHKdAI8+vVIgHGyeMdD8NIEW2N2zz43Y2qflOVIHosGxOFpqzb+mzXRAhD
FBn1sHsCgCvO8NffGldtnzxH9hcDO20t6X9aQ/JJZk+4ryxbu88CjspEHazlhn1yWrPfDRoZNqQF
MNbFH21buUc9N5ONO6b11vSm+BAVGMxAhuqNwToKURJH5cInx5ksuykmoFhFJkMpkRRoSfdomrpe
IzjTWYW39jUv2pcA/UvbauZbNpHhgTJde3eS18Ryryp/N1kr8lgZ6XSgsId+OZagrLRITXXcyCks
EcC4hCVDnyLHUqwcwfNr6i1NESLkjLF7ssdu2NYZfZJUd5UXB8IlKlNTbLy6ComwLc0jvBqbWpmz
2EIm16IuPuJ5Dx+g4JFhpbOca0k+f2kHa+4jDGW2Esb0WzcMJOrLLh6YHEwZeY/L5j/2saNgsJ/P
dDG+RX93bSdxIJrPZwJzyDdG23pkP8noqZys6Kky+YPKWNzzeS9D6nymvP3n3HJVhOGKiySCVEjn
n00Y6O0mwG1w8/fY8mqakv5cNP1/HPfa0bk6y0YJsJsp9QYI4t8/KR7CnJWZBcMfzjkobEi+WQfz
JO4LDUa5ikv8u5EJklrn26+r6/gB8/yW5sMNjlLwFZHTZJgd6xDa55PhWBtrANxGq1Ru6YEAYRoj
XFijeiJFdHaqSX4bTvsAVLAfQW9Zj2QI8XCwMz9gkbUK8Vd7AO2N9C1bYrxmXWnejzvhVsVZSXkm
HS+YdUOde89HnC4rkr/MtslP2L3fJhy7z07clGeNjA8IeXq5ccoSx8blIM6H/zptZwnCRyWKLMR+
wXY5+3ez/BhEwElaxC8qsqOkmsYfLjPeDgZWvHOraPoB4YB61KGXYefqCcG0C8+D40kC6KsEubgZ
ZgwD0SzNc2LC0Qq113wMaAgqpH72JYpHPUOiW4P+6v3YrdQq69HXAEx4RT0dHUA+ohTurV7oW5yA
410Zapi40oyD3dwbgFB4unbJbtYHvulO6SCRINFhucrCXXWH48qwzec3xWSJE13d9Qjqgm8t1YXv
BfgAKgPNR5wzKfKGi/geDHX4GIC3T1afYgfraPaHxCEcl/5KOXsoLF9NsicLCCp7OibVDnKutyee
mgBQ6RoRWJYr9n3pwDBJOzxNiC9nhaUBQMybvA63IjWQqTXKvw65vUZgWHH2rLzCTRIXpGs99c8S
1sehbUZIDxlx0WD/RjKsM2prCBpc83eTka+3TRPunMqqtaMTqGoOo2PeqgOB9/8cXgrOZWORBLhF
MQaQbqCOtBCI7Iy01d9DnSC2OM4zXASS5h2EazkchKwgZZZfsEzLbrGt2H6bz2TVeReKZnrTnDq7
WaClwBDi/l/Hi9y0r2R0/D2cwjihXUoCTJJNJ3i5E9bevPIw/qcCyuA6jfkpqP59HBvV4YTHSxUr
37QjVxPfB47i03cUcnPVefpmd2m1iSrX2CZJEjBxJHvdbZN33Dc/EoEth1tN8sI4KC+h4INfXql2
SQYR3iC4mrblKR8kZPcwBJgzlKPUYxXWisnYH9U5JngM/CbrI3p8Y7euY3Jq25CgEDMqI3jLfHNJ
pGYnLUf6+c/LKbGvMZUyw8V+ZOlBaxPzamVCjJtojORd1Z1Um0GMof4wp5/NaaPZTccQjFW8+0Ag
8xXE2B5knngZerjxqmuC7tMWP+Z27rOg0w5INYfzHOZ0Xl4tm2He/edY2edrL5jMjdUMNIVKLAbO
1Pb/2hiZ9M6ZAf/MSzLiPWvk+llxJrtc2IFzJ8TPvTtxHRzKeviTzHvL8YJElIOmBKcgYWodSTLI
PeOiOpO3bdsUlXVdBntWvg69cpABNW36Y4rAj3liZejFdC+q9k9UaxZ2NHzIRjN5iGXGl3rM3VOS
ND9YCpqaYVDrf8nRwcff0j+w/cjOliUVer4jt5PXHXLY9bWqqAdyQ3Zpqb9qtNCPpWa7R2xB39W5
6OldQ9vGwgV77gngozoDgPck9ioRZo1Q2VcDQGBhAlY2TQHPI8bqRQmD7BCho9XC56hRiaVT6PQl
+rh39FWJ0niTRFq8tlr9u++S5z5xs10YY+tBrLYhCOs0K/XMfbFvSv2au8xt+RUvoJnSw63YqQ2U
HIegvMl2tzEJZffJQAuqKdomUYarkpO/RfyxviZqQIOy901ani8H5SFnDRHeSmWCAVIvyShjftjo
KQuEwj2MaSNIbH3pK2W4TLYoWemEv9OmlAeUjcSDilZgoEeopT5kqxZ1EuaFxRfCsc0IC3/keUpC
J19Fkf2ihoOzbUPydz2dskDvU/g23iHqmbWVIovWIQviMaX33AOiuANZ6VYp1mqe350I+ogaC5tk
8iTeCFZHqwxywzaYpXIJwkzPTZgSA+801iMtPq03Gdb4AEp12nhxcRGJYa308i2ryt7Xu3CbFzRf
kxyBkF1pHzKtgN6b5Ecb2+G61rKnEp7yhg1/o4XAdOiUXTiG9hZBtPVWpK+uOvfAYXFf8rBqH0PY
XjyEV6lRa6xb3e5aah+ukMV7BerISi1PgfbZlaPxJOHGX6Jfs6HjAW4STsjmAWHD8+Ahwex7bFS9
9j0h3C8H9lwTCUGImqMO4MXqxfKK8FChwjHwf7AnGgZDobNUbkK5DyPHhr/L0hVrK/IUvS3RVMUq
QH0LsADDNaM1MxYl1CeHYLm8xYhKgxyX9cRGkh+HgYxGjnXcntWE7n/X5ESnUda7Sv9opXg1whJr
33TAST0FCwDxgssKFIGZhrkeiZjOY5Ed68j85YQpanbiKug14pkDV3knorWetr9pgR8G3JTCgWSK
MviDqFSuSuB/ZJ7DVmh0dXDOXKcVQHE8ovBrslRbQ5ZGTgTx3VwBNtkV+RFgi0xOJTR81Rxf5GA0
J9pXK9MWa5vF7IqPBvFXBcXLK/u3hmR4XBuT/RgZyjUx6LxZq9Reo/IYiTYUaC1cJuRYwcTH7JQE
enH4aFxP8Q3og6tlRmoN7E0lAUCZ64ottIbyif9H7D2Xo2evqxo73S6mHnJcbAMSsdfDqbmNNnac
RUJzMHQPWudleyQxz7TJwH5Nv4ygwnQYKIwKKKRS4QWVmPKzZX1nDMnVnmzrpHiMVJD2zkUxy9dJ
cDRxaE8DC7sz9MjrQCjBhoXgC+XvNbDG5DD2bXtu1Xo8BtjviDneR0/c+ox0BSfjxDu4Q/s1KGl2
d4fRt0xIjklMpZ8JSogyIDogU51uZ5nadwG4cvF6/qDJUCM/NbvshZVtrELjIgYHoGcV1UI5OdiK
TgzGtxgYkLxjr6WbuiQXZklT3EAB12SlESaKqCYr0eZozaRcAlC2oiKKOhxaa+NKVniN1Ce0kskX
cKG8WCS0+6ZiUBpE46u06eoYOQ4Dw7PBbTETNsdznJfTeUgijDf/7i+vuikllZu26z8negX+sjTm
ROpMarNC9xDh2nTQjHgnmmbawP2wV1Ig0oZ4ew0YKs6uVzMoTdpRaW0kUp6502jhHHLIAvBuV/mQ
YmSuAIfqofYywlOuiHVeMcbnWT17x5vwR0mpCVIVeJ65fjsyGeHoW387OcDqYGR+GXszQGNDVkK4
IBzf7XrvaOLgtigKisb9WQu8WmyE4oTep2sbeuMmqwKFMYA8YVmOkDD6uT+W1qBWTZxguFNuSbAp
8C9rmrunZxhPBo25UcLGWZdxdi8hOUGnEOI6adOtiRvy1IYGQ2JFMc+6q3bQbWnzNtFBxIyBqu3F
Pxjed8YsImUS9HMcGjqV5wOcCmJ6C1IGj3tnRnLvaWN1yTrsT5VURagFLUvgZ0oXHbedwNGaW5CI
y8hV+3TmduRZbKCqwBeacX+iDw41XWS7CW0WngseQ2TI4AszMjPds6pB17Zb60PAHYRbQxyj10Hz
aUEQ/unVDFPXbZuaGqFWZX3GuKA+62rwE9EUPAkjpFaLTKKFs2EHlAQDlNkUXM9mMGEMSaFvK6yD
JkhAMj8qg4aJDuNnBx89V4qfCJRV35jscjuG8EDpk0P0bS9paIzH0vusgBp9OhR8ZJkOz5Zy6dgq
1a8gyB1qEk+CbnnedbKK362GHziN/QfdekickJtWrWdomzwYsk8prSe3HhMsf1y+GqMxnhjUmjXh
4Nk+cibrYVC3hZ59j63qYUaNhjBQV3BNgcaD4Rn9djW2jqMwr8ue3fT1TQ6xA2WEp6AJUyg2ioAX
Hjmwl+opXOMk+UkEOuVQFu1qfby1ZWZclk3TdMZFaaoKz3Qv3yId+tcJG6gNTGC+cDQrP3BY5S4X
/33v8sqoaaQmxnT/f98aIa+EuE66ejtbeqNngh379xc7nX6tbdkdljf/x6/k6dcR+dobUYe/46Lo
tywYtmHbTl/oNdOVDkHjQ3olPTdMb+hWdO560HvzCYFjvNUiM7/rnS79dlLpr4STssO6aqZliVco
8cNJJXs+4yg6n3fiYklCcHJ6OqO6CgqwPnQSV/hALD60qLlFPAYSb7JjbeYe336W/8gLE+I3HMST
Xic0sAhMEZmvWdH0PKpkFtGQs451pZ5QwXm3qlf1F0BaFaJso2DIxm6F2eMGBWS0W3ZrW8n3kA1i
fPrjYa/OhM8Q8SjZ7/lv8Pn+hS68/mTluzIiis4lc2reVHb6xxVKd14OCUOV21RTCYO2wkdNgkVu
CyLLZffHiJJD61jaOqvDbFXJX/hJAKlVs64gLrQt60OVWCR5F3XvHDEAWxvIhR9KopyykpQq/Cyy
lV2L/J5ckqktNq4XDztdSd1HFJqOXxcKU26BRCpqxB4l8nfYI0NIk6rblR2Ls67ZzdYfYa1/9hqR
smXLY9NL85pV0s+cLjqiKBcEcpMR2vkaYVmusL9c5IIr2wnfnIA1JYJ06IwB8DRcyZo0eR4960fp
BeuocfeGHrW3LJT9qxVCWHYAMeH3R7vMmfZTm+LCVfb6pq4QDzQ9S/+ARe87Ac53U5ltF3Vo6CWB
pPkTSNEtb5vdMNXUzd0+aetNgkKJuJij1KJ3WwSfRDZgIFYqB2ID1lj/XFMM5BMHDvOYYrOINiQ3
Sh9V7z1B3A8I/KhN+7X2ynsTPk00TwWOIOsJj5nWiUtSXMTNDbOHrh9bHmcxOn/wSTjw9X23LJDz
xmhWpcdYInBmcMQeb3w/6w3EDXdku75KtFLWTIdoetKKCTF1dXCCDZphX80H1Gcj4HgawJSKugfM
EdYDtOolX+Kkn5UnGK8w9tCepPlkr0Sfnecog5LAxDwi9tyt9oluf9USWLxTn8u+ylfASpBxO3tH
6JZvuNp1EN29piPpZdNnKJFi/8z7imrB+mEZT7gu7e1Yh+Re2jxyGoWVtjYHeEQOYaC9jfNZh6H6
dIGufqgz/RWq8TtRUBFEJsUvc8hzbfYjtMy71g1H4O03kwFzLk4g+ZzjeMbtar+QxbZGTecq4o5T
g43DSeU9ETsetsW5UhzS4b27QyoevZSV1SDCFNZN7bxDh1EOfeQBFM6WN3Qe7lA9itH98vrhOTZp
Uagj2ryApXztZ6Ny7xn6TXVHXxptpDOhXMiOxA299qy5kHtuT0Vm/sZj9shDfuyUYNt77U1NQKmi
cqWifAKojvOPkoUz5KrnLiMGEbUI447GVNOrBzelFSAU67M26cmToC3him0G3NamGa6cqc8R7TKn
Vt8c7Ni3cm4Gzp8XXSCxynisVqVq/kLwXKvtV5GTkEOMNaHLjD4Ay1uloEAYJIx8lrm9xJohi8XX
qHqHXIsxT6cCiIMNlp9juCYneJWzskkYE1NbHCuktjl1e5hpO4bSbeJhWaWPW8sh8xFr8pVMUZ+E
wdH9JEbxAAig2NPT5OXfwhzehpA0KQldCwPXYTQvCBa3FRB42AJ9WdP8ZW48q91B3/Xj0QaZMMF9
mg0OS/t8RMHcq5jPDg+VxJC8j2iZGMi42xcmEUIlAwxPP0Fop7VQqVpjHXdXomDIuP5GArjFR+Lq
CM46lQVhhcYrkieG82lTRva2abMbj/nPvGXgyoDT4gioLrlkavxwuF2w590MrXtrQu+jG6pVG1O+
FuV9T4qcZTQYZHXntjYPmqbsSz05Oy4u8ObB6mW5dlK4QKP8KuzcOGn6r0r5tGAK7iuNsbHBMBAf
R3Wr/ZS69l27KbUT2sop82GIPlkWXjHOiOiy606enf0ArYBkaYQQ96PLYKsvrLN9W1N2tcCVqddg
/MfK8GNq0XbpcI1oGn9APCJcuCu+oaMfKpuHtm7gXjpg4waE6MAfZ6IhItCVY705OkyNEAeyPp5e
Wrf8hhmmoVGZWBHkqfwxWuOxQRJWeuXJ+omMyA+r/qoxMaH8yklnXxPleB4UCfOIZLwBSEHZmJIc
Tz3tP8YaA3y73JFedEVHc7dw6+JunSknyU4f4hN0Ft/FGicM/byfrnZgxkjJUr6I6FhI66zWqBHI
06FXGfVxuwLIeLE8/g1BK3v3ZzRF70aYXCePzuvwp2ClNAXOWjbv0CraUxGGv/Ug8NMhxeZNC/FO
Hq5W55McxeU23AjuN0lro6sx0INKY1K+uoqGkD/fTteqgxVuw5KAHnwuMh4VjPZQBWIEQyF40rr+
i5IFookmseQIyo2MkrtJ3EpvYFWIm9Y826hp8KERCeDmSGMc9W00URw5dO7szChXzC07G7Q21FNk
cErz0YlsMzov0LUe6qB5fm3c0s76NrA4szrMEiR3bBURTG81P8oseCQ2SwhoG1tDqJAJIP1POjwm
MxefMT7aFYw4dP3ZVkcjrTDbVR6hGliHFuammIwvEycru2+QUwrnqaThog0w71QZf+jZgCsT0zs+
HDSuTOs+mP0PeAB0C2mdRbp4Gk3twyrOFMHuCkl3iPok3xtkvq06miIxYDfGlARVWHeIEVtyWU4Q
15Cvy/Xk0enVSxqDIu2+kx3eCruGlS3rqupTcdOPB4aIxdpSNMou6IeEzpobYTJxuW72RT7qhl7Z
FXnqW1MUf6YgvrtxRjtpov1EEtar2SBzLlrMK4XZrBz8HIr4Gqughh11YlN622YYtH3phZuR2MOd
hY8oZUqwwaDzqhezlYqV0mtMfxeReFUdH3eOiE4NCyqUNFc1NmKUFNPOttUvtQq3RaZvYRuuY+Qy
FovxELQiSFe2opOGh2z0h5VkKwuGotHTSEmhRuOwMHb1VtMyv+u7NYIEI1S3QVr5yqhuxRDtRCz8
NgFsRRiVOoRZxKkPddjM/JQfm/CDJmXaGk20iUS2bXVMf5vkkJLhnZu0xMc14UabRAMMxwVIALun
lgPi0eyEyGGBS6gsxY5udToVm9ZkghXVBvbfNuq1DRLenWEKv87kvnWMrehyvqljMuk7uK6+Rtpu
5HyTCU/ybnOwoUUTsXzQC/UsjQlbt1d+9zklfg7Ax1fJbBmH8MHIeBxJ8BlLvJd7exdoxk7SdHFo
aIl+9AcXsm3s+FVS+iG1byV3ps50JtyNURLOVw4HPXP2GcrdjjZGnmiPlt+uGaYfwQ9AyYZhGep1
cuOFBX1HvBT0ckemjwBuOk3hQ5h2wPw0d6R6wkPCLw1n26cUvEO8B0vYqqUJYTTehtW1AwUJ+uQg
Vc8f/oer89puG4m27RdhDKRCeGXOVLJk+wXDltUo5By//kwUu6/vOS9sknJLDEBh195rzTUbx2Bp
NOAdCHFvsM3bwcBFRjGgt9DRgPMFMm4M+Q3QCY0sOubOsIvM6Fh64jw4JRKxfm+47caOp50WOesc
lojMk/XIAT7RiKrpGrjV3ec8GCu45q6+xd60m9BeCPbKEy3gpnFpCru7unS2Yz2Sl5nuahNBReHt
C9MmFtzbxtm6FPPRB55lOw4QhFfLjW9R1mxnQCmF6aAyJkC8m7dubPJfjMnOtMqRSNGextA8b22d
DVgKEzskN5UTp28G9B76qwdHb/l54WqbFy0qNkDgseYcUw3DczptSi29JoF7ZAO3LxwXb/X8Fnab
xcptWGe9tQ6LCXdRTfWb5fW4Mj4wVIQCNW1kZ++TsjjaQE2SFmH+LA6hb2/YoJ96N4XaF5FMu84t
89DCdC36gh1Dcw4XjGZvk5geHUKcK2DJPwv2VgYHr9SnfSfE3knHDTXjNG9hCOzcxtsmmr4hDOPW
0KuF7nDUYv3g+QRoa8cMXKguPpNk2iQl7FhNEGCa0/Xzjpy/m0E/NFp9WsD5CZ+ON1LWeavE+gNw
elum3S6n6iwGZ5Ng1DVF8dEUzQV3c1j9HJ2OHpmztXRjC1IYwp6BY0ojX4HMXcOv94thgx75LIAv
TR0+b71A/KBucFEetCJl0NWjm11QazH41WPJrusCUD3cM+P6ydzDXtVaqW8hxbhXcK4grJmhXlsk
eYq6lwHEOzBsv9Ziehma/gdDIxw2C1NW0eAfSHhDPHjErTbLS4pThHSD8vswHOqOLj85a5OCy7dM
as6zQOfREcK2bQIjOUscVfgDyLqCSKGx153qZxuL2ioKauNUW/l8G/MzOevo9v7lH/dTkJxEOv/G
XDj9pFmv3T3pFwR6AUHQwsVvQg/gmEmNjU47/C6AYsThCKrZv0mXTW+83CiiGV4TrK8Lp9svgor1
3tcvOoCBi92HH9VQWt8EbW2Eyt7GMMOYYIX/YgkUuUw9tJEyLoXiZ9toRApN7vg9NaY3kHI1YyuS
N3dOSygAPYJBfQp5WfMVjNO8o2D8kzHguISjk3AM+RG6J5Y1DA3ZxY6kfjLs2edy0dGRyeSeYnPc
ge+dNgpLY+GGP7BAbQGljU95nocnkA4U4ERXrVl9rFVjQC9QwQgunBJa+86EZg3U0DqySbvlzWpe
ZhAt0KwbN908qD4NQZBoVYNkzxb8Xmrsb3AjdHvMiDZLBUP8gJb943elZgxVz6/WbPExHrQjTM3l
BscxOuyeYTxLdQrIhoRCghw0UOr/3eQDoeSBm47JRzqwiYexqMzZyWuYwZCZukMbdtXZtvp0udg1
DKt9kxZEsCQZapJiZQl8GFq3uec6V/3HC5p6SnHZngJj+pJZKW4xxstHihA9G3ls7elB61ZZBX/p
7m0FoZcp1wgPwjVoPPRzedZTMvf8urs/Ppix9r6E+83rEvs42VpMJcON/cyuvr+aaXiARhKc1c04
VWT0utGvMZrFrjUW+lG0/NS86TTzbmLhcaqb1maZYPZyUo+qRcBU5s7NxnN6+JvIW6Lr3AdN+KtN
zcraPD/IF3IyflS+C11ywZ4bs64xDEts9k78pVr90b8v6fHY6/QEfvJIEPbyj9RrGgMS5AcEUiMA
PNThE1VHWDYeYLV2AgAeffWgDQ/TYC2TUh21vNUIFJK+rm2dBZCn8GFVlb7UYISP6pET2p+SNEoc
fe2IYdCqNvXCxOpt+1vNh3OIosm/9E71JzOnfK8eqRthtFW9UXexlENHLODXkl5MmGBpfUx2f5mD
0dx7IuyfbfN5qEfz5gtGrcCI+gsqfTYUZlnhtAxXQUgbXz3Paz+SptS8j7StjSme7rKvkaD+LzIP
xya7WBMhIu4GbLyOWe+mwHds/O42CqLlZrBDZhRtLFB6IYPBNRy0G1mZFmE4uBbUTTVgVTBRl26y
mHQSw7BYA4KKXng2t/GGpD/SCBYqYcg/fCmS8C3J5ZvWyp1nmeahpxe+R36L/7JcmD7L4lMniK/c
nj6crmucqNpoH5bfjUKnJ2K9Z/DjjwdaDNG3OmMNttE+AXJGTZeIuca6Q3uo48MhCkCPdzbkr1W9
vPkoQEvvEYqwfNOzEU23AFDjDcP2viyM7CWfEQ2UfajhbiiajRUYsMK6dN0tbWBzSVdkemNdbX38
szjw6ZsNb7LFiEpEnn7oBjgCtenSWC7VUfmNV2TuGBDRwodnNzXWsC+1LmiPFleKxUflkQD+HkiS
7aMifjHM/tQZ83SKrIzDvsoz9PPw9oM+uUds2I9iMfwSgBTfhipkmx1X5rwiEzXbEPGC5XSpbHw9
h1VQ4PoeZ/6IlUhs6kuiSkvP9jJkNtN+xESNJc/mErcIhBhZjhz3BiFcKzJI1kjq3PODkOWYKVj7
mnh4kP301fQheGs6cAZMPkbExMTe10sGRDf1zqGNsg8fgbK+8PAskzFsb8fpuyW9Gx2m2pmjKzbp
6ppzkF8bbFfkYiBNaQq9uNJzsTY2DdVV5peXSoLLE1qu7xcd3aXsdknUmrRWkJy6klPVJlKTHpE5
yi1+Ax97RZrxlSP/OzmV5i17/Oqz2XQW+gdXMYC8BMG/V9v/VBP4FKJa4nvchqCn6tm9p93IW8/4
2PZ6bufnsin9b51XXhzD8t9ctkihpfd707XI7EAAuRl8YFGg1ZNN3acEhoyOt9cNo13nI17VuO31
33g3nvi4YnpvKIO15CmCcLik4Ph28xzqojsh2YI/n9jo5ZaHOZfoq0mLzKUC0sunaVjiMnjF0CLl
VEvEaPAPzIpgkcyKX7ncoLZrWq1g5tS4e29TmIV7VOHNKq3ZWvClGbUZimgPr3vahqcEKs8A6uJc
58zV2R4tnS2OktT75bnF19T4zV59H12aFoceXhatzVgeQSx2h7jhKzCRtzQBymT1LUqjZgizNKem
+LcxtNTxy68LY2CIVin7K0djS+hPUZ5MHbcHgof08viyDDfKT1UQlsc5GHbjkJxC0iqOoiH6eeeU
er+dgEKsnHGZXc+kL3WYfM/qXuO3jAUZOJpmP6z0RiNHuE6y6lS01kkFRKibchnThVn0YZPbiusk
AsvZt68FEjOc+zkN0MpznqOMIBWRde0hR/IVMJeB8ZdPR1dniqjKFTv1cWMy0kgpBtcqysToDZuR
6rR3UzdGWwbCF9RwgmESSGXpOl8xLkUsbeC0BBPEpUYYnMA72UMIJmx6CUrjYxrJstFLIsW8iRzB
0PIFPVyS5IOwPyjglVe4xk+dPugNCHn1M9dcuStbOkl1lZy6zkRd5RbDFksvCkYPXnYig+iltakr
mVGg38ZdNycHgrkQv2ZP6kblBy2SheUY9c3oMzUMtARW3+2xfk63KvWyo1qEHwuqnvgAllL0Imo9
JdF3q5kDsrqhnh7H8yD8bN/kPp5vc4DBv9QpwAm/tBbHlNbo1tVfbhAg5he31/qnwUBkppaGB4et
dBCWoTaxniBG83ZIH9lUZmE/kPxZNpnHBOZq6QF3Xda+BvkSLKPlrlaK/mo4B72pk5tRCwtUL5al
LE2dF992gRREIj/VJLe9BAHiANa4J8mEbYOhND0YaWbeQqxT+Gl96yOcOsl0+3vFyfHaA5LI/KTe
pSlSf8G8Z9vFwDkSuqybGRnf3piSH6NddEd+Nl4T5tKHcZ1P/m80YeGrng/RsxMXyA8D3KAegJou
ay2ifTRpXgEFOueJNO9qYTa4Ay1KxAPRTsSaf1XP+UAGr2MMKbqQ4k2Vb7KGxmEBRxsAFRxilhFS
j6ab+trqKEWL7tAWZFtf1CcVR+BYlnvDrrckVkrP/J55unVQJUwIokcnTIBgUrO565SVOzuuEWfb
/SC3Ys4bLOAMKPqcVvm/T9Z0eMx91CcAQNTKJZZnak1wCcLY8WxYWvPSxgwphUSaxUgQ6UpahJtH
5b2wvsfAM86u86aWIHXTRY6/HisGYNFE1s4aYsKxdUz3VGvGv+TvklSgvZvVSEfwbL7V4hNHT7vt
QQ5vyMPx7xD99GufJGsRUWNDjE1W1jzYW7EYo47qz6ifEBGfIWc8dSa2LNhyHi5SqwpORsTobSyT
eOdr+qtOZu7ZjGL7yW2NLxkxQjgM9hIwxxbjCQ3x30hYShtwjF7Q7EVrvgzGGOztCUG9Im3DaSK/
sm0cbzNksc78sLCP9IWeVfERCaxUvSD7VFZEVuCLI+5B65h+DflzRsNjNxPzctbnQFDbWUwlluWr
HYb6EXObeFWHbAk+zzwh5PH8kBySJK02xETUtJ6q9B2OtXWpysJ9MgVaM3P0c66TnQPsBB6LF2xg
0kqYLeKREdUyWjhiE70jBI5uanmwS/mpvjxZ0/ptpR3uKET9Jy35XicFg0+HYrhN2zNT+XdgNuwg
wupJmJr9ZJr/RDMglSX3aaIlL9KeC7R6wbmZGucKYAiIQPpwzpDT5erfFWXPjY3zZA4pHq6oPud6
8GYtsbvAfdcllbcThcYSGvFbIb4d3U931pI2w8EBMWe5rqmbopUEmTdxdGwTp3tLIut5lmW3t9XG
kdwAszCe3Bgn7eP7GWsE0pkDX7GE9iQMCet1ISbLCCCe2aIdzV07vPZcRajK03ei0KNvQzWT1K71
72TbxG+GPvDP9XFtDtgI8qTY4CbRnkP5qdJcKwYdJxmXZxwQ+s2eU21DJkZAWDelqQWOGa61eB3d
AmeVEV6LvokZdwjvPUyGZxQs84uMxSYL/egXi0ZX6K9qEyyt2KPLk+lrUaJRRG00/XR0I6UxF+Xn
ptPXRMokG9ce0vfQntDpv1PdGj8sDFSYVJiUafXBdxLyUiqPTFqn/qZbfnGbAS8ecIR9WFX2YUX+
pluIkRoCzFUcz+IchMzUm6WeVBdarzK4elrNc7SsbWqBw41Rb1u6CWsidY1rmJNVNw4jTW/NhDpP
KQzSM9vV7Hsbg7OAPDe5QUN+4pInBowi/c8ZHcLBNIz4Dt4VpV9QYDziUd7V8mRhvU1hENy8mCDh
TLhPo9+6XOICLPxFoP/OpI37Y8jIimrt1/atT8cQmEyVP7nkyyctpBrzdezCAvRfVVz7niVY/Y9N
5sJ1XZbFzJEAHUy+ikrO+i2oXASEXo9GD/LDJjS1H5reQy0Jv0udnAzLwJeTgeM5SOT/R6cMjKP0
nJx3KwO4XtyQfUbhNKVhCVrARbUfJK9ZLsQL6hnnhYB6sE4j2Ih8uX6haD0FnsOMwKs+iyqKvnl+
4j2VsX1AFB19iwlroqqjROMi+MhWBs+5DMvFj8iUaDe90oIG6jVr9VAYTrQm3SJe+XaO+wXRUUiW
5f+30uoY4TEqQwifySj06/l3B9ortb5S2b0UHaqjsfy0F/41dQcMHYYpl36GXsPWFWsYZu5DOQE2
pk9HH5+qWU7YyPRlDZgZB4HNP1bRYCIt7Iga6dtuFwqpvficrareacP6pz/51ksDGGPrM2Pbqoep
SQ6MPTDlA+jk7yM/+0h176nKqunKeSHextn/HU9Jfe2SUm4nyNN7p/b48nBSnCfUwge7JRsq6Mka
EP30hqQkY2rNzgjv64IRihiAh+mlicZm64Q5dpm5J++k/1aPaXkBX3CGJ1Pvk6UdNIlPlgSuPSmO
J/KJ01uEvqIftf5Wg3kXIltSihHHJoLmu4jkWxCL7DlJre9iIDYrmN3wqGvu9OFJ5k4eU+fAnOq1
WNqRgd2aF3pkq6jU+oMdEz4zBxNqODHxP8WH2iRhyjig05f7YejTlTc3X7xg7xkDZbavZFJsI4Hk
VS3goWvqv5nQunCpHejQdIWRAuugu1Mzq458MTQZpyy5zNiE9lbcolYm6wSFvVnsTPpvh8zUCvrT
TYNaBNUsQODoxGJYAYrIohOl0EjL4B6LOGN3hi21Q7Hj1JEFWwgDoSoUey9y7nWDDpixy1dR9oe0
afunOckAGnfMU9hWuetaS6ujOcRMdlLr1kl5tmZqbHVcGA5Y4mBp3QG53dYzQTkG7WyEzvIllF+x
E5v7Qg/yvcmHh38PPI1TMiTNTPFPU0zFuZzz+jAHujib+fRut1b6nIOJ2RnQecDvEF8Y9j21G1VP
aHJ5CMBJdkGGusWyn63STdBDQbeLLPsXhUV9UUlq6p7mxD2DBt1cu5LDJib4Zu8vtnJEt/ih9Tv/
72yw65MB6FtZzvPNbi+29gFlb+vNpXlVhbDj9ljw6Duby6bNWraj3pjEkIDpB+luPn9rTMqzx9Jh
C1LfQuhzzE7CD48uAnkHJrO0TP9SDUunqQ4d/l76yRXzxrb17gQ4jC2JVo/MuEZo+2GEC1EPM2Fu
ESCgMdYK4kasxjth4elSv/oA2mqd4HORuQTcXIG/hwUSnhlmjap99NbUif7KQ0J0GwCpb3s9Cx4x
OXXRDVujld16YF/T7AZz0HdqV2EVbrGbOxGjpCSTTuvymO02k0U6oyiFWXbHJOm3nCNf3eR/KhK8
1QAZy3QKydm92X7wXng2XHzdjfc1NrQI1PdWJ7kWyOAoiVsCqqFuoqVHRZf8d54nkCqhvT3l+FXw
IvQJ7Ejqgyijh50zMNqICpWtqo3ZxNBvKEHhw6I/JAMuRt8g0AVIP1e4Nn2JpAM6GMS+ut6OWf0H
qX5/t0YDjXRjB/suhPAu6g5tdQ27IO6AbmcBBd1m0ArJwlp4azO36nsKGoRBxi1NPP+CAJXrnFnG
cbP1CpQLkWcRMZOwYNdN0R/Cbry0mrgwQqDstvqXsHLfakTj8PG8S4//Um7YHgvknM7Brj4T2wWS
6Rd4Qlk1DeTwI+qVjL2s7gg4BL05gvR4lsPInK7un6n9PlTPwMF3e7CH/tVDDDTw7T5ZpTe8JKa2
n4lufaeIX8ItBvas/n/xQxhlPciDpBU7nrW309h4I1nQPNlL+VbnxcGx/WJbzZg3DDN6NanZj9WS
E4pNqX2cAxw9rO265azVr1X5Rt5kfj3aBeZYfE+jnjp6zEfAvjPpfSyb4Gqd4T2v5FPJYPdkFgks
SMq8bRDrTDLKCG/hXJxTN/3VuwvgssqWSWYXHCPRAM0y65e4baOnsMb8tGxBy5SmX0uHYaUNNWxa
DztwpWlMUR024oEWRif6Dcaz0eo8V9ZX38HGDGturQq9vvDaowPlvx5r8Yq3F8VmZK3GLp92Zt38
9nPyAwix/dH0+rCOAVcwQC2Ha2N5tIdcWxygdTJuyOots5HgJxDL35LKxzAYkfhh8cFm8yvlUrua
5tk6TdFo3cLYerLbqCFdKva2lc3OAMYb4tyl3J2r7kKr2PpWBZpzi9NnFMfdKmtT7Smd6dfUGkJc
o8TKo8JxTTKeb04SbjxHfGtV3Kuf5q9GZpKa5vbR98Rlkw0w0Dt5LU7fCQSodMti/WgmyQwtuPBo
Vpk1CcpB4UNsTuPw6PvMs2XfLS4OXBnzYHwyXM3eDE0rrl0ovD0hr8NR5IhEEpKnpS5zAjcLpCIR
runWwDVtc10NUO15RvHTzLPo5fE3EeJt9cKHgwrf9yxhTdypv5NvCyrRLPKrqpSNJAUXOebJpk83
0Yh4QdOxcqrdTZHX7VazdI/pDb1MN9JQ47Et26iHTWffky7542SAOj1Xc67t3LTPSCn/8Y/VRutb
ckVh8r+bivwNoQh7g/0BWBoUwnIHFDSBE/OlTSztahSWPyOPYCzUSgfyHDvG8Le7jBXU6RBmVQp/
YWnMWUWOzSIhWinP9J/YYZ0/6F+gRAnvzZ0asUM2Od0eu8mln12DwYYp6Q6rRw5RBwb3Y851uZ5B
Vrxk6UgULtWZCIbv6ug0ZMKUiXzrvYoLS9qmprSdysdDlSMWluCxi5E3VGLY4dN5s+Jga3eY1BNv
+OB3xqeYfskuYL08ySj+RTZFuybswtjJZW+uJ51/p/BvV8IXxR7e5tzcbDtiT006gp/La82e9F5Z
ER00Z/wTl6Y4Iw2Vr4lfDicu5TRntJeok/Un7LAXrR/qz4k7Q0yQeBMBOMlLIpuh+zL2dMjlcma6
FuO8skRrfWNwi17O0XlOa0fATcPG6NiXIclS7QrRsvOb8d2vvWE2zoZNf0Ld4yMktSXKf1esAnRA
UIT8nRkPSV5iwYIApFdi3Ewiw/JfE2krQ4X2k0+T0ApCEEDK1ySyrvIEh+zSglPdt3hElbNq7HnE
9pL1mMmJS/HyxjloYF7PU6vnYO4FzeeJznmh2a8dGN1tjR0VkatW0fAaXsLlBClF1TLoSOtDPJVY
LA0dLELiWmc7GLPDhF0AkjqzWYftuzo1y7LOF60KEZG66C8wo+CRcQkeLiVkcMNxzo1lYl3TjfPf
o0sNSuaGIq70IlCRS/47ChsOc1jja3xgRMmXJdEeUTx+DQ4rj9o9Uyt6K/ZW1b5LDBLksfhspP8K
UMv6jN4QLIk/HmapiBQDYcbO3kuE/erA9zibZQs3etkRQyEudqjIfTxumLmxayBVVTM4cExHIy6/
sH7Wb7purJklec/qEZebGWgDcDz1kLRyuQNgpW8RwRE0bNH8AUbUPGMdEQfh0JYORUyKPORVByJM
ZwGkcggL+e/apu4xY8cOoBbEUYf81RBMp3pUVJTtpRvKx1Pq+QQR1brtevIYHM09/71xkhKFfFN9
UFZL3jCP1A87/ZeYf6iaRc9D8Oi+FuMUsoOT2qHij47ONUpQtVUFiYdHljp9Y0JhvuQBkfZJn+Sv
ZdHTjOdAsI+WEfVrNfL6exMlzSaVgP+FTr0GhXfV6Wb0vaxAHjQ6pnTSqOz72JgC/0L0idfPOFBr
g4qyrP0jxEzDYMjOZPmugTZL2B7S3EpHJ7HDtD70wWuOABQ3yLUndNMetKt2rJ9iObb3Pnr6+4x6
eh6wShUjF0Y6+/3GipijkVwOZ5LtRc8lzj44Q6fv7NK3Dz7arE0iWhARLoIACx/PBs4PlMcihijX
DUZ2N56ZpTa8FsrterlXu1V2d16T3HavOZLAAajGJsd4jOIF5TFNMvsqib4GJ+7MPwuH+jgUTXCy
tMCAnoxeQCkkyJtJuCSkWUX/xm2rg8HO++BHbv2MQzrfjVkYbzjUELHEYbufU4++SBdSN8gArNJy
WNeFtDeOdKwdXULx2tgcM5Ud/va/qVPFJorE2LGIh+jUe3nT8qx49kS5LgREdHXFbD0mvIULXo6Y
Efb2Q3zVBr99NrSieid1boLTuRobOgG2sMRrKejmAekB8uXogkF8MZaMD3vvYiaZB4yRTJ6/D6MS
eixxAcYa9hKhOuoUb8mqOapufsW7PsGQuoEyI00uHssLIv95iPeEIPOqiIeheTLwpUuZGvRTyV5V
GzeXfPRfbqFTyrf+bbQ6nOHLYtMti0/noIbtm5LxWeCAXK0cvKqicBlhivgFDxcEUVLJ1COnCsB5
hme1VDXqVyw3KS1AvGxwJtUPiHEDgsD08Qu3Wbamt9Bu2iKP+bVLMF+OKZJVmzO99wIM7yLHPua1
757ZEZiYYNuqC+sFJjCNoHhGD14HyXZsgMQ6c3dJBE2f1GU6N9O1orRgYGn0bPObpotvBbNL3J14
g2EDUXYBmpB3M8jY8skGCja6z79t8DSafxTtj8rmE1RZ0PpU/kSlNJ7TWLTXoAtowyVIyWgOkK1V
6xQSU/seSlpJYX+LxyJ7000dIUQEqZzdHtx/YdyjSI9fKpQifjY9d/GUHgh/Yvwdmaja2HZdC7eJ
T0boVFsihs27bfYfcohxvGR9ee2y5NVxrRkN4Eu8DHLoI1b3/I442uct0wNA4X1+aKaWMqmAe014
54/WRMwlWjKfSNjmsxVW9cvF8V5L06E7q5vfxhh5vGU2OM3L4tvSTizccHxjPNivp8b4jUIEvYha
qEYkQiOidWKbOHfltepeqa9gNc72Me6Dr2QKoscOMyBMB4gdqvyQi4tSfIUx6mMIO/Z1bnvAbwnj
BG3yMJGhf8od5AteG0d7e65CXor9+m/BxdwsaxZEx/LPuNy2u7xmeg6Cc7w+FvzccJPnMZ7Lo1nQ
kAnSIj3aC8NA9axLTNbrLE+itXrOXN7yNDP2HAzh7VQHX8swlEltooZejPs+S2zdOvo+rrtHGJ3a
eFLrZ9imSm3r64jjBvT+L0ZIUwIcC8QOF7R7ZWa/00KDkN/R7ArQiarsv3kmv7DKonZrJ6TCzo00
z+pemnYz06pc31RMVy593Vwiqz20hsM3ZYjIOPRIo/O0vAfLfEb1WPiXHlP4mFAqaKABs3IzuWVF
+aqOOxMw+yoMh26VLtFfbCwPnAkDOyweBbIj2oO474cIJAy8Yp9E87vu1sVNtxrcPUVZIiZPUnBk
CQMNg7FFDAZ2FSg9i4sdU90rLfzCgeXvSQ5xcJeW9sHLdarGXtyKyp1f0CRsS3O6QjaO1nBSyo8a
f/8usDPE8kEGOMHNJwL5kGuom8gxDOh2M5HH/+85iRPZtaeNmlIkR91lidVnePJGoMdnOMbZppk1
OhxBHRPEFhGiufxAPfQDmiTURErB50MuZh3Aw9GLE45O2EPLjcco6XFPPXSs7AcIBX//9/lAkhUa
z1q6n1pM7DiWgz3V3YlaPDjZAKXOcJ/ZBZBOcDX6lLRYkfzUG6+9qTNreSQIzDu7BCmrqdO0KLGc
Je7V1ADYaqNcspvn8IodKjxAg3xrJ5HLTSARLM+4U6IeXb7DoOzCmKY6q2WbdNd5bYAixAuzrIG9
OdDA7ctDyBAV6SV/cT9gs98p4eEjuhjUS7WtlqTh0Tg1QWSv1a8KEqbPYZMgQHTDuzsSMcL3GU1p
944poDx7uXdQuw/Xe7XjviR+T7xCHbbOwk3DJ6ft5AXJs70qS7uHJhTE+NcILCsthAdN3cGoSZI/
fQxCGcCNgAEL43kZg0QhFhXgHcOxo61+Lg38rxK2+WoS1XBQ6ePqJi9849TTTs+88UUtI4BoXmI0
zxG8zqtXBUz+QiuB3BAV4c7V9ZxoLC8iQshEzVqye2npqrVvUeJHF1W0hhMYhdg31ipqVPPxwZQc
FxOK1Gtp9ftQlh4Y52to1v6byoWyE/2fbgn4aklKOQZ1j1jbzttD7NjJXpiR9/IIy51tStlxLMur
aUNYJHrR/TmW4Qdc6Ls6iLXWvyMZSlbjcA1kMn338twkehkT6BC6+g9e1Tv6nT915OFwJx3zryTw
cZTEzoD/wiZaTdJI7qLp+xSlX+qrdKqCvmpqNwc9Cpy7JvQU5l/lnUB/izWNg+nMDAY34gYERfGc
F/XCITLwUg4dUWjUNUR2VL/NYM5/9cMb3UHjNyZ5Ns/EPdMjiuebyCQQWrZjN7JVgoM6t3QL64DX
kISlHoqlcocs9jwFJhAZElFWtjHI+5iRwLnqSZE5p1yyK6129xKW+ApCFlfMtPyz3GlATDyxmkQr
t0uqQzOSG0C20IwDj+i9IoqOjR5qX96nR0R13Aza1/KcQHmzcmwRvaJlPiRcI55tQJos+uUSa0BK
g0oyV19lZxHTENv2P1R4ObiWrxBM0Cp/CiS98XUajZQkoA02hSM/RzcTP4I85xoHIgByRr9/xIc1
IrtXjoF7ueWT9sqO+ZGX7KIqgQdj4agy5PMjDRmcMYYobbgSCY8EKRxgCTKpOaHji4B6jDRsMomS
XivEKR7c7lT6Fe4lwDK+yYusRHySeVW9B2aLSAEvKbOQ5Npw3t1FGQSMxa0v1oXuEBUuFq9lDJia
hoslXHI62fGRnZR3w0ynb4SW5C89LsZu0Ruoi6vqa5QQjLYG+CG+fq0+zvbwrJH50z12MxCdqjTW
fwampd0bzbprRuJvTa9mJsfOLC2m/leZTblJP6TNfw2ZWDJ/dFG8sD6YjyrcBRpxMRxBhlzwJyzj
9xBnykla9AgpwdpnZIj5cvLPv8hIyleZzegtioJ/JCbm12BEzMIkBAj5IuNhX6EE0jM+uKuujVjw
GrLPJtR+tLytj8Lzp+3gwKqbFx019TIeEK4+tiCOGdfeW0DX++mxXbL7eHrymDOHSKAmewWf1NnP
IaNZT1rWlkywHB5wgOCogLHYGthlw5IRkmaY/r2b17HP1qpiDVsNXj999G1Y7iGt4o1vR3OtLkMk
qv57Qfp7kXKRkemyuWoVLVqtk8PO0GCHrUwv9M+PJRzGUPQQBsMTxjc3gdFPqvA6EXG8G0KSZVS7
AoCYe/UsrCRL80JNzRCD/vSTUuwfKmMnK46+BgTYkGBZmAAmeyeKJJoF+08/de0pI+F05QPGKxnH
kDdiR2IXFBQ1NK27J7hDWE0ZlN0ehzMIg2g/Jyib8tgT7/WA1s7V5XRQm56MVX9VdNi0c1I0CtJo
33FgJGsZJdZzopGTgwSXhCBysYyl4qhaYG4Oau+JzFt2pFCcNnkVG+vYa7oj2wZn5Xs6xOzcx9IZ
Pj+2Cbwk8vXo+D+hbwmf5C+1ssZ1Up5oqCBARGHyNMwy2KQL2azPZveEfI2FT0Mp4PT40Wql6KpI
xV7NOc453adl7zqiecFH6hFtH28sNFO9TZuPMehMum3JjMADMAJDKba+kYLwJNntwo9wSTbJhgU/
5S7hnYmk46S+DozO9r4gpOQhBe+rfqvpRbur50Z/iZe3y1w7q9EnMwdN3ItZbSoP5yn2jLNoq+Si
Q8AC2BochGF9trOssOSNeLvpAPQXXbJHe/Fk8lRGRk3YhMQUS1KOVRbeJZ669BpErc4ePCl/RiRm
pF5OFqkcfqq3uRj57yTo7JK2mtaP75ZxiF3OyKxlTyt4aV+1E3tvryStIoi8735rZ99jPT+4NnlR
VdDpm8cn9FB/234KfszTMCraHTI/jV7UqHQ5Zl6v1TDJXCZK6t7/eei3vHICS38CiAT144kY/7Jp
5Vs1w0sl+UmuTbfqr0JaW0JyyZo8hv1QXUe2jeT5mRXwDk/7H67Oa7ltZduiX4Qq5PDKTJFUliX5
BWXLNnIGGuHr7+iGz/Gt88IiaW9viQS6V68155hcBnynWhI7D6ZLrLMs+N2MODIRzFhdyrDeF0A3
do7MMvXkQ50O713TYA+3CLfGr1DeMaTZ0kbEJ4CPYy3R/mdDnmpAFfuh19uDZ+TDUZSJc14/kXWX
mDpqCfk5Uis8DU6bX/Ci3zRtyl6jOXkGdj2/j2P9RW477FHxUsmRRDOG0p1L2IyNBU/Jg8Cqe4/h
gn8ZUg1pwVIyFNlhhJE0/1QCj3/uD6bY2bEhjq1Mh3atFhfp0BotF+GQ9agkxTryE/g9mHDGIB+2
9eLYaI2f1QE4DZqT58DOgD3xkIG5f7B7J9iWlcepoW6ezDBNr+TvEYuc1BVxNAAbOhuLiir7DIvE
WoD3AKPMKraYMGNIrv32p5k1Mrl+YDJnB92uWrKFYmzwuLw0H2VFex6XvDgKBweX54Mhzk1kxnIA
ZboITF2L6jWtLA3XGxAd0MSEg1X2M5Tk/n4e6A101G4lEXFpVmAU1jMgu3L9X1v1deTvHV1QvxHa
d52djsyI+odWh8VzaOvOdZRs8pF57t/eWdIyBBrqBQRKkwRoV8GlK422XYTekXXJOk8TX9vilc4L
to5gV+TWeNhq/kSG8+QUXynZ2C3o0r7q9HsLRzlIuYiOmdY2/U71JWEX7EN2JYbViL43qjEplpuP
OiC70WVENdUE6PTHnOO7VH4yiNvSKd+Xgv3XaOrnqrHMW+Pmn8Ta1J/M0VD0uKj/ug79aJZTvHp+
/8zxV/8eLDe07lK2BfhW7aNuOnTPLHJZPn5VIb7dqBzq92LquKuNMjhlpRFe1pULweJHki2Prkbp
RbsDrJSpXfoBpjTwg+q+n4rjRKHp3lkj2SGcU5WNRwjMONNsFluRsYIfOosJu13pJpGpeAYY3P7x
NFhlTj8/kThKqN8cv8XjbNyhb89upSZ9H0YLalO22Bvh2pwvpk+7nPCfBxVtuALd8maBaI4+zQGZ
7WbdfsQStXXlTa2503xc6K5gmuZl1hVXwMi40MHTXCcM81ubWSWDZaaRLqjNRz2EIEBkN/9mVpaP
g9xTP7x2IRbV82HcNARlDkvyxYwSgMh/3wLVdBnha6JyawvyQcKR/lVDZCq5W+f1/BFDEkoFU+Dc
g7KsZgrpggaBSVtp01qvRYAgjgFwB4GkBLOH8a/WWv/axcmfgAX+dQnJVGsxUFSo3V+rLCeTN4ru
1N2fjpIaIogUMFrvtUNbfLfeIIh6UNpz7AIDeLdUufeqGiIwKQhmS17GmLXSINmFSLuO7rmjw8Cf
kvG49HbyqHl6+LBOrSc7dU7KIrFQ8wExtG2CeHTmkqUeHVytTdf2gC97BP/TKOAY8rT2K2PL88/I
EB7sZQyf1AN/3zs2hECBGR6xp6m5muC63yhLH/dOsikA39wFxR81SO4E23OLPbwRXC9j2d8BgWe6
NI3tvpHLZ5YYL7FeZSc/TUu4o8TSlv18VuWGjScBzi5KzDAlJqcMWAdKjtk5VRR4ubFdt2TV0lcP
XGkN+dEUharccEg546Zk0rZ2tidtfBQR1C4syc4ojQg6KnUc+tNe2e62gqMf45fhJ+HQ33QSnxc7
E9d8KjryR8cjZMXNKv1xS3ZigUd/rgnBhGLwjSkdXic5NsSrZgEkq5jsyHlitHj9ptPxfOEC+yhj
V9zGBtmtVpE6bHcaJQhgbYAD0zwhG0/ivS6/M/XQZdSa9NIh48jrPdSs5BE4bUwnjKkVgCjGTqGV
bnJ58jSEVl+18MwS5d1hBPXu1DP1EBjT35dGoMEkl3+q3qsrAn29ugt2ZRvnWN5hWN+tvSpPgPa1
9ZKULHljISPD3F3iaSae071L6/iy1DZ+j5F5Z9oj2LFmzzh2hp9CzkZhtc6AnCJHWu8ZUHZS/Qvv
4XpI0PK8uS/z/qrWttzbIYYjOcUkGbXsKf9ECH0wydAtr0/7lENFD2tmJ2Lt5AyAhP49QKfhgK5j
TbEK0bC9ePgTOYlMlv8dHj/LQWQk3xGYDOeuz4n2DR1jB1dnqo6ld3bM18AU809WxzRK2QnoyHHk
MkiJC/TsUHl9evNIJtlRvM4/rXHndtOPiK31pBQV/8Zai4c0JAmQ+4c94GY94L5GqyXeOyI1FnRr
zx1l50sbFwTMpsFprT9dcoYwzYvopjSxVtW9VBF7eiY9eQUAhvWAQdARrgMpog0iT9s3A9yN0Rye
WnPEH6dzogkqFLEhzcLNIqz0WAOzVyNZYfONDBmpXUuV0pqlZ71fTDO6JDbmLfVski9n2qmnOLBO
6n28/yFxnWz+ZJRbxhGl1EgTBPpLXZndVZXwVUEP2y273VrbptXSEKWDMZ7/wsODF/zHEizb20Zx
1gqxr/0iQ8pJP02110qbgUO6YO/j26F2h84KhgR9Y1q539e7Iw+wk5KToG4udZultkWGc54wKuEj
P1Gk09ymk7Mts9G6UiHfisRtmZJOdOLI8XNubvphIOHAvA2ELoIH6wOI/ncGM0FB5qEjzsnc/sbc
MB+UyRarA2AHWTwIq0q3av5eJ07wkJDnwTDbzLZ67bxAmE9w1KI1VbElPbSdKznz9/S4hgjgDdht
xKnaSefYvM8E8iCTHHBMe5xB6CSSIweuSfXsXD//id2qPtvMQY7EOzFDVZOWziO40AqnzZSP8wdr
8nvgM9HMtYUsuJwUG10U7m7xYn5rQ6qj1n0A/fSLKjXVtoM3lKKbgsS1SN5VE0Y1bwxnRxCu0Y6M
1WGhu63RPtWJ+Q0jeXbulsY8jxOGtSjqygfVkkEo1lC9zzcLnNx3y0ZlpZV+/CKYIh7S1hEgEKS2
o5gwunqdeC0CwPCBzSlQdM1j5BBVyXfT3UI/JiEna2AoZV61RxHUbR1NVESYA+YkEBaBHpYTqHqD
P80fKfmc8pvZsDwzKhx8gjO7mHBPQ5y7XMzfIzP+CtKguFpltraN/3WGnV7QVHPDhihWPFscuBfY
368Iw07NJOIbDCtk/0xwt+1U1u9APAFX4vo5Th6kXhxRqLp0Gx8IfCa/W0hTz1L2+8o/R1pTP2b2
BB+7xJMftP2C2ge/1d/jL42Ag6Yb4rg4aOCoPpgM+u2mLNL+tSzMnZEa9R0+j+KxyjmerzXcXCx8
iYw2Sytoju5s17uwy35UBN7CAdSKR9u1+NaSnkLR18gX7qjGPdACzw48CQoSWhXqRrLTqtlNVklM
GgaI177oCEhnMAPGgxZG1Iy/GgschOoF1rr70aScglAILOUB3eBWg15w7QxkvJE5iIPjovRQL6ve
sBFDpZs+obRXQ9klr7wnmUevzuHofDBLmsa92ueXDI4zQ1N0C5zcDYIicqmT7eNi2rHqQhxDOkJ4
hDj0zQDJoXFIpO6i9GpLPV9hd8PJWBjp7Yxop0R1Y+MM+AUq69rNE8IAe54eE7MmCqj8rgVadWrk
qgNj0LspIXAslyNtgIGIv/OHej+4whtqYdyiG3SxDEjXP2eBfFv6zp1VoExSHyhJYh0e5fZkI8f5
W2HP0YsZgcaOc/ycTTxrtznpESL1pIXePG/y4DJ1nBzg7e9rktWuan6uxulNNfdbj7MGmE0foZoP
dBopozibtY0B0ckdMF0GSC75o6vxoFpJM69710vv1Y2T7qoXQ8xwo8JoHkz9oXLd6bma9Zpcsaj+
nBzr77P1vcmOD7FpOoB2l/lSUlR5aYDDDMEIE6Xv3PTRDuildxknxDORHn2shd1UlZ3Mfpt2MVvF
lSwEsU9i5g+dHEv4ZLQcUxa77QT5k26bv9BTCQprqzoWvogWipo4QoUXvpMTlb8JNPmeXfgf2GwA
sDhgkMe2s24OqX8boymiFymHhiZX/4DnEz8wJtG/RfiG0UKaSByn5tXPUjzqNVAYGoyXPmBMByh7
E1aEewVSYCDiNrzj+ztqNOlvGk0IwBg9iJYa0eJ/H+rE//syQp9zQPJg7nT6yoSoEYkkPBh4akPB
OjntaRiW2wD72b7JIGXhN1+8kxehlVSGGR8QJ4uAB263dZ/xy7aF/qLmFmmE6R71yG4wIMPKbMVb
Vw2evqPHLcPIbYxe1hC/LGYUbFZTfGeioZxmmmupBaC28F8Q/o50XRMKqiLA1ji23nCDWj55qXXU
clLX8lLIUQAMv2ODR2g7G2n3NDZBsHI7qrZ9wXBP2FrdcMiWzAHOHtlzMSE2QuIQLCNYTlpb6qGT
5uHZdLELSDcu/doGN24f7dfWEDXsHVhzCuEpdXCsWMhs1Uvf6ebTNytBqank6kjSNo0NqmM9S3jx
2B59jq18S2N1aYbye9C4N7UFCxH8RDzunHuORVg7swOfK7rCKR5RGxBzpAojVQ+pZ17Bvj5OvthY
Xb/pzU+fzv73gFbWftYG5zzoBXkuCWhBElfaAzcNvR4SvnYLPkcEuxBP5vFdbbjqQvZir9iTIZNs
MkIkmWma9o/a51CaLk+jZV44bRSv9bx4V8crvty2j2/MxON94zswI61eAIDOt4yOIkIiBYtSJVE2
IWG0LQoph0GyvM/LuvupaT4tK/mq9RsU8Xk6HAZQntj5Qw4u0j3OWravaueslA/MS5JvFs2qbaTB
7e58dJWcIC4LCTFrZyjnFXZbE5bfaYWF0AF0lXOfyockFtl2zVzfv++H36pHqB4qJ7qlJK6hKayL
c6Un9SUVSwsiQ/xQRWPgWt2lHp2vkJtwu5agrL8MqXGmbAlkdu9p/+9JRpQ+0qgCW8ENpp79ezCx
i5OMhLVJK2frsYcetiUT0D8kUhjcGQzsceBONLv+U1Y6S2++WQun4OnPGJbzkwY35pT4OqlLXfmu
CwE7lPPx1XIAwCyFUV36xHsbW2He5QXR7aHJ6Qbp7yemI06ZuvErjumIJx1jCosgsrNHdPxzRLSb
Jumc2LdJ4WgSWnBAGDZRtvCFyGlLpNOCVa4d1wOxxrRAfxZzVT36gb1Vrwo6TdfQMOuTWnfckja4
3QBUwpd8zwd+XJraPKsm1GS1f2kB6uVwt14bBho3ZRdtCFjY9TMdqGnmVt6LYMh3ke9gHE3ihgxm
rf4k3MHeBeyMZ1EQSRwFmHfWfQY1/Ld/Z30ifqpmk9jNL4HU7NhaGNIKM/rdSGereojTSb9TA0is
9kiTIGimrfY25SI+DCYw2N6Z9qPR+U86omC6InX+V7hc6dpGC9zgs7YTWj1JHX6Onn42qg4cXpdc
W2jxb8P0Y53e6YgQqsXt/3TAx/WAtrVW19qNSB7kysbsPnTJN1XIQRqPTx6ZTJtmdAMc+9mptRGs
NrSuYFjAciuKrercsXrSoJKh2pzRg5G1edDJDiyLCJRCyi5WDPleH9FQSjiJI08ZiqSyTHADFxvs
QZ+hNYzsDEmCutsaf28bwWeSjTWc3tHYT1M7HUe0Z7coLIIbUdNMKsE9eY3ZYLhpo0uOEIRDOXqU
yCzGs3JrsGiScWLReLAoQYKx+GjH2nrzmvqsRab7nnjeNQot5xd25mvZDeQymd5ORGm7m4p3qNM7
Gx/ZTZc/U+yBWHEyn6GTfJnpQmqedmooGfQ9Uj7slVdfW3q4E/l8pv/uNG711lpM+LpxeDRJJMM3
5vprU6bPUB0lBl01ZKtQdNAuqAfVHVdDKnrC+zjWz8Ry1aDEDTACWlAf1zOEa3KlJaSrnxrTtFC/
SVs2R55NMscVUQXQOxO4TIciRhj/dzBB2wL/XFY+Cjto97FD1uZ6yVfVckQ5CsdHStISxyrv3Za5
9BwQsyjbv+zB/LoVpqWxfYAgCEqHOLj7XK/7kycVxcUlsjz4ylJY7GYaO2iCUSaU6hCHbHlSS2Y6
2vnom3tgpJScrYn+VjTMbxYLAmscALkjYakRHIehG0wAim2zda9G298ZtJ9OSq78T72cNTp9Gd9O
2CStNOKzDv3d+tFo44jI2kvJlI/H4RLUvXFYyyB3BpPCVCo/VY4MSJrmEhdd0GsvlDLd9v/NcknO
Jo2PJgu64uhiTob9oB4aZ0bxbcBsVy8F3q7CdevrrEgkVHnkaaTee7jU2J17xKOn0n6sddM+/mtI
qGc1FrmNMaMpU51eNTPQOQE1E/8/JcecONvs14pPc/V0++/v5Rmsi9ArzupaiTN+9M4gAqYFo9OF
yL5tK8teG83d9Qk1ZscmD+2O5rhOJ+5dPct60eIpJMBolIbwWTdQOnqW9ageLAGqNS/D0PlIjDza
abmbMz2s31EDg7qxjTS+iqSPr2Nm/8lBYhm7Idfbi46vYRtQbz2RYWm9qrGH36DPYSm5NH5eHSqn
NC9pLyMa6MfRKjHfnTju37Is4cgyJeZr1k2vg9Qg0oYS+ywaOcYQQh9vfQ0YX9VFzcVv4sDfFpkP
gdxHeGvU0bP0g98z/ite0/K57ECvl2YoPkYLpegMeWt9pt6jUys2o3xvfaZnu9EAXwzbNSU99rpO
URG1ErVJh4xDdBpyDDEFwfdJeGuFY2/ILSPDXIuGazf5rx2kn3Nvxgak8f84bdUzh6BWykrUgibp
S1E8iJeOcNRHJ2nWV65VNltOSvOMzIW9DvFHBp5UdQ7bDtv4bCLBUUegpue+YYQS7tR1as8VZaf8
O9fKmEotR6au3QdpAw6zRyGEcPy33nvltw5VNWekYWYaOv82ygbulrSQDyFMjn6hsm8Exkd4Himt
oKXe1dnyvgTo2RHI1c96jDwiTokp9eh2MHVFKc1UODq0E+o2z4qYn8klwuus7726PNj1wcUtkIo3
SR91OBGo2lpSCKyOgaCSAKYRgiW1j3eWXd6VoPsh8y5VccJ4h5WWLdgGkHO27ML1ViwKli/YKJb5
0Y9Ozexc0rkhUfIXZ8oZlqST6U/W3fqxRAOTAirg+VA0sAmNvjEPS2Q3/iZ1bOe+rb/wAyVMYrrk
sZbPuoBgCbfYOJFhHtQIZwYSs5E6uKtlhNauTxFc/GlagfzRaYhPlQdb9I6E0SiplLHAuk49ccwL
8mO7BCT/P6pcq00efguchuRtMvWIzkLmDLdzml1KZKs0jgd+qm75ydyVjlIbTx8Z0QjxlJ7XFWAl
M5g4yClqRU/sNKyvZACAyZTvjS1s3lV1r92LyXCOmefv2SYlbwulrHooUvwiHRz3s91+dBUnPls2
u/zIJT9YHRGpcziZxDUh3NX8XXL4WiIJt/nsFzvzv5OGOIur7ZLF3rFuTIyxjWND7m4mJjfDW2wZ
n1rqTY/u6P5iDdvwx9MLx0KGczGhMB3RLZEWTS96tNh3hFM81/QtLsITT2oY28g8KfUsa47MBnBG
YTcXvo7IL9YualadzE68TUkrWrsZ5LCeqnR04KEAYxrLjoJjXOCpZw3UMGbGUp1lWkN/U68CsgXR
RrfICDF9WtsxKEvYYB7lqzzxlb1PeEU0H5jLPo6zV38mduSSnURwkmOzTirNc2QImEjEzGVFRnqJ
Grb4XhBcTcu/AoOpvru6TTZPBHq6sU1w6/Q3z5GEY7p6+2662KhXymKqfVedu46ePlgrbasKbXN2
0sdqoN8wDvflEHe/arO71xmwfRg+Al0/3apJZa1n9alhqsc+Sz94So1pF0q1fuol9sYorVtjRbRm
bDutAdGa3YNV+KfJdzjyRemvVXkChgvmQNrdrXL7oPkaSN+8n9pzomnx9R9rDSzOeOUWCo7BMr1Q
53ZE8xGqXjkVw6XOwGdnRhHFKaSa2fDIG+etf+9n5nVOguZAs2jaOyYRtxpt852PhPJX3evZmQnv
eDLS/L2KFvc5IWlobw45okTqh5DbjdK2M0P/k54r3F2R+J/4eJF/tZSnc/rSZeNyNHrguibDbSAz
/rlaUBwYqX5hmA9qfpj6Z9UJTuGAMX/aJsx3bosPSiDxKH41ly+hzqkNPUPC473pWxlDvpFIlMGo
BfNcOKAYHCLcZ/3yIviSH2PD3RPasLzEIW/VUgQULZjPAQO1bLdtco1Yz0//82ycSBEYa0ka62Od
cSOeqgEz+iWNCSvOXRptnS68qyzRu8Yd/jDtPdJKJAUOq+HBnjw8laD83nUT6U2DB+JrDPyDlSba
d69M53t1NQcz/eSh4lA1D4BZXMO170asTBuUTs3D4OjOthkr0tfVWHnRbYyIUqnTG3SA4jBzTqpl
EE/ea416byvMdjgvjjvePEByY+//tEr6etx3dhSEuwxm9iVu4dDWGg68JkRhrxffSFr46Ebv3hfT
lzo/DBX51kU5SzkhRS8iC8ngbhmucvvd5zM88v8uW4PLxUVaRbP1DZIx+jSsX7pWdNtUQ7+uIVdX
gz/8EcV59H462GqJLDHtu6ihC+yZpQP807XAzYCiUMPLgl2egcsFA/mzT8G1SlKgZDlotntx1GKY
U3VQ67toHJtPm5qFocSb7uftRS2ZaJRSYtV8sY9/BB46btXEz0Co7OsYMSw+I2YltnYjDD7MtjPN
gYNI+2ZnIeB/NmyrR7deGW/lPCAVR3oMP66OTNLD08l+sFua1qVwsk025pgO6D9j0KCJ1eYvXBLO
GW9w9zjvSJgJgDeAs85x+zMvDY7AwlduYxTBVeBO/WjnzMKknWBNYltFZie+jdZiPfqDBU2jyrDv
8N+sVS8pc6QU8qupl4PfiDskZxfNTkKM8O6nWj5V28KSKUlNc1yAfGPAg4IVNpwTLNusDz2Rgxvb
ds/ZXBNEYQT0AP/rL3I8TocDzSQ1LysM49cUVM5hCP17pSBOqvkDo4f3FCd4cyVcQcw95494Xufz
7tQhsin6tyGLZH87kYhT2CyiNf4WoYmAbxwV03t1VdcFIPWH2vfKnYct+9XU2uc4Er+z1JEQSWox
iqEezEPxRSt4mL4vxQgS+E8xhofeHTzW8uq+jUkIosOzCboMHMNgNJDg5aI6BO7LaFZPjqrDICwQ
oxTLVR/2S1KG90xnEzwFFkaZxMuOua2d/JfFyzTA7FP3a2pGLC29wcy2yqwMZJT25ojhNcnN8Oz3
AzAwJ4WZreoMO+NMzVkjvHAiw7+XGjf1YAxdSBc4Jzw0i5ZfNf/ezc698RwP0a95mB0S7Dh+W9Fc
fIE+d9qCuIOECYqBIwMYaYQA2S/KU2uZvxEzDff/3lcvMfe+lVoGTERKp9SDnS3f5srW1rdCt7e2
dU8+VTSW+Y36Lj/YUU+XfNSc5AgMANU/Hc/Yq4C4U3CoEVv8g9j7uyLx6WWpyo+q3rnamUOjFDJj
VH1YJIAdZb9tdJ0elLktuXI8G8FBnCk+MVtjPiMQA41M2wtcrQlkinL4aRYZl01lRCdznj/Wc6/a
tCvbqnZRNL9Xptf8JONRFT1GbRMfscww0OWhvouBa7gdQC+yQ8wDl1+/mvT/Hd7S1AsPXVfemmWq
L27pXTCon8UABNLQaBLBC2CKJjSiF0eWeSx39DjaJq92QR0/o+5vb7psvNtotoyMxonwI4tlxiQf
oHR/9dn0yd6BXSaAratuOt1JlptBrgsUZjRwyg8LLStDk8dXL7XvAeCmLPjTMX6TU53+OYB8giI9
Pll+qsmQmfRVa5JHPW4nbG0d0gFdm6+C1M6NqjiEQHsLKo4O1UDViz+sODNuq7Z0u41DaRr6zg1o
P4HLSbf6rDnH1CvmK1KsnQs34R4FyTdOmohlIxmUyeEX4RS2jhOktmaru5TFQ+d82s04ymWeSAlP
p32uHIz6aPb3lY6JvTdID2dhe0EgzlisLuhSSqyCj/V5w/H+A7UoRnzxMEsQXS7AyILD8/cE6Ewv
lQjWwRpGhXNKQOcZ73myg2rnSkVLBV0EpexiaxiuZyYiThDdC1qHZwIx2FtHzzjhK49Oq9yXptVp
mMnVU1tUsnAKNICynnJYujBTs/x5KJcnazAx+uWY+tLSfDDpjl8YFeNLcUgUywz3Z5eYCQ46di41
iBtD3bz0dn4ZW3u/KprGmg6OSJzpvjRadxe6qGNr4jlUgZe0/rZxp/5bmOd3Zlx7x2Cs550q0Dl/
bkcLCzrX1y/fmG5laS2/aPtWP7vI+tMzeLuoKQaSDuuuntxqoxENtumS8SsYJOPGrJ8a2vU3JTgM
wTYjp+inx9QgyV0NAKYSMJGBYHJnW7BV4746hVyByvziY/y4g00AvcNyR/DcqXWI5LNS5x5WkvEc
je12CLzgNDl58lS6dLLkoQll96tiJbWML0qnzC/g5ZyNniU2wU5Ofk5auz7ltUfsT0uU6tqgoczY
VoZNAE6lFwe17s8pim08PDaEgEhnQUrdnd7hPfUThANRASyT8OpHDiIx/mxd3Ck/FipHdGYJFHnb
945wjOOfItUXVO9jd5xDweLvmcNv1oQHr64Qi8VluS80SJz/FgGkp8heliXcVZh59j7JGKfEghSP
JWH+PtN7sx08R2gzzH3G1Xorg7beOIKWN9dpetaF1W9CxG0nE3sRMyWJwR0RlzcUz9TmMacKAENK
Ple5UXdZhbAzmvmhJ3yM5pH93HEE4YTYf19m1oStHiI9byH8H7laOdNoMY0PlDvXXAYAxuTGXd0m
Z4IxkdUlX1khrCrXI90eM9FjZXXxz7kX/gbbWH8XVMttdaZHxXdAF/hpyTT6K81uM/OhaMkinLz5
zswIgbOUYEobp+ZFSy0TNV47PK5oXdW7MBCVt3iZj5YoBpr6Rv6CnfupKg2yl1rzZbB7iiFpnRiB
LKeSZ8N5RefOrfhd1Ev5oJ4NYKr2iYbGLi6N7EkrLX/Db5D+KvqfZtfEFzYPBBUSxz7nYXb12qHF
viEVXcTjfHPQC+8TS4/Wj9cqo+366TZBON1H4X0jGE+kVT0CDkeoYogJtWKVvpWxDi4D4o0RCTQl
chyhiJNoDik+I7KIpGG/jRk/J/XkrVpIZsHVnSj7D/VdGkYjw6ARPm487v9TxO6M50HSDf3FHXcp
gm8uN5zQ7Ivb9T0bPWKLFOXBBaKhAPH5mTZreBB1Hb+OuVVs5jD9TUZe8ioGne6zjnB/30Tx9/X4
R4RvuOffOtlVZuA/YkYsohFHjzpdae4VawuIzZFYHk9wp29TvTnWPWl7nWOGF9ow5SvQVaLVQyyI
ZZJe44EMMxPrLsOUZr4Qw/CAnmphCgUO+6+reiCidakD6452BR5jm/a+32d/dcSZkR07OduMcKrt
HOK/tqpdtvbMoHMBAGGMbOIhHLSo2PRt2hM0yIOWFuEVEd/JlVoz9daSLr+AIhhIs7IHtZ0xbU0f
1asckuw6dkPlM65zzTqKGDzLCAxl9GgqpqFlPlfcBlgHnYFuatqF+rMaJ+lu9NuKteTUhpV7nxeR
ieGLX7RwxUvgITY3xTc/s4J7pY1lSQgecjG+1zVuW0y+wWbVs9E9cq6ddg3DelkF1X9b8sEyXCrU
EvQol/yrr40jo6/8pk3hcBXCeZ5IV/ltQ8kJe/HKHY5MohGfkIvK4zJC6Iqz8qi1E5sC3+7GHM3s
aa7dmSwt96S2V/UwJimKmhrXZ1b9mHuj3agyAsERqkulp065ypQoVc+xw5O364/btkd7p+QOfIfM
Tyn9NnFiQBGTTU71oL5Ew6AHWOtGQ14cfmqRGABnOCCFh3xAE6eAuurBnALs6Gn1OdoZzFUprfEQ
UdzHGKA8RLM7TS+wOqUJ3H8tSQ5TSXdIGXah1JFzoo7inp42O3p0STbfrZM2WsTExSCzriACrUKQ
uM/xDgOa51Ql0dsSS64ePOKtoJjTDhR1/yeSpJ80TjUS2ub5EEjST7X0X7G1cyqnw9mBeN8BaLz3
2AtBrvnx3m/oCBU9OA+YifygbeBdE4fsub4uOcpHWfJz6Za35hhlXf6jGrovhhD1jyWs74fgt9KW
jH2SX+wikaDBwLimXsR5RgswEa8Cn3oudxYelUukFc5Ne1MSBfWgJC0EniJu9Yi+q8Dr7tI58p9o
1mM1JucbSxh7O6roF6IqF3aKmdu9Ci7VlCekXOtXslXsb00efY1u9GAlfn/VaWOfk2X6peTm6rwW
E5e2MdEynJVopLMqF1PNIHYtrHqlX0KwEB5ToEqbxIvSnxFBs0h6JcQGzliTI41whl3mkmRpact1
TDPrMRL6ghGn+EKp6FyqqLgpV8dSPKsGcsZYTw/fWVznYyfPdYbHrlhbRbn2MY2QpJrMoSeu+gMB
mhnkA9KlOpWgqFh7O0g/O1XtW1mtH6sj7fz5xTQ9cGiJ9zwU4jTUQfRsNEZ4Nw5xAQ2pSvZWMLdc
XESAFCOnuGgefyD2BzOjNT+mLLqkYwNaQU7sq9kxiIOkwldFU0m3doOKvkc8RVzUqisza/9ZzWVs
G+MNhCCGs069MVB7X6NhyfGCS0VOh7OizGz7WtMpOfppg1NFDVIivb+YvaDHCyaDjKg8OZVj425p
GRnElU3O3bSQR4bZAdhAwbLVzAjvUdDJIKA5fVoYsuH07rxzJ4M2mgBz+0Y9jWTQTCFsOjkF8UQb
vUh/srHQ6yG2qA1JFWJp0L7Z9sDRfaS3qF4mPp+wR5SiK2txKga041f1CyJ0+pWHc7oXqL1W650t
6XJrR5TsarEbZcyVp88PYWjL3yhOQ8KQgY6p2iI3gFPPDdo+KGQSexhpHQhIM7YOaHizvapHe6JS
Q9BFm4D2+kldjtVEs2X9vyxea+x98nJlhzrVsvDJWJBAu677VZAh8RRrSyetG8GOpL1gL7ps4XO3
0Ps19cOcV1hl7OWUIP46dYFegfUj8CoyUZwFAhehevDRxa7P/r3nyT/NRkwZNSSp3b8/AF91Iqfx
0k9zhVfAfR6VdiDJqQPkS7UeA8XE05O7LI5Y5++B9lU+fnKW+ta3fgir1J4NuFGb0tAZNjrFI2Qp
EKAFtYrmOtSqE/7jSmb+lKmOECNp3hZ5fkWspEv8KEJ9+dLgsND6aUs3t5npKBO6Az10Gw2kKZhL
/UU5Ph6iosu+oZTLgCJmQAcqU2OwBVJ8Pownd26bX5nUuBjoaDboNw+Q4pyP0oSfqKaU3lC0hyVH
pFLPNopaKotT3PfLW46b9kv0Pa2UMMDaitEpjY3ueREJQ2XQ6HcmyvhtbDJWD8hAwJDlooikuLo1
053qFAKnNq9V4X5T7cyw635VoefJNCqmZ7UIHyufrUy0nCzsqfXOxVwQYkT/LvYjIA+LMz1Chmzu
uiTLN5oFhZ5WzFNW8PGCvzkbvblhqCY+HR1kdji3AuUsgDu1glAwWtcQrdDTAE9x0w69z0GaMaha
mvqKUVWexc//Zjz1yJYzatl0iNxsujkxih9hZqugSSaoPOhQSO1+GpAtB9NxGby3xteG42r7w+N+
Ewh4H0a7vuR1G76oh/8j7MyW40ayLfsr1+q5YY3ZgWt9+yHmiUEySImSXmAaMjHPM76+lztUnV1p
bXUfMowRUopkBOB+/Jy91wav80B6HN3VMw2WALhJQEidn2hvNbiV36pON0n6jdEJ8Vphfdcyv/qa
47H5fS+WYENb4rpqtqlwRPvIpaORlyT3nYYBZOKB4jIA5u0yvH3fphpkY0eodd6Lw99wC02HEHMV
j4FV+JaA93o3CQJubX3+vSrlpLz+pWdQX9EJqEv/5jjErOgJ5Pqwj5u31oCx18yIcprarN8SHyty
5Wvvumd7jxyWpNTD1TUZjjYmmrUtjOCzPQxUpzsCyCRRtjOOS5ycltb0v4UaWESO28WmMpsR4Kd0
dDZxvByaGk0CcYXYq/VaYOTWjVNeFD0npqBgoF1ER7/3p7tHgxL1d0ydJb1iSyGjtsjByuyxWzYx
9+LGatrsWEQIbnNqYwRC0m5E625EaxHNG9DQ1TNSFmpK4MYKeDwJpsB9i+MLpWlZbOefdtXMjyyY
HgTXvK1Ctp404KoeHwAciEgbGVGTyPxwaXS9ah29q7U3n9odKdOB0131sPhsah6dFUcU23xE7yby
0N5HnBdfYSOHkMg0Qli9LidDi+93i0Tz3Zmb4qie6b5OByfP6MCq5wPBibseWuaWHt18U39sYyt3
pCx+volFOMeY2WaS56cqtk/DciYiEry04ZveYQmadKfK5r7VdlHhHEB7w9Uy53AXgZc9pz5RT7P1
LAbGHpx4s/ra43lTp2M17f7rQb02QkcAzd081OulnBS01aJdzJZzV9YzYqm9Id23NpOATdS72Pp9
aKfr8zwZf05t+mdQkNa2VkT8lO+u6M1LVLrNpajr6EayB+eZvrJxiFvxrrX6zyx35pvjpt8a/Geb
HNvcTQnyLQtlffJP4qAT0cVyFwC20hJrOt6v0lxI6GaIsYsCC8IuReL7WpwOFVfpErhH3c0BfuPK
vliB1d4zzCE7oEQR8Ux6T8Zi6OwWZK3XuM8I3k3JQl0bH6HWcGA3U3fDVv6z94evc52le8cKfIC1
3T0kyutNLLF3HHUyBggBvoSG4X4Q5HFO7Nx6GsGx/GVk0TW40lP+GCUEYGGkx3/VnZEjPhRVUwQJ
VlYPw5QjjZ6+BorUNJBjKF1RSBjdFFtbO6sI6fLEB1umtjIF/9LnID5mm+iXHBmDvGtET9qKHcJ3
dUX9Cxoc5Y+tLeZWAYvWv9OBNMRMVu3HGiQ2AwXrwxIRPotQHDrPsp6z+gb1YQPDPaE4Jlmt2wxW
1d/WL3WYlBvjHHqcuFYFgOnmAZ+rnPTquMHVvDUYNHGhHQMilgaisDT/4Ht0clRIig9N79Smsbs+
dWVmCixbHN9YdfciT75mHdrIowWJ56SgkQha6amrHBentt48bdZuE7SGB/yHH40yPshUc+wMZzEN
21WESk7CQrwvIjzGDKifCHSrDonOeYjRKlVKN0VbZTIzrRDPkPoyqbRdT7jXfR5Aj4M3B2KqxMXB
t7Vh1TREicD8eQ6mAYCOHZYPpG3lnZ7hWT1b5EtJyNUWBuW1dIY/IvbgzqblJ092laiyTW1MJj+O
y7SyIgslHyIHyhZ+DUJN1EPgYR0nxsrZ//UaPemUdAq8IYPnlLsegdippUewX89hdchUcXSQatYG
6Kky/aYcfWOdudtWgO8uEAo9FfmCowFJ8acC8UfiRi+T8bzuouhEjqmZTvdl6pm613l2TxOA87xN
F2PuvEOxLPnFQe13tkh8Vj5aZBHkMwKYh3Yi1+Y50eIjAdlMSm3fe/YtBJiRH3JhSj9rkcEf8Z3A
vtiLwzKttzQBpN41CrVl56QEwHFl/LIDskjUVYT055r1rbsvg4kcWukZNkqZwe1mPW7nFNlvYfoX
0+CAZjd+S2Zrqu8lHpXWmIEuSX5VLvYtyStjn1VQM+hNmy+If8ESAmvczMxmv8ZF/pKL6ajuqzKe
TZTIUl2nB5wUkHmwXcKFSbTx3XJz/TUO6T1xKS9G+o1ASrGLZhcMvfVLCaoRcR36GhNeZYUWfDRJ
WJjs8SURWE4UkNv3Meom2i1rcT6v9ygfRr9RlX5ADPXVncnCrqec5Gx6sYMTxz+SqUMFmh7IpXgO
gYAcV3l+k2EqK8b75DX+E4P88g6o9g74s3zRaHjv//pKGzsE9DYEq1XW4pvMaf2+JgS8svTj5JIt
qkRdtYmOd12gskxm0LuRc/N6AefSt9zLzKnpxUGXxkTGeSR+2b3QEu5eAmhW54y1biMo9pSiQwDv
OqG3Efui7Ka12KOhCUZ48WNiXnQieh3nF/g4dpyxD156q3zXktrhQJ/Pp1JfvgA2qA81Qi0SdItw
7wUsKZoBhEKZwoI2RxjnQ06p8uIQZjjiyey7+0vyEY6x9oqxOT9GlT7fLQPaMBaCHwLb6waBMxcr
Tg38kixnAxbmOXrR6/QXGxVCBWd23kGuj1uavxkMbc15HzfWd7csPqmhvKN73ZG1Mjh2dctKCV/8
lDNFOqwdHmTozG4y/wRvc/pqxPZb61ZVSq4q+pQ6pjGI/j0tFvKUjEnbQzmcrkCr4fos7XMefqMZ
0xzVRME33/CLQUczOXeo9q4gMaazB6ZqzWA9NdQr5Lhye15N5AD176NNKMI/Cy/Pn0uMfu5oEHCI
wQvPtD3Gq0nE4xb1m/CQ977z1IFGeK1saJMwgD+vy0kcknAibRTqoh5rRAMMrepT7RFQiGLV4n+P
xiuxJfk2lRkGI8crspTnR2VpzErkBNJgMn7peA8Jk+E0zhAiO/pum+KH8btrPNbIGwZBK32B0cQF
kBxHaI/oQIlVjmSgPQerSCMPum9ewlj76knFTcFg7CCWsDqlSc7JelyGqzqC1T8qMGRbX67ErDvO
m5YiWzEa2yf3pCbLeTGZV7p9szUzDDNtufSYfTM8x143tk+MmlsoRQWtA+usnqiXOQ0ah3oA8idk
30ON7A1DQ36LTVi9FFv167RgcJpIjzh3AZQI17kWBexJt0I5O0oF4F8PJqCyDaO3/GjbUs4DteKs
WnY5WLBDW4/WNiRUYoM0jPyyoAqeKcv6W9TlB8biBtmkprNzAhJDddkAS2X+RAdOFeEqKIFhIeSU
RKzDqja2DURQs/dNd+PxtO7W5PZgzg2enUiHdMg5eae+OzE5aA3UXaVaRJqD6k1hDAqTYJ+6mw1Y
oOV72ddjyPtLYrPyhf42RjRJuDXcxabcD4G4+kSMcsbAoTVYuvtPLI0NBgIHjImZ3XkvSpZZdXHR
2pJkYYSNxCbNW1bp7NWevAfdCu1d1paUpJtKMmyIE63op/K7a8NUPauv6gXhkT0eu9RoVm+PMvh0
kDtga9dfVuwrRXlC0V/NX8wUTRktjwOIQeMlhHCx4f+cf0YYMdc+PR9KPUVv1dJrB5IwN1jDF83i
/mWm8xaGA+X0dMP8ML12oRFgrV645ksZmk0cknrLfI/MOwXjYCZNpiNcFDifQ3icpBdU4Gk5sypQ
Ls1BvpG8iYtO8T5krXZfq42J9uKEz2LoCPpUYjz1YMCnP8DDwg3T6u6l1wxQALMbfa2bCjFA7f8W
medt1DznmT7vQMuJPa3iM5phGH098APgABlHF43AE/mS8OOeeYMcxmmTNbyUOTcHCtz4DHII+ght
9ioiOZk+1pPqvEcO8IP18oo1d5ag4mK3TLpLCisUA1pVYBZ8WttPpDrLAC+K/ObiusOfay/M0Gz/
kN2g1egbkKdwXoM++cMpGnPTdZ59xwVp362gIrZtIhZRmRyFnf1IjS5B9zkGHP3HHwZk4EdBREq4
wYozI5Glf1zUZDEY8QLjpkRwb/T4kZSLzdKG34ZgRmjwryz/N38qGNhegEBtVfeWYFSqMaS1R8WE
m13Xpz1XlPRiWbHBB8cIzYbiqGbl1FtALdUdo1E3rf9CKuOehpqhjYdHmbOL6b0YGvhFpd5R/FsY
j58i2b3XyUFZ2Sl5gzRw8ghZa4b5vbaEJCSmHqlw6pwgNbrzYqGKUlP9mbb9PVko30YIwGXpPav5
idsgOY3dBCGEnKnEYngUHL6uRueZx9q3zQ0vx7uEcj09JGT8bnPfeLdqJ3jqrD5/J1wR8Lg/PgZ4
abhNmOErGdfCMYvUoOWlTTqKyzafToE+J/cwtR9qOTQ9XBV0ScDdyBqn13QyS8nb3QUc0J9IDey5
516p/cQhqlzjmuHQudIlwKyi3j08SidTxij5HBpYIAwoqJV59bS62iAZbGS0HZP+cvw+tQTCc7u8
qBZxCxgYVyYAmlrbp5NTYjVo6ktsDNTVxDMQkDSACvRa6zGF2Yj0a3gSEU7fwDYxVY85BpZVZeqX
0zNRAVpoiBczQDjRE+p+iZMSWviQ3XUBv6cxrYUZ9FTuNO1PDeEXMXDOj3XF6KAkyU89PXR9Fd44
b57m0A7Po8MgTKVokCo+rAquVKpUeIftNX450H72zPY/NY14Qvbcv4beon+q/c8BfaTz+vkT9R0c
17buMGYnte4agDqvRCNHu0YId6fWXhXwPVTjVTWCXHyrm2H8WppZdPBjt70segiHBFzfVqPp/4B8
BAolL8ROPfUn0tkZmde8lwkAa/lZqmMjXJL5mFMUPWXbCv/sV/TC8blCg7N3Ait/05cFjI5vEuDh
eDs1aMAIfEZBjd24KuA2QYbfutKZ3Sz2dFaMM2PRAfmkzXs/uVA1JoZ4sdd8LLVhPc1UQUhB7w46
kCMk5WmjnqoHzQa+lyCGMLN5PgtwV8eo9uYDGF4QGvWcb8rKSH65HAfDuRu/6qQfMcV4LmZipCdZ
qA7yQbjJdDGr4SOWBexSRMFtwL/h/F/DlPJP2SJmVomoMa6K7JXhxXfV7jOWToLb/RtNQvdU6KM4
xYwJD0VJ7ncz4yyJxfIQVsU+A5ZEOYzcSjzHBmfcxecYrHrruj0R3an2vS6lx+nOcD+7ml0Cyscm
/Eqf1Xc3bqTHMn8F1h/Kyo98AldWQ84+mDGCfEJBQ9u17yX9jENLx1oqmatt3Gi3kv74r74v36bI
BzJWxdD/bSJuchMOVYznIA6K6t5FIS0ty3NvvmkGDwiYD5Kj8p/GUn7Eu3WWT2gMjszyq490/hXl
nnU3Y3feVDL3bdGdYQsm51sSzvVOTek9Dft8Z4WPruXCy4zlO6bCajdFHkGtU2bu1i3ZNOJgryaT
6UBCRR+j65JzSn+2pmfosZuGJJ5tLR115IPn5049DacPK6JLPMv1KQOAjAW2146hnYyYx5qzsv6m
+Hw3de4vd22p9mQgf81LXKKkBX1bUD7HXfzQ++EZYI2JzI/Cw2VsK0Oowqe8ZdpI4nZ7UMEKg5WS
Sh7mwKZ84P3MSoxr1CfVSdjldXBD82zX+GAl9avOgDyRymJenHnZuK5t/ZkmzavSyMIJgWtZCP9c
CBeUV2bqzxizyZnDRpqy1p5U1EvRADzvokI/IC82NhaBqBtDaQdIbq+OpQjJRKxqtvt52Tft4B7G
2NqpOrm2aVCDLHdQL9EpA4f7yYe2sXG1vGa601OZhEiwAFbBFQudmay8lNa/w+sOXUy3MZrXsYWk
0zoJBB3w2TuyrrqzRaWepCnakJxmcOnQave1/NW3NFK7LI/Rrx6R0ijIujOltnoaBmLf5dM5CFIC
wCh2aD00zblJynLnxC4Cee+9iTO6iAaaPJncqvUeuokqiBiYiOiHS6BHFQAD7js65sot7BAltC3x
/ksnqGUH5YMcULTzIYBLgxC2j4xi+qQH9I8QgoUfbkQlKRmdYQt3tJjJzJpcMKVwY5NTajv4eSBG
atuh7A32Kc7MVdyd5dVfJilTn9ky7pnWEFYXYoxPwtE/QFLuDrNW/RoN+x4MJB/B08AKFEC+3BiC
bJhCYErIh4nSq4fS1rw1beft1lnjClzEYZUh556KCwib+WCL6qGNdsxPtCT0nqNum87kfbj8wDsb
Y8h+qKeFuxDViE+o7G7dboRRVJ+8JrgVDvMiN1ugUkhgK2bzaGMvqfY1ystDstjiHbjQdA4mRHC9
zTVgeCYxu4lsQyZvTS+sM/6tYyv1vZ4dgLIsrWhX65wPaOCQD4Wo5ynCu3sJw/yLwg1NBX+jEQVZ
qFIWUs8O3YCJhYxl6KY3EEQGio6VhpyJLj0Uvj+9oEhDvjd+Chxbztr6+hnLSf4tBX+hRrSRncwH
RTLUGYgBM0OW7/oVrXgzxl1iVP3Wd/n3JRcHq9tmIQvFL6CTqfl0WzfDJc9seYCZmks5VMmhqBd6
+2WOhBedtIvc64V2dnbjlPVdEZfQjdobN26oRQtrJE5y/BEl+XFZEu+pARRzHUouoVkf+4ddwzyC
Bhic2pi8yiELg426y5wotLadE1cbvXQ/8AW6vyjlzpq2fGdSj9qCgPJzU1vevpAAaS1Nd06zPFWO
TliQN5nnCJHythb5H4M9mJ8Qn2BXaZiIDiExcm6TUTxKgXpesMRjyP+2KhmHnoMU2RHPbTc9rUNP
NKL9Ppj8XZsH0aWI536LmOKgVs88M3+IJbqXY+u8w1Qrjh3A5p16mvQjWFvwQ5vOY/7iJx7vh8SS
qJEn/s0QuLnNYc6Jk6M5MUAsm9AGBhN1VxqKpAOR6PoaWvm1GDWkJPJZXHUlvzAplaDrLFOX8YIS
4+IF490tBcIv33mbrVB/Vba0VOO0GydL/lND+j0A9CD5/SlMiJQHt7s8MTvHVs6t4WV9+0l91U72
8hItrF22mPuNVnTaNnZ/JtYSHl13rkjJkjP7uSDhXRWyzNRVdFUHwucEvI3wN9T2ezNtSVO2TRop
rRj3YdqJk28kyxsC2YcVjdN9NDM8Krl9EQzHnyrdMyiM5CxvwnF/WmOamW/E5YarFcUbqXk7c4Io
H3CpHCP6OGMSESYlL1zkkxUtNgJgNQcjgpyzFC3BcOHQp1e0BDi9TecmdP85xNjyEiZLzYQNtn7i
QBdRV2lC1sWes/ynmjyBS5ahESaHuH0SuvXOPcnYpBt/kPBnPKoIrT9yWZe4ZDAA8B1jPoOp0fVP
IA76vdIuwC8JD1ZXjLu4rLyngPoZAtKQXAX5WknLIFztC5UWXJwF6Gs4YqIWBI5ti8x6seChf+nF
VY9GuBPAVC5BXP/IJSVxRG3pDBfmcgMUvrsnRs65lmlydS/aTtCmPaySxaZp2RiH5Jy2kLHlF6Fe
MjaZxxfqOJsK2iZBsRf3dIK33dX+vcRVuNOiiWK7YsR3xWnHgIEDwaZV1CLNq2lZLtOuzMjsUS4k
6GMd4BvvBpBUxh7jVVIawbphxqD6f5qR5xfb1aON0PTlk9FmhEJqT3r/7LlDeanpctzLGek9kIxt
YhbjJ/UVijMkMhNAotQw4tvYTK+rTkZL9PxW5BEGG91LnjWtOIadNbC+FumznPPoiyT5zMKtDxkm
oO2g5agqq13jFONPr4wI/ggkC72duOG86TVZMC8FVuhuadOlx7iegzfgAPt1VBmgOB+Gp7Q2+q8s
pdqRMU4G+9e7s8qi6h6L6gR5g7FlGJ5VCdvqNIoC9vpjPPtXsL8mE0PGVFZBY5DCUaOsbXAIjIS9
Kx/qBNyU+sVcmWFQsd8Gs5P6Z+PFTCngZR6cDjETnYo/dBzbAfxVPUmmvYjfaByme7vEVNV31Rsx
3tafGr0v/iuIUMsYMGup/aKRMr4xPbv6WkUi23uwi8+qyc/mA8nEgYAjOkpR26lfXSKGd7mazLAE
TBx5w5fADT9Pkg4GJbnZNuBhR7Ay59Ylg0irTWNTIaFSCLNZRohZttuiHTB37dwEu2ookLf34rFW
LCVgOY2ckBQp8pPnfe0T/smhmWM4lXQllx4wAxtqvIlzTlcC5+DbTB1JSbd8pzPk4Cki0UM2XW+B
L+JNq+XzpZaWf1kTXPR2/u5ULu450i1Ua2DsRPuctRx4htaGOi8rYS8pizuM4h1EMHrRTmxeNbFU
CDJRYyckMHIvLm+dazfPBSOxHUG4y74e6KCV1VfHQbuUm4a9i7sue3Had4yaYD3qdsYNxlDCN5tP
GmO3Y0MSTuoNSMCH4iZmPbhEpKBtTNtruDKAjCvDRuFl7fo0WR4JmSYvK7qiCP19HyQIi1pj30v4
vVwWoqGkiJ29r/HstYhqjXGnDXmI3ru50pnQnrKi7x6lQEnnDuEN/4l+HJb5Fy0VPcMyIKdCq2lC
FnxpV+SXKbWC57FpLp61ZdaUpxsEnm3fmd/ruP7cSwJWPYzX1jHEWx1UqJXd0zhXDOPlmD4zsmOA
o3DbWkN9S72mujIx9Q7EG+j7DhoP8oSpvQX92G0HaUc14EKD69oZc5F8GK7x2Wf89LOffCQc4AOL
zLnFsosTygdvJrFRK8xdGaGhrbzWfm4ivuuSht+gErnHdbXDbN8d6xFyAW2ITFIYkwcFQN63+ilH
n4CnnOauyGPrkx3Q/UAxfhskfU9UNBrVlSesj0UUr4GX1ZDPZR8DsyUd9byCYCAdYmGjO5dYaPfU
+EQbQ7wo0MSoY1Fpc+qhSWvaI91E5HRqTK7nUK+HYktGS3pMpSYl+UPgFD9MA5bg9Vu4MZFa01LQ
QpWJwkNh96c0aL4owNhAQxgaazHtq9GqEWkOQMncCumbZNTVcaTDVbJO6AObVw027V6r2hkNENDd
lVdVZsjU6+yKtb4/hQ1AEt9uPpCjI6nDeA9ys6fTUI9sWradnlrH/xz2+R/KdmaYFskMXunQgPJp
8YeISCPzUQdEKwsNhTqTqh6oKDo4zyFNI6jS4ikzvA9Tc38odWWTe4ca9V+NGO5cMwmh1ez4z2qd
QC3b7VCo5UxWCtrHaEZYS4t3yyaJOqkZTsvD44I4Y+UqZm5Y0W+DF9VpuC/Qjygr7DjKyLkcQVHT
dd9h9ZH8R9r9ijtCdcLIAQtrbk1MIeURVD4YWrR1uRc/B7bYZE9ha4jvQmMH7dMGGSCe9o2JI9Xa
ZCELl27Cg60ja/7SdMbHwk9XaBjRjAMumuVpbUULxwsfXCL5b8Y583JPYnLsHzpyUw4z0pBqtmIb
EnH4ZDY1k1yrv+mxcaxx+nRIE82YMVfrbyOqxWn+YjiTtfnHf/zP//2/fk7/Gf5RQu+bw7L4j6IH
5BcXXftf/zBN/x//Ua2vn3/91z/wNhm665kC346L2sW2BH/+8/sjLkL+uvE/itIrNFEWjOFT+6eS
0LseIAwXR9YhrHSHgSI4bXolCf6Z9FkdOmfER5t1JyfRAc+VPNBYovZOfJcbae3YL+VLaVzax9y3
so1T6KzijKQ9Q383ZHXGUQ4gsvAPhaid16GLuwfC6phDt5zgWhZdIJXPhkrUIZja+TBKrEAWE9Rj
nVD+goGDG9pWuFLL7uGCAwEb6kW3sqFbkc/J8iRCd9PlXBhM7UfcqjUxdVi9X9CjPzCU+YwD/NcB
sOanLG8cXENyKxSV6R7TtM42Co3TpcT2YP+bxbRsa5phtyUMjEewuPeEjOqQHsvPSBuRm1Qj52X5
o1PUsXnM9n49iKp+x9TWFcXMn/hf/M/LxAxuLSQ0JGuMn/rmMo9OdKHMP1SwLdVu1LoYCITPrYJK
8fO6Tc4Eo5yacgiuJAUGlI0d8jSnMk92ZeqwGZNn6iL9FYvfi7ILEtd1X8U6ixOHYCm4X2eKxKvF
phKTFPEAyHBStbZ6qHOCdVQtL/8t9U9osYZJyG3gwzbFffCqXy539j6wFnFfp00Jc4Ojbi90AAeh
AybniNC5xnsKTYeqooFNqUSQxDltJoKvob6KXU5pe1QLQh+h9C6M/EJqLBT51TXph9cazuwB5WK2
M1gqnrV5KK9G/BnHmwOoqbX2KzgimhcPVh4gPrXEZZ6zSw1hXhJJs8361NzQ0XRA6eDJcO0aXs8y
j/TXpjGWGMhjlAbuL2OhjB9NMDlD/yUy5exKn82XiviOQxoH1XF11qVO+J4Dbeqkp4GZn0ntS3es
fRasdNjP7w0A143Ujq0HctuVB0e//uzQjVRqr6JJJvAD4+t6H41U23Eyoszm2MJ5UogDjPZgy5FD
HJ3KWi7rMqEuohCf0LFf9c1ANDmgkG+qIdtTKzPJmJhW5j3nzYH+acUCIlxcuxrTkJNt1M2BKJsR
gDaer4i7ba8OOIbuzNilsYhbdEo6FSxFffYxVABX1QZozcbnXszene6U9QlG0OeU9gA/q4TNFUZX
bBUlST0woTGulCPl8d+vUrZchP62SAmP+F4XFYtveb75r4uUbZIv2dhTsHNzo9shWygPFE7JQa0k
WoHqUj1Vb6ow63ufpacSIeZNm0Z0nlP9PfBgTm/UaxPvjmS8WnjMljS+kSiEDbvVySmUgvIhRAXT
NQsmCC1DBCmfuiQlbrOu1nah+6MuMpRIAROuUuwlovlbPy3XPG2s57mOMCQ2HQ4b4JNV2rEqAiZu
2tHfIhjQSdmdMY5rIjcBeUPgi72Ixpygtxqwi+z//dtmOe7f3zfTMR3L9XX0Fi5Gob+9b2UXlSUq
/nz/e7EW4bd1KMgPy0HHZBhnVVANbTQLmyTx9as+jLfawfWCEz3d2aPWX3q3iJ9NAgP0Ltv0+E/2
gUxHtzy9+pimLt+MKJgui9ZLV8v0pB7UYq0Z8DhQ22488BgbZdXu8vjiVp77kdAB3pekJxoRqrgV
XjGV1ut6vYeaFn84y2JhaKHPKLy6/ArjIteD8KtFR58fMy7g4RtafQm7HmwLNH6dYm+oPf+W1ukn
l2BB7qB/8thiPNJ7q87A1EbbzguvFnACa+fCqR4K56oQp3kSldcA9pgWCWZSoDTqfZ8uZNdZlrir
h8WamHBV0iOWaq6Hbxkk5tR51Kc9G47+XfW0lSQxE+EnrQ+etSxvSfXoo/c0aQGqgy9WR+DFMASn
2nxPKtMpo6ESpU7wh+WhbSdM6e5Vwt0EeoGgity2Ty4JReSkBcmmGDEwbP1p5mPou5/rxIC7sdmq
rs+cVMttmKxr63n5N4Aq4RYTnn8wgs6AbMssnng9kp6qYlzPGVPyznlsvDuj/QvWjnZaEIoefI27
a9LJTOnbSfsBVWeXx1p+R6kz7Xq3/27ZjfeKbWp5doUgqplB46lfMwlLKKMafpOjHmiHqRSfxtFy
f29gRmbOb0SE/lZoR71x1kzH2FBzmueOZNV96ABQjdzpWW2CaijgUGrWuKAQnZvFqmBrTJSl2oTU
JcziZ8OmA2abdnbkxnqJYdI80fIJKJBHujbKe1L7BE1qaMhuTeX/MpMpf8/CstyHXGCbMu+WOz/k
l6w2MjzOY3ZV3yCIB7Jscq9EcjSl1woRt1frhORUkLwyO8Q2VUnHvx1wI7fW1YuTz0BlZd6u/6FO
ceoZH8KXilLo6i/YE4S2wG0mmAbEZltdsP31Z40o7E1h+/FXdFTfBDY8i+QFhg8Mn2Zzig5M5bXP
Y0E0+xzWn9uceUQlMsYBS2tfi4AZlo3Jp5NFV1zwMvu1d5zKODjX5MQiv0V2x/LxBfYvNoECYJJj
djejR4hjv+QNaSxkqxmH324Fe/q11jJ9v3zFsj78IJK8JxXqRwtkd9/Z9XBdmOihbJFeuKpBljBJ
xBpZRtL4gbhCPfVsIOYDGdzHJs4vakCWTtGHMJYeyGhFzoiOTm01v3mTuKkhk556OEhaeEeR5P3N
ZLsMhUyer8g2lIw0rf/nV+o1kUC4Wae+Vj7ATowr2J1u0B4w4/aP9U8cUBinQFYJ+RKZp3UQjuA8
eXjpUGAtB4qN1EUSm9WRS9Ga227BQqXuVuZD19TrUU3V+U+zCV47yvQmcLyLhjnRQa5DUIT05eYi
wroiv2pqNIZaqkOn1k0H4s/SHtVIMaglmcGyNOSbgJrgm6HJEEX6tL4RneM8qslZ9mIogRRbcogC
H2RjfQsDHPjEqF8s6gmAGf1Yb9UwKo01b0egmn5UbXLqdJhJY6QfSWHpXtYhRoNuauMbpn0K8umo
asg1tRV5yU+PS9LJh3yvFFZqvMYkrvg9ToLZzqKJneo69gXJstr0VOf9UxtAo0Ehb9xFOoesiMTp
1QxzKO30M8zijPsk9aBizlyQdRyC34lD76LWemvE3C0Pc65XMcO2wZaouVg5Tl+Ulf7f74T23085
vmXrhtBd1/FcV183yv/nlOMBNvezAq/ZOHY/OSQGb7bd+ufAEWIzx7X2Rruwe8sFb5vuNttxMCfM
fgzIODdJ8lrgHW2PO78p2/YVY1bzysQLa50pzk2Z54+mjI2Di4uGidvirQZ4BawiL6vcKAYM2lI+
JMQ+leG0H0brHlUHEOJffvKR0wConzLQjIV3YXUuTmVJvgC5mcuF9cNlkghYYaA1L4dT7gT21deK
6bxmXtT+WKLiD7hoOutXymf98u/fQMv5WyXhe57p+MKx5UnRsA3rXyuwTKtnI2JCs/NprkntDyQe
MAAmpa76QPVs+WUOZI7knXNxioC871hbjj3eacw507ARdlDcYyf5sU6g4hbWlUcs4o7jWwRVP+A4
RU+B5EJ1MJ6g0Y85AISsxeiiPHXcWt/TwfvMkWg+z9EigSr/xDrS9mpeAuCt8+6/+cX1/88vLlyu
H5d9yPf+XkIBgWb3HxgSJm7zh/pVncR8y0tvudUZGIjGwZguqmC8Os27LdAppNnBtab8ULr0BYZU
X66DfK2pmvxgRlP2modk3CVjeIBBMnJSjk6kF/TPvhG7F4Esk0Z7Kj4P8fRqB4x+q/BoIoqK4MWF
zX9TWRu6/OD+pbQ2fd8XwpJlNRNgz/vXD7abyVBHRMXBQaTdVblR1EkllXAHvY2XPed/Se6Sagnf
Is2AplmBWV7KtlXVH+YpI4TADG5uwE4UuS1euiaGiA73QtxcIinSiElRUzjJuYVs7oqe3S6237Oc
UAylBNN8ZyFLeXA3Dk3fXZrjRFZG1BQe8V7dP1DPvaupL6BpgvYj9cqLnzg3VfJnc/fGzOBOeYO/
khBhEHi9DbCcy6MfUXMuUGWEs6AzornXGmi2+roPD7Yix81uhgB6khBLeaRPq2pNPuPMD2g7jS3Y
IBkfnaiXc8VvvVWLZOsvD0N2DHQBjStPnivDy15Ht35VYhP10EyEi2fBR+0CFKC4cd6QJpb4Dm5e
TkBjv0TuJ6NE1othgIiiMIcvYnJwFn4A4UKftJvWCe3mMqNCcWRY5l4E6BJ6t35oAdtv32Xpe8y5
bGNyQvvuZuk51zs6t91JF4v9HpdNjTQ/mR7M4f8PYee13LYSZdEvQhWAbqRX5iCSkizHF9S1r42c
M75+FpqeubY8Jb+gSNlliyDQOH3O3muPG/UqJ9Hi7VvEfb02WEIXtmkL7g6d1UGXv19CjlsHdaZl
xvZejDZRhQ1q0Sj7xhPWyfgD4Y5A0mcz3sK/qp9aF2PT5CUYWtxw2P8Hq54zEtHB6CPOYwj+gCOm
Xqtzb6VDcmE+0a/hpKDVLptwU9ZVci5i4X019ZqWnGP0O2QU2sYTWXfItJio5SHLHnDOrkO8LBu5
cBAH4ihu9qjv88HuH4wC/WPU/aoXVsphbWY9bbvSOWq46453iXYffrIKVr6fGotIfrMz2qL0Im4q
ZoE0ro0dhsltku19Akni5Oq+nLnmLPZZ0g3v+g6RRN2e+fjR2UjbZD/F9daNkM/D1fafnAnJVj6P
Ld9p011oAJ3V7obdLOmtAMgPdd0ekftk5JWJ+rGZp93MKrXB7UvPECjHmjis9okYJXfftqi/3/62
/2wYCr5kR3cpWoQrPfvVt+0Ftk/6l403eUIuQ157Ikur26LkftdPoOS6RcQQjTl5FAZjH5qJPzLN
Fw/3mBaCjzZ+CcClCgKSnKv4ms9su/S+i4ilM8v20upAzdza3joRsg5R/pMZofYJzf3FMDU2LUsb
YrI8uSUq5ctfPtsf+2VhSJthnW0slZBpvloMnRg6fFI5+BsWnM/gzNZBbWenkFnMBjB79X2Onm1Z
yB+WzD4QrfsUxuVdvWrHZNtZ7vgoBHlfk/YsF1E8mLSDXSXDLbad8dTa81eF9qrTZNjWdcWQLBD5
X5q67ut2ycJ8454EqOpZNEzc5Zn2S7UjzTCvjdIMd6bsiv3d/c3KY7PqzRNRHM3GdXXkjFOWgqfI
LHSaqwZU7t4rYQwxkU9Py9hsQ81qY6wgtwz90XqokvLZGCvvJfadT2jt/Yv6szycrn4y7VPdOHrR
3H5pYmyyU1Vk55GM5lXZotaNu2gZXmsEkAvsunNt3wNahzEiyaB3EOcs05RYa5q137j6dkyWuMCi
kva7zswe3KkPT8jIsRgrgWdo+yEWy3JJIkCPpmIVJh3bFQC9JzfXu/PPOkKibFzJHlx/PKOWgapq
EpdCoeIZWra2SuvsG1F/zOOYuDVff5GWfRrm8l9jkN5ZuAXqUshQVoRE+pG4iOhgFvpZWrO+s2wZ
f+4gQzN+bDLTfJ+90wpufbq4/SM6nXYTU3KrfiXAsnxfSoJFSPn58fZFK/6oUIQgLlrXddO1XOHJ
V9920It5eaLK9RwzPwutjovWxr1qB9me8EX/sceXQYOdUJ9EawhC/N+T7clh57de+6Q2u3Hb61+T
zg9IA2eDrldp/mD4BZlJmSmvSZNdBZu4KI3Fg41bby16z75q+U5N5VyvfXDHzj1WI2C8tz+g/fpy
5hImjZAC3jSFh+fU+P1yZqZuMayZ+82d+hOWHbELuNNWUy37Z3XQRkNb1dj/D+ot1Nf5MTc/DPMx
WnLZcApG7xb+NDO79kJMV77KG3fVNnp4VYfBqyUcMD3jKaFVD8WIV8rNHI/MdWkTMbYcLI/TSEoR
AH02gPctJFZ9ioJFWsLsMFvXSdXtjKb1to0pB3DxYbqigEBdUMXRCoNA/SXRqwvY+3NeyOYK36Nk
sHF19Dn7YM+PpGQPj12+fL4l62auBkbpRlec89KrH0Y6y2cTZSuNDLPeKMZPE4Qkos01uNzFAQiu
ZReiaHqYkqaBJpSMpNY1B6Mtjm9/KcYfOyrbMRxPNyU7At3DgfX7l+KRJWVZUduwA2UbZznDsKo7
vbjSOY7Ag+X+B2jW6YpxWnabAexuK52NTjA28NEzwOd0AqFvYOpaS92sDqjPKRGayrhA1oQ7Jg5v
/77m6yLF4/d1HSS3Uvdsl+fX779vDfeOPiUQdyLfzYeoHe2b4V2G0dSu6s04ZPatntryWOfZd7et
pq3euKwOirDgoaPqMrFHgJIAig39kzq4ukjBWoV3Pp8VZfTs+snealFuo+uKgLHqvvGX+8Fcrvdf
S/blo3gm2ieDzZgjX3fDPV+UjhbYzTpNxJMTdogHl1Gk6M1/rCQAWEV4vL80bUq/xGyjD+8DY4Gk
Mu74xi2aOl32dQ4qituOgK048Yxj3HIzN+7EHW0bFwq4v5UNPD5f/dYW1mwqRa4WR0rDtl99AVoI
mS/vSZHKmno6qUFtCiX1GNrmY9eV3ytcHszlyuyQCTR4FHvk5yDROzdMyo+u0wPhx/25d0v7Egnw
JBR1PWlCSP2v83I460bk3F/KbIawphDRVmx9GMPI35vWkqzk9OJjmI8HE321ziVBNG1QPfooqbhH
0Qxm5tM8UYAmsUGg1xLBag6MvEVWlhiVTW0vLFCtqiKzuwqpKjQ9bJ0mbKB5rNi5MYwkLFccgQqA
drSLb0Ut5JFuqXEb6ah4/hIkuMjUfQ3k1b1OikvrKbK6H4kdottWD75JcP8PEfGfwEEfmWONT8Nw
dmHikzGQPiurYIM1/5oUxYn+uLHG/Ddc4wFX4V3SOHX+DoMjGS6Fkd7NjOUUXsKq1FZyAfioZSvS
0bsasQ0jY0lna4Ie4zZaiM/CvQ69QSit1aJrXNYWdXANt9mCjn/GxGzuAPl2J2J90sMYt6Bv4hos
GP2/LwBaS6YteK/1LozeoQJUisywt/fWANAs84gYhYSGMDf1il04Vzf6suOnPt+OEYSPwozyD+gM
g2c/eV/320Zrzn7jpDf1OG3grv+lZpLL5ffbTQUY2HJ0y6KkpcPxuqyNXZDwtkuWGLILzz410Gj/
2werV+qQT/yVWOumlUmKkhrdqwpRHQS08pWDFmKr8HwDkeIbujQ3b3CDywyqc2WBosc6F+xYVpCY
WrY43bcTYm6flbwRbvUma6RzoR1wM/xInlu0m6vcg1YczkjN/ImAsd5OPtCdt85uOVjnhZ1ujFH1
uQ0hZFkgUtbkGDjrgp74U2dDIbXR3ap3k21kt7eX1j+ba5bJlmCBbJuSU/h6PdImumgiLOufp46J
b3WBjOAf/Lkhy+of5TBTh4gtDnxq8F5eUPfYVJ3THNXRKSQAdpWm2nhzjWHBdFtiK4w+PQwzij+t
ITcqqHN901lgc1I4LVeNRERM8NSt/nhRaRxtW2SIp70jRc5Iy8DW33s15vXYYJaKtsbdRq42sp+M
GdbN8wdnFt3VL6YrG/fwaw5ecU0OMKdwnjcC0cuKYRMb1iA0HqzgYzMXwWOHNefp7ZNnvu6/eBZj
ORZ0HfWFy7q4PLd+qdV1MxBLhli9TmAr4D4ha69u6pzGA9i2wlsiCgZIERNAymPUJD10ydpZVXpn
7K2J4WFGcDhRj+g0xrzhI4rzmEz+KZr0mgomyYD8zBsMLD39JU5tVgjz+vZHsF4/jyzDJKrOY/Nv
OLbjvu4NSg3zV9VYCQKE6DRqCZojB+0bqqiN6pA0tZfzIEy+zro7nqdAhBerCT/BCPOu5kKUj6ub
WozUYRDDWvaZ++ACNNtTVBoraQzhTR3C0gmZsop4B+wLualKzpjC7FzOJRxYxsQZPSyTTfWsmQDC
F9+5LcyemC4iVyZ0AWpgW4aDtwkdvzt5rHHbupC4MZFXr7ua1IpB3/43BGDz0T+E9Lr0xW7rgdxB
xjw5pDIg13v7RP6xBnEiDfaeDi05ixLFWbanv1wLLZZSSw+KdDu1/rPG1ONSQd6FdM2rqOm+p0aA
+mX5kfpDy6vFDlMiKtphNs7/HRqS7o6ME0FXL5JK0m6Oaj/Xhf5Vha2pg5W1W1dn+9VxYZ5goGkX
4lTFvjGwZxpsATSr3DW+n5L5nNcSDY83nZJBs45uZ/hrhVBju2BtqyZttjRQj0Sy6k84vOmDtLH3
lJS53KAQyJ7zDuDE4LT980Ac9caYcdu8fe7U+vzr+u04sJqXJrUU7IJM8ercuVmNLKUyAKGVGEcP
VUeNsdiKe/ke8SQlc5Wzqse+u/Zp7Lwf0iJcQ1ZzPuY6CzSwubSsjHO8HLq4NWDGPGcm6221GKEF
HaB1nN01EzFf//kOR3HsyVsHRMVjU9LdHmhKH/bY53zGwp2+BIW18AqC2ol+blu7wGzueUlaiVAB
NZmbrDFkplvW1WRTppN5UB2OhvoUJpm3KUsPqfVSmU2ADN1N7LN6tvpCL40Z4qs/8TOmcoEH400S
DN72KPzcnAcdUmKRA0loviuNm5LEqFfYp+GkpQ4Aabf7+vY3YfyhOli+CiFYznRJTJWhv96vRYNb
sHHwtwmhWCuv6EP8O1ZITgIHRwQ3zPrmUf08JNjhmiYNKdxQ63eJVwNxQ0l+nKB9nIXlJwdF5zGC
7AfjB9x3wQgITcdRoJ649eTVa8dO2GvnaRJAign07YT91YcOsLIzvPhlqtHzlV/uc7aSEnQ7Zgaq
kIJJWl0SKqlnw4++1bOzS4DRVQSI/70k3UAUnfdhX7sfzBDHJDu1zpiyTWANHl1i7ay8rHMJz4A4
0SvUjm3jQ2lLNME2eJ60/V1QppnURO6nvu4IJjV8fxNGZXGSNC1CHnBe2/XGIbfJUgbdp/f/9tYw
PXj420SX9njVKpewgQWrmLWfc8ykm0x14ikdvqs/ZFc73ElmCmcWj3l2VAVcl03JQ29BKfDs1n4w
IrJ1/bKGQZ5k1F7aeJU8mM5ZCDbgLv6yMxvAtF9gT/d1QMeGvWObnWwaCultXvrUh85Ar5+mIpns
rd+AY5LzOmxIx3BT095JQZCMSW/qOGeM9ZrS7vAW0QTMaFQz2Jm2EcXVLZxwtVV97ZBvUwxboxh2
TaMP94gY/Gk1cR+Ljc1z+4OHuxTHKfL7vMde1nTjvq+H9JExX3Bi51l+TolvflBPDs0LEvQRE8qA
ZZ6uBZrx6a4naWaTIfg4jdsMIshtcpzhFFeNCZ4G+Y45duhgljyZZnKeNWNIj1IbJSO+BFNg1Gjf
0mJcQyLCBrmIm8LKsKhr6mFnBeLfO95F1715+/aNZCrt5W9rmmu70mFBY7PnsHy9WtO6PsWcXbTT
LvR7+IHMDzKUwmu/mMNjHopPpibso08eFbJUKmKNsIIc88ijGoogNd8ZFtnw1jI2ZJQ9XnrBjVa7
of2P+cPPko3H7v4H7pVLDS/sy8wlupr75GwVC8jbyaEvGFq3DXtHMtfGIAwApCA3e7D2d28wqkbY
QDBqFS8Rb/hwul+r7hiOh0mNrUvgP+uktrwdHdN4X0RpulGDzw5LxvFu02tCF2og8Ppd0eFfzxrc
rn4QGM9W2aJCNnL9bAhHnmEYoh1vw3OvHuxuYl8pTDaE3WsEGdE+iJpHA8eC0+r93m5i9mPLxlgO
8AvSpH3Uvfpj4s149ZaoQH20koNt6S/2nPUvTFtigG+zOLaJ3b1UHb67WM+7a1hEyXYmuWzJnWeq
0O1VqI3Wo9jDASJ36m7rk8r7JbhDz62rWh80IOAnNSOAdxWclCuqrFG+ZqXMEaFnzZM5T+4jmZ/b
MpOE6i1qZPr5kNWXV2jOyB4JnYkH0eCu7jdG2yFAWkS0dVo3K6Sf2dEZmXQ4RvKObOV45c7yhxcY
FZstned71RWA2pyPAFy1q1lDZEJiso3NMd2EXm5f/OifZg7Ll5yGO+FAhLQlw3eVb+6XcbuecjLn
VAHRB3Q1u7ogSIGwT07j0NxU3zYqkZDcv3u7Z3YRDam760ePnIOlrat77ATvv7tlx+VD53ePhgaF
UC7cGhnnj07ePMSRka26HLn+oAImmkS4tLXym943UD3iVoArj+ddL6h71dkxhlhCy8srArgkgse0
4GmvVLiEkLMJ8tv8OMD9enJFS27U3MX/xowx6fFuAe2tupYcmy0PiXjVO4E8xDgRTnfBRzpSgTIo
AD8uy69mWeYrTHIqDzkLaCCpPfZIRJPvQndV+lO8H/WmryZgXovQpDDaHkBTdNSgCURBd1GmNB7p
2gVqe2MDCm4XxX4aTfIBXNGFBiwynqVdbUX10Wr1vZxC7toYSgi6qXYf93QCWUp/Hhh2kTg8uyA8
eZb6O67iBmwWRpaqoQMY182BxESQhI0In3QR9Gdnio4ZMtKzhYVsU9nj833Zk6N5mwuZngjOFtcs
LOTD20vZH1tEnPOGa+nCWapaR7zeXbMFiwufwKpdaQ3O0fYtkn2UhG+cCT5oSlC36oeQtqxNjN94
fV/W4M55BoQuhWMxl6g0aiw9wxelfgJUSD8HyVGnHnynyzDYoFbaddLjlEzORRG+E43o9wBmbczq
UtXXsJ2m1b1Yc/UqPjJvOzSjO+j4v4fkWpQ6yT4xY1a9i62tJ0MoV+jmPw74v/C2WB3EDabII3wn
IyMb3iDw5KtPuFVudMmXUczUAXk1/GVQ/8fegCY4Si3OIqdPd+iF/743iOZwpsGTtZjUZu0ShOn4
xAjtvWLsuJbQdvMujMN5X5ZG8lGn9utK0T/ZefpcKxiWmZ1lDwWs7WbCvMzonCGHXFdm/VmdJWZa
tBz60j17gtby/cKUL3BY8IjQt1LBRhBJopPAWyb0GoGtutGGJRhM6TNMcK+XSkveKQEPWXZ90cYf
2y5gPS7nj17tX6o0fKdqkJFnGMC9pVIfyszYaRIo6tvXnBCvWzoWIzyDrTXaH86a5S4t7F+2U40x
sRVpMeCHWbNXGG3LWKD8ehFvVOdGkz37FqJj+4lsb4YJT8r8TusxWOt5pq+tNoi2feO3T0WSRdvE
+YSSLloXncy5VYt5N/RyujRsYxcvfk9v7bGM8qtpxzZVfmySg4MHjF7W96qKcS1WTKCsrv98r0rU
kgqJiBSSiuvHrQ3WcR7JuzKZ+ltdW8/IVo3N/S+LeDR3KurO9Gfaloa/7yaPGZ2syHxfIH/UU9RU
5YHmWLvxx/Jb2xCLdh+D2SWhIEqlRqJbf0is+UGk2cGA/Xdknepb2IQIwUl5veWtzJ7kE5v3++Iw
ZEPxqSyxBE4Fktn7jJ963F7TumCbGtg/lCpOD8lb9gEcEe0yRYV4X8ZGuhOS52jGmBsdQt88JREY
/Hw0tw0Kj4fRcx90fMoPYEsucR1H75x8TLZpDOJvkf5Zk7cNB9Qa/1lKcj17cgidxydWHLpCO6vx
Q5kvTF3pgo3H9aQnPKXuxlCwLeRJsTvqF6NiaKJO1Ng+B40drYO2DC/EWq/LHu1CQZrbtrDtZF0g
4t8ZRmOBxmwHPARRhFZj8g6F2+en0bGJroG/tIHsYT6qgwisVcY09vrfj0KofisXEd2hbUNx/2tu
PPY7WRFYFyNU26RN/50uKn7RSpK8O+bjKtH7+SqBmDluGO5kCT8LJsO5LoT/gsGwIUnJ6/gnpo0W
zdE7AxHOGqpqd0R4pDwCISyMY4j+b9UKGEP0xOgs39Nv1F1pMmr7CSYLzCEhliC4DpUtV+pRxL4a
Dn49ie2YuvXBG03MiM0s15Wtyy0eaO/EytiB0xn2pkYXk5k3TCUx9A/lBKW/HhLUK5HzOJapfSCe
ND5UA84Rv4i+O9k4XvQJ79pM4LyRk4TsL49Jgs36XeNkwbkZnR95YGGiBUK2VbsZkimaQy/jB7gd
0XmWX1S4g0ISTe30j+qFwrDr7npGJWoUE0uTyTdjWMOTDivz2LU+v3LcOvs8SlvyU7DkoU9plkwC
M/iqxeP7WUwR8d7uytP16TP26YuWa7TUi5mBzgJAUv+vOpjk4qHpC/b3amfoc+2IUPMopo6GblRm
V2gKACvSkoK8H6rPdho2G51xyyrotQCGXSBvBTqRVfK+arHE2r0OLNUx5/wsmC8oiqhDTI8yoarN
FHLFU6FUolaueWQh5FhKG5Tv5lg+NJ4fHENt6fPb2h7Pavp++UToi2kVesE/ilpXx/1FC8vhxJn9
OoSuvSsDEOuaN5FLhbx6rwBP+myyEUq5layBMAA5xpcsE/NDnuLa5aYNT3c6ditS+05vIXWTx+ad
OWK1DSHauAydpHRObWfwxcnwI/wll+0yEc1Tmb3cPZCjBajWYt9p6IyCGqqwA4ScaOXXfXekr+HI
wxJV7yikV9OSWBiS7reejLxGAATuSv5HkC2trxE3TIJsa6cHJlCsschecBkOD2L2dzlC9w/EA45b
nYZOPlVrxQRl5/STDur0HjBhGZ+YsH8ymsU4HRN2CrbrmTnv9K7POxs5O8UUEMH8Lx0/Z3lq/7rD
g+CJdmrpkxjCANPySkwzI4eZm0z460z35EkhcTUeWxRH5XR2Qz65jcNjrXx5broxqRIe056MAHZY
9aYGIbTcLf2e6r1lI8DbwqiGQ5baIRAOGLCaTebELOHqqrf0L9tVVVYaI4oRf6n6wlRAwSjNH/Bf
m7OW5jXZGDl3/YC5Y9IM715smzNhJoHgclcKDFHs1dNt0MS5Hmv6AJX93gLHugBPSDrUvHQlA7Dh
/+nhkuCfe9HgIY+3inRdTG28d1TK8FBFED3G6oDDBlhVou+Vz0YrvoUJ7Kra0qqd8hfdlYdubthr
I9HbtQqA6BaXDsaQ6qzeqldT8/h2RbFst3//shhFu1JniqmbbAxfCS1MYPUaoc32ejYwhM8+GZUT
KV+QjyYLuNu3t/83JTb6479Dk8k9TuWM9OH38gXPkQm0kTHO3WsFgOdbxD1UQLmydr6Q822YQO1o
9gtMQazPdgDosU73hW1oOyQ+FYBLQtEYGPZsuZKCqbYn44Ni6zmN+zIPzXR/Z5KSYrnhvJpCTLFz
Fk2PuCibbVo5f63KXhdlnoRULSSDIvZ2Nrv23z9Vl8mxZKkkfTAW8kGnh83/+kMHz7grS9KdoyQO
zkXGEKCeE3/l5UwuxAhnjGw6uFN93a66xQzLpISQE69wD+rtAuoPGZhvrXbwz8IxL6GMduoCzRwt
v7JTXhGd8HNgBi66eJnjNNpZIn2YczLX8Wn1NHWmnVlX7WMY29G2tJv2GZo5ySuUdn9pWP85NUHJ
4izzMgcVnTBeV6fElDRmXgU9yGlIOnpne3eLVABGGIhD9VkzQn0rdUg+0k7bnQfKZMuUFUPPGA47
A5bqDRdvesN4m94woWAIArxNFixv1c+MMui2qv2JiFFu1I7ZReu7qfKa8v9Hgh9m5TYhzCErnDbx
GAHUCqN+S+cAKeHCYPRbi1pNKbKHqO9oI5kppZUX72pid3Z3EUzWZOy1RentMrbhBJgF+XYYLIts
ObIGa6NYh1MRrKOl6UIGdnYvVd6+W+zXehQLAaplcaegjZBU+696ZVM1Tf3UewONdKB+ndO16GZz
Qo4JLJQLRiyt+bX6MIPQrqhiTqkjM02DDSiWxQNXAjxqpoGqVIcnNgMUIvKogxBaC1TBDhkbbhJg
7zUgj1plQQC0Xq5tDyFCMeX6YVxwHgMTfIpA9CBdibE9i45k/KyRNM/bFoYccQ7zey+p7Qve2Oyl
qXnU3jO8RkIR1JNftNV40PxtrvMPK4tmzwZro7nmtA0cYpm9cr4oXMPg2OfKmjqigsz6qNfZBzVT
Hlh2gx63tTmP9rJ6uw/JqLkfjVPU4zgzY2RPPtFmRb2AymEsfK4ApKxarQzXUz8/trBG/nKpyz+k
H6ZtmAw6kQYjFGYH8/s9n6ZW4jJ54btRKWx0IHu6bFz1XeeBaHPtrw68w7PbTeDPO5zf9QCr3iug
M6GvOKJmLFa6JYeDN0XReRDTd6t0t4YTube6sGAdog7ZekkcjqsxcDu2lATYTlj1UjtuX+xhgIBM
yg5XJAmytEGi7A7T5WElqWFzkPV+6zPmcyjuSOXQD9KIrBOM6G5F0e7ubX2WmMnHknTAKdvnlDwP
qWk5fzlRhvX/nCl8hTrXr4E89A81vm0Zha1JHcHDHWer8d9m3T9BSuwpXFN5UweoZtYNqdwnonRg
Ieqfwx4Z+cZIHBsmW/TOTQtYls1kbEc3a59ir4M0oEMEz8P8c+zKiV6sE9KDcrZFU3ZPodG+Y2IL
3RhV/qpL5UH1LmNf2rsoR6G6ytv8OZfD2rN6ogQWyXONE/lsa8UTw79y7QuHRmbqufsw8SRQytm4
EAgRXk1tRhTfYPiuwBorwCkJaevOnvRn5jngNPL6BIdoepRmaW36bJAndWhCS54Amn7xrWo6Zk05
rrVKB6uPcXcvGNWqm4N+LZzkacg3teZ9G/R6uJpDXT4y16lWgf3vvTaNRty7ou+eayrLokKjF7DB
ORV4FKu4idcd6BiA7g+NFRibuSRYCVU4g7luIRkoZ12Q6GeGy3BXJ6qjqY24CBbQ2sBE1SeMff3f
WDXJONGqJC6c1nlQYXL3azNqho9tm5CppNvdLnad5L0LJtb1KbN8LfIuZk6Xxtbz5Ox6cbDFjpOx
u7LK432vUacAzdQpDEDpR622THVKcYAtpK9GzSRNkKbOu6rX6WvXdnUoQzc55AJOSugOE94C4m3x
aVChddjhMjXR8bC1bXDjRBtt2IeRKH8xwOWNv05Kw7zyWa11SrjSTkFG9Axcdhc/8xwgwRG7+8lj
vr7XgpZIXZT6YMLcT6Fl7nAG2IzHYDcqn5p6W8ny37fXfiUA/a1SsrhTsLaAUjbgWbxeX+wy89oQ
U/fa1Vt0nhlGILMJ8xvdYu0cO8ZXNk/ajr4J4XIdDJq5mM8ymqLD2DufatGWdEad4myWhCI7YjQP
VbNERvLh2jlnyWUW1btU5QpqYQVtvW3dm1252a2sRL0vUni5hR8ifkAnfWhHLbtAKO534RBh7a+S
x3ACcwMQLPvWIlEeSBb5AvnvG3C+4MDcF2Oju2yKnZTcPr84pY5z4MKOoHAN5otJ9uRac3Fct0X5
ZPvJO5rT3ZbUsRApoj1czNE65kUv/xmG/Avzr/bmZCWPryxjGQ0i21qDZIjPfVnYa7cgr93wc7Fa
RhHnQve+TomAfB0n2hajkLsaKj+4luBgaAzwysS+uTUtvVt3S6CXWfmPk+zr09x7/YaG+ZY+Ap6I
rHr39pdq/VEoYrfiq9RNnP+YSl7rBUXjOVA8Cs6bOSN4UUiUSaYQlQe5HXh6b0y7kh+nubUoyCW5
oGHTny2ttd4lxQTDw4geBxECwkvbeUMaSI+BPQcnlKImqhc/bdhjvwToD4pscdt27vDZdafxpv6w
CU6QKeIPsZyJJgtn1FcakNQkFDxJFoClGNdpqH9Ks+/KL9m1SwpI0+kL/zReeZ4NlVlGtLLyzloV
MpyIwtPK81AIEqAdTW6kNzqfrMw4uwUYWykA1ooDYaPutRCkdk3MO77kPdzYMe6+F878Us70LN4+
y/IPWaxBU4cnDV15/EPG68Y84qQcIhQhwTPqXUhxrXNSB+v/Xqm3Ett5vkJh5UO6l49+7w979Yyg
B7iER6FV0r3Rf8E+/3KvaAqXHAByMY5kUKb036PyOKO0aAx4yXd+6wJxredLNHBL3BdMMsr15z5L
0zWbCPdnDl5hivLQV723G5HF7WrGu5bMuJt8LtbGkO/z4JQtfuuFwxqmhrjOlfNRgXfePld/VOye
EHSUPebei/SWs/Z7GZNUpGf4khy6EefsVukPKI91Zk/HwAnLG1bWfNfkorwNFvl0cVy/H9D/QjRa
IuKKwftWpgTiiSUr1FWb3pwbaxMM2KGioD8pwFdp1eOGOzLeecBWto50jIMOw+NT5OgH+j/zNgY1
sW9Si2RCJ5IP83IwSkIgAMmgrRG4o7N2ug8I5zFNGUzId/Wirix88kQ4k2troXzd+8oqwgoLXL8O
dIHWThLokg7vjCTkr+n9QpSiL/b2mVSitt8W7EWgI6hyPMcWNPlf7aSJo6gs5sgumX9HnoP9yTP+
zeswBc7Z9wuEuCHMwbaa57Fm0zNmcpGFsrKqjYi06o1P1N6jsMfvqnToTas8SbfxGEwQpjL53bvM
yHN2l3lxa4fp6CFbWve6JOlkyZTKkvY24FM6hgq91IN7twtwJkOHS6tekOL3NkU5ITlcagB1MNvE
A+zjGNwH8Wdl5wuqvHhAcv6xj7ljBZZvMvtGBk/LoakLd09Mz795bNTb0GzPRleR1ULvM976ziDX
sFrmazqP8xWT6d5uRYGsrHqu3dZdG4zHww3P3O6ipnJE6Pg7u6vrv3wXxp9K/sXutJg/PYRnzl3O
88uYhOexpydd7HNLTcN5XrJ3DdPBlNim6ywuP/QahJxWipMDq2BzJ+HEg+7cg6LVXIVbPlqLytOg
ag1P94FT7JE2gucOYuYXMQEWW7HOOQ/MZVd25z+X/Zge7jAdJvWwEQEeqhZVnspxTapFgqqgbw4j
KeFsUiO9W00GbrPZpjw3J7SSempNzEQ98agOQzmTJRyYDG0wOClXqaAoXGcpKIRUzC/2iBVB5Zo1
w/gSOUm2c0VNr10fhn0lyKlSc3oFSdKhPG3zGccuVqElKrZDBtONZMzitN57IkJhKf2XOytJS/qX
Ghw9DbggOQytw1C8T8F8K9x+PoAuBvQmAJSx+er6Seyj5S04cuvnhVbb7b/5wsmawdhd1Gg/Xd4m
hrjRvbCPYWo377HpbNQmsTGClgEx5YlSBjGXAGGsa+bKokw5lQnymIDgUyU+U923ngCRjdIpGE7H
gAAY4NopDKZVRor6urcu0F0/qOFJ5xdip9aH+ywapoc49hK3rco5bVii94Yffo2c9GM3T0SyLf6o
WHx8e4lw/ngwSYA/wANoszmIeV6LioOicSHbkdWcpSjxKe7Q8M79exJ/iLgM9DXTY/oy5hjtdSNu
nuJ6Ho69g6ocwAvatOyFktd/0mx/5czGetCM+DbDkL/4tdzgx25PGXC4k3qlDpKYyn3fxRlJEsQe
BP5MiO9yKG3v56vIxl+lJ7PxEsT7OA2PceqUD1ZbyGPQe8zix6x6NLKuO9pOyGCzh0RG8pJLEKyr
rxu8Wxt1cbV6eNFa8tFNOBG71kTgF8jwg7UE3ihvMYmlHfbioIcPwlOAqyYfecg1wLmc2d8bXvRP
UjLR3rt1Xe3vqyK5WUvG2RyDG4/GNTewvtNhRq/TJva2k1lo685tfKRoEymo3fRE7947RX5S/mVB
+bMah89kMddzhcvU/w+jR9B6AVlY5FE0M2N+SHn9we8N8wD94VvzP9SdSXPb2Lal/8qLnCMLzUEX
UfcNCLAnJaqxZHuCkGUZfd8e/Pr6QPvdTDkznHVrVh4o1FkkQeBgn73X+lYvHyFTuGdtka/kT4JW
sadNA5x7W99h7VAvUaoLL5vUA0as6Emoc4gayyHvwS3brdpY4xoZtuJ1NjQsjO3jfRiN431tV6s4
GJzL9atEoi0aVOp0I3oiwsQ41+gbztfPQJtzB097gsUjpz6N8xkIiUJEYPJjvtpqqBHSCJn9NBKc
ZqEgB4h3zWcY4iY/uk6/T6uovC+gD5bVpF9YGV5MJx7XIxXE2XCwDIda6Q9N7W4ndKWEH437K8pm
6gDpVIN2vE4hMG3TTHa7F8Aw7b3dfR5IqPGnmVyasBSv0OWLo6tOBIelMp/3ThofOKnS275Sn76T
cYwMFhnkwNDFSUMGaH1R8fM/Xa/F//WOEtheqYGvZSWbOIy6n77870eGJmX+v5f/8+/fef8//vsc
v4K/KL91v/yt7Vt585K/tT//0ru/zKP/eHb+S/fy7ot1AZxM3vVvjbx/a/us+x/a4fKb/7c//K+3
6195lNXbv357JR64W/5aGJfFbz9+tMAR6Vn9adFa/v6PHy4v4F+/Hd8K+fKX3397abt//Sa03zn5
bcTwKheASy/nt/9CMsVPDON3F7cm6lg8cwwSbPY9Rdl00b9+M39XDUPQJUPqR6Cls0yD2rJffqSI
3xkOoZ7h+4sNku7Qb//zwi/fK6vv79jfYx/ft5lMllMqWYZOC1ONNvzVLPenWz5Be3GrBhnzH9AE
HgzH+yZNv/zpYPx4zP96h5Z8v4OzDUE/FuGFq2tsMkwIE+/rZeBWkw5uhz6qpQ8De2aU0/7MTvOj
3QWEUSP+HTZzWYgXhThLSaOr7mN/IrO4f4pcwbLIJmT+0AhGBgwy+gWYRnHmEOPX8Og1aWQpMYyM
MLM80vtVWNADrlbApdMY1r+QJldeVYnAm1zMSyu3VUPbr2j6ylsms67c9/wxyotUleXwDfhda5xc
yApLelHfogpz6AZUXq6UGKGkRB3wUc+l1M4cWkn8bunGz5Lxt+7LNrQgHI3zi1MqmzFUUJfXqPnY
4mFcGLJtTEo6IUiDS+OlHqoOyjbRIzk0rjlIFsVYELxJ1LYBItqBfWzAQLP2xtQm84r6xwKtjO55
HBrlMuQimFGskQBifTaddhg+UhdDNn5RYTW27ms7WFjOvQQbQMxGqdNEpntarI39F2ZbeEd9DDOV
oCeWdAlC6CqRNqGCVgXaa8x7kygx9ntLDvXUeEZuD6hdI7N213FAMseuyWwReVNeddztKqCCLfgW
4WrrekDcfahL3DPPeVXGAt+ci9vvALDPgb0ThDW3YK+EkCmZL2iN3e3VWBow91w2yH6NXjA/SKd3
SRPJEiB0HfoufVFjWfaW+G47/JrJMr4Dds0mC8tOaaSrqdBhuzFXKkiyTPkruLj1XZ+NZeG3QlWw
eUpA26k1FesmaGASrDQTuV+8mvq+LW76gXzUfpMDnK/19WA1k1UxaI3kgjIJrYT0ckayhD80oyk/
dgX8ZNIIBvmZnpiCodw25vFuQNmEkzVZQoaHQJPqKuomp9glGeDgeGVJ0iXu4oCZ54Op2OR8gOEL
wE7bczsRPh7YBG8otT4HwRboeKaNqKsQPLtHVVHa9NZsCwrVeHSDaDOmwC/9ELYFKVd4UuS5hhRp
n/WOqGv0vxVxXxZg/Iy+aNJnq3iQqrNOaCiPt81g1Og0VQtxSi/IELstkR7rnkVvaNiogzGoazCf
o77uJiDiUM3qHk1mqFikGCiibQsvc8Vg36FZtpV1a5tGu7MEwOCNowY4A9GOBNkOuUGKWyozyU2s
OpvLUNdl32xSorAAvUsusZ1qosH5alhuZz4Z8URcpNTZm+yyHoL1unQ1pyQvQpmD+t6dDOFsZ8OM
7DWya7N6tcJlQWG9ZBgyBGUawIaOEWvHpmSWocVlGZ/1RuvGR2nI0dlb06CR+qEl5OSRJsRNM4R5
/82q27K+0WmNVyssRrrci97KlBUsxV56cWwN1OuhEpGCl/Zmr98Z2WDZgMCY2b8OXcczWmVKaYQv
oSulMNh5OvqnqpeDvc0LsyEtAJifCZVDU0T8JKwCVRDdnzif+/YVyE0smDzRmmrBa6aVWkvC78K4
2+DIDOfbuCEpD9l6VpB+6saGWEXpoBaHOSV4/n5widvT6aur5qy8JbQS8PPMAavDp18v5O/H3kur
w7J0LB3AJAxV036+WYQtjgZLb1gNFypzEsjOG1X5Jkms94jv/MchyPub0/fHMxDt4Ytb+rniJ/tI
qKp1P048Xj8mX8p2hMyHbS8DE5bRUgMpHpLiV+M8t4nHqCmFLAg/XHkHNYoff/3S35MHfjwV5IMG
xlCXTJmfRvDSjNha5ugkItduQ19Vxs96O8XRSpIPB1lX71+VvAtL79cPqy/9jz/6Iz8e1xRoO7g5
a665PK8/3Z/NxFW6ym4ZC7fW2QbFODd0bYys+ABBjcksOGN8RaNWeMl0OzeX2vlWoOend7zSDbiY
NCCh3sLnIr4CVatvOP/kW/zLm8TOjAmTQ79ARRnzcy+sUTWCfjhXV11dQZGI9K92nbj/sJX4uweB
xwJ6ix2F0H4+/GGiuwO6BJwgtHwl7oQC0cmvD/X7bSZHmtdB/wldrUE3yrF/OtJa5nSE7gYRvUrD
3hJbbazGmPb7yBbnH/wcf/NqeBmaQLyruTYt1/dvahrguzHGOOa8VkhFSSbPsoL8P389PIizlJGg
Af7yvrhZk48y4X0hwDjcmlOlPSpWrB7CFtz8f3zoXB23oo3PS1uktu9fj4GbpK8jXk9jMsTqPuf2
l1Rt/+EU+Jv3B5SNtehFlrVHXX7+pyshtEei0zKFnCUz6p/yOWE5DQzFWruDxFj161f013doMa7R
l0TeQ/vh55UOL5wK3IjzzYkj46kyRvU8Yqz4h6t7eZ/fXdyOTpm/XDg0lJcz4f1LKkRqlzHhW8jd
iK6qxtJTbVesmqm6T8MBoWwQRPtfv7C/e0hwRrbQuS/DYP9pHQuUDtVh7vCQPSxgW9v3BZx/PT6p
KbDuIlIef/14f33XyAFA5e8AzWPwL34SYxid0s1V5EYwMcdPptF/0s3midDtf7gz/d3DYJHnHESW
5WrWT0ey7dOks2h3QBIgmueQlRoybjlJAlJz7svaPxzFv9wIeQhhalDjoCFCCfjpKLpqMamFnQIH
r20VQrIoKO1o0yVeHrvDeXJi5+HXx/Fqnf75XLGowHh5gFbYR74/Vzq86aUacfrrtVA2Q5QtChRh
JomPkWKZngeg7YgnJhR3ZYux/6xgjit3RLs7QJvqiSI/qsFXetRxw/nXT+7vjj6wLKAqVGk698j3
zw2hYT3oEScVklusEWZCjUMPnHvXusta8Oq/frj3u0lWapfZLsUIi82y7Px8M2ASamq1tRwKbSy8
qSwtkBvhswl720qHO63XnmqcNL9+0L+sCMtbDnwPvgWX6l9uD5CTaqLMKADqWYRrTVr2/aio+v31
UX60MN7tz//dPPl/aLD8/9Q60Shp/h1E8ZfWyb7NXoqvb++aJ8v/+N48IUb5d8Ewgk4ITQMElYsR
/nv3RNHF76ZOctUVbOZSHXHN/2ifWNbv3Mn5kc2aiql/aUz+aJ9Y/EEVVC5T1+X8Ae/xn3RPfirP
TIbStgojxOX+CmgO3dn7Mz8RWeTGJpgPRAfOXSScsytFegJ8cRiipFi7Zn+Po+trZqX2kXp5mXPq
6oa05dUYxfNpLBipdVlmn+h1hCuILw+10ywO84p6n7nG5k8H929aMdr705gnzNWzALQoYolt+ovM
mPAmy4onkRIlYYzgZSkmJYL6SKhPWs3uhi1gOgwhcRNB74+xSVISPKCUBEs233h0bE1Z//op/cS9
WJ6STtlFM8sVi1f858JrmiuGcvj6iCzXhBeBFFxp+KbB5JhzcSutZPikDPaeAf4qzsPhg2I12o0m
nScaM9spcS4kKQlD7z+5Vn+slEauByZAmyzKjm1uCV+XSxenMejg/fs8/ZtDqeu8t3+syMvztnnC
3Ekt/umAyd6/926upP1ctaSqTfp2thpUJgAcV+qCXxEjcWdW9iiIslpbNvDrUIzZnSZyZrBETVkj
KdIYBmneZP0jjbn8sde/DZZ7stDqkeg3H8em/SjjUf6D0FxQY/z8xBcvFGcuVwe3ZU7d90+c/pBb
EU1o+R2n76pZ5sd/fAgL0dE/tvZ/fEsuc2V1+WDpQcD0bfm0RlMPnT2LvT9+UWEuf3IsiCm6UcPq
dbvpmCfGdKyqUH7/7Pq965cdzSbfjUobXDG/cv1Bn/mEcs63tWLEl6psmlutPShBnFzc5cP120am
0pEayi/ToH7qAnW+awkWvuvGtmBGnt+1CuQANF6ducOyx22oaY9mbiFJ5WS/c1OCsjD+xp8LrfZo
4G+BiWof5Rx2mKAn7UbEBBMgKWi3TJ0+Emmuk1nV6dtxSgjfu+aexf/++jpwEpP2re7AcdII6W/g
5JJdMgeW34ZVYfpT564sNbUPU6Pg0UAKQL8vtdehU9an6/dCAENVXDOQ16LhBK1mOF0/Y7Eb4M8F
+UEn142aAzxkQXlwYHRAme1qk88FDo4SUYEfDsyTcySXh3T5oJdTba+bMCOC8/rdoSmKjcic57od
AE/nSbnWchsZS0KWyPH6wVQUQV+MXPe5jfTjVRv7x4fBVMJjKG+vkr+0g7SuKPmzEddor9Wk+azq
j3GkKbTFlmwRyBOb67c1HHag4etnqRrqLjHeki5llD53xdPMHX4TZoOypv0E46kOsvVskng9L18i
ZUXB3A7E15qWBtHZOGXhlPqN7tbghJX2IWR9P1dtgk6k6R6u38pzO1kFmOuO1y8RRSZ7BEIrrUXs
m8h5Ima5gIGbOP3Koomx//69PDdvQyLdr18RIzPdJ8SobcY5kP71PzRZDBk+YQBVpDFt6Kw/XQHQ
E8XAOZ/G7191mdEdDBk8N47KDDAN5/KYBVV5rCK8rE3U+xaaVGx/fYcNzBVnEg+ZAwoyK5lreYwL
8ZEvX4Zqx5q7fKYQW3KKmtpX6OCulSTMPHvCBZuFc0VK2fJpOMKXCGRIh1Fpc1pe+nxI9cWwUU4x
mNwQYgFk/IGIUT4EgcLBabrW723oQXkUKYcBm+2hMUksyeLPKBqsH47cRgtv9T5scR/XCqzaDP9+
UAPh1ktwMC4JAy3x2au56kjRBIVRKA6Zd2Fv3uemewqX8DfNwadD//VALWiceVPCJeg+ONCKpyGY
FOZ50p7GhdZmpMK6AQWl7iEiv3bAYrdgHkKwiwne1iLCghkRaJpZnXMkIxFF6jE3zd6LLQXZL4mA
R0mTgHyG5VNNGjSFpijfhE6rn/MhuxeKiqyhKm9yvL8+IXbpttYibEE2dDnZ16DQRsBKwzSsR1P7
QGrEJulb+Uk6NKWtDAaYA60ZCapJboQ6rFSdSyA1kuSm4Y7vRQCxbwpTpQ0SOjY58MMtaYuIHDAy
JBpq7Q7zwQ4HUEnTihRW+Kr6bV3Y6ywVxQ1UD2xJhDaspxGtvSQtHq6/r5MgcV+NjnaP5WpbtgqC
PZUE+KmkhI8qcUpN9x6zePmU2mnBGjDchEqYXxJWVL+dDul8aYHd+aMWeQnMS/hK7iqYbRf2lQt8
TrNybwl30dt2QfR36yjRd0BJGL2UEZAkfTg5ilb58ZhnKOuqaUuM56sRi7cyyRjLxtWJNOrVVffX
2LVY5yLisAVWRe6W3l9KGCcqepE9vchoDXStWqtxme7deXp181q7kMj3yV2cfXqb283Kwicf9fEI
22VR7Q4T2hOTgMAiSmLpS2wDfqlYxZ0dDxspcvGoLh+4CDxO1czTXRZCze2D5yASfpvM5mPDilRn
LSS7SL0di0Q+qTJ9rhWbOIcFGAPOl9ODaJdDOmjIynDh4QFtz07acj4n9kTMrv6lli5Be+iCdyCQ
8pWbDF+EMvY3lmVcuDTix+sHEmh3CHg9N5AnZWMHFZ3nSs/OdteCb5qhWa1ggT7XcpofE4i2DgZX
U2vHhww/JNs5EGMT9iFKxvoYzOZ0yeNY3ynwg5W52WqFkHfWuL1atILFLymUfgcyUYyrSu14v6Mh
PJfkHdGhPrtJrd0Euhn5mPecc55YcIVcMk0V+Du7MmiVszaqOyDH8B8594I2K89lEezjpBlfg8b2
GkNNT1oRfGosQ3z3W5HJVrX5fLmqQwZ3ovU6EFlpDfYK4lSJ+FLKeJv1iIJFNp5xXEIWaJinw1wn
D7QlkLscPfKVohsoL9GNrKLUM6p43ihC3soSG0MVTTdzrCr7Gnk+VHzR+qWr1qBGMrkLrLaHmBhF
jzJOwYI0G2Xq7TvXnfGsaFOgkEISJZyy8Uo0GbA4XtMgXTLI5jJYq1UjT1nZvWam/gnUDSYHrG0Z
AaHzGkim2InKqjzduOBpZFMtKnNfpsQ+kdoY3Ttm/2XSq5lKxpBHuS3qKj5RtzbodR9UPK7npLVf
xpY4Yj2B/4FUkbSODuBqXvQCg3CGpNruL11vK/4Cx1krJY9iGFgKtLg/afX8FCAQ595e2VtoVOm6
GMYlXs5Fe55+TSMtPg8kmsVCynGVUjEfbQ1mtKXYx17r7kzoWp6bkgSdDOx9IeR/i6FdXYKJ7fgq
XpjLkW0PHsF4DnRGRjDhRgKrIlXYmLi9LFbDdFx0R1NUbnKkBoecJXgmEH2V47JeS+AvjBiy2lPr
7tWNwxy87LOI5ps6AaEGzczasN06WdWrqoOficJJ+BEkmKNWQksodK6sqrFRFmO+QfK4oxsb+IjE
yC9lwEOAzsEp8oAliNPMrWF2RED5T50wn6STKUeoXR9q0dqrIsCDXaNrCRFDF1o4e0qc1esAecZs
2DHUMWXVRS1LhVNlntW17sZp29tRBfI0ZgNJqFP2mBrSQdWrl1hJQ/C6jtGeUa1+C2s3306t3ZOu
oj0XVmxvMNbcxxV1RSW0GzYnxZHkBtKGnDDYRCYz48zG0AMztBJ+XyjURYUJBM0GBEpGobGmbQAn
s/6CI9pThuqzDOF9GAnklF4KBjkL/59U2Ah/iV08uoF7kNE0rCKt1dHuzN9CBRBPowhSh9AiroA3
uT41psFdPPBMw7b2ISlVW62tYHgs12zkbLSp7Pck2KleV7mEzy8XwRAW+prT29Sq6kiWH7dwWb9a
zVxwq44DfyZngYIBoKCiH8By6Yd+IFucyjVPkgJrfHRctrVNmrvUj2h37fLsMPo6zONADBWLop9O
gXNqFHufTla6u5YV3VJbxGLjYP0hmI+41800BnAedYyKC6t1Ylu9wobq3IbAAoMifZmi6Iuzzcns
va3Gtt/aLvDsSibFoYp6Qojr0EHBaQ6nQZPtzoh7YqtqyQ02OJGA3Oyu0UCtZaTENOa9f10rNQvK
el2yVjpXQJ4TLPHOGeh6pc/Pf3zQkpK4lwlV0STVvRkOWIlBb3pRV42+HmjVxuwsY2UNywzTNWaI
GHnuwdKCeKCML1fXGBPyRwYm8c5Q23I/2fIy4SG/a8BvLSKlQiIdK3TCJcdxXl3BskHJmGYMo89O
OU3Y9giBm3JiHDPG+95EFxIAvfgcBzBw7MrZXhWNYz+1nhG5OBfdXJ5JumpOcXo2K3ZzqpN2mzhF
tUlOMvdug8zE+iikHT42qenXQLCfyBx9bUvN3DphAWZf2tIbRPuxchWM08SfUs31K1VUvBQ2pxZO
tlJRRx9AQvtQhmiT8PTclaI/OjonPvjndtsrzSeIRvGWNUPL+uYGXH++r5Lk+Xo7yvvBOANjg/g8
1dBODfOWpGv3PNbj4M0toIym5aYS54lP5guJaIV16cUznezuw49rDLvfHWRVoB2jNW9QCIOMa918
TZbIWTYzPtWCoWgH3DHPP+mjyeDeEC9AGY5u3CNQXKLtyVFI2HbUlD5LCKZCEl4vc8SDi/si4k7B
W2+Qox2NBdkUE6cMAIVxZ5Zp42sRse2qmpf3tVZ9lHroHNXgfu4rYJaJKE6wnxD0Lr75qB3LW1Oe
7PHNEu38mUHeIdHDE9QQ9VOAfmsDOw0neaeIG6uIwhX9hugSk6GK7Shvn1urey0xtb7aTjodw0T0
pzZI+xMh7NLXJ0qXHy63PizPJGzXtYnCkOkoMZn7a41gd/WzAhgFGUHjnJgkHEqG3/tUDR5qO8YW
4ZgD3Qryg3ExdN0ac0F8VCaL5F7H+uY4KA4nhshk+jnt0XbGxgsNs96hU3D3sQ5CIXB8o7U21uKY
UNDkeMjT4MhUwcnhgFzMAbt/VA7KtkQ94YHtL3hLCGQGm7EXZffAnjemf5M9Onns1XaTsyCnjNnZ
u6/1cs5OTpAdKcYakndj5xzbHUrqeXT8Qh07v1wwrWHdguk1WZPJmqQTUeDLShoaSEhHzCfFFJU3
29YFYizIJrMmTzXo2XM6mdwgy8UViHjAG4xQP8qoeglTrXgMzebmGjEPTno6tXBKfZEp2zkVxgUY
oOnrNTDMJGs3AwoRlLVAmCCDuh4BBcWaHJDQH2wTnnN3YFnS7uHHUlPDwBqhBqx0bu13IxyodV6M
5Z6mcnSK+tzHENZwBo6zTzfbXou8rb+niBmfv5/6oZ5bl7wzxLowotRP2ya6bYxYO9ShBoKod82d
ln5ocxPLcJl96xtR7q/XYpcVAE6F6U1z0xKUExOkDCK0TLvYj0s8+paOt1Focw0RqMmJvnGelFDV
yLy02yMBiTtjISTMMQmAdbqshw0G1AycYqkPh6uOMmhV42wo0WFQivDGxSCyYiB4qHS3O7e9uiQf
enUNGYXpnXUZuko91NXXYiqcuwBTwmj13xqUFfd6SNhuMzWhVzdhtYvTydwaStkfkIysmgBygZKk
014iT9oYI10gdYE01Es9qPRY1ofUOV4/aFFsbtIAfblRIvfDcJr4Wh07m1xg84w7i6xzonGOGXaj
TZKm6erayGk4uIEoDnqaPWZFOLcrBeu9Z0pQQaKZsrOakPtnqMqZ0+IhzmBZWyGgtTFYOgn52GCF
Jou3TMmuwdrYevlMwsVkjJyPemKf04EHDwEuFXYBuKmdotV3YbilyNZHQwShq5bF01A/wFUJNtfA
0VnoIW9UBd7ARRMENuXBqppsj9zqnOlheJe3mnLRmnbe5LX+MmvdK+Y+FXJCty3MtLjLU+OunOxg
p4VKstbmoHqo63FfdaHl2UqZ7xzMoI9d2FBkz5gOl4IgsN2KuwCrSqatwhHoLF4Uso8bWa1ILhZb
UGfuIQ272+vNStAWO6Ciu1z16oHxdVpEGlcMjVGTFCEZCqkZzeVk6I5NJzNi561nWbUvY5mRs9fY
ph+YA8aqUgzbysa7HSgL/Sjo70eioTCsq9N6dFJ5hCj92LRWvVcqiVHa6Fhj1N45XK5Je3OStqsg
mMq9mg67FhU+IvDYXo8Bw6mr/9K2y7e2NG9IcGTDkorHUtb5o2lrXufWe6lQSX6/MqvmWIdKfQ4e
U40owSIHLm2ShKIKq9tiTNDvEC9vNYWVmHI6PlQOmaXEwMDYA0ddZuptR46zHup0zdIS7bph8Ze1
znOVigXGpn4QJBsO+WCtsUxSiMvipafVxf0fueDVnZIpgFoalhpp9hc1PqELS86WYqDpKAYI8pGt
b6ACkaia0oJ2B/JI5IeuVskP9/E5SM/QI3lM4sz1BGkgrKNDwHMjwGVxJoSuVaydgFytVaFzMF3X
CTwniLWPKW7TKzyl75KbAaj7sZBhf6qgAsSxa5/LCi9aASGvm0Ewulm1ybSkORM4nx9xq2O5cCZC
Bkr9YjdP13t/l7abGd3hSlfJ+a7dYNNkyhuFcnM3BJdmpJcyt5TNilrhuMenvVaVtqFUp1jS8069
YW/Kfhai2JL7aFnR6JESqHnTwNrl2n5nTd1NZzfWPm/S3gvtVjmObhL5zogJF5AJrjT6zQPFughX
MT6WuxE7K+6SIL4hwmWHS/M1bXr3Asf3WJb9tKk1AIPkam8LFU5+OS+tt7RBfZYrR3rrnwPFrg65
qqSeUAJiBDT1NTfg1cf0vtym6Q5JYmB0qQQlYBBuqnGSjzYYZN0kwzKJEnULd/RwpbanrULjamFP
uoPKohAPpxFz+COULS82M8OfM92A1SCau0jlVog4YNNDqD+mZbShgzfcNHDPvCA2Zz8bionalj33
PjX7EwxDnbF+CS26iuXt9QNhHRLT+DPHS125fRn4phbJEx4EebruknvUh57WO9BCi3Dgohs40Uby
TaCphGs4X+rRUHJ9bxXmpm5He1c4obFVovRBJDp9h7rTOeFS3YPK52LNM6x8Uyuy8i2BXwOFLvQY
6YhbohUy4MOzfgh6pTyQdHK5iuv7HM8qIXEUKcQOUeaBImwG7SYUw7iTzK2qSi33rO0O6nrqg9iG
hv29uHOsDwxxw7XoycZ19Da8qHa7iccGkBOdT1yBqAjTwS+bIr4vp/ypLZH2XdctSXpRpc/NruZs
56y2yQaOsictEfGWrlx46qnzSY7OXNO3XLFVWuP5j6JJjaPCr3TztaOMoIiV47PazA/GcJORaHvX
ixjbYmCT9app/T40gJlPplV4mhbQqBNugVy2oZNJoPbS3DFCclZFOFzSpLePdfxamNqFfbW42Hbe
bCJmTt7U6VwYnJcNbrYoT746WfeMgPrO0ab2NBOpxTptmzQQMK7lI5sXox1Rei8tYMse880kcYAL
vbFOuTDbrVbKZmXa9EuwNt5nVvONAAzroMx1QRNhBxUVEOKHnoKUzldIg7SGJYQo68HAlO+N7qj4
rWWaB9qqa0YN5aFT7QB8nnD8sWozwO/NDZi5HBNEx5wiHoKthed2VRl9ug3HvPY5SRC0MYI5RFNN
hu8Af22BwGe9cgYPWW1nvenWAe0GbXTu1K5Rd6rAAVVws+vV7sGwK3Yf4bciaO8VdjEb/oo2eV2U
R3RJtE1qWPOWHDrjGG5iFSdH4jzMVq+vVZLB/ZiESQhpEKuq6rmKgi88T2dnWc3JgRK5mZ1Uu4nV
eloxYb1NpkZ9ahZfiznSY3SLDpNI7q6FleBhC6HEZqhB8ywwD2qofp6DwjkDX8Fx9TirdXtyx/5k
x4E49Yqe0VIUnd8q9MjSSb0DgVHezEpOYTkFO33h6BWz5E6sRZxEcRpssuJyrTV62RT0sYL5gptr
FwNLXadZiSFadZL7cbgdI0HwnCKKt/swdPLHoFScldIvc7AOBrMTv8g+GraFpSwpCNa+MuM1y3iG
6rxAiKRY/XZiY7W1MudLE+eXSiF/wahxlCHNXvcBJqkB+QfFtVX69KBb+v8Ei3WO1R5Ho4QhxxYR
p5TA20MIOpHSlheP5MMmTNW3iF5JFu8AYA8eBJrhIPECqBWttUzv18hp5ltjxpEzKGh6LNJB4ejh
iArjPLrp+vLWkGITao2400JS2TEPrkrVWLetY/ujYUJndjjNdBTyel3EW2Osy13iYh0gZjf32gT+
TUYcwzqWE3dfFiQAQiAsKcr3lmzS/TB2Ty65pViKJmTWmQMV5gUb5uOErGtV4D/eT6nab/QsbnZR
Dr69KRELG0Deoir+iOgrReFLpiTTmvJoiKlfjyndL3i3zqoCaF53YXYcU3M722ioI53dFsWVuX1r
yhDUO3W6P7DsYsujpTkaBalTC90qrshVqHKce6HF7HBkh34MRXMvhHT2mqqrHOb0BTcK6unBTtf0
DiHQFcT5WLRh/Ib4VDzl7n1q0WUTI1LRyoTriwcAnwGq7tPUYXeN9JF8RHR4q9qRhGconeI785Tc
uind8MIMs800F8E2YYILV8q5cxLtWIGfyLvmg7lo52w3Srf5MgCLNVwEjZMtWPyuvbmGJIYJ0QFW
MiacsTNNtzowV+mc69uhBqczyTm4TOX3inIqb7QZ75ustOaI/nkPlWv20kbT7qq6IZlR+rT2iZii
7j/lPbxCEZ9adr0zjFtWNFuH6xk+K3Go+lU4ZJvEpnsak3ScdV426O5OtYZPo8YGLS1IdKYsfsB8
wYrgOI/69FQqVXXK65wA52n4qhdZs2uCtvR7t299ekHTwa0+9ApwyYYTYmNZY7xN0XfcJq14UBLz
jXAo8zAHPTbj0OBKI8ZjqlCriVCj0hk77ICFO23skjooI9Rsm1GEkuVUjPvYwoOoGebXK6cv7OAT
2XlySKL6TZ2Mt6GM7vQqzg5l4dx3bBK3TdjNpzIkxro3x5uQZAj8u812KGV1dBWGhX0lLvmMWXK4
Acb8VNPCYqcSjwd1KmafAwocEOraXrkRXfsVwr52AAsqV5EyhveFNa9MsybW1dI0zyzibhc7wdam
l3vtOmCqKFfCUlilzfFYxo26b3SyWQbhInoAbGmHU7ZFy4HYpWnCjdKIva5Y1iqua3sjGsOm9Y+t
lyGY9LBNaaCsss/NNPYbw9Qn3+jAm9sZTMDakOFd0xv6KkRnsKId1t2T17AyEiLgYWZM8Fr+D0/n
tSQnsrXtK8oIXGJOy0D5aquWdEKMpBlM4j1c/feA9v8fbKK1x3V3QbLWa5mEBKYFR2r/iLoBOy2b
1wo0eNcC3R+NjuDTHB79omcaGQVakp4Gd82FpLrrRSxOuLMlGalVETtA0rG+b5rc2Dc5aRG+ZZU/
cWaE12gQryHh8VBeRMCwlYwE5k8LphmS7jtjzZOaW6qaAGPt2hhWnOpgRlYXLOHUnKAzgS00EL5h
IMLNUheBsZzE+mwv6IaC/etZuQxlMN9EhM54ynlN3Mto9c4TPVG2i+PIusquFUebFCJbq8j7syq+
1az4MRRpfq8TNBoUG8CFLuVNG+fkaRjF0zEr421U3n+VtPp9PSer0yiLONOh2lRlDFe6SRImuLIE
BQkJvoqc4V7a3fepjb2b1Ygvb7Lqg+1wDNIn0ZBV1V4KXJCPtEkONIyFZ3oO/+2sBC4871YIuLXO
2ywSo6ol7GbdPNLJBohvtUv6qXnzE9BN/2E3ePRpQCVpv/BuTUHEEr9954j+GHu2JusV+/+Smc7g
uRCuuQyyvix5bx2lbBhESM8lVrS4ENCkbnM+aIEYx3f+I/Wh62dxdFpDuyxQqrhKSlInW+WbDmt/
Tqi0FjXZbtsAG2Lp9i72zqAqKFzl0FQ3ggq9oY6C3FXNudTorbN0JYnlE8NBw6gBK+D2yC7GhlfA
+1Z5E9tlEyxgWgc3Lc0g67CtAuS1b0l459Xl3KKsek+SVDg7o0rfTLRgF8w24oSbaqQ+L41fFVSu
1erLaxFq/rYzNSk1JWU08nY2DLkbx0E+6Pn5VuRl8UkzrG/NALZw7APGx+G1cXLz1MglJTFU2i/b
1JJN0h+nxL4qY9b2nqE04qNGYv8trG+ZSRLcyt+jrPB2I93muTTDd5X3waxe08j6In5gfKiOuLwt
1j1e0mfV5eJoIAQlKJ+jMrUp/Ytjzz6TQFrdQop8oXQoQzXy+tYPpeFHifWatbWGV4XylElvSJ5g
aQvMPjL5IOLbWE7eMybxHGYnGgPYU+uZqB9DJOdd2vS/DIrsDovRtZfcsMsfiuSion+Ta1aF6s42
idgXlZEQHAvbQP6AaYQm9u8SSO5lL6tG0h7AFOPAyUHVlN2LVx/7vPro1v+OG0vzQr0F79xwEWi1
0h6zn5h3Y+VmqNQKovXCEktaDJ0+9+5y8aY0PWUOkRQy5JgBIqft5b0wBsCBqVI7g/mSqGsjJOKv
zJ+kvdNiUTEZrQbDY1VW8tRQe/iMXAA5srGRTuItA5i8ifLLNof8HKbRi0U020lTfujO41mk8c8x
KuefbcfrwtT/GGUifHxKxh2bg353De9C4RO7RTyL+wi2v/PinsSs1JXfvHrQ99AG/gJLG+TAip+D
YNmsI6o1+MWksJxIcno+pqM1FJpP2QwAg6JIeOnQw3R2h2p9yo9QCYTy5wW6EXu5T5K0Ni8cwecB
anYT+nbyyNL0ujSg5nSU5ZoyDlVDLkpezbemNvqHNjqHqQ2t++TFQMVLelrwMb6Jzm33GExsH0tU
eotbWuLahIoWTY1vvemdkjgrzqqnPidyvN8uCqv3KF5oZomnoxX3xJwp70MsUA6RdJaLY1FCaxI9
/DvYADlSjZIDEDyeyFVIJWy6EOohaXcbvdRq5EBGpMGLVBfnQtcLznQbZ9gAikMEjPJl09IGDgZI
soAW8h5r673Vu2vhSF2uUSPjOS8Gaz86ZcH3g8HeW3n9bnh1k49q0l06qPo/czjr7wWGx12rhjeI
Pu9J2Bu0ZlrlsDe2uCozmm5OPjzsCe2gDha1o65sWKtWUKfglSTObnHanQ5L9Zg0DTzArF9LPu2w
acTT4f3HRE38dkhPwY9C585PMu1c9ZN44TX6UofwlMWY4RRdhz4OlzUeK0ecBEP0mLOWUPCVHRhf
+6nxLqbd64ea1IjdFk6b6iz1REIaQeYCN+ErrXaZxw0idKcg09VqfBfgyW/6bCIUJbMfG6XTdoXw
+wQSt7PIYAiz+okyZfXXLeYhMdw/sYOepWXZ3ipGqsKmxHajWhHs/TetYC8VJe4VIaM6pWN5326u
hTSIBhB5JTUM81Y3ZbnXY6hoa30L12WyvrGIvKmXxDzba84CmdWf0+QJ31pmeqHAEYsdCXj7yezu
Q1KyWECcl+eu6TD3WnCP9toejj0jf3g9CIVDEexuwolzcZ1q3jtZY+63jHzHsrJr2QL+Ou0AyUEt
bU1EYYJ6BfMaz2MZkgrgjkkF8ToO7/S0IoZhSlmbceRMqq1DItZhgy1p3HrKxsxPmd40hw3+ECOF
HNwjEZN6Jh+zh8TNLsl/oz2gfmRyPMxEOd5qKMVbUlkAT0Jox7B02QVYZFuhuXtlYLM2spFOWyXP
XZpo19bSf5ElcDDJxQMqKIsz2XyoPMbW27u9dSHxKqWFZqHokcz2sRZrZEU7na0iMf2KlqkdJVYx
GEpsfzVO9L7IPvc1IJUgSzRm1dnxS09+joUw9/FAhZXXGX8igA3asYp+t+HJjbl6VpWm+aPrCILY
aONdRnN+5DY+0j6JumOa1i9uO1lngIz21HGYkko3epc2b2+ulS5YYcsP4mwQDdbWFUBmpdNzNpue
zkYVvlaLPtwAxK8Zh8l1HDyS9rSahN1CLvd2Vtmuz9VraLrXAq2kn6e9P6Ym3Yru14hy4yvW4+hi
I9+A7rc5RNyYponUaHwrnXLwMIoaZwfJZY6j3qBYbM9HI5gs+uwF6qILvGyyAou7/4pUge+ipxnU
aZlb2j4NxrIuj1IRSG95dcfvKvre2yxKTifT45SXvmlXAcEAf6O35YS4BLK/POvObO1qGxlL9SUI
dWYmIDw/rd+1YVJvGJhOC0CpjzDNInYoi3yD4yjQIdT5FK5WOHonUmWWk1dD8MrOGA/bvej1KiYz
s+BNtQ7YdjhWdE8kxqXrxoA8FYpcVzILhiw/1h6/Z53/ODH2CM4KQSyJYd907MmPwdRf+tJWN+L3
mmNeFwpNkk1vAT9JPPFOqLE4ru+MKJQm4RfDwu2QXa1VVWcYQx8IqkP9OeYzFJbpPWzVfEPlrf1d
P82+1yCseYBIW6r+fkseIP+pNugMRBbglvGtJCE7jRw01tRg2xDm7ZHunQyGH3A4OVRuRAN9isJh
+4mkBDfKe6qbqU/dl7r+2DBYU19LmMyRAA9zsc8U0ZBwmSGESKvXrlmmo/19WwFbi5/VHtRIe7at
dh5xXpYTVV9TOL0Q+he/zO0qAIewZIKT79TjVR8RJKeRZmjyRkDlSWhvW+ZToh+9inenlULPZjOs
XWLrbEp4nE3R6689K2QKw3dMXZpGC6ucecPiJN/qmBrGhMBMeP3QJkhUNp0IOIz/a7id9qLqoc6r
yKAFjcSi0p5vOLoRnKSKAgvpPYdYUFrNLOiH/R9miuixXeA13KMU/IL2dRs6pFu54o5cqr41/b4w
7R3qA/nO4OXLdvZexlIPDL0ejipFRrTJJGwZJte2iMRLGWkzQfNFGmiiQMW8Uqpbw02kRdNhrtBA
zes4YDvoMtKMzHNZrXI/NIv0ar9O3rLfKmP0jCCvhPfsT2BlZHzzPqf4+KUujT+S9Otd59JdXwO1
kiIV1o88HfkFWcM/MhvWLhlTXpAShlevbdQug3sKRHLb+n0LGX6J2DTuTL7ObnLr3yFaXT8yiFqd
tR5chON/LzXagDqsUIDSpEQs0kRbrlbsmLVB8uu/ZLmjB+YCSLZEdBhXRhG0TvF7ofP7Oq2X2sgY
5coenaUKMtIHEddo3lnqebKDhsBjHqfhiXby6cUo0Ta7aiT24DVcrPAK0ERaljDEXgnCTWEFtUef
8DRumJOhQJ2FXnh+Wpv/TaL6E4E0Hl0kF8e41+1bNqXW375fFK/dRSble2s4urObzekPJsE4QLcD
djZ38A6561i7RLPGA/tHdF3WS7JqvURdvemsmAjw6V1G5BN95eAE1GU80OeNB1YmVgziff0O2PXs
ZuPy6qTHxcNYFVmW+zXTdASxVbb+96x15L0K/+hFZN+thsOBQG773pvUrSB/jz/SaHBPXRQSEG/g
xTPXbtDtIgjLuJC48owqJ37GJeVzJFGTpLB2giRAozvLGr0zyhEK5gYN+GMt2EoaHVCphkjJBhe9
s9SWlAGF36BL3q1BO+1RFDP6QKt8NV0Qsip+jyWjeUL+gSGth7T7+NT1xXBIABvIp5q+YetlZSR7
6Go1fbdbdNMLMMl1JwE0EpTViHRisi794uRBpEG2T40E23HLT9izKZh1eTJnLCRVVhs/1+6UpHHD
E7kU+ckRvGOigYTDfv5CaPdL1IlEkWNYrzgRISqb3jlqxFPcsw7l8jyRw0TrrnXkNf/Zmig0CiiZ
Iwy0HQyWERgIu5D0Ses1HwEgrGIKZC7yYDCoFMmnYr4sNdi3XuUYR7waar4ewdU4HV+UZPhUBarR
aSxUMIGfnxbQBg4ir7jhCAAu8ZacR8Ie74MuX/soe6egkYxn0ROT0SVlkCKYQ9hCS0DZjfpTG6mg
DmFzaM9+2jI34ai66SzKFpcxWVc8367hLxYxI8lP2zLLcwqOt8vqD6ZMPUDLo4I+yQkw69Ay9Evj
nAk7WnhmdfyRhhY++npEptPEyVXO1g+L2/MTSJc6CtVR+Es+fBxO6rZIlR2n2YuP/ZSOvyuS3G+E
qpAjDS9zrJzh3zHpf4619A7QXBO7n6LGBaQhpSEp3vXyuO3dBOLReUQL0SVr5T+VGuJdTKbyj6VY
YrDLGpWVpK3PK4JGZv84BSOlbpfiPCbGE7ZzfssWj9adojy1Pe/h0ErG9y6S/y3CMd8thEgoCaz/
cvUZekt3K9UYHkvDfu9giVIiwF/G1DWe3j2jDeIYscL5W09TFtshnp5/3dbladaO3EDek9CbmUeU
yaYkKQW9jx0FWqOZ5xmc+8hZSbmdsD/cRdR7yc2BlrzLLjhpaLRJYsc3RCORos+/IA8WBBWCY2VC
saF7k3syUiSOqzaZnqPTwORgrLVIInaD1hZA7wzuxEC6+l5N5LlRPkXGwQSfwTt88mE8NaSC4Xxu
o+VlMqzpaSNfop0bfI7dZzpWtdLfyHekWof+VdYNA/Huj75e1ZueYz07T4jXpOw/zBynOnM91ZtR
QaIMXQks2vtIFvMnATcUWMtludClAcDqhq/4uj7VonRi5sqcIu/MfhtzEBZ2po+JaeIaGyZlhXN4
9OJQe9iuNPabBCdDR/WI48L6hCmUNAoziabd/OB/7Dzu+BmOtJgOuRjOm3B97pqrXJi887lLjh4b
e/d3GR3sdrzZH8Tv5beYpf02dJCH0ZQuB2wD+s2chvoYJUN53g5+3eFohsq+9TGSnMktH4nrLQHp
Oy6JmTOSAzezD1utD85pbtR2wTsCO3uJbMsg6gTIXRu10M8jvA4lfPf17+7lcmSoZJE7GMzwQFQw
n+mkWxSbI0Pgv5Gy7Fr2KSmGZ9iM7i3XVRuIuSH8WWXj0dKitTdVzS/bJpyoegem8skntFbZGafG
GilQ6qiHIyVG0eqMQ2JRKzireu9pk6mcz3RLbo0EWQrgnsWCtEbFruS5+n27INlzfHstgSYFQ592
ZjclV0RnBxszzaVmOVooRRspcniiL6DQNfN+1lYi3goVfRTzMl7E0LYn4XIWjHRFb3Gy6Mi7vWGT
rAROQmGiKz6g47WzR1QVhi4CkDPLzY95Nx1pAinPhdn+ktOs3qy2N/deT2W5s5BNX3HPXZr1UkRu
fRjipTrn5DsxhEfvWy7jnD83ATJ5FM31L0iqQ1wJWnHfDRyyRycjglLvGawj8qt3bYsgeJSa2G+M
DSl5D7PRwkvhUmCMmvycdFT8aiJqjqif5KXLBnmZe9WfjIhScy+wVk1ah0JsWyvHUgVJgiQ9Mt38
tH1V1Ko4FSPZQX1lIJSZavCUoq++QqZ5X6muBj9lrl2Gs9d4zc2zk2+zJtxAYMBHckEgbSXBUpq6
7+7deiEwwLiusFsVdf/OpHX5lCYhKvj/l8g2tauKzMR3kgoRz0AJTqMWAvS2L7cLUolxJ83kdRYV
xWmIFl4SPWqeCjML+bvzw+6qA1ucPOVj+9PWfg1KT/4Z7cYi37vUdk4NrmHaNZt/OH5VUY1MqK9g
0uGTy0Vd/25saqiLa17xY1UTpymnD7KaBlW0QcYkXdnEJA8d0fORO7SHoemxsHoyVxzWiDSEZNfn
1KLZfKymk5vFAz1jS0i0dqdgSBSEn4myheauz0xvi5csXYsvoST+53lhTAi/Zu8DPYpd2+FJDnMQ
G4N5TdcLThyS0dxRHou8SU/U+fYkkqL8m1cxakKwBSHs3R9dAE5QDnU0QoMlOG5/VCmweQy1uTMx
UWhFdUtS5plNVbHCY6TSm9fB030Cs/pPhotDzjjyHffTLs2bD2cGj4rXtM85yYn8thCzjQek4upR
5aH2MraV/jKk+kHOCJhb13AYoaaUQmU3fWxfCTrud/ZIP7Lb3x3TqV/jUM13yw4DNUc8uiA1Dp81
OlkhSQ2j14bAct64woOfwWN5a4XQ8XpykdHI+0czUDZwzFSWVJfJ0eWZh5SXLP3dZL5HD1ZywQMs
AZ8yL4CDjvamGTf3Ymw/Ixa+OZ2wmg7A4AJBCAH26lfnRHfYPX8ggvSlx8F8Tcz+d+/xXCVGBTkf
6s9hcZAsD7rnc//Fjz6raTqYnFtWRW9DL5JzBmbxPmYR6JkYy92U2jlvMzTv7eqJbTOEfZVmR0dz
PUVN6pCjhvrv3kURGK/Tq7UQJ5cL97EVG9M9KPy/2jWtwElle0605zVR/XIgL1zC3k8Vjrl9suJ4
phf/asx5CZIctb4airc81Xpk8+0bpp/4TLVsvSuliZZgClpVUhAHS3Z2U2gAymIojlTJdMJETNOU
ZdD+iuDmMDfluSb2dWeTSXlD5h2sYvb3hFwh4bjuq66wXG8Yaxem2mXK8nmXFYr1QTTh0YlNuqdX
EHRx4/EFdTGPxE5GTQPHKdq3rojzy5hr1a6o+9bXxVDvt/VEH1yGBQu9ASCjvGeViG6xyU3BtHF3
orVcYGJEYOo6bWIeCWCys+s8QvdqI8Wxh+U+5tG/M/YYVm6qUeGfBS0gq3dDehA8bRZi6ANbfaf6
0EIHtPMMsydZ0OWJRmKW6I58wRh8nFbHV1b35nvb0Fsy452w7cG8dVRBJQN+2878VDhRKMWiOdZy
Bxd76NUcGnGFA9FvWs0Jj+fr5Dhs5UN602djxIkpLF9A7+I3me/StdVTwYaeWJh+VZkBA+6NM1bz
1dKV6JgwLZcR1ZLjR5u2sP5XFoaKdR5kZbN3Va57CiPBMQdgR1f8WAYT5kb+MfbfGggYemjV1NAN
Z9OpS1LsfWkqTJGU+aWwstcUUcJ1sKqIs98jPFlrQhrnbMKre/Y+7JQ6gb9mAilft9+ibK3ta4k0
G1ASWHU3t7CoiDHQjo47r666u1st3T1cL02Fulkq0gIBtQb3EHcS2XNbqeNshQdLls5lu1AM5lyU
vmB6m2CZdrJMPp3BRlncWx5+WuqjqWA4xfH8bwmQSQZDAqvqJXwTa/YCHsZ5Dw/2Pcml8+JYmX1k
yPPYrWMg0DL6sFqjvLD2sqIgeDva2626tlu7eeYXi9HuYkClQ0f5N4wt3SeZay2HsNU1HyG0uHep
LY/mYgS1TAgO151PWY85pljtHVB62s8OSh7unFC4M+OEOLc52X2WnseI8RCweZGjv04tx403jwup
uK6+s2addoLEpIWyauHDW4GIk41v1Y14YfHZpaon13fRXsETb5HRnTb3Jd7QZacg2ffjAknCHcDf
Tinmz0wzcNAZC1YATjV6LKhdcl6Iel7ioXrplvi0tNl8jdeh1G72GoPxPi8Juhay+CSZrzsDTVLF
5pbzlSBAStBL9Sbj5k2McHyb1rRoOvuM+GF8a8zxJMzlqmNSQYcoqCLJDf/vWRT/Jq2me8Ge8Lsl
EegKKEe1qjV4QRhjOc+S9kdYiVcDfvSb0px/ePE45PfXzxZxMWGG2nkg9/4NfCDfJQuOlx7v3oio
iUOCXvSMAe6eLPiaeX8s55zuMIYbQEUQ9d9TY/ixaM9x3YoABZB1xHlEba0Vvjmca6QO74y5wdk6
abshGLQ+xAlN0u8mJ9twt456y8CVZQ9hJr8T254jR+g5LzC5HwFGMJiiYT1FY8kbfa3Q2qb/7VNT
amjISm+toEvn+W0m5XGIPUwctqB0xhg+sqnE4tmrF6TIWOPKKTpIozCJSnbjPU/d8oNkI/qGdfGN
X0Xpb/fO0l21xQ2BfJV1cCEBpqb4D80uFeGmg760Bsxb7OG2EJbvlsNyBdn7nZgkAlVyZsRWbfiY
Byrk+xG5iZa1yZlhMuCX7uxQJHZ+1Obua4/Ge2LGpE4kYtmmJGwrt+pjG7c02hnllVBJQ9O8lWP5
J6XqEm8PUqvcONh6MXzYsxpRtAHCSd3ukU+wMxKsSI0rHd4v83oC/1UFITT/vdX4iNKARdccMO7Y
+U/v24zkZsJHh3Ec/Rgj79byCrFQnPUwL4+WoWK/mOIimDH87s2eChptVL+EyCiajGPSRYU3vvQu
5RoWa5CFmn3XKUvczAb3H4GVnLqjZ+yXkCyMti+RjTW5fvBMtFG2Av/KM0yoVBbFj3oId326d2qH
B7ux251hFXQtxll3c2aebDFhOFIQWZTTjeLUruLApkoFQ0QRX7QKUgrfowuE86FkZDxgRb4rdLgZ
ireAORfxoKKebEtfWCJeEGgQH9Gi9y/szrvtBd6QcLnXRK5hpK7wf9q4YrFJ3E2d0PoWkclhIjrj
ICOyWS+kdxZvGJ/lMXHa+FKvJ27vjtc0dycsIxiHvClJ7/OLGzZQECJJr56d0oWTjFeK0DDPqro5
JqQ7EDLI9pghpdjTG8tJ4SBXCGNFu05CZafsaKHRCF7cbxzcdjHIxcKPOa786L/1WFlv3uyZb0Wr
Ptf8qmq2ofK74c2IxycRgiyPhVKnv6Ym2SqeJWF9SKm5HuIUWonLsJsOEqjcagzxkYdJ+zHDSy/l
6I+5lUCdO6lvMrbdlI7ku6JNOUhm8kjaTPumua0MRmfAegYq/hCOB7ZWine3StrLhp5qhigOwpzK
faL/2yfZEVJs/C4Q+x7MsNlVzUqZcEgcI/yNgDOdZgRK1x6ag1lPb5lI2BzvHrJYZEfD65AJjEMo
PrQgDLV/iuF1xHD0LGw7f465pGZ3gNjkdXFMe5S3/Vp2JesyLfg54YorRYe9ADK7b5fSJnh++0qX
PKxY+m9Z12n46/kM20xHVcKfdNkNPk2l9OJYfXcFkwIbTrXhndzY5NE35Q8sIrzW/hhdgSjU4p9I
GZnM2MAFZ8/GDSGwL0phvbsuYzuhrahYWke7obVt3yrRkqfa/JnrNroXvJ3uaYU8nQVlZ1CL/Sah
uw6TRQoJjzAeyvWAMXEzzhEDy9bFvGjG04HimxtQgk6l9aEc7PIr551Ki66klJFwDcRzKHFz5Py3
7QII/L+vQMkwEvEgWSvOu83GCRz63lAOmmkW8jP6kE/6+KZLOGd/NqZGGt2f3Mwtf+NnKQdxL4lh
IxtK4c8ABuk7g+A0xwbb67pKLFlr75tQlUFfh7SqzqyorpP9quz6uxJGd7HW7I5kVnu95Ck8rfb9
pyE4FKwYMc7o3befe1OCbRe3cXTeUnxv5B0/PMR/UW7kx2wFq2SHIVdWABQaYb7aNDpfXtqcQgu0
2Cw76zpKDBBdQ2cumCWWkeFRzqPpk6CMZmwTUzp8O0SGRO2zJQnNjgir6WZ+517nvJCY/juGoDlm
ukRIRJRx6VWEhgAEP7LQSA8tVgrmvpV5za23TZOJHvH/nciDt2C9RBouDYPWnY5IQie3b31EJGal
Vf8sXnZo6yl8pbrh5rFv+2mnpefcIfyIeO1AKiRh+Mh4YQIveBbuKMhbKJs+eXOoHJ10/QcWdyhs
8gkUed9BY0W/wzaNjzb6n0PUGvV7w1x3jCB2CXhIUbERgcwgDRf198dvrT5AdISiout+51ADFZOs
SSn6O6lKiBCIXHzFza8ukVs1/v/EAyuZrw1nGjk+N+uiazGoRO7c+3ZXWFjTmS1n26spRi4ZfYf5
vPltCaM4zcQuYyLl8G3n+Gpn4nXL3hdJ1aNyRL1rZ/A9fRQPPtEeCoKgIBkMCRQHSFiya62x5w5j
OIcdAhxDu25098bSruy6VCxnDiz1ehnmA9rL6pLgCkDiEr5ithxuppfdUe7hxUK/uautUflLhV3V
HHOHt1/iu3pmfyz0yQTcNvhWVr8MxiX9lKMRW1fmiQGrSVcF9Rjfq5pcXf4OelTrK7rSnaYBITYN
jVaTy3HOt3Q2IZYu5HKjDGqp4Jkt5zm74rE91CVpTbtZSfOULjr08pQtQdH9lMJUF0XUZFAPk0WQ
yiCIiHDHZ2hO/7tws9AN2s1IBQl/cLSaWJPMm0n3nOWRnBaPskrc5NRjagMiIv7MC5BGdoudsarC
L4x9P4a8rr9p1MWEIBKBRFmJE8qyH/0aKDOul959D40m/xtZ0SFRWHfNGO2/c9TxQF03VYipfSMw
bJ8RYwyxOn6KSn7jG3JPnD3AsfwLrttXjoPuxSipVPdWi8Z2cdav2IKPpuYWF5cIWbRbuONuI+dW
nSZGAFxnX7aLFpsITMz5jeA6AO+1YZScun/GvgX1EAzOO123Rr9IMdCtlkm9pXZn1rpDg6gO6QIM
+DCHHx26xtvs1enFwZT+90+gmn5akWw/E+nxKYce03+JutVpC8MvMLztw9WkqY3SOVu2fjEoML6O
tvfH9hacDRSJn1LL/AmhbH6Fwqj3qiUQC3HjvxslWhfdo3bb+dzpeXR0Cipttv9f2a+Y2CQCJetu
97AC9N/NB2m6T+l13tEmT9enFbDzkXRnByLUKHMq0h9xRVgejjTo5zDyfFLpHxOf3q0Pz1aDPS3x
avdAIUF8lJwZQYLmfg8ejk09DXUIhgxQKaHkWOTFe9ojLzXi7Jezqq5DrYRv5YRr6UhS3Ks7uJiP
RIOw2U6Dsu64vbWu3/VKrDln1loMwOqy/VX+ffpjo0uJHicBzSpbwiWGBasc4l2OFHKV8+w4VC74
HuTvfYz13KepE9RQrtnvZvkhEfxUqVXdlVnHx7WuiOhmx3iW6ja6v/B2Y/F05Hd8aE9tQiGpBm/+
2Z94IrF70JGEamk6D4oHxo3N+qBNzwwd8N1WBIdVmpaRutPYl01BhfCDeXuF6gmRcEBwGB/sLMah
JW3jINdXlasFxOUWkBQ9f706r2HnWOTm8NTYC/iANcG3aYNGTkqm3V0dZpPc8X1B+/HcO9ExCu3v
GcDMrnVxVWNfXCXudkqGg549JeoQ4oTdt84G0gg9m0JdU+tPm0S1neafTt96F3ecWr9TpnESrR5Y
bT6f1Zjr+Lsa6ae09O176f6sYYPHTrbf5pzlIYSDPlVhhQJ8iffApNHZMSoE/qt1CQla4leKz4CS
Y0yqTp6vVs/+tqypWx2dyId+UgO5I9C22YBmwIvKkecH+RScG/lrpv5bk1ZzBVTq/UxAgIqy+hdM
1js4Gg9dShlOQOjTT/Ajc+e0vDURnIzHBV0l4RD7MZ1Zr0sMUe3CcE8IOQGry2FyrG+t9wVi1yFm
bk/NWDpIIifnOq+X7Y+mYu6bSLjeu/i4zh4JGuQMpforMQn6a9PQXuggp0sFdXBhG3nvNEytU5y8
9aN8OnHivSqj815LNj0vZE3yvCzcxYswX3O3Qo9MIrKfLK5xpNk62rds+eitjIbcHO4iGeGRmWfl
BBnSf4xAeXbSZsDLeSGvKXAKMwv6gaFfW0zyIFbT21zwCRX5UpwmPZx5pop2l6w9OijzvqYZQqtG
c7DT5unq9N6wl03vz6uMoskXF68J2kuD7Xen5SHWnEpkt5CI9nlCUujUkW+u2upNLtfp5S5fVH7Z
9PKVYyFgRPiTWHYCZzzzS+v/V782RQyZ8dqSncaZv62SiIpT6iRaMK/OesOxmx1UQuAWrFZ606bm
hhHmYFfV/F0r0481xfyKu2avVQiQkTgirVjbVz14DX1K/WI1G4p2zn2vgvbuzSqYKQ89dqHXvIZh
zrGEqS7p3mBf97hMvTeSgo5JjXkpftns9VWrzT76xx8RGnwsAlxAbddDeR0b81GT+yZ5Rr2lvQkD
n4FpNeRtaRombAQ8gUuDwkMHaa1QevEOH41rAQBFETorZWRjEnZmylj/TjRgZd/jXltdMRbOhzTo
IkpXDaGOk+LcJn7nnoX/QjHAAoULtkUt/ig0a+c083g1kHMAw9Cu1U+kbdEjoJ04Aa69MscnOhYF
sFqGMEJOdqPZanqKMj03Espzk4ry+32LljgKKjU+6CAzdnWO83obvj1JPopTVCTHrQ7yWMzHsmx0
On4jh9WwMF4t+PBqNGsyTkYDul7gCIJC8SWdLqcw4UTknBPH/j5kMj1XUTRjl4ztj0k97aX8P+LO
bDlu5Oq6TwRHYkgMtzWPLM6idIMQNWBMzPPT/wtg262W/bnDV3/YjSiQkoKsApAnz9l7bXx9hqpf
hCaa48AgFA3qVL+4qIRPErXiyvZk9UIsyRdHsOqZxCku8vc14bFgxUaW7KQOL4nKV6Zrka/Y1tUm
8BA7WBjNN4NH41LKvtzi+tXXbVdnB3BrYFARF9F5YVzoQcYjo+BCfOXarPFeqdnnZRUCSWaSEl5I
7qhXBeE+TT3GXUMjUZzGj0irIV4Vocn8lfRftmnMGGt16LxCnhX1GTIIw0b7ERaErJa4aNMkvh/N
7FgFhjlrkLU9NQJdVuyfoI/WsZ4qaJMWIdkNt6NoNDgCRo7LJ4ULzYVwP3AzPAw2GFL4ke126TBg
YERLaJTYAfLoENfMW2pnfh4mfrh2aLeOTCKQGNtfmTJhNlHom8tD7uhnLBvZ0dMT+hJuZK1tFNqb
YX5WLAd+vuBCwUojvCCbj17lZWQ+ShpIfcsYxbDRI0eep7Jy4xoXnlvQcZx6LvPGIu281bDrMawN
FDaEprBXNkbgcygj79R7n3IGxXfLIazFZwgKmES5kc/Q9LV9BSI0GaV97WbaghGz/y0jdq0GdDOa
CHQfBakjeCfzWVagj9U9/fi7XFXlXT33ft0QsCzZF/MDjunq1CP4o+nf3flfJunmDxYpakcW+xWA
mC+G7+o710DdYNrJcInZv110LwZ/F+YAncxYv5nFw6CIMEwh1r7SINrkaf0GGYy2Oh5gsmPaDC1K
OfOP/OgFcUjLaKRtSS43fwRj0VICqRzrCwdAiElMobVUe8vB1MRwqIaODTNSpRlPUDIJvMIu444t
a7X3ikw9DH16m2RFNCWvHpYvRY7/zTBm+YERvBZZ0uwXbXcJvOwcaJS6nQqOf44uuCROhYcCKx3j
T6AidBiI3OsRSY1L8SxmkMbgIeA0wfXAL99KJEUbVI8On70+PHok67Iveu+c9OCHhf45Mc3vflP8
zBIidwo9uNYDQjxErONbOmeU0kSzpNZfkfylm7R1qAJHVDJaOTBuCVS+lnCq3lSdMJZtxD6k+N9Q
NcQ3fRD7wKzMx1SY5iMmKG+jUZDSyhk8sHz0Amv6XCKzZwwRM5xs7pTKcqqORkkmQjOpYSNE2B76
CAsDF4j3hIW7fzDluC4+zpT3lFh4qE2FK1tU82lSmEiDuWuXvzBlnnvXj8V1+WaoM/lRovwap6UP
EhD1rKdCVONN7s7IsGEmG00KTE5q3Ahz+UpKQ9chdmBw9MdL34Vy5tGRXL5I5oraG1Hx2U989xSD
uT85YeadYEI0q9JLxF7HQbQvFaXgiFqoJxuPLGzsaD1TtZVtThEAg9AkFRznZ5/caWhU75raIQoq
FFQTmlNBG4qFoMH7z2/7Qn+TbaQfrMklZyYP0/Qui9hL5QIB3fIvLF8jYJq4o2TG5ynXaDcsamQZ
6UAzcG4NKGHLHKQUuszLcr4c4rQgidNqD4ko3scFSBcZJIBhw0edZj22lHO0omD7LVd9P++M2/lQ
ue4bxIoA2VxDzlApr8uORBaef05g4X8cPnYpqd58cLT/J077/wVh/0swHlF5/P/3iLu//JH/My1v
/mm+/RLD98dPNzPU/38F4RkWFOx/UbL/jeb+mGOAVj9QykW/Et2Xv/VBdNf/4cwZeJ5HkIFpG7Db
/gV0d/+BqAOvMnBqw7Q/qO3/BLqLf9CddxyhW7otCH/ip6jzJQ/P8kjRQ/fimaQTGazp5v8CdF+i
V36Fektp2JYjyY/HWwHa+7c8YoKvIvTz4EXSNv8pmVY3q6Eh5CrZAtnyZeNcjKdlEr8cBhGzT6mk
usuMpsfPEM5sihz0VBy904hq/yZo5beEXmlJR2B6Fa6DUgEBq5yZ5L+EoERDmIQW6s+1VL67dSfX
YtQcHInr/dZVUwTHyK4ogcxvTj98AXkY7VI0MRt0iuzr6c9rmLEwmhF05yAnGtECH6Rj1zxSmr/h
jMs59OUv76RD2WjrfCSeTdYIoP2//Ki+XU6sLnqK/aa618miWBtVZr4wzyhOyymTaDbrLWCxelaw
WY6HTJtewZ8KnybEkU3QxospPe3UAAw7T0mp720J0HEqSeKDSo0Rksc6/tnIXQ3UQAtcKbYCMJpT
8nM5A2LrYYAfidOam91oI7w7x0z1hx4Jaj/RcUDiT3ptf5Nxb91s+C+nCLb5Kumr6lqxy1knOpC6
an4bixyhago97LCc9jbaPmmLq3Cb5qhpxt/h8ef36d/eR1eahj7H65B/9Nf30ai7wqTMSNcfT8eU
+IlNnRdzpmp4bXNDIQ2zZ8C93zOEJDomdnzj4InCwS9RP+etr+GjpTRwvPJQK0vDqMFWEDWiteje
J6K8TAJjHuPed44fslUtcKx7mvwQz/PRPPzySPhP4Pz/8BtJnU4AMRo6//v9N8qIRFR9iTC6NAOS
rftGO1cZRsMpTM6MeQQqDLbtxBInxzSZNBrcPT7ITq5T9RDiZt5WZuivqmLSTkxs5WeZ55h3cDVI
B4L2Iv8I5W7WGH8o+yt5V0FS/FRPfxeIZsh/+12kTXYmjzHH0Q3TNH/7dJIEpELm0ycKi6452l1H
2LMp7voZ2jgWzHl8k+7ecrocKP8QKWcQQ3rEElFEimOlu9gSMFtggMkUklXuEgRCGLmaotgMxlRs
YrKGvygveShSuUcsWtEHhspYjRmY1NTLYH06t0AO34KeCPrcZgsEYEMcQ2US+dUoWqimxnCllP2+
lVH0XvsxqnwagzDhrfccGcXNddZ9Z2h3RtAxHzaQpcI6DY8BZdie6YV6NTzt3q5quNFNrdt7h4J1
NbT2UPNRJHTJFZ/e1GuYEiBTyDBMbmVET9Pt9C9JbEfvceGiVisd8+z0/NxeIF91K4ielAurV7c6
HAyg6lKkd6+KwSRNPVyhVHj6ziwH0B4EQF3q3lPP+AvkWrZcYH/8bhUUVkf2VPVx2n4xS2u4t+23
MYoCBjbVuC8Qbz14XQADrPN2kNS1d7DOK3S+7Q+6oT8FDJIXVy/87dQ3x9BBdli4+n2AHXEdJES5
h6WpnpUIkueRuCl0QuGYWGgPtXDDCCs6Tjb54AF4hLzMej6E4DH0mvGgh0aIw5+2qNtND/AB6awB
qr7AT892eZ/RBPaabeexRVw8HcssY4BwvRFlflOmpLsAdOvZ1JjmpgYYquWUoFJ1W2mNd1uudTsu
/ZuNz3M5a4U2os1TJ1rip3gsqJfH3OuRCrfavoSkxjQIyTAKjMTIjhMeLdudppe4hjFtkWPEsO7s
kWsIf56x0nLIJpgGvRZdhzrow3XByn4qmrw4UAQP9H2pBMelep+wSKJAitZSUshjHnm2hr7GkzAO
cIyQlUuo3vnEwGcxjY91H6wwLMujFhQ/6B5MaMtTIu0cZG6zRyf6jtvgyBPBfSM2QBFOwMxp9Jwn
3bCekthKboxHZrjcKCDq8PFMJ603D5q2ylSJ45oXfebwIkpA74p81ektDxzmgNq58c3n1o0nnuLg
z6Az2g+ZFY/fRl5ocT991sZ2Y3URynoEPY8VAz44trKjh4UCBblUnoAREfVu2VsX3da2k/IBE4zz
YKs4vRYyuwal1twbuN2u1hJ7T0txowfGI0lF9Xn5tNIg/m5HLxPdsYvobOMl4wsxIRVH0CJ3blE4
ZxN2Zd1AcGrng5fBw2kdH42dDojMJ60AFFs9bnIHunrTVunXuIOB0FXlsxjic+wGJf53IV6Ghl6v
q8Xx1zwv7xFshe//63NdYtejhDMJBDQdYwnL+aU48ROE5aPDet5gkLuMeHIvAX21hR+JVj9xoviG
AlW+BNicK1N7Ld3iU0Gq2x4D2zR5N7xZYIAtr19ZKjP2cYzjadSm9NuIkTRpcvnipn65t5zk6AOy
BujbDwCb1OpvfpH5of3XJZewZssSuHFIChK/F4FhNRE3YuBzN5oYZ0hYbNOuc2m8+cOdkAzawKAF
37Bidx2Jv2VCTznwWv2sFQ5W9IRltB/OKNLka8Z+FLhuTv+ksNuNoTHu1foUvJeXsWbp8d9UXVRX
v//stiATmqBIbJM0At3fCtgOXUFvxxnEQcJazea8AIZLxe/Ao7fbIe+WixbATSCPNKpObxScDF+h
N6L7CDbL8pN1jjfLQAKcbeWI7FUbNh7dQOjJWXEsyrx5BNN5NQLeo6FBmGT7JKkyusmvy6lfFABS
jFd7lBYUhyiHX1V4G4JuqadD0ihWQ4R8LLeZxZXp+s+CmiLsK7i/E85n9sul1YZrm+F0kIDJNSXC
SounMVCKHdsLNsH6+APvWheuLWcs95XprIrJHtdoW8ILbW5jJRrfunO1/fK8aSrtO66F8eBUevVQ
jipgjuHlG8zpP0oQ1NVWtwt0ULbpwwLgkGnDtOt4IK+mDAW2m/XI3cM8/5S4aKnDJ2Cv1k+Y20zX
a/17UdgPed1u4yxOPw/WwKOuHfXLFA7Ift0sOdJZh1yNQZ2WAFzNzPTUI9IV+Eq99zjppwipzSO6
TWPb9LSrB1bex5jg3l2nlWKGf0Vn7F60ngXrDkQdoFBj0AYXz4Ad0IP6ek2RO8K0GtIHlYbGzlIO
4O4pSXeRY97HddA9jw5e9JbstGhEuS269sBIID2ktm5iLxbdvvKt6sP2awAC23uCgODFBazTREgK
gTUrH7V9g1ZEh6iF2H88YmcIHobmJxMRsZXGxNBEMRlbffyMzDn4iN2uuM9dWidjK8XnMQzxgfQG
7Ril43bJ++9LVcrN7l96CxHmymatwpW3HOKi+IbNCBuf6TVHdwCFoPOoYZl0mxMhBWDl6YLcd63/
Zibjq5Bx9QpAhEzFOPgsE+2uAxeuNcWtYv73HDG4AruVk+lQ1980mrxvUVA+CNJyntqs/qKHTraV
ofI3zXJxLedd7d5cWzQ4keffz5WDttXni1CnS0EjKqFRmTsPDrrtpf0Q/asH4UI/oMNZYWijvbJz
XaeEDQEQbWz7rWbX+Sc5gC01qwDdb5cHO1h0HUzxiBkOSc4HjVnNZ43BIVbHGiRrUn1C3wWGNviB
RvdklP6DNxbipmlOckMxgd1t8NkKzW8iM1mMWwl00Q491Tof0NNpERTsNox6FK/zYkLaOZdTjsNZ
BFgnrKZJYO/m2l7kxbGUxk0lVsIQKUfYv/yjyWxvNInYPi9+2LSoNCbfgUevp0cRZJTFfWhoUMgi
fCBO+ajlVA2BK3qCHyH8TvAN7JNOrXiu/AycUcLtlEHB2CynNg7Mhw5FCKNXpdaGrkWMTWL2f0lC
4kxsMlfO9HhHXng3WyiGK8ZAtbK1F/2zjxzfXWVzGmO8/u+LgvVv+1mbhUCX0FdpM0jx+64lQNXB
f5jEpo6uJmgSuJ+tezd5uDsqNEIxG/ajrec46IBhbwyqzK1uFvBlqB+2yKEoIgiCf4SAuGJc5XyX
PfgmvVJ3YCjLa82/7LCxffRNcuwXJ5AU9pH+dfuQ9PJD1R6VfnYgUrNcE0j0JZVReKwTYTGjTPsd
0w97lZ5IR6se4iGCQsJgYCutHGy2NzrX0deTv3tT/m37w5uCKMFlb2o7jmPPcXO/LPl1UjbIIwi1
qYsJcv0sqQC/Xp8JKLBOo3+/+LYHP5ztbXnPPjNL1rUXGkfdliGzt+FUxo31VAkAXmkaPVh2d5Lg
sF6W7/MeHnrVnLTGdPd20kFzopB3ZH3fJyWGXUXIkY50wu6YKzuEMtDH1O7aTdIw5qx9M7yvhPCv
xZRvy6YExgeV6lvk2/cyFurV1N1wE5vmXaNkcbYHXeELCqd9DT7/+N8vHvM/rMqOdFxpkchFhfP7
NlEXoTDM+X0C2Svex9BAh9VOCZXcENGu7mrEW+1r7w3WnRr1grUX58HYpwMm/GLrwZhYeboCIsi/
8xLZ+Fx6VBbHEoZVVVb1retAorgxoek8aLZ9TOgFC3Gws7JiVna2MFfK3F23Frdq4KrwkMMcANv5
MqFJQ/DCyICEnlSRmxfgC3pKk8Fl+eqHoyiqvyuvfs+foxvikKlLN4Orhq7dbxdNl8k4oYVLI7+z
kbM1Q37x4cuNdqrzAXMwLbmZ2lL71LnFd8Gs7cwFMJ4XjcaH8stFNo6NW7oB+b/tYK4qzzeRDcrm
imnsGvaFf+xtWCCdNjSb//5h6kvo9l/qQxtdDqm9SMFMeo/OXD/+ctUDpLL4DIoMQbOYtsv45M8Z
yp+nyysg+9maFo60Dqi+UT7LYRO3LS0J/IMPNekju6obsaDHmlqHEY+KhUpj8KkSzJXdD/ogn5iY
2HZZPS4niBYmqFt+zUSe79mjXZ3MCvALLQW8OUtPhQL9HETVcGD0pd+w2eebyijc20TJeJlDdhy3
Di6qgYSMD0RDY+F+7txpngNSJGRh4++1KUo3IVvcR1IpiStK4h6/ntO+phpS99WArCWs2R2lNm7y
xHlrHZhFphGND6aWezughmJbVGW0W8xz1gCokvHlqRv1t2nqWZvcwTh8TP6HW9lihspY7vaaZ31d
Kp/AJzQjOi5FkYmDd41BqN0uWlSrV+/Qbcez3RtbBK8YRWc2+HIIqD3hHhnDQwkJCeyt1+5yns/b
2mzVs24Ed/1AZ8yI8IC2eJ74bGDGSUEUHgutvlqcEDHycVzuNEY11A8fmz2XvPnQYIMsJuiIexWy
5GeTRRuAbe8L9PfoGIjWWy/buG6YIsbkhbf+2KKLvN7bqNuMWquZmAgN+4Y3giMr67fSHr+YdDcO
RpvytsRhNJ7UzNNeDn3f+Kh6I4KKypwApzEE8IdIuF/pLaX5lFrfzLyfzfVxjE8iZqIc0WdwJjhE
m64Lba4idaTyHGC4jWm4sZxiuCiJ91RZApomK0OEVAk6YAquNW4RYaf4wXPHdBnjYPkQ6H8eDQXR
sR/am8rxWv3dDfXbnsVhCaFWMlnQXIM+/m/30xg0FZ8HkgRsQkHhmywKSDEaMl5WaIIIPJEZcnpm
tShNSIgMZH01iGM8TVNJ6BTQsiNO9gMV4N9k/v4Wuiwt2uy0ljHVosiT0v693Z7YReyl6DKRM0ft
oaXPmIHc+CSdCpCpGPNTANLZXdmqPcE/2n+0G+OaXJ5OoExCi1j83cNnfi9+ffbwIzFEZVcq2WbT
cpxX5F+ePX5JTG5IQbCKjRTS5tjC1cmaCqN9QuU/9c+ir78JHeNUynzb1c2riZ1oPaUEZ/z3j80y
xF+TmHl/LB6OBFLbNnMZxzLm7//yw3SkigTjUJqrhIdXIqrhruNz6Nt818zNinZm+lZBcBd0oj6D
1LXOAfLUnZeG1oOb0gxC4LpJaQNsVCT8bdR6NWNs51APLW16ZddHw9K/yKZPSXGdB8G5rG/LN00y
92o2O0kWCHpIPO5qvzNfnMmdPk5TTX91nZ4URJ+SWjg2G5dpXhH9wt11pv1pIQ+UGgZwaTvRatEn
lIwoGRRAwqkjAKxuModsu+yKRBpyaepkVQJs+fizXcXERwsz1Ax9V2wrDcuVRQ5IwMT63Ws7WlWs
sKAfPbXLyXbYxrLFEYX+bVuUVrgpwTA8fvRmeY6713F2uIv5oBDf0OtmXyDLBxgcDwbhEuG6wW69
0ydW701guE+2v1326uxo4hcX3kMFUe+j6icorz4zndHPRGeFB1FH10UlkbL5kZPZXKgM9WfXbh8t
C8nDOOb6M93dWSShsJyP7qb24BeGwhU76VszxNeLVn4vxy1iGyQw+cReYu7qTTq2fwbz8iligWvS
yroxZs7aoHrRc3aAfZt4lxjOO5px4qoqs8meHald3TqEyVSrdtcs+9jJNcNdn2rOfeh5G9eOzHMV
Wua+69tt5jQ/0iq2jr6hu/dMFaPT6AmuuXBC0eONdA3rBkQjCr36OgU0gZsgu9RukeHxIcxieRVe
Gi28TPAbitXkg27wRBAQtloALMxrtsNmBGCtlUduH2r0QM8ed8uRcUsOMZ4mZR+jg2ygkR6ccFD7
wmu+jFRnN6sbtU0bSutET0qeIJ+VbMrMoxVwZU3DFcWvPHShxHckPLnTjTnIZN6DaT6qdOyY7pE0
MnZItZWCSiA9xY1kMDMG2I0L13ipminYiqJUe+DnSZqUn/u4fQSBND3aZU4GTelt2nmE9nHTza8I
1HsYS5Efli/hkNtojdO/Dl78NhU5yRpeRyczF/m1qUp8QDhC1lbN5jCNSkwJJcCyUfkAVTQWonUU
QnDJZwHNoqLB+Xf6mAH4pPKugz7pibxXzQMZX69R+QTeIdiYcSmxvUUFaO0edNs0AtG2lZGsk8I7
s4vVaZZzGFFWbnIborDGI4N9FQdg+etB9TB45zMhJcGKJQKdEIUIu9q7hgAdxG+8YuWwj7kvntza
Zm7ne89JPMdXSkg80GY+L+yGqHoa4T+dO0dBxBFKu4ikRACY2eQLBYBZNLO21gZAw3eW4jHZdFDo
89xM7gnvax5rE1ChNVjTza1R53QpK71/tQT3GNt1iIVN09FUVoiiUbdGRwPqNWEoKJBcG/KCmj3w
uQ6278MWG4Mt2k067tIFgSEN+LQ1NtEVRVFw87svDgT1UySd8WQPWalWy7ng5l/1I7TIuUBWXiFa
tO7yWuUmpHkLbT/rKy0qMnL3NjkY29nfQwU4npbhTqft6raYcOSXvkN6Wto8jvINWkL6kJnWy8f3
giT6srhJURNNG7syxk1K/bTiioUVa7ksefy9aiBkeRixhDNFdFRGc4my+0NfmoxZeK30BMh4Murb
RInmmubDV3Zn+nMH2uapzH6MUvFgEsp6aIbvxPqM4WqC99TWtfbNz4qfzdh5t4Lh5B01brnzBxrb
MeaT5yoaxotZWD90t3XqNbe8RqpN7ZQf8v7cQUuiocXDZfnnVzXXwObAo7h8RzJqkeRC4yqGqZ0V
MB0sYBEb3woLUmeEOpgAZ/H/9J89Pvk3z5QrhwHjl7Z6Cu2kfSIXJYLzWwyPyF0B5etNu/PFGG9/
QVOA79oamUKih/rYT6fQXE3t4LIZBuW+s33kd8t9B/yZRaeAcrPcgXm3SHaJjgRGEOqrxpvSE8la
YMdRvJWlqzaA2jNCQJjkWv1IieFqYPhm4VeVFUO+1yVv5DC2XzJKv/VvDoWPU8u0eMrANc/IArzG
qRfsWxwsGKtNk/1XU1n4WKPEuIzFk+8b0Ki0+F5xf8MT55AYw30JcXQHsY64mNloQlwcsyd644zt
kBfQ07XjBDigFv6kzF4Pnevej5r902uYCOBW6y+OX7Xb1DQEAZ6cLt/AP/bs1rpxAMfvg8gN9eTi
0sJeKJnNRMROCFQeGVjOO9P3bkgKKgHvo8VFQCbgC6CoGoWWWd8+1j+iUsXh11+qnHETXYYew54x
MQMPnXG1vDTaVzOjvz/F5kUQcPwa5d53twvMYwxVIF41Y8HzmOZSgFTtfX4hEjO9+b6EbuUyhQ7s
9qWp2unWyGLfonFdxh2Y70ikAqRnr7XepjJb4qQqBbZOFPl7PkHkd0nBpNyPq+KW/6ys72Hfl58b
WBKHuOLm6ch4PBQTkZn0oq5d5k3PjhVa+0DFRbKDnzRdaSgQXYHNZlu3Jf0WAUF5eeCHLdmrQ0w0
SunQzGv99JPhCzTRo3TPymrdRwiBL75RblqtzE42dzm9iD9f4i7RtqVw3j4mGstwA5elPAU+CY07
ra7bg1xM/rXwwvVUu9420GS1H22gG200KPAfMBZqzRxvVvG1jJX+mhvVdBwbVvThXAdajSeYZm6X
VPE2lRbPJj2HODlIgSEwA4SBdXE2hmN6++Ta4a62yuqC6NS7Le3oRJFYBh8k2qb2CFpNSJqAZYhU
TyOm5YneOSq90PSQnc2lOIW8flZsdO1ZIGagCsU03Z/SuUsb9gMQMlFSTYLE+Og4/9l7bhzy+j6N
M2oW+iuhkoJH+XK6ZFEbiUUbaUrxWiVune4hEU67DDY5RCCc+OSD/Vj2pVbU/rFDzQ1nOIsofU06
Q7/gAAMS5DHRmOf+9WgmjzZnJCHexlHwhLU7trI11piiZhO4nEaVMzx4+oymR/QC9lC9lbr4GQ2R
vfu4PHSTJ1CBUFKuqlSjW+7i7refTFk4/rlMCLmcKNShtstTVRARA/Du6kfkg8E6Gb80qcaC65FX
GvbubmldIl1l5KjC5OO0x893iAyc0YQZFE9j3r17Q+V+AgyyVtRxp+WQzK8gy39qq5D0b7uN78HQ
/ChDc3xDrjxfxVCDwXSPbyQS3sUiMgil4E/RUn7PjWsY5xFY32T7sXPtsiT+wq6BLqfPwpV7unX0
HFySQnfdl2BsXsLJaQjF9ItTZwflLSbnLEcpVayVSl5rR60to/VgHVU4A4xu2hd5GD37cxKD7dmX
qlHWXaB74TUAK1mmaXGscPwqK9avhd3o5K1JcV1O44zPok/Lr4ZpYeuN2gyxQ0G1bPokZ86nyze0
+uFjsDS6He5B21+bwai+Te261pXxPg3Dj6pG3RtG+ucqj15dtk6PsRrKOwo0c0WwQ8yQeXkOmXq5
LWvbpIWTVweUJTnPJhv0YQivvWrGaYu/2zzS4BheMOdldobpiryFoWI+njkz4Ss3TtyoH/snqoJ6
K6BNrH0tQVKNI2XvO7A7yLUAYNnDMQiCoCdQumj2ADp77L7QNaBtObtEH75N3GVXymKIiY1Rfc29
8KZzR710UaofB2lI4lvYGTBSfw4LTW2Afk+HjwmegoADD4vTuZm5fFc29YQkVQGERgS1lV3azZU9
E3fp64RL2t+zEFWN7lfGq+7BCFHVgDl0wDeVdPZqblCfF98FWShM/esE1xGq8OXrzoATi3EFf4Q5
yz9futGUMN2c/1Qjvga2J072iFK1C+hELtlPy8GZU6DyGLb5enkZEYfy27+//Btgb39oIAr2JWaA
uwWfViQaCPgcxMIwd2BKOGhohXyivYF1jm28q23Xviknce8x1e2sWdDTwP0bNExWbuTgNJkPEvTi
mq3XSqm8fCQ37Ftu1uG7n0sMrmC74fWmOzH33ANV/HFYTikde8LeyMxIHd+8q4z0ASGQdiSco1rH
TaGdsccGJJCX3Z7VGWZNzkJiwVRwNOzmiyk1tjDOMXFR22wCqRdiVt/aroUvzDLHLwnZw9w744tU
xQEFV7vJWYSfQn6QVZj49ne3MWnJN80nySwkUGN5GCxXQPqnbSmFeklE6ZE64T0UEIYJeqAhyl2A
cr3n2tf18a4iU+EOjeh4Z6nGPbaldz//l6X2vZ2Yw4kgWu211etX0rW0m0uf71oF6qsvaT3mpv3d
suKfVZKEL0lg97umxPlodjtieAdAMveWFRWfMieo7sIueuat3Qq/dH4UNduFubWJiwr0JIEugEkw
oMmyXdP5q4/C6b1n2YKzU2nSYWECMm/qXnoYUaCvBJjlYt4Rh1Bv7ktSyqekUNWaVhohPkbxZqFm
2jdzNzKta6auSehC+svIhXJYo8ZewB+fy11TEV8CG40ptYradTRI9a3p61XM3OKl0eS3Iqw+hWnC
psgjCMn1ejywqSqfAuJxHlkQIHGWvdi7rht9Kev14jRcvuxOpmD/yoSI1MUXMwneoBBqt8iEU/jR
7NTpMx1rluKjm0dAG4jm8DSk1iC/8piVOvXre0fZ1gmjYkUlx8ggIkT60Q69/HXoo4611mJPFWXh
Z24Lf0WaSs7znDQJO3eA9/SwNVNRwFzwkvprOPYHty8BNTS0CgzKj3VQFD8DqYkbQ/Rgt7xCBQCF
xBfixmabrxWCXTiI+jWDLZ6sBNl8JUILJUzqfDdSl2gzrzT2MCGbQ5wTeG/m4c0Ez/1sOx0bgbFe
d14LxqdO4Zy0/GOuCoC0Y0s7yNmAEDcMhSueyGlghntGO/2hlXq8TyrUTXJWkjb6pu2s+NJgXNhb
efGVaxXlix4CXjGJGRqa06zYfU0UPqoGovWZx3P4ajhNQcfBRuQ/fxeN23ufQ9MKYJu5s6HYnw/B
oGM4FS07Zo/9EearBuREiMXOBgcdzZeINj6G/hg9jQBxNrGdqyOM/NlQmkV+sQ/Notu7fcKbnDX+
dizGeD+6EoOmrhsvA906nS3fO8ooRF0Z3EEhxusQBXJH7tt0zPPePgUFRVsOapW4x3ZvTBhbC2ew
tgAVxJPvESZfSO0tTvAqufP1kM7Xw8IqDOc5EhqSORBq67kWO8FZHGUkjnbfDJdshLDDHq4eEOTx
d0BckGD7z+puKfEyIGsfiq06IVShjJlJoUmJsrUBmYxxOPKBqOusR8PX7EuZJ8+Oq9Mcj7xqj74P
BBVWH/J6KpkfsFp8rWqveva8Nj2QAOfhpe5J7XKzG1Fm1EN6VvwI+cji9kelAeYzlI8RBb7oDpAU
1HPcKN+V3MCGItTLUl/rLnI2nucpUqYK7y5B4bCWXqI+/bFgC/fqYWm72SPZDozt2e9Hif0EDNd/
Cjz9WbFcX9tA6655buH2dS9NGA6ftKxSF5CvBajBSrzqqY4KoX1dBHa1r/qNnZFDYCr9aQybx7aW
7rMTd5dIOekraCqeALX+GJbtgyy98ClVQ7P2zZH5Z9Q8d067dr0uP3fsb+FhV627zXGLnaPMSIkQ
87O9JmN51e2wWUeJaB4XqY8ABZdX/b5vnG1Jq4g+V6k/NzIat1mcFbvl1NSktvG63tq853YxXD0D
wh4LlH0JIjIYXKDsXKuTtzUNo8R/A6qGZyszmxRJEJ9Jv9eqtkccQCdMIk/dLeKKLkm+OclbKGNE
PvFocmcGJrKelDdsagEG+rjKVGp+V27X0TybxKXQm+44RdXz0N7FRdkClpZ3NHHrYzCI8sRJuHx1
au+CpLBfaAjEq6RwiFnyrPCKcK54neZ7K+W5YRPGheol0FfmWMtPOpFuFK1utwlcMlIgDl3KTolN
C157k5LcscvAfcl14MPkJNfy/3F1Xs1tM9GW/UWoQg6vzEkSqWjpBWVbNnJGdwP49bMAeu53Z15Y
JKWyRRLs7nPO3mtbHxZE0LUsPW2XkhZt9pJXaygbLK+ZfI8RyelN9hDNPtDlhm+BvmHlrKCtj/I5
wJ0mQjgt7nbZEqRbl7eu1VG/2tomsdnJx4HRF3M5/nXVdL9bxJ67rnXB4Bne8D4Y8tgx2PupJ/ZG
k5bu7jkZIuPi3LPcVJKQun4U7nZ5GBrJaYCksxaWGrcjJdjLMJgRTkKSZpFXvxgk5zlzgEandykl
A23MCkDQIyOGhd80tQzMxiYGSVrGw0PiFhBHF2Wno2T2oLUZPEZO6McmcLBCYgwFujj/WdncnGmI
SNpIv03WC+O25rLc+G2Nuh0cUgctlC7E/Zu9ZDt14WHSIedMEyYAjqYKT7HIHu53bS3LHuCoq12o
WG6bBNdTlBTmaUG6s9SKTT2iZT3eDPp6cEOmln6K2eI0mm2+utOJh9JCtTUDRpabIIWO4vDHr/97
rmeqB40w3rU6LVSa6wwBJKqjjZMQOmIWY7tz2Fc3LOiEPtRpcy4Gs93QKf9VgwW/LApoaRO2ztQB
Qbitxy+lIdQmHuJmT5DBqpqrJSu1ilOTwMwBWlle2iCgNTGPWBaiYG3Hf5mDhJwqgDewlIWw7TSg
CdmIVHx5vZNJGqAWRxU+srK89saUHdACI7OKQyDoQsltDd7iNWvr9tRHFus6ge23WqXhqUpNck3a
SP6iqgbHa7o/6pBU1X4eg5UxEANnLm7VPIP976Yz5bUwNOsydfrvHG/nHz39rZLhuWOHOokWPAqL
MtGAnGDA7a8mDwRtaAxQyKcZ3EDWTXLAAhPfukRsFl61nzn2S99hWACzMR0zTAI6BLaHNgFoPEMl
lxtEeTe9M0Ep5eMb0bop3ZG59elmdnJdDpnC+eHkXn7t4Uk9KZyq7H4RVlfO+p6rUvIQ58f/7tbI
CDOEjA8w8MifH6HqV0j3M5BYp0QQ15uIXs/XQ4ROSVCSwaNDOF02c54qpIauo+pbStxmJNdQKS27
MOx6idsx4It9ERVeFvwQSPQnaf9l/ACspxTwPkSTXLI2/OWXLRWp6MYtMCF7lR0QRZt/msB/8TR9
euvtel/p4s/y8XUcj559k3dv7rjO1zWmT1bZeGMNaRmvas09e0HX/zKCjvSpKM0/kN2YXChedlKI
xTcp+vxl6pChdr6ahXmWnUlxMDUB2Wejv538Xp4w25BfV1BXdX51XlrBCLQZxGi82twdwktXeujA
syj+nIKY0N/Gss8hMruXPqC+dMkW00mGuhQy+jB4He8c1xnq2vlteaRP62Goivc81AVCBqRCPjQj
8NLfYa5fzDHTPhIrnbb24IIG02A6t2Ltul3yuuhdVWP/Srxh3EWtxWASx9N5apD2+EYfPpahL7f2
6MjnMsd7DOtKvqc6Hc2+LJlm5Fa+LcYKHI6Ho2Q+By77Weu8Nb2h3gxd/60VwXxqSJCjygdQJgj4
x++hT6Hjq8Z8KZuITnyjSHewAbr3KXF5ec8czAO2wjEQ4YicSA9Znlx+HBmOD7WdnAKbaC1yz6eI
5IP/e1OV8Q4bLnqPxtHy7zqFB1trJ2WyYVNRzLdlMNJzmZ91Vezvpk68Z2bYPJS23jyMA5sKzo1x
vTxcfjDqZgMxzm1QngGvP+FH3S4//e9XMsUwtx20N4XY5Dqi0TpqJMrT3mg0lIA851uDeOBj3OPM
whuiC2R3elTvvXoSJFjX4rLcK/pPpj89WvSAQQEIcjFD2cwdBk8opLoqjpXVE4zMMB4Kcpkeu5g2
fD1o38xXZvZATbwAVQrWYDc+a4FZXP67sdKs3fMb33eoa6HPmkoj2zTqPFaWeVaea63JOBDZhxlb
4klxbCCfFnnxspo4VZddEG7+bfRBHGWXdOs84iKJ4/Q7zyuQi11qHZMMKTSqDVRbjmj3yz6Ehgek
Sw5RORQPIqzzrTsHQ9EjO5Yqw6A667LisR/2ugXfdXFSkHajdx99DAlfmqfeJk3SYVH/HDT7WpG+
yYv4YE05RZ5iLEu98pIELNRqpLc+6OJnVDn9IatC8+gJeVQOYGWoIg45dUhj4oARhU4mJDCCvv30
o/yDo727mdw626faVN984W4UqaIgJ3GzpQrhrzekD8oI2p8Y6fguNNixiaCdro7Ge54rKzxauIS2
i4FsovrB7c4E41/vlxp+KyzmfEniwgPshgkpd0PYZYCMSYSKcMwO1V0NSsIYQ3sfeAiglr1zaYCb
JKNsJ6v6rUktONeufxYoo8gXAnLBdPkX2YAjExMe1fiESG61mycI3iG6puuYwaTt9PSkz21TgDb1
tmJsvB4EQwED0eMvreIlNqr6Q3f7r4hF88bamO4aJ1Zn2v/iQbO3TVSuEhMNV24rRnWTS5MXNQCn
n3kfHfuYeXD8ux6fhqA93uXonV7pTD8T+lsKxhSdjGVrUkQwCKvzPokQEBtZNVwAgPAQ+QIAmMG1
w6CAlS3DbpHL5FxZJ1G07jsELHGspjbA+GWeY6qvowgqZuB0x86sbHTXC/SxoGoflr5JWLFBjwUN
7CVhZ3kudeDZxMMab0L8CHmkWqtRIsuqyLMNvWZLyAXlcuo4r3O3+dgKwLjLw2QMswcn5cxndbux
R/RAjDcUGSiC4YGOp/2szFg+zT8FgxedrY4zCrN346Xy5CHog+RH0DXmMR2k2DCCME9JGIJpNJzP
zPWyt0CpYm83RX1kOOneMPhMqzKMwnc3sg94Gg34PMrfQsSEVmL58klJzdkqYX1oc5csmG+We9K3
UgKKzQwOavCOdGO6dZ6bXRuHEBQNR9anVsbltsydS0jj6KE0QhSgqAw/ob0CxdU189zLIHnT+wJw
aGicFpmDhaYN06xnjge2NYujWzpeZaxdmfZo7/jQP4ciC99aghcRjwrAFORaBC5fnrwu/xV6SSCx
2P/PgXrpOWplMkBSTt86f2RkJTtNHUt3uI3Jo98CtWHcq3YLgbObx+/LPek2X4JYGYZgtOsmj6Ql
V4e1oZGc09SfTFZW6RRPK44FzqXOhmNNO3SzuPliEMKxZ5S33tCNYz/PnukPo/idyjfhesxym+pL
Nbjk2tAgAH3GY6QeSVOJMbV0HMpuZw5632wILzPWUZtUmyKLrsIAqDYSmbqJtKZCsBdNzSUp9bPf
hAjVHIRkcKvmMOi6zS5lz0Vdk+HgyiI8dRTiDdaIy/KzJTy1bjog5i2MK1mGEyuCjkIKUcvJ7/BF
9L4AlKLZxpmN89U3QlwBi14t8a1p7d1nZV5vIkwDQab58kcaG6yI/i9tzJ+F8hBfW84R51h7jDrc
IOAt/ljJSEnWQE916nEEuNojR0izOl2FQ2QfF6fgiGBeakV8CsrsZOCPGVetZpjHTI//VaeeD4L6
fqncHQ2YQYjLLi31MObArazJijZ9Wntrm9kQY1KTb6hgcK7lvLGzwDayyF+bH1lYPK731yXoX9zc
SIfIh6nCiZGGLnUSTfhhv9S1yo3wvJl6vFmSHSz6epfQar0N1K58HYacTxjIJ5c4EHhj57lJWL+S
aFt+AFzqEDkkBdtDbW3jCQJlKNJXcpO1d6dTu6g3yBCYW0h+RBsmKpLpWNfZK9HWX2Pk208G6RrM
H/TqqjEupHTsukNJ5/5MsAbAqda6EdUV/yC1hdKeamHKGSpSo24WGVYIomtd9323BzH/qzZpn9pU
gq/Mj15m/PYx4Ey1t4oQVRTN0f0iodSJlrm/y/1hQS7W06Q/8XcQEe+LHypRz/cfT6HLleKrbVnD
57QmryMIdbofmMjufs/gU+1jwh9sKMFuZ7rf+ZuFUucYBSFsDAOHUETu6gHxdbOanG7aal4fvKtB
vjZ47fzevIrJ6K6VfiGHc3iwqmUhxYl8F64iSwju9birHFjevBObSWQtcSh6dDDKjFS6RHuk3QPg
rprCrWY7NK4kYyaVzvODEvyriQyL0MDgkT7GO/zl4lr72tUv1UgcMuRVW9XNp4lqe7XcxHP4wd2O
EiSQmw1xFz2gybJXAWefVTwAoBwbxzguNgIVMCEKmU0eyjqkf9H6lfFga/uFONm55tGhAXi8ewqz
VetE1V4LyXfUHf20TB+WGF3Gq1kU8FWexxqygFxZ2z6hlwgztglZZ5t2gO9ok/cLly7eKnhxOyAx
9b0V0yAhOsat90iqIOkR3phv61j+sy7J6JCmdrwbOB98xBUd2Vrz8Vc55viCXH4PbdoirASD6jKK
gMt2TKooJu2A5qVWOB9KK9LvOEeJInGJejVzwsUWECI33fVc8yvf6uGFekS7dk5NKFHDKcLp3P6y
3MS6/gX+isKrd6nxUvgrx8RCegfQHzmwwlkoGeKPBR7dRT6pp+5obNKWpc+gQGmEXj06Y71j+pbz
bSvspyDQr+yd7m35aoXkXadDqZ66cOM5evzsiXCuzOYL8o8vUvUdld38j2nqltCkOaSeZm/u11ik
w0EqLGnt2D2tNUlI7S0ywbV1edStG5brVa8xLpis2jokbdBt1TDVuLeK5ujoXncjr47Z7/zQqIEU
kSWgX+IoNi5JX9xC6LHAcJT7jjbgSDOeLnADRScYaOxQh0AQpECjf2Wul/embnlNc7oIb03XBk+e
UTBEX1SJuSufRRME/+shH4C2X/4tVVQ5TSLOuiq3sXBLd44Bbv4uV2iF9IqphqI1Bo93PbWRwhzl
Ww9adWtan5m+svrwmI76Np+1OpFN7BE9L3Eokmc2AGyzrMNMrC0aff4UHX0T+1EwxMFVq7vfNGX2
KkLX4gWxd05r4qLd8F/wlYrYv0jaBshWaNUllXn0zHB1pzXWd+9kBJrbQFbvwrUssy8iYaBZtiaj
5nwYXf5q0nCTxioresFwwuyiwHoMo3YlZf5alzRkGxfJ4OCWcleEhviQ5CQzcsxe467MX/yShKsS
9UNMm+8unUozEcFemk19Rd1Mr0IZ4cXycerF807974Ba0W9ocs2CWTzjQufwrJYk0lVUD6AY6/xF
hX38S4sae5VLwGo2FNdTAqr+FEzmu9dyOCPMYbgOngUmeNY0/HezyBmWh6Wy37Q2KPZG1OhnpmTJ
yqj86FV0Y7JPGsmOD8V9F5tss17qBoAmRus6mXMYEdb0RAbWNejRhLT+zLq16Iy4eWk+jm1rbkn4
/tHTYTikokp20tQv08zQDmKSB8oE/G9c1hjstLZGxe7BVDyGNaG9wN0oDeahMmvFuc7Cat+B1PvM
mtc2rKpdVQ05w5bkxfAq7c8c0tRRaa+MEogxit2aXv7cpNIgc2lMIKFk5baH2VNGZJpEFt+aWYYQ
z2GOtcG2UcsBg2JHxnTZl3szt7U3vLW3tLcN6oSyosCPST9f6LmTV9p7yognHJ5oTaQNngJ334SJ
EHxp4Mb2axN+1p3U/0Su9j3woT9qSIc5uZIYXUJqeFvuQY1p6WYguD46ZqNWixVHuKxBrT3eliQZ
r2eJcPLsyqWqIYiMq8docH+0dWAe7ihQs7ghchiPdx0ZYKsd33gyGiciP6rGHL+mDImpPmjBk9EI
ELlu6dAFXJud77EfxGRamZ62ySo4rVJAQIBA9cP3Wv/i9fbf1h2ni3DraptyHtktTSfbm7yD0hsD
ExNfSNuh8YKAvb5iZ0JvTd3gydaEkGEQqzGrtCKsl5FMiTWcH2kVzy/3IsvLd4rh6Tpqpi+SPoCa
+TlU15k0b6QxI1HZvoQ1erOxM1jLtdw7YVg192NO5GhcMqggsti4VQUwzcx81zIWOyvszX3XJAoa
Zj4eIaAC05+ddsng/RSt226ZhrjPRWA/eFP1W09YyFNcjAh+M74uJaLvzPbCQy/sl35KtTORNcVa
+fyDeh5UP+ys/U2UhPuNfWUdZ178nGgw2RnQ4yfz9AOGv4YKL7kS0yyhROTfYBytR+naP3WYboeB
MhYRYA4wknMx6XpZ8Tsj2dIlO+1HGAokN0NbQVwAQ9o5TsT0h8ZA70w/hU5wLRi9kYyFAcBOE9vA
Ngt+Y17IRx+PYZm2V4PWmrSl+ZbPUTCdpXlHhucF3pHCXg8uH/CaDimjcAQgm8kKnIMr2vGFDjTh
XqiqzKrClOvkkM/rUltj7nK3KFOsNy0BKULAik/3ZqxU/bjU9izwFFHqRSv/LNn0hTH/aV5Bn1Z4
tJQtbe9r0UuUd9lrnut8MTuwhfelj1DQt6Ul3hBRj8kJRcXSEgekAXJd7Q29EUeR9P67m41bFOLj
lxshsUTcph01YeHmLX0mwLp9dSO/JUUXzCuHqPjV5o1IQvOqR2b2UeTJe12kw+cEPXQ9ZOn0Yvt5
t5VjsgulOHnSgWuYWF8OyhSa0H38yIpJvFNogGsN3Wpf6lWyRsYvUHEX8jXOEDh4MvkxCERfOpvd
Rg+mR/aJ52Zo2ElwgN2KyEcd7HlyLywnecn1rUbl8GDimQLZjvsmKrXPRVZ/7xOMdU2weiORBoui
2PnjANa4LHYowEFaCB87QdrhJJsG8HlB711dWAXrfMR92hSEJBeo/x9gh9i3vJ2+l8+i+p/nFaO6
vWyIxeWNQlQwWyPRI56TVDUf0lAXyw1/2hDRgcX71qNuFvVeN8hpKBxEjCW5WBfF1bHh1ImuFVOQ
pL2LXgXOjsWsMEGj+yOFwLJOC1m92C4OhSEJWB1ikyxdg+EsHOP4op8B9o4/HNzHZJuog+z7dF+b
Zvi4RJQIOkFpXTw2Q9Jvld2xac2bhVXQKkWXjc0sMc3jIM2fcQ4Jymz4eqIMLH8EAPNUZ3wQimBf
PIThGCb78p3wNWyCtK9w7pTVs4F8GWCdOZxkVaIcq8vukobFLQ27lnTmprl4oug25FNq8Adzf5sF
g3Mi/7ldD0kI3oHm+b71YIbWQYe+wXU/jMZvLzRLussAsXjHdB6cSfBnca5Ys32lGIgw5fIJz5B9
w7bQ90AH8i05XOO1Sa13NLD1Tc+xWJtm8NuBPQSnGd3h0gf5ry0CqmdX6xoBpTX9ycEi1qiBOp7T
MNIk6Ys2r485Ro5Sfc7mC+BNpjS6MLdab1St3iHz7TmJ2UMcVxXTYWnJRymi21S+VxHlAHmpxiWv
Wvs4hoMifo3o8GoCBdPNnU0zJtDFhA27TZL8qsVe/Bn3W3j0uPG07t+djDwbI4veU60XT3GvtzBu
ySkPEL3BV1kZNJBu6dh/Bv7c3gqQbEZh6l/up3LUruGtLL1qlTQ27FvdUTuXMcZuAJf40nFKDazo
sZ5xaya9iEs7TeZqeWhgKT1MTLc30M5pBZfVu53XqIOxBdJxRtu9n1hTX5njM/ws7OqPpT2PbPbr
ux/nvhbZCetcaoX6ReZFsamnVH+1wurVyxg1IC358vyYQ11Gl6ZpEE3IrH5Z3hokcFsEeUfWzu4m
6clhaM3fmd5Zb5OFnCOQggtOS2YdTQ91GcHrSg5J/Nrx6Ww9zfV3yVDaxx4y2SWBy2RDN7gulglK
kvBAEmmwyqwEbTGZK7SvSudFAy6bd3J4AsGAJxSzNvNnHZF0V7aMHOjoVqWNxobusM48/zgWyXjl
WO9tejln16re3hTsd3uojEz6XcKMWiXG2310FvqkPURVOzz0Oc0vVA/tnrOHu+PcPd4DMpuOLMjl
oegn8TZdF8+5kaOcSyfmD3ES0HQi4mPLfAyvUIEOAg+b6p7AUF181wb2Ow/zozqijuQH62LR9SJt
IqU7STiMzp1exFbWKsFod04tgORAZnaZm2IKox34qBY8gW4qXncIWiQ0PdQ4OQOwLvLAitnpl+XH
QBZG65tN98HG4Wp7lUX4NZ9U2IBHaSef+Ew8hyWBx7I2isMI3WJHlpb/rOmUb7XD6iiiY3GvqiOU
R77lOvyH1clWcXrT8d8gsNfltixshE8Mn97v91LkS8vybphkmxIvgXgyb93njAP/Zim3l78jh0q3
occ1QQpB9WIQ+85srT32UfNaVfpWoVXFd+tOG1a75LueJHnWjVQnD+IOTc+ABUNWP0wot+SRMthd
utScIDf390f4Nr7Weecx0gjZELvJCbb3rjWa7n1CCHr026HjGO6Y60RN/SU1my0RVOGftjGfa917
jeqxebWD/Bvna/YTS9S3Gppdpgz1qZFWyO5mf6Rj0+wYNTKTH+J0HXvpRqgwv0krdl7CMcCk0w/6
vqxc50X4eOLnIwtZRvmTRA1IwiuUJYM9a6f5xV+SaLunIG7tQ9AFahukxdUcJoT8VNj3rpkelaCL
uwSstR7Kj4hqHHnkc7tMfn1xrS2Aq7E75e+U07xzZdk+CWLwSCTuz4KhzmZJvmmCsD1FMIdWzSzh
W56L5B+vwnncOd673uSEyfTpe4TlDEdeY30EJmAp3dTI8Vv8u01WIANNoMImyPY2zjwUcnV/PNzX
FrfkwiPxun/2qb/3A063qPIHbEJMOJX6DEXEwW6c4AoRbOxN+1TVaF8KU9KpNTLzZfDo3pOl64E5
oAmfFDDQnQCPgY6t5UZlg3Bxfi8b3X3y0aqcJakoW71S5pdMvZUQOWHbNQqDYRZoeK5brIfQkocl
wpW0tKNVRdbzWIDAtUKZHaP2hdwG6y2MEocplrQ3WJC8fRulVPXJmJFwyGs1Sk/c7FYxQ7Lrhykv
tU1YK9xLhp+Pp/vdkGHxlnZdv0bjY7cJYUK+A9OsKfd9nNtibTCrnb+JujkKbCOPnqj1x4ZR/l7B
W7zc30AwesHFSxFeVuiE784gB/xX61r2tp5v2lyOXyp2Nrp1COjEHP8/AX5m6iVZyTPBa4rHx0LL
kM0H5rj9b5bUM/EwHIdJzmx5KmB3P8NT4HBtM7gT3XNhpVROtS9WeeDTY1raSAHi43BEgrS4bbp4
Kjd2rMuNvzSvc52kA5ACBxXncObbwbrYdh4dMmaZ93tLIYTbBax4V3e32I+Ns8nhEoIiUOhlbQtK
JFoEHs5ty/rEjkR8I0DjYxQNNsJQmNlTI2nlupG7nuIw+gBDU6yomJxfIUK+gN30TdbqR5f7HQqd
yNv+t+7I0CTobPB+TQ5WEekI59mq8nwNkJ69zrYeE7DAa91lglRZmBYMZEIdLox+HUz1s1VY9iUy
Cg8HxKgBugusbwBkYKajrN+kRZfsc6tFw4Pl6kIgq6DOxgufmDDf+ce1xw5rMGdrqnyaC2etcos/
8x3iRbCMwZhmTyqXZ/7fH2mqvf/O8sv0uxj7okSrDNiL6VS61yjO6WgyFd8i4+xYHlKi6yttuOBt
QZpFE+qTSwrbb1hoT4Gfek/0xMgfpbf8iWGfwxgMherhvxuvlhXjk61fPfma0jYpbcYnZ9ZEodTv
Lpbhl2+oAQl/z2X8gFcqPPdl9RVSL5+XG1JhQsYL/R4ii32UcY15qwntI04YepE9J/cWycJb5gEE
713Wei0O8oflIWk4P8LBCdttC8Z2A/en/LTTEH0W8kkyl0PiGpGN4NAkZyvtxzcoztalNhF7pGRr
73PhputgVvx3hXzPRRE8typpN4VOdIInxUc61QOZmz5070TXnyeKj9ygaW4O2wUsQwc2P3FBZquo
aeMXkkbgfk3WVhCGeV66yZ6XmluBZ5zrMekeXSRLhVdYXMD1GmQPw3hT2gX96PBrtKRPuyAngqAp
gLjItv4b4JD7GjWFZRtY0t1mKlyDKAudhhpqNW9jDEnzie7qb5jzt6hcPettna9jhckDG2ZOcP3F
b5LibZgfaJKnl1+IlJPe7/33q3othierK4cNdqvmAzPxJp1xo0Fvutu8HfKjqPOW9p3aRAZ9XJwC
atXNSnWD1OJt4obupijhLICn+P8eC0IFXrrCNN9E9qSJQGw8q7eurTfCLIin39VIrjnScv3qZRXZ
wzF5E6mBSCdkMHwYdJWvRDdTJVphrDFqkARbP+R6PM2In2hbCQ65xjSlH3rjNZAl5PiQAP7+iBNw
ThajIN/sG7Sx1akJouyjhqdxzloygpbfCpvylwj9cl+rgolSAKXEmDeQ5aYPo9eaK+ccZfLfU4RM
PfcxI/08mKgyYzu64cTILsvvZx7jgbs3rI+5HA1ani/gidboajakTk+I+4HGuy4w/VZI+Vj4TCU5
92Qbe36OA+GXavOOXQHSZ4m1l/k4bbuMpg8jTnSHqmnVWrq4jno4xi8kfRCa4HR8VYZ2x/jjn+Gs
n+/5Fo7BdEb9l+LnfeKoQDOTVNv737WzJQZ9+tOk6Lx4q9RrgwZ3pXQzOWgD+pJgvgEjCYKG7IJV
j3MqKzky1KPxlBSWdyTeGZ1zhJZDCel9ZVN3sIy4eG/NYaChK41tgRv7pDeEJCNdmzVyXuqh+3Pd
M6wruka9Ik93foh1jwzhYjR/O2XQ7qo0n85DTlMQ9XHFEMPtAH+JiY8h3XAGvlVkM1+DtGTKndCJ
IS0XuBkrUWsSv9YCRF6Ol51txtuU9NMLcXzqstyLl4cuW4Mpixvdc+fZcLUvO8r3ffDcNbpFEcON
tOrp7DYnn2HPurEqapsFKINj+pbhd923caSQflXG5yiv5uT6X6kzMXlxb30rrQeP6T4GGow/K9US
zbk8qcVtvB81RL1Z3QBmQ3TetClxJEFe7kwrH8B8dNWpsEcsyXlAtW8/JLUkhbMxmerYFiGD1ewU
UwOjInI3EYF9ZprvHSowfOukdrN9SE7ttJVY+RubJbMvCve5gm+2i9vGOnVhOD64ZotbMLWm96kN
f5q2pv3pbD4jj8av06W/TbqgY1ViLcZx/xFUACdUETwNYmHczsPsKID9MXjHHrvuyph5nYNngL6d
UQhpT6bLPEkZ25pqmTH/o2aRZK7JJHw0PVAwlkq70+jpNAE9Oa5d2eenpPP0mQi5zWhUvFh2R25b
HbhrqrVfRpLhRxA02GDfW6eptrvrvTNUm+5KzsTMIssBZhszc3N+qCmEt15eWfs+AhhnmrI5427m
3evRwGMh1Q91p+k7Mm/gBCb0qkPXLq+CePJt3bnJxs5k+zMpnaOj8PsJJlj7igSX/aii4Yg2y73q
Y5espeE23ynom7ZEWRbkwaWqkgmNYVId8e75e70cnbNBKiQG+Z/tqIebCc3AGV46ODpzOnYe0iw9
YzwHujsRtWJDHfoXM4qerNIaPtmlxtZH1zwXzQgL2xNeQrz0fgQl1DJ54fO93rN/F3Jf5pN7mY2A
72RynWMR+zdAD84bLaqowrGEk6ylJxea61wVtBSELHeRQaxQZpjjkZwQZHfVOO4NIas7zQd9lHVR
CGlW5vwhz5FxaoiqJ7I8qgQgkg2ZkTkZp+9QbjQnaTAdyOh1udERzOK8fFkeeDjh8PAY9i5q5uli
0Vgbr5LGLspMsu4WQzOtb0YKqEi3/9tta1KvCYrqVZtan26bWB9tbVQHjbk2OzEPSQaq1iTS6Gf4
vxco0R7KWqSz7I2jL5pjpI20Zexfy6a8AGQbfSQVAq7tXWAo5GwpxK68cmdP7GKFXZKbSpYAPSDO
zpii96wJ7KdBTs1Bej3wwMgL18v0Xss85+ylKFKW6b3pZsnZ7uJNYA/Pi3YRl3pzacenheCEk8d6
qIbmvDyiMEp29y7L/VzrWa0N+xvF4wj+DENfVu2WaD1XIsqFsf5ZaObXMpWMZ+0oYbUYbKMco2Rt
2XtRCrqx866cYyskyPulldqpm/T6MwlKexcWwaMY7eAyyjQ9jL7fHUtDazbELzOqpovUNHX0IV3d
OCf2xNyp1PznXNe3i+MpsaKdkH1N1Gpy1abBO6SaDjIt7IjIW2iQseGyCbjV3/tDGC/zwF2FF6Jm
HifQf++VsJBlxsLZ3480lSFflkb3VHj+Og06eW90T5PLC5nIupy7OsoCD8gkaJ/aya3GJ0NdzIuk
TdhekYGnKLwuGikx9G/nuz7930s43zBZ9/dW3r3LIGRy4RH87QV2VG8TpESdoag7y+ypNztqjbyN
zrTZ8GNZk7aBzrAm51w7DnOZQfixCfmjsOgm0dP201h7aqE4H8ZeI1HOIy7XzMprAip8VXujfcA4
9Ob682Ba6+NXck3vqJkWM1qZMJ4dRV4TmdNDlEAdME+oxRQC/V7VLVOvovM/7mKwMYnzbdwM7gqa
9nGZARiE3G5xbiEgMqbK2N7DhJT9MJcAWqXXvxNfe47cPvxphO8UMg/IetJvx+x/4g9OSVpJSAtp
pmRz39KI10WK1HHM6ihUf/Olusa4NN/5d0/9pKq1bLz2LR8VnAa9df/YOCY9/HQT880NUXgkjCb9
2J6XG6m8f/eg77/QYpz2FXWC8+DHSXcJKofGeZAEW8wpOEBqJd8FF8hhKXedrLbhyroM2xPnL54D
42pXIsX75c/RcdZHahIrbJsgB+zJbNAbkajaBuDRUjgLpccR9P62oHKgnT8jKJcbhD7hHrMg+a5D
+O+55Qejl2OaRZixFrH6YuVBv+415Tkrh+hxKXYrENwXw8Fkq5LNMjsazMy5JTmG4xlJ0+TqvYsN
Gx11QFsxcK3zck8XzusIh4XY0wrUQFYl3hpfrfFh5vGfXquiP1Svaxwlm9KZBtyLWJNSB0Ujyn2S
wherc5g42Xr5Py2Rr0kABwPE/74VkvFJWSYe2oKSAKeltSNGwHdxXnxVsyuWWgB7TdmZ56YYYFvE
BaCRqTjjL3Kq1XKXlYzJl34qBxYkCSuGXkx3WeRhjV+O1EX2sCVcg8AgL3Oh58ejt2bAhbmrG7YD
pYy9WhKIl5vOjM8dXv7z/2HszJbbRrYu/Sod5x7RABJIAB3/ORfgTIoUNViDbxCyLWGeZzz9/wGq
7q5SdZS7ooJBSrItiUDmzr3X+hYDxkCXu6bJttiA6A+2QuGdSpoYHZgcU2vbq2p3sYK2OVbWRF+9
7C7j/KEgwJ/vs2qumzl0j2GhqyrVTRl24009P3RtMj+YsF9zVW6GOSnTmQcMmWG+GZqSu7nKbuuH
ntirgc/EpJ7YdBRuqjiV+XOoIvjlWHfVU6M7MYJj1js3dMK4JUu8QpsV0854gJnjhvMqgiHMJ3or
efMD9DjLq//7cUUbrnSuLReJDm64wp6PW6MIVzWJjOh9GToo9M1/DhHI96KyfnY8CSI+gqPcZCtL
LXW4Nnqa3iuWf7cIgyqvq3ewSpst2oT0QcuqF7W6C2kb/xwAlaxsuuQXNZuA2nC3i87IdReJX7EZ
HB8ZzvyuNdHouJFCbLjIU/NWyoSh6TwS1VFJruoO/F4wW2uUCPw1sJ927FXY8D0nylIED4ElRhQb
2nOORsgtZIHJF//XJhtKmyE18gK/5cAhJ7oxJfO6U+9wDHQ0Eq9TkZ8XKGGkMdjk+j/QtjU3Y6Yx
/p/JgLnDWueFBSqzlgUP4otyyazuzBjBexo4+26Bvw9I9sPtohG3x+reT2iyLAJD2WeHjHyjwhle
alN6a83Mf/m2Uh7jmb8D1ZSW3pgBr7LtnIRVJT1LRbkpGFA8lFbwVmqa/flKI0p9Y2NNp0nGJ+Mg
HM5Iu56WV8tDh0TOnAhAWV5ZqbYZGwIppBnC1UqS4a4Yyg+N1nUUgbymDfK8NG1VwqlmYDgJfwjC
Sir+79TDq4JwuPtU6XmIInIkUoVsOg8t+qoPFFDoGX1LI/YY/CbhwdAmIlcss93q0M70aUdVRkCW
ahqn0nrtBWaYdeTwDzVmL+lLMijoIuYPLFhM9tIMRZdq3k2TrR4Mw3nGWppgj6vRuqpef27s9AXd
un3Ef5VuZ0alOwydv5O1F6N5T6vr1AzVte1IKP9nRp5lQsD7C67PsHVYoYZlGKrusM/8lZAXDppO
I4OLBY463umgONRwys4Vus1rYn0L55kKgO6KOAByR7P4hdRKGGyjLc8ZiZluqjn7PrdJf54X/cK2
5B6znnCXj7VKQvAsEXZe12CRpmO6PMuNgfkKOthPM9YgiJ5eHFqIiCZQfch728FKMVHp4tnoyffQ
lQ5L2Jy/kHj9ujAg6ZZ68aPLUybT48C8N8tbevgIkaL5YZwVxJYdW0cAWX/SE3uSLo4ZQYXHksMo
y44i9m7kTy3MB9q1BRXi7EtrfMZYdN3ENW0AV9UWuv7IuE4Z4yEOEsYnvogAaOL/UFpvCjRgNfSI
V12Whdvm3viIOmLd9CmZokGh7hpIMf/8zqHL/vLWmSZ+FMtQBUgg2IbaFyrlFIJ84gxQoUxDCpW2
ESp5hTZ+yAKF4EDsSjOnsWFG2lVEptz2Fib7soPZAqLDuSDeIRFKdtE3v7BD14hpiwW1d43F6J+r
VNQrr2m0jeYgjGMsFx0wx9v7qgPTi3C9XfdhJu6XZxonLZjZ66ZVHPLOaSix8zIiin1ta0UAb9Cy
f+eUtkIrHD58Tuwq+3tCDMtCul8eVEU6J1EyCA+AlJ0NpD13vTL+ZAKuv1QEqqhq9LqASLSittei
KJSDmcvoZQjfqpZtvCmj/rYj0MllGuk8tXmrrITWGOy+mUo/ugRxUE1AjAsNWEWYljeqlfxYWjNW
pqZc95ziDe2pssjC1KX5nPT1tGYwYp+hGzAWwXExkKay0lOTJpxu0tBr8nide8ExtD1r3y0e0Iq9
GABj0P/h2ehapT57dPKjCDco40mXNS69Bbq+qwrdOCiIPm6aFHWNM7YpB0MKGsRkzqqDX4Bgux2P
LJ3aPEW1/igpg26jIEPPWv3HGOIrW2SZ3AD6ZtR8sSH6Lr328zOF2hRZk5+cS6Ob8ATb/j6PmEaW
PWPngMxFF9pGfA3a1DpamW3hR8uKi1prPGOnFKWz71JHAB9iviXmEXVMHoMSV0+NxYxWhsq9sCYC
h5fmP8IkIHlCe4xEYONb8/t9j2PnsUg8Z6sv/us2R+FmGVfbNIp9z825nqLfcj//RkI3iTsSJrMK
TQjEPl8iJtpSKoWoUWk1BduqZyIlHRX7Zqq6Cm3OhIkb1c2NUSTk/+b2ARqFsjbsuttbNd2aKNOs
OY0lfkGh+krMGQYMr3qVWImfI0ZMEVvUN8Mbh1tJlDZvmquFOoEQ5vBdz0holjgXN7BrH0zQUbu+
kMg2YUBEuOd+tMgUV/aIx4P8oTtdJ3vUF3qGL12+EsBxa3aLHtoPj/+8WIi/rRUcDYVjgfa2bMfm
V/PXZX5QZSmG0kdLkTQ0pergNevL7Vj0qBsnT+zCRldXueYjd8CblvSJOKmjDbaxnOR2xPN2o7bM
S4Vq7q1Qt5GegauJzUQAG5HOnYKhjH24z34SjwPyJy9WJNyUN8inGODmxn4YzOocxgNE/A4dqz3Z
wBdnya+eiWNhMoLwHaU9wDqhF6TFGoZ3BXV1AILiN7+JrxueKeWcxWeahgWuRHyFe3N+lS0ovZRo
7Nm4VRBFZiCqNGcagVkkPDh31UDbXyHfa9ORhHTCzgPiDmv4cRowwy5SJKMDDW4EjFcqo/TXXVmo
lBZ0mTWTs2WrfbOHyb7vSglFC95Fkato7wZYSpzad0URJfe56m11fFqfsWmaASZR0/RtiBLvpHXm
+Lvkla9gXn5wSxPGjAMXJhLrr2BeJYvjus8YYUZNSFcxgyVGEyBJCYd5X/guTjH2t/nUntR8QFgI
0nFDoxy9EkX6GGXZifjg751NwVxmEFxa31xr6WjBjdCL3cLxX0QUrdQ/fvOm/R3jz1ulQV6AKGyq
8mu2QWf0oRz1mH0+haJC9p03HYWhPgNcQf5GpOw6r+icLc98sIjbKNW9rZaMG29uuwkCIi6WbxHa
1PUfNjKArBlQcM2ETpru+sYp0KQtPrmE7iOgUfkoRRWh7KdwUVLEYJqoYNu20a+y5qRWiMDYojAC
c++0CBhlWp2LPNv2Imodd/RE/JvL1rC+bvbS0Xj3uGwN2+S/L+9eT+cU0TjlIDL6t9FoQL3Gfbnp
1G3DznkMRpXY9jCw13HszaoktkGmIdkeCQnxRSEyfk+1wn3cqc3WAuRxRj32uNwCkWebILl7XIM+
3orlmQ6hcMdQb2AOOMdYDWMHYEcm9wYK6zuGq09Kjzi9qgP5bPspdyv9Hpi8TyN4sT8i+ihi1amM
Tbfr4cuGTvqh11N6mw0vIwmWG322PTBwAgQ8P9M5iG7/+arR/87xp6B1VLR7lu5I82vCY+8Xlm92
XbzKCeRw8xioRafQgA9QAkc5bJGJXgY2N1Pg7I6Ms0ZW/Y5xORXEgCd6DKOXZc/rAss4NzmhBkEf
tzszjC9MOKMTqMg/HqhZo5Myek///BPIvy3b+MboBFs2hwLbcb6+65FtdMi/elKAk477tArtlyEY
QlQU5qutad9Fr7LHCpHd11kHma1Q3SIfmmvVRfl9bsyMgTSk82dkG8lR6cauIVmYKDxdrwvj+yLU
5FqOnbHxHFXZjwEH0qUd28ezJVfzfiBu0W5aq8mPiTGeItPhHF56bwgb3EGj/guwXt5wYt/VtoAA
iqLxSJuhvgeA/Fijw5Rhtted2nqVtgo9gXnhbdo15AEaxf2gsxSGDOhXn6tQTVCJH6MOa0Tmgfct
i/XnUtVM8id7BT7o+cFKnBlTDWoYIifY9XkZX855aNJelKjtd1maYo2jDiaS0maDi4ffXlrGvGH+
+dxkYtIhYkHotLWIOf2aJUZl3ftWpczWNDLJEYHFN0sAiHwCz5o8d2N2aodyrzRpsEsH501JQuOS
dRlDOXzIq272y/RW9EA+khtShNIxTpIreT+566AoOCFFldtFhlNkhs/0CHCkl2nZ1Uu0Ya0Rsrpa
9DSjNR6LWGRnGe1FmWZEAOA+4/LVaBx14YFQEkLMRQuuq23660C7dI4WGev0phvLajdgYdMrbGWc
aoko1nE9OWnjQeCe6jOzI3fMWeFRzMsT7JX0kenoGkHxBXU9jCTgdiB2pmm1wFQgut30oSYuyNXj
u9b3tl2tmI/N/ODAVUFh+KRE1Y9xnuPWMsHmVgX5zs4BVKYR39k4zy3MAIf0YENWScaQWBB8SZwt
k12K8Yq2xWkRlQyzssRMZnADbe3V1FvTfjEhLoq9jPDzdcCQzp5buIvmkRaxss0Q3696gWOYRW1X
/epwOyC+zejNW4Kgn67ce7kSn1ln9U3RZ/lj2ueTG4BJ+mET0hL1fexOTXmjwM85ehwzPh/weSjE
Qac3IpP5uimN6loUfb2zjDA/RQDB1uM0FrfTKODEe4VzCLppb5RGchtG/lPjZAyC9sLsKUpASL6M
kO7WoQklI4gT2kB5tC79IHtVsVUCH7N89FRt9lpWxn1oT7dhQssYU0a5iiv7fTnQ5CP8/6oj5Eyr
yj1EAcyx06cQ0cwj52ERYNmeLp+Irq5Avo75pd82M0mmyUbci3bPP86Rc794e4PSMPe2Ed0lcRuc
CKRdD10ZA2RB36XJxMTH3zypBC26A6N+tBaAX6jwx7XtxRQZjuInm2r2FPgGKoyw6tzAEflBC2cp
Oneoo9vrrJQXdU5yWB5gnvQRdmvfNu4Rj3WXhhkmcaTDSxI1yU0DEu0USe0xT+gqKZGNRyJoy302
SIajs7wqn3PWfHsSB6a52O4rvzkYZvMDvUB+m6dYkojCzNY2AID9coG0WQ8ZJHdLrc22Sz9f8cOe
bHVOv05/l+U0EDcNvv0h8+jIizF6VFogfB1T6qVH19LGAMxZ35v8NjY1bhWxCe0w+1ROQnMvj0Tz
fix6JtvSIEaog0nNncB9JEbrNDmM2u3AN44UKMpDEmDtcZzxJWfs+c/bimn8bfGiDKTbIyzJBmkY
8+f/FIuQObqSSY2mut+ZvdsqWb/uJhne5H3z7uPF3xPCp5ONyDPfD4t1VbaosSTOHgXa8StekK2F
MJBGa4IAdJpIEfCqcb0Uka0ZPLQ5gyrsTIc5rerGHzv/3LG1LtjJpUjWS7tca3qEBVYbdUJQpsI1
56gDh0SLYyeqVwF3Zq1PFWE0jSMv8OOaNSp3/0C1/gAE03wJUg6ZqlkfLMdGP62t2iIcvxuVFu9M
ef0coRTY4bZpk3AXdhw9l2eYJjmEBv5vfqlEgnz5rUqbCnUusA1dGtL62kqjmzB6+JRB7eQF8BSB
ptg3uULMJt3HcZf+QGUJ02YZCyhttunH9JP1lE+qPacZBT4dkgBCnlkNkKJmrKradwHnZDVy21nL
CaORwD+V+aXV7jLNtuAkK7jbou1yfknLgfNLjfICuWK1m1VQ5hJDGyQlPoC8+4PuORlmvzca7dmL
0CW1GoPASivURwSC+w70xKYcdH1jlH1P9WaepOVTG5A8u7R0ASBxIja0Zr9wlLWoDbZi4RQUAGb0
aWrPaatTBs5BAKZBk8cu8hqZQf4WBmqGaY0vK8GiXGRj/WCSHV5CKasLCodfTd3ejnna38fMizcU
rOYRNMB027Qsg7B3bGV6gG8bgxKDEsKZCh10gtFqYjnHthA+mC19DrDKzR6V26PVhuVtAN4Hxb/E
VWo4kJmYwQtXhNCZubRxOECg3oYA3F4KLJpRXtlviQb8xa8xXDjrQcu99y5XmDRW2Xd7LL95xrel
KmQJdrU24EeeR/AhqRoHtZhZDkxTPhFkaVveMwbb9PbMkBvxK/0me9v+ei6aLznJuZ5SxPp/tABh
IdttbpFQ2TvJY2vmryV4i0M9kE4iyCda2VRB/Ab9rUMa50c2DEcV4NvJKbWcmwv7d5s19W3e+dmR
7pW9teq4fjRT/wyn9jBpWvGcV4g9mirW7pQaOWTCyOWmZBVfd5b1JofUxlerZjvNCINrhcJ6HSBD
Zq6a42OoSoaoHHH30HvTfalVJ6gG42m5ipSip54FC3RsG+TCqZY+gglAyptpm8FuTchw7EOVrn0k
JUFGC+pmwtV6oJHXrPtGU56Mgda0TkPNmUCmFDTx7/sKL7idaNNbqrZcc338rTJDun940DjDtWMF
K7LEwQtP78BJvXBpZ3qMKWPvrq0Y36qadqnqEE93qnbfsPaErlMNIIpmxTIP9ZEMNB60XCLh6brH
hBHndbiqk2eeKrbIVRIU4Lfnl5FnjL/JadO/HuJ5w9k4gZTT85Xib6H1TtX7aNHUeBUpVXMu9bCG
8qdGm3hojLu2rX81Es3xQnydKy6Q0spBGBOX6oRJbqdyYKBh2aYHX/AdYiv/nk5JvFusy5OSvaH0
t67sHfEKCEm2++d9x/ramJOOpeo6rTnDNjTnby0IpWIX8DiGrz5VQl1hr2LBVk9lmh2X4i/pEO62
6QbaT4Dip4lu4igb92SOavRm8wMktRCNgd2fFUvCZtUuxBEZ2zbHw5XUKKBbhZRsb3DE1g7M+lgJ
iqplmri8LL3/vbD2zo2XxMgplOGxyBXnEkwEiYLsDt3PgNBWtqmb9ZaGr9vNZ8dzNerrRNj+gzmT
DBq1iI/LzI578A5ADk3DRI0OStHIa9xh021xpCHuQuc/a8YvRHKrm2HOoR4r4/VzOkxuKJ74NjAO
aPbNHU5NfV+YyitFyHBp2+I1KE2T+61/WUS9f9L4ZogpGyH3//wO6V/fIeYJumOa9BrQyGqInP5a
GdAmpB+k5gkKBpscn4VxqXqqefKsOQ1QGj9KS3VuglKkj1mlPAtzJA1J8VAiYcoQR5OEFlqnJwbB
9qrgI2ejpXs+jl1+XeLxMniUblj4vxtkLQeuvx7ILMeZ7feWw3lM/Zo7VSgkr4sC7kicoUYvZvZB
5+0EoptLO+elt3UB3GG1TIZ0RVhnYsycP/pfWd10+9oxX6EGioOXBThWnRo4B67N7SKxGdLfhTiL
r79qbmUWb0gMnO1BBzpfOjpQPTMyZAb6cUl7q3R9+eqDpHUJZvMulv5UaP5wrLQaI1wsqaZ886oX
HVIhKXEPCd36ZsEpGqPaPki9izcL6lKtdIlN6YgTcbtsS0Hix/fzq8SEwNFlxetUVltjpsbFsYL+
H2fJRsh4Fn5wX/7z1aRpf+taQUNnMmVZKrWNJCHtr5dT1QgFC3HKCL6zjG+OThC1AbLvbnmm+wTm
UjBdmrJSMQL06mbi5YnFub7UFurUKkKzVdPLv5TzwyjA6wyNpa/uMZHhAtT89B5z+p7krguTUyJr
bdtBmIe/t1QTpKl6cfTVRK7mYUamVSYKcHJpwDRlV3NIs+3ysanROtTRtr02RmSTYcCG1DfxI99C
dfMpmwjmuNiCQO+h994bWYJoBatne+rK9ofpHpjxUTGChnlz5a/xNWXHYlYR+yEhMbqoiARNOYjM
r5aPd5aIdolVgTVOKIawINrHpXi2un4v1LLSDiEdYKYTYfncVdWqR4C1aYsy4GRP470wjRLhUp6s
sarlK+pb5+rpRbT+bL2F/r3AVwVXFkWrwehj7aRJf1MP8nbwSeQlrjNz5WwISDDHuk4aXYmMNR9q
1PTrZiAobtnu9MsS5hIrmgnEgqylxb/P/Dy+9Ecb34n7uUiYklnhEgr5aemXbV9tRyIs9moXze46
5OpWlry0qjoPXCLCftOStKTQxwZqor+PyXu+V8M8uE+i8TeTD02VXzv+bADSmBuBjsnV6PxtTdM4
FCqtgaXH8b+Hlp7iQx+ju3p+sA1IBL06wEzW0+hO1E50V40hSlpNu12+YvkQsAXCSYkFdhMJ2ncQ
UbbKhqjdAcrIrpzmxMHprZ/LqxEuxkgLaudg09iBNRCX0ngABwq5X1xF9bKMxhd51Ojk9tEk1+u2
mLLz0kRceopfuosFxm3spQawAtWuHkGwra0MipSu7EKl7U4WITmgBIKUu4lLGZckIsMh5vjdKNYT
tIRfEeqvjwiicugpYMqcdoVK2NzWSSyfkO7RmKIbytfUe11mYmeCqlsn7bXqScLFjva28DMYSjIP
Z/C+SUniPGQl1ju1g8o1TnTPlyaWz/TQ0KPs0dFaz4VsM1eR04SpBgMbl17JkbGz76JQrBc+eMbp
GXhei1zD87sV7xK0F+QWqY6QOgadkenRB1rMq09+6s+sjq8Z+Y+fXUF/hERSx969UNETOyD1AVih
55vTqD1Zrawga0+BVoHZ6W1m3hP2X8UBBmKY6NcjB1JaERGfx6j3hZvKRCOirqAk+Y86miPX4Di5
SQG6HpiWxRtKe3KDWmRWzLteTTvur/3YIGhu403VVDeK5gNVtXcpl+IpiVV5glGuPQSq9a52xh1d
9FU1C05ipD+70AGwPDAl2iPeKg5NYcaHUjF3TOg9rJxhvZnk5Dz3lkL6aUdjp+tMcsSbKL2NAsp6
dZgXvtqk+5gPZIkkMj8roBrcTLHab3pRE2uQ2BHmnOCOmc5w6EmyY0irxt+kE/k3egquHKZzTC7f
e6NrJrEcWsQEb/D6YyO1Px6E2qqHIucUOiN5a2YH+8oin255SS4TzUg9gpCY6mJdKvG6Z6m69RWh
7awuGdaeYho3XdHTAQhxnVI/IHWtkJI11cUesd4szzIVM4QWxN1m+SykkupSySzbNvNRrlTlOfYM
4yXK4Z10qogv/ii0veKM4alrzHxbz0FdoSLBRBBs9lxhN3RpLJhPk+ZcbYVGNT5RaE1t6529DkQT
Ckoram8c0RY/pNX5qzJ02tuujeQNsPt03aRD/gM9sqtZnnXwySRcO2YwnfSQJUTSg3gCWEWAdfXL
m/GSMvYffSWI72uDs1CP1DP1CZodCye8TL1yz6q9k1Vibz0P+52WWxMUqPym6SrrsSq96FFixbrX
YrO6T/hd74eK4OHlpefQTNIisNOsy+UeETyIyem+tWMNRyoPUZU82YCAzssrx+4m2L4S2mVZPrQe
+Vyqnw6rUEVGbTRFf0EcS+N2fhhLgJ1ToYPdmUFjSECnHR3Y8rEbymMIITsrUj9b9wJE6ufTVqdr
YtHNsNj6DnmpHCIB5YT15ptameqhhKDCjdDT38qHdawUcHnmrlaTTuqpGLKxdG3F5NGLHEa/E5k+
wQSXAbn/JRCqus1RCUO6CO3z8uANlyEqEZbZydusq4KTXn4wXbuq0GtfscIh7lBj1wuHvWLpeMML
iKQT2XOXdhqmi3QhFkdbrdG7TTf3CoxS5jeV3uJegotP2ERCd70YH5ZYE9lTmBT4oU554oQ3TkCH
r0pQBVSGbIC3+iO+7go+ddKSdTvb1sA7m5vIwCohCtisk/VmoIVfO22MPajhaDsNOBwNbkk94A6N
leDbSFEiNOWqkQuHcP2ANC56NYuVE3nJOvXiWxiB7XGIbRzwibPJlYnQREddZfqkov/vaIcV4Qw6
wknplx6e3gKdj0V7TlCvuiHvnGN79wjzaGo+sZ1BT2jFMfIlILrBtFjpqn2XqA9F2P5UnWgfNXa9
d4QcXZEXyN3tJsQNns7girfJjzclOtB1ik9Oh2yycaZDOmZvYgp7Sg8fvbYwIKWtrKg4Zyizd745
vJmjppPJjOFTmJgGCK8ydplZgSzTp3GVV2s7aVmny4Lcny5/p5dLo6yIoXra5bNDYuymrYNbg0Q+
NSHACL3kqaNFAeiVPkCB+CLhjhoqcHm+lew8x7rL+LtO4ahcuy7k8i/zX80wqEeEefg0Y1FvxpZ+
eSPIgzNK5+yXDI8w0oU75ywmbKQ2nIJNpIwxXKNWW6PGJCT63uo5tKAGocMzJsHGU3ptVeSiuCSs
8W7nqKorVeOb6lD5cByZEM9Kba3Xm1jz9L2fEwGF1Idk5uE0GN1bWqIYkpb5LMdSXymacRcFzTv3
4A+z27fGbS/kXSfGrTEATqHPZcwKW5LkcISwXSDaAIzhGFkCCMqIN+BgxlVBZMZa2N4xaOAd+WV0
zoF9uONoPYXg1MyM6UHFhriuze7cpnOC1Ci7GxqhCYO4TpjFtsnqjRYkp6IiNLoulMQ1elNZKYM5
y0NPjfQerHCyD93E/ji+y3rAntdtPdMO8UNXH5pPx5wZ0o0XR97aQxfoSgM5qudAvHeaWzsQwu0a
8dTDd1qrRnvHL56tTSNFJKatjvLxpAU6ZiyLsGgdM6mjUYBavKPrEuVOOOA0NRqsbaKnXQtN/XtT
+5vSySdUaYRmKcGtF3rRacy+gYEdj4nUZ6+8HmEzm/jZEKz3WoWrmaMhkQfOd6f5QKCYrvJEvc/s
KFwlkXxrWrt0VRHASbYOYm4/h3spG1egi0BIjLaagavI38OSlqQyIR4D1aStULCw/NhauMqqpjky
V6aCUJV3cIGPuZ+9od9eAwr4qBwx7SdY1C0jlIZxaOLr+RGb6EGq+YvwO2MVSX1LEt+8XkAThDW9
b6S4tMF9BNTcNYqWL2+grncd81jOHBP3Ymu2447R5y6aY3vGpvK3fofPvWFQjABxwJdjQY5LatEd
8uzFtscc+TorZmaO/UM8xG6Qtsre9/Q1b6lce2gb0UhTlqf2VnTNbefFH7B2e+ZI0JOwtB7kGCOj
pnRYWW2pMhgsr3mi76mAuMoQLG90PeObK52NHMXZtgLgFep07KsMTU9t9atKiKvN2WYe27HfbogP
VTeNZb8EjN8JnLCOJQmjOs0oFyxotx26fgfpfNym0vEI8fPK1RiXpHdpcOo99WiUxfcpYtwr9Y0G
Wmer6Q+xw4ilNdo9ivKXQp0rPebU1LzqyVfn2qWoaDCSbhVLZ9g4tfdNT6c1MDh1HWL/Z4E5lmNS
gtbgTD1i13Q5OrZeusX96qKt2TGbdmeOqN20oM2YPVrMPl3hU+9a6kekbIlcJxSB3yYhxHKPRWAN
gnIkgHJ8tiNBPp/TA6SEX6KXerXx4pfaQHEQ47NZe/XJyDC/5BYu0LjH6COcWu47oR/IZ71gugep
IrxxxcivOvWjfgxUJkUVxAIcg2CRI9RoOeSYVemXYElhEbt1UX7AWHZ2LUekVTbav4ay785aKQ9l
FGzHSHvwvTR2ERF8xH6EIwiiOfY2NZvxm4U9UzH2vmE/kTvMPhQ4/SoOSF/0pqZBJ5s8WN4kZ9W3
3KR6+QYmiBZM2M9oP9QHNFvXaY3aqkgwg9amWq6gR29rvX4KNcQjJo2yoR/h6oyxv0sG0K1RkN+1
JYNW3d75qSypw8L3CSi9O1Qapu3UJ8FO6cFtEMWaR7dRDcMjaFGpRfE2cfSnrCVjGxcuotScmkIJ
dNAfgAXLVJTbQQEXXM2Qm945UrsNuyj3f4RjckZoekdY0RXuEHjV4dEiZWKj9OY3kzWwbeD0y9o/
9tk0sKD4z17mvGkQylaOwBQazdSYfWd7z0XNz9iH1jfMJEShsfEgzHO4JUFLa6bESGtLQJrBr7Bs
4JTDctQbtDol+FDb8Y6ZJJjLRztjDxajGV9nmWUZDEnX8Mt7mYsHXVMgZXrRTUi6TIxUNTdw+1T4
WVnQxrq5Q64BlOOjDoujNNrxzHpv3ssmz92U6K5eR9Aoif8EkmCuBit8VkW5G/0oOzjFLu2g/lkk
p1TkEffobLVmR6mmSxJDagYzqzIBWImbmMRC7Xugs5t6wybEJ0JP16/4WdOIgMW6cY2SQAaw+26r
hu/UlwTuKfktsVfbZuLbBtVnWVSn9KzLKwNCMoNobFQz19s3xx96Ld02boe9BGG2GpUSsDv23W3A
UZBPjyVOQj0Z9yxYu3IKnsvJNlZKbTmoDc1tTmYbDW8CVTTs5HU2Qx+ICmtKdh6dweUaAJnUn6o6
ebUGp3b7gZFZpGKmiepXEpcaxmbgeTXGZ5ktVr7omTb3LcvFRKw3aQfGkFZrgZ+lGJwBVPmozwX/
q2Xg6rPhKlr2SG8g1ZB9aB5DZjiMRe2vPEa5RZsSjD7WnUvsEAtj7n90TXyvYiid9AlPV2VsWKMF
k2HUXmqSjdshkReqUUEn2r/h6AkdhmZmGEoXiSazn56DB3TlbZtBK+k9ti9h6sxbytIdQp0DUNp/
/l6ClnVWDF190kz1Y8r979yywaY2QS+GFbZGx2dsE8Eepc0KfA1BsLH3QolCR2fFj7ORiAZx0sJ3
YZ7q0CpX0q6OTkvJ6nuT2NGbpEuFooXZU3Ds4RUgSqTfJvnDgd5lm3ZyIPCPtFFs9hw1/0lE+gw7
RJBkkdBGs9BFAnfS1e69gthu6769GRnVd1608UtprIzSfCF5mFhPdXiePLyhim6FhyJm8AKq7MEk
R6WzNeS2s0MK5yF0z6xYByX4e40soc0EndaIOaP7fdGuU0vR1laEqJE/IhyGnu1GxYNQh1pOB6Aj
Gy+drG00elefSRES+rp2R1kcsjo1SULMf3oW3cWaa1RLROCq0UQSV6rtJ7wwnGqpe4K4+WgVjYbb
ROJpiRDNsB+bIvOhW0rLlfJ73fuuQDUOe4xhRYlj+gESmXqwUZu7y8t8/phXsoRlhzxUg7vUlPrj
IIkNsnv5aQn5nz+H/+W/52zJo59n9X/+i9c/82KswKQ1X17+5zFP+f+/5j/zf77mr3/iP+fwZ5XX
+Ufzj1+1e88vb+l7/fWL/vI386//8d2t35q3v7zYQGVvxjsizcb797pNmuW74OeYv/L/95P/4335
Wx7H4v3f//qZc2CY/zZivbJ//fGpw69//4vB1J/a2/Pf/8cn5x/g3/96/G/CziQ5cmPbtlO5pj6u
AY66cTtAICoyWNcdGJlkwlHX5aTeIN7E/kJQ/1+l9E1Sg8YiUxkMAO7Hz9l7bfn+v/+TvRefX3/5
S1/vbfef3zTV/DezWJTntu2iN1zn/+PX+hPX/jfKTYtJlM4fQo7ITwja6yT/qPpvwyJ7UQVKyVyM
5/K3f7UlFNP//Mb/jawW1bWYmZm2SRfzt//7y/9yEf97Uf9V9PlNCe+1/c9vxq9iSFTw9NR1+kqO
piKKF/zfftF8wBGpAGMo3V7SIQNkOxJVOMzqd7xqZKCwces7NH3JtdmRN0hLU3hoDokeA2f+tKQK
2pbqWKaV+jZ1SCdxE21jc5CHUaFLhQ6DMKR+eOziGMHgWQA082g3mAOWyi53BDAgDFeg0qX3Y2oP
D+KMJHIaQz0ugryRZkRVtBKfElGVx3RKjpTk7fWCt9CYmuQ+bTpkqqkR7WP6U3+4kr+/WX98c4TL
L//f4dH65ui6ausOthSaBZa9zjH+IIjB4MpsJJNI49lEwccCdi0qRg2qcqqBzHrRog3Hc/hCrACD
EkuJmEVr79KOYsQ0RhSATZfvmjrFfJm4sEltWu/m2Dnb798zSYhSO/chm7bJdt/W8mKs/DmaEiSB
ynhfEBe4mc+ftYQZ/P1v+KdJDDeXqWLkMhDcrMMx9KS//oZ4+uldci4AZc8H2xqqSz2R+6oKld2i
xs/nSd+SYc5cNXKWuQx7M5FV0IT1sjnD2EwnJ7aQoAu/GC2BQDH6+Q+v8Ve1K6/REjw/jlA1qACa
ra4Tsz9cBaDQpiidlExIpTrS6iJKAu9j0iQxiiIN/8o8jttxja8jWDes5xenDePPfrGve1HnzwtJ
P0HjgGXWoCgzfmczlnGV/MNU6y83i20i+3RURzd5QMW3L+sPLxN+3SyKWto7zQX7u9ikTJ0VF2WU
DZfVCr+uu47Q+Tg/1bzn9CU1Ca+MfMcVCNqYjCfpkRK5uP5Rd5Y3jlW7jwPglRYe9bads5UapoYB
yNUQgkIxk0epguh1AWNbTKknZXECZ3b7bWJlxu3fXwX9V2XreqdgjWBCz2rlWIK75terUAFXMmeh
mjsGTKq2YX4HrSNHMNI0cYZ7i6PxtzZJU5q7opj01fpqnswc+FahSTOgfFwOQsWW3k3DJweM/IIs
sdhrQbReiY4Hy+7c77iJqbRSahGhH+yBHfesDAGBYKHPWulnU1e6F2cDP+Zh45+u46/imfPtBt2C
Jx5dtWtZf34kNLfAHVLV/U6PtBEX7QwfJcKhAoW43p7XAEsKYuzQUnERlaR7k120Hxse+UQZphsE
Mx9o5OLj9yNekKO5q6vA1uwJifmcXZ1xEL3ZeSQdL/eaoFQUcRRvz+tAi/PyH+RAfxK8r7+RrlnI
5V2ToMe/6itE7cYh8zv4vW2H5TRWKY4nAln7xSLU+2Ka/fWgyaBChejqQWLrdvB6p5OzyPuGE9RF
5+oNxxw1v+2ySO4XN7J2s7YcQaY0DD8b894mSusfRC1/moR/v2zX0pB7GwQQoGz59Y4jo2JtzKoo
2qhcgNK0Gu7w4TI0Kefzuu+PitM3j9Iaj0LNllsmNk8NU0r+QPERKtrqvFXCS9kvlNPzXL2RNrdR
LdpZ65i7BHqJV87Ynrkc0raqrZlTjrmj9STmJv+RDSYYSXIx6P89ajUy3xB/wN8/VGerwR83GHjd
pGWzpqHcMXTnzxvMjMy9Wmaiub5JfDVDB8Axbn4S46zd8bdoVK4DlXpuC1K+sLV2buUlRJ3cskvX
u/MkFqnb46T/087w63h0ffe5/c+WIAP14l+sYQUTCWMEILFjszcOI5HRxKt3LTr+Xvc7eqgXBQWv
rhjlPiL4b2Pp1cvEHAiLcoZi1onrgGbQqo/6+/dM/3PFwgujkkLrZPOfi3nt19sCkpmmgW3rdtMo
yt1Z7d5OsOAVTzFTpF9hVV7OC8QcrxTavC+puNDUQgO37dtSGVXGcDB/oKos7zamtiET7mYuGJ+d
CQXqykGuRLP4Mi85mQy5BfCHDACpw0pyRXFoEzJgIalMXrEmNhvG9UyjAljYBEg5U7d//+vi2f3L
yuvarm3SNzfYqnFr/akKkWONa9cpByL5lA0AzFXbjwGb+Ec1cY+r7HiAeCGrHhF7z9mBwJKnPEXK
nNb5wZKceY38xnKbYW+oI+cMyTC4wn0RdPAkIbOuJm+mfOowPwnNepFGl3haxIo91g6ZrCadHToE
O7WFRVbHYvBjadteXsb3+dipBwIPvozMwfMEuX09d7GYiCrf6IgTtwMSkE1LQL2hCHrRfU7Yjpb4
QiUz13RLzmFD/czpfdZrGmJQWiKeFs+sEnLKqo7ZZPFpltVbYvfYE91rZn8EM9fy0tYQghE0bAak
LChewaD20p7MKcjEzCyHKGs6QrT+oLk0SDcA5gobkF2WmVs3jm4kFnHPzNtPt1Ouw2IBqz2CWTI+
LRj1G5c443mOLgfk+7ENWMBcbjglon1L261sIbgXHZl6VmLpO2CXN5NyRFpRKNcjXWXBwMfv5zg8
xCJHWMI/jTDM15kOBHHpQkFCBJsdbTC6m8UaSj8Pq/VmQ4jbYLyVNhuhTqQa0RQebGKKiIjkLXhF
3WaKavBZheBNi2mVUqsVSvIYt8PHuFgh8MLcGxyO7FIDKqHHEKYg6/qyeQ8bjaw7VOxQSKqtXnD1
EvVEMbedS+VRNd2PTqNPUH7VRKJvIqHRIZjrjcABn1h0ZcuB3qtRuT+yiV4OD4zXsG15w3rLpW1J
36p4JJpw8cOyjzbMyQX9ZPUnJqAnGqtir0SNT+K5xVNCBzCyUtSYZqIeSh4cORdPCTpe+DoXgzo+
qNLes/ve4N6qPbs3airn/l2e23Kc083LIvNbIF/YTnRfi0osYxG3sBOHJ6zKsG1Hgbhlvemz2ifR
+w3FyZrAgR4iS2G3gTy2MOMpkjxhnld8AZoXJ0mxbV0VyY3y0Br9GGhVDH9U0V9DYwFhyORckxBD
I3k7z2bhm7oKDcgoCZ1aNiX4fdzp0YQ+fqDlDD/Ot+rmJIzpGSuwMbU/DAMRu242zzWLUdg3b7HR
kbRoMlaOi0fSC99QQj01wLc5igUYjPItvsHBq7pDXVYfUUpSVj71z1EGl7XpnD1TmxhvRM9Ih6Eg
06vUqzEDbsiVxSSbk+gwIuRg2148wJQBEglsz8V0kZNUQt+aoEhewXGaaNoAXXEt9SGLerkhka5b
5Rag+zVcByW8PwcN3NytGnwZpWRyZ9V+6gI1rq6S0iYqVLA+kPXx4pA7Dd3gCaSAvoE0z8XLSCl0
XwolfjYN2DgOJziYXZyMWusHpR7wkD46uSWxvkpY46Jx5ztby/b1ikY34ukwaQvjnjLq0Edq9nt+
UmlyfPR5UTIPRLAUU4NeYjQ/JhN5XsqIerDrjJimuErqVwihEgjvjHlGNR/aLt9SQiLliLpm36w1
S9pYD9q6ELFuKPdGHBerCs3+VGVGLFkC7G+6DZs42VjjJI+pXlkvJgMiQ8zPJfzXC8eAhO0ypHsZ
mLL6MmF+H2qD8dTjnpjZwpgzx9Uuiqx+X2XEcCEs114XDsJKTyhIPUsbNnBJCEJkq69qXfPA01C7
ShYlu2hDZz9nmn5NhAnNO2xhc+UMF47SPqNAJ7epWV6qOtW+87dtrDj+NLb9bgov4EWJK7kiyhVT
nbdLJh+pvxvv/O7N2vzuIgK5xmc03bhMgDm8x09n588ZNMsmP77apA+bgw3Z2SaqrGrjyxSZKgvC
nB7NkciwcwpcS/hqzbUj2qabGds0yiENtY/KzI8F0vmH0cxP59rd6k19O0RIPVqbiWfYIE5R+uZy
Xg33CsLks09AGHfniJC2pSGXT7Rj03JjloiOGazkD7XeIsJKQci6dbrtF80KRsNRHhRjR+akeCSg
9dBb5XSYlcba6K3qPndQXNjnuy9Fs/cjPlkwacSLofViRuMwj1m4WU+LLisidsGSij5rjiLk1h+z
jNuadJQbUirK/ZDQpuWWY5OTaf6QOtqTU2nyw4yxwjmkhN04BiSyqISWWigzSIvcLk9uKI5zy8rg
rR08AmLsZ47Nl5nNahrndnVLcm95XE2CW0Qu0EDY3bZk4Pi9yIv3uWXu7VB+0kntkodCQTSyft9B
jwcmtIe0Lcl2PDPGjZXBMMZZsoPzh0XLXbj4+PAvYbjsenwPN0LUFYbKivijsOluxvV7NfXAUY3x
j4CX8JGZuEFSR85Vtn44f1Zt3VQnSuP/faNZFMQtBt3NeIkxp8hKbLsyTK5rdfn9w+LmY8BDovnn
H2giVbwIpGVQA92/5H6fLwUeACZSrgkjoYsuzt/rePy/f/rfL8283rjZWJ0UF+NFq93YGdttg9Ln
pupI1qR07g5JaqghbuKGWqDHGpo6m3MVTZYOR4eqkEFJdXCVmvU9sLDuxJDpspQxFGjiVCpaO8Aw
aoIjyLybyutRxglDFhHfuuVIvYNndJeWmmc1WnNbKexJ55qW0Ifvvo1d5/LUdsrp7IhTUvWULoyY
RMqNqDIBD0Y7VHe88bqFWxfBSt0HQ2ovb3YPKLZnvPcg8Phrw9zDca2En+MGejTWEmIobjTjkW5r
e0v3e0Gik2yoEBF1TICiHXjs318lo1PscyqBLu9ZLBRL5z53hHVQOrb9wUbEQoJHdJQDCCI51xc8
NRlWLSeDqVs1qC9CYqPPH84/1tY/4zR1SzIXUwwwnHLIEcAvvB+RTOMfcNKA2XFIv0l683kcleJi
TBKbmqb5yuXoXNdlQd3NyCqcB+87NnKseOvOinuByCyN5ug+ndfM2+V7JToTYMMxAn5rG9GJKrkI
OJCB4V1tNHjZcWm2ZBW7MvVtXa88wsL0H8s0ALhNi7sCr59P3PAev+OmSxvmCin3GUqpdfB/h/lA
9XBAc4ZxESTRM0ezv8rvtcl+HC3idO2iby7O6KqGFIjz8aFVMk69ek84cpmyamCO88iqjoLzchOW
8Rf1L72yXrN2ZVLflxVpb85i7kqy7m6ZLYTHEEOwn2R6EnxHpaez0qGL5LQyAlI7qG33aABtvSk7
9cvQ6p9Dr6fX8wDZ2pyN8Mph0u5PrSuv+9TMAwb56rF0SRHRDPEWQQLeG7S499ag33ejlC/wTcYN
Vre7hY7yZgLkd2UyP/7+t2tYBcexLEs/Uq2Cannsn4EplhCljnpmDBTlTnI3hglm8YyTw/nLIcof
v/+6DjwAPwnvWWsvfQDASmdgag3Ul8kcYG8pT3Ebf9JGGnbnr1THXIJzIEipMEMrsJGigcrco+6A
t0UuzAgY0ssdwTV3qtZbl8zhLtozzSl2tPyQEWU0T/FLYX2aagiXsMysPWUjuEPi2Yg8CVqllzeD
qXsLXs5TY4AwFmU/PED5IFLSiHXy5UKHoLHh99ZUnbvv6HWsT7KtGC9B8W3PtruG3eLqdoqt6a7t
IoTz7A8J8vff3zk1H2GT47th4NlZ19qskm5cHrgw4nmxBLZtMyEMdA0d6jrHuJIFbZX15DuQ0BWi
ytIR0K0QQDMiJKgeK2Jdpps2V0GFDDBUIrRZLZxKj08Y9KOBSdV9Gk/kYNrj44CE89TwUDLx5oEZ
oyzcx6na4e0vts4g3cuRKt9e4Q3nD6aR3Hy3E2xtACfXroU6D58p1eu4ycmt6rP8QOLmO5I7/rIF
cojASMQcPVYsqdJ7O6XxoB5RSEWHtnY/la45yv6lGfX4tQ2tbG/KZIS82Hxm9Wxe478KAzNyokMR
zvfU9BmxfxmkdVu9PF9/ggt+ivFU2R3DVdecr3SV2XY4Z99GEqo43VP7jkQjrIG2Fs97TVZGkGCS
p/dZjEfTmMytmKS+WRoAHmCl040bk9pE3ZFRnozm4fzl+fY8fw81HTm52NuYTGN9C3Vkc3JJW+qO
aXge0R4PzGhfqnw7jUV3nLGf+FwY/ZFh9u9fNmWX3QIruB3H0fZb7PsP/7/PaPc8mnlhX5z3YL13
tL0rCROfeNtFLG8jrTyZEYlYUTph+lx5MtX1OcE3Hc3owmhIVWA8D9xxFTVERa6d8np+TADc3kxu
WO/oYlieinbVLxXcEpNSVD6HO+NxxHuM8Cb+/bPzT0/fa3NWp+5O04eQ0krPj9+NWeANUyCKpdzK
ssDclSdVuq0MkxJkVULPDHa9uk9hTY8htrg0zwltgcRAkZE1MHnOwUogsZ6xYDd7TBf2Ka9acKVd
uqAayE62RCHkqXNCCFPR/zDYK2jZcRQ+CWJ1V+uNVjNfEkassEECzzl/T/SNc0xhUpB+vEeqUr/m
oYJZt+siJkNlvmWaom7OjddF4whS6EnspYAJPS2vMWw4KUeGgVNIxbHZB1OnXdKHxW/tlG8cicdj
1rT4W1zb61IzIhZsOznWfBX24+8f4hDHxLkBTT1hoIuYv84N6GJpkt1kZT7kpu5+WqlUCMuTnRon
x3R1LxQVvtXvO5wz4y0CT5KNV8MIwdfOkZN4siJyygxyYlorX2pOjoSSOuppNmM0l6VZBKA+m92k
2jk554aG+Vxm3BwtExW4lpt81CMPHES1VxhxYf8BHD+WVheIRtrAJOk1bBNVxjBq3OXBzfTbOr0l
Q/kzzQEznCNcUoikx7LA+B816sc4cTxM5ko91qRAnQor1Gig5AgWVJPpOwPrYBht9GEGqeTfjf60
hJBwpnRnodnsZjmgdKPherUwhcBiMW0Jq6/2Sa/YL8bwNeRF/FA48nrRarHL04YYwNnFmtS1bJNM
w4myX316haLm3rffb3RWC4LSFWxMkgsqjDowtfUsH024tTKCuxO3uM60Di4AbXfvXCtEdgmcVE9u
GjNz2AfHaKONw0hsNlmRWRF5+IuOaVeaj0lDuuOiFxu107pLUhDbU/WlosP5oH3gj/nQXX6Dysxw
SG4wqnPeIo2UTXDZOK17VdZxETjrcqN0SkZ2NczTivuRkX4xULpBGiePg5cKx+r+e4QnJAGMFsoO
J01uFqNEebVOdXJRClirxhyMtHbRYCkBl0c8cjm/sOyY9wVAC8pQ7Wg0Ksd6Hblp2ifhQTot2905
ZRUdwnjZrMnOgC/uz1WnejblQZLz8rS0jhpuUL+z0+SOGfKARiNbtsmgJd+ZPmFRvJ3fQHgNBunn
LoJSLSmOtDtb0CkrTHGJyRRM3emusiFv53k9BMu5Cy0SwozrwQovUolukMhSHLFTe0iEhYZ2cp6K
skuZg04fZ1oDoCUyaJX5Tjq4OBDqNLtuPcmawF+P+eL8PONOFtqQXipbsXFpQRzdkCvfh81haNCA
T2r2GRJ2u1+kNh2/odvnWdr3rROWqMmiCpXT+X/VCMK5ZO+syjSdxFAT7hoJg6VvEDz82lnKdo4i
gEaD7K9NNz5qlp0+ayHjhCQt7sNSvxtG2ezUHgB0ulImUfpdyNmh9lDchxy6lBgzghf7cbwAh6k8
hUZxbeVrPJSlzoFrwwIC1ZIi11tZ+iJpntOf6VxINkSop2WafNRItI4yao0gKnPHn9bO6/lsQQtq
Rofd/24LL5Rc31XiubQ4LI6aVd/BgUj2WR49FKwoW4WBJ1B+Js5Rw6/VFtZxBGJ9OH8Gsm/B3MH3
zp8pCEVQb5HoDWUM73U6N3dTnpDFzqXdDWpfr91WvOHr/sNZLmdIMs5x9hjjEfaoycdgrqC2W21M
Ky1aMDp31nzponfjmS3U8cmNQu2Ax7inu/keh+pyZ4aAPLPJQAfLEoTwMSPofj1DWXkX+3qWmjsw
2VBmGV6SKnlz3oLOH7BB+FaXk8bUNgHjPvRNizXt4pYOLWhAjuD0yq9qrN5Hq1DAba1nf9u8cYmh
4BTDccVBSbBtbNu5jOEPHZB8eiF5PNe2VRD0iF+fd1HHW5milBLwWiOZWK+KQdKWkrjykqzUMgDJ
TA4Pizwi42Zrw8G2kSF8n/n6QWb7fiIMOxbkHmdHhaZB4myJk8b/FUk6PYU+PiGmLVJmvEVe6cR0
2cnvn0Wa6adVyGzRFtMxT5QlqNiM3lxOniVzuY8kFa9mHDv72NF/Kv1CXm0i20u1kpuRXtRVjkD+
liY84rRo8qHxc5wYzWMch+RWJQZl1Zw/VxgPvdhxBp/Ibrr7titBy2rHMmusIG3IR3WhcKJXo99p
+67J4c5oRHJpjA8RbhUS/55Y5N5tTPCwcSJaN6rcm3V854Tc5USubo0CkTL9+s4399LAtaiPJMNk
C1phc7L2vQUnxGWL3mg6B1EZRa9Mc2evc6U/5DrmsWYK5AxKbG1o6ERlIZfNfiwGAH9MVZB+8K8z
vfOQ/EtPcZYAlWDtVYocLhp0J6Xcq8WgwUWyBiYOqvAMbFjlIHfEt+HR5isvDLPrSUGGZ9MSZffG
n6CNMHZV0vp8tjO0wVKj4RbPQV2FXxWvNqjVEdQ3kjNFyfap1jiQY2R8Uajkg7hSMhWY7nHAXDeZ
khyJ/gL6E3LWcsTG7IJZUZmBjKS218ymHOKM0gzUQx2ThsQphsUpJQNPoXk7u/PGAlgDeTN7NwkX
8YVCgF73qamtQMcdb7u2tS8yiPwhEwWKwMaPnRr0Xr8jz5WeVAqhYlZReld5YKkuejgDyWsR01lJ
SDvII4A6Stp73N3yMH1ms6ptB6YjiP+KwG6eZyGZW3HH4wiowd/u6bA8xXTWF6SqZt/Txk3xFUU2
NZdwwOOnUMeXNsetAUqqxCfbD2TIOUP7aCM/UN1JuULhyvwhJAMXQnRQLNiGUkJ2DZR+Iv7g0PsW
tnGzG/R3uMqEzeKuMhyklmgZOyYhRAro1gqD5GdM1Z6HWPB2toRnKsUBnC1xlAwWPLVxXxqaNLtu
Dj9M/CkGnOCgKBagWY027RcEkZVp/phmUK1z3O3cFLAkG7+2z3DLgLRXvUI2V3pFmlU1i60QgASc
QTtWFton6eINUaPqqW2rbRR1kLchsi7Yvp2nPDY1JkdZj6jPgLGCdteLqOFcM9tz6v6cZbGfJyA1
jGfBs+fPurVczGJ+pRFHeslN4cppAxYDAjLuzDDvP7R4mDeK3b4nhnzU18Y5QOlw6ygiwHWDDDLP
sy1urWOtxa/JFM47fV6Y1PHW523Y7nJlOAGV/mCmdT/Lr/VZ6dkQnVBRvFRPX1gyw01cIllXhnhX
0a7FavEzymxGQ20Nc2p+H+Pqq4tG8McuhgLTwYfTdyQsi0ghD69wT6Uz6tvFiZngTQmMPhY0C4lt
Mk6bfoiNB0iMWNRFH5hN9YrHnwxQK2N9q5+TZhWQps2dkbsHZ4iS+xnhpW26MEkAeJSqeptD2PW1
4adFdkZlR/Q8me3jNknXCjTZLGX2qs6URMjktyF4KTScp0gr7kk+8CiGImTvxbIBKRUAZbk3FVTc
YcRGNY8pOcRr7IaU+SMC2oyJhvYGFmoXjcWEFzK+sDBO7nWSXfDRvDvRqifWmfSVkdGt5wl7Y8nw
IBzMeiLL7zi/F0GXYUFPZ47nE52cLW8PA0/bjALDMDYru3andfkPHu/IYyTCCR07O41ky89suu72
lEEYMV4PZCi9T0hKOAcjcVMwj/BmHHLmQ86iqAEqUForDKh8O3xPoC9uFBzvNKzzH4No8XCV6ks3
WrHXAJQvocR5tJ2fpFJA9i3SvTHZl4IuzqaNk1eRWjApiuK9VQ+S2CIsy9Df5uKzF03K2KCaqVps
BmWi8rECZ4HbwRgQgrqpHdr9oNIP7/WtHjEBo1tkcEAF3tKlj+pxyLB1iig/9EVaBy0TI29pFNfH
6xYxSCpGCvvkWlbw4CKdhSkm/xAhDdM5+pIQwMb7kLHSJkNus0z5Zsnbu8lkF60MsUvVFBAWe3Kp
Y8M2aNzOD3ONL22ZSscffgzx6i8qjBbfeH0NIhaiHX2kTQUHpVEVNO35iFM/wRiXSzPe4VO2Ax3n
BQXCbF0nBMk3xk/VoN/Vw7+XOqAypSeOeS7qhxziQ9mi41ccfmuOm1eOuGXq1+5Tu/w0neStUOPi
dZIRbDCMytmczscimuegTQbFN0fOG4nEJRC1PX3PYpNzOQJ3xDgj6B3Xrh2ElvLIRoLvQBsQLHec
YHBaV2Wl3I4gBAMnJcmFWNYJV6LzGk8YD2sw+KXCZNgGWW/XydsoMVobKXHYg1ppu04ab5lW+CJU
KXl4KiaMYhvYiSFx4/tymRXPHIdkF7nMJBldjg2BuAJYfjjwOqjsriqlzuHmUVEI2/HcqCJxg4ht
i0ZkW9u0UxZj9m2a1VMfPzU5YScO8vSotV+bRLReo4c7kGvBQkucEbamMPoAvG/rX4QKBM4UEVMA
BZAsEOnXikMrtq9wcRuqb7hXcQZ3WCJpD2gDIGhwzV1th92eG+aw4Ahp4gYs6Epo77ppp3b1HsC6
e5Gt4QFVpl/PU7db2AJpG7c39NkOvHrw70soCO0B06fIckugxFevEZk+OJd6SkoBh0aJMTXU/NBI
LpEh3iY9tGak3rshGhaf35wcrvktiRghL5FzAivkqwORDQDlsN2MJGpNtOzyOeesblaXXVcuW2lO
e7tI3U2GAa2qu7ecBTI0OW/qdsZkxJ3opefiGEdZtXHqgSix6NZw0jxobOui7IFndVVzSTAvxj5E
V+DUDL+cFuRZ/RRulHT8TMQG+CsdnbjxksIi1xzjN0PsNyai3a5prMXTe3fbJlXt6W42H3KVOVOE
/XWpk5tJuIBYjepoJo21j9yBtob6UWb6sBkrunNEoZaBGFBU6jk4pNZ9ahfeiLhJPoqW/oSGci+F
FGIpJYBGbCqct0csaPVtvgplljm6cEOLobGSEJgX5Vxfew76UfschZBbdwDvl2QUz238pYbaTaqo
yk4vmVfLhMLP6EKOOBpqlVp9nlzKAWPmVlWMgHQkA1kgJV/D6NYhz/yw1GhwYsJve25gXPnWJukb
Ft1qZoNVY/T+i0YaAet+nrOrNJb2ahQSsrsI9zX2UBNzLbdl5wbzVD2glr4sF1fzHapBT40obWBG
MR7xpKPPOBdJCU2Z1G0U8RlV6btDEhxFLSWFk9AhmjkogVk1cLmm4dYeclxNBH/IXH2qRrXwY5zE
Ua/qxGnbzWYaiLiccc7vrGp1OrqPS6VNd0DMivRpnpYTaXpRR90fmred1HeWxWnagDhkm8ZALkX0
7jisD2raXiQzjT27V3cO0LQ8ny5zTdX81BGPjVtFnoCP5gvB0ovIM/OyiLuoRJ9sHpU+fxFK/oC9
yE+7FH6+/IF+6JmaHsFUUBHbZ6zaNyMGtabhe0PQaYfPGDeaXZXNRFGPldfiyPS7PH7FTmp5+Dvc
I2GltxGUdXVlT7khGVt0oUqHLUd1NRx+HLs2IcEBm2EqN0U6vc+ato1djGIiXoiGMmrmiD1fFjhe
OlS3fif7YtNz0oC4iWm+tvYUpZSvanuXZeGFEuWvWXWtdt0rsV1Y1GZsF24LoyMzBQ0WDqP6WtaU
rLe7Viu7LdlKx6hzB4ijPd4lu6PAaPD2dRMN5tXnZJCEF6XcB0nUxrjyiJASLdBP/OO4ILKLU10C
0Uw0IDC5jXyQoe06JNOPwlh8s04I67BDDi2VZP20k4Outw80VCzfSSD04Mp/FUxs/ZRp0Aa02eS5
6svKYgs6MtGrGQPelE8m717G8QKji+sSPSpjthHSvTZ9JR8Em+y63dAxNe8KbqV9PXJD0hZ9scrU
2OrhaO0Ts7xrpDHSQ4J/aZXKcTDvJmHi9u9lvmcP3Ubw5gnkuSbMY6uYI7n2+ILJ11avTVKkTQ4n
hHkKOjiLKCD22nJtfDEBhkICKAA2jqJ1wi86o+PQMZz0nD790DxroJ+pbuh1EVGJQNmr51FnZK4g
Cp6exsJmQ2BitHQKbkkZBU3bPXeGtTFb5yMW7ivUBKLnEhf8UiTgF7oN49xxbzYxFvmYtAWtwMk0
6B94iC7SpQvpnM6cNgnDivIXumv6ScdUpVoRIygoMJQC2k5nNT2ZXX0yyR5soPR0wvhp1g8pVeu+
0YDoLqOFvi+kD9RbM7Q6eJIjEVx+nR9jPKF25KBjEkKhf7/63ieyHYpWhbMQXRLq9onhK/Xid3Kk
So8laNyYlfYknHh1iM3cXrmXhHXHSDHJUaVPbIcFdjPhKEHmZt2mOJhzOm7ChDlWzaNHhQEdAOU4
wit3QeUl36coRI0sQArUVf+hCKaaC+K+uNYRgBkOId+q+ZPUI90zh2n2+qmA4cO3kDLvXfULessA
KSbqNppFWBln0D3723Rp6tEH8xTPCktxKY0frYU/EJvn4guyj7lmmk4xqwO8WAhqLvCDtgmLpJuv
SiL9BugxigQEJcxehtcQju/F2JlV0ME4NOnuXrgIOOjuJQSY1dbrBNNFJ7kKXfTrDHcrMC+bLhPb
UNeFX5vkgobKz4EJiu9izPOkmjTHYUxf1Il5VkPZ6S/dcp2mxmdcTdpW7Wk211LuU2yZJFznX7iu
Lc+pZlbWcPS7OX9Ez5D4CJA+FNN+w7D9ZIY5YG+1InqKChakJoi2YqIhPe40qYJ84t9nK4r2cm09
Y23E7Tq5+UaFltfH2B4XAWPGjuJ8p48zkpIRbnxY3M3JDH2WPHFOiKz6JH23Xc2fjqcfmkmlOUaY
113UzdR9rwhJaxImBpY43nw1U6j9J8bzrIAl5Xo1kpapqwqx0zqNmKo8xNoLJKkGriaovxqwH6YI
NuRFeSvbocY7P7HyrR+a0MQhoSZdgH6MS0ZoqRnj9LFGhVuvqvbDCMNszPCvS5sZQkVb27SGLwTj
wAy0RedIQ4gKMSN+UzV7sxtBUaFpWSsqjPDWJTUZixWtDbsvdMYf1sZiTFi7M40notLoxtPXEYcW
hCJ2b0rSEesiPs5xS1MvHSPqWC1v/g9FZ7LcNrIF0S9CBOYCtiQIkBSpebI3CFmWUZgLQ2H6eh8u
3sL9um1LAgu38maejJu5QBayCIhaEiSZQqIwENht50Wviq0cxUDBOw5C+H4mmvL9eNvo19gmGXBG
uAI9v0Xh9nFqXcmTR83t8G4KBx9F6pt8LCickGHK24B6KK+qx2i42SV7g9cvgVcLVsXvVkPOd/sb
qqvY4kHwuZtlejFr9dUAaNlJ9j07K8VgC5P5hmIojqdZWg9t4IZJV+SHhivmXvFpM6nbA/9QHo1K
PJs2vZRYDxNHQcGYJS9Q14R6reVfx+r6wyi7N908b+jEMSocqf1anamRes9JkjtpKSHihm8eIP+p
XsNnfA1ceObitLp4OUvwjSgcsLP61hwZbZgpAtJeT76zJvOhr8BYWJCt46Zu/xXd4iDMLPDU7d8K
VliV8g3qegMQR+cwPtXMYIS0xL7C5I3nlExT81qMx46t+PNWpe+hyUY1lbgBtaDDl8pcRN8CSppu
D3kjxO52AwTeW12tzXxjFzoldj/i2srcZKkmOypGFs2g93P2iAyAYO7ypmWo8LF2+dthYcW1r3WW
zO2yAg/SfkL/1RcL6XK1j0T28aIY4SP9u1zVtrUgmVFe8Hey2wEa7G+ayZgO6oYp1iYounrGS68I
xdau/Wj06qPPfM5RWvmiti1+16l8w3UXnIqtOqo0/R6K+wlv+W6RAV8ZkYkd5rKcZhJAo/qusmtJ
+tx6a8LgHznxfbgEAQBYyApjS5cY7w7XsS9rXY+XiXdUkBUekW8V7lQofhvjuJdl9mJAzL3YEt1V
5/ZTNiEGu9Z6NYLVjY0e61Q6AUiu6uEAErM6clUVh7k5VFknEsW5ePCk/ccJzF96HnBKm2Su6T+8
SJMKApsc3dRToizADiweLxjVPfXD9rzZ427ohuFoOz53knVkPSa9ZzW3pItSBvzZoVF4oR4YW48z
MTUuzsELKt6dqMVhl5JoLsUdzbevW6WSttefK4qZBtp76HxoeJ59wPy87FbeppRpypeyElYizY5m
WjEMLz9iM/sXFitvoerTC3T8LSJke7TFyBYxv9cYu+46y3sbAMvGA+N3VAeXENInUnnenQcujl4d
5iDuu7uiB4yl2RvdgjnqkAJePlizThOuQhFmBepvZ4HqZNIA7/AiHjKWxe1WCJabwaHMbbpBifjv
ncH5t2mP6p0MQ4xi0C/KbqG1Intc82aJDZdfCSAQ3HTsuHL94WB6AqSweJozqE8owJSO8MLldDDi
kkxK7MlfJT5zI2xebIAkCFFOdRx08NQ2NlRFLnIq1F08FvOHWSkuRGPz1+pyfEbpZmOKlkemQ+5d
RIu0MI4Nf5dEzgYzKyafkxuwv5jK5zQfDOwRPe/7cfQvs/KPS8ALvhhFzX7RwopU9idy0BjLkeo2
gRVJYWJrK0T6tQru2UbE5srn3gkwuwq7okW1psa9DB3cacO8bweSH1ztv4aM4R5zxEiRxKkJNHz6
9MCcCAWq9Yg3CwzaeaHWpAvRwrWRKTTpOZKzDh9bNUJ4sHuOcu/orkhkfhVAegZ4f4c/9MUw7UOR
ls4TY8MdC2QdT7330dZiu3FG3yobV60B8ezcIvEuWk/nTFufU12/gdtjFBp4J/lBRmnHkh3Mgb9O
6yEPufn0Izud7bd6fiDU4d1VhApgx3Sg7zzcmAH7u9jsiQ5ustAnxSO/c0fvaysgbXi8Ezth0GKs
LDZTmPU5mbdjrf0fOjmew5CfEJ0kAhc4lYjDXaUADWv5UIn528eGj5WTTvJJ44XlR9OL3Ek2kmK7
sTLmg+8EybqVj6nrPY+ioZfZXNoDXxUGtI7CU6z5CEgNAL9GsY2VPVdWtkLpjdMzyO2t6jucK1mI
Xiy3qDdrYL/S5v5PtV5G/zZWyvVRK3qTli19AHoSWwI4yBA29p1s/adNg2pQwUy/YJlTTxHuO7tq
CCes9cHB54p344MJanoMBbYBxeFa0u6Ai1ttr2Na17eT5X2eHGh5A1YBDcy8zWYPuI91NGe89KEx
PmbFN/0Ew7M/HQslTxJCzxsm9Kvy0PE7yHBkDe1E92t7GvSGT83n2Gl7HtSOOPTLNvpxWbRcuabm
jFRtPzKdBGwop2ca0qmfs7f5I/ftyxYGTLdNqu6mmo5mJ7sUbp0oE15Pnkos/OafEutWVDC+82Z0
3nmUJDnn7B3UOCUnDmVGUgEN783pUPB7zD9ZxY4vK2HsC8WQWoazZO2gzV33VKrtng+q+dAFfDi9
iTqmKnwazO6FIDS3pZ5zZCjvA7a66EDZetcY4cvaD/Y91piTQDXNR/MfI8R1VazMgtxyKZNMS9q0
M4ukRz8Cl/EJgszBKaRkuwbvvdfw3I6L9JBywKK8BkH6ljVle7+Nyyf14FnMQ8+GfjQjw2yPazs/
paPV7Wlg2OkeFpomStxmJzOfB6plsah4aCaiNLdTIzHGDoX4BcOLE994WlZ5dhkI4hrCRJKBQLQo
osR4IvnkSDpXsrXbE4n6x1gQgmwJX3sc81yPwvfAbjJ+Lx05RveZ2g2i4OjEJYQF4BXdSQ+ijBYs
sCi/y95fqktlNGyYGkbtsQyM2MAS32fEsNz2eVXSp/xN0fGbGhGX9PyOmM/ejSBZBIjYTIlr7TGi
2SQ//XBDKtZiQfbDJIxRbi/b6U/gTwZzAnKoo7oPHuffw/SLjYD7telHGrtrnDOefafsL1Faa0yI
id2T8C6IiT1kM/tb+E5H35j8O+FzwIvCBaHJzJfAUscNY98xFH65M3lDTksImNH7tGx3N/Z1d1rK
9q8q3ZcGBe/O8KCaiOrJHdrhcdBXFztXxM76qaZ9cfc9r/16qRY/CnaqBs4j4Tjvc6e64TnkY7/4
Igae0p6Fe56n8IbE3SBpefxW+fPC4pQ9DkvqpZjG22TEHkF5fHeHL39o6WCYuZdtpc1/WnFn8mJN
c6YUyjr4sgKUQo9PTi0Mcq8bLzLf1z03+oGGKrr+pgcyljx2DM8b++1sHT4wEzz6NSVJnofNBOzu
dnYz7FbNFmAFnwgD5rNxIj/60a73WrXpY01/5t5X4iu1qxtM8Xeb+k+EdjiAFrJD3LjXPVitgtLy
7ZVVanamCypZjTyacbacWuNP7ntlUjWax5gtQwzKk1LtoHrtyq9bOOrmondUcts6ZWP1TdL9VI23
iajWB6cnHOTncPZqySM3K+dSdeIygB07AWPYpcOkkD7gghJauy98YJYUA9h7dw32PMy3tvPxEd9S
REdBzN/Sip1gzo/M7PCElp8Muwd4vdy82/ENQi8qfBcLZ3ks0lFjSA/J55FzJpR9J1zHOfhKoau4
v5Q/dvtQtWCVdJ0wGkByckGNrLZIdD61sas6vBhlO1GnVO6MKourAW0Yv+WfNmctEo5qPZIiG1jR
yGfXqTfaUkhe5xnvwpUX3B6y/wNYicjNWX9PxotZmsXrYHwZWI8htZC3mYWMoQg5kP4r7kIttDZT
ax9jGX9AvZq8Hyt9X26wuzvWufvGNOXJszWvIViCnIokEaK8mBawEBTW5y+016Is1qwvthsYKwzv
mqw29mqGyGyZxjNSFlUQpn5zSqZ70lJXyFbGg/8X0VTGDW1Gu/JWV8XFiC2v4bK+k+wmuiHkk+CE
Le1NVP3YPET3fXAtcqqGlpMTqJcQkSJxbZ5CDIWesxCcy7GuMBz83Iis6c1GIWoubhXoVC5+Zzn4
n9vksmWupwO17xM3daZk4mBZGVw9g02dWQRZ5BW3THQzo4iJL8Nc23OWmne6Fy9hCTDNVeMXfUtn
nGfbIYC4f5iKVzsoPLxCDl9EKPYlY9IrxODrVtT3/UaGZZhrfrzYZJqxMc61xgXPA/6vdfRwZ3XV
Wx1IL4GJ8dvGoBEZoCD3Vr3F6WTyHe2+hM1yri1cbLVmMCHlsOuWc/PJbAeUX03DoVDG5bb4th38
J6h4D0qwoBD+dvYGpG9nZannFu8sxrgCbdN8QWO/14YPh8+rYhbozO3Wm5h/FI5Sv6rPgQSSq7nV
J9rM7rPs6K2AkmjBiCrWOwDhbo5dsMd1TQePpAyYXOKBLmNoaSsARwMs02oHeHmkPhHa5UYSbv3B
E+M7a0VaoxV3/bWP/IxYfzWgAY1ANam4cbI48LPj6C5v3KmilW5fgoNUeRSe9W8sxYUt2r3Tr2+e
Ta+71bI0ISLIE18RvnFpJ0z5FO5DfNkuoQtXbkDvRu7/Ht0rxwHheOrgGUlXWVwFzReoFV/+tN5X
rbisJKJ3oIlsFXDq5N4rDblnobMvCzvRWVSchoYaD/NWPYSlSsaCycWk/HWHQejVLypsnB26idl2
CTlElyxGoQ7hAa6Qhu2WdLa+OK7zkVfWNSw5mteL6tTjpqf11Pfu0d0KAGpyuHloH1Wls0NlV/dS
a/D5LgNRJS5eSYBqQZzUhoEvd8U0atny94C/uQv4btaQF/Zsgq75Nj3qxW0SGB/4dHub3fEN8bUs
w4EJkK99w9ibL+jFIRVxLJoHq3nCqf80Ftbv4r0wbw2n2fYkgJaV/rImi+qOcDjqs3mjM1HZsIBb
Ks4K3vSkwqQk10VEljQueKavbbTVjktdiZhn81cMXmyxPa1h8W+C8XGAGnyl9gV8aHvwMbRKI3i0
C8CiRcC6NvUl4eoSudyAxdn077fccgcKZ4fmwCegc19Lt3J2+eDCVCjXD20tl5Fcj3Y8KFPCxmrB
C3zK0dvaHEFvK0/AAiLOQD6eS3FqvRJ4WjgehMHF0q2H4yCLfxhEYJfKzdhjVp32nfnekUiWTn8H
6Don70n4WNDMRXMKivKgMSVO38P65AS4/1lna/bAIJ6RTxr/UMgS4QYoCWAwMG9SxHRJ38ZWMrBv
UK+AGb479vJA38JDM9r2brCydac6orLhzcwz4WpCdnr79he+DCoT+cLWnkRSB4uLg94GFReQHJJE
g9HneBYUN1FzCH9JN8iSzcIB1wK1kvppdlM8KRqUz3q2UR1HDF9psCWDGj+LCnk21+WnV/f/zOxR
BDP3gbHM9raK4Q1HlYt3KSz9p2GY3srF+vByzLVzX3F9y+86zBJUFX8GIvtpPIpd+OidyXjeaYEh
sQ/f2jSvjhLVhY7Y26I+DdHbcM3aD6Y9fzc52WFkzLozPtqF16GZIn9jdCSfD8fMtKAAZRspWr41
TlBA2oczmOeCGj9V7LyUvmlhUCVfOv3Hun3LPIgKaluZm9XIphTHB69h6O8++YjeOX9t3GK5iaUX
ILZ/eyAIkWsud7Pn53Evi+8mMH8Qrn4XYXViWywPzYy7QS3XlP5V91+b4Txn/c46Fbw46AZcvapD
ZsQC1DeJ23rXmrzp6NlnDuQd6M5hz/2cBTHBLyNjRRLa3JPFoVgL6pjXvXu7PG8lKdsRad/ts2SY
f5V5g0dzy5IAw/0+W8e4Zz8c3X4ETme/Zfb0povhy62zb3xI8VQA125leDMjH/0QzUA5/9IxQwfM
HGBh6cvtKS06/3Fa/wFowCY2hteNWXid7F23cA/spvFjMUiu98wcyEu89TgkK2ChEBUQ5jv4u/72
5GfobECByp0fdu+ikI9kB7DREDtusPq8ub22dwL1WfjFgixL6r1hxMIms+5DUisskfLXLsBcybZC
c4AEu8G2URN81IOtsg/NVBMQRhvezeXURAYOGkRwzHiWfAMLyTHu1s9TPvuHpc7Xky1/EFPeN9//
OzT8uzZyGiHdfYo9kz0KuISVjsriB2Pt78ZGylkWUmS6/LvxZtubMnxocyEPfkcuNZ8gDuO9ySYp
H/jNH4LZT2wjBaNXcR1zLL6CLI/yCtQrAc4J0aRr1p3nDj/gMs+bptCty55ywR1gpk8gTf0398kN
zfTZ7P8IcqbJlkPCofTjVFTLQJd3XV9qSZi/myThet+2b1ecHbMfMoiV/ttYIsfK8Gk1cutLx5Ci
PiYMm9FQYE1IYQqww8VMOLj+aVg5Kyfj2q/0qm6bxTKbloaB1c2Wex+alvYDNcq8EvFtaOJXPHQt
Nc06P1aPvkfwPFUzS67mF6u13awodqCbEtfAgoieOxzGtY8qnkL6dvWUiLU9Vs5q7VjcKFmepjk9
NCrja2pAytch7R0QYqIZf/Riln+7jgux3bUGx68XC/sZI4EH4Vffi9m88n907O/ouEunzGANbD6k
YHlVUa8M0lMVbaWEOTwAFIA4bdefEHSQxoY/VtC7O59JPAYoEXVa37Ue16uZj0+yBNh12A4ec7OI
6pH3c71WHh2opRtVof+jUvPFMqov6mi4MEzWy0xMakdjZA3BoP3qlPsZNkfVgznL9VxHBSXekE6A
/ox4Q9YUzw3kpSvlkWh/JThma6v7O28T8CTYI+XmpxDzcQjXGKovb3PtHq1MFU9uMX3RI04eM5U/
6Va8tIXjsnV1TkAKR/RwsPQGVuydWSf2nLaPhvctrOo7GJ3r5BiRWTMnWSXGX8veEnyh4jw/c9++
zqr0jjyQFGYaaZmkWZ20KbcAS/CmoJ1kjhU7OTHpc22b6khWLD/gfX+zZugOgwOXe9I3Lfq8Iso0
TnfRunPvQ/y9JWnvg7CtWLEz27LmziJBxTGdnrvwgqYZwgg/lnb90Dv85esBVu7YD188gOT8qxhY
27fn9StaGZfX0S5PrUJr72h5L5FhQ3/627W8jeCjW2zoCP5NZ7FaV8Rx9q9rzhK0b4kPhaBbXdLA
2Va9VnYRYy96qyfuHeU0kZc2eDXUY7iXhJ5Z6ojs5Nj5x2rC9We73kvT290yNzuVZ6xvKGTaFR23
12DA0WpgjwQuBwjSWq4uxz9utIVOuuxioZCUTgBAFJNPx5VwJ508pdOkEpG9tHedPNPCmyVKk3JZ
HXX7STdm5NPysA664Ye0CrZ6hHo97e+Us5h7slH3XoAxF9UA/vt8BWT8YfqGecZiew90J+dBVy/+
ULT0j+BSRYsibLS+S8HiFAPqfNC520epmcKu7inQLJYS3xi+ajyqd4A6w2PutSfZ5mlEYDeNWp3/
yk1czA51BGxxvad1ZC2Ttupcdd3jRiFBZPH77kbPPcJzAuWvMPDlpXHnlRVOq+5dd19+4z1okn2x
HpTLj2k4Q1mmkzbLL+42gpJybOewCnqcPW0wo5h41ZA7IoUv/KgBCHAJYz0AflvO7gK0GS6wyL5x
CCRB0KuEizFuw5okU+NPsTv0fJDJaJK/kLvQ3qjcrow3InGcaJmcKULIl4MI/1QjFAlMlHcOfbB7
L82QsBsrqakYrinx5vZYxCk8WQ7Zloq/W0AFjjH8uDt20xTVhMsvqipIZcFL1zSW8FwSvINf6lhy
X+cjnX/Tj9mAduXQ43q5rq9FT+uHU38FiFr8hHjNu92TlcI2781rPzJ/hm2ZkHIfmdMd/lL0ZZkb
otbNS7soFhoT7ccQceerQ3aCo3i4zRl+QYuDIrVa2rvV8H+VCAiIUiZW9+LOJR6DwS98UECMcFB0
T4a3yMQpX8QycftBSj3gj3i01QRRxO9+99v4PAMvZH+34Dzc1sO0mny9zpXCZbCiulAYSNAHrPHq
LAHN5S28oN48TnXevul+qw75tG1X3qQfc6CnePLnnChNdefNhDVWPtiblElbBtBZbKYUXi9YnFw3
2eZW7wOD31yW5UPVYrBLK44fTIKLIq1Cjd16Xi0n22fqbTXqEqtXeKF6Af9wEPdGY13WQP4ygNSz
JuXLIRLXIs4wdfPRCur6nWP1RQy9s1v5US7eriw2CtW4krB9Y1zkPyvB5W1hgbCZH5YUR6hYnHsH
RjxdVtgWhDNGxVbjG2QASusAH37KI4LI2nciuyvCX3DNbi1yo8Pswp9QrfrdDNirQbksIzdj1zM8
lgJum5DsNBHv4qFPb0kMPj3A/M5LnqV7T8LZ2dZOnIOMTFkbXJYbHHPy2F3O0n+GJwziseqYitP2
1Zu1wniexajRfCtChz4Baz6F/jf5IuLs0JkikYfviOK3vOiMI60nPdK58rhMAYJDNTzZOUGPINz+
WDeLctf1dM7Djt9vOTgztv4QWVx5aTPrsXvnKK+YuijDNoYn1N72YREW0x06ksULKkVb4ET2aeJe
+eAV+ZsFGKqb74IV17Y99kRQGSUb1z+n+s9ghPNltQLFOvgfow+Le6eBHaX8U6D4xqyKoJC2y/de
2pcqMJB8bwk5sz+v8hVoXXaPf5rPDTneRRJKwNyO5wkoLlAKfjkOGymviQ8o+HL7CnEXEFxOqIjk
CzdHKgP60j6BcIqzhiwpWId7jtjwpAKRo6RU5GSYmXZ+iZA75a3GP1NybQnE61BLseuDhs1kebX9
jT2AkR0owi0gGgzAOzjChlT/G1SwHNLCfwsMPBUVtln+8JVnz4OGA0zJSPxhe0lhUIYu3eludZ9j
eIuYAmqMHFyAvdb8DrA4jYvxNZm4KoO57yKijgy31hfsqG7nt/bVbwhFK2DAZsh+XFYUDi2pOrFX
GEqPmby47ZCqd7/aau7VfDDUig60IGdghON9tF3AIRd75bUC3eRuagZstu2Gkz7r/hg1lJxgXr7h
kf5Fk8YU5bj7YLxVB0CePK/wP8LNfFTE4HNKCCwKYkiYxZ0r/pYGhlWsWy2UQqrBmDT2NhR1hquz
rjVnZdrR2ICBe8r/VktqMdKlfwIn5B+Q2nb1OO0QoK+cTfUDC+BoVC7gprK5x9fAfYJ1ZBaQrNv4
pg09842BmZhqHL1Xm02l5kTz+7zAwTKt7MVfpX10bnmcPhgM4qRIOqkAfz/D39x1IJes0sz2xPdZ
/ELlN+G4DcRn0Va3w9ZhoM8Pzuz7RzGM1zQtPUDlzMRlNz77RsdIsXIGz+4j4KF90cmfICg+VBh7
ywy3Yieg6mfl395sX2jrqJAKqp9iHpadkZr3vleQ1/fOPJ5J2NqPuh2+RiSOtfldsolaFrqi2/F+
mqbXZXUT8gQXZofHJps/S7yhWptogf5DMNmn1b5NrJ24ZhNO9i5/uYVxWoowkYVJyLWTj8FT7YNG
f/oOgZ3aqH8ti4WaIYJv2+ginHSHNc/OGe4bAzC6LLuIxhD8LKTmrN64SHtcaFixXqzpTzfzEctl
wjb2sxyMpxKHoI0K7bZvk6xPmCKZI8WpWVvnzCo6mvOsjfLeE7uqbs6jhQmIi7RRb9ywoPJJG0xn
VZdRhhDL5XgBRlIbhALDBzcwz54Z/rUWE7/+9mHcVh9UX24nbxT3yOFJqhEJrI4ZQFSIEViektHQ
/HEhRCyzq6sj0T3GAl13dCBsPxb4fs1WgpUcdzfWX/bSnGqR3fD19BhnKyFFq2Buo3Rxf7sszMM2
RI1V9cdAHIQT0v4rLStaSvcPzS1PYh3gm7If5IPVqecM/pUL76RFueMRZ1JyWvyFmLpQtNyIxybe
FqmPTGRrNA77oNc3F9FJlG11SlN0m20Zpsh06cuoN/I4m30ORHDwb8DlwIXlUkw0x3tXR9sL/NoX
p9ThpXXDl04zb4VB+WLV/sWeGH9Lix/9ZDXASXv719JiPM7SMc6WbECsz24NA0vJm3V9qkxUKxHC
N4QXHrl1mdShFUah6+28Aqezard7UamzaAyqi7vrGEzYXojzIDvuGk19NK8OznMqR6Pe50fl2OFT
KUHfT352sDLjdu/90dl0ycx+vtPmAgEqRFX7DpGqIkCk2QFOuuf6Fz+rhlgpDLbmwk7IWuUn3Vsk
DDabXNPaxSrdfjToYZZfYxPxP4wdQ/Vas0nnVVfr2PZyZgNpxcLJO544e41ShS4SEle8ydlLOBPx
dBdWPdNx9LofJIWvHjn/KkR+YHH4jZXoX0nLzFq3YeINP02r3wd/pctj6J9h9RAMViqhBS9ruiu0
qUfOJq46HndxPR9119/lI0OzyqY94bDXZsDhs/5hOp3vqg20zsqWhnQDexC2pBAsUwz71kVOZAIq
z/sZNh+XSX3rDzXpBtGYbXywU8y35qtchAQDl21xb6MPBdTHc7DdxOnhm3HSjObbAlr0ACXK6hfC
JrBE/oGcaX1UTDCZd0P36eGSphR7T79TyTlJSltdg2opdpUgVWi2poxrWDs20H4xWp9aMqQSCd6F
QTjxJj7bE9HHjEPeJxRzwjByD3MN6GNW0Y/ALEAPpbw38u5ibJ0RBwrjWFDMkY35gBwMpa7K/fDp
1+NXSH1vpP+mxG9ihBo2fHABWJ3/ySfSjG6Q01blYaCe8QY15XCptN3Gc+Wex8aPsSMfIBiZ7JJ2
jtGbcVaz86js6VRbnPPNprfLnA1nzXLwWipWuUymezOH32qOwFaoSLjvSMBQoHDVzAfcbT4GGmOi
cigAhRMTBwGYs37cilO32kkh0alb7vX7zHDXaIicKWOcNLLfHqacuWbPR4QjKvkrTgNGceIirAm3
qkpcxRPSpFTQOWiAfFiSebSTqqeuXdbliljBSy+nfkVO1rFG5I6hixElxBFvwHHo5uFZ9esp8A1o
LOWQyBUWDvme0JqxtC3+1ZDhR8h9DZp1g/l7dF9btvJbiRXTN8hs5T0VLB3enJvNUQzQbwranAEq
qg8u2LE/5m9TSFYbPSUpCcykurNPNrtb8k/850XOMadrT7JLx0SGO0CH1AtIyj93tKldp20h2OaJ
KcntF7k06ugW1ltF+UKU+uCglsa/5oZqYcH5ThyGVVT6uClHamkgwKcoJ+ANrQEHdF+cBguBczJZ
m6NVYhzlO4QtixxdiQFim3rKF4obNWv6Sj16ncfxo+iIryMOM62l6aXVIdkzl+hcYSdpXzNpCNSa
sMQ1sID/wcNUvxaNgxpljQzK9jEcqiGZCL1DZf50qnm6Dt53PTMuk8suMOCKyn5aWGnimhUvTedQ
pVd7hyp346rls4BZc4l7K4MDxs+fm9izaeEpqrcmWdPlq6hWwe3jl5Xx0Hrb/BvjxXWVCrTqNjwK
135zM7YERIP+0nqPXkAorO1RDMYQ6FgTQA6aFNvQojpQvhMFmCli9hVvg0sraoawoezxeagsNsS2
9HZBZmLSqyk3M+W6lxOqRjO7GUV3xQc1FKyDXIC34COeJ5RMDKp8E6S4T/0O3i0b1rttFJfOvjS4
Lg5ym6nMgJ+WLs2GwZlRb5CPem4f6tC4enZ3s/qjIra4FapMHPhSb2hP6+IvfX9QjvszcjvHMwrM
XoqA0wYueRRKJJu0mx/8VIf7dKTaXXtHzCRkizer2C1WEXATwJmoQA9HAofloLZjmX+1y5ByJnKM
BfzLVPgu2JKyFyhaLHFdFqCmED9FmYkjwxqdTZw5fhBidAuDM9emnZV1xxnHUcKPFwr5wvINe9PN
KHTrfNyKI4FYgSDdPxcL+wBZc9fNS8wpIqBc213ufaLzeJgIMdXpEne0F3FebkkxLCQrNDKHKe2b
Aensz5h0+5pbQVo2RSQtwN6dOTEFYEZig+PwxyvYs17K8kBu+qFrMsX6nu4X0y4oBqNfNAlGXG+E
OuqeDscQxgKuzKolh0nVGEVpAIo+uzJ9W4pA4Fem+3l0muNsrdjneqeOJms4l63xoBefO1NddUdY
3TsL2Sii55og0zG/QW9tH9OZZcF7Ucg2jeDaM06SNX9D8K33QYrktK9B4lR+j/gj1JktTVJmvp9g
8mV354XXIXOOueG/jGFnI8fz7vUm3LSpw9Y3oNsy9O1nJG8CPQX4ACdvOXjwRWI2bYv0UTIAkknv
hqdUceSq1p52Mqu6yxKsL8Yt/KWXiYqzRSNaG2ayarixBs4ZAlknw8eq1tdWHPhDGlkZ/zaXP3Uj
gzR0mIWAnusgGswt0aHLFsgJn1RhQJBpCDg5BUv/DkkufVgpEH7lIh3QD0WJygJPDU+Qu6YtJVls
pDCIbZG/1pE2mt++OXugP1cgRv3Zc+j1LU1Vxd2SQ+be9L05eb9Yaj0T8KZMLuwk2S6+J3b1uwja
8dQTgMnL7O+0En7mhRnT8pMi8tOVt5bVvhiwabcg9va0NA3Z9q9sUGc9lP8dvZns8NllNukfswMW
pQsQLqb/7FAhsFfTdJUpPmIJuzHOeZ0LPK7tYHNfq328KiWmrO417bmaCSV5D5isNHwPKkDxmtrj
iY3rgwWwGWMp3UI+YS92IcUDNfawneUK6WJNuZaxuhk9K2VuK/7gEM0ueJNkB5i+GnwWcsT1IS4l
usgJivu/LQK9B+UW202yPjJqUqnk9w10LuM9y1Zzt7C1PaGBRuqWKjexGexmARLanH+AhspDgNdl
zp37xc+vDn3XM8DRncvVhLG0CIg02CE+UeegMo9b71KE+95br/UAYpiT8i889XfX3wL4u2T8rH6j
khRIsvRcnAbC/TSwjByELP8FAosQcLfu0HVn1IEBKqkFE8LJTpmvevZ2PEAOMmXmI6y6CtXMXK9z
nj7SibTrS/LdLPypu/Dq/0Sdx3LkyhVEvwgRAKoKZtvesundBjEkh/Cu4PH1Opi30EbxJI3h6wbK
3Mw8eSmVAvzsiZOfAhk0F92ipwqB5ddNmIWzVjRZX/1pM7kxiTeREN9Waf4U2uRLsgH7L6Vldtvs
JqD0TLVPTZHg3NAUe6RF+pFLBIhW3LFKDlvsxM9zO3zbsbVzPGzMUgArmFVwV9FYdGhynpvIa9+1
CT6tom9iIRKkLNYYZWpIIB4BZYRFsoeVMmCS4dgwJpoZHTLX4wDm12LO4OkG8GV3s3rGobqA2KfS
9kvUMJBk9dSS/1jNuYW9mGscUAZMU8a9jwN3rTVM5CQrThJIRc6KzpG9xKbMfivCX9Z73O66owoY
iFIn8mfCM+vcNsaT25ew96IFX5VaKzDYhOb4kfoaBGnvtYxIInCKvoLgS1azCHGQV4n7WHlEH4ru
QQ6MNPyUUYo1ZDYJ+5TLNrV9lgWdr0eE1cYh96y3Cit4RyugbZLDA0flR7wcuc7R/Ehy+hPVWTm+
gdoBf3vrHILqfpYEbwypwKqC75ugVGSYudKeWAoOtlWimUgwNniRtGzQzwiGtyOEaigonkzCLV/D
B+E3ObAmt7VhfOPHvaMg+HuouYTiWbU3Ka7gVYa5AePbufDdX7xZbEey6LaefG0IvmyiQn2VaYB1
Wpm7QBM2aVjI7N685mlAP2P9pdyKqFqzQkB80eoORDK+8YrXh/D0rU9hj7ZW7O+66iRL8qgIUuto
gicR5/WdO+GeMPvg1tOUtwqy5Gwl4P0y7z6eK1wvXvSQ8C/LHHTaF4sZinsmVEoRswkJZzF0HOrI
SzZ9SbnxVE5YRN8YoZfUQ3flzPTAY3ssxbyOK8J6kARe8mlo94NPU4DumY5JpsYbFaSfI7mgtUyY
W/WEHV13QaZGMVlnEBFriWfiTraEfTpzrdCpb2SUUgZpHA5Ij3ZF/TO2VcOBHGnDuY4l+zH9Zp/t
2CJv9keDq2bXyA+v/22ZGiL++fmWxdqNp2otl6hXJGD/9JV1Sy3jCy73KvKJ+YF3/xxITs4L9KKd
IW4rdQi74cyGJvuBNlR7gnsYVSQvJ1yEbUmLDJc+LJXxfJ65XrZzs3aZHo1Gf7KF/kuu4FnhXeim
9Lty7eU3szpFXpCCuvCvaWdPDITFuq+Dz0YQ0OUi8tuF1AUZnrivFTmN0sJ05DYLI6WGqlqBhZjz
Jzd32qOCMbYK3wPFr/D8Ane2Vz4HMRG8XGc7xM2bQlUQYDOcCiKOayev4CO4C94aMG4bGchNhE+D
OSCsF1FCBAoPLv/PiqCcwgDAdKGTfxkNggQLCWz8TGl933GwRqqwbnlaEeQa0lMGeTIX+XkwSdQ2
usZMVN8VOQc9MEi7qm+B+uO7oU/bZDgyXZoy+jKYreVEZHECn1P7uZI5gDqMRn1F8AFlchWGwUc+
BTZ1sO4lrKh05QcNMHQYesTsTStMwv4fESvd4KNcg5TrNzm9JDipkwdnIUAozLEpkJdMsqh0Wcoi
PVo3eA1voM4RmsL2q2AXaOdq00fmtRn0X+qNaV0dSM9atBT2tfPXn5IfPyERRVwefpLPGFkFX6Vo
7ibf3GG9PPUmYl7ev8/JGEMhZp+zdrbj5SQKCCq3kytWoplwONLKPNrjvTara1kVfPRaM+/NH/EG
AIepOapGwT7lOdyOyXBPnOe+jlghtbYMChgUCXp6E4iQuiZmZuZZqDk8lwy81V4FLctmS7PlgATo
7A25hND6+J3T0K3ImFqyrT0HnfeSVKO5rcwpoOy0o6zJo9bWPMr51Zq6Y+Z7ERcVziQmdcRs7JPF
XCXKYAg5OBRB7N9zhHlQ8chE1+VSMg3HBsDeWGug+u7ZtuxbTACA2kyCG0I/51N7rYzii+nxg92e
cz97CWp9CjIfHZ5RDyQ3vMRvQ0fEwBCHth53bY100dq7WdP8wI+BQfOqc+fXoV2SgYCk33D4M1f9
1e+wu7RyS8f0cwH/Qk6Yx0wLwgM9xYWdMgeKvn1jfAuAzJuWwV+muKjh+baLx5G1bUofCH4cmV4O
ebmpykWj6b3nJoqvRtdyxQhwxaBqGdMuaeZTl6kXPvGXhJnvaFQLdrSAp5wnrw6mDigtrB9u9TEa
kqhJkEOrmiW83HZ8a5l6QAjl/prMmCrJQ9ZeM24MIouDf3SaZoNzd5OH4N/oD1yZI+7tmZiKArqK
xL78cKYmtNr51zpw1+HMyF+GjDg9Mm+J5707o/sZ+CGn1nj4W2TFl9V54yYJ45tZf4ywDygPWeeN
d0ibXKwV1eMQa9/dnhrYGoqcpCXHKuQZ9MsGteHN7/VG2zHCx2Fw5t0UDC9BXt7HyXjoCdo4rSrx
f1XvpBxxv4p38FLX0gy/SXAu667aI0NyokUdwJakNwihohw/q5n30WyuJsoPzxm/YojQVNzwz3Kd
QrJTMMCIRs44ASYWK8v49GsgsIMN5aErS/JytWZvc7ZxprcmbirWxGPjgbnAABRFxiNN9Zi7bHlK
8pkDSmq9Gcbw8e8D7xGq8WNhcU2hb8gEncBelguNg8dmDEVWEFH/RdNQRd1x4JqHuPudobGESfkk
6wzm3ioZSG2OEaxd6TJ2G1gCOjLUrMQbY5gvOqJtNyVLTO36MelR/ZZvesjjz3SMXnouWKuqJYDU
3UXttw01ifjNsGmT8tWS/cH0yCBILCImIummG2wAZnV1svPisSuTLRisQ9gPlHQK9u76SXKN50bu
2bvcNL8CTFW4cIWz02O7U6iY11qMFxxLeIRrNTCAzh/KEhY3aVJMDNLYAiFBSifDU+HSquvpPuhy
4q5ZeI3aYTf5QGAq33gxEgRTV0qkKnyuyUPaT9Nx1tVNAp7kFNftHIlz4t+EgzrvD1MG2ygSdyrA
SsZc74rW89X5vABD+d6gNuVd50IB8hO49fSojtn0jKSVeM1rqHpQ+m746i1CkBZwMCnewzB478bO
nkDiuKILfRsFHVmDf3Q5iSV0PNah85BEU0oJ4Foo/2/Y8MKUtY7Xnie/DQ3jgBnBS8rVZU1LZ54C
axTdNbI9KjU07m8hkjun2WlNVmZ0g6cKnAwzZC5QUfBDZxkm8DO3YnpW7LWuxwPy07XOodzF0cOQ
6WxjFONb8dw4znFBQTUdRIuqMc8s2TCVyxz2H2USyDIpta/FQ+E49cFNHt2yeBhMihXmvUrkVY7e
1+CBsxslAX/5aQJG3FINwMMp8AvywBZj8ZxZY7exNLCWlEoAM6o3VWu91CpHhq0gT9CVc1IGymdU
gPHFN4x/x3quams4Ow6iPiTFaSNyDm283hgTylicRC46pqz9R99VRw+nL0RY6mVQevyjDZ+A+lnQ
JmCRV1bPwSo35a/d8vFA7LQuGEJXhT+d9YQ7BkoSRcxKHOAVXWwx/MF+xXkz0n+r6dkfE6b5DLMw
V7S/VCyDyS57JOinlqnOOjKjhu5Y9B37RxnjEY82muDY1FjYqr81BsnFDXtH27TG6Qq9np8Dg7yF
UJIvxXnM5L1/o+boij2/PsSz9Ww3Y7jrSWXa+sayjLM+4rSovyLU9E3DdrZtmX6vSeZ9NjORK9Kc
vgz9Q+9xOCXDGvRjv8664OIIGAmdx3LBvRx6RLTPMtjLFF3RVk4pk5kFv5HkkcByuJpGZprhgD4W
pIyoHX1KtVZAmIDHTLbxRCn7Xa9qY89m/pBM8TZy1c2odb+1DONz7rMzNN93xUGbdGVNFSycZTiy
S+kWFL1qL73hOghFGilvzsHQXXwPx2SjGzIQRElXGXL6PJg7ugo4U2T21xSFbBwYn7BuZKuYk8W6
KLrx6BbiWtb0/aCsHvgGUpOrorSSU4usjmsGz50FfpF2enszxwfX6fesmNmqdjVBRuBMsRn8ulXe
rmzEtL1lcHfSk3VQpgu4pTEIbEtGWLJ2nTtzPvsdlvdoijdUiuNntmf+DjxNnJBMopz4xjj/fhSJ
9bcSdnbOxUDPTEQvMdP8VekQvUYrO02mMe859VG+YlZErrH1SFdjfk4k0z+QSNiyERys+TKyZ1C4
ROswvRdGnF+xQWIoQvEChsBIg32GwpZ147XOlWP6qfZoUfCdlidcDX8i035uW3JRQmeLKX5hU94E
WfSTa3PgN9WAJOMNM5m99t4cxpGxjNtsIOD/NtO4K0PuhqKUR4SuW+/aTzz4FjBhi4R0nj/BBfkq
LXMPGYLBUu6O246NdNUkXnwgGoo+0N5B4+EwasK4I8V184ybaQbwQSfr0s3hl2iyu6YaEmxjFHUi
bK+nFGkDdOm3xDEhjUPXUHBExoXRcnLfdjxes46adaz8c2xy6a+Gpc7Lkb/CHF+cGH2e6wmWaX00
COiunKw095UXnfspOxKLWDe20dyNQb/TTIE5iFKh3rE6hBlmnYLTadnUTGuLQDIVIJgsx/INymi/
b6icQs9CWgwNDAaa6nhR6BtpgefGMziTDMipiYyabRndE6dEGzDx+Rs0pJdOBbSXRxo/2IoOLxxI
Ur13prpz51tPwo4ejzrZdNGj7S7gKKbfnF36rUQgpJPGglsA31p19S3I8pkNbTwSFilxChrGej6n
BqOCIB3WSQv8oM3UhMZrfGMqp7jO+YxA2GzlYhF0JA71HNkgVi117FD/aJ9AEp1gQa6NrHrsIHvB
AaGJLWkKfj17OBEzDjq9474lAuxHMTZy1wfRjdnJk6pdsZ72Zu29xJjk1j2YSlo9a2zNxBY4G+Dw
GWp3Y/oZ/BuA90EtsDjggdB+A76cQEI1DsS5nCzaAQGkRWOBtBoGSyOwYj+3kq1pkQHOyrusGXDf
uu4nE3WbLGjKuUe2BcNnJCJVemCJIOoM6iKaLjok+NZWETbaaCISRwdWSlS9fnRsAHX0W1oJQauq
cC9VZZHe8ZkZ+CgZQ5o/2B6ptlL1f0pcs0sW6TwN84vX2g/dXMPICHZt4zV7OgN/qXW/DVPPgt29
I6M/WEMLuk2162ASxd6zKfSFbgwBn3fXD5NTj/9pIEwbRPqxHPw3nLQwGftIrqs1mp3LYBgqDewK
TDll/0OWgMEY6r3j05GHSUryHBhrDnUpf5zv79Bp6QIjbjw5cDvJLEgPrqeLqO8/yhpLfsRKi1Fc
IbLOxq/t1X+Ey4E6DjTmS8rj7ealZ4/a9LK99RGt6Jrh/9AMBHq1RTIt/EtiHKdR/KcV8FrYG+H9
hO0zx/wfFK29qpPT2Az3NW1dUMrSbxQ6Pg35183yW966NUrQ/AdvYbgzuKUDNkvieONDFH1QAcqd
Dg+ZN/4oKxz20ozerJhPNzJezaqGz6389dzDH9MQz1aiNvqd41Ndj4mRSRtSQK3i78ZsHwqa4z12
eTxbjHpwXLl4RV2CJaVPHN6xP3sjOOuGpytE88SCJ947onphBl9TpLhmanTD1VIkj7N2fMIXBFF3
73PTRv5rZr4aNrwGmb2afHYdjPnoLadf7nyvxhKhro2POR0fWXKoRAuQaiZBXnNkhmPzl2fYYpww
4GTi1X8dx/jD1gnZ1P7Wsxp2rSV5K+xoj930vWCAkFtYsgqjg5XBGlcr+KSqe5HtDD8EmTMIP6yg
ee4lVzaXlYFgNNbuOPvb1BnIej4onQIG48b/oiHBBF78CVOaJ9p3cdphTfjQsdPBZ4i3bb4MfUYg
UKGTHyt5X1e8XHr09gWgVAZELbPRhOWATCByzLMZ12flt+6m8zk21Hm4c0Qerl0v+CMrHhk6o34d
hHu+lvzEuVj4cFvtgRsdgReuM+ztPBL3kBM0s3qJfxbMVFdwkzDScZ2L+Rh6OFj7fPB3GaivabkF
1czhXFV9Oi6t9aYbsEIEwb6fiR1jeOTMy+YC/Zm5xjxjsY+iuyJx8w0zFtiKFi2Go0zfKWTim5mQ
g6tuvLUmOrzy2B+pzH6xAuSmiX1kRf7115JUu6iYkDj5gHW01+705ITjPuowF0yzhzL1EHEJ3dHz
hoFCJn9sE8ForuKPeWHqMfnjIYVBkMfpRbkdk3VelQInY+71R4SqJz1QpCf78j5xa9yf5Z0vMNEi
fpGYNn8C1rDBAnUzOynmXY+yLhqlL2lT8dzGhw5ozyn/JkLyITpisIm7SARogiAY52DHEujEd5SD
HLXNEJdhPMPUsn9fuO4I/SuWhGcXHDWHBwZ0IUeINEDm6CtncU34O3x1Ny5++zp37rMMoEHAUzbM
Aah0SVivx9v378LrUWOO2MvIyWBKaHdf+Rgd66qF0ln5B+0M4xZ+4gJSZJCDgsJX3RdrqrK+u8yG
msWEAHSY/ZH2QuL4+IxTa955DSmquv0oY/3tLztQJGYBOHY+19lnhkZFRxd7o8tkeIsT6kbQdhTd
BucukI+adhlb/oTCwpvhZXdBeKZyhpKqeUaRt5t9Ajvf4k9BFlFHiynnDqD6XxEfdYY/w04ZhZu2
gkvSDierfZx4OJm58cMmK5d3muu6mzNpmrmZRM09dvWzM8Pg7myLxANny5gIBRNu+6vk4sVL07XM
b/Lw0hSUJWeNIuGR58DyDOzDbj4+VAK2SCYlAJeW41ZI8rfmUAT7F2jrIshin4xYS9YAWxJCYnxp
+G9FwndnuAM2r/gy+pGzG8ZvUxB4N5Jl/Ck4GPqOga6uWIsmmb1UYvjQ84hD2pvWXjRgoxqpYc/w
muAB5OhIMBD2XUxLxqiwLDXtpUjjcDvZxRuR8Y2DtWbdveF5fysggMD/G6NNF+rz5CDWQP4Cf1h3
4LgRnXnW0dprl6wAtExSMhnmBdAe+9mFa9MvNyeuhWYACdvzmbl3CfTf1JWHUk9b/KvZehrtfMNq
xV+tMeaWxIhaWR00QxuOpjxUMMsGHW/zoXpUUHCsNLyPovJPUqec23T1DSFrlr7aKjN5JUI9Xwib
bTKbGwgVynBUqGuYEiwtnWrF2jSYtsuSis8qfNf0bd5G/OW2Yzw2uv8hJz7v0PraTSvvKF3PN8MU
/mEm8qr8n7mHtToEmONCU/ZUnpA9GAPj3jUR5ywOUkK0L6apHwcVcd9bsmR20H8si4bMoQROkfuU
JcnNCfNvIzJ/ZsCLK5EiaCEntS6aetDZHbO4N6tnUJaBCQ7i4cUmiL8Z6+lQZ/VPBspsW4jy0dXZ
Z+fFiqFpCrOQrq1Nqor3ZhQOwLLmSzHUxUEXsj9y0lJMD7zizXKjZuM5ZJh6rN7T9EKB2MgRKj1G
4x+LdTgu+gdyf+9YA0/BMpPXdvknyHkltHReezWyPRkeBZncSBLlnsLmzV4c4VM5uuAomTMtMhvS
Z7sGTpJcUizd5ly8FT70Ro4kX7ldn5ICUdcOEK08viPT9Ow1ryLdszymNPXmZnKX0trC5JNhS09u
SZWg7LllD3NcYBUH6SJF/Ch8xnCNlf0Zo+lubPJkReccd9fZXYJb6TZoSamKFBtT7bAmlmGzk4nz
Q1FRsY+IxFFef5g8KK9TQ1KEOT/Zj+dYQF/sy2+ZwwUrLRIZNT4wtzM3VEBAuij6JwVrBB3SewyG
9r1hcg8Gx8UYuFZV7HLp4EnE8B+v69bMt9jUg7H1V4xMfytKPNOir6gj4c3mYN2uehRtOOWCTyv+
LjgVYpUv+dO1PjQu8FTERDMp/tgNzRM9/R6x8dNkUHWYkGwtBymurHoihCUUIZe4ZTMM3wqK3r//
MkQKn6gGCjcWirkpvQChrO4l7hVgzPhA4+pSCq786cRuFsz9G2WMW6e3yLjWNS5ffrQU0Pqe8zhi
fbavCrz9hvC+sHRtkoYRk3C5jjBwGuEFEFFCKeTagQYl5i86K9f4tKBy+PpVg0m2m+bv3KLuLz+o
rEiihWn1qTgibGbJOmsUwdYvxVU3qPe49A3PZKRNitly4TymzPYyfPsQ4nCnLz+wKb1DCY6f+IPF
706r+xSJPrNPUdC+TsvfHFp1vrWV4W7cfgOFYNXb81NJpAd6HbooD8UpB601ERHf1rH1GHGHIJB8
VAK+GYlZn/yP2AtFi09Y/XW4Oa6cgZ8hcUlgqeqcTWQL3WFjjezKnMJxlfjZ2qzk64A9nhHhcPM0
uom+a8fwk4wnhDgpvntapuYCfFOQK1wtY/cGCGYLU4wNlyGeETRib1MzGeiFqog0bYbcK426wjsq
ia8GdnBmskUydQATWRghcgbiMXvXwEgXu2uzNpeIQ+AVNwpomPXS55CltEv2S/FOTBJ0h7V/5c5c
bTkXGWw+6lKLtW3KCgEfJ3cQlgiVCVNahESxM0L71xfTgXkTBIEukjs0S3LZ8HN8hEQF9JZxggXJ
lzxCI+NX5kLxpe73Q2E9z6LH39SOT6p0Nl2Qib2v/ZzdF27bCFgvLEiKOhXkFJWezGLM1ooDrWRF
38QMM/f+fHMMRW84V3aQ5IBGiQ+sRhp9QKTwLfsxh2EpizemEdMdqKBxpedPXQ7VjuikZma7TJCX
byrP3vwBc3/QLgolWR2ydqNcE5L6hb3LzTgRWz2i7ZTlh/DKY2BSIsx+sglbfrqQwglmZvgGQsgq
cFcZx4M2wgnJ7RMr5963TjTcweOggAg2fCLWs6k3JkS7VRuTcLVZBqDSfAgZ9OueubPq+Owtt30r
vcwE4s3RRdsMAuz5ixLa25TM9cbsBIRo5E6jnlikx1+8Sl9RUTP2HiPqIBhQtTU/qU/5GEVHVCGt
JUG5cQyPdS0f04R+WmaZlHGR5MKloUh9R3RX6WL+A45G7ayBchQ5/K3MoTqEuIhKc4Y7I+sjQ6aC
Z52QaIGpCE+R/mrQsVbW7Bc71vTewFcnwvaKZwgiEUobmnM80T+aDe2Zf7gypcKFBvmaveeuqrY6
Jf0fyU4Cs2DTBkSKzScPObCda4+BmCxJGAR1biCvLWajzOLbZnofY9hd+YsgQT3Rsyh+265QqNW0
E0VU+eEFhAw+bolZzjtX+6iu4KmgJDnrbpzJVPAmram5Grax4Kris4uxQ7n7OngZmIyKDkRI/CI6
r0GIlU82Zi/RR9uuwNDDVPYtq4sn7iW4YfkU6JYaJ3dhXez+5dYSqk6mCsYBsQZ8sp11iSP80Wpk
La8U52GHqTtnrd04hzyZvnufW9aWVl7GbcTu14bNCNe0Xubc3CVOXh1yIaBZ9WrVVnSuo9NOq7A9
U7WL1y9+62JuFnPwt7Abzg/tWpD3uzB8eXMWlL9FLmc1t+U3E9Kvsl8cpDa4ayoCc7IAOwzcXYYH
PF7ybv2IYM91nIRTs5oyFC70CW/g/Qy5DmC1p4UbTAG5H/RBa4lazanBqCqJb1kCU9kmobx2uT1w
XRsKGOyN9VgP9k8ueQO9fKIDZ47re+Fk7sGcCYQ5FQlyq1Ht2fNFfU9E7tFISM46JXpVkQQotBQ4
dDXE83xi0ZlYcZwJUZlo9wuj9GHTp72370IfMF0Q/6H+6lX3XvcczsgVrWff7KDsn9suTXm9cPDi
YDxyE+zfUPbOXWu0TLqc+CnBomtnU89nOcB9mz2UBA0wsrbtPenk8ZMK22qbNYxIKOH9CJbqtMHt
5FEBDeChhQZLzPGcOklzU1PDsLFfAhYzIIWT6SSf1twlPzox73y6o96Kaf7xRxSlrVLcxlz8DS+h
0y9Dr/bR90ZwiVkME7XqK70VRqs2RQDIldoucSKWUD3OyAmui9JredFXkPYctsA2PPIv9mfpsPVt
MziiSyFJJZTYIp0mlxL37yWapo+yn2k+qFvvOBWJ75wMcfaWssR//2HJ8L35V8pGHBerq9OG19iG
VjZMHMijOUQz8aUCUucaTDLNbkZme7cGryEJA/QgyBnr4EhnYGPRyxlUaJtJXG4jled7rx/+9kwT
DsYswqtlgBXRkhhxVoMjXv6n1DaMPYjLp5oy4rMe8/RcKAbUWEQz3sSHwNOHwJrJcXRyLy1qo1RZ
noKaiqrJgbtlSFiNtkmFoVsb8oEFUD3Yru2vwzi2d/TApQDic72VztTfZYXf3yXANwG5BZzth6VI
MBLLiePfV8MJo9rzKLm7Dvf+UVpU3taNEwpmj7CBg6wMzhXcFkJ43PX/VSgXIQS8gt+3o62xugsm
UM4zeZN16rbLL8lwZjvo6ERD4w39SPFX4SCVSzip/33osy2n8z+PjHDd9M6nCERN0XSoWuPwrwlU
F7Rup3ZPztpNuGb60XVQDuj35Z+knIGnpW1Bqm4CP21BRaJH4zWNonZTCzM8W4OzbEgZ4F3Xpg7A
jclV04x6sLIFsSCn8V4sJep8NeIS8QXsFUweZvbKZYdO39mYkuPoGPODCRfyEEsDpxDDzdDyuKBq
DLkTNET0naR4npQfPueP9bKhNTZ1WUSlurdZEVpzqaV3ujcrHGvBHXJnUVyOAYS18F9dWmhH6blp
MEcuBZshPLNNrhN5NAGpwtHAKN5y8DqJNseoYjRhfS/T6bWVRXBq/3t28yWbsjzUKYm+Q+XLp9BJ
x6uMaaBzlicX20pymVRi3GWjfsUaPd0neRNfXS9FnRBT/DWgsKziCt8OJsDy0MeNPhdQ7Ega8OdO
PcjYnFjJwDEVULQAq8Hoj4NHEu3+e/eho4C0t/AhMRlOWNZMZNOwv/73I0J1Crb/aiMtO6xWCWaB
XVhiBALp/5Nn9vQ2wY4wq5H8rY8fpiEvcv33IGqlMQdJKz/wNve4PMfkiA7FMMmZwbrIjmhkWfwY
Scsqb0by+f//VIQpppXlU+OFoKksXMAndtkehqb+cSPhbHPqmdYW/5Y+EYILe21BG6mu1zMByEOk
Q++krG9EjPE6iSo/5+CxRKmaW2TbT/++IyA3S+qayQOtFeVlNk31nDoY2KLK+ujdst1kJtfIGAug
bM88ESXhTDc4Ji9Jr+WWBgm+L5lQeI6JcGWbhXoeW2r+JKRZTOsBo6gW3FSU22uHVPSNsgWGIpBX
PVGfNLTTW95x+vD8+oGQyiMHdee+dNz2peYKGuXVZrY0erNCoYOjqi/KM7ML5VDgi6Yd1mTAn+NU
Pzm0mdZG9RX7/vRem46J1DLQduF227gJGfRnY3pWomYAI5vkwfXrO7v3/a1lBuUD80+yAdTSbsJm
+TT8mVykGYLz5ra7xhw1XMmRGmQe6Ckmoxw96sF70D1dXVUzPEIGdI5c2TFnpUP1lo+/QTRvJayS
kezFUxj46smRHhcWlXwCvzLXicEVOGzrO88ifi8lzCfZXiC9GreCNXMpnULTT2ygN9IqLkEVYKiF
qHEHK9S8DwlOc/CfxQpsVh/sqB66Y9zBjcSq3QpA+/dQiOg4asJKlUNWsQ/pbnLIc3MfhYNnuuH0
SaKEo22k96UHC67X7taedP49ZFBtQV5ZV2EVNMqM9RtRPwCQCYzBUGHPTxjJPoH4oALAyJMftIP9
NEYn3VbOS427dt1C27of0u5hcadu036ooDwR13fLkkbNHH7Nv9disNP4EkyzeRkMc0SuoSYQWD8P
TS/9x3hjkD0Cye6ld8yqqJfUKr6oKKO30YM4qCcaCTMhuX0M7rmUnKHJ3+enlmHLSUyYaaJnkzEZ
SGRHr+d6qI+ucvW+qCDeqkKWLJS4y0BK79EK1WFOPW+rQoqZCJBdO4vLTRJZLPOEBxMvgRTdQ1TM
7ZEiWAYCA6C/qOhvI85GEKpYZeKkYDgvfXpZWdQxLxp3gmCPEukabvY1pZD7kFEDgrGoBKJhXnrW
i33bDiY8z/kmzHLgNcS3GSOWbvEw8zINkACGcQah4rvrWlPE29BIvB1t8lsOabPE0PduClLew4IL
ghhSQ9sdInztYBUfNXgJeCvDZgCiccHD5R9S9lE65igtwatO+2VM3oMdNYYmOlw8KKUAw7N0kyNh
yUxThmPnzEQgrjLCiWiyrdyDTQNpOWoOtbnHVagPXjov33pBsOxOwZeh83lBaTEs65rtXKtHLfxw
bzu+WvmVvXeLxj20mflR2PKVc0TO0bXy1rOHQdC3IfUKXg2SKQBk+/SQ8zAWSWhd45FGlwm3PmKa
h6HTPLO2ldzLsBcVRvwnZ4dSDb4oz+JY3zf53uGh3CZda+3LrMQfE3+gg8UrFnUySgQuIU8/dbnx
GS/r39SI+55FnMFqfZtS5xpNCPpmZM4b0ZuvgmnVGnf64v1yU0iLF5zH4ys/Dqogbp2S5osJdift
SvLeLSZoC86JWw0KjOQPHSF+LOEYJkUYBkn1yB2Zg00YyfSYseQWJG/c3PgtDbiFlqqBgAxZuy3B
AIwtTlARZ/SW9OFp7OOPioM65miIBoQZXsaqhDs/UxiYzr+jlbvUVfLXsjvt4FkEG0y7V9MmSrYg
PqgPi46xOZApnHelO3BtR3Zam3JEwqvdZSKzlkGizz69z6NNsNEz68daiCsH3pK3Rv9oxvVuppiq
4USqHIMoNb9Mqcij2Tp3j7PlYW+t32UZ3Fpr+AkGQqRN43z6XNxST535Rtt9INODNQrs3+70CgiL
ytB0uBlFXx/jlvLKflEr29xiXosjWDMIbhVtG0lP+gBsecRtv3mx2tLbwm0uqX/l2OVY1cXzvGjf
K5M6VeQRuDF4YQUCRSNSppxVvuFCT7XE8oe29fg6CoNLcmZJPgJdUjtHCTmdm1qKw1xUJGbKZC+y
9qcFkbUOw8fcGdvLGMtqg4xzkWVBA8SAYGQ45z6F1t3PtzzH4q+t6VQhu+79tHmdbPv07wdJZzgz
1DOsHji4mNegsPKNVJQ80gbKMrGKM8L9jGTpAW/6BzflUzY8DYkST0Be9w+E8bMN8ewTNUWvFjCI
lejBnZMipURxMp8SMX00PMSbdsmtuAlGRo+BGBbD9KPuOBstNSoqlbj9o4f/UXZmy1Vr6ZZ+lR1c
l/JMSXOqqTiZF/Zqvbwam8awbxRgjPq+1xvVc9SL1SeR5xS2CVyVQRDJtjFakmb3/2N8Y8xF/8WK
ELxkj5GiCtjFELfsCaOyJfax1n0iQeyTNbJehkcHADYg8AIu10hOGzPxvPp+phNAXXjWbE8hoG+R
HZoyeqxtKGOjvpE9dg2puZ9aMsp2BZMa4nlaISWCjaAN7qKp/SYrilqk+SUrXMJfMmVjEkv1izWK
j5aGDJWDFBWfPPkbsaO1Jh5QVe0+Y3dwVeYUhHKD2pUHws1RCgG0Q1EdniPQtojibTR3h3eaVz3W
OEn8UX0lcR5iSr3cP0fpKLPDcuOaOM9qPmtclBSkbPBf9F2WQZZX5R09FDgeU0qyBNfjBmKfZeia
VTreUIv17n1qR40VPhWSM4Tb+R8KWDlEl3MGkblA7EfQ67u//uNf//kfj8P/9J/yS443Js/qf/0n
f37Mi7ECsNe8+OO/PuQpv5a/89/f8/xv/OsYPlakP/1o/vhd26f89DV9ql9+03w1//2T+df/fXWr
r83XZ39YZw2xSnftUzXeP9Vt0ixXweeYv/P/9Yt/PS0/BenB0z/fPeZt1sw/zQ/z7N2/v7T//s93
uimXG/XzPs0//99fnD/AP9/RI/rf/+vpr+/tX+/b76/+3tPXupl/hPgHJ2nb0nXBfs2R/MT+afmK
If9hCSVRbAm4Bxjg3/2VgTsP/vnOdP5hgc4mdE/orpCUlN79Veft8iXzH5xNTeHaypSswZb77r8+
/7Pn+H+f619Zm17yMGvq+Qe/+6v4+bjnz2c7JpfmcnUSo6BlKCH4+uPXe1CWfLf+P1SsW/6kaf5l
kBSpCQbm+OoxJIccCIJvujs/r4/sNQQjgVFcsAUhUuqaaWGWRZJoDVIeEItqTnE/hBuDzCGyGc5j
72CPdccznypkm6YF2z7h65SzfwCSRYYKXt2shvuUw/8ud3HAwOhutnQmOwQqDuvwjegunmsH2ybW
h51G/NMRge0vj+vft+PXj6//5uM7uDqlLRTIO6Ebzz9+BXSdnIvKvwi4B/uWHR56NxTJFvWezXjM
u8pZ65NGUFMc6je1jtIGRRMRvU1FS52aQ2QcBkOc2Q9q9DMt8HUabuA3rpIX4cVD0l0b+5TLL14X
48VDAhGGx8FOkgv6OUR+qTI30oX+WTGL32Rl+BH5K5Ywf8S/o6N7cFOMYVAv2Wpr66CfvlpuWnEw
Y7PANiy6+fPlSfXq8nhxDOr1/M6v+Q3/9R3C/lyXvlHnl0F3wQkrIiftof+mC0tf1Vru3zqa569i
4k9ybs7ZajoiEnV5U8zhX4zLa7st/SNaXuM0Gnm4JeUdBmR9OxUFc9tAVaLPnmRNsFLAMQdCM1BQ
QWGDV4/aeedwonPLgwZnUzTfJHKro/CEOmR5XNxXc8k2DFM2io5Alqzs4a5qyUCxRhtXlcSdDoaJ
mDbcE4c+9jNIQD7lbNP58ee7pLuv75IrdIeyj0VLWbovXrXUww3TFllyyTjDnWwv+GoTJbUxTPDp
CLzL6xgA+3VYJelOFWzwQ3Q4n1wLa5EZJwAlXH/dk5pyhUnII26a3W7EwrwDo3DvD1G0e+NyX40M
00HCRk3FMrAQUld9/lA7VZtZX6n4UiKFsBBv+GltfKlS1PJtUVafdI7bwUAPJy0QM5oECU2B7V8X
EuE8ZGhk9I75Dbgch2aKirSEAo4Fkdi8cZlSf3lbTajuFiRSyzQcYTrz5/hlAhspI3Z57ycXXNy3
yPfzW23+zdZHRJXWbReQXFyqnIvFIXkInG5VjgaoHDQ1qApH+xjjxfEGfVwLQIfXLkBTItFFvh9G
wWNC+LDVPGSNqgNLJHLnROEWHgsa/wd76iUUuca7U93Jj10yQQxKmb41osEbQ9QvWfgpdVPnALbt
O1CXJ70u9a0wIekVF6t7bxr4eIDA0KC0jA8DnaNVzx5rJYk8/iC6GDdIjR5gNEagcFUIFCuspLM3
4aGhTmn8PZrLJES9brXNp6YUpFxL70ioOfq52VeSl9FHhPg0yeeodmIri2Ol8i2zDIA1v9JnCgNm
oqJRu6aAXexY4snMUHlX0QCTP5/UoQo4mQZlT3IOZk81NPl9Dnid6SBi01I0+wER/loRm3Tsibtg
91Q7l9ZXzjbRxmIzWRKqbljcDEkDoPdSCWu4cSyQUGAubvucZjctAVJuXeQsbT9OJ4g9HCg5UXZB
F20k/8QVKYP6QzqPGpYFSZzKpQtBOXHWqPe6Gv8mSrUlZYueS1rQRasw6G2JKwfoNgTmDSLFu1Fk
CDmoeY0JuVDzUB9684sw2pNGe/jDOD1MwoPsEbuHxuvKazq410h+jb0SRPHisSP/2yMPxAXeYhAc
wg4MD6giQZkYnuIUB94NYi3ruxHe+8301vxv/O4dd+apw7GYXS39xVj0+1yi/Unyi0/O9VqasTwI
gxyMTuJURyjaYHbBlIaTSfeNc+6XFKJyd2ZjWD4AZ8Kyc0BxW6K/syDV3ruTBy/AnrZ49rPVnCNp
97Z7/cbIfLUqmK5uCXbBhjWPT/VivrOaBLaxFpWXoWobAHbFbWlZ7mHU8UWFOiupaiNC2LKw25dT
hRxUHKiEzClorA6q+migufk4hsHHP1+X+WoepghomhZZO8zBrmW9mDCC2DAScpeiO2EgR0HnjNTG
rTZWrd3YqRGfiL25aDGGqnk8dXF1GiZDo0TL2TOYf0NBu8P8Q29vNDZCiP4qM0wawsKvD8t35Uaf
7iYZBLQ68d/GINrWbYwYJUnXRe3LTVE14XacjOo2Dat76sCwUyyO7F5CQFZqx+cyGeFY2JV+siYF
0MyjfQg2TL2xrzDmR/B882dwQEFNJdmb2oSAPp87a9x1pu1SvcWskwNLIKVPs26blti8aRzDbepp
rKkJMXLUKg6AB1vX+4Af+wdc73yHq7Jn7n8YmuQw2ewgI6is1jxhQmbNkIO4D9JEAfLn5yfZ+j6/
aGSWUkBntm3LMMWyG/llwp8i2y1Uk4cX28wetBRWYthFzh0mq6fKKmkmaISJTppzwESv34vWij40
RfUBP0N26kz3i9IwXi9/xeE/UX7Lyb3y9GKFZhDCEdD9YEqnrz3oBnO0PyRFEW77Ud5quNZ0gJaH
ZSYyiR/yoQ4do9QnuqC2bxubXUU14cZUxLNzoPOuKmjOH2oWFNBWt6K0xjssJNt2cAx6uzAK6mkG
lUfTdWcBG/7zfVq2rs8erqlL3CimMCzHQb/6YldGpRG/ats455+rmT7op6ZDjwPpcI00zd7oescj
zvp8n0YGC1hhPZBvpg5GyX1442Je7WBNR7HL5oSrdAaeMQ/KXx5aMzCjYqZX52nemXWq2YeSCgub
unBjoWKEBmtxtuy8gyoAJc7rryA5KlXUyRza7EQDjNEJDQuBUlAd/3x15utXilGgK+VKQ5KdJV5M
CS0cA2uKZHjhdBbOAGmi40BPr7WEf94dgfEPiOhREAEGqsL+fZkFu2Woz6UkI6RSD1k3eF9Y+oPh
Od5NZd3lHsITV7babV0ouNE0UwRxHlrDBph/ivYcQ6RmwMC3HO80G1VVrrYp54C72G0e3Zn8OcUx
/QsvBhZib+kROXsbhffqzx/+N+/JfPiUTAIOuzz5cveeqF5qA3jeC7BndRAOhjIrwVbsGli16Vht
A9F+dCo/OJD+7O1tzM8oFqRL3Nn5jUtZTpvP31muwbIMXliux7DmhfCX1ySIml7CdQCwbzPq/DIl
pC49hlEOOi7GU2+2w66CLRzQdzrX2dyCQtCmg3s8DoVTr4xovOksnS2zkKgkqLvlzRcvc8WtbO8K
BALbWoH6QxqWFBZsFSeLQIzwG1KjYqs3KfCi2oiogIb3GcA2CvDddKtrHQCn0EYcMO8m89FpCbYg
fzYuzA+mNeonErHh3llU4Ioa7EcIrFIiHAyE3dxGHCkHoa/soWiPGu3/gdQyQ02f0sD8exl+mRV/
TUL2cmGlH5M6108B8lGT+tm1m9Xm9bIsxu3B1vOvbdfohNfEOHKHkUECGCCIys+uRSZaFw7kX1R4
reIgte6G3v6U0eIMnejsN0P6PZPJWcPEZRO4BaEzu40pNNz5AGuXvW7U6MWXaLa8Fq53mKpWv8r7
yb9NbQcWZGdB7LGM9QKXSmXLk4lGOGpdEd6QQ/9DiYpjE/kL8LC+hxnSpjdejleLFQcSahWWrRyL
xydezGfpPEfKgfeUqi4Y/dQ9pZJg8CQwvjticJCFIe2nCjru3ahkqzjPIU5b0/2xtDcmDP03E4ar
FEdyyzAsU6l5uvvlPfXdZDJl34eXAaAbVfbRor3UUpzuxQ0rbbdbLsHzhnz/ZAye2KKyKGdn9t5N
pw9DItyZUgp3YwASB990+8a9mhfu5+OIaZ+ehI7uAWH1y6pOaqRaDfukPvsFKHu/71d+UU37VtSQ
4REzKTD2yw0aIxTpPcmAoYWLCAh9u7E1+/H//3LmRYgak0HRitnm+e1qCDpuE5R4Z2TinGthrXka
Qsl65tFXOnkgtIrBpsy7q85jTc58VkctRQfFKSWcIahvLUjG/La8uEOmwWaaFcmei2zzE/7lCXrl
4PgaZ62z0Y/3xaIgKKcbG99oF4CRCMotiF1Y0+3shOyIXsobBse80Yg0tI9xSelqgtZKuOfB7uNs
VaN71NSm6TiSFfaMF46Gq0abxE4PgIq8cUdfDwaKf9a8YDFEedYvVqyUBbygLCTOywFVkp+OAoOA
wz7ZKXJt11GCGEr3huRYxAPzprM2REOybth9+POVGOr1jZSWYnnnIhzijF4MS1212HBkI89xZUW3
SsKw8znF9FQHEWMXsb0LgZWtCsOfDimpTDLo0k1eeNp2Zifl5Aic4xYOaNSf/HHqdnShuXmDg7Ac
x2JYBMOenumJxmyxMkI81mYYyUsSmG/d0tdjmleTKoJuWpaYax7P34hS1KCSSkOe7caKtm7oJuup
ITMF8DX6wIGEq7jbjWNOd8T8UJZWdfK9lP5uhVqADsVHut9gD3wFZ3ZOO4Mp1K/euNevd1HmfJtN
W5dcKGXj55corIReqh7KM1fBqcBPcUi5za4r1SmLU3kDc8DWrXy/bGOmoLhKAa4c/TE5V8X0park
eDcM4XrMe+Sq5LKtYbK7ONHz4jbwqdemJS6oebDJELi4TMCKGrERrP2+fuOjzG/Fi+H37JO8WOhb
p0y7uA8kvSvrsx+EN7ob/fjz3TJ/e7cck6cqdA45L99MJrOocvxZ3Of2ySUPfGste8ShWKZTgMIQ
5Trp0UcKym995n+Onehp+a8ugmmc3REE5QATQte3nGi0vt4hzjiFHi7ymljKjZ4WW7ClKz816bFy
ZAXMRQBFYRdf54GLFkicShmlBxkBPKEOuRt89zMduosucu22tPFS6SmOqVQzP/z5o78+2JmUwoTU
mf0dhqY5Tx+/zm6JyqzeLuV5MNCFe6E3nXoYLER4Fl90qFiHZSPjUXc/TErfx3BZ1uA5hw2HmeXQ
mrlWum77aW/mQQSyqyB5QlrvYeE+Wer7cqIQDULnP1/3cl3PXwuHqxa2brIBtF358gXvXCNBjmkS
qmIKlPVswHJmgcwY34NSIb4SkEirSOH1DegGUQpDrtfUsE/CCJOX9Wk51hFFOOxJFcnRCoPLlgTe
7P2tdMsGbljUb2svYS8D/F1za+apZQat9XREYWkcNfL60IY0lI/nghPqDW1NyvybQ/n1BM4nZfUR
rkKfAWz4+RPKJelo8DjVuUbPda1C/NpjMX03Irr7TodyfjmdRSQMOW51IzQJ418fklWtaH0aFjU6
MfTRNrQtUGItcn9z3jEv2+ZUg8uJkWkvkuABoVfwxu7CfF2O4toVs71N04RP8OLtwtFfWJlWyTPL
wa3Iw/wYVGFynYwcolsAERDK+/Q2JuVjTSePmOcIh5es98sC7/t5C6+ogq6oCXUbEf3qpNg/PA1J
CRBudnSJeT+lhIYW5Q+bjgMWrtymyGLpG+Ys9Efzzq6URrjP+0dZ9y5GaTYNf34VX5frGULKEBYf
kA0e0+bzBzRvWHpo9sY5jhqOGVPZftEBSq3BmIAQnKR3wONoQMCuDefiz/NHgFTc7cQ2n7BLpm1c
0fdSagXr5KMfIWrOUtyX2UwoeuNSf/c8YLgb9PLQl9ovlwVNdHpViR4GVcIQhq1GFJOlEekAbw2R
Z1HcaHJ2LZYjYiE2Q+jYswT6hcjfOua/3gw4wqLk5zLh0qxyXkzrvVEak9YlxrnGaofpIPzRuLV5
RDtTQ7ZWxFlftfZU7/HarVGzqQP217BM94jN+ysLLMIVty3f/fn+GK93w45wuCRWHOgx+AOeP8qw
HLspoUh37uyKNZFuOWxSisPhtBO5YV0tQ00nRj5dk60b3/YlOxTJ6FJNez0G1fccQRx6xzBe5VrL
SlLaW3q9w9GofMoFwvkBAAwtH4aHw58vXf/NDdURP/JUTXZZ1stDD66bXIm+ts4QYT8VZgx1DZCR
W5CEvowmp2umq7KhgMIsA/29WemkmO6XRTyp2/eElJNwn7/ZdvnNK8c0jSiaWZrZ+uUCM/qRJgFD
qJ/FJYPQ8G1u6z8GvDfXZhOIlZx3aYVWAlCft/DLYUPHxPvGG/e7lU7XdSWceSo1GbPPn61W6QLI
oqPOOEbGranFKy8y95HSIAPPckF7EuOmGOs9sOx8v5wzcjRAro/Fg1qUvXZSArtAG9KS9rVuG3nK
WIuxOGaEdl0rrANK5vZR1vS2/vxsf7Nzdrhy+viWTn1ct+Y90i+LtIlgoDALyzpbsjQOdtk/JFkO
UAHzkL33a/lAeQ8xcJA+ZoMIDp5jwALrjdNSM9CU491lfaBfL3+cRinpkSf91uBl3cXt59TIMVsR
Ibum5/SeEgjZM1ErbjSAYG98kN+sZfNkif1PGMyVy1nrlw+C1S3VfNNGhCVcjXqZ1n0AwnLfVpJM
tSAlSCk4B6TCniXceXui9Aj/kzrKMe91/dD4+X8d+/Juh61FtpBSEGKf+oOd15d+iL37P1+x/rvt
J4uToEJKFZkp6/mtryNzcjsrMs/SMJuPkXDf6yGtzK4KcbdMJLYJ0QhyRE3UNH71jTQV+9RYPRJJ
yFRU5oG9Tqiq3qh/ma9Hu6nQiLCS8csxXpa2NdWgB3Y6ec5s57YkvPtjkyNRtCJDHQrnbiws4wCc
hcASx6IxGyNvQt6RXqG83UqtwG6NjP7Gb6W4R7a5lOLNePqWkK94ARUQrmIkUSvkv8l6Jm4tfYh+
xnsBTWFPiM7uZx88svuKVEgz3Tlztc+0MqICbJ8QJodaeZNe/vw4ZlHNy9MA8hjWLjpGvylVT8ol
Xcuo9bOBzn4DrNTZIBW7XTowZhdijEv1LUFD2PFk4GywgaJfHjuE1Lk6hdB1Vi0jDA6Ostc4mM+u
V9CEDoHhwPpZY7o3Drqc3Gsj9LJdCzOyNnCcLRMoJt2rYp4k9Qw7+Ny8gHd7SG0tO1klQE2lFRsZ
QIf480f+zeCHG8vWD8WN5bp89udv4ORMug12VT+nBdFW4LDxqmMLtAPtRLeZfhN8Xbg5OW4mGIJh
6zxCCm9v0dBgwAhMaqL2Y6jZextK/8FP+o8JneF1N5EmJ+a6fkdfqqKUyFxWfg1xI7dF4byxOpnz
5Pp8u25ack6Pxtnh8ARf7JGSAs26VgK/XNQT9Mskzg4tPcDx9NcLCnuZnPSK5AYPjee+EvdLUUzd
a5gxLk2Fjk5UmAZA3RGyUxNvoHV5vdFN/R7OEULJto7WLG/EBUGjsZr+mkI7LOHIwIHtRx3GbaQP
SQD3PENI9OeH9LtpgvOTQqRu2bAsrXm8/jKxuUiafFKTdTiun1khwo0wwmIzwsdppsq5W9qBnD/1
g2j7hymLP1VR696182YmT9u7oHy78DOfC17e8kU0ZqIu586/mLnUIEyUtYl+dunf+tEE3y7x+5WW
Go965+BnsWzMr2P6c/BA4luJJvl7nBjGQ9fVNzkSztzrHsbGwQbcquCYzD0HLX977/J6WeC2mVys
kGwQ2Co8v3sdNKggcnsudSnYNjK5GFjwrwZZJ4fWi91V7pFhk6Tue3TR8DOEH56SYFeWofXGm/pa
50XH13bk3JKnyfyqyeG2eou0PDOol2kUiQfsfUIlHGrV3kvdoz1If7M8Tl/GRDMYBDEHoSXXAKpm
DEENpmQm/g1T5m0jTiN2in4ZXlby1oW+XgIQ9enoDmdhoKu/rCyDgGltczDQ5mt1B1GMDKgSAv62
Qg5yhaau3OgB+NKfneVQ0tMTqX5aukmccxX5NxBM/Ck0tkZvdps/DwjndUmFq5PUvGnc0ipCe/hs
QNi9XjR2JsU5TYibT/tSW7mZKL50HcCFpE2gDwEn2Ci3JY24zB8bBHzXTU9VIXVS+yapYXPNXK+m
Rbmakxi4pt296U08uR14lpXqtHoTeey2nfjB1OhHLJ2JsL4NZ9eTMIdzacIwkxUaXRNmwQ56prXJ
R0JC8topviz/z0eTDjOTA6LJcXrtx4Rg+PFjgNprE6QZVEumChu6+0bG1VGHRXz9sxgeGBetJ69X
43+Aqwjv7itUkTJujyVSyk2jbsbJ+xDWIIV1RPVTC22QCrGv01VaprpS7+NLGER3bgcO2S7S4osz
JcFtl5kfcr0HeF00ybrKgLPrMkZ75nNc1uDZ7bQSL60WQjUCsbUac/0rBw6Iuoa5hf0HuWVuGDqB
xCKiGXKte+4qgjB3XavKf+MxGz8bGM+nmbkhyLynM2BYqV5sqxNU8bHfcqRcZvYJisupFLulvKDK
v2sFUqy1iwKUosX62YzmqiID7bqLi8/OkK6tCKbJUFpEB/r2yTfVZ4nhAosktcVFMpE4uQBA6rPT
G4Z6jYeAFFVsMpAJyCwvwSOsx5sQxtd7xzWwQcDBnkL3yTDtkkTnEip7VpL96Iw4Elo939dF+VWT
TX4wqM7nM3617C+tps7LJjT1UqKGjKE7+E2y8+Py1ERTd6cBrrGh1KMAdBIUlZBNkqgjY1pL+83P
4lDMQSvwovYYj2Wxl1ECAWcuPyS2BiQt9LRVOuT2WqushtcBFfZQFWuOsN5KdMXIpq38FqL5u4Yt
UKwqO/kezDIl27ew+GeJse3J+wbLBI6mqTzSslAmGWKkrBH4hNtyot2EHF9XmftNudkl0azrMDEG
EtvcdVal1imjR1IpER5ZcogYS31g96bBQPJVvNVqx8dNll18lUMZdExi5JeLTzsG2KDxN8cfRa9N
O0eGj03W9cdBOU+ag/HJy7KPSSNuGoufXEcjwXuzRiQBUZsVygIbZKtr7JGQQYb++G+3ZPK98Up1
kaX/YIsOnT9d98ty5jJcABmtcLuLQevwqg/Eh7Q7Nc4wfja89lOPXv8q7tonx6UBn8kJIcr4mE6R
v7d6+b214cuCc8rWI/eWXC4b96j0xq1PDtM6qrVoDTBh2Dhi2hdDvQdJirYmnggVZ1/rxJF+Iuin
WrFGRddYa/lvpM+1HVyDFqjvhbymrByajz3pOdtlau3gjZCkfWX4Y/po5/RW8w4IYwaYYh6Hy1gX
SThtaxx6hsKO1pPvd82xxV0nOoeF+U1HMgdGpYTaPB+6LArMpzIxjP2QDV8tp8sOZOQMbEOZP5sh
3NJ1vxurYdh2eMPAvY9EncQAK33EVeuy2yRVb+/s1ua++r6zlfGtP7GZL+q7FhGMSDJ6Tjp5CfN6
DtHBhe8KM9/pQ9hpES7PQVcH84zcRdvQmKZvnHo3hiBfo2hocLUC5k2lp59KNU3X0PrzvUksKLVL
4H9JX60nGnUnW7gw0aGDJ8omkdsDfE2TBP5fRI4NaTlE17ANNSePGNikS2fv0vBgXhw3DdAXwWZp
4uAb7HB1PzR1sNfyJFmntdqkrVRIP8SRvgynQcFynBNxQXbj3MfXC38NPMokR3BW47gCyYytmh3G
MwBGNcXaMBF73lLS6kswTBwh4zVFg4cskhX9dqdbL29hIcd+44ng0QDkMQePILxyPRzSXirupya6
xyZ7MmmgbSeLzEBv3lb6SCeJh4asizphPBV9couIWT917pl/qvtg6PI7cfHxFcjwD6VrF2t3T7mp
Xmsu7/j8sYK60YgrRAA2lNhmFZBoLM4xDSIYr0htcAP72Nx2ZlCEkH+tz3YVkek5FeZmMJKz52vH
ZXtG4kw3p+dRAp/cA4HxYudP+s9aTwQXcJsDX6bU32wjtDioHxCMkWJBLSH9O28/u/SafZx2u+WU
Ywgi5uIm2Ofzi6+SGIXpItui2jOsnKT7gdEMJJ4FjSWPbuoID/ai3Vk2c0v7IE0rD5OlPrCPMz6R
sBQS4fcJu+qVJgUtMxdxqKJmkTDv0UppvQ0xLVtB4h8JeO52meyWI14q/G0hoABivzlVaXbsK/tj
XJbFceitEnGu7V3jQu7QSt/FApJKYvCujD+f6c/yx1ScUjPUtgBG7buSyvsdOeQPy9coM0LCxqSE
EoPClJWGTyUAt2PU+oehEN8GVdyJIg/fdy73ICPe5n2WYvnselOeTfzRq+VKs1Yz1xlUNHcinNkj
YO24TKaiDq+7Jklvlu8iHet20YvaHiadeGzVQRrFgzAjdRfH7veyBxsWR/kTyrA5enECTwlzujOq
8H4K1Hp5BInwv6UWsduFmxYnF/0AIFiaukungkN7tXb8gBGA1NcRI6+OTpBWWW7S2HoqSpUdqWrC
wiFoVswawmXGCgL9CJonvmRts4FVkq6X63UDMqQbdBVz5NSn5XXtqbkUqLz1vCk/q8muj2Ft03ud
DIRigL8EKFOAre3RIOTl2glpC7VQHW46NJcOm/iHJBCfSHwsDlNHUo+QGt67gbi61tAg5uE3AYp5
yTEJklpP/QcHaMPIgPBNKcsYb6AFXE1U7XZRMzzms+XKhGu/CcL0G71hRv98mpAl9CmaBd5meRWn
+KteOtVtFsjD2DX3iMTGm4pyewja4Mb2a5JWUXQBoNGybd0COmOkgt9os2ozEKhLdon2HraQv/Jl
jYwo7Y+TrJ07TRsObCuqHbeIxXPAlaI6glZzPXiw8oD3JeBWXlSUHzNb/ahTpd8smySPTCeCw9Jh
axAFfh60TxJ+zDI1M7jz60zV1Z3Nj2DasI1V49/FMLoPYy4lybzsqWA6JzdGCMCg68a1L1W5sfIJ
p42m5TuoY9q6UHG7bms3X80/OiLGYVP1WrwpyNxaNyNods/07+Mq3eu1cx3TT96nWXmf+HO2Wclr
WTrXKasHqoHqm1dV7lECuA0VuulOTezYQzJAAR1sJ1GDIPrBO0XwtQ82f9Zzd1W8Qvk+bGsMltc9
x90d0T37Qofib6qs+PlcbHAvAAvem25KRgy1Nla0fUmiGyrbwiMYjAgyUyMYrwx7chaq/hEq9rYy
BRV6s7+bcur0yArGmyRnOIGzXGnC2cn2SIB9eAjSfg5TCqsr+qiXKu+uywQQ5M/JyWjvsrnSD+lk
u5zIMVlByJ5Iz72Tafh1WeZFWZBnMgDsax6ZC8ihw3Vxt4xrTj973xIe9V8kDcvQs1BuXrTp5Mtx
0w0uttWEWtPPaYhFb/5Ty38uvFIcFUgBeuw5O3URzjbTAMBmPzwtB41l6E12QMhGDbslrJNwZwjo
lH3/N5E69a2z/KYi80ov1sFs2pxCEe6W2TIIO3tvVOLOLTlkmaV10ot4H4suOTo+UMUeMp7f5uNN
z5abtRo3liz1NaUEe4fjWT+Npf49cXN9pfUy2GQ8zLAlfAWpFDO5WQFyc2cSsQ+ipfg6zq1QJ8ir
Nf3Fj16GmacF4rQsXGUn/S34Fdp2GM7Txo9WJQZS5qINhi4IdShqli6qaJqbUHeI+iMIF39ZHx1I
Ft624aywmYdzQi7lTYUKfOC69riOG/QsVDkLuVvulS57lpCuKA8kqJS7RqYfG7xGV4IpdAtwNVjn
EBcPad2Zqy6dWtYcPb7NqB35ej8cQ/+LMoEjW6MLRZNzIFGo7Rf2k49yYLXz5g4FTfLdCFdt12hn
rw4+xA4hjNjjhktcJBc9TCFbF4V29JObIq3anRH7T5MayCiXKahPZRFzZTEoQIc313FaExbqjiOi
4hbE+rzrngJmoQS6zLUflQ0Wsl3T9/rJb4oDguESxib1vyTo7nu0+bsJS29R5jPoZ9egxqyK+CGM
9G7llIXngN1CpCGLe1Rx6RFKSLjJgEX73hR/K7UHqDpEXiCNPvUagwLuIgdQZxcQ9XcVu35w4/dw
b0wrRI9O+IQgSOznW4w+QtvUlr2ZZrkwexFjnRNQs1p2T8JvyTbTOMzT+PuuwCiTEVXKq8IYpo0x
3VjCzO665n3ZCW3Vp/2Txzu0DUpIVvnC+E3d7zlyswDt5170bf3z6IaKyopRCBGAo68lJrZVp4z3
7Kjiazd3rR0783a71Ol7ndewBiK2qRMIpbT71kXWelu2HGJXCBAHWt4DpG7UAHk43iZNn68jYJPr
MBbN/WTjJ58kWK+0heWBeyzYxhXZl3D33XPkuB8X3YyO+3oFb6G/WWoP1hSu67qSF5EATDfTOVWL
PMe6xNnEjPGegLy/0wbGlVDgF/PauoXbMZ84pvA+bJEbxIEfcXXG1vfpicLcedLG4CkZU3cPrIez
hI7p33cQxmlevu20aUUwgPFTw+NELjl7HErnIka5ytPuxp+hN+gKuctf/MgAHisfcCJ0p1YOT7a0
P4Roq24atjGbOnNP0k3gxphCHLzUeiiHFEx6iwimM3GUdyoHXmWOl8IJR7gFQXgK83imUj8JOIuo
aAvolYqkFvW5cjdTrKydVvkaedXGve353Sb2puKjFn4Mum3mpOFDYNYZoNMsed8gP5pcVd4vu8Ya
adFVL91bfd4OgAnLiNfQ0tVyx9UsoY1jaC7lnEk3t40CM7qoJpMnEdyFbhcdNAqJhC4Sg0ofYNyM
hOyumiT45jpOtM1iTISAR1C7+bpBggXEsrLog3Ui9X6/vDv2LPqgNwbOsjLkJpCSWgwZ5dtSmI+e
lgBlVUAk4MSDPiYdKcwZCU1mfGbf2rKNQPg3OPZ3OEtrKxmm+wktkC110oF4PyrZwTKeD4aWir+G
A0RwINXxfvkodo/9pQhjhnzOm5CmNsxe+X/YO7PkuJGsS2+lNoA0TI7hNRBzBBkkg5P4AqMoCTMc
87SDful99DpqY/0BzL8spazO7LJ+aWvrh5KVKSUxgADcr997znfy/GyETnrLTSMCxLlVgILcM4IK
UUXcsaAHuGOVLfWWwYGuNjcIMagawiRdLxgkDKFknpfcsyYqiFzLiq+6qNyLFP63hKTlzXLy7TP1
Kok73onSDG45mpNc6LQ0potjM8zY1VyrSQJw7J0fR+S/BO9CiPG25VwF2rPOuQF0iZcvsO3Fm0bh
eh88QFryt4rSoOGnZ3C7fIVBLbxmzMez3UFhyX2k7zaEwDb50jmixiEPcK43TUYVbaRvdHtuxBUE
7BIoveKYKffNJNFo56ilyqG6RMltqTjf0pgMeL3NvzD79T1zbOod4q2bcoy0WzVy3zEQk06iybdQ
YD+0gndmDskjQFvyh8uNsKKGswAputzAW6WxQAWoLEhzAEarheSQjdo1rgbknKl7bPJap1GiPUuz
JolwCu51Whl4Vf3bLsvGjSlgjOcpIYzEN0bviekfa+IWvCHpivt6zsLrVOtrb5I6EADmI5mse6L/
zffV9dM96P3d2AB1dAUxWyVku0MJMnsP+mM8cNkEZTblBvp/c3XBinhbMqJ8fEA28IROAI+uv0UO
RDDd+gaw4N1ivzDNJH1T1VeIvLtCGta3ZrLeK9917iWCZ7Ao5V6NlQhQj0w2UwFmJUjSV1qf7kFi
yGVFSV8xeSd71vp223Y8ZODPpAmyiLzljPyDBvajkhmbRDPTLYKw/mSM5ufrVNfg9Yc6OM1ejy3h
JtMaa0t2RNUEAxZedSLCbxLcBqEKWwIek0ODGPdC8AgqQ7U3DqooOdVwvnkExAaPEBgOK+K5IbI7
z7ijZtja3liCPZicqKLT0Xwfo4Dr8mHwjH7zXs7tqMapsQ525dkHI4JNuEH5Gro2wTP0mLohvZ10
44c/DsUetyRkkZSw7jANLnYfaxt4eukZKyXGrNGqV3U7Dt/UQqFkgo2td5W773sytynkU9SgjE8y
oBr5jykt7sZYPM1WDDPME8/PGt+bcAyVZB4oxFNuIBJ95cawS9DSgPxLtTx+tZEuKVQJSiD3o+EY
Gyvyj4rvA1XEgYA7EyB4bz406D8vTdxuw7R/bSVQRYbF/aoDdZ43cQ69JFNv2J4mjwhFISNtZZEB
4NVJQ6cyJm7ZyINN65Mf5BBHCEspvhm16sGswVwCbefkI9NjJfTnOHO9yPQJzc76yxTo+DSr6KnU
SdfMTPoPbUJiko/9l2ZUa3BaSWn2qdFtpyZUERZIzbayo61ROceaWIMNHnRUpYB/6Cd7cc6UbjKI
LQ7hzMiEFEfDNl9GkWbrTEvBJjLXFkjUiRFBqDemnJtM6KNxqjteOrzVE69235AqPk3E0oXGD1cy
K7TW6lASAue7267zSe3h5dvBSXzMB/fOlsr3Cu6Gp2vg+csg22aVRsgIG9hamRg8VRhhDpnK1J8n
ze3EFZgx1NxBh+isRDy7uFEzuq1RMGrHTndfUt3dkZ9srNCFqlgAObqOdbl1iNvjlOGoyL9hNRIW
AIfru9l33Wb0AW4bRGP4KSMkxx22VsieVegaWmaKstjRjvM0PeXQhY6g4mBDwFERItRrEJhWzE0U
lh63rQq4yzNmx+4PviLcA673H2UI4b3ofJiujQ2Bc7QJ3zSvSdHTxLPz3Ettxn8qWGUi0oC2VVG2
g7yNECu7BM6hCkNMc/bKbZJqDcgGFzlg4bx3TZIXPdfwiWOX/SOIpR90CWlZ1a8WJnEPPikkcEcc
auSkXtkbvpdm8UnOiYWuVlLpOv4LXw8Ie6jtIkreJ3twVzBgANsr3SWgsOe0us15dDxXIYq1dAc8
xGq9Zr+81rX5I7Gr9zDQrgF4y5Dom3WoRq/xSEMhdu90/uRKOoEOhVV77DDRr8j4EeD+wq3bi1er
EdVmRJsCgaFy9gR0E9JFPIOXgstZPwSE7rLl5HelH8FiIrKnT9R01+jw3MdXKoluW2h2uqsHuMB+
cg0mFVJmOL62JpVgkVOVGZOtbPQG8uNtRGGK39nv15EwnxClAlUbiTnrq/p7GteHZuhi4v5I+uq6
fI4PRlLqG2Ay5HGw5JOaQQWeMi7KRlzW6w5BM6N272TJxQarfRgGoplyVFMJ9fwwxzI4AJv8CIyw
MpVEIwDG9U0+oEaD+CgV60ML4+7Io/ButuUNia5pocU74lazXdvnO4Ei0ZOdPKpkSyZ0wVdBW695
//U1pIp25wGSUNcxCUE6B9gNsiggl5YESmqJynOdwD7FXFVR3DaJbh58dsc94+UVPbatpaiETKkz
MHWANJeJ8MvAq0VmgnVScoVAKb/N97F7VYaeo0+dOvDE7DVOVGqF+qDo0aVTObBzMz2gRhFmfQHi
Hu1Jmo8nCyPw6B4mO/5ahvoHWXoM5rDS1ES3B1r4PWdag8pxPWSB+1iCvF/pInU91wrEKo6j9D4t
neOodV8S0L23vSSvGK6CdpSyZ35bkO9gtu6pFfIY06FwW73aRVbj3+lR098BVsolnb1aRvq+qdvh
dlL8m1hBTJsCeSa4kqeYe9Fvu6wB31ZqwUaaBvyDINXYvI1vIZSyQwl62Bug2XPOqo8kSV1F36iP
Umf1lBiRbyYAW5ZROnvFjNDZj+THQbf/OgAgvdXUL6VvfTRKmdzU41Zj8nO0tS7d+hmxmS79rD0M
7+xUcPJPiJGYpEpiVWuGmNxEuO/NCrAKgDeUitGO9GmJcKYHv54J+y50QvQ/g0qju/qiGdNErHuJ
1w9Ii4oH1nHul1+KQRL5G5rq1rVz9/P3SMz8bk2qOC6/VREYvI66aVwHeiHOyy/wi8S5Kfw5idC3
yfokfjw13beYANwz7djRK2iKrC3SG0BUmj0No0bhFEfgVQTbyiNrMablTe5SUekM5iA49aQGbpbO
XzT5NLg5JzPZ6L6ChO4emba5ffJA7IFyWqTAiTb2m0FxMeOPV9wnZCXqJMUElrMCwoffKfsRWDUN
pIA1zR3vxNToT44c3qsKzX4RFEwlOZCNRt/fKPpV08J8h1499ZbO/+L/rdXG3RscWRAZbpKWiMHS
iF4qimoj9/QS6mEezcRs2HqhUzdftYigh0oWO6cqctwuNpxRdnN6zBrt0xqWcbjJ3Lx7dkZcxua0
kf1Y3eOQ//wJtBqvboEFxhHQ7leWmCDP8RjXybiVcY3d38GF3FDZ6n190SHht6Lqjh1Zdik6RpAH
xm2b94esoLViCgkyikFb4bt7jOdMmeerIFnru+0oZIx2LsBvn9Uj9J3HRSaFPsy4UdUIgxQ9ihPQ
PLrG1jtSc4Wu/nj0Vf0Ox+N4avp8gr7KUShvQ3nj4In51KExSmlCUVxHTNEr/qXos98XRAiVxmR4
y5lYgUrjfcjTBoheLUlEcw26LqnTnUlyYppHW9erOaGuiZka9kLRyXFX6mucTFj9lJokGo30Bw5c
jOUZkLWTfRItwyqafgTUV40kNEeJsXGbYEB7t2eSL6eDyszOmNXzFqDxMq9eoIjQD9CSu9ZuJ88q
0ZFZTsNzs4z+GlEcglazgIK6t72LYjDKq4qzqaROt9oEFBoXbXSq8EqeCdxLM9JVmvdU1el2GQwW
TvJaI/9bGcIQV0Uq7OH1ySRRYgURRD0Sb63QkAHo2sJMY1oK5icbt71vyQtNoyO8ZeeUwnOeormS
yd3PnmdAiPjaTxNIdBkEy6psxxXuZH/bt4VnaIS2YuNnHmP1V+KFqLjqjvSBcW5UzoiLgCO8TrJi
XHQn27hxJrk1NLs8agANyMv258i1DK2/XT4CvaBx24ZXbcjJLLPNs22MF+6oyxvsZp4WTro3GMl3
M2yq7aLwXG5eYJPcPLWZ2A2hGdx/3r0QQGue1XfqxFGsiGLjSQzJvp+ttnhcbsMtITg6G40oz1Fu
F1+YvYcnpYSqK9riNCR0Mxqz73fgw8293yAAMA1o7nkG1923OD+nnx3dYoYYqv5TmfbPvdK6zPI4
D8/PTl7Ji1EM38dOHc460PUm9md4oDhNU+4ApC/RAC00VAIHygL0J+ZY+Ad+R6e2zrbuUJ+ZzWc3
Kvpytwmae1EE2IWa8OIM6WYxgybDOicPzA2z6c2R41Oc8LURwTAcixHx09Iq0KnH7xuNjOrPBS+Y
oEJIWlm3o8mBllePJngk+9hrU3PYoMFBpana9/6MeeosGis1AHz1PNLO2S6jsNGWxkmL05dhBist
5JOaW7Sq5hhPR82YR86mpUgA6OsJB13eVS0uuXJRbcnDYF2r9W3vRM4h5Azu20gVB3R617DBvUeC
zA1qWFKnQpsvdmbWDpnPxoyKb1M3xJ7lOGV3S0eeVkI246lXy1CqLNUXRhb1dtHu9dQGq0nm2np5
TGj2OGufxstOYWVm/jbgdFGHj1iRz1ZmvFoaoT5lY3F+sskKps07aM7wOQkF+MrwwYdatGojbROk
XDyHbFj9IVGD2vRukKJKFAwuFau0drpNyMBy1QASAT3Mr3ia5/3eDvw3RUHtNT8grUY6XgIR/czB
MQOtj4/KTlF/BJO7aylZrqNAmTm2DwanzX0S97k3hOBtoWh8bbiLp0Kf+NoGtbZoUHfdo8bZbFHe
2ZFWrVu1usgchOoyA+E5tTZJZHD+j5nRmBCslELOpa51Z3fVt6WhZU7Z6AW+HMj+kNNKL1TfI0y5
9Rbmeok59KAaZPCCNrTpYxHMMYVbnRSv43KNY2zMbdRHqKSC9D7gDIAbUb9ORJovFv/QGLOtyIht
41Yy1ObxQCcT1CiHh+EkLfD7AHIwl9FYW5saw16NXjTdwkHulQ6AKJdzErW2B/gAf7/I6BYJdc2S
CjrR11wauWuuh6gRSXR7rz8qWXH2BTCY+aMHEe1h8K/jDiiH3CwA32Xf1QV0Sbt8Yv/SriJgYh6K
4CBolFJCjfmmI1W5mNvt8IrXSadr+1jHWAS0fRkkIEf4sKqBZZTG6jLUwdz1RvBnQ6ZqSVIs4Ed8
SrgHSJKjzIuc2+XHuk78MpWgkQPaxui08u4I++Sso1TwsKZCd0AYtqWpTVIZY/EDDGcPF/OqzYtr
Ejgpk1oYMYsHza+TS03X6OTWTry3FXnXhupwB+DnzpGrJHbkS1tMPzSjpr+RWf1Hlw8fTSuSMyMi
AkqQCMEcRrOTlB+DlZjEnIjhLkaoexYFI1qNqFvNhz2Dhda1ovewRPehFAQp015gzpHAg/qccBUx
61dwg9ZrZRSVhbg6JhzEbsdj2TvWhUxXCq/5heh0U72veT3AyJWPVQsqgslFmp9ok9UX1GzRtgIM
0LAS+7ZUzynbpu/6RBhDcNhVorW2bUKEIm5UZw9kkwRVvePrZ1fctYiFP/iOOJk5k79PAxUmU/lm
JTUMhbreAU3by8GITk5dMVqc7FvdtxtPhm23i0Di276VQtvtnS2KyWmLzLxe+T2Tz1LXPgD61CTF
T8EhZe7nRQkc4CykHeeMP+LAze7Uiv6r0C3GWNF41xc6WdRpdNZrhCVEpahnKwE58SllkVn6gFAN
oKmMBSKT3pj2k9urt9r8i9EQlxU+BCqteCcJT33MhhEEEKPaWWFPbHjxZZwYH+jV5DxOnGw1IEQv
DDGMTTsgDtF47jfIkcorSP3Kc1yOfTVvbxy+6n3armuLYPllpRpK2O6jH6VrW+EGNcTb5EM57oAu
FntZip1RzHkJlLgHTAYbZMRMn4jEGBp+VoZuZ9FFxPVH1rdyX7ZMSVJGFgc7PZZoxvYiiCGkOrW2
sQ10MoFsMOVJSLYBG8s6I91r5YQmcfdAYBUhOacW4KP8gVoUJeDJ0bvrYjI1dJJs1MKh9TkBUlHM
6pbEg+dlKyLeDBZ+kFoHLR73+TQ4N0mxsd2BeYn6DO6WMYdfH/oCoEQw17RaI25krAUr2XVQXWVX
wODQ3xebDnwNeWwrsrym7mTK1Pxc4xCGMeQ0om9K1Dn3Vk7uXhoS5mv5zrvo80sHpowhbvQyhsZw
hwr1NBrmKZb+HReaoIjyvaKttVuai+bKpuRj0o5dhMPuJuYYXtjMihuuH6a/RqkkyEFX0DkkWQNQ
e4YZ1DyDt25ZgFEr68RzAhoiAbilVmo0WwWZdlaeEAlnI5tS7CceVkjvBjzNThZzJUcJiY+fKXFW
D2tCz0HQlMa1gZR+0EkMkFaMGYgwDKuhQQJMt9whuPmYgLZvoaeXmV0wxyiflxlsaJihV9gmgTcZ
7KI4r5XDELEVlog2jwTFJUQztJwrF3kFrqUTUecZUUFXMxQurKNdXkuXM+x0dDT3xVA79bRsYF2u
UltDWbdG5/NHLcW0K+MzoqFyV2RhsCLWjxEP3ywze5Q1SrPXpnaONzzkvmWeAGKg8AnbW/ttOcDJ
Yq2kmbljbBfPhxcWsFyJ57LfC5TJh/FScWxmlTc7/bmTsBBxiXAYIzHAC+0R6LlMhxWhcvPh5L6c
uUJWoLxpLpmeIOa7J6EHRA+2pr8ve43TRqGS+JPxskTCymhVchqAUj2cOQB9aoN92HhQ+CEHpqi3
9oq0jV0vTBtGABAzqaRbK0urtUEfljeSE2kq6tazNOle+PZI77AQ381qr9hRogPQtmlWSSnbQO1e
6vn0tRTJJXa1vSFuDIwqiLUgIPNCkVBNcihIBzpyFF2ubRNxL0rY60FxkEZpUJ50DxVZN4e47dGz
dMwbSeST/XOjBda+dsJxY7P89bJpzj3+6Zu0xDZYhH627cs0uOERMhv6sZDTzv7gEwdq9mfCHPpL
57A4sUDXZG1xNhHuurYhYStufCxcHZ4HVaWpDSSl+gilezU3OZOY8X2kGh4LYLPj691BWT2KqAxO
YRx/S2JCfmqzGYg+fgkSRkLSCj+CwknXkmPzMRygLyeGeozLmiZvUd0Eg35WOhjy0Me++JpGZ2QY
sTd1+bsVDt8mvSPVz+2PKUGSTkC6B+KaW1KPqxWp2vVuLIMvlo2ts7aSdeDa2T6beLJb4jpMXrVP
mleAzJrzGf3qEulgqfRopwIHpQdCUhWaIOaqWxqbqCLMuzyTzsNyjnNr3EUWM1xTzBKbsHgmFdw+
LWQey+kZsmkPPtwwz+h6sVObUKPKgNUBzzHfRzrzFdQp50UB4Q9Ktlk2Ww0x2Z60sQpmnhj5VLFF
VYzC05DE+uUGvZwE/qPVtlf2HIDScNtoTKTmPo0PMXFSxuC/5QbZMZHOcUUvSHcySOWciIrFa34k
/6PZWnpKCpVeXDi7unQ7NNA5MtwN6NWAxLz5Zej/jUv53ziesKvY+DQdzRCwhn+RlJcNlc0oGyKx
Z8VhEgf+RdViMBPHLkVs2nQc3ByVhkQJbyvXgwAwJVQYrUrsnZPSeO79jJgzJmJ5LU58oSvTDooX
0KQvZPIpDw3RXXjHoHcaTMxiivTE+Bt3xr+7Bkz7KkbemcKIt/5n/0M7VHR6imS6qPpkI263c/zL
srgJCGScsFjTbw4YeaCW9YtO3tRx3G5IcZMcVkjjNvxA346NMXypsaAe9sTGMQhQ/B+tHV980L/v
imIVK7yr4cvYQfLW4/hvpP2a/auFA7+WbQMRxjAOYwGf4c+XYFM9FaId28uyKyzHzmIUe3TV3iD6
buOUI8m+jXxtGypxjyfGOQcFq8ciQcwz6tnaju6JKi61+wbQqhtZz2GYfvISpljmx9ANLosKTjVf
pdk0+6XcDH12P60E/enHRI/0OcF6gS2GY4Ola81kM7uR772vnBaVXCdCljy7ooPtKMCuiBBG3kRr
XXCkJXAju8GYuWtZiK4AwFCYxHBPxoacLIbS9iVFd2rmzZ4eoXXb9Vawzqfgo9fH4Trq9vOiZR/V
t75rznRYXI88RSqHVH7RDfPDECgoMIQS9ZBMG10G7XYZp8c2+UyWMTAG6yB8ZS0JuJSDa9dmJwoN
55HwC5K4aMp4ozNSATpELuW95xZHTdE9SHvq0yI7y9wy3+KQfoopnpLO1Q5RZJZ0FejJLehiy1QO
Oo/5zVKpjUPFuaatzjYwhaQYWcRD+56lN91zAdG2bCNegfJGtenH19VobGQafVfsx8AwjjXlOe4V
w75f9mBZZ6zY5iZvAARZuZ2sRZmEWxudgUWgJiwZl2GJMfQrPSy8PuiNS10HOM0sWg9Jl2ydWTW/
/CulXhD5TcF6WS5q9GGNkfmiMOch2zOnpO0avbxGGK7mDVjjtO/RKS0YJQ3vTIyLTdBwRtGrzF1B
fPQYZkSHpVg1CUHlPJo66q2sSeIUFCV0PjkiDGN6NmFW7tUovA52SJxybGAf0O90jbQvu2oe2rba
L0VEKKxHHUT0Yxd9pw5Wt05mmQeEN8wocxCeQXtWTIkTccgvOSxHZOPpOUdBcMr1v1k4tF+dkuAy
TFsD+4wNTdPcX8Emwu3zMdYq9eK3fbivbWA7U0KPqBZhwnuHUssI69tKw/mp6m2/d9La/Btsh/Zn
zz6kd/jzi2UfCNeMSfiDmzGq3L5rfcX59PTkhi/XfuXTliJehHrQdWmOqRwu03BCHgQM1K8ac5WY
xd+a9v8MZLBdR7N0VzWwter2L6ilrq6hUmSBclkaQ0puVs85M+HRyKEz5/mcGz/mnjo0xUpJOABk
2kAzlU7VybFJEid6EdfEXD0HuDSq6i0lgd1JrOGpoQ/hLTAJ6JdkHxEWDcG3vv61Dc74t59fmOrs
eZ2xG78492nT0eJtJuWCf38zUjpd/KI0YGsMYr+cNWjrrkOcAzQgqZvmdOvNstJqeL9XzMCOihDf
gkLdDDk+f7Xi9KKvQzcvXnJIcdvcfnGrrtqOPeBXaH3RBh4kZIOCAoXMU/LfNS3f9Ij2D4GMA+Tj
xNRWcUPDInc+Efn/P/rhb6IfINX94an4U/TDP/9b897849v3f6Tv//Ci5p//Y06BeH5voo/3nxIk
ln/m9yQI/bd5GXB55HkLETmyNf9XEsRvlNYzTQMnHkxB3offgyBM7TeghzhBwRTwsIE4/1cQxPKf
oIHx5yHxEBXh/CdBEMsK9AfHnw6JgpUB/IBmUdiQCPHz6tAUih5gwQQOQ3hy1d5H5j0qG58mjt2s
63w/qjt7uKoWA/n9ZZsVD2500Q3Yt6G+Jm9qRftuawTWSiEt2ake8/LZKJ7F+BT2T+p0G5Z31BNr
uGoQQeJhZ/lskfeW/HCwBw5n238Q2udb+h89uP97gSSP/wfJJvPH+b8ttGQuW0l34ZP9HoryU2jJ
P/97+v0fx/f8Hzfv4/efnlVt/oufz6piE1rislMB28QuTb4du8nnw6q4v/F0aA7PsQnwT8WR9a/H
1dZ+0ywVpjS0X8CES6TJ77kltvqbQ7WJ7s8yNEz1rvmfPK6G/bNRevnnAdbqBs+rI3Dp//K80vCC
HtA5ZGWJ8psC4AiJPP5at4pv6kn26xbfKAdAjC2lSd1BaHDuNxxdx/7FSOWWJLCbKqfMqQb/0amz
N7+odmlbbktDu5TJ5OxnbYxTOXiSsYDrOQKQ0Hzw8Yes0OyHXquOp2m8ZaZ3W03hj8RN7/wgf7PK
XerH972PgtGyH/VgeIiV5uiL5Eel066paIaI8UoCbb2KixZ0VfgDoTjuR9aMVaA027am58YES10p
Pd5LUTWvsvwwd1rjUtANDww6j5OOqreKZsmk3E3A5kyQ7mK2gSg3Ilc3gcEkQiOSijYd+rJ2zsvV
r4Pf3GTA0RmfM3D2IeIcmEUYqGrUYC01+qgZw1LNUUCaprYgRSPsNzTaQlrZEHGc+aSTInBAUhVi
3p+bEU2CDTQghzKz3Y06AI2zneHVJploK3xj1ZuDteVSb5q6g33F/sVvJV/D4LueajQzgx9d1b8k
oopWQuYPZGZSDDH1GZh6KiBFvSkLSRfNs+d83v1d3Ch6yKSH4AUMng5rUmQMjAv98UyxMZ6t6qGY
XG3vVHJnlZW2ERO30A5LotKmBGyDY5NZ7sTcvDw/keid70WTPU0piQFuPL1CQfimkxnuIQm/g7Zo
r/t0DNemk+zjBp8stMWV4bv0zMxvHKzTNYLqN31um6XtVdGmp6giHVA2/CII3F0Np7oZEfW68a3Q
5TmMxH4Q3SNxyGssThzwVDfaxMNL2oxInsoQVVpceSXi4XWbtw9RFH0Uozw3IWGUxQ0ChhezU2hB
OcFHVcizO42zyBo/aEuh5j47zPOy4Fsvk73Rdy+wG1WMd4K5E2OiyTZLrxMJTXSUgLqWrLXRFF5G
Ksx6qrAho5c8RTXjcYSWD83QMDsyOxuTlJavUxv3nh3BRZRi7yBhSjDQVuq4Dvvxw+h0gWdTvTOQ
ya1t82gPNExNkuYxhCO+CwDpWS7qOE7mz6Pk2cukHm2QqmBdILwaYbBc6Qqz08gpHbp8dCpCITa+
Rlvz3MQIBvrSug41TVEl41Jis2dKJbPDVKMom7TYZkQAyTlQH5oAkAjD0YMow4pNy302BeK0rkdJ
qNZk48XFM1k/52hyH2OdR7skWnIT+OV9bfFnivwDI+zFZkEgOwCxZljRLkcdDRiq3hSp9qoY2Vs8
IVXJmgIVlhkcCxy5pLn4Gn8/cRN9TQoafmQg702SkXoftQ9BqDgroYnt/L8hQqTQTv6dgfATakIT
b3WWFrMr3E1hTOeCTMBjL+87cyKGtxp7CJKo2tSBQara1jsV5Cypgs1GaNlb2wQ/IEluyCG+CAgb
Zht8uKh90V7xGoveuSqYp70yMykdK2RYgjCU9aTSxirZ6EVt8OpZJbU/+kD0wl5ILx7oUZFtfAvk
hN+F72VN4FB0joLa3cS++97pKdnnYHGh+hWPHEGzlZxo2ym2CtKlQoYXqk+l0i3hqelqNNsz7/FD
UQZwFwvle96b+zAYnzRfOxWj58zVfcI8w4tj/5049ghLMPcrH6prZNrvwYyV6YJ4hSm9XBd2tpFS
LVdmZnAQLRD2qDHphUmqk8t51BKCFy0fiwwejHTFDnHMiEYnR3fd609MCDl4mVxHZeTfh/w9gR+2
IoCZlXJ+19T0zQUhwXJPFlqYvyoZoUN+YTy1UfElKhnaLDvvf1Sj/L9Wfczslf919XFoQJl//ykr
bf4Lv1fIzm8CGBeeDUdVVbZ3SvDPosMiD40q2AW2bWima86onv8qke3fgGjCudKR7Qgac0BJfq85
DPGbCU8LAhyQJeM/rTl+hcioVMaCMapqUtsI6Du/tM6kyMqpITQJpYLhrhLxhfa3T3pnP2DgmaxV
l2fnyjYeaTXYuS29IsNclFrWzm7NF4cITE7218qcdlMffK9L5NR/uJN3n8X6X6WZ6VAOdVp7MBw5
RwI//+VcCnWJXTAy0IxajMdiVuC9nTMTRK+cHvk/uid1xTFXyuhsOr8+hpLoxJytKyqz8SCjpGSc
GnLe9kfzmM01RcA/cgBj8OOvP+l8lvojxogPCMqd7uNMNuS7+xXAlqrzNyjKid0LKYUM7C9TOA43
0mLiG1bA5eOggneGGUo2jvXy6SEas9Izmc9uHZBxYLXVaDO15oGvJb8Xabo3e2R4si3Gtyro93rx
xUewjMtW1A+NUTwGBYwjUhQYHy5aj8YdvyLQWoVp6x/QjTMF9sMoXzNHbi9O/aqalvU4lHGzJfzh
xjZH5+S34INKI8hCxMeVp9uKIKQRIAfuS3msB/uH0jjt3ee8OHcsyZBn6q+A94pVmU5beDjVfdPS
Ff7r+/krqWq+nwRXzBEOxNmhivrlm58UvdCaHrUwFsVL35KxmdAoXLtSAQjqkJUW+e4hLv1DM+ba
OarE4xjm8T7WNMirMcEkttO+/s1n+vN3DBgSOrljmXgJeXV+PlGCpwNEhjh/tYTF95UynPNpei6G
qbntG1W5yYEnp5P1wADyx1QmtkdBP75lEmVQy7L81x9nQaL/8YCrsmpwaoGZAtFGA2D788ep8qiG
+BHXK/IXmDQ3YXiTWXG/7elJr9RGfqFFP919xsVHPeyfwsyaXTTk5mEZ3utI5th3URBnUKPAcn5x
+t59NUmqW3Wt/PALZM/NoIJWCQhEBV6irzQ9CQ9tZ8oNfGHUJQXkq5y9e/vX16b9+VYzVKGdz0tF
Z41Ygp+vLS8rHSK92mJLLJ5Np9LXhTaCMgyDr3KCmGAMkBWzdnxy/HcTk/ip1219mxu4CDIpqvVf
f5y5fffznXbABtkczhxCCFiQfv40Lp1gKWtsjZ2bIVYNO22j847ejYma3ZlafOcOgXn465/56+IM
w89mC7ChOvIGuHzRP/9QEK9xzGIjiW7NnxSRsJgYZeDlnTlTSMZ24ls0mwPbPExcP++uSC3cbaYb
0TZKX0UaZATZu/Z9aWqvuhb6h1DDKJZZjvk3q/SSdfPH28MnRaljMUlwYJMT6vjzJ80huOcaGtzV
KAwmoDh4ykEzbjSk6p+RJpiQ6l3ZU3aYaF2HwPUfrL7xj3HbflFm9glNw/7UTvqLQ3QORVzKmCJx
eKPqzDi2TJ5u1ax6cLp2YImvwRC7yWUohmcX/dmtyIKEkkeTLyNeu795y6xf45l0jXeLJhbqVbbJ
edP++eoI946GxKBzm1aJi8bf3vWNUd2lTa2cmogInHK0H/1Mz6/1v6Ih1bz4ro6Zfj//t6GI5DXI
deVEAGK4DsB6cBwoSC6qmvJO9cGfzGE7eFK+t6Me4zic7HWo+RN2n+64tF/RPjtgouSr78p8r1jx
G9iN+rHD6DglwwlhxfDkqlq+jc8VOhc0MaMLVYDa0NIRM/ou6vbStvMroY23/pja+9rXUcPqPfum
SJJ9qJZflp0rwXy+zpIbJfPlWQYBl2eS8tG18L4yAaYgMJ7SvuZ0ZIQ3QBLIu5jXuMq3yWIjZmpV
AwzbF3XfkYrXszMVsl2hri4O2CDFtR6dR0fJ3W36Pwk7s+W4kWTbfhHMMA+vOc/MTFIiqReYpFJh
ngNDxNffBbDtnFN9zbpfYEypVEwmgYhw973XJnR1FTSB9a7rzXbIPDCQszucVVO9pCG+EdrtTP3T
YMNKUN3qOdHCM+UFkyAr3jDoOyU7bxulU3tInclEDBZH1wgayFrinAUbMAB5sMkpF8lLz8591KjG
r7X5DAxhXXudBTGpM6htbZ5uaiu0j76LZr137fQ2DAlMkkSvdsN8803zxVEMvvysexM0p/GQushS
o8KF7Whr2E9bzTzYKPbAB4UjVYD5oblWeDaLWDsHpavvGugKODrwtC6XRk3BVgs50EykL82Glc1U
l/ofDmWnkl56Fv2oTFE9Cpqv58LFPNNk+AFXoemth8Yvv1Olv3R9pCOJYgUwHdO6xmGIObQWm0zY
f6rBaj57P4JvpUR0qSDKpXD6YcVh04znrypJH6nsq4dIP6GOk+xljv32a4GhFIsB+XjtoyRX9ABv
C2y5Y24oaI2PyI+nlVu26iFsJiqdwegtq0vchElgkYppjjuPBsBak/lfLcOQh18zMyxxY8w3el7Z
xUugtYcwtI6maoZPvMvJygqQ8UZ615xTMnguTSJ/LS5QGB9bBgPX5UFgGB89u+gQVxV6Kj1X+4lb
WBi1v9GXg5DtJR6ZQHh1TW10DtVgfEsxQm/MKSrXleszeyOzk1HGXfErRAuWJeNpGYZmI6cKVPFz
ohhesdlZ66Ifv3g6vZ/SRtdktn57CPwQp6Jrx1/DpeWfLtNIzQ+tgxHF7rFJPfxCbv19Nnpf+toB
6IfxBbC2+ojiVp1aTQzkO3L7AsGISBty+q0VRA7/mfdZz5FlLofUGeJazBfUXNlualP3EoXQXoTt
vC6DLV247qUwh4Z7mEGrlnfkjFcuIk1LqjmL589irc58ylRloTHsSE7/xp4i8PZ37nb5V6XRIi6w
Khf/gPiTmD7j7EjD3IfBa1NVUOH8SoSH5cQAFBOnGn2X17mFWBij2tuOm10V/ZF1ayrIsm5FTEuR
sKLMejGkAidh9cVbNljF65S8RHZEd2d2AC8/QYTmI+j63SLXx3uBX4ZO/r2Hj4r4Ooy/lyHcjRTf
LRjc/neqvHjVDS1BVSRlXetGnfvSaS/KxCrY21mAPjH3j6EtaW0YGdym+LFIn6qy+BVVjv0e1PKz
iZKjzVT5Doo1uyiNJswQt5BLAog4lRpPfqxuQahjtq1KHXqjSDdJoqeYb2YYfQCuRhvVwSqm8BwI
tFPh7yif3GOd1N6LcosTszOkZKn2Ix2GcT0ZXrkZUNm+ZBJ76Yh5IpymGfo7xpdOn5uKzEupuozx
c/mqK+KRQcPwYSTHnFTLa0MW/c2Wcbj+2h79snMPmBkNIqZL4uZUMbwBM8YSYWXf4E4NT56+T8+R
aOaROO2tGZebIvXa0RevDroTgzicJ9jLGJsQLkkInI7yGanYbiC/GCMnG5M1/cIROO2jGjsH7u2t
PdjY1xQEumSW4Fq1Va7EklmWRSehCvImHbPcy9LB+Z332bpOpwDpV5yvsCImNHzrvYm386gn2d9N
oeoTMQIwjBIjuelV2G2ySDwzbfiuczA6RuloAocoWF8wmz/txolWI77d76GX/Qo7lnLRqnXl1GCF
rbI+xrgDIZq0eDg0j9btdOqyanhzp87dObBY0NwFRWhASrDkj0R7mfrxFlb9vcX1fvHMLt4zs58Y
FCvU4NiB7AX3BtGpuywVFz48nDGRvs7wdN27HBBOanQ3ExoODcHMPwzCPwQthICs0G6jywacWiWS
IODFtYbaSh/aBxTEceOh+Nj1uQwuwNQkqOotPd56g5bP3y1qxXCcCqR2kFyCIpC79MQD0d8JgJV3
xcEJLGB1SH2SbphqJBsAWfGphrmzE0T1RZ6wnjV10iaPDPy7aTXuez9fAyg9xN4EAWbILstltMjx
K0VIfzfO470yi+lg4cm6GBZ5D5COzoosx2uu5xmm/QS0qdOO11OZxt2lni+OToIcA+xpZ4x+93TQ
ou0qcUjSXaG1KGDCwfpWpLV/KKzwJV1SJwLigjNA++uhD6JvUCLRG0e3tGQqPCsLx7QbXniD3q4T
tUJ0m7y02nAYKoQ2lRn8Gjk8rRd5WTe5GM5nFVzcBNmlJTAgsmJ1xiWdPZ0e3aMNa9MZAcSoJiBB
KHWhSaLT3NV+cR2dGiAEO/qbD4wWyRxGptSotU0iLfRxsZvCH4Jr6EhezRyuNnJ+xwAqb8KYbeC9
/dqNOAnr2dOmtOhbU3p41oLCeMKTHbdZYWSHAi3sJix7u9tJsGWrfNaeZg7xv1YG13P+38KcNEi9
FmI/TsS1dg7/oi7C5txNCWpbVllcF2F/XkT0PNAgs/riGSb6W9CI4qUNa2NVWVDy8jSNHkVicR9g
N/Iz2CIzsBQ5/UPp3mtPqtvmS9yaI+RHi8ZhfazH+9jxLTjFkPFX9ynSyIYYP8PcpwmV4osRDuqv
AfwEsHQiNyQHXmwBUM1w/C12Pqz5z8U7Mtg52wAsg7WC34R5oXwJYQka8ZDAaoyjgxME3Z3EiqjK
dxptppvrQkmsHEmEbCiSjRpCTFZyuhjQlHZUu2SniATGTRdqPH8YOVJbffhp8xcTj3L3ZfAYKpHu
kc7a1KBqMzRAClvinfYYN0xmIHBYRZF8m6b+w5qCpz+W5Vs370ZdHNOGWflYJZ+tHkfnJPHRB+k5
DWY7NI99xK/rP5dzixrwH0XSQp21vYCy1mH0bf6zjAhc+hcodSmhk+SkK9/cF/0knlR58SbXph9W
NzVnuuqnpomBJ/hdtl1wXMslyr2tcDCYdX37a/nA48S0wDC5ztEcW+Zf6r80O+bq8p9vFywy8kZa
hAzRmUz98+2aY6PnoQ+OrJlyie88iK6mgijVIbe/Vkl4swd3uGU+IMvKltP9P39a/w5iNw1wq3N7
g3GtZ/z/ghqCyOxBzGKyBIMCQxe0uCgr1VQNZ4b9w1nF2bMxQ0LlRTR8gx67yiFjvM8Hh8uCPfAG
8o+WcxmrULxhvkYscpFNx0DYMBBIm0D/N+Idqoe/SAwoXouuo0QYAE/Fne58tl7AvtNqHAuUtvNj
kAL/+Uf89zwefkREozQ4nYCJr0de6z8/Yb/24sD0YPdntfDXY53EuySIGG4afbuudb09ENoHWhdO
wDlNgu7m9bvG3xM+vzPhSF0Gz1CH3gf0QQGG2EbGVMleW90Y7vj7//Jm/03uxZtF4gU/WbfpTJuG
/2+d4hFo/FRkvmKYatefamKnBDGhDys/YDZE9KZYL7g4zeuarV1qwdrRw/S/ic7mPss/bkreBVk8
zMf5Nh4akX9+ZHEfUUzYnlrFrWFAYkgHAW0//qIZtX5OY2TZHFJFeIJGZ3sTWm1zciYYDL7b/KWk
CU2vSsr/9vH8e7tq/nhcZC5gxIm+omXwzzemAmlqJavoqqVTdhGFcamg/NyisUNwGiWvlZH/BlJF
wVeSuQNJwz72gnFq4dkRKker+i+fFE38f/uoTN1E0Yv8BY0yv7UlIfj/aOOiuCrdjgneykw7f1VV
+68eA5ERUtQbBszjqTGYvTH+1z+FX//WA2947XoCassgL3cSRXkV0YDTa+LYzTw/aXGH3yRw+oNi
VDo6efko09G4Bs1AwpWDfrabzZ2KCWVc5qesx8QX4WC6u2H1J0Grfmom/7Vr2u5FgHX+Ck52fwzR
VN3SCvbdVy6Vo9mHxhcOZbvh3tI4Sw/LY7wUWj44dcpQnmUVxb++mktfZ+LEN5J9kmjtwxPBJ5/t
Mxe0ZSsDzX+gnf0SAhQebfstc4OXpdPQKpE/TP9D3351t1UJtrPWauONICm5hbXGQXXWD4IZ/tVO
yPVx9VvfkjK7VzWRT+Gcwhv6AwLdZrcQmcwZywQKoVv/qxYdYuvIoc3B1p5m23oi7C1oSTlbt53X
bXqczKva9abfdvl3R1X2B+AKVnIy1imGi+QMu0tgWGDtcwP9mKseQTC0j3c+dMySq4UBt/wouhYc
Bj80T67J4mbMQoWEefMmsZz67IugflpD+HcektAaO0jTSzDFqzHQm6eeYzTqBockwdCLd+DFwh2E
nc+GsuiPsIDAZR6DUFnYazvFtzj5Y3Ftg/bpkhb/05Y4/jmaBu8hmenrqC2mtzFouw0uavGQRP5O
1MQW7futFbXyI5IEXJizNl9XLoqT+R6SEyjpaD6TG375JgtaH5aCTZzpdIt4vk0O/pwY+naLdxQn
oTeSSuaNF0sG4grS9GzlcXP2omdfaBPO0BzDc6wLZjxBexGitzc8chNu8WqNZrV8yzKveGMQ9HXb
QD3fGW1pfZv74BcwVvVKd8EFA136AdqJE5nxO6iNmsfV1kFvjsQrAvI8tXimGE0wmie2DSGO4jF2
JWi2Nr0tKNSEZk8bDN7ako4NSqriVomtXbB4Cisa2mu7aX83DNW/DSi5b//zShT2PNTHzawhWLp3
cqBAHCbvu9/1PBimv0qkkR6Wb6Jrpr5iOC+4UeUj6/QRDWX1x9UAS2dhAsxqsp5L5T5S9J4WirhL
m3hTqx4Rs57bO5QKPwNTAeszUm0fWsO0xdU0HuNGYWDuHTUHdUFuXxZXVfnJ1tOt98yy8Zb58RHn
UwTZ1DVXbTzmPIAEFfB8GuvcUUQglARzOPV4mzK7vYdpmYKNMf8qmPu9xhgYD7WwIwLrg30ucue1
GEK22sD4q0mdNwp/+xalXAjke4eBMl0chNoSQhEWlKE7DkbP1Mpooy3M9OSisvw6zLdAO2bBzgta
dkfDjd98S3RnrxQISyBxd/Ck3XUVZuo02b1+Ubb3+a87AZ/ojezIACcm22xCSE9pZv65nn+3cIFa
CxpIFYz9Udf0K96P4g5Dr2AGgEjLADW4y3Ho7lNTYQbVc/GMI3ibmosSSdnjY+qj6rpcuraprhHl
MqPC3Dzq8Jtf3XJNbujwOsnUo0BNcbHPO7lW0MG1yFvfl330d9HD2GCEaB4NH91FaqyXytxXjF+W
bdkVLBPj5O/dAZiZrqXdbnn3hdLf0qYqDssrBLUZip8l+jccjmnrh9Aovem7b5KhrGywnzNkXo3o
Q5h4RUfY59Zp8MZ8p1x6r757yy3AGLGmG6SAtt1pKY8Lj05r73frr9U6lubKLq3mHmP5XcGrhc3B
B9n5vrYP+G2vGgtliKUXe1WlAAk4vDSx/9Cd1D65NhqnNhC4vmSzdTUGkHpmK5YtMklLq736etKu
hSiwBzJc2wTSlThmJQ4nO7sBgeBxj5yfCwQlxVlxk8qD4OTF51a3kG+YqXc1eUaulkEOhaljRJOy
Cc95qMKzAwkBBRNuxDzEfRzbbXkQTtatLXokGxMhyQUAVrcRZS8PeT45qIY0kA5dIjfc1+mzhAS9
/XpelpP63M1Jcku7p8JSe8ZL9WftsaapFk9rME0lNNponzkTTwIQ6G4lOFMzH7BedcM6hXNyc+M5
5ck2rLMEg/uDuJJ6LSc8e+mkb7UKLqU2ZD91+tvbqSu1PYae784Ymls/C6xN6aVErkRujmNEM8+0
3F+WQxIMDuOQmI156MYOcZNSF3uEZ44gq9tFNfFcVo9QKWpG9FB98KgiQ2xbl0LbJtByDSJLf5i0
AHdDXjSXACzBeqkwrULPNgHDz1z6+W9NYu11qik6LJ2NzkL5Bd9DvwR1/2G6o1p5Tg28K7WG90H/
iJrpNnUxuqah+IXrWP7Jpzc5DG/AL8TPOTe5L/8qa0aAOmCTrbYsElbDANxOyu5TSOQtuYEjtfWA
RJJDjz5HZxCmUNhbphV8uL31hMTdTOHTrIsavFFiqoNs3JflXfX83OAlwG1FOQ6ySGsvHG6rM8oq
fuRR/+3ZuX/C7RScOwq3qjPpxvRDfx4SPTp7Q72mXPe2ndtGr1I4xZo9QH2WafQWxXiFSlDN+B/3
zBzA/QTwyTwfllcwHHonSX4VcjwgiDIfko2Ys1QNm41MqvZi5oPYF83Yr9LhM8yc5F23uqPUGUSW
I8hxzY68w0i5sc4cI14VqT1AObEjPqXxp2IppLFqxHuzdHRMykxlOilpcRvdYxno2GV8zP3k1HQD
ITCo7eTKQuaxFi1YeyNoGAiN9t/5kF2FCbAtYtyIYDrEcQopdz3mY3VxzaK6dW4KFcGEq3vkcShO
S0nQxjb9A07CkKVaFxYdmR9LnRIR1ynjnuEmh9VVbEzxC7io9qUU9pnf8H4cVfWeVBGIJR7MVReZ
ROS4Mnv2YfA+5dnwKYssXts0hd9MbyQxtkI6qdMfs8FUvRLJ3TwAYmja3xHKUXZpDqQMS72NXVv9
SenVeDCAjYIypWWS5t89l/CmQXoAWerOxFNulCfR+QS5FAXUIkip9zLMGAK1lSLM3QsRm/bxoTTO
IxEmdLIYjSHmw6bb584Mkg3P/fzW+kDQqMvftcnOT70DvjlOomsLKOHNdLoTbInms6ABvczfDEtG
G1e51dUDAE9UxjASOYgLcgMsyNpnDc0PW88+FYeGHae0ZCVaLwPqwammhiBQ6X1z+c/Fn+3Z87j9
/xZeVBNUEjZTMoovD5H0P+sb0y6y1jYEgYILrIXExGkuqTlgZZ191JYe14CVcK8ZEtCZ4axdX1pH
VjJ5vnYoYH9pNMW/q17NIBhYIm1R2DeQoPpl9D701EbE2hXRT6GXiJLXsJrVZRraodmUIL9Jl3F3
kSzE2S/05Ehr3Ad9CNdteZmbw7/+goLe4CQuvveNIoCiN4qjG4cmmuIG9G1QkIRecBRNhJkxdYBc
UMELqSfPP4xNXL6NTZAe9Hit6SAFrXl/MOYLbV25nTwv2wYuEypqnuYmycW9w6itUP+G9atbxD8S
r/+DKHqWenBCtXOreVjEM8z6np3Cfnj930tSpKispN7sMbuJpxWocSf6QBPHAB1HebR76f0GD4zM
VcIszgTgBMrzNS4r+xt2XuzEOVExQ+nh7mWg5mg+/jH0wBBdEoOc0OlsJW2GapSuTclPlESs34qc
h0Po4uutsf6/VYbv77VQ3o24guM534RQHyBrDXTRSrf4WWRdeFsuGlaua6KN2KHRNes5vav//XiY
Yv0EtNIelhUAkSrxGiAeC6ygGAHlD0gmLgwPhAhuJMHqVFtH1N1bEGfT3U7X2m+nxdiMi7N6VAOc
a3LKg5XW13AR0KscllYeUyk6/dOVgI7kXAvrj6x7dZdx+jsb2aJ628xfIC1Av57HQvTDb0z65sJ7
whgJxDpymq8egZp09xan/aMq/Gk7BiAglpiF0GtblKmAMazLkNvaj27w4EzkWbghYWXG4Yk3L/WC
76WTfDiTXx/1iuEwI036qAF2bTMNp7WbNu89xLRrPHrcN+AiVzDqvaNWEMybBh0zqmX++VcUuFis
Z7x+kfVyp8eSTA4gReuYnuy1m2fpVS8JcKt0+zVIa0InWphJfq/vl0kZFfUGR2W8DsFp7axYN7/B
BIUTnYY9+Nj61zSJ7BTPlAkF52kFa2xf2Vq3TYc+e9B9V5L+rjYgc6/bHqF4BcutGSbq8GYNnN/5
PbBErpzgX2djSZTjV0EVjzZZTJgZ2J1yL3lJ5++R5IN2YkG8WoH7J3Dz8V3H+FhW2fFrlpyNanyt
ffdDJRNirtj4O28tSCRRi55CLw4aIcfEHeL23IspGM9ZpGuHdv6KIZd2UF0SrunrQh/RC/88yBi+
ZZJmtwA2Zm802dbUVHfWnQF+LHT/V06zNRhjyaJZtc5DJpP17oiW+KdEsr0Zzt7RwtdMC7V3fQo/
5qiMhWLVOtZ5SjJSAcbMOCUkR0B11Q8No5a3aobbKU4ZsPT1Epyiswm69ptCOvVHZ7w9lER8rQwm
GppI/D+GS4pSHV7Nyk3uBIIFbxqoZK/Y6Krt1HYUWHBHLWVuQ3+RoW0aP/uUJAgnLe2NVMERESh9
ahR7W43oqy3cTFBbxI2e3CCvDngrsI9DHeKmk2Jj0e0EbRskuywbXDr/hb8j4KbcohekZZc3c5bd
YCEgOiwqDDwSnBlhdR1su3NPlfDcvWMnA48hu3jewtH+lRfOlt+D/AD9365Kd/yeZrM6lMwHfcWR
8t77ZF4v7fTea4yDKhgkhei0CeqS9wXhQ1tC7IMgPGtJ+rOesLK6etldVOk82yzvSdroPTK0NFTI
Spn97muz7ZpOsKlRJHU8Y9flqwSyZGPbxteJwpoa8wbSPGL/AFUSBUAlivgOHS+6gzJnrGAWDLzm
l4llg2qtyuFoZMS0Z0LSQR3Fmz3fJ7o2AaUgxJxgE0BzrR/EBw6tzZ3g+nCd6fIYt554w0PxSwKV
Wbl+Fz4goW4bR2u2urDgHhLJcWxLpLJVh/QCpMk5BLXhBNOBPk56S/oe1WabfZBkHV0Z6SfMPHoA
uYBwvotxa9lJ/W7Gzc7Men/bpqF/iwtS8iYGr28h8/C6xlQ9b+7LxZeMuBvvypuIr4PXDW9xVPQo
8gtGRvB9KWggZi4HONeyxTpsUT7YUbKXPfK+bJy2PYzb75MRE4XkJSE9qMSA+zdouBxGfZOTkkg+
kcZqaIKzaYOgXCeOgVhBm7pHn898nJCB66LGATJqdlp95ai6Hq1YPksCTE8xaTcimHxAwBx5pR1P
NDKi6GnI9zY0bbQPY7QxfUQ5bhpdEFDJban75PdOGeiHZArhQKn8xYi1jdEN1omKw944bsWj7pM+
5iqH4WCXQ7Jpq+zpaYa3raKGIHMGf6vIkdptiPIS/zWysrSOzRt9M3EBsAzPAgrW4Av1c6YVtEPQ
fbauy+7s+n9PlZNtI0evzylSlxDJgfsXRlmHbc/rQVCL6g2RG5GeVz2ukw824XJjUJudujJLP2zH
3NkpMwSiX89Lg2mKFimwBGGm+xBH7bi4N7iV1ykFqDb1IO7covk0aXtso+bZVFMBITj1eSbIZByy
8iuLpS/wviezVT2FqCI1w/9GeEe6LTMNjmPR/SI8Ar0HDp9mZ9EqWo2zHtfO9L/NPGnAdYynwMlG
APiTePERnTRB5EIA7b/DszZvAlzkWo3k3RaOW670ibUFl3IhcQk5yXbScb10CJehUMz1OQwCVFCi
29hjYJK1MAYnacavw/IEj5xn5pDYZMO+2+4r0uquy1dLng10M3LDYnF2qdjep6LD4x/LndeF6Y5h
T3CNlRuKo3CIBSJ23rqj49nXZjRc51HRLSDBLXcik2yb7MOcD9ocyhRhjfG7VYaPOjXdji2i3RoL
q2V+XjxNEEwSON+GUWibJnDS53LpoPlZtm7cl1eiAdYzJd0H3hFvUxltvB1lCviKFDVSDUYH9u3y
GpeyeunM/kc1toKTQ/fOZhBCDwWbyogYgTx18wvUeu1l+appgOkBecC3hyRhT47JuMap5ryOcLBW
YxGoM1As5xUCIpF6o/ZRDZA2yN0gPEjZmby6sCOzJFnr809rRmX1jIL4a6/nOWLIMAG4IcR4U9ej
z/3NYWK5LDuyK6M1tIdgHnAux4MmRNYExuVp5F1xh7uIqKi6A762Lllvhg8vDL270bz2pZccognT
uZxXF0JnQBl0cXHK2bYAQJJ6ILhJTmQcgkyeP9RydIu9UZO3k/lbaVThH5FTlaQ8zZPU5NOrVHYz
tIhwsFksJ4haVLlMXzu3R/KgBn1jd5gTjRKyudV5+o7sGufhBcJ5EBZXrwBv21RABuEiQx3tEGus
iiqE7JI0zUEhULnZGHW7PA22o97kG7vXsqslHHMVqPSDEVH3EBOePjI56K17pfNqgZLSwfTtajXU
1ObyRzpP/ZdLXFrnVPR0vhThknoUufvOJFgj8JrHaOtqRSPSvg7vhlHV3w0/3DSiHF+iLt+7Mz10
nAtCRybwLJUiT88O/Jcm0DBR+ExeOhxBi5bHmbfZbDaJYRogIo8Ak/NyMeuqPVhkhrm5kicgzVUX
NZyHVI3cPhQBZc885OpNWibJN7Ss4oTTFdZu3bAMZOSLbFv+DruPc7M9TR6+2tZzp3MQnrjEf0+d
15/7mdbnNpqP9MH51aM8PbeGY5+L3ofsXuiPwSBVVHuaiQz2iREwKhrBZ82XLjVBjfk1q6VZwOtu
clqenAGXe88qkFXAAkqPsUs4kl5xMyHvjrdG59iHtGcPrTWneRY+EGpvaJytlUE+mGMI1RzGuHzl
12SEcm6iGzbBSZkXg+Vi4NvbMjepNoY3/Ez9uLmO/TDehq7/DDA8vTZsVhxvxNPLWF4aL3vJW3fn
1Vl4klHy15fOMpso8kPlTHf0LoCOp0JtwFsx7O08ucvwQBqr1u2xU5pAOIdgBNwbDW/M7uNzbwqM
MeVPjAb2x3y0WveYANYWk6rNmNL/Mf003cs2ZAUvpw9L6D5s2lq9eOSv7mOLvAn0Xs4pkSH2wpjC
LCRIHAJ6PbyHmgEwxFfmaXmJ5OkcdeDg85pOJI6W6cmv8pzOQ24VgUmga5VtrAapezTY/bnJxXsZ
5/JtiMMJ1KxV7z2nsL5j1LgIgn52aV5y/oA5gbR11WasulkU/3HH9FtdBd6PYGCOLBIrPQe44pZ9
9CycFGrk3ByZt1VeopFYXmZ97B2shq6ixXnXTnrvM2gzg2kmMSYTUbsPBck6FMQx4Skk/9jMynvd
FsDte1Jqlpe+ZeGFc+proyP8kj3FsMF5+G1IAXqi2lR4DQlds60YjPQsnDHT5Ex7V92cublTN3a5
z5hiDSlczZln95zgq804ww9NTuWcn2E/OxU55FDY5SrpSS5f3nzrjIRulc2/Xla+A6cGL7QMynhl
Jw5lsC3QJykNJbZCwRTr0zYqArq2LYyeEJ1YRbOEDD9ALCGMRMhB9JvnVwkcrjca4AEhH71ni30c
KJ4MukkvUZn8DhjbI6fgBu3qsD+Nyrwpqc5LBkpauFtXwLiB5fZ0fQbWRUO2dFW0J2lV8Wujp4cu
UIdikn9kRhKDWg55iTG664BjB+uiMPamzrqwLNyRYvspWWxWkrbWatkyyfdwLhxqYDnPg0ySu5zL
lKLRmZfrPpEfTd7UYLpj+0BLT35M9riXTt3exih6c6DSX10K8DXluvZZuJOADiuHl6qVLYU8jGbi
Sgk5ZSBEGl9cbHOixg+CgPmPKJpecqllB2McAewQKXsxMCetgyDrfrrOcGmKUn7rOyh+Dmzx42C2
sLE4yNDoax+cvMuXghiFpiurVe1LASmPtRYjA1Wrk4stcUSFV9Cs+J+LxVADJvtPpxcaGzgtPZ7f
vTJ0skDyfrxMgddizE60hwtTb2Wk9m7RGkccx9jZdslYGp+K/tQmdr2RqIHOfSMOA7iVsW25tSC6
wYzEXlP/bcXtm5663auZdXe3j5FRYjB/JI09HOqisfCqJda9SaZny4R526Uq+3oC8vmp6CIyDmwG
OL0V7QV24qtyXevuxoV9R7UZo8/2VqGMi6PNHvtRTdxdqjl+7aUJ/rcslNW1HymFVp0Mm7Vpdb/F
hO2ciZRerCuD5oRmxNMxjN6TWSnniia7TLHvYzptmpV0c+NSSMY8jRV+TJTJ2PDL/O4kYwWfW7yI
eT7vJvk1Fx1q9JooCxxrj7ioxd7TmvbsNBrl5dxqyjG1biSLcrrGqwxz2g3PpYH6hiOUdVyGAx6i
jY1lYkRRZS2PXqB2eMDKVeNMwR9M9dLe+ENLNGTqeRddf/FGM31qGHMLkIBvnL31Z9xWB+KCzeuy
MEsv1NZjCWHOQuCHf0m/LIfVuiu9QzgScuWw60gzKa72XGvxeTF5rdIV9rLgzq3Yb9xiJiQtthqd
lLbHOK8+E/vRsZLzMdLhVgvaQzvSf5ZpcY4K72LbsrlSuocPuIvlHa7+CqBCSddCS9bLTN7y8CmG
tXgUVY2jJRnbn3maHKuemTcxapiX7eGbzOr+YSl29DleGdywtaYbaN/zbDoUPTEJ6RBYd8vsdkAb
phti3o+y98ezNimMPWHpPeDKrUIn7A5uiT8pmP98cGk8MEA6Lv/V8kepnLOjI2bubFs9kuSJ6ncy
7KcIXqIwYNJu07GO8ubWMlffo0yO1otwfzk/JS7+CyMlF6R2e6R3jMtHnfNWJS1t/VW0z+33ZRhj
Y4K/zcviisMny5Sn6g1gZ/3dM51PYGoMZIysvTlRD4RBtdW1QL+4BSWNo2zutvYpXoOQ7jePGXhm
QLshVqJuNvlNTcMMuOSOG/QULDG735p/MmzGIduArahOi2Q+HkR8SMf0R9hZ7VFKN1mL2CK6gn7X
OsxpvDhQ1Ta2m/yWtpY+w3JOE0zKu0CkeZrIWb+2I3JJusA7PtmfZY7WKO1yeByztVPU9cuifdT0
1l2Nhl2hbeQwjINM3nSkz+xGRXTi2IMRwu0fVEd/xxlzlBAR594069/AVY2XKM5/tRqNGa824l92
KZmvsTcye/9ecvZcl8QincoMR2GZ83wY/4+o81qOHMmW7RfBDCogXpFA6qQsski+wFgkG1oFgID4
+rPAsWv3pWy6p0tlQuzw7b4casYhzZB4Ue78NejSRbuhascOwstnMyp1V+Mm21XUDVRiQTMX/5Sz
iH1eGE/2lKHspex3Bofd35JeUYj28RKro++nyD9GE9TE8Q+jwiMOOYyinyZ9wwxZ+PY97J+aLh3+
+paekzSghw8F/8GnIVOgwVM5G7S9jExaSI4Vp3uQDK2IVo0aOd8nY2Pzpognf3lWy5Qy/xEVEGZb
H9aqzcBJDfzaFZjXoiTskKFIURO1W8AR7mut5JAG77llAY7r/FE6ciUNRJnVoth5mDr7/yY13xlJ
Mc6sPNBTeYnVghHee/JgTQ/0xg7aG/sMfA6eecyGSj8lccH2ZgS8UfhDqHN0d3wNMB7bMkvT+GiZ
KedJscO1wJyYdRNNGX3RJQVGc11+Gy3z1Vq8SB1x2EIApsHLnFlffaUTKPnVNI8CJAYXZRdHRQsl
1/GotYX/3unt/IDctDPX4YVV65uc648MwIWWa1Fp1T05SwP5UH318U/tz49xNn4l1lRth4yOw2QW
cuVU56S/p8a12cel1qAA+/VpWLecQaz5HK/ETwox3OE77Jb0KLG/oZPUd1XmBWX5NkxzvB8yBJIk
y11s+YVAZCVlvGrLf4Vmtxc/pr4X0R5Ju+AYI/X54mhPaw7eRRlkeuqOhrBp8rpAahWLRL+cGBwh
IYKfe/JMd7y59B9E+IbgL0qWLPMCkdrHen/phd8c2FUAMOmyl01nvzpV0YYjW4IEGciznEutpSxf
PJwerY/Oq3ydwrRMIvJPa3Uwuc7KjELXDm7JoHjK6BOVVoSRDaswT/iSZo++HstKH1Vmy8OsfzW2
91VTLRRi23GYupssKpjD1pUatIz1v6vLCsg3SWIoInWlOax/6fbynmSf96Emtc9cryJ8cZzOY/ez
cSo7RG8zd17HAXFk4Jr65dvvHRGRujLgCvNymRV6VdrnQ0hDeBi7SXGgF2QzaXru2ZmPq/AvcvBx
lawuvGR3filL4I6zwxTb8GrAS9H6hEhqM/axumWHpJqu2moYlPUsP3ERB0uJ3kiGAlYNiHlDW8kQ
xDZpcF7GjrCnW31KNHpmfIp6qUniDgecMz7EYjx56eYar8jzKeJqbpqAXNEyP9RzVseJhnsG9euZ
REt59fP6MGhjx+jEZsYkZDSuTRFkfg07n1EmhGWHB7ncOUV7K2jVWIYao/nSU4pcCx6dWCuMTnte
WooG/OyUdf25h0VN1k9AzlnLp4G/MG5XngxmJ2nXyjKw9+O9Ts3s2apO+FEQ0Ymt5hs5fXDIL4h2
7303RlKhzVG6JfSqi9aOT2xyqDEGSAcMRHwLeiz2pKd6IBsakBDHQmJ0FPhuQP+RpnXHInafmQC7
INXbr8aBpVtSeXU2HflgjK+xbkBeLjCcDFp5h2nww9OnLUqTPYyVkePrj/k6NTYpRvmw4jP07cB3
AegYVDOQyPn2O2/d295T3abQj1aqIsYJCPnIm5VFST92l7GFhu1QClin3amaLaJpFSdyZet4+nN6
QYfkWSPxhTEyf116LJEqscuTdLoM0q3bQuBz/+KMd+8F3zmQ7Aso5OLKN14fnDb/r51VGbkOtWF2
N++ZyvwT9VfEqTrVRbhKiJDmBzvXeX7POFCt0QUObz2ncYNUZdR3m3MiZKM/7nz6fHbDmFkh9g2L
CPk/RJ8btaI0MKV0+ZkJ1fOgRQNeDO1R83DPi5gZtE57yuy4XVf/KU0R7PTpvGS6vBHwhRs/lPc8
s/SDzRdkmqtBJ8n0DXKQwty6L0J7Nn8oEQA/U+DMbLSagnaMfYjSbTCnxkAPd1YFTjw70dD9gwIL
LdDtUfHGrfeUvWtgexSdGAu4mCllYcPRtGIvUlfYdKeDXqJyNWyDwoqgJnVzlJ+boBYDamAVNXBu
sutsOUZxPGWH2KOlz9RRY5N6tUK3He7KgZsgpvcUnvzeC8eV7YGjVYpXCYf6ZeqNfdmxfKAiVXq1
G6pYsI8uoiVrQKFXmJdw0NCGkWXOjZBbl/yn9XgDqIMkkcEDifZHU+6tln040O59Va6RvdUdJvmb
TjvlKk3jwBtwDBZ8as+ZHN6J59G55rwJkbxio27vfa+69NhQAubl0EghXzjzI26ld53Fb8Au8J+l
CTrBEsZXWxSnNHHEY64+FQ+rEAL6J90LAKUhfKVkFKM2U1/1REXGYs28Y8dt7WGsf7IEOSOH+yS8
+qlaRo0jHuSgPKZDrsctFGNznTNpHh3Zv7ou8RkLggdtoGtpL6FTslO2ndUMf3n2SPA0eg1DHeX2
t6UYMJiR4zBdh4thZWy5Cl6yvEhoWaXy9DAm2o+QHonO2LjDnVjvE+1Ocgw+ElaisiN55a99sU19
3rc5RxfK3Alw8mVxhJtqWfMVZSbdzqO/M4x3h1sUP5jBGxoLgNmxMmHmIOgJzydhd8pXyxqB0LAI
Yiutdl3H+23pUUKSeThVADF2Q57/w5KF21fLrjNsIew8uPYcqpZ9X567or9WigdqXyY4Vz6hiGN5
dFzJYf3Lc+VfrvxntvtlZOApwViakkaZgBtJmvvMjDmtIp6HQ5A06TJ8TExYG0uaakSWDAu2KMDc
9NnH2YPjqY3003Y7ikJpvPAXK6gXi68S6vQdDnksQd2fdk0QhbQ6mi3xYBRbIapJhwpkfMqR+RwW
7xOLU5T2Xmjpw3cK8XtfcorRZMWT2H8mFuvusNhp57l1QHbV2RXsmskkTmVhj38LP9Po7NK+HHZA
6fJAyxn3hdei5zdrmFdzcdVqlpRDzhIbFrZRtu3JW9xvJZt3fZoV4Gk2xHKcIlPHMzl5o3mcUBZJ
Hg5XIt7xgsgX+87fYeRFbm8wXM8fbyqf8DBRHS7Uq2k3fehb+iOm9a2zhD+Kw/UAiSpMG2YI0o6v
ABUcUpA0MSrA3lwkFufUVEGfL9I3gxduRt/hsjBr0QxaM71HZpE/0VQ3BKXQWdUTTKOnmityw35V
etneacsp6w2sdTSweE7Mc5HZL822UgyT4i5n8LCfLnD5WJluN4LN27zKbK7xnma6ZEv6luaBLfHH
pgmV8fT1C+YiPzorM0E1Xlm4Crj7/cQsrmtE3TpK/MhrdTdJhyCHnbKI5jL/KilpDOh/Nsgnevtp
0p2QfZcZ5E76aFPPcB3NO1YSGR0rSH5DbCHkV/2ZE5PP3KVIfbfuZwy+GTGDh6lYOiYjnT9sLR+l
mbyWVM2cTO0rbSP6CztVGpHe08+SzkNIZuI4KPW37SQtjt42epULNw2haiwHLSwV+bz4tOJllJWC
9DVD20/rACoZF4vnnJ1pm6hLv78wA2u2wfKk5q2eJxzr+aaWXaV3hOjjNrTz4c9CJefBcI0jsQht
j8XYDWYuBxwQR7nO8wHrAneAtPYs24oTBVNizb4HENzHznAPdkeJS2oqEjbQ7HZGoTvHbhhOJE7H
cMl5FDSrA+rFoETeZ0LKL6o+57Ebc9tDGeIdfNdjZ0e9EHt/MC2qC5YmHGzzwiYB4bOgbEQgREla
jca6KI8zUR/q/7711H/SG2fZlw39LoWcTlbcvQESQAiziAq4pmvs/IXaTgLgbt6fPc0VoeHTJooY
UeCzwqIvh2d6QzEM1xYUPGv4KP1ae5rZoWVwMxz3X131/rvuYmIaMjhuoxg4u1DaGVdSHCiqd3em
gPftOSB0YKRWGeuXJKbDrRIxBDuKhcKYWDPscjCTfa0Xh0K7OFSLnQsLgH+tYdcSqOIDzTiOs0ZW
7AxBNlNx4kFejEo8ePREojBjUbIrdaAJgEHb96NaeuneoZBtR+7tPMIBh7ja9DugNQ8N7RD33eSc
Mx8kJlZDOtaJoSm6FlK7CPwqVfQMynMKbiSq2vnT780uAIJH+6X/w6CVAoF0H5D8g6FUrE0aStPy
rIKV4RkPPQ/lg8cmHXFYi1qhznzct7SgwESMMS3XOBBLqdMAOgBAHiL6YOF4x1MKfWrFINSF5E7A
BozWd0v7zXHx8L6z8trNWJgQ13L0xJRBHUpTIBJJAYRJ3HeVwmHq8BTfyqko9FdZZkciBVuLCe25
gwN/QLX4HIOyx4SCCbDAn1/sMhuv+UT6NxwK+WGlBJxYiN7bBLYOmEs7PMK4N5DvTY/7EQdt0vV/
a4Keew4qOGzAypFvrqIel7G2DBkUuXGnBg6qo1exMeR/kPubP1Oq6A0UHImRtaxYcNBLEkP3mifj
jm9wPaqlw6fgb60j40laVTi58T+3H08tLJ6IjbHYTXihN88mK5+ywbhZagI3FP/ooSdcBraC+DK+
lWXZIQp4sjfHgznV5kECKYSNk+wg8HHYJzxDjp/qduwgtHN31TJEumbXD91y7TRyZr2dctoc6Jdv
BACCRK+t60DhbGTJ9qcZ6seGMBDPB5Ynbv2Ot4+em2x9b3i28Jk5gZM7m5mZr80EFcmkxCUrnzRh
rmHGcY5XIc9AW1+QPtMDMCbO+65lR2QJ9xY0bnoY69ug5nS/Ibh2WWVclnXikX7Bf0g31KgtxFWg
ukojLXf9LNGxPwvTaHn+I83ygBhQTZy7bB3ojG3r6ZKsap/r03Nsej6AzeXVWsUSSe3R0NKPxbUe
3VqtiJBpsY974JrOymeUWVRJrLaJ1ZqHmunh+ersr8IU02OrOS/Y+6yLtqpnXb5lNoFrF8MVC08s
HlKxQtfivcccFnZZyit29GloNFRg61UTYM4UPBJsFvbUEY1adSdqHUV06c4jnEoKZXV66Gw4y3n+
V2L2jZh8KZWdObXRrJzuJYVE/FLpEQjbXTlDYB0qTr9uYgI++MULZOJgmHyVY8kadAIxVun9A544
DF8V5VRgYM9xqtzIr/qVnfb8IWv6bfmTB1OG00lhhZZCiCB9KzOK7ZMjjcN9ZrIXGP7o0AXuyBUf
2VZm2PvSl6zFgiHswdrXhg54Bc9oZ1vR2FrQErTL0nbzDt/VU4MaHXXTvxVLbJRWxEkrEKt9Nx6n
cVzvzZw72hfMwrZ8Yv1D+s3rA4HpOFDSy7ikJuCprRO52jxQ50emDtxMqBsVLxZqqJhrcT2QYQ1R
zfGKV9alHD7ztnCvhgyMOpb7NZ5PPY7+Hdb0LkILuFtT3QhbQcXuaOK0qvtQd9rknNkZBq91Caa8
e2/H/tWW5X6h7HvHyDXuKRq7dxNI/F28nHimtoc+G98AYRrHRiv+schNzmjMFthVbJZqsrHNmVq0
ijF7Hl3njM0WxtiG0aZ/NAMqM9bDebTVlyjzn7G0uGP8kQMDrN24JLee9X/8uhFRieGZikL9p5zM
J2TeOuQ0N3OWcvF45/8cVY37qkuG3aG00ZNWzP+0ePecztJ1100oGRS4qbMYi5cm30oayqYLjQKd
P5dUXWfryC2ArUrPykPrZMPF7ZbjYowJT3pTHIfap2ts2o2bbOW4at6bCRDWfB7EjjAIUkKOc8Ge
3EMqrCI0mQltKlZvejUeLU9Y1POghccKqYkDKOsefcxDSUnWgV5YyeYRoadrqYNTFCqag/mGrW5E
/+n0yLC+MpVpRyt7XtyCbVE+v2Lv+27tlJ8j8CzZ6CQZxTgAmp4AJd1aF8N/t1Y0tw8r9s/FX+4W
SWznjqob1ok4WXZpyXckMhOV2iJIblGrvPZ3A5u1oJhIIwxbEzk1FURweHkqYvWBUy7HgeVuII3h
McYewfgMATqHu48o3JIHuOhu/WnK8uq2NO44pnEblfivT8sC10Nx74ydj6gZ1ClqXB2XcQCeBrmO
TRx0ho+5unY9LkTOlEpyvk17hC+XQ0dadPQND/Ee6Y0az5WNpsjqq3DL26T+tHVGhHTSWoot2K+J
iioMXgnvjszTm6gwfBhjyUDB/QlLgKxi1Hq5xYMDA9kotZ/FoiUr1cw9529SXiQUvZYFr0EcIbD4
3bHX3DhDUpM4co1wWX+ksTwmJXc+VSb0EOYm4l7XaeM5bzdhlnbgBW3IG8qrbiyfo97q59GrPxFj
dMANqMW1sYDvqO+w1L0IeiCOjcw/TKuBDTPO/xRI5x36L3dBP76OtUYLUn6wuA1BwA5RPY8e6vFK
RSKt5e2a/kVppEi5BI0S05FK3ViaHQDe/Zcu3cPKGrYz5uIS67gRxsJt+R61i6t36q9WyqPe2vFu
0lQdOXbG7UL+jofkU5FhRtDG5HPS4dGadUJCkfcrlFxNsd3TN0TsALVRfyyEivd9YbHFXMqPDMqG
CRVCLZxclEXkJwYgmLtci11tPORjXUZ9V4/RYvU3jQrYUWu+qCrCoUHrx+gJPILV8j3FOsHCilfo
wkrrb+oO+X0X1CxjElOah1gQa23nfNoVRGLDUai9pDgL6K46VRbeMQKWz6VLKzA9hH8hdy4gS6aZ
1w41LZxyOeggkozTX6n171pZF4G10iS2LEiAU1k9Jxq3qTLmW22c2x7OzioIgigTL59jffcrGDTy
po9ejGtIWlk4Sx9kBE3qoQAmANmP6RSzhUOisBrpD66hrujZX0VR41KU6ijMjIEv1wyecZvaXajs
wQPkm7o4kga245dYirvBHXU+tVFxnpcFmk+3sQdkwuHXoIK+iT/TPFY7YFTE42ItO8+r8zQ1ubav
bBf4TkuIJjfWJ7pwHmSlh1zw+WPhTc+Diw43Lq+LGttncqf7ZhnfSTI0Vzylrw4JqtmIb3Md3yo5
PycN3iKni59Zb3DwMz8zWmwvhWDeVp9dn6JPgQq/jm/K0DnMkyItU/jL3pDoUe8tc+BmfXFtFI15
gyryEAQMr1dOuzyvl58uNkLdzK3riDtbzJIaugXtvOc/rGBqIwrF37XMegqD+KT8FRpLIdkaZHpd
Xo0yLv73Ax9xMLDyoSU+Xg9jlXw1Xr7NfOm3RQb9QIF8j9WJ8ibbc8kvMSPXHTtIuR3nWGVOQh7X
tuebL6pDYXHmxwoIFPaftPDuScFL3sAIGusPjqnXu7oxP/LxZ0YECKZEN279uPAydVMRYDb+N1vq
v6ziwGMtmE7r7yXpMQZMCJ+l7bzlPgdu+giDyeL4oErro04tDz5dfDI61kyiTlAV0WHbhSmwyA+N
1hsHcoomdxPcPCwbUTbZ6dHEbEFiKY+wtdIXuDp/pDJxQXscx5NaD1WCBJyofG+NtOQ21qQf25JR
aiWEq+MKCNYJCZGbdAKMHeCn0UIi8RRqkArJC+9YYBdq18GOemn9DGwbfMP6N3O0DFa9jxjgy/sR
jZR1hWLGp0dUtTpSF2YgjlxWukOpQqWfeWFISwTeLDCh16+WlbzadHlRgPgXPijxJ1ORp1fVS6xR
jJ1pFqe90cRv7xkc7qkBcPX8Z0jj8lw19Scnu1dvdbMTllmgB6p/6n2vO0iE7Ew37J01e+iTNsKQ
+lxsIN06T3RRzi/TgkfJ/EnF8M1nTk9ujhyeZ0n30eJlNuc45rDVy5Ck3MGfc/FY2jWI83WfjZA0
VsrpcQUEqveo9dDWD+GyvLCE/9fncSWz7biNRcvU/stn0/ke2jPJnZHnwLZScHp5Qn1791pEZmFy
Lh67JVIzFx5VgJOOGpiKkbpWhxmJR2UJ5avo7JslGAvskrjliji054z7ES/DpWiGj6xO5gh3IBKI
2OowZ87XjHeA9ZLc27P/5U0DBAgsSQTftAl70fDqUDHLRM2+FvnER9uZ1OD1G8EfkUQtnKz81H5e
fVXSYjn/Hb00i5KCQrFcB+ZfYeLoFOq56+z7eHFukuXWBaknVJi1IsqAcMoBYNen9gaJi+3YGK7U
coZuiYOs61e5UwbPGpGWL5lCOQGXRAM2U4sOMV2nZ8qIBYGsOD2uHOLpRnX4VqiMz3IYDb7y8Ays
sNmIZZw0yVXfN7yQtAyRwLcchDAWuTt3au4MC6mAmWjeDWZ6K8j5RJb6Z1q+vTnoKhJP4P2TBhHe
aRdOQkb61Dnmgc1uvFcdyYWBkTGjk5NTfX+wmwoAu1mw+Rd/23QCpofP27IwNhOZPLH3IDexbklU
57mWdrMTXnmCa0UkcgfZr6OIUvyMeOL96T3mdOHrbnUyKufZTBsfK4aBqMrw0cfEs1kWtP86jvhL
9jbocoo6b5FscbkQEx4numI4VR52Dm1admAuoyq1eQFASQhiA39/TKQ+FujzrsdcOjYo69O6VR5P
zcLhi+ETSAi/HU8DNmkqKNjL7cAaIQsMKb8iJeQ4f6xHlBGcdk7CwXn8W2GfbChseJJNeZzEMEaa
jJl8Wu80IwBwkPcZ1YBh8UgrDmP50a5clXlsvifCqs4w/3E8IKM4ciHZMXUN5i7PYkNK/Ko1dQS9
5gbBh0gEPNjQo26Lw24XunDAQj73k1drGTFLle3StbqqXpg7NuHBKCGHDhyldk2F0oYOmM5FufPg
ukQLBaSh6/IZECARPO/Ek0bW15e8Y735rnYSrEE6QvmAsyXLV5Kkw/xVxeV8pP+13dkN2/ze/ovx
As+mOxY3xBtIG1bDTVZ1zW5gMVcN6OSTI+vQF/VXTgJd7zwdisECXgpP65jx5Xvb1giHQH3DRx52
Fk0WmOhrVDuy/BykKf6txOPoZ3+nzZ9se4+rqTWE4A64ox79hMp7p7TYZJfrzSm8az9ru0YXzcUR
1GCA/P+v9Kd1RzqZG8pdq0sF0aZKaiRhX/tMAJ0eOuBKgU8smFQk0rPK1otI4ifdBM1nACybl05j
/ncz1KB4QyUaDBAtFUTSZ4jQ3TN7zSbAOR6sfjGeJmguIkVDk4mHmXml1NSt/s3wAiI6DJG6cr2H
rksFhBajaxI5qbC6HxZmYMGcDG9CkrWEVzMo07uOccvuwuUqEvIPBpyL4SQO9R9gwgAeuscGRBjX
jXdexn4DtSyBnzePbZc6oVYzaieD+eGYRMjzJ2/UtD0jjqDgXgVSQcAdLT2c53bdbxY4b/FeeB83
J2JSEBioJGshO1xWngjWwBBsJGKmarA4qGX54ShXBqvDVcvpRNP6+erXy4UYrxN1aolsyRlEKdFH
Fe/ggVTUeaHHw+/bbl+o+o/VOTfL8tY7OYGcSvyp2KFBnqo8BYmuLdWOwQTcELpHMlhPY9pBymhF
sccZMNBRf+nsdAlwGEZObdlnsovcCnMRR940H201/dPHCiNm2zR4mJx7JEfmTTSDsJqNMGKfvV5X
Fm1rUVl7xmC8ExBVBie3jutLWesfE4mg53iLiMz0zfhldQ/47E4WX3M5PSBVqGvrICEBuSckNZdE
bBB1MN+cG8DZ+064Npp5+paDvWFj+D6BxMRi2xMDJ2IbYcf8j4WaQPBI720xxwdnsBJoNcaLlvu3
Iq9uhhW3ODh1LcTX/JgQ/MnyTF7sCq201I1XNek7bwG1Ug/qh4rwao81hPY/KmnX/h3uDI4UCz+1
kh91waan5xm9OlzCWckh3QffnHAvHbvN1eisFoYFxOqxbyKzW/70HkVd9cBcUtScAyiO26WEGMxK
4MZRPVIiAa4kEQ2swfVPnKTAeUEqwp9NBx3cbYsi6RHZsRPkGRx7+4kgPG+gjONzQoKg/LFr393h
5PrQmmYI49XYCzBWHIiTPyRncZaXpc0bn7S4Tu8Lwz6Q/Ek4Yp9gT/VSFg2G2+sHkREYiL0zi7d9
uZn3adPbD+n0SBMi+UDdwjiS+O7Zap4kiBh3OBQuJjS8Fx9+obTAWzub7KIe1gpnum4ZmxOY4mkm
Ks+x9tb8X1mg/5rjs55IFsJczrSnc6jSreSxoBQqWe9LLV8OSHFXHeNLYPhaG2YYYvdV/9R69YL6
l1H0EjtnoszxntBEEFOJc2yociGT4hztNYlY0NihVekIANYSie3d7YyVutKrNe9mR4uaHDy3C58f
P+EETWap6Ps1Nfo309kNGg69bM6weKh/MA63gCxVn/5CroWB80AKbkrg0S/ZOSsHMDVskD21lnv3
DJGnv3RCfzWQGSFbJlh8mAYV2bErSbZX32Ey4hGy933y/NJAb5aqeZwHdZukiZ2d8aFFhMICnN6q
mF6nhFM7/AZkjPl+qAGmaluIBEGfypXZ1Y6aMj7UujOy5wnxPeEno3yj6TeVAWyWw0rPlFXOmrpL
0BzPs94+WUlFdc2E5qmkf5mb4cEwKLnqrHYgSu2+M053uE+uXUFmg9ol+Aggim8d1tZALupOa0dx
TmybZLYz3Fqyb3s3fzC1BzpFoT3q6GxW7x0tZqdgbTVKpBJPJ+IGDFjM7cKv4fn7X85Fo09YtSjh
eiDkKwIsGbj8aDztt2AfpCC+DlxxWJPg68xccNa8gupNQZE1goadXxxXXSjeXSW7TxQ8vyOzDwXZ
ubiapSHEaByAMPdanescPatKglq46sDhCZeli5WzYtmP6PLn1xdq1Dy6IAnZB/Dn+FJS/5LipN8l
OMRZ4CPp/f5nTIfFBRewF/zmuzftauMtDzk9ps3ak6ij95y4YvyCPQkALXjXnvAUoiAMeT5FJrMs
jwhV5Tyf/eQPnb7b5KL+zSCGbM07UMTcP/Le6h/xYJuIbCnvy8qQu98PwhITkuuKFRDrK5xIDOsF
tmZnnG9F5kUrBqmTxPH60tfE7NaWHh4BtaKJiVkmKXSDFCvvCwAVzgOr/qRU/eSPIM1MTe1+f2dD
NKQsZK+ucZN7vDkKYpkqrf8o/xM3M4Pn3PSHX+oAc3MWAjwRUcpPMcj/MDWznul8669sEonX0SRy
ndNy8vuNUc9MKZDpPoh5Wq6/llRYJfbuFyU3YYGgxMNK9mQdK2BJA8I3Pt97YBL2PXF2GcZQWYgK
UVfLVgo/pTJzc2d24ut/+LXKHuw/DiPzJuUy6TDNkywmXIZYOoJW8V2yYh2WMlC1W4rm94d6ReRJ
B+tgjPJhZZfyPPuHfmbpPOW1doS6fdIpIXlqWALvKKpgh6kRC6at9/b788cSi4Bvua9iJrOY4EOy
tPLgMuMoJPbolxzjLjCNJlqxwhZg0e/fVok1hmnS8NuYM+HDReUvhDkhhaUFJtNffq+uCGKC4iCP
y4uambQUYY78dWSe+qkbZgiYHrzKGrUcEtpzo8QT+XVS5Z+pb6lgb/yehB1BnMIl5MfNY/EC6wnN
ye4Pz8h3u9f1k5gxUWED8f/09UluMbsRePZvN0pFtUtUjEnMgASKHZGmDdrKXTBPFzdD7+fQJvxw
sRsXPO0yx1Rz8nyc8MNpqhHfc2mRdEPfHUFZLRVvpZKgcGgY9c9GALm0WwSPAA7ciHXJ8YjSKg1Y
/JD2bXaHSxH3aQqP36EQ7mmyvf2SG3COVvfZ+A1R9lV3X/NPvcSV28Q1RB9z3bm6kP/GGI0Yt0L6
WBuzhc2Kry53WLfM2bC+zXS4r9X0UKeqfVmgU/EhzcmtqN+QhafbtAHzS7OmowrT4Ty577plc4IZ
57bajf9jiPRGdW3jZXnIO8ZsuSaEbqrlQty9f5Q2w+IvPclInRGrXoOztqySvV1jtuLR41yq9Vvj
31ODZxcEdLm6sHA8u5AAwjT1m1eTHus4Vs2DaRYNXPmKF9KgXMgy+RZxJ6eKx441tt16R01LsMxu
m25zS8aoaVoeYPGzziBX/4uHyRR2KifNb0aZK2NX/RJZePtmF+xq8mqyWdhl4MdCOeifqE3VeUmt
mfKV9uUXsO4uGcjH0rLvZNytvLvcB03UPAcso7wsvdzFNeLNsqTYH/vcJhg2GUimSkcNf5fjzPkx
H+HSwAKacCYGGdixfVkCYiYHdy5cah0a3y/3tgEQOrFTubMTPz+LmpF44AH8YLEv3jLQvx8q1oSo
bfOVv6CL5ZNcw28sUaYwDiz05l3DDXj0lkkdceJWHJM3p6BdLdcerSrdwsAJpCzDcu+nLZ8Hmjzd
xxZp58nVzEgvUw7a21cSpz2B9QJVnv+ObAiL2ztNS33aKsFjEgUxZqe91STF96OM2SQv07mxhRH8
snoZ7Pygnqaaskfp7useX97//9mJrv8Dd+Dey5G1B4fn8lhatNZxtC2IvWdzIw82KmQ0NwY4eGDg
d/yLfeF3l19cdbfVTdQZgk1VnzJdvDbpsP/Fc0kbh/0vkW6uKpwRw7o9N9LnuTZl4EPB+X0gEqgE
fVGXe6cvsQ60HH+opeCQ3HhoVgQ8pzn5H0qtqaKuUvr192XbZPaXGFMFySOfrsP2w6iTgYLGbRzz
/p7VyJWX9PZ8/38/VN67azb6fTs1TxNaAvMS/5ftxF/tBFLo959WK68Z3qdxPx45ESxvVuxJ0tYD
doSWi0AstvWk1X3UDVJ91AMzLmZC65Y0VXbFw8D/oRA0BKY15p7XwcCC4M3LmzAvjkr9U+2O8W5N
qvytHF1WtY7GyUI6BqLEVtFSqi8Ve9Z75nZXpb/NXZz9QLTBx2EgUf+PGtQ3Ap5a/JPoKWELhwQA
7TavmgZDHCvKOxqvcjtSNd2c7A1aB00bq+EvQ2bAIBAYKOuW040b3tF8EYvxWlSVdZPZ6++DNo79
EpJa/+bKXN/xTPHv5zbmD1EnD9AUxZMJxmIq7AgcMC/9qatvmMoeYdJroW0l/OU2eqdmxB8TEZAz
icf4WIP0o9VR6O8qmR7mLeSW50t7WjQ3fakX/2kBwn63dEb2MmYGKpubA3T/P+bOYzlyLM3Sr9KW
60IaxIUam5qFa3e6djrVBhaMYEBrcQE8/XzwyK6qLOu2mbLuRS+SGRTuBCGu+P9zvjN905j8cCYz
etOXLNVHBu7GVKInB7X5Ie/jgtobrv6xBt6sdOBGC09DUWsTm9IkVb+WkYwvdcFgXAsqugMz3TYa
zOsvNlokIQD4/oRXSdZIRKBxe5QIwrI7hRVWeYI7F9WUuzFm6tOvCb90OhdlO80qjH5Kw6H0hoor
Wlv9ujj4pXI2xVxrkgvdeZLZuLZBQ9ZZe48oOqJy65WnPsCxgva33vtirPZhfHiMJ4qf9dDoCMrM
YhCECquQWcqDsnkA2sfBHbfUKdg4tLQY7bgMP8EZXGxGrH2JaXCmNpWzVdW4XEppQ0fBdr7086o/
lMnPxwonZV5j+wr3SZeNvYoTLX76Nb/nsT2cc6d46YTpUr9lNAoExkAEH+XSiLRrQfrO0dEjcY3o
vY5WQRSJKgaWpb5OsabdWiSTL7LG8PAyDDa1x8HbclNW89b1knmIwWRB83inoqg6NV5OX3yyAdFL
ci6/DgFRoYLepys2hu0XrwPiwElsB9alLoqdEk2ZKqhcd1YgXjzFS9ZaSN8RbQBMPLhCBUr7jVtX
0YYplsITMCPO5fQiolbOJMdMIQv5xVIwoqWxh7CE4R8fMVqqKv0uoBE0dZs/+5V6QAJoUQOy+IwF
/FzBGf+cSfZWSiSwuRX1PrKy8oTrjT0DjwNjyfCGxxsO2/Q32biq2o6UTR27+4pqgbYvcouYSbXa
P7gxrVn8gfT5hSQz9EidCemn80SiYqbDT/vGLKnsFUTTBOJ7TUuAx2r5gPzGdIQMkmQvnV+ALUjN
LTKfY5QExfyBkdG6SJz9LkD1itIPrftPgCI8HfxDmsEa1zSYiso8PQ5Fo8herDt8awyrHlHGLcZc
ykmoz2p1eG8DerdpXZ9w4Zg3V94hHazHJAq++UlOqqnQqE+GlruKVfop8GvWD0xq24Xpqo2Nc94S
umdPsQMa/sgSAzYwVFJ2U5y/jy0L9hnScJF27m27t7cPgPFj1DcD1sqlb281lEh4KUNQPCXMY3CB
AB5rlpOPfVvR6focsQTC8WmnhpjKX9ZJmK+n4AjMD+FPFaRfjv5/1acsadH4GRtcyCjbp8yBzpNi
G8kOP5RN9HhTNv2ys2hGdw/ugBYlWxlDUURzFi5r4UbsS1giWzV9DkgDNDTK/rNWEbVksT4nNIko
HOKk8+df/1RwhlB/qRZaXpovhkMojBuR9YvCwXzpnIC+q559ZLUd7zMQVoxGbT5rM8tYaBMC08Sw
9OSF5fde4H160CaHCh2LOjTwf3PHvg114y6q6ie5jFhS9YQPhU6bEETtnNKjpInToaXF6LdyUhFt
Fc97NiEOnSrGnjJz5AE5Kj/aUXfJper+SqHi/LBERwwSYlqPbFOsBlaIyLVY6UgPJdFjS1A4trol
ckQZGySmsteumSeopMblZ1EOCm14uBwmOM1ZxZTzGCsfoyajZ5G1Oi3hJzBq+ZyNIOlvEsqUk1M4
eBxVogVPiHr9RVMAyjZtWElSMVxYV/pG1UiHpmy8SoaU5uoj2UfuEaKkGxc5z3pwrX1YNOFz2uxZ
0RdvjUhZ/1RW+AwQxP417ghugOmVzWT1CEe/Xjm5K+Y8tvaqcupsVygZj5Nl3AQ4lLIhF8sOqu+4
MveaSq88xMh9kp7zE9OZTiHO+plBKjzXVvc6hqJdQWGkNOAJ7zkn5rMLrPWIkGWOMro95Y2y6cHo
AQCnE0rvCKdnEoqj7rMhSwMPqXYLSm5awCsNcSSPQcVXHWYLs1nw6I5HXx9pJDKSSZu7uwuGdVay
qBosTM9mQMU3y6xth0BmL9z+wyfw7sk2R+eJMTKGAEPPK2GMvRWMZ146yudaZ5PqJOKFYSv6ESbt
RaSpgzbE39FZGxYFVf3NUGjV0eG2ncUVrbM+b+3FY7afmtyU2Yb945iH5pY5fXHWqpLatMa64JFy
YsC+346Nun1MZuZkn66EymNMaplOTMuUQfL46lD676TFdOAdXckJsZ1l6FfXXJM6V9lxd2YiLyLR
NyWYmB9loV9qqWACsLpdqOMFd0byr0nSRH2aPg/eMAKKYAWVsP0zJ8M7hCODzmIHAATi4lWDzrrj
gUEXNbas0Q1yV0y1qy5//0aceOaGRDXKkmVw9qaSwpB4P5GLEdzcu98prxqrSuZmQq5J6B9MnLpz
O3WcHVvKbx1yG1rjjF2KERNVVXio/aZVRZA5OysEuyA1+2Jk0Q0/XANvxncmsxjDSW0Fi6yFFcB6
f6CA3FXzTE22QV+TKdcm3qF1kReVTlycG5+WrM6k0cz7ojYWuD/f0FaCmMayPTeN8ueIAGGboA1k
3vIddnLB4hGHkroK3V+yqrZjhDWS+dFfm8QDHIqsY5lDNwNLAqT0wguQy/UrNe+HjVIS8Tax2k5B
lZ5+IYlN4a7aICZkDRDstIGOK0qDcH5QMk1Rq9B2gsmtwMYa1BVdlYgMpbK8W/EQUYSjIqJo0Y4T
A42ixcv6+NLgtXcTOs3cTDXyuWx2yLUbfpRdtk7S5LWlxXlUavMjtqgLFhHjfqbd0AbKu9kBiMvb
iSj6GEgoWR/ThqqwmpvWcxyphzCA699kJhTwVKbbv7CE1X3ZI8G0tJvjXYOentPRMj9Hh2LNPEZy
V+IiW+tlxeRzjr2j69w15W7rL5XxUotnFCqzSrdmNs57YSCqZs2jG8qC8ZYUmfkuI4AevRmIlWbd
ZBunWbR1iWf9Y6gvdXuZCr1/UfUgsyk1mawsxCk3cbkryU4jVII6r//S+yZ1j3FRsuLq8TGG8EcR
b5c/oQyFY7hFWLOh2P2hupNgtiIDoB6AbZbOLDAoc0hClkqjfiFrkj5ogHkQcfq5bsQN3eYSdxYz
T6TfZO9+Frq1zHK4QmNeKPPYN8910ex1QCLU8DkKEW0SvKJ+3oHGs810RufyOwqlO9mEXN0pD8nJ
zK1hRxNoR6DXjeU1aJuZqzLlR151Y1MJ+4iuMe7oxs2faxwX4Mhi/CMNRZdhqWDVRu4svRhXe0BO
EaRUzaGzWRp0sEZyEUSqLX0NUTvKTcVQSRlzuHykiG6y6v+Rpar/cziFrpqGpmo0R4Vmado/x9Zm
VVm4TR+VVLXzhaTcdRymD7FzjmuW+6UYCppXfLC1gg+W/cenj6/5DcmXqosMpkIHf6B6uzP8EsiB
kiUkOhgq1iPTNC6/PhSsbnPJtue3KVH7X0oVX3/lx2/pV/141fe8GKqQkuL/+d/f+//198/+K9Hj
f3qjQ/id5l7+s/nnXzcd899+X/23v2Hxrfn2p0+WGejW4dJ+VcP1q26TX0fqf+XTT/7/fvPfvh7v
8jwUX3/97XveZmSvXb/8MM/+MW/cdTUBgeJxSjm6P37HH6+dztlff3vib+ny//BFv4LKde138nYM
19UtbeL/qryd/Kqbv/6mq7+rQjNU1yC1yHHFlHz970Hlxu+6xW1lO6ZqCA3N+N+CysWv9+N7qkNs
GtGwvz0uFQd3/gUW5tz9Otg/Pv9TDrgt/jnPRHNsSzc0lzwgAheR7fyZQIwdwhGpEJgRUufLsGx3
n1b1sR3U4t7qF9z/pLukUtI0P4D5qHb4SoaL78TUUqkGzwTNC5qtq75hRanSolmoZX2oHEaIqDeK
VUiY8rquxs9UWMmLLfaRGqcLaqDb0j5KHe0CBgRcq9ZHmuqHTqOipddlvgKp0c5AmADsp+oGOwD9
o6a+mugS9pF0/S1l2TdOEHDLDsW2WvLjujSIx6sgR9dTC4q96fHxIabxzKoqXteBMqx6Q6kw3Y7p
vV6yBu3oZ55VSPdIQRS2Ja5+UUfE4C6p6ws9wK2BmL1dC8QPVrQZwYc9Ucu4CS0ITprD5kJp81OT
sOqO8ne9Q1FttRMvxAqRCJAbMW0zS9vGnWo3yzxh8d1XrOqwMz7Fjvmk5x25pVrHQqiClaPa49YJ
TaphnbvUaEltfRn5HK1nHxK5HDH/NZ0Mt37j2YjokJUPuMLoZ4kvZvklSD/EcZ1qzDyntZajEb/V
FJMoQeE+QLiD7cluaNZo9PukkltsLz0Q7wk2afLgl6ElK7rsCmyj9klpk1XeFS91a1F+pprJZn0T
hpU2r0r3OKJXGMBsbCMsSxCi5oaJz37QcD8yF/RL1p2AWifViZOAYsDwwE4hK9q5qqr0ySukThEa
4iUr/Plo0LMMU6Naeym7a3brC0GvZqYKMi9Hr51Rn7sZ9Q0WObqemNKxpjUfwGawejAHGJGBlCe5
DLl3MVrxlsWQiaMGmkVfovwi1q2VO6/uzJliC/gQmbrMRUkLMqCQXYEiYtqTi9Sx3w2/kGviKLAl
xeXIrmo+2PLShNdSQaXgexs3x4fej4tCB1FgJIsk7VexUa4nVY7ZKfsaG/kQutuQ7SSdrw90abc4
THdRmG3rPD8ryYEN8Im138klQQb7McgDauWDus49Z5Pbya7Mu6NTOeuxzXaAW+gmihNts0WSPKuw
vNLLaGY7dtNEluRw9KigKsMC1uHabgjVTfYBOgJPZ4avwZx+VmhsfIBZuvSXrfVGGvET3IYZpdTN
UBpLw36wB/dTeEDVTMucnGZvcKWjdnCa8qSO0drKNXZQ8avZZ0sTv2dC0IiTyZVHIlhPaQjcxZG6
/soj+E3HeOZIODeeWMSj/oREEzSyt+sSuY2RFyXAMjD93lW0UGbuHv1Yf+ozIjWotBU1+AbKVVj0
MbmEa0HEa8PfZOntjGbsyisL4kQRxstl3psrvK0L0nvQ0jgzJx02blw+uUO3hHMg26m8PmxSv1i1
rXruZIAFy51pdYFMlExOOLFW9QIsDofwlBeB3rQd5qERHEtN7p2wv0xfT3XzpCnhZSCcEwfqytHf
UWKuMFwt9dYgEE/Mpv+ndQFMLt9FNeQTi3cPwm/odmdF42HoT2dIRBfCppwAy7hzF3QFZ46uLko6
oDxNLGhw97JCdDscpSvlVIS0D3siQ11ylT3oFsPW0Nnhc6UJe1jJIN+sptMReUQLkjftGsUyjs2z
tSuSYuOGiKtULsYQHBvvG62gXWQjq+CX5T6Jk9Zc9KgD62gbxR8mQN3B1Z7i0XybjhLf3G0kuoo6
3wqpFnIFYynUkEl3S9f0y1QZ0lDTu31KbX9bjgY9bXeHKmFrfHYCJMcY7+wsfY1d+0aMJZmP/rJk
USZySWMG+rzevYQSN7BCyKvdL1A9t2lEkZwjatJtnvbLPoUOjhhLpNZewaPcKLQWEEnZI6BxzPkB
kFRa+cwt7uM0IfuZ1+Mhs7rlmIYMfe7Wxyw+ggCMhbUvx23CtxojvFCxf59u5emcG4SLyOJsi2sP
/dmUWChxLWarUiW3Obhpnrs2HML/IuMUa8UpE/amqp1jkaeHgA7nKE5CeLuREFx/N7jB05BzF9Vi
P3bE1oTxxbR1tnZw0SaiVgCKaPjMM8Y/8EOtsoYhevRptaIP2cI2BXwwLNI6WXSNxw6K/BWL4U+h
dpYuvQStQiRXbNeXTT+sW1058N88p/K3Y3OK2MQ9lAwWPMt12CFV05eWM669yXPpj69DbyymgXj6
HOUQaioLy7ex5EYgBjlZ5DyP/ihWWZ4cmFBXg85OuZ+zeCemFPQv39ZiMbcKyaPPIjUmA6VBQO/J
m99zYsiF7WIcEda+TiyYd7C73XRr4vEv6rneqZNNZgeFfB2X/XfHiedaHR5NqZ8CzX8x0D65cYG+
OqiuNVIMj6dBKvgnIuSL9jYAcEEoMLj19k67eOfF1t6tbTSQA9zicNnlPeitGtMXvH+DcTp2dmJE
OeiZn+TPAIux3IOiWnuaG2R8JNukeC0rdS4HZen66dnL631d989qjngG2LOjPpETW3LUTvyplMG8
aIp3xe6hkGDueZW52MVOtIy9axYLChLBBRzBuUmLdx9mIp1l2hohaEQ0QDSwcfNzOEBcyKaD2Dui
YlT77kXNnWugwgHGcYWRZD9qgAUxaE+BmdANXXHgX7bL5VSVpTMqS6Fx6YIfSsMg68ys3mFzVyx7
9QeK7HmZo/FmuBUEfw3LGrO7U7MGagMkHAp5UateBzzYcUkSdUMJYxEN4ZqQERA2aLIj/VSNcitp
88cR5xG/ceco85Sulp8XT0j2FnGANZiFB4IWPaF2SM8+gunBVhoXs4XK1cCBQGz3HE/lFvHMxm20
g10yECXAQc1oXbXOttaMFRZBFxG8Lyk7DiBQBzBtzazlT8odYjD1OydlNp0BHbRilkL0t/tNl0JE
6i5G0S8qtlnxpI92kmk3N/WhJsULGaj0rl133pfN4+uBFWG89bep586VAd3h2un72XQXaPVXmxWo
4xw8BBCkuHOcvef+KFpBi4ohxtSmR3NuUusbLPdrOpjEgVvt2wvnfQCdI24yyDZlPxxqhdhUrwXM
raSLGHRy9Rkk6Tk2ostQYuoq3frZTHhPzMGkiN0gZt1RylzIg9nb2PssZaYzGADfXYfJiBCrnvc2
Frev6f5OCcJLu+I0tsGrZ56VtFhLoSy7aLjYbXiN3foaOeZnUK2tLj56xbAzaEHRfgelkO7QH+w7
qPOjvbWh+RZxvyohAA8RIphQBbdV4hywN75Lu8KwWIkD1je/0ihd4GjRDOZ4ir6W6t89xAkZlg7i
M475lPGuRftseCGqioEcITr+Ek0ftjWLknaUS3wBNxNZHmnO+wavgjkKipur6IQWKTVfNcKzS9wj
jfyhYAyJWAS26lPBWkQjo92PzH2QU52tWddQUpgnR2bZmLRDIMEnA6MbIAEfPYBSjoc8MYkljhcZ
NMUIVgVPI9azfleSnYJVBB0gA8Qkjpdpv0UvvodfsHbjbEmOysbhAYIzo7vgdKxkFmBEJvtn8oE4
4CjLfov0f+OUyZti2Rs7Y/gcqDRr/tWjLJFrKNGctYH2ONZrinDds2Zh9uI8D4p7zZJTI7tTZthf
VtW/DCL7HMLi2dJZl9H86SPtR5+9lU0OhJs7MSjSg2JWgKYEAidKH73lvxShvQ5RXXtR/b12gS+a
rDBkdCnHeEtlZ+6SxaDmwd7DMisyuVVH91kJOQkTjpKx1FDAXY7KegAuYqfMjIa5arv+oLisUk2W
0vA9SgzRfQZZQ7l2Azig1Fxpnv9iU26Zydo/Y1sFrl3TAss+rWhp6OVVF9a76Qd3J7+D/SFWbSUs
ZdHaNlaZqr3XlrMBhzUwhJK+fQMFi0UdOd40EdIsunuLXuf8SWLlW+9eNbyit97L2noHov0ai/ht
AIVayPoG3ehooqdO9IvdZG9GThqc+RGKbh+W/jUY1R++fA4sfWe5kkfBezFx0Ohp9ikIkm00bRm6
WKPitr1N3+hle2f3UWQxy0/4bv3VS4Z75p4i0N56mJzVKH2DsH8r0+LQYICQbBjqFDqkQ9ogDVqZ
njXRHsFMXSlh3wa7P2X6zyFX7sPaHmGovhIN/yHL+LPFxV5E5oRmO3Qqj0zsP08z13Sc01/hqijT
FXM3HRYOhJ3lf3XsLKDSPZeRvLDivQKUp/OVrqeXIZK5Ty+LB+/eTCpzpT6QUbmCWbOuEvGeuPHZ
5ybyOgsJ8PhqyObKivmtSKqbE4EHJQCsQt+Yl3Lrle2xqpu73Tf3EIlAK0ZWrCG3OZhW2dy6ODnn
hvZJF+nmemc96KGLBsdJTZa3z304voI9OPYFPK7Eeae0j3h9M+jyNfW8m84yovII67K+N+wA4y7H
S98tg8aemeZbYuGQSLV1RkKpbVKPt5NPV9RnN1mWvnIpK/OdrfMtq5V76i91oz1PN4VIvHvkOO/T
ZcQv8AxgBBxKyS7mPIjwbOo2B9dfpkMwbeXe6cmhqL7FwtsAtrx1rXXkab7rTnsFYnUB/7ALkMdP
36M8zqxa4ynvrk6anu3KvxoDN1ahn/xEXmGpoPn+TqnzIBsCg0x5Cyzrndj1j5EAMrg9/otnJW+y
Y4EfhvvO6F8VIe99rT1xZYGyrz0PqYVXk1ChsBB0bolBln2rvaJeOPgKGQHo7nRIgBw4yZq3qPQO
tAhepj+KwM1dpX0Ehb+XDsSnCKui/xI16U6G7Q3TQUEkWZG6oMR4/8qFCU2yCAVWLuR0kUeK0pUj
zxp3do+DWdrfwQIdpl8FpuMIgvs8hv5r0St3kbVHzX0NOp572RxtlYlF9WHzpee88a+pNFFx+LMq
+3XblI53a6z6KHrl4lTyqvAX9NhijsnRh684HY9ql9sMHxHbqvfpR/GaI8VS7ir+UatBf1gH14I0
EVUnWLmW+yFeWViDE6sfsUZWuz5Efa1lByu7u/WZrYPjNKggTtMfplUMk0gi4UEPJ/U7VsU7kwTB
iX6R7CiLvkjvFDdvOeQ4njJPLqj03KYL0Af+PaGGbDdXDQ13jOoo8dneaRxjZx9bTbnYiXvT23oV
BByXYR1txq0+GF5jnkglsvZBwlI7I2zSV8+Y3g4j+thYfU15QKXK3cAIWoljj9ombrwLFLO7ZGVQ
avXNcew99yYUSRZX3HzTHaWW/rEym5dIBtfpiWqFd3YPWpbjh4pZDe4QIUvLu7kqD0ySnPVOvk5H
P9ASwQdMSUc7Td8PRufmp9ornXK4Eeek4DoRb6jW5sJp5CsQlVcX9yngvGMcuHfq2OehaW6OmNDR
9jI1+pswquc25h5ThlfHaJZuj0thsoZqMQ0IFbNqjfNISMTw6BB4SkdijQa1u0YeyMZUfVJEc21+
VgkRWEXw1lB3986NkIsiIDknjz/dsP6QjbqeZgej/9Tw0Wa8hU7pRSPCKCKftma/6ifODMbm0+io
Z6Vs7tMxBbb9LmK2olRmHJuWkO5hn2nu053d0r8y3GE3PavYQzFb6Ds65vydklYDUyZAlTxX6Dla
x0x39w6dhoQYF27tiFvc6OMzEtpz2UAurgwayi0S9eke0F6nsxvY8oyl+q3I23vjVh9CSopG8eNz
ijZQoeiq0757DasK1SIeiPhtpLDDpJczhXsHtV/ryo86Kpcma/MwY4Nt+0cnzs9hDvXNHYrvFcuf
RNOfbBTlszIvThRONwSmbQyKiqjKvYruEgvUvhGLpiO4iBF1EoA/noA4QDJIyTPu8CrjRdBf8pjb
mvXgdNOQ37xO2fPG9Fpj030G1UcLangyvdeKKkTTHuEUfaQt04Kvrqf/t87Ewo0XcapgijQwKzJ8
22RwinSZZTuJejNGteAY9rbP8yXW6G1oyo0yJotp6ERjuEQHWVjAvdBhdT/bNKVVCBYZvEKjmEBj
qqdQnAaDfqvaZDsFY8zMYouThu6u1DhsFHANS+C8b45IFmYKrieuCjUR/wjqbDlkAlyfgswk24Sd
terIjXQjlr24/8Zu26r6KaN6Nr0djx/oTLGYyLxam1csPREtKOs+UM9SzXZh8WZkVCCsRddjvfKK
taDsZBXvgXjuVbb1wJM5z2UJJyx4wi251sjBNSB3UMabm5Qbp7PVqFyWZNw10K9Su9p7Go3O55HM
xJG2oUe+dR4ThIxzOambPVoB0Dbu8/RKxilgHBt+f4FDaLIYRmWN9RIH2MDujO3UQHuwRrIv9XJR
+OjNE7HErbzJhpKF53E6JyhZ1qrMN1aO8MT0lrWd7eIa1C1UtZhQht4tUMbv1YTBFH6cqfzEG3f2
8+SLljfmKi1dKwRozNW6e1W6nkz1NPxIbIv8RHsfxd2ObFeKUq2KrjgtP/UIuU5EFkLSilkIygER
lvoa9j24teIQTrpN7kUK+XR6i0KdVZE/RTTbyORLjf0dmrxI5M+m535peGCXRl1bCyp+yA7Mi1lE
5SaKXNqN/q32AM6RCOvhSViw4lmbPhoYD8ExME36lGYMOtIgwriWJzKufrahFy6yJXrKaB6nSOsL
wTZ3yJ2FbBMSrAr5I9eRmoyq/hmSAI75/wMxyM2vI0w5S/SyB9rPANQB17mWmHeGdlQL+9igrp8X
idLOQFhv4pG9tEJnj3cFXSqMH0kd/fTZIvj9VqAVfjLPQYQ6BMGCBZuvWIqBQCQvVV/tsX0ru/gV
FSwebKSYVpkepAtFHKVGFIN6K7SUwGiIwb4Nxx+FAHVViBIjCD2MU81JoilCBEToayE9nBaM0ejv
RO8oq9K1M6Am1lOu4fkjUXUx6IqzCDTORmOoDolLoPZIj8V1rtEz5YfiPH4zx+wWYoXGgoBx0zOo
aARTUnqBljWYUJ0YVwevEti5pD8voiRdyQj9nKsQBFpRgU8V8pA6f0St7cC/gFUwI7Xgp5T+Bspc
sUgpKOD0IFpJcPXw3S0rq/mGrf4Ob2EtPLTHKHvRudwtCZMXK9E08fbz2LDGmWvaz9gS7Lmiux1V
WndhBbkzRycEfXG46RZsX/D6Rw02MEwI4pxKqDtmyNKMdPNZKpIf3JXWLBk8DNgl8BlMhIS+/Kw0
BBN97czK90zDlBIImC+Go+zargXJluIn6in/1RJleBcfyKhD/+LBsfrXO67/bc3U/6x1+z+wl6ob
NB5pTf8nfdRnbB1t+PWPjdTHK341UYX43TEYkUAaqoajOubfm6jm75Zt2KrrMGE4NBtpX/57E1X/
XVPpkNOcF6apEq76tyaqYf7OCk/oAKZs81/pnz5a/P+Y3yoM21Vd4aiqMGFBGJNE4Pu3K8CB+q+/
aX8pqgahHKtClt1uuyaFklpvY+8Sz8pZfIVqg7onLr7VZhdFs8Qt7Gk6xyXb4RgTUGhWY6R2rMT8
4qTrKlnBd5yTaPWQABdRv3Mo0TOWar2+UxGo0IqMP/We8nyatu3ObeRTqQQ/fmUXaTXxr9i/qX/1
XnHDlTMRRyhwALSd2UnTn0GDDYcAWSTtOI3Iq87t10FjsgLmmx7CkyQdq2WRlz/Bn+aTzASyVUNU
aB5GsFp0XNO0kZddAjFsUsXSbNBXSuQZwOHUz0zGh3+4Bf6D7rSuCpXz9+fzCwHNcVX0FYKUZcv5
8/mNgbw2RMoQU5F1gFd605s9klMrHWiX4RQElVQIMZVWfoYma92HhDTAFNwwppNBltx0igILhq3g
XKDiQ6pD0iWoGGKPMzJNGa6TdD/q+8cLs3YUz6U/iTGMe6+/OEXaPJGcly0LNzReidw7E61QXgqy
AmZ9D0mHk0VqfGfp98enqZvVW3ABtXD6y8iuYZmQW8y/VC6Dp5pPSRzuLIKfyT16Qe4t8ei20Qb3
bHhDUJdufWwdRm6idF21VgrWLiteyVGMD4HvSVpnabaodS3fTvle1FpZHet91r8Y+FuoviTGipgI
644voo/jYB+YdFgMw0ayRPsiMGtWdxl9eIzvsbVSiW1w/Cp6a6LUAPI3vW3jhm9h6ex0vFABRfYt
4QooxHMu7jovq5y5QHjDokzxnxeyezWNgZQQQw93j09zr8c1IvuLEQh7BgE1W+BKJVDBHKO5G6Tj
B+GAK9MBf5OkdbAhwTrejkaerycq6/THMl3ox8hie+A0T35rB1xX9F9mXUOGfESJRGXnzoFCLCVR
F++RqMoNKhGYSXhDwRC2FKKmVGd8BnGyogdhHKRYSXOon0LyzFJb46RZfbapR1MeRWV6Z8QDc6rA
4pC27nsBIWRvaKmx1EZTX+vNaNYr1Xa1eaiH0IRRUewel3IUMJRtLMNuDisZEsA9UsutXWIpotUP
ihwH/6HX+pvu2Pra8kzz6fFhVAkzT60cAbfdH+GWxdsGTs7BDXxzj83ELAtxZD7Cw0JTiNo3uE70
BWhHa+XAFtBDqFoSjtHW/rdeGfYTL2eLMtI+NFRW18AbQCf3yPIFtjQcYuXp8ZmC9GDbOxRc2ehC
8vCacoHFtZuVphnPHtJ7Al3aOW2n4FAlxtFX3PfRyavjw5TTt/atQzV5BIKg/ZFW3X83Ar0+5TTc
qsIoDjUxIpGsykOrUcd1UzedB9UIWJsAdXAOKGX9wPzRqZXxlFvJK2tl9WC07Ub3omJfiu6War57
i+Ni2yXVDx1x1TrUKkQK1WieBtIc6SB9YzGDxcvhIHpr6D58KiwmIMvOzMvDIx9Gh966HcmMzYYv
e6zfzNINbgKd6TxigtnTg713sA5eotoOV2YOhmoKoFljd73JKUVYr4q7VsirVznY4eFxONMHfzQw
E5I/Z08OpMLFcw5jJd7WTpdsDYetX1Xk9plihn3uqe+vashys1pgEwVFsbPwIR50RZdLOVrkEDS9
dyyiCoJiQ6OYT0JMkImudofK8uxzqw06QoMCENn0htFU7o78SYnMADJPgmDYqplGxdTkRBOdbEHA
UlscRj00fd89d3iJCALqCaKuNOfMROOem5yQh6Ggbf73r/lJ526Q+oJMmX7EyBD99pLkRvhaBJwC
vF27Msuela4st95IH/oRwglTAJtUHK8e30xw163zepIXkr/D1Y4TimX9H//69bWepe5IzsnRVLNV
a4b1T3qyhyRmm68Qk0ImDoFOv0Zkt0YCrkABAKqkt+8pQSDSYuHosotdPZLGzDjVtlE42gsliZVZ
1FfFlRZ4Pq9oia4b09dpdmPQxlaczX3LeQ3Iilsqtq/CO55Uvr2I9IXlucr58YEcLPKYiQftQ4sN
nqKvjVq5Nr5zHOxkKV1xV9jpAX4o711NgwNrnyhGlDXOhdxivPDu3MKYU2rNbkiCp9rQyVof1kH5
UmrZVeuUtQs7cLT5Uo3sm/yEAYc97IkNLO5ZSFvU1lHHK8j+ko+mQw+rJq+5C+c5c/8vYefRXLmx
JtFfhIhCwW+v9/R2gyCb3QXvTQG/fg46ZjFSTLy3EKVWS2yS96JMfpkn/R3ZQZC2zaHXRPOZw2Dh
2tJUdjJkSRboSybNrgtJG/GpJE76giGgOXrbQZCKGPQ2sbBdQg9Koa9jJd1MPYdiwzwaytu7dLTI
zGLHghiRscKjS49sA4JbbBPnVKm2hB848VNoWxbc2jsjeGhiWtMdQEcoLyMOCYfxdOPte8Gz0YdH
4TDCrLzHTDECDUcG5uWhsncz5bS5rnfMN9gvp6sp8bMmnLkVje1kf9BshhYwQuhtmyjad6U6hD1t
kX4Lr6hgWpeu+2ikQ5zcOz/E5Qcxe8a9lZbrvqcCgvhO77nbGA49eLHS28ruow/49jQXHrLm8Su5
yWNhMHiTZIHjnPl6uY/MapMacm1HIY0s9TUjhpul5g677hzCC8YNYoMet7S57RJ7Hwu1gBeYiPJ7
lj5bjC8rh0yUpY7VZO16Q29yRriztilgIFqv262o01dXwZDNAO3O3L6FvixMpXGZwlLS2iDvmPV4
CXvBvqHPxpS9NqV/G2gtR2JhlaHIsR12itbpZFqCreWO3MvKu5cxtz6N+KJXsxxWLkWKkHmOffiT
QU8beLvkRB6DMuTuCI6Xpi3byh9iq9mCJGLN29g634G9W7cGFTYjTeZS7kyTAuNs3hO0eRCq3QKu
W1UkrxBj/M+IP03w3oJsyb5hQ5VgVCwHl/bDbEudHxfCo9PFtzbgPYkSYxl8cs4Aygs2WlAMF8HB
V8Od9Itthlrpg1sjPoDqfowksVu+sa+lvy7J/Kvr5zushmtKKb5z/L2rKAeoz58ZdISpLO+QYm3S
9HNZlY3fARig+tNl7Wfsh8epjQhYNRv28224wUp4EJ7xC2juxieM58uGjt3mJKpqj0C9jfmuIkkR
hGHcx8p5TVR7XT5L/NxgfxrCfutUj6bixMM7J/OWVU899K0DxtS5jY0+dKqg/QK4q4FDIzWY0Q04
6WFoKuNpqH5qgBPR0OzqeiRbYW8ajELL+zlup2vRda+tIPcSz/fQ6E585Zs6W3PG3Spkf/QNlJSc
QEC7H8iNLP8+aMjS+SUBP3nM3W7dY8yI4HQn1Os5PNB9RecEBSOWO1GRSLBPd6fl763wL7G2efGW
i8o1L/yjZUfXsNGn0IlwdsMltet1w0u5vMatgxQCWBKjReZPJ5N0EL8TxtlxyCs2QPwdY3SxMkY+
rnVXgxpevrhR2hs96FM1M0qs8tdlLcwhrpZcLNr3CNC5xUnV91GWvPwhBQjbS/ExjeZK0o9V8jpM
TC04l5rbCbrOZP5a1rPszO72YI/utpkDWgxzmrUTVjHchB7STOo8c2hbIz3zhKS0LVAV4s4YPavd
KIm/4GYp0+DdciD4gJaHXtfq9wbrJkPV6/IqoFI+mIrP6NKHVeMKNKdrEMSbrCneB0bgy1/OyP9W
2vdGBBFQV8YvNlqyBfqjVeGtqMgGZe5LSAdBbgpM/eQI4v6ORQKlHPZ21PEw8+Co9qR9awfydCe9
4Q4U+lEVX8Qb+fm7jxru56awwhtQ1c04EOdIjOcy3YM2AL1yKaxxX7LrUTJyzMiyN5M6VQ4/qX66
YsN8rDx/o3D8hKXcViAu2OfmV5Irx5SxkSXHA56DgyqcD2dwr7ns1pLqixaBPScFzLEGmHgh3pCl
FLy8+BO85IbmC3Luo78dp+klsF7aNH0g/H/OgoyrLj/MEdCORxUC1c9AuS1582NoPx0d9KULEyks
NjrtL7HSHx3vX1dU78V0ILNfravKODFyfmr7+DJSxlioT6t9CFXw1kED8v3ojkjltandc2ZiAnJr
Yk+E32QfsxQoRnIFoyUDZl+LU7QZ9o5R8X/bXxCf3u3BvqY9rRZuilRrB4Qp7WdDRqyIwwFO5kF5
h8mhV8edGJLMvgfdJtsWk70HcLG02HhI5WRieg8LdAm+OxL5ihPSb876lzAbf4DlfDo9HqSJpgWH
Y10reQohIZIVsgQ/ZcvAfmqnD79lTRZXuN/ugo2F9PSLm9HFsK1dhauhzecHG98h8uJMDYONt4mu
+OxBphijU6A369Fzv8G1PJE70Xb1oGLj2e7b+7AxH/vxEFOfqfzoJYAOjpNqB3MPDJMY3t0G27Gu
K1hIazNf+PfefFFT8bsq5Gc5v0+z+SqqDpGvaT67Xl2aSHzB6ti79vhKw2JNHqO8Gqn33C1F7lGy
S2McE/24p64aY7I4TKX1VXrqy+LlK3S5t5Sm+qzdz4VxSgC68qZa54Z1Jnr+LngTruB88DjeImop
dBx8uG4CM9dAkv+py+jcVFg6K0b17HAN1+zSek0Lnnc7eJRjcjPAt0qfUW12pSZ740XJz5DOIIvD
PyIt0CbZXEvGQTAm9VhRadCcSo5nbeBckqDnkALaWTw7on1IzOm7IKpXq+DRYf0bcVzLarU8nfEs
XjjjbuzF/m12P1bMVYrMflClqKWd36+tG9HxNwRMp+PwABRNm7zWpfOBM0N5xVEm+i1OqndC4Y+8
Z167svowDc7jYEfqMvuZdXWzDQiafbcUS35ZBTv8UHCbtlN9xzXiEFdrQYZchp/m5H72AVaIufwZ
WwOCcDjfUnMC1rOMdOr4QI/qjQ7auLLv/Blana6Nn47zw8r+6axMgvclPz35sDMy6tqaHhxVhz1u
LAMiuu0+A+hl4DqaqujShSxmprr2ytpzcNTmKZ20RDoq7uIE53+PATwOjEM8YZ4axUal1jez/FM8
VyvbbXizDt5OdS1Q8D49Z9I4zdIGrNOXd1Vus9JyAdtXWGABlW26zkb49vTCOMbdNnewnTgSrAS8
7dY+VFHM4x/QAx8cBEtMnDuHqiN7Ngv9nQt319HKAdR6i+HvY7KYFFAIAnTilJreV2C094AuNg4F
ajXHLQrC8Z9tAzHs5qE/l6z6gzltTUpWE5i4wdC9KNu8DLp+c9XwYBT7KbPuzbxj7/306HrpQvKI
4poTMDu4ORD1vsRdLZprrP1rrXy56c3aX6pxDr0RDHsQe5SXsHTOBCFWlcg0jAr87V5crLXNv/Lq
iYUgQZtg7dy5qn5iZ8fK19JROmr3F01I0SpcyrRSDiaUtOwNw8JAAfk+Z7oyaZcHLSKFN6m/SL5h
P6fWVVbeQ1PsSzwDc6MfNG0pKGX9py6e7MHZB755B5L1YNGlQGkkHL+5py9zPpdRyXzaeei84gGG
dLMvMGl5g/kymO23T/dBEBak3Mti1ZAJSP2YXeZRTtVJKeM2E1RIrrCVh5XHi1Xb4dY0kj8tdYSr
MC0+Q/JrFrd9G8eRnSH8sFZ0DMoTw3uQeX3gnXhmgvvYx8OdmSN0MimMlNypPt4RheJEIAgmxIA3
X4fe2cwAjoPR24P5eashW3IJx8Q0rkr5UlbBqaM3EsIlBU/fBpuQmBhO0eC0tp3wGnDjCUdOpRyL
V9IQu4oQhW29NIrSjjE6ztU3JXUbK6Vbk2EM5UvgRAdcXaQDGuolXP2UAY/SkuUH9fQd2MPa6LhW
ifZsgivde5XUh7TsOdZBPenncNsFEcVelN0Xo303IMashtn84BL75Pfw3rqAl7AuEAQMtZsm73EI
SZ84lNTQj03LJGwlmtw0MKtLSrnduo6cF18v4DQgU0N+C2YmpaKSbDWPKGtsswCpDQU3Nt/VPjMu
o7xD3N0lMf2meXD1hmyvrZot6I/Nvp9PPxj81/jpTjy6HSHr4iZMe6s1Xu1iPFSCHP/kPoAj35VV
s004AFJ9/aeowl2TllfOnaL5ouzjVZtiB0zzVJft79FMtoIuQJcyoyBX7GPuqWg8STsVzMQE+Btl
C+BkjUvil3u7T4/apjJJJs9eNO76zFkH8mroZm1F1gXAxC/DLfGqmtvcZZYaxWs3TwOM4Oou4Gwq
6BGtqKEJswUPCPI4zF6rhzb+Hqtso397MOWwh646xzpQ2nboPKbvLDQftmoPo5DbngqYQczXyQ7B
aMAowixrQkwCJcG+GOyTwH2MpTgVroQ54SD1jZ76dgH3rDqM/2WL+cEMH6nhdJkkvRVDyq+roxPC
2HXMeyPVLNpltS8Jq1Ma08CAdvZp62NJbQ8aV3RQ+39gZLnLbsS82Kv2YSte00Qfgso/C/pUE4aa
QJ7v7A6Xv/VY9e5extPv2HRu1jycm1mgB5c7OxIMj537xDXOYSZ3Q9ndOx5ZpKm8oEjeY6XhgsQD
J6LLDGy1lhCci/K9G34xWSM/HO7wDUAZVuuhh7Hd+usmSb+HVuJtybfDXB8an6C8rU5ZlV1bk5gQ
xZBZwapt0jabl/LNILNtY0SYgwrPjD8czLn8hui77QZ/o22a1MNsFybj5qvtpguuKgF4JCs3GXpI
5nTDWgkT0nM4r+08/AhDvWva4JzEPkZmMjPWYK8zHhkI4b3MfmmftdOFvSnNVwcmO+DxvWItm5yf
Fip8pKa7nuLGmUrA0tas/e4fXkV+yLAH4SEeqaj7Hp0vT39UItw0nv3jG9257aqlphYXKVBHe3of
xuSpxbfs1bRWyAzswYxkrwzG7khmlMFM1N0bXvdWtuAQe67JOkCwoBEuoFHTWFo/ZlzSVv5s2B78
wHanG1pRYivc8CbbmsOhMzGlRTF1hpaDa4JKSOKugeHsRmXdj3xWD3GZJ5WOWVTvnJsMpTS0UNXy
vicMX2bPoftVYICRp7r2NkvQlcmsWo/O8LrUcJSWBgkZnP46CIZVmUfHSQAaSIl+JDD3DUyzttme
Emd+cEVHeiU4xAYJ+S48d9lIF2UI4tj8rAc4ea1V/AnJysHHHs72HKyUMb/OmhFzhNTIFn2ihqai
PgXGY8BgdTlKM4ymzeQ01clyFCGupuBQXNIMkixn3HBB9SKeju7CHm6euq5dx75z8nmGytJkCYpO
raD4HnCUGTZMyU3gCeFJ0DhgAwBYYe3cDUulHPJTQS0z/S5bLOrlMW0BI/jFThIzwvS4yprdBCs+
WKpBONrcp6gBntnezCWLP2IjMmk0ld+69rZpoOSt0M/5cmyjyeGr7vUG/vvj7EdnZOzncf5dc1W2
kwjcq7WewnCL4Molvz3mNepuljAbH5KDtKEVOvuxbkluXCbwQ8INnhVtr5zlvwDIXJi43xiOgNn9
tiExSoiveMOhrTzS7rMLquompmSbpL/7cVyrUG29hPs4KDBdcdFF7SEo9+L02HNCKCaEji08IOa6
XPoB5kr8TlrrEg/SZ38mWGfwrVLS2GDNNgd/6w3Gl03j3QqjL2P2/NIMwSdQdl9nR7MziTMYN4PK
JRLbyWqwUdlFUF/pvGln/zg2/BH1wjXzn/AZbWImRdvAgpmd56x6zRpD/74QCroS35DDCJ8svuuf
bXGMSgWWVu5gSkXYQPyqIe2/cmGLajjYXCzWigXIol3LDRyaCCCN9FTY+pneYUO7N3i0zERzBo/X
haKz2u2pYqbgugWBNxr3ieSQSmtI61RXSVmyR0EPu+HWEPPGr54oEN24pJW07Dde/4inLo0vVBL/
CkCatMDJKWwgBdRePIreJlCuOWRtQFDzNQfj6/1Kyx+35+oh1sBnucCv5xyBV4RYOY6+f4RLeBAF
8ZBnkbyI9GvgW/d+Qhncz0EEnlJwjsdRTiAnMGNoGPneP0IDP7EUz6JDavToC2AmRZO08L5GGIKJ
5W3deuBlIPE/laspwj4FrqTYY5lJInM76mTLJdCNz234msMaKgrvOnDeIleK9jczoz3kF/bFnLR5
OPYnrO5GVG+4Ja06uhGtIsXw9c648izhj1id2rpgPWUnsRh/dsabXR+hSiY2kD3AOF73e8xJLS6B
T3PyMH4eA4zXTvonpqBsZbfvADqov9Y+GAnHOtqkznLSZgOoxsq4oeZKzz3JrnsnPgmcE91elCsU
JFBAjTz53gFq2tFlFclmYDDGW2NbF+5inAAovIaT/O1X8wL1QHrrG2rYEKtCYy0s55ZizozBPEJr
3Se01MSYVFLX3Y1FS2dEepdmxgOI0aNPrNfDBYUy5JAg62T3mORc8lJe/smc1iOS3QRFoIAUD3Nv
LduBa5a/SH723lXTxRKK0JZGXCq7EyVrQ4hSNwLVBCw+m2wLgsY0ICR+lcI8IiRj1rCIFvCT1QYH
BtHdOull+BAtHxp0b+n0Dy6283U+V8GmWHiEDWcGDqaNAoXUTd5d3uvukXzzqce73eeYkqixR+te
qDW6SaOz9JO15VIaHZgjmV0GK8eBVMXmL3cHuGG6LVNutK1t3Ci+EhePSQljEUqcDKs41noMf7ej
dUHqfAsMBdMjTu2bsCNzb3jtH8aWS/R5mrirQ7L9+8vGwiOWkoDk1Mfv/v1QB/j1e+fNbczmIRkd
TNbGqxrqb6Z4zrnQclNj9bj7+yEeI29NnAKqidk4554OySBT5hsYsopAbTrf9emF59tHTQPmFNjS
3vthytx+UpQaJm0oHs06RverYJz5wyQeq8YllkN6MY5B1gLBmT6JZHFVn3lvOBQz0QwwE4Wk6mPj
lL69sytsR3nVZDcQFc4T9ZF0pYXqwxte9IQ+Z3i48xzuuDTC/Y3IMljXVEvOGgqWYYpqbei4+Q7S
H9sxRvREjbd99l08f9R//f2nAll3r2TOacpjFrAalxm3UdFkJPPnqgtc0HDwMAiPjNta+PIFXEQv
e+fZV2T8oOpjoJxhOwodL6azzX+zWfw/JguQhIAsHAuLqCP/abKoCy/ysgFOqhH2oOSsmD3XCUjr
J52xwxLJKtHqP6oKxTeiUAGQ42JVxHzmvdeUBJcdBowyI7OEsZ4KdSK/HR3NkxnJZ5OL/H/DbgA/
+JcnJLAC12Htlybz6n8TC1LwUpYSQNFraNHRBuK/Gqv5ZlASQUWS2gpjKu6dMQ5vab+Mtt2mukth
E+4zcLVnd+64rU80xi2WiSSdH4opU7QG2vVPUw78B34WnjEnbEbboyOAmfM2KpLg7u+HOel+5+bL
f34BzIWx8E+XS2ALKVxPeAEuJ2n/8wWgs8jHGhwJaNQxtQbYAe7Ia/gbXMw3bTJNsEqD879XorW6
VXwyHA+wqTu+AGpEi/Bc55EXllTo9JeMGuz/y9f3b9AJ/ApbOp7nSGK6LgDFf359Ax1pgyGJTqa8
2Gi/BHMLi5820VS8TOmM/hGb6OYehOhLNDzPwPz3sPbD298Pagi3//krkni3/vkT40clLBtiqeX4
juks75H/47syI8PvST7TD9CaZM9M2nH7AsSAI4f5QlU6g73+OUl5Zwg6k10DLE0k0k2usG4Tt4G2
Z58ai/CCm+qrw3C36RExnKAWr04Nt71JRu/xP3/Nrin+/VUD+vBwjElbWp7nY8H851dd1uRcQoZz
tKY7xKT7mRYPc74Y+GUDu2ZEbdJPwnuaBmiaouyDJIJ5bKsev7XayExQt6KtXRfB2o+ph9z5xH+P
Q9ucAtQv4ike6kp+79SpuQELFa/9hgYKJ6GssCkOCm9JUrO5tUsLYAozbLbNX2UUDFStlm8tlDo4
waa7QclpKRhpJXJcVoXVaXYp+5yt8ImVeI0Xrdy4cO0o+GyvtQZ20YHuonyYjEQfJ0zy4PmPU0Ae
zRnge/a8TUwKlV2/X+mp/okr9Qn+s9umbsO0qq1oP+RIzGyP/TWwUZcshWMzA4oMP9eEnbdtRuu9
yUe9JrXSE38z9p0FfbrqgZg1vnOUnJ9ooUx2QQJAp+mnC92rFOg6v1ugamlM5Z3Vk6V1ErbWblhC
pZiaqsL+jXP7KTYK84T+/OhZ1afhU2Dt1+TbPPFkG448eP6I8cPfJYP+LU3aZRrDBgFJjfgO8Aj6
/GXCzd9IcTcVS/MCl1PA0x/jUHG1dV4naaq99uldtHHIGz6Rl3Qe3j1lIWTN4WtmPJZz4b4BsLvA
ugxWfovJrRH12hxT6AodwkRYUofMHXRTl0gT5ZCCjS64tkJ4Q5geqLNFK3jRZIHbvj+qdDpTsHOV
0oaKdgqK/po7OGpdc/ogb2BQjLfXUD1xE3typ+lxStk4EZYKQrlG9TQ02W+TSjLaB2B6gn7hztat
0fXJJeShxRWXzGiURC+K+1Y3MP4FmXVhjIGRfKyf8xoTSEcX1bZJRAYyfKbkfjzTBMJQYcnu89uz
5M6XY0TnC6c7rXLlp+2gMSplUibItTDkvoqh+JPtGz5U0L/wZaarnEd2ZfatwI+nMZQQsSlIXLlx
wLDDoIOvTM9WnV0ypeJtXdEK3FpAHKeEa0laBnvKV0putzAC6I48TAbh/yw4NMCVjmkpXznM/Kl8
WjKYMTWrworFUxfrnZ/kz42OqLftyJyn6mPANGHuE583hVSFd7L7bhUtNgnb8nekETiee+3LxBUL
q82E0CvPZRn+rnv3xZrgLBS0gMT1PXTbcNU3bvbqjhtgyf2XSoJ7QIUb5WA3o2bky6veZaOPFlhD
ZWVHr41eUkXC2fQ8JNch2za+e9+0KiGGywgy8ZL81qAyb0dBv0Vj32MsNR+0n/uPTgPoz+nS+fBQ
6IJ44/JhjCf/ZjM2CMnlZ0kIsXf2aKuGh70GuuKd/VjqVd1Z1aEYIv+pchKGYbV94bTur0klfzHk
BTVgRtWma9JDB0gZhg/j8aiD06uMb0yOz5HpPNDRfuntrLkN3HqhiYlb5NGvRnkF3Qpa3M9F/CGL
qNuLpN+7pvPL9l3zgMXqrREcefE97cKwBKCNr9BQzmOurHwdQ2CdfeWcKZnceEX7u628ccvg+0+f
AqLhYCfXtbC/Ksv9aC3E20C5h9nkTOX0tVzTeHI12tq5t+3ywQAguIfwQOe2vvMTToGYOPudAUOH
BS4AKsez1KbsLYE/TwfEZPL8Xn2K43bXEKO7Ri0kHBPa/m7wQUiKjhNGa5M5C2jsDoxd1zvikucp
7XD01ZS9Od4abJsbwWilF2m7slrZEliPonsrau6rparN1BN+ohTOkqFRHyVeQQ/T69ogFL5VcfQc
BuCvu4T11zOKAipn4KwApXCgfPWUk3Dgp3xLay89IlQtjQ4rlTUluSFZ8f5vL6XnpNTuYBUSJinY
4ixm64hZNLg4PDr3VouZL63rs5bdgDPGTtciMz4JCHvnbHCfDD+Vd8YTPYx0mQ3M+GtP1sBDRbJP
RIObn0MTSj6X90rgGkopZyMGuNFefjOsVuz7XBI6D4cXRKSt0i+0dbKZOTQ6cqvx7wuoBJVRpk+2
GxPd9GlYK8b6OhXVrkuw+YhuDi6t+aAsyUoSeX+qwsswU2nniDiGvkEXBIxBvQJzsBpqStNsLYcN
JRXdmZv0Dq5zegiFuBFHiG4hLwGlVAgQsdwXcX/T/uivlYXSUwzMgLxsU9Sh2nmB216TlCt70EXP
8L2Q+Q34i3VyroQ/3y/tC5GLQ8sxEB5rnT4OXb4WEUel0gct0tf5LWr8786iIG2k8/goeaLwBN3i
qqJQPaKfeZD6ucTyuENZjQ721Lpra+EVBgYwAk3uJDNAAmRG+NzmafEoMAQlVVduTHSDNTQoWv6M
xrlaicJlVHQ33fTR0SmCXdsQq0iyduLAi/NDI+x2RX/SbmGzsyjvNuNX22FqMk8xbmsomjXlTqPs
TkkD3QOpC+bhCE+dDPrfD1GALxzLxS03WXKA8jELL9LxFhlhfETy+Jg75dyx/fZ7gjw40XtckyRl
3sOp+oYegnTfYUcIhwRb7cwZzEjExgwBEZit56wzEPg3KsUHSJK8iK32g/P/frjz09WUVMMxk9gs
GNMwzc5b7F8u90ESKWsvHm5VZXaAbNx8G3iRy+hgCkD7F/FBDeK9WVzk8EDNddRi1Tczpi+5JU9V
Tv6nL2MkkqTqz/3MHm+7zrlKw/BqoSWMPVSDOe1yGDbFGaGb8ayv1Hgu5GzjvXAIZnmzc4jD/CmN
k482bwE8xi9zhRXILbKXRA7lFoscni6zi9ZEGM2dVYrXqnWT88At9QSTk/lQoEM4jYF5GvTcvHSV
/eiBx0M6pW85N2zzHMvgV9I7/QXRecMFlJ3Zsk6dWm6rlhtBHlDlHZ71K3p+v4rLkIOkRy+VyFtk
7iBiCxsbi4FipW+Bg2nGV4DF+ro9w74cUWWa9CrN6lEWDAhpOjw5klRqkGL2893wFXcntIswc46R
xWCtkTDhI+Yjdh6154g7FMNSABn9sYysee/ovjqONvYzqTMqcyoaWiAVjbvR5jZuxxiz6C9GKJmd
HL2FeZ1y8oG5zr2nsX2YrNP05SXW0Tfa5iHndjYCiVmVrVkcU5mdpZc5d2OKuNNbdEpmyWWwEfXN
unnkWbyZQvknBv1ffXDz0rI4db4tETZJrmci3NFIcogxqm4hCGGbaipI2CJtrnZxHmh0J25RdYeC
rABBBVKacUEJi3H1ldlvTSs+FREmfyf1mMoFtbkeUhofDRkeqah5bh1hn2ODs0zviX5bAw3aGSXl
hq5b2ocxwgXgIuJeawrFXCrAzOxCSQoQHs5RG8tEpqlyzml2Hakbpz/jOrvkKvt8PGAjjwZ3PlUS
mNqoG3x53Y3GyOZxkpyYODi+Tx5zj1H86idcYGqQG8NyBYcS1kxOB/CAktvcsFcEPaZqavMaeHWO
zfZytDKf/GfOrYnxF92XiJNqY+RMGmMly5Nuu//98PeXsJqpJpuat8yL0svfD8QUutXImXc3tVZM
waiLpO9Pb67oTQiqdJvPnWdsBivfzCmL9WzTdwXvaNDeeAYf9RDbDX04qhUnN9cbw57bE7A0a92W
hLxpLyYQKcz0NmR1dpvjNoFg5pA6XQjhcNjTm1g+/P0nk130lk8+EXIrSra9QNXJZqOhwdImfWhg
HKJfNJs7bJuuD8ue+c8ugVqVjyABLQva1pgjs7It0YtLVUXA02+r/AzbBUB9kG8I/RT7fBqxcOXQ
VthJ6TBLUZjiGkBpat7NyngbIP1ztKP5SNQmFexFcZ1rqVjnsO1NVvBLevNTntKsYrsPYdxf2hli
fJ3cxRp7gJHC4UF6dfFDLOSwN7hFZyPSLyDJ/6jSRbAuHkH+hjB/jT9OnWNDn8t97FnsgZyzCbE+
mJl+DLLsPTXwXYv6RAdRTnUsoXBS+ZvY7vJ9Q/eowIe9cgDNgRlkU02tqdgZTvwdzOU5SVISpnrk
+WKKR3ewDQ9gb/gOCaXE3ddYezblyFwwxCm6HhwsQ1aDah0wKVJUJyx8HEVcUj07c78QO97qObI3
HK4lSfA/7UDT++hCvRhU9hSX9i/YOeO+q2Yul4QycYyR+VA0Z9kBmWOxCkDa0na6NHRSERpy+V7D
NzGiWzo49aab6lucPtXT3K18F9ocGikuIxOX9vLkEB48NGgz2CzCrcOFcNX5lFv3MT5gndoR2VPG
xGGIjFtTxoD5bq2mcWeTLVu5HRnn/ivpsuk4jhXG6yzbOFn+XWOh2loCyFdgGWfwzywWiMM8S59E
avWaY3NHMe1DNzQ4FSzsUwNjqirBdiARd80eS5jfQyjStdp41lYmjP5EyKQdRpTMSvZ48kBdx0QH
vgnbUkNJ38zD6WcfVl1TnYIjjK4nTCNheT/4VrARjViM5tNnjrZyoEdup1r7KR6nc50QJaZ1L62x
H4IGK1Z9O3wD7pyPdZvu41H/Scr0fuxVuRfjL256j2OKwOnl7Ytq3bu/y1KqvWhFkoBtjMmVHdeY
UNL0PvOCdMtb9hawY4KJKLZtbZY7cHYgs+yYTyYuZZRQz9BXxjELaBU3/QuRn5+5aYxzCe2X42t2
9ek40L2qiQHU3HtLMH1VfdI9MCor7mimqojNV6K5qUriDPHb7zRgBMx5ZRcYDbti6946uoI31tgX
HEL7dyyjC4MI4NosvfZQBa/jsq3lbIwbW7aw5nhQGqdqzvkQX8sm/qzsUWwze8DcNiVsjdeS3Ba2
wPo59L30INyl6byHRcS3SkcTfD+pviRm8G3huB2Bnfa9QEk/UCja7V0DMwZtc+ZZBd1Dn+TluSR0
unaJElCdJbcB03feNL0+CNOjF3Qan4wqpJac58Jn8wodFopVVIT5vnIIa9DBQKBckYyQ6gOAQbkt
5h6TA9QSboPksGM+lZbmldpKbNleQt3HaB47p3qfYgyuUwHy0iHK3TJGAmaW5z9h4xbPhQ3I0+/u
vCEnBeBqkN21/p3H6UtRk+ZmMJ6rkLh8qfBrhxd3kN65CCILAtTs7Nz0fazgChXpXqSxCYckWPul
/5LqKT4PgOTIM1S/Rx9TIPsM78/mEvVcM5D0XghYnEVTt1u4mIChobGTMEAuKM3y1S7uEz28pE1f
sc12dNA3CEl53Zhgv3A029RQCidsdnEAcjVvXycBBD1AYy3jBgJ420NqLMf8kJnFc57Ov9D+65UD
CfeBwBtTnHUSBT8e+zraiLEdo+Q7K0g4EwvYKKsBJDV3D8UwUeKa1MFqctwIL9X/EHVey20rWRT9
IlShkfFKgpkURWXpBWVbFnJoNPLXzwI9VfeFdT0zviORRPcJe689rWXr1lBFO87oEQkaIQM02TxW
KCNo2+DPrqdSgC0DJNK4ol+Veu3tfIeW1C2d6lEiirv/gyaJ/ChiY1fMMTq8OYK45SSvndObe91w
fnmcxeewLf5UnGN2MuoHArQBrNW0RbGCuGIB4kjT6MRlhWkhl88uOYpZVFfnYbIfqhF9GbqXYmfp
Vkaa91vRNI8GXwYy1rsfTfL2ETB+qGNCBIpFn5ybLYORuLv5Di1GPrbZThv4hrLUeZIv0jLFNjKJ
ghCSuTtsH1QPJgmDXB1+Qp6BFNq3l2UHND/HonB+VQVq78ZKfvF7+sfGQpVBa7IxDJZzOcqLARNQ
o5FekeXtW8PO0rVYmSHG8Y3iwZnwXEmtuCC92SryZLTXVJQ1P5X8BA3LYogFH9XCsplkhphFRvcw
odi0Vd4eB9KDRWX9+OjCTiW7SU0wAqjBjjIvrcCgKfZBtPfPtHnhWg5kFEy8qd7IsrIIN5RA+7pE
xm9gSGaHK9eZKr5qA2gJgMo/ZjfScqbfuZBAyIG52FM3X4u+FljS42JbkGlI2rd9rsLuGmZFdanz
KMDFPK78emLJGzVHw0ccZRTuk5W6l5qvyY5stL1rMmRw7PZp5OmiOob9k8DIDxjdsDVzumZtwKvY
9kqR3srzwuNGgMH8rDdo1BvvhrDd21tM/ADw/UZRRhPn+OFuZnDL2CLeJnb8CNd5S6BXHCDpZhZk
EzVfIyxNk749aa2rAjysG8dgtmJ1FP5h7L1gSOT/njPLJrSE5O24OODVD2rXvGhhYb8QcCbTqD4W
y3c/4X59E34YWHULD9Nwm9cB8Bduq6b2Hlyp9ZzDM2bXjnQ+3ISkwhx0nVw3uoe3Ls1S/JgYewcg
bi6+f3pgVA0JFhY3mT+ZV2eXyclOpaMNh/remIDaEPlrWC9K9ynL1rWXlMj6SelkEvpLN9n8z+Yf
EqX9c8bbIhCtocNqGDvYKjrwdhhc9uR7z+rioTXY4JQmaXoqKU2Wk0pM/b6qRkWPRgkvQx1FuR2R
Q+U0JOqds0YvdkWlFVujjOA91iSzZKhiZXeAsPzSmtpNBwxfYodoB5/GPfeyQ8UgSHMCYB4HP3b7
SzFB2xtspAFMkDZV4lMHo0vJo7SDMZy+mR05hJqCX8Bs5DfAq3GdaNlX7JAhaVXhxrf5bCYeMkN6
LMisGXJhiYRU1WRW1hbqHuMtyYW3S39iQq7t0XYPKKpOM9fenoBqeneBXSmanyGTiA48nTZmzFxn
AjGTj8bXbtGMXULkt7wnXkqxQbEK5lG9+9WaA6AFBjjE/5GoHk7ISTyanga9ymiMqG7NWwitcRNh
h67ViPcAAaSrkM8MDpFqxExQ3IydoMgRiDrCfnrkCAtUKN8sg66YaxXwmjkcTB3qiVTHVgOUyp3+
WJjP+OGZoLXRypzhs0wVHL48JpwGHUKThnKbJObF5Ihl4W0/NK3zXTgyh41bP4RpTxePAGXdVrkI
dAWjF8PugfwrayWK+JoUAqamzYSuSVODACw4eDpDCHw2I/hB9Est0mHSj4I6dyVi5OZRkOa6oafG
l8oArrSq66h5f+e0Lo9Yxz9FfSusZS8CUzl1163KvsiNPXQMkhOR2FfP55cpIZTZMyq5OeaMcrH+
rU29WxzjVJzxRSXiY1ymome3bJ7waJ4GBYatZjT4gNCarjFe1RKZK96JaiN75aw0P0FsndevPSXH
OiHFcodV+kXv0wOXLl9XLbymWASDucvMndHM30RTiyc9wZA0of9QOAQZvCHzbUtBPRFljPP4iDMP
nMhQ+tHOTCQ4dJAg6POZLKStHhgWyeEKQ/Ecc03KwyDeZq06KI29FQiANHAg2MBMJkwFUV7F1if8
9BtuRqyoAZrfoS22ZV5zlVrG+1DHfzqXPt7rCMF1TAbUnTW81bkVH5t2/Gr5+rPk9RCTkkzRrWIu
nLVTPacJomzbT4AjS7Jxff3HM73PqG/PZsdbIX1ObOqj9NCEfvcItbnjkTOprqYMrVI0+lsjJAwV
CyucrCwhO2TUr0a7NQ2zOEUjSx9/2QtEHFUAyWsyeVxUbaN1LnJHrVlfvSaRYAzzVoXo7lXfvXuq
fnVx1BO7GmvI4IfIP+rdNVZJHLDbq3ZNtm6JMf5sKBbRaebPQ2lesAUjwY9xJksAWwGXTSfL9AzR
SmNuh48eFcWpDqGozxaiKQOrxNaya7yG7PUHRlsoLhi06OlIA6YyhIaSpsIfsDhS8THvJVD2mBLh
nRWkzWQ1sXbNu5kgUEbFk2zS0mbz6k1bm8udQQyz0rF/NKTYirFBcldurOIP6sl90kU8lH21ruNs
J02maibRVmkLH4yV+EpM8UKFibYK9zaOYKCoEAxWTaFvfZumakY2PYYJuaz+Glcs81gZB/rkfjp8
mU8VPRGbeqc84zRBzzjf5cfDWjjxzVd1AQh6JOaZdiiusUnbxJyM0zTtcnjWAYO9yNHtnToycrdW
CD0A7TOeyjzj6Ftt+Sjd6hT18yotOd812WxE24KtgfiDFbjeZ/CXqJ51byOcAgNuMSFq1Z90CO5r
rIGQwSVErc7xDhAJp0s92fVRcdNgVxaYj3LJFI38ly4j8qPsYibTiGWhZe3pQoCz9iBmaz1+NyJz
A43t1OX9YTTsF1nXb7NNdJAUmROojPlOfdXZZa5zXywyJBVQ2j1Ulm8w3jMJ4BVIfNscqy7hAIGD
Vi2CYXvO+xbc+ED0Mmp+18axFUtksCZw54l9FFRGh8xKX9fdrTVmb7nOIKFyMhzx0XvV+H+mFjk0
macB/kAT+l9PnTtNGdFlLCzzhlk+m06/6C+N7u3wtJN6ErY4UCbvjejd2tQYGgz2Q1w4kE1tvscd
mL8x4Q1MfbkKScXd8E7+OMoodqozwNmmTEeaUp3ZUADxXvTUDU9aXSMJRrHD8Dh2A1E24VZ5N2ZE
D6Qd/MY1qQU+pe7YpxcndJawigqSF3TezSBdNCsZN7sEiYFSQ24pgAGRTyYhANbo7CjXfTzf06eN
SiBz7OHSD81LZadsg42cseEcfYhS+6x0Oz0OETTulqjj7kV2OZaS6LNWO4Zll2mqKEwy5o32OB2j
wnvppBuj5BCCm4vJxji55gsMs45ZjPNuQKmF0tIY+IrwjFhZRBImsbzblKUhA9fynf3J1RmxWxnz
dWKIccSbORCGkJEtbGivcYGXImVCOuiWOqh82Lltbz/4GGXWPTQ/ZIh2TlHLtq8yHFID0/3Qgnma
44ZG0Jf7OndezJSFbSlgSvEkBaPGHrUvoGt3HsZjJyeHIq7BYovI+bFt1teSzJ6QFLtdWbnyMQeh
yKJevbHuC/dhnYdXYiDcNZZe+TlG+y51d2Yeig8EcNNO2gc70+TeV0PIQm/6O7ZNcuwuwp7phHog
AkVlEb7ZriO7+STawtiBmrBRvSYftasOREIMvfnp+xKLPmpfvpeEWcQ8nyHtfaxglVjwrFQy6UHt
MVbxQh1eZHqtEF1byBZH5JtQp+orOZrw92nkR7yTqDfPfst/42UYN7U0fptydxUaFm3oCxVV4Fl5
xMHH6LFKuWS7LPqI02q8plqGe3Y01u4oYWF7+c0L0w3qPlKXp2fNpq6a2+sk7O7YR7Qzjn1gXPCp
jPRtRFQn4h5cKQ3NqpisDwdNHPBggb94oXLrOZtvzJRuD/QA5RxqOJ7MWTHUc9r+hUp3Q7itSzHY
3KJUv1EhhkHLfnszZOUfF6QgxpL7ApU3nx8riGjIq6PlpezYh5TUzFr/CTtilP2SzCy7Z9c5mmSH
5Gi6YUS61slI9IPyTPmpJfaKM7tDUngzkY+vnCHERsQ3yB/mfdJSJeNgygmU5cxnsZEGsnHh6ns+
sdyDQwIXZjwBPXfQqBZsl3S92rCTAPYCASOMaNh6bCs0s+zVbqFlfyqrfa7yxtl1LR+lO/xtiGpa
WSWwFMPoHieM+jkzqCCe9IcqZSnqtyXuyCUAmSMZ8htdyshytkabTfJNiLkshBjhk0/KfhYF5mgR
iSHZ86xFC8uhzbuXrLKGHSUiKB/aq9FEku5c8e30cwnNFfskrnRqj1ysjeuoMvdYyA811j3Kj7Hn
X61OnHUx0/ekwy7242V8rnGblsdqAqM7xr/oEV4N27Apy8Vx8DTWaj6fR7xh06Jvp97/G2vObqrK
idFbzajOqrc6iaAle7NtaxFHMuONzONyCw9o12b99ywBWOQx0x/DG7/HCPMfoigjwSVljAyoan69
xiRi3R98ECLRdTZ4NisI9gCZyMtByuDNHgbskioGwgQC3vCnmLNfBmcJSBN3O49NTH8Y0XkZ84Pe
wl3phumN4RxhNPme6bwfSN7THHOro8fsbKscpHTj0AlzXvu99hvxt4bEsAFSVybxRujDwWHtwfJk
IzpBM5LFn3444S49EYK5bd1mpwkNcAYjAvgDodd+1g2DY2Qwc6e/D5HLSOqh5LaMxqPZftSGPGC4
IQP4YlKZomZbNXY/7JVwACaINYrALzczf6ah+fQr/V3Ww4dffLmt+MUSq7ZcpimCyKAq9J96K2Wo
41xmha3KgnQZCI2aCfRH8u4niI81YzuYEH5N21kVJe1L+WmhNtoUrKrROeF5dTBm557R0gfoGHhM
asSByS2qFsYA3bbuvLXUOG1D7WwMBAT1sBgZVG05IJF9QZFwGCFswpRSq9pN1vzl5uYUmDzcpRPi
ntD+IMaUiEVhAepRsm1E+YiL/2Gq1ss5Y8M5kqLD8CMGpDWt5Dak6onJS5sSvd5zQbfreKJAj0SC
FcxizaPdtKb9KXMSKaq201dUm8/k+h4t52j61ypieiMS4xzGGjkEiuLTFvhwnQZmKCWnnoPSM9FR
ohTMGWnqfB9qwVIkdKbd7NL7+hFeA0FCPYQTwpFYNTyhfT7LnO6lxMIdODVuYtv67lDPYGqjZrVG
a9dn8d/CS/8ag/bVNiyFYrcK4GSCGR3xSw3j/LvMe24/40uviirQQXYis/vOZ+R1Vmh9o77fh5b4
UpX54tboyFR1WogJ6fx31hSM3bd4sN9r+PMbRxSszH9w0lX40FGDzuov3QOtl8mCLjN2HsHIgFJE
/laZRHSronjA6iJqy1w3rqNjPGpfdNYk61l2KvBix0XDnLJ9ALBEds3KmASIfwv+ByuHqbaQ7rWu
vrYaAbmzx24HGUxmNDDOUHxVhouO20A/RTdzbcyG0sEGyJLkg8aDkB3zilZkNON6F/WNjV1CPoYF
zqSopcWKkuiE59Zu+EHSpv+OdYS7JRbYFZCxpyqOPqSN46hW9m+9JLIG2hLKlg6qglUhws/777bU
m204dh/xyOHn5eqPHdaPw4wR2G27JjDA47Rde4z5lKyJKytqqr+LiT6gvmfJARQGUHRU3fTBeZD0
2U7F91ehcFzhJfkwtQGPAm8fAl7ct03K00G+14Rm6TQVw60guhVRYHvpasnBVKZ7z2ENpELq/oIO
E2fGhKMqvc7wVhtCfyFsMp9JJ/+9Kmo+YIOMq6J09lnRAB2xPJ5tZMQgt9AjTCvX5MahDTpK1LCc
Fd2wjSP05YafgTqBw3e1nCLfJAINke2EYmd75afZGGsdSD/3crEu9K+wz6etkDC0O5tvxmjUxSFN
u2wzNE30SU2AMwiInIPJj3FRjUAmhUlH8ok7WEyF9eIwYqaImsI7e91L5PDN6VqEQDOaQomDjK1R
+zuM6r9lglRJ2h+dng94YLm1+Fof5tJbYMv1ytW9vcFz1CCcMYRz6Sxzb/r5r1S+m1PIsaktlxl2
Ek+y64sQqRQ9i/80BxpQGmCkQPg7wvrC6uxsG5Aa0iu6dcqGGQ5VQx/VEC0VOSR1yUR/lGF8YqrY
78p8zp+9oBxssfdScUI0Fa58Vpes/uQG8um1mPHOuLArNuD0Fq1oRFQUCTRlBYKXnyfKtQ9mHlLp
ZgBftueJXcJXxvcidr9wJ7S+zqZ5ie1d/o0VIC3KSLbYXGyrLJ5+Y6H+E1bhVzo56uwUyGBJ5QLG
tpmagR4kSXiCfL1lDTlexZR8GxnCCpQPzNEirJkGtSQSNLXyMP0sp2M6tJ+28H+Ho/NIUGkmM9ZH
owXky+OpqIf6u7PXND1rGZn9wRnyd2PiQ5aKax4+E6rYG1NpQj664dFXBMtSnKU8BBxFMxFxXsRv
0rZ2wG8Sb0M3enSRn3XZdB1SRoUtg16bH7nGHbduW/ryqE8Ckn+tNcCDB0fp47HILHPluViE8GA+
kSD5K2LAy61VCeoiy2HtY0OYFEbFxRtRFFDhrY3wjx/FB91uE8A/2jet5ffgwcGyImz2Uc6/rQs1
XEEL8qys/4TK11aKI3rla/6v0W9fenQVQBtMKNGUXTDEnI0PwikV5mGYFfSfhl1DXXnHcMj/tKPL
RLX9wBv4YajwPaKIfpWF/5eUmQaziXsVyv9I3BLvzGwxI4ZyzVxjO5Hm6obNtGOOn66dod6nVfjN
duKrlPkFNXrAZoHsQFQLDsMgXdYlE21ErEn5UWAESyyzoouJ+bvOuGCib0l3rEZ3N9T2vmGko9O2
Bdny6xZOCEg4sU5tJnYS/BIUlglbkfuMZOoY9mtuNvbDhT6CjztGVgO3E4I/1BDOkdxHSxlkqPSO
Mdhlw9jMlux4NlCvlvaTEdrUyOlVuMkZ3lDE3OMQgvtaJW1FreDR2Xh2tcWUhPhDi4Iw8f50Pmvx
pTlj11Qs/CJf/WiLkMdbMtA0eEvUDfXWI1FoAK24yztMGmCQieuC6pbtZsJ1LHlme/orjbVLb0W/
FLdxwDydaZ0jP8yGFBLOtS9/IobN7H/k4pKPznrJ+VHnf7vxUGgUH43A5GSYTHzSIt9awuUhdebb
GAF3HNpp3Zjdr9EwmmtSlwhc06+MgoKybajWoT7Zh4yiehUyL3u0ksXoWwVt902FTHZb82sYuIrT
twQhy8Eq0XI5lmLwEbFwmElJj3V6sayo400nExj+06tAYcoV9dH7EYZmRvUBgrUgYQnHlNEDnxQ/
223Y7n1b5oGyN7Wtg7MJ0W2VYLZHe4xWqhXMbVVMca0B3hc/CaZmR7RgT1PngZpjJuMlOrsJ0+CJ
mXtXVQ22N+uz8jqoapogCWemdrK9bVPG77odMxrpmStqNlC0IqshGpj5erbyDz6dbVyF0zYBLSBJ
I07T+TOX85M3DD8C2zSBw+cuxm+1DHot1BJBJPJP1rhQbUJoyTPtaWDMczDIgTN5fE0BR3cOsUe5
xbwcPbnNdogj3OcB4oYLWRB3YMkt4085GXC2Cm+ELyApVjkqR7quQNfxxY5IWPwyISZAn+3n5U+W
DyaUb+B4VKXV3MCCPHto2XpYQMj3zLy51Kp8HrTQ+Y4Bhmuod9aYqIdd5HfLNpuXWDtX6WBeIwYf
RDSLl2Fo8munt889OeliP0Sxut7tWp4ALpT7uCl99BHA5sZPW2VvXeRVP4n93Uj8vgVfqR7p5K3k
pEVGBz1EQ4A9tcK/pBoQahAmyK9RqGmX/14cGEB1xlFu+MUD7nG0h5ad/+79MtrGlJy/ladR/l0x
XFXMGDHyk7S+GKdl+qtX3lEuIRDoHC5CoUtzpOo2rq5jKqxqwTIlSV6l31/NOa5O6FC8KwOnccOz
XAWA6PhqCpS0UZtl8HIruYlHkwFyFq6MOikQ0AwPbZkxEDeN6BbpDovlxUCnFmcdFeDjCDxzcYI0
x8hv8ptDCjxmRmiGdtn/NsA8qNoPX2us7gHjRAfTOi2DWQ0zuel+cREx8+PlB5g1R7xMThXicn1N
fX/6qGFcMyTjbJufkowr2PaG8TGZhK5j/XJOUYrpL2mN+fDPF2XbsAXmsC/P1JT0ysarCnv3KU/c
v2HjJvvW6bn2eqBsadvrv3PHCZ+0OO2ABuG3tajAICjx2Wlp/gg8wqTNdP9O+BlByhfmJcxa0qDa
0djNBXc5unL/aicvlSqxTo+ZTt5lSVyJwBWxLRwD5kvBtCYPQziMzMYtSMn1OKld6fuMs1uhvc0c
UKs5bcqza1YX00g8sH7IL3UlJ1QC0bjR6n5gwVQZRG0XFR+VBhvDW7CrEu4V1134gq2cvcxcvNDw
UdE32RhEs+Wv41gr6KReeKLcS7pgXoHlDat8KI4NxMXg7i28v7j6MsRA/LcVuOQeqOO69cixebfR
QZvE4+BER79OxEuiS64JXLgEoqTbUnnqOA0kW+vmk5F73XMDwrEcdQsQ0Ro0SvNshpuBFuHp/ofW
IwmSGfR3ZnQNzvzoLUe3DM/0bciH6cMZ8P94wj55cc9HTJAGrggu+KNyjb/3j4f9HrkpwJ+y/ZR6
y2CsKs759AXYz8Bb3r6ZZMoVeoxKyjd3ZhfLJ6yzUlJtxgi9ABeE4GccH4BSJE53tGlp85WyibRW
GlEGWUeB5PXh6ONzpH2qUvs0Kd5unZUnQX1XoxnSKy1Cu/v3nTNHRb73UJwKyz+bcweZ1OqeHL/6
yaeEKzIskOpJtPHvRaY/Mt6ZbmXiolvUyF8vq2rVjzg1R0d7uH+qiYDRSmX70mtdc+46Uv60mSGV
IoD83EyhJPP9QOnxq55Ib5lb9q1ZqcAYjP5H5f+mfO1fu3I8DTYqyRi6Nns19OQNyDDL14uXabTn
4P5FiQUl5CRYz8Ql5jOF7alGcdPExgbvib8L6Twf0Yu4Qe+iDonr/nc7yOKPG9vvkW9sGjmm+6i1
jF1VK6qbQV0n3F6BPZJ72dektfZ64aPZSEu+95HenEcrf/dHNQFPBR5AK0M8BmPmp3RQqD7aF8+w
6mdpzBx+sQdX645Q1iVjOLwi3krk/szRY4rAZF9ctImGACtuL6awjMAlAnhv5OBbzMF0T00qflW5
ZZybsbGfkWkCTGiIJJUW8tQQOPH9hT1gvFe29i5cQ53IlWHstfxTaEyEeSBHD+E0Q8wcB2bOuQ8r
02OZz2sgPTr9oYnlmdg9dmUAl4bSq/d9X1DCTm6Q+za1yDS+REjc4CACnkk1XdBsc4REln7rc/bi
UPIu95fWxljdm4zccAL7V4cl/0UO/maOkKmYQ1y/ssiuETA1O0iOBBLp4jil8Cpcp5yfxyyZDw1b
EgYWLtaIWKGcMcu/A8QxTsInxlj5ycOGvMpMF72d2fyaMvAdhW1j7ojNB1wi6pzmzYv0apwFjtII
7YoYe5Eo2U/Nr3Qym3PqkHCbulGEyMJmABaTzrBVVYI2Na6rC5FWWBxnt9xrRk9n5WYugMbGhs6q
yc0cIr2QTZ0+cgvqN37+N6ObiAouu2RX0wLf6C4Wxz8YX8iCYG0NDQ6hbZHt4mMDyNvcfvaSBEBg
DgrOyXp0JCk6VZEq2IxU7Yy15N4j1WFtpqzyuiIkhKrU+wtOtfDUyIEOTrBLGfwW40KNglejjF/1
syxOHXKX06TPxSljxrgNVatV6zTCt1UsztD7S9bh9TM7FmZFk8FZWJ6FvBbrcaY8tWEO3P9XmqXi
S8EYQxoh8G2BnkCYmnq6vyQznTEkbh57ZLixbrymchmwsonZF5L2tqve7IbiLXLj6pA6oJKcJJPH
XKdyM6xJ31pRR2h2CG8Vo6J/m5AglEOc7DRnrmGV88P1cJiOjLKe09qbzrZRHvVSDreswWMkq/Yp
LAGOiLiEzNT6XOdd+IacEbFwotBoJfEhMnPi1RxccwRvE7K+j2zf3gxh1u2dPh0PkUPwWeuVD53f
/BILUMLpgBTU4cEc5yP5oH81z4gOtV4PR1Sv42PsgzFJZn7PwvU+ph59pAAMENvWvxdvLG9m3lbX
Qk+sHS3h5+AicHLQG36S/bE2hDb9nieHKRCaw8btzXezmKmNq3o4Fw147F47K8069zoYUhs45IO7
vERD8RonXrxj/+UfXen7x/s/6a3uH2tR5/sp7PZt1MmTviQy31/KsQGaleXxj+czJPYYew7uXvj6
lzl2hH810M9zhP8ng345c4n+vb8000BqZyqv/2zGRT7P+/8OFUpgN3ByTG3MqHprpWnDgwuL6vjv
MgGQWqBy3hfh3NIyhU16cqMspu+dtPSIrsfY4MEwAe1Z5okVpnm6/zHK02THSo/ZSFmf7eUFI21O
snWC9DIuYC6y+biAPGNvvDR8CKK8s5ExpbEh2Z5TnGDoLsmkrp3RI1Ss1MbdYMlA79wtWTMjp0w9
nh3XGwnT9HNCjsBMSwSDmFyMadNzXG+0Cc2vY6snCloXZeXm/gfmO+1T3PdqLyNCHmprPNS+S7zQ
naagzxh3TbYXPM6KJ7soCYyiHq563ty6fUqwDD77jJ/cUKXviMJzAHZFT0vjpO+VlwMYo07eiZwV
EYF1jOpb8uJU+3D/oxaGEIVVca1bfsjMZC1y/9ToKavLfy///rMSFT72W7Zh+k6y2j11IBH285xc
c2toWaMvZdNMf3DhcKN6Jc6m6y1WE5ZtrgsTSb6+VB4o4VArFCnrbEIVbK7l12ocvu+giErrHoEK
yx3pu86bS5rZKV+wBJHrsFLosM/mPr8yquy5yJotY9Pk6HURVXA1MGcljn3rqTD55q+DVvVY3i2i
6CDPFAfT4jjKFHWhlks2giaQJtmoa+ZN3ExW/JCCqAMdEunHCgkQi8EnOaMR00Kjeay8RUYpc+sq
rO39DyEnAUWR9iXLiiWE3vEdZGf1WbnEvcl6S9ZSQb4dgRNYLDhzDO/GNpHY7hhGeG8LeDStV9Dr
uyOO3dnf15o3bJVRhlsS6Mdn3WFv7DppfIgjtA92Cm1uAMjkRu0VDBt3mJdj6TCJc24zp3tJnG6n
lZ6BnJuljuibevfv5BE937qR9Lg4vmSRjqBetskeR7gV4Fcot7ZsyB8YhHbR3AHGct78aRVdik8d
8dJN0t9YwsvPhs0KpExsziGdeiOLo6OVDH+q8OhmU3q7V5yVmec7Jjtw3w3a55FP7n5ju6YJC6xH
T1eypwRpza+0QGyemARtPIn7mKnAsC5sMOuBwRxwM8vQzw+6iqK9sO1TgsKbjUde7Ueg32nuinO5
GNfT3Iq25YBTp17+yL2HYm02X8OmOQ1d5xNXbHiAXEnkWCEU84MYxN4JZ7VdoXwwFrZwUWyMfoQj
n4YOwpIZDh0b45ZVg48cPzLH345alOVTjyZ2qfjNdtYPIXlERmlGV9T33K7LB5/q7Z9St6+GpbST
nsTU2E7gouZnUB6zSGlBkmeIRy2n4i0YJw8G6f0XtltEAPejFVP9/49WIzQ/ej20wINT4rN5sE9z
pEia8DwY1jH+MBE9EEszn+/1gIslBH0dDcOdp+LhOtkQrEMgE5bNaUWi3bDVkuRRr7u9MB1wn2qh
wdOLIJL6YQEY7ZGtY24jFXwXRUXBpxeL6lyqcTNVnbMjHuXnv1oQzZh2advuLSUMYl8yGSQqjaYr
NyRmtdbothUCt1WzYDfC2QpPBuDqjQ+8FvhQjzw/JtE2aSJaajqsneLrfBwtzwtsqwzcDMbHCiC4
Z7csvpeQstjqWVgOKlz12Kx2CfwYeszuUeQ1nJyCjyGe4+jiYp6zExil8RR/DQ3Jc0aRwKrBQ+SP
VXdJuICDbvQ+3MKFcabGB0vw8I1l3n6Zmgx6Lz9SY4uXnonmLa27DaPgNvSbG4s1LGxRMx/SedoQ
3OJ8apOINk1rAzJKHbLq9PiGlhHMueRWkg2+nBYUbI5f38vYkxHfbIJ/aVC5+Ym/qxbeq804doUk
8Y9iNmYnSFtWFQoWSJMGT8Sd+qFRcKeFzYOeUJGsTIEZmJGnc2AXePLuYws2qUyqxaXATuLCDWkP
ljd0KOFj42RlWAm7FkdYUUuc1ox6ltufniFuX2f4gzZex///LaYSH2NWlo9K8t/h+UVkvO6kQzJ2
XJGuvvzYwmOtHnW2hc0c1gRBO5eB0eX6X3sHtyHZ3x/42RyjRWB/SAhuZMGXOMG/rz1ubcIFe/uY
WX5EYwGxJ8sVzWdaHO53Sssbs6mIJIgsNHY46WpMJo9NgsTLSPqPtFA2F1boH0lAmm+9cVO5h96V
ySCt+IigYMk8wo9ExtjS+AMHsYOWTRKNVxpuIqBSByidQDgs9DKxih9d04PLFuYPaHSqB4EH3dpb
yq+PUxmP5OwpG3jjUuI2M3lvUfP673GOhmQ4EDWCYK+29mFouK99DZUGK9e/O74TFaHBqd7vNEOz
NyXElE0futZWMDMjF6NRR8YmZ8f2qr3qKHTvbTnWhzkf4Cr2N2605pbQjWDsYCWranWbCvLpUz8+
l4RXQpBX9iXHCAXkp2Nka/GMR0lzcIeZvYzAwxcRL3LPPPKM/hnoE2uCnq+SV2XHgedtnbmh+UBL
iHQ3VsYxSmbr3S4ZGvvToS7z4mJUuDZFBxsA3eHJ5h4lUInh1tTyl5kpMHRmjNITY3O6NxdaEZ7/
3UtOSElP2M1mlH33NNW6Wnbs+ZuyxvepTxlYOIN3G/wcCQz38v3F7x0MUBMJEn7uvv1XfhiTxf5n
BjGhIAyfo5DTI0Q1uPl3us9Y0oK+jFkhu5xE/2PsPJYjR9Ys/SpttUc3NOBjfXsRWlIEVWZuYMkU
0MoBOBx4+vkQWTPd9y7GxqysrFhkMskIAP6Lc76T+NaXJBnUi1/kpF8tb5094teiav3v+nV2sWsi
ia7lxWsYm7qDeRmWb37/lySYZBU0Vbb14chc5DBQ1YGLWOLv8GAt/y9yO+eQkFqa81x+ZPIBSrWX
zfo+inCGkOQWhg6c4BE/nDDxb7qIcnDzkitVBtQfRhOYezdNxx2ImkdZ4eCz6zi/xQhjO3rlsFDV
u+lTXiZl3+OKUhTTPjHyDIjOUL0/KiB9J5LywPcZTtgfybe1GKD2oKqqSzmBlnB1HJ//FNkZ0rV4
4pKVnvFqAK88mXVbvPPQh0y2+M6NlvhWU8JFiWJ2rN3sfo2UWRWQtiJTrscyP/r5wOK17a9Zy4Kh
mKRzKZvA2gpWRwsI7Ya8/5Mcm/5xtEmm71itf+sArgEM63iX8/m1Jkgp84Rx7VzxrVr4ZuFAL3Qf
MFIkktYUtdYZ4Ozl3tkPBljDpchhqzJuU9eP9xYKoMPMbGfNZcrzsswNBjYxlbfvqQcSpKq9VxsS
/y0fmktIgMqmh9gbiBctSdiQaec8aN8jkavqxJ7cUzZrjuOdeyN7NFImJ21ci2sVWvbNN9uXxsbj
JD2Kd8Y/iE89c3zolPUDOsR0icfqlqZmdksMcZUzaNvaVEBhog6P+rIp6FobvjpGiwTaVrBKyTha
DQ5Fvpx7JkCbuh0hrYAYoTLIulPSkCi3XIRUruQLjJ7JYwM6C8RidhrcOIn6FTeGi18sHtlfpiH4
aaGxtLMCJPSJ43z2B0Bo2YKEW1BzKVU1nu3I396vS9sT2GP8/ITCLjpIWGDrmuTJRzvyzz6UkL0h
JCKdEKJ44ELXtmmAL8ZUhhu3FWz9XALbapeyqPLm+Hi/n91J1uD0IkqroiiOXib3M3CCUzaO5gUT
t4S6Qx1UezI/DgM2H7dJcAAvU2krQHRXWx1Mg0KzineTb1njFO92DMYap6DNYh5u2f2QiEICSaZY
IToJzYtIMkRhWSFOLCvm3eCwX6fk84nfsIc1M2j9hVRSrl072I5gCrbONLgPRlz/sNup5SjgpbFQ
LM6V1+5R3ci9RT9+fshd3JoMY3gexU+O6U0310vYoksIVIoVNe6RjLL3/hAliD3fGiNcf0bU+snr
fiSGUx36yRqwRmBJlYpU+BrogtG30yOxHPgb7hmBlkmAF4KinDj68hvNfHkLDfNrnmtj55WBPM2S
9iFIoqvfe0dEp+UriGqc0USF2+6tcpx2zZ0qNs4YdjfSC6CIJIa6JlKND2yDbwoi0L6//11lZPYb
NurhHsaBg4Fa68NYAIAqx4jCcM5K8PKLmmheBjrDMt+5/1doZ5Qmtv8U6xzDXZG2GOqh4yD4sCEk
a5w0c0iMA204Swfm05y7POICpzzA7Rcbog3Uplvaqz7T3+9jEntCxklBaCwF4dzzKxX2RY823tNl
LsWsYlzdv9ArguKpIHhkqoxvgZLcMyOjoThDgPrnAJMNN8TYMuVw62SJI/Jrk5F/2azToX3rHY+Z
pYvNv25sYmDa5JEhKik1ZTo94R1zsLISkhYwZ940LgB5I3Q30QJOzBLb3Cqn9dBv0XXYNbEN8JNc
xBNVDVFhQtSTmMK+pBP2Xmm9uktOmuc50d6OC7VpjWtCKfO7COvPqKewoOAM95oco8rB0txDvjiQ
cVsdhennK48fD99+zcaR4eh2dIXc433kQW3GJ8tM2nMD8+AoHBgmo8tdk/HoQV9mFAH42yWFbsZX
hMNc5GCGHO8lsuETI+OawuBniBiQ+gprcMVNvDeDpD+xEUO0HbfA9UTAAm8pMLJoKi9O9fcLa/aR
+Qs0H1Y24q0VzxU6GQexFtCBo6G6d2Ms508jK+WtrR3UFktDhFTLPHViVytvWSN72bOzyEYMtxLr
iSCuPSXL93YaAVG0+qgYH+xKjbg8ZDyzoRKvia8bvPcip5iXgj4wcBtQIUzxt36E+I8Ni9qHDQOH
QEYL+iBrb1MavShd0gto9hVhhEiuULBSEtxWoi0PBIvpp0L4zcMQVepl9Jy9j0f2YC2nHvrr4dgF
3ikjBPTCAM15asaBRZBN1Y/tauOlZMlY6ZuSrdhXY7CqpbuQ2ItpVYIPOTqcdqxn7Ysb2vW6rtL0
MTBgFtdEy3nLgEcGeDo4IKNjGH/n0QtgavlWHXKnU5Di7EbUnS1RUKAA62/2DLrMzPmLK07sU2o7
4VOXNgpcUfCFSW/xJtmsGF6GXioZ6RYI6qF0nQEvY+O+r0J0gJIlqZPhYOANNUwJbnBZ8uI63hqx
4Z3bwq4fJr/8aVX+dHBUiWd+eUnx77dsxP3fOGzxCPEQ4i0Brp7KwdwlXtVdRY/jgO2QwrSRNWdR
d18tg8l32JqaNFOf56lDb9zM6bFqfOZlnn10qlJzCxYnlKHO0arQ8mJrm9+GCUE/3Pxz5Ln+o+UL
kJ6ApY2sA8zstyByl5+prnofzQQdAJ2Hcw1wQG/m5XRzJNsXXQfOBsEyyNWyOmMimc+hiJstQQuX
Fl02pi4Mv1S7H33d/Rjj0TsVDvETBmhLQClSXyfMsAvbkNTWoYTPCTutx9ZiwzzOy/iQuUirkhFf
0n1nGvdOvu9jGkW7W4TvxLgt07H7TCyIvPFgji+5r27TkIDzV4xOz8uHVnfL5tpB76s1aq1hQBou
G2A5qiuOfsOx4o3De8s4exGQCKSxBeeyZYHSLj2E4VzTp7arBeR8Mzq2BnOWpbUZQfRe1UxoqtES
+cAtbePX7tn5KyCsHnlacW4bR9dOYPDZrPGAC/CJIuZhwu3uOOZDY6Ryfd9SNBT7sBXq7gRi/Zl6
rFyjQoiupNiGuIM991rPYKfxF1782nFxU3HS6ZoZBZuls3Ji++yBRNvGTVkc8p5sw3qYIb3F9fDY
UV282wEPtt4j+tsfEkJNkPoSfgig1QyTF1jhPGd2kHyyn02Ljbr2dLan9sE+FHbFHqstZ1cXVqvZ
4TFqyZkBQaKHNbmpJfEDxkllYflEYjU8WMP9AdKLltKcP0LbKAC6RNASiwhiRajzgw7zG5J/5Ich
X2QtRsmsL59Ivz2MeVN8aQdvj54zJrDKeEP5vTbCMDgnyPgvPDeYpCefHS0vhCx9oXxAzhcNpzmr
kWyDVMpisz9PRjJuYpeE7al3bkEdhfuqnPeIMIsrfDESzIzHiAkZA7PspbLC5DMI15VrgiXIZ+Nq
syRBUv5zkafsAdXnFwyZL1D9zRMAw5socceY9RsYgfqJ4M3uENgq3+hq8XzF0BjBva7wMWoGqDZA
V/QYAKCjljkYNbEB2ylPkJNmTc3KeLnL2lonB39ZZfSlPlWlMCkzzGmbtB59iofFTyS1gdP9YClH
nSuXnrtnAic1909065adTldbnKGmfQEKFm6m5W3KMvP3f3NVW7s/uAodQy7brzgGsUSPgbWeLZdZ
lq1d3n3b2bfVQL9OiRZiUD3qgQXzpK1vRYganHHx9MWbkoE4+AAG2XJZNU1lPqCWYBrKrzq1wesd
aYzU6jR7SILCso3YC5XN2VmWo16QjSeKYtZ2wYOCqUC488gcTp2UCpOLqZqv/pyUJ9RnAXAPBqN9
3/rbbGi66724U4XdPw2A+Nwwjl7qnGxTTeWxS6fWxXPOkeLm8EfiIEI30djfeYm2LTKBodXWi4W1
/zjSw2JjMMQaUES77WaIFLC4sov0NfjsKJ+ZlKI6D03k4jQkxVoWaiJVt88Qj9J9dEZwGGqAlr3p
P+XMJq7OiLzs/gJgzwteQOAM6zDWu4j52xe4EkvacBDU1uHe6blIjC6ikD2bU+obe3x3I+h/fpnC
udYhY1/qasOcwk2JbGDdG313irruI/OI6bRF9y322GXykCFSqXDCa1yOw97DBO4Z8NXkvdKbEpyy
jKEwRDP5ZS7u/9meF6ksTpyCS9H9a+QHk9zR+O7uL8o4jjxaZT2Np8FOns052Y+mbT7MQaSuWVqf
/wwp5myD4cbYNwsLF3Z193UU8bs5/ZAy+2ppeBb33oFHeXQqi2E+MJxCLjJP3t4xfo7gKB90tjHn
kOKnYvZPc4zfwOkzNi5F8zwWcN9CBAdsV/BP9ouCINNzfE5mzQR3EQYaaZe/utX8kRgkU6OfkARZ
jLT9o01/c3+4DqTLzUiCPdJGo9b5EMBGlivUlHSNrHvP+PpNtJ8Ho4jK74j4EIUqhul+/R2Ez5bJ
bLASbfsol8TkRR1iBaRO3t8/icE/cGwypwnL3rvzDY4PT0cOaNpDHiED2TchQKinDhPYjQkg3xYT
3L728JqgCpvPI9PSfT6PgHIJvtriNfNWXZHCM58Rz0KDpuBf2i/Ton5n9MxQs4haZqH6Je5hTIjl
oWG4uSAJBDWBEwBuwijnMAmYncVxKp6CuGQ1VBvOSvX2iWVYvZ2CqDkWYH7QBEpWcEtdnYfQ/bOJ
xAPDiaqTP/+IDQcP/30a2LYb7L/GawIbcG0r/OttoG4lkIPHJPVPNTE8+Sr7lFU4XrGDpatZohlj
4EOVhi56HTdTuYMTih1mCGGVNdRk2Br1U4uUTJlW8mrbVHSIhq6JB6QLARdA+sIUq7bl+RK6JYBN
VJvA/YS+dLH6bDoUGC4b/HOmMuPsmMeB0L0dyyxze3+SLlNAQ/fFU0JcSZwCU3GHTbrIANRAO14n
Y7FPF83HSNbJPGT6M/SxFU7h6wTMEXm795hG7J5M05CHZlS8r8wRNkpXyQ6zHX7l5X5HnHFA3FgQ
0povVCB0B94Q7v0ZhuAwmtMuCksLNeirPRSMj3MbmBXWwpQhQOjDnKbpXt3x8Ix/8GLdm9g4JJfN
t2rxWAXYz0eHuVXM1R2XgpXFolxPcF6eR8kojKktozQrDtTOi+U7sQ/zwRgVoH32+QCAo3OaDPvM
rU8K6ZB7WCSMnc01ruZZPJoatM+QEwaUAnz3YtA+sYUiXmCxOdRGvsQOg1tY7ha3UU+jNeozjFi1
M/E4riS5gn6S6V3HKLpcf8QlZhCvL/Rz7Bc9UjnA8UVrnmCbflpjXDymHm+ZwapouaKHtk7Jo2LH
K5vqS42K4xDUy6vWjWJpXBHIaMLDgWEcAbGNr5g84o3s1LeAJ8CmyvV7lc7GfrJx7BY9rE6j8kGX
Lpfy/SCL4aruFB3E/bDImQJiuWU41bcDGODw6zyPvCEOKrH3glXwUrSYCrUt+wTnj4alDrP54tjT
2Wpm8d5EHwHSsZ2czGGzbDLvAzKmix/3YeMsyFEsSWkgJpVQL7ZBzZaBEE9cRewt9l2TqHR4qXkO
wrdJeNDel0JVjrgp1KRW6kxkZFngL88SRtY49uudf7fPge81VyVenrievomFwSfk7t66GNOSp9BS
d97HPnQswaMbBLc+gLQB/XidmfIhQP9yxDcpL/jFNnrZGLQjUNbKdN7oFxHy3bugnotSjIM+39/u
zrGLTcvV/WL8zAoPyW6VMZT2mTW4abILzC462L6BMzIL6w9KX/oz0WXH3iYBr0iFtw+8nlQ9A+CB
LvxNZA/ibDrfHPDWTNwBFoH9q04CpE/k2hN1dweo7I6YD6Y4RzK2zCNMwkpEhjJ+IkaSAVy7b4sg
2rVlClKLLYUhBM11kIpr7BCOMjEIZKWhqjNpDHI1gKCspkr8aVO9MLCfGGdgSowpvrUGnMURbSBI
PLD4Na5SIFlmfqxNuUdRnj81qYTNAgf+yH05kWwWv3D8tUsRkZ57b/4+OnXyMoOjfJ40rECHtKDj
n7FHNUgfWPTYEoBSVzsSmpp3Z4kVx6K0YuebXlyc0X8WNLlLFodRjbxZoQYsDlegmUOmxp7TAtxr
25dOWsuKtUGvRb9qwYN4REIES4cMwIuKpt/1WA1bcBLtDVLzm1fO5sdMKnquEKODuub5W0TfPQo7
pX11bUDmXtPcAe1ioYAxPOuhIEd3VK8D6s4vs4JgqBFrre7iF96JV6GR6YzSY46kHSoPy3oLB0YO
rNwwfAnUfVnqAedbtnJMIB6wBCM+NJm0LScwG769KLLxceywdXWTjl4ZHqBgHzGm022U98mfZ8Wn
MR3En2KCvaK4QhREUPQycj9sqqj58icj4F5sBPZSCjuyv8G+XpHgKdYZGe2roTO8i2WLbJPOjrdW
TNt3uQtcr5iC/lQ3hSTtiyMThSFIc4ACR2macMBqxhUnX6bOB53UwGGRH/mlkTCkcTMfxl43D14o
3lNj/IKQeYsqoHiGEhqeo/tXtXXrcshR4Mx5+5KE41scS+KkuJVhXxTrYuls9VD4QAw6fdS41x2l
2JdTgCAuoXrSqOIOVWehfxo8nBD481OCLY/1TBg8sxzzGGI9XxPiu0fFnT82XZZcCwJrQAZtpdbT
bbLaCyTS+OwNqLeafiT5dqmCK0xxDdLQHd9qPM31d5JRSFEhIs9MS3BxQ6hO1DAFDezRQDM9LVd1
D3pJuTuCHvtbl9kPZOn6x9Zl8uVjgWbRw6nWFz6ImfghZUX7yPgJwfRyUsg4Yc8yOttlo/FY4c3b
IEfG2Gb8LnzLgBE2d4+KO7Xt/eikCvQ6jul+1q1HUFiPYtrJzPhLUw6MKMhbMDzx3rrJfIqAy/SN
AO10F04G1JgbmsqfRYjgs2Ma/Fo5xu+RJS/0Av+nCC518dzZc/1RD6S9J133JgV86Xy2nY+hCdHt
6x6nHlE2BP5yIt3Lhvvz0RAslOc6KbdeEhrveecwybcTMi2WmaZTt/s7hBpPCTztaOGuL5ud1qH4
EzH2fM7b/BC6SPzurU5nNZizytBCTs/vV9iRBJOJSyvFbkaO1LYagnwzRSZP/KX1s+zyu+R3OFYo
hCpuTyvPpw15JO1XgV52dWVgU98QlSNK8upx+6dsqAtDsDAYIeRY/VFK0jPjUQFOjsRuDmGhVFRm
u/vFJmXwLGKFTgyg9+toteUKW/NjD8AaUQ3nkI1Ldjcv2/E69X/eXx1fMl4ukMzc3BE8Yu9RBN71
sYx2oMItkyB/gbMheww29+d1l7U2Xd0yqK1FyuLC6503VOyAyAkoZORiPXSxERyR4ykGjPim8OQt
PQsqO/IM6pQZVDiKnUlc4sq3C4J3dEVOQ5dUj8iBp62J9PKcN0/SSLxbnrBFD/rwwbJ7mITBD7mk
H8KJSdalxL47+iRRpWKJI8EJa5f9c8ra4XDfxCJYO8r2WRj6qVs6PJm275auLlRczVe7If0Q0wiy
7bakUwO4K708esNzyHpfRyfmhzixxmA4dRPMnHSqYffj3DnAMyFhyCu/RHjGTJKFeoEKp1UBNgm8
lLiPm+lb4JAEhoCaCE+9yvAH7sdZgXnKGF/WC7nHA/nuRCFbT5Xs5jI21oMl3adRKvx6Tcsqiioq
fm5ehR2BTpFQk5QPRUe1iyOmeXFgav1wlrg8hC0Mg8aSKiwos9P9UpiHtDn7Dqt5a9bFo2ZcsNJ1
emm7zv37eh/nxDgxkYT6EwEI9mn2/z6qUXqW65m3tQW7g6HvXjpwfpfIYRw0QA0rZaiG3BVuwOZB
TEzHx0yfzHhAVp02wD09EFL3S4ThY31MwFH3iWrghPtf/LnIb43wstsg9PMyQyd2or4Uso2OfZjw
OlTWizId9RGbq34qk6coezbiMn0cZhx9RT4Hl9TtD3PTOIAPkdNApVYvOEQ6FlA41AogCqv7Vf7n
8cYCGAUzkhkOkdeZ5GDyx/VxzN2MnEu5dawxebz/K0VR2QfQy6HouaChdbLr0ePu9NyT9xU09XEk
nHQjcB8hmpwu9z6jbqNDVRvtlW0ZPZcJf84rY/foSvaGqlPJmwXUiSgVfghSP+4Vm2cbAoJZz+Ri
qupN6kbFHr+jY8v+S9YS5JVMLgICZai9MtCeE1ENiy6A6FqNi/GkTPLyI6nqJzEk+UdYdbvUQjXf
pJnzljc52AnSxNedhb4Iq+oHLoJy07pscEoRPqeCBc99ouQKwc42RnGEMovGAPq0E0fmceJk5jsS
Wl0pLJ8UieBXsVnWwPIrYm3dYO4OVYokZo2YtJzepIptuHfeE54Q8y7dR4T0YERgq63OuWkkFwdW
r9lhMbwTImORbW/OW5qAHr6/Ed7ior/24OaReGGqhO0HqmBymeAMTkIqfOmL986Pt8Pkm4cuaN58
EVpXr3acBb8SBKcx18/WUKQPcpCfvUF2oxcm9U3bjPmEAEQu2SYzofmcUo2FJphv9ycbzqiEsG2y
wye3B7I/MilKUgF6PnWa699tWxDYp6kL34UY4w/y8DT2+JBjtYNfOi2BWFbf0WriqDqWPLxpJxAQ
S8H6DTht1h46xF5nK7eutQMtvSUbO46UOsAr+M0IzjynuBG2EufORi5bhIxuKg/wcnl2yMBzjh0G
++qVJ6axoFY9dTFFI9fIaJiwiykF3quP3HRUljopho1b2tPlz713lxEd+oKNgBiaBLYcgsyKfnDN
eH6+5FA0GEOY5k1nUXKqhuqDNIfkGLXZJ79N8oKUqF+pzLLPrR807wHz5q02NLp2RS1gDn2xNe2M
POpw8l787qlYKr5Gi+FkhMnOG2V6C8sZ5oj/01MmgRd11z0HSSm3Rpn+DHGs3jj52Q46ZrGHTMK5
WtVEZqYQCipzZE/jTSAwVEle3tQFm6xr5zPyQlgbcwIcZi5/uKL+jFMizwB7ouSeTKVXuivleWhz
95L15tkaSZbF1Cc/Q1a9ZVL8dvI2+AA9TK+U+b+CyXxfNg47HQAOLNPmmXAhUHRX1CyKvooXqkJp
vrEkJwFOawAZ4DfW1rITxFqTX+EfI5sAMcRQtkeZahaOeI3a0j7AZg/QhuX+GeEW/AxZhB/gxBAs
u3HyzRyM8iQs6EBqsMptroZFr+SCnqnT+socPduUJgt87oPspoV8DRewipKltXW1rS4Sk8jOd6Nb
IP2S+SFUi6E04stY/DJVSkucjIwZ/lzEYQD9Fo0I3qBYvTlsz89Ogw9iTio8wH17TVWkHosuhUhW
GfPfpYc0kIjeV3b4npiSDkm1x88KuZRJ07HgxzwMNnrQwbTTL/YYMooqyvxKKPP8Aa+AMSeVM+35
Ri3ujzEeLn7feKzNsYbkOdsyRDsvZoA9pEZI+hoKs4JiyryrV7GLgKUOHqoYR8rykSrL6lLluBFo
Tb33GhXpxnfZMoKDSg/BjCYI7PSnGwZEFN3nLX7iXu65fnaKmBO0qlnkNCxV+mKmQ/jixhhdE3qi
SuZfDC/X12SB+9t4OpyETXPsMOd3hqE+lEk4b2UVGUBmuCHu7VPWVTEmmJo4mJIkZW3a+qrYfAFC
KlGG3IcQUfE9v8sJew+mxiiKszuUzqHO5HB2wr05DcQ8LNNHns8Ou2IQTUthT3zpKBugKJ2mvFXD
IXUG89FzxfvMChUGFFlKFt4DPMxgK4xheM1RG5FI384fcS5AMPC14G/oHXVsoPjsEN+IuEKy2Tk7
tvnW1zxlHDuU5mWK+6/zokMcHfhksWc4Jx106hUHy/ceeeYWaDBmfG8w3vUYnGIW7jc1NGtk9tir
ZG8/c9LD0K4LtutllwLqUqcIFxbX+UDygKztbcQ3Vf6gUe2Ux/xealsiDTa1rPObHYjsUZQSz0tW
fOl+Mm/T1wJBxp85DERQbC1l7V0ZDkBl7GvjaLGQ20BJJPYSvfFOLO6/JPBqeCCKEymX9jZO4vjG
wfBJOYaRvyO9mSiJQ5EX14FZ5tlbpnCZnf+G7+ry5BmtjS6m231ROfepeCiK+iurl/FijAHL8nkL
+2A+UkO6sMCVfyTHXB/xoetVNR8YErCUaNieS1Wq/X2EDIl/qwaTTWABcLXvtdoHRaDXdZ0n61RX
9Y8xbdDRJOV7NHRfGha2K0/Z+VMWGukV85u/XlhY7mdMpEjF8VazayS2pHVaQF5F957J7ikxO3S5
y0eFCcHX0cXJnex2y0Ox4JAmsNGozZdI19YbciDCM9jnwbUrd+zVg6O0knjN4LJ6C4pTXhBdT1Iy
+jjneUkzQFvJDjKW36ECPk4GjoxhNnmZsLM06FL4HTA8Cs+rEUgxP5AMsjIL6tXQFlBDlHdzmd1s
GY4s4FsYDEvSbV+G/R4rHHhm9PFZgjomevaMsdiwXpM4NAaiS2TtP8ylrUjPHV4s0nawfkDGNWTw
0QooALIixmimicavy1kVgG8MIbYAFMjPqe4353vi3H/80P8r/lU//UkQ7P7rP/n4R91MMo2T/l8+
/K/XuuSf/1z+zP/9mn/+E/91TX/QedW/+//nV+1/1Q/fy1/dv37RP31n/va/f7rN9/77P32wrQgm
mZ6HX3K6/eqGor//FPwey1f+/37y337dv8vr1Pz6x18/6qHql+8Wp3X119+fOv78x182+YT/8T+/
/d+fW37+f/y1AvOo0l//+gd+IZn7x1+GF/y76xFzKCyLEhLlH1mM46/7p3zx7z5k0iBAiIbs17HI
yax4UCT8MT6Fd8rBo266nmuZS0RiVwNk4XO2/e+hCG1f+J7j2Oby5/7PD/dP7+F/v6f/Vg3lU42T
tfvHXwgc/vqf2YccDJ7FX06ZaPJjBqH9LymC4QgRED8mCqQB++U24xSqwCAnEUzxKqawf0UzNrEN
5tJyVigr/BnUueVOn97Uc1fiQAbNa/VZvIXlgSPQ8fEdQ2FCTqGpgWvnW2/75Wc0drrfmU2Tk0bQ
47KFlYDdElo0ZRux1UXYAw3TzcjtLx2vvTAAkqxGPAY58nngg59NEnAIRUpS725ZwrjkVpplrMqd
ybA0+JYEZSQOdH2LRNGFs6u2vmM68TmcDbdkxGugxRDoHtxNF7LEAm2HTvZAtrFqDxDJhZMxg0bS
d0kcxkFvUZBbFc90H+QfEFM79syfbtEbzND70jPW/aBhcjyACxita98PPK8o1tCsKsQy7VpmRg2v
e6WSgOSPjcNWaRquYe8m/lMw9WC5tyhQkKEBcYHU3v3ANN3jM4wD6Ez2U+LGDJ9QnPWmlZ46Sdrs
pu4K1mmEmFJs947sxFNYm5ZEyDnYAvlYAlCyhnrZwGjizQZdkXYkk/Vcf2soqwN4MvB5w2rgEdpB
wierzugY3E6q29hDFHer2hn89JRHGRApXcwYNip4VB1K0IpcRYO8BUPPiE9a9NKh6BfyFd8bupIE
E+fTLkRtdxkbUbWPRKQA7SdFbxKfIqE5tJSVIDLgtC+fkkCgTo6D0GnWwWhh+O/ckokSf0+SZa+8
1JCIc8fuWDWMYyRwxvgeJsgcM3o8OLDu42CKHvOBDKzV6OSZxeDLknxSYizB/YKsmUoSvAsllYRp
GCdksKPuaqZ9pMecFIJYAUcbnNBlxTy1jmg/jCgo0yOyxthcQwrLrKMmqZInausy4h0NBdJrkdeF
U0oeR2S7I7BIBlptcXK0z66fGfqckaeYV5ynX+PGTUkJxTCT7G2BJeZV1S0QPPIQGhIRmiHPz3Md
JR+EKbTGvpsa1Pq6nkjc89n1fG0JqYSxrCz1jZ33AgjUiElWnZ+6VwRtFfs0oqq/Nm5sp1shbJSF
cL/9W9fbDGzKqgrCs/R6TTXqOiSVTdBPj63IC70vGJwVXyupWHzjw0dVgCSO5ZQ0urrZZIaePhPL
cXGFFBU4L75Yw40fhujbHBlT/RwEUfg2Yb2Q35M5lcZFwHT5DgFC9fuGmljx3oUaKYoek19Zk+a3
qGkp5YLI78kslxqNbBjhAdhnaJa/z2ZXcWS2vsf77fnDBBpkLq3fDqvacT3pJX+rLHmP1iOmd7Fr
bM/r13RHIc+SKC3kbmDs/tqRU4o/1esHe21AGFGXLBLV985dkuVFoUWwMj3tB9h7uQjBloDnCmcz
oNl2gMnofmKmXTDBhhTU5CYAr7KICRpBq+6ACRAc2kjhZmg1Kil+Ik1IY9ZFPiteYoFxjVqQ4sjs
NrrkhYYFkTiFQvc9bBqRv/iJ7RO0hl4iXtUWfKSNUq4V7TWrWfkbBnMzbXyszhA+WGEbYIk1bUlJ
DiHiiDj2ure27RHP+hVu3RXBMem0hgJZ4aCugjZivRF7wZ5pIOEPGLckpWa5pMAKt0Vez3qOMj3B
q5VtkfyQSJPkI1b8yEMYv5ntCNYeumBNDAuEV/NgeGZLqeHAj1k3VRI1O8NLpuRQy4JuO6pd4wV1
q/8hyLZm4YT2PMSAMvm/4V72CHVShZaLX9OPH/M8ypPjCOaeNZcWuXHUs8vsTZC3SP89ThmShsyf
GhAzxJxsIab0YufQ4pEam9VKr21nrNg9Y+H/HOyYO1DlJTAEO0XdjzQyYLMhiRils9BZTiobDSDj
VVmW6WU20HyRwI1p9sHvi5KEkcAqfrbEKPTX1kWpe+JFx9XSpS0kp7EM/eHUTzlwnVVJ9McC31ZM
JH1mEAigZpE2+67RUh5ds1ocj77VEnVktw3XgCmMaUPsDhPGeojH37GIQQggniVaE9n5GG1nzPeE
FjaJhe6i8Xkp88wJ1D4KelI2yPVB4wUbQJGeE7X6UWNHB9bWsTNh3P1Y1pgXoRBBhhS0zBeGYZrw
UgtT2lpFElyXAS7b/FHbMfyWUMYBJDTSwrNf2otj4FVuE/+slQmBlxafuK+5mcmKEsgWOEJsQEW2
5OR04Hxam2mSLGDSspxQaFjJVL2SCcrDOl44P2uOG3zf5lhBym7K0nbghilCgmSyOOE8syBPRDc2
L2xfggq8aLgiw6+Cnyh/ayrbbM6eGEn4kw6aXArnAcvzouMuv3e8vEDzNE+lVTQNnn7N07EAh8BL
l54zHtPkHiSaIXUBWe7ZRrI8PThuVBebuGlozm0jamDIQSXvt1lQgsafetskqcMqrV8MCMZyQ/ca
i61Oqq7d98KqCTsLzf/N3XktR45kW/aHBmVwhzvE44RkUIskU7zAUkJrja+fBVbfbjIykpyutxmz
NlpnVSWhXZyz99p+M1/lrW95/UPcxPAdSDSOHPM2inH/IWwafUpKndUS1FLBAFmVxJ3m29J26DVn
XufVZFoMM7hN4q+h/dZMSqDeSodqTdbl+UNU0UcEJtcDWNwQ72Z9jTGYhdzEntT3rM0L8w6VaVeu
gF4RRJSWkGtXAArH8YqJNBrPI6vPkysjRsULQdzNfrXkqwIFyfT40I4ECV+gYiS3tpZ5Al2vMAwK
JHVFREgD5RUwX8ewXSFlzS0bV57DJ0qoU5VSLmMFs4X6YhKlU2TeUoLMS6Q/Rdmm91UfOB9DEu78
B9qkIwXRVM7k9ogqiD7lQQgQkUAZWKQGZXq1Ntsirz6IIDagtrVoi2eU9GmZNtuonhLnEvcmsRih
8sedSVnNxYQqBy530uzD8QoM7nAfZCg7zhqWc/I78NeYsm5P0wtLy+zn7g5JUo/SF5EPMCkSgtgP
5wVgvESypGZJ6DQUfZD9M8yBeHEpYRhu6a6dEcfaUzg7wvuFizZlpMQG0bi7ClxO/ake1PhLDH4f
roVnM+QRllbb10U5xyHCw0Uy2aSl6W17nYYO6Qyho9bUrut6i0lUxBfw6VS3T+Mm+sTbDXPet3o4
kZDMnXUoVNiDUUXO/V21JoGrhFLm/iaZKEdv3QLkFU7fxuzAJzt0UYgkEKO4hRexXHyXpw1N1rrF
VIpVf9Rbv3SGdqHWJOIs96ROlhCilECppk2cvefZLZ4HOM/+D1vNdrXOAk8RlDKgS18R5oPAD6Wz
5T15KJCnM+EW2t82Q5TQJ1HGgDJ4Zo/cfnJqtzM3PNbIOpMidDuEZ4Mb7UbmxSyFpBg41ROmV9Pl
7PNWCc3a0nTspyJzgEyxnE/nywChE+WthkAwWkIAJkOe6XzWCp2JVezjtz4kdmuLLfAcWorNZOE3
6Adbxrsl/PzjYPAX1vZoAJKXDFxyn5qt8NYppBPkIWSuZOnqv9/s/t/tZG/Kn/lDW//82V59Lf8f
2M4KYuT/vJ3933WwbIrzVxva5a/8z4bW+ssmXZJl+bJzcoTp/XtD61h/advUwra0Q7nRdfR/NrRS
/OV44Dg8KRT6HG3x1/5nQ6v1X6Zm42l7nnaVZ/Mr/5sN7avtrMHvx0QrPI+Ndvn9632UB+x6xf8C
vyVakUw2GYlq+gBzRH6ZyEk61Ik93r+4I//aQ7/cM7/eMf/nENbrQ5RBa7pVocLtqCV7KFAbNMZd
K9XouSc0PHiUomb99rGW3ffflZil9PDvY7lHxxryyGcyqWxAn7K7rpPEPUCXra/BsE27zmt+dqXl
XcFAsN854HKfThzQWS76xf2zpIoWlyKCO5RIT46XtNARorh6+EfXYx9dz1ihQNKVyeOxMnU3WjHL
Qu8xbOpd2LIFL6cwoWdrfXj7aNI8fTXPRY8XV1NmI75ZJ2YSHHR+kbMM2/Xd2Gw8l4GEJfLizi7g
1tB2A3WMzpw+fbKt3AqLQr2kdkHr2RciyPYmBtqtTQ3wzPDoaJO+ZpHfVJcHMMre/u3T/cOLtVR7
Xt579FHo7m2ld0WGbDQNq+RCtN5MQbfBCcXm5/zt4/AhnnrG4ugbSX3AG0mXxVsNai3dKzV3wyEk
PR058ey09fU/OswyRLy8HCcVde0aoMMgjGVb03fbTd0GhBNIoorePsTpt9X1ju4Ysmn2VErjNzXR
2IJX8r8Q1WOO73wMp28UlbjXV9CqPAumunF2qMzLEr1/Rth3gJznnmVRmbxzEX84isso+/I+wVRu
ddmJcEt/RiXYmwhlJDiRQsXwRMl4QX+9fbfE6dHEVZQaXx7JaBKMxj0vGFtLY83OVK5L3O2Iyy2b
zrzznU3b5xIP1yoTIf8OeyQRTL7CFDQgxA8X+YNqb11a/Tu3Up+DGTZMjXHt7O0TPH0nHLH88xef
a+uEUhtJHR4mqo7Aph1yP03bQilnDYe3D3H6jQEf+PoQgaNFSBYIfmxnzDv2c7521sIxVbR9+wCn
r8G1ju6xq0Wq9dhADALifeEr5MlVENis3fpq8/YhTl+D4x699fPUM0LryN5RMgY3lyHnWzfeCFXk
7d+//J7f5wAMiK/vkc4qghBiFRzswMXeC2ejXoeoPRaGikefuAm+vn2gP7yQ1LJfHynCHq8Ms0gO
bqNc4VCadYiXIH/G2I6uQpu6mlskdVsQtsWHjGm1fiJHcCDHCbhUXIE1rnLts8wtCRk1ShfNmJ2J
ZtplBV2rm3maxOPQDQo0rNtZfzdCXvVBXs7/p58wtfvXJ01WjsCa3gGm1L2z0TVFwgwR/i5DlvzO
CP18q39/BLa7TGgvvoTUpzlBl6I5gJpN/NuYdVMQoyyMEHeRPUjcEPXgyO+3bdY1VbjO2QnNl41v
ShDabOKyBuqpMkT4ECezzolraFAJrPsp1gR5qJ484Ogsc9rBKy5K/Cu2dZWThVZ/cs1w7qOdm8JD
AcMXDtTlDsRvZwOEmjgbydQlY29ARDjzxiFX7X1jQGFQdxM1t5XXKxXDG2lGmo3k3FPpzrBiWtZe
KEkf8Jag9Ah71Nvvz+kPgcXm67vUDRUqrlToXVUXGHi0SK4cQ867t3/7n57z0fzlU78pgfcSt+3H
NjKuWJ7VRBBcFmMm3pnxn0e2E89ZHQ1HsWPjjRtGpl8rEkAGRt/FPAEk8mMmSQGyHJRlZ2Wr1pae
BoiBJkkcXXBeT3F116XOdB0pxVeiJcLyZap9+8qXN/m3s6LAcnRW4PxA0waaQdLDymtBey4PnpdO
n00v9vdxFiJHfPtIp+8xjbDXTxB0CHV+k/wqSBbheZ20yce+cAaIgSp/52Kez/q3qxG0+l8fwwqz
lEQqWZ+lbK1N+IBEQJHYV1f3hHQTBjc3Oa4yNNWCTuvGUmTGkTy0HgyyPXwedzjsnNncF1350LfO
RVTraJ+N7XlTVl+adKoQiw7XrmShLAIE/p1DuTzrzM9BLz4TyrQPg/kHoU/rDmyapoi08qGrrzrh
fy6L7hCQV0NF6/Lt+/k8B5y42OOxexrtwK4MxkSynMOAig/oYUghOwE2OWmvm+5+dr6GxIVG5tcq
RIyKn2n0n4biSc7fE2hXjXqcsWUs6aHOsKdiC7cUEqazmulc90uZxrkxgnhXKFCf5ABNGYrjL/Fw
Mdq7WH70Ar2P6UUYwZmyzK3CSWTZP0Yi0xz7kGj/XNYN/XIaAr9yvDd+wQaA3bwlrruyolkON7Kz
8LzNOQnu9XmJV8tG5J//EuntAEcdvT6NDwcOOt0I8cUrnuiM77xJnQUyP8juobKKNTQRyn/1OTRV
pITjapr4LQEBC0irwoxqD/l8c9jcLjhsBw+ZgRktGdpDYTnvPIfnyeDEczCP5tDAMjMRT21wVkXT
526szvXQP1HLSVZd218UmqptaWGziHhE4QBGJgQmSrzKFZEc/SZy1V4iC1gbkbh/+81YWs2/f9RC
m0cLE9o6mVHNXXCGpHufBfhHXUusApNycT8WPvaa/JMReb+mJvgYuONjkkU/6cI+5pkBN2UCxzJu
FaaXOi1RY+InMebhwlXhd082dzRGnmxd3SWledb3yX1qw4U3KEEBoaLvJHJ9PYXRHeHIV34XGqsU
4viKwsKXty9uGZh+v9tKHn3iplOYMSV/e5egwcNfwhF8PCO7oQzA6cS6PzN73HZvH2zpzJ882nKH
X0zO1mRU/cg7s1PSje4ikwwb+J8Tjn4y/kI7+UYzNgVa0LSHEALAtnPCaYewyF9jXcke3z6L0yOn
Ot7EJRnMHht+wjYXcw0TJ6NsuaKoVkUXVKLRWb99GCVO31vreNMQswrP22IqD+NgZdUN6VOa1raF
pExyfZbbRUs3mUr4bdr5nnsLsGsa6Y4OiyTlkEB/GewLv+mTdEMUdURs3egnaMp3aR4TDLC2cKfE
cku1vKXW6/SONz+akezKX2YgC/k1iF3UkCwEZ098KIfcsbw9osAk6nZNh++RjMkiixOTTNJQxz9g
ig7mVZr0c/TN9GaMwrs+N4aywDQ7Dij50tjWWXuWwgXIjc0IJcxktIhbFZFcB2SfxkcN+5mAEtRH
02PsF1iA0PFFfgiYKMmdlOhB2t7Ft1oYWZ2t4q4hBs0fe88nBMirw9i9RSCJhZTcCJIGW0LLiXph
xUaiQjtm1kaOLN5xBEY2SZAjFI/rAJkX/eLeitrmtq6A3Jmr2laU6S+N1qIxsKHC2oPDUKL2r+da
AWxti860Mdq4Q2JdKTxq+Jo94qeKcGulM1uodS98A9911GAEnoZH8H5kuROm7V4g9Y8t8kEMrfsH
JNeINYA4OBUh9lldRf5whVtGWeUFCz7WlvejMzpWf1s5JcCmNktJNdu3Zj15JeHqpa9d2qopvYsz
5A+px/q7ZERAR1+kub6zcjhRmGPSIBiay8pHOSFpSzcGKgizpsGOiyGou++wLrCFQG6u0DWcm0Yz
SGNvSZa0ERmCaWcQAcWCQV1G0dDmN3MCEuQzjdQ8+0CUfTBX9E0iAjfWJc8Pp0MDV1XwFtg1JbMN
d2REje24UTb8tKxsigllMRJQ4kRpsC98CmWM53CbOIWHCVtI2w0JyOjT1pMbXGSpg0FDhx4sSN3n
Zgf9y9UkQtJGRdCGwCsJuge7rqxM38VDb1TBvJ2TkHSSZMUCeKpxKbK9qXnMukLF3RxUU4+eWNOs
aZJinzaiRzwrEYE4cJBqo7QmWPyizwVpOyMITOomBhVuaJNWld3GbPvSkGq8YfXw8IRDeeIHMLyU
GFtNpTX8ZXQI8YhZMBwHHVkG+Q/FWx0QCrgtocFKFHlRUITyY1ZIrADryZtY/l90oJiNSyOjGvGj
NCBnwKOOXHtOHvKmj9VtlZeA+XZxxch8T05KW39PqcajSCgSllcQy2RSTZckXdQJCYVgyIKItzS0
a71it6Ahatdt6szTRdYyJxHOxUhB2DYAA6i6IikQIwL5s4q4PTNbo6mCQxgFWXwbzpAXCL/OehDy
+5oJNElXNrweq8NkjS8V53jBdq89M/zZI7xP8kFDzGZfYBNbI9vQKMXn2AqM1DyP5iKyftTxNLC/
qqKKV2BbQxYcuy3gJUKBwAqkFvnI/eAYqj5MkAtksmv9uJ4eajXWlH4h5PPQQWLX46JHRH4tu4hA
564e/PuZvHRMDZKeTRc/Z7YUk3XZlI6NOFpi2vPcfVflTXdlxkldCyjY5lSTTWuydKEjX9kpQtJG
xU3wpJi9q5H20OyBJh0XG/A1VH+XDrOfQFRIf6XE+UzVzom1H35QTmmR9+JGsLj7XSp1bt3QIGWH
sPETo6QeWuJlmU3m/CTSaN5lgYoEuFGKUbopVz1iLtBt1TxOVLKtWNnthzSQE12sMbLcedwwuMk8
woFhNa651TGVSxKC+7ByCSCK21njf2faRU/dFWpBtoR6ScWZ4qCsqvXUIbNA5jFBacKL32omzHVn
z/W3jO+o3DNYuuiVwjGFjLByhLTSBzOE+wjcRFVWZOKsjgeaqFJaLbqDugeS9jNEua++jfVQ1MgB
6jqkh10FZdtAbk6bJiDrsY2XGlZEfHb3RTIVYTVB7JU2muEV77xeRXgG8VQ6svDbRwcmAL/Dzyxq
DsS7ZhmIf3a0HcaRwU0cFsS+R2v0MYlB1Ycrz6LZeQaPOOMJJw19tTsHFa+EiYW0DzFcg74Oop9S
UTdcWLY3DayPIOmwBh9MM4nx0ukM9Y3vJRqTlO95Aa/VUJmx9TNosvGGAcgf5YY1blj/lDAaQfrn
bLjFOXwBlN/TAsJP2liTQDb7LWq5FbhHhbddt8+OOm82aM1T3vOG4YfPtN58Myo4ecBdqH+biIos
W0RflVhkhPTyIyeDhhf7fTEgCmjD3NnwHEs2FaZsGXlXKcUD8UNWbtBdx31ejNtIlsb8NJTQGUEe
JA3xdWs7z6vSw4IUF+ltVJhN+bFDXzf1K7hSKfHvcB4RAvIzLR4FOaMcbgLZAVKMFvYQfKJfOeDF
xXtGXzyeTLf9HDXEJHyom8TDjBejGBmzXRv7FWUwI5V4j7ZD1nftwbZRFvaEnxOpWW1qv53mR0wr
rAqxyDMcA/hxkjkHkDKVfsZdNQN/0xtGRgJwRLRXKMFRVaXz5EYaPwwBZYB3dlYIN/pTY08zLw8q
BLgjJIsht0oRqak9yIcoOSPsgFXovp+R2R6cJlbgshNforZfsUwYh5ssFHmSrLlHtbcMHGIhQnqO
XcUhYhI3Sz6Fids7dw1qH0dtVI9ryl3ReYtMcDhhSJ24xucx3SjqOy1BBdqcHlPMeeVBFEbj3sVi
sisobCkRYndjFpPMSa0oh/u6AiDR+5g806SGZZ/mVSU++J3n+EC6HNRjVaIRM615L2evA/EWteMt
wCoPXfKESdt78BJTpWrLezBYwco2Qq/itZ/NEDEDb3CJTDRpyPh5IEJdLsg8EzPQddkncfpjpKZC
ohVCTuJGwDDEbfOjAghFKEtJp6MkT4otSgN9ZARVtKoECeJ421KUILeZ9mqwjX1b1uQlNwU24D1G
idG4KdwkK+o1rAKn/elPmIkuJx2NSjfrcrZnYdxlcZd53l1FM15u3l4hnyyWoIU7KtXB0mssg1M+
5Fnp32Q25ErHN6uz3GmngzvJ8L2V+MldhyWXjcCLXYcPhRw/ZACGo2miQwRc+QZhwviPCjHWcSmN
Vzocy3A0MI6kn6WU1XW+JBBbaWt+fvs+nd6wmMetTKpm9jD1prdrKgLLRKeeYr9Nz+LRtN+5Q6eP
QF/69R2qym5MSRhryIVH96FNwhVWTT39yrxe//onFyGPS+8tnMZuiINgn0m/m8/jDhgLtWgDIssg
dP9OXfz0lks6RxfSjnZrRQuQs6kXytaUsFGRsA8hFZhFSmrraBI+LmXb/aOnL+3l3X7xbsnOHKhQ
5XjWVd1QbacdGmtyMoLcyfZv3zmx7MV/36NLffSdJKZNVYN0zl0sKEJAi4BK7/ZfE0vtJjrZZFWG
gNoMlkyTSekZ4C7m68R1LlIJSoW/Y691kgN0MUOSFDNKOZi9860mqu2rb/je93fO8/TuHmHJ63vR
gHSUZlz7uzy7GRSj+yTdz2x35Tq1c7IWWhu2gzc7K9XYcGMnwLXYCuXK6CSZXe+cxFL/PHGzjjth
QHNHrksZO6vUlMdg4G1rj9Q35bb2fmSrxeHg5MYVnFEXHc9Kl8Fdhbb+6u0TOF0skuL4DQzqkq/U
MnYBqzgfpzYKzlXAXGKu/9kBjgq/0K0A6hawOxqnmcW5F01keMxMKc07w/LpwUCaR8OlmD1a/uVk
sE9xgh2rVFpwrmvsQfak/+wmHVfUYpSCeQe7YVcHaQ2cNCnv27gt3vlgTg8Cwju6Q8Tb4ZaPoMD4
RD2BHIWzE5Jyt8kEuL4stca1J6Linbv1h4Md1+Fb+jUq9GYYBAHR65C1jPizNdjeZzYzJZG95lJS
rdlV3r39+P9QQxPHbdJ5NmJkdpa3g2Vj7yu2e5tGJgaAiURt6U77B6dUyUGB3mcS9ewbZ4jrTdkv
wth8zt95gqfHJPYRr7912wgQ1rEy3aELVh/K0iW5rR7s9ahJAQtBVQJ96QjVoxZxVnuh8U4F8fS7
KZ6HyBfD7Wgmtd2LzNspqyUKOrajg+Ly7tzId94ZQU4/ULbdr6/MNWjTStfhyqbZW7sGhCdSyujy
o4neBGlCJySidP/20zw9Wpju0bdWTD1WFVd4u7FmTtqqxi2x2fQaauvbB1gUZ7+Ph3Skjj6GsSwU
kuuUjlQNocZSIt+OTWVvJmf4CiJYQLNCqY06ed4I6HOr3ADZZI1GeHjnBE6+KUCWl3/+4pFVuh+F
sA29043h7zN2JuvQNIm6r4DLaVU74Jd1dx7ZmU0N0L8guzuM5p05hixBobm7VM3hl0YrochPZenN
arbo3K1pYAJ++xxPLkQ5xeVVeHGKIjNYTRf0K6mwq23i+fYedbjPJn2gxYHJ4Z2h+3kS+G1y4kBH
jzuk4F30QKd2iR27GB9GYysJUuMO2KArLGJlUT0bG6zfYG3Ak1HRi4DmNjBxRqNQe79o6ndejNPX
7LqL0uXFNfthNEDtSijNCUhjtdPY90MxmAxYY78vsIq+c83L7/v9kl1Xvj6OiX0/J0zc3qFq0pcy
JfUM9f+Thvm381L6KIXTkCTM1vedA54cIkz3WACgugFsYjLbu6HyO4gyE857gjlBZxrvqZv+cE3O
0b1zItnC/0UCLg2is5tOsWHt6O8SYS82ti6CXd/MMViQzn1nnPjDRTlHb2jeUX3yJ4lwJVElTTAw
cYIovAt8QNX27Y/g9Hfq6qMRXcH4SQGNI78pxwcfQ5Azd2unnuyN7nybGE2qvtxuxJtxX7/zrMQy
qJ54O9TRnewcl4aZvTRAQwqtviMEwIok2YmIQpBRjM2SiEXRyjPI4vLqaWuzGH7nnp5eV5vu8dQd
WxVyvhiFEW6t7KfTE6DCe7OwoAv4C6aPVaMP7uI4TeDTzz/nEo540Ui9IYZh2GeR4Jsl34ViphEz
PWD36cu+g0uaUcvphffOCuMPb5t1tMWYdSBB3RWswpRdbaky1mfUty6dmnZKVOEBjOuWhK6wad95
E07OgOjOl5fwxdBQayNMtcnrrXpCALusnc7x6aY7w8zVxhNdvsPFUNy8/dr96RWQy9T44mhNYaQo
RHm1l8r6Qz/Lb5CSkeH7RXLXoKpfhzL/AurGpjFtib0q4Uy/feg/3Nhn7euLI9fBnKUiY3mLICpY
zUJM+2IMQmSWpSbcIHDOdASaGHxt8s77/odvzDxaW4hpLsQclUzGphBbUCEKRP38wRNxsu4pSdPN
WcOtvPexNhzevsjTDxMN+evbq0wXiI6FbM+de/8DgTffiNxRW2xv7qaWzQxtBn/S28f6w2IDyO3r
g+VDqqYEA+WuyKV1g6LBv2BcCbaVgfzTdkD36A5MM+HkwcYMnRJml/hYWCL4/vYJnB4mHfdomOzD
mcZIy2InqKdvlhrF1sa+9kg58z0J++kn6DhHT7DTlvRpLHGFscE23PAp5FqTs5Zlkq8d8uh3NXiP
DRT8LwKf9f7t6zo9WTv20X2tiTkYp5n3hrrisJ1bp7jSNi2foZaE26vivdb4Hz5GXAivHyDikcnB
T83luXb7k6yee7fE3BtE5Uc4ifllS4ADzYCUoGiEb6ZdOrf/6AqftRcvvsW2c2IxYlHaLTV1/KJk
w1JVrvZem5BI1onxncF0uWO/Tzj4lF5foEW5mX1LHm6LIC+/svltL81xMQK9fRl/+PXm0dcmYtCM
dQWJ11TldGjVZJxzk6bkH/76o8fTl2BDcPKkWz/OvF+0huRN5KC2ej75/4pT8f+ndcflOf3ZurOr
v+bff74EUSz//d++He8v5G8e5hqlsX6xj+LJ/otDof8SFipSaADs4l1bLMqxf3EotPjLdKGDeiaM
iAUDzgNr/sZQKPGXBVDWdpVtUft2qBz+F6adIxmkXjw7rsOcLG0FEwzO0ev3OqG9VcPpMVdpNkxn
PWb6rd/SDa57GV4OURteAk+ylnzH/qFwt+OQo/cf2KYvGAes4vNEkB6QmmLGh/PiJt7+/VG9VPv+
fm5aURa3tJSObXIXj0ZlMzNoJRYNDbesJOeiI5ZT++1tFU7mXUFBDsS1rFbxYMX7XELk86reOMvr
GuIsGgXKlq3Llkgnl0FMMPrbJ6eXT+Y/AwG3ypaK+4+IlqdEg4gn/nL5EXU2CNaawAJ23XCyn/my
mOKuglLNV4WsiTpwyEKnbwa2MSQ1JxUp/kUxAosGiw3rR6yeQ1piQpg2c2OBdx676SJPAJmFUfbN
q22CdsdbVZPxVy+AQ22ktzTgxb0H1iAYsukCYAO+1iWRboAWS1xZCqAsNZelT3DZxHNy/czjA/Zx
PpdMm3PXyr+BzWLEQG+RZl2FNOfCvL9pISu4phXtfEvOm2c4opd44Zmi1EbEmNyAKs0+WN08v7eC
ez07AW5Fs09L0PFIfdaM/0cL1VoMjpkvCSn1LDIAvkyQ6CXBFCxBbZPEHPEcnEzqSw7pBB9Ft4Sm
5QC0SGj6FjSgoCLr7vmMk2h8x0uzfKCvH7RW2iWfgu94+d9xawB4bFSQq0QDsZyBbuADgG3a19fY
YfV2+gwkhChhy4Oehn0aJ7ShHhJAJbkmILIvrrv6a5nCRzbQa1zWGqu9DfoUtfnGEfB3rSq2NgQv
BIexrMW6GQi+eE6EjCaz2RN3uyZpyAZyEcKnco0DLSJ4nX0GLFaU3uV/wJF0rr1dRItmRddVv/O2
H0nReNs1IB3PNKVWynKsY8eMVXQ2kFyLoL3nQxNScrCKzTiAwA0dGGk1fvM0VR9gJ1uPbiwuRIYU
zcSDeni+mqwxo6tniHMC52+nw/dElmg1Xn+RvEY2VB6JxdUR7EJN+2iJlbmRDViZoC0xxDPIDcJW
69a7Hkd5V9HzWBliXnIJNdQwFza4DL2tMV+j5shYmVxGhSJNEY/l5VSKL27mgVHrUdLr77Wjois/
zCRWdMdZTQPZwQugMW0k+j9hyE1fCtjEMlzrcVIbeBO/wuXuAHf4jHB/67AjhhwPLg2o5T7JB+LT
TPDkSJUh21YQL8N5WvsxPVj+q0vA6fKiS7sPIUodpybBeS70vRu7j+RoorAxvlSkhJ+VhQT8XMeP
dWvuEQicW+TXZna4JZCJJr7O0Pdu9TBBBogtZBb1vWMmVxHLgA1WzgtF8RfMxAoixH2YDXw+c4q/
rrqUdpNuCAsBnOV+S+P4MXXTB+KfYbSMG0HqlEFhDcE6AptAPDZJ/eCIB/a4LNRpZWNO5+udu26t
ZXyX2f3XYrqnU77vkHytCasYacH/6odIPQmwYg4+ZAJYAOt74ha4YExUWuStyz4nQyWa6TkXur2q
83aEdE5mRFw0+V2eXzGmxPc6uRldo51v/d5dqvQapVjW26Sn5JwEQ51Y/BsEt9muD9toklsRDMUt
GQX70jW+DtnSGq0n9NCTvImBI/z9Q0sa5Ll2bshrK5BHZvMnST6sU3Uw7pVU52oOUmjMKrhvwhix
qReWN6Bp471F1/xSFA0ZyVV+qxeO8dChXdekXt66aIfwPaXNR1g8v+C2uz8GL16LdKczW143WEdu
nn94+L/248RdDvxgbYneh4biBxYAEgUlJG2yNX3vBVG6zCuI5VflmKifKvlYFkGIPI7OeDJOwQ8Y
Q59jryu+RJooACMt1JOfEUbmKj3g3vc3CIrsy07lzbVpwiLIGX2bmtE3KMm8c/xzkSrnQ2j2nxX4
9muxpLln6BjS2bpAX9jfkhpDEHkP6duu1MeEFPQoaOddFVng9I2geTQcoKlobvaqJmC4rMLwdmYQ
9bxW39W6nW8I3YBCMBbXVZcrqIGWt7HrZAt/yz14PUyHzNXTOmU7Tf6gFe66qZQPdTuF65B36FH5
wdcR6dAXv5J3xSTiW6YMEouN3jsv6BRtVVv/ev5TE7ul/vtfVNkKbYs6Rzdh5BRmLKCKzz8kMKzn
nIAJ6t3mGcJaRWV0Tv7eHbi6W5lk+U0gu+qyUmZPVyT0Pnr+dTom3tYsW+KGvZksea+9aRtkooVf
gEMe82lnNbDkPHMMCCzsSQN22F1f/v1D2+46tNYVZgVsGMjDOhAQ//7RSD856wumRq/i4RCEvA9k
MnzyG9M+izkV8AuhPDf6yr9MVGhRGVX9hSPFZRKG5l1scoEyKLuDRCl8YN/9FIk7I2p/OhnYKAQz
dzkY/Rsnq+wLnSgwJCH5vyg1vqJiIy+q/4ai2EfHR8zSTvEB7GvLTC7LUulzZHKr5z/lYUeuwEKa
7yy9w+7Y3Ll4ay7jXl89U/rbSl00UdseogRkdpxMgPP1jDKoK+QZUqFfTSblMmsUuMs0TKbwoZyw
lOZKTZ+g9Iq19InP/huRbppdQzegbc97vJPnNLSnMxMQfG40BPbqeQAqDxInYImwHzsksHC2zXb4
Kerm2zMsGQF1uxE6Z0pGs3Reubx4PiFcd0GTn1Nibu+TiJA7G4nLKJv7xNiYTevdp0FJFCeAKNjF
LSFkZntbTyG315f+Wezl3nkEiW1XBu4WO4o4p1OYkwmcfX/mf0K3lQdgG1uzOP+bTuxRt0z7CGCF
hg1skEU/gs72sYAE4ae096Yvu9pq8w+6b83tbBXGtl3+iAqdhe/sOvdwd3/2HU8vm+e9AJR0cEP1
QLjVRFwbPzqgwXux0Dzhq81A4rviEvxrC0O1bjaB41V75U05sTNQ51eD6pHxR6G3V67/lRVbcTUb
LctZkFeMojktQrJPz3jKAWGGqoeaORWQUgFDQOjq77GwZpeBl37sgUjdF/TK7wkMAsqjTOJK+6XQ
qcLqMC/pdKgr0AnGCGtNVtgXA2LC/RQyXXtdHl9EhmpIu1v+7/Ofn/+fm8PcckUCpKuDvz1E0eb5
0vwmSS9rRXhS1X8lVhSgh4twkEc6BLUk65kcRxhY4y5DTLrxXQERt2JRzdeBTQjI3LoWqD5Ki9y7
kclol9FjXvmorS9BptT0rieMKssCe06DlZvKacV3vO3lLK8cuPX7ucueKj937oCzOXde6uplpvvx
fJ1mUB66Jf3FYSJZOw0FaaCj9d0MRWmjqnD/zJOvhtJ6DMGQoAjrYJulzY03nEuhK3Av6bCqwAJe
9hO893Luz40qKy6lmTPATuBvhirMAf1WyDWwdq6DNvSJJQuIHQsJ1c1sq3oIRvQUlrg3dE51eksk
BpjMpo74tMMPGBkumdJ6sgvndp+5NHvj2L0rRx/6KZChQ1ihGoHS0iG5mK/r0izvWje4aOyuu4wy
e0v4b/k5w4ap+60l+8cpL91zNbr1rkVZuSuKipkYVMO1MzskFVM4hzswPaA+CEnAa4r7IP/ZlsL+
mFBD2shxTG+x/EH9z8zmAfJVRHpX8MME5Lx7/s/pA0bngb2sPprhW0dV9LKqZEXaufhSTFF/6bVR
/dBlwc4i3mvDHq7YdW5xZ5KutEFI9BPqWLHu1E0cz+MNxnKozWwwmVXIkWq+z7H8YQ1F+MHCPbRF
j435vNPQ9/tr6HYVytjSJaAyKS5xznn/h6PzWJJUyYLoF2GGFltE6szScoN19esCAk0gAr5+Ts5i
bMbmia7KhIgr3P2EdFlVlve7bPG+CoGGh+ClMhybGcaXHpy3Dn3n1jb7yhqebS7SEyXKAqChJTxt
Lu8p2kbo+ITrdMhZVGnBvH8RdiRy+9tWIgMj5/Nn3mG8He7a3ew/WAvpfC3k+lqB7UL3Wlz1gNK0
Gq5LLsq3dZyvcm6fWP3xsiwS3+5m7RQAiLjty3dhZM5F0rLACCIN1ZHmiyusd4un/sxnN5Ow5sIt
jwSE9544x1OHZlDsvLnT9+m6Xi3UFgmO6zpU2/wT8O/JsjkJ4GhDAaj41iCYqEnbofOMgIQuXapd
V1dLAp3G15vq+eIOnkhQNkLB6NYH16dgtjewg7pwDzbx05OHp0HihyvZw+2UdE5WoKH0Jaj/NmXP
BS6+nRloFLGNRplmaueOvLt92z7olR76ncyeKg8OgdM7knqPbP3pRUHd5dn61YRu7ebqlOr5xbAI
wWrvud5rSTb5BmUlLWfWp+v6rZdAvq16r8kK4vAznZV3MnXLjMyWH4Uguqd+I5K/w60xlt1uNFP/
5Bb3mk0Hojh5xF43D7Qi3IaDqeLh3Bf6jHkZJ1dlx405N2TXpi8ufMCDthm7rGvHGLDCt9MEHmnO
1b9pzcioboubojAbFKsT0856eF6knIFgKUadzN/qvy3oYo0w+0tjba955rQHVlDsLWfOsFGpQ7FW
l2lF7lrzWJJ86YZ+DpMcJeirMUkMOsGXx92CpLVD/O3Z/iE12g9RYVOcA62ISjLW23LwADl9D1YA
lN1JoepBhFWotMklDTHG17utWv8Fa6miZcGZrRvvYK2BDoliOGMAuE66/2QuOoo6K+0OlaivZERf
08F480YrixcSkPa9FA/C8BzEzO4vWQ8+ycozyfoD1dqKq/MeTMQN/1mgYOc7cabd2m0ny9fSHXlW
sEzsDUX2uAD5WufLWi2A8f4u7nArgqp+WMsfTRf+nrpOvdSN/q2/TTz3h2BRVZRD/2wCcql1xMQL
+UiXazqbwLYA60we0FUk8w+To9qLv6LMscX24/vrQbp9mhg9IYFukTknhUBivW/6qooWqhwjUsTK
Hfp8MqJH69lYadDKnFixyrrX7w2QctxcS26gFe7IaPcqGJei9K8gXV6dYO53bm/diKnoTxXjtmnm
cbYGha52XpOqMZjTNes5y0Z18TjqdbcPScWswmVd/4miBFDtqKM92impEzWXCClpUACse8hdiM+6
xWLuvxW1/bgSY05GiwXYvA3+4c4Ip7V3djpQtH3z6rF5j/LR/M5avQOZlwPcEhynaPu3SYIpXw3/
1K3gg+bZO+gbhDUT4yeMCWSEW/eawZit0yqLOnwLZFWSMrUZ6IqAOgBNGU41ivF93Ym3BkHhC7Ht
oSt0+ayVGemT7hjA9vzBd2CHMiP/xc2ZhZC8FepBOR3vPZHQevT6useXL3hJSBdlpKrtFh8PEJKn
Igo4jkLLSDv8RWQ4ZumzIBv+7PZ44gEpHIaZ8z+f9HbvBdqfJmvAyHtbGDig0SuJzLomUCxi9vhb
MFuIO91pz6PSIq/0L6wgN24D65xmdvoEDfmJogozSfuHKIUnRQdnttUHErInnIO43AgDjB1vaPar
TzXiW028Cbu5SlIMw1pWCMUXmqnN2fZAnZiwjMYln/u/bbBwNdJQ8UyuoUEePJDvAciwaokJ9aby
SsjwklAGWW0wxn5NOnqVVuqQj+pvr+OKU3N/LL1MxlsH40H6N0fUNizy5j/dcJ6ztXUIEafEdq3M
jv22btDCAxhwDIq7e+K21a+YhAn4Hkmn2PLUjNDNX1q5cUQ0QALI/DnO93kEfjcCDUd8boDaY5+I
vlCBjTfIGjtgZz6Xc2kf14XvzBlW42DpDuxmvGn2kDUna3S+GAq0eHW+paHKfaVV027MtGNlkjTX
k42WyRRmMaJWcvvrQ0d6zzPY0aSbPko3yyJCUyQLS+fJBxlM+1ytEZYTB5hTSn/rFLTKvcHZaDgR
6e1TuOZyDZnx3nMAjC5qdD6DWtaMjQ2iHs1ahFXLWcri8269LhJsjWsE4flgzEW1z2tadNrnePBX
aBj6wHewFp+DHubz3P2MKX6dSTN3KM960mpb0lOp0JUig16z5NEPlq8ZPEnm/FsLUoudKWpFHiJc
OraD3Uap++JtOS0MXJuIBN+jjYUuBrm9w0ZuHifnA0MZoa0ttonSl3uBAXo3gQlfekwqSPjSnStw
NTNYePa6Fe4PmCu/NAjGdTkSTPwYkGg5y5YiySdxzexeRXmZQgpfmFs6PVeRr7dJhnQ0GgGdRJnk
7na18VhKehYUYtxjti55sEHSGJ0LNmnwI3dNMcmlzhHO0YPrgsq7D+sLv09PAlNC5+TV20L0yCC3
AYOB1e11gpfiJW+neBuJcl266yD3pmFgJ6751FUN4suWEjZ94F6ZfcMnGsEkmO3OKRl523p3gtpT
JJ6hPtaAC75r+OymIQ8tVEQ8i0VMwi+8QH3jSjHdy2aLJdYtOO2DQWVUTuaaOJS1i8FbQWDhzqiw
zpl2izOrmOe4uj+VLpDzxLfnb7Oez7ZZfTeFHNlYa/wEDmnHVW9fSU2J65lBru++jKth72wfpqP0
o2FL84i1eZI79wONzYBtAr6z/Dka2D1H4sN18h8dQVlcFONrvXov49S/5yh4wmZuuoQmKXZWvmGH
FMUD6XuaZmZcDenV5n7Y+ak6+CPwILuZuTGdhohrR/8xGX3F/cAqXbr3sk5nlp/Z5csIGYbiFCuY
G2jXcqR32KiDwqbyrbDzy2RYRgJeCn/Gf7bGYHBXDn84U/DgGJ36Wyg9I4tHhey/bvqLL8w3LUdL
WXWbRunmNddaJ69raszYgLTHBeTB784549DT8A5BGZWK6DE3A9vQzAz1U4s7FZBF4gtZRjynOt5y
/hltfrMCMZKtwHvlgH8hvbSMZU2r288EQDhuhIVZO8iCWr4EzLKYYj61KcnZG2X1RdbtTep3sxhx
Y0zI+dO39s4XUVtS69mNSp9xoM3Rfk87AH9WRDUH37JxE47OAV/fuus61THXlfwJo0srm8esab96
f3kkVp1ECWa6TGKcJ6KQH3K/PBWEaNPswEGg3rzr1Ssz98KutK9uOp0N24XmaJZy7wNtCx27ACzH
uH9nuJt9K708oZ1F3OFvzNO4S3iUelKq2VAMMQGxbUS/J0+a1dJcDIJQVvi6p6ZySWQsiQGVg9/c
waLN2fFSRWHOATgswSHb7OGwTOArbTHFBtiCXX6PGBCt78elPgS7KlOhPggQDmP/1fP9XJU1kSEB
40Br2n2h5eZVlVs0rzC+AIDFmdF/kX+6noxRK8POrXnpyYUPNRDpJNG8W4PtxF5nWJFDe5lOHMCS
UN9H2sviUDqEX9uSLNTZSzwtM26kpx7bAI/a4ILPYmH2qIBfb4poSzn+Zq6a7pHwN8fM4slZfjRn
uNEcxHqXUPbeiEEE5TS3f6QOEGbwrRuFRqjWdkesaj7Zn7Lv/nhlvoZq5y4ptGiZiNz7q1b+L6uq
D76LfYhgtmnlpHbb16l3/lKNPSOYMLnY58r9l8pDzmbgq+MBl5ad+Nn8Lh1MXU7mXfqafKTp/kv2
itDeajTIuvAIByKxROkbds3U+xIksYaDQX/siH9Ewj2vvXkxROSmzQ1bd0LgN2PluyOSpNu5Yzbp
/u0W+0fOEKW8DDGdkbbMa5vn9a+neJ/qSn0YNXGElAyvo6RtcdajuVaYsikXYtOtY0FdRkwTv2YZ
GP/ltmKeaLwyAuO54xyfCWfO8PtFxH3WSe7yQ4p7ornkEgKMTiAx8fUz3syYoUlf6m9jC8XDAcOz
64oH+3FuGyKk0ZgiZksBKInqdfTGB61+EoSlEjI/wMYNhLMT/uyAdtJfqrJ5rzyNUTLa4qFMiSPG
OkvpR1uB6RzaATnV5E6Pf8t+fPeKmvFvPd8vP5tzZX5Jm3K4QjA75AbCQ4vYSy4SuJ+pYcndhBkx
mp32tEDPo8UzfoMCfSUDF4JhvdhbJDJaeZADEc5VX7J0s72J6TfZLQuMkRH+Q4iF7YdaR+2GHMAw
EJHFtx+8v9K5T1rc0T7mjOXjtSAHj/ULDGXqUs2736/iNlHFHsUiraThdgkVIQVxj682rAKV3oq6
/Tdu6dFV8qrpaicW531kfs7P0w1oghaXNKLU56hOyQBzxkjVbXZLc7NNdA6wJ1wiTpw/rno7XbEK
OPuef3ZczR2/bX1pWiPWi/57gXu2LuTv6hKlj7LhsOuME/TyT0p7SnGuPjv609CXLlMMlp9JCgXg
sDArjwMoN2IsgOVkdR5lLk15a23sOk3848Tef6RWucOGTA2WasXJcZcPe5nPgbfCim/zYpeXjIB7
a3xeTXDjmjFmkXCwaY/smS9yfuMuzw6y9XeE8pTe+DPK4s1VdvnMFrhhoFC+93JZ9pv53oAnfSBm
uqJWhREpJJ9JRQQ1XY4qdlh7GZoZ03ve076m8/rANLvYb/kfe2CeCu+ljFaCBSy2EF7T0xOlSxGz
FechM2V/YRUdA0dKsO8DZ1h+yJuK4NTzRWWBGzdD/pLeDUayw8zK5+2/eF71n/RZ0PbV9imq9OyW
m8/E9uy3J5OxYqiDR1am+IR1yDh4eBnRQ8amUcIf67VHeyuwx02U4faaPktzms9D2zy3JguAQKJ0
K7HA85ZG61wvp1ypvW2MtP8ScFTWtvVO69qVQn2hEyynE9oLEfcOD5bl2XXER38KXMzDtbHcZk8/
udMbwrIFf//mgLT3OTyzgMmCT7F0Z46TUh5yYsGcY6TiT6yy554LhuPXTpE4sWdM7U8r64qDSYoM
8Yhyt9naRw+YEt11dS8TzRjVy++YBxCqVu3NbLxbNc3ZGWXBQjo+LUJTWQCirtY0nfpJ3xGeDVlS
6bEcvKRLofvVTdix8yNVgNaj9jIcseln5eX3ijn9zRjLLCb3/DyScgDs9dWhUtWNp3p2Plt74y4q
bRXJcYi1Cd9WUQoqdcZnaQBZ2hjQqTylbWAmgmhMAGnb89oyfKaO/QI2sFIEewEJ7pCC++eWxIkQ
PcynLZlbulejwHWOl5dZmcUUa2sOft8t8bIuDiOJZYcN96PUx79VP7yXPiywTsq9ZHQUETACa7Po
HhvikFQx1nGRCjqLmeoEAsZ5nsWrm8pnatII2xlp0rqT7kb2dbu5S5p7/2SVbr4zzZkqDq17vixm
0oimoRwBYBoMaDxM4utjUzTsPO2pTVqwYnjObYftHVKcqbSWh6xrmI6Jja9rbVmgMZNpOHQVpIyL
JcWNuPACUAyWeG+2CHrq+phlb1gyWg1THCAROA9SuYHv3sNj9D5eg4889568NDAOLSMJxhITUdFL
S5Ep3CUESnAeDPMlMKzsVGtsKu0qew1oxmIHb3O4rQNYBJZ8xkjaZdGKY1FZAEVQN/D+2tGs3xF7
TUO+Ncf81WCwh8mZrADJpHHxW/XYNXKfKbIevI4Pqa93oiuRHjCuxpu1fWi7WiKnYeZnSJLCaUee
peZ9u+b4y9HgRRySVTQz0oJGY3xWzJUjZ2zKRIiz4bFXVgYIB5NRkv66esY+1xgFuKtdEs83fVVg
LZyqTx+WNazFGlwYhDZcVVsKHoYxZhkWabqdih+zq4x957S/7kxy+qTpadKr7GniSJQV+9XAI7hv
HO+ti6sfCXrUDmxEQ6RgPj72gnOzPhkasDCn+M0sbmG9YASXGkuE9yKsCloxlY8uFAGp6Fx5+fua
/H1r6ya6DnYp6eNipj/gWPTQaxmjNS6SgCrb1n0ml2+hNwkRjdDbnH48VVt5lmtVJy6Pw0lN6tRu
tnkSdkHwXEpExeruQfdRpKyK3t/8M2kTL5pevYPoNiImfkvWAtCQxx6GZ7SOf9GPzcwlAoex7/SW
82YQ0ck5aa7mlWCJSx63pfNdsZl+z+v+sZc11A9Dt/eCwWXSCxXEk4VXIMOnhqufFaHHQVN65i1r
jXtt/OVYWnOcH9ORHBgyKggpG4dXKn6bi9qd+TbcIXJtRCod0cYsmBT/ska7ZXrwUDpK7q3tAtrd
TaDwomPJf1s2S9IkmyxDTC2H0X5p7P7seYK7kf9WW08VI/N4GIYPra/oxOxuDEfWR9pcjydnHdx9
0FQvTi6eyrKGUryyHWXLkix+ZyRGMGq77bwxkvdB2BBSJNBaCFbpU5vF2Eyx4WLNjABMlCdZf1BB
NedpmU+1ravYZYnKyyt226IdIez9cdp5IUaMon1DyM8Ivrbrz1KyBy7NGx19PwfXiubRcLO/eSe5
AzWVpC7yg4J7L54Go9ixxU7DICcXPu1snkgAAMr+R8sd46anumv0Vnvq3U+RGRg5iImhHd2cB5VV
e9fmQ8fqvQsGh6GZ+5LXDISgc7bJXRwVjHh29buHERpNJH3tdUxT4rqhkSarv0DqoZ+Nu2r411U9
o7Qe4mHGVhGDgORv/zRG8ExGqW17ApEAFLeIIESxxD773uPw2pV5dzW74FhWRAxVExmOPE0cJn/m
qnkERr1EDQEyIWoqOyxd3jZGmEkAPoFshBy1RqPcvZP3V8Rv2mXxP3vibi5mSQ5TnoLqKPvpocJZ
fgnc/2rZeCdvkH+y4CVvifZAlOmfqsHVr45ev28Dz2XhYGGc63y+2UH2lA9MOKQ+6Z/CrN9JXTpU
XdeiRq7bqHu0qbsi3FJbSLX8X9mAfXY/pIYkZaTysH3nRNrlWS8dcZno0/PpB7QhhVyKyo+cFC2W
afEfoHsRDGirXbejMZ/P3D+XqnFHmACc1SS2Rs5q/xLGkh/zassSth5RH0C8dor51jjOQZEjlGTT
8jjoqUBbBx/VU5pxCIb03E3LcLQbxSoTBYDlPDTjqv3BIlqBLaCegiaZPalgTzwRkpKx1U/lUMyn
fMjSxFIqmchrBKNwqicjbGcTYYQtP9yG2fHWjpG2jbfFbXdd3VrEceFR87NeZyYN+GxumAgbPk2v
bgOCKH29ecJlEUB6IbLGcheQNS3OX7gqu7Ky8gT77HX0OMotLdtismJCKT0Qy41WHBv/ixjA/Dyu
3tFyaK86M1dxK9rE3YDFi+LRWPP9woNNxJQ8iI09W0vg6jRsVcL4zApHZeThZjr9kX090PlN8SH6
SbXh0hqHc1eqb44rP5or8wn8OfdAif+oah0rLnvfvEpZ3sqKJDL+M8EWWxxYiINLGWDpjHtdkmSF
oKaVI+EdqyovojYVGfqYAOTbKtzXNah+VgMwmDs5V4tJXozMCbUUM+Jovk9lNbI+GO6HEGWIhXPW
NyDv68Bqrsxg6mpQ6FMfv0ZL1IjQfhoDSFaXu2xiaenyHqhVufqSedRJAdiOQWV0vOjqKdfGR/bG
5t7sxZ9i8x8Cxk6MaDKmtSa756l9bu3pKqeyiC29R3xSMTl19R+lxOPaanq80PEhy6Ud1C2SCwWA
4FSfrptNHZoFww363FkX08nLwbtrgVlfiM+8oZR6tvJs35YATl13+5z4olssn2Hw6d172SGZeg1u
7Z1627hzQSyVOcRkPubxKMv3cdxg2fVx2zKTMpfhTdtOcsrfOSZk6EPkBO6sTo0sCG8dJztROocV
FNZoGa62HZwqxdoW2B3X2Hodje6r0KxLUcELYeH3us2iOdk9UN9VBEe39P7rbYEezqDQrZmVh3Pt
gS6zbKLus+nDNVc61Z77VxR+HrWDQpKXoq/JYGw3+EOpVLUlzN1gD0QJzaZmPzvOpfIAE61byvC3
mw6thGpZdpxJyLYO9L9RitYszJUlk8VF2qOvuN3YkvShXbSPsH8O/hD8oTjbwsUl/YfNMGIjiq4w
67kHjE2HPmx7rPW0nWbrLrTnFUaMbf6r3EI7FAP6wiH4Wvq79uw+OUU33SRQX70JUV6DDobLqGEj
XU/cU572OLjG3lXIIPMNNFbJPYaE4GQxRmLcqJ2lPXxkWcBDG2SUqZ5/XDeX8Qk6mMJZK6RA6bHI
lhiUREF/QX0GASdHa+kQrHPwK6SKda/9bXNPha3Z7ZVwzgx3gJxq3Gg9mvRwWdoHg7EnsZ6Qulun
2wmGA+fCL9758humX3qemLP9vDh4ERvCmpiSg8hF+kD7EacpJy8RSSI0VJXvWY6mMcvwSKgeTNEC
x1DY9blers6EHMDd/uHeu3Ier1hvTXq58ht2z8fobFHqZ9Yxn+6IUUMkmex7qvaaCjB/gXPXxX7X
/PVr57HobDueJUunfkWIVFq3XhNP87hha10K1o5EEIaVtpV7Rjy1rv2msnEfmciCu9rXrEsrjUJ6
ZCJszITH1tBnUufm67VDPB675pqbY8xH4ipEOuzXRlIgoocyU9y6lFAXUkZEPLoZfIvx1SDJY5uq
f6xgAEdCEUJBUsVI1U/0USB2wFNGetb8B43n1VPEHhMFmYcsPfd5/ifAV80LpLPJByHJMZRNB+Fa
iW8wltvq7oEx+Lw6/X6oarQ9UPvoatSY/JssAEcNILLRNdhW+JMdTb4oQ0AivCEbwwjACFw1QQOm
kdfV7gnB0BmpgQZK0Nhzh86kp3r8zHYh39xsAdyac3r3bNe1JX0SpoHa6l6c2v7PYKlLfm9XIWsA
E562Q6sP53Krfove8nZyGXfbeJZ5ess7KBRIXP5rpnbPPvOLwgyJ0kIMtN2AIWhANbpEHgrxk91n
BVxHUANQNMXp0LN5CW5mQd+K7Ie9TwmBAfe5YPLffZSMGfWUgGVnYDyeZfCqrWCNwPagUTDb+mDP
H+lQpMlSum1Ytgt3UNAcKqs9q4KytGaBNHpE/6ewEACvmRcyup5b3ZuSbhxwl0791xqwjiJ+Q4VW
MF40BOlSY+6pWRQ+s/vesyRnRfZZ5r/mqIiDWbjS5/xnlVuLdxbFuuWlf3kRnX1aEA4TVIMWQg5G
irWWv6RxaXHeuvvangl90mJkt2dC/WosndMzVwYHXXn/umyMzJ31dyVhNKSxoectXSpLhdrjqM33
3fO0vdVjThx0T/6uk+efq213UTeMVGVGwpb+aTTzfzjZzxsOEJQo3m/jhc7AgzCNEwJju0WrYNLO
Ky6HmLVvENr3IbLe/LWbp+G9tv8hZnobFv1CkJnHAtJBaOxnf1jpLUGOjlZM31BAKVVVZfF0lQX+
uEDGcNHZaAhSDQKrjPFpo6ktz4ygkiz1eWkG5w+RhyaBlogvVwy/d05yfR+Ij40wdss4kYTlqV/Q
9Kji0vLTrzL3gB+aH9hRAwhFkIZt0P/4tv4lh0zbN5aivOiCRCgka63r/gApM4BFbB8bsZaRYsql
1ShgByVaKiTjz6TGhxQpIij44eh0qK4YA3VMwXIgzsPOQPkUk2+3J5jeiqZVvU8zazT0+jJ5RuL8
2RhQOyvHK3e9QrvnKcauq26fmMUXt0JozySlxg4vNNEwU/rx/3241NYXY1TfYLs8wKZEUOvT8I/t
/zufWhWP6G8iXIWKvyZE6OgtQKuiNqJIvcPKeQiEccs9EgOagPFd0zmkPhtkOLFUCy1ye/ebS0PL
ihf8JbHNWsaSi7rVpJhpWQfoHGwbmGWzFO/A17WIQND/5zVPoU5lspf8PBSHYNFW9zOo8NwqTj9g
e6/N0P4HDZ41ReY/DSZt+hQs7/ejNlyvvlXelxEOtyK7HcsbP0y7yxPDHx91cgP99tkcma9NdfOl
tfDK0nn6bxtouoBvtPueo+ba9u1528hlXjRbxR0swDLfyJFsJxXOhPP52a+bDT9MC5+XSd9472ta
SGtLQ622tEN/1S1xHw2nBE45cDZTVySeQpZUjjrXSGv/OMbr0rrc3J58YqM1RfW0PBf+HthwdiHk
DZacCpFi096VxE+mS/PmeerRlE6+90k/HobivEworpsy51UhI5kU0KTUPkCUvvit4TF13uh7Vt7+
tD+LbUUjYyW2x28AA3VI+v7SENOI2BKeYinHw5CV52CgKO4s82B2/YKsjJ5S3iMBA7OJkBI86ivS
GtbPJ2BrSMJcrIwq2wVNwZTdYOZr9f2bHKwfVGAcrTk5fOtArBQGmZNw2UWkAedaIeqYVRCjU82E
doDdO6qL/jKjlhvnYjpqwXJfEbGCGYwnVYI0D+pc7IkSTGDvTvuM8j8iwuo5bxRzi5QeonW9xwbt
vW2bIrYDUtBgGr4xgGdmuvFaz+5PP5KoZ6kBWR7hfDgFqDKEiIdSPONzeS54iqjfB6aI22tqWsnc
EaJoKqYnWLGuCztkAlepL7aWUUNfZp/9RmrHorZb0Yn3tkzYj1bHyZX7ja3befDNk24wcnPxKVCr
cLm6fk9Kq4hXbSPoWMEoxiUGbWTautj0quHcNshjJ21+6JD17xCNc/xpJ1LnWdfr66vJ96J7CjGv
6o0It2p2u+uhWw/l69AHD5uvUcRwD850UGuOoJ9rW9oEuhol6yCThjJoph/D2tw9kZtNpFZk8ThI
EYck0N/G05rpEa7CbzKTi0gAvqT1wW6vecgBhDEdfeZMJ1hmVzuLGVizu++DOl5E/uNayFu6e2M1
mOPjaNB0AWVtwnQzm7iWbK3G7uJZ6sv01HK4p/fPGZF+jdN/9ml9cwFmJtsEGDrfUex5qwHoArA7
WTu4s4SRiJXIBaQiCpPK8N3dRf1ofKMpz+zQdWSH+XqCqzLFBCYn5lavp615t61m2c2A4xmHrY8u
OUH70oPKbDX/Sdw9oH/rN8ffXuTSIwD0+YM3fYg6mjgEjd5xXpcDHfTraJsv2zZk0UbeZNiO48e4
BnsAHw/QN+w9V0KSLsZ77swfc08iK6VdqDKtO/Yu+6WZ1H7ihN89s/7N7e2LGXkeFeADqnZ58FNB
JKxf77AQpZHPA0m4DF9Cj/LdIfmC4PUKmCWFbD+c0mH6cDxnvqKKAOtNzlToe3Nk2O2hrTcrMQMb
2MMG7TeXxfOMdpi/viZ+pVOn4rD0KSHIfJ1il5M+7KgOKMnUB5XUkSxRip6M23TWEW8L3IFQBVZk
ksYvizeOqQLMgbQ/lEEIh0tii1cuz0bBsJNxUXOpreCwBDeiaoADTFgM9Z+8ap7c0gYavjBlnPsy
HFZimzVWhknatho5stqHi7tpZ3vtT5BTXlu+uOZ+f+xby74EDFMOjmL1TxRoqLiMGSEFdeT1AUW+
fV1SZPbjMCESrAnuDlwqDZcHqKOKxTkezpJWdXJ4wUirL5iTukSre/gfR6RElKtbd2gQEmTawvYJ
jUmEDOavNfo3MfFIu/Z9ynhmtJiHSCwRoiE9jb2eQrmVmbuv7rc21skyQhTKDMJfqN4XJBDWPaZ/
k8FdfPzI9qaAUAEayg+CXQCHHs5Czex1+qswBu4arfuxIOqF1S/Ry2WkSyOPhjSH/dIVWiK8fGKu
T+l0L5+JJAIDoNhkTKI4+V3AHqxamfvaf7GxEGMm1XWlfz+g139jccNiyUvGsUScWD3mi7zlo0MV
qEddrW6YU6onsqKf1kbYJ6sTL7N2U4F69qa1pQMqznm51vHaEGFTGd6xa4vPBXHLUZVDUg/lFUww
j+mQ6zv0Ft5Zbwm7WW0Jpfcu6dGsj9LMmz3l5r5rxqSZMd+xU74TN8vOuUGZRKJa5m+zWwacq8xk
nHcHV9i+qjivAxjQfrZkOOfUQ4G0k8OoI6UitMeM19HdiJ5FWOm44lBkxhzbPiG6dt3zohf1c507
7IIFVrbc+xaVdbDLemUQhNxr9bcr0ftzNCn143X71PXnc1Zlp4Vh+v3Zf7aLrHhiEsT75x8bdSlc
6KMeOOU0YGAziXe1FTLxF1JybfKaJv9iKcRVld8eYTX8f2mZ5Pk8Xfxa7jVRi72Hkw2hqRf5suB/
GFX2kqEnX92V1IucpFuEIlue16e1fSu2CUAE+fF+k/cXOKWRMeVWrA3/tzs/kCTd7G2H33XUz+h7
msR1xcicr0wKSWB+uzGOVV19zO3mwN9DEynmgTwliznNXV3cq97eVQaXvfD9a0+1fpfF2Kfuvhbo
5umphEPcsEy9b0sJd+YMCGcNo4QlIyLOeDFSqmSI6VZ455Y36H8iW3O/2igIEI2r4Ndzaut9ZL1m
CWK8ltXZVxPyAdKzr9pUPNbAweJuKIDS1suDmpxQWbWIZn/Ud0SdvNTV/7g6r+XGkWjL/tAgAgmT
AF7pvZMr1Qui1FLBm4QHvn4W2HFvT8wLQmSpWxJJZJ48Z++1E7k3S+qbwvyTRARf1ELXNiRgzqTr
aJ/hFV3Ham0MTbHaVtgM1n2ugLIBul9onDESfZMF8YFUmFtKsjS7YzzPK3nDXMkLjR1MkD77R+/t
79TEmR3TItV8Kz3yO6GtJC17J+ngc8jHkOLSCBj0XW2U3RHlyTb38n8UFuD9UJmkIYtnB/MfnBOP
hgpvU7O1LoElL2xy20tnNXXzbL1yamTNgEc6T0M7PFAgC3okpBC/MkfD5T7PMtVYfVVZgRjUQ1ti
KqoTAljXTRSXSzF+uQaHrghvFAm8VcM0Yfy0ywqWYFoRI4dHw29LhCa2vptZ10WDs6OgCb6uwfsu
44k5Y1xQntkELxwzKk18zkiAQ21VCNJoCNZtQOkIcwsYeoNdP1h4dYl0kCz5jVZMG7jMRFI3CrtS
nXaMzWSyLBx+mElJZaA3NfTiDz/NCmLqkinhMDvsdK/GoTP2nBb5aQthRme8LWmJptFIjG8tUMWy
9g9ksj/4rE1b3bwVdPvoL7XRCg1FT65t+NZW8m+YqBsCDH2IEclrXXWZQizZrApaj8DUG44Q79FL
VhiRLPLYGWvIMNGZ6zRnvTY+y44Pj863TXF7En57GjWjuqaaTri8pBRLmuqXKFwTKmh0pqXsoJtq
R/Z0lI3Dq6DWWyLnJ8jIVQ+DccPWtxyUF4n1ijvvJwa/vrfwTXEWNrajQXOdZiruw753r3FiHj3a
/zscD5/kv7fIiVwjvpDkgUByFGqtJ2FyCQQj2yEJb0ILbGun5Vhbqtk1OlmuXHiSrkpSV+E1l2w1
pJht7a7gffWS/N53eEWaTv/qOGjSPAoPqE3KpdX6CHgtde9916V6Su6F1Zz9YVTH0m8gVHnl+Npa
SmO6T3+EUe2BLVYB+9fwlKATGkVzTNOwOHi5xgQJ4FSuI4LwAg6sGaFkTfyTJU60t71pDijxkp1p
Iy/Im+7BqadCFkBEGgkb0W9FGtBiAlB5lb3ZXJLG/G0xFs/TE5/ldO8m1T/oAoP9aA8n2/e0GzOM
r1IOWGrmR53dLUfb8I4FeTjnOvJAqdHZ9hms7Bq/JxqhRzRpl0izKto4IYLbNR0QFIpJPK67ScsP
TQGjCyVnkO6QxHsbphjjUiSquJjz5flVJ/TgUHX++b/nK83Ktpn04CqfOWXVL0pi8ZlQ8IMpCJYC
Ec7DIqwAMeOwrTsLLX9jBFv6yfUiDD1/nzZVuFUe1QMqdCyq+OxXmTDaG4JCF+sr34fziIlLEv+p
PdtYU/KLtUaTlNh6zcWlGPmkNlBzD+6wBwOx4n7OvlD9s9YhgEu0XL6O2YRe3pzP37Vjvxq597si
QYb6x5jezZSBgU6+y8XKy+k9Z3Xro6x5RL0j3wx3+5TyMd6M7iasg+d/UrjCPfWj19CXrcZHCJ3A
ACZ+cGxUiKLKzbf/5yHb3kVTznvVGt09q8idEPnDni8IOoo9Yp8vHaGEObbWxdfd4miO/bYLBmRq
wju2mgwuwMScS2eakAYGOMGoMI9+7ln7xNBfs2Qy5SLM3EMf5mjxJyc9ewS4RUrYRzH59pE7nhd2
YN2NUoc8sf+9DF3iHrvYRdTlRNMazwQ9Stdq9pjyrAeRrfIiHLnzVGY88352kczTtxJ3e+IP5mPo
9fQNHMnFSnqwVW4aXuCuvytSqJaSQHFSN7ThYcMxuef+RzJOw6Me7XRpZUO9AWzhnDViD7aMWNd1
5z5KO4MdR/v5W3D3QjXLDhZwln0yJfbCUW66maTTrEHJ+zt7ljI56EbWDdXJDtac+ixjNkK3yj4w
mB2KzrO3CUaPVRZG4jPCLL4ooOPjqnUQCHtg5gK/ZnYV1ffUdP95gkIQ6M023zfI5xhVgRQ4GIlp
/Y8eksuEVIudCkW8e/I3npeGD9Hpv4eCEcAiisqdoBm203rPQwqFEtnLujdvDIOz6zHtspE+rFqr
tpHv6ckGa4SOmEb27wYEJDTRrdpLotnDtmyPmWmr838X4nkIu1fz35vvBXFaaET+5xLM8tTe088V
uuF9/rTIo4ytORpBM5CWGS4xUo0cBbBYpn3TnNAsrVukJReijeY/tzzKgJHjQi8wEtkeinGkUWl4
klm9w5I+B6wp+6DVoXDXzy+7KCe9h7Zf7QGMEH2REHlhsEHYMC7qsr6PKfI7oMjZgZCC6q5J/wsG
T7kVhG8e3X4Sx1j7ZZSQE9Ze1/tvbOzagnu5uXNgQ8cSz6gdJFXlyR6Po5/nK12jOasPhr4s7Dy5
Oia9s4mZg2C3eU4SVNQcMtzKGz0tTwjr2x/DtM9OZsl7oU+/CgCaS1o6+sNlfUOe7q6zYdK2hn1x
8A+988e1WDKG/mTTy81i60MkrY5nNcUuobXojhWdUzf3/gyk/x5tbOMMF0ZGhb5B7lM07jssBJQN
IceYrCxmF8sefgpyu0FY17LM3Z2RUYln2PqWTp6hv5tfh+cl0JHgtGrY1JZO+TGbhTtDnlHUG3tr
9oAHPj3aKMKeJ8RUL1P8Kpuk+fx3sUhxD0yk1XVWnL4zgaFPYE3VSaEoWOlT2S2f77w+EU/SxZHk
LTQR+GMlUkdmV1W9MyrxnuBMYvhlZjcGjdY655akIpJqlQwmHvEkP0NqDtfuEA5HHd/Nsp87riRN
rJCaeEe0vv5RGLhepzgfVrGhYxFO2gcC8hCRmR08UMzthyFgAycr61yEmlh6mhMdNVQVfUuCR1Bt
S3mRlaju/176ogTXVSAfznskAOrW0wO5xdWk08+OvG09TZ+ylOauIbNhS2jI3ClzblntIOnV2x7F
8FSepj4uWMmGfVya6TtvVHgIDC3c4AnIdoSPHnrT1N9XVtbYxyBSE1FSfnwaikohV7Q+k7KnQShN
AKKdfK1k0L2VThWvSCk6+I1lfoiowivIlmrldrcFKVC8CJuxEZOFqNHad4foILPvMjQvafbLHEy5
qusy3dtN/B6ZEwiI0XipRB9dUj5EAbyXrym1bjHt2n0gmO64SZ98WNRYa22s8w0yuWUwTenRnNyU
g6iLrTeDJG3PD13lqt1ELhHE62UBbGXfT5yBkLuzahd4ZNq8w0Q1GqvEcexboSx6wn1d0bxV1bZF
CX5JEXleMJHwu7T6N1ygaY0NAaELR4QVI/PsVIUluiSnNhZPxk2SusGNth6OUhpd28ke7dcqGuTS
dbFtZWOWnJSWecQoOZRK2XC0wFetuR0ZasXNeEncd8yL/TnXbW2Z9shEs0QTJ+7C2gvfG73QzhSi
3auptRyqy3s3usaahhG1iQxtTD1jn+yGthbL58depHBYe7f5Y2uN/WLF331L8WvTmC4RXdyCCq+c
gRCSdYIIMC+LOegW8VnNgAd8qMbx38UnAb/QomV/0Dh8pelKKxHoPWqcsLiS1LukDaMvUICNvyWS
D8P00nU1HyUGyMiM/EV04KOZ+nxLK5jHkLuaJfot15pvQnXpowWmOFWAO6kYK/vFUMk5xHmNMAts
A1BIOjk2bg9vSA5gA/LbFIfpWkNhg9Ifo4Etmr9OaaLF4q88j3qenVuIEbsqMx+dge2ornL8QkXn
H8Pe3EcyfdqQaeR1wEykq0OHKWzKeGImTrmM1n2E9b9AY7LAQmasnm+s73YPU+/xwatsOvpyNLeY
JzOqNMdcs2D7GIg8jsBhq51Cc8znxYE2qF6Pp8GiAoulj2SiLv+pDTb5gEPAc4VqWQs3VMB/DRF5
qzB2wZVMDl6DxvX3AvrxEscRiP6+xwAx1nN4S/QZQLh4KQIa2BR/zt7hfLLUO1PAfOCiZXOSOEIV
O350iJKubu1x4GLp0zwzxSkubIQeZHENKR3yElTVEAKuELQEn4v/GBIdZNfcB26K1CLwWnF8XgZj
5PxNygdNGI8yOSGiGgevZm9Dq/+FhgNzWBWyhng2dKSwQcvsGuIQMkpcj3KYTv18GRq3PjS0Om0f
OgPnaGc8xHNLLzHji6R3JzVqooDJ0JWNvl4MuiSQNM5+pYDYzrhL8kOO1meOTNK5ScOMXp3q2GRR
UNi4/Uh0q6fLWMxldB/cgP14IKkBhz7PPnXau2858IvZ1PgO3MA+d0LW93zaVZLq77nkDGF9sNtG
EfKYXv3Rb/a2CdsqD6vhovcxemKWom3TuO5WQ/dKmg/dY9phjGL8LFm1iRh3bVCSuediVm9g0ZV8
1zYw0aFXeS63uZKLlLgPhPBxc/IG2XMWS18IuiLuWXX9OwWN2qTVFNKdAmsZdeMJs4u2Lf3a3mAA
cR6dywIxJfOZ3o44bMpwJaURbY1Urhq/21n44x65T/1Q4y4uYjLBVFSd6soKN+ZMv/j3Nx+i/vcw
r4DId2+TbVBjjhxwQEeEgHYaSz9pyINVjMktr8phpc+3jMDIsUvnhybhY9tRi9QSqYl/5AuFZj1Z
VSqPwV6gahY2UWvo/nZpUvtoNxuagpFuINMIpq0sEX3jfE5OjD3jfaDyj8KiUTmErnmIMxmf+D9y
/FWlddGd1F85aTNgBsreXZxyO9yCKUd/MDjuiHKe3LDgHEPw8mR66vrPfmqdq13Qv9DpVAYY9a7P
e84xSrGKncY5+71FXq9uvFWxcQDxrX/0CKo2TWu9YKKtrhadakNKMF9UpQt+teEm0yxdKVXMKl68
IhkKZJEFv7NphOHkpdPO1RV3KjcsDcF4OD2/qsPTIL9mL9Akg+iK60veBGXpTSao+lR+HFJfIPP5
n6eRxwFmsguwQhnH+MFek1WXHdq0I7LMtAsA09pWj6R5kQ2DMU4K5i7uPPMmakUCQG2c6aJtaxWX
p3jmlmBB8I9O1e4sp6LkgW2xysnggiEYJGcg63uWs9VkjvJVLzr3iOlHLiP62J9EDKzY69YZXN47
eTvGtm0wC1SyLJlXRj6U/VYdjanqbm5cZHuXWh7qdtDdnhclzHOgZz96Ot2tzGHmTXHpieGW+pN/
7MYaDhUxZ6Aay2MkmyOE4fxYxa13twl5eW4G/UR82L+f1bawfsE2uxoaHwfRJMmrgiy9UoHhrtAC
W1vomUSkejbRYACg0DWP0ImqdumWvX002hSyzsBdPeF9OhalYGTu1RR/Ex4BSGX5Iy4m7ZPuJzML
WwZbmU/x0s8wU6mKDFGwQMHleZFAhy9NYI1EZ1d7hq76qihJg6WBCDUzMgfEGkas3bnzqCUS/+EJ
JHqiRetbOJNiYIhnOlZiWmmBp621LkoepvWaAoxD4S3ZD/vk1DAl3RqEIuqLUiWU0Ikljq1g5BML
9uqKptMYh4VPFo4GIJ9FexHOn2k8sIAbQGCsQaMvq6CqD1M0pKdhvsg2/WRRGNhyouRYOoXaeOWE
uRsdxutI1dDac6jj4Nabsm+9Hbabu6yFf2wNToAW0utDjfd0Ec0/yZxFeMpRv3NAc0fbbMOXCLf5
UhlZuOu6DpAN4qktkiGUubqDj51W08YBAYT01SRYWlqXLkjttR2SXVr5dXrzhLw8QVBJN7SbqNPH
Y9Qi2ioiy9k2CTMBmdYw1qr8XbWqD/a2XbroKrpimTVpcUQkRlSRN/VLjbPTomybblPSOc0LI7sQ
LdfdsT2V2xkNg3TIOPuRfafFU7+YE72MKE5/KH37T1IEd72WpgDxPHZWQEqaGDl7Gak6iN77G49m
dWpC5eC4YG7FfHfa5z5Ks6wS4UqMrrpZte5sdfyZh0qGwC7GwKTzri21mICjnOjWlRYbALsq1108
f/WWhjZtyjRcPR9isGFFy0P6vKRjcqzkzGPnHAxbia2J3+mM55h2u+Gtit62jolwCvzTJlJYqaGd
9k1glI5vXlh2QT+oNkCgjM02HrT61jUQxcwAp0fZeO+mRVnRcNpbiclFnTAr6pemURFE1Qp5sk0/
2g9h9iJVsUt8L7pNuQhezT5kA6pjbStSJIOwySvyJhuimEObebwrV61uRL9QkQKmQKB5GQftTyxr
bZ3Zdn7rnXD7XFC1ptwkQvY0IO5lEOhH6UzJSQvlGan73E+d/8oI04nNnrLSBMKQqTXr1yddSaX7
3husC6Qk64QWDM6EYwVny4iY7XtMi1GlNmq8WTIxr4n76dsa1UvVLx1Dk7s0ai9CZHSsGn4GBkKG
LpxeaKmY5mGsj2UWS9CReovJ4q63HVPQuavFqWVBx0S7iLZ58Uo/YcG0f82hhHuyVw4F/8eOQfme
c62/+vegZeTVcqJRgPvFC7aVm86aTS/rd4K55XEwXDY11mmayeAazek3+YY46uceRWt4t9LUg2Pm
2+FBppTqQS33RpD+qDkB247RScPlrNc26csMbAvvavhRfPYiHQAHR9/K6AAzWNOu9lDlIIwvVj1H
l8OT2yZN51NNFZNC3NjrWrnNqUzq9xAD5CWeL7KW18Gq8oOCJ2IG/dZ0UvvKDdCDGJobmfj4soOq
JS1HJb9rowC3kPThy/jVYucgbprv1PR2OgrZrp2OPaaEwzk2QntXxIjSep4C5qDi3W+y4AYkKfog
uQTHhaqMdGMgOthkMeispxU5H/Pw3LKupfkfB7pHI9BWLmsRudf/HmbK6g4WaKZ/yWeJ3nlbQmsn
nDypvw3lMm+b8k0YaG9tTRvXLZAW3lCrXlrQgreGx+ZbE5XBIYeCoktUAIogxvUalW96MB20MEYV
lr7MitULBv/o9rwkIwWBTErziCdZe0MctMj0m9Y44ZcX4w3H8/dDtHW07bTE3olioM1mbYkqp38E
4wqKALa/lZ/jzZSaR1iD1vm8LyUN92lsu4P/o/qiO1SqaX4xoeZedX85NcbTMvWzF88tT1IPOYdX
+bTxE89C+a2qna131T3NV4Mj5nPKqH8Wusn75UUPN2PI79Tda5J0u3zSgNkpJAFuaNeH1iXVoFT2
eObYFWwCCzycL1v/gCgcM44D1dDUql9V0HZ7UsWza8TheJmmHvS0wZqOSeT/pVOFZpz4nVvIosli
jP5MdKGLdqjNL9pwsHtdgWXpw6umpcyGqIbJt7eMk6XB9MiE/JM7anrYkXkBs2pdBcp+YSVY+edH
KQZZU6QFaT/R+GvKH7RQnc/c1mmmEmG7MYfa+WzpDcGetN/op2FTtT7A4HXrYnTMlyyGaqgxPj9C
MQADy8yzjdJPUxvVvsLEs8pZ33MoPy8aPiio/HwVxQwKn1/1tPzw5/Zrq0GmHNuRcX9erKhCMeig
Ypqfagc3vcxz2Uq6DClVc6RYzB5NNum3iB27jWuApuzgVMvVCHCg09GJzZfJAzBAL7pZUlPce5np
xLcw/4djVyDRwZLvohk4ITFyFrEFokH2obfPwkngpOFE0PQm81+tPxfucBITgk7LoBwa2j2H0/hI
FIxgGMaxx6uSVwnx6BMGyQc+Y8LZFYiKSKTNORmpvnvm8zuyLtTGVijYTSgpWCGcH4XF5tZRSpfB
N63H6P68MLa1duH8Czm56d30v4OD5TPSgu5um3gSQzr2d1TLnC7nqiwhHZW9Y1jEQZz9k6CFpcde
J1eFmWDFufafvpDlK8nTa9RyELZT34MeJuUGb+PNRnnmpB058UmxmnTvZ6iz/GQ6QfmxslqKKQSr
7kM2vIglGeXLYr5JikTdOV4FX11HPVbBgUKfUG8du8zeVMzkHsWBQEYdISoEV6FPzXoYNEwLteMK
+owWBJjJ5nMagC9oRuQfaQdusEM5uIa8ap+GEv154qhfCe62pRn+VKiZjxUVgl1X91zH//usg7ui
vnioQ3I4h56FeKuUbJQcuHT3D7ZlZLsOqlN6b/66G/T4qAYvRk3vIDTuWaW7MjtScxwZCW1gxHr7
cO6WiSksds+No46QuPhU3utUKw5d2o+/LD1vlnXmMe6guEg0rX7Ukz6y96PTmywP4TnG8gMWLIOf
/6MrQCH94FWvNmpJyCbZ0SDuCuD4WqqgX6Q6eoBxLMSrgzlpHTe12DwfdkYOQ60SL2C44CG6TNPt
cHC/VNldI7Mr3ntyaLa15iLDrpr4NXTHP2Yt7Eud2NkC/5l1yUbcTTmaml0xIdlbtcWQrpNRPzML
xhky90VVUdf3GSTDuZHnNDuo74Mh0wNsIsBkkcO3BI226zLezkxrT4Y3jIAF6YVmaWP/0ePxi/pU
PRpUzd5UX1nuyh0AzwwpcVlfa4cFRiNxhdRReuM0onAsR7H5ZtUcyIAh40Ic6Tz3k/sea+a5nWT2
Tw01K7CMDUgg/UHdLh6IKZD56yivLY+JggNj4F4VswxSeckfUbTbTlE06ibTB7dKplNnOZiO5pc1
c4Zj5wIZMpHQIYdtjU1pqi9sITgDi2DP0uMeQsa8q2Byupc58rnCxPvBEBcBi8AiH9SxcaTFkq0n
3Li3ofxxGYERTCz7D4oA2NSOo6ytO/AGR0XRblqjiM4AjqKz6xdMSv97bLbxS0XTYvd86r/nn18V
YcNMRQOr5GV+vwFmY+Nu0qfLfxenBrTtSP871oJm93w+lN3AkED8kGqdaLuRJvRxQL18HGVt7P3W
Eg8YpN1b+6cyUAjiIMCpWTXjjVeaaZ2rpwtWterq5yCTvMaLfnXgkVZBSIShmCHkVVPvMH3tyDYO
bhBRbMJx/DObw/irYxBKnSGAjxXeSxEj5THM78LEVxHorfVmxGzwUV/vpAD99TyvIsm39u3gbArm
ttxuqOZqj5bhsymhdLgfI56YhzK15p74W/EOn7r9pxxFtzRiuglCFukRKQUfBwkXsqNX97z0+gBn
A4EtL/gbbYG9V7Te2ZkvWqeX+mqojb98Lq1tEBiFvvr3X3BIb+texwj+v98N7msCFzBRhnR1eRuc
6ZuGh7F/PnpeFMjoHdthyU5TEG3ZtGi5KjkcpaiKlWXiuuxw/iIfqMwDbfN7nfjW9fnU85IWIbE4
CtzO//cPDsHtQqprVYLedsnIPmuTGUBcST/cSbWHTu+sNa/uRKFl/O3jUX3iXqL7PwVyr+ws+xxX
6Ty/LCwp9k5V3ihW6Qw7hvWozY7T9ySsdxQzfMI0vXyLnPwxVe6maMvxN4mZ9RqrNoNteH172HSb
EUfvy9QX7NEEqm6e1XWcH1FJL4soMA9NqtA7Nqm2SMfKFzhFWdLpVX1bbsgJzMibXTAik4Aj9xeO
1Wy8qwroNmb1oev6XguAZ9WieIHIUi/NkkcgRxl6A2pihD5hGSNZy7olcbBUuvl3kB+0/jmaGk68
TRtcgNSXSJOt2EQw38UH00A6renVwZndx4y0PHSE6bymolF1aCNU4SfHCh1Lvk072GodVAEmShB/
lcFDwwg6VRst/jKZBO/MyAV0x2Qc0cqKpCSwRTHuc49y00Uzx3AbQ0cJTBE0S3HUzfrm9w2Spjos
l8WItrrhBil6fyYGIgm2NXMxKm9YMEQ2l6glEzgLsz2NLh2y9+YufcUwfP4Pc5CftCiStae5/5Bj
9IisFlE+I/5lKyq4HRwM16qmZgtDzsh98D3Q/7apM5f4g5nSACmuulxdcFzBNKa953vX0dRigJiu
uyf1ex9ZIEsYgJaH1Da3LkyVpVspECXDiR5md80wrxWxRZR5OTUYUx0DHWEWriebo3WLHM0TNUBM
DC8ypoBiJ/sT+LRtgjl+meg9rJ/W+OkjfyPOUJTnsUSqHFhNt2uwI6c9tlAakIehtrL71LBcRMxz
S4tW2GyB96x43/nZqW7zkwrqftlQpy8m04SCEbFH0n9bje1P5RPjQE0NYLcIbq1meied1IbSbQGq
dJzyoxKnNtUMHUt9WEQtNt7QQXbeFvtY6ESNkSZhubW2KWwdrE80KBZ8TF02NPplk6nfpGRCCegU
oBej9Ne+VfIdtDY1cYmcpFyGARpWiUp6kKb1W9M7wuPreEn0IPBgUe8zlBy7IsKh2Zm3kNntmxtK
fBcjofQa0nXTQbRoN/4NrTDN75koOvnaLL1iR+MQtNGT3turzrjSg0kJvGNmD5J/7xdRtO+Utqo4
06xccgYweoFfm1IgIKPvfoYVAdSW2az7yXJ2UbkKwx8f3/jDh3DZt2W0n1pYAZbLn9xgDzzkDR6F
IBaLdJZ945WxG+xTQGhXXe4kpx4iYxU0tEsxHamxBfcSOAPgVsbP46Iqhgr1RPKAbsDkKuu+wdj9
BsIxglA0m02phutQYpLDIJrOHEuBMms1OsOna4WQERPHnVXOB9dO3hDsWWuIZ6xFHYVrb/9wiFob
hv0t0USsPDlR0gwba0rExuzqZh6SJivJIXhhtKWFlSzb6GbnH3yFaDIFGMekD9wiCEJGfRNFnJm9
JRqj49wMPnGo0mosfgidsTZOb7RXEx2pY0FLnMrmB8e5/V6yUBaeuZ0m/yPOMItWI4NKGyPmYYiM
T83BRldI+xZEIsM0hwFbC62fyHF4pUPtt0ejdJMP7c4Ju3sJVZiyON0kFT6Lg3C85OpxQion7yQ4
9v82w2YbN7GzFqy9oKL4vFnqp3a7Hz+Z0yBHvDFdQCZGOaotaIE/oZN/DXY6g0BmMBLU9WWImutc
zLeCq5tibcOTRfTSVXtgwB8T23JHyMS6dV5L+gdXM4bAHxigFqDYb4ywsE4REWOdqAYAKsTysAGw
VBklZBsT3pdCpy1HHBF6l6aLuiAzordIMuiWtSy/yL+5RKYsb5DV6RnHAI7oagCKrJLvegb7SOaI
dHGFWonKQYJt7xtdaw9tL69jbp1KgQyeGdHNNeCUW94U7RtDRrO8e/YrU3IABUVp0J1bkp0WSYz0
W++yBzFBeN798nen0GGMChOoP3VqFRrGeqpy6wD9ENFzfMxBj89qnsvg5DcCkqN1KYNjosRfjdbP
Ou/LXdKn2qEaXf8gufVo6kzTCgN/T2eHrEdV9Ai/W9TIgNf/asAfQX95R9W4EZp0/YNP0oeK4Bai
ndu4Eg6KVQsS190+B8/KK1aLalUYqPisAkWaZsMTabNvmGuwCqNlrgLM1MIAt/telwBl06x9SZTm
HRr/qiqc1vhEyiWqUlRINhMMLwE5OPTONSXjD+9vjwaOdWdj3rSavYMeU/CoPLSSBgN56j1jb9Za
usdkiIs/rE56mnsXUnSite8S1mA92oAECMjq58ngXhPVGJ+1Qfs7pM21xH22LXXiI8Ze/C3z/IPO
C7ooP/lbtt1bXk2/qsm4mCFediw6pYX8mYpwJp2acG88DtkJJONKfQ4NaJpW73+pUToHUeNN63ke
Yy1c25SKcRLcO2ExHu4ekY2Ac/V8lzncH06zY8K+dvpIHLm1XgD6cMpIaw5ZI4YCCHGI57fxqPWH
GEmYG+dyD376JJ3+IlH/H9ApwAX3o0PmDeFqDHCaNJrKD20UtZss57OU4EYdRs4ZvsouSU/on2N8
T4F+a7ryKoLCOLt1clBVsJNRLj7cWR6CTCdFLh399ryIXyrSVjH/9tL7QU7TimUdzZxBC3dRaFG8
GUxfvxjj2yhGxKXhyXZ0xIkFa7BhYlEyLPQi8NM1/YEPD+86bujdEOVfHhyfWGudtd1kS1036DYb
RbN1DSoPpfX60h8D9GWNvW5xN5+tkvN7Dg5KVgZyESQjXZH90CLsLl2DttUiQ4EG1tKb7fiILFfw
We8EsJqbyYnvHSYwfzhNzVdeEiKRSWtTZ/q2TIPfvl5+5/aAmgksAq13uBAivuQ6ObwMFBaJttW0
lgavFqRrA//FlknLvdOMdyh1sVt8GXH5Oxq6f8rBRlmDJWdDs7ZHzDye+wpErJOWf3Hk/Y3N/I4b
CicCM4GdO1ARdo3HeN+LyoMYqvJAzcQI+azwvyxKD8KPWZEvgBDR3rjMKl7LwfgQ0IWxcufViu5y
6gPezhMit61oeiCuxUGd5LskAkwadu49ThFFe4UHkgkYxdpwe0RgNgoy22qXTTnss47urCPIh/Ep
BB+VxexA6PAsh1USYytndHWPBDiElvbp0raDY1PV1r7Xuq2snaWs3OlUZQnqqopseLukeztdQ0Sy
312v3TGAr3viaN4aVq5qBlAa8pWPdX1RyOwnAqpt2bmb/m8TiGZtWEAdGlQkBUrhpvPKfWlgVrGI
7o7rgosKtg722Am/1tmjuFo0SUe+BUGWlZ0BaNT0P25QimuZ+foVfHfjasHOgyF5EHmyQU1F6TNO
7+EEYbSykt9YfrQXS9TNPkDsshh8+dEwtlslvnjQQJCI0ex0h9LE3o21C06BSByHu2THoBa6cQmZ
xDeH/prhas2yxjxwXP4/4f+l7syW41bOLf0qHb5u7AYSielE+1zUXMXiTIqibhAaKMxjJsan7w/U
9rFEbUv2ZXs7GCGJQxGFIXP9a31rYDAkswWhossdWMvh2JBFTSNafSYTFQzGXEKo3UAQcQaM6tTE
FFF9RdTPfnCr+qL3oGGN9gZ3j7Cx847W9VjG6aFMvCN76V2VBwxXGGUeoowWhWq+c7OQjbxEc5x2
v+mz+6nmzBUOTmvpSl8Elm0v7VrfFWnKEb8hs2fOprj9ggrJkNtJNEHeiMDIZJ2m2rkJS6u8aduY
0HRWRddMC76aTThcd+AUc9L1UKyRu/dhG9zVbOEusUV/4GvdfTdN7SVg00/VXKpLa4SNyGMOKBN5
91XlS+OyAoQ0/k8nHhZwQdwsh0PdjPH9yI2CiHZ3ltJA+x3OdpywcmmhsTAod0ZJvDt8ID7UPM+s
NdbYqJi2jMBdBrY6O5/gzw6/qGmjenlue9tTBnHdFsV9gnK4csekvopV+QVFjrKr0TpFDiOzXx9f
8VM7mW87puc6lk2g02WI/OPxBXbD7m3STKUjnnxZOtI3EOXhbefsiEdyMigv2TmFuS0yOd1Ztv4w
TsmTY8WXPDiNnarhAqIfngk/WMBluBdSlcvA1DhQYGI+zSSRSFPXv3nZnAC8riqfoqo8fvn739AN
A990feF5rm2aHkLgj6+7VS7worwDHvg68lGmzq5IrOOgCyb3jNOsuOP2+pEwbHmYWSN+c/VA/IFw
Zki6j8j/MXp3BpTEdtoZU+ueBj9Qp3bst/ipsgcpsocomIpdhPOZsVu34znU4dgszDtCmuZdRzTN
UFD0ZuLm9HDAdjAbH8xk/q43nf7clelAGloJ6BVOvHE0UFPiVuAsJYUMVQUgIfSTM5b14iKq5nHT
kANhqWdvu7CpbnRnqXsOgAQ9RoeFUYMqU2nNNN9CY83NMrlIIDeucQA6hD+HhIfOyIWi04T7Ory5
gwIsBgWP9FZT+z7vrgNXriFIz25RX/QlbKUssZYRNeTQKug4q2ECzyILThGRRpi5QHn5HoKkljD2
aWWry9mt4r2Mp2gd51LvSAQ0J6c2aBFYPrz+ERD8uxQn5u6ff5XHZbxD/XsHbYLJns4QAnnMZdvX
T3n9+tcv9WKXJgaab2Q4x9fu8qEpCTEL0Z3ntiZEUrG5tgCNb/ypZEDLoIy7mPjcDMq/IbKwahY5
tI0G/x59i3oSC1y7YP+W9XoC886HXEHO6JyIRJGbXr2Kd7VlT0erxwwTIcVsR6PM2UR0lKkkAl2k
Il38+sG13Ecc1XJP2ivdkkeqYMU03iFQxmeV9gVJalgldCFWp9c/yiy5nhgo+cocT3NR3HXaaQ6o
zSjBxtWsafaabXHZB5hZYaC9t1jNHqfYhjlv1SmdDBQFjGpybwWVybvWp6sCcEZ4fv1QNjmYDU8B
ZpWxcS7MilW9qem+YaV42w61/ZiAhAyMdL6fy1JgiZzFJmI1aMWR9yEKxEDyDIiLHdEyJEaGZboZ
1m5C906OZs+UlozCxHsRzPJG1JeZH/jXWlTyRk1XXiaNndPpgD5xLBFDq0Hv2u6IKODYp6WIfivq
djrfjJyVZ1LWLT5tJ4KAoFq9Y4gTdqvZS+RZs7M0lnEvYbX89OokZbmAhjRfjEZUXlGJ1jAAbV/A
plJx6RWaVEm9Fs1gnUY7IA0rJuMOvYfBLnruGpE1RWqnEKJsrHGdLdeJXq6OchtEbn6gi7B66usy
W0UM6Oy2qO8kYERIHzNlEAsKgZlYcHaIcGwHUKx0gjWw/WlJAw1svvfpUV/JXhAwg8R9k0fkHaqy
8jaxu+zCkhzeoPKw4s2FWnve2J4EgeEV3RGqUPBxW58oeIpDhIFycpr86IvCXIy/ZjrPs8SLDG1f
iIaqD7c6aj9tjyKo2Vyg3x2MKVFXSahIw1Z44cImYOaz/F3K/YYGNsIzrfLZbLEJwMPqNw3vq2Ff
eEZwRVVexqut4zMukM+hk42M4y9Z9shzKB0MuHn5jJPAufAoM4fX1BJpzFSxbSWhzondc7gUhdq1
ZINllmqb0CO2H4sSC4lhveAHmd7HC/A9qAoJHXFgBAXlWDkjYWn87AVmMJyqfhB/JXcsDkxe62MB
B3MzcLtZq8mASjqY9U1qz9GB0O+Flwfq2k5ah+V2nT12MZeIoU+VLPIz9sh01yvfvDI8hBq/DfKT
7eFDltVwaZNj30jciqw7U9g80ynz0/S5WxDUU9Z5FDFY6DI4NgjU40YRYffpNclED+i8So0nChNG
KFsnf8LWBAHX6d7hV75AMgwOQTF6+8TUX/u4L26TfGyuSsv0Vtq2uys8mHI7aTs5O0M2HXrRP1c9
2k0/EHcevXFTEC2dQlc9qfJ9IjEdRza7pHbIK1ZYMDzz/ko73TIfMqo9gZP+2neDUxhblwklMNdh
KI3jVPotlSjxygxtXLVwv65YDTJTnNk3WUNpkOBr+11RdcsBXYatNtE6gzoIJhjulxo60jkd4F7p
KBpO7fJBogGuu144W3gsPEG9xjowLiweZvjiB48tE+1GLHbtELhULqAkAfc8JjR8bAwEj09GfwAS
VF6gNjX7wgnndTTht2JKgVe8KC4lR+GpGEKQrGE4nhg1i29FsP/n8/hf0Uv1Zymzei2U/lzVU5sg
fb75438/VAX//7/L1/zP5/z4Ff/977WA71+qq4/Fi3r7rX74zvz0P1/d5qP++MMfyA8merpFMp3u
XlSX638UYS+f+e/+4/96ef0uD1P98ve/fa66El7S3UvEVfV9obeQrNf+dQP4Y9tF3cfpp6/41gGO
GPKH6TmO51L3LYTruCyi/lEC7v8hAwDUHvA8fogZsP76swTcsE1awB25/KNrC98Szt/+0QJO9OQP
/pp1GdXdpmvyWf9JDfiPi39Xemy6JX1oWGdBfYEZ+HGRN5lmYieU5G690lPsitzkpkbd3/P8IhVg
5u190wnN9EDMq++O05/n0/cl3z8uL//8yQHt6L5j4lReOtC/33ZULstKORhiy1qRu4IlreYRx5Dd
rH/9c5au8H8uY7/9HMckDGVKx6Ri+s1viOtAsWpNbPTZlCBILQ2wwQLFdO/IpngIMD/cFCDiH379
Y13nzQ9e3nGf94j8le04gXh7aENbp3VM2dzWaGMn3adiMcs0XdKz3snhbz6ybMQJHTVecqIItf4k
lcbAWfiQZ++sWlH1ubJqC6pbOigWSZ5kN44APm2R0Fz4slN+lFmDngEqNNA7jwCbPrF1nyQOHJmS
aBz8frxE0x9WfTaaUB6c+gG+rneqNG1Ac9v54IOm7n2SziHwuMxEWkyjxO8+Kt/3sm3WEJ+sjS6+
62IcOA3rgE9pj0aD5dh4rxTJ2VXVxhHxVG3d55rf8aqgWi08SNXgEZHavcLs+MVg+khNClPzx2bo
UOyAV+UsBdn4hN60MdjhDBQdMr8K0XJsKfUpcYfkA4iz4DEJMeYl3lBsO0p098S2Aea2fSMpQZaG
zg/J8nEPDVoFB9UUqkPYGxotVzyeK2gTdRm8Y1gVhtei6VoKMNgOE7Pp86d2jNDw+o5p1yqjsCv9
KFPt5VQHpPQR6E6HEHu0eQvzVMit53gcA7qtPrDkaT6IXDr3oq/cm3Sw/R2m9ewCOiXv14j54ysw
Gjqk8lRq/C41Yi+FsBuzCuIbm1oF1EOIxoY9gH7koXHWtescWqmrYlVHZb2vOx8z4JjGTFcofebs
LbR5TididTiSqSeT1fIE6e29O+t4C1st+BKVY3kVGXn5ldEkvSABG6FSILKBU+nXtqPVxumm+KpC
QDrYnc9IBlgdZj6cj4fGUN0GrwZSKZY2bBPC2qp0Gkh1IWnsgomG+sb2g43SjY8pGFYMoNMG3cxs
HrSN8z8carIpQdSevZm+G/CfDHtJVBrTdVpk077wbLGeRYSfSQ9V9TL3NiEqy0zpSUustCPU0DNO
xDoUbRQYH/Oph0AxgK+dfewJfmNdaxoiLhME/IvJZiTHlGe+Cqx4ukXADkCthE6xzmnQGbfgBvOP
dmo73TYCpXqvW7vdJllrcSbhA0T3UneOY5u31iDEUUEkIqPWKmjmGtJ9HtHGU5shKCKTJ+6q1kqd
+jrtvrRpa9yaTaBuOptgiEjy7OvU6O6cMxZ5Zw81QOxmKO4g3ll01PS5TyZQBnvbrJzd4KISswVA
FPWtRm4y1ehnCp5dtMOKsIohWZHa2SQhGxrlRThQDmhRe3lMKLtd966vLgizGY+moAeHHM5waNp2
3tIMmYLoq93DWIv8LBj/Xxa59I5zw5zVM/J4mxcFanxmE0vnUz4rTwyEJUR7KLIw/hI1TXJhe3BK
7FAHNwHLZJi/dnIyI4bSK+nGwzpreliStAedgXnbV6WXCACHWKDBGsSERN34ouZefz31tfkh6mp/
S6pivFKN4I2t/I5aR/hBp7o1rRPePXmfTcRyo2EWH7zMZNHdNABchFwST7RCkV+au30skp6SG+ld
+Y1D5MDtlhaUydF7bw5nGj+9Dn92Xe5dgcctZ1DwjrcmACmRTP61IjdU0MoHahXZxD90nVM91dAT
Dl07sEDN4zm/ROErMDhnRM7bmmX0KqN79iMvW39yGxdYTznC7ud21zI0co34SUlKy8mlMvq01bRr
KiqWXI7JdqZ6bluZDOkHI54vh8nlwkis+F7Xic5W42KzDY1+3BahSvY5J+ODpwmU9wA4TqFT218C
rcQpjqUF274tLpmNdVdl02Q3ACyddyl3/BvONbw97P2O0wQXbJrgg2Yut6ysi/Bpell5CtSAuXmK
ILlRgBCcEdz7HZq1e+xY8m18mhO/MifG+2Nra92SF2EmibdbKv9eWWN1IJjH+ldA0w+iiBwmCE3a
Xnv/VJgAC9vWyT8GBsB6j/v2kdHVkgOvp4R4dicfdNPQfDAbISiNaLzOiyQ+4wYFxkz3EPNwk2YB
U1r7JM3E89Sit3c6ntAVY0pQJickfQiXj7BUDBsUUsYeQFlzaPzJvc47tgWrmSj1PlZW99RPhE/C
aUh2jdvc5JipYCwW5uVQTJ9ILrdHs6lKzKf1uOsqC9JTpgFaYBQawAJV9nXr98b1KGx3F2ub2h3I
QdeLinefCLhdGQiotR6ZkRfxyAzPCs3Pgx+CHx2oFi4zgR2mEsYXNzdqPGzQugLWm4+SofHiTav2
qDpcoBQFbMqS+pwpZ5zBLEU+25ZUZ+If7IaLii2o2eYMPcm0YRqjgEU6RM8EjVXKjkGU1g4+TvDZ
+tYOuizexIwAeMi2PSCXWkZQCFLMbW2RUDM01EF2rFTecpDhffBsGHA78oTAGsK5dmd4aXFNSNt9
bjzDOPiiDa4IHpjvCqTGfl073XIKzGzvWddUj8oGzrPxEh18yK2Wcicb++9S15A/YITMKpTZGdta
MVWuCVZqwhBiBZX8SrMTaWGqgJ10S+6Y8kQjd2SxbaYJ/0nQmT50EhYBsL6tAgdA6bkzN0uG6Ay2
Z7sjZGT4T0jnS47VJbJqRhVcg1mJm6JKqZx0wOVT1tWbzUdDh5G/7zOHoDbupt7aBVZfsq4xM3+n
4rn9onPlvJiFT0DNyvFczl7kPKis7U4sMeR11jYAbxU5PZIcCc0ahStdbzWJqDlF3AX1sRhiYoat
TVptVRNjmNYu9Wclz4sOX7PVGtDbosacGPqV7a0OcFO2hitofBFN9DCBoEUzKTtjXklCR2LDut5i
iDP4dIAAeq0Pg72AkwPhYRDsmz5Pwdeq6U64fXCVs5KzN3mbdTNmHq5M5FcVPTipoFOgr2VGw1wJ
GnxL0VhC01+YH208NAzUJNyFTZKmjIeKMfTASzvByO6YsbZF625JxwL98g3cOiqoSx4vPGfJhPvF
ZQtBMmFwJeCpSVaivMXo5vDkEeyfa5Yw8EnLgUwFki5JJd3VRb0jJVzuDRPv9rpjyeiuQ4wGtAUX
efmgUpIpoKTSyLlAa0jMdSY8Jv8VssIOw0B9wfqyNj7LTlXTFr+UOExGQRCEvfeAmz4v4zVQJJTl
OU29Dvz87G3dGNsNqV1/h0aVXInBgY2V41kBm+i+72fkjL7Uaj6PEKqW2o8Jpm7betc+K+kLLE99
j13Loneid929WZN1qjDYohQJ1Z3KCmUFR04IfyWaQdrgLzC9LbiVjJsj7T2gCko/uLIlbReTgZC7
Tn09vvBcn8+hXQ/TxlZoNpezrzhv0IUdCzNRWTUAIzncht2otaHtdtgBKTW89ZTgYUaybWdjrbXR
P+PgtIM77nZpu564dLBiuxUnv6TZj9RulfTcF4TXn0xtEKCJy/LKSkZwHbRpDqshU1xrYO26lBiy
r96lrIaALFfwxXLPbmA3GqWxJzBzi99+yYoI/YH4RA0QeTAh/xFttLLcuQeGgTVpSoV+ymh4+ISR
JT0oHIureuqKnai8/Imwt7ybSzAMNLhZRtMdDXx00CqYS6L1d1Fy6bUB9Qp1RoFgvCA4OPdcoU4V
isY7GdsC152IErL4raufqf0jVoxO9jTnTkqfmNlcGUNLJtVJ9SWzgBl9mUvOOrgjI7hlt9Pf8VRx
V42tGHTyflufQ8XMad0ZVXMXd5jj/rc3zWwwiFrg5V56y1urJvDmdOsG0/83ueQHteT73S0b9O93
nd7SZWMHlmdRURJY/O/N7tY2QnJgaHcejkLWZU54ySbRghwm+28DvP9Imfn3ZJfr+qVkpfvyoi8/
1v8faC+WiVzxr7UXAvofdfLyvfby+hXftBcr+EMKNwCqEVjSYQLH9/omvVj2H9L3ER0QWJhxyUUS
+FN5ke4fju27NghY3zVtx0L8IUCq47//TYo/bN/D1kKWwfID6dj/ie6yfKPvThBPWNwXBGAQ35UW
M0Fh/niC9NjR5n4p1JJIwCB7YOL7FZxS5k0rgkP9OmATdywblhnYgAB1+0N9msM+O9DQ9j6oWZe0
Iq4PpNBvqziwfjP++/n1OTYPNJ/FLAfCBXnz5vWRqo16szNW4bRtHeLZs6qnVWpGnxGJujU1sOGW
yHtH3ThPhi6PP+Vcw67dHHs3GICJiMPir+7d38g51o+KFQeOFxYI4ZleIHhx4o2eQwyDPJiBCWbo
hLOuNBCaMb5kGzkvBanHqsuBI1CEwP1j/DTPnd76hsUoO0vOQ4jrzgfuw+wl+5CrZk8HR800tr/+
7jz8C23rp9kpL9IxA5NbAKcZ0t7yS3w3U+c3aM12JGpEg3x+2XVFc2Hcsf2j9iQGiR4xCIqPZJ/x
9iBiNzQKixzeZ8dcUSv/N0qb9aMS9XrI2Eezz+RyWCTDN1Ibua1RUthH0LH5xK3qC6Ykm06q/JoD
nW8igbMzrCDlGvC6qL2lMMI0WADMHdTo+lE19MvVcTlvurqn2tn73cszl7fsnxLd6+uTluPiSOFK
pewGkfT7oxUKx5zN0o3WUkbgFqsCE2QM+jaZDaA+thmUx0oaj6qLHmOsg3vDHeOtlin9cp686xhi
HfE5M+9U2ZdxmKunKAuv3NR8D+qUAK12W151qIgNke8zOweESIKLyE7A4Y2JRUsWRCOUQas9VMA/
NsIAmKOQStaJcszbcfMyj1DJ80TNcJE6eontMjoqA/yT6Xnq0jV78rBMqLD8knAewSvSlrMrKMzD
9mfccFeBWklv+MHp6hri69IyzmqpnDwopO0corlQuGj7yUXojNYF5/0hQpthNEjReS/IjCWZorwo
ovS+Y5N/jU7SYBJin4glzAbas2qsSm8z1R1CwOUXxKaWBHx1KjyCKHFvtFc1n3oiHwXvUeB4GYhL
qGUsaTXdtNPYs3LDFme31xsvbNOLNkiLHROUfmVkdcu8pD0FmfnOIv+zMcDbb2KNq91i8nss3Umx
k2ek7WTQywI/PQm//tQVgEcsOb34lJvsc9pcCckkLO4bvY1yq4SIXJ2zhQngdbnz7aH4L5+/1nLO
vD2nhIt1ARHHF654cwW2Y5fGhWsyRO/WAu7BOXe03HfSOzH8mPchESwOQi7YNIwJUL3xC0BhnGDM
0N7/+mbwaqB5+1ICLHcsCTySeeabtYCPll9QqmLQlaKPJs8skkkB9txuhxHLumA1tgrL0d5h3KSR
Ig7fGUkpN0MAsMHC90Pam2kORVgSUF49Qjl59nuPlr1cuTur874ag4i2UQ83barVlh3SQzND0hlw
Tw1AdLbm1GC4GuJ+46T2PYAKsWcxdfHr35Jr8ucj7niBY1s8N7iY/bc35iru/MyoGUYOT27V2nu7
s32o5vOlN1KzMqf2RVrDqwIZcPCWxlSrtsPNDKwGA5lXP6eW87kLC3UtjXE1TYZ50l2eHGbSv9e8
XWuluvYwFHm4Hquhesdb/rlrDXWqwUKPPaAlI1ThOlPOTaz6br1w1SPjAg9v9fwFlzXXKv2UrCej
d9Si3Dr8c1ZV+Xvfi28TgYOyHcgnRnH+FU0F/Gpn7wxRT5CXDk47k72Lc4s5KJxqCiiUxjmI2cza
dkQkQpSzqDHCU5N2FE7O9XOldbAlTBXsCV37PN/p3ajH/pM1Qu3K53t+VHaqpiYnleqMxzFxnFUO
A2OFwhufpDlT8Bj5RPK0S+gvEpcmcGz4XWjNff85tcroxFPD2VbcvYCwDSwcFjOUaSegRIW68Lvm
watbqvFwHkdecFj0JLOMvYPABgZud4ReGvUnbC9PQMQJRKmYqtOoJcTr3UidQrEiwbNNa8d8N4gE
IAhErhqgKnxsIR4zlh0btifrzKUVFS+tYoztQZWzJ9Iq1UjbUNKamzDHVsiIYhc3Q/jMsn/j9O0e
HwyGjqDa2lZwHEpiPNqr9XEah6M27o3a6a91O3+ChKPpngzAqJcW1OHkAMzss98NxqPrpfBHLK5b
Up8DJxMR7G7Eg1sfXokUXNiPurSufVODzwjlZcYkYV8JyfRc81tFvbuvPZ4thTLVQcwoiBkSybxt
UzvccrsIcN+F7pEb+yaYmQpgxF+1kJM3Q0ewMHEaj1smRIAh/kLzqnocK/uu4slG1RNl8qOJw43s
7HiD5Ss8BePtK97Cbxx2Sv1T5Khs1y949dZ7yUNTHSPguVjOlb60KnUzghOkBn2u9pTCcUgbFgUC
PA+/Oh3pwwgKPzM4rjga1xaQhZVpDi82hYZxZgDktaEni9k82/QJ8YyLT1yX1KFhyGKNAasqAk7r
DV8jU2wLym33WOmLFYSaF7uBXx96SDHGiBUy6nFVYvNZkYhf+CDrHNFxYGWaMq06SVhEG6DB0yZg
fLmZQ6z/RMKLTWbQT+I1BhH1mZz6HLXtfcwvzKG17l5dAGUUu2AsTWCC9kQPb+jtm7b5SknfsSUx
Ca2uv7MC5AGD3qjM6Mabvgxhnqe5PpLfx3viJv2LI6+cELtSMeqPv76V/dWzw/FZvjkszHHBLUPb
H9YjbjiWKFX09dDNEfTgrhcqGWaH5EYsCUNGQmQu3Ycs1eEGASJYRYme135cJ7/ZRv7VatdlSSaF
LViIk3D/8aVgubWoweCmOijT3lUj0bIhRiPHXoyZZFHHa3jfdhgMPAHKijBMvfeI/+8JVN8U9UxP
sD/sWytlhhuDjjTtD3RY9b9ZwonlEfbmEcc+xvZ8Rsnuz09bx6dvZLBBC+iiC8BduMU6En3MfoCK
A7hDrn1psVS+9mE/Hs1wgtlbPwqJ/76IxMOsK1YRrX6pcJutsaF3zz6DCfpOZX9onOA+Herp+Os3
+XUB8NNLlpZgNr+si703bzJWL0vrpAecX7TdMekoIptnQY9W16ldYVd0NcvmEE6mu+uD6KM26oui
4fEqy4Cukeoj8UDyx7bqD4XpXb9uyEhWwbJnJsyKCxePQS4Jbz6weWW0Gw7HI91Nxbr3y0stm/bM
aug3p8tfvg+uufxOjuUJ332z6sF45cyJ9Ck/N6kcoDpvPHS5uEQVhGE4eGo3miydYaYYWPNitc0h
tmDieqlViUbLMgJBCRv8oLx9l6CnF17zMeozQByhZe/Cxact3e7Tr9+Kv7reWKkxmrfwOiz//XiS
Q/Vq1dgwnJL1QMSxCsUhmPSlbM6NYDwcT4RXMiejBTNaSshi+8iVD0LLj/KbX78U7y8WMewsTRPZ
wGHj9rqV+m7jNualMXl5F60hR5m4rFqSXsjL/YSYCIV821PMiJCZ1BcDfuE1wmt9kzDfP7CttEnE
OZsyyPW9qfzPPDb1QxKMaFjUtZWiTe9jp7lTTk1qaAj3VcKF6QhM8Zpksa6rQ5qE89b3cG4CAE9W
AwPlqtDTOsqCQ9UxSGAUlh9KzlnaHfTHMY7IDDaRvCrpkDgO/vw1zyLi+NSNuRYx/i4aSU/Su+jm
aF6BvlHJkp3qDKojK7Ae3Uhjbt21p2jmMwfZL/z5QjAOyc/VnH+jK0VF/XlouKcz43Bu1XjOGhMH
XYBjzANAkNvjQ4v4ch4D0EC4PD/WAh/tr98W+0c57XWH6PsWA1mJJoGL+s0ZUjBXtZkpM3NeHqg2
2YlutBRjuIx6g8adttwlzxF+gy04/ZZbyPBVzks1tsJMJ2bc9wasM+Z/F4MtqMaEil5QhbWlA164
PGND+ex143VHDw3jNOgP2sba4GM1WDcF6wINkZts6VSDfLiY6wXNpL1Nn9XlZZfBicW39ZtL2V7u
7G/uT36AI0cQaZc+Z+SPF0XY5sC5TZouvN6XqyiVJBWJ9AACuiXeKq/j0ayIUJAm7QOE6VHiFUNT
zS4zVrYVz4IVAYVyOworPKWClWL/IaLb7z6LxwNCrWAqa18ZBWFFnI6MBaaiOqUjNRf4ZCgjGKt5
jToit4NTxkcFohUopflkUEX23AzvVISD8tdvsvhZpnhV1tgleViSuDX/+BsHZkhfREc7TsDcghI8
jT/7HLnUTiLx3TgLrsQJ16Y2i4Mbm2AaLO+cLhtJLBiKVuK6SvUBaojeBq2PscZmINDEcbjx0+k2
spV413MQDV2KHalUVstGS0rMt5/t6PDrX+WN92c5X6UNQ9RfTFoW+s+bvVDg1UaWVoPBtDIeMNbY
CjBpezcn5snu6+SmLV5Kv+6PKdzklT8vJbisqo7SmOAXg/hsO5qArDi4idG+LxJDuBuILJReJnZ8
EcQJ8zeUkryfw9OgXGYtszPeTD3rNAa/5AVJqu2dnBzaQqoCtQZYiMAM3tjAuhQ9S9xh9vYqsbEI
uRq7bN1irpCEYZehlF90j5US4WkKdnRx3BNOd6m/yVcDqahNic631bjbQ0ss2ZSIAZLpH402Pwdm
7pwzIuTuXAaHLBaKZVJv/m6n+ZN06shFPIXXEkgIcotI/P3yDI+AlfXAENkx0cUzmcGww3/qXOR2
9sxjIaMD4LqNmndBPQj6Q/Qm6rr+YXAZIiWsLxxZGhcyjN+VbRucassgEEx/GBADCX4SqlmmI2cp
HwvgWJkbOyiH68wjyaXD+Hdjgr949EkbRWA531lAWa8n0nfPG7gDWd4kIz4ZSGGbxGIBH9XLyeu4
xEkR5gwDxytbroy1Rh+tDfoQePfUvT1xR/r1WWstOuCPtxxejOCERTOBDOW+WWyCX8HY2nDWThUt
N40f7zyC9GBREiwNEWKDgl0mBA5ahMyacpqYVfw+p1aM5tvfCNCLxfHnF8MF5HPjN5Hil7PguyPD
uLTXOQVetPQ2TM8V3VclN8Bdvtyey5hqkJksbZzH7ZZ0KujKXq5qBn5rB4TjvWktO1wjhJdCWrcY
EVZpnKQPMbUK4upNeKobzAQwRz6WKoyo4gEBbKQQGjM27b85ruIvzlgUfuF7PmK/bb59fLk1TT9D
h5iejNJcUyMIR8EL38GUgW6aFjcin5IdFneS/ZS5oRhMu8mCH6wB6KxMq0xusvGLh7vK6vCdiWlf
0c7OM4rgi2VS/sm6b6szagseSk/3W6L1GcsEEpqT1d28uDaldnmo3uc1aHbOJ1g3bsTILzMdhswc
GsZt0dWoSQtXo6MP09TvY+Q7blzCfXQMJqNWipUjd+8xsHC9O6rfcNvD64TR51w283OfGec21PUl
Q/oPPqSney+27gkbbdshaO4Z5aVUwh1aU5ZX7jz257H1nI03s8kd5cSAU7D/RF71Z3UGrVntu5gC
KZWb5NXBiPV9cmZibO4ax0GFMY4EujLMNiaYzn14H6egQ4KhBSNsmmuo6R5UNzprU1SdqJz2gY/X
yNPsz90Sng5sjXmn8PVT2E0gX6JTwg2F47BI37KZ/atEiXFtRBP8npElMlb24oPBSp5pPKgRXaVH
nXxhrhBsco3zg7X4Dml7FYpGfnC9AvkoK4ZdqRDukrg18bj6zU0ZZua2jPDb93GtIY2aT1PnUAgK
3Yuuv+axM7VzkTC6KGArnVXRPPoOOtmIxf83ux//L66uxRrr+1zxWFfdN6sLr/DdQdHLQDB0BPiu
6NQx2o5swuI26DLwYgGKy8ryb5mgH2JMYw/1bPj4lNIJRQdQQuObD5Ko3QYGc7KjZ/RI7U395EFT
wAgFQ6pI6qOw2xblTHcbopF6CKYPSWnvKX8Qd1Fmonsw7o9GE8jN4o7JzCK4SBCQ12WARtvktKLV
4/g1ok7m1mosWrU6YgIk31ovDo9y5MwwC5Bn/UBfCvaxIRsbgtPihJfHuMxRE64jmbENnbpdRsXA
J9dukX5Jv9ZhX99Q60bZUOz150RrpvE9nphw1CemWE9dFbSXjltHW8sr+22dRA/Y4uy7pluOF5AR
GSvjmbAZrdbJ0O7bgefInNXyJCik3qbwNt5P8fMcxts276cPrhVSnx269JVo4PlhGOQX5AJvv4U+
UMJ/fc/5y1uOQ+DQ9C2eK6b35vbJ/TEtlRCosTWYS9tGraH7IeAGw4Cj65cTG1Ie5iE0YnhifW5c
T6q212EVQv7NCVFZGBB27VQd8x4ZhDm/c8PGifwGaIElqEf4JlcUqHLX3AEq+H+Encey3Di2Rb+I
EfQgp0mmv3m9nzCukegNSNB+/VtUT16pKqRJV3R3hZTJBIGDc/ZeOx9/mJMTbbVe7/+ygf5HaxlR
A/dZ37KorBBW//MsaEttGhA4rZLTIoWPk11SV71UWf2qbFJtJytDE4QVCwN8m9Ls42Uj64GU1yJ6
ByST3DkdEiiBYsbPy+5s+qK+QXqywo2P3frrDPDfthrCttgY/N2MyGNrTs24r/sk1NKJS2lbvQ3K
+jSpRivTmA+QHjBU9+IVBxXB7h57y0TfmpQKLE/IuFTpePscDQJ3jMV5TOJ2JyvyACs1WQea61f0
FMs71+/bkCPw2K6iVZRb4/bP68D494vu8H7T1RW244KY+O1FTxPar2Tbx7B0mP2MY3fJOuctJmY8
zIf80bJNcneZCAyac4kceH4Aa8dHu5/ec40PXxr+/Jfi+D/KDD4Sg1uuc4jkxe+DggRjz2gNUEAn
K3lu5+E5aRgUtCNmuTzVAhxUhNCPYFcqf1zIl0vohvoDpsGi4YON7l/KHuvfp7PjusY63KfPRrHx
2+VyiKDIpXlB08Sg38sH7oLarsbnmNZp/lpF5chogXAzvk0fEEMQlh7N2y7jQxNMIAnFSr6KjiuY
8vK9q81wllanPg3Pu9ZwjwsRhoXJ+SfLgnz4qOROicKKTBWLvvFCih7Q1qGCo+dO3AhMImsScrah
Yt8pE4ynGUnEpOPDnxeG9e+WHd+anp3r8lYhnfptYShXB/rucb90GIGnUCFJQSXp08UupfwKnjom
b+QqiaQtZqPgq8rihgzde7ynTHia5ljD4gahW1wXMZwU9PrlUebpvIGGJHFoUmD0zruRkHnvKfuZ
tn20yxOojLmR7BOb6PeWlF9ka3w9a3odKJ/+csj9R/OUr+gyVfZoea43sX9uG4wzqrQuULi1kXjX
BV312R1vpqVdE1aptOfFudgRAYCO5Lgnrv2HDwztf++3VvsYFCTHFsKlfksw91HLtk4PUfLPP4T5
76qb91MIXEDoBci//q3q7lrpxv5Ay6lwhic6EPtEdwryrRbMy1hF4pU6k6Z0GHkTK9PTMaRNj3GR
PRvrYJj7116roRTn2TiB7bRVWI1I6ntxl9VC7AvP7MEla68caKc/f/L/eJEF+8o62Fx3ZgQP/3y+
eiwWv3F5kedliY/kaFWbLE1QW88pzO52rG7I2rx4C5TXVWzBW29vceggF6lPxCJYf3mR/0OzwufB
tL7O0wU/+tpg+H9XhjIln1F3KFB7vxUbEH8toEY7C5FGhEs+GQCmUQmMmniEOzRTj5jvCD7b/a/7
wK/htb8wphPgjtZLxl+e1npI/fN2hZXeNvVVE2Iz5v1N8WNo9lhWno0mZIzAokP48gtBHHAMoZpm
wp4rbRQOJZkDFD71sd8R8/g0687jnz/HLzXFb5/Do0mPAorvzT9+W2/urGfOCPR+g7D6LVqIL9gg
+buex3Y5kFJDjhDi6g3HVxmmQ5LtXBtaaSLX2NsFg2mqwxTuHHU/GuvIhxs6ARXejpRqVMz5VNHy
cPx97ktSRBh77XXjeU0LEguBBxypG7Ra2caSThuircDTI8cXjUDYHcoHa98W1lXjxfDpOtExTOgI
lyxX9lVpPwxmfjevlbsxxtdV7tHXsTzcIVFPj7ZqHr3I0ekBkZOWRR0y48hxQ6mt4UsdcdADUdO7
Pz/J/1D5CI8usYW7D5mP97vGACUJLuiS4YxbVdXRe45wbZJKGLYd7VLarMAVWytIMZvro05I7Qh8
ihvHVnZJdI5AC/3lBfiPoo/cGt8nfApdG1v6ugT/3wtQ203mNybBuEN8ryf0rr3q26q1m3QwZEC0
D3jBUTsveI3bVnHWpNVVWoNI9qiOvGzZOCkuHzQfeFTqbd9ND+mEl6I3o7uyXgCBz83x123cK9N+
45kEP2eYrf/8VH+NtH5bnzRDfLqANCJ4XX5/i+vU9UZdUB5kA4PTPGQWQ467D8TNbhmZCDPHSxbn
zQZUMAdPPteHoWjLMNMtrsJmn77TOLlvUhdjSzUeuYDGd6D+t61m5+esJSuF4AQdZUIRnSdw7UEy
TO0h19xbfFuXvM9PhprNg1tj6xWW6tDC3FfO6N3NyTwGdqZdWR6H9KyJ5CnFXRZYRf1BqnwZEvXT
3ZWo6gLLHOK9k7hlSMjSHP75Ef1Cb/zzEbHgTN/CBGqueovfXuEsnYw5A9YQzJUjjtpiR2cFjPms
O0ZH4FTDxkfBtN6lyodlJtcciz+1xuqRkWSxaID7jnRcNp1o7uOqIyunTUEgLi0OoKoLfPPDGwqb
PNuRXJnZ+0lbyjjC4fy0KnLrkRrod3pGZQAaUg+Rpr/1zZQBTRcQ6KVBIk63NhUQI1/0QpgX7J1J
S77oJLozYqzykORDeY7SsjwT9uDSaJ+yMG1L835w+Rsz+ls3KlueF5ox4IC6IgQW/N3Zy743+9uu
w7ERt0Zo2QTaFdkcha6hXNT36i1X26Zg2KFcEyMd023cV+oZB2TYwJvhsqRtMhKRppMl3eZOABo0
vfh5MR37JOkEM+NHlpRW9dZ383SXJc60L6iErOzBJFcyokF9pg+NZI+QsUZkoAfy13j5zNq13V63
9c5f46T+9x++9Zef3VjP099+dmYgpsGRSz2DDvWfrzcCGTOXJCgFCD7rPb2X4dgW4P8ms7qkB33x
TtCL73uyDSOVTddMrqvdaFKrOpc4tacrXmA/xIaFpHSp35DZlVdV5n39eXH+R0uT+YzLvJriEtur
/ts5l3Tshl3Pk66mNZtAm57iGTWQ7D0SbUoQ0nPK/Dda4MQXNBD3FYtwaiJU7xAO/7aZ/PuJAU7R
TWS2Dibn35+YK+1i9huyL1EmBVjDdk5T/WXTNf49nOIt1NcjdW3kovf/bdclnjOvoR4kgbfoUO64
WKoDlcZ0JVOo7fQt5LYnaeBs1Q60rd5lTdMk0bEfyLQArUnS5E9/kOSCWHEEEYXaujSLE+NnTFpJ
1ZgHZRl7nyKO2GxW+VW8Hyhzrtx5+m5SZlIq7iWbVIO20IpMOonj/MXOTUj73ND9HyXM4oZQxKoY
/bOOOQ96ZTPsdcW8LM1o4Pf60j/PcxdSVlknc3joopwc5EmR3FJ1mAlG6x1LirEzFNVUlS5B5hcf
rkV/zW/5AKmtwFcAXSpYbHbRGUd3zkKlu89A4JYN9pATAcHJScoohMDX4xobP61Vv18VtxZj9dB2
MhtGs9qS65ju2AuirUOZTqpOgqlDxGcreUyWDhERoqmw8M3nDvJemERwIFMHZhRksHvyq31SOeOL
qrizEUaW7/3ZLG8Lf7mTrX1BDhFfVe18mSuUGr2CawmNFROOg5WlR9ZFKOxlgBgG+sbOt+BQSLkd
cra+tE7uYxdgb9cch/Q8YCi/Hkpa9MQ1PBAhhU9mym4GNE/HOuq0i8i5PUg9are/mPtpirGbPoJK
A7i9YucU8E94KdyDtlQXxn/GWaxRmCNZIe6aN5NojX42pWdubOI3QhpqzsmiaDq17F2xZ2v7yXQg
TGhj+bfX99+7zHqoYJfHvIB60vd+G69MWH1Io4wJGHHtD2smuspehtdWCOvIFYtIoy/lpvNpILx6
HzGhDApRaVfF3NWhzBd+rmzVxeqMpoqMoA20fdwJTdgcXZwX26XurhgQZ4cRwcuJBdMFo/LcwPaq
r46oAIMboqcGjXMWXubYtGKP7ucae1AHACo7u8urrw1ExxH+k+nvhiqToyhEebAVDEqR6gdzaq//
l7lKJN1+qE+V6RhXpqUuOLf6zI5OulPHp6T8wfAwX6CANQi59Iy5d+MYN5E8Ci+JTvaY94RLsoVy
ogH0qzTzJsukdQOR32ZEfp21UPRT0HckBbf19WI2n3HlXE90CRFBTfII1uausJYPvYMRGtv4cLKC
V9sBrFYY5IRzoG3kCKGsgfVExgEKx/iYORTO1eSgTkQApXIv7PiG0UCH2ezWtp2ExFegUApzQi0O
qREXNLwveWbSfmwplpymh9ADVGtWtMARV5HK3tojg35ATjRmhuuxEfeGVyM2tqZqV1I00CQcQ2cN
c4MLHh1HRsmJJEO54fJ4LhEgILs8F+RRIAGJCy4DcfWXu7rl/bLE/ON0E9a6Q9MZwjjDUfzb6Sbg
9pPJzXpq8OrjzDoavRO2tfHSQejd9SuKcJm/EmDFoac30zrDyIHkcFexS/GMjBlScpdyyvvEXYwx
geyj3FlL8gndnjC+1PgSFlFqhRZ/1BEMiLhhjdcQ/TOgRlvoUyZzQC30oa0HmZK3Rh49UMF9V9F0
R7jAU1MhEl/6Ww6yvUbzsBvx8pLNh4d2IfrQSl5coCoBQe64C46wxhHuOjR1fJY+4yi1Ietqr838
CvFEOuBs17umMNRuGrVvrPT61l3YNLDMU6QXaPqIU5gzHThUB2NP5CTzJQO8Lde5ozSEvzQfvK58
GEXVA7/nwyuXTB1M10E5PtaR/4PkD3NDENSaKYR6LXOdL0EU9Kywo2HNoHC2QTlakpvyYn1aTdiz
KjeDzuNBMiAligmmZcQwdXhOmvphKoctWTpkNYhoRY2l67PUPxqlPO4KpB1riTp7jykysV3loDHr
l/yeO8+MENAaAmJwKcLgeQGEwLtCGy+x7LeubMLOIJvW4Tkqw5rCqe4AW036+wzjbx8TR6tLsq2k
89CyOMKIXC4PqhHJ1MkW+Ra6QCY3FXPRbeaQyjgUzr6fxbUU2SmtYpNQ3bza6Fn8jqbxCkjrShLg
kGp4OGhn/A3TuDNKAIi+SAqwFAeI20nCwjMwVswkINBbodFor+xAb3NJBDN4NRtjMGoLCPSbfBZc
lzIRZq57w9QciHndb6HRtxvyba4zAAFhnlok5GoJ1Eztg8k0CeZm2EN3C7gGEZNBpqLSSGnyBQr0
AdNqqJWbueqPhKK4nJ5gOohMe4sH8bA0+cmW6SeJ17dkZFlsqumP3P9pd/kdi+TN9/i2kbFrMcmF
YBeMjRLWU9SN2GWx2jLTkt9j5w94U3eJC/UeDj0MUtdH3Fu8QMo9ZGXtcrMaim1VN0Q2ureeyj6M
TLvIka+K+5TUW2344WbDAcicRDrK/2IUFyvz64AJGrFKFi3PNM5/jm3NA7arJ5L0OhFfzNWM2s8A
JHwLvGYCcSk2sg+IuQ9pVM6hGBiudPzsVsdy4MkPgSPuoAXwt1CyBJPH+5JPwLIn6kXDIUYNT823
CT7Ym0DCKrNBKG8ugRhNUMB1dsbgSkxq+54sFWBYptkESt7mlkNuEDldrnfOMYkzvYIFr4Gb3mm0
ZyHtH0jbxPJt0gKV5ZKwb67cM4Iexeh8LgzRqV97RnvQ2Ut4AWFzs7AnrkOxAgQGTcMqelskPhZ9
qdesR4Vis0SwUafvk0FbeU4ff72u/ILJVgovELi40bU6V1Gy5oZ766ucDj99GG69aHniCs+0IWzq
g+jelOqRl+eaRRhvRdeg5bH7nRbr8YZAK0a8RXsTS/XRoBcN2+kH3hDEYAbVGq6ar2VEsIR4Gua1
8r4dqyppiyZiG3v84VbZg1nW4VmxEbVO/qbJiZ+lvHdRbdK39j80Xkqf7+NQqQUJjo9NfufMPbzS
qth4if4TIy8hdmnxVib8tVO6wGskINDPcR3HPklYeUbqbn5n6enCwYO2BIkqqLgF0tMCC/SABqVE
vQPpJLf5MtH0YXY8RWAAL8IlLKRsPyZGdPALIOV2H33nASkBoei0w3fcsGN15nxdsVsVNcrFKOeH
HuDTe4P9w2n2kwMMpSpKNsw4f9Ab4ySq5MHHFis9Cy5Mxy7vTXQ2Mr8NqMO+AZTcl6J7xjS6HTzy
iORCTYuu+crU0ytZ8W11wVPPFjooERzezgBD0VgO6kna+42n3ZmNOMwj2y1skjK8NDXka1f3Fv6o
wDUh5aRRxhKnebrp0bdB8PH4SV3OobwqAmzZiDgNaCLgtxl6BWh+VRCpsAZBhtOOHX4n/Inxcx0z
lOv5eeFj7+08vnPzW23lOWZaxfB6KR6aTiPxtRyI+YqI2HRutB4cfatDW8i96jPJZiAcqHzDuSXn
0Ju+mrw9oE7HkTGA1F16FpuRyVvNa3+2HktWJ3LQgNZHzPOpskvC+ubV3S/GhyhXjy0b/maIGvQ2
DSNacksD2ipfqS/OeKh2kztg9XK0Yp96L03v+xtRoO0jTlkismQiMVsPcBVfsXhZIeE+2ADkeMb0
zuFS72Y/IzUtYc20bh3g1SeHo7HGcBgQHnmTv4Wh0JgxBOKRr5eI2N3MqMHygR8rljHcavtFW5kv
rZl/l9OEkD5lMwWuNuoDxiCz85BQQm/79R/8XWZXgK9dKFFWRarpI0o3WAP8So9U0l+uJwkypmAO
YmPewu4Bf2o6X0MTY5Uciyug4rCuNRStTb3sJrxQG6RWR9BJ/dbWAGOo2v9JB+k06tFjglGaW7y+
cTT2AnhRzaZS3rVR9lfj0oaT0yF9T0hL1t9aXbPZJzt0+4PzRv+KzmlOx1UYPodV8wKf7NWYcQRh
Fok2uuY1vEv7Pus/aqDDwQS6dkMc5hhydAXoIKhy6NgAg2L26dPQrf3ixjEl69kADu552N9pJSq1
MJyzs3u74BdOXwjqCe3o2Sv193ZiMRpxMvKHmG8Rb7c3dzCXvebDphWj1dBCB0wbg9+91oTTbHQw
w4U9NYRqlgRgsKs2CkdML60XVc7vPvTzsJzj17GNHwEKwx8iQGjT82Lrkdlxzk38XHRf4Fo3hzV6
c6NlMU0tG5A5cL0tdwn6SOUhqmZMXyTG9MtPNye3pQdrZjZcGl34L5mb2YF0MdMtpjyTZwjawMGA
16X9jdaQ3pxNyLAoh1Ch8nZnC0EyMyXCbPnfbSPfdPAKhEHfwpGeAvieXJ6d+CYj9R4jvGdvVXEP
NybacpX4LnQm75gmhsAuOeVkeRZD5+wp+B7y3sJM034sI+dkUdSvmg3PQ3U6uZ+p99QofF28fliV
xg9vTEi8gEmxs5gzj0gz8rwIU/emT+OHTjFsq+dyk4xjQiwk41zGvaSMU8PVbvYAh3sOyv5HY7jD
9eAn3+Z8Va4Bx5Fh73WT3Ywl8AL3k73NwfahsYRzJv5GordhJIx9ySJFo1N4m7lEZ8U6BcP0EsPM
7J2BXLOZ35Dr7DPdyktV+B+9jxajLHUvXDTqHr9pj4p89400i4/RR39l8I2HkpSBHNUe8xCHhcMh
QSwTQTl8Nq7oTZTR3ctNGg9RshH6DrU2HVxyrjfGREJiCqgbEQDReku77ESW3Rtd8SYszlBv1h4r
OMuJhKyeUlUCThMxY9l53MfNNxhvxNdWfm8M5rT1ly9byp9Wneo7C9BoPru4jJyKELAxzpFHEail
M84Aaw0RfprY28l5nhvCYGYnHFVC/dKI+DiNVruraODs4CgwH6M8o5FCn7W230sEqgnDopPptV0Q
pQAOiA0IyioGpDL7dACMu1w2xmZiVLKF4HfqaEdv47EgNaYe9oNd6keHiUoqDxbNaFNP9nFumRvL
dZpdN/00SHPjngM8HdtQyKVRbcvxvWn6AkkMN0ptBmM5IDjCB5OhCvmShNndyEZ6OANIwEJmA2+G
5AUJxw8qhR7IpD0w8x7OIFRPY++Nl3n6ZFQc72yIQRv8KjvDMLODNonQhwBydPL4MnBL3ZjzSqWQ
2Hdcu32NFsI4MCnUhM/MB5Azyf8ErpF5x1z8xXe5zUVFRqBSHF8bmf5MV+3kGqVgR15o5AgV6F7y
OmflSW9pRpgsurTwk72Z5l+lZNHT8ibp2Zg2PdyeSDTb2apscBXOYzWl3ypLGIKQYmKTzOWk3VUz
uVTsv+DVbrUflwYU+go6Nzv2mRaV+ZRTIrbqlX8RUEye26S1PEZFrG86DG2BK1kRNca2OZKvUxkB
lFPOnRsnhNy3WraxRQMLtkM9xk8tSILNhf+g9f4I/J0NQrrnhJidTT921CMzKjCTTuKaeZOPSJP8
WDGSI7Rqwx2aIp5ddNG7b8yVEddFsjAqOobsZglMGJcknIqX/bEk+DuIa/E+ZZgIUrWJS7Wlh5xc
IqYhtextwoVLzojBPXolkr7FiQfekuaoyXE+NHYK6br7GHyyl/KqfG/1nIpovcIl07RPVakHMYSY
0jF+ZgndzIKsS7pcbLfDfKSptYsM5oX1IH92CvZ+ruch6tWDznozCgJ9fY8HWZYvFbRo/J4QDD2X
Uy6aO25mRyUxR0dDvBF+81q0ickVkNQM3DO3MfiGHS9IuQMh+a5KX3GfpHBZDOOzF7SoxAywh/i1
PLSx0TE+T14WY/omEU6jCEl5sAayebnaBdmMUAiSBTbHP1Q8q2AavEO5LITxlNmbzLOD6+TkAvQP
s2zvJ8da03yjoHcI7qCrhcVWn7SrLIYYlDNAiFucpID0n7hMumRy17iMsD9B4tPNCS5Uyn26VhdR
GXmYiujSjoDmes7fvFPrhSwcrDVzZVrzHXuFsWPFnf1sxdJukiYrQ2e0zrkzoygxPGc/NNN+Hsb2
kCLRdZb2Ljf4HAMkWdI0UEJHmH1kC9JG4qTfZ5diyfRgMPzqVJqx/UzQ9Y+epbVxRTtwgBKOh3mc
5DzbS5kCjzSiFhu2lOXsG/S/qA+wFugcB3JCsplaBYpl71prDP9i28OmakudzvELjlZ+bSsT145B
/NDyq11R19cAyZypJ4Vp5ixNdL/cJ3AQtIxE39nQtoBWZWiZY85VWXuKTQkzwfQfoTtMQeTMn1ne
3cbd8mwOWbFXaF9JaUEDHZEdxdRPXAvKL1rczLeGmSAYG+RKX5qc7V4XYQvx2RFIzO30kLKc8GT+
z2XaFFW7Hyz3XhupbtPshllbTVhcR07qrK79R8PiZmSOaORphIOVl91Oyv4prhlyxZY4pwB5hkIJ
UEa0ORNeWtng206wUh7MUoVJnwPDSEuMPMtDiSg5nI35Iy/Y9/QY9Ubi50Ehy88MsnOY4OLRDLqR
2kC4lD1VFC7pvWz4k0Hwg0bM95nVj/vERz9rZT97O+nBDUL2FpoK/RF4ZG83l1FyEbdnrd1QIMWr
q4dwcuS3cfy1ELpOOQwWr4WHDfPvYxBdesq16L3j9nkkoYzYInbZqZZ0X9v+jgPzPVpbErlTk69d
QlJi/97TtnxUlffZVB9LR7Fc+cv72ER3VPZqM6r41CIM2PXpIyPCvZvW48ZaBsQDhcvxRanl0SeO
PipLnm0nJ1WUCO6ghf4ETGpvVykdSQHkk4BNLlVPlU7amM1ULuYOsuFSGcMFXP85JeomEX66W0xu
pJZ5FimA7NhhFiMywhKUcUfj7NmNUWmyTPACJeLEBomDPKYbKFJOCOvbtoAsIIMNkwov0JK6141O
UFtT3jSR8Uka11ap+BvUdajb6s4mgBIAwrZJuF4pCaCsAz/fb4ZkfK9BsgT895leATS7lLRB5IRG
bt9a2nJHz5PAnproOUh+e7OKjmSd3kyluG0MMKQlDEo8LTWJdmlLGybA9LiW2eFS8VMv09aLhUfG
e0aAaUOIYkZCtSgDi/ES5/StmuxzOQ72hcncZeF2gY48PwKEy0+x5iHXj8mTED45BqHTRu3e0qPr
yteWsPOQXVvRnZ7U5oZ6qOBz7rN+3XW6m1avhgOnJBNQ4U1ILrOjZxNnXcSvrK/C2k2LwS1egoeQ
nXyqjGn1PcqMCrD49nz5nTopq9dgz/eTCWFNhW2267INfNl79rBPWQCnnR6JjS44VXUavwOkuaXq
v7NivIhSHBqC7ehUmde2nX9G+fBJ/1o/+BXDGWKCFjTZMN31CjT3xN3faSkfm0iXAdV6Ffg8+qV8
W7O9ZoLzvKX/4uIJtN0e3s2W+ESEas25nqyavAe6n5FmnnKQe7vBWtEb+s92/bd11f+QvZvtOmnx
kxLnJ/UmYEqLa1+l730hxQW0KtWp1QosZiSGqXK6KgdtjakcQ0vADdCUkjg5OjfI6uzZQVAmynIJ
XYt3V6NoI/co3+NLZsTceqjrXrQ8TrdORPZwocJp0rpd38gPE1xgqBbP3EnXouMdbQ2f2EIkNLyU
DWebKbPATK8MSR9scvsnZUIaFHBzsEgIHUv6NTetBCtCS1Sw8uOQvLNxa6VVHkR9MRG6MIwbYoju
hl5o56wGR1dPHGdW5FiHMp5BWWb9IW/pGGeJXwWQADX6VwSL4jfkGuWrizkXHKsJta5mkn0nNZz2
YqH/qz/QB5fa6lhqu/QeTH8IbO/JBvWmJ0ECr3jroqJiJGrWYdoIJISj2sd0wTS0U1eO6q5StNdL
yWaAGAPzeTZwYSFQ+W6ukAbrsYbghlFTW777xDnyITTOVE+GhdDeBJwXVNDZJ1W2fnLGdiq50+sq
JIrLZ/JkXAtbXgPfJ9NOZ7hPBrG1WbA8ZqQ9c5zTKpedfeFLe6c51sTJNOX35GYFCYsl3knsVQEj
V1opCRl7btOTxOWYn06xABjcMDUv976p33NUXC0zw0eU69Jz74gpuEsT/GjEM3FVsNc+X4g4pqLT
wWxVNcupNfx9lvrzvW83R2GwE1vTDFDRoFM2QxDYznnK5S7SSI2gXZ3FNyS+FTtNd+QuaQv6kFWd
vduVQ4iWKJ7yVUej8u5VCyKtLDcWIb4Q6SgBHX+Xes4Flf7RmcRX7xJG5JclMP/sE1/G/aTsfru2
pzhE2isLQxjV871BAFA7xWeTkyNVdv1DDWD05DYvhnfIDGQczEzsGDVaRF4kW89pp6DH96q9m3H9
rYmlY36C1J7utb2qytuDlxN7bXEh6kfX3ibEEZkyZW92YBNNm6Gk1VknNrMShXBOQDt2CTIpGnla
qEaYgJTEl3jtyVIQkm1Jh8ypp+vCMX5Yc//mp1RqsrBJPtTnA63355TFc2226UtTuO8cEG4Y+e1N
aXFUtB2vGHxKng99XajtfYDwkc5X5+PrwBGWSA2u2+I+p8VwQXwFCmOwq20rL2mX7CMMmkadsxe4
NE567VZW8VMhvqI1CQs/APNwlG6itHHiOFQQOHjpF6fwfQg918cbL4sWNlNQfVmmH+wYTkXVoodq
hXbXDF0dDB1/gzcnX/XcXg+W1PaezgCj6vCtoHrKsPxXzMJ6sv8sfG26ln3EOh3uCqoPr8Ft4RL/
knb2uFWj/kLQybxzS++zgyNFLcNNf0n5WyagRsRd5D+Y2D4SVWOeEblwMuXdthM2fpf5Tc4pxV7O
KUvWK72dXAKdUSaFDs3bWtCvLc5R6z84arhS3qmxB0pg/m5TKycKefKnULSFlVFuPTRIbS+eljhm
TdhwqYE6uuqhzlfhSETST2Xg1B/H1GPnREbHBI9RqG+/x6iStvUodrynp9bptWckxvAv8Cnj8mul
AqFDpp2B5WsTK/0wzqhX9b6XRwf0Nf4x7stpgdPKqYjAUpScm9rO6FdjyetsswoTSyvCxtSeZor2
2K8cgF51sR0rwJx6w7mWL83WnmiXsHub/IEl3M1S0snlVBtGd9zi8d4bbDKQUZiEtrvZA+oy6XFo
uMzCnJV7YKnsBAcxRtGGt3Hqu7NfVIiqYmS946CYv6ZBm4zRkb74DYmkF90yX9Oqb86JFk+bxhH3
WgsRt4M1WGuiYCqT6btsXDjaRLkjBETbsgcfB+OSxezKRjzDDuHERLd70fzlpWxnuvbju6P52VU6
O3t99uOdtJnmZKP+2dIWJHzKA2upYbbpk/7EFvcRx3mKqdS5MsQYTuusIqpXFf80vXv2cNvL+SOq
UgmzCJoc4qmNW9rRNfYJulHQl2tF4kjvv4DZZOVa732nEb4C0fPMlP7glrFzqPEuAxg9QMXzT7Py
vghVfjS9C4Teg8t1Na1pn5C1tEvM5pgOZP/V4ogcWm4RW5yVQhSWq73BzAm0Bz1mukY7hrHJ1o70
e3rs27j3sfkc7IXKs5q8s+vOCcnoy6M/yitVCo3MkNThlK7oIKc/HGXUGCvcT5m5gpJ1uc6j+G1q
CczkRgNLhVcW9ySoTMv7KZOSQbDNp2N4R9/M5Djx0MkekA/q+zZx7yI32RHNNO5odDFhcHVyqqqM
C/h8w/UAAAut65AgFzJKx5GDuuv3Brg2HJj+souaDAeb0z8DbU7vRaFd+dN87FrduaYtSr4IPRrH
WV5Mr5ipCF3CRjifu5nqGY3WKdUmVG9N8dTUudjnhfGkFmmcB7qzWg2KHl7Nt51b57RugLqsPsJ8
el9069Mve8pG0CKQmd6SYhoONm2nTQXTAPaow8yr+chnaAIUWg0zvWMJgIYR2sFsuE3ascscoxof
c0+70rI1Fs97rHyGxp7SaG3Re4Ccxpr2KYMQ9OMTkckV7xdbTsYQf/LMfDf51hPuPLxL7jsaCZoQ
Q/4wJVxVChYLDwb7DkWTUf/wzPIZ+pDi0Kqto8r7Ww5Phsrwwg8y8q7dvgEcAGuK8GkocGQi9g7b
gtcf6zLvg8KipWrmjE/dxA2dqdim9U8Pjcc+aR3grXP/5RJXdRXV4D+ADWLZJ6S+H7hzLk9Trsjv
i7eWx4DbLjCCglPG4+LtlE2HAdPkfY/IJrCVddM36h034i0aGCzM+kLPbZ4YhXFNbhPvmxxdZYj3
QtDxxRy3m+vum/EY01zoDUZrvfp6029oP/6EOHHlY8s4UAPReTQxOBID0uGMOorJcrbNSgAkZChw
gYwFg924QTXTC2DcykEsd5BCnnDq+TsOkEsSl8UOxBXnXu7eUnCdJ5M3V3kmflE2ECYUzAHVDHKt
Wvu2wuD2giGKYtNbGkbz8YHRGWAsyL2PMAsgAagbRMV0gX5hWNy7iljSMGNSuY3LZSYtbXzKKBhS
GzrVklavzf8xdl49khtZ2v4rA91zljZIAqu5SO/L2xuiqruaDJJB73/9PkxpP0k9i9EHNArJStNZ
mWTEOe95jQ2V28jbYVmYIF+VvyOuCuC1Q1xnD4BRiCbXqVHY+xT/IJex/xIEn0gutfE667uMNZOz
jRgCFTxIZn7IUEv8j+etLhpWniZJqh1G1AKWdi+JkzC8g2Trx7wE//qImSOd385Tzhsuoj8wQyLN
HY22B7YE2XtymAVZ3jveEUjDSsyWrPQMnPXGszHoq7QfNbmWCxllO3+YyGAma8Fwtm4XkreeSpCM
AHtCmz60DNTaGiirxwoqSJvy60w8cdVtySMolgzAEGwNycayXuuoftRbgOgYvigRvYyNVOq+BWUd
YwfxA7/h4a0a7T1C/semHO1DEJofTR0eSIije8mHj9LCKNFN9kN5noBrZsJQjDsXoBCTqjjM3tN4
wJ3KyK1lVNt7a7xXWv0CQe079tEMTNW2Zjq1EzHeLLZlMIpCNcfKBiI4ihF0JOx2Q1G8pRAB9pYs
yF+lhJtfw5Z+sg2J+xRmd3INDaGm/WnY/TYG9qsrp4FCQjpk0PD4KE6+lzbKwzaI2Fvrh8o/Eqag
EezAOA1Fh943JEkda4LS40neOkOkrzQdpDxy8abvXCtFlGS1C8tI7yotXOFRDCfeIs/VnehaiLWH
UtTV39nEPjXfIQEBL+ylYNrgvEMDWqhYWzdYIa4dU9tKh4i1vn8ZxIjjmkFn1k7ptmo+rZ7r2ijq
o7SYZqK1Dtdg9g+M8OGSeyu96uoTDmJkrKMX1O1oyUh8L/3pcVT6tyCbFRiGtyTtRL/3lXZkqaLe
k/Ez3ievsVd/QxyZbev8jF/XS+f5d0kLXKRD6V0kprWc6tFdRhafhD1fcKoqyNRuEybsQF0MIqot
ivp6pVvfmD+RnW4H81SENrmMMdgTqQJdYc6JC0tM3Lm5p4ul5almFXMg/GVP4kwSRRnBbNiY572N
w161T/QULJzJpqj1dQt7cSG6ItnqhN2YICG2HzK7n6zXOJqOkOH7Ra5hoT0I787tqaORAIBZ9kwP
fUvRNAE2t2W05nWYcVt8xYU9tFD0y52tonY7aeM36B6Nk8B3C5JigweOH3stiTMKWcAIvzfxAKTC
AWFoO9Lrsr74KY4mLhkNMgd6lDNGyIybkIRuYMSXo2auxvIwquQxNTqHkUTGXC4Qd+FgEJnSAqB5
Vk1JQ6i6J05Ip2HMEkxi9QNfYDR9EyonMj0BEoABtLKMxlmV/sSjrJ4pEShnbyNAl3W35YvQN3Xs
wwZr0jfsCz3OLxwqG1ylrMzhksEMto1rtlMdTm1Tp9gCeXggufDcaKGpos2BMyd56hmFg2MZ7/RH
WiPZrwQXYN+mBx9q0ZqsYeC2DGt/GZQbdv/FOLBWlxWjGGyq1CJQyQ0BZ8+sv9uG2IdDko3vheUn
8LEmdwUDsOD0ZD3vHbiwpg7Ym2bePek/4zaAMUJnWo+AvgJiQZvHDBIB6ZCJOGQFufS5E6dW4V0o
zUh4H1J/U/vDeRAlnoEVFVvvPyHjwlNElqupQblvPZd1B/NJ5rzVlJ5o1t0e66L3DmX/qlAHLTmv
uJJBRxaFLs5aMOnr0NWj9aAZ838GOF6/WamjrYss3+apU8BpUCuM+HAItyAUdoZkOfDGZd1PoPc1
k2tR8eDiheFquK0qJhsj0/G0fCbHIN9QyCHAmzJwwwo6VSWSHXxUTnoTPmUm2EsaDQDKhglXlWO2
LfPu4g+4u9JkGasBax0o2RkGrk26DAcCtbuIzT5AxarACQMB5Uc4dElB43E18d2GbfZlaeFLb3lf
KqAlMhrGU2WcP9aQZVYwft/EnPWtA6hIT9uI2Hq101ysk7Fa9xhFMIHXg2XuwR9T+E+RHEiAneYR
4qLDa0qx2iBUlM8vtHNMkSJzZuORDuJkHaxEgWO7M/TB7JcK8wX6rVbKnTS5BgMSmHGTSKhq8ps0
atWSeRjRUFD3UzMH7+GqjfDrgJ/BWLXqgkuTla9uCGMjxOp/oRcw2GgDYwgfnJp7Jm/jooQguzGZ
Si4Mq7SJAwW/xpWJhPve2pEQyAiHuW/AQHh1XSo92XPdk+7SFXhmR5Hz1cf1rrMSJut1jUxoegFq
MZbkt7gpgFrfZfMuSwqtKJJirRJ301XGOmPWiRupsA4Dy2NuMbrB/Q1LLGmRhBjhkSf7G5P2a6G7
FnADHT9LN5W/45Z7C34GTVq7lEELcDmLwCN23iOnOYUe4PxCQLSCzZsVC6fJb5VMTk3kjMeKRKCV
CuE4EDWCXERbJYptNamYjMF30XZN1wLuOjlsFHPaArhBPZNNus+MfK5nYWI3WxjzxCVWcOPoPDYM
/+MT3GjlJ0fIDMEOxf+DaH0ThxEIMj1OfFkXgZbUsrphlzcWscLlDoIK1igprTSJlMy1UaZnVhts
zBAISvTJCqUbzbhVvmhwV/n8QS9ys/4eGeY7bgUEZMSjvgrh1jmV2Gcti8CwEJLhME62cinC/BwN
sbFQJUSFxqxhmEAmWButeTMG5z7AtVJGpDdVekweAeZpGxdOB0yFeodyol5lQ/iRQsJSROHxLHpY
4KpX0xqtNTkQwyqdgRQyl7exVzH0L6tV6JLPMtgArY1hMvWAqrZGes/GmePICU165dVDdXA0/a6q
k+ps+5ivRiFNoMnMH2r6K2E3pFGn1dogdmuP4Jlr2Xmf3B7YVgeZFsXwWEqaDqzz+Bjd4dbuhnZF
xMkSG9aGNsTawae/N03oDJKNdCvqpGNPoAzH3gnrmoEEJJaeF+XRGI5G8+D34Yp4s8/Z7bBN1noP
4XDQrX4DgxXNMeE+XZBudAlSQRI8eFDeHTTN76iR2wbXaJ/qygBlHTpeD98Kegqqhcd+8E8p67/Z
ao8Ts0enJXC2xnQjwdzGy7ud7iO4wtYwpf2gJ4GHK5hiL5IEBhpM96ekTl4a7BWWiCz0VZKFUIK8
7KLhtRc6PhMNcGgK3WiruUHKEH5vhO13ZyygWc2Ar5PO1CMj/y7UdBcGA+ZTSbnuc8TJkz35ywHt
wrW8IQoUVCTsyM3IykdOxwnfGqCcHNtttisBqaL6dOvxzQtuGkHfVSnUS9l0k1WhDxLIXDdPMccl
j76R0SP6DmOblowBUjqLKDIAVEgzxZuKjxVjRxpLjlJ0HOnYjNssx5qGlHWQbjlEm8RtqWECBtEq
KDVobuqoacVbGEHcF7StgOVUgGykjKZS/gbgmqx/0mq5I3uuWk8DdIeAtOZDIaJgUTHG1roKRoJv
ZSu5h09pL0crfBhrkCBtenJFGhOkFn+UiM3Y0c2N0xQOxrhY7OeG1azTgX1FJBjpQQK6q13oHEpz
8KFRkkpXbdOOdKYSienOqnKuHUt9QbTGNyWR38DhHj0I+i1kvbOrFTfl4L7S5v3AbxgmD4O/pdlO
6POGQicSrV0DgCIP0MonFRmPTQTxs7VxyU2Vc+fJmDFrXJ9hi8mlEYqSZgfI1xwAnxzAWtOqtz40
8dlNuF3yAXZbcrzvJWOhHSbVH6nvfHeFuYwy51gm/WeWxvXKZERNg4A8xwCHhhz9wZuvDgM89AWt
PYwI08FsyvhRFW10SqV6FwTQw2yEjktmwnSr++m6OoJ9eDdFKm+jDuTMk1jO6l7yGowwiTtCUQ1d
+7ACHOsbn70sTudxbZLdRrHjPBKXckEk8UOaoDMOasqPzmMLdLA2zCA/r3utP0xa4W9DByZSU8lL
KdXTMOnlnpjfbS+072RQqSV6/WaNaQ6IgCzee5L0jqDRwK+6d4Pdh3PM8NLR4kHsbHuPq2wH55FR
ZWd23TGss60+RVgoAvfmsYUBDd5TyILvpZPAYiKFcAs7hhUEf5NNEZNOJTDJv2qgO8x1b6y2uekh
IBFZxJgHUQMTfxhWxKv5uL/Va1ateNNU4vH6AqbTXsDm/RXmOOMxqngbDAc3BPT2e1S4xXpq8PiP
UJ2tNYrbyQvEZTYhyNMaopznyZXpMJ1VUoPe1IDyZm2HnIm3lpfstvVgXxJCZ+78wNx3qk22JkPI
zWCOyWYSL4lr46dpELetudrM8ofL4YGyBbC0BC66clD0sTMG5Nbb0cmJ2hmgttUZaEpB2EVIj5R5
er1XFiupqjJBZgEwkWu9hCO5ukiS4NDRszFFrNZw/WP0EtO0KmSwvbpsFpqKly4vRRnN3j7g0LQk
JMpeVZK62SRObwfeDCKWPDhKt9cpfoPLsbOgMzT5CQvYU2MN2mP+oUEKXsMCCg5Xe8mkvCRR6u3G
qH+IQFG25uS6G1HhrCGlbu5hiZ5jPdApwyY8B8omRpoOkQbnUJfpLruQX1ZU8vUAkTEbqLzwog91
lGyJizgphiNGYNLenJ32J2nBvGpY5IIsgvs/+D62rsQ2p8z80C8sZurYwkHbsw+MQV+7bcOeiCMP
NEjMSwuT4j+aYrkNghSsxDYU+XUV7kZxd8p1rWXKAphX1IJJQqHtnF6wQuT9tLbNOHuMfG3pG7dV
03Nt1/67TAx8oOPw2c8qCzGt8daNnb7xyuK5xWD+gsAX9MdzbxPgeeiK516OwwM6acBT/M5CSoxn
2/Uerv70peP9wL4hW5pMeUMQ+VNrmogacQXpBo81IeRrNUIENU0FoBSH3xP638uUUxaYLadLg4Hf
Ouih5o9GwG5OOfuKIfye5LLLOGDdDMGUEnqi50gMm/FhVMXvMlXnTJsr8qn0jh4B3ygTil1qGeKl
r8knw1/oy06GVy2mkxTWnW1BK9FRIBNUZJg3vpl9qdmpG9QU+v+g2kuFPEHOCmYQf2fnKue+kWSU
lCD4BpXBwZ2pj+xhxg18JgfWRuSvi2Y64bmunnln+gWsb2uaWO1NnvdaMaKlUl8w72OuBQ3nmOcU
gV1iPZNkZC+HxAy5yPgSKXaai1ujXTBvSbGobxWy1JXZBvU6Ul6zFqoJFiCG+TELww0k1QJksDeZ
59uPore7Jb67NTSx9kQsKSKJXttkXgTq13rx2srvUSh0z1SQWCa6FWoDkZ16k8F0CSHcLgCF2icM
TuwbvVPka9AthoP9WrZMTgtsKxeFcv0V7bd6nmpn6TpBfi+hwNVRoW9LU6bbMu6050iZK59sgymG
QxDozBzRwzDlA8DRdsjRvYcpoatvm7kGcn28FArXPhqQFEY6wW/aLB1wI8XUqNYvja/kTZTDN+ly
Noe+z8OdwnbtNm0J6w4Yy6zDSbs3Qq07a+j3tuEg05WfnUgth37IHntK8L2CMEon3AdOt87DDIa7
ZqqVaZX37mS+THVyMbIy3XRDiZnYfJX6yJ9vjRgeXP8jBcQO/dY4hsaXh9XjsYbNN7XwHt3eMlap
gwKPpavaS6T8QJNvZJlZB2It1mnXeK8KVnZhMNHUM1VuAmV/FdlQ3rpNh+rPtbU14ZQNsJUz3Lcx
lXR37H1w0yLV41tAGJTiycKogvgAGjXsHII/Al3E9xBBTobf9AsaEh3zru5xtOxjQiezHSompnjD
Lc1QM55RerW7FG8AW/T6FpL0Tr/6qJAAZDNWgdOhpnUwjh8lBPYzzhH5Tu+kQ8QZg/yu0t+kjVp+
RhMdp0vuktw1F2akq5PbTCmthWw2XhImexP/K+qggMjCiN03jmV39mnFCs3XtoyAaE5tBle13h07
D2ZpQ+djmNqu51rYmZDkq1qsvIKYZSIhzLU1M9m59DaIGyDShV5xutpGEkjYbjwx4PIdphDSjcCi
pioicjmdfTEVb1n3TBCxvA1Vd2kNHI3gwsBTpXzGdaB74WJIKiwnFJMZsgMhc84nVyxriFd5YDwk
WrTB9uYQN0TacfXtRNVW+9pmNuAEvnY7MAEk6mcMb/yWFSSzhzcr6W6w4z3QFxF50OAlrzXEqOrE
NvQI/3IgySMA/HucxJwFUtlQE2bpWfJeBZrFuJvzCd0K+K+ff7q68YQZHZerSl+rsXbmYGkgOHEW
RtmfYY0M68Cd0bcGRjhLi3WrJdmbbrKTjxiXnyb27J0zynAbN90F9C85Zd6Yb6RvHka7dE/E4hV4
uRSLNpLVUetx04S+mS+x0SCpR8iHJE7HfdkbsE2HLLvRP8VE5gsY3ngKByZEQFKM2TQUHIXZRQ9V
xYTZkv2dTS73wcWH6aAcplxWDd5oZ6kGMQDhVByUAIldR4XRnroJGkM09OG5xe9k67coXim+FxjZ
tEQZZHHvb6IA2N7X38tEMdEok+E2Drx9hsz+OUuQUaIAmLc9VDVdET8pqxnX17iSOmXeY5mzk5tg
0BeOXXMGcogIAS1OEbOAhQDwWGRIOZO6p0DIRbabrKk4xsr7NlA0rbChRtTix/6q98lcwS+3WEG1
JxRB0MZhDfyt6VA14gSzrvU2+ejj55gSC9mVNJb4AX/WFsambRTY6xEQFt5JRHVuxXdkGCFTpLfj
UsK7I6ybZ1Tni3Zwwe1i+9bx6+HSzjZvRZTDxKNYJ9kPDH2MGf56AwwU0FdvBKInRKs7qKc2zbWv
XJMHWcU/fN9sKUg0SKbELr9pI6dZkB4SD5uRtn6py3Qg9IeRB7YrXzqyCqYkLmXHqMKVhm6Pq4JS
eByhpucPxIs6d1IMYCQmnxAzUrRIHZe49242GG8bSTRtbA82uF+BzMn40bGH7sbmLxBld8O39xhW
AEVG00J7tLACNZxLxapOsKn2CRNuNSLIfLfZsOtQfDLlNp60sf6M2GvRhr1EyBdehiF57MrCPzgQ
0FAXtMzRXe+VYf1qVHCK8LmfXvv51lgYtB5B0B7CNCBBQUw6Uj+eBKWV5VSjaNMRchBkDut+Qr1L
emdyCevuU6YThfGo+esWuPNo53hpYwey0ghIfoeEs0+1/DCk/fiK6dsaAHcCCooTPBseItOHme8k
9T73Gd8SBBoGhTrpJqi84WJLJkMMrYvOOecAl3cT47eTjiuLAKhpARLDjInhDDQKdtwW26vKntnm
DnXgNHxLtcSBtMnsVCtmuNDxD4Umo73qkKzIAy7I7JI1tnoTxd0iMggHMJv2lWY8ghVLELI1lsUe
c8nXIEuTA7qefFvWdb6B8Xaiy+evVsrYmIQ5LFy3AH9nSKNlz9IpQtKrWGSYD6AEi5qXOCQj2MBt
XFLZ5Gmu6CRt2v2iTNYT0Uw60ESrefu47P2jhZ05ohJidaLwnhBO8dhCa4KslW00MxsxEPCnI9fq
h9KEe4ihTCshNT7C/KyC7qEJAlxiA67Ypu2JJbGz98kgDxZ9bBWMuGFAuB0rpR00QqFgm7oun0Jd
XNJxa1Ow3CmDr8O18bGMMZDPgGV2MgNgDWP9PEwMHfgq3ZWVVHDbDOczM1soKiNoHJEnC93IkZNL
D9GumzxqJZg5vSf8wOLVJ1ttG7FZ6xIHWw0D1o3yGHKh0IUvGB2yxPrGecE8F9g/Nu1x1dTZ2kki
d1m3L56NuhTPI1AG3skC+2OSYNroh0choVeBcxHddxOTiWVsJGqHyz/OOpIEMr+Ggmx50F6G/LHF
jXCrxPhEu6ZtHERbq54JyhLnd3S+GN5vxn4mvNTlXEyR6hxGxbqH746fC+xw+2KN9bibcvMdU23k
L6Z/y/YCDONV7TZsON0GY3Chxyfl0a3fXBR3F88kBzVX40FCR5yr4HhZOhqUBuok3AA3uq5L2CV4
JrrR+Kb18sEbZ7ZFQ7oxofBLZUPrUKFYW0Klh4bNTq8mzL16TMyvW3rqMhBtdexQmmA36deWibIQ
psCz13MShW4Wc5IxcNEFSFlkcLr2wCPbUdWfvYe9BPjmwTPyRysguEzvcLQFjwdJ18MX4dFO4eem
Hj0qFJC82d+lHs1gJ5VVH9uiNu/1HPZG26BwjuA70FKzRuVMUeRY26fRiYFKEQgMdAurIcYHB3OA
69dWtTqTEy1/KHMuEy7dhM4Yn3cRa1zS0KeOedxvLIz270edz04fsIGWEKPQvi2tuM2WFV/8khyT
6UGTI3rCaAMM1UEavAz6aJ/iAn4E1NToAu+OUYVOKEs/Rdo6MrwbEqBmGp1bPZWOtXCT4Cmqqgvr
kG9D3q4lTX5EF7MshAah1QkEYDEZcGg8oF0jefdpm3zrWKSEUkBfjQfYU1acr8fG0VYBRK6tM9Xi
VKfJviOlRys7664i02tZjIdRxO63DjaYU70zHRy/K9TVs1MFRmWUutRODYkbAf4hUaRORqJ1m7J6
kaVqzgFJMiRcBWw0ggF/asHCypNK3Oez/fJoNjgyISQbETHeuwmCUBJ15AkPC9947Zomu9WLKNmR
OVvNdMzblpCIh97FkXAa4CyVoJTnSh49a1rj8wv3e65jTHEgl8T49HqGTxr/IVw/7a6Zl49YN8pL
Gff1iws5CsvO0bntIk4UrcE+16zvExkyWsbLaxlEKrzVQnXQ4vQ169PsUwbmoUoxw9GH8M7IAE0K
x8dtmDDGuVH5z65M/x53A53dcHUiYUx6ZuMaUvcnazi4pdJ1EXAumeQB/jDvDzOfYonI+krmB1rR
ZEu2AwsBBIcC+UaQI0qoxn7XGGIXEfu27vyXcdKpIuFdFqa3rVp8JkM5Gsze7IuLNfSin9Mm2L9W
DZX3qYCEsW7qmp22VP3f/EXev0W1uBCJhOWZ+ND4vu7+7BOXtL4R58CSo149DKZ7o/koSRh02hh+
LJPBBTxl+95rZMilWrZhqZZb/rTSd2JMsvTy4pMCEmRrc4jtsxHDCSVWvFrLFgy/rvHczibrCQ6L
dYBsh8uINmjbUJnOTdh1c3hi/oLvd42Igh+azfjdUqwCY2xnJ6IPD96+caz8rlZhcVAW5wEBMurI
HO6dRGjox4RxLJ0SO5Wu8QFuiRoICbmvFPphC8rZSrl2eI60ATtYHTuYUumfJK8P8FWhiKZYOO4k
7/Jgjubx+lBhvRO8Xu/rEs0uw9G7KhmHC1Rnpta5L24n9CYOJP6TCmFfGVhOk4OybuhGjsrJjbNb
T94aJ0C5JPxDv3GYT208OyOTzjP35Ygh39jCJP7P56X1b+a7fIvY2NkmZn/WHIn7V0+zAswnBqKU
S0zPbhur8nbhnHaIhOSkhagiAgKlTqaXbbHQajZNxKWfGdbsqoh+3Naru3nPyDu49ymREHhDegPr
aLJr0f1fAjI1QkmyKsAZaXRThKlf/9Zn9iMarm4j2ypaDXb7ULJmVBZ+pcJqYP7XWOTVsPPsSTU3
utlvsfDz/ibtxPi/Tl/PJfFId3Rc3ZyfTl9Rj3aMj+n8ZaORp7TJt1NRtiS9jBY7OMvsFIGtuqlN
Adr7IN8O7fHffPr+bOb0V9MdB/MyMpJtQ5hkHv1kE45sUu9F2MN4qxIWn1DDdBb2ESa++tPMZ4L5
eqrS9uQOlf7SdNMzigsYasPwhWr8GWW4/6bc6NtgFmI7q+xwvy4RWPd46O1hG5aLZjKRp4FuQwxX
S+yicInSKMAnrX2WZv4hJrS1rk1IVo+juE0OFdpO5KcFnDck5eDic+FX+0f2PUgTATmPcY/dQNb9
6Onh15S8eM2C3WQ2wj+YgBRgbX2BIbQgdx11SC+xLRvWBKj3eytAsNLC0pqQY66cklwmQrkhaJdg
DiYIHY2YWKJGf0rl2xjCpbWRfC6TGGVO49svXkRMUsKvA33W0DNIayaAKCfXPuYvMSeLadFSny/g
lxVAkEjhRyTlEzLBhFWA6J37kPIRyxQ8eSf9BgCPgXHEPBoROFpXZ1fVWEy2Bq0R4+Ig1+kEPNsC
uX3S4VKN/AFrJcmXbVUEMSjAMC0T/rrrtHqFHcycR/sB9Tle1xXoTOT3r61DyBMO/OD1hb/WpXhE
7Q1lCKcXOccN17VaJvUYbpq5mg/D4gSx9YQo7F4Z2JzXIdmu2MO9Oh4KoHllodpucKqCNdhQDXqs
960HkRNKUIUB3sFN0NuLARw+9rCqMNVnYeq3c0OdmK2HfQ/8osB2B06FDlG7Jg6Tmd3GlTcy9ul3
ziQ+9ApHn7ArbnqXbN4qe7b18k1qKO6GHhdhC5Z/2PZyaTr8vyYqHmi7xY2JO8dEJ1yjYsC9Jlvi
M/tQDwbcOROC7mBcSqUGmJ2R2tCJDq3LRyvGLZEvxQZtEjRGnFwHG0eAzikZILfgtD0xLOg1cOrJ
VVRtGbDCpiblgT2m8W7y+MmpCrVVLRFRQI9r1cBUbkvem+fn0z2t2HTv2ehxxzSOD1gzw42MHjN8
0XdFAUur0PTgWJp8nwPo0wbeRU7GdzDg42jiKiST7RR2/hGdqXYxTZTZdp/vC+GrcxhM6tzFd3Fh
ugdOev3Y5BYGEIZFnSoSTs9mANPIJOBLGiVMXRzT3DuGGV78iNM+sYvX2MDmoc+BQltnOS+jPpsU
fpqCb5X2O82hXBX2zP3C43SW2lHm9YjkYv+moJ28iTr3Ia/hAASjgHY9syn0RDByS+sb34YoICHF
rDPLzo4ytB8to49uzEj96Ebl7b2UwixsspuGdEUQyGjpjOYlaaNiG2sCcxYnyraGASlCYoqwR0Y7
q7OhePv4qoqATIoMxgXztvOY6vg8M5rcMJoUa8/qviPjh3aTASYRBWISnPnVqQ6yS2tjt2/Xwtt4
kAyMjKwTkuNFtzCHsTtmGBjgQIDcoKWDMCSQCpkD97UHVDFE4mSas9gKJtZSKPO9bx3rjOnIk9an
3iGTKVSvEGstFdnVHu5lUwx7UuDnU4GiounGZud5lEIQZ0LyfrP3QVSk0MDYwyMBwEdNgbzNKqZv
gbSME2p0z2kFs0cbU3mlftStJfcy1YqlFzS3sUU/BiODBk1Mj0jhq2MGCxhx5dC9xfnGhXeUBt14
WwQCOnfsIBRMm/go+2ZcJG053OleuG4gTjxgktFWcXpmd3jCYbG+rcvpfsKTiBWx2Wv5RC+MyGRW
nfMJeoE6y654o67ARlQ66crVw4eqid+nPMfH0Xq35vEYeC2qhqhYZbHgC+tjTBJkRaZXZ6SARMDA
V1PIIhnORUHNkpC0NjDxXLu1hwlgmb80pVHf4dF2HCtO30xE8SoeQG5JyMmW7ZAle5kzu4W5iJG2
5oBG5WwrOo4k22kkv7ATKNJg4EcvCK7XroMluT5Y/q4uwM67AsOnTMQvmVDWWitdzmi8JGQMXwOj
z2idmeDdWg8rMis99VjOWZYz1Pqf9995j/+33deyaYd8yG4E2/+1+OkbbyTguYshcWNjUpMAioF1
2qMJqYwdsqU7ISmBrv/nf/0lGrv+139z/C0vRuaMUfPT4b8ec8W//56f8/8e89dn/Gv7lV8+1Ff9
Hx90lt+qvM5/ND8/6i+vzP/++7tbfTQffzlYZ41sxrv2qxrvsXdKm+u7CL/y+ZH/v3f+4+v6Ko9j
8fXrL9/yNmvmVwtlnv3y+13777/+4vPh/tefX/73++a/8tdftlX+laUf2fefn/L1UTe//qIZxj+p
U4ETPd13XN2aXW/7r+tdrvlP19J1NgvDIT2L7Otf/pHlVRP9+otn/dOh79JdhyqPNkXnrjpv57sc
/5+uZxjQTIXNDu46v/zve7v97Qz57Tvjo/j9+B9Zq25zmTU1f8tfnYFnS2CB0e78QrZumIb4qYrO
RYNdiBP3mO2/pTUOc2NhFcfJZAxD2iNtXllCSLv+8vpDH6WFhd78oGjWDf3xnOvv+vmOPx59vVUI
sTHrpj9lXVfscppWwqKysUSt5OkoaOebtZr0Y8xCRLnDFvrb4Wxl6mr4Jfx2959u/vakVLjaEoiB
MXbJ1F6k7LuePrqn6w/Hma0lrjdV2bYs1SSxqSQdj0ARen4was89aRKBL9cCor/5iWVjjdh+eoa5
N4ka/vl1mqyHdSkH8SYmNW4T+t/VyPtd0t1XJylGACLpH65H1x9m06G6+u1ezFOI7ujt6qQhKbs+
UJ+PCtywfn+Mg6qIAeVwdIpxxBdUnGLGOXpoCsTXcfEe2PENes3ocQg9cXRdKO5NbeTvgtAVN8ex
pkFivB20OXd4Nsom8tg7QArzJYbZ198kzpT9XZjDtdP6YzG62krbjmtw+uiGABH66RxyqZdq33aN
M+46Awm4QXMABWgOdWuS/ZdGJuymJiNMbf7l9fB6SyLUWPnEUi64CorD9YeZ6sUBJSPGJtfjP928
Hvs5dFJvkNjRMIC84LuHVWN6c/3R9kZ6kzNj6cHT973peNjTt5BNY3lSfQi12MFtNgunGhaBvrJx
0PIG3XmPGcwZ0tCZe/XJrkbNjVRAZE/CZHzUtx9jk9jbKEbDGSqmNGai0BN7nXciiNo7/XF4/V2W
QceyC/PlevTHnX88lnoKJDGQIXnVhBeT+QUrrh2x8kFepTsA+Ys/jo22V+byevzbXddHBbWFc03R
/O9Drfn5fzzpeutPj2GanRI7hp2hJuwbylx1TmtvxVVv3zRZQl3dCtRtMdLwBazpgXBJHSh/oG4c
p/5LVEZ11xS2i1Y1kPxeiOMfP5Qbu386BNBHhTDW+FjNj+snpC9dVFDZ20zfllnWvGdtmHCxYlfX
zJ663fzDxKqKZLs5cSv2irWbucldRO27HsJ2vHNsGgCP5JW/ceC2Z4Ptv5y5DDhNweJs2/A+cX38
6zbaoRgMcGZJz4bJdSuQ4G6dJDgiw0VNnsBscOP3EDeFh4QMs11B37jEaRtnSgGVqbc+SkZ6F4fR
m4EuiptTXqvdFEBrvP7OZyAkK+PBMO7grVQPCGodYichWgfC8NPF1EfdYWoSbpJibFA7ICsYKuce
Z47mbIVD9Bwl4WudqkvGiHwzkMYdbq+YDTBysk9aeb4ecYL+aQ/7P/aFK4jw8ycD7Me+oM9b1M/7
AiOcfBy8ND0DkOyYQEenqcXPJaGVnuV/DS5ERnGCqljAbpqPrzdDWE8YiVXb0MI/PCaoeOlqdrHA
+KEF7mw//4ey82puY1ei9S+aqsnhVaKYkyQr+WXKYXtyzvPr7wdQR5R9vM+998GoQaMBUjQ5A3T3
WguiH+QZJvXnCIjpC8wEu0GBLCKYDe+c9BWlo5Oyzcg7bWubCBulvFyOhuNYt/Ky8VWP/anwulx+
cjBysOM6aLd6nAnluC1hacQOjr0+tJyT9NgSMPBd11T90nOd7qRZOdXnrhc85RyW1qH3T1KNVP8S
1cv3YZko75eR2uV7rVQRgSwoui7r4P+mquf9HtMheMVRkupowF9s6fjE//gi+iiT6SQ1va06DCak
cnBkXRtIRd67JE3IU1/70qeXxj/cL57SiF7DEt2HnAqWf1lWDkwd9SPyquHNfn4VoAvNjdoaxp2d
Ku2+aQVwOqlE3XCvctQVEdtBK7mvalnWbxtI+iwFYuKFHIknpBkpLYvSd6dRQfPEsaP1xSZni8Yk
fP8+5zoC1Wa0Vkr7RCCNZRy5jPBWYjKnpgeuw+TEzNNcp5aCqPi8lX1bGGWXn6S+5PZODL6d2ydY
e9EibHd2NSnwnZGCgjoysjauNnOc1QL9RV5JW1fOz65O2qyPplNnG3fU4Hn7uhjMtTrEJ9mDKcFl
34C9iRCT+98/Q088Oj//DPleuI5paZ5uQ62ueuIG9in4PnpW4A+x4WyHesqoYR70c9DDjRWkcCs7
QW6cpU2bNTI+BtRnak6SqwsMcgmhB0tFZlXlsXPZ24SUuoObKI+tT5HoZaAg67xv2NPkfVAeh4Ro
GLi5X1nXKduuCojviitY7j0gGw0Iyj9GehOlCKJPHE7DcN5oiDTkN3aRqYtQdwZ4GwYUTeq6cbf1
RM6VNBf8FwqlR9RVvZDJ87ZJNns7GHq9HcS9ZF100l6ye23q0X13udrYOxDYizYzSZA+m/ZWOZTb
ivp+R8SpUwRYeEvisp0SxVxCto16V9FxCzcQZ5PB7FxtklWpmV+pu4tXZlO9SB5zWDz9XeYHHKOv
fYin/J0cudricKSy2PIoXIcHh9Af8mxuyZGy9LN7y+jCRzKC8IiqROpqU9+Uvc6Np6qGcvG/vyRU
8rl/PMhMITjPg8zUNKLhYkf/+/fE1+vRGLwsXoWOL5gEwp0ya9+DOrLuL402aDDJ1+VtbBoJbBQA
gheJyT4K0nNSq+ZgKYQdzWx9GVcr57kZan13XaKOSIsUnnOSJjNOOByQH1xrZXGKG83cGqHenCzR
NFXdnLKsOmUjbAqIV7QX04c9yn1hTwGS/m6bjH7dwfq3ibTQP+lW7Z06NUeU1YQ/R3avAwLOriK9
ua8N3TvpiMwjC9o/qr2h7WQDE4++a4Y8Dhby0mTrVVG/251Bz0HwL4YTlY1UfEaNIXibQkPAP3J1
LbtF5glqk/SZv7rac86ub9HbDt88HQa3CZLXfWCO0XMPvZNeN+Ebuo/TugQ9StRDgPmrae/YP9Up
bB8VvW0f2WxADauP5xAw+KMLdv6OZ4F6Jz10KPbOoVXeyUFpyns9uC3HLt9Im5OOlIbVE5RFYslL
k4X37ZA5B/kC1qRkK8MjEi4HfdusHmeKtXooh/IkSxeWHlVQp/HqURgT/xqse+lJMSol37V5di3l
64zqAXdX1XpUKYhaBvwsFwOlMo/2aNanVBu3dUF+7naso29/85VTDb3+Pruas8iLHgQ1sLVnKMce
UAuJf7qm/mR6U/QcoLy5tHiCb8kqxrCSQ5EsPfgbe20wfyCMZCQ2OjpZ5p7ndJzXjWLOa9mNDOAL
0LKm3209WDSD2/7ja/H30Z6T58IGE5JrNocr0fBG5js5YEThdwh6OB1EgdAfilpQUqkoP2Hrf1tR
QLRI5j5FOqxLHigyTB5qL3rJkTbdyZ6GtvS54/EXBBqSedld4rnzPXJe2WMVBhulNSkqd9GNHvPZ
AWJMVyWXtrBhPoa+IDxyToK4rFdm/+z2irqNjaaKfxHQ22uz3j+mdofUoJvaa9mFaKfZlRH023Dm
+OVtk5fHMXAoS+6q/jF0rGlZOrm5kF0UfoDLZtRtyZ+U/CG6oaKtHBJVfOv7Hv6cP/qh0FnrEhCi
199tohTGXY3gwgK4+q71K+us9bb+JHrwt1AtlqvGU+BrlzG9zg05Vvbq+1g7QZnx/zxPrqmKVf7X
PPHq8hU+Xk++wuAH5Um1u2+gR90uL7+ziYRIvS5gIuLYxi4OePBExeXX1hnALanajyBynZs+dt1z
O1HA5kdav/RJFz9bSX2WHmRwfzpGVX8ZK8VcTZU1rUMtjB71Dj076VF4/dbp+/TVNGfrzijrpzki
wxCD7dopdawsVW5k91Cci7KFynw15/ZZhxkvuHn13aIBIGgpT4h22q+hKYA90GLex6jfLRUvm3dy
GZuA6WUZaoi16zI8T1jmcF2mqLWeEn5Q7VmaqbeAef7HWl4Ny618S/CRP4vfEGtBl+KDzUvDrZ0S
Fk89+zFM+P3LX7LrWadZoa5fdXLrUY+R8PGpwdZvijah0MzzQtSKYuOpdnPY+Ab1vStHZbdxRsG9
oaJ16yFTMs0GdMSWgJHNWS/oaLJ+XVZF+yAbEy2OIftueuwuwdg/Wtzrtja6urDRKuYjlX3cl0C2
qRVl4IPnR491lL3FvT5/6xuBeIEK7uzVob4HsCdEChhIBlgsFF15nvsoWxc2bIiZ4nuvncfjUDiY
SgTuevD30PSiECxq8JETvlGcSj0EsicyEx92FNtUbp4DTy+ZsqiAeFkDsMhWifM1e1Lu5ApVeDbn
kG+KqvwqewruFI9awHAe2FTxZXlMoPwBRZY8kUdNnuJhuIFFPn+0/ZieVR1cT/dP0qEDi3nThLD2
yUHAWMBqMziqZFdR4CQe9BWE9U7c6GeeXzDIBqr9QwFQb4aG9i0HTUilTaOzEalsc5GW1M/E7QgS
ObF/WEEO9KWgzCbU63rjmy3bIjcvnkBuvEkPm+yjQQ1N4dr90zwTO6d4glquj6vAUn5J08eF9Aot
dDI/TJeLE1VO9mnO3PBphAUAHtTyJSeldWhzQOZSCNyaAmNVzMZwJyKML1TaEQFBcGOTmHfo7BlH
Ece98yoopJW+it1ViiAotbnRoYRJeJOkcWkf1TLI52dz0LMVgKf6kGnxewPbjbYJtXZ3tacGH7j0
uNoae97batmDSAIDCsfif+ZHQ6asykT9xW3FP8sGEkANFDUpIsVq322oSyrr3OkoehJ+csDjKY+w
Xbi5muRVmXwfslI75TnHYOmZ2/4zwu4BQVbnpR9iD9JL/dWFTmJrdjw8yrTwz1HcVeDFlGg1uh37
N0gBLKingmIhh6VjqlOwk1R9CVs5ldI3GSjMA0reaxd55csycPay7Utb8wYeG9Xru3NOpFZAt4+6
6KW/9fQ4o5KXMc+CBEfV4uZ+Ek0/Hd2ZTWai6E7/YCeud6qMPj8neQcvw2DDIquDoZNNY3n2zreg
KQPJCdUE2XtH+xLEdvMArAHUKb3S6TRuwNnaCUf9LHsB4ADCIxXPRDGYO4WNoFearmRXd2A8UDmh
w/GFPGlgUJYFKRa81s34pdSVX7ZS1j+p+VqPet+8eYFhg6SeYTtqMmufKAH3wCBP3nQQkNK19vJ/
OiWzvrhASJZplEB2HFXt2VPIEY95kP/MEclFodTUDMjRvWTYouawCrWotigmo1vpxmoEeXyIihoK
A3EVAh+bbj6cAVc31lbLXAHRNS/OWiWYDydnV+u6fyxFA5Q9vytUOHYydHkuNnmVV51L3Dxa/WGX
XcsMn8dEHTd9AwMjsW+mXleailA5SttlQDU+rTR1gbmsQktfNr3/LStG/59JgyAj8q0fMx8dd/8s
fpxHDcWeMoSTLXf6w2ha8R1olvn5Y1KLvGHLl/OHn3nikcEkl7g7CDugIdyRfhq1qj/HBUXDQT29
RmlcbNWkLxeFaU6vSJKChUsbC77A/3LThRtVnp/doNUwngsYU6TdgXB7m3XBi6W1sCDPZvM8G2DI
0IgbflSxf1eEyJWRM2wojs2Ln6NPkCBOxuCFmzYybyhxnMvZjVeOas07ysmgLYJzzLfmCN4FctHd
Oa7SczTZzS8o3IDVtvb3WfdBabppTGWZMi0JhvQ7U0V8QS8r7446zvqLOibdTZiEIOPh+/H0qvll
B82LoFF9GYq0A4MahUiGmfA05OM6hrFkmVf69NW1fqip6r5asIetp9gfl0NQTF9jpEaE2Ufc8Xfz
OHqUlIxz+1ChFwR129CsNV/NX+tUPfqUST00k53BVhI9lbqVvXpNzDERBdKl7HKohnyJgwqSdX31
BFMi/JrM7lF84emjRYsG3PSrl6mQtCIHtANclj80Eao7pjaa2zEujZcCWp7ZadRH4rzZfasMD1aU
mC/RkIebqESbNXbyJ80wre0QzPFdlsNtZTpWbwKt1OITOtzGOjf1f2SvqXvw1nkPYaLRQJIlPK6N
VQbJSQktoktTBwc+g44wSXufhog8KctKheW7arcUsUyvZfgTjlDl2WiAmVTkuW+lmQJmgFrF3G57
UYCfTD/+1Qsphve1oukHrDPKc66Hyq1RN8FaTxXnHu7dcGVzXqQQlmrf2zJIIQIMrRYxP9HXMvQs
A4BsW7AQzn3l5849uK6lpw8apCCYeopVT0Pb3cqxfNYWpTPPe9gvyxUsBg3SqH27ywcD6RYnmM4t
NBvQyATGs69ZkAdUhffDHiCDLXy+7pwgKQurnR+ZA5N+36yNCYByHY/KguKx4lhkgbqB3Llcz+zX
zvbcQWqYDelrqqnPkFybv+LyRG0YHBF+DDYu94Jdrmsi4a/+19X0MfqvfkpvvhKxbR6jqnvp7Ll6
6LNYP4QFdE0j+Ii3PCZ822apeawQsbo3JvefhKjO26RP6Iyk6rTzuxjBa83bSH/bNan6hsWSX45Z
vLXpErGG4GvpVOE6yDlypr3qPnbFcDR0+260puR5miNla0YR0tLz7LwVavsjTqP63tQSi0ci1S6G
HrpvQzdA+jS46SH1x+yRvfB9Jfx54sFGOSnzpqUWDE6IH2aomG8ZZNjQnI9py3+HH5iLzjAccgTC
JhrfiMxd4FfE3OjJQdtq3q+a0qNmpbFSaOSxubrRwSYDh+0qaxGplgtc58nJOnU8OlGoErkcCnCm
ZndtuOe0/97VWgR2Ubl6n1HEqbWZh/wu86If7jCoB/6lTy4KfCJCl+wm0a0RGoLKuHbXcjQYqdmJ
5skDDMCoRXRvWVN7dye7uhm7a1dxUdu18/SJTz7eZUAX2B2JlcVrtFBrX3rV0J3DLNlJ18kyh0e0
2C6eEHlkT0kpGDggc/IRc17A8lQ/cpbQbhVu52vZhUg0PHRWAc6JQV00KbKgN9BEqjtp80KY7HIT
ThF/HtoSQq9mWU91cL7MqLpwGVRApsjf6NT6JeopUu0H04+8VyiI7NuAL//ZgVuYqqMuQumn0w/N
1JZ3eVOUT06SIUiQFPNPgzOj/NVohvtpOpux+VypKALK6dBl6gelhQLU0qJuhegIcL4otPYOuS/o
8NTxWe/rgZpUuN0s0c2ACC2DRAuWctSorZEy8mBey9HeVByi4RrE5sK5bNpXJHvqkz7m4/Oocgcx
G4SWKsP7wqb0ZlA5AVbtVK1nu4DfoOZNz+XQv2iVqa3QpEBEhL3gS1yhOw8ja7WTo3MI8oi0+mOS
1fWDTkhAmqNI07ZhwklTTgIbn9/NikJmTCxZECWmgK6/C9IxfUjiMN8OigJZpAg5yWaeX7q8Gh9k
B4rBEYZId4CwjwNoUE7v/pEVZojjZS8jxFYP4F0eh1CvlBQaz3DjeQEA9Lxkp0LOxzwOpDT3+WTf
frIpPIaOkarD/ia8TT7Qoy4aOVCbprpvDOtW2rW+UnfNHGyHKsy/jK11hNzLPdZGm38JyixawNbn
reRgpc7xJh2JFspR2AKsTW+7UNx1A2VUuu0sBXhj7qx4J00KVJ2XK2m7dn3PpQLw6vO3KUOhQ0aL
ojcJuC96NGhvddKW1OEVydIU3UAD+Rrb5ZdwzFUK6+cW4jEQ912gqjfVpE7HqvT9e/B8L3K65o3p
LZrXDWcopNGLMgDL0cbpLpl1Ec2y74ZST7+MNRDQKZmf5MMcojx9rSWCm0h4yUnUqic7Ofrfk6RX
Rh1YJNIG0ByZ2y4baFzkaq9deVWLUXmlhwHAWE1bSV+KcPmWXp3/99w/lpIr/GFzeKrclRmk/FIC
HaAjrDLy0h3duaYMFrRHVuobm6ch1J/SeBn6NCEzJlH61SOrIITUZTMPwEUOlwU7zR8gkXEfylJZ
qDG1wtOdRQbvponIENxM3qBCfebORzjwV9wqR8Je2btJ2huzmNZwJf242i9Tw47f/OBwHzPabLZR
BymH47CFio+OnOoYYbHsYTmArt7jxeqPlckMfIM7xwQ0yItd1jN0igKmQH+IIICt65bvS+IpyZE8
xAxwmqQRYimHS08OyKZuq42WB8Y2Er5XO7iw5Jj15s8wzeK1Kde4uth8uLBWIR/06SXkZdP5/cJE
qWhx9b7M5kzTLBOjRepYriZfARLX9Njk9sNgl1BZWWQ4ejVtH7JubB+SxjvFvkNSW5gMpwqQHwnu
5Zg0AfKCjF5MasMUvp66c04EoCmY/W1CK3rSBP1BSTGk29xdF/l4FarIq4eY2+pUbGJNNZdxCcV9
lfqv0ehH60uvyDuEFyJzvJH9yOHrUySsinJhd5A22WQUmY03s5rBcKrqFGVCDPVpWHpXYgrZdXcF
X+nXy6rSJleQLlHoVrsQEiFp/+QiRxtzotx+8CDFmLRbis8QMhbv2Vd8ldp1oiMHVzTWNP0qJ74e
Hjnbg0F5WU+BNgPznLu3bQFtvhyRNtvJdNJiwpOKAGs5dZHgCBVGOf6+eKRq25mjr3REKeuZmjm0
jWAZfIwKfz+T4jj6blo+tnlYrTQFnXAlz9KSkkyYl2vi9XJwBCNMaUCw9CyreGytfDiTHV3IQbkY
GKnuNrDRvpE2NwmDQ5Qlz3JQTvLhjkax6bUN22Its1pe7hDsAyH1NjV2v/kjo4X+2sUufa/R9w//
T2u0//G9usmrD/s1EC/tmetc1pa9y/vQqeTtshO4tnjPJqy+l1GYwW7u/2Ka4d8hndM399K1dbp7
aZI9Gbnh+Pq3iXItufLHxAzaur+tJZf58LouL1/WQsz6L2uN4n39vrycKNf6+IP62fjqVmJPKWJM
H2bpKXsff8Ff1vu3T+Mva/1/fEAUDWU7zw6/2X2xslrHPEGiWT/6Xp4tAVgHkLiz20RQEY7V/B85
Ji1gPZDthbR/JbvgnItDMU1fZG8mT/VY51N8g7Z0d9mhVoT9AAYgN8bTGNkLAnclwXRg2WoLNEPP
jX2T8G2UI1NXN4fLQNtO4GVqjYeZdE9b7T8zKbYDGCQqKqUxFyPuiAj4rPV7rbDVQ6rZkNC03r0T
RjQdu3slg/3rahtT9vRlCdu+dJEDtQ3VZR82NtE6MU00lGHsSnjJDrIXukQLkSe40VvdvZeTdFjy
0U7Rvl9NYyFkJKrAhtcUNzmzQ9bxVk1Kd3m1zeaDHyDEBBz3JNNR5jx9kT2ZqvroyTGlGS5jMnUk
elWu56ffPS8prj59aNWbEa60Ju2nr6g9RICOZnenFZo4Y8ChBqf6J3uCBhV8dMkBtGF8bDJY5D2l
He4CrYmPslGTELy/7LaUkwetWaLyyeinAdGFZpndt2V++8Muu6VHCcQcJou/riumI6582/T8pOQb
ubgFab8DP0ssDSDyTTF76nZuMu6yMHOgpsSJ6f1SWuM4U/Rb6RW1ymzfycuLVToEiHYAifC6NX+h
uxrFUlCwYXMCl6BKE5vQfzvuTjaoO3q7SVe7bnk15plCvKXoln7fqsMmyrlxg0iK2E4Fswdq3lIR
9JXWy5hc5XIJMyaZ8BZYKaeFY402Idy/+q4y6thZZPXcrboQrYiubRx7lTjZz5Lj+voyDKKl3Sqh
eugL3bVXYwCTgBsE3t1luK0S/zDXu5IKGAAkcv3KM+9MA1Q6G2BBYzlES0Q34dQWxUfSlkH7e7kC
wzmB3VaT1yQegGLVklsGUtIgyDK4tQV+JQ8H72C3b59MYemAzKnHL10+WRvphaYTE3p18inJaJwF
HAFhabd3lK+iWxjXHdQRPAeRUO4ujQm17g3kWwWJ+t8GpLOrKYcEHtOtDr20BhMFCyBTbx6UaSPX
kJbrapAmhBvVNZ8Hp4qA2aswFarGQTZBoQChQ1Lsux4p/uqTTV7WUPPtkhEsupjhfUyTXaWATtdu
CuW2a9hAO8SkS38ODkPCFiwByn2Q3Wsj3WDiuLhd7U6bwdgWIKVio2tNynClycIb8Nbpncp27c4W
lTdycBjfB/kE4N8Mmm9pM91e8hc6pZwn0b2kOmQXvdzPXTf9rfvHXEh3bjUKuxHMDZMtub35kWSx
fltlXbwGIzc/6nqm7aBRiZGiYFTahrTZJZTMgzjGFMwwMKst0h6AU+fHMDS6Uz9Um6t/NoDG6WIV
oXmx5GB6LXydHJHa/s0igK/d2AR8jlnlFEfb99JFYJaEjyFXOH4aEC5yFEJ1ZN9m8mULOdwHCAPC
pIlR+Pw57/cFE/JRt6E+Il+eRIqx1MzUc6kraPuFBkcpWs6iH4CAO83lOtKs7HwxdbBlX1xk8sfK
wQ8Zo4HMqRNywqyU5gf6Te6yisNmD4a1vjSBAeU99PJg0aohJFZnVdTdVuYLrBLOMtHdYVk51Jsi
CDrcmMAND9D8qhvXjUH0ukSDYnhpSd+m1hFZwOw2buroe6Bn+6IoSX3PbrKOAqVZDfDGffH8H72b
THBE0ZhR9371r7arS2eMw9JFm00V9JdUKVlo/G7/3CHqMzXqpXGpkZJbOdmQfP5kJ6sAGImy121e
eAcUHMpvQUxy1tO15EnTJ3axPQq9ileNK32qAV+kTb4j2Det2kY3TgjT6+DSSa32Qn2jq43sG9no
YxjrX1Q4Te/h8ZiWGZrySxmZt32TtAi64QfNGYcX53w5ravcJwfBuSNP6XJOy89uGYmj/XVOUSrD
i3skIjbfaH3pH+M0m/dWBLyjhSrmS1f0zaNKxF90Lo1RQTgRNCKbwHgVwLin1/paJQy+rQV6O/HK
+8A12nuEdFtS5MVavtGYUPdWs0LrVr4lc0SLsQHSvpFdy6svk6IpbR8BoKylGQzJ+ySNM/e+ixO4
VVPd2oXG+BK2bvAwRZA9VFY/LyvgGFAUYZNNlEIgwtYzWV9tqF9tDTRGDnJW7DpQcVG8dV3IR+Fn
rQehfnOdpLuhtoA31bv4yYE2VX9BK0KKMEBfEw0H1LiyJtgTtwsbuHO0YC/7BN5tuGRIoE0g2CFg
F06OmTUzSgr/cTJKkLh2AevMJyc1DAp+HMJfeoYZj+KCzQWsBePXxii7Hax9Q3jnRQlaWXSpt+d8
Y8LD11F7JXjPz7KBPDU/Zwi1E8wZDtI011YLOdhwX1pRZR3svLCWIXVurpG4i6TR1ihtJWswrzrs
nuSsHPepaIz0rYQLaE2Q8t2cx0+d03H3qymudVQio5n2QAkssrWz6m9s0e2h9jnCJrWWHm1/amtw
Dq2ulc5tN/a89z8amLrWVgIHax6sun7pOI3xjz08t9z7iXHO+clHgPyrnQfZLVHdvaoglDlq/4Du
qw+ygWq7uVyFXhAtLC2rFwSB290Ati7IvN9uuLVHvBzwyDKu+3ifN3DbO9CbuMOejWp6CK3J7FYI
NSKimsCWJAdL06jUhRpp3dZz5o20QYjo8fyLwA+7vgPDXect2AeZXzu3NiAT9Hineh08kI35WQSK
+XX02EMWBCgOdpZTMBA5KZARJsQqzN2OlSIp3ZlUayFUBfLFO8BISj7/ozs1ASn8tIkvo7EclV2r
VA6X7odzRGryHpx/sNMCMGfQi1LSOgSCKFWDYMkMd1OcC8V5Q/viNk5x9lRnIweDDlMAcLUcW/tB
mrIk+lkZeXKQPRdZa4spuzxVo4XDnZTkmB2oyxB6sT2y5nm6kJd9s5oR5NhdRoO4B4oSQa+VJzyy
xzq2Ba1UToVN9U3uz3WK/W57Ya97rz6nRvEEMdXA5+DHE+Rdog1bojyxX0a3cih3NGtg+zrvU5/C
En573aYNovo8+Gh4w5PlfSflf6Npnf3Ta0AGmIZdkLKqSG5++OYVEs082lzpWxmd+VSqBCnzpoX/
jhw6hUwbAij9V5IHlGrBgAWvTDJAFOX66KD49qkxSVCnQ96j6dSQ5KQq60bWVxm23h/0HNr41u+N
J9mVo22m65eur8BvOjZGBc6WSolKT2DbjGxlA+O8dg+pMyVJcZT/KPxma0EI8PI3jyy0vGMx9zCB
iPh4OrzwAZCbEB3ZyHi4pWdoFBQdFbK/D8gA+qg9y0lskkJUPYWHHobvE6yIfGcLWRE6TCI9XPP0
tSz/jFSs9wjx/jIVzxkzEDQ+KhX1segqI9xZfgSn1u+TDCODCbRVP00CEP+spPWpHKb63mrK5t6z
qRxKPHDlocSLV0H9330lBf4v5wwo+FHTAmGCtHWiK23XdfqZmmKCeAZg/yCl+qsxjyViNlsU4seT
51TQ7EGyTSlbMRwUmDdPlwGlNI7puL9M8gd3OA2GE+7HdF5HIVwmd9PYaJvGC9/apkbPwNBQX64T
QSoonC/zbCiD7gz4227lylSp8WoumbZFpKFIBsn+eJLusgk67Rl+7DUVAtlafhzyj4Q9CxEx8jyU
xPM5yT/SgNbpRjOd7GKTztJP2uRHIJ21D7/L5yn7hph3/ayu8+QUuVb+veGWvo6SaG/qtb0PO83e
B9NEoPbal1d6AUNG5E7VUnbHIKvefaLbERGSI9u6fkPtB9tqRBQJAFv90RZNCsnyIstJLUxyRBpl
01B0A97DM1Z1ngzHuoMU8jLbcN5KqNxuQdipq17Vo9e6Ozdq41EgWauHueXzl+aZJPRdU1YoRwov
ovhPXZIqpAFB+6tBupPmPi7zzayrQjfQLRdhn0LcatvG2Q4z8wz/sbaHSnErTaYwSXuNqvXQpN1B
2mVTKjAoeuPYrsgA66jydjAfFg5qYnCuAPMc+WpHDlnqD1syZs19Jhppa5opWUkX2STIwN26ie/d
um5Q2UcBoUScoFUXqdaoBzis9J0RjtadFxfD85Saz1Vh2D/LtNlSlJC9/atrOdjPCmCqnxxBieG2
764BBDKfVs0Cp38WroVYtf7vVct28MDcIoxH1cNZj2GQQF48v0MYm72psBVT1K7LFK6Zqw2Z3OYw
Ae80hId0k01UjQvFVMpjZfvO2cjCYDcWycMI9+QyTgA1p4avHiSBUVNV0JXLS28avFsDIddF3fn/
MWaaSmRMuE8x1Y/EAsaV9Ja2T7O7lJxn7Gm7ZiKzRiG2WDfVO3vba/qSrI62swkpvdeOOta+cGZ1
Mwb9Fv6t/CFp4/zBgKWMtAZ8ZrIrBzRdhaLUKMuNtLHHydFARrWZu5sjOrBVDNtYSyFqEl3plQae
ttA7mFClixzIVFiLVY9bkHgpr8j9Y2YjU/zx6uDYp5WGusPl1eUk35x9wCHttL6+utogk6LV8N55
4Zdw0OeDbGqTepmbiuLeahyJ3osBnQ+B/wpHQGgisJOyO42BepkSQ+Wy9ubwEWC4emigdNe9PNh7
nQFOq7e2cziPR9mgUDIeUWokuay3hMN+s9uI5qhR4gC/JBYpw3l5bPa7SaM6VEb+EF7pd37Gs9sI
4nQ/KpKZg/tQV5jWp66f91DdR+B9pcvf/K62mnSDPntU/IvlZNOLK7dDM6ad7aOWIu1iEaRC2NwO
H8MhKvZtNX69xClEsGIWHgEbha20fXjUoBVgVvHaTRRmiF+BNzqbuQHFEtzJX6uWMmBd09NjChnO
uuqV1vVvfCLjN1RoAoQ2HPfgeP/ITjOm6UleubadnpC2WAJOKvZXk7xCZO5XX4UGGuKsIF0vV0PV
3Sq+ca9D8SlROOQlS+6Xw7AsqQQ66ZSGradCqJd46OLVlk3BpJVYZxiirLMXK/7SzLzqtiMCoNy4
qBbu/crbSxfZUEgYH+DMXOkpZHe9YWzAonGGlQDbaAqLoxFHIC96Y4PaZoVSsVMXRxVnaZNuIZWS
iy6p3FsZSushB9tEfvPlz4hbVCE/ybc8dibjgWKN8qZuZv0Z8L2PJrup3ntaXyxj6G0OIdStm9pv
gpWq1mB+Zg7omWn9RPuSLP6st/trk8HIt6fSz9OXcXNyfUPdyUH2p/CD6NP3tnG1bS+aAHB2RukV
l/Y0vxuzLNUvXd40w5MelpB4Zc/wfbOrJPy/a+oqr29qEufvl179RtbXBjvuWVAxuMEqqoYGPcDi
qPVN8ux2gb1yUZQDFuR6T66Wnpw66L97JcfUrIHcGCFobeejJrpw3LL+HtzJ8cBDqdyZW2tXkHAg
2xRMS6oUhn0v+DKLFrpraG+8gVg3T0ZMvd28D17dfGWEQzQU0hvC5ToAaV45q0i/KlG8c/063lFV
GO+uXWmzxYC8kk3mzxRDUEJMeDQykP6U/T+chrm+95F42BFKCR78NPoH/VlY9UVvFqd9kBRQvs/3
0jL0vbqLYu9VDl2c0I5fxhMkVdc5ESyrt0MdENQS68gm1poNOfPoKHuq7dlHdA5hi+M1pAmMjLMu
ev0lc5pVSybzVItGXlliQ0c+y7wMuKMPZdycvFL7phOoq+0TspXOKYuTdgNY6ccf06EHzRdOjoq3
9L1Mdw3jHJoAiN9XcwCkRrAFm0YAir2KULxYFDAxL/3cU/cKdIz7y5WbaZ+6JJS+jOEJpjDzAIcp
kpK5+tOErXKfkUw6zMQ450XhFqjb8SC7kyU5XmP5x3ye3kFjokrH9d2XOfTTQ8IRfMV9T+A8JmLR
XcEmsSm+y55sUkdDp1peTj4aFnDo7KfcVQ7/h7LzWpIb2bn1EzGC3tyW7apqJ29uGDPSDL33fPrz
EZTEnh7NH/vcZGQCyKxWq5oGWFhrC5EZap5ohykzsksandzV3Hw2ITx/l07ubqpd4429rPowdfYD
jTZ34qxbxaKdfHjI+7HZlyVU+BmPEDH4ddrIufN5l9qyWDcZmgWl3T9GZuu8GYPIeaq4vq7BHi9h
NzdJviXiTCIH9iwjPVtF9Q4u3I+Jk2oolcH79RRr4ycPKe7rtKyE8cptcu0+51tAPwXMyWQRhiNf
ZWQPZZvEZKH6223mVJ+d3OfN14JJ0dc9XnRbYPN+rff0nTLVTQi+UJO+e2kTt4Q7GpdjL/f0g0TL
4AcA4dd1Caf6qejg+t/cDq0yICd0teAbco2cLnmAusm9cyYgcMvKUJLkQWbBspyoYHD/omn+gE5x
sxfjFtiTXl2jZV/cg+TrgtgBlMnmLU5mOayV3Om4+lWwgt6Ugr4ffYYZgRYlGotMBJDN8R42l/Ee
cTm+cb+WeZgrOaBXeLSAR/ZroLe4JcZK86wDLvxzj+Wb1jGdRvL3KtQkOzkyBRzsV8VTO8/eU6ur
721r7q+2VnhPMkxNXN47enIBkch/uNh6M0MgruO+8MLYePr7kKzQtV9O+t1esLcIkA+QuTwi2Vge
ZnozPjhh/sHIzOrJt2rlAz21D31nzc8oAfLcMkU+cK0MQUxaKO0hQ32rS5s3VQ9pWDUOBRRzsfa+
LvXvEkHr4Y3iWvY5zLweBvPCuNlZ2CyU1I55V/seggytClfNQBO2bvhg5mW9TsVaU1NEexTk+Br1
23jbaUi3hxCivgqcY6c6Vl7cUp2KZ1QBrD8VNCkfZHDL/sdss/VNR7cC/Bmb6VWs51fzGTaPP2U7
qiXwKb4K0fUByCdM1mLP/eGxGVFBH5pSe25pDD40iB0dZUkLmvacOfSNx0b1x2aSWT1CZ0mX8mPo
+0tbejHz+wa8ci4zX32WkACq1jMcQ+hpLKeLQ824JbiKcZDDjQmGP8gUAPflCkz18bPw+njLY2zl
5iDvloELW3KANwEKsqot9Z24JdCYyms+Fu41dIKvsNZX51Sa0x23ulO9iUwVrerT0ppeSW95Bo05
nUkLdG8MrfG+K0NUfkPjwQId+94vw+BgzEN2V8Vz/z4aJ/tcZE6Osg3evDPyBz31/xBnxeXxHsml
P7QangNdseMncxkGXsq4/NvlYXPIbKyn/C6GcG0nS29OkyeZhaOCOAT3UzkEAhHg+3JUNy9CcNAP
gC6wUAn7XObwybqpE9zsZZDZ72y/CxnTjs5CSDv/761jhz5kruvHtIPWoF0IDshNQ3DwaymzTlgN
xC1riZEhW6K3LatNrdFqmDUN/vN/nBWrEyRaLtTe4WhYiGiqbnEJ+wI0W2Y7aBvOGc9sVqzcdTP8
vrbmZjeZzYunV3nZd8Bwe5rdHDS16w+V01l0VKML8Uin2ZJVy+rEuUfq7GjAtPh20qb3CgXEL4mj
ITOSLH2rA0uS8dB5exWNdn1wM7MoOSAa5b3NZ+vcJi66AssQZ/lUXmRtDWpPJV0fThFaoBdHlhKk
hbZfniRondZN/tGwk+miaRXlv7T0qcMPSJcVPGMjJ5Dk+XPVZPdWYfm3cVmJaYuTpdVZ6V6x+/JW
wvDYlIjRA1js75RoaTBqzP4LBGK8N8TqHwMo0GOr1so1anzjLb/3b4j0zn9kbcG9IhzTZ2pNOzVv
wufZ8Wl1V/UcCsFAnQ9BEN+vVdN2qZBKuTMuePyHqeheVmIPeEVD/BjOwsaAstGwg/QuSPzpXaE2
841+XagaVe9zHI3JE5AO6wY7OS0/Qd1+JLkQUb4N0B9blsnsGaeaLhAw8DCBWu5knFLpwlJVmijz
rL3LptB/FJvMoFL9FJjeAIUvoGLUEL0naxkq03OfLH/8mGaoxGx2xXCGe8V3zxJQ+tVw6XU33pm1
4i0iiju6iJAMUwAs7Nxm0K7SVIvsYXIXmMoXGsqfkMWARHcuI/te02rEbWEIPXHDCA/60vZdFka9
U0MamKy51T9MPogNWW7evnfbe1mKV5ZqS7dNh9pM/Dc9FBVdE7l/Zy2it9LU6brZcABIFF+k5bOI
jD/HyK2ftLxLPqH6PczFJ1tDpkjlMZlb67fZAT8kzBOAU+lHMufTRk3RUgy46gO48mEKYLcovQky
UF4n9wg9WSsDRhoM+iEPYuO4MlzAWm/x2DnMd3KOlXL9C0LzeUSNnHZcusUDq4w+gNca9vNiC2D1
3W9emYmt8JETGhxaH9F8Qp6wgf1+Gmc4sPsy99HYTrtLHc7RTrEU1u733iyy+9Cc63sqn/qlhbXX
902I4sSGzgJ8cFnp1WuMGDULSrqewFf2oXZiMMv80UOzlSrV2VhoBMpmfjPaYXfM/Ey9U+FZfgA8
lBwD6HJg40yjB7tRqJrDVhgh5x6RYMxrREczNX035wUkv9Qn/vQUSJzbcPzbc4yHdvRicAamyS2E
T6ggekV+s2jvYoqID7FeQI3ZhvkB3p2JimcCC9pEZcfkQfk6pWg47OyF087lGwHKG5Vfw50eBzfL
7yAUTOZhRw/PwFuWqTzFSMk8jU74OcrjBEUkVmIP88S+xry5Hp2xQLt9YWMHzJC8ndFz3WkjGJoZ
bqdkH7nvjdRRnuu8fwxUS7sLK826JVbNy7NMXwxh8Sn3eG/eTJCcWQi65c7S2nBLh3Z+akKuLW6s
DGdLjbr4iBzrmwYuiGu8eCWEdysSfGoIJqED59y6ziUJyFMb+qRSHAtVWjfm92ZHajZoT1wslTdm
oPhvvAKKh0TXvspK7FkVmaepcPx92Mz+Gmb16PupVd6jNcKuvmr8p57eZi7m7jtUorJLHMLCbE4+
7LxTdyqosP8ZKj6lq8icHxXPqx/oHlb28nqf9O4u4dv4pSlQMTGCObt2adbd6D35HCi6SfvkaPxR
wJ7bSOk0nc19O2jx9zZKF3bYKviIchtaOMB6KEpY3d3cl+ZlMiKdJjbjQ2OaaBpDFx3u3RD+4hak
x26tFXgTmbDX637xK2hhAnVMyIPJfrDJNtLOfgatEPVo5FMfXd5KbrmWcGOxO19Hd5vyUod+4M6F
lve6lpugcHpn04l8aasOiXFb7UkNVzbyxdUAdA9trkOXWcpDxwMZWca2ALCpG5/N2LgMKD1+7w2S
XG2QJe9rJUDFFUDmJYvn4FBavFw4SrhcREdkUNXMUq+ylllOPfWHUdYy+FUYH8HzPFU0nE+F6dYr
cMos1eKgaHG8iBajdDIh3MWL8AVK4RZUxJjM12EZZCaDZ6Td0Y7DflfAH2ntKnQr7jsnPJoLN8FA
79aTzNqGC3nuQGauQ2MwCkvBL9sWtsUuZwAVcIEKdqeN5ElV0eRB0ZFHGhnWdWijO68k7Tdrnuxr
BS9EvtN7x77KWuNx5KrzC/xh5FdvX/2q53c3Ne4etMt0SJ1SO5hoXj71dTM8ySwmzb8H/aQcxRZU
amDvcsRddi39euctUKKhof6WN0l+eWUn0/RQmb15RvHzubDLr42Wt7wcB8YHSI2/FiOqJq6GXnVd
eUijxcF4TqdUf6I6Zh2UMDLegycABZHFw3noNfUUdHGI2oc3fJVZTiP5Otts5WYzGocSgoL4YFdq
b7xkfIRDqvnk+dT6EbQ1wZyzhIwFBckkju/qzGo+AaJAdgIo5qMsDR9QVOJ+9NqsfCKB91321IbN
Nax27YMEwTsdHwKfy50sG617lwG4D/VSeWyhuXtGZTsDJtF8lpUMeZP7IAENNB6V3oPh1PSu6TJ4
1BS5sfRnmhQo4JPmOnkxepjo0Gvvzal1Lq6RIny0ePNQtR7zQH0jq3XDI8IRPQKfWXF0c5BsJpIF
zx2QHCSEjvGEggsgI4DJsXeuQfY/lcugo36OjgQy9aMNQSe6KFr5ZKjxeGl69TNSpCXEk5iq3POQ
4TS+2lUK06oJrbmVVRXwPnV4TDXtvqGAj+gqpt6f5l3puuHVa9MIOMk9fSOJfnTVqrnKYFmmfeZd
GpqUPL66dflpqNX+BEoInvpMGZ9hFpieoVn7kJeaRz8SJhm4cXXHwAoarhs/bWWdGfdlol9k07zs
FGfJdnTB/rWdckl9IBfJa3IcI+YaG9VNBihma5RFQrjtMv7Dj2IE9YasvNMFuNYAMTtkN3sd/KT0
E3RWwp0FxgteQn9ybr1y9KgKIHiuXAbk2xVap3jDmJuo6u/l5UPeM2ajcrkSQWU+teTVymxR/Mqn
58qpafrLEazMbBqH4bxOwwerhIh7cqLmWPj9p3rmiWgtJRYzTcNWqhifbB5eQrO0PuS0gT9NuvKX
mNWZRCBwCQPVsHE6ajms3OqSw89h+0Jfsv4CkT/wmnDJ9W8OO+2+yErs5cKxKTPZ5eKU1STFgGXY
nNCg7AOo05GnGq60Rg/XNgh+zLRufLn0+mFh8I7euvXseHcKX5xbZNefw3qqLisXev+eGlb/5MgT
nR0BD5urmdvvhPJTazfvmzJHapfEIwzuVUApskCPvQOUw53JjK+0qV7AHwS3QYsg2B/84bno/M8u
jZafQUpOItxz8lov+hw6OuSaSRbSmpi0HysgHdRNo89u4U23MQxbgMvs8uApOPQuQNopClGgSrLD
pI/9bR4Lal7LTF2GzbYt0zr3FhGKn272o9aCWjcP+03ePiUKuuXtUGXfGljMERQbv5LMio+F5QK2
URMe7PiTTzt49XwfwEHcBP37pAVZ1yH1hsbT4m2K5m1meztxikkboscktdBWAcTUk3GM6+pMk3te
v4GrE7UkI6iO7kCJVAYHXCG867DJQ773dwxS9RtItfeN2g4figLYzRg77dnRjfrqLzxbZfx9du3k
Y+x4Abe9ecHJVMYnY+6Gc2bk3rHV4ujoQWB3QO0heK6LQ1N705PdeAklM3vSTonSQhA/ZeGz0+UY
1T7+VI2o8MkGGbTUVK623b9Z/iORKIi5l9V1fvX24OmU8G3eTsV5yNo/AkBGN602z427fK2lhCXD
L8cs3/7S/1nlinnAus3skNLWjDbBHcri39e7fdmU3/ic5DJoYNRo7PjnssrJZpgNOgroS14cpbYe
rGWQGTqM1oM3QcoI/Yy1T4cZvUsxboG9m93VIShLsb8I8VTbOYOd/K7GuvUg3hchvVa1u9qGYHPz
BCYVlHHmEtumc7cj+azeW2N5Nxb2fJGV0U9ugVru4jBMYpA2umtAdF244Mf3k3pu6wpRPvQF95kG
oNmnS3jciRHmKaYwPY33Y3S/rsQRmdMnSDKAbkHfxWN+0v1VJDfHrurvoVOTdIqd8a0zaAMS1pF1
mUy3ePK5eB3aKg2/Gk5zkT1pXL1Jyoq/t2E4pn7yV9VNPYVyv3+bGO73nFzKTUwW2dVH13Yvspri
anjr29AANb0VHauxid/o9p/gcNU3eo3knEZ99iBLm6fKnWJA3xt1uv8meuAB3XqTLPNxyJWb1ppn
ZfSPmVFHn4Z4dq5Wg+IHOc9u7wWadaVm3JwscwzhtFN4Uu2qm7oo5/VaTf01cZ98KCWuXtHn0G7X
J8vSzIufRdle1Xx0GaH/2xf9OJMVjOIHNaEhFG0DO/o4mU59zJaiJvjZ9n720cutXbhOQNb4Jhzr
vETJMC9vSNtyswXN01Qm4erTlqj/DH21vfKoaZbhkk8Jb57iPDqe4nIFJwGWHKeFjzeew+JeZnlh
UMOXNfiy4p536xkE61WcfuuBGtyc617L4C0C9cCBDvo+SL5pMAKD9Z+Sp6Byo1sdqlwfMjv/BNjy
Sd4CoNn77PBV+xDFOQDXIPYvEBG097WTJwctnfpPU8DVHaa56sGflP5TjlRvh0rvhx6qvqeun75I
lGE23l3swEInS4uXauSGPfciyz4BPORo5ZvJaelinLw1inJrfbLb8DkPICyLyTpe7NaMH/MqiI7K
XFgfeCgD81mO+V9j9Z5bpvW3GyPPWLv15zqC9wzq/nTdrY6qcSF9gwx5kP3YXaOazXU6KJbdWQql
R2SjWVV+SvIsfk+zcnixstg61RY3JBS1zyG9y3+WHc3/TtVbjxqckw+J5oYA6nA0/EWqeVB8RffJ
hKWzrK+OW3t345jQHZXq+qGaTMSKu145F4EzkgBIynsbFv6TB0DkTeb5BqI7uv8JheFvoLCqv0Jg
7ys7z6hS20LB5GoE00KrUvCMbMPUfusR3rspvEFRCJ4vsrJAZVU03ZRxtdti1vXqgzV7vImr0TSo
Z0IIAmS5Bskpfgk/QjN46PX0VghjEgN/TeGjPT6h1ZM/yGIzh0ATHsMZdokmc/XzK4cEj0aPiKNX
OXt3Oc2xqkylGoWoao2YG+rqehuhixlrD2nsWh+DIm7uUb5BMZA85MfUqKo72+hRfVy8HpReKBDP
3lm8UVvTdsF14ibexnGf0UvSnxuvozyNaORd4vClKSvrmjR6+NCHp9aClAdoUIiEaUs3KRpy/X1Q
1g8eBFfBvjNK/cn3gIJU0ZtO0yKSHQwJLBkx7JaPa1RulW9IDjq3KG9o3p4VaDGVxogvEix7eQma
0IU3zdN2ikER6zj0i17lBKsblyLkenq+/nsqgO0DtVbwR0uKaUYd5xjPdn30ITJ458Rj+zwF/ZHy
Pbx9E8LA4GQRmJNghVe9qwF59q6EvvDeL2mghi/je+tU4WXrt5An5cVuoo282reH51/2bOjqmxe7
d2ZiajcZ5iakjPObZWDGOi89brZb46wWwvvX0xcbNz889/oRtF22k8PVRYWpUlXvsFUjeK2y9/EY
Z3spLcgwy3v5Vpf4/VpCpVqxFjNkrWbmhe5794L8DWVf1xLubuPB6hqvPk+j0+60AbCKRi33wU80
2r1kCo238ZDsRrRmQBbX6c3mRY9u7x+EesFHHXzRv/jzqgLaPN22Wlqvkua0EehtO8VGw/58Kkb+
cMVRq8gxjF6hXQqedp+6yPkg6K06abg9WOa6Et+vlfiWSIF9wZq6Rkr356/IOsrsIwgL7yg9uSHU
clMTjU/Sf2ukQ3XyjNA7iBPZpOwtpFjiWwf+uPaGDl2qtOraft8/IPT9TpyyJ3EQu8g9NKtgef/K
xfVdlxgKwP7mx8CjHUny5kHMueLbKvloDbkzv20WhmrlQS8MqIbED9vwcGoBEvDotLJwv0jICAv3
i/WLBI24ZJ0vqZuVoPuFX6a0e/i7KchsniNaKMZIRaFFClyRh719bPE6E2k25DJIiDiFQzZFpt6i
ItKp0wLNpfzttHYL2woV94TboD6VO2ERMhfeIaES2pZi2xiIFA0wVboIFEuIBINm88EM+tNB2rqN
zAifDfPb2p4nK7X8tnVpS30nKL6v3ITWj2hpQf/H/lcWzlj7/+REygqd5kKDofbuKXJaB2iD4YBJ
YNYlkYv2gX1FXiS7bvahsjq0z/QOvnU1GXdb8HaAtpyy7CV/koGg+Hlw7nXuzlTJcmZO5j8Os13u
qWbR5L0s83YEjLnMMm9S72o7+YtOt5GencWW5u0erDByz34QDcmu9MPgMehM9W2az+mOl3j9WlaJ
9rZeHKFa3dfLSiJcc9IPKZp/ZLTYIAMljV3ZUcvuR6Q567Qf1ySI3egfkgDC+aIMSxAHGep4amVU
B1dVKV6A1YEr0asvFClI8RbovfR+BTBLuGnWKb+beOWzEeqa1yw2YnzFdCOcNzbNTPuio1Gt3Qcl
/VjwQrZcWApj4Uj8uZrd2R4OUN9nPOR77npdSRvzyKuldZVLyO/oPL14avctgMyDXHReXYPENlNi
uvML572sCC3vOhvIwnRwQj3ZveABld3z9GyAWLqX6N8dCtOttkum3luvlY1cECUwWchE6QpA0heA
dK3Sk+ckjxvAfjEVi2nNoS/LUBmSRzWDUNKP4pb2+KS9n9rm+1rf03LUAzUEZqW8Z3IvQUWav9MJ
OZodZRTvaV7wSNkETi3XPohlM9tm551iegdgRyJUhqyd/phVxT0LAD9Z/u/VgB5bWQpwX2YyrPD8
NKjI/mvI5C3Y/tWGKN2HWjE1ngfRF4A5jAeBpSogy7BIT2vS/9dyrRE4tMOeA3WEjLHlf20ylfit
DFZoNrCLaPo5BUa02mwadUyvTh4lIjTM6JHe4wuNFD5PbWPM3woN5TwCC/Emt331Zhi0ZMmX6tfS
STv/0EMGhcyjFj7JYExB9JQEpIQLR7dOrxx5ihxkaFD3euUYYD8hhUEV49dJCt1LO280IQf9ld6y
m/ZKwX2+SnorkzyA5LFcHDEFmEsxfEt1v3qQgcxKvc5kGajdt0IBDvPKLssM2csH0+dZaRhAbv9u
fz0V8X5KyOgAGwqQYLSyb46PqM2YTl8yKx2Omg7nEz3a6bPm5P9zhOv7B7uwhucycB+U2QSfkpWU
Fnv0v66+ru7KvKXXKx5TSuw1HKPmwpsgg1Vbxq1urYNKd8NqEjtksT376CyvNdRm1uW2zS6tz35n
0ODyz23awrsAb3wC4NOC3evX52xxhRmggkg1Yy9ecTSa++wCnLxslK3FYFOlzuLryuy6LK3Kj67r
lUhYXYOF35XX1tWRSYOZ2MTro2n5AAe/N+TIimXVVfFD/aG2W+2hzlAc280V7GJw4O5V18C2OHS4
V6edrLVeC8/ZqAOK60keH8QvR5iqauxrF8kMCZRhLNJoWuhuPodzUXMb4TBxrCeu63Kv8QBzNKrR
u2jtGLy1Xf+9Ww7plwLFQXStxwIEVZR+mYr8oFFsIQ8ZxehqoDE7IBRwytQyPaOC2+yLdlRuqMvY
n2YI0BdOTZhxFeiKjY+dmb8ZHYCpeoQipptW88XNq2gnNhn8UG2fTahpWygFVrtm+9+8gSKhBGhT
e3At16IBhWyRKymjIqRRi+cl2P9/2mRG4p9ckrIAWmVtLYG+a/0IFMcGfH21WYLlVJ1k4UWD9k7S
dfmWoJuyP4Z+jGmWJtEsTknhyfKnb832bRGp9sdYAW2X8M0sG/HJeZvv3+cNak4twUDQ1HR/JEYl
OyrLRHVQEZOp3zonv/HDywgUFT3TX2nU3+3bvJbqvtxmjQlvL+Jua4MWN5n6ZjQeXeofKB8tUnV0
mtb3ImT3WtjOTMgrgMMsThIj7i1QlutgKx+nPkRSmZwpSW0GPSiidQa1+L9s/2tcCKILpgz7LMcF
rft9diz3JJq3XcODw06mMpgACQsNGb9NFndzim2ufZ6/s+Dut/slpI1s6PspX1KQQ1dXhu28QT6S
xynEcU31ZvHOQSkMnjt3mg+VkfKqADQQChNmAFe8AllapjJQVYBjBfLg4pdpc74OlmO8pbwjMdup
/2nTkQjaqRFYuC1Y9sqOwtCyq9V/4yFUVfZQ3sy3sKW3NEbeCWFEIGDdAhlLS20uLzKVGJ27POLY
IHDqAXEFWnBT9ba6uyTf0UBbHJem7Ksz+Ma10rWXQ/HPpXhf2bZtcoqEvLKlSNlRWshgJ1o+Q/Xp
JEcJ6N+fuR2tuHVxhLtg2DkLC4alGHdBBuN61br5IyiPhUphwYtVs746XtqWmK6x7ppmdCEBXcIW
k5wks8WphSNSH/XO7hNSQEPvkZhO7DZamGiTWxXrzY9pGqBStDPKpdZohPSQNjFsCir04qoyQd8f
FooGbCeHwi4bx+lsG+mfsEzjMWqelK1l+BHZhApNRWF9XPeI3zFzmJ0Xxjz5+ZRotmnraW1oZv79
g4sX8kUbYlD+RTKY08I5YgKsAM+PZ11v/+LtxNeeVImRKQcPfIKxur3VjQMd7ZB06ywuFR2VuGW9
TsU/2zHacVu8YnXfWytOT+IV+xoi63pAjGK/TpfT6Vdob6MbX6ZpjK6d5wSHwEUrdFyyGf3o0USo
SI6j1vSrkVPIE09X95AaLhkQWcLWOCE5zaP4Yi8iuklgzjxW2mDdtsHyLdDqffIJMExwfmX/zyUQ
d+smWyXEY38IgG3dv9kVJICPVPd7KAwSaLEjs+c74Fj1ua574LR6WMdP9L17h4jf4OGFUaP0cJei
8bXGIB4VI2yxUGZTW3wIxorXT/aK3VYQYw2S/ByJUKlbWdSLqDit2qZy2YaOq7nfruIvhEs9eiMP
U6zE+1c3h7ngZU4r+grZw3K8N/gA+AAqe+dRFb5CFrWIdc0jNR+8Fs+L+UHWoArcXdElMSKCuMX2
wi3hoxqU5zQev4o3b0CvlLCJCjdTvpA2yQxc59gALloYmuZpqvd6RPsMd8ki4amJVp+dhMkgjE70
kuV719TDQ6poIEHpCEGyQ1OCm8xmXQ9u1LcW8tLF82JauHkMzFd2yQYlMJtdo9KuHTs0O5hL48RC
N7POxDZnkX8daT1/ZQ+XDduucjQymshSeOP/6ZCQbe9EbYS6QF8etw8brDK+own5q2B+GnUpw9nD
Z8EH0egyoMG12NRi/iwRs2CGfsX9p00OCBeUETndF2fKhimF3QOiPTSuoEPjsW9+36rTAGmh+rd0
SaOQ4p/6ZJhPalhGn30YHHalRnaZxEMOeCA8NEiTflaCwLyGXWOTC4iVDz2ycemiRMDLwzKGPB75
y0Afwl9qkxpHWa0xDnVFay+GbbBlo6wp9P/YvbnFth6+xSiJ764fs9li+BjOCs38YrLqVvOP68d6
I5Jlu3UuzlTp+rsJFWSldBAgC7xOuxlLLllmMqD28xUFnvkk9sEufsa92PKv6a9Na7xstf557vYx
L2LkE1vP+kqpChjt8uO8OPu3W9bdYxcEtCi+0x3AV4oyvs9rPXgIqdHt3Uwvv8CbQwHd1qx7c8zt
9zRZ34k99xX61d3RPSDYAxbo64CsCV3DAKsdXtgXZpXyix+7z5ULMS50Ds2jWmlI/ix2u+mcvV8O
w81q3qWOkRyUPFavMrhBo16jbByy3eu1uLbIzZ1A8vFjzxaznrGtJdwxIhQUtzNeuYPtc1+EV0ng
7kM6GPaBPjqotSB5GPhGfgjsxoK1HJsM5SKIOLhVl69GWYtHpBJlFmpoWr3esx1hth00Hdv6v4+U
GJRZQBOppEu2fdunbse8+FT5UV7FrO7Z9voLhbddFnT6NV2URU1etYy9TFtVR0F0WIVJlwCJypco
8W9LmVXqInD6K27dJ9G+Nh7MrjHuZJuYGgg3eBX+tUWMTmPVoOzQNVQBYSJXS8ppGWQmSEyZFVal
XbflGl0KcHPb48sZq+917HaeHLUtt+3ObJyrvg7AXYMP3cIC3aaK7yAqPAGnQaWabCmluKGJbn6s
lBB991p0s5dBjFo0VsUO1ltY9sWgk00+5Wb/9cXObQ84HeNH4Hr+i5NLuhRvQFMMIC7j5zagtNU4
1TN/zsUDPcVALWpuk7ttnfNHSt4wUk6b7UWMnIBaz3qChHgC0ZCpDLMPWJario8CCh+QNt1fWTdV
Z7dt0geqejQKLU2Asuy1eW4PFB3TB6Pmbj9mF1loi2VyXB5vJY5274xeREOBAbmceEzGrQKrgm1T
d3ctou4PY0SqerBGa7/94DJbf3r5WZb0hZsa99sP++KH93OglHHUIpq+/Yumpqq6Q56dp2HS73VE
fpp8HKryRDrBP1D9nG5Z3RXo1C9TGQBET7diM8paPLsyNsYXQa/2yHLdCCf2j9PEaBhBWe1ebH9h
fXXIuj/QOlIyav9Zh7rxbCw9PckMRkMGcwENWtAArY5SxDhrCIxeGCWwXWyvHJtNQrbzw1Q7tjNd
BaXj5oAlGOx6/jHQixy0lNtZk+qfaVpSu51fZcUaM2U90I0tHKLK8dDaWrLX5Tntt09r9PMFXM0n
Gm6W5zx5jOu6f1B0bkua4awLyXvbvBtyJC5qSjj3Eygfvgs2u2UaDC2Phn0JzWlep2sMOcwEmdGf
0TJbt5jQeze7JbpJ4x/Rr0+MsqqcTjYtlxLjJllFx99yJETTI0147QfP7mgMyzUgsVENkXDQOzPy
oqUXPs4dsr56SodpiM47/GhZMd/3U2BZJzItLYlak+aKwDZg9UNx7j7rQqLUuqVUOfQf10PE0+ZW
d82NcWGJ5GD5DHGU2RcTth0Iw5ZTokWlb0qrS2yPEBwsQ+8ZCcg4kNsNIgvtTowvplrTaVh9Omc0
lez8sqcoih+7E97EIAbsLeQEFqMxPvK4p90kTJw/9i/btg810U27Q//5JpvW/RL96vi+hSMadYMT
QEGq6dlc6lckcLmj/HOgmKBfayv44agy92f0/71FvCCgTO46smedy3Hie2kdE/NmO712NpYLeZG2
XNib5Rova5ltw2Zz5A4gnnXP5rKWgyavdMEAZbvN/rtjxPY/hLz4uN8d46awrA5d8rc4XwT/fvq7
I17vVOVuJtZ6SP2dN3QpX6afv5j//kW9+MihplM2d0tnl6cwrtD53F0tBDVSmAuhk7B/DfShYNzW
Ejn1pE12MpXt4o506P3X42QtbpltH7Gd8+LcV58oMa9srz5K60rnZNUwPCw/5/Yj/OdHSsj6A8qW
F5++fdz673/1UQ2VejgG1MYMop2hmNUdIsX2zV7yDbM69hfbGiCPYLUNRqTRHiVrCW5/7VD7CM8/
963R6kwa/rT6V4tEOUa/nh7oeVHveEkAA4Ja2HH9KgcaTz8ylaFYHk6qZdDlOyLrWR6RNj84u/Co
pwOi3PLnsJ1RtFETnsRaa4Vl77dNMltPkkNfnN8DgLFRwdoblQOWMKY6JUNlaz9m/7dNq0KINyXG
GP3/acv/evSruFfL/6+f8tXeV8vtKBUNv30UqerBjoMTiXKanNUecqzM4m4BOXUBTRs677oFg7YX
0xsvU4lJ4Ka6mwfv/ZxAerXrp5SS9rJZBttCTLhpoH3abOup1KJ7lKp09yBnKYGjI2Akn9Dkf5OS
yg95hNjD8vQoQ7M8361IYB7DanA4+l9i6xZHFfPMc7CsP3lstm6xEdGQS05za/S1l9xuPfc+VSQ4
IhanRKiS4G3gMLm3cUiYOGQmzMqy659Hrm3EvxxDl89nY8i+wY9CQncZtERtTk1jf4b2Hx0cJSex
K44yH/roJE0Gq9VQwnTdI36/uvkVIkddZYTvyLcql1Hpp4VaGPao0HLOCawWZwiTsvuOhNV9oFTk
JNNsB9iO77LYxEtX3Y8Qsa3uwfGSoz/Y+k5ivElBdnU7TPZsS9k4z+WfTZK6J7EnKkmozgDkPcQO
CEXDS7tHi3JZV87lTYV0/dEFSfYo9qAZ+nsFtu5XdnGqlosgW4T81LahdnpLW6ha9UNDw8lhDVwO
dSzrqgYhjMD/rBlt5aJXdSRZuiYst2C+IOalvrTFbuWmV8dZWf6EFmF7Dvuygh0gqG5K93M22gFs
UYghvberzD+JV+K2kBe2lsdgFxlhY9RM+lkb5aTrvb8u1TawnsRhF00Gk3g+/T/KrmxLTlzZfhFr
IQQCXiHnobJctsvDC8vt7sMg5hm+/m4F5SI7j7vvvS9aUkRImTVkIoV27L2j4erglXkcUiO8rCbd
TuaLA0lHXIt6smDOiRJg1KOGElWuylZRb3U8xIWmM4PgUwVSzMOUdZl1VWxQIlwARiWKDKicnDta
uSM95gHUWddSMBAYDRCGNwIQUgB2d+sqI0XGIR92WueaJ1kBoGMUKL/yqEsNNDqAS31vKBBopDfb
Oq+oISxT12Pkky3XcCvmre51LdRW//LQOsAfFKcyPtZ4BJypCRQsQTjp25BsBjfqXTFM/2ETt2rQ
qCGEHGvc72zv0/49dnlFpL3xgFWvC+m6buM2sbMjWvcwK9tLmYc/aUTs76hKuQnw+YGhErzvGU6P
OInr0UIUL1GE8Ixq92U2xYcM6FFds8YTTaiqJD5WSQtuEinmj+kMXTs7LfeQsJMfAtTT3uLAQD4c
FUrfwFfL/SZs8Lagp/PZqUENMOTsm5TOtOtNsFRRGE4GXlGM9RezaTvgrDbM6iG3/feL5iKekLgk
4xDxX3fJd9fKwAuHGz3TK5+C7jz/1cU55xg0IjxaEFq5UMPfewZr4tYDYBoariFgF8rBBqNNwUv1
3rWzFoIDpaP7LbhMWi+scdS881M3Qj3ECaLufmRYUeuRrQpn7E4pXK/w8CPjjAp1z+hYCeIBrLPE
6F06H62hroBzhzLh1a1cIFFiA/+riu8q70W8A8pHLARXZFsIr6SVBheUDZCJmgfSK1SJJNDbRfnr
HUPW/2dRBxfI+qZl0Y/ezQDfMofhc96mxbkK3AjihKpLTS3wqb4by74rzrgza31oHgOV/h5IDhqW
ASiaUtQrLPUiIh1c1AmqqhEAjhKUv1U/NKuy3GOpSPHaauSo75oDqIWWSbwE5sozWYaNcmwUdl1o
NjUOKk8roPP3M/HtUSCtk4BrcscgV+otUiQziZmoZlE4mdMGyT/SNSltVI+BbTxHORD8pFWyuGm8
aJ9Q+NtUWuVdIYXiQanxSzblX+KFDZ6/1AI3D6vHEzWm1bsoL2mAtQYwU2b4VSmfaPS3gDWUbBBI
QOQas4yVyCQbwOy1LAd83tts1zK4uV2C/nHNh5dYh8sbAoHheAIhpg6llOGY05FZHY+pR81Ah+l1
LN/djTpC13QSXt3US9U61AMrEQ7XU/oDFFt8WZ+mkXNd6mEWDdeQZIa0glZ0UBp1WyTXFORAN8r5
TGAD6tlxjKyWMJm7F3p3fQiRk+jf4As8MwbNXxZqFZ5h7ibTaxIwoyU8svChZn0HDg3luo+lVxm+
OaO6qqa3QSG0xPo2pikToMVRk8k4JaAQjc0Y4G5anIwPb45bmbGtKzAf1FYe8W0ZJyCFN6Glccsa
0Z4CN4mHP8mKMiFgy7mFKklTpOMGEuKtEd7IB1xWd2Jm7x4nrYn6DDAqsN6cgrLi1xgQiGtbgiqn
RGH0IuCiAR0JEi40IC0D96xhLGItMcm7LDFdxCPIquJrawgtaFDHyQn8yJ6FFHLpcdtoztBoaM5M
9dbho5tiYpaOUHTiMWC0Om72Hr9nkqT/IkMbAtfqa2b9hrn7Zsro+8iwwtJb/S4vP4O3PtuDKz28
gBw7vFDvYRineOYmbTdv0ziAvMIaQ71gwB3jZp3jAuBqThNYP7DoMqPDngfz1tkDtnLncjq07aCf
cNOng6Sh1faNa+5pRPb+3bnaqPe7IfK0IHZb3b+LebDR+us7WOf+u215W6yDpgPXATAFDAVKk5TN
pUQupXmBQAIjiP5EFmooV5zkZ1TKzot5TQBjEQeiME99UQMvwOoTnRLsNEYpJGS2PY1OGOtZZD1c
PJw1WtwEemmOTeXdQebu5LIebGon4mdH35GFGkOm4CsDn5sd4yD2kAyPkqw+5pVEte4/JN5pAmXo
8e2imFdBH0Q/eGoVn4MR5G3085rVgMvyKqoX2/r7Ie97LNnX3+m7fTVBTbTeGx0EokCmr5+NFHK9
/tKt9LA6Undo00sEOpvDaNcjaopU5GhXluaDYx9QjSr4ZQ1K1QVVhvD5VAzLSpEAAe2oAFg0ExrF
cXVEZlIp3M/BAaf95AV6xRq4kdPuMCqMNdk63m5lUac3GsnGiq+pFjzRCNLb5TXqUTvvTvYV1dP2
lXqmxqcTpJuxqmtfoXb8ZnfSHsUSLC2goKz79geX67jaURLEWQd066BN7YWpIb5xX0zDTp8NqCG9
Mkv30lp0n5gxBh/DSIemAoLSNoXGjTZ+pinpYIcXJmeOAxWcwPeAb3UY6w15zWA+OB3q/QswO/Ye
axz7AiYF+yISnEjjBOUMGJDZEqK9jyBPBxQYmGWCfrtOJcc6j3qGpRWHTFovNBJq0TXsIZZJG6I+
hnN4WNKM2UmaEOmqaMto59p1jsEEY1WozIpAjporEzUDg+g9BzhgR7GgMkW9EHVBNYzrqbYB88q4
4zxpb05sgy7CjaoPULGNgi7yWw262ZZe/ZDhzCAt8SGDepi1dyKn3WUpGA5RWTA9UZOCSQlKaBI5
785o2F6buuk8FOwE3nXrVRT1MdSD4gVcM/gwdJBij8Wrk0bWrZvZK8VogAGetSmCYHrPrNfRcct9
axqATqkVoH8KYG+rBQfd0m9jOMtjri5EqAFflQSfGLvoeI4eyDTQ/cxDCDD8bzPIEVnzpbTtDppv
73Yj7sHpLJCAtPS+Rh1jkVtXR+AjVoOAok/NZrMQAFB1f2u0BxEYw4VIABrFBJBWuXOYULsEXkbF
CUDGzAHJuemgMn5lBuD5bF8LxqEzVeh7wAEhWB4XwHSj/kGeqSlVL0jryoCECyRYRaaFfjsCCFX9
nGwLDK+4A3Kc2cCG0jXOqJrqwg11EzWmHrkbO3Ig4UhBBY6SMmWad2ekoHWOVfUQxnsc52b4qeF5
sV/XfXitrk7cY5Vxf2plMe3MZJi2k3SxCUlHVEHjexH3QctF6KCxI4f+VwYsEe7ycU5Ed+4Kfnoc
Ly6y3k2465KLplpsqrfgQIi8u/Xu5jcghH97QZ5uLUgFADQezHdNox7Po230GcDl8LyNfxfzy/bv
ISZUepb1/z3ODSxgUpbXBP3AxjWgkfO7t0ALFgzMszwNPvLGTndpnPGDQL5r68SW5es4CAOY5zyV
sfVGKRypMp0+zRmKmcCF1fbRIU3NDFGo2KMyPepBXBo1QNSVkqOULdlbinA+dtoPFcpDrjRiVR8f
8UQCbkw53yN4Yf41msO8QRV3dF6ZOKlHNgNoHlD4vLv7qvuYlCbOjX07nZ0CUmpza1p+FxzCBpkr
FCe1nUdd1sZXx+ytAyiZw/gEVZoWtd15samVatUUNx1IaV2PRmtjKt2rfxySA/+DoMhMeyAMY1UT
BR4KkByOUGptOKroB/ss8my8Gn0bnlDxDMG3IbzpZRbe0mo09uag4xDwbqOeZsU5RK8vD+bccKIt
S0GORDWVS6Vl0Q7Cz0ZU7C5jKseE0hkQhIpjlCLHsNlFLvboIKbujoEFTDjupK8GgIngs1XdZYyX
vVrf78xSSTHHqqGAFBt7OzOs42qiCHKSzSi1EoKVBQPy7Ney5GirNrrUafgqkh/Id6EyzAndG59Z
sNECnLzdbrLBYzvovhzSdmunbcdRV+/aT3qJKq+xdC80ori4j5MDSLTcDWjp3H079vOpMlO8wCHT
WlwWNHOl48mHvVPKLGfLlM5DqiQ1yDGwNvAtM4BiSxQx4H8rdqaeQGkJvmXNeLvayBGnBf5Kkloy
ZPa4b0vzZJqjgP5Uw5/BLRu64jmcoY3gOUX6GkROeCYbFBUEgGaoYEUCa2MLnW17IlWxBRIURiAY
yqYGyKEJ3BeBF9C28CFCjSM+iROoF661s8dlMzS653n6Ai23f7woursjopi7sRyhdu0/zARnp9yk
BQ+hcgdaC0CQ84tmyGKHMmUJ5MYvGzlqcEG0AOQjhhorrosLZyGQNmN6GIYgqDwegAR6oi5TXbPk
YF8fQWqooFZNM+OITt21kQqihQwqcFoqhoZ8AllA5wIg5PSD6Q1OlOI7IUx87Bm5X6Qh/tzvDQd1
Fe7J38fU424xn8ANgE1iY/xyl1DciUtuHSLGm5Omo5HAtIOYQuua04Qf70S9xUh+iiRj5MSoel26
D9MpKKaV1nhaDp9yLL++XBjt9AJJ+qCWw4kux6hHfxbqRe/3gqvjH20UUjh99HYv+DBlHf42cH35
37rDxnH9yqwcgHtddtBsIFRC6Hj69Gcyzaqwt9StCHm3/kHvouiPSZ6aIHS/HePyD/8V5MoIrqf+
DZDNqbi/jkUEcAn2TcclmhxLzMPEXO6aILHPg8gaqH1AdyHk4QEY5ZF/eR9qMozbF42Z342gRrGO
pSdIOjpAhNncRX4BTa+jWmIZh3kULMYpNkBNO0qkcIIGj8E1PAe/Rb2MtTpBEE1a4o0+MXfOUP3I
68Bvpw5y16hw7z2u2PSXbtVCPEGAkygFn+GRRhouqy6TI1kP9W10yZj0pfRtdwg2Y6BVO9A0ph3u
MIdA86mok8o5qZfjz7ezRmjhrY61FHT1rgRnkGcpD71tl+AfhnzqOHbVNtKd8TljboA8PkoC88AA
25iYvhBz8NAEFgrpFJ0wA6kPQwnLpS7KXzZ8M6O2tUM9CJEN88j86bQ16ngUKdqo6NF61VCPbA/D
NUQzsDYqYjDPUDxq6wqrLWzSS1/PrxBC7i5gm4GcpFIcaYYx/iPO2k9Tb46fBNj9dl2f2D4Y2wvw
3WjfBjxrzyBmBCAgKYB+TJRCCI3XhmKm90ATMrugVklGv6qK6MNex+PlA3VtfY4+oOLgiMp3XBAr
r6tMcd38iSd/1tbFHpt47r60woH0G/JoTcENgJ2S2t6B9l5uqwhZazxqQLW5nLeTINxETYZyYjpe
08kcmyQIqr+dz9VRffG5ZxTg16d1B0AP/3UbYDb6nhtpdXiwL7wOa9zD7oFoHR6mkK2L93nLQUdn
89zweVFNJ/COlNhFhvMEGom8QjZaWWkslHHxk3FtshjsNEvk4qdQm+bbkzkeZG1tyEYLTahMgQSp
Wo7GtNDdeyCPbtWmP+mQL0byvm1moA3U7aVQ4Oi2bt56qy0ws27jME3H1TDO86D+QgyYPDXTpzl3
VhovLopiZoIJQYZNJ7YX2pY77Ltw3GRvVE59AfbANzQUBuPiGxicKjzmgB3QqLZtDYwNFVhPqdtq
+U5j4Xh2IGMjARi44NTjPNGWh5qEM6XuNuobGgZ53HMvqU33HEvA6tVuadk44aoKGNVisn0J7E0m
AHHFjUn1TE3quPFuzEEPvtryAujcfASMWDduZDbKL33kdpexAYGImENnG0PfA7DYobkiC9pcyUE9
suEmYwTO3MGnChEPYUY7jiOEHfr9oKVPUFAU+1CVccRUy6HoZKcme8HGr8YSv7fnxEHLVSwY7fEB
wn86jaihhdQaZIduXe9nTWduGi0IL+CgZzMKbF3cPVjTC9kABNOaK3WDQkDzXOanpoPikZkhz0wN
DescVCnYhP2x3BTkNrB86l6iEi0w4e2C6FMGumK4G0My2jgt4yWWptEqQz7hOQq+xnnTa8HP1BRf
s06yVzC4l+dKN2M/Krn+2uujs5/tKtlKp/tugsf6kndg/BvZZz6gaJwGJcjdcF8ffKZRAyKtF5mU
885uB6SZVTjZwlHTQBWTNIdQLz4JoF4gPT9BdFKyzAsgEHikIakpgp0r8/KYvdmIJALaVG+2lTNi
KqyXQto9mA0YwC9ZWJ87xTLaK344QVSi65jc5PmdzS26qlyWkNrAUHdv9L5LRKXrnGXJfx6Tp4TW
s22ER9MYoELQaBJsxXq47auk2SzjyrZjCFxzAclg5Xc0VLUN8mZYDrKuSXCLUASCUoJI8lNCXUsV
c9KYmmVYKwamu7EKp+HddKYZ4oAS1M0aByFbVOXUwUugmfqWdbhLWu7q/44O+J3NpOv8PNH0bZM1
lUcIgMdAUcybuQYNiGuZUJ/EzXuO3Sb0UHzquoqjD+UzUCihcezw/ORoDp+3d6GTM5gbF2wxfpsw
aLdIfdhUZW6+CqShthOOb7saxFjPIdJ+HyBxEXqpC1A0r5vkAzXZMGteFQhzv9q0Kio3HDJT23yK
7A3wpS6EPazgZsVahRL3aNsKqd3IRA04ototKALAtzaEDvQdVPBksufCAWUfBVtu3h9M4dre2Fe6
B/Ka/lKqbF+TaheWie4DK+3idUb2VaUE23kA326kfxA0svP05ObB5ywUW5Nb06Ut1IbprhuGQQ38
cxd4teMEJygSzhfGK9iwy5svrmoonIb1oH0b7Q6E2+/2uxWXtZIOFDyQIAYkmtZ+WGeJt8E/sU2G
GCm/9W0t8WSg1501DX+aFKV9a8z6Xu5e2HgCNxnuxOmHW99aKmS2l+DZRL5xuNaTPW06fTRQMCJB
d0PG1QOVH8O3KI8xYOM7tAbfgWmyfUY2oj02gkUeONKZCwwcjGIYTnnG20vsFu0zDt/tc5PhiQRM
ebEhGzU8i+enMrKXSSXDRtMbB5DBh0B/79e4dtIhYhwOkReDMPV5dayv8263s/xvr6McWg5MUw1i
DBRcD8jq58FfORSNPyYamw4ikuN+5lH/eWrNT+DgyX5mnf3bgAS8zZYDVks999OxF3+GMa7rwVoZ
fhLmFO+jOQTxcTWwmx1A9q0Zue5FKSghrFjlsh1kp7o6andx1vxBo9VOQ2qioETNBXWRXC82pQhA
lKR4vYLJHjZ1lGm+ptdI0q88Xy7k7U+OaaEwHnGrnXpkm43pZhjFdDSLvPCxx0h2lEim5DKqcwDR
sSC6NIOmlkxFFFcnIxGvZFqT06hGzn3mcFyFqVw1ecMi0G/N4C/p6tEG44HKw/2dspOG1Vx/U6Xc
uJ79xexJNJzrkHoPU1ebml+nIApbTWNsB/tIw9WsEk3OjNlSOrubhfRnzALraRi6x+FC+hNA85eC
6dFnJnN7ZjF/oduIWon6lhIbqMcbijjhH4eUD8fYRDnQcoHRpikuaDVsaibwgwgwwCwZwDyP5DYd
nQIwAHzGJBihNnmfTtBVAMbHUE3AwaWCLTxoj9VwBf/QkGBAVpPse1ElFyAA9VtkgbiwqUCzSsPJ
ntmNenkPCRsLqU07LNnNVU1eNi4wSPXUuH4cxSAjBvq1BAYBdcm8ODcN4JAolf6k5yz8pOWjfIpY
9YKv3WgxDXVxlAWU6ZDgqv24L8QWQvPDZRTQXiR1xUimkNBKgcVUWo1kp0YChQD1M+xnwZJ+4tnQ
eTw2h/PYF6//fmFMF8uTKmSryjby9aJoNnc8KyudymRDENTJsnlDJC3ErkKNBPPwHrvTr2FR5SiI
QJp6ziJcMf99eGfTQE8cajnfkI0aOQxy5zoDSNHVxnlIUrV7roethRpfFJVgu0wO3MS5N1f3exGB
yN9tJGikoES1Nm1cb91IgO3y3W5pELaquBKHHiFh/eCoG6Vd1QHOQQ47jdp9rtmD59ZDdTNBB70V
NqBSgSErENnHdnVLypTt4j7XlhgKdOym2qIaecKjb9Jf5jxt/aqr522tHmJ1GeoXFteo21nH1OtG
YJKbHvKbM7mFbiD8fY5RRj+Hiec7Oi46hckgoZDFHYp6cceGLYPlS5V3Ng0TNwl0TJzqzj1E+rSx
kC09hdEwnvh7j4bkINsQtwAvrWNyr1PWFVYb9VoJHSJd/+vBvMY/vKI+RNPyVmjGOm2dAUbkX2/l
IYaGv3uPZDOcThz1+salix9UNXrf1R6UmEWAQ+io+4zprQ91S1wYQ9vgY5QX+OodWe2VkT5/JFtt
GiCq0iTqHRv94zCDermxp3JHTj3MU6/uHXBqa3r6UbLmO2uT6YeDDZfXgPToBm4+HTCci5kZOgCd
5R+z2WkHzoYIbAy/miEwOlSdoZJttVEv4r04GGbwc7WHpR3dzNJxn5A9gLjYQQkteBPqpZ41qw2e
26HXwBKiM9wIGxzd2i63eMayTRm2poaSkGw4iCIDA4YKp4mQHZ0udR5fcgohm1Kcy/BRGxLnc55k
6YFSzWsmOn7PSVsOvoJ7A/xDKiNNdgpLSgmuZhpnhaJttkLHwvYOXLFjmwaoFQScONSj/JmaFsS+
J542r+5kZIuJ7KY6kJjI1R8CPORAogjaAijN5K8pa/LnVCTjacjxG0aFDwoM7bE+4RsVcHlUm5/T
yf0jmcqs8M0eINDVW0yQJOtsZ2sHFbatEG8GrxNJB6+NawYxrjSRi1ttkfrtD+oroci1ZPPgaHI8
jRozeCX7MPJoZ1YSAIj3Xce6u4CMjASncZOKTVoB904xpWGPy/ZkEmzezUH8rZui7DxVkMuCqkad
eGNkTNuQROXINZK8Q6tU5HrV4ON0AUUlUO+J+sIGNfyTrYAHuW2G4G2OoyvU4LpwrxyVFeCCmyVt
uF/dTgo92ya9lQZoJ0DDPokNF+V4nqNyb4W1C924Djsp17SqjcCVKFgVhTE/FXN5yCecN6eOj2Kj
47rgYA8AAdIwLyL9iQ2gHoWwbL5rh7mHCLGaR4157Gyrf7ozJ0huAu49+JwV6RF/hemGz260ATUn
6AJ06zqxIvgrHBq8/1F8D5xi9JPewoMD6mLeHR04dYkrPG1BvBxYUBr4rZuMRB7e90jyBaHc8Tzb
2NN3xyznV1kFDq7SsvJoFZr+YhklKChm8MFNUVr4dhOretZu6gCrAhl4a+qXETVhlzaOGdIeBrj3
3RR/775yWg8KOP2lFWbojeDE2Lld1l8qxwEmVjmWGFsZydOJtjg5LkeqCabVTjN+Z4NWHOjkKnAR
/B+C6SXxdbCZxqg6PbyV9SWop3XAujpG/RdreggPRkL7FOujx8FYeE7GIvvEweW2dZtc3xrAz36a
3TC+jDnDLscoBegbJ08gv/ZR3Ezdi2PbOGhaKL8mlQZAMQSaBO6PdpDYvbNDjXgASMrNgRw30/LL
nLUQrW0i0AhCaGOPhHt9wBn5dRkyp83PzQzV9GTOfjILBxglIWMClqVy3+7ZjnswHpV8hmYa+CF3
Y2N3526U/RmgjX7prbba1YsA9xFgWjAMqA+vntme7EPCmyr5TzqC/V3XIKHFWyv4aCXiGZpm0/fB
YNWG7JayI9252KGY+2YPeKpBwcY4BHW1r7Wmuwp1C9+1WnxsDJDikWo82ZJg/EARZDLUtT3OPppH
TmpCt/9g4jnyuMYE/WVTQCd0UunDwg4HMOjZaeOJKOh3etKCobPqknw7u6i2RrKqubqq4UuiUHX7
GBQvnQjOEQ8wWwx1s+/T6j8ZB0yJGql6eRyXO5RK9R7qtsD/vLqp5855dC3cR3Oq+FCbTjE/Q2as
8FzdYTsyllZfXe+WStX6qVqf1qMY6i2zw26Mrq31uP4oowiwCmjsLAUKD6R41ihRqpCM0R6MAyHY
sVURA8Xc1TMsQQ/1DjSELtG+KiGjRFPyTAK6GzlHpwJfFwi5LjigsWuoRca1I7bHZu7qI7Jdt7SO
TFBsK/dbNwhDZMjAExGr8Ls5FBQreBe0gcM9DVGgBmWMDPDtd+jsRChZUc7NlrVgXFvxsmsM9agh
YO1DyEPcsuAa87ulaZmHeTQM+/I75IbLnZtJBsHT0UzPSzeJugzZrNLFWbrUbb9XrqXbqGfdnVVU
PECCXAWYQ5+ey2Lu97lePK2m/1qeXA2tvHTVmiNUsIFWUQstLweB1WRmDDIFv9bOYtvyw7Cp/SnQ
2nOK0r3Si5KyOzPHTvMdWXGZEAa+25enEkWKh2IcrdIjDzV34yWSrIlaJKH1IE45+9jMz/4yXv2P
8++WsjvQf5kaCEBKPdHA3gnxAhk0zZMGrMyTgQc+84JIdp5lhNF+9cQqhoZy4Ld6tuwjzahL/jaX
nEz/VnaooiTfOtudNXFGfn+7mpaX0pqMHXAe/b466JUCC8VWEe75YwMoakVodE7Nr1kJ0NTs2EhD
qGZ871XQw6u8JQzQ48ojP42pF48gE4jG+LZOWZe5C1MvNqY9srCre30HvK3lRjpl5pN3CSQ3jWmd
5Z2sczprSH1AsPCAm1El7DIgyEmteRFmhoKngbRbtBFB3VzItog36yipOLRZ8kfCrXIfyIpdzcEM
d5Md2EdRO/lHHvKf4DbK/9DqQWH6BXC33GKnPkhAmIUE2Q+egAEOAVB9xr5QMnYuyhyM9i4w+Zn+
c7Ym61MKROLLYMWbptGsT2QqjWajR+BypZGcdaQSeXqlkT2Po8+dXh5rrRZ4JtfaVtMad9up6dg4
5cew0vwWW/8TPcSlzNOtHnVg7q2i/FOfxALVlwJ4HPVMt8Cs+WJZX2lA8XE2/DTMXFzomT/WUbqd
GdTVKAIZZQgE9sbo0WJ4nkLL1nY93ICXX7iTIyOkQe8OF4/WIUad5rEvi+DJLDiSCfogXhtL/7OY
xuE/7nMhB/M/XS9+CDAdL3Mh11LeEi0Ud3OZM84b23aXufinDDwgQpCxVKjnGJfP2yHIwu2KejYF
UA84XGcoAzcgIVo1W9PNpg80oR1Rd57U1g/WJzPQc8V3EJVFf0AZB2So7hh/wIHcwPdLxMHgAUcd
fk2aWvsEakXus1mvP4Lywz2HpflXNigVjTFpvuZTYV4coOY/6hza2RESn2+xyma0jpd1Q/UhbZzq
oxbOyB6AB2tLExh2D8+JrLdW0Eq/0INga5Vzd7FVM6hiqkJtJKlHtkDkzJ9U6RU5EseFKoMZjqL1
lj5F4d77OGVjeVzXod66th5Z0zHGvSHecXmJS1yO9vj2iQOkytIYRy/q9mkvW6inj+WFxpYK5kYe
eknXAJyshmT7rznkQjUpdlkWUix3s9Wcbuyh0tYaB+LdIx4+VK+EZ+qRbWXpY2ZXQtrP/vpgp9jf
TX2wmek3tUs9tyDyHpBMN5E2AvrdG2SFE5TphtBqcGOojYAhexmvMWRjUYojP/BW/xuzGtGvdZ37
ivvSYAdN+RjQQR2E76YOpGY2yVOY2BDnU+dZarRC+w58ZHZJuRMCrinkCQyhbxG2lu51UVTyhw69
HK8AbhTCiWWC3VUtDutpxEg5Er80fvfSMQXa1ZCAiLiD/3980iHXujNwCfpMn9xQa5E8HVkBxnU4
k4Gb+1CmKYB/+JIwgoE9AUVz64HCbvz3qRSb4//dl21bHJfvAHyO95qs0k3BBEQPtfZUxEZmXbFn
2CZ1b+8LZ967tuM+U6PzGsRdbfBNn8Y3Ewfi7ZaavUcBkAVDYkPr271rauDiVjMpdoQ0DDSZ3eJY
QMZwWW0KZAoabcPB5ReoCTIn7rZUzEQlS1TR5FpWhZ2gvllN1KMwmwqhaKzja3SphtITfIX1IgT3
TNhAgS5ItsghJzh9gz+JbFRdM787lnISqq0RpplsawHl6mjI/UpU+c2VYX4Dg0V+GwbIHLQheOi5
nbimVyg3L8FRnufJHxSHDC0cWlYbZ60Nj+tc6mWqPkc6+9W8LARt4k1mzdaFVlxfVdOyjzHE7yAO
ivew2qc5bzzOLOBD3x1RH8i9lkHVkHFdO2eydLehbDOUldQamPZhIwcN14Zs5CUbDTutnHwz7Fyf
bCjB0uplGRrX0El6G68TK5Rs123V7H63NNiVum2ZMXG0JEDkZinar4ajx34wp9OnNnY75PrD+APH
BnAnate5Qio7h9b7DC4SFLEcAlbfChbYXsn7/DliVvYMPpb8WTTizHF0v5DdwpftFmpIEOQiNTtX
0ZKHXEfBMRQ/t4tRtlazrXUAxggc0aFQ5kn+Qp7iae88oWBqArkqMMVqVNpb4DvtRWMF6q3beJh/
kI7KqplyN3zQXyFPMyMfg58aeiyoMC+AnJmdTRznE+iiJDKRfTk2Prdw2dwbtf5ENmpM5cXb6W0h
FzMF5GBCfgI1AIhIwRDirbZlNbVGFSFRKKGaSbEALca+jVsPZILAhkbNXLmy3DWnZKKjtpmUu77A
CcARZQo64c58QnUTslJh8IMloE7WYmk+rfY5APpR8vgnmchJ8dRr5/APriatJgorSr6zbQFZBZX6
ylQSrI76cOmRDX+cfSFBAUxOatZYGrql8cUo+j/xIMqPc5cVkObjm0JP5EdQbZ1AHyAuIe65LsjU
9oeGsWcyrXbqaeOEfTzFzRmUPRMBTiDyDGFWAYSollnn2CHvD7bO/7e1mkqiihQMtxtNy88LnnK2
ULwkpuRrbeKKKxwDpE37xMmeR/A9GwFYWiaZ588dKC6fpW0XO4orZx0XyhRXdNYSB1oEaxNok8rF
/WLCWNkx8I0HTowHFoxqKKttEAQQYlQ0Gus8oscAre+LDFC79RpKgCdDo7kZ4VjxTaQXFuREWXcU
+Eo5OhCeQDkTM2/UzIozo+a4dq1wFbh5cGjc+WHo4XQku80q81ZkqKXt8Omd+I9Batq+MrGDZYPT
vAAN2L7opqyBPLeCPdmoCbXPkwzlB/ALShCh7elXQb+pKOxB9mpHRzLR743s1RDEgOHO/xULfsEl
dkBBG3D10oUMhp1t6y5sDqKO+Reb6V+hsl4814bNPkEVFVmZnn/J61zbo5ge0ifTczdA9MIiYm9k
t68LmzcIGtIrIAPhfm4hk7IYF+JvCqUmiwLceI9Qf1v82jx0pzpvzobFo0smoQgZoR7waxG41iYK
pTwWRRx/rWYFGi/tF90Y4g9tLz9TFJBAwT5hkFSmIa+KGVR13XDt5YhnkpYGR5vlJoAtpdwv+2y1
2QZ06BphI3ulvbZjcucpa6udNIIOqtJlWxyqMH/K3eEJ7NGgPhcVaC3WvWRdV7O+o42ghLDrjulu
7q07yFZqcfniWZMOGUgKBdTOy0NhHf+R4YUIX4gJZg2ZoJmgDZW+kMus9t/Fkq2HNl1Qgu4czOsl
M892ixQvH0ExbjVAASLRYz/1nNtPFoRoPMiUdvupiJ0nclBTtVIekF9KluB1RqumgXsTRRhCSepi
JWpofhC6Tzg+zY3h64BcojHiLWoGUMBYSkiomaSAaCt9xLgaGeTEydyN0Eok6zKGHOTO7qb4SLYq
K9+8yxyKJqMORd0t0nLI06vsnivi5Pg/jH3Xkty4EuUXMQI0oHktljddXW2kbr0wZEZ0AD1B8/V7
kKUR+/a9G7svDCKR5Iyqq0gg85imkVeo0c3sSDFVZAfPmpPjhyrd/dTSMpwDujlrSvTKFFVX5j9b
2MStc89oDlD7sb8GfXAdS2XelDLzZy+r7uHaY+1xcEYoaegsMVUfL5Kjdw0aad2irrpfFBtluoIB
gRTBDjpKoYmy+juIa/3KbR0fYodD9ZRlyUs7s+odxlp846LevJ91Gp/6Fexz2S1Gk3HC6na0u4fc
m7cDUJvfIigQbwaPm7Ai74YvhTn9iXsQrwKJl63bhDvHXh+UhLvD/cxP+MehnlCfYp+Gf1M+3er/
4/aUgm5ti//kjmeDc6UDM1zn2nVYneXYVu0/TcT2r6qv1cMShlFSfRwb74VCPaqhV7fef7LwyEVe
7ZqCvy168HfN+CWvabRRSAFs0M7OojfSjK8oRqd0sDqluhWdUuJgevfETv+qWkP1u9nokhs+ff7g
zGaY4u19G3WIzlJoq8coelyXkG+nN7ynYEn5NzVnDnoyuY/Kgo7RYUqdIMRWptzSkP4r9TT4m7K3
JZoKSsQh2K3NvndBt3XaY6vck8r6cucPfnxZDl4tE1TKe2wR59T5FUuz3FGsdF1sDimxKfOv1L6k
ViX1NbMWoFLW5AnQCeh80sRoAMnhdQK8WoR6ZuA13FZYq2Z1k8BTVHc93QkgZAimHPBjwHQ0I3O5
F3pTzaWLrbWZS/8caJaC4yv/nKRVDxPg4akvy33huvKKMmpxpbNpFOL6awnGYpD3GTYHu7kFlnkJ
URpQID89HgE3re9EB8oYO7ScIScEIQc9sVyVxsm4hq/FtF5i9D+Qi2nYNp2Kw+VWQl/LXCvaRy3/
OUiOFjolA1jknmA2sv90k/s/wOl7MNnG6dBq5t6s2Xy+5RkPqs5Bdy+Dem/nyt9XTvuiEiBD6RCn
wYxFNmFKFeFHHY0sXRIm6zC6SSkYCkMmuABOmd8GuM/t4daAXWfG8hvFXEto15n6LTBFd8xz52ep
U0FBGS95lO95G2S3Npmym4q9/rFr9jBd7WPgDhGXXgRUeJaHslWomQGxppwJkupJ+bCQQYg0ktt/
5iL7JtPmi1v77q3iqfdYz4+O6LsMUAZ894Fneb0Ph6h2d41dFCHlNlHh3ZomttdRpewNDWkCzNkR
7VJfHGyILQN8Lcp12ffm1XYhD9z1bQcrBgyNkpvXpMLBH/p53ZrCXvMCpjpmC2GPRnMnZBTbaGO6
PpAseow1lNwn9vAE7K5/SP25hkVTLqS1qtO4PQHbNO7NsdkbompP0DcBwsfSGxYa04HyOn8cq/sl
/2t6iUl2qySoCAJWIH2Eun6Ejtkl1ujyojP/nMWpGDHRh4aExAwIqZgFLg+nlNPAmA+7be9gtYAY
wiPrHdTQ5LlK86/xHHjHQC+5+JyDHQCe3DzazYV7dj+u6NTU46E249C383YDUhJmKIieJLpc+gBV
J2MLD7Ac1Mh/Y62j/wo0Thi6ZEUS0gBASyDj/6bRMHMSNNHTSWBXiMJBBeP71Wwm6izLRp3pbDks
McjqFds0lyBEAhJYWOI38AdYmMQtPw36QGeG22sn3wqYwMJOOViDubPhKPBgXcUE5Dx18H6g8f3y
LsEUndJUh88G+g59tSF+YGxku6LQcn/1AHIJxUwegThCrMBAUwPpzGH9dMzwO7UkePcL4sXP03kL
00MA6DT6giY0bn4Dy+1sbdazCLMqtfZY4SfP2NxFF2CRH4jL3Jrw10TnBNpd0bSH7lYG2GnqnoIC
+qfVyLvN7NpwwtUxRxrApRcXeu8HFijcKlDmo+VZ2AgnkFCAYvr0jSa8Qim4LaW7rvUhc5dryZ4E
xXVQZvVpmXLlPTfARa9mu4+xmU8MqM+iYHBcDlPa+5DH1FQqCmLbmK4K01RouFTlqfLjj4fOSaHT
tQQ/5Uh9yaw8H/h24FzARpuPgnvTMam7GRo1GC4xeHfgE6FxmZfXLgFV5H/lLbG8qe1D6X+vCq+/
dGXRX9g4YTtF4yZDgd1tIH1cjOg+6wPezMUF8rPA1GcTKOoxEDpNgkMyXgoyyBNAylwi2+O70S1v
baq2fjDB4iE12meF1QIMJ7PhQDGgxI0jutQlCG7VRsDo9JJ3BgyS7BS+2UEPEH6Qc5Zuohyr7xFu
jY0cmwcgsAD+65VYdbYn9syMUFacnpZyB5UpwJxrju5sXz5VQGhYawDQOLL95KOWU0MOBd1lOZRX
cG2GdVsnbD1MHv7AwZjxDd77Q9iULnh+hlMchDT4Ey/8eB2VqUCFoXGfeBZbt1m90IASMgC7Nzmg
F5tG1XjBB1D903DdTHKJ35Q+TTRC18caYefY3eMSkryBNK+AD+8Be7Et6YfSIcmhi3sft5X/UgRx
fswsmQFAAM4THMRbLRvy57WUFz6AC37zQi8piptFMu3TAJ5NLB6wiakj+Aih6p1PeDTRWSes79xu
nQNAB8HGDqDXaikjv8HSFO/FUlqhFQ/fULetAEPJx5vpOsPN44UN8Ufx0JmBvQcvcAgL5sqt3zIJ
NEI8mDuovEeHwIiOsplY6DrBS+BJpUHsP3zHY29FDYkEZRnmDuae4ilK8xP8hM11AT2ctTZluSb6
MCWtusLYAUw4szEBU0EsM+zqlBvgD6jMPEgjkm/TDIiRl7j5haVS3NrYy1eJhTUzBE3AWimcc1kz
+8Ohg5cH7AWhQ+x4zWmZpFwzNqN+JQevhu9DvKFnauDPv5mI0DzWT1h6ONKzdaIn5vKY/Tyts5vc
fXBUvoZXqbmzYj97mEuZP9AZHbDTBZUkV/GG6Vl7aIBidXmxQzNqvJSDHLDOBTqrox9hrn9wZEvZ
NKDC2WYfXatC6vbuHJ3o4I8ADh3oFB7N0Jtn93iqM6JlEizk6FTHWJ/2Y/bWseqFaKUtltswu8vh
vTqV0S7vlXkiSiodKF5HdhD64IRuKFboXJoAN9U+OG7zQvGxtYdgPeAmUt+EMpY7LTepfbWuWdA9
8dIEyXOAASH8YY3XBAjrc1qU00rqIVjIwbEwIB/a8mxGWwMSO4BmjPpAZw6Q2xAKy+RmiaWsEOcS
LAwoZf5NpKAcXXGunemGNY63o8klTmcOw+PSaEBlRl2uD8GcV2uIcPBznoHwyiCQWFRBA70bHIgd
TWf47f/2fcPcforj2zx0K6wEcKQpmfXvfm4Vu+Xa5ZLUtTejCWYzMUbiSWEHU5R7INnGC4U+HCCZ
dKGMypf7exyYqjU69s16edXii4WGcTxVMGbG69cwhHRWzAHxp2fWaYBDtYPGwPDnxWx42WbQIOsl
NMjxGx/T5sBH+DxF5tDvF6YgkQxh9/tnggrkNEsTdAXO/lxxZx5SMIjK/7oNTfieFIACqAAuTFpt
x17Ul+npOJIwj1+jxgiMPkQ8XA/PXjvHXsHs2wN80O1TMgf2ic6w13KbbYXKKtS4mj3FXOhJNFuO
r+w9RxUpPjQUNkIiYgJSzjYof3irO9fyEzuzKir4gufQJ4mqNHoY62CDeiA/wjUIXxNiaxJvU6bO
vBItIKRYNT3FllXtbTWhowcYP9xQkxZ4w9Sztw2YtQdqO0Tkfkqz5IZKY5r5z7wPnQqaXSu9sKm9
8QD+DMOvR8pj8VWBe7vt/aKUmw6glQod+oupjaTJTTrzbXGAfxmgjpQS2bEKWQ5oJ+UIDyZrq8lB
8Rmvzf95Xd0E+XpooGZJfBHhOd1FdObhzgihIR5Fhzt9hIZYoB/untEAq/5Xsr6W7gTs7Qq6uKtZ
l7hdMRWPDM21evbKBwrRQZa1v2Ed90IaApwnH+lsqMSHXIpnpQ1jKyg1ebq5Qx/Z/fPWHzV9yFmD
bnhl/KQ/zfKx0/Ceqv80bguFHo+jzxVEPxL4Kl6mqTRfphrw/Njw5j0NPXhUwaNmTjc0NKMmAtho
RDUXaJAXbrD8cRg6uIdjRBlzXcArMrqavEH9vEl/CFGFJd5Q77Oqhm0shDjgjzu/RKZ4oQQIoGAP
ZtXB1SkeuIJG7tJkoWYKHWJgNB2B1dbSURkLCSRSHhkb3xmTc9aWCagwDsCEyziJIEne9r9o0jBq
vNvp9PO4pOuyUhThyPgKOE7oNPN5eAQbsQqTTIifs/Vu4lH2y8MDbVVGNQQnuREDUh0kz7PpACmA
BcqGNmiZiM1zEBhljmerAC1EA6kV8bywpEqEwXc0okNMxK5l7Gh4Ng0TNkDzHlyhkBo/psLqvAsc
bCL+u29EsSVtwIN36RuNaRDvIKANso0y2nMfzc/TXytzMA8UNJ8kVO6HbshD0ActFMwaWK/oHPI3
Rz0CRoT5zWSlOA+6xe7Pog5Zm8tDr4e2VXo7Mw4y6KSjH5+WnD8ksr3SyDLfeWr5uyzPp6sdO8m6
ss3qfez8i2fExj+F3+xnv/C+lU06hiiSGtsA7tS4H/QuK8gb70dQ9fAITdNx76M8uqonDv4gBb0Z
5COG5cQkI+TAwcldp6bw17zvu0egSPvH2sIeoQC1TZrtpjXQLdCt0w+HPt+NLDLOlaVQzfK/Vmb2
FYaT2VvWpQqNlybb4u2SvqUz+sAzIDQPXHbyS4KmJnDo6ZvWhj9JwLlCShNi6temD/I0zWbBuFex
ceLCd9bmnN6wLzfPUEE0zwAAowrhElybArFI673OgbYFHqn3ecqPIAwtsFmC400AF645Pwe5gAWq
GKz0AaJJhvPLsc1r61jxo1sC5OyzrrjAN9N+rSrU9mnIC/ZxSLNLMtPJyzCJ7HyHleO8rsame6rY
OICzMLMDs432KRhA6o2cbzQHbcD2KR/iCKJxce0+uBJ1qDQpN1AoVS88svtTrAB6pWHSG8FtkG5I
o7Th6iWtIVUwg5mGRpd6Ge1UhD0eOvs/XWduuviy/e3c0plZQ0ovhZjEBpyl6QRHJ9AjQdxEOQGY
LwPGd/60KYKoWyVwdL3QoXLr+oJSgAoTyDWuKcbwP3yZ9GEZ8sL0DoVtHChOGTT5aQhqzjscdCP4
NuO+lLHcg3I7aKlt5xYf3KcJGkaygognzNlG4Ei7KgvjghcPcdpba8PM5q8ySdCX5NE/ngsjP+zW
fgRpjGpdUfbXKU+/DU79MumXIKmwMX1W5lUBS/Kp3FBsmYCy9QFPqeJ8jzO2ycVgHqCrYZ5m3gF1
TKf3cZtYJ5u5gEDPQktzIEWH4lqbRn6+5PPVQw1KdlSLI13jmLHYaIp3WLaQngDI4VsLTM42BzJj
T8MYTXwVvcetVe8NZpRbYfXpt9yNt9mQlF8gdTEdIfyLfZWOl3x+iSejfkjnadfwzHysI4APaw/N
RWb05qMhXPORQzfgMBU8x+733xidYafcw8Dqka5kroO9YclA5sirddfEsDjOOvOoBVe+Y92Ewhk0
4J5tyN5tTcAVzxBujE8VrGF3dp5XNxl7LCzMQq0ZaIAhfTBYHj7mjUSH14PjWG31WK9MPl55egS7
GbEOtM3YTA5jMlZyA004cHLIkIyyaL7Dnwl84ESu/czp1r2044desObURFG8RQcl/lL3DhwpLfeX
W89YUfv2+9gEf1JF2jQwdhNYrulUHpnvTV61a7/u2k2nReCEJuOZLIHGiGxtuKzoQ++o6ON4pnlK
tSwudwAgXylxuYQm73l8hNu6zJLXwAj+EYYqnsY5NU9jj42RH+Tt97HttmPgVV8hCVLu42DUtquO
8z4332he2eBR4l7QwUpV9xI30c3r5/b7DP+AMG/mXVbwDsSb+acLjcujGGV7IzHNNLd+TpGLGlzT
sJ3DBx/F8xS+EllQ+EcaJxV7s6xMrSHpecjbJrnOnuqjdTDt5xYI5Pto6gDNnArZ4auJxwfeTs2l
nOYvFsujp24sinMJP+7QsGzzofXnn1QNoQPPJb6mFipZS8EkFXa3rtBAxQcPwL82Ao7I/ZdOO+0N
R2d40penqXqmQVUpcRi4/dqVpvM6CQMa88pKfw9fO562v7Oe/a7hZPEFDdsEz7fJv6iei2PXzfOu
gZPeLenxaZl5an0bFAB5+iIwQPYz7Ci+4/Mow1rF7s2OEvD2Cgvt28qAWa3jt6As+WChz93YPNLB
V6l9KuC4XQZRH6woBqJRiqppXR/awf+TB+n3BtppkEhYYpScRRJ2v7N3XuJFNTBojZtQXqhl80gT
Q8l+zE0FWBj0Aw5cAbecQXD1OWhBXOBcaqE+1tVrdElf+4ZbqwqAXuw8EnnN6lyTyWZjD5hGcpVN
ju4O86IvqnN+2k7Jfs9h4ZfGl6Q3oc4OVWhUhNr2NncCYPBJngwetzeKW27xIQTOWYVGC7Spqc3Q
TuY6UAKmj1luXSN9yBNjOpso8AW8dNwVpUHmEIU9F91EyqPY/SDQNE4Ed/F7xrX3ZMET/EsHtSsH
MOkCJ8eeOB8e6l6hYOyCgQYVBvNQFukTKil/Qstkw+BJ7UFKJJzt2oAY798cU6FEzlAm3PVcQmA5
yv+htzTv8d+qJZim9AanQw7vT6DD3PRIQwXZyEdm2Ssa0VU1DD124HF8vKqSkHE1UECA1nLq70AD
93aVmReHEQ2llefy9okOMzozYVkDW9Ez0d1jQ7PPPGHdKAFddXmwZjwBXVAMRSgnLsLOEn8uEFP2
T1bBdN5yEi0GpyXgPpxWWh7wPnYbBu6r/Q793vlJdg72ux4TP5MhDUEUADePdW8J1hF4NYlHK4Fz
EfTgKguF8g7W43qYog0X4nXuhPcfJTk9Sv2jrX25EQUE2GBODwwF/XBNmq4yyIOOhR1WYxSBylX8
Yj3Wmvhjmw+TK8wHfN3NB1QQ+m3kztiD6tg9t0jZq+fXj35rwuMQDwpQMNFAq0rvsUqqCd1XCxLJ
f2M8r8SuCeKb5c/dbkBR+avTQRSy95IfNvh9oZMw5wIFafshrlqIQtpt8qPyjVMNKd0w6brgaNQM
2wnWptfIMvAbmw+ZEukGDxwnD+GGAvcjd4QKFnbcT7JE7TSqbo0eUAT2WQ0Us3MwdWtWhXAUYE/2
79lypn8yG+IBeeIOL1DOTrcBflxh5ExyeDC9AurApd1vO2OQh9aYBuwNnJc5ZQCnV5aJqoQawN9I
3+7VlJRDMSTmoNfelTBRAU1WZjT99xj/kKeIAyjjZp5zdnWBdG4r0LGKbnTOFtTRZBDZx0qPPGx7
qzXlUHbmY1nozd85frooz1hVfZwsVRw6AZ6YZ2AbWjflhlkj1KL0sO7B8qEzOjAxYn1Vdiq087p8
MCMbWt9zAwKu6097VJSKtRnE9iscJj8OuwSyIstsAvr3Juun771q1GrwbPvRTDPnUeZjfB2hPLCE
bB2va/6MQte474TvXkzXTl5rua2Zb72mQ56+lnLb6gHsU+enUb22bXFyjdx/5HNnvc5GeR9ZyrVe
Cy4+jP7OGbmdv0xgQZRATzW28aWaKu/qDqi/sDz+qlTSH31TodCrJ4cyKyH2kjpbsIp/WL3vrgGz
NG7gdP9kXjx9446hq1BDfKG4W+c/cxV8jM8BWH/DGAx4kKF5pj+0Ii6MJ4DN11bCrNcp9iIagbyJ
nYue+5tJc3pkYf36ylACO8+Tv1OjZ4adjwVQDBzaG9s3Tde9zX0xnSqoAWNqnN6cLjche8Bb4Oox
RMMjz9XbbKXjKS/yOYxFPr1ZBrYsvhnHO7s1sMGD6wb4VUAInWg84/txqmBCDScKPf9h3FnJi8Db
D849zbud5uVlOTDgPT4MQYh47+IED9H/jGNHleJlAa9CemGhAKfAJp5t1Of+fYktseUtNo8QNvaK
MXSgB/LeBNpzwmq+D9Bv3PRp3xxhUW88J7x8oSVXUg9lyFxXPEDAugHAO3ZXNGElxg84yrInF5/r
iUVg7Ed6DQe/9E0W2Y/dDExhh1LlZej5n4MJyv0la7CjBR1k2oqmMuDPR0dKKk/lFLP7BXRpY2MJ
ZLTq/kilx66y5ux8otNlgfThufvhtM4DpIpJ/llGLfkcejAec+DREvvvMh3UpczQ6JKJk4GYxOJ9
rYfB2MZgu6BmQbNu6vdotybfaDIzs+LiTAyLo7CYM3iJeXC/0i0COijSuJwbVH2LGbvPAZ3bFc1E
HayenDRLNjQsVecBY2iAUeWwMRwcle1jS4nn0i+SB6dgD6DRiecAXcHnKO+8VYrX5YFifE668xzn
39AMWPM28Z+GAPDFQsGwwKgD+6sro2br4V+xoyGo+CCsxhPwGk72Bs3iFC4mfn1OWbB3zTK4ssBl
Hh4rqt4AxwiDYx1cDmC0vsaG5azTDOr8tmF7l9TrPAASUv9+JoqZQfgm99ZDzeGnQNOUKIbsTULj
OMzkLM4thPZOfWw5WzDr2ycOGdBQcJ5956598JzS+R1JtW2suvwxaSvZoh4ZKNC2guoyAU7okNvM
PCiuHhf10gWN0mcl3w+G+u3GZZHlq5HBLVu1fuM+AAySgaaJchsoy+oWzRrEM1c1P87ufOtNLInK
OBD7ep6hD6DZLBEeZLkpnCsRWYwgaHfTBFHWhepilrA9w//9NdFkGMoobBmFdzmHv9ff7+ZY7e7T
rJe5IPChSRYuMF7DRFOslHazJQjvfWLm6hKP1WaB9tJZDYmZey4NjaTv9sBeqBD+YKDPYLW4SoeU
Pbso4z8Opjr4fXYanLL60ntzu49ikewGP3Le/MAL69Hl392469dYd8TnGRKyt9hrmhUkiOKtiwrd
utXVKapI0cGX2SGpE3VYSledFhWgSYotQ50rUNI4LCFKo1sOjfm7kdj+oZWteR1VCus5eLl4q8gD
xYGDCMZXSRDXu5bnDOsfPQ7yprnCytXZwYezuw99nU4TpSGLfQcPoxXFPLoknUwLGzs3/ngLP2fy
gMfZD0qk/yDdoWtd64Cy69flphQvbKc48jl+vt+TYmrKoGUxXFEUkd+SCsULgIZ+9Q7WEYpH/Jl3
/bjDOkAcRjWVN/R/gpVZp80v1h3Nntc/UanrQbsr+NWGXunRgIIOuGRMvXqy+Rbrm2Fjdx7kXL9F
V2NL2iWkWjL7fr3vUCNfVE8+SG9TCp6/BZA3KM+tEqCqV4MNkcr7mKYA5avDaQ74vhbTc4d/w5PX
JdGlHLFe9oyZvUNRSYRG4ckL96fxOZm8B4pPFuAhSSudPRTAzHcsAUqzwBK0ca9Ni6I5Pd97/Sa4
P/VpDGGab2mCX9ryiri/Dco8ME/K9O+X3WNu6W4rzqJz1eg1gWGokDTjSNXNLD3oKq355Do1qklB
FyZGic+NpOXmueFHYE5eSVCO8qNCpGcjAWtT44uWw2IHQLFPwyU2NlkCvKh49aMdRBBDybuWPbpV
KR6wlIQfnAeBFvydsPj7ezZMceiCo3f+FK+FVT6UAuoIepLyRRXF5opOuQdxpoCr+0TjjMZGOq4Z
AsueP6QRPytbWEWY150F7Fxt7UZeB0+NZ2IXI9j6PltBVm5d8qLFMwqzArq5T5MH6iIG90g1OpvS
b5KN8Z2kXQbdjKDDfThCLPcuLvdpmnI8m7egPwTlRhmw48b7/5RoUVkojHgPhuEDJW5CHcrwgDGk
mNT6tHSWxqKHDVKAb6S+gpJpgoZFaYQexGXOeW0DLkMTvZEV68xPbVBIcGenF9epc/1zVUsGVFH1
05GD+RT3DnvKGVRG/czzdjSMk8a9JeAY6Tk62EBnb+EgI9YA6phPLICWt0qgs5s4c3PuEmikolEq
deubInSIIgcb+MSbXmO02EzoYDLoWkVZpU5GhHUencHbUS8GLZhIBlAkDino65y7ltoydk3rh2lV
gJ1R28aC7w/4ceV+gGX1AT5pgLIADwxXHTR1lgPF/qYlGfANzmjWGyjxzSHr0eQIWvbHPm0xUqNY
A0MqlgFlQHFyXiMPNhr6nefuZ+U/L3FWdcCTA4JjMBlDK3OeHgbYVH4ZAVkw2RC9+JDYeRpRL5x0
WFpgfGKNBI0xPaxA6975o682RgVoVBoZw6HR/GJ4zpzBEHWeJ6v1t46w2boeG/48FINxdRNvRyOw
vvjzf+YnHhx+KZ8m48aNsEoJ7vl0kc7P9f1ptOR7c55upSphdaMr8kXQV+MKgMGfyGU7ikmHQcZD
zzoOOAar3gKYCuJB5koxC2OaWg7uACLVn2VgyY9dUThoAGXTn3IerVM/jO9VAfCZIVqqU2n+vmSd
AfnJ0ZiHHmoHXRmAasqD60AcPuaZSrCj+s9xNyTVAU/pZtWZLuaX/EilWGDbhru3dXWgNeP0EjsQ
AtKjUeDvtNLFGhGAI0flhNqNvEeRgeM/S4hyUoySg06OazaO3YZio29eSsD0HrsOr7fSf8UHVNxG
oCyw2DO+9KwGVnXEF5GGbILMt3CnCNxSzCZidCHrNiTHSToA0E5d9UdhvoEYIpb950VvXtLjT8XA
xwUQkfuELqY1np7ksmZnFVliB+QqKvNjBjH2oYUsuz6jQwRY9D02FmzcpUNyWSb/r7n/K8UPynGb
9LkEQCbA2r2vQHZJWbuvUhNVLghAngdWNNu8qpKn3gFWSwZF85Y0sC0ZO+sfR7OBaglHZCCQD3Pr
mzsnaa1jMPgQkWHTe618uHBDyRnKiXb7kjb1K4vz9EfWwWPMLoL6sYxUfRaZ0axpIsLKoWRyerdh
9LBtbbcEuyXrlit9x2SwWETVrGlZfTS4tm9msfxWVN218+I2hnHIK5iycM8pil+txbqvbeBm6yQq
28fG6czdOBrsiP0AlOQS4xjLAA3FrLCgI5ywUzaADem0MACP0244VDGspirNVktzhgO3a7ylwGWj
GB1E+9IVeI6A74M2XN/dICodb5p0aqCGlWIBXkCcZoMi77/jZX7mLhBhbj5e2AC0jGfiqVJbwwg3
TLfYOWhpvWVW9TSVY3SroJGML7T/TuElq4P045vlNE/GLKKbm04PSVaznw208q6uzYJHHj5HURN/
gVBSfbEC7HVp92+iNrBGc4Yf2GAPa8GG+dQN7J8E/M9nJ5pQcmmDcZcZrHt1jQB83Vz+/B8J0nW0
USpDDR11vvMkfLBvB5QyChVB9UAPacIeJnYWMvhqsAymeNE4bRhW8GArM/4slfQu0Jd/amfPeZ69
gj+7tXq0Gb6PFSlFMRh17WGKm8D5xs/bFbTkEuDHcHDMLDlbTeRDEHd01p8maEgplKx4D6gEjaHv
UR5jG4DR2oVaMkg1o5cn22AoipcOffRTbKGOl+eefKld6TxnZkhzFJGZBZXvIBNnihksmTaWbBK0
+JC/XH6/2+TazzPsLuxevphZr57TbIN1Y35WSbuFtNh0kHpDjy9bfqY4DQFJwCNXjmAIg3+jVrWu
6o2tpdZ4TvYh7Hmcs2kAd36f8XRJ8D5uffsGkFi9pxhdN1GZ0NMVQxqLoEyPHKhuug2FklEL4cG2
YV3NBcBgtRFBwq8CQt2KSnQEEnGbOqA3e2wTf9kF5OvU8NNjfRcWE4AssQPQ0pxG5jZOzOZ1tvPv
BjBSv6q2PaH8qd7csZYbSGY1Z/QbO0gNZI+Riw3n7JgAo9Z59w6tNwENlnfOgmw/Veic0TBtk22G
qt4X1XYOgKngr2U6DeqYb0PqCYAPJ37xeReHlA+aqaX91uYHA3SyG5D+vyjeVHAbzayCbU0zw2a/
GAGTaWd1gNfFnzOuY5BHVAeoAv6/ZrnOo7sw7lxEbUGkRdez2gKeGFk2QjnvbxUMLPkEMm3LePjR
gYN5pkifAehTuFV8ll1pr4JKdI+l1zkn7GrcdZa7/Y93z4vaHx2T/ho7HQtL0RKoXAEyOU07bQBw
amO8QuTS3wmrA0x77lCozPxTMXXXCTXyRzrwRDqPfl6vTa+rUK//N45fmY3l6pDslxhKyDV0X5UT
qsa6VGJ6J1qfEPHXrHT5zUJP8RoYJlR0Na0vGPoKJHJlHaWa+VdhvVPYka23F5Y7bGior5aecG/Y
hTXXGsz9D1d7+P8/BvXQnHNrfueV2b4KT22B1q7fxyqDZUKurK0hgup9KLoTxBFiyFQ7wLs3MfQn
dDxrzS70bHSu6XJQm1GqxeV15vcfLgeO/gThhfhlNlusilE4KA0PmiUs3+WTHb/7TXByBGfPrbSq
hyKtwUjWcdXb5bq1o/FoeIPz1v6gqPQmeQxQAFjTMI08UACC2n6Y8b2Gkgo0xaiiCUdN/5JVEyR5
8VGHWLP4FznNu6WWSRmNx3Z8nsB4MJ1VXfoVdCKtRxdKQSdge756taPJEJmqTr7TfG0Lp7kVvG1u
FIoQqnVo9qpoBcYPYEw9yAneMJWngCdgMdCpmCM8tM32/UOMEj+M76cU5TJv/NCfvPLE23lVOiBU
BLNr/Uz6NRum9Gdm136YouP+EP8fzs5suW1kW9OvsmNfN6IxZ+JEn77gTIqkBsuW5RuE7XJhnmc8
fX9IuUq2drUd3XWRxcwEaBHjyrX+AXmks59BCNCbzHluDAT1u9r8WvhiWnkU/e7drG0BCjXhHvKV
9ti6a2y+asDCTnwPWi5gBQicKE1b53OGiOIUBc7HRCefE1PIA6AR7jvPyN6bevSAIl75xZMo3vuh
N93lReXeJC4ylGqCqyUEePtZjGkN22zhDxGj3sctR0FtkCbms7CFfMcfUh8jbspd3PTax9boXr4h
8xt37ffZdMEBGgFZv6rhxNZXwZN3Dwwf4ryDxdl+KikqulmZ4iuz9J2AcuFLf6KKureW/ksUiL8Z
gPQRZl5XSfhb/jzfDnqW3sKdMoggKSO8TgCVSG9jvzNWddp/n7CTcr5Nl4k3e6iJwBdMlLWBAB2V
B/VVMmqNTY3mxDE1jfeTprnPBhj6Dao3JKQo2jzZoGysqBPP3VDW+3goon2USfHcT+QEsW77UCOQ
fKpbT9+ocbsaP5atHzw0VZ5eIR+4q7qc4KVp2nDQLVs7QHib1oOsjEdNeObF9pNn1fNbZ3ynA4da
plRTWt6Zw6/faq1lPOaI7q+K2MMVjJfksTPltDwdx4vRC+/GlUDcl96L3iSUAQyp4DW8dH/ezna0
4YLF6VMzze11HCL7EC08FR0yz0eDS3iV1f1wNpcuZTC/9ZCZwKsVcr8PwnoZBmLRbElVVQfVHQd5
H7qi3uHS1u8zxaRRmH4UV9cs3YebPjOGYh8V0A9dNEdBn7HU8MubXAcPpJOeexjgXiH/L4oLS3Pj
yFLaPnSV31x5Bpdb0Jvpo+PiB+tas/+pibWL8IAmr+ppn5Zlc5dOpEChAEKM7P36LvNkeR7KpNnM
1hR98V1BfBPNz5o0vsfeQRNbd8tRmAL4UkVogA7huLw2QVxN59IBf1eMHN9xhFDvply9y0fXklx6
Q1pTdM7blWF22n1rjvbR92CQegALnkwXFLqsrS8xKr8ZaBpU0+3HDnX+rYnHwrnWguzcmbO3jcNM
PHppka/GRTz2zxEZ5W9eHRYrU3NZ2YcAsMZS+5AGvvYB7l9/KlIuItXFuQYtwyG2dqqbWB3a71FX
7cibpGtTT4et5snoOdbk56yK/bu49+Y7Eed/WKYdP8dtW20FObYDbw26VIlEn8VPJhcyvvazvVZ7
e0MpV6iEDZdO5N3jKL5v39ZWux/LRN+p3Q09va146bzLh9pENIWimfswkXB8CPvefugxltH6xj2r
XhUU0GRmRKJVV+vYYpS25IXVh0e11zgI9MxtyWPhr+8gXvc2WovE+dQI++XLR9wa6qzamWGIVJw9
f4znYfqkR7mzdt2iP6MgqD+kf41Py7j8e3zZ3pf+9GkE7b4e2+n79h13coo30olgvd6MfYsvmS3R
3LYG7UPMW2QdOnZ4ky/nBHe+B8r+811XV9OHkohrGS0QSbqdfPly3sapvxo597CDesxTJ/UEApoJ
BkA3pg95jAaraT2ZRu2f4y6CkLR0o9IH+4VmDs7fdGsPOsD/ZafO8hc9Z75a7eR0bsFbpPynnSh5
uO98QxxyOWn73gnRv4oz7bavAms98AL8VApzF41x9w3l0/dlN2ZPXRwhupAk6SUrovkmTu141yRm
9N4bq2hlUej/lljpqis1bevkISUSTTioV9M4be+eAXdBSoNisp7M1D17QV1VGzWtL31NF0D5AdxF
tunuPPJbD3M9wCcF4PnFnsatDuwERdvkWoNEfK41rKm6bBjvSidPD5bljGDsG+M6FIO58vz4XqZ5
fZsJKziiaG8cCjKptyhjh5uwdM2PiYGVlD41fw4GBV6RFV+nmB190+zeUeLiCUESeWV0aBFNTSDD
tUjH9cyzCROqpZsINPCqDnOLob93zLq4R/dPd7r7KEn7ewsT1rvcD1h6Lb1lPNax07GqliDNPdi6
rB9h6tWPjd0eEI+p7l6GZvDdGpCuo5oMJf58gKzERs3aImchqQd/qkkX3svjH2oCs9aaL8hu/NY/
oiLafgiNfDg0WiwWbRdMjoYGNkQ7f87xtUUhxPBPLCzsB5sVsRr35gx3gzFIwSvayRGQBco97fj4
km/SdVu/yfT5e7ds+5fuS7YqlFTqlo0dibrNOAwby/H9U6pPxjk2W2+bmKP2rnWJROzKgKefmRvX
QjCx9LjR7Lr+5EmcI4yw+Ib9dLFqJCvn0LaQuDCMJ63XrIeF6nJW40VXTp+mzn3yctvZiWbINlPq
sfiJ3U8d3g3YlfkJa/7e2w24mNwQ/tYIv3MTWbqc3nltYK9sTTcfxljH7j33UPA22/7GQOsLUsny
sV3klqcMenmbat2qL/xnVbN6LWH9gNFWM4mutxsIq91adV+3flMhU91s2dgy4x83/qHCZjYVupNx
s1ZsN0VoK3tUlZcKOklxrdE2I7zHF/6bmg6KocOTfaG+5cs2ctlmMDIMh90xWZOVseZVGLreRTVV
izewlohxy9rav8R6zbT62BmiOSKYfffD2MvH1h4eyMonx7dfRkBrQ3PIg7X67rSchksfb7VFv99C
aAdn1eqbEu1Xzdzi5F7LECKD5b0I/KvxSkbbIorz6+umQ4iVT5nH7lF9mdohs8jmitQpd2rMbGyS
qBlS8vD7XbiPyyHgpvKJg1hpCqvyvpMG1YydanO0eZ3/YSeUmJ11IRsbbmBnEV83/k2ph9md7dnO
CmpJ/8U1youF6sUHzaXwMiGTdbDrznrvlMmd2qCF1rmSPLjv/DxDuEb62qbp/wyMxtyaViJ3Y21S
5ot1DJ7d+aQDUjuprhPacm148Z9lNSWrMoqt96OeJxfV9bllHo3xnrQPVFmstTZGlIfPc+A3KxSh
3KuwBhQYI+Pqwxl7HurS3bWmnu1VN+kHqiREPrqPPenLwcULJUiK5uVQq8Nq55ClyI75x2iOnUUv
Q9rr2VtMiFSfv90x0OobJwPech6k2Fb4Yu0mBpj+ZUw1hqjS2yBOpl04ev7qdULtQWibnFiBPqhx
v82dVVfn065nxXN1HecEccQ4jUtPDalPc4ZTUVZsVCfKxvYakTi9qu6QxdqxpB6kxl+2+HuSI2Pu
8FFEyv3vMfVJbcyzLtl4OcLyr2PqU9pg56rxh2ywBshXLuKse4Wk1H2kjVek5YBhinzluV50UeDL
lwkYq+aR8uP9Qqp0NmqGr0m2jh0DqfXQPPn3v/7n//5fX8f/Cr4VdwWV9SL/V95ldwUO481//1uY
//4X9cRl+PjHf//bMR3XQJQKKUjLswwWDTrzXz8/RHnA1sb/SIlohxGS+hEtmLSYMPHDQnUKa29f
8EhcSdPqSKhL7UxkFqybYr5CNfc+zFSdb5qJ16rqxqLt9q10p+3LbF6hZR/qFcjNHuSHB9myqGX9
MFfhCWY+2N+lR5iWnw2v/KB6eKQ2D5NTBltcX8ytGlNNUwBzKYrp+rIqh21e15l3lyFQEK7/uacW
7GqJzjyhgndHDnbTU6T+kAUv8MaoyWFGtkN+I4PEuDckVu8K3ogk7x/p0AIXM/PHEMMQd2jLSxYn
e292xjvV+HYy3clsfhZ+2Z5ex90cyQYxcPJduBbbX58ry3TfniyhS5yxpCuFZVieaf98slpLm2tT
x10SrygMTzwzA+qN9c5KfdQw7oCI1gb52Skif1sWIHfCpavG3m4uY9OF8yTLHEp+lFNVQkT+7UZq
T/UdvV3B69UaZz0Pdn22Z906zPCFDCVzpMZUkw0RJF710Q2jhgpoYx2iMju/bqLGrdf9VP9lj+Vb
Ee142Tif6+asZQA6/BLimd801yw3WcCntYfJVs8zWnXVjOt6yWVK/1SdapH/bpZGdUlb2cfEGch3
h+3L0Otk0gl0aUckb17HXvcnX2VA4ojDjZpVE+o7VXcySQA5AhsNNVH0JLrtIGZR1ZvWhiSGPMzl
0D9NkXwu+tK7rVtDUAD+U40Ks6svIipRV1o2iiiUAInucCRZupRSKOKDG9xMvS1P2WCKO3McqMPV
lQ4eMaAkl4hebCPgphuCVXGntikbO18RN59cuxAXmcJsWJkJmoPaYN6+dNVM603iUi/N3PKMAqi8
dv2u275aWymnK4FuVbEhXZ+shky6u9io17mfDDeZ6VMM1Yv6MoPe6DdDhupTP8flVs2ohsz7YpKw
bMnj2t07hfj0MjZZoj4YZouZI6jde3MSZMpC83Fe6KI93BtZp0h9Lz14UPGK39wBxKSbahW+AFUY
HFTX58G1NwBSbFTX7J79akhvMTC9OoY13HCnwL4ra9vZ2zM5nnDRn+qV/lTZ2i/bwOBD/nSZ+GG7
LiK77dV3LLJ9HKw6aGqhZM2sdyhtkDHfqq7Xgwfpdds5qK5hcSgzx7YvqhtU0wZWwXD0BmL4dBEZ
UE2lArGG9c+NFj52xkzQAS38wZrqaP4QIes6pU7aoUWNLoY14CyziTrY1kMv8TiK9C9xCP6qz0V9
2w3D98YIVsDNkts3w+hpsVYyr+PPW4/lk1mBIVH7p8OwYNZxpDdjcTEXkF5ssPzllkrtoeUCWobU
ZJB306amoou4IjC+l+kiTLnK2MXG+etlu+9DyzZTrN2HNU8ph0KcKsm91uVspx72gvvWjKwD5LuA
0MHgl1toeN/EvJLCTWqIaGOW813dNdOqSQz9QTX6SJa0rIf5qLo+xLVb5N522NXp2dr3jXbbVVOz
LRws2tYjTqhVbY5HW/Qkv5LHqLVZ63ftNwee7wdDG+otxkrRxY+N/Cau5bQznWIGUel+7JJ8rQj7
qgF72dyClO5YW2DxpMYUpz9YzIRfJ9SYmlUT1L5/3KPAJvL0wuY1vQb+DLAywJ5p6OxQEoHuIKKY
QoNuLJIynyNdirOqYauCN3HDptFHBH0Kq7Q2qta9jM1V4d4UkVGTnF1wRMsYNpuYHCy9HxCPyeCt
fvN2kj+/nCxhS0dA4nBtYZiGbSyRxg+RROlY0dQVZr/r0FzeOXI2CV3/asJZu3ReFJ6ywPLQexwo
1ongtoFftM7S1H1AyzzfBdhjIv9sUXFux29Wn0QfiH5W2B4NKFW1GZnEDtr9xlxEqb0yAZYvLfvs
ofW90TK5G3w0PME9GU/oRv6RjOIWhfroIN1+vFdNEHwGIFPeUX/rVrkOXubXB8FbwqUfwikOgucJ
XXdM0zB5f9tv3tAOf4FgtVjvLHhy2qaWc76ehrA/ha7dQYaJQqAwboYQgz2f3CGzDmGhc93p3aUv
sQSs3XEvUqQtzNByT6OQl1pk1guv22MdtAJ82e+7LDw6ziy3Wu/isTD6A7L+7YCSOgKlVNv9tVsk
75PRm46zGXwLXH8gs1Z4ZwLZZ3zg020Qiv4hlk25KiZz44tGPhjGJhr7kNJFaZ0hnNiHJiS+M8HU
BbV1i63Hg51r5q1javKIW8hHAn3r1swN8jbNeCKDVtwZOEIj/pGesRFsN81YmrdlWGRHuGGfqn6c
L2IQ88VZGr8qW3JbbbIyie1WeeNrT+hacXJ5DZ4qCuof7Wbc9x0yUxYBKdIFwB2W4aG2DZzlETdQ
O9UWkFy9MUfqPFr+hOBX5g4aWSa8rIiiDn3pBO/aal5pXbFKLc18TlOBLbANteLXZ/9tfGZJF8E+
A7NB07Jswmnv51tAyLQpGn9qd1OsZ7th8QGZ/m7cvJHrOfa6dWoG6So2m3hdRDx1XGV0O4ocQZtV
5WqCqttfjRkKTt3ofS0ru8REuUxWueV/aBO8PfHeC6+zrwVXaRnBtbbj9Df3tLtcrj9eztLljpa4
7ZjC8lzLWQLSH+7pNrXIq1EL39XziMxkZsYX1YRRgKIQrKgVF5q7U2Nj0gU3nu5uoULn7yo3rDdV
2Pm7uhqzd4CwO5iB0UFvvGzxiRrOU45dh0Q8aw3exkO42xOXN4GJm8V/8hJHv1hDm5vEkx1d0v6P
OZqQE9elvKpPHS54FIckSKRlQjWoJWH0NHkCycFl1zDGXhqJcZ4TgxNeh6+NHeNR3rnTHW8secMp
Ce4Hryt2aAcmq6rPqnewYoimuWh6o0eQwCqItv3JTTbqo2p6z8ZKFVuVH8aoSYBrtHLksn59eQnx
H2dD6thL2zzAXIeS2Zuz4YMQxuUmxSHe1b1byvLxAmrIFsKCakiD1dtitvN1CUznvm+lh2fGeMqW
H6dP0N/ErBdbV7NRcSOatg62nNAddTd5CLnRHGx5I9uowfDV5Yb2o2Eblv6NjsP7Qc8wEoB9vu4t
B9GueKPBud3IMc32sTOKxzgOpn3YEgxRKTQOQeNpq3J51helEIfQaL+0gWZZL2Nqwqnlpve6DlQG
m2lUKzYJOBBWdMgKBlDgtkVimpdUK/ut0LGsjcC1QXFGS2PW4OKQc1pRkojWtYGiZJ4BHs6S4WHE
TG/FG9TadBhXnYeq7x7aEgF7EeLJqCfZYc5ac1svQLrW8OEaTS6vmKgZkKIJzWDlkZSkQt3JeRMv
12Q6ac+/PpH/cFtJw4Q1ZWKLrruOt5zoH24rA6vDgbpOvQtktYfb4N0YgWvWq2aUHrJo9Nusrvc8
Zx6rPi4PQxIjJTnUKTAwtLcwMPvrY2jG9UkNlhLRLgS/p40WY3JX2NDP1CfVNJondugqX4LQBVT+
MtGGzt4rD8Vkl/vQLc1DUPOqnZagBlj4eFvDpwDMMm074DJn1YyGyM5DgWs2miiwZPRjZLpfxqmF
+lYs4oyaq/fnUNCorltvW9wVT54hs5vXZvYt6CgBfDCedMXKt/r26IH/EYNvnSrTWBh2PpwSTvhg
QmzHcXY+IA/k/OZ9Ld6+r1lKI27IC1vynJOO8eZM2NANtGoOKkoUZnTqgpnFl+MjdtAhfOdoMrj3
LdkT2TrYsnhug4MUqrYOvgE2jOqr1vjcLUFYbdHX03k7L4MIRaTXIqsBlgy9syYBNK8dR+sPeiIj
bI6ahsy0Id8T2zlYeuZlRBmWI2rI3N31i8IrrizBrciM8rqkUNBkvFAMKi7ZjCRFblLHIl21weB1
eDTR9X20RHQi40PqrXPzFyL+D8T7Fxq9YtSr0SrlYrLc6EZpNthTvZcN5YAycr5LPnhhSobQGJ8W
1XaxUpuNbRFs+tTiiZDH3u3rxn/vL4gYVngdTXtUVIq7LNYvv75r/iO24lw5utQdzheFc8t6E2CG
nt3FpucuOVtYua7Hst2Y7OGxK+bgCH10WM9LNw6CCzZAB7W05VFhbrUpwBe1LlZKd3pcVKlNC9wg
iMLsNHqgE6QHb7TdIoOrvXMRaDz0se2fVINchnYarQwqr8saDuUD78FyEA7Gj+tLqEfHBnH2I+Kq
0FhKonISBpD9MGSwvfqDw2khoGk3qabNB7e3xEmGWoPsUdefPJH+2ORJ6wH4+HtQbeO32ARAzt1H
S/w4LpHkvDSq+zqGS55IUaj8a5vX6bRN/gybsjuGYywp4fNOAw8H7svD1LnJ4EiaNp6IXWv0xc6L
NsbiMC2iJN8ULZA7SZoZAmsbrvrF8bwubH9HpmxaVy6RnqGTVRd67l9R4fvIihVKwdSKo15K48FN
qpVf5J9+fRUY7j/csiwwbE+4thSu6b25DLp6SifRym6Xxbm/FlFnHVoBYXlbWfIGJ2+Q+mlZYCjk
2uvYmENgp5ibxX31VcXIhYzqpaD92LjGcDKKcOSxR7Eoa6YHGHvIYU/VCeuU8BSibbc8RVUTmUW3
E1XyzKp3vLYlhzBBsgk0+EyOZc54di1nbtCjE9bXnd1CaTPHYNW743xG6uN7o7qZNVDumxEObobm
PLlZc+alehdqUbR3xxwB2SFNH0YDyxv0BqPVpFnGKTU83N1n8wv4kHFLEqZaOI2IxWwopXvHgKj0
QLOdwYJxItyD5AmWVql7cpf1BNXX4BTMVEVHQEZF0vcnK9P7CzIne7Mr51NAbXoT+EZGndvrtmMf
4SqXQ+gMw4LSOkqBtaUn55dx0r97w/aDtZ/F9aaLluBsuT6MSDtLvc6ObdKO2aZaEnheh35FjsTj
3i0qa93qZk2y3spv2rbRCuT+gJ3kgXnu0YeuCoT7Jx9FcK7HYxZ4/ikP0HXpSc7Amc3yE39gzpnx
s5PhTXAOiEgi3no3dhKADa9FW98kS78Xk3WsW6pBjmgew0r7pPlFuSDRm8d6NusNenfzPqCaATEJ
2oDGWb4ZakmWq7Gbch03NYrIenvRDbd+NzfocaKsK9eYTGBwJod3OkSyegyqd4GL0UQbNvPRQ7xu
B9Jxg6xLdbKWJmKdclJdb8juKbj0l8lKP1PBgcWfiPaxDT/ki/05FypUlzqez7blTGfCegGgBUPi
0MWrM8hMQgSaIkaY7Dd3lPP2juJZChSJAJ/IVOd1+GbRqjkxLF2YG7sxDaeVJfXyqQhQEg3b4qFr
WH/5ETdQ5hZPvMCms6h9i1AlL5/y1g32UuTJLuxDvLSTIsLeM8XuJC2eEBWyj/hmTDjV/zXm8QA5
hkuaRA0hPNWgsZ4+RV6q7SiAv8yp4b/3Ud8zLDkXNfT3uFi+63XTv8eXivBR9SyrmQ6phua2BnMA
MG6brnQW/Q8y6fMHD8O+zZSNyU511YQjxruezPuZpV7+UJoUijAaPKie2qrJ2mQRjHHWr180hwsQ
LAuyo9rEz5NH3ZDuXveS6kY1fYBndLs0HVqm62xwso2aADdU3cjGD7G6XbbOQncmT4sOwEIItWWE
hl2DMYNigNpUsWAXTR9e6KHjhMq4EY7ICS4b662v7Qg645XftNRuIzjzjVP5906XeJvSmHmYL2Nx
Z/r3Iu4WyaXKOaqumsDxewNTob5Ve2UYq1wL2z4IqnG7oc/KjXoDdHVXneF93b4U9P/uqsl2eQak
0nrZ4qWoH//VxWanvlebqSFSQ7fcaM39SIkF5lly0gdodVAPPHQPCk+ukWxBWVmper5MNSwAXqbU
YM2jo9irQYL3x16fP6Xx5JZXHDf8G5ASwezCs8JSu9n/+paxnP9ciUnHEfxHw1JsyYX9EMCT1tXq
Ujpgy5up+Vra8wOgD/I7S1O3eXdS3WC8RQ3IQhgoODdjtdVxq9/PQQ8BCuGmPWaUw6rA9/kSLome
UfTeRXWNGeFRDd3LHgm6m3w0N6ZbTbtC1Kx92rzeVrETb209nh8jAZ2ym71DNDvROWF1Si2BDFmp
+/parn/zs41/+tnSMQF3Eje7nvXzz25lEVDBRncDFYh+5872APZnjs6xqL/ZONU5ebXOXMEdYk/u
2tMAwqlGLJ9mzSYyMJHAk0DjlpxHmOpfgGYij4zVyyn3e+PYjqZ8PyM2BCyf5zyR5KldFh9GksJB
DdzPSBfEexOwKLJZNEFJAP7rX2m/qbJxM0spqLTpAhM8m1rsz79S5GbrY/iC3PRoaHsrtaOrszTV
1Iv9UBEq+kl3npKQhGXPu011jQBDy0Ja17Ko9bUFDUQJRay7fLgfEHe9xoGlHTIBzcChdnb0ZtR5
iqaVSF/RBFZ44wDVu1G9sptwG0IvcBWlVfY0oFIUgQu9Wp0Hsqh2ulWIetX7gdX7ddZvm2jHSvVz
SzHsQ9jIeEvNh0gsgolilPzT+MgU17BaORJQx68PlvUPlwR1SIMLwsLNyZPLu+WHO6Gw0sDW5NBi
GWOilJQHmAQuDQ5cZHHJVu5ylLpOJdq+K3Qj3D3DqDqKbQlt/UYfweXLRXsQfre/Ga1e3tkd6iJM
gpppznDe/H1kGdXd7AT1XUwCfzXWnBXbKdal3n2U8Uf1wuySpthaGH/Agv7Nb7SXiPLnLBjFBp21
Omk9nSv/zfvRqMZykLJsdz7J3z0V8dIh9V8N66YDf9p2KfD2pUFLD0xdx29+HcNQ01jrTmqugyFL
b6zRM7ZcfsSnPJYuiy5NXpHD7SMfDaXrlMYO9XIXdps+Aw1AxI0bABKJH43lmRettxrM0cARCVsb
M5iqjR/kMOQWXkvtFvlmFF27TVx0abyq7Q7mIssSBumhSKprYPvbWPOd/4/7xXM5yLZDylPnAL25
BJKky8fJgyYMhvWMGIp5tgsMRZrK6NeDMG5nraIO543FOhVucHVgth1aP3tKhAhhqWXduHGsrELi
fL61HaqX5DmzHNBU75wimQB4lvZ9VsL7ccavRVyKd2P7Hv2lifC9mk4zdqyIHRjvmwSJWigx7UEa
2tEPm201pf4Gu0EA+WFv3OXD+BxXDi/CNv1qGznILml/65PiWpnAvkpRnLT2GfSaFKvU/k122PqH
9J0nHJ6apm27wC7e3CqIw/KrwqHZAfoNsGnj77dtezzpy49Qn9QYYdAihDRgXpycXMRP33VQY1kO
e5vbOVjWM8k8H3K41TfSTbc+a+6TsmSFHA11SztZemUC1mnbw5DapxKK0k05heneLvJHOA/uyXDI
1Ishoo4OVHLWyoMpvfm2LiSXuIunb4vt+m8yLeZ//noIiZ5OYcSjVsXK7eerZC5zvawdkpd9gKAq
+ioC0N0EfNtMbgt0od+B7r8Pk4RVg20WxzorwpNmYYxcwVPoDDyAFYfKbiQeMsW494s+vIZRGl7h
P131oPtzMGPnnDddfwg5g2gsFWQEUoTh3DHTrhL5lt2vH37qTfDzgwGmtkV2nPeESej8JgygUhnV
5lw2O+Te7HVryy1cnexUp451bopCngpEf0bS0+cWMUpqV873xkvx/bKc8KgLB55Jpo13VPWnu7qJ
zIsWnXkY4uU8eefXRnbOljJxtzaRi9c93I8THNfDYDxD+ky7lfqIsswIo5QGV2+oHNFIFEreYJFQ
gDUdnJfIMxvi9NSXXbWOgu7ikNA9KAZ6kzZi05kFSOfaLqixotJeA/BAJWHrkRxeFbkFvrGh8uu3
w/JT8XPRNfOk+SLDLQdl0zCzwmuiGfhUVBR8Q2MI7sxujl+augu/GgD9fvN8tpaw4+1pMEmGmraU
kv+9OQ0dxlso5MH0Szhc4ybJMGfAnRXx/xTJ/f6rOfcfQ1FrENBN7erZpHa0Tp5J+aI40I3gDGd5
nHnZH1Gu/jKT3TyrZvz7U0c+dlXpldg6phWfkM8BWtnF52Fp4np6BP4WX6DVdkja1OGqzalQAYZe
yaK6/81F9w+/1nCloRN8etQZVX7khzeunYWi8yYu5sGajXUdQO/qPDGAe5bJLriZch/vJi/7cwrC
+ynfOxnheFwB95u4EjQI48cYgaGwxkChFsdBK7Lr7Lo9YL+uODa4yfh9ka+DzO32mPuQjx7GJxGn
1JCxzFtT26zXc997e8/K4k2EhSq5FT0hHUZDdbjFUQhDzgm179OwNGDxvZ0oYCVELMBVU4A4vsgS
hdx5Wox1S1yzhxYV52mCaF8nDwGWm2KQ/R3+Su4hp0q4KZZltusN7cbN5w+GmWuraC5KsjNmf3RD
DRMit4iWcoO7zStqOwliCb+50uz/jHbIUVvLQae0C6hjiRR+OPZlSNrGxnaKtap5UDRxfXaGQ+i6
u6nw0rXXGNRvXRRfjbH82grZ30YWOn6u3KHomz3l6FtvqsIg1V+Kz6VVWEt4SyW61y/aDOgdYXXK
2BCCPKdqVsKftoGmT8ceAFvk25gfe0drMpDNmTr83Du9O1kwEKq+sA6ONlrrCgU6y/HAy4HtstKM
Q6PZm6p280M/hl//3y/FJWEgwDQYHJS3qTj8ivqyLLN6h7YIfwCm73XWfU7sCtkGE2fvVJfnwA/i
W8NPjTUygHIvPRm/c5u+O9f45gZ6flAeY21ZhQeRKeyt654bjxTUPOfleoDHXpVu8d6ZEVHFZj7Y
jMh0Bvn0paV2eVBhAKvo9ASjb4om6ySs4t5LoT6TWorrVeHh4WIlKSDhziD5gjATZKNmXzUYSzUp
qhm+SXF5iS6Hyfrko1W2UynifskTV2OS7ZFPuUTlaJ2ArWhb9PaSlVdpyCmbxrQvBopLGXLT205M
8gFZCfkwx9uGFDULBvOmh8x7wR2n/E3Y5fxnbZY6oG0YgDaX597bsMsr44lctLZQVZBpcMbsQQT1
H9mICF/UlTytQ5gXNqyhC2wl/Wj5+k2d2t2hEY69IiUa3Tl1/wiP5wzwDLp9lO1SMIcHfXCHA+YN
VKdl9dFpnWTD+2wGHPAcm7b1Lucm7XP7S1Y40SUJ9DsAi9Fmkiiy8A56qkFonPpUxGCGyi7DHAHK
d2ljTjcHZNwl2ISg4t2ffbHHZIQ9SYpQJEZzllPg3cx5/y6E3nz2yCuK2MYQyM8S2Ow0JrKDZFkt
IMUmGc1fX8vqcL15iQjqnhYgFuJvHlQ/39qgFLoK4Aq3duuynKZKvO0QLOu6agbkziosqrRvo6ye
i8GIWX/EHOFetDvKKZBmOcfm4D3CmeGRXFQmmdMPQRqD1Jh7wLxkyAz2h/Zflwfb3jbEuxu/rv2P
GcuqVTFXhGGoTFrGGPK25kqP2tG9rZLm0lpoudSBwVlFpSaq45tf/3BneTv+9MPBq3iG5VgUljEY
+j+Mndlu48jWpV+lUfc8zSk4AH3+C82zZUt2ln1D2FlOzmNwfvr+yKxTlZXVqNNAghAp2ilLIiNi
77W+9fPEjKspL/qW75E1io2WDc2x78h2KZvkXJdhuKkxOSzRC7VL9L6kNxdcn8ijVHQtYbwqe7Cc
QAGNWzzcRzxXWzie6a72jWsdd+qiw5pJUGRCCoveES3oxvGGcJFNb5PMWGIzuAxKv4noqCGcDMVm
aEpqYdxPa9qDJaYd8mdcd/jKf6h/6Ud9VfX6kkpe/1VW9iOhRgrc4IEKVRy260DpslsqFvqUspY5
Ij2YmBe6yN0Q7Q67tQzWXp+z5OwrgyCyiLBXx20p1+b3CgfWAV2SeahLlIn//B47f6sXsTa27Ply
tQS3np9WkJN7LcK/mWx8l2qHWbrnwlPds9UwtfKQ2i/nXWYmGg2ISHHPOA3Nsw6TgrNUWIsI3aaH
88YTMoFUlXXr78eIBFgXzB6XoYiyx0yHr+EpotkYSZs9zsfw8uOYYs24Zp7vnRsNAdFKMQmZjnJs
wlaTjdfYBQjFvFP9avoHSOdUt8vWvLqJ0a4wBwcgzwjlU2vVPbRd5R7mR00/PsSOFW3/PK5jHoMT
PJ03WPKb3prdw8AQsiBlJb3hxhGbOlXcA8bW+hyIIFlnYmxfMr/5yGsZ76suwvLEEoLxK8SRWWhD
s1aMyH4Z2pYABDTcuyr17Bfyb6BHtLo8t0GfnyAUvDiVatCdzaJlotj9IcM8TTU0yc+OKQ6F62gU
Vdr8DBkujrd8SsUmmlD+FroFvKk0XP/LTUX7+5rPpq1sabZQcc3qhvPT1BQWdqEYVhpuhsEMAOpg
o6rL5Aucior4CfzwA+P6q1U+G9iJ310rHekNVt6+wGJ4V0LvKg2jejflCBXW0dWzno6XoqcP7kUB
qWS5BMVV2tlSS5vulZXjfaj8GKVpySc9WVqdeCQaWBNvaKzhd6i6f/drjNq24hZHTdQrCnXFLYCw
aaZhSRA9e9gJ8q2r1UDluxxtqcv9vgGiCF/KDNexn6nLYkLXanSYdnyr/XVEQKAWFv6dspfxPO2x
XIrPmkT5XCrhvdXiD6eHtvV9r9MaFrEeb8r0pNK37lE1SPaadzuHilmZtks3G4yra/iex6zoXTRB
++CnBnvYcauFUbkhZm8FIgSNq+9UFIGMde0GEdTqmYXiUiBatOPCGRudIn/qPBK6VVKEEO2bEirH
mu/1t0bxVlasOB8GFQLILVQXIimVNbLw4VR71OVMDyaRDVP6px9HbWLOPx5EjfthSroATuolu1Ra
Ck7AEO9UnPnXKgxRnqILO1lu5u91xKSHbnT7I/d0e0uMR3MpkaSuBSEbj1zrycqQTfGcCBIP0mbI
X1F+fQ0ohX/FB7fn65AFi4YXr+Ax4Q9FCEDs3qdnlU/gxKsTutSPVAZJCgYp7A+hVvX0uHkU//Go
9yE5/fMdTrP+tr53NJpITAeplGmu+7ORJLOCsbVN1VtjtO5WIhA4kEMA3jOv9DvJVIZ4eixmSXxZ
KIStEgR7CIif5lM6awj2ZencZUnR+89NOe26riEPCOsWfx6f86tE8J+AqnlXB0Bafj9n3v/z7K6I
8Iposl799IRauPYCqOiwqid4XfvH5s/AnJ+OJYqvH4rm3s50u5Sw1RXqkPfE06NdRYjqpo0GZglF
fXV03XtS7KS6WKZUCeXjuKDauTRSSEZG5/eXYmCQ8zONPKS8Gn7rWuPQa5mOJ4vv1NfA8PPtvAif
N11jAQqfH9K2IppS6pKwSNbofa8Wh1Ayt5rq6nWc1UuihxBU6XYlDjFBK0CVyFEZ5xbLYLJ4GFjh
yU0GKHzh+cNLrrvZqZ1w6l6dK6TZ10fqcjU+aw7VGuHRQw2hNSo0fdsOpguCyNgNBL+/eSH441gt
tSsrQLmTlBf2RlVqD20U+ytF5UZTRs07kAi5K0P1RW1ti5WhWmQLAGOIXC3G56QmoyfwQ3RdEwYp
re5Ok5vvOMrVldfV/q4NIsztRk41k+mpTS2y4/KqozXtbMJ1jFoe5406SYNz3+7BJ9u6PGrTZn7G
zuppsTntt0lw6AiS2c1PaNUIcyfN8Fvxpi+LwFCWRm8ZxSVwQmg+q5bmg7upDYZdy3JKiuhpYisL
1da6alFMWs3vD7Wgy2io4WRII56xYur589M/nDM/TOLQC1ZGTzOgN/1yPR8UPRavf74q/z78OJqB
FpuKm2FbFhPbv05qGStDXfqqu6bxO641uGIP2thKc2H1/krNdIc+N9XXn/PBELXrnr5JSqPZEXtB
M23axMoAukVRmDCEBZXS0WNqPD8kZiRIFrRLKVYTtHaYD86PehX55CjsVWImW1ZlyAGmDVTJE++w
f1OjKZDSE/qLiqlrhS+uv2qwvb837P73X3xucva9fc0LTBJ+UP+0+z/3POXf/5l+5o9z/voT/7P9
zC/v6af8x5PO4dcql/m3+uez/vKb+d9/f3Wr9/r9LzvrrOaSeGw+q+HpUzZJ/R+/3nTm/++T/+tz
/i33ofj89y9f8yarp9/mh3n2y+9PTf4+CkU/fGOm3//7k9Of+e9fzvn4nn6EZfP5tx/6fJf1v38x
1X/xzRGOq1sknBIDzqqo+5yeMdR/6RouNJe1p9BZPFAqofZTB//+RdHUf7GQYBRAhqparjMJCmTe
zM/p1r/or1m2i5LVwikt3F/+8+dfv69Kvn9u/2/74qzP+3PxgorSYOrIuk3QhHJYvkyj0g8FGd8M
fXqROKgqF0KJ0lYnHRHPgxkVn6TYBlsN48MCn6B+qXM1WLYMw4vYqh6RvFXT2g7eBc3UVdBV2AS7
8NAp0eWHd/T3l/yjw1L/a81ofokOaqVpWLQtxsifFpal7sLx1UfsQ0NTHyopcOKPDJGqEYw3VrkR
ZJjCxkmtJsZSCULrYCf517yX8tTH1nhzPfJdkwSHMvF/0dG3JteeHQ5Ug4HARS0W4LEb/4vMSp+k
6j+9sXzqk5XBRXH3t1cdeEHsOx3sHLsPyqWREOEYak7+JlWIhIOZf6SWAXWhPkihmlupQ7qJcLg+
qlraL/3a1pjDSXfjdOUGjj+FrQlw7QvCG4YqOWqDuNmtj1PKW6tZZ65GqWHC1/NvulVkyxb4xs40
WvI7BgDS//yB/PyXGcLRNc3VTJOVkCZ+/jxU3s6euepAbEZL6piSTnNz7QLZoFnHFG8PomEE82sF
Iqr4fh/6y23oxy+DZvz0tvKfW0gY+VYIVIx8J/76fS1qO4lCKD4LWxo0fJEb+UJ/NinSHQKnMTZK
iBU6lPqI+Glt2CpgG1V5iqJ4qZbU9v75ndCncuWPHzKvBu2Pw7KEK0hHtPjTq/FtfRCtwFTlU4JF
RAGI34zO3AdAwKDOWjBTrk+pgKvkErzGiCFwKFRQV5LQvEfW4Hyh3/URYlcadeO30BvMx1CnUaoM
bbSyBxSxQgkl7ow4/C9D22wn+um1c83DcaVuYTK0/fTaSVeBdywQbSshoX52uPCsiMxkgg8WPqq6
PE50QLoMboGOTiaAVblrbRRJtcY3+J/fx7ns+5fXgnQKXb5pY7RwbNee3ucf7kJjE3uxxFTCUFeb
CyBI5qmL3RSQnIn9qoh5P0wiCcgFWdSYKSlZc7UQtNMtWP1NIT9Wj0+hzs/zhgtrh8xf2bES1o5h
RgW9C4/zTl0luKqsMFtrYdw4rPMN1uTFcx9J/VdExUuNVusKawzxx8Di6gWl5oOSJOPDKNNy6Yd6
cvA1Tznw8gzwFbW4OWV8ywf8f3bdepemoodWu8YSgjAmMpHTSFaC7tmponZPJmW2ds06WWMEKKhR
QZZYW27030pShFxPE5Mf31FHdzXqJBMPBD3G3wommbDqXgjhL+Ms+hSB3+xrUptCgmxXoIPyZSys
XRUbWGZGsHBD8IGYqyZAIwOVV08PfU3wsBzy+qhbFiC76dHPz/hD1xOhy0R5flqayVmlcLDjRtud
pK/8vim1JiKFatpPvd5d807JxXwO4Zc80/xx5nzO/IwY8/5EoWUJFdVAEvqfXzgf/+m0ebczQn9V
2zUwGstG1VEtQRHIUzqNGixpSNqkOHBIRX1Dh2ihcG7AqlsFEM1ieCxi95bpZ83fG4rQ8UwTbF7o
Sb3yIuPedwM4PFvaW+lne5fq22LoaNuNCNp/py0X4CgHb8SIqRuPWajTEQzbki9Brd2iaVPeaeWN
m0QZkBuUAVEEYLERk5L1XHdl+jX2q6XrQYTJySj1gv5FDgG9HOnYz54RfamtMf4tCoZrWMfiWPbQ
/1qqvVpEvoWTC2dvSFvfMZUwlh6RmAsNv/E2xDhHKxfRXgpYb4+csN4CGkzuZGQxqAdt/tvQxkDn
s11QpMmLT9NBzZfSDuQN/8IGEoZx8Jmo+xOWG/wqLTPPkOsmgbstWuB2KCPOwIoHZCjLoVCphrft
wOqskc8lGTz4YFz9KklQpucCMU9aUz8C1gRRRM028Wx9n9hfQThSiIgJsooU68UjQW2jmg3eDrKx
E0UnoE8xy73ZKSQ2+YiFba7Qug0cgrsMMuWlDSK00JIVi6e5Xi+fHOk/F2bWb7WErKAMitobZeKX
cGjzG4m1rF/atlsVwAa2Xskf5KlEJ/E3yEvtaO2lo2iwDLNRvEcW+qDSap6FZzs7QBXjRjEc7VUH
STOfgLdXrKyaxZ5p5fZjRKlWdT+yyBEvdkMDp2qo/Q60nl8yz+03qRJVm3k3oPpK+Ebo7OddvUef
mzsd1dzpZFTra3qx400GhgC4r9dIkxn18RBewkmsyCDP7RgCJykoAeFxIc/6zvDjs4x5Dcc5ed7g
SYAhZhIOEtsnV4dkO4yJQVy0Qu6xoXpPwsi9p1AZb3ZDX2I+5Lmls48y9Hbz7vxTYTr+xm3COM6H
lE7GRzclyHTe5QNJNrJR6lWf9QCTMSARN6wp12TadH3sbjSdazoPS+UaT64qi/X8oQm83+Yz5uOh
LBDyDCUcGs6aj8+/w6oMSEh++vDncRLVvnRGVy2Tir6Bx6zuMdJTAI1Gqy5cqti7Mhii78fygtWa
3uvQ2KZTGNWiRzNriDY0o2EVYAv2l7o3tlsVEfPy+z5YIgv1IZWyoVTjjep02Wowid9VHOQXWY5R
dA7inY8RbukuLLxUu3l3fiKsnVWX6dWDXjEvyRveDzno2o7Mn3rpgpy+VejEb6O7KBkVb/ORzMuT
peHaMeMFx2LIqXs9bafADc6fjw3ptzzVsqd5p7f9T8sw9h6FDDyFbXTtK2vktqyN72aZf6WkZj0F
OD8gzxcBN1/DOiJSIbtxiF4zQzqAdMD98o2sz44+RMcGV/FGdVNxUxSwS0jP40+ytCifmp9joE6C
vVrcrVILN6XSvLuyg5UBsuixBnPHiNza74HeYQIcWvexEmHJYAIVdqx9+13HZeMJK3hTWqQsxlin
+yqT7j3PepoR009CIV8OphE9ZGQanjsv8Nem46VPceXrKz8YmRUAJhupkwz6OomT+JS0zl4XFXAI
ND4P5NIRuOr3Ke2nBNprzn3YaiLlkCZC37Slo+zcyhvvOqvljlFoKgImhX0NCkO9+KVvLlx6ezdu
uHurKCeuAMCwnR97HYYEvlDY0p6tdOgf67L+YU8E3a6VJUif2mOQMEd9jxSIGl0Sl6/VoH4iXx6v
Gu6Wi5KrwzZ1MpANTjoaJ26xDDm6r+8cqV5m+zCMP+MUghLf1Un6Wk3/J4xEXuiImklp9KVakGxM
0GY8bcoxMx5sRy5cxBOP7vglRqZyzfpgn0D2OaMz0FZcDGLlp4V20XtDWYGjcLAieupl3vTTo4Fx
aZtrQbN485wueJw3iL+Cx7pWdkkEd6mf9ubjteF9CwGoa11PrUzn9jsmoCqMVrCViIXWlhyDVeQ4
6XPWQoeI4+5h3hvrgqzKplVO825TRy4maaEfmkHET4Mh1rSviJWOnPLcJap1L/x2O/hN8IpZTFvn
eP8onmEFP3bhDdGMc5w3xh+PLISg25Egtvm4GhYMlH886QbUdPsh3HVDmRyVPkiOVZyN4B0riptM
QyVNHG3f2L53UNW6vbCUai/zI88vohMkyZXic+jP4/OThhZEW1cUtzSptyxRScStb11ny1vJlGcp
qP0Nuf9Shs43yB1xR7qj4Z9RwuMjS5I1nejglvV2tBpFlGzTsg9w+frrgHLZu9I2JOEGUJCWLGeA
9mS9PKoCBF2tFe+mq2yK1HnV4f+w5CEZqzKt4IaNlFVH67PYLTWdNC2nR2jc5uFpLGykzt0I3SBh
+cwcYIEjEojntJEAEdadn8bPrjKU13igHTjgot5h+WmWrT2O62ocnVNpF85pfoR9aSRt0V5NOri6
bgCOO/5ZBCF/5PzQTuOR6Tfpg1M/IbKz/DD/fQQtoX8a0g15Yx7eoNZ4jSd+iqEmL0xv4qNnApWb
j2tMZRY69KRrbADv4pQCmoocjzj64FcRBEAkfPBCk7A5uFR0nYVFetqhwJenQaBWSccYmWRI+2zU
un32FbdaV3rqLLwC5YOf8trwJBxlJdZ9mGlfGr9OyWqwiytcTA0pBv2lrjwUqo7lpei+YdHdZg4T
g9SuX6oszXFKKcVhvlDLlpmPxoXljmsK0KSmDEZ1YtnzqzPK+tHNbYjuqeWfu7Y0Lw3s0rzUzG1Q
OPpyfl8ECcE3xyt21uCmD/M3g1y835QGKFQqBPDPSqkZtfMqWecDUOzB9AkCSbzrvMkIene9l9gt
xjsN8PqRr/t63lPog96TIduodbpR8mA8orawrzis7Gvu5t8KdHQLn9LFLkhMd+cXYpjoku6uDzse
0Ulf+dP8yPaLp9xN7X1FLXIxTLuZlTcXq6Ocrg2euTRawn5T7h14a6FgdU1JSlRUedd5g0cvXltm
wiWhR9HS0nvaHEZpPzYkHa5skTUbkzbftXLf4knLQLXy903UV8UiHeiSDAQALG2dRbU1VlDoA9sk
OCsi02C+sEJLj7ZBLr5pRACvNCNokqVdWurG8fISZkz+kDtDu6VF3u6iwdxonRViyVWwg0c5UaFO
B/jDZmzAvJ8yNXdzHK7Wo+IMKsIQFR07aO6VW/Cdt5mXL8NAaUmmGNxNUWHJySN9gWghe9P09MVV
6uoTwMvKt1xtExeG2OtuECyHKnLOXkHRhxIawnwnfkN4Fa5qsGgAogGzydboDoPandy8yd+aoYzX
jat4+2zMzBevS9fzcSPMk02h+OMubmXwGqjXrn7yx075zGUCY9bW3sKosZB7FfU96/xw7aSmchk0
i8ACxHCHYHSSU6km1ibQ9fe2lA7TzbHamtLDpglo9DCyyNzBvGvPmY7PsRdV+WiIKAVWH+jPao1N
3KR712jBvddY5MJE0y+y6eQu7/EhFEo6Cf5zdSPzRD6yNnKX9LCTLwmwp0Xidy8+VPF7aJKNJxvH
XzAzbNWwmsaJcJUNkfXZSf1JeEH6jr5NLkQbeC+5aaHmxPFSGtZLPBIr7lu++bUG86fRxvAXKJ6I
C8iH32zN/BYmav8lrFxrKXnXzpGBXTXTk8dKJbF+UAZlN3HzHudNXekskWu93DYUlPxlk8CNV0Au
rfHfBEtZUe0Be1ldvCGUF6oL3X50xydn2psP/blJndxYx52ON58Loc9QDc4b4rSSY1+O+xG/yx53
AoyI2mxfeyNgYliGH5VCdJ6v6fJUdGVxVUWnMadDeiHGZt/UYXeZh6HIkt2FJf2LTsoEPLxCbue7
UCjVaJ3rodxK5hLMHtgtp10/LU0Wf/TOwtKBEFhR4O3rXwGn2t+sPniymk59KxxYOsyz/CfFa3n5
JDTGGcljZtf8/mg+Ztqiu82P+lAJWXgrcmcZLZ2SSEsvTg73INXK+FD6PcQzBekCShn76jYyW42a
Er7EeYpNwePPFY16DDvicRdFu9Ctdv74GghSyc0w/PpLGSU7p9XRhlrKtag1LleHMiAhxswoB/1Q
Dz3gnDT6ZAi5l4w2X/qyqdYeFYoThpHuZDmVhKw1hl9Mw75Th6LXUvVIZyp4xEAynksSgbZMY7sd
sZoTVMr8kBGK28IWr6Zed3d1NLKdSZ9ry3yheDb1+Hk+wSR8ZiHQMd/aQvp7YQ3hVrPq+AgFIlwo
DnnmkWHUDHqWfA4teUDfNLz5veqtcioE348nVfP9eFwUP57/x/HA/dvv8blfbes2bTYYprsDnf+M
kmvrPZcKldmAquyS5ar3XBhS7AYJG2Z+Vqa6ss1rAGsUL73nkQbAto50/FXTbu9pQLNTh8LytFuT
oLzGKYomwiKAuktwijGTdXcj0+SlMXmo4sBl3mDooL2mPVIF7qSRzzvz6TCNbtCamksz/TCMBpCq
dlLs5zOqsGk3ceQT3z7lKyIjeqL1K55C/5yw/HycvIJPvdKm27EflOWfJ6S5ffH5E8/z6XUossMQ
cmuYd9PpVxS62SzUcnSXphKw8q2M+mbnBtygcmT9Pu3OGyNXj9AGrYvWRs0ty4lzaKnrYhniDBkH
wTZ1FQcOwbBqWU1cQgq6VyK17WuVY8Ct+gpO72S6mY+5FjNEwTd8HTYOiDk/burdfGKXXVItqs7F
WFfngSG8XZkIy7fcZd/nJ+ZNaGJuVpzwNPGszkSWnkyfpZ5m+vmTsDE0qn1nroWHkM2eNrESRkcN
0OkOlT0isE7bEdzsv41e6G+IsFV3wLDVV0qnSqoqr6wUsx0+nXIzab9e/UTbKK3nPfsMkF5XDKv5
y6k5HvcINf4V4pe+61U73czH8/TH44hS0w112PHtr+fXqnjtU6BELCTrZ8f1zU3fEkVWqym7RSq2
woy1VZ/6zfOgjTD+RvrG87NkLUBzMKlQzj+rtzpS2MD5VeOFrhpujB852eJaVL4Lh34DNzMEqwA4
Hw1LZui4OaFplDePFdNNoKjYk4dUbZTKcxejOVB/DMS7U7fmJZGGfKk7sRNGEj75pQ7yzkMjEZhf
LFcp+GE1gPrliZXRKOm7h7AogFq5rNE77LSoy+4mABn0BNDapLOf4olvnecWG/T5wbqHjH3LQOxz
B+e7ZjDyT60c/QQYoNzX9OD3kMaik9QitGvGRPnI8m/z8q0T5k1oWcFsInl0Bsf6GqThOyI/7968
WGqaPQYdKRdGFDz0Si8fsyGtLi581O4lSNv4tcor/6DHvrailp28anGNmqyL2gfiTF2MT2RKUlZw
160XMoFX+v7QulLdYg7Xr5VqUxMHLUqoQPwFRBM42kJf9LqpkuiqvpuiAMEey3uLFWHFgqM8uGSV
/sptcGPFTnZPmtq/Cpl+zIdV+CfbIC3URd0b0RLPLMo46NLUmhTULW4jPoJCv/GGlc+ByzirDf07
RbHk5pDMt7CiMPuKy/yR0Z4IW7P2tx3u+1vk8WmWTSH3wourW0EUz5gxQfPhCYDi6sTLoETjOqf5
Sdqvt5Ysh94iCigtnpcPc+q6a5FBdTX3WY80Q6JsubdCme3C+tiC51iWIsy2bUHLsE8RHptQrHfC
VEIgMsbJsOIv3hT0G001/NzrxNWvg5TsmCA8VJrzkgaKu/IO86dpGL1c6Vnkr+Yi6tToWDZljBjX
pf2HyrBDwGMtFCxJJ3hgJUJRRnzUd0CUy8K86BERBjYT2ZXVDsGOCdDJjRO0ZJQ3CK9MbM+4gEwm
bkdT0nUloBY06lmLTLGWQHMXfGUH+M9Fg9q+O6uVv7cA0pBOhQwcTMGBEMZ97MRrPUhQ0HYb3trm
LZAGQExi1y+wkS8NCUYLlqHmpdYabe1Cj0CMH+1a2gevXC8k6HbhlTDVtUQBa4CUI3cxs8Rm9PwU
MBBKZk2T5k6FF/3QGY0JO5h+SG0ds7S4EQShn9oq5e7QTMqTwfK2lULUaonOhDWcsUeLgp1L5PEq
xa506mrjpQsbd8u9Jbrrw9ZF0vwY+tGxn0V2I/wqcBww2kLDoviW0bKauj5VH9nIvOkCB0V+njcI
QU9Vlwo4M0XxJFzwMW7PWkZISB11rx6m/xY/f+Pt09BqVnVkdc8CbVlatsC8SnGOrUg+iFbnzVMV
Yuim3elJ8rvb84g8Fm38Qxgb8qEBtwCAy/9gBshdusicVRERU6mz0p2GVT3esDvNhlsfc3znopZv
ugeRC35WqidpZ82xSDFNqo2E9z9E4mGkqLNUbMXfdX2/ruZsucpHNK2Iq5oMLwMhw1jiO7nNHe5C
CsrzHfgOcx17iGwkIxBdNMY9Q9ZQSNpnYcTZ0aRtWXbBuAZN6pIroGIkFeNL0zawN6tWWVkOS864
yenFOQVKrsk7majlPYjS8lJS5RFVI54q6B549LwToUXGXSGcSLZcQYtehvXT8Olx13zytcg7qZ4q
jnnXkuA4eu1HRBao2WX2XoVOEQZVjNsfR+dUxxYqxDu7qnPWOem6A1F/IiDv7A89ayZR8267qILM
iFmwEjxxa7WvJTozUtSIiFRrXAbC5WJ22myTZWADyjQgbk5vF8XwlDYVYVr0i2Z3NW5MBItd8sJI
wWtWKtffQYhzcIxenPYpSHP05qOH5toPCKwZbOtFTIEl+ZT6AsqFy5O78nqMKUNjK/LXdHHDozc8
xqbg2m0R0V6KprqPwMYWeafaJ1+UzjYvoxyvSfwZdLZ9nup8VIl0+utFtsFlFt6LsbKpKXyzphw+
objlVsm4e9BR1reEoAdMNtMptZW0kWTslrSO4Q+JgrLp1Narx36r0Hi+uLn2G3R5dd8LZbiIgfiS
xjevoWYvB83Tj6UC0Y1MJCAVZPS5xFAQY83HWY/k1GBXl52b3n36Ijs9NogmTIR1gkDwXgSZ3AI5
UqDT6/ARg57aS1jExdKPVVbGRgWTQxq/UmsfjqovxMrMTGyriAzWYZWGXK3Ni42b6bv07LsUzQYq
SxXqQKyU+5BGIOft3HO2iqaltNdjQTmKyg1hNwOgoJJCY3U1NaZlE5Hsix+n5oI34YEUdGOt2Zmy
Cx0biOqIJMhiYif8eB8ppEr2dvcZi4raVyvoFyqFfvRJmVgOQ/2MlzTY6m5RHYLEGy7+KKsVwlpC
AByt2ooJdt9rBiNA5IkFaKnxaKfmm1fiE5lDGf3B/4LSqMBxXGN3Lowr3zI6kIq2IiKgeU5AeW4S
zGESEeQNI90CJXJIf3FM10F69mMzXGFKzbZqQIt6QNq8HpPcnngU/sbuaB1RRu52GCtILBCGt660
NlxEMmu4s2JV7FA+eGpTbAuBI6BHlGKkVcmiRBqbDlrrIg2z+BAwwMKoKO+yRZFJw2ynjIOJXT4o
Dhb1e3J5ur1dhde29Xb9YDQrsxJiY1T+JYzxAbleQfxmlbTkpRhPSZ19KopaUGsoJ+WofTcTChbh
kL0yrdAWfUddsUIRn+dxtlZSUEdBfA4cF0wibCT8cwA3FDNQVn6E+N1EQXfwA1fnPeLdCKY/wrJi
/9QUxV3BJUhufPU2D7lVZUVrH5cho0e+z1wEl2YZEE0QAJZs7aQ8S6XPqPO9WR+e04+PGW3hxHf2
XpMR0SXt8mlU9ctjm3ZEgyAUWnRTadhVzHwLBCZ4g5ur4Inl+9elinpqYjM9KVm0clo+fk+V0VOZ
Zt6aIMuvctTxjavmobe1rUqnZkVsBmuPmOi82AjrBRU09ThU6kvZ9BY4aobjoinMbRrqoC4i173l
gaAoLMd6qeYepXVNJdaDRfU2Zcq01ckX4VjPHNqTbykonoXmGpRubO9ZJTCLABH73VHK5imWzqsy
dTBwPwRUIyhFDXjD0smhQpN4C3CgPumjIUkXtgEE5JT2qorZn1clFb6WdFl0tkCn0jrPELiQUIxK
S6t58LylkMOvSh8+UFjmS8x8ZKdpmXKJSCOeK+xtRI+3hsJ3bZ2PYqAx6RUE6cDs+Ron2jsitW8M
iMZdlQoiBTQ+6AkI7pGadQldXgJtk60ZkzNjdKiN4Veb5DQ53ODSjIsgqa7hEAHSMYd11bjMr4l2
XOpxamxyYneWam3gBGTC1/DT69LG9Yk4K1uUpokGoxLFo2WJZzpLW9slKZtZBlKeY6+LBJZuVPzq
B02/GG39IegD/0QeWr7KdSlXEU6fSpIJx994KJtmL+vCes40ojB0iHhl5jUri/EMnKJKapQQqVzr
tMUvYdXV6zTMWyDdcX0fFdLitAI0qZ8Vz/CPFn3VtE/zd62BvrPx08FZ9ZqurLXW0Z8CPdafarIk
zdEN11Yun73Ek9fA1NbSKSnSxB+sUuQe5n98CeKwWyH4DF+VOD45dXyFIxMsg9L09h7635cwc7c9
KFfDjYIrY2UIOAsRNl2ZdZY73B0Z0ld+77q/pqPs/i9RZ9bcJtat4V9EFfNwC2i0JNvymNxQcdJm
ntl7A7/+PLi+qnPRqnbS7cQSsNd6R+IZrOm25KT5Q+7LcE11Y9/Xiscuj5ysHO+it7KXZCT8w8tu
y0jE2IQcOh/ah2wytZd+yunckvW8c2gbMxK0OYwXXFceXT4BXCEXhE9sZpkf0y0mcMLEeNQrMIAB
vhD9xF1Q5Pw86und9bQlpL+5iEVntkReNskfMAmKdZzfimDutl2JQHTGt4ykrWs/sFI4syAxPiEE
bD64sjCo3tMjWXXNw6qc1wT14HF0/A+h3N2PAwfYtN6VRORES0njB3EI4pTUg//hVRoBKvoILaln
dxy0iRNArWUA0/j0TrzXxrNUiJmkbbT/VENRcm5RHV+WbZjyIHxkg8CGXmanRK+4ZdBBbx2+njbu
J3tA/69cYDpE/h9oEP5QLGZeF99Ge0nhx3HEBBT51UweJwAAxVh84368mHZi7YYsg83WKE/wusCN
ncFOOWD96nXJXTIxHOZ3ewXMM3yqyZK7wcp1AkUncqMQ7Rdi6PbiVg6qTn2+8HB5880iiUB4fou5
oXqrfVAC5GyeV1JroS1C7Pd5O3VnXzPzXVZmh8YW/8EYa5Hjl8Fu5fjfZ0H1gAYuCJOGFBONsQ/z
c7mHGX1c/RorW7JGjTXfOV2LnfQrzq6pABYZ5l1W8eQuqyLZKReTk4LDbyR8tlOrw6oJ0ELhjX96
V33UQd//tYFtRrlZOsdXpQ//kd8W7O0g9c9ZveCDgXpFiYfOjY6YX9KGjg+WdqcNhvWMEryIHJtx
IU3ns0DxEfW5fCYxpXxYeVzF2k+/OFmWjmx+6RUkpsvzI2iS+qUq2ARlMGlR15saM/1/TTPH41QU
TxaDPR7RIdLdhvQz3jGmW7w5iBaGmXayNLv3dGfc9dEemGs1O9L5e0VzUz1NalzOo17sG5BHEsK6
PtQW/aQZyyuIDcnypkthQFu+uwuEo2WUXphvKt55znJC2di7UGEYp0HDeihwQL11U7ojB1O70omY
YS6NS/bweDPjt1j4D6kwD5M335vVtA9Gk2EQLwEKppU5ZbRanLsLv1RZnygwtVifG9JJqsA6Jphn
Q4/k9Zvu/LWa/3QT33EwTOtTkFffTpm+FV2nLga5HKGY83bv+yB5yJLdL863zGpr1mzSyweGY+rq
3YNcZxGVgv+SwnMdQzbdEqnmjrHKjGpfpOoTPwvR7rp3tEjFOLpa/Vysafu7Qi0QybnHc0Q+cWhI
qi7Ftjw3vXcbMwKtW+6iuB2XyBFtAgmfHIpukFCDjTpR/hnLlFvfcoxPW+AASyXJZ5N40PP3USNu
fTFXTkJfu/rKyA5irowQ7etVU4V9ySYh2OPa/FioOGvJVtMTmkE4Y46rq24tcl4WjP4An5QS2a12
E72dUTHDWC1rrVMJADSgAhvMuu8mMr5JRmIlLc5WpwgH8ooHrWr4S+V3Y0w/RsP4aAMX0Wu7Hmlb
edck5FA5GR8SP2rMqbG8dKTiMwDTXgtByYPSVlfPBPVlN3djzxX/UNm2MU0MBYrH6uAKlzDOnAZX
rU/uYgr8vVZMx44x8XMt7ahkllf4HjjNSL7giZ6jSCHCjvUSDovucCv9jflKkUTEzxFQdjMHKjJ5
r9csCCJZQItK2QcgOS7nbgK+Y6hd6jtpvNAi47nam9UwZ3mDOi5lX4aEsdLw4yRf9hDQb5SUO4Pk
AgQdIvJX93VGPbl3q/FXApYN2Nr9NoaBRxuLwCz7DulzWkSGN2AHS/NbZSBIaTXGSZcFPpkLVAnE
mzBHH2x9nqM6/93ObnXpXNlE3oTeFraZxcWu9N2ijWZI5cU/ox8ZvlyHDjcTilua6anxkNA2KHvO
dHUOBZmdHCd0Eo8GiNk6o5iDjpKA5aFsnJfF1Y5rNs1n/GFJyOjxwEpJ8+5s77PF6whazu5+0L8r
isVjkXwjdn6tpvlCNau5Z9l9CVbDPF68KuAEH9VrzXGSbyEJS2aeGXxDIu7qCy3AnC9Aea1g4C8n
7XFsyodBtPJF9V4dNUUnokChkg3IKwwos1UehdSe7jw6vj/tvDx7JTH6OLl7SPIdETBB7C7msxz+
9In9Sxq6GY8ktbHBpjKazE0s2VgOfm7Ulzyalgfi0/75af23n/PvNPhKjHQ8VYn/YuZtTueJeR88
J48CDDLRQKwZ3y3N49lPP2mEAJ/k7tnK/iIfL3SMoJGIl8yVcZHq6WlsZZTLaQiV1ZmnMgH4MCgj
IE6wOJI8O750rL0X67xYNeMJhoWTL7doW6/96m04wSCYyam2y7tyq5SYCCxEU5ccHOJhant4BVZ8
cynEimSQ74U1lgcppoU55xdrVB/qrgGkz0wUlgHye9cbduVSyjgwA7yaxcUZJ/VOH1RFJsVYxvY8
/8HJS0iQ7yaRMPSzpg8mHDAnpvzGUZZFdmo9F2oixot/NFe71YSUnkeeJKQVWSblXMl8SU5sYeAa
Ujz0UNu7hmiVsDxoBZ8/LTVzCCVAPfSzz2l1q4XwzmuHak3o8GW4mIN9lhE20gzFGOMLQyE2Ydgb
RtrFcE70sePOCG5qiluxaDkNcQQW5Y7fWFIbUpVXAUx0SMSvcdT6uCyD7MJVWEaFzD5YXXUeeHO8
aRsI91yP+UjwRhmoN/Kr17Po14sJMp/gr6YhSXPooB7SB4P1L3Kx7hkexTNmy4DFWhI2Aj2rAVYQ
1VuzwqC6E0VM561t13P1F2DMz8VmiZo775Ue3TBAbAAtLc487qGvuP2ZJWewjqBPT7LaMk1S+70R
NMkRJgqiLMY7BaQ3a9s+6ZpAqSmJaySdd01T0lGS9mwUx2a1PnDgNiBpgKVi1xk51yrKfqR0JSU0
SD77tYZQkLS1j0vzkQzXJIFWNz2aF5q6zndYpZvTWFBUQWAMaRfteh2cortkjC5SYe0zFLVtDrth
LtM9Jo6E1Nx4sRBQTMsJ6IWD0Ge+A9mpLigDmHyFe2tEvvcb77mmNOaxReA+t34bze1EvHxJqpCj
/aE/KGy4N4+4RFjyAAScYm1jj7QKY7UtVgn34q/ZEcFJQstPKlTLLn8qeCI8sLh5xEnxhOdxcCsQ
p5I0Z4EGBkC89uO6yuCBQl/COZ1T15b8bMZI/JiOnl05fF6mGVqOt5yBByvbmx/qmhjZDAhSmMv3
2qwMD43k8x2+DF/sMg99fBJMTcwxaaXZW9+T91MYFc7lvP/W1cLTPc/xS7Sh3tgkQ1OPGOUToQ4V
dZ5mReS6cXJQah9csqLANSAU5/aRpyvC6woIIMk7ekZfvJkYBU839JMXnLAnJ9HIrRIa2vRJLisF
E4iM8EwjIcm5BgK9eJh6vPcEXdCS6RKuPk8o72rD51YcnLhu2QZzoqYM8thauP8t7zceSm1v9zU5
czQ4p8I6eh7p7NYy2x+6Q9SOg76N+OSENZuCNggAouZI/pnp9iNQBFlTVlK8U89zbPO6l/Uow0G6
VST0bUsJ6I6TK0YD5MokO4IVyhWOtdkacQb+2Dy4DhNFWzRrHWkg2rq+tvAJ52xzx0PcTg8uywNG
xyet1CeiJHW2rjY5cUYSxpv7n00POcQNDd/j1+RXd1v8RnaskYJk5BnFc+bLk0DQl5vGV9481i4x
E0p4D0FxRT7VRE42uuy0RDQi7IyzEtRxrZY3rb+YHCeX+UBAwVu2kGyEWj+PbKwuMXjLY5oqxgUd
iVIe1FdAiIwA4SAL7UmFNfbyQTnP2L7NWJR/bJs2IlDMUzoaeKrGF12X98FB0jtlrH6dPe80RsRw
Fd9GZj5nlolgrtO/h6JJD5LA8u1HgkijZt2NOR7+tWl1AeK81n1wkSWZDACbIKf1a20OXxmnIxOV
f2G868OqTmLlCg5hbJZKOd+Z7LlIpgF7VnoO2gFB7FpGlCGMoTI82i/p05iRQcT0QLyipD73w64o
8wLRkPjCWvLNp3uYxTRBHfAwVjxl+9JOGKlzPSQJwQlrtNmhbVychNab1HMo8XLXX50zFAfNr26H
tlZGbCfely16YjCSM5OeXxzpIelDUbxzz3+W9D+F5Nw/NtQ0VcmpmoLpoPC4YI/Of0Muwj6aRFEF
+JLQzhAXaMkdcT0LM2vC9PXzaz8vwtD22DQGgmqyX1Yv44ST7Nz5iLDW5wLx1amzPEFHzOjw3KkJ
hxeBfdZKfLxlMoidt1Xkkb+OBiMIByEwd/gz5hfNQvzJFVNsruGkWmTUU0ZCVD0uPpmcmayT85AR
vZ6nHR7DwCz2AnI9BL/e+CB1GqbB3ZHo8J8x10ByGaQEp+1SABTKaKAJYppKMFPBCUO96ghSPtV8
Oy9oOB0EAVI/yUQk5QywcJIpqeh3AyQ1EH6HmN1R6io8qzgu5MiElmak8Upxy56UEffZ3F6QP5Yw
rM3mo2mD2BRMEnNeT0+Q5RGin68ir8Zb2oKPmESU4w5iBy306Vl2D2RKy7tuaN1udhZvZ1pj/xKk
/L/Mej+E2MGucTpoQgczLuyPbNBfiBm0WCeK4Fqy6LgVMAFtGy8/L2mPFFFP3V/DCAG8il6++Og2
0flhUDEWF8/B1jDli1yjkTm7mEpUsADLgDpLd8KpIPZAqeRj9fPuDGcRIND0MwyL5msLUc9naX/5
Q5eeRMXaYw7648+Lb29HuROIGLznI/AzdPjuLImQsT/1uajxRqknLHRlrCWUVRMqicvAqx/kdXZ7
/zZYGYmGtC3t9Upny6rTlxK19hnZd/fktwlCQJqEcc0fdRtCR5lCi7vnZIbxJD6AtQQhDwpH12Aj
B/u1WxDJdRmOcnH+NAbaaOndcOhy/+grAeNBS6xwP7J0lh/ED4rb5FT6ntAgxOv+cDCUub64xZRH
pZv6e2GPn97qj4ep+pfBHx5ru6XmNc9vZSLXq67HWPyp7jbFo6J6O+K7on2WKdpSXRaHXhJNSWYG
18wpALB6oHZhAOijxJrc21sy2MO6ZQsQLk8KSWKPpEk177NGGj09bl5IlGZ6sAHNHtO/mOgUnSF+
OAUlU7zQuGNIGw9tv3rL5+9upm4K+cttbbThNotYa+eTVE332pTtW4dKjgyhaMA2dm8rGqHLsiDs
JSfk1O7Og1XUVViN2q/SXT6QaXVRYg82qcI5uT5tUZ+SpWIoJ+OlhNapQ0Y48JJOAA5+rEGHVo0Q
kFjm3fei47iyEQbelnrJ9h55c0/ar8oo/DipzPVOUW8ej1o5xDmxVMzXIGtjnfpPlQa7A++KpmdT
dZVIGCML7dJZDY521jX4iaWFj8s9tZzN5tSglIWnI5YwtW/ZTPXNRF+4O3B5tLngbkU997y0oPou
Nue/SS8Oyew5n47FCE3eLo+XkoOVPdLYC4pmo24s2j9UFnGQuU8GbqMdEXDtHhU3GbGGLoiw50o1
vNQ9lNNiM6V72kOdQ4hzfFbPUo5/00L7u1Y+wtG0K0/0FtwRdX/oeKL+kZwVqq8UbPi3181vCuki
jEacGbn5ewzGIPQX03vxm56nZaXlN5CT7FR4JiI4Ld1bk03p1+BYu6Do8DElAfYoAtJe8Z28bVVL
GtH2Fz1P/8Om2d3Fwhtl1YQV+rp+9Fwbv+44eMRPWX9hDuIpWcp70HYdxGElkMSjKkXgfubAyAAR
W/U+Kv2vmoz62xYEJ5fBv87rxpDTHCGrMoDfWkfbzY1LBW3euw9Kd5BgtNKH0ufROou8/mcjrxRA
DSXalin4rODAPpqidaOZsH5GwxvTEijU3IOvV8FwdKCV+RN8eHuC4q8u4OOuqKX97mXpb60Znf/4
NKPVSgiWG009bLT+hQy96jAwLD84pF8UGsN8hp061g2KDnTPas5zK//38v9fshM1O0euyLpy/Quf
T7qfKS6MHfAU0ilm4zWtGhJHpHY3sFq+JqL+agWOhJ+vjLqwIqVmyPAieW2RRr2Ct6170yJ6/ufL
ROAzYKanKXH73aZSUYmT55oNyRUNdYriXnMPLgoTnXPt8f9fuGYNNloGVA3m6efXZ2v933/RplN/
E9qrnwf7vp9xo3VfQbcdu6R77HvFxdw4S3OCxfml2SOexDWwdnRztReztpoLlYl0AQ1YaC2iVMNq
bYm1lAAY3axbPNwL4iqtnDyQxSE0/efLSaQJ5raM34YgDB6QS3HuzM3x53eH7XfzzXoiJY4b2ylI
Zm5EkUcFgQLhAq66ehtbm4q/8ySCs78Evxkhswd8gNHWNBaWs2MfKZAmuKv19lYwvNgoWCSUZGgk
+nfiNpSirX8r7u+wDqad7BUhPSQZsnHA7FfxWmdrWDr4zdpZsb8npBpDGY3IMBCRdHs5F4/Bol40
W+bXebTCtVzefZ9q2TRtkSL67UXLhIw8rUBfaJVflqbd7KbVz8jQcapGqDKS3WwvZ57vKpoKqlL0
DYBICF9Oqw3oqvI3Q9O3xYWnNiEQEXKah80vYej9p2+CsQFlts0zAoSS1BUrpLcSV+bsYUBJ31RK
R2OfaU/Teh0LvnFhkVxer5yp67Scfeo8mb9Bf5MmuDjBA6wprlurfx1Uvp78GhKuavp/RN+nob74
w7GYmHWclJJO7W7N5mniCHVguaMOGg87Qv7PWY1510njUU8meHOXyLO+ZSvtpovh6VFRSm5BCX4Q
2DHoK/sPYdtKEbqn81gZMLQMbi9/BTLfCQWdh+N5IZJK48Ky2yvAdvkMVf2INGPvG/1pmZ2T9Npf
Zoof0+rHNISgKqPKxn2bBjFUWxtZbZdHpmnOB2SbOjVJFhgo1qDOMNAAdcO9xhugRIf6jh8fqfAW
s1xdXJLYuObfHTUhXevs+/YcX0tGy4TQySpfjp2RgnZBAiDFCB7NXr8PM2etnjh43hGUUZgKQpfh
I08w1u4wQnAeD4hGqQrYLdK/0jwiDz4H+mRYxs4eXIfeNBzUAJeKerdii/ETtF5haSjXkJ89g5F1
3tRgE+8iqooWS8TXGYSBNtl/V3PZIzdbYnBnBywVka4RcDPoSRF6wi8vSgzHtiK+za2TlxlaMTFY
9TQbHV+5VOelIqC2bowAUBswQmRH090uprJ6NxNGBZfla9FJlmjmvaaLpwKu25L6eXKWW9O2N7Z+
ssXYpIsq3a3MZnn5iKn6z8K+mhv5PztPHi2tBXsoBJANFTBbhQSksP1JhDr4trebBlsxcidI7flM
Bm693ZDTJDR5YdlBhOetd8gMWYdM3Sz9mal2SW5F3ja64EWCYRI4EOGX9Vb7GklVF9QRc+maJ9Qs
bMhQJ1pDmY3KVCj6o2FNmP8He4lmA5THJmYJn12ODLFe3ZlnHCOQMrMDCPxJGg2b9ZiOO2M7Kghh
wOMwjw+OayVUK/Q1Ml56frn8CPkHyvO3WQUhxgFjXuyO1MK5AzVBjJMlLsy+tNw9u96qsSg2nfGZ
69azSnGwdjhKwrlcTkaH5E1UJR0TWD6U91wO7SYuLopwrPrvxgvAF8eLmy8vlg0UZJXaW6Gq33BO
OZ3xJMxtszPtO/VuyRvQtew/Ys4BJQv5Ucqc+W0l138qHmerVWdJDWS8GSkIIMqfiSmz9uXoIiHf
XkbkI7HV0cMezG5GLXvwNqoGOiof2DhMDAZNsZ8cftai8HjglM+Np2HQ9P6ZGBLnBsaka+V6YGqA
v1lVESsYkVo3MaRb6EO0coyWvkeRVbNMGMawd8lFi/w0Y1c1U7WzXXkYFvOTLFMV2jpAK9PpRLVb
BwBSqr/CyOUZI+13CzNuV714WPL1o0+mLwjX2LeC+YAyrYi5zasK+ANljvmlbcmasuLmK+nmaCgp
ShO/AsOu/lEWTzbVtF4Mg8o5Th14ruFJU9A2jTdBn3jFUVEJE9lvbCIi9nViAOvlecKwo7fAPiCG
0w7qQi8Hk7Cq/pjyjmNFpD9Rq/7T5TIdihYlgkw/wZhfh4C4Gd6Kgh1pZoWWfhCWG42PF47eV6s7
eVt/vU4KbIwKfgpZkCDhMhvOtzf0oz+z8yi/Pdb68FHrDpWMApTEB3XrCmrKOiQilbErBu8VZX4s
cZhFBVH6+WzwRJ8HO/KS/KrNqP7aXDrxgjSC6yiqLZ/hJEXsoqM1nqtpy9htYz1boTNwnFESjje4
C3ONOjxz5j0xe2SEsISgNO1S6UeHQMjQNWWUUve2BjRJNZP5jt8S9sH52+Vok3Q6B3dyudsIRAlP
GCIhkpb+KnC/dr6j/XkQFUK8kVa5efL+cpdxOuo9oO2IMF69VFSvRyu3AE9nnhHkIf9uEQXAubcY
2vjLDxMkb4IMrw5Gbkc+S6uTEdS/s3Nz3mKzoNGA+b4W07pTqx4NhTnt7HxgshUpwBTHHnNgH5q+
9kHAOnKOhoG4VM19RSkdwmyogzG2Lrs7OQlm1n3n/JXPEPtAEJSqmklE3OkxhSTet8ZyJvm94+Zd
cZqUKj95WXOyJcMWigrKyfL+mFeIRRNOUtylcdqvtAE563joteaZAH9xCGaJ3of+BOO/QSCgMpvY
Ia00GrNRoyLNueCERl8zO/XDSvgD3ER38rMBj6FrASmcDJcRjuOStoKMj2WlDza7ujM/Z054Mbdz
v9c887dCz4dttBp5mqUHEnChEep7w7B7JBIh5mHJ5+omU4zWD7VHKJR+6Wqljr7yV0R9NCpUfznF
72lasn+he4kbOsPcNHihday6EfL8mfsjCdFDt01IF+oVz9ZWKm86zdtQynu5LLTneeMbJfe4Zx34
bVoi1qKhcNMS7ZnzdFfP5kWvxvw60umo+vE5qxsGXNH4+9XBSaJtS4CbqVgqnYz9df3d8JYyi/Ow
kQb6cr9ClUJBTu80xEkOMHT8iR9gnSM7eFKTSpOCbbBEMRG0yMUIfyTuVrDVjvbL4nELtY7xO0mm
vUlyKefHbUbeGVMFQlDzckiaMT9Uj4bRNyjG2a8NX/5LyxzfgJZEur/E+jJsgr2nuivUwScPY8fa
9aQnqAFT69ymVn9IaKlU65ycASOB/0wsXJWF1aEBBn+xvMOimBJt9FW7KdsVrXZqXBvu0R58GIDZ
BkIf9kNeVUdhNC9dbv2xJodxxiYasSQTAhiY7thhbw6+PNp43dBV79YpacNxm6Q99+CMSXHqVMrt
qr57HVuNpTp2tQ63qfVe2PirMIDs4YjVqZy8IBqdnuOWMEBKZGjWkM1fBRrCPOSBzy7lE3ozi5sa
zDvlrdknEsNW4fSnws4imhv+NFb1oru52PPDRq05PzOA/zOJQz5yWO8J1g8O7GbgNfmfuh2vBX7H
0PZkG/aNg429ru+Lb9Vof1sQhG4B2cdlvVP+J4Tjr3b8M4vejzF4vnad9zC1FMtZHJNiJaB7SKl2
S4fpyVPuGlflF+z2XjN9tPaZ/csbsVIOK27slLay0E6re1Pidasbyzj6Lkq/RXLbORpmfbY2lHcv
eV60J3QBu544lLBIKXrdLKGb0h5pWKMOQ7++13Pxrc8nRvlPVmxUAEKPOypFQIb5yLt15GeRZVy6
BCM7QrsOpoI0I2cNYQLHmMOgdi5AMTEX0XpJHGvlctcU5hv8vB1mTvrHmlGAZ/PWEzEyDuNzPplU
ZLAGnukHZEtIEdEEv6k3RTgRBK+eC/xLuyGgb383pPm58qOFzJNMCfz4GrJ+skG7F3x2Q2SCo+1d
bKv6YoPSVat/MLE37Fp/1yn9asviPau0LKLNc/UTsCVKQ+PSYJma8oGLQI9IPH6uBsIoqZrRNkQU
AYNcaSbuEYSWH4vCmEt8BSdLoWux7D0uAJ3R3daP1DK5T3VG899K/gX6PFfTnujvcc9jm9QRgl/G
xZTqK8FlHzY5J16xlkzJlUs51HAgldUAFpU4xrotLpM/2ti0vlj7zpVtIyLt4dn1Ozhc9+B0VsBN
jGtr4Zql8EiSj8ApCObe8gjow0w9mTO0yOL5DLB4B2ObMihHM/4zFUKB9qcHoHb2c6GhvEnLxzVw
SyZJp480Wms9IzlopZijtiOfEdrMisqV54XkcypW7V9uBZt8rUS8CjAdOTyBD15Gsr0/WpemfDbw
Ih5bzXpaiNJtqmrvWc4/BlrGYuDnnZ7ND5NWQqpaOvRnkOIDWY1vbTHo2G6bMqZTIO6V4iLS1tjf
JFK5Yf8mXfVjmFu01GUHAma5x4nNdG+o4K+p97d10hBviL7Yr6XVQoul1d5f1ke0WsRPaKK+OsGM
mKgy+9AyUd8rWa4xMQyRPqzfpZ96u8C2Tp772Y06cFbgg2J4dRDxTJVRiZHbN4V/dFbUld2KA5Jw
T0uBwAcJXTtP/CK8XYrzkSxXXLp0ZfOUJo2YnhlajK3fTqDsx4CkIR/IHv6MoZqS1BfbpTkXcOEO
5frA+d8dGr2H/EChTFjIUL5W43htNZOJKtC0o+7wrOiL5rZ2Q0jwxqVAYvmVduja1mmMhBLpeSZn
xPcqWDExdgdXX0+yJBHC5g8k2CTFCx9rbkZBlBtEHpN+ZM4VKg3HfUXBU0czJc9aQ6W8NWhHuwEj
qXBxOY0idKEZ0UqA86Jw2dooKr5Ll7tfUIiPvlQsdoXtoRTzGcIyf6fGzo5cxfkUlGaDymcTFcF4
6zyDvNJ33hLtzl9giAkeDaF8unia/ksNwh60PkgOsumf5SI/MqlfgzRZjtb0YGCE2Nc2VYm6C9dj
UBoCXOzyeOma33ktp6uqRb8FHAcR4Q6Mp9QhnfiUpm5CDqcF676p+nznbRCTh+2/ySYWYqR8aVot
L6UW3Eet+F6RxUuNNdrG3Rd1ggpKP1gQVrp+bFDSFJYtMGddW2ebmJ+wJ2M16mCFQ5sMsLbHeboe
0RBDvFeMRoMEnM5Yt8YPqgO39IUL0W9X5RjI6jQG/FntDbBO0zL1qAkIocryVWPpwCAm8uuyLCre
UIGiJhzB66qvcerrQ26U70s/0BXLpZsP3rSrmurFZO+HWO6uvj8Do5JVuAPEH5C/Eblr2RIXq+VF
NiqkqNBh01tt65IlK6AGcyG8b3my9WaLR2PMcOmwobBuPPv1kESGYJ8YBhPl4JKeCQHPwZARIWcW
ky7vLwnOeAv8rf8XwsksqeAEknI2i+dgk0q9mT5/vloDbb7WuXNBxt3evYXaws5aVVygUe5BxveV
84Cm8m/hv0xMgU8imLI7TEhx4jjbegMI600pdT2RiZc9m52OpMBu34cKzl43ZuuuRi0uPaOmRRIJ
Eh1P84EVL3k2ZkzUmsUUNKkvozPYc0dh7xt3vVn9pJ4p/cPVkzU3k+h3vc2D5wFD4ctUo3DR3cQ+
LFnd05ScF+SU8LTxgxyKZwoeE1OfXnNjEq8g3rj2STkyKHv+6WLzrRzRVLHqKDYGn2ATTPly8WzM
HsjqSoqVXIi1eJz36zLi1+8ZaoZ0nG4/L1Ru5HsoOAnvc2086T/VNAsB/7FroSokIiAtq1NWx1Nq
vZbO+oz7U9uD6Rp8JJr7pv5WaV1f116O/AWHXRaQpwXgji6uQJGImbonrueWFUQ3DZn+X6CM5alZ
T0aTXDy7RCaV93yac5C+rzb7yEDkzuXny1Zi6ZI10jvW0/pA1D+BihPSHJ2IDLpJ65GrzHZvetA0
Nzt4E612bJwkIJlQkqstxuCmK/tKnMaCz1Ugh1v0F2dasxOSZ+ZcNjU7UOm7xrjPQsrz1ClR14lR
e6yqVntXbvoFClo/NqIHj8krKmVpfXEzMN6CUHeVE6uArwkBApuoeU+CpD9llkSgR5iqdLKbCTd/
KGuSNt1CWrfZv3lt7l9/vpj00iKVrSCYK9UpUfTtmqZ1lGvN7J/5fO0FVmwJGv9RFIv3SE7jndmv
jLoiqdDCynM6Mw4CrlDmWcrx2RP1o6sWQEijGJ9Hs0ICwsgP3zXtCzcIYjqzp5kQrry/+liBwD1d
e+fhFvMHxgdnXq8uc+4j8dLp0c5xWvz8G7I/fC+UOmO2qqr67FukV2BUOaDk3S6uIXvMt5duAfNE
vkAojoO6UXpl8fLz0gCR12v/S+HGOgd+n95/XhSUvJYE10HxljcEuOyXgRIyzLv7rhXFEU0/hz9G
554TeB68JoYIcte7tV0A2UrAhzfxpOOQH58qI8O26Sd7UTHjB8KLRmtqXoPZlne64CNrBqLFqK/G
cXgy7Np+XY3mqLeedsRgDj43BvXLJNlrOPjhQ4aTYVu7xB3/M9uaNFTvSJ8lAYU10HLaWVGKGfZq
9cZyqQf8yh2NPp0aQKZtyzyLJJfxzM1YN7PYFwFGSkHAAeRCCtacbDnmxu8yn2HaZ+chxUvA7bnr
cAEeG3v60Ji3EWZaj1NJpB6RM722kI3Tnib+KdDiJxTnNJBXmMpzboW++moSS57kQvGqotrS4VFe
Oij+MsOM2n9wcOjtnP9j7jx2K1fSLvtCzQJdMIKTHhzvdOTthJBLeu+CfPpezL+6UVWNf9CzBi6E
zFSmrnQOGfzM3mvf1t4wHsyGeFQ9WM863dstGMHcj9+LWFrruWcv1+QhHDfO7bBvASXlX2TxVTd5
Nb9IDdo0xXDGYO5vBkdwXLpEexHSZLl750QI1/oB/XE+MPmcYmUdRHjE9BCfTZLJeagesoIsDJTo
Jy8wqSfQ0kpZ3Tt5+YwizFrhHZIbFfkMxQe9GaDn8hWq5DTFdrPuQlK42GZtlif/CkcqcXuvLp7a
NzneO75xwAt0F9Aa3QWx/Su4TdmAkoCNVnXnVt5Pk1M0TAMFTd5RtBEwcQrEBCuKgaqkMD7ZkhEz
tvh2W6S/RlVhoygZ/fRxBLmoZ8drtPD5UMzzy78fqHCbXZAVL7IwFfM2Esfx9KzcCR3c3w+km4Sr
hjUMI9/pPKRVifUMBEJ3jlrnp7XcdlNin60SRRSVR9ezbBZliwHBWwzRYdxcWCTaZtPto6YtV5Wn
pjXJWuE2C+3vMVD07CZulDrgPICQe2IoBnrORj5pB5QD48B0C0wE9H2ErIODE7iRrXvu5+mJzL5g
55c5argz8KER6u803RdV/quScV7C5d8S2MwYzvtN3Hs/paM/mhLXQVd8qTHQ69G+RaZIIYzbEks8
fHfi7dZVStMTBGcJflMG459CRMyoGrGrp+NsVRP7lvyKivyPHhlqNHk04HK1aVuNmfHcwsYtUavs
we0jEnM87mQvoS7G3BOXqd7ruSbIoOqBnkiN3sOxj0wmXzDAJzhdEJnIfE+tuCm74UfBxlgbnmKf
Z+3mlpG8W7YGi+VFsxV+0dFyKfeovmjKT8FIexsxm+2qYtPl8yrwPbnr2hDDAYleJ3Oh25W0SN0i
V2tFxp6AbNV9Yln0ikuSfdmIaWuN5BlQkbubtJITIkjgD5FYt7kzrLNcPzU4KngE29+EbiYXX9LR
Rkbrb8uu+AhrIAm6E1AU4jan2SpQfVt4UfHLoviqExhmy5LeJcdUh8mj5dnfUHJPYJAOVuFuohqK
d0M0Y+kHnL44lzamf49M7oFeoXFoQdFFsjmNuURJM2IQYjn8OMOVNcNdaE8WuUXZU84Ipm9VzJR6
MtdemP/hSrmrqvLOnnl8mD2yWNJVkN69ZGTlMGoQDGR32L+Sbd6ylPDH5pxM7q/AfrdoOL5xJj56
YRStEjWRvp41tD+1YAYno9tAyGgNeABnYZuOkDT1DGERwR+yHZ853PhAg8ybEiDQ4i5b10PAxK35
TXo/2yaLTurvh2Acyb+MBQEJtY/4cK/yzD4ZWWciDi0fMTl5Jxfjxzaw27siV7xMAGg9Ote9zp2D
qhkhoIG95kPL1c7QfZWMTXuY36X2i31qjXjQ2Exb1XclEn3CbMISwDQvNG0IgcS4C5UOrvjq9Kqb
+jNkSLnDE4pWr5fo6Mjd6giD1eI7keKPDOkk17AXzsx1k9vGM+1dbuuIZVnLm6pfCyu7tIwIdkXo
9DcMG17Ib2v3ILuj7dyE83PqugJPOiNPat53U9bWIUpYWXPsDgIrDUnW0TnrngeF3DEOZU+h098M
tot6LHTVCpltHZHENofjGngG81CjTRij8XV8LirbK9yz47IqYBKPBmNZKIXlBk2uexQJJVJmP3ps
vFeT06DhLN0Dcny1RkXERdViMS0PSTRAFS3ZYaXAv7cL/C01vOESCQsZV7N2IwvUbgDKRqPgRWIX
3s8+2z9czSdZtt8OSK9VURAJz+OY57xT7PvF0WUUnVg1Vau2BIXGN7bFnl3EdrjxC1rdLhqmI/Km
Q+e4j3HAoMtUHj2BfPFtVPV2AFUzqRFKx/6DCZAy9SlCs94anqCI6h1o18NY2l+lZ31JkGJjBaEL
U8Omb+gI3JrBbpMEb0mO72gysUplfbmNtHVrDN64qmR4D4/405lmTKSixgrt0Syb+iXHEH7W+XBi
qI62jg1Cpvq3cCALYLS87k3I6uCnqj2ko1S7rHRwZlIbsADPD0ZabzuFkHGgkD9VxJF0Q/eKkKl7
KvH73weZ2DBkNo4G0jDGXzzHvTKPDzz/+lVmSlyipnUqi0jsFH5ocO/SPCsxTnuKsseY/TzCYOT6
oyRw2C0jyvBYPvh9Na97IMUoqNEKWM99H34miPPvtdDBpkqNvRdjkQz0JI/l/IroMt6Igl2LGdgx
zqzsKm3TfETauunDydkkcXeSojZYraGfk6X9B9vDGmxYvoJiMWwyltTaTb7G1Bs3dOsvjATTY8fW
ZT0Y2QMeDIroSB3GFpqBi2OKVtBwNnlRmeswyz8jDHxQyJCcWGWIfYiGx6qjn6CKe8gDqEEGHbPc
bdAGTV72DOiQ3cvYIzIL+yvjoBAFMtRW34P2PVR3DHecQ5jonzyPaFkas9uZLVgCB0CZlGmwxkJf
0G2zzA8947GJ8aDM/tWfvV9v9j+muqXT751V6dgj6/nZXo1YrZKXGY1PN413I01SXglA9RVuPSXM
Vxvqyd6BgeGwt2MGi3m4JcO6a1qW4GX7Y+fJBw5C+yL4il1Cf+Uq56E2u5pJMI1k2QoiiRkW4sFE
v5/n6LxRgAtKJCu45Ul4bNv0XRvAZJCIo5EQ6j1qppcsrm5Ead1VdhYc8pITtpq9LV36jYn1exXZ
3beLGno713eOLvut4+Y0hokISICeWF5MK7ua3a2CaMPaP360TZZTWarsFSY2x3DDNduvfGcvfM62
8E4K6y9HUuLz/ly9yPK3hpSYe6ljJ83VAN9s1w4xmv8YjTIk2cWsZDNRtt5THHPQZNsvt8Atj69q
ZUZBvAfZixOmX4+e8kiyQYk7CIZkTh3sXUUgeupsZkdF9LdBsna51M2Jr6MGJVh5hpir6KMXq4UX
uuEuMXp4FuqSeXG3ywIsV1xsXxlKrblT3wEQnU1pFLdzifxiRu2JpWpru4wKtEdmElxngM2ciSzi
3Po2irxbG1vbFg/2k6cdzUi3KTZWtuXdxGtUi2rbOzLdSgZ2cmC7nfRJes4ZLFSzdQcWpj/Iimc6
OrYam679hr/cvulQOaz96tv3wXsRPbozcT3WgfVoo30dfoa5+hHQkofUxfZHzGvJpCWozWZFVAeq
B/EYh45zMcr5OrkD3w2LMYDbQDWvvfxx6rzYB433I2L3PtL3g1hGsmkFtKK3ec/qBy+OPrPUq5G7
P5ox6a9eMXyDy5g+0orNao72s4gvhpd6RzFzCKEzEJ3hH+vBBn5VIS0giIDQnXQmTB51x1Bn8FDE
6Gyj2CASmkyUCC7VOq2DZi1JE7Ad49Kg00tseqQkspn2rEZ8klHM0rWMXLpNxgx+vewoU6o8C9bo
KsA/7k67NtHpBpnWLmg6mDPpnG0HTmEMi8wVisLTlIx+x7VKUtMUsG4Ej4rsapNV5Y+CHXNnxzha
gQouiBk8z/gNWGlGN5hQ04cQii0bw1zO3WHu5Lsb+tnVQdiOr3i6DdLB2Rb2/Jn44byGcfiuP1UL
ItZc6D8R8B8FkRLvGxbgrMveoKaTc538WF16UMFC054sbxfG1d4fTxY9zS7K+qvdkohAHeajvcPc
w/6exIyTUOmpDegiyJEF4ZYcPK95s2YCL6kebqouxckPfaKV5SNlHcwbKKieXOT9Wv4OE4CiiTjE
VftVa2QJbWnfDflQb6dmvCUlykReionTJCU0lrNByK/uNvao0o2VstEvrARIzzDlhz6ko59g1a+c
QOG+rAyeViG/63oOOdC3Ml8yHEXqbHVYU7AtQ5/IeYOye2y87AwR5tK36Ee9KUNYWYdroP93MRSh
dwX1LJX5MzE/f4CSKI7WhNhJsDduHyEaLn8bN4FaYj06ycgpw7jawLGdmTOxsn7Jg8FzQfK78prg
sIS5YpRba+aktKCUkX7m59paCxZ/UT5YJwLG17mJEmROHGMFD4iipc9/qt5ejip3YPeISaCLdMAj
1/VRGWNc1G13ywjCX2dxeSAXktjrriIQmow/oJNoD1BCwOh+YbWdAiDrd7JnA8WhDVR8+RWW32rP
fPrRzHW/mqrxV0ON2qgRJ65R8xC3FaxP/dK6ZP92g7rkaYSXqx6dTUqIcxtw/YahjHZleVeHuOcg
6d30xOFyVRWfyTi+1w23TmUjc/YDqgUc8NWWkpugrei+mwfvueHmc7W9r+B/hV382aGXZS0M9Ipx
H2fWtmamuG+HtD1MKmCxWLEFrsiFJkOUe2ZEAQ1g9VgZhdqG8XtsWgmOIAtDDvVvMU6bFvj8HRwZ
JPlpuSkMB0SW/2ySyhXkm5CQxY0R9+Vtb/tLkeCdEAMRbx2x/K1I4FUhQq08KTaFZjgmBGPh2vOv
mH3KQ9+RqKRwgeFdwmSe58eBZVfWjvww4h4FcrYPmDAEkLuEDB4q7FDcyeXenO0DdHp3VfF2spxb
0ksxDrJ/Ed6KBv4+jlnS58VO5ohRsMGZq9S2Yuo6qu18Lkm3ngraM7P4g5mbF2AyccoW9G6jMLlk
74w4fZyT5hcPwS4e7G8nHE8LVKJtMcynY3KjO90CktXJXdoE9IxVeptO9LFFRzYQwvencPJPkAGQ
R5+H+aidMd1zHU0rp413lUfAZORj+ATB8uSlzQN0xIT1z2ZCNrwvaRZ9136VZCYxitdoOjuD4s0J
qhXZ52R4h3G9dzyc8J3vXSZoSA6H/MWVNWCHdP4e4+hWeTArIiWfDKNCv2Jai0Pni8fLlzNU16mZ
tkmFs3RQ7KWAxp+8Obl6pXSegI/sk6w6w+113lv3DyN8lEOV56yFwZSQYsRhiuxiCArSW1mZ8avf
GPk5ZT804ExdyXAqTo2Anlr3zYnArxC0Fmx+5Mz9rnbjl4k3SuXdZ+eU9W5KDMm2y7/Dp9wzN/TO
qYsfAffPsB/M6mHK+acJsm8SGQS7Hn++II13ONsxf//pCpb9YTipdeQpcBbOZSxzJsEBoBDBgmod
yOoR3rK4RGl9sm1IsDHbSBIgN3FcmUxOGD9kXX3ww4K+kEdTFnDzLAG3J5g7hH0jbyRFFzpHPgSv
dcabrIG8xuYpnme8tzJ90pNFm4jBet1OvCizy8OlwD2XGXm58QPrgyXufczd+uQFkOXK3Ljro+Za
jYa8LWYCf4aKw3o2Fa7WNpIrZvPyLrAoVQKxy+Y6WEmD4Iu2sH/gBHD5Clm8ZKTwrM3c+e3SUjCH
SbHVLfPloKe04jxwavqufsgBR4uyvBSTiV4IewHhIFys2aT3lc6OZFoTYsjQCQcpCydM8R/ThD23
1rBqs6a6dnCINqC+T0VjuvsY+1Q2ht0WssC2RzO6sRanuOE0Z5Xd2+jm19ZABdG6M0EWIW4+HcY5
G0PDevRiII3gB62Mes7EpzAa7Wvmo6KLW99Ez1K8jaw00wYBdU0jYCjhr0xoVukYvNclPWCfo9VD
27NVhVPusXtoRHbcUJ6yqlck2F9DgmZgVB7GgI4UkDJ2nszcQ2YRGGev9VxYajU5qSFOm2BxVvcO
WuamN5PjMGDnJL7PPCLD+XVaYGlk5nCfoS3be2p096qNnwXVLQAitz0Evcoulg6WhBJVot9OfrNI
6lNt69804WoMZB7fkBBsYqCZt0EP4sWyg2aXN6W7E+CZWYCAA/fdKnkAy8hdZZE8QY6l6ZprVCE9
adaEqLjzQLOTWxi6+qaltkCT6s5T8VE77p8x8Jxz7gkNJit9ZtPRH0ajag4uDSirhOGkiYndI5Es
fLJ3mXfEK/gAIk0+1Cw/U+e3GD/x4DwXcaLfGa0wtePthv1NvExhwowPMwwT2RmYMacRfGMiJ6xr
nxQriLbcZDkL05ycj31n2NXR7s3nbii/E9o4CLPFa94bHpM1zj4Sy4EKccRQQ13szClvQ0n5pufe
uHRs0HgGU695noqfk/oHZc/AfKE0t7HOva2dAW3nT0rw1Ogz0uRoui7RAoV1b9ZVdtPG+AGbZoof
FFruukVBF8ZH3+ekkjDyiLmBRwN869VYwkKV4GBA4/QYphZD0D9pzYCWLNH6MLvVawDLdNX1bc50
CA6H6Uf1bVBC31B0NLcB9JDtop9mN8wWtCuSQ2sjN8gEAlpYsHpTI3k4K7VPNRdWYXnRFbZ0fxyr
IkQfCY6Eq3hgFrULvmxnfoliqOxCYAvOfJ/Y1app1k5cxfu0b3cSymzHNJAJL7QlO4xn4PchZcKt
LxE50/di9E/xfTINCTGXZQwhXY0vL+1WPJUqclRafb88Hu8HUoAjXbsnWA/GiT3ud1moijVfHu18
p7nxIO6cfThSmAasK+Jt5z6Kqgdoi8amGMgQYEBosI4a6kPv2x81NdZ5ArnHrfMxEt2zdwbV3yPi
sU7zXPzgHjzgKlbsH4YHyx97roIvx1PfMnHnHTbjEJGnc2xkSuxBsFRVrXc2GtbkjogYAk+OdQdO
amKgdZeGmC9NyzU3PbyZVmCWXK5ulD7R9NQUqXUWmd5o7WEGb+QOcwGy08IMGF+f+YpMYaDBM29j
v3+yevLd4Yqx+B/ifmuX07CFF0MJqKJ+N8vpXQE3PRsi31Ym7nOmbxfZJdE1RZZd9eV0Nl1gmmNi
n6Yew2uAEnndjVoxoXZYnzbhW2MiFB+g+V5lINsDvKEZBXH1lmTs8tpOw3VIUAqTaYCHyBabWV0o
2ob1EHvPSRznOGWo8RemeWco99QU31FW52Rl8MGSqX3yZ4yswI2SmLaBcAvNHolWuXVpwg0Lj1tU
oiJpBnnbtRNddA7bkpOUCPXe6Y+hdzsn1FOpqPzrUE5Ez0nrPQeRvwO5qfZgKMKtWo5m2z6aTA7f
+U1ntjmK19I9y3fYtt6p8pHJl7N/9Ltp3w/B3RjARQCWjYQsQ//askiDcoY8yBOcKmH4jAQ52I24
GWRrq3NuuijTEoYIlEPFxZhPaekuAie6cB0+tYEgUA2o/oUciXUPMuTW82gZY3B5lSzNt7llSjnZ
6SaO3Ju0wRicU31e2yp/ZTJBEEdaof6t/tDLnjpITyhfHAvUkskWxCXyQda7UgbuRUSRQEK5bGZl
c9Zmo7CyKG9VOdTHSVs++zlByubMmkP54uiMtyJxXdgnu8it671J6KcbMWiTtgW6ylEwmJjZpppY
FZdGZm6TrSJRhfFT/uT2Dq7SIuMtyZLuaPAK1AufNVygr6mbEEk13ZIZFu4Al24Zx4IYgLa7zoV7
hIYLvGPi5WEztErTIT/4oKvADwZnK6uTNcO7AiBCAi3O8I5eYO1yB1kjY9Uvy3MeY8Nt9k2PTxt/
Jx4a5ixTYB09LSkB8+rBKOl0fbMgVCIew4tNgkfd8ewu8T1umAc1PQN3I5r3XeVSNuXYgVpIAxEa
eWqEejs4wS9GkYPRN/NOIw2r+BY2I93TaqASQjNXVvINS+MFUdcif2CgWITlIQwk30U2Lj5mos4u
RoXMHwyihzCneIljM96PablMf+gdFK69dVj6L2YN2MhcdAH6qMHQHK1wB105PlmRty7rQB4IutsJ
yLjgIGkMPbpIO40uRWa+TZNo1yjP/4zavyaEaZA5HDzB++HHCtVtYpbviW8vST5YFFIU7Vut3jJC
oRDTrq0IfFOZjvsewHTSIVu0oJ+idA23XmLCUFAV5HlMgmCGIWaUDuucRPDTNLakkUURfImi19YJ
bbr/tD8Ib7qZe+5ykh8hhvTNPtTZY5vkFo1hKDcaL1AKH+Se59ayCNK7CQsDTh1vi1SxP5Ga/se2
iDfqxQULW7ALE15ugLk72UUf4RS/VKwQI7+rb9OeLqsMGvtoWZHcje7oYQ7tyVdliI1+HiKi2TUx
yxZmaREpSqzVV0EPQmOquKGF6j5DJBLMiMiOIyDvpoEWL0FT+Xh37xel4EYaxylV8d4zTJNYkhKX
P/uSVSmfUsQhq6LpfnWBCArB8MaeKTjHMX3MFyhxunxoa7gQMCOofiur3i8QSmAr9bEVEWH0tXVB
3w8Gt6ImRBpxaUIprwZtG5cRCvfohIsOsot1a4V2emTJUOG78SgeGHzeQhUgaijLjLU9sHjocOcz
eGvlybTq6kD4O6siTpv0uzI5MmkwtmnO+9lr1hWY0u5T6yFmccLknme/9qbh0hkUy0XeccLzAmE9
QqsIQw71WjQORzOHSZsWMcbfNMaPEcT9KWvM/tR4idxTCxz5WwEJfXokdWkO9qafnOGxTJuZypeV
VYebfRhQQDM0jpzq1ygB20Gnnk4g8iGXLx+Yz6db5OtstrX7GRrmKTDHNzXyooiJZU/IU6xLqpNT
loja4/hJi4mhbkBdDCQHJ8/CyBlDxXATzpACj6+qX7uHFkgXwdN1xutQCG3ehybDlskOX1Snt3Xr
WifhpfnexSnDcy/NdtpETihRupEM7BzDwVYHpIIbOpkFFcG40AwxWfXtEkk6zQWiV+z2VkdGnKMD
H7341A+n//plHzrIt4qE4SA33a4Cu4It8T73meQ3DjSuJEIra6a+PjUTafTQfP0NS7juBHSwIfId
P6VKA3UStWlt/0c44bfHoA0rtE2vqp8N9O9jehyMXL8hSmW+3XpPJTrfK8uebtUjoH/r6oD5MGFS
h7+/HeqZhqq8Gk6He8EonINR2NdmmOZDqDLvlLixAcz8f39IhNGApPGKLZyzf/3E379iM2HcTJg1
5hFsPBvqs2f1w+20gPXh7PGOY207/P2kTwv/X+G3/wwM/2eo9H/kl//Hb/8nWeb8958Z5P8Wbv7f
JpX/29/670LP/z+MM2fU/C/JvP9XnPljTwX9b1Hmf//B7+cSWL6EkvuW6/nkHdvot93/E2Uu/uEL
6QofhIJnCttePvPPKHNX/oO0ZseBd8Q/st0lQfmfSeau+IeySTf+Z/y56dn/L0HmtmuZ/xZ5C8DH
c+Co8m1I11Lkpi+f/5cQYVZbmKzA5q6Q33PXE0UIejXaiJlfZX1/nY2vjs5p1anAOmUKElHu8qCc
A3z4g0mu5hN+4PlaBzz24gLhiaWFDXNroeY9JB23qsA92wgLhqyLvCM11Y9K9MssMXy68SNTWLjI
5XeExGML6KhnbEyo8DBjbar6/ZiUqMXA/a1aajfohXOyMbOR0AoV9qyUPZ91DwMXi+ZVuP1800MZ
sRiMbwQ0pb3VFHujIRucYlWs88IAma1tvbMNvFysb9dVQS5OHAiwEYwUVD0danZA5xYNbJ/FN3Vo
pTtWNMZGTBx9Zd3Vm5EMsJVlLwF9Lca8FixKMWUzRSAGgxoFUxShRTvbNir0OCGhaA7zL9vzb8cw
0JiUNJrc2X3Qgf1b1UG2jRb0yeQ+9V5ur510WHkV1hxbQ5D3suR3cIfvPB27U+wCo72wObZwykpo
N506DYzwHkdLGczElxUphRjQEIcFXh6SH5V+9azQSAAa3+jcELgFKHGWvSjd7S1AF763zKYXbrJd
3bcvOqnfo9BhIsKL3tYocccU/xM6Pfau8cmMUM2UdnDVzP9xlELkHDomkyJdakXiOnp5EfIztgfn
PBEGGdY2JszUv8FT1W3AbiMsabFHWoiQPUPjt2sqUnLU+Nw3KE/cKoAUx1RnNTt65Y1Qcbmx1jYN
zUgu4G1qI1HxyjOaU3Rmvqe2U/TlNjkxbZb7wJqevUYUnHMEmn7uEKZFGWuZZFmFBRzQiiGt60TP
gVXHh4zcl9mKrWvXdU9NG4OGWzNWYQ64Dd9qIQjHc9rjEKNDV03DOrwoH1WrPxTheRs/GuSWGCOE
JgC0wskM6W7M9s7AntNl4Gltg1ieMhb7Qbt6XyP8WLW5f650MW4XErpjRgfEf0xTRidCcoVFr2xU
tHfGwt0O4ytwVouNOljPDho/RNiJwJDWfrScqrhCZoLJ6e3+hlVAzuc7GNn4uWkAZBS6GM69eGMX
BpuwZnhFTJWxvQH/HLnhtRVv0tWPsyscTEH+M7gYfS9C+Z1DGev6qN9Pro3mmgqyxtC2sp2CYLi5
SHdO785nLZ1704g+auPenlE9da35ApM4uMQmnAB0iS080HM0dyPJst51LKbuIDrEILx01dp7M7Oi
XQ8jO9RCqnmx+UxrNXSs9496hggW5dY5zlsYkoOOdl1fFje2RGWSpzspHbbNUpRbWKWYzqrpPicA
lZ/Koga1503UPBhcOVZLunmufeQQInBIr/egXWC2KOP5PTAdEFBV/T7M3tlN2+GA1uVeJu2vzvGs
h7V2LpWglWUVRya2i8mgQdS/bqaLRb91x5XW8TOH57lFz5gpTMmkKFaz3rAfWhASgNk8YLCBtXcc
FWI0BANgOT9VxTqaiUJ5blsEI/OyoKoXwlQX2uNKm4pDMWwE0CNMU6rt6UoCxh3Zxh/c7ohV5Dlx
y2suwEt11nwVAQWX25XH1oxyXjNSEhiBikUuqz9xE2yxz4VrybqHuKOet6+LDx3ZJY1bbDHuIumt
cJzPscPOx+pf86T6ivgnx4hNdhneRkzFl5x2tfdEfjub8YJa6T7K0Cs3HD0OMBukaT6qRaGI+el5
26bmQbQ1p3/qrOtYFwzWk4PZ2y9kmOU6G0+GCjwwlIRj+ZOmmtTY7no6VOZmYmtBjKLF5WwYedss
BCIH2Ts/0oohD2b1JlcsEIMxOnGFUXKyeC9B007MjVGMlK9uH9yHqQSZKtsbqyamNA93qeSHaXy/
2SNHZZPIHicibR4J60AGAdzsTMu7poFGG/m/VcLf00h3VracP31TDozTGnwJ0bAlLC5dJJ6vRXAA
hJ9v6iqYN4hcT0hY49uBVDXZgMMIKqzXc9efSMPB02+DhyetMdi66J4io0MzzeMxYCeyCKF8LgZa
dLCaZDt2MBoB5vDHJULsdUkrlDkYTBgcBacMa0NhpvupwDhtZImxKs3BJq3HZVxExBhmr6xaGRL+
K9A7RzR4abIQbXTeiL3ZTuzlJczAEIVrKrWBCsrz3736GwXOaQqHm9wvjIegGD8adsPU9Kj8/sZ3
kYkargpfXQTlt8/nNippT+4cIBJAZWcjNxrZHG90hZcsabs3JfSRY7HdmOB/dgiTHgZr/FnudyKG
s8PQDTCXgmifok40YjNcact9ynHH7qYwvpEAzzYu+LJdQhQj0OLySKjhgKqMII6gdF7KABCXObVA
3S3Eh95cZLgv1ZHgj25ywJ602SarO66qHGJPVyJqbC3u5nIyIdqrjZ1UOAa8eHhzGtTcuLBT+Wo3
s7nGFswbXNHQNY4i3DFcCb38YC00TXfqi6OxJCRmhficm3FXuMW8j0bzN83ytUw9xttQmGhithia
K/pcZbOjCzegkdCs2ONLVCqGfTbZNcpufkVNTN6YJ6sgFn+SpruH+3gY+L1PMPlm+USJSYGdiJwR
7DuYaQUyWJ+H1JrVV7Xhr34liUsu2mwc7MYJrqUKz2bGLstyagycurjXrOU3jqTPpUXas5Ltnya3
Q2I3QwSQwKhchHb0pqeuyoMbm4pMoYsnrBAVeO/nB9sYhx1nDX2kJVABGgPxUfPjFOr3gZerbtMt
S8UGzHCJMZldZjbSZRIPJdYQI629HVETpcj10MSNnD0bh+pgNFawmU65Gol3UebzMuhi8hmfotbu
t0ZSos8Y2Q96yRjt88y6m8UN47HlwV5famENa1XZNypXd/7Ewod1htMyJgd5OPH/KQOOKGT7OF8O
wBbROCwPyLxjPsjJlOTjufbjT8uYS+zrSbSR9kHk5lfGxH3dEPi2ypqSCkF+Cibhq7FKCe/tnWus
TX2y1XTxbK0PasL8GU01Y7ycuxmEuHR2tr0oSEaWgTlq1vWcG+uk0BrxZnmpYRYPi2G28iDOz5qv
PHDeS5cnPctLbJXkizHcrFhyXfg/33EvcsRWYGMorQCHAttv826Txm3FtNJH1ZCXmFFsefSIWH1o
MvNpGIyvnrxfshuMeT3lGQg3LGg4y9q7al4mhqSTAi78kzCCe5CVgddihgpZTD5/J8ruqfEA0zhT
u2sibiWyRNiwRJaKjnFZUoo74w92sbtMWj9LLNJ60uq1R/u+NxkTpdX42AIqONqELwRh9op3sXiN
jeHRLfYO4QzLXZpFMMgG7G2BZ/B+dt8WHGhwykyBxXutaPuHBEWfY1+TWEDXVwYPcA+eIuGMyyzF
ungSSQp3A25fWPrQZqu99E4lLPDCDZ/FWJSb0eNfOeDjCNhwDojrLPT389UNPjzX5CFst3pD67Od
iNtGVl4TWhsR7mx0UG9Glz8bkKGn3oTWAKEbdZs4MnRo18gPjPXEElegvKUYzfdlUSKvCtRnW0YE
MaBcP/tWYSMSdt0d0yXU+uTuXty4XMJYFiUO0/lZ0rYLAH9kG5XtQ12Jh7bK+jMArYyEMmVuNRKN
G2ecz52ZqXvj2on8WNUiPbuTRclU9nstxnv4FJswk/Ks8egQ7miS+jxPC1Pq26RQHGTxpjzjl6Dg
vcgbuBhx+WkNdX1q2uK2JdvqDED0UkfFl2TdvGdGcocRLD/Muv5UvYff1RUddM3pqRMGeHswqRAj
mKz386kGUoqE+jTjFLmr65pZu1veW775QV6TZjs38Vz6X+ydx27tSpqlX6WQ42IiGPSDmmxvZbbc
kSaEdCTRe0bQPH19vA10oyYN9LyBRA5u3qPU2ZuM+M1a3xoabsL0rs7NJ51XG9tDBB9GkA2KwZmI
w6W5TM3uCGhlxFARRQdutMSzv5d2EbXtuUH3MpXDo43qgiZJ0dGYIcZUc7oadY/PxLK+m9LI71ws
aHYoH8x+9ghbTrzNkPQ9Lh6ktrFkJcFjjl6AHaCvDW9dIExsFq+3z3RkzA+sVAiPEt3Gi6yFo87v
Do5o5+fIPCAzkVApDlVALCbbEGLZzHHe1Pn80vIYRZpZnRbiFah+DoSX4T6isBXuaBgBfkF2g7eW
KPxPMPHXGeCXQ5OHH63Tym2nkZw5+otcERcJaEuPU2ravxj8OgpCCit+jg557NlPJiwd9qaGHRs5
W6db1pJl+osOzfLTs6Wzi/ZA/OajTxKsRtkofWebupiT44i2LvFQxEwTqbbtcFJUcqfpT5Sycx0T
nNK5N74pMZxgkMqcYw/fgsASv+IVrembN4kZeSurYjDeFRXQWg+MIf5YxwPDoPjUHSAmOyUJ4ilK
t73AYH+teJITZLq8SZgX6wxDL4kPIz4hlu921Fx6hfJAc1CoBs0oygTupxqZmYiPIzIFS7o3X8Rv
CSK+ns59Vy/sj4rJnMDuYtFMEt+3d/zRWOc5IUU+7hPmmH9HQxjcJGRtzSVPQp1/G5FG54k2EGV6
f5xaHvQ29w++jeRrEC+RR4WguVEJREa/2VmosZdol4wPpyblDRqiQ8gTryxIOo7JhoTolWizv1jd
0l2VHieYqQaxjLK/L6EgMhxkFDLuHYe9N8PGjJNwRsOS47hu7fuqIc4KtceftoCEk3QZawCPmkq5
v+QvcQnk7BhzN/5jhM66BZ+2Yx9/GvLoYSq5pYV7dcsg3qhmXNvaXETwmyCf0gPUAcRK5jm38u4c
VN5HVty64Kd0V1iGhqPbKU68hE6j7ueUSJr5O+3Idcp9yybdBNqfsh2fph88sXgJNLYk3/qFSLyX
M4PdFtoQEYjWPrW4nmNVoEwhaDIe2M20w8Wvxa5kMb8L2F4JY9yFE3bvoQ+e+bhnFvGmwT4bVii5
UVdbsn6owrRfRaOFPntO78kSY6UT3YZxnwZOf5WslkttfE+2+Q4U5lnBIV2ZLezogXkPlA5gtmR2
1UX/dxLFZyDZKfEqpchFCr/+yB22cmaaQBvbNI58qBAg1rGxk117nhSwFnYKDKeCXzrpZEUEEFjK
MIFEPsHeU/UT7+Vv32FGRF6l0Y30O5IfZtjBLnvLpPjphIsgqkRBlL3lLd+wnqw7jzYDwDIsGbbI
bD/GveXMPTiL8NcMp78dwu1mAJ5Uuc8kI4Z0oGD3XYJrzBq43rDYXQlUkQaZS1EUmtuZ/SN/18zl
NkC9dw/0GTA/R3DiskqbjDg/yIElA1EBcBaB2iUvgQ/tz0sQwFpF/qpjwMvjoL8JUADvZ4eKOujD
+gdSIpvLWChW4pGza7vF9WIKY5sal0a57oV5WMXIkf/VfAFB8tHaPtmc5TUwcGCnlpeuZe/JhZK9
7kpeGsjYzi6z/+aIANgUqost3AddieqKJI6vOQDHgu9b5/Z9I7/zqX4GzJrtsrjauv1kXybycueq
Y9ASBVuXI6EszJIsePXcbUUxn1pg8UyTjO0QYYuemL/Yecx1ikl7GFgASoi6s988z3kBMx9Mya6o
84fc9T64dn9yOHXMmewOJV50X/dyRi1MRh+A03DlNEgJjwCQqWQzWm7DuFB2CdhrDrIPC5qE7o4j
rpdR4CELIWOK/FXZLU2Wmj/BEOFKtkw0Ys7eWChDNaCWytHylAeayPmwPmWOwbKf7SG+hx7rB7CP
kkC6yus/YkzOey+ZYXRYfP+eldECy/BrjsMHNbERqdVTCwgc16oNqNapsBVluYsFFX++TqmUCJkG
/0iWl0TgF0fR78j1nxQwhrLkFpMBvx+J4sl92gMAuceYO5/lEtoYnz09Pq/21owh0jAVbj3N2Klx
ql+L23qffjUwZk+M/are2oiM0OzMnFh8NlVwAQzGh0SM4KxRbKp3b7KzXWJ4nLmeuXdZPTT9fIJb
xp6yvIKawH2ckWqE1cYR1p8ZA8NqGPN8zWVKNOAw/GK9/5hLxAbCZ8BHejTz1g1zHWJN3/5ZfsG6
xXlT7AREAn4l/8b2cImRGx6W2dCqHS1nI/1xby4WvKzk8hnEovnS9pq4sWW7j7pl4nWrHbL/xnxC
AT+is9YAOWsokpA8o+fcQJjACD46lYN4in2fqSUVeugn4SZMqpRmsyWKbbGv94b9mAxvLNPwGAK4
ZgSu1+90/dXa9yqo8DxXZkcmBN5dDAqWu9hTGARM8Z2Zk1iM3o0pcTpwuyi8U1bKQ0lkjAri8T7K
aLbt3nZQTpEcAVIPjXKKet+0PGA4IV6X3EO7MEtVHnqBHF4vA0IJTbAlAGRXZH2+UvW2q8N8VwsH
f+fIMqryAJWF3W2u42dQFmeJ4IgZDaYBnDHwLOsE9nD5YFp4mP0FJw+mbY/AiFInql/9sAF4677N
xJqPE7kPXUyPPlXFgVXC1WsY3qOR52XX9rWCpN8Cw88WHWxzW0KBTQh+66Yhat7v4ndS3Qnv0fMN
SgCd41Ls+PfUKngKLeAgg/nhEmm2nktZr6gcNt48j1TPmlQyZOJZ80iHeyVfInv28CYNFeUOfnWu
S+93HAknlZH/R5nh09R51ob8CuhTggxdgotakj/rehQIj30qTrGbg+5Umteoc+X9PBaXqCIrwdFF
hP/CwRIUvNS9WR3Alf5mGAJEw4Hm+j3yddt4AyG0Cx0zxCZI5FnRku3mf9hd+YnBeKV1g9LI0O+N
CnYyKNLdiJRwFZtNT3fonWD+/lS9o1b/ECw1m95dkrx4NWkfrrqjbSczoYqxI/Pu1w6aaoOk3s08
d6eZAJ3tzH28Iuqp2FmCyfYw1KSVVgMTW04eDTdkTZ1U53ZJNhZ5j0ae37ox1+dI+7es8oDAK0qV
wQ45a7BGj0B7+DrrJxbeJ7OO/5g9lOMGJ2NQnazy3IAkXpWDfzYma/ojXAiyefrdtL73JDx0tqoc
hlXL9CiLyEvju2X8lcq1k/TDFwM0ZedbjzsjzNPmom38p7iBmQWUJOB5g/ea4JaAHszd53OklfNH
OrYJs6XhHu2pXGemenUFgEqNAo+Lg1feitx2XaVMlITB0ppmcb7X9WuD/HwPxvIV3QOPt9dltyU6
qyvbr/FXoFVo6zw6iOSlDoj4KT0ABbO5GPkKZJcTB+I/zIQ2cOOdI1DlRUF/DpR6a3srORk0g1s5
p7vCHYy3KRnPEUbdLWQRwB5GHK+tDkRF3XKyWZAHQ2coDsBfnG2mJfMXgxG6HanxT4Gm3E4SLDnG
YbDzn7nD+szT0d3r0NjMSYPC19ww+ioudWfuEl0falE4+8YM+2t+Z9J9bhAaYvsrYG7lUchimExU
q+IjSVlXrzMLQUbLGGtVs0c76Nx6bfVAUiWpnXMIwqP6Yecd0pjxXA0BEv6iNQWdS2dtkeVB6Uvv
Qg/XOhkHLlLdnklPAtAzbkLG9NAvurKAY/DpidG+rwfgLNPnSIb3Dunsl5MSYjQQcWymi9ClsUgh
azITnMuILNftDi6oPEifg820psaXuAET+MvsBlO2U52AmMq1TJkLC9FMyC6YMSemcneuNA4MT5qr
0v1THjPm8ygcrAm9PvNyEq3av3BT4a1VFSgYlF+rBq/jqsmoU7CO39UhZy4+6FfyEZ4scqRwsTJi
dAfOoCSsEfwXj7WtUaCXzy2vI+6IihYT39TJeqiSe7T9066WYEuTXr5k+aElwhUqFkGYTu3xdXEH
l7EVE00RvmuDSbyhw5Jwk6KBaLQmpBeeN1VaYmIRE/Z3srzBVmpBZ7XKTeCn80YVjcnhfoxVWOyb
1HqWBRivYpzfLK+G2febWfUtJvCGeBx4jxQ0a/Lqvob6O10Gf1AHuhiMrifKm6dd5v3lnUgpbeRF
VvmtHosf7Xa7sq/Y/6jw3azA5iYeq08r8VcCehJe3voZU/WwSmbYYmyxCbtkehJE+rVznW3jlVf3
nQZEikMb+j/KZKpAozyVN904fwl6oVgPEbqOx8CdcHhnB0JFRuQ69l+ifRML6m+/RcSBJsouPhNl
/+GRnqaKDxZ+leXc9cJU6PiqT3xMPXFu/p1Zb+1gSRzDmdbPX+YUb2qR3lUlTJ2iGH5z6Bnc7Q/j
XD6Qnc6BGnD8WmV29AlJvIOEgejJX3WZjne5rpMDAcXGA0oROstFa2rABmwR5HEaLXyL8DRiT2OB
rB1G2Gy9R2Q8pyjr3zVstjnV6aknaXFiVHlV/KJ7UaRHFojHiSiIq+137yJo81NMi9ENU7ADfwUn
nt0QnT0a4CHGnmMPC4Ug6g4aGoYcCPsgaRbpJfOyc9v6JSFCSFw8kIRwyzCtW7qqN14HVAASWHdy
Uxe9t4NCpWvI+fDcpziqPn3EobsGoPU/aG13tu+g3HQ72wbSRBQNpbHMur2wXR78UJ2rzL5SruJu
wdy0n7dBQkEUO1j1sDEhhxnvJ3S7tqA2FtTiyH/VA8yOd2DvcU8KxBJVw5gHCWpl8WJ0zkHPrFRy
h4TrHlJBNWAFqHzY7NIZWNRHdzau/qkCEhVbJps+x9K7VtB6tkV1VwoiWqq0iZiAeuo0GYST+B3V
FvODQ10Jdy1irvnOvVUm1Lbe7M1thJRMBml/Sq3+BRPoiWJKYINcHPejb2xIvjwU2iNDM8olNSJc
B40tH+HDxGHE+zRxNZwpBlFsqxLtIZLqdOAJz2r2n2EceisvlS9qhPZekS1KAYvDXNJANiQMJbhK
L5HEL9BnI3+WpWsz9Gxs/Gxb0FfTxWAXh2+ZrnVURXeB4tQfpbGr/OIpEXlLDg09ft2a0dZ0/XCT
OOJrdMpqa5XsSFnbewceioNFiMEuM8JraMjoZHCQUGUf0OeSGIu4wJvjemuiU1x1qnnNJ+8pTvrn
2UA56jjxV/LWICsDNwpabALhvIkEPTeUR1uyHAJ1AmEilu9O1x5nzqmQFGxWvl1NlIF0v03jF0oy
eRRtMvGSf0sneGNfgC3XmD9URyS7Z7mLSW0fK/y3YTzvYrPaOJl2Hm3SkC0FT172EOGrYdySs918
gPpHrJFD3Qv08D0Vv1WT/bj5+LIQV2dbZzA9PuHtMhpl1eg2Lg2uSneUm+0+1x2GfT5oUunTIzug
18KtP525KE5WV/y4EGUq5eBFVnJJb7UwSgj+NsKqXkKpGV+nTGGT5o2xDF2uFb22onzNHO/ZyDyO
kMwEXj6OR48kFWpIRNMpk6cVUpXoKFKDC70FPwvj6r4EmWu6XF+haX0p3ztlmfsT2DigiaTeGDF5
TzJgU8jW0Ve2ARGR22jic8OxhioR6iZdyybI8EkOoy0OswMxo5qzHTBTWkuGnb1PUGSjJY8gIY1O
ZoPxm710a+I1n6IoWQA+Wzse2Ys0BS5ro6NpS/dIbBPQrt6Su8buv+kzplbhkbLZP/Chf2iLV9RI
TbazAWtRmyX8APOhKdAqWPJ7YKV/QsK76sfp1wiar4qJLY4WKl8dEShCYhPUBPVTVKj2Q2rLcpm5
BoiPAeI2FoEFzF++VBk+Mii6GiG6vqnumNWx+K+xAWXQx4BWrlMzTw6eiFjQLTpTmqQVT1WxD930
eyhqMom85G/kkTs6mlgdUnw6sSjzyz//Rd0FGENDVRwdYTNKIgnUw81yTvv4h+xgKjpCimmUCLLq
E/UhwQ+ZMrUuCUBpmZg/gcSBQawo4XXoEze2ZuVnDGZ2yXq2smJgjs6erIeOzLpmzuQx/Egoli94
olmZh59LquZETPk5qpxPoYjFbsKnGI8d19xIZRLd1RbvazJuBid7TXvIQvWk3htIMrNmvqSnV+UV
CuHw8FRKO33s+MLpfh761JxvQ13dheQ27EB7g6ez/JutK+4c2UhE25zGlhd9+a6j6JyxBy/Q981M
aMWmGWZwU4olpiq9O0fr6Ew6JfgjRgBV5iYPMmI6reFkgKeq5i0wYn1om+wsjewNVVF6GpuOnD53
ZjkPnWwVzLDCgSwyJ2qDeSNaK8F+RjnpoCGeZ4adrvU9KJeJaYETr4cCxI6aAft4rSYgaxjbnhL4
ZW3iEcNW8KlpRTvkTm8mV9GKwKfo4EKETPCeNqbiUA6cN9y9XCa2eMot5L6SGuvYdAw+HL1LnXLa
EE4JfVziwgKZKhmfRIfPvEwBqBRvxvhImhdjEQFgvJi+Q8EcCVgyfmBqF9UUf9PJuGuM5kqio9qC
R8m3LGYedEnmSeThhQJfs1IT4x0AhOs4Tu55yfOPlqyJjgSlHWyux4Z4VST9Ylu0hj5WmlkMzyhv
NIQ5fFwAMpLWWNvy1hQWNmE7IdUDlNcW1i7uwbw9uKLRb86yys88nMciMqmCx+wMjW8bTc0D7elv
U8XJnhyMkGiMeHG7GpLzIX7zu54E03I+4w32UZOF/VYi1vLSPbQc98L396obcgsUIrt1rMavwqJp
hOrxgQaOjOG5eunHu8Kc2sesUcle2aire7/8VP0kaCynz9nvyUoMJ2J8BKzzGs6WQbCNJAFv7BgY
w1mjrTen5uDp4YOVSrbDc8vMLpivkjtVyBFnJu6wVUyqwirsi0Na23KX9OJVTf7P2Pb2yYQos4Xw
kSLXLQw0WYWp2EQXgGXaNL6SGftu45haqdAbThoT2qEqEyi4+tleJsgJJg+EI+uwBS0/9pwgWVOy
Km3WUVdx0LVsy0LGDEj6AWCeKzNOPmjSGPA6H2lEZu7ck0FH7HkjiIBljn/fBfSevXZ+HWleAQah
Mmrzy+yV9GiOOOvkzsbBSg3i+5sAz19j9o9doPl+8+mAORTt1rJG/8/KKZqZzF/0kQ2yHMMOvrGZ
cg8OT6x30Tm5b3Hm70HiML0bDPI6xK7BIpsG5WWOZqbnmod9XBaoWftuQBNZ/afy0jmdXeZBkYuK
Y8xpg+lnecyTtaL8Swdm6YaI3hUjHGdgqeQayVcH77Xw8wfpA6AKfL5LbCOkwRFT7dAhAvQ2ITF5
dD24x4EaPEJ96k8ZmdwZrup/9K//Xyj8PNU///Wvv5UqIbfdfqKkKv/1Hz9lnxAv+v1f/3LM/5tO
eF3lVfGV/A+l8PIn/pdQ2HDdf/uOyWtp2lL4AQEW//qP4WfREBu++W8PGbArhDQDT7rO/5EKm9a/
sR8EcOv4j+0RyPK/pcKG/W9pUUmiMA7gN/GT/9+0wsJH9lxX+RRV5T9/OwfVCCJh/t8khDUs1d7/
1Ap3WZekRUjDKVowcBBxk9g7EUGY5MUjo8s25BUTpkF0ii+w4D51iyj1IBn9OHdmhuITa7e+N+vm
F9j3kenmL36iyHgcHSh266IONZAb7Sa/hQV1xxkRCO6myvQm7OcmWxsrDEV5zHD3cJ2UiJaBqpkC
UJTRRfRbpdX3+rmM02jeSKiKIJj8AS7lmoiqUX5qv/onnCTAHuGkdL9rHMzoZOCx5DlwPBjIzEcB
qd7aeEFTjLOM55Us2ch+sd1Q9S+vYYKUy0oym1ktiqpdDxdcgZnWdY5J1/Boi/Hj2euS5dRNZHwK
QD44QNZVzAp8JyzauYWuWZCVUQmw2rQLWu7NQAmQcDM+NTTGqmJ7kgV4utOWDhunbzoaoOoY7HF4
EYB5jO3SI7RR1yGGUjwshCQT386EgF6KTJlCl6L1VqOBfWQ71bOsN12f99EpzYc0vUv7YJpfK1wn
SfQXc17w4ZWEnABCddtgVTaF8eiwm+EaJSmXRK2s7D5rTHX8E6YjpIxie0aK1xq5539EcYqTqZF6
YMtdA99ip9HZ47RThBqmf9AvJPm1aZ04Ova2vdAf9JIQbnccT4fcpqvewI01MF/4I0ip1l0AH5Or
8Ia7oBDMnN4DsyCR5qCYbjlu2mgfyF7MzwQyNLAmem0RVDvBU0EPwnaG0N2FzdkRZ8UEJe6t/lD5
c4QKem4JcliNYVMMoGz9QuNMFviTbddf4lmmWZF7DxccFaYRIWPK7GgJCoiKJDvSy6Y2cuu4QZ1g
N6N/lthM2bP1HrNp1LHTxENVBnA5fTx0dofp+RAFJXgtq3YUdSXTpF/SlugdEYzwquFqprA96QIH
9mroEmZPjT8P8411oUtFnAkaNvQ7AZSmQoVqq4zcdy/ZaBvT0Sp4L+ARZg4S5LhFwYDeTCvhXfqp
9/C5kOqaIG6qdXaCmcQcIvOh2W+RKrXTp+exqQJS3DYY8LXGW86ImY991obyUKnWYYgjCHv+sxHO
Kek3QdLS+nWV+aYM+Fl/4s6U8NsSHgD9CO7HT/9OIXaGbdcNYN4mguyTdUkH4R+Hbh6cs+NUyttM
RoAsmmuZEDZGYoRPbV0rn/PHzI/z+FhSVzgPxjwS9xl2Cf9O45LXt4fGXVLK0yYlNUP8Is02PoHO
NW2LJJ1zgy8eIpuYx0AcU6UKwhxpjn0mjwmp6gPSAx1mDKo7iGR5Lhz3pLqwGSi4DZxC5LA06VuE
WoIpTM1nBwE8fyVUgUS5MVx2NlbpqeSIFpE9iyACbTrTeY76cy58Au1mRYzYNjA7w1uGBeOvT1a4
fYmZRyPukZ0Ct9FP/L5nH5A/75AkhnJJeoKWiKlbW85OV/zO7zKjEF0XCQcyCXyjL46NF/f5+4gZ
m36saIrkHLF9yE/kHvG0MKismy3yGdF8KUH8wXPRE8FKYAJDKSZXQ1Ey7WVZrNpbMdd199drff9Z
pJLKhu1bdI7MkWErCdvOG54tRU1c20XEsNcFRmo2eTDDP2oHxvmuMLxtV2G1WIFIJe0ytoMSWUTv
AgTtl1FWQU2qM6e5BRw1QNJmNv5rhyqsX8FjZIcbuVqewZ3h1+TcYhlgZl12ZgkQd6u61v7ZkrK8
hP0oyxVrw2KbMwr+jm17+nJGfNGgfGp9sfGjAxo2uuGptSNEMzocHzrmlopggrpCak9bEnYbim+X
0Tq7pvDa5PGyG7TrHlInnQiRYxC+u89c2+DcHCmQ97S2DZcvkVWX0agCJUS8Z3feYr4U07BPIzcF
bWCpiTe8DUNy23zDqyHaDkleHsLQcT/IB5LRpXDigI0Dz10LXQTV1PSC1qvoi3XvdAzFUyJqi75/
8cnNiWTwEIn4Rh94HgOXYrpElMObtJor+Tw2/q3x7GHtkVq98kzY3qk9JLvRQdGUdWAP3K4WBxZT
ySGqXMxyTUp7oJb+onL+9KXz0NX+vuz6x5SzEJIqD41BmBPcFSrPiFdvlZb91WASlxVJwyFqDdhD
ynuvMl/bLH5yTITa5pT/wH1/bLBNA5pic8FM+Scajc/Ide+ZJZ7CYhpQgVv9yewY4fW29C+CHLc3
S6Lhy0pTs9LPDqWO47NvzWLvNOCVOM2KXdQY7Ia7hlWKkT0NdXD2U+Y9KPAZ4PGAb52xj/4Ihyw6
n++kjsp+72Shd8rrItgTihY9glFgTMe+lMQLRZ7w/QA3QexYndh7EdffGBnLdQxwCpmnX2Oudz+h
nUQXokLIL+Hl5ycH2QaRC/eYmG1/5df9/RTHACry8g483bhqsyi5VchpkIg5dzn6hE/KmT+kShA1
lVqnocieSTUh0Z3ves8LSyPkxJ9B1Zj3ccFgLKwGEKkJIFliJIOdQA720wMpu5+T4RfMBBwFQfiy
yr2TUcQ3ORcBkUX6UUsGdGQgWiAdAIq3VR1ixak/c6a5typqEkh+QX7q4yWSasycPxPhF+eSkNE9
Ew37YJUVcDWzRHOGms2r1QV5lrfpzKIEj2cS6t4bKL3R+3x1JCHkeX7xzQL6NMdm2bAC1yFdloE8
BOm+/xlnUQPTBImqnMn6m6zi7EXoi7jNN41FXEIf5NWB0MedVMkDH91wsXmmqqGf0H3VP+g0SEo2
60Nb+oe+zV/bWX5VcXNIG5s4qS6/stY7eTbD+SDrLnMTw0qS6D56p9ylOTiHWBwVhhW77/A/6F1s
AQcKwnE3jOMuljHy47j4TEnJPQxx9J15qckMjlXaMHbFPp2CP5rlOM+0yRpyZksPCGbU6d73UDcp
gCnZgKCbY+CGVe/JwWodzkDwCIhY7M/LGKg7j+ADc8UZKlM0Kr3LOgECabYLCYk/GIbFK6wZqqDi
K1w0sKLZ1VCHnu05qZ6gHHdvzCjhh1g9RPwyDp+SiejP9Wi17lGnFatS9EM9t3ZpAmWp6adzzw12
RQVHd9VZIF4D9CEXsGI4lFqlPoFvjy9e4mc3/pX8gTTfHte9E1/jHthVnI/1jrLb/6k9kRygOZKL
NQX1nSrm6I8m0PYum3CqEZfo/rq2nz30peo3LsrFirxsheDIrD0PyKiUEkDhEH9UcWDEhC0iObyy
O5lQMWNrKjjOUPWsh3SCa5i3YaCOJXX0FzG8qL3tIMM757tg67foYPSTM8WMSmrde+yNqlH3G63g
L+4djdSKoCzoaR8Vys4enprJ/mFg3/aeTIarfvwcTMa+qfLSXDhcjLlI3qtaw113wKL8leebQFnz
jm+6aijfVjLLfDCBcLYREDuzfFRCtUQetOK1H/3uM2qIJc4ZEbKgLDD98pfomYoprwslV36c6BXX
hASyRG25IHkVhoaWxOSYPKmF7dxTkgaHkbpGMgEOza/KcN9SABjb3sNt4xqdwsbYqfvBmLZtChyv
ALJHbAGKY0eVj8XYZmdsjfUh7XooolA8N+ZQG7siKtw14iz0IpkVHIeQHYOTpsRJq/E59+z4No5t
81BCWz2TAYTcdvbTY0dsdqXEHxAy6Ggb1OoANBHS2NYrbLcPO69BVC5UwMo3P2JZt6cKGMOZ+oFh
vtMMB9NARtyM4D5M/VnNrByZU8DzzaYTmJEYKoIo7x2Q6mcYLcW+44294iLCNy7Jx9OOPb441IOb
fq6SHQVG8TsjW9xxhs8kjSQxUMMxXxoJZT4ie3MOPTy/LYi96AmhM0xxwvQ2Ce0TlWPhb+wAUT73
EzUdXY8wTo0vGL8WbUIc8dgZsCgscaWO6/Zlg8aIkK8rYAsgO56nL5Ls8HXR+ia6N1HFz0EpqjOj
4HBToK/C54TsfTDYCpv98N30wbCd/DHdJ2XIVnPBRldW/8rBAH5xANS73BbhqO4K2/n2GmwiVnBw
2OzoiRELXtpbZFk/5mS/o/V9UvhVUMpAoaDqwwKkg/eeQTqDNjaNc6UI1FwUomUh36XlcM0bAeEH
bXVyPY4Zloes3V3a6jl0DxjHwO5Zd63Rv1L6AfLq4g1qtxfcLYewY5WievcKgvNTye4PVpVylQrz
PrTlhQimz97UoBpwTZgIlkKiDg9uEOUnB3l2U+Mc6CVaNcAcIIOz4W6csmfYPd+sFE3s5vWVwuva
TqK/eoCXIT0yI3Uz+zdYosWB+6MGycRVSveYeQEm4WzGkGG14BJ96+xE1r6O8YgNCX1PKJ77iFmk
y+/h2oqWE4vLvl1IxtrGCWzORKD1SbUJuUXWYCLkJko4AlM3sVZJxkrCXDTlxihhUffjhzW6mxap
FQtyOCaibl+SyH3puw412wRIva/UM3PJPWnc7IkFuMVy9PSxjwPFrqPujxAMGXCPCwwYewCXA/59
hr/pYmkG0hLosuLKCHCL6DSACMSkL/H1a5qqC9gLMLWsq4veoMkbENUlbf6Mz+5RuJ3Yk8gOOA3I
1dYRzd/AQgsw+MQ7RyNGafFsp8EDwpqTjLt72wnWcUnSyVAm0WPdYtDD198fZMbxk0qGh7jsWNuz
zXtoUBes4TotSBap2MIWeG/hG7n8JAxokXCnS5UwNM9xlhAXGAtG0clFFz7/KBZQng1xB2Hn3p66
ozWW/DY+sWHOwgYchI+i2NnZYrL3bCCKY0tk0lrSoYV5gXTT9F6dhrzf0kII5LvBrfKGi47y65SR
5kBLcUjZtTnwoMCtx8gfsw+mBtfOmd7Y6L1MWTNs4xmzSypkzqPvHzjz6gPgfgESMwQalkK26EqY
o+ZAkYpVjjhYPgvojCHKdF7T8lpPzAwg2Dzrih1bXZQvplFfisgKHm2TFdik+JGIGqddZeftRkUB
fiVh1NBTQR82Jm5pZHTqlWLVQjnSpkgBA/I/2k7jFTMb22FTKkZr52CMr5niFIgFU6QesIOHNvxq
plof46xHJO8g/0JXLOvws1fZqCAg1bNzEJbDpeiUmRZbQGCglnRGRlaQhPpG6rw82zNin9gypkeS
jqdnm+4fqspE11BWeyX0uA3TdEJ/b6O2NzR2Vy+YCiIRalvtIpslm1fp7uC4ffGbm4Zz6hlkHHu2
gEh0TbWPpeL9kwm8N7ymbuLzh+jTVoredE08D+IurvN9IHx4qioPBccMgCYHSFSQWvAYsw71tqH+
FKbbVvs0MzmysVkW5jEwA3OfEIQF9ssYgmtu5tGRuPaMNyrIwvZYFrBU3dnq7gUsovtZhsEDYGQo
azVSn/GY97N1mRM7zvmAy/Y0Fix3mmgUd6lJQbM3hiRaYi4cYiA9ptkMCjD1kflnnakg2C0XwfAr
bCTFC7D6oGF5Mju0Zrnxnd7gOPDkyjDSR8eYp0tiFs+NJedzzW7wFe2GuwntNLmPWtE9mW30WM2a
UF3/RbbsxStJtTq5LRov4D5xSkbhwp/LXesT0IbcNYaLOHVEFTv65gtg0scwIl8ewdjaUt2DrciK
GR3/v5k7s+a2lTRN/5WOvkcNlkwkEDE9FxQpihIlkbIs2b5BWF6w7zt+/Tzw6e4SKTY5p64mKupE
RbiOk5nI5VveZTNEJhCIFAtzC/ivXq7tWv5MkFQxSA26SvuWDuiyNkN1ixj1jJTKX8syeITqn68c
JxzhwgqxtNM6w5klndHc0Agb085B7qAQjCtAQiK6NBUgCGJTwCkOIb4dfa26cBsTQ15RZswXfJMb
e8zv7di9hcm50ioEx3Aewwk1oaAYDGO+x0dvVi+B1Gv4NIh0HCVXHviuleaQNqC6BnSmolU8S6A+
4lKaP8rMxKuZqgKcd1DfXHqCXydsfNbsLG+WCi/irYLyuUpTXX/QdAGKPO7uO5rgiyIm9bNmGI9X
A1lWxbYVAfW57hMuwcA8in1lzqiBmU0xCOg6tDuvOvz+hFd/toqGkJRWJTY9Cvy4hgGbDehlg8Ao
ujCet+ltGu4D1Fy3mV7rvnTpvnvPkcX7K8zmi1Zpj1Hc0NSjyHJVIzuA4Ju5jkL0xcOkeaCbysvm
pXNO8Uhl9i3v2M/Ke1BBuo8Gc2WYcu2P41PS06NBi75bpIp7vY21jdHO1svmHZVijGlt7bvhOt+Q
15g2ES6ZSzqIaNvGO29U2xH5psbXNxAWX+0RCrAIP9eJeUO9dFmZ9UYgmJVNPcBZPVtF+NPjZQII
wsPbR6n+fhTBb9Ovb9NpuAdkua+l3HPt7JXmw3Epf0uZoP8vd75FAIJQMFD8OFvTV5pwbqx+d7Ez
w726F74tEsQOT7uzMr2WuXTZ6+hEUAMRixWZthFJS+822HVN/rPI4UQPFsblWGv25U2do47l8m1R
M1lGwIoRSAquaukTcVRPJpTTjpblhE2eSf0eqeZdb4pPSSjBQ0kcyabY3vWZ9kCh7l6lXXQFF/VH
rOlfoMSglIpeYO3yUMvP3PlYFuR1iXcS5J2id16LtgLqjhyjmXY6tVZlPxpkdyQjAHw8T6OH68WI
S3o6okLAnuOAB7YwVPFSN1TbjbwGLlkRLJbFZ1bw0UHxsgWs0DjDTZTrd25HRFV6w21kI+AoirvY
KVdCUDqZDCekBx+jQA0fZcHJf011l35dVvjXri9a9ByCDcXFGeD4HYHJNUHlZ9+x1lOUvyVjBeqt
2vpJ+yMcGzCiZvI8K2pU4EmqoXiMKuuxTMKAhw87JJDusRZtba/8FtnRPom8q2Si+IL+reolakYS
XpsAB0EAV6MhgfFyShqVdOVjg14YkB8UioC9Dlnp38Bn+4W5GhVu8kDCGWNZpOHGyaAzh4P7NtTe
WxPj2uMHz1btfmeioPn94SGs2ZhzpKR7W/q8WwrnqG9raP0nEG/NQAtW0iyeM9OFPJnl3+nmurdt
GiLbMscsZm9wNCPYyXHtLd0QSPsgsT5pR0wRIBxBpM13boH6c0C4XaQFzuuj9XsoG3NGzfjXuQGE
ZUqFz4ZIBSAqHBWE5j9R+vmBwAPhO4JafaTmcHO6Cz3jvnJK1Nu7Yi8pFWHAjjsIRN3FKNt9Gwzs
jdx/bvruCwc1uAkLd+2U5rMTJpt2SnLAY9i/BmrqnOshq/tbicTWm9+Y4705NQGKFnET4hFdF/Yu
mkz/ofUKLLYN3byllUI9gH7Rvd40ZAxpZn5FHpI7ZlDBlxAt9ttsmPC0sksMpmpNZne0ZoClZv60
Sts62gwIpFEnsmEVY+Nd31HEGraprVc/QkpZzVWPPPiMI/A6VJT14SsaO/4N5HeAy9NgfK0qUX2n
pvIGMICaCh5XLEPg0RaRvOFBiMkhmh1X3hjuqsREnqDWnpH1ydYZb3GuMNNRVrjy+7a9d/pS3ZCG
PspCp2DfjubVpBvTwk1luSoRszZwcVjVkcIPw+SMorCxjGx6/Doww4lSB7RE095j1QcCoPpE049N
qhycdOEK7ELLgrsoMVbMSlrsY6wHfCeYoTEF9UVaqhiP9Bp1wQLZd4Qg3Ml5RcwZue84Blam3nKi
46s2gMdjFUiLmp736kNjTpy8hiysD292qL6MgaN9kXW+pos0i9ZMN2mjP3mG8VaV1s9ADVeuja4X
DlI86l38CmgOsVt6JcuoNGHzegTaBi2OjZxTUIgVUKVDMrahszZJOz2rQMNlN2m+NLG2Rerlse6Q
lSkBpPlpbd/4uKZdZb5RL1GnhfMVYE+qhUBUbPIsLO/ulDvb2UZc8+X0hcLFY6qq7wkmKqHEx9to
87fJHvUHo+puoBh/8gaIrYC/LApGySaw7I3FphtGxJqDgQgmBQuDEFJaAcHn8IQSjEDcAUlQgp9P
oWQnRqy7xwHIK34M8ptezQWGDM/I0kzlL6zlsi0q9dhZDX25wXAsQIS9Dz8N2dTdSpMjbzr98Agl
IqHUWwjzl+1N+IErJ3qkZyTBJVY2bKq8dDMqw0H0qSs5IEaroX/i1mR7tW7iMT2JMvlFow7rr17D
Fm7KZprbWMwlfe4yqLj9zk4CSf26NVdWmvovSPvPLupBsDEmiz1vp0NhXPP02g+SkuxGU7nYAfUQ
ywoesM/V6MzRcoKP8kJEfUJ5nZ+HcG65rEOb8ClwhhVVLEozedi0exPtSSr0U4ksTBuAwObMUu3A
TWA0NkNYUeMsyZ+Ql4l+V27IE25l1ra06uwpGbJsC2pXoZc3mjeuq6W/zd7y7zqQM3skD+nxgdSu
GRQ7peJ+7ByNzxQ4z5gDD5t4ysqNawWz4wMW8HHj6p+pmqGaJPLe+GLFLRygorLnylP2AMBMgyuF
q59n5fXaEFUF5oVGWe1nCpdP1I+WXlEggaDGaKeNBddwJBuzuWKV2s+phaKGPWdctVOwoJ1FqpBx
JRFwyfCh6wuxES12DNBXwjub1vR1b9CKWqRWV1w7E0FvrHNPScx34beUEOm73OFFD1VcX9mwkDae
5mtXmumkYImRJ7orxwB2qfRzXDaSBmEL0bjxymh8IvFJYtTwZCQ1CuP+rJVUTgRi1Ho+GzRrHMC0
ffjNgC/zgjgGUFu6DsVSlFzCKu6nnz7tVuixQJezuaqbGr6/dGIreg0SupulG+n3UTrgPuIA5Yly
IR/NSPU7eKrg7/H7wN1Ap+51PbaDv4prWXH1OfJprB41hyoJUEOzBh+GZTPajuBG+1sTDaAbY2hu
Mi+ZgLVlVOsWwBYQJsvaPnkSCiWvaw+labxj/S77ZXiW8dOr8fMYfRX/EpbthSgYe/U3jzrES2fF
KD82eSnQO50wCS2gOxkwqaboG9jn4VsW6LlcEcw08s4eXQ2Md+pWA1yLiLPMDygM9EF7eKLUilLC
8BGSrk90V6FJAhXd8lZGWWbUaUmGEnuHWQR3AeZbFSpYeUCYV+qeoTaj2d+AFqR8UIi4WypvskL8
hgz3s0OmjpanSCzAFBkPzgq/91pbGz46XNeq/dMMznriqL5p4jW6caO1KrBYQZbFpfy3qGWGyAiq
3vTqsQ8kCK1G2nuLdJS5f+XDjvNvpDkmtwZays11A0bzjeorbhapUdOiafEydbEGNMsvumPywoQS
5dtZdmeorhvTtxy06YrgYSaYiSX4wzXlX2DTatSi6QkUyrybggKlktSyELSimpEZP+Hj0J50tIyb
1rbbdrj205YaqkT1pwVjmwPcsOCNUoTyJuLJ1kNDcmWI2gaJn7XCXkWw05FX5skFJa8BBrtHhMIJ
7/OBIvB3KeNE3qPegCRIHcvsax21QNS8wkxojBitMY4Lv5QAqcFppOVA4ueOnvvLzEbcQxDsLcBk
oBFxB1Y/3TsBupNXNaWiqwiGznQFgRx1BgVUBKhz3TjFWupN1i1rz4/zldlTQdq0SF/+wjmE/oY+
6SAFYdJ+9nqgzCn6NJ9iO5m4MZo4/FHwbPLgIE8NAwVuQLIuGhd7ZMRvLGAhqeuOT0ZDaK3nDb4w
rWk5P+h2II8MCgi2OYlpay9aK2otYP5efO9jVvMbrDzpv60XernU4NfM9AlN4bE54A6w1HQaHgtA
uyGmvACBtwIphmHbzdiRNTF4Fc1JWkBaGjm1ddciSzT86VeP1/0IMB1/Ptebhq3Q2lx9Up2nNHSD
w/SxoLKBrK7fRGhP+HjDPrah5Vur0bVAJqiWUs+664CfbCtMiuRdG6fFTg3seLCmBt5xo96Ta7VD
/AnKWV/d01btCG4mzQS/Y3tsSTpwyNr02J8BTBp0uCIJtYJiASgKBAlkJ25lwyZoWBmolafXEBMM
dDKA17irLKq1H0Gh62gUgdKhBmJ0FJZyr4x+DpPCLaexcwvKRMREy9zZd1oOkgTIjg3rADViMKhB
QUESzDz9pVTHgBiX0374BEao9knAxuizMw2msx/9PnmLJKbhm14FQfmcgoAwrhtaEsRItY9vYEQA
573A6h7SeyOoYTzCJa8hmWdIE1J586yakKjL0q8KQ3FxJTQ0Jq6Vqh1K1WYNvldWUscbxekDRc06
qmxoXEHwIjp4CCgoBKW/t/FE+tmXLfJZqelF9aLRwulLHNm0UEcvc/Bbaqr2zcARNr4KMUlAX65H
5+qx8JPuN33QCEnkgL9xVbgTmEnDUNbLZKYpoZgqeVgL6hooy4XAkX/heNKU137nSYU4budjYBk4
aID7ZdDBrHajyL9NkMX+LVJgDxtcjYWzyoukcxc4W0DKUXqO9F3SF4CqMlS7k+vObQJ7EaIu+NIh
zzOuS6HQwFOm9L4HlHvbb3haNjWii5FZLf1Iltzpqurdq4bQh9KxlmpbEnQQSDZ7Bstg5LKesq7S
H0Yg7YiR+1oml/VYobsztgmAGy52kmtwK8nNACrqmpvRvgr1riuu4tiMaImj8DEQ96WW3NrlAP80
DPSkvkVS2hVckRVXKW0O+hUNCj70/WnuZ9ifCdryMpgEwg2ow7SvNDOd794sQkX/IsEJMnW1Vw+R
924JHBrfI43NQW+gcEWKqj1iNXtqHygX6HKMMSlDC1lsI1oojyIq0EkIw3oyaWYLHBcaDSHvDbdu
g+agSzKx7MGa1UuMVyTmtBN2htgA2qDBObxNsEX2GjmrClFJOI78wR1MRZjUcTnCIc4wnudYFHX/
GNCAD6+RN5ilHpGEqe4aHOnQ+ily9NOx+UGyu6ZQgqWrYzc/0rGEppyVHqo+dTJa8mqkpVKuRziv
IQ7uvtYwm6n/0bB/XMpsOnL2ZhiDnIJnPxRrw4u9N1f42rQGDJU6aw1ZAPfa7nT6v1MUlMC3KhQe
gYQjJo7xV2pTM8QP8x7xKSte4WwJRTRx++mxgXsPULlOFM5CYqxAnBQgUsilcz28rcwUoWTgM9wc
VtSIejPBycdOnuHqle21arxC74xKnqA+WOOVhuvtukaJeCD3TmgNBvnsVCTMtAihIJYABz7HeO9S
QdJGAcMyr43xNolMqQULR+AtBfmNCtSDoXCbXQu3l+18pZgptwyvt714h3r9TxXhf8vaFI5k1tT/
8e8gUt+hSB1hKV0qMKkGd61ykZw9RJEaFLoomGM6MKv8PCmnyP6YzdDnQGmaYrGHroYY0R8gMell
BcHv/Pjy4/i2ZUpakpZAdhUF3X97r3hLbS0AGM741NnRig2D7kaZiDwJPRgA7/6v//O/ETL2f+Un
pnpqKKErVzoKcK5SzuFQUw8yrQgwvDbMKsETnkRZA8W2jP3YeTo/1Lxq/8TmzqtqOsIROutpAPb9
g919p+NL+Jq2HB1r6Tep+RYTqWGCEqPmXZRJtq/JT6a/UN7/4+RmtO/hiJa0bFc5jCYhVABlfr+O
ZIteyMbEAiFHOyWPul9pOzOZtO5LUMGb8IHLnZ/jx+W0JB63FiQzymlKHO2cKh0wTuh6rE898CvE
aNPCSoDM6Kpr1ueH+rCcjlCOxNQZhqoAe30si9yB/upbTH08Iyq/BIMT3SJHZSwcn9Q6T/AdPz8e
4O7DxWQwgfeeEGC/LSGOoNWlFRSR9DNiZAde1UorQ+BgA6U258JXOzGQQjgC1VzXUYAWZoz3u33i
Di137pAjG1rp3ScQosHDIBC0PT+deWMf7A2yKapdpmQEoWzjaDoZNl481TJajTCkX7CYisBJwtvy
0SS+khOaP7HvR7vEc80LH874OMHDoY/OXAsjDi44zltZKq3rDP9I5PlFzI0M8a2iioOQjDMtmP7L
mGE5AqQigzOVBVfKgVruwZpetwqT5fMr8uFnuUh8uzZHxjIMw3SPflYBh1xYFkqRMNmzbe6N7m4M
dXVh9vO6vl93gYS3iT87TAG+AB/68OuCTw+0LA0Q68FGk0ijqQ3CPgs9nhaiIa9UfDOWF8Y8nhm8
AscSBre6aTMF6/hU4lORkddGFGQx71pOuNGBZR8K1V/YVMfHny0L7YC7W5kgnqQ4unBqHVRIXbbB
tTGMZoV/bRc9CYwVYG6BxeiWfz7Y3yKx/L9J2T8Wv7JPTfXrV3P/vTiWxv//UM/emPXk//sZ+6Bn
f/u9OKS1/Pn//6ecvbT+ATUF/dD/Iqfwh/9w+ehK2YqPzx/+U8Ze/kMCWjFddgb6zH/+pRqnzuA/
/t0U/9ARGAMJggCjwb/996gp85f/57ZXvAfsP8XW4LI2baUf7QyMh3PObiGeJ4C+4QjMzfhBKr+0
ZHhDEXgh5VaWd4X4yj/D6Bn4Lf+jQ9U4vSsc+rjBC21tBFSoPcfX79Zu99ePeB/tHD4kf34aj6Sk
cgtBxyQGODyRsW7WXdi5zvPYfIvS0bsqYXr+KUKnf23Y//E9Pjwe/zUSZFYFG9QwZibQ+5udQoRP
8YuRAr4KRDN1Q4/vJhSJvPCEmIe3zJ+RKFKZvMIOCrQkWocjVaPra3UxWs9TA8RgUfH+LjVE6G9k
gtA2fSiDInXh9tkWOGaFpKiwdn7uqDVsZHOlDwGOvm3c3MFVzNDGmaj2C03/nXGx0djuxYRRGdI2
A4RULEoCyuYZtIG87XEmK017ifpBfJvDMh4XfeH15oW3+PDxmqcHCUsZANRsW7KrjnbTjJqQQ2dq
zwCMEPUt78YAa93svq63crhvauvCeEdbxOHUECSCMlZYs7qmPNoiPbqsykTUZw9y/74ywWwAzt/Z
DVifPNuf344nPp2cXyHYZBxNpnf46fwK16jA163nqkhvHGgsWYdQSGYwP7BYxYVHz+JiOT6Y0lU6
K8lCmpY779l30UZp6WkB58R6dkU1rEDFhHdZ7oermFT7VsKZvC/mlpeTpzhTWSbS1ZNNyhQ38VxJ
MUy8SftMv83LTntFw0x79Om0vXHKwqvCbYEZTyhVOLXTbPQK5Z4cWM/ahC2yErmNUn+CB+2o9doy
HoYAkEIh+6cyS9znePBwmUxy7840Wuv2/BofHcT5exJacbkJXmFbHB+PQsWFFWjmtKv05JOwQQWY
1TeYs3fnhzl8d9WfYRxHsmF0m/84R+e978vRLmf0ijF1KaL1mk6+iCjY+VGMo7v1zzCubhm6IGeb
87bDTzjQBiq9XPl70DbGGgeMn1CnxlUa5O4ug5cKqY1SFVY7P+hSIK8axqg1a7KIL+ylY6eSv34I
fEaBirY0ICIe/hB3wg07AF6wj+RAzlp4mlsscnLYzHVX6QAGQSLPFgeqeHAzr99CWmq3FxbjaD9/
+A1Hi+G70mto4Hi7AWjy56TTyzs7QTejQ+suTsGqaUGUbPNmQLejnepmZ0Ef2/bw7maFFefCkpy4
OHhU/ntFzKOLyk+EaMoqLPYdLSXeOD14SzQTWNBwYSDj5LwtoATEXrpwjre0oSBjitCKnpRLM4So
ElnS28BNkzUnU1vsMshhqIt45asdAevxlZFcFUXgXvgd8/K+e+f/Wn7rz7Fy56zsaMIYrqGTloKZ
BPm6tlEihZp1V2p07TpZvASUSK60xntw/fLCKTh11jjOBNZEGlzUR9dmaEfo3g6ds4MJki9cK7/v
jEvn+ejZ+WtyggjaRlndsY6fnWKQYR9A5t9bQ7VIo4Q6lwDr3SM3HWAuE8+Rw/ntfHpW/xxx/urv
bucJlUQKlD4q0EX96g7pU2cDCDg/xqnL0H03q/nP341hdnwvBS53h7cxEOnHIbpPVHVhkJMHQRqm
ThZtyb+Iy+8Gccyx1epa1/ee8m9bqVBjQu2pjvW3EArv357QfOUaFmmP4lo82oMNJXF0f2p9P2C/
YSJqjhvBC235S8WOD3sdKQbhKp5ONW8752icsNSoxIdju6tEr6PsN9p34CJaepDO5550jtKjuWe7
YIaK1MaFWPLjrc/oUmclSbUslx9y+Nl6C+at0gJ3l/iBBacOW1paKRqybhL7yUlzkf4uIDhlz93o
7q0USfXzy/zhNFB24R2X1AodYpUP0w/SrhFFme01p92V2LdkWroME4wRfYSTaLyNz1NLtH9+1I8X
HcPyvFBf4oEhZzkKbRPCowihLYZNLGTmymrhN/Uu7rNVCBMbgNyNn0Jmt8N7147Qdci/wwa78CM+
HJn5NxCbUSmY95g4OjJzByAJozLftwiULZA1gjdvxjc+EdT52Z4YSBhwNl2qaewx82iggu5P7+St
tndK1FlJU0ApmTRIREXv+28PxS5iLHI90JjHQ/UkCo1VFd4OYYu11Oy7LPH28Cvrf2kclo2IUzfJ
Lw/3bQ4gRUcHAEgvkIyrXg/Nmyad6BQTrV1YvQ+3JyVkziXZrSABpld3OBT9ZSSAXDfdZW7+JcQD
0JTNhUjyKFp3LEmgQ6Y1O8jZDvHL4RB2ggdNERXmzu0rjMmSDQzoO8RqNxh83uNosz7/kT6GWPN4
wkbC1XJ4geyjDWE7VqpijAV2MozujRr1zAk3phZP38p4hHltLlrD3luluzR758Jyzn/3wdt+NPZ8
x7+7w8smBcDhSH3Xt4CvrDYor23ysCUAVvvCUMaJsSgkGdwqrrDZEUd3a4d6NHj5TEeByavvgIYP
17Uv3B/gPcpXlFWrGdSJuS/6bsjtWf1sLxD5DxrJ6GowJ1wbdQUkU+n6c+s34vn8Zzj16yil6I5u
cxfZ+vzn71fCj3Gl6bt4T+uzWWdxPCxItB1QOGl54ao5scEoz+j6XFUzZlGPw6HcyKdVjP74Du4F
Qq1QGG8M5QExB/bQ3E1RCfkH6qR4Oz/Dj0eHM/OnwE7XgpDq6HVJFUKmjZqqHZgo784ObFq+eiNf
z4/yISrAqE0nj0ewzbEpv8yTf7+Ocab61tD1XanGWSWtvoEpeAUyflNJ+NDnBzuxkpJKN0ormDNS
pzyaktZLfQxyZe2AuvyAnfOzHjmrNk3GZdCXMIqyor0Qvn2IEJjfuyGtox6FGys1iizM95qIoCbq
wz29il+1mazzPnytmu7GiepVh0rl+ameGpfCvqTOblr00I42DT0TIAjxYAGiKpG3RrcJNt99lOP+
EdoZjJ5O+wo4GrMPNV3YryeHtm12KtoRtnOc88JBr51A0+N9WuQ/Ia58IZLGUShY59awzBGhBqL2
VQLOv/B1TxxJx7a4GbkTaRx+6Gf0qQcLFMMTu2+2eZ/gZii3cLVezq/sifBjzuctw+JikoiAHG1Z
r0pFjlO1vpu68g5OJx4tPygPXQ1e81jWn8YW9f3hqcm0te2DzkcA9vwPOHFkuPrpG5DsI311fPXo
Oq1tHpx4n+Q+gD8kT9GVekLE4bpO/3aZRCInRIipyOd1Scnt8HhKhAgDp4/MPbKEAsuyYVuWjnbV
jsXP85P6GEoykElBlEfUIpw8uk+pwFRI6PjmPtADAPwz+bavvlkjsFA9AdwF/f2bbKcv50c1T63l
zB6zyeeghHw4JnHpZNIe6r1+G3XpixcY3pIYS1/YwfC1KMOvKQJ+ixaQBqrw8noK1Fs6uSRJSHTT
UsYdLlDf8nj6LWauHLoq/pLS5SqO9bWVYo7XRvl1nnRPZSkfgnB4UCPaqufncHIK7EjqP+xFxzra
jj3nXHcotuI85GwTa3rJkmFWqV+2uvZ2fqiPJ3uOuS2bjAqtK1T3D3eDLxVNw2aAzzztBi9eyfBr
hhlr8Nq6j3WOYLu6cIt9vLBtY35gXd3goBHHHQ5ISNy1QWZa+zwe77q4bFaxFYBCcmuBinY9rmB9
Ppyf48dbhJ1AsZeqOZGHco6W08gj1UWtBgIzzX9An1gWiONg2ONuzo9jfPxuNnGcZPNxmcwN88O5
4aqlYOqb9R71du1Jq6vbtrdfBqtf6dqsCKWj5RJUnxodveEu3pYTnhTSxyzJRrbdmw0/qm7butGF
8tmJb8zVxkYCG4jS2XFwXgVJDe451Xaxm0OHzGMX/YQkQjYCAZxNLBIEgtNEvnKapptOj6f1hXU5
MjsmnubpoEDAy0GvyD1elyRze0OgTLprUTsy8BfFee5HZo8QnCgZJVOGymOj1rGl1qT5f7dey+A2
QRb2iIIG/3EwL9McDGLtOjtQSMP1pJvIFgMSvD4/xxOf/mCUOfR6F/QM9SgRp7D6vVvnj+gdAALJ
b/QOOfXBvfAYnxrKtRFq5iBRFDs+shWatlljjOHe0sMn1Nu+RsH0ADx7Cyf55vysTjyMlCGUDkBC
p2+hHz/AiQIG1xltvK9HpwT8J37r+khJTPNvR1Vj61psDBgFi7A0r82huPGH8HPUXOp8nZixoHuP
Ap5LlenD89gJQMsge/39EHV73eoerFT+pOu9AHNwacbzhzrMh2gdkCrTTVDoNR4HlIadO05JLrIb
VXYjohQ3nAKIwnMafKlQk0w0umbdQ9J+hy0fyJEA2l8ExaXy/4kjS71dcFYI06l/Ht2ShoWsDnyP
cddUtfkdVl18D2OQ+xgViB2CYPZSL0Rz23uag0T6eKnY9vHpRnJkbjjTQuV1OK67Ugcx0Zcxpt0k
gnAZBc0NmqWzJ+4vF9Oduup+YFd5dX6vnRoTcBpNa1adJvXRlIuoV6rR03YXNKhOObrxlNdwLi21
LIV4VGXyBDjvUmX75KA2uBz02Amq7aNBM/T/YoenY2frgY/nRCqvzMmdNlNooIptQP0wa/wcLdsP
Vuene+JRIo+gNQ0V1RG0eA4vDHQFPPifVbIPdW9G3XneskXOeJ31Rn1hqBPHZw5q8bR35tU97iLE
rZO0BansDnWa7y0qUJDE6lfEf/vV1Dd/D+dHtMKjzt1EAY1/zOnt4cSstI6B3DTuTm8nG3qfZ6B+
BZjeyct8c34NT11PlGfEHLjTf6ccdDhWBSkjyDLL2g2wA65MWa+7BO/mML+dJvncl+gsTjWMs2GX
SH4ByPs6AoR7/lfMX+roxnCoFjigLcwZQ3a0h3h24jYtJU6i0GKRfK0R+1CwqbZZncsHixIc1sL4
RJ4f9WOpGACQDuqC1MgiJzzOWexp0tvBGTqOSVp/0uza25bm1G/w2LUQ2i2RUISC+dymHXI/Eb2M
Ls6hjo1Nf+F5/7C9ZlQgcT7lMoWRgW4efgR4QikaLIPYyc4VmwCtkhvbD7uvBc/srV1CHjs/8w/r
fTTe0VPbN5WAgaPLHaZJP/y8u2uQ5eQOnk2yh/pXBW3g/IAfjioD2johK7g6mgPHRVRbw7nHT6kx
5Kh8UhMSqNIA6xrRS/hXBprjcKAiDof1cCUDu+MJrDVnF4/TWxH5j/2gv8RGnF/YsX+e7YMt+2dG
/xxo/qTvopU+lWbuJomziwIzSdaQ5co9hN/wBjau8ZZ0qf1WaG7/q7D0+o6WQH0XBqa6J0GALBbN
HJXKmx5C2QxLCJnaQqSJuKV6Nl6I3D88xvxO0v85KwfwRIPg8Hc2AeI0Jr6CuMwho6E0rGmmLHOu
zy/7qQ1l/Sm+ggeh6jv/+bvV0NK8RkNDEbtBP6enBZs5BragKW0t6fQu0incnR/x5Lz4vsCmiIph
MR+OKNM0hUMRpXtcKX6WpPoJCd75Iea/4vgTWzxdABNBtzrHT7iWGonuDqa96z0YdMh0/dQrfZuG
jVi4ZbbypHMzKBs7Vy2/8NycXE56tYATedvIgw4n17Qg0AdHIm8xlV/pFyC45EQPToHMElJHPyZ7
uBCznRpQ8IDPeAw6V8cVjZi8xQCuNO6npH7uhb0sTFR63Ya6Deo9iOE8/v2l5cOZqEITi9LzOJxg
qvoe3Fvr7Cw9+Unt6Anrx9sIZH46oqWPSNm9VLaD6FV44SI6OVFKRAQ9/PfDQ54L3BPIcdwdxD+0
afI0ekBzh6pYWyXb2Kq+4wR8aR/NX+t4H/FX/veYR7ftDCprR4LUnV3kL0GhcKjWn7XJu9By+fic
cdSFbZFi2CaDHe8agCcAl23d30s80e+8AkFUrXf0dVmUHhpnRbsqcULBPQRpDrcZcEzVuuYucfD/
Of91P3Zjjn7J0eU4BLYIbT13duZY4L+T178jY9xWpf5qDOZT6hY/Km9cz5lr5uGXeH70U4+pILh1
Fdra84N6uLf63iaogd65y8bJvUvIbbdGb7u/CkcG3wBZuxce01Ofl+YT8aEJY516/eF4ut7FsYXK
7K5DI+G2S8MvHe7fK26P4sIt+yHUnt8cAhVa6hbdteNUMm4T5NFkFOzJJ7ejk7/iPv1WFs23oppW
VWW/VE317fxinrpmKarOwFmaTh/6TaWsPHDoItxriJTorXVXcpX/Cx+M0wjubIZlAsY9XMAh6fuq
yK1wX7b+58pubgMHp9PEffUd+8v56ZzaGzP0gUycyVAAOByqLKteA3gZ7UWvuY+eHaOenTXYPo+m
t0qk5+3Pj3fquuGqIekGTGwDpT0cL03jsKcflu0G//uQuEu4+PjDfMf8fOUXFx6Nk3MTlGkMRIbn
DXk4lgOyaEzQ5dxHTYQaqbaQuqgWw+jcpip5PT+vUztRzT0qoKbsx+MKcdzZPZrSo79HtOGLE8ys
hK6+jdX0zGyRaEYoo1UX3qhTW5GtT5ZJtD53jw7n1xLYQRSts10u6lsRqA3c/ktQvQtjqKPGFIpL
eU/hu9pPxYzlTXj8PP3CfXHqO7EhqMNgDT6TDw7nUYDD0T0KT/vOQ1wF8fHsbsihKcPO38QRtbXz
n+rU9US3n6aXyaJ9LE/77lhzEYKC7NC2rwrkuQYNkTebT3fhIJ8cypzzVuotYNmPbt5mqoGZDCre
m1riY4o2916Kb24cvZyf0qlTRQkUjIlOTEveeriCvRcX4PJjZGPhnQ9S7aE4oultRddVhcIjxiYX
gs1T253vRfbCvGj+HE1MQ5keY+Qh2CdZ9dmcIKOjjvDaY8LpxbMtkHMbpDS4/oVZQq2iK0sNTT/e
7zltkylHbHWncjrc6KGUd6mqzQdqHs0a66cJrbHwUj3g1OZ0ua1cahDqRNmqNLOGV0juHC2/DzLx
EohZzT1bGZ3x+fz8Pg5FBxvG3wxYglJxvKgOtcAokFW2C/3gVunaLsLtsksN5O+QyT4/1sedeTjW
/IHf5SdDPytYY+a6T62Iwt+U5k+mjRFykMhL5c8/9+xhuMdYWJ3ALqAZisvB4ViZgfl3T6i+s1Rz
VYevXYDCOwbvQ+wveaDRuHCw/UbIA/h68WSpl9o0nlD9vzb9FM7rzYxcoWR5JeR2miUxQvy3EBcB
JQsIkZIpSmuUT436FzfTWKLyG35NQqT59ibWZrUqkOKELw6KWSsebACZEEP4W23nOYk+VwaKfrpY
n1/dj7cmMxaECYQkgnTpaMamhn8Eakj63k7Emth042rG1/NDnAgpGcM1nBnZJ3gG5i/87gsW5tiM
IbfyDn0dzjidWQdVm8jKV9GYWS/4W+o7LBjb77kbD2/VGPxf0s5rR24cWMNPJEA53EodJo967HG6
EexdWzlnPf356AMcuNWNFrznZhcLL8wmRRaLVX9o7vq6qT/f/hmXkYeGAeA+Nq4N8WH9K7iDsgJ6
tO4rMi5kQz3ER0VC/3cJOsRbRvR5Fjk0d7cHvXZQSGR5lvC2pgu1zo9qaN9VLQ9+l8tfZXtG/yE4
KY2OXLv+19hNOiKC7QDnV3bALK2WucxRujMNdTw1eNM7/w7yIS/6vdUdlkzC9/gLfbCNMPebkLo+
L+TrPOJpqEOCWg1pDBPm55iA+rHRmy/I1qJb1Cqy5tazMu/kPkb9OE+a/phIFWLmNfohDlprpvYK
sBurmckZ8OozAbF7ZYXSkpvFsrFXjbR40Ypxgj+FU2hq0xcdW5h96RLIP9u+Nb+2qHp8E5jMJ3yM
UMzNFmf8YMtSfKwQqhAM7tGLww7ZhBEF/0Tj1nGb+cMc6vEvOYmHU270+Td8AGQvboYQd/pS/377
01+LW5ZAHJFD0gxdfw59ylSnCZXhVDrKA0Cu+yYq/02b/Nd/GAagEf1k0Fv6Oi1OZz1lvVLZpwH1
c6qSH2g17Bs87P56GDBNABwV4Azc3qs4gUtrqkRho/tpmjzg8HbAafGumKKNRPHKolHwEvxu2i5U
tFeJopTirRvAlPVFOYz2Tw0ebAJT1MCf2ZjRlaMp3n0UzsUVBsL+PCplc97HsUEVaoQ++GaraIY7
wP4+c8ikXTQVW7CGq1NjblRq2BEXmY8py/jlhH18KiMEnNoJeeFqjt5MK99o+V6Lt6QelILIsRhv
XaHJ1BDlrKJIT0U5o+XaCGVQRE3NxQCmjlz9GB5VLftHWbB8MpTy8Nc7xQCYytMJOpvOrjxfV67J
BD0VywBhM71LVXSnVso/db8Jp7xM7CDL8QzkTQjo4KKtjpyiE6qjXJzGDMqCOtaU9ia7gKFbVp7U
auHLFMfNXWLW+VPayuphaWMFSWNs9Op8wm8hnNEQy7BfkELuaOSx0nvE0eD9pc2ykcNcuWX5rbyR
HYqCiraueDaJZHT9uBQnwnOKlGD1GtvxxnP/yv0GhkvsZZJdHqziz/+4ZQvb6RcJaURM0WQX7+eD
5pT3qBO5pWOhZ74FPbw6JS42GtKghGV99ZmXVO4wGMy7k+agNU/6Y29RvK/tY6H1wOFkEysXJDB0
lpXWwA3p5DjDW5r2x5iYjfDyUXO+ztQzWO1dqYOLRejo9h4WYWZ1rwnNB0hHNP/p6azuNczX0oFg
kJ5wHRgGVGPdEDU7y0VBSGjFbTUNr5T/FIPHMaU/EmogOqvFjIYSd4w4U09V3it3k4p0NII+6PZB
P7wPBmumDG9Lzg5D2AWXaz15kkMEctMYPdDbM7+66CilIMdEcVe9aH6jI2uGTaxWlHPvBgTd+BdC
03YMNfSQOm+LY6N2mmyMeiU2crmoFOrJvmUS0fO9G0Nui7K4yfHPkJedjerUtEQYniBVeXt664GA
/6J1AZaCMSizWqugb8VWnaIyFvoaOzZHfXH5rOZ/eYf9HgMypuD0km+tw6+SyFWYCtqohRGm15jZ
t7aW7h293Vi09YFnHA1VEmDGlHGciwsMVaIK2uOyvBY5ShOtXuDuLbfIqTvduG814pxud5uHcn00
xOwU1RSPJG5PUAPnnwrG7RRG2AX5FTUr7EERq7OSz3kT/ItEcnIEG1bhN4X8dYqaiZcKcTI8gVQ3
xIVmV4G4cPHuM3Zaa3Zuo+GSFA+qhbuMWh/KRt7oVayDlFgiWMe85CyBAFv/WE1qpyCIDfM1wsFk
GBHXTzd6dNc+AmH3d8+fsv36pR/GOvmJbFmvSLQh7k3npXGtwt3qsq8ERlhzfj0QYJkbzxGxYnVC
TMT4ZK0LQh9iwPIyWJPxWFZtjh+Cox8qGbmsIsBKHvGlFAXsb7oxmveGI2pTlRWgra/1O8suivfb
x+nK7HW6ToJgI8BY6zuHOrkSyxXHqbJNP6ZfoWkt5vR67COTs59i9dPfj4dwA0kFLzjO72oV5jCy
5bqKIj+uoy8o2T0qCU49lb6LdO2oouB5e7gr24ei7P8NZ6xKihpqAiQDc+SjHU4RYDCwYYh75Xh7
lIvo//tI6WAnIA+Bd1qvIqKaoRMim+0nM4rui8qxUapjjP+6ZZboGpflvlF4JwXZ/FxLauUF6rjx
WLk2U4A+4HFExniRTCWTvWh1GQevasFjLtBeJy3eyIGuTZNoRU2MOYKNWTdb8jocW6wQrFcZN+q9
WQvPqzRtT0sf98g5WfOx17rxOekH65Bl6bs2m+pTCBV8f3u9r2xa8ULmiUzYhHAo/vyPRGm0JrmD
ISG9ar1zQLXswRxAoqaNjImAdFLmvPNuD3jt8GKyItQxAKzwQBe30h8j1o3k5EszK69TPniUl550
hO9dJPK+yVr0mTTk3zg17qzFwrVIxksmvV+U7knug93Ct7/9Y658aUAF1P/JNABFXSD80h5LvCKL
fKiIvasseOhgALexpcWE/syf8AQmzxUqHTa5+cULJB5hiVcLlgfBqH9IyvA4RAqw4GAj+F4ZBhCQ
4BDJtNvRsjhf13AMQqOcMZ2fUwW16jSa7sNW03mfmvbPjWVTL6cENYFap9i9Aut0PtbYpwGV6tp4
nTot32W51nqS0wWurvfLsybBBIlzoN0IZXbyCya7zvdBbqfHKAuKewsnE3cAuOjyOEiP7DvlG/He
xiNMHoM7RR47BGpjDC2V7idCicnz0kzJvuY5j+I/ju1mgFJe6+ATMBV2dlRn0PA2Prt3cZxaXoSD
81MP4OEeTQr6Rzw3dlHTLgdUaGacLczlV1pmiZfFcfKiqWjzK5UTH/AVqu9vr5IiVuHsw9t4kYpb
Clq0TDK7WqUKZVWtTkGDDUF0P/bNIZ0OuVDjBq2a/mot3FTUr3i8uErzA6EsWu+7tP5ozXhLmnet
glqGjdD+vIEcuKDekccjWUBkRRcRrNa6lwdyJxiHsUt87GW/Wn1t+K0TKfehltV4YA4N4rsmDqHm
nDyVdqr8XKYyR74zsKynWtH6Q4wj3f0SWM0BMV11o6m03sVgYJDrAOUjNA5ADa7WbAxytUDWdXqp
g5xRso7StpQeK0QfNj7PZeQTZAfIBzh066ixrXK3okcvEJFw7CGD2jn0WL89z3P/uISY9Nh4Y9Vj
ufEovYg29D/gOYBepiQgVJnOT02OAblT16PzmlVafzehkHGYpnKjxSP+ktWm4+FEFZu2nE1FZzWt
xCrjZJSr4BVXBeSmraNhPjv4kLVx9Q3jTxQM/j7HZ14cUHJKIZ93cZctVqzgIlTGFD4d6vvYdIGS
1e7YZl9un6iLT2ZzmBA6pCvH7C4QER3UhCLsh9hHmnNXSfau7BQ/6fVj1CVfxyXc0slcV1XESYFH
SEgFm6WQ459/sHCMYFFQ8PWrQX9PrDfoKS7kt9fC5ohOB9hBG5fj5Q4hXAA/QxuTahWXxvmADdqz
Wh8aid9lmbRrq7o6TmWwRYK5Ogo0DGrw7BKqReejOKO04OudJb5mFHtJDqKdlWbJ/va3WlcURS2E
r/x/g4gf8cc1D9QVqwx8BfwGUqI9AzTGoK+kzmdtvTqujsRbGV4JNYPLbq1ZznIBoNXPZemjISHe
bn1Ep12vNnK2y5NFFYC6FQ89oae4pq5QD+6awNJmv256b8mDD+XQeyXkT4XyfgerRDOiD2PQb6T5
174WPTiapyCB6BetvlYXDH0CnHLxaQrsmuizlf9tusuX+nOA1Zfq+1gNMokBQpCP+IN27WNl1M1G
seHy7IoaCtgtlk5Bk3IV/AosD1NsYBNfxRCuSrMdBUK3CPp72npNv1F1uLYlDCISWF2eEBfaGV0j
NwhPw2ObEUKko3KUOza5nNHfUHa39/m1zyOARTzCBJdtjRXoYU5WVc9QVk4xKOh/RDOwtNtjXMYh
KHlkqfASHFW/KDMMszEkGYKeXNTand5ohyXsjyl+EFGT75ZZsPNuD3iZpLMn4IgJzTwavxc9bZSH
c7XspMm3tfpXVuD6oDt4SzWZo6LUnkmYzqndK94/uTc6kiXMLKFWypl8h7dReeyq2H5conTZyA7W
CyF4Y8CCBJ1TEIDWi41d4ijhglu/VDZmIotag5yQAPOr95id4TtlouyHL9btxVh/4d+DAsSmuy9g
J+sDaJoS3TmrqDGi7j1tsjBSLjX1Lz/x/w5CLs1u5Zyvi6xyIS1ahnPxSyO3x6zF23FqCixPTJSw
w+oNDX8KyxoGfLfndi2m0YdGuoycAbWEVQkw0sFst008+32ufJMd1LIMpJJ1CkR59JsYiYKwEgbt
sZGTH7eHXn9LcUEwJvweVKTY1au7LpeE04ChscXkFmuoFOahHuzJz31ZzvABj5L3OSp+3h5U/KXn
2RGDGshAI9SMPNz6uav3OBZDQZx9vFs+R1Hy3C9F4iYVndXbA12Ujn9P74+RxPT/uP/MxW6SLIa2
ZdiLtXP0MThNQV3eddQEH51alY/LFKASO1W4QeoeqNbgb9+dYoE5wIL+jJbNukvZDvKMIcg8+9NS
3xu5/ozfHbISbbVRV7zyIQWkATEwSn6XZWTHqiv0/dvFTxxsLgfNeK+qDPxA8HVuMRVYrPopVPJp
I1W68iVFh18EBDJC3u/n65svOUqDkrz4caPOT8Ak61NoOdEDECd94+q6ckiIhuI5INBLMOXPh5pt
eUBerpp9Z55M6siW3xv6B5RN/9FTzTNs5B+whYuGLbLWOvCwhc7GFbfcH1uokSNlTpt+9pdi+Ldp
lbtObNbb+/TKTUlXCVQdWafI3lfL2GO6UsJIRkq+spa9bBLGzUW1ERPFabQK+2UjmP4O0X+eQMEJ
ExRgnWyAV9C6TJGnet+GUdz7xjC/5EVwcDLJwy9234chUJ8o25l4FpY6fqhljJ1X8rukWY8NtuQD
RulS6MZOv0uC5PPtlViv9u8fBlAEQW7oPdx956uNIrYEl8dQ/Fqr5rs+lstdZWhb6kgXhb/fw6Ao
RRYpJCPXeZCuxGmeTN3i60E9H9u0j76YUWQ/S4uEMm2NOQJ+D91HRw7nnW4P1V5uWuMDRsLlxgFa
H1vxQ2AcklIgVguMc5VXUg2h3yfP/QnXCa7P+pfC49SVChvLtTZ+au3+GBrz218vMkMhHC2e+Jfi
XkkQg0dKQ83X1Ex7jIxIe1YaW91KX8SuXW0yLjQaA6LGKJpP59+yttEQkDGz8FMOTBm195L53qDO
kvTfO/mA4cxDJVvYM8neYMt/eaJYV3J12GEWQF6oW6toocg1VnlLBgYl638YcfNW2cmPQFhD9N3P
26u5Pry/h0LgQgawhjLkuqNjOchIj1Gv+/livGpJe5cnHY5benmXJOV/2C9UiRFfgSErZENW+2UZ
UPUKpSZ5Y36d3/dJiNtZKX9ZDBxkLXDUHzQEkI+ZbjZbrYeLdPT3RLlbxJOYF+U6Skl8516gq8jn
6+Gl7uf4h1rOkmvD6MelCN/sISzi56VXKGapyuhFc70cuzzO9njc1IdpNqfXJAia3e0PIPbRep85
0GgFTJIe4LqiU8ySFejtqPm6g7tTo024FpsV3Cbre4x3rasu4cZddHVEuDHiKQAtfF3esaJxwV+T
x5oZqw9dpj9XPAnDUvncpMFbNBt/ez+IladjSJUcmSFIaqvdPNJpXZqhVP14pMUOE6da0h8ydMdo
Ct7/w2LiSALzhP2FsNH5oRUlmHTEJtR38GT1uCJ6xASc4R8l05eDlnefZA3Pyttjip9//gGBQFKK
+12bR6Zj9SqVgtixS3NMTn0wvTty82pLqi/nzsatt84g6LdS94fLjiOAeMKv4pHTd1ZfmMDx5wzj
+vg+o9qdafPO7FBawd/q06Bs7JPL6H4+4ir9TJJ+jHKVEasCQ+Fmgcc4uhOc1XHxWy3zonojsl9Z
ybMprlZyrFq5mLLMfNPq9i3qHf2DEjbzrg+6LdjC5UXNWxh1ABSokJ/i8jrfJ2gu8+hT0uqkNwZ2
vdYg7UcjkjeOtnl50qjVAlgQCi4w0dYxp6gMOC92WJ96PU0fJ3CW0bTku2juu8cmMmPceFFWnzE+
2iWziWNt5oTzXTaq8/sYR0g2oaV9kNoxfeyUqbkf8HnzJECCmB/Bg0yqvnwbOeDfzXLsv9SKnDzb
XTy8kdY63qjnJuJDFWLcNl7LTojZb5BIs5t2ckusy7RDHSf8Q6oEMCSO7sa5HO6XXrNxdqXR3fV5
43Zj/S/pfr+L5C795GRx8TOK0NoeMBt8xcQqPqa0Cd5jKZ08Wc7x38oNa58Xlv1sz1N5UGNd8xpV
IaAVtf4SGo1xX0aK+sUe0/gu0ySZcmjWVadaWjqspUP9IWpC0P2yNn8o+krzMDor9upIS3PprS3x
tcvbD0Uk+ojA+6BIA/Q93wdg3+M+S9vqFA8INjQ9ivcYt/hYhn0HZ7yRLa111HllQOwSRW7LBJ3D
c+d8NExvqrGw0vIUzWW3N1V8sLsZF8kitH86WY8xKFTpXZpPoOxAlh8N4Lmvald3RxsW4SPO8xWW
jQgNLX2d+iY+lPeT1anf6yBRxSdUvbaKrdcituz7bNb1x8luoxeePtQcsKbxir633Cbs+sPcSOnH
SLcXjxYysgpjoR6NMbc2+omXywtk0uRJB2mY+cqr5c17TDUdJ2xZXh2jOu0NJLXUJ0fDmf+5HYQv
DzR3KGLSwEBRiuDf50uLoHeyKFi/vZl4phyVxRohtA5bZRztchgyMrJCoZtHA3rd9zKsoTEDXStO
iKOq1KJn/NA5+B3ue+jYODgUe1x19iGognyXkhUfo0CtPfT0pmMApPp5Sq3uBfGM4l2bHAyEpakZ
38u0iDO3bPv4CZiu5NdlCqGmS/ZBXuL3kgTGxx6z5R/AGoy9kyrl3VjHWAi25fxzFrVxJe6WHyRS
jov6TnWnQVj5LEEl3GInXk6fvJuCAMQzTfSJVwE6NtoIR7RpOXWK/BXsyHNodxsx88oQREuRDQHc
A6e4GkJJWzW3ZwWNbqxCkM1ND6E1bzTRfmc451c2IRnkj8iAYAiua4DoLqTznFvJWzQ9iuap0WER
a853pZw9281bJn+ysnSXqRX2BckdMfVhCba0Yi7PhqAmw+HDvQwDlXXo0W0tG00tNt70Er31sbuL
lm9VNB7IAT7fPhuXmQM5Hn1kevokXxcjxU45W5jHyyepqUPXkLp9qXaYiyufSqc/6mHzNCf2PR6M
+cYz5uJbomMCSwwWPTUIE0TT+aHMKhN1h2ipTlndG7yfluKtwQpuf3t6F1kDo3DH2FADRFFunV4a
WBvq2KblJPbU/lR530XJq91XGw/Ca5OB3MmDDKAUj4hVLJsn8RoXhOMAS9ND3NSJD9nZ2UomVdbk
bGuK2dB1BY5Flf5CXyxMIjOytaHwVa3EwDA7tC3enqPzka7rgLNim+K3qNx3UvcMXcqY7Wesxl1R
udYAlKrhp17B2zz/rITlTsnxYCwOWM/vYEyZNo2T5bNgVRWCOMWbRiiL2obkDtKJ/0HSXgWlBVNK
DyjkoQ/y77r1qTTf5RBL2yT2epTmhEBVERV3/E2pemem2gPcLf4DWKuVbQT1a1/WogApHm2qENw7
3z99l5M7DbLjD3Nt7XGzHXa2lQbHqO63CMPXvi4VFRqZAIvo5q+GGoIOEhOyFr7apuG93NfRXaYC
Bbm9VVUBcFt/XWrlvw1ihETiOgNoucODtI3fyqQl31gmaacm2EJKag4erv8UKPqha9KjyAUjuyvv
tWkaQNaXKqbQpv0aS1P4pZ2k+EnCotttlkUHbSBbmP8q+j4I827jcF1EKbYjeFg2Pc0SSFercJwU
UqdqMeXKaFA7tyvkN7BAd1ENQ0BquL9ur8+l5KEYjscbCFyGvQBUCEoZFp9p4GeFUPgsMZy/k5TI
fhvG6BdOmTgUls703JhN9mDgE/OqRdn4AfFafRdAB3FHbuAHU+vykeZDHDyWbZp/uf0br+0UVoOu
IPcU3JpVHEjMoEqXdpJPWVS80Pj6CAjn/vYQ1xad5RY5Ey3iC8Az3r9O0aSJ7SNueIyd+mhrJZBJ
0vaEc3B7rCvTgSmDfDZZDTCFdfkBHJSeZaWm+4Jee4cRcOf1cAA2npJXTjKofy5aWgk2iPTV8VqG
MimlsrB9KzVSD993dT+ENQbDyjJtDHV1QsC4eXABfL/gb2Vq7SxWxlAKIPEG6dGh0f4+Lv1uCouH
uJAfX53iso6cONeRqLLaUcY4y/gZLPldEU8b++DaqgndWXC5WLSinHAe/1DzzpYww8agjVv1UZrj
4THrnf65QKZqd3sbXBkKyQ6HPUCPmH29+kD6iJZnokgaFLHpZ9hgdRzH8sFWt1R8xU9eBUCBk6J+
Lzo9NL3Pp9RZZiWnTqP7fTWCyAo7z+gB6+V5d5hJhb2oyvB6k+5T1foPiwl/imceCvyX9KawsLoi
q8vAn20z39tD/aWrbfuxt+xmY6SLvh3gbfog4FNFCZfy8TpEyHoZz2i0+aEF2HknTfRBJD7hqdUT
7urFDr9N5bS4jWal7xV/etdJ1Rb3WgyyWmnkQ6hzkmFSLFz/iCEr+iUoEtO3h/EpLVrQM0703CBx
KTXDoz7kp7/eQQDXVVxyAViBCFpNuse42bSgGvq6EZe8a+pPkaK89qX97+1xrs0LMiOVajr4zE7s
5D86WvXiTBKMtOqEICD66Klt/ENz2R2L1mNemaFvuQZdicZCglCIVyKkdmHfMBtqLtmB4/hOQ02x
kON4VzWJ9Zl2+7QfamMrBbwou7F7QN2xRTn34OFWp16JTAknzqQ4qepXta9eOQl10b1OZeOaqEG5
aHnuby/p1RkiOshdgzIa2db5kubSQlqeByZC/mX9NuUlxhuos5ymluKYkU9b7Y0rwYaUglo8pQee
eOuMfUA/Z1iUND/hlY0KLMoly5DcR1rz4fa8rm4VWBT0QAUWdJ28RFoUpFEKgVtXujcnGTo3M7UH
WKNPMIqeFyPbQmBcG1CYazE7qgOUls4XEu5S1TZS4vi9Xj3FffDS287iOr1eeHrU5ygSdBtolmuf
jh6TwCcRbJAmOx8R2TCY0E5k+4E+05BSPrdZ37qOJN9nWb+xTa7GNagMQm4Ml9gLdSeJmqkjxbrt
96VPrvk4oOtnWbusf8iVT/n4sUMMRMnnDWzA1SlC6RDlOR4C61qtVUoZxoLK4OMyf0/55Fgo+q6Z
nGMrl3e3N8yVjUk1kBsdoCaYh/VqhnIgBUBqOz/DZTgqUHeC1u5LmpVtXLdX5kTfFIlPUe+m+rg+
cQnma1lQcg1mggTTIEhIt6cGrRPgXgwPf4ul8NtXb3Ud0HQDPAfYgfmtw3NmdeUY2KPugyKKn2sr
NE5O0uWHSm1bHHas8Elf8K3vjSp8qpa58HC/M9x2bMrHKa0OTVp4iz7IXh6k2XHhbodqkYW7HFOl
LemcK6eIXAS+NUQhiKpr8qayZOkQmSim9bZxcCL1WGXVvYX5I37EsJKSRt96dlx5lkFAoD4LPgsZ
3XV6ak2oR+iiHtQ6U/UeDh0ilHWk1W/E4UBytaaCdSe3RXvsmpBHiEoz8FPVNMFG7npt/4FOpiwk
cPUX+IE8i1ujDcnCFNv6bqTK9zKNv2tV/PP2Nr+2+0iBAIrRdgSVskrCUmMcU6Vty1PedbvUqo9S
ru0GJdFcS8Fb5T8MJjJlkVvSdBRz/vO+5ruNfWKqft7XcKf7fjy2lTMLTH7nThl1zNvjXcn/0VxC
Ek7Yi1BnX8XgySxzW29Mze/x0d4VSRscTbnr/74adDbKqjeWjlQM+lbS/aaEgdS85can29O4lij/
OY1VFgDPPK5VK+0xcWohvo6JW1MQVjXVUyq0s6HDULS/o9Cw8bmuPcGpPKFgDcGDsuT6co4NALWc
ycXvuxrASNbL+T6dCLWlPDb/mLjoHosogBoDwYZmyTDv09Kp7zLwXW4w2PM+Gcxp7+RFc9+gNLQz
g6j5+0uP34WgOMFBOLSu9q+eWmETJkXja1X4oYXTk4fTK7YTHyxt2KjHXfsM2DDTG+K5L5Shz3fv
FM5caIWc+60d/IzV5mDoPWWJ9G7pGi/t+19TpyQu0kMbJeprMdCgrCngzlSq1+F67htpGDJT9qdm
OgT1BMKmBQeXR6G7LM7bkI5bKr5XRyTbpMFBMZV893ymQajN6aQs6E4jORi7uGmVP3Q503a9bAU7
NGOa/WBMycblfm19sUa0BCKEma7L/aUFEKOqnfQE5havRx3zVQvUUkMTcinnr7Nl3Ae6/TTV+cbA
10Kt6NvTyKBIcBEmqrS1y3wm1NqBVn1Tuin5XEUTzVLJrjeO1LVwy0VPj1GoHl4I1+RVNk2h0oPm
SaxfI7WjpzpZbM9aFOWuLSplY2bXAiAVd6ACADaBEK0CIC95cNX2qPpByX1tIOx9P+bhuJEqXZ0U
iBVdoHm4OFfxaQzgeFLbV/wZEw67DN+TPKzcFLNHL+2UeGMJr86JgqBo2PBMWeOnRyWel8Wecx8M
7PcuNj6k9RZj93+pP+sUSdCdBDGDwGmKKf9xU6X1oASZHWV+pUuJlw+V4xp1aHuG1stHadK/Ac93
dg18031u6LlHwSvY5cv8o1TNyQs0O39UB8hEZTS4yEmFjxRwR68qE8erk0J1NYnXW52WX6kA9Du5
19RdO0Fzny1ahINepl42S++I+f0TTiqOfWmVHvDvrNw4xJdUr8tpLw/qO9lhcZiqHlUmvV12se1k
D5B+chfnMr5Al78nErVaK7GrvQ5J+EmFjew6UVF5nVlHblqZ5i5kol5lSLpnoejsGY3W7MEqFG6R
RybOvwmkAEcq3FnKDFeesoIWg1Yj4RZ+Gc2x8Jxo+LeT+kcc0wLE0tsJsG5l42ehdt5g5t/tjMoY
eMTChScou5FpPwBlrnZ5LcnetKSSmxfOW2KOfjwVX8Y6eavizsQAOLY8fVgeDGf4OZNq3luVJdEG
nP81h/IbGkM0WMfu36xQvqJmghUcHuLT4DherCO+2WMvURoNn6wzUujd8uc5Ag1J7+iZmvOjbWI8
WrUjPdVZVb2krF/typbcaQGTK9lj49ZmUx8HQ/5QYUzvzksQHRpekS78xfkoOeq0S4NQouRXfMzb
xXTj0Sq9REEtwAkK9QHwCsomUKbcyuQTsC9emsb6nowR4KDkPc8c41kz5NmdE3SD5iD5iNHMe1k4
sgdvRrmPi+ZZxRXqkGLad681U7Fr+mChWjW19/VUfKMo9x725vJxkWsgHnP8QTfmJ6ntXpJpid+M
uZPvw2l+dirpo6Sqj2OZP9NSat221UpPa2fzvcrjr0qet6dgCvOjIqf5Pm/C7E2JEPbKR9sfkiTZ
T7YCcsqIH7Io/2dCyzcYpZNoeu3jcY6YN5OwaITdB5FW7Byns7yxbLaY/FfuJErgQhRHVVCxW9+C
UR4HITAH3Q8nGv+uVaXlfVBV3T5Cmc2zmqbdDYay1ba8cjUIwDv4MYdCDM3+8zgQGFGolE7SALsf
gNnUIM9DN00s42gkm8yz3wX2VdShsaKS6yHQhbDwKpAqNiIU9UK9Gp5v8xIldeUvkdp9Sss2+mfu
dOXFLPvpvjQTYy9sgRq3rRvtqZj08bm3pm4nd1b0ANV13jdqiVOQtEBs7GzpYTSr6i4rG8BbXRPt
htGAy4z5y04q1Py4NAENFrMLPG4L86mq5mHX5vHsZoWhHG4ns9fC95+RdZUt5wmEiqhXh1M32B6V
8x8hnOqNvP8S4EkTmJWE0ylMBanMn382lW66Y1Wh4QvPpC60HuDZvLUg5cwy/kxjHDHUyt6Nlryn
6ZHsilR97YhByhztJVDSGz/n2iaiDEr3hmxaaAOc/5rWGDLqaLnhxyaaynSK1aNjZEA10iz4+8sR
9izVQmxuyFUv9qvGa6TGRgGxY9rAbappgK3+g3QuHp+ikMYxFMaN5/Mh2ZiqoXA0f1HbQ6c1XDnO
x6VQP97eKZfYdgFo/2McsZX+uIStILDTXkrIy9L8mxlQupaWUxokvzAF/6lVKvT2/GnsbZriVnqQ
FOvvtyrCMKhZQFwDj7tGkC5zSWleUtPToEW/wpZ9Ec//4TjYtBDZFvht0VpdraU+GkY0SGFBmWn2
aMa3vbT7D8vICGCvhEo6ij3ny2j2yizNqCWerFLdZ0lyAra+cGXQ91e6T3Jbg3ueXERUwVJtbEdx
mFcB7Xd/1MaYgSRqDcUaaFmrgS1JvhIVJ6oLtTuPAGO17q5s8p+qNn5q8U/bOG5XIowAxzowNnmc
XhDspLR26jQNlxMw9hSFNuVfJY73txf16hh0FmkFqIbg2J2vKZzyepG1Mjo10RAfEmpGp0EPp4//
v1HU81FqeRozMgMkc4MKsYrDTP5ze4QroYlisehokOeifbTaG9ggOOpoheGJjMvyqjgb9xTkARxI
i7Fxmq4OJRigoulGeXq1ZGaMjieSP5JvJkV8ovBqP1gw8O/HQpc3hrrydTi27DnhT0IHTvyUPwLH
XAAediYk0acBYeFu4UmpTcfbK3dla5+NYZ6PMdYV+ltOHPiaqX9q++KDyl1bjvPnWjUGr5AmD23A
v680IahJr5R+Cat1UT+T7UXG+dT066pRd04FE1CxGmlj9a7V9pHVhXoHiMlAVVE7nxpw06aqez5S
ZadPwRQdE306aE3vxxKKeXb4gujOqw243oUh8Ov2stKV5G9fxQz0jHWLtx1Zl7HGxYS1WpsOgAq/
VOTu2exC7VNSVKpHcpbssiB97mSvsZ/Srn7B1LxHpVDB6dFevoSj/lPF+NK3yM8OhcFzzeyGnshm
2Cg/LU9F+Qtoku58XaphdO3wtRw/Leilu2ZRPBYSmXGY3Y2FeZf2yuMU2XCndJA12ahAVR7rzLPj
dlfFyBXqWqUdTNiQx9SoEeYe5niXYzPsDbMUeYb6Mit9/q72AKymKP2uxuNLOJvOI8iqakgaz1RT
facoFb7vVh4ecV1sn/tBjbEoVd2ulNWPgTLKTwgbZ0fnzpDdcqZhpaO3MTj/qq/5vCurHKiVvPBC
+VIEWu1GHVw3kNKtR7+8P1RY3Ll1vUuPqCFZy8nywkXyeJIYxW5o4V6kB+orzcGeh8TFfKne2xU6
ognWGZ4N2JtohsT242jnwY6KRcsqPkf4xstTulva77r0nGheNThKtuuLSqKb1pufpUlCntjUKtcA
HvoQO9O0q3LL8OaldY4qEzyqWGrvq0INXLAY5edYHZ29HNepBygx82bVmV1DLnOPnniyK+c2Okim
jXNy5wjpOzlwu6yZPXAF32Zq8E9Giv2pzAtot1SB6vX0LT5iwak8SJo+HOs5+B/Ozqu3biNc13/o
EGAvtyyrSlqSbFm2bwi3kMPehu3X74c+wNnxkuCFHCCJkMQ228x87S1zULae9tCqy3SsYV6G+lAt
0eyt+Ct2mR3xBOVHwOpD2KqVfa8WGW6A8MgizL+LndtmcQhLfN3Rs5lCAFgew4B5gQZU86LrYbho
Mil2E9mBD0Grv1v1Sd31U5WFOdXVh2Ghe+WYiea7A0rRjSHWIKEqY1HlVmCsqThNZYZ6d59ZOxBE
+s5249qvJrd+KOxED1zFacOkb8Hi1L1ZoN1Yxt9m3WjCOfOQxXOX7pTmRhPpy5wEWovAlpmCJ2sr
+N4Mq2EYpF4cNjV4vaFxsh2nZnpMJErRY4lwrUqdEOqz2u6yEkSRb+UtuMBhWsLZVOJoguT7BYPp
MvCYh4V65XaB1wHAt+CgQAKBwp4ZehIlc14d6talx2sgVK0rgxGkOYGkJPMIMrsQkFNiJ1RrJ/Yz
RMJCaZXpDqf69igZffu1Yty5DXhUtavTD9LCbSgRqLWJQkn2U2zJEwqz32OvNF80q7LvHFqFPlws
6AuiYnsiuOvTy4l9IUcjUGjM7AW0mNDO1f5ZTKINazTsggpY/tFdsiYoqID9RkeV3IXHEshxXoK6
UOZIn83qp6SFHZZVmkWaIoTv1EOxT9wKQUbNHaPGWGn+uHXzota5FmS4O0aaHGbETBGRXxsX20XZ
5/cSINphTub0IeOY9VelxdtcsBhGtLL9pq08LM7HJEqhXoftPK4sCwDk0+KkARiV4TA46qZ9P9VR
mnbzvhSpeUg0zGbd1s33bt2hdDbFfZjhRXOkIEyeEQzvD1UlfqWoPYf24hl+0YmCTI+PUXfYu3tj
E6jrIAN7zdtoVRcnMgfDDFtwlxFWGUPUtiMLwyj0yHBrNaprdQmz3CvCDqWagzEMsEjdrg7wGdMD
q8djIs1T4/J/aE+M8ZQbWBc4vj38U6k38qH3Yi4xCcit5bIorqsbq89w2WmwFBrq4sh8wVfju0X9
BTo19NzJV7L8Rpr3RtyK5GFjaP+/K15F+bocDA0zwOWpM4YPCisGWMtjXLqPlhkHubt8TJL0bHnT
vkX/xrEkJzz1edyf29iNDI6wv0fH30nSdXBEyhY3AfDbiIReNXTTehGNKSwHkUaQeb6p0rfSab8+
mqs7M4z0TCWi8YOVbK2q6dmZnY6qQhZhYpXrMVE7ubOLOQu8vlU5Muvig6hnB//VVfG1ZSgRM57X
I9IROLvhsD48/f3+t3Ty+vZ/oxO2lBOm6VViJuxM2o1SkTQNtuXP7nIcRLLDWzIq9eRHUij/tEm8
R5/txnXfyz0ZI6MmxViBPXiV5upuvEqEjq3HYS1/pUp1UZT6wSrcG+vzvYp1QyfTB98ks95oUev2
AFOuQmu3S7V156Lc7/krhmOJb3hTS69wrAPplLEvp3GOZlAL98Y8DbsU08Nbnj3vPjPUYU/FP4Cc
8SqLU4bardQmjR/T3lP8QXbGIW42AQX1ps2hvRUi19/VwIGCAlZlzHD9XRclnmqdKvbJo3un+p4K
anfU6ofapDEYzsXQWve6yJWfnbCGz16ttF/XdBw+rigdDL4QSw3vKMOJvpg5bN3YvXjzOoUoxVSR
idEq4q/uuK+nbPKrTK5g02kO4DaYJqq/tjr5im63BwWT21lzczCE7VDtlkVgoqbWGhTfXl27XSpG
Jfb7ODZDJCaUY1Y2n4s8qRlbpiZN7qLVDkpbV4k/Z+ADw8kqm9WHeJtkAQdxSig1xa6nu/00ppnx
FDezg0nymk5hqUnr0MpU86sqUc62OWFhopjZo6AxdBFlCncPsMUuW+opNOLFgym+2E+Kloz/EIy5
1pIoN4rvtwuA9Q59BrwTqkVvFqMolqlAcbN8soX6wOQumJeLI5PXv2/p7QT889NTZGEKQ51Flf9G
plYxlDJG9gUTdCAnd2AgGwA5Rs5rUeg9D3N+qzp554Loh2/1PbCxt+RXW4xDo+s90yZTVZ5MCr2d
oCX2wEykRONTL57dzAV8VNjVRxWCXQlp8Nxp4nti2tOhT4clEmtafirXWr9DyuKWF8p790cpveEb
th7ENdIsI6LqVVXIx87OvtqtB4Og+9mVzc7z+ue/v/t3whPWSyA67c2CHnDnVTiYaoFmbeuqj3Ka
HpDNfLb66VftLrust4Tf2/r3aRqioi8ePVX5gmvxBYT6wWuWCw2p71NNnL9xR29Pgu2OoPrRxka/
73oer7UQU9tpLh/p3R2cpPjiNeLTHK93tjc9GzOmCNvQHKMWSYCs+vmYr8kNSMDvCeDVkkS9ABlG
eGmQba/L5FlmGEIVqkaUWeKnxKz6f4RGrm+2vdyBn16Bai6IOqdd/hHpFSPwtMrctcniPkyWJ0J9
3YBXeqN8dhj6v/CY00k4+RCU6Wxnfl4M+nmpPOV1deZxp0+lcelqqzottT4Hw6jZM2bIy/yqisra
xWDMjpwxJQrEzRCOIm4/5+aAfsCUkJLPWvvUoFy5c5Zi2Tdzn4doH3q7Rq795I+1Ip/cSQPHN64k
7/2qiX03LfleWGN1gRCzHJGw8s7NatQvc2GIUNGzT8uae3dLGk+Blim3GAnX9Tm6odTmqPuCWtuw
WVd9nAFu4WyXw3xvyu9x+byKW2Ye71wAHBKcP8Y8G47x6gKjnhp1ifPz/SrGLkpaw4na0bxlm/fO
6YgsAD1CvGRB1l63GYSI18601/oxje0zaAfgZdpUU0jk5X8/h7kSD8Phx8j/WukC+ymQksloPHrK
9G3Nxp8SbSYrv9VrfadtA1aMrom3BXvC/tV7MxrHTeARFwSn6mHG47O26hOHA2KdqvZd0eJPmlcc
S0/cZWt9A632pmuzOa9AVdPsjTW1QUcIE/9quVVr7Y2JmyJyPRpHTJuZeiv+IgUrHHOiNd/TcMjs
NrTdbxBgfa08ZMMlR7fg7+ePfl0ibPdBwCPN04FzvJFGGAfchgi8iKIaNn2Nh1w+OeBuq8zcrtk1
zOuXg567kTNPd7JPDx0CG7RWIbzBlONXc58y/kEnvloOIt95v//7OlYv/I+mlgeh3TjE3xDBft8y
UFOdpY4lxnWiJhjpJ1JRvctS/+BA5DaXcQ1M6nIu2WfTg1s6QVFoAbcpu3bHj6lw99sPCTn1x9hC
11cCw7zB2Da2BfPvc/T3jfFRWUsAcri/P7/pOLvo+dRdfOmz2K9yFOizZGMPcsGMLze7Hi9JC5Ya
3ZsB9cXK+zrwK43k04qDY7+UQdFhzVTtsineifYjxmyV1wcpPbmECpF/zVkDsHq7iunjz0ZRorFO
bpRM28J78xAm0CmOLSD71wHJbLBOGCotvmh2charpwUddktHZjtJqJTC8LX4Rvy5LnJ+v7Z/XXE7
3/61FWC8GG1rT/HFjgFsLMm609MupJHhx1V/KRAEz9f5W55Ux7+v/Xevi+QfUzNMpBgg/3ndIsHC
Ne3HGBXt9Gwr613eWgiQI1U5Vu1H9LEOFLCXys5umaNdZzzbA2MYQH4H1ojNf3VhbSzSpG4qesKW
RJxVSBqciU0e2KCnbVrpEv39Qd/dMQ7+X4w5aRIzKrh60sV1qBkm5VLicAkjDkcunvxXbDWfGhO5
4KRYhx+wSePTEFfywES3Dmwy32aobKyaEmPXm7X9wRyK6XvvSDy9EjnuRKrZD0U5kKPQ5jr8/Z7f
+Tib+wDlEZKPuPps4ehfi2I2ai2tValciKlPVazct5rrCxCjwGDrr5q0X6g2wsy+BU5977qMDBg9
ewyq6Gb8ed2mtZKmhEV1EZ3jPZpuaUVWbGZ73emNu4aQFbYgDkDgiqkAJQM24O/P/V5gIA8DrsVN
sDyuezaViY3FqKJyjEDZV12u38e5vZuX+LhthpFzDAfRn0WthyNHW7o6kQTbWvZjmKXpjQPtTWKx
MfUAczEG3b7CNV1ztt2+VyfESswp+4Lnz52SGjeqk/eWJlpWzAXJyiEOXFfC2TQvEwrQ8SVPUT2v
ha6Fw+JOITpt7b538warkA6Ht0ljSSq5toOXJRBy0bwfLojOg/QSy28QK/WFg8tgp49FMEk9O+hz
TOJMxz3Sk9W8saPe2cG/gya3zpgWXa4/V0k/jFW9Gm7MDlb8qdN8E68EgmFqFjdUj985jpHqUw30
mLbNez1Tl6LGgrxf+QaWsQd2sqPT9E+vFwfPVdADuclTeSeGcT1OCTQ6yMCueZNz0cXlvPA91KYL
59IJ7ST+5pjeazXUuzWGQ+BlEYKIH6zaPbVCv7Httxd3FX3IYzmrAPNsggRXJ5WadxW6eR5pEfZW
CNF/nRU6HH2R3Vh3771WHnD7i9wcdP2fHzArpa4luUweR2s4AuJ5hQd93ynDR0Xav4ZJvbFe3r0c
uobwwzYo63XybLhIImcJ3o515X1AEgpYAeTC0j2OivfL0G9Jgv5ua16/RgIMM0+8DzYi5Z+PJ9tV
19DlxEvSPg9Q/qxdXQ1JeRQT9pXO1KmHFNVsmrMFI8J5Lg49jIkNQpyc07GyT5o3yfuyHM0d9kvF
twS7lCBLlfjSmk11aCq7+pQPq3jsp1U/0vbf5mKTCVRxKiL8VacwdleaPij3RmrhWoGVzDYqO7Mb
FkbVIIRldOelt5U9mWW2H2hJnZIamM9S5uW5lg4CWVNCTppRhXrmKn+AdMbsDKZJHKmgB31VK9zL
Ksr6WHFYf020NL9rLOkEKu3uU9Ig/lBkHJLKViBK9Aj9xByWfdfbsW+T1UTrFBvgTiWopmHV91Nj
th8ZISyvtZMtZ6lQwpaaQke/R13cqFrFN3OrDiwvb47lbDJXqzl4xNwoYVXoMmrMEQfnoqx2vLoM
VU2j/3kjMmwNyKuPSseQqoEmFZLB14eOYxRSc5fFvcgRCGg7oOXgDf4o1agHkEqHNhLl+mEarKOp
TpfNGI30/QPGXL/+fiPvlAx/3Md2OP4rNLdpGzN4YjHTkYvvhq4QAThPYy9US27g2DqAh6mhreEo
P/5+5XeOXa689c2IFvx9tWtloeWdl07upbHidl+PnhpNoxiCNlX48hgO3mAwvLNtbeBaOuMMwDhv
RKdy3V3totH7x6YcfQMS6cCMvNIPlSnDkbzp70/3TrjluzKKpf8Mw+i6UdAqqTnljqGgJ+5o94KJ
1bGQc3H8+1W2d/RmFaFasEl409i/PmEB55RO08zxZUTaLepyod0ZwqzD1FZvTV/evRSUCB1MEYKr
1wV2BwwhrZI+fezt5NR1w4Kmmr3HUukG4eOdnA3+2f9eZ+ux/WtBejJJWXqcFzVnBOWTIZ6oqRBW
YbKz1dGGd0vb+d0tgAbR79oZVP22Vf91RVxTpZvjpHRJzfZxlRX+fXp/AFryuezMZy9v7zYZ9v+P
D+fQw93gdSyUq8WvFqU96U43PhZW20YDtcsp08rppGZFfyMK/1/k7PUqgdmhM6Qg96AU/PMBJ9Mu
BeZB7qUj/z46WglPdTZrsAaVeodO3fCSZvmC7483Pth2mzH011zQFtKJpjTWAmup1iDrBolAm4bU
q0zsM6QU7V530YYbvIxzvGuGvRHPYwAhafwHyRHwdRs+fy2M7GXUcln6TL+zFz0pSt/GBTPyWib8
itV5e8ar+7FLYWeUAVGh85miC7S8zJ1eLHnoFGpyGAqjCWB0whFN18FfVH0K0CxEKTBb8dFEawzp
l36hMbC6d/GCzY3uTuJY5WN51ySiClrslI51HzMDwkYo9wdSZK6KhJ8YzOJJn7rkTvQKei6TVIgw
k9rt7HIyorb0pihV8zWa6At+AowRH8DYpIHEpvQ0LrOIlCmuzuAM5bkc8vKxSe3uFEtkpLo+yc7M
2cVjI+oirJRq9eupVyBOTv29GZtdZNop+d8qPraeGHxVVYxdUTr5AYdSLUqRVN+ZoHT91cjzwJBi
DWsnQQQcOAMO8CqmuwXTy6xQi7CO1xjaw9JExpyNOy3Rq51A2z9kImWE0NTkveYmykFqRhrMqjbu
Vz7lzoyXft9KvFwnRXGP+cDoXG1zNxRyAIxRW54vs0a5S6By7JbSbnf55Dp+WcNdEGUWB0kKM9+I
13Vfgm7e2zj12b6hZmOwNIURCKNBfzHJ5xvJ9JsTlkSVcRviaCxHHSDfn6taq9scbTZRX2K7TD6q
cT29jh6p/I0G5pvL0I7dTN2wdWMYDivmz8uYiy6ttFztx8VpvCCW3bNapb/+fhq86V4i6fTHRa4O
PSggs80QtHlC8urcbgOCvPkorCk00/JkN8lPVAi2ScZ5oiH192u/83zAzZD+pGuC1tB1dtnIrun1
WFsfOd2DYnxAEu3GG3wTOTa59/+9wu+H/9f5OgESyzwD6y4bGa6YqaQ2GvTybjRh330ODYog+T+y
LddqEWaG6Vg6oVkJPlr6ma7VG8zrP78rItMWm3giKFhXS87DdxKKyTQja5Br93Us80ekxW4REN8k
RpuNrIYFjgUbYKvY/1xx2YADuqia/FHHfA6TMxGy4dqwyZqHqbOf/v5I2ra0/ggOLvRWrK1MZteE
h+vg0HjUoAbIoEuFMmtpfTS98rPdDzvHkBfThGs+Ns5xqrV7uwXLlFgfk8oI/34P7ywQqjbqw00q
fqN5/vnAZgJjJnVH+8IZXPjpGn9WJ3nXSfnfr0MNhX4CSoMc1dePinDrAlfacC4Ye6dhL3U04zUC
B75u03+N7xu/EbFb0i4e6o1XudEKI3fdxrpQ77g/ddTwn4dOGKEreKP/+e0Rtpm2wtnfzNeuDihN
B4OXinl6lMIE19d3+zhRv7pyuuXO884pheoLWvMbH2gTD7+6Em5OAmQPC5OqWPULy7nLxHDfpqfC
CcfVpNs5f9AnJch7eUsy9u3u5tKoWKElgq0AP/5cIkvT1U4zoz2zFN6hy0Sk1S9/f41v8k7mbZbL
PBJvQXAa1tXedse4XjwKlccGx8XYGv21ag9GgmNmyxzksTJoVt0CKbzd6VyTNwma67dPzdVTlQIG
pz2ACFoYAozV11H7pkA8UlLnxhp550IQVDcAENIhDFm21/uvI1hIW7EnO20ebXU2A6xMrBfXBKsZ
LxMFUCatGy/zekfT5GWX6cRmJijEzauXSQ8+djOUuh8KZyn9WenP1ixRZkxu4erfgI5gxBH/VRBx
JNMcY1ty/68nWy0BKtyaEerptCjrzeOY9Iex1gzAlxoNhOWphPmUFzadiHhvIiN249Vu3+jP83O7
gQ3ORSpPe+bqUWtF6VtaRQUsDzt9mrJqOTcLTYO0cFIwszCdkpGOxd8XK/Wd+nZLbJogCNCgksF+
vA4TKBwjqkNj+9L3XULyV6rB0FZkwOqQ7JvcjMMuS4AGr4pxP1HRBKmZNftm0ftPKCvZYa8YDERN
lP8bdTT3s+w+NdVkBGqtPLSpuLTS3RmJ8+rYa5C65l1td6NfASzxnd79NTkgZwf0sDNz+KdD7P5k
rX0VTUY+7Iy0Q8krHvtjtzQfKm3MIiW1W3+d+EePbajfrmJH/8OGXKwNYb2OrQ/OENVehdEosJTn
JWm+EfUgkWZtBnQMGpfIevpRzfoyd8m37ebkZD2DB6VlM7j3Wj58mC3g7LHWjwF588GoxclM9C91
Zt8P4yKP40AZo8RyJC2vAfvqaHvLlMZPMWJ532dDfrchVmpl+F50/YHeFpp2qZf6ml0MIRHKBJ2V
fBhi87l1Bp0cwwtjx97bo3yd7fRb3zqHMR13Tdk9C+mMtK7Hp7WSl6kq+mjwFi9KhvwiFnlKFO4C
G6oXK7e/xlhO9721s3qgyqp5xHw9HCiFtHx8MLvm0ghvX6jApEbNe1kmywm0wZIRqJcOoKP5XZbe
BXfgwFDiD+ZKfiUZN84i+yxVTfrmUL82BVwgEymrHUohZ8rEzE+qMtLNaQ2NeXAjtc2+iSx3fqZa
G5jNgIhE9qU3jK+puh7VJEWQu9rlwl138zL7Fer0wQjGRfgreP0Hx+zz59JeZJTl2mnpumOlajGI
a6SglwLKk2ufU23QAxuqlWk3x1kun1E3qH3+6CAT9Sck5L7lgAMmY7mnl0cVZ56pCOmu1me7Q+3I
KxDbyEdoJZMTQN5WfDkvnZ9P3odhzA9VWgalHkedhoq64tzVmhcuo3lsEfGhvAsyr4NYnO4gDly6
Jv/YjUyS1fo46q9gFgJZGZFSd8dkzEIQijtNccJST1+pLR+mNY88rTmrjTjnanlO4jTA3CholOLY
Dr1vJ/hATaRG9XfOoRBSmdZl0XYxRUx+N1SBOhqRUU3HFoCckMcaXXi1oDdrLo9t50a5tI+IeETW
pDw4jEgWYURmZZBvNT8yq/6S5EMELPyQpqUZgGzX/LJzaAfq/6wCFWyUgAb4FOusRV1T3yH05U+O
/ax1lQkFEr76andnrYwjp7S/1qbykhlg710a8bqNYlGRTYfJk8+Wzvmc1jWiukr/3E7is0hKKnW+
TBAnmRe5mDoTR45eus6+tXQ/U28+SVN+gRn/2c47XzHjT3NRf+hYNnI2AmZs9GkvqQUVw3DDkYK9
VZPJnzbwYpYF6+xwDoyBO8ldQgYxpE0aIDLys0g/T1XKwF97dnv5qTNYNVY3fxdZh0YAqrH89uFo
p/DPmTX/6gsnqG3rmDk9/dL1tLX12nwOZ6rcmjXpxTqaAdZTorRPEHxBGKkXmbXBwgmmIjOftQDn
864/qSScQwvbYcDmIe4EwhtVkJfDQfeeANKc6yy70+L2IUtQC4hFt/fQVXeM9tip+WVhJhCg6Zpw
LKyBkRd4yGxI9f5untPXjDUYO/rropVgpPLC1+UnNYdPbykpjZEmpkgvrKMFDN+iX4jY9v0c/9gw
Utl0nko7qBu6RL177MzhPOZmtD2gN/xsSrrzpkQbNYvUbAgUF4kFGhfbL9c5/6qEZkDvfranmfet
fRBw0HxIpIiLLNZdJt0D5ARkXKxnNPaSvEY6AaIpLJfB/dFl8uQUImrQcu/meaVXavsF4M3U0QZ4
9PRV0hj2dBZZ8jN4LTZy5dvKp+2PAazuAzkOphY+kcta4C05k/hYaEMw02tV11egKttjmuJpOxUM
rK/tpPURu5r59jIdo0HNDk1SvVjSiFxA3CpofEN+2hxxC63YjUKexgraQmbdGZn6HU+x/biKNlAm
14fx4fqwpB/JJRFyVsVO06p7z7NONndmDz/ZFIdqYbfbQ2hy7Yr3ObTF1oT7Mnfy5GrdeUjH7wZB
SS/MD3Fp/azsOQS8W/iDXd7HrbhL6+zJdaqzyDy6Zejcp/Bb2K1QSQIXM4lGBTWnqvcQDZGuaHzP
Gs+qAeStUxFvWB9KC028vPlUJR8aBkr+WsRnZQC+HpfTLpmeSx0ERfyjNdtDTGBcs/le62d317uo
Z6oA3/0Y4QrfymrDx3HsGfgeQlLDZ2DyZchI7C7uHQAqsC2sygqk7XzSS+0M+hpwEpaPplU/YB3+
OR8MBJSbPbjBI2Sg19oAX6Mije3pe8dUHta2Yy49HEAhX7YtAZJ4b/bWRS9YwPNUXsZaPDP+3puC
jFkYT4auFH7JrIaoO+NoXjHsL7sdTBBV+7awT7Zl2fUyjNsiUonZOg9viaekfs3q/GTHxrdc4MAx
6HtjbPZiXc5ZuvqwlT6jTb1L6G6RiCyPnTYflAUxKDN/Iqi9FBO9KdnjFiC+lwrd4s7xU20O20U5
W0Wx79QmWvrOb+avG3DPyCDRxN2+tpUAhtNpzI19VZW0O23YDTSuWM/bYTJx4o+tfcIfA/JbPwx+
svYno2zRZaseSsYHvdpYvp62ULGrvVSU56wGMwT4as2iit6eX8946Iqn7e5nM7/zKnk2GgJ65u6R
vq/5PQln7Tz/6LXm4g3KvcvMCx7RGYY+wOv0DDL7MPHNtnvO1DEy6+XileMXuUBEwgg4Ec1OcbXD
whJK+D69js68Jy+wjb53SHRFmzcX8hZ7zEdIY7o8cKpx8eHUHFtePjL4lRqfXXKyHUDwoBTta2zX
89mRqHwCITmtTXufIb2uWM30e3tr3ElJcu+k/X1ftJECctF3Yy304gUNahGs/cZsEq4GsBN/+b5a
T4s7IhIyw0ue9a8NTeHjMLp7syFmWVN2gU2PcEq1G4ymP6TFfIoxfrorRqO5M+rc8zOqpInrR5DN
ogHVGJvnqOXT9sP1xidHKYJuSB7iUglUIp6q/FqSskC3hlSDk2mFGibSPPPn3grMMf3SWgCTKYi2
+ITtCmI62F/b8vNslc+LcD8Zqb1bzfh+hRs+8ZYNWe8AcV3aeHx0VPyedYvDE+ISv89WkyhGHzF1
xrstuZrUemdWNklPo+pKmNvNxdDkR42oUOr5CwXSZXaKRvM7biJDZYNX4OCfoSw/e2n6OZP6gnw9
17HAaAGMMcjPI14X2jV69lGkyQlarxlM7sLq1OlieKnML+Shh9neoPhwWUbDr7uV1qh2pw/pD28y
LvTSFz+RBuL2zUFViL6x+Abl4Oesqq8gwngvnMZod4rIiBHcT2exn/ompFklgriU5hMk5wfRC6hU
9rmIl5NebBrsuH+wnmXaRktsPFS1SYM95STDpvNBqwD3OFVZ0/1DOOXFSbeRMOgP050PtUj3s1h3
Tq1exsngijpJ1bhs8A+nx+x62OtCG1xf2vDWdBzDt7MKJsQ84QASfyT6+arXlQGE5G+iVD+1iX3s
anmnetMHMzaiQc67fkbeP3OU3VBYNpL/7V0J3SyvEWzprG1llODThJMRm/9R1DZIOTjqQYRLZZ4H
rzoKc2RBMTqWnz3CVtpqvtQKBH6fYp2DSaMwabM8gC9112mvdjME8WCGMq9xmnmyei2sq+KguOm9
1ynHcjFOztp+2qJ7q9mcRu0xV38gm/U1ZWRPufcqzPVjGo87RTFzNAlJR1b2QBx7oRLnZE/6Rrtr
/Wb1fpq2fgLlejAQMelT04dmSmInv7kJHTRHCRKkLTtwYg77o5cUGEm+E3N6WlX7RPjdXl+ZW6eh
nkmMZFgOyXH7ittC00tj9CfUVtDo3yXt8GPMloAeXrjFGQAET1qWhtbYPqxZAue73k9lvJuRvFLX
eQ/SLkisPlRTI3Dzal97a6hjSjlj965Xgg1b6B8ccmc636GtOghrcjDFbh+6fb2fCRLbG93+9O1q
lla9MC46OVZrBRBbUeN72t6lob3i6hk03k9Do8JZK78ZvOMWYiDBQzXZ9NosxDFqX3L+td5PtK3C
xbMDxSPXtJvz0qIf16RDHmgbx1etIwNtJCxqcLZoAeyPmfww1cNu8L6iqvCyECawkHxKu6Lbc9x8
5NXz7JV5BOEfgsw9GHn9gHzqMyJgEVTNJBxjo/JpTX+fW9iWYjmg6fxiCxjGSQFWPsstvkC5Hmo3
fiAA6giubu+zH1AbdJeHHMpkMCfxqV0phKU7njPVJAzK50U38chew1bvQjPTgVbwtUobFULzdZOw
11HISV37saz6XTnaQduK0/bT6SmSObiG3NjNVnJwMpRkDVzhzOxVpOtPhMPJlvLfq3phlwpACqsw
n7fIiebnAxPSYLKeisQ6bnGkYOtsoP/R6faL0XyvxLiT/cIbI/tyqxBF9X08Oc9dZ4XNNIcuK24h
+rrZxw5CkudWvroMIZJGx0mbH9O6fJ3gtCu2x7dbHppY29WK+GQUuGtASCrz/jLzflLGYW5SXWRq
+1hq77Xa+of9mNj5S5Yuz+lAjkM/YgQY42Y1dSqWEnpEzr9z2fJx9Yox8xOTKj/ttAM0yHCLJ2Px
rLrLkTbrHXyvsI/tI78ktBTjNVOq52ruOWsyfovj48X2zZTONw8zArTRditpTMVcI9GJQc3C5FIe
8Y27gyWFMpn+1A33rFLNFQ/YT+Nh0Z4QN9olo/k9L5GyjGlauQMU9SHy7PVLrKQopceqDJwM/511
OQFup1zmoMEeaweJ8KShheRUgg52cjRE/rzpYLEd4ni8Wxd1n7X9Y7WWSWDquLSM5ZCehrIlgaf6
7JX0oS1H9mf++z1uL2nwpsZvLP2Y9GycxWNjivRxcuSRlvU/RZyByQAglnrDBy1VZKCabhw0sYFu
6kAbAJOGYJ6X5+1AA37xOlux8G2SGM6M9tC5zV5jbhBkcbMjOgFKLcKm1F7yLLf/h6Tz2m5cV4Lo
F3Et5vBKZcmSZcn5hcthhjmAJJi+/mzMeTp37nhkCgQa3dXVVduy9o6qBphYcpYpqMpL7GabQUMF
3+8OMw5EddPuOS1wYKJuoz6kYHutK52UAvGb1hGvgz1/ZgF6+R6u8V2wDzCrB6+jEjeiF79C7s2S
pO6iSI5+m34m0/TZChe2YZJfcTt7KojKaddszaomVtm/Qapv1Hvm4M8NLo1OeRy97CXGe7nkNRNO
VwTnlSeKQ21a63hI4NbOp2Wc6NwmG4fvw3bUCnRLsmpb6/CTCgmQXO6cTjsEBj1Woz3Yo0+9350z
Tr3IvxujosoMVuaEhsEirrWfHYdI3Ly5/g6KftVaZ69e1s3cnecy3jSwBgY5fwd5veZm5LLuYo5m
vFfvsLTGleW+MgMDr7zfjs6XuqaMbkxXppXvA2/YLH5FEJxCFiQL1SvhPO91Vx4Wu175S46pmgL5
mBAkl0fpbNWTDoZW2z30iU/jOn5yZHJocv83TeYXh1Q9ae2NSk+ZlVtp5L2jBqhSO7vcbg/+yMny
kE9OZo2ZlhL1LcqbYDjqk3FUVxULIJr5ljI4rCLgyF8Z0HT0mBM4DB8ER1EuuygtmFGoL6Obb3Ir
Xo9J8h7NSejZ04v6onoqYbtP+GuOl5EudtWMPMKbT4Uc0xuRhgjpD61Ta3rCrnml570MjXzOmEj3
P+ypgQch02tOdEO1D50/KhQZwCujhCwyvoi4GpGJDoD0nwCT912D/nO98npv27nGenCTQ2lNmxkJ
FDf3mFFmigEsDEWy99ykaZK+x6jNWWht5bHLYNUOd9WV1CBr99OD2j293V+RY2KGJPX/OtDvVlEX
HdOB+suOn5cuf6UZck81nfnS4m22yk+a+F829sKhO4u/SyMPVZEiXViWf42+/MAhmfySI2MIUzl/
5oCsxNGiNx6Sxr0PcmAusjoZorv1WnE2+ZKlvexdDaZE29nnwc4+pUQizJI3dXuqC4p98u5WwcXx
x2+r0l/LQEvWWZoVK6DcK2fkYi/j11x5B0SPX7vC2sll+shmhjtG69LySWPsn4SYgtWcJU7IXn2I
LfMGcIX7V7NPJ3nWxvmzVh6RBHoxi2PVe69LNv8aCYPoRQ60aKbN2dLzQz1PV3KCMqw8SsphAQVs
HnE0PNiOeIytnLWwMqAJx1yBFx06YzpOdrFVR3RwtUtFuZuL9IZInMnY91SFDgN0/z7VHriobJ1E
xBKkuL5Ermnps0M5iF3WDvtWs9iHAYIiyGmsgrp4mCt/p7F/BH+DOg3lQ9M+TUPaXUvSh3YpyXEM
ssgOBYF6XMSOH/IoG7ujW3ivvTNv6rH/NLXmmg7Ve5eipdDlv9lifahziFfkSQbYMk7GeXH1p/9T
JO2raUi1h4Qsr+zwRITMPgVQNKTWnCiydk45H7SW6gFh9XUiqpciMh8RlryMRn8PYvlROdE+qIOb
KKNz0Rc/kh3rD8hlZGKXJEUAQTF+7W0NV775UOsJw8AORn1wMknzh/hciu7i28knOP26dvV9mY5n
V58frbaUoQn21PmpgQO6+SuDYQq13PySc//GRn7HC94Nk4RPG7LxTzFwZqSzyDCKum+n9SLgHO+m
kscSORnftO4LXqzhYicIXBWX1BCUMp2996Nop2J0ZrR/J394rgi4ghxWaGQ7la5v3Th461NzO0U0
Paz+JvCsWPBeVmmf25R7qxVkCrUFIm9+BE510RoUbSqpn5d5OnaLfYwtskSMkrFyh8Qewm/5SqyB
LATeKDi8W3JXGCkdg2qHf/Df0hZrr4vvTma/O1P9YHBTIGuw0lngMPeQ+7b8ZDMaGbGi+Isa3ioy
uUSS0bXWfeTu9ByH0sl6TAIqNqkBfyDzWSTtqvaGJ+Uyz/0SPReozDDlYh6yrDzaoj0WaXuPHfRZ
rFh/1uPoeS7EywBKFXo97gta7p48J/1JPX8bMHtg5vGVmdWtdFFzVz8uAJqkGM/tHNxNVDn41ck9
y9JdJMx8bRvDFtGHg18MqAjOyzajCA29tLzXiTw1Yl6h07NtYU1NdbEl2Oy6ji+qdRt10rra3lA2
71MnDpAvQfUnz2/qxXQKBZjae5HYVoi2yTr2Pe5qCYcYbtLckhY73cvoRie7RDglWArwpd6hM5Oy
JzNvv+CCsJSkZsiKHFuhuaH0ZgPV2uLNJ98OvaptsGIxD5wyQMYq/1T5j2b0z7VVH7Oa1NkrqD/M
0f/jdrFN3bpsC1zOQ9nZ8UaTTO15Yp43AZZviDEVeohF6Zvg1sIUZScLB/rMoodU47uMijaCJucx
+DBC3rDT+eZUxcso68fJCHa+KzfxMOw9nSuv968Qc95R8v5ILONSB+0Wbc8TkPd5milnrMp9abB5
SF35EjTNtbZ7KgEaRK0+NpQpXrUepbFVeUadZncdoZt2cQBg8GCS7IfQGngBWYqreOmfaVXeh8w+
97I6U3eQsnS2oJ2HD0JWnuVsHZBHLVcDC21qElzOIMFPCfhmQ0O84dYCo9RJlYNjVFrkFRvPqSwl
PbIaoLctnvioemNXi95Zd0MT2jI+5C4SWhq1w9LNYl35BZB2Ha2ifNwPehqjmRsEYbU436pjHC5N
59NSBDxNyeDVSxJBg6xycAOBf8hwGe1abteo2AvPylZaypBZnQ8fgz2MTC1XfzLb+HRzeVz88pCA
evo6GEraP5kdUFXZrodJI3IED5OJGqWllq8RW0M3t6X036e4+swwIOIAMaxXPw5d94n53g6ltnuV
9a+EQrxOdVRQdbQPMo23lTT+U6vqhKl4xBru2Orz3iibX7UjacbtyyD+oMAGPnC/lsg5I3f4PPv6
ySjij3jQXzGP23Qiu9AzfmlGOkac6Ife1R+WJntChfyiYy26yuzlyPjSxdX6lou8oBLs2ueOeJaW
2lm21dXrSJVqNKoWpYeb1Q+dnBi8cc2w66N01Zj1oZ+tv7OJj5xoTzGwRWRUf3yz3VgxVVrWgcOB
/Tp0IKZk6+firyYirIQqwP4qL/eD1q5Fwex1Xq6xIUHjhWfUzL1uilutB191lSV733Zeuqhgdluz
N1Nl3rniT7G6U0WzfMOS3kf/3lgmv0lAgZslrUZ9rkJfkvEI+KIWKn8QmulLxC+F8P5MZn7pjeAQ
2yNieSO3Q1n95l3J3OrkViuTH+8n+RSlyDs49R+VOPYedRq6ZadGuQXgXcvguYVWEhnuT5Av68wf
DoNnPFUSlFzjFIisQ2BJIvLseo9N1wNIRduEmyQN5NVYxnNO78+Zx6uG3paraQ9lX5xnHmwho6Y5
v1X70gDoKCtrb0huuLjELSPVOAJlXKxhS9xUcYRt866Yml/24LXJjLOYir/NoJ8yIfQNuU2z6hZC
ndsqvLl6y+bkpJbCbPJjKZCip87ZUqsh+UUyj3D63CT0oKq1acpsrXXllmGI77yt6zB223vv0etr
suM0oZJdamtEUa85f451/1QZLdMP9lb3hrOeumszKnZ+hmx3oboX1csyJHvDMlaqVm7xFYhF/Sq7
/qcckmdo1PtJtC9dFp+yBt4g5H50XbOvMW7karL0k64Ffxuo6GMzIdI7NNN6jqNHRzMQsDbrOyJw
h7Jt/pYiI/Ucv3udt9l74Gdc87PJzagBn5sz7lmVYymoz70nqfO3DdyfpC+/mhLJNaPRtsKO5YZx
EGft99WpXOxnX9OtMOjjre/RvJcoNGl9xDfrfvEgfu+z7oyo9NOS0zkXvbdjDPqup/pOZsZL5Lvf
S1eOK4/G7Ko2zXevTIt/EHOu5zd1ThcaDKshc9bosT3bwOYDrn203cXvFKn+lUx/1IPAnT3F5qJA
/WwlU61bqeSLyvM3jU1ICsYd7vc+QQslm81h5Yw9MOzsXG33NRFwLPjp3zLSQ6ts7ui1IZze3aNc
vMeUpL0Yn6QNgj6AkdRae6xFfZyT4VhqNmIP42cT1c2DunTtFDJ24jVbMpa10Rg1DGCm+3FQ/B2H
9nuZ7AscRKTZUXvI5mLFEGvYjlw1mfwJdMr+IvIBQtFjs7nb10kfH2NCssqaE0dHQdBNyrXIHDaI
RE28ktF3rhUbq5z/FJ32A/FZD/WKhGde0r3ftkf0sg6Ok94q/FYGrhqN26R2jOe0L58zP9pWZlIc
zGB4Tq0fY9RopGbxG0NqzsZss9eR5j8s+Se3MZ7Rs1m+8mqAztzS7e5+1bPngryQJuC1zfoHJ82P
dlYf+8x5TIpmo2BwkhkQfGcge/TsNSOMu6rBtMOOVbI/lJDaxKcVtE9SmHs033aVPhzwXG9XVeIO
YRy3h8wfr7lR/qgn1mv3pNnTyp7zh0EzjyrstkNz1vvxb+qgyTM1RfHaV3xuEL2RkvP0YsvzIDVo
/SJORNewpHufD2FvkVMop0s6O/Q30+5ikDKPWWIdGAXdVCn+17EfDrm+Aiw1wqDQbyiqH1NjONU5
+md9tSuHAaeiWbu43fBpinEXd85njhyM5y9gBAZgut+HCCTvMXFCxx6lRRUqEXNax9XsI4JH4wvp
zYd5aR504IdaTzeV5vYrUNCOho//K5zguhBxPC2/46OwSfMFE9xh00G55ioBhLWI2vSgh/orbiDl
g5fci0K/5gX9nSUgzY+srYomrcWRs4PfInbLtR+TqKXC/vBhb4cj4Y18ZLOgkagP7Y4Jwo2ZaNtC
h7VDdQHH/t0Hp7ZAVVYVyhYrdBd+qoHF62J3p43mA254PzRFMOdtr1rpM4vanNAKCkuZZaEfl9ka
W4VHoQlUENJt38NWMJCnGvLui+JgnyIVZaX6RzHWKpslq4HqA5CSe/5uJGzCeOPy/TXlOyFuU1Rw
POS+5PEwcsIEobjI4qbWWe1JBcHqtLEAisAtARHKXYrnAP7E1iSeFXCmwjgwvE/vofDifR50DokS
O0G+eMGHETngV/Mu6bodE+6h6X8p9+MJFf3ZeuQX1eMQoq21XUZrXUtUMrvsoifBhxjAD8jK5lY7
LoiAp+2pyhwccuUu698s4kfSQsVo+7NCWBT4hh6yBnXTGuq9wSVA+yWN0n1RwgrJI6SLnX5ruNra
NZShGhENpgLeOw9tc5st86i+VWzL13jqABCTVRyNx6i5YHJwYv70rLZaU1TsAjmsBqRdHPfMVo/K
u2/64WgCVGtiayKgj9o+kMp6ojPFb/S5b6OeShmZClaJ5Vjbk4ne1E223oGZfNoQ7y03h3Kw4zNV
8pAn/qNNb660zT3CiBdzGR6MFIwhvwVV/kw/8hbXyAFOns3o6wMc8Ug1GvptwOiHHF0W2aApK1ew
PpbeoxtLh73xaF5ACuFZmAtZF3RNqXUs89xX7drrt5WsuDe1JzdLDou1kGVSK2TRvmVOg5ZeiRII
RKDSBOW/MqD1WVlirZNgV1avto/Cq7i6PQ/e2Jcoj3m07ymjJJcEEZvxk0bLVxUIRwrg1TQH/sZG
z2pMxK1KXxRNQJPBqvS2XmKs7X4bu9Tk/Gksdx0bpRufCWE3tVBeaiP8OOubJnV2pV/tZ7YEK2c6
5Z5/obPh1HPxpJXzR7FV+FVqY3kU6BjF38eiv8C/W2UgBrIbdz4arWNrZofKYlBnEBuVWKqt34/F
k9cwPbN4YaH/MGdX6vmZc+R509oGkOhpyHTVuG7Fd2x6q+7/Vai7v8GyHRKfQZYUpEodq9eZ/oDC
4XuwfsvFtlvueWR2LCk7S+X2/bVqpl9PLzb8Ff32F/6T2I+mZuSwDkrKl4WtxzVg+Ue+muoz582b
2pUZG5dTwG+XYIVoedGcelTHn/8nsMf//6X2SfsAk+9WKYlxDEwISPfKLVaCe9YVzAkF0bZXiBRF
hloAVEzUK2ViDqVN1sXJtmKELAguFC/HStOe1f1eV1B9q+iUQxep8BkJgJ/5tepe7IvbADOFZ6mD
nxj5FkwpN4QNllHByOwsmpacf+bj0ioLs+WuOjaK1OB1f5oSvzpQFc6wiu/qj243n8ryoGGsZ1l/
2YQzWgea/2x12XaEbzb4MVbbHsjZW7J8q9S26NwnsG+ex+cLxtM7v51VVSupyr1USZmwOVlNO/2p
tC/mHVduZq4T/iIgnejHMgzoQqkW0UKMiaB+mo23WQy5ZYfz8nJNrIPSuCj/br5K1RzEPD7F6Y9g
EtR3m79Dd0r7NyihG8yhzx5sS74+Z0TAlVT/778lnm4th5L+14EjzMVyHRFoqYgXLJDwkPKF0dZo
8Ws9yE1JVLQ9FodFrt74Af5HreIpM1YI4yiUO1sA2sW2ExBC2ZF821n7pO3LH/h8FTit2V6pe4Jv
jjvkhlGNDXuQB/XYrBX9Ncd7YRxmHYzpiRPVzQjTshda/vv/puVkq+czJnfnc60TwdwsP+V18l0s
u1S+VKrtbj/a8l1Du0eMcq3++y8oU2PbA34v49pxp7PkHfvVnUfjTQ/+H64G1XrWjV1rGtu5E6GR
JDTZv+iDrFtt5LKx98lkhGpdIJLsCoq9ZX5VRpkEjZlOAR+hHrj06regifcqDA+guE6Hq05q2a8K
28+RCNRc+jisR7n3ggNqJDv+UJKSsJqW81QBBJsp4ri423neqwYZxEj+P8IdMUi10Byi6Sy9be5t
RSU3wlLHmeUaXAbZvZvaHpga9FcQz23hw7IMPjgTRvqUyxe1B9U/UoGKU6nuXqa/6L4DpY34FRE4
WDzF7FKBaOygfxI2Rfar/oEKB2qLa58J6RNrp2K6+p5EgTZQdyo90FAr4n0V/FjZmbMSDy9ccwSM
/98fz4qm4MZAbizgqM7LGJp8o6hDCIgX1JCsz8bakfaKgbxdynoXzVvtSyW2QKtF7uk/8yogrfJJ
yHY/DxGnV7ItTVr4sKJ4POyZN9YAEJhckgU5JIUEwYzmswb3mIN5aDA8uab/D10oYO9UFYfhKqRA
5unzbMUKMLW/j8UzwrhHd4KcUdz4hVoA85uXYMJh5G2z0I5E/pnlNCuJgRs6AP0CK0anxCKksEBE
PU4FZ2DM3OegPDlGvSmB52YCqjDs4xzrhyTdoYsX2tqriTa22k9cyAWdrJwtwKlle2TEqV4HdWAz
d6515jhNsfhUNf9Ip4+17edHtf/+P2nOUw65CLMGg1Tc1nZZ8k34lJO2zUuxEU3HbDBdY3jhCaw7
s9zXcAC0V75PRg2HT98xGyro2Jc07zaqN6pWN5sBBvgJeczHfM1qRNz55VSve9M6dxMFfPOhor7a
sch4EEVvY1ReuhlVT5LSrvcPZfwVxNuYKNdRmqmTxJPPCw5ZaqfG/loMy65hOR3ttSZHIDmYymnn
tF+ORV+r+fP/avz/LfumvwSkfsQA9evy8dRnZ84+VAfkWYp15wQ7FXNUmqcKr9zNVXbER1ArOt2f
VqW8w43Y5UUXoMskgr3W/7La/w5odMmy5YXgoD7DbPyVTrjP3RvkiU58OA4yhA9NZa/+/QqG4lXa
lLKdkWlbJ9g5kgFVhJ84DtbqzObub2ZikEN8IvhxPgMF2M2vzXQj11N1BbZ8SLHbp1htVCRFTAF+
rfn3Ho0GXqUPY0MdNbW52J85V6Nq/6sDzObU9eyEuNNOc1+05tKwsu7C/KpxltA5ot6HoY88Kq3O
YPDOS/WknlqaNW2I5L3m7KtfWk03szc3kY3oK059oT0sH0j2j35ysmJzR6AuCAV2bP1h+xkypzOs
/0tXjMWFuh29G+Z7JuuNA0tUfaZlVXerE+9Zo18t3l9THpE0PSEjF+KMdCoAOSotftCE+00jC/bl
NBEoh9LnYtde3b6759ozEh04SLmP7ei+sFHLias5fdVp2JoBKuAgiexJdU8yYMJrQq+N66EHQ7cV
AEDlyA5TmYbQLyopUpGFNETFNr6EmziHqRPI3KG2LzUmFuS+T2RY1MYb7anbaJ4nxoIH8rZORFur
euS9R4BGXWn8sDU6+EJMo6uz2e8zbnR7ieg7U2yX8kJ4+fcsOhnHCcWTDxAHYPT8jVkc9GrohHjV
BjfTFXfabL5ZQ7yeQIu74PHfCeIMi/ktrSzoi/a+88qjCn0d6ub/Rx7OBmd69FnyLzRrV0ls78px
hj8KXc979foFVw7WQh3fyAn+Dl76iKQQT62omQ16k0XdbEUGJNLkO4s0OMHjWuXAHnB1bDl7vVe7
s3fsi8hhvopspy4Tn81EWmlIJvv5rH7+dOS7CgF67Oyy4bOe7+pCcbhMWy1+42HNnoqeNJp/pTIP
dXUU8itQIurVnsD5bY5nva0uUNteKzAUyhrm26ODVJQGI3madeuLNWL/8UTcWUKRBskO+5Y2VQbh
T13hsd3touYZ0pDKuvmtXKW84Sy4dToy+pJnhi+kIHC5VyFzGKenpT5O/jseeI/c82n95sg6VB/O
jxSA/qkwT3yW7tW7yIkxj9h2A5KIBvM+pD8TebUT6yebiN5MycNYDrSJbA/sWP16kN5zSdGhCvu5
xnTChKbJYChZPhHGmOaDCtF8PH/6F0LYHP8CIq81WFaCEZYUHUIVOnr560643y3f0serbDR0glgX
ooCUl/NDUkRcWhq4hakyXCvtf9SKZCotn8lPIrqfEy0jfg8tO5DSmL5ev1Z7jAGBO410tWAaflL8
hwu7oKpCbvGLTaveHf2Z+Sty2aU9eej/y6DC7dTV+ySu3kUr1qy7YsMQU4nUZV1v1Rdh+0O/J7mO
7UdVfSnP7Uz/iQAZMhVpM25+zSRDpFPRFNu8f4qSH65LVaewt3WqUcIcxQBpUZ1/s9Fj1oOsWiIN
2SCyaKrXXk2ftPauY9ns+b5oL9OHnOtXkqEq/+aNRQ3gXFu+p3yDjryx3Gu2+dLju9hAUWSMbxU1
zr5mKoMvm/FD6rnYY5AIf7tmfin9+uxU1caAYjxJNnhwUV/VcKN12n22brCBQlhNLb4QBCcCzAJM
L/X8YaYuZzUEFydYAkJBs7rrAEt+VERmcf8lczjXC/Dsfw9qh7NtIvX7722q34kq0H7SyeypX1Wy
hAEa166/Vvl1Clqowho9j4Q2sU6NBFs2Zc5JJR7/1l+/VDoDwdXdlk/SBf0x3UNjDn9giMcgu2KT
L6OEQShqmMfy6pvZt464hV+UxwWAxZkhrfYMwyRUeY0wPowiPwYmOhJ0AxhIh2Klz3YYm5gSSMUX
gFAgUmA2HRhXDVldst5Tfht2vO/clm6DLu+m5l2GiTlpq9KoBZ1rZjMgge3BCwd6byfQq+ZGSTqS
9xfMXzkE9gQSolPq31UlXtqKJrxe+/RmHBAhEhnGzzriQgMxJ7WTDeTiPazCp9lv1v1cP1g95y7B
iHKfVjP2kmnZHGbRHpY8+WPLWttAHrNPnU6juw+UAgTixslYXpd0gjXYM7/jJf5T2tCTK+B7Q/HU
DKa3QE6TSP/UIrakAPPe9LBP7gyl/Kn8WnHZAm+T1s5wNQEIV8rncL+k3R8ky7uw5ovdMSPXkRCR
rwUu1mE20RhEHTEKYz+aTz5dp1U+LABHEBfC1jZJb8rBY5LE2cslelpS/7e1x0fB4APsmPLD6Zbp
iL8H0FP0GFWYVnmL9bdi4HhbVvEHIoszbX9mvpyJbFh35wzCmfZkRoyLAHMfId0ZgMDmSc7VEWsi
Bqlk9OnMJYRhW06rDCm+ldvqzgY9jc86Miiti3YlRQypX2csRpsxBk08l+8+ZvPDaM731JtedTyH
qyxLjomDtQvwOiN1dftRRyD1k+UcTR+Qr4nFdZiFPJVR3DD+Qndvn2q9d82T6uincbZDb2WGGbcw
OmG4KREwYzpKn3wqAmb7Ae3TcDYbzCm06K30mXGKm/ivWxC8rBETG9UOEzYdvTx16KviuSDb/JKm
Wrpulvzij/prz/d2muBq2gNcC1H7j3MXP1UgIxfNrp6BkA9ybg8j/M2tI8ejXVoXm7bI2nfsgyGm
i86g2gU41UT1S8jV6M5buyeWACt4a3DCq+hdlc2P8Z2xwOW4zMb80DpAekbtJxh0yoZZiogXvTAv
0KVtOE+1RSHaw0mfY8S/Eg/ZWXOoTiZjkWsaHzEgixAnvQvolHVjSzZkGNsyHvAxleJLS5sf+hAc
XtN7Se0BCCUncFtB/Wss3P2hMZvx2oiG6M/MAMhaV0LVoWE55lduF/U7j9psB2sgLR3bskPupYpP
c0kTiflHO9lWEPUx5fHp7nqudQnqTD+kvI9D5HrWloNqK5Q720/FmN61nigCHZO2m7EWEQw96T4U
QemecZq0Dn3Q7UVvHyMv2OugunVZXOaKxAoq0FE34S/SqtlaUvYr8KXvJoPOBnHQNTQmt7hssJTu
2HSAwLRP8ifTgVfro3ADLOtvJ2uWawgpTE55A+fYIWxkVfCQW/SiM9oOfa6TukHR2EzRmD2bUGq3
wiifC4R2CMTV3tcZGCviz1p0Xpjm+R1xthI5E+J9bs7WruPUtU75MTRdEQJIQNHsqpUdUfg3zNqW
/nyVgwfSAwEbqTKoBw4psiOvs5FdXc12wgxMM68jgGZK/ygZHorE/ZsyUWnTFLDJyufJuy+utvF7
cXYHJv9iSCLQMh2AwFpegFAyGvSispgxbJkbhPcFnw/waE1//iZS9xVPDmzgh7XTEa7MUWldkWqA
VTL37ZfZJm+cbVb7HNNcP7uzAcd6ns7lNMEwiLhXaZ4e1JO0NEQwlr/Y0OvZLKt2TF9rW4fQmk1P
atI2Numbjc6exXpHogMeENFTn2pt5QXiSzIKYJrQBury0UwXjTkeHUZyHF97t7vmeYGwjp1v4hpQ
z0p9xteiJt/YinVfBYd2SRhQN09Aro9MQmz8pbhmrv3XQQGNMTGdznZVXE19jNZ1nrmQzTJsdD2N
nHp01mZtQtaXF4bwtpI+VkOJCJgSM1frfECPv5hjzURzmbylmX9vcaZeW+Awe/Lfc+5jp2R53i6a
iq1dzBslsWRX7W32y6faSI9d5t11J9D4gYAevll/azpq1p1ZbhHPGDZ6ZVHo0tIxjGjLZbV1vAZW
JSAtlIIBuhXeo09lanwg0OKh24Rou0icYNtbMD6Yvpo2bZCXoW+Vf9HbeTJ1sUvbQWfMzwWU19xV
rDUfKZbGg+5+Fz58SlRx/nQ0GJqx23bl8iEa7bHPjTerBdX0q34PqQR6rKSkqr1LMfZAULA0A6Cx
oo8Z+kXNz6Izbmmc0Nn4HvKeKymCS1C6Dxl2P+h3vJnZtHGt4g2XZpp4WnyPhvnkiSFWBT1NAXei
HhE0qa3euuCq9UBr9ZWL41t4RbzW55zpJmf4gaa9jcaE3aS9jIhcThFZxJBY2JPVIiFlhXKbLu6z
MY0PhsUMthv1NyMxvvRFnC07P0dtlIUDOturBYxh6PybV/lvA7KH4RSzq52iG/Zomxc4wXUbw0l3
Rep9ZJO10JRjDAi7pzaU+HNbdbd3kNKD0YiaaZk/5w199L6t9H03Kf5gFiQbSZkg0+rLjTAOLpj/
sMruOjikEXZhS0js0x7/xfuEkUho1p0bllrJ35kjI3v06Tu4olpggFHHN9OPrp45v3JZP4vcO1U9
xa3tLI+4mVG3ttkLHax4xTqrmSMWoOTIk+ZUUwnIEphniXqIYS2bzgCDZoaz0LObn/RHRyWIeRww
wdvXABWdezer4Oh7yxfc9nyFZUAXeg1lyJDoRyzLn3QCTIt5GXzY85QtD8L3fyYLyDIdJtyjtAO8
mO6hHZND30w5Blfxi+zH17k2yk2GOg4UsJGNqduhGLIjPVg0MrQ9RIOURqm19mZ45d7UQA8RpPD5
hgJpVTBjFDIx+jA53pMoK3gLyziusEYpw4QwjpD4vjbllrz90EIe14bmQ47NZuwpVCQD3e2w0OAy
uu3ier9iJAM1dGaMjD69laJ5SHUL4LLSzrXFHLrQr75BV6XP4Nl4c7asHFOscWR+LUEuh14cBPLb
SA6kTC+SyQ38JiR2bzmtIlsauCIkDd7DqKwziQ3TjijXWjeTX7RhsJV37UWb2YHWlwzeC/PYu6Ca
5rXUmUxgBosJ4PIGQ+WhcdtX4saesZENzM6rDXzsGQBHRoa6nFmtZN5SutXHCD0G9CFoTejNuma2
KMm7S+UE35U3fQeigVCvJDed4bLk/kubZAAlSpPZ3TWNB/Gv2sz8/1ptrpZe3LSMoTetjUEnzU1l
QLDSrH3qiVsxMCXuYMtdN0nY2cZJc+pdDw2bYf1bMgPvqHheMYPTqYRUnVGPnT0XpH7urL/5+fyb
z/4tacZjGxtXx2x2ggI1bp1Xo0oOuT/8x9N5LLeRNs36ihDR3mwJRwA0IimSkjYdkjjTFu391Z8n
Md9/NkMNDdB4TZmsrKzXqpgeonX+jkTnKWfKhBOOHO+JyQnMU3hM5/a+p1q+c0qf+mI6XwIvO3Ew
/17dfF9m01PrW+dNMb418IvQutk1k0X4RQjMaBw/uYujkorM9ZAYwZkpZn/AKxiYxNkdjZjSNpaF
yB1lMDpwNyINQZKB5pfDr4eRuoNVdqL4+VcbYkFfDKzUuqPHmXbiuYA0Pv0K7O7ZtccDN/4htArm
1UMAWTcGlYR+75oNNI34QjWWGJ6aTGr7kIqCZ5uuSUJpChbmxU7yJ6jbxySLnkbQbcOs//rD/FgS
gM+lwTz0fPOzN/0zoxHRDYC5wFC0czclF3PygYjCk36IsOAMwJMca0ALOs4OqxsfGJdCuTSDKkRz
Q1WzdfZZh87M/G9NshyYNPR4DaxfJu0US8fsMRaLCdrAzNzAJvHgTJXzyZ6uD44z74scWAPgweqj
E3x0hiTn4Y92gbMPjpIhrEb72V2QI2XkgxSv5tkizPAb9wwo8A6Uj0UyYWwm90bNvLfc/T671msG
YZYuHRrsqPyOQvSBBIuifbeL60ECSL1XHNRgXmJNR4gOYLFtPhyYRkdpkHZZdbYDNriEII7t7a3+
w6+dY2rhfZsivltN2g1JJPu5hwcI1w5K930B1Ew+ci/PEhjdLorgERkT6Ay2g/co8vyX31gni0jd
x/VbqNS1qfdGg8NIrj1/pX54Hn2vOzBi757Bg7sZqcXIy8+F0b0WMK3CsVI3PliCeX1CYIIuO9DT
djoRPl+WwNsbAeeO8TEXuzSPZLg7va9pKodOLjPZGR2R4znoacjwUkQK7WPjNUz9qujDCtN7a0je
ekab0XVGXdWOTjUzuilxDogfctUZTzFC0gkPyO8BPxkUEFBRGBnP3on4mlzJN4OecW80tcxlfDDZ
kYWd8ekvscriezlUJ9rT32VBGi7YYFPMZZWbJX7wGXdj0T80I0zsAtytRfq2gFAykOyIsvMvd2XV
jKl8Gunqjozx2JIkmkG9ld5eV0O4AZL1l2nvkJ0X6OfrmOi2TCPRljUcwzbi7hoUSajhWgEd0KGF
p42nh64O6JYqCa99IBKLN+zgy+aEqndN5L7U3nJa+v4DsQvXob1Xdq631ycPE6qH8FvVQosTQjgP
a5V8pD3qOFnxHhD+BpACEbDazn4KhNP+bBpcTrBEcDtcJh6mCEgAVgNO2fRW0jY8o5vArl03xYSK
nJ3eBTVT56NpwQ2w/y4aIDSYjl9ziyw/y/XkMMVAjvCdctBeyxIO675I1mfyinPioCnN5CBYMXgK
rvKHTR4+1sV7LYB+gc9KdpIMxmcNpygFZDd8ir/D5org9PxZrKwPZnmq+CCu+8/mat4ZQ3sp3MjA
hmVMrtwQMI0vbbyJISCyDBCis6YFjIE1vqF1OnHeaXYekW2pDsnVOwyoRKz0ILA7BvNUh61MgqZw
+PSdZ2P72FSoXqbIa3ZsE00W5cFEkQIdB5ceII8tcs2HmBPYWfalcT0SeB7YdsIY4hOyAcv00LOS
RkdUtb7HYfIy0iM5FdWDS/0JadqObDBCbyXIfpVGu41pWu2/uN20LFhBy8wBCvMUPjjU9hExqzMl
6tFWqgP5ADS8nwm2PffQJeYpsIdfc5BeMnpupRsRrC8eDJTe+SfylrM/FX/snjLmsnjn2ek/+2I9
w+2rYL557zKT1dzTfGLCTZkfrHzakTWjzwGTs3EvGSGQwTBQuZG5/lkN5o85QkJ7SmlggqrZIvhq
c1iT5M2YrbNLdhRgTSCdfOvJYgYBgf3Bidtz70bHAdK006Zvk3f9lsP89q4QbSA+YGD53FWBeIRn
f5tr+jer4dHjxSbvM8Q61gMlLAJYbd01mh/7EAWJmZrLcm6ZoNIxCcUf67NgxI5MS1/Jet58K71P
C+tbn3rUG57s/qtCEzytGRcVpvsEevaa5c9lyoPb1cm0fiqMoKNdcStd3PX7nBoPSDltCagpK/xO
aS6xvUdGv/dwSdmzjmXxp3GvramyiQLwsBuG9ocMKG35DKL9JfOpH+doiXVoZU04KDlypgWkRvzD
Xtp/4/6T0gCR8zYHWTPVd0qAB6JNOcmyUIuanMtg1oRE81tfpL9X9CPXLnizk+wtvV7vtdIaDdQC
tzZ0KtMVApFn3PMhMkIrGtMeZwiicQWcjt1oR9i4XHgYqMc5y+DKbNAeyY/rZn3BtlDSzqGP9N5n
EmkO3JN822xcT3REHRq3ea9b+6cd0FyBWo7RLHtEKHbXDgZZHO+WCdGRwNwz75iF6ufi4gzMUZzr
e4cKM4N8wQ+uL2PboZrcXrJlZPJacVlw5i3ZVZxWb6HP/zN3gLLYYc6cs7e+T+Zv0L0tX0Knh7F+
3Rf1ck+po2NbrBg2AjLwVvQRMmo2mMKZ2bu0LVrXUB35Fy+mt6FY76nfnhdjJMUBYfaJDeclOZtB
9BBU1/JOKanZhmcnHEYKkp+Mu9omnQlhQ8B8jjmMP/MGenzVHlfmfnYMiq2jfK9rX6b2o03roXa/
9pErWp6LldHPARE3bcIbyId5GR2ItE45IaeNQ/DwRNpsx1wAOr46CqQI7W+5cQXwh2Yx2WTRCWIS
MdjXzLDeJPmbLdmTmc4Y8HFvOy+9g/5uXe2usPli4oVmLe7c5IV1wYfgaBnuiHCFqkBh/jRSYIDL
cy932PGMixrrKQhw9hD8vUxj993E/KUcWs6iBlJFXfISDXxi6A8jalU2F2rKHhlSfdSjMi1tT3+g
zgmyMiSRNHa5TrAvevp7abXvQ5KpBtAM88k22fwJutzN2jIdaXOUmQ158duYpiR5LFDe09oMAHp8
vLtr+KV9k9Mt/eXVNAM4c+5BHzlkutOE+hobrygpBJxKiMaQrICmH9/x9PxE28eXnKF6U/RiiqzB
hzZQPBicf8ZBvXrF95E99FYbntcGZTVqChaNwU66R0V3e2Vcd2bda2OmouWjPHbcLOIhNF58XPZp
ZNK14Ee58QFj3oS/UNz7p2baNs7l3DCAPGgccM73JfRvZRqaoDB29ZpuGXa3DcjAsv5ZQV4EMZMQ
nRny9CD8LaDdxf/2I8ni9VPzoWpCf11xqCyz+Vv5WDemaEwujOYCI7FjwPjpzqudZ7hdiUMtIolh
99aay0cAxa+z/glA4DwU+zBMnhAohrMDUU+cIo4HB1DxWzI5ZAB/nBmyBC+4CZvDwAox6GSrk+K4
Dwm1PIU4HfS+ElQ7cnNUStLtLfpqIPZUQBC0/qyfjC2rQDaBKml1d+gI/uCjB6s6ndV88DOqyNjZ
8w14EbCeuXxj5hI9vM45yJ17x613Rfg1ADda7ssQ/O2q6hZLOTjPMfiLhyt5ddeO9g5g6E0sqVpe
zDzbXdEds4jGJiLXpf0DBnXQFC40ZA+TTX2nzi8bJkNA/Z0Peuc4QMKjf9Ry20DrvF03kBiN4XFc
zpxj2wmOdkHN3e2PGy4KEpFHBfgKYRkNfeowppk/Yv1T3a+7nnpbmJDDcULhO+By1nr8p0AlQge0
bKBWN/c64QNz3jQnDCGq7ZwJZPwqxs3zqnu58YD6UEYEEZqIKo1+A1m/P/KXCT6exQxzxhpGS0bR
FgmZennbbLLfCjjbgI7dqjynDpjDhnJMbJ9zgiDq4LsWzScDJq2B++BYxjRrIEyxxVSXSPzF5YgY
g3WRZboOL+x2SeJNormv12Qvv6HoeV1dSHn9R8+IlIpUWrta+vfUPPtiuST+ez2jCnU16PeZtn0K
Yt/Syr05Nm38EtCjGafZyVwi6X9hp5gw8sPx+qMb/FaucpX3LAxc9mZXt5SNqdooZ6i9a7vtcYBB
2UI28B4rkj6fhtoEVZqpvqpp4GY9bKr9k0VTll/f0+b5VpCR6Kl7YoLAJxRv1vuGUMLdDKxMeE9m
uUff75NhdpbXPnQbyvCNvU/K+qI/0455SGEYyR948c8BUUWRkyCzLp6zHqmdahKbjGxByNRCFdRf
COIp4/Bglv5BptR9CKZuayXT3iWilr8g7X2i2jpgVEtaHhZahG8WO5if8Xa6lRFMv5CwOGu8f1pK
tnIEbr48DNFBBwszUHpf9FpuMxSYA6WP7vKSBmgYEDnY4fVZez441bYmdC8RFjSdlxTpMKWTlTpC
afb7loTtsN1Q19SJRHDnrpvyv+gVHXPMaFlfT101HxMLqQnMJ61bKVflSs+qTKSBYLbOmN6nnU84
p9xjFNX1jI3vWIi1Nncx3RCV924TzqZ1TkADjab/EijB/Z2J5WWqUTGszOzkQeqRFeHkxWwqVW0z
/sCF3bnsw+j9SQBgeLTb+xGj1MRdspwrkTvNttvB/E3YFCNwQynhjuNkubR+ITxUamqeFoWRa3p3
1oHGx71CzDKCQT0430IUt+Qu9PZc+Gr4qwD7qpHgQX07Pih37/SBZwpwXjPsQkAuZ3hSyBBXH7Sq
Etg+1STw8n2bmPYFrT4WXbtKWK/EtM+rI8YFn8Q3OFAWmBQRJUTBEZ/yf+5PlnhDI3WBFAAfHFXv
bUqnjGdNBzSFZQWt6Z+WE5ybr1ERPiuk4/WUw47ElRVMJTwVD1VBS17g0MoVyM/qsXVb8Kv4cB2p
ajWOuJqSloycUYVMFUP/7XPELGK75Vh1PLkY9krTEVYHpRooSdPWgOKiixmgWSirufD9+TatF6Je
h7JJjZIKxDfQ35Ag65r/kYvB3ijJ7+AM6GYlFTUr8xUR+/eVyr18GmdazlZBkSJhkJi9k/zUO+ls
sLsr0YRPqMnjIWKyxfL45EWKkYlhOHaKUThRfDzTS3ZwOvisggMs0hO9ScweT2RUPteFNQuc5eAZ
ziON7Z8jurtMWTx1zeY0Izdh+j/IHv07jhB5CRMs49Xcz/n6VI6b79FEyzT0Gsh8dxuASsQaYXT9
iZsCasm6ryjcdxbReE6TKucJ5zLJe4bGtmW5OgtWa9x/gTmG27Ax3n13uISsG/NX9inO20U+kK4x
euZpZGCUA11CqHSWl9BmLiF5BDk1Vfhp77P+IWE3OgM21GljP49Qfe0/ts+bkO+YlD4XovbAGw8Q
lbCX47Nou2aYH8vR2OuyFBx5BkB/2jE8D5Z3Ficrf0Em9dtgVFBPr5uLokJNqBzTx7iLcfnzvdv6
58ym+ZuN1Q1UOONHOAQoAWGD4hQxB/k01DbvZOHKnfKZiJoyLeFN/1bVzI/lgnBFy2a4ZQ9KbswN
9CkGm2CM7CE/9lgqnxCJY2Gnyb2e1CWinaiFMo98OwKBAxjRPkm11P2CnqgESCYhvX6VFix9yz/O
7DqDhO+y63LAJqAgqVvdpdnRt6tdsLpvHCLdWY4UbShHlCYelWg4/dFwX9oWIg1VLyOhF4eZo7SK
IbvmGs1lrOotrdOHGU5Oy71GDpSKBbFwWVrPicaB+O191dgP6AfBVujgHjBxEdb/vRzt1U3R6suO
ywYJZtDhlBG0d509bw1fVRw6yPAvDKh/7XAEceQ/g+mImlZvh7F/qPLiW9Olz4rpvDC4DIaNCJL3
VCNfO4X1z9lqX9tlA7SaPpP1/Ey4D0FnXrxm8+5BcVMCrFXw7f53FFXHLiPya5b8aQO5yq7/hr3/
2df0yXtT8xus2d+OZk593mvdfVKb8a5ESaZtcemO10FyHJ7dvLhAeLwzpwlM0n4op+6Bw3sukUE1
HeMlAx1nXsCDn6dnnOEaIR86AFPrDKgUGYJ468BayPIoT3MA34osZbZsQ/K3eUAqC9W4zT2dzmeD
cadK3xX4LiSqivS5M0yrPjMDCAgJ4W4a4Ha+vzwlKTPWHffHsITfq5ZudqpbCMV95BCblbd3y3oa
qvBvV+DTnAVd0yiz7rzRRWo1oDU8Kg06bcAey6B8iYz1r03saJXpziBNlEukIeJkju5Z8UAGptaB
xW04MC4hKU1sz2jF8EozuSDw1drAuKDzDRNHXWdPrnPeoCujB+6T5V+zsL7zCX4WiwEltC3eejM8
o2Tg3IJNLQGiChzZFzNMj8wkADBpXOKb5eAvXA0uTUkRUwHMQME6uCIjM3eUhPAudIshp8T74lzg
jsF3YxcURcB9RopqN2HyITU/h1Z5xK1coYMN2JnZDmCEo+tIs4EYt8kPS6FBDvl+VLHg+2Z58f/n
pzozfKuoJ3Cl4espO0RCR50BQfqNCKAiT+Y95Y8UQ/Ecgv3klRFAOEJ74wEp6yk7Yo7bjauo5LU2
z4QDvAqsHkALklu4hnoRHsLfUMQzKEIOLxNdNACYBHM1yF3+2gFR8BZl9rVBIXFTlgDC3Y6IQoZf
wRWvWDFZWc45JwXBQBMC3xpO9HDYtI0f74ZKzoieXcqSJbi6XCafIWzKBwAtgRS3cBrjSMfEo7Wi
Sw6XMWI9xc8bKVsn9BBSU3F7mKObDz6iig0wG39BhdqSkU/Y7AiRjjqOEE/rtn0T/Y2qAPUSSCFH
lPZzfq9K36uekcBoXk8P2i1BsLj4cP2hGAb/EnXtJ+vO6+sDaavJSOrsC4a3VhlCYKGTgZus5mkr
ggMLnkaXfs1x7/N3uQ1thX6Zv9bmcUSMmPomAgzSoiJBrU14Dl9F+GSSntTNsiOH32nh+YWUrHmi
+DyoXYSQ1DS/s0LYbWESffXCyWl5d8U1vD6+Wv+FVT+CDSrlvw6/eRW+aUK+9oezYClOArukZEUZ
6IRLlrd1eDb8Jv35MLshL7KsUHbQVVSQneDPkEe5c8GZTMJwBSAWLB5+1KTvt1LIlU/KcWgFqueH
3Aa0hUzMTLkzJEWPSIPvjojn0uOwUMIAlHLs+JflPaakWyTQJzMaLjQW/SRuKoibpsUlAmBBSJIc
40LUILKGHKbAhkr3hCzOQQUbVZGdAymkL90nLeYQrPSiRFrfDukN07X2k3v9vvENCojURPKDR6ab
tc1RBoc1o0sEaiLiFdW7SslpRH7qAM/VHPd0P1vBM8zKF1kXxY0Zpz3FLDAS5i37b3q4Amh5SToO
OPtufCqj6tTOKLEj9GUKMuGTO2V5xxxBEpSXW5CJ7uN08bz11OXRVmlEUcyPscEcMCQ4PllW2tTO
xfBOv+FOVe3BC38UY3i6Bia9VYKzOUrU+cwrGiOQV3HWnf2Nh8uDQh2JnBPyIP579cZHOifaxFdb
EH/Kc3IGBNDQLcRvik9ilc7ZwdEgMQIb3qO7saN3MNDEN48Uf56Ct6gB+aAAnxbFZ5eR37p4dA63
CkHeHDwr/2EVFBTUSflwQ+Gg6ZRr/UJAvvcd6lCwmG3KTPFVjRgeQJg7NQ+pgxobhSTwmyk9pj6c
A5eJlknAKKsAOuYr85BoeCcipJkmg/RjDirPv0PJtdr41aMr1BjQBQ6ePeepzl95odJxAMuKwxT9
HSjaobi59zBwsWc9VRR/k3HzMMO0RbaOonC489JI12L0qB75/c9qAiLGmF3T+ozUzw+9r0c9XQzP
zaORxztY0/RB079J6ZANFWQWdoBKVBu4E9xSJQ+eY73NPgI3XVuj8rEwISFf0Vv/2zTTCaTtrnaI
1NZPCy2JwnN27PnGxJxwuRoyhtbEuvqvPWqstFe/YXbbBZmINnxcWwR1IVaMRnhM6z88+WCerOpd
2KM/rDdbTtDO3tsWsiubFKuGTjGRPDtsrp89BS1EgZQqIluzFcRCJIOtSGkPSgiG1GGjvL8j3RZe
yrmhffteELtseQe5Q6/IdqrXhcu9iRo0aXsAeOL+S5e95mQ16CTILcCdOI7mSX/QqbICZs8fyliM
EyCH80K2AyLl3PE5dKonS3ldQR9Yv/FvIUgQOU9pJHP5mPrvcbeclSzNhKteuPl3jOKLAvfQHu8b
DK1v/aXxKUvDs3G1/6AetCPuAJTf0FOW7gb6O3h5kQZbYERnpuEZ3T2ViRW4LCCPaRKdxBPJw/Rc
Z96ZKXfHEYwQpXjkvryD40MLyps7JTwq2KgQI8MkiLOZaQZDU2nOQpD3F5upqb31m86cHUCkrnEY
2jdGdoxEv473JN1k6ylD+Ho1v6/Oy4iktwyEl7n/XqEaz31LhRE5aRqHY3DG0H1zshThGgZ15Ckx
/HvM1YB5jAAU5ETKBuZ3CM5Qx58hxu50lbD/SJSR2SgdBTeRpbI3pMA6T1jOIVLriT84O/n5yXxn
MC02ebqlqapA8fsDRkFgSJDS6/qYXbudZgqqdMUP/zM3mDp9mgW0V8gHB1YgLV5K2b/gON35/8Id
nogT13PS+Rc2ht/V4S2nB2V9Y9sQicL7IC7hUMi/KMnUGhN5JIDSefWH5BHHWLdIFsCt5LYSa9D0
dUN8BDJgCHgsHo7sZDJPyKwcBVnwfq77gF3t4n9VwWR838kkkee3uvnUjKiHZ68GrQKtEclsJtWH
7lH6Qko90JxD5YWio56ci55xSoC4SCJoKG2VZvMzsW545whCQAsdlMnABo4db0TPgQBtkAqcTjIi
x+iHspjK4V1gY3sG/K7bS2D8AHXETqgK39KbMQdo8+PYp+uurgg9TDJXlCmitypGsY/lVsger/gV
rapyceXH2RjQNZ5d+EtdiyKutRoOarn8UPdNMDq//78vuCiTvrnFLI5WxFQBDhVrz6KCJbJiwjJ0
WcbiTM+j7QLOVnsyT5kHXoScpTPt/bp8/XcWDPNzAnrDHanaqZumrhT35WZNOEaymAZXiVflzus6
e5xxJ+q3GFmeuF8t3aM9y29P+kYz/anDCv2WD7sm6ebHfFPnXMwvD+BvpNcUcIZn4QfERVPg3TdV
96RLx3f4fph+Yyu76ltIzmaRliO2va3y27b6eb4DL+fhaf8Mqz8mqbdCY5WRyXoJKQnQEhBJ1oRV
RFCAtAYMYoMQxFtDmYAx4qAf656o+lZspEqzvFztf1fKIkAAyISbn3OkLeIZrnMmXyjgV5E+Up8W
R5BxsUcYhgdxq8SY4JUJXKB6gYHGsEM5Jvw5gdmMGLEAyNRN9jpiCi+bId9N1nceVIBRS9FWt2g1
tRrD7AOf4WviDy6a4kKuqoJFXp0vhLGEwu30J0JCCfNumo8B4e4KsuKmtD2lLzbUnZg90pOlU3RQ
0EjNd1L+w0bGrnXHWJ/XDEgtBp+SMQWX0AelYTT+wEYVmz8jaVpipkceSK5TVx4yDse8DvzHgBkY
wlzngCkd/LkC5Lj+o29dqQwqzcuozJnA633SnQfvVqPipcTJYVUy6MkK2I2HBJ6NthnSAx+MFowd
I+7uJhZDzwMKvmBK4G9COAGk0fmLP9jUDrFC6H+Ytyvouo4aN5NDwwmeGZgAgWorK3w1/7mOFE8J
4jB9a/fi0UcgdAwO94EHpptmWw/xdgD854VZV04Vj6mq78BkeYVfBNLMFy28ryJ3d+b8vGAGuFPg
XLyZjLlupCw5iNvY0j2dtfIeXMWJQqPWjt7rPKPJg5pJwSkLPymXxxShBiqiPrGMqqBcUSSJ4Qzx
r4ceg+jm7SmNkT+gFeoWRjc3TMxxR8hsyzYnIBa0rtDuSrk9hmYDI0sfNZvzf/mX4EP8xLVANXH4
ALiV3e9dKvjXnHlVeGOSc8yuZTowtckOyg8GhYLTMdBZfVXZ0UF+w0L2heDNBYcCZNDR1WkSBMMW
rANAT+vtGXRyX9CPxeT03ZXybkJrKzZfJJK8t3brTB2Uym/r/Zb/a57YesxIdP0d+rbQS4wNesXA
Ud79rT4p1BxISEdfgceA8xQQLzNu9EgK4UVYFotgiD++uSuoIrdzwf1oALNLP32NR+QxyF84M3xR
WkptdD+zJxh+Zyh/KkgAP9LHIz9TER2iwdVbUVkjRFqRIgWV4J4pDiHav/MgnUWVcdSnZN2W5GNT
T2gsIi5CJUxuzy0S6h/FaU4+dKk4SOJVFtyIEqyJK5SAk+sWUM0T2y3vqRIC8lVM3chqsvhup0jH
ANhglVTwbMg25NJxpIw8YRbYDS8ysusTuXGdciVWn/aQ9tutmkXLmfgeSsSqabgIWuJSqQ7P7dhA
+6SBFq2xu5jmMeTc8pWizkozLvgxX7ABWiiWgSqXIitlytxCgPm1vOUOLT5Db6Qc3fAWgcL6X/aS
s4+r1efBbOt+EjrKlfz/+Pa/mrfuzjQT1V6FvBDQtoSuSqv94q8Psq+776yQ1VNqbZinkhJmhoiU
X/0Des776G5S4Q6iM/Za5WelY/qrmWG+JiwDYWD8HlaQ6jYBQUDKQywArLkQ/xGVFYxQGIY3+Rm9
A+dIVX3dX0RdABkbDLo0hfsdgqf3SfOkREne83/R0S30JLJrKFETJXBqbnwUzgTXy1OFANON1b8V
tvPmlSdWrIRplWEqMCxlF9+K/Cw29msmcxYAnxbOkVdQuYHNKtLmiBHxQIF1CkWv8izv3h9+tExk
oHink8/e2IslX6nUBO+uqIiQRW+98d17HAYTM6A4i/i01jVUsSuAJNyUGB2D0QtPG2dz8ubskCLD
F0UlRJgOUb3WPfjpoygcvANel+4A+uyG31xTkev4YgThgeFMkUEH0nBcp/IbRJBnK6++Wb5J/rZ5
9KGO5n5I2cUsXuMW2UvO+1rUd6UJbwpSdW2s70k1/k2QmsxGi5qX2/10FhL5cI2ZUrH5Vjjtcztn
cPGjY4T+9S1E6iDBZYBY9VC/Xgd8Q4SBgMz+CCX7TUV5LX9ytS9pENGUmh7yLv4LNI4OKkT9rm0O
IEjXXT+lz17in8u2eV7G9p4BCI9N7T22XXsQRaroIjLrOf6ghPkRJ92rCuR9OV+mgc5Y3n/y7Q/V
IvoCVaqo++4X4W9lIMzhujD16hKEy0MsRQCUU9oWKxC54igPNi2bQ3+q+utT1loPHPY3hICZQzXG
3G0bOxZufmeIf91lg/EyRolqfUe/7e/nHj5bikRijitzjYTYOQF+CIaYGpiVn5UX9mP4G+9P9n7d
C3RxqPWXYGeqFQTFSrWvMPeQl5iAgxoVc1jydriIAxE1zXtO2JA4KaRpkuB00xxDMyZr5JKEXkBX
TlO9MAHg3rbCC35RLFrb2xCbgCwFLSSq2K3dbcgptZz1UsL6CYdPJiG9IdPOjG/62VhnueEkpc1w
dB7op/l2I8s2VDBWx/pXti+xA5g7aCLAYet692Tk1clFPL0tQuYL1qdpyi6zPzx4ED/uGmRygUDO
xdq9D6Z713RfYlCOJI+3sgrkhw4WwCAdKaFmZuZ8synajd6nYlx618VsPpK80uf8C+nYP4vDrJPY
ZoJi+UKB+wMFzuc6Rre0wH91nfWcTh48zuK8oZJ4TWamMQTmOYEDrMimx2AmcFs8cIdsXVWKoxEG
/QL8uOBe1VZNCS763heNidkxWSs6UavTjfU7EfM4LiJTjL/B/Hisgkkj5xq0ZCAAdtna/+42BkmQ
0X0v+2uyA6H8UEHUydGCJ46sacnsmvlmo114j6G7/nGJm5RZ5ut8uLltojg/8/cgGcoxVMskOHnt
SUBFsB+dfxog7GKte+YQzZr79hlGzp7u09O8FpACxo8xRQ0bLNaYN1thjThDMwz21/k1h8+wWN/9
7luLEeWUyDaKg5J61RE/IhuMkVNQNBT9g2qgAX0NglREvE8cnGZNrEiJkyRMuKzQeh4tpaRlU2jA
s1ok6czuudPXAqBZdS+seE/UjK0Vm0r4ISmZnY2vis0wYkX+R45RaZvrfURpfexgEslWmlX8rUrz
H4QPwTVXYt1309ahAJPxMHH5u9chtKc3IiocOK/F84sXQ/WZ+E+VYR6Pv8a1+HnzIHgFw67gYKGu
wF1chvRfXkdRZ9J2J5lqOFNJl3zHhLdxdY9lxZFAGEFoQU5ayHEFNGVY/R+FfiHDemiBRHyHLiLf
UcmIHB97RDXuqUU0xQcTW8IXfVaqFvgUABUlELhYcgySB77Ls7LjS/m7NR409AkcgdWSmoY3UtXc
LIeWulsgkX3WVP5OZBhUBoeTchU+fcqFm4kK5A8jxdcsKNHRbZPq1yIlzLx+wAdtS1ogLbQWouhs
DOGTkCQ3RHeAKaVUK3iHZvpOn/8GyRtB7Nw8tk9WSqyj2wSe6qeZTyeHQv01h2Y9vIxS4TQfM+pd
JfVmdiHH9wsUw1fyqhaBEZ6OEA15RkUkhIXFaQznv3QZ3hn8tE+rV84jEOqi0zuUTDYsHtwAMReK
Xy71U5verBJQTfXqzZEd9ZF1VV6tBwSxn1BoUncPj6P8kvI6ygUt1lFMrALRJtqKvs3X63kw/phN
cBcjjyyIvgFqoH3yo6fkzckQiqQwMEoSWCW0MUdPChAdKX0VFF2A7/33vPwhIEmFadVWTKAGbAns
kjj4TtJUsJt8ak7i1fvSgYLYx/mr61fYR4YHv504j1REJ0arA454i146VI7Q1TYjEJXfCmlBZVpI
eERHTp1c2vmXaiokA/eip8qb8teqX/FUvKS8SsD5XuhgJdpog/zE8vOuAp8EoeoqrjBDXDBotpag
TFUyHhPsYPCJlzDwuusWn4fTR65Sp+//XamASEeuG5Zzm6LuBiw9AOdPhLZkxtS94PTCiwbnHuxv
qT8g3/ovL8Fcpaw0GI3zB9LC3svrvQo4Uknihz1tcCt6tQbUNigv5bMFUBaiVEkiolwCnKkjiqvp
H1Z6D64tq0bixlMV1s2cKINFk0regqMjIkERRXtF9SQRRlXtY/8dVD/A65GOs0cR5oxWMbBPVVHY
J+5i19ePYDKq4wsLR539Yln0C6Uws6h1863e/CLxVqoLYVbPQoquow/cai8oFgL589uoaGwzdz0I
YmBUwp2PLBhQrWxQTwKbcQZVV3AoCrBb7Jn2X9QcPb4MPYeaJ6I9kAt+to3vDagFFwCqh6IoXWjO
ujbyRrxCfai53VIVDXnBEvzSbyFn1q+6pdisxpleCft5YFYD9it5nfAOFE+Er4lk4zvBmbncCeoy
4kfrEBkR3R3G1lvWGzU6fakQLivnh2RErhMGQodTbyEdEjFbs3k/YeyMIKdeAb1hQbssu/7v06ma
MbkQ/b1PHnuCGFy7/6ydeWAH+ZgZF5kvPCY703Gm2mICLeXa9jvDQ11jMz2qrGRCyxiu41aRmptc
fxlFvets8yScp6evmyk6wY2+FEEfoVkj/u6iKdkynQLVXkhh8+s1RBrl6sO7odNo8vPTQM12bds3
vbRWdgqHp74BFhyS/tKYxs/WD55ji96NHkmoAW0llTpC4NepoOY0+MZX68IT7cBRVCPrENmaly8j
bxgA2pbp4bq6fxcnX3ZTVT2m8PT6dnqNA4NMwUFT0m8o91ox2u9txzyYtOT18pgZqh01ZAuJ2Ja5
VuVzWC8/yivFcceXRyHcdsoAUafxJBCnqkaUhzrujv0ydDE6YyiqMTEV4vij5Q8fgnzrKATmiJvo
GMOWNi0A1miyf665A/wINxQ90eUn0ikvg79+OZvqe7V6aIMam3tZ4JExCkJ84PMc7IhOwtLMYuDJ
BGk45OlDr3qwaoTgm+h59Iov07EecoRBimXdTXb3F/UP1FPWHAIWhom77xzHlIHeA9IpDKb+WTs5
gWfm0oNhXe+uTDiHNaYMUniJ4aNs37/Y43JEVIj5osp0a/gSif9qNX9c93TFGqGmWVV/sdojFWq+
CNO+MYiEARrDc1BeMHDyhuAWh5hiTktcId4RLVWyhNgsFTtE5JNRlAGJYOding3VGgX8dlN9KjcF
xWOqy8sLwiAMDfBxw38iOAWk4wsHRy+A1dJjKIcWnEilm+Ota60YSUhtTfPwugn/j4MsbIpx0mht
qvwo4JlBmiQxWCH4mFoP2WIehIecyPCq1DrfIqT8l6I60YG52awXH/xme/2Ddo3HwD6KZLOgmif4
vC69GwSXV6hE2S2z4quTbhC3ck6an7Jc9SmUSYuhu2Ywk8fXjLYQXN8EGuFYKEOt9/DaFEswN4LI
5+e84QaCocCWa68f8EneeJYG/jtmjYdZ+DvVOJRab6CMpYz5CFWGIbzQkqwbxu8CXdQRlSzU8r7k
z4cfFPsjdNO0jV59lt/t5vwsnE4vFna0u8w7HAwSagByfFJVKlghzNsCS9NJ4ekw9w1+Id+0Owfy
4Q8+pWAKsd0TK6FpEt7SmF4gcT/aEdwZW6hK1MwMXq7Nd8ei+RTLRKcikFn7jdkOTyTwBBVqC+BB
Z/x2MfRHmWHelilD+z4gigTe9Wq6lRuKkhY6LKPPAFIcgkUr2+KX9wSnnJ4JHpbe1QWrWsyazpvu
gOrbuSXSjrr8o8dwzwicMSBzb7VfhQvXtY/7f+OBt9VRwFMoLFbs44FKoCuFNtGYWZJrYKyMs9Ur
YWCzJGZMN63AyPdQA7uo/5xHYHdArtI6q/csfxaiY3OFVUe2FMPldhhGRxgQqS8qg3vkAj0E5C+b
GF3xyE9REfYK5lSE91eydHg86CTkm1MPQ5smKmw09RpVdcqgvxeFg0xl1wGuktqkzKesLfurJ/1Q
W6Y+iDpFx7j/fyyd2XLqyLKGn0gRmkrDrQEDBgx4tm8Utpdb8zzr6c+XnH2xd0evXjZIKlVl/vkP
O9dz9sIrSGrmD5r2LD2CTY8qU8+pqtZSvlDSydhFQEC6fL7PVogZsjNhcrSSD9Pj4FP1xb9yyeCZ
F0iY+y/VuWhNoo2lIzovSQYC16OwqOkZgszbCz+hdr45yTiF5JvIQMml9CZ9cAVYwy3SOpyBEK2Q
pgmZtx3Hd3vGoqTNdpF0pmx3hKVt445byIX6FmCOp6WYAoMjQCrOZ7THjf24TG8jLjJS3dm08ROU
ON55nbBBYpPvwIA3MkLC1vxOOonMmTcyJZcWRRA49hHmYiVEIl4ypFIYTx21ppZ3jUKRC5Oxb7xL
4d9yg6SikJ4HLzZtKyAfk0yWuIyhVKZ+GebI57CoZY5P7NcqoKnxKc0cqB89jBkQbkVJyj/4N9lj
2A9LIPxk6PdOhDqBcQ0ti+CCYvshRKgm5Wyk5Inc4jnNK+jldbJzOalGfzn4A9Q7uHt54Vx0t/3g
n/JbfdXBcgImcr21Sr/MwEY68EN/fJe4/1rWh++zUyRR8hBgYE+sMW1ZgqIGTO0iU32MLid6wY4u
YyYyt8mZH8cHHpbsFRAkaVcvBj5PKVxINplbCSbMVd7uObnyJVcpEm4t8mDQI/GBGgsdg+30BqLP
Z25uWb7b0/Qhk8YUrJhl22e30c6AoNbFfRwk+JQE2qZVaAwB4riqEQRnJIpUAZN6C/sEgwRRNMmb
LfsCNjfIIxPBYRM8YWhAwuLZnP7JHBM4x7WZyk4Qi6n7TAJ9eOszJS0WqJ7Cti8llwS5GTXPYXbL
08j83Rnwm6M9+9/LBxFf3GtjAzd0NT6MaNUMfJm6fzJgz7oz/82kfCtaEiHrGAqV28oxyANlCVXN
RXl4E8p9EE5azJB0GAbMHiH147taPThAIFpUx9x+ELH/cfZEGaI8DytKZ1ewmBN6UXbnPKpkYFbx
RgqMyqegaceF6lX85gpc9dnvY8T4NaFCwjsScDVcfjjpQYDkSHX7cNuR3wgJwaRtSn2uHCgBhoDc
i9YSw9d74tu/hdIsM6qUNwcv2Tj+Szrcs8IbyUVGU0mZbaVZKPLoLMQpak0mD8wRAJYbIE/21pqw
PRLJv9zlfoyyNwr+QmILYKujFnkymGaImEg2qcwOT1q2j5lXCCWRrJBNDb2kV/Rn01pQHBYCV9uQ
pBXh5iNtpoBnchrKNXB8UVxwT4sSoQkvKrsbMyBFFF8YHPjzXjTSzpusoduulxfAe5h9vxncaDmB
A1Q6ifvadHgNYZoOA0bmwwOvg8sQl7honq9+z89Is1bRCIIBWfwWrbK2PGaVpken4RieIEuhHMBz
VE5SOego45N+PxXGG1lnKx1gMRI4Aj2m+yTnwcCsWE4eQ4f3KBGL5RlCEYPubzmewF6sbC/GOcJb
VpDW8/4XLs3ICdgaWHb3FPFKPaA8P0KMukwtERwpAg4CUBPbOQTmTzp/icWhEL3lkDAxTWvdQt+M
hsVud21C9do6JY0GID9rzGzg/MoOJvDK3AG/dGKKjcRBwTGaq1nAUHwNXTZC+RFeZp4sqxJS86MU
GlNhnZmNdRPWg85rAbpSzBEtAQgBmz63pJvmjbwkwo4T64haRUBt4rnCC09pFxTtA4//Hn+Op4Qy
j0+QDUDonDwfua8aVpoesRUuumO3rA88buEZyhcdURjmS3f2ULTanFLsZHuz1d6aYfiJY+8gv8Wh
8aihFcsycmZrl1N+yLKQi+xGc691pFThVyonWNFO2K/hcMqeLbewKJxr2y2PC02MOKmEunmEdfMo
v6eb2rX8uWwMsv8L0CUHH6BYNA7nYFJPHNngCdrNvNGjlGwZW0F5EqWHVL/MKaZbkrzch6XoHitg
yBrHgHg84qYNlkMxYuISykkj/s49akA59UOy2sXIEd/lktOKFR83VCAG3cQAkcxIgu8+1g8LgV+U
K1muPQAjo40yblzByWeABtfRZemHRv5aLwhhK1FMphTPsr/Lcw1xRbF5ozTM3OI0OkiLmSTjf05b
rgdG/mJYvbBqnXdZEvQYNEeiZBUgjLLrweWum1p4jhmOKDyBop5oduQaIQnyUmM0ODD3lXpRZIpE
wKeDwsumDd3bTFDUVqzMlRzJQgIwteFsIo/o7UmqXSkeaYwY/HgIIVo4fBYm7T0JWC0mDfZdZfzm
Zg2oBLCJSHu/0DEyzetXDqwF8I6OtGNqkB9q205aYU0dhCrKPK2HhOBp82PN1Yoo3xsYI6pt7Wek
kMI6Z35g87oNaDtqw9sLXwkMRma0kORBhCBglRmRJyy7SdeP+CR+DtpyNtg7hLYwDEm4963wj+JA
QD+BhGrN3qVVRJhhF7Y7Rru/Iu8S2iPPVYOqjU4Y7o/7apf0TXGWaiuV22gA4JYwf1zL3A20SEZl
yv8MNXYJdgihWAn8CHf03SqizygvLv0siYzoY3gLi9xa4yIN3sARyUWTgHCXD/ZVIAOqHXsMfmbO
X9KWxkPP69j3DKi936hiv0JJzeku77WUCmquT96w3NgMsjhlcpjTa7Fz4RV5LyeXrHUIBSnq6cwM
nlHF7AVZ1AwT50UyunCTMsscNAvpYq9hhF3eBiUpkIUoPgf2STn5pDaeiJ+xcIk1aVQiLAsmO3iM
mxYlFOjxeJRtyoub+zKb953bQU4rTy25116p/8tHA+UvMwrh7MrvrHB+SBOo1DBHqB9krmwzPpG/
IrC9Q797+/bqqEdkfEGGoZe22cRpEG4aJXAQrnavu6NwgPB0e3NcoD9+dVbixgYxTrpeyHE4mlBx
UTqyeOWO37YimuxK998njsCKE9wzh2NIFynjXulkHZ29l5MAI0sBvGrENhxR6Haift94xsHlFJFl
ail1ka2PDJXHTJUiQNawuzPxd5aPEkNPTi8Ph3AnhmGbMXOTGXQFy4CjUzZpQetcID7AFfJ3EQ7R
TKQBkXUw/JOOmRe/geaTBecm+mbICgT1JvMjZGFt/yApQ3bgrwHU5YDuU/8kGLRcfcS7PhU1JL/X
PsA5sox2Yza/mFkLoJIdjdE63cQOiOGbQL/iwgVwUxmbvIoelWlcWr95dkrv2pXGY9LPbDhaYuEX
EL6ZnonEje3KxHcjXdp95uYU/mydU1JtQZcSLPe0cas18WtB9NQ96R542wfqagX5qSrNnyRD50Jv
DQTdhBREduYfUlXkXwlFbm5amz7IoYzO01aP6o/Zwaz+LvYKKOKR98Y7rd3x7X5HZ/oJZyo9bBcg
ferYt/ZFZe3ntOo32Gytc5N0zZAL06L0xe7sTzc1XxS6XcIae1a17e6cyE/w31789YSbyNYKbA8M
WiMSV8cD3chvAUlFSjlAACE28E1NTexqjcmolYdYNJgl1Qx8U247vnrtvLI0TUfaweKpSkpgUlEB
jHOKezizJwa1CWw352h7A41IOFJYTXi2YSF8rk3O7n4ywYABD+K0fOpw58V7Tt8lRn/QKjP6KWxC
xp2uZ4IDQEqD0T4vBaSgqglIUG2r98bPsAvKkmAPDshNt/rxpHXFZ0Y5axRxsTaW4bGy8lMzdh99
me2Taf6lk/83BwnZj/AHtgu4n4/+2MsdsKysvk64b90pzalZjSkMDbzFklEZj15qTt86VmZEOair
QZHo6PkLYznxIKA2ZUk9lO6cbyw3h8yhN5uxmH4cCrbUGoyVE2W48VbB97RQ/XY6rYA9llh3qYAc
XdzY2AM+e4vkZNGQapRdqCmjjPJDvZaq4yUdtT3mw5KBzsyjdvtXBiARtZrxpwcwvEJMJJDsvRJ/
fO5yPTkqJ7+SupydlY0YqY14PK0VmTjhKvpitz/pUqwqHOJUpFviFva2jN2x9mFvt+E6bxRuoLj1
s9+1HGXVb6tPSCFgnseZRUuWNzutg4XNK+Z5DpSYNH+3eKpM1bK/uq6+lmI5mkbwA98dJWSLh1Y/
XjGu/cTwdzN0JayC5SnJQ4BGDAHbPN9qs/WuSMMtbOeLmKAXq2K9V6MVHFVdPXagI7WTHkukM2qw
G5h6KtvknoUruRuvcqP/DDMaRENwe/GYtcv6Z6gnJgP+9GwUKaxgcr1Gb3rH3tkmPcF+UyUZqljH
EEQUoT7TD9hMY+DTLhALerj5WXaN0tLZB9Zgv6aDv1/K4Jgy4Og52MuRUAcri829L4hS6A7Wpmy7
HFZ3B8+hWeutX+7rBs+Z3hz3DfGVmDNh1ei3Xx6cMS2hEsrLkA5Z8Fqnz/eTgY4utMkbHaWpWzpr
XevorTUnJn1ES97kdIpjmfmn36PyT6nuPDW+e1EsJhiwLwaJOg2EbS2A7GQM6S7ppp/UEKYm00cS
YlcJMdtF4JKE0VwcHno4wdhxLSBOSsoIbjp2VtBsbP05pG3Awy44Uxs8TfAGtADFovy1uQW1spFv
Jj6tgSID3Sg0727C7GozeeT7jRMkDSPnVMjSEEKWQR1lBQMsCCpLqBa8NcBADHChPS9ODfeZDA2E
AQOxjZjpHguS7A9LV4KHy4/CHGC2ZtvmqoDf3pJ9KKiL28FrIS8p76N3g1i7pmaWCzK0JeNrpfh2
eenBF7GcT3vI/E93tPG9WyKsXmb1GpfhNrEsfAaWaF7PVph+EUJ44OQH70r0hQC5GVjeKVjPTkqg
ZBWgxmMwUGLrOLN/Y41mXBoF7zGqL8HMrpmaD16yPKqcLqKxSLCNHS957Jb5pFcKX+8EXpRnTOaq
9M0ZMl9+dtrlPMd6vTLt1qWljF4NWJJW1M/QbDRgY9izfhzByR94G/OIr1QY9ClVUYywtLCIasdF
gwJgh4/J2D2NronmIDvWTrbpFyAHLFkPBLaftD6kB8K+ea0H0FHxz6ERX9cVMbfB6PQPjDyQH+QE
krmGU67dMuF7VADq9Uyiu9JwXXRc7IpD2Fk6WkmDx9sByJhaQGxJxDDbyPZ6TrXVuP8ZnPJAwYQW
MeWw2wgFQfkIMjLUKcqOCMZ0hnbUJXld2xu6v5NnCmPQ7pkdgEBRK1Mu9KCUFdMSj90DMCQkhmZh
Tpw57dX300PCIEyQONqwO8F79AEiOcAZ5yxqzH5bjcupSKCwTDq+WqQtjRMJ7xFVRQ10KOsprsz7
MOje09z+mqguBWbtZACWVPaaxmyn6VTFUXWpsh6rmQaN4AziztIKYD8sfJ4R3FxITJaewC8G/q2G
hRtVcdaNcFc2w9mYUgliuJlP6maENjC5NYlgZbs0jPGR+a0ldFp7k5FHiBmghlUPt0rauz5Xn0IY
6+iXJwpjemq5s27ASKUxd32hYeCb3Vu8rTKflL3NRLwComGbMZxPVkyo7NcJELClgc0NAnx5fhm2
TJmWkhcxUh16DFx6jP2jc8oAZiDXser8VZg6L0ryz8u8J7ygvggvIKXQl8kqDcxbaUyQwcu3WgEi
AadICz+FKEcBal1KNLnRKR9UE75Tu/m+D7obXdtEH0L5Rng7yb39KbbmZwpNgTmnGmdkxY+GVv1g
YAmaA9nKnXYAJ8EUU4oTM4j2shZboVJx0riMI7gKLW/WC5OYfvE3stxisHpvQZ85xZswnnZOUW2z
aLpk7Doq7LFdrfYYoYtLiccsSWXuujDq93SuobR2sOGXLty0NsRxj1McCZteH2+6gK7cxDSrU8UJ
XURbE1TuTrbPG4xD7Rzm0Z75SN9hAaBVxz5LMNalt4zce3KK/6mk5PCCRNZictbSFo+QwVokjBRM
Ny8IvlOGTMvgcxpKgoiGlhpbEN1yWA6iJhNXaFkP3bT3B+sgU4Li2xjxwBXuRwXwLFzV3HYYyrN0
xhgUhE14LFnGKTC0uTGndIUdNYm9/rNot2x8wzJ89WLVPeZlsk+BdBovGmSCLZiD6bpreExAxKeI
grfPk2tLmHCWMrhkK68m/RrkUC7S5duwRB02bmTKKtetemsTG1iOY+WcYKRqZhlu3OFRfj6uKGvt
4pFnkFPet0N3ingFGHNulfORICIJIF5qTX+fMd/o6YIdpndlHX5gjX+fudOhiPt/MrHnDvmzr8jk
YcPRI9gssK0gU+/intw3ONkpri7OUv4x2WN6SbeROcAVtLq9jYOiD3mDocRIkSOSwpLH6JJ7KrC2
xHcKcC1rDC+wcI0vDEQBMzmCQqRWu2+ksEbErH3ZIDaKS4G2lbnepavBRI1KnxnEUK41bvkvybof
Qb9h3T77GWnZ7G9AKHurTD+oyx4tM7qn2NuXpoZkCVq/pqWYVnIbI4guni49P9+FWEGpD66U5h/M
OTo7Opc02ENq47rq3mafi0ueOdERuHM45WHW/b92ikgbShs8b6NLO5Zf4oIURMvH/zMcEFIu8X3N
4olK46vRoSjVxUX+yfoqAOVpl+/MWh1lOoOvxTWkLYgnU6jichkwwZh10D0+xHOxlT2mKH3Wmy0T
wLIWFxheJoHHhRWDi+wTY/LdgEeJ0COEk9NZOhsYf0mKi6BOZGFjJ7jXovgsRJmRKzdsNjQbXGew
jLVSgAvuvA0IFHJygo6197JudiFbVgXiEbkTYwHy8EJAaJ6kwSLWHeuVCR6sjnY1q3SXLxhydpYJ
djT2Nw1LZP9Ljfg18oYHSOgPKr4aTfzPH2ftzvUw4XTdT2jxDnuUYAWyaaWueotBkArOXmHByrzA
FfAfNAnqVF3pK4vT4UYdGX5v24kN18Ceth2O0cyefmqvQL0bX0ytf/Px9MGe+67mwGFN9V0H0neV
0RWbUDwmpBM5ByeJX+mPZQvk9vP2yy5Ror8VrYjI8LLBWy8+LNygZqf7ScEia+F3dWeheDNv8qFf
GPlycOBi6fqrvCqKrsrsmwdf09e6pZ+7OnsM4nw/u8GN7xi0VKOk6TIz14idIseo9Ga5QldjGzQ/
o8z+b261s9USUZb9isuEfPshEi/NfAuOLyNoXBhO5FMREJeurd5k+74fhpakXERNhLguFtOPQruT
vL6ofsFC8Nsbh3QtgzanyU+ypcRh+Dyl3WMDeC1bY8Dm1izWTxfgwq3HRzVNn4wVbiwyvh3CJEzd
AcaLZ9kedDXdW1l4iikQvBlhn1HdSD8IV4HFhTLI0SuMPu43nd6qM1ym4KX27nTERlTUCBimAEUK
Xldzy4uYPPGk23q6di0d8FwQiMp3IJa2OT4MhLIG+DALN3C2/kZInyI4ifTgXtMJ8MR1z4nqtZvn
M3T2bGXH2C3RRy3lbR7LA+NrLHm8gcf9lkpdMJEBP2ibJJr24mTne2othDvZ8rFKQNiV8q4isGRw
o7ckouAUm/TGGSnxzJNAcjUa4ZEsHbnbvGGxNnw70adsBrqWbI0W81/XdymsvfpZxf0WGg5CJ/dk
ddbTYIfZXTlgDaz6p6Ed/ska70vrbo6Ce8U00XdwA26yc11GuCcbnw6QLq0LdOrpPKnqYUkR46uE
biyI3/uufKo0bycDVYGUygkkzCrgqtQKsVyz12OfvZk7OYGPmNPBaoytNYXrZXyQI6ZhsxJwjdIR
qBR6I6YO3vLJW2NCf5U1L7fY7bNVkCRs7u8u9lzc4JsBYKBfIvfTc7tH1SIwJ7zEwTnJqsIrS5ns
6FOLeFROI9kep4aIyyJ66F3F8NUt/tJ8wPKYNcvQVj56Cm4vdlQMOzm85zQ6s3MI0GFpxTYkRGxA
hNFKCiGszW58gdT0kfj5xRxPbYhhjfYDhWSX1jaH4VuR2v8tOhU8d1HvkKRkKFzlalWUYc9g4SKI
EzNV91Fq2Enzvol2fW5t56PlXYQIwLSfxy/ZRbLuZP7pOAmjeem5U9QmOkpXrjZU1mG0SBzpxok6
XZznclQQS/UaGebW9aJjE7ebOCmfwq7ZhEQeQ2w+ppl3s8qw8ohGqDT2TIUtz9v0Ovoda2sSrdCG
MdTc9KD7V8sxDqMO3ycxV3ae/NizeIwGBAFlH/qkJEYP3FOC4glI0kbQTr3kPuB3C21PyL2kgeq8
RI6XPrNXxDDaxSRZrwxo1bQEdnYwpn6Vhoh/Rlonpf+z2YBCUKPWIVogDghInQzvirv6Jw9/yaEr
OOOFGfOkkEY5aX2dW6zi2P00g+pC9x5ZAWFQ3stjk9MuJxZxROiOWi/5R0YFFrAl32fZtjoJ1MBC
cZsQhqORD928yFCcJ+WM4TGaE/0pt9wNERtQES1M00b34CX4K6RO1V3dBMpVN5n4W2U9iytZTlbY
v2QzBPgqz386DV1IhV+HnTwNTfpZF+NhccEKUz1IXMwps//sYXg3ZuMp6awjdKZ3nLFei57RXaQ5
eJgPrE4VYBcr9WkI5Mr4BlUcQ/nmhW0efJ+12zp4zCW0xYXjPfcDliULmYJ4fQf3Ttq3WxIyj2Zc
L4fOCb6hTz+1qXmihZWfDpCxNtlFH1n3GSbwfhNehqr+MDqfZK0w+ZNPnTsxpPEDQu6XV6f3nqbO
Q5yUvfuzW9+nlf/dLvgHeP57FfXnIvIhtUwmjAIrJVOyKX8sYK2EAmjCE0l+Yd6Vb6qpaYET9e60
xV8eNZzeeosLblVfh3n8dfKEGZdRAmJoSOxTOAljHX/kboUL2iKoFnw/qVSmRj2N6fBm6YisStIE
0HbPn63b7VDEkVhQOD4kE4d16oc2PKfsObTdfaP320CjGg7SrwzfYNlDFrKEi7jZ6s14GitqgGlA
zpz+DYWJvYH/hFv7PqonZjfZdKg673ks4+9EI25obINt3HpXtxl2Q0iTnrXhrukYlUqpjy6Hq84w
F9O8L9fQLoblcCDHz8UUJ+DxJodpUV5KzPwDNs7RV98ueTdr+dm4ct77Nvkh1eeK3flVz0YOM/6D
5sE4EqZPGW8JMIFQSVTBMEMBWWbsjJqKaBNYYXHpHDR4wjeHh7lz93pTveMriHlaNR6j9r84+bLq
BMv6T44qtxFNvXkxoCpnvdqlNpMhiNGUx3LLdfYjMS4pBaERJUILyEoIJJM3+VtND5klpJTgr4Tu
dD9ywFq1vZcYShcDC6nO+0S6f30dFd83eRwsjsoEitdnRoiLdYrMZC2TTznOeNmNlj6mGcjjhDfA
bI1uu9W7Vau6/YTVgFy85lqrQuj/iKClyor5DdBupVo2uQzTh0YiRytnU4QpScSeQEFlJ4RKRKjP
+Em6l9tJlC8cyoSFcySO6C89xKG69cfwxiI5S2pahqMliGULmyFewgcZsiyau7Y4yvSQsSss34Rv
ZPPvsX9R9GS31u4w0yG0LYZh6AUGSm3hkSoQGb9hmMJrKPuTiHZNGGTSEUeVv0HBymgmPY5YfJmU
WRkqzJHWkqoR5igztuVAhNtTNoTP0lv5KlrLgZfU1MjNdExr5E095WlHOz27KDvYc8vC+xx8HmQy
Dhf82Z8U+I1Tk/ZiuHAY6+G5TLEBktsl98bHJwQSvLwKVGNB715iu8Z8HepbDWiVW+OrzLtoSWcv
ewwZgZGA/nej83nzUQ3RrxRjFLfSabQUtaNe3IujCSzXb46xs90ZXznyJgxUMDYvaOJTrQFlxlEz
MTYqIhEFqwMUOsJgnwK0IeA2SWw/9ZQ0MWeK0GznWFsrE9d/EEY4OU72RzjHqqN7Tdgbma7uFPIY
CfjC60uqh9sXpC4M3OE/3DtO8o1MNjPPnyiVMSXlx9J+2Xo0kPLf5iaAJ4cum3+3p39y/rpJ8gTF
aiNduTw8jU1h6T552jWyJXlzumHYtsrd2M6pHQDLuPoB38cQcUSIAIzawk77IwSqwWfmhdFL/BPA
2ZIfExqLpdWr0UZlkZwCUzFtIt/D+S5bVITM2zOIhzQvxxZkzQ16Ygm3ytVfm2V6avggJApbPkCz
0Oi1eDG7HTFjhMpQvC8IhvjXtjZ2pUUlGDAPmt0LPgJpdxmCCb3AgM4C4o6Fw4rrQMFVgA3MfH39
iTT6FRMv4a3IvVjS9KwZAJ1L+ORMzC3iH5JY1pkJdaaH2xMbJlN06KbNeFcB5OBV07NDWSt6C8OY
/yZ3Qu4V6+7jksk6YZF0frYZ9VTfj6WLWZ6enqVdWPjyjtXeN1xu1/qnIEyImrSOUyHuFBRb2gsi
QsSnVCbZzaLLJqiJ8Xk36y9tkKFX6Q6cZUQ1dOY2EtiEVjii86Me6Wp7M7rsUJ1V0PI1iO+aPLhf
OvNIuU1dUloPSYsLjdwV3akeE35uzOL7gZeLDDAoTL89F0m+AEzsjfB17CFZzV11cLLquoT+V9Gd
B9FQROpNwf2582Oy3hN2GeFOJA0BOryXbez+RwTSMfdnPCrM58HovipTveXlIgHFjdU92NZ0DB0N
TbI6sSPrsXfVOvsou7CtQV/2h9fIr8/wv3YxkVvCRbWT4UGbSZqu1KFzm21jk5I2FLqBPih9oR/b
RFG088rlEHHI5oZ/rtnXCXIyby31F4yaireGdD5YPybavcnDJp0Vw1YoxZbIfytq3gEYk/2ZGX4O
NFSX77EzgA1WRzOs3z2wnmWK3wufU7haumcvscDQaXFGSnLp9r1qfkN6zciFMbr21hsOIyrSENrp
r3UmjKSuRHJir4DMbcnf+mnaWlaJPv0E8APQP6pxl2ppee/gmDaO+DqqYF13ZPm0pD2YziZJQ4JT
zI1ldrulsCGfcCl5ppjv26TylNF91cZ/jRr+BLOxVItzkvFCBz9BiuBRDx6ugqrbmo0gsAWQDGA+
hy8BijrvrObuA2UWL5qHDD0nvBJUFQaLqb9UMMuwsMJ4iACXWN9Xur13evXZZB6FI4BBMfyodBhI
eMEasPaOsv2rYXjWWtxzGju/QuRfJ4IfdYTRhMa5VeHVZndo7OShXsJVaqqDZ4z70OwOOaS5iXnB
VPbvYTDtZBdzSUQw8JpZcvIt7PyFILQTfvwsdWgrVeh9BVr3XVLqQEfPH0oArjsiuZ4LDRB6Gux9
x6419MZzgSowivRH2Y7EgMITrq8xHGux8amGS51YD3MdT1szCaN1HWbNtg+C9j5BDYBR5iFL6gQu
WrbJkpte4ZFNjDbZ797sEFlBh0k+qgPGhIiCkv8grMAc7Q2wZOOoZw6JYGgVXUius/8UOvp7NBMC
FbeEgvTpgt0Dk1IqjY7SWHaYPPV39J0nu/S7u4jaochK/qae7CIQlxrATx5r0ugKHXB4n4Nxu7MD
bbWGEDTEOtSe9lQW4WXsAFKJtDg0Ll6fLQWOUZUP6MTXUa0dTAOqND8IpTf6JazjmGUMa6Zs11nz
KW+HQxeZF4bEP+YYbcOUOWE4YXzAnZXNJ+B4zfGSNX1zQ94omucp3hGzuU6sAmSggHo+YMuadObO
SY3tBBRjWsEJbbLIRb1jY0Zb2YgMCO71oh3CEmOsdt51oYcnoHHMCF7sy/o0mAO+yTFBmW27Nyll
UMHgmxVo+Gd7KQ179pJjAnqXY8tpEdhtGeh3hsXFAyTKstUy5C3jCWZMYQG3LMzoldA94ZFN0CES
BAD2YfiP3A8SpArtyanjY40LR1c0kHbrCk3s6GUMboZnbCzpcWOiaXW7OtQWKvewz3+Tcv7An5hC
b0mHXVnivodKGPvsPGjWncVycQ0LRMavSdvwvxo/f43jgP9ld7QvMwNkHyvsZKarwMhrQvqlYeF2
14TTExGvzib0hj0z6QgTKus8NhlKvf5lWapwUxQwnJJJkU3ZNv+xE3qrXrX0jbVJ+hYaScbm4hhb
5LgiZz3WuHSqWzMe/5H6ThpwhJ9TP2NUuQwgoFH8WGnDToCrcDlIz45FNRBGSf/B2B6cZu0zTua/
C5JHWNzXYLfX3o2+Y57WpI2P8s8hUN9ai5Y3+oiqLJcjKioOc9t/DGo5ist4X0coWBBJcTtzupCO
ZU1p/RAOFWzi9lL1EPcBu/kg0bxkY/tYd+MmC9nZu0m7dwilCslSRC5mccjC0gFJGBwwcTe/J2Fy
Re0giDWlEpJESRSn4tY4MRcNhv89u8NWtn3gFMg6lMug/A7lgOgshEA91uGDoBsgbBbcPxlODbmz
kgxjgB3QE1Ae1hClCVg9GTsy+yNwUIAYORKgtq8L2NgTFp7azySIF9Nl0u7wxd9LY854Ly/aXYwF
HWE+OLJ0q9ojWgHcmWvpe4R5T0Lt5V8WLd+Xebq7nVIg4Iq70jDjrUQsAXTgQXIi0wa7RvrO5MRJ
zv9zJq1a6rqZP+xheskvRuzIfeAboi90YsjX+svAIHLgqBFQl0KUvrzhjtas7tkOt5ygltq70WdF
tKSR1ECf3/yGbCRkhmwwMBo0Txj2SZ6dq64lpAv5S1iM0Ydq5AFNA305hnj8iY4y40tH6sSfMysz
6LDkNYeqJP5DttbdSiceGsOQio1C8AHZ6jTske/4GZS3W1l0cEDZadkltu0A2W9KxT4qd556Cuuw
Lb5rHnNMEa03yUbaL5kG1KjozVYMsrjyG9usCI8SYcIvlDau08cPu4GQxhvvMoFvOmjfKTf0XKb1
PrKZR95DgJIng8wa3YahU5As1XqKaRu/kawhl8ELGq8u4YKhT2yJOUSjIe2WLEAuoacOBoeSFo0b
lGf/aUG0xnuSqHJs8oMCzvMr6E7WfMmWH3bYp0cPfGPyFpR+6OBcU5dL6yqToJzCRY84IZCRDr8q
ru674YW7LO2YrDkgAIjaIipm3dbQkURRKjAhZRuvgKF9YSF65xILCvNA6jf5/XyMzGvjq/Ql+LjK
NMn8lPFCQtcWgXxr5ZfONJR6H1WFVN4U4nwrrjtaemhlGVXBB/dU4MAcr4CST+bQ1jxQ7NmlGLJP
emEeZCrhcwBbvfE7t8GG+zGmMH7sfN2KSxD21Cwj+RZpfEoxzDEI+5M3naXhxbtbz45xCfEPVdyu
MhtHMARl44+pv6J0yHsLz197Q2oVuibuHl2HpNrUmBrCTt2AccrFwVmiVNdNGzIKM21Gb9LgA72L
ySrXwLNOWHItkaDcEiFacjNkl5DXhZqthFAPNTTEsS8jPK5YxGAJcfpdXr8NFb5HLoqUS8aSAwXL
aQ5hWcmPy3XkTr8J6+VpjKyHihal7z22FV5reZlU+SrrZcSRSwa9Ja2Y1KjSgtHN8sm3upJ3bzSQ
7yPfZBY58hoLcpghgnTCcZ/fVjqb0KPjjyuuxtFv3RqIAm8YL8xgP6swv5M/7owQG17vKcZwnb9J
jUFcCcE/MbLSe6t8ZelAO0Ky+ogbw0ZeSx5pDse5YTCSFx9I7R9GUi2gVolX8BPFo9uiwsBqKq72
Rkc5lL+zkOlxGPjwO1kuLPQ2mR6AF1i0Q+UdwKDwIaZ8ykM8Dbwe9wf0F0HRTBDUS0wRyn2nBeQb
mQRj0dvZZ2g7d5DvOKHfQ/OmiJfWRlar0ShsJsuW7eNeyig+IjDiNXbXMdh8+q9kM5PlNznxnykL
jfbHis01TCsIfDgx8MCEwKpL1CT4G88l17y1vHdW71P9YUaLptQo/FOXhxv5xgbbt6zZrC92NdiK
zqDJoiBCjKq5EQKGaM974jK4M3XmGhC0pEcQtIh570nexS650V4L8t0huoBDslmbsLFq39+yo8uH
89ZyD+ceKy8vfnAiiVZ4MYA8Heh4XaOwmcJaK5v2I1CzLTMZLhI1oaxfbrsGVyMkJNA2SIdnYcn5
6F8TDSBMWBe1/ZIMOJzHOtT2+Dqr9hz5xpsRq4fBgx/j2pRTHomoeqOfS8dFRVk8ZGOI+Cxqf9TY
ZStXs+P1nBLxMXcXkv+Wb+zC3yPH3Yaey0au6IEJKmlydMQlHnM+UsZ6eU/mCqAXlIjutGVo3YTZ
/5F2Hs11I+ma/isdvR7EJJAJIDEx9y54LD0PJcrUBiHX8N7j188D9SxEkHFOVN9FlUI2kUCaz7yG
Cv7gOB+nMECqupxV/zgkNRLYdtjXByIc/65XeGuFva+vY8ubF5A+jm///Mf//u//+2P8P8GvpQ45
gfL9R95lSIHkbfNf/7T/+Q+AocuvXv/8r3+6WmkHyKMAvIx+heV4Lr//49tzlAf8YfN/idlzA+zZ
wbEX+XMR+Nd9j+dimvXHvz2OI5Tj2iC8lIXK0utxyjirEyfJ50cZT5BPx4FyS6pIqePH8wPptxPS
BJnC8YRr2o69mhD1s0B3rqce+zQwUCMR5qNRgn9QHf35mPhw03aabhPVfPvCu3TeDu1Jx1KONi3H
tUz5eo4iNYIw9wPrMbFjViQG80TniVyIo4TR6Z2T6PnT+dm+/XyukKbrOFrzZm1zNduApmHYdT2K
YgEFU0NWaA4lo3OaSzbu+aGWL/R6pbiWbQnT0kJbrhLm69kBwDOomBnDI10m67bReSA3qsfxVk15
uuuRX0bBPSofVUP4MgQWcf35B1Di7RNQYZdKWkpJQfb7+gl04ZTNZIYWJj4JkHMvqA9IICIA0E85
4kq9PdSEfMgQzCqcrumrtrexm+HKMbcmys9Codw5hxXUCAQt5x81OKSbekgV6CfTgPDW2no3WNGL
qorsFGiOPRgxNhTqBrn+1umepyGsSEkJVds5M28TFNMxdbCbeqE2adrePoyPTWFbNCb62nwcMW/+
aPtZexN42byfTYNl0RA4UEsWMUrSCmz3+Zf0e5GtPpMCcMvqd9lq5vozAVgTUTO5/WMm0uBgmX12
WzdZt68HRQejrWV4siuBAEUbkLL/NTpV+cWKAv9Q9k0GCChVzs35R1rW4J9PxOmibYuSoWm7jkZk
6/VnGxqnLcO4bh4mSisvuqnTj25kZA8+8EgQsylSdh0yIecHffMebOGh2CWV69rKFW8OHN22Mqqd
sL0fNT0LvUisKgUycXjSYC6mzsWPya8oNDdQu4xbHSCy5Ilbw7C3559kvUVtU/AXAbxovO1d4Sy/
/8cJa/m16dqis58yHYoFG6o/WpEJHLhy5oe/N5TSrlKO0pjNuko660NWCTQM0hhDusCNmuPUV4BD
2EjHrMKk/PxQb886F3Q2H5TD3HSgTr6elQnppXWGpnuEicaliI/RFYpP7sesWew6VWfuzo9nv3P8
ONJ0tOuZrqWEWg2YWG1T68DFH2+aICuWeZh+L12r/BBWFTwDn6Cw0g3+H9l1thDesxqWjJQy+Bca
teHOdeHn2XVaP2S01e7tkOLU3IbOdRhQ0/DnsPtZJXm8Gwpz3jLnpCMRqscDaCp1mC36pb6dyiOc
KSm2lRuFj4GNzGDQQ/PzdWETX4wdUM8u++A7MnmAf29tg2DogNWo4ptbmcO9l6U+/I8ag6fcrwpW
wADhpm4H/RWwG5iccQQkNPVwAizd/oVq83cRqPpuQjquvWunyVp8UZKvg53ehxMupwFR3YFrx8bh
GBXmn42ppu/5oNsLS9hSb7awclkopgkYWbjcqq+/dtklSLl7PdJX2eQ95XbSPE12bt8CAcMkS034
7OGNN9hPOO7+sPOOtlWTtjdJ2S4ack5gf6ycoPjQuqN9E4xuekc3CCkfEdBrMNQ43RvkuzDTQeNM
QTPDmxDhDq6Sc2Eiq6OIxS6kQ5CjPOWxZt3VDdImhswmN3Q/VFN2V+TFje79j01DEdNx6SFM/YUr
a3kvfx59bEgiAmXzg2Pz4+p69pLZKbmw3EdwQNshbUxMdWdQeSLfnN8e7+wOj74Re1J6NqHAaqDC
rC0dCxslrRB/d1emOrlKMsDpVmIhTWDP1a2fxuZJ6h6FVBbbhZPHfBt2sTq0JzwhkIHgsH+9QrAU
tKu4486LC+BtOi6b687iFiq7voYc6qZ4s0nHfZ6pvR3LXuGYg78BynoQSUYrr3fg01Cm76cyBknU
ork3xzktGVffhl5ofj//ut6uZ1tCleR9SW4HTpTV05KJN5Yam1MyqvpGVvSqQWCn386P8vadeIQq
FiE2dWGlxeqdhH1VJwYk+UddeCaolKikiGVkagCbquUXEpwkuQqFntEJoTdyfvDVUtd4kUnJ2ey5
Nsmaaa+C0cS2vSblNgBaaNFNKRNaaUFa/UqSudoW9Zzd2JVRXLjqzWUD/bng4a0T+GpXm1pxAXur
UXEC7Hrfn+WDkybl0Rt770nVnvho8oTXSC3CBsz4zkqlPlR+tPac0J8OMJTNf/2t6bPTTZPbX3IL
2iZzXT2IbyeB11C6/1C5DZCc6Z7U1AsStPOuaQlcuJxM6/W0l9EIvoXkTHHY5tbqXBm6Miv8KrM+
8EW3UQva3bomG+3Dj0t5oT/11nVifLf7b2j/np/naiX//5GlBoyrhMXN/3ol575DaleMFriyiSiU
CBOej7gQ+q+OMU+algu5BayLpyUk1dXLxJ9HdwQTKbJgqaSVFMR4ubXJ0c0sY3N+Puu4YllAkhXk
EDXxn1zdNLEdS9qaM1aM+fB5qHDYmaW7l+78EAOBu/DdVvPSvweTNompZ/MCxeoYwD54jt0hEQ8q
Q2fLUclLjaWmH0BVPz+r9Wb890CeYE+QQ2l39QJpI9YTpqvit1JP1H1N/eBHH2HNFOmPkRtciH1/
n/brXcji54wj4WbA1XIUcAYLxOjEgwzsBcNfhqDQxI+uHV/Yg8+RbvZdCq2zsD8qXgIQKDCo/eDH
sJX1g5mVOCmrTS5cSjcuVnmezq5mZ7zLlXFlLeZmtotwn2mCTAqDR21Of7lpfGPOxU8hFc0AZwIf
4LvDbk6m7+Vsg0Q28y81SiOIhPSLqhEBUHQ4/47Xm3D5msuyYSOSH3L6rb7mQHfMgGsUPrYKEu5Q
4AbX17V36LSvkVaR8fL2kVIWdqzvHH4OoyGtEbHzvAc5FN2FWGO1uJZNo7VFGuLYgqTnzY2Y4hEo
UA74MPUTAEvHCKjy9Vs/MawLe2a1upaRCPjJMKQpKK38PpT/yDC4x+YumvzyGVzkzZwB5xSU84Rt
Q7eCtxOXF3LMVbDBeJJbjVSGjeq6vKnXZ84APs5MXCd/Fs2VXhjtyLKT1l5ZGNbR4QgvTO/ti+Qc
9zR1FeE49pvQgvpn7cfSzJ67HJRK72iw7OnJTIcLR6npribGCgIxZ3NVs4ZM5DZXE3OqIqKzzp1Z
BkG+83v7uZ5s8QkCg3llxKr/4ScdDbylugDutd2atV98s1PH/IIO2ASjR6nj7Ef+wyjwLoD0UuyH
BiUBx3EQqk7qcjfNlfWYBU6/BW0fjJtqGjBnhN+7cEzUZ98XBhT/LgIDMMUv6RT2X4MuT6m7jx6M
Mby0EOIZk3FhXhg9zPlq/OAjAb4pbY0/LdjQpwAv4/s+gYThDaV9n/dy2IYmuAncYYLbBjb+3qwL
pJ5HwH9XszacfThEDmSvbtY7q/CB3bdJhMZ/MQ/kQ8OMOC85C/VjoX7KOIIrpYz8rmgo+BITgtmT
c3FT2mZOuaVqryk5SITXxby1VDRDYKIKPHhD/AQtH0edpMKfKx3rPVEk6muxX54ASsUoIzXDpxZt
6Q0i8d6HblTz0n5CPTrwabBXAr0MsIW/DJi7YYuYghgfTQtPaV9YWFIvGqHx/DR72B+0haKPRoR3
7cwTr0V64A89bCeroEtuK4pCp6Ifqg9pNujP9G/mL7LUi1VUhNNdJJGcMPkEqdO5/6KQFT+3aWfs
7DaLaDcTTtQIDN4kwAlD+Cxj/jT0NZJ7DeVMxy7rg5nSCQEti9942sb7qUmB9dUtIjt2Q1OpAECH
QyiMAoozxxKUKJDJdnwM5jbbFEq6OMf21LYnpOu8WhZHBccbRo2apxOyHuI5NM3xi67a6HZKi+Be
l66+bjOYEPDTaRRS1tr5oG2vclrgN7ZW4W2p42HbwWA+TFVi4LJZtBtoRu3VXFWLPj56K0XNJYEr
JFK4U2/dOKqOPzthAqEe2cHHfMj6bQyf+hZrbbHz3Br/NHhT2wFK2sarnWyrYopMJcXrQ6VATjSF
MVwnnUaCuuOpoJKDei+UgQpyWu9af8YB0csmUBEtgsbGAg51ZhNQsP10/lpwV6fjvze1JyzXsyxF
ULi6DOemnLp0oIk5mNP8JQ1qA0U4ar8k9vO9F6YWmMsyBQXaBgc9pvont3h3O9Rme4tlOd2Qejtl
NUwXUwkMPQ5tWm0EYkpQkMpdUg8AZrNjJiXaLa0s90M1yh+OLkERVFmFYkmJbW/Qlndllbg7cyax
nRIUFhyaHpvem7N7bzA+APuVd2Wi20MSwmjtgzygCxyMN8no+dQRQNB0tfL3iEfITVxm0Np8aFET
UecR+dnppaljd+9NaA5O5eBcNzUy+U2NVk/ZtgMyESjE+8HobGcXLC6ZYYU+upEfY6QYvvatolHh
BuLK4EzYmsZE3bpNTDCOC2gDeDzGfN44fZnIBXaNLspPIuLUNwzLADFMu1F5JvrWoVFepx3y1pEs
y5dGzf6Fm2D9Kakso51gWXxLZboUu15fPLWj2shXZXIyqdloifRi2XDb1RoSTBI8yDw9nF88q6tH
/x5QW5pdR6dErKtcoY/PIrBHgSi8Oe9wSaCJl8XJgwKPtDs/1DrwXQ+1/P4flziHAXhNu45OoW0D
Oyizhxx8EKCjfWO+nB/q3ddIUgq1iOuUWOn1UKLs4iEQWfrsmtXPifor6OhPgREclT39Cjso/P+j
8eylrv/H1GRsIwTbRejKgLkClX+zwC6sAbwXWelWxPWF+OT9V+nR/iGVeJt3x1QiRO135SkYUkiE
hwgzjd866FlwYX2ssq9/rw/iIRovREMEQ69nNkSYNiSTbE5THYitH+kMhqW6Pf/63p0OUSQYXi3Y
AKvPhUVj3GNDnNBlrQEadgS4xog6m9scUl9enx/svRnZQghLOrakgr7siD++Fb1ylXXodJ6ipOpo
BkLYmzw4dedHeVMnWFb7n8OsVnuMTsfYO4V4aqCYAeRYoKwzqLkqbe4aDqwO7GrRAf3x/nK84sJW
W9dlfg/Oe2R60pZarOaI1lwkojpJT4lV6euhwcfVGnV6kwk8tLApAHFHYvU9Nofkwtt971NSjaHq
ZJEJmuucANzj0CMJlJzCYbwXQfDJzvtb9A9vw9kIL+y6d8fSNrceE30bzFaNlBP0xuwUNvltVkog
VNXB7QEX6+rCufzeC/2daVId8OhFrq7YhASrC4OheJow3okPNTDYJdDbt2pRbTy/dN4dS9NcpVvt
koesPh6Ch/S9/Mw6wXQ6ppX8Jsvu0yJd0LrZTTlj4xyUF3b5e2/S+WPI1WIF0NdV0hzTU4nyFdQn
NICNCAOWuH4pLOfC4bU8/5+5+7I4XZJGk3WpqVav5heNkj5nVOGFJ8b73mxvUqN9blTz91ei65gc
KuyApZOz+mSBEVoNstP2KS+6mxZPH93pu8RETUurC5v9nSPFJQdGktbivrHWqyOTRtkXEs2WuKB9
OmUJsRN09fPL4p07jS64aS2JGwtgfVN7IOdarpnqRBOqvjGo/iFkg06hp4FWyRaQsYvGxfH8oOZ7
U6O/KIgsKX2TDr8+LevK9YyMcspJy8b+VFnZdGvMKaK9zeIim1hc5K6cH6te2vtIBGIngcNuPFWB
nukc69GeBbYcZTlcKNi99zZc26XxQDvQddbVT1TrZOqFYQFktQKJPD2TIz53DsIAiYif9GTuz7+I
996DR0demdQGkLNdXVG1lSG9DS3q5A3Dr4VT1dTNl/NDvDelP4bwVkFEK0cr8cYOk1cyBihZTr7p
qxZUoZuXWC1WCCZxe144bN4dlJvKlBZrixjs9ff10gEqdJi2J0d0oAN9pFTgDFlH3y1/BKN/Yev/
Lm6u9j6NIsHW53IgnVjtfSJb4U0qb0+qTWAFPAjkUPN+fiZX/enl2R3FZO1k+3YsN3VBosz/rrsG
v94kQ058MYatv/tGegT9AfAQ2hwZ2zf0oB6hWH2I+/y6Db8RQd9Ju79ZXHV9O0Q8iXeYqifR6Icp
WARfEbWoHVSb07a8cBL87qu8nSBHHL1pOnDr+6/MyJQTysknixDkVsZo9oILb7ceRk6H0EH00a+H
z/kERaYxbOxli7HYdWj/XXUNbUGzm9xNUqJj6KmJeoTXWrcpmncXHvOdI1ibgrjY1OQatAlff/XW
cJzeiTOJ632N2VjYRfA7dU0hAlzg+VX9BqbAu9AWLVWQGtKVeo2/CizfSZIoz04KMaPezh/GrtpQ
y8flEEkhM906NVSpWA330sAZc05vZrdFxifenX+QZYeuvgzxpXAd5BU5Q9ftdR2JMIycNj9RZKQO
gKyORsbILPEotehTEZAtZmrBceq8v7/HtMv0f3cvHWvdqNLhGCQK3bmT7l+cur73w1/2NG/Gaq+n
6tf5Wb6znxmLSj/wLNBo674fbq4uunhZfoJJgybfQB4O7g96cZbCCbULNAL7qLsQiJnL0bR+twvu
hS9N7/xN9b8w5sB267I9US0x90AnoTTPtMhFd2fBoOjlmD8g6LdUYl6M8cK5+c6HBQvEqBQ/WNVi
VdN068kaUF6NT+3g3MwFyg95/jWZp5uK8lWkxNeoQzs1l8GFBfXOq14KLo7pWTSpWFSvN1E/6qrO
uAJP+C20n9tsGvc1Us2L/w+e84AAC7hJyr2wn94J1TxJ/ZYmFW0AMFCrUYssF+UIM8bvfAz/QgMu
5ZBbB78eSc20VBcuvnfHI/tbSvz0H9bbJpwIU7vJMJ5i59hO/Q5JosZ7FCg4nF+4y9taLSEUKMlX
qO6T1a7Dm1pZQInnpj5Bs8eBqJntLy3+B1/xYA4unH7v5WYeCBdFsw/Y0pv0qLCU4RZwMRCaENXi
ixjmO/TNvfui8Iy7FrugXdGWLXz9fp4/ApvOtohGNBS9UcG5tHeWG3Y9ccB+wFMRW7C89ZVoyd6N
vVjkT2klBoRZEnVlT/ik1RUeuKbKEXETcPdlVbobx8ef1GzB1EwVhgHnv8A7eYfH5iVpc2h5OOvu
ktIpslapFXIpFPbj7OWQDIoHU1DKt4K0fBCNgjrZV/mFUO69L09vV1secaap1tFz1cyt37dx/hTh
4air7FpKcR0U3qfz03tvuyqHQIdkYEkLVhEcegnS5QjKn0qUK/smPtUFQE8U0/R2DC4FOrb1zlcF
veOBUuBweoOURT+ys3RRp6gw+PoRGnKODAJ6eNCrdfCDgCxGuwXFy0Ha0fXAwfwJuYNyx4J00LI0
ZjStQucL6Ey584MezlqGrMO+tlx8heMUUrKQVbtFw63dpgVWCXQPomqn3CrdO6Pb/kJ1U96OZZ1B
lnDLW4Qq0TuY8bP80TRD1CL07WWHPhAVuqZUcfd6WARTJt8GN592HxwfVQDElcDtDyMMkckri40z
VdVNkjs9UqgC45M6GYlQgbcELWQK0xtgZ9iBg8q74cMsa9wDRZj2pkWz8nD+W753KP25VJel/EcN
R7tGH84S8qkFBBpBfpxhEzCpz6lufjS5KC4M9+7OABjGB6WB5nmrkx5SvZ3XQ2g80YL8jFzrdYuy
XVHuCXInDD7wdTWt/+A4ZDu4dFg1XcE3myKBYCKLMToJCSd7gdFe9cqA0Aon+Pr8y3xv/4ERcoCQ
LtD1dcjgj+gkeqKcka9W34F1Y3OaeE/4Of78D8ahTgO0UdHPXZ8voWVRXcipbcelVSG4GGGOZKFN
BtZ3+E9OeAcs3ALeJCNfh1yu00ZZOFTmqWzzJ7dBGhzyzlU2O09pNu0DlV8HqfnoZXBQ6V4GWXHp
+72BixH2gsIDovC7lSzXCaoehijyytp7akeJF5bdwkJTmYBBVU4/7F62x96wp4fQQlFrjjPvX9Zg
WwePfGZXi6pC1zNXp8gwok8lPksHqxGLvoABy6eS6Emd/zTqndNqidA9wOfAeNdZiz9GrZXW0n2a
DawwAr9scCJJmuP5Ud6ewAtaCzSKBCgtANu83rW5TKVZ+X19AuhZQYmkd1z4tx7lC4Rr73R1Yde+
jQtfD7dM+o9Dwu0yAzEiUZ8QH8LYa2ivo0kd/BjmnDNO30LtLoKAX51p0pdAYm/j4WVoh6ok21e/
QUbANtHhHAfWqbCxBkODdUh+SmQ6ITVO888YQWYnQIMj/tufEYYLKw6EiLWk86tzajTz0jBTD2pY
Vy3Fepi9Xsno5z/j28P3N4+GO0pKD5DEqmRgByCjy9oMTike2mXj3psDtLDEuTFC58KKeXcoWmHg
MBxBsLaaEMGtrjq/j05lB+mK22kjaO1eKTv+gpjBhcHenoOEhKDXCQ2J6N+cg4FR5INZ9DGXivXo
C/e2NSgagOa88P7ebjbGASfF8U4tSawT4siqrTiO6OSrGJUkPTu3wroEFXpv7RPsCA4/AioAcq/X
vmXOeBHImrWf5N+GNvuVZ6J5UmLcUcnqNoUZYKQsw0NvnM4vjndi66Wx4gp0Pyhdc6+8HjkhxExz
XbhP2jQ+5ohsjkhEzqGPbP9QfakarEqqKD4ij7xXVftlERE4/wTvnDIgoJdCAxVLihurOA9JM5/T
1tJP+VhtuvaHg1xYtOg/ndLsUvD+zmv+c6x1yY6WSuImfuY8FUDFGzD2V0bdb50EBnc+3owomBS6
ekaLbH9+ju/sC8alCgz+jSW7bph54E88dDaGU2TG+go5Y0zmUN3o278m91JZ8p3lupARlswE8BkX
9+qD5uhcRYUXnDq02D9MaJM+xi3EgPMzeqeEQPrOCEsaZLnWGnJVKGBfkxr0kmdm9XzFD+m4L+pn
FGeR0ECDz0g2uZVcgHW/8wWpGiwlSZDsFsDy17MDq2wIqxblqXM+23MMf2bxZP5FHTJTGT6C+whr
jfNTfcM1WBh0RJJL3QC0xhsSSxpos8mN2HuCxqev/QjX3GSecWMrbfXgy6bZRnhsb4XKshchJnHd
pxWcVroDmylMw7ukrGMeMum3GZqOR7uDtN5zXe8K5QY7ywIEAflA7kbEBROJ5MkwYNmMiKt54YZ9
Z6sRNZK126xFgPFLEvTHDWubpT0YqjGfSBJvOGFQbIlfglTAKit38CE+nX9x5vqEpmBJC5rKB/ub
YHUNdMF+ooLQb6mHPMjv26VepxpSk+BmSuBBL6Ix8HhFg7h7cNNQB0OlAQa3YyJVbKZH0SYXFq1a
7w0eCHYiFCzTsrgM10f54ES5Ifqivs+w78mT8gYxun81drPLiwVA3O9Urj4qYDSbFNl85G4t+BFJ
Jh8qQYc0wZZU+qjdL2gBN/a/qFCG3+JSf+qM5AM14p9ToO5NpA6zSiBVA+gsWHzVWwurENeYCkzY
ZIVUS3XyahHtSzv5ltguxH77ryjCZbK08Ggwxh0mIRu0Nwk+fLnIQ4Yvcez2mOaZ32K8Zy7cb+st
Ra9tQVJTViZVIgBfbSlN692KihhKSF0B8hqe3D5BpaqllVGB8KpE/BkS7ddoYZqfXyBv1scysk0A
RNpEeqhWkQmSMrDHtNSPI9Y+iOt8HuXwoYCVcqEG9+44FLUFgGrqJOtDI8HZo7GnREOtxtgDgYCr
sL4wld/H6p9lod9vkXIYBy5Enjdl83puh8HBIeERu7qu9Y17J4jLW7TmUTMmSdg73RBtItP3dnOt
yk2ranuxMxGnVCXi6GVu98nxO+87vjrTl0p5/W7AG6ojda/Hz0GFzKNO3OIG3Ir7gOkkjnRAcRYt
PawhptxwH3rZi+uiLHFADgq1rZGSvLCf17fYeopL2v3H8eH4RcDT6OGp6gzkbGg7b/quRpjCKIct
iJALhL43ockyHoEJhoWAtditq/yjtlvVBnQrHv022klVf8L26NCh48aojxneDbTccEhsP9giuE56
9/rvr04OCo+UnugP7sjr6bpDEHRt7Lt/Y9WsD+TfM4SqwTwphNOPfj1EH4T1qKBdPkaWeBotF4XM
fviodfYZRTjVm+LCKn1vI1AZpvJOMkBPZXmeP76g4hzWI2HcU9GHeM2iJH30IVdg9xzEF/acNPXy
9OstQXZqmQtDmg7iajQuMPoo/jQ/9QPJHDytCBebEfWRxcIYA1hXRA9dBZ7WNZxmi79Q+9Mr/fKm
wdfiXhRduUELACNJlwrWgMDUx2RyrNsqQubCmg3rQVXRjz6IPxe+2d/jkYIetJq8eynyPt8YHvTF
1gGmmozVIYkLBmxxpKZOjNxSg2snmN16/OIjmnzbKbPe1dCk8VwMhH1VBOqXrhR/JfPQslFNtIOa
ZH4RZRtzgBMYvcRhlNzZ8yyPBUJRh14gwJGG3rQLR0vc9PzBK4m618I0q1BgiqOdUWnO/MlIH1wZ
tS8imVKIlGN/8C0TPTEif9ydxuYAKAFhxSryd7lrlJsSRgMqThX4WSoJwUGyDbcw+KyHoIzl89j8
vlj7CddzR0ckePY30JLVtZvK8o5+ZnZIbTQNghKhh6JI/e0s8UAF8x/vwIPGV2HQ4TcU2eZOVHSa
UBlvN0EsxM0k2+ERR0Ys28wdIDJ5N0HwQLB0wrNzyuZr6UX1dYsTSz509k7D1niGjJltZYNSVZb3
BD2BhYhLINWNi2rkI9UKG347Cj1ywumln/3y4JR5jw5OlG7tWjvolsf2fSSG7C72KxP9T4mCepAA
P0ek4pnMM752hZp44Go8NpnlXLl+oHfBMHlbT2LDmFfDfPSdOcPkFjGSfMyLj06MNX0HPXQnpyBB
gx3LNW87Kz/71sQG5hzol5UDvNetPd2VWNrVCfIr+HqpD3CXx72Rdl9MK0SIpmgxF+yRLfPCSm6a
udH7OM76cRPPfYhQIiEr3u/Tl85w/Jo7XFQHP0dB3xd2+r0qbBzP6hYKhAFmCKmdeXrs0nLa+1aN
JnWvhn1oTvgTz2rwPsIA1n+JzlAvdi4R3o+CBB00gYPtsUtMxYdkc+2kPSJEN3W+fE5LmrCtPSAe
SWN4Q8aN+awXNHwGVe3zOORtx5kD2ZF1CThcwV1IEvMzyiCUSUVjIUdiuERheRx/ybxEHbtqwfmq
HPHBeJijwxhDr/Ibrzn4fTkVW9VMxcc8I1y/Mqsm22bgA7Cqw75M4vBzA/ES/VmQKFtXBOltHVeH
3MHjibfgDxHmKN1V3MOcFuPViGhCW5A54HOWAdfSUbNXGITY2E9oZDcxjGxPmGOTY5j4Y+YYDdoR
Htb8xmhec+fivXDd+6ck+S6DT/x8nH4q1HEDwL/+Yl6Ym7sQm7nex0Z6+sa/ZNnXsNav+KOLDF2P
LQ9mDBssi+MEP221gDmOJGqt+RNFpsD4gXGH7ed7UgxkJ67c6KlwXjLcSONsR11zI2aF+WKx78yX
zHmxx/Jo9l9VhXZuKXZlme8cPA34821fYAcaQ73GlVP/GINmg4r5FePyTJ58tBJUmqIXS51whZ2l
tbWpPM3hdx87kQBCXdJ+ar1vA+rMHmc29tz4VqBGJPGWzhBl49c7xJT6BjndY6u8vY/bcmE3i/I8
yDdKrCgY06FL0Xn2oeb5ZbLLY+Mwe+IAvBs5+ZPp33mRu2f6UYzDQ5OiGDbeEiFeTYvMDzpXfjFt
adkjVWDu5irlv72t0dz3san2pXGHKcKt5dwMVrPBUeDgBOJXhxAv+Oh8MRBGBjI+sAiO9kDhtFbJ
B9NsxVOAiWMZ5Ail2lOHmrq2MIDB+MyjgnXldwOrL3jMEM4E5K1QB8S2bcrruz4pHwDD3Td0LVLf
+ylcXBahFm8r/AGvgEM9WEWJG0paHiOru+dWOhZM2DTql6FAwnQwP6djehdZi3TU4D0nZrFLdHZd
wqPeDJzWlbb3vWl/oISX09YLH4xeIhjpbjw/QuO5u1sgOE6Z3LaquUXU/AeaGnvT7ra0g+k65Lvl
FUrX+OjiEGXJ4IcsFVJbEyVt48pxKlyiW2Sd2uAOn5MHgSmXbUZPOY/Avv3LT5wPiYNjkB3vJhOP
aWWBud97PK0tvyd5eev3yQuIhSsbq6KO+uWiN9cdWVAiLO5aMBM28CcKR/wK37Ro2+2ygOtKHCMA
9eTR9Iez6pm/JpA1jCWkiSFcfOSt+XNn/kTODK3/K7sqOEIxg8cqO8do9XGyx12FBDD9/CMGAFeL
Wuk4sQlEfO3ob/Y4PBRs7Br73TBp90UxXbmoI8G6rbHaaql1DWmG7m8P48fc587Pofu0iKjJMDgg
K8y3zA5z3G7DccLD7MU079mKtcYDox02+SBvEEjESyBD1A3/nu73YgWgvqzROPnuJqwZlv6IlaPb
60NX0qLthP1lOXjk4DzyNnDU+j02db0X0zgoWW3GDjNvOg6e6J9c/OvDEjVugGpGgEBHtNFT9pex
yHY2zYZjJpfjln8noVnISSGtr14/bdnGcd4e6QTTjz2J4VciaiQ7sZHqPsGo2k6oqc0nzjVeEi+j
1R3+c/AQVYX/BV8V+/o9FvG40Pq6Ysu5FOIwoJyL7QKdS4d818y08DgzFsuGJr4Vg9whoYzOm4Rg
Ib/albgd8TFe/liPD101hyg8Ya8esmRw8Gl/lto/shQEorROHiMYY/mfOFg1B0orHjph9lcJuj18
5zzGNK8cltXUgM7o8+q4CJiXoYVb+eAt1ZfCQHMR27eGcIOfYtX80+jMm4YvpcpffDMuzT3aYhVy
NhbypHTg+FfmtNwZnMtTXCBhrk3U5nzkAtktwpi8O4Yu+Xfl1Jw4dw2cahvRnoRoIGXBXgMzTDYJ
yA4fXM8+LEtvWQ3G9H2ZdMTFNnX28zy7d4jeQTHaZxqFO6boj+KItdfRQ62Tr2PwAzdG1zY71nsn
3A3GfZsGyxzLvbEziSgTOtfdF/K6TR6ChymG3zsmt/Kt7eMrzrpL0fHjL+e1QTbWHYcg4zV892lT
c5dd+cZ1ZgfRsm0062n5wXE/+NQ4eZq4R70YFWkjeKkL5yD7Gfnoz7gWLSLzi5I8jdm9X4bLmqKm
txnNDGAa1tfqoRQEns5Loz+XyGmmvoHFxM8CYXuFVW3ynfyW9XSoF10//8418s2MEDmfZ3Cnq4yy
GchBfrbMlsPbkIvUYozhgas/1uzIMLZP/BN19Al6uBK3TvIXXrDCvwuz/taICXq0cTOU8bahqFPi
7WVhUbLcPdRWljXG3cMfHoP/R9l5LbeNdFv4iVCFHG5JgJkilWXfoCwH5EaOT3++1pyqGcsqq/6b
sT0SAzrsuPZaJIjud06ah8C8qmssjnREr+X4kHNnantCl6O/SG+zcM7lqvA9WCO+E0vK32eemBe8
LYkQLzHSsdg+Sz1Jb8oNZARqY1j7fAKH2G24/pOjcOcvS/QyJlvYkM59eOvUP4AcI0T8TOZfaanc
LkW8DNo3vqRn5n4Rmb6rH5ggevOLfLrAyubaE1LMu8bTUUw8LUq4m2E8q9CDlvazRIzOzX7K+ARt
aoer404tQvfPEWTwxkV+sb6R08UM+nEeiwi5aVZWoQcD8bc0G2WBNEd9k2lPGKI9cgMbm1qYYY17
RXe2PLzDpeYieEq6GRIo8yGpFU/SJPI/c3R7m+FnFYPbjZXLkPG2Rrhj7XLxxH/Jl9Ze9lNScoaK
tofNBFRXuJN2ogS8mPW32PXImtczIUY32S/LcgRVfNZT+5YYIHYI5XdysNHJrDu+S5SpZ5K5G543
SxbUi6yHPip3c1xR1OyIxXaOhXynfH/IPDBNxrkkRuOVZUpXDakuKJBrAg/WfqEmgj8y3F2o3tPS
W0/Jg4z/DDRarDI+gCGNGcszNh5IUIN43dGkXEXMr58Kxx/m9iJVlDhk8lEMZNalucAGcDbAc20Y
ZDt1ZbUte+Nbz4Hknsh7l91wufiLNBFt7aL7wUlgV2MIKU1jOnIk5D0u0UMoVExdJo/hwJ5Jd5jo
+jrMGcuYjVsPPLVXqoyq1ht47K+40Njs/jEENsKH2Y8w+2mjLLgQjm6wqAVhpP06GVkQwp6JevdG
OjrMDGvMIZaxLm81qT/N2ri44riE1kMJTyo/lnECD/oW2VobnlOzbuV36YvsgTOkEUoQBgxwK5ve
LENIBwLQrus3pZXuAd/Kiqq8FqgyCHOrLU9yTeVt5a3oHjBHm93I64gRQxKU8wsT/RQszkYG4gDM
3wyijCyFap8SZn3TkKyMgSw+nBYN/3278sZrVePrBTPFCkT3bIPuO7yKatGGCZpHJbp/i6mIrgEB
86qpf5pylEQhSJxfF9vcLC3EAPLQc5NAWhpsCP9SS5JF/rTD/CzXkt2Q/6qk+nC2sZTllwz7/n+d
+KMjfZlrfSWfUKYXqE7LQDgikOWnrvIW1kJPiq9ordfKLLfoPIDshYq1djagG+7lK9k4w8x8FHwe
bKdnncLLwCgse0SAiB8P374oF0PuQtz1A6Rh3XV0M8pz01Eb2mfPeQQ1qnGX+XQZ69SlelKW/oYf
DEj8seVf7Ynpya7ZTigb4JQ5vPxX7mKNYAQKA+XX3Km3+ZQepNH2CNYHolFM8wqqO3nWdeatpE3m
7PGHPMLcTnmnWdVIVwO0lORfQxtVN0LVJTfhWtm4nntgeOvJSE551N+kdnaHho1krZUaDxhrVn9u
Xjm/3BV+n3WjURVgFDL8J5y+3J29askYbyDAZ+p31ybP8gRiMI1CXYk0eXWshnNUMEl0N+bLgfco
Fe87fziJ/qqDHog7a8taNJZ4wPo885NELYIh6u/5K/ySQRcNa03E6Ju+eZQkn78tE8qjPM9cPFZd
fQdjEv2VSp4hvikrIP0HFhIaOVS/n3Ab8gRqyGZ6rS/vfXnll3QHOeav/Bq+wKYUlHk/tEqaXyIv
6yh9muk8sbg8Hh5aKYyA908T5ZRqdyLUdp76HZIOCP1aIh6Xh9zo6hEUoM+J5qpzPcPy1VZfcLAY
FK69PEmEgEcJnZYL0PVb6Rhs98EEYM0vpNgffhAigSKvci3ja/73zGjKoD3yD2ylDJv4fwNWnScJ
Z/MFFAQ6xCYxwT7yxrPdWgFlVN+Lf/JeWX+QLjMkzYHkptihwhs4mYxQB4xep0dAi+X14i0JG/7J
rKUrD+dX7iZvII9VPAeYKKLWZOjX/BFi9pzsK49Hl2/BNLQ5fLmj/PVy/FIuoB+LHa9wm68uGtyY
M+nwKPC/5Y18lDQyPIuM1x0bMulQRhS8mo/EtK5xXOyJwUbAsVq09zIA4ukY2dLdfDvMCHITfRHj
8IzdgmoQpYQ5vDc1V+6u/Cy5asR6mAH1xiZEp+w1kpLLIM6zu7W0HvKcskcU67/1DC2QcCeaTvUB
M81lsY68XtqNXi4TVtRkHoD/S+tnhRg46ZWNeA9yx8ZExzjeyOMi/XeD9SQ/dgppbHgO2bzmKVmP
msFlCxpkYhBOhDSgM55OkDinoxYMIwoYMkPkoVlU+Qx8e27xrD+wPDI/K1MbFoVS2kwZ+lnVQTq8
2o3k/snjiVUiahMsjZ2+JUwQOkj71FHPkQ6KSwNJJhWoE5aW9dRRBe/LsxoXa4Miwz9HQm4+Q/fS
40QeM0K48c5K4Op66LrHEQOlDIikWScWGo3FTU1aLg8yDobvlbGCdrnsE60maTHXBWS7fAGeXu44
L+FrqKV64PU93O1cpD5JThDgkzto636m4LsEuPt/Ni4lvOBN2yy6svLsTGoSW715GxnO8mpqq1uu
BSoeMgWezG1vxjDCo16tnLOlkSedLeY3ZJKcWwbqY6+TVR4RQXSGYY9s6fcMpoq0evPgvUU0V2va
if0RS/cILACJoDvINtdMF/ljTSp3O4c5MXkPOxtwL8nW7cKymX4ltuECyKBnIJeVq8JzpzP09+SS
VoJGwdQzC6Q4iF5SGuKp1Zp0ftqgOhLYiX3D43FWjOWZHEBfNfYzMRsBu+U+jHoOr/hJBol84GRR
nIvvFzSYsTj/OF4V889qsEgo8SCB550TWyHU7lDEJpEgVFCKgPMcp7qMH5wKcR8MmIxIWQkF1hKZ
BfFy3liB9p+UbMU7cyfhFZkm+0aeN6Im7GFohaCFnC0+DdSbDOGlQVLkpZ028obL+xKCO5W5rpV9
hcZfLhN1+ZWWW7vUcH+ZZFOh1p9l8iGDBJY4H26kdbf5LfkeMceGS2BP4scw2JB9GHtwB3dpgrZt
eMtR4x0R+lvWdpU+yQOL4dUHz3fw8breEJmjqUJ1jusvvw2fUfSL3yFh0pj3aogcQBrImzo0xiZq
6nNEbi8rGyzR/x8xioU0a6lgYthlacN1HmWO2rhEBd0JwzcY7Yr1qainUeG7UyiesQAycRKJHZim
ir19O3jGxSQfxdi5LDE3gJ0c4mwvK5LyxU4fr+Td6Akl+PhJCV9lkIZcc4Z1kVuIN+HMN1Rv0u5e
/jFm+rBqM/vRaC41UVU77Ss7knHUoDMMtoO/I1hQVJB2LywXWV2Yx3pr0WvkjeSJYJvl405GcUcW
QiHonsPGNkz69Cg9YTULP8kQtqDKWqP7TQlCFQ5bi1wjMUM39PwDo5BTvlvJJyHPKptvsY7MwWDs
ZB1fnq0eI8Yn5kuzxcu2Zv4D5M+6lHYQjqY0BKdMmqNB0wsjzHpOCmm9bUpUVoi+SzY8JBE8VD2C
UJZifWfnbZyrzNo4dY6wMMvoJmB3ibqricJLM6wsYe9CT6f2+gOWj2MYwmGdkazbjwoKMOyCEy6b
GgCwmBA3r5oT9GTrgaisbeYHYT/qnbvSi/IJ8hZ5A4byTGanlm1ABzZwS+WnYob7yRXUd7qDI+Jv
MioXRbrxuAFDr57BaSN3/Sq3FvT3lTR3J7zsdnyL9K4dZgtvKO1VKF4qTEgZ/ZILoHBjZC6Jbebh
sEle+lZ1g8JkjxWQK5kq0WY0sOFKyVAQjg+RJWwwGYm8F0LFyavu3lZhkmbt/0kpEg8NF3sHl7hf
gydBBTRdaxYM310o4yMXRmAkxeBYGIN4iW/b8LVLnml8oX45UQJFOSKcnDt1etsZLx5PMj6cpxr1
6WJDbgKB03SFaA1C0gE1mV4aHMpyihkMZhhE8fcoFdRbYTPXqlVUvwCjgGRq2ZuduTIJyQZMiEJF
wOWtvYL66RKdqXpJY94TkDjgRZol0HRxHghyunncdJiJhcA8l+0rywqkB8cAdEvoO7nphyBxZaLH
Vi5oALjcn5aKXd1BPkOC7FRZug4p26m5c6EeEJHni3mf5Vx1edcEeigFNdcVztBpvsaatx2pp2Kb
Y8+Rawqj877EIDpTvDc4pYzTk3Z3UKZQhZD8OPJ4SlOGByvx+0RK61ZX15WOALI+bLVBf337ftYS
9HPkR44jQ+yFSMCZs4O8OR5VnsFLZMDoqu1Z5oJ55teivZGmUdoKaUzbMJWti4FhzbXRKeTaLWjB
cTU6GsP0CArwtMymIEjpsgykwoWi+JMVBV1VrLjt3EtpEOqSG5F8l8dVGu5xvM4qPjD6ReEUo5wa
+qEcUIeEoVGptYP8Uz4KZ0fjpmAA5Y2mamzp2S6nc8ea6tQoO+3RNCr5Oamr/pQGjUTf7a7sFgEH
Q+uHxQQXFt/HstDyVqZQ3W6vCvDWncv4Qjyuoes5ti0pJoCUtVt1OBrGJpq7TtT7Km3PzoDETEiu
MW3kuzC5iZBLfuTosC4hVEhm/4Ds/a3DuWLnBH08V5+DJcYdZI32aJf5EZ1Mn4reJlZMbTWP/VVT
TGkLYYWFrZftLfQT/5yg3eKuRSIhhP7OhSpQhVu8K26o4MR0oXlxiLpjLqtXljQ1qqMMYeEazW5S
qzxkhEOY5x7qqlVeN/swRq6pshDkgiqK7qAya2i0YNFE1MuSkdpTKeEAGb/kb+W2dciSw8ANkxVw
DQLh0LJPHeX00S6RUsh+YkxobVHb7XZh4W2mzP1l4JwM/AuZkEGHf3bEVRg6PnTZjCA1sm6IV5Un
+WzrhYeZXFl1kE7Rib7BGLRydLErBtQPce/SJ7ia84IQmF9q1lW2i3ICtoFA2HInWOzQukme6FTJ
C21msUzDJHRJOFKb9ZIhzi69aeYgRz12JxkeoU571lBxUOtFPoE0Om5hHifyGrnrIfy6I5phCFNK
sZVDPDi/+HYb3XjVc6aLwyjALgoDXRovPnQwBmrYFD3HQnAD9Co+WdgX6bHAVdJ5fcGsCvXJzheE
TLobjOGZPkKO1dQm/aJPw3Wyo4Mzfi2Ta1f25xk2JY+v11JuM5OTNK2TGq/q1jhIt88doJABsIK8
A85cOBHwU7InxxNmsAuz96FZ3FexcVfG7sVAKFWH2W8ZHLCC1doq0bPiiXsTmYHck7qZmIGEJjd8
1Y4GOg7pFfpcRjpcVK+5NkN3Cz3YIdW4p4XwO9f9NYiv3AaIvVcK5y2piTVVWk0OPjLKcdz0RmRk
wkQ8ATz5MVY7sukDDGx+9lqp8wPUW76gc1Ap4xZnl87t1zJ+kTcahlTfXdStLIGZXfcQuopHE6UP
GqT+MgqXzLobHX4/Qiw57H11HJmHbrcy9hGMELnq/Kgl9aOjjsiQ0r9KiQZFGaKOWNARz79QCli5
1FloaV7rGGLo2gYn8CRfL/fBZGEFJUJDFLAuIyya6NFWhlzIv92kjrnT0d21FyKJzOhvYIgk3M7b
ZpVrtCqpAIdxtRsNGn8uQY30TLN7Y6DclLaJryueH8XJbV9D8COjjTDRd6650CPNH7tZQ5+96q+L
XT9XOO64Jthytfg59Qbkiqb0tdccP4vUPcAsfwIQOBJm2dZAqSoKTD35NaaQ7WPIehLTJPvh1lmg
VgUqq9ZNzdbnKKDR1qbSJFmX6Ssk3iYbswvTO6eeo6vR2RAaY2FeG+07Y/BrbprvUoc0yH2Zhj9D
Pkx3eopNnAKtgMpaDgnLy0TTPlxyZIawE1kcIPF4ihp9n1fNRuuUm3hadqK3KB2XdcZ8+heBf3Ln
5R6SWmQJEJBph+6xspsf2QzZvM5kqmwKpCZpXNzvlQxxrMJj2rL8VhuN47dxg+BZ7TwsbQc4JHt0
Utquc3EoAGuzZxDJNXw49icvljvmcPcyyAkXGxfEHDmsfdMqr+ofUWqhdQm566oetdU02lw8OABs
cLTSeDHc6lt4dgag+JLIV5vKjyw1v0knmFuaso4W75S687Pe9FfLKEFdSoEcum/EOp2l09rMkQm2
346uq3bb1uFFjGWBzyE6giHjBurGxyJsJc1AwO5aayiAeHNad5PrRcdi6r4Ca1pPBRKjMKVhl3Kx
spAsnaqC404HVbaj0YxB67e8S53yseiHCxS/68z5hvpDs5JVx0jhcuIlRrB+KFgvP6a83VcEtw5m
T8NbLrqKAJiFy1Y3+oIVR7VJbqa8Gza9LYiRg8ouZkLH6Mdk9A+GHR40RgGiGpx8hUwRdnhruRIo
1L22xfOAar0zkepghS0U30pKum6WYmZcsdeaGGyGlr528biVZ7pT3WdLTwKTRKotEKJ21S+xndzH
U3JT0OJQc+sLem4vldudCmkCiEkzzQZTYKsP8uApnbmRv4hVyrUs9MWQnLHRMjJMxZPDZKT0Ew4l
7kKjso6J6wmHM5NMRKvGTR8/pflAsZ+ARQwlRlKuC4lUT9xk063z3O6oNsuN/DtTqdtFMITBlC1d
c659X/cgsMnN8QzeDKOQu9CMnh8x+rDOP0hLb5Or87Q/U2V6AorE8R7WHjsiQyJlikmhicsBYjNb
sWzHBghu1M1bRnr3CcQTC3UJO1IGEMKg12I1K78W5tAeEiW3fDMTxnoxIiillfbckrROcflNpnFa
Vf2KBu8lcwRcz8tOJnq5CwJhjo4jCCd9QcqR0E+J6mBWlS1seL4n+EYjSTiGesYhhqF1aAtx36jT
Q5o35zQut/Dx7QW2HOQKqKQSwWIListoOzFD2ZvWhslkFz3w6Affdi/flK1QCZyddvpiK8WZcaRA
WlYLTb+5iu6HJdbwafplLgVi2LDT9DntAeMog6bMhGCXtrmqi2PYZQczcuhiKwUSi3R4CTS7O0Bm
3N408p0euDBB44HbegdeQUchyqipPNnfPJE/JYV5wm8eiIsCxBCD2jD37lJtW6s/SFOtleEmSuki
yOmPMEMBMtICYJNU1PvBXS2GB/xZLZEqmI4TAhaBMmJJMw3hp6Hq821tdhwsvddOESTA6JsDtl0a
4oJ+igrUmFqOoejL/TyFytoxpxrdwrQ6aCj+fmfuzDhqDmnZ4iFcptm18XVuUfpdZ5advfSVsP1W
0QufFgUCeR7gWgfWLFplvb3tHaleqDHgm2WQVqrxYK7YZBrQdj4ea6Nzkexc4AQVOjqIg+PRW5Uh
dSJeIeQc171t1OcCVCHob/PRiwSKXlP4M1W9b8vY9l/UpsnPuTX1R5cBydsQaMzOFEVzmAAynjqd
mLHrqETZNtKESppOvtar9GwbAzGGbAjBXRjdtu7M+DQuDlp6XTLyAzgm09K0gwF62UAdIySUB1Lx
NUDs8iZL2iL3p5nb2HcNQmZOQpwPMcm+dtVn+EHBBI5TXm11q0JjpxtgLUb+i9JBaUzITMZcaERz
+4sRpc4BqS2E04H57pusbXwxhTl3znSPZhcSOc9zYe28brC/2ZwqWInDjIGj2Hxuprqh52ah1umK
ebhTQWDeQkqREUchFZqUscOOGLavF9Z00sIp3bs5ikp5MsePnAKobUMkHeBXVnYz0Rl1fRvulLBK
QWCTL496F0JtWNcndxrCQBUxlNOhok53PeoZ4aZVQBEBU3KrO1tFSaMRRvxogX8tSYqSmH5FVNw0
ZKfl3jYX6hJGl17Zi8ofsq5dtVqob9TGdfClszhA/FDfJDmJsZYk4EHcCr1H0Xo+Y1dRAFuVRU0Q
XERYOGowOn3PUC/sxepkGetsLPU9utDpHYRR8DWT176kHKg1OCgaakqdXedS00+oQHuBgg7HepkT
qwI6Pj5VloMUvJZHAnwY7Pcra5qYMIxa5NJ6pBhmynXeeM3qCIOq5/YqLfTU74BD+30Py28DC8st
9bT2GjqAe3SzXzZVXUynqHfdx3lAG2+siqTce0tVMCaph9rPsUry21yU1VWjNHbMY1MESqq9JG1e
3xpVaAXVMj5lRgce0YmVQGPuIYi0xQVjQQ2qR0N333RDzdGpaO84aDMXoiuYi4nM+UuqIUudZAQG
hhR5D72S+k5tN5vUQR1ThaR3heO3HoxZj29ygU3LuSBIDOvaQerFwwFs5/fIi9PUKKSabmJWvrCc
CTBdqB6MPqI5k1JRTvoEiOxcNqeoU+fT4qHCRie7O3s2mt2dq3kvYJQnRDFJMrplOtoVQXzVV5lv
soMIIE/qFiqA7tCq9XRUF3wA2jRIu8egMmnD6wki4OVYnJPZkzqklbkyqiE6T22dby0Ij1fYH2CR
DM/7yxIZhzamvVYB4gYa4OYvbhhRrm7afhMtFn3nGK3L3FFndBg7e9U4lbVt4O7Y4NuVu8lQvEui
Ivc0aHUsY31UTiOlDlKoBRFZHcjA6vxbZRr9PrGULoidYYEVRXXIh9thM+bw6HXlUjO1pKq+288/
e10Z/TIy9HNo5v1dn0WcFwN05jC12vcQd/6T7kW0qbymOqgZSuPQ8mW+NiSPauw9ZjW32C7ETqSV
HThx3p+ruao2sDDSgDFr7p2JNusQxgPYVzQiWgwr0W8Eq0UraOdYQj9DW5j4YatCKACn/XqIWINF
J0Lr0KkBNIewcNcU7kmz+jyol8o9GnnY0eFF6ZPhUYlIN1OKLNBB+4uSeLuI+amdbXKWh5mSqgVz
8zpMYXnqOOG0cg3EAQWWwsrLzndDqtpR23PTO5v6w6AowZKQFgHBV4Ny8SSEKRS+VtflL1ulGFPk
rViVCuBuVRQuCNkYrGCBxG2OC6S9JsmmlSKDR7d1j9SFs9UirIR0bKmPnT7RzHJBP9ukj0HBbLaf
uYiFjyliLn0xRfuoRd27cz24onNA8NGodX5kVPGdpYolgBlCHAXVvHVk6TDjzhP478It6TJbvcXE
ipgfQmaYCEW4rdGUbsbUfSojm7lPx04fMUbAytQYmI4V6+ux5tKUBQdT9YZ2l7c6ic6UEp0Iuha4
ZQh5XeBtMWW0FawSXZCBLaM0CMfQpYeLYx3aJPoDOPmD1CPwlwrhx9jpIOSHGeJSdALDUS3LrrJJ
98FjfUtTfbjl3oOtzhvvIcxzlQg9Uu+R1mo2+N1pO88VzNAwViNHvMzPCab2y0IMBgzURNVQAppH
bwDlUsfNNUoU9TZOTZr7uC2m+I2KAKMpfw51I5ClHO6XhWnQVKNeEXYWuJUMfSHUYJJAK0GNodk4
BHnP5JjVTMp6zos8QhTaaJ5LJwUhb+pZ0NDGXyu2oRNcef1elFECX3g2AtBBhQz8Ci3JIumoic+A
0UOr1rZLPbQP6UStKqsN+7YqmM8rmghi9ipHwlwT5DI5eyeIIw9DbOfAhfqDoUh5W4WipqKXN46T
Vn5ZO+a+jIben0Ii7n40mk2vt/12BBF1CpcFzMgk+rsutdVAL/A4Xa6XJzUap/vY0qlb25B9CUWX
DN6EGZHuxY9uWmeHWkUZZzVa3Ze4R59ebTugOLFQ6a5X9l7pmY8UhWZeO7gAN13WtwdjWWioLrGy
S2IpQOAw7bXOzWS+ACCnkN/P5bp0IBpXe41mHWrI9EiN/FZ4zG5ElUWCN7Yz6Ze6rBJUsM7Myg9n
axmy+78P/vwx22rKwaP/DK68G3QyohpuBeHZlyWxkRKwmqMMiysvP9u5+1C6zjczLg6RoWFGu+GT
IUXtw7EZhsAlaRRqZu/J3rQ8DXuX2Z1L6zkxYZqCXnBCP5GJ2x96YyYHb3SKp1JFWxBRzcrPKVbA
5chUSJV1+lmpbePx7wuifzSnxAAPcivE3AasP7/PDTH60kP3WzgXhlU9XEEabxihgIBw6kZw5G1O
dTPU8+0yOdQjmZC9U9w5v4lQSAkMb242LVeZwiMF7yoxQl/GkJS8JlrDApXCuUe2VikKJdCTijpO
l1RoAXv5U9OieExp5RvkHOBHF6i0PpmI+mimzUWVT7M8dPkYaf79yRzKLC6KSPGViwUiRfdyHkcD
Cd6683ZMW/X570v50bClC0ARlSfm7SFJ+P3zSq025mxW+yvDpO7XyijLPXydBv37OrsUE/w/LKu7
mgYxfikWEX/CdPHhRv778W8n/z8DYPWQz8OQ9t6FybpolY/zkZEmQEI0U83kwcg+G9f+Y+CWmyQV
SG2mgFUG3d6NgGmTy8NlZXztuz47jUZM4hI1n4nZaHKX3k+aMSHIbC9Dbdof5C2MkyG3EPXhJVZB
BVM7ynHTVXYnmHuHsXKkCgpBksQe0iD++4Z+/IT/frT8+X9WVJh2Nke50V8Lmoyr1nG/arX2GV/5
R6fUY3IVimjmtr33g9RRX+rQSfEhBOsPSqkwAJTdZYbynWm1T+gYPhgRZBKPypttQyEOu8zvz7O0
OtJgeLRLTAxYO9VXde63S7J8Ntz5nnIFG8vnuKauo0UJcb78Hv9Zt6m0l9A1JNcWgADo5WhgmdTV
vFZShoDK1R9w8+lqWuqbBqDX3zftg/VE+ggGc5O4xdPer6drhSn06FZ0bcW2nIma5/w2raeHku7B
//5JGgx5kkIVE/Oe3YLxMbLhbImu+aytgd4dGwAhScpMBIXGv3/UR1Ya4Tib+Wam7VE8e2db4Oic
qrHVo6thV3G3csqFwHGhhq5XHjrq9PnXgpmwQMkZsGoY8gq8ilBEDR0lMMjS1pmutSBb3falUsce
zZWxp2NTGLu+cMSRvKm95ElaB165UFtEJpLxOiVjQJM55ZYqJ1iGkbE21Wo/WcU/DqVUaYZGTtLc
wVn5nvV2oDSWNBSsrxOKL+eF3/oxmkX4EA/e8Anbwx8fxbn8zyK+pwghiJZyn63yP0z9fnT6DO6Y
JNN24GOQAcB/jv6SjcKp1S5mxodWTm6eGjW8mMpwMfT6kzPxgb3HYvz7Ue+sUxGFdt8pnnIB4bLK
nckPQ6gTPYnUAx3x9/OnfbR0ECNKRWQNOvo/KUGS2GmslueyfyRFjQIotfFus0jN9WQEwSMha/QI
NQBsCKQztCiBRaDv4vKT+23qLOE7h8Bz//tV3j23SZ0M7dXFvbiIpN7ac5LLcVBlXQwpICKG1hnl
WVBXaSg3IubTAlMAc+sptP0bTxXnlKoiEtmaEjSDHZ5NkMMAZyJmf71SY4hXJ44XJh3+UB9BodOV
GazIWztWCuNehY6Ny+TkMcr6aGeJ2NooZqPfNubkvoa1YPJF96INMBXE4tOR2Dzxpo1XN7VfpZTQ
67l0gmZBq6lsTRQHspJhlZy5wb/v1weeyzPYKRWPiRrjews8F2nLtzecS1M19UoAKLJr5xNv8kG4
g06Wxwg/nRqG+eWR+c9Rb1Orm0s4nC612I4VpYSq3i6VAHuyU2kizGhBL5Hr//3BPorff/vUd/F7
2lLEom5lXSAKrffdQLOGGU8B4h6sUq2GCM05aurHDOXv0b0lF9EKept//xYfXT2oAC3T1KiqM93/
+6NX/ayHlRKn16EUx0YZHumjB1ahv3RDiuLOrL7+/fM+CoJg69MJ0GHr9zCYv39gofRo9rhaelXM
CIB7YVoxcx4V4lNaM53bRs9ooNOK6TI0T5oRVDLUkL49wFP6yTf5yLd7MKzgWaUl+IM5MFOLKm8t
6xKC3gfQXFV36UjhoffRu1vRzaRtiRA0OdXfP/gjAwQjAKQzfLZKaev3FYACddLxttE1El5Es7ML
g9SxOthTtE95YP882TA2uAw2srfotr2nWaIJO2ain8gRwbUoyQJzQEN7wTpPhnFDlguzS3J2luYz
ZYs/nYf8XEfSLUDdrL8nVTDDNCrUfkqvbjlfxlHsdYf0yq6Pjend/X05/zQQmkrswnGC+gi6pXcH
ytRKqHEyqtpMYXUra3TLlT2ITwJB68+F1CXJh00dwENi8/1hUYWnNY1mhxcDxfqgBqmwTuIuP7hO
z9xSFHbrYcRQ2iLu6Ru6i74ra3LdKQSSm9cSQF249o0oRnMbjbW71ssv7fhgA/miaGYeu8ocNk5P
q96ejSWoswyyKqvx6BWWIjkPbgtthJvS29BNATCCKZlm7s313KrVdtQTc6eoKeggKHyKEXZud2zT
E1xF58Zyw++xK76XIUCshHnaE5m7R5GxzjZ9MaxN5UlBxH3t9uB3VMXC96lg2RJjSAPck7euDJDK
hbOAx1VN0OeO13yJo1rkDEuFNrDNqvSzinnd/3VbYVSHDZDLSVz9B3kkfXjKlrG9XExrMmnuUcYR
3vT97x8iTexvDlhyaWLYDQ9FRgK3d4Y/rxEUaWn4XBKhVYdElOVzM4PzgM8lO3fe0GzHuEEetsq8
T2LFP62//Gj4/E1H43r+IWlThmrWuUZTXYokJ2Ea/TZz/R6Am4REW4cRGcCYLtJUlp84uz/uiwPd
NuE3qAVoWU3r3X0pG69Py1ZUl8aAR6+votJPkJQO/r6yf9p5SZQn3TZJEUxo70sWYx5zWpo0v6Ar
sy/mcLOozoqRNSwebMJmqVxQC3ioRjhLrG7n0HL85Av8YYIcuNAQTrGQhoCd/72ZNaBK7jqlFpe2
SjV1VXo2o/gT5hg46WIGaPlFLzSvPEboF+sARarjbofMy7m4VgEwVIXmg0YpyPWq2Wv9bO3DSYs/
cb9/bgY6szDqIDlt2bSr3vkCvlNh613U3A5htu0T87at6qe/LwRENvYfro6iET7AQzsKYSNEl393
OaO95CCojPI2jyMfMU+QVu66pIfpOdFJePE+Y5q8QFzGcbojLVJf10rfqsYfzWJerHJ+TZriJDT6
q96Pkj96+E7stIGkJbqJi/YXdfptlYQgDtMnM4n3rS4uegnurQoFhebmpBXJtaWdvvK8CRhC9dPL
6rus81ZtjGBmM+5DAfwrL08JEn3GLIK3LwQxtJaYG1SSnpekX88MN69gr7qLAIhFrb2mZx+wejsk
HwuE99C+KniJAMMVNdWPsq6uhjXdO7F4yhY0sx3QvIz6ZWd1yJ2t3TQliL/6fo6K7WTO963qoTzt
vhDcPprL6FfAEdO49YvW3Iu5C1yddiflhqwKd22lrpW6vOOAv+Yg9K04ztcKWGD0Mb8OevOca0hB
EDtWeXWJgRi2hRaMuQLMU71JmNZbRF35cV5enKz4YibJNXUZIChMRADNihasGNcaIQLU7kdPne6r
sHgAo3ZsdNBX/DpuyLmjkXoYFnNrgiiyx+bZkCxbZoITGXJrrcAkBr/8xqq8m1wBFQSgILBsKPbN
YvkC5PHUjeW9YyjyJ9aJn0wyyb6Zm/E+itMTElu7yDbA74+Po1adEqcFhGyCl086VFSHrynoi9Wi
ue62Tf+PpvPablPdovATMQYdcatuy92O7ewbRuIkIHpH8PTnm0rOxd6Oi+Avq5e5rI1ND9LKmR8u
y7jrq+6dySTO+swNxwxLoUp7P52Z3znUkEP4kdFzuO2W8bkL/Q1z6p/tyPs0E+vW9pmSSo9st6ru
DeoCJjM+eNXlY+mr0zmnrySq3a1H1aTZ00PRUW+Qzb+62tjbVAUm43DTpsM9IF0nt+ieLmW8L+gD
ast2l1IultWkr6P5mbKXnS7N8PO7OApOYzKcIGy3t3eMBE+4lvm18PNoM0zBacUwpAsQBFUF7FKd
EExe0WsW9JSoWfcBacQgqHfghbbrVUkzW5E4+2l1fpzm4Wt261+dF//nU17TRPbnpSn+WDTsJlPw
ayF2NSuxdwnLm7SneqTtzzej7d7XFA17VA10afQWehdCsP7Oci7fhrZXUH+TL5NyypBCc8cc00M7
1TcV4AVBt/psOM6qp8ZtnFos+Wh3OVPCS00Jcj67XS3Ym7NhP44VFVETJ9z6T2Hux1sAV+mmmL7T
+BQAy+7Wez9dYZqsmDjjrmgFL+6qxn8r3OVhPKfPs4dfWDuH1M/H7RSk1Ck2DTAChhFbr1VKaaxF
6YFThf8BiRFX/rofKUDLwzl9DSgjv89wdRjO+mTM5ng0zyENkVNxWw0XUDIoJrGre22yLVDENX08
/G5K79UR5lDbnCw/J+MCPLtfA6VAIiu2yTc2Dw2tvYFG5AQRDRrezmvCLfWt25RuCqal7gQMCBLi
2ommG43Nu+DoecNnElO27Dsnx3vugolFgjvRbu3690ymv6exo6VZF+iJe9LOXUZ3Aw2KYCjYxeqB
f0qWOrC5PS4U+xCfvjS7CzPA66g7abFxMG4DigA8/x3HGVCg8aaHWkURvR+fvPB7Z7lbP0i/2GEV
uVf6oe3dse0DSzGRegaY+eZsk1LeE32hILb+mo35rl8x58bLdkGfvpnlmUQVhaYmAG2Vdb5v/GxX
+AHB13hbgFiRd+4+iT6ph/psk/KIXzs36TGr5mfKFddDfNl39GvyorTC7qFawG5/lZ51v8y/lvx8
u6JcZHKaYz6pU+raAK1Ttb1nI78pKSsGTQWEK/qsiFI6CxhFIy0aafs0Uh5aGX9AlweherVhjxmN
v+eu2fnWsHHgF4LG6jzyu4AuaOaia27C7OmSxaWjMR40k3ugtThw4m992d8XfnSivnPTD8nOsoCW
T6js9yihTPYX3tHStAJiHVA81qf8OE5RX3A6GfuLzLOBVoxn/kMC+TRMGsH4UpXp4YwS8oB4ECwF
yzW7BuS1D7wn8PsmYMq+LH4SAZ7gg5tT2vEGT/U1pWfTp4uIz/QfYH/s8LDJDvLUlARoEAGgGGzs
/h1rfBMHL6DCAuj0rFsdQ8YFgeFlgJUx+ztOxoKU+ku3BY792TOiB8nwZkR6hWCb0a+FzRIDOBB7
8/M4BylAKdah7i0KAqnVMHwRMDCmG6f7ral+jumsc4o2fRRZlzOJ2dt4WHpR/sWwdzYd3/lOvRHN
kAN7ictXYiOMS8qp5aFCNqCXsizbe3T7Nmja99himO7y0zjXSIfM/Zo6xhJ31Ch33fSUJs2Nm2a0
ILzCBnRc7u0M43X5mSY0+M3Oqb4Ep4pMAL2DSxHQ9JJvYroO7L7+gim3zHsfKPUR2o61dib7zm8a
ZigHW3FnMLRrM1vdtvBmlhc3q44PUiy3BKg67y43xufcMG4tAEVw/bbVxaPotgKOh+rBdNpfeVOC
w3hnQVcJz5allgYsoGHutxIrphSCfWyRCgBj2RljJzhJlwAgm6k6akmH8a0hAe7UVP8Mw3pOn2OY
lXsXJ3eOSwN4QLlLchK1MreVsmT2TUNSg6GQU8dOEcOb0fSnYrAOFu3gFh6jo30IRMC7SenRzMb8
KixptNhOITKUVQVLqpWZAfjkZIrC5Gua6Qgv6Vu3j+JuixIe2qMIyVFDSj+qB7wZeTKK0g4cj2Re
Hw8HIoN7i4uliuuLlezH+TGcVBLwYwULaC0GOWuL9ehInMz56jtwd5GeRfirsFTRmd/k/q/AX93o
8f6lOYZMNxj5a2z7jWXFgBGltzariWIacOG4IK+/LE4Dr2srivSjaWed2x+824rffZhKf1XO/p0z
/e7S5OAbQ8p5+ScrXz2z+J5uFGbjUS3zY3atQzw8u6LgBXgTP6W+LqvXJi5wXFM8MwaPpPAx1xZa
1kt06b0JgVAyeGiLacv2X7U5vRRIxkdYZaIv6kyyA8Zb+vnGTts9teu0lzLCay6cG+ec/TVxtdW2
C8Bh+dZQYmknDVU6z1ZDE2UbP16W+KfNblhPbr2IQB3/vpvqXdp/nDE59PY6yJ8KNwS+mGKwsb5N
TZqD+u6kw4HRN41tHAuuUsfhW+k9Q4s2xGDXBuV14N9daVtM21WC47GFpvbG8RhNfLPQnTzbI1Pe
w/NjUhG09sK3NAQEvaLI3jRqwHGs9TmtfpvLB4KFIy/o2TlvirlYu6sfYo8zGkDnBkFZFCETOwGD
xiPAvGwDD/MGYLee5i3TGKhmecm7/JjZR6eYvmk/Hp1WFHH+0V/Wq/kPleenoXJoYqKXYmiYvNcc
GzWSZPnhMhenFL3u0fAbD+F9Q5Pg2XpMBkbIFAnNUdGTx8yZLWA7TzalleUyWtu8i+7ncCAlUHkP
cR/+qUcC5M0Yf9bV9CE9bvTTx7D4UEblvoqPzsz2XhxQIhyuveZQMVb3JqWemzSdHmZogtLHhyK2
TmYQHCxaMQw/2A1ddXTaId2i4AqU87xLV/EDcEmPgxFupjPtECNdvV3pvDTR8OMc0jHSdBkgn2Ct
heH02Ifp+5SPT1Xo7MaiudXbVwVlnDQrUWv44HXLrsJPccIEg8Q50wRAMS+GPX0Dkat6nPhX5BsP
lMa9NElyvU5zwaywWtTxdNSRSff4w/AzuXjf42oG3IgPDmH8VobzY8/gUy/AZVrMMzJoOA5eM6lW
5dls1dRldG9NlT9Dgi9lG9z05vKtm5pxN/qXJ5C4jxJ0K6SC5zt7htdvhzQ/xfXlvh2jjylgnkm4
/KKd7FBZUwDKDI7RUizryZy/J1SmoiaODBUf1mM9g09QPppxf+MOyaHshLdAUWIU7Psyf11N9U9K
Q24prdoXdfIQRc3B6pxnQEC3vpN8dsgrajf2UxMuukJwn4KbzA6/GOvxGONszueEmjv/hmT6oXMj
MJ/oFgit7NRkcL9Jv7xICjMoXzcN8YdppEjo8jtnpG/lWAfyvRVLbzdWkr+OaSM7FXOgH9+tegUU
n20/FFN2krikWfR7lbqvfty8tGX2cD2d+XyiUwvEHwJn3niyFybYm5HzQGEtgEzVZ1bRNG86hz4A
9Kajjnko/LvQIVvMRhfH31fL8mC23i3NruvQbGhiSDblKvzD7K2Th7oGSWnrJv1L6qLlWwvwTaeN
qe6Lv4uUGOq4Y/Tfr0tc3fpFerqUz5Q2kM6ct+653i9I2w68oQaggRBduapWO/GAm/1HWGMjE3fk
Qmp/fo2XZ0QrUW87sbZMDSmGr4aOarh7uCDszxufzKw/+3RQeTsJHAd71gGidHH5fA70WaJgFVPq
8hzQn9G6q3CimSLWGnSu9S6m6X7K6ItC1pQzdVEsR4ISW4rGuo1fnnio5LBUb38vUSJdQoUGGA75
LptXP1LH2gfcrDn691EBAu4wPYRDcEgnMEmwoMwk2DGreU2F3rYDU0uml/5mxgM8043ao5mxIqQc
6fcPIajIxMolFwnWHUWbUPWwWCAKJofQAJ2FcCcyZq0r1Cl5wbuEstGnD/qaASJDnYYWqIdTIKNj
ic5PzJI9RsmXdcHHV6iX1hFTbdT2T0K9bxju85J+StbKqpSWzl/M+F30YFTpK9vHPZBB08SXe+Av
tCNuwSXWIJNosQ3mezOLD5bjx2DSrgMwR1vKY9DwHOgF58iqt5LHbWwTHW7vPXfcDDEwrpcbD6fB
6t8LH9SU8by20TqcNkC7FFnTHQbbFudvLIqQ7kn6tLgQ8MwgCoBeMB8W+zsvvZpcHHZMi9vwI0s+
LcgPw9Zwxp3Z/qqnt7ToNoCO472vbgzQnWpuHCXoht+lecleXf0k9qpDjtzpqu6c+Hxr0Mvs/hGN
1tF/XaemTOIceYuOOjrZf2Zbrqf5x9W073U6ZZBtRhNWs05AZx5YXLic1xwpXQAgpZgbD9Evn7CI
fWZwGnsZHyZWHs6WLDxqigX/t77gE7IDVrRYEV1o73203DWXEhJ+EZuo4WaayMhyfktm0ZI80GcU
0q8J+GKAOw6EeT5oyuea0Q5t/SLOTGPzANm3s8/86XbduJdnWGQADS1mIptBGV7s9urXndP56K7K
XRiZ+zz5PPdMPkMJ28YhpbfGSHJaELgHjk1ms1jNHT4lIvOVu+9TA7QZY9+azf1ET5ElugUqj7/k
IsWnvu+py+e6+JFzIahNMhtgFjbD69gitNMu2Wblwd/zdIsx4GJQSSaRPDHqB/bE/zt8QQcqMOzV
zcpPHyvssTyjMX74BhFxdj4Gqng+sjQHYFqAjmNKm/cM0dcVg8Way0ZyR75dRn6EbEMDbNJMP7fs
DiD9YCgRh3yujuJnJwZvjWc5kOnY/mzG5CCmsdmhPMiO7zm9q6uYBkedkYS9vg8vzVZbT5fX2KVJ
1nGO45k34hVgYOsh4kkJW0hGr6tL4cYyBi29b5oILAJcmlW8OfcfslKwNUG2RlqBfJiYx8nzTshI
PcKbzI1DcIERLdQLv9t2sm+Zn55jF8sXxs8rgvqb79G6xr1zEOIq0XfL/nDh92Dz3ETD5daZ0qeo
fMf/ucca3zREAjwprfFMM7W3Z5nn2jjqVVdaAvZHwJxFcu/gpzKIgAkcuIH9c9sn20ud7q92vP/i
0WxMu8W6RpgXxs9hRbD1wQH9pUMjyShdJDU5/Yq2yRXpTq168pNb/a7DLQIz84eEDUuPsnCThdYh
BVqQsLCu38GtmsP8eQxXILXQpolhBg+35gOmNb4aLMnL6W/ZQz/iCb6k3JHkCn2tJxv7QxJSf6Vb
1lexaAO2NdF4eyLcRe6d3UuP5YA9yKgxAbJzwkpr8v16D/FhjELs7G4I/Jc2jjbIIUm1Cv+spIl7
8j8gark5FDRvkJZjZT3wVMdkAAzqi594NqIIkhnpS54SpIVknv8O3dVGdoiGb0hpHRw74G143Wux
mEvAzw8EA/Yjnl7gAcaTJEEupvHRYchOF4sKbxg2IFK2ucTITbSK5KABsIX5aRrdw+BSnEEYgVWL
B32zu6EKReERewChkOcnjnes6UQgQLfxa4OOaUKY9pHXIH7aCuHOmhD93e8M14NT1MXXE5DQ5l7k
LpUlATLUDvW5P2puu6mxtYnLoxNZtzN86mMcqRG2j2ciOgkekZQKVGg3MV2OKDKedO4TDjD4lJzB
jeYDNtGCzAo2Q5ifru/KmPUcfLIWp5gPPgeeYJ423skJRkCcgp2NMisuL3yUF/MKvQnGcwFsipvs
MGM4ar2iW+Q0MQ1wUfK9AjXNGc8Fb4Uf0aFy7+AVI75q097J6c8NmkQRAv2HmdqvNfJdyv5Ses85
SjzL/GOYB6doNR7P3Z/B7/E6otfRSB5SlHk7gcJ7oQyGkqNL/S0BJMLCcWqt/kZ3ApbQpgkW4vbO
puy745mxHxyiJBwBmdlugdL/lMiZ3OlwdsONg8WywhTKXyiL2UUCszIZrGGBaltedme8w9mnjQr9
AB6zg4ARI8turIUnnvR3q4IY5jA8VMZYr6sCUGh/vjWp8XXJv6RspnLrpz4ZaG5PinVtelfO0sFx
LUOYfhe/6fc0FII7i4r32U4PnMDyqLic4UObDnCQ5o6b4HqY77ljLyypczmqhdgIFxN3/7VEorzu
Nxymw/d7YpAd4m5+rMv8zvavgpBDZ0Iz6L3JnUy+IgL2X3X45bwNjOSQEfZgyu2NnfRPOb5FWRYb
pqdTEN9fNSHXz0k11rKeZdfax2n1aRPQDs9PAGFsaDI6dROkX7Cd/KtCgzmOeVteXjh12chEnDco
Rdl8khRSbSDlnkSatOIe1ahUg/qiTQVYSZJszEYHaFg9v4SHxPxWf5qQY3b0KfXBkJMbcR8ButsM
q5VG2i0lcIrOiap0+cX8ygzK9Rj5oJX62xwb4wJ6h7MCexr7y27D25giNr0YwxD2FJH2YB+vzk8m
08n8rtxGYNJ3nC8mY10He5qpUIR/VmKabL7VyZ/d7BnZQizPt29Lzi4EKFp6tPV//JXkGHH5i7Yg
rSqzXTqrw+LL8Vy5UVk45UCX0bk8IGIa8Est1ojwMPonGF8yv0hzYlMjMTqAm1afTCPdZC5Qw9Fd
y7wfXlUMvNHIKRtYbbWHCqdCrHlhogJPmqfpnrjCxR2eTXOQvYZ6j6EfifWWxv1zAAIIN0WLBrPR
94EiMxCKv9RvTlfdOSbTHIr6xuzfO+zWCjmXxT7JRZQCtlCYhrJUa8IH4VQeI46A4m18OnDedPTG
z8gov1HH8HTxkr3EuiGwf+M9bKgzqV8MYtmQipN1AAlNBz0Ha5Sf2KsfuqeImFOYf8lDQujXhJBk
9s31eV/6oGphUljkNNC5B5ljlCXuVvgOEvHsRZF7gtKO5b8gjcyVtdMme1p0mLBRZv2uIvCpoCWF
RbwypmunSLp7RZx19KyS+0uTzxIjScZpieeDZc1+MXW2qXuRoEVvl9Ad3Gkny70sPhNqEinidEE9
GP78Hy//gBpcfGNH8SkzMH7ygan9WUx/zN469iu4GBKHrmWPyMXKo+j1aobHwFzT8IYPmBXFwQUy
WT6SjJy6e5VFb2rMBrrrKmJQ4uAT7QacdxYngqOWV7G/o6wF8dkcM966NuZ9Z/+Q6cB5KwAto2DV
Jy8BLJlZ4R78nY3rv3v+/ULaThQjmx27LgGvvmGyRMUWG6of5gG4VvOBsKeYa3GfsbcKdadaP7lE
DkG2IOwo60o2LRaszblWqyd+jffRVWcZf5yOa9+DRkiXKzAPVHbh+7YDPvRPbX9JSKvkxToF1XRk
V1qULC6TXiTFRY0MoxmgdO5HncRtisHJMfFCsX+Lidw5EcbI6mrLKOaaWu8wHSLtjB03ZtUB1SfH
i41cvX3Mk/5Mkxt0tuTBzu013gM3lQxOHdyKxRQjngfvkGH/oC6RHn3jHtOIZUR4V7jzeh/cJ3Lp
4j/tsDpZqXsnJ0K6C3+Gar4D9ATCzra7mkux8hrYovKUoV85kn59fo6TnsGhzXo4v7tghpSgSWmR
4bzIFpAVyjNh7pEOR4kMSA4DJGVMgK4fDUGD78ac3HsmLB0HTlxKb3AnuQdWRANx7SOZ/hud1foM
CSn+6w/beHzzafFFxIVAW3DJ3Fg3+Hf0H24rJktArldjwFztOHdjfk5RJ9lIdUCVvHWO9zSR+V4x
g1fLsvBgGlnXWIgxQtsDU7Q0/sgb1C6dPj90WfAgc0Lmq6b1LowxGS/BziFkLVKWO+j1e2w2cgWs
ymA6DH2Pe6OpbwOSEbLIoSPm02xNCMkKgBXPX7Iku6/q74VTgRsJDloUHmqmqvkLJnMN8BA6h79S
IYDOqhqFqYSXRT9ma7QPSW4pBsIRS8mWsbcbHOsGAzKvP3JaMeeQWTjMWSH8I3EE0zFMcOc6+Yke
xNsM0Be8+t3VK8CuMItmK8aB6fTjYGludNv0kO6IRNQ4CQbo1kolij8IQoNwvWvpdiHSvLozi/Ix
d8naYiZcKCa4+KD0cl618SWpYpSER4BCzs0O1IZvMzlORcGQNPLl+UKlsmrJUM9QBCoc7rNa7yjn
M5twPEmAxhNpnsDeXLg5Kj73/lK+j2y4NOLDQNgKcxbLleUm7h9Rt1aON2fikzq+hrX8Nn0Aojvi
hagyK8N+4r7/ka5DuBHSKnoCM7ilgE7ze5lB6OCoZ2ynbGXAxrYKcvNUiLOcX3Mw0PgXbHK23vv0
kfJiPi39xU9RcSyIfwxAI80diGjAjflYVE1FozapRUwWKMgjVldjVIiPosnZy7C7RpEsEJCw7Pu9
jF3iKPYZDzWojrLCzSHbZR4GcfooCuVR/N2cMnbi6lY35A2kJ6TGYQx9q8dKIcHZ/CSQrY8XJYed
j8hSZ+EoJsW1eFTVvfJG0BwBgJkgbAL7yg4N695KD0P+YvQVzgTVTf19T/1L4KIr8WSorsCu/bf5
OitPHoAQASxpaLoJEVCMlIJM19SqXDYnBtNP6A/foDDjjVtnAYg69Br/V9CEZ8JO3KxUJiKcjiBw
Oahw4xJENJyPhckn0zYbkNUcPG6XLhFJb4wvbunvTc5ARo+OHGV2jcmwnwG+hyExXPR4flcEZMPD
G5lnYHvjH8vaQRK3GIcoBZnfSdhuluqRpeN3+6Rihh8ekg/rAluYA5KToYw0a1j5+D1gY2BHQNkx
NSkNgj5o3jLOKAwAiK0/FJIZfgxu+OjQ0D2Wn2TRhyvFQP2SmnyvFMXVh8K9wvTCsr+V4eDCZhCk
O34vqAtQHGOJH1gEh1KX3SGuPnr0WPZS+OTkqi8ajdcTUkoHFLB56JJgkL4wnkrXJTNahqcT38Wx
u1lZIwDC15QgZCGqtIPLESl7fa/9xvRVwTMeecDZCY8D5qxk/mWwd3IE8mpFd++yKdphJwMu5nec
dW9Hd4RHlNeUNlspWJEaR/YhPxJJJlEfzvk9a5dNQZzFzHdlTtAAdBdkeBOChhG+NpAkwkw6Ciec
8k4JJ6lmPsGKIuEGnctbbsowDqJH0S+3XK6eMCzi5b8Vgl3miQKayfAsL9me7sUwkgwKdyBPmtAE
MM5de6YyVhCd9DilrXxjLpcDhzb5AbLPuLoPWBL8iRSKeK4am005/fE9IuMTKBvg7Ug5oCti4i4a
s62QBmiLfP4Z6doSoGOckKxoOJEvnAksAHdBeRYP1AHxne4FGua3/PwfwYnalTjlW6gygOFcq5P5
x9+7V+deTqkspDwAnwbC4R5Zq+vXWyCa/j5Iy+HBSuTxXo/2avYnQw7jWosTCbgRKEEgmzrL4ZKQ
bEGr+cH7RBXZkL0wEXuTUjAA5V5wx8Q0Jtn8mhAFVAyv8J4hSeh7e/cd/+4vi7OKENPPDJ+7hIJB
82i65SEkb5mW4PaRRv1nwzuts/Yz7JX+nR60nahYITcRLcuUEskeKBmEn2Zr2UxUktRQCucqhuSw
ZAno6DgUBboQ5rLLpGUwmYmEwJZyqha0Es/DtETCCULNQv/ZtOfzQxlXhBtF5agJ3eJV2BB3G+03
KJFnSqayy4T6tnG+TS/nmywg12wYACX9RoHxFK/Gp4eMGlrw/skwUjgPo//hkJrDLyZEAin+zkas
B0DEOCCWyEJlc9GydWgrxCX8sxQMzisBrYMVuDC5hhGhgzSeb+W/9+kJO+dAJAp+aMieiQPZ/egT
F0KbwGtnG4Ai0i/obwZbQjw6QF9SfLRXW+lO8eVVr8ju11OpYF8boUPK0O++c+pyLnIsusR6b3BY
FwSGAgIwnWKbPmfPjmjN2uqSkxVwVziY8s0lgsKeO0W3UY6FhmXIC1JNtyI1iCFQXZiBQWHRak6I
DAx7XheTp8oXAk54cEtV3C1AayfYx+Ze9xREb2Z9rz5H1BvqcS33EF2DEHeRHmwVw5P/I4dM66cJ
5gRvV+hY9jzOqk1thqRbSQkI3g/v4yjikLtMVjs77J9c27ihXomfIiD0LKhPZTJG8Sp1zdOgATmM
Mi5YUFpMm6lfMKWHY2GfgVJ/FgWsiju+cAEAXSocKfkYDTgZHDKBOGW7Mbexl2Ffjp+yBR07f8in
uJHQZoAQh61Hgd0r5a+PhGSwYD1FkxTqxA5hWgyOGkOcr7JLht01Lm6IDC/5k5jkaoSW56NMIIq5
1jI3MezWIjJorqWQjShCgEz7S71sEWq8iiMOAX6KnMdlBp+bqKOcUDbv+/AehyqV1V8Y0kqs32ae
Rv8hssMIrJubPDl0ANjJ8ZGs1O8Vem57/8RiuU5JIJotawtEX5OxKwD2yEhFPiFHFHORPI9AbgY4
5tFtohulnrET2JlkAQalgpEB6kU5najCiDEfkL8DCQEOHOFfEivQMtEyBN0U5YJMqn9WONsMZiIO
cHzzN1kEH+EqsSxEQ0ndIG8xS5fqhKv44oueBVzzXvVDF7+/4xEiTb5M5R3EzXVP1jd5IcMPNogp
qlCjiPWfiv+7cXmPsk9cTB1AAo+KPLMv5A4f0glDQwy2POjv/pKD56BScnt/9f/pdpKmgUq0YMx5
AnE6YWkIqiXgqpr6jbP5JZ9OwQX5aHIHL8R02ZNCYOieC6D5XDhOGslhQKBUaMYF6gnMAYKQBn9W
kJJSlfK8gPaIBGE3LIhjVm1Mep/Qks4D2ZXMgDJxt2xcVih8I6+AIANXySr/nZ1yKYod1b55KtNP
eSzhQgkzHC8xK+tRJgefZgl8jP/zOsVs2CIXvpGswgjkCymwwS+30iAJb5L1q8rH9zlProzDmtBB
wOFfI5OwLMKbZ0m+z8FbChoXP4D6kRN8UPeCsq29jWWEz3FKhaX/viKDXCkZPgM/em9SFRIipcTz
Jeh6qZWLVxUZIwoywwhAx10ZgoPhfbEt+HDm4ZCRiOvDEFqSzDIboQX+hDBxZskU/OcjSHMzSUJi
TZcpvtNFQRGSXn9XL57U+1mx4gdOh7kqvxCqHmm6MbBz3LE+UidzjdT9/bj0GCDnffULgabj9O/Z
K/8Q94CWdosEivxo47c/yD+33o3IRhcGB8AIxN2PLsCu5CSuRT7Ervi4GB+oGUa28ZvxxQOnkaez
dh6GCZaqUAmmmhab3r10H4TWabAdJO/B6ZpHVVyZ5+Xpms4I+seyZ9IKNXqxM35IhfWMp4Py/gpI
LVOaRQyFI0feUUVGc1Yd0fwSNwpGcQguQWVlwSBIRZBmFDL28VWq0tydEuePiO/xmX4AeAqfnTQE
D0t7b09NDFLxt7znLKhBovyQ4QpPy1sfLs47JnaYp7e8hYNBQPF/E1+aeGzcA2jYf/hIEsSA2EZE
QjgUSEHsOazq7GGYHzlu1i+Ghnlk82vBWMKEjZFYMmxhFP6Ie+Y3iGNltBqgT7HleNlom4+AWeni
lQAI2R//jM3Ljcx3Z3XBjB0f5Cexe4XUZOuyHol5iT3EGjairDWogX85wKk7mI8cQZgmd0MkwLSj
aiV4O+NdD8HKva/sGIAL40ZSTwEG3njNrXmnvzrLoz4CFQoQFXWqRPdQdArst0yHIOq6jKA7opgU
h0wKrDiUQkhZ6XJYouopj7vDsoRrDyA+2RZif8WPZU7Z2EiYNTvxE1dBjFa3rIis90zNCV4XB46U
TocbUUHFCAQo0mVAorqTtQR+SWINhwiwl3WSjCS7HxUb8LCFl5aQEdkh6KscAW1Mj4i/zGLsEMGV
/zuQzjDdev8qMcSB4SOHKfUv/14sz2nJcvzHvkwTeGnIM0Bv4ln+doWwijBJ8MYbZ7VVUk8Km7Jj
XexQ5qdwld4HeXGMq3i9ELDogx6Ys5n4PcC1EN85uWWnYByd4tI45cPXAhgVr+UdojJ5MAQY4DU5
vnLb/pm1K4o+hjO5PIzhvBoflzq7G0rvN+OkPxubipVLftv5zkEeAicokgyD+T/6rw5Za+0VLvKo
OPCpl1QyxSXcnwS/5BxIUEEeoOIhF7oH1RPp06vZ+B2l5kk8j+u6WoB3x84jN1CZydXo6ECfIfgQ
HRUevVrQezk62iYb4jIlTWRWM0jHAT1Se+N6bPICStH2dIYxRQHIyEd4JSCvW3u/JXE8IoPSaRbh
Z6HYRzYDVldv+J66HhIkCmxkxk++I5fRId0Nv5dlx5XStPVQ2TTTtD9Tk5kdJpXRFLaxeBkFsGFA
yQWePXfJByScdaDIODTcjN5SiF0huOvDyCDD1tLcMd0zLGXHOcEu+sg1mGndyNLhj3kwqgwPRkK9
cYZfYgJ9ENWVYKrL3JHS4U+r9FdJXRyMzHIRoK8hxqxqrlgOiQg+f3WQ+PpXroseUcv8MW2u1JrJ
+fzByOsbTtzB13FsRsG6nB+mtV6OICPulWJNSN9Qtx3VxJqvByzh8tfTZR9aUjO9KQOOnQ1NSjqx
7dbZDNjM8fmLnymcaTfTrSo5FMNEQkg1U4GEgYx8gE5YGG3GW9VFyEFQol+uOBSsoCn3bWHNX+WM
6W6HLtww5mhH5uXiu+/9TDGa8+VQpSGCNDJ7j7qaolfUN7kvxPi1mk1ngTKQJyRZ0zXbiaybwnsi
EUUXmiA/dkSyxCU+aVSLEvY6xN/7GuZWQT1M6gtTj4cvE3bj6UZ49ahiC0cXNEbuT6Ke83G99E6F
Qiz8Ks+5an7KE+gfoCvnGvdD8EunXOjkneiC4ASVhrwYjAagSpenK1InqpAvQSifp2fmNS9QZi9V
Bdqg8cUGlPrg2fzhuQf2uP7NW2TI6NXkp+UVKifJmdt9cAePXOwPe0WMZfqUxaZAuyIoc/+k6zQb
ZjJLcKys6WB42E4jDWd0utW3stF5ihncmO3MWh1mtmKR8+6aUiWnH1XSlEDiirtKPoKvstM96/BE
kX/tR66mKW7/JbBE//I4+KTCUzSgyx+9HiK9UsrkKocatdNW/L6EINBfvVF2y6L7a5xMwbQWoNwL
E7tRLTwqu/xUkQWUH6/GV5ekmmJvOkpomXnWGFioaT4tbm79YR+FD7IKemp9lLbExJTWLA1C3XAf
nEzLddiXB/gA+h57CmOIaZiLv5W0RejyCR4nt3Wwo/9Uo9U5hIOxw0tVSbQBeNIYBot1xE82mAou
3RuNLySW+DX2tj6SBf0hRQHoJLRluJ5kOUfOn1QEwC4VMAOL/KiaQAs0I4WksJ8+wLnIGdWOpBob
80FClsNUbWH7I8hKqXwWcW1vQDrz9DA3NqPj3nHdyryll/+K82GV/LoY4UER8wHExTx+5fU8p6Db
Tzae1CQmJQ8LCKzyxbe8dX0BItL/WeXlk4elCAQ9iNF3KDTEiw396hHQ5L8l6TF/H6GcLcAFwC/l
jIvFqPXfK07dVuhNM3kjGoRuXJuNcx7AKVCEUgCOajxwZDyTUC3ipSMWENIEg6BFjOgd4vOroGEs
NcUsMnlFVjiDNHSQpkk3MhVohLAegad9ni/9q0ObADgocL6cNttfPoOiv2vb8CFymVmUxeQOqVdc
DfkTmf+nJQAfPZ8NYno0wY29/1/WwblOnb7a5+gjILwlz+TiTvdSnJUT3rjz8kmx014iL2Vy32Wi
D7OiW88LJ8aZnW+qPOW57T6Pplc3mx+bZp7WNTEuVQc0F/MZf93GkPRee1zaVQHMEkfmMp8PwGNG
6Lr+tuL5RTgc6m71Mw+yjybLP2vq3YwRFD/r8j2yojfbYChfkaMOHbN7dMrlaI7mwwgq/vrCOBUm
H2X/URVAg0EL+GMLHuduqpCO2SrZUW10g82qQJVyZlxB1xfPMJPV/rqY45079zldVt6pa84HnILL
jFjr52HPiERQExtnV1OhNo7v0VmSK/0JMfPpKLUfpQ6vCFWXl963qERdIUhw2gggwbW0kB0uBeNN
QAqQk2NkpYnzkBxzOW8MiuTWVyZ9qGYc3Eym+zQCyHdV1rjAiiYq/pNGOGyEfpYPhIeJcF8KarwY
XVTZfxqjvpV7uJromiuII5+N1QtpsMmbnlf1/D10MT1MytYuzPss288zXRutPb6SN9W99SS0cXAm
+s784vyDwP5q8r5nlU0Yk5YJojfjQOnCTCck0odza70qOEgvIWWU2m0YRqrNGihUWHZpQmDCk7c4
oYcS3h7n9lb7VFbwPFnfxSHdZGA7/pEDXxBjirMfHT1tRadKbPQ7kpfrusVS8Lr2lgmW5OlPiuFS
kP/mnEPMLrpD8Qpj2oAr51uxjCf4T2ViFEhBC8tzQ3uzLHbZEopNSXI1F+9Yqb0TXjOnUWGOJFv2
ym+O7fmlIC9aYZZMKzM/YfcsVnBn2+kfv+xuAqv+ocLkBQghooTZLqWbtsHyWhXUQQX+V6zKQvAn
VF8bDbnxhmTKuOQxSb4ZZ5+6NmZ1IuWUBurT4JYSeLnmEpR+7oCkaNT7gqpB1WkMNRVZLK6o53uW
CrD2DSD2a5tIHN+qqE0xMwXpVXXBxhkeBxIBcdp6lxhpQiMiLfzmyFBjhioST5K2xO7RnWXkTdSy
pkIZuaOoZlaqnLsYUO0houaJjMh0mU8MDnromQDQ5h7Lcl+z5vJkEltVCE9mnXzYhbyoxJ1BSwiC
CQ0JYvWxpyagYRCr4jIIWzFCQEULWTlzYoAAdic0p4yshB3p+J5waLiMt2wQvEf5nGADnfqcqg50
so9FPHXNhxlNW0WYgqX4ZVsgZS95+fN/LJ3XVuTYEkS/SGvJm1fKO6CAwr1o0XQj73Xkvv7uZO7L
MN0NhXRsZmRkhO+Gg9Bv4HUcI27l/5dSKjvYSDmQW4hg2GAzyXxRPvG89jUfaQlXVAi2aJncpcNT
DbmHq3bb4n7NLqMUMUBCi43+yV3GtdRrw95dhy7SuFFI8D6XbsJ++HUX596gELRuIBIJbJUsocCY
drIKh3otzCpZhLP0xtKjzxDxRP1QfwuEJQMnX2VSEWh8kHt4tBOWKYhcX33Bydx3bXwi0WPF7luU
rYmOyOyEp+D3qDR4ZdLLNlNddHM9/6jodWQw8KXf2F31wkDq2B/7vfrRMLhKmLipGbZQvgSDVyG7
XAVPjPqCHjHkzDInhwj3C8fpmq8I/R6oH8sY8DscmBoCZnXFUVBs+R24wr8ZVXn22/Cf3RRrr8Ag
AWr1QQIWWZRh69BuEO5Hlljs7oVswCcJf5cv8if5Lfpy4Iv8SUY6K9TTYk1SE2ZtynDIJUwEwk/I
7PNFbw19XRrO7vfXFOZmHl8ih5XEg5Jp5kFL00mtjnZqr5RRH3hBHdqBA3uGj5R+UOQ/Dl2IiQ29
qlDbTl1qbyvniFSA4NZ1Xz4moTrgW/EkcGbozyf5CU2nV310B1oz/3L62727k6UaLpfI6377LeWn
wIJ20ouQFrDnklleUfKhrNZhUFWvQj6SoRmQVzlaUSeTFIfu3gIJ4YhFkmr9X+gkL4fnyO9u0Ht6
VQuAHIbC1oW6Hl+ykXZQsguINfQquxFnp4w0Q6QSopJYfbMS/j/iLj6loA4yphYXXH1PHCGhh7Az
ZE5dDC1aDK9TaNf4ByVOjFbt0j9zsm/loGcK4JSupVdeiCpp3T11DTYfnjM+jlB1JHmEp8ODCxY/
UqkpquUi61u2Hk9tDN7V6eoLrWcXqV7KCsqnemNn3VbDCJ4LxiSZctWmdtw3zQfkr4dDhJHhtmqz
UzigM02BJWEsu+7Qc6Y7sGPkPqKIxOnmeCieEwRJ8UnuM/+dx5GLR6faLqEj922BfqxWDm+OO+0g
MW6sid/WBZvIUQ+SrIQ18D1wsz9psNqQuXfjrUwCj88K6h0clekF5tMhf8qaJJ1kmiWT5LE4SoX1
IkAffxpUJmuaH+N0ZlSEjkjgS1kQ6xiwCWFmEwcNTfFLy7LxaurAqdAGe5YofSQF/T0k9Puy+yF0
51z1G+9TQrD/ppFsxtI0wROhcy0ccuBw0N54einQmkWCifkomA2Pq1fpAw/DH8IMAW3MXX+xa0O3
dRL5Q8D8e8vWzuAcDzTWq5HyQbTJOje809OLFFhYYpnbbbqaogr7jAGRv5U5JNBnNDq3+u17HZvG
k5SYR5FXz9zfXCNJl01AMTzB35FB093wm2uLJ0ra+Uk6Jo0uOCR1MWFu0cHqK+kXhFgMJOoYEq+P
jFI1Yp/C0m65KUSyq0z9A7nC/88Ux4k+Jv2N92I0bMR2yByYBWmHAEZv6u+BHw1ri4E1rl0TQgLH
MC/4LrGaaBX4IccTP8wcys6UMjZzRhr2X+QCGBySwAH7pW7xZbNlpJIq4ytHeymdwqB1GW67RYp+
rbmHKFtHCVad7xDxWXhjXQHfLd2xMcRxDmSupj2FKkWXPU8ETLIJlppMyYQDmObeFa5y5sWvKvO6
Y1CqE9eGC8LBW0nLpqSTQpwVOnhSQMcIEkY9oG22riPY5QG+K6P1VEf1IxewbgzvVm7QrFCTGg7l
C2YOUItG7BMjCFRJ8rdGnAKO10hGqCUbWih5WAcDMVoYtINX1dyJY1ST62g50SC3XmU7rN8ZB0qa
PcFLkMaoLXsr2bvNgaA1mrbPew23anQ9ZJ+iyX6KClwjux84WNc49w7M+6vL6SZbArX2U88kC1Rr
jMFZKgZ2AejSDtUhsruj8gLqcJV1jLDD8BPjOyp4tyVEXMV67HoElJLeAaiLAkoxqW8cy9G5+MDr
czxXL9jcwH9Lxj+ymVtngjoWpcNFHlmkdhxSTJrq6KhmYZazhaxkRFZZhLjw5GaTrHt7uSCSQxuS
H0z0w1u3pkIsO7JGoBbI7r2urniGbOwZ99wxiv+liA5+AUc6ezuECoy/y5oyEtyI0D22VIqczvh0
uSUkcTbNRNuhs92vjAnoZmmmC7K/DwJqjTm+hGnCDRq5wbgKWrEkWCCKEptMS/iM1/CPUt42QVSK
gxjJ0Hk3TdpfFVTencdRLT/hcU3iTLGlaEFNrNARLiqdV8fsnmYdU4OeJqaVEWB+gfPmWPgQnPX8
xdL8A6kYRB8gqjTOMPKrqJjqEZ1UY/CTmvX5FydnV/lTts1KE1b6AOu92Y+0ryIAiLOB5gdkTvFR
XzAuSrDja0psouf4GuHAsarj4TmIOXpKx9ySzO/QaYfrbUYZcPl8iTMdGoeR3UoO7dkptjaMu3Sw
2YsEyhd6Sw99m1qrJPFopKfmCmzPmUyHvAATXQPq4gFScfqhY3rXZEMAPg7xnSow6hQErhC3G1R6
iAd0mphAtn/RNAnsZy5rQGgJ5txBAVoH3rnpKUhntjQLJHxM7ZpvnF/Cn5KfaPEzSIZ56w3mvVT3
KBmqMNouUFDklNBpuxf6uPDOPAJzAfVR/UVxcyvAmMKAww0Ovu+vRUNE2c1bmyIHBC1GI17nV6ad
gdu3y3k+0OzG2ZPR9UtnkJymSOidJN0xremRokIbVudFGBvNL5gu7OPF3Sq6OEDCDJwRusXAl3P4
DfxKx9lJYVOfvHNaqPUCJCe8/24MfqNWwcelno6VBHNBcyBTAPma6Lg8K/JUYiCyGAbiF+pzNRl6
Ae7lC4GJXX+08DWzaQYegmpPMgnkubLraA/oNMHOl6IV7xCGhBLIlMN3Z2zxleCdwwXjr8HEG7d2
rl16qvgnYcsG5avdGRsocjVUwo5AgEfgzC0d6C4oBRokmHy6HUxY/wA7SxEs+ZOQ1ggySnSYwqNN
6ugTE2MpZrBCau4xxowjX/JqAaUkC1posLT+C8YQRNqCs24jkF6wW37bL5oNE0elm6qxLqnInaSw
gP7jHglTmCJjKDSf+Ep0EpLq5Ey1QbYkPF5ZQ6QP5Lw/QuGRO1VWLa2pyTfYUIwJCCFmAAbh8q4C
o3ju8DeG0GHYOu918bzhH+HTSZJGuexR71u5XABuOO3kUuLCENC6JGZbsgLhFt5dsgtJUtkt5Lda
VDxmWnWM5xYfIk6RTH2HuOm5dK/wLHJU8o2QlvgDI1wbSELEGnk9zRic81R9m2p8HuD/dj8SXUoK
LCmu7DLB93iCPB1/MQDyNqnnzstyWVwID/O8qWP7gb/KgnIf5wq1JbcB1SVyUbN2CqJIunHfMI44
Zo65DlrrUxSxt75Sp7kwX1tb4b6DX52L3IAevaR69Idj+VVwiL5TaxxjcZYxscxKNCvaOnTxry3O
t0Fv3hJz/nTYMx3MRWT42f36D/cZpHn3d+10At6Ohvncc1DjFHML+/6oouRSFfRwy3NrXX5LsvFq
eDTqGmV5H6lWPfWdd4IB9sreQY+oKz68HDdIz0LZMvkrcd6Q9I9eWNBpFJq7MU+2WgigjxZ45HQ/
8VQh3jaMPDEHRuclOsYdzcGxsPVBQvFRCGBdQZu0a7KaamQgzMrhSgcVMekXJ3K9TH74joR5cZc0
014CEs1EpqU2zO1kYSMYe2Xfw1XRHzjP/VsmG5Jsa6461oDvZrsBwOQJq6DXVEPbDPFU/Q67Im/T
SwnBX55IN9HzgcbrZ8Y/r0P0q4ocWK0876yl9h3+CGev9Ip1mbEMej8DN9C4fiy0SHw4SYt5L+fu
nA7r2neOuA2srLZ5Rrni7RcSxNDLWlyaMgqI6fP84rlJd+dpGvaJi8mBLzpvKUeYdR6bahc76Rbh
EvsuduYJURh7OoZjoR9HDl4AVeitVMBtMz0MtKytLDyWqjriSSvY3nrI7sbXsi8jOi/8auODTVQW
le1eRYgqBTu3045mZp79oLpUXf5ukh43nkvjs4NnvOEcgLlWqIQ/tpkPiFxMMF67S6zsg3wtqx54
kkzXD89+NZ2svgxW5ljSqAQKPEyQXc3wOAVw9xPrkLGN2xJtC5dMl4h1QGWlJsp1c2qN3BoLqIfK
3ROilntvbqiRq+E29zNwjb93AJzo2774fvTmDjrCOW1TbKy02YVe/Jca631rhIeu7M+zt+wNy6To
FWyWvj3GvWKcIgxwlnsN2JkA5QET+X0XmwN8EQ02Wsuh66FQbM2nwkWnyDGeI988eYi/xX7TbLoY
0Rp7wEfLx7JHTmWZyDiAV65jNMW5M4MiaH8qKld2C61T2dMh7pbtBEavsa0MihVY8F5C9OZ6UoiC
9mjqZbSpAENXCk82xL892uw7O7ouQ3ir8zM8zq4AN/BIF632CUT50tiKOsBwSPKKWhTyLxgBqaNj
Ok+k20aE7aGNbY7VXPA1/DZ01uowNifMDOkTjNVnFze4EdHQS1hl13A02rhGIDI8GOnDIAlJE+7b
aFotUf8O47C6G5gNY4avOeT4JnfzMcAxRxvze8dNf7jYqarSEiuFGSPXdwVtbno1n0NjwUu+L/+1
Y7TsQkbKK1KBBsKbss1mbdp0tVox/vQNvkvloP5lxfAoS7OesmtQu9GnsKClUDVRY11lSfNs1AmH
DqzL3vxGP+uYhukOGT9aOV0CVdIvWUT5lBj7wqV/q4t0mwve+KcK/dZw+Vsqf1kocPaV/9JxcCYh
iho9HapitFTX4DJmkZ1w3HuJ8LgRIFFyMMOCjQPdVEIzlLzxgqbEOyebucDvXvXUzHFq1wyFByse
ehLx5JrVrevIeBfgH6sCXANjd1iZVv531K18K7+7GIxoVVquvBk2uSavFiaQ60doBZWXm6tORcNb
3dI1a/UF8hJFtx8852y4FfxEz263boWIdgZO3IBiBQRfQMrosy2W2sVZ3W2U65zkeM0W91FqTb+T
S30Gpa9VPrYwT0iqnDA/Tli/bNokjLcBmENot0eFct3GItW/m0yUfOZ+v9iec5oGZEe8OfyWXMKf
cmMTdqbaVuZwi3AtRuYb2lurARiOTEg12tw7QAbxjGvtGB0GMlN7QfJlGr8T5T9WFZzbNivBbTHS
WcmVUun+Raa91R2a7sO3JFv+IP7KEh7mfeJncICUO66SwaAbrDF7CCbh8jdscQqXGqUyi5vs+tEr
H8mdUH4Y/IfAM4JNYKmfdK4ahEPM0aOoj8lhgmziP4nlXNOfDgVOW4hQpicnabZ+PxyGQaDLngnE
hRrm59Sx1XBuAQ4H+DA9Cn3JrdYrohVwwI2Z90BSXRtM+irQwtnZ+95goCjZ2o0UIjHhwfuxiR68
BQ2VnAtJb90DVXQwDkZ322rdNnB9iKi+gfXf3JvrLC1ufesXaxIsWQrbRONDFl8lfxzT0j7AIfV2
g/1riiyCT/MOx1dj+FArwOHaBiFezKmZ0IFOCX4ny25XcjjpvPJISdibY//Onrl4EZYCumqSlykO
hFUw3cWJdZ+3w9UYMJBr60d6fm5auKynCJ3qZnhtlAVt1drETqndaQhxraIh/RelQORSDi9oxHuv
uh+448gub3sYSNSzZ6q0HAJ3Bu3KSZd9uR4CQkSv2ehDQaUbQMsSqSaxOkvpPem8FGkBqGcmmz7t
rB+j5pYmJKsK5CNU/AwlRl4mT255CiigyvgumsBCRsmSbLVVDmWoskKYyDwkRXPRIrxOYutIdevB
DdHNQpaJ1sS4gn1kIPgdvI1jdY/ZIIR0iDGOtV/86pi2cOU1dxWytasQ2IHIvmKBUpe9OoHGvke6
kMewCIfrVj/iN7KKUTYpVRM/9Jpt3crOgpOdTNsmt2jERdIzaCudPvxt16otX5aRuoyMdUbhsS2r
VeE3yXaofGw+cyPaoN/60uIA/dwF8Ok70I7Op0qq1TO6D6O9MVIr3rjaJWxz8heipNY+dKh+5tZz
ZmWcohQNG1L/HImwaXzmO1AFp//eguVVPk7Gu7uob56jwjKWTbSyE/XgMpR08RQPhgEQpWfInFg4
xoSbukY334Ue3pC0R9a3Zz1WsbGa6/qx6IJdCR+a+SzNjHyTo3Ew87OjkfmQm5jdY17PuyIgBy3f
B36Ts7x1+HHBX0D5RjHL3mVBVdRtcQJAg7KwjX054g+KVSErYFcpc7d0KFlpCA6myDQuxapun5Yi
3XuSf8yXJiCS9tAY2471t7w8XybnPkj1hx474BAD6GxEcwVoqifnLJzXQB/3qZOffK2k96DAK9XR
xfDd/jc3xJC4J0ecifiqniwMGFXlrVrjNnFSdU57noOZwy3eRu6w0ehnjTQDnRuEds3llFjLFuMb
TGnmO6fucbUUGVjUBa19lhymoT1m3QxOUn93QWJvdK3aUM58DDp3x+H8OzQ8YQvdSXRCG4OTOofD
q91qLnUneQyL8Tl19311cVp70xMKGhlmdpF0S813CgA9HgmPwG24BWFkueugNlgBODH7+F6HtXfT
B43yRvpXwdkb9PJaG81WIdF3l1tPczjhL6i8v3lF/dMjntORdCPE99Ayd/BJDXlfnR4sbtu7JoxW
c4ManbmxOdFNytGyTvpl3jEptUjMx5QWcDQvFRuwV284om9rM0VaFo9LRf7urkABifkXGlsyxF6h
I6NWjtZsa3ybgyQ2n4VP0BIUQDixvauH9kbQ/UnWQ1fesskwtA3ClzL10DUsv6IhAnIVsch2xZrU
gmG7hDl7nqJKiswyiLdWoReBtt7kcdY++4CY2HMMDb1DFDYY1iaLd30PjuNaD3k9lSykrt6HKRX8
3rhSkfic5jHf4H7x3kuY5pXOKdZorFtCOqGj65TFNHl7YOPcWWZ1sGP7WqTZR+V5mwxBP8cajxh9
bLrSflzGclcrvOzxncyc4DiG2YuJYfzcJqtsroGWm03rEWBU+nPc67uo7g65IbTIYecodcn06Ak/
447GfpNy8JBE28y3WOQiStGQicJQnLhiOlC2DrUlTTeoCc1rM00zOHPwNbz2sOj+qfANpM5ocqOs
x7KlQZw8fjXF5SFv5rMV2gXZ70Kr8Pjmx/4WW8SDk8FOElUdZNq1fQv+65PGYtULjNN0p4gulT7w
nV1tuG/1jNANgvubYNAvPWW7TTQ230XjVlujxG/Byu7HyCTPznZdEsEqVRWFUuBIs4B+lw5LcOeB
gytmiZavteW27xOAGarbX3PTomWgr1HofIua4tpFxrhyBrpgbZ6vb/ap63wj7Pxl81aU5jep0RwD
lWx01oXWGV8oZH8ipr8Z42irs3fuZl+7FFiET0xCQLXdzrSdnRX3XeqhyAgOFRRs+yyiIpSsFqPa
qt68+n6P4GhJbzFTn0zZrdCMf63jHhORRW9c4xHomE0V7towvdc6jjcnn9+jxkwxIEXEtcBAvsrp
HC3in9b7ig2dFh1vxhICRqxdjmfTj85LyKU49TEtE12L0TAinc0jBJIKbAswyoPHGJbEYmYwcaDl
Q3RTmrhpOb62MycUFgy8mn2yLQgj6dqc/Be7g3HS692phYjg2QKWMIO2WUBoHVy6OBs9fzOybCQX
Rh/4w1eLg11Ulx57R2+gLgTXvinvrbj1d7ll3pvW8rVEMzrK8ZpFkmQ25f0999AS9ACrNEh3D4Wm
vaN6Dm/ydRk0WrW/qcNt+W55iTj7Y1LQ8I0ng1NG/maZXDSN+j8ZEzflhB/ZH7apoYkeH8u6NYh6
ITPDoKq/U++p98DruSlS64lvkx+OSGg0eHEcOrm0t3mbRQey21LmgOpKSQJ1mjn7kgXNdRpMmVzS
GlpDVmfsevQyaMs+DAgG8nncO6PKt72d7QtuE36smBqhSiIpetGpa4U1nYAVlyiP4CoqbYj3WE9D
Y4LjHgr9NWqhERO8pdOW44f7WqGXGfjgWd5Nw4xGVSD97l6O3BqIm34QRpEYL4GASNkCOR1qwc49
D/rf0wzcti45JENMT/vK+AWYjgwF/zwSq4wwlcOUQp9/0Ccej99STCx+2OfhuaGw51ItDNr10ISP
yVRyQ1E6WqzNzMDxEXnnrZYmBeyK0psX2n9LcoJA0w8Tfq89rrZK6cc5bK+2eGgnxnPrlA+taR0A
jl/dQufzw/nToEQ4uWwXSiZn+S1upF+XerlUWXcN7OLmKegBXFMGCTW2l+ZDOzCOHQGI1qTfFGyT
lY/1+srVVXmIF8YoGhaaLPL+dU5AkIMm3sclhDBDg16BamaPQeGdZ0wvJZax9JBN9bqxUjodNYIl
v5zWM87atE3SIsTYy47mBc5h2H02S8HbhsluaZEkwPYaje1RWg2yH80o/FNdW7i6J+FPgbAaXWPs
jKzSXxwL8WQjTx5oI+DIapunacEAWZtWaawdgzD5MCa566PkxRvzRzzjv6hOb0lFmT/cQCKRENIq
aAXONa3I1YOqQz7eohrUqfhejjgn6r6SrjwPcEddcjRrUf9y/HXnMKXADGsZsH/pJ6paCyTDeqvi
8GTV5lruffn5JLFRSUNXe1zCjetBIBwpWSSQC+I+vKGMcm3nehM49tHU2z2oAubRHiL0NEm6xa5o
YdMEAcTWaV4njQHLU/uR0zcEduht996jioNs5q5ZpiNjuEZf8nMZC4v+aKgvDVWIGTzdjs6h5m7K
VLR0vRfM4dZIdh6iArAM6y8EL9WHX6trVcengYosyQqoZWE+NW34KEsGrdKjlYjUWX8AxljLNkxC
f1d7DiEhCxkv7ijSVjZxW17AcjLT1//Gsiz3ZtLBd5sJYWFaR/o5WtodpmZ/5bjyIFkteryaSSJ0
YglguxdfjQYqpFm6TUdaMazuauSOfxdr6j1cki83Vh84HF6b3qVgP557Fd6xPlBjaEgszG2aj4i0
RfBrI2Pb8bCkURjrWM0Vt/FrrZAasaZ5Xy4JxWCr4DSuSUyInhbMZw2rRynYhXPphNbOTeuPDJN4
08Giu0qno9cYN7/SN5bOgRxAVJvNk1YTlOjadSww5mDYsVTurh672e1QSQ2rHzhP67AuLl6SHPF7
B+9W55ANUBGYyES3MBatRVvVHR9gKdBVJgquU0f5CIpXEiKLNGzCsnom2oLlQKox2yeH88fMYBVb
2nnIuqdl1DbJEB6ymk7Vwfwb6eGTTscInazFPQX4C9QlKE7z+5x1O611j1pkPSYgDnFcC+YnkAAN
005xNrik65oNaoaoLUGbM+cICSX/knMZtLZ2DXvtn2Y2V2XlL7FhfcqnKG4wDoV7CxmDGdXXOzj8
ojgg+k5djGzfsAcN3qdzQIbg32DcQyeg3n0nq2MuKZcu3nucI6jhNtd65rCRa06r+2M+qwOsVUjq
9PGVU4WVGqJhBlWSpH8ZVPsapDS8WgBpunaRCapn3wEE63dtXH3hqFffLelwncLxgrv5Zxj3ZFzL
cQiduxG76STA8cOPVxpIFBHaXpvoSZ0W2jH9t5BAtSt9VnCzVzhkpBmGgX4yxpssn590Et7cU8cC
G22nbb2VkTbXTAcJ57CdQ7RQTSqUfYtWAHx019tHhfbPiUYCGu87oVC7Mkyd1VYtx9/BsskfZFF7
jg1Ka95MDDuM0bn1uGmjvVufm0ZUhKiC0vXgfw6YTASESNU87VSri+PFspOxLnTtZuX5iJl78+HC
zcTrc5dNCeEtrC4uZEe7EB+kVCYUlD9cYyJOlpn0q7XJFHyas1hbuvE+kpWRajgw8sni1nJjOTxB
u0xrbrlcf53mh8B4WubqGBHJEbRFGz6YD0SfV7IfPYe1khwkWOHXZpRzYloE7jyaqx2afPheeOUX
rBZglISbJSKVfmhIvElZFxYgEUHAyq+GJ9cvtkmYHoMlQhrQpKiE/pn+I7sIS2MelXIADBYfFs0L
l3xHvovlR06UYGvJHx1CyjSx4VrkDriA8H8Z+mcuWtlDPV4UY2/d86JFHt5xzQ8WJwThkJtMa5JQ
3KeNlewH+XH9lf8m5D/ZH0Iofob3woRo1aPTWJID9+SDTeZuuef5/J6Dh5fk2+qqfOALfwAHWnEz
a8K6QrmKoGHpysuEHLhSrzx7QxzTkX5IoOuRDYFTWE+k9/sq+xnsh875mJZHPscvcKCbijUPoHoD
S5PiQJ3sL8PtgPHJKMqPIm8HqupwnLfwLQh+AttY99gizAamj8bRJv+QR0kGd53WCHST4WXWKSMU
n4lp+QgeMG76jYVkhD//iSEo9MYtVSg4+vDRBmMzmOoAOrciuCuQ9W57OC3TNjS+cuNB5aAHy1/S
eFkU9XeZYdRhNc8NtnnM31TAU+L5adBP3nh3VpW8ep39NFCT+Rc6LtdJbd51DIqgEwqbzih+5hsY
zIEqKl9cQkhmZCCJUpz2tWZ9kGasYj9cxT26hAWdEC9oBXCMIS+hfRYWBF3FhqAi3+7CiV/LhBdA
FYN6ZdJY1NiCQ5j8Zw9vWflKtWqlmEgXIChrvE3ZX4l9+UYmYeJKc8XA5QWZubXfIyfl7ufwmZNe
QkhO1t/pL1dd+0FESoUIg4AORgtNFdF3B3hM2KmHZ8i9B/x1P7XAlECUD8+bSULfyLOf4S2sZA3+
vrJ+WWiE1SCgEXQaEEMaJbTcfudlCCAZN4oIx8irkCi+pLN7ipvxSZsg1vMcte28AIxQAhw/tOE7
I8yXIRxRC2qf/luczIGj2KCucey0n8LfEQv3Jt2r/okZsuMYLZwAK6Rkz3dO9jf/zSxanWXPcldJ
9tBB1azdcN0ie53KJkt+IbHAn17bnFI2mXbCbRuQkdels++q8BwIH4WV2k0rnz4S3CxxmXlnuWQ2
WGW3vLEqeT4JlGya4pwRli25QGOqk5xFAXouqMHDfrTX5mKuVSOCohXKqEL9YybZSbX7l3nDHQPP
stfBs06hCqB80GSS6YBl3WoZ20PT63LeSdQvByrIjPw4b6G4XYLgMFcX5qobvPt8IgXvgnVR1Fcm
OtbLE19sPUcW8sIE/q5ZbJK0oPlusuDqhxSe9PBrIM3Vpvnsa+PGDbO9vKCJa7mmiqs8pmxdUi0e
grIirCcCSWspgEnICOygO5WRfkP82O6+lhBJ0UcW8YRKWIAssQ1zPTCBP8hb5MRgCfnlTpAj6Jrs
D/m/dobSq175t4mYi4XEqqg42Vo6L+WA5G8kuuNTf8eMf5GT9BfQhAI5bWkEXv8eXPEPvCiqzL/5
pgas15PR8tSyF/l0yZVocnTozpFvl+Ue0KrYFW8L4uXsSreuDnysbCn+xNB5uPUBNgjuUjrRpemz
iyoz2htaAntv8RRlQltZOuDjSL2VWo/n0k/b1ACW2WlBvF0LA5qlTELiqPzIx3h+yKriJc+QyvC8
+4DgGibxTx1ljwmyTztk5M9yqNdFyeopWo4HZ7xobtpSPkJ5KmuCfjdpU3OIXQa3s01amBBfIMJ8
HK3gOkSIEAIi3JUt+tomlAI/RrvB0Pi+KE/OS0t3Te7y4aaefLvziOuxV9GCOQiAiKB+YGGaVqQf
bd8/UEpZIwQjnXf066Pymk76lUBknw3lDlXunWbP27SfN5FJP0kfLZeZluwCflZT4UxcQjxuQir1
46m1iBCnCFgzPmJuxh32yEqhOnWsJ+01zE2y0LPivJthoVXxBF8Jikx4xrV113TaV28B7dtGsHPy
ZK1YFsy6WVGodLlXjPCo0VQ4shgtHSe0JdhK6tsCA9ixD+h3nmgQtaj2I1nS3C+9DzTSnuuMHh4A
vgxcgpvPAcIe9X86tNeKzRs9T4r6Hod7zyEPw2Jdq5pKvYPI7ndpwPC3KQfaP0YVrLUwuhjdsDO8
VyOW3xQvXz71XHvwD/wpt9JNCV2oT91dz5bFug/uCG1qdruxWY9lkJ41mm/a2ro3XGj7DZkyONAc
4SLAwoT8tin4jT1eO6zODmiDe7AEWYXZv84DnfyMYDI88/j5cB/P7k72ib28KUJPciKOHrgwv8Pg
JNkF62EJGohm2BoLEX6OAyn6FTSSqSPQPTX4szcnxNMjK8y89hWsIyCAmLgAT1AIgnTmN5LGQQoI
D06arKrgbSKo4mX52a56lMftkKy2PPOslny7+IIgYy8S0BFSPVokCGX2E3OFcjYfWQ0OPR9JXpM2
eLtZU38A3NAmMOHABGScCTQxuA9BscdffWUXPgAtZs0N1zmlaAoJpXZ0mJqqmHY47q4K7pCckJxr
Eg0GGg4owhM2jBybwfynS1D2jr91hrrKqVMGbxEmWmIFzqniUXSYfq8elp/MFL/FZm6DHlny+cLr
yWAytv54Tiou9zxS4071QQeFOLJRGQkRdVXG/IjrWL2KLTvblWC0+8SM1Xaos1063dulvs7q8gkC
1aadLxORZt7Vay/7JNQwZn81ZLBtAUHnPTBRY1mwP4c/QTP/xG6wYQHyzhItRS1kURVfiGSvbFH4
A4BmGiU8bRwPOJkRhcdQLavZg7TLevGi7i/vI2vWsF/wvLhz7Qa9LWO07uJ6RLM4v8jnyVXTtRbV
wmBPqCs3fg1W7qbTRpuso7U4axu9MN2ud7KpWHd8qudxeUQRGh7mU9B5z5Avj8LbbAtkpvyNV2Zn
HG0hC/Qb4pCOdnz28kifWcOSw+2b8miWUUPxzpVjv3P3L/DydFE4zD4ikgJbZceOLWCGw5EGEwI9
f5VzH8Fp8V7k7OhJlwpLX8/VjWniA9QCvcFfdph9rRKHWgZF2bhtzznRNgzW4zLTlzfB/+d1TQt0
l2mRmU30dcEBbdGxJZ/ZjqjmWcgL4+Aj6y7pM4b6O7I9ObVa6DoFfS9J75+LwH7posXfFGP9zoJi
Nhk6nS1GLuBxUaZW8sJtL07TWnBaWKoSa/ZVdPI8GBIkn1xBdJdBsKssDap++DURLlC22av6NtRI
rDEuxjt3+UAcL3GDw3MCB5ozNRgiDgvhHhiXh8Hq780ZNxzdksMHPXcHreyS32shjjf+xK0EQB4+
BvqPCttdP9f7ODlSVj4vfXLO2UE9DXwGQ0Jyi1C8/Vr1DTqgg8SGcql4HFGQRLctHm8QTj9M+jXT
5ikn5TDsY2dIRNC6EiTFJAH1MLwl+Xgwi2/beuefJjqX5RyV00ROdC/tDzKLzIvMBeaB/C/CKwTV
hAm8NkuMY9rPwiOlrzlhqxbeYaA9MNeLjQ63um7HB76bofYHhTAofiz/I+m8liPVtTD8RFQRBIhb
d85u5/ENZY/H5BwEPP35tM/NuMZ2t2mQllb4Q+W/VD1NExdvGQuvpA7PLGdewyD8T8uCH/33xu5/
LQ0dDEwOB5IQ5PymM5HzqAsoO5eILHoHUb3rK4unE5uyR5jtPyVO4zrOnGZdgNEn7QKpedfVJa2G
a4K9cDiPn7lHPdQ0CgKaG37Yhf89kKXnWBdl5jEm9Hit+mZEmdj9aajTelUE6M7QHwH6Bmyt7HVW
FTMuqLrwLPp+x6pTkgKUoaoQMEG5azHbMGByOUGTDCznaLdkKfFyDdRMOxcUtGnu6ObfYXqueXnc
eDv9WXrQB0K+ZNBJBAN0k8Dg9+94nwnQUi2w9KY6zA04I0fSBMoK+T6PzUs3yHvapGuHPy7DZSsX
f0fcBAcV5msGLxcvcaCR/XVs+MgdmkDms0E6TlN9pxoIdjVYRgaCggGfzmIiHJKidDjjw/Wgwwrc
gFVPa9aEbB1OGUeK9xiNGa3lZwtsaNL9lQvITeZkVEIDqRkzi4PrZ1t9I0jzUju+ZuO19uS0olwF
UmU9UiGbjFS9SEQbiH5rP2p3sv3U25tdNLXWSsclm8XHCRtlCAi41z7GpiDzf6t6/GwpoLMyBQ21
TKeSrRlQ+TCQZFHmc/sk6CFF/XMDfH6c/gH5AB0/YqzBaK791GUIv+eQWBPSiKwkJlRdyYK7YN3t
dNQzpX1MNcIxDp9JKgQZqi5YQN5Qd3jTn2w4eqUHqDYEMZnhxYjrJUiTZxECmKB00QfVQgO35UUZ
7YK8fEuochQRq27BThimyYPx7gJGjI7gQvm/Xett26b9YUfCJNTlXoxbuBkHlyEBg9+aZ46UfOp2
iskjP7XsaB2XuF7Ez7iLrnQrQoXjvqzShWy53OjHO2NsoKv/Ih4vFDY++7CcD2OHYrCaip2jAXY8
NJ0eBNUblRCa+fZeLcnOYgCT+P/PA2sYpkCOwFOWg//XYKCqq4HRtV85TvcLKSIHo96lpObWnL54
xj9l/QS5eE+cJ58RMxFKz5dmnoPOtPWmjsweHhdRHJM36FKkHDa0sTwv6FdjotE8mcbOZVxKPGgd
4+j15ONPON7fjDyApdGC1KlAY2eHsvpdamPl29GOLi6zfdYfVTyf1hDdyc9wY8UihFKDB1CD6eFL
wNwHIUBFqA8R7rSKv/qIcWO1cZwPckWSNgPJ5LFEO5YPratfY+z/8Cl0UhUXH4xJN5UfrTvvWwd/
+JIDesJerVuF6HXxoTk9eFreZO1JcOBUMWZvnzoisyHQCyuGDZunMCgJWYh4Wz2YnG16Q0Tywwqy
VWGk8FvdF49cLoQI4VLms8/4NDuQeBueKrvENsEUgrCHsnvrzOk2L2dYDM8B/RkdhthOVude9aFL
RyYwom3U2XT/l92AgJ0XvYeGwMQ42UU0dSY6qRlDfr0BWQEkanoJ674ONi2GOW/1GY3H7KWDS6Qw
A8Q/gVyRNJdAb0zeTq/ipvCjjaj/JYbxZ0QKJ8/tn9FyXp2lPPb28tw4xWtDEc+t4J0XsG9FXwMm
okMM6J1J4IAaiBE9L1ozI6Qzm2Sa4AY7ycYZk/lwMT71kbc82Ao3Cnp9hbP8SZZPYLWbgfcfrPE6
JC+O3urj8gWmtH5QBFuH7pUs0K2JiG5Ja6I4yWTRmQ8pRBGdbIeu/YCw6YtK1bs5uf9CcJcEsGeu
0i+++mp4jqIE+YGqfdcJ7+ImN52QzNnwole/yq0dwM9nwAjdxgimDYtCp7BjjTzQgOsAQvk6uTIr
+0WH4SG6ccojdrnKGzgOHJ90DVxDXJWiw8R52HGqlzgABNxUnVbZrv3oV9WdluSA+SizMbrMrRoY
LdY9Qbr+Nyb4JC6PVVIeQvw8JUePP3wsQ/UJSgilfux3fGhW3YgUdgUcXAbOUQYl/SXwPxEzuqVc
VVLAGIEOouyJeFJ4J3NOruQFxW7pTeB506EphqNZaZUs9zsQUGnj8eDTTSAdAe5FeV0h8LBewHP3
bM+mrM5xBPaoidjWyXI3A/VOpoBrGV7HzuwPG1kW1AEFMQ6T2QedUOno3MfptPbR7D5WHF/M6Osc
o1YGbhvLYpO1CeM3yBvkNwDzaTTOTHy4GW5CHW0V1tU2lw/DTPjDM/hzRTNateqzzVBjUS6D1rRv
Vro8FRm4p75jMSQBlCtKaETKwy3zEFSm8WEI2nEXJvRuQmWiw11omj0cV5k15HDevDGrnGqzjUDB
9cWvmjEhJ2exJygZatpay2Ct47p4Ccn+rXT6Vl79qgupGm+hMQC+74QDpFI69KSKasc4A2UphBlc
YHBNKk52vbxWvg0GHMx2jlRIVAdXrBmrNXiy+GIky/Sgs3w9f2hHd6/TR9ULoK7j3XfBUUyCw090
n1Y5fWOO+Leyq8eoDddJxU3MMsQ0xghsu3PMwpE2qIu0Yz5QGQro5rom7OjwM1VCu8GpwGLNc3JU
TapFmnNELQimfRtgcueyjabG+NMY6rltW1oBQUke6nZXzKQRsjWWcCdayf4GpIKmOmQn+R+ZBwo1
81tEibJNBRxaOWX1MCcgwuK8ffSDadv79dOQYRPSTstwcoxk3XQTkg3l8yLMFKReHDyGjdbkWCD+
llYnVnOBZILRN68d41qadPYmceKLGaUnltjFadHdWuLznIy/rTl/Bsl80ssVPM52UCGgr5gDRCUS
CtIU3Kwp/I1DKITgS/2HXDhrbxqB6GBpzywMfQ2cwk2w1H2Kw8qQorANcG7rJtXygAIrQyDPBkQx
l3/a0WOCN8sNegzgkhbzs/HI8JWxfDlmDpBCACnKlSvXnmSE3ZTxzZfhV53jk24aTy4HiU1OUwWY
I9R+cJkLjlsf9/lgxq/YB5cIV3CnOBjGkLfrpYD0yiy6NJ0TJjpryVY0TXUeEthDEb1gSyzBxjKY
p0eyqveVC9AiJvNhEv+hw4+/tM8VTZLIGHmuNqKXADUfchdYV2VxS71bhFQ1UHc02RQ7zVM9joJA
rSLvUXcXZNse7C47W6lx9jgN9Z7KKh/QEjVsJNNX15xvboEyixNNySmrvO4ETNt/RMgatTQq2yW1
o3vguVDYQZBHaoYW3XTgCVKN3cx1IgamkIYdg1JAsiPqAu4wW/QiAaW10biqR7pJIxOyYcGWc5Hh
E5XBGXLLelkGTNetp0ijF3u5pS/zYfp40NXJSzQn747Ifysi7UNed/XPYpQB2uz+4xQKa1P7fGR9
V8qEUEcC5RzBjp5hcgMByteBYOpFYgHm6EXoEzVPPwLFnsGjGi20/sUYuwzAdMfglxhs9B4yJt0P
w7ijlS7fmaHeJtQC9nNkIpWVIRlQVaBRwITlUXP0tWGGx7Crp/7r0kEjV/K1qUjStdq/yQPhfF5E
fcpZxgamgFXdvweT95Z7FNxewpg9zvMN06x7V4LhlBkC873/ljroj+sbWmQNu9o4lmGIqUJunc1h
eMe/y7uacwlm3oLub9QfkzF+uqn7HsrmKVR43wTVV0BaI0ii2rFk45noz6nWujbd+BsLW8L1Gcv/
om6ajR8cODM5G6HXc0N8K9qp3rp0K1d+MP81si7f6eaPBHRsYTjpyBpCQLvtPJxgCqfbx0F99uSC
/XqzcyhRqlLdIKDsEBK6zYF5HugsTBZJop795O4BE6g/E62CII2OsAvOoFTWLcNHMweTUTs2R05P
W7kwT56NsJMcLlVgH/0eb7m+/uP6WAVJWx11tCili5kYkO+GJr0vwfoPzauBPMLDwFsES//dpYu/
KjC5QNOgeGCqgt2cIqFRAxqxcPt0Vx3wSgHYcYmSTSfli4fh86ZExgFc34QeWwWHSRAHEzyuG2uk
IkedqCsCPZMABYnuuglU2O3p9SS4Ay1Ji+LinOEurUcrwYjqrwkRTLYcR1GSvucZ3gMLaZJJFfmw
NJyabQeVpXU29mCsLDB5DImePQnPC2oqPY/7hNRWHoX7KCofy8zxryGd5m9vSk9KWPdRyRaKdzke
QKjGKxuUEcbXHympcNakL/M4p3t4hfYJz+rumPsQlrrJv+lcYTahIeUjePrZmcGNj/VLlzKVkCUA
utqpTrNjnow+Og7A809DOl04N7c9w6RoWphDhCeYzswb803eFRuxlESicTvnVg/ngA4ltWguwjOY
T5LsfGWbbEigzrSY0dCNlH22ppbRgG39UbCF0fYHgEDiGZ0dd34u4Ss+eDGajk0QJ7u+c3Wx3Ybq
1owCXIoNs6BUEFKbWI+gpkzeB90IW6bpahekr1M8du+d07W7eJC/bpX/KQuHVoFEOwH5w/hVWh3I
GcsECjOwMdcuHBvAzZCLf+c6wix8GKfd7HjVxRtF9wr8mTY+B+/cTy3vEERbYCYphpjm8s8Aw7KL
/ai4JnOY3FpLtmSZYrL6jZ/PyzVMoDTAWyM8S8hSpb2geFYb89pq1LwfQ4kgfI8xQ2CnL5OfpKu5
F2Dl4whpttCJNoOKh32dS/9U8ESPPg0xkExZfQ8q+FKiBjYuiuQncVL7L9G22nop/Pyp7dB9bxzj
0YlKe2v0pVxHWJmDV83zY1Rek0a0Dwlw8XU8Mqe2IPO49kCTL4KZXUJ0WlVTBDY/QORQAGrIY+aq
Vebgsda4D2NjPw+Bqohd8ytmjq8KJh7AB+uzyNiFvmwOqksPjDe8B68qP4aqfyfd3fsIfzB877aA
oz5KN0V7AQwQDuPCOxkBq6eAaHsExPKUioDMNl3XATY+Lal02NanePTuPt3vKa43APte+gTohgXl
E5mrfZs3gCvo8Xt0w8zsuR789X9lYQz9Wwce3bs0xhQ7HjZyPnf3olxQ4qwN3S7qXybX+WQVn1yI
NIhuSdt+ae12+FZqOlQTxh9t7KybIa1KZrHTToJfMjsDaccaaHvnZy+Bw4De0r2BLL1W3qgQDcYX
pfKvqPOhi+inZb/3C7HtpvxkFcYYrIwWzsuILOnAoYN+enf0/CGG1hhQfkNdtppqHYT+2eePzQSI
wTcH4KoIZpMEJFEHHBFWzBYUsPHoBguB2BMg6oDj7vxgyMqNKgC5WSkFk59aoGfjLNyqOoqZtipU
gIou+sfCg+AwyuVY2JV/sQo402ZIV3CKRQrbuS56/28R+wwL6jQ30cCq6wzKjZ+4FyWnGLQVpl+e
mcZAt9qZvZppiIejXOOUdWPCzZ+CkNXYm/spQY11GYnTg9yKtAMLD/9NUllbEuGZNt2MfgIyPv8W
RCkZkwKmSIVlLkTxdoJqiHp4x9iFhAEwP++h/zPWkJYn5a7LgKnygMhVOsYcLe16ZjT2l9aBYipv
FIrGx7TrK21lbpyzKf9MwZY7aGLEVXL3TefuIkYQqvaUNEZ3c4wm2cfQoqvF2Ewu9sAB7Eonpcqy
i+Jazpb5oH0foiw6joF5UnX/x4fY3NN1Jqmh7VxUIaL6jbcWDlht06/uMvNJEXrqdr9I3jJYcAGH
biODSxOm/xbRPoemAN5GLmG63oPKG/jfTRrvlz7+HiPrRRGG0F1zMQHzukNBd1Ugv2f4iO9DYXNG
F/hh0e0Gs39EveCm+uAtqcOnqMJIRi27EVmjeWzf537xyfKbgFZzcYV/9JFOMEjqsV8l+QzMF6JR
mP70ylnxIdY5uilGU76ZiMsAhAVKGzgFooJAfFQSfikVPVoGgM0K7k2q2r9N794Gd7pKUSDQU1xc
R7zTcCHgFNZ4TO381ZGoXg7TV4W2WZ1qLeDs2aNTZ9KJjI1d2BdIv/BHuRvk4Ls8tDb6azFic1XO
5qtnA5GSOJLNTnABUorvo6NIKu0sZB5IZdubI7xr9BgX8WA2kMv6qHwQcfVcRGKHPswmHupdoKy/
nZOWOw937hMU272xEJuqBP6tJ/dGFsLXzg5CpQ6SnDPIlTygTVIwWWawibkpMyWe65TAjsGFM0Om
Gs23h4riEeWplGHFJJfVQklou8M6ZrUtybIa23rf2t0aSDk4M8QxO5PMfnwIOyQwOKKsLv3KUwxy
gj58kHBqI4+idnDvLeVyoqINIPadjQ9FIuyD8LMnq5k3sflroU1Q5qB+5glSFqUITxs5Zvx65o5G
OhR733xsF487y8VY6swg86ko848ip4ya4QWhT9hHcInQwZrTZlMkGIEFzCja/GLY03fuglfOnRHG
S76QmUzLJq8AIirD3EzNAlfa3dJFf7Hxiq4A0THapw3TXmXD4QLwWftCwpoat2EqGKCJ4XM0rKua
kqc2mg80g0752O29YiY1CEcY2iEzXP2mRUB7UO/GtDqlZmZBO0s+5pJR1BSFDzZDJxmlMBNymhWN
9eyaKZraDRWpYV4Y/b7USf1RyxjwhzxGrG+3Q3I5dndUD1v9BERpPbamC4RfXIRpPzmcbNmS/Ynj
Zb9M8taiAmzIaT8E3ibP0wPWjzhkIg5g06OrrL8LPo4gPGeGX5nD4Z20EM6RT8gTmlLz9Cg7fJT8
sVuBdd3mI0tk7JetGuOrCOMf5YSkggx21qYz/cnbdO0nCjEU8xRH3jqJ1J4ZCdoulXqjbX+azKXY
LAuixi2ChivCD83AotmMNB3vHnYgh9g1zo4FwXtwr+GSPy7VcMboDE2ljsQqGfOdsG2UUQRtjQa3
9Npllleue8DnZq32ghA8JxU6I1aCv0gHPrcbIEHD4ry5HXo+VkBc8Ern1Yg5OkzR55vBhHTeD/mX
mKe75bjvkXTXphm9Nr7/d3bNXYCc3pHex1NUO09GmcltlBxmV6vyHBwqReQDDSDgJclQ+F5KpjaI
9GpXAZOixnpzU2dtAxYGFrkTCR6uybxxW2edOcu/bo6XlStuOMpbq6qpV3YqDlM1HLI4OBQDMma2
+xUFT24XI+Vi5ve2F4zDQCeXf9BR+Kl648RVLCPW5o2H9g/Ll/8XQMcnC30ZxkjLNKwNSyEyjJ1n
be7tCawyxVyW0r+JM9xE/rtCvclkBOFYqpe6epSk5k3TrtxCbAy0qx23xNb4J0opp1G8+E+5bS44
2ezH3ijgto4FIgHDhqyJRFWi2CI74CZR/bv4GJEben82W9swTs3UH0RmP2co8c3ybe4xXE/f+5TW
uF3+1It1qsDmIJzS5Pjt2DvTAPE3zuWaz5VUiumCB0K2PUnU0CN0X2mKWik81WFsN3yWwU1xf0g7
7YS6i3D6RYBtW8wCRDyKqlgDBpZa2f2/gVVc1+WmKSjuXebR2eygAmfGENSg2+qbmTiAmdIGqZ72
nS9mSm0U9rs8S+G9F1dL0fNTYc+Sj5pVlNLRTZIZJr7mrrL10KVr9bsxxV1aD9heBRMEvXA3xh7e
wcbkpzS+25BBnApR7TedA5pDFeE06Q6JF+1kWvdrJ26ai+hh9yXLv2TpTxECn/op94vzXPX+U1w0
4hSn8yVlrOZXYboqWEYyqV7dlr5eXzaPWS7p2Ewpg6QspXXt1gJTxfE5qZxvAQ6x7DwM3Qu8EWs1
+XeB0TJDY0AMdiMQdlvWKDCtR3QH7abbMZldKxH9dAZIUAfkC3niWNMnbjC5CxcI7f5apPIcWSnH
pDVj6TwWwTpBFcBlmC/GgCZSbwLRz4+ytJ6MOmaiyYiw6bt7PbnrVsWvedK+Ran4aYyRLNSysScB
K21O4WPnmrcxDHKetziPo+7oDl+LBGhAJwKCHNQFnyOYAmEqXAYf40S9Ky8pnfs49A99CF6qc419
H8FTNiqaF+I593148g5pgQjG6WFSkBRdUbGbUPRKHNoTngHRLxCQ9ZxX2dTXpijXHNcF97raeAUv
KgAbUhiSk3kGlKkGPpzrkwClRgLFvnc2bQx8d8RDbAE5WQ+UEzkDr8QQZzsr7zYuvE1rAk/HI9sQ
qJ/IfDN3SPwVZbZ1kRDt8bOG+29b77SV45coa6u3MGh+B6N/qawc8KTHZaSEjM5zL3HUyS2qhZe2
Gy2mS4ojuS+PCvVgECwfcHVOMlr+AHZDHzhRPxQch2qZ73kXqZU5pO8iXf5VPvc5iOVjO1Rald5K
X7IiMcHaWk33xxAyfEMW5MWd8Nmt82fHyB+lnQAMa3cZgjTnlNrLrt1NZTIAjuUOSM/NGxZqkKVD
KJ5hXoBQCIMefxnurd8NgHw72k+Tx3aouwUgodwNwKoYg0Nhcpf+NwHC0iCfghpRLmJI4x2eE1Ww
6dLmN2wHZ+eSQ+Qhwp9Ga6ydxl1lZCU87F1u+pA7lISTsohTkaVH043uPUX6Iry/si/WTgig00Ru
V4XryAc7J6eJmUKbb0F8QINmtJ423Oc5dTYQVl8tKjcUnWfMWey1sNrTGBT3zCm2Lgh0nfW5cDZT
me2CzLxoXI0TTKv/Dk8HTNIYv1sGoj4O7NhlQalKpbdyad5tG0jb7PTkZyES8phZzTnLg+kb82Rg
se/l0B3dOHwUKPR0QYWodNb/NnLYy6l7rFxw0ZKexYrztWFV5vtY2n+02QfFHweeIudp0gOAjcZ/
pt1LVF5ptaS4uWN63tjUk1O21lAPxtL2D6AXIp/rnvntwviW1tuCbheRzvaqTWxrLS/0SbKIKMsY
bHQ3nNM3XqHfXyoqmgyTqZ9ihtpXHIoCABpSGLHnUH0h/D8f1CzXJoeD6Z0nvgO0cCa+xIu/SSwD
MRbE066NedV3r3d9btJ37WIYjsGp89+7NtldB0NQAKq76B/xISL3kX+L4aC3jbS08vKvvojsJBqN
VOkqxhSj9uHjmngrZd0LyG0lgI8f25OnsPq2CrQzEah23vl2ZqPx6KJm6p49Fa0nmGuKJ4j5yeBC
q61vCXc3kzU+n3gUMafmbbkAxk3UvWiONYfKe3XCH0y1qO6ewXrxLW6swUGVCYzb5oPHoIYDJ4t/
kdLnUeghJv0F7fgwbdzhgwsPo2zTGx9eeE286thPGJeU22pCgSfb9jYIx55GLvLhWCHTw0g1/k3v
O37p/39tzkGycrdrvqkfSy8uiLw1y+W/v3IZFeaiqn7Tg1yuH6gMsOVdRdahGwFcEscDE159y/Sj
40p5W30m8AUhq4ecH5fd+OpmNBur/0P2+GBTjnS93/zDPO5RH9jBOH/3MsTyd8Jq95UX6xfyRdsf
6vWjl2SWrIrwVgULA64fg45QD/xjRJ18AtfPU6B5dGrKACq3edTLkYyjIbHW+9pzI6aV2ziBXAui
Z9YPgncX8LZYHHxU1ZF82UfeWMs6p3TydI6UNNR3JEBpRGsRSWteEvPfxv+/p6R+n/JD3wH9ImME
DTP9Gzm03YX8EgnxGI+jlPdh0dVBc9Qbg7+1UJ3x93UU0l/c5A4KuUarr6DyYMVb4q4YaLJGmkiy
hiGyZ1vBb6cVMYCcRt8bY6ZlANqEbw/MVeJFAzd/xnwGrDWsrPBR30MuOUrZXKHUN4TvaLVZ/Rl5
0PwPgIReC9qa3RCPvvwsBsSde+RlnFCLdgVkg9m2HA6au5BzzpGQcct41jCTOaWK/95PcRq0c7si
4706BB9eUrA1Msw/QnIrnhz3SQwfefo2Gg6AfhqnFuYigUuLLVn7AT1zPX4ixOulkHH5aZvSBnGP
tateeHExuCe+wDi+V7EJ3xSzEC590OEEDqbeEFxLh9FhH35Vhf3UGR//f8AxNnR1TMrNyyM+ksZP
6eXBywfxYdrzqZ1HRkVvk5Vhk048r+seuhMPgwXVzjDEWgxM6haYElCPKH7xS4mUd6uQX2QbzjpQ
MJNy0FCzLmoAzs/HdzitveCrSR7H8J5Jpjez/dcUpDuWWT32RIdIPU2AkerceU+hrpoVAHbPmA9z
PeApwuMdQWWVqF+iGVgg3LlyrHMSoCJpjwx0R/WnDy2QSgQL+0c/5Wb8gYHxLREmLOyYJFf5N8se
5EPWA/3OvQrsC8x9ptuNCXqIzmis2j8iCYN10FGNDu2kKPS84AGNRbiUTGXRtvnrhsNLGtRXo4B0
W5CY+G36a3UdQ3lLfgb5grhXTb8waI2vSeTI9HNyt1MFWCD+11TVM70zOqvFfGtqZrVl86o6Bu1T
bFe7psrf68n57Ektu3i4+V56GvHYYiyBoE/dHtzZXhV1gYNidJhle9D3brZmqD6B9dE0dLc9ezzZ
JDOeATy0KNvHzEM4I0GeSI/ZM9ldUGtYS6V2VeG/6g09OOHFFhlywDWKs9G0n1LzkCjxdwjdz55O
qkYCrNOxOWvN8Z5olMSmWnW1eouK6Mmc0s+mzQ8SLh0pa4JjWp7raO2uzNKhbzKBZ88cdYoD65qY
9pE0/jmwvZdsMW56IVm0OAbZ4mRihEf63AddG5XheNPpcx2OaxrIax0ro9Q89o1EHak7MeZ4Hoz0
SdTITfB7yCg9oaF2icJm36n64MfpS6SZVYWNhqHtxnetFbOY6tWrzZdOMTHLS3VBHOKo020ZEkfL
4q32khtVfM+Qu9sXQfRewhwAeON1q2SIn2iJ2iDTKP2k0373Iv4RMV04egW0h9maPRYglbxkwfza
RGj7F+NLSMfLylG6Y9j6pSaLTJmL6avxbHRioxjklFGDm5Bzc4XxbtnLd5rkgDWgGrgcoainBVrd
7gbnBx2hlqdmP8119hgTfnuZXHJmbIgnQfZvzC/LXX4Dt7kqT4JoVN195mDNOrG32X3znH0gQ7dy
EXgL2ujs+vVG+u1x8ZeVRGyvKil2Z+dSduJNx+1wAkpV099pR6gWWUJzmbnUcUjVc1yLQ9uOd9hT
gLUT8e1Y6uhF8xmQzT9ryN/M0IIMgAH00OB4J85RQ6E1xbRH48W82XSVzLI8D1599LD3gDku9nVE
TDFDxCNJIJP+AMTro4zNe1iaaJC1iGdMRwoYskdnl9fZe7jUf4d6uIWdASlbEZ/tBoQResMjqGTu
Ui/QjHRpKkqlIRFPCoMKPAROTY6zZlpv9D0xG0zbl/ziKudd2RjKNca+msJjMJLjkSWM0fK+GMHO
CcJ7LpqbkfanbsahDMGsoifZzFtUVaydDMfTxMnfzgZuf9zExQngmQQRdVIcMsCIdwt/StTDR5A0
cIqTBWP2iF7ksNHPAacs2horIu568idssjskYflqNg4QB+0rt+w9r0MZJovoebGj9C2yXOOLidGA
uSGQYbdPPutFHaZ6eO/NAJFUv/xivHaezfmgk9m6sI4e+KyErYkdxw6BvI0g78algyrYXzaqdA99
QEO9Az0RjfU7Av8vloi3iVt9B7Ox1VlHG+fbyqNLOXJbhPU+Ey2igLmHDtFmUkFkyy6aCqmG+eQh
+YleoLFmcH2UWfdSiOlZuu5TK+y3egqOMMVQUsMMs26wmDOqSycExlrcmsQb6QoM2X4yYGKavjhO
kb+qKwcnq8UBkcuyDpr+QHBGtMkoX13UVaY0Pnhm9uir5BXw1Z7g/8t0Fj4Ranb+QrOgTLbxWJ7o
NOyCuDMenHjmpzQIPHfamVl8A4CMcIHOJiAFrQ3bQSer8A6Rw2Mi7iH6goIKCNXfKEN7IGvxqqc9
76hhqxeUbyVHbfxddPKaewINCWZA3MGQvwdTiJ3nIl0SwnANQiJHClhV1Gc1tLdgEL+AtndizC9C
Ticn6rdBwOOv401NK1k/vaqlUzcF0d2rGH+4rpbawVuHG93HAXVuNO0yLcyeG+a3YLqJiJ9x8iYH
r/vavppBsmtEQjiPwYDbwC7bVh2pCz90QqST3YxDfOUO3Z9uWW6IXcILqNu7rINt3pa3DqV3xx92
cjD37TThap0nk14019QXcCPZjG7Zb7wMgE6ItqAi+CCke2joUaducUyb7rmSyxYCmf8g3fwN8YU9
3IxvaYaw2FoLfbXBhB7PlaR+TAO+LD5Kw/+eYjr9tWMRVppPpLEOtiWPlko3qQ3Kn0SeTG/jOT5K
VAmSdhqCOFN1zFP6VQFG4zpuvomSmEVHmYMzbE09zdv2AV4hZKRJxeQwzlAQ0aeHVU2M02vO9QmV
Iss6BOibQVMHWpui0c5rAbiDMTX77z5NPg22RTeFu3Astpbsf4DtHZyaxjwpOcxyiAXxq5AjHBjM
3eLwQ4WoQPqQ1nMAH74//CvJqxoxooio+m/44VSueBfpg8AXNkPZdKd/s63yt5CjoKxZ+sApHsMB
q2EHVFrT0juhsIM4JcIvGjggpcyXDI15vWJ0cFk4V7W7XixQBaGbSWtsB5DnsWv7DTaXT7VN9Giz
7DhESI+kIMSL6Daq+Azi6DorSrOsfgg4NaQELyzQ2spouVkJrjtR+Fm2E5bm6aHPsr2O0YYYTqUx
bCNaDTE1Qz2QsBd9+ibd9F7bxaNvdF+NdLReKUJIzrqy1Jcf9b/W6KBG736PMaZ78D9j2a/Tgpw6
6AqUaxZ/n2b5DqcsDOTHf2UWnkZJCNJiT4QCQFbYi4Ubwze/82DZJgNc0ART0gq6Y1p2m4UI2DXG
0aAvHhf+nzGIP4Ar4ppbYsA9P7U8xEiIx9m3PLLf5BmltkMd1h9MOV95qptJzZupq48LAR8e4bKe
seCiHXmPZ9i800guXAfv/iIThqJkBAlJrpqQNk2MCxnA9n80ncdSJEuyhp8ozVKLLaUFFEUXqjdp
0EBqHSmffj7n3LuZnu4DJSI9PDzcf8EAJIAfPGx8Ykgz0DcovUOH0mbN1cmd04NHNpsWoi1ZjH+1
CyWAewAU1/Zz8ZBcdNtdE8UHzDC3Y6qOnsDSGqd6siVRaDTZ2BQIeP6RiCRctm1Nx1H3LkqrD242
nythy2WobyG03PJCAed+P9qHsFJ4vOh0ULCJuSuDkeZ1sZdD4vcJpfX7MoH1cpNlF6UN9/2Brl1t
ULAXPOWUiqbOk4OfuB9aj6Berr4xJqCFtiC4ZbzUfa/dhX0Bpo7eYLdsaPb/KzWjQjRvwPIaaUer
C7lvOt5TGctNFy5xOiPCYcTdCyrHJ90vwCIamLSUxh+jmU5L6uOBtmC6hFS9P40vrk2/2zcwGW+9
iGZ5B/aJKVfsNf9yzXk0ccVgcV79FHGpeszQKkENI/ft7Wzq2166VYVbsV2ZcsjKahZXwazU3gDw
HN2w/OOIYZAGFzIcsxP2svuALKLp3B3cucAbUS9pUMAbmJxXeCpP+pj/mObwpVkalwj1aacizlFI
iGI9wK83g3GyLftvNmWbDu2y1kE6ORXLInZkzf0A66gmQsfd+6YP9FLV6Un3tF1SqVXfUVKPXfEk
u2QZ/aely3+SYHoJx+7G/RfI4HwtG/Ooz2gv0rlzaY1ZoXORDym7yoC/atFY7sp6SyucthcFMzcC
gP1rg0ThR3w+Pf2nN8HHgIEoxQMG3/Y6sp3NyFV1piKRipnjg+Bt4XmNUIXZ6gHetDOeDUSi7Zf1
XV6UD1WIZ+NiPM1tg12MS4McLn5W7mc9o5sXXkr6XrIDZjM/ulqPvq/L6RI/NZ698QAXOyV4aM0C
WddCv05PXZe9DvrEjKq7/WZufCYlKUx5z5FfXAI7ex+bGcQ9aoYh7XtdMPSeauGHcjPNIZcb0QNt
BS6b+c5kU1px8pQyIu4RHfeobiruGn5T/qmBKKJhuXOM6aC59f1kDJeM+ETcwdsVzbiWq1mWl19F
5K7IEjTsu5N8/2xESofbjsmtv7GcexVYbONo73UK15Mlxn8SH9fCP0/L8F7Y1vtgow0CdTtMhvvB
a77qFMZ2rndveosmkhX05d42tRebKjbsmgvDli8Aj8/cX3ddxEgOzfUHRjHLOg7iDUF0Q+XvC2Gm
mzyZGK3i0kufm57uDHmC5Ax7ct7ZXv3SciToffPaYVMGbxtaL2UOfbnrrI1fCEnfU1Rvg8w4NYRH
lVj3Q6fjZ+K+VhZfR6OYrnI47Ii1++Ox7LpTOMX3LhGcmele7+3dHI8PI2q9UQYPrwVlyvIgnsbg
GYB1bGpfaNhXlOzqAil7F7TNzq7GrTMup9gqDyCUr0VvvLUTJ15DsekpB1WiYjrlDACBcgM1IlbR
e9ioCNJfqJ0Nr9xlRrYJgvnMJfJQlu1R3hjVl83Aaoj6dI3TaEq/SkncGvbZBt4PN5CSLtIPEn8V
cm9yVZZbpXwjOTGn0H9IjMS5i/Iaqzfnpjpzmy/+lqP5vifHT5Zxb00o6bmQtXMtFsqv8y/Doy1F
ukdiIEUSGMS7d7GivMU4M/xYZu9nGeNDySg5idyfQbghdYBbE+4rlD03uQ0tmfVYx6hHDSaCVUl4
T0u0pyMl5/lsz2sxTx0U6ub5mPwMY1JtJKPW2rQJzPYLuuZNuutyDsdsWjRd7hrtzwyMsJDWHefk
4BKobi13Lk4BEzmBWk27LhStuAimd8KIn+mCgsk/H8TGZKAKNwH1dxbnEZ4nasHhwaSB/OnQqYrL
8Vol2mvqTRdJJ0sXo2nu7W0VwijvzmqB+0dcyJ1eto0/Couy3RqcDsoB2VV8W4iJ0z9f+JA42O2d
rPqqqdJ8E5BwA8yfZrk0cmcSljxQ16qOWZ7hu9G/Z0ip1sq4n211BViPiyHsVvrQLOBOK/S/ub5c
IERyVWohr8KXn+nAlvHvvatuYOCYGtfhbMN8dNV2AcV6umUGBO3eQOTRQ1D39nvL8WDy8Un0OgUj
hic0/jPFkt2Z0UsPdEbSqoCtaD7DTHtMhBIiOWegwaadmwGFciFFmAd5u5rWn6le5FMuHpcowkVO
gSxOHoop3bnjiD7vFbswP1PY5jRrG/2uKltWE2dXw7PuR/1Z2sCyracKlCazOYqeI9pe5BT6NIhM
YcCIFDV913xiohCv9ES/pwc5jfWdlbGPyNkWDZaq/y78LxdmDPrX4IzTu3oyVlH4rdXXbLqB41uj
6QgseGGw20PJg0DshA+sipwIsmAOjdnBMrHO+SffxEZogWywAj52L+0Ak8KYrqS4R/ymwTxGVIte
EWjBMQP8yaLNrclXwSCLwIhibVu0082iJpKfa5v3XjUnlwvxXOMSEM1HZp13coKYUYgfNi0XUPk8
An6yM7G64SCnFFp1sEgULrV5jlpKdpC26lgA8bbLNeaaq25pfwszJwpwM0OGBzOt3H6XXaP787qi
Z9+G5alHFFyiBNvxMOpOZdoe7ABhFEoT+p6yt7Sc32UMtfxB6vQlWz6GwboUqbXyenVAVAgkMLKG
AZzoITmpMVqhlEcH/FsipS7e67pbSwC16byp6IwJggA02J0sHbtPZLAzw+C7opPHZxPRZdXNe1lV
g5BEcdqNYMJhI8Osg6CSNZNtTca6Q9/kW45eKXJkuhIgKGPPSEhVKE4ws6LAVR1mJuGXvFtd1v/4
TlKz0W01o2HfsMjy5lH9KWkD2a2Nyf4OyvFQ2ybJOUThAHH/2rvnF4u53Rg47lbUVlN6H5pfZWvg
QRevmYaMkbEfeg3d25EacVIPUqnmQXFQXFTNEPg4bZBA3RSRm+Tqt5AN1U22Qs9h2ecTQAn8p8vw
0C9UgIQj34C4JxfEaIK0O5MeOrBxy2CW37dw/lrs/Li9Oqq8RepP31ZQuka8sf7IU6tYDgCUW5ng
0ARFUhYaAFBBCQvyUc8OL9Jhm2sdf/c1GSqt5DFJ01BihDN14TLk4fKcKNqfiOayuSUbWkzwuA9K
BFjDR2yre781Lh2AawfTmLDYEDCxjWYxUIRGynOPsWMH4K8onmKw4eq9DSfqEWuT6YisKm0NkPhB
Uo6vvBVPRuIpM6yD7B5JIQzDap5kDbkHk92VJKbeG4BifMgzbLkAj8BoITLfk1GgWNy64lue90hB
5pWcVOEHw0z+1/eZ96Mu4b8RRxG9RtmjovzO14mwlmpYm7n6EBucxmV4kd4HLUDMBXmJBHoTNY4E
r04KkYNGp2vAVCikPuUpyAZl9DIniuk4E3I2KNMKjxuInXRQob8gs92lzgS0knsl6SePtDsjuKVa
BMzWBX7A7JTpi6xBlhx9G/lTsZLgFisXJdn0HEgNllK59YHq20nekDvC2iIs8LmRkK+4J0vSWkZL
MqEcIrIr3AhFO133juRtulE3PL7gGdHf4Ws7NBhkm6n6MnL21PqyH+fgQIaA/8AJ3LHb+JJxFO0k
S1ggMfR8fGgq+8wU6jd9V0zeuPhJNObpTNnT3RO5SUUE6AmIBCB3IR1mUlW2+I9yVSD+5HGnnYLu
BQWbw1eOfVkCw3gjdUQlMH++RIHq6RiDlkQh1vpIWPymwJNB8hdbiV1XccORQyruZ3Y/zUYPYcSB
QbFkflr2WzGb6xof/u+W/TpBt5PcIWNFnpy6SbaRPRYPkMWJU/5V8sEi114cANUfyTYmrxXDfeA1
GmpZwgfo3jHg6Cqmz0F03fEgd2BBkBsGYlYCJecAzkHHRCW0NK1iIJlh3vgG5+mSUVzbw9Uu+Gme
obLsg8+MTxAq/xc1kv/YBy69dHl+hoNEZPggySQEId3G8cUZ4GmCafJpNUhLwfXbO8jCZ510DMTh
6HbWe8ZMx1k+2l62hZF3L+SsYvbOfP7QAmK7wGgrL2HhP/hj9fV7ohg17Lo3zXVXgYP6pgOtDoq8
H5v3vynBOYMe3dv/JVdLxSLmMK0zHO4QK17R5aG1xHbzp4csu0gxx9lrRC8BYDAUrE6y1eN5fFVh
ejLUC8mfD4aUysZFszuP+x3ul79vLLtbjnH+s6yQ7MehyvZE1WLVOw8ML1IJv3mAuhMRWgN1eETE
NYCM/IwEI39kEOakNAj0GLw9iCva0V6aPjIWJpHx0nEASREzhrnLLy1G9i5rifngUbZZSlOtvsoW
FQiAGZ9JNvwKGwg+CpLAuDKSkeDyYaps0Q36HnAmcAFWS705X/ldSSuSktklhGqelFe7BDZBJJck
TnQANlqBsGJU74OAFhLv7/AMw8E9yG1NPoCzVCu2A10NqOY8OjpOw1Dt+CdZFL6habyFfNeanCj2
zpLQPPsnABBDid4t7qOcARPJg7wsEeYEbzYcPF7rN6rVi9gAz506SVaPpvah5/CuOK4dUgoZj/tj
sJEk3LIJtOBbG570vLvZuL1A7nzwCRF5h1DXVpyOkofkPJV3kq+osed1+m554u0abd6GwevsIPbT
GsCzbilYJYerKWEujjmJj3kYGdiZx18LtgRzqRkyQTRHD/OMvKKDXOiEIq9IjbEbSZrLQH2Fp7cX
bGd9kCtEoTGVnbXoIZUtzMYnQcxOexTbInl3RP6IOd+M/6Fcx6QqQ/Ce10r1f7xOZrNQkmGkCJHf
sJVx7uz4AigTA5egRJ8Gi1l6U1y9hbe6Ac+6mQhpH+pPO41gKUlUBJ0Br6NW3dqa7eeOIkBx2vLA
JA4dYAJ9VzxIGtVKdDGrLznsPYdrULzsKu7yEvdJ5F2KEIVg4h98GHVnP4FGLDvq4ojxu36wsuzs
pUh8sh8klSa9c+TUkF1r5xFADSoZP1AC+LiTHBk42FhjhsaLSqoDeyWnG3zE32JmbO2LHDB6UW0V
6TymHpaMkhox5YuQzu4lVCQP1pQTcrZKuiAnyRtKzuH5/BavdsawGqCsVLFkRYaWe5lGxXQN855e
TZluG6Q7LLddy0aqsUeZ6HFKNEg2TgfQ7O1a2bCuM+cgkaYxjPMT87T00HWj4rcwQnF5FbF7Aw6M
TL81EE186g4wPdSbUr1Kbi2AMlX8F3ks7HlJYPK2KHTAYkfdgE8uKZeIkMbKBMKeBdLb5ZY71TbQ
7W3ToBVM0ElvldQ/1OybQD96aY25WgCCqKFKQTKrtFd1z+Ssai9FooGMrtAdoLhJp79dCDQpRNKT
bZKFyys3PM6+JQCvX3zLiS3nz1IX25pq3PBwUeHUlNqClPEbi+H3RH9BMFMl/VQsX53szfOe5NMC
cTlXnv+YUp0x6TtKmeLTnIsxxfAsb914VwlWmwKzWTB5LDQoF+raaKj7EB2xUTzzegIMldJbw+JF
CpuIFCcBBQJtK8vExu64nUhWkJLR4nCXGCSmpSz1GICoubpKCDSkMM8qdlLnyKnHhHKNxZWkBi6L
1/+e2fBnqWF2UKZxfDc+mGTIzJ56llzMDpYvqUcvvx9mnJjRwkclu0Txp+qtw++7mP29lC595Bwo
cfIqey+oB92BsTuR+v+5SWpOJ7Z3hvL2kowmbuyKgOtxB5PHHWp4z0/hGtYvHhuWiO2jm+c8o+rO
jW1QJ11jBWWpGsQ8Y+d32Spv3k56DcQ5pALkcJRzICiXtbxDSzXKm7ZCfy2+fxMhjWfOAinolsZ+
DqMK+Um8+9CLwSNhCp+lRgmC5JgtwT4yydmtQxUSvbSWdpCEbqoUh+35xFUUOMMTZJaDVM4S2NFE
N4XzFhVddpFubsJ0vGadEqnNK8MXQT0+etmbaXUbyauF7p+kusyb19DTfnxfR0ZYG/YdbzWLRqsf
naT8klbQ1Cp2C7pcgJohQjIWFDWtP0lLHml1PIDyBFkcv9Jui+YwVSz6Sx9EL+hlXSCYFKsFEMoK
qUPIIBH00daJaqAS6hx26h8aZuSQmfO9D0fnrseCCJZFxovD8tfLc5PkC4J+MxLfYaa9BgbPaaxn
5F4D5T707QI4v6ypqz0Q0bmLdndUohO3WEbBxdr/pP2kc1P1yWEzlLEyKjIKyfp1NNprEUfn3LFo
6ocI74qlUIFfAwJlcYGlaPpR49+HJuXSPiRt0Z1jB7JV6tenxJ88nGuR+Jp3Diw/xotlwnvqGk8P
D8QgMPd1tTiHXDZMOaG12XkB1wevW66zIMyWzmlXemqivj+SpU1U+rlfiRWw+NXUf4tCy4HmV1vb
/+E03zMSL6xTQf4ZTUjnQ3RU4T9oaGpFmaGD3GveK608TSScCgyXhlLCqk6Xp1pDo3usgMQ3Py22
1UC/KOFrOoFILyi0al0uQLNbfVo2lB9Pm4GJ2rHr7pwu3wHXxsap0XitNJuf8pZnC+L9MQiBFPcO
yMC8uTYRsBypWHsP408UAV+wBgd0abovrQGOvhk5JyrX/HFGyC11i0tfUwTuzjWmcRss2kdao/+s
jZ1CqhZ1VhuyCXDn8+Kz5eL5c1S0laZkwojDTUHNJdXO9YFBMJmKUH9AacRnEN7kANkWfZn2mo6A
z6iR0jt1K+r2uQ/K5wWfjjVyjucx5CE7rc5FXAVPkZCeMjrqKM45bxCFbkbmfhRV9V6OYbF22tJD
z5VeaTXvKhW/InaEu202GXTLUmvnQ2yDKPac9MUhs9K/s+V/JCIpmwd0R9wkHY4JAnTcJRERx+nw
FvVodkWG9tib6KtmSaG2M4cYXFe6hyZcABtJmrVR1+/Nkr2gqfOXkcUD3oF0VPT6Q/OLF32KTJhE
0zVr8scqY3hRdB/BjNChodPUdILkecxR/4j1hFu0acbXWCsYQ5c8yWyw1Z0CSx8Bg0Vfc7rPCv2a
D5waiVFzNI4Iu6NTY09BTpxN6I21aHN1+tOwUCbUVf4nrIMzFlsI1ujFk67wyIvbuj6apnFt7TSi
RgTLM/RVe1QOrolF013ywfhTJdCHMzPjQoR899Jbq8W3M0o9/z40zMdCK+LTYoGGSxXSsujeLgqR
dJdGfRsr3BJB87/OTWm8hBMd2jGjt0fj6LP03ZMZdbiFTegbaLX9g7AHty1z6GHoKGaZoWMck5J5
WNY4IFF8JLxSf42NG3PLxbJIpigfxDw/L9bDu3IBBTWgWk9T/KnV6GR72nSbLH+kyluuVb+8zoVG
6xhm4Z1TcgfoFGabTVRvh2D+KgLvlMwlZJcA7HgMBMP3l3PQOwbULJ224IA2XBB/Rpm6mqN7bfoF
nKm4p1VWM6B4A5x/MbCcnuIUTGCZRzQOCv1Y1i6zsr4Pisto4/nmVdCDCptzGkcg2mgj4s51E2B8
BCf6zxRXOpnc9479XFw0oDvo0M5cS4BrPWJ53q4mlCBAihjOGjoLztx14uziBapBWYT5NgcKBlSc
uM0CHQac433VLb4NmolHSjDP4ErBbK77Jky2eu1Nop7hnqweYSKWFVk3ZNOo5L6zhplti4KgipwH
Q9PfcFrMENHSQNqPX2YZPcOEP8ZWjPIvg/cm1rmj67jBd1ZwQLgmQBW9PDZVh82JZ9130VTSSudS
j4wDwjy9+bd1URhJoZHfwazB7SYH2qDFtGWXfKGXjoucjiTfum065PIDIwPev6THuXZsaSMsUHOM
nlk4Kk7wQII7y5j7fZFqj96EmhzwxNyoCOZJxxdU5xzlNNGqO/RboL3HzkmAqoWNr+RUhRz28PBd
j0q90Ed6k9bicZQOhWXBaQ7UW+thkGQmA97qivZakCKmEvf2fC2Ysm9JJupTg+C87vqMq2FVacY2
8obxpV2CnopLR9suGW9mYyU7zybhcaVAAHxEfGA3d25ZkjB6KkpMuPTzDIODSS9EncGfhNVXxQdN
mzKGSZ41r+bEyi5FV2FsYYduiMwLLG8w+RZHK6Z2023BTwix2AG1NgNBH3tpeugeABKgCfgsuJYC
YOhafJkTKzk6ZTrtXccJgL8mAGXQ98N1YBX4EaNpe+4KOnZNmp4DxMBRO4BVsq5t42/Wmsg9gz/d
taj80tTrF5p+mn60+2RiPGfGN6VX6pDourUz4mpBTyd11nmJs2tCa/Sw1FKqp1pwNntzDFdOV7IX
goJKio5We/bGtK5BQozxKQ4zbNebotoziGS4lpslqrFuFd5iz0g513ITygROD8c2sxrgII3+WXi1
+1Q7XfQ22O7yGVi6u15yhLJK0+FWmA3J3pwHsEV16eqfiZtFHzViN3sXUiXeBVppfiLhjXhROiNB
7eYQjyZscNB3snQ8kEANW52pEGy0cXcKF9BW2wbeNrVSFGSPhTMjuDEOQvtz8nrEjXC2gICWRRWF
+Kn6TNijwvypTOTMirRoHm1n5KlNIT48DSF9D4eqeRqUDY3EDtLpOoAHBaGUuC9Tr3VvM93iS2Um
dPx7zfpQA0drY0F59ycwI0aEmPnogtKiEhq2gdkVV3/ul3+VihDXCrvQpSp1ogOmgFSW/dxzBNiM
BFkwYHqoisR7y0CxyJ3Kr2YyGHHMFjpKOYhge7ZQdm+H9MnoUAvQ0NZZJTGI9GFcHvCy6X7w0sqQ
8Xa0qF+pUYO9plyY3E7sj+ZmSkwPT9NspuJzDIIdJy3EdMdK35eF0W+YFYN1cQfu/S7IapTRmxl0
d9OTt7JGw4AtDKGwq6HPLvNkfptYYa6wG0yehtqFeDKV1je2pBNzt56W9FTka9M3vY05Jn9t1HFE
gQyRmExUVsBLUFXrmC/4ufLoJw099UENspEBbjjgPo2zTh7veg8zSxatvvOy1FxPdqWhURrMD2P3
Prbuq6F+eCiwEJ/6EehMN4pCpQP3jmP51HTfc47s4hg/eX0bXUzuXTjlcqHEipwe7DRhiy6YItiG
OCHi+gVN4D5NnSsyXeupLdSdqTHIpsarjezVcHvkVKeA7tob7wvx/LUz6KAF9mPJwb4xbP2gmJmg
vp0iqEUIfhXOnwbm/n6O3TU39WkgyfM5CZc7nyM/NeeDlmtbG+iYgSgLr0qXAF3Y56gtUQGcjzaz
6dapD7rCuG3wzvX8bQGj6OhWBEgwDmx2WpRvXru8RP288W0cJJDHLcqXgbqR6cUgQiyY3zSsnuNg
BtzhjoL0QISqAu3duyGB2VZh3bNkgi2/w0/iVwEMEdeKy2H6YiLu7YfAg2yEjr2VZtOGrRgaedAL
3xP4msivTgmWN1y6e5R+M8tCHpPesdtsZlQkqeGjbZGKaHzlPafZxYjmFx6Sh4oRIEp/q5vDxrT1
4+Thk0yo4Qe2k09mWMmfGDMGO3oWeRk+g6/hWGZn3rVCadDRMFupEDGw1I9ZMp6qvQ+hDnEpfSmN
eYO9+nlxEy7b4YqXAIHA/GHYDJH75rrtE+ZHKJVaZ6BxK1HBNHIFeD1BJWv84tNNtAv5ozVxcHLI
XPiroMV1t8TxpnPTjayg/P0Xfg3LAV3Vlr9aNIv0+FNeM0SjooSh5SAu3TLF1obXrl+2fUiDE6GW
HigZl12OW2tTRNZbiTpmysoN6nmyoF9a6EsE81aD2mInKGZQoo98pBiNIaOAkrToyAEFVy1r1rgX
r+2IWUcBEU9/yfPoFMRoJTs2RsogNecj8rFMZJGJ5KJi3WwOyHycMbyhHq2b/TwmN7NyDoXj3wp9
uHlgRcs8eJsj2qGIg0N68Fskh7sGaevoT2oiF2IHNX1Jm+3bjs0xilH2aqZ/ZrU8UwTk26RNgxVa
NjvPCLcBuhZ5ekTpBoMCJN36AaAd1Iz+oqEWMgz+GT7LPcIodH/plKKnZ/cvJUbzlWJHI5PI2f8C
C3iPYOenHfcPapmxfhgaPEdQo+jDcF3weOSnk+wykhPJ0icsfzc2tj0Z2PApjjbd2Hzpfopu1gQW
ekFMwATNoli5Z6qYVUwlPLj+P+XeMDF+9Pr8mjr9zcTYh6U2e3tjONmtqYovLryrzliulNqoUBso
qKFcLI/ErHZBIgOQ5rNKatAcM6BHFA2h9BXpsbTrJyxFd44LlUj3wTWVu8lnXOQeptb6J48oZTOZ
tCVDUOmj7u17C2zowh1IXekocP53b4AdV9Qc9zbeMGb21tYIS2Y1nh8mQyQqxLHCmhSfXdZFNGlF
Y5JIHT31SGTUmMoQnQudskFapon1zPer0KMzUB6Pms/CQUeBOozbyp1TI5KiKcZ+SGLymdvB2jtE
TsByyN/FO7bGNmlECAFLXtgqaNKwTYMeZc4m43EokACgnNWnbtXvsO6UNT8g5P+mZTMKQHAJw0Nk
dG8cEey0DAOGiUmz2iLEe2K9JAO4FbLiUA5+91NVnrP4iQb6VhnWJlLZjg/vAmfmD2KTDuGR22j3
YA/GvXwR/nlW7YY/vNbDbnAhUtF7rMEWK9zJtT9O0tJW7yLUN0ZQXK31jNwyqrXtBUEkxFxQ30LC
cuP1SMEEdv5qhe/ypS2La4DXJ2LFgwHFNGJFyZtoFIVX/hyVJu/ZhQ4qrXR+vZRmN/9gA/l4LUP9
rbQaZAFMhk9GgTDqCQB3fXGhAHwXUfsvxW/Ey3/sZdoRmW3a5TDZnjPkXvmV2Stecv0m1FWAH09B
uhzHTNunXv3Bf4URdeC/Cm0rRyLWUoCGzOHKXrunkYzcOZWpXpz5ESHx2ngEli06cM5jbjnrjqNR
tknSTUcX0plO6KPtze+UDp56WbDKnPlvHPOatF0XI5nPw9Rtuhl5DOyPgGTzx8BNe1UNTGnTcjoj
1+pn08pD+El8iOW1VPrucE0lgJaNKtTB5OyFAM4sNrx3688YlrDt3RMrrV6AZewePYRu12E1PsIK
ekiGHoelZjtGwbNj12gN4xypWnMCINaKLYMeSurmXno0p/E5nrNjyxiC3vcr+Jgg5AczDVNvIRrL
rp7BObTp+1B8i9kb8rQrn39tZzSeuucxI28W47PeviWsNwsiZmmToSMqg1oS8paiWkvsus0taaBN
gkmgXk8dfdNamEXwwzz1lgjRC66D/bcPb0RxRrARsxkeX6jvkeu2W6xlB47i/IeEKA9l0Gt51qlp
rvz8h4NFPmZO6w/q9AbLJs4BY5NF5Pr0KLkl7IHe0ypbODbMoIZf+23lnwFacSGHg5N2K/k83Uy7
E+1XPlMfpdsB+Eip3nvXEz6s2XnrmC9pNwV2G+fKQKKIRqxWXN3uG6k3DkgkY2zsBm3/wZvGvwFK
deQXZqePLODEBxr97JChtRta3VqeeG8ozGahD/CNWTCkde4C7y0eWEK8eoBlNCNDwQ4wMemTKHVa
hGKcbzd6HhsXEw/QUgw2jB/+VwetJMYnUaYhxXmUnwzMBTUzhHIpF6bC2CDoDVPVXF495LwZpsjj
+n3CPC7ZsyzVZFzlmDfzTz6AF3zbKX5Ezb8xE2/1bMNPUPzyIrLV5PHi0MQV/9dSxOGpdDp79cr5
MnCAF+6zH+l733gyTcbM5dbnG7fICzmWul9cjBdYL8o9CAxofb/JNw7rR4j9x5ymi4fiWobkrymh
lnQa4lZgEOZlD8z8ztQhtdkGY2mMxCBcYwG6lWTfp8NK4lA+Gus0xHgjZNGWj5DgdMUq8QUKtFJy
RE/lG8vSDkS1i2TpEjPxRvQzcSgSQmNvJN+/McVycMYzcaYrTOjyMa1lYcoEaL/HXTBSayo8A7t1
thYrwxIsIajPYMcfpfusHG1N1PPGgVT6UJ7kV9yABvcAiidouo1BFMVUskAj+Ig8lP8eVE6nn9Nr
QkkWJtimTxkbxwKGRVrRCx8K6xVQe4yTaQWD1VL+kU3v4H4c6tFhaQCS+sAuOfX1W0GG7fNbZTjs
SZQvTPF1h4Fum/EuNvyznQ0bEG8vJCf5ypZG5lTXguq8y5KbA/gW3uoJYD6q0cmjjrr/aFmgT5na
UjtIegrNAgM7urONe58sCHiQUVhAjjWDOWNgV7/JoB51yHE8dZKepIFRLTSmOwSepO2K0cmSPUYN
ppRzBXOeE7WH/Z8u9ynpVk9DbTtTCkA/7BliwmDCcBEPl3jdWO2p09p7a0DPDZs2kdLoCG+VMMJK
w0cRfmdVCTU9c6Dv/uHmdJEnwX3IYSsAUUNRmXuFryTC2dCxByg0884hnX3JyL6yrkM9clRt66aA
NxmCSND5pe0I4HiZ08fYlZj4ZGZ1QmhjRddux9YPyOwDCxsYYbUKCkRxLBsh5PEv6WRwl30QupZk
yi6MXtt5Zr0cLHbr+VL3SbDWS201GN6xjGHrIVv3Eg7YWNZjXL2oukke+nmqPhY0zTAg9zpmamhR
0EwPX0eaR5Cxd9ESnwIreQrt4UsSwgA5hDvbM6144GPzFs7VexB5tBtbk8Z9ofC8GhUOwvHRzWLS
iM0oJR7OgzgBLxNSdp1d35tZ920HVrvx9QqPTIZX9N1M2juOv/ErBSbBQ6iuGHjomjYjX9OAn7Qp
I1SUnQzg4rmbIgTaeUwUPFwxAG7emf5wYG79gjDnB+0eLklA2OhOprQmxLK1ePVANGtzgmwxOhwr
G1f0L2o4huMelyWfhmeO+JBWnmnFvkrBB6ri1dKsQ8nwWH5/SiHhV9D6kH+nibVvacAfJotK3oj6
T9MIjoZr3eux+VgF6p7G/M5E+tWgNsra+ILXXLjK0wCvZR0uv24Zd1NX+IiIWAes3LEWJsEC4fQZ
gDkXM/zqAwhorvc0z9KVY6AF7g0p4XUprQFobJaP/pKBjlXh4l6L1AiGIn55M6pknVfxlVfQeesk
6HlI6VrWycCsd0BSS42n0ddfetwfeC6ApfKtTxUInQHJEFTNzQk2X7Qe2hkmayJEDG7fCa2tp6ZA
+CvXtGcUe/41hQHuoCtP9HKglxYJM/1pTw9rl/f4S+R1c+vd+NVtUvQNghNj+7952SBJ1B/ieugx
DSieg5z/Q5/hvfRoIBlDex96CHJ13SPuYM+NtTymkFHqwbiUPZoPiNh7XOGRx1m1JF2C+UKz59Gl
nRVUdrwQUFmxbkzr4k35uu1tDHEcC4HPxeWehvn7YQbFfycJHoMivJ5sLJWQ/vAyGngKHFEFqjep
nHUNvigfcGiaXMa8RD0iDP3X5KmajF+8D31w1VUMMAbpRkHaInjcj84TWpoxpMY0sxHSi+rwB5JV
eEaI/9lCGmVULnOWAJe/8Arx75jp6n5U9caBPudbM5II/SGA7e57TnjSTecmU5w6JL1X0b4OU0Dj
tf1UsVppP1TQbrpL0BJQoN9pecYYJVYWrVbvo/TCN98tPma9eKTVtxUh1aSGhgbojGSnh69TPz+p
TmAwWf8QVpRCVRPgOO2aCvg6ljgmjP/GcK+DTi8mWhTQFLvjzt9dtAlebWZoEedjTCWHvJUqD0ZZ
X11uikbXoJ5TskXL/NTH43QKteQpb7wfNxt2RSAyBuFEpxWdfz0JnxenPyS5t0uxr2IkFhzNXH+O
rAmHce/vHBSvCNufPVUgJALEX4v3YwdDdrB17r3x/1g6s+VIdW2LfhERIECIV2fvdGa6t8svRLlc
Rd+IHr7+Du1zn3bscpeAULPWnGOWfDZLkcyDlqi1HDjRuLmG8p5G10626hoS/sTyVEx3zupdFO7s
lVb/UAMxo5PAqeU9QqRGA2nvt+nRfN0Z1TmuCa6xAgcBPZqmYqwyMNfLybGHc5eIb0z8f5Xrt0+c
EU+lQGEatsOHV3oX6XCLaxuH0Iy0Q0NPtmEZ85CHwDlga7ql0r9PeYXTBvLcAuehzN1b2nccGEjI
uc5UPK5+GzTsQtSIvxjZk2s7bx6pAnezO1kI19hm2p380+UEmgRK/AlV+TjEASk4o0PNvh3eE9RY
ECy7Q+B718AFiO13qf2EQmU6oxEIqC45T6BqfndL8xiRAmgphqhPZEsR0GOqwwtFrosbLO+qjpee
ijmlr8RV/0rPy+cdRUrra3bjgJDxKFcfCaQkS6ybSMqzhmyVUjfJ2DQR9UK1iFcsHxlb1ONkGjB7
osOZk8PEWCZ24BZ4JqmGF9mv35c+3Hnjup0GLRB/EhxkaIOVt8Xpfgi5m6UNNrlKCOBx0OA1wylT
K3JVNtu9gAepfcGn68MXyq9vjucSWTKEn640lEcesgEyxLp+XIW4UELf1/iaPI/wuEJACVRsO85Q
tohW6IwaeR5J2e51h3moi98qGkBwP4brrKOecNowL4CFJT+5W3G0WJAf0G+yVbqfl16Aao9ATUKR
TxFytkQSxkmIFHZhU0vIieOiIeJEV9nUJz2tUPVzxnK5H7SGxjtcgr5C9txhYGFd++5dmxrLbNIh
7MpBQY1cbBNaLuG/Dd0RghPgVUBhRJoQT/2pWgKch1GzHFQ9RnKj19jejKrM80PR0tV/jTu9IKdt
frXWAGzbR/k3WMvMpiAbV2LLS6uhURQEuDc6qeRTVBT2BYPVOl8Iq4ewbK2oXPXIocBHEZJgRrXZ
Klqpr/UubDLb4awP86LEWN3sG2+Yy32UZz2C2rY7TkPlHgK4OB8oyJvfjmnZbFNvZdfUL86OAsYu
ZBVEauAAdwDn/yYdhQWncz0U1aQn8LbhTkTDMDTLH4p3wUMiomnfIX89QWNb7+I+kReRdH+7wv8e
PBpq3YIzZrTg0sCgM60oNplTjcBTOvO7W7by0oQIgegfjNsJch80UlUzaJOc8MQdjqd2awPNPEUq
ntAMrKn4DofQ6QCHynCPekbdAuUiYLUd8pjUGGHkC9JxW7Yk+/BGE/g2tuzR0EVDe2N2TFSOSTHH
WhaFKgLnJpOHjIPbzpvqcitBiW5t1KFPy5gBCMhjGiekO78vy8AbVmfisaJVyoKf/AXaTzrqtGjo
snGJ+iapdi0wbHgI7McowcLFnRBdz3TprTjyt6sOyUBOtk6JJ6z3RULNhkCkQJE2s6Rpv/UtF5Xp
FHs3HUAQTyMKCI6Kqfhlqfq1zBLNgGtlDyhm0IWHQ8SiNpocX7TZUUoELmcTNvUqtRh7OhZb8LD6
bmySv4Re03XxFFbLCexOO1XOjxjL5qU24pqZGu3Zii0cJ+iWXOyLJBMXsmeuDIgGlCmvRh/KcNP4
ifvXW4sQcQ9rIKx1uvJ22J5irZDfAbfYVBU0fdasgcySwvHe+fgr6wszfr1m5WMTEYxE3od6JV1N
bSftCqBYEw4zq0+vtRdklHGqRKNxEVCfAxF+6VyPL4xobK5r1h0HVQQMpjogJi5YO0qbbvnjhvCl
WnKV76h8IvKkyxQk+xWhg2k2jRpxvdeDf0zG9lOg13osvFYMANz79cVdnHlXjdfVfqJ/Rxkn8HIQ
CT3JRsukviwwagJA5bCZXDLgC67v4NolduKyFo9ZI+mD1EB4qAPIDxXFvDv+3EX0GFpN22BMWZEc
hAF3efyDnIezn0YCQiwd1iWktXobcFfvFq/IXvx1mb8EbPY/YZHwviZE9UHZ6fHxWcSGinzGWDQ7
6akb6+KUpel81L5X7Zx0QhNuRd3vXFOgbF0kR/nEsT5t0/QWd3QEW5Y4+DF+/7AuSY5GtM4W78WR
cQ9bdYZWPZmii62z9MW2nP5cM7ChQKzrpUkLyWYZjpNW3R8BajeYy4a0tjGpJyxt0viGqKOyJxTP
rU9PffaDcLyGaZKMhyKTTbWJmw6K9NzaNEO45n9W7aTRNgoUuUozMMt9l0zhs+W06m/dZeWbvfTH
SKyUz9eECr3od1FZQJ1PrKze2nq0QV/obAB+Y1N44Fh/6WYkW+yZDMqQJBTctEMbvg14PwSqxk5Q
jp6GgcgMFuk/1jgtX0M/RECxHQE0LycOkQ7Lri7HBjEhFk4/dvwD09Z8I+/LvTpdQDuEzCdOFQOl
HG+FziDbrzaJpuPirg6etYaWZOrH58JxbOpIzkyaEAavTdHN40OSVGgPltAsC+PiRbtKI1MGlR8c
aYDDBW8Uz7bM6d4vGTZ1GQc2Z8EMGcUUcHZPJFr4FvSNv4bzOaHjdJunAd9PW/XbHtjBwQ9oznmD
bnAIYIAdhtm/VZAf9mM14z3yHRJhfYK16nxo/5AWQru5LlAil2QKpaRnUXQxHP0xrA5TL6jZcDLb
TpP02B3LH7SyPUb11sPmoT0MLOV/W0D1VFg5vZ6ckoNjexOdklhq/KdNc/7vbxA8j0K7gS8srbA6
11mZckwoXCrfHcwLNHZ7K+FvEIGRPrnekv1kPBeI3NXYfGq/HI92m473QWjmT1J+r/aU/u69oKZP
KPHSr0l9s5hJqJ2JlPNmkCwnegTptenX4JI63fKctYL6z8rRdrdSvYAq0HTOO9I5GoxlBUdn8Kc3
4NXZGcrrcg8IMgFbPVs0TxGwS3dcbyL0E+ouJfur0KV56pCCSufOcy7BCsbH6l15yLNFPYa1lV1E
3TkHQZt/K3i/NoQuYeZdUUnGKZsdacdoShUB5uGAMDT2REeGMEo9NkgR/dOysE554eLz1vhORwtp
0bzCsfuPHEQwd029ysh2bdQ9jG8oMh4rcq6bnoSYgv7sf/wgs1UKXM7/o1fIvZN65V6WDUjqNAlK
iLI06UMAHzQ06Kc50kdNksMoTJw4JfGNHL7QjtWxJSaR/t6ynruB8Ju6Q4BFsWDY9hPFAoR7EIg6
yPQZR7xj4vsQjz1W1tXzCMogoQGBkA8xY3YT2O9Oe+xshxyfSP4mbp1qXwMRQWXwcpWASccOCKh0
MZbktaFq0GE+7rVLVbzl4Z8nHcyXLo8dKoJqeWbjW+4DNcZ7otnRt5svREYytUq7/kTt6B/9scVJ
xIu0mfxVfPLKyq0twvRk6dm+1lPa7RNyoreT8BTZmEjO3LqmUxGQT4cUY0TKs2RF+53kXf6aizH+
FXXkv/kxdmeVJS5ThhOekzbV79JH3mhlAnYcJTvAMcI65jh/NyGtXwzCiw/Sx5S0GJ7ziz0G47kP
WoXNiMnq6DgLPC8qgLT/hzzdDYFnwa1WdfWCwAqVUFWzY22K8ZAO8pcBDSM9OcQ0SVOyjt1GXWXQ
fy5sY+9WGDC11+Kl98AvzfVTWAVHabR8rvV7bCU1s5SFpp699BpmQ7JLMu+XHeVftQYz4wzVp3LA
8yFYe7VW6Et5T7E/K6Co2A/U858LP//odfAFIf2+86pL76Q38tXfK87JLf+dJOu3n/dbR0wvPFV+
qCZfhoyiIS3PgYtIMBrzx0rII5d6z/mdpmxC2yrtDutoE3YQNofZix/LjJVbeRrr+vDWhRkntgXc
UJJEb/lCGEYLez6L53evTr5loV6dtf82gGpnTQ796CLGDHCVDSckNDc5Vc8VbWAATXAi87fVjh9M
oSSKIa2jNkPN8BSt4WfRTRd43w+rjhjM850c9NWYxWuvMiL3YY8YiZTdMf7I4/beZBC0sC8w6xKu
AIVNtu1LlelrHNUPqlMPSxRhhO1w95MQE9awq9Ad34mAzYVPBnGfnBaBqJ1fgyZr2zs0OkjxjMbk
mMa46tBhbDKbqrC1vGi/+Zv79SubCQxK4fxgVe6TaBv6+tHF3KU5Lh8d5gu8ygPkif4sybNYOn2h
DXmMhvanU1D7xry5TyMBDRv3DYTOklzkgYL3nPloP5vhwmt5Q7j0e2YiShqbNSV5ZtKKafcm39lY
n4dG8U55LCDhejRY/SITz0VnnZzeO/liRZFHHoGXvUD5OcwTkayDnBD5DC82GILew4ZukJnkygKl
hM69gHnoUCNaQ3grm+CeiJWnaKEYA7cJnzsvdkJhyxGYr8k5BxU0P9lZ/McXxiapP/smPoVZf3R6
4N+1wp5XAftreX/ThtOpL5PHnixGv49unS83ls5Qw6h9q5P7uXZsOMIwLFL/LaldgN3jB2wd0rLH
C/BC6MbyVrviBdU0dEVq5Mw4OYX74kmR9mLyT/yK3SfqUNMEdjFhgDK1NwFxV/SeH90ke++r6Ssz
0WN1/DSXydfU9zdXBr+wCt23LQbD2nnr82FvCf8eSCabxeY10+WlIcqcVY84ymFnLoZJ5TAQrIAA
8BuN/C5us4OK8WPb1qVHlT/F09Nauzu3bg8KNeLsDseod65t63N2GKkulqD8NouQv2ZdPDP0PnI2
SvD7eDVJ6xDysHJcilv/MqXFQS3LKRnDmx3ROo6nx0guj1MNZIrv90RJ7g3qC8jxFkoRb+YqicGD
bcwi3nl/lchel5DE5ClxHwtk0aykyAQqPkRGLp63QGoy+Wy29o66smjMozQ3N4HppdjqOnlx0JgC
vXR3JnvXsYHtJeWPjb8pwEUk6y89Juz3h19t7fxDpvHP0z13ebmRZIRYraamVIJuhpHpvqiGY2Vl
4hEzm5aUdRwEsXRk1FYtw1brDxp3tz5tWHu8naimb7w1e5aS7o7bOb1kvOMnXVbfKze0zu1D2gb/
farRKYmcJx9NMuTxcyH+ygN8/9SDg9r6Giwsd+SUjsT20K3fJ3I59gEHYaciw8cRb23gYM0A/l2t
3ylawzvct7tF2biBg55FwrnSWUX/l/9lBE7IpQ0IwyX7JChebBN02emDlBPBiTwMPpdXzQD35aEU
LeEg2EDqgeQK1wsU3AQoxL2NzwUFV3MaW+hbEqEMERqKbgyDY7t2y3uUpc6T004KPyP1BwPULpqb
coPD0szjW1TUH6lw3kVl46rCjtAiV3QaXiVgEHJJn3IjYFAalboq1ENf0aCLOgqzUzl8KnR7XSAq
9+jWZf3jySV4WhUKBA6EgqhjRz8lnd29CouC086LIjkjukinvyXxXnv+ZIl+Bu1G4oZYryVnnaqN
p9ea7gtE5QzyZ6uFfCj7oN5NtQtvQtvrjmDKhpiixTkGahGngIwnyiB0FMMWnWfqKX3UqasPtdeI
g2xjqD2dH5yopcRHUqjj44IC4RBHgUQ36NPvtfPsROxWuc+kNKv9lKM1rGkCocN+j1U3HfqU7f48
6BIizEzKeifkLqAF/JK0YbcJwzw3XalyL9I+Oiy5h+Qm063JDP+jJG0CL/fxQwFrOZiK4IsXWuMu
G/qMuTj9YR+KnS4Zs1fHJyXhTuMOAALmorlu2aF92S3FLMvXwzYIXHbfko5xGhA2x9l2JCzEU6W7
pWEQo1mvYvHRyQIyFOvEQQTmxi08LT3imsud0YIbYS2bxKjduoJcxLiZgnuM6GQrxoKDzFxa7bkv
4Qps8jYCiR+FSeEfU0t5x6XA09wL1d3POW6GKVrFflDCcJyt/n7x8uIVXlKLCr9F4RRMrfPuQqki
yhyjHb26gHJrk79lXJ6N/SiJ5jt7+CAIWbCedp42udmDm+ObPDaNt6mWY0bfk/dFL5c0GigDhvDP
KVM3f1BirCRk0S3FMVCtCtODdQz76D/RGxirLvs1TIg3MvpM+hTJ/B7ZIcJ/YvkkyNX2uU0+Mmu9
YqNiiHwtaj74BLuy0dw0ywWh/50pFZYBpWTa9PGLrOathemnHcjoRimSAG6zxIYPzP8FLnraedfX
j3OP514eFRyd0n93yO+eqYr35YeXEph5JhExizjQeaQVEoicTeDTCH0u/3TLy+r9mbh2SX4ckRAb
uA47G5/mhGHSIpWVP5PJY0lghOYj8BkJSxqgl/YEG3KXBvkdJk/aIUbownEdtznrPgHf5AVb+kem
iGT++wd//Wi5PZrbK1agvckHd7mw3ylaE/d0H+pPVycUlv6Y615W5F/U/rldiwNJ7r/8dc2PV+WL
qQ976SOdbfP7uLBWOIe59+7MRVRpcdVUvpUI922cg5Tw99xEfi0CCHOFdFZl/+h04Qkf9IkYd+Q5
76X9j5sWNg34+WdUd3c1hsm6e+AnAdRt0knuuUZFkCEXbMaCDfMf1YO0LlxEaaE+HOOtM5hL4pbz
bFoOProezaBI0xPfJ90bd4V7yRdDo03ERQBTfkGOwWVjGY0ptNpEKS0v5kkzvLh1Pjgwy6E4Oxxm
TRHE+WTMGWELI9NoFZL8mzPGlm8r2ejzH5t0I9MN8Zp2wxBiQIDS49nA7t/w2Lr575JgaED7bn4F
tzbNvzO2IEPBXpldDQUb5hQStzLkiDdr5TMOvDp8nzyaD8O2zVl/rUSU2orcF4BHzhtKCo8YStKf
baJRiTAUE3olOzzyiM0jY4I+mCdYYhmTiFlD5ogVDio/kMW8chFk+RUgOOeehL0GZ+a2CTHX8EvI
nPrfHZXJ8mkes7fAGQ5AKtj/uM9VsqAM9NmOXCPF9GytMyMTeiKOo5RXnCHC5+YqmaxM8Xn7v8Er
gj8Rkxdf4mkywhhC5u7ybMwf5WIZXXwn7xZDI3ckjwErqZxBqQAE4adwcYzD+yqQQezZZSIkRGQ2
vFtz+cDb9v+/DivDXStCqshPmC/uzbjnVXHaf1mUP7ngcLv61ucl9RT2ctSWlmxn5pVh8O7N7WhB
sfoNa4w+NGq8mFlJsfkhcpF/yeb8DTr1YfQ43i3ffPJ4pNTDj3WtOsrxgwYgx7NnP3IP/xt15taa
94OL5vIr8cU32ZHamQuPHQfBIbYhwglJYXVGvTPjf7XPuRUYJvLeq8RP3B6XqtVPFrXQo8e8uIxE
tVpWtF2cCC02h0Ny+YbvYV1xy/j9Pzqap6oLD4VVn8zMYTc4n0w2I4Idh4Yg1JD23vSHzDfaWf+b
k/IeU+yOL+6CNES/sUKQHR6KFG+01o9DkfAu02Udanro1UPTDx9RzM6aCS3sLdKDkJIooiGzuDvo
xvoK0v5pacL3MOjObdTvvD58Wz19riLrahHKm63Tv5kxsFYl3rU6fFYdA9x2+2PL7V6HYduRpIJU
mXpVN167fiYIevg9IO6h3U/ib9v8jirx6Vt0ZMf6HXvPny4MCX91+60Z5s46UfBciN7Jj0Qz7tqO
sz5X7Pg9FrTyIZbicXSbq4URgpC0i8thbWrWx9YLH3Mtdt3oQfK2b3PXPEWcT+9IljwTBrpDoYwX
jGbyfyOAzAHPne7N/RNEF9cEEOl2eKs9mpVgBA5QOAJTeMUUE9XbNJXyLh7XklY/XTzyc2iBg9qw
yLjTJOpRq/itUvcWJ8F3qrovzGu7hvkDv9wljtEfe6BV7roSvx81uufES6jINvcunTenyNDDlA+i
KAgb6fY2jg/eTvoOa+R6aKZ5UhPQYr+TB7JbD36WHOzENSgXpHJd8Br0MblQDBanbh7ob93GTN13
rb8jUZlOGs4ot+7Og64pg4T0mXn65RTusUpifgax26iDW2JvBZyVk11AIfs97NxTqWj/9GFMqjPs
mEi8RiFCKp1zGEGlxeKRPDa5S8exaV+jFgikV0AcDWRRExvrcyOXl7Cz/maYlbaEdzNfa1O0TMic
Zg+ZZvO5mdvDkqFXrjz1OyrIg52m8o+Fb8h820KGB3uwXWppiszlvuP814MeiSdxhaxz7BWCv6Ww
nzL2GpQWrG27WA9A6gmScj8qCCba8l6zDt30REONNqSNzw1t0skZUfr4y2dAbPN/Vy7HbdbYjwi1
D715P3X8EJNjigV33Jo/HzmAycFf6SJ7C1IkoUv36iQZpF9GRypp9mbZLUIcPGjrh5gskh3Qtg7u
pztG+3roTmDPMLwRgGq3EpsQrg/NAgeQt4Po6Prl66Ksj6gsd4kyHyO8X7BtAS1KDn6kD3PHhiDi
dTMXlAvr5vXZ1QniA8K3a0CX0w9hfAbV45rVR4xSF1cF19WfTz6ERzWoB85Pj42qDZDmq0usexue
b0DWaMLRu4n9nU07Z02a49BUx0K6v73CekNl8KNtf0tjzpxl7+nSHWU+XDz5vsK7i7EIVJJuG7QN
f5T7uUj3zVyU2NGGjXBBd9frqQnaf2x3dw2bxbZHnNoBzm5MVAVjPerZp6nqYjozm/8eeDKBeUj1
saYRDh7M/57C6l6M5C41lJ79Pv01CeTGMAupONpbi312oVjDxw5/NGX8b2kxXaAgdDL4fiH2RSjN
nj3SOZvEwbftK6gYinWRfZ5LSQcJwncyNmcRcpwMTGYa8kDz2RX7wmiyNkOlOIcQ7gbU8AHcJ3WS
EWGUc6tRDNzZ3br1vOXJD1GTxXpCGBJkcBV081paVN5Kj9RlYiQpGi7W8Fh5ybFpw6vIGyYXSmca
XTukkxE7I4aCJKTW6M/hjRLWcaYwGZJAQjxQ81lLAKK48A651yNXgIiaUMwdy3gXWO5jbSHeYeT4
KeK7rjtQOwXfN1/9JfvVVMVr6lCu7PKbX9TES7gFua7K/c933m4Guz4W6UoXnvs0EJ60oDduCvSz
l6Lq0fjrrzmjH7L66Aj98Be2MKqQmMnG8jkentrQoSIFkzxbgPqX3kl53anAOVmNetM2z10GVZM/
7w6fpSW2RdeclHolXxgn113H7Fkvj0uLCRTNnbT1tUkyNLHNwYyS1vZpc2RnEHILO4ku/DIPI4Iu
pu3uwQwXi9CbntfHAtOqcAJltfxYS56Eiz1eJjtb4SMLhgfiurH1kSjA6zb29B6mEFHyvy6zbkU9
vXQL8WHyLYiavbmNNeEWw8qpwevxQudYOn2f2M54V+A9r9eCTjsRR+jNR2nfMlbqxonvPXkp6+Ha
EOygKQm5PbUSw/kJaQgULWkIfEQ7az9Q5+2G2oZiADbHQfEeJcW2klR/xv5CNfwhaKZz1Fxxj54j
mp9uOz2YHDn2swviGMrmivOUb3U7O6G/1l944a4KtGYRpDtrBnnAZJWuMLvInLqzBU0sFos47K+K
Ka7R8DRidNcNlSvkC23xXCYKYEz51VSIew1VM1pfDAQzZY4VXf3gOOU9zfBfYlwf1To9x+ho5sbQ
epzvkk1StPj3dLXOrGubPBvQywzwMkKyd3L0cheTur3YxYXw3oe4E9dE4JulhZI2FosUq5BpYBAv
5pHF1uiXrJ8/wXJ+jL39SREIFQPaEOt9iclcX9DWQJzzmVAtcF4Tuio37B/HvrxG5nWgB7Sri/yp
mp/9nFZgp+/chnylzIf7oO6IGaGKjcmlTHZ42VGM/M0GzrRYptZBPS0zVhpthvNYqrdupPCE0TJB
9YoClnJQiMVK01/NSFHzo2gXI2/1ljpFDg9NA9miufEt+xMK1BB/BLUWRlseZXTcf/cJQGo3Afbq
XcOx2kkyuMcJjIxlv5DNe+gaE7u9svPGUxpN923ivdfwRZfRgw78HAgBcq7eD8WzCwcwhJgiqNSX
sHDJdXyFtvuY4iwLhbWvw2qP8oNKOBmoaQABw5xKcMvzeCK8E3A8X0ZXUHVLOUb/ZtSdqr5N7sxr
k4A4mLPlmjcwslg0o+p9Fh8wyDh2nNaehLJlPZBT9Tr01t6e0Q+WDrmMKAq5brPTsNh3DayeLUEA
839t2eA3AqS7aHYPHU1cj1mgDGnUlRfW1G3ffivSNyDFAdLCV89HTNbvpsQxw2tUsTUoRHg0V2L7
0d20vMe5f9DIfpAFsk+B/yfro3AptUTukXXkP3IfKezP/rzeZ2OJztu5HwFRsyefLkaMZe7zxF7G
6fPdyLALERTd0b0mvqpEk4OHKQ32BZePxY1aJ7+xFhQp6VdohBU4SGd2p4zHimtm9IJOPv13c8fk
0IA6qZHY+xw3MCna23j9LnX4BWZCoQqjEY9DtfZe08DZZ2X92aAEGJD6CGY79CEEopGs0cBvXZHL
qt9LrtknJh26sf6DEd2xDlOTvjfrsSA/QyTO1kw2BXNubqy5C5t6AU1GUV51ajxY0s7ZZEI4Rpnl
MFkmc/zkouxgCzG90Tk0Dt8783RcMljFdIkz704CFa/RaKVaPcoIIwd53IWcTWgegQY5plhk/oif
S7r+uF6gotgoyIvV/hNUco9tQQF1ov1XWZKYismYHwsTjVEdONmQp+vSlbYidrIECL0JmgyUZo+J
Zb1DA//p5upf5lUp+R+yOwA/3y1rwatFsT0LeXVDyHbqNIHPKtzi79CDtlRFCbt7enQ9+ZekPo6U
tkJDoXdWBXqVc1qqxm+e0nOcQAoaSw63sYezbS6okDlORxXKrU/ICi/4kXcKqx+cFQs5HFCmRCDA
muaOoiJOjjD+iSskEyl3CazDqbDKb0/CqlB+dAw6ut6c15cDSCEE69EtJNxoK8L6W6941D3CKqBe
2JST++cinG4RpPidNi0n7T+TYX4MiumcZ+SX+1YaEUaOiqiIOeB0wRFX84cfZw85/iBQhBQq/aU5
UH3/BfvvfbJbj2nL1iwmy08+Tk/WFCD36V7JfQeRA4qaxldwxO24rTv7TUeIGNuxOE9WTvhFepGe
/WqmUzoLv6oh3jna26O15GaMZzePPzB13TdkEAdxeekngDA9nWYnJZm6bn+5bfeLTv0hzfJj5wxy
U9BabGRPUAUbZPYa0dlw0gKOQV7LlraunhodbYQWECvpgNcdh6ixd684IqEMrQ7kovC8pkz++LGQ
L0P0i45Nrk9UuulpOOwr0r10cmLS1XFU8VVU8tdoXD41Utg7DRd6a/vOiCUDtkghCAQwKr3Q3Y0q
h2HHAVNEg0LK1a5wHnwAq3F1lVgvxmiE56UmuWk5GSUaONXA8/B8iIjsJ61S/EpTG0m5DGmXd/Jl
hXKdOz3ThkOGfegPDzpRMHVCIInupliCV4G72pnUv4po2D4cSH30/zTDerIWcfVRIWVO/OmL4jkv
wgoMifunSCDntLa+uFGy8znTeZPaAnN/T3THFmWuPOhsxQ8sg+7ByddvFXHMztsQLWCmSewNqjN7
4I0Iy3dfWUS4QrorcgIlkQ5zyKbwldr/bBtXJPoQLiL+a5ODNIWD3oCVeG7oX3UpzHQwAaFkCJI6
80GG7K/Vd+djUpF+l07+t2vP+ySmrkmdfNzqBgC9ZmNMX6DbOm2u7qbOe1YIRrbrHNDXi8+MURBs
4oluDpDltDnbvWYWoTb+UNlAgcam/5MKrQ4JB9w1oAzf04kL4H5RMteztQcNswtnPZ5XaW1NCYF+
/2YyzBfR+9ew6u6ncr0M7fLiMbP7ob6pBt3DyAEJieImadHghhAtJrt+mWJllsXOx8SVE87up19D
OHzBnz16AE0sFldYQfBpx/w6eOLsw+aiwkgyX9p9+TkWx4H8B0KgBsJYVdf/iJ54N45YBWt96ASH
PsyOMQbPNC0BN4GL7mNXbV0HHMEKT0lZbz0eBZQQSX3ojZh8Jvbhrqta4Amqe6jYPQ+YkcNaXm3q
qqhs7/MoPWfMd7UiTDWMpo+I7NZi6M9tW/6rfUy4GWV2tsjObappXrKbbrLmrWx5qybc7g09taWu
jxGV5h1JkhlJnTMQFl6uJV2IdUrbx6rwMYtjDpbJ77wpnlIeKgVvjmAODiR/6ulr2fOHF4DyjXlJ
WWDZchGmLr0Y6g8xbGubPEz0IB5qQUvPTX4sNrBZkV/EjFufw6hdsL4hJ7qnlUlicTOwVfU6wMVO
R56C7F00J/OLnIunCLOil3fIHgQcZ29Fi05Uo7m7Y1X89F78N3Hle8qWiR2DZpWySmb9xkoCTjA0
5ar+5oz9K/ZkoHIDhrjlVeTFLa3lJZY4Jdn46sonxsl7NQzUOQvezRX4lLIdMGKuxpkOcc9gYNFy
USL3DiR2nCXkLw76WzwG7Peic+q3v80WJpbFfQM8s0Q94JYSHVx+NJtL/jRO5wPejl05RLukERtz
ODbvRWSqO+gCk1oeifvYeQCVnXTYzJgD+TzFmTyz85ioi4fI2uh+Me9ZoM3HsQREgvyim4lHtkll
zelAqT5xNrlgDl14zWUFN5aJIBk4L3FmWHE04JZ6thIB251+cZd8mi2ya3nYpiVL3YISvUC6gOkJ
+rH5HGICANf7aPVI52wkmCyab2aP32VX13qvY+L28A8eS5BWxlGhqvKioSedp1o+27qoOBxr4JXz
jd2LmiZqR6jYhfuTsbfAYvQKHOqBfaMf17tocvfQ3TcC9LRfeseKco7gELvmevoJOYVP0LKWifVF
6fQ4JGz+m35ntz/JoKF/DfSVw2OUhifHm/bAKQqFfG5yMRpLjhtNZ3P+9Dbaae4XBZK8/zA7XDbv
sLnMriqBn5c/OVP8S0bu3uXfK/iXbtRvVg5ok82ZlTaJtOBNVVnMTIbvw5wH40LtvGw8VcLeVZP+
FQqMZpxU+nC51QNsD35761ds29FIryPqHHfjhM2Pl0K1M+eoVrEvM3WIlM1qgcuA4R7/zCp96sMv
s8cUbM80BgPq7uAoPjAa8R1cCWermRMqndjnAP9M3KLrrfVDONv/+BpRAYLBNuoGaLILBMVm5igk
xKYIHAsvMMgp9l6iT3dN7W9L/pD5jUwy9wsz+khJILPp9DmcWkpmnbEpr50dMq7GGyKccpN2qEsM
OSMS0f/RdBbLlTPNFn0iRYhh6sMMZk8URnEJSvz0d1V//5202/axoDArcwPF7FF4sD3slwCnswdN
aaj6M2KhJeGdr8H8rbDXAq5XWfZazMa21eRxioZlFkGS53TGWSXZzmNF1VgRjf14N7bJiTznExwi
9A7lv1O5OrJBAj9PHJeiir28Svnr2To7en/EVmSJFsSZdP+Hm8IL4KzYGK8zuheeh9Sqka3VuC7G
u8nQbkof/I2+k9NIfse5GVl47VAZIa+lG9XSjY1Nao7ZA3pIZwl9wuv7s9MjjRCDgo3JEw0gu9WI
oib/oCN0iYgFgbHOQk5w0mE3ZSBDUATUAagjFAQwnfhyUutY+c6LMyYbiGa73PRu5EUJihP3nrbZ
Cem9Z8SBVk5dvLQIExax3EkExNQ60of5Fh28n6KUNz0Tj8wlNvUQG7BBW6d6/Y2+15drMi94LfRd
Fmy0S363AGyxEgDMEbgF6Pg7JNZKSmefgnXg3Ou1kGhaXghDFUlw0eHfg930nilBcr8FIBTZJKTh
hqtVpQegu+6cfw6o3X32mVkNIyvVrQvUUZJxTECVkZnNatOyMkSudixj+0JehUhAbu1ieG/b/n1I
uiOb6pvK0Gi0oLTlKie4td1gb3nDAfzBX5wz8g0tOwgHTRAkadezTF2MPrNFM0Ob5907H35q4Tm/
yViBc2yK79ikBu7EeKmHc4cwqW0mK+rDsOPqW+hrHOiREa2T5KfryKAFOksUhi9gnPAWYFUsiVhy
enJm8dVzPCNR4cPmdSUFQwfRrC+PuAhyMfzPcmV09rIxyl8oasxJxHd7mRx9qzgCT0oJBynBcdrh
XBaOyH548je1CWdsha9Ecg4aU9T1y85xST4hUSteI72Cm0vpg7RxTy95Eg8bzw8WQipSTY/ja0JM
EXv92uDE67PROWmyCYtg1/BWBquCK5qDZyD0Y/sIM4cIZDF6BolqorCaU56k37ELMd/rzR9IJJuI
pdHsyD8O0Re4ge2QWSeC8gVdQJEFKwmWbq2u3qTsADtC4yDyzseeBHe4du12TUJ+p5otAGX8IEJj
rRv2by8CAgLHxnoJbqTdXymuXVSaS217GYdPwcqbyHAV5qADXApTCYwenadX7aAPkOlaB58bGyBr
5SqNlXwd1NM9iMtDXjmQusmVRu3GyYKroTikfoJ6rNUdY0siNDy5hI3iNOgdenraJrZ6UDX2ojDK
cAkQlcNnOi8qQTVp6DFnQOUXgcZQd141u/lUWfos8TjrGguzGE9+jFHuYKXfTZ1AyUOBiIWyDJsv
tyieMJ73HuYW6XlzWE2G/5aRELRCIG8eOF1KDOhr8ey91i/aOv1Wu6zWOe+M+yUwi4dZwItknqry
gdXbm67zAKT0CA21wOACzH8ttcGM80HvtbcUazAvzo7Ej4h6IvdrxC7JZ1QDhxrhLgwON8qHQ1SA
KIkeddJ2Ocea0Qj39ggigO3VUOcAsutwbTz4A+i7faGgTXaZpKVsza03uaQIesTqWnOAcE7AnQgH
IWxKBbWfrayu/vMAyLBL3mH1rNTj2eEEXEoD24Uw9KIuxa6bkh+tBLfFNinr7LO3yIYZI61iNvqb
Jt1z5M+HvKnI/QEjzfxzzewnC0HB1zLtTQUFQmU4HLIbOQYGD3Iw3nVO/CmJIIA8BzzeKPmK2xgD
WoF5sYxH5HSrGEExiTi1iXfuuvRhYxlpjWHQuJbp8Ahp7F0lE63K1NQe0Nr6Xtf0ayS8ddnUhBng
dqTK1g3ZcsiDTWANdwNufdpOn36bfgdl/6nqbShq3Nxp2Pte/4is2i6Fy10G+Qbm14jAR7UFe62g
6QhhBBAt/FU5o4oWs50G3cFKs4Mc8jVMnwTNQ3i3/q7Rm1fAY1sM7iBqmjj/WI12E6K9po1zV4tP
wLbCjDj0VrDKWx+lch2bo5xzYmaPf5xIn7zCRDWOQiIrppqTLouLF+kXe6ig/QukNXLTTZbaPO3r
9nO2ENYb7wOmuDQu8bVrPg8+q1P6mUYIO8QD9UitDiBdAtdgBTRcFWsMyBXrqKGiVDxVN8NTViZD
DNzCGsEswo2BB3aoNfOmWsBs290gx0c1CmoFvqugthDuO89ZcPe8aJeynKTln+zdJxwuV0jDUQQP
wtVMuOCG6U42xdUO8tdaF96y9YP7NPf7tq0uEw6QHKkGsqnTaUya3dibBqeQYGmFxK74IE0PeECf
G1m+Gca3L+dTPOTvMzkNgaxURkXc9JE8N96qGRqEG+1Fycko9N5hFSMlLQjBXMsG/WHgytqhjakq
0MQqIXRhNx+3EEioDYsT4v/PfdZvpw7cHuWAsJ5uQ+Ufw6q/gRKYMS6Q87Dr+sBZIi/20HSET14B
1sgoz+mUneIIEdjmy2SzqJt7GLnA6Xr9VGKxEfrJKq+Ng9uFj1PjbEY35MAkV33obAZ9uHKS2NGY
kES6q2WOr3WTbfoKN3Az31aQ7x1nePedeQUr9Wrq45816TcbEnU1E7/YVvSHFZwADoETox2cx4Fq
WxPisxkso9Q78DQDptmgHSYGO9AIPyF3DmhGtvamh/4TsRIGYvzUjVqAZy/fa8qKrT68Sl37zUYW
tz6Pjy3wnQrywsNEPgs4/VmYrDZkxZ71tDimrbw4yCJADEEnDskK3zL2Oo0mKgBjfXLOvfoUzuW6
yf37FFtPgO2AUUw/U5nfogiFxLDeNWlAVGf/wrFHZ8Hm6GQLY4WtI+GtY52CttyDK71FzvScWnDP
iBeDDlUrq3qZbLTlOOyDRbJlOmIvkMQrBbhqwB5h3UTyl06wAORkmrYXZn90ioBsgIzuU5cprw5Z
XGTmmvu8wydBglBrCCydsnmSYKmLENdxz/tn/XGqQ8wHQYF0dvbipxoKZfO09LS4WJT+ePAmfODm
AvyuugAr66F0C6U0UB9J6U78Vb2tJoDBvgNwbp/ow7ZuEpwb8nCVah2qn8AG5HjxwxalmBZ4HDKc
tYkuI7TlAar9mCzLxlIc9eDZMcfPLOqe5qk7e03y0nXyWlj+FbHo4KGyp6MYmvOo2BwxuuNxvhni
Go1E8sUiQ61xiD/g2prkV0JWl+TVT8Z71fq/VdUtY6nSxxmsajOyyYrSq8syA34/4jZQtYKSXsoO
k6f+hxindZyDkEXEWhbJwc5nspDw2ar5koZYdynLd9/7sNGRsuxqTbS2KWckxk1dU1YJYotNx2ak
ZLvQi/nM4MJuBPAW4KCR4ZZyXBIqYeza4AujrTaKg6HNeyMng6B1ct1HqbXKp6DEnLbbcPhYe6Oz
YvAMD6VuHeVgRkdWtzfPEFDbR85q2nCJEDXWouYA+Xlp1Pq+AVuWaupAHmaEI0V0NmZmlGo4KPEL
NbtgCyhBsRfpW8cihs/JxQcbdHUvHxs3ePKFvFrS3keJ98xZLLraRTojTFitndB9NGAUwlI/9F30
PTXt9zw4LkAL/1EYUOxM68se8a1wtR9qo4cUgVmaJznNcXgoBgd5UkRY1JLagnA41yFqsYkBN9zB
lQ2ief3ezvPemrJuObcSszNfnlGGWZu6sUO+odrMwt0abEzdDGq8RzwpR3CnYpnvrKMPbmYuk2Rd
N9NrPqbPg53huTnNezvUFiHS4U8FWb/F3JLtR/DTQIvZ3kSWDCh8IHaEqvDPSITMXkdcBQgwtuaP
SXi/aY6ScmzrPw2SF07lXQLNvrSsbEGG6mKYvoPsvpcFmJQKwBlSBFARenx7qYWBbQlf5CxPgZns
09zCanOorkWNiXKttS9p0u0bsElqonaOc0gy56+t0KCPnBgpy7SDTODs5QTQH8I77GAUyAsGmd2r
Uzt2XEFCwKVAV1GnwIw2OlN+o21dYD2icQ6TG2xMCTCl0buFUVpbgYiPMbDqIGCwTduZcBtq9gLO
274j/SSi/MUT+BnaBuUhQGet2x7b3lPeXd1TlZYvuVWi1js9plZ/S4P8iIJLC8oyCyDhGfpuQuwZ
6i5sag2sX56/5Z677qR8ClMALG73GLVTsVWAj9HMj5Jh+dC57u8Qzd9hW1xL39g6Rvs0sBC4ITqX
Ul9BHH3xu+HgBtqTLDz80YajdBzMZqxPP83ASkA6bhAQiLyNdFtsFNxnHZanUh47YhaNRxGVmRYE
fFS9jLr3ohkeYsnFTxSLbQ+P0+7HFYvLQjJ1JhQeyQS7fyPDpm7jvZHhRYjoy7Ko+gmMrYsKo40G
ObAuZ1HWCXgkME9FTGnXREoJVEykEOiCc8nAcj3G+l/nRkuhOThBm+h5lBrSK4mGakJdfVld56DK
alyp76JzktsLezBsIgn7SXgcN4IK6zbofIWdGKjqWs/CDVZZRuYFigwYIBM1HnFLSpsCECtUjG+c
OyF1HxvyOum+vQhMawOvcDdNipwb6hwkEcvBA/QoYu+V2gP+KimMI6t9qVt3W0ckZsO4BI3qX2Uz
mOBKnfUkG7SDh4oShfvYTwE5ddkjENmhyC2O8EfnlUUqpulG4DjGejR0sJPj69TnT7MZBA89aHBp
Yj+iBoNRazvNTG8Ejb9tkO/HKv3wDASY9QAqm3HJi+TYCzJj/nSRIZWrub4Vmrfym+E4ms478s67
pqpvlsvppXMQNsg+h1DryPpbj6AZGAxu/2WW7l/kB2fApXjOZ+nBN/KlBVt6Q275VgXi3GE4yhYi
ro2C0ecmSRs4FcwTNBzy5JSMkESJnojLp7U3gGGuZAReueqRI/P9dQx1mITCdwEnwresuxx6b4m6
+JrBcW/qceNlYB6wqYsy4wNVjQPivhJJVLHzguKW+cOrAe7P7dOdlQGHg5iFQM20N4J6XTk1yup1
fE+qkddKQMyZFGoqkzC+2g8m/COF5CjbJy0DHDtxRuldqphpwBnbk/KMJMIxDvKbU5T7tMt3SSL2
6n1U05fgeYB1/sASOxtZ9Bg27TOW7CTc8EXk6UDDbePB/wFbYwAHKE/wA/48Qq1EExcMgL/UBcja
7I2q2I+d/IEDiJ0ByS5EtYimrVzcssDcTIW4KLgqJfZncLBPNZ4WFIXxmuW167bmWI9pHrX5ovJR
dBGq/U2SORLlhElvaW7uo9qzrjz8a0aqZp2bB6gNsRWN09YGilln+bHHYgLRiWuWFnuIZ4fEcJ9m
jklm4e78oLo6efYWjaTeDMs3liAJkDIYOxvF20ZBpvbaTHGMFDxzIJzDDYYd2wIqDPjfkSRc4sEo
QJNPkEMr5MeMPhDJ1S/mw6qD9owPLmHPmG3idD5WjnVQ/2fb/J3cDtvVapXlcgE57AfE2iUAFNoH
zTlLrb8ox8TF0r3kuRa93LCs3VGvm5ZtZLxWKA6+G37lYPrm9Mso69/mIFGMjgveJrBhvVDiQA2o
EdE2P9T2BbCFjO7NBnkaCKegxds/OTY+KvmRJNXWy7BghnNracVmrIiWw2aTxTzApJ+ynvOyREtL
zw5mgkK32Z9sUVxNK4c6X2648DpoZyjh8cbv66umG1tdia3Bb1y2HkxWhPsRQR1BpyfZoReU4Z3I
fCOo+cPwAXUIlF5r94K8Ay4FIxQDsKlkK6YvSxLEsxp9moI8Gb4sFlCA7KIZ/juIxz+7YtONqOAU
2rgwGanAXI/j4G+KOP6YNW1rkFYM02jvZ/lpTMtDBA2TmtFa3TUFtm44zqqTgNx9sUuj6eyP3ikd
xq8WXQO0YdOVukDhZdfKGKh25N8mw9+qE5REC0yGhXmjKquIoVRv9QJekHgeO+ZaKBrQDECTHnrc
Yx6goj84TbAeu+Q2Sf+Qsx8kdqeUfUmm+d1fNjjyXRjdVevMXUsmFSo0UnEmgEg0Oih65P63kQk4
mtNey2uGXozkm+2m92yYg7XqvAI6SocPWp9lbPmx+WiRWChitKvrcY8ISrIZXPFbpYiqIA7bGfmt
nWZ9647p18g0I3G8YP6v58xed0mXnDRXOhiUVZ+EsJiStQgaNB7FJ7NEQDD9GCOkeLy03YEd2emQ
l9ltyvQ+geKgB4slLP5l6jkIUbEVAMq7B4nzOUec9w3P+CmbeRuB0aPGQnJwruwCDiwiXILCgg8D
EHEJpCYAKQ4CRbGWHMCDAKSnR8HWzFFE6CJtH1FmB1A/HEurfOIEaGzyMsV/Wb2/uk4FL31B0fBK
IpB7RPIpiL3jSEEcK+egWQ01qjuywtO8mc8uZGRMz39R8wo3WkxNiBxxurZRU13kBe4ypl5+56OF
jnPTnJoEL77MWbQzadwMoRXyesDXmsQLgfv0NfYRaJGFGmThWVWLiwB+F7E8qF9UOyBPAtKsiknu
S4HdWE7sxIbaxGsAdmhVZeShk6annq33aYO3YYQIf1MQztRtin/2ZH6FHn4PKAJ1j11o48heupzt
CRDla5LVSv49pUbZgP5e+ro5YkbE1gqsTlbFDVxvvjIC6w0qLwdJb7bepaOTMzF1pOj0qblKslgb
38oG+OBpsMLSie0sTEcUMerkEbeS5iBmwS7mBMHajtAe89oOKHof4UbGSWXT69AZO12PDhz3h6OY
tRD4VEnux4H+WQ5kndFVSbf9IKxDjIQgwVFprsPYpmwliM/ISGe2fS8GrygwtR3qp9b02kVooD2d
GdFH2WrmqinJvAR1dvYhI9zdIiaRLRw3g8kPzGpwxqs3at1GHxrk4g0vX3OaQzRiigBeDAgyztSW
sHWaJC7purNysx4xCBoX+IOfLhkQWHxT9Lw0kcmkI6AD+gtMDqcKxAKEn53c2g0XQplKk/qzlkmE
LvM8Z902wRppmccBsu46VIMgtqiski64SSHwSTQMDgHpkN7dPPbQHhzLPbJtCaoExbCd7RZCqxHa
j01L1TorkvqO056F0gooCX2GMduGFPSteeivbSb8BWmFajHpiDyw7VDsNs1qnY5tePWsrlmnxlQ8
tkYf3B2t+EP65Tc0aYZCBLRvJCvcqAEaRGgTrbvSLOAjtohHmElIdRADK1RxoRC0xUApoW/7rVkk
9sGsumg7B5l7kL2ZHodCD2A5ueki6oSxLDCVXLfjkBwTH1JhOYn4pYXOu22EB13A7UBaV/DN7Ikg
d+zT7puc73RMbcfcEcISRVoDsnKGTXXIHtMVsglo2PrJsPVANz7k09ScCtm/OSF5DzCAYkdZinN6
JWAaCnxEdPaWpaXXAIQhye4wy0k39RC1iP1K+LcV/iStVetodUQ5jDmpH5wuNB8DZ85eOLVB3aDK
h0CF3lMREcD6DQl9pSwBUQdQiNGFbJAV7mIHYP2MzEBLpXnUNO1QRpI4UIzppYVj+hCVeI7riFW/
pGFtPeelXqegJIMUhT6WU9YNsUcdiyNJBzn2Vg+48SwsAI5vUo/lglPQg3RmMPeAqTlX1JidjULK
bT9Oe5iEl7gswfjj+JTZCDK29doGEJkXKXgFk500s1FKJh/zahrjNS9quNkpqWNj3kyYwmoVpZle
d84R6mWoY3rfbuFttAiwF86sGQFPbzeYIwoCaWyQbeyJhyTdsk3c2jp4m9v8ve5RdZhL8gitB/oG
pAWigY34DtrqL3FnoI4YIGf+CAUC/BbpK2ocbLuajyNVrb9becirOJj7ziQAZNWfsDTa2OSMOa3d
02569yChuqymQdTcfaNcmU6+72to/w4N2XnhugUD5ceQQbGa9Kvur03iW9pkR33InhHoemtD7w2B
P5grXrhBrhfakn0zJJbEg13gkDitkOg6mtV0Qzvq2XbIZuXZugnq/ai7T9PYbt0ieo1B/HtmvSyN
7qUekf0eyAR6Qr/HFLto5lhblYYq+iDL2TvmTUiPk/vIlijIJD5APsUnr4aDl6T1ezIR6+ggG4NO
WxVODcAChZNftPUA8+cwew3fwFQpgzkWdTFADXScTQnqyKFwEdbava3dx6AqX/w8ONQCvqSu9x9T
DZdmiD56g9KkTb19hNWNWSdWosI5zFFIWTEHYtigG/QwDg4xeFsvzLJBlFvh7YPXpO7vfqQ9y9R4
nsoeR8T0ZLXN1W0RVOsqUp3oY0E+xGN0MqBJQA/FXyKgkAMepBlQ+8MCBptOfeXPn1Y279xmZmcz
H/PYXCNkAn6H7aaIyXJlxQl3LSw/gRk6gfXMi34TsD3PqhgXa3Dj/Orq0mLUkYwnQeFohSpTjrZu
uJ81aAiNSuDAS8aNKccumAfiyJqYK5LdJAzd55xMr+vhkaFLDsLWF6cfc1u2xlPYOZJ1J30SGQrf
I2TkpT2Oy0mIdEm+BWmNyrpUVG6TciLPR3KJqhw83d68CygwKHeFDfYnqOaOZGk0FI+wGvtrpmLt
hxyvjcIEPMfN8zLRH2SNJLA6gpuZTy6B/JYkrKjH8ahUFJSix6ZzwSQXQFarGBZl/FxmrDvKjZH9
alF72J+bApZL+Rwn5RVZz+zB9Ix312YvQtkC5nwTWUuldl5VlPuykdEm6ura+sVzHyOsnLvQcLIS
7crQc6BLuJ+GLjBgqCEM6NDClNyKB9wAyOgqMcA+k+EguXEePY3DJSTQ0NwNXrBgAL6pxHg82Wdn
sImGxvhgArdoE3C4+Tj3kL3Q9NGsuNpkjgbIPWIFEzrGZIjrjz6vYtkwYwvzc5afXToNB32w5WvG
idJyho1SO1OpV6Kq86CP4FCL+Z5HWbKY4OmtYpbCxIVo3KJ4mpguzFMNNbPWzJec9QzSYom7KkbZ
oY5rcnjLhnfXlzDKMvB9g9t+zBIl2cyGWdwra7CMXFkju8ealRzEJUc+m6uFd7+LiBXCBoIea5QJ
gAp4+oehBTYYMgpzMOjOZjxRVPKdYlWAM5nTEQ1FsAcgsRH1Y4JGO6/34ZWp4W4P4Tu5CSL79gry
cF+QuNhFGdrHqoVtY1pYVC6E3hzQXrrUosXkOFvLdlqNhnX08u4dNBqLxwDjJWxcZJB+YqRcZIJZ
lDV8ZXFHtbE40DWvUouQTycsMoGbtz6yibJQdYLuPUymP4zjYnZT/8JqeXUmfYvZ8V+dIXDTwsHF
c+ZHAC8WnYZEczfO1K3AiaUcX2oteI206GuKq2Wsm49ZM+GLol2oWzx6Q7tPzakj+58My8pGQISc
49IurEVACras8yc7Hu7kK8H+lS+hImuU+XmS0cHx3S9k/ZYmYDPgf/Wbm+uHFP0Xv5jIIKH1NPuP
aAycJDUDLws2iATfO4khODmJpdobevhrZt6Q1vCKZlu3BIphY7x3Dnxv4vcdcRngHNhmK08Bj+JZ
P0dVU+CMzKebdFvFlVyqPiI0fwFhfdesaWkY84tGsX/s0CEbLeeSKBy1Y8hjFIqnaK7vgRe/db31
5IzdQXjFsSDN5s8ZSzu0GtYLgdkp9NAtsfE1dvyD2WqLOZuhPLAd1nCRmNWrsA15WbV5t8FVzT8W
PQAZbJJT/EZJ595EjlIvDm6gkl5tC89lErtolOnrtgct1fZXyFu/dbfNXO2rZtuJHEFhlakh0MT5
RNqf3+G75KOq3IJ24hn/+9IGiDKVL3Ak7+U83aeKqukcNt1CuCmQAA5/BwekgZpvXKEssKDmtCxA
Hlv+d41oXq5jXEsBagJi1DCVOoNSIrs3ajDxo/phklaHXruNOdbqvBkOvGPzhQmGB7MdM87EObfI
G2a/yrGEW/iotfIFiQz1nTW0RzXSRmDaLWg3nhoS6TqDHtU3X1HRLZWMjS2igy2Ch2ICXX03gs9E
y1bBdOPNRciO53/+7+K0g0NWh4MJ6UWQy1//awyq82AHCBmzO9fAkUATLzDzlHY2CtFrNTfj9tVU
tcOMFMGtIbrhqhn5f76MqB6m4odf2QiIySpd5cbwyPvNyAxAs2jI1fExn3WdLySUGSBrYvxqAuPd
bfkU3WKBnWA2p3QYP1NXFiSaC4G44RePTSxKKpfnDvPgxGOW1fROqh6Fx/McXK0MTyJz2/olqMWt
atwRIfJQP/KdLoNfLwTCVWkIQ1w9G7UXXoR+0KwLOxXlxdsw/dRl+f/jgh+4iADxrMKKlmHzEfkt
B2wkNXzIbm/cyCUO+99Tckk6RQYXLE4z48WrsIf1CdGRmPivQ6ENFO4Pn1bf/9f1NHzsTRv1hXHO
7UYoSYyYYqofJnGnPecB+dL0SfUL928gERovnZO+qXbhgyOrsUXZgjel5rFy+md6ySMvSEtZvJza
8hWBSahWGUtoqGwl/XRRf04HR7Uac/+1lJoL9MB/3zBOterM/zu3PqheNyCENP5j65gbfqqRoLe6
T7frFWx6m7UXZ35Wt3XcdM+dhvA2ICXCJ7k8r8pjqOGmJqH6WfvMvbkXDcu/vH3nvvKRCagDPa+B
8uRTA7mkzhsf+QTVr4w6ZFOSWc/W7jg+8kJxFGyMdFCvnqBDX6J+z0/F7O7Uy3EBtfsn5HT5awrF
6sXQ8Nqo27JsqJs00uSou85yc923twrF1wB7BKhAat6qZuOXvZUsXQxh6VQGvpfaSDbT8QL6IwCw
/LtmVWYEFfXwSu9zD8ZaC8zd1k48TdX9SNRAfGRLTlZyNAMlW4kb8YDfDz1NjyZcBsu0hWTlcJyj
l53FSJ2YB5jLC2LHy2wOEbl3Nv8eJOqvEVSRMvmQabI3WEGT4TGqEQ4nPIT6GX5Pw9ryXjws6Ghc
BgGNS26beyOpD0cKvx7vxSRfmUk1KJK5WfVK6tB7TlhnVA/SnLwFf8l45v1Jgu7V/gUujsGidlD+
LPCzrcWA8ByCBZYddXu1vvCHvAD/0loD08Qa2PLbtXCyXR789ONJ6565puoGrmIU//VNR0kNIQ5a
v/ko3c92CrY9OF3vJaa0ooaN6s+Y83Jq3CPA2RCYMPBOUGTk5+qVtKbfqQLp/55ACxeWyEBj4wmI
DZQzLcoQrRHxCDp8jNBJNF5cECnqivwekNMymJKD+rhakVBTGgmd2e4Yo2jWqtEL7iUTYOHvPHU7
WLtOZ+bPZHshz3WDdfHAA1n1jH0XgltrYVNgL4kcfZhz2Zlz1ZCW/xbs7oUUxgObNWdZJD4Ygha4
Ytd/wjP7AYvxhGeFdA6oHhSEEpehkMEMoEu6HMv6kpHTHBKT8r9RLDHPW8p0C/cQ1dmUfPlXq5/T
0sYEmmw8058OUl9Msc3CYuOOzQNjhkdVc6Mr/vVWQGVIjvLfpP9v0qhdh55ndeNT0TTgTuev1bKn
Fo4CR3WfcIS5miUUVpFHoTvVXEa9qa5QkybPk3eYe6GxGNcq5B432XBULUnnqGHvWxdmiAqEQg7u
/JcByjUcuWfkxnmwsPWDnlIPnh4njuE8BHNBDSkWDYwB1KxhmvA9u1pOYNbjiFlZoMisCy8b8C+n
N7ib6tW1mSJ0fU5sVDIZ1ba8jgqgVZ95Hn4wTNZrjoykzlkIJe2Nr7wWZbZwxKfj/GYVhAsEAVj7
+Kzav0eQHGzPWJwuJ9dWr23aN897lsNXg0InN9RrIPv6N0/HQPFmeIZizd4kKV3xM0F3ehxcWeL6
nMoJwFGmXg/YUN3H+W8tSlA6BAUt23Ni3H2v++Z3WDk/hBbA80RizLzWh5ngCf1mYCSRseVIum0h
1Fj8yNZbJHwf1WvyHDM5LFoYBgx/VbARaeVXWQN+yQBLkBjDsBpk/Gk0dqAeyag38E0IYotmlZvR
PtA2RWtsg+7pv2skRo3Sun5F9+8YKMVT4i01xgNGjNohzPZFTUajjLOVekVbw5Kse1SXrrr0M6jd
p5pbsqDFw6qxqc0Nwjwz1tTjaOgFsRzwsuweRgjOEUcnmXOux1607snHkNmx0DQc6vYlUaTtFKFB
zcQkwt3RUqloVbvRPaPPQhL/OmZJqcjG0MV/RgBhKQZ8oVnihjA7p+gjzr08V71HPhgP37iZDv+6
kxmDNyarDy/AAOsGQhFYQFRbpmFFF9rWFwOTgAas19oyczRsXrscFdfgMqUncIMrFUY6EoZiIbZd
0GIztPZxJMolTgNEWll3Qzf+wHXUmsC1Ryp3nSQQYvDxLfdgchmeROyW+hjdmtcQKOQvv5sYIlCv
eTSbKIeHkvq2Cvah9i79VyILVp+gNGHdPOOC8m9dbklAsMSpAE4N4Cz8wHzrga2Jl1WOKEX2pVY0
44enDGpqZLsoZ4rCkSNed2fUlNkmmG7AvdUYbV21UcNEeoiqr8BhbTA/1TlR5jE18UdWbH4NzQCS
CehG90vlIf7XrHiFbPtGafui8EOIE1zUkudAVCFb9DGXalvgL5q83eTEIei9oXlDou8f4WSGOpju
eS/TTIa9R/oiwblpQD/Hs27JSAHQYc0YSKHgHtQz3+gD7qBujcpWcHFc/AeZBQyLnglDO6np00wJ
LLvupjYpYYGOBzjm0Dy0f4VGHwNPbWtqyaOpVbf2PEClo867iTQ8H7CBQfYq6NEIa1JEdMaTGi6T
gDIKzuShBLQ2yvlK6w4FgMluC1dVhX06Cp02bRvrxSoxm3XmoplfNe1Hr695yJlfB94zBPAVdBbw
nRZK6ZS8Aaqo5QKXhafZ7nalUV7mDtyrOoAM0R57MHWY+i+aAzCJXYJcxBHaYN6Lw4mAG/NGRJh0
pwWnKmpfxxFgBQgJmsoikvBd6hZ5slHDGgwyNilH1QYN6A6CTNrA8P2HqSXVwXu0hE6qma0JInVL
SMY5igHF9ZU4gNoREwgkzb8FEElWA7V7v6tPjGIVfyS3gT2qRtyNmIITRk2pZ/QN3AUyksntI4q2
asliNNFsPIQ94jzQA3mtMnloMWdntKiXVgEAor6o7ZGAAlXL34woU6gfE8CGo3xgTPJZTxMHDKth
LB8Yagx5dcSxgAkzRJrYXHlQjEDwJUgtsCfraJHx5/wd3cEIYnZJap0+Eg//MmusdaonDPM9SuwV
k1olCBRtBg0ZSlfIiVs7WplQJfbuam6omMy5RWhHGKOEeI2r2r9VWd1BuzXt+KxDDPU4FfG6/FBN
woTYRz0dYdK/PmOg0s783opelCApyyQuADhleCsDIoYcdxUFKb1SghxsYdmHxKpq7l5M891q1YlM
xY+q1RkoKo7mBOP8d3bhsipU+D/OzrO3cSTd919lsa+XuEzFIg/O3heWbFkOsuTU4Q3R7e5mzpmf
/vyqF/eeNmVImBksMLvTiylVscIT/oHo9vdXakEJztc5WBp+CbczB+qGYXEdvxZje2VEUHAI+arx
98cxSVQAUhEapM7WNwqordUtGtnf26ldT1ZzOw6IjalHNDKRfrFC962ZS+jfrmLjUcWr4gmHTPSh
qAzEVXXT9glCT2lL+7720BGJh+vWK271yn4d4vi5bK1f7jx8ClpYqeqrlHhUqCI6Gd9dgnDR75cz
dBGS5jB61HvBF+NNL7tfQWPd0WVu+Hi8ZK6h02KFhI6uKRGYeWtP+WXrh4RXwzPVaEh/Ehp4YpW3
5IzphckN1NbTpoTmCo6/UqYnuNGGEJYS5Q+71vTk2ejN67S0n6gqP+Q9nX+//0IbZ1t3Wrv6nUFB
PC3C+mUoC9LG8QpjrD2Cy5TN0dJFL/sTIq6ELfXWSuvbTONXgADaquOhdocu9esu9m8de6SuTJlY
PZnF8DwR0Hf2kwoMybcBYcl9Z9Et0pIMeoKFlXmbvahSTNYD4yK/qYEU04y9dnSNHgbuAUZMwgFY
87HXZ0XpvUST/SEXZb/yhuozOrOHEr8/T2XMNSl3FrA8htyrDwC4m+pmY66dIrxp2CWD19xptNyg
0sPKwdTVmfwLacV3PNsXehp/bW3UYfNh2+QIr4MN4So0sbKIM+4gtnTfDJIOdbRSAQ16c4+jdNBi
cfaGatLAKcv84EutrGWRM1Z0lohEoAeAjqzkNKU/cDXCrab8jAYprE9Zvg6a81YXMDdoqRzmxn32
Rmej9pr6+UYOf//3kzwFbxHx56SDbOf9+YWIBOw7Z+3zMuc1UjhgdDwg+6ILPoG/flHxa1GBC4TE
F1d1g2avc9th2wD+987WYDUKN0Y4B+WZMX+JZuO58KZ9q1oXngd/QgHNemhBQd/tMd+i59DYYOp9
BDxKF4JtQ/sunHqe/RGSYHqpo2ODdxCWVr11N1OTvqhSXCX0PrzH1m7c09PoNpUjnlRKOitLZSuh
aZzNlfKUvUKaAQmVhLQ6exBWsO8UiY57U3CPtqm7KVG1IJsKnjEpIUexOKRONW/EGJarkmLGEIpP
0oveJHXdS8KZlevWm5wimZG0330tyChOmhcdbKII53HLMrhL52A9Tpw4iq6gwrhjGmIHLfZfoLR8
zRpUkJLJuPqdt6HrmPfjlTT7K/V6De1wmxFYezbSvXrZ7wsc8679WUemMQ+vXTlfz1b21fZDvr45
AFIbWqheNGE2eda568qixykbCgpp7aNdbH3pgR8DjLoeZwQK4ta+mWpsXoLxW2B4sIs9DYnsqMI3
1ioPiPL/EH37peAM931yC9D2mliKChA3UtU9oNAChgU7aidId2b8DZGdm5Z3pHHEXr2Krt5QQwie
VaPc0Ki6lv1Njobfxah7d55PeAkvswlQZAD1HCnnTvS5LgIZ8Ahnlw2lqJK7z2+bW3UXSO7pGqES
VT2oQD7GpvbidskvAyKVgxgH1nIPISpsQ0ZPxy23oZSXODVcha7+K6JcmRkeOkfpjR+gWaHLr4k1
PaZa89WPJ8r6+ndAKVTlMPgpRyxC/dsWxBDwgF9qhyRJ82zp7UOa2wcrh0BZjnf08R/0Bml/k8oL
wMpEy24dyIGuGV2HSUAy4m50ab6avCqpEnkVqOpCiUZQYc9bNOvVZqBrZmHpHQJ9XdHs3dl1/nMU
MAYMmFUVslI4111qv3PR7mZs3G1J/Ky2qw5XBcPM28GT15L9ORb57/cSGOzDMMeHrqHn5iCET/CR
13C4K3aWBPc1E1+0eYwYcnut/oVxGbw1PZZcYXAfKyCtVyrwGdormlpDtOLLYfJX06DTfTM+6R0R
TQotxmL7N5wwN+vvsmi+IhXcqr1txuZdlIrH2JXPOf+clta9qkBV3GROGXJthG95VH0e3XITiuiK
BtVGBYukVNpqsqnyUXzxjBnJ5pp3XnscIVNIQbu3RCXay1BiH4ESNBu1iWWKxaJj7YOhuANqcpsC
vr+gMg7uyJIHQIwguUk/IxeSaVDpD+qzNLG31oR+JQJr04MKGNDOm/Xik4kIl20hu9tSfq/9K1wA
IBuBMk2rS8sff3crw2zehHWzVd9Mbe6Rlz11hpd+CFaSs1jYIMH7/FZy48UgeVUU7vJ18BC87Dj8
Tacp4tdFVg/bEcesMDdvfi+MnWxUgGFU7hu6JmstDr+qu8UEO50lxiU0r7XhzNskFHcefpAxu8JN
rBuq819Crm5gKA6FHHHVtuk+SkJEH7t7U4rb3IEDJsL7AeLYpGVoIiMGzC4gGned4Rl7J+rO+ZUJ
vKuDH+qj2MMR2EqL5rso15InUP2Ziny72dpZJGS623AfKyJYfYOHGmc08X+qiepDcIvKw/0g2ycn
iO6KBn9LclzeULkuo+lZVTI9TEf7oNg4oX03NZjwqqmIknKOiCl25DdOOX/PfW8XBeE2nYI9DpYX
vWduy5DXb25frcTDE9e/Vie+nsg5dKSHAYfQMKUH7Nz0IeHKmCAAosrLKAwEFwQQtxgl3ViQNhLd
RuKI/xEH2ZVnjTyc5lr9Bj2q6JNiBGUkKEv1mxoxCBAhX2oE4+O82hhAgsfO+oY5wkvW4Dk4Bz/T
XnsIJiBvjR1+wnHgGgWJpxZVTtNxM1Km/iHtg88JYJe+Tp7Rn7/hvriOXRuaDUZjeA2Mc/4MD/ve
kGJb0BhSt2fpp98zK/osMnFXltNNDDll4IFUtSpHyXhFZKXVXNMhRKeiZIcUqgvZ3dJsB4PqrQHk
7rsZ46/a3KRWXuJeJS/tEjkRtUfV82QG3d4YQWVwmXsxHV6urAioZpiV946SxS4xSWr4Q8kmL6zo
bcDQAuHNNbL4qE9Xt2hqQfSgU4/HlqygiqO3iKAMUKX6p+qFhITuYzRu5kzBL8a7oRtUQh8Cg3dT
1DSb4SblQW587UFdo2gPUAOtxWtb+3v1FTqqbXXvbQJsUX5/SIuTaMNYA8zzKAVdkEKaN/3g3WSI
O9QtWnGo/EXc0jmW9+rmL6UPnoZCVGqFd02qv8V8rCKUG9Ogd4zaQ+ZaL0UYfo4pHAa27AmawhvI
fteWGN6cXD7qRo/99nibuvWtxVVr8/5EzCvIrNsGISDTBqbD3T4K8xFCurgMU3+bYDBAq8zfqVpo
2Jrw9vObkOsrsJsH9TqIHFd52+DPvyGw+eLIcPOvZhoy2fFiPkWlx+08b6Fao64xrf4VxqmZQJiZ
n6qppK/6I6T//89//J//+99v438FP4t9wSEp8n/kHbSHKG+bf//T+ec/iArVP93++Pc/pWtLYZJn
WJ6hW5ZuSY8/f/v2GOUB/2fjX4hsxNEIc2XPh8QrJy01saudbuJHmFw5wihWf21AoQsTi1/Pc6Wu
u8IUiwELPZg8M4ygQzn7uaQLH3jec9U6t44mDqfHMozF7NRgtusJR0jdcYApvh8M875u6CeA06KC
oDMbT02FiWLs+N/drCQR0uhlDjGRGFohERUqqwvLMwus5vPnAqufIIBhe9LyQB6Y6if+scAhbX+t
6YyQ9r1xraXTU4fzJtaq3pl1VVM5Hsc2LctipqZnvR9ndsGHF10ZgkfMurtRWsl97uN+5lYD5vUj
xgBWqSuWuFG3z80UZusza/3BRB2kgiwD5Ump2/ZiorFrzbUxY5nq6i6d8vu53UGJWKHsisw4BZbe
XpEhUpFUojJR9IJNNtCJ6K8vt6PbQnquY0qWfLEMfTR6gccS7fzhQbV46oewPjOEtTwzfFIpbGkZ
nuGBpdEXW7isUXtIbFGA5GLLpBUXnlwPlFzb9NtclmshH0byGhBOtCLKyyFqoSN/92qNGx2UHS9G
iREQCjfWRlG3u/Ahaa9z90s7bhvCRADT/OysJP+lvezBeE67FdjcC2E+eU6MQpyNRJhzZlbyaP84
liFs10RsztGlVH/+xz513Bixw8BND6VJ8x95zgvIeM95iMLSWE6PpDDbMxtG/2BEx5MSpyfHBGK1
2DB+2Dp22Qf1rusI+LuQYNWv+ydKkOSuDVLSsrNe3ALt9MDVKJfCuD79C453rIN/tgBrYVqSgGix
V4Qn9cw1bdq/BQDywGo/OcP0rZ+FfWZtDfODqf45kv1+cQ0s0MGhhONOC+PxGkToiCOWdPdG6ocv
9QCrfpoLeWXOm5Se0qECFLrCCW26HqIquzs96+Pdy6wd8/eV79jCXezecOymqXfLatfLTQKhUHYv
Y4xvKiCpc9P+aE+hNWIQ8XjSENZigRMjaQyUL8fdMKJMY2tg8Z7CILu2S23NhCFJ1helt0sxy7PR
X3FgMBfZgwwPtiRLg8lT1P2Za+qjb+6h3AgewHAdZ/mT8CCq5hy7iN1M0wwDY66iHrkMj07MX19m
T0eKmqvfFPryknA7Z0ziKK9o7hjXcR5dowaHDmqydgTp6N8Yy7AN6UrD1o3lWI5WT8j/T83OKCr5
GAYYuLpVMd0CVYx3egIj4fR4htqv7x8bx/Ysw+RB4wQTObzfz5mIS23yrGaXIH+4r3qrvsQh0VoP
HpyKKq9wjHDiGkLFZGyqCrPhMjX6NXCsFDr6iIGvGXkUnd388vQP++B3EV1YHGjHkWjiLi4xPfLL
tlT0taCc4HSAVdz6vQiuTo/iHs/egeJuG8LwOEj2IqoIstEIEfbEbUhExNcgby+iAhE77JPBU9M7
SlOfmqWQZz7zB8fpz3GFulD/uKJ1iYUgieO0m23Saf9twEsLbkkRN1eGc+6V+yB2ct6NtvjGpRen
wezk0y514CcKmxamG91LXwdmaohixq0sMl7LqhAPCAjU15MpHXEx9PDY//pyC0OYhu5BN3WWF5aP
QrCRinTeQV5PN1D97FfZGvkDRGNUh5HPvdcrrV+zT8Xu9MjHMRVFb9cARmw7unBt8/2Cg5c1XPrW
ww43vU+0CAJkAVMyvrSvFR6hhrSKmcvpMT+4oBwVwQDXNV2T0PH9mJ2jO0YWJfOObJ3C2eSu3KDY
eSNQxr8+kMekWFqLo7IcCDdDC3bPPO1y7IzRyJ2i4qJCNeX0KB+cSKnzvFq4XxBg2IvXxoGADski
H3dBjPLApH+ZLe369BAfrBivt/R4YnQ11OLQ10aIl3Fmdru490LK2JFQ72pzKDL5dnqkjyaDB6sh
1bVns+3efxu2thzNDliC1WCpl2rQogpshb+cHuWDB1paXK2cPgJqw1mMkpUo62ih1+36ucwuPect
FZAaBq1SIIHTQ300IYsZ4QZIyMcj/X5CtZikCZQanIWGXiU6d5ckZMmZLfDBdQndjMoUW9qzdH0x
nzguK02nYLaLkbj3bFdZltQtLeQC7CymVK1Vd1fumJ+Jcz6cmyDVJMm01U32fm5tGc2tW1fNDlxI
f2PGyJI2Gmasp1fwo49lkwWgnMNrIJYfywpzRwO+PezQyKP+3aKbaqI9cV3XOlJsoEBOD2d8tJgq
oXSlaTi2KxfXgzX30kY1EUBPZw4/OkxZ3pp6Kq4MCgVgL1qTNpRvfxMYhazyQgDJTXQB0o8+5xUM
w/xLizvG53ieAQQbM+oIqZtBNiApLy+aUaBEcvoHL9ZHfW/LcQl/eC49ttni92p12lUGbnRPYGvb
rHxLh1drVCIX2ZmzaSzSCTWSY7LNyP24DeDLv//eAjxCUvet81QP3sWEcDVowy6/KixklzBhwKKj
tx+M6HB6fh/tMjaZw61A8YRs5v2opkd5exjrbgcb+Bq5+3od5VO0Pj3IRzec4NIhjjZt3Voe0zK2
Q7OognbXBvWhC9qHRnu0s/7xb4zi8rlMihUuj/X7qViFib5gi+2Y6tiQqab5axKcuds+nAl717IR
TRD2ciZmN4RtFwTNzlLnUZCKwCOEoubT3zzzeC92nit0h/tTZyrIfLtc2O+ng/QtThAT579pDVyb
BvE1DYKHxix4USPXXJ1evI/2gWMagqvApZjmLi653jRpqeUzfvRehIRBK/zip9GDMTg9zAeTcg2D
axRKjCnc5V1apHrbcvqHncbDepH6N2AjAh1VyL/zNDCSBwTA8XQunMXG9h3aUvlg9bssf00nKlZ/
Yyv8Dq1Iw6ArOct6URfR8wMz0O1Cq/6kEjGpl6+mK89EBx+uGIcHIqVuku4u5sEHqyMaWe2OkoLP
o1Mp85Lm51zQKTAo6P717/NnxLjYBlUw6KIe3WHXisK/CVFq0ryLLmoRVUJoeH96MOOjuTEjSreG
RRlqGRnT5hqBDwDic4McnXkJCsP3uuIwt/GwNTxIuaH3szLoafMUinUIoOA+Kef6O+7n0ZWmHM2R
D7cuc4OsJYy6+PPpH/jR75MWITQeQaCllodixBy0B/vf7PpKgHRE4Zp+2Nqr0e0No83psdR3fJ+S
0gfkXaT+iAqHkOb74x7n0nfbhnRFoa50tDz9AH8ReJ2E2ojU9Geii+OLjOHYv+C9qJ+L3+/0H7mY
lZlaXvlU+PqgR7pTBuWNp2PSEprBufh2+bJxk70by1zcZOPUNK1dayMG2tGLERbtRSIsZCLHvYEx
fYxOHegALIClcRtN2plX4fcmWiysQ6bP6y0Jb5xlDX2KgpEGepYdnB5BpH4ongwnMunaixr9ISO/
oMSTXXTABVD+hLI2t8Ya+vstVb0708l3tcpjajN+ACi00XCzQdKy+tG3UQEhU7sOItFc+F6Rr2iP
PaRtWVyG6J0D2UuGC62QD2hZf+mMEZRflz3mjdhYov+JIOaEVYf7JQOMInP5Gs0NGai2aqV/h/wZ
aJj51Ukzqu3Vq66p4lIYoBfkrDGOAt+uaZ/7CqZ6XjzLqdVxiWtRoEnbbR0QMolE+2w52q0Nqxcg
0IvetTsf4n4KL3zVyxHZsOxeG4p7rMNfHB0P39QhQ4aAH/rNs8Pms0M6cLl+67qAooWT3hAZ4Ste
BsEqlfQdg/SQ4kpJ4+UlbHUoOM3PNinvJ6ndGqN9e/poHO9VTxI5oFohXJNIe7F/EpH6WmsK5SN1
QU2cdT1bEzePjzqxjxB0dHTLdI6ei0wgGISyfHevoHkShY2JU2iiVqnDUgqm8F5V/bNkXvFk86WL
LQ9XOAB5K2Gve+2V7Y43cRtvI9LrItqU8a6faCPQhjb9aF031rVeVC94vVydXpsPAmreHhJT/kOa
L5eHS3RtlKM4kQIY6PdT0F6X/gRgGevYAL8At72Mhn5VILaARn3wKymp0Xfi2YemW9bhwakhFs4d
ANLcijapE56Jao/DCvXrbJftQX36qLKXVCCzeKAntA+TtYyyPY21p9MrcPzl3g+h/vyPm6yc7bBp
LIwzOndnCdipX4mVxXBzepSPJiJMXVKXMyn4LwOXxqLCSjVw3HkThgYdXnDWmS95vMtpWlg6nQRB
PHEc/49hjbWG2e9sWnx6/13VMya6CKfn8cFl7EFEpMVF01Ry76uf8cdy9QUwOIuIZi+sHwpMYaeb
Kt4BjAG6WNFA/D602mUP3+70uOqMvr+F3w+7+EoG/Xa/sFtjjwQx0EDe9PY+NGME8vQxuZ/9vgN2
11mfsUsz95bfnz3htnX8C3jB0Zt1CDlcLFveTzxt4VQ6lCXubfAwpfEziJML5V9QO9+s4quklF8E
3qoIsJvPqrWwg6uO+IJj7oGH4W9Qgg8TTbJcaqRieBQgHzsiB8RpT8BpICW6j0c8yVDcsRLQYA0M
H3xKafvzNz2vryMtuiLGfnNr97JHEXcQ3/QZWOJ0aIviG437ixyc+OlldxZZJdcZhQt2rfU7tnAt
ta//+Nz+bHSDDJLx3swQ+J18iwt6aqMrhPa0/VQr1wN1UUxIfKF6gE/ppki7YDe4rnVjxAAhCf6m
jY9uCDgwmGPbAcFgZGRrACONg+LMKutL6xEDCPgzbvskcw1rEnDgCWQsX3vW8Cpf47g3vkF99j9b
eZt/T2OAN37OQBdOKLVntMtmlOjTblcZIdp+SEkR66GPErWUhw3q7Dw/tF9Rju+/a3ZJs8ce0puJ
9Gstx4T+Wqa5aK3kaMGbQ2M8mr3XP4xWWL2Idm5u+J32g6XJfj35EbilLm+v/LYlrPPc/ro32Bko
QdkD6hiYaAB+rp5PfwVDfvAZiDxczxZch5axzE1HHh/UrBtx7zVesGpGY1P22U+oOSuEnR7N2jsY
HfDUsTA3VtS8oNXzw6kR8xV+fd1HGAo2aJNHrraOHcdbOX3/ORb8iyqt7taZ7G90OdU4oJRYFPXo
1fYKYIwI5AWF2Pu01B8Ke3zUpwyF4LHxLlK7+ZqZKKbLnl43QcSmD2c+tc5ye6kSdAoi3AZEiQcs
yFyECnzEO6q1MSS/8pSet1lNX71+Nq7qxBqR2AEZExIsb2xLi1dmzSNdtjK4rEYdXJJTXuoufC4H
tprWHwZ0VoB8WUiGVYjCukErweMZVMe7+3qAW2+Im1RiZeSnxtaeTNAxng3MFagm6m3Bs+yTH1oK
4rG3Hy13vpn8ce1H4lLI+iWAybFtmx6hYGQ4VnLA/4+feIUO2UOdNF/zqKZMlCbPjd4gY6fHswqa
lJh4jHLh7G2aqNiWubNzsan2TahiYsKuh19dm4PC84OGm5t5U2vedrSxInC0byCiDkObv8kKc7DK
vs+1/ls6If0+WO697s4+ZNMC/1D3IU3LvVvJXa/Nn3Wl+TVkyZP0x32FsPw4SQjNFshyTD2i6tmH
tijc9LEQM3ID+Z0u0k3HkIEbQBFzYLrp8aXI3SsH084euSxriJ5EML15vtjOkbu1pcFF5L3E2gzn
wfCijRsk80VvYQZalNdKzdd1xg28lssMse8ydVro/Zi56DGIZ7+8a7XkyyDp27PBurUfuyCTqU9B
BGtnYpwJtOGgYYFI87X0PIDpdnGPW87KitDWO32APng9eBEBLbi2DnBhWQthq+tRIL3hHvlcl8Yy
Xux3snBWE/p4vYYh3ex9Gaz0zOX50VtJUdmkJQccgy7wIhu2fS+A/JgM92mH6JQRiGw7dUG+QksF
pqqB7pKR5z7pZzrejmaNIEHVFGfCguOCKWka1njqwaaSsbw5wjiBawUR4L5Gae7QTHV4Hworei3a
ur/r51rcae5QIBE+56+nF109yYsnm+4KVRpJyEMNehF2106NzkvUjveECKpME6Ijsj77Lh/nvTxQ
/zvKsikoSSNGLPGG+04WB/7LIe+aJ9vHIt1yN443nEnpF8PR9LVsm7qdKxwqutYy/MmMOoKJGQ6P
iNl9Nyyoz4P34GvW54AiVAoV7fQaLoI6NRydN5txKBd65u+g5I/n154RihDh4D+C2PweIrfNbkOE
zz8TXS0+1e9hqHXR1rEUUmxZlrTLsdU0E6Ceid+ctEKcEa66lhtGwUhPz2iJBWEsEGkusjGU1TC1
FWqF/5gSLkh2iCZJ+dSimVV0iiWlmT8UTjwznhT1KkLQWgleBEZ1GTHl0+MvzgPDU3alGqoDuCEb
XOY7SAcDisij9MnSezoxPJIY1Qrv1isD7gKpGfi26doaOZuzcBDz/YFQQ/OXJbh/qDAfVfw8Z+pG
VDPyJ8vZOvoMjW/blw72zK/VpCJEXnTX20JM2sDNWJ+e9iL/YGyHW0CnVWOQSnnL6LUvvcavpRY8
Afrby4Bop3bPlOOO96oagtuVq+6DTLJoR62YhR88xVAN5uYVZ8dIyq+n57G8U/8zEYUjtMAzspjL
7ZNrkV3Ysf/IG6nUrWTIk2kjLjvYgwBlM1Zg/hBd8Ly72WmfY714PP0LjjcQdW6a7L+rqc7xtYYn
Jqp0AjmX7GeSv/ItRd+s62kbJQ+T456psx3fNw6FJyI/WiwU0Jb9lalsqJk0U/qUl/Ac0C9OHdSa
dPYnbj+uuT09N+t4i0pa4kT7zECNt7izRQk0vSr97NHUvP6TGaA9WcaT9WbpItygh6rsv0xYKT1w
6LmM6qdxhHhox0F4Q3DtggGJ521Or+pqqFB3bmqJTH2cj5eAXOvHPpU5ZKCYApJTYrHr5clWaPAi
0LK10Ek37Ucvs52rWnOdrTsKa9U1VNJwhkbEQ8spNQzkVw+n53y0bU0dQJhB89cDDGw7iw01OHIw
ZrTKDm5Coa4txF0HphZDGfHjbwzEotKcM6hnLFFKMsznSTZ195j6yUjBkApeXcD8Rtn0HLbh+JKl
1AD3g04Tk7LpPr6/ZMsgk0OKQS4afMZd1Xh3Oi6Ms+39DJDUbJXgUpBfDbV9yeMPJW4k/3SjMw2o
RdDFSZVcpeCEEF1Tz+WiUoARVtG6plE84nnzOfSmizwyXgZc3DmhvYhQM/Ifx+wcDvjoKUOHFRAE
iatJ1/2oDCJR8Ev9atAPAGruGs39VAr8VywX/kCQOd9Pf9Kju4DBKO5LB/gIWPIlukMMjV5jSmU9
Vmn5YimpwDrZm136ucrtF6TZPpXDfGbID+YngLjRZwPFeAzgi7Uwx9hV8mUFvJgsypwN9Frvsk4H
B4+HyD8TxB5dQDRWaF7zl075lPby+500QU8pkUk2VN5lXOQuikbx9VBHN0r6xz2T6H5wFl2X70cn
g+vVWx6RAueeKdKt7tHp0cYT1eRtM15i+LVwxU5/uuN5mWxJHVwO+Aj9qD1aWLHmU86gWZTW2GnN
uG0mllI1SHsbAda2+arbEbTQ06Mefz01qorFXSaJbdP71TSsQo9Kx2wOhjPU0DY+8ezrSOEqlZG/
MRJdPxV+E0Mue0+ugzyCUY/oeWKQNHfZc4lRLaWjtZ52Zx7+o4MOWEc1GP/fUCr2+COii+0I5yls
qvYtph847KjITbHYHYJHpRJWD98F8uSn52cuSiKegghJtZjQCJEZXxIpfOBbVVO57SFogs+yrX4K
FMLCX+JFRPml4h57kxFfjljWq5+kJNsm5BqjKF2nlNsiAkxD+vBzu5HGhJ+GP4wGoObpH7kEER79
SLUf/lgaTBewBhpldsBkR95ZKSUr287TbVGmOjzKorxr7BTjKsB7lyO8zIsxxke2Rt9pffqXHJ+s
96u1eBA02VD7IOw+DJJTnHQbH9VVDY/k08Ms2wn/mbDrAhhUlSp9iUCN9XwcQxOeUtvRN+BxKte4
RUwrPYp5cEZCew17VXR0QIv+KiYtCi4SGMz9is2C7FVcjs+OYeUbx9achzToEdUwKJzmmT3ft1We
p2e20fG6kMWRjHBETJuAaZGi57A+axJ4E9E1vP3cQXzhnf5qmP25/frRISHroTlEAU89Gu93QjA0
qL9MAljehCYtBoPgczgjArK7ko4Av4DSw+mPcfw6mRKEMmkOGHT7qCdlUs1NirAqD66NWhkGQdqM
mMrODKIbjIlRgDk93PFSmqTECupES1g6ywM5B3roWMPQHijfGQIdYbKrx9NDGOp+/KOmoLYX76wi
t9gExVBQ3q+i1KaqrvRG3yfIsmiI9PndC7w9aOP40+twH53pBqzAKojeHG+bVj2cwOTMoVbX2fvf
QNebGWKYpHrfy5B8nEwz000329eoZ3vJdJhreMmnJ3r86RjDs3+Dx1jPJWwsRbxp6IHPHbp58J/7
dPZWIJMQp7PMSluXemhewAY3H/Gem8/c5scP4/uhF1dWEIHvcSFpHbBUdNcaNjwXNOD82zFP+zsT
qsoFnzk48xofr6lNC5LaAxw8gBz64l2EopzVY5w7h7hqfxmZ/w0JtdMrenz+4CvBuFNhsUV9U634
HzdxFZsm1NukOfQT/Wrd+S0N6VKcNq9DQ1NvVIjA3ukxj2f1bkzTfD9mF/imVpdacHAHvJRzEXwt
ocKfHuP41L0fY7FyTiWyUYMmeUBw/sYV6a5J42fd7c4s38dToUsMAoKk4iic0LCSMpo8QbkUOdVy
uAwQ8vg7M/nfIRarNSP5MTvdXB+c1vnaVuj4wsF1qzPf5KOTpXIwcj3wXbTz3n+TwjSwoird+iDU
no7sq6Lv/FWpI15iNoOzNqJkWpW99+3vTO7/D7ssU+rjxL7sDeCLOj2vxoE1R5Q0raYo/Is0Ce5I
dgRFGOHxqsEFUTvmj53e222vdWWcHKyouPEd2l2O4T8BPbwcaX/QemjOfLgP9oZpYFhCfYkaO2/c
+wGbIfcH/I+Kg6215aYk3r4Ommp6Pb2CH8RSFigch+oZaZ19VHjRdTT8emvw9m7f33aIBkHAxvUd
iF6D7mvlJU9hZpQraAWXoe59q9AgO/0L1M23uPh5fvgJYEhoJyyzvaJq+i6fPbnvm/wxyYPXxAx5
hYKJwqENovv0aB8cbHACHvcV+Qmg18Wqwhqi2xibxQFtPWQvEEC6iKfoOnCgVv7lkSxCHEdAhYbP
uaz+ShmKsRCa3HcGHsR442wMP6Rjl+c/Tg/0wUaxSCZ1g+xOgWwXQWiieQn1HMS+NYTmrzvdK7Y+
jeS/BvdR+x+SjELX0u4woBm9346x1DWJgYLc00dMD4NR2rt6iIJtO0g08E7P6Pgj2cDQoRtLUCrH
xcBIFE5XeYZzSERm3BZ2kOLbXjuXne6329NDLUln/5kXY1B9JJY7KuGOeCjQmTSc/UC1HvfqrP2e
gi1YZa5bXcZ6gymdV4fh2i0KNAarrr8zUPI+mLJptrX0sNYM6cpaSSzWZ36ZiroWBwOGI88qADkq
LvpixUc9RivJL5y9UVnm14Qu5s2sq+6nTJorWADrGmWSyOjLW8uzg72ToERAmzE+cz4/eOKp6+sm
ehFQiI7uoaqNOiTEzeGQIIUfzAdkcSP/zkEbDuzrypDbnu19eurH35/r6I8h1Y7/465FVaemA9j7
e81DwsopBw+sVvIJ57lz18Fx4ZttzY3uOeRWhgVr6f1Qs4a3aA+ze+8VxYPU5od6Bvio3O90tLG5
8TYpJqRZ6XerrrJfTs9TfcHFF6YuYzM6e49EfzG4tMreDOdgxqpTKYzY1XgZZ4indbS2Y3S2u6qv
z+wq+zjBt0iYSCV1SSnoqIZpOGZdN0Yo9l4tJIIg+ojYzzjdCQdf59HATdi1GuyF0VtfiWwA5ZsO
YwqUfgKBEHgFaMvJSla1aZTborcQlYx6dDx1y15VeJ5uY7AUl0Bboi0fD2vx1kKztOsRRBfW/ObZ
0XBrVlWzEUZtoyoQIpWiT0gyhSNV7MpqfXApurxLqL8gFoaIxaWdSuNywE3wInHy/CXnYgfuGOir
oIj7v3zLKb4rNU6qvEAaly3ttq6mGMvQ4mBOof6SQGN+pANS3mpumJ1J7I7fPbgrZDvUWmxDcNLf
77zem+s68rv0AJ7nJS9weokRXhOtt8GH5/PpjXb8RDCWoL6JIIdDMrl49UpHpnlWzulBb6bX1gjv
szm4Pj3E8ZlVQ/D8ACdU5elFDtmIcciysU4ftSAK96YfyGvQZeNNkMjizJ19fGwYilKfopapx3Ux
VA3YJRkqNzv4ZnPZNN42tn9FsfuTwql2rv12HNgyFnVvSoueQy9jcUTzrrSSpimSA75R2+F/SDuv
5biVaw0/EaqQwy0mc0gOGCRRvEEpbCHnjKc/H2i7TIKoQcnHF5btXVZPN7pXr17rD2P3KiNfE9bF
Re2VJ5nKT1SVf0lN5UpizKmLynOYLsrbc/1d+Ku5UAeRWT7G/b7KHJQ+bLW/S4cjtNAWOcvrH+5z
fGc0i53IrucFMs8zaWm4oljz1Mk6T/NthEeQPR0RPAwGfThZhZwgsNgM3wJX1V7MMK9WGhqfzwEB
icc4Gdn0I+ZQCtm0sIjvTM0RJXRocAr9rlfWUcjFl3jylr0+2c+7lJTPgury1l8w55VimKj4fqiu
8oDk6FOfFcmmxmtnI0rh4/WBPu8bLl15+tckQ0GL+uPp7gzF7dzRUh/cBHXvInMs/xeKOA1qVUXh
NLWHb0maiSt39UIlh2FZSyK8DmB1vl05n9S9EWxzciqyY9ZCp0YRXWzwonytMcvE4V3QnnsxRcEy
uGusH/mwEtY+hxqYZORu5NaUa/hPHyeeWy4+v/JoOiXMAduKuj9DtNY9WWjETYQ1Xs06LVWi6Cx2
dugnGUFRaE49pqfaK74XafbDG4uHNk1uvQIBb1U4DpF8aIvJ06GimYyo4199Yfq5MoI0sC8UeeKC
zfHvgLqVNojd8SJp1R7+C7IXHg6twU4fy7s4bC6hXK606WdH5d9Doi4CZw9O8jxfKNQiwSHLFy+D
rCONm3/XKQdKQ7Bvw+D39dmtDTX983cxSLUwiQ7LFIziGFW3wejl5xjdiY0whuEWWKK6Uh+bbZtJ
MWqKQgBIeANStJrdUJWnBe2oF8FFBYVaZvcuKff1Gc2O/psmFah22sR0iekVz/YMcowImkl1cMlc
M7e7uEY7C9NUgC3+ys6Y3U//GmlCh4HDkRXC6se1K6Iw5M1s4BgLaWuH2WdGaUJIjr7qnXJdK7ae
0q3VcD99L27CqSfNxUt1mojzcczWyHw9wjLMgZU2mYA2rU32iDxogvcC5tjX13Lha9Gtp13KSxCw
z/wx2CI27GZ5QJqEsvekYOiW2soQswD6toiTiMBEQKMlOx8iC+qqazI1RsAVxw+EdIJ/JAkjBmSe
ZfMoCMhjXJ/T0ld7P+D0g97t+Dg121ITtNgBOhXQSZhUAnFunJSmUADYXx9s6XO9H2y2GTPiUy+Z
ceLQLHOqLj+5anDqNOjSuLL9ZTdmvpRvaPR3M6twmyyN2s2dsmxj1G+GYicKzXAH/WQtmZhH5n+P
RdznyToJ1Mz2odmDsjbqKnYiPcQeUQqQRO9uFSX+RjZo63hiT9qFOQm/JChOVlWHLhJWFnf5R5BP
TNhU6mfzlEZAR9glWIm8iYf6sXKh18RRImwt/blroVIL6Qa4IQpR9Z8wQKIvGuXiYlnu2mNrYUtN
/HEgVXBH6FHNFgOdcFVKLS9xvKq7VePiUWhVmlKZ90u02p94Ya6Abj5RN4miFLdIPJDtEdERm0Ue
1LbGKC1C0BJ1UZzdoTRBpbvxHpn+DLsY2f8huqjTSaNf//BTJDADc4Q3VrbDKUN5F73CvP5hWog+
0iOsv0ti0/19nKfaPWHtFYj1LM3HU+arYpOrshc6pl7So5ef0a375/rZenuzv3tWT3sQFaGpbCpr
pEPzPegBN8Se0sse0GrXcYVp6Q9DRTjUqnTGM2cyb1LzYIOs4h6bBhGtX458V/6cTGFWfsrstf32
U6gbUzzjSUl8nk2XQhZkvM6NHU+NrB34zBdVj/QbPQS4U45Nig1E3+9Dz+KeFQ++tAoffGsNzxcD
MQ6eERw80t7ZlsCI1IBVmiSOMpjwHArHQ8kyFoxjXJrPIGFedaWBtOHBlRPAhmBfUHqYPGODhgSO
geFhkyAUG/SnlZWZ9v78dwG+ndI3pCI+iSiqCTWVOHTxc8dxow/KnRnj5umnqEirB7nE3Hxsx+9N
HzyANsFrul9NCBYuMfrTKkPTVLd4Z3zcim2aly0Yf8MJ8QERkFO2rVrPN9fnuRDoqSWQ2qBVo6Ek
MVv+nJQGKnMSO25YoduN6vimdKP8Aq6z3YWSZjxcH29e0HrbceDgSF1ITTlfswFTfKNVCs2xA830
mGC6GAEKS0C+9ui9qh7O9m5nnUw4qOsfdSHFQqRRNCSYbMhxzkveARmioXoBqvh+djTr8aXSq9cB
A5rrc1xIDThOVIjFiTNH22n24Yy+G8LEF0kNhpcR73DklDC1q480kJ+UTr+x8Ii6PuRSJCdxJJwQ
XFEvmJ3jvFObtPBb7yHRu500SRuL/v2EOZB7UBZyYjxeH2/ae/PTAViUNzlwO+0TYtQUmlA3fZIR
CAVPJoWbIMIaxNOr5yjovgqeDPogf5p0pK+PO28HvW0fBOaoSU5NeLKvj2uL3LqQG6UROa2cfAVw
daoSzEMSSC1ueHEnhwLcURSzP0PMOAzrV/e0PWcTBwNs0EKk8k+/YfZtw7CygMRZvjOW+DQMZNdO
Zibl3TCq8lOWK8WBSxVPClUv7pXRE24aMdER8TfFn5FapYcJW7B2pBa2NQqWfHd+GHjh+WvTMKJI
F/BvcfDM2USp9tPDtc7CRwc70EuOBHxtIcEutF96k/wqLiX6BvVN1LgHuoLPY72mr7Sw/1Vzwi5T
ZwPDPM/1pTEyE6690RFx+PNVO9a+NsNNHpbgsQwc8Fb2xEKchDXJwpHQ6Tq7/+OWqIokykSliJzJ
9FqSmy+VWa8l30tjcF/TJ0ONhlL47LPncZSNrpFpTiIXT75r/XCTKlg5w0ufEUwb8DYgghMc8uM8
dHi8ZhoIPo3G/JCl0V3fjpu4z56vH6GFUMEsuGkRKCIMzzMcLYrTTEqH0Wm7OLVzI/3jeViAGEYT
QueWv5QoOB6uD7m0ISaCMkWRqTenT5fQuwS/tCyhKTt5dFBFwjpQuFOwhxJQqVewOSnH7GfQr6TY
C/GJluZ/R5w9llCnMH2jSDWnRFk76tt7adRvPOT70ihKMCz0z9UQ7sSuW6kuLVynKtkMDwv6JohF
zvYJrvB15sJvdUpN3zSWvB3D6NKbzSmGgXV9UZdCIXUIVHHQS6P/Ni/DmrXpGn5dBI7bYacxKYum
TX3IuEonzfwpZUoD2IHUg1XsVFCk/x/W+P3405l591VFNAQioa8CJ+vHuyg1dwlq6CQ027wmMoKs
jVHrsif7iesTX/q2dLwUevLEFnKJj+MORlSa0D4DZzCDMz3GHXfxBpjSTZXVmOSmFGkL7awjln99
3KVdDI1Hg/4+teLmYbZqEs+N8ap2JgsLAx2LqgGtErj7KVHXa+Oij8YKD2Rxqv8dUpnS93dLjAJW
2TZZFjipjyeLYcYYfmeQgI2vkxZ8IurnNEUW2RBe/l9TnQPuZD2LI8llqn7IrRZUD/gPniXIWpNz
g+XFxwB70utDLk0VVDZlKR2WDYSij1PVc8EYyVN9Bxe/49Akp6YK76ddZExsVfL+lHurCpMf14dd
OrC0r+EuUb2kjzIbVokx8ZBNnOalnHeWX5D/hl0hHrpUT1CVo/O4Vn1bCvOALiyytQlZP09CJVRU
4gSpQ6fQ9ftxkF+hVNxwha0Bq5YybfC41rRlKQF/KvMBxS3zKPbZr33zY3KA8XsTtmIpPSkI9FPi
+Aq5/NIYklO4a7roy5P879iz2GCVDQrImUdsar2TpiR/MHz8OTk6XP96i8Nw58twfHmjzV/SRY5u
Q9+xljhZ3alj9jhZWoQIrV0fZunkU8oHXYVsEqFn2rvvjmHs40cmqUHgxFV5UyqjE1iqZbt5+m0Y
NC7NfpuN1UqtZHFjIkcHvkKkCzuPNh1lEa9HMAq1Ixzy6hSurnyIUCMg2Vm7SWR+/zypJe34z1jz
416V4uBFCl9LLGtHiySM2829witi8ryYXHSaBr+gqPqBoOaNm/qbsixWIs7ibfb+N0y/8d0ad2mv
BrXCGvd6eCdn0jlJ6u1oGFhNIvdgo7mwm8zn8mrYmZX0LW/ktTLkUlmOGPDfZZhtWqQfRpRbo8BJ
RhOL4skrHnQ2/+7B19KV7DT9b6V+m7vR5n+rxfCkIPrRseF6mTdsJGBmOqvAZh6B4I6xH+6QqsVK
G6YqNs5VvmXQdDuoTXFqiwGQU/DXOryUpiZAHzXtie2oz3Pp1Eokt0IB2Anx+IwtcPqwY7ZRt+pY
sLS9DRR+kIKaaNzzHrmceH2dS7xZYiG9QavwkIAurQ2QpqGyVuSaHgDz7f1+rNnWitNo8K0oJVGB
CAOq5C613POUoKVZdV961Z+uafdiHx+btD9zw61Ej4UgpZGMUmNFBQhk/iwn1APKiIY3cpniGU3/
eCtG2UlJwpW0aOkE0YmYzBmoK0987o8nSDeLQEpiM33w2i+4ZOMvOTlJgniA1s2T+jB5apvjw0Sy
vh4ep3MxW19kSmin8i4i7Z2XkUdayUKSKxlvcpOMV83LTSm47sr8Ft4t09uBnH4SGqK28nF6pZJ0
HXi7yKnxocBjNTkn5D5cDAdLzZ9pcq4kJAs7lKc0wpa0yCcRhdlniwUZNfW4x87R17+ByTnV7Bgh
SO4soS1WVnBhbtyVlPhA+Cm8nGdZiFyqnTFUvuegi3EzmbsVKcyNZNB36KM9UzdYuVzmffipjPKG
t5koKSJQotmbOUalxOgqUXgAO+e/RtbQOUlvZYXtIlT0ZAph5+LmLfB2UdHIqjzFQr3HKtJvY9Nr
X9pgEr+JgqZZuYkWdpJF5OEdDziAEzNbB5qEIJjHGktlwuNPIejKfeqr2un6fl04kB9Gme2kPmpT
vc5r4eLqmAYajaTfK25tHsJY8lbwWgtZ7Yehpk327lZrYUFj9it6jpoER7OF498EX12kUTZNav4I
EEiyo7HfB3LyeH2OS9nfh5GnnObdyJmUlElhyr4z8eBwRL3UuYgESbc1BcyRsy9dEj5QzdoXefLt
+tBLHxHAKnVBBMpBSc6WV4IzgNOGaF7UIhOPmRgZG3ewwpWPuBTu6F9DxgEVSclk/mAIKuj/OLeY
FyMKnc4tww3T3SdCtZdd875NC/gQ/U3fa3eRVGz7VP37eERGSNGcXqIyoSQ/LrArArbt3bR3BsQA
GiO+jWPhyTD0i9/1wbbI16LsUowAbatRcEVJ+BMOKhpD0QTiZF7qNpd3rlo+q9RZNwLGcCNedX65
JqC4NuD0nd/tIMx8UoQdwwAQS7QZRc0BCHyfZu05qqs9ElnyShBc2LJTJQNUI0w5ylNzkgbwQq8S
8ZVzXCXfIJB0wFUZQ/bUlF97Uz+SHF4aHV+7oNxf37GfZ/ph4DlNwwpExAumU4rr8+RrSPftoOc3
oRpOCtrXx/p8OnSEd3iX6CR7VDBm28bXlFTo4sRzxFxWsHw261tX19PN348CkBIDB/I4OhGz+O76
faKmkSlc1KCsUOHCYFFElWvti33OrCaFYVi4PDNF3kWzIFOluILoaodIFeIpcoj2WhrsO7fZR3Xx
3LjFGa+oLevxqMndXtfG5+uz/BzI3w9PrPm4Qz2gvZUblL4DIv+eDPBWtvAJ1UttDUv1OYxPXGre
fyCp0FSaV7S7rqtiZOLNi5wEdpZT7mGH/MvJu0y+mcFkWX59atPF8DGnIqVCbItzoAGZmWc7LmbP
o5TlPQ0W7yZT8FXGvFcus32HiNf1oZbOHRg1GKrsR54/80Zj46HZpBZy5+DPm0b2YCFPY0Zivxu9
qP6n71TlEAmNdGxBvT/hOkCnOiBVWPkVCx9zQspN0Az8fD7lQAWKb8Acq8pxkyeaGXYrotDXbzrz
Ra7CTWY6bSRummi49VRU+kCHWJdGxEVdWjk6nx/7Uw5NjmmCjMD9ZNoL78KeV/vSWAdh5RiZKd/L
iareh0OONEgdpbaMluM2HpXAzuMsX/sQC/gIHW2JCYkxQcDAmn0cu4mSWG3HTrtYIN0faIa6+FFX
/UatCrtTVcGO8aB59pvIsIWkjb8GQgsJNStq2RlCqG12jUTkpmtj7WR6Yr0P8UTfRt4obUSxIWVz
Reu3WGvxBuvQaBsXQ7b1RNjWPq+xM34G/pby+GPWmMNWbisI6wZQlNJP+OLUjQ7ERcsuI/6ioMmr
F31Im63ueqUj9YP5o8m0+MG0/OQhT4ZoUyOzRx5bE36CyDhIbZHfIWcY77OhlLeqX9TbNIjMrUGs
2giDLD3mcdIiupc3qk1gy7e6X6vHQWvTjVYFyl1mgdLvxES5Dz18XXO9QsosLtzXGnn9razHAcJ7
1mtVo7ZdIfcXxUXFLhEEFOqSQDyjl6/felIVPgWj0T2wlOltGmIywlsC0Ww5HE5N1HUnImp4lMfi
q9Tg05F4dXjLIrnHVojqTYWMzkNvaPkXnj3uTYbm/0ZsBkzhR7mzodr5J6tRs59CaOT2KOCakr/J
CfZxeSAz6uyQat1DKXtMJcB4OtJMZedJeYKHL67jQ1AEcG4lvrfu+tGT5Af6HtWAmKpkIxz7pPE3
gZV6GwQy3YOpNcOTh65Pg7IBnusjf9mXtnbFlVRnIRhNQQhhGfiFJh5iH7elHMeGO/aN8eD6RryP
6eZsFE0wfwm+qd1HcLLWcjv5c/R70+cBgstDAMjQxwHRCpINwVV8R08AhCXtvR+OW7Xyd8BjuKPT
5kUzfyRSgLkWXItV8MdCPjBpL4ATlhFA+fSgTRpt7MfANS+5aIW27qF3GkhxDI1+ELdULtyDq8bV
8XoAXEgMaCcDCANdz655I4K9izsMN4mghqFT64JpN2h9b9wie7o+yEKQZRA65yZvWonm/ceFpYKG
GzCkHgf8+o3ciLdFVG3TWPn618OoqHWBtIaMyqN/9v0UuY771s+FS4Wg520uB8OptnR1V2jSGkV5
4VuBW0LdjKY8wiBzghSKKrzd9DJ0vGbCyT8PfXUXZRrNGUTW177RwvJNFTJ2xYRcocH3cfk6qffi
KsY3NtY0Tqzi+7Zg+XepPOz+fgFBr75RDij/zvvNneFjZTqU+qUcyl3ftxch0S27qrVf18dZKASQ
Z3Pl8rnANn+qoKf+YLgkNaGD2de+cCdl+v5Y9tV2jKyDFH8rweG4xL9z3z5bYXVjae7Krfe2GWap
Dj8BYjYosAWZTqmWS1IrfsJQoaufyi02kTmaoxEh2S6pnm1CnHPxSpKRJw+RkXINNYXvWFZfO9Ut
tpBJx10Rpi0K0Fp+UyZ8FTPwVEwfXKwhCl7ebjF42zrNzY3qa7rNizE79LLU3aedjzVrNRm1Y6Nw
EAIoYalkFCv1loV980ago0shTtOc7ZsGNlCR6oPvhE2WbyJ/OOAXfysm3rCSRS2chvcDvSkKvwsi
Quznisel4bShfB/H8Z0/Cree5d35pj/akh6uERSXotZEDfz3zIzZ1RDUhSS2E2ihrIuzn7UPaqas
ohSn5ZntEA3sABkq8hu0eablfTcrXYtSi4TUd9icTtkcK+y2pz/o9w4/xFi8VXQgBUejD3Zdswum
EoDwGtP85g+p/pr3r6r2153ZKS9HQgbICU3L+QNLDbyoVVzTcyqeH5kypFvVwsG1H+JTbOEwr9WH
NqTdlqfxynlZuIyRQpF4KVMqpBowbYF3iyF3XtsEIx3LHn3kbcZ6b8w2pKrMrdy3QrmSDi98YIZD
5EyFljShdj8OB3TIjXxRoCMQJu5JzOP0NiiTNQzPwgFhFAhzIl0HoPuzbeTGVW0pkRw4cjY8jsgx
J9HwFEhricXaMFPe8W7tBPDWTdLnoaN3VqPbRePnT5bUhk5VpPnr9dC6sHA0cUBAoV/AW2J+Bwp0
Ev1CK3xnaMfaFq3oTgW9v70+yNLJ4IYlYwATR/FndjKsUjdx1qBzZyRZ+BDl0qQ9LwYU4S3EOoC0
bw156Ekk+g4mopevDK8vTfJ9ZjhbUB5KeqcSnh2tMLLbZAhRdu8j5O07NNIh1Kq7dkC9qSlk7443
X38qRrzi1KSAll21494QFII1noV2JZvxpm94jaBYJOMKLJeJvInirtlmiacf4Hin95EeN4c47oI7
QTAbyAiVmNu5lOf7NreG20oqQDwWiWqHXoSgfiDkO70R+3u97cuD7knDk5wGIlgZ7E6s1hzOJSlX
YHOSwk1aZRRIOHPKS6VlxS+03js0m+Kx3GgiHr1yXyWHshwRGjVT22xGW0fU9k4mjT8ifVAfhCaS
7xq9Ub6U8nCP/dZDBLL68AYU7LT8duyGnVZmXWD7ap3sjLZDghrJxsfrW2KhMEpowvHkzXB+aid+
3ORhlGVeYjVES0Pdel2xayr3H0jTZ1niNU9g8iZv7iQqNoYv/i7V9K/7XVRFiRQmUDYywHmxJGnH
TDQqX+eVLv/w+1bfiT7r16pKvL8+1aXbDjgOTD66GVMZ6uNMM6NTLC9rKeSrxR/DwHS86Y/g1ANX
uaxG/IW4S7EXXha+RyRLn5DSqVQECDNrlxCUl03JDm5mm75YcfazsYDGXJ/a0sGifg47Y5KBFuej
eW4o5UaboIZmNuUuDCV5a5SiubKAS+nfh0fH7D3glWAmi94KHD3unkYxR+O1wNS4+C7FkWW3mnHv
SykC9foe+V3blMMDkPSLOch/3SeZ6k7QUJkxaJW5TpqlDXFXGW7gFI07tWKduN4mXXvTFd5Wio0/
hopDdoQ9+/VVXgifpL04XdDnA7swv3aCxMjdcGxiB37xLX0yIMyJn9uCGuybRHjwfflOVcL7Mcp2
1wf+fBHxvISXOVHwADvNeRcqpOYwK2GPBd2wbaUfuEDtyWiuD/J5dgwCnRj827+0Sj4eD1RzS7FN
it5RUI85w8Xsbwa5SX7GUR1sLV9EENGLdfdsGKG36/w2XAkEC+NPhutISFDVIvOd/vm721amCgSd
puucqh2+l1N9xC/6Y4b+kRS2B1431nEIhNuRULKStCwsL89B0PATfwIL5VlgKD21bZq27B01wvkJ
imE+HENl7Yx+jggA0KHYosjAq5A/Ps6PbnUaW23QOYqn/KNL3r4y43rTeKWGM7a2JkC3OBpLMUkW
0/GaPwkHaqdw+b3OCZC8bzgbcS5A/Su1G79ey10W1o+iC3g4642oNR8ryYykGyK9dSpfRA8DZAr5
tq7YY9ZnKynE5xiOgRHtOxCVYOI+EWvzlqar4o2eg2/5Sw6q0QLv59Ju77N+V/vuyp5cAPmgxIwA
GPWdqdY6vzPGetRUd5DcqZQ/PmklNiLt90JXw0uWF92h1MN4W8USaobAlu/Roo1x8hAp/GGkuDL1
Be7T9Ftg+dM8QUZ13guKUTT3Y7+yLgpER3nEGTjT3BvX8DbWaB5LybizLNywg02ziTVbliDH1JZ/
KSwjsoONNB609H/Y0ybEYCIwXXiC03xP9z6dxS5wL5TZYLaW3Tbv6C2uxN3Pt9vEomYAKmzAE+dx
V4/CNg012bgko/FFAh4thuoKlGDhuACKJvemmk7LZr62oQXdvW5px8bauJdK5Q86BzuzD/fasKYN
v5BxMZ13Y03TfRfoEiH3VCEOaqewwp+SGJ0iTMtsORdv/UghSx2Nu0Iwb7qo/C2VOuw1Ze0iW1zQ
KQohaTD14mah1ggbhE5TuXLQojr2qrGJVykQC9GcfUFiiZ2ZObUnPk5SKcckr1Ual67XCmCs+xzf
7KSCtAXKwK7lMDhVAEn3smfgFwOZYaUIvdAc4SvyBiVT4EFFbezjD7C80PL0lmZ/lufeJtGH4ygH
j0JSbgu/PNIyv7PoDA+eefBa/aagnFO7RmsPqnCPh+OjEPa4PzfRyiFeiF/A/WlY8wAD3zWvqOqC
0lhm7OoXNKyzQwkue+MKmr8RDb/YmVYTA6kZo5V60sKOox1JCZevwQ3/yRFX8SrN9XNtKrAW/U1j
YVXbjFK7yU1BfaE5IxwNM233dRLXt+aoBlts+4pd3sprbjefbwrQ2qiycJLJM6gifvwopIuS7OaK
cKFpphwHKfAOfj75Y/Fy++tLfepkU4cgbNMQnb9rJB5NSV8DyAoa8d4qhRsEk4+9Eqzss4UZwQ/k
U8Lhmy7B2T43JN6UccIwbnSfeOEXWrtDWXy7npot9FyZzLtR5I/rJgyuBLDXci99hRewnHwXAuEb
pYitPES7sVFOOJmdtc78puvd8/WxP8cKhgZuBkELYZtPwk6d7g56VVXupdDgIRaaSbjq1uqCn8Pv
NAjKrtB6adbN7xGFc9AgSeeCDNAlW5QQLAj66hBJ8dcWzaKVrbE0Gt1yymFQtCabkI+rqRbxgJNN
x2iFfysX1a2p475X5vtSXmPbLW0PxI+QmwMJwG+fvZiMxgRK6svuJRm62B7iZtfI4k8xN04rX0le
+k4wXIDH0oMCWTm7igckwiUEuMhU4LMAx266A635yXjT8rGfjVD47HkhDeLZ84bfgZ/HN5VYh9i8
1v8kYfUjD2sUDZr0JczdZx3MpFVp7aHtum+Rp91hbLYNusqlpZwfTKN8iBtrX6nqsUZ/VZetjT8a
9yiSfMHHfspNNmWVB3Yx1rrN33uWIpH6QRU+Vq1+CRv/GMfKkx+2lZ362qlVwn3V+1srFH+1Et5x
Jf+ld7sLBrhfFU//5rliYZu6uDE6XDHFQfvH0NvbJCsuraS9lEJ1ri3529hmYHKFY2xWj0BDDz2r
LXQ0VhszT20yMroU+a2YjYPdm4mJfduwb+XupFXxF3iWOyOwuJOix1YaUbAVbkkpj4Lk3Ydj+5ig
m2F5wc8ygeFRDcnFdNOvI1j7AaVKpQ/pgkSpuo1zixa3tYXp+WUa3hy8fa4qT1Xt7kZNGGzfi28L
iqIoJ9y1ZqLQGc1zWutxi3m43GH4qJ87QzvEWrQLLeM1GxrHT+WbIdC3Kh6aw1i+pqNxSkrpCFf4
ouCllgTgkLz4zHKWth6Wkl0I/a4L/J2I2aAtCtofU0tu6qz80QjaLoZ8YIIrzlrtyZCw5FP85i7W
EQau1UM5TDaTIco4LsR5Wc5PtTwqtpxqG/QyH6e5yV59ssJ6Z1nZvgbdL2b1Lu1aH7KRotulapR2
2jd8Wdr8u1gOjyIW5nbbRCdd8L41QfeQ1M1PQKGSPcitZFdFPoR2rg7CDgZxuh2lGju+ErkXpS3C
XVem5qE3Q3WfllzeGPYN0JX16e1NMOeZINtxJbygEFXtkKPBFNMV3O9JN1XdAKrYWjbIjuq24j84
tAuZbSQKfpRJEWxDV0CJsR/HyjYxHDylQzXYQCTU1kaBtOntsQrEW3TbfJpBXW5TpUztApGkjW8a
I3YQ5esYWOZ9MLh+Yiuap+4jbQIwALDaClYi33pB6w3boYiru4y881GsxmQnxAIWw1wmz4oWKnvg
wS8pXUFZHc/Ic37VI+MEe3/bDuIB84mD549fNT0/uml8qaX0rpP9Y5P4BzkXNkMpnfvA2IfcOkHZ
XdwAKmjY3+QRzFmM5V7kXtjEo7SdNoNf6U5ZyLeGUv2DH9qdX5uXQKm/9IlxCbhavKG783BAiIbi
JqvCX9O3rRtp65EjtnL1NU3bH34WOUUsHwr0Je3KGH9HROrBxJg+SaxsgzA3McRTM7soAkwQMyEk
qWkPkhldwkE/m10f2bUqPwRoxTQqjWsDh8OdWvLY1vV6k1j+Dw9/0060/qGfKdmKiMaQ1lL3qHGj
MrFryqUbUxLQGpBeU3H8OrgNh0q39lrQHIJAPmtSdhN6EoaTqtP54rY2xGdfwbALoJ42KJdBjb7U
mXRvNRHbWoXVWRmpXVfDd6kYY7v08rtG9rHFNu87D2ExRUxucUS+Q9bnj2mNtGqiI83P1u5r+UY1
whfXH29Vt/6FcH+EIoy/Q1fQcSejMD3Mdr2s38RC7citdnb19CAZwSRi4t8iGIE8Kz/QKyQK2dIr
bPBjF4tHyytfOzxrxyzbKYna7wUjBB4ziPozVVrQTRK2Se1PH8TOvkr0DZzqc1Por1rRAI5JCliy
3Rd/CLfRYJ6mDaE05b7Ly18Rm6QJqmdfkh7EqPnmp9IprKE2RPqfyujuY9f66snefcNaJG5/56XJ
Y570wUZO3WxTix0G5rRz1di86wHUuL7ebXR3PBlue04C+e3/0+TdyVf0Z0wsjoooPdI3ocRfGRdX
MU4yX3FTtoB0Kq/btL4QbdTGNXZsvJ2ixvuxFc6xOl5UwT94OXCipAFwji2E7h7TNvYIVN43k6Rn
WrayMwoC8XiCqhbbCgcEIciXVkhT1p1j3qYQlK3Kf2gqtbCDWhM3As/rjUsfFwtKaiFKOnHNgBtf
v4kXbnwshUSeHdQNoJ3OUty6zgJTDUvzAmr8rETpqyE0OxCjKyXQxWHoweMVTZkZt7yPOYzkUwpJ
K9O4UHooFHBfNiiv6zNZSJMUiuX/GcKa4SUNMaTzQH3pgrTDJhPyW18XT2pqHsVwDc73xhn72LNl
tXh4s3JvAINZ9pJFpRu2WcNGYcv/LuKExroQaucxV/VN26e0b9UqwLsFox9ZTFvYwlF/0iIt+h5l
EDClOkWDqSm5kMsMjwdaCONvWXGzp9itot8JVbDzgALxUdQpGPnwru/qIBYOzeBnZ6S/rG1ftMER
WdbI8VwUY0spAsOFG98hT/Ni5dGwoOnz4R00b7xnasLsxNBzgjCoL4MX1Df4KyV7sVTzV3oKJZ1g
xFssrKQPXaZXB0MWso08CP1PU0fPSDezBl9cqTr7hlivPBet6TXx7mPQrEDEBRs5msaIvGAq93Fv
1ZmVl12ujo9RHki3ZSapO8PwzA2UIBXHei+7aJUnHgopVv94fsnVGXQiDY7R17PvAszZPfeIej82
RvCrG418tNVeHK19FBvdXkgnb1sdldyD1euBZtN3KvfIJSD33EjtIfDHGIyRq2w0c0jIVppxIylJ
BaIxTAkYQXePoD2i+EmRfVN0oYrOWV1Exq6uw0G0e6XUDzlaOPueM3rRYjQ22kxOgNPRxas8ymV2
aajRj6wQ1N+FhSEyyOPhhXko49bLrH0sfzGGbFcaJXYaeGePYUyXMfOV6B62eLIJuEifCrdsvnY+
CZfm+/WTTLdnqyWDdOrEptoN8oBZTGlUv8GO+DeCFOTfYjLyPS5OwDM9qXzCHlCxW4lIJXgNuV+K
bwc0afQWK/CESSHrt0LaGeDJ5EbetpXif8mHOntKLJF7xlMEYT8YVn36P8rOa7dSZVvDT4REDrfA
zM7ZvkF2BzIURebpz0evc7E8e8nWlrbkvdy2mQVF1ah//AFTbS0QUBpB+DLDe5BRbN0uIIWHRYHD
Ia1s2MINIHc7KfNvetZnaxC+E5xr6DnRS0bRgJv653mymvgnWhIVd5Bv7R77J+HBOcVq8ZsldZ1v
n+bjameOnwbsMDZPAKuz65Ron5N5se8a5zn1xti3mirzu3Le1HLxETocHbUFeG2H75DHc8x1HSIm
OatbChRjaP9nR8XcoftRZk51m7qdFRitjQe02gF2rgFyfjlOzpXmTNqxXkSxNcdRO+hZH4eKO8y+
ldVxkC3tvLVqRWKrIIegs82PwYzNb5bq/3gSdDVXFjLmy9AIzp6EI8bBWsbeuJNmcsFJ5EZo1i82
5c3XO8LZGXPVClrUqTAuVut0cPjPD2LMS1fHCxT/r1HHYzs28i3t/ib8+irng1mvAlYFpkKrC+ec
s8EMCq9BW+nFTW8/w8uDxBnNH19f4hzX/zMSNmjwT5T1UIXOn2tRW3TzMFXD+wHB4xqy1L/kGkBl
dblYeqB28d6iTatno5/iVfT15c9I439c8IHB8A+ADLQqiD/fR7NIZrWFkXbH8hVY9a0zvETyQ8tN
fxbyUam+gY/WzfPT+4Pp/r8vtz7WfwHOS+0krSmU6G4uvFtz0oQv1SsyyVkUOopHbPW+Ht5f7yuF
j65i+kzkGlwg7+zmOlK1qrYyi7vFnBCFl+/1H/J9N0ZXXSb9rDz878k96yXpXbJpsSBhlfh5iDaw
xCTWIdpGFcbpwS3NgIPbIelHv/HesTa6SJT0m43yHFddnyP746q+pjMLG/JsoF2uZIaiJ8odVLR+
O9TDHGaLQnxblF8qoGUYYod9lj7TYFpIM0uzbV3V5v/4uvzzIewVn6My+Kvg5ECjUgPwIYgY6IOs
RzWM/bWTDtY3s/YchfxnuABnqwT7P5ph0bKMHttTdKcYctOaD9FscbxbLuIp3aKGN3yOUPjtJwgH
vuHPnTOH/v99XWFWmozMrbM7TY9pMKPVQawp4j5cyjIPckMvro0WnSJm+8OphRPqx7lMt55X2Ndi
GBxfq6zf1Dmk4I7Y/QtpTPdRo027oTCsDesbHKSu8e6qZMIFJ++X0C314jkFRqPqSa2tNg/maalm
nVz2vsVnkSPikzf2yVZppR3O7En4RyilHw2aIBSuxMcYgOh6dKYu8Dpn9EvT/ami0gDEcYj0Gab5
kKgkcappP2xypaPuXJKavL9Z7A1dEPQ6sAJNNeIiX++j2W/Ww045etEGeQt+Pcx+v3Q7EcJleVxm
Tr16ZJuhqQwrLlfboZOZTRB5dbzn0BeHy2gou9qrh/9xTWGR5t1mBVuLRYJhzhbpvo+ErMoivUVK
7eybmXisHKRlb1KXhXHUx0TDJPb264XlP/YfKH+cdyyuqxOx/Pktr1eTT3dO1JuyE++mI9C1aNM3
A/srQoWRkSuwnnqwqmOunY1sBcJp0lTiFpRYB0WRSdDkKZ5BYHahMnfloe0XE+NBzhS+qyrq3rLi
ihfPBWtJRb9P2wlcT2+db170/xr9vz/Yel771zLuel6FqT3hsUvEtpGXSx6W+pJ886r9tfuuYaer
2Sr2cFD/zw+W5aCItpgr5RbBDJ6m+aRd6G6aXuL5kX3zOP/s5P/emEzYWBA54bQQf0Nk3Nk+qMoe
77ER4yBzEBMxV/j3oE7C5cstWpgYoAcn1ejEtWHPvwV5G4mpVkHUV9W1rkbGtkxy86KzsGBI26bZ
JnUsDjGYoo/5ivLIcX/kqGp4JDcsCiGApsE+378ZuDqG0hnJ/OxL70EZBtBcWhoP2QIf0hUSYzMN
VIrQzTwUjTZuUbIWQdra3/Gpzg7YxC/giIngEgMjfLlpcH9+oOQBV32ixs1NZYyB0bQ0HcsrrTSe
hvI7IsNfl4L1iVKezXhlzLJdfb4UZ4jGsirPvjbpFF0pwl3e7HjJHtqiBFLsofv9b2+qBcDO81y3
41Wkd94Wm4tKG0u1dK6UuTfemlV4Uypz9vT1Vc4Lm/Uqq2ubjnm+SbfvbD2wWtdNYm9qbzOwqCJp
tjk5QmYKjVUVFDr9d4jI+bvxz/UcesoQa3hoZ/PVi4QqcWRqbytOne64EreHSy2tv2GdGOdP6891
VrE4AZLIG89711YmnFTN0+iK464og7FxKs9fEuLqZVKsCpwZmKtskz6Uitm96Gli31WT3gbYUw0h
UziFJZuw6Tg9Mo008Tatokb7vK+9g6cX9i2Rg8nFSMQrtFS38o6jSMrrBSz93pFDdRnFeXsSZfFb
Jwb8Rl0afW9oZfyM6Q8Lu7Qj8cSp3XzurMWeg0SM7MZ9Y10SDD/df/2I/wqLZYmgylojZZi/EJnW
Wvpfq97kTFIvjFzcqklCzHtu1tt8zqtNbXTjIdfh2kyxDmMiL8370raisAcixXEs7i4jXCWPourg
tQ6udmztWb9UGjn4zaDS7uCWfCeoOF+ieXAObAOCjvHhNVH6f/6wIy0YbRyZIK0D5D2jiA3os7vf
MPX+/Jl/r5t/LgMwQ7QKC4hmnle7WVoQ5U0XTkprVxkmPTFLu+tGeT9lceBMxsEQeTioWZhly8ay
MjI7lPRuWZxvXvP/ejo6Smfkdxw6ednP3kDNGLGQhWhxNeM+DGAyu5GGBZPXYi9YlFYLfgPeqptT
tXd4YPMGI4CYV6dJLzINgeRkx2PYmK14wv6LFGiLzMO+U6u3Babsq9dEk/imiv37EWFjyQF2JXGy
wZ2fvezJKjORe+IWFP4ldvobLTE2X8/Z8/MPU5aCaCUSsuauJ6HPsyDTsl4j8xVJrpGZH9FoNRsv
zctQZEq1bSpn+RE3eCVpVm+Hnd59x3z463D75/oOub4sjyar4tkstBxJQ2DsxC0R7L5l7JRx3+VH
mclNWUz+5Lk73buF+uE7lMyG8z+6aUI3ZF5yGMOxme2dV+Hz8G2vNGVZUUB1bpcEYrEIPeunnbro
V1o+vCUyIdrZQruVfpdz+p8jBzJg4PBr4BOcXVqJbVdk6ihuW1W2l62ZZ5u6waZlpnbaK26e+xT4
Nd03vYdXpbGeKs686WVlhI3qLtuv58HZdkFdA1ERNczqbELhdr6/C+lVylAo8yVHwoEGL4zW7wCq
s9n85xI8YbgT6wn07wqqqLCfX5L0PkNDuTNk118PcJR3Xw/kDK9YrwJbDPt0QDAYiOeIDGjMkhZ6
NF5q7fxWonDGfE0JGsMpAnuSv9qEG5sW7jfw4n+M7dNVz1a53M2InLTd4VKM489+1h+sWZ2Cr0d2
VkH8M7LV0wicie7D+ata25XjdK4yXiqquSn65GQ6ZH4tl+QXXpVq9f711c4Whj9XQ0i7+raBx0DT
+PxmOMpAXG2fDJcuHeAWS0Df6nxjWacFq+S3PlH/Mf+w2QITWFmNRKWdFX2CaiXVjGZ1Vh7qcJwn
bSsidP6jzJfD1yP7j2e1MuM5mIPQ4l52dqnGIo7NVMRwKVvNvc8UKAltnunfPK2zumi9f6u9Pgs3
M56t9mxG1Lqi1XGnDZetagzXMgEabIDkfxYaFAlPeNmvr0d1jnig3UArAoP6DxypMUE+P7BKk4Vq
5qV9OYjkeoijmyJdEJgK6BB67XihNzUP1UxuM15mk58azfTNBvvXfeWxremReFyA7JK78fkD9FOW
pZZb65eT9OabRangkxRK9uObcer8mX8VFOs44Qdihs25Gp/yc2FY6tVzVnepdTkoJISWcfx7XJAk
WsMRb8XtiMOrb2vTEMYlNZdH9kinwMgRazv/60/y13gJ4IFIjD5ndfWAj/t5vLXX1f1URMm1N6dP
cERuJa4aX1+Cs8H5aNmcOQeBZIFi07s4m6yym2MV8kd3pUXaPeSRQ5p5ur/QWsJZghqF0v/K0wWd
BdtXrMavlJXRkEVQJduT1SZrqqYCJ6bfzrZ2rfXDbRxrNxAEjKzdC01/l22Z+YXQL+qqZfPTk51W
GUHSPVPChomV79raeV1a7W7K5KVZElJpD1fpAkA7P7WJCIp6vtZHUusT+cNkg7IHHoqLm0uub5Ul
93tD3M1WeV+59UWrRhtDWHs1umjtEclwiuljtQRgcFb8KHFesRuNIOuMXI78VpPxaYg+uijbDFG3
1/CGSBl7brdBheernVu3mW6FJR7YqTYFg/LTm9KdViczwF6PDCzBdCL6AX84NEW8sWBxOm4ZZgk7
fbc2K0vVXzLNx5p8/WV7uR0iKtIuOcjIDEt13LskaWftE0K4A3G4F56pPY+6+aJm6YXiAra7ml9E
1u0w9acIrVxZPUWaslekPBFntFmii8Kaf4DdlRucnfyI8obmUJD2r44kPjFpg3F+0kYzpMGaUOiX
GztKnys33tnpvOWm+hN+NQ03eU3wUdT8lxqJO2/pjn2pAeGmm8y09o0iwmx+trD1EHqxj2o9SGja
dNwydcBYgxFqpsBi1LtH6BVCxBoNAwYClhzO8maaENu6THvuul9CqSAWqTiiVFvL+CkIp/YZhDI1
iDHm5yp6G5sWF51SgQrXPkinOWErGrrZGKwPJWUaqjxNRcs3cdv5bSFDD26zTzDdKTXLA/QgJ+Cv
9Inthhm8lNXZO9LlFj+MvSqxt27wSsFG67bsxTEuo8uYhuFiTZuqvObGB33Uhnr95jXOdunUR70u
Wj+und/5vLh+Ub02ot0ujUXGTM1eZelXCBtvtCVbyG8wfyaTvVWr7N7tJ1RuwvLnWjuChm/n2fR1
dwjsVu4UYuCtdrru3OFhcbMDGUqHMbJIsrEek8K+Ah268dzlTumMANx24zrzCsc+WmSqjk30kjvy
xUTErxImmwwlsxXS0VSRDwDHqBOBpdAi9rqjmzb3WuQEk55seCRAK741ynCwxJWaltus0327Fqe6
n0NFVld11v4mdmL9jcxtt3FGJHlTb61COXi5HvaAUL46wfmSuvPWyzilOeTth67HUoDmn6IYvmok
V7ljk+9WVKGz5K8cZAM1yfb5iIDT3RVaDiI6Wb7TzFvI8j8JM7mWunntzOwglnphT50WFpGpbBa1
3LpwJstl2VQaLvDxfjCa68WtHiLNuciU5Epo875CgOqoyYy3ELMi1iBauoHGcjQX/I1WDcaWoOmx
hFHTPgDz+As3o03Rq/CLNGz8qDUOvSQvCIJd7zaBjX4kgou33i1uahiLD1txDq5wLvo8JhjC8hOm
Vd4MvITJMXXaDeZLe9o7T2mi3hZyutL7hN5oor+sb71qwCaHpBP38Pv6N0ufA8u+HLN0Z9WGvTMH
5FtdO91D+NhXir0tXfupG4Yro2keezoPvs6NMAfcgAop1FCV+qsNTzITdHuTKBCpFSTeurYpbtj3
RHxOjagPnuDEGVsZova878LYtnd50jc+aO5HXRHJo/R7KPLHPhtgW5GoqOehg8x0wSdDV5yLuJCO
bxdGFE5TdmV7EguXCZeHtA/zQnU3XSZUf4i0m4jYSata4B7p1juMpVu1IH+v7GpIDi2FgOmJnxx/
wcCtWhzVuXmBoQFYzDpVttneqrNNETcn9mNfKSStefXAhl4FaQnVUshD27UC3ldFaViKi1IOh8Xo
c380UuIuvea9qGgXRLnyK8699xRjZfLQPtKlvpG9+tgI+7rT5z3wv/CrlW+aKeZujEez83F0mB/Q
K3IUsbAt55Gr4Txa+clTFyXwFOhskzOOi99CRTgNgFM7XSS8cZMN+QKOo+13Ni9vZ5nGA7CqFap1
lbFaMvVZdDqxbRwAKcXrOXe593GdLGGiuMtLptGUDmbPcHPfbRfIOQM5fr/ruilOqd6lD+SikgBO
CJavtkg1xmJljGSq1a0GVYPcLN6QPbKv9ZsOYfQuI/HwlKutfcElYMAblrywJGm5TqVGgLqTOsXw
gdTmySyajNAnZSE7NE+OIy3PRztvx581VuAaJkh5fqRKjVCqYh0WLRVsvEGDTzjXMiaHZOnfaUdA
AjaNaWsM/XxKoq7fadboHZppUny7S/IHWMDdfpjhLfrVjFOmTFi6W0QUMlV+qxPcQVloCgkWsWrH
qMPs+W5CTXmaU8MLBswp9hks0c0yWDQVSCcXp2Ri0RxF3TxnmS7u6g02JuouG7C2ctHV/OCsmW4m
R9t5TMaRPlU25adMM68gzEg/beZ7qrzR72tkRYU3budWXE26dzNiEsQrdhSNfhrwMfDJlwxn3dx1
VnuVe+0vxSGoylWh42qa/lu4/VPr1WSw6Lq7UbXkKGEvLCn+BK1WP8vJ/V1lY7juuXmV7dSsONia
vO2nVkATRyvQwE507TCqzHd0n7vU8+6VON5OEU1gRdcnJv1g+I2oNvQjDrrsNklHTLCo3Q2BiB+d
ISFyZf2rCceVn7Unfx6Xa6SaLl4M3l2aJsRq5fKNgLaNqtbXNWC7XxtjHIJL6z46l8rHney6S9Ld
siyKr/bZU+7ByGSvnIcxmNDUsvBphzKZTqPOIyOM20lw1q0GccNo9yPUVgWhVLxEj5qz2KdW8QwC
haGKxbVCjGP0IHsUaWlXFButxNdQEy51WhOYdrWZK7FVepGxKKvKhaeIoKOd0qT6bTKTnMfiwp6w
mWITDJUCdN3ncWIMqkVuuga0hgNbKSZyFGoc0Upzl3XaPhPNhs7Urh3r7WLMRShigxk7hlnBWKB+
VJHhd3Wzwzzm0VhK0tCmTRzzusJlm0fv2YsJKnega4982Jb0NFPwvPiLSylfpGpf5EO0Qwq5qeeS
SsfaOV60Xb/PAXMtXcp5OAxxF+Txq2j6AIO3jUbEjUnbJjfdtUJb0tovewQDTp3SCx/eUnvZro+3
diM/btr94Naorn7FunqarfQg0oe1GGvZjZS+2rUdHVoVr9Iuvhwk5s3sXPWS8qfG6kaqy0ZkRjAp
7g4qf02wpXxeHMvP9V+lSPZtSTqwreNk7Y0vRS9/kw+GM1H2y6m0x9IYaJ5drHX9qCuhRQMx7p4V
fqL04LnGkCjZ5uC7+fiLh55xOzTRfq1Gqv6X6sVB7lVBZWuBJ9hTE4+0Wk7uqtp8cEA4Cse7HYZo
ayhPlARh1dQbtBpP+sx+p9W/zXq6ab34Zi2KUmU5IW8w3O6gj28QofNgUkmFo/VksT5ia7oDrdiS
cUeiz+QLow3IwOlCR0vhLuZoIcro1NDnRRzxu6qsjbNgwcRfELScM7jtftI+ZZO51YZ429vp0au9
y/Uh5G33AHJ8ct32o5nlaxtXe6g2l2P9UHRe7Fett5PdcCos9+RJg5PQxVrmCyX7yFU7BSycHb+J
Re5Ljgns0OauYVNuPcS+bb9pHWPjjdZ+Ev29NVgh9zryyoOljbvJWu51S14rXnU0MMdfb/rkWaGh
DX4cVdiN3IqE0mK0iW2Eta/WoaTWLWcPLu/i3k+IPJaZHayPf5EAOkOs0g3fw/pj7PNruxE7neU7
dcxgGhOKicQfu+5Q9FgQWqImBwEX3NEtd864hKli+QVxGvGCUHfUAitSgrUkAlAkBOxdi+ydozA1
s0tXRGHiQtKPnDtVNgS1xpukZJGxh99YL25rJdog6Qsdd6Lu66rbIn5162wHqhiCDZ5Ubbpaj34x
VRRJHnCzRe1nzCKg/T1VO+6NVzVb0XrK7OLuWp3lsVLnbZEnftF0x/UUimvjbmowsoqna6/ON+vS
utqQmKzDNYePSs+3BIRedVWxLwb9odam2wTDRX9cpuvZVn5+fXzWz0AYOuz0auEfAIzQskRb/vmI
7ihQxBZRGfczHtGUw3X64WkoJTl1KI3q80Cbl0mlysT/DjpuM97ki1XuI8ucrhVh2NxnvZ1OVDXt
hbTGfFcuUYmKhQjqg2yM9AKlen452Km8zuKGNJe0S/YGGCunvj41AmnW2m1etsru64H9PS7kgsD1
f7hSWLmfQQ+JaZZWGQv1wWnH5gCh4d21OCbadj8kwWDodfsN1rHCDJ9AF6hDumHzJtPYAuM5gyHG
dNSNtjIS9q2Knd/tPmyjye46hCWOn9RShriZwSpsWEp7yHLh1+Ndn9Ony6+AJzFoQJHoybEQ/Pwc
9Sad8I5XhktnTt6dOXuI1e4XIqHB98biqivm9hv07my8vIsreQe+GwYWmMfZZxNn9cjDM37MH9K5
3uWsTEM33wzqsW/7W1OddqX+e3Bfvh7k39ekGcD+v/7PAwY9G6QSV9qsFJ17rzpRoMofbo1Ig/Ac
OrwsrVvRgKaMyne8sDPglZF+vuoKt/2rZ5kLu1I7qtz7JqeGRajfi+uy3ovqyfDITouuGg65ye+B
xp0prK2FXi3VH5px+uYRn+OXf32QM/yydOSY5JF07/MRRAlKkHo0ZBXo5p01tEdiYhSPxOv+9eub
/tfwoTbSjlg5YjBo/moKLmncZFZkY59kTRzo4C1Fx8HN41+5qX0nT/37rYWp7tLn4kXifTonNpj0
vlW19dR7PTYQzxAlTIMrQz1guzlkDuRtX4/N+Ec5/K8XhwWQmQxIqePlAQfgHCxVraEzR5qz91I2
h8VBS4TCEQEz52D6S4rMw4aC2lc18Wz3xbOhZvsob44eHG4W+my7Zl+u31iDYdyYpkreH8faoYiO
fsIUDiD6HPIu3sEMGXyxjAcyLHedpl0owj55ZX3UcIxXaqKEnPFYJHruIzXB9jF5jQ3vev0HbcJm
1lOJhLA2EdpEzkhXnpX+Btz8c85P7GQrWi1IIqV6md30YozKQ0feUrxwYnBWbHB1uJqDSvmwe/GQ
TmkW4Gm9geafbm25XJrCDZvaeCg7Api7ObulQx+W2qta/phzdtdxuFAzcUhTVfVpHIcJkaZK8ttd
xEWtGNuUu+XYTWjx28kk/WXy7uze3nki30ci3UY5N9EtN4lphC1EfN14a4vlMjG6Tbaox6J8j4Er
EBVtxPS6um/YOYUYQiBPDMe0TgJQhYOq/bbiDiTK22vdcqjy9Diq5n3NEpCm2t6I5ZNe6iTav5eR
8tBriFkHdAWusxV5+1AY1alDgIzOsLyu8cXq+BzO8hjnCmrR+FITFtBAuW0Twzfip6WgeiJONsiz
Y6rXCM/6ARxSvRLd/ZK3AZhz2MVWvFOogXnxZCIvpV6HS6s3F2rF8+LTa5iUtVLxJwoWPr2njvEW
g5PoZMmjsSiccuxk8sEOEOY9xJXrWzCWSzBLWJhLYBSmF6w3G6HX4FFLejOHt/Ub1WyepkRsWHla
R2x13KjCzFMCndIiSofrLB3CSJWB25gBW0IXUMsex2E+eY28XDB79jgftaS15JP9hovQ0dB+kOcX
rCHbg+ZsEllu07LfqjVnlTbzTb3djI1yJeYC5ViGkNGTJzvXj3bbPXaTfFytsXy9BOTJKhuzalcn
7ZNjR8MrMVpqWHleENX9DkAMjSkzXNPJIvXa4Uaf79a75JQxmRje89RHVBw/inrYViL+YaYFAsZ2
eOk0salcE49SbOHc6DBLDoRCTX8rABbhOCjpfm6Ec+P0TXtbxmYPGOa48hJ16PO4tM22Xm8tsOBm
zL19vVRHfcwfXWM0b4ZCNhdt5nmQQrHnpLv/0VkVDjRqlR/7vo6OVmsNz0lnThcyJWxwGCP1aYi9
MvLzCPXGvaE28lQvK5FWMd1wtNG1wYCDkpr12a5rZ2PT25Hc9l4G3A78C6FNVV7ygvTAuNCHTZ0a
xiYZ5XxTqhIHKrNQ1Lti6qdwSKp6p9gxx/8m7pxLdcaIaEcXlVzfjMmThBZk2YdVZBKWmcHVTTVz
XqrBAVyW1YRg3KzKR3tcgHtSlXsA7847qNbUhCk6zQs4pjz0uoiwDewR2N9HmM88SlsHxE4FtKg5
xy7OFua+4YzuD3N0j/2Ev4gBDhK9JUnKa19KWgkWxuBdZHZB02vkpHnZve7FxziJr5qmKTbCyX44
uqj3ma3+tOby2VTKXSXyoy7wb831jdJzrI/1DqjbMus/OOYknbtey19rvHgWo7SCtNOfXUIeL3jp
mYCkTRroKkOn1slSKHx6Jvk0bO0IDmd0VcUGmLDqjyOO5/2DTcEnB8QbaCqxZ/TXX9DQaXvaXTbZ
745WBPx+FSchXwoLZRQFhdq1WCpuLf6x6MubZmgvTHmMx7tK8dA+Dy9iya7BvYHdf+W9seMfVbO6
7vIO7AGL81jxTW46SV0VCFKj8ejjJwmVW/HGEJw8ROe6baZXQx41xblW4HRwuViYR3XSQv5vMvc/
+nr6pddGihTdtmDjKLCmByy8iKqgt5FwpomJAplhTCbuI+qH2pp+Dtw2y+6Y3Q9F0fBybGNX3hBx
9WPIhE7J7oCFayFkzHWItCzxBbwrFQ5wjvjRzjKgkKun7kZpfuSNc8O4uBu9ehy7kiPzoxrdeWWF
2UeEvlvu9HhCem1DT2GkhLFsEAwEtXm5NOadrNKjNUaUwMQ3BeacGEFUNpyPqiOfigomncVj7LZ7
hzZR1ep4B5ixC/fhWAp9OIrYYZk/atqPuW3hynVN6C4qdZbj90MRakayNYplbzHn+BXXyAafH7dy
WjZ8XVHw9S9RqcnjUlbwwrVXpywO/CfedukdPxM5ah7E5YwSaKE153EctwAjC4dvkvXgci6TLJ+F
s+eXqry4qAw4206HncWrbsp7Tv65glqXu4Mf144vcIC2I1m32ny3/mzBLOA6dime+Me4EajKqJLL
N93gOIjC3JpO3OC+Sh4yxOnrlWkqBlX2VjdNjXr6KBZz/aRJql7zJR5jPeSzqFP22owfOeU3X4w2
2hUVSBPULb/HGTPW6QpM2hO6y41bxxs47kcldl/c1cZfeD56mm1jKBvHatZrJG19wRdlkB8VLROT
xJkbIbWkwYJKRDeDJD4tcqqD5Ypd2aWn1FrcUJ/0k4iGp7jU3q3edH3dKi/ILH1tU+CrKB8eNIoo
DT9zf1pwcM7EEvRj/F40Xhcq1WKEsOKBq5T8qGYQi7B+b6mRatVP0WADDGVBorYEb6mBnS+vAzux
H3usoJoFruJi4eV50aXdWPOKMyztbiqba8hYnFuHtg+aleCAUoPcVuqgScdbxdF9OMDAgnFy7M1c
971i5j40FgWbUuS7QZdYnbVoQU50Haqjqcxov4wurZqgcM1J52l1ddjgQ5CGbkRnIJ3NiapCRghb
o6vMU+XdlCrmg71AK0CRZvgp34NQ3qI6yxmjWVyZVvtRpul7RQMr0HUMGqYufy/1+RWOh+OPAunj
WEYqVqb6Y1GpfThO4zWN/uot9fJnF+XorhN0Beo11dOIRycQuV7vkCUgaxywclwMUKhesfvD7KTa
jogbYN6BVZ3gg2ibp3MZJmXB/CtmK9rkyUTagGXl21LmWRDn4/LQyOnVTc0H9GMZQLamnJBAyPg+
n1jkSXB4oxn/UzGrj1FLPyg3ojfXE5gQTIaBlE9bXBcnM6nole+4bN+ztKrQ0NOWPqHynDuEP1T2
ooRFLVXaZIN8qVvvtcVg/aWPotK31ZiK0qYHtpvn7nL1dFFBDQ+1RUsEF4TWuIkmvTtpqZodTZk8
0esHmVHEY5mWeqiwp1yMrefRiVtRbRXwwswW51WOsXMaqhjAQeSJcZ25YiQvnsqw0tQMRw/VOMyG
0j9pqrgA2h5fPDPx3hurzzhnZpZ9cAHi9wXetRsS/y4THQy41SOWCcOCgDtBdMIfw8o4cGdx3C50
wLCj1RL2ZbPXWpSbEqmW6QAT+KbVJzEQPYebybGA4WKSBrZJU6EF6IZ0Ww0lTi/Er8A36+LUwwpO
d7CcnrqYBVaPpjdk/pM8xOzSOxKx1K3ZTmj9cXacQrTx8gIB04NjFQtttnxInrwsw8JFSWmXdEsF
7VeKZ+HK4XJoFiuUjdr86stsmaAWGjhjuLDzczZTBSutpKDiy90irS5TI+uf8fdp7UD3ZPoDJXGx
x/mCLJEleR/H5LfWuD9rnYYfOH/zHC1oXPDrZQbowHc/MfegYMSYMmLrsaLLdFbkNk8W8aaO0bQr
sBj44POUm+r/SDqv5UiRbQ0/ERF4cwsFZWVKXn1DtLqn8SYhIYGnPx/7XOyJ2BMaqQqTufK3s+OF
ZsW+aZq1HonFYkNtJKKEttKLY70RuKU1uc/ZSep3rLwtTGUpqRkfPWw8ucc+VDqIdgv2JnJL/sxZ
AV/CydI2odh6GTtpBpsgPAnHEaxhMLNKpYG0wlSKFyJmi6u/4/zGmvgojA+msNdwbjK8dv6gh2Ol
HZd1SBoTFQTECbQ2np6ZJDCyJoSu/ddIO0LycVSyi0kTiYTZhKuzMg7QYIp0Mra6+YQGK7KsMUmX
6ZHirWufl9e5G6Jm2JK8EszvoormhqgoaeX/BQIEF3OTBVo7+RW7Plmlzsx04coTEbUQhESy6Q3p
gD3oMufQ5qosIn5SI+CHjF9uV/6kFoz/5BLwt3ImzBRyiflRieAku/pSOt2RBLH3tp9AcbxHsyAB
hZn02Grd4+bnP4Ju2lCK8nUJ1BwOMvgZic4v2+bX1JlHfj+2ctfeIlvMPYuN1ptLOFv2LfeNL8cC
kmsZXGHiIFXj0jHO2ra99Z3zWQbpOeP/kzdPx2oPTLd9tF4dW8hFcNAfKFm7K9WdCK04U2++R58n
mXDeqwmmcOh6fQxX3CABXp6wxZ5r1gpw1QPYnccf/GJ+aMj1IMX6XdowEfv3ZJo/FmP1B1fobeqz
85SVdWQta3EkWGW+cTtgdhxfRVIFONXzNNQWed4/XJB3v6d8ocNPdH168qZ+/er8+Z8bkHOqIWz/
3bBnhtgn16vbWwnpbHsujjYwkfIQrGyWpEvr5AUNHoMNcWZzgYB3BPOv9PqpyarL6lqRZjYzBIBn
rV5k5tBYxI5GlnLsV20tPh13ftngzsPMkuTvD9CVP3xpFTepf+y25m02jLNfLzd/8OMAq2bTilNO
hWikj9p71nBanMWM/SAlipPwEWcLrcqJ5vK/VQafSOrHOdRlPzuxNjdrKPXtCNWMTtQ2JZQ2cPkw
PwrF61OKPqn9xfhTrm0ekscSyWr8u1OaFrufV60nXVQYHJYL3caP2jQfXRJpiA981zd17FBuWNtw
J1L9raAuUObibR7HOE/Za0fvXzr3Dw7CC9I74z7o13Ab/qeiwUu0PduOYKDLTlWZPcFa36q8Y1Cc
HvoaeqTvH1u9eS+s4e/mSHD4fkMPtd6qlGyTrTnbnXcZOpQR+cShXIezggGIhfShwebTOAdPldcd
0pxcUrP4hSRwIQHIoAwU11m068UTnRo3sv/7Y+9bvy0qpA5Ft+lP29akSS2GHA856TntBj1CFFNS
bZmJPnSpaV9CG5G2fR5tCg7fkMXnlDX/JqnUMd1W77SarRkbU1YlgehZhdpMxlbua+eyqZKqJCJk
XdQJOvvJbuz1YUyDkqVBTyyBcYKg9BWxGmf3fHDjhk9U7TI2pyCgkWzeZBymL0ilt7bxp6iVy3jJ
+pya4dZOejqaRl+9pI0fREjP64vSxoO99J9FbRsvRTeZ77mgmLncUiNWRNsQLQXbJufhhu4O1GFo
+5Or131ikcrY+CNHTIZdu+5Za6tDZTvxzOQOlpl4yn+TJtvOhkarKROIPSLjBxj7SXAIwz8G4Vs9
qgYtA/Zc+JZ+NWK83tC9xil3zTvgbxaOS0U+EwxyZoizXnsHlInX0oNEE1N5QMT+aOXukd2rh7VZ
5WFuvS7RvXaNXL2TybJJEQ9EE43GfCnb/bgMv79zLkTM4L1YxZ9i0L8Dr7uTzcDu6du3wltep64+
D0U6hk0+3rymsEMWkMjHg4Bl+lgX7sXu3cciX/+6dfdFdsyhstSV4LLHfsy/OnJ1I0k7ntjfGTVY
KFgm59WWTrKM9YeW9rjZTT9MJ/+PORTMCwVXj3Kgx2C2Yrqenmiv+pRl9q7y/t9ER8N72hJA1CoW
wHVikWYVJD9MaHHFO9D78DSEA4aGq8eeXBLVsyNZ6cnyql8rbF5FNEhbEhmWSnUR1cCwUlrHwMg5
Mbr+A0aqC0PnLXALQYLMvVEpOzRzZVVBwk6PxZD+DGNO/p7xtQ5wXksN1ZI5JIH4f4gcuQaASZPM
wk6OV0aAB5Hv+Pmowt5ImWyKu7Z1SWH1b/s194slLD03SZEoOR5w++x8dHOA2lBDutOeramNG17m
NdfYPRFpFOXr1ogjZNXP1jYw4gVJWX7DL9kOSl9D+jP/U/z1/T/I9G1ED/QqCutjI5Bo82bQySVp
JjOa1uHQ8osnPrnpINVcufKMcldOy0umfplq4fQqb5X+sbjuacg/q96AtO6inEO+blUxRg3w1gJ5
U17cRPeQoWymPCgLtTWg48x8MGZ5zY0ea3mOWGa1vAsp8m+T1b4sq3YGpn7s0SYWnh769kA3m/FW
1BtNvAwf+yMo9gmI/RVV5ePi2mfNcs7EoYUmjnG5jcl+b5tuPfmsWv4KvetsJfq8pv00hik2WUNT
NHdNvRHP0j1lnfUs9Pk0aXrUNRL5mX4nBzBeLeC+/U7sd4XPdwpW/1qSmjcVy2s7jk8rLN5x5nlP
+/xrsX9GiUl+oV4hVhtlPqsqTu6K6IIiFnvSLls30B2HvdoyRbRmxn3TVLSWTVwqwXu+J+qDdeef
3uQdG7/6nZsmLCtnl3ZjrF42PYIJ8GItRzI1iToZluq54J5NrflamuIP6aHIfLThtz4wXRpaFbtt
/2iRPRVNi/+M6gSZV/cgsv9/tlbM+0joVKz5dNT2aZx62xlpT3VwR/XmtKhVCO86kYrxMNvMel1V
QlPXkM4E/ZUHo+NQaqx1vFFSQfjVYQLD7Bj3EZHARxlhv04na+ZnJvPizcbDVOh3TQPCnZ3URxTQ
X4fG+1PIVjsSBBD6wX1YUKQHy3p0nfJG0fXJnKt4lVUyYpArSz1ieH/rEHCWKZx05f9MdNL3KjAJ
8eNZWlukaygvKI3ndWpITsiNOSl5rdpCHAUpAh3PhBEARi//ZIbMORAUVJjAccYfS5vRTBitO4RI
+e4YKT5klpLFLY4uq7ZCJK559i3lWnl+zZoil3jkzzjCjDNtfZeG8+hsxjfxQuGokc5E00exf5ZN
h+PdCgyxdZz6y3ev3R0ez6KdmsiXXh7BJaipuNYNO+hcZNsRrrQ5V6jvDyCrzkUYsxZ5RGvEg4mE
Fi0n/QT6F/qXLeIVHGxx2HiICkO7kxoYVTIAhkpHvoervwU9X0j5/ZvNg0+l9mFke1QgLbu8IG2d
xxSRsiAbWGgAlaZ3JCrpNDA/N+1ahOvsHjRZJPaW/nM0KxLuelDyl9jn69RH2OPGZcPtKIZHTmTk
HzY3o6yuhe9faLN9NGp5mbTmyaiDWz4vRyCznyIwwNM5Wdb67woihjxHQvCX5TbWReIIP+p5A1VP
m2FuH8eJZ4mAftRhxOl54MyJW/3NAwTHeueyG1QXp2H40/Wq5cHoc1Dv+rA07blCuLrDUKbwvhvK
BqLGqX+2fDq5znzKhoYBRIvTBZcocF0o6o6ZBXKp+k/L5td0qn6RXsA63xE5x/KS+eemri5UDb4G
rrqSXqtih661A9tm1C1Zktq8cfsnLu3m4JTBwS6c566or/CSiUbMeoN8p7WmRx/VneSc7qJMG5A8
KSc/ASBFY5sSMeADSASF8hPCs7LYW/oBcLRvI31uGTAJ3IAKy+LCDPYV92RJBqEsewLoP6phMnee
Bdu5Tv5yo38Y7DedbUN6QXBM6L5GnQQIpX/sD6LNQrmWKUSZeqjS8tyr9GEamtgoi38on97qlDrI
xT5MIOuhO5A01bsvjhDHwDUSouJPmKFvfTYnxZgj1/ZCuzKOk7mdDXs7BLV3KS2W47GxHooKrmlb
d8Xk9lq1Hx10TC4BI3W0fbrTf9gMXUhZNASuzaVDaTuL5iUL9GjJne8+RXJViSae64J5w0V7COs7
Vg9UaVJZbmt/Lbc8+LN58pX1YG33dZSvZeVeAhkQhi3/TdX2RTXoleXbRMWvJ63crgyZtwWYYH/M
2kr73Snjz/5FCsdGnqH+NIxh2zhQqIumMP8s/AVSmXXAg6orx/NStqdFExfOOAeKSu7MHmAfXR/n
ApigNPIEpPbUaAiJqgo1zoSUZv7enOHIHtlRI9AdchYzR2hkBMoPVO1IvLEJZCzfbt/9Mkaupaim
czW0//ph+TcIcCHt2ytg+mthPS5zn+RuwDabPWN0iVDyJbnFRpNVb/rEicHuyUQdtddFtcRwiJO+
tuh9iAqrBl3Ftit/LezSqyQggF4QnCFB+t+MntYrRo5p+5HWq1Xo81kWZb0b5A3AjkL7p/IqWar2
NSSF1Z16BUJHKKYosyPGAbRJ1fbQBM3H2BNrpeGuSBU3kIv3OgliwKC11Cg6kGoF0Fo8w8mioAvs
j1Qb2JLNy+RI3jTnTbGpGnrxZ/ANUlC2QHEJ089NhxZ0+8xnpTH+pzsaZp8gWA4vVM1H+2rvLtXv
bCC3bBNb6GeASdKuTjMAwoHau1eRWQWjoEHYtIrZPcj40gWInDAja+ovdHAjyd/0D3Ktos0r7tle
u4sjpI6CaQgnvnuz2nfR7eYJTjZR0No3Pa/uI7mP+zq1r6aeysFYK//e5uzntiyf+3q3iA7LEC1W
iqNjy/Fxll1FtEadEREIk2aO9nmZWyusB+BpbQbeLbnDTo1m3SsmzppSagkXnuHGrqHHZ1WGsKJz
1LnyQvbTe653RbTuE0XFlGRiJj3IKigOlNSJgzOOX/uql+XIfMc5i+eZMbjPHU41PC8KV5SN5TLU
wDAYNTAiNClaavTJwMeOZDZ0/fWYtYNDZB3fU/OmjtmpvnlDdW06K1HB/E3fbhYPHR6NSVinXRrS
CyBZrb82dv6fMxcNqmDfiM2hZoLDY8lW9WtsW8bZWlxHk7V+tTB7dwXbvdNbd83r3nUZ6LHwhnPe
pk9atsBlmcXVc1kkCakDtkmTzvf5n3Q/TKvtL8JRh0Ux4pDZWXN6BZWLnL69zkvugyhZA1s3cgBN
0+qDbNpvFQBA9OIeNEju1QTWoPvKZfqu4yIgM9DpoL2af03nvFb+cOXYDA1YjX8KEyaWI/zZzqsn
lOEPNH6y3Lcf1Zo+aln6CBR7dRWaBntr2WM5Vm74Eayme943hLanRs6gIRji2N4azkyNMb2tfSbe
hGchMUVSuvYXky1nbJyLu0IVqPoQaPaZjsjPBR9fUjDxobRSOR4Vd0zf7K79tvr1hb1ZRUTTiwjZ
O8NAvQUP5DO2MItq4Q4Vb8GwODhmiue0E2e7GC9VOyHaWeujX8Hi0ZH6mFfdmRKmw8KrWNqkJdbz
C+WOJ9smQzIvMVZAz7b2tyxVjMLkVHKklua4MUL3Czrn9Ir75GE2pz90F8b4Db6MsvlCjPeQkhOC
btafD2TN0ZGWF2boZeWbjcn0uFS6w0nQ7fKwC2r0ahtJSCE48o+lS+dlmpG727u2Xl/kd+22aMM3
dYAQ+C1cMgsJWBNZ3r0j6ZsuebVdWrIHw2CYugQh9Idmkv1q7CA87PJdpyiBpwUlAsvSEEObPOLb
Oo3oCWISG53DVCNpqtOUN8+oypNmzd5hq3MvmomwACVA1Ul2zkvndv5nXxQiJKG6ePJdG9Vr75d8
JQsxGOB4et4Pog9wy/VjPxvtJbcnpKcm2DxwqgW5cLPbns0jXVhWzfF5odkdJQC8UYrEc4znbWxU
mCIF7lBgbcVxqOVy2CCFvoLMwSVtVs2dE5ebYKmyj8vkw3C5y+b/J4ttdkPX68r3tsiZmw2SYjmC
+NahcNwy0Wyynrjy3bUy3PUCsgkfNmD+KMOF4/aVPAArtoKqfhEgiPhAMvG6ebAS5HfoJ+mPw/ek
F+NBS4F10mFI311LG47kSHGqSJvltOgka3e50o91VS/3QG+tXwA7QJUkfPGPrD0U+R6wPaU/c4Zc
ZdCQP5WrPM+LZjOJDh0OPh/4JFiUQW7IXLyVPAwtlBbYNCuVpxXhZtYQxMLmYGgW2xMzkrqOFJFc
/dl69ns6rnXT2146c+xvrVH+tRyuQpsX9d0LNp10HED0lcEXnHP+GJQGAF27RDkU/8pOox4r3wjN
rFfvvJGQcMhGvXwjFVnjBQr2Y2xT1Cx3kyWjtitUkpG4g/jbXP92pXRPVl/3dkisXeHHBe/gHa/+
eil1K1tecWpL+QhAa6VJi0kjUprBWF2CR01ssAcXASz7cfcPPqJ56DJje/WhbvFpLROHsGV8Gbfc
+1fXg8Tj540/aptyG7PV1ie2twVPRcOOjK5hVBMuHB01pBnRIiDrGGtJc10XhMeznxdXV6fwpkuX
5e9esmIk9ZZrdKIHmXUW7hLMiR2sn5NllXDW/iavm2k2wDkZhyhrqJok5yHNGMZcfCCz97VarRum
mjk9LJYCpdudBn5aCHgJL2vJk9fTs2Mr0YewLNpdyo0CQsZDAA/pzmenLbGg8Fyvb6mHCAyiQr43
IrNjG57nxcngLsvASFXUtoUb+9X4WrO4ulE5bMulQEV1b7RuihzZO4iWHfLKSkFGfNtI82fz+xaT
A9lrI9/s1Uozm3TRuU6H+iqUs17naf52OrRLPnP0FGlOSuTPsnaiei3AcHteWhQ83m6oApTUQuRW
co2rRTN/us0Yf6oSsSw5qDAbwtPb98qZ/zO83E6gixzmkco9TDJAHZ4XEmXsYMn5a1uGPxuBRpFN
mHaCN8fFHgVMr2sKMrXZwr7MgqjpGElmg4mi0QAwlPKaU0UKxJNm74kGc7a8GybER7jk1XIVeAa2
sNYb9yTT1OkiLqX33OkwwPPEMtpLWRwAN6kwkGDUiZE68538dVs7FOlm5cBT1lIUzzxo2mlcbSPK
7KF/ISXcXq8KUCI49E1TQO4QTvxPU/QQc1YDwGDIMJgHM8qz/Nbuo7GYra8M8UvFqMznMHYnwEzK
T1x1PdkdfVWVZweIIi6tbvmjCz2gOij9cGY0n7FcimGEPNI4XviZj+yC2r7x3Zko7EPMNSeNHPEQ
mcN2noTWJJ3ADJfrAk+rHUjuiyTqua+anxbPhns09cKKPWNYAB/HKu68tD9DfjOakW11IKbFu4/E
EX2vo7J+UhPnDQN/mblhZUh4bjaI0T6ubuOnEWVa8NVdm2LnWGfEod2b5o/jR0Ymx2cjt/rqTo24
22LPg7fd5kOD+UWQkKf5q26m45uw3TleDSBElZqIMEq2yxdO0w6rSksRdOZX37ydHOcbIgkDR+wh
FRw4lCSdFprxd4sRkEXQQBFb2S9jRk/D4g94Qsegj4ze+iEsiQm1XYQOGDKNDBkawyzdmc2fJTV7
uBOfjX/py/rY7cG7olxvhYsvuO7pu6C+ANS8JEyeWsYSSED9RW7wXQXBPyIDIEAr7E9u1nYPVbXZ
t9ka/ui+pJPCLZewtss7KP9/DZXBx22Z8mhYON5RcbphKN3SE4t7+oTeYZd7FNZB6/XqqmtbcMW6
gWQmX/pYR9gA3wnC6ZkYlQt/aA7FkCPCSsfglw0/+JJLV0JfW/6BrSBNVNnKpPWNIfS0Vr/CygOr
s1ChZGTC7uxtRi3kw+gS65wIBe2pNPhKYqtLqh8cBy2Bhk2p01r/XO4nUMv2d1Gn4R5MG5GjneHe
XDZ7pAyEb1r24t9Up+8LT5Hf54khzdelQOrmarFmotFC6eWU1YMLBDPYBuToeM1s9UHe10pUYkOB
BHIV1xxOPKHetWxx4xo6lSFFdQAx+gQJO4gA1b67FT/LVD4ZKYJZ6mTp1n1FV7XzGf6jpy+CqUaH
mXXLW9WATZmDeSOe4MXDpOJIAp4z7600LfIZcw7grXvVZfnlcoCGgtEPfts+q76M93+BxfGx080/
ubJueevHDnn/nkLI1+x+JEC9vN6usqwfrcH6UD6vkJBfk1xOvJVw5PZ5nqE87bZjxBVv3uBOe6ud
vFgt7RQe8wui/P5/H2GaEANshbpIjcIaiG6h6ltm9C/lWCBKXV1M7vkM6Ygq1Kj/X34uRutpabRb
474zV/zIjh048Jx/2jQy8hZNGVe86spAOWE7r2RRB9zv0mSSKNoY9RD0HGzZrsUhOP3FXZ0/KD7D
BbedtQbEDhQnh2GiQeoEWvvMQ/OrTAEhyfbbNTdRqQHKyfXLavWPjWQQqW13nKXvtVD3QrSQ0kZM
rNrvyR7+ThQbZeOyHeuAAraN8LNBXBhw2tCc9L8sMqdiaV4aKqtEuaExpNtO4XzeVe25UyQahhwF
FVcsy3X/M/qEs3tf/nrYooV8nHj/QNUGKjxlX0w5/xG/eWdXtU/T4v3af8rfCG21ivoway3SLiu/
Yx6HlgWvqNo5JjkimlvtTr5AHIxAr03wWDltUm4AUyJN7Hp+0+wF/bUxRk0PCTKJC9sH+ZhZ/i6F
vC3B8OiuHSfNMf3s5+zS4u/yNU4KPqsH8H5H1jp45GfTygcyrI5kil5nP/i1TJz8fO9nBHcMyVi6
rr6Cmei7C6mYBJ0tHzuaVyiOZD3nK7GO7akd9IQFIRrHLtY6TngwDraTpiFP6t3FomQM8jNwsIfl
DIyVjcjZyj1aVLfzVsmnYVhlyLZmHj36Mbcd+zAt/cmg/8VcxPcQNJ8ICO0u5yjc9x+lQ0/KZldf
Y6GfKrd7dKaM19t4yqz2IvbPRPg7+QVXichXBG4SkOC4a+7SsY7/B9N3bjJPJHM05KF7Xfqp68Yr
CoCvwJg0kt4sILaclb5P3ToBNwgepI1eY66nF1WldTy3/meGle0AxPThrfjgA1vDD25rT7iQRLhp
209uFT+euQwnhdtKyr1LYDiQBUoqgv+kxpklui7nM1LeX8QHY2rPzVtpumg93boIJ950Z/D+ZT0D
tWzSL9NaM4TZxNJ13kGkHedTHTdnbqV/a+RQJyNXJ8jeU1ekHxm6unCZV+hNFvIHe86b42L39amy
ZYv/jF446T52TnBD+BeoYojEYE67ItHPtWtLyHzb90cdLsNNP+vGOmxA7hkLlOH4CT8ZO+gKaYE8
tO1AEB6OMxsz9/5yeONyMAmnCJ2B1ZJk1xiNo43lT7HoZqX10037Rm5CAxRn9vMYkfhxKckWqF5x
ovG6bMmqI5vNrcv+eGuQuUXj3JZWcDgGHFUyXquR4h6Ya8+hoOV7ZdUtOwMToQaBa103lmccgXsU
wAq+WTYKE+jGSRHDO+pMH32qa1TRaqavwLFBnbNhvXRoUJC+o1T8AFlcuWOa70T7lTBF9jCORtjq
1lsA6YE+tTpLJ78aWnBrZ5yMyCmV87RU2eeA59EJ6gMD5ZHOniPxGy+LBbaIWIQDG0D98umUaaJZ
EqfiU2daT55yfia+jC07aBWTEJz0U1G+EOoFg/1gniW4ewZIj+kqdOBppRrPbSCpMrilXg0Iy1rD
V2tGwQ71kTFgZH57xgO0i4kpez/oRPY68mPxvwbanVJjOsnGT/DPhQQrH+qq+0nrVHHIEskKvGWh
Q95/Id+qQrvvTwMMHQKpNW+fddO6GEVuHzo/v+R+c+a0FgfE90ye9opR8QDOddX5JZW/nZe8fXXM
8tboT+wlEQrcAhXpaH/z2WT3sH94e9bIehliw03D/dqtxXae+ycTt3JHYYaYjQORm4wxIo0G7Vtb
cqjrMhF28MsazXfZ9L/X0XlEucnBljvHg8Fl5S/tT9gul2YrsTZBwY/da4mPMP1UFzweeC06KndS
nB75ywbPvdszgf+pTuvUt96l/zyd2hvYzBr0MNovSd1MNbzmOBwIb8acvLwKbfueGuturc1RcZRH
yQAMPExPJXKWTne3A6WBYzTO2sOqEBu47xpBfF25HivfJxGuj+2Nd3ab9FPODkWF1dFDKYCzPD0b
tBBQm8Ed8lYUHQrkGF0xr4nSmpMGReyPTiwCxK2WHqLBoAoAh1VQjd8rT6fAzDMVVSzn4CEdmTy4
4iRMUfSztsmOCcxOE60Lu307dL/1QFQhrPe54eVZFj/RQZDYku+cdV8mUpKhxQswtd66mjt0xSeZ
i/m0zMGdTgQcXtsBjTjuWcJB+C+dHDwuPxjwUKL9aDieGNZ2Uaq9tBAyJOrFmlslqWgSw76nAS5j
pxe3OggQJHugtVhPl1knWCj1yVcXbM37W5xhX1F5npSTlnC4O/IA1QIJp7l4190PNRI02nMqZhi8
cjJ5nJleptHEA+An0rJOBFk+KH5PJYgh4W/vn2v/d0tGJRI2Z8BsCGYLxeb0ZLXlOeX6WnkVdesG
Glke+NdOGsTQ8uDJ+mG/7CYXMygyaBfM0Ev/kunes9uKLdbxb9BJR4SVXT3VrHcIIB5KszyTOIlg
VUs0vX7JfIipipW85DdxWRtE3rROJVIR/2BtX67WPHgMdIpbteV/ewI29+uwX+lAqy+G/QIqTXjx
ttdxMZ1ICFzUvSx3K2h98eJSSKIBwrp8UgJ7L+uUx2jmMNJW/00kKLWIEKrK+fC4wJzeIKAZ4XPy
IYLivFsQ9slr/9v77/Vgq3SBMx6HEUTiENkorRjXbg2uhKZBB2eCAwB4MO5WzV9r6X7XxYK4ezsx
ypNgg4Ir/0coyO7rT+v2UhFGuS96pt89Vkuiqfx3pfIzNhWEEV/C8+P9h3d3suSnsoJ6Nu6nUNlT
zZJEPcqe10T2aqy4vRzo45Q3y+BQJnMZk2j7HBgb9BciPoxdmIHQYNisvaRUouXO6h6cHPztUdSI
+k3W9sbb27iHBvE5t8RWOXEe+ZWj4sWrZEPGE8u2XVy0lIk/Hek8Kfq3vsAY33faddjMT6JiYo+F
XZfrCVEiUKF+q9uCIo6ObBy+DK95fUOkYYe81rjYBdKcbVJYP8jEmLb8vbLq57lAp6uB1SjHeNb4
CtRd/yOQ5FiW2aWW2cppqVrPJS77DuAiLkFLKKixbt3ivEIEnTJ8iOZato+T070L4lnCYVHfdNml
PeugfxcI0BpX++32w13MKaJKWMSMS+zx7QiAIRtgts/lpEPa9/bRqslKlVN2tzbcZUMRW3jDymE+
MjGS1QKhNrfNV+oJO8w19VLN7d1R2SOx3zTCeBVJSu34GXhTOPWMXYGp4hTbTqQ7pJICJNP31o0f
W7B9NVhBppHwr8YyH2bVfQsCMnoOhr25fRZZSwikD3njjt367ZTja++hVMQdCuooh+vs9U9eqh3l
Yr5zeI6tdL0yu8C1DH/pLyOAocDOBlHy1DjqajKloI76G2TVybXFl13Yj8z5z4PkUC1yLB1V9p4R
el5q1lPQynNZyiMDZ2yTo6R26UhbQTAtmKf9VDzus0tGuCxhyCVpyCDYnjeOCUjd8DTg14B7/zuv
9Qe9eg/SLJ7IEEwMN3urtemsCqQ3TUrgFT2hD3sM0p4DYvfsEIpV25+mpJ8MkXjBAFxo8wrsXcQ3
nZcJSue8g4gav66hvLFcp/UspWrx0tX9QbrquKeTqYrVuiSwiuwZolAHcJ6w0kYRljXNcUohwSER
6Mtp2cptYEiaiB4UMqTZRXndZm8ElL2a7Z67XJENN1F/deQ8JKKtMYgHsv1bQX8TGRT6a433z1cT
b7rbAbfU064rSaMuqM65433irrxmsiGoZr33C4dNZz9bT7D/gL2Gj9QGrY2Sw5O3LTdZ9JGn0fFX
BagJTOmyzqWDCLtC0iBJjgENAAGFkEVcDO1Dr+un0fE4kxkPnH+SWtck2qjp2aKeCBZTv02N+dxr
83NPBIW+BaCZ1qkpnYPp0VnqzeJA1kFi5/pZW/aAKgCt2o9h048aeZaMEbPpkdKyA9Flc5fIqQ23
fVgJvQ4DVs/9USu8+tQSAcNqOpEpxIeu+rg38n/epofCfSeo+LMaDaav+dLI6sOuhve9+QE6KVmq
6iEvlmtPPhJNhiSwpMyLREPpI3oumj454HxA4t7WCf/EwBho2OZZcYfaAD5uxz89juYdqWhNMB4n
t0fD3LBO8RigtA/1oH1VpfuXks6DpqsiAqg/52jG3b46Unh+Cv6Ps/NqbltL1/RfObXvcQZpIUyd
7gtmKjJIlu0blCNyzvj180DdM1sEWeS4d7lU1pbMD2thxS88ryGlK0+FBaVTrqIimleV6oMfkBZ+
vaj5rEqe876Kp04zZXxfiGyc1qsrbmvkjWf3x8CjjHBV5T9cjwzVoTyOrfIcsgCL7D+wacgmKIl/
wQ/GZ/pQI58TZfGoc2mPHYlrfcygdymBD77UvnEfe6wNFP8M9Y3q7TNAsApDdFTn0y0QomRJjaXr
H6x2bTPmXg/1MQ7ubOWQi8+0F5c2qVv6767wVnwLaD5DFAxf8qfr3Xxeqz4aJyqnQ3sQMBdOjVtw
oyI31upjJ9yjTqVJED63iXipg3553ZLOJ52WqENJlUf8M3JZMIgnliK9tDxhV/WRI0i144aAtmhV
3sAcnI8aMJoyuFehG7I4owKXYStcgfvySFmeknCqpmBwLOcrmbtDBosmJ0u4vdGyc7aA0DRZBzkO
rMNSxOQFOkg+REScimOCBPZCQ1hrxo2VTMYS+bbrnaiMvTTpRQEZkbGioYQBgPX0fVWSV8em6bw3
UKA4i+PhtXc2eveoGltaWkmAGmWdVWebNfqsyPobT3ChsScPMA6oD6M1ICu8KT2faUg1EYVn2TE0
wmNb8c31pl54lSeGJmgOjXyIjoKsYpwWpC2uhwDsJDKrMVktWf0oB/oy5Rx63eg5ncISDBtZkTUV
gTdAKKfNiws1iYZKKo4h19JZLUjmpHhC8mJAQvIDMrQJZdkV/zukcPi67YsN1kdCuaKPHJRJg00Z
jpqwaLBnr8lSw33R7qosRFP6gfyQp45vBQn3/4FRITMfxwUIgb/T9tq1T61I+i+jQeNtnTr6mpCr
qDakvmjkmPlflaS8oTV5vuiwwCoKfF/o3cydSUsTXLhmFuXDC8h673uvKVRkym27bdLEkFDSQ8Tm
eisvGNRGoRENYrhioLJ+2krDHqLAUxvxkhNecKvuE8ArwB1cwZ1P1y2dr3IwPz5YmkyP1HC7EtC9
ePGaNN8EefwkBUp8Qw/nwpbBrqjpsoFjU0eJYrJR4VUcZPI6+hcK2ThDHuRE3Meyv8qFFZDqJM99
2hb288xAPrpzwjeq9ufXG3q+DpgA3lWV3RLFOFIGT7vU1ay4FZ2H+1he8fLSWRg+5wMHxetmzt+c
ZUNvtHhnsiVYX0/NWB1Fj0aeZy8KuDjqUm2SVg+O1rfzUq9vNGmClAeignIsU2DUWYJ/NIUfOYjV
28gC5S8UyFpUvzt1vqG2kTv9Vy2I8J2Ey+uNO5/xo0EEH1TKO2xhTuZBTnAeZo1XvJB/YlkZiYlf
SWOetaQCWu6TTtF5mt7Q6Tgfn5i02YU54+imPcW9x3paO7AkihfV++kG6Rup4u6NV3ZuwubkBvwJ
D58Jkmsy2fIuNkhfAdGSmdFPZwRMqv3hesddMmGzRpMkhLCJoU5mma4NSVnoWf6idGQ24wZx1xU5
qdeNnI9wGzbU30bG4fJhp6sQWpNzI85fsi55GAzU3hs9olhMNY/XDV1sjcYAsGVNBlE0GQamkLm2
hhhqAy9if/PR6e7an9eNnLXGVg0QSPCsYBMB2JhMJKNGzBtGZPQqx+VPyvGoYLA6mVLh8OVPDVF5
h96GrI+qZMp0hOVVSTKklRSvdl6upUFG5GN4w6F83crZumCzadmQkCwFXXp9qmNhKEOkNHWrkO4q
HSX9jsjPCoW62SBuoNnP++3U0GQUZFAYOrXplZe+ec+2QaUXt0RVBLf0pscPOjnZ2YK2IAMjawrX
nan+cqKbjlbrGbRW6613tGNTzCHRrVRy5slzJeTxxx14Yk49Hd2BhtZWk8HjTKmh9KhpX7Z+oC3V
ISLAI1vBjUXhbKkbW0e+Kopq41L3rj79YTI5iOqQTuhlr1kZQBson1wKY5pKWwLnyIbXxmEDASJ4
vY3n+yRWR7EZxohh4EaZDPqkhHRqVkXyivrlvDXffOe3m3d0aPQK2GUmVcl3CZU3z/ndmG8uYcjr
9s0Lg8di3qFwRvkzWhTaaSenENh7pTCT1zwqqeQF0kA5Ny7yiqCTtlTGgi9F8uZO5B8y2eF2/7OS
/HSumw0EFx3xl7GyKHOzlvM8SGAApivVBjXhlQTzQO8qRvdTogoKIHw8K1tj2PpxCxik0inEdfHI
JlSCGFlEkLwxf4byT6n9VFD/MdZXdnL/0KrtWgWYQrIPHlMP+m1jfFaIwpski80V1yWCgwZ0mdxT
ljp6GrgTV6r7u1T7I5PvB5VIoW5sxuqhEZE0Jm+Pkb8gwg+M60+KyjvH0r40DsWuEUV2rl8uHaLU
BIjgQlSO8iXMa2pVSi1ak5z5lVosPMHZjzxz9j10jSR0/nA6a3gU2DAskzVq9J6Ob+zDOOx0kE+o
FJpHo4zIeS8owSSBB2rumCB9/e2fLess6CyEaO1wnNc4E56aKlQnkFzEEF+90K0ebDMBbByp4sZZ
8JIVg90ciQwY9mfnMD8lS05UVvCaNQEqab1EnX6Y/L7elHEHOl2bDEXXOYKp74BNa7JDDY4gDwtJ
81ff1N4KPPxaAaO8xCen34ki/XLdmnq+FCJhq3IOUy0ZfTVj0nOtkhe2DEHldRxMibA2AVjE4HvW
4Y4bs55sc5GFZEmlrJCU6BHC8/DLy88NXBlBRhogGEIJtmM+uSTccoQkYvKJhMsZ+dW48tkqRAsC
ZHX9sc8n+yi8S8BGN5nwrHKn7zvXOjTq1TJ97c1Q3xa9GCOrQbiOUHq6Yep89zMxxOKmkgPA/Wm6
rqkDlcSFYR/lDM0ur/oqtybp5QQsIvIrrjfrki3L1gyOcyq6kNbEFqlaUuLbvX2sHTHLYu+5DIYH
jWqsTuQ39qTz9w6Gk8MwVExDGd3Tpz2o6kpBQbduH1t4HZTdAUkDH1WMOCsAfhIgvj9uGp4UDioI
zHArnM5QaPwuobPKOfp181R5YkYG3HIQ9cLQw+/XTZ0PDuyM5yG0ZEYw5KRpaTh4guu3OIqCJOM8
rp5hlzxrMMVvbLSXDJkKjlNr5MXaxmTLsSF4mX2uakdyMwfYg+GzrcpHyjtu+WeU8ZFPFwULv4Gp
6zq3CUbhpEmKGhZSmAntyPu8i8mW511lhbSgOP4eYVb4/SXQkuonOYIUUd3y1Fxo57+8llxkcIid
TQG30ZIk0ayjQRU0khBEaqSCqjmyA2853aar37hnMEyI1Y4D5ayh4GcTfEWOwQzo1+BExjFZETbg
kBTq+o0zy7Rd78a4duDd47DEznE6B6KyNyC5YmwYwh+Nuo3k8qFp3fWfDcf3bVCMcpDCNDRq3k+t
lIVpxlnigcqTHOLf0rOTWvNC0W6NxjN/Jc4QVRa6Ml5yuVJPbwNW3pnkrVXRvq2UdVoG93VdkI4u
H3s1KGfwnSCrqMsizFbNYD4xnJdG6NxpknRjqo+L78fBOjplZObdOGJHPcxJt5Y6s4UsfH3fCqld
Izj6KY3DdBkBSnGV8inAYJeQj50Azb7e1WcuxXfTRDMQpxaWiX/6tK/J0BZDFaooRJOBu7Qs3134
VtatVbA4C7w7AFUbpdh4et6/ZrJOajIZasvrD3E2qmg+YRSOCSw/tj11vtemazl6OWj7LtmHek66
grMs4HP9uRVVETrH/NHLP+1krQ+LbKgSYy/sgop85zGk6g8VmFsizdMtiR4VMhufztXYQDNrMnoj
D+ZFU0j5HuURMO125X0GYp5DbSy1VWGYt6IKF3rvxN74PB8OjY7u6mXk2eaelCUS0/Kl7lOSNdRg
0a534PQwNzbMBn5tycLU6MLJOasl8TvXu17eGwjGDIO+a/PuhoLhhbbg+VFJ5dCBBp85uDNBKlas
J2KnZtpTL2BSkoynPF5vx4XZxkDj1sOBkQ1ieu8B2tWznabJnvS7kWgJ9HmW9yTOuuEMJZW50uHH
R1n+z63iPtE5E3F4OHOgU8oD5Cih8L9M4+c4pCBhKPQfGZpfYd48UHf5KIbh2QxvSQCe7Q+qbph4
z0dZTfwd0+NqKZRsTH+1dmYqfnd+tmbExtAY6t9lLv+AtT3cWMzOtl7GCS5KoeJBN6nXm/YvLjxb
KSrymk3fgiGioDDkLryBtO7YXCOtcudlrb+wY3SnhmClWsXyek9fmICcl1Q2KY1nYDSdTojBomy0
d1SxCx04gmGiahvoJdXaLCuf6EzYVsfrBs9u8u8t/mBxMjPIzc3l2InEriORqXb9VUleSIUTJkud
WS0NsyS4z723lDBUo78NZHtdf4BL0+ZjiyeLeJW2UG1tZmbnStvKUBaST2SezILrZi4sAGN4gmHE
foSjbnyMDytNIUYov9LI+zAanMfKcxH5YYveXrcyPWf/qzP/tjJ5fQ7VOFnQ0hiKzjfCeIzUjUZ5
q2p9MxvuU4V7o1UXh4utsv2w8iAZqZ22iqrcmmqlqNvBH+tnnAIeZJkUEUbxq9q0NybHJWMW7jM8
nTJ8JHvyptRWk2Ndkq1drA1PJGl8g06M4GAIr6GMXq935IWZb3IuxC0hm8hNT9frXE8akiwDsaNu
mNxwP6xmgLZ+NENO1oylhIt0uLV+X1haKeeHYM99Yjx6T0YIvmIR25XvMRDLTQqRj/KkTwE+1/ci
L3jH7vMQtS+UY/3xxkErbYRiASup3G4nM9DEiUOaWVGAqqLy2qJUQP6dEim83qPnzTMFsQO2QUuY
oPEnVoqQMxrd2h5KqABhZz/opozAkXMkMfPZT/StFin3unfrPHz+Ik/NjjPmw7zzkrz2YlSc9kB/
F5lsv44FHEO+Uklqs3J19Z80UowXeHy9Z3GfGM8FFaRxS1GPdtdEPXVhkQsU3r9Dv2xlqpAS6vyQ
BvWNqXG5lTY3GA4YnP4n877LSsg2Wq/uw9z73LbGr1xVHyyyrjRPPKt+/ON6M89nIp1KOIOtikgT
ir+nnVqWvt10iHod3Kb4GgCeWNpDto1B+CYoq99Y085XzjHqQNjO5CtqqJPbaNLVlJBUdkMFPIxv
Hdm5mQEu9nqLLpzlT62MT/FhnDRhE3KAc5pDaUWfGytZpbb2g2TIjZZTD28bBap97Tb3xavoh+N1
4+erNra5hwqFgxsJJ5OZj0/MCVuy4/dyH1GCR2p7Ga/U7jPMyDfWmVVnUwlw3eSl2YhNlm4CzTIL
zmlzbUePQ2IV0T4VYtVIzVuv6z9TQ350pObAUX+F3tl9mNtfrptVLo0cQWtZwnF04VU7tVtKVDWT
QBvvpfxF7rkSOYhqwP4qfqi14S3F8CZEQcWzvB8smURdeY4n2qc8Vgu/NXX+Ne7aWzeoC480HrZw
s+INgIg46X2RO0Gfok97iHG8f5HwCBwAaDwZo+6ilnrB/HoXXJiqBCw4KEIxNzRbnfR8V9TwvxRX
3kvw6XzpV8vNcOHWBAIC4I0dGMbr9sbHP70fmyf2Js2T2yrperOV93h1A3MG4te9lTFwqQeNMedj
jHLJxvSlKrrf4afu6oMVjdEzpVEXBSSV1HYpq9GlG1eQSw0y2KWoFyPgzUngdAiBArXkKMjqQ0jW
LWRRl2zq2DdmTRGpN2bJRVOk7mnsjoJhO9mzOIs3uY3WxCGjdsqbURgj7oXp6GR3BklzI4BxYRUg
SRAHkco6Z+BQOG1XEoZZrVM/BpMeXqwq2aTkZ6SkCvQ5l3BWgB/UUrjvIQ3+/vMhwrFqvNDx8lgR
Ti2j+AJVtFWqQ1DWT0pgbDLDBjVp3kjhu9Sb9CFHYNkkI2Oa4QYpQ5SKxzCBFR0bMxL9sgdSapJv
VP9q6+tNujQkubVhBh+YokxdM4OWxag9dNXBh5pKTSGpZV4S72wy1vsh+3Hd2KUp/T6jyVcwydyZ
9J/aBZgrlOJQWMZ3ObWJBnlzketf2o7itSAa/oNxOR5MMTd6Y3Bzn74w31HaCFn48iDqEiyOQcEq
7KhP7I/WH8+A8dqNa80iNVzBA3RqKQtzTQxe7x3ICAIV70toFMhBvDDRpr9h6nz8n5oaX+mHHRie
Z0ypo6nuO+g+EPY3evkYu9+GjgoulXqKWwlI52+N7Fiy1YxxHbaAB5/aIyc7NzOlVXdGDI4WYdYm
eJRsNDDqz61f3wjmXTJGeGDMJWW/xYdxagwypIIGrpsekBX+Vnb+Bp7M96azk1lbgyhwgRBfH5Pn
k41jtkqYAF/NmIEyGZN5WUvVYLN0iUrMnDz4Bt95U1Jdd93M+UtjG7PxFRDTs1V8Qqftgsjo6hUB
rV2RmdqLJkLjC36NYiWqKLzX5Yaa89LzFp7RF7s/tox/FQ+0ILNi9H2eWg6MitJbQ4DLMDpvHjnu
j1Tvnijn/ZIJkH8CIRpKw6/bPO/UMZWH8cLtUzlPbzTC3tB1TS0PmtPUi6JX0Smxy27Z6ZZ7Y9se
J9bptk3kQ1Yww62Mi8SkY/NaFgn1ovmukuNffZoeAKUer7dGuWSD5Z4wMisyzp5JF8IApnwrk+Vd
oMLQyX5VNlXnYAR6io9CdYPqzpwMwaWrNgdPSdcoG7xaPeRapbqRNnrxQaghZHaPDuDpEb9DA7mv
0jrcJ3qovTRhWzxEAOw/XW/v2JxplyLcxnJJpIDw1uQiYahtK3do8+zzEhalnvSfsyJ9gKNCMkW2
dH1YacqwptT9lvbihWEzpiWopAqQjXtWB1B3IKYivS0OIqucZZU41ErW9i52avvGdDzb9jhTc7Am
sM5f8N5NRg34axWcxiDt7GGVKyWNgilDIeOAPPz1zjxrEwZwWXEMY+qx1EzWlyGomjbLbWdnQO46
1JEWrDUt9PeK36p/bkrHLUJsgyiHciaBV5axEnuppu9UxFX2Wq2BHeB08Vl3ZXV5vVUX+o/5RkrE
eEfhADKZEVZmZYS8jHAv+cZb5KgbI7dXIBfX+E/erps6d3xybyZHlMsX5xN8TZN3lRsm5e2BoRxD
xQf0oKBxBOLFHrYZhXOd2T46sr5kdX1MA/FWl8ajmzY3TmRnM4JHsMY7Jx4ZSyGT6XQNJfghhTZ+
lyNYBfAjczu270pdrEeLrbpF2i1T5Btd/O4cOJmG47LN8QUXiWrS+MnIATKFBIDI2yMEZn1RlTK0
bh1qkmHFzTKKwmTuatQnpVmEWoXUu7si8PM3cr2ijW067cI1KRD/07PHmG5KdjD30nGITZU7TcdR
U8rHy2PQltUqQgZ7ZUSATF3bcr741MA9IZACtzGnWP6G6bO1b3QU2VybuD1RITtdhJWwACwr6dmx
NpujAXwhseXNjaE2dumkyz/a0CZXJuCCNuIvRnaMvX7rVmhoo6EU6d6SYokNBZIo1zWLaOTZ1pBP
tXLTOvqyKJLv15/jfHZxsSFWy8aGC/zspu2rUUTFukvlpquuqOr7rqaOR0J2sM+RWrtu63x9wpZK
uo5hsfaepYOFuuz0eK6yIxieOUqGz6bqb5whu7HgjpN02rO8OeK/mDiPELGGtAgI8/byXGoWkjSA
WUSfb2NGY22s349Ym8i7sSBemkKcWRkrOI1s9ew06ZdGHlupmh2N0L8PmuReqtHeMqDwJBQILznz
PstB8paZFQgnFOIdZ41sTgtmub6xp14avePpWRsjRucTZ/CcVulyKzsGck+puA1DOc9vvMrLffy3
DfV0lWpqQxKhZ2cMm/LgSskyp5C5NotdEw7fiEjeWKAujtIPTZqsT15DMUHnaNkRNsW9ZfsvpQoc
kckRNcWNK//F3mPUcKQk60uebjd6G1QiBuByjI2megTaADEla5LD9alwebj8bWaagFzDCOQSqegH
rw/nhQziO3kpvbdE/aUDfWmZ+363ssg6NREAk0IEKWBKX3+Gi9PxwyNMzl5W1VF7VObZ0VKb+1xo
z3qO5lPQ3xgq786fyXzkpkrMRhDTI8t/soHHlFbFnenlR+prqa33B+/BdiLtvha4oihtKRem2wUL
pwH3a0iGsi4zM9siEJjd9XFZ3XcmjABphAo4XUJIm1DPTK4FUmZB76D9B2PTsiL3xmOfn8RZQjjv
WxaFabjwp8LCSOuwkBFtPjZxNgd5rDs/DTQiYT8q/t6Lt0q0hMJaLI34qWGe9fkfu/DeH4AUvbG6
0sBlcjrHONqnIPlL1jE3eoMtdj9YysoqKhfakfpyfSxcGPVwPMa0oTHQxbnj1FbUiZ7Ym1YdHaRD
54imrBOXnPHrRs5nMSFCFnjGwBhznbpIiqQOzNRKq6M/mNYMkVxKL1L0By3pPkrl1XVjZ7fg8QKs
8h8ZVwTtp0caOa9VMGJBxajTyIOW8mIRhBY6EEbYLbk0FyApDO9RV71bGWzn84rUKzKRtTGvkvvi
5BAZcqzhmhuXRzhoxMdfhazNRNTfaN+FFWTM8DK44Gv8wcV7+soUB6914yfVUYYGzCY+YyC2wSM5
VQvF/aQxZ0YlxbTeSul3S/nUAA+43sPvDTmd2DwBk4M6Y2431LmcPkGRhBQAdrxP1H0OdefuYbtt
OzVZ9rFYG345Ry5i6SdIyeTpN2cY7iVoD1UVziEfb6Iy2qTwI4RS3Nj/L/S/wsrJxWRMiDm7U8YK
ZGt8R8ybIPoq0upOQHpxe5L2b7R/PKJN2q/otkn3U2p9ft9yUiPL/dpMj3rgVou+855kZzce2/MW
Xc4etIJ9V6hiRWjzuuXz2co9j4ANNyqbM8604ykisRDPKqiBTmpz5zeyeLERbX27buV8BnFpJUGY
QyF1TNwrT1+vWXh6Q/5OcVSLdAR1Gv0AJAMYktH7wcZz+nTbyIqCIjHYjeumLyy+2Gbp4wSDB5LA
1KltFJwjI9W4nud6+dT48mvaaRvLcRd4y3/VmvqtUoKvdqbuIoelObC0pwFptLRz1n3qHK8/zPmy
NT7DmOJrUxV5dmyNW/TZ67aNjqqyHkrvzkHNIOnZE2r/xqlgOnJJ1hhd44K8KvQjuR6ctloO3Iyc
2D7bS1X63IY6so3Wt9KjYuJ6i6Z3zImd6c7S44Q1g95O9zGCapX6LLRRVArZsmJp279k73up3rjV
nsVyR5PGe7yY1A3cBpMTnBNmjFXod3u7rrZq9SkRn3XxkCS/jObIt3r/FCICcr2ZZ5FNdhl8O1AC
2HPw103Pco1NCbftyu6z3zT1LnebYIP3X4XDpgPirjhlVCQFL3sQpiRyecjf1EM449Kbzv0OPC5u
9XApO4E+zyKZ41ivVTce8fyNc2MYH5E1FCrE9JKbxGY9yF07PJkl8qwzq1xr4Y2XfbZMU/+ljn5g
xjBZQcq0VMJCNTdlmySunHg1lUEA4NpRxjqod3GabfwB6Q07XIyAsbwzlpll3fc6SKHB+CQb7XcP
pL0JVTCIuk/X38/Fxv/9YO9j5kN0IYttV/GKsH9CcwQGZx4VC6poBY7iPLgRoJyumJM+mJ5vHJKC
BSeneN8o6SIt9L3bqfvrrbloYozUKQSS+TJZshoJ2K7kSNG+C9xxNmV5ubxu4XzajtfLEZdAndv5
HFJDEQUi88DWx29D9RTLzYyJOmp+l5C1G+Bn6o2l7yz38b3fxo2G+zphu2kaBBjoOu6sJN6nHWSY
ESersMcHffAs1yQJCOEAK3S0R9ONNq5hr2zn1l43XX15gvGEMSbQEM1mAJ+uiYwF0cLtq5+0KMpe
+1ZO1uXQ5ButjfNlj4yRd2O+XOjljwb1iWOmVf0IJDhDxbU4b7fEeyEvJv4MwaHfeiYeobiiiyl/
Axq8vf5+z3ubaYjDnRsHPnecqpMh1LcWwFtXV3YBSNNayeZ6tK4sNC+jtdlLG1lC5d6Fb+7DMyzC
W8G384ViYn7S1aUfcREdaKKptfVMklGRNIXkoyqfZD/CLOCSJuLI2pgDYqnOTMvRekTEhnBqJ6RF
iUN914PB2xUA75dtr5fbTPezz9c76Wya8ZC4WIh8sqaNRe+n4yG1k9SUkah4VBuQjOCRX0toazeW
ZW55fMzHsx2RAdJ/qGIFYzFmVU3OtnLnV5EnBc1jrJlfEACgzjIwqLopym+ug6fM6xY8yrzV0mVZ
m1vJqjbIDuDeybemE+4A5z84qe7NZRdFy4Y7vCdpEkkR+aL1M2lWWNlGL7LHYpB/68ZwbGqFDUAY
MEC6DVzpAUK6tkxr5XOHh3QWqs3KEulPVMZRADcPRRMcvMDYmpW+UOtoVdrpfQoHf+i0elWhZYL4
371kyj+VyF3HeQScK19kgrfq6/Xb4Gtf2x6doNzyG+pb427ma9mbXdt3hm8tUKNG90UvD2gF5LAt
R0aZqf6IunRT+9Z+HJDx4B3rLjmkegStvqFmUKDzCwUyqcsjIavHAUwATEFkgEy3RP+QZCm91A+0
kN/PxMqIq7u+N7KZpCDMVgRvWlsiLdUaB69lMROxiyKE89LDMGMPMuZu6R8haT+TUf82FGh7NZL2
CS1lfUatpryANFutZOTmQIAHP4e020Ex2xkuQnLorUd6BL0y2oLB/1Hm4ecmNN+kJPKWw1CtfarQ
+ki/R1hkQ2L5XQZWD/V2advCrlgEdW3MzABq+6j/ZOnhF5Li0DLALe4PXTuDqJVs0LUmH1VCD6KQ
7wdih+QzoH+sN+BYwd6n5FeMMtFgJTXwaXaGlgofpiUiQRYFumXoxw+p8BEMhNVXlXMZN/Cis/h4
xwJXWwHf6eoCXrsNPw3NlWdClHOp+aw+N4qUL6vYd+cEuuy1rylwndXKAaxX1c+JCPIDUWfLm+Ui
bWfoqXtLP1DNrVYgLKWbvbWWUrnYkMFtLyQDj+9Mbw31F8H+7hnOW43+UTFC6enBu7ZL7pwcyapQ
y6h1Kzx5PSBD9BimIaza4HfkN9QnFw4610F9SCP9lld+elwgBDQW3qJZjxeBU/LkCCmptiR6euVx
cBEQskWYfSUVciAg0HU3VuJxEfl79nP646CPnTEiQoEI4c/TRcZOXa+vEkTkWyUJloVrGeu+qL1X
5GHsz20QDqswr9xf7yvb//rR/W/3V7r71+eX//wfvv+RZn3hw1CbfPvP9a/06Vv8q/yf8V/9v986
/Tf/fElj/kx/5eRf8Ln/trv4Vn07+WaZVH7V7+tfRX/4VdZR9f7pPOH4m/+/P/yvX++fgvLBr3/8
9SOtk2r8NEKXyV///tH25z/+YoH+sLiPn//vH45t/Mdfx+Zb9P1b8fPsn/z6Vlb/+EuT/1sQjdNs
nLsCN84YOW1/jT9R5P/GS6URIMPtwc17hIAlaVF5//jLGn/E2yPaqrF6j5CAMq3Hn5j6f/PtWI/O
EXj8wf9t98mb+ftN/Rd6kigOAszkU8fl/+8BwoeT48OtmNspkWtqoyYDRHaEwqTPUWerkFqIhXz3
/kUR3RDPZDfGB2IhD+0rG6WMUYNaUJYsnuK4TdFUDpUtkt82SGNdX0daDWcUD58ah5tMpMh+OtZn
z8vSTaw58mPT9yjRRrUhtjVFBEOpdeDnxxU7d+4UeXDu3MbTVpBb0kVntC8Q3NtFgDTnTrSSvYyG
FvogvJtkZqDDss2lr6Yap+i79Oa9VGir8ei1B0S1lOrAWyqxa66a0EheklAgFLdLzHFnI+KJLkm2
9uNGuYNiwrqK53ihOUG4IwyB7oRdoNbhocXkwHZkRdMW4aCoWy/Nk/uUiqQ5jhDkZ71QuzPM8t9f
0OZZSEntbRV0qO9VR6ZiUY1Ar6ISPW5J5kwyK3eVQ5W4DyAz3ptNGC3kQHMW8IXcG7dvHISTt0qu
HUMHzyRovjEJafJW0ckQQ8POsUTA0JmVnZJuCRYvTfQJXrsZQbq71DGsz4PRdWthJ/m8s+V07XTp
vTM0s7xrvNcyG9rH0iKx8xCksUwubyfvRSj5iAc2CSomyr2T6+7Rtw2U+ZLOu2tIgJ2DaHjSG9Ed
LMSKt0PS8bpKu1wgujr3ZavbyR0IVq357lSIPsgphR2hfod2RqsTHETnOq6trctBKJsVdWuuKln7
FJJjWgLWNxxkyWB/4GzTGjt4UMwifYpNFNpDyYFjnNTa3imf2er0Xdj2SzWunV3TISRux720bEv4
k43mJzuh1K+WUejPdhevvcz0ngc7LPCFRG42T1X9a15Gz3UStA9obigziobVYx0S+nKydWKl9VLW
IXKrpbChcWvyg9LrNNNwRblqzai+p+ioWxnta+WZ9Z1Tackm05RFZ9Y6W3hl7hUAqnPbEAkecf97
hlTKWo5TZY6WQrVm3Gt39QDg2tBaB5jsrESI9alS0mzlt6IgkN6GKAx3MpoaXj4vwUksEHtBenzs
aE+Gol7mZjyjHD1YVorFG9Ucx3hsus7bFemdkrr1Q221CExp2Wcttkhf7MIvmtVSYuogGY5iNFB7
0XpPj7MYXdBFHvfpKi8AB7ZoSaFlSb93QW/O3cCOF4WZf+Fy0W3t0o0XlSitO8/zKb0v1NhedKVZ
3wMO7SPwLWYdSOCAPXXZmS8R6JqnXFIrCLbQn+F031e6b64i0Xwr6qZ56nQNULwkodLXNY8+7O57
MNRxY8n3mdr8HtB/XdeIwc3azmlWjhKh9mwjAoMKYryWK+vXEEbaE6HcjZIhrOPk2ZfB5p5H1nK6
l9E2YfFDNZ4z8VNbjYxWsOfL0Or7Zy8sUJROm5eocNAx9eqlFtsD+O+lVZGgSPGxe3DzutuosFrm
fu33n81U72d+4OzzcARNjB+qyghnNFTirREPqrcyEds5T7p3CQuNnF9n52jK59zWPhkhn6UQSns1
VTQtHcSFjNwixy1yHjsF/SdQysumS4FVjF+Muo3nFAhy/hpAUOe1CL76DikWVfhkDln5knlRvHKg
Pm7ChFOuW0TKusls/6kZBgl9KYIGllcs4cm2X8pKmvuZfZ91RXUQcYdb1PL9J8+Q18LVnAcym34Z
joYivFnUCCnoyYMgt4tZgQhj2KEOlBBeetM07xgE61YbvH0BKJcF3pHXZqNr9dyHLk0sxiPkmXFu
DtP6les//Nv4QfL07sEev4ToH80VB/FKmyyFB6NBxZYJjADIttFFvZc1qeS+QG+S6MDBHdVctDbS
RzNr0sfOEWADOvQpySdNn+RxhEp2fdfFEI8p8H4ucj0+2BxLh6jZtKEKUBQ330b1ufD5OhoppIQo
VM1F5XOSmd3SNv1qXvn3AjzAI7R57pLj33IAOU17j7qqMmu61jiqNgNd88P0Ua62VSH9Rk6CjQrP
Nsme5OKv6WuAoobqcL8Zgl2TDir1ltVTBSnyvhi/oC/WrygV/ubliri3kEtllwzdVVim4azOS0Al
Y4d0+P0RA2jvK61tbvnhAVdMtwyBm3p0UJNwRfmANrovPviw8AxYLtnLDhe3FgVxzXxsPIfMNQlS
sjCRpW476TVQ42CvlXawD5DtYKuMZ37vlgsANfIjIgH9o7ct1ZTlNxpQmXTY5Hwt/J0ngbXJVNV5
EiJoF81gBQvq5rtHh2sfrnuU7dMkm6PiLT0WXi89GlC5Z1ptcPs2KhDVZYgknhCcWHVEFuqguVMl
q1sXfqEuhad0a0fPHohvqChMRozKxjPmGX6JeV8Xny1ILlWYiv3Wi6NiE7nMiELzvSNTKVxLASIF
so4aR+hQO5Yq1l0XmVsV+brnoPJk9Kb9GgWuAB0j5IXXQY4gifYDrAiA5sSx7xn8c0PpeYUWwRPN
HQLQf7GPwJDpvhCELA8+KPFI/B+izmTJUV2Lol+kCBD91NjGNm6zraoJUVkNAgRIIAnE17+N60a8
icJ5G2cag3Saffb6pcVYYL/z4B0/t++DF4BVW3vfwSuuvs0OTPCdBNWSofScjSOR6eFQgZFXZPgb
tbexYfWtABlpM1qw5Bic5e4lOMPgev6NFGMXd5zVFs085xglYEeCDC9OSKAb0LSD+hK00wdREtOu
hUf3jkT/uoOD9mEswncaj+rqoz9xDDjesQ7LL/wNxW5p6ionpb42lNV5R7r53CPVT4cCbuJ9RXMk
OXc6dN47jFDgKt9PQDTYBs7Da9BmQq/dc+pOCNes3QaJ/qC1OOpIBueiqtwNpXbGkeqPhxmoGaCy
ybHTU30Ci4Wmi9/zSzAYD9WqON46GJLMnJPjKO+tjCc3Y76egGkCysaASmYKw66cmBtc40FRAkjv
7sNNblvYmuRVa2HwU3qXJYHRfjn23XuIUQeJZm3UyOqr8Lwj0KOgcM0B/K7L+MWNqgJaVW1T2Hvs
4DJP0MTvi4zVzRu8J5pLouqUWavyOpH7hk72KDGdd8b/Ro82RKUdjekcIwluTto4w/0mD4tykpMt
gcaCwzk+beBWtxLlwq3v4vmJQfbIZFLDXs9fmgvYrs1lQXkSKuusrB0HFRXmvSmd+RJWp3qJgDnU
0JmaYBp3HKH7zQqonLDXIDfn8Lou5tcRmFkYqJOVtKHcXTACpsRJVKaiJcHVzl6UNkE432k8gXDG
7HwqQUTfE+t+sp4n8H6vsRm0ECr4HGPhjeLBq7OIFzbU46nmyRWSyuVt6GGhAgp8mYXFPKYVS8pb
WwEeI6NkE8GY7siXIX5L6rTFbNI1cuu8jfz+GtZVahbzGVo6/dDJgnp+1/iYwBv5XRqMiMlgHw31
fQ7m4TeP6s1wniIVXcKaJBeLZGAjwkkdQwdA7MIUeocp03bTwRAxR4XEy/qgi6/WXeId8QFUAzcP
Jba4vqKVjeO96pJDUcwM1D9Jt4Er6U55fNyWzQzf3lrL720bkEyYdrw0I4ewpevDrfCc5ox4D+a6
2EEcWeSo2sW7MaxBCip1dYanf3VeJGBbwkcDYpkoO2MwD26qLbzMdnBabFGeWdp8TlDamEILNsKa
w1Bg4IlLMLESh2DJaXpqaVk+uJHHxEZk21cwTnLcenwYZ07uETktCiNDwhuiryaMP0kfeXnQuD7m
lAT+zn5ZLj2fAT9sxwetKwC0CvA3Sk3eVg1IHybYmZQt0fmTVUoWNt5IO3yoJLHwxooVSPLDvJcd
8LsdBT6lkM74XlTLdTTiLxV1fxjQYkzb2Q77mXRNWiQ+kAcFUBItd9JyannOLWrthWYPyJKz1esg
L5fjsIo+Qlm3FEIC0Iua1ZbZIuI+J7gPQDSxv2o16k0nfkBHEp1gIAW+ZFx7G4fYJB0mEKvjcAkO
4bJADJYkuBB4rqbug8LR7EwZHmFq4zB1FWptSFawb/Hxi1VOtAczzT1r7DxnUxtwnCHacEahtzIu
w5NTsmnf1OOPkorHbDWgbF08XWqF2pWIK72TY6Ty5zIiK8BBci8KTL0rJOiZO4FRtMBQ6+yS9gMe
9NCEzNS7FCVYn6QvnC/sIZtm8tlNJV99pNfwB2hreNsEHOOJKGrNyf55Y6m9YH5wcvEtnOzEMY36
vFiCt4fCKwE0RHyV2za81IVfnNbZ41wa8IiEjs59Yl5V5yb5OM4EPt4bk3DA1IKSnoZ1MYWn8KtQ
6PVtJ85hWamDF3dnKMX9E0i4/qkd0OrptQ+fYxRi9cZFJbQDaaFAFc+PAA2oGZ451DeApSL1uG8M
kn85GHrTrbsz4fDHY62C75pt7Kbshxk3XhgDzwimzcCqKSWSJVvjaJEj/dyu4yWXZfSBfbBhAKQx
6H0YST1X6zK4KNl6pbh20vf3bR3RbVJPP6oJB4NAYnExbfIt2bpL4mTgSbBcKz81SLyQKGgFOgIX
+9niGR0d9w7sXpzyibmXPo5eCGfLjoMbeu+J4+8bMDVTVMRFiC2c2uocz10Hx0QfI39kGu2RcS/O
n4sFUicM2XTr5io3k2wudRefQLwPu42/aJnBsBKZa1PCgclyADXHpj04tepwp4Qj4oRYz6moY3p+
LlOXxHs/lHcy0HTS4Txu3FYkqYQgI+UzwB5gdA2oVkYZH8BMRlEYEOnIuFmXWHJSVfRhUXc6lEOw
cQw3F8e47a2zNitMgLxxgbVbApOBLYz3hqyz4Xih+iNU03gROMvsqOYDEzwjGKg7eiQBSEJUCui5
3gEzwyc7V2wKMy44kProQmLyKUaG4jl6zTMAM45KxTjadGrUTvbTDIKdHbeuCxvK/0fhhWVZ1/fQ
yS49cMjEa187MQJOJfe1Ut21j+rxoMRIX0qIHhiT9XvbT8D1NSSXwwTW4Zpx2AD7JSb5jouxcS6t
uC6oBh9i88tp0FJjGbgo4XfJvvPCFjs6lfPOlHX5Htpr0PFrJKLuMWFe/wJU2ndOnD3MpYJXTwOP
DHhv6bplSloAa5c1B2ONRhhk7c+GxiJFdrPvastwyza4DWi4g9lA/IGa6B0SB+/uZM9Q1kXX5EK7
PgWwFdB2seiz48tu4yJ0OAzuKrVz86Y103HyJgCjJ9O99sSVBwf1NYjUy71TlvYI6dqYrx3Mgx81
6KzMHJ71vL04Vn01QoLbMsOXIqCLv2NApgJn0fkwpExQR+sDdBG4tDJVNav2CR0+4Udd7J8bHDj3
1RF+qVvwHOJz0APSGDAcViW84UdEgRs/6KOTioA8qCvUFwakhRuAmPSVw4481Z3hu7CO/PNcSXDC
5t7+2zifb953POUewzknKCLBGAATUD4RpVcWsxcpH6SbLrDeuAKuCKBTeSM0PKM05AP+hGi3qcrm
gmZLc0FY/tsb9bRXVBnEnioGwQkb/FzG+pDIr3EAWH7WZX/pENHBEXZ9+zFskYO3oXt3YEaI8pTX
boXiIHIBYL3pQQjCSG3bL+fCicact9UmHJg5khpPbrGUl05G0zmoD4FBWPhcfIEjq4yXCyZ6Wtic
dsMekZ7c4j9Q51ZMATqJ4Zj5onoxIYDhvqpHyFwbWKKuWxoafwCcKFDnihAf0cMmsGfWYdcRHRmN
CdZXDsjsVtmBQTrt/jTgk2BXDcwVOZq5kqJD9oDtFbMaSDWKCEJv+I86V2IqUOdRP9yi1PkDwqEl
wwcpL4Md+21ICjcdeg9by7o8X5nE1Luqjwi+3cLfc40KSQ263qWLSrrTI/4FPLmaGyjB0THuJhDX
3erixXhGYzNXN8DSmnnEw9rX0VU2dr52YXVzvsH/TH5Ti+PkpUkmlDjeSonLrwwmz5E3ObDItRhU
xZiLxZD7ayFAJWpMcAA3N06FI4GkbBdxGUEL3HhJf60Rld2ccehuCEvzcZhPg+9NFwyhDg/PYCwD
Csf9Kuy8oyUDWa1tvzTrzB+KDPUUh/IX0OIHGnPgEEf21qnZvaPpdict8CeEkgYwSye5+ALxIjLY
EwdR+DJwFWeY6n5vS8Rb0iH01MmZHsvgy5oCGVQfYP/2OJ7StpcochnvkzezvwlwKgFPN4MvvoYb
ruDhZSHRtMdMiUVaMExnW0fZ1C/Dwwxuc28neRJ8dh+aVPaAO9Hd8rglt9nb6KFRFzQMUOHqE5xQ
yeTs4x7vL/GngC8ILk8aws4sDbUET3BpGga/ImjYSlzTrdYSx7NwgE3zoCTYUweO5qVv/vqTF529
KRy3KN+R1Lfav9J1CSFb3Tc4mQBiT2AQUPYnBDxIyKiwuejFZkZzGKU9LLyoQeADB0r2BPgTiXJR
O8HNAIAAiF3xxDA7+udn7LZwfQVq3l3bbw45cWCom2Ipck4/tfVwTkFml8Hs/4MXos+fC8HAeApl
MmCrA82WyR8AhcZSoOUcsWHAF6kBdPccfW54N4I32PuXeoJAA8/EwaHLlUxACFTu2F0AJF9LmHTZ
TwRwaV31MqvdEt7EvUf2EUMSGTuG2G3YF0BX9l0DfJEDBmulvs0qabMioe15Dfg3rnYYpB9VfQew
pN036GJAj0KAS2CjKjbWs3LnDhNEI1P8dypc56RHOuy4t9idRhfyZRyiI9zsRN4t9XwqFpprEb2o
2ZbwiJkMKj88QEjIqu+x93P9toErjj8SR/8I8UxBP16A/jg2Bsa01Mccb4F0wvUunRf8oSak77Yb
vAtd7rEcYTnoDlWKuQV1DR2mrlwCCIxifrwX/eCmOLgRgtZ22FY1N5ATIspmIf22Bn8HN54BZBLo
+VC4QF8KgzI3TVC6gFnWnAZkoceZ2Dfr0B65tsNeYZxxjlQByPokr36V0DXKY0fe2u/RrJsfWsFE
twLZkWs/QwbUoI3/WXDZXqR/6YuRXPw5STKmIS2grneCE4Z3qvXg7jFq+IbRliInNo53Xa3MmiJ3
JyREQPkSc3VQQb643ssMoOUZyZQ8V3Evzx0dAAwHh0D1dZgvTQjmt2fMLiyCIAf2FnxBHCselBvX
ors2GPO4F5gD37YkbNEwwI9qVNG1Sj6RjEHkUPbTmSvXTztUXTeAimTooDfvFWflY94HS31haph+
E/hRIK6bVUYQ0W56t5FwB46nF4rGdoDtK+I+OWI6JznXhUbVlhUeRrABw63WhSAQkMnCTu4KQ+1x
CZ/ZElCX+DDzMCDXE/0eBV22o31tztWQPJI6nvJpKac8Jv1xJC670TpJJ9zaIF6GHEcplrJs2rOc
PUSyE+v3zw81TSQECFP/AbP9p9t4TUZdZs9BIVp8BCH3g+69B8X4aLosANbwtj3ZhA33uJUFyqsQ
pQTldIMoanVSYnePNuO+oAsG5VidHAyVv3xA4m9gr0THpXbep7Ys78FQLhngM3SDuBuTSsAKZyi7
6Evf4ZsMYLpzWdyzLIAfYYzswJUYbw1j6D4MEyartU/Br8S9ZJjyPogGejsoT7KBazlwgT+bsA0x
sOzuWOm3yAZD78NTEs+Lc0TMMr8ElUCRz8W9jBPr5lSyfokQ+m+8uQLRbY3vavTCj6Pn/VzamL47
pivABvZxa1sabEKkaFHVyssIEUE3ocqwIZ5MDo4dm3QWt9gdkyy2PNli8vlPJEF5cBK2DzqkuZEo
GXQucImGPXsTuiKDMKfZ1XKwcHvxxiOAZ3soFop86atlJ2PcaGNQu3e5LjyyJzBgP3sVVUfcxP0r
xBfFDk+wSfuu9jIbyLtEspk/l04jtQorGm6ZvwwrJg/WNqgsAtoKkcoSok011p7Mn42Vf8uUmbZo
/x12z2Ovg37rBONr1Qmdd2JoQEE26AECGDsV5IuMvbefWgNVRjs7W/SNqvPsNxO29xmG9GHY3mbD
u9sk6/LsJ3NWut07DvPo5zFEK+0co9iSlSzc+r0m3/wI+vHaw/RwHCK/Fn3w4TbzFX09GI+EQ5En
Cf8LCbg5+/ogIKvferjF04QlPEdVF8ql2DhV1g/Rax/H+jx5Qp8DH4Q1WHWggDKR8VoBgJ2EFb5G
3egDtlygrd2i/NaWEzstVc9e/EKhu7KEq41AXd5glTJCbsjJFvyvKI1bsVwsgUTbl8nluXDjw7Ao
Ynnr18PFFKV68R2opr2ETdtBYJ8gZTBdW40rxNoGwZloolySBPdEHD/qIkZbXJkMT038SFoFBZXS
XtZFPqjPa/gWFfxv3fcUbvIQoz0vKONTe0OxU+do2JxkjWBz6ENE9xF3I4huYj8dUS/aUti/xmmM
22czjsC7lh1Saxepbz5ij8yjztvx9b5rhVEDFDfYmWht1tYjNFZDrD4D2zr7BHTJPFoXgCJLeOzM
OwisYmfwcxY52BrX/fH5Klk3yabS83YSUOg4a/HFTENyivWCImLApp0hejjbcEY7zUq0v9YfaTj8
BDK6z55ZrwMndr0JDMo08I6AKk/VybkE9/sMINp/r1gVyqMMm7yC6z+aM2uczgH5vuDS/VBeUOTd
EPOjJtymwI5nSyPJAf3dAZ4XPsqoNcpIZ1p3UxpXYwL4offHgT/UFvWf5JW4/a0kpvnh9XNejDgq
5jkEQnoe+EEVugKAPuGXjqh8sN4LI9GZkWHOFWrACMSQNgxwWz5VDYaL3UC8ukPBj7xL3moOGudS
IvLAAR7umo6XLyE6g6MIUOJrctFw9TrABRZlRx1mJfrFrw6c5mOYWPClD74muo9HSFKBvVRb2szQ
P+DR2j1bumBc0V3POwJ8Yo+6fJ9ER84mDMyw4LJ0ib/jmELeoCZbXQJ6RMzn5PhATv58xWBdkPtu
DwaDBzoorPnzZV2qteUEEd7NZX2bVWL2TnMdeqeCLfY0v/SxIl6qwhq88xK1Hkosur4YvpKZP0cO
kpnBv9cM5X0wVne4NyGh8jFJs59ZRA7aR0yYTJD9IdVMHoiR7QFT/auBM9pLvQn+cKaC7PlThJrr
iDloeI8rdawwqX1IqF2AO14AQZD1sYn9Fo04LEkk2MGv2Dec1uOlWxc1wqsxEahl2kjsnMAGb6rR
dF/7I6wOq7i+iAFsVZS7XwMWYNcwuFKzar7T5RA2SGb6JkGPpuUfZRA2V+4h8mcOwlGAH67Pf4SA
/A06iiCEPqAodkX/9KftyLlLqn0Uwp2OVUVx9n1RH5zSf/FQukLzWpQ2fy6BHioUlt1kj41iHEHF
rO4hOCMHcSjrWZz9upHn5yvFhptgS3VA/4+dYx6x8/MVsE88syH9mkk4HLXvvqEXPV+fmw/q0OOG
sbnY95QnFzJMCY5j//z8yUUtIo1UUG35ut0rh4YtgiOcHn3pd9sBvencqakPNuv60m+AIZXrfm/X
8hl/RvLrEoqkgIuFvvh+8TFZj+0nlxi2m4YJJ7f7TselzN2hTV7pbIbMQd6wBY6vSXVlICvUqj1z
mfhQcgRteKQWnYtQxXm3LsECAkNT1V91S9bmVeXnXgFY+JSYFHU2DzTREX9gBOlUypU221qVqFyu
gTvhsDUrBBobzzbpcyns4pwb+2UHVO6e+8ZzEcmkj41eWXkasV5nH/M88g8XtRRr5MnWatgnURNO
q8rpirt8o7qmz56XADOUYgcWEkuXEAhAAM9dvbNsIKjcl2rjhGGU1XQab4EQ0bkpy9ndQ97s7GJT
Jv+qh88SInbMaDQ0xwEvUFuYZbmpYKaIkdB6G7lC5M8F0R72cAFwFDPN334sZf7/ZTTQYRaheZEO
umBwJJ9enosXkzcNk9ONG03uIyA7Y33z4ONUbRTayGkyJeKrgy63kkBzj1x4+wDP5FsU2JSjDvgS
+1Uak3bjs3DqtjqqDeYNFQbyOhWdvKGJTlFCPJDNxTcHv/Ea+3P9bxnmNtMu+QG72x8+KYafQB1t
0QCd37uATztKa/T+KffTmcYh9BOL2Slh/YcElHIbMkMeBsdZGULMsejA+R600EpEIwDgnHgwsAit
uy27Cn+aJwMMLiHqAP8ZlBstgqN9VgjXBcqw/kzQIhu94Igd0kHXGnoJBT04AhrXbPBx2x2owWY/
6kK8Wdibn4BnflQq2qPp7Z74Iujp+eq5TBLadYLkpEhO1YydpnTH+jpQ9AYTY9V+JOh5L5ZdGZum
F4xhF/s6RhcX0/E06yd0OxIZVQ8OG7ts7gcP2hP7X/G3K0o3ZS04uknndEcr+PH/h4uEwu7ApyWv
3p+BUsm78C6b/h6Ug4AbfjAfni0iv/3TxTLMCMbns9JODE0mVZ5wSA3wO9VH1ELg1A+ujjUuFFLw
vblWXZ3cAGEAgb6mJVot8EuI2rDLng2mPujbQ1SjlesYSW4uIotqzf/aCvyWmHVoinVDcZBkGPdL
zbdQ9Q2/K/2lAl6cEo6Gf4d6XNpCM5V7PZ7gXjaflYRizBpb3Z+tYSGKY9n99Mqiw3D6gvp68BrF
3AFIeK3uUh3/DuSygt6BOl6QSj0wRDJutZM89DgtpzooV1UZoqbZuxg4I+fDXCL+GGznpDXC8u2/
Ll9Yv7qhGU+oGSMRKAaKYuDCdrbS8jRD239S0WaMLQgvcbFmEHhQN1GEmm21akieKqcGmNI0VkLs
nvHac/ES1PARLaECvkBkzqhV2EQLVGstmCAt4PDbYmJtGjLm7HpbRkdD1Zep4/buAz62bRMC0Ds6
ngEB+hBnqIS76cgfQ1t8haNCiWNCL6rXEG1PyCeFXItO6GT/rI1ElasLb1rh/6ZrHaIBi+QSu5//
v3Nw4S0MYaGt22DepP2GqgMi0jlnDiwnXW7Np26T1TQLNwbwUiKDcuYlQiFtE3hFi4MwpLvu97Nz
CIxnsUHNBxe7HNu8azGq3rB+PM4zOumKWnMEs5qmvhrHSyRRNeYRKbIKVZ4dMu3pzRF9KpfQx7OO
SzG7c/A62v7LOhU5xGi5ZayBAfLz/If3e3GA1Z6/bZ3++zDNZhcQsOdrFo1nj8M2SZT9fJvZfIW+
r3m4vv41V40+obbUYBZPojzVue6u0SLF28cvs6e690RArEQh7Gmss2wghyjBNYkIJo4qns/Qs40q
wXAcQocUOkG18Vvnr+sqmPnKrvTRjKflsUvMn0nTTw90zFyvhfyAS0iTQnTAUZA6OajAn56vIN3h
aVKSJE3osVg1O8+lRByU19U6zZzwx+iIeAMKdvCJUgeE+82U+wjrtwNGYVPwpKa8h1lLbiLkb76p
p01FKMYQ4lJe3HWJNMakMFhxlE05525Bpxza2Y/ETGGYGuz1u2I9aZ9LCJuVrU8Qle2gAC6yPh6G
u2Mctat8IdOSYpDBL+ypZZ0+/NPsSch/oY4HPbZupr1RS3gNPc1eR435JMdvZKYGRzwEgb7S5f14
kI3BQ9fBSVq3Fa+2U4gMoggapDMNccA51/wdLiUmX7D1bZYJpRWIGAA6Qgj9vGsFV2mc2HDZdQ3u
i0VDzJuWMVywUWI4lW5zxHBWceRwJcyVBPvsqQZFHD9uxwb9Foi3NtjLlzxcs4ehoMk5kXhGUIHJ
rGo9dIB5ACUqhIqrSCN0HXQn+kFOILj3UYZEDfsLgfQLxttckupQYs7+o/sw2B26yrWP0Z3R1RJN
9U8ethRjk9VWoHqLSci0Uire8cLYOyRPmCGWUMphzvjgCasRTTLUxSJv3g0GrSQGl4a0bNELdwZq
BSYXob3rGzKlQjreWVEYY9tCIKNrmuFEBRKlXVz0y0m1k//vRqsXdI7HgpSbmmKLpWuQJKd1cF6y
Fx2BQqSDSL9CCyle9HInvQ1PdhXy1CUKtyNGwS4etumbB1EUb8nGJrP4XvcxOUt3OeliEK8dUGfb
mRdtyjutXgo3OmKCCTHE4LNLCPObbLAC8SWkKleLu3Dr1r8S8JfuPkzDMoMQ4egsCL7VguOldqFj
UboOMq5j/TIElYc3CtcRMIV9rFIvU9xuILHhB4hUMQXjwAhAgBW95x7lu3EZXEibUO6lg3Pr+qDe
Q2ekV1WlgS5lbZ63Ep2KoCCvugziG+8ZtjmK0/PZgoxUxVOcTd4/XWCi3yY7ud8KH+ULit0xVp5J
C5J8olen7m1NmrSB0vZ14piEqecUtizl7wJnYjqEjnNfWn/aCah8KHPoezmUBxiNu49JGv2CfmQW
wPJEK2d6Y0uchXRwD9qoGNWsIrwPum23wYw4THT+AmAUkpQGbQMfyfC/T4IUXF6D9WmDKvIRMKMu
CYm81JN1t9OKStzCuvsTUPUb5REgztAeGSsQJEaIL3TQnEU5QZti2/9ejSOpNzN6O9nEvd+e7juc
RIV7ey4N+BBp2xkNbiP7vdjefaswtP0iXLV+0+1GLWPwGlJf4TqI+L0KEak5g3salKQHCMzHT1fO
OL2W8V312ISiJbgST+RE9iNkbjp64QqVaQnjYeD64i0SKvpeQV8Kq9nxhw2d9oDmkHiHT+HLBDTx
15SQe+/Ev2cYreyff+PgabyJ25+dgkIYveCeLfHFvKAwevAS1B2hBKU7pBhyF07g2JlmuPmrhFM7
0ITKkqaCoCcD7BndPoVqkC5hVKmyA8QV9B2AJrZvHF9fo0AdAFDBc71KeQtXv0Im6m+9GYr2HjUG
ZLAdrN3xW10fc3Lc2B8EPZ6I+RV00Tj/xdBCr0OgXU8gqQpniH1sqz49AZybmzCzlXBjQ0m977FB
IjIXM022sLEMd5IH0ZZMU/SgDiYhTS33DiDJHzLuLnyimKNCD+0Uk7lJMRK34LG5d+sv680OCVa0
x3ahTrOqoU0tGYNOZZYPQcVvg+L04Ifs1YsIhw+PRHeDem2edApBCyRpR4lK7FGH7XcXyt40aEmx
h0QqfkBA3uZckZ+i8sNT0SJ9SKaueyNt+5eO3oR9ymenDhEPXG4wLVGZ0D+F05h8oEbwwf2muNUD
9PZBg6UezWdUoG9s3a5/LZCCpHUE6W7lABVpLGNvsyurB4mLrYUDxa1L3MPMceE3QTH4mZhWXFbk
lLsI44FpUlXofvcxhRzqmRPgroSgXXNUJZg7fWMdJh0guNb3QI7oCclFHKxWr46nSPbcK4MQ2oyY
sKPfQA3guBQRCgv4D6/AdGDV1GQflPB08SGWfrFseaBUIl4BBN3/v/WcIIredLweUMOCmvz5GPY0
CDPHQmIHER28sOLg00K6Zja0Z/G5sw2qhLT63VW23XZFCMlSA74RntRjpadx++89BLlhADU6slXo
xpj+XB+eQ4CZQAT79m+nnOImB1Lc0JbiqYEv4v75zwQahBBuYJJUxOFN+M6mhroA7QSevEXoPSGo
7dt3NICWdAp59L2WH7F8WH3HobT8ZJ7utk4lxFnMzYtryQ/MT4bQWrX0A1rkLYhz/MSNAzxbTW5x
3DUHWk/27KyLYWN7sJX3il8GMJRtYr1tWuR+Zb20GUpr2NHXDS1soijTOHvTeY6Ce5DAWXgdoXku
wTpHIwPrZ/4wnLuoI2hQY0Gnk1w4az4wKpv2sxVZvV6ZuRVklR6Vm4hDI56si5PMpwS6p5OHOvu+
xDgciEHMufbMa97asm/3cCJcMGaNG2JaljHFdHpwNw7/jsaRc8IMUHB/LrX1Lx139AGm/K4yoI/G
KEEkilef2mtLfEKN8UgtaKYryvIkst22hlPZpsM2gPB4He7BpHk2NtVwfBZ1avBP1Ybp6MD5EGJg
apZHFquzvypJFVrw8P0bj9EaSspnU6yR3cHHW3Ce0BxCS5o/X5HJUUjaUU2r2ywYnEGjd+7Y83PB
qVmmM4dc5pm2omHyXxbrzaiPl7FCJj7GKOgaBC2X2XTLBeU8Zymhoyr8h4cSC9yqUKxaDDrBKAO/
AqRKjyMmKc7aVkcFj/sbczlmpRF2IaK+rFLwzRR7v3ii5vy5NLX336t2fdXJCHVRz+wigt5jCrWv
r6GY4g3da1gm3BUetLtyPUjYlvg1afCwKHSPDJQcj8jUNhsW1JghHtkSWQZn/Mv69uw2odjlI75y
vvuhRSOnJycTzsu5WTUez+X5o9P/Gic75gJjR2rDweM7e759ODPSc5TNf4eDnXIzR1PuajYfIiMO
kpcL7gUkUHakY7t5/izc1/8Rdl5LciPJtv0imEGLV6TWpUn2C4xNAS0CGvj6uyKqpznn3IdjYxaW
mc2eLlYCiHDfey/HYtCdG19PEMhhb6DrFmFSVx28795Kr+5clVLwYAvxVqbVznW+r+LACPui9y6j
XHA5eZfMogQt16ndN5bQzpa5PoIsNx8Rjs9HTPN467oYEtfYMA9FIKhOpDKmW7l1t+SUAn9BZu9M
DBoPt1mWe5KGs6jsjzXrSb3WZn90nPGDoKFzhEvtPGtkd7uAx5Sbbvumz7+Wng6sr6u/F62RMS84
br5UAcpv3/j2tbLJqKRTjLXZWeqD3SEOKx1C6TzQyZ6pP62DOwgkh2Ri/jFK0LnDc9NjP4gGlMuS
0lkga0olX5eL6v6nUcV4qTklnMe4pXj8z9KOESa6pUgJSugUNVJqmBzctZHJSZk35iueEO2yKGOc
W9VfYSREh0q5EHozbnZ2ExeboZrPgnjOgcQKI1zlUmMKPA9mdcApjarYV7sinhBhbP2qltke9Gsv
raDmTDPHam+i96u7bRhMgnQzH2smb4vGtsN+whgaWL1thnbskPnicg1G4Z/8jD7xv21R9YrICPaI
3s4gjf6PW3fAtblBo8VFLTUM5TpSS7bkv+MmtjFbF/kLM9jXo2lxg61TQK3uD9+nAqcATeVX/Fcf
sUajOK1KRmW17ovWaeOxGeX3K/qF9q9OlQRga6sOgH/Og0m2HqnajZPaigqLuGOUNisITvvvKHHS
uzIWmJr7N7ODbuMU5Oeh8tZtG1TmdpIRCX9A1VLn0pEqLLTapDk5U9tsU6Msd33pJIdZz5JzPAXW
MY88C3tUX2wst7f38VThYGOMICAaZj3brbmeaIk801Pq79rgZntMCPEmGhbvDnCb6do+SbwDzq7h
Z0HvuCFU8aJltUv2E2BEyS/wqZuH4LpEv2tbx4aoecm7GTsz9wgdfnZgteGkDWEk/B4MOPOs91Uf
TPgvvMhTfVtUUcUhK+OXhtY6becxtpmJYNZUeXG0nadpdsJivtJydmc0OpvJMPJUaSNJwirPwRi6
8U5US0x2x2uPs7ucUYvzXb84ZFd9ntOFv+SfjhA/bpPt0kXFYfVL/6UvvR1t2Pq4QJrdunkTHz5L
d1AejIGSLX8QztW5xvWFw2iYrpm0DaiFLCTd7HnZW6gp0NHHUxlNfEk9x1tyq9KXE1D8FuxQWsM9
lOOhI0ZFTSn/M8UsdNSiTLsZlTa9WUm7X7KNSn2paJXdE5RsaAX35I43vqMhRnal5V2es2zNT+rG
UfdM1aJdu23ahV7dxBdHLurVJOL4EhcCjMOKBz6YGAmml156XEWgk9/KmpuReaTxrGQ51/UPZWCc
eThnBr+xMVj+ymkUbBZ85WFg18AfEjfAA8IyM4pjazd5sK3nqtvX/lhTvi7+fTIi/82f8/fbSQRO
9qIWEut4jb2curwdt2aN5kxPexVna7UZG46TWy0xYPBL7gX3JqLS2OSdXV0mZozdl38XSDGXKR62
Wp/8wF9RUjby8zyirls3vs88Qhth6WHXpXYORroXOZ3Ua04b6UQ455j0ebHJcGLgNaJLpRYzaSKQ
KLiTi6KnpQIrKxwSfX4ahBHcRJ3/pH/tHjtHRM/k8LRnstXHZyEa3JnkYW7T4FigW+zyVOJBO6l+
dHqNjCC6mSLgsgR5e6FT7oRzasOAWjufRq0g+MY0nIM1zbO00dP/Vs0LKVjkwl+OsS6qvUNQBG0r
qSA1W2HBkQkvAM3v1ODxN4iO3z4IqJ1HAPiz/UDQgCqGv7ctDetq0elRzj85qOmv7SoYLpK39p25
IkDyoir0J9+78rl+a3v6Yxoz7rnGT9EgrogJyTWTN4BaIvk2pRIiXpiOWIgdHZSINh2nai12nOvk
Y8D5YcXOU2MHlChdId4arb4La2pePFAX4YR9Afuu5SPmucaupSunuYt3rqmGwkx1/TQ7YVtOrGOj
W98noTnPPsbzWx5kV/Uu5ye76Eb8uzJadzsUo0X6sLfeRV7yluEFB88iLoP0UEo9X5kre0irbTIw
mYv5GYW1zH/PzX3hP9G0shb0X5F7jJM38KyI62RvLzUd6HRiO9Pbw4w49Fbp0bnKbO+h3gkBUWRc
W8JzrrdT32WPM+2pX0e63cZysCpSCnNad96mzeL0TJ4YC5U8u05rt5x4hB4T7OOHqK3/XvNuWcKZ
vOveb3ANW1OyGOHiFjya8Q9F8rNlMf29OmGoM0edtkiF+M3jzJkvPvvMsfCYyOcuPIbXVvP2mj26
4Tr73oZ/QFt9cgQlUOoxuYt2rE0nIxwKO3qmCiDYuvSP2ZisjVFbPvGuMf3pxwQ45X1QjunRKdyc
/8fG2mgx+RNqBrixvFqGBD++ETuvmlO/eEMUfbNwX/Cr7kODVOaTWmjLBkSR4vfBT4+tau5rwYvQ
fJugqN3eM9n0EL+1WiuPyl3Wa3+VZq+94ChJwq6NylfmKn2tPCxU80gwwG6JXJORn3arv6IMNpqV
hfU4W1vdF/GZ9llyWzE37ZL615oN7qXurfhlqsc4tPOx/d7V3vNY5B9OUtjHfFnnl4pyliJJbpPS
CgS4u92Du99qBdesQ93/TC3tHA0tfYB7ro5JFgVbp7GWr7pbbmvrN/kJ99tI9hGO+GgcM6s8252x
PhNr/mHHfXWikoGaM+j5ky5TeCXEww1D9/In9Znn55eZQwfUygDZI3Gs4jx3eP+1WN8O+VJLWnf0
WtRRe61T75e+woSUbULGMUaoSsVIR42K3GyFezPRW279POe4vs1574muuVJ7N9d1XXBNMsptbyWo
BbUfx1T4bXcr/VeYI93TIN3CqUUvq1ksTtdxtXOiVN/8Cc8J007DumZr3XH9itMqlltk58tTUsGg
sUYuSyyv+VkwEQg39aodzdxA+/tXdPcTHwi8MU6bwOjIvafLVT1qDTfKr8TzrpjOh23a9e1OfZ4P
jAwDVTHklgyiltomWjgfcDyONmW6aOQ3iuiCLbsg1m4K7NZ8f0ZJ/tBxUNOkKFnlBjvDsPzCz3v7
NEQUnVQRKuAFdF/7rebSyMhrWv41okLuYucmC2XsOprboRKYYPZLizbPE90GSBB4BV42WRqqIrHU
pxc0bGOvTcET8mN9cMc6aEJjWtrNJ8LAX9pmr6SBVAoKSScpFFopo/VRfgDglJER6/rDTHvxCLwD
pyuF0H5NweCXLhuvkPF73dLLrb2081a9HcZWHKahbcMk6xeydSmoQ7NAwoWRUWW0XXvUNkBRAT+H
KVCWElGUhzJpifWBVrpS/rjXYWN6Jv1vuaisQ92j8qxm9hyX/EH6wDTbrBTrS0HonHBv/wYaaLyB
5Tf2Xp9B7ppoe21SLS8OVdN/lAOdl0DD89OuJAzGSXc4sPJ4goWY1/xC6mSrZaZ9IllzKuHhcJcH
72CYSlr3Vh26nlu851jmEX9qXKt0uXYYHbLt6OfLxU6H5eIl/bSxLHgli/TGJNIlU0SpfW674luQ
R/pe1XhgwzBZ1TbIK/8w4XOYZ6N6TcemesUzrm3MsuCs1pvm65JbI3QqPd11g/ilDaP9MuqZfpxT
uqMLgZeXRUfjMq2/UsNMT8kYnWurTw9xMPwkHOWmB4OtRTSknoTeiysIzF+GwSXhSBeJWkr3uYCn
cvZ1E/cysSBjO3naiBGAM1oxDNrZLKuHozro8GPiQ1ZU+5nh3h9tFjyVXlWcai6oZ88OfrX4mPe6
JLT43GSnCq5+HmuoTSV74meb3aCmxyenLWl3N9WWglEAQ9bEFtUUpBZWsuAbTbu2o2FuLcIFe6EV
xUfZRRhVoPyUPPOe4nk8zUX3MfiottbkYziVi13Y41mQmmtMTtWRYRKEwlH7lAY0Q11TfOfBlZ2r
LnrXbFLEi7QkUrmyeOapZ1LmZYqWdzzL4yHIGvyNkTZcOG5Xmyoj1aGyOqM0E5ZR9sNNhtea6uMy
Vt7V4XgNkaq5N/JsibGJBzczUvc4bH+US4pI1ov2YpCaJu1mf0Xwxtc4zlurIm82dUZ0SQR7ntd1
9cFYsT/WiYvxnMjTyYSncWvJ6PRicL2tTwTUNMeAQeEcZqxSkrhce6gug+Snzf3yO6qXyNnZaRlt
2PApv9c0AwxhGweX0ajnVPrAwFfhSbO7clu6WH1anVRDI5dKMNmypAkN4aOz8MfJ0AMx4gJhioKG
sdv22RE1Uq+hjxiOgVcS+3HOtLqdM3WWxeDtPAkNVTR5mYPtz/+Fndc8FxgazuqVQYF8WhT1ZnZf
xs5q94id+rZv83GL5qvTbcFxvwbuM6HxX0ZLhFVo0XKq3WjdJD0cnAZXgNNZDGNhr49g0uyVxUct
aKNi42R6sqPVxuCzZb12aTOaGP40f+PB8tgSAzRv/b5cvf5qOX+rGDUn1vw2ks07m5r9RKWDjxWn
H9dzF98jN6PesYbiSKV3zOzee46mxTnRRW45ZezHRlj7rnHfg4GEmCVS4eKc0suLwF3ZOpuuc/42
jbg5THEpxlD3lne9HNC1pQ+TQFlz+XwV7XtLWFddCriLXIIgI2KGJXQD+aNxd1YxH5rY4OfgJ+WY
jIMnDBBm9in+DFwjNY8TbfQ/6BMcjR7JCSyK8UxzL9+5rvMblVWEoxTvAnvKH8J3Tn4TPwltGu6l
3Mz1hASe3ercoWWwQ4Xj8Tf43cFr6Zx/ttKtpp1PNEhLMEfzwStq+z3wGJQdlo2TXbWh/up53vQC
qHp66TLnnK5wXWL3IkwvfYzTapN9QYcsKa+uf5bEHUjDtiMWLa+0L3+WAsdUKGLsOMxFK+VwtJJI
Z+lfk1TMD7hYb/GkxSQDM+vZ9rkkNHJ43YwtrZW9yJFm+BkP1NOcYBAPTF17wTlIFyRCqyOFcutV
t0f2eDq5aF3xU8PUfsJ/VL207ogO7bnzLiaFdbE4mqO428tpwCOufvgmygfEZJZsXda9Xhq/kjUg
nIRQe4EhytwzGYkziG9cBWYGmhYk8l/6MceY35UVVz1RtYBQ1W4SXYtU7XXPQ29d897JQ1iIAeBP
efTWZ84ivdA37FnrRVFBkgQ5ijF/Z2Qvdm+5hTsVyZ/adLlZ0l47wdN3t0xUJaUk35I47s+rMXg8
ODrnWJspgGtJBTDs8YUAjjZl3S2z7A/I18b5z9J3vnEuMykletVNw/6P58GY3sGVxbtsHD9I1y84
ePSvWHEnDO9+cU3BAtxboxvRRptfSEH+BRdVi5bnRwx7FfW3hWJRDwbvTN6y2HL50Z/NcZLkeHrf
jb8iGWFWizss/olI92ZO0rXCfolFAVt+CDaQ7ts4ig8hqmuC825fpDUquz2kOxdT++tEjcohJVu+
0oMMzRXuUNHjhHe6IPdDLWvS+9QwJtFwDknquZcc2g6N1ALDjHyFdhgiZ0Yej1NDO+QyTFtojXY2
JCM2HOKhZGIquoxyDRp1gJaWL1Vys91tmfodTkHOAQOzqSwchvsmJrAEWP3JsYKJA2dNAJHLu+Pw
tC7bAPWXMI6T3H25qFdG/dZ1MWGCILjx/KRoWJz+qebnOHJYhK1TwasYzBHTGj1W9a7KTfOGhkSq
KdHOrsopy4U0Pi4mDvYbkUc/JxJhbzIW9gbxyI1xDmlJYp0tra/exn7ZLP7gfBRp+ySagTu7qu+L
m8ZEv5x1m+pG8zAPqukcp0N7r6snIU+4dKJOKCD50bUEXa1qIvpYo2kqq6WnYD057QkbWaZFCwpT
VOVnkpDplpYP5DYXg2c+Zs2ROujuy/SxWuZcvOYjVBuTMe87T9gD3soJjxxfwkLybrUADwTWl6DD
Seunq3b7RyhzkzbhSWUPId1vJPBkApFjlTPRz+C91uz6RbfL5i5Sj3gZcc9A1+llxVF8HDuuwzbG
4+90lTj3EiITmczRbCtnOZZZ9d3NovK73Z6WqckPk5k5IQVfyobkBcfWtcky07LHfMU3fWyBfReL
5hyHwbrXeeeFA82MPRkLHtluKYrjbNYlJa7nByFK5d/jQlqaswOWMtnZyQYTXBQ6GTc8jq8YMxh2
Ayzsi+b1p8LgrCu1M2GA51vc/skXzY/PkhYlZjythvmkDNGjnVbgiYby1rezGS40qsJMc1ZSo3H1
8OVS67p168qfa4//tKpLvHoN0XeQS+Vz6xn1BRSBlBTKxIFUUJHfoQ5d7iiB831uu5hjCblizAvs
Q3C4kq3wSLL73Uz3Ycm/VHNsLts8TZYNRzB725Srhesjvayy4st4ymi5P5+mXPzT/XZiw74swU+G
6XUXSy6+DD7PgZAMkCbe9drUgBvjSXD9j7th+tZo2JD/mByUv+GzUdq5+K77eulmgkCRuGlQX0ih
rm9Qv7gHeseGIsv+oxbEqp6WB/Xtzk972sS05q/AAMtrqq3v5TAOBwtO+qZ2EGweZu+M0qDUvQ6r
mV54TFfsN4Z2cebmDbDRP3ZOFW1YRwKIgAWxctlGnL6tKd3JbPwOpWAO64ovuACjcC+lK7NfOcyO
mYtdFwotDZvE+Hvoq79+r+56LSVQSS1ZSZLMCy5xxAb5Z2k7c9261EY51jVlDUkmCik/IZtRYqO9
tnYF7sEPjFcaA7huuKJLF6LR7OKRIS5izO2Z4WMvg1Th1MJ1Wly7NrtzTHGfHCmQaombP8323ioY
eOFGdrAvYEXeq6WNDJrVHrtcIU5KHJ5t7cPinAhTzHgMnNbvI0Z2X7mcvayiaR3XPz/zAwTMjVNM
9W5LJFir2fnFlWx3WAXFhxtz+khkKLXWNPvqZi52Vs/d053mtIu3eqsjPxP4rqcvU5Xpn3Uu389w
4KJ7Ss3BDoOlngm6z+8CBMvensbikkkmCT4VWPhR1aKcRmkdMu15F8+ufwQU909uZqKjcAJEBfmR
9KAtQTxxmzKcfeXYT0iMNnHRxq9U0yemD+Crs2aC5uO43Eqh/YzzrDobLlSLhpOXG1d4EBKrOQMG
HO2RrDEoqSAp77U2oh3iRudsZEzxU37oPQMaXEHvGQsaxsmZuOoYME+7h/42oKC+Os4MKt2Lb3Yq
dgTlsluuldODH2B6rAS0971G/kN9NuOD+bTz0QjC6/8vv0J50XHQiDCWOUuu/jZUNVtOR/tOadDd
2/VW0N89a1bBQTSvx29G5wyweFBLBdn3y4QLYB6NR27AHkqIR96jNm8OjMkWN+bAPWo7yN/Y9elp
rimSRsYxfw2a8j5YbbThJBLvtQxqQ5gOZb/jDNBvWmGK17Fcf9r6UIR0k7DaSXHSn9M7yUX9eaA6
21Ulk4pWj9S76Ux1mAezdjUaAqLK1mg1GQdbf9r5jcV3lo75xYiLvZniyWSkAvoC/m3OJSXknyn4
MpnzuhsoS8M/5R/YIqI7GQG1MSA417DBb5gTUlJ1AB0KZCIMQspe1MLdrno/3kmsW1ueUf5mTWeI
i6oWEiOhtRL29C6XgEO7LPZtQrrNoi+4GUxg77HM66mlaIL26urRD9hT1kH0aXZ3ChlYFSnW0Biw
pQOkKCD4/6wWsPmnbBzmy7bMgYnxqBpvnh+HOJwxQaM6Xqgl/UvN0WyXmWQvQZ2nFwGS+qJeqcWX
FKrVmhgUKs30llwCrpNjnucexrSqOBAvZ891MKEzp1F+OFrz52FIHYPSuJgvo2xXSVV9MRIyYpCY
Pl8h+CQ7ja/f9Yj6ZFLw/JPAWIPODv3MK9YPv0LKVn8NvRs2y+hEV4WII4EVMz/CXo5q5yr8QoTm
FBEMzeeML8W6MOR0uqvFbkb9hIPgJQ2qdrMYMdxsTL5Xtegzze8x58KRSh1+kfjiSq3Klkvrt8OZ
ObSx1IuDuNPPvgeyKPSwjmzpH5F/G+P1MveOh6bdLlsLlZUfZFxwTeDVdBs/A8vQ8mDjyUf6CDAT
ARoacadMeNtgmZOLJxfQZCT3O63z4C6mb1YPvdIcOszYjnyJk8eQgrK5cfG3bQpZl2PBNiGWITzX
rf+aurq5BZmFh+Hff6heeb1b7j+PsclsHvm3eiw6BDlnQhuXoMsfed/2BzoetLmm2S4udDQ9wNhR
ubVkjM2Ry1TnsLkELWm7wS3RN/ONC3I9MTqgvudMTWXIYAIOJxZgXq0EtoMgCOvSP3tHdvA2Lpai
V62Nze3aov2vXjDsPmX/MtIuBtWlNAIklv0dO1K7N4k28/dnMYaUeN8Im9+tkh8Zo/4iQsjYoTMw
dwQIRI1yh3mKwdf+tYftPiIx5F+mMaVKlhniigOxkwEH6FW2OIuTy+emPqfJ0yLD4mopCNRcE5kY
F/DODvWSPq8H7H1ExrRmWC81M9ShVcXPntakB5Vm9CRZSr1SCUdtcvMjoaUjQpF79kEYfy42kWUi
UxFeAP6qlqX/s+BNAKa7Gm8yZPi5v6lNTm13GuN9iNa7Z4NpcNc5a7tzzd2q3qUSqbDGJrxWDoC5
7KwoJ0+1EkpxcRY5jZiOyp0N71veXZr7ewa4cRw1xjMZJj3phfP5EyiAkS55vzzi4IFRTGxM6DU7
28iS6+gM9GgceFlniB7h/zJEiMXiEkHY2v7RSUUNNDRI3L9GoIenwFm+JKor0dJ33JM2tg8mPOSd
cMFDT55lPVlpZj9BAk6QUGo6mh70aBTAU481gZ67se4bvnJbpp0YhwTxXy6jjDzhBWguXLA8QTnL
buEbL1e1tO26Hue+vfPcyuhp9WyBtXcp6xTNhO7MVr2dxKDtdCrv0LfJQVqn3GCTqIeyxe0tivqs
4QST4M8mtLOmv+AO5U4BtHQ2M5BaMcAl7OWscG3/5jyvWQ5OmGnKaWqyGDL0VBuJ7FZ28UuXdhKS
Nt1iP53hYC3Nfl0wOIpA5PsMKfhttFuXc1JSnkeHhj8meitc5N1ZUKY0NNK5W3lWD1t/5djyp8ev
XukthrJ1IVP0rSxcpDArny9sbvNlkq4l16mME+Fo4hd6wb7fPTJgB9gsSmL+hBGfOwIiBzzCM0qa
kOwo8EItHEHSMsTP+H0d1bvYs55n5jUh22b2bZAac9JY3QVC4VbF0Gp7+SeVllXVg6ctoP/e+iuO
X+K0Acwc0A885gLjgge3bNvmvnkYu5H0sX/Ge+++iIx+YFHUP9iyxVY02V95zS9+Wws0MMvn4cpB
bngRNaaM5RVmwHgrUmt+rcdM31S0jI76QO9UM7C3EeUXT4bhMUSA5yX0qqi8lfRPldChJI9VNk2C
jKAEqRczjZjCneKbWbyPakAAsVdjG/UbLKxTOJXGVB/AFdon4E+nWvb0V1nayyLmTHRH3wQDT9Ay
Aj0uydaF3HUjL15IcKRirzw8vZ0sV7/dxR4V12qKbh93Zn/venhQsAe1fTUsxhUfTHJcvgz93O88
it5HIBeDTh2hbSfbdV70xH6ZfalaMR9rJl+MTZrsk8BZH1PUteATEd8gBycPOjQsDSiyxiyZlRN0
j1oav1t42GxuICI8tqh7QHdpu5bde+NoBv/fgxOFazFvaiighdsQoodgvGsae72mdu9cDPPLlNOQ
MuRloFwGym8wd8PvJE3FSdNdA8fuChiwh+cME9K95RPGHM/Yj8RuUUL6t27xqpcgSQF9JjrZjK4/
d5kBP56zIMA+P0XN0pxPbUUJLGOt4Z10yQ2jAsA9lE86RatTx6qSqp9qmFxeooDtcuktazjOPr10
hg5zAES8iiqbAzrvhNF5p0pjDjMkYQotCmzj4Wgomnr2Xo+t/Q0vvRdOVIt3fK39sR/xmqQFU6Tq
2nJ/Duk34OhvqyFz6PignzwDElteY/dZZFyay00jZIPpOREEp7PF/IH3Uz80Iq7h0636I2jtGhJi
121UpwnbX/rZcyqcuAlTz/H38dwesoRBFOsapDhiXB5ONnlWsM8SEafMXJ7uVDj11jdd/uXVL6SR
ns4KoNB5WU4d8xv8jZ1Da6tNg9C74s6BKxWXIW/2udc/Pg9uACyyPVwUutNejEUJTQ5rrESTqsUe
FgrumIkYzJ8TRwcb8x7p4Rn8xnwihQCMLy6aE3bCvxJ08weNXLHj5KYfDYYgb9p85ZwI4cTYzCjv
G6XzxbXAaSP8g9Frv9MU9/oYBe2zsyTediz1eetA1Y1dY/gScRxRJLtCduDUq1K24YQH4rJBE6Va
HY8KUmEmgRZO0QQkSZ6OuDn2Ip2KiypcVAmD9OmcWjN/LiaPTmSiGRxyfc0KE40Gca5TctJtqkLg
Acam6ZFRlrTHGDSP9oTl0cMVb9CQ7uLnErbCk+dy8KfP6nGiTJxzsq7OmUauJ61pQMfWiEwzrBWr
dJY3nm0XHwTKhnrZf10SO3vWumkLxMB/jWkfkH30vI0j89MKjKSW1PuWxinKXj5+gQPsH6FcTyig
XIx3tzzVtWzk5/Y34ZMqUMJ9TIXPOAbGysRuBvi2TXaDtqa7FDDdR+O635yiW3eZZ/D3qPLpkyaG
cuVfpZpktVjFOn/FzEb3+DhzXnftUXuoxW66gFEoItuT3vS2k2VzidvQ/OAuYq2fTKgYaG439arO
Bcy/ydnomsFusnrriegT9LdBryaa6R2ZaHh8B+bicpBH5tL7snnoevDUZzUhT4Tlz32zbSoCsvG6
7l1mF+10jwgWg4ymp4+JsdIY/afmPCvwZGO136TkcV8nw7iP/Rhsmyl0oJNtPNmAJIfd8VzFvKrw
TGrx52E6Uj8loTYkPxs9dvef+33ilv/HjF33f05ZcgMbMptjMhLWdphoqety2NN/0bMzC78vk4gC
RvBREKdVXDxI6b+V0boMxJqx9ikkuRJLmaqB/wR/CUWLf+Y47ewCU/wsYeGcA73o2e2SFxMzyH02
YGZOTC4NExfHfMAj/NZ15n0ZfAc3WNWch4EAHqOL8mAyNiqJuLTEEVFHEI08iNAYMeuLWjQg7Fuv
bpONGn6xdqUBa5kHqnGfqkjOh8L5gDrUcYZjwoViEXQcWxCjFm1b1aALrFr/2kk5cQUbdPZgTx7m
Fdd/0XpPun3qXU0/Q3UmaTmnGvI/j0hzEt9Nql46aq57FeRvz3xV/Qae15YvvdhV+lie1A1hGP/H
0Dfn/2Oa4+3yLKp723Bsj+/nf34rqz/amgkkemc1mNULb9zh+O/R2lkqMTn7OEIRBcjwz2cGZFBu
nSk6qz8SdMnwkP9WUQCqK/M43fSd5rwxfh2e6TgX+1G+7XnMHLNRMz7/qeVN/jUuizjUZcTLXjSd
0ULZS2qhv26VsziOMpw2+JWgo8sP1SAT9SGW+X8/JJoWmg5oRitqueGotQ9213TPSpf/85l6uPby
Cas+s9qxJXmOdK/+8J8/pz5Tf1h9lugMrfqvoTf/DJf572EyJjckv9Ga4ojoGGNy3MDhfwyppDsZ
GAwaNf/X5DXbTAfOh1Z80AD2HnIHpJFafMGhOnG0eKc28myeMcwAzEp8MsEWUR0Vz9KjL2k3TS/y
g8SK4Sv4JrM+IrMFf5ViuEu7fItbaH0ysAzBFAZiOeiYtD3GN7kLgeKqTH4wVgtrBi6F0+TP/3Rm
OKf+WlcODX/4YRN9irB1aRB2lJVzC2DJddbyVNnFD3rRy4upM/nXJ2145ftOoBmML0Ec9UAqbe0l
IR0CTVLVzLEG8F+Y9VmdESopbFppCbwl0SEXtTmGalhSJvL9HDaNsqtYX+vSpgzrBuCfg2MiSktG
GoyLYKsvNJSmqJ/vZX2mBQOsZkHgwijjM9Nh+ZLGSfFoBw9iKLjNHaeElW5oLUBuIXTmwLUV60+P
K+LnZKVCXd6tHGmrU+qaG3UUA27j7fyJqWlWaq5nQy4xKXjoaA5PCMaHVEd/qodDG8CDcMvVPWcu
rJQ4d4ctsdQGpttuXHWP+C3pO0Nz7YfhG/l95DAzJ934oOmQ4tkuzCP/0fGxEjc8MTz090pC80Dm
TcOynC4Pk71V5R9SCDJQq/SZMW/0p2gnToeGQBZCa8rkwhKvWeNwcwQlnFshQWJelWp7eFZ5aEki
8bAW0PIGPTiBPz5gxYsvfZ9sM9nUtKTbPM2Ngw/C5TCLaN6v1djejKDdmYax3IUnykOV/F1pgiEi
tdM9wI9kYUQr4dElN6bsbKysG35BMfxhVU0aptBLT5aTDg/QREi++D0724BEaxniKXIj8krWl6XR
s4Mv+4ZAtGhBNoYINmNufq/ruofqglLeCMi2Tc6YiqFFerTsmvhC0zsvcc0EV3TiCKqidkv4vvCE
i/oBmuzhQIU+uVanXQccXdcsmAoKfI67yYyRPSsnRn5MCXjvCVP40nd0YTHYo4MwPjRk8OR6mIwW
OFlOD76LU+QtZzj1cT+9Dol0JETeB/r/XnhVfKURswJ45wYIKCDUiAYtsJctZyRjq0smedtFw2Fo
6p9rSQ/R/w+mJ//9uXWDNAQnnSwMjqjmFiNbiiSFHOK7DB1BA5+Py9ydW8mrUouyTZBC/xastrt3
5yK7CsY6n1vTDSMZgbMeBt/N08RjncFGH62IfiOXPrmtu6I3NHQjXH4NyZy+uQFpW63yzY3Tx9bB
568e8twvIWQX33LpbykxBB1WIxA/aO1MGwVT6l0GeKRkLHeYEmtmkECDxt6chehv9t2lcN8zQ0rD
q4dU3FniqnZOtXjuOJ9q9AxQWNH5zyLAiyR1vRxV56vw8vFgYAo2pe+AESVExjIazpr7TZLsBsr2
vjDFA+DCvI3TdjkYNEw3EZb7DY78ZD/KJm80wFn2EhlwdToGzZhlCofe/n+cndmS28iWZX+l7b7j
FhxwTG1V9UCCM4MxS4p8gWnEPM/4+l4OqVJKVXXetjbLdCPICIoBYnA/Z++1cbqco/HLmJbGkxxe
ygHBMWAx405Egnzv2dmgWao5eugsgoLMfG8k/QSxxM0pg+FpENBrkOLdcRdjKPGnjbnZEdSQSAIw
tG9dQ77Pz6GOxGupm/PeHgTGuD8HZN8m+D+3wM4UVOZucd23RMfYffSk5vkkVbJ+rTMiWtJmNI86
XdaFJici9MnNUC7Db32XRG2/N1BJnNdhsbgZjAnrgKnCZxwrjU3sOhErTJ2mbovZuOGywhoWtpna
HBbCryR2Sx9XflFiM5pwoJYzgrrYvZ9r84hXor6WbeltWtbYx94O3CdQYps5yT14F8mFqxL1ZqX5
oOlsXhTXr4Bme2rhf7AIMYdzrx7VLsIh/OtHHbEEl2CY2PjVb1ESvc+l1x8GBTSSyqvf04VkPWa8
jb33TuaglqqI8ixKxPyaUHY8gOnQX/q4ejSTeWfN2ifIwfUumF9CL+wPIRFWNNDji2XN5sng+t0o
hZamEO52tBk5zi+eIGYgiSpJNWIJfIFbDVzQ1MXc6LJyQ1JETD10ifeNCpgRjiD/AS0JkZ19Bm65
auarwzUCRmh79xMSlukSTYooDkt0qILxpYklLpWW2/qga83JbQxxJSMEIWGKn6cYxYdMBJ9nOllI
48kb0gozQZ5OJUjL3Ds3zedt0I3QFhrZXcoSHp/OBXxXaK276eBmLssIcJ4LL0FgDajSwrnvmqR7
sPueTrh9zOII1jYM4n1Mt+YBIjLaeBRXPijDkbZc5mIbjK3HXuIhtaW4yBo0fSew+YbFG6KwOd0S
K/Ju7RQ3ckz2a+PY6uv3JBOz79KiuXbsLJ9i448WjNHFXIRpHFblvRx78RaW4o+6gIZPQf7a5RTY
vHQ54Pb1IfZHp3XlOFUdHOyQE1YPvYdgoQ4IQQqqW4ObpBM5NpyRiwhxU9v1erMOQ9q9C0yvCvyy
fFn9dJpjO/uyFJ9RYjknO28PWH7n+7rIzWucSeanIoUNN2ItcGMc+nMwQfwbyb6oga9tMc5OvkO5
fUtDzD4zp4p9S7Ozw9gaM0gOK7tICO4emX73YyzBtdM5I7oU2tEoVElYx2jQtWDGEsNMvtMLKxUh
FSbZyVJCxYWe/nZUt+iVr0y9a6IN6r6PC6Tbq38qc4yeoFGqbXgN3cPC5WQ7hHUDTZlQ04DmjRW2
+cM8Yz7TDSBl45J9qjv8eCt7yqNIXE8o8Mw5sh7c0fnSdrSgamP+w9PNW4IxGWzNcCaPgxNhSB/g
agfHYiDm2MiWPSWa6lhSAd8mkLMfyzxazmlX3OfTMp0Wwwgvkxoi1p2GvhTX1Wus1+6T7dniIAhE
POF3839yM9uh/gwRGnuug32gSdFsTyptryc8g7l/sHE0g3NUJQKWEAv25ej+YdvpdA1UXaU2Crrt
wnewk3qduKOG1dwWVPN+maGXX8XMOSC6I/V8BW4/SA8QSNWnCXBDNMp9wbzSTEYNEyjcjHVJ6GYQ
r9Kk3Kw9DVOPvzRUQfdhR9e8r3ELNlZCyp9lPQ4kTfoWkOk96tZoq2nY8tylDK+uPh9ycPzvNdNB
Qx2X6St58l9gVBIKRMhHUzgBZpm22OE/o+avxDGVjWMSudT7nProxu3Ds2bN48mgxY+BAMc703bH
tydTf5wDofmUkQ9xGylKF3lWGxdjQu50+aOWAQnKwwklUZkeV04VIgTYiIaxwYwYIy0f9ZvU3zAe
0AgwSguF3C0BqaDEuy1aFqwOE6TXhfaKNpjg2GmWbqtA0MOjDH5MqWPsLbifhOzFA2Up+h+tRbQQ
jAcFRaCXnFXhZw3ZzrZhZs4MCe1MakMQl7WORYbYjyxxrXexCJ6iPDi1quUaF8vS0Gk177wiTI9e
WHxAU2vuEwIhD5W5PEMEgXufRNZ2on2T1dSlWwXvKWxzP3ssVlZMn166usL0LJAP8hSyC8eNBJeM
X97aV6puT9MOiHuhfTTh2yB2nI+6nVrX3G4erNwyjrqqJ45oq88OpjtpiGHaTNoHkzN27zXWpzXR
UO9QEsYwLzWVJ5KqDAEUrSGrjjbZ6GLIIFo1jwvVpWuX5Al6P5LMpnqyDsOsHzxrcu+S0gQBS91h
h157Ta1r4ZiMRgoKjXAjPyNeph+Kb+DPUtiwj5EzxB/auj/TMIt3WiqHY99q07bIF1gjk61zSyti
AO+GXzq9YMmMntBq+11QCXHI+/zCFcy5k2X9lQYDSxYEB9u8wfmRD/JbUpjyWg8py3RjeManTCGK
avOuHivz1UWPNbM6vMrc03eJ2X+OJy3cCrBr3K3gZBolVUN8Yvu21Mu70OKGaWjgVuLQO5aKXVTq
IUL3CTipB4wJAVy8zWlVXYp5THwz64urCTceMSSAhHXAgOf3kZCcBDQ4s5TwIMU6gs2DzWfoW9Kk
5QL6prw3bURGgUUYIT21Q0e/4gkW/H4wm35fI1rZaW5b7/qKf8hbxLzN4fTQm86Ha6X4t4mJUlsP
whPxSTEoi1ccu6C6qBjzj8EiX2BxiWRYjo1e6GeKosuZvKxs+GgiJTyONiiyupySZ6Rcw1d6d4RS
kEt0xL5BXpGy5Vve9Dogc33OR3T8+NbywvoQyRd8gQ8gOPxV30DMH5YdM0F3QRduKKqPFgoI1Mjx
cqdRCvXl4IIaD4blYjg9Ou/QfIlBrdyRPTQDy0mHY5fbPU3gINtRwERkgkEht4dna6YWVQJRA/Lc
f2pAumzdBljDGEfZc1LjjNLnYthu6aold70a0pawvCRpW9TwJMtz89KOmTeAIZpq61OySD4XRfrr
0Br9YS0rOwPIbVsDByqVdaJTiR1RYsb7wF1QcurlsksXad0GhcR3JptYDbKu9qwf/Kay22trccVV
h8nalyJpLbmgDLg3nbd6MCKOJ/ihljISYcDAMBHiJuzUEOI5O5i69YmWNvX5CevtMqTtNpzj1NnM
BBCiICGfO07DlLsUxfuUVrfvoqWH2pnTdEms4qy3pFVZeV0/Syf+bJB9d8yHwbxa/fCaaqQH8Rk7
fsnz6ELbn8bSMx7jsNg3GWpeHeTsY4DzgMzaB8vykj0Z8MlWtwiT4ApdvphL6PpxZTxpCluVdCSg
tZ0kpboXly5KHJXbdugjKB65at0wd3/HDvb2rWrM0lhI/KVbpu13S6yjfLERSropqzu/5xeu1Dma
K2FTEoefX4qay6Nx1Gwmwpqbt9cBQaFyg64D0SPzvo5CpERKUbgOoUm8VmhuOYS1oaODtBjjQ9hh
MF7nHtytQlp/qLyWOqe7zFBR+ufuSTaF652hvCPQjsvqrnYRcAxO7O0oK5GbE6dGcMpVQoBaZ+CF
Z1psy+bjZHeKeKgJInQBIJx1tTRZH2XeA39g9aAVOUZnrAShlo7bgokBDVvMdzkT+g2+FHPfG/To
CYqjHOnGaNyK7FGHkn9kcQd7oCHTDezAl1oVWdeZhqb4u/WyXKSM6nOf6xcS0ef7rPcA83vGy+Jg
ylLt4LUxLCSpX0llwmFQqvEhxmOume6L7iImrZHS+INN5o+TJvoJQDZKU7zJi60M1U76ljrVH1E5
pdfSbOL30o3PXxFgd7fKrVksNOCuXclEy9Ti/ZIHUBes9v16Tyk06MLMrNwnstKzxW0v0CzTMzyF
6glJk4O/lUDH4jI0aXfnOu+wl1inqFmanNNxeiBhmpyGDJcTN7jgLIyh2I4Ck9dP5KlRph36Pvsh
khaLQ2sZv4sZ0gRNmaaywdZJJzRJ2mrrcl4mAfEaNLODRE4nqI736wKtK6u3dImARTZTfyA06a5j
YpErHZauVp8u6b8z2MkVJmf1sCTnFq9AKoaBCWv4urKYmxQx4AD3mXguUl7GlhUCZali15DUuxd9
6j6UJQmONjmePhKFzEfZRKnMw9gfc0MIVNSkJeweoDNLjAP0yXa3qHoi9DKPP6+dTp77SvQl/ZiM
8v46GQDPiJqkqe56BD64B9wSMnOj+4YXospFxo9xrS2seFchBSYVkMM/Nm0l/QBzN5iyuQs0ymld
NbKzu+nBBdm4i/hgfFt/xOP0qRbdzKIQezxumo9dS8IOh3BCqh6/29qGfptcDH6hm2q7qGvx1kFC
rrTpgx3npyqanFP8jaJNcLHgdULHhJMJRetz4hGi47oUtvpR5w8CVoLEYrlzvOFzbfanSKleCmFv
sPZX5yQ1s30ov0E9aK5TWRTars616LHT00/NyEV05I60WRwR3iyMPTXwqNS144tcEq5t5gD6f74v
TPrAeH0EwJ5i5lxrQG/oVvTYFsqDRyN4n2bpyQ40ckNAxtYVmb1dPpR+Z7PbanIZm2JpDqz8B3/R
knM/WwRQxtMnPoqxZ2268+REBsoYtXd6U7oENucHEkRLcF0dJme9I5ci7uQmOtnqfJW61x7IsWCK
tRZjqQ6eU2BfSI9ash8vSU2VIk5nuNM6wIykvXfBoTE76rPrxJznqjeUJeIgj1kK87tjBDlwlHQV
WW0Pl6KULOmOq41Dshw+MXletrUFwQ5rxbBzv2sRaVPdwVZ+tdpwvjON8UPgRVRp6sXYuSrdtuz7
Z83osqOx9PGpDoPLuggilfmLV47aSTS67tPzILWc4O5sTrW3CAkYSHn2lEQZqfN2S4SgLG6pl7Ud
7qzCrRakqa17IJnroQ6G4FCn6EVhk722BrUR3JzfZldr31tl/56KKsUQy1r2iyotBuZyXyIaORkp
cwFTwXsxWi1nrxT4lSN697REvUOMduC2DgXf4ALdg9SIfBsltXk/tboBLgckVabTUR7F/BXGTXLW
stq8sS7f4gwq78DYiF05carliAc2YTUOlL6ZUui1vp8VuXbU8MR4dIW3TaS05TYcRkvJk1IjvHM1
fToC6C6vWSTN3ThL9KkKBdWgAji4uvcuNbvxTluKY2wwsyIAhjD6ZsjhK4j0Kc8lC8UwIrJGx+Oc
4aDZU2m1WUk/OS2wMs2cyYCYGuv5SMLfUxhglmT3E8eUU+GewSfjeSH+0hbKKp+gFeJRYVwmpx9v
hsodptN9wvsvEMsN+oGFAr0Hgy86HfIXLH908rFJJklhb52oUo5kFBC1qE5EG79AeQt3zZ5yWoR0
T6n2ilvg5ejPirx6yOzyziWPRkmKiB81HPhOujD9IDVY4ZXJ+Bi6+auLIX5fLHyxk5J2Nl3/cVWe
oYM6BDqNGRW6AzSdJCENXjElj+5soJzceglUBCXs37mG96IPkTzEUCowiSDaR3aLIynAPFeCOydI
HOHmeYUId2uJlHisgz6zArHQ88xgVpGglVvHk1JuQ81BLWoDmECNzB1rRD2zDihimmMK8uRnOWZ9
pNsNEUwBGvfGITZxpIl1zJqFpMPkKfN068PMkZOwvPSH8YceDaA2Mdc5jTwkpfKcuC6NB8J+dMIy
zjSVTz0ui+1YMo31Ophc61AnxJFWA+LjVddgeBl5M6FDz1RPmKM3WooPqBn32XReKxnWIqYjRvVu
gz96AuczsMi1C1wGdGlWrihiaCIg2uQwF7SguLDeTXHe3lOVtA5SigecgPCBXfdWmZN3c9xY4xt9
013wxhYlJOT4Ut5ZmvFJSzGqFHkegJvS5DPxYtsCwLOP7AKvQa0AlWphm6ol7jAFL+agz9ZWZm61
n/UxvHnEDOyLAsJ0Hz6jK2ZiZWmPqYW0Jg+Xd4okeDDDlD9ECQWT5BXLAbQKT0uvLfP/vTcHxdUN
RmAMcnhMEzCVQ86psXiEx/Mt1vssL/+olL8FpGZwXh9Nw0Vf5QmqRQL9a+Lajm0I9uSpZUZyT3hq
BiZzqS8k2AzPFOXZywVtOqRAIzmvJFZPQYzWvMfb12awAMzOGK8j5965SpydhQB2kJ5+6B0jaMi9
DBw6c/qHZo7yS/fnsODx5BzOKlxYKd6o75ZRs0ACoc2aR8HOfEfKlPlA+Kr91CTZpkXbuJhlc3Pb
oL6tjzphbfoSd7QHf7FGhCWjDWIIax/YsoLcMaXOrvEogEuwVqzkg/ZA1EzASUUD5U9L44J9nAjX
/MEDA3w0CDCbDAmdBXp6fypNsiddYSMkmqnNxdGYHqZ4fBmx/53XoR1J/Ejl9K4AVLIPlbtgHSKb
um2dZehT1HOeAt8nTE2jJKGurS4c69VDKPWvZ+U3t6CmjKbCQv8kw2QvA4j7uNRZCDDB267S6FUk
PcNnYkWLKRe/uIXiY3BR/8hnDaoge1jvKSH2eeqnLMeJtwmS+Lj6NGtVuEeSRs6vmZY+zN4fhtyu
y9wDU9QbE07Jvx7V+V2UdR+bbGwxHdUWiN3Cu80eerjeGs+dbloc0FiJUKtEWw6EcbtiJkNZir09
wglZN3uOwKZdhnNRuQSwrkufYYvL3jqn4iqHND/HVWBK9DH0WrsYZYehpn0/BzGlMInmDHwMPapJ
7fNhdUcK3IajZTgHTTpzz5dO5V16zCKt7Dh6XfQksYTQxFtclnfdR0nGwmFqSfwEOOj4tFcg8Clj
PCWq/Nb0b3zVO0H0831SdPUTzfNvRZvKQ8N95EzDYFeGHTakib82I8HGT7ysAO/SuYSlsMjxcWrM
Z68FldfXI0T/WKOJsIb0NCLGWZ7h20qjyZ+oaO64ew1nEbXZYbWRRDjamWynp4kZEVUGOsZlrBPx
MHjnaW2cZYnGKShaIpzc+Fqqwe6rnQ3J8WQp4W6o0E29IOaW6T1+HWrNeiLRdZkQiSJloQxCdHkl
8YcV2pYW2v8dVeqtnvTj5btDLDcFFfCU+yqsySuLfP7ttj9NOorhvnA9LIWyIRFuWh6cMTYvsaHf
t27s+uBLiZHTgSg3SqO1wMTwEcu625WVtCJCyNmmk5KhSYqM3HIJ3HGqCwBK7TQZ45AfVRtnXZH2
6vLA4pb7dsTbUO8bz+uQ5PZ4tpfxqQbz9EsTjImjt8UShopHzS80pfhLTCpzoow+jHnTkW1hWFtU
IAtWXk3eBi+f9gFy711lATKDdUg3hSNvH1aYkVqFy0ZqQRNZDZnhDL7EFsJpXx0cNSdcCgjztkmt
blOZ4ztMt8EegubZFln44KoBTh3wjXDRj8VCCS/D/+qTouPeJ6ndbult486cTOe+h+ZrOpQLwKdH
u7hD+bDanV0Qs3Q9V/tz6IyH1J6fbKOQ1yRfrD2fKNo4E+bNXDOeQlZkFy8dGZzJoSf8fo36WJ2o
FkBqkj5rb2chZD2ydthETphcCZ8yD1lkPs/w5YfNrL7gUQ3BhLgGFkO+I5mBijEds9WVI1SVpRmN
kXYRuHdEAud0SbRTkIE5VkzcgcbDfVsHHh11p9gXJuci3Y/iCbFfdCzysdgGkf1+MJpHaPYNGQVX
g37ZZXWWk+AOP6Mn1dItgw+x5or9UiOEdEJc6VgVAxfAJ6g8S/VS10FIPmtRurRXFvSjhrJLrgCV
2ERC8v2W0hhkiFQ1rj+uoG63m8Oa8OAhxus2LoE4BGJ8WHlrP2OkpTt/yVR3hYJZD/ANrLYVchqs
A4IZrl/TiDO3506xo7WAcyYjCj110JzjqSAJWTNNjAumdxnpZl5MUqboYe/W1OWfYsfQTSixBUu8
DVbhPXMs2w9K6rgRJwg3cHsBcyCzD0CE6MhYSIZYAymdZQc9O0BWlQbNHwH3hn2l/GeAhEaKMuVx
ak0i37hqUB1zcTwSFKL1mb0zDGSUTl11dyG2G9I5SMi1B0k0hculBjINVUDHJZqRqvIriZHOPq9C
8vRkjxC/g1dUkKyYRZ8zZCygN2L7Npax8V3OFtVo2tIW03I9muFRKKODph1iM37KnGW4H6VFQWo0
Xg2WlNfB5sAoAyO857B97YL6QxNK8WRbRgExR7dBD+OV79BGbN0wNg/WUnyZZ47WgaRdlNg1WuK5
Vl6uJjwIjWvDapzOep0UPp2zdJ2IxFE4XcPIxTg9GtJfvB5rN63p3VLhRlrAlSHRdSoM4sMECUkv
KA/JslmOgRPvK4m4fx1sdY2ymuKd6FE45G2k/sicH1vidkcXzru2AGxOQRyd1i2+pMdEghszA9iI
saFIclRKugXLQ5dx0mdaXz0IrQ/uXSKfUCkiqaZcXhG9uGUCNVHWxZJiJNQFVPEWHGp+JEnzcSXN
dMZMprZe7hzQFbe6RygbVglwcSjjzQDgHppiBIyFzsWi5hMS1cTFqc1LSP3/uCJwTFXRncR0+XuV
m7T+m8bNNGxpmpAidHiawv6rqhAJGB+3qbNDhRlwpBdwdIgg2vZkLfRz1T5kUv9ShM0L8+yBnOeQ
v2MBlORHbkZidV1fUD/N57aEXd8PVJTrAeBZpqec2LgpolRux4l6OyuYYM8Kk10qWZYFEXYVDnVb
TCdzZN7lcIpubDTMmNFBkSNI8jUXBjO1G/zp4ZCd0+RYKrtI6un0XSObZG/ydc+TwxpA+WzAWLQ7
j54PqEYuy/9iN3m/7SYb4gEVbMsDYOYK73fxZdLpoKotlmY6CUQbWKD+oGR665Bbw49H6ybTzJlc
vjOXVbIIVbdiHezS6LgkDY9Jp+rVbVTdW4OURwo7XN31GK8TPQFuEJXq9hUZPG5ZcTgiOqFvTz5D
gqimzqGct2B+wgLhWK6NDWQpbtY0Mvu7WUek5pHIsVtXiK0ygFwToSVvHXOmQTu3bXKhV2W9wHnG
fUuZm8PXo4DHBKVbS9+aE2z/fs8Z+u8qSls3hW6pnWfYXM1/VxNL1peGleTDQaJHRWI432w1VCwW
b4vNJQNbgb5fXygd581rmS7amtOe16ETaff90bop/3whcxfqG9SofYHV+3uuOKpSLBWks6xPyT/z
xn9uro8Qm1n+VObtdt1ch0W9SZscdVrjZ4u8FHsbh1N8WYdM0j8B8sotVXniJwVo/jn8fE7ctwb2
0fUlkWQYAwTSE1NvnzgrtHtIFo4vFPVl3YxhUDqIobNzboJoXJ9bB6/L3dMkqj+g72zshHp51moc
9XTpxLVvUcNQt8L5QFpBvdO8OKStcA1aoAhWg3nIxPm4RgyvT605w+vQNJDAnVS8/+35CFr39zhi
QxByCMkTPcefz62/uv7GkjTMI6kg71YkcYRy/Cy9DBFej7Z+UhLs9bn11Z+b2LGwba/b3x/+9vq6
uQ75Aul4ffT9feqxPGV6tmUdmNy5ZICq6kaz+Dp+gC0NRhplapgNClD++jA0lDooo3c+qN/5+TOG
4pP/3MSVeRosyqpho9JqFB+hp8V1BexFTzfQAYSqTYfLXcvUN0N9GGClzcplulKLma4CGfwWnh0p
K+q5ny/83EzUC5FlDDAjjeycaG50M7LmZpQFN90mui8QBXFvz5jcio51qSUH1SXQ6+/ZpKGa7mnx
ciQ+Mz4tis39PbNUPVo3WTwUgAtdUvfsL1zk64eZghk6RlaPhQc1APFwi9p0TsCfqGHuMpYiQRft
AVVeQMrLYwgA47I2uSyPSbsiFMrID472rUZNuAvCxPQz8g8fcpXTQEokhBkl416foxY23P/99cL+
/YZkC49MdsuxhMMU3nKMv96QBPwmYeUs3kTWPOSAm75p9wtgwWcmuOF3jQDW5oAVPye9UgysA2xO
wJE5dnOyj4zAJ1TuxyvVUGOIIiMx2dMLp6aV2sWRBS3KhFkXD2NbiQeQ/Mu9bjyvGwb+/LuxjHZC
FbfXoVUdrFCVqv+vmyPO4U1scoLX6cvk2tnXyEQUiDNfCfDoskadZ98I6PoxVBFK3w4W4PoUzPMf
z5vI2qj60tPJK/veVsS+1VpGecjA/EHRLWRNYV0yqCx5aaH5WNS62KszHjJ3mf7Fnc/8H74PKREo
uY40XaYIv30fs+wSujOWdYiZbN5y1zUewxHjYApHJUNz87g+FQEHuhRW8/7nU0kZiGM8oZxM1S+1
ugN4gpk/d3falINSKKxdy4Aj7jQt7dko8nQiq5oX6lxOvZ/Avd60kuniLy9xh273RDFMBysfk10N
ronePXDKTaSy4LzG2/39ESmVseJXGwBHpA26xRCmZ5ueK37bA17KjUt3G3kogHU22Rd9gCO1DrXM
UhWZOP/YXp900oiwCLRZG5fVxZ4eQIQoTs9eETk6B3Tp8OPWzbjUTuDQiQVjPq0HNNtVMmEZxrQy
83V01yfsacSsHe7VihBRdUNy4frCLz+zPvnL60HuBcDvCnfXmUV8qFGsHWTejW9ZnmJ8iczXTBrW
xXn4F7tK7YrfdhW8MiEF+j3dkKuz6BfnUGDNqfAG2zpwh0xOrPyyZ1ASJETr2ZcwakQJQpsd01tY
WJOiQSJR0J6Er8KcHwAAtzhHY8LrwHnFT/OReSCTuoIWrZeZGH/tihjlKfSniXAEzg3r5qrBnBOL
SUVyMybWm+2EkL+zSiWCUq+Kxyh2l19+Ur2DR6K2xZT9vsiS1yhK7FOUjxkByjy1DgLZwubv946r
5tK/7h3HEDr1BsPxdFJliVf966Wt6tApD2GADrwrkt3PG/N6s53Z3kYaBXe+t3Ahr5z7+fozURTl
dBuGNz2xkJ07GH7D+Q/C41C7JMvwQigtZNk4aa/rpoUwzJdRlR/WzUo0LjAMVLzrpqjm5abeCJPi
8LI+1YUf1zfDL/I/v1mWjL++GQi5H29GLNhyo6v6uL7PREawatcG3cmghxu7cfsSA8s/jB6riake
2hdd7xEH1uJ9WtsjYon5Vlp287z+aN+66SZtalK51Y+GCUbi2QiRxKo3yrFsIepTemn1qhyAjNej
cfj+RoXhHW3DKx7Wn3Ur1LlRNonTurlMM7nxeh/466bQBhAO+J++v5OpOcYzHfD1NZ2e8+Hvv3Xv
98sHVw7HEabUHRMrnW7+9q2rf86ZprAmjqmAi+wiOFmHRImnWy1+61gaUKNCc4xYM0XcSzr8U4UM
9la22CY4mOAr2V35OkQBS+sm+eASLnbG/GpvC205enCBbQOwO+Jl8sZXEcP6aLBburokVBgJarw0
yJ7RSwz36wDzZ7ynnSm3hcgg4KsXmHYO940aurb6HDu1H+NKPdUq/qrhsLqNtTx7lP9AUPNUZZQx
k2+ZHBz1HDFJxV2seRBNnPGa6nSUpRKI/tyskQ36fVJV21rZf7/79TQsweumUI/09q1b6gN7LGEN
Wlfv5sFCHi3ayu+q5ZnAlvI6lLW8oTtiNdEFzXsWhA3iKWqC2UTkVy2H94iKDwrF/kaxx933tIcO
bUOa2VAgW3RU2rGnBreIKFK5NZDjeCQnMUbDs4kNUucXr+goGIDVOZPu82MoYgTu68Hxb5+n/x1+
LR++n/ztf/4725/LagbVj5Tgr5v/eRd/blDlf+v+Xf3anz/2//VTL2XOf7+/0V/el3/+x8fzP3Yf
/7KxK+jiz4/912Z++tr2Wbd+Bv4Q9ZP/ry/+r6/ru7zM1df/+Mfnsi869W5hXBb/+PGSMtdJzoJ/
+/Xtf7x2+5jza/Txs/j3H//6se3+4x+abf9TCiYj2FSRrxjCxZU3fl1fErr3Tyk53CXpGCbNAv4R
lnxdxK8J55+8YnqeY/Ijjo67si3RBfOSZf+Tn/Vs1+RMhWqo2//4r0/2l2/w5zf6q2/wt0oBtz7D
tZgPcYHnTa3fL/K4/8HJ1CEdgII40DAT02NVzDaMBek9kg6KmKUwOQptE1koioR/MV/7zbsrJcsP
lz9PqD1DPUf/6z1GLjbs+SqwYRyCrM3pdl8n/KK+yCX2CpU8H88lNOcBPtO/uL/9ZlBV/zRoUom4
wLb4Kn6fKeZR2Gh1bi6nySa5MZlG9GRgkQ8IOZJdUQNlH0PqHL8cGD92/6+7W5h/valyIDjsbW6r
wuGbN1bb7C9TDl3KzOxTjHKFNNJr1rjidbAhk9hNaB9Nw4NzPmP/Ipt6fFjwB2xcnfByTcQhnSaW
Yvzf+//iM/F9//VTrfsCqZ9yT7vC1B11lPzyqQj+Br1hGMZJ1w0SFLSxHiMUXKRHt2X1Sh5qeiCi
ZISSkJuP8bDY2wpE/q7j86ICWSAR552gORUSr0TO3FZPBW75op8O3GGG3bQY8p4+cXYAYvw0u8gN
+yXmiohD2d27Zk2AUCidDwTORvnGdEvng9ZrxhG1ZXeqUkxj3CDc93qexocu15u95bm1P+m0JoWG
ibQb7E9dmJN0EDXDLjbhXGGvs+LtmGtgqOZxeXC9zNmp5fjDVBHQXgrk9zPCssdQjvPR9EoX1ObY
n6ckqx8H0/xAlZwCUJPU7hFTJChHkRW+l8wCYrMJj7FBYn+tA2rNfioAMwwtjPoyL7VPzcQUGiVv
jh7Etv2xl8Zrt+ijsYkWGwYLkLat1QuJ73bW34ywCz8LI8WyQBguic9A348mdJbHyGQqsM0NVz/N
s1PCpC6G4kDOlbN3pNtvERGNL3XpAVTN4SDf9aZG2MM06B7Vt2FByBGAjiiqDKhG3BMnTmLS3iZp
mG5S0FN2cy16qhUy21I6BXEAE/QHXPKfKNLDPNREue+9aHqSZMveoao+BoRlHIxYn+7zLJ+OXp54
T6YJKMfARrfxoBwZyKRK0M1t6hJghfHLxyMKitqN8A4XMn/uUNOcNc/7UKTz8NWZDHGvmXi9t21a
dfUe87tHRmkmvuRB5HwaHfJM28n62ow2FjJN0vUOu29jVFs3XQj9XeQ0dFKNwr0LKyutNhkq388c
EueBqe23Hj/ouxbjQuDXWhsfkDaN79BdVK+0geFSqOprXssHm+wDVjltBlyUK31Ea2kie1cfyKPf
EODwDa2d2BB+UDkbUvvwxhCDsqWb8MWiwY0EJbF2jTsMb81YwMHD3rRDkqDUmLqDx6QgEURp3Djz
Y7ItYwwjsQGioCYUrJ5HtKpB63wcRffiGOYMZDZ2B1XE+FxiesQTPxjLABdACHq1bfI1HIxqm9tU
/GRA76gOFWM9nJDWzUQngTooYFxN3pvdzEaydRzaEoWZuwgUulh/KVDrAloyjYoUeKq3A6tRl/iB
FAqaHD3+thTgTlHDOamZrXB8U30JrD2Kp4Qci0Y/tFlbnA0nNF7pQHRnziv8sFXx5gLWfDUKFNCa
0W51Pcj80HNucdO/JjNfUJM5ZzHk4XWu+Jzkw9Tv8xyueZXRD01dIFGg8DdWVXHa6S4Cal0w3bP7
0j6Yeda/jjhYw60VLyLaBFW7HGKw++9opwbXMmksbVtFRm35s9ViOHC196Jmh4UGCSJDuhifWl0s
NKCS4KgBSKbM32HgM7KW3PG854Q1SlH52f+h7DyW40a2LfpFiAASyARyWr7onUiKE4TEluC9x9e/
Bd2JWGKw4t1h325mwaU5Z++1q+iHr0u2rBKxHIkIGFsBxwTTq4YrCwxSxiANC6Dl29jrF0YljaS+
IbN8Hc8u0eu5HKDiGyrhPsYp8WB+T5FAxV56SU9N3fEaDuR8sK7kyB3WYrKr717t2quyhayfNUDg
cXBg1y1aMCEOZlhE5ebGlcQjdJomKTOMvvD0iNiLEIj3cBjeRz8MDxDEYQpPRf1WSzPe5L3LVrFw
hx+9aY20ETEmRZZEAz3iOw5rnkA2uqhF+jqjsOxDetwR+weflCIhgilOQA1KW6Z5ZIx0MtWws2YK
1BsAZsUSmhQHuwH9xZ2FCECtDOBoN7arLGLFHLomDnW5Qz8BefUBL9+UsnymbfLG7cquy1F1P4Cj
z5cTffxV3KG/1UHhwlMBqgXrOlnY0eNOgbf+gRJvuDDr+ntmFcHLpAkb6dHOY/kJ/AqGmjdvmOAS
JMs2B7QczOTe09BME4Ot/ATr8K41TDwuTgbkL7emo7PoprpMRle8/f0M6owJneoNb4GR42vKr5Gu
Iyw3cuJu2VR78Zgf6V4Ma+Ta9YYkZ7SfXXNFtGO0cQObwhcW5SAmNK7mKtZNTVRFFFv+LmbO3yLB
ajejwJpElQAr41AiUkoqDplOUt6yaVRgRqfc3wRoxhE4kalndRU0fZnXiCAzuUX4zlcRzQP0ar86
ygTHqgs1A6QDQs+tE1su+NOB8DuJO7SLgXkbOZRj1qc7iowRBCXZU5FKx03pFtHvVGTuVdh51dWQ
0+luAufOilxCH2mYEdNlbbLQ7UhTE8j8oIW/mRmIg5p1+SYJKv1mj2Kh8tQG90s8t0o5q0wRJBEz
TUOLGptd2/EkpnbyVzh81droGSmVP4BLvZmT+1uFRrG13fo/1dImGi2KyKCFLkYvg2zTtnX+s3Y5
jtMH/V4tLjdpKrEhYuv7lGGg7A39jmItuW5Kad8rkXAGD0y5aynBiMArDs2kYdq5xu+MhfxmHNrf
VLMXzDF7GaHDYr8QndewRt5Yqv030Xl2Q9O4pj1VFenPmNSmdRdABgsFmZDscqDH9BIfbOs1eIJa
ZnWtyq3uiQgxxcKFHLN1ZcvX1mvvxIBLHOPrUwxZYDulggRf/EzEafX9xqWWBMQsfch8pmg/cwL4
fSRTtkB2jlZkBpdjOT3BY9QoMEFJU93k3oJCWLulzl5DSGvHamzNezFiAvUsTtd+rys819IAVTdM
G9dzHijgP+Rl9RKXRrkyff4vhMtYSGFWHaW1qCxhG6wVNp4104F7SzxLsCcxq73AZwQYgK+cinzP
ZUrjFQ/DtM01NgnPUdspMutNaKXTGkCBtfVosJPXx6dgggJzjdeCHNtVhJ6W9QYXWzUj7LRTvW0l
tBMTj95PK8Yy0lgGlvFY/phqJAEFkWr7sivwbpasMDlZhmBK9CKF68wdPeb3gNl9FQCSr4gnnq3+
t42zAguBTi7zTr4mPRxZbcW/wKz/0gqPl1Usgt1I9PdU8I5iQOAJ7dPnJG0/WfDg3s0qwRThxdXW
wRCzRh3KnU3LA7Rba8v8NS0nD4TIARam0oiKjV0s80LnPpd95rBsUjtXisxU6WYeabuArVzV2cdY
Jy+NWQYUyYs3lelsL0Lw6KEYfzqqZY9TABVOMoKVIn+2byiu8c8m8uA6FpTlToR48+X3zsmbPYAV
cgrz8Vc5MLUs9PpHywz2TeR0W5Ug985FcFEPRs2qPV8rJBfwgh0iBNr5EfIR/8mAcjum+1uljVpD
40yo2eQ3mNmeBlzqq65C3ZEaMTscgVBRBIt6gQpJBNp3HXsRKAV7eR8wigEoRQi6EPwGB0tDBDmo
yJgxKQSSdmgyNGSX+jKSSCasFnNMUHfAEDvjZ2lj+bZVH9z5SdavKZIqxhTmA0gwFBgmavZ07h5R
yLnUktKRjQd/Yy76xyLRAj2+ewEgZjwCOY65fYONX7LHADGwPhVG+T3Ol1azxc5/Hpk/UYM6P0ii
9y5iHOpcGCqhqJz4Q0Fh8zbwQVEHFm/eWOsjX4iPvSf+lvl0CpwuSd5BCQRP9Rzem7p8IfbZXted
d1m2nb0mhh5TWydqYPmg6Vp4fI1GYeLPRApGTvvQNj6N7QFdAFaOYJOV7uUwFtfDiC1eDa4jN4HR
KJwmFTYQKB4rrQpn1Usj3PYF3YPAMzysZKmxZu/sHoZyoJlAY2nT9RPrTka4D3hCLrSJcB1K/UsF
4hcwQHwwk4swXpVQZDu/vlFtWr3Znp5M8AOd/QLO+qIeIfR79fw7KzM4u1lJBc+Pq3pLBk+2bkAH
APIkmXOVj70FBVLkh2TsQARlMqjWuehw9kKwowjN3g5fa0yiUYmVSypJpHxdameXD3a0kmYzAPxQ
CYFDc+T+tpO2g8HJGH6CSz/I3NexbK7rSBbX6ZwJNPfpUufiL3vdjCQuy6M1kFfnhi5GvpsMoIqR
M24lJ7WDtDh31hqoJOexZDeHobf2KthXVZTu3Lm/R47Ep5V0YuM1rb8rGvme6/KhqlhPUF+/eGWV
3biO8d+cx3fxFLns/MhPnJrhLYu75oksjeu6m8irdFA+YDMACVgkhtj5E79ooD2A7sCuNzbxJ5FF
Bk4doxVBu3rviU5tC8QGG8+0WfXzSGwoH5Zry0Gu5zrtowHdPrEyav4czDJMYI/4JTnUtKk5rpX2
rSsvqtN7h5Ix77/1Upf1HiXq8KNyB7KFTAC7fD3OdgR3qzZuI7x1g1d5ZWl+WhHMyaGPgNMtDphN
MZdwECtV7VUqvK1yeXpOb09rUjisfS2kcZthJl6FHfsvHnaxJxvtxScADiIgkiyjZec8k6DERnD2
oOJlxpUo9KVgc8jeKWDOSdhPBbMRQcs0u201kijQueU1xZbsVnDIrkORPGFNq297pwL26RgxQZB+
t5x12BSx5Rvd4jmjTrJpPftNl3ACKxuGT1Q4W7tU6ls6BKBrFFK9dIF/pfGy+dR+3l34KaauyAyh
OcYu6tgRsI8XZt2NS3N5h/P2yfHLasu5ONxWNfByXcT6aFC6xzqou51lc4opvdEnq1C+lTGSugGU
KZLv0dv2ZZPd453M9u1EbFPQxAFKyVnDtEGtPSS/Myi3Ra2QarL2bVJEyBzEa9r4JU6Dip0fWzKS
qJEkE7sjSAju+7jdjuMwbueQgq03dUgCqLIf0agaW2iCb3Av/B2HEgK6WGzcia1Tgt9jZxbqLa7i
Yh2YLL8eOjqSNlWKQjyXGwoTmO+dJU6xM1egwaJ14TX3HKLCA+nST9Ktb13P8K9yVf3XB4mkTh/9
TmYj5XWzK5oqhAhPOR5VVwGhclFBQpIa1qOPwUraVbcOqP2spIITy+6iQfCjH0QQv3dESSMIgj03
a/8n0dcBvy+0NuDStlAS5Y5RzW3lkKXhQLtB3CJvAmoiKwRJ0xYtM/BZF7sNpCAyN9qYb1OJdDdj
6owkZztPUUixi0QeieUmC6Bpp01L/MOqDaziFi4SFknZ7nEL37gVebe1mMoVyaGXXctkaDfNCwzI
qzyMnpmNCQiqqHewI2B1aLv7cq5fKK2ixRUhwq+By6Rtnq6hRbFLzW/nEun4jKATsIN+8Gnkr8dg
/J6NxBOCCmF/Y0TTWhg+zuDANI525nPwzjvjkC1lUj/UCdlA+ACLJHgZFMtlONY/e5KeAGqjiWFv
rXf82PumI7kqdIz7ioziPZVZ1Pd0ro9JVPgPXQdVx8PJcmRHzTE0p+NqLGw/kNX3RAkHLx11n2MF
4+6+7XkNO6ciGA7Jw4DT1btsPINdUneBYEfsYJcpuFJhvQY0ka3jBrYqSwDqzLFJlpMSLd0G7d+V
6+AOjoR+C6dgRFBdFJwTWuSDXS/XBvrs9RDJ5b1XOahu4yHXweM4YY3LmMS/sc24M4z8fYyx65vM
+LxkTx00ZmgF3k+P9Ix9pMLvuZn/9Fy5RIejHEnHgnTMxCgurFGhG89aY0Vp69qUHM5VEXcXddnz
zTSEAgVl8a3rWJla4PLbORjDw1Bk5qNtG+U6wBe2EZZRb0kO0DjI2aVOpW9eeQOrqgWmv62bbpX5
5fU4aAKZxQSXPcDIR3HwBUemcY2cpaErR00I07gAnG1Dwx1tDrNyKrENz/2+S6HdpKF4pIp7M00k
EpEw+yMP8+8ao/cq9cWbFVkpUEb7ZybRiiUc4RFzGNmakzkVsaSkeiBHTaGwb45VKJrrIDI4JSRi
G6T6h2mg/EUvgjzUvrfpmB/6ecL/Jcf/elW8oo2OWNbae1r6VCCHlsB6RCIPVjYZOzpy2V7hBuKc
5xRbCdQfKmVzl5PmsE/rYrxQTi+hGbVE/g7RemzjO+CKegWsw9zOvL+PlJ5fE42AfxTlf2JwTUXp
orifqrC/7aL81XEV4B4aboIa5ioY0Ht1aX/hJWwS87BZwGSW3ruxdS98cIPsmpuVWRWkv1vvDb68
rXTqHo7x1PP9xS9xU/FnIQQQhQFdK1LP2lCXALO+sYT8R5nrxgBxsqpcArs46eSAqXC0BEDUjwjQ
EZ/OC+mhZAvb1/RoPeu7hwh7VXYNs67KSgM/d+btx7wevgVuE92y1GA2T/OYNB1HILsus22dCWQZ
3aDv6tbBmuiFPMO5XzUYvnZdPomjmv1yHdVzdGU73Q1kz3lLfqG6sqaUHbZBqmjOATtCeUQyY7Wm
fYEaAEDbqPOfsTuFm0GxlwOEws3AzchuMH6owwY4eUU4mZXMV4bTOu+pLijHtFa4d3Ab7vosIfgU
tCgHg9q+YwaON7E1PnpA1C6mMCXjPfJ+JoR/r6bC2Bc643hd3sZz9oyuUa9iVZU3nFKu2iL6pScS
fkPbGNifI8KL47LByzKTstQVE/+ted9G0+8xZFfhOg47g4yDtU083qFCSQtZCOic4SBb67Oq3w/S
fcpxVKxIy3nAeMgrHi+N3XEJX2iWFERZsI2lfr0ZpzDY+l18W8n8zaavyMENsdBoswvCAVyycCWU
f2bgGUk23wW+vh9UP193BoD+cMqqI1fKLVhK/fRK4AYX/q1RlUS2DvarHiP4SbmQm7yz38Y0rPds
e7F8SN8B3gRpwwbHvc3gJ2wwur/OICoPEUj0h8kNCIFw7Q5TO/rWTkr3qKt+uiK+ZroRgQW7D0Hr
WnoJMTEJYm1t+M9MPz8gOYt142LkjWS0J0viG+AM84izhKCsLHcPEjHLUrWNgUdNDQyA+k9rGU+s
O7RHFKDJCjG+QTVifgVnMKMqTYt1wXmU7aj6wb7k0Soqn102plc1DNPW9Xpjg9qwWOUmhYEs7kEk
arfYpSCgmdMGYLICxFTh9ntCbTWxDwmy/wasMmGBdyOAgXVUDlduNVWbegQpXdo3VWikgPJBipNQ
lyEbxA+9dyKoaUnXU1GTXutduwlhl0PNKCBqBI9gmsbHhkLrZWsE5SHPIQDAFQifioDKFSfY9DEj
dunFJDhj23oRpjvAuIdZ8mIppfIFPEAqaU6MBOV7/7ZOsWKBgA+5jKqs1naTzlTJJNU3q1Q1VVE7
vmUdBERZ9u5+HMz+D7Qs3xaeFL/ixMmvhZqdZ4pcJv/OUF1jWf5NoEN9E8ripbKm8mXqBSXvuUSH
z46EBYuaVOdiJx1F9OBrwDa2ba5Ddyjgc3rGxqHtSSBHnLYrZHgIL4a2QKgWNyLej+GE2ZIu2Htg
ls7rwFe2C4i8fp0p1MD8CHvHXPe+2fyMaufacZtyy3EQ624WNpdlLhaofdHzMrn+S2GEtbvkic73
oxMal/Uwiwcf4x7uAyevDtkYsBfvxvSt7WR9gca3XRXt1D8NcdHcoDklla9QxQZnTQjDwvc2HOfJ
NSfz8NaJyv47xg4yAKuxuxBp7h90DDOM9J5ulyUdhIiCiSzIKLwHmfHbijSBbalvbICPhXtweRwU
kYpDsCrY0wylkWzB8Rq7dsTHE4boXhJpdk9DErbUL0LgXeycj91gY5pnqcq0IbayMuxLtrMNIBf2
H35AsyX1+2hPEYqMe7zWBltyv32wCvWN6rYBeYFaUakyVmKvSHeDltFF3kuser6VPJk0PKhAORUB
vl763R2pEPtdc8y0PR2Guk7p1NORTI3qVwgdcus5vbFOTeJyUzu31pGvnqzCbNi1USJnc/qfU5pM
IKkCVNWxkacJa28MUZqHGZkNwsXGWhc1xNHcjVLixqVchS25u2BaeZUQm6wsAiV2VAzEIeXOomA1
EKCoeT6aVOvXjp1TG8civFGBy5Q1WrwimnT1KWujG6tSELgzZ1i3naWOCBZDEpWXAB4TSSiZiH4K
o7dIti3/IVZqq+Iop6P9bFbxIcCHwCvOT0hkKp4DYWSbnvoa5592ufGIi5wGZqNFsvmq6Acm5WyO
MRt47+yGqtUsaXZ5S20Z4F5zR/yteQh6h5MAUhjsozMhMRXa0HnwOmJnctg+YtndQTH9llPhBSVF
S3rEcEKoSFUiBYON+XVf+t8GPdYFRzguy5U2OTB9bEon7DFJO6jsoxkC16FYGW/tfGhXzRC1b7XE
XBJ5HOe+HvSP4uAv1RutcM8xkTgjS/BcC+3Fx1HHsJzoSrn9MXMtyWTucHoa+jbdZqYpi3U19nm/
rcQkJbyy2MKupCXw+kA7QCC+/i2f3ADXMhV2I8dlLdInXfl6SFwy3oAKxkAALtohLMyN4uDirygc
5xMRYkosaXLTIM/IMk5GRjdqOqhcEWRQ2GX7dwLvnsTsloRezEdDZAZ5LiWJo3Qhyf0ihREPXUdF
zg3OaKn/1YJ4aCK066lFTa29Ra35lwgBmj+eWEz9R2l77b09lfowpqkNDxaw9S/dgl5e2WM5ALwD
EvTr63t9IntbHrsWgonesnHNmN7JY59np4tVOkgKwU6Pht9Ps3fRO9n3r4f5R2jh2YvQRrBlxRlk
nupdSnrKYxz31tHpAZ7obAgejNjXF3Rm/Levh/r3TUY/ZPHtMCkwpnV6P0mOs2U5t90RjHUob3wy
ge7YMdMyaHylsrU5qfiJfGnRXcQ+2uyDyfzcrUpkFvWZr+rksheZEt0603Ulq5Ir9PLo/3q0s4lc
tdZxdkyzqUZV6yrwkxHUXMJcSIn//fWVn7xIy2g2znUXbRPKHgSNH0eLXKfv2NnAmOmsfZFjlCzd
nIJ0qsE9W321tYNq/MnZYPv1uCfvkKKoaivpKuxDgmfsLNaiv66SmK5WBnVtHxP+tYlYcVFNh3L0
THlGRfTJQJrCC3fU5lWlrPhxIPyKmQhw4x8RGKQ+ZEPDiIExZHNy5opO1GF/5gHTZg5WtukpXGUf
ByKZqCRXorCOfdzYOxGm4WXWt9GeSbB5GDQKHrcK3T31sXzbEKKw+fqG/tGq/zUZ/xnfVcripbEl
gbzLjfjrjtqJ547V3HVH3ZGKcmmH9KnXhsu72uaJ05JREmuTQMmxiWg+NmRCBliNGo6l49g/0U+e
j77Zi59f/6x/3mZL2ZgLbO4/r7WlTn7V7OUA61vDo7dUQzDr54Qc3bbrrzgBNc0Zmdo/ijFYVC5M
EqpSljQtYZ5I5Oi3VyovhHE0mPq9XRiP2voGCZCIwvpNDzYhhRbZVi09vs6SSAVQNG10GsbD1tKI
2uAkBi8tIYfDmV+2rL9/PRwmaYU/jtkM8Rxv/qloTNMZE/SVjCN4nmInrSrbisDI/hu6qL9WIyW+
r2/7mfG8kxvR+vGEdDmg7VUM/gIIuYMdmYJEQUITW3TJvh7uk6fsykWXqYDM8lWfPOUkq9HwFIgB
qhzFVdNnEfbuSZUXQYpA8euxrOWPnd7LP6pA4fCu8159fNHZGU9Rzbd0MeC+XyHJpMuC/OVSexk7
DE64IPDzp6bOukOd5EjQUmFRSjZIBG45qrP3OBKtSmDI17/rn5mUR6zYvthS4iJFcPrxZ8m+wPyk
i+AiLMIM9ltlgwLMKlkHB4Bh03cTP/i3CN7Ju9PYcth/PfpnTwC5JC+ajfhQipOb0ucw9/OarY8C
SUQrMn6usrB7McDUPn090ula+eddXu67TY/cYchFtvnXRGMNimpjYvrHQs8TCDBCP9hvVJc+Adjk
2gApvE74kDahik2CV233AvN0cGZaP53ull/h0SKhsrjsd9HEfvwVXRcFhTdJ/+i2o32jm20Rv06w
IgAxhUBA5z4+SPj6u3ZI48eRKtE2trJ21/faOvNCnmwA//dLkCVrAZ4bheHJgm0QvYreYvCPVdOJ
vbCcYVvG0biyVENbUYbpzg/q9oy7+497++Qr8EyHnb5Dj1azo/94/W7jUuI3Lf+YdHYFctAtd+2M
wk4QTw6kIqy/qbFRO7TMIckx8PRiM6M7T8znhkv5L5Y2shTPcNYk0Q8rH+7DmX3MyXr4v9vCMujQ
AeSrcE9+YJhnU5SXpX+UpS2ucRC0v4Y5sbb1VMtb38mM10aSHwXKCzS0X7r+mX35J18EZyKCymz4
jVzSyfgyjIKYKFR97EdD7igWmhzu/Lq5IVkvuv76m/jsWoXtLasOaDW+wY8Po7dUKwXdiGOde8D0
8EGma3JIzK2Bh/fObsdqG1IhPmIcVOt5qQp8Pf5nc6KHB5t9B9AkfsTJ1yBRF/j8MMS66e+JPJg9
7JGRjECLYnMpn4OUk61yu4XFF5nPFrLLdWegQM57hbxh8IJrixrG1z/qswdAJLpnLZtZ8c88Qf12
kIpS4NHJRry7Zm/GTzrMczCRBjybM6/bJyue53DqcSQHQMnh5OMjGMwkaC2kjUdqYeHFVFfmM6i/
ARdhlyzdRHH19dV9ttfwsBZgRUCstyjVPw44VVWA7iJhGgQTSPhiG4OgjEU2pSQNIpiB1mTQp3Rs
SclbWjkpATmZcNXarLwqIs+kt1+0iHPIIinqtDO34+Tme2yC+G18dkyRvJCnq1HqBH1FYdEH4ROl
L0r1OXbmXj4Dcju38J3c+T9Dsb9mIaZ6hlD/5N1jq4/lVgD7H6UAGpH29VMaeg6NWbdPHoyhJTXo
63t/stT+b0S9WK7ge5lCnsy4LimERNw7yBGmBJ30OMBsgKWWrWl0Nt9m1IMXsXRDLM5IBr8e+rOL
9ZBrsZ9lYkGz8fGp+3PVeYOUxiGkt3/RTJmEaBAH+96Lo7t8zrr91+OdrraeNPmfjUPX1P8zsXwc
MA9js8OEZhzYDd2Zca82RS+8byX+rWsd30ySDNEEPlJ76yC9+XpwcXq1fwaXlsXj5RjOvuLj4DHl
0TmPWjAWlGzzbR+XYPobp5UvtknhAQE94WA7isDBO/Q/Vx9IGbbmb46ZgDkHPFPdkUS4UW5ONGBD
XkqP/z0aCfMg3w8ecMH3fBFSFIK7kc8FDfUOidoWy4Aa0c3K4Xc6WIO1TZ3Y+ZmLUXm7se5RJ359
mctK8NdS+ucW2xZCLpN6CqWNk71TDMrZqwt+PXKhEDlC73vONblJI4TMIqDzrtXkvTiOMMS5p7t8
G/8MDRzFMYmsxF57smnEPRnWIWf0Q0/msE8D302/D3lNR7eYvOgbYjcDQz43oV+XeuAgLrIaQ+HQ
T++IUeIzVaXPHjfupsXD6izsmJNfExJzU86cmQ4eSarJqizH8dihLttT2ExWnUrcM+vm6Sy1vF9c
HZ+ShaCMl+zj+0X0LDljZghUkHbxQzBb9a+omeerOR6mMyWez4b6czrhFIa7TC3X/teudY4Mdqdk
MB1KVqwEptPs0Bn3e/uXa7B2npkmPh0NV6i3bAuXmeLjaCBpZ9CQvX9wy2C+8lyCPPoW8ixdwHMz
/WdvL9+nomDE8ZpJ4uNQvhWlcLkG8rdGT65bB7lYHyIlyGH8rKWDSgBlQnpm9fvs+lzKZRyyPQtx
7ckMnEYGvQzUpIehywt7xQdD/Rw5bntXICr77+vv83R38+cD5eM0PY37jcXzZDSMAmnjlI6G9xt3
eHW8CX/s0Df62QR9Ze5iW6rX1h+R0dTxaLr0AxuSi8OxzNZpUcfuros7ka5ytDoKEA/RWGc2m6fH
kf/9RCYPm8oP08jpobQGLmV0Vq0PCxU1WM2B+X2KOZWYVuNsgjQqQB5m0SYdaLlGdYMMdFREtuUZ
pNu+77Zf37FP3gmNJNkk6BC2gXnqnBNzExLK03kHWETmQfpaPZYBmYQutkT6YgvPgpn8//8xU9tg
FqW2h/bDPXlKZdXZgyDJ+KBGs3kpkNOFLymRr4/Mrb718PUVnuy4l/vNXoMNjqZ8qJGEfnzra1+E
1J1YFmvMT499WeWbJNPAThu5lyVIPcvDPjAFk09CQd6cef3/vb9k51ICd00On8hvT765QrV+kPmT
QWfW0+V1lLKfBe0xB+1G4YmgdVi09m9cbv7j15f96cBMzThBhc2CcXLZGJLiPpt741BpF9lePiwt
QC+BXUt83ta2WjyZXVgevx51ma0+rlJcLh5b8Aha0GY5GTUr/GGEu+wfIGnhXjObqJy/0SEcvbuv
B1r+0D8DMVewjcff+s+eOico2irrzj8kwgOAFQks2vti1MG7myR+dWYb+cllSSoYLvXSZck7naQl
2o8mtMiInk0/oV8yTW1/EXpx2vy/vwwLUhabC4etOG/tyfGQLCGDuW02DoaGYkUBydiPEq2zn9Ml
/foO/vtdYJclTVZrJkoNb+fjd+EHMk1MMxMHGNmIgBRRGSPeylkVO9A65YwkXQTkI2Kqb1fs+Ob0
isSsat5+/TP+3UkAw8AhjQ+WxZZz2cefgbg6mrPGEwfJssvJU8kXp68UhuGou+8IODlTDvlsPJe5
lzeU7SIm8I/jLeiMoBpqh7hov+r2iLkJqUyFEbarnGgWJBO6nPWZ9+eTQbHkLu0Lm4mWgT8O2kJt
tkmBlgeLW7q4Sb2FKI8YKXvyUCmF+6rMEGt9fWc/+UQwylHe5wDC0U6dDJo7EotZazmHajRBIkmc
IP7GdwISVhRHouLMp299Nh4doqV1QqdInX4kIanZQWZFjNd09K7zmNP8yi3aZFr5fhzCCCKgG++U
dUulbtm3atX8Ryo8lOw2637pMEnuQTO7d5morR2ex3OHwU+mRGkvDCMegKDScPLoEbmihKOqgQMk
Hb+XJVz/tRNG8TORZ9BTejcv4sXKUH//+kF88vQllRZWOoR6NnPjx6dfR9okEiA3D2mC8wcV/1Cv
SH9HvDtGdoCtOwymM89++ZMn0yOxxax9dDYoPZx+VblWEej00iKWCr/tJkrHZNg1iBL0erIyHDKV
34zE4AJUe5ptA2LO15f8yUaMxVZQbLSpOHKwX+7JX5voJkD5ISthHmq0XyhsGjSt37Mi95N1P2S5
sUvYbHWbCBQtcu0ex+46NscoXjx1LVr/oR1qAvTS8mnAlvHDEuUoztyj0wPz0geTzDw2J1aWI3V6
Zi2ImJYNVdhjVcfkWBTTbALOpRiPTDg2SBiT6NDw06lHPNe5se7QdKptjRffPzM/nHw6yy9hU+5R
EcEVxe78ZNpHddY0eIHl0QGI+QOsHHJoGRS1tw6Yjc6hCU5Ws2U0xvOYdbFemd7pni9onBEllLLI
w8gja62RZKDrReL8euYlWH72X2/hn4FAv5qIHdA8sP//+BIMkgc9GY55HDszGbZjbvUHu5osdpYk
MTRrzrqmSd4H7+oqUjqmyijcNt9ipAOqVwZEfsVkdlKMnr3xzAZimf0+/ja6MNwE2gIo8/9pg6je
a+nig9oeXbu/zmtRH5M+5DWY55b9YFl72U/HJ0oYIRfdQdZ8mLqHr2+Q/e8N+vgjTmYGVoswHChK
H3EE279EH7jPc9jQ5e4mMwtXYxe1v3SnMIqhH3bfWBiJrvMlYu5dhW7sMik1yr+ekAHYhaptbqLW
pmkd9bIl96gyxQ0tpqY5RG1u4gGwMvbzYSybeh3ak/ee2D0a7mIozJ92rKZbvpYWM0GwZLpplUbx
qsLHfOy0DK50k+kXp/QxvmciD8/UE07mK94U4SJSWRyP1Ddsd/lA/poufHL0cnhuxEc4MYleI1GE
CJHpTawUTsMlT6xoHhGaJvgjcDUH/79NAcMzCaAYoAkAusQ5/SLqFCJwXzf2kbzd8R7NkFznehxX
6RgZx4h0yv3XD/70chmEEz+bLsVm2aU99fFy3TgQshrc7oDHXb2EnV9iCEqIqMUHO5EtFIXymd7g
GG5b7GnJmcn5dLZZRmd3SeGGgzkL4snoHp312K1HG6GDnV8byIO/OVOa3ulW2K9fX+jpV+Zw5KEm
uJRsBJdsLUvyX881qAllNlsS5bLITCRtdqvsdgHZV2JDDdN/5FXw3yJX1djMPRmTo+6AgDoz0Z+s
+7z8EPskwqtl0bdpvX38ETmVgJkHTLp5rMWwI3+6LA6iKOk/FxmAsQisM1lFuFbbMyOfHvbZatDP
8JjTHQRD7j/H69LJofyFlToqL5mrbe51/h4QLlaZfES4fRtIt7+aQMbdNFbdHWRVNU86T/SziGts
jmblW2d+0snDX34RzVgTwTkKEI7FJwuzkw5GpiKsWyQlzriXKifaLo/wiBB9Ds6sa//cec5LdBQs
1ht29o67rER/PX7NAVNDyO6PbUiUgfZN0FqDDn+RnGATxOeaa1hI3pkj97Ll5O/+PbnDflq66w5P
nMWOzf7HcYlQo6OLAPkoakCRY2N1h75nDxyZWfyuO+ogSKg7DsNpW01PhGpl92S44CnMpbew16s5
WqVZHmyk1el9j7D+qQHcCH4/d5PLWGEyBraHDNVuKXdGbmheTq6uXrsYWzyNpPQ5wY15bTZA2N2o
xDSreqIiYgQ1gjgGCEWDO6D+jqdno59aUsVQUGsKE64zkyaM4tmT30TZdTZKLg+VFdxnFtDWaLu3
pOTcTVXG83ZT5xgb3+h/mnM93VFngP1c5QpmQK5ygWsP7tySZs0XsGp7z8PHY1X0m7sYjdyOpg+G
1bIKsvLQDWMkWUiY5Yl5ChBdN5RLNLCBmZy/CgDypSApxwfSoqikdBOrU50n0UU2i5gghnSq4DYW
hnqZmdowzVmTvApH1EdrOyUmC1eQgSg4cLvhcc5GXB1NXZOHqAQ5F7pN/EMHdCPdZQvbdBWHS7IO
pHz6Bm1Iyk+FbmvaBTqebywb7aSRD8nVXI2j2oMKcAho7nwSN52uiX600OEfiWjOLiZIB4KAmrC3
sYjJ+lvf+0hAvF7TVo3Qdw2rYhbZU59PHu4ijwhDD3rkOp/j9j02sKCuao4mz6ORtjczwNunrM/+
j6LzWI7biALgF6EKOVwBbA7cZTYvKIoSgUGaQQ5f796Lq+SSZWoXmHmxu3yiwLA0YeNX+l/cJhmM
eEd+e3Zn31MSCIGyyTMPjrTEg4YOz6JFChO5BstUIELYzFrLdQ0LHqKQQoW2tdVEn9WEEyYonzIp
WM/lhjCIz8Ec+54CER5wCnNBsrF9VT/PhaKUE2Q664piwMARmpZgQCpTjQZVKZ+rL/MhiEkwVWHI
WE2oLAOjyY1lf3SMShwgCyZP0m4fC9xZCf5GeNgJaYvRiESctqtr1//J1sK+eaXnV7sq6b2Xjt0c
NusG7dPRV+005g1goA51BmuEOiA9nhqRIL1kN44NMmAvDQIiR/w4jPiYO4g+WXBdygRQdKu1a7vt
me+n6oBm9SD0oP7Hc2Xd4QsVT970wBxZZe59SikLEfb5bH+i62hZp2BxlL1DFlF4e8ZyPkA56/XI
6aaJwIie+WrtptKr313QqVaoq0HA/W99Fs/m1EUaYLXet9Sa8iYWNd7tJQm+CILsn9ovmIjA0Dj8
1eyEBjeWk7HcDg6u3MBmYzng1QiHaWIgjEWof2Zp92tUFjTdgO7YFTqN1PwwzG7c08gQVy0Jinvu
sxwUzsqtt7Ouyf8KwQJNp7vaXeQu4s9ukSwoo5zZgktpN5oYsq3B/vxWdIFi50eHlUELZnoGAB2Q
nxjMCEIKzuSTrunrfVoHt8VIuggG92a1nqy6a0Rc9Ulx7zpDRKaldTEzfk636fiqPB66Se+i0STS
RiOQFh+5mVDxyIfK7GCFuMVnmedazWhytxx8DymcNQTBMYHYw54xOxtm02N+VbM92sdU1GBhgIkd
M6/A2rdo2c4Xot1Y2GH3LIEJzhZnUiHzgumOxla5Lwy7+qGMxmpNYubBv5TCRNjoSI5YDDWDZ50R
oG01susTmtIpnJCa/fghickOVeOzx8BkSMWQVmwMev4HRR6gI10UwQH7oh/6HsZBrWFqjkvna6ao
LNkTrbR3LKqopikQs0nvDCd99jLKsUK+k7iWWysx8rs/Dc3eV0UDUCt32fcEwcIJF2TatFW8WLFj
8y+iDLsp10NexWWW9h9OkD48lMMY1awK7Bsro+PGiXmueThjScdqjzK7PbBWBGSoY5elQ5+w5C92
p6UHAiBmkZZxv2JaP2fYvfY6GWcSBfWQnhJa2hwJwoZ3gfS7DBvb6kLsieIq2Jh6CrSmuct5zE/C
Y0U9B/W1qVpYFdOQriw3ZeimNE44iB1mPFjkU0my6JHlsOKJk0XDFsMZjbNiabG/CvRqkfBYTBmL
ZHrxuzV4SVRt3RWlmzNHY3LQO6vYs4nBL+s5+dGwNm5HrvSdwybeBbxAJUMqTWZUMFy6M6rW+S6W
9sF5y9UUiV5XzFqm40XLOj/UTWSDYDewxK26+DLKwXvNOOIIxqxHtz7zzWvlQoUyyom/jQUsOAyQ
VwVRHhjac2WzeVcFs84eNllPqa98TcZoQDkQcs+dzIqP7kyv6aAbx1zm7te4ogp+MjIWno5e1mAl
QaO460daH+TYevr8CNdBtjTzYUGIs9fb5qqBKo001kaA6JI/hJNuMozJNm0Mlc1/Wea5LyPeWoC3
s7dwWea04Dl3s+CfnpnrcdLhOHierLdUT5uvlaapGfUTvniIEpigOD3fPDq0fdy5jRtsprbhReM/
QCQ/yST4LkRv8tozwH/ITWlGCXMcn3lqw1riu7EjGH5wndva2Kf+ml1XVIA5Q4warncjs6G16Gh/
ZkYfuP/SOkOZ6Yq4bld33zNm/LE0xRB7mZAvEIeM98XkZiG9SiwUYW1ab3pmEHftAJXIW7zpZ6UE
vM+E6/1TpYfCWgbiJSOqB02Rdeu2aORF6ygzCQTgfmh5U2duWcxDJCwJwMLF6uvD2vXeTi1lE01L
Qm7NMA6qJViSObfUmr8OTgedXi6pe9dJXDEg6+Nqh7WfG2dWf1lsesAxAOhW86/QnfKAXYchRiv/
LcgcQ4CO65tRt1y1E807dlEdFn+ywYu4LQE+D0byPuoQkGJcVfVOE9wJozGju5kIdqZ2NiS3qbP+
WXgs91Al7M06twBk8JSjOGJYjy6hP96FK7M3Y0jSTSMThBC59sYwvGoip6WI4QxVHs5T0X0HhcJB
HAB7mVZcPt5c/PWK3iNKK9ecLew8O66uYuJpwo1orr7sDyt0j+3ECk5wMrp1gf3mEP+ZSZdwvDLX
FcpCrpE3mNo1XSy4SrSMER6BZGBQaGo33Yr13kgb74WNbL6HsTSaD44ohvuAZSdx16wAI0gO6HwR
VIC1W3LIX1qGCq7QOQJZh9Sc57Wozf3CUi0/HHRXZsMCa8sCa5fFrCw6VcQ6mVdsuiYrG8a2PO34
KJvgq3PsvxOogv3cJSBlmHWjckJnuUefFI6sCW5sa4UHpC9mG3rwCg8rGwtP4Amqo+1l9QOF5LPJ
VTXUQKr1ANca2hZssurIT6st4VBozcYULmNqq+zuICafy77/g5AxeWmX7laNpngnp530cFltbFIr
5tgdKKqHbGlY1eaxnLs1nLa+5cH8Cq93+smK2WLZj3omJP3SJpSdMngS3kRou06TfVUVi3r9sqge
yxFmiU3ppyNsIEewh2zPa8SYa66YTWxddt/T2boQ5efcpuKtm63iANNto4/TpbMkO6cMPJ6QGtSM
t0Ma58zn+pOFt7P0JsVrp72mKn0O2vRCD+jFshMzNJcpj8B5FNz/4nssnL1tUqRqOrxilsG9PLAD
LOQS50l7rpO5QhcDtRK6YX8FOsgDPOv9bbGtl9k0Y+IrG9Jvuvcx5yJGvPHc5bt0FOxzMhiA7Jzi
o/U5KFzRvVfdee/vM3bEKBDWP4ZW/2PI6NsngIrMee7Ow2jztYwaoU5uv7PpFlA2KttnIhtwQbab
YLTpTPlEI7aKsFCKSNcGyGq5n++MoJQchPVvojG4ogerG8NHhU/TGv9Z4Kf6RK93+O4+Ncv9dam8
hn0AR5bmRclhBaNmLTeg7C8TzBjIfirUZP/uTNYI02n+LgufbcfJutljULAaDRAqfbS4mkOlVc1m
tmYj4nzhkKEH5D2casEIHhX1iZE+2JXV/MMA2SuB0Quh3K3p0x5wRbZZKZvtR0Q67ur9R0B2IlxQ
xAWmu0sCizGmWtNiQ1nOZeaN3dLzyJ8WGjXAPzIstRIfZaFQ4CRAGefeYR01u/rN/AInjTDGLF9s
vfxBnWXy7kwi9rUcLutg6qFe+BmXnzLjaW7/04VXxNCYLM4Ed5+7xocanKvVqd0kRl6PgK+s8YjQ
nXleGVkauMIK9xNM1vea5V+JQx/CKJsdKad1m7RSD8c5n/awAllhtxnYHsYgalUNfKOUbPMzIW+u
FkOrA3GXwKRFkVC+68lyrWczCzOHyGKwsxffEFqUQCiheGfUx0bv3VhvDH27mh0YXF+6UDHYPx9s
fQvyCfKiPrYn5vENgnXdItaTpzS3f6WNKlKa7qkX6gGixJKt9al9LGQg/7CglLw4HRtP0i2LPWs6
wWZOq69aq/9VBgcw65nprfY9iOg4TLyq4v3sPZbQcmR29HGDW9ehBvPBoqQwX8z6l8WOraPzHHZJ
cBjU9NO4fR5iHM2Og+k/Ia1/EC6rcyY50KY+h3NqEbdjW9YgHkLKCkztlXlyrtfatE8PF07XTdfO
rv8rGtIH+7FsiuXMjhJvKT6YxCneW7pefEn+G8sGJJVJ9ppO6U9hV98dtSwIY/yvSE3vlbM+T2YH
HH6kBVEZZrjWzTkdPLnpFfrZxFIOm/KlioJUZ0gu17XQsGwZ549wSzX2nb3Tkv0C/zlpoKalQfch
mDrY9d2qnpq19yFPyPLap/KyGutXVa5OaGrzv9KbWohHKMcH3wfjmHn7WVNvmkueQM0WkzHqjm1m
Ad9M3QJRmr7i5WRbvUmtKeysiVVgw/mcfG+Kp17hmbbt9UulvhUiADWiRJEIU8/ZSLE+TYU854t3
IgiNrS649yu0z1oWfxXPa5dM+c4e8dMQYeph1Sb61jS69kkYs3yqDK76tJT5IVBq3HukHluYOv2T
5arqbep1A8pMmh7oewx/65Zoag7aJIWXEKC11wTqToiz4VKlXy1SvqgnikJ0vlurXjI+IW65VOC9
2vwv8Cnjw5J+GzW9Z4WdppY9c/e7CauSrMQfUq3+YKTzhrm7Q2EuYKLgpsAIGsK2N+6zfHx5aXZX
FeFslrv5VrMRibqT9Z2L/q712FKCtHgWel391Yrmr5r4SNssRdTZqzxuoUHQKM8nSgXOHX/wJtPX
NzxyZai0HAksD6bGGp4mbX6R/jeCK2I6E5kyzErKBKvad1a/gM81RlgYPcQJQd7glpAK6Zizg01s
kmnaUWUNLnPIF7375Gj9DXJm7HlECNRrfms5Y+W2J4HfZRzffc07QV0i31DmuXUhQ2Uz3uWHE3FJ
/qjcOnoVT68uvfzN7gK50VLxupT5bewaTFPjktJ5nfuQ1YndVA8AdpCFybK9JDMR/WRk74gTzjrH
T5Ra8B+QYR1NHzKtyrUX6Wu3WjoQEaCLzGkdjYN8LfJORmicsDM/MNArCnnf/QyyEShamsQ8kF8g
Xm8BWSxT9zvPnd91XTsWar5wdv2ZRiMmQD9STT22uXtq6/XDIX/hJV/28wNo4K/Po+/tBfBZ2I00
1ekthyJlUCOdvFNije9jMlxqNWBXW9LTaNs3YLE/laMZV3vudrURiG3b5BfU0TvDUSy/yF9KWuBO
SzwLmdedzWz91QUoIs0iZF4SdTUtYFkdtIdOvhplxTuKEmjHbEUeezzfbNI/ov9gPSnNI4FVfK62
XZwk6L3BBMyDNX1jCfFlGWziZ/5dyGqjUkegRCJFnWz7S7J/QE86vTDOe3GblHuzUs8tTxPr2Gyo
CGp3IAtid9ROTPet4ByMRyVHbgMv/QOegggSy00c+AOUFEo0TMuQT1DIQZocm1U1x9lUIhblFHJF
ec6MeaIqGlyl1+5tFNee6A6m05NqVJ9V79+7MrkAaX1frRwYXytvC8XLQkuQcme3JnEvOnpib/Lf
VVG8Nl15XRPqO874BpVSxdiud+5AcQdCyYdk0Wwwlg+JVII0SidcsOUpEOvfdXGO+WxOvGLFd29l
9wKk1DoCdVIy2Th+8248yKV1fpgMFxLwYP8x0nS7TEl7xL18b0zrPaF8oOtpHiIH2JW6epaGTb/K
BJe5eN+tIvvPMv0fd/CraxSXbFCUOq2MzR/wYQRm70PV7jnp/nTQp0KLZkGkAVTnQAXj1gD6nR4C
yQwZmsWlHwWa89ey09c6rzbCsN+mKsAn46v/WHRD6+0oNNCDXeIZz/YpDabBSk4wWDRs0zOOOv8r
0St54hKGMl0k56RSYHOKPeE9wcvESe0FSdT53hs4v+sqUh9W6DK9J5KIP/EJAZwx3Yzd6HH5ECek
tPaRxSYng9SKgz/tT8hB3kSlwV2sx4CbsTwHikOGjuu08drmmC79JyTAl3SEdVKtGWjojLcHAMGW
Xa3/QNOK3eIVZ2esXsUyHUy1djeZL9luTv2tlrlPvTABQc4o6SYeDkNHdtraXHiBprZ+qn+4hEBs
3LBer4LD6vb3rAnIieAMbqvB+uw1uP+PcXrmUuH06QAposls+KxUi4XSSHOgtm31PEKKc4KqjG01
j1tatu82qBRQ0DxCY6DOiafD8xlAkcFSySIvB99uDelZn8soIbkGsA0FzPUUPV7TjETtnFprPrXj
uJGueegcXAlyWOdbXsvls/UY+6I020SQL8ZNzvrNNcOPOYHdYW+EONWRfnUbV+2eJnL9ylp/ianf
l/u0yNaWDHbScB8wXfrUTbYFuwT6s0/A/KJNlriNTMkJXuoSF/uog6LJYHqFmc6CAo8SM8Fa626m
NVheM9bxokqBX3cX3EF+p5tv1gAldHHhl1DyNXkUFZtD+Lv/IDMDG2ODNuuDhalKNjrsLnlOObT0
ORMsyfN2NZ1PScJ0oasyIpK+MhsGOdNftqRqd1BxFy64GXqp2JJfXP1ycjeuLeudzkMMG37YrD6A
M0dX5I051ltBMRbZoRp3LY56tq7+CoSIlJdYEZBF8mgcl1ls27N6fVTiHljXNATx38ZK1NfysV6j
6sYLHTs5lm13Yh51jurBvXcCMAZzEkeVii+eiDu9mzwCVbg3gPlA2Je00xPaFpC2w0Vp1wTALOJW
7St31J2K6hMVIGfLcNYOsScxkNIvFF1oK9hkJC2l/OXbqPMPfDdJWObmja7sU09xI3Ya42haxpmh
LoC8/vQYVNqwF6FdyIxoIiVgdUo7+8xbMN25xUCRXM469UuYI8vIs21+Vpp7lXa/tZrk2nrBEX/1
s95bZ9Y+91kXzHvfdbrdMs7Fqekym08ETVs0Skz09uCv0Sy4yaYUhrFdjgv0Ix9aXGb88cr2pYVY
a+QtJW1WZmMa9XFAYkuC/Ep4/LuY/Vs9jbGxsOIEO7iJqtJ6ctJ1ixVs4xfDTm8nkJKIK9cZ+Q6l
V0tbrmSmX5IiJdWXpLm3NUA0A4BmpaznilJ2vDZVcEn9YVfRX0H/Ocd6i82o0QE3dRZ/WeUnsSmS
jVU0DBHryKI5hnN3PJSaSy1CetdSTP/y3sNnnMK8rU9Da04UrZfmOA8YGFvhaqd0qsnICHGsuAVs
B8SwYlfS1uV5LfX8ZoNPJOTXvoax0j8HQzE4mFrWs+hHOnQqW1ArA5RtbdohykjmD6KsdSP0gT/J
Uf1laWtwVT0Og2Gxof1iFNzqlFtj6CgjF7D18B1nL15OMlnJPo0wRv1QRlIMDGZYZ93puSlaIujc
yKlxpx8TqWCc2cE18KgfQfkQ6OZ46hKQlRbVI1IjHCOgvnJ05obtAhGdBupj9rhNWhBrI+VPvmfK
2XTNuygfCBDQMVpUgieM1hnaLnPm4RpQrsG0Gm+TOeKOVNLeGhQ7v2yveMyTSZ6Th6DPXV1nUxql
fgyUMFC0r/lnj0r1UmpBeRwEjyj/a9qJHr7mpZiNMBiAv1j0LS6SHPjFbBq4uJ0uNoa2LvHoCxls
GCZ0vm2/RATmVGtMzfO9TvrfnBt4EFO6awaKkYVWsbZLkBfOJReV5pXpzh9zaHnQFUkFkRInRfFF
A2KFrKiRyQaqc/a6z4I7sHKSqAbRgAOmLALDzuGt6heRFuUm6Qp0rYX2zmxQe61kJl4HOWsv7tCK
VxtbQWQyxLRtEJHsKEtkUZl2xDMDpUZaJsOyS4HM74NHuZsBd4OkvIDImKbwrKTK7jkwzs90LLr9
mDo58AcqyoOQ1g5NxIjg1/uvD/CuJDn1MKcBkpT2nRd2nTdcndlzwOSa0BkCSkRNALNu9PQf3AjZ
1odlcRxcvY+qZE7DtmjeTROVPQkSUAHGN8lrgWttYeWfOkroRbhmVhmPQGGnsO7y8WInurcBKGOG
itnV3WxwbqeJWUWi6Ktdtmj/GoKngwPEP55ch4q/cPNbljrkDW76X6/b3lNFbxtBLbnG3Nc00jzr
QiV82Gl68ula2rqdABCPFGnorGmvreN7MdzRoA9ZB33vIAUjgE56cc4Rn4WjVhPGTCdpdMeszP24
sd1trzlnd62qzcKOTm+jRjSmjN592z95lburuvpq1PzRLr1cN8835lBvSncu8IGtDZzjhRqGCNY4
0eVxUcCoS3084bauIwRXZ1zKaFhWGQ+s6MRmSzXRMwqw1eP4wELTX+272t8nbCeF7jx80qvAD6GC
PytukaZ1flY3ey9MOW88d0RUmp/bBMWARFwYyOmv6BAdQMk8ob8BA5DpWRxYDFt3VXrglmE4lXZy
mNmUw5rsUV8pgbQmF8eRB62RjBEzf45UhVbI4vYg/exTokAqcWLcq8Y6tU7NE+1QXu/HLYkAz83y
eHgUEXpn5IfC7joiyWwm2rcfo3e64FCf71Qymx9zHW/Q852N6BPagG3/rzHoRfOxm37wFzr5rgu6
vZ4JnKZE/cFqX+SkSBur54yhVCoOmR4ZQLMAWn2JvnwmvHhxXJgehfIfAw7ayVr52fSy3EBFQuU7
tWfyOe/TntixIlj2OEqobAuv7KPWQ8TYTqDMCjc/5lM3x6lUd8OrbmVfx7anXhFWbKeEzbw2v5Q2
fdpMb66Dz3Fjq/qQ9y4oZmdj6+NOt4MskmQW0eqBzSnq6lMY1l8mFA8aSb1TccQy+OUwOOFfrI6a
dAeHPzGa9wmVBlVNPV6C4laCfQavPn4Z83Ble2XjedNx1ds/vF32th08j9C/Bzdtc010yKhIoRg4
yHx9qxjeC4GRIsow103Og39JCS02tp0IlucAOLZdeyp9+cE68rjxbNKQR1eirtStmrTdwo/Z1x2Q
9hINaj88N9roUnSlYJIa7+wRvzhl/pzD8mjy6lebKcQkLcv+naCmX/Tn3CdKC4TkC/Vgytq6KqLa
5i5g5/p7TJtDbfJYOwmpYuK1TC0ZgLrc7stqrW+AxTyTRQP7daz1UOaIS4rJPDRNdR7rklYsQgmw
7qSind8fqkSPAEjLqJqCOWpX2+LCKdBztMN1VXbsrdMaKTQj+24kC3Wd+b3nzEkn34gMktywdJtz
h4KPkaFXpiRf2SyOqDMcUl5Bowm2qitsfhO9JH731mrtC4msjMDpbsYZOixIWtCQenX0K/ndusYZ
4sR5aVfzmMLwfDgwDmr0r7OR3QU4P6LdbTlae+aGmY0xOEuWB4zadBVM2/Kpy/kFS1r/RlOj+PRw
XsxuSLeSfE22R0ktKZvNzbo8Ph/HehJCPFVU/Tm90E+mzl7z6++qLE/kAtTvx2k3tOoS0KgDcJ/c
qRp9N834VANYbZbxNGjzK4WtP6Dqvr2lemokl3ORZ/vMgJ9OL5d+WPC2TuPBrE2EsN6Ro/VbLdZD
i+BBiK2fkto1HpNGazz46Uc6sPbe4BHILevUP0B10mcUL9F+yqT7gFxGYAVOG5NfEJZiuGT8vdno
6UPozfTC+lmPetl/AnWNpT/8FilN8XJo5XXx2J+aHCgTugfcsgJdHVTNPXOYT8kY8V6NYldAmenc
qb2ZzLScF6mewI9VT97YfjSFx0vnMggQTMMho60SaP7NWsnHFpeZjDQ56YwumOn0TxcjlMmCnWYG
Cls17z232red1KNFuPfM7A+OS0ibBdm72bSQ+ybMXHXmbMiPC05yfz3WzvhNU4uKAkxRMRpUheRI
arE0u6ansWR2yfLKO+JsC197btPhshRLFfJS0dezhh8l8fQ8HmrF6JGz1G9BF3xBp282IIzqGKZl
w4B95m4XjzTa7dSb7g6/eqfeO1FsE8UpyB7KZa6m9yz1PjyZM6fhUsxfNPQRZJBkx3zwfHikx9ap
abgSGRt/WtaUYn5T/8eMYxCNdvHMJMbNTPS/gbdcDc+9tGyRRqBY3jUbFqe1cnbWGuMsztQwUJK8
6U7Pt9v7LzAXEDWhS+L5RhwWUEO9eriuSJ0CYvb81VHu2Z8bk7JcCyqlYIZL0MLr++Vf57RnptL/
Na4J/Lmr3oU/7QJmDs3QwYozEF3TyeK7ZC7H2BWD8e06qDuQAYboXdWmpXYauo/EVNErSsxkgMu4
XO1+OrgNP781y0NhLR9DY3zbZNGOpzN1UeikwsL4KiojVi4UWao0/1lQLCG0Q+ZVLRXeQivrjYbt
BB+cMYXZSKmVS+fE9P/RsLuDsVKt6Up1wJP110rTm1fTXWy1YT9ToY9mO6g2LIP8y22K8SVaLWxj
ecSxDFENbQaFOfuo4+5i0Z3DzpxDmrkvYnHCpm/+s+Fv+8Addpm0jeMyU/FPWDECymx0ET1vwKez
J+h+E1QscvrWAnkl6/sy5PBjauknY6QwwwNfIJNu1bZp6L26OXqEwRt2tqi/yoxxH8FwTDBM5Gw2
U2h5X+0rH4uBg9RqGcxmh8fn6LY8qBIAGKHE/CHKzLlgkd1x4begfvmH3w4XijPv5eD8usF4dAuU
eGn12xtMBOIkMyJCx7jJ/UOQrdBVSRnrHoeKKDfUSYxjac3fDv2JDfDTPSNEF14iimIie+6hDoWp
NRwm3b2kmfvXX8T7HLACkkwW5gPtu1+nPi5B3DI/ifyO9kcrBuj17rwP9Gxjd0ICAO22knto9bNj
6S1OXC3pQFDNbU4B5uyWFL3HNP8iuzgxOHTQvPpS58sag/HWQpeyij4srzNzDwBYq6MOwfyxXxB5
GYo5fbBAGzO3TI0PRYZqpudV584lFxE7iutb8vofrpt9YGR1VDUUXdLW+0htus+WO19aZb+WBjP5
uYNqgiL9s+IEPjIcwmVBC5O1WeoLlU1apNEnphyiX8zMq5+sXL8v3djtCaX2NrChyUyfy85ajjpn
x2Fulh33/a9KeWlaYW3WRjVbbpynhe4KAf58TFzzg1Ht/7h/WWCeARMvEJoTeR1F+Vy3mMemPg22
ZeCEwei/rFYpjrKoeZu4SXVdnzaCKC8yiPTyongua/HLHbnxVfmui9VAZocyr6DqX9dThCYviOU8
nXL+mLDnspsMrY65pv+YUsdZMTI8tNBCsWnnRqtav2jCV4/lDbrSM21eFvuuJd6UiLHJXynGBFGw
u2fYDMlN4mexTnpPjv5MDYWCG1uOgQExuOfqoayKZnKYP5oWLD4R1APIyQ+9kNczvWpvH/1yZA0M
AenzDfX1Hd4jc1GYFiyG9dOKbYeilTHm049atRyaCfpkphRCnSIMfpjxVyn9UFCW8gfrtprZxc4H
IxZVbe60mfqXsdBndBIcBZ7c6zUDJZ5XXAsmFEM7d34h7T6v+egeLfbsmQJ2ue46+nUmw2K8nvyd
sBBES2OeU6s+GG16Wtbsy/QH5+F+oLrVWECjy+ktSbwuSjVzPDd4bWhXsF1qpBqDdXMdMyVEDTeh
hmQHMxOofiSh60eFn++VCnAPUjyMtTGIZ0hS0+osOwx+y9FocPC4DryPRn8W+HaWgkO9HsSejZoP
XrmjM2NXYpnpZqrux7K0a2Mbe66uYO/NTjwrBkKmubvmDxw5cKT80bfZeSaNDtp729q2n3JrGDgh
rb1W8Py0xWMOhfL94IIRwkXRegM0+tH5z0zyBOdLz1ChROMFfZmKzWLvOJMgsM41NYBOGltf45ln
V2DHDgg1QOj85tweDbhIxjC80mTaEbPG6VLwY6vhCXY4yiRZBpdMaevdbNZ746RaxLz8ztXFDSr1
Do8ir2Ll/igGWPcFXIkwm7K3YM2GqFTjSTRMwWYu7kZr0xdWdrBYh4h47w99DRQ8s5efNcnItry4
zKsvj5InfrzhObNpXJhMZkzdcCSKY0M+tzeNR4cqwP2Euls09lk2w8vQFMcFFU4vtKfaMJ7aFYRg
Nf5FGOGyBvjICK2v0UoJgJP50BMVcmkT5zyUUOC2zJLK0MDB1NfzjZbCvRyYHhi83AofOHKMurEi
+o3IFa5m5bJSoJajlMZva5hXqHVW7E/ZDgnqV9BP13pEe8sz0oR4VjYiyDDLymCfFRSrWAeIrdkj
hrUCsoRHm5Cjo7kkbQGkulXDSaPXFve0KZm0xrKJQAPBwbBLYQewP+9t3cq02NIqd6OffSd6fjEE
UzrkFcwkBn9bn3oinqldSZN2lzGjGSlKbW+FNy5R35i7njLEgG41dNf0T6LkubabCaNKz6Ba4u1I
o7c6SP+wZzKZafwzE9bIQbOKf1PPDFK2Z/ajpu90nNo9Lh/6JomN5sPx0Hl2cjNM3m/dqqdCby5s
V+wHRz9WPacBLNr/zAnt0TxJcDWWUTLUU1Ot7Br1ZMGdp9ynvhp6ZEnl3xX9P3hR1kvBTXcxZ+2X
cbcXM+juRiHOU+4zAl8q41mbq5s/9e+MevIEBsSJNuDGWF/0b2m1t9Gq8w01AKiEyW5RxglPJJvP
3ZKflJW9Mf03Ykkby81oVlPsFlqsKV+cZ8nLQiu2ZiY4/VfZJXjMUreZN4anXfbY79g1geK7EtGk
ZfvPG/M2xLlD1pXY4k+fOAMluUbuy9Y8VxSQGItjwKRa6oggM2Lo43/Ozqy3bSRrw7+IAMkii8Vb
rZa8JXac7YaInYT7vvPXfw/93USUIaFn0D1oTGNSIll16izv8skuBhQSnQkxMmtfe+bWLcuctAKP
H73hYs0EKU/h53uaxJhF9uUPjBEYCzR0LzVsLaYRjDaz8hhaNegPMNL4QcpoXcb13MBx+3AbqmDd
Nu4XMPHYxcRGvfFnv8pOQjhHds+4iSMqbxdv1ArEzKrXFGK64S+zyXdlxP8l77oXOwfrgP+ePedA
KMIBld+YSc5EVVmPvTBwsYVDAe9wM7fr2CpYTQ3OsW4qxPWlseUt9Gu/kTYIBFSfHT19zDTu7dbs
n4bCCDeAlcd90hh7JyBTtc2sndEkL3GtP2U1NeXUeGJt4bixYoi0rp0AwIUm7koV41KpkQ4aU/Fn
COOnLtP+IA6eA9CBg6CYee4wsNsWwvhbgHuJg/5HrzevfZW8oD0brEaQWwiCbJvReG0Fs1vfdN/A
5GHmMWQ3Qdegcc+LNYrxJ+IOAqxp5u5Q18dHzNT7vRdG2nEI6TXkkizKM4ofkwWvHMG536Gtvghn
+M4Uhs2HGHPXkjrrrXwsu3T8iSrJoRMhwblLf9G39GfHD//3BJZhZQ/WX9GJ4sYey19YMBwA8P+w
wvJ3KOxj6+b3tSlvEGS4Vb75RGFh7idaaPM9eQPthfp/LF6AbFD0eOLFCmuftLTX77wm2PuuOuLA
vaJKyw+h0J6E8DZNo3er0aUpqbr8zRvjV8E7TXMLQFHXo6KlP6lW3mipdejsckBQn/5FWTk3NKXB
8mkb1BWBson4d1S7DcYIEUQvElvZRsUmHKLXcDbaqiOV3tHEwSPRipmQCrygraQkpCjqXU/D/k7M
gGOtMhLwtOGw7/D+CD3KSekYO7cbqFRS7zFBunc16dSX2NBuMMoAflAwVC6S3z2Nt8nLn0XDH6ap
+tGgMHAH/0dY5sfGJath6nuYAIg+mm38je7PWpPkb8UQtTjJAMrokCrFkLK+1dtub0wGrZVqAKs2
yEPWiJseB6y15+Jkl5m/Gk8eK009ulTnKzk6NyNBnCGunNvzao0CZLGuLSNawTK7rYp6K00g0Aa9
+U1URMd6bj3GFTAjBKjurYShVeIAn5iS8VfBgNEK0ntha/fk3sMhsmgH09zYZyMTgdbyuTyMMaq2
NFpbcIkENOTdwiOVYf9mhgN704z9L40LgKKy4wjkuPlU1cNDH6LThVfprHQISCHeaqqAmNzRM54w
5rkftKr/VFXoEOJCwHO5ljUeB6xl12WSOrtCujX2lp3H0BWODPtCL35HleXsAiMt144XmG9+mTr3
CUzWp1iPwCal/jPmjTTl3aFivm1We+EY/gaXw+Dg2W60x0xleHLjML4Dida4m76miYkEBjbCo9Fm
1XbIsaPzrZLiHnZbBEZYv4v0HE4Uc7hoE1R0uXxGnQfbqfoX+qLBpvNN8c3pvOiYoPjyaawA6AWm
Wf4IpiA99G3THeqQUqI06wbLjwyL2sSzb42ujyYW6XLAmmlegsSu41tJGWKvVZbEb5XlU28lPkPO
Isp/TXGV7sYOj8m2aup9YNflW+6B0l5N2Cyi1i085r1O8ClOhP8Ymo21hpAS3SYlaG0KLAmDDHVs
TBYiG6xjMPfODMpvRlHOtiR52SGeZN2Xo/3qZrjPqYB2SpIhlosdb/kAYp8+WS1/KitrdjiZiZRX
hq5RI/x4B/m2WVuo4WHM0tnDzWiIVwwScRsqMaPX+7JhX9VDve6tHo/gdmYn1HmT7asa71GiAsN0
IfM7WgHOtqDNfaApWZGqI+NKWKuIXfbwnDCQ2VrchxsBjeyG1hHjijSMddo60n2ORhc2R102nxSQ
BXJpt9ylYWE9xXBZdnFs+2tKw9k+rZsRim34W04lYIe+0xpuj4DQZDNk2/gWqDzaT9YT5rb1bTlM
1ecsFGotYLWzOXP/QZsY5MRegA1kEszEkSQBSmInoH/zvHkYI296cLrh9xDpyZ0jcjWjLMj5UBxj
6mjT1jSt6lNv+/2jFWsD9Y6XZit65AOFv0+BpYVgp98HVsfCo2xc4fjQYiIxIZan0xPdwOrKiYbd
8Kol8O2LmO6m5UI/y6x23Il+wpcQLW71o8OC21q1GVBpTTEG1pOo+qPFsnoRDCF3QRs/OwUziCq0
0FwrSu955Bk2RRJyei9Ths+5mwhzoyiHQItCtvadM/8PZ1T5ksBeRvahMelgb/Qp5QpJsZYQ68h2
rKdaH1JxnFpfG7Y1zdYrugALsQ7aTqAEDHrkuo10BezdU+pon7SZGypdP4RaJdb+wEiJgAUzsU20
zWgE+n9T/JnXsy0UjAjB8IMBf56uB4QbF5vItkG6ByM5udbNXze2cR5pB7Srr7zdBSPXwZEBRRAo
uXDeDdPRF4Rsd5jKKpcd+rO0X25tbcS7eSoYdcHU3kqvsz43gtHS5U+6eKfviwppsGV1NPoRnjh9
RqMcVJul+Flbtk3vM+gc9XlKBOPgQKUA6LMragILgYv39VCRxeEDgSOTFU/Xq7sS3hZ87EPZDOpn
BGYkvTErmkW7y891zqVG0s6BaoxeriW5JU7Xcc1SkGrAP6uycvgJnlOu8PCkUzVjBl4ur2XOf9g/
nOb5oXBvcnQJed+Fp2meLjZOqg20AIPCmlskXrfDmDz0Q8GVb2zgVLVvYWuQMnl8+Bc0I5zbtI6b
17ILehoJUQ8BDCxH/tb1gQ3uPnDHPzRe22Pq0xJ50mzffQJPiBVuIDG9XU9uPT1dfoKP3hZib6gq
zsqR1lJkwSG2j3aguxA+Rfca4W4Z0N+c+u9eGsjqypZbRJH3t2VayBsQGCT8+8WnSYwQh2e8Bg7g
Abr8mKe1Bexa9rOlpDm9GbFsEcEBSdGtsqlo/9uhfl+d0GWgvsSzQkw6/VYeEq99rQL3EEg/vids
sUqYU1x5thgfLr/W883u6sg5mmx4BElRkjxdq4+wjEeR1ToYzWD9mKaxZlTqN+W1N3qmI25Jd5ar
JzC6yOhxmk8XAiibI4qRyYMTU4vvG5pKuMhoWG1vqoih+toofesrAPKiWseixAnQrJNPvegd7QtY
YeSjkTsSDFxwascFazAd5vOpMdFTiqf67fJbOf/+/FiwuQRzFPD05S1Ssn89OQuKSOnV+3qGY2SR
1h5C3L13HbNO4DKAFswYO73LKxvv4ezkpDo0haQjMNeY7TXshcQCzdwY11EmbRra9w9BM6pjbUlS
pL7uMzrSwLTWZVfFv6uktJlQwkqE4mNCbqbMlkhRZKMwH6LYyH7DKJQ/tB6P5o3lt/TlBQQILn7d
I8mwyF1+yb5Tj5GyK5hhnVaD5/Ew09vwBV28jNKgByipQ0gDE9MYDynGjO6q1oJpBIZgYa4tEsoW
rIeHcd+FTfwlcgAY3iQ6w7BVk48eXqsNgrK4ywyyWYEoyw+QPTrzOPlaE33Wc0GTPBKVQ52oG90n
Lh+8nEEgYxSmu/AXme6bf5q8AJBl+W75wzTaMbuJAJcGa1GXMN4RxPAYyZqQF30cZnZ6W5sansyW
GGGO5wUOmAWZ6H0M8N5/LBNGQ5Me6X9EkRr3mV07M9q1dN7yKqAZmw1Nfd9CYA02GkGAbnfstRXj
5XTK4Wbl7ZdqbMjSrVGV2IoLR+xnYthtnAaps5nsbqwPVhuFx47uQr4V/WA+6lGfYt4aRaTdfQUa
Yk344IuamKb81UDj5qTfwE9WuifM3/yW9BaT0oKWAgT6u3bq4r/NaFrTNiPP+jSC+fszeDp8QbQd
YHNOMkpRQQ6NOtnWZcx4vEW+91sedNV9ho1ltJZpjYNFkQ96urWQJrjHrgIUC0YS+LlBP4Q0CStH
xfiyZcmzZmBOtMpRRWlXQtVQvG0rK8BOYSMZbCqBIOpKM5os26iuc486qZ1cq8av36QoqBkRv+q/
Xz4VZymAY3PxuCgI6RZaKEtFjkxgpGMj9gdy2MBMO01UdFc3fUFVURXJSwOQ5koi964tsziGOIyg
A8InJOuRi2NoxWNgDWPlQUVIwWzAAsKJ224ZCXqZh9qF29njLZaq4OTDIUz/OGETvqjQl996GBfY
dFuDd1uFKf+YZJUEfys8GOYCeMz3QZneFdkSY3nB21gCIViCXgx+fA6qVKfxNWcobuLeqQ7hJM01
mhtA+kbAfyrQtwLWP5qsBQbanc2kz8iY504oBLOhsy+XP9XZhcKnUug6K1RrcG0TizgvVT0ihBpp
B25LiT6WTDR/N4QN7ajLCy0VAx3098n1cUFRhilNZS2eOGknWVL8eIcs0Xq1sjt35ucRJNsfgQcl
4CdGTBSU5hSiw9yrJKN6wbZTrWTcDf1WTSL7YSfoeaxTy9HR8OhaP11hR+pnV37qB9tXGQLTPITi
TPbw4p2ge9V1Xjb5R43LhvLNh/ZYG9PnIgEtATXWu5KmL3ST5jcz+xOY3CKoROHtdboX3MzPTWPy
/CNVIWbuTMruHDSvH2mif69k3q4ce2AC7hNiehv32ysf5qxKYHlWtuxZSH7WSDtdPutbtIMGgeKC
X3XHMoiSddFE0zqjNtqgyjfeNNIT+yBjfhrlbbNKm0DfMW/N1iPc7AcK3XhjJEzAwB5IPDDTMIw+
X/mR8484Pd9oTCKgxeZx4CXpi/PN6EPYWagHR6j70Y/Jl/KLHXCHrSzDc/4EtW/vI0dnPongMjId
hadZ3xj6+Le9ZZtHBAZps6NCeCUdM86PD5XAvJuli5kFnjOn765JsnLqoTIfvbxvXvgv8Ww4PflH
7SfydxCivbBzjaF77PKg+pVOlTokStN+A0oJfkOWMv7CZ7R+cKkweL78yt4zj8UrQxKUhHj+i6O3
yIqzhHlVaRfhURYNxiNotce/VRwyBwAraszTURHQ06rhNKxqyLImF09KPdp5o/2WRHJktJAyJIDt
YTtf4kbBgM/GsI3WTeUzIK67jovHacKkZJxea7fu1BqoMsROC2PSmMbvQTWAsonMGvEkz7Yn5vy0
OuJt4HdjuoafCYfCCCZQDwXFLz6vTd4/DmkXIV8HNvVlGibueCmn7KcF9A+ogPBtmuYiyml/TB7N
0Ur3KiCTPAT/C+1vb9cGQfrL90IgGDnH+FC7GV3LIIxz5EZc1e1TKVIsc/vMzNetYYfhGteBXvJU
evXJGfv0CUqvARmchOVaXn1WFiFpazqGyXFDiZttc7pf7Nrw/B7py2MpbHiogYDuFjo6fDhkS65s
gPMwJm0x34lKobHHTXy6VpoFvja5U3h0S08cGrx87jNLm42vRvcZzfMvl/fbUmGTMIbLmsIFY5Yg
Nc90Lb0OrUFADvJgqaaRTO6l+FXoWo1NYhaAztAtsHRAtpE7uHEgqHT7KE0TSXGAEse1H7OIF4ih
6vwWUhDTounCDOj04c1BjoHnj+5N39OzJWH19hNxDgom1B94ObQn4moGwxLFXKRad52W41TbjH9r
MO4bmDbVlVjxLn6/OI+4oeoW0v+of55VKd5Y6240uBLVh8Sc591WvtKEOsR0EaqNbqT5Qwj4NNu3
fQqIkz+6LLdFAQ5zR/esG7ZZ4eMy3ZWt6byi6dUZX7Wm037aVY86C57AIxM+SFH6qxE6zPLdApFn
RjUe/cu0iBk94I5LNecywJJ0ZB60QYFDtUnPHHLQKeKOMVvj2RmUF94IhFLCz/TJsxF+BBKVZCRE
ro1vpIG3trzYsH9C9G9jqFl58Fa1oT5s4symUWuERV2ugRnZj3BNRbiztNAucEXOx3bvDvRMNoNB
rv+XZs2ITfjlfXi+7SmLde5unTpYnB0xpCxgFMF2PmAjYt70BIgbkLD51CZoYkzplcTz/PJkNYP8
icYe9d/yQDteGwZ0vLRDNzX52mtH1C9qicC/jOtdEtrltratv5ef8Cx55KSRMFBxk0lZ3IqLzV2I
FmG2vNQOY1aWd8Bk9E0iwvZGTt0XL/WMmwlhzR3mQuDfh7y9r2JKBkwtrkWzsy6BPfcy8fKSppgF
Jt9zvn/at6hXimSmt6AaZTkQU4p9kq09r0J2zlJ5v4ftiUNJxxhCYEN703RjBlAgsmlm8y+4jKJt
WjfOA/LP6dqoomZ75U2ZHPN/z9z7DwSkTjUKnIHO3WkY6PsaM8dSJsfe855EjQJUWSX4v0NKfR19
TbuBRR8+GWn3l5GV9r20AORRZcl7wCLXMuD35szZj7HoIBKbBC6xiwvZThq7QFAYdkxZBcmGwlGE
K8MqII3r9BCeQS8YEH8BIL7IMgZAyU5Sw5pC2vWekrbuv2jj5NyRnXfhIaNfP8u7af7f0NckI8ek
5n7nPlO7KitgFYWeEMh4aF76MvQhk0wn9pPfQWMlX2WQRw9xnVRvdSTteIXoGpoAiLOPKMQ5gf96
+TMsj+T8FYjEEllIah46WKdfIW1HUggjTI+J6bcH2sbTunQhXma5U6P7TFi+vN7yUP7/evjkoniJ
MLWzzMpCNdZNkKdH7EiSZ92ps10O23XbzoonXjigmReVu8trzjtp+XFp/1E0WDQCCAWnz6g8BUTP
1DgKEZpgrlNBXXBscDouUgAJygCbIHHsW6+0xOdWiP962f//IxMRuO8RmV0mezVjcazReeRQFYxw
48AOEKGBkbiK5JA+NUMlrnibfPBRFW8YNwZDEoqWFWyST6ryDDs+Oport/4kkFp30IDRyra9M+Pa
vHKWP1xvvtAR8laCYdHpC55yC2W6Ok2O8HxGuWnYUMCXSCF/QSONXpU/6tb+8jf9aB8BJ+YioRPP
iGqRQck2Rg2nhU4gzBxBLS73z33n14/C9r4nKQo6bcW88fKaHzwm4shcXaZNwUxP+fQxUd5zbAQA
0yPT5HHbOFXyALdUvwdzWyI6B3zi8nrLjHTeODR6ucXwSWAUN//7f0J4Nnkx05MyPbZ+2B0ptb0v
eoNKWTpYYDcur/XB+8SZ7f3yIjnj4U7XwurCN7WxTOjQ4web+bWzdaHHfYtHSBNgmYl4EEquvNAP
DiZeg+wYmhvYrqjFAzagxmPiXXKc1SwUij9Wh6ICl1oLKmZgQkWzLenWPjk/7rSl6rAoTUV3rRxb
9qh5z4oCkSIb2zaX/P/02TvacPkYRckRCs/wAxjSrAE2wvFn3u38GCKjfJwSx9kATR/+h5NqUhcz
yp7LjqUxO5sGm826S44C5X195SFduFNd1a5CsLpvCPSXV47qB3uKuR8d8Xnc6aACevqs9EEzHTUd
LrqUpNZoGfavrC6H9RGnSr1e3lRnNfj7m2W4SSVOXcWQ7nQ1ZworR9asRlLU3/qotIJbbq344PUt
slWZ6tUAsS8SP5vMSW6yRKAVSQjV7pFVlGIv0bfVkJnxanptQSeDK6///G1Y87SG0SGq1ITL+VT8
c8JqQ1FlAoo8orGhf+ppgt+MYmjvFcI5myvvYn7W01uIZhJjdPqKgkvIWvRySD+LXs/b4OhaAikb
dFLGW4ms4t+4avx2TQ+tOIRwlIJ1J+PSRHpG5vj0shHfLv+Sjx6aq5eGjaDaNZdXvvB0A6UBGiOi
VMEbKYteb4sBkOQKXJp7pdo7jytkxJRVmA6Q4JxVum0vjdxi+HnsWlN0t70cGDTRjBdfm8xKkrXZ
Bv5Xx1XDlT63MW/k5euWnGpMvIlq9ln+q0MpBxYWHGWjPwdmDuYZ+PDKBR11kDVAyxp4wzPqv96f
AJmIgz0AUqE480CVIU98Jbye1QX8ABpRlsmFJcxZBf10p0E7gXVQetnRGYrsaAMshojYtfo+QZ/v
N3qtYFwDGs5Am9Bt/Gl5jV2t86QtAbUNbSPbm/++CRhkY3At2QJnHix+B7QDhb7kiMIiuDRwdZ/Z
Kd+SvjT/IwgAEIfDf2gMzjM4Xc236j9nzBZhbqe2nhzLPGi+ZqEGYD4PB7jel5/orMnxvhAxxsRa
BmqnvQg2rU4ZWGBLeNTRz/L9oElWg2Vl30Uu5c92RHppXWdl95kiPZc3wiu2eupcudE++M5EVQKs
4JGBkriLiOKbvhnhqxkdJfuhpteGtZwNb+xm1EGa+RbzJUMG6R4WxbBvS0iLNUClXWd4zZXYdp6t
8Evm8SK9Y1s/SzsLylTEYUgC/bgD0DIhogZg0Y3ab9x3/ZuFPuWfy1/gg7NODsGwFRQGTnbLaDqA
eYfs5IvDIHx910cGEmVoASCy5GKLYaWo5+DXdS2uzrfz4qCfrLrIXPo2SG3V8tlzz/mme31+EyUJ
KoyZCzVBRtVaaLpxSDLrpyrNZ69M2tsaHRJKLtGhtJ3r8S1vUV3ZCOepDd6Yc3eLnJ8jtjRArEUp
MRgid6sBPjzrKvQ+YalcPI56YM3yQ057QJLVPHhTJf21U3ZFduUXfHD5MjYyJAgVGlp4C873wD8H
byr0ukpsXoy0A/Ud6oz5Uo165az8Iak+QdDSHyfsgeQzEgzIB3suHI4btx78X1VUluB1XWQMeHEV
1GS08eW1tOuDDUrqRzTkmNAOXdqNe3hBWKVdg7iCdvtiDXr/UltVOW3GpiYXcvOu1K+E4fOvwsU3
+yxyIUkS+cXpZMrdGGB0ouPYO6Q8nSEnBHDSzvJvUgduq902UbANC9yYGHJDDzLGaxnfBxECXQda
M7ppu/T+l6aLbokJnGFBqGvHLt3WkTnbxNSHUbBV66qWqyjF9RtJZoUGiId8Tguzuw+6l8uH9cPf
gVGwZRkUbghILOKy0465lhc9/W49ce46937wW4bSmE9vdPT+ti3sd13bONgpVEgQd/2VTsD5ubXf
U24IMIBzOCin29MqqRVH246OdtsX/lZWgD+3Yxt03pWPbsyZ1WmEYCWiHc1AClR22+lKldY7aGsX
kIBy3aEBJ4u7AWmdteFnP0UHJqgfBTwl3f6KQgNc0nFiJpLHPXQuHzUWktSvl9/9+c7nB7mgK+fu
F8PFxaOrUo1VoRnRUWnm+EWUFiRXE/i3Dy/vUcBYvPKqP7gaZ/Mx6gtFB4SewPyG/gkFGszA0ItU
fISvZx0ng1EvpEK4MkWJeGyH3j4ODL1cuUEvHt0eoLDr9NqV7zDHm+VnmM2F8APh0AOfO/0Rhdn7
fqW7IVJOeak2SSrMZNdBxmoB+UL2u7Lc+VmXjCOxE2NaP2OQ5v33zzPHuplhkJl7WN4U6Q7sMG4O
A8wvI/BTwNYgzZ22GQ9aV+Y7rcPc+vI3/uhpSUYAI9Jzcs/sZQeEHrwmt8Mjst9ME3xL+TQQUY76
5sBNcq887Plqku4dRnO0REB4Lu1N625kKm2m3mHQSw5QLBsDP4GipJ9fgQ/6H1bDFXPuTJDrAM49
fbVdXTWeVqXawTRLFHQqLhkJWqJK0Lmt2FJXjsv79jzdOZKhFekUqR27x1yEqpao3CnYmAc9HfSv
RjlaAGkgizfBMPwIaDlBl8dZId+GtixeBxMRmXoagrswymtegJt4n1A5hrATJDL4PdKdbFaa5qHr
65Bbw2EaUhgpotA6XNCKqXkKPAgTK0NPwmJjTlP6H52fHPpydJBMk09Fqsqo4PQFIjqDq0nfBEfH
Fwhql658iJAa3cCnuLbUB8eAuw5kLOefILiMNZgplQh/AyEA/48yYOkk+AMgz2XKT1rtmg9+bdWo
VFjjiOR9PATJHQrtVyPQe5Nz8QmZr1ICzT+CgL84/F6NfZzi6B2H0kLetxPvUni9/2wODXqJZZGg
XpvVbrzH9FTgCpDAt2gQKNPgQSb+XyRTph+t7g3JMWxU97Po4IvfsDfz6Gas7elzOkygTcZeed22
TLFBV0kRfh0BXaFGUpge3XPXg66SlJgobBA8cF+bwMsfCxN9YgoSO+s2kYMI104vnPGvzj09rLwW
kPuqqQziRhMysmd/x+5n2sWaYhiXRb/yNpq+dJoonLXMr8PEP7i75FzLuHPTgAHlskWGeL8T0bkH
P1v60t3UFekDqZEGg4H5lq2OoTSHkAF5aKNyh5dks58ZUYesb2IavlOoMi40p7irNC+JrpQYc7p0
+lFBEXMyAfbObIqlp3jfO4XLu/GPeHgFyOykU/TV6IYu3yMRjFpqZHc16uq5nl1Z+Lxjh/0nOQu+
bTRvLLW4QBluWn7k98FRCVxUg9gbjgrxmn6VGk6BnJqmpSt0P+Ce9eOVeuM8bXHoVipCOzsZYsJi
I9uhruclKxyaUDRHxrEIIsYiR4T78v3x0bv9d53F9VU2Lc6IWCIc1KSJ7aA52kNh4xM9FV27y5Ph
25Cm8krT5PwWmbEoxCW+qQ7CahGWioixBLq1/jHtjfwQDNobzKT4xS8QS7z8dB+0Z1iKy8qh9+sC
BFjkZCgHaakHyu6ALhx5kFIxqEj9oYxzBV9Ilk/w7+Jf6KIMuzpR8YPW2MGXrjL0veZU6tPlX/Ph
c8+NfXg5ZEhLqBCVQoTnRgypuHHiT1NUVvetE4+PuYvz3+WlPvqs8EsUw3VG05QBp5HfShukl2rA
hWbUoXBU2QjiCSAFjVPDz2U8C5dH66687fM7ACsyRQuW9YgjyxaMH5YZiElSoT7ICixiovLIy47v
rSpjCjmlOm4ObfHNnJpZZqYxDpef+YMjA9eAxjrkeIV20eLI1KqlJa0mCAcxcMfVmCntORki1OAv
r/PBZzRoZhEq35O+ZbeZUl7PXK9CSApdPiQ5q/KhrFxtDQ/C/3J5qfkkLCIfUXcOQXCFCIKLz9hq
EJVV4joHJBXGdgevxnxFE2K6bwT6bauKgfk190Q1v6bFmlTyJjNq/gZfuTidThMrHdMxdYjCtmIK
XkKlm+LGAptiGelzijYsGgWdL/ytloWegQKelXyzEzd9Er4ZYPXS5eBQ4AXVj8E49ijZxZJjN3TV
3xAlGZSe2xJVRhjFK7/QrZc4SeNN5t52pl2uIYynO4SqHmrkFeGsW739LfYzSKKjYQTmHcZDhfOn
x/8GwkGhgW4vxBD/GnNfDZsWMLe+dXsXEZLERXgMTYAezV4TqeevrUzML5VSAKsxlnLUpu/aEtcs
u7f6e/KA7M+QOK1ETNAJfsQv0eTv0PQ1dzHeC5sQ14+9QinDXhUIzD0zQ88fbIHE/gSBBnlJo/Hj
bawZ4ytn3LK3OXrXau1ZFXY6JQgesPSWwTjNw2ntgQGxKPYppXiwyxh/Nduwp5G20Xpz4H4rUj3b
hMA7UEYxg1mOt+irr9w7w7jhuye/snx+t7nbPeRyqj/ZJR5062H0kUzoaDbeTzhdlFcuig9Ol0kb
hXQSsMfMdDiNKAiaGVUgpHdoxoqRmQ+P4M42U3mlYfxRxIZJQydLB7mou8tEEkGeAUVZGGsN/oMo
LrYwbTHxCJqqXyFn4RWPA+ZhX+O28b+G9Wi6O9WmY4MpUCwfpwjydLKqRrjf//3Um4ApAbbNhQ89
5tPnD/HtaZMqRk9N+sApFGKVTV8CZxtnu8XLx/6DCDMPMlx6ahx+wvjpWr3h9z0Iau2QYMjzVg10
5xGHtLQXrcjhbV5e7L0KWB54OvMMt8k38M9crIYbeKUlyFAgh+hPD8JC93adtt5orIsp0x90thdC
QtOgvpph4P70gGorwjkwk1WD1BP+DGFW4Tup9SjixQmC25gcIWcLeXaKdxMS6SE2MYF40WEPvZZZ
Go27EN3iA80xaiMJUBOtCUe2r57MYgN7KWzKN5cf8mz3ztAf8ICSuxcb6OUbzR1GftLN40OUJR5K
HJq9L33oMlfe5Tkcal6H8QuUB0aflOSnX84Ko9povCA+pLj3PWvVOK6rWYyvHOFb5z5KwzFiPCh+
NcGqmwId3ajkecBIfoNOEq4RfmGvYY5FO+Aa9VqLbOsKVW3+mCcfG2wIhaCJTStZrVryT10fMZdC
YzhVAhnCvwC3kj9xIPkMaR48JYYstlPqF78glJZXGA9nu5qlHeEwn3tvH4jFCfLo/9pDE/ENoDwn
u9iNkb9AdraO9yVIg1+Xv/giA5rhn3NDfG5Jc1uTbp5+iXLKaYg0jboZB4OmD3me/BqagUz2eozu
/DqC5mCuu5F6eH95ZfODzcZUBpw65DnKlSVOxYF5RAuFB0WFgpsvkWgtrIyeEdxKVCa3ZxTjhLDS
pU9GhkYZkBkYIgrHGAy09lnQvOhVg1pn5WUu4m3hbPGFiE6kb70Za36POnL8KS7MEZkkeD5YVRmd
l2xQQpePrRunqAFwOKe9lNU0/dcwOH9E5tgzU4Es6/0A/NPuAlXaalrexAd3RKK+603P2waRF9Tr
uAVj8T/sVpCtnCRSWagY5ulHTD3l+tTtMZqdumftkqaL2ztUhRoXSx+h4yDTFkWywmWkLF9MxN/s
/x43ZpwuDSgG6i6N9NMfoDQXIbLUTg+wg+pxbZqajRWN0j25vrxpPjiXwFUB4jiG4eJQvyg106zK
VIB0BQFKC/eyyKkoob5HqDI5bhwc8r5Gib2sjBq7yS68Bh774GxSkVAuzGNa7vlF3OoHn7lx0ESw
SjN8MweRHIpkQpY9DsMrO+iMqEVfhgA8T+4AygEWXySYoa/TsoRMeOiQoIcbhhsiEBwVUCSIcBjy
42Q72PMNeVntA+6MYdPVMVLbVZGDk+yrmkYAoCx0R6ZZx19xqH9HXMhY/WLf7K77YOrtH5c/zxnJ
c/7R/GAopkBoGPgvfnTd9u00KhUetDGb+BxVsclK+NcaO/Om0nFTnJpvadyiedroYcvb06ty54Nx
t9ZNbaSfDZTxos1UVJV6sHB8c48RLUWcnMyGppEWzSqAsGyibWw3lrt2kQrvZ65+5XwXqlhXbYLc
X5WHQXNz+dE++vQMCBwBHIvEf9kyq0e00rIA1zpNJtOxGQb47a2ZfPYq27tynD9aig3OcSKAWGej
cyy3dZ7NITBGMWwNqx8yba25faLfhJ7e6VcO7wdnyqWpBSqD3hadycWFg1FPjyGV7Lnrmvaxsip9
X7eV/FKO6UNgWMONMMXARA5W1eVXurh7HDYL+q0z2W0GfJ1N55vKGam+i+Hglu5DlSF3GaNxsR3p
p6wGwDg3jT/8V9D7vCaSoUhKcKyAGS02qNUZIgiRXjjAXe1uTTxCtsoA4WT1jreRWIdf+ZZnLxfE
0ozlfR87EJyXoTmaygkN+OCI44e7LopS3LhTcTuNTyiSrZzRjJDtK6Pny292foqT9OWdMsPVPmOb
iJTLOIUduJ5WfnyUkGjurbGu9/hrqxvcx2Iu1M6+EpY/XE8BqKIUphm3DMuWXheadNvoiOGa8+gW
0/CidUjtWnHxQuCJr8TGD5dzafk53HVzwnp63SDQkGcaofiIsKQ4BsJE6isakWwu+yF6jpPCvtb/
++gzQv6jt8qkUOeuO12xq5jYmlM2j+xK+TOUlfnHyROxQkvZXwMmwkGNmfwe0pX/X08nnxIEB1na
PJTn79OVZe5Pjtdr0ZHxUbUaPdQ0qHN+m2jnIHLp4+/4riGghupKLP/okaWLuTq4CfCgy/QMJ1K8
nf6Ps/PajRvptvATEWAu8padW8GSbNmybwhH5lDFzKc/Hz03FltQ4z/AXAxgz7BZrLBr7RXcNj/7
VeI/GrWPJbBuiO1Uau1z02jzLsqKZluPxCm/P3sv9gVeGViXMgI80rHWkiSD03BOKwjMcNk+ycTG
zGs0MfMuYv8wjSV2lD2Jhe8/86IYXZ7JQQs/24SMt6aFu0ZohLhSwMCi3fKNXFhazxEBROP/PnW5
rKNJgQcncOdZfU52WuyXazM9l3jp7/PQcxf75pDU5948ys7tDu+/1+WJDNaHlA7XDQDeRX3zev7k
WerMAH0Qj8ii3pC9hTZVm5/0KfmBx8kNvu/kcqjxrk6a26nI+h0W+kcccG4S3fiTh/OpEaLdOnbD
7axqjjMJRkGrhQ9D2k+4NiAWULVXcMDb/japYUhkDr5Q77/EW1MRAj2AKQO2iGhevwMj5XhRw1QM
gbxIhO/lTSXxWhzAuhClVdNOtUQxRjK91qt/88kelEkAYsAWY/nzf+r4aeihwORQZvFnbnYhLpCP
k2nNN26ZN/hn2zGGH2w+5IbnV66Bby0CjmVa5T7HFSSU10+GOCNLLWuyc92NL2KYuyBVU4J/qyB4
O26zG3I63SuT5Y1FwO7mUtws9GCUuq+fWVkL8S2Ho2RbA6HXZIaYv1pyQa6cTm8+BhqAS6uBw+kv
VeqfQR1bPErbEbZjXIWYmdlGR5i1TaiSvPmf5w2aBO611BYIItbXEhLTSNaptOyMCWmzIZm8D2pS
ffekp5gbugl433i456EpNq6M5FIzrQ5guinc/tlBDR2q6euR7LoOk0T6p6QPaIQ9g/qSmyAmfZcB
P9L2rdPNyLm2T1O80XppX1PKv8kxoeqgUmUEuIauln2CM7+bWj3HBo2pR9EX4V5qeJji7oBq3U3U
TssHQVN3RAXjQoMl+Qby+fvj/9aHprKD8MFcotm9mk9LD4SqB2ZNrEKgL4xSh0dbb4trYPzy/1mP
NucU9mQLoQxm6+vRRtupaiurUhQvncToUvO7J8OAxwSbSu++ZpjGcB2F357/f17Qpdm6WKPx6NX2
ADLmeZL4w3MS9dLC384hvxqfreaKJHa1DS12aBxMy+4HcZ9yblV+DDN1eJa1+qkidbDYc2/07AOz
uA8pPghwiXRpZRsSapGoab1p/3z/O67RZp7PxV5gjUaPFYew9fMxvMjsybXnk1l7eJiaAxQJnP6a
5wlDTPdkojM/y8bpCCWpXedoJlEZEqAXVxbuLDWq2b6j13XtKF1NL2oxuMzckmgyMcUvPnvjtu3c
6914AizABbyvkuSeZOCyigl20XKB4Y5Xp2Sq9sWN4ibs3bfCqDuCWXBBebSTtr33xthSH+mBoTJJ
isF+qSN3wD7DHbHN7jva11Ht9eEPSGFh9pCY0+wcI7NOHnLNM8qddKOR9Acx9fm2SZ2owjDY6RLS
KNK435l16jwUqoK9ySmS+Nt8cGSzxZnCzzdxnPXE3cCc4eI+kGGz6WNQiyDF9/gXVrNVfrCAm1+6
yrTDoMcg949TW9ozcsZyTw7xscvlB1tMT1WlLVi+0WZHLXd9AFO6TuaHlBAs6IoRgMEpyWv7W1im
yUcioGFySMdIKxoCid5/kBFJC/sEMNg8dQS6ZTsLGfwnrvcO6nNTEe/ol/DmrpwBy/6zWrKCc2YB
muERgeS8XrJqxh+jbBAEFBL7BDt01SbVXG3X+Ja6shevuZVcod0FsYe1hF0D4M1qlWYtpo+yyObT
wIVi3iYkff6Jeg9DYGNquWsaXp2clDWlD52JxQum2kP1rXMUJ0UMKn2tRbTarZafw9mABYDg0gBg
t7q9YOMAZ0Zk7qn1JuvM7tJg75oXiC8oP93RcDHhVVfWyuo8YqmwO2Iyxa2XrQoLk9fDjf+qmkn+
1E9DQ3xrgIZe7Jv+mNTeN0sfn7SWdjC5Io0zVD/e3zsu3hZNIO+6OL5Rwl1IsFtJGr2v5vHkGAqZ
SeR6Gzxgw22a4NjeiBHTyhqF6/sP/Xs5+Wd6oc+jCUcVTx2DW4y/bnLjn7MMvDOfUuxwIOq0czVz
CoukJzJhLoi/0oYSp616CP8UrZM32Iah/91WU5I+kznk478Vd422bZ0OHw97ZJ2SI+dXIsDm0/tq
jY73WxYWhkO0MrADh7wbTeQ090JRHmPXEOBvP+ZQdS0MYVs7W6IxOSWw669CzGHJ1qDPX83RQAQA
3s2BIWQHTYbSOtx1yoTvi0rLgjTTm8RMkTw1YPutZ0TeEOhzj09LKyEjF/5zn7g4dsWdR0LE+6O4
umZzYeCzsXMuwgkbDcWqBAWbbF1B0vzJVg6a/Uhr+nRTLraPxIMZPia23mjk2/cfenFhgVeFjx7u
D1hjAb2sz5rByfPlcwGvxV6+03xxX6coCHwlT0nz0GmEcpnl0bayl5bsDNXrey3P77pCkILWbnp2
0U1cGT8LjUbzWJAcPB6J5NvIMX/WbIJuMECP3ObRHYf0ynitTmn8Dbm1GvQzlp+Oumi1yLRI9qYf
j+JUF3P3VE9lhrs2yD8RgTpKVeyAgE43RVza92EfExvx/sitVtry+IXICJPFwNmR9fZ6jeeqikK3
Dp2T02CrTgo6O5cZY2g8FFm5q0ZpfJoMmb28/9TVzvL3qQKSPKowi9dfW6cqks+KotfRDfTJ55ju
ywZPMxk4ZU4S2SDrT6opsdytqm4D8UVcmS3rymR5/PLCUG2h2doXzKXaJRCY4FJoGH5rYRFrR/FL
E0lytXPRV863GdeJx05owy8yfT1SQhti/Mo+9T62dBHJdiG07lqTYrVu/v4mMARaBOy6jrnG/EqN
OBKn6bwTajjCwnR/eKxbo0yCPm1wlx90hwrl/a+wPk4ZBvh3sEpBwwTU+mVu/HOl0pXFGQ8+crKg
Hv4m1JdUCfRtt5Q0X99/krkcT/9srcvb8a2hvqBmQcunm68f1WqJhUef751maJqECjt6SBBAp3Ay
rFAwPGVukWJt1U6xF2COHP3EWbT8g/O1jO9TAl7wlZN9QwZRp9pnvyAXhbzAyMT2xrclQVPU2h+r
uPZuKm/0jmwG6bf33+BymXo6tQc3EooBRm1VDkiBk71NAAVZyWH/Xesr96dGCuvnmaxZPRBGH88E
Xw3+NxNX7msn0xtzAzMAenXL16K/vDr8ce+2w95o+FD9YHxw9cKnZ9Et4rOQIOWivHYFe2NiLP11
jl6f0/difcydhfDIrLxT/F88yTx2h1h6s73pQufaNeHtqYHPF6Jw+snrToIk3pwBH71TYcr0CVtK
uO9t2mCtAQQcV/M8BEvXfmtbdXwDKo5Vtskd9P3P+8Y2iBUBe8LiEQfqtboMythFT9sl/skDTntZ
GjofirDMdqTSNce8iOWuHc2rd5Fl1q9Whc+C4JIL1AZCtXz3fxagF7sFvqCRhz93VtrBaHTe3iWW
7IuVzvNjkxTdbwJsW+3o5DK50edaS3c4xlm3qT2qD+M0Weo4yDG5jaSvP4KrwTrIKst98tvU+ObE
UfQ9zlibxGUb+qelJVbgXuKK+FAmUGMexynDu0rVmHJvMTGJtS9+PhFDXURJrjYR02AObFVjeT9F
U/wNM7P+DuvBmoA8XXKgQxobTrFuqW91Hts9lx92lKDUzcm9q1OViC2qWBHu7URIaHV5+mGC5/4h
zfncmMhNGKTVHiryoIv9VD83NTr6TY3S9KHLovZpUoIcOBdfd2AAcjDsR1R//L2hT3Eg9lrAvU06
20jt41Em96EWql+dNZfu1m2Vec15+wIdYQ/D+4M9YOHycHStbh9Ra3TEnWr+yWDdHf0xIRvHgCkY
0RPdRHiPPSjfyO8A3Ix9H/raLqSJc6Uz9NZGujA9gNjh91JjrfYhy4hlCA1h4YG63Q1gjv3bVHX8
pCVk2GH6Fnq7TnO4pSDRd/ltcvH+seaOLHa3deeH2pKEG7sxsePH1ilMrBkGkb+A3VrRJpp6Nwx0
LUZE4U+iPQyMq3Flqb2xuTCCqE4g8nD8r9vhWlkw7bB0Pi1uedNGOuUSipjSnT5HJS2CK4+73LiR
0C5IEo1R1DVrTIuc9sIqTK4qKjLHaZPoInrJMKojMkuWAxnZ4WTrgY6TOxaZlh4f399Y3nw8CnZY
uzoKgDUW7LVT3ZTYO59MxHGBYXDsJZhqblx30He4NiUP+GPkO0Sc9pUnX25p0PzYyxaajAcGsz7d
xxiLNun5p9bIZ8iaUUzOHL5Rze3QxK61bzRy0TZlZBnNlSG/OK5oz+KezZ6GVB6S3aqmLGcnUqYD
F7vsGucAv0DBix7G+GPRYDZ8SoyivJZ0cDGpFnIH5Bm0TDhmXaA6i+Eajq5eevYLUzx2rT8uHChs
eukWXRnXFYAkOIzIOaJs5qSAie0sP+WfTVsn5ikebT0756GsnrlhoLRx5hxU7f2Z89YrcQ2lCUwr
D37E+vtp81yPyUQ7tkL2VGXKvp9RuxzYQu0rkPfFVFk+F9cP11pEpBcEjGk0tSKfgEJnNu2dh5XI
eZ7h+S5u15Rc3F+nONIP77/fG4593BApxD2o3jpra/WCRddBqC184nKiCPUi4kZLbboK+C2w6n76
1PWN+JJkmLAFZTdUZqDFpBIGRBXi2W/Z0W+vnL17R+LSFTS2XidBY47Dr7G2/DKwXdpSQYWK5MbB
+vc+YkcqtpFm6p+8REIWtttuXkJ64v5exCk5mjDX+prswsQZg0RZZbNoqTrA7i7xnqrGS+6Apaps
13vQSdqkbPgjTWqfSUHq/V2sFynZW2EZ9UEWco4dHNw8SwQ1MLd2xA2U9GFTlwenY1bJfdiRWwgI
qPnfsdpNH+ioqcf3B/hyGUJaAC8CyFxcm9fi8ajobMhbMHqSYdTPrVfM56LPGiKrSrHPtVJcmbAX
lzo2WpoHyGpshLEoJF4vDHSpA0RQ9CA5jG/Ut058IC3P2HUjWeJ5S6k6kVJ3YzmYLcKBjz+//7qX
5zPPR5nGVWbhEYNevX4+Mn6ovbUfnfV6lDXI7OgWAWoq4rv6RJ+fNOIaTPIbcoJkNQ++07aWLKtT
PBeh879h79wSYDPhbWzSjWMTvKjYW7KcnA7nBjUa4bgdtVnHBbvGv/nQ2Kn3wTI5BXGxj7KvsJHj
4soO/Mbe4S+aKgfbXKhHa3FVT/IPSsEqPsd905/RzMGmcmcCheuUhPX3x/2N/ZDdA+QFbHLBTFe7
vcrTMawFz6JJmD2gWq2+19EQXSl83pjMS3eRFjhIKFN6tVkQTtdrNpFK56qz8x0rjkhGTs+bkIDf
TeOJ5/df6uLYZi79+7jlz//Z5LvILWtCA5JzatkY3tdh8aEj6GLjSqfZENYek5cDzo725xqF761P
t6CMSLjYkC+ETB029GRYF8mZ/pF1KhsPFIqIp0Oim1d9N94cVObIQsFh3ZqrW4/BBPVTk7fMNOIC
+8wN70d9qraqxaar7QESJev9Fn+fdNf5JrYKSlaHrEmmAPiW/r1X/mnHnCyOTvXkWadXdpSLqUUF
A/oMosixvjTUX38FdmFiZYc8OpPIJO6ruiybAMEwwajvf+0Liaa9KCLYPThleSE6v68fVBNy49sF
Ksg6xbKR7cKIb00JQ3jLXtMlQSnz6c5DUFweyNGbP8eqtG4Nq8y/6Kog7BcIdxj2pdmqa4Z1600V
uIFKmVsxFjxwMtawkLMYvYSNiM62GHZOE55Fovs3elq5N7Pa19PJww5kVxr1/8xa5cFL4gsgLiI3
LsevhyRkrHo3l/HZi4rh6+zZWSAqH29aczavHFTrz7y8I7AtFF1sPbDmW/78n8VWzfrsJTk2Fg0Z
yA3B7y5hf90cT9e0H2+o0HkS2zEEgkXxta5MNa0z60xM8VkSI3bfJa55NE2Sof3KtwA7zfymw0Ly
Syz9cJc7Mjkjz833AxZYXxXQAY7sVfZcKJMc4hIDoqGmQaAlY7dPaQzifzHQtq8MQdxt4es7N42l
3HdeHl0ZsHW9tgyYwIcBDjw0K7Ct1wOWcKbNPgKrc5aXPcpnvcXjummKFi9MXvHHgFe4GSCcvoqT
rPfFv58KZAheBFqMCy1zTowyrnpZcg67Ij3U2PWjOMjiPcaCaFWy1oSRn1vPbY756/trdL0vLk+G
0LJIQGgu4D7x+p3jIYJvUOFuOGmZdR8pOrXSdruHYUAe+P6jLvKhMFJdBA6gkFC2wf1W40sOTyGs
ZoBrYidUwHavwmc3FL3cFtLT0jtrbNrbMifxbc61/LtIJ8bfG3z1e8QCh6bwKGeiZtGV/5kLK/yE
Sxo99iKbmo+dl02f0q6AweFGsdbsh7mmnO0bhxb5+69xURAtr0Ena+GUUF9j2vF6yATN9zz2IxiP
XGV+QjATX8wmtP4USmvPnZbk4UaPRFgfiRPRUA3S1VG7hpTZn+//kP/2z3+BLn4JRphL3335SWi8
Xv+SPjTMbtC15MxlwNgOZhtty3I09xiIVJsi7DhyiNPdGiEOH6VGQvuEuT2BurG+0cmFvXXT8VsI
6f1Qd1W/RxYa73DUNjkMFi8UWVQblFQVS6AfzjHuwzeuozKYV9WSY92790lqhAd4u17QhT4B7KDE
Oz8ps9/IdTr0Vz1UdxmFR4CdYWtKzdvGpQzv8s7vYdpF5TaWRrPv9Sw5TDQBH8oaAMuZzPYs8zDm
36r4UwVj5CYPF8r66CSBDT/gt9WNhP4USbjTdXvaS8vOdmOd5McUfOk4A0VAfcAzEnB8RzN0PMwh
Sb1JHXuPmYnMMPOs8b4uIkFj0G9uDFuO55qMnxvEm1W5mwURlfghIV+PSxTmvv9dJ5zwAbs2a5uE
Xn7TaHYa5C6JIPD2ZEBK17ip8w436XCBr9iftk6zYEixo+8xLKqDejLLjcqzdp/mk76f8Ll+Gn0i
X4sluXNybHVj+V1HZrZhn5pWjZ9o7el7wKXhaMbIcMbasfbtNPzQ40HtHAptjDp6vhC2FQ+dX4qa
GCTXSgPX7SQ8WF/2xGYXc7IRTdQFagZC7MtE3o2GXt0QOxwST00wnOhG6x6Q1rlDvp/YgTnG3c9p
yOW9Gmy17WG5ByAS0UbRcqw3oMq4hVedIT5KbiHkeNHIJhr1szbygk4y1h8qoyHtd2qnneOG8tgR
zXqsB6ycpV42t1WTJAENgWgfZpn4kKWIqvXeCQ+VGpzdPKAsKDPhcjOPFNdG4jkrKDZbc/J7yMxO
EdSp+0mJgf4wbcVjo9XtUaPD89GdrPhPOyj3G2cNxMi0sqwvWWeYH/speRiaBDtqzUxvCHNO9kk9
3YzOlO1k0v7wGj88dxRryH5J7e5T3zjUjsfMdw2HsImYbFk5mfq2jE3uxEmjn6ZoKElhJ4YUC1YJ
jZsith+7Ck9stzm6rRQ3KFJSoKmpsumemggrOivZRc1kHdDlcP/Han4nXHe8y7he7cxMJ/mYoxxK
imfsuATJr5NS/i0oT5gGaA++G0VNYlSR6ubnuHSnUzqPOK9ORYt7cxvdZiE3MkbDeRZShCSvELVd
Qqn57neZHQhVT8fZ8bXbZLbczWjUzb2vRkgITicOVVKJO51J/RC33vyhy0VxyxzHBm0a3ccwH+W9
EbVyGyaG/Sm2WrT48Vyd6jqWN11tDBtbmdMOH0EMvKtW7Psm/ZpVNtIBro+7GbOh38jCP1R0sO5L
qMY3rTb87DJ3OM+WbMh25a96FsEVmvLK3WSTwurOosF305/Y8V1Sp1JjEHflqCVfKiXcO/IY6r3o
LWMfsTU+Rmkv7zMN8GAu2AXHaf5CWal9F4iPjzgqsi/FRfExBjdnXrvxZnas+qYaQvuYmpoKUDJ5
d73ZTR/SrjRe3MmsX2hO1Tfp5JuBVES0m7H2taztX03afpWKKFQtt5tNy0gyhoWx1yZvopJpjK0b
2fFtg8fSztNLspve3/YvqxQaKtyAkddRLFprsTuHXKNKYwSTa6fydoITSiZZlW8nq5luZSuKw9gP
2RUo6yIIaTlquLlxSVyqeeCl10cNnPtpICo7OjetY33+63YduDpn3X4m1K+9I1Gu0E8QcMtznrtY
c9ZVoh8F+elzEBHWzc6d6+kvK3a057R0KOiKnpT4K2NjuW+NDoDw4mGHETX8mte/0zQHaFKtr53s
1mfbTbOke/ZrUwWcPEOgV0I/9F7HB3cKb5Gel+0ZMEv8rOuOYG2icAsvKKbE/JLRuIVs0ps18fG+
dyC2+CcZUL/1JIWs0JhaEyQWud+hUX+PKgPX64k49rT028BPqo50nFQEfl5Oz/Q1yrui0OyTQ74l
YLXMUnyGqvZApTTcjNTWpE9EGpi5+Fmoct6J0nX3IyyUvSq6bDuqoTnlwu+wAcI9ICoqA5/86U8X
Tc7ZMrRMBDqWiR2H49Q+VqX9qzJ763YQI+HeYHV7NyQ02bBCGXDfSGArE5weSIOl5omQcsFC1k/0
eTzCJdE9TGiBs0wLeyAaofpmLiANhj0J5mWsD6cmLlwIdjM+EvilB32etvfSSJvPjHK5sfTsZ+la
0G+6HJ5nF3OuUZVtpa79ERrJ56iq5w+uCLVHtzeNW6t1CeJR9JeCuJ8f/VSbgnIiUblSZnyoZjfZ
mUaVbbshKzZFkcqbvI4IDsm1cJt4EIFq8qi3cjT/QHMc997sklHfoSeNStd7Mqw6vyFGkUiSKp43
5F9jcNB10Z4QP4Snrt9m27nCxdEY/eQxrDDZpgWX+QGOCPHWL8bs1oxCyedylmjyPmpvx9gpdwtf
cAv45NyWotW2quuNfao6AnH5zwPSQrNz7OvTzq66PDDy0N4hPUq3ai5TxPjEGJlKLw4UEMNBn+rx
eRjb5MklyOXM0GdPk6yTe9wa20M/hTju5bl9kFqRfQ6dvNsQuE4x42h+kJU0+ZxETrs+i/Qg1Ql8
l4mu7Ru30nZcyCp8vQoR2HPkbVU8DdsQF8EDwgPtViWz/qC1CB96Yv02nA/Gg55F/raKhU0sVdtu
krDInnIE1rsZr/l7PzeRgGvCy7eFbmQSJUjjYcqYd3xCra3906yb47ZQKqej3o+3ue1xw7UIWidm
+2HGbInPMnjpdsRZ5aWQbr0v50rQPKojAm28ISYy3qi3Utm22BTAVsesN+UDzSX9dlCx9l1Tko9R
oM9IWNAxaUQyXM7MRtencyrb9rkQdPExXiL7XTPjwCrV+NRrhnGIiSE/yXny7wurtZaQa203t65N
1niUnMzS7bdORlWRmFW+EdY43WjZTOmDgX8Qs6Y2k65FxyjqjaNWU7Lhjdm9RJFfsIZMBfAt828y
U1SDqV9/mSIkg3mS4dylmbitqqQidapS/Qf8qPjLRelsrTbM906mJ/tMTUJssKgh8s+V1pZEgpKM
qQVRbSPcMw66mtME+2U7LLf4UXN+KZo9UYDE0z1xqoqNJnAJN1Q9n8pZB2XyEouPHYXPzgytH3Ef
fGuSc/QvYaTquwn3DcI4dPuTqsfoaOFl/0zMz9dEh4gbzINKX6DA9RRbepe/xI3ePHF8FjdNW9e0
tFvhB1U6Ec5RMn/YMoetH/nDbTMS/oihJNGlc8MicvL5u9Nl4jtZl+OfVG/qTWbmA+V4SzJB0Rgc
AjqRk2Y93AK6m59L4Td7xyROsGFVbkeI0NtB6z9J29E2c21k3MoL09i4xhgHpmkP+ymT1bkozJfB
aL3tXPrGJpWGOpMmwtcnR/IQpuToIo/if6A1mhOItNJ/CbfQdoYZilOh6daXXo2/FFlQu6koiTvt
fe3bAJR5MAtLHoi9zj5HlTafXDNzHhwv9R4aOh7bMa3sfY9T0Sayl6zziC6xFY/sJv5Y7wbNNH+n
sncseIN+vfeU3h2tetJPTaqqW3sex8DVICEaCuLrtiJGbDePLQ9NnGxrjksOZtl9i2w1P8cEEZ6t
JvwGw8vaD4ZdIr/RCcaGWLS3Z6DCxoFtXHkESE6WxqtZUbsJMY046FL3Hkq77u+1JhQ7sJrwqPJ2
/qBVQ/6AsUK4S+BkaYGLn0wc1HP+ksVZtHu/aLnghlE/oH8AekVbuqCiq3MZNC6xir7VTk2hx5/K
SKuxYNPl51xO48/Z8CRyuhSKXmgweQwuUURVjHtnEGnQ9/n0/P7PeaNKWDxhsAyii0s7dfVrUrLk
yH9dgElhkb6pT2O9peAXn8ZGmvdda3VP5ryQEN5/7CXqiNETzblF88o/3opwFE7UjwqB/mlWpviD
bZ0LOasMYeOlxtcx16z91Ng/srSDkeWLZvv+0y+gHtigiOpgei/p3OhRX5dGCMIgu0mul6ruaOI1
YTfs1Oy6X4bBNZ/ef9ZfrOwVNMHD4KsuhSo5bvTpXz9MTr7fDF3knDRNa5qb0lnil5HGQ00YVa7m
XW2Epv67aOCVoRpKf/phObJHJRiVP2rcz43P+CC50ZEiG1o46JhxjY71N+bq4jdyO8BxDAo94oXX
v7EtcQ5EyU9dZqeiLwOC+0JAdy6ZeED7uNdN2mKVbjlYEW/z2PLkFuXlJHeVVrq/auykmm2F08GL
ofekZ1lF4pfb3EzcNOjaXjnb0DSzbEOvHJp3MQ3RtBlSQdmpYkNwCMzdQCiuI7vxk23J6FZ2lhPt
MSbH4wkaJcHLTWjgfj8OdVgeRNbZCr0pbNddCKlIBWMIIzcYmpzeKUVHWTq/miGxvgCQ4o5Slfip
BEWFjetpJnTS2HM61NzoU91/0ZK5+mSQAt6eYZK6TqBnfW5dkc29OQk8xHrU4gvqtxZ4N3lpwELp
OWrKxV2H/N5pm9tuvpsVGoMmUh1WM553sNOsvRVl3yIgLDlQKxIZ6zH8EeWeOrA5eleA3gu4lcm5
EOCBxSDhXxDEjImd0K11cZLCuDG1yNj7rmr22dRR1HZTt/WaluOzaDbvr4qL9b88F2cQ2PB4ymD0
8nrCjYo+ieGHkLj1svoVJpaLYUrCbDFZFn09Rye7qMtTr+oespjyr2wAC766nu+0T9nv4ENzeVx3
33zUOBm+8ydZyHgMemixXyfQjqu20mvuIVoSgGxaPjTakKOsG0yFGxIXg78BtFQrOeahAbE+zo2P
9EXUAZVf/ABeq+0lWjB0WrG9NQAlrpw4b+x2DPSCppvLF15rNrEWwNFfuebJaz0n2dT9kE6HNE+t
8dyXcD2vfNo3xpahhQwF3xxK7rpdW3XRiDo8Nk6d37YeMaVKu5tAo665JF6iz3AOGFMSfg2gZ3iV
r+eQXme1BN8yTo0k+shPY/0H+eb5Zg653mkEHD70RSZ22BxsB91tt61S14xzL05PfgKpCctJTiMV
p4rXP0F1upfmcY4DPttbGVh9mIJDeSTYlrJ6HNKmPVRwFa8cKeuuKpOK5ggcUURmbNhrVbg5ajaI
MlWY3ozducvBcTEbcPd5I5IN4OM1BcGbI43eFyND2piE0ZqvXzPUMWNKtc7gWhOBSqalVKdcp+Rj
x1uqfAg14KbhhpQ6hDM2Zj9jG8dXaACXb020MjFQHFILzr+OAqha0461SlOnsRHZHvaitYsEkKcK
rWJD2OX/GiONqQHae9p4i/kojPnl2//TNBSDWRqimttTUQj1UlZGS96AtBc5TWJtrDLpruzFl+t0
USsgDcK2EbbuugE19jMKrEqoU83FC5taN7XLoJnxgsoV5tNXlunl0/iWEObJn4SUxf7/+vUsESko
TU57qkp//EQqffU8tA5oUepMVzagyy+HYmaB6JbKYqFKvn6UPpiUAHjfnOD+fsUtluywanC2mVHb
T3A+5ivGv28/bjHiIGaOpu/y5v98uLYIsWotw+bk2jLqF6wfPAfs2vLrg9Y77XjOnUbUp/dPtNV4
LpZlRCMupvXI1A0SVV4/lVCqTtEB8Y8k5Pb1TRJmk01Coi7Frm/mcNj/Px5Hg5mGPbx901yNadW7
I3HVvX+s7FkEonPyE2dNddJj6Vz5fGvywn+vBisR+dBCwFrbGVudl+rZzG0pmTwSuSqryebNILrw
QyTKSGwmzxy/AL5YchcR6v1Jl40fbdvKtnrQMiPSd0ZdFqAbjoycK+Ow3pv++3FLaBCOeOCxa027
r0Sh2HL840LcrNnp6z7aen4+fM6Rn7jBRIrrCzqX6QkLTFYvLMR5xjBPFMaVcVrNu+WXUFAYi5gR
riMhCq9nQJvaIPFuJI5WV5FTKfNh4/dpdxatICcbROjKq78x4zhjERVQuBm06VdFe0YJYVlZKo6Y
hGCcVZfTAU1FsQvrcbjyam8+6p9XW179nyVlp4UncZV0j11q/yCFYridaSbuQwywr2yCbw0ifWLS
iBZ2GZXT6yeJAlY5Juzukcxj7+zPLRf6IbW/6K02HXu6LFfe7K3Jzdm9OEvy0ZYa6fUDFfAprj2R
e2yNlmQt/iqNNhhDabrvI8NSW3LrgyHSxUNbRmZ/Y0x+6Gw97G8EHUILAwHI9NqPKXTSz+8v8WW+
/FOk/p1PXDnQAqCdYjO7KFKNcBAOJq1WO5bPIxiWCnpPzndlXfh3cIedvVK1vGYp+tYXIHeZEDqE
VJy3q7JKzZEmhdm5xyJ1nPsZH8HATIDrkhCPiMEZ3Cu1+BtzixPPxHRxYSKLdQqSThdUDLnyjim1
3IfccVwiT8rpUZS6uHIyrG4dy4hik2egy+PyAYt09a2jJJpByjxW6EwPKyhLG3MJFWbqk1NlDXCL
Xjp/yop038D1QjLPszgak8P7n/Wt98XwxvvLRFpO+9cTzpSjETlR6h31JHLiQIpI+0PTm8wlu++9
a6Fyq2r87ysvEbqoZqhQKRdfPy1P4Y50luYdIz9Xzwh26cdxn77WFFvdc/57DItnsfMhS2rNIqMB
6PVebnh49BTpj8kceIwasb6qXK79vY87IFobCDWNd4x90e4gfmVXKpr1Jfu/H+Fj30KiCtk569xg
eKLeMDnMJCwWm/IEYyD7rRY6bhBTLkak90x9vBvCokgeGn6JfXCnAb4F023fIdAiZ3ko/tAcsl9U
a6bllYm+umsvP4+CBOKyyUHlXrQrsdysfJMUIZrPU/bbGSf1OGc1jQSzwMNoKzSzeRkIcqrp+Df1
NTeSN6YdIB+VCZNhgaNWc9+flTRdNYqja8rqoWooHf6PsvNYrhtJu+0TIQIJjymA4+mNJHKCkCgJ
LmETCff0d536J7fYilb0rDq6u8hzCGR+Zu+1iTuazg5An7+8Zn+6kxlsXh8HHoWrjPTfD523lk5e
GU5wtNogfBrwD9Hd+p5hxUvgD++p5YaPZoX5rJRD+chs+6FRAIn/+3v26etmtIibhmGWh1qco/1z
H0oui65FakBGnrJqT13EiKWzm4dhXqzdiqESxWm9xNZs/M9ev+tP5rMjNXSAk3wmhUljVF7jbUTf
bLZE6yH9qK6zfNeWs4rxmc0k2Q/eX+rPTy/6Px8X1SHPGFrpq23k39+5663hkM1Dds6lwxdNqkcd
gGe0tv8VOvd/3Re+Eeww/KE+O+GVSTs4wd89c6xUCRqU59SX83cPnTRVDktiWYjj4rXO3/xxn+7D
fz4hKGCaCAR6pMV+qnfS0iBaeQmycxaMrIjhrydgSowDL1G/R7GQH5tA23/5Wj+9Nv/3Q6+AMnS7
eJ0+P0WITzKFqRpqKY0RDsq13VhRe6k6+K1R/410Tf3Gn+n/u/T/+Xk4ja66Bqby/wEnmtYyCMHM
pycEpEW6dxvtIKBxYQI/9IHpfOnEJuqETD7Wn15HTllsyVE3B5HVkCM8TURcJKcsxd5K0dgwjYB7
Dg5PzF9WNxx+TtZASYUudXsh17fHIsBJ8NtEU3WyGQDnUWhnhCL6nRmcxUqehgNVEHnaVMwlfnlj
NqOZKW4WG45EFYDzpZ6TzdnSW/Tzk0rYbWy/SPEU8OU7WOT9tPlz4mxFNSahGHwn8ib8+BehrPKW
afLyHY0C9vNVEAi5020Ht0x4jVNEusyDPAqUGJBirY33MGpP3PfMsiLpdgypO6OBNBsOU8E+vl03
hH6gAN6utpsewTKCk7jPSxrAPhDLG0dEn55wiXtPm8naNdnmXjx7iLauhsTK49Rlx17/yDINjhm7
m/XCO4VmUOJ/uFftvLVslbZFHNfV1G9F1i38WJcF1qGkUy9Phl27Cpyy7tq4TQsWgypffSPO6iC9
R2HvfKtkOX9JC2MMbtJidOo9worWpD9tGpqVOXCQumZIl2wzDb6HMjMeg3JBRSFAbxdJM4n1UfKh
Tei6uPd3hVCiOtZozNisW/BKUCBMTvVawJ1yo6Ei2nNvsox+83L3fzZLoNpmfUKdyFH3H2Pjbi2B
+A6Ncdrqxjrk4ey/sH9tielT424aVP7tv5/l/+imP70WeFER53Kq4mP+PPIamIjnlXTys7Ua3p29
FMVpnocXM1zHS1q3v/VYiZMV1mg3Qx81P2JpbpS/7Un+cKXgu6GGRNhNN/m54yoMRHGTnoozlsp0
OGQroplLbkHODlW+ZexHmva7gkr+09pW/2/D5E+F+fVo4BS6qm154q6M+n+f8IwVAHgEa3ZmLfwb
RouIi9Bpb2QPqKbapun437/zP/04Asevitorz/QzN4QAXE3NRgYlTJvyy2bn+Te5IYmIQYsVI45o
VfwFgfC5bvjnE16zaNHvAkX6j8FmOgytnbEnOXey9xAheCoOXMKbbDQeiT853c62Dxs2Qq/zFXk0
hF7+758Z2snVoM/Cji7v31+xgua24Z4iCK0TRmKCVo1Ga0n7mIG3d1/aafu3UumqFvv0YLuEAJtI
/YBTY+j690/k+zT9sfSvMXkNrZU9mFcNiwyM96G1rBu6bqM+wO7o0IE2DOmIpK0bY+f023InxIAo
6L9/A38oI1CLYa6zr4B4sJb//n0kallLWzo7e6obtyg09WhEtFXFX6dKn1qGf/7Y14GgR5OJ3eqz
m85nL8/1hz5txWqX7wYZpG+9WS3kIEKwPuXjGG57jOXl7ymFcx1ntsxRDy9m2fylcfjTk86rRUvI
I4eP+dOLVYuqMxGM8JmHMN0DzJmP6Wq/iZKYU7GQRvKXp+wPxwhDVyR5hKoyufs8eh0yh4uPHIWz
uaQZghHXMGXUYX8aYkhL5v3MIUD0Rpa9lkT//m2W84dPy7vlY0e6Tg7xjP/7LzzQ8s+40ykUr+aq
0QWVOo/IzlWD5sZO078cI386uj38MDhEQ4dD63NrKAyzRo/LsRU2lr6vPOgQkdHY6x2rUnaz9WTF
sOCx4C6af7IWrjcENXE9q/pvv8ofHjm8OQyWOGB4tD6ziOrJBZO1uNl5boeVdTbm3LdG1e0LxG/7
GymP4nFq1PI4tcvWkLRqOahsXBcoxn9/yf500HGRYfDmOTBhPnxqxoLRwmkVEKLmg9NPMiXr/UJd
/YDQqThoQ7dnIyzHWOqqRJiAYFyKAUTNf/8t/lBqsvSFrH61s2Pg+DToGct2dNdlzM7W4qh9SA7E
F7+e6pjPnv0l3/1PTzyTSpMFDgxIJhH/fub6tKiRxaGxR65dIikgR9LoPCeqOn/aV9LbDwr9p1X4
3cP//hmBVELJxW3JqvnT8VquuB2tRYSnKa9NtJuIwp0zlx7qIJv+sPpLi29RBl0/y6cTHR4mCxWa
P9DAn4sEWYo6Fx6kF2v0Zp30wpeHpbDRqIVVuZ5FrjE3mGO6HJq6MhNtrOa3xWZWEpQOg+mUMHij
QP/WT34TtbMQR6VNBLtBJbNIOsVrWwZYGRBaM77IsruMq+xmKoLhedz67joy7R8V3qEs2q581zRl
1BHlhtX+VrJiM4o7o/0p0q6igAa4ozL0ExnplOST4NfZKqvbu95Qvk28KPe5pmeOKUo7neS1gw7A
TgvmJkE5vTtySEkAYNWyJGtXzM/NLNK7DhA3aaljlX6fwrK6U33OC6/LGU/nlHbsD5B9hlhVWpVf
1s7Jb4t+m5JhSsdbQsvEUW9FdmZV7fSRylT72BUexe86GAdhFdvOUDo8LLjmXjbl/CrztGLXAnfD
tGBARYaFXNER+fbsX3Ox3aIl5nKsi5gxb3f9j83en8niKHoz34dQce5KTzc71mTPBtaYo4b2DHSl
8H+hBDZPQ7WNH1UIfqXZqiEJnSWFTetOUYOwfGf0S/Dz2hZ+WRvffaRcsL/35YSRc6u8R+W73U4a
5nwoi1yCslHtT6bL5KeXzEyO0jKmZ50a5QXi0PKhTH9CK1qwooYh3f4m+tq4N61WvMCEWqNhrIOb
vOvH52vydOzgvY/o+LOo04s86SxA0zdNE82VFx7SVrVx0xtocmfLvTjMnG5Qb8P6W+qhTkpcdTtY
zczk/Lna01voY1hDZJvgoaFXJBGgKEaZTI1enuENdPfSqO07xy6Nr7mTbjHotCWS4OyaAyaf7awA
AbxMptBfDSSZl7ar+odNynw/LLaOFMLVeDHq+tyE+oWMVrQd/jysEcmVfdLU2NmGar4yfOrykRAV
N9FLNSXLsgUJKFmeGnIf7ibLXPZ2k5YPIJWF8VxdHRfxsHj9fbUOYteitd1V/HsSPy1VtIY9UIQi
9J5yuk6y0asaLvjgyBN5z8wDgTfsiIorX4XZ2Q+r4gjyKQGivJ5yFWWibR9WMNgXVxTXgNi6+ele
I7e9RQ3IgkvvUJNTG5cFAVrd6i5JNQ4uDj2R+Yc8dfvXpt3s18wvh8glUOou4+t9cBdfvE0T873a
GkCtm8tVVho27NJIRovC1CnjgXDCxErLISnnKowb7W/fFfJQsrbpucWMs2BrMKSXdWhEta9CM/aZ
Wra3vVMggyrdr86m8LTNQdz5BsoiVT8wTFSEsBkC76YVHNNg9o+8A/iCQtUdkU6xwrcKOEhSZUnZ
us+pyt8rU0hU4kF+KOst2LtI4AH8PXdW3UR93zlRDQBgN9XGdLOxmTheeSzJtlpom7YmODOd5VuX
BNLsOPrCd3p8566wy5HQrGnUT0icnbcp7XObhbMKnla/MV4LyvwPclKXYtfoxn4xVwEsFvKKuENQ
Rv+9rESToimdAuSpvnvSC6qFGOVt22MDyHJkH6rQMiZOsKwTTEMjMYBBSsos1vMMHK3p9VbcGsXP
uenUbems3+vV0CcTkuR+K/nSUK4Ou1qH3S3a/tyJWn4b1ODl2j8HIdl2t2jJnOxmYUdl/tyWPmyO
qJpn+7a0W9AC5KgtplXyQtKYIkXJ3M7bzdLP7okKNu9dM09rFDH5+t3pfNy+JKnGHHTsScdrUEWS
ORZjatV7UYVjcteMzDYie8zNWwRgbrhrZhYwOzhc+lAuwxr7VuZ/hHmnXzAWLpRVWr7MTuf+GodJ
PbaociMwIC2/r/TKOBjktt9WYUcDF+NDPkj3pUX+tZd+ujwXluj3Y9jpncyD9jyF6xQhZO2/D2KF
LVIg/05aR5Qfcp5krEdeaGQ9RA0N/tXA7k0pOWQokFDaGSS0qSYt8L5J9iyeV0puw3Uq2HbMRbLV
0rwJsryGVYI47d4zUlaytaPbN+Rv3mk2GnWeEMad3Y1f1min6hiUvbo6HMaXvHMoUkrRyb2DFOZj
Fk1/Xous/paWnX+VoyxAUKyWlPrKWtVrqo27QFscmIMnMpuXFNkzPKar+HSU4Q9jNpAmEl1po1+x
vANIZ//ererwnSg1+8yMiUzwirevxFkwJhBZurMzZ9fcib5/klUob4OxqW7dMLWOSCHtr6VRzF/E
gjSKc0+nYFzIk+muuM32pDtn+1KW1nYijlLvPCVUkmZW88B+eHwZ2LSflrIwLkPr++d8CZbXzDHS
47L6wavS7nXIMC3VsayMJdi3m6Z/cBU7u0guRnAzhXnB0EgbB3eQbLwN4UT8Bvq0NCI/lmVTciVk
7Qv+TzdRqDD2rjtQgMqm/Ir/09gxwMDNS6rfuSXz/nEdcJMluHfzg0WgY4+nDCiAVam1AMkgMFJm
ugz2XViFyaDG4t4Wq/GYK2fGleCO63d4871JKqc3INrHNv8t90vnVLlzg6y/ydRrlqb1wc8XKwo3
IlL2KW/tzcZQMWaSVh/B36a7ZjJvxZxlN4ZsrPvhGtoM0xFtwdozqYNcy9MweydZL27Ml1EkuHxe
4N0YgOAs77WoV/s4lb35FW7ysB8InrktpGyf1GjNx6Br26cR0MrXzjHghDV1ejtNvKadduAEmTRl
oh7LG7JA3T1yoflpy5bsKZPyI5ur7f6qInoKUs4stc7OfsZw+ex23fBt3cR6uyw24vWqd59Lq90O
AB4trs/K/NF6YO8Lu8AyJ/R4NMVqk041EhKaVn4THO3eLvbr2lj7MGOIqFXoxbBkWnxJZXDr6jSI
DDKDeJfm8KJJao3yXgYxO9vitpNt81Jp+TtswjLGJRseVW3kOyermmQDy/9C4+nGq2QPh24NDniX
o22aM+PQB379UOPEuRLc8x0D4uEBa0MdV+asogpz1a/Qku1uqXV3Ikne2Y/26B6sbpTfU2qbSNTA
xjS/d2Q1gBbV5rZfV+1VpDb3To3Gd1jOgZqzAzMdKjzMqMt9vizrobe4cHqKux3oFe9it9YvXLHz
kWkzeELANgeH1NwLcnXxDj/KpnozdQxS1SeZq+rH+YSYq98LyMrnljUJLN7BuO8Y7adZRNK55x3a
FlYhtuXFe/fHF8P+FThz1E3S2bW96hMy3suDpwjWiBppK4Zq3HpTLEeJGcaq5HVu3jOHme3WeJo8
kT9UWR3uXWbx0Wxk227satI4nN69SYPJjx3t+x9T6ctbEgHHGKpD9pBNBMtXLCl15C6NecJ83ifw
y6qb2fD8eKPAuWuJj9wvnvIvUzPabbQ6/vDL4W6kmFib5sES0/aBdXV74QH2XoNFthfXYFC3gZO6
qyRJyrjy+uJN+HN5I61Ofdc2Wd3E1/c/KpeTEe8RoVLJ2Fjsm3uiaN3IyUXxJWxNzDXrgFs5qarU
WY8Wd+QN7QAXrJMilYtgOwMT6GvL4zhdslvlTWjVKxEUO6+y6CVhPb6Vgdy+WZZ0rwNy84uR1VPC
zWh/9N7Cz4LV6uxNs5jKaF5L9xi2RnC/GqTRR5M11rduOvo7/htuMKfJ3rMa/Wyo0+wkIUPsQC82
N8IvrXt/NcitakLnuDau82YUI79UVnnYhYns3I9FXzwwv5HPXprq+2DYSPY1LJvEt2G47dUszr0W
4yUwFo4zzeD5tcKNcVduw/bD1j0e+0GBo+ml4R+yHGdahEBdfaCnnR4b3RWYgBc+gzksKNmb0O+y
aJzV8LDZbXMp6Qxvwf5bZqxXMb+TdkUCTQf05AWae7+jqjfjYurMB1SMOa2JgSMQAE0sjK556EbV
voCnMQ7pWllvkjCQeFIj8T/5nK67KrS8W5361g2RRDiEe8v5nmeD+vDsafwq+5bGjzUgFkW/Uzu5
VMO7HRYgBRq3s3Dxag54w+hItmzXldmaOQ86IRWj35XzMN8tPMTHuus3Yimz5mabSW2Wppyf3HEO
n7zcn/eDL4uv9dROrEo8YqLxiEx2VJa93g9T7d6K1p8fRdqPS5xaIWeMu7riy1guYmczZHy5Dpc5
eDyc17jYagYCtTPASIN69L2pcvAseVUkyi3VxWu38tHAQXGTBVbzaDq6OK7GNP3INbKcneUTzCqc
lNc8C4Fi6tWUp4pKgfRNLpYvloUorxl8HghDNQdHw7jpSVW4z4O0OXHLaJn06DzIiRZl/V4IS5KQ
vE79FVDauH6Um5m7EwNYnuPMzo4gyR6/0KjHEkf8LHBj5uHGLS+lVf6GY0N+tlGv24d/Tdq8gpjJ
/VqlojuVIw++6PPgHLhLdsp9z02ydfb9qPem4iZv8Vs2fjrdt3benUZszV8zM6u+Gl4/483xcioy
q0sP67Zmu4wxxs1Yq5Xzo7Z2fdDIpNWLd+/Iuo9FRkpOleNC9BZr+Biatr4Qphq+5IWiYfTyMbHy
bdyPneT+cGGtSJYB90zi8l1trz/ZYi0utsoBH2jtmT+EtS4PmQrFHqPQvGN0nB6FnLc62sYafOq6
ZEPM3zz86IrCw5fRyza2nIDyaht2Qq7NfiAHIjKlc9epQEed5VcoH5YPbdYYtPrG5sA1rf5XMTfZ
xVUN1Ehl1OY3O7WbA4esc+Ez4Iu3feO4bWrYpXm7/tgmu7kdmDOT1qDrM0mUPMOG62AnGH6E6ThH
Kc7/D8Yhw6HHbIXHDNul0KuX+FZbJul1sqGyeY5R2j4udOaHeQuaSwuUfN+Gjf0qJuOHYLf+aFVw
w5varL4YgxW8THIT+LWY1FQTbVLGh42Fk2tcyUX+tcxy/xfdpHkQI2CNzFM8n665YmmmqU0EybFF
rOe64KXv/cid2IzOAR9XohI4laNfvqvZvjKzpuyLgPzy7itfP2WG19320qs5vF0FIKKV46tj+CDM
l01UvwLbMG+MyXAfMb86761mr0lyhp+UK1s1KnNH3zqkVrZR7S6YDlFe3YPLkyRUUxGImbdAzpW+
rlJlCVsj9Ane2LpD7trzB8fvui/H3rps1ua8NA7OBcM2COhdSEh+hOzN/5B98V3LXjOxaVUSBXtw
p711vWkXe86Ps+4HDm+r+Gbmvk2wQZbe1Cl9f1qLL2VQV1FrGc7BXhhtDNP0DcttsBs8hg5L3r5B
j3+GkEHuu1I3DpUsmSHzV3IyrkpLx2L9XQkymg0vWYiy3g+a+e1alg+0d1wtlXiXljYjEum577SJ
w7i9U1vzmMnso9Yuc5ru5K8DHL1BPFnBfD+b9hZT2nTx1i86WrIq5f9ouUkeVH3i+/m8I1F0X6dd
gGdbHYRDSWLNqw3fRN7aK5hIPU/NbvbcjWYPQ9/AwjjqESpFtW0AR9XbfeFuOgrL4D2g3Dt24RDu
FzZhh3CTe7PZnmVbl4nl55g4R58zaRsuiIuebdG/ElbxpcwmSBlpkcbTwt+ZA/OYlsGbbobfeZf6
cXXF7Fch+bfcLi9ZyHc9N78cM7UTz9CXbsiO3bK8dx7mu8rZgHBBv9z5mfs6Dg5GeqnHqDAbRihb
jiM18D7YbduMEqaPbqjuSDhCYT0SKp9K61CXwox4Oa1onqtvoZdN8dI1ckcUIeQODqJDr3MNoKF7
I0rmlUI3CduefwFsoxhp4GlZXXDH6U0RmL9JsSGupy6u53D1ZWhXwkiabD1oYVApkqR0mPPyZ1WQ
nTPMG1d/6Yys6+T9aEBMW6TpJZV2/TizGFdVGoi5361B7MoG24/pJMYy/ZhUdtt7eR7roQqOheKs
8qe+inLH9iNRqPYmXMJvfmCMTPtM7zS0JccWcuvhRzNX61Hj0PrGdqr7NaVB8yOsO30sPF5zDMGj
g03A8qbX1ndappBGtfd6wvCilq7ksYAgcp9XTbtLZ4mGoO2IbrPm5WRbEsVDqD37smEGuh9gh4JZ
kAEeePJ4z4EOzKQM8vTXIuopntLNvHHzkv62a3z5wHpTJKx9oCB5Zf+zs0wqs9ZdvoZrP1+aLdya
KPQK9YIxezx2NGY3uR7bnTtJ/TwZRTXF2yLHe0sT/2WzZPcihr14oY0QodjGcvDdk/Z0WVbD+caD
jxrF8D0dC1GK0+zBxXTM3jg265Yf5m4cEhHy5zLDEYh+33svk17Wu6KeQgbcwXqnJy4+0ourZGRM
u9PuvDzqrEAs1dvhkx+scLxnFtxmnVPq6s58c8ecC3aaxBeEFRte7tRyfmYljBdlGPD0Vp2fAhLq
8b4HZ7Yqc2I0lUGBJR4phH4UY3VbBe2R9OLq5AhFW5Fe7AZFh1bYLSajQRdqv/V5TW53HXrRGIgn
2AwMW3IX/MHsQG8Ifk1O6d04LiMnnKY6Hlf9hgwkjWTgfSvcmTFEw3YaEZyO63Y+2KsQEWJhVCuj
88r37zFbqb6uiyQgywvABKTV2zKtyx4EgbjdarFGlj8zqXE7QTOQ3azaYOwcbGfT6fODH0xGbNde
FtVNfQ+IiXZj7N6Qmv/MA5hN3ey8mn3+ONSUo0bOwL5QqJjT4+Rvx1K5J3fsWQCWR8sXfOBqfgoE
b0lNWqkhbLBGZfOMbeHNF+MzYTH35givfTCK29EJb+cpe1y8ESZN6z3UHHrxjAc/CftZmZzIYR73
WcE1bLb5nriqn5XsvwnY6wdGjQB32uEFXvbbSLMSqDzfr0GpkhBBRZJXoAYNSY0YtOw4jLEf9jrU
1tNmSUGR1v/q1zmNe9u9jgfMp62z84Pjtl+sgaoW9Mg+96W1z3mX2whiIdWJWZnpLf2nf4d3yLkJ
aC3eLNmkDxqucrIN2EaR7TuPme69XQj5nJFN4MVdOr44dT7sG7uvb6HpFMzOmyeMusC42olzxgz3
3Dbv45h+bSWtW+93dTS12T0V9APp7sArt+UgfYaPVUo3WJRXbobLkE8NOuCrUPQTG87bn4U/OLdA
MoJXWrcgXrfCPLF8cXdYRZeX1lvby9hq4yLD0X1mbCVu5dVBG+UjonMm2373TB3FtDAt0z0TrGyv
HIF3NOwV2Z0rI5KlQOPkqo85DX9lHsB1ZB1DjCtUHDZrPWPYIn7MlkCgryURmoT1K5FT4aleEHpY
raeS2oeMiYCziU3wXVTsW7Z3JvhXgoYw8qf6bnanPFG9cXELOBu52vaV7d1Kj3+h0TZV4pIBcAAq
053d3vqmRqM7rqat921O3+BW1HN+wcR/BCW1F97MgmgObjdXKRrUNiSryGBXVdb1CfjTs9q2X83Y
vkt3OYyGnz5ZStc7oHfdhQygLKkcYn7twMj3U6pNhkry3mK0xhJtfiK/aIzZymaX3isukxjzGLtQ
xSOXfWeCmEHcbpp9EyhFZtLCmmjJGeyyrt+OmdG8NfNgX/DhL3HryV8YzLMDsVXGcV4zkTRyvk4y
pjV29SgvA3k6UeYNGlY4NBnXmZ+rzA8SNUPrWztTk/njz689i53X1c/HvWt02WEcp5oZb85aDoFR
LJmI7dbRn6Di5OUjYyg/JuaHCU3bH/Hvvvddll2K2XtZxyFLtryoaScA9KcUek/TaumbsFX2m5ws
l2F6/j218D6r1cV8uygQJC3UKoFeNBETBh7EKnEQyP5CUM1tOGYh27/5RbgGq7+puc8lHwm6v8Vl
Kn4FrewPnbUGh4BPjZlfZjuGg5yHo/dzUpZ3489mHVWBgoOPGPaFtAq2sPk1185fwpct838DGvhl
Kaa7JIHNCNkWdc/69L1ya2M/WmI9k3jmHtAQXLx5Sp+8RYA79tDKUH8rQB+l3qt56Xe0/1sczhCY
ue4IKbDgixcpPO/Ra71IKnatHokXp05fj8RCR75qLRSrrktZXIcPiObcg2ilYGKGWFc6ziGseh5G
AFu47tn+NE3wrcnkW+2vbbzUPdo+nTOwy/j3yIGrgCtL72iwimT0WFwFQ+vuRrgAO7/a3lmW0rnp
YTnw0W2+Jqs89L6vDtU6pnu7zfVuGr0Lz/8ai7QRr5ty5/3S6TCihTMvY1BBsZlUK3eI2U2+O5e1
0CLDG3Y26qjKtv1ptAPteVHfSiMXSW0E/ZENCWbNrvIOK4OvXZ3X8jgNYRBlKjdiby5u2LfWxyJo
f4banxl3AVnzvGtFC9A5gsw7gWysOnZfROLBZFmOrk1F6gzq0mN9PRr+qG/ReX8LF8+Mh7mYkixY
VeSbrToURvdklJxMEZuFAbFiKePGb9kXgdg4jsU44NK74mly5ZFqIxk1co57yIGyeX3wPXiInW3l
/CSviauVrhix4YvHo38gne7XQtw1bPwWPFWdQX1J625XVnX5O3Tr5owWNT92Y1cmBJUI+NQWJ5Sg
rx9dLip86QRCgL67myfnTVv4mbLr465nBLP5VglJ62hTI0yrt6/7cjyWaVDcCGUxrDPb7DBV9B06
DKpz4Yzb47wG+rIpad2atTBfITSxYJVdsy/IlYmxNTX7JcCvE2kjL/dCq+FUrM2VjGSPD40tqcFN
b0jG1AUI0mfBBST9h+i3DMJO2/avDBK7gie6y2J32JC1WmyuI8C2dgISJ0+mztVMsRitgjsAi0QY
x84xrnluvVk8NEFgIECgKOvErPaEDerfnMHybV0qwFZCDvcBPJgTUpGF2Vw3Hmr62BOddXMiwdh+
LWDRvYFfYgydeemhM9kURcECOx+uhcNLMPHqNwPXh295O683SHzJhmrvB0sXAX4GMFijuUm1Mx8l
kWD3YS15nropPU289CC0bFKTMY+isuUhQdS/nGDOs6VcmzIubRSW0Vi33Mi6TJkHzHDt8VHs3byt
T6lY/agpgcdIOJ1glCp0uzOTsYAV1SMBMlsCcWA6EDTfxWXjkdRWZQ4Kn+mBwd4QldOidoURDMeV
UuHgwKk6Mw8cQDhlVICmAPHksQnJMvNuGgYGvgAS5p3VrRMjMkEtS7F9pqNtH7dmSrFje0weBpGF
kU2kH2cxCwIoSH2B6YIHX5e8IMLN0kTZ63DMJ0rzTBQ5x6uX3Q4GuTV9sFSXHEdPMuthuMuQJJHX
aTPyFqX5g/EK5D6S6jhfnDqBJLYS4aa2Qzit9dPGZjeZgT3u/NHS57Fal7PGdXIpAAYf53zob5Ab
lpc15TyOMglySXTcMty0S5zBw2YPHohoIhR8p7ReT46mdze3TLLlqRy8tOsQcowPNPiYDaOlL/uH
voRNKAs5Mdfo6/rBRbfxPHgdEGmnDC+lrSkR59EcWVWhuWYgjyTGVjq/mfPa5Z9mdWQyWpaJuw2v
XBvdl3Qum5Pbu/pmIabpYZXu8HXI835vcT7eNdtEQ6r7/mOptHNY0Ed+A2yOuNoWzQWP3HQGCls+
WcBGP0zv0Rg92nMzbPoHYFUuBcJarzsJ5/gydqv31XXT7DFdyEngwrJQJaA3efchCV2qamUtoadr
P489MJ6Xebi3Ns/8Ggg4T761VfdW6fknZvjikS7lirUL+uIHYKEGi8QIW3Ecytv/x9F5bEdqRGH4
iTiHHLbETmpljaQNZySNyLGAAp7eX3vlhe0ZqRuq7v3j6E5WXFnr8jBs1Xxlq3bO7BBlHq7mAIxi
ZwoKd0Cjz7LRxalvTVY5d7bDPreNqEm7jVjN1mz+VAr9sryQEFa1W+kXi44KuFTcH7UY9vvRtMSv
kav2U6OUzBHVWtAyq+jpm4UtmWVydnCeSc9i9Z7dtLuAvCx/VVqRF4Y1rf+YCjGccHgan7WNdqUw
Ad+XTt0fWkWrX+x5V8NBFPlhMFdiuKZhuVf7bkPmj9LLpxGHvgE+xuY4LoryBKrX/m3qhU98I9Pm
MPVjf5BoSq/11CxXqtvlvTeW2YdURflmzU13WqnDvCyiqP4JWylBM2H/Gt9jKNOImFXQLmypq1/G
QZnuVfDI45Rqyr1LDhptdq391UzNXkY76WT8ncg+tuMwIzyJVqeUtO72Sr2EE1eOG2JaT7cXaHpr
h26V4OaLvqOI6GQ2H0RNrkwiUsRLLx19jnPiWpujUdVLie5lo1akC9dCc8TvYLSYfNPcqJwHra7H
j7nn0Y9MUm6ykzIX2N1NYzWV09rx46C4HLUlKFpH0YKRW6ANN32qAS3czdFjujPJVBRcrJ0va5pA
TqXUTBGag7eLaPAoqA3bGflapGI12o42YGMVtrq0l9NSGvpbZW2KE1iIwrTQzJhJQzzEQOwM7GYb
g0+hN+T69LxwYjrAupCRnwizoJrcjVKYTWQMc8bZYnS1E1m7OSwXz2iUR62qTM93F5oFQjUb2/pM
n1dlXTwyFzsKLWdFJn1e0qq4UQ38ZCh79r4Um8SO4FYuMQ3LrFN7oqrwvRgGDdPfZ0MX5J5tLe6P
Pjdeh2ovSURcs2UI3GZqeU1TL8tPbG4bjGilm0Oi0mUILk1G+eZLNeN33bS5WxNS4XCm560qK+66
3iyeoRmUP1pLgJndtKzai+K+7aY2lIGSEiUH41+pSrLUHXheNUrHiDX4Ap3s1rooL5qJkQUezxSS
93CQs9+wO5ehK7VyOJmZUjGPLC3RdobAjwNujEDcyyvLe4NW1BeToP9cuIkwpJs99OVi6fFWKvv2
tha69PwaFss5q9wB2UUXnfU7WOhBfTVV+CUruVS/Xs3pcHJKy+XoYQeYrspQkCgtzJ6fxgH9r0JV
n+tXE2UrJ2vuZTDp3ehZRBH3tR5pJQrzREwz4iL2xXw5TbZDLF1f1U0bNMuaa3fCUEsj5HjMNgL4
MMAchegJ49Grkv4LOI+Un05qP47s+8m3pS4mX71pJQLR1OkckoLSFmc9az1x0oppW8+yt1rzK9W3
DYmAWZk5FK1N6EJM4XGbP+ybsd4G+byNnJzZ+Kn1yB6K4GzQ7KF+G/eYnoTthQd6NcMaFQnbfT8R
EuTusB6RuWELCFreopqA9N2dw8LkBkcf5gzZkbhfmJm2dKYJomCobLBupjS/GwEjDmWXKcaraU3N
lymo5Ekyy1uMu80ZnDnWeFmMUOdjlRcX6ULBWJKlL+tGJt9h0sWIJXgvMJ5Rv9utgN/Tlt3BQkGA
AVyhnWYqGNtogRNntyP9ZzyXg7N/yrlPxUVyOvQ3ihA+OZ+llJeu79X0kG1Kv0bguNzzDjUYk5/t
XfPQa/aas/kx1iRMPni1SOWnt5BBH8UARACJXByrufbaL7cwlianqvng1mRhnuFCCM1S67Zqzpja
gLFtQI/dd2uUxxEz/iwC9hQpzyZvFHncY1+6Z0nGMNsUDyqovNBdYsSXpU/vhXRdJvhGVfMQSmDQ
fJnXFbm7oLBMNK1SEp23gpZHtBVTLIuWU6NQ05ihhglUnw2flgmS9FrqBIZXldH3KUWK4ySGJkfg
MkLvrqrHB/urbrmjBQhtDBQk24BKJ6qkNnpBT4/65FtWBpxOzivq2bS07dGv9x1AE65hVE9Kh+HS
NzK9/of6qN79TSs2wr7MuUXK0ApmduofCG/BgVxugZ0b+WeDl4/aEU4D6+AMDCo4ky30qCokMOr/
Fq4En2gOAqGvlkHae1kr+8NkW0ir9o3cUi46upZjSgqajzEbIbRSZEZVG4ii7LtXd1mqEv3roCtS
+hBfBj8FFZTDcHFqhg5n0WlBqTPUvu9GLod3UUsBZ6OjXSQmkyUb7kGATKRO117aTOpvc98QqMwp
SWBoU05NnhSsFQJsv6WLbAS+WGiZNPMuLNhsiJPuxPYryXYunza3liriwemz0jk6/JSkGZMcXrsb
HtUZIWjUuWapXclooQHyuN4gexmQyTVw5XJHbhaU8WBNxq4GrUo+jR1YTs8j5Df52nYBYxPpG3PX
dHrirEi+fYwrLlnppm78SUc8mnHde97k9+Y08tHZk61FntejSLTSEiDIw0W6HybQeG6Wocnj2V6N
9lnu6qYe7LqqXFDIdLbPOUKrOaRYuAfWYZyjoc5fnK4ivtGknUJF8SiIQ4ptJZuXSJZelcbt1qVl
nAupbO/6uJM+5q6ti8RDdzsrRT1aAIiqfHzOW7e34BaWTFtAV5jWNLRb4QyEZfdO+rOj00eX16Tw
daog3jfyKEY0Tkg8ViIkxAy0R2LJxvY/YH88kz3velSPMQQWdrBBJZcFIus0w5a/aW0fcS8zViKc
NT3EFIMGnEvzY/9D7ArTtUe6vll0u3ekmLJTjha6mP2VlET6S/u1H7sIK2OdP027NmpH10gZyWF0
Czsu91R5V/Zu/eUz04d37hsV2ZiR1bRONKhqbNiUZTce0WL0+R8spELc7TapeZFurnPJX5VTJKEp
Stmca7EvtyBnVcCzIIkf83+VvU3ktTlj3l23zlj2j4k+O5yPhuA3xJ/VMa80ulFyqis5pEgJY5/k
9qLJb2OXAi+nsApBXtbkodg9DbuUy0WhBmGBY0zBqNW01EJdVcbqRJQmkW2B1rJzf218fS/eygR/
HHLZeVCmBG7igEwN9ydl9/Vdpxbqp7d0zqtaTuiD0EMUapSZhE8mk5jbv2gmrZL40JxG7EHR7OZQ
AcOaJ032ChhihcQjGvh4Fd+pTav8nBQ61KPyVgP+MDo9aFl1E3QHiuJqi9839mARiq8Mufpv63K9
DuVqSSvIUc8Ml5U5XwNpN1janRGgA+LXavQDRV2Gc5ZFzcavSrJjTzZYUJvIrO7uC0fJRzqTiazh
Tkbjg9a9FchYOpjbeDDkSjo2KAUEotcu7tErUuun3+0Fyl0WsxnvxOX/zjs47mVXHIANiWZy+OiN
rLMS3LYdi6YpzS/0E30VwlmX3YG0j77/aFZhYTkhBUtvX5taM5fQ1YddvSr4S1nhmR7zi7eX9nAx
qhQ1ba2Ry/jcjJ6tPLPlc8COJLR9ER2i9YBoaVc+sosg1ppcoEgfxdU8BkSbMKgrHCxOaAhhXofR
W78ztzVJwPJkq7FJSazGMsTrr5mYnbF2Jp69iPqELn+dQ2sm6zsq7dt4me1ZVwQ5XXjLVUdBlQYV
60xFvJ5ikA9u6LJ+JBFD2Gg3je5bWp4ufV0BcotK6wYV9mRLe8FSewuuVnu1nTvKIxYKeoyddjlv
GB0XqVWlVWcXVwNduo4yA+VVANYB7gq9wMtTzfMRWQ9jDGAmKuBIanW3h828tJeOlB6wrZryHqQb
iGlCznm1ArOatTJahLmUYV/sNzIUKRjTkZrx0AyQN0Xkbv1UnE3yuGFuW2+rHnLNSrdH4ek8mmQd
LxAGxfg10r6nB4gUG+K4ES0ZwdIUQxbKqe6XD6PuchEa7dKuUYrrTZA4KOhuXYi366POKrf1UxFo
5sJFK0HFm6Zbxth2V2rJ6JGwO7/uFgUpg1X1vzmw6NtcV1jAO+HaDU6ikZ2qIjR6iTyF0lC/ayx0
yqz1HKewKGpFfBs9cQFWGMQvnrJb1U/Neq38o7qwLL5gEcaS/1RbRvnYKsQBhRt7+0ikby+K/W4Z
yGRLNELQjUdsyG0feD0pzf6IDqyKSfPN/5GWhVK1WCioS9p622z23cYEJ1w6OX5NQzYSFV6lGdAb
7iePGHQN4r+c024/ORQsvhjM9x8ia1IHpMro05gSGyA86SneH3ue3YVoTHEzCyBp/CoZ3rGsz9my
IvfKUi1ogWvr0B6ZhJKlUbOGL6BNkc2a7c4Sl+LsOK9iJip871Ulfe1R1vXHokrVd/SPk/653XK4
otIYKrJCNNEopwzgzo1Jxhcvc1cvnG6QcsaKV8TuB7vyeUDsNplLFH+MZtAkjHiOM57SjUjsN9PT
MiVeDJEXVwcEejiU7T4aJwQmTOboQ3BhRYrDFxOxTLXdgw3Vm4bMY633Vbm4coJ+Z4L5Z6dypiDN
2R39NHUO876fOWJJa069XclidWCAfrXSfdY+MmHvBJRb9fijg11dux4COmRrRWJAIAeSd71xZpG0
O3NVTFLw+DAXzqDEiJay36Zsp/edRFAztGxGp4QvDABwUV3j2tfqsh9wimLLSTet9vyxbyr2xL32
qGFBx4OPEubcicd8zavHVdBTG1XdomuhOq24Qyy1ttwHY9vX7YXrcqCMWNl6nG/5limRykMnY0On
ZPaQwQoMn16hiF/VmFhJ+zLbrbs+3dvx2joUqJ6VpUbsYZFESYRJXppq/Y0cuO+OWtYNeYRsUxhJ
njlZ+2u7HokVXAKpWfEVSg9jCVxpo0BnZguSxX007Q8J8hiNm/JNxD04O8GxANHSDQEwPRbgafwp
a20JESVQvgLSwtGhBs0+aImJ2hWdgpuymPG+pZtaJXWmDt+d4m3RiKPUF2tx6XT3ySn38wj9Sk6A
ucd6V7in2fDktbMnLbAUDeEhAr3zWjvboTZW9/N2TaENkV7k8qKSET19AWJ0gdMQlzBrhkiIV2rf
WgSNhlmQX7tP0IBszReUG5VfA7EiXqv1cHb3MWSoz4Oay/VYkc0VrkIldJiwZsK/M971UazyTRrM
ns06XjXHNJJ09EREMEQd5NUNtGzJFtUolQhwa5iRWKg16gtNOc3qxvHBOAObK5Qr0O12wkgu76uc
Ao7aoh0gVXYybS11ZZovxkSa46dWr29pycjNQ9QGxeACDkPQJlXTAPeMoxoj2xpjU+EPEjWMymw3
W9hM1ZdYrMepMhwqLTT32Zysb8naG9hWivojG9znepFq0s7YT7oU3gTo0A4KbGZJqrfXFKLZz3fU
OXTTnhpTnibPBMB2nS7YTO+1Tc0nzAOAiEVR37NuN2cdw8zJU9cpQme2cXo14kzXieOLWzTGvDCB
NpJetlItNCodWBip3XgwWhfRTtFRNqaP41luKWcmdwTfU/9pCpXLn15b/5ZkgSOFU2GozTkGHdHu
bNJeLoZbu387Lc2Cvin/qu364tbFs7Na60FvmvecTB/0W2j2PAxIgYvmJqRGioAQ2miTvJi6wOAx
mPy5vg26ONfDWccb44HF+RVRQImyanaCZ6SP8pQ9qyOy9nHKtPy0OchSLQJ0DphPkE2MyMqyMbvO
qZUlwLHqvUIu9plJ+Sljmg/LtXEuheIpYU8wSuxQQ/0qQW2ijjX7Mg+FkTCqTgePHiQ/10hpVEyb
TMjM6MI+1Y0E8pgw0XmCSfBRuiBKIbPAdwg3RQ9JLvWNGCMYWXM7lIZ5lwBd2DHHCE11Ndz4sudG
KBYMCayBKX84eT+bLJT3FRAh3hiEE1s6Y2LbDcKoZcU21rlNrFMqfBT58pZLY4nMdsUNtLPVF7Oa
fs77wJEuDQQqgs2D9Mwm3onlDz3DgSvhX4fWIBGukUSMsiz/53Sk8WyZmZF+RPwQYmeUQoXOGmik
B0jb72r9HyPDYspE8WVxyNE69TqtOYrUAkvelsvXfIflHpgG/JLz+bSsqwi6ztrCSWfYAMduIouB
M2huxguzAZCyeHtD1oNHy23GgBZ0I2ITB8RQTfCexYUBK2Rc3eQUtETYQS1IAVvW/c80I5HIx7WK
qbF61uphjWeysgJqSdCt7Ejf5bx2ERbL4SmX+3lv+uu8DYTGKQaHWpOpyYYJITJHZYsAdlnpETXF
mUvEtlv072bb5FFJHQ3frptzjhAtM1d9HlMhZF/qBk2hzNU5NqoFTYDHa0LrzS9iizqcZm0/KNn6
qHXwRmihc19MKUO8197NyswjqN9v7PK0o2knRXNeMp26KZThvjnWS6AU+ms14cPhVaKVHeQgMMX6
txDmW7a1L4qZvo69EKehnM/mvn+k03iiXSVxGz0mKgcfze7dlSntcoX7uZhuTykM+p4RkajXw5Jb
1JYs4xk1TTQ25TfmqEsuWR9zJSrxh3h6/7frVwp+TJWcffijMhuFr9fAI5ZNfg5wWBG6iKJ9VP5/
aMBNfYSlF6fo33Zd+1eWVEe185PYkNlPozv8UQRNnSvKdJKCuLFy7b0dtROTl3XnVrOB8mEB/LC7
V37OoNUMi2OHiW5OIaSN9gVHwetmD+d8V17hKl7tSX9odd69dNuTdQWjagGtfPiuP3UrHjRnv3oA
Z4QCFf+mGsekm6uxka3HXsNk0uL/Bf0ByUV3NNFIVjwW5cQOPqVHhtl3ljjVbyf9KcecVFjiAVHO
RUr9lZLz2K4xq2Ir7Z3sbJfLF4Uzyc17SYnF/Iq1NJwbPHuccxAoKt14VK04jXLMsZki2CUZ0uHH
VxSKctrD2k3Yd1n2+mrnQfPO+qIcbVv5GXacpxYazWZa+Ck2PHzQ+HjWz40hbb9wLYg2zvvIXswn
r1zakEUCG+4qXsybpzStsDvxbTxqznpghHvsOCIlrbr+BlNBwtdyxxX0POvcjOOC05OFoghaUzlT
dncoG2K4DDs/Q9REWaZ87dkNwdG9B+m5gNHp0Idlmb1Aub0jzHufvOF91sQeSkdB9uTkSd7I05y3
16yyDlZWhczSfTDDlfr8IOGGSSowlelBb/o/c92TTzKZzIbbfcrz24G7k32CV6ziN3GYges0e+Hc
Hv3d8L7HhQFbr/66057sa/+3yYoXxXVOXO13xNuC29Jk4usoeGhHMf412/Kxp6jNmn6bgi2bYsPh
2soI2O3HL427jIqYeHaaI5mvQWepRwC7Z+Mm02+L7uwO/RbvuvGgaxV2WNq5WE+g3Y+iLTFxoqlc
H/VcnIXpXBiyg5JDXiF3JrPFcVSwohHUrw0pZmUkfYUZdGsV1u36kUIiWoXxvQ6ijFP0ICSFIX5Q
6CKbD9asJUOBcdKYvwG5Y6XPU0SXNeq+1rsWQ/uIi3vj6v7HLUUSKCkYTJeOE5eILbg1kbF+p2Cp
O4YhhaQMlEJx0ZkX8FX0x8PH2PKaZO3V2imV3zLrXk7dH48B2M1QUQ/uXWERQYd1YAjo6XztFcMM
RrbHhOj5ITLm7MnecxjgOUFHIwMbcNRRm1CrkM0KGWTMv6hPikTLIRSYG1oUIma5xxjxQixGYSbX
SJ0V5DUCQggRp2c8lLvxbCgbIh09znY7ceYhwJnxheAidOhX7c3msdDFQztraD1aEsHkENQZ6mHH
ejWa3113ka7Y1He50YSEbzenC7NbVLtFPNm06QCnRKIG92NlYpHsqX4jActEodl24UTjGzsRrjsd
M6jduGHXaf5uv0K536G/e91GPJ6U2RDz+UKhZdDijFO6FzFrZ3U0DkJ3TvhCn71iAAYVd/gT7wth
xakz3o29/UczCy7AdvB1C29I3SDEGwz+poGGn63ewJ6KeximiBqgt3TEcIdV9LkuUP1k4nExWJx0
BFYohtT2OrlZONCXs5UgLabt/bRYFcq+SFjCjjqHbo3L/1ZEldF2aDYY+9dPV6dfdKZf0c2rpAeu
n6leL4simPI6LBCQis49CPKmW9NCwJcdCzdLVDEcKsU+A1clwMEJ2/JzJ5u4hje8dfWMLcrOrHp0
svxqN821WJafidwbdTdkuJA34ZvCTDpLO7UAosr8iDuR7RXHt7ejQKSSYxdHh+aPRRbo1C3csWtr
AqG49zz1yDMcagt5B6VMn9hoD0Nh/xEjZ9iggoAp24mp5gnRa8mdCepR82ZhnqzUv3DdFkWf7Ckc
OxEs6ycpFAmRWwegR4R3Jjqq/Kl0ukNFZytBMuZBJXsysoib9BcrD+sFzYKVMz0xL+KXHooItGr1
vaV+Lpp/7T4fFtkGurfiU14f90lHhPJdSpRhevkMZPhvcerHjRpTc8JzU+1xzgZhrPJAIBkKcRkt
uuVr6h+HMivQI3onf/m8jkRrHlKAJaIUKFIhQcqxuxDbK5CsffHwN2GHjqf8L7Y4DOwYNzF61/Jk
zNWdXhDEwlLUD1YyaH9t7ZgzTCB4qM0pxDPP7p/x/0CAse3JGQfUIK/bXl4d9PKD9jFRh1TauJB1
31Kcc9m9lsQGCI/OFGfFLuHw8y/MtihBiWsVL3U5ntytYLa7FVPaqxkU+viJxPCg4OBb5/1oiGcN
r6hSP9KImtI4W7qPtujjcvnntdZFVRF1ma/m+O5qx2XCw8Qkhoo9gJBn3UNaud16uuxPHhyjSN/0
FKnAQhW8K1p0BHDd3tiR+WVTdoUhMoJKeGkXBC5dpy6ntcE70A7zdScZkQlzOKbd7VncwqKiZlAf
fnS6UFvnWda/o7yb9E5AmaQ4WPqvlF0wn94wP59pOpv51Ugu+a6NPy0+l08+t6DilPPE4meII5nP
g5VmNo0yWjAaRPKQCEe1DrlmZHbumHvAM3x8LUnWJvYUVexfbaud6DTjfeequV/fb8X2+2FfD1L+
Qxjqt2ZUZ+e1fymq44Yh1vlaqlCbklGLXeeKksidY3rtLXGZzM+lTXIt2rZ4fFTYpWYbftv8K4Yv
xQiQ5y7L3ZDy5vdBk8V4nGq8vkoiqhdrvbJqaEwsLx7vnmU+u8bRkc8b3TpFUKanksPLOA3D4yxj
uRxt60tf+dKTdol77e/kUq8GM+EOrV+/aTVoTXmPkn8xuBvac0EACYeIt3z0lR6K/R7aYERm6cWI
WvxR+bW30Gs/OCX2JsGKtpoPSnlxFHwHYTplVJ/qqLaCcjlt/ZH8C46/WDUSHMQSUKt/00a0Nw/Y
IVFJ1nqAwrtTHmY4v38KN0RzW9Usf68/O6+/QNEluvzbEwlh51fKqpQlMPK/t22xbF55QQon3OeT
drshkAq/8JpAW/hEXwbD/Oo2YEXrMdPvDOc+3S8m7+0cNeU9Zie0L8V8r97iH+jc2f6mwPv9Pc9h
oGzkqX7k+sVev6Bxkf35wlgjMPxIt3+nYQIqY7xB5EB/NJfLgFxZHULP245tH4qJX2x+oXGY1Xs4
2zR/lXsVbbW8ryvtMVeeVbyJhf3qiT+6AqU7U4Xc6VFVX9r+2CudPyOJXppfz/gczZio/V57z3jk
XULfHTLREb2frfGhsSITA5iWdDbyxaeheuM2kyuChpOgOsyuEqtQsSkFeW08cUE82QUeow96cJv6
k3284zibngzvQV/PYxYIIxDadXAO2/yyNgd1TvpzY6NTPdokFLlztE6x7YWERKQ9jMmpo9n7pv4P
yv5o8WFPd3YZ0iIJalRoRz6WDXP+EkhJDEWoAhnW5aO7xtiPci8a12tmnwr96uQX7Dm992eRcYZK
tAo2cdqbg9NetvFO71CIocpGuJ9hx3iDxLZQ6w0rFyKN3tTQxdt812+I2dnfXibzziqA055d3u/u
aCLxo3eq+rbxynCCbfiiJN9DUE4vNp9Ti6oC1+ydrb3l06/z1wDmXmmrs3EW/2wepi8+o5emi0vj
bq3AXsXRMOibTNLsgLbopjQWB4ej5clo71nVHetO2WKdmI/q6m3fHJJgMZI+N9qoi3+a+5JTvjg+
lSsH2Yv+KdWwbr6E/lR2ieVe0Jp5HE8LayrdjQdXPy9lUFSnQUWvTyZD+dCOsQPAMgA1h9Z6cdIH
hHID0Wn1HBIPAJ2m3mQl58GI2l9GLGQShjj3DmpHvNtJjfaepuwx6YsjI682nrFpo+i8aCyddfrU
Fyf0ZJodAJQr5bfoCaZIPDfKiqQZnpzpquNTJdcIK2EWzDejMgzJTICs+9g3R1P+2WSkqR+NDZ0f
wTDkN6nrxULcjMbQKcIZbUR6MpqnYb9objD1F0u742SvdqbM9859JP4QPG9YIi712uJvpF/ysopH
Xukmpz3kfm4R60a9HVsaK0CwtXcDsJIG0n25tacXx1ZB6os1+S4vSJ/zu5zkHYCSKwuFsT0YMpiK
I26IEYPF7tP73pEYpZDBd2EzsNw/ynBUMVOsh3QmNRtAlGgmokR8JAwmlEiQz4EJJupxS7yMJtqP
gyuPKZFeyNPWUznhn4QkpikzQeBFsgl+okRjYKgP8vYWsV3ADN8XOWdHyw78C3R8Y2OQee5YON72
LcTC1oyX1GbIFmAy3Xtm0qVEOs6vioWHwWOCbkfhxfeF+3l6bw3KUp9cWqWNY7reqca3IWewKWof
UySIlo9b0O+Elih6BftSNVfcSBN2vR0XBA0pF3yGh2nfz4i3A6s81tNBYIlJVd2frAUIw2IwM66l
Pv+1xXxIO0IlCvXJUDfyipooN/S7biKXCUXQRfbuE5PN7cjpf8wGT6St9Scn18ZEXffsQlgbtq5s
fyU3pDt7mvydOyWWpgq5BOQZyJvrM6UwnLFKdn4BGevmS1KvaYxBmUSM7rgpXejBzDhriXTO+nFp
fizR4cELhSYt1l4R0xysj/dicDFNs8osj/Y0MIozpKJBLdeffH4YGtI8Gh8lfK78uS2qqxuaN8EY
+Sp01J8wRirKMwB632NipObJVV4946wV7ybfLGXuU+A452w4TkWgGgHCHC7di9vfqSYtz3fO+GMq
r+3A4tWGE5fM9put/9b2CycgiQC74i/9Bb1Ix+fLxK375WmVwRjskX1R36XmlzLE94nXFu0exb5p
ejsZi5dRPxPAvFDj/sU6zOOEj98qntcqStvHfD8V1v3+BhDfilhvAix0sj8tVsx8k6Lo5ANro4mG
mm94Soss6bv0iWxXs/P7yP4AVu+m0IYz+1XPxRfVk9jX8leXhV8LNnZg5zwCKb0tjzx3/HHqEhDr
7jAXPzJYUqrQopoGbR8ut3HAibCm96+0L3fHbDpDBOANL/AAnTNcetmBouP0TPkqw5AGSJMYRriV
COuibOdrj+d/HApkFJAnNocMHAjweDPJdafMhfqGwlfvymeNGm0dvivcnppfXMwIrZAO3l56nAj8
V4vP21q+KD/pnYra0o7lqdfDTnlmkNGbaL2UF8zCO5e9wNzuoyQuSDPws+v6SX5HYjuhy6+EC+yY
aezK5PQ99OuV+mzXQ3x2cL/Wj/ptO3Jc2lHxV9CS0/plIk/4TDCGtJ8NtdJ5MEH+sJTebcf6deZ3
dv7K/I6wNlaKhqqa/VAXHIeHFmkg8C85D1co2PxIOyluuDaYZt94L//p4wUGsGiPRoeKhCDDeEMh
5hE1SOfiQTuRn2cdCDgr3wrFL82EhmZcnFb3sCbeA5ZgnXH5C7nxgkLqVXPjCVoLNAy01Q4z72md
Y13Dl1X4EGaD9BXcC8eCpPz76sVmrQ69P95B/0ViM/ySUbbvIX/hdI90r5KQpL54YECAC9Oe209y
dNwyYnI4tl+Zc6h+8ud+5PXwrbvsBxonBw7gB1lDtwq4fbcHufib+oBSH8lL76f3Hrb47/XqcNrW
IcM3FxuedBZEcpbG02QHO8O4c4YK1cfAor1R87eXbv1ZrIfynPUouABiqsf8qFe+paPGD/IfynI1
G43dhYdXUGNbvDg9KPHbWEAgn/P6cZ+vjfT3t/GLf2TlEI1v1gpDc+zfdJmIh/lPBWCPgNdOpDgv
CfbSyrzvSG0KCIvKAPQYizv/5s57MhM5JFPcXL2DOvkmUWo3x4SPj2HxsTRFE/HZ5JT7NvlBUIK+
8y6+nH8QEM7ReP4/QD3mVGsmFFYcPAGzaVkcyuF1ecQIonWxmcdEB7DyepzHT7hXi+3e+669v9VT
tdzfUtcbnyQI03ewrgXiq/jlhmesaiPit1rnxOQwfAIkel84nxoAUIJaIW4xm+7vxhoq2e9QxP12
oqTwbe1wnoH1+OZ/HJ3XbutKtkW/iABjsfgqkcrRkoP8Qjht5pz59WfoPDRwgb69bUtk1Qpzjrkf
x3XQXzoLL9gy3GTpKmK6wr8WbMFzO/D3IjejZUrW6rb4jZSlniwT5hZ3bmh5j+75PvvVP+pvwI0h
09ofssr58SxqtBUbAXXLIBCDRIqxgVEwXMNZ7HpaOtaHtvaUAa6HeG9lHxV+XuY+ZmGtYLhjLW2X
iFOQVON/kf9UIDWVdZLGOwMh1h+8FE3jFfQ5U8Cr+JbHA0fuKQ9XxnPM0WGA+i2f3vWSfsY81/Zn
bxnMab4jDdlms0bOgmj+rfSXfshgjsnkQiSHOAGOFjOoabd2jhDsYkd31iNlfszB8o087D9GczJK
viGjOKVx4tbZ2vIPirzxf9jNn1rLBZawRZR9mfmhiwNX0ENXDU0bL7dGe+Ja5TLXd1q9ov8C1PCo
ceigRSs8WVrvDsnTbSm/zfFfGv7mGfM+44bXkOHUlwXwK16b2klp77Oxwv6mJHv1ac0PN9Lc4TU6
Ip6jrvnpNmlFGmfCyQmSmNahTxpvyJ7VV/Vmdqhz879ENRZtdc9HjiL5z4e/0MXJOiEh1PHRROrL
mB1Q2/9gnsYj4q9DwIyYR5p4L5ndzUQVTfROvfOWNhJdYvtWCjc6k/2zoM2BdX0nx5LF27PkxLnZ
voaO7w0KHFzmmMPeb4yNOm7GmoRugbNMo1NcP71H8GACA67BxBRkXXOn8l+bGHXTkVOMfs6+9PnO
nPHdYdPs1E1Omxo1BPvJFAJnfY/7+TQ+ncdN+RFq6QGIY08jo1vFrYb9mxUAFU2mGvg0NL1/N0zf
K0k7T8VniuczqFHY4OUDWraOongltas5HlpVeWt0qtYhOka6vvTNPQrHRTQ3GyTMNO/Z3td5sPuZ
/Eqlckn/Q3LSLgoVrfQQY3+VvFZA23wESFxy3aEd5CtwQ0rG9JgIkyGl8lI19R4Ff8Ek1CYAPm4p
0cqO/614mCqm6pLabYTYg9FkERpsiihRAGeu0Z+pS0IkP1EhPx2+1rbvdYzKs3UyisILh3Zlt9Ut
pqMrFHU5oWQ0e7mRLUgK7E1I2Bk+NbyV9YLE+kXI6kWxXmrOW12cu+nb5CZR4nnZFkyp1VXVk52g
VnsY3POiY8iIv4hSh5G10VF/20P2YQXGKg/zjab9djU/lp3snlf5t5EUL7FC2dQ670H8EAEFdBlt
ykEcFaejXka1Fc87ZzBTL3SUewHaAFrSG9ZdOJAMFM2Ol4yVV6FwkfroK8PWoIfU0MWlSHPwpOWV
6joS1br8LR0QuAKfXRFpx7qI3GjkRVOZmGb1jmAMzyJzfU4MHEP5WlUKD9LZrsafGk3TrmvzX8A+
bO8hCkm82F20lHHIkWSuEPBcUCsSZZFUd6SJ2xr6CScpKbcLB4lxP5N6JXdyjneqMb6a+gRI1Dy2
xBg6RroRdrlxRh1fkHYa84bEDXMJ0JgYjXFhI69oiuJDnzDfcVKlMfd8Wb3N/rQaE22lsoU01HrN
aF3DXTDRddnGTYBRQ1GcSKQanXNo2uwn6I9p8p46z2XrS5AVS4xMhxrU2hgqK9QKrDzedSQiJtVU
9AQb9EQQRKbCSRmMa8vA0tIZBkpAk34nDJmqYN+m8dI+x7n7yvzWTf1yhXTh2ndYZGui3hnwGCPz
P3Dkc4dqkn/UOT9ROfpMwyrfMv2PQ2DVBLabhKzGMjZ67zmjKdnmDEuzDfvTBSaj9wgbugEWJylo
XqZTMF0r/RoHyibr5+eD2vEqI2UY8StCUTyxc6a4I6nD6E8OY8W4wmjdymXXWfTJkIt4WUpYHoQc
pEuJoWCRVUjRUJNBHQUKRiZHsLb7+t0fsx3wvn2pA+mwAoa/g4PGBdXzYlTz1y53fuDbbKMUJU76
SUgOFYe2NnhT05whi1iBFVkOqYZ/HKxOiwwmyf2N3j3HZq12KCMIgBYMehb/5Q/6Fscj9WVtBJG1
ROT6mTGMWSdloK/qBAJeZr4gnm3oFHZmuUfLZ9EJSiSXQwQzg3FWG/Q7dph7J+u2kTl7Xd7/NrG4
Nk9EcIuvhIpRwXPoEwKdNdILIQ2gKuBg6qCC496sdj5dlYzsoxYp27Qxj2YbHf0gOw583vabH7RH
sEaMrJFQ8FcCxzuTjHi39e6t8f3XMQZ1bn+lEWOhkqxeesBc2WAc8+Kcj4xllKhyF9jUT1tnL87s
vJuZ/1eEw6qsNMRtfrJrZuWCQR1/QHnX0otRo6y2q6WukV5T6cm2Q4Cikg5bdeI0Mfa1Va6jIGsW
CLho1aH/ar8qQ/DRx3Bq/aBsrnGTZ4PvWUwflcw+pZGzL607/R5hiryg7ZRjN+oR+faW8lysoFzP
mc3Xrp4yblHT8zBla91G+zCYqP3CQ6BT7IFPchuRrXsR3gbE1Gy530QWbyEz/yY0bvEEcJOvTekZ
WTcM1zDlfuSO3PRyfqlDdY8/yJP5TOLMdNZ9w6sZLjdQW6awuOUaomrE/MoEsCW84SD54THZpRpt
Vl6ulOaKVqmlTE7OiiK+QSBR9mA/Iwl1QmBFIqo2aQvJmTGNd7B2Xtd2S79ARhExp9ZXnRpSihtU
Wg5HjYIIG58wAjFEvetKKuuEsOqx9RddQUWfwK8x75x/Cz18i2qFZmPfRQ/R6esqezh2tgBblY1f
qjyNw7eSHWA980Zpm3Tulzg91zmNcxHFm1Iy02AVkoM7MENnJ/tiFfZiF5vveESmEBaaXhRuzUc9
si2a2oClD2YOfOpPHREnBSTlDtUGeBe3iuQqqNsDKQvUzta7YJbA9bZLi3rD5edW5cXKShctn5sP
k0dutCe78mgk6p6EjEXSa9RbyXfckdFWdub1ab3nhfAG7NX4BtcTQp/AaskRkLicyuilcdBidgXi
kIISa0Qmj7RrBe3JWJYU3xp4yCqqDwRcufhNTpbduGFVnlQ+k9gZMChBNqAqd5gmOthoFSd5gdHh
WvhuRye/FuzNLTRq2BSgKYyrSI32z2rR/03QtbPMGLocE+JzmWglxFQZfxFK7dgBYjvm+0qHDKXP
HvFLDNp1VrLcvIlYounzxHSEd+YNBqr0aQI1x3oTyJOAKhWqu7RjpKrZzq5hIIKUbosAGmqBugsR
GQ6FvqImB5k0Uez1zd9ze8c2xa2cY2RzgqGcyQV7ziK9pZOyh0R5bCvnPakIlRmm7di3bq3FZ0Jl
aJuGo2DsZ6kowzvJhll4yQwnSpPffURlLttXic5bp4sYUG+lRriXdnkNyuwFgNnWZlwq4mGX+sk2
H7mzwnaZ6K3lZqyhoVGsY59zUFYU343coh7YNW2JMw0PUw98g/kHxRcw4rcgS/ekf6zNsCf0tnNV
zpcp74gvqHeNMR9K6v3AsS9CHx4WqmjWicORDcVT9eMn/kMoJTlZSboXvc6GJ8h28GYptJLuLYvj
s0QyWcEhqBFa4YgDQ/MInhP1svkrKfIcpmn/bzwmKBPhpg/9ZdBqWxVbauQzv0val4L9uoj13WxH
i3wubqn90zR8pwnMPjqnoP1SQ2z33e8c8PbOPCAz7ny+IOdR0y7iJsNdxbq3wFqLVze8N4Kubm6X
JP16aDJWQL/Ruj5pm4z+2ATrI7N+BscgYPhnGQKJco3meekP41fTlQt7jtdhC3eMT9Bsw60CZ30p
CQTTGQFEGfIXp6J+NE/yufa+IJ5aTlX58H2mbtKnbD2bkbHNGuGa5V+ifWcMdIAS7DGBcJAmkITI
GjQornPmLX1o7aTgNwz7p13ySYoXVm0uKqbiKbSDrwx9/180Rs6l7MXPrIXla4rk5g1Ql3atEWNc
UEJOS2Pqx1U1Tc0pg4NJPhkfFt5uNHHVYJ4ayx6vRW8H79K34RVjzfs0cFQxqJjxZWuIfAahg4/g
CSMnhFuPzTiOqEkNc/Rj2mDurLq04bSPdfCSof5c+JE6ExQWPFQUqsv0uXBscUeugG4eybabvEzM
YgO5Uz/FiknEAozYq9PWDNDjWT/iEY5dQojyXR9yLdjELNPBmnTtwdgz/G32Y1H9y635mofBWyjg
yaF2eB+NUsOGQ+Rob8AbsabCeYabdK8Dgs6GFgR48VwA6rMSXXgaSKibPXM6OE2THlI8X6tBlE/S
vS2R74e4F1HsTMfKVt/mMv7EDPy8Chrr3k/j7KInFjtjBD+XNebGTANqOvrIFaNgnx2KTZgBUiea
NCNiEGfURrCxW18cQtBopwgzIbgeVG5mgL85Hif/oNrjT2xXhrbQ4gBMTBy8d71gx63MOY0acyFU
Bywe6qa1Ng4sS/R5nYAbUZWer2XDEj1Cf2k13DN5OIo1SNiMA9XQxN1GVc64WXQM5XIVBnk5/iNK
ki/S8iUqiV4/owxXMHZrNvxvwFBIxLtbGI3oYjKlZmwBxcFZ15AkdkoScMIqZoK0UylfcXWnl3pO
0JtLG642qyXTvzhgtlHTN/7ajJwxWZajnxz6tMlcVMUsqwt2+5R5r4mPor1KghFqWsRnAIebimWs
UxZzEuAFECrUk2191fRhrtAbaYzEiJQ5OWSj9SsTjtKiAd6BSZFyyDHNnpPG1zxtHhkF8e3v+LvM
lU/Rxz0TfPEDcDiUbOgsriYviaLvhogIFz3WsILIsQd10/1Ez2c3aXp+IOLaJU1z+ah8I8Ed3VZw
EFuDBy5MN5kqFFZxRu82k0KWUTkNNw4AxiNBVp15lAeoW71+CFEvLxq1/cCNXmFOlcJTZdkeJqAG
bLPIjm1UnbI7LNEl1UZ9brn7PL95CqPq+MdMQ/s7jjV/JVRR3iaOeQSJdPflFBU70P0sNWJd2ZKs
xQncQzXusfliUgXLmYOVAWocO9PjKTK950pk7SF7YYLhluQPnAxOvzHtN0BUjLVSWuO+S1DmWWOa
/cisSc+wz/29RgPMlr2Z4lWBjthtx0J7+IHF3LHCH/zhKDwk1iARRRtRgThK6uvemaGuRaiV37O2
0lYEVdTLqevJPiwSrujJpLnWcF54aj18jn6ZLmZgsa+ACslXgE29B7C+VibrOFTpoTNGY00g9bOV
CrKfSFeIyYqazyGmhxJRT/CF4SAUD/j/TcPJ4WlANEArtvABtCyICshPEwbJxRB3j9GIDgI3NSdK
h6AF2OZBAHxhpMb+Kktp9pUZW003XLrG5t3hUITnqOT/OiJg2BMyZXdkZx17OOhbvoAdTtZ9whhK
r+CJChttb7pS1OBV9MlliKt108OR0Rx2WMBfb75sPoNU/RlLcTNK+23w02M9d6Obq2mwNpkM/GZl
lF0LHMnIyPn1p2zQUXH4zhJwolgajnFPUKO7tmAWhW0xXJZFJlw/1x9+5AyvmFbYrwdauyy77GEE
9oevhh+pXYS7LLJG5FJP/AlWj4Vf5wyoDdAT8CkbBdl3t3bCDlVgFYuznoXymEsf/Ec+vNjqRAJL
0HOagjhnPU71NCSCfRGELX7YuKg0Vq2dET3Kyf+Xl1bGsLVmYR4WM925GawcDV+1aeGlooaHTND1
lBDsygFB2h4g33rVjJPwqim2j5XDUoo3RV3C8Qo3VtuGqFj791aDQtqHlBY9jM19FRVfozI3YB/z
/NAE6GqFkn7FOnS0um3mTZTz1CD+pxtV+ZIdEFw1RitRH/oqUHd4UysEFfZ5qvV5P5pKAB0vc9ZG
P1n7ubPSJZCdP/Kp2gVH9q11Yms9D116GAem+jPOmg3jIrDiNGuar1WuNs36F7lGDnfoGCyJ1/YZ
6s86iDzIGxGMoiWsfWwLQHb2ibRyxlGhYHaVVso3mRXfRi6nVZ90R3+2blk6e2Uh7hm5D5cKBu1G
U/t+Z1qEY85Wi7Zylhv2iXKHsoxrOAhBVBBLYmLhZsBtOZ4KXOpOjFHhJbYs0BFqX7oWevbAVlsk
Dj7RoP/qoJBDxiMcPmjzl5KRGwYX/KV+2lM56XBCLawuxBCz/oOrvm1zdsPGk9sUBAEPqGCB0isp
fUI6bBiA/vgOHY0xFAdFV35Vs74j5W8RtwFZYbaSr9QsuIYWh4FPCM5SCeTDb/xiNY9hx1oRzZFM
xgBCnYTfCd8SsZF1wcsDiEFjD+KwZdUKBs/CxEmDXfdTHSA+KxhupMVQCllg7tteHdE5aMgrwQlc
YHPtwH50F+ApciE0aIutbL8aBNcQ+cZXor2CTZ4wilNTGW+bSZNcOQWKJLJx9kVM/gSUqR8Uyc5V
aH66Qac6uj3griYfmHu128BmIVPUp5REW1eGw7Cp4ZMskPmek2IS7Bdbkn1o/9FMMVUaxLsq+rOF
wYqjx/5XoulfplmGaZVIKrAO7R0Lme9mk60ukRkCRusDXh+JVAs5MkLtuPTd8nk2TFgFORDN+LcD
rY4GAyySUs3FhpzXZ1+afKuznn2pc/MZtZy7FuiPhYZenDjhYQ87kZMOA04wSL6Lvs9o3UrzQERd
uR/spn8KOF8jVvmB0NDBGpVyVkoNgu5gPz3zYxzvlVl6syov8dj/1dH4RqwmI46c3WJUnCinDJbZ
84sllM+Bl3KZaOM/PbQOgBYPOYCKKNf+Zj9V72GjoBsCarMwOzadnAnfRZ9r63TGzFNJgJyC4cxy
4kf/K0tdoYNGFJ4BgzaAiAiV6b2vPEXf7XXuC16/LIA3WkJLM+MYMEYbuNM0nu0azdPQtSzPxfww
atpjVcmpeIVz7RJGUSW0BbbNZGF104QQTbeZUJvjpyXYJIUwnAmS+mEiSQUyyMOs8vHDtgoWqtGf
85hArASxCTTLdzvTik3fq7+kwX/w81WkwPFn21Viq1j6GynLJXsWR/dMobwjcUiP5ogQ2phsrgx4
glyhNVx8jpdl6cSvwRDQ74wvYYbW3w9uhFfyp3HSR+boAM206Nutyine4GwmG9NMsLf680TYWDRf
Ey5Qbr+YsImEhq5Sx12WTHhs7X+a0cpTUglKFZuKAORq3f4Jkbe7Sitq15ATO5W2y25ELUwrGeuU
ApplnhRZyh19r71qVCtHyTe0S10wqIzYTIGLCYf8JJSe8iBmIW715bkM9V0HydEQ5TvBM+jQrPwR
Gmmw0tK29joEzkdch+nVGaJyD+dtIl64WkL8o+vgALds9vQ8ztZKTM+Qnjxii91QgZZh8qkKZ3TD
VC9dFORY0cE6SpUQp05VbRBeAL+iJHxWsMGHRTFfKerv1LBV7TUQz0qGvrx+Iqq4qHN7nYbBKitO
uo33GllZyxNoj++a6A9C5xFEi9s6BXea3EdTtcUtMXnEHp2bpNhptJSEibG95nyKMnFo2/pOWuWq
kW+O0X1Ns3KG4XLoRwOB4Xix5mmdWsCTJ9zqzRx/9tHM+rpYN3Z+ehrpBwu0T51QZ5lTuW40bJt6
fNL1sUTOlJ+HYn7tKQH4Rah4MmyH2praP5tIDY/DTyNMdiCn70FzLjMEmuoqRiUUVA2uGG3ZtbsR
ScFswVQO2QpOHp+JN43M3bX2D+IWl/d1HJ6Rz7+YI0HJvxAAJ1B6AWF1AV54WvYb45RybG1v14+8
vCVtvs/BaZr2A9fm0tfERe2pNMY/NnqnIfw3Giy5p9KlyFzj7lsqdrFH4nx09GPL/jiXK4XxGYnf
a8pc1vP2oejwPLxZ6hnJIe4R12q/M2NdloDUjVOYvbH7j83gU7d+OvOrhdCYGp9EUi9Byywm4Hup
krzHUOCVjiZ9GF04fN8agxSfhc+U25ealsBIaV68pjeWI5zxxNiUzVttgXj01VXCmlYgABpRb6vd
xUlxKbJ/QxJZpM8GPX0dC1q6yjzl/dMTbhwogEl8UPZti0koj5YV+VQVrwIH4Hai8hxRQoYDJarS
LdSK3lMdvFbr1pa2IS6FDWd38RGwjaTNEa3CMkKT21DfNi077ig+B9Zt0u4JL6takpZGgg5/GlqT
cgfsfDEnYJSQm5QI59+KDhk/lo1K/246H9lod+BdZ3AIWcKYPV/g1Ky0pfEc11vmosmfpnAEf1R5
FeFjnUTpAouPCzpQxBqmDJY55iL+yDIBSZTyR9BPrf3T5rXsb4mzm8kqkNlv4jCwLEMeEVzM4w2s
HX8zLR8VUcKYF7ALFpHHE3qTY3rSGzhU07DIkp3JAjvzv4b5DWPMfuZ/JyoEf2b5KMCm1iww+pSI
PbiKM+0ZGqeMr+dspCTbDtWqxLOdJt8jPg7y0lYxEz5b7Nr87Ddne2AqlNgLuKUsRGpMYutIvdj+
Pu0GthH3YTpCCUACdPM55HWHuJN52JYcQHb2OSf8LZYkrcNYNEDayQq0UenVJ6Vs1g0aFzX/gSoP
5R2NVsuRXrR7Mm6XifWllJRUIl05gJVGqRxn8+LktDzFQ0/Wnby1FKnJ5LvV9A2lZEW6kRub/1Sf
pp35ZQ9io39K8VTmwcD65oSlZcaEimQRYXFbsfP3xQMMOZqYZG3wANrd3Zk0t4xD2rfg/9Fm1Jar
Iv2hkjgRgnO29HXRZesC+U5vh4QexB9tXaJb7D8Tu1mmtuaN6gp2uoVSzRxvT/+zjHi0gTfpPqb1
DgUVnXYUDbt5+h27N8PelQZT2EAch+cgBKilJnCf1OykOX+TJlj1ZrdhDcHZg5xc/MCpuLQZViC+
J0X8ZuMdyg+L5JupUzDP16xHN2A+ZoRs+BTcoe9ekoZDoPQsXpo5SD50zqUq5s8osvVcbbvhJLGD
afZfbdik4JB6lnSIsuAZ1IgvCuXE2MBVGbDOCHdRWEDxZhU1oLczd1ii4Sx+8snSIvkcisVBU00v
CJtFrAG6zvn3K38x55MLLHLRMyeMEEhoqbI32/cwf07W/o1YPjCdv8FdWTWG4oYj5waxO9nWNm8D
OBw7AEteN4xCLRZCgVv0+4GVhQkpDEUDdSGl2cDWBLE4hVZRMxmN7WuPvVgWx6i5EZOwLOWlLYd1
jgKCwJhFq5A6UjBaQ8Irpt9uwCeUIpnSolc1gj4+YxLRfQwV9SLzH92gLcORISH9pa5Wq8RkfAHD
D08oSEe59Etl68j0JbU7lxt6iyGTeQTIKkMsc+sj0rOjqoxglCh3GpRPzY/Fz09ZNynqh+/Um7YC
m8rhFwd/bO83RhQzom62rf1aVy34tZS4nbtOw5jJP8QdmsYFlW8qRhlmjT78YhLmZd90Os0MV9/A
lI7BZ2BtfcX140PS7/3kmBp7gGyduSVYIEEUZJ7b7HeIH6p+CZAUOVSu1rHqsbUwXEOQm+Euwlcf
XUf/r4xuVvA7NpAfazen4zI/8ew5AXo6ZugM/O3pe9IRCBlfKZbHCqTWJY4fk44O+9WwDiETaWPi
SdxJifuDw84e/9lwJWc2Dl5XnLrq4KgoA/aBeUfzYyS7Um40VpLyNo/vw3CPfKQ9fNUQrh0YMgRK
vrTBR9d+YGFdBNWtG3oQHafC/0O1A1ZoMU2bgCsDyRgIt85czg3rUueUw8mcvnvc9sM7bYGRKSQk
rNkCTNW99H9ZJYK0MrAleE6yrYjRQVU8QM7pqIorRbJszE8dRq1uWpeaxTlC5ReiFpg+y+FN155Z
WC9RAz/b8qp40zp8ZViCfLHJ829SeXpIAcDUetoaqlgqVNw9EmAZ3xxGDaXXdpI4GssZNxPLZw6w
7lmOwpnlCacT3waZN2koV5Gd7p0YBfQ19f9AzYZ+uxzUrdluavk61JjO3eo5b/mxo4tiX3S5QpU1
lhueMbVdFaBQ2mmngihzoAQqP3b6pSK08b0Wdx6D7xqNdMJVRMNYMSpKhpOq3lNERIm8wwd2NTwh
4CEWGcMetbo5GkkcyaasW9rUDzPbOMlZowCZNhSEObdVFByiEU11Cgge3ni7jpIfnVTf8S+0yWXN
+JdShGuh8egRrWUxQPeKY6QiTqtwaKuJ6N4OFapvfP97K2d1m/TFxiGOE8NpjUV/IAoeJoibBM6W
IjfBoZJehd3dxoCJj6+CqFEr+vvIAmkJ/i1AtRqRO2pCkI6YUqZxdGmU1GP8th4nSq8tqbFyofVD
zSoaGgD69ChF2AKsZWTszBeMtt/cmUiWYv8ztJ11aSPGrqmXrYKmOnY2VYzQJhebFuEs/cpOKXEi
NBZhyRhiVHkeaLblM1iVSI35JxDzNZbDqk81L/DVvWIhVQnFBsTDTqWhcWwTRGJ47MceyTLaA/oX
V5c/1vwAPsVcJdjVZXrP0E1p2rQWDeb3CR8be88lyEqU7PjD+mgFRJr56eQF/QSSkN7d3+pqtleh
ikh4jTou8Xx2uxjjbEU7wmA6w2KvWgs5CzB4rCXm4uqEX6B++KF/1aCeZP1roxb2GVoYTSwX/A54
M6d91scfBYnC8IqZPecvKraESGs+Eqoz2b1bs4MUcT6PhngtY+2QZ+VC74ovVWW1ajnVrkHITxAn
fO6Ej80c6o8Q9D1kS9dWWaANj5FXu9arFb3W3dHJbo7ZMI72KsV5yg7SX6em7po2ufE6TQW4EAC3
afZG7QSGrGeSXm+yEXY1ngpg+xkh1z5mURDGno6bGz8CCwpKTqM5D351agpxstinqVxOAn0zg7CX
NrrFCv/R6DPrV75D7/layPYfTH3s9tML5vSdXpbezAXlF/ba0ivyQIdxUVvGuxGLPbBEt1I/Aj63
SVauGtc7c/qnB0e4WMsya68db0lg6X8qis8iygl0Jc+o6IAuxugQEcIh6/E6DeKrduqwcxRFtaxM
fy0s4dnMQjX0y2rFVVOwCWqjQ4mKM3PovDNU0gW6Z8ytKB45y8rhBuSe8bdGSJfBmhqEj2w9yHAw
xP3+GJKHWE/Buu70d9LjiF8BjIuUOsR6W0tqiE55EI1MZz3tRBBTzWHFCYLX9DljAL3xBMhwR234
AAm5EyepMWsP8en0KVc9fS2AKMCBC2veA5tc1FC3RC1OQByL8aRZvKAsywaxCv1/VoJpYH4lzXiF
TmMVMnvI4Bbb/nyLICoUbbdREWxJ4+Vp/OwpvmoAOBlxIiJ6mSB+6g2U5zb7MKIzc2JqpQBBRcOO
gFMPTgrb+EUX/Ujny/HrU4KgOg0OA719i4ib4lzWWHZiKCBU8/XQULG9wc3GWsdKhKOGSolcKL5j
FMV+t4h4oHOpknhE7WN8gG3ZP4MCusjCEAKIP2uhzaIcLtV3tZRejH+vAkMAqG9JntXKQMQOEU4n
EzFtef5RRciE6Sgi38o+GVWBuQEBRlj7x0iYh7BNqX0V7ja2t06wGs1Hi2gUVIMBFl6FB+CWRrEv
nPQF8uOln+SmSIA1aD5Ti/JKKAIrp3rKcBiTcaHr5bqWBSeMTlqk+S+J+NbbUW9ZEhe/aXgV8bUq
AkzV0QK4LAhKSqmkWeqx/eJTmDsF6ZpYGAls9AIZcHzg0MCeNB5C89/Y7QeU+aAJEyLHMG8jVmKg
CsA63Bjha6OAIR7wQz0jZu5JeTMbrCfPHdamZqcq0e3V0YczhJde/Sjzv5CQGj/sjplAQl00x6wQ
50lGG5/oOW7YuA4OYsIm2kCMSc86v41M1TVQfo+xIfa85AQdxZNyN3X/dBsHx/SZk0faacYL2e5u
KuQ6ARaHayMhYrcLpp1hTscsUrAVA6WKmLa2wW+tNC8ayOtI/TUbe9uztVvYITqHCoHJmfZMNtfS
l27tmJxWFK+FVGLGuoh1k98six546r3w6Qxmno+i4VNXkrehCK6JY61t3SfICG3nQGRNR7oeMfZE
Lx1lnyN8+UY0CVNvoRUadtJxHyel1xGZLErA88leNDtfBSY3ty9VlJwyZjNqtw0Et6jKkFOMyJMD
4RZ1dRXDRN8Svqap5ZEjwzuNH7pFA6tdfUxxOahrv4DIEPkP3/DPmopFU/ruWBtbqZJ+1s4vWP7R
V8YrBNrrETeooG8CUw0eYteCwzMZI0QpWtDgJlWw0s0HOzQkBXyFvMmk4JJa8toxeU5N/HWwV8+W
4qXlF4QDcGaAK+xzR1kJjZtEg3PRvPdEj6se5fEAYtRn1zJy65Mgu/TTR9GdRfre8MGZNr25ZCD3
OTgfGZRzzURxuHSgoZTNydTOPXGbpY3c2bon+ivcVzdJP8pEYU35PlEYNdDOxBMNg2CfyquYlvH0
5UTYw7/raUcw0ZKVGvJrbyo+x+YcAZawiz81ISgxQHx6NdF8pcfAv1baBTwqXkFnqWHHQbQQIc2d
lfdYnn37hUgJiHfM6zoTBBEKLfus8WYSH4On44s0UdfkXCWo1rX6ZBkikAP5BcvKAgzCdplxdwdc
0+c3HuZ3M6JkxrcQ4rpsNyPaK8f8F5BCppx65sdAJtb9iIRP/hOaS5J6YlP3GA+RCU9RiQfiV2Hx
YVZQrbZUGiirFwottjGbayouhoZdfcx97JB8MELuIDatgc3xygX+KYjfOQ/q6u1JeYtQVSf7Rvnx
AVwG0IcWlgqMIvrJy6ulXJrkyBp6UY/bWS3Qx6r44UaXef4isULGAhlp6AxzdM8YX+DKUqEOrkbs
RRF4htyphhuJF2vaAaMwnzbQeDmNpIYSFdBfgknCvuVg0tBlqNUSJPUyeNZrArWMLdy2QUvHRt+x
3/JQuE84kZj50b0n+3BVUCQGzrfdbQzpoiLN6v84Oo/d5pE1iD4RAeawlUgqB8uyZHtD2P5t5tyM
Tz+Hs7jAxWDGQSa7v1B16qIPnqYRZDiCIgIyILVQKeLQOMAcSr6WZd+fBQSG1t/qFwQPYK9oVvFx
CqCbjxpuYOgm8wLzUSncTmCp5pz7bhTbSBTxDSqFvGEDGv0poWVbWIeG+F9hxROBhkgkUWCOCair
2ELdoP0a+EfzcXHV9q9d+JLhAanMbz1hW1tAlWJAVvbyLsx+ZDv1CWc8cuS4kRSsSj3ftWG7A2+K
ZK3bzdzrhT6hQyesmeICZyzCE+Y6De8uViz+EsTZHWSwN4W215exYqFfU1CXqYE5uHiLRwdvTemm
YvRz/mZs/ZcdHjQNg1lTuW7KERrtzFaCnSma7qBj2oABuEXKEVMX9TzyUv/Zlh/QPL76tAHOdOqN
p61nLrnQfqBdDZXEdQh06YjKW5xE8dsREmQVf0BH1g4kQ/A6V0qcNdvIm+XAupkwuukLZFdZmVkG
1Uxny9fzXnJUOhReOKQiEp5n5hPD+A8XwBSxPHGsk1W8OXmyLpmQEK3jSTz3k44L4pmRKIGjSWTq
qc9xY8//dGbrtb0U6vzy5S3TGq9kI1aGJ6MokAmaq2LIPMHmYMYClD+5+Mq2PQgCO5MsOoQLmnuZ
tWn/OoZW0Da5ejmDqfLzynh0mXkg5ozvvi6guYvuBSTLytCfbW68NJXNgudF0++gNt2ATcWQ3oX5
Db2Kzzs6VdSkMWdHoGMkBNIzDf9M81epHon4pVLMUCYNsAcrGbasc00j7rZq6ZM+Ou1vsOC8scoc
y1cTcqGJ/UuDZBzEVOHNl4k6rMJXwBqkyl97WqxAclxF2QeF5U8mYn8kHE50MpKfNARosDj1pqPV
vOTST8X2ICTEiUpcUGMMXmiCFECiRQZoEqaeXL70nK9wOTpBNdp91GqxR7tzn/tLJV2lTjy57Feo
PKhCMRNlrSv4GbJHlMsIa6QCsDxuP/k9mQJuHKa08msbfyJaW80oOS2MRoFG/yAQvHpFBBuwZV8R
m2g+mX1tu+HUSn7msDd4ys5Zx+xBLjo2LRcZG1JLktoT2mS72TilfTaYxahY3uBZXqeECCCgmwHW
N4l7KKHtqEZGihQCi+AyCR8YTT2suTaTkCm/dEQAOsU1txHz6RACsJnVTYg/PcM8i8mTcRBb9oD1
eaZ8NnhvYzN8KYJ7BcDYZqWp8GWQ9TVjtrF13UPQxmR71wHfE7kvBL6hkYGIgzFh+INzxSz4K9K6
v0E0viSpOyNk7zAxHkFf3qB3R3+9VqrfIWRS73ya9tvUo5yatf2oHzXEpDqu31zfDeqHk31Ai0EM
brXrsBNHhO+sQo5ifu/V38amV1o+CtV0qQbX+YTHv7w1XNoNPiBS1YCXVF6rBfxr5fLX9zJLvZRz
djQIv6oGMqZCbVVpD0NtnoCtV9VsbUCKUl8vhJp6o0zJk80YW4bRQ2bvG+V4mY1l0EqQXfJQxvlo
9R+jPP8A3TliXAER8JtaH033CeuNcIJvKeSljQ7sBqXqRuY3/p43EP0AZEb4Nxz7KDXLeVyTFnYa
tUfWwGctbyGTCMkJdkleezpcpZYdiBzrfutc84TSs+q34zR8yLwVBhFvifYvdDSPVASEB985cywn
ayk5I7cK95r2tzzsivjoYuHqU+mNxrSIBNaq1Ln1sOD2Df54bJ96fVNRQ7CTnvXjkrc6k2JYbWsM
A2gZDigBEI+i/iDjLJmxFsXfM4uIHGdnYodnC81kncDiMu6EVLjQ9PGvaQLlu4XbjlBzt22Lz7iW
wGCwsmq5SKHds4U2MQJom3qZI5hlBlhjwEeAR6FI/jktxIRRIedGegfAtJVi1n6mE10nLVmkaC3M
w39Wl4DX2YQY65rcPpVgVupG2S5qT4B9DpVGMjOV513s9fFM2BPswtzL9WmDx8C3opaML2hpSfEs
1Nm39c98epUxl4N53yj2J+PjXc9ypRRwPenTaPNzPhNU1BKbZWKhg2an6Toi9PA5F+lDmpc0ZsUr
SopOqfCmRS+U3YVzg/jLVghTsPhoyn8llomxGnZDeyDvp6MBRAxFAlqVVdsGM3FUasxtzUOjYx5T
VDD35m4GvJHnYpfhscgr+6dsE0wo4q7V2uinA012Hc1cBKXzorREk9kRnmeGBppo/y9CqOvTfkMC
z9kh7zbRct/KAA/QGK7sZUc8oFpkG8PeGAY4n+R40joOWaVWMZbO9a9cqlcCKuj/YI3R/dZHcyGe
FTn3bQQDYbQ2eWq5CNxwmdTPSS8PfT+rHNoi2XZyqgGxLXBQW5hxm34k8iQKL4gOvRgYMRaBcyg7
DJvjfyKfTna5bNJqON4ysfRDvo8r2Ek5UrpSPmvWaCFGlv/SuSISiF2R2iSHKC4RcYcEPVnBvccP
yslhYTeK/gA0kQQFTTXU532C9aXPnRNEfKRlaOHaMeSQ18iqEsLrzSY4INH4mWwcf6qToFZv/6US
MvHSrGAolN+INz9bk2vUnma8GHWHvI/+rWe3HDlMBwHQIA6Zu4c+jNesIamvgMwq5MrNo/Jggstx
R5DW+N24cYgqNsviyi6Am7qWUH+OGK0GruC27GiqJekDGa9g6UAYej4wWCyQlAw1jb+RM6PG0ZKA
t4oa6UIohMULNKs+V7HkFkp8rxRWrK0qLmIkHhsgZYu6SCfMJ7VMlEn5Sde15wQvkJCq8YCgyRed
tRu0bjdI436S5T+5GX/mWL2YWE5y0z7ogO4y5hNKALC9Cd6bLti2nX3QNK4ZXRYI/pVL2owfcaO9
6gjYCIHGCtfISGFTtDTI2IM6PulyddcNsl503i8nd1Wef9LUWP/m7xPp5Kb5RQiLG/SGZw9VxQkS
U5Vjnh45aBjzo3uJ6H2GLP0FkDpivJjZYBclLNFRHIeJAWnlpFultwWyXOPhSGHNhBjjQPPPicON
XUhuRt7AqtbVA76f9zhJsL6a2HhB8c+bcrRuLEaPDnA7g+5YKybk+oVVbWSIBo7Tbjvb/hr6inhD
HTt7vZdUsuYtquywyR8K085MibVVONrXFmUGyAx7KxUOC/0sR9+ocVwZMl0EXA7FtqAvt4s0r2KV
SR7PcwQiWsavNe800tMGHVf/jpjhTSGTQkmdi0G9W2m2X8vwPeKFtGetRznfW/LwoRVMuBZiAvA+
uw33Knt9OnHEe45XhAIoR+pW/3dxCbeHCf0j1sFzZLGrl/L7zKZ0nQKrRnWKCKNpK90VlfMVLJ4+
EpJdiIutpy5ZhwOX0Yx7ZkK3l0/6IY4QU7ERdvWx8sQCROQCXMVt+Fdo1N5qzYyKLN9Irv6V04hr
Bw4z6g7iA9O+uMYDK0R76XPqwvnV1ewnQq6Afv+dWIId+QSg9FD9tswQYUD99FM+erPVXVT4m1p3
roWzsRIbN44OMJIEQbKt6tYCQ2ES8tE6A18S5m1RmiH7DDqwZuk40QLnqYNVGs7DyExHRfiJ/9d2
GIHwhqHQVr1cS/xMw+WIFBm+VvBezTbQKiZ/daSAAZj8wAGGIJtv4JAfuTwfVP6eRLiq5H3m9c5h
8kFVK2l+mM/c6tmnQeKEgkrTMY1jJ8nH0Zo2Y0xcta5nv5ZS/2HNAWowwy+KydZcWVWzwZ4UuQIH
RS2aL8mJN2qT/0Mx/BxlGnGuk6+E0FeNHJlS0T6BS17GaLlT8nxptYYTA7lLNXP5y4X0tLuAyLxQ
Og8O91NpFH9QkV+cCYHuxITOlapChkk2vC5XEf/zxSD7ZDA+hhlpNOHSqPdeVR04b9hOvxBVllGt
fJa7Rjs5Jp/O3C0RzSmr/obbw4/1TLiT7KhrkQSo9HquUk23gVgF1gM5KXkJxCt9GDXWo1YhTlhP
hx+rwOhPOjvkgoJlcxjbO0On6QbvDJ1NjWQsgwZfOn7Ai/+O5eFBCrgOFyg9NAJEHQNVpdQQpzhE
p0ZgOqFgI/c7FAyJDXt8qWYofDZqEMLk1X2kSrwNQdB5zoQXaZgG0nYSFfoB5qMwAaXSdndLK2p0
zzxaQU5VoZlMcyYiPpWYDtkQJJ4K8g63w8wjR1wjs8DyKPpgJKEVcUSBmMoPltgJ5oCDVH5L9egl
+GLmUV7poMJTBPE1RhOsfevQ5CwHsiyxKsVj4xVy/A8tFvp1RnTwtphNrKze2iEs2xdMJEcJD2jK
Jj9wDIRAXK65sq9EDSMXeH/Ze4YWIJPKM9SUFHJU6KTcjkXqy+QT2ajp07n3FSVhIqkI1fltZ41+
FYdJci0xCHqKJSXT3mBk1qxZ0qWWP9oQ002n4wQIYyc3ftKUsKUNpgtzgWmTMXDgB54ui/L5nCf1
t2yys7ML9N2jjUFftiTLl0fMExMZsp3eC8UbIDzvq166K2aaOIAMhPZZJYV6H6Fzs0vV4t88M9Qv
ioH8Go19v5F1oW/IJoRlGEEXaVv6Sw3ZC5FwsOm0jp7cZEhRSEL31SSfeenGv3hmzFapy+s7ENxb
xhqsaoVXvE+S4YgD75DbdXJZAnjWusIhEbcVMwiWRJi7ATIS2s2QOQsBwC/7O9ET5RR2ChE2+CgJ
WYx/jAASRJVqCw6VVAzJkgLwfFn7dDKu79SEXYbCqcTc3eVfhMVr6wIkNAq2QWzGQtUPXTB2a9ui
nATOyHat7fviU59R5xaaZEEIQpIE49vclQlafU3hr2CTGbIeR1PcoE2UX7WuhcfAMhfsogJIFkfT
rtMNRN1GMkI3Coj3GuT+oWjRC3lkt07tNnLHARGFWOgxzZByzcTQ0O8zkjbJiJmjx8oBT+obeCji
sQUGB3rVAZaKOtSvs60cZwvshwPInXAuqCcNPWmZ2nzoXeZHef/M0ppeXpLgnAaHqkdYAIyuLbWN
zjnoTo3z3ibwFiTWuIuNhltqBseWnGMl2IhpwR5UzAHnyAFbA4kpV8ddgY0+bJIPsWAWxsEVMPFr
/CFKO30UfMTusLCaUOXjF8QprxE4s1yVq4ScKyVjPmLO2UWJ+2cgwXzuknjfqzIrXiJMADpatGOA
InMVo3aPC6rRWAtoFSc6u7sXmwRfVSkv5OGAUkKDy7bJ3LWl/MSiQuUS0dFpglxJo0bVbDA4IGp5
n/KjjJZxJFJ0TwbxN9vUiX1Zfg2Fxu69xEfZUPIMRY7/pta3c1bDaZNeDVTOhSmRFjNAHikLsF8z
7PpKvztSv5uS6Y1B+yawWP/plitMAUmjZ/ZjGd+alW/xtlwbM/tpU803JkJe0tg8KmaAWIFKTTd3
pGfvoqY6lU1GkHF710SyS4nl1kp8kAnrNUlG8Bul4iVXld3AZIXg9RWZbasM6cLcWyeC45gvZr8m
UXdzN2/HUWw4ypHGpy96LXmiHrZdnb0WA3Yr+AkVQDBnZueJEDJjXJYzxFo7jnUXmr7kWaHDt6iv
AOKwmgH7qRpQUlOj7/3ZYL1nyAnIo9hoduGYnEIQTRRRULLIemEmzO/NAMVyC1z0aTEdUQ9jGtCJ
0Mae2cvpxWnZXGOKhG8jo8cg5xjnbDLg0oVJ0JnmLuVfIL/D8SpchcRhgcHEkS6nyWfS1d+JmF57
gr9AY5NU38QmijVYgd6SaZEG2kJk1Ot9bsqMCB3aZEeCYDtlZEMzbSai0Cz2HGCf1jjq65o5yjpq
KYRTldKQIKpPkZvJvq4k2NIVYQBByABWt/TzIIIAI/PM9Kfvno3gJ0JDxY00DZDjOXq6ziaGx9St
HfhqnB6YDehbGVTKKRxgjqovrPmuxeqrN9DIkjUOmsbG+KT15FM4TXgf4+Fkac24NsoYXVUVGcAx
KjYfy3CcmRzDns+G1J3QII+Rg5q9gPDFaN4mhRhhpw58u29Uhq6mT/j8dW5krisDGjM9j5rhpVV3
toWWLg5VAqnti9GPW3MICAyW902e48sryGCap4MdE7itd/PaEijB+ccBYpf0i53YlpXRS42cjkXY
8I4DZKs18snQqA7LqtslRuUpPfwqVcvAS0AMJ4yZ8yjc1RmSsc6aviVzemmn8Yh0J0I1wYyvZcrC
fhBRcx8NH4qaXgxYPQ2/5bUOjeRsQHepompLNbtTHLgxaaKxMNeARyt9Ja17Q3/Taj4fq60ql0hu
+Ob0P+0Q/9Qpw1cg4l6YRzcmXAZTa+rDOU6uacM9Kwb2BAPwCm+mIGcAy3yOSDRtHRhI+pKGs2ho
ENAMxj2Z8kenCfhcHMiN4uwB6/+mffDetovds+U7JslvoWQfmCHOTasc5ppyK65zJHMThr9OFdgp
k8krm24TDdnSgu/mwbxZnC2LfgXUBNSXDTAIc1nV/uO7vZOG/mq2zN8wgxuy86uxGEsD6BsR+krD
IftqKtaK4A/E0JpD31I2U0+a2NjuUlk6gJeR92Sn/eqase1YFGeZBiW/lb2hTTaNhRVskrJNu8xi
pcx8mxkP4+//tef4VaTqnYSrrTCiHeJRwplCVGbJH3M6tL7WPUqrfSSZ+RrpwqkNx09l7AKq4OhF
NZCsmRA9SWxeqQr43rDQ2NOLba+W+HnKowOThUaCj4f3OBTjsTatndpLGyApX5amfqToffGMwyoL
gD4QMoX5CobhjGjJUo1vWW2f5cIPrNnOTXP4EYz9Zs4qf7QcNvMVyJ45/Gp04hlYLcSW8SnQVcyW
vHM6+Gy66Ak9HxsGvhE/KmxiUWjwmhlzUYJ1TJcbyiAC5Xl6sObziQX9OaEmD4S8J/lcWdc1/jg0
LcE1nyfCAtvEJJMe50+AsQpUSgC7eBFZoXNiRMw7ujZr+c2K67+clYQJaKEv0k2fSwyPDf1iWobh
hU74K1NBMrnfCMFrLkfHXG+2I14eGQFr6Jivy8TDmOXfKVTwMaZ/ov414+jQx92tGrOrPAI3UmyU
vXxKvozCVp6zDyN2NgWqV6pFBLtQcyNguyR257+RJLOqtLDfo5AZ6l3JUsIxQaXO1E6Z7ZOkua4w
yegT57xc3HsZxWihb4lm+5jb9GEmwX0mAAfmgnPmFQJBrTChKg56JF/IC67YamrkXMt0tbTpGRO6
uGm/JAl82xR5A53AkOUfJYH3Kw0+As/bNeuMfT3qH+OkYDBXKdUh24Spvg7BAFKyr2vUFA5ZcOtG
k5FjFmz8JrZWangYyIBa9Cc9HIRQ+pasisBEqTlGJUsQPfXThPKZ3SrzcZR50qrVfwsgmgaqw+ou
deh7oQf0+DkV/bPPhtc6ml4LabzRBfPQlMbdqG2/0dWHlegYJXBbDNzdDbHd80giao87RQTiTe2M
e2tr+0CfFksnwSCEo4jwx+Z01GTw57pJuOrgkeJDwyGPOyWbNjIwfruddsi3UFe3u8zWsbpAki65
vqrUOUlZu69aA8Z5v4+AutR5twfHdBzp8UaUg4JlMT4WvqrjjXb3XaFomWKUbKwJumpJ0mB1byuc
vqGznQl4oL81T07HoThKrZuxq5EVADkFGj5TAjFbKrswYBFeE0hlBzeTXA9vilGrZ0blmsgtBsU4
KgmV8sRdFOfzVud9EXOAk8d6qBGYqxn9eYxguaNmErGLJYd+zlibYf2B63DNpbzpjfYmlY5nhb9J
+sTxjiGpXXfGl8KgnQ/FC9CoKyHHtMrYF+l5Y1XuUMkQXcL+abTipWc/J2NlKIDREGsPvIkugzH1
vmNmbgPTHuKBZzDD1Sfj4igNsRsSJuyD/IMF0A+heuZOyDFWbHseGFVhrjNeY7RbAXOgGXTQDCac
MFIGK+bGaRDpk6dE/QZdBCw+42yybmqPSNZfRk+0tdiy8AFL+1iFYDem8S+Gv2dNopUb4lH2yO79
aHNSkMs0JooK3+sYMc9lmswMamCHbWnOTS5bgMB4TscagnKUGe9OMXwNBZnKOUFARKVzf0xkC2CP
RH2KV3Vs5tNYOF+11WxbefSKefrIbRZhLV+ClRU/55CpeJWD+hQl8k7K1FtfAUMYphLVLNWQZnGv
k36OUqiW6hs2bqAQzMOnBPF39Dn1KeT0nEkzGBtXS7FsVRIKT6nE00Sk1riJCpIyKp30cCO4ltm8
wQN20XEEraBbWLjCUKGmsGylsRiPpIUvx1DvZ6TPbWFD7RwHSpejkX2CRFWSK7KnWeDZ+AEqu9zk
HTlLmB/WDYTqscC4qPTppeG58xWJ/VGPCdpVsi7e06v/5RHqiqArwk07pBKpPjW6Piv7Sfr+hVEg
NWXKoLrW5J50m9hEwt2LbZgB55qDnooyT40V9cKuQgfkkpnGoc2ztVI1ttuYYmqmypVNOcKEv07J
+RkwKlA6txTbS8mBAC4i1iUVW6pgDc+PVu1y+STR3OYPUZ9CbTNbAT5slpP5GyFzq5oupaQBQNmK
YR1H+XliwEnNufCMOiTrU/JXs6iHJBPAegyanyY6APvCz/tDnPqqrQF3cacbN2hhcAeuTvuiIasy
8Q/amMCE8p3iiB3Gm9q+EAZhMRCqzJ3V7uHk9NOzj3ERXQbbo0clft3KPkdyR2H56ay6TpHBHVlt
zOBSyUiq31PVy6KfXjqhnaiB+xrB2q7OYfMmZcv/20rDG9lNhgJCveFpwlryhKeVVZTE1tHCEZGF
Eb9LVLmZjFYT4lp9KV/Zc6GfkDPk067UbVFwMp3H4kJXUZJUH10TjQEJ0wZ875qC7mY1vUwH/Csp
5/nbVG/0aZcDbQVeYmwDRCrZpmaR2Pi96fHJdzujRLDr1c1xiLbJP/5DQeLOtJmxNprrqnpDFTAt
/nmstVujuqapL6xDIu9DTLvWdjjGeD8ceoV1/gfUE/CgQfMkuW3kQgemEO6d9wCSjVEeLXOX4V5N
NpkGSHUVFR9L9oCEISI5DU3lWnfKz4TYeOefmdyNDpHy2RTw3OMzWCad3TxbKZJhslf9otWU0asY
yYzhUumx6gbroZKqd4VfBgi/i68hybXzdzvtFTYVqp8hsVHdoiIoe/n1rYZ67wh/1wKnoI43kzCw
lBkaLVLrXKb4W9E3TLvJq9V6L8pHgve82jwlzad46K9KdInkFxXo0JWF1vhmZmtecy6YZiuhqI+5
to4ROjQWSrk3Y4MbwUD4cGtz430kKQBBD9OEJge8+gS/laXHej6JK1HBKXiY+plyZvQEDL9ip16L
CnO61qAIYqnDN7139Wde3BTzIlusvOOfsUNbV52ChKPXtWI0LpSXXjG6s0R1sDYmjxQfhdUibrr4
BsXqaZYn/WeAtYjEWkW3sK6xTkOKm2gZnwWm7gi4+Dp9so2aQze/EeInVz/TA78VV0KeowlkX4VT
nVGXK+7i2TgurHsKaf1fdzK5xso1WiqD53pX9Fu2LRBV5N7lrwdLFwM6WwYN9Z7P2yj/tUBMMVyN
bmvhxyQNxAdHhv9zBuaIPFXCfkWlv+6Jgkw8+v628CXEre7447yXWCZorvUT0iGgycx1nX/WhXek
/13ew4cGcASV2ga5reKsuluA3uWTDVQNexX7onBR+EMAcOyNdoXNDNtGDlhb8+f0zWSXf4KaMFF1
IxiAb/aafquYD36LJ04wO78k5+Vm5xxEv8KXJHRMW+t/yrNK1jr6esct/qIYQCuJnK5254+FSKsV
bvVANNy1ezxkLNle7cJl1jVYXMw8zvsBDdhDQsgyu6wCksgT6PQQpFiIMcH/+pJYiW8HNRBSF16R
Cy4wCbI/et7BS4A1Ex08odY7RF8EkZgmhDCX3APqcH3ys1dE09MbVBqIS82SXOoy5dRHcjh9pr/M
ZoHUobph9rW2UQZAanuJAjc+Nlg65QMPvNR+xdGeNrqJQPGvoyO7xdKj8qTkMsmwDjxT/0Tr3m+N
mOgQbyG6w0pBkUevS//IBSZtowThNeJ22vcDuhkKlwAt0RILtZ3AtIPkmleoJT+djxD7Gc8o0/HU
T3iDQ7clJ4wdNL8FNjTU2wtsO/d6xyWPL1opdzjGAMMp8qqCeEifIwK7vSn7HBGolFgIGNWT+Yn2
lN5Eya+wBx1mWGgn3YzfLjmCjIcqcm5Vn7ggub20w1FNX4xpU/0MC3D7WIJ2QtNc7lUCDcx9tc+A
Rh3rW9P7anWU90QyMVnkFrLhVy9PhzTciSthecA7Hx7Gb73wumCNZNpI8A8hXFpJR+RMyCwJQC5+
CvWgf0IxS9NtZvqEjELqw4COzjH+rmd3fq8Qc3EdL/5NT/wwzgHJ17whVGvrPbGVM6r+b2LtsnE9
wwvZG/XW0c8Ikhgu8B1TnpVpqb2p6JkxHs12qx9hOFdU7s/iHe8VvkmEvkRhkkINxJxaY/G4tLuo
v+iCh0MjIEbfjOTB6vV3DMbTRFoHedP27BfrzntiaGf4p6sJc4I+fFrSvxLRrOB04eI+gsvLdVxm
CzsZDQIbwcTwmLxZ1+6P9RG0dUQmevY3qDsFE30T/MFd2Rjdi4TKdqm+zhX9XIPRAMvZM6+31gcR
VB4pdDmR9taqj7xQPmn1nehrDqK5uGrV1X5q6HlZ1ymeHHHloft6KZBfkzfDU5UvxGOmlptu2AQX
QsyWOJtyK3CyIwcPUEzy5L/IwdaEiRjTA3209sdkHvNxL+X72vCq7DjRSxqIk3ikvxSso9aezyf5
ZIuG9QnvEsC0dcor1teM/P8pWGbogGJSBUtfSjIIDdcQsWrGaSXfDAvh+a3QdqPiRd0qn/ZMes5x
vI0Z/Wv6l8JpafRXMzlM8Vni4hLTd6u1K9ZCgtBJpV9SDzxCdazA09KtTabEadgvAROvmvZTQ3iR
1gZrIWyi+Up5ZxaZP+Q3CgiTtxPY8in8I3hSAZ8u9jwM1R9QmCo86f+YmBXMCzHyL8yDlYzbgGKL
F/tNRy31j9CjevD1aM8MlgAKzLjLtoh2fmJ9sqqY/uducxuezp8EWL29hI5vvQbnNsfodoyfZevD
vyrZ014d+xxqK71DkrriIcDhIUC4tIdKbIr6Zd6BXU/1nTpf0tzVsjesibK49RBmHmmwa22eyA3M
N63C6epLh/7LISONAAxyRMNvRl/TDl9gQQ371k2+8lDMg8mSITksXZa6jctHB3AZkMi/eAaUsS5w
VEw+OTIzjxexVN0p7fYsJGzjVCjHsjm0H7jGdARlgAxYQ4Sw2NewA4T6KIdP2X7FARCJ/UTNKz5V
kp25ndJX1dlXBg3RIel4RF97iDPRo+kf7Ts/i1H9WLBF5L/82uvLyd3MOxbhQ+MZ3OQ+6mZyrwE6
IjeJ3PktNE74RtkHCDYj6r3Ee3hBrsrhZ31hidG+rOBmEZdzIRQsl55Vtwf5pzY79ThnbiKgYpwA
xUr/sowf+re1fB6PBc8n4aGjkAzVvTyf4FWsNPWsL7Gp822EgV6ht37JkQzZIOP3fXrSOF8Fv0L+
VdqX2H5rzhPUGo4ajSKLn42fusPJwopyQuiXIPv/Dn7r2VyjFtSNY5EdarGrpGalPOylqWD8fCys
HzaEXCyEB47J0VaPlr7HkhiXJbpx4L/7pj8pHA70+SlY0ObSscsvfAbKjOgn20e5rnY+hOSYR8b8
KOv30dyPpIokHjGXaBnhRGjqHcNSxmXUo/IjYZnx0PhWRGvKJgAUVe8ucgX1brPJjR8hhAHLdRBx
QSGY/Ahsg/4PazfJAexCuZwwUTTptv/qnTMFMx4qRO8DTtwZlSJUGheBaY4M2MEzcDFjXMiuol9L
46ACwERJzqgibH8qkW9jdV+im5/m/j3C+6cmuzE8ODP+LEbz4r1kMDJdEhRr3RcLacazDdsWHwvy
QnBT9om6RQmK2SXW1KvSiFXlrKsHhmLKZYShbEpgi39a1jdU754uS+wNRityzTmQnoylBSGP4rVA
c6f9s9RzVeEKcDP+IZWKeqQCb9n2lF9tdNXB+ZNnYU37DPUKOgPm3Q/nYVnrBk1pyR29jV95sHqs
uZB0uF1U0TJEJKr+U4TfbD1BIplnh1pwdl4t5T5WZ+xSxq+FSRHH1I7Tqp9BxslH/Y+9bUkLCFYc
VxGbd14lk9ZR5JvsVic+VGRsCayBuWiUeFPwhqOrHV9rUuJHpCV8Wkiy/ZGzTGISLcG6+QPoOsx8
hysJphaX3E9pvWBYVrEyiCMZuAURO+pxIpZjsfls5uqB35psD+Ra1IbGSZkoy9QvSlvV2lCsQGoK
3wvpb5Z9uP1EtJLFUt4DfEbJRUnOesBvQA4L88XxMoY/kEjIF2iVR+fcnOBoUuujaafFthISTu8q
fuAAFGdQvsnRo0R8WBZvVp16raKsW+LVyFyyDvV0BridonBWpu9lRpbEQL9BbWUoRxtSoBhe3lh9
ag1N1IFkBw00QvBe4t2ZvFh2NcXPY5eyUHojpGtF6bqICcKBGo1d3mb66JM7B5QegX6ckMzxlHTk
ep/y4JN4TbQ4juVm7bnXAB6xXHsfuHF59iBAGSn3qNfVJ0nfTz9qA0XskEr7kZqD3M3QhRBhv9JD
zOI8ck+iijBedW0d8wHL3/heSY6dmpcx3Zb4jUIFfo5b5a4MofxOyJc9PmUmzrJybFWXyjyMbwxc
+vBdVs7Ee/TahaSFVqHLLT4ZUzHdBsKDYp+Zv9nh/JWzLSrRVceo1mufTJDU1sG1BKK2cNMuBoRK
Hd5dZMKWUfQzEW3dqniOjDbLhqgyLXKDbKIIP40xMd2k2qA4ncVfS4Bg3hNoCjzxle33K5KPc9Vc
R2lrVXcl70hgIlVp2AwDy6au8tPio4m2DVULSaIbpRerAfjtonIe2saTZhgXFZoPDv1Cs9Y1r0pt
1euiFsdMBLScdwNMl9N8qc7MfQG6PT+06EGQVxcvevBJvvhFU4ptqGhuxXjSBuG+Mu36ZUqIZJ5e
U/3LMmx32VHLlYQoJTuZAsP54mdGMWQ3OAf/GQHu9GkpJm+mOAwKkEvlquOgjPGkAjMVoPswtcxM
ocMCy5rysJruLwTxlk0XXfmqxzNJsZagLQAG2ue7jLLHYdvrnMtuG1r4OInRGVS3kvFDx/KfFM28
ZcF/HJ3HbuPYFkW/iABzmEqkSOVk2bInhGWXmXPm1/diTx7wgOoqWyLvPWfHn5SadD02lmL7g1wm
t3I6lwopvb5B2VOBjFGyQcFWuvKhV+pZ7Ya3iVDJVRPXLz3tYJWnKz5Ynnk27bLrkAPX8FNilf32
YblN8jBl99Y+4iih6SxMKXmg4VXS9S8x0N4JfWIbTd5H1PYIclS3KeXtTPBMbyKWDn1Oc3KO2vqQ
movJPnyH5KSlacBpO8nqpyKIF6HwN93YJnu1A7BXugIQBKStKssfKszPHTXmGN/pkBoGRd6ItRJ/
pXGL2KEiwHd2GvIbpX4vSu7YhV5TkzGU4LKcmRVwI7pE1F2Eod8ISNy1OiNopHEHpBYBKL3Y7jue
Xu2FVIa2ZaIHILB+hvCYiSWvW+Lgdaq4HUmgqrLNVJMevMvJmMU7gjs4rfPVCMaeZokXLXLzg97u
uLNIGHF8tMyTeA0N238FknjoFukuIQlwuqCmzbZU6U0808kiSaCXhEPM64Hip6n9jkfNmQlqkAk3
suv8u4NwwVSoXXLxJAx3o3/owucgnFPBzROqaq5Q+pV+Ds192jsd8qglNMdjySiLxzxdiuk2x5so
Lu25eWv8bYJIfSSkPPumCwot007GSVbvOpLnilvC+lfo/baQLNLtYV3RNlCxBL8iJJeINSwRN8Sg
oFV7NqDZI+2q+wz2VTsr2j5Xt7y/HdPw8ou5I+STEhHEf5+se93d0rj3cvVeg56NrlJt9GnfmN9N
+zELDlk0kfDe6XuiviPRiU2RvIZ/uOwZBLywA7f9Nxw0VOIovMQfC+2vuRVJKuO6bAaiyjZzv7b4
/5Zy8LVuZ8RbnWcDCSjZ0ZvqmxK/O8xmuBJP+lf1RybMrXw2dHASNHesSlcYXPWK/hLcZUtA0J9+
FHfjWd8NN01csa5/xfGacu0NjutxV7yTzJhu2030MV21e7mVDsCHF9K27O6TeYn3V/+kuufpvxV7
HAvmunohGLQncisotrSTPSGzr+QIq3MnxOeDTm9X3BMx7hR/SI1sZhUUF+fh3VDWMoPvGolR8xc2
TshQRxFTRoWqXfwBmbBIz7gZ16govsgEpQHTukVHST1mZBfE+/6lg/ZtzJ/4Wzni+FsPdn7LbBoW
HGOZEskZvLaOcuzs6FLe0q9hz364wUjgxHf/LfGUPRqqXfeOJUY4mwCdu+oIBPxQfytbmXCQcBnO
t+TAI2Gjw7XNFWjQYTpKB4L01hQZ0VHv8kNPrkrv1LjPXxHJPG/AyuYbxA3B8+AQwSt71Ta36124
GL/1kz7Qdiv+o8OIY1Fb48rfYgW6a17z6D7iK345vNWn1iZ2cFOWO2YuPHyGRyPY5N/5MRmQ/G/G
3X2mcsGupot6JmSy2WhXxj4KVnIKAUix+wnejC/I0TWO/Ud4N+0mP9N1tMu2RMX9BW/RtJme8qZ2
eck2xVHclg4Z4ln5BqYJMuufq8twGDagJowS+sbaDb/jEWibXFPOBbc9Fp8RKnnEh9CMDlRkzg27
0jfFjuZomze0W5en6oL94qITqVGt0VtujT1dJ5pTH4Q7sxhfa7FO1tT7ck798GlrC+rq380n1/uh
PZo/5WnG0UlFyYoKPNt6xCcJ4hHcYOVDwzjakZbJs/AFmqDRFkdFyxVsErxlMSMfahK4HbBmEj2Q
pMx8VC42Sac9KDaizdDGz7i2Nt0j8+Z8Vbn5R2WDMmKnLQ50mOpsB6fpfWaeBgtl9LabU3SjoMdh
qHyvfnRAjw3A2QcFjj/zs/BEd3DCT/1v+m7W1REGArKr3AvvwjFw9K/xDCtpT1+RE3nhD4m/7myj
Rdswkku7aqvv02Oxr7AQrfhAdoRw7YxT4WXv/Ta1uXRdhih+0zVVPmjGkUOv4xfv6ImmHDu+zrGN
hlv2Aq7mQ/AmOTWSz3W4GrZok7kjIFX+jXzgTvrb3SjHdGRw0ep7fo4HUrXgKr9M+8c8Ky7ksreI
05zZsa7Ku7xZ+mIQFd1R6gNurCrW0zV+R3Wr3cKteUX8Nz/hwwmCeypP5R6ceEyrG055wnYVL6Ia
0yPrUtkotrTn3UDLuotPybZ2xpVmox1Ak7TJN+Gd6C+PfksntMM/Ji0oRQi8neAGb9lb+s4/dBN3
JgeTtkk32mVyG6/yeJuP5dM45FtgjmP7af1ymAMeTsaaXupN+Qvubtf3cVves7X5FjgkbfiA4vtl
U3uYW8OJ/5Y+g3XkWA5la9GKkW0DSIR9yOUVJg/2VJ+rW+T4NhMi0zUKR/QRnT38DBfL6T3DIa/m
t/CwTT3LNx4soONuNV4k4LlDuk1OmIc22osMpT0ooudv0U+h1l7Fna07nRMstKzXVOvEGxb/9HbG
dMNzLGHqPo4Mly45LPCfqACf6Ve9uuR3jZJOO3CZMeiOAxosL5hihkPo6aw9v1hVYopNbZ5nbnom
VKihL4M/Ts5J6Kj5vtwW1WZBq3b9R9Mfjf6d2jGAXTB2/w2MI9qN++hf4WLW/gqO2HqJTL4xNJu2
eAaNZ8XiD36mr3avbg1jVe99j28LNPcoXEGFWZhpx0CgDqWwHrzU40fX/snDRpbhs3EkIwi7olFo
Xjh7jcgZ+TxOsB0nojX50O/zJvIqV3CA0Jchf69v/S2VGIFLqRjXCjkujUcs0bzD4t68J7LL5WA8
uU7Z1EbyQZCBaTaUXffoeNEEB22UrDrqTtxhtqc3AzUXxxAVdziNA7DXbb/Xbjxr+T7YSsi+Nsg5
RFKU2OsAkP74OImhCEJn/DN2udP/EwCJe2+wNvwOqQtYvMiY7MnO+JoAyVahQ9DWi4d8zcW26l/W
OkWU+F28mWRD78b35mLsqFaMLBQx6+SmNE65rVl+0RatM5JS9aNuOJSWn7HIo+TlyJPfENJ7ZEcT
+10dF+iP2wNWmPT8xiY+JOThBbR15LtCfcgK3m0ze0iZkwdwMoAoM7IbfHMognM/i1N5Ge/Nl041
Bt+S6cj8GWGlAuYcqao/CJiM0LW/8g9pH98H4OL1wPsg8+pv8Vl8slp3/Ro3v/XX/bIsYoOXgWtb
D9ESqLvNxdDQ9eGy8EYobfDmb5EUuZXiGdJmjJ3U1ZYqhROHHI/Mrr72J64McMOtbLdfrEm8qeO9
vFjQFd+aBPe1kpkouu8hXU0O4tT0kr2ruyDYIGiAGUCcIb+Hyz96o28qU3eEkbK2gqmt8nNBKcJx
eBRrBHUPX1lpp/wcnvVL88iOUG2widkDmgvVy1i5nKfAe+IlOhipzb53a2+jE6xBrEJXdcFrPlGt
bKsDYmH8Qa64QRak2ZOXXXK45bW15RHfkJWMzHRDlnU/rkt3dBPRFj+6Pe7LaRmaVvSdMBE80l23
Ld76KyvuW8d1SO8oF9+75Hxw09zmTXlQziF00Ubi2Jy9gdlxnfBYzHAqMg3zq/LX+iCpxQ93E2qt
a3YzyHiidj2xmyuXPPE/Z+C/VcvQMdEcvSZYH7cJ+64LVjofOJ3BhH4Y1taCR47q8s8U3CvFka7q
5eqGySsezDcOYA5HnuDyPuw01/wh1OuwVLzg4HsbT+YvZAxyrokYx4NxC18cDpqj0jq0SvaEVtvt
Pt2Qo4J8hin3i0DDjbJj7ZJNZg6i++DcL6Wb2SoKZY8HYX4ACRDZQ9gghBkVJG/Rljoljx06sjFr
ch7vLaaVdaE4IAEZ2DmpIiuLmrBVtRddvAYbbsLQFS7tAzM88jV0E/gdyByUINJXRNhLH8EycnCU
bbE2exIFx0cfOfoq4eSj7y17EMezGmz+/s4lwOZKNcD3tFyd9Rl35x4GDakkMwZRZyseQqK7+Iw2
o8cBktEis9TgsjdAqgJC+T904CColKRt8xs989lVXyQACRwKc/rygQqXvE5IUPTA2VWc+Gth3ZM9
tK9BN6zhgF8aTOxg8/Xe6pwQ3YkIW2D3ozsaBwBrInx7btWPNNyS2Q95CNEUdWjw7JgD6TFAmXj1
CZS4zV2ahKfnTGwu7Htm93/SX8H7/IZWkVAVIgrwP5ScvCxk68UuQL82FUvhZQbN5tWQYI2W0t4u
WdNVdKOsV38ydlbxgf5kGjk6OlSvuAK4jvpvn/kb2/uTyOWo3I3w75jvDeWOfV+lhZVAUMN8is02
QjcdsscrKZN1tuOBrgHUJr/YddiNFIlIxoxrUqbByxy3dQ0+BW+llcYK1Dy/hdYRTKQYwKhxdkCc
kD6kjdKaolYtOA35zR9c/m8avfr8B/n8RP9m/ieFTJOFjYOolI+GirVuxX86oZetlHeCKjGuHuL0
EjWnZjxF07WYn2A66zT3IuEv0dCWOeS+CrjFK8E1Ky4o+DWU4hA41YfV4EGHg9DowKaCTTM3GkS2
NJU/c9s9eiIKsubuAwirAfqClAARKXMT4rcqijk74W8RtlTWdA9GnfAyaZURXtZDHSJPA0ZVn2GK
OWK+yMxEjTfUrFtYeNpTDxGoUXRXiPWnSJPeykrGEKtNqgNa4RtRBuSPmhX/TKKxK8Tyy1Kqr3kG
qKutDJkSgsRMolAbT9I+FJudIrauvMClCGMCmSaByaSU1aSofAI3bSyMVk0/a8gj0JZYQnlSGtIV
pwT5ptgpv6JBIJgxKsKGXNQbWUrrZpRdAqZ4SaNOONGmqfylCn86qPOTOsPCVeOvIJKeKESYDEL/
aZbNRy7SzCy0j96ns7XRsJiGckEEikRERdYfYqpES7qUIgXhq6bVyBQj/dvIdMJIzcEtEHatRnUm
DWpquehMxA3KkDndTKxtGBrfeg0bJk5JZ9N0lttVr999KjfIOOm5EzCVaS0jWYc5ZOpGT220lzA0
C/IpoQWleCgaLimfPdZ++k2HnSgK11jnlsI053UTfq56nhCa+FzHph/vZuSvY2HSXmleEzV9ZTJo
iJ8oXz3lkULcXrVy2s9kGOlxAOin+ehD9WlEIckZUGCFO6WhXu5NPSQzr2/oxY6gqyxrl1Cw5tfm
K8YBLFGvMkr9P1UZPhKpJ+ZZBMSNhTtx/TurAZnJSIZZcoBGlEXL+9ejwg4AkgJkHulcEegIfh1+
NRo24pl04VaUtqP2V/IxNdFfH5Ayz4UudEsWBVi/di/alELdgDOqPYcqN2ZBOmfKhctDFcOIJa0G
9nKZNPZ3XVqlsrIdoi8loDmpKr3e6ong/OxoI4u0l0iFTDta3jBqnwFSUo0osGhmyYDjDMSLInxl
JldhK+xEgnySxkIN6WOFr7AP/MYmMAFOiQmGI2lgtKolYBaXmcZXiT9+kk1StkzeS0JRNIPXo3CR
Z9PSHhF9yCLWFQ7uRuJfdNZGXKBtepugJdFDYgAA+QXFQf1lkY+tIq006tnuYwr5jGCdJp4e/CtT
jvBY4BSu7sk0MvKcssr0pnlfSBsJ1rsUESCBGZTbGKuGCGcc+B81R4oMexLDmggZGJb2TVrRo/KX
ZDqL5Du/+lPMmA9hxpIgF5VbVt3ZSIiXqSKlWKNsflZpDBtinjnbjs04efUkHAc66nHExYdMqM6K
Ltit3O7jpllLWniXR7SiXJYB3WdZFj4nTX5HDLlp5fGjlLovXMUc3cwWqfnRVvi68/8rp2AZuAOA
ua+pSqnxQDADebX7HOdUk4vUUeOqHvfJRFSiufWZSXxyCf1OYyja5/WJmGE1f5uJErf6dKMSC4qI
SA9+J3YiYTklkJqmofVtmNW3wQvYGT8B7iGNTAgq/U6RSgQXkw1qRcq4jpLP+98n1PcxQIbVKa0u
FT9Aqt1rajIxArAUk2yrahcMVVmLXgUqOxE+R+xG5KTiqtnqCd8hfPSszpd+Cdol+nZmOKblG/i1
Y8tkfilDY20IVEH3FQV6oGIFG3IseZVBuW3lRTquPo0k0vxYY9Nj58i7d3LkNkWpEN+z9VlufOXX
z6y9jthA1I8Si0gKzTZ31Bv/pAVWY06B4n2JSapZ25KxXwfIDpOx4wRmOq9PItq8iG5tSfqMuVrb
mrs3A2qzFtw2eJTKci3eyAsSYsWusi8FSoBJLHv0DRkWrLhAg3oP03oWezQUFRXrzM/9pxbiBG8f
ImyBQZV1J/LEhlu6b+AQyfQ8T2wZ+WFga1Ms1DYSjDNUaKZQOfMpcc8JCJElZZdBWaX6e5wgzeBs
SYZ/sk6usnZeCNkSkelST46LmF03qEAmUsCV9i3BOSIw3ApG9yWTJyoM2VqRGCRSwqnhOcZ7Hu7S
sXiTKGP0LdmLBwQFBYZWBZqEVIBdQXBVE39LoIdAYXL4I5Koa8TXgZFh1Hpk+EcBDIo8BrDwrcJW
ZxT1uSGacQxyfHHkQ0IwjsVlopSs0V/y7Eqo4YTgM1JIM2xPZkuaRXckwNURK0LHzGc6BjZ+BUI0
NN67CcAqqWbc0PN2FHHLqZVAKAGgarlwJX7vtDVdo/28rQxuHEjE7p7F9WWYkJ/iEymD8MtUGZ8E
/UNWO6xsJaIKLTomzI99J2ORw0Z1oviO00ggUNBY+WWA7Syx20GC3M8H4nnk4FCULDw4mJHkRvG+
GM1dmQzvkmx9kijgRpk5r6wMN3WRAamEqMby6D1Rc2LQcGmS5w0ZiffDixOfUOZnNVDuoBm0JYde
Wk4Hgjruaj79dFH5UjVlK+WczYR2rwh73BtlL9qD1b7VBoY2HG5qUH2ESf0afNZJWYs2IvNlQaxJ
y7YwD18JaoclrDWnf4ICBSocxLxxNNoTS+AjwjwQb9QXsgZor32zUATh5b21RGaVIYhr3EQocA9U
iCF9WZxCOqmHkkLo5g8bUK2w09URSfXEGOGlPfVzztv70sK/WlGPMbRuiZHeGjXMsIxhhO+35SdJ
tSjSKps8A/Zie+AS4czKeYj8mMoBz6DjKDV/ZrKqROVtTNGItpxWbBwVeg8ske1N5QMMNlO7Q6aB
6YPOYCow2m5Tmte5u+vKLfL/hZR0caGRqgnJquHZ34LXkgM8Bvj/EWSRFSjBGEPz7VTey6V8m+S1
XWK5tMv7yI44kOJzhUlYe4oWmiOX5L5VwwQ3MtIiEp3PJHPwmZKv5fc5UxekQfw2m6dYPQcgzkxM
8kig9HlCdjRbHyQV+QphRTQnL53zw/hWBOQVZBbzx7qbyAS90MHGlGL3JWrkXeMfcsulggHrRAHH
iMR2fMs5dHNoSHWXPfVsR/79UB4Si4Dadcj1P79q/XcudzkJrWz1mwr4EGWEDHj8jaagDXdsLIb8
PhI+qK2FaqNq5wROAD5Bd1UiZkxyrnizdN0V+D2DwDaV34jYfaSlkgtZqHYUIiRO0h185UALuGPI
e6140FGwagsaB6y9KnzU6i2Z8P57Uku10Z6E2aH5kwFx84zKRxQvoY7glTSlnMcHwoWQKovbuJ0J
VUuWpFqLaTX2+W60tTTue+ELL+YSyjxtBj5EDswJCa42eIiOZubKiqFHZBiCOuAQL38q9JlslDNb
QuGxyDSEraV+ZufFWYI6SA5R6MksTxntp1QzYvnGT/Pd6Mj7wV2tDh+ualNrbOMjWw31qUnVNSsT
XLIw/htCRn//FAVYlZeJBNENxbc6zwJxHeMmmJ1MfsuIad03/BgM6ux2hKSs0OUpWxSGPNPdxJsH
5Nc4wngatL0x7EVtyS0lK5mpJntXtuJf/EXgiX9F/KuGaG0IENuqu/A4PyNUQSdcPFaCqeqElWM6
keYjg1CjpkD+WHnJ7BHDo3uYqyp2aCD4jNQlsF8+Hn5s1Z0vKIwTF3Fjt0ODzWhp2OZftss/8HJQ
PIp6j2CA2OnL2/DS7ERHGucYjddK7/w8aH8gRDkdZKaIrxLTVeRSfIVzwQxwJKya3xyxi80mq7v8
EYA0k48R5JVczXnbEGuGnRprEJ1Qq9py/XKdCQ4mBgrtjimVAljHm/X0GVy6k/RTn81f8tohkB/R
kW9HuBaIDPMz1W5X/a/siKAG/w3/IVyihuqAFhNRxHwm7aPdZleFa9bFbWQ50LlPgnE1W7pIhFmC
URxQegMJTzNK+S+47rneLsF7efolCOfMtNXMKSmr1FyqVGe0+xTW/w20E4ifebKT5UNaMAauDHG3
ZFkxLq/Go4y9bW3B11AanBFC50KZB/aMdAA8BdD4i87t8hOxYCs4dC2jDLJWi2xgtElKl4TvjOpC
cserFUVQATmSGw7ZIPMoGSSIfMdpuiST7hbD+6km8BFVqVM8Q8GJkkMeHFttUye7OHcF4VKLZ8rP
ASMSTibfRaJFFlgL90uoxvv4uUwoUHbpluw+mZ1EZHCkBvuE5xpNZ0H1gemaX4p2UzgUT+KEKoV6
VLIGHcujj5qBMqZtwtX/wsDlPcF9ZbPWVLfwot0pUA7WNEG40nPRe//A/5j/+pd0ELalDYaUYsAG
RAdQCp7JOfrzr+xczR/TvokEX6XQYk1HZuECeBPYwVc9xKvmH4JNNjXK//AP6ltl174UqraJ94s3
vrTOFIS5HCPoSgSCuX66d07MZKdBMbwqxhca2G8zM3RiE3+0rT+rf9yOGvD9K/ymaNNFTHUNHxnR
/X+hF16rTfPbiSukvISsX8SbfyahlqjcE6oJQLrqc/KUrYlsz6HcUbzGXk4t75qfxnCyLaG0KS6x
wGE10q7DNn/03+aeJjIQcQuFxwoBIOcKbTT0Wo8v/dxsgyPGAkZXk648/vqTxOd2hKizbsrFfIRL
nCF8gHRN8JmuA0/x+A9QvlQLaEpDI0WiDLMsYq58Vp7kvr2DrPCvzwfJm28I68yP4q0+Zv8Gri5X
w/8Aek/o6E/3R1PhvnVY8TyMx5QLvwIIt5yI9gGCEFHs1/gIXOEoHYeXbtnxF9+odLfQfsPdbYkL
OPCq+pdmw1wR7SnvuzKFhN/tjX3K0tfdxwj+ypEwP1JYzwlPj6N6PgJSZZ88DO5WFnceAJ5F9aju
RlY1vBMYmh1G7pQD1OYd7X9QoIEzULRBKqEPuempVB3szMsQHbR5TUniJt0ZF9/roK+qXf1WnrMj
v/sexqDh4EDfeubpjAnUKFZ4bzhF0aGi5j5Tir6NXuE73thFcup/QubIKL530yE6QyEI63DfzHbz
Q8AYkf7H9lt/CQhAuS4+qXqavfIFpIx8S6k3kpt/D09MxyHS4soprvXvkt68szCZ4Ta5jIsXcIXw
OjqmNKARn+0fw99yY5zas3kREmKw1rBhVHvR18ojD25OXOBs2EL0pjClgVX9Dq+Eg4ujFrydTotH
eENh0dF8S2G2j4LNxUUjEYmzikisNXdgp6CtOjBj6TKoKpMdFDd0WGX+li0PDhDHqpxubcKa6BFc
YdOPS7VSNR0Iq4kGc6WA+hNahjO/k65pv66x1IR0ZPUKcmrXsjyEvYl103u3rH+GaANDEVQbEQXC
g1LsVahyFO8S85GV/8iz88sRuwRZWxuUOrPpkiNj99GPnJ9EIP2crzu1KUdfTGsgMRC5ia1hSupO
evivX9QqRJp+BfNWDc9LVHAvIKJb9NKu3hw16r9zlKSMVsDn1pvY3xXpQTS7mh391O3Sp5RzRnAY
hseGAG5y5fptpp8j3AEdt+ZY36ouZhyxJUBrELKV2mnO2IlATZjU4ILgbyYVSfEfsb6uUVU2Ju2x
gIXqGR2Bcsvkgkk2gNiTJTqMOvxzKESgAdObL5RMQ0fV+CAUAunmUbBudRefOgr/pPYhKW8E0SVg
o3lONTYq7YT0S4WtTPBDdBpOH/yQ15KPe0Ns7EwZ7IIai6FGVTyxZSsVPgSpXHf/WMuM1J3Y5mpX
q3B4b6PWpZdo/KBrgDs3YFpDxY0fxwHVjl5mgQjsaUqe0BCO7siTUwNkLgUHvAP6t6i95SHhQ27H
JN5c1NhTAC5EbvTs3l37V6J7DOKj6ERQWLBu7Ug2H7VHEBHB0a/2FpexWR8K6SrNSEwh/PBQdyG8
scLpWZDSjkw7gvIiq5wW13Di6Mv935lKiFDN7IFfFBc5ZyXEFB3hlEDvsuZTIUJdS+0ymh0y493W
ZA83ck+0KHqiqZO2a07LV1DvSnDb7iSoF4WgCOS9dW77P4vf4mfKNmB7P9hQSTnntta2bIW+5DZf
4wEbEFHg+OOQZhQZmhK3vVpvCOt9sLMFMXGVpcRiPe3rjUhVyzvUNS9c9Sc86V3IrzinkZtO5p0p
Nf2ydJuXfoKsYmG8IHbET8sPHm9D8k8hqZiXyNy/hfdRWI8fEAYErABOYleiMWYxaK2MU3Mo7t0u
fgQ48Zjj9gxT6MCqbet2HhhjpNC3TQD5tplw/5L0gKTCeB8/8J1kW+GmgIjj8XkEMkw63GF8XQhz
r3QZw8eT6Gm2esVz2Asr7jTiLfBTuvqu2Ks7mBb8Ck6nuSKVN6du4z97F4HmOKzU63yA60KdmDNC
YmlYBL4QB7Md7PI9HBQJkbvgvfhAsJS8gpOCznY1/kNGQACAZMefMvOQvgIxSqK1eM0OqMyaHyjg
7NNaVDbte++mx6XRDM0aGA0n0RZ3eb5F+4c2t4NQ2Jun9qcn+PNkOqorix6C7ga/7yp+UIzBzUEV
VENp52e0Uy8t3qAzcDOMaY0PfVqXF6ybXsn98s4xN/O4X6ncJOApRoLu6g7xoNKdsyo5NV5+IEGh
efFIGK5613+y42KNJCOuQ7shv9gAY3VjHfPcGZ6gAe1Kv+IrfJ9uPPobDvWox26F3QESjUvwGu6s
NwBY+di7Eaq7VYDmlnB1e3gSgo8c2PX3ZmGnB+EQvxl7cE+ersJpx7X/YOy/lqRanNuTvwkupEiy
TG6bk0kcx7q6q8eEGeBVniL0zuvouhwHR21HwRzeSiyL5558h0+qQAgo2kBXCV4FO7+S/2DEKSbc
+jYCnGt8kdp9fxepuF93B3yItIQf//8UPmW2a/RUxWPcYsts1+DHu/AHOAoKXb2m3gQMvm5280AU
6rrBtgFcklyYQNuHRvcQWdOMPY9Y2ZPmQRy2UmJQcDsTenkTPrBwxv/6a3pKPbS5QAWEjlW8iv10
VQrt0qq0AgL3hIyHGoGBRWWezHl2E3zhMT6GKPjUiboZKvUgokrwTclVkvFRqcfIvzalsImWP1zB
OGrsiJG/kdk7jCI5CERZmQEicoU0Q9R7Zvcuj545FVsZF3dPUEfL+Dj2kKh9wLBPXu6g1CdTNt7N
IN34JXKKhJWW4LRik4Zcrqv6UrFGkaO1EKC66ZTAj2g5wt2AlZIcXuyEhpTCCnzqMS0fPHXxphYR
2h6igQw7ZyC0Dl1R9gwLL9BOXWrgR+CQZLVqaCSxu5thurJ6jRFohdmmZ/2b8QBYZxbJJHMiNiSN
K86e8mCTlO9FDfxb7upmJwosSHuCopRmG3aO2Dxw3pfyWgOjIzJF4HEqbbMSsMYTzewl0Q67wKCB
Zt9ElaQGCivOfXo2S/pM+lNY7UYRsGI36fjzyMdeyw/E1Uzei3xVWpPlUZNmz/6o7rNxWyy5atcI
bRdCRpLO/ZGVydgKhktSo1P6u6UVpglQE7vIqskaoPR1ggZg3wWnbXL4Ak5LDNRr0ipS383nDV76
De2jBHo+CYuw0g2DJMsUJj7AB5khyaJZ84C8WU0WR8u8NGXDyJvWqZnJW15pwXcgXTH0VBCuWUaj
xl5liLfcEdQBsQ1IyVC/0vggKPgBsVYp1RW/fkmSwzA8ElR0NFUk+iYSPYsCWDOmCMEzCMfddBaQ
kKSgMFUS+bezJmokWjsyiQDOQ9VNlgIEGAVi0gUEMhnze1EdKddYd8irfQtqZ8wUOJaIdtf4EFPd
/iJnCfmvJEPRkHwbkWQgVTq/qFp9R2krU3ratD/dMJevWiBnPxAC6zelk+Bl+UW9HQbeiniwkksh
NzRpJOojqKdo23cUVxtGQHKB3vgoZiF8p7j8F0+Tip+918iJUgPCqCemc0MLqAirVA2TV5kVT/pz
fFccqQeri6nC0kR86FIibm1CehruzQgJGZW19DtmXU3jb0erncSQ2IkqHs6gQgYTYd9KE5H+OaMz
39p2wmtfkCIiVVF7GbOC8y4TugBMs6UvQpJl9WBkQzCsIgOFtWHMFpbIlBNzLkLi5y3ENorBCuaP
PAtaq1BiG4nTDCPP+d/Js/CeZdKCcBWEvAEEGriu0y58JnGfUb44NO9tXIvsjZOBoYnkPzAL3aCa
PMr3REgZOMZV8uMbw/yKmpRrxlBLcRtl1Bw2Q06VXDAv9GwgmEnuamqbmfu2K8DJtEI+13qLKAe0
mkkTxIqr1ARoksfoGvtWekkVGkR0SRHoU4zM3iZsRvUipaKvMSd6oRyp+RkiwurHWMrvYtYDh6Rc
7Elb9WffxAwhJ+20La2QgCdtesxkr0V2rHPCSFlWvHVjZLCUSexTUwK8QRdCtQ9bRURJ1eXFU04T
knG1pMEir6j9zp8NEhtmEU1jrWYs1HKe/wj8alwsyhjyF4hLIFNaDj0RmSYwWDRO6SUY2mUEKsmI
luOEsaQULSbsyYjvrZ6yapUK3R/kd4jVV60JiyFSNbyGvHmrEBkUpNJibkgVdhT+h9KHys92Ek8m
g0fkd1tSUExM6lBR701QCYCPKTl6stlh9J2ZnrNU149T3kSPNob9z/3y1xeHnzkR9DtR+NI9LHHb
VDVEtVJ0NyXs5f3sm52Al7KsMpsKnQF9ecxpkSf6EvBHZepnrkKxzRJVvnXckskwCvyujIhxIXqT
LFXNjhDT+aBYCjNNHpOoStxaNAEiyEXqmKbJVaoqAIBhA1dF5KF8EbTSv+ZFCeZXzdV0C3sqORux
pUK0xYXsz2QmwdmSRThALxJS/cF3BysjEna9TQXyTUCQFZB+OnASiwrxsLR86kJTkqHyKaB7r39F
tJlTxIVENiysdlMmM8ovUmxG+tDexIhg2cQnO57Hn4su62GvWlGjobMB+5Y6AC0fWjkMRdlTZT2l
OnoCeQgaZQbeN9Nz0OUhN3pNJ6QuW06RyQD9/SDE+ygb8Jn3pfqailz+noWSRnlJB3nDjPIfR2e2
HSeyBdEvYi3GJHlVzaNUGixZLyxJVpPMkEAyfP3ddZ/ddtuqIjkZJ2IHtb1tc/dUR0Wxp4mI16Mw
WJcHi9Y4m4Piicr25BraxXgZs9A5ltDxIZsQwMudyOysuMUdQDPmqpyK6dgISuM6Ic3J09ZwpX+v
f61SK8OT13vRKYrGAe/9TJ4QRBbuF8bV2KWBDfUugFEDXWqTxsCeIa+5+7ZWPIUFHkcsCMVJhylK
aZhL6sgEzLu5MxYL8hTsZpLVt4ACwNUkxLiWg+TGpzswE8FUZ7gxK/ZgHat52LpZ8WxHkXmBuzZG
SBI1XyCNiaSpawaGIbvHdBoFF5tmcZx7hE5Ct6uf+6ZOrvaCfyZmO7ye2KI98wZwdmYACN80pHLj
fLAPMWWpB99zav/InngEWWX8S9VM/tfku1g4o5BM9bjAqijn8TvTM9/qWsUh2rU2WPE8ydxZh8uz
8RZ9EcMMbHau8EnlQc7VanD2su+kxKqBFyRou/LaFnW6BtyTHgIHUP+JRTNybpKnxaUcJ1QmkpSQ
ZOBJZvuyxa63jKAfU9+nTKGx9R4fQfJ3Il90dCf3Q01FvMlp+drM9oyTJTYxxneVtgSEMc8bzweS
YUBF9LrLH/noEgxGPmLiiEeB+bhP8lUL9JHheIKCENuUricePYNylN45TO3wqXfndsROJ8xzGyS4
10aq/HgmmkNYDnSc8ZJgENTItmaOJTY7VadgwOlygMLYINm1hfXoNUawt6ck3ct7rAi4SOYpKX51
n9b5Fr7WuFeiBPdRU/IWNLW6WbbA1yuolQv9eOK204N94RWSQL2aav8dnNGdSCMkilCfNdPGNSq/
TEJFOGsK1r1T1IgTUy4quQPPOYQmul9MByY7kJDTRA4mLTEBy8h8dFnqxF4BKDB2gItklBbsItX1
266wSQyWUAFKQwfkCuo7tIFwZl/5ALuJi56VQ7wxKuO6DBAYh3RuYa9JtWDfd/dBzB6xW9XCNbaj
EsOlQZHJ8FqdY53QMQyyeWuiRO9aDbSXegGLU2rG8udOrFGjnKcyKYgZjc1C7hwbS4rcVkp1kfzO
TTl6xANM0p0rMxAXr7vmDBybR3OhqpfS89H+Kur4WVO38BabRvzwr+4+KuWoA51C/UYFzN8JI8Eu
djjWW3vg93qSxWEUKM4iZ56yVTS6uHSnZOZqnlNlxcNauy0w10G96awKCL+osT05OlJ/3Dj5b8AL
tZoFUkReFPzXtlZY06b5r1C5bYFuGvFjBXIkPi3CgrS+ADqypN+dFXLVo4NgN4rBbLNQohJnGiiX
a5vojd6m6Kg9/amawT37su72vlHm7IuULNYQsTBBFRFJ/KZz665bapNCDxgFIPapxF9gRsddO5O+
ux2jiJ903c/m7DWZ+ed2PKur1inouJnwhPxitMo2URN+Zop82zCOUNNsE8iHluPl6qVLVO9jMEik
AHPKKnvD5seGlJQpUl09Fwx/jeOLFx2zB0tCl3ziMDTlOV68bus3tf1U12DnWPClxc6N6Kic8VHB
fvRYepYTnRSrWDvuLlMsPt1OyQMyG6h0fgkDZxIU5tBNAUGaBlt5nZXD44QP6UE01EgGuh5vcIjd
W+v2wy5MquwYmhE1Ixu5imi1vPFiYy5xy2wkwDXOWMMxdw4cB9sqylOaM7J4Y/tBtBGAyOEButY5
juCQVFlMti8I5VNWsRQDfFVvJ3jTWz77+xYh7z8dMQ2AMZJgv6RoJa4MRjY5lcVJB69CzDU/+Fnw
TRRj/ccvatBY1eT/52etd6W/q9zh3Ck+uwlVqPATc+kkGTyng2Uli9ysm1GXx4gXzG7pxv5VFDOy
n5r6VQAhFa/TFF3s0MmPpd/lJ6dhsRoOI8oNleUdw/e0bFXiAjAmmvkuRrJ6Md11K74e5mVxxq82
GPGmjJHz3dx1M+EFzjHQ92uOz78LQlz4bQVogq0rsYsuwk3o2466TaKpY2pdGDPaAo3h5X67HgNX
0ErT3q8CLt3UeBtXWW05EMTG+JHjAyNKhk+5ydnpuRkVjVOWW2/25EX417ri3eR0EOaOtE6Tm1e3
BRjgin6LlwRjzKm3FUGx6m7CLWbrZNPvuu1mlyt1Wwj/fYiU+qD3dXotMKrtLCnDb5XOlIgnUbxv
gdKz8Wv4qMyEE7efynkfNXP8O7q2DbwqTyhuqAYYQm1+lFhjt3NoQlT2hts+ssBrpQOKBV1vZO3g
Dj4abGiz+FauWc1Vxp5MNcb/jpJMPFZLAPdYsR+n7JObL7FG6zGqdUenUwn+bykltlUcYba1cHkU
gGBBoXTseuxEFSwbtbaeqwBmP3aMPNx00Z2uJ5vxNA3uDBU3uFMpvQk/BVnlKGj7k2rxpmZBGh+F
1f2Z1dxcxiSduPaHSwiGW5lDVUBPUwqype344xbMu0vFZcEYNY/VT+1CYEDN1lO118nwNMTeuDM6
haI+tJO8UXc2w6Co/plKW5sxXOS/vCqSnQ119KTV6BzRTF5EbBXP1hBMe1PUXIMd3ui3tI/K7zHL
e9TSCF9Vw4W1Rcntf7XqFabdUKLGd3X6ocMM7gIX4S/OFsAjdlxdY25h73x1lnXIR0rQwR9xl/n3
6IxfmiMNlc05o0xg3XNJ+fCKOjxNdco6n8EecnbXQDCKZrKqjbmvRqRz1/YGpid2H0I8tUGbvSqu
XAPfxW3Qp4rUsxO/xhnZCMuPfYp53eZxcSz3MA1lcvWbiJVVZuvtrGxoHlOynOLFQc+i0RNER1a+
S99eAnag9vSs+nr6EJJrivCWeje2pN8G/w5TmT0Hnc1P3hch6MYx9LBDyWYd11isyFIHK2TsorS1
nb+FuUY4SQpnr/2aRjHHVr9JnFIjlnYggDzd/8fH7nHZAljVao8VYDgUaC9tTto9QojWATxeTDxU
qwo/wYxWtR9+Z+X7zF58GrqT/M1rguXHcqr5tWtZk1ZeA988qJdbHPjYdrjRjwEmVRuIzLQYVqKi
htflxN38UjDNH5shcp/obLi6TTD9J/Myvkhwuujjs42Pl7HFmwfW/xOTrbsVABm3iFt600JrZJtG
d/Yz37EOk/zyOxUYvmD8ElZdqAlxF0VQAgvtuU6j+VnIkjWkXSn6cAB1mCEOL7FJ/Y9yGqtTNjrq
EtrG2Wd1g1UzK++9BUwGwVrO1LqOFNhvwiHUJ9sbOAR6nJ9eTTWPDmb9V05tBr3/biMO4piUsgfj
lxMZ2WCG/4Hqb8nQ/THjkLwCwBbvUR9Ej0OfAPC527arzrR/GLKCXdcaUnxRGETUE/n1myf99Gp7
GLWKGDdV5Fd6O+pBbdvcXvaRFxCoAdvb1GvLNOCXZFbUH3LsGixIlffFeY7g0pJyb3PyIW1BwAKw
BLpy7/DCxQNMANwnt6sW/1/FRXA1F9QIZtMoDnqOSepVmia8Wq6HqYVEmPTjt+XTXJpnzPgcv4DS
CLHjZJN8q6OF7afAoNT1LJ/dZma+DosTJOvoV9gqeLMidzjFUmtCLhAxaAKjApNPGQ6OQFmzHcs7
F1FSEnotJugcd0AovO+exZdHOVvTRz9ZHngnJIjwQOUD4VZJO17WPZpIvZSB+fVS/c9eHBa9NLg1
Oh8B6eGdWWqcoRGLU5Enu7K3V3U4bCfN+zEs6JmEgP1gm4TcmIfDDa8LvKvJy9/LJWRpb9MjB4CS
plVsHpxNW2kvrxRBMEjo6Sz0DB6nGW6VNXzVEW6XWmzDhHThorxbXQwA50ZmC8aodmPGjGqsscs3
gkWNg67md/FV0Dff5flrQF/AyuvxDs1V/Nin1U/sYmzlizgEy4tLD45wOMwsCY3GPhZgjPkIp7Ol
5jNYBQB1/p7asU1MiCPQmD4Di0lQHqSgij0jj+m6WydsD2QXXuMkPfQR4ljjvA+C7ClKl3WdsCsm
FvQLr8NK6dAEgWHClbvUci75MvDqGc8mxO7ZsXOYC7rbcyxTc9ATtmLNpYAhxuYpbsrntiS2OLN+
Y83ms1BueEa9wbv1vb+v7PZkFSQGQ420HgH1xDoR7lTqEBsCd0IF0VVMHO+eck92s7zlfoCvMFvF
IvjGobjjUrOKlv6l5opWSRZXIZESNW8HjL8+ITYUmy06wvAVKrkCA3xA+mKCvXtD4vGRjpLNmJrH
Ug3Hzg5e8rr+J4PkKcdcUArAV26DLJUkJExjIqI+cdzoc1QdCYOMnFEPD9WxsfDcu5D+89SwSu32
4IXj2U2eWqw5soNnz5JRsVygzAFkVaKGnYWbqQFfjL3XRf9WFlgzDNzaO/acNsLHRUhD8RMgyY70
hiX6i405LxLLIfRYb9LmYV5RLcBq+DwI0XrCSbJ8OMF7Z3+LirIi3IpHQDVWee7lBtgF1Mz9QEO7
WfaC64UJN+RIWHfRj0lyxEFwKKffSf/TYNXCW1G9gYy0opOk2oHyY5XAG/Xlp8ZY5GNp6lvvrwIC
aFeIIrSiFD3YSEo37XzZRXTNlvZnKinU/OtmCNHitgADI/8OgpbwWxk/iOKLORrD2GPjvLpsCTKE
6GJDusq1n2uqPhhhqcdrfmrApulP23yJhffE9Jg1ZC3uvu7Gwb8BIfg7d1lgmeaLyWQ/dOLDhS3K
LL8ZdLw2lr/LcOAlxHxRvxlNaG2jEguBIGJvNZX/WWnPp8/MBNESIzlqzTEKhrMT4xZkg1z/VTSr
p2DLWLCOzzVsFIYg553z/iGlwLeZGmZotgGw6qaA9qH223XGiyY+PyUIBqhSzRLuBAZvdK/MxXWG
XIX8PuzRygiysejA7uonVzVBfvsGD74jkbN2gDCa+E7Cgv1S3LnUXxILR2yxnfb9x0z9hCMxI0wQ
8vFOubiXBfTjnSwPLZ+hK6m+vMU9VhBBEva4so53bpl7O3toWYZHWyYTnuhkz+FUch6hY3a6+l1a
/zqnEH+IFl0SPs5ADIcU9rCQ41cKdiHO3HVstbsAx104pFeRpFSP8iiHMV9e2r4UWkbO2wjVmlv0
wNsuhhLn0/8QxagHeGXIx04zgR43OJYRO1Z3vEZM8uPirUs72AW8llHb3zQdgx7hLAB76xJ5qXZL
8k/2JUrlKbLJx0L8zbAJO6vRTT7LyOH/nwd/Zyd6Wu6EP16m+JQQvAd8+ytmdG8jG+GfkgZmmRjl
Hzrgsa8FPcQdJmgy4f5f1UEmygufO8nCWem0FqlQlhpAYpeGzGURLyd6je9ycZIRGo97ArOyAmqd
iosbSt6Wwn31nbtJVBh8VbwiTeCFD9Yca/xmwUn0HSvsQF/Hgo7BxMgHYxi7Sr/c9zJk09xqPJVU
HdyLiTj5JhhqaQEJRLYL7F7xNdvZXnJnqTxy0Cq4WVOya2ZmqgTpKJ28e2TorSVRKEdOWBUGaLMq
gtjJBSo2Uh2SqoWP3t/iGuSb7j/MCAiXirE/VehdvKY/xlQOcv+Ezu/FPcQmMI6eET+1kz1GiXzq
Z/U8RN3JBNRQeVm/78AEpz1rONvzntzMOmRRvlHc1xka9oHVXpEbzl6IsyqlyZlqzrBucXg25DCb
OPmOIaqOgH5sL/tb+OVrYrw/GbUbD1PV74Td7L2e1FI87YWfnul0W4egaQW9JLZf/R2ZMPiO1k8+
jMKZ3EGTEysSVbGn9fgQGjC3jFKrEeNmG5p17s0XYzCZkxPqoSHzSonwneYSIiDvpcjEW49Xb8HS
M7ubWtwQaxJllUEPyKUoXqeEfUrdvKi2HhgDxCFx5V7ytXqwzPItl5qflvdau9mTQhfjTPEqxNgA
GTFeuxMNKtx8eZq9svmHZQeftZdsWb9sqdl8XYbmyN38tjQSAB/eZH8CNEw4M0PhFW7wMtninAcE
RBz6JJvoSkPxzjPZwWRAsHR97gLMBI3alSU8OYYMrlgHUVaHLqeApwI70y33BuA7OKCL2XXpNxWh
yM6YatqFKH7jfpo0vDD8bdHOvhYOoMJzfxii9qKb3+Ii2UcRW05EoE1XFN8eR1fgtesodo5a4U2I
2cV0wNsZ7Wvwup6+43aH/ldG+UsAhW+Kbdzfy61x+Q8lb3p6Nmlip7eA0qdj7kPejBxMLs7UPLoS
q6hCXZFV/ZPONAdaRr84WNm4C6m1mb07lLPeD4X6sAICL+0CQngKv9wAvx8F3xMlWg+dZOIu7A2D
4YaR5WRZ46FIqBSu+LbkNMFx8f9yLSqWaMI7UDTI6OPQ6J63N+p1mItsbANQtIOuOjhh8l2MZKzm
Be3ELmvU5fBfESZXLqpveeU9B8ZFyZqNsx7IyM1ev/IVOsXoxAgT9DCr3Hlouqdo7unXzvS6KuQl
pLKc1oFg32Lof7DFfBSZfUkolFv3PUFTef8AyTk8dPwEn4hzfdtpjM8kQAVhbbXvqUhba5QGWCr6
xfPD4ckWnEz3Yq1tnc5XAQG4oxDpoUoGUHc9zs/ZDYtzs9Cj2fi4VlJUhmSpnq1OnxQLECdho2CT
ug9nthNzyq9K+UvzV7FidGbTH8Pb7VLa/7TzGPS22YxLcM1VxpWXxfp0vxMH9t8oAiIVJXCZk4AX
Ht2V40PihQAf65MTFiwGm/E2lSjpdmodh7bGCOJAPEpwnUpI212Gc7YFTT/UhBFtR+EasReQ+4Lq
B3MMrRlrzZT3u5mdwq1WnvM9LgNv0Y7oaZWzYg2hqkA7ypPUoIk1j4URr1lo7wisso4w4xfa3+Pk
UAxTJpZi/Xl/nadNv6rs7J3Q78ph60KJ9GZOok0QNt+Cp1Ik7pbe1g/WUdjsx2dJMmilvKnYNohD
wFDH/iIi0vkZceqg50/LQiQZIhxs7yVP8DKdpI251G+xc5s5uIzWPfg8EuxSgB4ms7zbw2CtS5E+
TQUYq1xduJj8+GX64fhzvjI1buGWO0Du02LDrxgv+ynd6r+p0xHwV/PTy+7JC0gpsE9+aGtfUvzQ
MOreid3u+Ghif2/NZMQpsQTKhMeWsRsiwqJf0BQuczdaD2WIOHQHg1bzSHZmWW6BZxMD6L+GRvT7
0kGqaFgNFwVukHz22LvP+3gEv+YT9ogT3IvNcJ0mXuy+k/6tYDBaFm4Ov70Us/eY5M6fOm+rFS2y
VydZHO5Ay4Vyxurb6tHLqXE4sElaA3Xb1pg2tZZYUcRyMi6RzS6IFrB4ZpdP9rF3nZNDYNEGH8x1
/NWzQFrFnOyuxi2e1iy2pSy/Syv55geGVxWfp46Ws2UV+5iUaSfIUzLdzEG+sy2iq6Wef9GqNl6w
bP1UOry87yLtlKEDWT4hIj+/MQ0fWwIxxSL+UW362NX+wSjgUEIxHBXhPeo9kyeoJUgFbtVAR3gE
c8WG05pYPGon+2ocLsuWY8vHaEG0YFNKFiH/Yt8A5q3zX2hdP7EMlCvNxJNP4y6kCwF1GeLqfGeZ
u92fIGQFuPjmraKXRnd36H8bkNTwiDkgtK5CQRreyHC7pLa52DZWnATHYJd1apNp8hssUiWgxcIZ
000g7sfMwilQV93BZ4/YDjF4nNw6lS4wzSAqf4tYPFnourvej/9m2H5og36Kl/7Nup999dy/05t8
kNg7+MY9snrgLIjSP8Q5QXnYUXqjZ+KH2NvaaELvncE6X/YUlOYQRyhZrBd6eMroNqnoGOvxw++r
b31PuvfcaqumO9Ex/LTAWa2TeDpzdTqmTK9Bs5xR1wgG2dc4L76p7T11PcqPRtGARqhSgH9drNcp
9ua8Jt2p50dOsntK34Fv7Be3pATtLYijOUlytqN70LDF/tO4bzqSL9FE7RntAS6mvaWv7FVjNQQf
eiyn9T7q+pNu7Xd0rZ+iSw9WDElyzt6LEh6QtGiBKN0fm1BVQwgz9sKrRSOY7qp9P47HNF72pnM+
yZVvdG19NqKrH0Uf5nh3+uSjc4A3OzBeH7LwvmyGRDXRfZEPm7J3oCzSx5m5eK1hf0QCsZ2d5BZd
CvNjP5BxJOimTPQtjP5nRf5Mbx5/d9FCaV9cLPu8g8FFEzayAg8EJML8IHEYy8XfdHI8hkX72kTB
GxMRjJl+RAHQE7SgArcd9QUPHqWGflSdZDmc2CM5D4qOU/gBz7UWVymWx0Lja8zH4ifHb6gnG34c
cE4yWQ3TQmoENyHyQoOfED2uuBQmbwG+QVuSR8zcD+nPWMfLBNaYg6YV4d4eUcaywFq3GV1FlAyk
wmPHpJ+zAej91KPjcIJTUEgAJ5y/ErKbRZbgiJUrZwADmyaPdVB+FXP6WTshF1H7xx9DQI7ys8qc
azT1mxT7XN5ErHySq/aYn7vmpkeeL/tPLl3QpoSapPOdDvDeZ6ShtnzpKZEbgiHE4THt7Y75GUNj
1t3DYSwvqLu2fO9Ql+3NLzosn+Q8cMi820v8SAz62YrGm58B8K8AGxsC7NjeM8AzM44lE3Vrl+sd
VbxbZqJtApXYXcKNNxTXkB7LltcJfaW7ZSQe2Pg00llILOW7NfUf4USOLOeaK2DD2RayTTmqi1f7
xFmKFIb6cG3mYR/TV8NFhl5sBmQNyyvBEqknWCeuPOQ6/5rT+KfzWA6nKUAKET1kQ/9nAaZdVvXe
GGZjx3BLrhpiQ+14sjznwlUwuVgpixdcXKuRyG4JBrw0gU/DoP2S30sx6uQ8TO4lhlzAl/I82FDL
VHIYGd5ZeLzGhvR5hWVklRJvMF335HBmlK56m8lFTTYzSXTfwQub81IQTLGdkI4QPrEHB0xQJ4jY
Ney5DiyQNniHcD7z7Z6cud3S9pzuIgj7VZFDvl5wzDX5nwx1xw4YEqf7F0UMpCDHYll13aL4MWTq
mYVNdih6r9t5vbyMUyYprm2bjywF6UNIaqTeDAJodosnO+HdtySHJeOvqVq8+AGRmckGbOU0hOzq
kFxQ5AS/vCHSY+ED869SmuG9/jA0+IVp9CzQLaz7z9x64RpI3URim2Mf+g/abc6L1xLYxJME0TdI
KKSI6o32ba46CimI5woxJmpeUEmXh2AoT4oLFLv+/MuiM8efDBkx1sdW6AHJ7bhOBNRr57yn9FC9
mI5rnP+MZ4+48/3wWZwQg3tgHfw0+8v9dzNP5a7pmCKzstwRkyWN3zBOLd18YRDb0fKDO51XSsR7
bRr7z2EY32Zd7hXXvNyMB4FGMc5e/JKGxb5Y5t+pHckmSqSXrI9QgmrMoX0PQfzuurfnt0m6GrFZ
vDtSMXeK7MwkfA2qybu2IXv8rB01jkYHwNIMDmVJLCzC2VumMWqWrXssWuJN0iHlOYefQx1cvdDs
07k+F0RWpMzPvHSh3meAWlIIL4la/qksKle0fgXXccKMxjNwpI8+3RQV2b4qsvbJBJOwD4qza4Pc
caviumCyAvqwS2w2wMiND7WPDoYW2Ini0++pbe6kc5yK4Jn3/KNIkTcr/ANbS0fWMZMFvcQRBMbe
Kf+wBmwOyhdPVCW5bOfJw/tNf8no8aHBcjfky1+FM4iDmOiDq91uHXlEyYoJZS2wrFVkC6BOvQaD
L57zfqLJj7CtF0G76RwwuaTf49Z764VzFfZCjez4FhHpTVgqbFMMlx2eR4q4Tw1LKShGPqA97e9V
iKE6U2G2XRQiNRzWbr8MXJ9H4PWaWtyh5LpYI1pFVB67ARwaQrNOQB6LQuiV2zfFE4sUscNBc4iJ
Fofkg+aovZlu+pRDDsUYonUdvvDDWk1yKfEVYk/Whj834anha0pOvse55bEC5/8bprvBS28qAn0u
MmrZkyCsz/MCAwWNHTjaZNcrNgnMafMzf5fxRNU61uS2ec89Ul+5pcjpYIZvPPXf0AI9KdDzVnVe
0MNbUfo0cp+O24au1pQ2LPac7OytEDUPwzDeXxy3OJrxCYDt1WH40rbMnLmpg73qoj9akF9TEW4S
iAoHb7Y3rcl+847tS5eM4IRL3gfsFxh9yFCQdm3clwzjGHeEdt20EGZ8z3AYNuSJxay4onQZOgaG
0lsycp/EgXJYQn2TOd04WX5YPPMmbaJibeF+6R6XRV5tiwmyS+Jbb2EevtdA34aSFg1Z9298Pgco
JPPa1+PRbbp7FXtZgEbpq7XwmksYDU/1wB5nEuTX85xRXOvgdcrHV5RxqpwKoaCOOmcpkLhC14Ya
GYoGorH8LBfOvbnm8DadfElt8VJZ2c5iD5EmSCANO1g+wXlfhRL39oiPlzLNDw60jUKBJzlNkbHm
X7pzyv5W2M6jGs1VIInRL+Wdh8HuaV4qpxNBHabFXtAP1Ldf/NEH7SLo+7wU+Nd4V5lGvIBt95A3
LnpU1h2ysXQv/hB+etH0kbguPOx42dWoWptEMno4ikl5MWeBWE+Zto221Iw4RDmGDotlLAAuDbx5
nn1n0dF2Ect/S/pRz9FTAUQmFewR4gVdX9IniwsGrSQI7P2YcXyoaTgGKAm6NQG5qw7rovxoFiLT
WcLByghqq1RurdS8ckvcBwWgbY5ogLrBQnqKT0KpMXksgy7fhZYN3m2B9Vgq6QHL8E807l0X7eFv
7u1Hxq7dwnELxJwCQ8QZdm94rxlIsh0sCc46+kDqXGyiSoCZqMtyVfshfOKSUAviJaN6gplWOe+F
5b/CU3nTd+09tdI/wkpOMvbfOieLdmzXD1n+zw3LS72oba4AheMupeYs6f6TQNidNLj5GP2ZHzzE
te46zyXaHQcMbygO1ii0fqd6OedVLNcq1ijcbPu7DMtagpfkYu4/wimC1z1VTgyo2+9ZpLkCIzO9
QNHAYtTz3d+eD+LBjePPpgbyR6KnScV1GHIg3kQSdZC9W7XTY6IA0lbe2Yq0/e1ysXzRg/uaTeGm
0bywVMSnPtV/w4qYS6BILuv7+3T0Q45UCgeUQury2RkES3JU9+rxuMSCR8huNi9Bm+yVrvZdpD6b
nj0NC+CnUU2Y952RVaLlw9N2z41M3ku2dLvSwvfe5jVKZNi+GVlJWhlShxKscd9i+IOfRInCCO/Q
uMGqCSI8v8DDQ2uNBYm+Fb/buSq8RyoGvt8d2kgoxLIHPP7QKsW0kWb3deCL6cdLSmQlqMsXr7L4
nMu3vpsfqzBEU6mINaYZ23vI5g8FRd6QDJ1j78/0y0OMiqGzTMFHVgSP1Z0NJAloaIiAdWueONNP
jQ8bxBv++AmmNN2Q1Atnb5/XMrnNjg8y2H/NKVzks4adGCxHSbtPzt0qkQQhHVWdONvDbauL7eLw
J9lPM/WQVvltWTNwcLbTLu7tdV3AofHdiAycnJ5z7I3DXG9mr6NHLAahmhuMg3qI01UcDT+FbP9g
MPvmp/6Wwv/vMT5mALC9PEOjG3r2M1juGlaCjn6vadbqRxr/mvBtZou0GnL8V3Bh1l0+7TKdHayp
KziMvOuQ2ze35p9YDS5DBscfuizmYeRGfvYuAAYxN/naBRjzXHlzuja9eHa6/yO+KTOcITfUDQxU
hgfGg31AeXGVMDwhIz1JZyarRMzTFPlRgQQXAXaJxN3F2GpUErwjenwsCj1ptCHdej1tN5FXrawe
ukI1EqCfMWABGMKitRU+tzLpZ2sG0fuBpb6XUoMRZXGVAMDoxnHTefYqjFjQaGgOTqi3UTP+VsW/
DiyD74bbxuhDawE67ZOnHs3elxq3MU/wAr/Cj56Yrgmo2miHE1/XHh8RHRb2aWCjlM79IfaI7LFP
/Qjz4jrM49++Yu5A30h2bbL81yZm6+eEB92E3ke6RbM2+TKOIg/eVsUms2h2aA2SSTMQfGuLhvOM
3WWIHZnXLITFf5XmmW0r8tx+B8NJO3D1Dcnfeug2lSTLKkmIDjA1YhNd6lZ/Ws5dhlLO0Q2ZMHN9
8V0EOM+Gbix9NC6ndWDVBN1xSuPr4lpvfsPjPMt1NdE6UQIqCCeqnifW7uFna05pQj3sUJQNIUgf
tMfRgyI1Vrc+ndf4pPRIfnq4cAcnHMZ0C7TVmC88oc2/RtXyBx+PT13oaG1HXH+oLHr4LVKVPWOE
5WKbxLjIUMFqiLQkT8C3FdK8FBhwNvkYW3+6qp6/C5kR/bVLqzuXsWV/ZrgJTsG0TIeJU+3qmrR/
m9wJ9PHStSurKaGNGM8lGurYpLH82lD33Ds8SDVdTnHJki6y4/gAQ4l3hiKyWwesjWQBVsOkZnha
COdsMo37fIiq/2zMPBv2mzPB3179VHVA8qzGe9gNJezm3qG0RQ3vXQka15qA/JAxyRStlhVV2ivf
igDGGU20aq7rJ9MxKySDxlEFC861oJ+M6MzsBJIpek+njKDMRD5RaqLayL6ElgaMuAa6Rq/ydM8P
RLCL5qfd4R/nPaaAtwxdwr18WWzIGBkVtzUJpuLe/4xRn0MFCXnjBnDyElqzOWMaiIdZ0+MMaZHU
JL/xoYxoBxQ68PgSji1ti//j6LyaG0XCKPqLqGqgSa+WhHKw5fxC2WObnJrMr9/Dvm3VusYzEnR/
4d5zCenpOotJJut+BlyFBuRbghjg8/m1LHe+iUE3o5NtLn92p3mreWECOqkHeb/UQvQBQovTadUO
83QJ5RQfkVlD/KEQcqHuTQBMkoWDKTT6RaRxhOK2nUDMID40Tuk8oE6cNMa19bJZaR0qE8UUBFkv
hmzXbwjL3qYFiwGZzOKjGqkjQuWWlynXn+LGbDdp61zjofo0EMxnvbn3WufSA/Lsuwg5d+n8S8qa
FEPJ1Kui8UVa+cyTsU9DrBOjOdzKvC99uhNIIIp8uxijdufm+N/lh4WKYBKVzkY6v9FF/Jtc1iuW
gqBvVkRhW2l4ia0R5wBUzs64Z3Nwn2Xy6SUdRXC7i8LsHrvI+khFT3297Xeqj7igiw23TLwVaE8x
hfj0R6cK55xyq9fChTLiuGcjJYylZwk5DeV1RvqJ4vY9N42b0ItfG2kUFiSmL21Nn1Vz3rv3emb0
nujGa5BKRFfGRRWAiFKDImGI2Q803SMruvmt9Jq9Gbuod4zgpUEFR2wVlGra99hrwMhPJiZhz5rX
gfQeNU0Ltk7l3AedVSt93Wsajpu+Md6GnniYuLkXlFEPnYkhWmSc+ElIqlyMmPZkMUPiYmK1P8c4
duLKNZAq9NVDGqAvGYon7pGHwAK0TuSzssqE8QwbX2N5w8ogYQiLhafoKUEHa+OQAKaqnC9anrS0
86hxMXub3k/oim+OEndZ8hqoUVjSdnBtjf5RMxW+JRGzLNNFd0+tDl5UlLxoDKtGkb4I1oL0qQn2
VAclHvaCdTbzZOqxjjKXJKa868bXNHWYvDcS8LxuHJywdLZ8JrvU6/+IMq5PtdM+DTHuAZcIbtRf
cBaUD7FzV0nCC7ClrROaMFlozIYSAGEaj5QXt0dE7fvYcNdZJT/EEF1QqlJuFPa+TbP+giZ11YWI
vqqAPM2lgysEKrzQ4xdmvVw3S0xZmDgXXHjIzrUi2ooyIVSekyBqB2BeHW7Y1gxX7gxVI8Ob4EyU
RNQGDILEp+zUHwHslc+Jp469HvxNlry5IWgKpSOJN+fFlm/mJjuzCmov4Iu5l++xzZ9qFmfL7THP
h+VDTCOueTpQEEN/93TEJbaBypnkltzh15Hl2uoc/ln40lntWY7DPsqwTnnROVi0pmBZN0EG7LtO
7cc2iX1zLDdM4z+GaoQvVOOURrFPW9FUw4Hif9MjMZ8zzA9C4r8rmZFpQrN3dVgIZjGtuOuBhr6p
LLqr0fDWZ2IxSujNJeHgqtkNDPm8inhMcbA8pInaCGWsDJJnrLK9WxZYDBdZmOQp6JijsIRZ6SI9
KcRXlR5+W8l0wgjH5kz3k9iEEPrh4m9vzV0ddL+lW1ORsTkoGdpyc98yDKm8X2z5vO8UrUsrbsYM
QZ2ErblIzhI9qis/S0qqJARH5blgWKwl8hIwC7Bw9pN7fXifsAgiD98XEgM9/L/Jra+oxTaURZu2
1fYqgIJg637r/LUaIYjGP1XJZ0lrk9hf7GCWQzdcMAHyUFS2DynxUg7YkiGQaA4qZGOEcopOhi1g
F5DuQVhaXC+3AaTuEdI8aKqpAIRtjacWDYshgT3wFFUlx0FHNJXZnkIVseiv13H01tQus3rAAwzF
PEI+TU8/1eiaguHLIbmPiuPBoBCObBC0/FjZB1/OVHCL4mG3MEG3aP08pLNGrdZK9pup0kkdkN+D
RrnvcYcKc9OX6tZALeBp9XNcHmndPvRJvrIMBR74iX/zBpB5iQUdHVjT/Rigt7BDLgJzv4alZRPE
47jCj4o1+nfYUcAr6RLQwyNJEgc7JSypt/eNvY3dZ3Zh7MMm3yksrPjjJoMK3r44FhuM6qW2cAEY
aEwADMDhsKezKKqXaFrFisfUIMgIwAzbdo+RgHHII4wJ4RWZ7+J+5TKAeALJmXKtACqCxrman+vh
syLSS+I2nWb06/w6dLu+mWmknmpvgVW+hTCNwoVKw6kVNvYKKKIfUAew7tySx40CH+MmTIs2033X
+8BAt1tiuu1S+7IriBMbjctjYgcWSvsiEYmlsENmfJ+ZNGD+wjhk8VAiFSUVCo6btTLz9upo5CvV
LxLnEjulkoDZcOYTndNL0QrYnPYXt/M2dy7WtJ/cow5zzkTzanewuCDIsXrC7uwRJJwMlzpP94ma
H5KZIUy0b81PfQapwnAsmbtjMwlGJ0it3gMWL4Tkls5B685dv/aQc6TTc8bbCUHExtxgVIcWRqj7
rOaLS2vkkOGdQXVFpWLXl1qJVc0uVA4fXvJaFR3XzyqpXnQsIA47ZbIsne0MfyMV3xMEKR6/BV0E
fiAkM8ir8TY8ccqIftlcEk7Wq22zmFxJ+9JfdVnAhz6GQDNl+VjCbEIA0RY/GTl+fGHZ8gwHAM2g
Uf/1+lNExYmVjiqOxM1mr7rnIKLNAZultEX2Cwqd06+r8aH+ou8iUZXUiHxgiR12a1FsXZjnCjCX
Ad0IIx+e/nBVjDo1Xne1HfHoVdZ57LtjP3bHKP6daR6aZF7TMVMryx0eOPJxw1uMlk/D+VBKBh3Z
02iTX5iwzLcuYchTRGOHiIFnHNUdQaap2zFyxecMHs4SjzG0YV7lTP4mgBcmeZLwmoWhNhUiCo+2
z5icbTWE8NCYTXZ4yjUu9+YprGKytiCwxqw8gQ3nZEJrmfZZjN6uYtWkl2fVgtlhVt1Croh69qiv
WfJThToaf0sSJpxQnJne6+QyokcptG1tbiqA0IhS2z0rqsMcDu9Dlf/mjdzgkQYxG56dAFTm+DzF
BJhhh9IQkFgJ0aHD/+zEOKiYxIOJYRQZTmDD7F+KkYex+i1j/cFsmEMxBZ6i6Fs1pq9F6W84lCdp
gpPmI6ENgrspz8IG5I4CZh6H24hVFssEbtqBAchvjxq3jt9U86vN8piilBhR9KIbIexU7EbkdnkU
HrEEbmzF3jH+qTXWbANzbDO/hC4xMTGFitd8u210HEDq9oxizC75mdmsSSKT3fxTb1t4ZOnabvde
hqIJTFmNsDlnoBwZ+qsHCbDtPylhjnPk7UxKjCgBm9IFGyO+shnT+FuIRcRpU/RGJgbZx0pLiNl4
mgCOOUyp1YBRp/utWGwbhe1X1s9ofWdc/5ITwppvjDqfYCJX4VMWie1YnqlIuDjYU7svHVLurH8v
8gs2spEEuXRdtH7N3JmH/2KYZztDbwHPttceNYLtJbudOV0Qr5jfeFIlXezs/s3qRZTXNPtSES5I
MurMeB2NwHEfc/YNRAgpylaG47AyOJoYrnnRyYVpHcMghMxRPc8Qn1yPLS7iZNPeYDpbpfVZh++d
xySYV6iOA3J09W0nWD+53quAjxGGKJCBR0DlRdvnYk8GWicVA76gS6B5Q5+ksUIVv6vdjPV9za7C
3LOa2sxU1ytcCtDoAWFEVNreAEOQ7Q+Vtxv+uOC7u/ZR0PzTKDygX3Eo0a2vJPzK468iU3sRVw8W
09EiAdvCKPcUQC5urCXvFd7H1FNjjcitGutaaz35PdCj7cbjq04xpAHTC8G7kBTbqs82AIMi0q1M
vUddsS6MEvUvIvdkstMrBm+Xd6i2pjW2MPxyuMMpw0tIEg9VG+8SF3EZm3TV0PXBDChZYkQzPD3T
d5Jv9nSwPfNbVQk/BlPvMseQXn/ovI6S50Mf/yKiYkyc2ah13XEfAnmpzQP22PWM3BNXCUcRr3wP
35mcNGZofpOjWu515tudP6CBkEAVNHwCFUM+PXgLQ+jX0iPEEZ8VvRuGFZ2tKNVqgsSN7UeuwKT1
akeWJdM1MyCGzI7ZK1X8dIXcpbUNFvr5fHe8iQYy+ZA9C2q0I8ZIg2m4+Soic5RvaxONv1IEPwrt
Uc0nYIl/JCNCnXrOzZesQxAOUkGLLqltPuRBvx/za4V9O371OMgigDWFC28uhaBK5YUxvunHB+aE
xURX8twbkKwNMG58y3Qlq5FBkpPInQnR1FP2GUhP3oLA03elS3WJFVsthke9/ewVPALPJDgFj4zn
blUanIe2uTb5h0I8M1fNScfNPob3qkxecm3wZ8Fcz9m63HQYef2kTnEwEeIgNTSkzNbiHUYi9rmm
n1rRjwajrZcoQYS31Sy2jG6+4SxJwCoaX5URlwCv+ujeQFwww/xe2Pm5hdjrMPyyRXJ3u1tjkIZc
AKvEmZRV6TlA/4Oh7FSJ986Fqxwaj1Wnzol4Hs0fkyK8qd8UXsHRvTXJOxY3xqObrDrKNr51RB5b
ibbVJfrpFrskLURMXGG6ZB1Z2qkPnYeC72IiQxgtwLte8tYkzb+giX0meyQFZN7LgGiYBn87tAr8
PnVkyKyEuAsT/3Zxqeb7jMioH8urRjxbU+ub3O2Lh4AxWd9Haz2+hd1bEfw14VNrHAtB7lpCuCbm
s95pfMr+dQ8QYsYlKe8QYnjth30Ml0AgnO9tbQe63pe5vpXOtO5ZcrQckWSWnFpE68oN3qZE88Us
9hZTzLL+neovFDibFBtaY0wHlQq2Fu9teHfy01Luhojq5oFgXiIOkXRqvODQNKVEQt/GxzykPVN4
3BUv3UyjIj3qPiR/MEseJLyGKvyHJn4d4imLmMJ6AZP34WnskYoxhsvNU8s6X1o/0/wPUeZe9uQ+
weFuo9eGzJIM5aTDKsPGWxDP7AWbhjserEIjFP0DO0dH8VcmMag7O7CJiiVex423qdNdExuK7JiV
ezO8z6DSFN/dVFPBiZcKeFUuvloi//DAOI8zc0CToaWvuyy/f/MUOGn7KhyQTtOnIa79eHa7cM/Q
kZ8AywvzvaMxCOTa8PahCrdUfyag9i57mmveTxM+JpxvB5YDC9R4ZKo44Eva66xLOA4cbGHOF1mb
s5HuIw27TooPxBmxFMuHQq+f9TLGgdb6WL5WCgmGLS6kJ+N7Ue4NzmuKCRQrf/PO6x5YfDsbzXm1
eefECKmOYDHt5Cafpfpo6LKMCkAI11/d+V3zLRqfHWU+MA6PuKcouIIL5UDVv9HdtIwjUENCHJhQ
CR/RvQlWnSjoYWjz34xtPLYX+Lxq/q0uugovwLmGp7B2KgDcra+hO2UYeGhtwouwX6LLYZS3isBi
OkyCe428o9zeFfgfMsSyVkWDE6Q3hvGFLm5NuAi5I9RI7MBsOg5g8lbzTd+qoltd3XBYbmqyvgWs
K1RBvFIVf7BdPIfWFVEaJN8G5hQXejgsT8LRctErQF3i56V2qt2dZRxlBcF4kn7PM4ysNuGdSy7m
CDHGSP1C28yM3uGMDQXq0GPQ3Nv00JcbLBlWcbIRO3sdngfniY5k3U7bUeRbs3lkWyDzL53PJkLw
PvBrJSIvqZPOjZJ1YgFDTPGqoczVhtesvKSKGqnt1yjq90m+BMGyRzC+gpk2RJLYKt7GtvC9+jDD
H54ZsESF6RcOtpuBDF+PfyAfXlYgMeeitzIk/xV5YUdiYVjj7TweCYBGnInsYRDCRqgZyRzQnf43
i45ClH7PgnlCeJ+lMAcwJgB0011iQtIRQV5ikjcQnmrrqSr3LRweFUP4LeRjm+cYzchzoszOwNwH
ci9QuYwWugJ9uulah/sWLXQznsMJxAh/LYE156sdvT0GZd/g0ibXMta8tRXwhQYhSOIZeFb3DHJo
o8WInqXL5e4MF2rqB9PikifZSuya0GJl/TzV77FzYTe5FJzPwhrXkYlfGzRCBrBcmPh9MCkJAn/w
LnBXq9Uwzp+klRymnDwnNiFB4l1j65wGL//jgZBzaHNNtLHcGNWbOaNJoP4NnGPOdN4I+WzH7pLQ
pxfypQuvRXUF42IQhUPuJYrCg01QgYd7NcHswxJ1i3xwzeCRR/BkAeUHPGD19pnCALZudmbITwYT
FBTrSYagy2ZQeqMMQKd6flF0BGQYiLxGX4X1dzhrfEAHNBAC5I4ac6KtUIfhToDTngy8ZNbZtq1o
jduCCJw+PNlexuA9q5vLWMRLbsqgLirTSMlKs1/4QB9xkPSbfAmUjnLUdxqiJLJDIG1EAyM2T+9w
3JoctZFcwPTiua2t2zgASaoCMlM8aIINyx2niWJfQ7ff4nzVW7FFLLvs+92jGIMPPN6kSrJVaTNz
EZUcLBnuExQOXkfaKMSau7A8AvFElF/nEdiDFh86p9tKb6CklCAdzbm9jvPEm6TwpXpqIgfARoLZ
x/MxsTJcHnlNbqBRFZsu1z4Z7uxKiynvtMgBJpuEsdCh2CSEXNhs/lsB3LmscrxegF6YqBnBPl/6
Ss04Grp1iIzpS5uYfjnEa3em/HJwviKRo+xikJZzaeMVGXGiZBUYVuNglJxYebqO5FcPw1nvg7WJ
nLmkv8UyRPxoZd5YVl6N0nsfx5C9jdtvMlNEMBci+LsaEuB5WWYP0z+XWeUaO+HkD97wj6Hqq+e6
30E0kcaL72jtLtavGS1dirwT9xZTZQQHlySQV9o9/ZuHgRz0jDyxUDWfdWfDzsB95tWkbQ6ITdAC
kYLWektlBEpKocZgj5zNMMpT2SCA1l5raPEsaOLaOZeR+MeKdNvQyTqooApp/JMcDEMcP9e2xiWB
t4MgFKkzqcEYMwbWPkI5bjqwI1DMJi7qSHiHhfsyEgOGLn1tSbSHoIEiQRy1RsE1hxcrl8euv8XY
FmTFC7s4h/RecNghoW/H+j4GKPNxUTnsUbSfiKRtzc52DNq/WiXATQMx873OfQKiZzDia7eua0I0
TNaOzZPpDuTGOe17EDh+D00OYbTBAhJ5LhIoh7wIM0kQRU+33nKeDEj8UW6dtYzemJl3lL3gt9gP
6fhQaD3V4ojDaLzQVq1j1RwN61lA3kDpScYCIQyoXmKaeIx7VCMmyyiaLu8zrct9JqNtOVWvFsvA
jCtxXBbrjdyD7cHFxmAdRGZCC9g0zmaoMCFlAaliEYpYY50zSxbeyITnTtYS1WC3NsJ4lxL7QntI
1TKcOl5a0E1+a280vg3XcDZT89q3T234AmvAw7NMaxgUV2s8TvHNaM4K3HQGfKpkWkmY0YQ/dmJx
y5rVh9ywrZGap2h0dIaNIwTx0INUj6Y5gX5rw5q2GHD18quClVG/6ijjArvZ9Lq9qYfsPFMwZtr3
QoV0bYSVwzFhCt7DSTRyQPmoGJti2E6EwTADOFbqa9DajR182Q3HAhbeMf2ZYwrEJFjR/+mMYsiW
oCFCSdHB6YtQNOTW9An2aSdJ2ewWswemrKLkXVV+rFICcECQtsvsaJH1Y/PBJhzkER0Qw9xC87EN
PQFj4tmdo7dMtNccM9HyRhczVkYcvLVb7HkS90p0zwWWaouNcO4MOyTrR3f6qaCE9/UfkvkHG6Tt
XEGBqQk0ZR/c4JdOOxhIyF71imNIjBsyZVZxwUtj7HQU97XhPFbeYlqZq5sEyNR+T/FbPeD/bt2L
FuN5vLo8anFjI92Wp7H7TONrBCEbUeZDYjUbL2z5Zbh97X6XJwJccru2cP6ZLEHAzGA66Fad5b2G
Dbe1lIXJp0xBabvDjzJJhh7LBipwGB6lrLZha/4OSYZKUpwSJ35tKjJHM5yLacDZVhvdvO5Qpo6G
ZM4MSe5hpnAsJ8olzlJmacMBMMe9rexzhcIhYrCVAGj3umwnx+TPgZzJQe48ZcF4c5v4GgatsYqw
S2hIjdA5i3NU6xTKpsYZIDYCz3nEbFZkJbujfjNbkNei6WBS+7fIsEyrwj2tfXnwWZgLUfrEcS2A
YWRHYJJUTnG8ZctEtZ0Wh1Rj6Wsgh0W1g6fcyLozzl1rZaeoeUITTpYUFaEC5Fl4ozz0y9XqGmjy
00r7CfVhJ9v2kBKWBR7JRb3LKiauozd8jt9VIBdYyKdtMCIZZ+ctg9e56nU3ICYLhojFprIwi4Dz
z8C1S3aYQljaugyuJ5wUO6tQn7UFT9Oc+JksxHCOmCgP/qpwOKjOQoHNmTuQ+xOH064BCt8V5quV
h9c6wt4Z2N+t2R7cpnxJy/4LqN6479qAHFxRX8vqS2OwW1oDXzkCR+ykNm8/w7MSmvxgXIuUXDMd
k1c4XbDc3UvEPlZGwntl+E4VrZpxfAr58vE3roOEIlK44HurhZCvo2vTzWTLNsiP2sqvJHdmpj8a
btNh52GKn0WoD7K6+DQy2ASNPKqRkIEkGp4qhlJgf8OrZZvPaN6OOiQiMyzOfV0toz8WbZAqBKP1
MsCxkxi3trNxf2gbFncHLSz/WhIXPDfcCl70BCUlo3tGelHAdpxHWcPxEG9Z04GbdHKCvWs8lnaN
m9zNf2e7+6qAgsbpQEhbMFdg3yE216yVujb+ECYgasUJ7SW3uvNYbGbzuLH07K4D/nisewT/oiXi
KE/Meq8ZnZ+nE+vJrnyLTG63RPklZtdVKRYDlQUrt1oK+qztPpCnIf5DxLqFaHaqBw8rbfodaEDx
I3Rec0pUq6lm55zFtF+yarahRqiBFsjbFIDVhWd4GEg39Gd8eViJCVIs62vT6yNtmzHxp6L7bCIK
8drW13hwsajDZZo0jS5QMinmuUvaU6Hyz0lGeyz17GKGd4+FYhA2b1lKzrqGMBBv08HKk54dgcfZ
pG2VQyZoEGKg71zzz7bMa2yqG7oE+cYf8ORknAFDXj3pI8ivCCcnM9dFk5jrGUkJeKD7Ot0URl/s
el19kxJ5zqr8x4iqoxEaZ1Of5Drz9HTrot5M2vwNj8yhdZxlcrdc+/0fEjisGcaHPWrID+xT2bKt
GavAx8rvY59bz+xdbdc6jhXKaAXFWCsv+Wz9id55bPrg0Bj1h2tQ/WpRY4CIp80aBu2Ns2PrqgH8
VHQIgHxKkb8qt+EBSJb4iPgi4vjLzCcGpfZaJxhDS+x9nzXbTDDtcwLsFlbyPvV8glkhUbe7pvPQ
hfUPe2oMxcvmRb8pvVMXp47PXmdvHWF8gh3JsSIln+iQDmNYrTWpL0johz7AZBO+uD2hmx5C0bpM
tmh/1k2f7mKwz16J8J8A1bKePlBWrfMgeDXMJVDBPRDEiclaMi1IAlYKObOZQGnrKDJORPTdgUsa
K1t567wiw6bjJAT/e0M7eCaLkp0LdV5fwV9IynmXefRvpQ6WnmLBTNJj42UDPPn8aWzaywQoXbMX
M1sBs9drGr8cbU6pBkF1HIs/p8VbUbEu7CYNs5smCD3QIXODXERha3MiV3b7yPbtNGfT0wQveuxi
wJfJPS6T8xQ1B6dHbwzGjqqdDY8zeZcoki+QFUhI7/R7HvWXTsBal3JTymjXOTbVR7XSvfisBFFG
QyjYh0DMoiSNPy1HIS/i6osTxo9mhWawnnT0Cil2l1m/tEN1zoI4W2MpBMTkmZT8hhuvkYcSEWLK
6TA72o/WuQpiQ3sbPIe/hgGdDQNV0sd8DmV9kjG9rjGTFdLj30eBfFfW8GoOJFSUsI9XSAG/8M6d
Aaye7aRdckS7b4nAHmLF/Jra9XvBCruMSMqAO/IYyxiZjL5uK7b2mWEfO6/UNzqnKjw4xPGjmyCT
TNJ/wiI9xDKHTVjh1UpFftbaDo0kmy2UBRgmZGEZG9BxtAP1+4COjKk2yzpt+hdWziEmoYEExkmx
4zVTf8iW5FS6iaSwX1Cu1hvFPAAVT8rAW3yBoiVtwArbF2UwTEc3zr9DAbnRS3ZVU0dWVqlwlmna
e5QrTqBpPlUNglNesYcCUh28Rra4phmpLe/CS1xRN+mMHFhtpNdRjrd6pPYqrcZZ2Wa/h86Ic0zb
cfDtXVc9zgF0K5fVLtinJVqHj2tvpw79AELHjZUVFAIYEf0OUAg3QHtUE9nh5rjW0ZKv7Mk6KC0N
N82ciDXGpyWSJnwaAycmvKljDsr6yUSasUFtCd+Hd82yFZJej2CXtn2OYoea3AFZQHOWQERGH2E9
GaQoWxrtWMMK+qHNw207sBLH2UIhaVN+hfyOKGQeqgdMhMnTNR/EwII8LocXa0AHzW98txTbOgQT
20CQeRV1EwrvrhHnJMzJvEqEvM8mpMp0mVsxMApu6LKpYOJfRY+YuibA5OrMPUC+eQyw0JwbcAWg
BAt+m5EUmV96WrFAC9+TuWn5BxZvbsRaLJZER3vGnG/tYMRGG3pQswYbooboX2U5c/P35DWEPTta
avshA1onTkGX71y9c9it08IGFkRHlncJFuTSvcZjMf3NxVA9hb22lfEAEmoefvQYYHAEySSfE84T
Phh9GO8jB1dT4+83Q65Vo0rOFbKQVwg8HOeDw4MoZ/4fUQlhFEuk38mLJcyXEWgGazq0g5ae/40J
DBcdXhwvFfu6UGNF4A01mR45i0RSBcKt6smqLll/CK6jB6vPIVDrH8oj8sbJoUWOyn3z3PalKDHf
4Ec5tWUOmRGjH06E4yyHrW4Vz46utlkWPKf29CyL+RL25VOPZ0lCpc3L6QMI3bW2LF/DJvOgDyzZ
Hc3d1DYg06DGr+m4j2ET7Nqi9AsR3Se5IFRS9JGJe1E4nXOPmgr6uD+MiuOIO6+mz8Nu8AdbVVuZ
bnityP8Oeq7mYU53gBRQ2wzM9lN3H7bZsdAhILCA5nLJEj+ql13JYl8eQ83B7O8x6iP2duLD91Ky
y/rFZdKZF2SkN08b/qkoL5g4WFdROohK6R4BhKT/iB2lWWXsUHf60QEH5uLOAG88MzQL/LGDbixp
TkzOHdzsfzE3Db6S/NtG25wEwYc5EG3oNgmHsPPbuOoKfPQFODplmTzZAb7YuGC0GVbXNAVD0ru3
cSLLC6A9WYUGunuePdwySBB0MJVjrBjGG5LzLzeRIlQDWU0hm8tAoEF1NV75pqmYUKZblQjql6RH
I5VHbDwyOkBz8nZsd/fWFJ1V1j/proXLi8qcVQQxLyT+oMp7rCVOwzLLdzIjHNTupzN63QI8tLjH
oBRto9+D+r8V8/SvLqZ3SmY+GWREbOKHgIyLHJRnMZHGGmnHiuOG+tTShpvAN/xO+kF470AH79SS
HeDVrE/ieC4pp4lf9kcdIjZM5/xk6ul9ys3kUsSpWpUdy6LWzai2ATYDkWTR0MmNzRiFY4eeD1Mk
taLHjTNrCldNnWyDRqDQz78s3Fj4iRva/Ur8InVnQ2CR+tEMjO1GtbMsq7z3umOfoIPh7UhcJMh9
1jL7E+SBNpXae5X7PkQCgFmG/hZS686uaYWYZK6amv1mp3v3pMGVFCM2eUiz8VTPw+L2z9Cdeh9e
5HDP2P4o0dBkDdygeTmbSSZnNeS+GaZzm5dDS9N/mEPdKpdckSrygPOqgd8Q908454+JNjwFhTgG
0rowpv8MR/FCUcfJhvmrM9jqzdDlArzkDxU+GDAi1vfcEs8Bo/UMGuQHt+6rKihBcqKmBqW/wTVh
jxISCeIGzR+0EGadwCIjYE6pPEx9/x05rrXhkup2CJ3XA7GVvKUgxlDmbjRAXX3YORy2rMa4F5qH
UMcw0BgtM/TBRC1CIESy1toKspmsT0VdHGMPEITFtJTqFiZSMcnPnO5s0wCwYcaf0MDQVtX1kkhk
o6bt3ekzyAkG5f/XnkuwjWttlYfCDT7jB7fNe8K/HDrMC5SEi4SxpxnGsBsLrlqw+f6QMI6MeIW6
idt9dEEPFC/6nBLiBnUvr5yLbdEcowCjgXwOgo4jlpyWWD2DwsCcZjD1CbVbR5+XGN1ZZO6nDieA
lVB+MAEvrWWgP5mFeKxMSXbFVCF1R+kdTOpmp+nJGsTvPIVMGQQqXYA4Oqu/OSSgL7X3TiPZkkwv
GeN3Kl+GL8k8XR1H3oduiTTQgl8mY8z+8Tjarf3ptsOGz2CbuvB3pHvjCIAZb2AdrPXQT8TUnlBT
P441C70RvcSGmTSxWCrWjl3LaMNzsa/WDJD81kCexaqw2ubz/Jzy9mUe2ocuwSwY2tOV+ZUF+wxg
VqoQIpk5UifbFO2DgHq/NRTRJ8oL3hJNY6HkoeVoeR4C28b5YWRbmxTbcBi3XGF7laptr+n0KPr8
5Q7OUbpPVkTpXMT2Z0+AydrlddlJWIgUUsvBVwEtFOz5MjsmxwvAQpgcAsyJlFiM3PoWZ4cU3CxR
NmsHQICAUyA7ZxjiRgcGWRThNJ4QDx9bWTvPbaRG1F8ctz1aGmrQSjDJzBHoG6a3GgUyFW1YosUU
ixUs4DxZyzbU+1dYZrDS0B8alSQLYHhXusgRY6tfdtyY2vD1lymCtjg85jwMq8hkott02PcNcCYm
77fiYF5pIQ1pkNkfKYHVK6Cm+wiaKCFofGgWoihec2I84tDyDSRNfIzViiIGmQEKkTWyYPisKjUP
LUrfTDQ/kHd+hMwWev1dhSSC87O+VJ2fMF9RMZFrzRLo0A+bSefwTc27PiOpHargx8goZLVsgae5
wdYdUQUApS0wIqI6cONlSSxxjETDkjbUSDTFqMok93FrzwjdNHhMIymG7LAXztLCsKl8Ep/RDRYL
wMoYn2aPwKTRek4mwCZGwFuYALcDXQZRtdjF0rxFKt5Ug/FUdNU/9MoH+LHoxaris2mgwPP4/SWK
jQk+v4DQvjn1dkUP3zBy9WJXNekrXr6DV7dvoTn+dh1vdmp5dzD/13xoCEGKI+Qsal5Z/f/oREq8
pi6fa/iMcdr6FhvWMWbbiksBGoxb+mwr/xpSm/k70icTWxRTygpy+WDa78pKsI3mHt4EQ/Wv4LZf
xWzzn/J8PMWZU4D4AlMLUuEfoO5nPI5/IHC+u4HsCr0197WwIU1DWZqT6uwN5S5KCp9mnDa0tS6F
cCBNeG11rq1APf7H0XksR25sQfSLEAFTBRS27S3JZtPOBkFSJLwpeODr38FbaCGNNEN1A2XyZp6M
IvMKIesxj2pYn2F9ZJfaABZFPOP3JkJ0b1scvFMcL/j8n9g2gm2pnKOHBZp5hskTr5r/fK6d04hp
0e2Y9BcjF3ZKw+o26jHgpEs26d0Lr91gn5FxOKCb/D8ENIxD/K8O2eAuyBH/jNRpHxUFDJupq6lw
THN5wSTL6u/5zwkYhFWvWINGEkoNdKUHwy303pFYOh3LelOevk3phAxOlTj4Oh6NmXkcUVPxYwj/
OWRc0vbiBL4DXRxn2WHJL81I27s8YDzoY2cUJeDBOEURsUGnwc2y85a6K+t9qp1/qscWlWn5qAzj
szK0hahZtbuUIcYqTsqvWZGN49qOoZNAajg8G2P65kWY8Sp1dDhUzypC5YcBkoT6JZbzXprdVyzs
r4mqCKbHEj1f/CRj9IwB6Jk2i/eq6M+gLuiKjsy1SmFKJrTxTvO2JWCW8ttG9D3Os9z7ebzRFcf8
rCcWVPfxcydtoooFABFJEYqmOnraewFTB7ufUMmJKDaBQ7Nt/dX2ERS2kLvRPDDDg0/VJfObGm1w
H3BDyE58LOC23Am2Ue7v03h+S4L02Ytoviq+lYHpWHrnOU0eJ2TMwaOhp4PmOrr3EAokOKxV13ts
jjQ0ZjMWYH/f8IYGVfvPpCU8tsWyEMZrhoOYZWiaqtgiGTQnk8doEVtS2DKw/zGHLyJaHDnbo9GQ
GwWmSwjlxOZBS2a5YrW7lvn0mEw2Kmr1PsfI4jnbDwN2XeaHymmoL+/+KZVc/Dl9riixCjx5krG5
bWlWz9Li3FFSwEHjmFHhUWv7PWUK2wTp1kQNpqy2+Y3n3xTCNpO0m4+sWyU0m1EGPC0D6TSjPY3Z
2b5S1q4suLbZyn3uLDwCdtEfJyN6DObwPSqpIGKJ1jkNws0S4HZOSc8h37SWhnBzp8s/q/wqIZmW
YXodUjxgjU54A3lSt2XpXX3P3iWd9TMBXPU4uymP+622atpBAxpxuME22V+nxKGMUuSsReJ/46ax
aivxnGHMKplPxPPNRzgJNE2/PKBEG5500+1c1R/Kdtw2pUtmd8JQKtZ6sF+nctxUeZ9tjI7sxlJI
7rSvVLW9x/H0aMX+axnG1wCbN8vvg09ZNyPfiAu2/kiSk4qrrS6nexD5+ZGuBMa2E0J2l9FwULXU
ksrOeuzqaTwkOU2Ezrjv6wiKrS13Vs/4y2rmB8NmWmNSvD1G83dOzZyNEQUUEwbNOqrXQay/WWMf
Zh95ohn5HDxv+kuy8VdGXgbiywCFlFCqomPM9jkspBAa9rVlhnB0CCOSl8hoBfDBBOixvCEj+7u0
76+GVP/mKq/X5H+eVU603MZ7GGTlbSrx3IeUjHKYFOybjFQMB7JGLfONF0LVnJv5g8fhq4M4QJfD
jpsVHvGJ4CNMSdp5EmEeWjPZMXTYjXmydRN8Y7DPrxR0xRujBrFQIaQxy+Vq2646szr5GPskw6PO
zc9JFlxUkB+hK5+dkkY4cFN2B/7CAW7bxayxcUH/SiKrDZx6rMEEPGLI5USoww/Qy2yrpmsjlhv8
m4KJPIUvevFmo1Kbl0wgNgS0Ukww3f24IJumSbYU1jollP2yrMIz6uXKdkFTionDy+QoHFXjq81Z
p7awU875iQvA46KXJR5Rs9H3yAk1O84Up8aASsTwq3XwgCUauLacG3OTjMh4acN/wUGsBStYQdGE
0I+BKTCpJbZq+5qOXJ9q9BbtUCyVYcw02MkJcsgzAHeWXjMgTMTdEz9gH18qAGrhPPAJU+g8FkeX
W8do0LhZLx3q4tWa3NfAtc9Zg11g9pmjzmW9wTbAHMvp931K3SyOAgaZUtMV55b9wWnrP6K5u6kq
8CRok93Q3sF0u/S6f8glFIiO0oi5XiIVzLdi136sW+8ezQyDAj0fGWQcYB5wN0FaZ+4adM65T+Zi
q1yfGZOd/8K8WHcuw8VkejPxc7RGFG4EDpm4Bo2P34jJ6toLgPrH8w7E33UOmiePLmBPzF8MpQ6W
Kt+ggHcki+ujPSQvrWp/QVrh+zaptypws/I4sYNjXXTPRcIKaHbf2cgRvOqcezrDHR6dvyGKPn3c
5m4u95zvKKdP63xjTv7Z92hLD/pT48CcLN2X2mQi1PUflgvxQjT2aziPF8eJoSN5x6VnrPW6etXQ
T4Fb0Lo2Ra34MRY/mUNPYKyNR1N12O3D8jNInZ+wiZaZ7dJyWHnPKD7BurGaPUE8LhwpiFdnfnLM
4hl823dZ8r+lkVS2bo99hivE3ffKW9uk+W4o3OceIAIzgiJ8pN/r5Dgsx14MhY0UhRAx+TpqoZiX
Ft9Tnf0aPj9/4hOFh95LbHAZI5ZJsyncaJ8205YJDDit9C4RT4wM++uIA3HICSL8NcttSPj1h2Tc
6kbT2cz1vW04DXIHvgkoZC1Eads2YImn5LjS6aCTfkem4dS4+gGv853SpV0fcTXFx8KoYN5Sq4Vu
Uu0rr79wNsZqmecFA59skwIDHDmFr7saXG7krD3GUEmvT03EKkdC7TBG5ckr5+dKWB+J1V8F/9Lo
M8bV4lPzXZauz2A1uCVp/hgRq5mH4d88Us7USYpoSfAKTAL+jbvq55CJndniL5xqTAcd0/nEFndz
iQXK5r2r3W3WkB2nSBHnBaEvJ+Xga59j28HWiBocheKBwe6bHZZPjpIfIf/Mt2lfH1EBsU2nwbgH
Hv2TDf4JPMCTFUaE7vTFsLPXGViZERjPJc5Zb2KwMOYnROeDK4envuifA1kfgI6eHDppqpCVA8/N
2FKkYYT5cRqGY4Jg5Xc2+wTthIN9l6LA7NEhJrSnrhIUp0QnI8I3YdbPjcIWnBtf9EZ9VogOJk0D
LsBIxtbBsv8zbZTpJ4eWe9VnT9YQ3tMB5kgn8qe2KDZRStkgrkNq7H5bHzCtbBzoW4vl1DJhNrI1
WKhmuJVd+vEmuoTRtPCQtEByvfSTcA8hzb7lbcJIACetTIZ9zYOTz+4ltLxrFExPjku+Snp/Yeb/
dIw6GLfLm9szL6K4QWA8SQWnLXKBvnnVJRDG0qfCzHToBQ8vDAGXbuz/jGq8WZheqSI5zx0/wTyE
mxKnnA7HpdhxG6WEE9wYbgrsgmNfBZeMP1OEAbO98Qbpeq+JxxcKYaQP9nM63kXAAKFvquPQeteu
EFfwjV8J8zefe3bpxGfDaS7Q54ylAgdLyUCNcXTweooxVbUPUuPFMXlkQtpxYxJgQEtWA1rjKmWT
CrnGYNz32SMTStXLrWwNYGjz1IOOD17wPsu9FUJDSlvyGJae3VU8RMcR20BAhL0mBU08rlEnoogx
ikX+NntM1H2fhhXs/HTlMA4lexekiDcQqbToLAYaFCD0xvzO+PQ8lUhRycAUbLxUg7Obsul9NMW7
GpMnVJ1NFA+XqR62ZgGqy8nHzUgDHkexqzfF3Ny58GGshd2q6OwD75QuyLo6EW+yXXSFGH+RD8xz
W2YSzGaPFLQpcxE/QgWrFnSj3W8SGX+CLyg3k5rqRzwWIT1QGBccGz+ki//97MEuWJtYt59meB8X
JIol8DUmn3hr1Y9dYiafWbd//Ta2GSXbZF0yt1ebcEimT+WSAbM7xeJReUscN3caCBtz62xnwQIv
K2L8XoKsVKRKngCQuY+D6ZnvoYgCquZrWxGCm0AMhBioKqAjuKl4C0JpEU/op7tbML2nxNyVyNrE
abD3TjADOdnP3J58cmzczxsH6ac21hD31jod38he7DS+0YiAvdm2jyq+WRR6d675aGIfnZ3qaPpE
H4ePrGT00KGjxBh+xNKfBDScfzYGsH4GvfJj5jH4vkFRsAMFqwGQ5eLE5uqGZcxvPrnQYMkWB6LF
zPvt3ax5YVsUCAwYee6uCzRevzdXXY7M5zsbeg4fCwrHXdNfe1X+ZoRUo5GVEFl+7OECO7zDnTFw
7pLnxB3/5QMAqUY89bxhofdaqfAUa8Z2A+sllFlKBHdT+9ek87YAD8H8jFlEsrdQpdqAYuv+mzX8
IDnGNuyTWfNP4lvI/DcYljuzBLElnVcsWZvGb39na7pUIr+FFZm8Od7StnWno26ziGWk/g+y61D+
w6se/iozPjRWC0xkXFv1FfvKWs7UTZR0p5c+p0kG5SvMYeeJumVMmisVDLT9AJiu3LVK7hBMUPro
H63KrRMTrpP+BS/mmoETVrMxvdpG/ip1I09Bz4ZimF5yJsq9S5LpIwVq+9pnVLdWlbkYXIgPEl1A
QSY03E7T1S7nq3D0OYlBCwyYWnkeneReudiDnexdYAeARZkm9ItG+RVfVLcPItPk6Qm56jGuwEw2
NjeF0w6hPfse4uzXB0YEhmdkAG1z4CeEvRpGOtjgWBj3RHf999znEeP5/jwU8XF2xbSwuLotns1H
rvG8rctH4oLcAq5bv9SRHr6onfuym/7HHr17XYOfjTpmHVNIjA2LrDuIX2ROQl092ATLpG/O5ZZr
lQSePa/NXnSY6b3dQ6SK6KVYcnEq6O+MUI6eBBJeqxbnpVJu/+AbfvSCG8T4p4bBPZld/qYdmX4o
A0cJW28J45rCpbmwganarrN1WfQdM9GbPKrcU9uWP5RdPdtGhddEyeyYxKP7ykz7d5YUHJuZT7cE
MDkKQi9tRAdaUwIAIC1VnFCCh3PNMfxY5UUBVJ2MEMMf958x9CmSahiE63khDLNNJpjhyfxX0wh+
upIjsmYA3x4fw3cZUwwPW+DMvlmtIdf9lWHuvnOP4HfPSnXp1PyTxeNfXJJZVtVr4VBbxfKAPW3k
PMuruDew7h3ysTM+Zx3JgxvrhqKttL0q3Qy3OvKpTO7seF3WaPaJzdZYlhPestD/yeCwFxQwcBfh
UDEhZ9M+kLmgCEtBOsg1Zf1UUGny6ABmhtjH9S4qQf9U/RhfaX2J96ELP0ikJ13OaA56gYy5hTV9
5ar4NStLPqZdXV8SyKeDIxzsB2n+p5yB1Wq0agaGDs593TOTc0LCEq6FnXNOePKlxIIy63CJWeDD
KbWFO2OgbRLKMfJUWZ5dvja2Q6Zl5cyK4ZURpokpbna0g3WMynxmpVaid9i5bZLhVvPKnMXdUs5I
J4CuEYt9P4+IbobicdYCbqzjH63AqraFZ0XPSWt3R8+n2g2R9w4a8YgHC5wCv8YbqaPXZh4+O5px
d21gW0/SJCYowIFwHO27beI3HRk00Z3rJAfuYTX5dA0BE++iKToTqMaRAl9iRBqbr6oS7Qab7Jdn
yOxh8kzAuJGZvCpfxjxebUJJnf2uF4Z4N9fTRz1nNYw9lktQBXiTgrkH5jVwMGB5v1oNLrLM5Oo+
ORhUR58HqIoAd8vg7DQ5xaRtRqa3c17g+DLm1KIm4UEFNxXDzVdLvfChmFAWJi9wXtRMIgzq5ozA
6D9H7TLs8WF0mjRIHa2ZyY4YudRZxuSt8R0tSyZxCY38U9tYU6i5B0IAYnUfEdra1IWFsDY0FoEN
mPq1NdxN/CTTOldd+1/g4YaBHlQsMeiaYL+tX0KOhofCiKptlmTfXg270lZUk3Yp59/O0942svN4
Rd55Qqzj0ihDxcUojpx9Wzn5tZpUtFNWI/HDlf9C2LMA7BUFTHPPkhzlHNH9un90NSLhLJt4a6ZZ
ePehLW6tkb7M2MAtqygygOxvbFJX+qvabD/dtnj0CwS8wiYbD6ikO3j24EDGFO7Zyqx8n1q44gKP
qj9bK6w5cQLTXDOFiEc6f/tU/mtF6BySZtYf+Vx0eJXrT8+FtKnbc59nzL9S3kzLv/SD/jQc5P4s
ZCZYGiSQU3hQR2XREtnQRkugD6QP4tqjUYD3xa/0582QwwfAZSvGz6A/q+6lxV50yKrkiH+L6xGB
dMBiMEZU2D0PM45ihKhfPIcfla4/HEO9cFW9MzCwVyXaDuZ4kFD9VOH8Tt2MsE1yHZwFBtyF9Q/U
TUCxKobC1y1cg3qaN5nNmbQpRjpFe/CDQZDpnQBmgjRhODvB7we6iBtvR2ujqcjt1hHhkz5Tp15k
1Ckux2cc5asyr+OLwIm94ioov+3AgaYzNXADZqp/IGXZW2xUDFKtlvHD+M6ndK0crKS9jc/ezwWh
oTLHCSoa/z/XoJg3sJZNUaHJz5PUJ7+dcaukSXwiJ/6PZSNYmZqfDnKd8dGwJxNqL9bOGBHuqso1
nUh3JiFvGgzIWvFsAyCYPrkAMvwtps/WKN1tOCGrxMhQpzDi/mE73HrzpccwQ6X20VvWYoS4McX0
2ZqQbLdzoW5omuYupIGDJ1Iwu6ydY+k5+dYY2XhQqVzcYBan7JJ6owgrAb1GZFGUeuvjYT44Qhw5
g/GUtNMDVouKvDLEyqqZmeCVoMyb7gn30yXmeL7H8d4d2gT/p3LDmqdCGLsg5zRHIQZn0WTIAWhz
UvLN2NqxZsiLNEDVtY2vAA3MoTgWZVBe0rC39+XYeSDaM6wFVTVlZx9TzjGLCfAmpo3Tz+AXvNFj
xDZE7ltHuJ+cqPQPKG0jjWYu4zFKfxe0tFfuPEkIrS5zQiU4K3a9L4OTN5fzNjQTRsSWefaUT8Gn
P4ZkdSKsA7jZrUU3/pbD4icP0x8rY2LGGtVvrTp3dlI10x6WM1+5CBAaUwebK+kMno24g8ktCR7a
CDuZNz655FWg+BQM4LocVFhqCvGQKUf+VjLXR7yvLdhAQVArnfMN11byEOMg8Cz52XGupvjZCub/
qi4hVohb9GXo5+jmmpqNqV6uWlEXmKwWuIShQMZ7zU2LUz+pCm2YnNN9qre8GMZp4A39hxjp/C11
MV7bsJN/jmh/LDuJ9kkTwKyh52VFzzJsT/hrXG4sxfA1yc7QTjkPF/xtEuNkogSr3k4qRbGz0yE6
pQ3dra7Oxa6C+LVKKIDZEqmIX92qAc9IDRkWcP8tihw6rQA/2FzjFmPQlAV7IwWTXzcT1RisJPSe
7cwcHm7MbsHlMXlvuhKeedkT6SvwdhIa/ey1SUO44cnX3lZMoX0TRZhL30p5VcwJDdRVBzhwDvQX
JXDcDHVL5MEN8f1XYb11tVNugHJSvtaX3cka/E+3Cvovp6KWRtnuf5JRMgUg8m6G6mMC4bTiBPeK
PVkCMoO66YwpWwoG8isVsUho1Aytxo58NVNt50C6zXhsQ/1rLeTnXKrkyJ9168L4RmckkxvB1M8m
Sn/nGtrs3Cw60Ff3rRRyWt8DyEgcCxhhFvGikB0Oeyv7i/NwPIoiuEskW4BFDA0E8HmqsqbhTgco
AFwATsc8GMl0K2AK1WTiQfHsh75pPwrTgiTWA/UpwFfwkHy78cCUiQssTj4xMefWxQYb95uaxwXU
rge8FQ7m1JFJPg1wNeQIe1nPkvB18tUJSW3AEpZUhzqniK30WRi80n0Y2eDzgozKNBJjKGsdsRpj
ocBmw6g763ZTGt5S3/sJqC3FhzBDME4DVlJtkc9y1a4UhT6gpJdbLurgSwVta20fPEtlBQgh9CSO
tVewow008NjT8NFazROlqxJFT6jjOFNulOYksjSpwE3tEcTLnAq78chZsFSBsS3kCPDRaWrvU8Uz
Um2ehhcwwbyzwOfeSlm31CKp13nQYjWNdX8pioJXMyzqD4oIYHkEw3iq+OY+bRxKM0NWNr4gZELf
lpwwza4s76WEd0JNJY6mMTwD5xOsSQWD+TrAVukE56KeT5Kp+/uMNRuQQ8P1R/5H3I0C89Z8YMGg
4EOQVcuwRDbsq5ymUDppGJ78FzPgypiJuDrCmIVuEC39PdFYnCIRf5tTlt7GmcyxXXd3DNsQjzoT
NczJX9Ie0HVsD/B8hsBkyBHF/xxnCHYIEgyclphuWmU+eUygKqkbZW8eQhzNXcNmsoYrF8BvK2CA
HrPrAdZZNIJ+JIVTjcEpL7KSdJT7mGTpj3A42nijRtRLKPpdN2Ft4+qOUAXKquJ2bbJ1GZDK1nYi
vR84If9qZeGonJ6R/eqDcLJxk0WEpFkP5gc9NN86iz7zbgpvUdHSfGN11zxpfxJpvxRx9GfWBd0/
EN8C4jtrv+1I+sT/Wa17bzPzRtNSDQY8f+DgvTjO+cIYTD3mmFuOaL08Yqa7Y1DOQCjXPrXIlTy5
ofvDxhPuiYtjkeMwtgl82BFNNr51KOl+ND/ZnnUFvk9weoCJUcq3qvc+Cg/0zZRVD3hhrq434KbG
9kzLHO7s2vNoFTACeG5BVnyBO75A4BkOca3dX7sXw5G/BKVVI5XZbCTgDBxH3GRi34ww6/fFVNRw
yEyC9jKnTIh2BG63TF1QXOrqEFitDzJoLIsTNAb3aEyGOkxzRRWvMackVwPs3EQl0/2EzzxBplq3
RgGuw7YJOVsj2oxFuEFU/niyyvGzLN1/aBZ/sU2r44Jose3IeOw52cp2AbommB3Y1uzt/63SdJXu
DYmzQ2ZMWMLELUgmkz8y++4jzYluEvEaJv+mJvXAhxVsGO0vxkH/P79sTv+H4sZW+ezS4IZbB4hA
HzdfGFGi9Vi3yWGuqWhKvf+8ggoQ2wlJiE1aPxlmzTzURlnJKnk3luLPuJZYxOmsO+LQtp75lrnI
2DI60Fx0iOD1r3uaNzDeJ/jCbbNbT6U974pxHO8hrhzG7CJeYzZH2VDGTSjf3HVjUz4nhPKmMtNf
2JDK13gu8HLjd0GxoUfUDntYpMrXxxgbr15BN47fzLRTMI4NcSKobH35KewcqUq2duVNr/2AqWll
UZ+4Cd1mfA7IhayMnMkEd1XmmyZILSFclqdxYenaLnBU1zW6w5jRToZc69wxcNhbSQZrs3AANwZQ
ZjIZWEvgvDENDFhcYiPHYhhNWj6hbt9Ib404zslu+xHu7IL52KouTft3xu/1kAwNyR9YuUzltAMR
UPQi5XOoAgOwOP1DvmMYMEgQ9n6msNnLTsovw6pG3ubmqW7JwaBmNsx83KVmjVWuUXhD/KSMWVW6
Ymafkg3CMQ8avw5iqPCme8pllEgmDtkICz/tdkV/1/VMRlAXGDTrkO9DpHZ/C2kZYuKYXaOaNj9z
Cs073lDKMkIDfs1UEiYdE+PZ7Sh6Tqy8osCJiWU2R5SkE9LZMT9mntF5BNioFFgz6n9p6GDYOrYL
pcjhviNaOmSNGNwfXOF6j4ZhbMu+Z2HR2Fl85hEN1jPsg/7j5KeHwmnOwvTe2qIFGNjgx7XFrPaJ
CYEAbiOfXAw2oZEwcbh/c1uuy3QzlKg6+XLvzl3sEbUcIf5IfWxa/85rStNqIi6d0wV7lHZrj93t
Ydmgn/uoTzZDDogS1u7r6CmNCTD/8Hh7N06QuofBtfOTrZblhgg2UaUSKVeCgV0p3/3Pcyl66ctF
JLcw+2gfi32qhrNHGoKKAUxk2ktCxtegO6UtfukKdS/wsWlFoZQIPrN1lY0Z7CstxAv6KO+nELvZ
wTlYklE9kU2ab3HcfRp2/A7Ztlor0iXo9CwKqD/GE3W74y4XyAoZ0tcqL1LB0NWG52x3FMiGhENs
yW436GjehI22aUwiNUQ4JlkFQfhnuLRaOJ7hXXj96SyIYDt6if+hkJgZstDBgjyirg2kYGKJ/Aml
M78nAfMjvkVcbFPYXTJmIIgixX9jpZ4D4dy7KjGRmfKM5HpinGUYInPYrYFzm86cefaq82S3X4Ml
XXxE9Xzgg+2gCkffmSZ4X4ftT6TTatMEI/WozNSeOleXF0f5C2FCFOfIcZuDmZqgTCWGlNSwWgYi
DgAtg/F3P6fdvtNaSNROaZ6H1sx3ys5zoDvFtKuMSb805DG3DSrFuii4RlYdCN4ES1/sTECR/JYs
fYVFw+hyqpnGIT+LrD1SQlIn+I9i52LbHuiGSAj7VvWdBU6mRCp0Uw7AJDS7z8Cq25ss3HKp4fC3
2oGGUYRlz9w8zA5m6XofwpCkaezafCwzoznhuy0OY9q0xwI8EfG+Qa1zjrS4GfCtdbH0H+soV5Ae
aeNIEqN78UyRHwNKUvdMR8Kto11FvWgWvXKA7PbsxhxVcM2bOBXarv2YHPh0Ka5JWCJBvxzf8CiI
ptwHpcVUl8jOodPxsvFojBBI2duWCrPAzZq1Ode/RRMZu9oFXjKFSJSGzcc9LidVct3qKanHRcri
SeMSnF+mSozYb0hm2hQhb4o6/Gg1WKJUkvjiRxBH1BGwEQXBqCyfiSfG5UuxND7E0/zWu+VTkhkV
9B0ZACJownTPfIykh40U0BfTljmi3BQDNVdVixSYE2CdPDylU6Y3ymgD3J1++Aoc83lS8qsfMHNR
mEeGgZAh1KD+1o/qOAGmN2PVrFtHPdYVF5FBVRvIwelb3Rr+LfCIAIXtgAFUNQ0LGgjWFtF6b5jW
whrFQMKTz6zUbPR31mPrAeWOlGQl6S5k74DERBCPoFO3y4bY2LaqiXY59+aFORSDYAn0pZnt8u72
cnpoaSCQ+Gq48BNTNWC1jI5waLG0q4dUhf49k9ylSQoq559OBGcKl+4XQhB4tf9I1tY/7JEAChUe
n13Y019DBtuSL2qI8XsF5MaMbQ/0pgWwO82IO4afvWAHjZiUNuSF9tVEiBMWadW9znSL7R2iSIcg
GF9EODvAo+fibttNCiuGoqB9WRv/T5Q4B3aSYetWVXjmuiZBlhjB1bSxlMV+Kjdp1z9qEn/ritHA
CS9KeggoU2QD6SlBjMnJBsjNK6s1y7dG1KTmDK/j28ct4Bp8Y1W26DoYOh8zNwi2uQlK2CtA0BsJ
MqxsOSGEpUEGRvL2+rbLnM5gvB/bgFitoLa2lSXMmzEwxaZPIj6oZAAix27h/FIz0721rfNXKMXT
2sXdeTSSRe9ApFZ+02+a1LPXmk905xgB7cF5TlUdZAgEoail9Sv0qkeiSGSCW4ywHK4TAlM6Iurq
RMeKToONWbAB8ru+x1GUMctwu7MA4UpAq7pi3whWhorMk+2mcLuk5e0Ci123MVuqcxP0KN/3XkbR
X4Ryut/c8KLHfHLVa9PkEDONxoKrklFdizMwwrYFM4eMNf3E8RhG2xAJT/HBEm+oetZCQlbuHqk2
gi/pPlB/5+6ymj4NgxvuNaoaC4pL65xFTQAsTn2gHUF264VDOp3KHhxw4bqv4hcsundSdEw9QRNQ
u5HFfFWGSZthreZLWNnNSsj6Nx6rP9uvwguN9deJCoE7rslpzUE323pgxQFydIcwbR6CkOCxYDa7
NRuB1WlKYwZYs9rawp9WQW4S9LUwUmXocxvG//qQjXDwLeaAmxkY8422P2MRra0cxpPZniKZcDXo
7NPYBq+MJSCMpImH2YfWQz6XG372b1ugNiStmR7jMH2uUtt95zKBu3+h19QirI5t3lurhgEsx0V/
ZzSArWkJBLTbesF2rtU3XH7auh2xHRmlvKMIRXvhNc2eyBUpOg+pXRHqLb0l0VYXzacvHIPOc8M5
p5H3B5cr2bEyX+gv/klzzzr4cwdsEnzPXyWDXx5T7qTiSstBtLcGauPdOvvSAeI5lxuT+Nbc7bMo
GQ58LtXeQX6kbE4WBx7WAf2HGS44K7X2fJ8ZacNSiito2jiUMWxyF8ZEMwHgFpC6paN38IuqvTEE
7WaspuDNiTvqs3qc4IOpDHLdjfmc1IIMA/sYBuQmL5603z9lRcBLwPJMwKI4aAmCxbCyr7ZN/kHB
zEjhsbgwnGk2ZSGpdqKn57WvJG6BXpeneKrFWYe1pDkOHlbmgtAH//HrRVLuqxgVlW6f+jROutvk
COTL3ajd6AZ3TE8z8UWSD9yXIa9lssBquzFS98SZS07nzleFI+Bop8QB6gwK7mDmnAdNsbfcPDsb
KjYBbIGJDyfiYIV6p+uVtM2YkdiZCovKytjdTIHyzuUQMcULNRXiPvbZpBp6yC751m152UwXtZpj
KYTuyr24yPGEvr1DEbbPjhv0ODWzT3ci4TD0VbUhsPUc+lDeVMG1dcqyt0w1QKC96nsU5VcNoo3r
V/wkZQ1oIUNhlQvNJvmBONGtVQTmth/p2JKp+B38+M82IAQy2XuMdQCfC5j7s6HRQ+eaaBzIrnCf
ApYGCQ+hr59r2nFoQKE0YfzgHPgC4OpTDJ3ax/hdGfZBJUlQXJgIMKaIEerQGgS9XNAVjw6+5hU1
vej8PmJ/5/nn1F188EyvD2WArc+cKwyAWRs8lHVCJiuC+WLqpeO4iUFKQ2kwCq4xuXOzIxvJ1Y6x
zDbOe4rn3xY4ewEOYavIScePdMGR7f1C9ccNiR4y5Arwd+2BY2zqPSiKh2ocvslRARgBM02JI1Oq
omx/dCf5SJnjYH7uj3mabaXtv3qFFqdACv6sHtmyFTjtXWoFRbAYwq7I6uJQi8WI3/jeJpj5Nosx
e4vQHT/VFFbMZjH0e8Tr1nPnP4Wt7XOZyuyfdHaefeqhXjhdqHcKgbyd6BHlJ/qJtjhXGtZMWr0H
L7gmKm824FiojgjFG3Mh8od25W+4FuDLaDL/ZXad95CQx0qElJpbA2aaVKf5OW65pWpf88Qxg7mY
DvbL5H8cndeSpDgURL+ICISwr+VNd1d790K0G4QHYQR8/Z7a142NnZ2qQujmzTxpc2I6cqhu3Nxc
KKvgwoCu5HNC468McSvCOlma/q+K+vYYsjDZRbkGkufbTNed9Ymd4ooKhgWBFonTJoezFvN7JhxJ
TJk65x2V0XI3estNGibYfjK4Xb73MlD6bTmduZM2UkVsp9T2OsMLtKW3MJOgPyL+m0zYy26JKIL1
+ytJF+LBLq/mfkW3x/foVPfKywET1VwJWtc3h9IKidO1uLydBTwvhRNtGpwCD7kUyz69dnX8XSQt
G0ouBswaGODqiRW3xVV53bbc9xl8+RhqUz5za0XCSMna5ZM+0eySnuhEfIOK+1tbMHKE7T5SDWQ/
cu8gqE+tAv0BUGsE1mTZd/Nj5Pq/JTcqukx4t80xVWZJ244fzYSsm5A4wDBP+xRVXg4/d58AtfZh
I+bkRwh/YIbJLNStvLS2nMhs773efgp9Ei+TZTUt72ltNlXILQK/SHHfujAnk2WUYCI1kCL7Ptfo
2KAztsaMb7pWB5l4jwwylH3PhTxPOUG4sa/yTUAE5eIX7Z83Y3gJnNpfW1bEol/+dDVXetemrqNj
keHl4YvdJw6McI94TsE8X0RBQGywSdZ5BYxmqW5i8hc4+sr7+do9VFmNwbXVjCzmULjaIDwXtT5q
v0h3yBG7auysLavBcgd5eVqpHmicwxJgHRbq5KQV+MO0hciVIypgvnibh+obwMq2DIL43guaTz0t
GJwStJlTGGTURKaI0HOE2aKdsuroNoAAlnZYDk2UABCLpkrfM+Szy+yzkjoK23ybSHW3glJxzMiu
/tIuSjonevW5aLTeIoFszCSEtSfK/o1YimDbgJQqirrfhFT28JhV3SEjX7OjD5R7QVlHZwb08eBq
rY8CUheNdViGq0q829xwKFGs/g1preDU4HMsbSVeJ3eO31PWUuu5JAjSS10cjNPJO0b0ZIOpn/lK
4eYrk9SCyxdY7Ew7+yHLHIyj9pB8SNZ6ImmfZXDlk2uaBJUGHTtZswbsxpA1IeUewI9Qo627bIt0
721a5dwpObzLrHoq0LnWDpbus2kTMnDZFB4m0kDbPIWDl7pZcO75f9tMTiToCvagDXPqALb4s9Am
Nqwcq0PklPW5CdlCV4p3XT7EH8NAK41MbZzfOQXqZUEdDd+DCDX9hzbLx5I8+oq2H/cyUnQC0UaL
g5P1X/WSe6cUJxhBD+/O7boKecauX9ijnQX7TK5zffYk03C6ywUXaNVH6lAqt8buQ/5YOOwiezeS
u3TqCHpl8iKr1NCe24X7Cc4pHTDBFw8wrMcY9bInFzSSBHICdUCB/5JT+IhJ+zFwkl9tEdxrF6dC
jgX8Yy+0v10H/6InBuGU8fc0UD2j8lZcDLS0ox1MjwzQP8yr00bOGZ59T24pabGOAvPUVi39wY7U
Xao4dtCmsxvLz/8WfjI726kBj1flcMKYgycv78ixIznhhcabauCWK3ilb4PvyIuyUjrEmOP6JOs3
iVtEl4z1N+eDyB+7q0sOuRGLjCCXnnBpb52xp6MpAf00QvG4pR2Rl6oCndtqtvFkOqhNyF6EZz+4
iXufY/Hfwh7xVrWJj5MDNjeEsgVkhX1o4kvrwEaQtuewu3Fa93nJzFscclB1ZkmPOOywHULv5o07
7ZvI5TcTS25QLbeOsm+2U1Q9UWRPpwgG4uveFWXL4f1krtfkpgi+wzoOWJOrE/V917IxorZDgmff
Zn3btD3FvlhGolg8u3189vPpVDes//uCPgOEsWLVxRg5TEL+X9AnFQUhjYNpGJysMOzXjmkvmLEE
2sS8Z515YxCwqGQk9k2n8JOMcndrgCWsKy99H2395Of1fBO0EfSYoPt1aoucxNWwis6Z7asFSa5v
+n/1yIZpth3QBKyOEWfBUdf4t9f9HFHmE6vpYnyz76Z0vqmT+SGb5QcGQdTPGI9B4AMLpMGORzcD
Op5AHUe27VnZe4+eX79kgf2oagzVHHYwIIfgiV8M9oqgaS7MwowYXNTQd3GDgIm1CW0a/hlgg43o
Qq5xOviEmnpjIa6v82beTmPLgNo0Zh1btTwMcj7a5GZXqdejKWIVPucNoeBpwoqJA+m6MGShn9gM
jlq+tyw5+WvWbwKqyRU/kq7n1goOueZ4rqAMrJjjafFBpV6xc7sqgO5xyt2XvNdQ60quXNqBF5QC
U9pEBWqrfzUzFM1HDckAsdZhbki7BxDfyASEySJ+kKwtFgLS5OT31ADWyIvyx/UElplRA5OwvfdB
Vz+CvPa6cDlmQpnsm6F9ZKfx7ssF7/RS2OvMq87A7skFmXnTF1gNlypwoLxjLIqJg0t/ymnYQRvy
I+t2crvvuoju2I3gqBX6Ri8Gd2E+XeqwL+/8mkZRGkHYpLG2pj3y08TlRx2LSyNAy8gl5BDOy5MV
AxEl8eFsWfEjXPXkOwnAQD5fBn5HYfg3OfouyVP+SQLuaVTgS0c57cvErUiRtAePqwkNHVR0ePpH
BvlzxrqHQnjxN/YSbVN8s1kl9bh4vAYHcGOxZtaQdvLa2C5uPItSptLRrBwW8wqm7JZ+7I8uJB/V
TmwPr9aocU78g/ablwU6ESIgN4FSUbLs0jbix+Wbr/p2O8zhgZoNeLsOR2KXRlsSl/daYV6HGH9q
lHheWqu9RZqGIkgFmuAXyYN5DgP7sxrIOJaJuaTEGTx/BiWMuY2oJJxV6DnYgAI2HPgsJj0UjIcp
3NDYr/dKUO2D4UHQfcA9rbHNpbHUR2r0q/YTiJApnoBsGv41xfDmB+IpTJbr1PvaDM0NeYNyA1Tu
yVowxY4hWuJSz96hFCGbiziVR8sb7nTq77WjvqKh4jkM2v4oVU9vlXCek6v/CmMn2pBO/yFSUuBh
eVhquJX/2ZyPPGwlewU/TLhouAlBDHu4VV330+j0jXP2yzhc1Je6RJqGv57TJOOi+h5SBXido57w
CQ/QkPEnC9yA5LsoVB7tN6aleJO1xUAPyUgHeRHUd1maWHheqNJU7JGPCfLzqSXftCH+RXl1zkYj
0P2MCVvcIZfdanf4suf0CQcsTRRDsM0pEt2WOhHbiDTQGiPuNgyDY5i56X3t2v5Jwn3ak8eB2R+x
daxwA9OVmUd7dgUdhvOBIcaZ3wAY/xMDjCJRH+cusfYL/PcDcSN/LRaFioQU6Y7XMx526CnOAqLC
tT+wRPV+7bFDCvH8F41hnnG6zzZ+GH02KFeXsbJeKvw3m9yI34H0OFaf4mnANXyJJP4HtwT4uMzu
e68QavDHzm+9yl7BhKEA5qUPaB/+nySN0MTZOcb5uOFvi31QETthH8y5lYeo62qKulVRe/VfgseI
ahsWfYu6zcTsnkVY3bbo9/xm+1PjG3kMWSUzrdHoZnq8GsEwDa9uWh7mEhZTGsuTCSS9XdfKwutX
6EwiWI+9DQFEdVt2mVQtgsX15+DJ7dtv+gXpMFO6uV+aFm2lp1UT4wurZlve2M60S1kn7SeP/jRD
FHpldQo2h/H8myYcug8uUoeoz5qfrhj0uurV9DCKAIefW8s3Zxloz5LBckpxvu+xFUcfnJn4Ajtt
qqdFWMUeFgH7Ld3iAUqpKKh6gn1+5hYAiSBmJvhZdlBRoPs3un1GR6PWDksi6lzp4q/3+c4aLedd
IUO65EUfvuWAEG47SEHUAGNGsBzqZJyo+5maARkvz5z605+Es80n8WNKW2/a3CHz21CpWky+++Kr
OD9Gxm3+dI69lSKJZ6op7ZNGIlkxPC9/6AcYLiYWNw2LAEgRHjZ+XSj/wyud4IbrPuBbPifq0Geg
nF7b/FB6fLVdQqpkQITiWdM4aFzivmqen5Oizs8BW4Qby5PhA/5uoK9WTQiutkWK8SfJv8TEVkLV
Et5+C/KidIbo4ip+7CvHmxDGWKWjEAbKxpU3dMOfXzjkL+JR1+bEJMhtVY6/2SCDpypjHBvN5GP7
oaa4HtIFxxeZqQwuHDoTO6GByBZqM8Wz/DAFKDSMYn7GLXiC2KavQm4icwdjLuYQkTbUUTSaZz24
WsLd0qGpuZgfKDxMPnmBBLhtWYBVVEvmkp6bgP3uzqbyT9Wsw1w70UCoKqKPrrVhlQrp+5qB760H
yar/3umIU4zBTC9n0xzCMrjm5iwFsaIcvFs92/gbk5C6clv8kx3mi8r1QqxA8y709AVLirOKFou5
3ZANWJUN0wCj4kKicxDDTlPPuGGcCa+VlCVwVQISu1qBrYq6lME9wk3D3XvO1KWrLIZTlS5bNymm
Fe/vmo8XsS+CQkZwiaQ6mRre6s8WpMhEliSkUZvOecJOgfPFAiFW5atZzqzfy+glCaLha54rbisp
t71FXXfCbXqam+W1J9ZP7PhYhRF6fRKhCy76o6KzFbd1e1uH5ZtO/PAYRyr6GBLBnOMSFLin2haP
HZovR7BQ6a/siDXKvI/Zeev8CEWQqQHKDyWNXm2RGJG/4CoxdHoOplVTrExHw1+n4p/OG/rHCa8w
xUf0/a5FN5UHG67Y8FWAxIQKO9cwo4O2NPW+iiRAwQG/2FOvZ8XlpL0PloeByHXOiIeQPvx4kp6h
cnJRLAkut2RB6Acw5ZRtx55ayarLI7yExW3U+84GjMleqwQeqyIjzNaf8pzEuatDH4yvhh3v9vBE
Ze3d2qkLW7G0kP7TS+Eyi5gG6qN25IujbKzZKlcWr2AKUjDigWZzWOVxDe5YTWuHZCDWrWngxVJ0
b2XaM/F2yJSgCBrNvDEokp+A9jq+Mej/XsfSpPeh9Lp+q4mAdvk3RI4bwKRIwr4tHtnuzM+Tjges
jf73aEdvhG0wREaMUCwjhysFwhCmZDvuslkB3mv71K5HGunZfXcbc6wqnGxt2D61DprlwLfCw1l2
BzHCY+STM2Smie22Ev/J4mJ9cw2LxITPHehNRHKvYJCGbxAF12ASZHOvp1CezUpHZA2tQB0SfjOW
rciBRnO3SRAiEI0AC4R4DrdD0wIPJMYEmz5udsNQPOu0vwCjmSnjJfIaM0dTLMELlXDUwxhz4wiv
As7cFDhKjeE64eIl6iw2C5xiDRww0qvZMVnEpbBGYg54wLqCWFze1d+10PQDBcFjxZkLKvhcFT7l
z5nhF+fW3bUX6bqgyr4HJuV12DR/bPjERjm8YDVNCsqZx4sxxVdeFP8wNW0H4XOTwgaOsTQdFqdf
Qzyu8GvZsgA4s7QEztA5ly8n1VkEJNZZoCg0HrPBlBObYn5ow6ecMdndRlmJQzHqsPFucb/NT1BY
EHRbWbq3qCc0JnHaNm9+NtAsFbp9hEsKz3h3v9ilBilT2OYdC15H8BfwZIZzKTMYByt+4FkkKR8o
aXqDueAWM3s2PGjrseUQa4V6stUQ3Asv/Z2kfGmm/p6BxuMl7HpYd3hdOw1O9iYq4MeGv33K6mMM
3OKL8AEun754lVVo1o0lyrM9u9fbGobY5Do0uh2LiwIJZr3Ayr7zWm96jbgUHYED4OrqmbRRMhGV
qtj6ruyRxIAkV7efHHJiBJlrQG2sNY8ENhJakOiMRo2aLGriDbUlbIcCdrj0YumLr9k/krHNNgOE
wxVxASobU1yo+CzTdzeiao5KJpJ8vL6I6+L4CHEirMoMs18a4eTwArLOmWyKR6eooCzUrfvJbiyn
Lm7gLx7T4idjF7iZV/MSQL1hILOaAhZq4sQrjxX/jrtbBsi6rG8ln8AvN0PxF+gu2FM/veyoW0r+
cunPPyaOknsx4dwoPLqK2ZF7+7ANyfIgk1ARzvKKp8340VbmSXGb4gz86Am0PCDwtE+eEf3aVSUb
36AOqo5eWZgbO8Gs/RI6CyWICJB6F9IuD4RY+fqhKpvueVZRdQlZCuKNMESjvL7OH2OOmDe+QX2x
ZXp9H3WIC21uebtGObibaruk+SEOePk0GbeMtl/Axg+FcC6L3+NTa+gPdlalA2Rh6Zd23Igr5bN0
IucE+oLi4mkBxl96FjskDbFb5d1pIXCwGgaLo6gIFdY1OI7eiPmpGYzLWK+Tc8iHCIOOSTY2UbLz
YMmu+ir9qMcGTssVzJ6UV9b6dajyh6lYqxx+UTXYwTlo4bylBnE5S+thL0V4KwjiIC0i7S8iY9qo
5ItpaFLNWMzJYhzwHyMGDXokLyXxjqdopY2v6CdQiIrZyMBfZFO0CicOucDiSgB08Io5x3lhVHNs
fWAY8krvK4VrKJLB8q3/Hyv9Ivxn4/ffeHXyAFR/WXlJ/gapgiq5jPqoNK25MFtXkiOL05SEycJD
wNpblWso7hBj57qj6yBt0In7h6GaI4wNhv1cwHaT4ndc5HFDW3uwUP0dpW70TDlc9Vldl1jVtaYj
mPLvuZqfw45d4lC9ZqUpSLb0fDyedY1c6p/KRhJAn0nIxHLXLpUFVtji4QiC4p5j/F373SlbiPyG
s0I67kYM7U755IfV61I2JM7TpN/iqzQ3UQEsOBh4KIXX70WvrHWUYwNlFFMvjjO8moT+UpSH9STE
Gzf3gZejyJNTURN8YFmZl0dhxWzPB4bsPcN6cReFVypXh3aR9XW4G3IHSHAx6htwDdN6sDi3eTCb
zxL7PW20HA7GKX/dOoEtO5uHmFgd3tbhK46RmcrFje4BVaYPkajazThlz1kFU4xVEwTDa2zXMO8c
lGvivd3yVw/Tq0e/npDG/WDcJ/Af1krx/yosdkKMJOzJa8FidXbuMc08LVFPYY1e9J5C5mg1yv6v
rqzfyoNn4wewOpOU3xr3Ia5cRXyOw5lareFUBtzpgxIiTGacLxwUiL5F+dmmRAe1PTvrJl7ezORh
m2ufWfJAI3GTfyMyOED0khJ2Mzp3XtYjn4H43YatdawH39o5lvUcxnhpTcgec5JX1LLjpNslau6S
wLsCn3P6LBw6GUYOwR6vqudAKp7U+OvTbQlwkXynH5HbTDumSNs4LzF7LDZ95jWeymcqojy+N5bE
Xt78K5futo3RwMKweMAWohlAKfWklHc/djOlbhMzl4u1jiIyQ5cQLtUhEF/CjdrDjIecFLf6qUQN
zF0IH5Rb9Qo6UO9F2BkiV/jFTUQlYJsQ8m9iBCzeFkzYAdXzARIV/maSp7UWn32QMkFNFHPl//JY
4uDH+XbCEgm/OAbVITzrznPrS5+R+K9CH1SeRFC/wppdEv15SBWgNcewR1m4Y+5xInib89Gv8+So
g+RfMYyA1eoBhigo0IfaGkF8x26GAGDMoW8hXJULkpZKi+w8FnN2SAc0YqCkgDXiZoD8AXNy3dsB
X4GoogMh/lOUxNMKOLHDQaxDXGDlu9f21CW0rbNn9SfQ7om9lvp+SbzqLuiDn0XzDJSjvLILIiTh
9l+YM1vh231P4/ZedY59M6vS5w7VcvdxGzzTK8sf8R3qQX9yOyJI7jveL8mF4DMBMEkYnUV7bVqz
xTMyn6iexxrKrExfbR7dM3GitDO5klMUkoWWCE45Suyuamt7M1fXApWM3EN6tdOqLnpr5uRqs0Td
Jcid3Pkpw5Am3EDcyH/D+5ff9Wkz3mdmKG6Mmz6FAV9GgcXmGNrtx2iqgfVrgIIXq2Jt0qi4VL5s
sXDTVU/02v5qFW01ju/4D2kwfVjViBekZS/V9oeBU4ZNLf/H8OBo8OBRTmSgNn1tI7J5kWFeH5Ft
uREv+zzhJVP0pmU4V/59ZBT5IupnD7ZlOa8+LeIHH8/AqkybX2OuvNnKC45jVP7U1EKsIQM/NMT9
cx19e2yqtly3OKdLiZKcz1hninDtu/oPyyUOUFfD8B6L9qbMsUxHE6AyRDZdX4uVrjPONI/OGs+J
QnVd8M+04OwAOVnX4PKy8RoOVjGXr440B9T9BAjKWD4oy/E/mK/rzdjq+eCQU31wp+5f32DXjdq2
3WuZsFRUTQg+kEaCgQurnROrsnJXrbmhfjOedCtv8n/nlibylF/eNpXWuw7S9OhL/8tlpwkgIFyO
Ab/d7YSRYjP50Re9VT99ktK9EqBcBjijUNyaV19n8qb0QrP1huv9uiMXqhNpTrIP00+SeFsn6bHi
R4veGN2YfVzM34p9FMGzpD1GXRVc2D6cIZnS/BRY8X6IkbE6Xwl853NwLnLLWrmSgV+a5DscPIy9
nnnHLv7gtWFwaHm49nxjAfCvSpziRGELwkiOo/R7HMNv1Gj2JjNdPlHX13eB8NgXWeF7hOh1YQ3f
H1OrhQY2qPhPucrc+UGHj8WYfsPt2l/T3j1y/RkVjAFDD07JPiMl6LDzialgV5kAR0ir8onnUTIy
brhk/kl6XMngn2sW+lFU+/nRinxxLc42ktgiwL1y40RaPy0YztWGsD3ombZPY7JtRgh5toOicMgj
1tTQFF5GuI+e8dxsRBTqN9vLvJdoWrDwOwzkWLQ8v6Nc3W4RvW2uWbdo3egqYalA8xXKmgg5azxL
X90yAWcdVauxlc+6Gda1wxb3DHtCZ4dRhR7wpNBLweo3TvzY6cE+cJfizm7FXvGaeHl3ZrnMBsZB
5wJrTurvKq2n9svgWdgq0yEU4b4K2sLs+D0AnkrJRTyT7XcweMmxeI8n7dzjTJoMWZwoC49NraL0
ZlkiXkWlUMAwoJAYwJyLb9HEQuRDRiIGpBlN4yO3L35tqXLvpr4nsm6NE7kKjM6bshojDqaFLBj7
KnEzj1fcTCWRpvjD2mCfGspS7MYXnyX5a7qNrqJt0C5SbRpyguNq6bySBVWNqEhEeJEP9PjU+XYq
0qUE0JtKZ5PyKXAXwY4FFS2IudV2S238ddxk5XtGIzu3u+yaeZo9iBDUwNXuX5ezLL0a2aETsR3A
VDnN9JUl+MulL4EW1YVbj1slWvEexAMdAQuWAMrkect/8MNYOwEJxxDWDfVRtz6wDUq+yDAQdDsw
7c5r24qe7DCedtResf5K3buYuVUU+p+w2WJGdLWtTNNeInu+Fk3D8w/dbFNlxe2QXfF0QAfL9GS6
6nv0wnDt2E10xIpDATKt7QZSvcny1zqad200/3lDUuyG2ol38G4eitKnC7XAd5hg0CS0wv0hhXEH
mpaNTF4raAetOmLeehyVfmHjQgLGJDVc19pjqcf7kbsYiUgPh4ea8Xs5y56XYsW+Ad6TxCtAm6jY
x2W01QN1ZrKsTnzuj5GwcGGgLNnTN2DRDelNNO3wll0+5u5g3vbct3fM2cRTicLvWztG8AygFQLB
43ZDrrL5/wxBZJ/dy9Copzqu7jrarHop93Kh67Kc9SaPJpIp9o9z7bBVxv7NBZfOYIzgYAx6b6vu
0l1ZbVZwpDZk4baJ9dpkyT7gx71SIt1OTk+sA9Pq1mbVtIaSYtZjihkJgULtYhLOnNa0J13x5gMP
IVejl7Sjhnuesh2/4V1Y1O915J3tpNgMs3kVOUUstXhwkvIlcua/JFpeonn+znOHrRoLiP0iOU0E
OBXqIm9GVQCICWfcF1W1xeBEY2SGehlTsVlkzXMuCDB5fY9dLMRbNZyDpAFC1WJcyokIOc5HzL/K
LlOne51Op6KMv2IJwVzl1U3uBR+VnT+FtAue8ErA+avUPb3yF+5wD70LWQMBdtvbNJMtobUrJncf
9/Vn5nto6f1jja1FmHRDOHOjfEoilbvJ03G/VOXNlNtE/TAAEaYIvsaCXgM8kaJOjqyiH1gDbyBp
H4GePtpjhBrt/HU8mGzmkfyuuovwi5Mjgvd4Ngcj6otXgK3IRyZPm06ksiz7A+m2Td2ykPbwGue6
f45ifYEfvCffLZkBciasnHChIvGyDtkn3ot22OeohJxs99j4Hy2nPw+q/rK69t6bPHZieBCpOKFr
gWWsKW94Yf+DPb4Z4+zG9GTwAj950p2gCmWxP+KWRrVrsQpvpveC5SM9he9jJprL2IV/aPHZOvEG
GPD4fKjNGiFTFoI3i8OdS/J81p/N1d9niy21CsfRUb8dZRjraEHUUC5rXLTw1cizBA+wOAel3C/x
/E1gO38mvluufUFqt2y8fZsA+5WiyQ4T3vDRcZ4VTR9Oo7YcLAr8HRwx0JEeQw6Xv+CepTmlq/Sa
rjGBgOdrC7kuBqCaQxZ36I8zr7MKy1UYLafC9r1dHeudl6Qdbv/2i1DSl0fLtOZRvlau9Xes+y16
aNiOOLwHrg7OV6JIVBSO8GlYszzYjFNHLw7hhJCCem799Gx38tua5NkqaS+UFVGfaubtphqi3UGp
ue+yj5v1TVG3e79SGx+rpD8vO89iHyGdPcPR96zVH2jaDLWc0yQjOhYSPYBI7b2BeHnN6mY6Rjq8
kB2ja44/J3fmg2rnehWa5HHIbRIiWImp/qLjyO+uJVkw7HgTDJu4ts6VFR9TXtRcZ+BDQ/eBJaPu
bT09hm50jEKQ7n1dnGMY3Wu9YPND2H5Tsz1weXMec0h+RT1/hvFywWv8yd74UOIHW9H9kK1n0T2Z
3HqzXAps3IG1IHVIxAR93KFxEvMtl5ReocOuKECl3YYgNHuN4aDBeWwxPGMtI2DAxY31XFtTTFII
iKsm/g4yx6fb5Gp887HUUTBdYbZzPtj3wphNnFscEDvSWfW6vpLY8LRNRAo6LpW67zZj7T7NpI82
2oLkzHI6ZHGGW6F5AodCIIiPrpv8K5rOT/ZT47+A/flEUboH2P6OA/3bFdVfuCTcrPjXWyC7Un8w
1AYHGK8oIdHjWCSfS+m6FCl0pBL5i9dx/wzI8yWCrQGTGg53F0AJxAqzyRdCttx9oFq68W60+p0R
0b82ZLiZFToVoKAg7OItWwU+qDC/AXXR4zLnCir5ihwbmkIV96d4ok+vIw83ViGDdGNOQcecJWXx
DwfCH5IluubI+2wZAiptg6mHoSbNrbRs1AqY1aHVPlQT779JiWwD2HPT2i3dOXGGw8xrEJrZkW25
VG0LXb/6csCJGrRb48+/dje+TSUXpgpeCY/LVYDR8M14pvEeYYVZI3HZiOxcHAmw70lR/RNSEjQC
G5uCfXNm/zvh/MdF4GBZGWM0V1SPLfErxt8GDW6xi09L2ccuBppFDnGu+lczKHAXY7Wv2+JSe/ad
61L4CEz94rkB+mxNXNQHsDk2GCKMs+NqxlKPDfnoDvduK0OomxSMuhTN5d78NqeSXMDI+CN769PX
DGGQLTa2xenDdbiLylMFCgf/ckSvQ+We2tE+UcO2LdvlVkqIC5VCF+H1ycJ72TuYKdgFPlStB72v
AzmS4JxbCvdfM9Fon6uZYo/llomH8GVATW8VvLG4RmlU0XtCI94C+A3EJwKqHVBUTaE41MFPWce7
WZTZ2u/tF1GzwRLYNUNWUDCDkxMZt8O0xG953R3BeuxMIIirhKcBuslqMHGykVG3IeKP343rOhwI
+K39jovZL0a6mdO02YVWmWxNHXD84d4Ne4qCdOE/KdZ4DGr8/7hzulrINZIamQOsqZ3mK2Sm1y13
5tF+jdz2x8vm8TFOaVBqhuiWZQ1QDfhhvv1BMGA3D9Mh9Hv0dys+Ra2EB8XWBE4MpcjLfE70cq5h
kyIDA0P3FqBJ6dBsYnYdq7DI/yoSilYxAvwfzG3SSZrHoh388AOsyzsXbbIvMXWTTF6ZsaZAbYB5
WonllbYiqikr8Svy7skdxunGdZiAehuwlfZn+dyl9Wuv+YS8MbwRGaEVblLteiinB18HMMsgEHnB
8Eut2cdCXpFEhMPsiCRu87t2ek4iZaj6VJ13D03sGEHMjgJyAmII/5ISVSReqFsBOGh58dtkjfcp
gGefLPzKn9ojxV8Ul6JwtoUgJ5m/sdhk3T3Xn2ErnviPSVgR3VcGbjRxoHeC1jwb3hipP9+7HmNx
GywptL/yzYnGPwnKBMfpBPBFXgN1lfcDYgqHWHnuW5qqew/JjHVDu51E/m2rCWSxQ5YlY/Jn1ZIf
kxkkGFWKDYjGbjrqsHjTZfYeOKl5dPGn7roojQ9di0gcVDx6TjWRTp0hXjiGDpyrtH5TzgMvJMP7
1oImD2nwnpjdxaQ57OG0nfcUI0Y3LFjCg17c/tMaWMd0YJdE0LWrIeRWkHR8IHi7yRoF8w+3d9IN
KUGVNJIJKMuh20LmsshjNWKvO8KRcyaOgyElVWMCvlO9V+86RjR6qgac+5yBR6L99U0CMmGHNgja
ba7aL+XGCmXUfolTI2+J6bR7l1aYiSD78tw3wsLjJDHw1yUJy2L2JDICjSNHOLLlq8h6bHFL8N3h
8CMK553IgnOs2MZsFSvtd6hezhkEwXwIol6/N57pHjTf/SMFMAO9JKJ9csel2o8ehT9EzfHlRdld
hrGCzDnkRpShJ5f5/VKOVQMsOnQPEy71dJMCG+L3KSz8kBUyeTlehpobZTFD0Y/ofj6MkOr4xIJX
zFfDYzgM/+Ab/TBs8qe5vjrGGSu5ES/CyVms+hZAe7ytZL+PvfmPijq0lmx4k62knibGnThL9YZD
BFdug7V8ge5Gywo2xNYrXhioUaq7Ckeqfm7iWOBDAooxghnY6gB7T02CTqScW2m/yQv5XnRzvWez
nawBjzIB46ahKVZc9zttsOn9TlZrP01+ae3oTohVxSZw7QwvSBSjEg6ufhyZ5Fmac8tURSVvXOzx
29ghJS68uD/mXmU/UgrXbMKgg6L1H2dntls3knXpVynkdRHNIBlBstHVF2ceNMuyZd8QttPmPJPB
4en7Y/5AI3UkSMhCoS5cBTjMw2AMe6/1raiqP3OdJx27JWtpgKp741js1E2VzA9GkmLCzsrPJgbJ
lcqVj3ZOcamDfN1swN19DubxVif2pwCWOmkBGX7UQA/W2W4Q3ncGLVBbSHy2CWcgX9E8kDThnab8
CY2MmJlWj+eGs9mGHvIj+zhepY6SVBdbKNzSobjqK5U8SQTfFNo0Jx7buE1zDjVRbwpsQPkzLAS2
e7M+E7PqUN4n4Ys1o9vQoGAq5DCauKn+bORAMQrICEjePrgeC7bhtCAWe5o4wmUpuApu8PCOfHG0
pgSDSduftOg5hQ9pgGhN74Uuupu5Majoqfkb2kTMhDq+wX0Bn1nIH4GN5Wr07flkjznFBi5Z8b7C
qXKtsh7VtveUmrHcuHR990OAOTcwRtiOxTDs8lkT7RhG3FBnx+J0r6B/A1pUJWUlTAHbqmgfszb/
hgB4vgYn8LlCCbaxZhcYoIMnPBNm+mRTM9mNXhffATcwt0ODR6hCmXfIXCx1buyDdwpQjzjS+SHB
em1RkwNF1U7wJ9wGf2+EcAwpffyuscPcuA5Oy3a5jGDruAlHyBrs6PzUfUYMW8QfDRsvfFM8m3n7
ieLLJ9cmdreWem80eQ1YKOnJS6ES4BQKtFEA2jRMRwpUZs3F0b6xXC1uRG/Ck44FXgIDnHxbZkej
cdOD2XIG9CFWoqTngNi7EztXPhh6TaM5oXXUDHsqkn8FCfdb1r0KEgfHijTAMRtFE9iy/iEvkisP
LmQe0u9WSWwgUGDbo4ZMPGWg8NFE1acwlFDNBGdhjAb9fWvLBzbtdAttmaR1lNn8exeRKyeKeXio
quyQgcFY20lyNINi4iBkI50CiXb2sKGvO4mVb6nErZUyKScLegEH29H2VppdwB/1fY7heJvbC7Ks
z8ADq/4LSUfT9bDEjcZlptdVHHwaW4/gHROS6rTIEOakWxYbi95KjWuiSYiHYuf0NmxyHSrIju+z
J85nS2F0MTImxpeRHY1TvCivJruR+0XswMEJHPlcPcCdadAYouFBnv9IwBF34kY4K+ogxB7kJBIH
LlJsDlzAp3uWIODEnPPUSDIE3bnGt5qTxqy99qPuF7Sj8lDWYbGug+SnaHV9MHyDaEFwRDeW7Zjr
zioIUZPxox1idg8DcmiUV+pvmWt8RRwqz/hl04OBZgLSu0Uh1otzADIDAQQ0mvhzbyS0sshaHzoW
l6YM3ScxcY7J4aKNqZrXSUM5NeTseTVHmnSPBBeKrF3eyGT3ZFaN1dg+xnRRn13ViF2En3ZDVMR0
hRUdD4tFHlbpQ6Aaktl6Qtjj/OgKw30G0PS74j5y4FQWH9F+mEeh8TbRpa1vuxjwNZQ43KG5RTMN
tTzyGtpm+msycB/aYzByrzSn0J+YLXVNx85CQFHUDWhFL7W5cComnwpl8C0yPfFJBWgUOb26kUaB
waUafIT4YheAv+i/E0Pha/dEv8Gmlx4qAOzaNUikj9trr+j9YIOTE29k7yuitRxKc4kS9iPXEhIn
gXfce2HGS7cwtXC5XZJK+1Y9e01n3I+D3X2vvGTa8Uzp51ETkReZXXdvlKk61XNDnG/goqBORqid
K8s06JIVNpfwxMqak2tMf1oErh3BdXdYyCdSDFqsvejty+Fn2eA+rWTEhpB34PRJ2nPv/HYEwmf7
zbPOPf52W+CkIZYMMbFRcfaz25yYVqyOK8dZKmoR6QOUjiEfzwXHHlBVawuIxFVec5WWWL1uvFj9
Rofo7SJQpo+lqbg3eKDEwyayrvOgh3zOaSJMsDorzp6bYTbkto7iX/1Y/ZLImI+R7SFK7bS+F61x
TQmtv49NqkOqkNjZ3T7f2SnHWaR6wJ5wxkSFX1PebyVIcwAmfq1Hqr+h/YUJB4lEhvPeRAl3oIYU
HviIdLjraNWuOQZzhofltaunAcjnkEmSD93gUOWh2kEx47PUNnXZNGg7cBbyeaI7/xW1TX6NnIlb
r+GXuMnQfRyzwYuPXQMDRTVxfGig/WA3DcIFtAae6dlLG+OsybC5H7oK4z+ef1xhLCmYpBkNlHo0
VneOFSn4Oda0H0pt3kuDhM6AGXQjKVWue+yKvOjhrKtenyvpRj86yQcZ1jRciGadbueegSk3Zeap
czUk/dm0MRCHNAEJqKAgW5YQb1dlz/WZ1MbijjAbLt8TJfzKQ6PTKaLdxxImNaAJdRyjFj7CFIY/
ka7Gx8EOn0aCsY6KLKSHlkztXTdzbaLNyU9oTrRHLHe8MoaQk54eqW1kZR7tmQLUumQoOOq0lE6t
ZBKLrmE4507d3C6yaKzxCB9drgku/efbsCsAZVtuE21TUnwCFMqpd5f5qFgCJ5TnilnIWmvI8dTj
WtwG0KdOiRfr676z7hWa2PU8WBXXX2QkAogTpxDk4KNpOVtpOXIX0eum32C3yMY7xDC17ULj68kz
gvyb6zMe2XgVcP7fxINEsiADoFnQU9FdO/zuq8jw1FmZ2joDR2E7CU3O+nme4U7BTDBTPxHo96qy
t80biHywEg1kBmdBfuC6t6HQmVQst0Nh2V9cFKF3VifivRSzs8UxBwDC4yCwbjlJHbuJ7vIK6r55
aBCB643O0AOvYLoqb8+t1AE3nrkhn2hLRpEh0DZWLV9bkkBQRcfvX7ls6IRWYDhqaapldPZHBLw1
KlEJkQenaZEeVI3mgk2xNLo9x4hx9+8ktGuXZMLwxAUIRGG8tVJx/W/iP6Y0SPF6z9K8yhMJBR53
G0bCxuG2BhEeLRzGTyUJf07mb0iW3XTXQnC1d9G4tHtdW06c4EvhPrJgK5ycAnBMnq2S1ip/uGD3
DkKhI+1n4/tgmMYZ7km9sbQiVGSpv8JJFgEi+DDEe1q7JcIRYpqofYJXAwRAjUEoYlhdsDymg0Kw
q6JD1M76z6qnWOPbLFgFUuArTjdPIxS+R9e2PhdT9WdF0vauZwNO+EyR6VByoTke74nFYZFqqmwr
8v4K9THr+XIUKciWQ5lchGvDocME3mURS2KxrGOZUB9HWRTxd8xlh0AnYCenm+Gu0Rgfp0WubNgZ
efKOH6/d2Em3GVfGQ+njAik1qIGsPxv2OMDAl0TH0vGDu0UrgTPKz9kfj3VfYY+ms3IjiN3yek3R
JcUZF9tdcWxF8zWfDXGG3oATpzQZ2obiBrzyQQwtp1ujwnBEjg/Hd9dBixGJlqjBz2ng0N3pOFOu
iqL/RMPwFqAeB7rYQEiDOeLMW2O9J1KJgk6+iur8e1pi35aVZe4jeg6TbVwjd9OrgmOj44w3FAk5
e9nWsxc5OxvtkOeC4k7ac97DGy5D8/bfpJZ05QBfkhZ6ji14Lp9qJB8jlIkSLNlGJ+2vxii+tHK4
jit2ozmFPFyQ5UYQTSpOBAOyO0WurukazfDG/vjX//q//+fn+L/DX+VdmU3Utv5V9PldGRdd+58/
5B//qv7nfz3++Z8/lOu4vmN6nistU5lwRAX//8/vDzGb/X/+EP9mKZID6oCEBdVKr6cF8nymAicL
qs4JmXLvj6beGE2YEhu7b5umMM2Xo/UaBcaQyvgUOiKCIiwSr9jHNrvrihWl/9yYY/T4/pBvPaCw
bCEElWuG9V4OWec9hLsqTk6cNgzCQKgJeAtiyv+R1i4A2fdHc994QItuEzudb3Hscl6ONlYhktsq
T1DO4AWy7FIdVc0uk+POvqJdOP85NYn16f1B/TcGtaWNdotP3pL+xSNiKREYXbL41HsYv2k4B+vG
pulakdyztQDKoMYPvV8BLerjJGR6fn/4t35h+tHK8n3luspffpO/TSFnTCRxa82ARcBuSfSJrC3p
is6jAN65f3+ot35ehzwfi5WdDt3lUDlq0dCIy/hk5xBsheE71I1xl8gx/uSGKM7clNDg98cUbz2f
5LF4qT5DetbL5wOYjzKkM5KTjhKv3reWBGGHeBgx/FaZqfyCHjv8bmGfAb2WLl4ouxNkTlF6O9dD
bP2ktg7Eu+FW7a5agQuFs3niff/gn7lMrcsvWXHPAmtiUwO0llnyt9eQjCM1ApEB8fdVty2HhG58
FdELyXE5+bZ0t4pstEPN9rOZMO6vZj1iMvK5yXJOQaY1FnKTAwTZvf8Pe+ud/fU5WI7pSxacl/8u
C/ehO4djcooRHX+BVhRfNf4oq1XXVrO4iSJVIIIgRrX7YLF588V50vFdx7KUY1v2y5E1ySW0qj3U
8IVNMrlb0SUyxWmQPY3MtKZBZcr8nBocm0ssdojYTaIKnPyzLXHp4HrhKuVQKjeysv9gnbicU1II
GGfsN0JIYTK1Xv7TRmc0CBfvcMgWWh7rEE6yEMizBP2Q0/u///JX/X1eLENZTFzPs5DPse6+HGoY
xrA3p6Y4TW0FMBNZy6nKMcT4k91uKYnqg1fSsi1i9/j+wG89o718p5wjbJc5+XJgCmlzIkVVkALZ
WOdC6nGTZFrsPE+LD77Ry31leUZbKtunBQyKwbuYY04nrL63AvpETWqhsSLDNMgsrnvmNPxs3dLp
1u8/m/XWw+F4lbbJIu955sXDodOAh1zZ+amkzkWp2slpMCP895B8Uf8E5IWklfgrq9bfIBvgJ84S
EVznUIoRUuX1tMB3VPG7Ant+PelekQoYOyUJ0ZEg+7DNcNuFJEXubBzi5QYroboh3Mb5TvWYdcZy
c/83e4H3YLmQpd9/uLd+Tb4ai2/VpeLqLv//31aSkpoR97k+P8XCU9w3ZU5x1ggPUPSBfNgdDvf3
B7zcwJbXJ4XDL8UrdNipXw6Irr/Imb/5qW2owjRD1JznIbOOhLNS9veM78HQwN+lh78tGtJ43h/9
cuH8a3RXETKGYcdhqr4cPQjifiidhMlTZfJ7Z2LiwImTynLz/jjL33P5ISoFH91mlzaVe7Ec9chy
uM7zlImFTZMoq6iJzrMvm2Npj363wrGpP9eEO5gfDPzGXMXLSX+VncH3/csHtEZZOGXOXKWL0jtr
alaEPcVGZ1FlL6jCbf/pc7KusbD5gKc4CYmLtU0Rh5IVkUpO4Bu9h1iQFXTMitYgDbTokjvPJRdd
C0GR5Z+OqzzleZy7MOJbEGZfvkeckolwmiA4mnA6dtUUYY1MSoM6uvrcedy5PHP+aB14/U6hInMk
WA4/JsvsxeIaA7NTugkhuvsZAyO63I5xVqwKOQe3QcPOFna1/8H79MzlUV5Opf/ZOkzTZsKyxL58
1NGaY494vuQ01AL/TBxOe7ph2WYIyFt1CYrYwJvBb2vb+pfhNRp3NsXCaZSfaE3PR2duqMgPhNvA
pceWkgr/gVKmD3hMFR0uAUUCfYnu8qYpm/YW3xKJhKaCniLC+DEzo+wRvZ5z8Alz3oKjmk+FUzQ/
EogV26GdpjM3F2oLi6K0zadvWHSTtauDG2nCt8IyfXIkdgyKOc56jsG45CbN7WbS9krkKFvmkgAa
0TTWhq4ildCGeOSxm4Jjk7f6kMKn2NhzXd+ji4grEMkTlDzlUeKC0I2vNGywgbhuXj2VHh2mkKvT
KrSiNMa9axm/PKpYK6+uNAK0jJs1UW0rUVFu5JbsnoI+ZOGFOrg2l46LS4DTEyad4gmBUfpD+lGC
is/V0ykuFFVY6J/FbpQZHX0TLwnd6xhM9yC5d+vW5kduB444Rlo9DQhUqD0BZu+62MRaMExHKtT1
E+Zrcd1PNSP6YXmMq6bHkDB7M5TbrNopM/gdgv68nrjzEh/tBg9gjwikIIUH9bEAUe9qe/6NP4fk
d769a3KnWEQTmc1rY46AUxsh6vxE5Y/WONaPPQTQ82CL8fs09PlmkjnOnKQbfkQzyQRcMSr8Em3G
YsHUgMjbrQGKE0UIlueYpcmwGcC7bUwz764I3y4JOp3pOA8x9oWqCPTeyWOTXEjY/lT+ZHznVuQP
Nzbpbr5y3FWPrY2ijRzRyhQeygoHG3Hc9g8lQlYi1ikextL5jRFZHL0xkhAC8vyEzi7YoxKj+paR
QysT++gE0l/r3CSRQUzFj6ppm+cc18mKfK4MJgBkHy+HDh7JDiIJnaxVFS8I44ygcgrA6QOdTLB8
FYmFB0KOfiH84i6/IFpcNsZVPFEU8ouhglin66PWhvcT/IXTr+a8y7GNVf1wFdJyeTJIUdz4OcDb
jBjpJd7NJRdHePWWFX24r0qnPiEAI9XSqPUNQfHBVnTN98lsINE0lYdSgC5P33A74GKBgCqdw6OT
gcMWfTqstJsXt3yGeu+1PWoJ0zQJnSwRZddecZvZ+XjbBBEtVpyE+YovorzVI+glJEFLhphD+EYG
dJhmj96aVJHZaCxE8CSM47s3zO6XpsOyTsNh/oz8pKFcShtLZHI8lK2OT/ibvrde+9NpQemrKAtP
kibHnTVgG3LJgLmzQ8e8IUHqJ7ejz+SgFntMH/ER2GC/wy9OJgYLQU19ttVro57iE94XY10W+aL1
NcOfqQZCZlfkD/RB0XGjGr7B4WwfgDckUNecBgo6pB/Ig110dgI0VIacl+QG5ANksGLP62AghYKV
LuptggLDJ4eAgm0+Yg0Mwup7jEqKIrenx13rUEouk6i/SgK8vXBzMkLPrQ5whhk/JS1Kwrmv6QgY
drIZkym4oeQ1/FD+gJ1HAvHeGuCNNlpMGJgS4oU8HRjQmQlprtIETyqklDvuYRg2QAMoGistOR/Q
t3ZO1/6C8pLcOXmCeNZHBlhU9pfGC8SPuUiD2yiPA9wCpjgrb0G66cR9dhF/rP0ww5fkoeLHn7iJ
JPJOnKlLgLSQ16paulChTVgPWvQ9FpUaMzQRV4XDX2L4aUUuewjGv6yS21mQxxXWTbq18N2zSaXa
27YaV6amEvLQCz2cgHk3u8gmx8cvS3uHwA2xH/EcG0lPmD+ix5qSGlzXwr8XbX3v5lOAnSgkBN2M
HkAs0/YxDKN7KKpQbtvWK/+EO2o/9C6z0xoICOEAkKxrw3C2tWfYZKEsn6EAFvotHIZ+DXDWvwo7
SmPkDxVX2hMo8gSEK1ITO+4vwMKJKX4qizYQK6p/0c7t6KsrimMHaO7Y6bCW7foR9GE+qHhjw7o5
6LbvNu0cOOexZ5I4c9SeKoFW2wYoulVqnHfG0A4r0+7iA4Vu+1D1hrcxABycsg5T72SX2VUrBK4N
AlGODQEwm1m3pFHlYuCP4w8+5+UdMa3msWn3FRofVHW+98WxTaQ1GeqDCnMbjYnMfHSGxbpSVvMm
dqf2oVjgVk1tW7vAy5ODqkZQqSCNHjkuVhuUAuk6jsMEGngylAC60fiuKUo6JJID9pp9G8UWdfjd
UMYgXuLSrhBvlKS4JuZw49WUuUZsJlu6BARrUCbbCocqQK6pwU01JCkDn/OSH20dfLG0HV3rt5wr
RNYRfgAbvApa4Em1u4EMrSedJGolUNitfWkA05DQaZoJ1AsCT/PrJCbx3OCM2kKeexSdLhCEpJ+Z
4jHOtbT75NltfDQrI9spXFJ3JMaX28CZs53foaKtazRtUTx694JKyVXc6uTByUX73EH8RS4UTydq
QyJYVWLwD1qGVbWF/oxrYTDjPUVFMlYNDP6gY8MTtiP3VCq7eOZsaD1TBIUxMdgBInh3HKK72B2i
LyomHlf2zbSBKMA6QXds04xNtkUq1ezzxIf+k/djcKN8+uJOZk8bQcITNWL9CVdQfR0TMbml64Ua
hk32PM6F3lRq8laaQioLK482FqN9GOAjHfJg0LyhhWBXW9I5e91s/emMxGz2pi52wVSPe0q6zheC
Krj8CTPaJdwU9s7UB8dQR3hM0DLhUUgxuptjC/Wvr7HlrurI9zaqBdrnxa7GkdQ3936LXoPDobgz
gBuc5xCzjAIot4OZ5tP9JqiFXb7fYpAXW7Iwq3MyGB6J7Wl3jFpzuCOOg1MKLM3NOHsEhc+1taLN
aK0dbAsPkYG3UkaJcWjTYDp4Fu2J3BqmrTmg4ldGU62Iv0AYyh3jljJEcW3klXE32MBtNK2y1TwW
/QZBq70ynTk/5rFyzi45b8iRJa7I3kyOiQnd07MQNBUCY3tqLOanzhq/VOGiJO7z/Ji6EB2bkeNP
pZW/KX3HeVST5J/mByWwC1tuPa+v9xBlcM/ROFzb1vyls4Z5BbBnseQAaNomE0kFYZJ3t84Ay9il
+bxNW9wnahY+CvHYOs11pRAt46Fu4DruWQO656Zy0DTh2keEaXU738yc+6DO0w0YsupRw8/YZvVo
7mobeWrX0iepNUJYqzAJQMua8OCkpX4SHv2MnC6xRZxqqNddWA2EFhV8ccQmbV0QyxVtCDFBlaGh
rZvUfta6JSEtgecDv1nRbRwCvQP8HZ2ouRDX0pPunY7IvbKAbrfE07bVpRw2pbDbB4vjxnWaWd7d
UA3RmYWAHibfAHXDpR9ZC2J0fR1+VzG758rKnOAaLrvLsap9ouKBe4sou2Df0MLYRQNiKBQr8pA3
IgYfbuijW8Wa/q/l9cRp165JRODMgjP31icNheqWOa33w+RVV9DZmRzuhFIWou62MHH3+XSAD6GB
CWnrlVH4BTlNzNdkSmQ6BIMnaAKuhNnh/MJSvM2sqNz1ioqiOSPoWI3kLOK04fF9mQSIoPR0TQXK
uZX4xdE/uWzyc2uSZFb4X1lQAyR/I92d2lLlcSgtYpkqrqiTh6hrcXgt7j1svQOHjkgiBjbyRB2E
MaOEzTNnxQkMsBiR4k8pUeKrkHh2FDdRc1U7JGPLYWTdcibQC9GkoTxKNZAmAH5iDWfdvI2tAhUC
MrBPwor9JXarGw814IhTmsJh06QC7VWTGgcPx9N3ILzDJks7Qs+7NLuejdne0PQsN51E76tkSVKo
yNXjiPztNAR1s6PxG++gjSAtwU/dt+ArOFJ5Zy+DljHJqcB7ASEmnROyyMi9WTs6b39nTdefPPjZ
W6Uj89HAWlezRd0aVeQdgtztvyvk0JsBz9IuIJuedmZApz9uIP0AkG0P0+Ij5Mbwq8x9tff6LoA0
Hkny2QA9DSwZG+iBRG4MmhiTkYJ+vqxkflfOn9igrU+1EekvQ84OD6JhuHOa0LilmddEm9nkNqjN
4q6bY42oPCO4qKzca6Ob8qdQK+swIVFgHUKaIECh7cdBVfdGZyh2RzLNJzi+a6XKW1woZKqXbYIo
jOiTOyD3xJAQ+LyKVe+tuyzj2hiEKBHgdW1Ey12xxHH+k+sTYCEEF4/IdLiZaOi9sYN0w4+HHJAL
kPTBaBZkTgepsCjMZzDiznxwCx9ga6SRbvr0hmQKlO79AsjrOo+jJHUISQHUBgx8URVAc+tAm8b8
XieTj8nSRuABQsPbKU644QfVltdlZdoeruVJX5qOZV8WQK0gnVi+k+i0NH/ZFBrroEnV2IUZFK6U
Ngj9BZI6Khcr5PuP+bo8Sc1jaVdCc6P0cVnQ9v0s9ZPRiE9m5br3Ya3L6xJe75cGaRlCMafYvT/e
Wz8r5SSFREt6lCEvGivIDJ0ErEB8wpsW7s2qKJ+9bjBu4r6jDfz+WGIpGF1Wdihgma5JP8+z5EUx
si89pDXEc5x8X0bzejI4K+fE219HdWIek7aJbzkMz/Cipgzc/cAX0Q9+90Ez6XVZi0qsIyhvU+IG
NXxR1jJdp0/aJCbrehgTwqNLeqaDoqHFkuqjTZq1Nf9qcoGj6f3nd954fIe+MFYVYTnoxl4WtjjU
zy5LW3rCE9H/DBCTb5rONa7+i1GwotCQci1aFBejzNpsMs4LKQA0Le6VHLxrUFvN/v1R3niXPrJI
cMueK1DY2MvE+lsd3RiRKRQBgqJ41ATDBJpwHA+2mI3odSX97hekjgiiBNB4JOX+bdmF9Qfz6fXc
9R3foxEtHMF/zYtaLM4DSrHlaByjbEgeZ0Qua19wBuMS8lH5Vb4uSmIikWrpPXqm7TkXY1X9kvVQ
ZdlpUH5bs7aHqMuNSZqADYFhz5ucNHeidVotnzvq61dz1yhsyUym/OSZSeacosCV4xr9nfiBvqpC
KN5gXB5mvL3whcJvFYX6Elmviy9WeBFqoICv5FwTiPMjy5IZj4kZAtLv2NQqSCEWCSgNzM9dXjgV
FBcn8n9azHtw95mshrMV1T5NN1eN1nYJ6P0a+wnHT/A8fnwGMqHVKmGS33m9QTpVAdp2HNL5Sxg5
A1mISVQbG5TdKj2QJQhTAM/Lw8TO8LXum/pzYIbjL1Scbce9F341IE4oFu/PMfV6Gabr7thKsMFT
dbcvFqekdhVJgQ2GtbFqvkBh6KZDKB3rodG1/EFAi3BXIsbEv+1UF0N8CKuGhBY6IdMuKAt9I7jn
Fxt/yOdnbdwHEVmNqI8s4A0ceolU2iBjDtgYufBDIjZrDz36AGSMkIegO3tEnOIDDN0rFAg2F6Wu
42xoND4yUY8zHoHDqhmydV2q2Dx4UTPE1yItF294gBpvO6RtnXEHTdoYowAOhxWFKCywVaXKjGJH
1f520LhSw2Qm9KuQA3m+DhIDkjCxnRZ5ebLFu0hhFdV+J/xZbJIG13uM2fXYqkp9E0rmNx7VOfAf
LDz1OpdmQ/LzlOQN5TH0x5u0hZHYMXHCFY2bOj5wqaYfA4tcxutiAPtDpi3JXpuqaQjzKjyybYkw
jvgRiD2uP3ilrz5ZdBzQa62lU8QO517sACIYTJ61UscWG8+J2rneIxtFkjzXyQfr4Ku+Gz1x5Qq0
Y1LSIr7cSQX/DCK6LOLtS1SzIiozaA7RBOO8rw85wcDbxkWY6ZUk2eDbNz940ldz96/hl56UtJTH
WvxyfYSWX1F8Y3hf/MbL496Y2YztOpi4OfRts5vzKdmnSfrBurz8tS+2WIYFmesrX2JSZ1N/Oayf
NajsFIlGTV9gvFy4pmmDJ5Es7PAmBhPJF0Oy0AeniFenFntphy06BMF/kLC8HNVoNJ9wp91jyG1t
1/ItfiLItluLUEZb03XrD9r+bzwlZU7EBYquiuPKiz0OG50dl+nkHmMKKUdlGRhr/UQdU9WMX8x+
cO+h4BvH95ej11uejerJhKDAFu7xrMv+/rctzxYEeYWTY0OIoRSP+Fm1P8AAT82pRtVa3judOfZH
l5tBcaWSnJw+tnxJwI+Xx8k/PUss/5ZF9iFd32Q7uvjFR7u0G/ytcK6DHrZB27pSIRo3vPKDCfXq
0MJJTVGGFHgMls7jxU9NjK2KET+Ko5wqwm1ieCS0rQMijv7pbn4x0MXMJV4mXVg/1tEtaDgZbjTt
bdlP6yAurQ/e5Otv03YcgYKAw4ipuFe8fJGyDwzc+U23zJx8bQKj3Phq0kcoJ/SrXS86+IMe7jUk
gw9e2+v1DxKpzc8pTW4yHDVfjozGXaeFkeA994gMALBGu+xIb5tqkk09tfrgOxGv3x6rn5Cukjbt
f8u6OLZoEau0IMX9WDYdxXyJZQevfj1U3/hK2AZYicBsDlhWOHKkobvNZlkRQY8HrN6Cyuw/m0NB
zAthbd1wTDhufnr/o3rrB7GoTXLfWvQtallZ/vZNMfeyDBVjc0xxdNJR1U7UABLG8gm3yGryf7wq
2xKvg01XGz4ifpCXw03+hEkGectRFah96U+Nu6jPKIbJtgC/YU47jZNi13LJ/C8elJfAu7dYk1i9
LkZWRRHMfdsds8botr0YnAO18nELt8r7YOd7Y3pLLpE8IYU8zsYXF5wCx1M+ZmZ7rOH8dIgkE+N7
h9n8u6KEiqfWqdiUoiDahVKLj3b4Nwb3eEi2XomEiKvBy+dE8V4H2DrNY0Sezda0epjprrJwYprV
WpRZsjXRo2zhaBqH96fSX8KAl3sfazJhJliA6DFxxng5dCBSY+rnzj/ijjDKNTAEZ3gSWZY+Yp31
vmFboJAxEWItifTuYYUk0LlOUacA7zWxH0R0HRvnJu3wiMSEWK2altyatUhqPVFQG3FwdIjbqKyW
oCyyzncI7Sat7oPN9PUvSIHZQztH0hKrrrj4JNoswQw8iwAvDXqwdeR6w++RuCZKSIRL3uo5kF9C
fP1q42ArVf/4C3E4LqEoNn3GFv7lF0IdvwAEQLAN2cbOTncj+P58mm4n1ofHxQpDH6Mc3Gpfj/Y0
bN5/h28/OzcsLnS+ycL18hWWlhW4iMKCYyLTCcGm760b3Pg7bPn92uaWznmcDJrZNKaPaj6vzxTL
z/7/h1YXO6qZdEgdCg+HTAusX9TBo50uPq7Gzzdd06U7e8DU//7jvj430Sml6ML92eNjtS5eNbTZ
CGm76R1HA9mmkff5AZKQwSUEhbwVV+YHm/lb4/mCW+wyGpfmi5/Xd8MYXYDLeHqmUovmQGAOo0oL
Zicx5ucoX3wz//wZfSUEcinWJP/y5gyGyo6MJHCPzhS5DbLUyp/oRQTNn6YoPKrQSQvq5x+PuYyI
fpGjC8vtxWLrEijWjCgDEC1l+jdlku6rpq/26GV9eO1OWdRs3x/QYV5eLD0KySuNRQ7AqKYuvhrl
GAlnPx9Wj9WZew5myZ+ArbOv74/yxhRV/IQM4frEX19+Hf1IWyQ0Le9I+9K/yqPyYWSubtDd/C5L
WlNqHKxv7w/5en92OPUpi6sa9yUO2y8/yATAoqpjTx09hfE6Jcz8s9WGxVEW7Or//K25nDGpK/E1
MEWXxeFvZ4EAA6458tzHFp7dIcx0fMW5AxgwFqQVMI32/v1n++sff/HW+BBMR7omqx0jvhyQrJg0
kmPrHCcNm3eXOm437yvHG7BDkwHsbM2ZriCJS55uP8de83Psp9RfL5ZYpFi0j0uY6q4Mtz1UK7zD
cPfGVZB02f2Us77vwfDBkpN2Pj1mHKMechNYxw+agMTDCCejiwCB0IdHNbFFwxNOMTbmyioBptaZ
+7WhZXglCEEJ93lZAVFz6jwjl2Gs6IhaRvwcVtl/cUJ1gDChs6E8y5S+dLE0E211L/DkMaLzAJa0
RZMyUI5aTOvJR2W1N5Z7T5quwEPKS1fOxUnFbclvxsKiCE8nCjR3QuNsxyoJ12YeBbfUYCl8TKFY
Mpl7q2k/mG9vzG3qNmicMZTRUrjUqQPRd5NIpB40Tp/c87qojqmNbVx5afKBjeSNhZehlusxsmPb
UhcPmmZjVhtl5B1TI+3uhoB9l4AhWX3nXdDuR6b1wTaOMeL1koR62+FSzu+6KMhfTu5UhtjqbYJu
7co80Yn/s0ztz/+Ps/PokVTptugvQsIEAUwzSVtZWb7dBLXFexfw69+i36Qrq1Sp+12p76jVJBCE
OWfvtSPVEcHQPjd9QoqTeoE5+in0zEOhtSCKo+xQVHWxpiL+g2xketgWfEUj8mwUVi2coWA2Hlmg
vJ0YSQvNciAjbUs4hBwoiUHlP/d68K0qVLkC6I2bLdI0X0Qk/s0CCNgYmrafhZVOo9CCloxmMG6L
8q635tTXreJgjv0NTP1Hr4XmlLfHaYDRno3l106HgIz2dFMZOQQe0vqqVtv3kPf8KMSFX5glrnfy
DsGvuQ90rajiN0TczfKhlWpPdUluVJSDvxQu/CQlj6M5AHzJSVYYXQkQuQp3IwktzUh+g45LrGzl
SmHDzHLtVEoNwvhT17k7E8zoaqIPDjAzO7egBQsWzB4cg2BrD4JrEyekcIxF8durq99V293BNrqR
mI1Xuo1Shi5wZZa70NV+ibmluz5pfu0V9UaWAX6J9OjlafSSEwBn0TD1jP5lKIuOpJaWTkn1iSYi
uV2Zd/SQDxiR+zAzO5AsD+RKJ5eTKe734NaHCsIl6UAH2J4NP1d/goT4SFP3qZPIFTGeomRau5qN
+qbxizq7pwG4cSM2fXVkrZTIXtpZPi29ZR7dGXvwbdYirBLZRncjIkCtp6jRiA+lzWol4tYqOlQb
SJHhthOt1eo3/UhRO8u/aA7Mp7T4nWfFDer2w9xRkDKakc25dbSy7L5I9NTHcbhjQ0vdUU9/tl2z
zfrkHs7AqS0XBlbw3RHJ5xR7uBU0X2CR+/SLb4Vynirg0ms9in7EESCuMdzrLghEok9+jXp/o0fm
92ZyM9BE4T4t5/vcYiHxum5JbgTWjptSQFLqRPhplES2uU39IGVw3xAR7Qyu74T6bU2492pQdLQT
wZkiTuEjkfm9wetxSIjuGvFHg+kwIAApshQK3ynMB8hhGq5GKqhiCSvSPkX0RJsp+7RM7XJUP7qQ
sHobwo4Iz+2ItsB1AOo5awr3z67m3jZRSfzH9FguwpsKypEzDVuPfBXTNnaDY95qWgzhkPCOIR63
UyeRG3WHHH+GFxVfallsEs3jFFsDXw02k0Hm7hztk7x9sDLn3IDOYpQQRR3vOmkec8TVM+lY/BtP
LDng8DxzH5TDmRDBn1E2vxgg6IasQGFJjjORh7UFHzgm5ASODtueL6oHplxEh4hUUjjBftTnN0Gv
/bBIYEIn256Tqr81GEYru7XXSRf7ttbTSVFnOzeOVW+hRQXrb2jDN0TIWzchfNFq76cM7a03Endb
7UeaKfRcvzSieZ7C/mREOsbszMGRomS7Lj0+FEc70k18gIez0ngsGNt2qdts0KC9kAJ/drTi0+Bm
j9huD60Js3GwAHln9sOoYRoL9SUH58ZJbFS01e/RQxZcm+oprdRNPGd7EdsvlNx3bb28DulutKDb
qc48U/t7mYPkHufILgmiDbML4ZTlI3owYIjVT6GpeO2ZwVf83Wu9rvdlMUMvjMY1WsN5hYI2WHcE
IBHDGXDMZLagNHQOPWKP4BP6wpEjtnvkAKVlP0XaSLwboG+AmNrGtCLCo5qe5Jb5ay7zH6qXt6rq
v3flcGR74q7oz0RMrSCGSSJzYxupCjBRm6CpNN03rr5xuUX8t8R+VY+N5KRllW6zbsfoCbzJXdeY
L4YafK1ZQBAaxMFsX+nunxBCJ8naO4KYwGklIKx70njXemOfiMb7iedlQegNLwJOXusuEgoSKDIY
+qvBpUIqw3PegJAo6EzY1RmqzgPv/lST37GmAguLoCL7D3o7Pq75WzWIh1zoEcdd6x7LobNSZJ7E
M+D+DBaCNbfUqwy0vIIJ0Iz3ELV1dmf6eoC76TrRwejE7eignTMyntZITDTICaxoVRjdIrjIuFx2
AxJernhvB8ud5bpM4nHladFeGO22dZZeXBQdBjymvEWfwv6hnhdovtv4pbTv9ZxEKoOwGnIv1dFM
TKoK5Y0Vtc+pcL+4YXUggbNb26E8DSPSUCvcynKk9ZGzdRz9vIUDW40H0Zl+HZQPltHwmPs1Rsqj
RBJaFNTH7OYbr/eJGKYFz+oeSvEXO8ocox2jPoYE77k3xZx8g+lhQgR0fmC1nxnM+h9Xy06Dkf+2
Z5BNXjNsoWX6LvXH0R6+qJHjV4sQWU/6n9Cz8tOUMp1PRrDV5+EwNOOZ7NO7tJ5uYnd2VkNNyyvt
51+GS4x2b1PhJzr8Jll6jV0GqjIdAIDYx2KiqJiF5TGfg1UWyB+g6L57uuXbA8IwMODQyaM9xh40
fmSFi9n6GxqJTWMAQwxv8TkpXXDx3qlP8k+eaxCzlT1XE/moc0Mvp49RTKcVq/jQ3GaC0Aa6dySk
9VAwiz961jPblLaA5RZ0xD079wERR3VcLHdQMczbU6j/IRXn11joP6yqQ7an4VuTi78dBbkQ+06V
/uRAQCXtyw/q/tzRaaMekbLYzeobWltQKuV0T2WL2kyGTj7NN7EBx7EQguCRMPoaWdYLEUpbpDyb
ooLkMSltn8zGRkkN1RWzO9nDj7PWPpjOeOQg9lRnEbJ4CbiuQIjOWWmFx9WfXO1suhWrpPjdIb4v
8uJ+olvMXW66Wv5BrXszjYCF2vR+HORBn2qitwEfhy90pO+AkSK6d8nG8dpNMpNn72ggr7ueIIpm
R0Xw0YqnLUbeszvOvuKb0TrrmeQ9CLMiugUajNUHr4wR3NXa9DlR+DmCdEdw5yfs9A8qS+4D4W4T
Z2IU9neTAH8vna9e2u2xDu1axzhT3Dg7k7y1m/6cNuYWlC6hYlH2Z8iaX+k4PDf5dBJTcVcRdUgA
tVhbRngus2ANl54jSCwgcwTPmBDuc3L/krQ8kcbk53lwNxANhf8g4VnOfHyKoBeFsWYiK1NnG9Tt
i4T13Psam9W3rMlvS1s+hsQtIGUkvhsIVD6FD25Lo1sjy0WB0ejHDL1XuKED8JlOwrTmuAqGjlRH
z/sMbOmmjCBqBXGE9ngJKZM9IYw9oWlG/wWU4NYLAvw9cAY3WkGIZo/1lhSjtduRc1CABynDYuNh
GagJA5Ks0Gi0bmTCfaf6bqBLu1I6imOwtoIm4qpCcZlgb6Wiw/FQ/wWE5Q95SIyCKHv0vA61bReB
eurGk2mUZK7H7m86Rmwcym0aGmfRz0cItzRW9Jul68xAb356SWyuFX5DzQyP4RBsISx+LjteCiIs
RMr1n6FLnxFQ7h1KuOTEEEESEO5NiAjNxOGJU+i5rKgkEb1TLNjHpN0ho75d9rKhETFsnXmfpPXm
4zP72xPjojixWQU8WnCOcXFkhw5FJsHQZofEHeH55Yj+HYeSpNXJbxJI98YGfrItWr2+0jN6W3vh
wjSTPeny1VGDeX2cGnAksKtuskMAxWjrxW34XfVutKUs4fmcblEC91N3/vhujaVk/bpCgQINH9Zy
RKZCYV6cG9HLpwMG6vxAGtvs7uKURDoDMs9n8qKsh2GEMLiu4FoB0hd1DwHCSvs7V+TiM/i6NAZo
5HDKkqEe7QNrDslPNmIOPm0vWWW1agB8hMhQVr4WQZS9cr5+513RA3BoDLPVwrN/UY+PvSad6ZTm
B7hb9pZp30KMn+CQKwKFcCjKrfnUkgRy7kn8uDJO/na2Lp4cvkWKV+C/GC/ORTEJHo7sjHkmgqL0
ENOmCYoXJogYN8FkDdM3C3RgcIAYDsAiQoIZbWOjRcLCr2rEOo7q1t0U/DAIYew9BhwLzuitNdkS
6eSWRoon0SHNE+9wLO/QlKMsD+2ZryVXytl1htBYywnm/NlFAFpjnHi/GKjkvtaTF4LIsfNYXDnz
vy0yeLZEXGEDdOCPuHje1uxA83Hq4uDimYrWRdyF6TbTJ41dAPJN0IEZH+fHI/S9AUp1dxFg0Rl/
01CjySk71aYJe//RaY+GVAIzS5EFv6RJLYH0uQiNpKAkUKLsHkrtqFlLquvHv+Iv7eDybeuGyf07
/B/ywOuvU/IS3FzZMWey1KSXOqlhX+H2JMLLw3TBqWVQpE8gTd5lRSLrM/6m0P7kpYMi0gGLtH0L
oUrc56NpBMz2NOt2hgiQ7FR11d2SOIy4zIjmpZHFCCbfPUf4fegCg6Akx9I0m16uk14xb7tLjebi
tjD+C3zNtqcTS22+vq2S3Xqkw4M9aKad/iqJ85tXnEjdx7KuEd1aTvgQ5pnxhJTUJQ2LHA021W39
JyiB0PYxaohtIYyGvNa4glVnJcjv27ZExKqyInzA3AGDB5TUyYXn9AhO2rqxVd18Iu2o+OTmMnis
ddVBHgrql9wkqAutrTikkVSHsEzBE5KOLvZBTVyL0Wn5xtYWnp3TGRmesNk+qyiwfpqIE/bhWLOS
zUkOec0o7ZmIg9q4K7py+h7ZLbu4RNM4uutZ1SOXSQ1UtzOw5NnI87upGyE0O/HgoWVpvH6P0xxq
Mupb7A6BUxSun+UEARM80Uzp1iAVg60FUuKXOE/aR36Z+kZuVWavh4qKUUFfRN/XVheesG2IfTUG
5ckUvTyrPFfs2Im8JP4g3o2o/m4MIyJIfEzyXYGc4EjcSmjDK+yLx8q1uhupqgK+t91aez5I67Nu
ttRKk1oLTqi+m3scwFiXPh7t73xzUuCbZhVC5ynti5p85M6twFaWHtoWnJilsmiXRSQHBkU+3zPx
4VGxNDLvGuOr44XW48dXf3dMMhxhGqDceUPEUa2hWoKS84PnTSGtMRI5H4O+xYI6BAqQ+cdXe2fZ
taWLfAG8EfKAy05O7okongu+ALvy5L7UB8nmCs8zEWR+NBNCiszKvDKnvTOP8tGZJGnSPmfZvVh0
IxiJWZeJ9FAnFvlLIw3YhzYFXrK2IUe7Kw57Q39lpX/3nXI1miw0dkBPvP7SUYKXI/KN5DBQxfTZ
bAeHLiNcQeiQ48kTSI9lQFxZRil+P9a5Wf7350zvSnislsvVL1tLSainniFUcigiM70zBoeTrUvq
eL8NmN4LunQzBZGYmJHoyqr1znhCd46on90Ntfi/W6B/uj65jPJJ2CnqEhXUbOtMuVO0nXyJ/+RK
K/LvdunVfIp0C5kJumVK/oss5vVTtsJRwEvD32bWufjDtG0cm6KLHysrIySSRmz8TVR5fM7SYMRp
lBrPbQPTmSwqHKurECDZE2RsFJaJVOEhoW5A0k1QY+wCFhBtZqhbLxx3cXU1WdwPV8bIWwHaUsin
W+GaBk0aTAKvf75esK/t+nw6VC7oB2F1DuW28bE2J3MfpqOFuS4p9lrhxOsWr8SGZJTiv46T5SfQ
6GStZ5llG/76J/T5XDRu20zsdgKqwdXw1GPjwzGPVcVLhHOcTHFFzvJmgHBJG1WhDcKN9d252NZo
zjxXdV1NB1FVgw8YL19nBJTsBzN2rgyQdy9FO1iaFgcMVAiv7y5hU2hWnjEd0qpUZ6MaIF5Ynblj
yFhXLvVmkkGGxFgWrMx0hWgLvb4UWaeikoPRHkLFJhW3h/0MTI8lcILStVE6ifAfz6TvXBCZlQsz
ClyKSQP59QV1pylqktb6QyHMZU0NBnw6vSvHbS1Ff1cA6GlvP77kO4/Tpq2KZhKjAOr5i3vsakcY
lSH6A2D1yW97W9yGGXazIU2DK7PIsuZdfNnkdyGKRJmp09G9+LJT9voheMv+MKVyEVpjG2bvW6rZ
+a+dPFjvnr0oGaAHoSIzXz/GMrPo9MToPC0NuLSy+uq7qKzk0+JWxSRUNk8fP8P3XtuiYbYk1k4L
0evr6xUyzCtH57XNRmhtE9DKj01FmSSw7Ed+orf7+HJv1lvkYotYUCxYQdaCi+doK0cOjNz+EBBS
cEs5UfgYO3HlV0a0z7oh3pQF+7Urs8rbt8dVFzwSOxoLZfjF2AQoKcKK/J/D7JmY9vqG1E9MLPcf
39vf4sDrQcJlXAYHO2rJ/HUxHgmvzb2YvdshTqLqLtErtZsFlROZpvEWv69aoZa3NgKb6BqjXb2e
le6QQG9fQ0W+We2Xp8x6urxUVPD68jz+XfNMLwdp4PSHkb+3G/l751LMX3R3yfzNEIUuIRXE16Yl
CIjSgbr63x/40hpG04vBjeqC9foH6N60OKeXFq07yF8KcB3e8ahJNh8/8Xfeq1jk0nyZcNLeiMls
u40aQpHgLBPoVPq5l7OJQDE3XbvQ3x988WoFnif+M5i63UsdaYanOrKAUx8oxUEVjjSRmJuGUukp
qMJ+TzxmnO2UjsxzNdVtEm7IuTYIuiVRaaRINnvF1oQ9TznfDciO+vgxvCmEsLNyPcSfFCSIjf3r
c/nndRM+bSiRu8WhdPM53I6w8at9JoYu4UyGrGhdub3zBQ+pmflo72Lz08fXfzsPo4pEAeAy7FyP
BeD123bd2eryOC8ParIN3w4MvCycEM4R38n2v1/KQkzjLiU6qvgX02NdcJ99xUauS8NkN9dF8wUc
gnasrKC8cqn33rnNPMWpgPMxiNCLqdFBe2kkhAaDTmqyOzXUcOiIr98YUst3OgWWXZ3A0QYkHh8c
WIc7DnDzBqIKaJ0mjh7h9qgrW7RlerwYhoiJeMryL0zzsgSjgrbPtWZuODr0+QvmNHInLFQSJHA5
q7ycKv/jx/3O9cj/5SzIys6rvZzRqopFqCb99xAD49y0lZREAMfqZDZl/UjqzvTflwfci+jPmDR0
S7/ctVR2riZtHIqDoYfeLpV4+rzEeiEqVW7Yjn3XVBk8f3yL7wxezgaLOBLnL6LTi7UBc6/HvpDU
o7xWco+8uCNO2rRXtqb1Lx9f6p0NNhBkthDC5OYM91KkLbAy2wZG74NnRZ/wUg2PoiRBRp90cbaG
CMrR1Lkrfq51a88VoWT6MF253XeWBiYIdHC8THZNl0+Y+lYkaXxnCzdvYX2X8X1UQM8xiwUsQ4zA
rU08/Kollf5LUOr5jyuPYPlAL0Ywh3pO98sqyZu++KhE3Yp5EtS5UxWkqzKj3wIuCb/hFBgY3uhf
3XnpPN91eeZ0iHM0OGuoiV5sain3oWtS//n4F/2/IfffnwTGmdPawqBDKAsB+OIn1QkiZCvC9J8l
Ekw89VPST7KMeKiggZY+i+FIlnvyKa9kfjLI7O58S8N0h1pCZd9V2IndYIzDg2s3OmknItXx1LlD
RUPJ0w5u0mqPJnlNR+Wm5efKnnQwW5qR7xPDCv9YTqc/68BUVh3SiPXioSR9pBO/R3yLu6KjlCUt
1X5HBmVs68apfywIPzqfynGeYgGlPTUmsYqkld3blO12CQTzI2D+0rcA+mr0SmGErwaP5gzGURLe
ovB7NTfGDXoTMqQme9ySf1LfcWDobgZJlrM1yXZvu1HtrqvaBv02GUX4lJe1vCPgBhGbWZeHoXPK
T+ncNPBeVPtF0o79huGt+hnrk7MORle7TUSCYoaE+xzdDkerfk6drU3iy17MgXMalWeSF2MLvy3Q
pnjBTIeyNg2f9cRm05LLfTpU1Ymino2P2zKiDQHPhN1AuEj3YZVmvwOta54wvhmmnzCwwwPOwAHs
PaSGfJNQDkH3RAzLC9hjbQ+y0zhpjTR/TyMFrkURBmuMpl+ys5pxYiNUE0Tj9rn9raLZgY9lnuYd
gQkpEqDB2tZ9axHAIzkZsxd/gL+h1kEgAQUxGsSK+kpMgEs1Y6ivg2dgJr0/VrZ+mzUFmGDLxZNL
4Y7qp1c6Fnh10XlQ7MvhC/JMx7dzQag0pLNfsAJdxCp9o7FJNk0/RVV8QyhNAkGMRAvApuYm5BP/
kzpZuW8yIEfYTJMnm/hgiuBo18km1bRoXYXODNBOTU+lssfzKBqbxIE4+1qI2rjBzVBP4PbGeK0l
yFZ0NYT3IHDkiZRVl1ZE0Tt4T8MC4j1lzuIQFM0IVi+AJmaU6bEz01bbjbaZWwTFKDg0opi7G8oK
jGVnoHeRYP4XK6qJqOu0eNAJSxzjjOAokoXlgA4wCGtCVLDo7I2gQAyqaeM+kKE7U+2dxy8ADPsT
vgl9nRKftTUkcGx62j1CpMXJClBmkussyLp204dJxb5+yreOkcnnXkzBndY28yHNavfQD/X8sylM
6Q+agi1vdiF1Jznrd8HglJtcebO5Ll1JkDNmxpjE8y7UyICQyiAjyhNpQz5eP686INE+0Ef7piy8
8TavpuBHOaGyA42EUg/P523EA9pNDp2oOKWeji7K1MAshiH6o7gy4XwgSO22cTempxbaH0A26lOf
25aGekqKtrkCWOSsQ7cgEjAPa3AnE0i/rdKyfiQ4qPd+5m0R3aZ1x0GGyYLh0qcHwmbFXpTheI5T
W32OdG5I9Lb+dR4drwdrPrhnYoC6n/hxWyhHPcghx6rUFg4FikMHAak/mpO3Due620dpEN5qEdom
hoz6Yxp1I/cfz7qX58C/cy6NR7pJCPfpLL/eMnpRmhd5l8ZHWBhJ6neTIXcI3z/HXm9txdAYn8l8
GK5M9ZfHheWigv0u1E+Ax28gshGYotjO6/gI/lNnvMalkW3yWSn9yoUu9xR/LwRGROCSZUm5PG8K
8qq7poiSI+RE62DLmuy9Uov3rQmF7uMHeblDWy5lmwb7U/bgi6Hn9YM0K210aFnzIOfcDddjLsV9
pkM3JRrZeAbTlv4PF6RiznVdztPsZl5f0BuiMrAB4xw9ewJlhnbnycsTEkOU1+8mUanNf79B5htO
7pgtoEderM4TVjRJjRRsvdcSBGtHmV5sByGH33yJjlo5QV2X64+v+d7odIg9oIxLhxlz6ut7VAaA
alXF8VFGwBNTy3gxu7Q7TXZfkN1EQ1Z2g33lmu+MGYYkGzLJBhg3xEUZEuMCJmdRJEdRNeFdphO+
4ltR2qC3sHp46x/f4TvDRrLDtulCYGjjRPX6DknRUEYXAJavJjXf6lR4j3PSBzsJ/3uTsHz//B+u
R+QMwn/PZWNvvr6egI6Z2aaZHBcozooPBNteTBRa2A3eusdXfGWUvjm8MT7l4kFaKgMWPYdlLvjn
TFziK+k8VLdHdiwVUgozcFdo3zJrhRDG+ob6ZmEkAHDsV6VSw5+UfcsPMgyTJ5PUXpa/OkQ5TgzU
dOU9Xx7W//4wpgabcgXd60uwvnRmZugyiI8NvL2dcoW2a1wCoUMHkmhBXPxjFHvaJszH5s/H7+By
679cmdYLBw/PXKrrF6M68oYC4zD5GkHrVJ+aMPupZiLWXIoHq7QkD7SOYA3rYnQ2STPXV2b89+6b
4oBHWWjJFbjc+LdDY7XOAJxnmpJfRk1rdepQSK5qICSnkpzKVWeib8/pil4Z6+98zbQRgbJTKLJw
v1zcd+5E+H0mONMSLT4qYFv5woqLfS1rSaR5Wa9cp7rm2Hrnc+Z6MI8WmAte0YuLEgHa11bGa+7m
JEv32TCZL02LB9APRXYVqb+M5osjDEVjF7ATNVVOMsvn/s9oV0lWTW7nhMdaA06EvKsio1IG7dXs
hXeeJQsax3MiCZY+0cVtaS55Z03txUdE0xowXL31iSlWB7rI+XHO02lTO/PXj8ftG5c5Axf+DtMi
bBxKA8bF5KFhF6Ln3qRHdJ/eU89esofJifwN3UVWnuqgj0ANCmdA2TtknGryJEC+nYLgJ9QyEfFx
ALlQrqtodj9H1kxC4Me/8J3ZlOrjokWibfW2o0t0olMW/bQEAcU8/hi/+wA/sMJPqhWNecshR7u2
Lv79YF69cwpgtsv7pnlLfeaSAEJpNyZwBPzPREbCTizaEU2YUNio/q3FPPSsjc5atY9Tzt4SkU6m
TiMhdeCEc/T+JAS76Rp5X3FlgntbBqcaiSuIWYb3RcN5mQn+GYxOR5ow1eXkOHrlA00usivg94d/
DxumtdXIOxvXgZlqW84q6ZMGlnVeKUdrHvQyv1KTv/wwmPhdCuGgx+CW0J26GK+ONkxzk6iYyPOK
HOUxhoG9dadyugasupzelgtR1yEuhUASZreLbcpgREqQ7xwf46kxU9g23DUUz/xutqzwS6Ia7U6V
jrdHhfJfp5q/98hzpjC4VLDExVLXZabMqpFLKy1ousWPQwdztpKziDN38/FIv5zWuJZnMJtJCliL
f/tiokn5sOxaADfziqKwV04W2S9moaFacNqhnf7jzE2ViAK1RJbBRprv/uLtlVBuUAlBOKyI7H4h
vSPfgAaIn8Y2cbY6xQA/L68u0O8MGahfrBgooqwFkvd6+KIAMisKghGzjZbmWJim7CFssvE/d2h5
lIhM+UroSCGpu/hM5CzGlHNXdPTKicoBpLZVmSKuSfSyOwUe5pmPX93l1M3DBEbyNz2MAGOu/Pq+
HIfcSxRMAeEERriXaUiu+4IadNPB871mLva20QfXJGb8o/9OUssbZOfOOsjmlXCZi5sMKJ83gbCi
Y90JdROFpbnwHuO1a6ecw4fobkpnzvekHV5pR799i8tQ5VQEUo05+ZLnKOtZEUzZR2w4re4Jlro2
rGxWh2vlwzeL03KHNmc8k2ssQCTr9WPNZIByh+i/Yx1U9ckePLWnFzBtm8JKvlEac0g0zlxw4lCL
C9EIkLaEpZNiAiETjTocCwJFC8/Mr3w7byckfhfO6oVCaNOTvBjGKLbbRuANOLawpHdR70ybtsnL
p7a2AKIO4KqQlPyoSHm6Ms7emf/Z1zIXQcXikMjX+/qJkATWxE7TM+cOoXiYkmLY8N5BvWtODupd
Uz4+ta8ZSKN1Vs0kKMekpse59efj8X65KC8vBokuzQRaJjb92Nc/o47aouuBKh05OVN35cBoF7Na
1TKwD7Y3Tdv/4XIIBFAk0EiHjfj6crGpQ40KZHycmXrttS24lldLa1yjMUtWRko6wcdXfG+Ic2Q0
WP5dir6XoEkniXMjMt3oGGYFLs1EuC0egELDXvLxhd72LZZHSdXERatJP/dy6oiQU+eGFsXHIDSR
MKOF3U9YYlZ2z05Mc+vIR0fQbCeK6FRR+9Q3JqRzV37EW7E645k2I/gX5OqUOi7GVa9PxVQqMzo6
NSHJCjjNLtNaHDhJPS6hH322zoaR2FALERm+i85XUi/8UktgZHs5NEzAeBtYoM7PyKmhRQuAx+Xc
tMjeSp1wptJYxU6qjlEISr8hWJ2Mh6ZfdQS9bOauAmujddVRT2yLEHiv3kVh9gtiq/IDu0NAirXN
b1mZNoXskt0I5vYozYp8FwtB6SoiUO5cA1DfBGkZPXTsULfGhJI1j3J+eV4MrKeZRkYGKXiBWOVA
2H1CM4UfpNpXji8JpUIxrdOgpBiPUJFis4AnFGPtT3EGbU2k0OsEzw8/s5SfRAh5PC2S9MaqcvM+
iTuiTCEgJzY4bGCK2QMF6MTXO7M6Jyb60iSMnCOQVH1XB+G4Kpp29jPOZX5tjPnNTCrhJ7MqPpem
02y9aHJ9YomNNZ8ePoyGRBhqPwSSZjKMv8awlU+LyG/FW6lRUiFnNQEpJqTM6FhB0o5o+kHL7utk
JFSYNSJF/Ta0a9PRqm2ujdXJHnEStg5hIYSOuN/1YbbJCZHaTZuSrRphklg5OQXhuazzVeUKoteH
ju4LR4E9QCDtvpnK5IsVag4UhHjJcxF6jPYCAusaT0B5JEoF7w8RUscgm35fGauLTO1i2TM5Zi+g
okXOc/nByLbKyf5Q4dEppVop5Ie/rKqn7O1U0UOgtf3GmrtxaxaD82CmZboDl+le2Ye7y8pz+SPA
4DMB07tlCb7U0lHbjXCThkdmh/mLp4WpuWKgkJYw2SIGvh1VfbZSkrgHv4Ua3j7gGyqd+4jwIjpK
LmLnVRJYOph5t7etdWwT8HMcRKH/JJ+8fQhKApQwmII6IvlvyQNCPBGwlzCKhXmIwdhY1XVoHQQw
+ucgCdVDxLGyWMmWwb+OkPj9MIoJtwIkRbqNozlHpHh0ilHJ2uVb3SCpmvfEcqMnKMQuAd7wTM9p
SRw3E8ToeVQE0zonIVbfhfOEY0e5AWPJKSvymJx5qAAdI4QIt5ORgDKKrDZ3YIfbljq0qit+THH2
TIAxXkaN5G5/gBZGhrkaw5PssuJpnNDr4aAqNEmQoWYt9+NFpa9wOlor3A56RwJvSDJU60Q7M7V6
NKxkx5wCN1DxMiPnR7OTzo9sdqZ5Tf1Dy5/UpKvmEypMeVsKgECbMooliPY8HU4OUpdyZyalB+ST
THO5dWK7m+4SZ3z00PGJrgSU//FgfWdfuGxdECUufLQ30B4q73jXw5xplZPZznAqMCRBttKAx61q
yEy7ItOG/+maHtnCVDwhzlyclhAfAbtFP4BHP5zPmh7kt4WOhg9rZIq0nzyJ2JbalY3JOzsiBJ76
/38QVBMuvoc6qmdjirCjeWZJNlBZwDU9NNAnbmabeXudKRUTedIFZCyBU82uXP7t0QlZH1JM1KYI
WDiwv94gdNgf5NSX2dEOAvcBxGGx4VjvbCY1GddgUxfXoiqwCKKYfiiAsvu9PPZOg9IQwuliK62q
3PRZqHyDDeE2bcU16vTbS6HXo9aKN4ZaMv2M17eV9aaOQNMTWwHggS+vi15oo6d/LPJ4rsxo8vWE
xl0hMFoOoLBVGTmXh4mWNqwaO6hhYTP0hNu49jYXhPKVSK5uhNc4V84Qb24NlRFniKVkvUTiXYrW
YfT2c9h7IQw/pW0z2yGddmrabc9bvvJBXDqMltIRNcqFm4WKlqsu9/5P0aTCYeItvIF9ndQnsMlk
WslH0nfUilYAWWhqvAmV1/pdCrcDV/tzmwRnPUVQpvc7rFNEmUDk661p3zm1X5gmNsqEJM2Q0N3K
O8IfgC7RVZuP546/h9R/1pj//9mSUrZE00JR+WJQC1PDyhCY+d4g9S5J+xNMSkLu9HGdOA4umU7r
gfxk38gziTZOlCBwYKGrRXvMSs6eVr10OKV9JArel9h55xEVyFgDvHYxoROGVJ4iY94bdojTF4RE
IiH4OD8mz3oJA4uPmL6nZ+envtL4aOMbEG7HxLb149jWd7LQtiNKtPUUBeUKyDLGVxM6RD31RAov
k6vM6Hbn+5ANkt3gRs7qjDKhJJakbLSbNDPytTKtP1FgiHPFJtgnjVf4VWR9AloVsuUonjNZPYBZ
ftArHUu/Sr2TGau7ytI/k+FcQ7JpDSZ0Oftz7vwh2+++6t15FYV416zJPIVVcSAo6rHKpz0eN/jJ
8L+5eRzCaTJMRG+55ZYV6UfjBaeomb7Wpkt1p/xqtZXvEHFvtupmsIrbUNTblHm0tKI7LfDmFelO
m7z27hoc1LFufHHMZOdm4f7jEfC34vNqBADJo53BIcr2UJPK5SP6Z+BKh5NmEdTd/3F2HstxK1uU
/SJEwJspTPkiWXSiOEHIUPDeJICv7wV1Dy5LClW8nt6IKxAoIPPkOXuvvcV3B8AwUR51rf4myuEF
6QGDf8n83Zw8TnoV5Lq1M5JhA36QclX5wQE4c3ubWCZyom7GAawnruu/jIbxGpbOGYmE9s9/mdWO
KBASu9+WUC8CTVsOU0Yxo2rQbOpqfnZa6Y6K8o5y/zQoEjn3Q30Yq668QUm9Wkb4qlEXsXOTTKCv
IKqrc8uILsCGjIC2xJ7kJ5OZ+CZvhuSli6T41jKyfm//uef/dy1+DaxFbOjXabCxNUHXCZ3sQPGg
fKTE6R6UNCXmSrSV4TH/hkKRw0ONXbOQmNo21mAeQ6eIv6ucHr8XaFwP5jhkaPd7K3+okXFGnpP0
UukjX4hjKthx+pmPy/gk8sGuIP3Iw4etZUW4UZzZ+lKgl3A8uROywomojUCBK4N5UDrATwDnjZsk
qr/c8dpBo8gGu6r8Edxhd2Ms6nnIDtoMCobDE/pmd7YJYPCKkIrMNeeoJdNzartXBx3PDzy59eON
j+DqVVsfO3s1knYmFcY6j//8qiVOw/kEZtJBTxo7kIv+I46N6jWu5Ps+bxy3YN13VWYznK3CbpOq
6heBT9Ifk+qWyOEvbxvUZuSMdC9tFMFrufef77Eq5o7M7TA9xKWZypxvDfvS5lbcu6Y81a//vvG/
PXzaAbxpvN20TK8+MadqWi1P6uygxn07+FhEFy0wWQ8GL7PJq40ae3iy57D9ooW6uJBLIG4oYv92
uzqCQtqozF9w1Xy+3dDErpw4dX6wqzI86SQu7fuY1LtOhbj375u97resPzLFAB8Wiwpf2NWPrNaD
EpUO6Z5zqSTvkUJOkDeVDtyyf1/nuiBfr7NK5zlAMkzCifX5lopexn7VhdmhlWOH1Is68aPYkXCs
cvxnkvBRQri6cc2/PUZGWHRoNTLCzGtwNDTCWe+yKTvETa7zzgr7LZ+Jx4ZgVTCc/vcN/vViADrw
jzCPpkD9fIO1I2LIZWV+QCNfl0Hdx8k7XUx0TyJdqm//vtjfXtFVI4O4E4G8dV2fmmO7DIpQMTjK
GmfFMEyf9EjWg3LCtxwPrU24g0KIZgxthtSF8Mbif33oWH9MOqH0+Rm8MxW7OnSUpEU6sxrlh8mJ
hiPhW0DporBCSAjdSx/AAOmjnATRnNwaC/3lNQLKvf6mvK74568qyi6UklCSAeRwFoYLMvKB7mar
URC5Ifgkm2JSxvxoLmb99u8n/rcLc8Bh8wELSNV8tSgwjEvMXDPyA7j83M96WlhE02rbOVuBdx0Z
hTbDgBvv1B9dZx70OiFazyHUotz355cqk0YSJaUlP6SgRPc8jogpv4PWhI4LGvbwmdSAi6rTRphs
kTwmY2ifylF/+Pe9/8mFYN6JI40vGMUOdtv13f/P8lubGmy/nj9jisai8pulsVBizlas+0mawWEH
qVkcM5zV7R5anvLeWeqgYIIa56MmaE+5SGLq+zgpVk5VWvdDYAG6wG4dC5kRojR8EEHeFR5iW52E
7GTOvpP1pt5lkKh1pt2DtdcGVcSuJHMRHxwqJTSqsDPZuWCZ/n2719Wfhb4NGRhnSQcdFkXH1VNv
yatbAe75gRje5W0QRJw5VBMKk9a+J3ZPSrPJAyMtF+4cpylBnbiO7+q8LHb6SKWazknBOTgzFuub
aYBZwAnWgu6bavK3bvyt66f239po/VvpyTHaw4bMwO3qU6wio5coZ4pDUavNpiga4dOUM3/Bn+jW
kUTkToBSmd6QRVrr5OIlfJ839pC/tNJ5YOigcAH8XxX+5/cj09XKLLqEvhBg5m0uDOWAeoMmKAU2
mS1Ovkn5ot9wio6eJaFs0xnT3Pgjrj/Q3z+ahUcT6Rw9guuRVedwPOgBwB06c048q9WrQ9IA/Evi
6Xs3lN3a6ctv+Br/ck2A2xZhCODxTfSXn+/bGPSK42FeHPBdgzFsnEiXPbW2pl+yUYMmSkRY4Acg
LPSWxf8vfVAaEKjl2WroxZL18/nSfWZXbZVkxcEKNVb6hrtrd7SgzWc7g/2wEXqTgexrAI/hvY/U
d5jZYLxm+qr9djaTGdFf3A2PfWiD2KvUGinZlA86bE9AciQ+ksUyeoIQ9R9maozPkt1Zg98Pci98
E5zDL2sye7+VrBBeTg4ELMHcYHq1aMgCFlnUHgq9Hr5kZdGeYuIBTgke/V/MFbPvfZsiRI6wdcFY
tTPlZ0IHZpuVlgp3cxmcJz2ZBYPUOgWLkmD5BcXRmKnyUM2WnQb1lMPk6XNYl+4inOabDF848fIk
BIDBx1w+Lg1RzG40y5ylc6NZA7VTC8yROjcYzgsDZrlfteH8NYYNlAb9hFqW2bGkKEhKGiRAkZgL
Yr3Njpbv3EBu2kSSlh9CRUmNDQOSdj9WRT95U5/L9rmRQ/NnKoQqe0ZjildjaeRftZPZ9Y4GhWns
LbUx3hu6zhOi5bjMvLoszZ9aQ2vOa+M5JGVoXOPQbTuMH2+sD787cFcLBGUkEwt6khQKv1+k/6zd
ujGTQKEP+UE3hQbRLlP9qU/0QCsIr2KC2j415sCMR+nVDT6e5EUPFyico13HW8I8+7spJyO0SPhb
SyXVAoEiC+v6mN1DeTfO/dDkR9vWlp2zLOU7jKeU/qcNMQT1HfTEPDrKSYY8p9Y+EEg6GziY6ZG1
f3aTTrdOMWRHhPPyfNc5MnnFBHV5ZrFUe1VqIXHpvbUhDsGpYTpWHU3OUHNDxoMtR71I9oqF9ZaE
zWwKjAaSeDeKmk7LaBwWUge+p3XLT2qG+rZT4yLIOeQEtVPiBmCQ7vXEI652FgaZokjnp1hN07sY
neQW2Fy9WRL6QG65FN0Dg6lxnynW5CXzDCE2n0H5c/ZUfKmhoRM3VLOzOkenCn7QCSwzxJlWDTej
LCpGYXV2GjO59BoxK/zPynjI4/JXJUUf4xB3O6sWH3GSVMeJNv8haQv51KqcMW15ULeSDF1spDnD
V8zIYOiszpcU2XEVECbe3OhS0EzORDAlYVASYJV93BfLpmA64xna2O8sfSqDWWqTII0GkkWBNz2k
synu5IqtVXCM8Qx5UpmKkTg018oUb/nKjUs6Lckd23rn2+3CgD9jlYcm2Sd3RJ7GhSuPE5u5MQ8y
T9O2WpZ9Ymwna+CjzfOkOcOEEehSLQV/xcSgTx9NLUistAcqanSI8gv2T+AzYjvKzGgJZzOMA9mc
OvJFJ/ZbdQFWKk8yDx1+DKJ+2X6zIqbQC/WDpxVFFISKfFQak2xbmO50nmBVYl9ghAJ+5Mb2cl1x
A/hYN5VVEWfQQL3W+jbQt5yOCERSWBfJOCSmQnSwloA4yOTYUDah3PRwNbuFeNZFDKBnu3awfv37
a74+Y/BH0G3Bzsd4wbT4ez4v+jhuE0NQE63fgbSB8R0zZqhjxiogl2+sHOsG8nnd4KtlEr92whij
XLfAFjkr1GEQ+AoYYYmAOL7yhRCg/icw2/G0TAlD6f/57hCbMZTnjE+b+3oU3mas2mmFk0EiXfiu
7mU1SMdRCiq7vhWM+vvfur67deNE7EkXnE7W5ycJjLTM9ChPD1WbWelGLyzbT0xZeq0WtdgrpHEH
XVlIuqtO2rJNGTOWTPEIcJYrxbljoIxxRR2m/gFkknmLVXR9vFrfNRrniMSQldBdu5o+pJzYTPIJ
kgM8k/DcCXvEqkp0b7vMw4F2I1uTOr+Ghn4rh+bPeob6jROsSdtD5027er/GUDS1nqXpoRjpd24F
gt/LMkVrnGoBy8U2KmIDZWU0pxsl919ebGpYoF0cJ+l3/LFJ5d3YCBHHhzEbizPSv3A7jTLTO7Wx
brxl1w0PHu7qR6BURloMHuyquNem0G5QtCBVN3XxY0DaYHkD+rj/9aS6/oiYAtZQWoZjeNg/v2GF
lGEH0lTe5rLOtiWelmCWgbBPTfY2FQhqO+wXN+rRv32z/9fWjYqWzqz6+ZpL30DyyUSMj20Br53W
oUVgCSGYWdjEO/Al0q3ovD9+OH4zLDoQEbA9MTi5uuLAIYicA0ffl5Zd2z4H9+ln1anEmc52Jyk3
XpM/Pgyuhu6caneV+vH1fr6/ugXNwAnM2IdhT163qI1W7JUymb4kTOfhqJbRBBq36Exzg9veuCW6
//NuaZXRk1t7cyiH1KtVo4453vVhL+17W36JZ1WCa67S7x7aqbux1P9x9EdyhRz1d3tnhRBcTztL
0UX04kIJvAdGtTy17uve7sDBUkXqaoLwJzc0v1fiZ0XG12n12uJqeiOCfy/Kf7xS65+hMAPhYIfT
4jqaqmtWUXRqSXtJlogj0DnKhCtWbvmlVpU6BKWqxzfe4j9/ZTSdpMxB3MHr8keaxlA3UILjOsLl
osCez6yoHA+FJVXftHaAbeuECfQkUsnsZzMtSXD/n+8YYBR9F7TeUFWuu4ZqR7w3KfLO3lmKUXjT
kBsPLIuUSo35Lk2N9f9xwTV0E/MMKDNGiVcrklxFPcGiqbMXsNM8bMz1R6UI08FIbvTndiaY9d93
+JfXGA0wG+yaVcInebW/WFZH5teoW6Ss6Hkf5HUrUeWVeUp61xCJW/f3R+mEeBBRBOsEawRNlavW
WcdvucjpbO/nAkWZbfSqN9qqAJ5LEGstpgebQAvA/Na0RTl8a5b3x3q/SheZoyDW5XPitP55zZhn
wBoIfax9qhb2Q54qiPMX2F//fqR/+UxAqaxNEPZtlsGrR7qMS1WMk2Ltx9kuEcnQIJ082hENCTep
VjxFbaXeCmz6Y7de78wBh0Vvm/VIvrozi7h6dc4SolhKu7qEilT3rgYH8rJAeFVdmATjg1L23c2e
07rMfiqe6LDQ9KXJTTyV8oe4pp5nTpuY4/e9Ueq+vDaealj5GzRf1mbJ2+9K6zTvGBIsf65EtHU6
aJMtVPAjS5a4oWf4y2rBU2AQykwBvtQ1xGZuBt0eka7uZ1Q+HpwAxavrMjqjtWnccpRmRE5afcjk
br7xm/9tidYpkH/7KRmUXcf+xOWA0ndMzH0zQzJuT5DECZTK6kb2OwyYRw60i9dmE1Hpt7RGf7tr
6iQEVbqprqiwz2+1XXadETKu38/6wBh+HqPwg0mlI1wg1+O7JVcVfdNEQvNk0HErbijgf7uT/vMK
2L/3phXDhjkEMOD1TggBKg+VuABA4IDJAfsn2eKUZCmEequvz8jHTvJgGkOKTrFK0TFCkSGWKFyd
OQ25PqkLoA729r+/wutfhD+Ll5IVFDUNPWleh8+PJROhXWUM5XbmaBbBaKNPcpc+rXdGLBWI8WRz
P6MMPHcN4rfaGHIyHNruvYD5d6Nn/jt46/MTWodA9O4Zq9G5v8bi5TpiSFUdxa7Omq2Yx8rvkyyE
Blk9iGIA6iyp2LQNf17Me91Kz02Nt8kWzS63lUPZWBJJAvMbNqhvVZ7D8x+y7/9+WFdL1u9n9dva
Q0+dPuJ1SlmzSORCrJ75pLdHpI0teoddq0DN37amWBALhwyZbmyuV+/t74ti1KBBsdap6nWFGjED
pBuoil056Em0tVvFYYVUlOW9L5o02QxOokk+Slv6HyUZEP+r2IpPBVwGI5K1PiZD8PP74UwS8mir
mnaRLpbnwRrit1YtC8/BAPRtUpJbhNKrJXq9XdZoBqz8AzAirpvSMVnxkWFPBrQl4lCEYcYnUFUN
FAuGdVU8famzRLvxiK/HF39c9GptwE6JFU4BGVhbpX0/1GkSGNMS7qQkxVdoS9ammnTdEw7kDBtz
bFxMkqtECCccQdxMZEjm2a5VclVQx3v6JP3894t3tSNf/33X00Ntru1lSjOx60Iz3UTLOIJKpbq8
cZmrKme9DHsibi4MQrxx13LlFRWGMtead23GKlA42nIOx9Te4PVM/7d5KJdi9EY7Hlw7NQAnlM+v
VWMqQ0p/vd7N8zp2WQvYwoegFc8bjbCEkAj6sTmnyDJzjO8TnPF/P9HrW7WBilJAcqgFQrjiID5f
vxrx61rxtBxrJVL02ZVgwWTvxDVzTOGcX9+qPK6vt94vqywZaUwFOUJfXU9SmIbVsgOoRdYRd7Hx
+hGQK1iuivS/1arro0VryX0hIaIxdE1KiBkloLjK5X3eaAjcMuhkxOqhPUJKjY/g8u8H+ceaSLob
Zbi9WqzY3K4Nj8WcWxky7nxX5EtfohOojC/h0JfKWbXBGe06IrxvlVN/LImUDlyLrgR5elz6ak1C
oGtldSRQKTewWNyWegsJIPlT8W4t/B6jbqJ0XDKhoQFvpu4Wjf7qnleZDzNjOn0AwziAXF9fG41F
joyW4Z3AfeM3CB1fFtQmlxi6WOlZdGxvLVFXy+LvS/K2QiyBhsYk8uqWbbpnio3o9ZCoNBQ7nQmN
JMtDIJRk2i0x2TelM/+vYRTrfWLvRq+wBh4jh//8kThVN3dROBYHB6+LtyiV7aZG3h9owde+Ayx+
b5sE5P37hbpa637fKWIBelogWtZwyM8XzUVq9wmKywP5aDN2km5G5SKkenj+93U06+qbXK/EKQcL
60oUYaJztQaRYqAZjUDxDm1bBjKmTIQ35YSQiRw1KFOvmoRBc2kjtzej2vQLfawjEqZTaqBQSL7d
2VXIzhDqv2wUlpOnToInFIX611w2wqPBKdHtZIVcmZFO+3tEdfcwlEaynal/RDC2Ub3T7Xo4hoaJ
GTCZev2Xg4UiwRIIItSzwU6kHgKx4VUTCalUgxLubFLTD3EaSpcOrtujDUuO3InKgtLUWQhqDVbr
zdDFCXWcwkEcn355LHpD8eBbkB60cND9PvXK8GK3MV4bTnsGiXoAVT76MkGHXhrWc9OgWZ1jQvGC
vidVo5eNRN5WSjt59B2175Nmd8Sf2TjPYXaH80Gak1QEcTdXkqunC4KLUExQRafSWvW0UgHQbhAz
uoaWSJWvdhGmM53i1v4JqatDtazPJJF1YMYIIZrl/VLmzMEtk9CzIQyPbEyKb86x8CuHti7rEbGR
tLTSi+K09tMgou4nc7TM2ExN0T9XXThfsA8YDR4NyTH9WhWI67MCEDIri0mgRoXHzecbTz9mepmn
mMdg+THEp4cya4uv9qA5G5U4DW+ivSUHcdZrfkqd/CyIqBtciFFJ4zvWkphbm5QjupQmJ1pvIh3m
NcyHcT/jqJBfqQrCp6oCijmYdfNMrkG8t9pmeNCcOnyDcoEHFuzfPtXz8ZKMEscThuae6FXrYKBN
eajqRtuaiT4dpASkbJQURbkhU1QnX8dR6m9q2U/FJXFIavGdocz6jYiT9plGO4lDVRiucSQqE0Ni
Y9uu82MyOzIvpFW+paoLT/ZQSbU/z8UUNEgULyUdpEssSEwIhnJcbA9VNXNWK7eLL51AbBzgXich
k52yOxE1r6XbSWsJQyefVtL8MV1ohhg1DLlIMpz7WIrrnTkVy4E0NublWizGfcP0bNskWf6OLagl
MHIQJ+T++aFUonrLt9f9NLRpeYznYjxpsRIh2s4LpqlRPslKIOkGvjojEfHFEeWM7r+RLWZ/dmsw
zV6IpYoGwgP8Dp9pMCeJctSa2LCYhQ91F4BiU4N5DMv0RP+jP4spNbuDpgnJHSq9fo/1JT7haB13
I2/+l8oYUSuZfRjbLvPd/k4vLeXigKFLPKZ68tlo2+o9imuVxD/brKnLWpI73GQxixfRkUUZG7FD
kOjQjHfAhBy8Z0sqFC8ytZRU6kgL4WypovBJgqmM51q1GTmW8mjAggMrHT+FcE73SdHIjWdlsfjV
KnirlKkiQjSuY4t5q5CXp4VuwvPs2KitVpROxNzZHepsSj2GUunR4uSmEfQnuk3b1Qrag5zEsZ6i
l9jJ0Kk9sHTOQSlkxtiJPRPzEy+8hH3vYWfNX5KayGIXywJKRzUUzxISyEfAE83iW0QE7iRtGA2X
eFDHjada94h3K77GZaWS/mObxaGLrfIyZDj33UaBZUn4GGGKljN+K0M7uedCHO/mKUYAw1C2OoVh
3L5H4VxFHgvf8oKYIdlXViFKD3pi1+7Q+EbH1lLmnd0Q/O0OEdC3yzAb8ejqfamfrHJS9g4z97Pa
mNHBVqTq6OhD/RJl44riMvu9YeBV6DQnfwunug6IGMmeyGW0783Qss+cUcxdpAg52UpDuezikKFX
OEjKptSqHL9baarfCIYi3U7S3+rBKjeRli0FAot01Agf0ayT0/bJjkmaeR7LBk6baAjPJhfcr/up
FCQxavozdUZGpEjKJN3toxz4Zyql1RETBMbs0NcwyVt1x/C4sqLJpbOixlujZqCpWMR5oYsYxh0U
Otv2K/hfihcORX9wtFGpPUJBENpLaTNhcgU3lGCiQ+bn621vHpM+6TYWRcP91EvyLhdtcleUlnXo
MdO9xUPHpgAumx2MY6fsyZksLAwneUMYQJrY5PoJpB5IlhrPRG6Xu60jy8/NZOnHBXGLr9hjeB5k
pdwqmsTjg2q17Qa7ubR2X7xElehPVh9agC9z86XHlHEvk6V00cPZUXwlsdTvOZbDnWzVklfhEX2V
zDE1UYaGpBgWjaTJLghE+3lp2mlbIMfeTYodoecj9sgzSm1MPUSucfDvooEW1Vr0/KdLsVYNawMf
4ApdAGqjtdX3H3XI6Jh5G7ciP9T64scz77U2f8Xd8WOE0bVIVr4XRn0e+/EF8HWAFu1VUthF1OrA
fOsiOZkn1OlsL5GnqNW5HOUPtun7qsxeBjRponC2oTX8FJRG6KLUyS1D58Mp+/fZMk96OezlqPlS
zPX9rKj5dskhKep1vks75yuBeh5Jfe8E5WiBHLeaFzo6Ls92PM7VEpRiZLMuu/s1sT5Jyvsskp47
LTxNqRykmvOE1fmozqnqlTArNRMWYNeNX8rcuTBYoRxCwMhL55JISghzdaY0vgsrbeOAk+5aw19W
SGXKW6brhNpOpA9L8qmorOe0Hn9q1nBoG84hjnEa8n5nSkbQLvUvp24O2kCeKwBaDpyVi/73a1jR
l6yM7GKYRLN26n625h9yMz856XTIOuutcZaPLs9+NCTZuSJr7+s2bkjLMPZNtPQunpx7viivG+pH
JZ6DOVWOc4YVio6Nh9Objd+aDwteKqWjcpf0zSB1ASoQks3mdPASqT9qkrIruvhkjqA40KTMg34u
GoD1E0mavWafRGP7kobiK+1qLEBd8Yh189jPY7DIZAvKGZj3SiPQ11y2sRltyqnZD06puLM1PnZK
7tPfDmT8GF6vS19JWyOKlGU/KLTmMBjN29i/iloLcid8qpn4eGEqz4GemS7heVvm7LtJzt6X3vZm
R+fblx8ASqquGvIpRmXpG+j3Srn5MQslSIdI2vZZ+YXus3xCrJu7daQgCxppPqpj/ko4sCuAxCr8
rSF1gYeO+lzT/HB7oWEjmrd11K7JxcVd1iffVn1lYCPhDED87GawrCHl8dSbLQqcjn6mpV8sDpzY
0JVD36T7rnQIl8yKl0zmn8qyw0iZRvLq4IM23XdtjsY16l4ScyF7efGwM4K3HRpvtIZLrOSnWJDE
qo+/cHT/jGJp28nVz7mUvHLKz82EYT4u9dehCgNU6u8ybfbBng/NlJwwfm8ni7iLVFfvNG3NX6+S
8xJXRxyDQArEfKgKMuIECMzYwZK8ZOemIWR8IDxUwR086s95o6xe4ENGO1YnELMS8c+yy17Jozv0
o/aVEzgZwsxWB+IOJQClJJ9qcr1rDER3KPZ8KZUvIlb3JtAE3UCF4iBwG9OebtEEblb7zV4jdtTa
0rHwpaHdpHbMFNpe+KPIepWyU8tG3hTiKYznrW1H+8nutirMJ6OvvdCgeQ63Nk3X9ZcARck+jGp3
Z0vL8zyIfUjN0bcEJ2Ucx83MBPup0EzmV55L/Ydkpvel3L85dn+IGvWlkfg4jXHxjDoi8TFqtyvP
p46qk06nyyz7r+hQDo06fQiD+cUYHUMiMNRi+RoO6bbN5p9jzUEA3qRDFCyqrQdJd36wqHtta33T
ZzNzY5nIVk6UH7PdvA1WunV6ay9l40OTrKbn+g69euHRy33ucgSOhG7fq1a8mfnQXOS6j3OGWcvR
KOIzcKmKWd5pZJSCPbgzJEqqqTkTqw1jN32E33jAXP9uh46XZuYRmVsAuyx2la5xrbJ9Jjl5Q77s
nVENd0WSPKOIPMSJ+AJEd6MZ0mNvFZsqSjZT2vu5lrrNmAfdAlfLcPxJiCDsEbXI1S+rm0g+lHZx
zxpr58UXTZW2VLx3Iox3BA9BwlAeMif3o7S7ZD1jQzMcVXcC5LvEUI4tAnUYiezSKb2vgdAV4RRo
stgVUVZ4o9If1SF/CU2eil3vu6WX11YvsjkePYnRyr4z68xlLT3nc3Wf5BwOomQwXX46e7/IC5ml
wwzftcx8EkeOSl89JsWaWQhxC8QQmzfsP2rKR5NBzBjJ+zqJd1WSv8lxyDhV+k4lQyk3Zs/xqHpq
PGxVrQtmDeQv+zA/8lYqprtUUQNlardGo9EDVU/p+mWWBjHwWr5ZRHk/zYBJkLkDCChjd+7HvWM1
IDD0QCJJPkb8QJlN1loPPtoQD41kbOwYqXBfnJYhuo/axEPci2JtIem07YqnOisdQrn1ndU3pJ12
+zhmCYlEeYlL8Z1OMvkLsAlGMdGZkuVXh2bbUPHKopvs9MmXFeJ5E+2iKc0Wn8pT7FQCqIQuuyAy
Kjfu0EOorcY72JgbNek3wMkfKRZ36hQ9YKzcsiluMm2NYCzv5zB5Gjtr0zv9JRzrV0fuiIYpv80c
sNJwIX29OKG5fskIa3XrvtqUqD+NgeRxOsxbuvz7MOp3SgxoWUW1NMn2D8dE0hTZHDW09GvL++Pa
UzV67WLwZ5bwqDLtw6hl1isVuDLsN1oVU/3iDIh5azN+Iwdvl1TyRs7Lu3VJa1vtZNnldh5oucrw
GnD401+VLE+uw0cGvexFyvNiagd6Z5rXSHieQ3ZFGqVBFWp77Jz7TrHeUpng7kb3erZxt0dvKIo8
mHOYBJraUFDSULUyFMtNU78LFnRzmYLcai+jER37gpuUp6PWJX6XV36mjueaiGZDy/Z8B76aN/eh
2bFFDabii97cw5cIFmc4JKFMi2K401S6X6M+vliptm2XIvGE6H9wgN/XI5BxKevPcaR9RTj90MTj
GyethKP/+GVposydIhyKoXFXVTXp8lSY2BEOsZnlnqKMW7k3dqWJY3mYUs0vZxpQUYWVLy37csuO
dG6r7Oz0erCIiZRvJQ0k8h9IVfPgpGGi6V4L4tPCTv6l2lYw9c6xbTiiiZaVQJPvq9H+aivzfVfo
ryDMWeNV/dUQNrHXUIEHK6haMlhneTcm/T6kBe42hkTbJ/IZl3tZXp+GRHvqSgkHUcJ2Xdom8XT9
EdDFTlrUjUWwryraLzw/Lh4SGhYdK+KLTWW8hHr00a42J3pEqPtdfAGbSB6fiKjeJPb0CjLFQrPa
nRVW5KqbgsnAmbQMO/7wh7rJjpO9vMcwZLxhsT/GsH5ZzJ7Aw/AoGfMv1gBoHYzTGdTtlQnsopZJ
viLNDxnukwaDoGs7EmzqgsjjdNiT8ePBPXs2417dtRPMDco5yapTFKoCe1CWBraTP+XT+KaZ82Nm
x8Kt8+m9teV9JdlnNpqAfu8244DmGsin3Vkb9pWJmNmhDCMumUxNXhg3HceHEHSPx+n62As7mFst
mA3ooooakyFqODRztOqSps50KhvOksImN93p53fRZ3edZX3NMmXTKdId8fRvddTkLv1uy09j2Y+m
KmiL+LVre6o9adonofEK5uwHrBIWl2jbaLxLzQB9CMd1R/3by1wvH1f8F359vXuI5WFTtsNhVLRz
BK7/vqRM9k2MtkU5xBu+lNEr+vRbWDvbLhrPUkSBPyQfTuZ8BYPElrxEjmvW8qW014RKfs2wN32l
YSOypthLbWDj2H4DTuduNk4/qkgCj+N8sdY1mBMYESqT5mpOobiwnV5rB78OSN1fI0nVc2jsZI4i
8J0NFlpEnW4bW7HbFvZlkQAT2Wn10EbaxTTSi6W0rmG05Fyr1Q6RQRcU0N7dlHznNknOVd5VXmnb
TGtprlK8vCdd86Uuqy2N54deLnCNM+XUtE7BdS8uI0cIH9tqMIgBOEBl3fWz+FFPOp2CXmZxlg06
JO39BLijZF5YFc3ZEeJ1qoqNKee+Wdrbsc1OkBY5p9aazwe/eDH2mrGqnuSsfukYh3lIWH0w/7UL
r/bZRsnaYHpWlX6nT9lDl8Z7jnlH8uiaw9RrX1SqxWC2lMzNnOqQzcklBKZGDpD2XJbFORXRISVH
XcGF6jeIcn07s/d518CSl5W7rhT0qVL9YKX6pur0+8Kpnwm/usRyRHlmDsdF1r8x+H8m2uFZQy6s
po4F2kHLPUia6j3Tpee+HiNcEyB7xkW9swqQD067/icLNISgEVmYBmAEPcMC0sGaqxrDtXk1lVo+
d1kreZ1M4Hdvvc9Kthn02PJDgmuMZDyFne7TvvuWM9vf2lr3rmvNM1sgJDu+mW6OHvP/w9F57UiK
ZGH4iZDw5hZI0pvy5gaV6cK7AALz9PPlXKw02tntrsqEiHN+K5wDKYXcMm372BGuL/UVIUtv022u
eeG0WjeirkKLtKm5zoxoJM7zYtq5F7lV/e5UmiBKm+uK63PDHn0mtfHQNfl51oXpr6L+U/j5CjPH
WGMhdTftTPqyVjZK3+yIS6CX/rnI2tdMLd5M+jr8pek2sCYpFj/GQRj7s56LYUO1qhU4dPR+CZPO
GsUl23kqosZt/oaUKvLEEJE9rL2PT4Kovi60p4LtJmlv1GBXLLd51CnS8dHSXdWUbCRhJSH3csJl
oHEPUalMLcW1zTnzlHtz/PjeWFVkaM1nSbYYkiIg/kQZIruIy9DTp0fFomZrbrof6U7b0UAbqAwH
BbUKhfcD9Q/2uLFzOk7gcPgCdQLJhiTjD0uuUzLfVGX5h5E9TM1yh5Z5i6gvGqT77KzxnsW9uTNg
E2Ui8VO3Jue8UU+wg1VA8jfuFT1srIxfqpBvBJp3fBMUGPV4UAK9Qgm4glIHdofLo3JiDOqc2kM+
nPNluRopZgpKHqLUqI45D8eSs6xmzUeDeWlStWvVg0DpcgzKQX1jubqOSWb/oH+8jRazmlGxGM+N
2/uapVQ+Xci+swqs7+uFVT00zDw9ZfhjoGkPo5duuixlob1H9dafOS7VQriSQMBUgRlJA+qWGLnz
bQxKGXqrCnAOblWL4dLM7jG1TSYdbIMksoecjeFirnuvT99qAwfd7OY/+Haqfb2yiCh9skeFu6tl
xxY7vDeK9gP1DcY2l+Gcrg9jkp6TubuiB7ykvRtQDHko1+SgusslW3A1Wt3yHmvtSa/F1hwMZhcr
UshJM1aR7gjV5Yla3PFEVNNH6Vq/GM0ksUILMtDEo8s2s0PdVT+AMxmAZTCSe4gVxC892i9YlU8A
7N9ZbNAJR/onR+bd7XNYC/0hz3BJLIKCYis5YaogcCt3iNRSGX205Vnjac8LxtUGk1gIxw3KR85W
0+U7TVGeXac+SpdIkDg1P8WoHVXbe60k0Vm2cZddGfZRV7LjQO7bZrCKg+OO23xOTlQy3wCrT3o1
/vWDPpDpYr5kVn0ZKvegcBZiHKI1GlvM3AEz1TxHRr1cNCJyBlFJv3bKnd0zktZVlp6boUp8I1m5
gJf5PCnpu65Y/yxTfls9m5nRqGeww90ovCIyJp6I3uW4KqI+VR46t37I9Vb68E9RZrVhLHQRrsry
SC8GoI4XdmZDZ+LQPOOFfeI2qkJ7TMOyR3dcmfMZRdwJQW7U3Fv3oJlsD8g5T5sfzWn0IDGd1zHX
DrRunLgSOJ6HDsN0PIZm46qfNWgwwnctZX5mvMgmHeoHRq2z2BqSkpGLImyq3wKR11v6KiPemcu9
mnpJbQ6zPN/oefrPBMH1YXEwSqTWhyKMyAblp0XeV+15CfqB8DAk1X8kKQZC17m6KFlu4vma0Qbi
WyWIoJzfepVOZjphFXx178ZEqAcVXWfI8pCS5HYza/WDU66IzWrdDeci/qVb6C3peOFHte02+Urx
he609sFOcJkxhPhDqh96IFUQ+/RTKUr8RoLuKW/lAHRHlpJWTTf1MlCIMpKHW98BYu1eRqlPZxKH
nzy9Xc6zGCzfnGxev57wS3siTmtlTqhp7CIP0XtWlpLOFRPg08N7aJfYe7OObKoB19uSTZHRksSf
tcMPi995dbWnPIvxxpfuxRzumpu5eSbab95oVv3AqWP6mdF8xbq3g4GAuM31zs9ESx+8Np4MU+7/
xxktC7PewlEq9zq3M8eqQ8Yu70m+Ss717kUsAyt03QQUa5IPa5gUcjVHxbABa0b70al6HmlQh942
Hng4fvUlO7aYOc2R1UKv9M0YVyfTlKcybva2ipVPLls1dW7kGF3vMW+TgeS90R+0od67TfYyV+Wb
c88pwXj5jhnioq8gEo2l7HqNTAJnupCh/7wkHE5dz8LPM8cIjKUoC2PYVvqgHLIn9W3mDM8T2Fvd
ECXH3yvSFhpQOGc1H5FBFL9ZWuQcqOu/PC52I9bNDMspCVqA9krQVu6FbJgQtH1jYMryrTp+KNTu
2GsdDTXozLzOfdK6j9wpZxIn36uSOw3kgr8nYR1ahJ8UbMUTOcNB1+lPVU28dQszbKQcOZ34qeS6
hCQfKKFTa+smXwqm0tUo/XLtNbgj+E6Y14j/D47OcW0iL3f+xWs/Bi7JcH5hwgKaQLWG+t5TYzjL
CTzbmZ7TWH9WWoViIr08ubJ/zJUMZ7sWlcV0tGJG1EYjaDeVyr5Vh0PRulca7D5o/Qpmc3lMx/I5
XZ2QbqNHj/tBa7yDV1inWteOYyo3tl7stbHUIltjDfAw2VTqC7pRMOa2AszXzK8utxre6WnfllBf
ufyfU26+wPJhiSx0tGb2Tm3ZrhUdN3FmGz5f2v/DAMVUxrJJzOUNlmXbyowSKMLMnClm3ivJ85yd
Y+nx3xaGczOGfvBn18GjOVWvrZ3vdYBpW3F2TjY9JGv+OLTe3vCKoy68wyygry3rSnv0U2yKP12P
XyunPSJtvZAsdcVWDTJvhQ6vKsLPk7WuqAaSKYQq3NlZE+Vl86YmSdga8gQuE2Si3s36+IdJl/1r
nd9ydfL8zrGek1hlr0Uym3QWktVlPKrjDMPTvxBptVPMJQmtJllJH0t0OF2HhZNJ2R9tiC+ivN9i
VaAjWbGDqARvCSKu5nbcpliVsT16DxN+x0Y3ZnivhPmCgdxnnssDUienQFcVaHKFlTerGODTXa2I
ozDNizbCIGQmH8bcf6pJz/gyfFSA2oNUvKBajEvSxHvH45cWMmzyeFMugmdNN38L12wPVlmbUekN
R02s28RluIz1GvdEzVFHPfvGM+BTU/mQpsN5GRffbLpraoAfy9byiTT+wUt9ByyTg9IrL63S/oKD
Xcy4DyaZFX4LxiPvsfBS168Fr23ervumX8FCpmO6YKZ2kw75b8JA2lEHOLxAuybBkqTkwOLoQ0Zw
JYb8TEzL76ACItZ9u09nb8ewvM2lrqBhcZ81Jd4NfI8YNl7iGa53bqzHKre3smasz6yNk3svsvH+
RiP/LuGnupjcttUltkxdqACxsj2dMD+mXl/UGMewWRbP5ayNvpfJb7z7bEfrp7RSXwVBmxszSlP1
3GRyUzn6RemytyZLH1YvjSS5mwDvdKGqdfnp9vmfWNdXmwp6POZq2MRIUhxGMEIg7rkgq5Ls7m9G
Jpjb1X+IPba461QfAzFdY1IP4eJeqqzeVmNKZEtPHk2qlF8UNB64ydog90jJQ5e19xrX85n/bkhz
CBewbV8d1ATfOKnqsm8PdWrDtfTti6YvR9dOjojwIjkC71d2poTgf59GLysfW8IB6uUqhzaK79Fx
cuj3ymx6vlrK32G2T3ODg91bVuh+k9K57Jo2pYzyFsbM0sCQvBCA/EqNFpSMSyia2MjZiNaZPng9
cYPYXE8ouTZj1URTbWxWYEiLnDCeoOWotSldPEpA0tB2Ml8HW3voVPafRezsWvWJ1d0tSfUtFLmr
dHyfJlU6lvcjcoPxqnPQ4pC7Kz3vSg7KJTPHH2jc10n5al0NWIlDlQ/tCEVs0BrqoZNbKCGzelKL
e+NUoD7gDrh3ibrbhlz4gWsWuQ5l9p73kFCa0vYAh5LlhwyDZxE3F3VS7pEV0NeiDl0vP8Oun8lZ
4RJTIKOcU5Wmr8h0IjksoRJbb6qYzh1TUMOQ3xOMy6Lw4U70k4ned9w7PTZshUezE3on01cSdB74
xup8Oua1+OLN/9Gk/O6XjGewCMYkIeCwrAM+XNXX3fzD5hUoNHtP8N8zl54/rtVWE+Wm9tZb7CAz
TfMIEctuqrUbZVZMcf0p1VcYVMS/cRc6ShlSOBrZcxoZvRMoeh4MEv1Tn/9YjQjzbEJ8kH2npXsY
1/lrqH5bjFe+p5ivOH8DE/iIdSR7pYoEvqS8eIw4MeBLuxYh1YVHC9QridfTYsRnY5pCXQgC08ZN
A8FLkl+UZnrUZ9N5RQLQms3r2sgNvRWhZ8qNlzVtIJp48NPVeLSFs+srtGaTvnDNxL7VMDQZtbUD
seEidyaKBLxAp8Nv06VQuM6YH+2J2ExKUryB8XYFN8D/eBZc0mRkB04yvllKux/obtaRbtmZ+hQn
89+goPyOi6DPaahb3us2Od9juv2yNTdY9S8TveFNtp4dC7pBU/WtqidbagWjyUmPk+pcDHhpQrRd
+jCVbTl4b+lCMmTNTmH2D33xHdfKBRwg7qcNMo6nwtFOcfqvnvSjnlfUk7Ke6oPyMCrLZWExhBP7
tNQX4Ij5NhmcNKK3jhRe7uL1YIiqClaPOuKhvfWQrax1cDPTO4NkxhXIcjp2wwfUQxchYOlpQnEu
es5+DjGRuMXfPLqfZVbHh7rJI2Xw7pDfYdGMwFrMMyHUt8LsH4nRv7tvOV6G+lbGwyXJm39dARCy
yG1pkUTnTCA0rfxJV9VPvfHqdG5Ehih50w1Co49miUNBAaIhrXfFchp/ZmX3FnKDPWt8dnrzB6Ae
KG2+G6WoFckeE/S8jaKwYI2cTXQ5D6+NYnBfuuAaausEncoYLJThSXebl0mN3zM7Oa9VFaVme5td
72mdlEdlSnbSpX5QM6K7CWehG5NY3HOfJi/YRW4GkLhukMCtT88jgzhui0BrxdVYbT9P3cIXjFtE
2V7RTR7WOkcFD+IN3qN24ilWmw0QShbq1kcX1zfTEvtFN+h6cmkb71+KdXhR9eJxbd3AkM4B4Bcq
pH1aqMy28+QF3mTxvWb8GOx2U5NYu7QoelGm0ESZ7vqkfYIl43hTiwcOwY0yQT3Phs6br2itr6x9
mKCsG2LvTavLZmumnGHLmuinoRYhAstDKjrfJI2DaJXFVgGZMmVTubQ0FESan5vYZdicmDzi3JqO
jtHddWnsRkVa8cUCIsPxAa0txwU8cSkZNAA33b7/7l3nd1G8I4PqJtUqCwmeSiKKmZ6cVg9jqXwV
q7WfaJncMZF/jaN1iWcwAyIYRI8EPh1JWq4qm0cCtFhvrbNMWHGre0aL4e3IuH4kaDVoHTRmal8c
8q7aCTMLgE+3DhZfBAxtilG6Dknie6RW5abW2nYhP9WZRr9bwMVsUqYVpX4qs3xjt9Yj0Y0nGY8X
IG4qyDrjAfkTEhurgTfwOA/aOkej4bmdP9CMCdt97IUe1UUNEaD4nW0wPhPKXclwkvWjsyQMGsZG
tMOusYsnmlEDvZtDKxtuuFJLP4d/qysbV7wxbaaK057C1YHDrCIsvxzRwdK45x0ry2ofdETrz7Io
vX2JSm2rupAdfKJrHq6uqHHgKNx+UDX8bOi4WKGRovwfVEd8DjHki4dgTcos/TJXtNx+7Di8ct0y
fHua+KcgcU2qNrJzAsqLkpvBJH+kkAcwmrObzvtBh6eYzG3Ci1r9KKZCoEkeCYHKwtDfhNktoWp2
71rSw2swCmHb9Okuu/ZlTcEsyVs9Srj+dQB0q734bZFDyCmycbh/h0H6a9veFGRKqaffdKvy46GD
dgCusUc429Zfe3trZNqemJHgPij37fgw0pXma9SZWKVxs7Eua8knnjOMR8D+IiGmqNkgJbp4CilK
I6qGFDxTK6u9HNPn3Nqy+MBtVTxRSpFs9KneJG0TqgR39XCPo/mddSbwYn7qjOLKYrMZc7pXK2uv
9/NKENWt6LheOqMvw3IhzGSWxSPxCIYvrOYwSzbGrtYuxV2wVrhsYQ4MdGCi46YjzLoRG3TtLW+v
SsVXpzXiF6B2z6uj1rE7v9XRw7pHJFm/LA23BbnBqJRRq8hLU/NFWnfguXXzfUwZg1chsamKMxQ4
NbFGzQbMNkoA0ltWKM+Krm1cdoMyz47Ik7mHG/VTcSVPAIP7Wgy+N9rvlQGPmGjpVS/MUE7tJfEW
Sgn62+oOEFn0kkw0NXmrCJYGtlaf2VXZXw123xlpjCwY1BZj07qKh2p63AOLzP849llch7oy/0Qi
HUK0eo8x2NWK5LeKFfMPLLP617lD8UVByny2HPppEUsvxfuU1gIz0RI7/3pyTnemHSfE88NUik85
uvyzgqNaDepaay8Vg+LZyRtHhmtNgPFRrEi2fMLb14MmW/2glZT/RhLzRrPNJneGJDQBydayrl9l
ItPV9/653pex3OLK3maZvjPj+F/rvZYiC1swdYpE984EjWYlA1vzRPzPMlzslRFEjGTOVSkfApWJ
oPS/djM+Z/Od0BTDkSnpXAzdq4quF7Ep8E06EF25XKmKClSTMmCRITy3NYBAhwjgjrLQ3OPFrszQ
6dJLP4/bzpYhQuONc49tXr1HDVhXo91hGAw1Iopy9JcEpGhZoQEbEXid+u0A/Pi5Ti5WxQ2WD1ct
FWgqvek4muMrZzugTrcjOb9mxtObQEzinKjKN5RHH8SOQU0Igg6v2I4cxosCA62yTpO3/KQAH7Qk
+kD+UmugV1/aon50nojSBo1dRjo0OsgfMctbrpY/aaJVm3S0juCygEnJnwe5O1DBN9VJsJJuye2y
QTbLt2lGcbWG9/ws3YsvhAMCaq9A3P10ErK/disrEA1pPhmqAahyhBgyxPEeovqEaTdYn5atgqqE
Zfo5IUFfaMabNWa7pvKOZD5utLr90jLxudRiU4rywhv0KxDQwhxTq4FA23edYhsv8UM5Ky/JIA5L
ysmTLYPYTGt+mbLWH6F4OuF+zYoeEQKytwvWNUd7Tl3l1TATppLkkd8Kr9wYpKWO2lwNerOOprUI
rHz4Ket1oyz2abpXO9v0hHflDUWkAWaSHLK2w1Cg0f+dbt069kdKXDZWWRIMV188q91iH9gOufI0
t9wvfZ4cp4bRmoglTsOtXJAhqGOQLPwVFQD+2F2R+4bccPklme7FQuzUaSNDnUxxnSIUTQKzWcwT
GMPOS63+MxKXYRuiu8aD7RmXSuEQ5gVYtC7sYNfhPMPJrV5wZcOe9nu7J9fAIfgLR8i+NJACmqi7
TQhkamNeugFTQOZSHa2b4pivvRqmBU7RNjYvyESjcuT4UVjQysQ7ELWFlghFdDkGFNTsmG8/+a1e
67lC7wEruTonkJ/nchB7UOTbQtV84aDX7RAB4sqnaQqzYY/Onn6G4TQiU/BW74H2oY+CfLssERtS
WwJpx/9I/m8Aa4iN7cReLcrzKtlbKbAvl4fFdFENKgENxvtk8o5uNW4Q+0KcgDq4HM7Voh+L1Qgr
XokANYh7WskpsxvnYWrF0RbVKTNIVJ9QJWJkN/PyxW3zBVajrzd9QlZ9e6euqD0y1yo082KfwRL5
OIu2y4w8JU0e+nuzS1VvETEFmjE9cH9EE/HnEmkHDS+Mz1QXuvNEeKS8xiAA0j33Sn2T0iUxlZp5
x90R9bHRS420hER7c0tO9jgnP2ZdNzbb7WDFF7O1N5NRnR1xw9P03DZ5wnNRvzHF3+VSCJ8arraB
SXZNrClqWwuF0yh9G6BPx+EAlXb1ZPucqHXn22kfaDMUYew9dNPdkTtbwZByB0m3ilozZ3/1rrHy
3tjOlppXpDcU4KRNFpJaGolleZ7QxBC5lgaJp04le3QOZebZybB3VZZPlPhiKbfqVFwHvussUXeV
3QVxDyCktFy9NLchFzH4D0n6WqodrNn9zDztwRiVEDHjgSiqpzgeN3lfymDVs7cCIRsV4Ds0RyH9
5zezIZtOt767DvG1h4BwUJhwh27XQidkqAZn48PV0bpT2guHptPHkjkXOcN95FMfCmJV8CZcuVC2
NDFxUKg++Xz71qL1bHK3HcAMF3E4Yz5J1PnF0YgoxNzxDbO1NWXP8dq9rZOOrwOqy2JkkHIJvCQP
AP/29RwfFpGHnVTezdx8AoXa0uAaxl659RgjsRAHpOP5Vpx+UI/MM5CjDhubXXpX21VMwp7sThA1
aGXHn0qgthvz5ba4OKZpGk/M5rlk/fOlMI/5JJDCTGePnE1ViCsp9I/rTIKMlm3l7Gqct60Jx6wC
Nj6L0fi0tPnbJYPElwAtal+hFs6eNau7dHgYUHDGDryEQ0qfmVy8Vrnli/U3oxsLWkpSUUMtl47w
O5ZVXpzJrvcY/49Na25l5hzrXvt1XHugOBSN7F1MGstkW5JqAbbBSISUq4TGgXbV/XLIN6raPrS5
8lbrw6boahJY+33Gv4O0PdMZcRlTNRo0ywdi+M0zY8tNGgyYadQl300ZQjqiAgVRLdC0tVsevdG9
6fFdf8v4I4fDZA69bxjyicCEDyeXcJH2HojuoDGPtO74WdNGD2WiAGPp3ltnmbc6bS5FH4NIj8cM
G1rZjl+6STOWhwfLUnifkwER4MRLPY8m3Y08F6Ci3wXSn2BK6DCz8yLzm4aZwO34nO6ryDi5z5lW
7xM93tkguvzUz5A839IGWnfoLcITzxyNJl+Qka0UxnMFQhpYinjP3PRYG/MtH0GbSiLyep2iCHnC
aMHyYRFmCGt/nluX3qgSy1+tKc9iKD5Gy4OGSY69DjgAov1IFB8KQPHg9kmgWuNDPI5slT0vSIzI
Ik1iKGxJ9doK7T0DBZG4oEaOGNVdelf1DalyNHu0kSvqpr5HZdjpXRr1c/JkTC67gkxF2BKIiF3Q
XLZxa20FelTEMyjyu78S/npJy8nvl7EKtM48piaK727u4aM56BkTD57wZGDR9xsIVB6WbH7XXP1z
pkfbQ6iBfI/fw3m2Sv2JEeiUmMVfU08XegR8LGAbr5cs3OZf3vCKc0pcY0QDhFEgC0T2JrSl3XSo
5qi7OOq6GCJJUXPviX9prbENlwP3RWIlvmvUAXrCMOFH43+zvNjL0G/coT7JuX5ZCtsD03M2A/gq
11dvb5R5uA/2D7U+XS2kRW1jJ9Bo08FM7HLb6s7RSxcwSPcMTRwolcIUyndbtUARpiGLwBiKwzSg
Kl6HISI29Ci4ZqCFLjonWYxrkmVqxkpWR3oRX7RY/SwSsw7RU23nfnyd5T3N0/skRH5DgttBlhlT
JS3zbkc4fzn2vwAhsIV0aMnavjTaOgcia3Z2qyGyz+K7XAypq6g9XG/Ursx39itbJ1xA3jZ12vfF
qF4dAX9ZNvpjzphbtsWLOeWhxBbCJ7mvK4OOtPWpHi16RexKjYoc7sRrQhri90ZjKoieyGUZyrvX
RWyVcrp/6wbCZMxHEkJ78p5ynRIcyrsvXlp9G1zjKK02GYtS4ZYB1co/aTWdCUGPcjt/lPwp6sqw
uw4RNV7Pk5b/G1Kxt5LuHBfL1Yn7q53WLCHUhixAmYPOZavZTMbJZizG31Yuf/WQbfupuNRL/jh1
COpNp31z4MtKDUyNRPRQ57Pm6DqnMDQjIulhWp7xq0R1P1HGlWDioe8G+5P6LezmrGbVA2RlOCzF
g5GUfFtEEg/tFjIUEE49rrnzVrhWDACPntZMjvclKF6Mq0DE3wn1Q/cynqTpw5Hmi83t4K7TuWmt
L00ozzGonTq4fzH6r9tqQrOWyc+syf0KyFhKcSFJaTOqa+er7pjh58wR+C2WCeTRcpnVT54UJ1J1
pn2l8oCg29L9rBlfpqlrNkQSRnh2sVw2iNNNNH199S/hx9kM03Bo6nSrxO3R7u1L4SonBWVO3ilI
IKxuryfNR7d4ENdrsbNM/UEmzoQ6Af5ybT1ITFV+DfyY6t0+Z1cN+Z0pZRyt+1eVkvyE4qtX51vq
Vl/KOq2smoUKjDU3eyNn4tMFZ//aEeK7FoipBvOdKNLJHxTHDke217RMI1NN/jB4neai/NfkY0wc
g/FSa9hkFEiuXNVuE+GzU41D1+iIk6Vr411vEUda6zc760ttNk+p2uih0k+32FB+l8V8LceZYaiw
tgPk5LL0f30DMj+q5ltrZJsSOMgWDc5BgXu57p7jGin8MjwRig1bsg6PSLqHzZoWBaYqk7BaIgp9
nqQfWclr7RnviVOrO7WAQErF+m5W46WLp+2UN29NpVByXXxjQ+HLU4Y8Inf8n1t7zwWGNA7rLCQj
/hwbYruq1SG2RJil2ssoy5+xd5AMxPtKjjJac2sjUew8aS13Uo88Bzqni4TryX01z+6mneVuBrKw
9LreZKQ++rFoFoZN7TC5rhKiAwFBcTq0JpmLAaIxD7o5PGapEWrT7GAU0jYiLjm+xN86TdtOOjpS
bozRqOAXqQDCrYc2RTnjcDCwgxMSaMcpPwFdIrawdmbp+Crp0dYinlYneevdvA/agoNYjHKrNzJS
Wo/jFT+iLmr+yGmXcc8DP77SOddta8G2h7COxJ1h3rlxtmypVsL7YRR/3WzXPiINdCfoNduZDDK1
Hd77/h5PfD94c3HIx2IzJRbuvvU8oDOPdSi9JgXfWpD5lrBBpqb+5uiyFrW5VBAek5BvZsucSQ7i
4sdzfZji4qzNcsvtX1D81l5JBdgkdfcvvwt/nClyCOKtWqNly+G65lhzXMgFO27J0i374oiC891q
3EuR5r+qtbjMzQ7Z7vEc6onXHdG9bjKVrY3MRSRizh1w07jPbf2oVdMbCWs3fTAoFRwfi0ISwlxe
7GrhnZgB/8onp5qDMgEepxOO9t8BYQLTKxm93HU9jJzGhNoayDMNxc9UFDq4e99Mkoy7yjgZFRQy
HBQoXKQjwITwdfdFmj46id5Gubr2T8gtdIyiJccXJ0/DM8/7PoajaZzUptixKfdRbTdMgjZRcLQx
DuHSDeciB/UbnHwO7/9Q6+x8Q7xr2NOgz3NSw+icz5zuF/P6waZdTirprtNz656tRmQRooIslQcE
b16UzZJo4ulFtbsHh6fYNzPITzVLfnLDDRc13Zn3gw3c49MD/NMH/TlJJZutU9c7/IaTb+VjjWa3
+HKX9OaSTQKehdJ1NNdr7E2PTatczQXER1ltjj3v6Khtg25w2tQWopM5Wy+lY54Brfwlx9Vsqtck
0Y6uCmhBzSJyoLULEn0mBIj6BL3oGXE6++LNkz+zaM1Fem0wEYgCmhhVvDnWuwYt55zVL3QW+qRe
7TJVbLVyPuLleOsHODESi4+OPt9x7V2nYHixxKUf40g1BV+J3Mq0uNW2i18FtVCQJj2uoxWLjaFf
M7QDPNzFq73CBa2T9WYK5MXYB27NwgyoazgbSJP+zr04Dwx7tAMjZYIVfRp12hyS/hWh+njptQaP
r60+Sbu9f3MIq5aSd1Rs8w6wWnYDPLlJ/oOTfDl2s6cNbidXqN8iHZmOMHlRZ0WXWiSRiBrL+EgH
YBKWRfLKwnitnfaUrVB5WqqcpFX+wTuUAbntICc4FiSXLJZ3Z3LT0O3Mu0m03pENHlSufKQ9YaAY
FcqQkyni/ty2WvbUDj0iU9NU9wg0eHfVJo3wBSigOdDscarviphfgpGNRy8lKp3uqROf5d4S2tYq
hmd3mIdNhQiE9MJDqy+sRfoJGcuvqfbvxgIErhMj6Re9+m6UMT8nhy1tTpu4yp4X5BbBggCnMLWt
Y7HJepoTVVCkq2RFN8xPG0VnpvYPtqRcXFbigAZiS6k2mN400L48iJ/mXnQax2s0a4hmEzVp/VpJ
Bh991+Qr4CdCjue6UyjbIzAiHLCXcvLOCKhWIwux1Ne3vGn/mS13VgYBGNRpYgdJsSzbaWDStE35
YXH9+gNszKg56IU9haNBXCvekibhMgf0fJem81SntOq24/s6MBFMblDo4y25m2dFMlwwko6hOlUb
rSi2aO3PBFKRSNtA9+X9a127uITkIY7nV2N0ogL43ZEDaiS9/PiPs/PYkVtJ2/S9zHoIMIIMmsVs
Kn2WVUmlKmlDyB1673n1/8P6N0pWIhManD5AdwtQZATDfOY1dqA9ahh9dUDiLDncqSH81WbhXTOO
e0xBVuDu78cgBfnvqKOvz+thpzuoU9NW+un3JKp3eqrd5TQ1dgGhABC97kUH970qcTLHOj36qSKx
LzNYssH4Fg3dunW7blNHenlTBtHXsRnw8ATIaM4qflo6A/LsHziz//Z8RKXcdvyjBuOV0O+7L0f0
Vfrwvqu6fRiJz93sAzfk/W/aXS1UP0whBgMamflS2kTTPZQlKoXFfQm3BhLd7dgFEBw02LZ2Be1L
r0hU0nnDev1DLbuN14nXpovvG73Y+XX3WMT5sIpGPQKXqnlASEhbvMKUK8TxQOuU21KNYKK6HzrA
v5T2kOLx3pSZ9xRJdkgoKvijNnJGGPTFHIXgJSmML8J13iJMqCkj7wZ+nUhmJF1QeCtiD9gfk/ga
GNFwI+FR0lLamX1yRwOJ7mWgkXfM8KkwKx8BllDEGHaTKR47Fd3VqV6ta0CdlP5vhSef9Vl2v60F
UUhuHd0s/tKbLSHWWDxPdbALPfthSrF4T0GhYXENOIiekcJvFueLT7CNjthmUquy/dugjHaWML4P
MrM3aAY/xiClgZ9SoHD75JNT/Aly0DWIZHwzAgjOFaBgUl4EV1eVmih0xH9cM0vXeq4/e/CqV3Fr
8kDlYERqer7ujFzBNmFdeUSaVk3x3Gyp5EZPBnkP7SvgVE7s7in9HMfe/TJm2au06FB68dpGsWDU
eWYiDJqzTKenUxVviGPeBEIeVa3dDLr5ZE3ICrjUuBNOXid+jibO1C6qJKbx3aitfW6K36Odfh1C
/b/SQ/0g6x7qCLX/dHrLnPaJ/fVZ4+lQOADobk9FSNtM0Blit32qax7bSQsehlb8KnvFN633QtLP
zrxvgaL3LvTpqQJvc4OT539+yF1Atk6GcQvKDWy0To+63dMEOIY19yGyflSUgdJNBY2ZeFPn8Jrh
fd/UqbvWKvHL6Px7jybt0P9sue5lntwTSr7YTvqkhQZnrs7pmLmf20bDkat4tExjRXZIUYrCpJra
Ny/JCAzSPb269eDaT771x83Tx84t9qKlCjWx+gbhX1BCSHb67jWX4qkiT0k9eNBD9j30m3sJCxuy
Zg3ekv5VTTnGsU218lNYtVXzPbKzDU5yX7yw29F6v6dm48934H3hjZ+N0vhSunl540flkzaOn4nR
8SCYTT1RcqDuAc3UtIonZGCfsqT/6dBv1M3o0fPEFjUIetI2bCX0w5JVD4Q6bmkVV/Wd0diP7BW8
McXOl1Z463gdcgNh327LIX1JeQ3suNgZst6AH1hNdrxpgvK3N1V8ca//bJkNsYtf/U5BxhpOd9/J
DqofzUhHFPgmgEUvugcL2Nim514iEKZwANZLFMNdEtRry2OnpA6FjAD3buXiXko9upLPiEbjEjlA
vzfpFgc4J/rWVyGwncgT977TfXnj29MxaODtoOHwo2njfaIKyr44b08JnS4ZPzotL4A/9ivfA9yZ
hndQLlbocYCbgD0SgsjIJ+dHp+XHvCvLG5wUVmU3bFzR/GwLakRwKlFp8Jtd6gePtlM/5lwG1pj/
h5Vozg5rYJ2K/s5quy8GP98EetUIqKCNceu0clNFVKl8K4YPWu6htcNoxBwsKD9XJAH8DXfYnkBL
lN9Vg4GLgTqsJzYGEfFND4XBiWZligQaVlMRyEbZz3oub/Asrfo22A8xyhe+++b24euQao+JN22g
/h1GI6SHTtvHGx/AU73R+rzV7f7YOBQiZmCQz31ethufrl+SgG/VB3rIkXFIAvNXKbKt3po7io5P
ir6fjhLmSvXzAsQxzuUYTQh87btgH0cehD31WAke97GuN4jd+gBfza0WqOc4aV8h7b1CFD8EpijW
kPsfYCDtRWqvSws5NRrlsYSo7pjdV0RjV13J/k0T6qLuDXv4TS+1Py1yGEEdbNiX2LjaHWwrm8wK
DbbSg1yc6s+ygOpRDJTrcVfSxvQ4UoMmgFvbDVVXXBF2blocGPibO+BLX5Xj/Yz3K/VuH7m/I3v8
z9ZDWmv+fY1Cb6JBo7Wn20HqiOGbxzB1wCQZew85nSYHsRsMt1FENlfEKUAw9cMSfLeJX25neI/g
ugP0oifGKlp5dOGKSdxRVjGwCeDFALJrB/iZ0/PzteauM9DUIoybnPRB51f7tILNLnzMlcUdpXGP
u6ux7zbvKMBaH1cFLVNb5p/GTJLmkrBWdbf26BQbVfBQRLgaefan1vA/N7Gx0+gHCRSxpq4BRJ5z
46S/R/qPeR7vksF+Cv3sME49+bGW/kZlQL1yooOv3gT1XA4vDkHrjV8nYoVx2lNZslVt2jSOW2wE
2aEf0WINC44eITU7N+sAJ+hvJIUIIOgPMxEBpZKDX+nAFOVaudDArQCiut5zg2I/XLrf2iT5Eo0+
nSreNb2MWXmvviE6fMjDN3Mo9pEQa6w9oO9MT5k27YZi/DF248GducbQ7EE0NLC2s/Y1FCaJtbmq
MvPtshbNGfk6BAF1c1bLBWS3VOsMyRMTSzfj4wika1UYFNep04vPWcVlcHmoM4KHs5q94vU12ODv
yr2/fjyHmV//v/8j/q/nF5brRNzavp3AQNAzyWZuIE1qAsgUIIjwmsTjGb1DRsT8UkeRFA3CefJ/
jehbFQKLmZ4ctfk6lLk5bvqsLD+ryOEacTrrPsm15ooO7LkVJRJF3ASXNYGC/+mgFr68MolQ4dEd
xHNiac9cMfqcdWV7u39fUZevh+8aIoS6Wsguo4NdgU/HjMx04b7rZdIfoWfVRDAJMjGtNvy7qiLu
D2T6po58pLm0RUSjSnBTY8bohEPyA5in+KT8PLsij7QQ5nzXRnKZjVQOg6BXfLqAttEnODvhejhW
Q/4JmQbIkZ1LKBlNzY8h9Z11OlrZrlVc0JfXU5yTZXJdffYtFcjhLCXzs6zyJ3+I0mPjB9ldO420
MkMgGqY/0DbWwe3EVaffU3nQ972ejrtsIoonCBvgw7Q+rsym610RmV3K+M9SUegmSxxxcVQ17YWU
Zeo3LpklJn+x4wmQHFQvEKky74XKNzTMnkaj30KNR0jyv39fDYT70RqHvcnBNRfKnSWSzXithBzY
iP5KbjXJXg5Dim7l+L0ccd2cHCg7qdYPaAECeE6iDE8oaWjaUyf1eCtkmVz5QmcWgx/CXocMxH+W
1xUd+EYDEoBFpN7Wn4JGDE+ur3UvXoRUXFN811y9W9FvqYHZjuLKlzhzsnEhRTUWg0rk35fHzUxI
iEIIJMdkFPh9Nt2E+bKudpLy65V5yjNXFxrK8yljy9BWWax91aGn2YQ9O6r0bIoC1qDdihDJDQTL
THtrJmraxgoJirS3ApIIvUzliyp8nmMJY/tQjxNGsPR+dlJLyxWWBkMF9KoeIBUVhrHv4Lyi45JG
+da0RLMyA6f4KdIBLadQJTHcjxK96qmuX8TQWncpLNzqyhzPThGjFdsydSVca+G/4UxGFk/CRwNN
a5rbnv/1mhRpQ3lj0F/0IQctjzDvlStTnFGG5e2x2dG6K3jyFreL1drK7EGfox5FIG1pFIGEb3Wb
rpkQMJPgBYdxVs6P/aLYagqu1KiH3W+qu/QtFI07nYL8Dd0ReWV3nbn2WAnDshwOua4vxXnT2o27
pjHCY6ya/jFBq2IVtQGZWwmwwPRN6tcpDP00gq945aDP78RCjW52NcNUQWEBhgPL6Y07GKVoK4XR
e2uPMQSQuN9Krf/PprF806kQbEPL8e7rJrhNK0rD4f3lH/DxYCFMj1Q4eEQdu7elMUrSG1qQGYh4
WTWNn+94Yxb1r17EHhDWYPz8r4OxxsR7Lv/wPC9vNTGiJwG505khTO6+7hJqGpoPEBpNuK+Xh/q4
wxkKgWcuKtMyIXqfrmuUlFM+Kt85lAmsVPwQ1ROlDWObFV71Iy/KZtvY2ri5POiZHY7suNItoUvL
tnF/OR1VMyjYDnhSwFyPUIkMdbkyoyEnFAE+UTdN/asq6vIFbro8RoJ6blcgaeOD63yYShNz4K6j
6VwNxRW19uVqKKHzuyhnSOkoXV/67ZjjFPkJOg5HMGgCNpdtb6rhZ8PbSYlJq4ejFQGHvrK3l1vr
fVDLgFhHOPFxaxvTAPM5CeOj2WpYJWN0lyKFMXZ7WIdhduUInzHkZYru7OPG9LCJXdzaYVDnSUUG
ckQpNDy0EvlAHb87AgSvPERNF9xMJhyLIij6dShps/q90f66/P3PzZitZjNlUCuuuYgXYEJVnjli
PFrrHvBTDO2zXwhzRgCdKFxeHuvshBFtx9EB6Lv6kD6MEB3csMaJV3CAV0M9wPZxSLd9gk8fvaQe
KdtBwhFqnVljsW+QQ9K9K/YjZ2dMuChQUncUhsynGx5ZLIECVUeconuoJqD7GGFmikrhykVi78pg
Ypbm/PuynHcUPTpHCjYx99Yi6DaCMTEyOGDHXMCELqgcbizw3/sYXbDdEObpzp5yVE2LefISZdq1
JvMevmDoIj9QpZ+vfIKzs3fxLHMlkatuLC6Zbs7VezUSlKvQ28PLbyGJB+kW0binJCRhB49Zr2MV
lWs55e7N1JvRj8puG5h2Griqrsp2gBeRNqir6srpW75p81phXsbPwjCH+si8ln8lYFNQIuVFYeBI
6xm0nR2E6CUr56nzEECaWoSzqi6kZR1o/x+HwHItOLcI3dOhXyyKV4N3jyb2JRpq0x3/LbtxrH7c
l0FqXDkD59YfcgLZHokt/85//tccNb1s6tjv4mPOWvyKVatpN5hHzziWsAascPlzG/NmPt1+pM9k
tYLNJ2FlLI73ZPfjEKBKeWSLoiUzFLb8Utqjrc3IIdQzilgBeE1Sab1I8nprA3jW/SxHvMq/+ggB
I1EvS322J08g2Vi2RWG6tXu6WG0xtNGK4h8CipY/ya9JHIjbDOW5H1UkIawmDUwa3I2UE27asmw/
0TxF2ATlafjKeRxqh2RUVbUrAj18pCvgfvUaYZSIE47iq02N195IUCnQr+IBirLRilzsLy/Px9Uh
aUNu17FdwDK2vXj74PuHGLP3JHCpHR8QZW+3sm7Dg5ONwb2Vu/GXy+Od+fj4tJKgsb95X5bRJD1o
hKIBjR+JNLH08dELcAnWCRlpBRYcr8vDLdMfzhNpj05AQUImlDU/sX/tNRIqUWTCSY+aS/ozKKSy
ATnQjgrc5/n54zoqoXrztH6WsXOtsnHmNM/2QZaUChlmZS4WV7cmlHfslsqG7ufWnvYaGJHBzrMn
Ht/2qZGT9xYPnaIjTN/ymrHTfFecbny2vDQI2Qx8V3heT+eO9QL+02BwjtDW5A1ct4CGXcSrEvpf
TZwPiOVp/BlthPK5Q6es1F2K9XYcvzkub/2VL2EtY+Y5dtQ5iGCpSCYw0zj9OaEhMuVoFteuZqCt
2NIfy+heySbZWB66IDdyDBxULUYNGnBUcYJWjhrHezMtZkRoBoliaKfuk+FRRKfwpoavBGO2R8uw
n0CjV466jZDgaVbcmt/rKrDNdYCYAWIqA0L62xCEGl3RtgkOJCzqOUgAGN0o1ODo3wC5xHw6NGav
DSPvzJVRu/5Pza00mPgGlJVOmxrvzjWC8IBsduhjrwwK7nuWJUiI9nka7Ekb9QfLrFBwFD7mF1uP
941ig6ml27STVjFzjCCMKQkRvfN74GdtpA83Hp3cZJVwah4p03reyov9YOf5CriMpLuS7uWYildt
NIJPszlQs6axkiOYh+r/9vJp+RAJv38jrgHJliXNXNpO2YLn13WQs4+iyT4gHC7vFaKEByjwCFFE
KISFOjIzCgjMqk1bgMIzb36o0c1NlIMIfKY+I8V45cH4eIi5wRU2PhYJPsYoi7cJ5f5GFL0Kj7Xb
RJD+rJ2XDWtCb6R/8nznjJW6R+3BxOIAFNuVJZm35YdTxMSBcQiTpGRxhrtaw4kYabDjBPdrlXEw
tmqQ9gvsi3BuwjdbbGFghxVhvZrqqPneIzL0aDi+c8VtdJ7l8odwmG2qS1yg5rtC+l9XWYXIFQ+n
lhIYFWa5blqHXom0J/fai/mhqDfH4ZjOzrmQbRofLo7GR3zJQHr2MI3suqM5tNnRn4L2W69H3bce
lUfYh7V9RMbJeqSeVz7jIWe9dvoUPiVG3f9yIrf7efk7yA93KT8K80gqEYKE90O2T0fH0owunA7h
1OQDmoMpKJtWoICsNEUhnL5rXKI6R4R9LGIMdqCEjEDZoXIYv0y2lULJ03XAmbc1JXVKh2h0QN3X
XBRTRK6A9hut3AMkhs2CPRUgFCHiFhyf5abc4P7YffY7JV7wDIa6jFB98yka69neSVMOVg6uRfJ/
edLiw+abJ01p1dSxvkNNT57emb5l56oX03So8Se6C8PWQIQLze7fwASJI7qqvEucqdlljvxpwvqk
kctvcz0t3F/+JR9S0fmHkCMLif0TJfrFDzFKBAnD2mH1OyLqB/QfENFL66m6B//XQSmNPASbZvmy
y+N+OPr4hIHXd0xMdbAKMozTBeBKNSqUxVGjFZ39eeiRwux0NL+sqLE+4erS3w6GFe7MLJgdUSBQ
Xx7+Q3Q0TxshTKlT7bG4fE6HrwHSxmyv6dC4AwTxEEEgFRjymHjum+bI6l8vuvfhHJujxzJjV3k6
XJIKvYtQXzooB/ZCZ9s6uvt6jFiu+xVq2+yuXE9z152AuW2umUafOWHccRjEOQZrTjx4OrpPqalK
+5FjD+5qL1xEA3LfDB4HDamiXA8UytfQf8zWvGa8++Fq4ysTHlG71dVczVtkiG4Y5CIIbQX9yAAP
5gko0aIFuXnlPJ2bIRO0CQXnIpNahCAyMizX7wrrUCXpb7BT9sZIg5+9keMCYpFdbUsHLojnRdaV
Tt7HHJgZ0pohzKb7ZOH4d7q2EeaZuqFV1qEd3FabXZrwGChTCtEIz/Le0ktu0j3qgwJ2PhWCo7Da
kVpIH5doThdNR9wIZPefC5lc9SbFFzYc7QG+++J8ZVFnYnplgJXF92svEjAMNPkfrGHW1yg1cAEx
KBJw6AImU4V/zjjaV87Yh4xg/gnUbwnSydPs98L+X++asvDDMn2OuD9hsYNNe4vg9SwUmF/1ETlz
nE0mSULAO4pF+Pznfw3llKkDUA4fXLeG/Dw5GuDYvKg/NfDEX/Qo6a882eemRppDKqNzjZvO4kT1
XW8S+DFeg2TZyumm4ha/vgA5JKxW//mmoo5mU2nhBHFDLzbYGJFlplVgIsbcIlEVOIEs17We+NoN
EssgiyEXpcGVePHcuaXJJhmPihZ9r9P11AJJ/ySWxqGMYmDBoo2HLwrU15W5nXsEyKMoIjmWpA66
OLYi5aExBpNhbH0sdikKwmt99LvnzqwyBIjMShpvhNkGtLzAT4e1A33nzz+v71zqJw7EIZWMbl6K
v7ZO2bAbs84yD1rTV+2G9qqW3A4K9VygN1Y9PpYgIg+Xx3y33v0r5JuLvsQlJsqHNH2oGC7eA/4v
xL56qHeOjBDni9AhAb4ykH5sSiS8qx06YkDsPc3TUaBMZbdTfZXuwqREnrXrgY+HSR88+5MYtrBJ
6cZ6jQPjwcERGWaXnuZf7NIQr3U0Wg98Qq9eK02oHuAxKimajyLxuqfK9RMyVxyuhljPb+EnwLPU
jQ5vDB+hIwCdrjtxPeABE125r99LccsFcEFl4hQ6F2iNxQKgrTt1dWlrs2jsiCesXkwvvlIwTDPY
LA7ZbEYVxgR+DwUvwtooDn+ppIA8CzuA+ByBbgNlDaRmH4aBduwcPMG0pbrVZhu3F+D93DF0wcoV
2XOuY5u6FWMfHcJmzDcEmO1dGbvVPW18pP+LUrUTkkAVUi+95UTx3sZV+7buLe9OgNhsELjC5kFv
IhQa4pGHYHN5Pyyur3k7WJSwTMF64Ke+7DrlNcTjxG60PT4V+W0xZV3xqJUqKfdD6HrpBmAp6LbL
Y84rvPgClrThjFGrIydcgjM6OywF6TpjZim5sJKT46/isKvSWeINOG3c4xqwGXwNNZnLQy9uz/fp
0g4i8uNxmnO/0yPXBwgOcZkHkE+N+NmElA/TyRjfLD+/Fhi811WX06Q+Y+mUxOfXYXG88UgLLN3C
JTCNJhoeITILeDbklf1rdCoH64Ia9vkAaO42CCP/GTX28VD7YvyUN0iF1xBggTnzTqPMKcV3p8DH
YM8DVq16kMt4e6TWS5mYcCn61q0+pQGq4n0ZRr/8DiNJemoaUml+3WjJIaYd1X4t+obr2wjVfWZM
/Vp3ZPEwAaYGemo1wV2ZTj/g6NKFSiG0rTQP1HRjyeqg+ZW38Xxg7jBki31fxxOKLXCoN6aRVgc3
7KQ367PAlCy4RSbVpqh+D0ZwO5UKsmuMWxoIMoGF6+DqnKsI4U4cX7TkztAHcQf4qTyoYtbKCjks
MOpTqidphMGShJX9DWnX9MGm7vltlJm2c622utWcQns1KIMhdFkHxn1fyuCbj9AbFU3NqRDEoQZ1
7Ysuk9j33YNPmKXbBmaxpIynu2cwg0GOg05TyXZRux/LLsrXCHzibx5quZPtA7fp3pAXqnbhoEO6
ajPTbigFNr7cS2dwCqQSi/BXEuloLV3e2Ys49P232XRf5sCAmPA91/3rMUmtLszpeESHCuZUsbVV
Ebs7K3HkVwKyot4bZq/3D0lYTewaQFhXnu1lWvm/49POBWBvQd57b1L9Nb5u2FiI49t4cBOYP0Vd
Gz8iuzXWYW+IrQk+GVsfiB/l4P4ZKZCuw0JrV13WuVd+yLkT7ki8rYF/USdVi1OnofKtEtMJD5wf
SR8sKp4CzWVv8rteLy/5svE2z5kHBPglV5n7sYtdcgiKcqjQ3DdrxLjDYVT5Sgua/lXFQSZv2zjy
wTZGsYcOSBijFg3zRL10ISHUr8u/5cznZ1MSDpKBOGSV85//tfyMgYJlFQYHVdIi/IPzqeifq0jN
6G14uCUaJEmC0m8UoVvUF6V15R05s+x0XVxMqkGkgSdZLDvZnYHewqDNvaRqU7aWe4tWfb6uKHFe
yd/PPB9ks1Ky8sS/lr0YqhDkzdJo/IOy7YJ6zZRia+GXuvVYd5PClFUGqVjHRWgU68uLvBgZUByS
VSQ0tPlsOstycf7DeBpwOtNtEBFiQvSpzHe6VHgmxDLuPtME8p5AGwNTvTzsYm3/d1igkxavHx/P
nN/wv76thkjIaFK2PWAKa6/HPrCeu7Kut22DgezloZZh8fsMIYWRT1JPpzB2OlTIXSFQ/HcOrkLy
rJk1c8HNm9vJq+qHzEujY+WkMZh+h46SzIzd5eHPzBTUH9mjQ52YKskidWyUlUun9HH5bOzyIagK
WgZ1X2QP+Jih8HB5sHmf/PU+z8tq0LBWwH0kYB9zkWlMWi6TCunpg1a51QEKi3giC0K+7PIwi5M5
D0PpY65ygQIxPsSbQ5E3RaNjHzuN1ixwTGr+vQpa5z/Dqi1vy5MHqb2P5Q8V9ahqXR78zI59R6+R
x5FO0ZQ7/Z5W0KsALqF7aHukjOxZ+tYZI5q98Zhs5NQNa5RrzSuDfqxMCFJuygAzUNKVIDFOR80K
vUdjJtcO6G8VXxB9RZ65MOr2NQC5QQwMejzr8NpyvDx5THShPareypHcKvvfYxl75pVdPY+3+NK0
oG1a4HQjTZKe098jqtruDavH2rjGUS7vEM8h99jH2Geib2NfuZ+Wz8L7F1dgbOZGND3JZZDplm5Z
2FxTB0hcFItjp6A4g9epW+XB0exisU5j5NoGI4XMM6SvKIalVzbduRkrCiBgF2lS06E+nfFYRzkK
sghOTGHnvkWJ82yNonsrbZrTE8o9V4Y7c27nLU69hSM1tyZPhzMnoFxJZ7icIp6nm8yQ4882ouVN
46L5c3lLf1he+q+U7CVVF/BEwKUWgyEpGeAKTv+1t0WHjiLRlkeneSXhPc2NZtRS0tkht6HZNZiO
+tR0iKBc/hFn7g4SEUDBFvhok2fvdMJR3+ZpBq+fK9nV7hRk5CfTL7rv/zwKJUWqeCQRwE+X12GV
2nhEJYN7sIrRyNdoxBTeDtEm97/L4yyDt3nH0g1jMiaVJSpmi7TIw+Cg7qsaZayobratVL/K1i++
wn5z7+pBPMGvRt0EYe1HP4x+Conk4JBcrYyfuaxAiXAjU5hweIDk6aKmBk6I/cQxVQi3PxfVgAZq
DiCW8gIOYWF3RC9GXfmQH9qTbICZI6BLAkZ2rr540xNVRa6vR+4hjMc8uMdME+HNtMKmHJOcvrb3
CWDnz1qfIPdjV9CcVv5gluYhRa0LrVQYLp99Z4C3VmnZLWAvtJQuf5yPZ0uxHCTohJm8Bc7i8mpr
2PA5+LzDQJq44UN5j3BxHSzGXPnl8lAfX3+0N8A2zPgtuK72Ylfj2Wc7VahRy4wAFZiNg34RwtID
VThsccYaLW/RISaCD4Z4cD0E0y6PvzxVPJAO4nQGlXTq6dwnpxugsyAEmLOPuod4m1rTp9BteEel
v/n3cSS9OLb9zKOQ8+35V0DlYaVRTNPg7ento64ap028mrwS9vWVceZz8/fDw1XFc8PBwl4ar+Rl
7zvCDcoBB58dI+w34pveKOg/KC+UlPl8uOLYvKtHQwzwBiMQLN/AqbavNPSjl8ZG8gnXoCF89WNU
7G6CcBb/6PIQzmimaUi8D20H8Q9KvPM8evHwTOghn6IEw5cbkTqI2IWlGzQ3mkK6ukfuopohDHhl
fRI5tms3Zdkn37h9pnhTdpX7gJOndRwKkflrP/axiRqUB68WYV5t7ef27DNeoFuoBssAy2oVcMs0
39lfXrGzlzs33lwVUhSHnMVx9Du3ES283SOywDiW53bd3kpf86JtqgVQjjVrRK64qhMwdU0HxBxh
ExONV7MpxJUGy/Lg8fHUDN59R9qQUi0O3iyFVWGclR0RNtefKkzvtpEm/dtYq9Xny9OW88labBTi
XQewMO0iEozFWGi7dm0mZHKkrILU0Qt4vea2GtpgY444a4ZB9quVdnM3Io/B84o6RIiO+KpX+Kfh
ABodnL3l73IMm8O9hxCoJie8szARpYup35D/XstJlgEGi8OdhEGwjtMKXLj5KP91hFxHk26uRHz0
6rH7gmsdUkPuYG0BlRnQEON+dXmFPnwMg0DStEnAqJVLEpTT8XK6XYautf5BM9HNTUanuMO1tbmL
6APtLg/1YWoMBRNvhkgrbt1llmekAyIpxuQfmgElGY9R73Qttf8ktvS/tAj3FleuiY+bfp4c0dMc
LhOkLns6HCk4PHiaHlJ3QqOvSRBgbYHeb2uIbAUHPem+p839hIxK27wgVtI528tz/rgBaSYRJxJS
Aci32Iin64vlTBwhIJYcUtWy6xqgSfEqqwzkYGpQBNGNUEWnbZux7X45cW6zS1HBlztbtjaohqBw
0dAPOwRUJ1lDfa0iJHztRB9Andqeedehvn40dG/8JblYvqrcoOJt98msqB3Qd7hDbzWartzzZzaN
MScg1ArA5RLinE6qx+NPaJ2VoHJoRI+pWfohnggV7m1NC1rr8hKeG2wmacHLA/74gQdodj3thLBN
DkZr6Y8qoggKxxqflgI66+WhxNmx6B2RJROyAEc8nRg+jRIbRj05TEK29YqLXwuPSm/RS/Dr9gd0
e1kd0QCT7TNlXefFLSc8kpqh612gbYX5RRUlerVxhLrnauSBwvZxigr7yq5aFkzJAZHRcWZIOCfp
Y4ptOOzceMCCSUNrE78nLRrz3UAful7raN2HyBQI99EMiwFFfam0L3ZboojojdJ87AO0a2+muIqI
QkzZXIGQL9Py+adRl+d3cXtJYA+nSxjENZ7W4RBTecb0bjUpfIv6KBvXTjiWuyns8SGaimFbN7Dq
r3y++e8+ue3nzi0PC5DsdwzY4rbngMBQ7HVckoMiRK3LcjLCayRc2psh8yj+YyrmvCGnECITAkNN
PFuFHdh8RkQsr+ylc1uJoFJQu+NCJ9I8XQcthWoa2So5oOSJ2kJZ6/aDY9XNuLNhOV3jxcwzW858
zklZeK458Mqno/Wu0TpobyaHmpr0kX6yXHfjGO3tJAOi3wIPqd02f7q83suwdv7UdMshC87Dfkj/
zT7DtWG01AEm0LT2Xe9tKhL1U43aYz4G+V7alb6NnK44Ys53rfxz7nL/e3RnsdG6BA1GhGVZYEd+
K43J25jKnm7KyOlXysBE2Wg4m5obZLd0NuS+TbPk7fICfPjGfFgbJLp4L1azEKerXg54gdJ+TA6O
mboIlbuIe8Pymz4ZMrV/XB7rY/FnDgvmbJLnhCtqCREGBa0jbV9h1qIZ+dfBan8ikEvUOyB9gddB
tlIiR4NsdtQQoIifm2gSSG/CXHEr+n5X3tbFMSfA53sDL+WNgntkLI852jad1Gbz41bHhwX9uuLg
WymP2ohfWtqhuju2DbYpahLXOs3LlZjHno8UQHFLgEdZ1oEy7BtAS0f2HoAbsp/kjcBYFbFSvIbI
CdaqdesSGV47R31j8CPkr4RwxXbo3F0chNUDndv4SklhEdzMrEYAzCR5LuE1rOZFph8TP6bBFJj7
yU+K/qYaM+dFGX47IWolyuLGqLr02+Udsdh970M6sCRYBGA5ujH/+V+h4oAI/JjiaYDJW6P/UH6M
cbHbltsRJ7Mrl/rievnfoShfcLOD+PpwqY/BMDR4BdAnda10O7jI1kiIpZh20F8tg35bR8NwJVz8
OKYwKWpR2Z1XFnDF6fRUCVpwqK1xH8myuHMao/qSIUn4JcryWZWtxUInHLFXubyoy2uFqYJeoGhB
vEHDBabh6bCRD5yvj9W0rxNL3Pa1hQsZLMNRrqkFaxjB5mmPv5FZJWqL7Xn3NKosD580T2s3l3/K
x+9L38mdO/pkmPOTf/pLDDtLE5Vr/BLApn9GhAhfQ61KXtMxbK6UVq8MtQT1WZkP4AgZ7H0PRHWL
U4n70AXC2hduANPt8rQ+nhRB7j4306hEsXUXGU7a2KORmOW0R2/EJKexjPrVyU0kplQ+fRsqCPhX
wqUzI4LiI/5nNQFjL5/iSdEEr0Jz2pMm5DjS9/nOs1vtk24hJNMKoP1XpvjhcpzDMtOh0GMYVImX
TUNejGRoFdKzPmUsNNK0nnFFZIcjBk2j/p/XVNhT1JpWQ1zEXan/150DAAt4KHt4LjnxNJ/unATH
GuKawNlntC6xG67EI6wJ4+CXZvyvaztjvWCJ0CClR04AcjqUCPBmCnsTz/pEao/CRBkw1J3uCC+r
niU/5ZWl/fgt6cXPuDJyVR6f5bekauc01GvbvaXHOC90RY++YdiHL2i9GCYypjZSPpc37IfDwRQp
nwFPICeYy1unU3QplKXlpOPfIRsbox3P2SG1761EYk6/Lw+1KNRx+SjeNRDFgtNB1rg4GxJrwlFZ
dUehzq1/KmKXByo6xZVvdmZ7AkiCb0SgOGtfzGv818NBmjm5nYnfhz0lgDdjB/k0WVi4DSGLfhwk
JhT2WJtHBLX8K+WGj5e6ovRF2EBUzBZdTtAPUIxJAtnRIxrKr3XdRmskuKPdCLvvu22G+Q+/0PqX
y6sqzmwaUjUadgDUBZt0sawFQri60wb9/n84O68dt5FuCz8RAeZwK1Kxs7vdbvum4LFnmHMxPv35
6KtflNCCDwYYYOCBKZLFqr3XXsHBDOs9JN+m/1Cp1rDo7Pvunhwm75snrP4rSgH9mwFkiENdV3sf
MnZMXBWVxDhFFfH1skXMUyQCQWLdxbX7dwX18vqZ0i4SOEbsrLnVkReSI6SiZh4OCKvGN+RReC6N
DjBj0mT4N4R5/RS68UBGgupuSJjybiBzq4J+uT5zJo1Z+OJkhAr4fGEkAoNn7P2xbDYqUrTzbmEa
FGTH3MOsKqJNxnx53ITGNHbHusx7M+hkldxCd9dHMN8A+CAVHt/AIvZfA4R6OZYipSM7NXbu/GPB
lsscgRGXYok7x+7kf5Cxlde+1XF2da1C3jcm/Xrw+aJZrdTlR7CfgWTTBqJIXRt4qI3j5EbpIa9y
h2obiqF64qEQp4zQzefMJq+rH+Xj5xddbTV/LqpRTkOxoQQx1nY4lBwNIwEN3Z3AoBk1/rNBfkig
Inf+9vmVLqEO7g+RBAcj1FSNje38XXvTJFprcXJq6tJ6MEIAYMLvvDncAhRb/+S2BGuEaimrQzoL
Go051sJvXp/kTxFHHwEnGIjtvB77MEJmySvHAi0h0OjGz/xDhj7rbBknLFYmpOYhRbx4D2FfRBbv
KjmBk7X/GJXrPvb2kP+KeOff4XSGb9pMlpeRNN5Bh+WwBdIYt5WH6V5VTTU7Kew50jekSY5u6/Ue
RH3VCIw8yfE/KlT99+CWzs6biLcin5Y+ts5JXSBQozJ9oEw0xfYg8gfWWAipADr4ZsGPf3d8o796
pgLlVjErXWXfHCOSJ0qjPzmloR27KOtxKRQEo4dEJzcbJhXG44jv712vt9NjMuFoqemLl6YxkWnj
lc1wGojwKXzXGMIPG5/3oxuF3kOoF+N3iajjJYQk+F6RN0+owpAbeHSXbcvR2xOuIVKLBJm6pi+M
7XxPHh65uZmM0o9GL8x7U5uK3jdjxhgBdMP2fcDWU/NzI0tPjowAFGdsqJ4sKLxf48I0nmfHSX80
g2kdI1VbRFt2ph4yIn50P1Vq/XWMsUUIYCHS3ThMOk8okdSD4UWuD4Qufuh2lN8jQwyfijAWQWFr
LcbQanKCHlzvbLfrv0L8GzqfTdWdMd3D0Bi9R/IT/4E02mV09OlvY4JzaNqy3dVJS3hx7mFljzEf
SU1Y+WhG+EjrOeDNwNuD1EgEpK4DdH2+CK98lewDS8+NtAgEctXbmTLE2kAho7ZrRz4ExtcYB0Uj
QtaUWLHiRrmxqgGWPQB2AzxyFX2/dUE4VNpOcfEizE/llA7f51wUajAxM9L+/jpMZ3kpIPIMqtek
y6y3WUDFXJzmyiSsQe3dReMr07r/+8fHLsNGikwK14K1rrtK7Xpk4l+cjMpbUoutsdpXSgmpoLND
J7mxb6/OsOXxUT+BPC67KDvGal+bQohJaDLjkzdRzG2FRdztLHXzDVNxDCn1GX3CC6Y8NTCt1MT3
NrGKW0XqqsBafgNYACwvpOHo0dZFqidw1S0ABE51Y0tSIZx2P7n4ihcNRm91T1aDOmdjMPT9TQT7
AgJdtG9s6fQd0MCB5s63dSAYFEImD7t3ZrktITdvk8Ijs7yQxvPY2z/ibv7wKGPY26Nml+pqceMF
XPlabMbdzNRxfHIuzrBo7A0JYAGjLbcxUuUI8RXXlv80edjeWFnX3rVLkwNCwLAZkPX8ZrWi6VLT
DbE1NYqE6axhFtssN/5DN+b8YkAhMGDFAkiwTg5FztT9833hymvGvA6Oqk5xeTmZiCcxWvBBiZjt
C5x2SXQZ7wl/LOMd8QH1f/RGybOZ6sPgy8LpbhzgVy6O7yM93sKAY09aFfGwu/pcQkY+5RkMuX1h
Cxt/25mIGph+BPDNWfuCasTQCDcdqfI/v/VVRb2scPgEaIkoqPm01xW12+ZwCKWaUhZPuGs0xkCs
DFEy2b89ytcvbtK3NyCoK8sKMB3s06E41C966igtwBxjcom1EGN0GVneT6KxwDVxSpxvWHZd2YK5
FvjmHzkDdLPzdeXmZWGjPkxOpBJKd9epkwjvw8ZUs//HY6TWRwmG88RSip1faGgUDwjNik5DH2W7
EkNhE4t4OjN7IOY58oZm+/l7W/7CVTVFsQebDBooSPJ6Hg7zZkhS/PpP+qgrAWEMxOQotfEoFCh7
CWuKhsP4W6bNslgWPQpgpfPHJPX8LgvSPD09bJMTBsAmYnyKH4iuhNNldrT/+/tbpCwU7BTQtNHn
lxI1JiWlVEJMrBN3azViQEHRGtCcLBwCnRIrhJhUgs8vivDxymPVl+0WLBym1XrXdcw+q3CypLbp
iMMyxuk51Pr/+I/jLMx9M9AvdSOQdBkvIfHyzpVS23ASdRupaf84tnYPaLtPvXI7aXKvocbQEcvb
Wp34jSeQgjHIbcvprktCjOFr99TmDjJrDPJLl0gxVWwTrTlUip0EeWPbJOo2+94h16FRX93MJbzO
wMifMv41r4YDFX9BLmx8p3fE9EzaG1Q0QkuJU8+67TTEz1FKMAFyuR3Uta8tqUxDbR3GJNk3ZEku
7ml73P1RhITj3eAB/BflrzDBQ2eewgPlF+mX+X9zWvvRGH3Jx/JrXXXTI3/HC8Z1MHLyip8wv8+z
/ULNgbbWCNJQ0yLsg40TxL9nxvbVYUqIDS36Zf9aiq60I7rATO9zp/5Xj92vJKEJUi/jhqhcmJij
Xm2jmpi8vNOGjZ5rW0frTu6gEHE8CrJtMRypJXNd8wvimUMLgwh3l9Dbm6N9UDwl851qfAXP8w6D
M07xJlcyUnDzajpmbS3eGiV/bPCJ8GDRYkiZfE1SclewB9vXgkyU0doqcXHSvPlIQXzn5SrG2V2B
UWdN3mvWfqkLZTe4010lweKi2N1IW30bNXWvjTrMhGb6UNR5F+Kp7vb5vnLDx85Rd003PXtldbSQ
VW5aiAuywJpm6vazE2dBYmlH0548LLNb8jbH+ltjt7s4NomgifCfy6tNWoXVKVRcv8OgbqOExl0P
8uLbmaLeh5Hxjxr2AT7o9uOQ5Dur4pYiPkyF2Ihjyo5eT72vttFXWVbpwTPKIzSUex3VR6Hnd5k5
PYwlCJ87JD9FwpIxtP7XnCLA2kxpfoyjDqWOXj6GtfWj9JDtCBInHITDVm8Hg1I8VjYJCI39s5bZ
Q5yPT3o/DsFAYmfc2w5HWCT3jRUegEQanldx6vLmrsflS5v09z51qqBvbH/oxantHLJU0p2Vk7CT
V827PtIQVTK8HyrXp8jeITEqjjASv8EwvROx+SURWIHbfJhxbn5g6/M7EuFeC99rMX8pCuUgI/Fi
ogMjslVLpg0J9scuM3/qVrQTg7kNZZ8c68p7VMwlIFIntrRwxqeYKJvOy3+rs81LdWe/M5zAxL94
DDvpdxH5NkqHg0yo3zdZ1wfYXgRd2u7wHEYVUAQNiV8kmGnqJpqnwJAyxFMO1/xowm12rnAY63Uy
5jD+DvFD77OjOf6co/KltY0j/2NgeP1zGM97NauIsyFefMiTQzrU//ZTcyA16W1uzAer97b2XP2U
Y/3qxvO3RDe+lmH0w7TGDV/5l3S2X21p/UP4SGDTrhqt+pFgtkVGG2k/Utk5EltyLwpUpX6xQ+yI
YPTsyrrfmqm6tSS2O73uV6Huz1r2D5XCEDDT+1ed6x24+LxVRX6MQuuuIGWOdmFfzvXPsjXux0Y/
dWXnbGhqdzD7CSLrk48egvSedkG7E4Sj1576o9ZbJxBF8zylylMfm885GYnBqNY9VvbpD83ovhZx
9DH06XcYeAWKPM0f2n7fpgTyFnKLwWDQC9TzxkSyhowCM2+ezAE6x6A/2ImRBzT4z2Zj39lTEdK3
J29Y2OMEUKq+5s68oIJUdolB00YiBjNjMm1Ve7jLYDMFGtLHXvWOIgIiJvbp22zHp4YglW2tmc9K
5viVXuwTBVNWNpghM39pbXkPa5GMzCr/t5DypBNTWQ0j76D2TdzGrKj/Offhq6rVdznR9thZ1ncJ
QRyx4p4ir967epeyVRLd7ei/VOm9mpaNWxI+KZXE0jRzJiKf1LtUQ0XVFl+SdH42BBEKg7Lv3X7X
LjD9XCxRT1jmieJrP8wH262aAEkpOTj28KTi4I6u+ps6ETCjmFG4E0RBhFq8QwrxMyRLQ0vLB2G3
zxz0L4rCsVt2h07XiDcyHqbE/IX2co+v10FgjC8bZ1ta42sXE7Mbkw+kFk+ZPjg+hmo/YO7fl6PW
+Savqutc3xmIM2xT4gKc+VhO6nuu5fbTGFvBmKgHdxSvkcLzyPq3cfJ+FYQZpHr9fcjFdxBeDPmn
FxXRS+6FP5tyfsC442vT6XszYhrjtl3pj8agb9MGr2AM/wOlF76aFd9IFCOQaI42XplEGyWzWP7j
nonjwciUf8uwC31DD1/Ket6B6PpabHWbRtWRHnfEkVvucIwSskoLIiFkExEqlvxGrbgD4Q2oIYpN
1cuesMvkEVuqQ2TbBNgwTG+6UzOQBzWUfhmHR1cUO7wet5jp3HWQwxWdvTU0ogCLlXeGgRuV2RKn
srrR045wX4abmz7W863s7dey1F/Zt8lQGA9DN5CGNChHC8lamHh3yChl4OJmZqUd/YtoyYTv7gxF
bDkCf0EdeBdq9p2pa7VhizA24BQ/yWh7L4loiyb5pfVKon3s9xyRqCQLesrYyifLuMP22NpMy16M
nnWDNha8rVZ2XaOcEmX4wpjuEd7GB85QT7hsk7pRGN9JFCV8m8NHkblOBkGfbVHJBh4pdjvZkfbu
MlGvOQRC8eF2zl3eOU/1EG3DEFO4sHuyinE79gBpAqoxmKa1zyznXVdm8q5FFYiasNeaXF/OTMXu
UcRTrG7qEAx3CeCyadSbpmMWMIw7J5/3GoHpTSsx+pi3qasfNbSOjVZvSpZwYua/ENvet5FHfrYx
pJtWHZ9mix0ZE7SyrJ+csPnhOcpRDiKYSemYq+hFzXWx0Vp8UT1EnLUT/TS96q5WBck4M3N7hKOB
YyrHUFHuPWUk6RiXrjqbg0IjdGyxfnqaDeuhyYj31Yk4pil9VafszoHsQDZEEcR8K5oUH1OCuNcM
/yUZafAnp/HRyz527FumIh4LMAc7BCiDOYNCXtnNg2YS3aG/wQz+raeqrxjZa1qNBzGVhMzpD10r
72rNfdOa5r4Op30X1qTvKNK3K6PZuCI8mWb8Wyj6sct7P1tQTyENn7zEncxJV3Pj147ijcnnu0Z9
0JR9hclTH27UpCbI2sNa1exvNIrXxgdLP86YhxkovfEKriODyhxn4m+JCxi0I4w+cmeJY9tqRqxj
15gmDwBVXdC2msY41iE9bQkU/rwluNZB2viWMlBh0s1Y57wPcabIJkaoiE4pM4MhMAusnx+aGHeO
G5P7C4nJ0lxBksCwHYScse/qSkKpWUbE3JME7GUSRvMgME+0aTfupWvpwxariPldKe1e2wkrVasf
ZgEosaPsTOKg1pI+veGkcm204GE/BVuE9GbbXo+fBelipoLb3KnrKccMjDyHTJ0CPAftBwese6uQ
B+ebgGFBUceNDwFYC9qi2hB/Wj5jBE+lD8OPWPn5Fgf5CmLkQgTwgAAhLV1YpzrCqjJ3CuOT4VQk
oZeGmJ9Nt5ZkS0WWXd0plKMm2y+nK3M+y85JI5rS8e8hMheUl5E5k9BlJnm+OsZmiCVebGSAzWH6
lLXKcJhNdzzkdAY3JkoXDT9GbAzRWCE4skAZXY0Uh0wxs4GD/tBNkhOChhDfNFEO98ogncDySvd1
Mfnefb78L+Ahrrq4RAEMsQzQ6p7foNlHhZf1PVX0pJVdUEim9BBq7V8WBmhOaMjxxvd2gQ4Z+N2j
awXaNJYvYdX3J94kjD4zobFbRXwoIcTeVYWjbKNunm9ADNfuzdHgdzANgN+6nk6C2kdK7Cnh0TOy
iPGoMEZv04WZUuxrjbjQTQ54M91YMRdoH/dnLNbiOjquhXJ4/kBjYRmNVorwqCdZ96CnCSOq3Ovd
Ly0Shoq6W9r21pny/l7NaE9uABzXFhGsNrBOcLflzs+vXuA34TXQ14+KW1hYMZNRNc6d+1qI6bsV
5Tn63sa6MYu+3MZZQ1gcAxXDMofIv7plZSKlwUyd6EjE43iEaqnBIybtroYPHRQV6VreBLTqznn9
NYniOoBuN/3663W8iC/ZxVxYNEgyzm+cvz8h1GdOjpViOMOmk3r66NWaslN6sidhReo3tvNr7xlS
xjJqWhaztfpwEInXTh5WMf1Rkb/jKmH6uVa4fjXhh5oimfALNEPbqhmM4+e3euUdYw6zcMopHgDP
VhsFDPZadVLU/9QBkL/IbDZy4dyn0ajAc+vsY+rM4sZXeyEShNS2GHXinrdsyMy8zp9vruF8kkOc
PDKosg4JBm+Z6ZTU4B51tCpnfwT9D0ZMZX3TVLKfZiu/NUPn7t2OfhCP+xbGZ3vLzObao0ALg3IE
hy6PQ+z8VyFUaTS6EXx00CmCrrnZv7RN6R2ih/BLj8nIIeffN76xa+udkfySFMGews65evVEnaAU
MYvwWIY9rROqEta7ku4LIoB3jaPMBC3QuDqxiYsU/DNipIv0xkd3bflBWgfB/EN7uJgJMk8aOK6U
Q+Vk81Goaf4WFxmPu0C+P1bxvJt6a/QLtuHsxlowrz11njdGx3w3sIr186eODC2nEbNx/FVG7YkG
h/idJhYE4paSrS9wXMKEN6MhKqyymJD+zMt6eqMX1BrSZwnXPSpxWL7g1OP+KlMtMTd0790vkQx0
KxEh7L6BO+qLohKsLJT2mQN63tsYCk/2NOQb1+n0e1l731xH6f+LTQ2TtNYR8AWAxsoyMJLYuSt6
t8gfUwe7QxpZYIBjiciBlr6YRXbkXMqqO9GNtDW9aUG9m6ZhIuJO1AQvNm1Lbji2maK4c0JnNO+r
sTVbUsJTgrir1on1r4T42eOND/va0bhQkmHvLqfjGvJXrUiR+piFxwkvFd9RHPnUdxYAyjDecrm4
cjT+4ckheYI4e1H1toOpFExfly07mZbA5uahQsu26+TQHTDv/ksS+sKJ5XrEr3qcuiz51ZJxCEKM
S5Mlg59ZiSBKHxCrGySNFloXgKa3QWZE0T4ZgAc/3y3/eMidD1KYZGP3hvcmUqiLoJV8IHh+EqY4
DiXmUBsYiDDwMWMi+bGB2PkVPltt+k7i0UDbbll+jG7ifsvsOna3pZq0QH1jajR7XdZt5ldQNHRf
kP5sbjQ3bjDpslElH6uhdZ/tCItbjJtz8SL1wn3ihvHEdUlpJmRSmuaNUuPiO4TuhC7eWSSTsB3X
7nmyHefW9BKierKyPRI5jtk2g+Pvit14G9qadD9m7d/X5VwURwVj+fwZoyw/6n8oiZyrGhYHWXzK
rPQ+KfHEqmLTJnjd0Bl8WP1dro/OWyWM2IeYdatbu9x7l3teNl1KVYc2arX3Ymxfz/qkRCdTJEkQ
tT3R7F5EkAAxTvkxcbzUh26vPM1DnT3NckRGmAGmfb6mLj7U5UfQOPGlQnC96FvzLHMMstjiUz/X
4HkRgcLAzUm9N4wo/fX5ta70aMvFqCd1iO5LusP5A29kEVFrNPFpJGp2a1aRs8Na6vfcqVB1IpHf
i8rRH+PY/oGs5X1SVHuTuVrrx57Wb8Op6fysjoBVlbS5sf6uPQaPphb+MmRE2sjzXxbPqCPpLKNT
X+iMv4aiwCtHw617M9VJcqNXvXIx+iPdon1mM7H01cWKNC5n057Dk7D1/qm3E/1nmpMvEjrF/Hrj
kS+70WrLgJHNyB6OK93nmnabkxWe1RDWTonlkDPX2N/VOZ22UyraU95qgIv5KIJxidxu51JuY3Yw
P8KKn2Tem9SJazfOvrVYIGCbj0Xh+VMmRnbuJ2h9x14R/Snvu+gVPCR+HSd5K+PvxqXWQg47Lgdh
ZlN8EqjCAtTN6ndLy6SvkXr68vkzXn71+hHj1sUolt6BJbTShE1zkXt6A+BOzPX0JMNR+hzpE14x
UeobsmLmLPAMM0m721ABjTf4u3+IARfXZ8zNyqWavdCsaFLWHXz++MQiTo6I7G3mqQOh5lS12yki
+5f6294C1X/rBgsiL7OKfRLZeuDYU3jC8qz0baXlu7L4uELGvr6bM134/CldHNMaWnh0e2Rosdvq
a6MXfXAZxeREi+d0cTCkyDpuI5KyFWbCOyc1Pz6/3LXd1TOX7QbTYA7pNcsBU7w+B+uLTk2Pcj4n
wcuXo53u636wD1MMUklO2bLjahP5XAqJwaOn3lgZy362fjPwASFHUTMs4vrz9Q7Y32LTIqNTybAi
22A6r/S7pqxC4wb8eFFCayw7LItR7HicKGv+mTaLXMoELBc5M9ZEUecc3bjMjrhQ6UGix8PvZKhx
QlGn9gZr5dprhTauIcRwyIBbYwQhdo6KrK3wVNlNTU6IJRGEpSoe86VubcaSkvnzF3vtw/7fC64O
7VLiJrocWacxURLi55NZ+ZV4zGXCrP7380tdXUOc0MYi+kD3t04G0uIY5FakCnkg+WJtnVNG1UTE
GwJcoIeJEMStk/u5HbGjknG+RLnfSnX4A5adLyLeLRK4xdcVgtsa+kmhxeMIjv+WyTzsZLNyt56a
hhtlNJkylgvFhFxwGMTaRzsYMeHlbbjpxv5NovnYFcpEejvpdXtbxOKOyaPii7Zt/KgpblFSLl/N
8kvRBrIOlp5+da6VlmLorUdokdczxCC0hPDpzGq/6imOH5+/mstlx6XYclGp2SjmNOP8y4rJfMN4
hNFSJ6zh9zww1N8yeY+OlZcr75XQySv9/IqXFSqMOwpTdlj0VYiA1ldkjhDFhYIlZxltE9UR2HNM
2jZl4HEgfS7f4sb41xjY8l0DsIN/ofclb/n8otgvthG2iMoRDKqCgxEpAfhUspmVeNxbuA0fQ6ZB
N9Dbq88WGRmjBBQ7F2qnodb6tlDU8AQ6bjK6zEoSr6Czl2be/XR1eWOTvDw+ceiA2YZCZ9EErItC
M+qh8LtDeKqrKPRLGvGtNccd+pO6K7+VKBOgkEz5rorab0Pd3oLFr3xfHpYS1CMUY9igrGFjBe+r
0Wk5KEpjcBWGA13yr5m45iOuwtmd0Nz2jty/8jHFCS967J0ue/UMiwFOZ3cvBZmPG73MymzjERH4
1qgaVKY0BC7BHdr60GTo3XK5urT3oEjlrGdBQKaD7LsqOKRUKjs2PBa/TSzbBtr2hEM31wzkvBz8
eqUPczC0c54HeZiOjm94lfUj10LttRKFFfF/TI0KZiz757w0269KqcZQk+uaqCfHpFXkXJyks03z
UX4QMCHrDSY9UR4sgje/Kz1p3ygPLvcO3gLNGKazuCuhxTlf6SKi8U3NNDwhsc+2mpjiNz2EOTcq
nf3Xewe4rsqZpS1hdmwTq0upZmFDOghPZHLN96ERKzsPHGaHbbnB+Ke/6Rrw55w/38LZFKEK8w+C
MHrc8ytqqKSz2vbEMbG7sHtoTS1ieWPOwsBgSLN/snQJ2oLkQqaM4nQTmDcCURshR13j+gM254MK
FTBD3fmBaETnnyIaGHEivu/qTT+E8xyImTT2YLDlEG+VrIOjOkS9ExIxZ094PllLyLJi5INv9ol3
6tSOhhbLf5jYop5yLAxyY+qIxq3MAXqU0/WbTpnN+3CoYJo5fWw9qxIzAFLu1PlVDnZt+AQiNKFv
pt7cbG1aVTyx3K6+D3Ml/C8jGucjq6LiiRlQzNCn9fR5lyf68CZUzM58O0ULhJmR1pc72xaJs8Pv
uPoikqJ5CrXSLiC0jJAN62KoMLVK7PKbq47yv4geWX79fG+/LJ+An5naIqTHlIgUm/P3A/rt8i6w
5qvVugw32Gipe4a9VlAWjb6voNlsG82a7oZ+vJVRfG3dL5pE8FfkiXSD55dWiAxw2zETR6Gn9aOG
Pf+Xfu7ldsTCwv/8Lq9eamnzOTLZcdVV9+004Io25s1HHOLhRmRxeXAkl4IMbB4/v9SVATFeMejo
F580vrM1Sb5zGHpKHEqPoVjMyhxbCWwtxa4yZQl5Rl8uuCU8C+G5+9k1EAYInHebnE3t819yWYLz
Q5gIM6vG3oq55/nzRa83WHj5i2OVl/NH0jHAh7mIPOvG/nWlVlwCPFg/S0QmU8FV8YPKhFtz8vjE
68zDDz7mWt0hLi/hFEVRouHZrFcuVVunfyE0vMt3krzacjNVePLvP7/pK28aFGPRjS5lA1jl+U0b
jd4YoTSoW9sheiQLLflpq2W3cz3ICJ9f6gqmw2m3eAyicccp1lqqif8B0TriH6y40qMT1nTYoYho
8O7xf8FBII0BwP3eLUWMp/IEYJnLmoOygIbxWhTg2z5kQQeH0QLvTTex9M6vyGYZgqnXh/TWD10+
4tUmDBZNc4QHDo9kPWZoFhs9RTrhScIS676C9tQPCv5WrV8ONEvgHXktN2XNbuDTrXo/oVEt7CAt
a26Ju68tShTQHN0gyZSwq7LOluqUcMCGp6xJjbeq6lplI2PUgjfu+bJmpfsFbkOqwXiFYuH83eAc
4anS5pYxBpjITA6nYo+ASOBJNDfK775r+RpsvbgVE3hl/TH+p4BcDNfw5Fzd35iWnhup4HyVVVq+
1Xd4ledq+Toxb7hl3nr1w8PgElAB/RpmC8vD/p8FKMLa7BsFGNVptQm/8FHxsS6PtrU7GwGgorot
EQr4ZlbGSIzz7iPm67vxwV0+6EW4DIVO5WtDwrH8+f/8hlDYSZlZFp0PiDKcK/s78knPJ2tdbKjI
9E1V3ESvr16T1cOhBZeUYeb5NTtvdlov4iOPS0/fMzvsg96l0dKhnn+M8+i9EZVefPn8c7/SGxBK
gFcJaAakh7V/aTKo6gxv3D3qRWE+JKOdHeaKO+WQngOoee2NB3vZHBBn+MfZky+WT2Z1k95oGLnX
9O6R7yUJ6kFYaAZH6xntJ5x5DSJlbQzzzhnb4ihspbzxAV0uZC4PpoKPrsmEfM3qwkRrwMgn8ghN
ArQaoO5vZDUO+1CY0Y0h/LUnS2u57E+M/tEAnb9ObiocsjL3jgXSvdDvGnuCpurOAW53VuC1anuj
77qcgy9uRosWk9aH4cc6adeAQkI5HmKW29kJorwWrbKVpEFhmlCAC+n6mh31NJxJFADTttu5sQhe
teJmz3jPeSnVVECwcaPt52vsT/N+vlOj4ENnhic/I/qL9HFho1BKGfwcy8wmNCrDuTTi5wH+V/oT
MEa1ITbZ2yRKlQSIbfqDIyJt55ndzOIHqOkQMf91zwC2hm8jbaJm86mv1qEbGkk1xUOGsZthPYJj
l/ejdJQxMKvO+m7H4XBzNL8UDKunQC4BGzdhFBSn6ylBaympyMSMF4BX1l8GI4wfMz3pfqUd22lu
xzEJLECfBepvyLcbo+CADtpmih7zqLzpj7Dc4OrX0BvD5UUJB9K3Jk00aqYJpRLpSUHhYR+V3EVn
AKTb3GoEr2xrMEFYeRigcDSu66iB3Mi8a4rslHaZQpKQ14ekE6SNV28qhTky0FYaPs2oa+Xff+yL
4NoDvoIfgtX7+ReoAGU2apdkpzEc3TsXPiE0WzXb2eqoPH++xC8bDj43LGKpRBY93Jr3ghdhTJQ5
KaOq1sUPlSv1l7Kck3dVz6zXzBum/+RQ9aS0jdp4Y/h09flCMwA7QEIJzHN+lxN41YyClhdJTsGm
j3BYx/0o2o5FNPqG0MwD0oK/NnxFlUyKID5l1ARwuVefz2jW0kjMFOWmCXPKT9vmP4Dx6ZtiFMPH
54/2Sj3AtfhmILNQkeKpeX6DBE9lmaUn6SlVE3gdLXBHTF9+kNZc7a3eQY7dzLavlqP+As2+O9Wd
sG90HVc288XOk8vznDG7WRXg4N+6Wk38hkrReu6315rtPOLgvKm0jEh4fID79EYHcu2aCx66ZGCQ
87fOLvSSyiwwgkhOsoe3c6pyTtRN2dnms5EKu7xLijG65Tl1BYrCMgYshaNZW7IpVqdWHVbSqM0R
5+A6GknGrIzivUGcXvrqWBhiU6eIBjfJkKviH6mpz9OAFKiP1O7VHJU88dsqHpwNtuT1KxSaEnNQ
Y6iPOaKI9GQ1VvouM099c9nyyGVXW7EL+Vt+VUojjH2H1fZfmlhB7oAAyDOEPr2wAtZIQNzYipni
AnEMY+wfQknhGCc1jvVNof3tdsOlFtbd0pEjbV5TZJx04EwXysRwQW+cN6nF8/jQGWHyq4Ke9v3z
r+Jiw8HZgbE2tLKl/+FYP/8oah1OgY3b2rHFP/F5aNro+zhOdGeRpp0mbbS+D+4w+pUYuxu3eXnl
xa2TupzjkwpqbUswVrVt5IWFd49ChPopimLLO8BudH4kfbRoUUF1XhJi2H9G2CXuP7/ttWvjn/ep
k1fu4d64HCar3c4oEHQ5mTEd3bLNkncdeq6HemKOm3Qb5Rj4kAsYJjuG1d13UM4q30ZZamM6lJTT
Y5t6UGN0bxD2jYdyuUnx8jkA4BBxREOTXv2uTsa2WfViOHp4+vU7tc4b0gDMatwY6MDB/5SqaXaJ
VxGuavZyVgMJ5/cLjFjX+fH5M7rYN5YlQWAgmCsMvAuvG0p67Csilkahy343NkkR6KkbfwwCI/vW
afsb5d3lgliWIOgQyWYMaNd9uJhdBPWtlMcJSPS1V6Nm09qRVW16Tc5fmIaoqFYUBf6FURZ/uy8b
uAcgESBYiwd/QRHH+45uAq+Ao4UHxX3shfKV8rjuD5MO9hqMY195/l8/XgAwWDaLTpvp/GqHxBk1
K9M2nogVE9HvydCQrFRTeQpl4j6CnN3CFta+Yyx5SATecghgsEQtswIzq6Jit+lh9KmGIAw+K6Xh
blW1HdwDWuKKShFT3mHbhky+Ccf2qhy1XY0zy2aaGBm+104ZlVu9m+LixR3MsNwWGZ0dlqKlEwaG
cLTpxle6bD5ntSW/WF9Y3kCqzJzWqR1GY9ZVnFUjmu7YDsqyr3dJ7H6bM9HcmJMvdcb6SmyDoGIE
hAD4Ln/+P316G0E+8YpkPEJuwabVc8puwtNMnbUb/cLyVtcXcpiFwiylewUcO78Q/mTYxCJ9P5aF
ah+GKpl25lDFd2Wnek+ySivYRbrx7fOl9qcluLgqwn2V7Y6dZd0yoOqSU1XX07GIdT2CjKgZ03Nd
m6q4h4agj9/wbJ8tfx5jIz79H2fnsRw3k3XbJ0IEvJnClCFZRSNSlDRBiJK+hEfCJczT31XqyU+K
IYbusLujBVZVIvPkOXuv7RpVFyRtbTdPLea6JXRhZBI+MeHLxF4bBKG+1hwRfjd0w85i2Fnc6NKc
9q2LGRzF4GR8HeuiX2/9sRfmB2/qb/Hdm8/CmmAuBxIDcdxbmeXAmslQ4qnjBNZF3c5INIywU/oS
nEjcs8ezp62ij4sibxD59D03QESwIKEZY2he3OKQBgLVd8Q0SikQx7YZLo17NQJxSLpKD57nrOvH
mFyMymeKq2VlFtaZoEALndUprGt96Jrh4OSQlw5ByWwwaqd5Xp602avwVk52an6wPN/ZiunSXcDd
SLJxsbwpXZFoDIMS/XIMVrx9Y2CRwDeb9W7LChEXWqY+qJXfex5zNU4gtmREum/2pqkRRhO43Yy0
AG3KF7FI93OGKowegF8acj9ZZS0Of1+k77wZDFouAChaZTTLg9dvRsGAF3PBMnPceIWMrKynPVYb
6m5BvIxyicMOv/7Sth8pwt77sAH7MDviZdTzVqZVpFqz9MLzj9tEy/Oq9QLt06IbZCpOsyu7CKDa
ByfrOycdHR1UwpCCfncOXn/UrvL6TFojeW1SpsPNulELxjXy2QpMQiu3KG/89L6TOC7gRSj7X3t1
qHG4CHEfuBwJEFlfP96aymAZprE76tLCv70slnGqZgzIVtVbkes2H5GR/pwF/H7i7z4Bpq8/fltS
ePuhzJfuOHdZf3AzrYpFY31XOTnxtaX9h7j0mV5Hf6UHak20pSFsYlFTYrlibvA9V23UVMSCVLUP
n+Lv6+7Prf/3mI2WJRMp7ntvbveqDyRv7NgfQZSIiZzi3GX3cJrhw0nQn8fZRQXI5RpBFoPktxDH
xu47IiS98rhUWrqXtTBvx3HWQ9uhkSY2S0W1OetJY2z1TbYEHpFFgx3mwnCAK0w/a7conlwVgMVr
jI8CAv58CZix/84v+p1V8BYej7fQqopGVEeoi8WBvHtigXPLK0Jz1M3EqQq1++ev/YLKQuqKb82i
B/B6EdZsrHZnGiQzCGH+aiAR7sbNEi9/f8o7J5/v8dMybGA/g7b65jF5WalBEgF4RPomz4SkZl24
YnrAu1FVGZDJDMntAWzwZN3MVirmSGsrhDStRHawN+3Bf1mMLotxc33VgfXcdkMP0WLeLI5qTWYT
YCTZe1WSb22ZgnkpfeMghw+tWO/8PvT6qMeRYgd/ynUpmxc/zWRxbOxWRuvqPumMxLCh2GukVP9R
q/Wy2b4+ZJEWYY6g73WB8b29vuPdDGYmJsWRwOMjrCCdWRx71JzZzaGu8/oEqEdEmMTFN3rTH1wE
/mxAX2RiTIdIckT3g4D19dqAMCHruulIU8ekP8Xp2mMwHIJ50x6QvNfpedxg0uDw95hjeORq+XcD
It75Ya2bkeHqpJefHLKliRAa8M/sXKz76oMu+XvfEHJ1zg1wZ1C13xyRgb3OgdEQelJIRY93zTx3
ueRnL3BCGG6Nu87A3L1nLXkv/tgY4+OSaR/6Et/ZUi6q+csZTY8Fr8Lrb0qMjr6p1CYZCkarG7Wl
8roH1RPC2arJdD8YRbzztIASkkODizPr4s3BYShbTZYPjadyFv27EqP4T4B86cvUiv/+3v65KXMO
X/yWvLsMd952lYWR6XOGOv3oaYUJJ8LcKm83+o3wPtj9/6w6aOtcsHncMfgZ7ctH/j+FP8lazTbq
I+46lLISAElL7WGUdmZHkCLbF02Z5hpuyP/Sf94A+S7pZXMi0E7640zcWDYMJSYdI52ectWdSBtH
kks1sv/7d/nnSsVUQE+BbhwtZerm1x+xM3Lq9dLERsecZAkn3VnitUFV0dB5fKSxLa9zg8QZphv1
NzXDePngO36zbPh0qNH4emlCIpGktnv9B2TZ2Gq6t/kHd9mIpQ/WItH9wY9To/9HMfnvR9E84ES5
sB7/GKDDVcIi6tfBgb3ajPpg224U4YanhS/2oR3rj/pI7300cl8wsl1o1X/0LILU7g3uT8FharIq
mWkLxd2qy3vsDB+t1Letod+fjfEDpSo3YlR+b+7vPft/LavGPwj4aTdZZlX0j9li3M3wdttA6G9L
ilzIKVaj2BPwhDfZ//z7Wnrzuvzvb6ADShMdFSgthdc/5dSwase29w+2r/2iHelecUtiht5lXrSC
8EoMr/U+/f2Z733HGHIpzXjkRVHy+pl+pnz+l9Y/bBBHYlhiPXyXHO5vKtUHr8qbwvx/H+/yEKyJ
jO2DNyu1HSZN2ubgHwoGiYil3dS6DqyBRv2GFqcZneB6qjOfVsTyESn2vU9JBMUlV4xoiD8Mp4iR
0q5rLf9gdNawnwZ92ne12ycDs7d/21x/f0qmS4hquUFzarzZxguV9yNwKR/unJW/FEtl/8flK0/+
/WdzGZj9hkky7Hi7VMQSrIZb+gc2GO8IkrsJzcXSgB+26v/nAzl4xxwbow1XuNcrJLNxMg2KR3lu
6zmRnwelZADtNPUH6+NNFXb55uih4cKm/3YJaX+zPmZ/69u8uMTFFl259xer2sM9eO7IaYlktRmH
f/4KuetfgrQuRi16za8/V5+N3uIvpkc0glYf9Ko1T7pcul2dBx8Jyt9ZfpcRLsueezD93jdrYlsK
g38+0A60fen+Awg8SDAOZw5p7YOa/L1HsWWy2C9xm0hzXn+qbWrWzbWEOKaLHdiJVsvSD+U2DT7J
m8L/aG787uNoZACkwSILI+P147reszYvLUAJrMKNNste730NjpHe5NYHI9R3H3VJOLnQ8i+qwteP
8vRio0tOwmNq6GK3cvW5Lqa+vV2ZG3/QEXpnI+Ykp/R0L0IxoCivH1UjeCk7uvMAHq3JOrQw537p
ZFdk+1wvIR1igVDel60Du/XvPx+cfuoImiU6eeBvtmNiUVPH7YV2MMZ5hmtops7XvDGFHYnNkB/R
Wt+2Di6vHA4XasDLvng5AV5/0NX3cvShRXAQsqofytzOLoyoFgFX2jxOkDztch2iIpv8s9cpK147
09uZvDh7OYvHFUXlUUrLOAjldse/v57v7Aa0UC52zf91Vc3Xf5rE91E6PVyZzW7Vfd2luceRUfK3
YmbMvoop9fXd3x/53s9+uW4QIMJaRgjx+pFlMFPWt7V2IJtTiye/mJJgJGOzEN2tNdv0Z+VHo5HL
JvN/roKXH4Dd+yJSv2gvoLO/fqS+zkY7V3N6cDZ7kEm/5jXsTGhz/4gf/v0grDSXySdZR6hpXj8I
MKOe6nWbgunx8h8+MtntanDF0odVpqotcbVGfIQHf+fDUY+yshj+XEYxlzf6/5T/gyZB8fqtdrBW
TwM1OjUtORPT1OgfbA1vtUv/+3SwHC9MCfwMb6e6U1FXyGj89GAqmeexKjXzV71oQ8Uc0eVszGS7
qBAm13TOFLrgSDWWdatbYBJuJg4j94CojqCLRTb+/AFo4519i/eL9aRfMs7gpb/+FtwLWMbr8vzY
Dkb/2F7wn3Je87PSuvXfjzT3copyYb6ktb79kRe3w802G/lxtWr5ldpj+uW11UAX2wKd+feX5c3H
ugy8EDyggERvztf+1l0BqKFIRzmRd48o6dBNED/ZoEXMIf5R4uXlzPo/L8nvR/EgLgJUjYiz3pzU
5qQBGuw877h59QmvXYAmS3eL/YgGHbWcp53XdCRf7O8f8M3q/f1UplVceJhNEHz15rxhWxq6jqnD
EXdF9WlYum2ILUNu1v7vz3lnWo7XkdcSfBxTOEjkrxeIILC8Zp+hRb5YZQNxtbTucJGkkB79sc5D
WZa2vutqbftp65tmkboVBC9Vr8oqQcO8+lFqLrX/7xNUSjD6ltRImDHf3t1do6l7DXnB0c3t4SYb
m+aQL+N9UFBPBMNcfLDdv7ecqC8vyiF47M7bN5h2TuvxRSPEnEo/yVtA0Q1Y6hfGpd4HjZb3ftiL
EZ73EeUyt4HX33cLMXoRZpEeNYZZ9xl8DD8EAqfJD77B955D25vhKpZP1BBv9nYnb5faK1F6VoHX
G4nepFtzMGkE/+M9+fdK5dCiTYUHwjbfzliAn6QZ7SL/ONnWCLxnrksqP3vWqrDQt+mjz3Vhg/z5
RlI7cwGhjYh49m0HqR9tjVwJzz2OARBjtc4qGdMJiM/WBzvYk9X1FoCAgVNdxUav2deWJ6iz2+bK
d0mBsVPj4NfC+syN13vCSlJGXHSXKIWJ9EOB54h7IQ/D6u8QNEwJmjFSDszVCH3w1o6z1olqVCgz
zTm3+AuSXpp3tAXLqBs1L1SjffSJM8RUSHep3mqiiNM5tPwyop13Xs2ih1qqXsq5uV5spPHysqap
J4tIrnYarfb22BuwkLU80sz5dnWrPs7q8bbF5a1r7fp58NeDZi0HU8oyFMgbDvWAhAGX312tyWPq
LzH/7a/Ay299ybEC7yeuzXHfjlUdAuLnaWA3dxQEP0pZlw5wcV/i24YGnZCoXByY/9sH/hj3v7oa
TBURrMLEZOhaMJaWRlfadAUp55uu435u+boDr/oyTj5BhxO+CeKixc91dsoiacuyR0dF/EocKF07
ZiXs5tFpvJ3Xz+3ByDDPwALNqjwc0No+YH7rh0QbMrdLuMBK/rSluoj1yuu0kENSmbBoiqFK90O+
jZEVlGp/uYfEm8eQurCaKlKa3nxZhGt+BulkQcppx5Ks3PJpHtNvlibzqKLJFFXu9GDP47NX5QHW
j/wXbf9n3Kig4DXpfeoGK/tMft2MHrNp3UN/obK1AhL8XI1yZ2zLnFiVfqX59j5bnCDpchKgOzFl
18zBshgaIkBtUZo/9QnyeU8hdswB8B7rjUTxwNCa26JBYFEBh4THQ14B0Ra2vpeEJ92Mo6Nu2qb7
WndT8wgnvb3y9bzaY8CbY3z/+bW79cZVNs/XptR+rauf7RWZvTGbsrcrys6/xFBroM/lJneWIKxE
FqZH5IIL3ZkF3S6nub3Q7S0LcHxVFqEkX+pKMy1zzxjgv4wo3GTRFHe30eqjNdX1LMLN4N8ytzQf
caEP+2pVZGtrZf5Vn1ueN9s/5qXFdXiZtKXIoL6ojLAoGCXZzssLsbM2Q53Umvl3UvjaoeGQCa2+
NqGurUGkNjgUyvH4gMPYnjDafzP1et35jDQbFmxv3OZGoxKgiOujW9rj58HN0yeo58+CMd9xpZAK
nWUYHlIAczckMutHqzL8vSud8kGzFDRiZEex1zJ1tNGcRJXJnydz3XlGpVp8nx1vuGVG2YdOJa1d
JgPvq7Bdtd+ECYWaweY6xBgyZz/OJnNuDiz6EsPi5q9FiNFKv15BLl9XrhoiWPmAqZti5TVua3z7
jmitJ2crAlB+DeYwiGpXCCTh/g+mvMt1ZX7RMHMeQN3IX9Io6iVap16PXDPrkgaZAnqGuvKAOegX
BhRjqidh0lqOGhbgg7RyLLyVt52M3t1uPW3y9qsU86d0E00EKDe7HwOR77NBt6Jcjdox3chNlkzv
DnUjtRdi8Ozv+FbYshkDzfdqsZadIh36Bc19/aSGbEt60yp2rTaLO1Fa4kGYGukHqdoihJzDD3wY
zjWmH/9mQKJ5YwqEhY5TEDZg1FpE8NEcTWBYQnsAbZzbc3VbyNmOZZm77J/W922aigPjQnhWIBbP
5SzMs2WxwLm8uPEI+/0Kzmv/k2LWGZkrd+peWWm/c7cxOwVFN8RB6npf9aJYroaSRdVPxrxDwF9Q
8nO5nAZKGRDHnox6Y8UOOJYbJHOz4RVUKEK2RjYxd3mm0YuzVnGVjtsvgutrqMckNZhLKw5ypDuk
SKT7z23NM9ANAkAtZ7G/CF9VZ/yNPXqCfvBgtVfZf7Qm/suqpbw1WDNJvjR1orlOnmydO+2U7ouH
ZbPrwywCTRLpMJEQW5K9lUjHkQ8IpWOlufOvEtZEBkFmHSNwu92+EcK76f1g0WMu1V6YeihHMOco
jjB5v/aO8zjmMkicoikJJdKHKaz1Rt9pJuMVZwn8NoLJbItwFuyxocRFUSWraa0/0mARHKHO3CSZ
q9rrEgXnjs2+YwUto7yqsH9c6W05F2Ex+Fa0jG5wT3kzHoqW3I/Bbgzwx6WJqdnKuooegkIFxfRi
3XlBmz/VSh+NuMohRMXjWI+7dB3HeMoBZEsmjqfc8rKTGJRV8xe7NnTTtvCIfCAJ5Oh4jYjdTYpI
6xc4ebMzXgk70GKvZ1t2hMPB1nS199Mp/OFAr6LvwlEpDrVsUebN5qTb1wCD4be59ueTRx5hHjZ2
jjTbNW1a7baYDoM9TgkSxCLRsqYKc4CgiUlu141jkqY3eF4FcE2KemRDoHdbSiL+osC6uEohopeJ
07nzQ7+SzJQP1CLEwbdctSrMz2HqT2yu5Wp+cSct12C8A2y35Db40dxJ78psveaAm6yMyzzlA/Vd
Sh6q0yjxIxNZ+diBHkE+zgA51AUVjz3lRjKPNkErvIkdolJKiyINsUrvl6Vk8aa/xGZ3N8VU7/Vm
KR9Iz6CIEHO2E6L/mtqi3qMUWX+QnfvNmMrH3kxvvAwAuBsoNBnq1ADAsgf1WElS+SY1XGtG692l
JOCt3ch7VYH5JT3IFMW9q1QeMUIuQtX3X6yJ43YdBifUyItCZEj8mcOyFzjVw2zO9vASnzarO4qR
VUMBwNeBOS80aa6EUjroUNtDBuqQk0OaUUDkLmMte9tlZfnJUuu5m8jG1q3sthnFs9AuXzKaRqMH
sT6tCS2N7/3CqD/oyGERRqzy+XOm+EELX352cu+JKKTPRTOPe30xz44zWmG1+HnEBafeufZcR5AX
kQmDBPW0VIRc7W4dYTAE7r/7lfXJs4TFvcc4ononmsCKtSy7sbBvX494KUZhycjUM1DwvlJh1+ow
6lXmpT+0tZFxDXD+XPUg42vDTW8hgWWUVZll0VtSMvKybq/6Bdheo+GET3dasJQ3majrKF08f5ej
MNn3yvla6GpfkqtQQ1BfAy9SS3E/V80u85ybySfATxQIPcbhe73Z37xKu54Z3t2ZaUXrvHVuSiIk
8OCue2mKqzYLxgg32Oc+03aFJb5ztTMJYDW6c2oRuWkUxMy42PHYGLtPy3hxyFStPGy1+Qitb2/V
6mRMWkiXbu+q7ugZNb/xvFdIbXI8D6EPjoatFxCW5a0H6bXurna8u6wHQwCdco8UlLjFXDj8GjUe
w+qL7c8PuWLDKrIglPPMX7Pc9rm71736O16kfVdY96qrP9lmuUOu9old7GfV2NHKTkfRb4bdVv/y
yEnAxPDLWuwxNmR+J8sllCaGhWkDhJinHKy4X0qROAxrqWynKGfb0Vswn36R7quJrInCuS3r8aT5
+c9mds+rb0d+tezqVP60qulT5hjnUqMKkOnez7q7Jt+8kNbFd1UpmIr5LaSkZArkl04Ol+AcP0J3
kN1z+n7Xl/nBX6Y5HGnb7AxrOzVVJqPRm67tySYJoirXHZSAq1nY3o5aoeL21rwgd4itzbzluPvi
VPzft1r053pZnP2sOV1SK59PnB3b2b1SLEvODvu2y/Krsaliq112S2DtRvQe6RLcZF6eoIuLufBy
sylKAgu2YY2WrDpUW5+SBuU+BSNFQ+BOnwxnqGKiNrc4cFgEzkp2UYFFZKc1MgjX3PaIsqE/Hri/
vAscAkNjWxdcR+YT9X/SF34XEeD0tTXXpHSyM2pNK5p943725n2Qei+2x4Zte6kfw+t6QS0eZea8
QypAdLl/dqvi22ZOu623jxz996PpJHlR3kxzkxGKUXlxXvUytLfihAV6D8o5Tsduvw7ZDyATL9mY
olnlhrTUZ4K1hkhwo43kqKtkm1DjB4Up2EE0vh/MApVfD4e5kV8Rpo//lUPj4FmQHYL8NY8KGTxk
ax570nQgvLLVmYqlFfTe2acsF0bxzS6Gp6YtXgqF5SHgCtSaW2xneDrT4CSRqtJVYtKYHfuq5hZ0
IXlIfz96AFukllxydCOzW341mz7sA4+hb2dVJDgQZ1pndtK0RkKC76PVIiJsbKq7GkWZNvM2SyZA
YCXHSE1TFSJSJjIvFx3HaENCGAI72g9B1A0muOFy/Nx0q6Tqrp9xOmZ8ndR5YP65k/bqBROuHuIi
MkE0eFoU8FH8cToWl5dFBgockmBc3aa4Y+sgmREWcxUXsGyRI2T0q8JWW89pCwqHKWvseEYRkTp1
N1bcU7L6vJAQH5TcTDb5E13xpxkdfUiCSTS3okgsJMarwtJZWvLkjNXXAQEX+JTlV2f4KSeNfGgt
ew5ViuvRRlEUzXr9VFny2jY6XmIQE1XVDElmZeZuzbrHfHEepIsZauK4itu03SKrUi9E5ehhv2nX
trWEw7COMYx8FXdO/9gM2DBWKKEMk8ZoMPhhgmI8CEc7VHZ7svM+xuCWxrKyTyN/jwAAmOSTXaPA
6I5r0d2Z6IxJmFpxdrCcKki1QSePfKqTAXpRHwCLFDnHxNJlzV5tzU/K8MgWzU+vMY5cKzRcgkTR
Wg0X4c4Tp2JrX9Y0LSIyxqvQrYhcoDe3V93Az+O38brJgLN5uUnRVjImQtLvFrqXABIjH6uzJgpp
bRGh2ROWYk1desN1DAb3GGzhQNAhRO7mhB3yMmIqI7t374pLN3fsCGbeCDZqntmlw6U1dlWRDnGq
li9FRcSx8P35SpnTf56h9eS8aUTOAf2z9PWxX5xIdO5z0YvxNA+jETkkvsd6FRDO08gr81LZVoG7
fkprC4rMCiSm7Q7KJmWz6j21162miwaNPokxdNw42NVjQ02fuyHYIYgClOOc2lzdwI16JPOXIlp2
eqhZBbWiN4CSkSQUMZRvKIaxmnUl0SibdpotkpxBvls2+nyhnVC5jJeM9oT4DCfKxlqFSrIV1p19
yDw1hPz7h42e0wHJkQxnXRIHZ89PUzBw/ettr4on2JOhreVfKVCeq4EdofTsuyXoijiXq7sHa8v2
pMabel4PnqXYtVYz2czunMMuCKvAiUrdBh1QhnKopsNWin1fWwe67Z/9lqzjWj+VarpECYWm5uQR
KU1TQnt0wrFT7So0RqxkQswYyZuGFVfZ9Ijk6QmR067kjuFQXIJ4AsYheJexWBvwtZihRYY3ewm+
HfOQU1eXtX0Nw2Pnl3yP1I6gpUAb5Np03w/GryIVn1V7KQuMNJEy/0J9jwPQecjMKeHceF4XLk+t
r4cz7JOIGt2J52U5KW19UhSMzaA9BHaLJ82kw7yt6qh0wYE3nJexJDOK7FqTmLbN2VGZ7YNiuYcd
+llZLdfyMt1P68JLOREgpc+JX+cPZIfnNx4mx1gfuanouQDN53Hw5kEtQfmMQ9Lk41nbhITWx8nu
XpLDzLZz4oofk6Ci//xGP5pj8Yyn0eDaWACQ2OSxm62fhlvPFxK3HnrjGvtpfkf+6rUQxm3WdKd1
kP8VxUyjTj+vQINC18i+WxhpYlMXv7DrXA9y05Na8++81duttkb8tvwK9nTfleNDS6hquOr+C9FX
JHS5P+pLWteWf/M0Ldit1AwOKrzI2MZvorZzaiAOZIqcMXZr95NUWjRu/YOgVEInah9qp/ymBg2X
U5bT1vAHTNOte6lk+opeizh5zkBMUJUdG4tum1Cjc3AG97YwxivLnc6l63/aUjEdSzIPQ6/j57S3
hfvH9tw5y0/KPjeug9YLO3thaW0P9mo+bVO5V3N3Mha7SAwGPmE9eE9N0TfRItWjcsvmrEz1Sbdz
57Nh159AXJEmmG1IKszmuMLEVPjstmEATGsOxBrNy94YrOcyyFKSkRwi0L1x/3tQZi/Zt9axTz4l
eraZ8WT1eYxy64jNNIjNXkA7bWjbW24yYJa353xX1yqBizHV3iNgEMrLJuk7eauc+bn0nJ+FVf1M
3fFWr215LSGxhBNUFEauO0XIbo7PPYHrQ4+hVkQiAFAJBpNrmb6gnBC3yna/WaUdLUZ1QH3G+2br
1x2N/3CDJD+n810HMY5dBPNMV0c6cEJ3lnRw2mQBb7+N7vPUW9/9DH7JHFxv7bzv9EtYELln81qc
2dnTqFpHc1+Khr5VY3HDEf1dX2HL0i0KruwAAlTbwy0++1Ubkzk/R6VIyQTrygSN71HTy2SxnDHs
5cq9ytmLMju6QjdQJLrhdlkepIU9Lla+L/rhui+8MQo8cVYNnYXSHU+tbe57kytINZmgF9J964tP
PlkkRLY/utVEwsp2tVUF/fapphgMyO0Y9spxogCQXF6YBzaQG9/pD71cdkREEqqhL1m0LsHXooMC
tbEHGDW8XpFUebNTtrNPNVHjBbSPlXtpzwUuVcx6xTEedW15ndsT5bqWWKT4mUYfL+28y9s6DvB0
DRpfXSWLa48SY6yru3RaadwiDuzc/QyHifdxb9tIaevp3K7jVVF5J8OVN6pJWdLrvuJOkA02/Y8l
KjzjnBvVjh7yTTX5O9V3cZoX7Bpje6hXr9j5Qu6tgGCtdahP40p/vdZe4MG7l/sbOGXC1Pvphvd3
n9HfDNJ2p0kSiao1bvBAADOBjJbuU9LeM818sbd0v7nNSW+mbxDejms7fmldDvWW/4As6bGn89YU
LcS6gY3XOdX9coXo8nrqzSTwg/NolonJVWVum31TuQc16jGhPEdnVGdzHI+ToZ9MvTiIS8SAre3G
0rxuVmGQIGfH9dIgpsTuDP6RUBvv0PXlsRZTfDmZdZj6rL5oExVRb2uCNnBXUX0XGgk4a2r2t2VT
rgB4+gfPrjlJqqsMCvHmiTXUJlI9ti61j7i5r7fSvC+74VSL9X7U07tLuMKsaeOungRkum76QejD
4QIjzrws1nRMbc1wo2ftw1I4e9eazpQKc1Lp1b4tbA95PmpJp+uvtRm6nGYNUcpveFabLYjmc+/S
igspWoPbHjL/p5YUsNkjpy536Wz56PpBzMtR7dMuf7JZD6gw76Qx3wx2zsBki9XSXzvVvANBkZgK
SFxe6c+qAwIatLG+OiGe9d0q211XbmkkB+dAszchIeDcjhnzlYB/wTnoLZdj1X3VRUpMnaE/umwl
4LnwwtSRT2ACAxpahTRoUpMMh2HQHpdiTahFiWtjPpi4Kbcnp7dOyODTK10DMy1gKkR+Y09caCG4
VyplNiSg5dBT+mRPpYxR4VMOZIFOG6N+bpBfUE9lN7JUh0FnP2NWcqqn8ns/LD96bcsSpngXL79e
cC2e7pwpeHCVf+nXRSp3V94r46F1AgT4vG1NuVzZzXqWvnyko2tcdSr/TLuyvWGro/VmjHVEHnE0
U7+E0+Zx69S0e1Ut3x1RXa8m16mu889Lln0TgU/7QTTXJHXt2iG7FVuAB808BGOxz2iMMdeaY/qd
+6XhE81LmqyddmWU2peKhUHPaztmOvkLNQVlLu4sQaHmu6MZLiQ1NO7ahqnrnPwp322OQ9FtfCus
SyOAsQdJwy4Fv7XSyEVE/a0zpjpaSur+vk+RvxrLUQvownj6bbcSAzTPzc52ph0n1I2PyNqm6Z+i
/ohLCn5XrTQaK+tc9LlNS7OP6hWgKZTH29xWX5Vl/uhV7TzZTScp9vwm6sel4ausKZzc5qGVSG/0
dQGVhnPdqakv/N0K+Heu251YZuc6C9SXTC9QsDJbjqUladWRAn8CKy/vyZ27FtmlIJzamGkPZRst
+pi1llSieNSV/Dpso6Rtq5dxrVvPqcySysHpQTTYmfEPMSMV7YdVI2B4y+EAeSiPDXkodeveH4qN
Kl37vNqSmNLRSdQyHDyNyFOna5Kl1BFkz7oLrEnH3lc6Uco5MNRzE1kOVW8+MHfNR9C1M99z7BO+
23X0381yeV6QUoVyAuGjUpPR5GAMUNQ94GFNE9Md3Vluz2XEW040aJ848Me4G4AAuV3zq7LJrt14
g1wGYuGaWQczD55cybSyk+lXYXUtsB4ObTOoH1Qw0G1ztKTO+j1A1H2Tr18kybZWLm7Awd7YVDDh
3L7k65IEmvYyb/qtPhBn0hXPGMloIZoBncHU4oCttuvBnF+cIsDpl5W71QwYQdm7dhsauk/m946E
yFPaTMb3Vc4/SqOKMjoSDma5CJXXrbcUn8uq+n+Unddy20jXrq8IVYgN4JQAM0UqpxOUZEto5NSI
V/8/9NEefVPj2qcztkWRYPdabzz1yXxKcmttLpAMMZE+Il+alUuPYdDMWkBg50YmxNSm6jvJshsH
iukgSV9i1fnyW2vrIJ7S7ebFQINB3WbuIxQ3jyrKw8wZb8jD31B+t7aWnLLp+J2OZoabjALuhGLQ
7Ipz403/rrP8PXGad5FqWxJi7ou2eSBb7JiBx3Vm/qTGfF32/tqn+waYI7uNy/ghi1Pse2a7FXhx
ZT3PwOCUbBoI89Ll0g/FU9Xwg4DiY6qz6uOM6R6WIA9Imj24bfecKq5s3znaKdRM0Q0PpTF6FIxp
c9gZ6pOEI5aQVOtof2zM0FHlh+z1N+C+9tiOHBKj66xyesICgiavRPGX7VWkUCdZGNcx8NlgNXDD
sj+XSBg5k/KjvTTNOmdOC3BbpfRLeveezLcZtH+O627sdQSFWvIwNM2WKz6wtPZWq70baUb8htWl
UktIkdRlStuAemEATbxmptmQBuyZh8Evb/tF/a7ZuZwp1gOsSp/OMrzZEfhYXXFpFaiMOU6jDXKJ
dREPaUD81Kbql4J/oQoHhFlBkVTmClPMh6uAIMSrFJ1D9xtlKN7yqLnzp0+OxHqiP0unIVRQCL+q
p6ULPBsoXJrxu98Q4BXRjrqaZJsGCUmyK0ur/K2v96+a0287P9/VjXNW+I7fh7oFJ4/2vmY/+lrU
h+jTmh1c5ylSuEUU3gpHH8NcePuY3kdUewi6NKW/1pSMTgUnnFMgA0AXcpAlqIOGTWoVJ83nCEGx
WSLtJnPH53Yp2JcBP8q5f8Cnd0Gqux4KezpNJXEruUvXx+iLY5PLcDCd30XWwsDoR66rcLH60yRf
SLkBhLOXCvxNO3XehGdvRkdvPiwIOrbRbDw7s39LH+e5m8sDKBbXpF4edMof/TjeTIIyc7/aik5r
AieeN0PjCDiR+t6JxoupyTmk+Y8wLRQA9Abe0grvB4ZDOPScb0GgTrQwM0v4BiHQcdBJk8rrqBGk
2drZrvbsV7OV1jYDQQMQuuOLv24ieSOH7DzOsg9iu3Zf+aNMOf4ls1uy1/RpXWGsoLVdJKvIEA95
zQJQLFG9roBPelrAVtKX8cqtqLF2qg0NaedqsOOdqVHZpmN3LJNsI9RyGVT3y66i217XXm2UIyux
ZG+LrM9x2t/2WXTB0UZJ9MjFxyn/1ZTFW104m3bSbxdkKjsc2CtKgqCj4B3LqgvKydgtsbPpyUVp
xRUuWChjdZePNjHuSZa7ibEqFuUSOsVkMnnP9wiKQ3sCH69Gn68ztJjBi+eolK/Klp/uBCupQ1I/
L4BiTW83YRNfS5nNvWmrd6eJDy1n7VT2v7NFHspG/5qi6zd1du4xH12k7V/itl03FnsQEf06Z0/N
X22jgKtvB95kof/xtr1ffrOy3LYqOqVNHJKG+SFMBnKQSMoT671M8ETlye2MEzNwrfEFzHKAJPb2
RNUIXnT5W1xLaCoYA9UlNvI2mLXEejNsqp7QBO9oB/gY/fG+9GpWzimnZpeA02w8Z7MVmFb0Oajx
RajumZ3yWDpZ2BE+wvq1j1OxF0X/aJLC33jzwUeGs0qnbNvONXog8dBVPGpWcdCj+DyWLB1efiDT
K19F0fwkvDS0suE6/FnPUwLT4vYQFHZI7+uWZywLpMxvesd/5Ihcw87uu0zeUMn70V2pSJUhNMvk
sJdG99At9b3lqX0s011kzaGohlO8ZCHhiu+x5RwoO4AcEBvypU4ZXXC+6o/NYGzHgaVMG5y9mzLt
Rp0NHpmspd1BY1RzEyi/eXWq8htBKvx1+yFN97QYVWhq052lEjq0oQu64qRqY9MIY+fYfM9bCQMa
nTzbeEo957jYGsnjCaEluqTHbCrmS9uXGCP0k18CwvHslrm6GUYy4nuXmFPr3vWn0G2ch1glUMhT
scp1d9uRtN0O1TpKsq2Uw4n9JPDSbD9KxVMBUwJ/O0l9Wi0wVVNfsNdktC7Xx8mhS1lGZ6Lf13Gx
PBBnHOo9iG1RaX7gJtoR6jVsJirqqfi24mhXxvXBnhMifdqL6m0mVE6HtvNDzeYwT+cyLPIoLDQg
iQapi6bZG1d2T707Q4DwZWsVJbBzeSzm+FZbmF5IgSfGvW2ABDI6c0hwldmJPXc9pGI3ifRIvAMh
HRFI1sDTXP4uIsWcOh2LxbuLHXG45hpRCtfjdwRgvsKBigUXeP1QOuMTeowTG91+SJKDIRhl5KCC
eikv1qDdRG56Ksdlb/uZIj52+CptcN6qPPEh7mlaODk9tdcDuLJLhs8qSo2TBvDXpHSme8vtVKIu
IHeKouaadms7eigyVBiD7hD2nTNEe9FjnGbDKs7sO0Mv97TGMQAu9Vmbpq2Zad91Ld9BcVm1c/Rl
GcK4XPnqJM1kMy4GdLQOUQuCyGWxMbRO2wDuwJDMy3RobPd+IVZotszyVLA8iGkMYDF3XWrxlGkO
7m+bb6km2/3kyRNNOfd5MZ8H8tnqmbrLxThrQ3LnZlO1MgDta9tgd5HPurT2GMdgxArWe8db2WZ1
xi2345Xw2WXDr8qow0Vlb9PS73IdgTU4Pbn2D4tZBAzV29kcQFHlZRq0UE9k2HraKTeph+/sc4Gh
cdajVxP1Qa4ZQb44z00znzpyQNrR2sQt07akk5MbKg5wDT0UKYEtXXw3aAYvgQLsqQuKYfnV9XXY
19lJGKN7zqbx6NQ6e2DnXoq8Dfp0pHserYyR7tqcudBj33A67cYp4al51h6tNDvHDvrCyplWUT26
Qc5AynblHiA+jpg4ehwQoAboVcALk/mpEGxCtNbvsxQ2eHCtX5WlG9uBn3EEMVj5Tf9syWQbKX+t
LAIwauQMoZbUT4stztbY3XgLS6405rDXa/rtfbEtffOUY/VaOYNl3Uw6t/YSPXYWBIuntSe/Y6sx
SWhrMwITeq1aKZ4LQyV6UIvols10R2X9wUrKbW/7vzozWfutdhEiDekNXNcyYqf2V+Zcn0pZSNhv
6zlq52eEtJShD3TAtfFj7JKinXTHqchee3BPF0AT9u4ORwvBFq2cAyPvHsif2CPwWudFC8OK5IhK
hq/JFQfd7O7y2L8+oDuXKxIEVKz6qGZXGS0a18V907JKMQohrFh5vfaE73DfJeMtH1C8wkD8y+7k
1l1SI/BnjTXouk1VdrEx65YxKl/HCVo1rUmbgKyPehtrkR4ki/0V+a4V4JmnQk+G8yTN61MNu6vW
XGfbDksn6fwL6s3yOHcjGXwy2Zgpi/okhn28TJ82ypRwcPNvHhszQJl1W89OaLgkc7rjMkP1MYs4
NFsFCMHMDZj4+DxzsIX2opLVSMqalxBujSimXsl2JPAfbcd6iZaLNjS3TQlA51uHUVmfAvPGuhQM
Y8KoN3/6DW1jMS7kWBxkhvLD0ai4SqWzXfSM+AYTyHz0UijYAo1WC43J157oslne61Xz6mXWKVsA
Cyf4oax/gdN6723rs0BvdmbaCHo7KzYJFOsJqqdfD53+6xr/lnrq1hX286IQPVTC4HSjfMGbgimt
GoYNYyIpszoPQHd13eFWSYwzbD+GjaS8LxZ2Nb01djQHIWWabT3USrmxrrmxolXwLOmtlUMZ9V2y
M8fBDMl322dVu0FW9Wz7pr1OSVRu/ZbX5zgXX8Q3sVaf3DGj6cji8kexOzMDQl4QUgHeO3sjEqwp
20TQzms5py+6Nz1PWvlttuaHnlEH5NZ3rc05aNqkJ/bF/SL6u1xNu9pyXloQYWQI8XpakFKV2rop
sw2JdHedD9K49H7oj9m7MTp7q++eqhkDu5303lVnfW4GrGC93ET+/FD4f5Y5FcSJFCv49levZBmZ
4IiNJpFb/U+lhQEO0d/PBHSTRXOsTb53dSQ2CwFAZZk8zZjplHirryLddI6f8rbnUe+cmugjk7Ww
9OJNg/44GGKLq3xonjgRslVBPpNcZVcW0a7LJNR8vSarIDFPI6EJgSa0nqdODWFtq1eRVc+pl0Uh
eghjVblVsmmHOt20kXyx4myrsJ+tibfywqUC8VsGZ9PVUdhSnYl0B+BU0FRIRtaucKM7dpYGhaj+
gRTygA/1mfMCxRtz/Hs0R+vRLHdpK3dGl/+2YIhWi5e5N0uOALoh0rhifN5KQxaXfEiTVYtIo7Oc
z2mY1T0yj51VtAKY2Hpo+UZ75MfQ3JIefK3LjtrCYNgKomrjQT7ymOtnryP2S1fVE7qmG8Wxv4L9
v/TT+LR4qiHYdcJLR2EVuUwPU1etk8LvoUxm+POquFXFcksYww2B4VXQW82RMsxzgXwniLUhDmJh
Ae+rx9ye+aPe49IbTpjIjo6QFIZJVJpaU58FBlUWL1FmAnsY3bvlpGtRdUcPOBNNz8oZ5Qj6SSo8
MFeH0AMsWNDtCM9L4A88FO9/nDvxMfcJ/1SIBeuUiBZoPbSCs/84K3uXCmK4epHsak1XRBkgDKlt
80OT9YMw2wej76Y1mdcHK4c6NVWXhQ6JwqeqRevdJ/LOR4PfjPI109nDBBNOmpdvnCz3Qzk7N6gA
A39M5Zp18GEoEzBkW6ft+xpMyjIRVEtSbWaIVPpUMN4niP02vlXODGnZ8gvW1lrpaLLOSb/cWwhP
ewa6qIMj0kf4i0zMT7ORv7hOccBeTGnUdECvHOhzu42NnhQT2MSid9Z5KsJsKoaNi8y9iCo6Gsew
l/7TNJbdwTXGZ1II3vNi/E59JHXW6B+WEflPygBgzv4zq9dR84q934EjovCk1dPf+6WJ8re7S+th
Xcl+J1PnUNpmi5BiuMydiUZCrK1aKxh+dBUWlZuFboHR05DpRc7lpja8o6MX22oyPvPGUPUKZIpQ
7toMbVDzMPUSRAhSr7emqaXB4lHcZFvGs4yMgxGPx5RYMUg7RLhaDDkos+W+U8vdNEVWQMLDMZ4l
wRh6EZ2KcoRQnu1mo2ZxthkxnYUAt07FGbQ4txOGTBY/oZ8au0fNYW8LYst5WIbQK9KHtDVezLpc
l6N7KD1x4/aYFzTbRJq2PGhKi1Z8c6C7mD0OoCwiYJAFqWdY9pH482De6A2/T9vZfYBkIKcIRz95
LaQAyUySIcbv1uYUzWHlQasrj4p4K2OlWUBZdF/xrwuwnAJZqLrQf6aCzG2KXZZVXHyjAu9fxmu7
Zv9B5eimzIiSaKvA6uYwn5zvNCuOkUvR99yx3k1VR83wWJP40t3PFrEPCo9rk1lfwo2Sg6brc5iM
pO2SBoE9K84ctFWRFnI5VKHqjeGcuBbcd+WtvATx9ZiCGFBZDI9vn7NufJNN/Qtsf+TzFv0KQ9CD
aEsONQGzqITzNcwlUiiDb3LhucA2yqoglPVXqebHkk1Fb1HbOf4WSy8iOXnSEvF7SrNfkapCN+23
ltVucpwsKEm6NS1aw8eQqmPnx6D1cVo8RsZyl0Ga65qxEb1zakthPmZ6djJz/eKVIHopIN2RT8cM
efd3S4KYfsqxJMQWr2wW8Wl2tGdVxndyzG9crmZA3hNPVxJaeqU2ZT2dpzH6nOzxAZfVMcXzvjIb
P1+hZmfpqd54v9at5xUhmU7tATlnOHvZacicJOyF9cxY9GR03mWi147dXG7w6QHlF/4eaEGGLnor
ELFIfzQciFQCZ1mU7Aircs7nwF5LkW+DWF91DxYB9WFkJ7ty0Q4ahuV0QgWfmtO9Z6qPchY3PRQ2
4qRd7ajbZUzIiU7Yu6Sb5YES1S2LEEsQWc6h4XOz1VymOv09AxUmSW++FjFlUe5QEKpWGRmUAuNW
FjU7Y84uEdTUXmEf5LRJwBBkctK7dJdxnREeT5lgVWxLq34nFPKLjArjkM2pF/gmKQT0fn0DbI1b
/OY76JL3vtD3mZ/fJyVKiSppZvR9CdBc/KbocWlJ8IBUGkD/tPXk+kFiAYnL8tXU7LdeIo6UbkrH
cWy8OULxUvLmhJaMociINmVfhEOTrmdD7ubO3vXm/Dg4Tb+iCzhBBUwpfFs8KVt9sSK/KMLRc+U8
jvmwLptRrSgVOCJA3AuBnAXWJe1ai0iv5tHB5IkckCem1hiApVXp68YVt6492oHGyOgp0UKl46Jg
mD1ZCQpN1fvnOoGZj4df3tDwt+CucmaWKU3s9SgkvDsLQdir9lnkBlxl5XD09ZBSRZ8Efh4/x1bx
nRrVfclAthqy+h5cdkuX/N5vkvOUqJ02UlQ+KMQ4YilfupxcTbu2WBbn8R1/SUorlx9CucVo/Ngf
Suxc2Zzwh1qXBtdyU8bzUUYo/CZMOLa64f+dCs8IuimFrmiCvk7wOUV3A1Ysb0mOjSeBF5N679bV
EQtA9EAf1BA0hvmWCE1sENqaIXdR4OTYTjzJot8RlDQK/r+vPo2UQrHK8rdqqd7mNjlrCWcTEeO/
BMYYBKP1h+s6oZZa6jB1iChsbTji3RoD3XdeaRuOA0HxKvk2NDqwpc5+/ObXwLqVQUxRhdzf7bl9
c4Bz5NqznrxwKVEdVm4S1wtSU9xjvkXaXCGkoOT8zY7lp+h6tKelZW9NCmBORk6MZ0KgaQBqJNaj
1d41EWVCE2PvpkURAAVo7Ac/esyd8eTRJ9AU+EmclHpYmR6jLuKjq9VuautQts1tlcv3Jq/SlZxZ
GceiuVGoalZ6TbtZt/jrFJLI5N9ddUX10hQeLCFBLhB5N74HOj5qpJtl5YeymtCHZ6mi+duJ+kd7
Eg9N7qyjWiyMFvmdFhu3ou9PeYQD3NC3kePhn0zTlVNisstwDaChbGzCe10LifGwVVZOyKm1oCaI
nuspPvQZALxrNofMyk6ZsnaTM4Z2i9a0c8OBQalLYlTG5TeBfHlgyHjX2eJWDs7Auz5zF1th69YH
CIRXhAvtiseAzxcJiWZIFCjjQZSjvkus+k119lbXAXSTPNsrZV1M19gazVCsJ07QymkOFoJOQwBc
Wsst20lYW9Z5KnDBWcuZtWdTa863bIeeL2e2AV+5tFLnX3Lh7ee7FIGfHbUfjWWv9dG81PES9otw
Q56Ni5OgJ5rym0WwPuc1IvEivqSROC2q0U8sqNZWenowkwI4qemdDsZjm+l3vcE3IBPuMWLpKlz5
wqt49hzjNHnsv9rkMcNYMzs14hlSf/ZGGV0cDJtYqZR2zExjOMkqOpoDcocoR+WXWwBV3GNrE4j9
iLiigVxHvzRP1nOryR59OqYhKKdLy70YuFV1H3lNESad1SMG9Jh3WL3P48gIRc08uXeJ+b1E/WHh
UwndwVmTnH8VDsTM4gq5bMOgHY8uc1u8J8anXaFg3YjJ+B6HIcyUcYqn9GaavWfLERwgCtvLlGTp
hpO9QDklaXwF/vYasTchkZIYOaU9n61FAPgSMVFWT6pe7qzYQEuTH2YI5hXfgfWcm/OW79kMUsCy
NeNCOFjN/IZsP5w0OhQj815LXEAW1d44uAPvTUYmpEOlvkMsW63cbrnh6U9wo8h0U1M4AaySVKsk
Ic/CzqmH8qeD79UXhThWZfpJJPq35lZfbl1/CUt9cyjHW9Mf9k6hoP3YolvnnqMraE2o7voTedid
A5oOw3jKpykU8afmRmFXaWupafAQfDUKuYtxJ43NdLS1gslNUji22MGSqLB2ilPm1GchYZxT/wPX
924aE2tFsMccIpZ4ZBG7QMWtRug3WkmTE6PD7ZJYnz4Uz4oqRtRiWsnSo0NFKAVlUg867CDq617f
Li3UjYgfNSv7UL7mUaNTveQZOJZVvCEPOi9VezIbaqo0jpmGh6Lv/c+2znhgkxhPWlkiHGwwWbTU
SXR7pgdgsGIH1nYzRFCTVS/j9eJ5Z0ILtKuU+walb1AOyWc0IH6sOzSz2QFxwdrxlgeSh9epD05b
U7pnm09RXZ5Qnlyzj9HK+jzb9QQ02tiwhzpQKjAXppMJLfJygjw4pbS0AmDW20m3D+VY3Vd874u6
vfTNiOc4uxNlsx5cQhL79kqjJpiXlk052U8gXvNqruS9k/Nw9pF/HuzqZPH6JlD3KDc/Mm8CIMve
tDS+MQfNY9fo3m1oIYLt4HhRYGXdxinVgzdp1Hi5KNNiaOjchbKK1fje5+rXWM33dqLdSG/aepR/
ySwOq8xCPY6tdZUp7UvvEC7xwD+TKFMHC9r6JuH9QeFrozKyeMXYgyl6mmd41xlSc4pfydU41RXY
ZGLq59hIjn4fLdve5WzuW5Rr7lijidQtBNWd9VamnA5FkSFrpuHcnMsUN5AOZdil493Sp8OBuN/i
4KXmq18aT43C0tBbe6XbN7OFrJraVaDdxH6PyWEOpgZBaTR3a89d1pCI9y1r8ZldTqy9UXxIrCJ/
STH5kXjjkqhh/+nCNWk7IgLyR6aXj2u0UQhV953hZXkoRTXNmDwk+n9VNF0VZIaXl38JKfi39Aki
Q+gBNnSKj/SfsZOjamJIhCra2xqSqYa3nPY9eLjrJ68HnoCMzcf21sNdByHqMwpPnbwz4k4RF1+7
fwn+/Nf3wKGJS9ddcpesH3nBTpuMejNN3t7qcAr49ZiOxPOO8W6QnfWK5W/5/4tM+fOm28LSiTOg
IIdYiH+GQbS6VTT60Lr72BD6EynvE6PmyFnegAZ9/XfSx498oevPcnTCDK9B2NS4+T9+OZp15Tyk
VIHaDVapZYGiszU0ak4hSaheuuHeyTz5l5yWPyVZP9JT+LV0YvcpWUVF/yMRTLjp4FRTE+2xejfv
WlFlGP7K1nsErPMniK6r8m/EsSiYWXhUVipyywGz+YR4pJ17RD5MWe8iy4wLqWXJSzI29otn1NVp
FDrVtqOEMQsjJ1FUehhpgiEFzN351MYSlkXUFHfHea/d/PebafyJD/r5i/HrEF8l+ARN+xop8v/E
C7nQHZoTNRpGQL+0diTAVKeF8RDAUxLrvPIVvyzDsCUe0PcC6Ud90chAmxatZbXX0zMouDyivYP9
n2U64/vkWqPaywQz20W+KjAGJPnJLMaB4aOAPFlR9gKlMvoZnMtoVdwd8cjEvrFxa5E2pHXlbc6t
lOJtSTyA8VIMCyDqVH8D0vsfWoxwF0RLHx6NfHa4whZcdHrlg25UAKBRMA30xYZRu6jvCN1uu82z
RKGskwvRClHsZZAYmGIGlAJMBJse+f+xTO0G7qtcGuxFJOFyb2Be/ACK6V0Uas4yw3BKcZk8futg
yeP6WNlD8ZWXamC3KQUnoGzJSYoWd573mT2jD1xKzwN/gmHlIUl69Mc9UiVvNUf51d3Zp5gtRgcp
42rKehdGxbENb432pnrQUThf4gZhNjGZdg2TNMQUftpx4u20LNO6bVJrfboyai+5bceheHPdafzu
5ajnAOOJ9yCIZfjC6Rkn/Oajey+li+29dOevlmzgAQW7preB1aqSXqM+SQKi3VHA0s6IqK1lUnjP
iBmsVjEiGXIAqIS8snUGFHLU14gS+A/u+2SN1UMqxuHVsofxfUom0kPAROBQLB/MJliqynDRl3f3
6ZA+li4MLvbAwnrp86xbQ+51ACoM6ei7RZt0+A4bgwnG5xcaltkAjvCdjPu91JIDfMlWS1mPJ1oT
g8jlUVl5sbasLNM6KA2Dy6CDpF9dnKI8ozmoEeLEecM8MhiuCrWhTQBPk9YHJiSwo1zNXORi5U+S
KQa5Pixo0/ftKfESryeiY1rul9Yqv5ZZy1UQNR6iqC7NcWCX2atJhtRB6gUIADGB+FW60RTFyhf5
vCVDqo5WftGbbH+x48G5gtk+FXyGTqDUaCfosjB8rtqU0w6qNJF+mEVDmwd8T9p1VU8F9m3KaMVf
Lqt/CQlyLOAEg9NM1/+n0Izcj7iUso/Qmw7NYaThm4W29i85LzP87+PlGrr0z8OFxFmPZBufbHOS
kn+e1Ys1j4m0XfKIPCxzelo8JCrj04hyZ/Fo7SBup5gMnFrtJJN9V3TZy3+/gj9tzT9egmOg0yCC
mnBy4sn/eb7ZMciZXftiX+IcFQE4qXhwOiIdgmVELoKmT7HN22jX5SoqfLEzdQwqMdFuGTwV3761
ZmBNog5cPVijaWxkyTk91fryhiO5xuwz0bPdNr75UCxJc59PbopAEPvVZ4arDHasply8w3W5XbAq
waWnDMZIbiGfLXeig5AfHd/DLQ6/O3KhRECGuMIPS5nHXlu0cU/xC5mkMd32m9wf0I1ObkxjKX0p
hX8xYmpaO4JAr+IX9AgbbL3F4yiLPujcOj9whfbV2hms/KIr4qfIXfEWJIE5EMsqrYErgyzzOufk
kpv1e4w4enFUJC4LchRbUxATkXYo0jwLeh//QzqxXBjIZwI6HMdbrEjaOq1Es5nTWtxmcS8CRHXo
2UqzOJC5UL7kfW1uk0qzX8kYcjaoH8DxBmXetGQfEXdQG8jkSwQ3m6ohiei/P/2fgcQMC0SB48n8
kwJJT/qPB1DmNf9+reY9Qbo90RuzRSMQuNWsLf6mWSL3RvvDTzqZ2ESWnJ4Kuiif/vtF/G+CleMK
neZm6qwdqqN+TKSVxw1esHTTVDLiYxB5fkf22PiXPC73f4c+h5vW8y1aUcnu+1mTZtABKVG16/uZ
jZTOAg2pW4gLNl6CiDyLJ8Odk1+qjUpEmubk3gmnd/ugSKe0WGH37L5LU6+7VUKXrdi01AuhJuJU
7NYi9grssNHVy+Br4jdGPvtt0i1lrNvemn38pnX0O89bJNdTNMEpaOWypMRMyb5Zox3WiZFY8vne
7Kb5rF1FYq1s419mPUVfmLLiaI1+xmUm7pOJFS4lIgapj6u/TxRu/cI2vEDMtQwJPp/nFBDGivqf
+69cYzTU7zNuZlTqfo/fqjWLbxdWFP98OsPXIM6lTAgPAu6hOFezF7qEK50RUpr5jh+h3mkAHltM
R5wNnp7fpk3/wmCJZs3HapUgzDPeUKyJh8hiUlo7mAoM9IN+eyeg0IpwMayUN6eu60vrY5kITKXh
xeyE7RBR0lbOvikSizXOvVqUARfr+i9nrPG/5zl9n8zEzHDOtUjix/DtjaCamtSRLZEKY5GV80S3
w7BpQWYjbbUs9XN8DR/Q4ChD3RnvKvHUQtCCmaPgB/RPg6yynOf/fuj/5Wlk+yDgRBAmSVvjj3g4
zCxGU6C53w8RCaiouSWZvUs/ZM3ampHGcQU2U/mXNeRfvmm+YVMGZ5BzSBvRj+hR4lWyeChbi/D/
pD3kBXo22IHJ/Fu/7b+84z7FIIzxOu0PFFD8807xDBZJs1+cPWlUUJ8YMjgdlbmbss7/y/v4L0UT
ZDkTZU6iIZmUdM7982dZZioimxzdfaKl5oOlYY4pi+xt4Bvz7hSkzKokQ+jcOXGQekxDSdt/jRC7
69lW1rM0nBahtDn85WB1rp/fj2uVoiffpJtH97hWf7zVmUCCL9n395XyoalGaZV3UdMin9fGeSFH
ASx5vqV6VxanK+77nGvdKE+6wxYQZj0q/oA+uauh0LWvNCUxKsV2InzHPKZjt5ykJSrkThh7b1Rl
oKVXdeRjHq71en7tu3o46lqdd0EryvorttwCsbmOaykRELRVHyXvZYUeIuDrYBWBm5mpz7fPtOSp
gv/kPYxbWuW1winA4SrR3ZCWVpv7ulb1t5tmzmudGoWOlyNaHofOS61AB9koAtuR5dVB2rREIHU2
EFbsxvr8VIvBeCccJUU3kUrhMZUbwA/1NRBp899frX99JAgMJVGVN4fGoh9f+JH8r7RsO3M/TQjs
L7n0/Pk0TDgmVlYt5reBzEfat7ol2zCXey1CHlrHmChSoz23Tp+TKbggItlqZuHnGx0m5+G/X+K/
RBs64ADX5iaOJZvw2n8+tX7SRZ1KantfK9vlQ9aa/qRz9SwBAT/YWWPNSOLzBBP/RUkZCpVcb/ti
5xijOuWMHAp9C5fZxigWP9r1fSKqo57G2lUiO/8fZ2fSHDeOde1fxAiS4LjNOVNTapa8YdiWzJkA
Cc6//nvo3lRlOax4v0X3oqtaOYEA7r3nPOfTioLZuCYqzSJ/tUnc6cw02Tg3SPTfvvggyzq+XOc+
x6ljLjRwnvZ/f5C0ZUzd5jlbysC6+V6GWQrYIpqqBrFlkjLY80T4qe12iDduCACPExWsEvSC7MBi
dtCBlAPDXlW243YYffAMQycirO9lWWyTNobhr3RWXhGVbsar0nOqL2t8+7/7FVxUkyuwINhK8EH+
/SGAr/nKKVJxDOegd37F1BrUoXVWwdLi3v6ZtRbleKxGHxIYalt8i6Kdwl3uWH1HN7Ye60MCCfEX
ElTEMBk0KIUQLoeaBltHHYtsNI4FY86blAeRspbr3IK4m/y7tnUjirJ55GEChEowe2FrCSpwiIPP
OhuiT7Op+5/pYDmAH6LceDWsCkmeaA28oa7ycfV1umBAgU6QM62sTmXnGDROLZyjW8WdX4DHGbw7
7Wioayoxz4VpKndn5i3e6QT+V73qe0cDH4rM+a2fBV5Ar3B3hT+duOCv81beWX2DO63usHJWE7oV
d4EvFqVnI2hbXIBAJqMPLnJkg6h2vJ+1N31SoEEmItKc8UQaFh+2tnCkJEy6ul0E4ucZkensbmqC
Wj7A/PpI8P1YzhCvvCHdolgzX5oyaBwEiyCgfD15zprGmYj3LMdFG2NqhM+oPJH70AU3mKaHA78T
XCu/e6x8Q5m3bjBM1THwTGzwhqr992oc6S9L0WFUcTzJFIgQ22aviqDeanpWDemxJ0PQluQfhy7U
QhuDjlD0mhBbpgisy7opH5vURAXYYZKKr2vc21zUJVmGq7JYtM9Og80H7xWhaTRVdQGCT/b7wtJT
cmV4MaMiounieF14E2b9sp0ye50ERV9sIx837i5lmtrwt2An7DgK2mum4zXybVEn3xEiW/c88OKV
ARyWn78/z5cFAYxrOpCO63F8c0e2vYtHwcWsqjKqpUMmgMEM3c7LSvlR9ggkLcjtV44vEHhJ9MRM
j4y7ikDiL0jFF5eU3++AdDXGZEtpDIn53w8j31erR+3Nh65xCmSZ7rJp8FzhHf/isy6f5R971/9e
Ce0afNnA4xi92IQ1X4COm3E65IlSCBp7e2Sio5w7o1Voa9NyzHEV1KBfKtPBbtjEt3k97sMWnxdJ
FsZalHl6H6OEvUFjDOEsbkvH/eLOtryJyzeJbp/vwXeJygwv+L7Ye0eFi2aCQ5mYu4pi/JQRnlty
cVPzk50o6xSCWNsMDjSnv39BF9vi7+8HxQsQUBdnOYfpv38JEBmxwJ0/HTyBomVI5jldcRUO11Mv
3C8ard6ffnb2X1JpXODM/7mld0gmKd9mJN1hLT5cCYRDdvkma1Dj1+nIfyWFvCt18ACJ9rFvu+2k
ouOEla+a++uOcRbKn1VCxlNSFuiaAIH0jnEzdwtqZV5rKa7x+tFvVegIykc82HfIcR7DtoFSU96E
JS24+Z2J0bGZi2tzzrf4PBHQscYb/+SQZu0UTzUyVlTH12X5G7r4w4lxvSrTOxLDgjZIRrdW3u1A
OoGc/I6K6UjfBOtssQ5adTdPqJNiOioTCgnd7QkkvqHzvbUrTAhVM5SHyPHfcdLnX12Iljvw5RoS
tLNMYdpCeObFHblRMigZPE4HGjQT4hcRHuopdTm/Zv8gc/YtH9/Vo53Ss6xIgdppunk7ZuXa+mJ/
+dOSEvS8fNKyuE1e5khxZywHlA883BVT9rXTko+xDgglfhNDNf34+/pd1ufFx6bUpkplfgRc7fL5
DqJx6uxBWoei/d18AtmCK7rtdjEy5FOMha9MEfX+/UUvR13LU8Pl0xM+wxcgl47976cGrZfl94tc
k74dOlZPWr2/HuJJBRtUFjl6ARsmwqGf20GuiBBAvj1mtcZ4/RvCaRQRdSik8mTY/P2d/Wm7o9cT
0myER+7YF1v7zKLF1J+ZCJc1AIKJg/d75jgNxUjtWD+BCxpfTIX++Io+YVfspEtO/MUG66WxSokP
ng8N4gG42MPc3whaffdgQxZdt+MYwRdf/x9+c35o1B3EjIC8u2xoDTYEiNQpzUNjpdHaADtwk9qG
etZJAz1GYU2XRfAV6/1Pq9qzbDI2fBsq/uWqlg7zkiHkm+2FNm47RvP1GgyX+d3I6XD+/Vf872vZ
JillbJNk79gIPi6WV+POcTBGiEVKi/LdwZzZr6UCHLGRvYFZ4e8v99+fcPlYxJUtt3uS7i5ezs7r
tB4YRBxBtfTrRto/86E13gyIdZvKwnbw//Fyyy/HkeMTHnjRC7TTGNMcbtejFziM2PIpR4AjvOG2
Up1xqBMn/eIFLUbL/90muPb7TEvZJWiEXyQjhDTghtAFpWLNLlfhamxXNGEP3BERecsr29VYBI1h
VbGGYTu6KFblU+l3KMYQCwME0HqiSMzWMnxH3v1uSuZauMtwVw797ajaTSw85n2m+xzHL46Vv0nQ
g6mbHBxj3vZEc2Nglm/oFcEKdIgnul8qlPW6MWhWZiUNvBzZuQSorj+CUTO0tu41Zwuo6GusdmuY
r9tkCH66jfnNdaAk1pU57YZqgUY286NjQsgKWElbLqdXCgEjrqPsRwcmbTuazZMT4zHS7r0FHoia
65eRcCmeqs5mngrWEwfUdZKHp2Kq7pEUcF+20CJ2zmb05tNYlteotugZg9FQGDelfptbH0eUiwEN
eXAdlGuCA/EHYxzhUKzxlSzaR39WELbcEdVRkT8YJrDV2QZLP/qrqpSP8yzvkSR902DJWimPvTtv
BZSCNoOq475xVz4kKUITI0TkETmv8TjeADy6T6PujCxjndfJdgjwfIat9eJrDS4jGm49JPt9kz3H
pXoXUJ9yu9+0YXkoRmDbHFntKs2cLTsnRCU07wtnwk2cV6Ym+dqVwsAMOG/TQsn14mUNcSQCM7zt
cnp2aD6IEkj6B5Pp3Hoq/IfelGT+VoTuVhypt4npbwqR4oQ0pn1QJct2H248pmSYGRn49NO8K4II
upAfR7yZ4UWPyVsHbdtM0nzVWRMu6N5DJF7VTE2lM5zzpv1mBekbwtNzUViPQERuKzlzKcqMiXWM
skR04WIh3UgRNzvijONNUkWQ711MkhWO80lXyKg9qB/CLpZYN6SVNnYNS5W/5qQnui6wX2gOvZmG
B78CIlLQqHXumr+osTaTPbxHAeIyOAkyNO/nNsbWB8HZ609BE7I6wGzLaSkdTJw9Saj4nsCx5pNH
9sa886YGlGP8MMZdukkxUwAUQNBmlDxnUTVP+1ID3yG+/lbkkEi5+yIQQyBO3dS8uoPeAaLfExzS
PwxOHe9kRbkSTuVPTNs2r8JeEZEcyqJCioydjCEU/BIhpluSrM8WjJ258YqnMpi/xz4t9Taj3eZS
tIPYgbUkRtLDJ+rJqIV3ACgcDHNlrDWScr8R6PfbLEe/TbZumDAnV819MifhFmdNzf+lNRbWOA7Z
ll8Ryfra7Lr6Wrg9uxg4rw00XqAyRuPdWjOQTjMHdRZ05iaesK5NpjkfXNViJHIchm0SeoCaDL0h
+K0AD2yoQ2gSvDk1TbtuYEWYEsZEB9diKfXPVpm+SQcvfdCeXKvc0B7nsLX5H+h/ZsX8sjTc2xal
NmX4i5sRqjMViKFUTWB6Zfj3lkN9N8RRu0Ukk3+CQXt2XWwTI1TaddbFjw5oU3oKx4x37NTjrwL7
TeCpjU0e3NqpxE9l2+hP3GE1oELaBkr8BFrSHpNK2fQ9SM0g+jKgN5Q+OQW+85op6D5X5rnLInXw
B7NfW6hwbrGqQcGcyl0nrXtA4UdOxV9Eh90iGGKwb5UfzczqLkHtyu46zq2rKPaYEKauQ08NYG8G
sHnqi7VRp1sp0DXlqMRWnCpkMWTXrM0buLp4goG1r2QvblOvAKBU+ws5PgjhP/LNESOOoV3/rBQG
UDhAr9r136TS95EWT+GYmUdCbdc9vZA4kFwr7Rq1mGGsMAHeJrRwN6rR3lrEMEEGx6xXIqNHVHFe
OIUP5SyXwY3nqkMfhaC3cAnq9JQvPUArHHZt4l8VZfKT0Qx5U1j16h5VeuN8tDAzB3MBAjCv93Os
62HQJQxT6hQbsvyho4yDArqxVxxpz6Jhhq4jWzjedTKgGIhuqmncqIgWUVOfg6r+kdmkSc79WQiG
7lp13x0PeAaxhVBUe+SG2VOY9Y9NNNcnHfgJwaUeVhdDPyEMjvd5kDIscdh8HL/iq05gehj3RZQy
0JtxGZpMllw2snaOruYx/u7X6lRlsT5VvvNa9RF5tiRrrOlmVqhwM1zZlQZ6i6Li4Cj3nJZyQ17j
dRqHr7hVUDciaAr948jiILkj/S565tOhVZ+TdNqKRj4GYjpwBBwazz6Lxnl1DePstBMXifgNwN97
71tPsitJRw8g7afNTTxXD7TS1cp3oWy63DuUfTZ1/9phb2nJKtkWCueL5yXXdPQxCMyIwSWCZ9uG
ayzwiuPj8LY20vbd6FcPaakRpfsfCerjDUCfg+3keiWH6WHU4bjr+mEPe/PKC9qrImmCdTc40Jga
68c8mS+dY99y1axX5lSN2K+8NxQgT4aMm01vLSyDzh9W8Ug6i6McNofRjDZhY2EFI08H5Q+AmaJN
kze3woXMLRQANgzYlcx9ImbLPFuHifJXmQy79UyQ421Gs85GQSREwtSdLBg3TkFnwi3ZO3kU7+h7
9LuyKpN3u5RAobMAVA4wOSQ5zg5FrbUyQeAs+vsny0/wNPYjOqehYcpZiWDnZGyKVY9gabQDEN4N
4zbDg0rUJzvTVXqDOIrYSiB7rlYYP2qwlj6SUgi1LaYgvCqoblRAokYbnK2qDXZeqV6owgDtCefJ
lvoFMiQMsgKLTh2yWJChvab+eGdrdY84FIdobtxlOu9WjUBDEAk8xVY6U3xW8DLGmqu0MioauwGk
Dc9prZsG3RL6vOSqNQ2UrOZrH4GaSWzrWg6du6EzMm+qgX/Py48QYG/r2j1bdvYGpeAGXNdVDwRA
x+1tbII8iLGlK3XmHIPi2qqnDPkhIGtrSwX8Pe5jjM/pPg1AqqRTb62K3umudFfdEVW0sxOyGHq3
SMhikTvamnvkt8CVC/3ildEHNxocU6aLpl4+uFlz7QfZa2cUt/2g7oJJvnuRfUwb67NR0SlPi08s
yFumw3pVxN7BK8u9ApvjFcFNXrmaQAPUJnnTvLMffYoa/ZQIpxdq03QdWF2P7BV2LL729WxZL3BG
91WyoO1aRuBzxL9EUgbEWzV8i536x5SgbEfJssuTDCrl+NkZDJ1tKxuJicEgajH7CNhQ8iB4sMfw
KrLAUITkaOQDwGLbgwEaOd17EnQsAjMpt10y3sQdVU49JW9WVFpwqpwdaSowpR0PdUfvcRgBCVRe
d2CocN0PnGTFWDFzx3/PNLokBqNjkZMrdDQr9/sUph91PTy0FVgrAV50U6XWc4+aY7Ms2FXA0HKl
p9jBiMM6sAy28kr3G9177mstgalwjXyPOtJfLKGuh0Tf0wB5aKbgtjaaZdPwv9HsxnZj+uYhLoaj
mnFBqTLrN6UgtFxMp0TCnknR5DLGPtKTffDrQWwAwZLfkWQHc8ZPFg4sXRTk69ZAC4K5d9iyFVW4
aqW3do3oZw8MGsMIQW1Tlb+YhXP2yuTIRr7DsHurcROkE9T6cFhsjGwBN4lvfdAGCg8M4epVaU9i
pyYRbNyFbQaq6TjnEr5vPPDdMhRb2RpC36DjHb8EjNK6eGGgDHNq6olMUhpVdSsgdVO+wRgybhsv
fA8L41U14WPcwfONYFLZCtMWOtlFZmMdm2Z4jca+uY1zvBkVDYmNOWe3Burq1M4+m3J4NnJSExBQ
wl2Vwclz4N1ZFDYtOntpuck66vH+kDCHtZW/dOdZAHM9LFt4aOxPQTN5J9Cv7Y3UuQO7CU6u96wb
28/wgInmFYxviQsn3PMFcv9xh3dzpv/ONGLfK2ImZLGIP7zhuQJTwU1rZirL9Ufn5q+h6Ys3t582
lqgfcDaWK53n5w6f0op7L7uaRQuguG4bNPGzv2mEdY4xqhelYuOugpcx7PaGMAQOazzVfBSQhDoA
FholeGtL7wbv0rgKZHXEoXjtVda3BPMXk1yqni4DyGdkbxCxzllWxEgGnJneIhp2acIU10ySWB1U
C37PIeDbkmmH4WhsBB6xZqCsfZQoLbXbOAQwjcIgei3wM54DnylMqpP4NI1BfAhMPz9ZaDIQ6vNQ
XRscVuEaOWqyj0cPDzQh5+SW2p9z7n+kjpsDXYiqfRuRpBI6jUFuBw5i/MvmvZUOw1vlNMO+yHIM
yViE4TEsy761/b3w8HZ32dRfRWEZ4+4uLetmHPBlrpB79lDfqUYQkLjdNvd7GCZBh60naTtcri1g
tjWyFGA+oyEwcaRQg5gKYVVUfX/fe1rIu9Ebub/DYenPVm/rO9OV8b6z4k+Xv7HOi3Z+Lis/vfOM
Pnl0XQZqMYX6N5EZlIvMuPtVQW2+LqIaRqEisV1U3nBYPOo7aQCMTrtEAmtyqz3T0GlPa97mC4+9
B6j8gA4qhDXgGcuTE0DvEKSCnJrKtbBwgQ5haoXM02mf3CnOufbDBevtOD3RIkl+CbstboFJoeSt
YuAJBTXzgQBpfTeFE2SUqgmvzHRE7iuEMd5YtMbWaca9sm/DN6Z02VaTh3FSprQXX2N5z39gmHtR
9QQomtSwBE0p+mB4KXbSNge7NqENmbG/mmxhHqYSTI0uRYk8MIi5GsTuFq8AVmQcyFDQaF93mi2W
UXNKKEv43aHIPfoTAIKgaghs7nFzz7aqVwNOuwO1sreugj47aeLOKAtn8TDrBZQJEgv/SFvv3LQk
660W3kY7BuS/DsS/qZx0z44vXgA66V3Hxfuse6AIVSyIcRyr/lgwOdk47I0nq7bVppEERVDeyVcY
0nCtGm+6DypD3mMe5s3MHk0KW/viaCCLPIMP1Guv7turLg2IzZBmet2NsXMMB1z6fFTvPFsNuRat
CdhmhNwJAqiDacXtmvIo6+p3RsbOjrlGdpOSEgVqdtHrzhb7PjbBaCuDMdnmos/XWtAIVpWuuI1l
VXcaK+46FW2b9zCCWuX6pXPEZGnsfG3ol4FJ4Le0rZm8IGIcYVp25Q5ownTV1Tbjjig7xTafWavP
Np25XtUkZhANEZbOZjbm69mYHrO2PA7gV1deDgAvGX4Edv1M1/8VyzG3f9ReUfbqDfOv2u3u9WRB
moyCF2Ouf4FdvGIcuIR6U7fosn9FY/M8VrAQ6OM/0P1+qQJiZYSOn53Bg+xi3FOG0HfgOU+r5Gg3
TKI1z9PGDKpfXs9WnYodcQmfbmA8SSa8c5adrEadYy+lNdz9bCYJeKY+T1C1fJPrYdZSkbVaVhs1
KgFBXT7bs7Fn+HwKDPuMk27neVwUY8IpyA6ErkBgj8/Fdd37OSCFaGMOfbEplXVN5XPXx9V7gemx
zkG5DsZdypNltmWw6vjz4NITdiAWqwH9gzHO1Tg7Bz+b9nZryXVN+iCO3eDZgOa/aqR1xM5wmrzy
yWslnB76Af04HjvMhEyAWy4+6SEV9aeP5z1F/LtCuboHGgqkbXa/N0F1ixJog+09WMUu8QfmwCnZ
CGCZ2HPJsVqllh19i4ehhy8iG2DViEWJFAlfwty8ISHqzV/Qee4wvgJuGhnCDw/OmM/HGcQ6lpND
nepPGS9Offu6GVxrcTjR3BmGkzX5T32ZvKC34C4M1NuIcXW5/o1pD9dM4bep1t+tHj1uh/1mgZYl
q9j3PoMZEL4kW8Gi9HAbGhnSgcpJcNWDBJBsWdZzE7QfYSmOXTfeNB2lw+yciVvEiYr+cu1YfMYq
KAK+GXy/VpP+9GSLeEXWalc71RPJvBOwsa45KgehOoTeeV05fn6QTfAtBSTBd5ztgPfCcqsphY1d
7+qdUvIsxzBd+VNrEy1i3NBABnqQBVvEHadGOCejdw9TSPlo0yvxLdBWcbxBELn2OioRJ47oiYGV
5iihXRmRxRSHfr/Ne2I3Z1TNUF1hjd+Itj7Z6AVXpWGuxsi6UjwZXO2H1ThSQ8DaeUMzsa3MYReI
9LUZzKe4Sd4Jw0AcAKAELwMoH4MenMj3VZ7TYFUSLktSLRBIfd+CFvFFSwFI+dum1bUxeg5ycEmN
Cu29c+9n7gadrLcd54cu622L4QGDXwp+bGYIOdv9G52yuya3IBPMmySlIyA9/2fg5o9RqJ98wztI
HWy9wXq1/e7DHM1Th8UV9cbtbDEUrBcrcbHrKzbKhDke73d4dLPhMyuQhOGJuPJ7TCcYBqodOk56
z+a8yHy+xTFCo3hGiORcy9Te9l1xFmZ0o5X5bLCVZIV1jwB2PQ3BjZvI77WZYeODMQAPxmLLwmvp
ORD2SdCAGBOUr0tvZQobhKghVn4YF12ofjY5ga2pfTcRJWRFzbZJ8TWG1nwTUA/s0c2HRLWQdDL3
4Z0qq28iiFnjI9KqIGvOU7igPHzI2LLPuZ3xsJdNc2+gfKFDd9PiGGFvr/tbIKj3KiQlr29I7/LM
4YNhVbxuiLi20xxFLIF9Bz2A9qDJe8p8rvRy+lEkzptKC/A73QBIMMsJICKMcOOyU9zWVVwc8im+
A535GoTGd2S327E0XmHEvWI93nUhFB8v5Xrf0nys6uDGxtoDcMf9RGwoaL071cYrmm8Krt2wZJ8Q
XhxeJazFNZ1Bh77xFK5zw2c7FJ3H9dVCA9xrc6OChm8vFzsZo6bovfrBBHM5F2y2ZOmQ/4Qa2fxF
iiu7Vutf2436hf9zF/f6GZHnjhygvRuSJmYmdAHa75j4+D/Jc5FqoidaIi/o8yE2au9A30GOn9Nr
JPLNOur8NYnEuz6NT4Vj/bJLQUU1zSfyRe/sKjp4UfQzUrneyGk+4ym56S3j5NbRLiA7aBdThJUZ
0ca19x3x8CasNMigcGXMau319MInSOvG+Jq35VUILr2RElJicFXViIFAPN5ZWInRN62HAo6/j5Ug
dBgC2geziw5NSkqn5/Eviys7omgZZLt1Z+shWc6smC6PYxx7cvFKOKW9DQpNtNg03Q83wZBTVxMt
fuL12moz0hPvmts27s5ZiccalmJSTZ+JKTelBXwEC8kO5OuhAlcBuynSAP7Cb0S7bIOq+Jm4A7gk
2z11NvEm8ew+mEw2yF4zEDGYhxbplmxLl56y9yRd0stIOby2puwG2Nbe5z03vmZTd9O3qSDzFMfC
gg7tfzFn3WuRX5VUihmFS/s7VkF1K68b8MnPBe1zDXTOKW+gBuPXxmqXk/lk1QNXMdVpHLl0rcgA
IUUt6vSxH6lDihmGBEBUYjXvEiISoNjik3Ds10gsrDkuJ8rHy9nVj4Of3VhT9EKDfkdt+yPOmlPT
kPTWxcWnown/pO7inN7Qs4HDbV0jBWVbnOndZPEmEC7t6uglsqK1HzsMsKAVleOPHonqylAGdw0E
F4WA5CnunDS6M/3mOnSrG2/0rIeOZVnlMN/16zDX1w7QWKs3D777aDbGs4m7bY6n00SUAoraI4gK
mogq3/bSf60g1q/GIrvTYCcDZGCIhTchgvqMqx+Qw+2Mt30kp7QdurfOo4tpDg8qcuCM+quRHAKk
TeMKl9Wb85sXCxmhiZ8jNi3Tq5/0ZD6kfo0HG6e1uXBJenITIPOGTXGssvGB0/YhKqZ3tJJHeo67
fqQ9kGZwUXBlJx45rkwSFyRDA/k+l2u/L+7+ryNYC49EGBCTHtgIoy4mvmbsmF1o5P6hHIbkAELh
kXE6JuUwzbZjLcQXvozlz/1bpGHj/HCRX5q+jz3j4uXCAczQ6I90q31zyreAEcro4Es6jJt2VEwv
otmDhvf3z/gHmRt3cc4kji/TMvHL8q7+4eps0mpqfKRtRyMBb38Ig5x+fKvohmwT1yQeDrs35Jlg
FPWdIvQEajxT1YUVmqf5+u9v5r/KJz69z+TZJ77d8dwLmZVh5Spg3xkOw6QcfI6e2Z0GBSrmC/3H
hTRi8fpYAr0xwgFUevZvFew/PzPRu6OR1zMDKyroSgCYBNwl8dcT5DBQW1iJ9dJGk3P8P32+36+L
7SIUixaboMALFUgh/Lmrw3Q6JjKrn/3KKSJqQJkN27+/zh9039CqQnYCe9He+PaF5j4Et100uI2P
sZ9SRHUQMugJIpsVqjw73LPwXqkeZ2tqKMIcElm+tDLrznOrvF9uOzZ6x+QQaIcxkUj89zd3Idv4
/SV4SK9EsAjcfO9CgsXlZQ5I6B2Ps+lL/9plxsRNtjd6sQ1w3PtfrClxIWpYXg/TgY9CBBW85VoX
CzzJszlpkLwfh3HsXwoPpuEmNbSKN9oVc0mNm1vdJk3piG+sokg4TEGwgYyVGIDQI5dE5RVVd0sr
xH0vXGW/JCVE5EQHIcDmRuEPTKeIm1UY5wSRepwcADarMvigxm/b1ZCmsQ26OGPfTidn+oFFuSRz
xMYSBYpuitpVWDCmYDjBWvhCd/THLzt08PzgPzHRY/376c5J9nYchTXQddP5qZqV2o2u35yNtrO/
0C1ePLy/f1dfhAhWERyBMb1Qe3V8SZWB8/1IxzqBKptZDMEzDsT6CyHOhQ70fy+EDMcObRSZpnfx
g+qRsO44YAHhDCBscugUc65Ahs8hp7jcD7hwz16uwehJVUjxxbP1p48ZCK5IMBxwDwUXjxam5dg0
GccfC6eA1sx8e6m77XgMv9iZ//TTYRjCac+OEdiXz3BQDCVHxcALAXgpdySKWYwGsRnDmDUC4gr/
/lhaf3pQLLzGAHzRVGEBuPhkaooV6juKZsh7Kb0qQqA2ncxgkpBc/pMgAv0OKJefNgrd+qfSft0w
3pDjSdZp+B3LMs9Akjlptsvo74yIKKKAAmXgusYIOsxvEPyPJSnYrpxWtTbcN4x5+oOMVwTlneOV
20Bq7jRN4JXI84Eiku5o7wKz4ymqJh0/Ss8elgv2mJxqH0UULAAjzreemYf0BYpA/JB66SpWJh2b
wGRei55v51JgUKVy+V+XRVifijiGIRW5Qu1KIihTO83OtSYVSIZsDhumMR2pYgTZcRhMryMCoBPD
av0y8U6uCJAByTQPS06VGtNtJ2j8p1njgQ5ja/DU0FyZ5TTRCTLN9Zy1tM0Lr563VUMrzeZxJMEr
8Z5RMqQo9pP0rW1bppiiK56aiqhih9DCs6V15W19WuHGeprC5IrwQeM1qfvm4FZyag6+RerVtil7
QfmVtdcOQ8wX9PTDtZBOdia7mgkiX79mIuAtGK05uIryTO84dIPrTjr5pyTntR07/46GnHnllcjq
sU7m6ymoocg55bRHiTx+S/00gj+Hbh9lrsy3PnayZNXG/BkXFhfGJRyba6nL+dS7TXvfMW/fY93B
QVjk8zed6eq6qQPw6+3sBDQ8BsySRmDd+mr098t6WtsiDY4mxf/CmlGi3HhD293EMRfDqEIw0bkJ
bjF6wMYWc1b+KN2BsJG/L/9w2Z7+cfv6fUwIi4PJwoQI3+LiWKpCTIZdmDCKGWcbDcysOZihDlf1
TICL785rlO3Dq2VUeFkqlRnvxlD4uwR/vIlKKBjWtj9ZN3E6oy6OBwDuB7uabTCFE6drzJ/QzKr5
ikAcF90ZTUf/piVGnHVhAs4URJJeMaWvXxlqO9FNTLGiT6ml3W1F7/QcdFM0bwM7o6yN8b126y4Q
VElo6eQtbdDugR4gSlJi+EqayG0RPKW+P1drq85dMIn2YJ9SdxGlKWk/0RWQoI2SaDxNMQSJjUnK
anEleqvuyAzp+nbD2CAEbdfbjMjbkZb6SmlYDeh8hqzY1TCs34p0YDPitt8Qh4IvgYKbWccLCxIE
eJmldACbfrl1dB6DC+gSFOdVU8UPmkYd4AlM/BPDSqf61FaToVOBwvXRANC3t6nqmc+HTk/HYXI0
X7lfpTVyIyJ8TcFcDvDU1OBMIHHuloMn/bCH0ks3eux6JPOhOrRuPt0YVYAaQUPhaQ4CJ8tj6xtw
bMfG4gYb9B2lRNb54bU30xC1x7EZvxBV/hdrgKtcePg3eM5s/CT/Pn9pEmsisriItcY8rkiMMbNi
r6dermE34yqZM4Kh0i5mul/XXzgv/3DLZdLrO8hxBayhy7M/NOfZMAvFbKA1ph9OEFcMx+sXAx8c
F0ETP2I9hV/UMH84tNB6Y5HAqIGyWlzUMF2SpV7UBdMxLbhLbgDFsvYn7iUr38zM6YubwEXFtDyz
AmiR65shxzEe039/u5GpPM+SQPXAK9KjaXJPhudkpFlyZCuqmiUjOH37+0bxp9f8XT8sl0oX//y/
X7OXgGDnwIHi1nbBfQFLcmeRtUBDJaQX0nrtF9eq3zrti41JuK4Q1uLjpBt7sYRMALRDRujuEVEe
/WWWL/5fRKCtCA59TQvU1/FDuJA9iWLfSqfb13jUN3//1H/6XT1uXK7L/Q498vLP/1kxoQAxTJKg
ji6WmztIWUQtWmPCJl3r+//TSy1VgeNiBacc5eIehheftxzUmCvP7w5KJCHduMSniWdBwm9XRtSX
3hdr6OIJ/d/LUdyL/7mm/YuXU14ejihNOoRtZv3gFCq86yOQt6by7dvcdoLNUHkeOOCZvFAAANu/
f9qLyyy2LhTefE6cqlwqzcuXb2ycdGVleHtnLBTJrrNYI2uXm9H0knOIEvSnSxQyNL0yPvz9lX/7
pf6xsBZHGUYqyl+ufIHNpf3fv2mEUl93fRgeDCcym4NBRqU8xq3O0jOUQKn+H3PntZw3dq3bV3H5
2tBGDru2ffFnglGBUks3KEqikIGFHB7pvMZ5sTOgbrtJNPHjiFe77FKXAhEWVpxzfuP74luDBCw/
KJXye6Kp1Z1kG9ZlZ0zZ1yC3EGZrfZWArzU63AurclpTiFkYl2YtTVSiKFUP49iUqevDgwxQsKmR
UX81gPcF0LmL99gHmT6lSpKXncJRM2s8URNYWOQlhk/If6BoD8NdLxkixtUu7nWcMgu2eoyUJDtW
piyA0Jnqd003EFyrFaUsmO7J2WNsSKieFAL5G1smy7pHVWIBjLbCttuNVcBowjO9d1QDJqduumQB
LqQUvG/mkCrxrhmIYsODH2w9/TAGBHTF6BrRFyzpCaBu+8be5LCVqPtTBva5RgnEr2gbse+swof0
yuInLlvdLK1dSkDga0cJ0VsrK6IH/JXU3wCEmh/8dgy+1xnKxa2QUKruKrhbF42hB5+SkGfE97TF
byCmihY9HfIHdUuxhm5hWxM0uKaOmPhV5M4JI/tWkSPsj4EddXZxO2nY0wtdJ/Q44g2E0N7WWmTp
lN3d2qpfDfd9DQbftw2TgGasDdKvjqlJ+WFBXnM0xZHNuY5AJH5lUfRlnURnhB/aJg9vgsAI7srU
Y/PsD8gHdTPEO2y08o8GPvDGygPMJumpazNZqmS2TM2mon+2MAxVGdDvAgofPM0ghxDiUBPZ1GtH
eKPlNZmc82NpNj3+HEoO6JxpCKOgMGZDqcy71PHT2jsZBpmRCsH0KbIriD800Ur4ZLaq//5qyMU4
Fqo4w8xvRQxQ5JSnWSezYNd0QWKlGA/gV5JHNrDhj8ZQ/eSIG8W4JhJ9sU15foWpglVoLr8EzYDf
R+tYJ0dtu5NEHOuYmbV6UPCzO3S2HX395TZF9YqCTJUJeKKZej49UcyTFi0n8VPVqvJlOKEQo6QL
jnkrzJWp8KU2ZQ408B5kPUD48vxWQVJPIEibTCwVmJRwWUH6IdT7ARmEWRv3JcZ+4Fp8fKJW+s1f
Fh82LRYaH/5nTdHXaXV4sqxS9dFj3R76F0WPD7yTZz2niLK8KklT7moybAdQO+lekqtyRxG6tTJM
XnhvZ4pGMp0hSTPnqMJES5IWqbeEnRfJxggnSTwJ0+ZzU8O7q5D5HuNY+Pfnv+sL/QiRts4WkR3x
tMY/f+dc96S2VXLppLecabMsq69JAPn3KpA910mlduVk99JL6ig9bSK9hKbUWT8illf0FDNJJ1mP
UfL4bXQJg7t4p3ESOkDCjj/qiZmvfNipx8zWVoe9t4xOedql/mQpPvmwuhEZSt3aRJipB9q0vtJi
LT6Uu0xmTTzfnn+RWTLZOToZAzaHSLhhKj1vUL+wHbZncDyUriEsJCla/t4jgn0TVUnxJZb76LuW
x8CWzKousYkeQnvY4odCqlOm+DA4UIZL4dLKU/11Y8MczFHA5hhAqN2efWZZ8zhLlqN/EUklCipF
xW0Nyy/TRtsSDRqV3jFEwQgb8ewExWzsqDBW4WR3DVT4gPIDe1KwUMeA0WEGu6blb6kQ0EekyD5p
mK2fN3YElK+FXb7y7NN0/fTrES0lND0lkieSJwrK5y3axKWmCcORTpFeVTeKb2VHxwmwN2/69K7z
lOaCWj2qIH2dqlbHAh4VjWtLyrz9fj4DaSd1+ra04qz9piVbxSpDOg1RbXyH2i4+9G2lSEc/tQxv
1wxGj7EuHCx9m5qlHlyttMF82Ez3N9E68h+kw7YyGzYxc2UrkGdNVbiMybFQzGrPPCZ6dh0N9DZr
MIhrJ7Hk4MdgxRVwCc+kUHxM1eIj210juhuwPMa2sve65lgL7DrRmpiQ9jGYcYgJOnSN384/9nxy
mZ560rzCkWJvq87HnUkhdxgIzccW15CPjca+eUMyqydM1kHVJzxC6fL5W86H+s9bOqRzphQDE9ps
7deSQSrwcWYOpwZ+go1gGWNn1Q3YbGvlVvPlYroVsgUEyzb5HX553i+13qoaATX5QjGyGPgmNMhB
ycp9qIjsWpK6Ft8qHSK6NXFJw9pcOYpOR6HZsKDOlSVZY7IxDHl2e9EzZEF7Osj7GpKuYGjwq3Fa
z15Tjr/QpCRdp5AFcTjbsaa++WT2bKg8bkl/TjifVPoijXrwWI5ijOAiSu2wMlX/jIPMX0uZ8q4c
OlUm7NlIC6y2ZKfVOKeeKtEDrsVUryFwgBpqidgpN44xYvDYUw/5seqlAtR/JgVbVdVz+9hSpPhD
0lDRYXFQ6LsQO+jslHWpPGzVqI6Vk693qxy3F+Yndkbwkmgh1SD88bx9Wq8OKZgunBP84uaOgO+F
WWAi2I+ygtFe/5BMhxD8BTGYiO8i0HIrk/tPgfy8yYC+kFKyVGanuYA+w+kuH6k1P4GK1sFMNmp6
jWm5Qml736fZKe+VmOKNpLQvwxxB4CYGUIMkDz2jtfd00JpbHMAOlYfgmD2WZX3RQJVPnhk2PA+Q
QHBpC8Kx4HTyVDZxJIDotKHmo6TsuWqw+8zHOkPflUbNh5ym/2AHsMsO50f2C5PJlDpTVIuSWV3T
Zt0wiRRvxI/OPg1EK64h5iY7OFjRDZrQYuvXY3A8f7+Xur0JEmIK9uhosGf3a+tApzzd8E5AsYqT
44d1R9iTQjTHonZ65Ru+eDNCLWzmWeo4pT3vQ1XD4udh8nZiEx6h+xr12Dl0ZYA/RCiDil+53QvL
mQ3/wJLl36nYs+UEKkmH7pnbJUTasYbX9eiI2rjAolzDiySLSMoOkfFIzl//tdgVpzHmEvB6/Mqs
9RfaA/NilAjqLU7sVrKL2kP2Oyqjed8BsF+ZoF9qVJZKC1ouuHESz88b1RjgF6OFd05Nj/sVvsAm
DHyNKrYOP+Jf7yy2Nr0UBSqmPi9OsY1ikNUmobOoLRoouSecsO/sVsawXkY5tPL9Xlh6iGHzboqp
ENadbwfwaaL23xHeCSaw+UA9lNZs0HzoGxVh5gW41PLCTypUboVaeJdlFSj+yhO81LYOCUoVVQy7
Mm0WqENgP8J0jrxTnIbFp0zWExswc+9Q6BtEwSv6DKAOqhTAZxChmUV5LYSUZJmhw5BvHa5j38Se
M7OtwzAmD+e/40sDA+8Bop5EVgFZzHbvOcY3XaGmTKVyho1rn+ljf3JMavU3io+grkza3tvAQTS7
bR5kSbH/ef//+tb/t/9IqS+VqHlW/et/+P23XGBX5Af17Lf/uhWP2fu6fHysrx/E/0w/+p9/+vwH
/3UdfivzKv9Rz//Vsx/i+n/cf/dQPzz7zT6rw3p42zyWw7vHCquKnzfgSad/+f/7l397/HmVD4N4
/Offv+UNpxuu5od59vc//uri+z//PvWQ/3p6+T/+7uYh5ceIUDb4jc1/4PGhqv/5d0d9A3HP1OFv
EOtmq8VA7h6nv7HtN5ZBccNEHJGBbFp00ywv6+Cff1ftNwRTGZNkBtiA/iQAVtxk+ivzjTmxZjhk
2xN3g+v9+8GefaE/v9jfMAG7y8Osrvjpnwv8n+uvNFFLCdmSY3k+vwCM8PS+NtRTTO6mIKci0FGE
EvnDwIZj2qa9DLGxKUHYscqwL6O+wBw2ITqb+j5M7PijDX4h33hkHn/UYa9+9DAdUbZjjPPpFk6G
8bXOUlTiQKBaih9HLmvsAjlxPvcKJtWdWprvhsCXryFSldd6CeXwzlESH4IHiEe8jLVGgebeSP4P
CspHUAKKZPlXkt5hH+ILC1GxDCROAbOUQjf3s1An455EgtpeNFBwmeCoAVYfcVnf2UncmdSK94p3
VUo2zuYW1r33ih8Ze6m0gChI44DRPYi92tg12JuTjYQLKaMGKfpqpzlJdQozTJqJt2bXAcSEL2gD
B9fQdeeKjGh4SgccrDdo8hBCKqAjv3ZYrN4W5dgd/SChsFLB3w89n01BUGGlWrlR6slJrlDS/JEy
oPhqzJ1yZ+kCz/UklPJTBkf9S5VJ1WNGcBuTGtW68UGFvbMoLrrHmIlxXXR6jWtkZMUbYVvZLbSV
btx0dtii/5KcXYoT2yfUHoZbJFEJEzwxo3fIroovSDObd2ms9x9k36Eynxo369AZZvHVDIT5XdeT
5mAL0p1b28nV3SBH1Tt7wMsdQUcXUd9lTCBKVS9ueynRd5Zky+jT4MJSJOpoxIwLwAiyn/fUhpml
8U01I0JfQwSlozQ1ah4spFB6l/unIHKGPeYPyoVlUk9HdlhCVKjYSnEVy3XmWrhaADtJJV5SMjo8
Y7zCRjbJmkipP4jGPryKtDbpd7KUQK53KIvYpL1u/IiHMq12wHZk9RTEqqdtKt2sPyE+NuLTaCje
ADkFVgKW9YV2S24RR8w2bQcMDg0hP9QJBY8bg0RVSPn70F3ieK1cO5mcoImwjN61INs5eG8JLAZt
PySJD5Bf+jzSLB9Cx5TGoyNrFOAmUL9cRVL8H1I5WjqcKCqSMJ2fKpsgIKaautexvQ/3MNyyKz+y
1He43wnIiSVuNchOpp7cdIV8LfVq8hYhvfUuVCtbwm6LcnK4N5g+ExdsLgoVlwRSL4V+ygI5vCiA
jm+bXA0eU+okca6z/PZbidD9E9uYtKUqJzT2UMKCeq85dfsbupV+IHxIzQ+aC8vHlZxSEkGtfl4/
UIqgKtNpwGbrDdUwx1HCK28LIr3Y3HmKj7VtINT4KFlN/w1UagJyaMRsoqqlBMrl2FyoWYysI8h9
s93IwvM/w9DJb8HUSG91o9Uw+MMRHCAJzAa1r/xrYaamgWtuJ8HP0fzmhJAZvnNL3EJXSoxuwW4o
X2o7yuttBwsfw27Z0Arq/GVtH2QqjFrs0vgCoqmvOZLCzk8CRaZ/1Ioz+XYEKOZaKvj81ssutFxT
7+okGq49s1CTbQKAEk1L4MXvHAu7nS07d/3STuGqHlA9G1eRlJrONjMSG7B7NtwFKKsamN4i/4K7
g4G7UdEgD8Tl8+iPJg/TZQlS31oC/dQCCYsyO7yses26ke0hvOV0gDmZ4mAgBAp/eJdX6r3qX9d2
5f2WU+N+L2zGJ5lL1OF1H+MU7/Xd46+v4h/ylP/PF+Zni/nxMZ9Wv2r+j/4Xrt7KlGNeXr7vHsoH
v3kYnq7fP3/k9wVcMvQ36kSkJYhATmbaWv17BZdM9c20BJumYyr88vPA/8cSLinOG8rtWPiJB5gU
RU8hlj/WcEm13phUG3Lqdhx+pajjVxZx3uZpMEWfahcoQIZ9TGyaA9/s/DUAO1E7k+o1yqvfZ4oK
5zcEylMbkfNre9n5neZRftFJQCNL7uQkwW1k++hxFeOdFtkriXtsjZ+/E23N/lwmc0+8hEDRvH7b
S6tCcijh22dDA+kccFBCjYuJ+xFO3NH0QRmZe7P3/Ac7jMyGaTsU3Z6tTI+DSm9b5cMQJ6V/aGSB
yCcxNLSiaNhzLFgaJ8eUPGxxhvcF0F4iVF5yS7FWYbBpUML+UsIDJjlwLhojtu3wS26CKEdkVnpW
K7+TqSDsjtj61OkBcVEqg9wglcS6KNCXafoYCLxy6kw5DAQoKIRnqbaulBJDzAMVCaa5b60sU/aG
Rb3pVdmTqL2ITYQ+p8L2wWl2ZMXAOMgSWWOdmAusVDzyGjKwTQ8Dz8DxDQc69hs7EBsm1c9hCejK
Hjr8Hws8PrC8S6Xkx9CxhsNQqvDsA6DTNhA1HLl67HHpGfbq2PkYxSdVYb1LhlSMe7Vzwuw9xjZl
eZeYoRPvzMqM4iv8lkqckJKMSutqI5VFl7lBpPX6td0LzEjrvMmlr/j4NhTVwQPHhoZX9U9japls
iFJTy94VWmuj8dJN+HP+kMjfzSzPzUPTtgThRKsFgoANnndXptJQ5qjbqdFQ4VR6yrZX8V3C9jlt
cNLxsOxxTfQc7E19+w6R6U96lre3cmqDiPvbkQ8dQpeCo9ejXjpaQrBjsYWvmpQ3Drhft1Qs7lo7
kBIKKaPwnU05BoWVg552LrIhL3cV4p1fsKNti2OA5Ku5tu0YpktZKnm0zTBm6O7ZBSJAYaeWK1vb
jCdHWbZ4w973NBZheqksfYkqUo5YQliB6xmDhDRZ5KP0Fl2jqLGATIcCUR/KYFhzRaFfWiBqsot4
9A0snzrJRNfOzla/JCicZncGRrrdddkaXXvwbSJhuwyPA8gToYqvLh8q/kjt/gT0iqCEbfoqR9Nd
gjT5YY2I7q8oEdAVpOI4YWFsG1MhyxKLT9sgxrrfaUqe9nvLkUAniDzV5G01JgZ1EJpdnIwkRkur
FQhLE3Eg22NpFxFwOiyNSB/nJ8xu/ehYWUnyYdTUEQVybP7WylB+QNoMIUjoOCzh4pR9lR7tChE3
4wV5FVFnQ/ktwd2qxmJXhhxq5LCrTzXAG3xb4f5MhvUUaQDodYofoCc1BX7/EBO0FpAu9mkVQA7A
QAMtGYhoS/7gdLpDjX1sowlk4zkEQM6ErLyPdJF6WzkHKriHLDz5Tptjp271yqhL9lBNGLlD4oMh
cdox96Fj4XqqIMXFGLWtRg/xa9hdp9Yg/Au5DA3pYNagYpDAS5XJ/rKXxfuurFuENZQDBhcNCAxG
PzZW0mTVg3iL+g1KEwzqcIddhVJeAcqhRz3V8+Ac9n5XpwjLIrXIdhkYOuTfZS/XufUxolxUGqGL
V9EwXJHyQxDyA+tFqtT3toGY/84KVOjp17JehEq3Az2glxdNgLVlV2wAFGTs5ujs8c5HZzVZIoJl
3KJnG+FRESDU72r2NNQPCxHeyoKvDGwk9yG3eOpdpfYTP9FSKLKJU92OdrJWgj4vaOeR8k0lf8xg
lIQ3GJRGNWkKSvS3Y9tJ8NdGu9gBm4jbqxIIDSSmdI8NGqakA9D1C6tsukdsUsL0wssyFcVc0Dvf
mEGabNfIpmiBZGlkIEkVhR+UJkE6OyQpfPKYeh79MFKGsReVRv1LJ+IbpTQaeIe612+ipo4vDSCP
sLQ8Mixbm+LIYDPq+ujfUXBPztBxEi/7lEtBru38nAjQMZQTosFQzIuQIGI/WBzNfFvb6a3u4wUL
VpzKGDyxxL6ILDTFBFb8wqU7xt8hNxU/SrUBamPCds+vOfJn2p2SZ3I13OK3hNmtbZZDsWVmY5Y2
s9bAsFiqQTPYXSfwTC8yAQs51whU23KlOlstiuAzaw0eTtUm6DUl2WOcy1F6rNvxlIFW+RQ5UZmd
yOCI4TqFUYDPRCylH/gWyUWSwhG5aeHTte85xg/yfkxx8oMWKSFLooKrbze2UYXBNqvVUez6tIrq
baynCnXecNHsfRoR9dthJYESX+E8gRNVkmQPaK79q1IO9KMRasFXqM/tlwpQ0eTMRiqpwlUsQQ2L
qZXPFr4cyo+4t8bXcI+wd8dzVSl2kHF9ii9sT3DSzVKObBxacPMhOKl2B2sM0Rg7QBecA0Y6Unlo
ISrfUfWA23TTNiU4MPbiWHOXVe2w8JjDKbYy1dxEZMnHB9LEgsh/hwhrl5L1+GSJiUVsJxzsjnpj
W/kBKKaoYe2jAD0Ss8tvyqaI1Z0AMQR0yLPoH2lr+CYnL3oRAgFb/1mh1oebAMQvlAvhG7gS62JQ
L2yUMP0mDFJkyXUCWAXQU2XaW6BB4HvqMNRwJ6yNFOZNI+Pk18Dmx888GECwJ0okGTDydGb1Iu8u
FdibOBKmHmDR1HY64yg3FW7V49gm5SlsPcLavDAiYDQxhO6o9hjlS1LGIYg4Axcjon6VI+pNn3cj
HA5lUJwLAe0HmDbhThuyQOo4GQ4lspCuJdYN+ERBBfAGPFlm7IyWfPr1PwZJx5RYVQgAF2pErwkj
2Yp2daVo2ZVgEwzJr5HK7MGIpCTYRDKjdcemo43df3hxx7cEwrQPQll0N01EBWRvxEr0KatUqGf/
iEEkVaYGwQlH3Rx2A1UE4W4IBjyDOp5f47yEXdFKfHtuVmRzxkZiw/ZY0eEg/qW4Fww8HqyxE+3x
IN4iCGxOOEbYn5mXHBBN4jqJmhtFTy4zKnJ5AkiC7bQLGYLuaOaS2JYyCFXoI9Wvbaen51IIKlAt
RyEsPZwo49PkpN7GJgTgKIa/Mww3opGNO0JoQHs6nAqeHGn+CPw9DfRNCZ8/w3wIMqcmQMRnUIfA
EjH3RiHpRT43oipnZNt924ZjuTGog7zWCFgc0IGwOoblHwWxfwRkn4Ub/xPlnQeEF8O8z06TZ8PG
/wuPlOrkKrh8pPwY/t//U/+N8/HTM+XPn/n9TKnIzpuf6TKdinOHPsCR7fegMED5N4pOvNigipac
7JS5+3dQWHujUQPEqYiMHinEqYztjwOl/YbSfHq2TgoVyQkX+ZXz5NTt/uwrv4eEqQiY9xHuOeTQ
C3qXgOiWg8pGGrTTk2Z4oRs+P6r+eelZPrIPTaVMRAIjxSzgKcEri+NvUuGvlNssXX52AhZocL1c
ynq3jqxxExbKu8KOb8OK88/rnn+68ZMyAocUK3uQqHNlzPwSpdG2fZ7eJrGnHc7fYHrSl9p+NhU4
QortDo6Qy6HwijA4VthadWr94j3al5V7LLXSLORvm/APSkJpbmP4ykGvVWmvlRhvI6mRVtppqQsR
KnnaTn1Wa3KhVq2bg2veYCzp4DOBA8z5Rlp6gXmCqxXyUBhp64a5LvY2Sy3xS0s+SH23FulYeoFZ
PcQAbdGkMLZxB1lyEzvdY/N8PP/0z6fi/4yBn6ahT/pQFxOo9uKhdRM1Jx7dZuCAwKXJlnZnpR3n
pCg1G5wGA2Kku/O3XHibeXWH3cCxTPGXdbVCrvFYyYujAlTtdZ/DnCXi1aEGyFR6tVsY6nUmabdw
JGC6NcPK0//MRb0wKMwp4fmkxczEw2nZ02u3QV60I5Oq79oGJyEFVNqAv1BZ32mleKgIueJMdD92
UINzYi84kr6u/WYP0Ntj1IP0bdx07PbwAO8KR/1x/tLPk7Z/9obZjKiqKU5yqda4RHv97xL5zQml
41AIzbHWVTvb34VRhby6ccJxpbZgYZLRZx9M9xFCjtZQuqn4nqnZActtrBrviZmtfLGlG8zaq44q
hAEceN1GrvaS5+8ziY7epld+ll2cb7eFLq3P2i0XIu80tHqu5Yy3RhdeGsX4uv6sT2/1pLsZ0EoG
j2JbN/cNV3TFHbF9V07X4BwLTz53fXAYKuhrReMigLrGLZOshvXb+UZZmBinTPLTJ1ca3IzxpWvQ
MluDuak7uXgLedDYRybMtvP3WHr86c+ftM4gQuqsqqJxSyFbbyMoNCc70eWVtl/oOfMqCT/R60CW
8sa1KmxPRXFVMM0jvqy36Wit7BKWhpz6/A0Q3vgmB3fu4etoSW3R4xrb197H1vbANZKl3QpOBwSb
lfjhdY02W7ECoi2mkJkiFQCbGYVoXYmzvKFEK1KOhVcyZ6NBxA1nUBVZeWo51x2LyMmMOIEb9l00
dj9IYna7RuS78y+zdLPZ+CAqmmceGVk07JXYC7WrdhTXXJVZeuV1pbEpmguENNnx/N2mSemlyX/W
p3v0a1ZlVLWLWBowoA/VUVa+DYFzidXwQycpF0OlvtfhMqx0wYUO/tNM60kHD6HycHDXIDFbtkiP
muGkd32I8Hml+ZauP9t+dQM560qm+UIzM/Z5h8zSjII1b5mFKWBeL5ZIjhVTGlczYTnFpVErQBux
N/jcdIC9z3+RpVvMOnPttFE4EOt2R2G9zUX9HVJzSojOeH/++ksNNNt7qQluxZ1vVa5P7rM9Zpne
BQevJcr2quvPHXRHq46lJqG4RYnhuWL/4OfWyrddaBp9eqWnfceRvVExs9I18vg2RaU/tPGxNfSV
mWuhZfRZ1xElWDKcZUu3D3Rr3+VxcWyCJt6fb5eFuXeusetMUVS2zsJkieyT8LtPFHBs8ajAl/Pf
NWIc5l8uOFp4g7k8qeyxz5YEWzmRdh/sTLjRYL6y689zhUhVolIIfDmcNrgKmnFXqLAuUn9lIlr4
tnNzKATjGddn/tEHmoTt+eeuiSBx52s+kUs3mP78SecJLIfsoczE48Rhdd0pinQo5Ey79FVQk+c/
8VLzT3/+5BaN4iVYq/iV65RHCEMbFTrH+SsvPfysaxpq1LMkqKVbVFe4DsVVt/PCtWG11DNnK3aG
fkAF4smwKipA/cOFqgsIxMEHX0pX9pNLzz+b1Hqy9xIUutIlr0WZiKx/rkV9FJ726Xz7LL3CbFLD
a6Mc0rJm6DaAcaP8KsJzGqXxx6ZM7s/fYuHjzs3xsIUxg6JnXtOAmefyuGsi9XT+0gtPr89ap0VV
VGKnVLpUr98GkXLAFwEKBrV6G8caf5y/ydLzz5rIMK2kpgCaeVnTvgRD/jbKy8P5Sy98XW124slJ
55pkAzkt4CZD7mjbmO8gbr3u4tM+6cmgohDcqOyp3SU4NKQ88LrfEPvYn7/6QqvMJQN2ZflYydNx
ePTvRRZaMD6Nb6+79vS5nzz50PVl1Gh56UYT7MHuza+V+LW65/8cbLXpUzy5tq0DiqPWsHKtQT3W
lrIf+uySLMbKfDPtbF/YFs5rt81KKERPE5rF0t55vnHVWdIJftJ7yGxHUxErQqWljjOb1oQtKT01
pjXDNi/kTdzJWGSJvHXA35FhX+GrLH3j2fwmqSKsktIoXa9RfrTy8KlLPp//wgsDd84gAiA3iB5i
klsJqnYdkQNHoPKTEtZbzJhXBsDS488Grl/lct3XCgMgCy5lI3lPsvx1O5651LYjTRGh4C1dM1B+
lH1JDWHaiJU+tHCQmZcx5VE/pr0nFW4o3aXhqag7FMv3ffKx6L/EWv2684Q69eAnAyFFWIjpOXvC
HhckxG1UxuLc8PH8911o+rlsii1DU5kNE9sAbhiTKaNci7otXXk2fitnlJCqcWUTtRk2u9ROvT3/
zD85My+M3Xm+S8D3bUg1Fa6dodoC1cuZ6M4f43CTBzbQYYxprEOYbFPtvWi0A5XMexStG3LsK8vZ
wqhWZ6NabjWZgiloWIml93u1bP3mi2hozI9eY1j3519zYejNRYBOCQHAjGhAioM3zVQ/aioUQkuU
pXu787dYeo/ZspxWMqVXDgC6Mix2RtlsW7ZdwDFWeu7S5WfjOqZ4iC2dXbhy8VjnrtHdt/7j+Sdf
aJy5+EcezUrOR55cr9KrQo9Pmi3hhjVQof/KEP4cjao3UQvZzipdiqCtDRlp3KvKNdjOwuiYk7A4
knZ5FXISk50+vcBjUd22BcX251tnoeHnlZyEeh0Pp2EaXsYMyHuMlC8woVc6zdKjTzd9Mh9JKvZh
QU7TIzjb60l+qKV+ZVwtXXr68yeXjiOrRvvNwK4z4xgo+Q3ENPd1TTIbsnGlmV0vzMIlyLnJx8/G
5GCX3p2/+NJzz9ZfpfMbKyho7wp6d6uVRwAkK2vMUkefDVFoX74mhzRJ2N6jTRQ6dp49hS5Ws3KD
pb4yG6SA9Q0IhwZ1SJ4PQ1vZdsX1AFr7VS0jzzbOmEYkcY0xjOtQ90fF71VfNSsnroVGl2fb5jDq
ClBLGg9eZNo7K6WkBCPifuXqC80iz1ZdJR46C2YIU6Ou3AxYVcCnoy6qW+mOC9vPudbV6itwOA1h
Nq1vsdpoZEn9OvSYlG303nK+y3gHxDjlilJf+RAvv48xR3JkbZhoiEYK15SzTWB+ibIfCUzJ13zl
v6i/IRejULfoQ1WW/sbEttcj73UbFHk225SjF8RNljIlmMrO1quvBaZLK489dcIX9hFzFGLsUead
Dx3bZl/7mNX4cBE5vE+K9gOI2C9KWH3RxljaBmAeX9NOSDmfz29Fg0NdaYeFm5fC9XGhTla/78I8
MWcdD9GUANa5tOLLR4qSTzJlXXopH5zQXEn7vdyF0Ag8f/oUUwaliRWmIvW6tvSTmWR4sUiH822z
dPXZPESYsLEinzNM3UGn3Ji4FsK/rL2NEqmS/qrJznBm01GXl+A26qpw2xCLmNBp31qD/h6b1zUi
9MuTEsDz520UljAdAAvzGUbwoU6ISA+NnrF7TRvhofr86qViFZ6WCgaxEmMChm8razEA1LRZ+Qgv
9yJjDvzXqSvsqRYv3MJpXbWgwDYH2hPV/kYq1gCOS000G9GEmTBlHNn6FEge1F3n+QXcrlF06sqw
frknGXNcY5MOqh4h/IDxl2/rrgJAAee8en/+Gyw9/mwM40VomWPEQBsnZUOo3NZFu7LmLLW++vzz
UiEb+YMTsaL12tHzXSu/sQkaqIq3P//sSy0zG8Eki50OBAjztCTvCDrtu0rbldGvoab+HbIx5vjG
XlJK1ZfT0u0mkz7Mg+NgQw1tiJymCh/Pv8JC8/+FwRYGESqbQbgDhfYfRIYtYTXaxiuvPhu+6H2d
NIiKwhWx+U0yqrdIt9ZW4KUnnw1eZL2m2igJ06fpfBWhfdWWyRp+dunaU496snEOg0TKARsWbteb
j3HtbYXaiJXhtHTtqTM9ubbcNmYOCr10BWhX9B5wF8K9qinV+Pb8J13o9vP6Hzxtk1FSOlZFrb/Q
bJQlVmq4dQkrEgvD8/eYHvavS71hTy/35CWK2u4y1WHmVHvq3W3xaUgAZFbSp/OXX2qj2aQA+yYZ
UPVgllt1N6NhuFRYrwTHFlpnTt1C1IOWXUEngFz00hjUXa42u9K33Qa38fNP//JmFJXt88YJMF2W
qKQvXUdW4uIG0INcnDolEx6osyyUj/DpbXXn95HUr7zVwveYF7G0I9ITikA4RMb6NuJktrHM/Gi1
2utm6Xkli1cJ3EAz/OCGKriTivLBKl+92531JXjZQZCJnC9imyc19j9YwRq1ZaEfzctXTAofATYH
XNrCPC7XLyDIvjv/kZcuPVtcoH2HIh6zwjX8wt/w2xunWztcL1x77kDR+EJL7IQWCbviR+fk1S4q
tW57/sGXuspszyZFEYqoasoMWpPQAf/hhIbRUIvuzt9gYYRZ80kfLwZHLekr2N19pEzoElfkjW12
X7HfeVWAHo+Z5yMs0tQ+bQWRYm8oo8lsMKwvAtMuXhV/AMP2/PKJnvaUhFnMoCrqpKy7zbJ4JYEx
g37/Z1GflwYl8AbzFhNqFxsFYFPDRVMFdM0ESHxwj473facItxXK+87wiEtoa1VWP6PoL0zZc5wQ
Gwk9G6fQQYg2tRX6PmvRFGmTuXYQTW7RBN9PmYrvgNnbN8inJ2to9JwjyqeqvxyNaJ+GzpdJX6fV
440UkkrKql2CwYaSV1eyNn62UcmqCRQbBxGTqI7DMF4CGjqc71dT67/0AlOHfrLmQGs1rC4jKhSF
zcZXLF7kSuk+q4hOE13ad9HK+rl0n2lUPrlPWKhKqUw7UsdKMKDTdrA+jkmGZ3yJ1V4cAbQOJXNl
sCzdbLbS6Ypn6q3GQkqk26ZE3j6EQtoh1rsZ6/qi0uVPjROt7IcXppV5LVIh+XWDULBwpSK4LIPi
tnWkz+e/zcKkMrd8asYay2aLSw+yvMvwWOkV+a4GW3/+8ktPPjvMJnaJjSPqNNeOm48O1ppquzaP
L8xW8yobqRu0rvaItThIIMqw/JBG+r2EMY7krEW+l24xm04gqMetBibEzT0IF13gXESdvGscFabF
WjBhoYXmxTaVGseKUzJl1X14pNj0AlvC46saf15ok4eVbfU1oV5zjPdynN+0RrGyrVjoNsZsSPdj
VUcRnnDu0BrBRnPC2y7rd0HkrwzlpVaZ/vzJUK5tslnOyKPrnL81pdnbsNjPt8rSo88GrlTXgbBt
Bm5ZlHdlJW0dpHV5H68ENJeefLa9sMWAZltjmdAa+T7Q5avRjFcWz6XuONue5s7/4+zMeuTkua79
i5CwsRlOgRp7SLo7QycnKCMGgxmMGfzr31WP9H1KuEOXVGetPjCU8bj32usasVaPdXuusvArGNNH
OLc/hnP5oWnYp9s6ZzVfh5lOpbxcQUadHbyi70DcFMfZBlfGzcZPWCvmOW862KL3CAthO9oDSTZ8
zTS8nOAt6T6FEuDnt3/HxleAH8hf44dkHDZdgKGfBcxvp9E8+qy97cS+FszXXoey4bxrwdby7kNU
3+aUf/QydoVwufXml577Y+SPfB69yGIT8zlcdAChgMNcHvD92/2yccNZSzZhEewPo6BY0VrzYQSg
Gc6WuxEl27NjeCzBTnn7ORuTbK3fxDmJeEXJ27Nv1MsS5u9k6x2q2r2iZthqfjWHhZkaAaVHB02M
/FnX+j6fPfg+oZT+7dffGqarSRwYCjOWCcM0KMxdbubnaZw+4Qa18+th9/Yjtr7zajIHTjU2MCvC
ng4jFY2S6TokVz7y5ULwj/MWW03iErV1i4Pa6nMPf29YQc73JaefHOE89dBho074mKNOfshvk+Tx
tSgMFLlpkHzBpR8xZNWbp6Z2jjqku66DZ8Xb3bVx3PJWE1rBWVZnOZbVkvNj5cP/eyy+BplJ88m+
RvASwIm7SN9+1sboWivF/AKG6C6sPiDD0YfWL54jt/rQ+dc8ZTfm4BrENEqpxqjAwUWTPHVlfsHM
nWw3POSe80Ty8bY5staN5YBF+Nwg0VVO0QTDytnEcql/TAFcsN/up40hvJaOFZUjsrHR7Tnrs3jK
+Vc+gVF8W9urGT65WQkbEmgBbd+MPHZcH6TkCCzHa7GejZdfq0q8xThe52NAgf/mxfAZCBONTGfy
9utvDCG6mt1VpOwokS87d2LezW62K+fseQz4x7eb33r51QzX3uR51Hdw/JqWjyTLQRUZP93U9FpQ
0lPQ3KGQ7M+I7MQSDDw5XvPP33jrtZCkDJG2gZcx1gnETx+Dweti/I5rWo+NNXsNlolmyjLRsvas
QXqXEEP1g/cMA+VjafsrW//WIrT6qlMtBh+7DaLiU3HQdjmROrgbhAEJfIrCmFF53wlyJcu40Vv/
Y4L+cRAQFQ9shtPG2a28B2Zgjuh7V0bnRletxYAQVHlOVYXoKgHnRU/YM63gQda3DxhY4soGtzUF
Vit2NjPtwwunPQd9BV6mTUiu90t+Laiw1fwqkqQYgEsDgxoQ1WD7wNQ/cXkNkSO1LzfNg7Ug0Abj
4ADv1Z6N4ndOXT8WZX18u+mtV7/8/88vW3YOV12EGHxBXr08+k3FeL8AK3Tb2rmWBeb+YlC/gf0Y
/skisQq+bH0r/CuDZ2NcrjV/vQtqIsxLYWlLgKiEySx1nW9vd8xG02sxWOS0IK1XE/qcOgdUQfwa
nODz201v9PlaCTb3tY9TCUZjCYdbDX96Wjk76V158Y0J9T/DlD++KCBF8GIacnxRsnzSCt6chXuH
FOA7ZIeurMtbP+DSZ388AjZYch7gMXNGdvGn9MRxGsS9pP7+7f7Z6nrv7+Z75NCzxUHkOrpAXov8
GQiyKzfiFQ3n/0dO//f/P14dFjQdhaDychmT8nvYDOUuGicvJraH0sSlOhnlaCCq7h+zciRptZSo
S+zmPTdAJr79+7bCt2szb4JrJjx6EPZXozr0k/PNN+QZycK7sisPPeKfVeN+7VjzcJFO2Ya9vv3c
rZGx2qlh30AZXJtxzKBPIvvQ5EES1k+jey2asXGYXOvKAmYiUo5YS3I1frPKG/YRzFV9pvfWK38E
XXBtUdkYf2uVWZSTRfYtxl/km8NYROC5+slMrsWqtppfLecBDBX7yMf449neR3Y1a8PniXRXZv/G
V1irzITSPdSaUOy4Tg6XPfd96clDZro7n94Yjlzrs8IQxtYEKxiC265JqfG8A7IRbVJNeRUvcEO8
MlG3Omq1DuSctk2kkBlDpOZe62lnZHFqHXMlzbGxDqyVWUUkKuN1EL4UxZDMQb1ffHZl29tqmv69
xGTuWAY5oM1nM9Nk0WUSoED87Vm21SmrgxnO8YraGaOnCuwRPmipYjDl41duUlsvvprDNeW5ap3L
p42KJnZrZ0qqgt3mAwDTob+7BSa5zdACHnBGwSucvOkdhE1XVt5/D3sInf9uGjHUCsV+yGdbMGjY
VxjH268UbkcjuGq4iywu8/orX+DffcQunr5/bk9U+C6FSWZ0UrRLEVXFI9mVX/Hvj8vWis0JvvOd
adA0QbGQp20agXi9XDXA+PcKClPvv99ctAWD9HeMQBenr6wlTwsKGOM8CA46dz9xp5yuHMs2fsda
tJZ5cwZfBAyjqC3fD1Nwimy/l152ZXqt3Nn+3zYLT6vVD4lAEWQwETxjUdsVYXlC+vW+Ztn90tDd
KJYn6nqw5JseuqxO4Lb7IvjFnjF/zDT23Ouew3jcf6NPgAn+/RoZg6m5JUj5BO64k9zcw+Tg6e1p
vjWeL4Pvj4ME9nCTNTDlO9cAnkWevROEnmdCPgWyT99+xMY4jlbnoAuPtOI9PhLgLjmup8vLgPzu
jSNgNUlyIaJpAkno3MJOs1J+/zx6pf85W6bD22+/MZaj1TqI2rGaRnPQnh1PwftvgaNqmN9nrjpw
SAWQzdq9/ZzLAvKvb7yaM4gsFcsC6zHYZFAVTy4ZnoholhwujKbVcej5fZloJurXHsz4K0vMxtdf
K96KrIdCb7wo3ibg5kV5xGUBYv3gITDDTcF32Pr9PcAGo9o8MghbTyN+zODhy/tdcY3RtTG2wstX
+2P4NkVfZFoj1acm3/stXNdA9zyZ23IebI2gIx7K+gIkV87lGNYfNUP9YAMR7m0T42IB/+fLz047
V3ZEonikVtxhlXdS0H70lZmxMXDXsjTiwWS057j5zQgdO604ySqd/CzuhwXlavKmrAQLV5MbYdxy
Ar0PJxDABz7q1pNpBz5pHvNIXqtSJP+LIP5jcqyFaop7eamKqDn3drSHCraznyx0CamSXQk8RsF2
QTVjeM2oJ72HwhWsFMH4d8cJMkTMIzh+aZ8lQRbpXSsam8DysE4khS3soGZcmOqI7qYZZruz68EB
dhx/1UwAcTKq/AQHYg/UNms+IfKS72AIm7mxI2BJjXz5HM8iE2kQquLYR051Zw21qQ8bs3TJ3TyZ
6wJUt6VoTo6GxMgh4MJR2pt92VddMldjFNuqX+KByzzphsg5wQBvAIKtqWPYukRxjwteoscMJdBF
/iMPrdrB8GU4BD2ofIHT0zQc4e7eGAGetzUqyZf2tQdu58hZ3T9SUcHq1MwDeOGjSOaLyS4ySUuM
TY3uai+rnlQ/LXeUBzrVTtfsZj8yexmJT6WG43lPmYcPSrNEl+2LqlHy6GrW712GRzEQuVIGanuM
Rbj5CbQacO6iz9OmWcCpAbb5sJTjdxdk2OeMZhduSQvfFyBkd17HfuZhCJVBD2/muSX6udaseG1V
1B7mvKEPHXf1UVV4cuDOzrkrCnmH0uDoUIbsA13G3xmMjuFE15q7iOVFPHdOu2/A80CRJnyIgdwl
MdT42QeHd/MO5Gwbl0C/X8xih1jTwoBvOtrUuijtfHsF35hwa60phxA5p7SLToWAXflQ/ZJV+S3z
m3cON68GHvZvP2ZjyVsLssrMWOUHeAxz4AvO9/5V+tnGaWotxyIuK6AGxanQMYfKixIedrBHv5Jp
32p8dZTiFnnXiqjo1PhA2hcpjDPiaPpyW5+sVtKyBAl+1I1/Aqbh4kGNmxCBD9SVD7vV45f//7HJ
sCFzqqAugxPrXJ2GBoZIFp7SN66gqwOG6nQLX2urzhMK/JQTIDHj3quiuXL73HAoZGsBpZ6sCpDX
ledGOvoFw909h55DT2xUFaZaH93VoFveERPQL31FvbsyD5Yv8Kkevy0iaNMec/VKR17uX/9Yxtf2
ksU8jWzCmndaxibRoj7bhqQUFmdiLpOlqOMOow659Cunm40oGeBmf3+4CojxPpJ4nqli57N5DKtY
vdAXt4m7L87ZY7F72+BeazDhkzmMRY8HtQ42WP4OVJAEWdUr3bYx/v4jaM7A6kJYIjq5pQifaq7o
M8J//Mrc2TgDruXMqkH5ce6j9cl868dXt/42RG3cFj9vmprBavKQXILpl7fRaSi+aa3iJr/mx7ex
oqwFzVk5tZGfXe7HejfRO1DrYrjEXunzjcb91bmmMGOWO1Hvn5yCm10usvwZCG1yFG0jr2SjNjp+
LUGceeDAj7/1T7VTihN3AApRDjxDy66wiZ+x2+yD2FqPGHUOZYgs8lOZZXDVd3Ymc5JuvC2KibPd
35MsUl3ZCjvyU698wFW++tkhbK+5IWwM/bUisYjCcNJk8E9WA17jf/en328Py43vuzb7YmDxenCc
8k8DRnsqffmetbxKA66vLAkbX3ctQgyAHusUnOoxgLJDPWagprd3etIvpryyvG31zeXJf2xLi2fL
DjwzfjJU47zNUIQwNfBxuK2DVltqrvyCcTvxUzZN+zZr7zjKT3rNn99ufqt71stCiMIqV6J54BD2
5XjHLhJpgxqXm/LKoEL93TnTWLZAKCp+EgsseeWFxxyy4GcLP4FoyvbR2GUgSYhr5b5bw4n+/bie
BiUBwRlfe55MivI0YBwmDQeRwblWYLfVY6tzgl5KTwP8x08ufRrYxyqXJ9I9W9Xfdg7hq3k8TVD/
cmX4SXk/u07EmRMlBfv49ufeGKtrkWLOgBG0xcJPAM7Uu7A07i4iwELe1vpqnwfPEBkag9alDabd
YGmYAMd9TSe19e6rGIODILumE4YqaHn3jSk/N5Zd6fOtpldTeGCCCV1jkWga1X1zlnwck0mXjt7f
1DFrAYfNHMl6QMpBTG+A3FyiD/58LeW+9e6rBUIOU6fnkfBTAQ3tnleF2k8K+Mu333zr2LqWO4LF
6gO45GDXkl8bYTFjCciucM7HMufJz2XXx7VUP8KIxn5PT8YHiUc6V7bmrd+2Wj3CaoSeg+LhlBQs
nke/SXwAtq78tq3WV4tF1PlNSYD3O015GQLzCIYPXH4hJ/v9dt9ttb9aKVBoHaDSumcnFSLxDL1R
ftU5bWMRWusgq4agarip3FMz5TsciOK5hn2+DdK+Km4cs5fLw5/bGionJtSTuRhX6HVcDGYa7W7q
mLXisSVyrhRSEKcuKz/azn3p6msjZmMDWAscayUq2YrRngqwTYG8RXWyBdo2UtfWuK0HXL7IH93i
e2M7BDZcTmIMkwnQ83ipzVddhFfOK1vtX/7/R/uyBkCvq4U9DRcdQaGKHE/ownAPRXx55aqxMTDX
6kYly5l6ZYDlyPgPvqrBjHKvNL0xML3VjF1Ey5GOtvMJ8ahkYCzpRJGgQioOu/Zwy+jx1nKHxs2L
2cK54wj4vIpB62pRgZ7XN53mPLLafs3YNXronP7CqpuxwgHFZgi/bQ/z1poGU2YjfEfw7hkXr+4w
nbzeua1b1iqGkRZWjCzrj4bmKZu9I0rFbtoevbVRTgSdKiGDBGTEeSpK4AciHs1X+vvf+RZvrV9w
pxaIYuSLjpzQb5V5UVyfWlHtcznuQzCYXHttK/v3zPLWMoYRHxShzsocy4ipuwj2Eb9QHBhOsSL6
WkXjv2cWWO1/z14ydJk7uFwfQwXJ3qT0j2xsrx1u/x3Y9NYCBq+Ai1/VUoRjwTjj/qdygryuShFo
Fs23t+fWVh+ttkSQ+BxlQWU5ZlHwSVD/J2r1PwUM1n63tb/aEvOhJa2yaJ/MMwywzQGqxjM116Re
W6+/mrz+LJuGIwB8zInI49Y4KCTO5XeF2qKbhitdSxpqn9HencDbKSY4PDNe/qBYqxntDsCVJYGK
Glzt/Zu+Bl2LHAZvsn3RMo0CVn2CvGSXj05Khtvcteh/svYdUp0BZHxH8MiLo8sFPCVMdy3v9e+p
QP+Ts++9BmFF9JQyDpwGbFq3/fHtUbTV9GqPBGitRKwGLw6G4SHzFXRn/k2KDICS/57AbgP+1DJY
Ddz8V4nj7DDGoshvGv10nYHnsw4rhJj1sUKstVb3SMoE85UX3+qT1cwtXSFbP0DbnevzR4X7RTwg
s3ZlB/j30kPX2fcyMsDGUaOPve/IFozHZkR4v9X3QbmUJ1KI7AGnXWGudNTWj1nNYwo5fdjqQR+1
Vx7Ajn7wvGsBj38vEXSdao942y1FN+ujreomYUPzmIXL+xoB99vefZ1o73qA4/1B66Nkw2EAoz1X
9KYtHsjwvwenQyocPSs0jRKSc1V4aT3XV9ITGz2+zrBnCD/b0RvR404kHjLXL/Ze5fhXXjzCC/43
4UDXGfYykxIaXFcdpes85nn3Crumz7kZWQz26Jk2/met5GsdDuFts2GddLc1i3rSdeqIVPEFnxMa
yeOa+/LaCN0aRqtzLncWVfKqVUdKyzOQla9BP+1FuXx4e4XbmG/rRHsNl/wuk50+LsCKdU7s2PaO
LHWCp8bheC2U9b/Kl399l9V2LEod6Y7U3TF3IEqofs6if85buFIBptMs0UNO7sDtSV32MQ8/SKJ2
0K2mWWXSoP2+1ECLOywtAfFartYObvXrauYvI2joPczhjjDvPuDusG9z8uSXw23DfJ35sp7De9na
+VhkYZhSQtr93LjXFFb/vvzQdZ6r8JGrB8B3PtLAPxVkfDRzmRrH/aT4NVOdjXm6znCBaBsSQrvl
KLSn9m43oEDKCa+VB261vrrcQmXQL8rL5iP41UMdE0dRsMYE83++Pay32l9t3EI1xVjN+LqO9BKw
OHZ+dw0n+O97BNiXf6+NjSQG1Cl82anSLXiU3lA6aSktRyUW62ug07Ugw4d+ASUmHlAJ9uvtn7Qx
YNfZLwue9xJE7nzM52/A4cZO/2kGNfm2xlebulV1zpqJzscmw6ZbfOm7EhKVa0aGW6++mv3OwlDw
EqLLhtG9I1NzRKH0E4O3ytsvv/WxV1M5WKxTDwWZjyhhKnBf8WU89dGVbt9ofC3yyFnWUKr7+Qi+
VPkxHKQY41ahjuRKz4NS8e896z/6jrpDxFZG7VEh4MM+wJhRnMO54sN96cP242UKCC0/6FyC3Ry7
QHdUZawmTSsScw6yOpA4HhyIAaxHtYw6MVG5WLsBYw+ea5FN0cUnwBRnvcy1jBtdjeVXBE9NeKhC
4oU7SG64OTFSD+F9ozs17KWLkqQdHAxcYMShHxCxy4aygdsN1oTUdii8SsYKqdhETjoaD2JuK+9d
rltHHyI6W3UaWiv9h6kNWWL5Ms+7niznsabsU9tY8z0QIXsQz9h0BneJZ9ddmv0COvmPQjjNnHBj
PP/ooSoZCoy+NjCM7E1Xx83ce3lqW2iMYN3TsOYFdp7jbzsj7R8XU2khoXK1Wc4T013zE6DjfEAz
wvJmZ7yiLe6oQsneXY2yt+XFjFPevKBSajFHhHpDdW+WrhoTf6xwdRcdSlrft7LN8veZLTV4yI1L
TCLzSPkwg48yd1/PzsLPF1NZkc5ahjbGzbm1gNlM7XsWVMvwC7qLwAO8LZvzhEnZfdY1ybJXGMiN
XwrUs7onOoRdlhYCsY9D0ZYVSHmNP5rfwNd7y/vSZWHzfoLbU3iqM7DuUjkoVSWBaUI3mSdugUod
fKX2sC/2UYgD9KVNK3ChOaL/ANDGbTl53d4uBVNJQWenwFluKPHprIfKCncaCEFcYgpCkPN8tz/U
tcovftmAhqcRujaLBW5uy66sLrRvbnzbJG7TiMdmHEO1M5qWWDJGmPbmZ+23U7g3y5CFsQGKRKUw
YunHpOuW4Z7zidO4G4o2iPOeFN9dlBtEMQMd9x5QbzmmGa0peYHGDI6z2VQ0JmaRquBXD4MxlhTw
liafgxlwVXRrOxaJAyQ8fqwOSrZfVA+7fpwmIQXls7VZ0sBvHVR4GWi647zwKSy6Qw8zAN7dWTKO
PeDnsxVAbg0B72ncqwhjTAMC7KehK6Pxw2IDEcTFzLoOED4e9VC0c8F2rW8Ge2zBfaVJXVNRvlem
hIQC1VDdeAjUhP0mkr1RHxy/q+AwTHPqVkdL3Kp5R5ZIzND/BU3Z/AqKqL8w4yEs3BX4gF5CZtRr
Qd0uBIllk5sXEirpJ2HXzEFaL75f7pF6tG4MSvnC33ExwcQkkSh8tDuIxCf47Ve9mqqTyr0w2DvI
fYZnVTsIkGaR6yOdogr8vVRsnk568aW7d6VqP8PQ+cXvyM5mXoR4hsu6u6Aaa/FxCGGNSSYmvlt3
aOXr0IZ11e7KYa4aCc/PkVVPwNNW6jcRqL7YIS9HQxOHoBX553nwoDeK1ZhzoRKJusEWkurBnSKk
KEpD7lvfZeNBTj7n92E9yAreVtK3O4ijjf2oK6ce3+XQLOeHopZ19pvmMHjs0B1enf/UqBDvUot4
3pxIoUd6h0uvGI8VCiDHczZwuG8hsTDyfY3BLr5Y2cvuHjt1WCYMGMLwpekldqWGFfny6kR+Xjz7
UmVqt4h58h4AX4rkoTY9lXs+jHICAHnwKiDmF64Z4gxcQokJGdrkpQUOMh1wUFVdozKOIC5dtyAt
xl7Qq+q+hO8iJBhhkHs7ipJk4OktDHMfSseZvvkqVN2pkTb1YOVWxBNy/EtSzM8UOtYFE1whYMJi
kS2x9fp3NoemtdBP0ukjuyvhnPUF8L6aJ77y/eH97DX85+S7+oIZsEIi+62G8pjTBSUMKWdl4gVM
f5JsdPvEJz6NVQdjpiAqUL+Q4aTdBKGE+1dRe4cJ/PbqxA3gOWB6lN/NXDxEk1/ok7AsAviq45jc
c+3pOApr9WXmUVXtCyYJJknpVK+wwpM2Xka3eMdL/RPvIL+TxRM/aOu26qmRoQ9plvXhGQBtgBvs
HAtx93koQmMTXJ7Jkg4AacunypNu+7jkhTUJMIKkj7Os6lAZ1oR+/lDP3NvD6UjFJnIfUBaFU1gw
+3a8Z7Ap6rGuLlqJWA7OMO1hipB3D+CbE/TehM0ysSX8JOKuIZ0XR8gxmlhInUUJfIQLF/56gT/H
ym90lnT54pm4Nyavzy1b+uXOk8PYxq4NDJziTMmj/eQ1Uh2iunKWhPKCR4lwQgrJMIIN89ltPPKw
eHK2KUP2yE9g9z9yGIkQOuw6pIIRJS5c39zpOYe+nbKpQSsCdaq2jwzwgJ5d6rgMMo+e6lxidYyy
shNpp3UeJj5r8vChqJ0OY8Uu6BDml5bFft74/ZfWmq54DRbR8BiLHS/3LelrlkZmok2qbUVkoryo
6p+r3LrdPdCkNc6ZcGKi8UXestyXrs0uNlhZWO46p2lL0PiCvEiNlcY7AeLjwzOvU+07xxUZSTij
dDk4tAizRLTKKQ8dFPAkbloH3m5Q349fOFbyFtLhtpuTZlKEpQvHAvJ+FHXT7AqrGnJueJ3xg6VV
+2r4xKYE8SdCUoG4BYnDgS5VMguQWo5VtixlF0OSa+oHd5nMmNRmRMJy7GGXB833NLzCuDIv7p0h
L/gDacPIoAgGHzjJNXSe30bgPR2Rotx09J5yH2GQGJWnkXeYZ8uPGib74Zeh8nQWQ/lbu6h/rP0i
hTOfOsx9xuZHGD9A1RICHuClKiQ9TkqQcUzvlwx1snE+ROhRnkEa9AQ0vCrfeRZlXxhqNRDViSDT
VCVj28/DoYGmVZz7ABqB1Meej723bJc5xXpWLK9Aa2JBcQlBLBijqUYRFCzgbao6AKqPqGDBEuzP
UeWlpcDie6r7up8Ae2GYb0ExTNkDH3FeiEGzDPtTj7mE6xd8K4ZvsgVh+n2NRL+fYpaK/hjwelig
pTdte4c7u0N3Pe0dGWOWV59EUCJry3EQlCcWDZm5r5i31O8tdmXntztozya85uWlXriqsQZ2cGKM
ycDCYmcdZySArhAd7ZdZe02Ct7G/jfL6MCFFRgt84yC0e7/VVbEjFl4I74IaCsO9bDBiEHwnbZ4U
DmqNIPtxpjItMlXxeMz4+LVVunTTkrhFsK+K0V+e/ZJ5LLWLkmNCxjmcYdbX2CIpIjhO7E3QF1Us
7KSdXQVuKb+bRYEqSw76CU8lICVRvAjaAGphDJ3TqYvwRXHQqn2osi3wcMbh7AmO4d780DW5zg8V
K5U5tO1gMebVkg07gm28hhFu4fK4zZECPMh6rliaAWyRvyIkQWHF3gyoOA5s7X7mY4XzeBHwqdmh
QFMgeB7ITsF/aBqauyBHjQOrS36H1I/2DlG/dPlpKVXNPtIln0EPse/mAR3SUFjuGVDLH6ciynEb
ht/lTw82JTBVUUUL341xpo2+G1DKxvYZlohHz4cHa2xJRd2jw2AMskfyShqgQ5BUT8vKHXiKnUy+
WE3G6I76dKrjiA4RSYeltOVupiMAIDgSCBRn4DxV77wCF4VHFLxUwSEceJTHZcua4lAsWbV8rWC4
BBmqHRz+DtZXy4gyhmjOYcA0TPTUTYHqYZBTN8M+hF8re+dQf4JRoZ6WX50CJyWuC+sfcVHRWHFn
EmDPKyOn6WOqvOLe47mLF3AJ29cwjBcYGIgUptHY1v5OalNkCXaaIdsNLXbhGPWvId1PWoRYYC0L
flEREAGbrCFzd6LFKhHrvPTrxA3E4O74UkIaUeuIfanq3vkOGITFhyyDxknmCNLLu0zC0TSduOnv
cRR1Dyg0whi3Rg47OQSoHwgy2XwIwqFA3bbbuSSOiAjmmPUCJRCtmWd6VpkJPggNi4GHcBbwriVh
1UWPOY5cFTkIbCfOc9bingdDp2587zNwZJKGEe9zYWTlxrms1TteOWz4YWww53Eome+nNVZp94h0
IoOyw6BrOKtIsWuzEe6ynWuxNMA3c8CujCkjYghxaJc4yFXjXlirCkvhyLP6ZE3pVYmMcFKKQxyP
nku4+FKUy0j5jeMg/RoKOUVHxeu+SqqqndghW+j0oM3Yv28m2TgHrO4aXnDBZZyN1TgFhzzwXVyu
wlLkh7BpgI5GBr7jjzJ3R/0YcRYFezKZZXmK+l6ybyoX+ueMOfIbAT7U5EwYhag/W+Z8SrrFC9tU
Z3NADm3flNN9ZwJfHjy8fvSOuwt/ZHPrYVEsjPfsNtn0bbDFrA6jBpkr5gJRzDSE6IOkCnF3tZet
Ufm+8mfcRbi1EA65hROQZAkjO50624cqCYqiJR9VX1jy4JkZlbe4N3kCBTQtb5McbtX5GfsmyDa4
vHhzkzYVVIqxO5lc7ZmsmU77vo6qfeApXTw2eZPJFMoHv935pCTZ0YXHR/2gB3LZtqAB8u7qnnrL
B691ouXkGW8hH2jedfqnWPTSfSwqqYMdylj96YB7BPXf4Rijot99wfGWIMYQb4nLZbb+O1jMI+Iw
VcK2L6Ur2+8EnkP069z5g3fniC6IvjTL0Ew4J+JCm/CqdKNdlDeCnYPJxc5aNbBRSRrHnVBXoiyB
SMZROWHvnchxv+FCiau96joZ7Uqt3O4O6n3jHkoadXI/l8y3F3mu6Y6uIUUP+ycUeuLir0ifOHBs
KGNirM8eSJdpcbR0bvRjO+OGjzslr9v9YuVkEN4A/QO2Qr6RKVxdpHOqh9yikGYQ4rO1XTenrRcp
sjODabuE+pq0jyFWSZpmHgv486xcp02wdwwT7PFqZd4Hpux2+KM38ej5tdxnYUGi37ip8Wmngop3
R8cNxRx300iq5xk31AlXhjkTp7EiAZcI2CzOsPcgYYxePSyohYwRXcJBLYS1OI1FtXi/WtjB9aeu
cag91ViIhpPvqKhY4oDVeoQlpmrlGAO7vEy/yomgWNSby/Z5QKHXN0Wsh2CImIWNNWfi5yiAeD0y
P3c/ypJFNHFGNwP7nSy4FzcG6wjShIGFGAWPqtJmdsdgp1GVFn5qgVdVp6rlkAK7gyfCQyABiUxg
JafYpxD+eDRucfsv03JxRVBcaq1YpLGsqJl9dQYh+ffQdggeLP/H3Jd1yYlr6f6VXvVONUISEr26
zkNEEEMOkaOdtl9YaTstZhCTgF9/P3zq9klzTHI7n26tqlorJwVI2hr2/oZOt7gZNzDz27aJ00c+
EjGk2PRpxocV9ulSMm1WucLzJXEUFOWxhlbNUYhMQ1uadNtaOHxX5U55mxeje5AeXROCWkoQzlPZ
pCSFnVXlscetawd49rgJYAuzkh78feqUzT0zc7AepQKJ8NTzMvRDnVf7kGGsE2PJ3XvSp2wukgU3
Ay+0xrg/tTbujE3q52Gwf7vp39cp2Fwky/UMUkdEmhOIlb5j2HPsqcNoi3Mw5J/e/ojfdz/7N99M
6OwoO/LwEaS6kml/KNr3uQgxZzaXAqcEw7+22hNY0ztRhyfJx51qx5Va5cLQztWxwGlt66gLuxPp
n/L0hjFnY/Hbt3tlqe3p+6/AfQVsgLHNBe1phK28jYWKtGY/rpJlljp9+v6r5mM2gFWLRBWmjDH3
GoL9h7qSzbvy+WyujpUWNOtpaLcnUwmxc2SS+NSsOacvPfqs0pG2wPlGcdeeap7sLZ1dKkNWsAtL
nT4rc2CL6CNZqO4EFZsD5G1PIapzYdesBNNS87MyR0e1YlwX3UlnNfa47Bv49RcZ0R/fnjILHTMX
LdSm1+nQuu0JZIZD0zDcatcUzBeWgbloofQ6pAMjzMaeFdCJDN0BlKSPSfUILRi50vlLjz8LVt7H
pKmQoT9lnJe+KVK1jT1c8d7XOdObvZrwmUYWPbL79hTl1v0Ym32UuF/f1/QsVAXsk3pux+2pG9sL
XYoLOaYrQ7owY3563r566oFBGT3igHHlobiF/dwu6uP7Lsjft4D9RPK/ap6XeYeaM0KpAX+h52qP
a9RBpGuosaWnn0Uq0h9Dbyw8PauQmBeWPsKu6bkHyf7tjl9qfxauZEp3JqRsTx6PYGwqt7TDCUH5
b7e+NOdn0Zo3acMlqPUny0UG5UPukUOUQNYnXoP/LDz+HOGLUhYb3dZgiY+crkKBokSNKUbRCMc6
hgvCw9vvsRBXc7Rv3yAJXHhte4pHWKZXdJ/ma26hS03PQjZumReOWdCcvKTcQlVgb+Mo+b6nnsVr
MNJycArWnCrh5h+pqN1LFDzWun7pwacheTXxXVcLbFFWc0KFDfLDksFqCunRlbBaan36/qvWRdjF
SCRH2Fxjsk0lRWovuntft9BfmwaMWBpq0C2mcQ/Uq69g2L1/u+ml6TiL1oJlidVXVn2yk3GrAdVh
tPHLlq8E61KnzIJ1TLqAUBPiEvRFovpbvLPZWZQi8YvCXQoDHdJZWy7iU98GH97ukN/fROgcwOuJ
WACngw5JxKcxg9Zf3dzEegTRetwFtTulXlde4vddT+foXcr6zg5T9I1qeLkL+qg82Z1FjmX3zrWY
zhG8WY/K7pCK+lTF/APT1XUTmi8wIVpDQfwet0fnGN60TLUNSdTmhOTgUXddt0kk33kEYiJW8mBD
F207mOSgbZqvrBBLnTZ9/1WUObWhHoxO61OfOaekTc6CVntRJCvhsKCVSef43hCJ8ahTWXPSkm9z
XUEo9dEtUOcCPYt4D6Vtb9K+2vEp8WPna586zdt/x9nROfDX6qnCRSVuTqwNdrVy973WoGxVx3ps
/JDTUxvheir1VR7olc9c6shZ4LuNrGScNvVJSSBjaAQixaU7DCvD9Pu4p3M8MAeAwAkaDFMAFR/U
l3yY4flvB+jSg89i3wwD/CSBpIN8i8OOtpUGO11lzU4k+bh7+yOmnew3w/FvGGArJy2qrTWsT2N6
YZC0es4BzQ5xze6041OwdNwN1WAsv6+75rBDCtgPnDqK6iQHuUvTGoSl94G46BxzCAYa4h0SQydq
PhHgMQJ3UkVZs4JaGOc53NDuZasqW+pTR7xd4Pa7OtQrg7CwEM9x0gAXGUjnlphCo3zKeqjEZF6z
1W58p0N9kFZ11TN7Jf208Bpz4HTWaGbJDiSKHEDafatbd2vH8ft8jugcO51YTZ+5FUKtTit7A+s2
40vgJFY4sEv9NFsRQxj6hEC6Ye701oZDlM6nrN4C0vA4cgbYEJHIfq+5zLkLkTF14KvlF5Imtewd
XZ284IKDE2sKBT+VR7iu3b8deksfMDvqqF43zAX66ESnLGkzPBXsNkAZ3mZiBeK79Amzha9BdbDK
UQ05ZQPbaSJyAHbqXVmW3yOztvwt7ItzN01IXw1NLFCiTXV9sApx0izZA/qbb2Jqvscgxw0jEVtT
Bmt486UZPF8VU1JEY8kwC9zq0irjq6F7X34EVfVfx9zFRSW04NN5Qr0DSI1+E9SPrP/29ngvPPdc
1WbICgBI0lGfskKpT8BbhTAYS+2vb7e+sFfMQb9eEcrAc0t94vSHmmCUuoSaxJqq6dKzz+aqW7t1
EMVovRNVsWsCVJ0baa/pPCy1PpunRQt4GTAZ+qRJDIW7FADiNb3UpaZnp/K4CpXyVJqdVOY0O4BP
ep/AMnL3dqcvnaHmsrIlpKChUApJPuANNz2QBETcd1BxKoND4F2k1kWqv/Yk2rOhflcWic7RvpHJ
eBTYfQxdMQL4NtAE5mNWjwAurLzSNKS/ORHMwb4IrgDVqukD9Ke4sU6ABl6mJcoVDgSxsuzBaHms
jfMJnn/XwMFuWqBXqOw3b3/8wjSeC76xUNIoryx+ZOkDEpSXzQB/5MDx3259YTbMTTbDKBurjkXi
2BWt2iZF0B5pYGX372t9tj0NcG1rrZK5R07dTR95mzj68b6Wp/d5tRfZTQSEZxR1x3pIvT0sJwlw
ASZf6ZWFJXwuLAWlsEoorrpjzxrkseHDQwLAsq4CN90Qt76I0ptmTXl8aXznoS5rwhuk/Y9pDkM4
ruM9pFLvHB4/vt1TS+3P4j01gJ1D+6w7RtXwmDl0Xxpxj0Lz+3iL9N+kpaystssafcWDFtDgPjkD
j5BuYe11fNcLzOWlaFyVzPQeJubYdrvCqu+d1Gs2lU5XMiwLh4K5zFQWhJ2V9qI9Ng0/R84NhM4v
GdHbwKyc0haGYC4zVWXANYE60x2ttNySONxNmgdQ5l9ZoJaef7ZHk1APFnRk26MHqVM7PXkEUO70
qhQrj7+wRsxNL9uKZB1zhw4s4PhzWsenwjYrClBLTc/CmAP9V4WFQaBJfUlQ0QfWf/f2tPkpyvCb
ZXuuLlWiSOqEoe6ONMtvNa8/6KT262yKZlVMIBvnuSdZuCsnKT2dvlOBgs/i2WPQvK3bojuGY7+X
pLzRZFxZTpfm0SyUuyxBbgqaj5io5NpRKt2GDKqlvPr0dpctLHtzdSmci4Fda7vu6LrDvgfGsx2+
dBwJD8u6MG7jQ3YUEyt8Fw2TzuWmRG5HhQaH4Gjqcatw/4U+wrt0UujcBrMGA4Yjc98dc9X6YQH8
L9ejrytAXd/uqYWRmJthWh0IFBqI9SOLjOUPcXYxJKPrA4jz/X0fMItpy+k6uMBk3XEMrV1vfery
bzR0VkJjiq7fRMbcDdOWTYFKBBpvrXjbmAQSOMR/+7kXsidzRagApCEtEjRtl98T6OqMEB6exHy1
982r107HCwsem529QSyyRxu6I8cYabNNZuXXASAQlc2fK2Kv7DpLfTQLYw1BdF71OaZQbG+BMto5
4bCyXi9c2tksjGNuq47gv6MHUJmk1UPBum1nXTnSOSqW+yOoz2+PxtI0nV0MgelBBahBiNGR7Qu7
gMY2V08leKFvt78wEHMHzDwbatjZg74xKudcA5tc67tWUJyP1mRVlz5h6sNX5zydF55TF9MwDGIX
4zqR8BrEBwAj9Rp0YaGT5qpQdktjAAsxHBmyyUNPj6SpL9t+jUe91PwskkFUqVMCCMCxB/4aoGOQ
T765ZK0YstT69P1X/VMRD6ToLMaWMJ5zSGUzu9r0kAl/e3yXWp+C41XrqdMVTmdZ7dFy3e1I6cbl
/aYza3JKC4vFXA/K1gA/2zlW0VLzfqst8QCa4H4g412YlaecyG9vv8bS58xiGehpNyEKr+F51Vch
rXvPjNdALF5lrQBzsVw5Jy3N1Vlci9S2nCLFx4T0isg74XQbLa57+fL2Wyw1PwvmFFwt14bh5ZHR
YtPxm5R/irqLPF45ii2M9Rz31ajQ5U2PmSRBd6ijanJBAsNiLcoW1tM55ssu3bCqc9keA4AndjId
6m2WsLVr7NLDTyP/aqKGMnFhV4w7gnLdAkqxgGWP3k3NvGhlzV56/FkUT6kFYSo8PpwlDv1oHQyO
kG+P69KzT99/9exEOE4vXBfXD0d/rli4a1rgUOFtsLJIL7U/C2LAiRvY79D2WFrC3itZOtdRWWn4
F5BxZe4sePDQOfwL+FAJwUSYAei6nUYhGHV5E5ZeG2w56dLgIY1JLI9lUpnw4EpHwy+hsLS9D4Wt
wn0A/55+l7ll0lwkViJCSGB6fQCRmpC988g29yrkKfbBDvx/7IXpt7Yn92GNO3DjyK/vGsY5cKdL
LCDqM2jDjWX2eWT0iufwOhjfWfmaA3e6grJQOJBZAy8RabTyK3wRrw0YOe97+tkSOY6ZTiR0To/g
rzcbE6pvCYt9Zuy1jWopgGYfEHTc7fIc0jruJFWVJAMmRrx211tqfLbyys6WVexB+4Z4xtkYbp0S
qMbt3u6apcZn626UKd5FloFmj936RqLuNyqQnd5ufOHKNUfwuYq2YRZUCJw8PIw5yN+dm19VkMrd
xiq4khMPPijZObXt99lX0zmyD85Bdgbk3c9DYdRuoqJonnWcvE9mn87NTOM4CxNi55BZw3ifIhAd
r9SAuC6CzqxkfBdWtLmpaesZuHoXEErU3YcIWm6eKg9J+/dG+J/f+v9SL8XtPy9C9T/+G19/K8qh
ilTYzL78x2OR4d//nv7mf37n17/4x+GlOD9nL/X8l375G7T79+funpvnX77w8yZqhrv2pRruX+o2
bX62jyecfvP/9Yf/8fKzlcehfPnrj29FmzdTayoq8j/+/tHp+19/EBuB8Z+v2//7h9ML/PXHoR2e
8+d/+4OX57r56w+Lu38yV3pwD4KMHRdyMnAwLz9/5JI/mS2l7bkukS53Js1QkHGb8K8/5J8cQpbM
tjmHdDeZcud10U4/IX8SQezpHyoJcz2Io/zfJ/tlbP41Vv8BR5zbIsqbenqVn0KT/7rNcteeGKQO
cTgUyPDVHFITwxkZ9JY23FIwn64JklVgjOfOhVcM5hqi3Mm+acr0qnKVe6yTgsE4R9fNZZtGGeh9
MF4FFd0a/G4k7EM1SPcI+mBylUsvjgAzpDksLQMQPUzfdA9MDjUM5qt814YW85NSi7sKPPczSB/R
LUBg6QcnoRlY59Bs+F7WFQhAyDPdKgekG1CfhnATscB5MKmKk00DQXIUPEGavqnauoZmAe3UfVT3
+hoQm+RjzAsUv+MEVEwI4p+9EcVLSDEmdxbo7Oc8GZILaN4okEk6WPiZUlfbMInKW0+p7tZzvXhX
MWFuSjBzzUaCxsW3gg0s3aQJqWECNCr7QQ1RACZJUp+dIFafarttzlEI+ZIdBFtLPwj68HsteXxT
Vp4Gy0lmZ+240KirRfiJYedDj4vA7CqVkw+kaKtb0AvlEV5QADT0tniuWKvuZIn1WTcOWEVZ0SsU
LItiUxuubnOojx9r3uX7IhzUjQOeebTRFmkgDkv5LXhT2VWADDncilzvAJo0/wIS6rCzpI6LjZJ2
cAkhau8zNvXq7BUjLzcUll2XzK29C4Ur0R6EtO4K2FH+xcpzcRkng3sfgKzko7EeVnrSfEzzwD05
kpL7Ms3cBtq6Bu6yVVt8GIEKAVYrSZ+0kFAACXp9lB1glcQT1tEF//9zU6v22oiwGDaKjXwHPGN6
33SKbHMcir6lrSV9AjkQthGudvcDN5kP++T26IamvuDwVT/gFJje562wb6Cr7J0nY2JoGejkksRM
7PRQw4+nFk2sJr50DqWB1OpOnoyt2y5wo291qb2dqrIUFC0KC6xNC27bN4UcK7Llg/IVrA3otgSD
7JgVZbGVBXyyu6wpjpMIJvjONmRNjAoZbJiYZ0MDBfID0Mhk5yazXZ/xHmwzAgjWtZdpKHFQkrUo
CCdeeAraRNxK2dIDJkX4GGZgPG1Guy8/GdYNX6pmDKsNG0G1PrRlxsWutYvSe25sFp5GljgQBseh
8UmlTlhvwEKM6l00qED5DVRNQb5qiHMDLq37g7EyLDd50NQ75DZyvKlTiG2ThuAtNkMKbQSQl8KT
aMEL3NhIjJ+KMMifekh78U2sOCv9XggbahdRWjxprwLCT5Xi6Og0Oskc+nairxyf6Sy5CR1jWxt4
ckVAjeJrEnTebRhCam+T2yOYguDxNvC6nqigo6WeOS3o9TBiLQBftb5KK508VgWKoRsnSjyz68C7
l5vRhOEzrAO9K6zf6pnGjn1NWq3OWYMOBqWwxf/rATdgqgLYjWSw+WPdGHMIkAgJNRUGyzE774tz
MSbF08Qq5RtdcvQeIDn5Ftx9rEuDcEPwa5riyQGnscdU1mgWfZk9ESutnuy4rB+qcojMNmyT0drR
yh5uhEK7QIOl0t2M8Ff5EHp2VV4j+RIj3ISGhzgENKAzymxRf7DAGo4uXCFdvYUxUlr5jeXFzb4F
g5/g7qia76ZyXH6dOQ6zt8TEGOemIoT6aDAav6gkmF7r5xA7DFqak0oGHqDswdKER9iQ3BhiwA7M
Qkr6BxscLbWzPMd6sEWUfMYpCS5yJWiknxXX5NKA93cLOim/cQabXMCMUw07x4k4COvW6DPFaugw
tFWXQCFG948ysLMTFDjghFfajXpiUV8/JqBuAdMfZFfwj4MMTe5ZuPQp7wiLk+HsZK394HBdPsXK
isctzPryO2574yODmR6ESsRPyYC6+gqtFebDoxoUTw0S9YZbSf89clnjgKwa12ojRD/GG/gLQhRM
hpBWBQEXhWXa42dZz6ADkIFf2GygjJPvCOQqdgwGVy8wONRml9c5u4FdVyR3zEStuVKyisiu0wn/
KJ24/JqKiQedOxzEwR4lgnrLdU3cSwg30hdNkmSavWVi3aL7ANPDkYK1exu+Ze23srDcZp8bAnKx
DR2YeIuM5ADQeqaf68FE21ZMu5arUYLbOqPowA9JYeqwNVFdA5bvmEhfCVOMcprHUFy7dYsOXGar
jrCIQGfBbBtXWcXlmFrE2lZtjAkM+wASbSgkZq6iwtabSfeF3NdWMaptlSfQFQC6gg/XbpgEEK4i
TvFIgLORW0HrPr2wYxuqG9pqc7FD0dYjFyDjp/KHPZYGNhZ9CkWRGNBaCBrG3n3BQkLhcgRI+L53
MyEesGpWbOsqM8FcdM+HfVRntL8tEhu6R1tZVp2ie4tSCWlKGYAFI7pT6WH9BuWytT8woE3cDY8G
65iBs1XtKuK66VY5fTnixfPePiExCt8wD/okt0ZRRV7SKiBYwyG38JS1zMKWmLkeXPSsvMZQN9jK
oSsGFnPgpP0XbAX9GRoCvQJaOC7JxrFdss1AKLiVNe9xiOCsfYH4WP0l9ChUNGpmA7paB3l8R4ZK
71oV630S0+Q6hUgIpGkotTeDqLDYj1UdYPrhsSdDQ2/82Apc2jdFWqRf27BO95mnq1vak/Ej6TXb
tnIE+xUGCdY+zFJ7koir9Qa7S+dL6GreqtqyLinMi9NNnNvxyTOZe3R46flWXRXJhsSwShxVXH7R
0P7ZQ5QquR55Rs6NnejTAM4pANh28DnvKn3urUlE0y3oMSYVxEdUFXzI47TDzlN5jQ+l5eBTyQe9
I47pv4fcKz4IF5flTe+E9iETzXBb5k3+CeBNGzbKgfWRdk0OKQw5uKcAWy/gi7L+gC6Q9abgzP7M
RBkjJdGLxxT86MEnVRTdhGDGfihS17222GDtDcR4LpIulte898xWuJ7cRwoM5qAKNp7Iz7y0LyjO
bU+KZJkfjgpDljrG/VyyKD85QyAOKawuA8g1iAyGXqa9zKwxOigDJWQ55M6N6wqQj0fLAeQjce8d
5M8uS3eYhNzKcjxCcYgleEmFk44suRmxPbCm3XoksD5HQw9sW8nSKNo4cVufw9ZkbAONKGyeAHXV
KJtkHRC/ndaEngwZrF1lZ+ELvKYJoK4gV08aG625MFTKLyiPM9hsGNfvmBrQsInUlwo1ux9cFepL
7ZTiyeEAG9YupB82BGWBH3AGMdeF8fgPL8/0mcBH8yJjLXaHuqv9VkbhHZHBeB48Km/zoAJuAPfS
E/SmoquuTkefCqc5Jcop9zLzxn0OKNehSQOQzUHBxmoG23BSJ6MPupS7Qz3L+JArrXYpztK4pgPU
LCEZd4QAm4upDRG6QJnuphG2dVFzQraW6phvCVF+5mUg91YWsT241RkEhqJvyIc02yojw7HKsXSS
yAKnH4e+bS4bbCTYK7eoLcttxzGTQjI4O52adNewyeazrMRF10iJn4w4iscjGfE70HLrgm78rFXd
PTngReyhxEEg8lSYCxkV3jcR4JyR2XF/jRyDwqkoZZB19MIdlOgg5K6MuK1TSFNCpAAi+zLPj5In
wD8zHPqgYVl9DGMa7XEkiW6KqrC/GF7EdxAMyW85fBA+Q0mwvCJNxs99DBlH2TXDY8gi6wyVJNuv
Wwo1Yofblq+Zoc9ZlIOwGCYuzM42QgLRhUvQEDbYtjIxgoDeuHYPhH/eCf3B5s5AAGho9UOnRw/o
eKg8fKARlgZhQx82t4zEyTjtH6uaOjWg9YpBT05Ln1YjVgrckXZmIMFNUhPvquJuuWUFftuKh/Ap
qZyxh9+iO3yzofe/l40G+kOUkDXsLBv1FMUp/15RHB4yh1inPJDVFXHLrNyMWnlnHLcsyJnBKmsE
H6EaPwiHqBZHw1D5sKO1frhFLs6lofqxslKoHjBSg+BOWawMysbKBAcAu2BHGIik32cAQmwpBHUu
m5Lx7RhG5SVyWwaqSrHjPDpe2D122L+KA64SdbypZW0eSIkdbBOGZX3DeKsOkO6pcNYP+0vYOltY
I4ck28YOeGEtkuO3xvaqfYy1fx8SnpzslFanKAnlvs+w4g5F2PkNnKafLD3CmhaCTSMoHhrnbQA1
xEPXZzjlhHnaoybdsK3Fe3LMgy70rSTSfjuOzR3qUfFtjd/0teNZ58RW8UFhozv2ACs8kUKAfAzu
xmUEkYAzaWGUCH2f9BCCM7Crba/Y4SQOE0jPGp5lESUHAfWmmy5xwY9wDKQFYy9w/aKy3bOblOQU
1BE7C11RrDp8QDnVg/ghDg700QRQxoFmntj3AbhHzthos03H0js4TVNhg2XpHrb3w06GHOptLIt4
unG9qvzejkVP9zLEtQlEaWTmeqwKMI90nV0B+YtdHZXuHvqOMB2HLNEeaowQBIJqGE6b7lOEQ9ZF
ZqhzLVPMIF3V/QUZQnnR9HDLzaCQBwLGkB9Hb2CfgOUt9yPG0GctRPqQ4xB7/Ode4P6ZPMB2l5y6
znZ2La5gJwi8BVc6lMD31hBIDoXl4Pji5b5y83bHw4weVVN4PuDA3QarJcRNSJpvQ9yDP/JMYado
nOLaAifjNlaZOHKvTo5IVgxfkTnAWTeU9TEEyPAYxdFwgdYTf4Qk5Q7nlPTFKQ0A/m0W2OeiTK0N
rgdqa+Lefiqa3jyUiYDxpYQkfhnL6sVNZHg3NHm5FZapfACIQazhsYCbeabVN3eg9jYMq/6rl5WJ
D6o7+WSXwvWhGMG2WZRUvoSCJiQ+UWKGznBTP+KObi4K7DkHGhLLwr0/6T4iWZPdlv0Ig9LA5e0N
nNLTXce9Egn4LNqnyGfvRNyz+zxpofZJcdHsu4JABBR6KVGgMJ0SNkLroujTYxNAchMUxPYSiUdx
yKGzvVWVohviVt2e2A3xAy/KLqNe4KJQElzHpAUgqgMdUlh3xdkjC50MprYNQqFpVQNRut4ZLqGk
YvlNRdm9B6vyo/LK5JmJvntoJDLVfUXqS1rgarRJRhgrG+T5p9Gjw1eoziV3GqYYZFMCzHwahVLb
OpXDF9V6zQ3kLJtzH0HbGJpsqQKVh9JuwyVRu7AfEx9uzOVTAuXTUyYB3ip4rS56F0BJjLjv4mBf
QjpkFFeOFukBqq9QmwThQl/2WJeMH3DT3o5VVt/g3A71prymVzhwG9RZIvp5RODsi4hGjygaaoMD
D8sPWTm6twZ7wUMBkyUw21SViE1QQIswT5FngVRjvXNiLKSQprfTAzSZrcuYONUnG2J2V3k/yOu6
tHmDS3oZ3qFP8gvFC+kbVMcwhyY/BOhoBTedlBTqejn7AYFPyOzorunPtGvziyJ3wieYaJoXKaDr
B/2zJr+wtYd8XFibPU4ehYJyqxVdJiwL75DgSe9F7cmzEpl9HHvsFMj3tNZlB4HIJ8i42cc4AGnL
gjDjIzJxBhkkfK+rI0jpjTI9iGhkH1BsMi/g2ViXeG7vTD38bVIWpS9avFwyBVfbOYjxACsMbivY
LTroN0NlUUZWtoVw92C2tFT0c1xYUN5jyLzIyq0+jTkeGqmv6PLnO+EeGV+aahjGTUIb/ZCDM/gk
skE/mDyAHClnFDJPOUl8J+/dHzKO8T0T4qiEOfXglcL7Z5L8f5XGvilf8oemenlprp/LeaL6l9z2
dfStKuriRzP/rf8f09keSjHL6ezb5wTn2OdfM+DTn/wzoS3En5IKIZCyRvIa4knIjf8zn+3af0rk
LGwpoKhEKDQe/yedTcWfNlLfTEgpiaR8ogj+nc926J/4fcf1PGS6PeSf2f8mn/270obw+BxrCccb
nLngHe53URdvPWCylY4aCOA2K7WT31Wzpg+Yvv+q2oxLadsnAT6AWNnHNikuYJS4gn9Yapr+2nSD
EmUSexn308iYjT2pyAJ/tGYTsdQzswJiEpDIgBfh+tLtb0rmXUZUn6WzpuzyO3TF1C8Y89f9MiDh
LyG76Pq8OkJB+dbh7Q6ScFeRFvtXs/Dv0sXrUsXSC8zqiKGBInXQWhxANSzgZemnffJcm3al+YXe
n8MpFbM0G8E188UY2dAaCjik69Js866HnyMqYf5hGeZg2gRlg7SGKE7a6T7Iwl2jKv4Oo4P+nyMq
ackFDMcD7uPcfDmpbkNg6xLSmL5o6BUE/NeAHL8D302fMwNyuHAyNxDA4n7PwPNLrW2Wm0/d2Bwk
soA41w9QPk5XAmLpnaaZ8CrWhAOkomwC5jcECSmoSapJWu/Qpt3OdjJ+YkjtrrHOfku8mV5sFtg1
8DudRKbPByQPG5iGjxBkop19U1x3xbkurttY7nGDwZlxBViyNONm8V7AgKrOUE/xcbEGgrrqrzOm
V5ap36K3p9eZhXtapXkKLzCOG0p6aJh16r3ywHJ737Lk2Gf5gw6aI+cQQq2al7fn+NL7zJYASNv1
yN4UeB+Sf49TfRVla9TJpaZnsZ9A+5WSaWlsaL/jGfNNHaxgbxaWlTkGc2SlWzt2zH1Ix3Rb0bXD
gQeVOY1EqZWPWHj6uSVnSEMYag0R9x1in8JGHAvjrqwrS01PofMqRHCahu6iHXLfE811mXZPpWre
Nz3pLNK7LtRcpQpNZ7Y5eVmcbOWokhXgxtKDz2LbhWhxkNpB78Me+ADVon1L37mPTtX0X/oENsZ2
MS0b8aD3EuGa2Ob49hSf3v1ftXLLwQmGIarmiEvQjCLbsST3W0PoTkrch5Ww6h9lCQMOx6R0hWe7
1Duz6GVQu7RxycRiFA+fs9y7cjnz3/cKsyh13KxFoTIafK3afcglBECzfIO02V6ka7JdS48/C9cw
GWDK0yp8Ruw5h6BDUqB06BoSbaH1OdIyl6WrVVf3fhH096js+qg9fHq7cyYwxu8GeA6ztPJm1HTo
mS8MtjfrySpiP6B31NK3Of9Y1XLXowqAAgPyoJdSR++LtbnsXsoSqtqo7f1I80uW8nOXdCs0kYX1
bS65l0EwycKBcgDIAgWeMok3QROfU+N9f7vLlkZjFsgDzTwk7Azz4aYLOH7XHThtn9/X9vSZr1Y3
lGhC+CjCSwUiPtDUjmFXamXjSscsnGTmmMu6MqjhN93gmxFgTi23ThTtvKI9oqj9GbP3DkeC3dvv
sbBsOLNwzqAwO3oxxgAZxnNbtOeEpT7r3Xut29u3P2JpmGdhTWLKShhw9P7oDK4fQf53i8pD+pT2
qdy//RFLIz2LaphvIV1Wlr2Pmsa3lLOHLPVWdshpu/rNujqH8VUF10MCTWPfcQcLwtxkH2O24pB2
J/p4byr78V2vMMfuAZsUUdIVvR+05kBq5x6VxZUx9hZeYbYTJ0EvrdYrkXZCqT5B+qL/P5xd2ZKc
PLN8oV8RYhNwSzfd07N6xrtvCG+f2BECxPL0J/G5GcujJoLwlTtsAaWq0lJZmQCCOqB5sLwaEitA
JAOb729l2Del47ES6Ri+MvFQG+HtFNs2+TBItEZ0Zzt8howOdJXTe8daHoFxiyB2Erne/SRR4mFb
LHIGR9ChwDlKiMwTcgbaoPhSs/LOqrZwtKah199fRTwP0FofrD5W1FDNC11IJLCU043dkiEOdRBw
AkrGLoEfgwweYgGoh6J7C1ppaQnATq6+Xfcxky9rwe7UdgXOEPjYUpA4q5u49r4QSKQQDmbwpdkI
RkP2+nOMeW0oUiiXWIiYDkW2ZvBv88xG2Sb7RpIqrtKeQKai2MgtpknRAh/wgrqF5tsUl6L/AkUr
IDBkttFqaBhbp/QrWwCbXH/NWyBGj2gSgtuvyI/Xp8Iw3zqRX6psAo5tLKtK+U+Se3csaUDDzGJG
N3ZTfzYdb2QuXb57raknqazxCJQupy494kLsxqtBCM9m8V3lL6FTflX0BCegUBWbkRTqtD+4XN42
OJFVY3twB+dQURVBuuquweFz/Tft6D0OSBok9W6DcI4cADim/oVICAiUciPrmmy/mu2VD7WOU7hB
X80xEF4fPCxHCxrPr1vedP7UBcGnvAGykVfY0djko0//W8WOlHMEvMZuvhXFqUR+R2K6/jRD7qXr
B776ELBur6KwJZJhwEHSVB2a5odiWdQQZHpgRRdANbZTr8mrtHN76rCADnYxxTP5HFJy6SH3JUGv
PqOosc4daaHakD8E4y1FWyWz2yM4ydGZfWlRtQP27fo3myZPSzO88ASxMhi4yqE24bMFAgNNtZFd
TINruwlsr90AeCxw1kr/v3zqgb3oAS3d9+ZaOhl75RccwhixYysOnZ76e1vPz3vGdnUGwtRuU2j4
YW4mV32wUeIaGXm5PvSf5e3fUHd1gHQ4UKdMg/z/5731QVoD9O65nrM/M7/OMXysWZwDWFCjef40
4eK56p+J9f76C7zt5ZB5+NvLIWEErLALXbrSDT+mg+Dg1K9PaNl4BjbuNAbgje5VzKx5I6re9nPc
yf/9PGXNovdwlouDen6hCf0g0Q4G6NElXPZwh/khRGX+foQsK1tkEIiJwe8UgvRTprfjAk2b6wZ7
24tdnY/Qp73MgwQh0qdQaeAjjqEzqbNdq6Kr8w76IBNwRI6+eOIu4iswe/RrG1bZxk2DabK18M4Z
uBVWYFrsQYiomrMjo/Qwyi/E8eLAaw/wvM2MZppoLdp7xxryCSz+sQuFhjHtDlRMLxR7CwnowK50
BfTz3zPdSbBdygXWciYvypz6AbqlH3ZNs844CHwbcj1tATTLOsg1jD8qa9x1D+PqPHoCFfoeGOAl
Bub4bIHuWXb9PufUafMYBFgGDtGyGAitGjDW4eO48wYMomJ/G5sD1eaLpZlRnBUkdiH4h4ZX8vu6
ud/eeWId+HtwADohodhIwLim5Jj37dFjn9ajxnpiGzwJFbyNraHBLXWd8cQvU1vZDtYJqGezmT+G
4EqUxXhe2nYjxRkyRKAv5TTwZI4GjZhWzdclByqw8DcC2DS0FsAz1CUAa06whOb9uy6vPwPDuLW5
Mk2BFrAllVlbL0hsjFi33PnRQCuRSf8RnQVdg31j9eCMD+N4BgzZyd8DY72eAf0FXe7NL+zAZrl1
H7rO+RtLYqBFtbM45ZyPiOolm99zmj8wqzvSPoivu5rBhjq1J7ScAuUDxh7XAkouNXvfueJ0feg/
R/43Xl3n9nQrwQKkJDvOiiRyPPA7KBJNE/BryRgvXXkr+9WEtITA+Be3yQ8VNpMzfs/R42ChpwIm
dZdlY0pNX6qt7aonBAJuyAbAwtwqJ3nh4R6aUayxOgVhuqB6JiH1FHuL+ozjyi0Dqu26EQ0RqhMQ
NiVEkEIqlhi4ju8dPIvk5Ec6WrHrFuHGwmFwMZ2GkIHdfQKrNBZCYj9DRvQWwHp0f6Xux+vfYLK8
lgL4kkOkmAp0Kojpbgro8xJuUZOZhtZTQCYBVnfhvj7Hth9bD1Dd+Ewc9724lgTyhreuAPgqnpvs
Ae2GN4T3L9eHNtlcC2vwG6OHoMLQVm1/ydzpfbfCMqtwX2r8h3EwDdGx5CH0JjurDgzX0X4wfN71
6jrZoKId+i/nGcWBbP5ZiuVrU/pffNX9uj68weN1NsEwhBLsVKCyIZPh2SlWNCUKApaVfg1A8HT9
GQa30TkFSwj21TYk2GO7tY896PJW2Or1od++m3LZOuGvDsosAM+zYMsc07x0fmQqOdRArfocCplI
Cp4bbEWVwYPY+m2vHrQqthOIBM8xUdUnt2TH2V5OS7N1d2/6Di1ok94u6IKb7hgk8Acwlb0flxeg
Co82BQt0eL5uLNM8aOHr026agR7EDi3tX4oJnWFN+GXf0FrscjaoIAxwWeyk5X0ZWu/Kut0Y2nBw
0PkEczeb0UWEt8YuIfLm8jup0DLrdeeE3jOrv3Fb6HhXzeX6hxjiQScXlL3fdZAfWyDlLVaJzBmS
WoOXgYSmdS6Ade9hlMQipnMMliBIDEpfIpXWDjDZUBw9g6lZRvkkuwcRgGaFeVDYnuzxm1UCqrzv
61b3e+XFAGt6ls9x4q6Z9TNQwf0SZIfeds6uYt/3PWI17KtHuJU3in49BniNG2VBeALsPa6S9udg
Jz+vP8IQizombsJNwsRClNoDrtLIw30RGjkhe4ybiusPMGxHdUxch1Yr2iDfxkF/Qq/DKaBANWfn
pAOqxYXwZd5tZEbTl2hh75Q2GNhrGGssE5A0MwiVBt2xh3Pv+xAt4seSLeMQptizl++H+cvUT9FE
xHHxUCyYrI/tHo7D1Zu18MeWo0t8hy9xXfjWu7Vh+CMtg3IHIfs6urZ62+5YU0dgOvos7ZojT8vp
CbyobrFhpdX739g560i5WaDhow9Qfw/d/F05VrdVn9/3NrvMgzoNc7aRyAyTrUPmesqqsh1RdbBp
f86t4LRuidHAsOG0puG12K5Tj1pLg5V86gkE2fMyfQjyuTt1EF3Zd7rUsXJDI1mZzeiAS5vivXT7
F8D2i+i6qxoWJ52DEHqxk+WmNRbYpEruwpGwU1WLjRKWafD191dJaaCJy9HBjzUk7X43KYgyWQ/U
+L4314LYBYcQSUIcpmgKoYZkqT+uB8frYxvKDmiq+PvNuzxwZnBjAVbkN49yFpHdf6qa27wMIiqf
lvbkLcP3zYszkw9pcTwRXjczQz6CuP1vaa049ubryKotsKUp0vRIzu3SDzx8TQeuhCgp/uuqzxwF
8aCUv1BMuG4zwxKuA+D6YWgssFeA37MqPtGQ3+ZFeJCCHtoOLY/Xn2FwqH8QcCTsVVrAoew2G1Ge
DJcz2v63dG1Mo2uhnI/+3CkP6dQDCy4NhufC2dpomoyjLc+pQN8W6XC1n3fNbWLXn4gkjyn3IMuj
jtdtY3AiZ/39VbB16ItvFEOeG+l8E+TyCCKwg9ttrWmm4bVYHmnezpUPH7WpOKDP7NYPVUSdLfFZ
k4G0aGalAmxGYQO4kD49NHR+8DJ0fEKQAN2c0811E5keokV1Xzjj5ABhEcsBoFwhIPZdfbLIckBj
UHz9ESYf0kKZl6lX1jVmASIpP9ZaTli0G0Aj0wxoUQx4aZCFLd4eOjgHe2WyxESXAdnYghveXIfD
WUU9N40/ooYy0K+ZQ26A09n35joajjE1+XltYf/rLqewzk/CSw5DHp522VxHvTXoaxzQqo26GYHG
FW567pRfbry6ySpa4BLZADGceVjeW/Tyq/R9lfCP11/bkJXtdZ5fBWxSdaDvAJtk3PRVdQCpx0OK
MxCo24f8KEBNdMPJFh2wwXVsLXibmfi9CEMUeUGbaOf+wQrUTUu2BBtNw2vB24pmCmWK1D+C7eWx
9TJ1QavpTaayLZkPQ+TqyLd0cXLLBTA8zgt2C7N9FLiqdkX+jLvXz9enwzTTWuTibEPa1A9wNMRM
UFnfJY2M9w2tRe4EQV7o9Tg42DhTH4USupm9u2+XrkPegtxhKJ7AQUEn9dhn3V3Itkh//3DFvbFD
/xvmZv9PFGBJkv16Z+o/ZYk4KOrF/1uKpU1BaLKC3/oXDmZpN+rDJHFWcm/w0g7ghcmj1LXHu3bg
IKQYAp4PJy7JUJ5bFMHkAQ3z/FHCPaqNEo/BAXUkmRC4YyEuDKxS8g6twHdoeSeD2hjdtBvUOSVt
SI1JwDxVzMv/JPvupuVdZnnnGW3fM4oUqMxjRyiCZV8m1uFlcypqUTqVipfwh2jZc78UH3Y54h+4
8quUM1ooweOYApHftr8flXvywSewb2gtfCDINw6FBYoyvy7uRevgHpx9uj60aXa18CEqq1ky4f6b
puRTQJxf2P1lUeGP76+Pb4h8HTuW+j0lTbeAXc3vAKNKAqiLZONWw5xp9PW245XNs3TkfdHDMC2t
KpBNrKqnxb7eH/dP5L4avLJrYZc5CstT1kSjgnCdtwX4Nry3jgwF/kW0PUViCR0hf4KYW+Roh17b
o69b/e1ZdXTMBgeljvID9OKoan4cbGz4huzkZ8GuSf1HRLJ1nbYA7wC6iAjpIlHldQRuzy3RTcN6
pMP1bPCfWAnI2+IJ/ScvYaM+B8BXFLZ/qkr0Z1+3kGEGqLb36PykbQCUFvEy9hmNayezQeALsdjz
9fHfngFXx9Ylcwh2EbsVMXhC/yvHZj7xmU1R6M38eP0Jpi9Yf3/lnk2Yd27hSREXbVFGw0wOoCX4
sG9sbdMxL7Nn2QXeHrJWp1qivpq3G/cWptnVzgmLGi0Qk3UwfAhyRkHPRf5rEr+F3NTKWlPXGyvr
Sgj62jAV4ZnVFiGImlBNt8FbM5FfgDYWwfu1Bh9m+cqRdw4acgD0E+vtKUnDDHyUFOT74S3uyqOp
qV8kTkfcHy5e9cA4hDv6hyy1Pob4X2HRH0pLnpTnfAgH9yjAr1g3tyitton1qweZg5eRbyA4WS82
wGEDNOhyByxYnIbv9k2PlrQT6YEqqxPoqql9d2Uz7FH5huzR9dENS/I/EsFtxllfMbSL0KQ9+0BI
o0cr7M5otswDdoP+yhY9VQ7pNla3t0PlH51g7HlAyIBL9hiCF/eA6H9HB/pFuc1/1z/nbYf7RyN4
5sIL6qDwYgbqMaia8kevBvy/CppTOXkbXv12MP4jFOyC1GvuZe1BzBaY1j5bHqS3Vb8x2UcLRr9y
Spl1yLYZmFCYXxxJnq6llI3pNg2vBSSU3xYfdFPoIUzVOzX0B1+qO3vYuok2WUaLRqsDB6CboKc9
DYcuSnn4O/GrrbOXaXAtEHK0slqBxLvTgV9YKG6Y421sTA1uoyPWwFvXFQ4otuPOyX+0y8fJAmtn
m1eH1K+C43XXNDQ0o9nn71Tllm0/VEqwmKuiAxvlxwzrtD36yC/q45CADU+6P3z81U/AcJjsurV3
dFhbsYCMX5AcNAOe9VTU4Y2XpR/GOtw41psst/7+amECCV0uRgGool3aD1WRRhRMpy7OJ2QLGGR6
wurKr56QZUxRJ4NPiZ69BxfPf06THR2YDXdbWxTi6xT8u4o4OrINjDTMrsAGHOO61UPTg3cp8iAe
svoxWHnCavEweH2+kQINfqxj3Dz07HIGot6YcvrYJdM5z3aGd6CFN1jsmIfDI1zMy6y7vvDLiC9J
c6Jh2/667sam6dBCHPNNwZmHt58S9Yks9MIScrPY5WNLtwLd9Agt0FPlzbbHbC/2/eTrsNhHv5EH
X8yRXMLn619hyIM6kA2NeGICYTSLl6A4itI+0xl02a0fXx/eMMU6lm2cQYPT5aAXBPEkj5UsnvvS
3levAeXL3wHBi6kcoGODNS7tHiwpVWQ7W5h6k120cE6ph66NAS9ueyAYbCboE/nsKXM3eTdMltGi
2QenpLtkE7r7p+HAVl7Jqtm1UXJ0YFo/eKzimfJiMjb3yULiws9ers+nySzaqpySImELwPdxkhMv
6sC5Ec0DdACorDY8xpCBfC1yQRlcdqkLu3S3JeRk+hOIhN/ZS3dsqhdbVjvdXgteJkDV7kL/Ezel
SRnZDz05QBavifZZSYtbf6B2MSpYKZiF+wxsQ3myZ7C6Kagf7VvNdKRaMnZBWvqYYzmVK4li+YFz
56za/sOuT9DRaoFFajUVoAAhLZhQy+IWBMjHEL60b3gtdCkadRvwlLK4GprzZLuHggU3IIHcWIxN
WwwdqUYydMGjRQDRVYhLKAlOJXMiz+jZ/l3N1jdwGj+WCIqCWkd0sIbobG/SjWevn/DGEqoj2ThP
hz5fQ2R2+5M30RKNBfnXoWY/HJaA03/a0md9G08F8ODf6W8ilt81M77RJZ+a6gkHFatJwOLxeVq+
OuST1dfphj+bPkmLegvNJFlfStx8uEN1WDpsBWTWC1C4Q+5Huu6qYbApyGRY9JiWALygp2O4et5A
xgU8krJ+mttMxB2fvlPK94FUQQf2t/Wwqk5QfAINDSj/XkrfjwtS7epedHSgmzUBqoMABd1h6Dyh
sfaQ9OLmetwYVg0d1da1tMHOfADbNnaZyuZg3XaP+4ZeE/Kr7SVFwTQLFkzyUC3NzWJ57gFUk1su
ZJhVXSm3meze7pYU7GQLlAlw3kqn6qXJgnMxlxu2MT1CW7K9OZgTJcFE/gcy4KuzwhVF1gOL1cpm
S9nOsADqkDVrbaCGEDkadTn/OKEH5RCgg0LOmbWxKTY9QItq1fjgxRaYhppNJZjcE4JyRz7/nDMS
/rw+06ZHaOGcNmALSV0wZTW9UMcFCggPbt8lIBbHbdD1R5j8VAti0VgTmuMxF1Y+e6cEl5tPoKTz
fuwbXYvdZFDuOFhwplz59YFW95XXzDvtr63dyTylUzdgbEim/3T95Qkkn2CU3ddO4egQNWHXdZNB
tjAGO/QUjbSoQejiqY0QMJhdR6ZNLoTgZIrcmTouRANycNSLAwqn/HTd8AbP0bncWuFCtzNDm3qI
BlbB8+MEfgercs/Xhze9vhbBLC8qLDOwPdYaUOBLriDDMO8RWvNDRwem2XYDZLaAT7ZgVDvUuTsc
IXQgb5oZmlzXP8Bkn/XDXuVQAfEQNLUw5NCG3qfB/NQm9LZCkfn68Cb7aIFbVNyfpbf6vZO2T2FX
0o99Mabv942uxSzEfMewLOCaizP+bApyCUpn34r4jzAuKbEjqsHB2ENy51Bm9hR5osmjfS+uhaw/
CZ+7DszigdwJi20xRCNbvl4f3LDL0kFosinBb9tgSp0szSMx97eo5n2YWXBZcPDx2PySjfQlr+s9
srJwUx2RRmRt+xnBRVJiT5cGAtSBP5yh8ni8/j0GH9JFccsRindOie8BPQeY9POenvxBDfs8VKdm
g4iF7ELIAIHHBKBxyJ4AnsyTffOs49HcErz6NV/vbLnLj23Bf3sh2ef8OjVbPjGIsE64S0hmdWeB
BTOZ640DgSEp6NRsEK8a/t+DhrA6kcR/CQb7XDnJvqOso4VtOYWcJDbeXCqIoxHhgh2s/c1kYu80
u7battwRygOFNBq+l0uYQcLU2ixT/EFUvXFacrTY9chcVYDO45zpTA9yHiGZTaJkoGcl2mccOqKw
DZ6T+XmAT61Bl1lqiayG4QDiHXDCehgV/Q1uaNxx0Iuwq3cIxHMvkbwaF+GaTFmEbacfeWUvjn3u
vsvGbh9AwdHxbZPdchYAtxJ3bu1FduH3t1CdkvvWch3iFoSgCwcFthcXQwJarvYy4fOv5wCDR+rw
trQtcFG2YGjs+M4JqDdZ1pzzSm1gnQ0pRid2s3zgLjMfdvE6+qBY+dlPxNYKaxp7/aRXKyx1RQEZ
NZSFnDkv7rEzhg5tUW+RPBmOEDqqLQWZUAoGaBTlguLSBTWQx+ENXP93nvlbfLgm42uLeM29ykOj
G6wDNYYj1A+K4xSiDgLENt+YX5ORtJQwUVBvOCMmQCT8Fy+gAZCNabHTL7V0MLoplCF6DJ4G/THr
nbugaDaSsMk0WjIQ2cA5eLhd1FAyh0U2g1xcVNISJLR2kqLeu8v9dYDbPCVtYnd4DDh7ORCkDSD4
Vj5CdAZdC9cfYbgx+RvnZv2vaXLZ5jbctK/kL0bGJ7f1G2jvQfGMsvE3t7131x9kMJkO1+Ghm7Vl
h+RME1W/zOlPP2dHIZm7c3xtS176AlWOBB9iDWXMW3aBWM8F/rWxuzJ4qg6zc92EVFzhHnZUxRg5
8/jYNtb3faZZn/kqVUhuJXMPMaW4Y1ChSqHkM6hz6gT71l0dU5c7XiUmhlcPW/sEkUeIMGVpCo6l
YAOHafIhLYrbBvDaucZNOCF1eZCMPXlzd/FVduyV9I5WGe7L1zpjW261fQ9RN2S92rlrEvKOleEW
sZ3pI7SQprarCJZ0KKlCym4M/Ytr0ZOi/M9aX4VbZG2GMNABd0vZLbSn+ASRtXcFq24HIFiC2t9q
ajKNH/ztSxAWCjrXxXU7UdPDlPvvs9B/nuZh5xFGR39NRErwcsBMapzfgwz7iCvE/66HgWEGdMyX
5xLRggAM18TlmbUZcDnWveU/QgP3Nht/XX+GIYx13JdluWDpGZFR/dpeMdvLiYDcdSNdmwbX4thx
k5orn7mxF+b1YbaD2Mfl4b7NLdVWYyttpyCp4TgySZ+9LHnw1fT5ulFMhtfiF3cBbuPJtcLHIUAY
skvnBerIw+yjRdObukg3MBsm39QW5KKogDEBqAcX5vbnsD7mVn+q5LKx3Ju+QgtgdBSkSkqQPNPG
wn1kmlYXEPcvt0kO5kgHl1hg9Oy2do5vP8zWSdL6tlUi6THVPXTpjh1n/qGmQ3fq57CN0AMLIcbB
a47X5+dtv7J11jTCaA1tJditKtqXruAPJNi6pjd9x/r7q6UHOo9jW0A9LHZw2w0R5uOMXpuoBJQC
gqk3wzZvqOkbtOU55NjJZyMuC4ZUPKCL+nFJtyCLpm9Y3e31N0wA3Bfg749ZW3xe+bcqId63pbpf
ahdFM7LhX6YvWH9/9ZjaVaW05LpXHckRYP67GYvQvgnWYpuRBkdXH3ujhILIquoli8g8bPX2meyj
hXeZJz4NHbz45N2QhVx4+8Xl9C7pf/u7tvEQP//bNFBdgzjwer6kTXVxQGcbKWjrbiS+t486tk57
RgOHQNUdoYZG+KPq2mNVf4LE49OSbGCN305Ltg4lQ8aGrrvvuLEI2Q9vXs4Wiq6Dv0VyZxpeW5GV
BV1ICW7pGB2cYWSjNQPZuzhAHGpja2p6gBbDZeAMDm9cKDpw/wUlvRNEsWNIfX277pwG++tMaINS
LG06G3k1JAUEgZN4WDUP0el3EwxsXwTojGhpqNTEoF8AGBQ6N+v+qR7YvrjVkWI9tKg5xCHx/hRA
7GWYn7qp37gxM+QEHRhGIU7nBA5MX9X5OcwIeCydzQqeIW51aJgbDEXdZ2teK1r57PRKvWeDFTza
aGk+ByDZPySya3etzX8Ep15nN6IKC9BoWCmvnEPKIfoNTCNET+PrTrQ6+7+3Z7bOcgbp4gFSpjP2
XWnevFD0SUNkrk4uZSqS46ym5JB4Mnmyh25zp2qAVtg6YqwLCegqXerGAEdDWTwqnfpQ19CC+OTy
X3MOgtHiOzY3kbDVxgbQECo6iAxo0KUIHIlDYg+J7rR6DMbsvl2KJ+T2jUAJ3zakDiVbvFBOrYN5
qrz2RvLu1unS79DqjYMh+1lXOEdQKP4cix6+eH3qDD6uk5+p1qIhnfBRA/MfQUd8lzfTxrph8HCd
/MwrE5vKAUh21ReKQiMXfcl926NvLk2885gP1hHmbH/s+xBtAUcFhHssAWKwUN5vMIxPRx/yRzut
pC3hCwNMvkqBeZ2SIG4d/piM+8RYbB1oJidOardFJV+0yr5lQwIde7faKiObpldbu3vCih6Cz27c
gcMAcmmgWkkhTpmmG5FvGl/blqcg1oe4a+eCwWMMotYfI0X8ZiPgDIPr4DKazguOzgCw0LJ1Hxpo
wEdoOdvXXI1LvL+3NU0wg1pogGlqBRoHhboaLvlBBXXdHQ3JQudB6yyWZ1mHEnXpyh8OeF0jWgSX
uilu8jrdV4mydXgZRZG6Cktsu+eOHUfAriADnckNnzfkIh1A5mVcBilFn0vThedwAadjsHQgtkfn
EKILetYyuxUkFT9cl291n5lmfP391S686jpVtXbrQgk3O3lA0brTVpwZ9lFMC2GhLILLZ5SVGSjQ
ZWp94lkFzeV52Ujdple3/371oiohxG6j+utkICIOZGMdBlrvu3yw/4GJTXRSow/JJubzA4NAis+2
uOFNnqqFsNXiJr0oLKBE2/7Yh/ze66ojEVnUQs1qw5cMz9DxYlU7FgUfAfWpcpyg3SyEDFf1qSjs
B6LoVj+qYYZ1CrSZszacAh/OQ/snVQ3nofbOvEq2TlqGGdaxY3VZ+DO3IB+MAK4f3ZoPsUR32kbC
MI2+mu6V61s2FNKhpI3RbYgG00w9Nq18uZ6MTGOvFns19lJPuQA/PUQ/q3m6LRNHRIntbu3uDeu8
zm7WeqmTO1C9gOb0T7C+nGhyDzLwI05w6c66uO1p0dtOEGdpW+Dgg1J99wcPtzJT2p2um8fkOFro
4vxctUtTurGFF76Zvdn/7GezvCdsCj/ue4S2DoeCVIVEwS2GILkELX3z4I/2LcTd9x1VdEozwaCL
WiftGmDQ9AYYc9jsxP7TF/3G7l7HiiUiqEtUJFGnUvW9Ap2ZTatTBXtFJFSfK+Gckio8+QWLytr9
ntP6oztBBiwlZ1/lZwbZZlnRfc3Vtg4t67GfKawBO+TEUVOUZCU9OTgdHwPFx32R+A+6THUcMuCF
Gw9DmMU5a3OAeXbiihFlf8di0U6FDAOMXlfdMaTuWYLZfGqaOHH7513O9g/CrE+bGX/QgL5Y/Z99
R8mTlwzC8dfHN6QTXQm0aYYiZIhBdIDRu3R2Podiq93SNLQW55BOnUJvvXm1kuTdOrQfbHEkmYbW
ojzkYU37FstDP4XHQOQP3BX7Tjo6rgxHT0a8McAlULPcdBA4b0bxBcwZs/zCRTts+KUhz7raQt10
1dAubY9blHm+q5OHYbqE6EBOhywe50+7plaHmXHehQw07ziApj775nkD/0pLNm91pBjmQAeVzU1C
CZlyoIqpc1cNtIyyutx4dcN+VUeUETpWoqjSNWyHp3AurEOXoFVaCCdauuAyjeVv6IA2Z0Dp6uN1
axlmRIeZ1VXrOcCtuGB3H92vpcVpdZhE085RWNr+fZhXfRq1RdW9u/48w0KlI8/6KlF5qziucQL+
VIbSjbq0+aAAJ7o+vuEeR0efSeZA1DTDSo4Gd/ph6tORHqXwwUEdSnAqxO04eSSq5dI1h6KuyT75
P4DE/s6JFJs1r8uIE7McGIvJGX6C3fngVdYzjBlf/zaT62mZpZmrsMvAsRJ7rJbRAM+GMmmwj0Pe
1tFvNEMLPQSukBJt9rmRfXGwrGSr49b06trmwRkkBG144sStVHlUM7z1aNVbPJ+mSdfSCnAVJAMp
F0KeOvcg7H6ywvpCSpySRobmBaeNgVHZggQZPFjHqoELf0rCfv2UWV5SV0DXaz5kiXWza5J1sNo0
1W5NVsXTvgRnadG40wvKwXwDoGDIMDpejYVeEIq8C8B2xbE69etE1NnSeoD1lVCk91lO2igLidUf
QY3D3k1DFciNK1yDE+hoNto1U1IGuN8C64UHuSmXhPeJVXf7WiVsHXO2hF1P/aT0Y0dU9ofB88TT
FBTTviZrWxcTxaGYFyTDxPssPXQ8WKJOWMHG8dJkG21pt0Vvj5wjtjEL+XFOnVvBU7VzcC36GCNh
GcwY3Arz9kRJ9b1f5q0bHIPKhm1r0YczH5GKYHSJtSrplwNfliccPJ5pRZ/9DmXtjP8mSXvbluVz
jyZ+J0PtTRCQqcieRh6uAyQk8oqU/Bxq8fV6GBlSgo5MQ/tmK1LABeJmkKc/nceyv+RJS09jNXdY
4tTFQs/iRlgZZk8HqXUj2EwyXnoxOtlnQOaDb2tH2fUvMY29rtyvTr5TY81lQUP0GDUJ5O849Gyy
o+UKa8NS6679jbORziXVFSItKIGlKJffVJI8pMw+diJ4smrrZd8n6Itjh5a4WSE/T1OSHcjUZuDa
qrfuWE0fsBrulYEYrcJm6pAxB5Ifg9x6Zy3q/SSK/ijtKt85C9raC7oI7toEZ55cvXcc+2wnxcZR
xEGqNUyBFvw8DBbKFe7miRtMxSELXFFGBJ2WANpReldIELb0I5VHkvL6MgM2CuYjd77kUytO9tDO
N9CtCm5LMi8fM9cvbvhCOzDU+Ms7NHqnx4z7dsyZYh8b0X2d6SLPXddnT8s89Xd8dNB/nil11zsB
eyrtsHkucpBd5jywIhey9k9elwLuFLp0vvWLoHzwlKi+uLLKz1aQ8qdmUFg/+sw+9EE1nVGnax5I
Ui63QCuLI5vy7llOBe6l6xxSDiie3i1qAT8XLvXz8X7AW4PpCN0sQVlNh4YV9WerW+pHDnWGqOhC
nNKVj7a6iGMDnB4CbkP4tKDpl7pZuyodVhVQ5UQTcuT6oGGFEmTyPcmG5q7woPzq+x15Kt2MgCW0
Vzdj0kPUnYXy1su7Isps+Z9FgSUd5uJnUqO0OOYTOU4doTHQTMVZ5JZ3EKT9yciyfFnAxBUL0clD
mC7y4nhyiUJrIeExbUV5sNrxqbdEdSFhbd3nljWfZA+pnJYU2TvLDrs4BFDmaI/o85WOn+N0610g
dPE02dDuQbdZfmjUmEcTb25Dr7bOc8CWE0Xp6Zs7iuHstKyJVCnyQ18D1StX5V+6MPo0Ac2AG3R6
l6NV+2jPjX/Eze07OyfvvckFG6fiP1Jf/JBF3txPXqEOdq2Wsx/OdcymgN94XjAf2zmxy2isegjZ
DjhhJtSrIbfpJzdtaymUdYvuaHcqj4Op4ZGnZlEf20WWpzKf/7PmJXxnVzicgidpwY1GaENx2xH3
IIEqnioQGiI+K+8i/dY+UI/i9XFDFfXdDBRjiIYgxyrJMU0DebbZII5u0yxR4aHH2xEdSu5Dmh6n
Jf+0uFDE/NZmqnmq60kc/4+jK1mSFFeCX4SZQIDEFci9srL27YL1Mi2xSAiEEPD1z/Nde6x7qkAo
Itw93KWnz2GyTtCzNRwRekjhLmi3HMy2uSUfo2m4bE5XK4CWPs1lPwtYZbauJLbu9mbtR6Q3o3vf
m5nTnWZ1i62quZ94LoMaUxBkF+0HOqFNPGxJOvFLG2gpntq1HX1Je4LHxtc6jXLm22k7N0xnc8l5
vU7v7dZNCzYTaZ3ZclOEkAeThDXePwTYByJRSct2mLoKzxi2+kVrWETLzrda7btwAkEhRD384VYM
+eIoTDwjP6hPQADNsu/wYb+JcGr8fo67Zty1q9fq7Ntt+8Ez5Fe9Oa7gRLZGIkeYY3S1soubyzyG
JMzniA9PK+2qTwOnmBs+LzfmsUSqSG5X2EMkwjfvSL7asjImjiGvFnh+uJusGr9DnzWfCF3UR92M
IS3m0I0834zzsPfwUXRqO4l48hlB5es+i0NHjqIyES6lrG9A78DqKkEkaBjPfDeLyssnrGiNLBfj
yGmxLoFXWHOV9M7WROPB0EjHRRWlNtutwLBuCAfxT+B7Q5srly4SgdvMmsca7WV7cL3vxkIk1Rzm
AWQUCrbqiKQpMzrQ9nVpsqYt28b37d7FTphrF5uM7uvKthjWNtOFJfI5xveomSK1T7ck9OWIL8me
MBgJnqul5/ajGbt12wuvk+wx7rOq/0w2y+odBAKdhYoDxsRN3o4I/zsvPFz1Cbv20U9fJdy/xSmN
8KyhsDXVW6fSsb1K2Vr8+rS1vs9h027/VoBI/JtotoE9CBpADdplM3/HomvFrkNW1aKI+wHxpKZL
vL7R1tQRJls6i0cLEB7ZzRtYrYubfPrQ8LmtHJKpaD9fU224+UQ2nJ1y+I+sW5c3WBvPgnxKnV4+
V0a4PmUrkgvxBQ5+WwzUXmE/PUy1n9TTzF2i9862WyWPLfbezHFCGQiestD3qc+jGq+vLTfWGzD+
06Bp/zP4GTRczkaksuMmatd1LGER14VvXSVpVIoak+wu2FTY3jPaSAKLPcoojmMnWFlXffw5sGh4
TGXUwgsP7MWfaLWUHvEzJONzI+KJ7Gwlxq2Ih6BBgVkcVub81JnrxHiYlWtYd6K0cBfvcgvtI0DL
kJAb7F5wKUk2GJ+PVrux5HVKZdlN8AQ7ULvAZwfaCL3krQuV3YXhPOmcRL2Bufrc4R9bVNUz+Fda
nDmIID0792Yb6+toPP3yY7omeNFJZPMVd0Z1VMLI8HD3Mm7Kxsll/NPU1rijabZN53ONH+chlXNP
fi09MWOhq0gG4IsBPT/hW23r04j9hOlZI1PLFuO0tkmJFRjO8iBJ3Zds05E8ThqZzAceR9mHbQjh
+IAXGuTtsiSvclhnemx8xBAZ4lZyWRlCJMuFMj+CDdUrugmSSVbEQcTWImHRJE5b1zn6sk2TWnKh
XG3y3lXOn1KxTdGRopHDo+npaq+VWTSWmDfR9wckujuZi9R0LG8DOGVehi5bw50wvQpfiJkWqLNE
Y5M94hh7UXTBwrunNdam3Zm0bdgpWRhq+DCsHnKCZhDmZGD0V71VWUbcjrQ0di/MYDcnx1Wewfmn
d0P3lm1pR4oFeB+HY9wy9wo14M42AltzHnd1zBU+IQlyKqkkwialC02SO0RtdDcvEn5v7ebJPNMw
WX73CcpLCfd1l5TEjdtLnMQsQDnNTPvtsgmsOwHgQ8taS3+t5CTjIuPT0gHOjOhaUOINMqVmLEXu
F51l65DLtoLdR5YF/+IK9h8wnElw6PJxxXfxBIcn0uOMMRXYRwpXY/UMg0lnjwOx2VedkjD6bHgA
T5SiHejof7iD/SJiI6AsrS5825Sqd4iaGd21aUyi9nNjwZRluLKj49gigg1ejDL0z/qeu3mjSdPT
ohVCLHAkW4dm32I1lK0liklofHmHC+B5OPgako51qMahRI4sa4rOW5/8RZUbqj1rxkCc0YRnKq9g
uBBCVNSr5juJ+/HqK41s7ipViv/uMj+aQ4oVhv4Fsie57atlGqLjxtNqzFPNyfi8hiNWDKnHRvAO
qB22EvlCiSuSwFiOPXlsQLx4MbAQ04qFx5mRcaXKUXAN6Sh38XBvEtFM1Iav/ymQ/9uFKgZdByUj
nEkS2dTxmdZzaFwxLuM64dMnuE1uC9a/04es7cRzqqIuKQ3WBl2+wcNfAYVNvSkdH2l9DZqMuSKI
8BeuhCFB4LglE9Yq48mE9Wva+/B9rNEgHVqE64WHzNBBPSoNK9dcjbEQBVJ1QouUgznxsLSziiFV
PFxdcKDjMiGqkjbRmvPGV2kxQSoFvS3h2QZl6d3s74pWx87fqjPWPmDRYahOTTRQ+cV6nlIoxapJ
lS5GKiEcZoKlO+D2N4HI9TZyg2UFh7hQzBST/s/E08qLzK1AyPqtDUzuwikk57WSBGVoXof+JxYo
NfvOIZoR/3vb+dJWnnflMIgI2SFb4IcmJ9kS22NURU20R+5LTfIKZ4e9r5kEQ5EGuq++aI06eAKw
tTZIl/br9stvWPEpBNJt0mLGVzk98JTFNGebqO1+dnEwn9EpoK1zrUn1qUK+37CPKhp0x1CadSw8
qJDsDV3GJn7H1Da4m5NwwvnXysgBRmCey6JTvmVoaujcrAfmbFCfZj9H8pr4sLq7PKG9fa7rSayH
Cs22P0ajSc0NrnAtfeD3JcYjxhChjxkbCYxZE+Xav4Z1PfmMJj7W7w2WYLPrph1ItgLrw2r+iUfT
NcetBmEKG/yAroe+Rfbsn6mhndrXU+/6l1nBAG1foxmmRbCmo70Mi9ENrgNhKZpXZlOkzEtEqPt9
JliQQO6IGM6rJSiNRUjXtjnMHK77J8VSNVzwNbfL6ypbR4qKgGLBsdDgmlkyqKQIMzu6cuRwnt3X
tGogUc4w8O2zcIWTqTfWk7uzXyNPvQtZlou5HslOMEj3btU2brHIu6RFo2r8vNgvl3BT5egSVP2y
2TnLXnq2uWxnFhGHGCXHJS7GPrbvaRtx93cbeB1CRDRU6MN079yRJjV3JWwkrD0HqVi3p0Svsy1E
bxf3qgS80S49HCZdEc56eSBWTuM+ZdnwJLZeBzmfSeY/+6iW6XHaEgOPdyPp9B9CXFyI2AGUjGvW
AuksIsv4s6yTSR8XCX1tWS0y+RuvWRVNRdiNEdBOaKfi9hpkrg9OQeiMLHCn9rJUcSI0RIVTk14p
RFsZuvva+l2Gy3F+cgl+51OCpfF4n8AMtvtdbR63Y0m5jtec6k0EBa0CUpcwFtMUA0c7cZPboV+W
D4NocXeqahUle+xKNuoADGBNLihxLvyExRWMSf+aidGagr71Am1vyBvo1vstUOpnC2yW7RUylvrC
tnfrlpgCu8920Ubgdf/pZJTEENBjVWy5RNnYRkcPUbRtfrVuHjuH3bc5wvY2HMlJWo6zXj3G3c21
BUnhEldAZCT6HavnKHrouCVxlqMR0mYtLP5lvhPjPG8qR8KZoQSvo1vjL3RqYkDbNrS1/KuwShOU
PjN22c/I+BJHrSN7mptWpjlfUTm+k2wZs+9MjpF9cbLW7EX3DEO0IhPmq8yEc8lIQw4MTUdXWJ0k
fYHZnB/xFthtdEM1Q+0WbU+ZUr0/Yf4i4SVG9lN1zYJpeOFo4WVhmEKAb2hXimX7mc7DLbA0hKfz
vLldFEHPW8SwSEGYXT/41zTULtqlVmdd2dtpzlmkKbvKSnZVGTM1afzxELFrqOsgzUUXtZ/40Lo2
nzqpn9YE1XuXLGMHs+ZB24dVMmh3TBrI33DaxpcYA26Dv28KDqGAJ+L8vUaB/UKdR9XrcAHfmBuh
4oN+xpPc9zDqmtZm7PcpXURbpmwIZJF5BaEwqs46PoaOzvYwI59qyJX2LFK5Iz5V8KBmYqSvwwyz
qDxoRymKaaF3n3i9VTNCIOJ4JHPRCRT8ItBV+NzwykC1k0T/6simIneRBxYVJUP0NMaGLTu3gOnM
zYzUWFgVDm2C318nI+SSHUYOOVrUBCTWYp6KBvjp7tK4pjXaT8BNzwqej0iiEKwYozgo0fzKBxmQ
6Ja06ZwjJSP+DOppbBC1Gg+YJlcfoy64utnV+LxFThAjAVwk6ZIbjZtUFYnVcCUIlJnQHJiVY2pP
HDnjYtjeXWySYsNE0ZWrD9ojhulO7AdMIQ8o+PaQyWr5b7LTL6Bm9TGe+2Y3MGJ2nEzv2ZDcJttV
+waWcGddI42r6ZoQTS9yVPJK1COeY7qynEhYvpfoh9mN6mkDPAZVhz5hOB3hSy5pam/bHIGiC3gL
k3vZ0qYwvgL6sAxfmAeeFk346X4C38S2rK/h1r3KdJ0wasfyKZWAwtrIKvG94NidgQM5Xtixq0se
1/aF1ol6B1esoh2QTxgjuywJfpNxVoWT7WNFMHurjpFDaM1WqAG7x0E+TCIs1myNTjB6EV3OgBy8
LGvY9zmBFUDZNyH7BeMaX2IbKnnBqxkfg75asJPb01enZ/kXfKPJR430sxRSxHwFGPUaOl1TJJfx
b8Q1krxVs4J2LZLIm0VNDuU84IZQDQxRpeMlEuEwaGWyf+xohbFmcR9iUabM2rgq2hGe6+d+WqfP
use+ZVkjBKMq7jNm4beWlcsUA84fgHtlSIJJnd9VonsNUDCOs2oRdoIMB1h99VhGX+Z/lFcD0NT5
LHnyvPTgt7QkmJZ6+6Z0fyGdupB0+xJ0QMJshBT6xtbnFGjTFkT/LcINBQ7mYWTidcqWF8LkbayW
c5xgWmoquLiHc//aDN0VTd57XK03oeV3NUE8QdEM1P9vOx0GkM5Pr25Jft3/ctD0vFh19oJ2pnvG
hXdmCaaALfJfXQL/UhS8vkzXEdZu3Xjw8PMteuSBDBajXjA1JVXqvpco0zNwofVSc8JOSxNn8J9J
km/KFcDcMZmWMqjMoe3DC0wUP6gUrzVynnOug4+GZKfeJn97bkIoCea+tNm2FojHtrmeQ0QZgCBf
JvFQ006A4kJDyXt/bCd8acaxh3rdrpgPn9HqAEqpZBFLesp8VaZdgPYFOS+0qndTGP5la/2B8fBP
vdQINLEuj4y8Ag/9qnhw3kK8Xuwl/pt6UKmSHgNKirTufoAjXgDCfpCQXoIVrJG2b1KAy0XhgyV/
/QzoCDUxPVYt+WekKeC6XxXjGDwRu8oCEPqjINlxsdsrZoYrcImvKs1+u3r6oUS9Nwl5B/wBt2/+
OdXAb4OJHtvkLl5qnvrZvGV2mQuadmDxKzYi1CHE7kesdpoDeFhkXdRdf/BT8APLZZpnjQn3aRyJ
4xLMeUzrS6zAfjUjuihkWcJj4+63mt7TzIN9NcYq3xry3kcr/FcGLHGZUw9faCy8p08bn3Z9G+9R
AN76Lrs4JXeqB1GaNcEJcC0KS3NUsjoYhxQUAAcOl25Q5T0fC2i9aL7Efbhf4BSk/WZxe4zfSuKJ
dOlwbrw8VnZ4TTZ1TADwosJkab6svS0ss+ctEfvV9bs5nH4Z2BYT5nF9IG4CcUhk8Uk+I+Ym7uLX
EP01bpGrQPyVAb5VOfMJvP+H0V7u6ER+1fG9BNHwKPTwgSEpzYfV7Xv8WwQMTcgZbFC3gzKuvD93
2EZeNNiawMe5MP4NIXaXBbrpBuxAsyG8iCOLyXN2sFXdHBPZvY62fUPS7VhAtq/zqOt+hQgadCnU
6alJD0swPLKoxoboWp1rET5b6745p5/Q1pw1r99pBmrlHnMWLOwQo+GXvnoQQ93mkqtLK1QpmDr0
Xuy9rP/ApGqX0nAHIPSSZROqJhxZipSaIqn0UVXLC5IieAG4rJQ9LyODKS/B/Ozr8Kcmw5BrlWII
gLIq79F95XDoaQD0+L4kxr6HumlxXXeyHLfkC0XgJaHzHqiqygW0aadl3W5CJH+B3xzgsn+SC3/M
Vvcva8Lvsa7PS20f42W5sX7bciYxwii9H5E/wcn8OicafyaPgV8eG0EeHOv/LlaWMHIoBYoUMML5
s40FLMnVHtTzDfF4r0GqD3WnP8yWnptmK7sMQZQjQ6ipD/JGohAnY/pB+ukYpNkDfCHe7uG8DVKT
sVN5CZF7RyhchYhO/w1hc6yD4Bh14ghA9KEP5JuK3DlbmzKN+teNpvsOtC9Iu91i2TPCbP+wbMKX
B9q7B8WeL4Q+haiN+SrlXnQzLxCi/K/PttNgtudOzlGBuvbSOvUYiOGRrOOR3T3d3dZC3h+cohFD
LS6zlzRe9gBlrnXKm9zH5LsN/RPGyq9qFq/xVu0wqh3rRn31w1ayoEazi8qwmPgNuMoVfdSUN838
34jzzn1Q1PHyukjzqVdx7kS/d6w9dQ3bCW7OEZrNNppOnpPTkNGri3B7yCirgLOqfRTVZRL1h61F
0FDgnyDC/mhaC1CePEShgSxeY1bvEa+MIoRAVhciEc5Mzz6oaoAigEkhu40Litv3/tagWj7BMn2H
Ee06KOCRTeK+JrI8j4L+8qY1+bp4AFzkTJCEtdTdIQRGr5IW0pXuBVYAXz0uyCWbTnMwlvFY4fvX
T2zCQWV6fWFyviQtNgzIJhvcvvzYLdUFG1EloPCjFux1FezAbPUzOH8LIjXndhwegmG+irE7kzi8
ZUv2iIWmx20df91PrNVREY2z3OmtOwQTUJYhOvOJvutmAswShKeub14hEbquXnZ5oiPE9oYEaWbg
/IYwOulMf9CFfk888HlLkifZS5Tf+iNj4gO9/2OGqrQstGyi+bGKxNsA1asGrJIYu+PzfGzRiN33
uHhZoxFB7JC+JWL6W/PpB2/kFY0OjE6nPYKb/voeCIVX880Qd6xo9+xVdthcfNzgOgbfz2Lt9QPy
Wf4sAy8WFsP7Bh9G1seXaBW28A4ieGRyvyW+IqXg5DZP7Jei4jTKqt1BaXfEktRRVvy7T/HqeRDn
DKDTrgfBiDkPb0uPv9dIft//7qqwVT+vl4jF/+AmjbxDPEpEDDytUXhUjXrqmT7CzeTFAhqR0/Yx
9MHVmbvNA1EnxBnm8Mak+TrWpkwI9D9ufYtY8x/izOCBmD4wAdQsis0Hy9ILHMnTPAuQBicQGrHM
wTXJ5vcgXd8t0//grvQ48OA7zsDvoECorvmdaH0c+fLYjuYituGcRuM+0eJl7vr/VupfrFS/Zb+8
MQXfm6T+/P9BV7U5bFV6nsP0cZrZrfU4bGEsnnwapQeYFssiUtsH+GngD704DIC+SoDhKH54q9hs
vVhE2OK8HjLbPg6ROCVJVeUDiX6w5rD3pErzTWfXdJzHvAcYl2QA6lspStn2n7gArkES/faaXaYg
/K1td7rfYG5pfrIqS3KgMjfi+IfScB6owEWneG4ZwjftxB/oluS664vEyRcp0WJn9zvetS3+R9NO
pllpUKlTFh5q5JeyMMrJ2vY5jvVHJpc1h5joOK3zOwxicApbRM+3XQSUEpQ/oIF86JFG0Q6gQZpg
fK4XzE0egTmYzl5ge3pZhyEtVGp2eBgE12L2E9gGN0cXPoYoLJMjrAS9/RRodm7E6nKIvgRaEMxa
8Gq+SLTEU5r+aafkIWiS6aQwVmJN+wzWcWfHnuRbHHHoeMLsysftDTzxPxfry/1xaZscSN3+CnyU
IedtuNjJ8/0SVr88wmCL0JNfDqBHm2sXq085CPXb9du7ADSClzGgMWRoYoNfQE7pL7TjiBiHyTue
NkZq0IJtXe/nPrTnnlfq0BqoNIG6ntWMtxZm7K0N5HqkPkx5Uc9W/w5qg8D72eN5TFkC6tX0ez3F
MtdW/YgkYUUQmIcUMUsrnknFowz+eIofVrp93y+gVK3/DSxAxTDN96TWM22Ap08mfdUyfR8RkV1E
C5oLcAAZ6mn2NUFTMBuAUA3euqT6ujbLNda4sVAvagOOn8mw2y1tfKK+bu/DqMobMhRYOQj2a8L8
nw3KN17MQUb+g4deuqep1oAf4b4bz7rK2YqvD9aYAXa1A3ZEd4/jAMlxDoIz2gEND26NnN2P574q
wD6ATaw7AC8mhbQybjC95pFz65dgrClnzfh+igCuhUmmrqQH3LytfRjmkAGuZZBBxCGgz0E6o+Gv
xrU77O9ieWpwdf8wL7rJ8hEfYjnDrPl9WVZGy1XVaZnA2nTLu6zGqB1wxbPcb414bH3fY6IhzSHW
a/Bp697vJ/TIJ9oxCAoAZWEEipnYtzD1h0MMH3bZhh2tZt0QjNXR5oeDqX1Dv40YpCFOejBlEsQO
FLux8jDeGYgvanjNJEWykBHSijge+vegWd0GsmPhOq/FxF+g3YCXP1IhdIk03u2Mn8tAL6JWWgzj
kj6s1UDBRffUQ7UBe4ikGGIR/cDBuTF5t6TVT4cT94CZyl4qxZOThYc0+I10+xBpOJ87C0YoaxpQ
D9F0XclInuXciujaeC1gt4h8F5GbxI7fsomFfmjUYIOdmiZxrkFi7xKBhmEeZlwgsa4eQ1mPLlcz
N/t7jDD/0nahacmgcqnLDvu1/DFuZ7VrGho/oS+iXdFVa3pq8Z5vcRaPO29JNMAyq3cv7Urp2bkh
fYMNS3NdQAlfq0SjT/BZcE6GVu5x8ttyyAg/UMTf5KzBF9FEWD+hbZKCLFdsF3kZnQEQy6LO1rkQ
Kcc/MLXtfhigJsnv/Pse8PG6RyxP8N3PUfo9WaKfky5szgBqxnVfRWOPcWeZbw1z/DCIZHK52QDr
rh0Vn5sLGMvDymWHaTLmqGzsgGZAJ+TVwgFlNtNpoqrx5QCACbYdDIClwlAFN6o319m1UMAL5cM2
rwlCp5Zun60YXTe6pHmMLz5PXcOLoMV3iiXP9lxH3BQp9CpH3qclUMUG8MJwJKPbJYM/+VgXy0IA
5CBgFq3U0Jdtm4AWUdEHhoWhwA8l8paHl9oFx5hlO7qw5zjbQhwL/omImXdG2k/VOzRoQKpHkFrw
BXlCc/kIv6U27ywy5agDsMM5XJLMgD8a2Z/QsL9rbOcCcK8qfDe9BK3/sCoLC82Dpliglwk4uYKW
OhiVPbi0bgpZLzfnZ3jgNcs/yrarSsY6JwM54P0+BiEx17GqHxrcoUtbXW2PbmIN2gI5QVHpMsf2
kVlPqabfXRPBzVMcJkP2a0ofIvg4g8B5TGP9uw7606LifdXrmx6hchIdew7k8pBOY5LDl7w5VnFX
8BagA9vCg6eC5rLrxj0iACCJicCgub5lmBYMBr27kitMHJoJq3dQvLQlyHt0l0Opqe5z1qI0aEE/
+mr77/5bz54czOh/E7h4GYeqjHNaZtzjDCFWa9KHzbpjYMOdj9aDDOMz/LRxV04KnAZkc9sANktt
/zpC3hrc0GVH4A2wDQp8CEF5Wv74gA/5at1HiyODvcj+aYJArVfDVFjYlCwpqKPwHmbiBAq0RwD6
hIt01aLPIxFc5zl5TNdlz4Lo0LUIdgo5rkh2M9OK5id5g7b5h8j0Z6XIB+wZAaICkHGg+/vPngXL
QQ8pXntNT11EHwOGKWGVAIOWvjEFnGgfKA6ZhZ6JJ83V4GkfAs70HuYVZ2yJAmxV9mXOttsm5IOF
trZqMDH3cZjmPmr5Fa/5rYYdxwh3vdwhbB5RIea4zRWi+KbsyeNvJl32uonkTVD6yDh5qXTzMMip
jGvwitCqQYKwHID5PQV46lToPAiwym75JYDuZiLyV6SCJ1lXSPRbzvffaGbw5FLZVxu7mx3CbxoF
e0eyd+jsAB1LyG66uUxliEmYFJ1rm5IBbYmr8QBn+1wvyydQLgGuGVpCEx/Q5N7uTzSazBNP26Op
hse4bv/Cyx8Cp60MR/s8pRvJHWQDMB//C4vdcszqT/Abh76pjySG0Gx2Yq9Jc27lUmB+PrrqeYnF
Z3/XPpCA/GEhf4l9XJJxzHVtPu6vCmyYK6HJKWNuylD9oXXwGAl9CaPoKWYVwYQU/onBUdz/gwau
umQAWzmIgMAcobIEJ2TQcLEtR3F4gPy6nKrlCAoMxZkNa1FBsaMIagS1hal+8CM+K9g2hcFHwOTJ
EWgnFgDISHOjv6G8KammhcANQAIccz0/338OnY5XyGZ2hnc3TEpPA8G5g71UmyFD0iZgEED2/17h
9zDxpoxA68Kjq2icuwjoEdosKIS1rwHjFdomux0WDTfgiCxnHHdwI/M+nNwNxbwYZwz3GYBVQG9o
0IND1v9GTjT+faCYuWpoMWb60dTqH12il7BzRZwtpWz0r3vUYLBqXLvAOOV8GqLqTz+BFl6Gs45+
pqB5ikd3bAk5ttuvmPkTcu7xHLENCaXwmHwFiElhU7gnIT9WKSY2PpjXjKsjzMyQD5aChEi64v4U
7uej9ku5SaqgDw1/Rr0djL8bnVWoV736O7vuPRjUzVX3FM6wP2Jk/e//vwK82PYUiYgpcZj2xHn0
7aFe+TcurwtWln5z4TA4BA4HrWtcPjVdznn7FyIbc0nCpTlsTXpcYvcFsZZ7qG2w/g0iKeYzUBk1
5GaqIXGpYtrhq7Nq79JwPZOlcl9K44l2Na6YMIOgAmw5qI4ZnOCoAnRoYH/jqdkuaH6yG5kH9cEX
kZ64Wev/Kkgiy8TO4VM04xohLJjwmc/Sg1hye+g3MtzQa/YUU6KBYUPuGaapREhmuHwSgTmpFe3N
ddOKfhCcZ+vB0DQDbIJWjPu5zNpqg1UCwUOJ0IrG6ZheN7CnV6j9tr22nJ7sKHVhFsrz0FoQ8qCu
Dj7S/yPvzJIrN9IsvZUyPTdUcADuANpK+XDnidPlzBcYGWRgnmfsoJfS66iN9YdIdWeIpQh167XN
0kwpkcTFBeAO9/+c8/3kL4JAYjOKrEPJpu95FKpaimnq9mPrRWvXCeu9EwZlz3aofZWI3Ttdr8Jp
l6eefw687i5DjFy1fmy3C2lqVOzmVkOIxt06qDECj4l1aMxc7aMpfsyF4RGjnfKHgKoqbeN4H0fe
o1MV93pOcjHr4o1BG8nFaInrIGrjhZNE5aJ0+3iJmm9hJ8jFAva3vkBz9xd2WCp2cmm2S/jEE70+
r5o+0NdNY5Zbd5jMpWHi0fWl8VHS3X1hdhQ+mMjlPptMjcdviK/dbNIprIK58tshvWgy5y4yxamV
uD8dIPRUBDa9UYmFyRkuhig/1qb20cipp5aYarsh13JesnF225V1sGk7Ft5YZWv1plj9rZykuVFm
1TxXbeQusQzOflDE4aSuv1JJfvH07LJt0rmU1LlLfbQebVt/cYsOmUW1VLCLotoC8mDXZZRPPX1w
MBQ7dzyf9nFIm/BghfJ6GPudyFKuQo8To986dreXmv7g2H67yDBUHmuLyrVdt9kSX8mxjuStr9Jk
N7YsXXNXFUxaXbJCjgRgX/Krelq+J3pt8+Kamm2ZSe/s2/IJ9a5d9XUyy3mauU/jfNoGTEELpaZX
U3TUefE79DxfmBLZJofHtOcdlxnEtQflH4aKnoRFK3h7ThR3SmrTy2nQs6WRDHxpNm/+aE2LbjBz
ch+jfm+p5IrNM31odf8VXG6ybFFk1hW9XRdYv1DR4/qmHoZo0/gD5rY6d4mpOuyzxuZc2DLhBT6m
C9u2TtNo3CKdlQu4PS++QWZ8Jpmy15GbUJoHLQifcfjeGKl6C5qswN0ulhJcBbUj9pzTOFHDp23q
mJVvYWB8qez2NksaDYmNLQlDRq0st4Bl1jtPgVlexuGYLBvL5QZk+LPGrBcnmA7aUqf9NL04KC7b
yG2qTNulQ8llbjU5VrxuMG3FJ9tjPR7E3ZNgQ2bPTz3q+GXnddcsXO8i5F7cjfVTShAdt8J0Ddn8
0q38Z7DCMfZJ50nMkaSJtYMRjQeRTxdYbLtFGFd3mDdjil1zg1YdKdrP/IDU7WA/4ULJDtFIGSJ1
FPXI5JCM4VHPus0YlHuCG+e4nG6klhE77SsLO1amTrUrPkDGVQuvNl3YS1ifEwqEK3teLzWmR9Vz
2FXBaKwHCxEt8FzuW0tpFhwot7XQhxRLiR1OzqJP0sJY9NU0nKlEB0/CGYOLwo8veybJ3Iz9heO2
DZvXfMn8eYyN4DJHGibHpCRGcf9CTs2jnUz7OkEELtLkizSjbeZyJaOYaUT1+pM1jh12cQd9zZ4e
PX9oV7lly43O/nIxw+B7JzIXlG73hiDDYWkHZZkO1b9iZzRYm4bxVFfRrrCckxHE20nH3zvV/imR
/jkT6k105TZxWth89lDxcNlM4toDM/pF5jhbl9VN7ab7utZIulo3Qd0PG1qadTw1FA26Cndh6SW7
xkbg81uco3Xgrgzfvib3c88lfTFCJvyimFZpWtx4ZbsuJI4fV+CV6E0u1qxItt1h0JSNcaj11jNt
2PfGhylD5hpweDGFGe0iD+XZd2ydPaxJTiPMKCF1wwd+njd6fF5OiI9p4IfMv6y/a4qbjkEdIoso
W/hqeLdVfRgJDESZOELxvcXKvYH+uYyVv51hwc3k7trEfFOejv2zZznbJyxK++d8yB/dPL90Wp31
gZ48xMX04jZIFmga9cKGM1MMzbUcEh4vEmd5prMMtpe066Qqd65Ke1eiW2bja8eLnRmHF4h1imgW
YMGRccebtNTxlJ/SGt87dzoLN0P60cTWZWPTtYrD5xRZ+ol7M2zCgmVqywpkdE8s4Xz6d0N9WuLY
Xc2/PYMtpIpouu0tQ3DXoIQtTL78I4k6ai+lv6Q16SrpqL12mMyZbCq32vgqOvlpv9FazDljvwro
aN+10U7QxU0nUGMa4ka3qEQ6d/546cURkzynaWjDcT55hsrK06p1PT7RfjsxBqReHudOnhMaPkxG
RvkHMDbXZjKzzQQYOJEPsdXvaViHtcB/r6tHvrLD6l/E2aafe0XBguqb+s0fklWVOpdt7PCsV0vO
Qs+8pTMzQsLq4IETsKTFrnq8GVq2+8EL/8+wWLuLGoUDrcW0WbxcKlolu3m8tqPwwqSWLpL4DXGa
KpAYbmMWYe0Sy6VzleGvuCtqpQy2RWjwSIzPTSvPLXmIiCtTNdTfkYSE8hadCHYEVJjnaOqH1BIi
GhtvYfKV6tLT3Is57qk9uQS1G3TkmqrK0JiYRytUyjRDT502VbYRWXwppxFXLovfKfVIXicvg56+
y9Y46bwlOSBe13XFszqHvmv5lOoPU+XxnquWXhFs+j49Ul5ezKOAgMaZN/lW1Whdgd4sqtYtmD3S
RSObpTP1N52vb+JBw0RSU40vdjwbupXucFuucombGPUxyaKrOo4uOkuddT6IssyQiC2674mw2Mq1
9Wsj03Z+1G2jONlMNgouLdw0M762jOhsDz01SSLLvPF5T02r3Gkp5uHf23haUqwiTVtlVnutrOQR
r/heVtWJC4Fhem4qzYqqJB1gj/Rm4u1Rr2J967SEOMcnARZkkWLG0NmwUU/CMa7GIzd8VNnZT/p1
37urSRTXMtm2bv0yP0SaCNcx9WLfpEZbPYVzD6DAWAxt9zHzPvQMINukI+01d9zGCIeLp5/0WKxs
2IWDXd3QR25m3hbptwCgT7nFRRKmuMbUXt+E9YNuOtddXV2qLiP2YJ10ZRx7zMH4ovNvQ09Yzpsr
mrv5CUgGsEtq6Mh0FC8FU5AB735GViWGds5qhtx4bmJva4PesJiYyWbvmgJcfVeOr1bUXcWy3SXj
Y+KyAOmBs/OghawWESqy8SJluKUd70nhNkBogh2wR6Vh9c+nK4sVhlE1q5hvzyZmmVBeHPJ6bZXB
YgJZJgxr44QNlv8cq/24H4p0l4OHLCVZvGIZsJtMvYusv5wwwgRzlI1t4Pwgkco7x2a456CHXkuv
4ti+9+txx6pjoTfeoibWiGnnkCv92A3Wla20YWk59d1c/QNwzq2PDHkdB95K69pFPNa7tGWJQPth
QEmUo16bbjqlnC4Ffpa03r62+4UVTOusno1T4503b60bXdx9G3AzwbOS8ZPNkE+tG32gJb2fbhwm
KbqtfXs1OZRhNUSTDqt4ip3IxThOkpjJqw2Hr5iCKDphkItd1uz+kuXyrqSUN5ab+Y+iJsYc6x7z
0VzHg3HBVyhYd3Hj2mrc9tynWVrCynEtGoac++65HbuDGlt7v58XG2FEJVRQAqEnxwgoQo7dBn7O
kiTak9cXm9JID40Wb+cJXQ9eSt8iNPA+3ydmxov5ntC7dGlTGldDyF7YXPHkztPHfItlPuzC6VVQ
WZ8/11bsSOY/sehCMEhvXQfDxuWdMpSbeUbhCmcYzWIi0zntz7I0PoVlsy5G2rplDwHTbA8vb562
wzS8jJrgnq9r1zqKMCTWylgOYXjlt2LDHJGm9UInQil5QeDGQwiVT47r4e9K2bfkWGH6Ze24e9+1
l25pbyb65BiDs4kqe4XpiR2ZucIGtOfbtPjClvPrMpqie9nbhAxSpgBA0QuVmxcJ5XF2U7vBVrfz
/FoAnGyj8r2cxLGysVMhRXpnHZ82c0jEg8UcSrFiW41kMuuHOPOu4ohOwu2wmi98jg7kpvl6PoHY
KlY88kYrlsyMkn9M1ZPKprNZhPsIRZX/Ot9uXr64OVfzyKlwJs7z2ASjaAx6SjHmgtzMkd/EwU65
Jl9Czr7IbeNssUlsoo6CVnaauHITD3mQfMEBiLyQLFgjJPmBLP2GU2iTakUJkS0jbumR/IXJUtG9
ph8bbo+SW6auXIycyyLzDn3hDqy9IcqmyIYLMicmBd+KAlCWvIZJ/0rbgnundr8y9xEe06x4GU3N
VQTXdEniix6WisFseYCcWoX4JDyHaqDc5l0UgFCpqdnNz09sv7aG92To6q5sSH7MFxDlZpV4nb7L
ENKS+YBBwBaXbdZdNfNYcRHfWOZ0aSSUVyZ2cdJKmuVUjgyy2X03z8Dzz2mnea932Ufl9dkXPdGv
7XxA4bFeiDCwT6huOzFHv7pz3o9XIEquc8v4ojpxUFrNU2HStkXL2mPS9uRqhvf5MUG//RrL6RW6
Ktc2cN66TL/pMovanaS2bee3ACLzjZgy+taY7JgiV7uZn0aE3Bu8/qcuzZ7jaHoOrYqVQXEFpnxN
UWHDRdz7Wr+WqYszWDyr0rgkpnGq3OhWl/GFrZo7DenbQhfBQKbdxXlHfrgIb4TnjseCNngb8p+H
piif/Mh86GPjxbfMs0xYCITS3eoGKM/UEsHKsHqmHLe88bryOu2ty0nVJ5ulAfsJoMilwYd03zi+
kd2s45T8kJPWrPCTkW2rkb5nrfeCme7EdiVakGCwAY7J2TGKWhsnbIzmcd/kaliYSXE1qG472fVV
QWGAjj7GDeY8DGjuB5UP+rNQ0IZJki4roikL8kmvQg/rRZWP1HWK5hIzlrnwrfyFqf3OgNu/5nY8
1fZYojEYT7Vh3rOAv1ZSnnsnf/PzEdBMkm3SyV7zldc6RVlD2XdRYF6p3NnUTrjuHJa3vfFS6pIZ
htmMNyi13CJ5rzApY/6pzZUwaI/VN5SBoOpPQ/K10zFqlLXnHsGozCeYkIFShHGzsJnIhSLVyNrp
14JNw9BEa80u61MyZK8FFyOum3NO/Kvpcf7h07yeR7CtkG36rlwmpfnYs2IoYrY180Q0T8CIdgsv
ZeT0ss+XpqV9MYs5doXsGJfJa4GhoOqbl1AO+TJM65dBhm9UdjLe3BIBol3VtfySZZhSGoeUUWWJ
ba28e2IhDyj/m9xC2daZVeWQPeV9CQuj1hZizA955d4wxZNaqplvNffcTNEFi7MHVXivvu8QedGm
g+N0GJHlLbWV45AkTzWuoCzJdmZjH2FKcOqcikfdXB/Dg6M/t+hWwUMcuBtPj+/zBD8XVtFoCTiE
8F6yD/WJWNTEAqMwgrMwmaSgYd3S6gvneIP/wIqY2KYuXpMFemoaA60wuh2T6cMJu42KpnGnBV2/
IS+FWQd3YbmYnKKkNRtv+Chgq6vVjrdvoGUzvlqb7L5/pfRc305kojdNTWDJE/T0lZ0fLrExpwj8
7RlyXHxNIQNXNBEsCANZv3Op8OzIxoZnOwmxgpUfRJv5OoCcHvnji1Iq/92s7PRQY39Axp6mzVBi
RVOFfqUAJJ9ib8Q4Ppr4xnzZLYw+axeJwybXjURM7plYo8jjcKtH6mMwm00ny7eycM4iHPZlJM9e
0MptRFF3jYk9DRdGxOzrKwXmc0gU4G8YcU7p6Ju08bWllF34lRyliznYyy7+m1It6V/PQtJzjXzp
F9svxdRTK1LVwi+105QGNwSDt0MS74sSLTC9NKzq4++RNT6RXWQ5NXUhQ+AdYeocUGfYphhu/xfQ
ix+RNT6RXRK9SRV3nKND7J4hKjovT7Njsd7r8dvPv8EPAGSf+w35IX2Gughv6IRhUCjkdkNdFozn
mQszM2F+/jE/oKjoMyfmO0gImU4T8WyA5D2IJfrIhZ4mfwHw+NGhPwFabGJE5F/nb0DlhvCyb0A3
qe3V3zvx+d58d+KNVed2noDNTXBcLByYnmL0/h625nOzoXzSQfRExMu1pr6rDecqx/3495hD+icq
SzqhTpVtaq0dGuBu4yFoFqoRf8ViEjMa5U+oNZ+7DU2Y9KKwY9DFaYUa5FZGwQqzs2ElBKMsszWp
k+xRs1Kjw8VqsN/tm6knG6l6YNOgjlPSigUOhb95mz4hXMrOCvN6hH6BhQBjXlGQ5MTg8Bdk5hmU
82ff9tMwF2Y+Bp4d0wy2rNKG6pc33oa9MZwMDIvR5udP2g9Gu/5ptDdtGVFFA1yZOrcZuw+KqUQD
9DtTe/j5B/w55kZ87kk0jhFlu2CCMGfNGs4z+xfqAH7xpgfv82hPKDv8/JPmh+y/Xi+qDvz37wZN
mbHpoeUnnEnfeyv69FlUzl8RE/+cLIXn7I/HbjMb+nDAsdnE9fl5onKsMEHDmSBqUqxqFMeff4k/
v+nC/TTyQwAlMsJ+sQ607MUiDirLYl/53V+0TfnRNZo/9rtrZLr6aNLniu6TxAShPYJb6dq/hzMT
7vyh3x0cEks9xGT21t8WdvM1Cnr5V53wfnTmn1hM4yQEyeM5BWJrb1hbm5XwE2v386v+o4N/GsjY
9YbUlDQCqen/sYI6Wz3WRab+FuRYfG5E1I2tLdphfqMWIrgUUIiBlRZ/MUv86NQ/DeCgMNse9YwH
xuuPcyMD9qY3P78qP3joP7cgaodJ90IFSV/QcDywKtQ7taLQ0BMULCWJfSI+P/+kP18PCOfT0HWa
vCw0iO5rXtDpRVSFOQJ+h7GUPeMCBYI4JWrd9c8/7M+nPNInf3xMWykUbQECuG1wAum9Ip77Uttb
ugiX807u5x/yg9vyuT8RPgzdVXoh14lpl0sbC35LP6q/N0k4n0Zx5xNSmuiEC/PQfdBAhGX+dBG4
cv/3zn3+Tt+N43QICQnadFPMw36phd2VRdLi54f+wfT2uTVRp4AX2A5n7ohwo+OKI7931qL6by34
QAX98cyrIo+UnNthQx4dlkCF/H2Q5Mbq5yf/o3v66YXsjIJGlh6dtCPK2Ou5ECTKSW1+fvAfDYFP
41hKVxHwg4Se9G1eUBj3pHeodCwsC7PI8OcTVYvxSyox+P/8Pv/+Zfjv/kd+/c93Y/2P/+Dfv+QF
bn8/aD796z/u8pT//cf8N//nd/74F//YfuSXr+lH/fmX/vA3HPf3z129Nq9/+Jc1faEaWo1/VOP5
o8Zk8u34nOH8m/+3P/y3j29HuRuLj99++ZK3WTMfzQ/z7Jfff7R//+2XeQL59+8P//vP5vP/7Zft
f/7PvPLDj89/8fFaN7/9YqlfbVMB0JEGdT+sYjxE/ce3n+i/6roteKwMqbsoiMwoGVDcgD8yf5WO
dPEoGUoKU83tcOq8/fYj8asupbBc3XZM5QpL/PK/z+wPt+Zft+rfspboRpg19W+/uN9aBvxreUNP
Jlxerm1YINgt3f0vyF7IHooWDk21Nqwu9XZGGHpPwlMtFc/UQeMbBTvzIPObU92LEsnGq9Ey43GD
rIT8aIh0Q0hNIitJE6UgVWetqACzVqo9RWgge3SnahtKz18ZKjM2TZy0O1LEJLxGss4GRIoFOXdj
KwJzQvUfQ2vFjB3d1ISxlqUNQz/2rGan135NAifO907qTaScquwgcdkid402kLuGSqNfDFutHrVz
V1jj15Qy7UKYVcpJR/m6F5bcjPSyPtK/0l5ZGmCyoaCcFsUWrQit3n0v2xzzo+lYJIZUnC71BiE6
CVt2ZGkloWlnj7AzWsrJ4YAHDr6DctIQ3TtVlEepDONXE8kKB0q2KSJb7LUwFISxg/oWIgt2k7ht
2MuYziYfs7cpxEXdZu5IwwVMldQd+kXS6d2qLuGUOYanuFiBWOe2HRM7UTh23da9Nr22W9Fhz99G
dmQCGgjRjRVIWZPevotJZfpRlpgL6yKvr0RnYHU1B8rfs1g7OV690exRv8k7gqfFxIUASvklraJo
I0EKXJPucha+niWrUBuLle1BhjKERRspP3uhenrpDEALi9oD4+AHKK/NYCz8xjfe8MdQ45M1WrBF
lSfjzq70xMo2iFrWrkx4Z5Fl6JGl5k+YJghY0nSMpRsEHEuvipWvY97Gnd9soQGkO9Fl5kK3Zhpg
45vPVV7I5wyn+JIm29Ydiyr3wumt8RS7cdgQ/Rz0i7RWo1qIvOq3kWbLh1bmVnEwvV6QfO6GYx5P
grqqcJ6k7ZJH9oV9cHvHeh6izCdo1+lbSiH580DzHSpt+C7sRU79ihhVM+KpnuWOavCe2rGihjVq
AYJHR0Bn3blJtKkZbC95VWMniUN5VRltvCI425OhE10qSE7n1qHHQb+xqdYfzN7wL/Mils1CxK5z
oQ9aivGpNY4wvvRzn5bBhZ40hAC9rrgesdVtgCL5XyezQ+oJac5wGedxcqdj1bozUgftPOrzZ6z/
hA4ITB1J7kxb1xuhd2aO71/q+TTQc5DlHbAvA2aY2+T7ehIWrmYTm7uFz+UqpsXlXprleOFYTX8q
QQIdlBq9W1yL9baJRIb+14e3nam0rZiqEd6MpNPCyoXGeuGmpbqKG90elkkSVKdM7/p6Qd6l/wC3
aV/0kKmPvpaU10XnZJSTTSNcVFHTPtlenNxoKkgeseFF4NWDkFzh6A/7nBob1ZAS2RBYSPiV0Ppw
o/WTdu00ksyBkswTXRVA+UjajyINAAkA3bnRJ3q+k3Er2mSnkWA4tDbEtUVfR9oFuWP/i9DS6N7p
+mbjdHUEhMJIRYi7vBuRY7jKlDmTggxGLGX7UtiBf+OqoN+OpO3xfoMVmNH2eIIGh8hAalRTuKI2
GVz3Ua6u4yRBZ/eUeWMntbaps8i+iaIg/dDREGyKrA2f6HVj/xSBvdo2PMlPiWLrDMnCEeXB8vv6
XbNU86XrQ6KlAW7UGDAVcdSSjlorFRPdwS2h0jWkeKh/FQIHEn0FWECFesc73wq718JMUGftyale
Q9U609qo++IQkIAjVN0XLwagKrrJWOV7bA+U9VkrozwVdbp3qXyit1fdO51y5bXyEPn6DtvismSg
xMsgz1Od3oaet84n8K0roQKnR98zijW0So2teDSLcXp+oWINfz7dLy9hRVXw2GS5h4tU4H4fK8wq
jTF4C48repX6gb1zrS40CTik6X04yuCmxcR2M04Dy/jQs4ZTNhXZ3k7H0dnHfl4yNAogEaqR+JL8
hgTeKMp9Rid7d2FisCNEkGvqlo+ykBozVZgrYC/BA54/8dpKz9zkna7t3MIK8WuEQbVLO/qpqI5y
cZE7AhUW4v+e+5kfAkvIizF1akppib6NYyfUCB1YKcbDttGXkNiIBGUAidbgAH1cTDSZrpuZ+xia
ZM2WnuPCo2ooPl+UeYfpXY3i1JiVfp5SLFtdUYVX+ZCRk+LNBQiPtkJPNb3Owd3W6muBdLSv8ml8
NJBWjhGwj22pa3hSeXEUtKrKhjfoEN2t58aEnouEPH5el2gKNGuED5hoVnQgiG6/MIaqZ36SvAP3
YGD5uHwhcjmzZQteakxs4wD2UVyXPSZPrqBH1TasE9h0jWuPSN0q3NPqgYR4D7DxMZKR3EEAC06t
aL2dNeThrUgpBHmuaX1pNN9+bAl0Ii9FuQsjzYkuwjKxn1AY46PIvORZlJXzlCJYVjg94dqK0iw3
QRrU59J3ko/GkNOWMQHFymk6WpbBLgAU1dTZwTGaBoWpBEXTJvkuNJ1pG1puvib90ywh4npARX3h
LAvc0ESfU4zWGmSTRWbV8qxT9X+g/m1swhpCysKSJXxzx/Mu56URyittYatlBxZFLUdoqhAqY5q+
SJ6yjY4Qc0n60idYJ4R/pQ8yeghzxgxY/AIcaJf7WE+osm2ytNW+Yj7qrpvKAckZpQEOrkoXF70T
xjwCOuunyLK0+Y0zUgTWiszGkyxK/aKxdB+XFyo6piUXsNEEbC8ox0It64q05EK6WXoaDcc8WU01
mSvX8NNmH+u84LetAOi3YqDEsDYIO+2Z4ctsS2UFc2SLxextElWI/VgCLWvLPICd4nV0DEkSgbE5
Msx0VRKk8Jem4bYl3b8b3uKy9qgmaaXWhldqLpVhCmjVO+4u/4Xxy8u09klmEKqN0+PEtarXaTtx
ndCzxktN5v1jHwX+DIPSJ/pwVUqWa+YKHZhGFZibzJkNYsJp4vzSsAWN8BatI/qtZ/pEXBIPk9Xa
S5LIWk16QmJv0qQPwest874yRoCpYdjE5Y3g8DqRkLOiBJOpjTsqjMsv7QBvCxChh+1fzCLxlF/W
IAn7+rYqHiLnvvNv7Q7qI2tF+E+I7btiOIw2cLCzIH/f+i4urWQVo/5N3UUXqcuwuqmLWxzLO1dV
XwKjXfam6fLm27PxZb5YJByk12/HrtomLdoZ8S7G1H4sk0ezLe9T2R7tRkCULu7KghhYlWzHDOuX
PxHf+VI6W9KjC9FHUIMo5eV6/VRZ5Uq2zV0V99XWikZ3r6XW8Oy4K5a2iwRtTk+9W2K05lEVRZgv
GzP0To3R3ia4q6KqXCutaBciYpVvif7DwDy7grVo38dNWX40SbhJmLcdzxheeXjGdR+QoqGQSBK4
jg8zdfnkleG07QMSBWwxg25DEFgBkYrMYRUacc6CPbkLVZS8hVYLIiKUYtu0kL4n1OtFmngvjtcm
qyK03820vy54Ac4242bZN8WmlsOjY7bXTdqQzoAwe25jRRDWa9KJrN44biYkJbQSeZHktn/T6L5Y
Nf2klsFUx0sJ/2SddBOgqcK2NrVdPPhlPqPqOuYzTcZLO2whmoxWucwbrTv7tddcdwrNO9Z51dhO
wsITz79e4OgvsrJc55kJG8ka3wAr18tM1fgxe5dnQf+WnA7Key9RF0Nu4Sce3INrZufC6oFQ5URZ
MmIbC/J29EIaXvChilVMHl2LpsvO1fDxmGxq9HxYhNM4EtYN5aqteNvHofWmdSwbEjN4bArmgMrl
jR6GCSMCYCweqQw242Az05vt4+QzqmWu1ZuQKAUJhShYewNiJr5oMIFmh4QymGI19TGeS1dEqzYt
nloRw4BRZn5HNWWGsAwsqO1WsrOx3yZexIu4GEBjeJG+6oAVr4pMkiPqTUgWLqhZM6fRXTnQb63B
TkXL25akS1LsyzSuF1IHVUAzBflEal2SxSqBX3rxUH91tNa+kfBljprTmRfK8CTMJnNqVhrLrRNh
Q/c8+FU8p/cUUfLeeq1xPB/JhxKk7hJfLTVVpaeIiPU9fheBhSSALwaru1Vo6+C+PIUozZBhHcke
vVs3ZFeuTIxXx7wNcIR4jafu+xzR1a5StVNgL7lqBh6qFlviOnHpwLWs2tCdiwbRuTD4pr3pxfs0
d523tlTeRVFhBOmT2N84aZE8xhlIcl3/5us0SeL1CbBinv6I9abAxkDQEG+F3djtVeCWzmOXQxnS
ZG1ssiGt7L1pTdY95HP3rhaJfoR6WqdsMiKXkBfjewPkP68vyTn3T9VkNCM8eM0QLGmyaNz1jq+e
y8Fr1rKtrQCQYCiPbWDTWaOU8EDWhtOFEuk1q8K9J7oJfIuq85Xh9VO2sqY0WwMQ1bDW2dqLE4fF
e+bpyTagoxQrTKVP5IbAn5FbyLNbmPUpTEK7Z1tcCHmAtFnAmDTlYWwLj7BoPYcJ2hIi+OjmBCy6
msD24EyMcp8iATZPS5TbyW2tjduP8RKxD7CjPjlrNUL7af3A22R04Dg5tYnx39aRXcnHrEccKLta
G17LTHPBRCLYmY4b3ju5mLaemKjVlc30oRtBUcCoMdJjUoNHqaQO4D8P/OJYsWbHIkxfKoeN4lqG
c+p77BvMxYYTXxlpbD5HM+WZ7XTwFfZTxk6o5/lAAwKYp0fXthgm0NyZBtEgHucowPhFNKo6FeMU
EZHgJbuqjTQ55mE+XDVSaOuyh/oSxrV1mOzAWdBpoDwAbMTJYGWZeV9Ocniht7a6YvWBkMLa9+jX
EXmbOiGCAYx306f9tHGSgW7bTeGRa59dPGHtYKEva4v1Ywli9T7MR3XXxWwlV3HvA50Yh7z4Clag
uCqcur73Uih+dKAx/YhwJh69wKr1vSpL0uWlkWcQpyTNeQcwP69TM4YkJxJ/4lJAEiimKm4RTXyo
P36HW2GT2ZDz1lPbBnfgX8j9qyokkCYTU9PxfZXDTYrbFEuBAYex5wSXYW5Fqzjp7ovUoe2AAYlc
TizN83zfRKPBTkCwE5HzoTCfL4HQ4OJTOl4ItFYfG47OgNC14pJfrh80y09vyQs2xdE0A+orwhmu
zB7sZt7a02nebj2zpMDnH7VD//it0vf/ca1TUYX8ca3zP/9H2b42H231fbFz/pN/FjupqfwqXMOi
oChNC8zr3Kz6n9VOzRW/OoZ0DV3oluvo1vyj38ud4ldLGqbuugr8ic0fosb9Xu7U5K86VAmDIzmu
RYWSvjj/D/XOPwoFEnXGpm5q27ah69Q7P0v+XV55IKoxVnhD3J3MsY9I+qQsYTrIDN9dmN9Lrd+X
Vr912fpXZXX+LFc3TamzPFWmK+fy7ve6B/MO9B+LdgAGAb3j/yLtvHobR7qt/YsIsIrFdKtARVuy
Lccbwu3AnDN//fdozsWZ9vuiGwcfMBeDmemRxFC1a++1njUBq9jLNKnxujImLafqOIfoMd0hvB9B
wy9Inv9me38tKh9fkDVc3DQ9sHFBEvGZB8fY2Raai2nKNZq3KCJqpEGDhWB3ZB5U+3ehYzSr0JUJ
dZ8EEaZl+hfdyO7+zz/r94HCP78KPL7lOC79aYayPwYLkW+F3KvJXg2Dbm6jCdiQXplXWaXw8R/M
WvuF6C78yyTvP+6bo/OBjs4hyHSVkD8+lVMUE8I25761IvHmAgzqUBuSPCPLWf/5B/6Qg4BzoVHv
mLqpbJNH1bZ/TA8nOpBw9WFZDn5Se30kSRZIJhItOQEep8mNwbuNCqtu0z1HCDC9pq3L/VC4WNnj
yP7bc/Tjgpu2SUjPP6Fq0jJMy2QU8O/HCBt+1I1SI4LQoKMsB/hF4N6r1yqqiz2H7fQ0Ao/1/nwR
fnyoa1o2bUuLzc6QyhE/g/ymgeaZGY42MTeD9YX9pT0Wqqiw3U/JhFOLZmONPO4vd/nnpf+fj7VA
npuuwwLx8zbb7TQ4HOEl8KMc23LfMBezhHMIG1ltu8lsNrHZf/exLnZZCW/Q1aS2aVzmrlJvYMn8
ny+CLa3r0yAs5fDX71d+CqMsEQbEUNcAuNak8N6bxvkM/XrY+bO/CXF1/PkTf1e1mNffzwLFPEg6
LHr2z09sNdUPDn23VdJNw9l2A8ObuyZaBa6LUaTWfiGd7H91jYv0HmXm058//cdL9j+fzjCIIRVv
uOX+eMlS2xhTo42dld9lVztshZWBIZQv13XujH9Lufwvj5iD3YTFmF/qsiv8fnV1oBgxgAN7VfvV
fKqT0MD+wcKYN4tZFtkvyVL2l6f6vz1fDh/JK860TZfWj5HrlECEneEIrzTG81/KnMQ+M/N4r3Wq
/8jL2dn2dLAPnNLqXT3I9IDfsVlXdOUusxFYf5HMMWDiN/5ri7he8d++z493O43m60TC0lH8APUU
+bEo4gb0C8bEHvhBkUNOahq4ffIhymlgk/oyZBzE3RM+hXx6yruNSF7KUr/NnNyz8nAXg+MEuxa+
tJgkoahjnxkWA29PQhqV3czfCr5HVL6P6UNH1yyEPpGKd6VvG18sC71YN+jrCj/7sCJ/VQE+K9xg
ExkXymAPkBs8FWSVys6u0t5VEPSeiitAcGIf1emuVzhg5+aeNva64rtVKJB10RwQi39A6ZoX+G0x
VvrvRtTuOKj1xHdJDR5keDKK+XMcgWvAIAKVqMBqNYNfL4vZSdY+6Zh5MC3ilOwk/gERT9+ZgRt/
jjfxFG1a5Z94sTZxXOxFVux0KAaIezYYe2Pof7lGxTpm65mpxEhMU8RUr2Lk3obPHexTU1w6qORj
zRm9R91He2DGW2xSgzecAPyqOPH8LrMiOdZptoLFsy4Lee8HaB3j9NjrPolDKV6NND4UlLey1heS
53lRIXjPoaNqjCD7pLiGZ2wQ9K1103Y4zZTLOqgh0wl66/5bUH/k46MRfDUTdOQpuOsS44Rq+Fnj
P+CHveKopmWRZvBdu1foqGQqTAsg2yFOFu0vm7z4R8v6H0+mxebDWmQS2HJdqf4l2qCpUDB2AKYD
a35TSXebh9nn1MhrEBbkLoZ30Gs+Y6kf7NzEiRZuWl/BQ1QLnzyw9Op0oNdGQ92uItqgwOW5AUN/
D5nl4BehF/WXtnsuDGYKPP5A4vdtgL67/YjdA+C7eADJ7eqrIjz6WLYCDia9V+JarquDo24smnVW
/1ZPIDf0CqcvvmYVLY0oWSO4GsonvN2FDFZBCS++ZHoaJV7fuZ4+2N9QZuQsHwMOjTkpeYfIJw3Z
nhJAeE72NQ3iIxEhe5zTXXoz/GDAcNtN7qooXsM62HXaxDkYZleeL2PoS7HTnZKmwoyjjjVOP0I4
CCVzwaSI+sYoMdbMo3+cC1LAwm4Tq2LNS79P6chnPG9Ow4SNuLAFsPxPqmrshGXrcUrpRn8NwDhb
liEZWQEjlHHkUIkzI4v8c9TKu0pPvzScnWOsbf68DRj/6KN+3HxXsixLqLYG8oAfNz+2dafjcXO4
fkyJs0o0q0jQJbTKgaI1v6F9sotaMBSRRkO2fCGD4YNYqQffiB/rJNdQG/qnwtBMPEzkwQ4UhmXp
QzAgS2uoyA6Dk70KNYuxqrqEZHilOs22riGphntBQN6mM/qB113eS8DBjT5v9Vm/x1HGCkP6zKUM
LDyCLHDtjRjANdUrOn6raRTcGwFIpgUiDx/IOZQg4AT9DFtVO7vahwYWElO/etkfStHex9WXYZ9S
bDsx3nnWw5ydNUnPte0Z/j6Gp2a2d7P1rIjRbpPyIZqslyL79u1g17Bf+U7NUxxtJxM+h9BuADh6
QXL1FfLiZxPLCaR9kjZdl1lDzNqYMSyymlU6dSvevLOV49Scg30gzQlzrbVPunkJ0+U2hdJtG+0t
czQewOFGKsLefIbjc/QMHhsiQgC6GstIg9M6I0araO8j9qwpoD/KRO6D/xHfXQx3TETuFdggL9Su
ZkdX/BoANjYgz1jnHtyW8BpdqXuns9bzWA2rmFzVZQ5udMkJ/0GbkidrPmjxtnUTbenn83d4pVab
nwIobPbsYoZpsulYdPT/CPjqpoNw+D2tyZSSF4VhPdSmLY24s5lUb9RR3owRbTKnvfSbY+3vivFJ
hSeTa4lrKG9vwRkD8ohKZBPak/TXMbDxzLwdJEQY33ouGQ5jSMPjY4zty5w3S/rYC7MH0FRCU6WF
cm8ChItTc4vNfjMq/AC8943fbKOMDW5cZdaGRoYXqO6pri74sY7MmHH00af2wRrAaDFPs6vdTsAz
QgJnGsdk1gSZJyVSBpekn74nOdO8FJ+bT+FwFwJQsr9lCqor3CgVbiwk4iZ/Au/iKkiQtADZno12
pyJ1O0TVS250QIc10CS3VHgxdrksXczBN+PLdavzpbVHE8tdXdIiSlOm9Nj4mVmmjrtF+LzotRHY
HjTTicakH+yKmo5Ko+3F/MxxZuM3n1CIuWaLShs8Id7yyvQkGGlZyntE7XfdJG6gE67C0vXMjPtM
oFNnXUxReSOUOsYGJLfT5ZabwL3PymY1BqTS0IkkxXI9asUZeQrhZ/7RTABGZslyFPRmw2QXmta5
4YGYoZohlOjsV836RDzjMfRakyPTDMxDyIWlfbYKpbEknwmEgTmgFGi+iplAom7ZBZd6umlYa0zQ
oDV2nJ4wYOT2r5k90uu/NU3Nm3PKRIid0Is21968YwUPrtmscOWi059vGY0vjY4SAFQuDfIQ/41i
2hcArxrHz1kkzwGmpuvcQAzWil7fLYORhRMSBIB6BMbLuqvrLQyne9IruTVJtp4MTKlY4DfUxHvL
z140E0QCFqM41tY9jXICHFfjRJJFpXEKV+kaBATndVl+qbjZklHKTeoRIRGvcyVewlJzPKk6fKvW
F/RyAjWHZTzdmH2zNdtwbxrlIzF1qxLtFEFIPLgW2CLrxAv5lRLYZI3BBhYgbzSesCWalbehZGxC
t/uYc29jQf5aB9gAFowf4MfIzfEyRaE31vWGg+9TT9NRsKM4c3Zo5gqByKCpVUIzfZFW7l9O1Or3
Ut8ylMmJAtCcQytEd2kd/F5MGLPDNA9gB8ntTJwXE2MVkqycIGFW1HR1vosgcx+D0snoaA74bXlf
j6VKnTMFdLvqWU/eCs3MnntyOw9WFYn38sp8c2HkcyymT6/TJF/H5Zy9wn1tI7rOIaCOjkWWwaaS
wzo0SbO1kkRfG5VGrwewjFj2Yg63Od7BfTvpIxxetK806eUl1UvIBBYKXpV4aWoNzzPRUvg/0rg4
Y44qHnLN9OOtNXBW69Jo3NpaaHuFTOsvFlAycCrVBMFfzqPivxwXXIeDGf0kwxDkpv1+Hbu2Ghnb
0L3CXdyfAjmRnafG8FQZFjT4aq42PTQrlG5iXrSFY24Dx7C91GzHdRa4Qi6tFj9xknJN206p5Z/r
hn9O5z/LBlchZuRIZ5vWz7JhpHcT2X3MeTnQuwO0QOWxDiE5CWrkHLkPxMdGo2sUrXHfSXJKEdlE
mOL7rzDU6xuSJC3PNjV7F0RJxlIZSLQKstskA74leCodbO2snf9yCvsvZ273f7+1/dOyUtpTiyaT
cyhtcX/f9madQB5pAblMIGQXZaTiXQxHQy1c0ho4C9fR/83Mcj32O7owlCuptVBi/rSDhBWvQjo4
UFPjrgTKoaA/m0GxMgKl7+E+p3eIIdIXjUntRgLe+ouR4J947t9vnEMDFm2ohF1s0bz9/bmaAb6R
mRIxFbSKF6lsbwSw3+RXQlljIAztLmIAMZ2E5UnUVG1mQaBYudPZ4Dg5exmE+LxCFPDn5+naXvnf
b8WqIYS09WuDwFYG3eEfDQI3LVETINKhV+vOMAN05z5UYM4qJg6AHb71IPaXAvzm9v/8ucohplrY
ij6U9TP2nUQspQIUQ6s0kg6UcrN/sxV1cBcAepkbR+1LQAdLcpeHl/+vT/7Z/nKiSGnwv+3VzEhl
x/AjX4vZEnswz9XGammMcs4Ywg/DjpLnv3z09Wr+uNqmtBEco+akRy6va8+/DnwAlrTBAogBSxk+
ghWttfKSGlzooPVS29qb0t+SUbSTxXRKa2JOOGsBmD1PDdSxaqFP7WmsGq/jWCVKkmus5Maw/VUN
77z1xcYPiw2CRaPLvSTf+wz2rGw/s8KODfERiXGFuB8dwFtEpcGRmJ+bnqEgMX6ELxxcDe6MALsx
fsbRXaHRco0kmP5p58YWLl/3doL0mFGWzaI5CvLVSEA8DD2Mg7z2QuPbJHIFBsShLSCYdmoZmsLj
xBUX1U5WEL6Mq7PXbxfYjuvI3CSgm/TqaF1TmKJsn9TdkbywN3Kl6HWL50i6e9PE+qyXy7azH/58
J/5pfP3hTvzsvRodLecpyHjuK4PRaaaMcXtNXNrrtl59MrVzN+ao9SuzZoVv0rFZ05pMHv/8LX7f
av55+Wzk4HSeOQG6+j/DjX89DgmQ/TxGQIrGRQMg4sCu1EIpacJiQvnzR/2XH0yOvWnR8FVMSSz7
x6NnacZg9MImilg15JfmOeNOaoqWbI5eAjUbcOFxt41veljNuMcmbiMbttKp+cuKc90/f7vySmL/
NhRyfZrQQr/WMf/60VjgOxXQF10xVTFu4qltn5oUhVvvFNmNiPHS/+WX/8cSd33d6CzbNh5Am7/9
/QPTOZM+9bmkPB7kOm3LZMFXTHg3Ums3EqMLRT1W8ymMY7nxgw6cia4lJA5DWyledIJlgpvarsie
zeZ7aQoKXBhS6In+dmHoj/7HtTEo4ZjASWYjNMR/tE7h/1R2AbIHtWmKlsJAk7bQE+Qe63rs0ALg
+//kDOFsihGID6FUCKCVQjo4DwWWez0aUqhp6dxf9KiHaFMNdQHeqyCMI9P9CRRZ6TfPTS3jqywp
/XQ6ZCKLEDhliYj/iguvxwzpl4uqhgDQ2gDi1gbJJVep/xE1s7nhwCzvncqeHxFziwOZoVG+RJoC
nsQteLCiKRieSeeJ9kZnN8+0nQUUMgdMbiqG4kMjWS1cdJFS5NpUiLeWbVuzsrXDlVhoCvLRbTR5
D0RCMo4z2ZA/1VgC/+sDMaNphgU7xYN/2/il+KUaDZgwUMx3p3QUWeAmxKfSAAWECZOuUVW79xOx
8I+W7udriMNQqpUldn0Ujc9FBWAK5G5xaoQqN50fEoRnVM53NSHk930uwELPuc7E+AG5aSHDvoRl
lt/UrOJHst+LVZ4IUneEU961CCEVpIUQskXWwIVBM9DeYWDI1dbu8uQoiPwbvJlP1wlECp2HoBh1
0pV8AcFw1PXPKkWeSioi6Sej1FMvcEM40RIYVqfC7ldDoOlRdUm+K/PMviEHoToUGsf5Lh15Q0u7
mbzBCM0Vvz8ColE6RYh8WzZLNPjo6nd2WM3NspOqKZMbIrTFvNKTkPKDNojwx9fEmHvQv+Y0ttBX
iG+13pleBcaLDK4+mTXlLA3dDNAXZYgRVuEyE4X2GaIlhJsXE0e6AusTfLiiK99gNZOxFTXGMNGT
ssyvtpur97q3VLysQSfdFvUYPRn4vehWO2DF06RVPIdu724tnpsVPPrAa/VGHPy00HGGDYQDZgTU
z40hbwgTJJbMtJsdiolgHUoV7MmICVHR1cnFUrJ5F1e9VtloNZUdsFsTg/u2n4xg7XNY2fugIO7c
vrRhgdn1i99JcQhtNyLOSWugLM1mfGeAf6n76UOZsBp2ozD1NxNdB3D5Cs2p3Y8mtepgcDKPkNXw
SCf2aycb4QWEJRxGOyj2VqU5xqqi0F5plkZglEwlmDen2XZqJOB1coejkZImAqrUYjRdUomklERz
5GZvRlgXm6gFqdG47fTQkF4JcUlrSaUktrnaEZJdruZxbvE5TDA8Qii7ep11l3gshnM0cjnSJPKf
gLzJQ1wRH03YOV4B6dBQDetuvnSDW/4atQCJKcUhWBe0P3ay6mZjOkzdFSaplzoUnamhA2wjHdhW
g0ny9CSze0wMBufrUkC71WwFbkgYL/XUOMcqccpfTYKDCduKhk1Aj0r7MNe1uPQN/wGc+b64dIEj
NhlIrUeDWuRo19Lep7wc96jEm/s2okUJMTKdzgijxdacK/s2DF1gPKlyxgfFjT5mfZUcw2bO9rxV
PMDq2pbTrb59IAysOSHN9En4oA8chblGL+MfTA9k2gbpfR1qb30t01N//XSrJyq5s/sW2RhCdD9o
aNxEI9S9TFPPQxIHrwxZ+ptc0yfCZFqGMXLohv1cWdlr3dtXYRBQ6v7oh4Z10P0Kh4k7wDXP23Al
cPZ5aZGhaUwSQqMIYUwPg60JYk4DnxZ/oxcNPFfHL+6TxGWs4RKY8Upsh3EMdSc/hplmXlI/DnZA
8PLPmrZJQna5MR/hGGT3RZPFT34C+CbInTTBxxWiyLPLKv+VmoQq06ksbK+eGadWBLUd9UgHg2lE
dH/aMDB/9WqOLoM5seeMTXmD1KI51wqRbMw0hdmH3vdPpqFrO+SB8lAlFkDdawJtiioiN8nr8Mvz
aOeEm1VFd8fhzR2Wrl4zyeec82Tl5cl3IP5lgQn5qnPJPcocAwsVw2c2VuI+NZPqH2q5nPJFIo3o
fVCG/VbReSXalHks9MtYWd825uJNawREzKIfNDdzOdl0UkvAbbu09+d+EQw5JufamBVYEr19Mvjb
CdHzIPZlXM9PreBbxoigGJ/Qj8IkFU/+LeB89KBVbsYfk01Ire3683ikL98aENR7ESBmnq9hrr5J
3wKFoDdyVx7QB1dnZxzaUxWW81ODxNtdFI2gG5+L4dw5IagbST3F1SozDhaBIHQxVgz2gq4HBhtB
vNGJoV7NTlDtrpke7OeK+CD0spsEwhcNJzLb6BRBmyXkVywTNzePfRs5m6gR9p2DonyfVILgKOo4
4ld963OGyX1vOyyefV+ijdWJ8dZnmTyGVlE+JmOenEQyVuSDoA8fZDs+8xozwoshtXZGopZz70CS
6yy8M/msXsy6LO+lXhMEG/X57UDcAO+HIPJVpYF8cvg9S9laXJm6LtVb1/DASxv56CIso45O/0j7
MuUOrEeSnseGxpmZvlso0uCkMj3Mz0rX1gKurI5FybLue2KuG2YVg7vlJO85cX4IkeynrOYtO1Ly
dh3c0TxaKRM+M6PGKtrr3U1ZnAhCWubtvR17evkkk27Za0cjPunGLldHtznTdtXTi9TBBZxpSOrT
Z1I9jDhQohWsszzYI4aF3tSRDb5V6rU0IC9+VRA8aXQF08nvzirda/k9UNuFLY4kmK8Mk7wpntJA
HMX8lZgfxYybfxeHv6gU0bmPu454BBSyawFjG0IBFWjzHCiqh9NgtEs6SpsWpXccAk0bt3lGL5ot
fpW7dgNHrnduh8a403BTQOVehwSb6fa0DJmARvptErwlPvFpNUl4WbtECLhQ7WlOea19EtryZRDv
m6BHTi1XJAVAkVoTSMtCJZZSMmypay7ni0wfU4a36XU6rraDC/vP5AYg7E5Y2UkFwRq08Aftg3hQ
8PjiKySemY30S6IujEd2rclfB/JuCH/5yYWlu6d843/nrA0t9xCAP7kah/qhJ+NanCOLPI40YDbw
UoYEGyTdjdHWN2NuA/bGtQDodSjXXVfyG4iIxZk3JA+ZE61Ca15I7k2tZ88TrkgpUoTL6Hbr+tZs
0nsXPQOK2buYZu3sDycDnG6Cjw0g6Yh9BTMVRsKqO5aFTeztWxY1lyyrn2MHHrXKNwq66+w/gQIz
kHHWx4CY1THE41Dd5mRL6xR0NtkBun4rfVrvifGQut3GBTOYwhMd52JlkuyDaGkjdbnSisors19x
fQ6yJ0FtkDaRl3e/qETJPvjsEljVSABMCnicCzQYv1RynvRTSIaSfQ2vgvmn0noPwRXwFq31gfGR
sHY+hGs6BbcBGTFpxfaRN2R/JnCk20Vb5bdWHF5EFkBt5z0zouqM8W8Z59qtPh8yjrKzlnl5VFxN
xKvS1+BcmcONYgdKA2NN3vVHWJF4QCxFEMe7mitWpQ64fpYxlsLIPRNOv/ERSDeiYhzxYpd3xG9v
sD+Q8ETWTwGk3sjXsU4QblItVU2aYKcvjNFZWKZxaBnQlOW7yxnjmrCsj/aCk/Gy60+FDj8q6s98
Zbwuz1H8aeuf4zUEcQ65AJU3OCMD3vTcjzTOx2HDsHc9u+XJuM4nGnyEMjyBuoB3oalNNJY3Wd3S
D+05wRMaHiQLQ01wKzuSGa9VxSNNiDvyh0mxt1e6PkEm7beD9lBPA4RVnUz1gElosG7yC3USg49i
NRRbrW23xDSnyYgJMNwSfbMU9bwxhhYzgeKau/h4ae5ppJd8zeK2dYttcg0vBPT/ZNv7jJlEx42T
hxJCdIAcN3nJJo6+j8bgew1M5ZzV7zVqlYczc41WLV8oxrHsC46TgQjUO16a6WhruKVzeJaBvLQ2
UZWo9AOy4yGyX5mvBK+QRdvjmxhBC7Ja6ICyqyd3uJM8WmFMbLsREwt/V/WXrH0CG7FKTXftWvZi
8Jnqq/QYSrGtarnAVrCUPXEYqfIG6nsOFesGSvlCavSRM2R7rt4yZr46piwwiG6OPpo4JWAsfJFY
fJFVatnRqiAWosuwhXOioookU+o7A5Xv6IdafxbOHbxQyCGESQF4zD8d/C5kTZCsWdwMwYF8s4Vw
NgQKeVaNXype+xJctgBx1m9DnKTsXK58cbK1RuOwJuCdobQ32mdK1W2XvfTGWvh7f3xiTAyj8G6M
3qpilyc9j1q0yqp11L3koHfBSi6G+FS5h8TdBqwHnL8T8xDHzS0acyfGMOicYuuCF+BY6fd6ShYk
dqzwEOQPE5t8gBF7AGdLbhNhe8O14wZikxQ4ZAsaTgFCanGHIIwX7HUmPwSiqMNAjCB4jJz4RZx6
FXK+6a4h66+5jQifdASXEaQE12oFt1ibDkwWmL+Xy4yEZxt4KQ6ipRXaZNQ82OElSO9tcQ/us0i/
mhhhPIW+yeUhDZ7XeFgW7q1Nag1mBkvUh1BcBlwcWq5TwXwOxlcWyCXTLgItWUHai9BJBgweq/4b
74fN8L4u3IVegdZ3L8RjHBh3L2zjJa2ffNl5sXujGxp+2mrVE/mGhH7hhhIaJVmwgbErr3Bx9B5u
fTepcG3Z4YPq0JpE5lpqZDUGHzk5rsBQYGctxvSCxbiLYUpG0QPs0JHXdiyZ+Df5BkDBvh9cru8H
jkWiCKa1VuvIWADijp9hOXDKep8Jgp3Do5K3OiPaYfrI9G3gw72HzTiSMZMzKOz095lTV8kSUej2
0vbdpRnNa2U+pkRmucohKTLZGKijHBLSNedcMbgPhMBkLDc4CTaZ5aJtIUqgUOes2RsG5SuSRQZA
HfeaodXasb9GF1HHiz44qFFwQMndSAxXMWOrc76jWoO5/NiWL8r5GvxfxZAtOXPjUzfhHNwwHKlG
XHLiLcRgOei0Wq/30SAA10Z3fDGLZwPKpVVOK5MGLYaVDajiVckJIiLYwOf4MHx21vd11E6HU/rv
Y8bjYt9X8rv0X2jJLCebIXSW3XVgQG07OMl0Wttg8TWkBSQKLKmC92GEV+9XbbirpgPqaDtLgdio
09VS9PjvuKIsOZ7GNWNkyuoKunX8DiLT67VLmKGdpn5S2ickUz++z/q7hPyJTLMWlDNbR9ZrNWsr
XRBUU3+i9yW6eIO+YCWMrYb6lqFqPD627bxpOaBYzQzGxUINcyCulKAur0NTh4sHRvCHbr+p6Djj
kWtqhEVusE4EZRFfJ1x2IyBPuaZWIrPh1TY/HPxHnUvOIQuIZFkicBMjw306P2k4XhYdfhCrptIc
GwuFDKeWa20iiK2blkF1H19z5zAy3V1PWtU87SvrnGmxpyzNGwOCjYJL2pBn6Oi31dxzRrHxKRYr
JDKPRoJnj9RJWbzazVedVndpCrETxxvxobuZCgUOroVNplRIAYNjyHkJySbtq7T9VWLiyNSwjeN7
N8XRPU8eSWzPY0p+prPK5wezkxC42xWQO6ImIcf3rldkTPUsFFFyXrvMxFF17XPGXNl8c408UMNT
V504jXho+delvg5xI8FlDYv6ZSp3HZc+x9A5N+5SNmCedCIztOMYPowo5ck9H6aLUewDKoyCuG5M
QSbgp4BNh0HiAozgIYhIGY4AG8Aw6Gz3aLofpj+ursj+jjiQoaTpfKfN5tYsCM6Oz3WzUwGeexwz
qdSf3DG+7dvCI179tkqLsxjlsrbsRzKLFqJBoATmX+8aynhS6+vRE1hbgqwmetD30jDYZNfImqm9
4xDtBcyph6g9pEDDXIQfSVSBjyUJQlfmqtejJyvxP0T1DI/bZHH3248RDkP+aSNDHhxtpeC2cE3t
N4EyqxjeM9DwxUBck2JVnK2byW8JOhKHYjAp6CN/Q9SBRydgq1nWkfY6jjD2zNReVVGPJKKd97Sg
9hVpW25wzmuiyBLnaJgFGRTFLTjla+FNge1c0DduUiveOkLsobavUjXthkxHhzF5WlNsdXgbTc+/
xkXv9AukrQsTHXWK+bkmwCFlq2zqX1Xic3eTbWDc0Jlf9/ptfcWfJrzVgO11xLE2qynS4H3VIAeF
yuGKeUuW+8o0jylG7IBiF1dRukjcQ5rdB7TFCnefKnvdKbYw4vsQz4iuWgqSTuI8JNaIbYj4unkx
d69t+QlfOl+6BeRWNJfJ0kfx10pOK0FtLfWCvOaYV1GeNfHRtBsUE94ckz/YV14+Way5sMVgbRAz
ukSfulRs6BKLQmLYG8SZMDiudOLCY8ZJF1vitOzXkR1dzZ/rSbAjd92Jze82M0sMDoYXuvw5ae1a
1a84+5K7PjyrYD5Xjm8gShIkRoxPk/hCHuQuE5VDqS27G9upbmlZLm3rzUh5AzK2kN4hMTr47Iph
kxKK0DsWqwK3YewA1DxbKXTdYIjRv7IDRm3znjVlS+yI9jVzTHS5QX5tP/aZKekIgdc24UzTi3Oe
gyK8aPNnbT/FRPXk7SkS8WZoifz0gcnoj1L0ziLNCBrvlC/W1JHv+HvMk5OTZW9D9dniqPiONXRH
Wrhom1dNMVm3PohX3CNrSElYJaVkSnUCU9wN9t67EkMgbnL0dQbG9oN5PVaV7pnkI8Jv+Bl1C+8a
yfBhyqML/UvynAUgVZuGFKlQrVV4Qx0T8iZfzdwgsFnwzWj7NG3L1D04Z6FJUmmibzXxZpj2WaOO
GOdo11ijp9dttB5owFThfE4QFl2Np0XgLqYIf6Mo934fv1hl9KpaijZ00/DiccyaxWpiJxQDreQA
NIWLAK+Ktk1nfEYt6jhCZnm8ZlTa3Tqchxuz1NATzZ8RZZPZuvu8KZhQRuh93yx75CGyiJjRV3nt
36qxuqlRKwzDucmNu1irtpVxHFnw6sM4DjRROU9NyrMc8kkqkrGDX06XrWX1ia7raNn9UhaYvlF+
xaaz1Yf3EZkG5ubFzMLNpnIXUkfb2knl1ZUG8I7hY0G/clcF3Wfml9uJI5Ic60PsR2AcrC0RqgDt
naM7FjVVfFvu86Kj/ugJCgNXgeRpsHbpEHkULCSBujSH9B6KPfanlEadTUTppBGUYhP37ojAQ/9W
H4vQgOniDEfQKTvWGcz8/TpX08FhruBpgfUS6uSVt4zYFqMd0anJgao8W1n+CwqXeDAyN4PmRIBc
gmqdzmpVrZCLTdRY9cmwk+JTjK2xjEL3HWUq2UJTkX52Ppc5dhAvkz56VQy1n4WpseWG9V1jtbsJ
yyPSqrkdHmVuGR5KaF6zzFA0LlkNdGPqNjKINP54GOJJzh8TTvdfoMALUi8yszgSYWLcKhTdD3ng
u+cu0ZxXSUg14mB5RQFV5nvly6fOqjybkAQynT2/E7wlrk/p2k/aTiMLEI77NdgmvPb9mebfTirN
+elxTX5ab5wa24wPonQg77vVWUbjtAhiRc5bXjyEiuYQr0uF/ia6rQP/NXElL7fSGcMHddwuMmG/
9y7G9tDAeJqShK0ltGIaDJRrJhLUC7Oujoa0/x9J57HcqrKF4SeiihymAgkULVtO0oRy2uQcGnj6
83Hv7IQdZEl0r/VHuqP18pVooq3Qe269bDnGpVnuOD7LlxkhCzUYE2I28ZSZ9rFLBn2bwe98186K
LUX06Y7WO5UqPC1RDXNf2uMtjxztTURMJmo8dC65P47bpVy1ogHYBR6p1bw7JXk++wNq1R1E2Mm0
h5s2tY+yWH67ZTRdkj+CzIrOUVo9JZbprS17z7pIZjA22g2dRc48IybTojbT/ZzDszZArp+rJWUz
RavXOQsznm30Pliv2fic2qQeh8snY9HYKTnlktpACDwnGYXOuxRdzFFMLbvejKlPzscXklvOGTdn
K8JboZsfojIvRJJtp1Tft6l6V7Tc3hURd2lD9sSm1+x97oRvZtmtsfPkVJb530gcPNAhTEq7sP7L
5vz2/7jVWe29iUQFte2Oo5lwdClba6CjxK6vMuHt27mWEje117JLqed+mCaqdcWweFnf/ma9vb6V
7ejVafHbN/KbbYXtFqFn7dW8+0UaWYHdIDquHP2zKauTE/OLnSS3dnWUPONePuccRYkMFNNn0VG3
IBGkJNe8oUwF0i8TcJ+o3pvdprRH2Sgv5XZU98tMwhRFvsLt2TI9HPmAzCWNGqJcvzoZzO+GrP8g
YhOEoVBI9UJ8DqzFyQ9pNyMDS9U5qbYgzxQc6UpC62gJgFcVFJ3LzYZuif5HG5Zya8ik4pMTws6W
/k5USlYBsSr6u+GEOVAe0iNCGoTTuMTwJI+2bAh6soSu5t7ULva808yiA+Ayo3L2lNFkSyv09I8E
RQNQI86bmyVsvTwpdFcGulCcZ6WNx5rdN+KsKXNb2F9OzZbApOVEFhUJpQnw29njU61SVF2ZeVS6
w4CyhjSC2tcQd4xModryY7WUYDCysAF55GQgpU36Xj91lc2zS2xbcrQpKTco8VCV9DEahQ4rDvMV
TPa6Twuhk3bWWiyPoZZ7qxLSg/Q6ZjrBe2M9cHNkZn9sF6TGQ9slwZRxW5F0fNHb8sTGemlThEZw
H1+1qK9GJF2kqTpChvGiYvkbHpYElIQtp2+iT8zohlvlTReoo7BopZDpIysw9UhRTLR/JG1iWSUi
MEO3zeDQeKow9b1slYe6y69VhOQ/q2GXlqtiYCrie+ouWhX/q0i6+tAc+yftja8Ep45lE8hHRPdx
NudyN/XDYeqyC9ae4YumsvxKgBHyf9saVYZ32jRLtpSsnT4RPbXttufCLzddY5u+rBW9t7RjvHM6
ogabGQdQvhb45mCVSoyJZSmpcOrhp5JKuc0d7vN6Kn+qGQG/AhZTmtZCk5Pj7OxoeCrBHFGk9yhU
OCkuDQ76emPrS31LQQBAaKkbOXTEuy1Ni2c0+2en7U7HuLiTKNeW0868AUXQT9IMpjeETA+5YXKu
ghMhHBm2PK85HXqYRbR69ltbfVh940mataVM2rcQZNSyzfgS8yoH+duxRLzJwuLOZHNNbWsmrQgV
u9XYl16fiOP6S1vgnFWwL9r6RPneRa/GSz/Hex3dqWfJ9eiRh+yFIcRzFl4cwdern61bI9EXJpAQ
q/WDXj5GJiU1UH2HLbyG3H1JptwQg0SPFUa06Fb3ynvUhqQqLNHoVSHtUm3dkTSVE8XBb1oeWjp3
aOwTgEPMzR8lcaQxQWb73MjabViExtoKvNYCZ0/SOO6iquCNsItpp5r0LNugw7AtaCZJMr1TUAKE
bYKe60cN2Yxw1ax9IsN4edcKdfhttVpWYX6GLTv1vrK1cxgiDTNV2YtGKwh7okuW/E0wexTTchTq
szI8h2BZhBhQuzEBjGlbC9kboF/QWPZNphUWgLiMqMTBJGYtdG6UXBlEYgGxSGSTbAoIlJ0hdOMW
yxzPGQQ+Fw+KkqkyUb7DDFPkjbw8Tm4okvE7GQoiiYyYxFn6smkEfcvIXh4NQmQS5NoO2R8UlMKL
DDtzUrZdrG1HNSd9jPtGDE+9VD3Y6jgCi30MD1tODwzoKOIEWykA5JDupap41ss3TieXjLoLSSKU
fBmJs5fTkNQ1Uu3oZXhq6+aY6DRqT+aejnCfoe+ZNDUGgdETxXRKZOmwbjGYJIlfWaNogDHS9oki
FrCj6r2bkl2MAb1oj3kLV4AqZ4hrSmHJeSIz9JhMJC51/Y560FM3UV0sT4GJb44qovsQjpuiPhlY
8ol6dAvynQwsiiqm65T2KllXvbmOyEH0JfMh29knhyJKPpgZ9NtW9iay7qJDJ5dvfXUshoo5lOop
ZFVzOqNeCUpWWKO3PUV82fI9dQhg/8jbO90ljkbNH+6OA/lmfAL7iEaeEdMxo6mOWaM1M7cvUrfT
x41SuHYKDdZ+V2Qyoax1mxLJ2PSUVSRHYfB3/nQTFSGLloO/0BZ70aE5YUlMV/TBeYy1upPXQC3n
yaZoSz8NrR8PREvtJUhFDg2R0zZJtpF2hDFygMzi9rOx7+3yPGLG6EcgqJGSoviToNDeaH2Nex7b
K8XWvyqddcTmVvLbxE4nk9VCD9JBr9qDxHvddpjZ55uzvNpJ47W0yuHEzHpmtPZLd14NUbq0UHCn
0xwb87AWjIx5t82w1hQ3Q3uTNZaq0HNASPKbYR3M4dxMe3t1IjZXhOteJJJNru24u1j/yGHRMd2U
FtR3zKjIE3XraIOqyHiToXWzD6E+9XQP5dphLGAvsJXH6WeYSV7e/+bcyNqg8T051wmBbbAHQP8V
qXhzWAbz8uXIVzgSX5pYZPcRmJgdH0wYNv3fWrYLit2N/ywyK2NSadCmKLwrGc5PRrrcxZOyKWSZ
FINyW4Om2Jc0ovulzTw72tPmawuybiVQJWArhhw+3Er8UhIa0Ogdp9+jyVQN3ZpnJyJeIl0CqwOL
x1A03sCDqY4BbYbvYuTkkqeXigTSBI2PVQxAI93Wgorq+UlY6PHXnavm3uLGwHfk0TSAjxHABgCM
CLJlndXL/IRxZjNmD3W0qW7PttQ1e90KJTsLHHvQEkBmvGs02KVIsuFanYhiu9fOfNeyS44yy3y3
Z59+MzqUgGAZPHTeOtyFDrVcS7vphuRfA6re87j38V5kn+X8TdILiemlazS+lh4Gx6/Mr0QyDyYx
PDCyCkYNVXuL9eNgssLHMgmI10xydsCzIJikaMUp9ahPsZZ9pa3vtNvaLN6N5jyrxk4pZLfM8m0y
ykC9KePqLus0jgFl00io3/tvsrDdeVGB9zS3MFtcGOdwzvaD/W47GrIOSotusPRuauoHx7jX0atW
019K5l4ZefWiXrpx3CoF1hn1R64IXLLKIJVTv7dcTSUvCJWZiuTQK/vpjFecbiPsg9syBzWuxvEs
NzhSF7rCzRUR7fYaQzJKwzNLhUeucJAL6NuJo6NZquOo9wddlGJftM1NRZFBTjERXutDTmVh/GAc
cmZtH1MDaEMYqpmvzqzg1k8qmgC0T5oH8o1xHoa4iNFtJDFxeU5qtwweKN+Eit4eY1UMgz5n7bVo
KjrY8g0dRX6NuXGIZ7qiki2qi202tl5nIHKwv1f0Wek+bE7xtjtH2CpsORDVF5jgQbcPKidZxqCk
Gtc88UvsK738ZU0PRZQ3zZo9QB+aS1FatZGvJ9ZOCWePmt5AKe5EvTLPF26ejCSO9L5izx6GZx8h
Hte15RaMUtymRvfhONO15ljgzXnKUD2pA32UBcoDIP6uhgrAz0l6CQTf7IYAuaEEBZMb12H+bnF0
VuSCxl0XKIm2Cyc4uqm7YEKAT2jFtSc7LL/berEtcaTlNkvMrZoBxDhkWyBmZXI2VMhsKsG8OHde
VJRMqhS5qie1ZyV4F/JzFto03MNP6vusQ0Soa7wMFLRfXYqAY0YHSbriKP90QyBld3OhURFjxI0n
sejHPWm8fHYfQ/bemzXjpOTSNdXD5hAOuGmEaznfo/TtrM83tHD1IZX2zpDwN6XPAu55Mt6saauj
WtK0FFvdQ1ELMp6NHYxKo/kUVHu9Fm/lafE660WPBrRAu7jdNwMR/fmuqiJQxIdQPpq8vaScsiEn
wXxdCoRa0gOvsyuU11j61dp/LQK0LvGt5Tlnt8lHMygnsAGqa8jE8+pqOHTInCv7gJbCk61fI9qz
n8G0+4SJbau1ABR9HeX1Ld1shnOJidtvXhpAZ2P6SRCWtB9lTuPtBCXc/oaLfWxBUA2MRshd2Ik2
lbQrU7DoGvp7gf94BYRFfxd7FuedEvMWhOcxtz0L+rNmJ1bMbD8O5ZX0KWAr3W1RD+vDvQHkNyXj
QMi1wosKjRczhviGZ/1XxmgSikDtPrLsOVQucQ+O1H/bOOjBucLFuVJduZOKKCT1XhwK9tw1RVET
2ZWcF5bfkEpctH1zsSZUkRqYWYGimTfTFgq86Q7bDEWT2UsZp7sZFsbOJV9QFixCCZE8p/ytLS+2
9h53BEe2u3K8jsmhWDvGmnu3vFnaC33Iff6NgkCPzyQnMys/pny6RNkPvii/qGgYJOwH5ZiKLobA
M5MdhxtaZKeq98cQgFDZiOlNECrXFLFPeBHv55Oz3LhJyKi71I26wc7yqkUdLRew/STN6tEewYBL
U3XMBd1uEz6LTkWJTSQEdmU4g0uGmUP/WciyNArX0DB18pHQ8+pGsgkswc1MjmPa4ohXvXWmqDt0
21h/dMGh/lvK72N/LczLODyN0k+RBUn7pzuzW7dPo2Vv5fGx6OeqfrGXFwHVChirwwEBfbvpTx3B
K9pzAKbIRsXJROqIwdHDgqYoUL3PpnUIWbUNHpmj3uKkrscruU5eZ8uuMl8YFJT0lFu+rezKvKEs
+Vxnh8l8Hkl+FkvGOrMbsl+rfmvkw5qEjiKkrNv3Yn7k0rBT1WewBxMirWuOJaXHQwWIGP5KzZmw
aioxD10o3eqWrECH7xqVumVAYDcJbCy/XFWdkWPAg6wcvjq1IDu4/1iA8AvthP93oztPrUbBaRZ6
ceN4a3Qz4bcceccwKfyyeNiqtO20VRAB7MfAjJ/TX8hHqCyZ70C6C5dkq5qvqyiHpkAFFSw+qIJB
NicJQsjeDIhVxMCEY0eiMzELxtVOz5P523U5t6pEbD/qxkFlQ2wZEX4dYmgn1EBjvUf0ynR7awCw
hxiIXMlcEzl8yehmpy+69q5boETmDgMUInqOgaSBl9V8TLGusGOfNjtt/kicaE+DFjbkowVvUNYH
kFCM40/lNHtcOuwhjKDNoWVolePSHQUPMtGcFlLoiPAR0riX+pIlF4SKwWiWgRpRGmz4WpJj94uh
Jrgs+0sH0Gk6+0HCKP8R5rvGPiX89lZ+rK7fQX1r2K6WB3N4W/Hq3jhhU5ZM6uCHeDc6URBHB/yO
wHk3yyK5xx1hrVXUNe1yt9b6b7SYUrXFW7Yr7DPpvuyEzNNqBstM+3QTmCmdK4iKebQDun22qXaT
TFbM0KtkrE41La6GW4Thk9mqn1l1XuRi2yvabmgwCiXmTla3ffuQGk5cYRyNkT9FQmRohIZANIHK
Gh0w7Nq4uH2JrKJtyyP6ewpIuyCWGC/y4Yug8WPTLaVfytXglpivCh2vOjCngZjPzOtDrmk48sRv
EyKumNPQz2Ps/8RSkIiKV6kPHa9M0hLFUXUnhl1lJqXF0gKJ3abUTzILdm+0c/MLnHjftHMYenpb
MFUkzY9N8bDrTMtLUZCYCDwDQnSh26h6RmEmBUtpn0IrfzHJ5N4V2OgnOPlJLXeySQg6yriXpZTO
M8EhROm+CEKV9snyv6Rc11ByAptH0sQLr1ucd0HlPcCn3XG+JQidTAoeoJekGGnpWlOLbgrJE6X2
U3GQEATCVcHPCX8SuGJxmJa9vZHJe8zJ6WiUcGeVCnWbsfNntZ3fOcUuzPtzq/Mmd80lqfIgS7V9
x3NCKOEHtqAXI+fZ6YorOdgB1vszjC55BdEl7NA5NjUJ45PGBb+QtW5rszcY1muRcE6qvOsIT5A5
OX9aVx16WXDULI8+Ey/KSDV7icprsb8XnGo9zK7NU6jxAzg1aTbFxhj9ouSafuqzu1Ggn6zdlM8h
HAYUlgvCL3UzjBoE3L6Pd/N0mAU9E0tE9q7p6ZX+JacFaqJk25tHXSVBe93licuAh2DKa1PQA5cT
BjNVqpeePYbeNEFi73IZKw3gMz208WaCJFkl/93rAiAtJuiqjASeEI9A/4+bEY5Emq6ViruARFPU
ZZr9QHA+Iozj1pp7mjott66vLbaWyp9gUTHhaRupzzexslVpXW84kYnoWU5R90BSKM8XJCGG/UUl
fRz965pDId6TnvP00hlnQmOq+CyWPcrIJnutwSNn3xkBZbvGz0GYUDi0w1Pef1JqkfUr17MDBevL
Q5wzn7+UHF/RyzAGavg+oi0snghrlX8LpGLzsyDuu9mQ6JnYp647xmhYyI3oUuIQPM6Xzni2yfzh
pdnzhpEngtxA97nMJ6QZkGuLeQBcCItdlD8TCiGaY5ft5/FFFt9NcyFXk3mQpdD5ySWKNJgByIFI
lt9aQcSbvYzaM19ZmEtVfbVIX2AUyngye3JYFa9+8J/IrBmw87N5p49JvJXaQY59YfoZGzD9fYjN
+FIz6L+2zl4FShs8jem1/ZDGmzZ8acXPEF8oTIN31pSeHHRPjxVv/ieMV8V5W2j/NRlQOe8h6Sac
pgiPHOefqgdVFZTajRW9KFiidoVlbHuuh+jeqZe6+Gs7QLR7SQ01+ZuuqqNr2Zfh14AENv3FYZHr
t/k5zMO1SnQ3iKuEWjAH7fzSCBwnn4OXNJLwbaCyNAhUoIbdTogAL+HlJ9fRjE2CvE3TXnRWW6VR
4RsVpsetqnFVbylUL3Ska3PpJuWPTiixkZ+JncXySRRq944eypkg978qUqnI/japDmdFrS5zGizS
3sj5vexXtIHrmxSN/dgfnUFx52iHYpadlGC7COVF+csKJeTaU9ogl3bxuJWbD1KbiIyJwQ0Ei1nl
gfTL2cOi4ry/CBqhxuKRaqtM+NmOAkU+N2KT1b8x5QDGFHT2Lz+Wmj5LqUf+ulntneahdZdBvsid
Z+T8Vem2q69WfU5IYVDNByiN3X/ieaiQaklBapxbLtTmHW+SG3MUkHvCHQH5Py42qriTkZI3wf5N
FPszFwaUCFpZzbao/T6HDOB/sAlHDdZzKLd2THKJ7AA4vzYx3CVzhb3s9eIwpByZ6gMcglCYxQpQ
cizrLV0/G4qnqMD9AeUeEnAw2TiFRYmI89aZdw3coDUOU7SlMzuRXwi/tVu0MjTXspWIk1p80sux
me2DDfcrjov8WIzXhV5yhBSAclnQF36OOjKB/u7zc+7ccg2dBNMc/w5GkqrnLAWIaT0is+CZoiFw
OtA+ErDMwNB3MKJyflKyA1OOFZ4KNHFVegpBZuxNqXjx5BMKX0NP1ujNUYM65s9oI8ZmRQ/v1Vz4
bdS6RIwTdYI50Ev7z6q+pyjalvCkjN+S0FG6nDJERcZ4L5RtXu8sjGrrUeO45vxviXZxeS77jdB+
U9aUqd5Xsu3l7ZaiHxwsIe00gJ+u2jzL8y2e+WoTxo6XEoz6j8d+avEh/OoM5nH7OiHQ7MmqT+Nj
Bryc3BNy3IAHuvzRWFtoQYrUSZQ3TnIJYPde2TWWAJw/4Dokb2sI5NRyQ41DWDSggbVvTuj5A51i
J6Luyy0RZECZlzb5rMcn60G0UNq/DKSnEcXR1sfE9JG/ZlweVXvLNKqR2OE2VnFGYVaJ7arVa3eK
hiDlUndnjFVelqksI0Ev/g18a5rzyPKZYeezO2tbzz9zJ3HbVFQiVV5L2r8+BGrPZHLuasAzypK7
h54bHvCLsdYOz5xTPJdcCR9OeoBrMcZTofNcmqSWXNmFdXyii2+j3hCow4z9WuhXKudYCSaAVDZp
y/iImY/mOjBS1L7IjEV/zebvEGVPR7BqNgw7MTl+1pBAVYwuLwwNIKE2tvCawnhubfGxAJDVac49
gLkVKc/YA1yP0JClgT+XgobY0bZ2qD+Z/eorN7TAzpuDleYY1IdtNOWeRjkVrhtI0AZmqRHH3KjP
Dj08xnDEEyLq3xQ6F/0AGVNbhCPoeV6xkAUd6L8OG17xndOaIDelfeZY4WZYCsz2VNJH4WuHeElV
UM5xkSsEBE4DhSX4bgmIh0lmXoWprhMZ+J7WioHEgNZ8VzXjLyyomJ9PsYEtJsHlTzxKqtxy8uEX
TM/Qp6C5qfD6nPtxQJ3vHFSA/doAgIhoojIod5pg4UIv4fwjuh71eXa2LHGAJdxRe+jTbvUyp/dQ
/kRz9ZSCtGSI4EVaM7J05MfJZxPQWsn3mhBoAsDeqxc57LzMhhML3ToU1LVTNBV+yqEfLYe1iVCo
BOInl8gkTEuzt1EHfUJQZwhJ+McamHXFMeH8LHjOTSOnQeohF7+LbG8NwMUZKewkvYpEbJJhQW+3
HOlxg2RFlZlmvixhKzHT77jIfL0+RvLPwvBIURv3Dck75KyZa16XbKB4tJCRHoTC0acSGWD9jWn9
ZufFLs2MPYPPViUNTRN3tVW2C7CZJFARRlwR7DxJ4eqgTGRaBrWOqkaGVcq15Gak4ge7aLAQxOLI
wI5Ok3vkmQo2jp4dBi2Vo77Uuv1iT/VHZ3eHiXihcpDPHWHco4VHvjyJDnkcGVYN2hoH+0EmfCOK
AszAuzVlfiL7qcG7KePB6LTsb4JDSnuGUyH7FbuppLwYdb6jFqJpnpP6pVCQtM8V1E75FMfEh6Pr
Wcyv2B7cJXnonXnKaETJ0Pxj5/abcsZHsOwLthGHzJvRGbdhtg6tcqDVi2uHjj8ha8hooKBdnsUn
xzSrnDKinRIaTfAcY6MztlWzejTibY82z5lqr5Q1bGbluh+9aJSabXMl/S7iYasRIiEV/VNmvHcx
ssxOPiVLuB+r/tUwPmdKS8jo+LOH+D5lEvAaDgBcnT3dBp1CLp+Awe2n56pZm2QH1y4oexlINTPe
JwtPQqyo3zGK8KbBHtGSLlnCXQFAlngWqNjpnVd6myLrteTTRLTuD2V0zOPy2cw6bjxkRcQoKXns
TQw6qriLgT6T/VLXVJr5tg2HYDm72Y4ohWL2qrnn08tMQJpUWEQ51UFEQjkMi94eZyOYOMroU/Np
FmLjg5iYUoAzuJUMdkMglYpgg3DZdqkcyDLcKVBNbX/qTXiNi5wuI4E2FqhV6Xf6AN9jjpdw1aGT
beA48Ju4ncZIfjcqk9a8DuD5S2peqvzdGtqdGlL9QymY1vGdrikGpJmlYQ+Lde1eltZNdWCzBOdX
ZH2ZdB20FTN8pIMmZr7g0KXZwY3HNekv8mnS8HMpPusaJEjKWpw18Xst64d1ATXzs6a+4oTka9/7
ugpVFuLonO8JDRAJ6K0OpDQmCOBPZNHshxGP/xoK0IR9oCFxt2Jz2hiJ2JoV0F9WeyPjaT8o/qK+
2Qn/zzSM16xmzAdPIMyZagUlQJ4NhAFIXWEqmBvtKirtU9aBGFC++FM/BnnMmYGrQEJQ3jYPdY6p
gUIcsrbohA2zaRRYsexNpfEarSE9hKRSEbezE4K/lI4PVAT4l5l1HXpJ4CMEEh6HZCvRzvy/GcYi
25uDsp35u4pcBuuGlzNNEIaeUMsZ+UQPahDfl8xCImbdFNMKTInT2XImfsFIiBmA3jRg71bcsqqf
hREig5EQGPMKqFHbxPFdz+XPSIRvBL24VFrsHSW6LjZb/NJE+Py6p84YTjnEhA3tFTXFua3Nk8LB
0lEPURqoEvlU5zg6S3K6F2BCZricFa2/xaCJWGV8lewWOYx9NVaehir0uwGitFP3aSSI4YuPYw2n
GTMtdMk9p4JjKn5CstpETHK02Z6Tsr2EVrvKZV9lmwcsHTaCxCxjuDu4gdDbBYYCsWdHuxpSbiqs
jaHrG2u4rhVOVTGf57Q9mGb8lpTJqTU7V+loB4ItyWIKzQaYSAnTSLacCu7KYgjanmswedHmhhwa
Ul4xlRuzv0Dgzi3Pl6A4AK9UKGbfGmOPm+tqlKGv9/3JwDo2lfdoiYHjC0aWYi+r6Cqc2BshPEqY
GDOdL/zyU69nr/R9XgbCaSvH4JyXd0o80eBDpUaZAV9GB6u8tEO6iU26LWpyc5eOPVFHe6kLWIM+
Sfd6Zn0Tu3MWgsmxGvtXXRn8pZFe9AakRBjdp2pwcMxlCeanY5JVc/4JhAv5QZ3gKpzHn7pvRk/S
a2Zhrfw3ZCOp6fkA5K6jcLDteldZaImtUk/+tGqsD8CEygEXr3STs1l57qz1CjOA94kaOlsacFiF
zFO1zpokLVsKaQZPSuavUkMhw0peaz+dvHo9ZeM9z/KnRG7R5zqE16sSFKIYWO8qPIsUCjluXWq4
dof2bpv2mq06AvgxTjj1j1PNCEtHJybpUv5nhZLsYiTB+zVDXUkT+78UZ9ahhw7Kq1F3yxH01VyQ
vBCQbq+xaDa8VfhtTM1PZ5uBlkrXnNmojYcDyk2TPCv7I02zC2CdG/e4eK3kHuWKH0OBd6b0StkR
BUOWkqEYSl/mmpYiCX+i1eUnoflW+N739TYsf7UG9r7zZMzoWhR5o9QSKU1pJ7fghBjAaBgc5vQs
rAUbQPxYv77zRDJSZa5WAK/BmjuliGdKZ1ukf+OkesXUBs78qtbNVcmG5675iq3XTJnYI1A34BS0
zOS28PvrtfzMPhjNYU4BV8x/ihrISE+dONCNR0Faz1gNryraWcWgQmZmbN3G079kbdjAEdvXvpqO
PKtT3LiUdJlofgliYfq8ZkkbdOW4nXAyM9nN/5CWA7Z8UVB2K5Szrh8KGQElM1qFQnLR+uMyQgXn
6ZYc3efCuTkOVttkG61dKraFgvGjaREAt29V+xyOBLd+SrGOmwKFdH7M1VVvVW1q2U1mzPq0Lery
uFtjLUs0ZYifneJLq2+q8UMyLuIMHdaweRkVwqIt/dybGBL67mOajoTyodrPfV0pdwk/v2Q8hQnH
Iz+WIt8VKMapayEnETTQmUAjnXFYhTfGClu02RmLEjacDzrXwKRQsqKpodrVJZjiICwQTgc6EWKm
VPjsQsNdppvJ6ISIGA8cJCQ8nd+Zn8g+vWnkaz4/rGg3EzBsftnN0VBTN2ulDUUOiEveia6Eytgr
CwMVS25IlVLcW+8O9189JqcZsHIgZxBpKv+dc200cXm2WlAtt0gsHvhLMJWwKGH4OhTICDisi1wi
2KFkaJcQZ0ZkHJenJTEPCbaTdkQUxfE1L9JTwV6gYH4ejxJDcKzecukz1D/G1XPznCwqIC8AR+Lm
Bc5j4t8H7O/raa0wkWmAfX3zNYvys0XvoCA1kdt7VsV3MGpKavrtGkKzqkXRNA3mbTLEtseyRK7P
V59N/yanx3ul7dmNtvwh1xA9866YW9CwOvyYR/M746LfDFr/T7CUWTl1T1apZVu5RfdtauIjVvlM
L/2gLmtBH+Y6FKXYdxzWt3gonlSkxm0rHWq7rz0JHyr6jY0Uo3HH1IZRd7PKOOnII8vz3Ff6TQJr
mJw114VWsrE592V1KcbulIajOzCxz9JdIsS5yWDorkL+yzmax/EvwwZeLO864P1gnY3MeO6NiJof
CbwffHMT6wmbUnbuCP1Vuhio6EdFNCQE4xzVplDKbfGqASmWNqbscdrL2HF49DxmrJ3F5DIyzw/A
Nyko5VxNB2IXdk6kcrui+KlwV/LnJFfLoMe1b2+lpkFLAtnaJv2XxBQMhKc1inFqK9BxJiSatTLS
ofR2OKA5OkSjg2iq3DU96gMe0ESkR02XP4kj+oygqUc8DWpcUw1kHRs78QWCeysmMyWN/JDJtqnM
ZwnVVpXGPDWBYHOhA9SP6AGlahBOEVyvzgSZQxFwrfSKY/hzMsEq1QU6C6EqZ4uxfFZW+lE5zXPY
8iM15vDeWFwhkAcxJJv9imL1Uifr5qEN4S40mtTvWEHXDfJCiiHmbyf7mZbicwhVJrPldXIyl0gP
uke7rHLnbNDOxGPIF1G0L2Zvvy+SdhFWEwUD4T7bLhN3jAOr0GZnl+VfVHagygtQosSMm5P6LhOH
uJFJ+3lS6CTxlQbQSJvq72xw+s3YspsrS/YiO9NHIfSXyVwTAFrNl8hWpVx3q0nqdKmn4hr2WExj
zXkfFNm5WqX5pmfFT5aCdpDx0UEWw+BrJDK6inirALQ53pQJqwmw+vCdZtOl77Bl9bkVIInEyxsf
Qh03HMp3Irrh8+mlXt7UyjgpkE29DF6v842fjxU/DILpoh1fdAqUIrgxgFTZSFwF2qLrA4zWxL0s
HG5SDohQuc5Q3bu+vET5lwA37ef0MDmsUMpzkVI5U4jQT2xsAJAhDZVrG8b4IJkKtEyG3+pggas6
V0Z11CudO6OqllEi0+uFkT7a13W2bf4j7DyWI0eyLPpFMIMDDrVlaMVgBDU3MEpoLR1fPwc1myp2
WeUsetq6qzPJAML9iXvPNQhRLr1DU+vXnBFYGQ4vvpevG+896SF8+e0coL2rczbpjJxMY+SPoGbh
39cjRKfB/yFr+DPSN2rKTnMYQE+LZlZE5pwV7x2mvhy3WMuQKnvIesC6GiqfGjh333yhMq5STuQs
WQ5OvY5yyWYEDa82nEWGtT70taMrvePUgDwUqPlSCv943cf+U4JAGqr9YsCw4PCStETpKcull9EP
IUbaHCmBcl08TeEixe8fRQXtf3Do9fNMkR9ghjOAbXgaM4DLZjeEynDk/sjCetVxHpN4y8oCQyQj
nozkE4uNf64nvNgs42E9NeZDVjCZFN+Fni5Zlm9k9llZ3abw27faewFksO7aU8q2Z5zXL/7TZAMt
YE6Zsd8x+Pctk07LvJRxsIeiP4dCYFUOz4nTrXsm2sBaKSUR+Fn6ruHe6yLqjbClyPrMUGwUU7ls
QxDUEU+71E+M76ve3/YzJxpPpgEiso05az1ujtIjYXAdoe+JecmEsO4G1kxCM7lUkmU5+qTy6nvG
AldXd891gk4db1QCa5d4dbJ8d0kJJmeiyG4RsjYBS6hsOLPQRBTJTxa2Z0s/GexpJt/79piK5ibf
TL6ssaZt2ja+izENJ8XLwMU7GgfJxRDobLRNVOPRiOsVAm7FANhqVyp7CMqrRrZKOLY3FckWOnIk
t3P2oeEuXeVvLUZ5bALSQB1G5kExdOpRAZ9xJcUNY7UUCp2VbTzKe6rhY9+5B6f9EeN3SO9SDNyl
sNn1gGA+gAJhwJ3N5iHvF60WH3WT7TGZT0Et9jhxno2IAk861Cv0I3NGlOFd64h9R+DgAq5Y1rjT
qOPs03ZjXe3gYDbhmw8GrJD9fcPrp7fNfUAmRMU/bxu3BRgjP2Uf3vTP4fzHYaCLcXA4mQVhmX4j
EOfR089Bjs6zKxeJD7rLa1e9x6bBAuzpi60A3eWiFAlyf2niC3Y0+4bAr3WpJVsfx4DNKN4Tw6rv
5rztDNa1WCs0DtIf7mvXA5VAbk317ATvAHfYTTwlGMiJSJ4SFs4Ip2o+TGNuvXCCQb+lvg0WLny7
ZuBJwZ2wXGPlMAmv+ViwIPFmTdgI/DUbXz5e6vLw2hgVVTiTBxLkW0gLTbUmUZvV/veIAAGS80o4
RDyiNU6ZRxjILabB4Ahgw8iuY4quDsuMqr71NKIiKrVJp2E/4IEB3MRwtmYxccRN+BHUzTEoekwn
JiyjdFe54QsGuWBhoAKeXI+WJWKFR6jiu0UDAaj+KaWctfRyC4CIrHt0bY1YkOdMMim+HdAIUwLG
XOKZCdwfTerfrZbd2pbxQKTarT5E19T1HyFKL0z01Y6BsV2KRy3KX1PRLduawBGFiUL7LDGxtmz2
NJ39Yk00toUkBEIt+MyIGIwOZXis1lXIFCJg4BvH1oWgPga/pEyIhoIFMwLsHICpgRyvNgP6kKV7
1ie7QZ9V5vYpVTN7zKseIpPPxsJKy97RT+xVHLX7ROknazaeAnGCeI5O0H3OuhHf31ubo84iWTHs
SVhFw1T+dO59PTywu0UZR4AkT7YFShOJIxPBYFY9MEUto6VPTK5xN+tnGxSLMUmh6tUrigXZmDTs
DMvPuucxjg+ZywmKKi5jGgmiivFWPvG/avsPCSvdjSCEIr4Rr8LV0P3QXyKBC7s1rgVkj0eiM9i5
vkGPWFYGquIiWcdZdBow6Y/xU9FXSA+opV3CkELGQOiNJa+oBwj/MXQvTsdhiJwQMU2Fbspjzkt4
De6XaEFw1RZxcMlsM3K5Qg46PAKOFwoJctJWtmQlaj+n6Xtj30qeIKqooL36fAkrIBWUJeozHIgR
mQNW9Ec8q9ep+sxRoVsVeDENH2yyUbCzAKnP/PKNxrfEXSfZNXL5biI70t2QWJ3ozsjeGaSY6U4P
qKiL9KDRmik4xqGrUNztDayi+ndEmgUfjjkjFxLeT8ZLk8m62MkOw6AtaEBXUjxYvn/Th9fW3ob+
d96/4l6ZaOmFvOWgyaenmEUQ8QjZq3CYWhAD1z7Y9ROJuX50tYYr1ou+uRLu1GqYZ+vHEj2r5MpG
98BN19ONZj/EzLDFjtytk6PIYQbFKFqVD1n4FPfoWBnXoOiQ1vsEElhtO+fIfKnM4xWQqRk+JKaT
bkj49o+g6IKbPkVz3ft0Egy5OXR0bjJcAiVyvLo5Q8MmmdLgj8P4HjzY6b0WXA3/NoJl0nxY+NCz
R4tDq7eDpdM9ms7S5PkoOlDcyouMviGRBC8RKUAdYoK1RyTq2Q8ZJk2JgJUd03LUiHeutwllkVDx
puZPUy1aileOy22WvAQ1G0I4BGX/TDlnx5gUKOO7W7tcmCxCmu6ajG9Sffpq15tIuLcqevRClMXt
OkNcnKmrozHo03axf0rx0g+nhDNw3GYTjvEbYiHgOE3egwyvSXQwh3cYFaa6mt5zwReyPLocvpl2
TWFX6meX2ZsH5Dza6cgyApaakKTS5TAxShhpb8q3qPOONnK/GL2byXjD1TY6umys9SyHDi0VfhSv
bftSFShTucomFu/NLLDSbnJUlBYNttpV1oakupuU3bmi+C1udQV3CJKMjRrwqfUEYkRcbRNgufLq
BN/YnGoEznR2Akkax5ZO14yflLdor81HOGrI9l70Vx9rKZ4iUGXM3OHn7NjZwKgZlmHyTGgKmhln
+pTDqZKHCXGXUTJtMQmUWhNnvNY7Bj7MdIiMmrXxUJUUolUHZqy+7Wiv3UHulNpaxpMljqq8T9Nb
iSUvzmgH1ir7RnDvRU9zeHV9G7gurI69qSh1KfEhHk7Xzn0boVs7FCnGLqv2uVmstXFfIHjzXhw1
U0ahkvUsOlaq++r6HxRfmA+TOWiXueVELeKgj5zFDumNYcT3ZmMtzap57Gu5skPnOMbQVgZzP0tG
eB+KbHqpbeucQ5pg8/xcmxbRNcbbDP2XxB4rd4antHdjBDPI5+tzzXhgNkIJA0s5eDDE/Cx8sX0t
NE3jW3+szGCpIo7xFxXifOkoAS8To8EAcVzdXlKmbxOwvYyvXZEcpnyuUy6mN+DgvBuTB43KeY44
EjT4YRbzFb0xp0fCavmzwauKVTAMuyg4amyF8umlLT96gZEovi8wHCb1a9i/N9ouYh9mVSz/rJn2
cp76F83FAiGgOpQng1oMbima5nGlO82yKY598ZUj8PEme1mHz15a0do/99ONMsrbIud9tLA+u3cY
fxw20XoCTuGYczmHE0kvRJLwvJT9lOW7McSDnO3i8aE1X+xOu8Qkv2SoGzr5lk/c7nzdEiMgVIyB
VwK+aW8ywJLf9vBqkojFdAx0VII0+5i370HAh4tfK+qbk2FDINNO3cjmZ2vWNhtHAK13USBQbzEN
ds8hAtbEk1x0L4HBdRIZtAG0VySMODoTCKu9r2S5kix5DbLIWqQRkTqY80w55UL/nKNTcqYDYUkA
Fslq/qvrvtXxJkruTUjKBTNn3bpWKH1zngTjsmWQoGZh0qEd8ETTaNKfoVhyvEeTdObC3HfsF7O5
A6eskfDSZZXhr+he2E4uG/ysMZ9lUXgLJS8mYpcM6xC8+L2RIE/ElOCk33VW7sLKP4It3yfGrab9
6OZtw0LRpjsRxZrJhuMH/CcePqV9jvJ0mGnHbO511aMp5LRXG316rry1Xwar2rkbWzQx7dodd6mJ
mileizpBwf8YeC9DUy2zkjOc35SwyYUx9pvY9tbhTKHL0cca7WtsOgsRcRoOA/nrI/NRihYQBw0n
aY0QOrWJIY7Opdsdeqp3GFGbKaZ2kUS6lgWbNIAY1FhjEd6I8h6i1CFoN6bLU6+RjnvYr3FgMa3y
UgUQy9xBYDqMIPI0oorZrXDWzjJu1BL4RJmiJXcEbC1U9C4ELAmPAZC7CLE2edolwF5pGRUB2miw
u0sJFY/hoqnhv7XsFcDJnNipGP1aGXmrBAeXxia3Qnk8TAe2BMvOrTdz2ZOxG504siXKf8GSxJ6t
M2QBWT8UfQCbKjya6b1PlmAKoCaO96riDDfCY9ila1Noe9e0V5IUPjnznSqxrKdui9mVfd4E/RpF
WIJCvjPWTa2dIDKtKmQFYecvfVJia3SaBD4JEaHhRcjU6Ue9fcmZFOjxYyR2WoqiIeWYYZjSWB8D
1jvZVASwngqHD8zcTRUQKbbdYopXBbbNgT9pcOINW91DV3GfK+OrqoYzUGt0hJTK0XjJlAuoBUsa
RP1DkGorxywXDUjBYDinvFoy0HZURvsIhAjH1dYX7l76R5i2WxXsMNOyERCwEtuF1NTFGPR1m5M7
zoOrMro0PUiKlW87G9unnvM+jGT8nmLmWChy0oLtXmQ6kJQm9EFR7mtXOKcsVEzbQNrr+5RyAWmO
cS/jlRN33qESMCrTUml7Lwnq15TO71AXrn/bO2Z+7ZIiJrRA+k/g1voPvagccKO6g5055Ftc6rFY
SGiD52yKUiouyYPxiN/kLCzYpKSKaYAKLYibebmuU/UlODkf8h7nfatPJ2BCX64zgTp15a5PeNO1
ngDKOJz39XEcJTdC0wh9ijTPvsU2hi7OiiQLXw3/FoU1RUVWKwupLWqddkJxHkf1gDi59x/cXM82
bTeTrfI45pQY6uLkCDNizRb6i474UYT8frRXbQXaHtbuxta5RT0cDGszi2DgxTN92cibel0aRnDW
Gb3e+FGl+Us7mbxlSC75RuJBfCWXJEeAMlrMYMa4ukaauy6q9LYUFURuUB9YVKvyDmb4QRAG5YVo
iQIbQ0by48Qca+vGbe1FmRn9h5u1sFI1M1C3bln2FsKAtNmaEXst5NU4rMtABbBnaBhAc06oDSzT
txDqmwHeei2D6NQ26jp6atxgbcyuVdN1xMJH4VnLxLxjK7ny46bSb6mdME7A7lhpbT4hhynCfV2l
0UnYCg4CvuF8bYR8VnnsBkuQQ+V9lZs8I6tGI5z71oXfGJxeArIJW5g3L1h7Odz54zhfhgUqSlwc
ZFqpvmBtGXeT/clE1elvHFcyQ+5hOUumBAlqCWayKCLrdoz2sabDaC2CIniILYavvBZsGf+fR1aa
dJuVWz7jWgmXMuv8zegW7FsjT78NpIPoU8nsGmqtyyqjKT2O/t46maGmAWSEjkyQWcxV2PktaNPW
a1oIMi7IfYSyofNcMlj0bho3i3c8huBB90uXPFAnxV/huNTwnt447VrpntavAi9jJgqr2D7K0MC7
1OfJpiZ45y5h4vuH1BzjfxJTJIkInmAO4Rg6//crEUEKvHzJRESGHP2X3OHFbOLmS3XdLiAU20vr
tWOiWcFS2bTZOmtCsDlYn1CTwI09OdQOekMdTbJ0O5b34CufRuRu/50w8b+JFlJH3DUnTNiGNI1f
P2OW+5NT9GDr/ZZphD94GMw4pcgGR0AJRuZPgRYEtf8zQcPSsX+anqmT1i5M8Suhyp+yYHI5gngR
ILTFCtxd4cWbILe3g+K9jTu5q/zsvRTiLRhrfVVoxrWx2oPUSVD9799dyH/7YUwhhO7YpimsX7ki
ua6cDGsmCcNRN3t8cGCviwnDQA6Rmq8qeCvyJJN1ZszJznmP583SCIkJo2wlnXkqXXTuwhZF8IeP
6X+eCuexbrsOlzeEAcP79VQE6gK9dYicygpwiyyR4ce01yQN8HKicvlDLpeY45v+EWvy66+b//u/
xZqYcyxZEjFthbnuAkzKB1BqnFgYpNjcVhcOMczZwzUhYs80XQ5YKVEx5ywV/vuJIFD7548ChkaX
hmPNexPeEMf4lQRXgDDsqk73l52GPG6ip2Nm3M08Wa3bqSLawjxHf3oZxRkj2Ea1rD2pVICZkPOE
D+kzDlNIv/jHcmqw9pQwRDXZGwntA8YxmpudW591xncJPqwy9FZdMS1KttTYn4aU+cpt7BPvRU6x
4Pc0kUx66MgJtnm3uvrJVGRd0vjAVudI/bGcR6GOtTwN8Tc4k5XbIBrwBxYSDEq0a2UdJmscb8qh
JXoBbkzIhRM3iE9hA+SHCoRwGK5dBVj42aTKqDEEaCMFiXln4iJA0O9wZRbYDOqenObk6hs9R36H
7Z//mBZ00eK0IZgB/BE/J5FMOa1i7q5cAoAQGTKcEOz5AnUkMYZkjFLTDg7Cg6xJjhK4YzFxg/Rk
wkXfCRoSjt9qTuzdJ+46gFueXHTtNIbPEfDpyaLqmotVWuDUJ3uzPKfgW7r6UFO5hEywHNPbOB47
DvE5ai8zRoEABebZ2gNX8lK2nw6rc0bMqxTLcEcDN5s4I6PfhClSXMR8PeZFJliklH5NjXGFtHen
PBqSGqvhsPU7ewFBH/dweMiYKlKcLc1+BlWCTm8eHfFWtV9lb697m/fFuM+Zt2Lmx8n52HCzT4VF
4PSLycsD0wucb4UN3GB8fbHdaJU193glF2FzW3iPrrdOq7tYfIXehEbj5CJLDfcdy6IWEYfBXrr3
h1OjbhvnRwN6ZeqIjLcRola9Wjnem8p/MkMxYJTLgEJcc8XKo3kz2fZmgMJ9bisYGF5Fk54HuFfe
TVNuerxQGM2X/Zw0QFcGzXFVMfGlpfeYjBghiGyT1YdMLqpB6UQ5i7w63vSUNMUF5QiJdG8WrBeE
REsiik+zz6N+q+eC2t2M/UqzIY0AJQGoRZ+Iixd14K1yPpFfD8B8YNf52laXgghWvKd1uW4AWBMC
ueRuY2yJJrjb1OmjMyGNRX/tRBW7ICoOLyAHiUTXboITo37yEeVfmZ87+aLqe20yF8NorYQen2zZ
7xvn1QqwSOTbPpi1cqTyslJFlFaUzx3Rvy0bBLsUi0AR4GXZe/K6erQMrDWNsl00TnrqImPDTmrN
0HnuAP6QYiTFryDKv44fk6wOD5SKdL3fx088GqGUCIQQ7BT4qopFLZBoXypFVSegeeV01gNf7vEl
7Tx67zvUSzcj+nqYCwu71tYx3ASkglnY8loyp2uT+KIX4iJLs1mhLTu4NQzIzv1LheMvzJa8cOOr
Q3kfZQUjg1vb4FqJH4zoI6ZH9KHIjs6exOPlMF6srrmJGx39Cp3jjHt4qlRO5msJM4Q0Yx22kyNp
24jkYEbKCNps+d9HfFmDWr8YstnGin84LctNS2tgzQntJtEz5mNfDesE42NgrGwaawg1rPOQcGDs
/xjC70bAZTOfJfED9UOgvQaMWlNOKXfTBfcFutTcOXsNQTyniD1egUuXNa3PIgwEPegbGCGMKbX5
zZ936d64G5sf8HnbJsS5VU1Hx6oeMpcfW9WfdRafspwpJsRUOdSoLdnYmE7zyowI/Mm7tJDXFdZh
bMJjYnL4F8D0i5C3x7lPYAulKr3qSXbTE+fbjLA8ArGKRgNdIq6plt4wKV6TWTTqdXu/aGk6O3B1
2ErhHRuFu5lA0s8KIKN1H+tOvOZ9umsZmzhmQwQVTUlPtWxfS7sB0hovjezZKV2CNhhqFm9KAfpw
n23jy3d93uWdB6UyzqmNh41WvFvNEySsQzfizaHCsFFkKxi/dsJWiwWFaqK7Wicpua8YPZDsERkg
Sq5ZO+4GiZa3XfdEr8BerUEUmwAHwMbn3C+FOhCYtxDBC9k3N4AwN6mwWGTMFFuyepgbpMmDRcke
lmyXUCO4fX0gzo/x0gAlqtuwGBp1hWp1y5zI5R8Y5EywipeRc9bhLLXOX7QeF0x629pQM3eF/T0Q
LTxx4LfPjvoQPFy9fowhAqthT+j5yhOYnDYhOwUXzHuefZY9LG2a2QkbOKzpVaW+PIqMAh+kM707
gIg1EqVSZkrKOvNza9Yhww7MbAwjHGE2Kjl66hNubqI2pc53DAOwL7HNsY3w8O7cm8DazfCCoXKR
xiykMWMMGbtqnEIFhhoHRTxEvfmyb8IfRXyJOfDEHxw9OyasshcDcRrkcFd7UJ03ogHYLR5M+R1p
t5N7nfDGe7MCGYIIezEG21pzyKFPBLuW2VNSL63otQNPj3W0MSA3n6kh9PEaMQ6XkBfLn1L+KEuc
IxyPrW+fW+zxgbYa0ciodDdpTGepOEr9c4g5tKvkgwnoUgBX8Pr8JYJcO1EN1SBlIPib88S9WhZe
g8+ufZjSeOPEEVnwd31lvijtmPgA6h9KsdF8gIntMXReR4UOoV7Y9js8jUU2M4eHT6KLUJdX6lDh
MvQuuEWq4lLbKajotcOfPqF0RwihOEagw910tbWw4wqlCRpeEhZsH1PqC+zRLp3WSuLhnK5TEUD9
T/E0vCpZL1sE9ojU6SpQO7X+Qivw/aANb9S87GiYuVgVvOJxnTf32rdy0JqbS5Gha40+JhSyI2sc
4R741s0vSxu9MBsPybblXq8uqryNqfEQvcqWeeeIbf0Zy8fWj6eL5k3H2MHou6zbnPgCj5eambLy
6k0GzCP8Q+n6K/7u/28OVzjcHR6xZOavaEBVa4ioqtnxbefiAIUJOJJGbLmsE33331Wy4/7rX8ZA
UrieIJpW/irYNeXGRTKFUJBia0fWxnnozaM9LhPtqaRtpHCJzYvR7WJqLE1iPBuZW5klNCBuCnYx
KaptLmAsXJXYOoW7a6hMILtrbcXn/qwZT7qxIxypNRRIvV0YQe/D7JbXTCQ/dEEAp/rwINWhOxF5
tgEWgM8aBfUMyfFv6sDD1sZUgwNe25vZjhQpzzyOqBQgf1n5bYH1jH1dw//v+13PqDmnDmlzfR3w
J4FARC78obW3sklZ15L5W5vMGYYbqzlrwlmb0YePDnIWyiRGvpiH+868ee/0fap2LSWIgSI+t8WN
pa9nv0w5D1aYw83K/mpmW1jQ30O55vdCtTjece716UdNup8+5su+9pZFd6cK7rh01r9fXHU0+w5K
OaNM/qF0dqKx7o9th8rlIBj8zrjkMdw7bNkHEDFDw/5wFmv7uDxuQiSKLt7VDIO9vxNqg3DUtK7M
nxZyunfoKsN8mwWv5eitKpgLzrnBmRkNPzYy+4JC1vTf3Kw8aDFpw6F8jKVzLVCYDLa57Ux3P+Yn
1FGhOd1i1MIC+wEbAgihyV7AO+hxTGYNiTq8Fx1Ds/RkDOtivGijsy27JxfBZWCNWGq2OBWzzl05
gk2zs0PzWEO8dksLzARx9iFl4ITFYxnYB81iuMIWlwLfnZbKo7qdy+XZxAQMHAdD0T3+FWJnS77d
CkgJezzU2KURXcLqLaFwS53bQjuIZNuFb5Itm1MQX+O+QVteSF3sGsu5hvm1VIr1ek5f6u/K5lyW
9SNPZE5XT+l1LoPXHijXaz5xF7pva9/57PKhCeXO0ftOUYcVCUqBcAV9DssT/BudX5ZZFtdWN15n
9Fj5LFj1TRJnClxtN8ENxLFNtC+1tneNDZR06uyRGtCMGgk4jy1IMlpycxsjJiirfWmjBxuIpQoo
KbpihFOjJdaNJfAVjjxjOzx0uli0TbCzQTzbAzoZE0t8mP4wXQFcdU1tnC1UeTXqGSIapIYYJH01
nJ2kP6HboiEXIAzwh6aKQIiR70t8xlvB+3aTmfcUbXrw4yZri5LT7GGaNldvep1Y0wtmTVj+XH2p
67sc67ppfZnyC3bezsYqYckd3pgbdiA3ESoYERTUAv6L1zRLSex2jPMeUl7QWaeiZXkLdZVE7sk+
NCmydASzQ72LnG0E01BvWIMS88S8C+TlxmPZo/ucKc99G6Ip4RtDt55/AaJb4D2r1SrwNzoKnTCG
mlbQdN+NAJosCsCczC3pzbRRVv7lw1jdZ2m/GI3XLoOX1nETCf9cY2bIsY5ZvK0WggiksQFyMCt5
n/Q7CafANzFYdNyDSIrWzfBOadM3ZwFxnCl9BooKV9Oc7JI3Dw4KdhrDApeqQOmi4ZkHCQaL2PHP
Q3Od0Y2CFt7EBB1IljT9euiQ5Ef2MrH0jVF+1G4C7ESwaUTLSMIYEIbHMHtNkjvDg0+QONRR7TbE
km/VGPZx5KCIBFCkZ/ibzSPF19C7EMdenfyTjTOcKcx8CRv7ACBmhf2vZnzLzLUegF4fAiOZoZbs
zd9lCTN+PDBKRGUSLXodEVD4aFKmEL4SZojdN0F7q1jIFQ66QP1diQ9BMeV1pyQC6b8X42XKsU4Y
vLhin2rpts6qV1sy7J7kLhzHF7/6K6XhMRrr21Q8zKpERHUrPJks0pmXKTYiEmUCCz8jwFRj1Gz8
fxqDD6mvALSsy+TWSsSNLnhxrYGvn7tM4Obw6wT6rWmzSKofQtTQqHuddJMPBwMGbjRhI1+H2qsK
sBYXCRV3SnbGl4oP6LUjvnMWuobFGBwq4LlEPjFADfMN0EzE3DY0kV2mkcNwq02PJaqDSF4Bmvg4
4ptqomUxd2HHSh5qNtjiutrVbLCVHZ5Sg4VzBHW1JOQreI3HdEvR1XQ3gNEYGzHcB4m5toxgX5XG
SlSohlnOyceSZinMdy65Iw09Uz6cJnzsQbp1BqgCAtDDLe5cpDh4KICnVD20jA5mnBshrvrMsBJH
4BKkz7TdpzeLvwjmAXtLeetwWKGKpFUWA53aCHYxPvs03RorGiP47Pt2H9Uv8Wy1dUKKsQc5r9DT
Tzc0thI5RgqFKxZUvRM0LpQtCXUyM0e+s9eg2YIxXhT2p5+VC8u4OBakj6Fejw1Vn/Q2uTJm0RTX
0CLw8EAV3GqI+AQLHwNArO6sK+h8xGd01wYBoU5zWbbfVfUYYo+owm8j8LbuVLPzexUZ4QQPmv4D
LXiw79rkBTHO0HUQMhhGUJ+i6CC5rhjwT5F5Scm66H0yM3cCYkgw7Lni/PBrzFZ9c+80D6Qus0g/
RTwvqZuXzitJ9v0E5QuW3FjyfuTxPoKGWDMzSJPnnhl7CLM94g2wsZookiby6rnvH00+78n0cKTh
q4PkGfxI9xD5P1i6svQ9RHk6IVLuBBdd/BjQWbUou7lFHIYBiQP1pRtosi5kTiEhvBaF+TCmYKoy
+ERzkYkLv9AsLt93AQGEunOV+neix2sKoiYtbxueiOEyuAzgPc21xjEsmLNEqCUieDzsSHsz2oFV
2yJ2v9H0dFfPdmwSIGieRkTjA7Jyz1m1IwDEDKctvVAsjb0O65oAhIb6h65YjmIfxmox2Q8eps7Z
tmUqxoSIXFZWRuCL9pzpHUbTem7SeSGGVVHubeZ3iQzZFI83BDCjuMfChtpQXbtOX7nJsbM+vRgC
FX0/tjWRfCCnbRpyYovDpB5syvimvdXTeN0V7YFV1U6FLnoB/Igi2lWJ9uH3EWf18D4U/ZcBwt9l
2y6/avbxE3b+ilc6uKvFKeJCGNWODTINSH7jhjWMOMf9GJJyxcRgNX39d2391wLib7Pwv+p4qVts
Q1zBUkTMC4y/zcKDMRBpFuNix43rIN6U/bpWCPJ97DUfdRppK89F5ld3BEMaqLaOwr0wes6+sjIW
UBZjcAcayEMY6+ysQsdf/eEH/LcJOeeYRxa6Ts727xGVHUVZwNyUHzBT+QoJpVwEbZLw4ZI+34oE
qyvB4OIsYp0GrXIbcyWwm0GFDRFfVDHg3v/+if5tZiZt3eHo9IiD/73mioK+d5qo8Zc4rvRbQdV4
p+uV/dT3I9KJwZMgwhLVqz98EOa8Cvj1pCyTHS9qAscwiH//55NKtUg0MiPbZKzd+t4I4dX2/qgd
C5uEuta3vLNfeW0Na7EcVpGWaIvJi+1jT3jCJSE0FRwZngOnah3qGQ5bqxjVWouZLHq6i4uoqdWm
l2aFPpLyPkxixJmaO5zz0ECM5Mrm0Aw9Z3yYgAVrHQ1QfUyoTzlvJucjwhgmfMK5rN5KtD8k3lbf
TWXDehvnRZJSamWUWfqHfd7vXc78/lrY24g7lnwuzDD/+akUHe0cUzFvKUJ/whQPwSgMnQ9bs5r7
WFLflmNOz9S0chOPcH8SAToZTU92M2h9/fjfr4b3b89ICstjDWoYjqfPjezfvk14FlwrDhpvOYEh
nXzzxqYqqahGLZ+cYeDSdrWz7OFDSwmfda1d7XOIju1+CqYzX8UX0UXrJOpgLnfrCuA/QsAtOePM
dS5o6R5cPV9Lf+JG7l6t8V7k2JJjtJ7WujHm4BumPfRp5EMu6JeXXVmRmxgsK5QfkaHWrEQxsuHJ
IdZCiAl4qMZIBV8LkYoc9NCUmuIeovzaae9bUD4JjovKKFcWrU+RXhxv6Q7FuU8fWlbLSJ75RuJd
Edequ0PRuNf9bTNDM5m4ht55RPzeY/Km+oxJSogxuqR3XX4Qhb4iLqwf7iJMFGNRrkbNXdpltzP9
g84GMgI7aDvxqSt2oX3AjsJV0RWUbsZi1CnbsVILg5EzF/jVw57bm/2xYI/830/y10byr9fq7w9y
/u//9iBdsAuaxfdpidFcIqJ3jA2AQxuLWJITvAMwbfjDQOVfjhVLgmqc14G2xYn8z79RjpVUfcTf
aLj6cMqBHDxaQzocTDcCrNOUjNaCRF7/+9ec38ffZwqnvuPatoVJ8ffhqhKtUO6QekslOnJAC6e7
xjGVhx633R+mOO5//1XmrxmO4dqg7JrEW3rAwYRGVquY9NNkpu8tU9tlYGEvjOPp/b9/wX89H6Tr
6lwfjmmy9v7nx6qTfeyy0yXbLzfws+gAakCSx6uxzNOVJklqkUMVH3pnpGYgfnk5NiM0D9PD1Z/2
7Z+OK+9/H7OBCsAWjuexweJffv08uO08t505nSO3rOipNTW2j3BdwI4TdaGd4i4DQYrBo2jb70bV
8PuDY5/aK5uGze/lSgYsuDp6UKdm7NPLWwICZhEQirsuBqDVD+wn8wDIaEseWIC5N4P0BSVnAoOQ
fQpcUZPVQbf4tG2oFL4FajWY45j6T3sSC1IAYaYUGztsll5Wrwe9AISAtY7FlcAmqpkPYNs5UcjF
4Afn+G86Ghyc3UAod5TU3mCwScbuZlcELj0k2FPJ5tv0guKOxgctVVy/YBmCP4/8A3SonmFVD7E9
s2xsgD7mHhFixqmvZ4T9sz7XeYa/DYnmHbMXh5tMjg0xThhhZwSdBX4S6n/Jjjj+lKXFevP/KDuP
3ciVrOu+0E8gyGDQTJXeKmVSbkJIKoneez79t9ije1UXVfgHjW50AWJmkow4cc7ea1OhEWenwZCx
4ITJ4RK6AYPNca3P5wYXxZwi+wdzFRZNoC4RbDcagnXnbRxTW4eOtmq9LznncUJJSnuu72CdGIAC
EeAlPLbbSFsODAmK6s0MBhbMYBl6w06bDoqhrUHSVdfcGuA1VgJGjOnZmGxQqVe0jQmMAwmJuFnl
zsKNAm9dxeU28jiuSLnyATcMYfpL4Pky7KNg4Cqm6imPBIYiZAIOLtWZvIWnEuRJuNJ74FVjQ3O7
Se+ycrg19JFbFM/kxxTlLPkfjxOT5fA969yt4lTtmumxFsGajBLCzHq+pn1JhfPQJM17gnK2zMJl
1UUr5LxBi/+Fe2zg1mvS9iyac9M3O9diZdKWXcB7kr0gglsaLSbNlBggfirpGOto1JcJ1gZcmhia
oS+SdVptNR7B2OQ2FXCsZoUroLS/vO3z2/zv9Wx+uyjL2IJthWLw329XADhcJB43x4k0JATG2Kx8
tIarIJZ4nkYshkVYmy+2VobfyRBEj1FU4aMx6qLeotue3QuNXp3+/Kl+yG7YS/hQrrQs21YmUqCf
K/uo/Lgwc23ph06PCaHRYKoW/dufr6LPIpnfvvs/LjMvwP/YsrCLTRSGBTfGQtMOazVDUlJpaRtv
BlMP7ith5Xf2KL2jJTQHFhOTGpEm/odrh8ZfBD2/7yuGRAOmpGsLQ1j2j1V37JXK2477oEPQ4EyJ
lYjYppq2WlOJ5z9/cUMZ//ELs3G6Bv/EFZU9K9P+8dUxdo0pGjlvKWY9djitp+CaVBASeZtpG2ox
4692ZxI2h7e2vGnrY2GoV445e4tFMx1hMni7BhAKuQ5GBEcP6aSf7uYcTD8btoVDbCIEMSsGZgdn
JocH6QUYrCZG/cDdxY0T4tfOj014IcXoRscCVUCF9+lD6fkqMEFDhsbBmiGODNOBv4zmQ46qvg6Y
aMKELpkO8MbTIPnStVNfuxtSzujsuEBMYBLROYkRSAqTjqwHOQH7mJw154hyGD2bxksQEPQIRsG1
vmPaj02CgaUT19Jj2sS02k3YX737nGF9L+WiEZuyrPY1Xc5SBEsrR1uQz7w4qLdHL7laqFbgESxs
/eAxARyxVmtsMH5GRwcwagS+NMIuQ6/JR0NjgJgxB46DL7Nf3FBH+KjHkvhTiV8jmc28BfzRKwc4
Qas3oWEdjDpq0YyjMtSNkIy8JfpsXex1PIm60Ncdg18oPNB560VChn2ViVVWOzuJySVC8F4Ee6GO
Yf7l0KdOwar59N0rwNjDsfDf9eSqw9BsrPc+bvBkPMPRLvtTYpXcWknvmbmKvFqkC5RWfxz0+6H5
LuTViXoaszEAcX1TUPGpcZGhfzGjzxk0HTPddnEO2BkWPcYSNUITaWHOmYMab50UEC15KA7hZC06
LBnii8O94ftwLvqXjPG10tYSDJY30HS2GSqa68wZtoAYgE+/j8Ao1EdHouaIyqI1zlnKBiJoy82d
4XXE71rq94H/ErqnRiBbKrEuYvKjNQt483tKL5Lb6ozQCIfPMruLq2BOC4NJ9WbYEsqBQTzpGu0E
7UqA46idfiXBV+a/mz1PWMz+uVFqR7/Rimr2BHy+RFkIvrKDGrUZ3kfn6g2Xkm5e1eEdHFnCMbsp
PgE9mKU23tL2B7VIgZF9GThuvJlT+dGI58TaoyMurLuwu1VwNWJrgTWAXERUhzepV7INfIQIRsZP
HW1x9lDrrwPbRmADzXiX1tVltpIi72APmuA1Rg3c32LFFE6L4AIyViHVBdLbwS5uBY0quDcwLXQw
tJs2X0Xdk03f3XlIsJ/irnToTZvhKa3fquKKva+y+HN4M2afTa0KEoCo7umrOymGdPI58u+x3Brq
TMSWwGUfjruBN72uPryeUQiMoe/AP+cBYwyUcKD4Iuz2/iWtnjSF7CmSkKzxU8+tM+6WSZcxeRkn
wfpPOjIxbzHDc0cN/N88uOs6f8dhFjlbSQkKm90misdIPCac9DDcY44WLVInO3kY2bYTHDd9/9zm
OeGet3hXl1bbLfK+W3XyUKfrmHXKDTzOhaD2CA9JzkZb7qfy3sE71runggKiHNJ1gR/YesFdkrEf
lLxpmdrTwQem+xgCd/Gw6iHzGM0MPt6HabwFKMiNHAs+w4M5lRUhVdWMu944GOGpBnPdJRzFIIAx
d09SVHPVtpQfOcoDT7MWRgGKNINZY2CNmoeUD7VYCfVhyrM9u4WjFXP6BLREoy68TTciJ2WooGGv
PRNrqdib8Sep+k1gCbSDp5pmKj4u+habsf2OmdcFc+wHC6OXksDyGtUTKwj8Z+8mbr49npuW0Oti
evIREM4+9fjU+EdJHlGCUU5mJFltSEgRztnmb+RYyLV3Ye0kY4HqObVxGt26hMI3eBrxANMvvpTO
i2QaQPHpa8Rgay3N0u7Gw7EuNZ17uQt1cx/WlxhjXIcKva3dg0Io7+pr2yAYmNcVAUhP3KT22kXf
kkDMEvEd7vVieBiGM5QO0HFMD+yl1V3gI0DAY9mFIQx3c6GD369zLAswGhGN7osOy1KIS4sZl1lN
66Zrdp3ABU3G1xCayAlWNRz9sL03sH1F4hAlH4grV/h8vkwGb11wN/X9eRLwpElzbGcvIkZYc6Zh
C2cbuR81XhmqQ7rQiCcZFLvaVbeMa4uwKaACtRngePYLT7wRjAu0PIvBfKyAXFcMhgINK1LHQ8w7
M+nfZGKeKgn9bGD+XfLOFeokGoi0Bvop7Mp6EB/khGFC56RTYueNCZLEVBJWyaM+pNte1XuSjnP+
OlXNDbdBdLS7sbr5xlNNW8RG1WQ0p3bW+7wD7MaDZmbU7Tl06Dnm4sa0COPx9yM9wpxgPJd/50by
0WC0LSfX5j90P5jSa5sp/bA75qbkX9Y81LhdWetl/y2Ho68+w4FMrTvd40ywcxB6qIDkc2Mj4bWZ
7PCYMvNKx0CJuhXNtZ8eBccMdEZmuuvrcGGiPhqaaOVqn1nzojeAFMBTcU7qKLqj7lsMkgwp3DHs
QghkEgRr1oebMya7aHNhMBKJxMjJYa8ctV+avmkN/N73cU0OVohv+I4w6GnaWsVTrN8q3lhpoUY8
aHNZVD4O4tlGU9n5ZzUi3kumW8//5bHZS1UDO0J659UXSVKgRtRJB+xJ0FHTW7IHWC0M+N0s9XEv
dv5075vsY+iX2+fGqlcWzX481gyG5WWU47WHWy3eRv+xJoGnsJqLzRCkMKa9H73pRbFjT0fzB7rQ
1QEmdu13oLNyORU+z8KMD4YXn7qc85yXtV8R5J2mkEuVmcvSBRzVPWq6d2lTzjAZgiSY9thNQfK2
KG0UDJIIWGW/qcRlBPGWMP4GfwGCMb2YNbrLfcS6UYaoqTWwGzg80cp47xjuoDd8E1NeMSO1XhtE
1U7IcI7kc0ZpBHK4qx5nZ8xs+5n8Tjb5TYAfk2XX9F/d4g7szro3IE7DygiYxQQJi4b33msM5kyo
onW4b/xrksNgYFnhMLhL9Uc7qyDP5YsIrkuVMeCqgLx32rbI8Yuyh8U19V/8HNpnxTy5AQRT2NvY
2KFZ9LyXwfyQyanKORT3bEj6LI5YBVTh8SxwBF+V6Y+qw2bMIQwg+BbPEqLPZZi86OPeDD5meh8w
zsMol6bqCKXcSu2lRwQfcM7WafbGOeWgCQMlWzXYNgpqXXxYeyTAHdJycywx7RHagxgKJfLkLyN8
SCCvbMpeMpnR33XUqOG0UsnB5Zw8jnjiGSGlCAqtgYhwZNs+sQXoUcZyGXWsKdrFdD57Bt8hDhsD
xcewosWL4yhHbYh+q8Ob9+qHr6H2rTFpjdLn0b3NyotqvrzqGvqXdn6j2A/1mgkVWgTS9WCrfXbu
rnbPckLNiU/QzpcZ2mUHOqAYjlH4zVym1Hd5efSGkjdqN7KwK/LIwd+FlD/onTW2nSjAN73zIm/V
YUeNW/WOK4yo+i+JExq/uNx4RrYlngsOMsbvwd/K8QtV92FqsrvIB/GtR/2TnvfI9RmtoXBCCIfK
h01w5VdbQInMnCcgWr+mYmvF/W70m6PBXjmLXGqMjfHsozHiI4k7VYpGBtlG8KtNrmnyyATRK+Ys
wks4oNdXT/TfDlmZPMXUGe4MHOpwwFvP/vgQldesegiauzh+G42cuOZplQiKXuWt0clO+FqZu0E+
pjHAKFQXb+k4bRhyUUgbq3ZG4hv8rfy9SCELJmJVsODQRybkAFQwDflQywtkkrOFPHxBW4ysHuxA
D5oS0kSFk1a14FcxfoVBf9ST+pDUO9Ft4VhK987riZ+Zdjph5dXonC2qMxFgwk/q2zjI+Kr3A5lp
KU1yMXwmztkI35uAx6x9JCoO/8F7J97roFiXLd5+6BbSCu4nTmVNiYhLd1H83ivnrScUVhPcauTJ
97piLVjHxiUqkPUtc3R6Z1aBgXlcvdbhqbkbjKGVopl9IYFd2UDBcT++x8WjdBYayVdyCeLJNhAq
Q3siI4HFQwFKp9tmLZKPoHyq7V/4bkJciWoRGwe3PxMrW3oPAC98fT1EzTK1juHMhD9GPJXFtO2R
jWK4VAmqlxdhHQ3kut57Ig5ZfMTwxSsUdOTn1c+ttW+al8m+JxQHf8ecioS6XuavIYhV8ep017q8
AIgq7I8xe0jiWwWml4WNtVB7AlrHzqnamzy9GOajpaOb3/NqYL5AK+DFm7lRNhm4mI9OuTWdncCk
lw6rxHwNeEfEI5blHnppQWTUfWh/VOOuRmjjuxtCb8ENC7lv5lQw4pdoQaH1oU4P8IBDAU6eCbRJ
1EuCrK6y70aEZMbGo6NokFY9UyNAiPIMFaNa9vWTrJZluCvgEBL23XvPst145RkxiuwvMWLa6VLT
TEwxtotFD4vb+jLka5KgWyDfDMTxF0+2pBkskQ2wlDV0roxsCYmEnGOOOQ8DYFEYADWH/JNG5me2
zMxboKb5I5dEgFiMNzpG/xKRL+GnBc+3YvZMJsHKzEjzg3p3cmCYs8AOJxyoeEjQaE/NGUmex3Y+
uwwQ+U1bUuJ6k9Ck59bY0jXLkFL0aPq+g5Bk8Xf6jjcV+kPHfaW9hJbltfH2fkoZCcBr0yBtiDay
ZVO6qeMnqzlVF7s48SKNxbFmP6/2msEVlkFNmXKI6z2ncKkR27ZjgdaeI0DNufbL61dqOnvVmxhf
OeNxLGrlETWyNTygGPDUuYu3NurveF8j05nuaoGE4ANlO5v68NZPD7p8lOF+5uNmhyJ5m0CXYUr6
anmSCCyBhAPGi6hOvXulNh2dHSKAoruro72jzxBq9kOCFTjdrT28KMFLPBt8diNVh1Qc/EHTr5B2
TVsvfva7a57MA8uDAdm9S57IREkCNuJtWy1G9UD6RNGguDpO7VM1y87WTo5y7H+Kau4UaLJ+OWGP
x38uLVRILy4ZHd7RJPLGXJdQ65cKAzuhs0G6NOOJbiZZoHBbn3nBexSZRHv71sJqwbHPzoE7Ak8I
aE5xuAZHS3+xscczwIk3kfPolw9OuEYJIfRtMQKPWWlofbK9MO6IUsDUAq8S+sLGNlBF4rK/aa/m
3EZfjSE5RvHWIG5Jj7E4kHVu3aU92am0khLgz8bCATvCqpIAThgWMeVaV5yRggIs69KDR5s7WSHI
o6Ibqx2BCso5o0od2QnT6baaT3bxswPGDZ7EMDyIacPhqTAWfX+T4kihex9CvEyuXl6ulH7v5ktK
MwvsWdLcGdkmVJiIjj5YJG2f9fQA/ENt/qK3qHfvGlqVxv1o5FOULdz6QNGau69D/j+vvpEgDiHX
ldtFQAVHi+6okw2YhsCvIa492dG16ihIOGPeIqgoTQJxIIxzPOiGA2s5Y825FBXaHed8xzoV5TXP
TtK/1ZKzhw3OjX8llNh0ryLwqMV8WLjJxLnULhToQfhlehs3OUc+zfa9rz3C5WisaKn39Cf9Y+Ss
ItxHTf+MZwOT05KlHp0MOVRtt7bamX49EV0ja21VqueOE924IgoArY5v8v4zIF2EDARi8Dr9gQ4d
vb602qW8vtzaKPgS5QPzlDp9IjDCGWcdaU2aG8LsGDbqijeA0qKnH23xHx6Ostk77dJvOdlvgx4o
cHGDdQX4MWHLnCBRbW0Kwj6o8rCyptvSe1Y+jxI2TfwQGwfduTj6+kZCyOC0bKJRvDEI7/ys5DkX
Iw35BTFw1WsPFPmmqS9YBUkQhV/SJ4fB2WJJqehSonNK9n29GqqnLPnl4pvnUDBg114H7p59nJnH
AtirNd6Z5iODjGx8oaLUHfykLyj5SHt2+62Qu9C9DpDxjKPq3yEMWblOjioSk3jBJIYFK41PPWdL
1FWW8Wi5j2MO9GGP6bvT3nTzqMKrmT+wc6ThNuILsXdUJ7f7kBPsJshC7bbQbuvwVpV3ZYFmjrpy
PeCfolarFhVFkd0ugvYhhOvhWPsImVK9SO2TXe0L++S4tP/tQ5a+qHits4OBxqQ9CT7P2TqgB1tx
Cx+QosyM94ptfEJWipKaQDnK7MG9mNZnE7FyXxxiVhw0iejmTGSWq2GGH6YflfvU44skbSHdeBws
zJdueMC6aQx3YwJZbOvAzECDpIPpIMIte3PUsqYV2Wy4+WZ51mIOzf1nTmeL2nv4SNJjMr7q2XsR
/grHNypxfHP5/PDietxXpAmm7RdWqMLcemKn1yTgsDqp9VjtzfK5H5fC+EgZyURYzuonrHEojXJr
FzkHFKYzFM7bTjomCbqX4xqtL5KWiklbx2nHevN88uGWcnpR+oMHK0fnfdmG5AwidQ/0Dw+zmrUg
CYDpkBr22F4G7Y28A/D8fCK3eKmtQ2fd20gdg09MmbNTXsIq2VT62TbWZKl71h77wIT1RNsr/rU9
T3JpDBuOItVHFcBF25iKH3gJ/XO6BVoKyLnFSwEISvQPjbpP7TX0KmxtgCbWbv7eYQpwd2NKb/st
cDECXRv7XOkvuXUy6rOggQ+5OfQfedSJozZYZTKsZVl2n6q1GGANzsl4YXHTtdu8fJJzKCHPgu6/
1TNV/tzT90nyZZNK2habAS2hm0Kf082dy/Nv1csMFWNebaoc1WqxmXj2EguB58LyUJ7e9mLfcxF7
2ieIQ9z+Fb9mOlxjd212T746ZPZHK65yONj5e9/ES9/tGcihbdt0w63JyFCE19z6Zj2gbJcdbSXw
M+NDy9naFreWRWnxIrpyr4Z+5UG+zqiZiTofroZ2NNw5ZWChPfs9FcnO169185H6DwGVPwFhZfoQ
p+BlnxoQ+cNaIfxwyQCVRHcSFK0kiEQezPrM6g95gTaOV1xrzubjg2ZtEav55rYhVyGnAdnc1P09
mDe3P5jEMU4vExiZ3Fy3Bmd3nHWFBYZl2yiqiXkmwrOE3+NGchDp9vS9O+M1jwDTQ7CPUPyvPbi8
2bKsFyWHYoM7UqodjbvZ2lUDV4DR4NgkTcGxPdRMSKMO0exXEt3jWERiwAC4bU7ehO1oW1g7Q2yi
ZOc1h2G4TvEF1F0ClqyIzn7xaU7bVEyI2j7a4VtnMi7KRaEfi/KR88dEJ7NBw48Nbu7u7WB4JAC4
w0NqLV1spMYmHdYWXtjy5JKUWHicrm+JTmFf7NW5adBuEXpx7JM7jKINQ2jorTiOBMWvUd07mLUi
Ut1x/S2HGCzGAita3K81OhBFftuE+wBCBsNERqoaYgaeK84p9SbEl0E6ToBt/NRZKyYnN6GA87q3
27Mv2YE2nr+1UIEBdh0ufCUbBB4dvqp+idSvMGULWbZiqXcHR3+t/bu+e59GRJUc9JN2nZd3abrO
4awNxXeEoNzWIBmUi57mMgSv6JVzAwfhCbNXcKjzi9NefH+fo5AXHJ9Ngo+WtGBl9pTTYZ21PjZ4
HejtpklWCot5/Fzy8KO0tQ6Vg9+FeK5N1K1ocUy1eePDgOUESgWU7kWxwfcdkLLXj4SawYuDifRW
KpjI+7R6dHkWPedm/rUa7BjojWk6F/qpbZ97f3gA8I6lciXLR/hCxLJjmnqaHe809+RjY+3ZMmek
sMaoC8E9tR2P6C0t/yDcIG7iZvhiJ+uDsraa+ppw0fG4+zd+sgedlo0HC1E1BpfswCy/Ij/e/kBy
rdHtJUudMhWaPLp6Cp6VSwQEGQG9upMERGvlS+NfCvjBOubXLWgx5ZBuvDXzQyN3GfPGnKeRbCHU
BjDQcQtBCZitJe2bCb09S64I0eMOnbr1HeY5hSnnha2mHU2zXGTG3nBOlb5VdPv6tchuac0UbJEt
a1ImDyizqlq+Rug8BDI0DydHwTZ+BeSa5ltfqrUxcVS+Df27gF408WZ5cIihk2kszwAJaFY6/W42
N+D2cOpjHoI0mqOKdopZR2KDJMOxAOsCyOMgb3z10BI0ahf4AlYztJNuSx89JAy8enqfmXbnJF+s
r/ZwGtBNlP41I/gxx2tYikPqsTKwn0B48pl5ZX5JZ6BdusG30K/edDbFS0xEsd1ha3GCpY++LA+D
le63UDwf2vBBb202R84k0Zc5aqgeunNAB6LKnE3v9Ue7JHbwJAlNLr9tUILjdZS3lX9P5+YmKp94
WIXz7rd7NR/M4b1y1vU/Go6wlVUUMxBhoVuoyOuLMO4F/6ttfFKsk71Ws+xNt6BGCYbLwjefbpqH
KUh2Vy+Upz58acpThAy4eYh1xP7fjX3fEKTmMDvp3wfri/bH/7YrhulgrNkvvFVgEZtFJo3IH/3q
lNS/SvedF31ECa97Prw9k1HqlS6QnLhYti5ACchHEgDIDw7HryL68Mx6z9YUOTYZIIp9m87Obchh
u8DCpn9RK6xC+oIZaYEwh2+A5ZLfADlpFZu3OgpHaPNb1UGuTGv3zpbWQz7uhBWc49zcFM2+N8DH
JuwBwq8x51CJhG7aXVOzZz8quD+fqadDQSw60MAIWT5Gy8MRWRluetQDnzQno6fgs+aRqlPDws/z
vNQWSvcFmR2lRVJ10sfdxdE6/L+j7ub7quusQ8sZAQUC82HU6RfS69d0NiUPmUlAdMZQRdETlwvE
o3SmOJzbZflFVEu7h03FBtQgzIR9bpIAC8iajIVHO+wYwYfjcoikyb6T25eubNaDNZ7Ngg5ndlsb
GxFcNYZrWTYDoReOm6wUp3E7tLYiYaygvpPkM3CWJiafNMIUCJyYDHsMfrknHnq3pW3U4LdNaHJB
PVpaNZEb2iwMwob6MdiHkXVOr9yDbB3eEgFJC6al1qoVQQEtDS5fp1HI/JihrhoR5xKlkvAtHefZ
A9qiIhcf12eo1VueyVU6aRto+TcgEDg4o8bK17lUH01I6eOfbWT1jmy2jffEkCxb/D/oiPjPbcSt
uiIFEeKtWnV3U/3ualv3b7Lv39WC6CClsHQTFpcpnR8yubTrptIWJYZDK+bPR7pzqf2kRuyfRcew
mggo9PV8mxea/AvG6HeBnikR7yIjEgKttfwhoyn7qgrUmHGT+gJhXtREzjpCJvRc+qSAGHlQ3Rc1
DJ0/i1jm7/Nv8Q5XpV2KfMU2UA78ULC0CMYh6BWQtoViNAOKARlHnRC1oclwJrZQDvz5iob4XTXD
NS2pTNtyyb5UP0Q6rOCI49G0ktyOI9Wa9gWZrSIAtmA7B9ptkAzUNg69zyYJtlY0Pln+nZt0r75F
QaM0/SxFuTR9ufaGDo2M/0saCuQl/OmMl6Nvm7tOOfdF2OFC5uU2zZFeOHBTWdlQTMuPmvlNXOen
gWRlv01I0rRxJJkkfyIK8YtVps0M43SRqeYzDNiT/XYTEFXk2ORGZROLVAeyg9GYxlFLB2Grpdrj
LACvev676geSdikb/Lm8uW9yhlDdS9OyEaee9ZHF1C3YoSYr3II1t0ApErk6DeFnwDmMXwJneMBh
MtnWg/kkQ0QfFiGXyQUi8MaYZs61fcmK5jZtziyTle/BkYl2mAa2ddfvWiaFuWkSMDDGaxswwhRB
6IoNdsD23BnDA7Tk57qGPTm5WC5HYiU4TzZTe7CtaCXq+JdTIkbqOgqGxJ02pUjOKfbDkvD0WOVY
xLH3KophuHt19eUZyTJhpTGAmHUMxj33EkEuNsigsgWUnfpJodgxRAKobx2XT0Fpf3gTB7wkXlqc
gEaGm6m3LXTtzdSjLelqjwHqJi9mGtOj5+7dY1W9eO2HzXALQfdG+KdcQ1QD5w/kxYSww8PkZRGn
SgjX2orjh5bTFnaY4DtJrQMWjoVOLH0ffAqH0s3dEpx2DHFCF6RXafnzFMWfYVIxaNnmWnno9U8P
DZNXi62RhXca1XVhd6vK3TXc67b+GsmD7meDIr3pCiyRPmwnBI61NBiqW0h8X1Jg3zJrF6q4+s1z
H9vU6jQYLKCKtGfc1n5tbSQdBXDmhMFLZhQvaGsOJQ+Zi242TqEjai9/fuf+9sbN//4PnRqejMmv
U9aWDDcjejBhbcjoZjj358vos8zx52pi6Dqaboma/DcbQocpXhb4dpa2rtoKE4xTL6Nq5AAsw5D6
LGbEruHNgGuvmfvRmrtxTeAHL2SP+lQ0DR2aP3+k340RpmRIpNQsBlR4Nv79zdtoaLBPooNlX/ej
ddJGyaupMFx3CUbjzrepEDLoFocoMqvbYH7s//wB/kMjaEpsRMDtWF4lAvt/f4LMT42qTTsbYYbD
obwbaOYEZlQdR2q+Rx2Qy5azuXuKs9l8YMw82dho162lawwHjX5hpvaAPMzt13Wsl6d8tKJ3Z/S5
haMX3ZqjaHn2mngEmTsqHHZj0dU3qjOdfQHgb/Xnr/NfT5IybNsSYBFwb/0gpk1aPhnIWUG5qaFe
5VOHMdBnAv7nq/yHptSUSjoC0YlpCMf68aPZThEZ7gjSz4KJhKDZlteBQ/rWDXPQGal0YIE3yaps
TNg+LjK6IaraSykrdffnT/Jf+yNcCFM5kNLQ8f/4vvUkAVjWfBBnMpO7vkxack5TfGmW8IATw7H/
8/WMefP7+Qr984I/XtUBZ6HjxpO9jFmhuO1KbRKT1LoE9MRJeMTKpynnVFEyD7DRu6IVEXhEUhid
7ay5zEho5IwP/KgoHOBIRU1PvtKI6KjnHL5aNMso1JtZLJcfwZ9qT6U56X/5Fr+7+3BEGYZJDIXJ
MiCcH3roriOapJfAwGot6ZHNBaU6GUUkLsAH41dZeaZDc5DKnTmQ5qNJlAMG4DE09mESd7ysgs5W
4vbOKwm6HIV1lZQ4lzCS/cUd8l/31zGp9MxZM2yY8/rxj5Wx89oSdCxl1Vj1jE8E9ncVMB1WlZts
80haf/ll/qO+lI7j8GzrtjTNnyY+LZ4s1aTUPlGixnWiM98LGy9emTIaNzKju5eEIl8qWUXbPz9Z
v39TCxAmxS31nsWL+6O+7ICmuLppO/DuYmvjDZxg+0b/iIRUuzDoPv98tfkF/fdjPF/NQhOvS6FY
8v/9uwZArMOy4Grol10SA6eJuIxULBJ+k7/tOr+vScAbTZPa2TVsLJfzK/WPe+h1VeeERessq8Jz
aJdGuFphozB9m5HuzaQ3NE6I6izVKO7jDMp311jcYhOSAx6ceO2O2LQL24yf/r9/BIN1ct4LLcFi
9mMVA2BDxTHwwboa8lMn3RrGR1ZsEGmqvxh8fr+7juQX4MEC+onN50cdb+tVhTuVddmGOrYslAyZ
jBWzH6VKz0Kr5N9U/+q3O2ybrnAF12J55sH6sVBFjd3rUAGt1dBVIS0NIjhEWTvnQqpshV65WZSR
G67yMSagZUwg0ruiMnY19Sj2e2qo9zgYCHQoCqhcU8AAXo8dSY8D5u11KuriabSs4ZenGkHMudTW
9tAzMiMc1joDAWFuXqG5xR1PRda4VnPbjLY86E1n0D2mhHUERWTA+HBNaEJ/BoXZvtKRc/HV5PXe
8WlamXGkb0uNwWQaG/GeOKloTbaUvnZ0Fa0NcNIFoxZ4ZeSrMNDsWFQju6HlOzUR2o7S5OdF+crS
AQUlgRQGFNd9zqsJhLqV+U+OZhRPnH+iK1SAcqOyfuLPVFVRn0MdAZRW6tpOpkN7mLh/w9Z1nRkg
rqpB0DX0HAR5o2eD8B7Hi1WWzRbBeRRso8oaQXEIN9t0WTG8xL6st35EWypBVgjsxvDMw5BVEfKB
ibRdjlrQ4nQb4+kmHsDf1V0ZgLk34jTYm+PknxIvYCTP6TYGRhipl2r4lIFR7RC8hYCbjYo2KvKs
yqBj0Wd2ulPjCFXTr+P6sek9P7kRtkEGV6kzNUyN2eeUD4BahjZVEx5h4n0ZrhIbl3euuEk0+hNl
FzIrQ4cJ5bAWA7kFvsQTTtvcn4ibisr4UEYyRRsYjusGACcBXXG/BSLW7kojcO6rBKhl7oMiUc6g
9rUzwo5rXMLnEn8WAGgWzMsKkwP+//RXkbTizTMieOSaDT4+yaMePlCgNvZAhN0ikDoHnHgmLRdT
094SSAWxuPfBbY1ZhRiEnC0a5YNm4YsovaufJHRBen6GhtaUnjcYNE3n2QAUbi+iKdDLjVa73nMa
hcZDOOT2X1bz/x3M/7XA8vpRUM67ls1rpn5sXFmXAzLsQ7lSeePfiQQ4mh/m9Q7eSgRznZZ3F+Wc
VQbkb57LZEuaFSTrPGmNTZu1drQYA62D0lr0yzKW5tYdnPxlClt1yI0merKNIHtWYWJ9ZXmeQIwy
BQzFsQe9s2jYXu4LatCFMMVwMN24ubebnECBEdrnfKjr792xc44Qv6f7uCCAqoYexY7PUzTY9nhw
8rK4BkHenpK2waZcqOrS6KX/xXl78paGZTPLcLKSYbZMxdbRGoDntCqKu7otXGRISfbLG6v0L46p
33owEHGR+Vo4uWBWspr+eyeRmSuhvwPoqj0vvafVYNx7/jjeK6tAyFw58UkbNO3Xn3cJ4zcD1czh
5W5SUbuOLsSP/asmPBkQjW+twun/KDuPJcmVJMv+SkvtUQ0Y+EhXLcK5e1APHhtIUFADMQP/+jnI
rpnul9XyamaTkiFBnAFmaqr3nitxj7UNYJMLcxqdLxk36s4aQlSHttml5F8om75D27XVOkjyx2lo
cEukceRuOiUXem84Nx+u6rANetFYENI1Duq6zebizqrtGqsI6WECvXCaytOfv4x/2oF8F+eVgxme
Dwc//G+vwpBuiyycC1J4kXHlgd7bNYTvsFamN1NTWf+/G96vh/MDczlV0eD57eHquvHrcp6tjdNW
uyYq0uPgpeOG5hrx45ax+fMX96v79sfbjVdnBRZZeZS2tvfb/losKHZaUYJh4ti/Na2CWTM0sXrp
Z4ZBhhdlH0HjgritxmiAt2swXvLHdkD3Oc19x3JeikOZherTDUvmW2VOaZIIL3PRzJoCJT+kl7wP
/fPQDMzH7CH3tpMNMU0pCaOqR1HhUTsiho7MbW7J9GNW5Nsm2VCgNMGDBeqK7FmydDciDiTYeMxY
pAZX0gbHOfeP49CGT+hF23z15+/Nr9rit/cGjjSLUGD6i9/wt7smdM0mbSl4N61MomvS1YzPqgSz
vpFc8OhuCR8XNFfwxuDGyCoRfdqxa13/+bP44+UXOHitHcd18ZN7jmPjdvzjrWuYTRcHioNa7KK3
MOZmK6eq3eUqopVvpOO/KDr/WHP+88P9Vv3UiRo7MiRMZG3SP1vSRPwoo/T1z1/U//Qobkid6HEC
dQL3t9MnIQqh3xi4J4wqQCkL7QkYTuv/i4v7Nz77f74YHzs+xmAK6X9yTY5FEPR9Dga9Dop+b/jp
BysOsCwJwmeoomYva+4qHv2a8Qm9BRcHbhMbcqdS38ehBL27YAH7F1vc//CJus6C1wDuDx/md0aA
FVtkajQ92kRCpB+9AgvWRVZlFsduIjcxxIT+v1j+lyPQf13Iv94H3mf2VMeEm+8Ev73doz/oSNUu
j8jmB+Eoe6MfMxBIndcosIJoU/idu26DOP8Xa+dv/Y6AD5eOigNuBqolWJHwt8sp7aa+RAGIbRt5
NAL3RJk4TFp4sEezKzz6YxF2kzRxmbtnkTQeh9EkxpQYZ72vfIIe//y6W4qH//5GLE8n8CjvHR8n
jSV+W+1kjqcmVwD48hhwa5/Jvr5wwak4IK6m+cgV1NwoiCM3w9Ahx9BFhHbyz5/CLy7DH59DYDqu
J1yLU3Jgm7+dIIfMcNO4McJNGQVYFcKjkfKpkxeNKlACdTTv5nzc5VOH6Ncn8Zo8b5C/kU840S/T
f7UJU6RkBWxF9GV1Bh6WxAySIlCQAeb2vFOND5xIV04KRHIwHO4roh8lmePzygd5wHZ2+PWa/v1z
/F/xd3X7n89e//0/+PqzqieVxkn725d/v0o/VaWrn/Y/ll/7vz/2x1/6+039Xd636vu7vXqvf//J
P/wif/8fj79+b9//8AVey7Sd7rpvNZ2/dVe0vx6EZ7r85P/rN//t+9dfeZjq77/95bPqiLPmr1FK
ln/5x7cOX3/7i8Ot8u///c//43vX75Jfe/hM3r9+//Hvd93+7S/C+atpiuUAiUOdpIrlDw3fy3cs
+68OLRL/15l+6ZtykZaVahN+iW+5bPw0UpiYue4ypdNVt3zL/6vjWCb1myk4BnMXe3/5P0/rD5/P
f31e/1Z28rZKcYH/7S/cg39cE5ZRICujyaZimRyu2cX+uK9Us9c5jeUdLas9hWO8CPG6oxQQh4bg
qXemW3A63yZZz1FfbZRurshEgZMHwb7t1LVRof3McnEzGfgDI5WvX/Io4PucwgYDBXBTPXud2R1x
AXf+7IGaYSam8vLKN2boN2VNFC/zRlsVTDs84shUdAWrD4IjHCak8YbDn+1fjBLQv+d/Tmq6mSYW
qTnwUP4XeisUkItZw3x0sIyqvLpMNU3ExIlunbZP9wXMs474bGbxwx5MSrgaZIbYJ4JSreWGrgKI
ace70DPxSByHvC6MQVkQ+Rlb/sZLkXxNaQeUvfTPWg8EUMWLuMLatT0tSZ58v52S+Wg12XUYJ+ZG
Gf6LTBimBBJNDuacdk3u0SKfIszRUutRzvxnzrwdjFjvkBrFT3kYShK8h7FErJV8+RVAQNuqd0E+
nIZ6/hoXmWze1BhPPnpnoeRwAFm7lfuEX+SDkTe0AXQdi6M661e5zds8G/aNqEaEN3N+LqJpM1t5
TCb6iBxak9iLxA1e3yFwizdOs/dJhTRgLMVtOS9m5vQ7gRsahOkpZ2KZqmRekZW9ScEIPmRCEezJ
201H+igJacS9xXvkZ+2uBV1UVxyQYsN4LzMH9Jk4gdUDVu+lPZz95Jzq4gfKyj6c8G1b6Q95nySZ
jiQw6sa6UxPK8CrofXohnKC9nJy69qZ0lsm/UXxUJBpvHMRrAUltY+vhxS/R76YW1vxuCtKLDPBS
4MljZFuEO6Bk09PkbeMO8XIQsOFN+mW0xqd2mJ7mIX42dQ1UfexINYS3yvwI1Ur66KZQPeN2OCVj
ToJ3C1bd1OihMvfayam8Gpo0g0swbaFt9ProawW33bWwScPM88fUi3rE7rgxW7T65MSj+B4PvoPu
cQh8FvgxUHuv72/A4zwhrPMOvYGQMkyabZNVB6uYTy3wPDwpvNFVutWJqy4Cr35q1bDOKzPcxLrB
zxQCgqmGtyoEftyI7LJLYo+jPc8Wf7eysx9ZkJM4Mtdn9tu88TF8FA6OEJH5LxOOqS4fXxrCyenH
Gk/arbxtmyG60+Qn7Vo9hGtn9L7Ger6uGwj11uye6YbdoORnr0FxXGpiIuZ6ZXb+N0daZCYhou56
yc4tEV+Wi/40ko+JF394o4npnoDdqbr2VfjYOaRlA+XCAiQwlHofRWJdlbV/L3NcK16qbhyfSkjL
77jA3ZvEJ5FkN9nU3RrJSEwLzuKAQLw4Tje6TK9TTg7JdGrjrt9ZsnurHQdnQStxqBH5HvQnNVc3
CidmpVVztP3y0W3zm3HCT1BwP7YScV02JpdKiGrl5vqma3A5IdrYFb33OqCaG4d8P0q5J2cND+6I
qDcxNlToGKATwuFCPtUhrhTMC6L3ZpGdfVKHLoQorn59UQZo6cWKjpi3WR66rTQvb1AuRyfvc2qR
npBGhSUN9EElcVZ0zYvhVzd8/nEorioAlhMOn9GguWigbffxvHhu/dG6/haZh7gSWClkjvPezWBm
Moydo+TRW6LFC7kVWLOMTmyKRnwHJhd9Vc07OKV7Glrepk8lQnKewVJ77xK9PLB5rFr3e7DM28wO
CBPo+3tpNjd11j924hc2n/vNTljPMqe7NuPmOEXGLhdWd1GEyaNajGeE3T1MAbC6WY9rq9EfcWpe
FhmEyZlCpu2Tb4mWQArcjS4RAS2mpt4uD0lknuKP2ca7mxP0dmHH3EeLFVdZn9WEeSbqcFjqAJNP
XvxoexpgU5ePBQ054msIWnb813RCMt1NW5pf6E+bc2VC8SU5nZiEcsRb4+NeQAMzrX11087xZ2hh
fqqC+bIpcYa4wsPqwzw/saQiRObaVe6VR1beCAahLq8sP33Lqu6tKcNkPdWrjuxlC1lCDv+3CxEE
dgm5a+b80qT1MXPHy6RNf0IzP0QzAlJZD4Q7EjJUdMHOIq1X5zc8t4g/a1wFHsIwIHdsnIQmupiX
2c7Sx2HC4JTNSK4KA1OiJhK1fMwyYupHbd8PPjY00ymnS46FA65V/P1xfSjTSlzrMD72cXU0/e4p
5G5xwSDMdkA2M9JQEFxlpsr12HhQ1N3kpQ8RQUdCPM2TfYtjHTd3eq4jkNKhhoAf4XtxMVOO4okM
P/pdKYjT+4wtYedUtYMql9hNJ9ir4NtKFmy4gYl4UfY5BpDpqjj6/kgfOqQt4BfuUzy6gPxMRJVD
/qgHhbUpJhQFJuKA1bl+zKrqUnfZ64yVOAoW6Yl/4w4DDAesaKPrxygNyg81ppfBUBYrge7cFelz
gg1+JCeINjFPObQ3bfBdDoDgRbwI3UbAz6JuEM4be6AlmBYg+Plh1AMFFW+y8ujCT47Jgtu1mmsG
33XcPXaDH237gQhSayBWrirnAERv0bz06yzmw8xEb93YsblP0rPpSJJtOnNexz2MgZnBwEUHOgrk
Y2IdZ+maxzHOxLYbaCl2Kj8ps/hoCCeA7QdkP3JC5zgDJubmmU5zzD4rZeJs/Ll3t4xonzG0ggK2
w0+7RM4EhWuAJYP8UdFTiYoaE5wjHpbGHhkj7b0sy54A2RZZbLaki3CWiAUQ3kne1A0unI7p+sYq
nFMXm5fYgnmhlDJVs02b7jtGtb/JjDcpGbG6Bv3Ndsz7k1uXDyzESHZxKngT3UsilkBmGtPtoAAb
pMWw7UPvE0qiCSF7vJ8ehUtkRh3HJMDburlwrPhomukepNar1yTGnlD6U57HxMZQT6ykvWiB8f1M
MyyASn9riAGFcNWeV8lkr8Dd3ZrnQHPDF01p015H0VKlemfHyLqDITsC7z57NSjkSCfQd3sCSGvM
s4D64QkkNHu2avFb4jNG67G2bFJIh3PitmJvdo+oPEz0i1hrPeRKq0y/uBlaACpFGKCL6GfmV00O
j9ID0Wvli6mz5B71fVqVVJEDyADREm3ddcm5c5ucGw5hsnlWOZdt5oQT+G6C4YOxwvGJTlqRJZiw
JbeePPt0sp3g3qnba6EikDJV/Uk04YqS77JiPmO50WH55KrxfUB9qHjX+ZBR8YjmkDYTK0uo9rE/
bJRZ3jH7eIjY9FJGK460rxucpCKybmpRoLSME/AGo3Ovh6ChCnhDlfdtLjOf8daxhw0YI2S4ciJK
bzE20Wt1BoYP6bAyLPsksuK5L8QuDsuPaXZPQ2LdAkj9NKt2X4XxbdoUdx72yXQCZZRiTmla462b
lAvL6cxQ4SuU6H1VMjyqqkhXjeo+ZiKfWv8hyrOlCKxOMjTvkBAV+3meX0uFZTKLfFyFHnCT+phP
NpimOtj/+gBaFC5tPb1PdYKPjraYmX9Dz0VTS5ZtGXIbFQYoGoFvIlFOuJaLsNrkKMNQaDmquGa0
CUrj0VWBvrBAUvG6gCMhIZB6+DF0Yu3jmpN3OP0YWI0tXz6HkeWvDR9vsG+VZ8u6zdz4awwPvVf+
RAP5mWrIrsIm/uqT7tR1441VsJEl/bampIxqhB3ACP2V62cLcOLFsOJLM56vqaaJYop93IvZh+3g
8a2ITd+ktEZlz41gjFO5jZDGrCk7cpdc7prcPS7K+aF3rdtJgDOp3f7o+DDpiv67hyZ7sFtXEVKW
7AMwyByzWNPdEHiFWdxgVrxyVXqaIm+bw8tonPzgjdo69mb4XI75urUCbF6RJgLau6a5Dt9Cshkk
Q0c0QNg/pEtQbmdlkESDTe67zw15sIjFuEmkkxxzZW6Dtrmmua9yHK8zB6u03/foXNMMc02RHmwF
1cpK+qdZ6AfyvL+GWBwDz7kdSwd0kzvwpJY7bTkDdsiz8/mRSRoeRxCPU3tgivVtBU9ej38ibNRJ
sNxTWTZMK1mGFd7qUayjLPsC3EAQl8RMWubFsa3Dc6/sr0bLhxGPAbo8Iri2cZ0/Rf38MaUz+U0c
ZjiCfvRpzWskdHIdxBmAF4ewWtrgZUuhEmbi3QDKwkX2IpoIe2twzJfYY6mBiDX99FomLBGxaf00
Ba7kYBnVE607+h559DVHWEuZ8FJoh1v1tSPnhzovv+0ZdJgVhltmyhdqJG9+9t3D2D8IWaUMtNJz
GPa3VWSd7L6Pid9Db9XJS9v3GF/pY+cBah57GFX0F1YgTxLwp+1DFgKDcHDrdCGVTUzHL2mdaeto
TNEJLTDDg5mTHYyRpaJUq77BgOkX3Y9JnT2NKFe9Qd14rcVwTZ90aj4PVYYf1EiJulsYRvN89L3k
Ozerq9jBzrSoA5PG6455PWBVw6fg+MP9V5sw8Fl6cPhGzzmNiYvUYweM6qFaO+KmV+hfQzZ6wJrT
MQ2ns92ae125hOMGj0DGZ8fc02N8K8r0OxtpaU3aA1gh7R4wWvuSa5DrdWef0GaSzwf8MvOClaOn
vQrDJyDowBOBsUe+htVmP7s5NQ6pxE10B/+BNoSZn+3Ofq9iTA4zZXVA4OLKGjFp5sOymgkMinlw
xQQaRpVUX60uH+4Gy/oeywF8zxKrh8OICuaEvCreoG+G1Mi4akW/GZWoLK6J16XVWNKTS1Lc6tnw
0FNp7cssvayEYqCh6YAA/j4PijyDps7uk9Fgsk9ofN+B8JjgNMItcV/rublGTAUdgJy5RBE+7eX3
AU3ki7Hjsgi8OycoP2ctMR5TihCVNMKdxmyUBO6VLFrMM755aajm1ZQnztcjsbFoRwPAdsKhTZLM
WFx6TnWIyYcLUFbnUXSnEUdPVTErhwVYQ5cX26DsxmvEci/TFF3qDHt1Jcp7up+wKcbhg8D0/SA6
gmij6K1tshSjiUUROgP9o2VRuHBSIuDnFxbcTczP47G2cU1b1QQaLdqGorx1Zk5yTfoMSANnzgzi
Mwh/6LN8GYWVsZ0/GHPxVSXzE+P6TRUuXApkX+YQEMBdo8AaTQuEcraJymaCngyklnX1EG8Hq/kW
pW9ir+V0TGEIwMGbb71Z3Pih3V4woqL6QAGMRUbYFx1r7DjM0S6yhUB3XIMjISS8AfVPvQx+nnNA
1bdfpnAARVv4scIZT5/Gjw3AiLhav+m3oBDv5wpofudjMvQOsRrlMYn2ijpj6/ZuQ2F3oSpk3BLi
iKUrcj55UW71rYSFQ3g04U0hZK8bthPVcWCL1S4uZsyc4DT81miOtBsyqA5kC/WvKO6eC5+WURXp
jVkS0BAMNPYIhMRjnMF/ThUWRIWIDZSWtlld4vAB1F+WRq+itsd9X0KNKUmJGqxqbZZyk5j1CyGU
GLls0uw49b3PMBlbhKBLsbkznHFbsBjwFkORF65+RRvB6cc3t4MHzWDhRvpxvzcb88UpnzjzcKCM
/ZTeI+c91R0LSbYmwMGEjE2VEhNi0RCJyfgqLLjZhSChMJv9lz5zoqOeq8dQEs1F6MYLgdlvuRFe
TyEEE6Ni2DijV3kq8/I5ZfnIOdJzMMfzL23j2+2cdOPkhByZJbMXx+4Mlkqr2Omp+ckUo0sqMwgf
GcLv0UlOqRwvrZLLax6D9xQ4FBr9fq3d8ZwlhKuWSq681IAvbt1nQ/QQGhDLDLt60091jeMZ4oGi
By/kms4ihTiC1ikjRUG37K9zbxLv5nzkcfkCUABUiOu1+8gFINf69pKsAkWvt6N9KKTgksNPlhXD
OWA8uwVQB7o37Z4Z7xwYqdy5IcuhNzc/jh4fTbSS4Aj45OKaYtg0ryBiXgrKqdHJv0Lz7NMvqSMD
s2pI7vkw7DyWbq8YrkWr4LJJbwZhDO+kD9ZDSHOUWus4jenrMBnXnJjmdSPmy8J2nyHgRjTDxhtl
h9/0p17Ngt5VDbGOrggalNjRV0bOXZaZ2OxJPuCEGNVH2AO4cbLvIHvx05kcm4rN024GjjH5TWXU
R9lWCJNkdMilqtdJIl5EXJ8p4zHGkjvOLSKn4Klp/Kskh52TNve1CN7mYD9N1hsHiJ/QJhyxSRHH
m96N6pKbqm9uzB8cWsWR+A9ilnLk7sQfhUkKzt/TS99TgrHIP9pQvOl6vM25dr3B0ZBM4IMIY4J6
P704rNYXrp7uJkX93rg026L0p7KCeUOCpn2o/OasIfSGYRqs0zH6FPW4IZfExCdVbQDo3wVTd0C/
hY+xXlJ8rWtJqBQRueZTpwsoiNZtHAJvGENprqeZdPkKpLPuXjjqODtLq+OoMFFPEtZjfxChcZ36
VLYQGgBlvqKfpvHgEW1gYJXrMlajOG1XaiZxXgehBNYWnFoCttcloUV7txFfVl8RpQ1v/iYreOGg
ImYyDs6Tmj9CI6DrZV3rCFJLpzJeHTsEfcoII5beG8MMW+Yti+Veq15t6ZO/SZhKzfTWGRK3ngP8
a/ZIjXP8J6nAThVef65dDjP+mD6LLIVgqvtL3wkXY7O3y9xLhzj59RBVH1y+MNJaCl32BXwirT2u
q7i5DZ3bLsIF0T+Wtv4Y7fSupd+S9tZmyKNxF4v4PS2dhyGLKennca19a1M39Y0fx58OUkIMjuDt
YHIUyKkuYnRNUICASnjycgqC6qKyq6/SprW5hNFaPN92AbxO8FFFrzSY0vp77gOxJum2BQ6zdGz8
kxmwzNqUAmiab22BGN/jpnOXVqEbvzp1dOixxdHAoHatgvce2QWal+RUhEwe65CEFMyrOp4eQb1E
uC1kigWecKcwxo7dEpHI3Umkb3oKivAqqzUxd73/adY4cJDkVhzT2e2lprXbBXTawWr3XX/WaXUn
GqIfM6u8DBBTko4SXRV1f9sjCyxGFW4mjpKIuziiB0N303vfaMq4IMz7ys6OY5eUm6khTj3wq4ug
H9+yPqKsGoJrguxWlS9Z2WdL4PpxAJu5aDH49KMhXbUNIjLbwVnq0XAiDnmHNl4ep2TcBFXwNBnY
+6UTXQVWdZ175oGgVy6XELtvF9KK5T2zUbiFuFk9lI15IDsupsUng4R6Tp6Xb3a4SpI6hLVCBKiX
PdspGL+mhRbpzydVTveU3u9LFx1kNJZJCwlF5dcPjfdixsg1cqsnmND6ERPxbzJP6cXBE+ToaEvx
BWCLLoCjQQ75wUoXYGDSmZNvaV97mu5fsyCN9LAvZo5FYyEheYEUHUY/WnWDV9DdCI9WPdtHMUI5
n9LsoBE9BnGZb3LUoqvcN0inQxUWu+5dT22xinFJi9D5nPiYG/+1iYhu8GUrwdXFNyn+JzO8D3DQ
CpG919Ug4Iqk11VLc8TORjIN8dj1Rk9XAtM7kn/SMtw1unTYh6NHvmHVfjUzseVGQHlWOx/1HASA
eeNnehPGfh6z68aKrmYnAOEUBl/RefmU3Al9VhVFOHjM8NN0wTs22JxNGX3WnlYrrCFsQs2PO0ny
jZvpx+kAK0VZcjUDIMrC6L6AioYyMuPlYWQto9UksW6JqnpE4xNe5B6Mr6pyb9Pl/VBJBypXvJme
/Vor+wV0JsPucgmswtm1VgYBoSgICuIwMkk+MDv7huY0vDkfnp7hP3UBu3nncDxpyeG5AOi8Dbs0
XMOcpxjZCxsnbcdUUzPVHAqiPocaaiMfkqm2k2eCxKloqxMSUWI+gNfTIQxRhH70bvVjyPGUwu0J
wq7ZwBvd0WpkzEeIiB/bByE4yyD4oyoog5WINFq11tvKbKbp0kB2yCiPJBFIkcB33ab+pysBT2oA
V8kZVyLJrFm2NLQXLIE4CL8hXzBHm1A2V/6g0oNSxOZVtPrjGi+6ihqxm5cvB+Ig5wpuB6SJcgIT
VhrvsbI9gv/0WQdo1WW+6ryXoYD5FqSxvdbYPyWz06NcQgLdJth4dYjYUgp6s4Sw1/QdLzw/N3cz
/fT4uWdjwFWG15ajOuwOzgSdlTsHixAoQ3FMCDJ2DHs2X4VBQ3JM1a1qI0LPzKsK0XBTt9Q0aIih
Brom9SK0Xk3pGdTM1HIYf6tE57eOQbmdT28Bhd+OfKVs1fOedAZ1a2e7HLD0ciqH0WlWHmEOdXFr
p4yY4m4rZF1d4B7vNlOM6LkOf4ZeRzt7YLqCMeHQosKgkuLmXxyEyCvD+3FIDIx+wCWcyLhuwxDw
gTw1hrqKMxN40bwNBDGoqN7Oo+nFx5hTNCY/PuwmuR4BVwmyRRmKubAYjI0DCv+Q1nS9B93prd04
G9va6hi1Rem1XHot9ASedrZ1EWgsC/CBi1YjCnbPxCIEEKTjSwxO9DMptWm8c8HR2bvQTgmio2ig
CaPCXUVtWOz8InyJwoDgaAaOdoPGI68Vh+i0Js7BibFbgr0gQ7ZY29QrF1Ery4MpMkrZJEu3vpnh
RDY3qVNZ17O+E90Q3jXSDe6SeZQ7O3J4V2qetqx+lA7ns0mX8TgMGvTIeBdCU8DoBSqqbuOrtoqv
ysp4pkf5kiUDINPcf1fJaB/r5Z8y7BxQwhy2C/e7s2a5RTKPH8Vi/SyC2zxpNlFMotysjStzYY8U
pQUVB5XuCehxxwPyv6HAa6Hz9p3iIZadOFaKYD0n6Tg3TXS7XApxg25B1sE6vChg0m4tiHVGTRSQ
9o99ws4TFOMNAmiqUVu8YVpMbruhg1qfkzJcVbLZmrS4Cfh5jGR+6+ekHzvRkxe5YpOHNe01vM1r
5h/PqlX9NihUe7QDBpgBG18fMUnt5JxdGYVn77l3y005WPdTlhJfS9elH5lUBtmzjBH4kFYsX/r8
dZzkeogdRhd56l9xnlKnJDbXdYus1Ff7ILHUrsz68oCP737wBrY3Dlwb3xpmKDWsoESmy00TSve6
7AgHjyShU7++DDKv3gRT4q1Qlbc3LpNG8KoIBpavfLvDXrv8ryjL6WA18pWmPXG/bt9z/OQoVVEW
cN/rc5jpk1Op7AZf4YX0AIX2MMzg0dILteuZbHbiPkreRNmhUSApgDobutMucTqYK1F4RLq/xRxw
z3wbv70oOnibNBVRYAG4sNdMoT8bT/QHp/D9rS3APsQDXPx+kHqTlvVVuwi/ceBAQozxPGvGY8Tt
JbvZLN+DeQD3nkYpDgDirZMgusqJil4JQZR3J6arzGAmboeKJiCH0bZxtkxmnB3RPB1dmapftwWQ
hagueNkdxt/MGd7LIpPHMWghjQ3JKjNBsQx6vrbTmM29JTnVJZxuGmtOycE9V3OyzknfgUPIGcXS
HZEFy+UkhP7qawJ5agU7h5L2PmA87aS28ettVZzpod0lOz7OO1PV/k3pwuXplgz5ltKllIM65B31
ZEtyYNHTukaCi/E3aYEYVsK/02wo4xxfIyw6plWU3iGLlzceOLJp6WozL7zB78do2Gc3JLl8Z0J2
T8K2P3S9eIYLUJ6VtfGFsq6Rt15GaJpXnBjbfZp2yUMYE20/68cGgChj7fGmCWhh5eGL1tNVwPTi
AQnYu3RY/91EGQz/yJPpYoXBGxvKVtT5W4TP+CSTBlhkWz4bSfFs1CElYOegMwqAL6QzeyxOsYNq
5ngXQyVnSqhiIq+6g6Gz+vLXV0Ym4tsGqwoyD6PZdonrHH/9UwQaanNfmHSiE5whTV+s5sCAiTI7
+ZZR75K0kpvoSU0NILQ2d07ph5uE075k3o2fHFhUb9iXrIQwdebrtk7nNa+hWs31gOBFNtam75l6
BTRkLsOhoOsevtet/mmsTK9aqg5iXnaM1fqruLKftJXPG7MZjhZBKbupbh7K3P0Z0mZRjFdf/QAm
hl7GU1N1HwyrjWNWMTEkJPqyoS2TxFqfAlr+UZ0TcD4LZyWMZNgmMj8BnUHqkruPNPmHFeJoqJim
VYEtH+x9NLlvaVlcxYN4VDrY+w50aLwLHCs1efQ4CXaFJPtmgv7rJYne5wWuk9DgDBpke0QoLIcu
4JNeUTfNqRlvspxmd9Ell8Jpz0Gail2Y+kt3x3kEmfLhROZdkdHij4oJQYCA9xOrz+bJqM3XuPXf
hIarMrrNLW8e7QVPUGVgCxacQKsJkp80CbgoURyhx3E3lN8MC8IWoA7uDvhH5XUBb1Tkpb0VUQM0
xuPZm2AOClkcnTlRLwv2KQ6mI7ImJBR+mt/k140HPWio2MCzhXVfbsxwSMmEHjdap4TptuQNQX0Y
d5r0qIskR8jBTUzDtoXQUJOcmRE2FEfPUynWdR5c6iRproPhYfDoB3YWO3ABj1Kz3G65x7ktG1rD
mB1XsgQYlrTnmAji0S29C+vEOg3eroVNopzHVJss8cF4nFRxMvyGDjgT5dQQ0VU8ywMyHr1ylyxX
9iMiTyviRScsRmV2Q6/6fpb2eSzB24nZvsfTV6znekO4yWOF0o4M+VXs9eKQuPmddvUz2dqvcS6u
6MWD1GJS4slUEhfNjRYUndrmbvZc9cHdyKtvtW0dHDXeWa1+mIm7Xo2Z8SoVBk01BC9ja72XXXU/
tMMLQ9/HOAbHnBu7oK3O9hiERCM77UVmNUdGZ93Ob3NnNcQvpqnVuZX6uUM7yhLA3Mq2nxmDDOlg
bAa7JrWQQfpRA+s2HXvcOsr1Lxk1MJkas/6ym0e1F22VbaYx4lRlmeMa7cx425nhRx6xKRmmqy7j
Hm3IWKP6kbrpSXs4TZKo8dA2GIJWNLHBnNDG5QPOXMM/elb+g17jkxS2zSQYjPR4+TQAmod+qlCe
jcmZBypRB+buutTVyzLLLrt+PPWCm8kzKppLVvJiqOnFF2hSLvxPRLQfqi/UqVJeuzMnGs4WWdON
VQYv2gTqjg8g2Bm++9rInh66hUMqKOW9OanuUnkUpDVT2G3ci3Dn4f7ZdIUDir/Mv9w5VxfaMjks
YOwcnQ46paAlXEa1xfiVQhXrBEKB0XmxUKWz3uv2zONTj/9vos5jyXWdabZPxAjQgpzK27ZqO2Hs
3obegg58+ruo88X9J4r2RiIBVFXmyjhm7OvsLS8eAACOCxtdbz1FUoPNgc3D2LUfexBooYivfTPu
9aDO8zgBUa0m6A+N3g8YW1dT5SIV8LKnntIaFFzUvkoT2aFRtS/OPH9MkauuhBA1rE4EbShL7JzS
sM8eGliMcjSKm2A6TGYPgtvYjRkojXLmkOrL+Igh+cU25vY0Fs1lbuPoEjdptxrc5cIW/TFnH0rT
XD0ZSUAugPN7cLxzOVFZFz33fe9WVxZ4Dld+eeHIBq9uNsWmadh7UcjQj4WNJQdz5ybu+4hcij5K
RixMOF+8uWXsaMLYZITZZp7LHpDSdI0n93p/MDhHXTlzcfhm4Tno8CnOxuSZTI3kJUZncK4z/Zm5
tnqo+/LDov6TbfyO7YnByVg+ZESiHsqcxCEHgOy16aJbIpBLmUMTHbK2hLgeOH/x2ZTgjujxIQ4v
d0oa3y5HbAWR1+fSOPu0UMc8Mo6SFWxtewBMq5FZjPwiyhJgjiABePSusvgyymJYtdQWxIEQHiBq
Yha6KN4NXqROpQn6MMoeOnc8xp76ROMUbgmUX/d9Qy81WiysgqgeQdCHXdbMYYu6AydM4edozja9
3TynAZMm1awzrvWHsWXyNVQl7ny/2XYteEC/fvcn+W+RGu1Jljt1qdft+sG76jDLSXUDmxcb/S6C
Lqrv8UYtz7v/XnOaQ93HKdKvjq6wz2NbyUeVfRiVjQUIjnBtfPkhC86gH8eEBmIwVzuVV1ymQpFw
mL70EazhpvC/SmfoN0Uv3zN3qHduXb8GufFI+DcREy51E/595A20b+BuOWuzwDZUMFY0fEpVK3FJ
AaeO3I8zJz3Cr/50jX3qyX4lFKLNYLwaIRF8/a2YKNj9lKoe9QpbTuB7G/bNkvFkes3Qoezp2lOe
o17dqCSFR1XCeCKi5iOPpprycwEu5z5Xs/s7HalLSfTsrdK/ZKF7tGwR7tMdkwBuDg9+oYino40U
14+USyK7j06RzLrSpG3NDbJm0hGilF6sj775HbhzzmSY1kzasqqHcRLvJ5D+G/TOlclrK48JK19e
SwBwHPKZTpZfTBY4ppd07gMHDRGi9cPU+fa29JZDhz7XIL5ULkCaSnwRuUc8BEMfB48osOPIzjaD
Jf9Qu7SryV6OEV1dgmVAutuybsadyby1HkYi3dEPw1c+V6xdZDNVLn1DWffI7yYHWa413xhxbvq6
bLZFjLRWKzvd+0b+mSiAqZN03+CBIMKbJgpku9wOaiQKKZHNYzLab04TZYTmjsMlLUh/mBgPoGDK
mzbah0YGSg/JcWxIg7WXWzJzzDOhRC2pE6bCNTYVT3DLVgFCiyNXQ7QhyjPEFGpe7BEVRD6iAYqE
/1qmZPeElWs+6jk1H+WERHDI1Uago1zZg5kQ3qsSGK8whEo9gDCx5SEP7OeoUj3Z4vqxyw2Ygal3
U5U5r5XU83q0XP8k2XrIf6gx/w7vyMd59SpoYTOD5Ae2EsJlKoeVArxfZ044YJM2vOCdOeQ0Cq6m
ICkjolAXpgbmZKhug1/woS/oAGhhmNAqm7d7IyrJips5dSwOnNsJwA0IXhi4zjlLLsp4c6pOOc6/
Y5sgg5mlJqiom0/3t9w2+99bMd/gj66fl6hxXNq1rmj3YiT3LG/d4daGgoW/bg3wURmXYmf071lD
i5u5anKlaTC8111I3Sn1kzRggVI3QC0gC9sYbzL0B+zIS04JNXzKUEkly/KoTO9K//93ORfjW4Al
JlM5vOVxxo/bflV5XL1XHLkxhtN7o7lZvmM88HbSQGabkoJxCEpo06qbht2AR3GLJapbk+xRnBDj
ZLveseadLefxHb18uqmyUeyniUVi+ZAyWbDgRfXFxPFbh8kVKcaHXGInY/unVY5+yGCAvGc5+oQm
uRDQkF5Va9bvAdAqMJ5sODDJR6BLktAqK2R6Y6TA1ZgSdFFUvCdFA66Jxv/abLlZDZ2/o5v1npy2
vbYG2EyjJTc1svxfJODRFk3P2p/+qBm1APPbcT/3RXVt+rLm3e7gd0b83LdDeBD8e3b7oU1MBknc
Fe+BQx6OM2nIqTUj7DyvfAJfvJkZJ8FQ91884yHaoXnl3lh+c27DnmS6eSZmlHF5CDUCPxQYGttl
vUbE854ELqu+u8GmAnminjQ8E508BeN4KDwi1IqkTa6R9obXppRbK1iwqLn/7NAXfNMZ+RPUXvuq
dxwQ6zRQBH8o2wqS34TdBtc19nsjLV9crpBu6ig89GODXvsBv0T91kSnuXLS5wY5zCzmWwds5RK0
CNord/ycPZ/q3Dox6+p3SCZoQgzML8MhUJuELCgjHH3qmoXQQKf1vTQAW6PTZDPqcvsUlL29bnT6
r/KwEiO8h/1q0uTrWItAPo+HqGAZpdreKVsyvLCL8b2Jmmib91C+Z6cg1MBinF7p+phTtW2M1mQo
Iumd0Ave5tqOvvxeXz00xXM+71OvIhqjqcO3kPtoPZdBd+xrp7mUFpK7lEMgpwQuPs1lNqOYhco1
0eudXfCmwn3gBXXeB6CNpd8Hjzbjfz/rzGOgsIRg5s/GtkQB5ohdhSNwG9T+bSgy7AoWAJ1zOujw
YQhLFIkjvavGd6Zj21mrDkrfmwwdMLhEhK+WFu9sFKQhOk5w9iXsgoAp7HlsvqdGm6z7aUUvmeiC
SfarIMgUkkD4JC75w2Epp3exSPNymcbU6Xx9VZfF2TPhtyPIJCVBoAQasvGvydxuJXLMvoUmEMFy
YALbsbDezIFLOhVWjQIHVbQc/taOLc8wJIKTK4HkRsiJYbDrv60Jrrc3TALJRH6p24QO0tLEsDpt
7I0xxj6xvBtCST6OPjLxLM92VVvpx4yZeRcsCURx4Ky95W6EkGnsMa4jeVreNf2Bp2ZucJvEOfeN
P/e31go+RBQHaC9jzk89bQaiI98WlwpY+IEAboQKJ7MljCopVLWfOpljgc+6Y5J4pJ5UNiCArj2H
GGO2Ooc6j9rvuQTGuhN21+4wRm5UVBov1ewG/LC039W6dN4MuthbOtTjrq6L/LGth1tFKNt2SG99
jwYPoEPxNkm4lMrksgfplFOGpumplxN7u/Fr5n994Y7aQgEpTw4Nw7VpqOGNRPv8bLk8nfd3e0Wo
lsFTBuqYXGCDKdSpaxv/rMvIXPWJHb0zr59PalIFOnjejW1o44XvH4PBoK2g5v7NyBbTRVDk6y42
2lPKNBptrXZBh3PF62VrcBlL7P2Y0DxvuaFUU4QILVnAMZB0j6KGscecfW13dXVkbtm9mXVCSkw4
J5Dwow4w6DJLT6Wxw3nevcmqLeDw5hF2c17uktyRPUcfhq/LZ6vcACBuFvV/F0NTl+MRys+EiZKf
bBepe3JbEazuPzkauvzC+Eit7j/K6GNxdRr7z/09d5L5Yxmmr/f3krj0npKwOv33J4lcv/QWYKjl
dzqE6NwU6OsiFRM2r5MIIKPdP4XvZwM2yHq5v1eE1jGs+/Dp/iOl2bzkJhGM9/cg1PxuW8++3t+L
JDJPAnKry/0bOyzOVOOd/9+vL3OCszBAzRyJeApmDmgb8GuKLZE/Z2gKkj1QWezvn3U0V5fqdcVI
kqcgr6tg1wZhQzHKFxu+a+zjiZvn/tk2r/IjLDuW7uUn47foTtIkCuD+k8dmcs5D4TMWWT6bBKK4
JshdaQzzk4uMjn84hG/3HwxoFyRG3F/uX+rD2HlJQxvFEAqQtjeDTZgkw2uNq6ouIxjikDxvBMO1
lvVoDLb3iILWukjWMiiuDWfbKnjua/Z1ZufUpbF+nkV9ram9z6QayYPSE1DuJqJhKVnzq9gXN177
s9n7CMg5WB6wKTpA2PhPEWsUB9Mk9tak0GBVimDIz9NEU48kmRCl7hs24QLxIMNt1ZsJ5peh3wo8
OAjnM5KtS9ReXv6cWb4BD7xPX2Q5b9hrordgeXD9L1tF4jVJpmPaVOKpLP2HdOiTfePLfI0RL6DT
GQ+oBuNXXSV/c3b5q1juaxqbNmooCOkuVf7m/jEXD9MyCjh23mIxspYtrps/5QQvU9hKrIeim9/m
et5jsu72trMkSi4f4hjMYKybxk3R1T6gbP62NOGE4DvGV2aSFh67irSMqjafA9xCXYxp5/6QOA9R
nBmv9//QJ9Ggi5DLT8p7JADWuMllpaw5w2yKsfwxSLETrnZvgYNZJWFgfiHucNhLEQvy031Jg9zX
h6Ao3JuNbnSHl64jx5vv6HAxHYfORd2pOOcuSxntOediUrsjuPfyN+lOPVqV4un+SVuq4sAtjoxB
Zxu3jwmtDdxT1xS4yjymtmXFalzV/6yQlkIk7YkUb/O1BJn0APr04IXR8ORpUgXKyjYOFbewTM2Z
loXDvMJx970KzA1s4W2qouEmsF8xBR6esVoyjl92Bb8yomPe9Gh2urK/qbCIHpvW4WJ5lOOs3xzY
Dk9c2if6+fKq3PELlHX/YOXzZZRYIfKhuFHfPow5L0tPnMcmisoDKyOaRJFQzDfJ85wPf/qAJPep
d+0D7W9vXYrZWFUhqbBWTysI2kp0TfDhmORzW82iecicGAUJA4o2NPNblA7BLqUjsHFAwd6SSf8i
HKtZRpbEi8ePqaGunW+Jh8mt1bMPkJkyVmM1TX6HHMpeJ5HkAGzIRJlKtOqKKAnhnGIrggc9vNsS
idAsK/fQZdWGSHqi6WFjHpJljubipdoB+Yq2nQr0zSp/FdCicXv0/wybFmc41flNtBz4ouAd7wbO
ITs9WhXlRdxU6qU3/iDNka9t7yEzdAkZzFTGeYqKvSQytQr0eLXd4DWvSCplOp0d8x7HpLn8TbZB
/mIxUHJ7gHU3y6v5iuBChtn4IJqG8I1E3O4PxlbbHalmYZIe7uM/UaesQimNnuWfiFyeDH95EmGP
7YIm9TaivjGZuNl1T5ASSU8e8/pczsS0NCwnpHkuW+0bHWcP+8YSNkMjMYqi7ojV7eiLwV9Fo+Kw
bkCM0mVQ0fYKmluIiZzdbQzY8uv2Bm4zogDCJeXp8cNMzOrqNzI45BlydZv2jOu8Nf5gA173Gfya
CncLg/5IfQ61ITauj5Up1rkkDZH2ESzq+uzERYPnoTFeO1GKQ4bRFLr3LqlRINFrh0eJ2WXj6+HL
r7HAFDZonfuXu+Cw0bWLd1Aoc98GRPtG4+tkFDuDA/Q+MnpO3hptiGFOepfagOjKOng0XQNP8ezc
5sBwbsuxCS3sjdtYPDIYPgmdfvYm2DWg2Ih9Qu9mCcvfxD78QnRl8sZNCeI/cp/NPP2q3OyivLl6
oqx/oG2DEN1NL1NOSxjZ74oRxnfQBOnB82X/2lsXmhDqxjE/eykHSrxFRgChEz0CBp7Wtx5gvg6H
WQp+NflGSnxUDLTQnnb0XT09PAx9NTzc3yoJSXzwq/ajtmi00rhBOc2qQfSGn+GVwxMlaLuq5OH+
kHIbbfXQP8F9/0ilLB4yPRUP8f9/q6LmrSlPj2oqrk7VI7C5f0WxfBnAdTwtQfKSjd2W7N6CUzIf
LmFQMytN6IunljA2kYM+1G2cU9lDM8NQtgbOF8CLiNQDUeg0kargnKG72tUwn1eBg87LZ36fYJVO
Zywl0NlZOO2UvI2Tj07sSpuKoSqtFjIaCJBKilFROZN+cf9EgB70vy8Zl68zaPuF05wxLOPjXceu
XfboV9vhMzcyirLcN0+sOf976/4xpMbF3tLRNZ6r8XR/KDBF7NikvmM3+oRb1uz8wOwwtGQ0Maz7
oyQ78XT/aDAQYE3QC++TF2p72S/Oe9HOIF429nR+lGH73PXmm9f0xfdQV92GEVdCX6Ws3oZYHIHJ
Zs92hXVyKPTOCCy9B5Q6IvGErw9Dstv2HcFdqOP6DQrHcOtOMH09LDk/Y5v/7VVHflofVGxhoXkc
Gnq6ALaqL16sjV8V3Q8HQxdlPjbdivPZrqPRgKqQ85lFYYTloVXPsQ9cPuoQ7SX+ufRSaM0zatE8
37kjbi5NO6/xtPla+/JMowSba2sGz2qy5Mob5/jJSHNytpbkViH98YdYE2NIvhu6fWXuIRBJDfPM
iGF4mmbxT8+gpN3yYObdk4hs792Mmc+UczW9BDTXe0n8JRp76sXJXmC7w7wmEqPubFLeEG9SkKCD
UnF2LKLox2r3Veczt2FMe2tg7ACPadODUGQHBcxhD3NNwAXb5a+m+EwK+NCRL513s/XounzOXdP/
bnPCF/PMrx4LJNdbmTpYBqCzHDJdO5fUosXBCLBfmyJ0T3KMXmL09kfYhMnGKQbrxwajrxlp+4nc
NK3FxAk8HmYer94ZzfQl6uXV0y2wPc+7IY/6BaCMmYYFusu3be/iEZvI0SvEJ9JYjyD69hr2HRGG
Oa0lnpVHC/uTYtCCmcLsv5iOf9B9Df8aiHS0O7CGM7nejpYzfHJ5GmMI5VsGmqClZvjsuRTQhgze
Q4ZN6uba3V4vX0mcGkKkuljgBejJm3J2z7aBb9BOG7xFfgK8vbGcd8/4pXO3/myzITm3zOzWftyT
Bo9fsi9pAedZG3DxdxPCGcd4lazmiCmrr8hP3Z1Ku3YPFiA/x5bJMQIVl5+FtI15LZ3SRf5sscn5
jPBU+BEH5bBPG91f5jBF5tQZ27yO8ys5EDn9h+lnDtFWMTpuoE2gyRm1j6oNeXflOy+qjTisZq3t
EyekE6IN20uSE78quxLZN1KUvCdqSGbzw9SEP6zuOX5MK0Lg51/TXOqDQlhGgOTSKp+pEen5ts92
FKS7mayKVduhnuFQTDxxiODCc5ZwwtoiyaxGWWoFDCC8yUcNxQSutSayvOW/JINBSg1E2ufy1hRH
/8a2j/aY75HzxwUMeNddJFpehu11xKpqutV6mTo78XzJerFNAQBdiZ2yd8qkp4euKL3SfwOoUp6p
28DmS1LRhqlch42SyOc5L0qdXu4PHvXJtnWWGBXYrVt3NFwW28bGCOaLN9duEKwI8wxr/M2vdL+3
otC7lEgULj3NKnQnqN1UEzaon39052Oaa9EF8kRfjOjmo1dbDwghQbWn8Rnpc3y+vyXqvNnVfvgH
Bamz92T/pUvFkL228RFj4jonlgl83wzjszuKRViHC9tivnAWywMju+KszWJhEa2pwMv/PvJ/n2sS
/UtMyMe0zRfZyE1Osxj+95ZbvXp4Nk8VSEb88jxowoFlqoF3TrPtHETCOXDITfXfz0b9Jg+SfEC5
/KYwcA9zapHN1lu/i9EsTjU9n0bawVEqYiVjCz2GTK5tQnd7gUAvhRxroRFk1dk3uurcdPhTVcrg
NK8Z0HhTe5QgNc/B8iCkN5xFmBWbVOXF2gK0Ws3hCdpqD79/LK9u3VAfTXFOk4v9R5f2r/t7g27y
8/2t/3u4fyz38ocxEPGeCCTAHuLcVINxdl1WU/JcxlXcZgxnO9vmb9d4hUAv3TCBd+ukPwRIXM/3
BxPp67Z2oKI41XyaDYNOH4d9DBtw21tlbYrUGo8uYYEKKyvAFnsTzF27KVyFmTRNz/cn7/4KpUnU
nTIaAU5tjE+DEUfbiP7qi5HWiJTGJVCwChGtuhjZc13VHw4w2RX2Ifk1yOC3nxv6h5ftkfaa+YTm
FqOArcl684hjnZv3MoAr42vrtVcVTNiuP0lrdv+WJWGpvqf+2QLVC9aSU1LaT4y6aYAjsqUVbhqf
c08KVaSqlAiqVu/6hGTYxujLW1qnl1guWjG7al5GO0m3dPZ6QhZAnwwtnmUPl8retsfkWttgYrjM
v62yHc9Aws1j48oIL0qXnZkPEQdqNtZltpGNCga9J1FXFwtzLpSMuXxiigkpfOFe0qQtN3WOOjGF
18I5kaFg3v3OR3vr58h6pth33uqVX0Gt5A+jx506rPNxMp8GG8cZzEqD3XPENvc8Y06wnAQYEfXX
mMLVyOcs3ZQ0+OEztMZrVOfmBo8Sz4nAjQjug9qhcq+pIP8JVEbGElJPJ8s1cASaHOL7RSredBai
8SEkc1XY/g6/FtYCIqBXvjFxyCIByq7t8jDznCcdXb22HY6DE+4gmZKBW+UOLMaJ/gFEEjK0+e/p
L5L56mDH0iLPDqYMyKkAtxR7Qfi8BGKz6jrrojCvjrb0sfLsx6z22w1aA/8FXof67y1C6vRK1eG5
7rR3yXGPYw7sNqbQsG+t6epKHBRx2MD2CB+pfRVDNCbIsR98LM0SR1cpx3YEfrY7lti/M/Fk1fj3
Jug/iTtdLc8JyJx+BILd7CqFlDyv3HNnAe84pBLHmJdGUG6c7OY6zHdz7Bm5le4zUt65+2tKmyxA
7twYdK9H52GYw88hyp+T4ruzG3cX906/VxxlWR5IY00TsrZ03DxlfizACIwEZ9J+fQQfd5u6Srzk
PjmaCygpqJJ8JzOSCQLS/vrx2/O9M/WysZrMwFxbU/1aawOJA1u0GzU0pAoMV6r7jFLMW9rohn3H
wIGrKZBkJzJ51AJWLzqQ/TyCHlT1gXGmvXXs4m9umd+tSb6sENvQGuSp5tinI4ugR8nsvmn3uUT/
EoT9hAnJYZ2PZ/FBs3bXEauyai3fvJn2bSzic0E7gbTNWu0TLmOB2x6NbSGd+Glq8ESmqbHlxJ/Z
8LhqL5iOdUYoUDY4cktyC8nklvHN7oSs4oUMmfgFfcdGAeZiO6NcskP7KEISHRPrNy5y62xFponP
AylMPHdfoTK5HJL8UTZmdYvxQzG7lr/r1P09jmpvLk9eNRKTFIqCNct8wDuXriJJ/BQsiLVdMtiM
isZapxaOJrfTf5AqGQv8uV6h2yGBPLERIefztWaZHGTT7VVV/XOZIHfuXgfDdshzzmoUOk0DAGug
KdeW4Z+xBzOLThVi9cuMznXPdOdAqxNP/GQZzNlkfSgLqz55mmpX6zpft2QgNo5GZBK0NmAvk8wx
0oAlEXXxIuVIgk4f6HL9Vf4fLw1e/JEo004B2arbsNsBvowOY1na4FUuwwwUGABXu4YzvV6+kdsT
wAt3s4iwAYik+ClqrJhjboOncNr+MUY/BTqM0Ddcy2ZEXHqieKpChQRFIzZcNboNdmERJxudhBDV
NJHRSUMZj4kc9ZCHX93p9EXPnXnxxLTrywgHpJOVa3ztQKJwMKFNS37QD3PjVJxxIpwLaig+qlp+
joNoiHZtHZq83Z5dItl1+CIQcDZvVV30FF7H3Ila/CQcymvZ+NS2jX/taSs1kf8g84cA3c4DJjF5
hfmlE50d/AS9sOho6jmcQDzFxdv1IZlhfenRpXDLzTBAJHhtZEZ8D3nCpLCbTCxa/6n0PCSJtn1I
sQA+3B/Eqhvsfaxn59xGo7OOwmTYwoXBJlFn+V4YOcJ4mS0xqpJcHyc9F7jHmPCZ8uH+kHEUMSfV
nbziOWioczBMsuz+9P53zqXHnp1Vawgwz6Ib3DNc8CM+usAD4lC0L3UEyZxuz4/Fyf+9jpjFN5tK
MAnnepoKYg6r0W+P+Ap/UuyG27EF354m+kP0rr01E86dgLie3CW8vdYf/N2szYI/BEwTkKpWXsCy
MfvwerrXk7+qlfcuVUL3O/isK0NeZ25Jgn4fppBhs8qwVdB/TdHzQh8LxER0MFE41VimmzhB6i7F
9IvAnD1gxPoDyea0swC45AuI3PXB5rTONlQFacOm9aFjTavfWCcGJatfJsnVC9JH/ukwhVqyeMnY
9cizDvEnvYaT+O0mZvdTGfxCHfo7HGLkuTYJCijhj9CIlEPspPNoG1m5McgooyW0dj3jkJ6Yf48r
hsnt42jSEs6hTGzmCDk3NKaZnc75a8QhjLG42idTHKK/5vUcnfrLy4mAazzxYxrGa2DEf0QX2yx4
uO7tJPuQfXW0iuKKj9W49MSDSLTM0LrPRKJAGgYAevJKH+4EcjwLdcluTryHuej/0VogZLxI/0a1
G+xZnChu4j/8a+Y275gxFzQ+T3Ng/QE9in7IFS9VHtKo4uVd4dfBj4b5oRPQTYSnviYwFVzIGzEk
xpEIDG5qXfRvox8GEGmixzJDj8yXCDGn7w5dBe2PLNlazfs56n5QjB9U0LA9BwbBQx4QkMLLkXAm
8ftkiugcz45eDSr50UL8GHQ24N1wUrAB1gTZJmA0s+nqIt12RccEN1voq+aaATlGTTu5DJVcR274
nEbcNywXrYPRpoUWsMJVgZYRsUucNv4qlj5kQ20sA0Ps5LHew1JYe639BEcAxZl1ZgnZGJGNVADr
pk7NfifDwUSvyOZYxVRrCc2SunPeRiN6krn9YzspBP56kLQvjQydVfXaG9FbNjdM5YuZAZwLsqiZ
DQaN1lvoNR+xJtBZW//imnINkz7Q1uCXzeQF1XL27YAkyMysvfUw+mJRvUDguQFkg+xvOr/wZrpr
y6c1VRvsIbTE7eZPbDBbi8cQqkc5bSgSnvsAfIkudqFsL8gZrCP+WP5sfRWKjuGYJP42TCsPSK+D
bhg010jJEeXwxXwAlnYYW2uPAE5nPjKeLlaWgstle90vw2K7ABs0sxW5j3nkcapY6OeiPJo+8ZgW
9w2I/Yow3vrKFCU+ZmHxKhFVLD+rKY+9lcrdawaeimOqxXky+I56DH95K/I1nOWb9DTtL58XmO79
bzQ/OBY6TRuqPTsuQjivJhsxprowSDzz7OwURwk9uoIs7zIYL8r9lVnxyevdFMVD9JFX7efkcSx1
gxaV/aieuHW2CJLI7mmTH2VhU1KGGDaB+0dFuOiVDg41IboI8s1Ve636lFZOWD7OsU06Cu3cPTFV
wkQLg/kHyKPCeZ2NhB1PPQwwydEwz8JDimrjUABxZ9Nr2GWtEdvx9Is1x9k5g48BvNspNXPgzIdw
ndr4oCoaRZlrXixIDPbEeojGtixfEV15cAKDdyaAEIY5Bh4ar/o2TZzPi13Mi/trqtG5qdRjLaPK
Yi3h0OG3T9rk4lZe95VxIi49Qp7p6N2CLHxQNvMtNAQbK1ERrjQC86ZycFbw2t+BaCzW7vHRyRGy
kKDux+0/zoUug8oTX0n0YUPCLCNH8oy7vTv7f0y344936u+2V5dSmya9/vKxlzUdFIMeO+JTBHtd
0RxKWe3qq6qM30Yiy0tsXcueHoNyqQ/wlj1BTV6nMeMyGplng7iEaaj/RWT59UOG+VvNb2P4RdrE
wr5iX3J94TIbGDBNGE/aJYMg8VqOUcWHohNUO0bPZS7pG87QBpoBLFq1SQJSFiyJuE4hTRZG+Orn
45sYoE3iglTruQ1aLhAJd9h1tl7YHHvhTchgTYRQpMWsxtHaYzLmiJJsyS/5g9LwLVvu/zAvnmth
FmsZe1fSJex1N6it0VtXXhHJslPM2xad0Gjlv0ANfJKAHuOgFIx0lBLUFD5JfVHEdpmGMa1HBAaK
xoeTO1uRRLi+CAheGj+qyrcOYtAVk+E1DSVnnYhx3gkjbtHHersmstcgUB7dyPicAkSYQfpNzRJj
AnhJ6vlI3fCPu4cnucGJXLJS+B7bZF8635EHM0/78CbbcxsbxJyE/zyveRGCpRJnXFoGT0Xsf47B
eJx7NKN5bxNBom5R2f2byn0fCHZV/GFwBhR1yGm2kp+J86EKMQDiHaYB3j1F3UNP1AQWBocmqvlt
9/n3CGxpNbdE07fNtk5wONF0dnYNlYKwlxzYqnU3rUKCGQsTLNBEe91A0DS/80x/6ozfS/AZ60Px
tETJbSwAJ4g83I8Ga2qDrEq5TOya3Gi2g3ZfEHT+Dv66RskiHyOSJwlvOyoXQ0O2Q1lqHetAngBX
XCLf/sb6GuwhZTUkM0sYh1a/kq3Xr6eGOBP6hwS0PhuAK9ZTBg7KoVwJp9fQE6BoCxJzsjD6SfGF
+ygGYlbese1oOUfqJ4jJc6lrzg1JNCiCUcJXtE8g4HAIY55aK5XxAoVgCktWbyY/2XrydlwpEgdD
xww7o/4rASVic8KGjRrPmG6R+FtGFKHGrxjnO6MlyBh19y+T5UsU9wreRLmtC5oVnQGcRhxbo3tJ
LPfiRtWbEw8vLEpWHO9sfDac1DJgPTcOxhh2Xup+eg9SfbIKcsmpSZ5YZS9lJ7GssoCOqVhbsXyy
C32KC7YJq23QhSnuefs4E/wWtSUABXKXZcko5bkXRBW3OWxktZujJbNez/SUmOOHfvoQOxafxeNU
k2eirfKD0DVcLGZ/YjHhtOj9RoTzIGb12KGjGJn3WVHxr0M9u4VvdHMChP8IOX6cvv3tjfZzF3FL
pvUm8kS3MmeuO6+DMQqDEG/qS8l+j/Phx/XmTxFyQ0S2gRW03VQkpLB6k1Kl5wt9SjZy+DIhbOGd
jehWT843jQIA0qxxHf7YkpUpQ6scEu4XMlH3xMmNG0RUHaLqZFeaZN4Mj7abHAGyHMC7v+bfC0ye
lvNobst4fOpS4/8xdybLcSvbFf0Xz/EikUh0Q1ffsCmKjUhOEKIooe+R6L7eC6VnS/fGs8OeecIo
VoHVsQp58py918ZIRqp7X5n5YTaLN02m8AouWrCdLe7eko4Ht5nqVeZkr9sG5Xejceaz784owC/g
9/eImDHXeMWRVlMNxAVWhg8iKkOKdYj1YxwUr0nTsxury3MvOoFnjPeGf4wgs3ht54Wx04yH6sh/
CXVj7yld+DJBGWorpzxqfzf6+rVux/TAQpuhtz9rhFckboIRsc3XXvcHd4CUStiUsU1lcXLQfm6K
smPH1xHwzhluXMtmeJligieu/YA4FYcw6Bggpsjw23nY+lZ6WQjDYDVwhiQG5sM47c5uZG/L2MEZ
MqA4CfJjJoP+Nh4wTXRvbtPvczwih3TIO5Dbs7NSrqwPUxEiRnTFdxeC+ZZT3S5LYVBBGCUrujxO
owfUDsjQKgyqc+FBCp3H4tOLl0IDPeC64wS/ntL8ZZBoTiJhNWu3P1aLS6kNYHK0PigRZnL5GKVM
A9gpD8gqG1CA9IJpMjlPw6ihgqcD5nHIHcgF5u1osJ2ZKNq3xpIji6L0riZbNPDSkQIVvZPBbIo6
BAFAFB7MlpCrIjo4DngQm5nSHh/RTeoicENg8qDuJrg+N65RngY/46xjBYj4Ox+LyNCgejQ6c9c4
hdggJd91U72vW4Xq1Mqs9ZhzHqts5DCJRmmoowOC93NQWbCnOtaZSKQXC/1uUwI6QsjNpH/BtkZo
JZza3uA0jG/F4PIJwmO1QhrzLscGiCAFEWqmbewbBN1EocFshCF/Wb4GNJKhcPuU6OpBDECf8g51
rivHr5aC3YhSxACU0+Vb1/WZ2MQkb5ZYuhdKtz37dPqNrqOV0m1Ngzo1JHvazaB8Np7xYlFHj6LX
j2jRK1VtFKsLRIvgBpgaOUe9wh8jMnOdFBBrgNuAkLUlI04p8l1mwTwlUeiO5IBzlgIDyadLAoT6
GKKH5OMBhCgtv+Yoy5EiL6HGVeMAJkSPa9KqeqiZwzVGb2+AHmQ7NfbYZe3obbYptXxgFrqgiYi3
i28BtnvWqje0E3t/rm5NO7Y2NrOWTSktd+FfDNQmfNE88u9623R2CD1NPNAFAeujFxI1Ropoa3wf
Aqc9KNEhejS3DbPkqVTiq+8Hm6oFX+ihd2Oc9+bNhC+0i/FSgBw3RsgDMbzWZAJhG5NYCfpEvbfM
f5fRDV2qBqDYrC75bNobK3Xf+T77KanpBv4maxByyzZKWtk+wffBchRAoHPVVzHgp8ol/2WPzzzY
9dor2Pe1iKaztHUBwNF+9fTwHITUpsCjUs8M1+FUBDum3gWjQDZNTueKfc9yiqOrX+sx0xt4R8cp
YohF/iNRkBRVpImByMsxxMXNbafCaWuHM7jCEsERkTLMs0FtoL44O9L/Uagp2hdV+jknxo0bN8T9
jMJbDTTPwGXVu7kUn0PNKy49rCKwW+lNIYOzNURGiCH90cowtxTeyLkHiCCUJvBsw0MWF3JbJY1a
ObyLqkaaBb0UHrwdvNi4R2701NxJMgnuTMM+s4HYNPSjbtyoGNjTSmsXpy7loRXupJ0+xkPorgZI
jmsQRk9XKsDUVdvQiKe9M8udPYJq7xgGbQWC93VeEoGS8D6uoRWitXD0g8M7aOtn6DN3zdhZIJKI
R54rL0FqkJ7seucr9o0d2VOUvj9MAmLWVm2mkH57XCENHlUmSHopWvDTKtpX29wwahai3KIRgq9s
KhnkNX71Fd8y1Amj2SYV5kCPBtJKjPNDwHTiCFfgofHJA6DH0CKEpe50kwEGbQBrIE7EOTeTOywh
zUswGnqfDsSAa4bHm3wqzpVB4VmGH2SJfIdpdrbacnxJp68h6hmMjMwp/Ik6PMsBnITpjNTLj5hk
ogtkHuOlx1Amt1OePDAsth87zQjBmn13p4K9sLv+FE/zLh7yZOeE2WcHDattSv3k+tCLHYeMhKWe
7lPrMZYCHXh/UTNKRpRN7GNmkAkV7qnaNj4pCs6zj1mwoPqB+ZyEe23UXzwJMU4azfcOyXe/5P3N
RRCcPOLLq0hOa2uetnVc621pL/kFeI1zK4ErCtq+m2J6yGH9xjpzawGN3bRDd2fofOdFuQH0k7W6
BDS2dTo5YkkggNCOmOmwSww22nDfleWoDZma3bboOAnMRKFHtTUcqPbefV/DhsIsC3/Ivkf+1W3K
0if9L83VulEukmc0ZHZTfCqCDmN2Hbbq94hwb0QGoihBzZFnYj7HPhgyypNjTIN7I+ZaHRBQgAWk
QQRWEwflLPt8PQbRlyzLN72O6gfdEs7IF7du7QbmxFNW+lCnA9Ee6zLFEznQ4imbPbn2Dlkx00o7
NrqG4VDE4REFgrOnxRqsPbb6ZvEahzey7tqj0vlP1AQfTGseHf7INyGCA3VkOjs5Lz3z0kVjMK2r
untKyJpYRWF9H9iiP+TLnGTArmH59YNbhMa2Eclzz7edf2P+OIw3szdWywbuUIyLfK5BmB5bw21s
0NSYkKV4ylHMVFgj6fDVO1erV5aDNb2m4G0oo2fYvtbOTqHtyAm63hznJyLcb8fKEPuQNwRiJ747
MNEeyPPM2LeDEQELRT6JPxhznoHzBYq0vm9IHGhxXTg4ZR/GuZU0Flq+YrCq8IZ3EFhKSNo63wi/
jk8m35C9wmEAweaxj8kgizuMXEREs39M14YIEY30ESIHFO86Kj8r0Wxr0/rq+rHmJNbTD6dOL3vs
KamxnRvEN0urc+vXULAUPfPYqrBLDCyFxfiakbhkUPATM7DpjfKgrOozZ80BNsNZfGEHV/cjxKtj
mWVHZvZbO8ju2yG+C+hUr5Kc9rshWAvLzLwdZucxQZi4GmfID3kJyyZsaX5WmhmXwyLMVkdsMQcv
XQGX3QfI4r5Ds1/MvkcLsL2PpUE4W9VCD73MVf0uVUtjGxP6qqjPVpIO25iTy8pIkEoUJjoo61Ai
11ucEtDq6X6ZbXEZPflRhdB0TJMZ3Qzzww0K5FNWdUxyvlLAeQq4lpAfenDohqT172oADaJAAihs
XkuPjt8PfuR03JFUODgZfDoSmSKDy8yDO99Auu/lc75N6/iV3hiNvGTeuQ1aszj8WWrQt0bSnwfX
zne2Pb9mQ/yRFjWI95qAF5EIJr4Ta2bOWagOi42g4q4Q23AS9NI9bPbybsyphgaVXXDnMDQWKyVh
JkUV/c/AZIpTLSyAoW2+1TLHadPrI6LdaJe6NHbr+d5O6+DOkYIfkWWf4ko/mD3nMat1DmkZpwdp
mkeAumBuBS3sMi8pj0X5bUhMpoRDw31DtuJ1WzQ28wzVfpygFmji/nma/fNksKASb7Oua1eyc+iy
8zw5Ln0IBZYcMPUpYCl+sCuE4WGIgh74WTkzgGRIgpnN+Gjbxt5GoLDXZS0vmVH8yOCO3LVNs03V
0s6M63chy47qmv69etaFZT4kdiwfdNzltxCWbxBSFMd0NpxVEabucziFh8CkdVhZa2Q986H2xvFo
DhA9PASvjiY4lJk1i9nI/DkZMRTQ5PbwuMjK0kBkSmeboui6F6XrnnTXnXxrk+qImTlf+y3ZgZeq
6L/RxlynPssqm+BnoDrFulikMnH12qVpB6uLtV35786I4oQX/EP4u0hM6b4XUD/tNDB3MsWTLycX
M1d/aOz0MjpNdMYZL9NvaizQL1cVbYwu3XGOO2Emh0/oM/Kcw89W17tGtSfEzR92HyMQ6Pszwhsm
QLg19kMB0zuymWOUyKyKIHs3NMPOIqy/TbH16kkcrxCgopXvRv2jabsX7WEPhLNEToZVnuIWEMci
DjhHTUfTZH5IGvwKPVIo9tTc6/hk1kyB61xtskh+Y6IkmCsQsyKdOdmzO7lv8EP3kTki6HHBONNY
mzMBV8tubDJu50dfY+oJxDfOKO/xd99NoRoolu9AdTtnSWGJhNyhNlIrU7vxoWWpsxdyn+MDVPm3
JRnr/5QR9kSbtMz/Hvv1l7iw/12M2P5HuSRwtX+/q/+HCWKke/33AWL/XoRl9u3PBDEO/x0g5nFa
8HzPEyhvBLf8M0DM/IfjuML1fWmTqXe95Z8BYob6B1Yr2xdkcgtQw1i4/ytBzDC9fwgl//J3/4cI
MeTmfw3TI0hQ8BiuJ7AAujYChr8miGFJU3pKvB1OjGzdTgR2TL7MWYkRALK+Yt5WHmtFRcT15Gfv
maU4E7AHLiprOtt5O61tbZEBM0U5wOw6P1e6s49VY9I04qrrj1HM+dltZ+iWgTLkxkDvTjOggu8w
tOmpXBRwhMn+GAdG9Z6hEGE5iyY4jGM6660PksJ5chYD9O8fuQ4jkhB9xt1I9MgHAyK4Cu0qw+x4
vdwPzX9eXQ+4/5mAmJuusKZTDYX7NNjEpdKB+J4ozvXK0/YpwtJRxuJi081cDYDNYFK4NZBD9mBR
YkMecalck54axhGsX2Yz7yMPz7YzW1TW24DB/hrjxXL2QWJx7+Ar2flLJYRUwJ0wnBMNJpr8nshG
BAA4SaZxIP3DwvlOm/tDxulLxw572xSlvSmT8YKw5dug8/t6gAGZ6Nuwky9NQj+feO+B0Mf8aFQQ
eX2zfE9tEA9hAOHXXAi1rpPeCHscGPqU735iDTtLnww8OAWVOFNncL7ZXa8I6h6KRXb3avUT9C6P
PUt407nul7bCcPExuQSiVD65QHH4xc8ZXyubRo4hizvqNeKKxpE9d1/M+2pyPgqvXzwmJQAbZxY4
ktjdku4xdtmAvICVLLAZVFUa6QLUno88nyAOE4VTpzZidqU7pDhMFmaSM+Zlg9eb9UMQgoXsgjY5
0qnC1Y0VPO67bTpjkoiKZ1oweN5p+ZsoV2d6Oy4ahV4R7hAKWO5lyDvtBTjDZy9/Ua34Fg/RE5ZY
4FgIfMPQ3CJhZ4w43jqGODI3vEDGu0gHyFSY4TEYLNyzfZtBXMvvIctBrC++IZK4ZVp+Mzrqha5a
tBp4lY4/30xBES34DexTI8KK1gcf1/wwPPbdY2ucjayEfNesPeUX25Jqg36qvUuz9ra3GULrLqNH
mcpd02ycqllbtCGQq6yDooFsJ0AV0z7OXaJFIGTga1vlYfzeBUCQBlUnmIi8dweAy8Oizy3JAq6H
jxof20SluAXAYW7YDJIIlflnMRBqP2S4PMotMEjerHkutwYaYtq+NA5Qd9f8cycOKMJXtHd80Avh
7mVpZ4gU82gTqWMVQ1FKnfG5F553u+TuFUGKaRpWuNeLFK1ROz9hrwhWYXQwJgDDQSKsTQ8yKXHV
ORrg/CPViVa8Jusj0cVNgpnqzlOMtliZi3OIRf7cOMj4SqEfAukxu4iMU5TR6VWxx46vDz+cJKOK
rNgwhVP9aPm4eJLuZ5wZLwHb2K0b5i2O5V1l+aRCOd68HuleydQTO1tohgMKVr9FIQPl8tEMMTqH
kybzxXunhyEffULxPETc5Klhz7ewFyaAdlaIar46KvyYLJpqo9HAN4sHCHFjMp4YZu1tjV/DSvj8
pE1a7UeLDLuIzoFEdgqDVJaM/+MF3w4NOBBEaE0DkuXBryUdquFMcEa/9qVEul1nd8IMHm0IfkcS
3GybGiQAQjFh2wNW16C3aOL0JgeHgJorPsghe+tq1S2T689KJ8dEeFjjG7Rns1uPu8JaXD+jALbu
T3glIRD22txPQw+npki8N5xEh7Qg1mm2gTVYBQIfO+qqfadGtrB8M1FScwJfJBJeEh3wcD673my/
RorziNMcesQhG3vihBtMY3TuSxMx94ylXYw//YgeeqBmG6v2VF9mjy9KnfSnTl8iB8+kIQ9jRT3q
GXZwJzbllEEnnlLjTnSTdWf8RF9b3bnOOa7kjiQcYzu6lXtE38gMIOvFfRt7r+QkJLs8GMgCcevm
aZrhn8xAyX74Eu+ab3/PJ+kzZ6wMdsBQqhI7/WKiPSFUNWHdqsInXErjl8BAZJS330jPIoZK8HEn
QiK6MSNJt8RGp1q0zXuLzmKTIoY5NVJkL3FHLKIhNa5Q+msa5OPesxDxUN62d3TlaiYVtfOtS3pI
hzkb4WYEdTYyIwPi/oZIKAICxT4uyxkZlVbx0KTdHv27vHeNkFQicOUHtAPJo9dF8V0m0zsfwsom
N1Ww6Vlkbsflx6RZE2lpILfSwwiltDPOg4MJeugXoiCbotqs0AwB7GfiQut2KE3mF/pOk25wcKtu
T6MnWLOhguDcovCLsw4ZDwsnOqqZZKpeSyKQYEyFNq0U0Mc7lZusnCJ+z+ZebtU0v9kpXvQJW2K8
kBh48qWMu/0fRdY/41D/jD9VS2nyK8V2CXX1iKP3PZPOjvKpnkzflX8tXcgVtBMntVCqRmyaqzE8
ik6+CbDWmLdhLoMhgjT1PWqHezZAe9UENB39lgFXWTlym0D8JQ7rxU+95Eyfk9M4oU07LefvnmkQ
Z4R8k9l88z5aAWbr5AX52Xdfl4jxw/gHkjx9S6BIyO4B8skUjnyGx4Z3RtMYi9d5Hfob9lfJhaHz
uO8tKEU56sRjnyTWqnPn6QtjNjDCClPn4JoeY4x63JvgJ7amyYDlf36zHGH+NSsWlybGQmXajslb
pRTiuL++XaTvkUnh9R9+aLGWzAUeIP+hLYd8xcrB91LnVHy81yvZoXCtRuNhLsunMM8uhpF/m7F4
bEbVlBv6MyQ+SUY3KPHrLkHzb3abomKE67f1RmFJ2kUp3JYJehTqYtdM7804A0FTBkxL+gklGlkd
bmEBiW+++353tuwQS3TmIABomMr3wB+sTD72XfJlKlHY1uIbJxvCg+rmmeYSBrY5frSOaGHDW98d
yO60pu+l1cR7d9R3Qxhd6O7hN9HjhwZYTePfqdmR2W7Dih4Zu4aThSsjwhdkdIve8252ausIdt8S
kjj4ziIaxhg/dW6Jk64RSi4t/r4eef7KxUPX4MgKqLu8+gEr7tdqiXYKkuHH5DDpCIAjNqG4RH22
h85CIlgy1Ly90S17SYhiS9otwTtvJck8lm42vNMEsKUXAJdfvCKDN42nyRy/B7b9aevGXSeV+TwO
PmEZMv+S6PgG3NJ3Wb6W/oZ4JYyB/nC2MgVE3GmzdaI9VONBIcGn02C9a4ci34VtYTN/GGFDtkHH
lcuPQcvh5BrB0e0z7I7X634dU83dmrvIbq73gNvApHTW7IRhRHV7LWQ2gttJQMekFmfOqRYmc2Hu
khDN8jC15cf1zq5P6teTWG7MpCxuk+L+j+fx6yL96MvkthNodQ779XAVjhek12bPJ0HFd78eozM5
ddUNMt7rkb/v+nqMb7O1JjfkWF5f6PUJ/bro47GuAUD/ej3Xv0V+h+7YJ1ooEVl1ZwX1S2ciZSxr
t7zrw7G8u17/69e2e8RyST9vufF6/fWI66+5VBdmfIKVlvu5XvX7sM7P7whLWeas/OX1xxziSYcO
iFgZV/RpcOWbNGlFo+hDV1SPJAHVSAdz/zYwjPAwao3Gu49/tCZ2Zfys7SazbyGi7cUjJD8CAOeC
LgCc3S4oKMVTZ8mMMFmWxgNOc1CaWb/qc/vk6SbeEJJ+ABOsGyrmsDK/4Lxp9h6+IpLUpmSdevKV
tGVNgRSKHb1qo00pcsCSIGpmgG7FT71Bsrs2z+BOkBTnBWZLfA62yVKuZztZV+aY7cu+B+QZNt9S
Iz9gimPUYARqk/ijuwF9CnAMMN6SF2VmLWq5oV0remUbu/maJf2zrfJskxvFA1kGtLz1z7xxzHXz
tTPMbpep+5RaegtAFuxHvAjIO/WSybUgkufCIILcXpG464GhFNJSMr8MuS2ySF/aOVnH7GFWpclw
OR71R9ewI03cPfXBJQrlg7BIhQ1rupnL1AOnmvGTUL/JzxHIFR5VqQXkLjNNZhBx/jg6cEiqIZi3
3jCOmzRCnoBYIIrI9rWgn9x41XJagFoXGzmj+SKlvJgVKBROIXjWp4vR4/VfkMeYBGPSDc9zibOb
YQfL6KtdFLe4QknTqBEVFcMzGm9U2QColVDYMSnYXQOtWMq4G1xdv2VyF76XteItlmRjpIWJJNGA
ZRf01oc5+3eyD3dqwGcyo8Dd2taHiMz7PuILtXAQlDtuEqf6qFMI751EtUQq/QML/aMDc+AxRs4i
2/ytTcY3pYwt0m40wEQPU2whAHEb5M2lOw6rJiSPoKWsIbnP+OKEVfEGt2KCzBTGFEC92iDqR7wJ
VnVl51aIVKSZNvltNy9nyQB0zhgEKURbFK4xdrYVC1d160V8TdT0ki5ussTPf87Ad06NDo6NOW+l
xUSi65rwbHHWJj4Cy69TPhFnjReRVLHBfTYVIROG1x1gU3dvY0b6dwjqwiIx28lQaucdiBFlTj+q
lvFS2lt4bWbyHcwZXI1tY1NAlpBOsc2oZ2ndK75oNCmeIZgmJRo8cCTdOkUZSSuZdJ2SWqMdwy+T
bdoM3fzXOZD3uO0pRlNdEQaQYmyaCBfoNVrtkrBNuuDJ1jLXrCUC+Eq00wJ4h0bjGYwspXE5XBiB
vfemV9x7gERpob67kiRQpYB4MnSWDdbYDBNbeV/QVjlC06D2JDg8dQLkvn2BmTc8KvDaVJ4Dqcet
YoowFA8jzV4CEtckl7OyZt0H2yQAGFE57EWALnlucDenkdJ0ZfHi6fmxzIrPSAdg/uhkbpoc8Wci
scqFNooTyCWf4WBRkpXo9hyq8JXbx6dp5ktaBVjK66T6qRreG1I39DTeVoNBZrfhfQsmeSNH1ZPX
TDu7zgjkSf3+xsF1vg0U4t6qDU5Z5hUnu+kg3y2Xrj9aW1pHwz6Yg9ufothw8W1arwCd3ujkl2gZ
iPzC/H6K3RSal16weXLpGkE6KE/+laUXIe355+3Xi9ebrkdeL10P/3Xk9fffx/y68nr778PT6wP9
vo9ffx4OH2DiNGKeusBKzw/tmQwQyzb+z4spDu8/b7oeZSUe8ap//MH/cC3wcdCrfz/gf/e3fzxO
HlrZUSN4Mc28OBHmkJ8EHyF6/JLy5fp7BfEs/XX7cL32eujv43/d/vdDf9/Vf3/49Zbrw/393v7l
7388+vXe/9Wf/75ubN3dWHn1LvGs4hQtP+IMHdE2WF7fHxfNtkV+eb0W+3Q2rxV8OnjnZGoOJDcZ
UXu6XtK1TarQ9Ycdl4vxl9+vV15vJqDXMbd/+xsKcY78fdD1b6rrldeLv+/4eunvN/9xn388xr98
4OuV7tRTvKnRtM3t76d7vfT3K3/d9TgzdkfnhuhGwz3W9LbRh7ivLo7kjW0ukUdp8wW6DHM4xXSC
uBXOtPJGe4i+C1Sjt4gkLEDlZ6ze7jYuwde4iNlL6Jx4ItlXQTWlGeOWyGqG3EXuKj46UKGlQ5fP
nNkOJe4EYVm/I8J5diWlJUKpXQjkdVXmILrr3NrPLiwkVC0b8hXR0YWXtMzqE62At8Frxl0nLcn+
eX5iKozNLlo7Fib9rGMgb7Qu/NOg+2m2sj1pI7qLjGFJCGBv4BM86FJcZDUg+dgjXdo0VpNvo8cI
EGrrkNNmvzQkzaB8D5DkIjVDBIDZmdmNjHbOBGAebf6WYEAqdIPZtViaLW0E7j7EXwQyFPVvOHwp
NUbyxPsOLo8TrEuEe9+M7M/dn31vvZYlSAI2hcd4AIshGTGGzrSvcEJtROfHdIlls1bZAf86ihrA
0Am9XIwn2ObM4szdFkzgHWb7Q/igYhvu2fCesXwjrrAW+Cv8ROJcCR8st2GFVyQn5WHjdfqeee+0
8316BoNvnHTJKtW55g+4xzdpY5wjR3wvW8w/ge//sHyN4CO4WDTtJDxoK4IDb0TYVQU5duucvVmn
sDsYYK72MeLdDFspsDOjQgySgDmM+nfHZ+4smbqdvJklDKXC0RSEjHidAHlsgpVkNrehTb72hauO
CH7Qiapmnxd2zu6gbVZJ4oE8YTR4TRtpcNvvUzYa0vPtczELcDLFZpDC2VNR3nGstce7wj6lTdZq
iJAA+llwCl0dnBoAlqw8pHjS2J3Xc0pecFMhzm6tMNubPXHrIzl8ts6rfcbbKJtSHiDfQsbvzQO0
GaSENzFZroRxhSuyTLHBeHG9bRefRjAidqYFuLDdwTgmMv0UeO1WMq4A7rm0cignV/Nis0m/ajR/
dMbFtEstwRgka57SuHseS3JhW/KcyZ7VhMGNQEQjb+1m00OKYGljTJODLCx6Jw7jY4702UiMi5u7
400BY8arRLuuCXLbMYh+mCVObpJRSfaWlU3JzI1zR9RFyac+CZL8Qem0BRJ0m32mRhyvLQO43pKQ
sCa1i7SnHwgArUPUhvehY38ZU4yJNas5lE0FRwJYDnV9RMBYQEw32k3bhkmNBHkvIuK1Erehicr8
t/RhCvj3Eg/F1iUhckBpumXYiyegZwXKi02sjZUSmbu2pnk/ukN5kVN3r4NEHpBA3meBGO5re6IE
viWBuQL2gZzWEK1YPhBvvSRsTzsoq+hY8O1sNmNS8GGj5F6JKiIqXltqnSAuQzeHHsTujXxld5o9
L8GXDKD9TV/TpaEEkRuVeR9MymkW9fNjP9okAgSLRncwN75VknQVnWPrTbM7IcwKs1SAaCzv2VLM
bkYpFiKtVXFHbMt9AOtoY87TeiDNeU2wcL8S2sMHK+eJN5mzKimMPGpHN3+iiucr2i8sJCuPSUNB
FW3NwXHCHNAv4mNZNWpnCCqplMrX+sAbBnZluZccO+LKjPjktmMCe8VahnsJ72er6OH52yYSDrMG
9RWKKdM89ZAHSXBn48snssuvN8IY+jXFW3+T8Y/qag8RCoiUwsaX60Ay3DYJlI+q6m6GIYTAQc5O
lmEP1qDJdtMQZBC+EAhSGm5w1qLtKhXJfZmccPFDUXWBx2GVpP/lJOKYRsPD3CMy6kOj2CVKq41m
Kog8gKA8NSukwSchenFgJ8sCOpzJPkn2lYHpUxfxV8OiAwIluVmZX3Q8Jntq7B7oH/s6UogRfTk0
34KJQX1M3mcQQQitw8BG2XlgGXuHtKsvXha/kQ6cbyrMQERv4ACjGURWhJE9Ij5E9qq6+pBMBMyF
uM32boiUvyhlsBEFOyELAQeNquSjq0jsDfOIZKGovKcg7E92Wl2CRbjXe6H/KKT91oqLjkmRTu0h
3zuddVrE+bN6NIWD0IxT/SAUDnXkA69u+ZlAoMR7nz3hqf9SA79ZYVc3dmCbjZXpRPGh79KFeoIc
FDt9mZq3PUqDrUJYhnWnHLNgGyJ3V9ncHAOkzZa2PyyXxIKm64x1Bogc2eLzHCJ5DMY23OfVXO37
lGdR8xkIjJBJ8OKpydthg6483YUMazaD22LJdciai83p4OHRQy0fbpzaaI8zto3VTCLRAp7aqxyc
pMrgNYbPaLLUKZvCmwDV1H5cTviF6T0VLaQ5R+HmCjMD8J3P8MsGGbzEnxwkYa6MDuVLjPdpPZbG
KfRZw1AdNqgNGSKGpvpixPk5TcpmExWEDroTaGxfgV1KuoHyVVHVRNaXWVT2sWC+YNrIJSBvo5KS
4h7k7+PcEhRrl6CE/PwtQsV+MyPMgoJ2kgISc54P02v/lcA0FMh5i4FKN7eMYau9Ce1FSAnKIQvP
5NmujFBhuglHTs9pDo3e50nbRvoAHfI+tX9Eo0sUWYqxqDXtr6VJ+LAoAqKeqsWRSwO/IJ4v1XJn
VXZ+0DVDzVLN1FcGnzC0xdZN4ZhylR/pwtX3hupPU9GP66rJHFS6fX5WGerdkYZq7EX2LkfO0tcR
Ilf7xgIafjLEojgzQbpmhnngLQ92qWxueDSPNEvvEe0++k6HzTnnQoTNJl03ZrERe7PJb+azU/uf
iEZXYy7LS2Ohc+sNodY1HjBnsr2jPXnPYcz6RsOQ/f/oZZvGXlh+Awrivkz3xM/i8w+GHYPeHmdh
FK+rGUte2iAH187bwDj7pmzrpzntw41hp99pZr71DHPI0Cs2YHguojI9BtoubCWSak+YEFjS2wBG
SuOfGBS3+ynLxFaPD2NC4Iv0gFH5FLCs593OSOrPNEOGaDC2VTFG6aYjBUA3dAm60jkSw+yagbHL
/P4lbKBoWDHWprCUX9yZrEJdS0JHUcOCumAkgmNs1VXZfdzDwXGHDKkcKm4xuy9uwLfH7gbnyKf5
WQ84akwDB+FgZndaNi6Y6+yMhAt3c0VedaSGmKcknvyMNAczxvTYYvOZB+or0/30zJllpe+RLJmj
PtspSnLLcZHAS+/VFFywtEZLmmYjiUauvyCiDw2GJUVfiB447asIMcaaBm6J+YFuB7JugIYIv8NU
HZIoe2yEQIIh3j2bV0A2AAQKd6cxiG5Zq8n9LeB0Wf3Wcexwy+qXhEm4s4TJLDSIvwrjzo2IooyU
8Z3cN+JBAvY6S5OEXfnk7cUwxusBEAWG0qHaT+ODchCPt1UHSMZZFPc4K0lnKjZFZz4Kw9VHF8a1
iwYCv36Exnc3Drs8699LKx1uyMEcKY2bTXqKc6oJ1K7EA6HAWg1hmKIZt24x8rBKAs+hhI8k2gdH
nSH2GCup+1NDawnr0nThdFyf9aIjKKwZSkUzwb+JJ7HO3/n4af5bCWeSxU1ijeO8Q2hONVuPn0NK
nZNOIfsLEzlfy+xtC/j/5IfvkHIerczF3TV7pxhVF04mkoiRTKIRfPaKEUUEObdsOnfEqLFsEMtD
+x6rECCbhE4is3/T2MVmdc+iU+6jmUKgIEnGZzMBKKk+qwFjZwmszOM7OJodTcHlBDp01b2dyIc0
ZRCnhPuIUBRv6gKpwn4RjcOefHWbXicxsywRG9ljYwZsSFRQ/DMQ+ERDuC6pE0+UqmiJHYh3psHS
uVgt7NFmJ+eU32Jdfsu83F1Npi+2Dq/tP4g6s+VGtWyLfhER9M2rJNTbliX3L0S6Azb9ptnA19+B
q+LWQzmcWcd58kgC1l5zzjHXgVFcpZ0+TKa8tmNNgiGo8mOjwsKMoxX5z3wL4Q3nIAXcDIi/xDRe
Kg+9yXxxncGG10cSWEp3rSzvNUqKTxySu7SvbzKYnRC24D8YdJeeps61VZLMZi6axvd4DMg84hys
5uHeaoGgeukkaA7od9ATZwoh7uNx+m5M5G7H094y13iJnPaVcbw0mRuBQePh9wlqpyhoRIbWgrwS
u2x23B1obBJpxNuo8cP3vh187RHUoLttsSxJ4xVRwmOhN5BgafW7tGM2nPqRwvmOsg3jLBiB+Oxg
cxkniGtafkfPffyYKmcN1IQSJa8yN3E0bF2W00c1dY/ESt/6ma5H3yH46Off8LSvPU2IUM4m5CDK
DAIkAjBazi+uJignRBlqjkFlZ39Ytnr13C5sGmYCeelyOwjtFJBbY8x3hmZCnRmGBz2mHBygWX0k
vsDRc3BW7mPWR5TAOqRA+oWDRb9k5nsFtoC/n94r6Xvb1BSH3oaTQ6x12BsT9pRMk+3WxUoQBsNu
iGAEK5hwBhB9SNVBFKgjGInDqIZ0bdgqD91KPWLT78/ap2Fq6o6Iz3+6KoLYJlHef3FY/VKppe3M
jNhFFAcXOoXQDeb4wcIG3CX4mxIbGaPJcVj3P+0osXjiR1/JoR/DcubRk0BWGz2aOmGaUUSs0hXQ
PMYJt33uepalReIdRpqTVaS/tQmwg0CD7qZwiKBx4b6Kuha2Hdt303mknmoEd+FHPJ75rKuYsL0O
9RG7f8ctc0r3ieH0JHsMj7H0FEf0yno+T0lhYfc2KfjjKFCeURxIizEPw2qQ21qLoLzYU9hpOl30
PMFWygWNQiFEqSOI5DBNN05iPHU2gaB4qN7LpE03nrPXBu3OjtNv7EGfjkdJwqCV13rpAxkGmm7c
LSU71dYY6xn3C9NTrwcm+fggXzNWO/M8HVJy21Sk7dqGTr9U0+t1hCBJVNCF4ldj/DPA36xAcYVu
jSPVLaqw8UXAEN6/sr7mk+2T17ujYYclt0c6kfijFmL7HbfkG98qwYqZ1cFvMVv72lvMxlZnr5dK
F5wnnKzhAPIcYmKfKfpCOjpWNb5cLc6B+5A0debkIKZe28BNPWXmEoEDMc09+jBRKbNRCpkJNpa5
SiLcQ93i87Mq0CduP4RjGyDvg28J+xixddlXlP78HuvC2pORWCPJLCHS4XnOyktZzR+my1zTtBPn
gF8WwfI8Lahl2p2QqA3gHj2fWHPKxK6tUYZThtBKVyQ6MusAjrfeOHrh7XIHTatVKtpb+RMVfqd+
ZoNuYW6/xvpbXF2l0LBysMRhbrO+PRxcHO1ZJVIOvZqL4SstOMSQcoULCmmWZNA9gwCdQwS9ZW/l
GyIvr1lc/xuzK/60+3SqvmazX8j2XsYQrb8Y7pBttcK7SdL2CF8DZql0qO5jvEk+7pFwyIp5y78N
KsjBfhnr7K2NBh9IKjvPedhlKVgO107bzdwgast/jqHMjSUBiIIVhIFTd48FOhgTL58jK/qH3kP9
dG3evPYwjN5joerDWORQX/T7iKMjxs/4iutj6zu4ImgIw/1SZA+ydHGURA29OBMryanJeIJ4IB0H
svAur9ncTRu79Hk7luFdcAXSvVusBsv7ZpsRIlFwKjSBiUptP1bzpVDdl9D7Pe18h8nAnUOXzzGp
ijWCC4Ap7uJOT4dJUcitZUQPvgtTtcvNL3T8ej1Vv5PrztthqM7RxNVMWz0Q+ry5a8fQiF0DcEf9
QgcE3g7vLuHA6w/RW9oYA9tMhLmuW3k40ULdl1vORo2oHr1ofjVjDtmSnY5SWn+c6808DuFcmjtp
OE/KxnFhU3S79kwKAznDlYJiSB0T0jpV802P6y3TNTajZkEBjb825ACYIOWqmOkiisf2q0+nV2sp
JymWtJOXi3llQp5dE/kgk4BFdYKH5cfGczUvRMflCy0Pxn++Y32nH5M+uBm+VW3BdDosHyZD7YXB
4DFq/rpuE1yaXSb3LAH2MRW/xyRB2YeSwSG3Qibirsdv8tqwbXUpbV+Lwgz2FC0t+8qs3FdCHXwu
ChxxpKvC9G/JDjGSPMg84rpovFszzP56EsE9CmFMPjcxjj1t3VncwBjB6nm0AgQaqTt8Ams1oehp
uGsFMcycUlj+Lxdlbvkr+ScZecmuchZgNfzQ6hgtUk5BEkPSQ7kaqX/aRC4lawDreF+rce8uKrub
RDUUEppaeG33ZYMGLQB0NpVJhpe/44Acn6YeUlKd7PH3OkNubpPOFgybBFsaRXdmHZX+KmfYZUpw
1xqwE4ow+wK3CV2SSVlyoKMt8KD303Ps9jDgZ+yF3bmb4M1E6ZTsJzs+6qO5LOFYisKE1Siw4c3U
hrWc2BLbo47YrNlUjFKwzhPbQKYDLr8NvHw4NnnQA8tVLku1qVmZen9mtEX0GztWh5LdjwbCZ2Wk
9XsMWPWYGH6PR8ChIxiMX4NBDNtC1dRrK0M3X7nt1BzzDqRqpwucyjm2HRqCOYk+5f7wlgoeM7EQ
G5/U2CYVnSALRMUj+9jQ8I3nuTE3XumhaBpvwFI3mmluOt6CnTOaJOD5s/+++Nyw//vv+vs1E4U8
akrtYggUu37RVv6+xFEjWdvVxzHGJgHKeFEwyHSuu8r+5kR2//f7f/9ou/wQTUUpXHiUWpOmlIRP
HuZdqqjL/bBoajgDyuP4/9/9/V5hOIcGEPPOt2s2GynBUhac/G2aVh4jTf/vd3+/5wBRBrhGoiy1
0p2hpzafcMqFxEhuDN/vJhD2vzbVryNXxcoIZsrVvaYiAtcEtGWqet31n02VVFRxeCybO4Nais6J
dr5Sih2dcz/Qo343+gG3xhxrsGj1mxew+Y2BUQ+i4g915IlnCnf9kViTmVKoq4pPXZo/DnWaGwk+
OKVxLx6aetNl1JjHyQcv4HObTLc4kYsMEbMH8X6cGFuNXTkvsVfd1lWi3ez5vpDWRfUzO5bkxZyr
ByMYbp10z5ZefuPg44dTLJlBic+Ws0dJM6rhm0iE9d6Lq5kd20ifREkKRuF35VMXVOM70NEgHPQW
JKgwHpqmP+dU6HDBIjprLRyRQF7qOL0fsoSTK/6zuXfoB0yfki7fjJRMzyymw45tws5Ai0eSCJ2S
4DlLzGurDxfhIPe2hMYiSIMdLxvxL+CAyb1UZrNi22bvKBn6NXrr3m/To26U9SYokrsM+Pw6HWYY
mxBBVe/w/CFaPhvyLUVqGjVx1GttT9saan+At2R2mdybLbPYe9tHWFbiVj/+fUkGYRws27jSufeQ
7Au5uEsj96vSh/g8meoHEKe5TirzKdGSL2U5N1KzrFEFQILEu8QOuWzktbAGiacVnFPj8s0YlpOU
5kG2x4G2bmb/LhFNwuOExJ+SmxYHXqc1t84uHmYy9BsHQl7mtCX7676HcxCzph6dteUXD4453DRl
3i3/m63sWdrmy2T/FujO+7pMdjWeaxbN1oy/jWP3QpGxPJsDjW9xW+rVIwixisVtACwT71fuU0EV
dcMmE23J8sq548ViCMNHwE1cD5OaVVDC6YzOPjC83SnQRpBSk/fOdiuSNYZkWYLmz0xjx2QMXq6U
mJ3miX6AzB+wmKYPg04IjbpcAr5LyldmdljZfFoKzzxbxnQOhvLaeQSfzXk/1OzZsrahPzXneTLW
MONXgmkwl/wLZY7BHdoRA+Jg86Us6+PfL//zezjs9PDvN1OaKDZG4/7EjR+vzfamR3lAUoE50muG
X1sn3Eyc8VhiLdqN1EOIptg1EZXTlSfSsw4poVoiu6Im6QHtsCNIWtaXStLLCdcTo38h/s0USDP/
NS+ixouStTSC+rlxtGV6k0ZzLbAKO24LuTEhPpsnX8lSrgKakdXRuKHLBa9Prl9SL7mroXOpiSEq
KYfvGh8/PlPosrU+c6QXd7EX/EL8ourRTm8eD9BBaN/48vnLOfarr4ODdQcgAQMTstt7MInxkMxz
nO59IyOXO6XwM9i/zD69i4EYGYMqxn/cVKT27AaDq++lXNeEDtKKK4P6ABL5nk6CAHZPOUzvWu4N
zxodPAWLdAq8UbGmiWXL/x5bPqXOu64B5YyYhU/X4mXrOYOtyxSNbB42vZOYj4NH6LoInGcWh3Qz
eB21wsP4iX+p3EZJGRxF8oDdE70Er+i2rpp0x31qB77n3i2m4TCZ8B5kGW8HnfUdAix823vumgFh
CqZPx61CEYG0dqLukthCOyhLOxAoNe5Mbz6UGC65HgVBIwTZc+8hm82+exRTenLY8GvMOgcjO3Lo
0Q9mbVZrdk/zJq8DAMlW424jY3hkfx/sZsP4mfwI6rLw6xBjH08BB2m07AUrE5iAI1A1HtmcyXQd
xxLgEtgFTBLdVE2r3PF/6tpH+ezzUC1dIYU0wFHM1rvrDdsKfPoqUYX/CEZwJ63YXdGl3ByEcj67
oCa0Cb17UUhiy1n76sCsdk4cgjRtkG9ApD4bKfNCmujfo1Myrjar7iYzEqYVT8yaM+HMRU/EkUjH
1L8NOmdl+kHZsTLqc2WUq6TPDq5XY7tmqTDPm8Sbf0pH3SQYrLCJoHgZ6rsY3uMi+nGV9pJAd8Qw
DMG8LL4jJz4EJNLDaC4+inCaKSiPg5eiQQoNUEbs8h8pXvRfxc7GJ+2UpT+u5R2psFl3gWRBEN1P
stJ2FLGtmgSe+5I5at1iPxTjubFZkJQoVMBWrHPaVaDgSAs0/HmYAkykj6JdaAqO+CyhtnGnqMR8
04R3h1iymtLl6OPRms4iMtZ2InFBnfen2aXcAMQHYZKYrUNLPt+OyM0k33ZsfVb0RVK22621AQqu
TNtt08NI6VPPRRrf1g3c0D6eXluXKyZSNxGoN4qo2TINW/Y/HOGDR/SYatOn6lY53cOAU8Li2gLz
EtAJOV7coN3yRA2DKnrU3ezKAUqyX2G5RIGx6VXH0TM7PtRasJ6K+CrRVSSrisA8S/8jasZHblw5
fAqXXMmK3RTJPZMZVjoUe8ePChUt9GCUb4aOc62M6SYp7GMXVaHdNztrbo4zajiJghKyV/7sNsHZ
NoERjLQrVXfMpw8zFS6DIt6KqNkN7qpwaYKIPUwXdjHfIJoxzfgk86mwLsd+mzrWvyJjdun7rgsH
P+AHEbU1XAP8hZiVG47cRY0LbklhNSOiZYfWjLiRAgGtggMMhC3tiWR6+0mtPQolfdK1K9seUAj+
2kBxANOg3iAwQOAl7/umnBs87I8m5U+rwEI6RYIgJuSnl+kelLk4LHTtZ7AMBL+cTxRho0vpZ5/V
DqDYvOCKuHTBXk4EoZ3SXYwcCm2gepjy+bIww3oW3agCDu98332kSvA8jfudbfbEnt2vcizd0Gom
P2w6rqVRwrQKJFut3EuO02TtcgjVO6etGaUyQgUquUJx4rlm4LyY/K86QyAGhbDDIviR1jgvk4iz
ZMYaa6pcjKv1GR5It81sEzWVp1rN9iK0BKab2PvNAg7Wer8NuuEhZQvV0Ch/TBDHJqpLmN36aKfZ
44eNjfZI0G9f0Q1XsjZdEXkSeyvGaxyN4xcxgodIHczIu01e+d2bOWJGV7x1I2IQV/dKmj0JyITc
ZEs0jTHrEvTQI+NsA0iJgifNY9dqzHuDKTaZa35a8CwH5keMvJoJQT0HJkvSaXD3Mfu2VQq7B64S
DzrZvqe6fFvepEqCI/dN5IfADovJIXnum2dsQZHx7tDxgj/EOWjGi2cbXwqJVqWE+jiQjUALiQX4
+ckqNIwNI+X2MObRDLitSIH232XRK1tA2mP05jMunZ/Z/BJa/Muz+5/rnCnZZlk2iQc+1WdQJQlc
reHq5xcXSOlqyloNmZQMjhsf3dj81Z1HCMB4rWVM48QlmL2rQOPFE6M96pXP56kct1HW7DVTXIp2
erDNEla8xBLBdgeqJK6DmL0XLhYR1gNQLBOYlVY8+bW2y1vtn+eP0aoGZ+X17nUsK14/H5IvTWIY
p3Z1Nr5Vc/ZB/cU3mjorguBMn0ay+iSfS1vMy7AcOOx1695PAUYcDhIM+oLpJWf4tAO4yK2FCKvB
DKA2ddQne6ur6F44fFoKyK1knlDeXXbRW7oXE/bRzbqUEL9VZ81nP16mOn0PlPdFs2r7lEX6jmQf
b0/DjceroluWFA9dipcM9UFfRiV6jw38JDMdABt/iFEramFsTMO5c1NAEGMOAswCCNE9dAlPaY43
7kgUrX7SSMStZ+h2/Lun3YhS4iYCRCy9YdtUJk+Cck+ZyXu4OI9EM3aydzk7GMeRaySWZHUCnw7L
QRVPM00BK28oftkjvChN/DLy/EC04WNij/8mzQsVNCJSUvrFzWkiMjNEoDGpsWdwZygm/pqBz0Qn
s/EUTR+TcD9St3lThfwYVDszVfMCZRFxksTy9kJGjw1bvkR4P3mSiG2HYs6+6sPCWUIhRfUM5xo8
XrDTUNVBfoh94vKnY2K4jopGqubVk/m211CwBOvTwO+OecVPWHrPjPedDmMEnEJSOiCuncyP9hiH
XoVENcQ8W/u6vjYs5VjxGRwVaBZWg6RGuPy0oYcz4lGd15iXpmd6Im33VHEebxzPDtMoe1baUkw0
fXCJAmmImPj0R1mmDXNd8BWkyGVeT9JlvoeN3lIM2UVg17vt4uaGLJVvARPZ9UPpy7DS6rVtVxgi
bGI0W4JKe6NVOBgMNihOFH0Z3Pxa3f+Sc0RkjRRey1rIrGLSHGL8TXvxnGe8Xq1ZP0xF+onucAEX
eIzL6Y1YY8iWkdWRlz4P3OhQtqmPY2GzvFZxYp1xhPyUgYu5/5QQON0wt9krWk4DoM4rM2aUGKnn
XvrKm37a9RgCNxS5f5uI0/gE6r1FrNkGywlI+MOPi0/HMB5UzdyVkHIeWQrN+NI7N9ktL6Uhp9sU
t20ISvow1v2mA9nGcB8/2wEPT4bQKoh2kgIw6CLol5i42Li9oLbDELawYwOunFWGZoMbj3du27Lp
rHDsNUi4Rsy4QvrcGrzH2rWOHT0CTBvrujG3Ot6AaOzOgv3z2vab299VOMx82k3B1l83XzsMl1nf
nlTVh51jvDVBrj1ITJONprjTuY9zkjy3IrjTc/Q/ObA5gstzspHk8M0C45gJyzVtmYfOjMhAJ+Qv
4Y/TBLEXmZY2T7qPsGURNB9LKhf15kO2VKRYgdLWunM/j9hM2lF7BwKENWtphoNsRWiMnnOraqYj
rujp2C7wUlkav3Mp6zXnJhOco1Wf/r6kZc9WpGeLhYsoYUVQonabCBHd6OPCp/5onU8mKVCqZMG+
mfdYQMtdt5TCu0s9fD1E6akpKnKtbkOCUGuOzFx8eP6+/dtAkb5aMUiTBnNtZ9214mixZATW1pWw
GRt9HzmQm5yO3jz4svF5EEwiRlwfGCK1nTONB6vUuU9RdBccGTgdrm62JrRjF1DfYqJOHl6Wvy1Z
x+WN/MWXv1+asY/mo6I0dHvhY110vSOBG57RSpRw4rDICyfjyxCNuO2gjKjl90xKu+geWr79+2ds
AXJPOAx0zCBrfaQibLT6ItQWP/Tfl7ogrgJCByf436/Bubh0lZ9yYY0nf3G6JHQVrltatachoHM9
ETw+/r7tivzK45k0oIOLH+8Plv2/LVwc7Ye8KC7QsLaBT5MU86Qc7c1kehaxtqG+BmYFqi/RQq+L
/xUeDKG/L3U3Un1tO80umhS8frWWo85LhaGMQLR9tSRyRt8fyi6vTlykDLfSL09/v2SePNOyYR7a
TmknqcUbi7Kt+0CCYZidiZZhEdA2ZUBVNBt59mZ1qbvuc0KaN6EnH8kuiVtCwVBjJmQTWmp3cTOn
eC3kd9HrL7qNaTD4h4uTMjBEcSyV/Q7AaHD0lnc317WnKeUmoXRiYfZ3X/bLp3zaztIs34VV7LDe
eB9BUlNK1PlfUCcT3JEeSym7IMdfbZuh2UQ1Aa0atW0z0tjJmcR7MYxZxyXIKd6LqQShkt0J07Kl
ZLX17v2GWvQ4A8gkAX/2Ne8vgEq2IbleHxU8SRbqy7eu4y/AjJwC7qjY/+8fMZb/08Pfs1IM5Fyd
85cOznHrjR9xVJAjg7SHcUXtu7427qoWD0PSSyv8e5ujGS5PWnHTtKqMtjM+/HbaxCBHs/koXMxh
dYSTxcKyAkj3UsSzZHPC5phdmItRMaQGDqWEaM9WtQ3O/VQu81N2lFaa3OA0zKSk35yhV3DLs684
Ztc2yYESCrwfRGOWowdETICTIdKaujemByuHEhBJUN6RJ4JjzHiZqoiDs0ivZDwhLAXTzk2pgfTK
paqM/NzIkphSdI5Teil+Zz/dW2lT7jPPv+Mt1/clF05S1/hwzJzG1tGhhpg590gK1AtsXhTJC+Bh
RyT/dGJXprDucNBTetpe8jpidHSjs4pnLn2vl3TxwHMG42pvBpOdmsEdvI7m+G5GDjt5UKeaZm6P
bTyd6dGGARKb0O5RUebZ9UiSxq8ebZavaqredBMhK+4mcKGGNu+RxheiIfnJWEh3p/xdnFfWLeuw
sBUMAAC13L3Hq/3oFLgF9Ka5aNH4XotXVTSQVRsneCSS9h20dXbUmGQgOlZHDL31MFaPRswuoNEl
9CjcS0eHbYPuspgtxjoIgU1TmuLPNKMDi8WC3T6wLr7zsRtwHx/3UhmYnG0doxiZjJ1lpq9jWj5m
o/uxhLTTERHQEiO299y8MpJraxAKzlYfu2EHvh9EOYbyID4YRfbZczbfjK5ObLFbUve1U4Owo79+
Ygu4n2NUwkhylGvm9MMqxuscOfZd3yn/YNj80FQU3sn2jGLTT99eYjevfarPh7aRYZ7hXSK61j1z
VjFPpo/VhB1c9wzDLgHX8DT55odcwBeYF7trAWcws+35qVi+4Ms7mLR4sSwEZt8munjBb3auKkKX
sdXcWb7SjkjN2iYHXEykLljAWuzOLRVdA/di4x+H/UoqPVd5unUgeGCJxeQ8da62Q5rhVmNNn+C9
xlVdRO6utUlXqnp8892IpDmfGnz49R5IL+JA77PyLfT6CxA/qJidLBLj127btzit+AnNBfjPEuDM
FiEczbbbazN+TLfGcqP44D4Vln0PhIS6eDmA2KSSTbfsr05YXxNSDzmD8SKquaWMb7o1eRacek7s
uGndQ56ZL5xD4nVbmmD7AjE9kg95bbIBqMhUOdx7XVZYE7BPRxHEMHRfXANGpD9CAc/Kt6Agm5qB
0d14rfUUzdpj1aAUx1PWcXtE9Ik6+6wnWAGCNtCf0BO/gXNv+JyQpUyD7ZDGNDenyZl4XHs3psdi
yqwFSEjTJG5vWVCmQVP4fGpd7hLzQJP1OL3NbXCnaOE4cacA10dtTODCXxj1pr0YLmcGR9p2CFQd
7VaX+ksFKHaudZ9kO3BW08BKxvmDLc2M04+xMb3HDLCAZK1zToNH2STJsZfDFRcX1aRCniufdJxW
TkDgT4TbxWbw6QDxSx9+jt2WpIEn7ZaW8wNFF2uaB5IrZ2sDfo5NylQnec6ztFr1ow+WfYlJ+A1t
NHrLJVFlHLKais+5GtwvZ3Kzu4GEpTVOUM2IHEOeHjg2daTSZfSh1WZ2ocek3WUmmomlsyJIAvwg
DctMbVpy8wU2T7wG6OvVcJ6E9SBH0A+lqTe7oA72qPTZi+l6H0JyUB5T947mPHa9FAaxJbMziJff
IoYDMrRfnDbi0MGOuE3iV7GA70WXIt7kRfbUzOJE2pwNhecN9w1vz57zob5D6Zh5+pPuyJwDvUnR
Cz1DPGNjjL92V7uvNFnM0Hbaao1HltBDn41XO41lyAFYbDTMYCs70l6nng0VfmbUMctjDZunRJSx
6Sf852xqkP/KqvvziJmrLPpoC9qJ0CxHqoegcs8FdbdrzfRMMlajefYlWf7OJ7riJ+TlOydeWjdw
3ms+go7jId2D98z2hAyg4uTfqePpJ9OxLfiR/TcIsPReLtWZDguRRAEMbuLpHoeju/U4Wm5ZixwL
LnPs5ZbHNmBEAgFQgRe8C8Xs8kzR7zLqzI+xEwer2qiggjsaxAtAF4PW+WeqRviuVDSd6MW5JR/D
+tpK910tgtBbNncS/9A6E4zGlqI2JHX6sB2UcVHlTjNKKqOWL3S5PFDKmmx1HNeqAqfDzdf/6oEt
vsLk5aDkgxVx+q8WeD5l0fOma4GQT+Ud6YjqMBu9+z241V0kxYZ4RHH+e39NPag3BPVXzAFgWhvF
ngvEPz/Wiw0fci4l5wVTz7OM3x3PT8KCTMe6ENprUUbaLmrTXUpRL6ZVGlO8SKeWviyzDTOIFXp5
9NlQ2gCkZo/pmP8oeD6bxrB/dfY4R8ts8g0mXGv6qEdrS9Dvrh2c5Gw2oJeLvuYy1Mt9P4Mvkz3O
zzbPmBvrYNM4CK94gTUcfOXezkyoWjUCimQZoCzTuxF/uSWlARXIUcGu9ITgxkt2ozeHV9qdzWeP
ZTn5EFtBI9r8PUbswOa5Z2vamt08KePRqq8YoHAXysw56j3eTchzZqgaHQJ8Ulu7Ku2gWztsmLRc
ufQhTThxS/WURYTFpaWct0Dkj4VHx6xQpRVWTdXsU4kyCiA0E477Dw2zD2Xqb1xIFLVlahuLw/9E
DHfjVanc0yHQl0F5M3NCKP3SzNtz5bLDx1laGFNItRghhB4D3WjNO42JAAnXeAggpx21TO2m5e0z
RQuHoJ/QAjnZ9u4qhVjyD7XoVsLyiud/NkpL2ASi29v8B7FAT65Z1E0rG6VhQ5rbOtog3NZcge0x
K/vg4nAz6H23PSX68KGy9HHo/BaegyzOc0fUTGM5S6JFwxcK+33lILJurei1EzTxpTonTDEFF32K
DqjXdDtjJdjbkb702xhy72OQJVyOlxXQCbEXAkk0I7EYy5Y/SuHHH33viCLY7lr62Lrer7GbFtcZ
WjLZHmwekbJxfEvJQZk4ueii+DrONWY1Ea3Jo7LoYDuxDwjzpzxscF008XsUmciB5soMpgm+Fot3
r2Ol7bUBYCJRHxL2akzX+t5g2boxAXrwqckwOAGG2tgRzVoOBZMHNGvtMbMh9WigKFrjs6r1+tc0
6/csal4xfGs31dhPCUaxH0sV28Km6qpgnX9nq+wriIT7kukE951i6u9zkYKE4kVbkR83dgY7nWvi
zwzrlCt9u/lj3GT9zzCT3FfLM7ltg6vWMq+oRvonXdTA3FlR0eNW/HLRynNgQb8lzU68fCQrPlci
OWSluJAW21q9512szn93WTIRr3QsuCNxdnHQhUVO57lkejoxQjh3IKXUpsANwHSs7IvlXgQPpXfV
lBlKMxtKplcEicDGacv0OBhBjSKLqVZQfD7w4m8HxbvAFGhfHERfdKTW4PNi/riIf5tuwHjByZla
mxoXj2nMR8rEXucBdFglu2DfdsV3wYYcvoQ2bxqriNdpUwRrvBQjQ1QPl0JFzptu8LyJA5uVsldN
J+nXv1lGy2/lgVPzUf/QosxL4ndbnWzXFhSwSYUET916zELNN35d0XH38Y8sKd5x8mSkxVNcLJ1G
P1sCMYC2kCLGm1MTLYMAXOhhOamLnErvaFiJt0WcNJjDxqsgkkR1EDdkt9If/NZJt7OCRjHAQtxg
o2RSKrm11dXPnEttU0HHSrnhDt040BtMIqdu+oco4uZTxzwsklm8cCAazjIgdlUSGoUCYm3GuXsy
a4h/uOXY5mSYdFgb4Hh1sP6a4wyhIREEWoctazPCr2WK887GlqVHnnFwdOvMkcp/iYKPrOdQwWyb
HHDqsybjs9K2nUAV5TGRBnm6A69T3iVXGLUahj8lD1Xw3DpFdGCLoEB2V8Y1Spz0NC3WfsMwq7vu
X6EAYEQioALOslfEJQAGOeqpLZylhaKSlCQmJx++LTZYPMOaP0KQLY3yEq9p3WI1PvBUsoOdmynv
ElXzgzYhoVW4SYTs81s6DT7qZ3JNA9ndgS56LscB2KXZX9GuFNkIrDJxps07UmCvfqaVF16Zdewt
qMiJhl/PAzYfm8gTyAmHvnXccPQPeMArcnrgmI0Oa1FEOm95Rdda7Dr3Rmz0G57a4uwb6FCdC7o5
a1375qp2iXSlO2GQZ6idYFz3SeQes4o2sbhytYPJnnI1jPDVVBu/T9oUEbkeT1NijTQ32reM0CdG
o8Q4xJV2mO2pD4PabN8bOoVgET2mJfJGO8pvT5XxqS05nLEcSBqey7UJqTb2Zb03SrU1c51Bss++
6FmOTlGasMERDM5lge2wxfZH3YgGvaYvFJlQ/bcRun7NOoUoQZbO1nx6wsABu+R+YUgUhH+r69w3
P6LjE0GGo/gp65gdZU1hmz1ZfNhZjhQZJcKQszCuk3XcYv896pZZ7UxdIvVU97VmT1cbPlNoinEv
WE5C3rxVFbpa7Mn0XGaYCByjXlj3eMy7grA/Sj3xZFStNruHt/zbNzSWRdYwUMTA2wNTL+XSxc81
JKN+cIT+Q1ywvxsD9ahwnkXU8W6tYqIfN4b5GfAYrr3R2+uYgeFtG/Kx8/EjV0ZTrud4plPb5ACp
QNOvcTXZ6GEt46Yo5o0Gn4uT7v+xdya7dSPbtv2Vh9N+PGARQQYbt7PrvbVV2pIsdQhZllmXwfrr
76Dy4NlW5nUib/sBCUFpFRSrKNaac8yTmQTxHQSwT5Up1FakKDHnHhxMOho7WJF73QrIY0uaJHkF
qCmAm/ZhhXscwdtm6txszc6OjJ+Zen3uxQVDBJm5YXJNmwHPKeJ0NM8xZGoutFvdpnVl7Xk9UFeU
NW/KrN8yinIb4VjtNkjPfRiLHfDsdFvb4rJMJKCiMMdRQs+sRkuILnUdAUPfDAy0ZVsenJRr5eBz
wZkFYqWzX/1xrFBKzg+OkSE496kSdgaKAFwNNS1QITe0B9F6Rzbkv+I5KzWvXGAc3TK/MXMtqVt5
+8o6tnCXHIJaSJVAS1jO5y6fxW2vm91ExvHR8qYNbL7oTJTip3a06yPg5asxhWI6zBj/y1ZFR+ot
OB5wmK+6qQ6u5yqUKH1jiF8dMi8WZutSRd+DoAvR+NK4uXJdYW0qg7C1IjXPVA7sbassdyXi8VT1
XbWTBR2wyVX2znIctc4qQqfQZU7U5C3qYmO+i5pndjPEb42HYZjOQ4UPNW8oTdUI+9kA5CwTTuOy
j2PaHnSQnaGsmdsWBaTVaQsvofNMNHhJEDr30gHoexRW8SJk2V/ize4u06p01rS58LSZoj/HSHDO
YxpfOWMzHd7/zy/3BcK3i8Bjww8zDpcTBS1Nx7pDAzy2+jjMieJu4UknlGHatWndLD8abD03sFYh
6MDNVAkqrH4ErxR06xkM/o0NgIqEXXjl7/B1JwZ8HoVTcwD7dh3Z6jH2VXbZ2f4VdqXq7IJTo6Zk
ia3tCnZfdUZa18vAy3LbDuITep3rcZzuAa4lVyX4sqBNlorJQ5XP6eciNaIboxi3rp2l5yrSn+Ys
G2/7ZTZdosSmd0thAhLNZX87Tv5WF764E/1woRq03FOyZDiCFghoKR8A47IRIbrV0UyZKS4so23w
pQz1c2n43oXbeC0MWk8w+vnpOU08/Oo1wdBp1e9mKwItbGab2VEELDpofLrW2E6g47e25b42YNxp
XFbJjjQMzH60H0nnQePpu5Nz4U7WZWqO6sLpzkVkwQFDShPFGM6tyESE5rIpzyL8gL1mF5pOyMyq
5o3+J8jgUntbq4/J90gcup6B3PlDiXmUeEiXTmXVVlS12P/3NWiKqsLwHQ/Kuo0MGszczUu/r3Z4
+0GCNndZNuzTQDsY2ra5U1R7d2IzVXiohVoLil+XTefcoFNXDW61G2V119bkVNmElm87hmJ0oOYx
9im9xZA/pzaZN4nK7rxy3kY91j9CU75Gs6mvnKaDcpD1l0nPfiyJw8vYKb+EVCs4btxseycZYK7a
+FLBWcXSHnbpbBEMhVUDMbcX35iiNC8Nj7bIbMKVpdUjgfC1UbaDBKVJmRumC3bpNRsbgb6pp6ub
0c7cZnDq6TubeyPFLu0VxLHV6JRvMxPH5xgMdJNAi0FMpJkMqAy88ktUW3uH4KcLx2UBlkrX2Aif
hVCpHJBYuOW2LT1R8kza6oKS+xVcAHNvGVhxo0ATjKKw3GfxIsJmg3JRTuBYCSY6NQPKPXeGDkqO
IAIkF+d80x0boFjnOu6n88zqj97W0oC3US/bubueGpXvmNzEl+Qubrpiawg2WnnrCwCorCvLic1s
RLUIuRQdg4KrfpqohKQlWepT4rOPRkvK2govoLYwamoIkwQFNPD9e3lfpUa2hqDl7+LkflStvtYW
wRUyBBHcdzTOoXdTHKXg0aT3RY2K0G3xnaOd3jSjg4S8yPR2lt6AU7gw9/OUPXSBeAWPRy8Wh46y
aK/kkra1medE7THaRY3lHDsEyCiH4owUveZhttqnzGHTQ3dEJflpTNyjVgRl+oNUNBya+MqvCICr
QuvaRgmG6E6KZzfHZ+wRgL0Cn5LTBpqcBTB9HdGIuBao+lXsNbe2Iuk7yOt4S4hSy2RjtfOFt3xI
4zo5Slth+tZPKZP4Qc2peQXDcr7yaFDZfRiQYgx7cqVnJgNCOBnIYyM6u3l+3+PfAylaxmfHd7KL
Xt7SVQTTu3ygHyL++IyeKJlG9PLEaTC9buOyYkQFFcA9UN1Becx5UY8+OHfRKke11x3irL4l/pEz
a6vvZthHm5ISK0ALQLCRNPBMakgogUzHS4zNG7q25WezooVSZt9zf54g6zYKN0zOY8b6kReoBrgF
hxU9FIG7MfEW+7EZj36qrRvbg4i3/KqA+O+E02Def3bj+rUhx3xXNxZL0iBQW7mWtmFc9mQTwA51
6j279U0fGPqUz6BZUq3CvbTmRxAp4Tmfi6uccuNh1pgxrOWDh/R5Q+epJBBGJhfvHzzT/zbUoUlv
IxhONOjnQ8MVClU/nvgzjgWpPSHROWQRoRpIq8cqDsA9GvEeqJPYVWPsgTWhDzYItp4EZvpzc5dO
12r06fEE1JgCDcIi7PClIXK+yAgo4rHUe7crvyZm8owqhNoHxbw+luNmLINhpQa1mV0qnzE9rKio
67VLakZDHlrWOs3OmAG8wI5OYrybdWhg20X5sFoWca4QLxHIzSHLHqpB+BtTodYUA8b0GqWT6eLZ
HVtJ/Y7hB5K+gwGyHYZ6R0TrMHeviW6wL5X7OlyCMrv8geI7qpESGUAOr5zQKhRU5oxQxzgT8wcG
A3zgugr31Qgmhb3FwbY8Wo6he9IRi/wq5eqU5msWsDtLBpIDvZb9ZEd4FyLQCh/MTPszMlFIBqP3
3AgIdtIw8Jk+GamZ7zuTGFZHNYwhiNpixyefaLavqri/1IEDKTh7EA7BYbM9PNWkGw2VwN+NTIVF
bKJXjMhfJ4XMPc2oI3CkIRRPNdrxFZq3ajX71qcGjQwUV+/UTtYTT5Hc8uftZareYt3QAHXr56BH
vMs4AFe6ukDiQ4KdeJVhfJ8latx6x9KlaJ6TyIao87MYCrC+AjhTIF0WH8GhLL3nwBe4lKvos+GZ
n6k7YZHW0DNClChd7d0Z8DmZxQO8PSMg6+sZkRHbFbAni/6TqBZqGkiUrorFXNR6DayJOlxNzcAK
kyEuzgAGiU6xiSlo6BrRKY4xlAGMWpM6tFeBRK8EIyNQ9B3zcLhoo5sUvGrnP04+BqYQG/GqI+14
GI27BBr6nWBfu54FNpZwTsEGeQ/+bACGiB+Qq88rMYkbQGY3WEj2wG6++ESO6RRprJm193XlPYOk
X9etodbKo1HtKPZlHfpbCyukxr2bxBidQZDQpsNxjLL6xTI6hoF52AxpPSOCwT8fW7eh2aDkAV41
KhPFoU96pf0NwxhqwBgSEJ2IM+PTdZYFPBLmQFJ9Sp60aPdC2PdNziqzIEsrFtjzHGb4BeAeNvt6
qm6lRFhR5tXR6FBSLYHVM8xgkD9LqimVZ1ujsGed87kgsScPXkaSjEmNplKt6qeutFAVIYJ3uiHY
lg16NdPOPrdG8Ohm1aMdxE9NkdwRj0i4MeUUhRceCRsd1URmmwwYBfsSQAfGlyGzvy9qFCt79bLW
3A2Dt66S8HICOHlokaQ7owA4q8Ntqd1L203LQ1LiwRvC1yx1XnSOOSgNk7PRJlfF4H7CEIsiJR8e
Ec2QNCgI8Zo+pfBpFZ5/lbKe8iqPLVUN10NF92oEJjI0GP3spXdKBE+YPI2tSjaalMFpZNvZFIG5
GhdnHZvtR916IQAG61Sn6j4vQUKZ+EWsWa9Z7XjrCMH7bpzrJ7rnd0057tPUx0yoEOWFniQsgIWs
WOTpROCsyZaSNLDRmNbfm6p8mfxh79bsCCbLfPSosKAtM+f2AFUqINEULX+EdiQi6LCdYSPlkHmE
/91rSZlKLFD83YgOaqRNECf67NTRTkpQNaFQN9jcwrWVw8Ru4aYE0ZI4q9P7tNFq3UR0T+ZMnyfJ
Lsd3bHPlJtdFYl9GMY37NLYPKgF/VhJoukKiIbZ+iJ8kxmiEmLB6bt3xUGt73JRZc50DhPPLmL4L
BbJtcBe67XTIq/hzAduJnT9KQr+euBGwlLDjSSrqZPCkO68Zmr0h0TuQuepuyfB8IZ2VStqa9IHK
8+hbJHCuZsnmz7tVOaLSrMP6nAMyYUfJ7kwm26JC+RfajKLG9DaMxIS43Q4SXr/JfZ3vVU2UXIzs
rlc0rSkSsC71t2OZeLdYcrdjaxMD0afZWQQLlm4uP+uMWWKM3vRkjCehmfjNCG8gvlqs9FyM0G85
0ew6DBpsKz1jMzEEO4Sw2yrPP9mOqm+1GVMLadqtimiaG8VLK2/M0hgeLR6eTFJvxG741sGeSwYq
FYRgsw5462vehBoMrBOWjMDoWAhKZ7JY14y4e23V9cqsSalC33bhhPbnzPLvoIVxQygNgk6T58DU
amdVU7bhwowwhs2xPL73Ky3Lekh0hImOHjYNA9sCOeqS84uD2noD6k4XupyWlvCK0uus2I6nnwcT
7fTQqPtK3qhKPFGuC7b5zLUMbVb/M0EF1pRejx6W5MnAHz9bMKcTColsW/XME58WCHlMhlhLXCFh
Ju92JEMtfU1r7hP1squ0IJdZdEUCznjbuyy4qEfcmz4L/CQPHkqyPRBWNrcqsO9wziDuduGxyOGa
duRT2mQTnHjQYHX4rQ8pOKqJh7XFk1B3bzP5sDVEJkOb81bSBSVYolqbEQrrqs+/IkXipRit24QQ
l7KvjuGMw4lymTjp5cP7ZzOKHxydxlMiPLn1FkdjstgtWfM2p7JOEbK9fwoIkE9/fOn9M/Xugnz/
wCpsrBZdRwIHNFhgoO+fFYP1n8/e/+3D//7Vt/z4t/dvRmNRnH782Id/I/0Hhs5cWGs5B3gaFsXa
jw9xaP/8v+9feP+39Ncv/Pi+NG4Wx/Dya/L3T3986fe/9sPhP/zYP/y173/eTz/z4w9PPBn95+/7
ccQ//vHDIX/8zI+T/R+/5Y/f8P6N/+P3fDj/H7/1/QsqlnqbRfob9rS30R+D7SRJIUcSemhyMqK7
HP47KSDrxGkeVUZWZDdNzbq1XXszmdv3R+z9g2yAE8xLwX/Kv1ETGw9trg+DUw6nNnvh9SqxZ4Ja
sVN/PAUd3uPaqrf16Dxk7FBPhY6c3dAZdxA53io1RztNmCgYCapGI/3wdayRIfpNweDnw/GLq/L0
40Oc9cN6VhGGAzPdV2i2DpryDKvdEuEt5JPOz/aZk+2UCb0F/GHAEsu7auz0kzE6004ODXNNXrj7
rmnEPvsyCk8cZGRuot7O9mj3L/u4q0/DkN76uNFBcKCyE4tX3Szy4hDngAJG6wtTQL4rEvLnfR0C
sHwf69ylmAoCpMlpaGDEPAmsR0fqQGxccbMbywcZBR1NSjenQhu0pAXehkbkAHJDn2c+v788s5T/
eUHhNFFzMQ18Sw1wKZYKeB/nxQqJsoOQrPdPHSJytcQFrbr2a1wFWIQ9E9Vg5DMNJXZPlhE2x4m0
Itr5D7SDKXamyC7AsfgVWyxVoSkzodQPOTCX8Sl2WiROabILCtmsYqpXlbWNauNhxhiyplh/03Ww
t9oKd0Sf7OHacPe6fKEysZQFzsKU2J9zazhFjLrsDwhfMebkpUZZs+xCzjF7OVKviSduLoeu6/Z9
1uYYe46pGRwCoo0IQZzFebhwK1IGlR+yP8ovBoCrp3RZ+nkgVzaogGmbWOzPmIOLHKkqoDDap9H4
uc1LtIOGPayJpLi0noI+fJH4kJHnq1ePdOJMVBr6J09wFUi1qewoR2nZX/Mw9hsBLjdtBnkWVvcQ
jovJkzr1UTnj9xE3FRfnu0KkTBsxOQUyYfNgRF+zXtxbY/JMyfcZHwubbjoN6dBSjIcmuprMmhEX
7gwNBgIUWxRD2rJuHLJLLDc+VGZ/51rT4+yO3yKzfEzAeiY9k+uyLAER+lBD6bZJdsyFQtRZ9I9p
npyTtLgq5/ozdXfnDMTgMuz6DaqrZJPbdPfNpEClhKYYgAyQEQpXyVFfZEUYbV3cquuCjJ5E+jQ4
C/lqD8C5esXWmB3cBemnqLom8AAjvSk5qNOQpuyxwqncOsq/CgBlruqSrVdiP7pGkG1SOpBrwxnR
cPe3bCywqtjV0Uzt+8GwUKoQTirxRdaR9xZQfEyrjOxr/FHbeBgOcwIdFrkl+JZcfmrIc9hXNqPK
YGwzN79tBtaufYfXiRb8Abcbbs6g3RqN82IA16PiducmzbU19NGn5I0gnUebmNR12OtPSoA6DVK0
NJjWUpYAvbqXU9xy8/230oFyVd8j5jmlpvVY2qx/cZ28gGMlAaHunxKT19tF8AnuAVG6jxmQGBjE
+JC/PBBJVJmuEpYtS3/I3bpgK9amCh+m1ja32oz2WqKMBUnksnqMdrbWNNEy/uAwECcKOee0Lb85
rDYiKrxSbGzWInhmTq0pqVJ2DM4YX/ey4o5jU52hza9jwuLKPgbgFt64aQtoZroIq1cSU7EbiKm6
oLl2ykdU7mE8XrkxJXnFmmpLHWMjmjGiSD7GFEwckhfAhE3zZVKxovZAFVUjf0nolOsMFwhUlPSJ
uFCS55BbKMu8sir/XDX5riTrZPLZofBShHvb0Gg+02vtTu6aPc6VLwsDiEIv1gGiOzo0A22X/qup
RHa0eu8xnaLbKHpx3fiaAsxKLxYtKMgDCT9WVADXGY9lJ45BbN8mQeSwcFDXWUHaQNSI9aira1Zb
Jx//Nlvt4r6exucRDi66bnFKEeFD1iKy0IofQyNYi5YCsKn1Vdsk29JsX5uIzknLA8KqD5D0kpt+
nFR7dqbxUde5e2p9cCb0eDOAiVRewRdh2cztl3kOikOOOnBlL+5vkVlvZgE1m/X2fFvm/tO8LHd7
tvKkwSdnP0LBkQFhNdW5sb8Fwn+sQNld22Z1mSIeWZmRtfdJi+OWZ2vsJwdYqOlxnqKHNgaYNVZP
SuK6GsjlYubId7NMn9E1GoB+psslyrpjwYop6aLznad4nuc1qFvdP1UhQYRM40iQwtfOBjHH7uqx
i10EIfu+JdZAQNFeqWKmq3M1pUiIwfQxKYobL2pf9FJPb6b8lVbKV1U63023wr671C+jlGTYrj1E
hftY99ODr+XZXZTVlcY4UNrV6zwTgNPgG8CjcLDKotv1Uw2JI7NWmbsMlyWBCwWVgySMCbdwvRz/
w7xFAMEmry5uRwIV0Jlf5NJ5dAOEepao6eTXj1bZkjFh1iBtguBCqocuEZ+dSURAB7s7STMWeLb7
zRcLLBgDrz+k7F6s5AW8aH6go0fP37wkz2gz1iiyrVk4+B9ZHFThCTnIOdW8TEybt3HjXxx0XxW3
kWKP1Y5UjPuZ7k2RkWQyJ9c4cEPMDN7J6cOrlrzisIs3bUVXv/HBorrTdW5GhEHUIkbG8z2NInxe
PHJjEUBQWIKKKJPVeQAASRbZIrO6C2VrA49jW2I30alGJ4y1Ots3OgDL2kF1xFwPM3IgAjv03sqI
QAgbq8oUN9Ne1686ZnPEZHlVKi/DAxztony8x4APbjUD0ZEE37tRyAPtyUPdxBeiV9+hyqpDZ/XH
Joh2E/0g+kXv1WgnX73HVf3/nNnPU/X2X/96Lbuibaa7N7TUxc/Bsbb4bdLsw1vxNndvv4bNvv/M
H3GzhvT/rUzLUZ6nXOVK2yE59o+8WcNz/u0IHy0k0E5hW8qT//o//wmctex/W77r2b7rmtRCluQw
XXZt9F//Mv/tsjO0fR9YO79S+P6//kna7C+BbVK6ru1K1/M9JYRwfNP9NYEssQMmXRzR6whA0Rdm
ATwaGVFBfxMMx4n8lAsnped5UnmOtxyBZ9pdIm9fX+7iItT/9S/r//aVNXTZDHFOGL4jNgOY0aea
lGheHqOZn38frPZrqtpyMCUFmhHTNTkzV304WBxCP4e75sAvderbsJJXJFdBwAFPDN0PTAsA9XEe
n35/1D+fopKuMk1T0SDiNi9f//kUiwr5OV6xdew5zdHThI9RW5LtJxrr+dffH2u5Kz9i9v44Qx4m
ZKQ8GmTHWb8ey657reHAM4nakb7uJBV64qdopc8WZo1y6g+/P95fnptvOhYeU/Rd4sNTYpfsNUaH
6pnrh5BVI+mNZD7YRqS2UOqyb78/2l+dnUfSsi1sx5VUmH89u5AqVqSNmiZVSl4gVSG/efEDld5V
fsKqrIu8v3k6eaH/dDk9B3KK7wvlkaf36wGL3vNVZydEjBvZ18AMN4o157ZknYe4xl36Q3hrHcRp
K1HJvzn2X11aT/A+Wwo3om1/iABsZ5yJJJ8jriqsjkQ7nCWf6IWFJ2fuur9JHFx+16+PDQxUbp/P
G09vRDIS/fyIQo5w+zqxFp1SkEcXMguQtmJmkwt4lAYmMhhSNHYuVhaytf9f+vbNH8f4ORjyT2fJ
Yt7kP94QF9Gwt9yBn14Oa3TCCrO8sy4qOwP05tpEz3uNtN4szJPdH1MVeebhW/kXR/vTeSpTKkBi
PtJR15Efz5OgTU25jNGGKER9OyUhpZBmjs6RL/VRFqkHFh581j89RYZwhjbblsvBP46kA2vPqDN4
/2mEsi6y38WxFNA1avy/uY9/vprSNqEPetLxLeF45q9X0x0hBRgWr78QVuhcJARvlzhDFiIH+LIo
/MdnthxOkFLJ68jf/eFwXaWQ0RP7ufaxjt7HsV+qfdBa9nAfV1Kkf3NyH28eOANEVcyXlmvBSnU/
vIyoTNjTeSWtpqRZNL66emA0yO90IOwLLy+STwMdzfvf37yPQ87Hg34Ycih5U5jubLzqNTSCrMuI
RxUMCP5cIdWJSWv+/fE+3kGOh/adGVcIZn8e1F/voPR6Bu2eJ7RvUcYkBVpoXZn1uQfFt/9fHErZ
0lHIZ9FhfRi7qSloL1eIRIAiegfkzBTclepuVFQ2u//NoejAMnibtlIfrmIvxuVlpEto2FnMPAhD
/JQG4IcOuDXz4+8P9he3DEOOiTyBP14xCf56CfMYT65Rms46jyMHJJAA213Zc7SRA717Q5Gn/fsD
Lvfk59FzuWeeYyIOZPBkEbMsO34awxBkhHVeCYceKAbEm7YGlEKJlW7HP384liRd0/Y8y2dt+OEy
mnTSKdhi45VuB0UO9YF7U7ZyehETcXq/P6m/eBB5cyWONkFHjvTeX08qaLw8HDvXWVOdU5dREb3k
2Ae2Mnety98f6S/ea+WwoGUOsJFO+h/OCpRZOmYQM9cJlxFJXRtCjiUeseiy8LnKLazItmrV31xL
a/m1H+6ab/usTVyGEzKJP7xpKKQDb7QpYeCUmM+g5w34Qq55WzHA7hxFX2xyGx8Utw2sBCfRZcxw
ekAKR4J1rPAY//4q/MVTy5/jwWGUvPfM+r9e7zpU5qzBUwCGdaZrFCv6GKRGsHHtyf7qKHDwvz/e
X9xfhlA2Espi2SitD2M37yBzSAlBphlBtW1Mk8z29VDHgbWZggSk6D88HJOSBVTB8XiqAI19uNpd
Lnq7a3ugC0GZP8LZbM8gMoZvnhfFf7MmXZ7Mn24sA4z0JeslCZdf8DZ+PBRxX6VbLzVsa3FcEPlR
hpCz+7R7pAkZBuc06/C7rwao2+ORRBdIU78/2V+faKYoRgIeLYlo22H15y7X/qcBIZR5jdGS2lQR
V4AAUquhqqnJloUaNLnjbclDHm9iotPLv3mKPtzVP537h+WUpLZrNaXtLI1sNmzayyAAumFUHHTr
mH/zCv35YK5i2yZMhxFd+h9fXBw+U7bA0NclcSz01IeqtbZeNQyv6Lumt99fU9u2l0fyx43lstqU
0tgNL7tiabKX+/WytrYxEwwJAURP1RRf6iRgGqmqCfnE5FvOQ8qHiXaG2/k7vwhwaM24Ob4IM6nH
q5Q3iBKZ8eQ0duFAJ+8BedKzyF6aVg9YWLIR/9isB1GeGi16D7RgTsxuazbSuSZjZjIvbYlu89hG
Mh9uOmTgBX7iwQHyUkDaPjYOhhiaUilKM5xUpvjUUcCTOwyNkKEmHXbZxgP+O2Q4U32JhIgfEKeq
wwV4IjAvc07TpDK1xzw51lvHHYkyG3Q1wF+rs/YVFSSx3Z1CbVYJvQRIaU32AkqZZtXjHrZ2ZR4K
SAVGD2hDyXkijMgl9mo1uiX1YGWD9yZIT+Qk7Rl5pC7yIszDPTkfZN+luNIoUAbJW1/NpFalxuAn
aC3NyPjcM4Gbp8H2E4xUk2k0uxYI/H2KM3vYpC3cvsuZs/Cv4M9K3FUqNusL2i2geIzCMomPyyN/
3GCTJV8v8huZ3PkDNrO9krEZU2zT40D0CPTn/HqA2AIcrHRNhTnBRuiIu4gNNAGzYd11j8wHuX+s
dQ9dZmxUD0R8SoL2gfiteLhDzBonNOknIvHQqg8WvmZEOv0OZAFm8aQo8QABWR8NNFeGRa8CKlNa
vZi9J+5LYnhTVnamNawNw3Luk8ZgzTyPox6JphMkaA45MJVVQek72At69Hw+eEm3BurTI7ycpKy2
qizMJfmDx+QgOpuRpqEPmp3Lxsibs0HOiH3hDJ4ZHpXths5mTrxyfBbTFIEbmdM+xaNbuKZ3wWvb
pNd4fdzuJIY+uC7jGdSdbjCYXDSwf52NmoSEhN6m/HuIf/GrbgxFfkZPSPUQNc7TMGXOE2mBYWis
C5ma33QmxD326Zl9eqOGNycYl/OSS2+0cj3sk0mlCF4OqgStcW8YRw0c5VwMlKuIRhHNFx1Gxnw7
6EFdllZemXfCZqvItwUEM6ECG8udAeG+vQL/nThb0Vg0h2mtjp8JiNLuXnWJZ578OQhoOhIh0hFq
3WJcIt2whphtOcObIDvKXztZxv0wtVOW383CqugApop2MxrElF4nZq8KJtYUw/BqZMfDlpqUxxuC
0vo2h0o/YNGSB7wSNj0lzP0znVXbxrSVmslt0ZTmc2AnyTXq+nin05AmBkttCcKTYMFPMYlU30co
pcnWLMMQW9U8wR0J7dw5EzwEH8fjFr6m/oyEL6IFWK1oac6XLtONRyphad8A3oJESw+vWKGTx1BT
cJtWmWHSluyGpIK9MkggR8jBmu9diHjpHBld3W0EyX9yXZhWdWuOrgc7mjeE7mtdo6g2sqRMCOIy
6vkrvdIsOlaosPsNSkwc4MWYoNuZQoVVzrRGEN+Z7LtpPcQBIhVt2JDoa4tXZmNBVRJrENCi3k8s
kMw7rQOFED/kDd10BS8SurN0BEMTEWm2toa6uqcvkvvbOK/daGvAe3/K3ZJwRsNOTnnf1FfaiI2n
mVBKY2focH4NFdQAeoi8hBAIOhSBhObG7sGAtHwQBTr3NaRApIyZR6IIJN2CrWphiOzNNbu6+uzy
NZKWGt+2T8i/pu9FCrKbGOvYGK7YTIzPUQr3fA8A0yBgTGl8EyPHlOmWFJeJoI9ixp2aJzVpzqwJ
ZP/VKRyfTCeMAq9zJcwbqjeo8Zgepvquy1spPtV0wPNtaMF4O9WuDPyT67Qi2y8LYEI3JuiJpGuZ
I+Ik3HcTdhgxPbZ+O3T7hoyGJblxpD1eiFp4Z/qT08tUZWTvmSi25doadfi5aOr8NTJqANRzTe9u
DSXFvglBwAxH5LlBv/FCe3FDuYZ5cpI+RKbhLED43nKsm9lQFTGAJFFC1YyGvoSrJrLLvvCh7mHF
C4/2bEdmvYIlAoexH9PkvowV9Sueq1ZsTGLtBHFveC8Pg5b1IUgmC1HFjOZuYw1G3m3HvOu8C6wR
0bSfk5hJKRLdaep0SR5sRlPvwoltwz5Zc2PYqzp04MSXttfHj1aF1ek6GnT/STsYUsuqAGwxF62+
wfpVKQwTXn412lX72SPdsvsu7ZCgtAnfxcMYqJk4MP6YHMF3KwK8FEqW1s5LOx/vNo728Mq1W2Ar
1hh54pRT1spO4NToYIP3o1nMnXFCfZJhF9q7KoDPAWWNnt5Vnk9edQntGThJNTJdrPO8RHhQDx5P
C4KO2rqKhzDJUVpOutTnkKkpJkhPqdyhPZ/g2h6IHXhJm8m4ZsOk6nUbk58m0j6+12md3cUCd0BV
MeDkqNl5FuSuz1GPLWBXZ0HmjGQCXMRu5RlXs627aaVDs4BcX8ZdcxC6YT5HLbIMQUMnwpvcwHpY
YYUs0wWnmvop9pQuSaCyDKl12wgy145VGKngLiZKtId2ExVfxsAu/GseFuVuqhnZwB2pRuVVUjnm
XRR73RvtXxOnx5QMYnjgSyOKWRpo07OoCrv/Do0pC7+YSddATSoZMg4DmOnNUOoZgypNX0ICCxiy
1A1COt+pl/GwDx4w9jVDU4GJwHN0fTKcefb2UJN6UlnrTsgrqCemsTJ8gUly7hJ8vYAKzcd8cIA/
jIHDYOWzgC0ffVnCoDRAWyEbG/CDI7NuZ9MmaioH7ZvuUJ8oY23h2gXdiH0DLERABEs5YnW5ahxo
v9em688+4Jt8IOzI6EnuymKD7MIKUPw96JBMku3j9+2qLFz0FTGDpjO92RFqQ2MkRREhQrl2RHSj
DZxIlPd2feTA6hnJoUWEuQ5YAq0gdfBi2lg98PqekoxOoCuOpWPjksnCvcbtH+b2UQDhIY1JQXJu
yTipGVF8jUqGWPZmm4tsW/n5TpgGb6ZcVFP4bm0F+isrSJ4fbX3puv092hpmOC0ecxNVUVKNN1Aw
qhVD2MHVSETgAXiZP2wDzGJoiqe7oXSB9nr98xgkZPihKV7FoLNgKTB8hcaF1iwcdcCcbaqrkX7u
Ko97pnwzBIMnLoXqaVmSlu2SXJpal+Zc3w5e8TBPPeQTImh12dzRNW4PparPaVo8EHwz4uxMLyl3
3nttcFPkdgPyNnip+/Czpli+cUb5KM0JckBnHM2+eQOpQUBffE1P+6VLluwXsk/9XnwbivEJgAg4
ClIdV2RWnAAg7W232CfT/I3yCIS/+L8pO9PdyJEsS79KvwALJM1IGoHBAOP7ql0KSX8IhULBfd/5
9PMxqqY75ZEITQKNQiciI+nuNBqv3XvOd8JNY8DbawF8ZjYZvmOPVw/rzd7q67dJ07+zRJpVnIQR
kS5EWuOaIg0m79pj3af3fo25xYnyDxlC2hvjaet6ARgBDTozPipGJ4H22uTGm8SY2bkMlBs//+lX
6skp3DONTv41zOFrHxclcoTuUCfgXyYgLQFkRNVFjzUrCVsZsOteAX7w0rekG3adP2w6s9pU2fAK
QGvNzorfDQY4DB9KCfz0tkafMVYtxVKkPfT+iNycQSHaD0xbdMzCVUKBvLR5jdzjvZZXfmS+J05z
3ae+s4sD4gA8U2yaxDsnZrwsPZ5z4mEk2VscBdD5IY6IEqbf6eAyyhCz2ZZK5JE5sR8sK4/8t6UM
DIMMvZF6bIFBbVSYJjGUtOFhABzkYkHUirfCMgAFlpQWRl2VOyW1m7gCmyTCrFkHDn8IhAd+ltPU
yyAY9nSnF1psEsddnxDQb4uII43w1yw8VMwpVC68i7m1pR4hKBZMTtR2D70NIiJMb7MeLT6BcfyX
1MYs7NNQOmB1wGk1WD8c87rOPAAtpa6gvvhXaUZKuAVMX02vRjIdNUN913X/J/1w4mOIdiumh1rL
bmkM4CVK8PuQ0axQ0OC2Uml828f6z2FSJ/B3WPQF/WwD5QhBHRFzGLTptdkckzyAnmodfFNuytJ8
sPLq1Kt8rUrtu9eJs8gw1UxeeDCw1PU5j4diE3X7QV8UtMtXcdqsR4ILdLL2Jj3AhQUWpPV5MzQR
+CuDWB4z9Z4rvd9j8N02ZrxunPyxq73r2NPIIjFBDMPk+Ib28g4jHxrhKl1ohKpgGN/iAVnTAzor
p9kVpnFOrdm/IK8q2Fl9TrUSi5cEJGg9lbuuqbbwSHAtGxCW651VkUVg6gj1ffOArA7P3Lj1JTJ9
CEZdPVxBpgHvVOwzJDrMM9M9sRLYUwpyz8KRMF2sS01Kwnqv9mgZrkun3jgAOplhL3NhE/VjrvKW
ktwbSvJnOXWbVX+fmdmTaRnXAIa/BWDOg2hcDYl80cb6SNEZIur33gQOaB8JeJDnB5KmTxDOcO+q
TduYu8nziSHL+jkl8TYilhamKRY9jjXIoLaMf5BP5kec8+yRFXUJjceMfZpkH2f8SCr7xuxak+S1
vqFQs75Tud5QqmLqT2GUaAaKv9S+qgx3j+OiWpjCv1MB3aWmvCLvvLutAx7/hezqBn54kKxJU3LW
taVRhKXJKcIHhipRnvR8xMDjH4ykxVoWa6ge/U0zJgZnAUjQtouKM61BHM5mNHqNwFTtpc9sHHyN
cDYVsVOJgfww1E1ttmDtSyfba5IdLOsQrwyiErxP6rMOkBbmPkFsmEceGwJKFm7Y4nlwMdbloAEQ
/PMmOqVIVmd8k2i+FehS2NTQwqKXx43Ysu25ffl9ZA2ykof7UZYP/uRMj7EeF+eojdddFr4kfniH
Y50EQhtnbsZ57qqabPJ8OJY/ZFMbk02f5d8K1xlPRkt2EDCrFdy9dASvBvVc7QBMlNZLmU21BR/b
0NQzqI3Qv3bSXKZ3hQxHggxYxcQ8+3XZPTGx9VD2G6QqJj9xVJvDuzK13LujTdtH71mLk3WltUYp
jn0aeu6LUnlzInINR5mmXE8gAvL9F+J1HBMUZ4F9x2+wXOLBYDjIuaQFrxR5BeEKRJQZxanTTC++
SiUWxxtjMCfQMPj30OOENpQWGWUQXjPNK19sJMTnnCVb7BrhTRADEPRWq7zhh7pyOeina1qP1INp
UFjWKpQ90I/RoJEFPX6CUSShl1C8i04jsVro+aMB2CxbGYh5Z1iDItssavNB++6opvbZQCu4f7pX
kXKd9OGY3VQeKd1rLU2mx2wiNXYRu/TWs6WrZ9pe5Jo8TEY+RC8M6tP8mzX4YNk0adqvSjZyl0YR
cVZT26mXYuzYc9PKizZTw4YQhaK6bRA7LqcUJsUqdWrMeGRGghuUwoivKm5aDCQjHY6m4cI2ATcE
vdcISmtvwHBbuon+DKDIeM5EDZsV7M+Dqptk3xJg/Na5g3nNf6DeoVc036Km8a+QYE73lJecCEKm
gqsomPBrGXr+NHRluhta0gIjic8sKKoK0XFav7XE3pNY3ncSjp6bEYxamSJ+M/MOwFs2Ud2vBAcy
coQzLUD/6nEQ5sPDLW5f8F6qxRSBnUxYte6qIE4NIE4hsTs1XWo8B4adnaqhKbaxlWDvLQUhaKGV
PJRU9K8ouZHIRmGShPtpcHBq6IZWHH2B2LPD/LN00K++sNy443HqLIfKgZNhGzL8yfkZnk1oV7cj
Q9dbb3QcDhfYj/eE+SRAQ8i/9GkpN+6+rer8KsiEeKpl+azjuUZgWAfx906RFWOU5pyi1pknSufw
MYQn359JGRy9NU5OC2R0R3SwTB0XIBpwMdZuIdeE8DTEaFYkv/oFEjOZekG5TDUVROch9pJqZ9SJ
sXebVpzdXg/uPS/R7jyFYLpoTQLYmPPra5OHeWs2s9w6Do3Hxm7eR0dR6uS7mm5NFWPMZIx1lfQw
QCldC9WRSaXdMJB/iudUh7SjQSODO4LylqKp2bggKMajAew/WzPI/lbb7rvRWeZ+wk3XUgUNQXAK
Y+PKbP09GPdoUU3WmlPHu2ymR/QA9yIiNs8LO3tVK3GqsYT5o/+NkBlr2bNy72NgKh2KTF/v1kZT
rKEQkIkUFseWPhE9zl2JTGHDSyUHwed8lxLTtk/APOLGJ/LreApUepOXwKAxF63LAqyjmYAk9DNw
+M5I+kthiuJK83z2WDuDMpeO+zHSbySsVVCJu7htfmq1vJJavrOr+JvdEjZeRNVxthIlPRSTLnKH
e6fOCf4YfEVDpeGGCatc0hP+CTgICEMKlHEgTL36FnjRTTC/jKesNZdZUPirCvqxY6ZPytN2ZVkl
6yn2yI4qn4RNfwuoqDmNm7SwgiOxSD+mNE5WeRpeJ45DamI/UPWw5JDeF7cadMEyw8uo1E8fIvwQ
TRvYQyRNBbPhKo4fI0mWRGsb5asP9v5Miik5B0GDcBzdwqKosUy71npKhvrWLULwsqF7TOkZbXF5
8tkVWazBdG5tNXO0IPEZ/XucE1NOFWWnEZ1VgS0r8cnPoCW7YyYbr5BFVuQoFBjokvwMZ4eRIUL0
pe1TwjaBvcHKflf6JEm7Llyb5ORAtanpz85pf2MMWETP7/OweGRKvXP0/MfcEkKcSUImYb9mlGQ4
tP1dogeHxJYHPy2fLNd7UMYceeUXZwIhrjMHCfIYnsKC43BcQRTQCJIpuxk90jb20qBkBBbureMW
1k+cRP6WIwULbRDeMsKfx1QIOAmk+tRz7kwemtqe3hLstkNebdNBnokBOAkz22BFvAqhURIiVZ3R
zbnYk13gc6McQS4Vr6KO2o1nj7fVMMyvkWHrzTA+qq18riiPvZ69+nj+F75m3Jly+MiJijcy86bS
0wfea9/AoVznKQ1VyzOf2Ca2mQt4WGARhDx2BgB5xe19INv33VPqm0c6MmgqfJe1fYBNiNBcRccy
r/YxqK5EiQhX4fhEiyFdQL/Q1lEGgyPJokeddGSFiRin3DTtK5ecTjZ3rHw0orYZpy6xqgKLUyqZ
B+miUBDg25K1U9vUV3YfPWZ1se1qY6cSe2M5xjNWU3rK8FZWRmjdaBGGycing1IjZTo3tfaoWYyP
6GTjd0DhDYR7a5EdliTxPgnKF3NEvDw46R3S72IRTtpjWHnnNgkFdATKcZoGq97/QdZKPVsbSScP
mfoHDWEJsn9IEvWskakV6/ZuskiT1wGVc/rSAvMsmTpM9Tvd3IUXvJmcizyZ7aci3bLH3Q5uePQ7
ciwQLbiD+zi0YtlVaq148DqwxPSb8XDQVqdO9XsEGzat0jniqcpPMKs2ZZyeUyJiSZcmNwks6NCP
BD4VGyUeGyyrFmgYSRGo8vIRzOO4ZrlnkMxIknYDm/iW3rqmcVlcubbz0SjOaK4Md1afr2NbblEp
3pZWup7DlCikn0bK5qx4y4gmQ3bH+SSmOaht7OK9pLGthH6ra3DiMypbljfxXgXglX6lDR1Slvup
76+T9NbApdEOOGWscDU/XsXYAx4dfibxvR+OG90jPto+Y19DqK8/ecQ+1RBqzL48s4VblbbQx4gT
XIQY/DxkNwW9V0n4UBg8wLFdlFCVcVOcSBPbwtq66etnp79R/bdyGMF4YJiOb6u0fuh7tQk8ON0Z
zaggZrJYyAct7KAX3rGTMovnrS2Cg9X3R1xLB79r1yr2diWnLsMh77ujThOTv5sIg9HBTeudwlwW
30sV01kKihUkTw683Dqj3FftfRLJDcdz8jgwhJLRmNFpMp3oLhAlYLr2QCTqCp7QNd75qznSS9O1
58KeDkbd0OHZumW/FQU+5nLfJ/4uJW9K6O9aeTTbfuMP28QdToR3rIZ6ZI4Fo8y+h3eyNLTgKYiH
5cxniEiFtNW4noa3YoqQ3drb1AMUE4y7zqAvErR3bVVeD4zXRs2+Yha7oWgkKNs/l0lxqDwApHEN
nNXfBlSJkQ88r+N8rFkgK8C9+xaEuwC7A5iHylt1huKV3h8QIWyjmkq7ZLmAnl1motRONqwTMKWw
xwPCzMxTOlYPibPmRUQLFAj6xhqaa4lpxuaGtbW2BW1urIVZkLXXat0GeAlQsAq6ai29gz65z1aX
nWydbpqXtmKbaj7INxFi5I8rk2kdXBN9m/ocIkq7jFdOWZj7NDFuYk8+i5C6nXM39NeVzru15HbX
k7UJaK29pLgMDi1GJz0ZcQuCjDwk0NtXjgP0K4/SXF9G/VjZiwkJ3tbIQ0j4NQrWAx6oauJlXvQ3
jj5QwEVD7tZHvem9I6ZKMAHgiqNXYzJ1uWLKAxWkD4wRelvgk93FXPHWZjHNjBda7yXNqWbhicDb
U7qP1loYKpszc3LgLYmqVbsUNvMRiBxaKI651UbfO0vL72sUUTul9WKenQTTqu6Lac/LX6ziuNL2
s8ptKzPq3TnJip4ohIykfnQbT103bR7cNpXSdgOmyjt/atk6uRHUCWE4ni03ggDTEArHSKoiz5Dj
PBolWqWFYrnZfv4NNemOCsYQV0UsodQ0rmNq16YR6nR+RlqlT/pk8qopGEkNq3pK6GDvOG3H4z2b
MGlgJBf1IE31NL1yJi1JBaPr0eAJGAzOO3dYEwuxDpROPjb9fQb4XpKAxnGpBwIHvY5k5HcdD9EI
DSvnDxm6WHIbqg5Utls0277ymrugyYk0tOmxMHLmCP+Dp3+OAxAOVPxJvExWjSsxGV1IoNboHbs2
HV64RvpSBvp0tuyREzlcVf/apm4DjxhSDXaY4HcO0ATokJ6v7TuaDjCcPRvLWTw4M0WBBDZWwAMD
UZxCWj4drUJrftRxUb6HIzHnS4KLxT10Ak67gdG09xXayh3NXbYW2HVWyMDToXhkCnwTY+bil4e9
/woEg+WpFxlx26ZlLzpatD/8VtFRnxx3U0YRnDyw9NoW+w/9QA756YGBSLHVyybd9fijrtPSnB7K
wI83tpbNcsvuJ7Til2YwblTDi960Od1qIXzRwMI2VRqkQw618jZoMwhGw/xwUn0X06GKIPAgk4Pn
psll3Bjvwu8Zb8UgKulIfvdSHr3UbQOoYrG5tluYei5hjiAnSPWr6vYdbVaFnyUOlp1fguMD0rqB
nqxtA30ACAruM6k7h33WesbXhJ9U9T5FDVoCD4Mez7wGk0j65tpMg3z2HMXwEy3i4trwFm9wD6SJ
hIvw7EccEhemp4alIxLoIMaLG4z3AXrvZUUuO0tHP2YuTB5fMgQm1O3M3ea5d/yf5BkAF8cs26QV
wEDZLgHEXAHDehgCRgYFIK1laPTb3MAUB83vPgDpsOmn4hBWnF/JqmCRZGvLhEMJNVLfBWFB/mfd
86IIy5mKPLzYiSdXhZ6WG2G2BCsEcb0Gwn6GK0RSc2P8qDi4Q4Om8ABy5C2DiRmJR39xkQpELVx6
XGA4W+pxxxG5qIfdIJwXqXvj2fabfZHWj1qAEzgpo/YbJSNgoHS23tYF5tOC0BKDKtPyOFHZLrY8
ob0gLxXrKXI/pK+dkpjTioJ+ubQ6HW2Gy7sd0rJahKn7lkUFFim3lGvOmdpRmliTkJ7bywBBQx6E
57bzMJMZZGsAQjc3EWQsNwQJ7QBetUC7LBB+fsfBSOuQo7qnyPKSbOnLqOsfQO6phR57aiHKfE8D
RCyiSQtBnZsbEmipdkv/rDUG2SndK4GU3IEueqeYceCJE7Wltkol1EAV83lAamDg5XE0NU4jnFh6
md7TUDobHfBWAok5M4fDduri65ZQqBU6uobGAv2XqCUBoKHZIKr+e1SU90khfCTlpTeScdiiW+qW
Ppkp+9iuA861mOcCy/e+GWhHnsKSyUQ25hxHZfna0py4zurYfU6GvttOAqQEXkW4LlmaJNzAgWNf
aYP5gUtBkafygT505T4jILS3buhPK50BNaNVbaA1pZeZt2cOF2/MrtTWkFEiYHpj19yLztPXCAna
gw9AcFn34KtQ8PAi70x1z0SvelIytW9NGeDkZa9dMjh03yw1Glsknd64SG0ZPbZmj+d+xPcBVrnp
QPBkIZDzpbQ7TmypaeTcEcdlO851t30sZKwOyk36b6HUrHFJPWDvWA0o4yRKQt5yOjUr5YFPMVCW
VnHU8cWeIlrzr4FJINMmCUaNJINC0IsEGTdj++iKlSjtVOYcky5toFC6fgYGZSpp40cBkaq5Fr0R
kGzsHVkQG1l58RMpHRllLC9RTo0KibD0oO0ztZnWuDctqFtAXqdYpj/ovLk7O5OJv+Ql5V1VdPJX
rePzxig6J9xUFjNGOMG07DIizoM9cEC4RLnlrAbZZFfs3NMNmbDog/xiII+Nbr2+aXG1AALRQS1l
EbQDpjA0vTPAdGHqQNE1G+3suUHyERWOd0zz3mMSkQYnnXH6tdbW5lvo9PTyUrkdKUy2BUIDRCEu
qzhiBc/rMRFbbA/lEjilxiOTK4hTMgRPWo4rshPx8Ze9ey5Ywm/j1DvPmTVxGPN6vr0OR/s6yqzy
R832QrVq6z842McUsWblrUP81CTOdtBP0JEBWqQ5sGqVbzA57+tDHpvpT1UI8WMw8EcOHEt5YVBs
cs4k5IE+zhK+GQeOYjTuSJo2d+nA8CxnInpOmQS9zC+neFkYirm8QdZrQdKxnVZ0UGV79Do17B0x
YIia84XUYGwikStGUnrdg1qMa0KT+ZX2KdAEkgoH4nVAm3qw8FFvjXuVKpIBgjqo7ktBNNVinJyY
LgYquyuzFiw/a4oh5oVdcgKVoK4H9OuvrpcBJGwGV7srGbi91hmJxehohQLEVdQ/fMUSoeXaZr98
Qe5H2lT0++KaR3BT8PBxyOyi9l6Xon7xMkcLVxZorzMky1Aja8+lVxIXhX+kqopQ4pWJdU36BLNb
JwWivQxUn7KnF6X8npmqvqk6wIbgxxjHr0O9witK7lCpbXITBNoCuiZYO96EjBrwjTBAzaac7Vv6
igGm7JLIpqds0TeMgYYebbvnr4qG9JfvQouq9K7UC9f6sAZZuy8R6o5HkdcxQdGWyIuNlph+dQep
QzQf7miJ/qDHeZtu9K4Ly2NE7DeOcQOU6crN6zC4lrIf65+QEJhUqyIKORmRBzvsAgcu37JAHiuX
+oBs9dhAJatGgv6KkjpSpewAGx2wgr9rtETZJxkzwF4xOx7i+yTWq2pNaUguhWFaU/SjZ5BsLQjl
giaB6AGNx77DyzuAMKiC91HLgYjkbkpsk19OHUGZhW7suz4IeTLZxsJnpK+wq7qS7JKjCf7VvxMD
E/jDHJg+7UZ0ZgDfZae14AMrOKRBnSTlTtiqjJdDO9IKmcqKUrGr3T65MsmLERAzkLbQ8yQKoNnR
hc2pysLQyImaSf2W2bfra2toSARXrGtgq5JDHX2i6sqze4IFkQvKZJn3pv0R+0Pv7UmxjfOtRaAy
C4am4n2iy1A/Y+2ngSlsOG/oLHQkjAzcSGpA609nKrMN/bUrkrQ4pHrt2mA0axjhf1brfrZEzApo
3XH5WaRuWPR9saJ+UkAXANLK3jS9ZWkOQX3l9B7lV9lFVfzFhT6LvecLzVJrbCUcRF1TXZo9NJLb
4dt61DlB/0hz9Tnw5WvtZJy+kDsCBwjIzlXOzZ+/3vzxPymRuaqwXR1TF1JkcWlFAm1T+gRjIqkc
MJ3XplnvSfIOt1rvZyu4NpR4iQY1207dVTiRcfvny/+dvtzGzWpgZ3MZ/4nPv67fJ7kkpojgRSLH
tZWV5PELuB5CUAdaScSzxgORQeRzyft/emETBysWDbwB4GNnA/Rfhe2k+oT92DsU1m7AFphBRyeU
hG0reoTl3NtrR9VaT9B849oPf770Z3/EfKPnS9v81piFdWVcuHrGKcmVIjQMZBggaGvUmYzmOgIL
+H9jeOVXQv/CIfH7GjbxJSosIsKYncMXV4w7gbLKHYJVMYB4WiGnBvTbiR7d1z/9ahh1BM4hG4Mg
v+2FFWMc+iJHVJ2slOwKe9EXGiGpBdltnCoIb/umkfwxHf58zd+XkCWEjd9SGhjOfrP3KC+V8QBa
jsUDcb8N6iceoBGJdtTTwyl5kYR29sU1f39WLSFnDx+Gk3lPuDBmKOkR356JZIViF9SjLyJUHBPh
aIlvLToQ57Dyg+DoolidvvBF/N3XlRJ3EdsRLmx7NgP9xZHhsVs5rcGlPcPoTuhXOGVlGZklLoy/
pkbWIQPb+sKI8tkfMS9Z7C6oFYTFANvB//L5olNVga8AibLSqR82Db3hNbVSTr+tFl/sCH93KYXh
REGhxqd86eXjQGLyXATpymAgy/w9HfMHek5AIQ2t/sLMZ8yf+/Puh2eQu2jSNjAE3u/P3wsBbxqG
SZiu9GiwT5VdGkc0LAUpNA1JgkQn3MN2FssWLui6qQv7fUBNvLbLqPnirv5yDV18Eu4q+wGbIeZz
62I/KlLIKOEUpSvyrmOx5x1RwQtpjaxY0tjuM9LIjO5FLyMC7Mg/Je+MzrUbuDsYVtWwaAoj7a9R
n6bxEqmayjfozIJun3KmeDW7ZJp+TH2RMjXpIrNfQB4PvJPZ2nm78VF1ZyuRt4JRR5aS+kprRXyx
5/3NXZXKVDo9c3a+34yFUTc2YSXJe4B0PKEoM9rE4OSbKsI8RfbFm/S3i1kmKArHMAz2BFdcPp0V
MxJRIJ1cSXJpl6Tu2UCi6QLTWnS++F6/7axcStkoZAV7OvvQxYZHX6WYsojMRksvjLvRiePXVg7J
F+v0776Qy1YzO+rY5MTFW1KfFX3lVLE4cqfHXuIkBl+GFiMpUV7y8uf99LfXE1ubTinAQ8gbWV3u
4anRCBxwY7EyzXBsdr4Y8DJaVh87RzOoagM0Zpomt3++qDl/hb+uf1dHeKrjCZXzXk47+fOT2CAb
EHnFJIhZ3BbN/zWmuJH5PhAGK4VDFsrgvoopwxJEnfS1t4Nf7Wlw3NekyjDTpVmij9gVHAKzugGA
nTTyp2CQz/hHjtaYV7DnBY7noiy+eHR/20So6qXFu04K/o+bc/HRkRghq6MDSymRDN3G6ur0ZjTF
+Bz0Ij2WprR+6mVo/ax7b7wxMyvCw0C+R0rRURsff/4dL1cK1lOazxAzHEtS19kXG1rG+wbNc1Ku
3FB0Oc0eB4UmstNckrJkJc3qz5e7XP58dROjsJy36nlhXnz10HTCmo5Wu1KxoXY9QXpvQeX5X7x9
Llfk/APzXXjKePlQiF9cJeiMKSW5rFsByIDhiEPmmKIN83WLjCUn/2cGT9AmfCnqMv4fgBW8TS8u
F9oow/WpaleDl2poH0zyvGC0JvU2qopR+4fP9vzlHF04BgcqFtClw9KxLFI5qFVWZGqYa4fIww0Z
9GRlZk37xb74N3eL/i/vO3yrc+V7UQa2WlNgeyAPCxE2+dboBF9LnAPvf14Tv/y2nx7l+Rs5Ftsi
K9EG8fP5USZwsu6ChFhiRzL3C4o54K+w9BoNg8lbNSVpwo7r/Jn+Aadhza5WcRB2X6zMv30qlcRh
zuLkLXBp0w04v2QGJT5NeeKJle5wehrDbUDPpylMiAdZxOQ9vEH2fQpy+6Hu6vGrzzCvlItfYq7Q
lCtN3uvSufglNGR9ThWV/arAYcpALiDAJ3M7VMg6CQ0UWvSX7MD7LqwwP3HTDrlTfKeJQu8xg7L+
5/tyUTjO1Sp+YsVLZH6WKOY+35bJaWAeJnIgf0FWcz5udCzQfi2ZPGZMDsnlLdmh1n++qHmxIf37
quCXKFbZINxLp2ue24gqBGEFJqPMgEDMUvZXWR7d2TJ+i8rxyZnin41LtIemWDAW80VZL5Wk+xKM
sD489wdZoatCRKfQim7It/uuqF5AMevXjs6YwRyyN60fiIM2v3gnzSXXX+7er48uUHoZnJ14OV0+
mXLS7Al+xbASGtIi6XoOWSUiPPjOo03LeUkuCuTKEVl0XGfaF3vebxeHYMMxyjD0mZnFt/l8tyC4
lXme6M7K60pjOSHbpC1eWGs3H8N15IavmSW2uqCP1Q1fPcAXVTHEDq49F2kmBT811OU+ERYYexAB
IyXDBoNrtGSWSYQmKeyDRh+oU3IVOa3DFL723gcn1h+qSaNvF+vT9Z/Xz8WW9euj2Lxc4UTopm5c
3gPdIKFR79GQkQaSnD2scSs+b/hFE+S3RfoLF8QC5XwD++kSNqM5ska966sVd3w6N0XrvfWM4O8i
cxq++EIX77JfX4g93ca0wzEKtsfn++q7RdaWZqTgvjbGSz4NPvMgbwoOLk3flfKk/wWT4rcLwj0z
QSPMsyvaS+Z8lP3LeVH34ipCYjoRtxabbxXN/C0CnRCQ7KQ2mXTxcf66Zf8IonddfGT3TfXx0Zzf
iv81/9X3vBgrsGTNL5Db//zTOXyv8jr/2Vz+W5/+Uv2/f/0xaKTVW/P26R/WWUNb5Lb9mMF2dZv8
+wL/+Tf/f//wvz5+/Ve+wuTpLJz/RkLNn+Q/f+/qLQWv93+qt+/hx3/Vb3n7I2w+PgH25r/5b1ie
Zf2LsoxiRtIiMXTKtP/HyhPyX6xDw6GEm598wCj/jcoToPIsAXGGV6pOe1BwF//DyjPsf+nu3ITg
vDy/2B3nn7DyfiHc/mfTc+jAUcLy0p4RF7Q77YvlMiVtHBMBQ9CGa73anmUduzyyjyPpQ3tIlPbO
qUnW6BmqXLGKgrMl8wJGgNlcqcqc9swpf/i9phFjaEbrwjKP46RtIWPUN6Rihzeshc00ufJNp52O
Pt2vtwOz75PuknbQO+mqzNCtt1GsI+Bt9bOyu+8xDftNPBjDuuVq68QLrqE19V/sAebnXe/f39yy
pf2L7TPDPT4/KHlFX64EkrpExI4Fk6B6gg204gbYRbGpCt9HCIZqOAvjU5pG+QpSN11CI4MVFw7V
xvTfslpP9kTJR1vAqhXTx646iXpQ5O64401ok7lsjdUXdJv5hlzcMHpf7CQW3COq8XkH/cvzncR0
/cEX0JOW45l0L+MAoW8/tNO4ItPQ2DPPpHee8Kb8y9q++fcV/oo7+1xOzD/X3AiaD4i2rRz7F+Li
L9dtIgwKCXYzCAVCbnoPu22s+g3d5vZMPkMTWes/X/DzRvbvC9IXgrwr2D15G3z+orER5J0TMHMt
iyjfd9rKLG8Dzh74Bklu+fO1fvVgP/+qFkUjb18mEUgF9YvHwBpUZNUReu3QG4KDThPqnNXjrUcL
fyHjHHMNdRxClFx/lBLHQsaEpunsk9ebzy377XWcEiiqCQ1qK/o5plxfvbN+v+8ck3lf8RJxwA1d
7us0tTybFKps2RQFFHettIkBwkXUdcQviSre5H55hZYq+uIFNu9CFwtO6XMX0Fb0A4EZXfw0XaFj
Ui55TpRYILn95vZZ9tCINn1wZLgMRCtvDPXiF5q8dw0Xtx9hsNZEZHkj8+SuHE3ykq0y3vz6x7bT
kzsORw9+vfzHt1A5us2mCSDD5iBy8WDw+nWDllbFsiYibeGWKQpTAlrdyumQbRf4bUZXv237tWbj
L0tEdttqZF7Q4YiPxNe4mzT3jLvmo7BIN4katfnz5zN/+x0ZA0jDNPl2iiOKmNf7Xx6gWOK8IYAs
Xfokk5igTrZmUrj73AnMdY2ADU1viJEHiAgSd/0jD3Geenr6mGljtLF7o0Ynxf/AcHMWI3HjS8dt
YoJ32mGPDxmcehEn2wbky8HSgnVHwHZpjOO7U5bJwk9jZ4OSbLZttyWJucNXR5+5jvn0ALFEGKww
bABJRS/u4tvlNqNWe5zDYWrrwRoA2vn1D0BpK58gcz/W935s1B8Y1MAIx6+cjp6y0tMeorH+Yvbx
qzl28Ukot/ASKckAxLzcN8wiLNKQofsyHnhvuO4B0YJ7iHr9gW0zWIoW25yVo+DUrOaEpvRV1sm1
xKF9miKyawGsb71YxDeR62xHWEnPPSdo6DbdlYS1LO2p35ujAIqe1dOh6KPuZvCycjPzWddSX+ip
KHdAbgf4GXR+TBtVUWXE/j6R5hc/+q+vcvlVeX1R6YHdcmCIf15SY61HptAI4mHU16xGFtheujAR
bH86ytrT7rW6/2hQLe2o1ojH1SRud8gLgZyqk4KOu9QF8jNM/9dS7UfT8K4QOe7Rm8g7Dgpffd5f
s4qLzwur0xEmnVrHoH75/HlDT5CQigSA4SNYcreIDkbc3Rk1eooYwPVVN+tSS3w9u3FoHtwiRqoY
msbWzKZpq0/Pw+jZL3nbuRu0HAPqWOOtEmFwb3hWuek8tUG44uxqpAzbZIJVnxqltUoJUzjXeUx0
vLS9a8evrsGOOEdKS+dYRwMSiyYOvuVChwLQcQcHB5FLg931GPVZvVaZb22qKqg2aL36Bx/E7xwc
hUBndL3lIBD0N0EQ7SMkj8usI6bQSINqG/xfzs5ruW0ga7dPhCrkcMucRSrLNyhH5NTIePp/AfSM
bGrKqnNuVCIJoBupe/cO61PN5yYj+6Ium++JRc2CS80cFWj2j1yWggdSIdBMj5xtyqk/2HCckBF9
8EAfbGUt+ORJUTA//349WeZgSI4LctZ4H2ZvIspjzaSfzO000bcJQUFd/jIWtWVJ03xrKA+ZK0ab
kMuvwJUgCEGyg3Yn5/ZSSYKfcSIZ95mkadt/j4nKzaihwRVV0PowIY3BUNVuXUfkGtRypyukkw2F
Q7UIjdeaPGxiEIlzO0T4ivIs6Ai9sRmG/ohohEja4WcTZMUsqJtv/+7OzRQ79gZ7CpOD+j4u1G1v
QPFWvgoNap6QtLNCyn7GJZNnoViFgwxJQPpek5HzSWjxxn3Gy2Cy2GVWwOdAlQQWyN8vhWEHsZ9D
X6dMSPEu7tAgHeyV/lJ1PO1Jk5qvpE2EG18kDbrA3t4ZN/j3ed/4zn53YewALDSGplvbwkw8nlSX
iqbgK5i5Y9Tn8mNrFdpMqZwGTaZ0qZi+sWgs79FSm43f9GB9/92HmweUq6DpOJVxvkBHZq18M3+U
hiXasM+9uSa1P1yNkdNh2RWrvOb/buhmGh4bwrvg4JsCfcny/Mas9PtAyVWBKopnhai/R8+1DO2u
NykAqOp5ITuYNeV3EgtP/273f5ygScW6jJfHGim+6t+3uZXbnqJlRQJjhhzudIaxhHvbGc/1k6b+
xzkSF8dMH2GCo9Hxd1uxa4LP1kx/TgYnBe1F0p2N1gi3AbWDSfOqd4V6pCJX30AWwSVruPYpgyc5
w4HZf6lRyyaFP/7mq3mybRWtu6BJZjsHcJoUbZWkFZBlaG1Q46uXEbSrg6Qna0cEDrlugXaJ4ipa
l3q4y3R55dlZv28xAXsPOnImNlVa2EtPtNouABx5CpNomWvSxqqIt/C6OWDjtG6Bskb0hay2eZ55
2jbCgTsjA6rek190jrAzyNWL6kuhMRSr6uDOM/KIlq5XxK+lqXcz2zeofbOj7+9quVIeD5/c0ZsV
EU8SYStCQbyzuswS/+ZJSquGNDAyw+awdJE0KruLRRWF1tjP5OwhQS6jO/jJjf17FJ9aJFjM48M9
JVh+c18DCJ5d6mPEKEXzZNXtE4yeJ5n//93Mx8dHx60wWnMKwGL79sTCIASngxDivFJIXMaN9uiZ
RU8yEoymyl3qXjOXqOLVg/gzCOSHEZhLSgiGJAuNl/NjfKmGndhEtjfPJXspHKme+cHgnmwDdEbg
EE1oUZbuq0+Jqh/mIfwAY2YQ86ODCO1tXGvoTaoV1VE9socq7FsUCCDWGW8i0tv2ZkXtGxiwZp5E
jMSpX4waxU6zqro8XmNuKksyxT5xT4xqCH/O2OO9Zk5kEiIwxRx5ays1KQjVUCNVSZRpsivyaFEI
W+xkqQe8Zdr3fRjI21hGmx4YP0gkAGGLwSuaRZ5BIQlcyVh5g7sPWuvSi8rfRbBiASkGn3H0bzIZ
xslDH+O3Nr4jDcfU7dOSqB15RZLmzRvDjPY1MLUZ8dzuJ+QI0WsI8wQUwOQVeQx+JJczSIndhuGv
mA+h+33p+64zFw6yyalb760mA15rqdkhGCxWaZIJF4NKVQz6mk1N5xjL1Er/+3H/+B5zmUH4KrjP
HU7lxoomuJ3XjoUOcyH6J2VotkGJ7GdlVk/sBq9I/2Tc+DgTmGTXsE4iKIfJY9y8xUrY2nhke4n8
1m56i23e5P+ft9gEvk8oBl8BkaDb+1KRMIALqvbmmS35cPXqlx41VXK0RHpEM7a2pHRkj0R72SKJ
5N+X9H+cIk4DfYxOY9d9MPTbqrJHbNiIMAl340CVyMHu81P8eOd45nRcRQqesI+R29gwgrIqdErV
B0/bVWIjUXLqZ+45gU+6R4Lgx//raRHmZL01emaxpu2bEd/wpUCElQONcKBkRcpRFdaNFvfCp0Pw
aO78sVLipWIAJtNEGQEiH1uqqPIOstB2Z/gp0odUNFdzULL6O7Ld9NW/z+t/tEaeyeilhgc+5mL9
bS8kbVb07shpVI0ePmyCoDAuNkr87BWVec0nD8dN7sc4YuADUhQV5RSNkU0fn54/PCEsEQPSOyp3
Nqo8jxUi88RVjbmZU5yClKi4CBNwnpsCRGhllK27IP4Wm/LJLF1xKNUMr4GV3oGOZLK18u9Nqx1k
6r7QHPOPGqpXXdwnQA9K8z6rqGj/97X6ODnSY3z5Dk5QRyFU9Xfn0WFIKWdDD1Kt4mIpS03G6DQA
sYQ1sJXJwl7I0Mdnkabdx6b1qan+cabCQLdJDoKzrRBmvRk8tIJkTt9lsCIN311bPTW0o9GWmoBz
Q0SSc8lzx8KhB5ng3Fb3BW+8Hn3L60o7E6e3P7mXH56cMTkQUAH+LFn96HSDEOqQPOtIM/LJTlyM
YCHh50J9bm/5TfjJKvbDlMjihJy5SY+C10+/eUylIRKNTmtoFw5nnAkVU84z+efUzT+0JqZKTh3H
8t+3+zZMQAwNnxaxUYIumETYBn/fb/DpDSkLkQsG2dDfyIIsQV+FaKhlfbtM5Ja6vwEPjF0n/ncV
zkAZwtgg+/a1oHTiUDRZuQ/Sx57MA+IlHvrMMwe0ySrvfPOYdNRdDUP+WYzg44KOThNXYgieHtXb
RQ65zaVtegXgVQCoM6LrFOon1UbTKPZ1IGMuzC63VnlYQzXvk1kHI0EB0fDvS/dhEqATJLZrpHkz
FXwwI+UwtFkjUEDVosxyDN3uQplrMescO9z8u6XbKNZ4k2iMzD8ewlEM5uatcFnTZ2GRubOhBnNd
A0rDm+qZ60ElBjMkJCV3DDr3VdT+bKiZQedet3eh1ZCyW1bHshqL41O4IuhXdzCMEIpGzprafEXd
e9yoM0OLhSJ8jTMgA+XbOP0X2Dj1qiz7bIHk6Z0ZqfLJz12ZAl7zTfdTeVZXUfrgDzirWKcpuyGs
1U+ezQn0/9cswWNJxILMG4fwBWS5v5/NvhoEdKl2fDYrfYUtD80yaRYda987ACLozSbKyovSnuRh
HJIscP0zFbmntIyji9oH57xyPgk/q5OtfNupcdlA0qXBEH/7wpRe21L+Nwrmiqzaprk9B4zyxa71
YS0QQ5jhzDvh/vZW0KcorvR85ZCvsGHrM9yqCznQdxBQ5U2ATO/cCvzsnvH2NaCa8BRbEjBI96Ux
SY3suqx90GSlQsVbS+/wpKkUpjrfKExUL3hTyJNFiR1Fkk1SDv5MktsN5WnuK6BU9RtPbbtJRAPr
p3rQC6e+7yTpazWQd1u6MAVszZ+3OcZ+7kntQhhFM0uwl05FhxClTT7EjMk5XwSNk9/1qvUjLRR5
P2Lz86Z3dtLg6kvDhVdkJ5m2DhqWv2WePlnSEdJhshUOACe08DJ89pRRaU18kkcteQqlj1TYHGFo
SedulA8eo04LMHWIS/AKqS5FhaNmo5Y34a6y5TtTysWPBQUr+8GBtUDhM0Ca3F/rZVjMJEN+blrp
tVaU4NIURXAh++CXFR8Aag67mCqvVUT67wx9o+guK1t44dShgV4c1LmhhfZWNvKXFpgKgp1AN1q9
8XagIWMoi6ROmRrMKkWpnyBkyI8Ss/xGyqCMlH3UP/mlBVS6Vi9VWv0sOmE85BBKdipgRGBbFsXR
qu6NEqPGLnQiCyyAAlwFb8VZ1TKwg2n2I/GqbJsVpaCoKk9PZZ5RcV5S0AR9FAUI/RgbWXRgEM6X
WqweSaCRHpP01RRDsjRDSzvaeXKmmtJYRU1orVzNdQ+IHJ8GRZOOuBxWqE9TMaoU8roCOn2kevsx
FFm/qSP7Z12F5lZvKFiLcGJ0RPhGQFJ7CAE3Qd437tp6JNZYNaQg9OCbiiwZWZwlH/hlGLTaOo8N
c1P6rIUoJ/O3qtaBH8TzhW/YBe7ga6AvIH7IfsaT2gXZPi+oH+6HvLnTgm7rekE9t2A27psBeZG0
tpU7zQrfNKfvYBGKcC/g2jaS7O1t4HPPqXjyC+YdyIswE0XvrxSwR8A+dNZ8lLbPYH1Hd8jEfyG5
NrtzIvOXafjZpSrBxqTVXTmG8/JU/mWhQXO0o+FFN/cWNc2HtFLKo6+AcMpCZ13WmbXVBnnTkEz4
MNgSgt21O2eZ5h7d3o4obBVfJN+JgVsWKnXLRw1Nx0E0Z6XxmnMiYghQsQrfyXb8DclI0Vl2WoBF
rfSZn++DZeKQAePgWSZkygrhdgosMVy7sLaACEIe9xTs9cKHwAF3cKThfDoFfXRl0964LrBYdckE
58f+/GHUIgmUI/+GUVtq+PicWsbL1WChaBT/O5FsLUkKKOYpk/+pqwCBFhHPoxE8NwaAhVRKv/57
SvywNKI72KgkiFByTOjzpju25XJ1GUxhuEI6Roo728soPXQqkM0isrMtWVyv/27y1jxjsMXhqFB6
hAvHUW8DnJloY2G5BnWgeQJJElXZWag22g7TQ1+76rLO1W5J0ePTv5u9vdE0i1VI2H6sAECt48Yq
DG2JOrWKZgfKHdoEKttkj9t4ze/T5v7fjX3w1tPalLpOAIIszw9uGTcO1Lr0ZReeGjROR2FUCRTq
4+U66RepLRekz1XKOrOxglUN1yTkzeCTef/23o59IM3UYWFPAgu299+Pmi6i2u01dJqnaT+KDH8J
gnLE3koLRccSaIB4feK0+GBSTo3ycJuI7PE8GTcPVBBmVaZ2mJSNhHPVDZNDnYVUwmZNu2TKhQUA
3NrTNJyvXvIN+ZhdWmbxwyeX/9amHHtBaJdHdywu+bAC7/oM7UsSQmc9yZjL3hLagiINWKDIzy8H
Ea0TRxKnNmuSQ5za6SqEi3VE0N6H7tQ+tGlbr4ZaAS9ku+YnC8PbGBvtMN6MRT2j3xSH8I13IAgC
1+4zBH6nNbvI7Rqt3GhZiPqRAsCj7ETFXleSH2WiZE8B6LdSbAfiSWh+SS9SqMAjkaT28u8rdrtc
nTpFRgTVOOREf1wzSUIJgdugCW3b/tGtyTMYDLl/igot3ERWQRFiR7Kubd61Duyufzc+Poh/moJj
49jkeGdQ2hsDkH8/qFEIcznLamlWt4Ses4TVmZc5+icXXjenXK2/GyJZFEc83lLk3RmC/m6oFLYe
+tlAQykiwUAhyax27k0Lcma0dWX5pxYV/jJOIW85WvrTj0MoTZ76hn/se+WnX52yPrG2NFcW4tWq
775SVT5sSlneClg0RzXxZilQZAgbVFEPvzwAV6MPvlg5hYWzlbUn2gCQ0nMfiXbVS60toljkyRlZ
u0UQ6MmR1J8soTFfXR/MmqNkmxS2ObUG63rQc2Qp9HZuuOgRjLmdy3goTgrLtyO3ddZk3o/YUstN
mfwMyapeaoEr5oQwvytRFa6VQVkgN2DP/DSF7N3+AnfT7ApLf3UDt97oNfQJs3+r5ME7CGptXJJG
PJvMO81ENjtWi1WGP/JgJsM+i8sdqJJyX/num8hILPILRCIGuME1OGc7ec1lnbzM/NUwMmcrQmj4
GrIZawK10GHVZVwW+TK34aDDRoeQ5c5kDaF7OXA3A/UiTQEruqlxyVRN2M00Muc2gJOWFc/QSXfC
NbLp26qBbEYuVjWLzOKhk/VH6jnl+cZpVVL1JOUS5P1jik5SBeBaoRxkmUW6tu5t+5tZePel0H6Y
g53NoAMDQsifutBZQuB1NmpyMoKcFA1ijENjzQU1gPBsjHBedrgQB7lLwIZYyrwKEWwwB39u1A5A
VVtZg7BYJgmxu7jVtsbRb599I07QA7LZuQVDV6TYxmYuk9FO2oFTV+CetWgNAimb+bBHZlYhNp2M
Pw8AOIaj4gXUbrogVrB2XV8E6wYSf6fp/cLIE5M0V3c9SH1CbV8slkOO+pFcxdB56uRrlYSvoyd+
lYKIiwMvWZaq9ZQordbMwk5yDlCPfrGwgGCVZm9N0wfziNqgpeYVbw5wah3I5ZpM1XnvRWIG+Ms/
1cMG0Oqb6upoe4LYEsrIuS+5RYZ5seyvaT80GwwJGObRzFBcREhk91epjUldob8YCh7IosthpjnI
sJiAqsgzwmWZFjqMZ29my9lIwYHCm8SiQ9o9pYBuaOd5mxnzPL2LAOxDiLDEAlmKFzkkwJNZzVGl
8G3lp/GOjDNYdFp4SnplM2R+ujC0LpoPRh7PHK3bqUZNaZxePPSmvB4dBTPHmpWdli1KFmZzXsPH
mIViiz8zyOQHKWouIovuzBYjPhsFDipIWa4vQZlFPcBQl5xMwEVeuHLqbJ2+2gUs5qrIWAzQR2dV
na/NKH/KPbJFqEReGYb/RHYOcbmgk+bf9FYtFhIyXnM1SI2NW0kICsnVyjakn8APn2A9DGedN9kW
kX/fp93ZysufqH+1DzEMgJZxLGbl+gqFddVU7Q9J7Z21Eap0fhDLIDRgETdoPPRFmy9iIOTA4eJo
3WZY3TVZAqgrKXn1M0Q1hlQlH3KEq/aL2n9rClSszCzM54RQlVCu16UwoWgNXY/Yjp+cS7/3l77k
oCYhq0tJc8XF6uvXos+/+7WPuoIbNTOgHclRD1ZJJGfrxojkTSzpxaPVREDNcI8Q4gUracnVnOQa
G42ZWt4p9Z1J/HDe18LYtq3XzkKuqI5m1ExvkUlEqMTbNk2IMkAmvYo8NuddrrnbyB/KWVJhvYb+
c2j44UIFH7poTMInTfaARgpjPqISQ4gQr9LE9QzXLBT0HgoP6cUwlNx9xrCyEhYrzKwGZCG6x7Ks
IYWH7RyvCEzuWmYeplKlkV+amNybsquNw2BGxqGKq5aBwml2faJvHKusvrVefsrieEPpjfmN6fzg
Qw17Nhi2FklovxiJtHExzWR3JFiprbvIetPaRX3xGMQCwg48tUUgtBpMlim/wQv1gNXoZC3FRXvQ
RlhoqTj7xh/Q26F+ZuvhsJ/3lSu4yZW0iKvRrAZNti58EqmMsi922vinQF1oh4xGsEINDnqrbuX3
ImcVrgUecBf+eMJgJeBZxr6LnJMAEotohaP+it3avXNVB5eD7+2nTwk5AXcDji2SJgFfmL6UXxhl
22OCQo8+ftINeW6XyGlJK6Fae5tqpE0QlDDwitx7SWJGTF2u441thf6LMwIAa1sOjuGgei9ZOqyG
1IOoSTzjwSMJU02aH2WZ5hutUtuDMv6Z/mtNYDgOINF65pldMgtSPYPwws/TL57vddf/pu+uG8bg
edbEGJ7/+G7aevo8HVuajlhV4tRnVbe5Ocz/OnQ2VDNyN+MdKnELFLGyLUZGtZ/+OGlf7RXYa/ls
mP6+/zT9l1rpuR7CfBMCLWet1yYh7qRKKMsyVQccBKqTL/pM1Q/Tn+vvINR/JXXlrqbv2v/+qsQt
kXFPLtZI62wjIHnffZlhLAqM6pIhwbZjtgC0q6TOixKY21DR0+8SfOUZ4JXhkpDrs2uZoVe256gv
WtGDUuEYLoA83OowKS0ntbetC4fXNCFclSDAp2PYjVLNzL50L72T61ut/GIjCOE+tkpr7OKCF9Yd
NGtngX96tdB/0s3Qey6AuZ/0Cgba9L0faOoSSJi3mT7CzbpoqadfTNGZl8IjgWLcm+yQYEOlPov1
ZEhfpaoi89o9JkXR3YeDXRxLv7hvC81/kIl2PERdQACQEqmtXwj/gZSW/kgV0VnIqA/NkWoD7xTG
zmbaODRy4xg1Nalt7DodhBzRaC7iRsM+aS6pVstP6i+4h9lPzzJbMmFE+mAmcrr2JcvbKWO2aF6b
gKlNkX8ZmmQDSzn/iU7SEw6e5MXs0pSE18o+dAEmF9x1eNdS5z0bgf9tOqzfU97koX1rFLD4asOK
zmgAZNsuVO11ZunRfWCVFvIjWfrDVHfT4cMCJJ2VDMaD0ZQgENWm2mVUAZ2Y//FAd7H8pjvlbjo+
Q+wF9pr5Iruyy1zeiKNw5H6P1eev/CCrnkjWuZ6hY7dzs8jyb4PTlHOBjMPZxUzZKJGEglIkeGCK
Armk3Ckf67Q8Si7sgTDHVnRFmj6FdQAyxTHJKA3l9Mm1JCD1VSmvp1+lTg5XYRB4K3vcOKFuYK1r
4O2nXy10HbZk8QCxGvftlFLfd4JbjW5n8tRqzPZu0L9NP1aUz5w9JdlNe+JoaR6YEhAM4bDTH2E/
9X0HlXA81FDXm8Zywst0JDSCnxNTak7TbyPIZ1Q1iQ7TfiE8mrk5SO71BAJLKRcl8k6bayeKGk4d
khSraeM4KMXaYyn3+wSEDfs/dhTgx/TYhAi1l12NPM+xW1oUdEdA6D8yiFrk52r10oJXVc6Q8UoP
rqMm1z9EUJIDOZgFElCC+pL3bYzIpzx+2vz6rZRdQpGX+2mX9yNMW2ByJgc7VGng+rOUSSuQ5l//
OOD132nHP46K/rM3l4jTLKZf9M6h1Q+HG3vZdCawxFLfTr++n8f08Y+dA80TmzTl/o17vf/63tHp
h+nP+7lA+TLnFl7z0XxmVh0v07Uz71u//9Iqw6nOZND8lX8KQIhsvdTTjlZeaMcWsmA/a2wSUKoK
YSYpt3x3F2qkp1XiWDplhxwNJg/Mo9CblVYBPeZ9b9kN8nlZJunyj1+mn2tVA2MslN31EAX1+FsV
dQ0LpFa/cMamp+3kktegpKYCri7aZMD0/9OzaRtp8N4cgVBW2EckuKKDWB9UMniuHyUXLhGM12be
yMWJ5L7ukKDXcsnHuDgG9R0J3BjpfVGhRIaHwR2K9BCTnXyZNgs97ZLWkX9oCITBMi7MezuL7f31
Y+l6j4XkqPtph+mQYSieUr3u9tdDurL6bPn42aejTX+81H+tOjn5fQytbd6GtvevW1y7FZlfPMW0
d9dWnFB88+pc210PKRLvh5uJ/vfHoqt/Yn9VvzcmTIk6XlRgu/73NJ0cHbDKIsbxu1PgLsl5Ut3t
e6/aKh4FKlQD9c7xWnQ+q1kK6eTt1KVpQ7wCGbIFQbu9dkyR+gKnfSJ+74M/q5wZtZ38cVzJIHhf
sCC5fjddKLMYWPng/968Hzse1VjjwdY312M3WoPRmzbyhjAvEcYaZhlrA9ZN1/4ZCUEjT2mpEpr6
G2pEFNNeSq7HvN7BqiBYajfB72OygpZmJYnx6/fz1liLjgB5c31tB2AvuNShBRAyPiHThrWFip8O
CG997VsbY/EnUVmti6ltCv7EPDBE/sdxOy9CC1Yt4/W1f5GKR6KXPB+tEB6/6bgERpmv+shhET8+
XaZkQ0ytcrQCp88l/A00zBoFk3C8BqXDMtvJ2m51PWYtA8zPqr5avffVk2H9JmRSrn73Dej+ojfS
ZDU1qSoUk1Tyua7scp4wOa+Rj0iVYq/5lb9FlbK+DMKoTgqr/OkT4Bmx7hsy2+socI8oM61NU7QQ
6l3NOep/f2TND23UEpeoS8pLbxANlZ1+TRgXpP30cdziun/7n1+vH6PGsI9oPa6nXZNx/+krjzvx
fsjpq4CvZHvo0MoDgmOiHXdxcNUeWZaupbH1afs0sYITQoKr6VjuTrQGrggNdS5WG/axMtTrcTu0
xS5h0djH8bhT69P+01duoP/R+n93nPaZtmo8yzqOW71/BZHVnr6aNrh+3+o+4SqvXkRw/hWFmceG
83spUek+KRWkwv9+5QhXRoLv66iA0MdteyGm014yTxpOnVQtMyQw936cPk2nrWQ4YXKkNySKPecg
7ON1IeSK43LlxzM0GNxmKGqk26kz6Dubx0p2/zgnpe7NY1Y4/7krRXbd4vdNGj/KLrj58bpO59Ik
rkHkFKm16a624xbjx+nKuZ745eo1AqQF9mtbhl8IWqurPhb2Wil881LL2VcyPbWRU+d2XrBF4GNY
holtvQGYPCaDqp2yMLirGEcPaMjJ86EztY1rV84yQVwIwWv50vVSvO+coaXMiOJAI6qkN1SYxBw7
XjpQxRI/9HZ27yuodRnloB5jRCkWfR+Fu1w1gxdfQ1EYaPUXNWrNVUcWKtoLfJRQmyvnKk6x10Tv
EkA9EUF+u3XfSBE7kLKQPba2FR3CUeshUx3vLrQIwAKaR/G0G8TZR1Dwzuow7Kc+1R4xyACZlmNq
R9EDjol7za+NVRB2OIg6H4Zc0BrPthIDBlPhwTZegi5lFYXbOkmGRS/nHRhlLarJ2+Lf6TNryt//
aWr8UplVv37/avovEMW4bh/3mHbTSoOqG99RZtdjEa3uDn/sMzUQxVFxIEHs/fvrYabP73tMHwsY
FDN0wFlQTE297zO1d21FTx0EGmP1y/vOt1u/H1uVcpydADrfT3HarYAo/+epJBbq3xBlw8Ufl+Wm
+ekQUo0UWmTZm/fL8Pvkx8v33qXp50JYD/kg2es/Ovi+yXU/ayijpa531vUKTW1eN3/v8rWtobf3
bbv7X7267XTeIUvlFLq7fL8U7/v90UaaK6S99N2PD6fz33s5bZ0Gwtxm0bNognNs9dmbIlSsQDDu
Z/Rykk3T9/3WLOLuNOg1FiqpyM95Kn2roD//4gQzs9R/+gHEGZkl8lOQtemSNap8TAN0XHMXD2+H
MBhZVwpVWvB+vwylty+LoP1l+uE6RD/iK1hEXjtHr+7RDXVIiajDvYNO/WHQYn1ZF2J4TDvsaq/W
qh8VoT5EqZtfvu8/237jvzq4sdGQ6Ou7RPHsTUq+6gY3QHM3/TBtwqLn6XePxypPvfxhpMA9NcPt
H4eg15d94OmHqeE2ChykI9r6furW1MHK9HH80mYIwqWozOaLRMATQGhVXaZTpHa62E2nbaK6sESJ
R3tKCEqgZmMZP9GElGF3/xqvmz1ewD6VtUXQtchQR+GwBceKgo+uVOfp4pdOlL1lnXe+XiUA+chN
BN8ln+BEolrNg9CqYhUUqbMvPdPZWwQqVo2Vtg+1oFhaFEPwXbGDxdTj8b4SMyDqwLxIaUdc7ASl
c9c/fd6hqu1W2hZHZrhFW3Upm2l6SlFb2w6wFBdoYuVzkra6Z1uGmFs35cb2FeUuAWc/jwRjbArj
Zi25LtWtlqjmEsICXsIaqVKyaBcZiCY4Dx1Ce1/jLByWpTAe/QHjKNId74gAAxIoDbNo2uj9pupb
dB4bS9qZDNg7JqwvJM6TvoOO2KlRpOAQQn1BgirEBmrSt8Eq3oKQpX8ltLnVyjHSn6wIo1hLCPqq
5dGwo/Y+0POdbJI/NIRoCISW3h0NNStnnXDsFVRJjeJ5VzsWQ6aj/lQsmRORhHRCeZPUkfKcIAHZ
KdqT33Ac3oPogfymeJEMxZqS7OE+LQhphJTLHeFVu49qB4C+1IIWJyzL0ToWz7IhHC4OmrwQijd2
QI273VQBE0r01Hih9yRQevOSPkcatPouNYmxcCWnPKa+XDLRavmy9rJmlOF6qOy+uKNQqF95moTo
hrMW1E97xITwvr6ZTZy+pOhEL6ggak9FmCEYDNp7TsekdVNW5rmLEnle1o33xaYAVand4jFDTG+l
tFaz08Y/OJOUhbCNvU4N6hFpbu/Yo5ZaG9px+oY8sB+plZhYtnwlt+lPJSjhgmeJv09VOJwO1/Uo
sHxWmtREl7g5V04izesSS1IRlDkiU9C9EpQKQuvN9DrxfSiKp76wmicVirY08uIacn2Odd6Fx6Kv
VMT/KD+Cl0QZghVEL7KKGdC6uHHV/JDUQjoYhtQeMzPvsAce7RRvHBi2/CWiHnyZR2WxljCH7uFo
B9RmoG5ElXyRyNKCkjtjk4WZ8yKi4JK3knzxU2rQddJnDTfr5wL1iW1XDEfCxM2C4o1wVlSthMou
jtBjTMJ7lUrhTpX7FlUKZKS7QAlfQMwD8Yisb6Xi4Y0o1HiJ25VcfEvVN2aJkohnJModo4S0qAtX
WVhAwM+kT5kONLk5SJno0iLYbqnuprJM91sRWvMClvc3Yvykv5mVdra7Tt+gdQMv0FcRog3CDYz9
H0WfRqfUgcs9KIC2A1mP1nC5xHy6RIDBiSaqKMIn48WqJAwP0bgxwHvi8lnO6Is/fxWn1XBPLeS8
6GPnjSpxaWYWBMtQY0sQcMOWJzNJ2+VRcvESJ38bkBxAAikQeND09KCJAhAsqqxhsQh7TRzwey87
cISrkKz+rS+Fxs6LhpPI8mTuu6I6U7SH0mtmmTOjQnAtyeMX7Klh0fb6jmWtdW/1/kvEoveLGwp7
jg88P0B3++N7PKGvcZW5WzmHyrVIm+bs9SLdpXJGyVwBQ1yupGTVotMAe15HpceKq10UGunOtcZs
cU+czdo8SNAXD6rs9QekZbQ9Em8qr++dU+BQha5u7Yo0C+6oY18KVVtIXrtUjAQVlw6lswG5+hVi
jclblQ+XZsBFOaDIsFG0skSnr4k3g+25Fwk3dTbIL1LXi8fpT9w/mgMmod0n1j4PQu2JfAmG3Qgv
W5FwTbpV1xTZopCtZlMRS11QsJodhwEBASzDndXm2oFgk13PhswGgeLOAq11X3h0vHXvac8UvDDh
pElyIMEBf1tuIVec5Mgg1J5+1kDUHVGmRJ8hQ3pTqC2cMqlFzyl68zLzNScCVJs6uZXE7O5V2Q7v
Q/yWPM7nhDpSpMhyf1eYiTmLFMm8J26DNYCkNqlzwrpP1fxBRcn0rm1w/fTSW0RggJIKzfZyYnBS
dZ+Fxnww0RnXKVtHY8ge1qXjDasol+VTo7G8abXhm0aC4VzXB+sO1VlpIdKCUHWavhplXl4Y94lv
vhTjtcvHxFBZyblUiapeP0oqhHYCxt5Ydw/GlbHPEGfh2+Q0EnQ5o/t2RwphjvJ01fv+I1Hp/JJo
w8LwFPeemeOhGoxo0QaWfC+5j7IVVnd+rHYnw5PwExd39FXfSgxbe0VUI5bYIPxVk6eD5pw9l2Jv
h2v2FPup9RbkPPC5KP6PsbPakV3Z1vQThWSG28x0MhXDjVUTlpkhbD99f3b12XPtqdZR31hOc1LE
gB/wRMkLEKzYrwQ9yEezfx7i6Lnvqpm4WX+M5tsYm8YnHEDVg2jTHk2/bIBQ6wxCJZZSQDt1r6Wx
tIrB6m5jRnmvsoR9WhZDnEMGi16jUFtnlqxvU4X6xlhp2t1vboR02a5xCh1wKxgtoIvPZtbKD11t
e09SdjgsLwk+jGzsNsiaiPukq9vObPP3sSBF0wMzOVQ73uN0wNDC8ShN45JuIcVf4FJygV2jXqwi
TCiwz+bU2OCeUDodNw6Nzq+UjndX9Taq3/j+xAPIMVGV5nFINRwN3CbycDaxzpQpKESplBlzv675
Vn1rg71AcTTdVse6UDm0UzFuG0QeLo1exo/m0ABa1jXthjck3u+dxBZ1LD/zEmxNUtOrpNT7zIcJ
FzbMsgOs/GSXt8I4+7TXoJyLCjEkXT2YDRazTMg0WoLoC0C3/2xb2KcBlDxRYA+vDv1TOr5IwtZu
Lh7iMkbnuxqjDdKxWFTLgR6QXRfXQsfa0TROC3w16LpT7Ta8d/z5NtIO8xdK19fA7dSTX+J9JrUE
qHyeZPTg5FbRk3HXOVr2aRWQ1dx8LbI82E6hjE9GIUGCtu1W/qgGIwwRV6ivil2GXwN/aqK6YN/I
cDpHubJv7AFRgwShJ60xlWuZnkTbtPvcJsq3Mx9sr2Kuaxvp7iBWIWMbOEUCIqiOSVgk+9hsH0UD
9byo1P7qp2rxHFErpXZlDzfsW4p1VgjlyDyar4oiSfaREyKGoQ39SWgNzLeCRq6gY1+VxhU98q3S
ToD5A5RB4hhlkCY23Z2smCqZBksGLKelQyb8DY4swBfaxoJGzNi5repPAJvTa9KV05YKpvZlZPaP
NEpuQeKPT7H5JREnfLR9IgUH5VxPNYLiMbZp3FsUfNDza8HAGDnlO5EeG2RIpJOMJ1OqsYe7iMRz
ImUadKMvp+yLSxbjaZbR7VX1Kd9I0YtjKTrk+Sw/x4IrMEyaUaO17kCbbGRrN7emLutN04X2JuyG
1oOYGVMO0PtdH4BtsRz8FOveVX45PRVuK7fuPnquK2OWPsF7I/DSVrj30T3EzTQ8IXce71VMyVey
HHEtbxBIrSFi3MI++ioa3cCVAp0MY5a3LHIbw4m61ncFYKViDM2zD/BuFdRGd6mKvl5n0TCdat/X
GZpHYy9Dvb37iTDXSRgUK7sZCa7m0SmNMWhuK9231gSh7mYM6VlNqlU/+Vl6FTLH+MZPZ/QqrTNV
IT0QvnYbCQKf/NT0pJI5zxaWt9Qauo0maWCPRCoHNMQST40n92N084dcg6tuC2u8gNmoVkZthqtY
dYI7jM1b2avazZgUZ43jzw7KwfTbyqnh2PZ47hWsgVRc3rx2GxT1cBl8+F564U+7rLzDXT3mWrrv
gRi/txo96wkU57bG3fzEF61tRh58VIYfsVu091Yp5AWVotkhg2gccbVPGkAPoFnHr9DoQHmXl0QJ
4gvkWuOh02b5xcgB61Wn2knUHzpD74e2LlyrWxc+0OJKFqNX2lrySS2Oh6+rK4Rt39PcV1+65Q8z
QnRVsbtxm1qjJIxLNNDJzNNJ7zcbSNX9uk17GlQdAsvQSvQjBjzho0lR7wLk8bPv3OqVaAR+NGYG
d9GGZBnq1HrmAGqhyh20j49ArvUXN1JrahY0OBDKRi7SeAQG1zrIvqqoLHT6AR+sVPcQJMHB0cXN
zjK6I7TY7jjIkBxgXsuRuyIkUeZLo3u1wdevP07zbuGO/fHPy4RGz46Zf+vWiTwil9//a/FnW10A
xUqxJ94kcSuPko4rujyWKulDWABX2nprDT5ujzJT8ELxrSN6H2IT54O4jzKYvCg17Vus9pg/W3cj
9MUBOam9kPCrJ6u95gD8g0JVTyogqo1SFncHRiAFikHxunjqNlhr1GSwHXiUKB3XYTByGKpzZ1c5
V7Vm7FIjPNZw3K45/8VDpfTky80d5GCPAzY5mpNl3S7uGkyb05nQGwvrVceNgDhewwBnii9GCXot
bguEHioAURlKe6egsq21ns/lSxOcfepfQ3v0P9X8IHo9OmutPaz8FGNVlGIfzHyI95XjdGfocE6L
6gOryyLG4Gtr0hubm6fpuZzb02V3hudGpIHjeXdeXqeAS7ANs/YVjE526L6xDfX+dx3VvCyMjHla
UkNSXbOBGxe352ZeLC+XBQj7ciMUo12rg7tD37IDmpM1oHFYBI1kLWyQRM+CuPMmpZyA180xFYJ1
eIcAuUmssWu/N/pZBV20Hb0MSuIlcpPxoCegH/USCbdVLAfzYmdya3aTfy9AK5UmOXZbKfoJQQf9
tKy1qZ9vizj+Z3nl2oiLf2+fD/v72P9s0wiBqtWyO3GVk+905d7PVeg7f53CpPq/XKYOefhYxaTq
++T/39svj79c2m3hf0UiOfx13+XlX9uWE3JzDkGWPUZl4akZjCp2wv/zlMuOf727/9d1/lw2qcv1
oGFC+7+/zX/d00mREZQS+n055rcIKfIfhojlSjXS6sEsAvKxzBo9MxnTT9UXNAlr/Qcq19oa1cP4
ClJLkrPXAndjTtXCX2DVxWeS54UXgoY8kV4qd5TttdVyQNi6pyRo3dfOsNEs0UJjLxw3efbd8nM5
gDgVm2wxpU/FqDR8inLaDm0l3ii175cjVOoCa4MZ7zYFtiD2BVw+ZXbywy42lu9ANYtgjOJcpJ+T
uPCvJWjP76cLQpyopin8oE4Ubx1Vhkcf7/PH3NapFMzPX2Xt86QVyYuB5cletQJ9Z2al86JG3X05
wGmQagmjenhoXX84GmOmM+Fb9sdE4Ll8Nlo34F4OC/iaFE11CQUR4nJqnDwz+JRfgZknXju793Ux
JcBGpOb3zdXEPQYKJXvyK9I4SqP7iXb2U5RHP5Yr6Er1O8Mx4EmlEnUwbFffTkT7b3giHJZ7Z3UA
Ds628UtFeOiUywroMznml09uNH9xARaGm1TU/tlMav2Knlv7/dEgiLDBr6zGnpQJbGrU/Gjzl3oA
akK8O5/aueGTKPPmBaZesA8Lxd61Zju9DLX/sFybgial6qg0H7S4aI5iKGwvGabxw/fDzXKEtMH2
tUk/XAMDXDgaYBlmvUB4sUF473ElxypNvPsAabZuUav7kOnrZWyTK1hB98ueZcy4h3ZN+zoEqlLh
jpiG7pewtaMeWf1r7gB/a6yi3KH+H7+D7/eWA6oSzrDBr+WMmYy4hTjOghsbna/EzF+Jq+Jns6NO
4ToDaB05qZ9We1v2A9MOvUBp41PTxPFj5rd0xZcTIz9ZQYB0HvSQH7kiM3KBeYdWvqRa133aEd6J
ptPLQzrU1fOQhi/LfheYKez11rrluNWeW5VKGWpU7lfXo2IW+PZbYVnNrs60ENCuUF99VxyWAxxr
GFBxK5wLPBT7qkR4hy2fC1/MLfWn7oWKnLm3Q10nbm6yj4yYcznTDdpu0w19dDarAZNVRzyVmXPN
yzp7ynKRPlUTFnTCRXFreQkF1j+1WvlrefW9sEjL4mrqT99nISd/RGgZ71utN4t1nPsPuU90Vc7X
jERT75MI8feu1v/vLRwBhEqUBHvzEdToAf5rertZrr5sM/zHrqgjDKU5x8Amz+sSY/KWA2wYMA9d
9PPPI5v5HiN2n35/NZwYLtq3omZ8GPL0SQIoeIQSRH0+a99KDJ9OcU71fnmZxWjHqJUFXnHe6xdE
o2nBh1rT/H7r8kfsk7NXYYfWrbHEx3LlvgMpSzd52iznAG4pN02by8NyTtKqL5mountjIg1EOj2P
Xu0b5Obykte5BMHHjSBsZDuzMoItQ0b7lmIvtC4LhQh9vm+F4XUQF8UTzp/9Y0cFejnJgkFwCjKs
YZeT7NafPGwSVH4enBT0xNoV3pmXZW9t3AhEyldpqPoNF9XP5SDcdMQeiVFls7wM0c7dtEU4fj+7
b+UvLVz1u1m39QvalavlKA3LIyZqMo3oK5LaRN/7fxbwWZXL1DVYGEd26bkZ72PZu+z4c9yyNub8
3zup25s/O1J1AMaxvO5GoMtpnIS7f238Xq0E9bgy1Q5/Tpx1GCh/RdcEzadzMD9RMrod5c35kZq+
iE5ZN3pYysKu+XNamDXZXi2Tjz9P/n0laqG4jpcZ4dxfp5idgaBwPLbfl4Etqa6chIJarqKVGNBK
yOYUNdf8ra8WzQelYRS9pnJjaJmCiegYXijhWATfBq6fzEj8BPI12a/yidpSwEm1v1fx/XszinhD
3dR+GbTgqBd4ijZlG26ULplWtRm0t2Xhy7q9SSMPd3UHKv+vHUmiqVvRmOLvHYUDWybmmdbLGRTe
29tyKaMpBICngpLgfI9l27KmIs+KP7BBmP7fO0I6Lx6KQ+gG/fcON47hacSYKv21oxqBt4WO323+
XH45JK+VDvKpTWtxflvLtmUxhVham8BavL92xH3prouyrf/eIWp0+6EeqN6fqyxrVO0Ye9DV2/61
QxkgeFS+U/29Q23B/ah1Re743x87hFsUPFWVz37e8edD9FN4Om1ptd87lr3Lg4+KTUZXz3Ch/74U
ADTKJQ34oz8HL2vNTMDWJ5wi/9oha/nLtnCG/Wt7AmqCbkz3vT3KoUkFZgggjgHgASxv6rliSB9k
BDE7xWvlQfpq7vEzDh/ceCo8lwTunhda6flN695lK+iCkcrcqerVniwy8+5i2uG5pJb3PEs63OIr
9Y7hZe+5Rj7dU/ICT6qmvAfURLlb2N9lxb8vrURzl9o4cZxT3YNcV7ibLO8gYVWuZ2R3qQa6BxMs
ucuJbq8MRMTdEnwX4gKtBK20PL+1/ZsIKBa6RuLeYLs7nmwN60abw53vZt5yykW8t0CHFy4Exwnl
FvRpiHqOP96CBrKEG/sSit0Qb1OIdjdZMyPzL2pvbm+k7B3rW57RIvAxcr5J2WCujU3XLQ3acivT
POVuCnQzMcS3vLHrbVqN4Q22a7N1jVFc06rqttIq3CuH9FvKxvZVppPcpoFqXmVsD1s3AKuC+dfE
3lC7Bm2tbH03orxtTOo29c0B3qSjbaWbStbow+vSxda7oWZDPf0VmQRgQOFAxzcvXrUqV67+ZH8t
+2xA0ufUYcge50ORpQmPqcCIfNmrdm68p7xnbJZTETZrtrKzsVqdDx4c190IamM7+OzqMUxrDMr9
1pirp/0Ji3TrhVwZAlQzGwfPL2kUVThhKdP3S1LVmdKGX4TbVfZLXqX/mMpkXpZjkyr6Iittrsu+
2G5f2zIOb8s+XZSPU1gqe7WIkl2b2njcliDywQ1ZjORhg0qi5eLh7KN/tio6K9qmKk2vfx+g59jZ
FHp/ApXzP4dHImQVxa2DI5zrcp1lEYwTjtuI7KuboeqxD56P+77Z9xIiwk+6As5uObxY7s20C5tK
YB+ly7K7RAhZrDMZZV/SdB7x94meiyjEVT5VYi+Zt1dTiD2TFb83MxCKNwWvzs3sD7V7DEMl/dJU
w/YksjYHgRD6ixUgqzifZ+nYm4i8yaEh+NaDgoowbDVOGMvMgPWr17cURsJ1QjAm6fsUsynFPZm2
7O4GYQfUMK38EcTTQ+lYxUthJ/3ebIGPKXk4vuEBvf8+oFfrdTlO47WAa3mBTWOuhzovf+QjKnF5
T79H6gNa1S7VcXT3n6VSvC9nFjVuOmXZyYcgT1EVSLApS53U/2qi73uXqGVsZOpKOj9MeGUdgVcO
2/JC36u6LGsJZf2zDkjrvzd/v/zPtrAip7PyBObdvC0QGteY16L/rDXNBF6ncClHsD1V62xY/XWc
yXuhCi12f7Z/3+c/T9NUWrfVR+ohkRRc4Hv38hjLYj7Qr7FAwyb19K+d/7nAsk1FzWUj9F58v6u/
n6WY9PFkIYjyffBjkyu30S6KB2VepOpEe93Kznme/KZJG20r06CxVbXUidLm0OjgBQInRfSIrGSD
KKRHXYuCoNIGjzoOU0j1jmR5Igwel20lEmn4cusm/TnlBamUQZKG+VDE1OAyuPovkxziTnNR23dT
Yq5Me/KfNLM6CEQvdxl4CgBGUS9WfoKNEiTKDTpSsAP8ZDtE+U83c52jMoXDNY80/VDI6aEGEaCk
6hlcCeWgEvsnosFCwpDNM8r8qbJpyVY+e0KipEaXc9ILue+weJYC3f4w6ceHoG02waQNd/heCDeb
1mMQYc4Frc9Bk0MAbKvoLqZddoiiqvWypFIZTpE0iDHq2Pmii3e6XxWepaWJ10VlunUUMTzJXoxX
pDQvoqOg3o6jfFT1hyjNPobOCG/CdcvXrh1ABOfR4/IqCnfin3CsjXujjsPD5IzpXa1+x6gTXuo0
fJajKQ6paIJb3mrJJglc9SPoh2OGIx2UeCzyNAHG1KiCZmMHYMwV3p5HEWAVKs5wXxYtFY4rrNZr
OJjFh12Yr4AIVtjDfGK6bd4aokmQtrZzFIoiPTpg437yS+NdtaYtApqv1QDCkSp45BNF+okG6TQq
DkmFhy5z7TGki3iCUlIUkHZ6xyuho6ykKP1VoSIKS03S2CcOU0NILEDSXmNg6sMnSys4c63+EaIa
tDFMCqhlNbewgUvAd6PLUzqIR5lQQn+Ckb/oKs69dvfsGlZyjUO7PQ451aEiS67MrTsnEeEV8+/4
URHlS6HHKZ7qt2p4Cu0+eodFjNtrcxxMiAFtEfyDbAry3nMlUZUTcs/SqM4KdjlBXL5nWqwc4v5G
uzC4pCHvC4Oa6DUhmzo5E0bYqErCLXUUKJa1LnbmkFWbPGmah4z6577u/BL+P7y1rhvttYE/u9ow
J/syUs5No8sNkMHhLaDfh1LE2jWC4LeRpb9Vd1IRJRfW2o03CCGk52y0/U1Ik/zQV765roCJeXAg
bG8Rn8qoN0DUeaznJnRG9T4ziuChalsv8ov+cd6Sdvz1FLP7iCnKXwSlq1U0dmJrJuanLFXlnJal
AZdrJULgJWVWIrcZELHbpclVQuEwCqpYisJqvOk0l5VoLH44gcQLHJWBY+k0r65IimvTAiJqCh8G
cp1lG1y/4XkJcuihDx5V286Odmg3O8MKwjN9Lefg432HUxu6inP3u5YOo4dVx0chJ+fkA15a+y1q
3EQZ3b4OtWwfRNWA7A9ljxEy7peSVq8Thumw2F0dgZlcXrXQ3aoMcJqY9olM7Q87EtcmivtopUz+
Pu7Vo02f85nff7HOETOiURuk+0jv5DlX8hQfTNYgL6X0fmV6EEF2FAH9kTXYZXkWsryZStIe/KKT
CJzp9n6oSebTpqngu8fyXqCPBO+gy9e9EcU3ujNIYwCJAATFHTEbw0UkkdOx8AN3TdKPhCvtKR+a
wK4FAEeEoCXUf5Jx3aA88BKSGhpdU570me0Xoe5/HjQKSbaTOkcDzZJV1WfNPh6cn0Wfn1vi5Iuu
1NW6nXWL8vZDhtVBLSoE89rPPAEnOZpuf/uOk7tbx2R8D6pW3WRYl2zcetK9pHWbQ6CU7TZtog8o
2vKxL89lYcUfAAHVvWYS4ZrgIj5hes18Qotc0XYos2naIzY01hpARLsjwn5T6Q48VqH9njVQ6olV
WvL+TPHGxB6Rmy/MZz8Fca42ypuqjOIkDRj0Wobdgi7Fq1XzI+0To16DtXwTY2m+2pH2YdqAPxV3
xpIIfWOC69n1emg+VTN433fji21D0KKVeu2EcR1kpp1dS3jR2Df0gEftMoL7tkLtExGsZJt1fnfw
pWzXfAzZXsGfHrxWHu5tVYlgKPT6uU5NFln8iO5KeKkRWHzKmtNgN/2zWhcHNO71NZ0fiMmTcVsW
bladnVZzT4MVxVso3KjaT1F1FyQQGxt+3AGrs0Y6xT+iiH91fYQ1gq/9QCrOf7CuMZ1yQ7Tm07KI
2uwNv4uzhpcHPEhQYG3dTJ+Vmj23Shd5Q6TZBySCW08Po2CnLvLxmfOQs3bQxyo/OkofPxoqEPAQ
N9iPqFd+kgo4P2qZXAdH94Ht6/8EoZFtkSQ1NrNRzuMgsl+KBVa9mdEsqcx/NXU47jJZP1OzVUBb
hRcFSvaBwDg9DnNNkolZPSDPCIvObV6MOjS3Zsl/I0zAA+l47736ln5B90L8EDZKfW3QRSCJQHeu
gjJRgcCo0R1JilbE+jazmmlTOY0GnxMLB22ss58NSBAEztz3Mh5Mb2a5OjUdx0Fo9AGkOfyIhl91
p7YHu4urA5zovR66yZuhldA1ELrwAH5u2xmJ0Ydu7IEVQg2i045aUqeXo2k1jafRIgWIxVSqJMG1
zpP4zLBxUBPVAYLr26vlryQD46UZJVS+mW5AFREtN7KDshG3rAudo5XE3SYY/eopMeN9WvvagxMP
zSY0CWwJle8RLMjj2FgNLT7wQQBZk0uvDOuOfAPKy1Wgkf5e6Hq/LtI8eeyjCNG5NvBsym37DhbW
xjXlekicp3Qyi6urud6iQ+pQA35Wcwm0LfHvIdDXrqsjr0vTY0R9Ohn14MNUtxG9pfekruxjgA/p
Ziqokvq90p+IvM1ViuXgY1UM6S6ohubotIHcI/mNryY1x5UWRdmr2rf+UVXKeC3jEjpULn+iCUTS
7/7TqT2FxbTaNTymZ3YyOKDrQNPOaZy3sr7qUVJcQk336N1JcHh4gw6BO22lrT2hPhSc4OfHOydA
NCCJVKqMxljfBzxBNmMPANmJOuq1fWnt01hTPQo86UYXwt1jioNaN/A4gFr2Bjx0fm8y59hGHVVu
jEr3QhMIiTRxepBzhhcqyrMD1NGbZRaf+u5o2u4RU9XgobW68lXXMKdwKGQwGI1CWB+ZYT+GcPqS
8NMGXbiu0aXYDmM5Q3o1OMB4YsVlDaTMyQH0NFJuoDInFzf/qsO8eon1vt4VCrpsyyI0GvWXKfaJ
nq74eEydiFXk22n+8zLRDZvYAAKz/JeXl31RGx4ycyfQyulHg5cq7SXzKSzt4+SiL9SKMloVIkop
DcIhEd2QvfWUeHtZm78bO9qkMJE2om9KAmgFMcjRhh0u/70C1geo0bDDl6CBV8UilSJG/2bqIKw5
0zwrm4dlLUc/1AwoP8R2+KTPmFc6t2IDghIETaU+W1KeSF7cW2JEj/zMOg9/z/ohRwVy0jp4tLFv
n0kRjEMnsnhDDbfZu11RHXDw+QUQOnq0DRpwhqaZfC1t9Ej261ybDFG3NtvY7qwtErUY1KtCgS9G
8cLO+K71FlhcSd89Ao3mO021D0V2/upjL5qRF6Lhc23rRN0EIbzgslaOcVR3P8cTrvfy4OP+vp56
XT0lCGPsgtp/MmaAr0Qh+QR6f91rXXEe/WmVF5b5FI1iuBnmeChHPNGCBkBE0QfaBTGoGgsiYR9o
qrSR63/FgRZ4OrMuYn+1ejdp6q7soJM/Gj++pZgH7kp+wesUCatbWz1bEPy3ZVA2204xAMRLM9+M
kfIcLu4bZCsO5urOrNJo+SeYPGIjA1v5oB9GQcstXvWuSncyEZdWmxIvh5f0EaeFR+Y6/gwqqa2m
YKweND9EgWYw4x3OkMNqCO3k1e+64WjXhCkZE6+moZrZMshm0jbfNUlBr2M8P9Nco3ox9KB8QGBP
wENe+3ZEArCEpJThxLNRM707JBbQN8TGbb5j9IbCvn3pGvlFUC1vCLvZuMKPzo6Glqe1InlEKsZ9
SvyQakaQZz+pAerXZYF+bHdG1BygGpMB4kjlroFeA1goFftJaYGGBQYsb1AqHsKFEpw120xdfnZE
0RT1fBTBUvtV9IbYxl2b7GlwVn4DpnZe+MJGGrdXTC90h+6pwzyjBklwpeA5B1nqxZbxW2vUlDFG
tfXs0sDcL/TxJioM/UQ4Yq5s3alObhoHB2E7ZDODqfKn7k36127VRu9xUROlVUO7bnRt3Maa2yLd
EeH94wSXZSFF/t7g0ONpUV2j/1iOb4GYhwqjvBjukNzMxNe3WhvYF6dlMiP4mc5G2RZehzoQSEBn
2MjcD1/IKt+LVss9P8vNtayr8rXB7HDjMumuylb7mBo/uvnGFN2sLhj2cqy/ohkrncdhcy710l0F
EtRNUMTzzw8YT9YIucelGG7aUFzxdoz3IgZkEvToWVaham0qyb93bB5086kbobdobmU+MNOnm6GL
jD1kGrxOKIIafX6nBTQ+WA0+KI4FrCyx7DuyNJu0a8VjrqqeaNLiEjOEq0p4ILoEKsek4xnOoJ1M
gbYL/JP1AlVWylQcjIgP1TGJGWNLGx5mp57RDFCoqoGDhqofnlpFR81Iz5jtMSA+d3V+aDv+UBMA
zm0yS1r5GKdjNwnZTR9BvMsvXSntpzrrs1WmSzjBTGEfUBpCcFQfYLJ+BglMRNWA7ZHDHbvkqKpu
hMn/rVABApjlUHuFq7/wgQ6rrCqwWuq/QLH4qLxF9m2mVh1B87xUgz7xoBg6ZrZJyxpzoqs7Qn6D
LOBep6FomL9n+dW2xG0qQbuJPvF4B4BwKGbrr07LQIHPqGgaZOsmhDZTGoH6g7yKGazoPiCH/Apa
0NJVUhPSGuQQWVw/VoriHyjtXYdcStRgEKoVcCJWBmHDKYPwF6kNqIFguOBj4j+i8r0d3UH8kqcu
HO8mQ9gr4tboosWJp/dB9SxC6d/1YnqifRF7PbXhazzuhiLskB+N5EOmZOaHmMYS50owv4mS19u8
r7szEsfWZohplLvPWFm4N8UM0lXq0zRg9ln7qhqglJavxo5RR2p9hbe0bR8boivGnnR81Ht6rIrI
kHr2NaCN9mQ+VyVBSTBhNB2IUV8NMZbUoMn0Xad0xd32tZ9DKsf3WIsOTpL2IM3i8T3CQhGVyhAZ
SYuMY0FnTgbIcOQ0Ue6hqdlX0e8obJP3RMT+FlaoguihW6wLs27Qiush8FEwggWVm49MGsEd3tDO
yEk4BrX7CP0eelb/AdCcDKkQPwxECjau7xdbU4PvEpmfmFTaB9VRzFWHT/VTTbEG4ZlhFpmra0QM
q/xTFLCfsB1pdyip/qqNOnrTJTXqrnsruln1LAbMHzdh9+aog7PLC8R3ikwkaxDO1r4VDh4hsDZ2
Hfd8zMMHhgHazm6zU9RiujWV8dwQqBR8zZ+UYU6ysDe2X1QnYVJHUiOqgnJQ3hZR7zpES2HSm5/+
YBUnERXWJlVFcBomTVkZIoi3Dd3/m0xa5GT7ah5WnZ+zRL9dlu7vxrFXU/ozrYZwFmEOn7Keodmt
R4gcgXLSuifbLhC1HXuUuedhlsSaglLVfchSae+BHv0zadYmG15Dm/pgZoftQ2pC8e8m2LdtizSR
mna7Cs9Uz6ET5pV+Qv3PyZzHbMzKTd2DcCq6JN8iLEGvRlQwJqb+ZrqxurfGZCD1dl+srqKX0Jm7
RBm0YzlNb3BnoWkjIHMK9OpVMCusMwckReGM4hY3jnFsHHVaox+9SRKL2o7ozXXRGK9JlAHeiIuK
NOXVQUbnh2i1S18796Cslng0Og6Guu/sITgtC92ugS+55Tk3a+Oqa9HvQVY1kuPDDLIZ6NGUxqkI
rfK+LFSqtbomyqvtA1myA2eLap5/qYVS7fwQkoJVGuLug/TZ0fjpkPjbaG3YfbRtunbrbtWKV1sZ
rSc3mpLnPDrqyfTVBqHO3K1Ti66ie1aFhQetpLkntnwPOj3atqLr1oCbphux1qmqa3uTwXyaAAfd
x1Af7tL/MZhdB42FaUjVwRWRCSNJXPApy6rcLvWWKK/p9s19PxEzdMKcidZqgLhBbcXZJez8Bu2q
eDpFlnXLkNSAdpLRUU67wxId8/O4JK3ennK9RYcRvhRJVEEpu4l+WoNl7YtZlG+EWKR35Y+MCvKm
biuVUUmU6wR1m3qKdgIuBCGcuatwZoaoI81zrlOOtOws39qxJc+G3JYmUUataIjkjLGX/h/uzmtH
dmvLsr9S0DtVm5u+ULpAk+FdZqTPfCHS0nvPP+qn/oj6sR5xpO6rc3Qh1QXqpUoSBB2liWCQ3Nxr
rTnHrFPfo1dr3Thhgm6CcRJSdvpXYiJAOSXikMCrjJIoF3slzjeDibfK0I4ghFTAdFa8h5lGPTfa
z0LhiJPRXM2I8lcU18lB0ggfJDchhgV/GXDE544RqBetZq22uedb426ozcdROuAFUp4k2YxNPyDj
EyLDc2DyTlKKgK3ZgtxiR73CTelveqM+4RPPb9MJVJ/s8Y7kxfTG5hxnhlMdk6jigiVUkhlPc9sU
of7KCAJMDAIF6C/RJ+4LH6uMCOGAXTRDne/cQQPDJcY2pBIye4va+gpGa/kVIjOWtR+c0WDHiywp
l7JW2tecdrJHKRZfN75FnFdlX8vqdnZGTCKNpd9UVvkGCXFdKYa/KdT01c7wiClI6m6C2+6C9W78
sDtUsCW3CHj1FZZ8JG9Kweax08GvIHQjiuJhyPFpTX130eCJ3HUSEOBNnXykofYWaZF2CCNQ9FbD
c9uq/Wpjm+G8sJ0mWTkqww52/6CBNLo9en7fX8RAlt2oW7Zc8O19ucuHqXonefdDg8H0nFuV5WI/
LbzU9+t1XDfR0Z8TvHlYIno9tJYZNBSYV517GSh7ujAdxqaDczDCBukI8vvGUTwR1hITYj2ugG5J
0kO1EfkiMDuiR4zrsFfqdURXx6UCaHUDP4Ft94i6q5qA4jaqaagAupadwvmiDrC7oNnVdI3croJR
5Pr7poicXdG0wf7bvwx4IWtmduGx7HPmnu3k7KeodPbq5b+abkYTV6v5iuVcuuX4OIMJ2PVo9Hho
asFdWqBZFhnRmujoxxvI1/g89Jr9TNLZG7tIpj28Yn0h1Yx9s4IeRo/19NDa43vQ4J7xHR3XLAP5
ueUCSVHeM/xx2mZJBtqMP8iE7xPpVyhmQgwbyRILx75zRrT7mXrdjE68NScU64jRwlNiKCndHWsv
K2dizGgWC1sbrVXXsmrVbAQ8pWbRlLLTdjq710rhrs8b2AWBpWtMKJsX2WX7uNGCWyNGwNZZqbKc
2pCRv69OK0TgBkRtfKbsYEF7EtRIR0eNlnHeeYbNDpBVpr1JqKW2Ye/fI//myixzCy+h+JgHi0gx
xqqGgAEyixp0VFYxrIiLcc0hfWq1dSiHlkdtoH42LZDAOM3HjWg8JlBcN5FUwe7guBLWcxLkyh7m
1bYPMFSMFbc1g6N+2WfB5V68lKMhJ68DKGjX+spswk9dtFDMigk1Ai6hvwh++COGm+xMjVm7Lk3D
gnb5PYJ3EhNcCSOHzHxZi4Ymo3Ed6kCwHdALU/srWfhf38d/Cz6L61/Zvs3f/p0/v5NNWxMD0f7w
x7/dFRn//PvlZ/7/93z/E387Ru910RRf7Z9+1/qzOL1mn82P3/Tdb+bVf3t3i9f29bs/gGON2unc
fdbTzWfTpe23d8FxXL7zP/vFf/n89lvupvLzl5/eiy5vL78tiIr8p9++tP345SfSZ/7197/9ty9d
3v4vP/0vmrOvkA1YPX/4mc/Xpv3lJ0v/2cZ8xnxfqiZI+Eum3MB19MtPpvgZNrRpU10YNqktgrOb
F3Ub8or2z+R48bdhmaDkxQVs3/Cw5EvS+RmDgc6MU4Ub4FxiV/7fe/vuDP79jP4+YF63L4Dsv1Oc
MUHqBMXwKj+As4me0arE8P1lRhX8KbpcyoVKhyJYy5rJb818pomiq6wSYaYuRCUzhejOVM2kOBuN
2XEjhzh31Y+4GZP61WnLrr/Hi0E/HQ5tBrJOkZ0ze7qv0MpXp0ZvLsqXORYLh8wKHVOD3ertQ0zP
uD4YNIBYSY1JM71BN8lD7thQm8dUN4Ic8EVUhMSpdGXokc9VKqBPdD1h5CwMlPODqGJyiciuCB0P
ocfFHTj54lkMKD4WDkI0cYQg3alnOzHs9G5WEWgsabLn48FEfjPtImw8OdwCy6mugSjhSxEBvVvo
bHPm7xGFTeldGeIlg2SFoOQ6rSy19Ni7avPBlqlxrZj0cpfQcH2ILJUdqcu4wYz5ok5SeVSw8COU
ZBSrEmk4d85SSWbFuenDbAivCqup0oUK2LF5yqISeOmUsgp9QkFq8CDBxJ+9wWJdRhpXpCF0VpPK
KybpB7e15mO4ng0lUxYiH53BNRA6yzXPRLhxcBsj5+A4oTEsujy4PPYsM6tYaeG+bVXEvHLbOWYl
H0OkhTR1R9J/qa+Miw1FTdCjLfQmuID2+WE2uRMKlHIRYxrUvNHIYwCaYpyrB6cQl9VSNtFE3aT5
AIQRSqUXHbrOc0AJ1aF4pJWSj9sYdaudu5pCEspRbe06uu+TCzWFgYFRLbRaGqU72BiwHzpJR/TJ
lCoK9r4RmXbgDMTD3hmBbe5Ra83WItBAgDHKVjpih3QcRMcYkz7PVKvVsnXFxzVsw9rK0eNVYx5/
xoYAmGyqbcbTI50iK3ZNtP5HejW6eWvaU3hP28eWn5rPW9x0hqDrXQDbyDiKqgMfbzW5dcB+EDU8
YpKiZENS4UkjSgdX4IgWn/1YbPTI7EBiOktTc0aCN2KMzzjT6suEL+w62bFPniZEnwz5hNvUqPap
ZqgET51T2jETIsWu6E3I8XFsucvcGOHNsEi6yBwXgRkmATlSdR494NwzSUWrFSmokhKldI3csvq1
w4BTX8SWHLgdW1Wt8jvE2jwqXGgtM5H1OmgpLAhWh/6+sNEWRLLSQrifceNv07RsmkOIpq9/7tKq
7djlmyJlg9dhO3CTuGZCPrHqTYyHBRFLozp1II0dWVq1W3W9MaytBrrk0jYnxK9WI/QvLPjNRU8V
t+GmDGd2+HFdwSHJ6DFnLuYv0khEn1TjWcnJ5qR41Hr2jq0v6gM9ZQn1O5vb+GgOhhPc6q2ArjEb
ejIencCky6NaYpsoxdS5ajZA2zNMVCM6tBPojElbcxG3aYNJNAfw6pl17jORmwHyL0O/vKwuTsHR
osp2tB20+3re9vXFknKpKiOQ7RLrWmk7sX2aLBBMHt0vuJlSqZTkcVTrDju8X6fxkS2xmi6NfmjM
o+mTmbcIQ5qzrpkoPYm9fR/kJ9FqOpvCmcCmnKwYVFjMtmDk0eE3FHJKpggVjCfhptbPZYPEx/Zm
jBO4xgJ6Pc0+GfUg2mC2nrQ7MdQKgHAzGQbFDQlSYtLh+6A78cjq+TnrjdLZRFno+Dsx0n7ipCus
bDNGUPMky7ZknKXNEeU4pLRsJ7K8C7ekiqYpM42+ybIlN1cyor8go2nFDjUsD8W3FZozm8GYZdKq
eZNuSFJm4tR/VCeer7s2zExUk/QfPBvyrder/H9vHmsxuVrAYgZJ2RRXsR6B1kv6TEKTmFPxntkK
hAx6uSzoXWkXzYr0phkDygwLfl1JRHkoI0mNWxdpbAULjE+6RTOQ5yu+QQxMG7JrU5WFl1HKsrFT
q1sYOELv8tAPErcscgUXcxtWZBGxq2v3ts5sfw+8DhlW7ojxwweujSuTsC30IUr7aPo6OfJNVViP
1KWN+VUUNFFB11chyQFC8IxTDGfoaCldEIB5o9H1KnN1Sp7ooSFM8jSaMi3B7xfRWTZwwy4nm362
l9fmJF5nJ6MpipwhDdKHJKXwWdSSGatrRchKvEx3NKao9aTuMOywFtsd3mp37JHUgLEkVB7+olUi
BC5mY6GUWvSmihbskufHDtJsLSi66jREISJioShB89IiYILF2xGp5NK4n3q3hJseHhk6KuM6qrJy
eA5So9GWThAZ42bOtcRYgUUc22NIKx2K+aRjETWdyI4wH8NS28VwCmzOqSm7g2ErajV5dumn7XZs
FOLAXKUflZz2dGVMCbz5KDfRqeB89O/qSITCw4jVxDdarnbpWlAfd2+ao7BouklTf+OpjAFVXi+C
YFRZR8HSvKLCN5V3pvcsqC6Tycr+8GlCGg5rkpxydLJ5V6z4z6bcBTy7uwN1oAo9IAn6ea8mVUmp
AHIXr53WGTSvktzkUnO7WpbTVaKxLLptH4gcW29WXCuC/vADXouovnVM89I2GEfG5JLATeeE2YhR
LyVLfiirKL8pK4iMFnYemmouueaYnc1Kt6djCEEKZkzVSiY9tW4N0cmm1d7dpfSThhN7wgGqS5CU
BuN+lWqxJbm8eijUsKQtg9qZhgr3oHauMrN/HAs9jnGM1VxTA5ju6mS0Cpt/2A4Iq/tRcxASze1l
CQ7Lkoe6pkoOtyDze6FZI/BXQ6sMdWm3at0zSk4I5gK6Y5jbSTO6atHTfEiXtAWC4rpufI1iDBGh
WDa0heUGV2AfX6lK5QzPU67VX3JMrJFmUaxYr7WBQe+jbpywS13MQiZg2IitGJkZtjlThlv5oN5x
WKq4wdkuhzcjrdTGC/OWenOkqPTXozZqMbuwKTHLE8NDf0DY67TVwjK0fgiWg4Yng0Z3PKC/dluS
wWXiMpSZlLe+sOPmLWaSXJ7YimnTuFcHVZ/ffcacw7KVQxaThYa5sIXYhcTourPtql4LxRhmBNWB
cg1BI5n1vW+aY0hKBZGEttiFUWqPwVOc8SvvGXt3w4XiOmVV/x7hlcyLlZOG3bD6VlL8V1de/41q
KjKG/qSmmj/rt9f/+D8f8fdFFT/0a1FlCIogUg6FlDpdQc3iK78WVbr+M9WRUK1LVhTpLpev/FZU
6erPwrQkFdMlWNSwBHXdb0UV9RaZxgYTG6HxJCe/+Z8pqrTvaypLGoZQkYSRlWSotsU7/KEsp4tk
yaYnayIBIeVH9krTpmu9ykC16bG9gqlDU783W68Qvr/DXL3XjPiqZBu6xfduLnCMpqgGxoxciKT0
4rLaze0B5gEh8Dqirirrl8BwNq1BDko6ofCg8VT3NPYE2vsdgVkQJExjJ4Nx/IvgH/WHfCEODsS5
sFWVmuOSCvtDvhDQIoWZFu0XW0HgV01olqVLkOsJxe+r1LtbAloefJyIbEutdxQJ4HbIvtC6Z2d2
Pn93WfxWzv6+fP1DBimnjEQunSROMsjIP/uhARKLtC2dBP6eUsVPVFLP8G3OSBoODeYYUsQ3pFOu
Cd20lg2YA1Kfcq+I+yMcjq8gYVTADONNQJtn52S6jj2XXirp8Q6IW93IbBjbOjzoMtSF9geqrUfN
tuNlx3YZqRYPXGCIQnYLZJP6IjLas0K7FzKPsh7M9PHPD/Xysf69Trc0Q5KUbnOsgmOVBJF9f02x
j9MET0SxVHvD30tUUGtdPBDJ0Swxk6quwpR6L4K/ONvcLX98VQTGpC8TO4Ox8PtXjac0xoiZs+Kr
9jkm04thb7aa5qr+i9SqH+PVODzuWvK7BPlupvZjapVVAAEyjBZ1Yt9v2CljR1KicdertitAee5R
mvrLP/9E/8FLGtzrglcjVJoj/P7YTORWhCQUsCUArO+VqRZe1lpnB2yK2yDxWo+xVfzF5/mHKDuO
03AIN9ZV1ic+1EtH73eJhWqpOUM0NAhpdZ0IB59AAfO+n/L9gO5w1sarAmNqoGoZMzJTXfz5Ef+D
a8jUTB5T2D01Pukf1iUrDXzAh/m4hNjS0VUeN5NNsEmeoPaONRqnyjnAj/PPv+gllF6ous6I1fzh
wlX8kSAck824kTZXgbwzDA6W4Bb4j89jD9hx1lE//flrqvKP163J5WqZKBv5rH9MrXb8qdWSJpmW
pl69KBFqwkCeCizb4EydZNFkw7vehQeoungd3N5UNlmeRH9xTf+Dm8cSJsGMlw4t7osfznUpLd9q
zJRzHY2bPGZKQzlydoroL1bBH+PmuKYsXsjWqHEdjeXh+2vKlm0sZnCeS6abXpnigLXCvU4kI1dz
CSFdjSm35F9kXYLh+fEz1vmLQEusGVzMXFjfv2zQxdYU6hUCL93qVnYRngNFyfaJetWavu+qdOxd
NsFbNSQFdcw/uCLBk1/gP0XUvinZmU+cbkZSamt6MxvUWvdZHZOmjDsw6/OPVknvJQm8eZLMW1s0
m75TDuGEDhTJLLIDBR/Va48/sTHCAOSQ86GWgM7g0kaJsh6TuyHM32s1edai7LFQ56chC17GOLmy
jUVnJXdBZQzEewwIc0vptYxl2XW6ZJgGrlWTxZWm6qtVWEcdGlKuBQ80Or+KiHTZusiuDdLn7eQ9
5Lk7Brbn2NETLhBCXqNzNUKcgDk/OCBJs41DFaQO4sZSEVyLCdiJ3BRsV5nsLCtmgno0n8RsXwFP
i7xZNhfWqxv5YqNXUIPCQ2cHW1VaKR2Ck15jwrOt+ljq2Z5Y1wlIpBlJxpFZuJA++WQmraRlqleo
HDpjp4/K3dTGBTzB+HqsQvsjHGqiQYRdM0ZPUfKrTG0iaOH+zBCBpQtqE3PzqryPUKkfcjs9Y1Qq
9hGBuFKgSJQEW691HJachC5iFCgoATXja9BOJg2xTaaUL0MTjF7L9oBRfrAtwj69LfUHymhyqUih
OrSmto8drTlyMr+SEcqOg6DHcopiAftqSQMxdFkWO7LZaLT4eLO9Ypo1TP5AJEK0gOiNF0JDkYSY
dcZ0GcSESjemf58MWznPzaIVkrm2UGgTEVtU+MCC+5BCLi61laILf2eUyhMywLXREpsr9IhIM0db
wy8o99CAgxWgP3ggRnOBRPqbwLnqgxA7WGLeWBgwDkpbzBtJ541quXcNPMvX8+jgPMTUXPg4eKDG
7sl0RiTiV0+OGZyTSi7FOEbrLmyW80iWUUMnPAKuWDrDrSbvR8jtt4rZbpCXBDaxe9SV/lKR47M+
69POwEeL9CyHWqWlYk9DfIG/su8Ke5E7mrqoevOryi1mVvA/+nGM30uHWtYmFYxo4P4qwjwlYIvq
UXdSrPihU3p8Pmh+FyoqgwU8ibUMZLQgQ/Q+d6YPHWUhEi11kyUawWg9KkuaTJhrSL9rc490b1I8
dKvddHxQrdWTM23jDPE1I13HQmUeYAQrUaQzfVnzanStMtbONPwDL4DIV9PDXldlkzNBhRFK/611
7UbMmyIdJ7cTYbWEH4yKd8rWbHFit9WCaalPJ1tzfDR/YjoylvO0Lhqf81Le+BYimCpO5gWhF9FC
YG9eAcdSuGZ19msZ16hVlZtvzCv6q6iqpuic2Kq5z/3keip7fd2LQac7KSCh2WUOK7JEeDu3xzqC
XmQ7FfLjQH0uUR0BDZc0X7DGAtArarlWdMiNeYuhRId9C45eGLNct8ehraNd3/efoVHRdW6aF3UY
wKKqZbeBe9MT7OJUq5H7Y2GE6o2TjEQgstF0xuKVNtIV0zwNSpdbxy1BZGnwfLJTCVC5V45z0E4o
GYLWTdFwD4l4p1u7j7IsQP+W3zQt/Qkh21MXI00jF2z2mAvjex+/pD9ly74xblKzDtdS2QctyzJB
h44bxXnjFUoLXDIo1qYYF1mLU7QR0vEuSB+rTK/tAeQG7SlSf5PsyPrVbh1zSfTb05ilxymnyeA/
5WFJYpFvmdjPOkqW6amgzCdjoLV3DUDQuwl4f3NR9Srq5PXwubxA0iBvxzFblTqMdbV6A4v1hWQ6
vsb6sCfa4iV8QZN8DoIT1x2JRUl51wIummCA+c5ewp1a0uiY1sKs11YxBJBSeFehHgt3mDL/GLBq
3ZhkSq0C1nzsrI1ngb/fApqYvRqDDm8o3yYRc2NjpGNpgm1zw6kd6VqNmOA0lAQBZYKXMra/Aj5k
gMGbxxWdXq+ax3QVGabcRKhTkyRM3Q5J2o0jFWUTk4sRdChHIUCjsJ8o0Cbh9lUTrtCecsvUxcLS
MRnYj3kV9h4c92DZSSfFWDSQdyKm0E00+0GS4TDY6qOvMhtQWO5cKxWzZ9UMoBNpfXZOBggtv5+a
DO60BrcmImELT23+omo5VwDZmRq+6hTXATimdMlCFbsIGLU9NfGwUAoYMLRa2/cuao6j/ECpAWMN
raYsjXdLA8AYou7tguw6iFq58LP5po3Lx6H316oS3iap8oE5xFMBypxAk1fAJ5dzXSZeM5V7vSUQ
EOrL3RRmDABS67G5BKUXsblXTe21mmadc1o8YvtwFk2VpZ6R0dGv0oqAx1i/llYO2u82asPxMFai
BHdLjdxY/rSyStZvHBQ01PAwof69Chu+O9CbF725KCoaoCxqyWWyaHQzvCXI5dznCTkltCTVNPgo
7bUyyfVUKQLCj3y2BvQdhRVfAYVOz4Z/QTHH9ZKeOLHwPCXB+9uXG3rYVW3yFUHo1bWGxFfnLUnh
sxxgCgivi+I306mGnYYoNicQjZCZChicySUjps9wyJgCdWDwGwPYbp7IO0UGxubPN8LaH7b8hqBg
VFWdPiRz3h/rKscixi9lzs/DpyvWXeKcwUH0q7lnPBT4xPkAKc52dc3+YlSCcaeU7IOQDyL8TKcD
AopXOJNA/LjmkF7rXgwWb8Osd9oizbpsU/IDHIbOk83TTFjZbZeFb5kAP+GXN22a0xJOUySp06c5
lsmuy/0DYSivc5dpqzRlIoCEflz4bbXFzKOcqqdvh/9f3Tf7H6dYoNT9k+5anf3H/84vRcav6oeL
xIEf+LWzpps/Uw9ThFNROA69Nari3zpr2s861zsp5KrQqWd0fubvnTVSp21acohodWlYXIW/76xR
hAme47ZN5+ifkit8ay591wVRJZ07U9JdoynxhwrWJhOi0zDLLXGDbxLWOfvCxRDF/AE1B7hH2FAB
ZWZ4NsJ1nhrRPpjtNchUZWnZOixLHtULiC1g7RpufcsBYRK6XUdmnt8n06ImXDVR0e+VRjYcv/0r
begHV7Ween4jr373uV//+r5/376iWXYpkr47oEsRZVE8CdMgVN6+1JC/6weEw9iY7AcoogrjKSmy
J7OEHeG3QHDqpy4uQ7dRapj/Y8pcvKg2dLw3oRQpfYN6NQ7KVY71Y6UgQV6y7O/HMRiXqmpSk0W3
U9B/iNHBrVHbCwX7u0chB99pbm5HZpJul5GZ5jjqMYFXBr8BiCk3ajIg0+TwQ1DnCo8GvYAcEByb
whm9ICfcMC/jl1Cae6m2Z6Yu2aYYwGTrqbnI7V7zQjsdPX8KFWzC0XEoQi9s20+jHjMWv2pF/2P2
2jr4UPvokRwDOBuG0y2subq3Wya4YocB6EyL5Bo5270y5y9R+IV7CL+520I69yaGepcHBF4EYWEn
Cxk4xw9GrTIvF5u5Dq6MWlyNc4wuvvEC9SWH+dmlRyOo3yViZRkNT1oZbUtcpyFTEtLqzs09DX1U
Ys3GT+G1BjGKVv1GS4qvqDV23VxhdtE0EhswNEx9+NJJHVJxfKurkUqbU96IAjvvFN5oYtgqKQ/1
JEQJN6+HTt9PNWOfYjxwv53KDU7aQ5nUV1iVFS9T+pVaG2tLj1dVeGzyYQ1Ibd8m4qbC9oG6806T
UKS2UgvWDqmgfqBejVrynNnBKUQTmSHksNNp50T6nSlv08I+MS46izldWCjpHKa7RZYSwyldOb92
WuOJRlsjaT5GrXNjxu0j8eBXNBQ7nfC1rtgncb+smINM4TEoSzLbCBMzsAKIpDxdDkZayrYgdru1
dljBGDUHGxx6Bya1ZzyGh3Iuj2PNiq5CRZZVRd2ePdeOthxLAKSYcgByLoVGjnZyJaLa01vtHePc
s2HM2LD7W2xDlNcwgfJp27J1t3vl1Kn9vjXxxsf9KlYoRLR+w5PUDucj6Z1QKysNoqL6ZLUhpi+D
Ca5WEPkiklVNgK4NHzJEpjwrO0NGj2ZeXtsIT70eDl4IwwZWzzFJ/EOjOdeAuN8SwgCqLFwWofUq
I8QbOKQyPA445SL/uVKsFzy2WUYMVZRu0N1synKklp42pRoeDBaSNFNgVrKNSuztGPTXfeeJbLpX
fOuVLBO2ATk1/MBQrG/qt9wWd+1AI4oYkMR2gJLMDOt6gbs/cwKviZxz0Q8HqyhvVUICu/iUxlz9
9X08ZAs5gkICDTfa0aYwwmccE+9+Gp/CIkBlIhemNp6irHkI0JzRAdC+xvkS2qBax5UTEsJ2uZ5a
43j5FlsSaD3W2Q0cJqxB4kjT9UZa3RNTxXPsa/dOAV7WeKmmZGPXYoFg97XR49fQwXh0rBp5p/f9
xvb727JQj06NiabLj/NIXByumjKA8VBhkMiz6n5u4Opq8XwlMmdD4uR+sMoNgbRLIFg3QUERqWXD
Z8mWsZyHQzUA2Ri6yWv1fnS7fvzEce8SIfYWdd1Tae5AGWPR/7AFytaY3XPniBlwznhdF5pYdL7x
ZTA8DEW7yyYuljZT0SipFy2B8RgE1VNHIm/LJv/SGMJF8NlVAoErI4BC3qWXPBx8y092yQDXzt+m
dNqrXb1JR3AIRfYylvFdmpuPud/eoqFa+oZc2Ip5nLhb2EARLlMueiIBDb06q6O8LmR6Lp3oTkrL
JWwj2aSRpNqylh0wG3yA06HLnDMBz5dIlROjyhc5v/RYKdB3Z0s/1OSmNKgZbCxjbkSR3d5qmnGQ
c79FisZOMzwqY3JCvH9uFXhf2pVZ2w9Va9+Fvv2EKeem9NHeErplzdMtkvUrBdPR5UQYZI9Jfpw1
gPjhm7IZUDJzcIylmBwTQj64PVRHDzIulXBNgjeQhFjXtxYBPlM1Xfn0Twi2xpdu3aU+MZFGaXph
4aOwIh0Fc3Y6hofQijeBSa+Q9OCcFklDzRjoyj4rwUr28QbXzLJCCzzW9KbUcjpcFrB26Nb2sJ1E
QsKU86WPqbO4NM3qam0U6cUKdHTa/MqoyMHW5AmINT0y1knbJzlIrro+ueli/Ukx5sfent7IoPKa
lvRKR5TdIsxPYw1CywCv7VaFck4rexeTvk0IDjmp10zYWZ2Dh85XbotZ2eR1tOGyWMjE31kjaBX1
DpnkQT1Nk7/L++5ZKcyzamR733+I+vkWC8Y12JR7Y6X00y1v7VibLY0GiIjFfH9p8zmoHFRfe1AM
9SwrfemwcJWDdapV/0kWLmTZ1+JgD8WTT2JuHMer1rYu4bWXB6Khpfc1yCQQOLhl7tKGLJ65PSWp
sx2tYTPkmIf8MVjXWng2g/apMasHO2bVQ+3PCjVNa5Qi1QoWAzr+JXLJAqZKPC3KUD0PxbwdnAwF
SmRlHlz7R5OmqBwiUi4YQiJYqR6CVttFuFVrrOU5tOs4+hRm+NaL7kaPrMrNjP4q59xOPuLtgEUt
6a7qKryJm+zFsMrHyuSRkadfTh/eGWOxDrWXIRQL5vovI4ZqpmzDtkiCg6CbkZCyaKKvKsarHjt4
n+oPBSGrsyp2LU0VnveBOhEyMzHixzaRdsPeopNKu+x+UrjR+HV2kb9liNrY3tFibAFikNt3H1ZY
/eH0L8GWXIc5pC2LnsIckXIpu/s+tz4damyXuJaHKockSQ4fpRGCTCRW4Y2TNbf6VNzUMvXohj9+
xqxx/a9vPsEobq8utzNuuUUkgl0iJqjDxTrjtxg8oNWIILJpPWfJurPzdWHg3+6wKM/Yb0biVEaz
g+qhPCvpfF/LhmePsbnTRPPCcHKjk0VYrP3YhtNWa7d1G113xM5YRfQS9wGOBIhFBhsmjVyrHPJk
CqVytDBCKZL9R4G/0YcEhZwKy5xQaGroEfbrdOfD1Dy29KzOuWooLBfmZ2GFS3j0yimwCY0piVby
zKTfhfQulYrBRlzv2OXVW/JEzpNahtcjtokjLDwv0nTQB7m+ZgrQJD6JcHhNt5MF4q+pN5YSXOuE
464E5iwtqdC5wROXJpAXBieOB/w8XhvKRUrWfwzjoG8qK79u1bbba4W6jTGn8TvoWIlwvE9Ugh7n
BrbOCMDAMLCEhEZ5mwzTPeUOu715RNHqI2NuktckSMV6crQNFjRyZ5TwBRDiozIFxE2r/vtAhNSK
VKlybyHkIo2VJiBhHGz2MDnTpXfZ0WnIyRg9czq0vROw0UWeucTCJ+jG0pyviujk9PgdpHyofQCP
QHUNVw0Zi4zhjT5jQVKStl/n5F2T/ejC3m/cOjJu4EhcOQ7xF33wHpWExvR4ditFOY42qKuxm7/Y
nNzNjbkrIhRnRc/7is2QvBViprR2egrrIx4I5JGVDvthsl41Coklci0Xq+a8cPQMIxyPiq7VLlfj
skmHwg2iTC4zuG6AlpqFqZiBJ/PbZuyMRS/JBysvmvDR/4pSccrC5EuZsXfAd2EjBkFBjPkb21fA
w316mEfBBgz40AZgVu5WVuC4qwj0pquzK4IjnzyUCikhaiQXc6wAKptbVroSDkufeMBEb4e8DtCZ
kj8nUEg246i9grckzQUnixh2bDQiVqHoWndKWDbBLLywMsNVlvfPPWDDoNZdi1U9qX1iUTTMl77u
EIhAghs4DBp6ZrZAXXcwQ9Esk/BCjmhp92gjjJMwGXe0/QJX4VF2ZY+ahcWOFpyd2G8NlvKF7C5Z
V3ZZLydTj5YhfMXl/2XvzJYjRbKt/UJNG+DgwG1ADIoIzakpb7DMlMQ8Dw48/flQHzunUlWWsvNf
/5dtVV2BGNy3773WtwCJGDsrzn0sc82lUAwObE6pzH6wicM68VNUZVcZ66kflkXryzArDzG2WF9v
6s5fWvFeYUAN8rAgtEEXm7JcDmMV4y2zyeqwKxTlYCgxCi/qQQGnpUBub2qp5RvN1l+7GuBsyvTf
XkSC4DKl7Zcf4+K7YebSr2nVbE193A91yFc8HBu+FRcuSrPPw9q5ymfnQrNEg6aRhlhNvpOfOBN4
R0bi+yGtnA0iwXJbLfKbaSNXyVHeOk1zhbQUO5KdgWrBRM14DLkuqzsyekRqQxjfGQVGWpnkNP4j
42m25l0DAqNG99lGBfHRy3SZC5tqqvsBLnI85ZHtp8L4ZZPcNvWYzsivO/X8dG6TZ5wQW7Bx1Vhx
c8YUp6etn1szrLdC8F9Gtbiz20Q8wTK4lc3S7o0Eso8+huk3PJDAK7BTt8k+wjQb9CNytNocQ7Y7
dgNlKH9cyJvDNLR3bHXA7RUoxGg5Hs2Nmqq7zJ6ecEBYfmP1J60HgYC0vg8mw+WZ3MSN0e9MyYNa
PcSt3R8EkBILxRgQHPAzQ3wwa/hkNQzdyqvKNW0dLAM5JFjqI7+qfsQAynkVONS201ud5+BAclQp
qmUY2TOEI9V2O/Xv5eLtZ5FBaLHt44goHh9meW/zzEVY39gdPmU5/rTsFzGOxllG5OvWlQUJwy12
doMn3hNs2KXC8KQ9JyZ+4Xkqy53ulLxxYaYzZXAFq6pX3CWks5XKRIokDHaNnFCj5uYjmiZ2VeNP
OAiDjFBoRrxMBBKNY46dtHiaLfWcRpe1pjDKqUUSNsM9iarvU9YcvbnaLyXDWosElLLtDvUpYg9h
TspAF3Lsj5nDhLI4wU/PsnmIF3BtCE4zn1ilgIGCX3tmShu7r7HxAbFzWy+wS3mdZpjix57SHmdD
H+Cx3gxSDicbM9kwoZJ5tivQUnUvwPti71xlZRvTdr/nbX9jIUnstD2UQVJWcsWFKAaesta2ZWFb
G8JBofTo+aky3tMYkTrdVsT0y503uacyLmg4G0a1m0PrWy8ZkiHHZhxXzwQoCK7Kmqz7iHz5b23W
PRUkcKWccIosuZwWdKAx6UJ+1VYvKsVSXzmvBvOkTis5CRJgEWD66s8kulmBRuDqNmdTaGMFUSIN
kUh2b9jpnrTI3CEaeROxekw6M8FF8z0vxld30t5VvVZNFnPMWnPfIWkJcpsoF+x1xGxoULhaoGRY
F3chhEHftJrXzoFjnljQPXPrKmyBcq0l8ooSjGo9wcusgV4TxJB0Ij+Oky4O9IdvJmCnqBsYCih1
E7b2jTXg93E7FpwYXSTy7YlIkIZ2ViPTR+FaF5HEVk0+yRT1HVKrbNxVBX97qd7TVGZbWpO/CKrF
7leSQQvZ5Dyn7WUS8eE7HmHm4Wy9K0N/ab3sts3gf3l9yvITMtRZN1corPj2DaI0KMvwBWmb0Sm2
TsLRwBk0cs9T8n9SNug475yNXgGaIRWwxv6cW5w04nY/mNp2iLObAeo/Ph922KIlhokAsHkgDbGs
8ciQqo6b0BIPEbLnKLXPhoXl1yDovYPFnCAg9qrzhKdqU7fmpeag+defuwyuSTe+KSI+AeaAriOn
Zdo2UT8GtpGgbnD4ciKDBarpGe9rfC926KjANZo7lHDHxrBzngOVIgNbX0emAIj3OsVfQ1PD67dp
YdFBdLtvhjlfO+SX0TzcjOkTIhybU2dCb58O3YjH+gwAmYiKihN/pzZmrrN0tyDOOMa1OjTLsbMu
ini6WDzINRz97/AtPY7mQFqFsS7f5TpSH58ic3q1NEKpkx1fbATWgDSYZdBeJzklKP9n51AxzJWS
CY05reluZKnVFWaduCCYp0QswNdYR04wuCOjRsfeVpZ2HUlcm7MurmtH3br5cpGPIWan+AoCDQIB
ad5aeoqj3I2+cSCF75S/ZqE0OdLR984e0ko7zlNcEqukmOUKke4zZ/xlfM8jbD8q10CtA6/3HchE
267kVK16/VCH65SEfglZmlQuI6+JZYFTXSqgEU3C1i1QCmqxWL7leKObjhAoTQvHiwXWxNYdhveG
C/MgCxJT9VowNdzgv/o5kXA7q4wpx/SWGcWDwYlnswBCmDznsmXuPqvpiaGS57tzeGNEo7FrM7bS
2I0enFrc9XYIUtK+NCALB5jfAHt6ZbrJHga8Cm6RnDk2HdAxnzpYwkGjL9c5ULSyzn56Ne98OTPV
jEglVDGcP7t55KxwSDPz2I3elXDtu6krwGEY0KEdjjHhkNxXymN6299b4m0oSOCKTMqL4ePY2CR+
KPk0Cf7KtmyZ5rGqq7tepx/YRu3WKfBkJRkOBNuBnlJAfuwXijFQERepalLfnVzdzzr9eC7ZaLcC
q/VOQ3QP+SZ8YUfUNswAfKvRqh1OCMpq82rpLMK2krr3x17pR3xCECqEHaTxWm9QHaCK8bQgKrzz
tCgL+y2DfFB/7Q6qNbmaBvjLdVKAiJIgLGVurTob/Piux5TYop7MDDPex3NBinBiHwGsXrglrDaz
Sh84dNASM8ltpHtzLnHd7zvQOcSKVBthkitj6FROaMCZSBYsPxoByTMuKbfy0IHCNVmkDeVoiC0G
7BBiecp75Pk8NezslWowFyVaS7gWyDFKbxayJg6ENI4TBNsNxg3dT8LiB0JUwgp6IvJADu7rZXiL
lhKfyiie0uFRBwlHTssN49ZLI0OFRZzwmvOaBJlBchonCqp5jcBx23tuc92kovTCoFa1vyh5NUWw
1lauTOvRi/IbDVdYtORvc8H6Fk3WnuC9o1Evz7If2oCIz2zFx97AKv4VsQoEwJueQRy3O6Aur4tF
poM+UHK7Dt9NST3uCfMnBzTewzh61jx1V4z8j0hn7pm046vVQgpgHkOWmHY0HZZtDtVbPQXZCMfW
V4KEwKwymX4PGdUnPqc+xMlFPCoixnK6bk0Wy9Kk3zBH2fdGtMOmmFyEGk3vYxO8sXowU1MNMSRa
rJh1SD8VSscknTUUay1/fgocVTqbueFCFg2ioUMKECFeSDlqS/h15Pc4oa5KkbzliZE/Og7nCtPI
TEhUHClhAHHz36QGYsg0wRm9yiyZ/UrMPfwI+0nLH0uCXcnCe+P4Y3TVaZTioouNb/i/vsNOp1Nj
vtaJOW2sRb3CPDl2vF5BVX13ijbcKE/9zMyy3jrERKK1Nqognoj41NzvQxa/OV34SkASDNPZkJvC
nYK+fm3gzUOz0jjuDbmDB6U4EwtwZ8fePiIgr8oRfS3anhkJHaJpTyBF7Y96kwXpkoMpc2wacLmN
uUKkzDwkCmkLz67RpWeF7WinjJmMXzDBznxty+MgwmNeoPPqBx31HDHE7dy8Y928DYEtdqAywb0A
+MeJB7iiq8lQ5qBZhgipjepS1H1PTViGO2qSy6mCK4zORiZXmpnf4LXcAQxxg8VkfBRrv6AedL7J
6yvBYAeTxR3cA49pfGaCBNr2xaVhD7xrijidkedUuOIkRxpNGJjz1Xkihl3f6QD5lgioi04BJ+YT
qT/9RlrvpaF10DlGHPSSQ7PziDRiou7kziqdk7pmgkFMt7XRJ0+6xhskBnC7c5dABlKXrVHx3wy9
u3kuU79CILWJupPsjR+29YK96Nmt9KdJtS8yE+9zpr5nHTlyDXxLHIMHujbehqI8RqI+kINY1Rdp
9CwZy5MxRYVRM4OaB/1JDawc4CrCvn0h8THBo7SMLsdEyK9OvzpuT3bDPm7SQRxQYOqauU3WZmcx
XhRJTCS7XJc8rd2ATXF/Fkk60MODgYKnbmvrLGxM6qwLsI9Y0z3kVPnBqZttUahHna9xMzvTlQai
+bI0KrhNve7sqFaRtiU/ytF5d9qiCurJ2TDNmQO9aja6NIhcTWDB4BBlBw2viIeju9NSV1UpTirk
KUZCAkTVQbVcG6Lu9Er0EwrHBqFKl42v5hzv4aHsCDAsghg4GgGQ4y5LqGCARaFMS4KpKudtpMn9
NHpvjgz1nXBjgL/ekbQLZmHG0UAtHBRR8zCk2Y/IonCgajw6637veO+hSMiv1HRQ/lp3qi26gO0E
0yYUz0bFwMu8LTryRuKB5i1Six/DyNon7+Qt6jBERm2/sRuKMfRZao+n41tsavNeLjN/khUTeWLU
nFaiPA9KTfKdqVQF5Dd3vpW7OhKzij2nKKGV2ITN9OUOKhcHp1m/ir2yCWTGKMpQN6KcOoRvjrGR
6q3vZz2A9CD3mTfem5X70ss1oDva0SzYabQtccXLCxOzOFfcm6QbYpaTBunLHV3+uFfSb4ld8fF1
XqdRkgZ1NlesnixYe8Q+B1ctB0QsB7lgRTQTbdlI+7YzlgH6Kidd0FgvRqJf6JljMUBe6FDE03r0
HZujW5oT256Rn7xaf0dqlMLvSBFGVUfeT8NlojY21vNgI6SSszOex6z81dVuvW0JVgu0hGB2rb3F
n80IkvZj0UjEQ53hJx1m3lVJKMeBRKVyPmR6Xu3dEYgMjBjDt7MaU4z1DCWW3beuM8gY/FfN9BFO
GKNG9wIN02XSJeNxXEi/sRd/LO4XuggE1SPK5bwtp4Zy0WWRJciPhFyazgzBn8t0Ic419egs2WwK
ytSDSv9mxs7jxBobpvFjh8l75/b0H7EhnbvQOmEBdBHKkKzQEjLC4NZv48TbVhpoBNxzbqj7lUuE
XMKjHK282I2cRn3PewQLWW4QwGmbCoO8lijOltT3l3GHFKddyvNCeUljybCoQUxrv7jFTVZo8gRF
69agx7Xj7x+P1jgThNine1IskRmQ/Rp0tunuON0TSzfSDwy7gez4zrpLRzW9wIDAZBTOl67JsQkc
HlwWxPurChOfGxpUSnkK+GbLAAf/94dqc9VvZh9KzlXTiQ3U3mOM3jgfT2lVfiqWd3nN+rLs3VUZ
mqwS0VUryt+PKzcr0Y9Sb2OI7A+uFb7HDl0Se5Wb8rPZKj+F3UeXGUEqXNBHNp7XtmkfTE2Cia68
fZx7DeBVTQYmwLlgyYtH5Y1XKEggtBi7cJXA9i5i2GpVxa7y2GkVylK8+jXKWQjmRjCsYlqru8K+
jKsTkS39Xqr/VXgrVgluW3DcLB1EuQ7yXCN+DVHrYovt703zoaITTnDyXYuqd17lvT06X1dZyd7F
SBs7yW3a9c/2EKVPeGBPVijVNhtjKxhjjSaOXMMF65EvD6pnyUfHvjyfy8oFLd9UJ+yXnTaHBzAk
G6/GLbxWazuKo/o0lUDSUKYxyC6KI8Eiewttc7iKnJMUuXOyCp9JZgvEKoUe0USj52y3xiqTTtUF
ztEHLUE+TWqtc8XIVqCgG1aBdbdKrRstsJivn4Z1E1SrHLtchdnmKtGGzbyVq2i7E0sBDGNlPzjv
I339y7gwT7i1xrPplu4mbx/p1eb3gFkPceo4/rgKxHOU4jzh7EB2UYmCvF6l5OUqKhervJzj17w3
Vsl5jPZcrSL0gg8zXmXpdf2QrTL1aRWsR6t03VhF7JNxomDINqjgkLevQvdisWmpjPFNU3HYFqjh
xSqLz9DH26tQPp6ksxtX8byNih6/j099VqGtd9DYR6lsNpN5WetgR4sRXnB8FmjyY4Z2DQ0UgBf3
8kO0j3pfMJCsqSVDVP3E0uIXNw8ean9B52fq5zsXF0Da5gdEr5VqDzUeARevgIFnwMU7oPAQRHgJ
nOyXhbOgwWFQrlaDBM9BgfdA4EFAkXiZ4UmQqzmhzekMqtWvgF4vWg0MElWrVmNp6PE2rBQxBtpw
ib6XOB9MHBANTgjeBSYb32L8ER4+CWQhNxO+CTcM39PRuGleNHN+KFd3BQBt9m8MFw7Gi2J1YBhY
MTosGTnWjHENcGrxaoAVeFCYNzRetT1dLZQf+Dqwd7Srz8NcHR8p1g+d4c9aiIAoZPjB1sz9QVxp
Fie3Iuo3M4YdIaR3VaQylNeWG/zrf22GIa5BB/eghYvQw01oxuGvIqeTNBWwsPEbdvgOHWAGOfZK
bVR02e2Xf/2vM3DCipdhyYv01Ztn97fO6tar9dW3tzr4JN8ghj5rdfaZWPwyGb6iTMkn6JcJdakK
M2czgS3ZEMlTk8kt0aHSm42wDmopHkIakO8lFVuEubBdXYbG6jfMMB5CYG1XH2KTM8F1ituqa17S
MHr+1zy0/+0QFatDc8Kqqa2eTWN1b1I/pDckyxQfvs7V4ZkK9yDrDsG40945IlF+Kc5Mho7R6g7V
OIdvw9UxOq3e0Wp1kZrM7SNspei14D6sTtNm9ZxqruuQRJVQ4FvqpnDlLnPT8T8us/8vuvwCE2X+
kRO1+VFG+Y/Xty7+q+5y/f/8R3jpmf+WDuY8pJeuwOu5Wtr+I7x03X/rpouOw3YMc8VE8U/+W3hp
rmpNgyA1yzGQF+PC+h/hpan/23YsD9ElBZSnu/8n3eVn26IlPfwv+KL5Helacr24v8oUiwgLX6x5
yYEmIliEJnnIkP8WjrYVGJZR+6YWRMlp2g7rzjC5sbv5s1TS4Mb8VSi5Aq8ESma0pY5rCKQXv19B
KYysG8sSuVlIjk1kABtN2viWIfIGb1q1mcsZ6bnmatvOI4MoK2mnorKwNlNn95vO0H7++YI+Cas/
rod7biB7dV0PO+fv12N2rhrGyooOpltXOyDX5GQlsEAyA9Gb4/zU6TCxgCbDVzfik211/WEMwPiB
hYXmEDfn7z8MvXdeamkmhz5w0moX0sK/8EBMBzFi3o1HBoEgczNUbNM0pA71qJ7bUDIPrehYN6N2
b8fpaR6gdd3/+Y4Yn24JtlJGlEzdkAIblCyfaXQ2Ya0KpHp7MNT44MbsmpqyPKAV9L3bvKsvspwK
Xx2iWQEqhBN81Yvv4NR7BAWRc4WIVML9zmit42879Xjrd3++QvHJKckVEoNhr8gzB+QZnIDf712m
8E5jq20OjRrfpAPhghuM02AoposIogVnygQnMEHIYpYHz64F1OJkuOjcQBWPplY9ZfPg7JvMojHS
3pJc2HM88jKGXHBKaSgwT0ycwGTghoe8n4DtIN7kA31mdFI2euZzEk0OS83UCBTxwSuy7pzrFm9K
TWSKXAv10dzFBrhZzlT6fdozW//zTfj8LX/cBEZ7LBumDZhO/3QTEBpD1st1boIbDxuEBczCEzRc
P2yaELvetHx4GNM2dOuXJl+s4xc//8kVi/VZ8N2AZiCA2oLH8EnxXEwmBUbX5YexhK1mJOh7vRtH
MRRubMbyU9mm+yRP9jTk3H23MPCJw+7oKcD8ebUeD/LxDpv9F1LsDxvyX4TY62XpzJ0kVAPMICtW
7/cVbnCqVhvC7ND2Zb7Oup0LQOy4rZidADozKpOAnLY/miYhBBMSimAMZzBcfewc5jQqQdzpm5bU
lgtnZnKYowWoPD05O2F33RjRzmsFmd/2C66zwKI5KoAtJwL03IwxRUXzTWsVxsawAPnmau8OWbuz
sPBdTkX9zCj45KlanAmjpwtgCrJg3O6hjmV2MVcy3Llp2PiMl+SxFtXPCenhjnl2s5NLetDpoJyh
y+0YwFo3jMPJsy7rbi8cfH/ZEuLLKnrr5OJ9QwpUwxDGv0koL8dA3RbXwIWMkxvDmPQYWB/qOdlG
xZi9xGgZNuHIFCdP047qsDe3f35TxKclf31RXRvShI31Fb+B/emRaG3v9mM/dAcUiOnOcEcO4dLc
L/WQHtuo2xOxWl/VSNzKmSZRGbnWHWSZU9QhoMpicuWV3s1rgzvdlQkJDZ5bk6+GdWUU2UOt5p+O
l+Z+Vz6XIrX3Lo2/56RpfNHbjAwbwlp0ey8wQh5Mjq0WnFHYNM2dKZjv/vkvdda/5PPLx9dg8Fmu
K/vnNZ32J2mYZVIQjyCeRsdhWo9T7VyH1oMgyZZXDZ0QrLJ6bY4NzO486LUhXypB4N/ipW2oxmVG
s1pD963N09FNcC2oymGsH0ljn3Q5QlRpRYGmpVrQWDxcuXSXA3DSE46okOEhDi1aiIAUi00n43xr
hYk8Im8a0YDdLP2U3yf6nG+RnIQbJkS6P3s0eDiQyMC2I5rgXXLRZr3apANHMBS7HA2PY9i6twoi
Ad0kHXlBk7oXWYe3MmyFfBR1tKPLR+qU8Ag1bauzcDAJd23eXjl44XyAlNaV7BFZJ/V4k/KuyrLK
r7TEvW81Yjv6RA1+NNcewQ6Ix0g1PVv2pB+A1Dtt1/l/fkyfvBofS4Tn2IAFKLp0ZyV5/rUI4mwR
IiePiSkDzLVx0tmXg8VdX+ccYyIPf/61z3vVxzrJ6mwaQmLd+sxNQFfjDBNv0aEBmunP2LSQi60N
dzRSO+acePVgZJHJhyUjRcr7xTbxqcz4zzJt49dhPxeGND+RP5ypa3ix+HlRVNHl1Dyq2dpyrfTC
kR9hLB6+uLufvT0fv2hIS8IBwUeEqfT32wv9xAPngsIyV2N65oBCI29V2+nzcBGNEcKGCfO4nTWS
iNQw8mNeg11lcWqWNqNxkxyiJdhLZbTHOlOEWE392eyNEDZeeZPW8kPgKQMCFeqXghboXeXRyzb1
ogF9bE2c+9UXj9D4p73Oxm4DvsXyJDXR73+SpqSTjlgnDkOFDIHGVyB7dFapbVnHEAUU6oT2AgB6
CZ+LT7eKbC9oBhVuSyO/7IZZ20Wt4NhbDs0Xi6uxPr9PS47Bqywtj/1O1z8Xa2YhadjFbo1CSdwS
gXN2lHa2mNTghCdeQLrFaXPIZxtzEZSMr34dF9nffl26cj2X0HP35PrP/2J7Kt2k6cAhMQdq2vAS
jY4v1qwBnoJXxj2RpGBfCpsHDUPBRJEdOROyLwWzsoX3EzAojb943z/qjs83BEavCaTXpur7jINp
SKRYbEUJVpYokmrR7dJ1bJBHrov7+dmdB/ecRNfryf0SUE7pI4oKL+OUINP8DMyMnnMjdnVoHJdI
hUdzUMm+Ud58zgbqQ8Qzp14s8xkj9NZSw8PQhl+UMJ/JTB8fENNR9BGuY4Nn+rQ+LR2yyNG164MV
65Jzkr5J0TFelva0SfL6siI4KlL4RRiLV0eLBBLgp3N0NtuOtg10NcDX+u2fF7F/vCZPwtkxdSQ7
zsfO95cHjWdQ6E3HF9CSRrTRBHMLmpjZZiy16lD1g8utydeELGaoqrbXI1w3+oY+cb7xrPy2Vbpv
Lkz//nxd6634/LBpQDqAWRDQc6j9/f2rjS50MyIAD06ZsHxOXQyysUBhQtFTtE/lkD+Hymm+OH/8
w6/S8sIq6UDYMN3P/B26zK29FHHNCah+mCX5uY7MikDkmhcQHk2hiNIERGP2xbtt/MNiDncI+o4B
g8fzPj+FnDJaQ7jFOqR+0gMSZ70m7UUy5Dsakb1s4oEwRuqmfc3cAMbHjJ62G1gROaOA0Tc3ht7r
fsTe6utL89Zq6VcLwj/sdmzy1HowrXGYfj6ZtXgIoVb07aHTupuwYyqRGbWGrFv3fDXq3qEYSd22
uu7kIVLdDxrrqdkviDnGE1Ht4pxJ+ypDQ3uBX7ndOCam+KqIkkBp8gvyzT+UASbcG4/yDwia4X7a
p4i8tETPMeWQZ5KY4gkoIEGLc5Xt1Ugewp9f1I/Oyqc3lS3YNWhlA1tjzPz7mzqKFGE9FJJD68Yg
Uee5PZRKw5w5XMWl8w3UzTXeO6iiYreU4AwKzaTfOIxfPCD7H14hsdIhTQ5JOrvzp8WlwtqWNF6B
wSSmzbBY+gMXvDUrNV8DLt3Mrak9z7NJdWAZz6NSzR7B+Epm7Z+buZ4eAfGSfNu+TvlQ7kevjq5Q
2NO+cLPoZyziZmctBFHQrTEPwoqPYeUm59EgMLaKMX0A/kSN7xL0oBoHQwAibq+PVgRPaWwjMzPv
sImkQVp4PxNEOG5uWBs5ypB/IeXcuB50sy5xLkTje6QdHM0Y1VmdedbOmlCJMJq+zCz23ZbZwZYD
zcY8W0u3n+sGu6NTrxnMfJgVqNcUs92fH/E/3lkI/rinae45H3f+L0skcqUGcYdWHiZRWozlNEDs
Bglis+rkIS2qfbqU2Ren8I/y7dNrJbBzg6RYkVF/2yuqeOZsP9drpkI0/2zn1X8QhvV9A6V511DQ
ZkgQOSOGxHvV2sg22B6WlMzOpbafht6YL5Ian7TZrVDfOH/UAEoHXTqO6+YmNkVjVtgrz//3O8UV
A733Vr+5tx4Y/3KnBn2hSHH68lBY1LtFH2pnsWraC8jqABsixTTUWr548//W1uJzRm5lWS51gbO2
B37/VZFZcq2Fi0NDgi+6doalBIY4294jysp+W6KmvJpj8maYUM8Xi+T17+sXO9eTp0lHbC6GMD+W
NYd62M1HE6KpnxXIZf98b/5ppxXS9tj+Dc/5e63pETdEuK1THJywti+d4jvos+GU5XPsY9xl19c0
5ssCQjh5nrsmqr5ViKfux2X4plNEXxpgKv5fLonDC/U3EVpgBX6/c4itsDRiaTiUvfGUN51xFF5z
S5SkvREzdlBXb0ZfjHTErCV8YRN+dkWVMuEl/Sup7ul33/z5ipz1WX1+7elMwsLgg2Oo+2k1jUCZ
Ffkiq0MIDjRoEThul6kp7/AQxQg0vPpyHCzSdEMBVj6Xzq++4QXv3ENOzsdr6e2zQmeO2fZnAPOr
EMY2j7UXisPo0agi0fKqj7BE5yLHQ++uBiRBODN/Xe9bIzUF3e0Hoz5mFa4WQ/fCPdVuexHbDumX
hlMHVZJN27yHNuAuJIyA3cBb1SzdYckNGmHx0IHjJnhnMmksS7NBSp4g36jjJDvpZvFkmMzTMCun
Pqfm8ag1NQ21TB1ZQdTRA1C+jULk2EbkMi6t9h2s32sb6PhuknO4sejA+W1nubvZLsxrEkKOszH9
cEs5XwujLAPQxRz5y+nKLnHmjbmJrs5u0gNMl6dE+/JI+Lnpv1a08C7hqK7HBACCnzYdqAldb5FK
xac3mVuvlUfLto6tgLUMLEDhitI5iFsWwSzjDWwejnOT6I9RPghYPbnxxWb8D/XbWlyzDMC58OhI
/f4+E8BSu7OZ5QezXMPCx+WxUZjUFgNNhUd0dOT9wr2ZfVE1/kNpZPOqU6UyN+BE/mn9mfWmL2dz
JhN9KWihuMutnMXP2aqvW+ld930nNo6Gg0Wf2If//L3Yf/+LLVpSNM05UEiIY58eQJFETBensD3E
zYx1qfdGv/FUMM8xwIJ8fhlztixyy35Y3ZAG7WIj3U3FccqB39lEgwZxTaqTTmZmkO8iokS+5+Cy
mdhgKEGAorG56N2+btCPIInQf0QGYnkrmsq7OUM3RiJluCGNenxc5FGJXzbSY7naECLlRAetw0+X
NiLcwuvPgO1Kl/IjlZduEz7ZKd4FZlabnJXgJpuKG7lo+S7P8NYnQ+neWmm+zWodlYppN+cuUfUT
rQSBMafQK/4dA8GSMjV0nuUFQgwV1IN4/fPt/Xh/f1+OIKms/QFIJtRF8tML1VhzZ890+yGeyqeW
qTAdlvSijj3twJlpAhFQDjc66KKC+sQeC7BFVrWvEssK3IpRetc5atuW6HGHZrGPMUrkPO3cE/70
m5Iey0VmhOiMehumwDQ4O3OmgVSVY7TDL3Smu8RpzO2+Q5S4hJZ+jQXQ2lhjGvqFMaIo8WiLxmlI
sxrPfUVRGWDmuhgQY25i+murOK3D0Dh7BzxPiJq1l8ayNHh76hL/AfQL+eX4y6ZH8bc13IGrbDoM
A3VB6/BT78BbzD6ExVYhl+Zk6yRefZNjK60W71io4t6b7OSuAkJ1nSBLabumPuqDBx6cydmDF77M
nodQsnMe8eSqU49WyZ8gBBJgGIPHw/V1FalruyBmPZM02hHmv6TuMV4zVfWMdqOn7MfMS062FuWn
KHlu+lHcVG/gUeprYGxkfkT6SIZZ/poq2qJFk2+cGgGyiSildsKD5xiEqgoWrrzygtxUcqu8+OCO
A8Gx8WWeTPNp0IvvQrm+NlX02lJGnBNetd5LL+u4YW/IrWIPP2DrzN231ltIGjeyh0bPv02VuGEW
hTcJa2GEZhP1jnnnInOK2gKJnyuwB3k+UH40hNoT0P7oHNbqPSrjZdMO3q4vFdlYFlawWNCzMjKF
ssuqNlmzvNUaNj+hR+OmTLBAViEOfyX7nwupu8gkykCTTXLoyA9l+CXv0GWk/kgcBxh4L0ScP7Xv
c679ClskVHa4h5L2Xjvx+xj1ra/Ym1DxkBiHeBSpupkFIPVZNUAtIm8rzk3tYcD4gVQMvmXhvqWh
cR/i6emnTPmmCm+tsIJDXfY4jjhL+4TP3g/EgwR5jtKhbumad/JBuORyRmqJt0uMhaAnt3gcFmfj
vAmLQxwjwwqf7MkttYmo5g7pfW/fO1hgwsK9Aqn5mNVQoRdvcGmWUDO7Fgi1Ct5B0EDETmS1H1nB
fEWMNn1hshqdGbCW+xZTc5yTynyg1t/2RnwiqlULOjclsAhabyBHevMwgl6TEVdYhayDriWZPuiK
2euF6ZNxJHat1mREbfC8awJjgzZHXRy7SBSxKjbeMgQqrAGHgItwCxAu6WIT3EIIrkSnCKb/V0eu
3NGccHk7LuA4DkTA2mABCOWrPm2OAwhcGsIkDETmtsojtVuE0d2o/MaDMnCGZtJfoCc9qzQZ/RxN
aNDNLfwZ27yZbe+8REV57ObIvdSKudyUyAi2hRwQDcTakZyIekuAxiGKjfeVyHw2U6IcJ9GsaYnp
iHpLxzc5ekcjncTeLZsnTSslMTAStafRLyvcIffL0fjWkP2y5TBFskrZB8akfomqfiYcyoZyYlbk
J4XIiWeXwNZZ05HtDF7gJPFhrmFLWphDBrzHiUIxThIc7gPzFBJIsdGjWzJWIQFHKc7PeWy30F8i
J2muPPe7WZDdLAhC5+3GW05risYk3uNed0PE9c7ezSWmq/I1EtR6aOh3uSr7babAZCSI9gkzuhI1
TzPShv/i6DyaI1XSKPqLiIDEb6uA8vJ+Q+hJaiDxLjG/fg6zmFl0vGipqyDzM/eeS6ouXgWfWJnF
egFQXu2zJBY8RuSBmy3bxQEkkJpV2MDXvavb/gHhoxUSjgTEYfwj5/pa9PNdOyyfRurfaUY3RGOS
1FEyvVGnRkMrX12zcSDYXjEj8gDiNTsYbqaiOMnSXdmjDSiPaSK+2QZmp6lYjkJ85OlintTC0FVI
oJMakykjS3/KBRsKJAVjD1VH5JkIOy++992VP63SIFlGToemPy09/rEeIoPlNvcEYUTUlv1Oa12y
FdFDdmM8XAzwiSYOo9mt+otBXWdbKNfyokBTpdnPdp65N+azV1aVWeAYvDv+4D4UjWdHepndj9ja
EVyJdJ0Co4ecI4dmZ8EQCEif2HHBWoeYvJCdTcryKtz6ltfTg2i2x3vtr/jP7tAOf5izdyyxEKyK
dBTYeGjRxh8DPt0OecClmbUrJZe5m5yJiej2La3qITbXD93DdpZX8sfTGFRMljwh+35MMb2lQEO3
QEs3q8ivUBGgzLMtNOyA//kzVwtn9n+d4ESWfZlGCg4kHL3cAX634vMs+s/FFFdE2gVNbF6QMGrv
hk4oAH0zsB9qI7UzKtzVjKNg0bqCuqW+OcjtQi7CJMh7qzvrqfpYSvyLmFJsi28rM+o/37Z/ZoT2
7po9cDU9WB68APq0VwdsUvK6LnzrRb0nuOmuX9ma0qOVWE27l7WbLnpO8QMV7FfiLxaWm0E0IN/Z
sNVJEF12GhAqOl1LdJHvfcL/eiYz5YVOer+0xkMysbYdKdzJEQb3imKRLTG2IHufblmTNWONtvxZ
9azdTx4Uy7SuX2idZKArmzc0pwaR7A0w+zuvfiIU8an5nugNM3C3J69xq/MKG6Yo+/KqSFcrysU/
+bijyO8yuXWI7CHkBHlk3iEKNP+w6v9AQ3ingn0hK4DPfjvnMOHV2kpyos6NodvZle0oNI5cHKVZ
XvphPvle9QHb4clitrYbs8d0VDq3F+J3jxa+wwG3h/jwshC9qeGbByNi7rdPuo4R8Zfmu23gwyLf
GJdXO700Y/lG84IDM5OXDCiXVWmv9UwXzP7wxzHgOBUSrufcgUnnO9RM8GeLG3WNe2MK9DX58tD5
KFFKfvNm0S+E4e2mds4wR4/m3rx0C07NdO6/Yqt/XzTvpJE7is8x/Vxzbhn5IGlKd2aTP88T2A6r
0U/E4d7Zaue42x2rMYBrKzSRrs9NgCu1dY5WM0dTJn5b14nUBmpuDKqp/+c2GeaLTHOmysiym5gz
fLrr1tW7mhY/LYkpBPDY7EqDYsf0ivSQmfkR/Ed6tdhhOga7r0WOR6sXt7ae30ZjeuU9bPmXpQfV
zVctr/blqD/axnrsLT2aJUlhBBr9ExXoyIlCrjG4KV14Nroc98NqHeYV2eZidgTtmOiUk3wvCAiK
3Ill+RJrB0vkb/Cx0Itx7+6hS2EPhXrvDOjSy+dZpe8jW0HQqKnaTbaYWEW0T3416/seuh+4wenX
yt1Li3fTnpNX6STFYSHXFoHwiFATtzIcjwX7+UqbDe6I3REcLzsFXTAnpkS9TZaMNWWA+VBS5LFL
97Scp4o5W24M06GpPVATExA55yyGxuC/BWqC2ZhiYHbPeVfgTEZ9agN22LXYz8H3k8M6wBJ1Kzxv
DnPg0vO+LP+10bx871qbLlu4wyFe03Yf42Ay0rvY695Xb8RSORO/lS3vNNlP2DfiPV629qAG5qXE
GyX7HJKTb6CZJ7UIe19f3IMQwnmW1xfprmcv8R5y3NhTw9FbyuW/oWiKU1pBv4OPscFYVBeQtOrv
R0EJ3nJHRPVanGQDrrbLwGUMsQcUHG15pVNs5S78QMKFQZqY0ARd0uQBb9kwjXYzSpto9Dhhe4Lt
Cd/IjFviSf262K+MiO88Z7rV5PWE/3ewpgvflQNOTynETURIrg4iK49P56STp2jkqAUIkB5DzYCB
kM55mPVavZ+dibgPN36YyhhAlGlkJ2cy9/lW+BJO1HBuLQH0RabJ8xwHSQKduIIJbZaNQXwIeXUz
ddaecuLWlDryW4qroT6WvrFwEikkOJQ4FGOm1zaPnXAGBtIkCNudeGKIRkpjEyehaHpqgNY/OIME
JEBJXS8YNU1ouE6fQ6zrKlZnhXupMQzYTY7oR+p35N6HhsKeEi9bSkeDts2i23aSh6Fdnd3I4T0t
B/Rv3aWLedV5batEfdkMni9rva19B+5Jf6Nd6vHBctR8nEzxm0H/9noJKAmb/uy473m6NV2qEryI
5t2Sa78tyRxrYv4H46FWWHZJh4a0ADqmwFgrtArMYBkxUaOqtt90esx9BVbJmh6HbElB4JPmORSf
vvqWI4WS1jWvqZj1kLMVO/lZLvxubHo2esN00LP0XsbzCVh82M8lLyUgB6rlPwsQmFl22Ph6J0we
RPo9W51/YTMzslrTX/hOLRy4TbL+xlNMXUdgW1+J0KbbIlES5kNL+byBtq2J2rVbiYj3U3REnvfB
28MXcuma9EyE7AUPrBastaT0SBaSBBq0gDonmGbu2kZ/YX5NdSlNeEvQLtvpo4A7LU37dzSIjW4g
i4iOi2m27N8MekIZgzcBeaY7WqivdVi6+bGW7X2CGHIXV9VnAnyc2AQYDE5O1YGPbs1+YqN65eMk
120bhYDryevhTtrtk6pXzvKWZGQudIAIY2/tTGIJswKu4BorDxonwc2FyfrIFI+eVm0mMlgDfrqE
wmfgFycPqucsYzxDEBYo+z7+YzSL7Msx3nppPZKNdRANdaSjjc+gVSusVz1ulgzvRJPrzOK8MyEq
lJDUIrs+i/n1GGio5uxp2isEkDl271uBd3mjH+urLaAp3KsKIZq1gq1AsL5kJ18NZqBqUAe0+hFF
wa1PFm1n1Nr7mut7zcV40tn5f+lkP68TztnVZY/hN7+klJ7WxDFJ6OZq0PzP2J6KE+GMEpCmrwf8
5qATq6fV9DbgQEkuGQdvqHKszw41DuSdqJnXEW/LwXM4YHmhc4c/NPz0afRy3Mcp3cIwOH+em63B
7Oakklk4xdz14is722eto2EfXXptN6JkZsDk3a9O9YyU7eSM/V9sIGEpjPRmNt6/0QIpNJP55t37
jt8wRWlxJ8zVuWv6+NoVZg7SENWL2V01er1cObBkyvVq1S14oYRRLacyPxvEUO/D5/TNak8oHJOs
ck4vzmxHZm8TH8570oB1p1poTpW1j4vqiC7LwC9KDwoeY9poIta3CSQkxGF0LozshUh2VIxLAt8w
twJcp5RLe7N7HmKVhH1codCRzrtRZWdtsF9yAZqHTHsczorsadINf7TV/sVdYwXVkuNHdd0/2RhB
LXUtAKqqB102UkT1/ifEeKgQO9uB0gZNuI9OmjaUrHlbpvTk/SZLwqivKNj9caJPCVl4hevVtxjr
7hHT6Pvkcil2xSfXZbSu9bNdBck02/smA6APA15iXYZKsfAoNesb8iV4bJZF88ppQthEBmmQQwkP
6pYClQWDVK+5Nbb0i8s3c124QfkSaRWxxuWYk1LkEAk1PEEsucGImcIi9uM9SbbjsbVtmHBjYFR5
HHDCD4ecsiNt5r3E3wrc/LuljQySdjACDqfHJmGM4DJyamaatCUDtejP1i7RXIOJ7hQaCUqnzvF2
GQilDMJM5FyrDcuqMP2Fbp7+OGn7x96kQyTVUN91XM9wvaBIvSxV6+OUJDp1WWqofnElyGD+nNrp
OjV0TWpb5TK86SOGLiX3oDwJEoECrcASKW272be9fCbjHUBGOne7aubfZCt8vF0in1yUVnerqD7y
snN3COcgmej2hUs25nwx9lNW1ie9y1FWABftRvG3mvhefXpntOrmPfccstEiSLwijwZ2uluhTkXg
URakKj10Hfmyfdd3QUURgGeREshg6M/6yI5iTfQXr8dvZU93JE6au7QALyKZC7MDKN6zePyHXTbE
WjwftAyYC+5WMjAm0gZzeCAlUoHIYuaWSDL+xiyhTHXxw3fd+jByWtOem8EyrDeVLaEcCouxKe8Y
aLtfA2wJWxiaQZlBbzERbh7y+UoX1Jwbq30o1iYJk//TsDxR35lp+SwITH/K6h81AFqyuhjLVkUG
q22X51SbjpWOV9/SVoy9qXooq6I6xarxyRJ1nquJnkfXpiBFbU7Yi413SlrFpSj5R8Q0hNJ1nlNG
R0ygBBiFHo2vbSpGMPSBwNSecJECK24gUmR5I09xkjIh03lmfeV5z8swHnQxO8Gw2ZSnmaFaleMX
9LTnjCdEGmbKtpIyNo0pH5F+lkqcpUATxdoOZGxp/KZZ8l+7AowsShz3Ri3v9QapT1qlwNb6dvcF
5PS0QN/stKNXn428dl49d8CqTb9Hwg3weDtbASXhJfek8bgU3ZfHWRTly2bWHPp0Xydz5HJwNRMG
eBfMYw/8rkndz7jNXtKsDYGqEccwuYTATvhAyFoFbohZc+e1ph2yHYacVe7VPEjmY86d0vke0Kb+
eVpzNkBU7Pxs4ZrCoBdrtnUt6pbPOp3w/5c5HuTeOjKITs6C6u6KKVgRvBK2MbkVepdYjHXND00X
IYDZ8sp1jD5llJ++Bm65XpeLTBPmajTHvHjz3VS8KH9mqroprubUf11dnYGyf4J7x6JucB63AIWI
fVsGCCDNDosBo3Jq31wWzlj+GThqY6L2nVEhipZftcFhDwgUmxlgURfVaEi+OsVuN90QxRogbZrs
1mR3qsqHQ1rJF3S8czh3lBJeYxxmQcdu+sY+dzMZQb7Dvt3XsFQL1GxWgrnE6p+LzEcd7goVpYlJ
P1PRCfv02DWudFtZC+JiMnFzPX3w/IU14dwHY4qFF+0EQcY6LYIZ+6AoreapWbyYeItEBF0aT/js
BicSsn1P9SgviRgeXUBUIyVuZjoDpxPiAlvG525QzDDYSiS4Kfp5Ma/piAiPIfUmhjec4yx5OFA6
+U8cwaHUY6RUNLSn+cTMyL6aIBNmA6K4qO5rrITIyT9jauVnr8KoMlbD3TyMl8TKaSoZ3hrmeK0V
xhVbLNYtxQ3sJ3MSEYZ9UnAag2lBXiwLjSPBL7wos+6zMvugBSDQBf1/mfRqe+m+Cc3lMCd0BW2Z
z4MDViMD5ETpWE7sRxpk7SMoQ2N5m0RxZ3gbmKGY8aHWRmQjzThzYpzZq0HQzo2XdSUix6pf9OG+
TvuzZBZ0SOhbcneiH0tClTiPVGWoFKypunhdcdMZ6WawKTxeb+I16N7N1sTsnV0qJBvMaOEEGF1C
nJNM+yvhGmc9D5aGGVPXU2E16HcCKZyPspbLs9iyvkB96m315ncDp7NNnb4Wb6D0rKs1IsUx8N+r
CoFt72H/ds0zUKIPAlSiheo1Nn0Ye0AyVUUuUDEWx8HFvDukHYYcy70f6XAJhIhicqqvnnZgU2Vg
iYZquaFOM/QTe1EXIFgXk1HZBka03OWrM9I0lFWLsxT+gBBM7e2snEIKwed2pBKel+FN1UMTzjqD
Tsd8aI0L2vWvmbCeyC3UffyZw8yKOgQxkTFCksX0PwIgtf5anAXsaAqqO8+szopxlYYOfA82smQ+
FeomT7UwiobwEPuYMFBvVZoc3ZF329eTt6Zm/tGrpouMdhiOjYfdeRTejcjaGOoVyTNO1iYnjFrc
beyr6cQS2hArPsvJP7YJP8Jbp0+rd7KLLL0IeDHzyI6V75KsRNCL9i6Ju7dlDHsbYG1Wu+9NyhcT
T/U9+VTq3GlgXWb3dSmlhT7ebIK0zrJT37YBygO4OqkgABF3QKdh3DNbsr/jWA/dvg6BBzMq8iXj
vvwy5u66p2Z9HONVEBI0XnWLkGen1PIL/fjBLzRqnrKYSM1av9ifh35NqS9jcUuEy2w0pVj0hiZo
p5qLL10jVXl3tWKhLaoeNhb1B9an+Dj19XuyAZQreN171pVa1wEGzUWz96qRSJuki+zeqvYTOGSH
oilIfBodCnT9YZwkFSnUkBV5wiXPB+MECI5ZBNK5yJ49ZzcjwUFPOpNMlM3felH+sdz2IliCzmnb
IbtS82+OEavrBt0Gy9kTlVJ8j+5i3KAKWlGrc7NYGTUbWhL94LAHA5LU3zKiJ25d6VigYhbgNwn6
Dvw3tpYdutlgapfBv9f6BM4DCBGNhrL1mhLEAQW1KB7dub3aRUNctTq6xpyclb/twhzGkqxepjOx
y5zdlv0Aiac+iN7KAE1pimGJ75yGyulDlVl9YFbM1h1as2Fcqzst3SwUIzcpRcybf1tTEOrxLKvQ
Jleo4wTbjBxNONnVwxg3YwQYoQvHinG6YoK48irnqGJ3Wmm+9GX13bkrRH4xURjFknaYvamn7mFU
3tvjYIW2Vp9cAYV1WQv20Nl9kjbLydSSD4RIQJEkk0evMDsSr4iW6hBMZ3b1L06zKigAdNOCMAZO
xQLXwr2h84rxeaAV0Lx6DvV0Ute1oQLDrnCdcVgjgATuMbTDg2dym05jua2AjWiwsE5nTmpGiaRE
WzuXMVTlOuFQT/ON9d18qyr7GbYrbaO9hGSSVvf//79FL/L75DAAKgdBUrUc72vA22c8JZ7b3rfj
+sHmo7zZPhO3Ni3tqNABellM7IcOSESmEYzmGPZG70IxhwyJ1WBCGU9fwJpx9V5gU7LmqVvCgXqw
OnIA9qCMJVrqLaOOQVip+WeQZixARy0GH5QjLml+2pWd7zprVERxxW3KY7dJ8ifAi4j1WUd1gqGh
WZfGiZVloLnlwa8b80QhtW9BHESd1WS7WO/aiO/c3JFPtddG+zVjG8CaSntOBlAJdWee2RGJ1+7X
6rs6tByi1htDS0JckL3wznUxsAbP51sr10vhg4XVrdTlulvFg76kX+CB9pRsbrS4/XjROPjWmIgk
6H0ssiebFA7nnWedu8nrjmJsmVfh8ofwx7YtmID/z7oH96HrgGvUXIpxi8i/bImD0itAVYX/T+99
CJ3qoOpxSy2wr7H5CCRXQh5k/Ov5Fhw9Le4Olpkz8WpBxIDz/qJWu6495bLZdT/8A+IAg/1xWpru
RLjAG0gA8uuBR3oVCic1oSWG/CuJj5ot5i6teUZ5fM6b5i6zNVhRpQk9TVVRDD8M4wiKKT7Yy2j6
TdjXObMMyY9l9JNp4ipZCTTZ+ijL6p/gLgAGlYoAvA5ddXFhpvZktWm9H/rx6mUGPFPd+mJPsE90
IOx2ScPqTc6bM0NkGslIqYbkOXEBKyRdLaKpW86wwQE+1ENIF4pH1X3LyoUpkbI0Wj5O1NXUyVow
XqYmFmFi+R8IB0FN+nOYwUdkzMU/ZoBqE9kARg9kbyFGEBGcPYO/3vHDoR+we7MH0gp3PXqjeV+C
v9gZwygZ5CM8ssr/RycmnMLmb6KMEO2jC7awdeGyOB8GT91uoSbdu+kIZZ/VT18RfFU62UnPBJvS
tvl0SQxYLIoHDQyUD7YxTf1Htxjng7RzyG5rHIx+fHMlrlqE0su+y3m4Eqp2TVbPNYrd3mvPhvCf
EJzs65Is6n78M+sNbMEK9xNSBQM571Y2lAbUDjc3K+/0GoSNX7GiKDhZaBhCX1rXTlvf+fLWvTlP
H2LNnrrcpqtkZLhbGsLTJiq/lJFMOa1nfWifgBnX15J9Xrcp+tw2f+vM8syd4p8XJaPcrD9od19k
JlqK31QAApU3pLdPupOox6JhLSuqw4SddKe5/bLZt4FISM8N2YONu6Sgm68Ancdq8MDs0XQU1bta
9T85F3d9K2jORIpjKmfSbdZhoxlG0M/8Ppmqs2s3kHBUu/f89s0qeAHgeLmJfs62A5od4ZV9FDQw
a3FJNOvenQnTs2dlxDSg3uqpHFsNHVe92q9dIkD/e/pFUaDXa3mnMvsi4JQ9m1Dn4+lRdvMClC3D
A9usrypnRaTa5bHn2upSBF8kPewhUcJEk9eK3e2ucoGLpO50BU2JHHRkgC760HH4geYwMRMvms+p
Ee+xI5lUud5vt8ShEtCrLTER9cdATlWkqy2Z/jaZ0/a32w9oQQlAtOJLMlJPxG78Um50UQXLpCqA
jKQAoAvz3/9/Pd79Zic5mLiX/YexQlqxNoX/whYJc7oj0PF0ka8BVGnW7LlNMjsa3MelHUhy8HiC
JdMCb5Lfq7nSlFTaRdfMNWpJXt4rq9FJAXQ/2ZSxYHLiYxurdSdfEgyDYRoLdiUELK7CCVFk0Cvj
102KH32W3zHK4g+9OFP0lijALaaHI2+VQdeMFgGCibe6WaDQ/w3ik6udjFVX/YsLf7gQ1UsB5z0u
OmM8s71MEy9P2SqYmXy580xmN7YTVSKTIQVRAv+3q0PXiNecFSWLedWUN3NIPmMPIGos5Dld7VMF
nzgdWmYixbeh2kvpVH8CUtulIyCqwiV7LgqiqbTG+2aOuQ4NjBXrA66nH/UlLOW1y56YHfWMFHhB
Giv7rYrBhr9YbCMBRD5WhVHDw8DJsAuAPlAae2KCODoMeiQ04zU/y2zuosop/kzX6g7lRtqf4Dea
235xNX4aj9W9bVsPfMYwycrnKVb3FtRwOeCkKaBkUWO6B6cx3us5e4UneIP5+ZdKJnCeXvyx0Hoo
7YV9X8tkq64plIslZqtfPcN3WYPFdsKyNv9mLcTdWtWxiiyI4pFRq1PV6I9FoS7EInRc9t0LCrpX
jOTYtjub5rVl1DI7ewav32XR1qEpqhcmm7txI8THYg6EYNbq07Oj0frIypeZ15Sl2wcn2pdCU8R9
46w7rVYHuxd3Y8P7miXpP8P40g3a/Z5ze8e0ukP5RC1N+CiCauO8wV0WgRO3D+v2lqmlDaYekGU+
zR9g+W+F3R/auAC1vMn8Gj2c4Gtuab3v0lvrwKMzYfyxrDtfoLZqcWklHRhIp53D0svRgFagN1u7
5Z0lNH2Uj145Prt2Fm1JjmwwLvMIIcFDgOP7xa6fhg9ropRvHHA1tYSMqBQjJRbhVLCO66I5ZGDM
CpvuYc2PeQd5rzf4rDduW60bBCGxhyxzssLl+pm5KYmBlnpYqWQLLVUB4vOHVkrjzhbGKa3FcV7o
wVXiahuTrT3b7QXvAmzdFo97TtwoE+EJTldSb0Gg8XPpxyyjrA+ltDyqn5UueFQRo1GdwRBBKjIt
OinHyRZo0j+ZG4pQFmBlTRzT+zIF4aqxtZ7A1kVrhl9Tp9UjUWKLWclZ4eGZncE44LWDhrwp0UYC
poJE1262iiPLlindF4liJrjndaJExHJwLYWnWOeuT05b8HDwbdJYvSkLPVHhlwoGFhETJqEEFMEx
x2WKYi6pEAQJKL0pRBJ0L+RK+OR0sMPTMs3ZIcjlEKlyspJXcilKDD07kMMoC9pPJggHrlUzZDPP
25RDB1vX8juOnaO9yXhq/002Z7e0kV2+LIVBhvpgQutPU1QddXbEU7geXCmeqxq6qm/DEp2/gSwh
W+rzr2FGAJHOlOKYKdidKO25WRGv++N49uriu547Cg6nfLXb8aXiMAlbafK7COuvsPRnu2uReQ/Z
l2kMQQYS5WCU8IcpVg+WtfC99smjUsVb1zgymJN2BkYHr3DwxmuGWWxJwMoaCLxScvA6Z3nVLRLn
PWftTpbd//Q5cavEIuGsRyXrPwDbzgIS5MVFKMEHqoagabIXgG6RyEnWKKgiSiVDMqy4XD2LSZ49
hgwxSniT8mRxy+H5UPetHO642C+YoRjQbCy/FYQyV0YHFrH9Wyxf7npR3oAT1wfiuYaobZtmn84D
R05OSez4X0R288W7WY6IbH7tJj8LPPtOs03ik9EL7coiI1Wr9/EecEyImCwgkrvsKEs7TgOduj4t
kr0GYHe/gNHbD7LcJQzueIPfC/vYOIgklnGwKbKqqK9gqiPHk4t6tgZunnXJ2RgPr6a5hGYJi1ww
I8DFyOh4ExSa++1/bLi6nbB9da44ImLf+NHxz7aqRx3ooLGRXAkoKN1ne+NZm448kyvx6w3xpXV8
+9jPPD3l1aUc575rHxS0j0CHsQEvb37OCuOOuzKoBtS3LjPslJ6qLOXNXL2PdDLeNXQhlIIQdN3m
P0E6SDewdGz7ldrcda4ZkQ8AFTuq1RsKmJrYhunSjUR8GPOZF1btfcnXqZGvs0sVJ7sRO18iRvVs
wdCy7hK64yx+FO6AIMxl4NloGkMN980Ctbbz+/SxsJkpLyKh1nxpWiBwUrtgBgka6d+Ni/lkyRj9
RhsDZd3urdG9poS4FMR96TP78aKHVTBa3I1Cz9GBZPFetBUyle63QE64I06EU7TiLBlBIERak9Jo
++4QAlHbO2byhxMR35s59GHhNa+SDJIdUAgYLvWQACAz9oJPhcus4TV30n0Z5wfmQiaRUekP8nKH
Wr5tI+h9qHo175esnZtnam4wZ/x0XursJMSfmxsUWNUodt9ZPpinVh38xIF9Hf9UFMpeV1Pu62Rq
+FXY1t4GkLS1sJFl0KieKR9yYx0r9M6XK7GTzEiVz2hfr/LLoPX8CZznExuxkkEAv5FVFM8WUSC1
Bk011ksrWCodhDtQVn3opnDmeciJ9LDSu7bZrtM4quKJDbPe31krKNamnL+Uudz7tXXMXELG4/Em
VPIL/MVhX05A3JSwGsiYG2ET+FKuIiiYJY5bvhaUJ9tHMgXkH4T9aoEcBZGs3JyMm6FEVpe4D13v
IrTTWP4Qz83hqN8sSQdOeg0gCENFpvR/24Wg6VZQVKLtq2umRr3lsNgqd3ZvfxC/qe/bJj4sYNCL
hPjxCp6frvpAIOmmuA5nHzwi+QOuSWtaLP6PnHj89bKfQ4G2HUH1RsBb7hOxvqKtXQhKKF8WJJ3t
qAW2C/KffZkJsYlnrWK03hQBIPvDaMNl7xmrulobUC5/KIpxhpAT36mxQ4TiRKMNT7hidB7ZKsfU
Vh0wbF8Np7vVs2ewyEs+dFA1jWb+Gj2bP0OyotT9hNQC+6Wpp2eTyA3ZEAhioXEYlPpqda6bxrg4
mgUrxL8yitkPXceEnFisVYi32GpCn7YIBHjyWKSORmBIxweqzH5XoqZaCoaGK+OciqTxvb5061E6
/JtdZJ19AltQMhgZhuFlyRl+2tgWtmp98LpAE7XNFAs9k53Yr1YMl8/Iw7a0f4Rk1zyOKTPM5cGp
uLbtEcNAIQduxRyWoDUnj5pEGoQG554KTOPyat7a0WGiPM7vXWr+mMXw3uaYIIRGFE7q+7RxfbVw
fptkVSpGjSK7JXlas6Ra7/qU7KkOvdSO6/VfV7S4MuLphICDggQwQeTqxdUuneMokANLls3XeNu6
4YFpnOLEwofzgvvrtIj0vWKrSi7tGM1o2FoTUb5VO79ggMntG/gjohp2XtoZd9JXmDeG+aNfr2nl
ZijrhsdpNQR4GZdTicnd0pp4euzmNsz9fxn+zX0XEdth4lmACi4IZtDdHBg0Uw178Rjgcb2GGAU+
oF3BK85lpI9VE1AP8kmAWyXVco6GhkGfYx2mtX1XnaiCEs1Vus3fcmL4DjAD9ipmP7G88X0DKI+F
Eyg3xUWUVD+WtIkpdUCoLUjFCamqwHePF8uJSYpYJBmx2d2cocmF79010FjM2PMie9eiqDvgEqJp
G/SL7i/HykTHPKjlyoa74oHrnk2D2IwiN6iZ1/JhrHMgyUyVUKL0odEVRjgnFr/Pyg/nZDTycT7O
fA97beVjtZzVC8gzi0QCtBljqAqXRblBapOOXr17qUkSBTkCcM1jykb0dnpefYnK3/L+JB6LBpWK
obIQajjzGXSFtYvXIPbVq1b+kx6Bhbqrv5dkoIL/9ndxLZMoWdrTIHONca92p3rzudPj13L9vymn
JcqjUf+WkTg8gk7hTHX/MMruK5fvh7Z673TwvUwa0pmJwnFZ2iMDeT6wHClZxUhkt7bNvzFBOiHk
JRcrgVkTQx9jsQ12zpBi9cw5xTqy1Cbxm8CY0uVcrMV/jipey1J8FCmBXN1r/aIpHBqaxFNdbWOb
pJmR1nUxocEaRB4XoR/xLcjDiSvbAxp+EnXXXOX8WYzLGiRs7nbtanwOolsDWrt8b6/ef4oMGKY8
DQeYDSiZKHYcKGtHgmNHks8k7teU77gdrD9L71nwotKNzJkUNLKVUJQP0BxmUAL1+oxys8DUFTBU
2zboUIfdmDRfiw0Q5NR9m9n/Vo2KNllyQSVUo+gkeTd3xqAZ46hX47+SPc8xxwKNkOR9MKlowUic
Vc9BaWCx3ru6PJsscZ4ogX8wVyREc2GwRtIBdavXkNAVZCFzxmHxC0vfuayl/6nl+U/OBzLOWnlK
DJO/MGNmOI3YO5fBPC4Jd06nJ2O0jP4rO4ezPj3LaTI4E2kntP8xdl67kWPpln6Vg7pnn01PHpzu
i/BeISlkbwi5pN30m+7p52N2z0x1DTAzQCFRCZmUGMHN36z1rfy1aC1tEYmpJqgxBRzTX1tjIl29
QOTcMDfaFNjiDJvYvhj68NJpih81uuMqKQnvhFe/i3PJaqdzOVvkXkw+k+y+foplxIwU1nrrsOOr
aDJj7V0KUgwnCGXExGy1rF1pJqsnMuX2dWsTDh+KVzftXul90edUAWkaCA12UwRuqmcQKEW1D7IJ
nw1C+BVV/XuU5G/OBEUfLIC91JPsRYnSWTkSBnwI4olahodBb1Z7bVAvRpCjnssdvq++BRdA5e9E
+So372MrnS+Y9QyT+pO2EeFrQ/Qil/ykMfI6CtP6RSe3cXz0cC1Lqd46wf2tt3FbILCy13E7kgY3
/eodXBu+LV+ynBEs7qMneDzDclJgw1xpMZvT4VAlj23nsHNC9galjpoYkJDdErfVAQ5bK77pyhEk
exEo1nNkGK85u1HLpPFVon4KCvU6RdHJtYeUUBEiHPP+NdCLNztoApiJ2rJEh2hiNV1OeBzXedP0
q1iL1pH5YRhy3EWT8d4r+6EfhnRWgPLvk8fTEzKzmoZxF0SC+K7W3pfDwByvPfXsBUlbcASkuWgl
yuZOFKO21Cv2Q/bEHRYWLnBxStFDKYabniMj1QP92YWD27T8+mSmdQs2EDemp9uyYW2tdRWpX529
j0q5jUclF96A9MYM6/rgmsWTkzY7mEuklmXQufNjZxpnLK7VlptjXE25w6bUTA+1Xq2bnl2Go68M
UsoQsdEIazATy+k7y+a7CidIkcXUqYFqyRPsye+5gSv4srwG40zXkidjmweLWADI/K13UkIG83Mg
xCvUXDTvEqF53bCpKjYkvX7jQG8R5HJGqWNt2meRaBlWGCZFegTaIdHpluGfxOvK5KqzQ3JWfl78
dFimb/kEl3GqmAq4VsdKN3aRpvbTtnK5+9RIVTzU7wMZnLOMGylToPUzD2BclrbOE8/jLQrc8in3
1NlfKZL/cM0pb29BSztK9lopKOujqfB7BlUKhFAsKovsBX0oCAmo2ulkpuEcGURIrGl+u17v7aY0
OnchO/u68O21YkwM+WxglaTlrC5xk+E8mno6Y++rN2tz7aTi7LE7Ic4Dp4Y9MCCooAbTOhrO1g5D
exUoCZCzDTCeSUCrlXsWEUmPbSIo3qJOHFGO7USKLGD05X7U7B89oGTKLM7nmJiKYI7M69mhMSWt
2U2g605laC39KoN0g2MoKjUarLAm67Mot4FhahQbFtFzgX8lDvDNjufZnry0JbpltyQiwPR+hWym
2TZxancS+xPr1G0D2os5M4qy2tU3ZYggg7kRoTn1rhimDcQo+4RH86Gai0NUHO99UUJrwwXPOlke
ywelmnAv57eLnYpL2vLAIxQDsUGvyXUmyNMCnrXqweHg8ZfnwOJxE09MkWJrOft1i/ElDclEVh3x
A8YYvxaZmW+nYUDjVYlzKbp64Ycur5p/TwWBjxbElap5HpMcjLdD4jUsmh1mKMDvab6nEqdDaIaP
3CLlLEGKzvzxEDQ2CQMI262MaAe3f20luyxGaflCs1qes7Je1bm/yTQkQI0g4s1oGoYpt9K+wNJ8
Ju6MFo7YgaBlzWvmxD3iE0f/Ta+isaYeoIAsOD9eI3Jvwp41ZI78fyW8zZTGb02PyWcYeI8j/wju
0rZ+ikr/vksde6VMid/sXLneuUk/uxIXiY2igaicu9KILrh4MVd7QqyqjgwOhAMcHcletlzwOHO/
DFT+jBTIm/D7qF4WpcWk1+kXlGYdAzOPWsnZxMO2NawdGigAl2AI8pC+O5r8z0ZnLAg0IGYoQ1pd
FD3m3BCrPDHI70VF2fSFtUJyKalu51pC4MSI3YeReFQfIewSEkZGgAMh2W11RlaOkTkmmN2bDIaQ
RnBEgC+IBTMFy3Juf+FiQy2RKGfRZ6A0ni/cTtiyeekQyCar0a3vKBV/cjPK9nH7ogx8nERhIIPM
43kT+yZjbNcR1OSkVV8detpU66mQ3bdsGL78soQfIvXdmJdfImYOjZzJpgTJfgZfh5Y1a5SIiILu
CLjB6LYG8P3WSiCMMPttuC2ZCnbXhrQ+TS7iSj2FlYRmSZ9ldncarZ09uHdG2Ox7esRZuH7Pw+te
Bg6e6WgTwTnPeqpiWmNH0hVXYFRsI9wSj8O4bnqDR8ebg1+OZuTW2/ElKw0Iro724hj7omQvG1hI
XgpT/krjCWkLCcJd49dH3Ry+Oj3dN2ivmDS3P0OWUBOZzJ2m7AtriFynNJDLXLLEt4jpSmzlAP7z
u7VSXNvhrCFf55/2naUf8ySivc6lx8BTk8Eqdx9pPBxWnGCRnAk/mB9eE1snUWQe9YazOYAjOx7s
nV2xgcpkfhdU+TUbbOLSmm9ctgG/btLjBBHqFaYEQhjB04+zH3EenyTc6tQ30aMmqJlrjjg3JTYj
VLhCTAZX3RiuRksxOtA+s1G+apLxQRwPt8oHBSPs99hyH3I08iwU0dfL8UcqWmg7OzrBQZJFk3Y5
yHxWuh5G/EUlojeLveLCUDUeI6IYusg8hkm4pud9c3znqhwH6o6/H53wexppj5nE2nOibJAmR8d3
l/WQEiQZtWsCQGi+s3Dh9FfHqQ4B/p7F/NZhYtZvMx/pmsn7mLnpigwLdz3MEXiNGuZmMaiQS4/f
VmUI1Fmob6P42IYlGZwFX+YMn0y4F5VKn1GUpawZ4l8qytl3TIiM7Whfhwhrx/gObysbb8Z+IQEc
7Al47KCxHRGiW95WSPehRZm7MQ0QuNWsAEEAaoSTvugJzzQ6+d0HGc4EmbN+tqIaXcEG14fev/Lc
IKSwZc6PTyGy+mojUMwzVv+Ff/uXrm1LMpmZPs4SOvscIICcc07f8RndDw5z8gBJTF/cqsAhot6c
91I1npVKc4l6YUO/8DWkQkbR/BBbqK8Qt+wEZeLKgGYDZ5yAvZq0zmqPE68DEDsh4vL1RzMsn7KP
ziEXpiANhMKLY6yrbTzHjKTI2L3oYa+tRzO4JxzqtZqCO95FRAyVsVyXNKHKr0iGNah3u5DwlJaU
3dJgn0sw1T4V6AyYbBKAGyONGGbpR6QXe0e4P+mA1LHsOEGdHk2K8jYzFwRTLXloQkWo+aOPuJ3w
M3ljt8z7+96vSUHz1IW8+7ehcn78OAUQUBCfOrlq1RrivnYmzLxERlWOtakjLseEFSesdKZJvVr3
DarwyVh4DXe6dY8m4J6A62DRcauOEceoXpFm1A6XAZMiL5Wfn2kBO1YfruZiAR4UO2n6T8vtvwO7
oqFQtcevfdZq7Ua0bLqJhgn7X3kVdsSORmMYlPivcVzUxwE1etKwgGxr+kTx0TrpD5G0VzlYG0FI
xWL6IEnHVMaZs550D5gEdK52hC+55knEe9CvuMMzs/cBcRKyqjsjWIGvhNEhcVPRM+ZW5pNs4Od/
2nWMZ1JiTr3duOuR02A5hP6VtNZZerV3I1qCyIcXpjf+kSdbhOkq+iRRMV+BFwlNhD+cCMcmleXG
ztjmGn27tut81zbiohwTq1v+5ELnQb7e4HlhCM6KkCl2g0bUFe1nQs+Jy+TJFVBXa9t4hly9S422
XWUtkG5ekAnn5aZu+S1p73b4ihf83v3aTskQq8Lqn0SUxt7VivW/5aVwz6qnstOrVYGHhbpyeAGO
zLXwJoL3hqWsqBW6vr0nvTVaWzMxRM4zJiOnffHaWKx6B/lFauHzC3G4S3+NoIiloeXcF+Zgr4qo
NBeN3oYUNP6rZOC28OwkxFOxZX0fb9GmguvAZ4owylh6CC9HGnGpoZyfUxbBmYAmLM5GGf9Ki/EH
2T5pYZh8yExEMd5c2k49ZE1y5+VzbAeuOZ/7eWHOIYAWfm7kSvPtjnC5jzelm9GWmm215tfDdGIj
SDMLdvbjuRr9gydkuWWgA+WJvN1pHRThzxiwF3bD4dmKI8I08C9KVAP9mGw5jq6ZBdzb6y6o6ldo
H++IbnxJbXcbFjLb4k9hHWfy888JurQv8VaYgHu6dGdqJdLzprDXjYtVpEpzRML2B1sdojmAgGwJ
5yM6EylSPCbtqhoLf9cZFC2QfvGB6QHQ5RiHjGODypNSI9XPcMGuEG+amxCdDTtZR9V350wfHjvr
Ok9+dNIpF7Q9CIRsuJZexb0BDpNir8bLMbrRsu5b8tGym+/yYujIdVd07xIaJG1AaVs/epsiAU6c
V4dgxVl5V28FFsZLgdbdydyOxy2hKSMQfKlBDzPDnB1xhixobKZgn6n0UmGBXbE1OzUcXaGuyXNR
Goi4HC869LXVPUREXeNTJmqVKnmtVaLZwg7ZlxXsAr+s/NXYwDmylfY89ZLRZiVfWtlNTybCHo4M
GZMgp5VGTyiTNmyMpn2Jk+SgxTJ49Y8efIdtqgLrMB68bJU+1qZZf2SJd42VTI7BZwftAscy1lDk
Mvq+t1k3kzw7QPsrSdKKUS1ka4w9RFoV4UlVPkmiOA+sxtaRh0T6OreTS6FkBkOBlVyE1xYczUuk
QA1y4U3KdO3OtJl060V+F5owTz3VRTMLTG4ZKU0pCW1jzBMom9BIRINAyeqYEOVD1OG6Xu5xp3+i
2ff5mewnenWIMqya00pIrpiy9ol9r+t2eQoxh60UCQRQOr3kaDvZrbVp0Qd0+7JI78Ct8ZdheKjz
vL9BtHPIQkT3A8AaqX7sNEcSMM+CzueE8GpZ2KF2znxqHkan5rGuyDov1acJTHEIsKB5kol+3Ulx
qQ0KUARPPBRDjPl4GNIlMuPpbAhaCm0an1R/PyNs0sR6mcDaPzIiwKLc+ydZSd7tlrbFYRqvatCL
K61Nh23EBnowjGk5trI9Fbr1FfbS2mlmqqPxDKxTgQJoIT3ratZQU14iJ2zuWaZE68rIujUpEzBe
lMgeIyTzeWpjSoj9/GGgLa4y0Ba27vhHY2CX6lYDl6BpomOhS07S/hbTxdyREmldMDEcNOXfJm7D
48SoLdODXcYmG0o+mmgVoDPGXamuNf5irGEsrjAmfSTJcGfZ3QAyvZerXiLxmenK0IeCldswMEH+
zbLFMi9OZlaUIcy20ABdkFQETKCCL0+922TgrglwPRT0kYuiKf298EBooZ4M12mRsXd3mv6SO/Yt
rvPgJAl1Xrph9FYnrIeAutGzTWCxRtfjezYWQ7UGyWZT29vGZjARkXnBFnJ8BU9y9WNFRF/bLs2A
QY526XEHF6neb/UA6aWVJV+dnO6VrKZTUnDOt7EkVn401zFS6noA8xR5vCUNzR0J9QbJyOIW+Nov
AFrVwcmZ7Soqxa1eDBIl/vBaF8Te2fjVNoOdN3ARisxbm17e7nDPonk23OqBvpW5qwX2txH5J3yS
nuPZ9y6bSROfkHPyYw7JKbFycwlRqNlKX80BCT7mPuMVbtRzYKAC6YR16nktroEMGFdEer4ai9n9
4HHCBnForcPqxG0vepq7dBy0q59jyBJNfezS6EIVFlyy4BSDEzjBCEuPMcU2r6+zwwK70kX0HvTZ
Y6gwFBHbAOHCBrEoO/OXyOhEYqGeTVF3x0h/JZhVwtTq1UtqgldIRYC1l4m8G9CTCKM9tyZ5eviN
lyjc2r3jJ/RnRXnIC1udu9Ya7u08op4B7RUNlOO1T5eJc5ZdfdlDaLBYUebC6k5d6e54HBpnvfea
Byzoe7RTB4MZpznpxbuIiDh8c70vvEfWndCgEkCO03fdHBbGgDHpvWJtx7XP1nvgTs3tb6IAqp1v
ZmtMjfIhsPP8RHY2HVJZLSWjzWdfK0HANQTNukU6bu1+cu88wRsSBgzJe+E0rLq6+eks/YWFu7e3
s7pY6R5T9tiehfGkYMoJRXaJxMUby/AOudl3G+T61nDSc9lO4Z07ftfkct5rhb7KVWTS/TJniAql
H2uNnB9JCbyY5OzpKop7hoPfozSzh0EL6dL8kZhQ2SNuNjZaGuKXapNb6UNpqfwGQbgGNoBnJ0+c
Q57+yClNdhR+CXZALb+k0zGcHa2e3SKEof5d5GbYX/ykPKZa98w6q9vFnrUVifQPxuxh9JGI07El
SzObkBxAB24p6irecttfaTss8tpkAph8l03fHx0RUxK3nrstAkZ7kan1d7KKfgmnbs+9bYobhAf8
J5PJNDw0djNlc29DOlowuqRedGpWjKYc97oGv2sUk34J6ZY6O8MgyL50RQjquLQQwCxThvqrLrHM
O6dcqbGLHkY3f8Afg3AUNTMlebolwIfy+p9DTYZ9syBVb0JsumQQ6wY7b4ZTF8yHcuN5AKOBC/TE
bmhP8bxKnbyqRgfHs6xtLXFqvbvGBeUCaQpybnzfup1/9/u9okMJ3/92ctrKRomlPRkN/wNS44Mn
0gZiirfMHc3csP7+NEzOKr3V1d6I3f4gTHSUUURwqlagLB0j5LEmTyE/zPaIvjOq0GneXQ3jgRyg
TYjWCZ2P+Vxgf5rELEAB6/yoEFV3nfkQjq7xRWlUGmV3sEpYmQKWGIg43tuT5U8fII5ncHCo2O3L
n8bHkl93AIacWq/vszF5riYCbCcBp4zN/NIp1VtiDgRyBzghC/ex9yL7ME1IE5z+CyXiJzgosdXZ
sSxQuKfrJNOb/dQnu0mX9gG/sr5te/NtSGosfW5xoGIgnrMUj73C5KdXdnFyPUavem+0a88KX4wB
lqtZMEAyJGsriVXKBR2C1atvllSbzaJNGaNM0km2SaR5cFbKW9SVKFKLoGUcJWv0Y6N//P0HptR1
X4D8N/zQfCK6rsOM1sUnGRSHMjPwDGroMAh0r9fdQAKOEE3Jv1I6+1RjHxck1pzPbiBtbP3h0Ol7
A3XKLnBi1nczD0X4eFkLyCxoiJnQGiYSdSbFT06WoMkc4qtqWh2WrsY4RM9fh6z3tpb33To8WlCv
gM0z/Kvf1zamAvKuKuagY9464JAwy1R83S7N48c200oQ0enbWCvtWpUcnsEQnFSXPzrBNAtzBwuc
adyyNbvGoNPCaEqPRpt/ed4g9rkeglBh7to13a4ha5tFPkw8M2Qin9cs9IjA2vpMly9jY1So8ryB
gGdWWFYXHpsI7XXV6tmhM6pfnNkq69InSxXRJh/oT1rLPwyh/mP5KO1ZMdnLwC/btdUOjFuLyxB4
3TVFH4oze1v5CZvpEc8ujEJELcj9if0kz7Sy34M2lAyrhThHyK/Jo9roGb5Xz0ZwgmA7yoh0waLl
j5D9iENHO5QfEUd5vOB3qfBXwxC9t7r7orksYaB641EMKerb0KvuZNe9AOyjQ7A35LB1n66PDgdN
S3aTWD1pfPXw4IjilCiaibCRzr3VHtguY7Crk5NU3ZfT9x95BiiUSXJ/Re09dG1366lnx6oeekyV
+k2VuUNwmW2eVN8dkwbdPMDZHsgMkZlZd6gYU6NVaJBZ6f10F3g8c7Ht62vbikEU6rWxcgOCDDBI
ossfhHOX461aDrhNki41GfsaGrpUxzvSkH7qoEb6Qvn7fKjoyZU2RwRp0UfjoZRBp8b9HrnnBlkW
iJ33SAbPedvWW0t53T6zWQXqroP23yOtIjM5eRwf/O3gbgd0oGipKomHL1205r0YJ/JEbAbdXu04
22bM1+3Y2quOgeWlT82r7GPrkcwr1rH9dCrChrJw2svKdVf+pA/X1vaKjQEYEYEDEi43fTepFS4T
sHKqOls928D7cVHAJWp4CC8QPN31AuluMc7neNf1Bw8/GLVUePD1aAMc5tr3EYKSZLywEGYqVONs
0QKnPrFcO9QOqbmUvSQ2V9BEDVvKZSpob+ORQhXPSHVSSVxsTZ1/1ip1pq5NlZ3AepBXyXNvCz0B
Ec1glldgadV1SHHXuqHxqCtkHVaC80HFQXyEfsfTcxxN1AipOKJpVMA19WvXFfJg5vfkvRJ0K2Yb
V6XmBX67FZYks3LKW4TLNzci465N0WG5mfNuFwmer6Q5gO1ejQzb9w4eiEkm8kgrzNtFZC/ChRFg
p+mOHJkcOTxLgbl4cKb8QCsv9pCUzY2l5IfU7ezk2Ka+13p92/VsOEEusYB0BlKmSvxnODuHRZaj
kDH9k1Lw5ew2uMQ+Nx4iD+L28Medaai8Ve2HinWDTha1SRghjRROwYrmonU/lBk/MhpSmylqlzXr
pzOW1nvbEsWNshI3rX5CGoOIoswRXeWq3A1t+ZQrAuac0efE04PoGBXld4wpHhoPBI1uwFCRmu49
A4PwIB3xxhaBSaqITsmYVTfHwDaALL4YRb/LNHmQHbjrISwvY6BfvKZ1vsb0lKFkNdKJhXJ4tmTb
kOXdXjFmQ4fojRdmgbucQVeKx5P5P0Df2rH3g9vfEWZ2LKpkP41+tQ2peJd4D106iKPJNpQ3ijIO
Qu92iaGre0mR2rr6Y5N19kEf072paGL03sTwHoUnmdrg+zqqDDnI5t5BeoCPXSHTCDDvlT5MBM1f
K84IsFL+eP79h2mk2oqmr91Z6c6RANsGB9oTIOPoYMuQe1Uydkmi/uYENZiLZl8kILtFrY9nJxQJ
7uW4ohdkdVBVyKICczxhHd8aKXI1zwnHS2aKbq9zgS10i/iWbG5lo4jPv/8I6nobZE6/pxCRpySf
UEIlWOLxWBLwk7h7KfHby1GOS0+FA6P37Iq9ITiqRD0JpzGJUe/OIxz2ncWodkdkwi9hNe42G8hk
mTQsna1IqmcGtzwI3aMKS/9dqWpchHxF7Mpj0M7CYjawm5lOD4EZanFJFMVQUVn287AZQMEaDSiT
ecvTT41N9uKYlQejlDWjYfioFvZwPFkAETWKTTzS/TJmbxjV4ylAatH1YbFC52zCySFp289h6ASh
f7NgrT6mmr7GDf6KbAAEKc6rQ+2BOXEXpCyJC+nGAGc8z1iME/F9AYJQDh/6dmc2xXfWocuC9EEf
zBCUZNcw8AJ8YAExHG0+nYo8ZNJskjZRackGb0O0GlLr5hTObcSXvYxGKzzEc/Mv+uLo13oMmEDo
G2nhnTZkGa68oT76Tl8QlRx/x9EhkaSVLnLIPm4G3S52G7GnbK1WsxLUzqf1ZFu3ye/HR2+kT2aX
7FzdBvN9UKt9gFJ5q7xhfG1EeiOSQ793jCOWnuYQVLBHmf5Vu9ThgIrKoVtaNeoxnk0DEjQdO7Pj
RweGwyFWK2DdPr6HV6GjbRl4bqKHIfCQ4cS1lbiQVqUXX2Q1RI9Nr3oQcKB+G3NEeewj02Va+k3H
r+98gaWnsVW+MqrkieE/ijuZqecStdGZb7Ez7OIXDrd0A9BtFhwUwyXL7xgwVyuI3NxISTfVK+UI
JLjO7AKxs2Zhkj5eIEc6jFWMKdKaPQGYxzdiZD3TTcFLn82Jr1VEmozESWo0/CFcd3ih0eUbFuuo
s9qtkQzyZrFS6iPeWoXg4qaKbU9Wuig4wwQWj9Jhtc4hFwVOrNBrizM1AGL2bV20aDIArsy529N7
N1pY1rrbpJOoGTHfO7VErEOfRsuSIG4O2GOvCUgjM3Rs01Ue2eFSwZw8BGSi78jUOSZYaQ9TgPEQ
yTkRJkGNl9a/HyNTfyvLTdM59bs/9TUOBkFwiVk07zWgLQ/HvatDp0mAti2jBGxRaA4DvlbdfsfE
Dgax8+7FBIXJmMAoDYrEZ80uDJK8nAgxWOm84j+r0rp6A4Sr9rYLN2UgVM+k5eBR6040AxXSco+1
hNK5/VptoCorgx+DnA0XLjsTgcHZZxGQL5Fl1zGX5R05MeI+DK0NY5SNbwflLexbuu5Zd1ahu00q
N3kgOd3NjSCBycW2tr0h+DPeINgfWbm7N11qz5YSL76hNVckTNBT8PzkjeHu2wJlqR74ybFsgHeG
NgGz9lCdp8zUnmYR3LK1vJ96dMXZ9zu1SnKbMBBdB07Yq0eJx4R6lKfemGiXOI44JJrkNPQJTlPE
4BdP8FjUvRo134SdzMItP33ZhqEvdZhJb32N3zrmORSnBZwlgljXNbiBJUYLlBZJMD4bEEZQRTWa
Ht39/sMf/edARxPMBlasDEFSHg/XnYailUrGW4EWZLOFdOGQskC4C0B7k4gb7PuemBzcTQmKB9QQ
Gmvgddml/Z54kb3HBuqBu4IJCc0T6yIW7oWPgJAV/rY14R1qivujoxPcOyP0GaP7QaHUPJYRnD72
TYfQio2V1ZfVGykG7Ow8Fyxda1Ah4nOqeuUdmnjSAFH/KNfOPuOI9HSyGHiAKrPfOWQMbcoiwb3Z
aNU61spvxhzNoU+9co12r7uGYIrWNqatLToQLP+pUTzx9ofHa99GU2rrweFmHJQauM+jdK9nhXWv
4yBaJIblbxEcGWcD2FJnFf5ReAfTGs0ze9byNBnjzo9tZFkez9BQM8+R2X7YhA/d2J/hbqnG0zjl
/socdX9PW4mtdnA+x8Q1NyLsH9yey2Y4FcNCibHW7dSnMw906hwAhJcQC2CPYONcWCDLtpLDtXHP
piGrY4dKGjUrlUPElA25zxOF9JfESbOtJVUixAWdTexdXFmA3EAHrYxa3FkVY2mKBra0pOi0H+1P
bPcIymn27l017B2W0+cOMNFCNNciMmApaQ7aCx3eVdPE95Akxp1R5miBcAPTqF70MYQK1lR0IzaJ
qDqgqSLyf2wrdx46DmEEY2wfkfQsRB2AbqLs3Eyi7S6x0fRHvYuueZF8ZyHc9dHyqFDomLEIjggH
arFOkIOubDPey6Jkcp80PIRRBZiVxQZ18LboJXvUpBnJs5MMN0WsdgSQosAzk2zc/Obw4+eqTi1s
IvZwWDnRLBxKj3jhMaABxC/5kKvkyRaDf/ORhzKary3K5UaxzTcEAgod8RrkS/QhA5O1FYaxWZ9m
hiu3jowrSpgdp2u0avgbg/DyF9iX5NgiR1k4yohuzJJ0vPXgE4WeXjzXDui7IrnB775W7OF+1zie
AUCAmFjWbmIyj1pdoX6a/w9474vqm2S3mVxO9F4Hbq1pPK9EBhJDYYk8CMp2ioaALRHexS5Gz2LY
rCXSANStD7tOr4szjpLm4JsGL6fYQ02QD4ZZEMthtXcGiFAMdvhaJzPeKVFdyl9dmXy2A7xk14oQ
GOn1UetGrOX8KIfc6TZMb3dhqTWvdoeUTptMqP82p2kZqvygZL42CtVdoz7W8PgnmMdR48QmDExt
OkwGDBo/KtylXk7BoQiY5zYWOBryJ6dDqFxMrhNT39ZLmFnWTIMT7HQGNcJHXiM1aYfigxVCfkKh
Um00BqOnmNvmmAhhb4yuLh+woO89WX224Fm+KnlOOfJvQjj3IFfju0EP3gOUoHuCLl60omxxLrXN
PgHdv+o6uAhxXbvMJOAi2LVoLkr3q3vXML9RsOs3ETR7wkWKjZlXzjouWu/W/YyT7ezcKIsXupY/
FbmanpAd4Bwr2vOkpcXGaabw/xGwov+fWSeuTaPlkPFkks3n/yXrhIunCeF5+c42sAdW1syCKxne
p7VRrap2fPGmEHq0FT7g1KdqnJrXhHp4qeYi1ccIcKJpZgteZi7QMMyACtVNp8NV4Wz/Hd7xn1/D
f4U/xfWfMR3NP/6bv38VJW1FGLV/+es/boXkv/+ev+Z/fc6/f8U/zvFXXTTFr/b/+lnbn+LywQTx
r5/0b9+Zf/1fP93qo/34t7+s8zZux3vFY/fhp1FZ+/un4PeYP/P/94P/8fP7u9zG8ufvf3yBMm3n
70Y6e/7Hvz60//77H3M033/++dv/62Pzz//3P5Yf8rP4Dn/++hU/H0379z9Izf0bJkHyFgUBmzTU
xh//0f/88yPG30xii33HJBHJFw4fyYu6jfgi629EhfIxy/Y90/McAtSaQv3+kPibJXxBYue8s8Mp
7P7xP3+yf3sB//cL+h+5kleylNuG3+SvmaieblmeR7gYodYIJf8ax2K4WTIljKp2uOaLVYygrZHV
bUCteVI1DHvVs98HDiQYpCHXCBWhiCCIMLKAsq8r29tpOlqcwOslIvACZUJDbl1JGItdcxYMLSz4
gDaChR9cvMwDZRIrIqphR7wWLNaflD3ZR3jL69Ea/GOf0spCQXb4hA69VeLApCmcvemW8dZCD71g
gJhtrSaQnD1oDutilweMvf/0Av7rMv35sthzTNefU2q4LC6PVuIZDZurY88Bdn+OXet8JeMqanat
YFtuOdUudj1vJSzBGshUsxUOM0RjWehres9G4sq1QuZtH3WcLts0rl67kXpIlHeuHnH7zlIO2RYv
cd8tmiYjrzce6DJ0gwWh0BF4mO2KPMR4E+iRmMFn91ELeCf00B8mklbJqIBQF60xuw5Nk11UlGPR
J3DV7MZPOsyBKATttfM1RASiOw0whhGJM8yK7RXkL3CT4c8EmilJp2KPeP/Jcaf01A7uP8+Ifzsi
/nzpjL9m+82XzjZ03lQC8qph867+t0tXA/shNa/eWfAxj2DtQBnhgiLmGK2KC9R5lig6tD77MWdP
NSkckzC0yAD8MNkgbtCXnhFmYBsLuyefnPj/Qdh5NMmKpEv0F2EGgd5mQuosrTdYSbSGIODXz6F3
r8fszWYWfbvnZlVCCP/cj8O5Pqge8AHvEW4Qh58ZUFYRaIBXibFWHvA/gESxYRkBm0rxP3pT/70+
rwWdHm8GLXjIUqb9r/60Qh8zXHBGf3DXv9lR6aF1oCHrKCKc0IyXEvq6VtrFoeykcfP/P4f/VcTH
X04dEJsCvyvboB7t//4yBzGOg6s1A95eH0ysQqQvh+KpWr/4fx6ceXmTmblwekRNE2lm3cUDu7Qe
1e1hquY/hy/gmAu1oztcXqsWnxjbmnH4H5/zv5cRPqbpOrYvTAPb078+Z5QpO64WPie/KIIvk7Yc
E0KZyUr9XR3+yeDh0vcYaldsHTujLB9n8gv/Yy816XH+rxd33UaFA2DYcIkg/Ws3dZrCqvylmA40
g5306oZVET2VAWQwKrQvnsI77EWEb0Z1cgyLUMDS/XbSJhxkrCnz4RHqLUAPxxJXZ4GxmGNiaAXW
QCfr3ir3yCxwZ4LgS+qsZDwF+WfqaN6GVF5r8k2bzNshdy4SYyXUQzL8o4uCJsSJUsJp03VWclHV
s75E9hmcgTz2GL5LTh8hV80OMqThHhO/f3Uk7rF0ifF6xtlzm/rdLsuG6URn8XQC4wFjCmDpZvba
PrThUmCnBDsSYjVsbpAogj4eMMYDoyXIOQXwUo0jPUBtYJa5+SpsjtQxdQrka909ycoibDnebHpk
kltwMvYmJRyyjRIrPk+2LneUEyBlAeecS0wzvp/d+4hKL5RehTlb3272nZqAv3dFQ/0zLfFoOcnd
wjqPidO6x7d7Z5IzDcWIiTnTISV2ThlUqXor9Nje2V944bnE+T2j6xgzX7323JcertmFIe9qwAUI
kBC2GnLqIriMmthZ63PeWO1uAaYCjTAPgdNr1LyYVy9pEGcpTMvWMaCgwWnj9hHF0AmQcqsn5Rrb
3mPZiT8LN8oGDfm+G4YPNjagWi5G5HSFZRS6hrfF/AJak5QwTSR5rmi2FW+Wdp/y01nu4xz595ov
Hl1zHvaFjussJfODHYKlHGjFdeDvx0Jj3sbMSRVXh1pWw8aPqKnIquiQTd2v3o6fuOPwCxTjkTlt
uxXN6vZn6rgdImL2jObwntVpgCv1lZ4CnMM+rXsNjn8fEJ8huhttaZpwKLVHi96oCgNcPC+wuE3j
WRj9M+WlF1U0h2j4ioT9WUIn2RK3AcaRQHuI5E3nH+FV34KDOUgbokI5LETmRpjy1LSCRCvOlAWk
10xVn2Dn3D0lEh+Yrli9hwAg5sVYzDsD73uide/k08gfaiBtgIo922T69hi5tSq5NDbVB1xj3GPR
f4wz8k2dEnVrfFxWufUwOCMs3hgZw2nw2BDBYXq4DNsa9e3K/9Rnind2DM4/9Am3sY5lhOezT+4Q
upHQTRDBrgmUhyJ34xQl08eE8fA2S9ikHfIHo1PpoCoNAb9g/phTospU2/JLShjngUq9a4kjucaP
ZB/dwHdfeCEA8kFbINvvQ+tttRixqih2uWV0h7yIqY0wBxS83r6N8TGGc+IGldZ6ey+ByeIUw4Xc
PjwoSP4LRY8bKeYXha16qzQQ3iWfyy/JpAhuUaAS3FdLwihi6UEmlVgm+EjV5Mgbp0SnUEV8bTHz
JdK9jZAmsE0zLNe55tfV8KX5mMF7IOPwMQErJMd5JOLDZBRYqMeWQJMhcoih7JcEHsbOks13ltS/
fRarR4OlqkgmqGj68mar+hVhvNwXWk4bvGPLD+1IdvKQ99F4rKB9BgIK+S6xjHdFXTnJt+wl94s/
O/FmJBU9O4xef4DwaZwYqY98qA41tai2qAZYRvXuDXqWCBT3Gr0snT3FZFfNw/6b6GUIIlbbDn7a
3FDu9q7qDgV/mX6GlvhoWev3TlXXiDrwb3M6bWQzgZRc8hgQirhGhNhzz84PbtZdwFnjtX2jIDsJ
UjhuuyhlEsh6DiXGYBRId5K+NSWVp1mdf2QcY4E8JPegaP3ZkGezqsgF2OTV7zF/FsAAiOHMWPO5
myM5dXmidgu2uMHNmCpUsGnMXv7UETES5KV9UbsfqgRsbL7180RXtq/XAAC8DXpYeWjie9ybD26t
PbtGetOnv3HhgF3Qur1MkbZiQkFCMlUVerda5hlc2tFyx/yCzIHo0uaoUrveYc8tdk81AdZQMFcL
B7q3qoIsl15+c/TEu1PXN85ArG8cQAtO2v1QaeA2NG/AD2McKLpaTd0E57TOvUJaWHYR8DDdnnFf
dma3Z8iJgdvHiCFI2pr+eJO5dRwaGcAlp1hf5MlGFcRp7qWAKWwr6Lz4Vfktq2fcvpHdoMvmNIdg
Zeq9JhE+oXgc8qXLEagJ6DicVXSqZMSwscfiBSn90W3+gRJ9tt0NUZPsEC3OR+76R4YvSMB+H/ay
7wMjdttg6NAeXcAKyW3akfYYm/nHa0ihFEP5Xswp9zJqXWZJlny0XcHU2xt3RuX/gp9E2dJIMFpY
f/o6RiGkdh2X+KVUXnu4K9vRvPc9HjZ5sidQVKQJgia3XjTBzoPj5tZ0SS63DYkrTxuebGe4QjiA
4DVFby0BBa8yr6omhw+uZEHvhl1n7wtWANyS4oib5WnQSisAf6GIU1VHTbqPljlPO0DF1Mp8Dw0s
tMWmcsWwtYNI+yVIIIL1S/pjZsjJrmBUQjL/mjoAwjw3eahb1d0IL7D9SUGJJS3cEIhGNqYCiLE6
0Gx77kMHYWwLoG5hmJbYPVP+ikyqACs0GFN3gvpWw+yIwfFikwBm188BraavbkNAwLKdDiU1xsjs
Kyb2nO4QpKbhWBtgcHqnBPdai3PWUtoBRW5dRPeTFAxg6QvcSmO8KlBUl0lqBd+2w1drQagR5Wif
4Z9al3Gm8Qng3CVxZHQpGqKk+UQRAlzLIM3IrpSjeWRd//YT+2OsvQgdlye2Ql3ExMmpaVLNd7FW
hNF4twEpUwvjD3MYpgiixJvOco+zrupr543PHpzILWjTIrSXiHaxNV2qjzaKFyXMbW7zPC5UFrmU
ZW6V9ZcpNrjccT6QIY/jOvSP0gmnTtn3NFFUEBu9+tpgOuMN5IZMq+RMERgIfKpbiq3euR+GGm9K
TVvHmPO+GymgyjHs06wT7yFK2afKm/sX33c/esZkHLi0C86y5Y7sLq1HE8cKIh5UkD06fv7px0Ae
HK7JG9NJnjsBniPy9Z+Gt2eyxRguzYNGPynYxuqj01b7IjgC3xKHRp3dQn+wVD8dMAYR3Lbjd4xJ
J78rmLaCDAT7CpNgxPbGK+njkNmWlUdjmEG9YZwel2S2SZ7VAx4u8RJzBdh6gJG9mvfYmt+ylQc0
8GU0f540XzvU5+2K/dE7QsJMdOizhVamt3TkiQ8oz++tRxV3Crpj/DWs6H3wTSYQMyGGtR3thCn2
h0ILbg/4douqhvZE5a7q3iIHvZf5Dp0goiKiL6M/rey+9XF4z6FQEDXmFz8nA32KExEA6l0K2wbs
58xng/KNjaUmqgMNK5xaCVLT47DaJrd+mfxGyy2u0NuyGr9IZUREajUvRD6nn0OBILEni3s/sUHC
li8tHTuyeh4y7GYWvSJ2XXxz5589G2FyTVwoxuF5kWxahwerR97hrOafa5BRBqpthM7u5vipdGDS
mtNXR1s6a76pxbmx5Ld6C/llqkn9190+a7oHZtApcd3xsYWJlWniZ5FtUNjTCafesz5Hb2oBCMWN
Al6QsQDYUoTAOGJspOdr+zxWd7a37PRm5ckxUQc9ZJxH9MQNu/VNSrTH8Fd4R1kDiyjsuyRazlK5
l7mdvyIdz7PSHwtr+tJd4yQXEpM+Rre2jLhsOJgauALjtGACXCSSyP5MLy1pYDrzdN3dFoTVYnoB
MJbvRjpdXNO7Gpl55/jUGNc12yjvwB9nUkVDZXvNHeuOyp9htQHwreeX0c/I5hbTbazhQy49992e
ufZkjdeHIiUqj4WD8kdE73VUG8RSPI8WdaM9bB5ydTSI4eyCu4ZLkV9ww8vD4TLpqyeKmmrGUEb/
MFrT1e+lgbdkjecM6ORi4rsbRL9NezM5+BM2C7zmE0NRL7e4MRB8RcuxAsMqoI5WpYMbAU6373/T
H2oeqp8Z74/sgLVim/+lH4hr0uTsS96djeXRmNUy2KcKAGOwGM4txZbX2S8IsMBGMGHFpWx7fTbk
0B0MLD+xONdCBx7JwGrgz3bZ7OJRaOR2sRdgi7ADmCGo2PNCz46cHX0w9rajjWTkuW/aEma65f4x
qT9HEnaeRRwVooT2oDfNcui4Hpjx+DjH7SvMoJuM9ZVQqneLyeJNzE9WhzjvgUEWkoORzognZart
ZD/gPSFP2uT8hial0BJvqmfbbaiNJP2NgikF3hbAkcWlMOlCa9Im4L8+WZZ1otwQKGpxE/uQH7uF
iENuZfTsLMsXKMofQxe4pHRc5tEKu5xwGHL08MiVaUSwt46L2b6yvetYGQ2MjfxlSGfyIUwd0Bcp
T2KwcZynad65Irvz1PI6eOQWipmg6yQf9LxZ7kpoOjV7ip9uYzfGdJ437DcQ8uCOYpd3jwbm0A08
CY7L0gsalq9FgDOsBwbGo7rRiBGe5Mwp3sKBA2NlwNQOgiegyOSMj+uHoa214ys8wiujR2e6aHb7
bNus/v6jadfNNs6ugMP7oIzlkTWPP0gQTyWhwU53T0bPUmtOd1y1HyLXXfCN22EhbOORUBW5LRGP
ARWQEC76lsFXJdSDtWwBNqXbRVbF3heFgra++qVrD+mvAOnk1oDVYUwFnU4ahURDczYghnABxlFt
Yls4NEXf3Kl6ZAYWR7jM0jM5jtPUEOH0dAfHnEfI0CJbktPqEWRL7602dHjhZglavREhNLwTBcXL
QUvcT6Bj+EgxpPNbJeHSOZCgzGVEumSbvowW+9toOiAGOBy3UjXEhMzvrmDdzA1ASrgdr6U+rJWa
5RV7VbmfEmh+wNweaIJsIOF4LOOb2OyWk4uwwM1XiFsABE9F/Vb7xDNxhdEKka4NI6V6pILmBuFW
D4Bo0R+KEjopj2iRkO6DaegX3VtVtqEgEGJfsWArLHxAvmAKHcaJyz8rCqWiiBzh0skdQg3p9Imj
cDMbr45i/VNsQCPSIO040Z2I0LgH39ijlc8bM/W2pZYetZKvzE5pS46zKJxoXKQckQIpq/updDcK
yqHbdaZGuKXdz0Tk3cqhiI8R5uxlXvDkzHQ6dYU7sBfW484T2LK75c/qnAtc0XIjzZLfLlvKBssh
PLqGCazJib2otA+ht/co0iApG7J6TLQV1suZZsEkfhLxYarnnptggjK7nCKUso1hiEdRAuskN3Zs
QDisQFhU1nbtqnOrfdfCJYya8tGF2MAuE310iOGTBzUd2/q27dN33sgFShU8IRPqABoZoUJdkwc4
W89dOU3BokvokNr8NLjOmZsMq+mAUtZz8Cao7G/6Rve3lqt1oYNRARABv2IWe46xCMUb1VpQi9YU
z+p91bjg+tKiCtSH+zlUtNUkayUFZUPkKLOgtPNrKrGRLZLjFdc1thPzWOg54OFkwKhtLlejgZTe
Frh1CFjfViSSpLfuvV6v7yPqTbeOUdzk3W9Jhu7goSmJhI8wG4j16R1QxRaYBGjXaGk+zW+LaTZo
NXAofnVSa9fOopssvxqte1WGayPpnPcEstPJiPMPKaCpuTX1XS7aDBBT8nUSpDmQ5uE4KvD7fe6F
OFfGSzZRIJrELZPeRIZaw9SQPCyVsFG5HyzOnVWdnuB9g0hq3ls/p64Vb+umPo2NDllnzXYUZcS0
/cYfCUwXggMvBKrPcaARCg8qJ1/VH1kbaKC03KdS4UGN5WdalKDxTKgR3JcoahJUn1Fk8Se0jCSD
NO+JRGcBYpkkSOh/t4MidpY4A7Mh4HoKNNFsOWGmHqTRvcV4/7bDBAgNbhP/rKSsCzaHsGkJS4+W
O9U7SKrP8H6NDbPy71IHs1r02Pqi6s+uz3U038Wzuk5mTNjDAPLUauWhlwt8OU55oaf5N60zY4yn
5lTT7JOpNxXgIZQ49l/sKG2oQ76GbI6vW+U3idG6MPr0LyqEuBAUcaBhPCd6yk7lc8gI5gySJgFu
IugMAAbPuslncbSoOUBTnTmrYg3O5LhJJ4NMXll+FxLijqORw6ex29r5nCU2C0zncj3CFgRgHTAo
kGa0ZQicdHiiupBumjpi+4NmRNmU17CNVARpCjnT/1HLJhB26Ddq2s/tPYgCHVmCZ7DRxFNrR4+i
tW7Vkv8Oc8tSoPHHxkOkjz6Qj3Zep8kYiqY0NEb3ybJwolLme1imZO+J/ovYxI4B9Zub2BFm/13Z
cz8eKJ8L22kZN4jA9mZxvMAEbkZqxXu2srzexgr4gsAuQckZjb++5t/KOfuaXMTX3vGtg1CksNxp
fs9VstOlRZ2qVd5DUrtXKEGbBCaEam5yzHhMtihb9tYYRMTfSkfPlqopsjiKeLa2kKW03eTJNm3O
ITPNp6XUDkmHnaOqF1Sp6qB5Jl0gdIVzBuB707gp5T5/O2XaM++Jhht10N95dmzGnFHMCoMqd/DM
vDg0SXMjcrXVDT/fmEDYQW9kUOorMzCH+dibfR20MduMRsNvgVa0qR2XY6CbufeFO11r21pultXh
BBoPkHpBO7jiYd0mcfUgV7CO287Zru/jZEvDFOcTipKWqfiMEyhkmKovqAAYdWrrAa/ts+DWFnLQ
QNenJ8xcMXpOfNLq9TzqeCzpUPnhxrscYWDrTp3DLSGN9lBa0U254m0nZlWpDUaHxfGhAsWEYP47
r6YVJS+aSvYYDHmltXsTh+pa1Pw4VHC8RpC3G6PNv+f4NJXp2T6ko8FBLIMBTtmsYw+/KAv1Fq7T
yI2yByYkzs16lV8sTl2Lw9M5epRS9BxqfT4S+GIgmshXRYlhbmIOUpTDKR+XZaeE9eNgE4fhyt9p
Y7FIsWwQv5KX2TCf3Tj99l25K3PvEjXYfr2j6nyudouPcqFzxynwZG+7yIN4D1uaEw2iPlhzQQVR
Uf+mnMz2XdKDjie3ZD0Q64e0kvxjElcisE9+NtCi0RlbbO9BalDRJ0cPYQCWUVPqJCM1eu47/b4W
szyqxdGxK2Y0o8jM5QzTHHuySXun01Ek3Xsjmh+0juQ8DUS4X3LgiS1P5DzJfZcSg5gYLgYjbBaG
JofYgpU6EtCACgC1+CB8TT9ncKRbNV9H3eOb059rGx9Zo1HfZNKp7RLD2WadQW3g8hiDDW01kqO9
hmfMw5UTCqYXC3PCkLUUZygI1yYL4pyjnRh5dPNMHgjX3Zv09WyEaOajqB6QbZkt5KAcFU+T9FyW
qY4nn8YyuBeDCcYjG5+6zjdxN5OzQ2WPOebaWEsLkOdzdj8vCz2VuXMPEuy3G8Rt7QGYTSfnPetU
SJ+BPJjmRFQFPsYUQcWaCxsLbv9KE+hDZKW0HCBOKe+8+DI7q472YihBQF4acfBU+5DF48JEisN1
rfU3vS7DrCbylAKNC2j5qkOhlwAsCfZRl7hhIZNrcIimAmD3zAd8Kiw0NE0XNGkNQOucYJjrWCOU
jSiCmsWMTKUQWtr2mZqEwM9+7JxchZzoi4IrBC1AK+DUziXt1jo/g1xNUIw5mQJByo+jKjkemC98
SJ+WMDsDJOA1B5kVKuwoENrSYnF2SG6EXTeTifVveciBjHeszY4j4e8VTEhL/G5GDwlj4MWBnAf2
Vro4FGn6alz/0BgcKy1WwShZSlCFrP6EG4+LB+ID+/t2VKBLTIsnuCy9sBLOkezSnZ54v5xC5p03
E2aGgDUzG+yNQPPEGIw5h18DEt2g+IU3GiA824OQQjsGHyl7MrnKBCk3BbMtptAtDykjrV0+6bej
8UIULN6mjMMxgxnBEmXjyR9lYLUWggsPgutUb4P6KQzww7UGrzUf75qx/KNiSX8dqsneqih+WWqY
L9x1gTKYQHnKrj2Bv3oUfnefVW+RpZ6qsvbDAugASSQd+GO9deGT4RuJn2j+C+yx/eUoDAHLDVvo
N3epyQBMS/l/RPdB5Yf1yNncJPfhQ6myyKO7c/Lm0l+S+xje9AklYLBBuE4uYDx98eBHO+pYNsgg
mm9ie26By3F/2Vap99yZRzMa5XZKHglOyZ3MIT9bbbFXxvSI1SGo/P6+R7VMAXlxxMNHR4Z9Yyz1
vdMxbhDM/IwBirhe2iKYFwWpPH9KlEv7AEfo2SV8mBgC5dXjYTa0O6vhVtzpUIuWG1sR4fDGXLus
YOWNDjcG6QQ6Ro3cWWZ3ccdFojP2pj5EL2hJ554fHCYd/MvBOhCGZs6kkTsRmfjUCYDM4I8ds3+V
koSacPFcOoD/RePECHg0LEIfqvn8fO5cUQWrc1p8XU90ImLHm8buGt3ZDT9QkgK7K6pnShQSkKpP
djJG+zZtH6eYARFzMDj3jgxLYAJFP3VbXhCAAlXIO8eLUk/jlhDjeTDpDtPZQQxjzEOIVBxE0+ij
Kivi/hqaTYV/sJNz/a4l736BYZwQ4VuR4zsvweZum7HCjx2DPl4/RmOv/ARRYETSkjevWb5rWHG2
KrmAeSxajfFCaH4KvBSL/vyGG5mZytT96Fp8EVWv7xYOIZu6lDvO1hDNhcnghxkIubd4vVmnE8di
Aea3RIDfmRoFzJq30IUUL/C+o8fGM/4QO5uTP9/SCXqlJt26Ria1fzHUFoPkcGD1VG5YEnMxpDKt
AAs/G0FBm8FeLiiEdJwI6qGiVCBzMO3ZNt50SAu/Y4QagzPJyPLx/xVkwn93eu/LNt2g74dXC4FE
H0iot7bc11kUb2pDvfjwLudG52aKxYxW7/QcI0HOQPkS2b1aJatYIa+wVJljioG6P+x2aOmLPKge
2U0beWbHRVRbwMnd3hErBqsGckXB0e3syEtMyuSaV6RW9Pm2ttnkOd9q+LoPUJsRp4aHVvinQWKy
7xPKV6kVerAisvuE5q2d4+VvKcQKenWH/OAPDwPlLfuRg9sWTPVj6xL+nQGl2wbVCMxLIIXQnzmX
yg7bmWnYKNWtYcJtjPQ3IiJEyeC5o2sBwew68x1ulHcsR3LBltlzv8xwQiSE9Fw4X07L8Q6IFdVr
5mnpOdCNAlh5pWUJ42em/6HFhOyMbifDyP8sJ5eVvSnT0NIgp1lozCoqvcDtcTGLuvJg1fQ7K4da
H0cWEoWbntBsh11jSHNvDZShxAntdSrWfxNEk+1YTsOmI2uImaB9V9FNN2fvzeSde71/IOzMNt1i
PJmgNckuAaBO3GW0YVeSmIfYTREkMuQUmunSbzI4BXxBxs5V4+ei8y/WnB3GGKg0yXmdAiy6bemJ
hGeZsPDLIkxsAGOaunccxz8tjmQ6XqbvPAXm1sbFDi9kDkxZdftl9F6haiKiWKIv7mOUXq5s5iUG
HWt191WevDrJdzHk2jFJGYNq5VPm1W8JgL242ZVxFDiYWTfk1WBA6RpbaLpeYxf9uWSwvh0Wb7ro
yY2vwELktFRzF+/Pvqc418WfkgnIJrVmEq/O/LBmGFVk36uUn0KFzECulp+8ZA9ybNRDouh16wm6
QOfcF2y/AGJFF9S8aFsH74FfT/SrueplAJEBHqjkkJBHu4mIDGVBBXD4sgfRySlP13kgazP5XKqf
vmCtmAae+tTjZOxH9aakqKbX+NdWjH6s0TTglual7aqnthp8QKP8uF267AaLVkfwFUd4bO8VygP8
/szbc4cwDlqJ7WkCpFAlFMowNwQ/arU3S8qAVucK56sUjlDHbcKTWAWr3jqmGgUIc7ef/XX3a/XX
WBmI7kDC06zIwkwAIPDkoIEvMe7wCv5GGRZmvGKXOPUBe03GD/0JDEPKuMQ1oWVMEBGWljk+V6a6
07z6Ph8kLze1FTYXjV1PPyGpbgbkBS++GX/ldsybkrgvC0deU6oR33pF0KIBfNoUEN2MVP+q9XFv
lBmknIqIcu5woceg0ehDRlwpg/Tuq2Pvoji4lberLPadDnjRvseRUVNdYurTeCmR9OqYmY2JwDgO
P/qoIqrhqZsCWQQch9EZV0d+n8uaIiBibpb2mSsK5FjjrnfoKk89jeyerp/sfxxONYCRcvbwIHhs
w3b7URKS8ugkD1JbHUb6E3GV1JfRzNYSbQTa2JoYOfA05THTk8RHAqycq+YMknbNjzljyehG2tLa
zNXhGZF+daF0WNml0BCIxCThoRFLPGIa5e7ThZWil03SyNCPVWg4ptjFrjHyOI5MvNL+TrN4zjk9
zKODfFkV16Lq/HOfEoQl3Qt7yuMSkPRnEx+aUtlxzs3h4OMb5NuWj74jNe7opX6plxvLXKhZnKo7
B8NZ6MI08xko7XrT/yuYAdOe/struFnAvuDdyLVzA8yMB3cvLdyVWAHeY0BaZBqLsCjil4pbhpMA
09AXwe+e24E9Zt9eDHwSnzO/JBfg1xqdnnh+QdvBjl6AoNdZu5/SmfNm/13w3O+tZcRLBTvqsNiP
uBQK6MIV8luLdkFDNU6OD0LZxp4dyeeeRVKPe/yHSW6GbddECZRh6zFz7g37XZ/9aeslox5aC/iv
YaHGyMT3MUFFqqKOWFnP5wB09ExnDhN4KwvgnjB/1Jowiis0T146nr1nf5irIK/ovAbtwAnZcRlq
0U6DT7HizKaX70affOh5+bNEU3/ou3u6Em+6qRxIjBWc73vzCCHrqSsB6RQ2wUI/Ke1jnqNLKoMI
4i0YHwfzL2qra+CyjZIZX3A3EEqhyedSSf4eUGLbPgf+PWlrp+5QE/knj+OOvh+4H5rJoHO2aITX
5fTE8f3KQMHcvHOIBS3M3dyHJrTVsvZhVpAR2nHvJ1xrPARPHjhnk2ssvFWac4+OYY/yvYW9lt1G
I4BuzmTxdu40nykoPqixi/j9cE5cXGnsc9Be6TP7/WHohXnNdGZ6NcuCm3RsBVV/0Ia55rgqT01j
FaHZU1Q79O7HPDXzpsQTs22tb5nl/ZbRqtrm/ZFR92c0q/xEluHdBB0QwGalqCg/cBZDDV+qlwaY
74ZbQZjMJk5XR71NiBx4osvveOCOmqcVqNvpkzh1wUbFAUNHlgpLLJwxqQ8vkhwJwOxMeFvoGIo/
D7ptvZu0ghxzN7tFhmacLYcRQbjbMaqJN7aVfa+2+T1PM0FDnYQnsiskTnqB8pSSyabmBOSXPgfK
jKmDjf2OTRsrRLk2G+Ay6hqKwfKeCWhSFZ9cNY8UW0WHrkjJ2QCGy6AhsHfgbmBagNrznKzJXciC
OpMYnGEWcfytXkePfp6GTLqXgAFrvMX8BpC5eOQkR21yDikqM3fLbJw4vb9HWZ0Fk82ewjIynrgo
xiGWIF3+FVYNvU3X7x0fSRir7jsjz8CVcfZoluC08u6BSAwDH7d97Rc45Sh6R6tr2Pshz1oTSSka
dQk6kckr573hNiZeYQXtzkuvlTdRtFD5VyOG+DSshxrLaxQGBAriEq/Lt1Nb/lK79un79ZExANZs
t/3zKfJY6mQPLInCRUeP6O3J39xIw7qAZ56pF+v5L1LrI5GgTzwhV5BG/R4nNL68eXlJVTTvGyN9
T3Tj5JQlPqcSN5uriTAhgrUjZYblyEqe3ab9hMcwA1bqvqY6fdGttACSlaigNrXbRezbanoXznK2
mvIVcPlFgRgPVIJQY9o/zA3xqzf7zqU0q9e5bRZOws0f5DKtWfaLd+h70HMAC2/0CgOWAAM9GwTV
uIjyWBmQlgRNJb2x6/Jh2LslkmLNUkCym9R3bxxoLbMDgjp7WtSXoLbtb5LcFyRMdSgrYj2mnY6h
xZ7bz9FX6ymxXzr/ramgoLR+WbxEsAB6isvJE7vwq7NXX3IY4KJHnDPythM691pLxcA0w9Kn8Wej
+en3MMNl3X4Y6ZdauWpJjgq3tCezKGlKS/gPZepuFl9pN06G0iT754Fgx2aqy4qacGdPaoN31cvT
gHK25yF2eV6BJliM7lhLGXgkWL9642XoDmYFlCyJOXhQkons9jqloKbHmXkeCYcdr3HmJEcX5jFL
BNcggrpQS7h7NEw+UpsbqDllZdgO+8zU8x0EtfqQiGHvOE04tgKgVNSjzNHCk2ZgAcB8EP4SR/uT
bK+OK4m1dFLp5+wi6baaYrIqUnw52Goim2tkQzlFVlDWlMvVMJ3skdVsAi/Q8PiH2IdEkHU4PxQw
m0LLTtJsbkfmhp5PbUGpz5yLIQJnRgefEnz+xIis0Sfg0LQFhQ3p5XRJZ0qbjRvf7rLd0qD26lNW
wLVHVpZ6RVetRr2BHxW3C1nWDb0MkMxrbiKu3GZCX9GyDqOttQC+SjAjQemi6e9sFB6iOKTOPGU2
iq2L0lXBsQ+LMeJGdRLUaIqpAOlMxR0aWHSkMkKF7qJ/qhJKiTRAJ8Txu26u5Y982mBwgIUXtuKO
scxcgWmcji0uGmuQ2+AxqlCxfZf1PkIMtFoaYfXkIDkx4KUFn1yPzudsji/4+s7m9GR2Irt49oQ3
0sLs7sBXCrAMEErCudE5IXbRU+9bSeCOsBCYbNDxZyWrY6N81XHTB4z6YCJF5ok1Gv+VqXUXvk1+
yq6oQjxV2MQQBiPI/mGtWfkO4yWLkxU/wq+sgUD72FYAbXUtTuVWb3ZW0XMGm1Bp8HhFZ4blf0uE
OWiNb/ituqU9zL4trGbYatjOQsb1pGNhkTFLGOj4jg+1SPaabov74RqXo3Hjpn//RGQndwhsKZ60
2rTPmQLabXkjhoBUpJgJjw2grc1QiPLamc1TS5iRNkfR7oeYosk0H+ynsRNEKE98za/2wsYUe3if
hAmyNOH6OSb19Z9/959PGjHQpG4WH5O0mKMBTG4xLAF5/A9757EdubKs51fR0hx3wZtpoapQht40
2Zxgtdvw3uPp9YE60mVjE4UljjU8PLuBQmZGZGbEb6LsSFekA62JkgWQOVtqMMb1fBADdXctVyDC
i77vjq3lPfisvSuzb5ykMoQjFuy0AuEoqXAEN2C2xTMCDXHa1A8iCp3vdCwDaIONWDC2GJ5JQvKr
YykNvz1uEieh4+akGukOqVVxI6SqsX/na/WIK+4s2XvRp9p30PSYNUAU3yURVS0wyRzKB6O6SrwC
XUQO8OzEAM/T68x74l+pjg/gkTNOOD6WSMq8RpBUblpsUuiCIIZd10E4QcL4bI9ya49C+1iH92Ic
PCQNWvnUOmlUUnsEusdRpsIJ7gpsW2pD8bSzoTe3GZDPbUiRdBv5zZ1US8+Wrj4bIfK1Qn9W+l6/
HlwfKSd8CncVrHpbVqt032O7sKV/j1ha+yoROHegK7V91YW/ehPTjULxH+NofBO4f51hRhzFJHyM
MpgdCSL89wFuRfA347u8rAMnN+r8FLkJQIJAxCeAykim5qrjid7RUqr4WKSuRfNTPWpFrt64/Wg3
QoOrHOBSgTvJDlX6hPoRvLdUBaHBf36dxhgkT4avVjliUAa6SFIwxqvJQahoX2UY2W519HKPSI/u
BSya9mmDBjL6RsgSA647p7IIOheFk8lrLpEAaWS0Dd8lVUslxaMCowKg7BhluXRGGDzrbkjKHwge
Y8tI0a8UmQ8OPLWKnFOJNuO5rVBpdk3lRsIPFFcL/SRowYRXjOu9iDBgLFkGB6AYT1IfcnMCuGQT
KG64F0II4qVJOZgLpXfWaBJuslr5MxYtMpJplx2h/WNsoNFSwx3hWPQNYBRB0XeD1effSw0cbxDT
4yxIn1gXZQDWAQETvlz9NIQm9WRXTwPaTP8fMgnKPg3at3dOlzXxE4XQO1UjO0yout5DgxYGELvg
WCgIZ5ZwMxFObfJjKN6RLwHFaGTfTKqgEEjar/cH9yXFk0zPMMOS8n5XQ2FD8dIanCBlk6y7+Fek
c5QcQrbIJAcAlqC+QU+IiAhUN9kqSn9AXqvf+IOf0VJFs5v7eCOM+hU64xDC6T5KVI2OIC6NDSqM
/U7LpVOGLNS1OtEjxzAHIzdgkpFqiEN5vbuj1gF5n3NzEfyAuhg9aHK2FXqumx6eJbsKZbI7PCSu
2MrB/Krlg5XR7X+nMMK5ngqR3qEsycdmnez7iZvpVjXr+zajpI9SRYaGsoy5gVDkVyL7sK0pRYsX
qlpQhLNgF3raQQKfHCb0y4Qm5M9BP2nsdPtRD+hgxtEDDnmJraEDPIGFBvTmWulGpT6aeXJzoze0
74NIvaHUu5Ni3UAQE024qYo3oJGy70ON31SEv8fIwOhqWl2jhd8RxpY6mlJJczRi60cdd3dJKAY3
nuRRJIuBhOco8r0vxqJXAUb78u63wKI7N03mDBme7FpvPcDp5/YWfMNXigUi+D6msAV7bNxMEjny
lVrW9IqBxmBgVAPU67RT3BXnIKT9CCgNBxuLFYI0TXcoQx/3Q7W/DRRQFrWZqHuzGJ6UofqZRRju
dO73iK70/ybE/YcS/Rff99f/J2z/by73RNg24B8uE7aP8Z/qf1z/iOmxpn+qj7Tt6d/9eadtCxq0
bdPQTFESTcghyNT8z//wtgVd+i9AaRKsfVPTYU5r/Kv/ELeBVfwXhG7L4J9a0CFpev9f5ragyf8F
kRnytkyty9JFS/1/oW5PlMr/pihDOFAN1Ksgif9NCe3rXsA9UTQd1amP8S3A471/EM++82FIPqFA
83mfPn76+wfmc4SBAPfBQQeejs3xqJqbMhfQYol3uij/UbLwByY+ygrH9m/O8H9/y4xmHbV45GFU
aToNBkIdxky+l4M8e1LEN8TLVl4i/U3q/u+3zBi8EtIxow5YhQx5Vau/q6KhL/LH5AIPvqCs/hlz
YHHj/eXxmx762fQw/x/Hb8ia0IDNZji1eMPWtJHS/qptvytae3f5BdODPnuB+vcL9JGNGo6Y6Wjy
N0nnxlo/ZYb3fPnh0sST/ezpM/6s5gZlrsSV6fR7JCRs5QyXL3k2t71tOdzMul24ss6mn/vZi2Y0
8a5zC4yNsK4MxGOpI/blry2qKdQ+ffTEEf6whGPfM9B3xVUdXtgVQBU79dE0x5Y8Dq2tBK0DOtde
cdFtjOtdX4ObT7BCDSLB6QouZkPsTuVMytOJd6VG6Q0eiT803/ge9LRg6ek8CpW4RXD0oA3R9eVx
X1o109L98JNNrhuR0Li6Q1sPpWhgnm3tJNJdGa4wyt/TwyfjLc/ShgjmB8/RwXLcpnmqzDazkROx
OIYp7KvNtcKhcDNq7ndN6oHmaPtSZOZBoTuKJn5Tynw7DvG14cpbyQjaTZzn373E/Ikt33Ucir4N
MuibBvGHrfagefqVmom/00F61gZ4n3gp3LYdDri4PnMvN7dqTX0aOW4v8M657D5TBO/33JZR9RzP
l0d0YRHIszxmyH2hS1wtHVwqoMiCfM2kABKitRKGCzP2LoPwYcZcJU/UhGRPf+S7CLOYrsi2R3Um
bdTXy1+wFIvyLG9BAKUVkCeaI56Gb/ne38t3AMVLDo0OKnKH6Cc+cyuvWsj676H04WsMCNvYwEJS
MDzI3WJ+7l3lGkfru6IIX/LW+t6izbz1uqlkRrloA0qOsm2tPaLIdWv69LwyH7KXX2nFBiTGsYvy
dHf5ty1N5CzfSTn8b2OUTSeqHgTNwbF40w5rQ7w0i7N0B8BGRMtcMxxQZLshdbQ9pbqtvkUpXtp4
R+9Jsanu4Lv3xY+ZZT3u5V7bBp7pCMpzRpERz5wi3VweqMX1Mst7hpL3UjLKliM96vflETPu3SSm
u+lteY9/uCNcXX7Rwq4tz5KVTASjX8kWl8rc5tGI9jXZLtETqKsffhmsvGVhg3jXTfqwJNF4CFUj
7nUHlcwGInEU5isDtfTkWWpQdbBlvqlQm+8AnbyWcrfy4IWlKs2OM2jYNqpRl5Yj5+eY4nhBW7+6
vTzoSz96lgzaOKLCrPgAPevxWRCbhxEd5ZXwX/rd098/DHWjqGolZ53lKAWOZv1WB2ZUyD8u//CF
86o0i19CF1VrKEucV80TtnGO4ggcJYzj5ccvjcssgi1X9s1CEQzHJLujdibvv/bcWaSmXJAVjdK/
k+lnC3NKD2TA5SdLC0lHmsVpQLdkEEJO8LkL5jQdzsCkn7kvGxtqVxvdiHeBEqJ5TlLN4msOKiBM
uvQc9ShZZKBwMfKxfSAtKzlpKW+8n5s/TL9fubIwlkQaNRp72CE4BG1/W29GG3HIU+4oX9sy52I2
quZVMq6PACHQ7wuhJAboZhrwflambGlgxVlg95pRjkLNQb/eeqnT7cRd4wg7Y9fshWsPy9OTvMEh
cRuvhM3CPIqzcEejq7G8nnyrgbPFXXy4F7TqpOTIFcF3vrxYFkJTnN79YW4wq1Z0JQjJ6RoVgB+R
9jv54kVCnEW9FATYqVd4OHVavS8N8wS6CHfCtVW+sEuIs7jn6JiowdAZjgATBtsg7KNU9UdHnxYB
nldUPyEA+LkKYKN6GRN3QDh/cKjxvWZ5SdGpxU0EEr6HkoOY+isztnDMEWfJQqTxlEs035x3nrPR
FVdmpezdyoBDqhzGVtnFwZoo0UJiEmcJJMFu2osBGTowVCooSZiZrHyFND3ik7O8OEsgqmsUcHbx
ZADUsQVAuE2c/KBuiiP1+W22coBe+v2zXb4IBoqUqNc5fMlDJmsTuxKe8eVl/b4l/vsTNGt2Hcny
TPRwqTUdQ8zQn4ctBNjbOqqDtSuQJ9k06VtWyi+olkJo9sp905tvYVC9ccocTqOWfutxQsJBMD6b
XpJvL/+qzz8Z6b2/g80yaNyQdg3HSL+XwGcA3nz1e2e5IkwrGl8B8jmpGe+Dun2smtbB+vE1QM9Y
i9NXBX5D6UHaBUCEIObGq6Gymf8g3umYLTlLUDEAMFZ+zudZBUuXvz+0lNBOBsSqOQZtuwrgoss+
g+jE5WFcevossWgNYBFTZUvOdUqxcCpTO/PpaLaqc/kFS/M0/f1DUkQypGrQGyOMgRlkOs4na1nr
85Su/UuMsxfCAMlCBCwiNLLl74Ha30ghzcdsJXaXXjCF9IefLofxWHaDZjlQN0CNXMc0emLzLlde
Lg/N0vNnqcGSWMEZ+GCE6miI0RRrQdalv7P108vS4M/ygqz1uduFXKzDo7LvqUD6W/FOux5t41Tb
wTa+hrV9+VsW1pE5yxGy74ljP5q6I2DHhYsc9LJoZQUtHBU0cxbq2OSghgvlzYEdvB+3iE5ct5Ud
2aNjbkB1baItEu7uTbgy7UufMgv/pvETg5KX7kjqN8//pmq7bO18vfgps2CmjmlJSIAZ7AbT4S1G
b/7kw/GUbBzmt+IW1TtAhwhO3K1dABeWgDkLcNBTAR1rIIii+lSVoH9PlydcnlbpJ7uCOQtsv0xc
oIGG/n5XaO+Un+4pPYq7/LFle1NO/kNyJ18BDrWRjwaNcFMcLr946YNm5wJBCSK5MzkK5cB/mgJP
reLx8pMXDteaOQv4Kqv8ZBgoXETdNj8mux6SkG1e9Xa7U/fF7XBQHy6/aekbZpEvlANtv5pJoQcH
L02Ibixs2rdfe/gs6D1Rq+LApRTVNk5b/1P7vy8/dyEupv7Lx3Qo+pY0aAonGc9I9qWg7ORO/+Vm
wo/Lj18a/amJ89fzRZwbMLTijGu79wY25O9VETTAI7RCd8JJPsfZfuVd04x+sngR5v37XTASMvTd
DafcSnv5R3fdHlobv9bv5QnBpJVEsjDLxizYEaMxxl6YQm+4VRGhGVZCb+m5s5BGd2fM/ammYwzn
AAQ9MocrWXzpydPfP+x4FtZVFlh0zZExCdBg2K4fqpYePQtbUfaDVJPoISC4aI/byo5vvTfBBhJj
K3bxSEXb2K5M7tKrZmFclhUHYislyZ4QMNk3z+3L8F1yNAd64V78yfHpaeVN09L8bBnN4riG3DJ6
oD2ccu9e49/kFNfgrEDpvbQbdWPdo0u4xerroCK6sap7vPDOWXhbhSsKXe9iwJafXQBkcGSDL10j
6Jf+Pf1yyt4H0s0F+HhbhDHOxc+XB2rhpKPPQlsQYcyP2IPSMoFQkfwEq01qNTYpNNTLb1iYc30W
0L2Ui2kxlq4TKxQOKsQaVk4fC1Osz4LYVCMB4QEKQEmH4g5EQOzmnMBxjZ+K+a1vdpd//tJbZiEN
Mwk4OLp2jhQCrKfsfG2a0gYCbQBNob9GugXT82xtnpemYxrED2FeFahPpj4B4mOIULv7sfR2en8u
hJV1NA36J2Ghz2I903IriEITn6ic7kJz9E0sT4JDD+sNaZ67y0P2XoL77C2zMJdggWdiKaOKC4KX
0hz4nhglIlW/KaPiHzokk0oimkcDRPQiC89KslLnWVprs6gXIdZI5EnNKYpzDGLK1Fbb39Nv/+yb
ZsGtdl0eIPNi0kaSbd8muSO0ucF/dau/IMKzEixLQzeBIj4ugBTjOjR0a8Pp0CfbCJNuZ5eNP9HB
YJdCaFdC5gh1GWPbWfGLYqB9k3rDSkAt7fPaLBlosYgrs8BVocvt4ptqg/y7lu9iZOgQ4dqnO+EI
w+jyGllY6HNpeBXZpj5WRcMZpT8KbmYayNbgBErr8uOn6PxktuZy4ziN1iT/kbJR6x0l0XfAw+8E
VPcvP35hnWmzpBDiHo/2SqGBT/qhprduuTYDC6tMm8V/2PuTPup7Tarb4bS+1e/SQ7NV9/LBtce1
+Jyi/bPRmWWBysAMCgwOi8zOy613SPdYjO+a2O7Z8VFheVuDJyxNwywRNNwHIMoMmpMWx9G9TXXU
FMbt5TlYDJVZsPe0WfJuzLHK3LmOussc+Tc1sN20q4OHXHnJ0lDNwl7HaFzM0AjjcNTt8t9T50Xd
SCd5r9ko7jvVSl6ewvuTGVFnYW+Jg++i82RxZfMOysHadXt1jyTJyrpaWK/qLLA7QfdQogw02Pb0
vmmwHeU4XTnzLt2c1Wmv+bBnhbFYKYUEiKbadTuVm3ONTMh399jSMu1QE2BFCUesY+UVEMbSx8z2
/VBv81hLabRozbmJBVj15sqSWliu6iys3RpUh6FRt0qCFzxFQ5hwq31lZeEgoU6f82GYokGK81Kl
ZjUE2p3u1reej6hZV8vXlGeQAVAfyxhHO+o+Yo3oYxNrDxi+IvJojEhBTedUUThju/mtDbVz4Rrl
hj7mdRdILxA9bvweXdrB7B/6SRhXN3aon73Ktf+M2MupRqlo8JHJc6tz7AnoBCnCWfTiXZgmh07G
gjAoxmsl7le6rAvJXZ3lF5VNDBoizUrPHW+ktsUPcdhL3nhKBul4OTCXFsEss/iuVWRirppOID0Z
2qGH83H5wUu/fZZVUPtGrLFTTBA7P3tFQnUIzYI+2JRhb19+w9I2O/nifFwJqVqUgYZNuGMdtFvX
aZzM1rcVFfqtvG+d7rDWe1hIKnOMo1GqdecDuXJU179R5PYhUOLbOBcOiWK81pH5XVHQngiqryWZ
94X/YYEPLTRXSHM615+7AspBDoFpZcSmVPJJelRmKcZ1wzYvsBKl8DfCXOlf8I0ZNlGrO37YPSUS
gjVG+1APwa0eV9BKC8OwXfTbKgHKCm45aPnFxSNegXsPYZyVH7WwNSizPFRmGexryE6OeI/M0TE6
Cbb/Ij+2O2nnn6ABfl95z8KKVGZZSQO3HyoD1qOpJ714VngKx+FOltWzKKObUVfFi9ZVzd5ADQZ7
Yj7ckk5pXv32TQ0pFwF8e4QofguE5fIPWvo9s0QWU3oQx07i6CbjJkO91zMQc4cBJyvNSogsJGJl
lkCGPhx1vpJKYn5fGg/QWxBAWNlqF4Cs1MX+Dr/O7zMVpX42w36ENKSZP7LefUAaBDMcscGQE0US
CI9Gm7+FWf1yedCWgv7dcuVDdGReHrgZSk906ZDJsinH7r17BGgN2/Dt4K62c1t/uPyupQma5RfI
R7nu4RPvhOlbGx2EPLiJAi5a6Up6X8i9cxCkleic3aeCUdEfKu93HK41exfCfI42LLj5jAly9Y7i
qkddcrLsBzvytmcf7uXXy4Oz9ONnqcRH1CrB0sUEEIXQUPYLqZGvPXiWDprBGloXdpmjttzZOn3X
4r5x+dEL4TDHFQrYPiVBTMSZiACNVvGEv+EhKLy1TLY0JrOIlpF8MCyDCa126il5SA7usd5Ex+JK
cCB57K3jF2998iyuE7DAGa4ylhMCjgnR9c6MZ3TAZLosXxupWWxXmqZ6ijCYDsWac1yMRzhT12NY
rZw6liZidjhIVCPQsL1zHWx8UDRyv4Gbsn1BWsEvL83DLHCFQLaMwGNXg6+EJWcuTf6O4soiWnj4
HAloZBMR1S05lIm3uYn55Eo+lWcejP+HGaC92299SG0QdsJwcFN3osPdCmFz16gBaPAM9ZWxFVGl
s56KCAsEw8oKdIsTfGC76lVv239QphBsBMx8OLHlmy6GL4IFUQvdDUG3HtsBH/a2vMKm9dz6yQYT
GQlZtfzMsfLO10GcV0Jfbbp2fESgcjr+trJNdekkKxIMeMPGxGqfjZPqdvINi9B9nLaHwh/Ymxvo
Y3VZXOl9gzOpKRyQVL7VYTkHefSkJ6kTdDLexNCscYv/mTTiHhuAwxjLL5mBBKRo/kB+cKcglrSR
IjRpEUxDcweQKLw5GcPfruKe23TGWwoFDq3MFrGDLpLfujA/p2Vd2WKVPFocSDam4p4qTOzS2lV2
iAWcSit9tNwa+Qes6vDofkD77H5Iy0d3yH9THMANCQnpXeeZwwbT4R/QgM81NcrJixjNUdH66bXQ
nDP0M/UGimA1sUWNrv1pAEaE9O1gS/7Nw/TJnQRBs7y3UdxBAclzEPD5VlahjW/zdaCV/i6WkgdN
ag51Y+H2AfVzI3ndtVAkz+g8SBtO+NcDYIw8R8RcRYJxE6TVnY5I5Ub0G5iZyNwrBkYhqQCpL4KD
7BgQRMEcQCzuXyrcTeiv6jd4A11pg34XZDqiOkV4iMrxPAndyS3WNVm9G8Rur6CPo7SQTnLsi8og
41zQfx/y9lduuXYdooJQqQNHP7f5iZ8xNoFZcx2pKt7LqE2h6+zdgqP4iXffT7VCUTtDxwg5b7EQ
T8owwCMv+us0998q3FLpyWJnUO4hJiIgC8JjG+joN6XcpLoOa1ANPluVxEc8aAcWjP8Y1LjkAP7e
WpxKU9N66xX97GPYhGhOfI9mdgpIgQU8SPoVhuoHDKodaUBB0UdAYmP22tELx2dLDCBqmx1zgk6K
khzDvPVgE5QYotRiirgB/g2JKsS2hCyk6Iuo2SBQYmrqLtazs5hpV3zFU10qV1JhHC05e5ba/j6Z
SJajOVyh9X07dTZ7efinHKSv1cIwfPz7OFVIvobrQYPMSaDZo6Dtakl0Lmfzz6/M1AT/fvSQ9p0M
b9HjY8OrInNvG1lAc5BqnlwjWpsMR6ieK+lxoYyhGrPcXqFkgY6TiSLpdftaXml7+U/2rN8N35tt
dnRfUYeKtt52vbL0eT5WjVmyhzaJ8qSooBpud7tBdjqnfWlP0tvU0YYvhvS8t9rv/Pxg9S9jQUja
CNvEmX9I65A1hrwvRP2uQK60ve3lx8uztfBB81aS1o9SIpWILqjydyFFgHH7pefOS+J6HiC7lmne
YdBfSgoZ5crvnQ5m/75UwkX8e3Vloxbkrml5hwJ5WKy0NmDlN3GBJY62u/zLF9aUNoeyq4KZwBCW
prIeTOm9e7T0+3LcRna1jZ5q298ZBlRmW1JoKK2cgD7/Ku39p3zYjJU2wOtKpStW4UxXRtVeEUGB
ukP7p0jVr1XXpel49OEdXDl17oC09CS5wOQu3tWR04nPK4P2edRrc6i7GiGOK5BVHOVxuldXjruN
kevdoixEVt9MtB1c7ndJzGQBzNpcfu3nq1d7v7d9+KZK0LoWowTQoCWUeKuC9P4f4+dFU9f3X/7v
laa9I1A/PNuz6qZFEpRqBQQZ3Aa28kneoVWE0OJeqThp+4f6Gh+iy1+ycEidA+PBauRd6+KN05cI
zN0p1RUu4JcfvTRIs5zFFSH0ax9o+JD8mfRN6OWv/OgFNK42h7WjbCY2Sv3e+VAZHbQMbB2LJUfZ
iQfTXsUFTLvSJ1MxB7dnyhhKcsdr8Lptt4jQO/U5xWwAOfKjTJ0aLk7+xSU1R7Y3owiSPoJjWoFp
9/b61wdrCv4PC0rrq6bnJAjAkr1jgi63B21X0SZCc85ZawcuZJI5sr2MVUFDtgu0knwV4OCDrmyJ
onDy40traY5sh3Ii0PWjbaBgzZYU6kbM1zoS8sIkT5P/YXi8qsEPDGlB0m6Eb/3VeEY31B4xlgDy
hpLFSqpdius5ON3MvSytpsU02UUcpxaUeix/qhhoXiPZYtd/vK3x+/JoLU3G7HTitYpWh2hDOHJ0
EpXHpEjwTzxkQbNy1FqIbHEW2UOcmDpWaMSb9tOPoTAoj5d/+OfZSJ1D1H3F5U5ukTIa90XtEX72
620WGSs35qWnz/bwRre4EkxZw1NQ30Q9HVW9lSrX0qNnhSIkB5FJShAVrqtTXt7649GSvvjoWfgO
SABGSorWszocOv2uHaHw7i8P9+frRLWmr/mw9P02djG66Fyn10O0MQIbWpejRcODgf7i114xLaEP
r8D1bZyERgTAc29uiMMSitKIbltriWFp4GfR2weq4RkQuVmKym2cuve5pzpDla4cXuTPl7pqTVnj
w+93qzYs+jAWHCvuEFiOKGTXMUZb8iuGJE9jGTxYcnrlNlSzdRcX0bzpXyU8JDdqY9734YB9C+Kv
gAtsJayUUxoirY4ZOGqDdQLPLEIkvxi3GNM5irlWGVooWsOl/ftHmy5do9RVaQ6rhbHzkvEJ1Uj6
q4n2O65rgbLHcNvppY6mvXBS8+qfy3O9MFbz06SZoLhQpZLr+FNBQvV/BlK1BkxfKImr1iyn9Uie
RVHVu441QUqVQ3Qd2eYt/hfbcZfscZVaaRh/3gdTrVluq+JIl6uGj3Ct/kGMcSFDVstT9FNpZNJG
kFR8nXqnD4rd5UGTP99/1DnkHtE7IPdkPsfQDxIClc6wM+1yq56UbeZYuwnuaO1wgtUfJR9sK1rb
9vqutJAB5ph8Wl6Ahdwe1d00dRqUjhSh+dZ1wXNJq/nyBy5EqDlbjGjpsR15A2YConZb1O0hKIN/
ym6tSrxwFlTN6dM+RKgvNCqaJpXgaI/aq3eQDglQK823h21pC9vV7Xv6uf8+C6pzAH6M5Sx6jJ1/
qKAwC5Z6bcTpnVVoGHW16LjTnZXxhUepCUPpl6T1HjEVPYpIuMaKeJRRW9NaYx/HirdynlhYp3Pc
vuGnGcpfBha/+KYatCcqkIaNwVU9j7FS6He4csDn01fCYimnmLNEm+rZYEFyQfcmD7ZC2h8MEW8B
yfzdjNFVbbxaknoKRkyqdGF7eeEsjfgs9ZrYSuqRX3sHIx7sAAgDzgfwtZ7y0NhJ2t3llywFwCyt
YLJmClrNS0L3JxYO+07yNnpVom9Y7b/2hllCwREDpetoFJwQ/+u+vFbx/orFa9dcef77RfqTlTkH
9Jto2slxQwyXrkURUQPX1Civsq5f5Vl0OxTpE443yKj5jhpBmtVrXOQrPbsFPYo1V5tfUetdI3Mt
bAFz8D+OqFGKtajgVOkfr3ky1shDC9M0B/oHVuX7Y06Qi8prF52huNLl2vhr1ailx09//5BD1LGV
LC2idqhFmKLhY4B+ol58j0wqo3qxsp6XxmZ22mpj0xRFJfEOY546aSZtPQy6v7TGjOmVH36/18lp
2BgVEqNYb3lm9hJNHlAyUsQRmsiX3yG9Ayg+WWhzcLYy+njghBE1O7zvtDy+laXoeYjjG8AN2w5T
mZBNRC9T9eyb7a9YLPaR1jwMg/4ga5iFRLkH8RyScVfuiO0HzB53udDcdwalNFe2bt1wQPrXH091
ETET/dlvwj2uew4ewYhIawb+uS2a8DUXpzKL967c5dvcrPH4ctNDqEaPLTpxG7mVXuE/e5ukw1ku
tvqboAkOqqE32NcMtHLyyak4UjD8tlDQMJEt2mIAr21cI21ptwvoArrnUqNbJ/ZFhaekNmyRrb8J
EA3caGL2KgrmD0Ey/2CldYPxyU4NeSIqoW9+EF+jYQ/bSO1xvsnxhlEfmsJ90QZv3PhJRqdLLX55
CvJXjVzSbe/OyVAc6zDQ9wXF1aYcW1pfRWi7Bbq/eXqbV/2zV2Hi1UcYO2fWrTIUJ9kA1m9kOX66
ynVcAOzNKPz7QYEpl1j+Rmqjc1wzepS8/qaX9Gspwkp9DK6LtLqP8+wZ+QnMfgvxTomjP6IleBhZ
TkPcsI/oUbLLEcX0mtxD2Ty5UzP1CgHaXRX4AwZj4a0qC/dsB9mGVHYv46SO0PpezpsHAfnoFu0f
r/epWppZvg3DKp9U5G+00thVWvfSx+XjWIUhQty5E405+kbKSr91Ib7mMN6yyAJN1ZFPbPsegXH9
PFjByiFt4Qwzh/CaSuxnKPL6B93C836o25u08lHpUtfYIAsJaA7lHUzZlzqX8nIYBafc6E5DZ75R
dObA2b9cjt+F7VSbbeB6a6mWaXIpcOlcej6cHe8KKOYOl14br4TLL1n6jtmeHRQIZbQRL0losRb9
MbW2JXrkafrwtefPtuu8cDsZJS0Pe2gKfkatHclHLwGaXePgr4nVLB0ptdmWjYmY1WaN5B24y+3z
vXtXb2idvQKGtb3tGnp/YU3NUbxVCHJT57hxCDEx9gbAReKNHN9fHqeFyZ5jeM0yq03Dm7AHJdC3
7rvrv8XKqcGHvnb/ufyKzyvv6hzJW+HM04ha7Dpa+mapt6YROBDQN4375MGDLnDUuPyepU+ZltqH
vc2o4k5qO9hMY25tq+5BSYeNH+p2wXDVfy6/Y2kupr9/eEdg9SLHZ88FNSc+m1ipF60MLrnrVvbn
pefP9ucuadkiqun5heZtq9yinVNEBuLBoOK+9gmz8B6qXvd9WQAtU2H87gpsZHBClIT28+UXLKRX
dRbacdeNFS4ZlhPI1ypWoka/Fm9LozML6hjrR78uJoK+ESNljOlBOxwsq1mp8L6Lt31ybplDaKME
tXBiDUGX2FM2WZXf+xH2loWVbkfZ3QmxeqCzB9sAW6W6En+7nveU1OEfBVvQrVYLt67LAafW8WLO
fVxLfZpjdlGbu8Ly2p2YYorSKb+Rr2222H5d6bG+k3qMEC+P+0JKnTPX9DjR0kKmHZsgE24k9y7O
yRY620KgfPENs9WvB83Qe6jnH3QlxyUAfwfbhcOmVvHJx8L9i2+ZxYAiVVE7pODQkvaHqmIYkuLF
ZNw21lorayFRzOlqpZxXEloPHIKBAeVSuA8tGoJl5VTN5vfluVhYqfosBhC+73st5ht85Zsm/5Dq
h8H6/rVHz4KgktogqTyO8LmJDfXTqO/DtcPFQuTqs+3MUizTNysD0IXLCTxU0RPUnS/96jlq3KPC
FxkKsObSe4iHX/gbp9FKxWFhrOcI8UoWMhAcEQW/QN0IAp7Vkrp1jTWgwEJYzVHiatB7OMW2rpN1
tZNFP60Kfq/0czS9lfW+9Ptn+1YnYlaSthQsh35wVEvFo1w/l+HXWDrqHOgtik0S1yKPd6N/ahrb
XBcuT+nCvq7M4hSz0TY0pcp1AkT6TdTzhRIUQpUXGzNpnqtY3fXamnLvwsqcQ7ebHMxVEzMJ6agV
m2wUDrRovtY3mSO3XYwmzGKkbzJmyn3iWTeJGtk4BGy/NkyzeDVlVDF1lf3WLHClDJXiTeN/lPJ4
QsvmWGvZManXFMkW2GuqMovgBPHHYrofOIoHfa1xyp+YCW6SJ+G0TvtaqiPNkdpyh399l7DBl/v6
NcRdq9nk9Cn9vWXXIOOwYNxpdu6s8vsXFtocwA3CTPHTAWZL/qvdT2/qD+mZq6iMa/v9aKv79pQd
MwDFNEzBvVyetoUV9y8NWaxJJsEhTq3RG+ahQ/G1RDgXjsWsFKNHUPtOh9t1qpRwSaO3yCqKlWyy
dCeZw7qzFmHEUEOMstpJe/CxY73JzzibbT17/BOrq7ILC2nrvRH24SispWkXYWboOngcYrqk3Alp
Lmw0N1xrOi40wtU5rjtvSl9pxWmobNGOf6eQdPbeCePFLUasTbupx012u9Z/XOobvbddPnyPgOGb
iUUgafgdV5WwntMXY/cu0Lq37tY03BcOH+/yOh9eI0cmV3iXdOxr8c9O6L2tODQ7+qqPY4ABXOlH
u8sLeGHfmivBKqLuZ4knMj/pdz24TrDe1pvXhELW5ecvzP8c+T0otZcLFv0vVLxxb+y2hXFSMeK8
/PSF8Jujv2XFD7Bl59dbGeDvR6Ndqf0sgOfUOXiu6ItiiL3RdYRouIrwPC9GuL1ZsPWMoeJEmGEK
JooOsAhlL+nY19D8vlNxh6LCkvwS8IVyLcvWVPP35Q9dWuX/hr0JmMmY05fiIuxYkzDwcwnW+bEG
spmegq2FZezKqC6sifff8GHx4VzZKVoB+qBLb8LmqAPLLirHWFd9WVoUs8ulKGcA96Sc5KOxJ0yK
SuoThTB1O0DmotNWO7EjKdvVG+H7evjkyvaeBT98keylsdco1C+qXfzU7rOD/lBu2yvhJXyUXLv5
DnmNxBe222hvrgTW0tKcbeih23UChUyICdXD2CJnGqVf23PeW2ofPiZoG1UIXNbm/+LsynYk1bHt
FyGZGV6BiCDGHCpyfLEys6oAg40BM/nr74p+qqYrMq5KrSP1ySM5wHhv72HttQaVOpDVCs/fn7Fr
4IQlDM7Wogmd0kL4VA8YRau2Y97dOdL4XRp2TPW8Zyiz0z445ESsLdtt48rByLA29IvvyAPEZKCL
0iho6NQi9ntoc2OcNZ60oFHhm68sgGyfGM7GrWHsK+d0iadrew9CPjNsYhDI+1rovOg1r+7G6RYl
whUvvATRTY3tY/IJO80gdwfRyOPoTywiFTpGbFwr+a/d1//hiFUYMQXZKAy7aQ+NelIOivMDRCw7
tkIrDnjTNs07+0b56NprXczyjwOU83EabcjSAo3/s+YvJeh2MvFWgwfwFiv7lcO/xNdltHKBBDYg
KJ8dFcCg8kbx7toXXzgOQ4sCLQpKN8GEKMLh5Rh3gp29XL+2kxcm3xvCFfe0hNaNcz9QqTNjQ+dm
VYb90UKTyg2b9b8tv/AMhEhp+w6uRKn8xO69NcnFySy8G1/32t4vgnvWQdir6R1YRf1Wgfbat80b
98Lf98VewumkaZO+pCEyBkxXzy2NSfjG6+nGrv/926KI8N+nkkJUjnsOVvdL8KRuIVaRsmnb36Qc
vbb+xRr+OPWZ5o7TQ04QZbu1qx9LE4Q2805geOf7z/r3fbeXjKyGX1lDAFJWSCdDpGYyLHBDubfO
zJW4015i6yYXoFs2XgROgLq9ALjrGJKFay9Cn36TJbfoWa69xOXvf2wSDwjDgDKkvszmjdU/ff36
/eZc2/yF4UIP3nS4gY9bzqtSPuJiWfUQ8M3CW8QG186m9d8PXlwkDdQAmzX520DXNhDtzvDr+4e/
tikLgwXbaydliU0JOIiCznN+o0Z3bd2FpbqlDGe/xokcOFsTOWygb3ljv69sxxIFhs5MrXsdYL+r
nc9EPHj3lvzxT9uxBHkJp6wNexQGYJ5V2hOdBG7+8G9LL2xUKcmlSQCPbLJfBZ6aP36/7pXjtwR1
BW3QMR98LRs9vIhiRUEcYIEzmelb02LX9vvy9z/sxpK6mDOvgHlW7r2oixMp/HXnmTc+55WT8j/o
rBBUeUaG5WmXJQX2PDLIfGt4/NqzL2wTMgY1MA7YHJeiMYmGBMlOxS321GuLL+xyQJ3JcMH4tBHO
CoopKvMwKnurRH9tWxaGGaqygDIoFgfK4q6T0Al36er7E/P3GMkOFrZZ68u8SQuBF4vqQ4UWRusV
QPF0mAYefFD/Fsn3v3PlZC7RVtA7NjDcjFfwGoy9202TzKW2oj5vto0u6833v3LlKyxxVF5rBu2k
pLGBENAZ1FVtkhvdEWJRNynqLrf0/2ZY9hJRJXlR246L/QIdyp28r3cgYoJS9xirVK5mJFdqAzlK
eaQ86tNbEI1rm3f5+x9W5/t24XUdftQfGkCkOSA5osJkkzaPFejr1t9v3pVT5l829Y9fsZln6boE
WMxGpVRl0UUh+99WvvziHyvXfijqkDW4tGDT0aRJjLHv39+vfe2TL6y6QdVlYEjeMOxrRRaGHybD
Sexc/uPyC7sOqhZDZbaCJmgRREEPkWwHw2SzE3//9FfMbzkQG+gB0o5VD4c3fAAJZoksGQSErSnI
l/N/q3OAsHCx/Y0BovsLCpC6P2Z7WDNIx2UYGffD6YbdXTk6S+rUljq1P3l4DajK7j1ox9dBc6Of
9Z8K3V8sbjnyCuWmgswBvkAfJ87DjFGsFnDu3eV/F8iyv/lwY/o6b1HSeLw1CXTlUC0he17heNA6
xdVvFU5q99PBUWFUB/pGa/2KE1n2phvSNxCXgT0TZexHmT+Wdn22FLTZXM4PyL2fLGa9f3/Crn2a
hVVbMvBUHeBVvOmpMbNY6FvY7mtvsbBqx4YoSttcVg5eoJ4OcoIfckqKArUu8FePRN3wHtc+xsLC
W8PqHI7qKkSIum1GAP1wdbbhBJjN77foStHRXvanwRhnENniTYZ183EZ9ctWwRsQze1qTFTcQ9To
xG9k9tdeZnGV+2XgTcy4bBo5zsyKh7aMCqKS79/k2uoLS4ekGbj7Q2yVU987wC6O773/b+doOSFu
abuX+XTx4agCEwcK4D27sSch/NBfLHw5JM79cBwgTISnruo3rpuXsu1/0YzteBVAMlwar3k/7Dvj
Vi/gikks53y0U1dVebmOelUC1+KA5eDfSLXsJZiyRC0dIKLLWe1fSaXB+XdXmrcM4Uozy17iKS3X
DlCdboGJLyJkx3G50mnx69LNMj/aTZ9+f4iucM3YS1RlYKpM5yP259IzG+7Js0jQ/fksj05iHAk0
fM0jZkTuMxKFN9kTrpzcJcwSTBsyEw7sgnQqCqcv0T5Ptxjjrwxh2O7iEgc1jSGyHleIthswr4hX
PoqktNWxCtrNULEfXT720djTB2Bsb9zs1w71wtAt3BwU0CccaogflyugU9a4TtJbDbprZ3hh6dM0
VBVF8APKbJnms3c3FPmNG/eaO1xCLEsH1ACkwNrTGp2EuHxojsByIr41Yxf45Egc/fP3R+3KV1/i
LW2jhmQWGgibVg7ox701k4iJfUv17MoeLaGWredINo+ISkjxMIJ7Qk5V8m/PvQjINWTYFeuwslmN
SQtK2dprYn+8yZNyudr+4hGXJKkzKptF3cECnY2e1xdqfZqoCBQa5q78iQHr9S04zBX0AuQT/zs2
hJAFij6XXzLvymfwNPmvgIgimal+Z1bUHBogCcSmueHorxnikrR0mBxbawu/BlLkbZEWO/vR3IF9
YH9z3upKULKEW1pZb9W+CVMPU/9OnBXwEd1mSk0Wi32f2LH/7KRWOu+rzS1Dv3bKFoZel0VIuhyG
zrJTn+1Gfv7+jF1bd2HhTd5xvypRCWVzE1Hny0Md8fuVr1jdEn2mNdh9+wErZ4pFBn9t/Dwa7afv
F7/y2Ev8WUDGEAhnlHD0tAeUOpoL/Y+Pfcmh/sgiZa6dCiU43K3eTw+61mGZx6Hn/uPqC5OuG68O
KoHCKrixvHyXscN0C8Z8bUsu3+GPBycdNVGXwINXc7/LR0iAoRRya77o8nx/cRVL3Fk4hx6mo1BY
sWroY3th7E/OieXjK69uTXNfOy+LALwSsiwGE+clAGfyACI5bmw78GR9f2CuvcDicja0G0rKsXo3
+mehQOkWGOvKrFKbFzcwbddutCUxqKxMNtQDKtuXroI+90cTEiwI8hO+re/LPprTW/Csa3u1sFpP
mi3xe9ydwv/QTqxrqAXKW2iNK9fCEmrmZBX0jBVsq4N+1lSs/E+WR+FKrfQq9xIXCpVJcCN8ufIe
S5SZpTyuNWjgIDAI12k+UoohJu/lnz75Ek02QKXCJC7eY6LHQThRBRR5BkogyMrf+OLXHn9hzaNf
tCFwwaj12m1kiDZydBF11ev3z3/t1lyiymxJRQjiuMt5Mtd2wpIREMz4ImHGkwJ1CJLab+b9P/7Y
xa384T7a3DW8CWPRyE756SIY0X8AM5IWcblti5hFw1HEty6zazf0/6DMtDd1VY0fq0bvJ3QuO7Cz
P3bNg+vUG1k7e0QQu6wfwUl7i+P5indcIs3s3J5GVc3hxjehA5djE+mtcOPiQv7iG5foMkht9KB4
By+KJ+ML/pMmgx/9h6ZmVSftr1tB1JUi3hJblgVQSq8J3qDLxdolB3BRYTDQiQZ+Cunj96fgipdc
4suckXWqYfiNCrXmFuRyQ49BsX12CwJyxWCWCDNVtUWpCHp0bnZfzY8eitv01789+uLeDohth7mq
gSjOJOg81kUOJqXg3kRz6vsfuILztZcMGhDEowabwGnMtoBcRw2klC+FQSvJd7dgTtf25/L3P4ww
HGwvN7Xlb0pz5/pfrY0MGEHljRe49nUXJj6qvOqYDUI5ti0fxypS24ssDKZjnSgAgSXYK0CekpR3
/3hL/af7/sfbQMGntDNRYCgJUkvjufL3mf668S5XjG6JQeu6LlNFNpWpw9J2669LcLDJF0ChpxV/
K9bNjTvkSqD/n7Pwxyv0fSswZ1QXKfGCe4zxvon+RWbu/ZQpKOK+tih1fv9C/0GL/8WLLHFoobQL
MCNiFprrmiYyzz9BzfNJxSxB/uOihKf5hwKWEDyrVZbUHEUlu4N+BDxPQlFZEuBZT2pU+tPJVV1i
mgWoYx1WrnynBKdBNb46E4dKMCdQqDA/7BnD3bPbTJAgsrO1DV0gDPJBvqApksH7R4zLEgNXEj6C
wLTL0yC7G0H7SMp4sG4tfuXbLAFr+PpdlXkYZ52nwY0gF/DUuMMpb8IpmmdUuScfpL+eEdzAF1yr
iy3xa5VslKgMjDA7G7eOLjjLIjZ31SOItUFFdtNKLzHcXw7CEr02hjSv5sukND2CSifJdnKlnpEf
3yQ7u+JklmxwfC5mmw4kSw3f28ksX0vSnUrzlp7HNXDNEq4mitIPKLGL1AUv37pMdUqTr3kNZFZ6
S2TnP8jhv22S/d+OchIgeZETfmOMQaPGT5/rJs7X1k/+OkF3t/kZ/j9mL66EDksAm4ucpBocUqRQ
J6FN2vEb8d0Vd7xULZ+NIRjIKOBbyl1HXs3mk9uJha7r9x7lSryw5IEz3YrN6N8Wad00ZgzS7MfJ
M4OYVe1GBv1R97cKn3+vQVpLIFsBI6ftBM/VdNyKQGeyQrvhK3Obr0HJLWi38IpKtTfCrb+fXmsJ
bCuR9Q8h6NBSWgW7SdmPaqwewzK8QYj0910DS/t/Hyw+OtUs2w6UFLXx7uXhvRTNpw90dVRbbQP1
u2r9/ee59h6XU/HHzaKz0vXA8YJd0yJt+BiLgJ7IwJMby4f/geP8r41YS5BbxwI7G9ocJNxFZic+
c59zXiI/MQfwZNbpLOS92wfvenQeTdq3UcgMIwKYx4oGp33xDe9O+OaByT4NjdyPDdJ1ESvHD68I
Ty23jL1wyLuUmuBKCn8YRplHmeUk/dT/ElKuWqd596p670vnR9dZB53lKjJDiO94bfWaMfPFyJi1
kQ1aI6xCDUdk049LhLszQFTe1O7jYL7UdTlHbWHssxH0HFXjnfNGbS2nPtpdE89j5sVhKMEKpCAs
GxQPTdulYA/Z9476qoXlJr41Adk/bVlvSozl1G3M7CyLBLHMdM7dM9jmN1WgT40F1cmSfRINjcO5
AXYYpA9rMz+VpTdHrjvelT3K+ZnHZFITsNu41YO0m3vOg7e6pNuS5sc+m/fccO4hM7ZzrHnDtXUX
0LCKCg3u6Um6655JgI1CZwJD8ZTaRIg48IrdHPR7qyBjHNTNe0vGnaLzW9OypyEjn5rw+94d7H2I
bnpMrOEDbCMfSGbLzeSQM531Qcxgr+9xm0cEaUJkjCh2Ok0PpZXLGC8DQWphlelQWGbMhBdCILLf
E1usRtvvomIMjpXdYqSMlOKhZJafQG/o3XJmezNpfswF/d2WcxwSe2PKeUVJDQCc/5FLXLi5eSco
hihQMDMjyOXuZNVlURVk6LDVT3YL2vPAEF+WbqyE9BYo0j375OXFj8HtQEeQQ/vZYsMpC4JYkfoZ
GkA70MC8hDl2z61f58D+ZWnQdTX+Aw2NT4+74ZqYQbEqumwb2upHKfwzbZxPt8n3odfmkam7hA7i
x9AMoPUT5rFHPQ8MMeWam/BFBkDOTBv73mMvkwG8v4c5BQdUaxsrtNDp595K82YzYCZpAkFNQUnS
zTWNW26kguGk0Uo+gTJtP1niNy7RY6e692kAl3/pjffD4GhUC/0tZ1BetUy/TarexNz68KgLj8QY
g/6CPADYN+b2zXb6R1fzhBbl/Yh+ufbH+6kH7TwYr0C0j2lvUEtuqtrLweE5QIOgeOD+9FnZ5t6o
2YmWKDYYIwE9TMCfQXIIhnkV7hyX7fQkfhem/8JcCd3fTLx3c15EQa3LCP/5k3rTHSj8D3nPoX3X
ZxANc8t9JvwHux9W2vD2IB0mEU7YkVr+WYc1wFTc3Q19u+aYQVxPQHIrI7vrAwSaRTtGhEALp6qn
r9HuUykv8Pfyy5xpk2jW1GvFuBOryfuqO9QvhtaOZ84fw06/Fp3zU7QFaFfdLzZ6H6Gn7iTQVDEU
BMZ4CmaMPnAZzxV7Lnj2lIX03RQao/6eBJlt/+4o/WyFzdYxbRHVBlj1hX4rDObE0gsxMsEhae2V
8K/zuuDmSvbjpjNGTB00tEED0GgiMCyfw3bAWKPTbooMjadphh6EKbeNKc8TKeF2cNacYTyAHnJn
VXZKCZuicRJ24rLuyW3obyvvD75Uh37E0IZjFQ+0NVZAWFRx3jlpM4u70So24wBcksdCUO+a+JbA
Y86WBAxumNjezayT15dAyKvi2JvtB6ad6NrNzDQTgZNIT6RTlx3msALNGpd5NEj7s6BqiAJqavCO
QyOBGO/SzINkcNWKIYOISqt9zbzqlZhjmYbKZSsuml9zhwmSKXhxIBygmD7Zpn1q3GIzqTINSg0S
sip7y6v2yMaLVEdVPRZO+9tG51wr80CId6+5vC/H/In32B3S2g/CH1eDkfHErSCAF7AnTw+pCuXG
cuRDZk0rCAu+airh1g1jRYvqIFXB0QuF/GqJzJPyZo9HwB0wgYyvb+G7jMnH/8uK49z2H2Bg+TE2
7JlQEjOvotHsgTprYu0z1RB3lyEmyGhj+hhFJUdWgkjCtMpXBOvrzsbkjKHblIt8k+XVUYTlVhX6
VQQZ6FrNky7h5jL61Tf+EXXPnVPYySiUi9/JoRtYPJn5cKKj2FV2vWlz8uCyuoqgaPUoudfFfuBU
kWihKNkCAms2jYo75a4y0b3mdQM6alakrMvnmEP6pJ5UHAZWA1yUOpaGu5sadoIw5WkwvUSx8Cd1
AkxyW2DoLLzgXMrLIR0yNEd77xFZWRjxwf4M8+K+7dwCmvZ2E+UB5TGQz48En9ev1WFSoQ8aLWOV
k+xH7zkPWW6lEGNyoxqAr1Ur5Arv96NsA3vrOO5WTGCEmf2xWdk+M6BNyAtQa0HY15wHkvgGbkHc
a6ryzvD6rxLyJwWjpzZ0VSQcJwXX1yHEXRQGvRtZPbSAoVCyNYWFuT61g1jCsbzsPqWpGHzwMYZf
5aB/S5WfmhmlBysUYP1ARjsO49rTdEczIzZZ9lWMUJz0Otz8nLYxMCEvZg6MQ8irTU3sEx/mDqgK
14hsZyxjdJqeWuI9ex2Mmzlln1T5lzR0zLvhRNg+cAwrtib6bnj2Xnvzbz9rfjgyeOagSAAz4zhh
xJDF2nPvZ6C9Ix9sWCTopg0AkcfWaRNcoLGPUjtwyWWkJ+fIDIpaePgTajJT1Nf9zrDaPHbJdLA4
qKH6y2UzD+DckWG2gt5vas0sMcH2nGrYG/HEQ+sGPWIbBb+S7wpnSvKuZ0kbWo/KlyRRlIR7X/RG
VJTBnBSVBcsvh69agTq/baEMkwn2gN4/fmfM17xzjh6d+sh06Al8MPcZpWCZyw/Smg7G6P5itXyA
1vVWBV5MAhNeWZAKdN3hgzcUR8Lc96xjp5IGR8HllswtnFjTxKPnxHWrcRApG7cByKJEpSGBIMB9
SrCa1R8HDYtQFakTt3fRWbE5aOAwJ2O1iDX6qnoJreFpsHIVa9xK8Vw4hy6EE+/U1ESjpB8GUKdx
IyYnkrROy9795A0ctSjvQzfc19JD3FOTg6DZc16GPIJoyIMziPPoWV/MD55Dt9uHNOCRKjx0KHq2
E17/pQrGY9zvD3BEH9BUObWdpDGX3tbX/koWGpTKYCFIVDvvunHc1m67z3qxcoFPbiz6Kl1M2bXO
c9+hY20SP7Xs9sVzO4SQtd4ZCt6OtW+yowz3THiYCE255fQweWeOM12s7I6ui1o/Q6X1BNrWYy6F
m/Ax++051btdZ59F2x0dYxSRzwczbuj8OCAgwGw/gbB9aH3lGZpGZbkSdJCroGgThYZhN+QBrrqs
SdzA8qI8DJ5YW+4GA6E2WAAjlZnryaVJO5pBNBsNZFW7emN2Xuo3MyKJHnzj04xR1PwFcLQ9dJ1e
A5V9mWp8VbS6zwf3TvdcgdVjelMEdfjABg8f9EYzbe+7wYsDXt+BuWgvif0ADMfZkrUd+TMGGGep
3klZbHk4tp/lOLMI5BcJlRx8+T1DEjoTHgdTDTK7argb6g6Edsa0D/oG6nmKrZ0OreIxozsGGuc2
kPd5IeoYAhJq3VblcTKnNTT/mkhnLeShcvuX8K2NwZonxqudQ/gPqx9Pw9D9CAPE+IOVrTuLojNj
QYOrLCxw56rXNsv24NTE7TGaGEkDe4kl47rrjnUn3sCGewcyvCPpjIv+5CHP/AN0Jo/UII86s+/M
od5BtVZEistNQUMbje32IDKxQmfXjjlkm7Kpf3BH890P4bU4/XBbKwHx5iG3sq/ZANMiZJR/oumY
NKoYo3Ia3rKqmlftRIbEqCEeAo3I+4xD4Gc0I6ckSY6mCArxQbntuvaRefbOc+lzPpdkE3ZQOqzc
6t2CTlakAanBI4D6Dg+2bkIDwR2V98zmeut4DEwNLCW97KJh5i+DT88zd5Eswdshat0akwANrlen
ma6e0LffM5h31OQgA+K+qpLCcV7GOj/rebYhx4XMRZfdlylmFRPWA6yHJDEyfT+LIAAVxJzZMHcz
PIkReqh+055b23wYZPGB8d1TUARbV/enwZsefASvdr+vSPHT8su1r8TdbEs0nYI4r9wDBsNr5Cit
lzQaQtoWwzhSiNDAH7pjxzyMnLGT74lTlXf5qjW7e9GB3WnozBeRNXoFge+d4O2+F5Mf2dr5NAJo
WcH1foRjAM/rVkgSaqh80d9ZNa3NgBwFps8xeRseyipQsSty5FDQGkUUHK5m6pxMMGNE3GvhSWke
GwY9OjXC66lq+Ko12L7kjgYdbtUmPScbvxnQdlT8JKFGMXhzrC3jyCfvzg93UJGk+BruQ2aav4Om
hc5yB5drkHLvWm6K03jqG/PXYLK0ruetGHgYWZl99FWXOhAKi4eeHm05J4bSdmz3eFKjrx+LFsPg
gS3XrJ22RuGgp0rCnVeynyUd3prCfjV6Za21VbeRJuouyN24cKqd5Zpx7lnryYESGOQPeRUmYeU/
STbdMTxcIexVMORObF2uIG1MXwbPXu2QPSG23Pdm9WzO5VPYgczcD4+qs7YY3+dR0PEDyfVzaSDT
aFjx6BG9MRxkq0VhPJLBeR0Kei4nvq5qnBXDp2+Onu7M0l3RqX1uGb+bNf7pFLhM23sMwaxzBG19
393pTu6Qgces4/d68kWUeaPEHpTnwam9e7cyoCXXK+AYJ6OLLFmujcxuVtC3DRNs4jvzrfupdH+3
cPs8aD7a2RURcNlfbj+uXCiGr5DIPFkT+Zqb7IN59CfmHhnujsyK1WV6QVPjQ6pRJQYNg6g0+9/j
XOcxWLs4SObrhLYOxOuCIKUdAjCPlW1EtHkImuqU9wYwMbN/KcgEqLsHNKayPU8guUME+dB27cHq
2mxP5mqECmUGNbEuhFczix2ShWOmkNsLm57NwDjMAVR6qeaICdv5gLGvVVjkW9v2gGLup42YglXR
kl9qJE2spflS5P1DVldPBrqiqAYMp8A1kIuqVdgjo+N2rHIUInx041EG2AeBUjEVrEsAerTiSekh
FpZ39C8Ru+zzcwbTicyRYbssCPfJcT5A5CLl5ZSEpmcmYyjeVI2OE6gbLQCRpZc4lv/mWzUG9RrQ
FgU/lWttm3xYqcneT8DIRJ3doSWhyMad6gEVpnrVunIt83APVb4wQoNyrUkDVgO2ly5kWNU8gHqN
I5VBoYuH3g9HTKeuNBmYZhFMVcHRstHoEDVuhhbJ7KjIGVTMsD+DPknXgwH7IratMovzwNvZjtFG
eJhfPKz2wAMhCvbpduIIA/NZHpDWfjUE95cI+WNvmb9Lj3/1/nSePHIiXX+u2+zBciH4jTzuQMIO
vto8MygX5r65qktoDIxUfSAxNuPwQmjbtFuQ2YGBdnA/Qy9YsSrcUwPXudkU7yMV8CGV/SNg05dD
rJfSExvdOzFE41zfBw9vWZzpRUGx51Nik+BMkdTasNh4AMylm9RaVsbPUfkNDlFgI+qUPyShUKOj
d/nk2wlx2inxhPdY8jqpuv4kRHgQg3vqEWeG9ZCtXRf5NOX8QboUNzbb2GIAqGUq8IT1vQka7biS
1c/SVRur9V9s3I1FqX/S8ks19LHwUUEER/m9xWkJGspCxdDEe6wviVuR2+kMQYYGVh4hT2axKl0o
jFSHwGx/MHN6DJsAxespDUa9vjSuIoQWdzkd931RP7tjuG7NfkMATqHSWfUi3yvffVA9eemo9dY4
5qap9M5sZ6TyoBFf5VIfyZSliFDeAz3fsaBdBxAcyYo5tTPEvrRaNTJr466xDr5RfqKicbQtekbB
5OgLZSNxzb5sj3wUdrsLzGGGxlvwbBnw8NNgPzUeWYlBvFB3MhOzVGevJ09WyX5LicEqUQZrw9D3
gRL7DCFyZCNF5IV5yppRxpxY7xi/hc+p1uDjuzMpLSIrQFro2vy5K7pd1iDHCotm7U4Mr8JeBi4e
fF0BMaurNVivAEH1nJeprT7qytp6OV2bU7eDXtKKVl0ekQAkwaRBqp2tQQdbRSj7HVUgtqLxf9U+
f83nLK3NPB2MHEWx7M71Ydes3FtQTeSXSxYZ2pRlD8YIvUsrOODaODc0u6s4+bTD+oQK9Sbs+y1U
kp+aErRBgVvGnunt/NZ673oL+RaqKyTMtwp16VpbmE2QMm6V7iO3ll+Kc2jjtM/1ZN3nGbwtpo/d
sVrlvU6giXFnOxCYhOSiAJ4LVU+4wSxsj2YQ3iOW3U0CRCfBaH4SVJ84CmgEWSzNrXM21yuz8WLL
r49zgO59lz3Kekh0Iz771n5ueJjWnJK1bemPmnlPECXfoab6NpdN4jv1vnORxYC7Ix+dO5f1PwnJ
X4XppLk/7zDlva2MDmXgAsXKfAOZ81RRlnZ2dYnJxEuPOwfuGqXTLogrkHVGiPPWYze8sLBsEAcK
vCRCRtdg2yyoECbSS/fSMtIuhJY8or4wNB900Z/DrD6ZU4swHOTbhuvewayPmTM+1dUQQeWEJOC4
/GXMCPYnC1LjroEapX0uWBXEnSuThhptLJWB4m3YxCjfb3nOnk2BpIuivkXnKu6b6tDlz01G07qs
LzFUOgAADk1tyHpkUyJrspeiWocVigq4t8BdnIBNa4/C9BNC5qgug4SZbqqbfNUTP+Fzvx6pfdao
Oomh/I24NSmreueh1qLxL/HYg+4TN+fRggA8qqt3F74Id5aJXTkKfMjuw1jTdOBk3TKN2MvcaGOE
mIKbnWqXrkHghPPk3CvKcalMsSgRyEzB1xiEO+XwNzBsr8YgW/mNuwpQuEKA3G6DkhydwH/3wQLO
bOMFqvQbTepV442gZhEJsaq0rQBNCuxwM8EfRFQofEPIyfpD8G5lEPq2jG1d8Q3Uzjas6j7BZHoc
CIRAa7S7kJQOKzmqE6bWPuSo96RrtjOQQtHQ8FNNxb1y/UMYNjkIzoN0DOtUi+k3592mNqxtK90v
6SuoIPmHqgA0m0IldmbOa9ngKcbh/zg6j93GkS0MPxEBsshi2DIo25Jz2xvCbk8zx2J++vvpbhoD
zGDalsiqc/6o4fxnfrOa8WiQo+fk2WvtDde8AZFkRIxX/TpmdigM43Os4jeHh8Rr6rPA7zdpBWfs
Jm+tsIJETJe4j6m8UY+gbx3Iq35KZi8yTd1kYq4PiWxOozH+UfX6tdSMIGKlw9QeNN/rjIPuyAsF
S4COAHFCzXs2zquZFH/d4u3ebZVrzRuVVFE+NGswaRzgyXZCVhHNmUY6ltZBPtj0/xr1Wy1Zh9te
9ysrO6VGHSiHqX/06LzXhizMK70NWgSJspgOVTVHRIpTXL5NR5dZD1r7hw6vlG5hxrFBbL5KLMfn
8edUsWoAUdAF3Xtz3eylGX4rjUW2jUNGmwvJudAUSfa4yH4vBpRP4GRuxmE+ooECbwy01s3C2nWe
DdV9pHbzY9Tdv0yIfVkrHbxSfHhmfoqHJRhr77kr49B0in86B2TZdbfVic8eSfxFVzzXRPvkzbgf
HRrrCy/9GfnCo1Fzjg7NBqzBLo/uTLVtK2mp6vdp2/3NxvI4KsUfBWuvbY2RZS2Paaodi0w72ZXY
p8wDbjpeifT/a7t1WDvJuYlVRAbR3s7/KbvMIr3sct+T1WNfuH+orN3rHmcowoyiWN670n5pRlD6
Si+AEXv3JbeGYIptGUwsDNzRHSOB8xujjw693PywLccNWmMOraQw+UWGKZgsTG0sa4OdnEVVPdqL
c0TAV/sAlp/dNGeR0JbjZpRvlWacctnvZsFJL9aPctGuhg504qC29guXbuC8S56cNe390iuq+6F+
3pr+6nTqZ02sL7l6l8Q22IszxJAL5VjWMme+6dEbXLvuczapQzyMB5EngWycfzJNn4ZWlr7nTM5l
MtIzVne/jzkBkACncZ6EnnDAJiTYyqQjFlUOmghKhqrZJNuqax+YWpXvNeIlXmhdLYb4Vw0lxFra
wdioOapLWFGpAee74sEVVhVU2vA1UXTtI8Wh21rWz2um/V0MRRy6BQlGMBxbHYdo9zw0y1FV8z73
JPtARodLYz9u1hbNAGNzyunplcfJ0y5pPVhh2qa8G7G9KxPaVmTiHNpZv4pxOPKePG30RylzPQq1
Xsaub+ilXFw/M9s62jg8KXp817zsWzGodiuzeT5HIFav1jz+VfF4H4rTXe4mg688K/PbWoDsO8+l
UVxzZ/BFutjBmk7/XNEzk/IFVsvdUQrJGLkL/jlLgWSp5Cnri1fdHHZpWdKvrr9Qs0KjRMPnK1Lx
JDM3bAzxU88/jWjqYx/bZ81M2OTMZcdpfCir/G8bLzzvEjmfzTcC+bY3+k4QneaZYauZfsUlAZsT
mgu0wDijh1y3gh+ozu1jlw1Hx44fpTnyWaXLWaNvYqc3UK+uK7+TwttjcP/Z7I0WMC3/1TrET71M
d3E3H2VMvael10+Vve1YhVZfb5ZTwo83qGW6ljMdzd5G+4WMill7Xot119fTpdzasBbZA8fds9sl
ZPhzhrRbdUq8qTiY7vZvXrqom+fdaKubCSZibst/G4Orb+tdJFOrYhiDfBqGvZslX8KLH7aKX12v
rN2s1zawvvIH5fFxiXc31acHhzx0vxjB7TsnfkxzTModrRjlWrsPShKgWc9MNMYsjV1dNpfEqCNr
GN83VwZNRrO1YoTKvNI+TXoazMv6O4t4CUodZBgnZhnZGZeg1T6M8XL1WtaH2e7/6y07XFJjv5b3
+fReWNE8N1aTB0sx2H5eLcREiuF5LMfOtx23C6w1f14NYuGVyXPliM2KrCp9KjeD/H5TXpvJPmrN
dmmtdafxP+tamr6Vtl7FnHNqewBg9li/FXDvvWWeafnIqMNYLgwDN6fv9l41hegBqd+F+VpKBifh
spoqzTyIjrc1rxHiwifeK90Ipwi1RBynMbmpvvsQ+fqWWhMcK9nRQNLmwfJatOgjygRtFxdZFnGe
f4mloG6msnybDo2gcPRLOlipr/VkZaUrt6aDhoCEov1Wu/85i3rX6I4LbAnYPg7kP04ifvi/NG3U
4jpo1uJ52Npzm5SHpl4MalfqjcMf4GizNSKsYp+SmOOW9keIWn+Yp9+8WTcahuNz7DqhXhdn3rbL
1KehBG7ijUPVqdkHCMNw6rOvpdSOeOV3SUGQAMdrmHIqRyj9XkHGb8PKMrCi+mJObkPdYAkBNHtd
MzH6i6sDoyo6iVzPDLRE+1sVVTiMznEo7EOXj5GdtIQ39Ae1cMko64jI45NG+edmAKOwPe8pG7ur
53Q7ZaRvoKX/KvC5YFoGCgZjR4+6mjIsKadbDgmAQKO/ycb604IsrNV2aGYnFK397aaFxjNqPheD
eBPGNAQJzIxvUojYG1oRWrl6X7P4BHb5TfwqpepwTn7uVWgNp8vYzLTO6uPfqkloaO5SgQ5h2vcT
qoMye5m19DYa9S7f4Fir7sHWZAiPes4bz/rNzfU8Kcgcq/0zDeM/i2/dHCrHLzbqHT3tcRNZZMnp
2lrdJXebR11rnxYOs1USU53M8lqu22HyJni0FdWJPbQPOqkBsxvoUxNZGWdyY+TORUzbkxymsy3W
al96ax6VtXGC5Tg4RicD10vNYDS7D3PNf6kmINuxVmhp9V3lJedJun8QolCoXg1wSwOix2ZJD5mJ
c12rm13lxiu9uzy1fb5A9Kb0+HBfM3SYTeHnMn8zumS3rUWyW1V2q5xhOCAYmkNvrItgQcETqKpF
F+wYR+Eux3kDRHfdNg3nOE33hAsUkUUB74m60S1aqjRmI6m+NN05j6b+lKxV4i+L86LWKTIT67/O
s4W/dfHZTNNIduNpRv6fSnhfoDU/1cQhT81fuysezLo/pcVIhr4e6bZJSVAR9G03vLA+QVgNzAlz
UkVGm94KMXwXVk+fzdQcPCv9lG76PqvxKHqGlmXK+W4aSdGC/mS2yc5a690k3K81nU/aWF96B5Ti
Xk/k6sZtqdfAmLaeXS8BTBMNP4CgDXY2fxruSSuu917cUR7A2GGu3ytnlio/N+58fHMU/PRufkIz
81UqJkhKJsNEjXB9WGhGa9fdKXtnAmUqJ+0Amn3FMgqXDQFdsn8MulThllpfxbIRFws1DnZ9sUp7
CbJVR67g0s4n56etaFEmeYIzByg418SfSTXPIp6cAJltmDrxGGyT6fgdZYXVuDHxmAj+6OJyIrGw
M6M2+jYSb7/N274f55NRlEzOayiz+LIZygjBf8NY6I+WRwtQZj03WmWEzsqJ71nxrhgHph3X/azE
8Kfh6gQQ/HQ3NDltcbG3+TV1ll9rs2+ug7Ah6cew163brLImbK3iaaiNq2xkkCQaBzNYFOE/3eyc
PXe5SjF9Tdu8k6g6knZ+pdHitnT01xZiXfCCLXRuixgWsokYvB6kWetBDHkW9FMaLcid/TntkKJN
RWCJ/llfilNiart7IFiiVZeuzp8dzb050Pr0S7VNUFX8k1rlTaTbrw1EVm3snT1HS6nioz3PS9g4
cOvZnYhJEVMGXl/CcTU9KE1Gg5WZwyRktXvarLt6jWoAzyKOQs7qJZ66r7h1TmCihyRv4O1YGQzn
LKc8Cwej04+UkxKApm7tbJ8yGlpyAsbgeMe3uTPPZrHlYTI5L4m90NGz8JeNOTQV4byhMxoP2jb+
3bTiOBfwP+udabEH52uGnHK5Yf3Gak9JRvHgWh0st6Ue22ye2LBvZTu+OHm3d5z5OtJoheKNt2Sw
Q2PVb0UfP7kMgcSM71JTV76RtgeRzsZR14tIy5p95hqHmrql/+RqPJo9vxYfFvfpc9PA9hfeXVha
XGKXiXHW2h1y84QAP0fnGrLXH9vZmqCQOSz45vToIeoO149Ar2ehNGyan9HdKhLQ1PbC4ZqExf0r
nRJ5sAs6u4yF4cocVhXmLdet4nWOFpG3wGKtpOvKRKiI9KLij9HpymCRTQjA8YS68Z+CAFhd5DqV
Z9qBnK3PuJge53o95G75FeuW61u5e+T0Y59D3Qa5Z0aeWzZBvSb/WSozosnR42CV5XdeaM5B3xAF
rBnbJcpE6cjIiwFH17HwdrJjA5rKJNIz8UITzsXoq4MAGbMtjNVwiue8LoOGeuYE/hGh5bc3toDj
+p65ibr6zSWKQhb+3EgrzOsFutFFWqQj3piiWVcHqbJ/skoZeGI40gow0qzyByO1Hiwy3rI8jTRN
ezKFfABYu3iGx0RovaDvewTs3tUoTA+ZG1OQOdfIVdxb3tD35dTuZ39vWXFbduY4M6lsTberm/Bz
sRjMWYhGnEVGa/ugoIBly+egG3E6V3p/kBvi1UKzAinfYgW+kQ0rUMUogaO04rFEquU41S8Txhgl
dnu1HdS0qsn5neb+SBdVQWVQ3Pqr1XYBNc2PY62/5RuuhcwhENcerR/0g6/GNjIr2Ririg0eOFGR
aWVQBO4arYYLb6ySsznZcdA0lhlts6r9TfZPnaW/eHlLI5EHEGe5YObblTykAJHgAYlbmJlDSFys
hRoxjuyWUm61LWEnrvn9HI4dRkNUNKExLeZJH2t44+lTVOmxQu+gQ/kJM/utDBGYvQ4JoiTUFh9k
22kRgpVTVxhIY3uuq07sRs/dVan1Q1vp5pfOdugLQLLcBn3QR4j7Kmorhvcqu3Sjw3TDIb6iBrzN
mf7PhvAMna79m21gi57w7hOcc+pTHn+eDb61YTz1g/fTm+4/buiD2uwiHGuEj46EnqzdMdI14yXx
5otU3YOmwo6tMtA3C5XXkjE21DoT7dRtnAdx7nzXtnO1phWQuvKLvHpRmXY/YAQRCpQ9pXmvcS1P
x1Wll7wUDwMvwwNa0LeKXZPiPhkYQ56Q0KOClvrnvugPtgsq6lJDKtO/YOkTQznSwmpojrbehtzs
AhWI9Se30ghp2AKS0BZ+3woKmY3kKD3D2DlT++Vp/au9UGjiIuktm0O5qp0oSQhfLXQgWfLHaBYq
wbraga/t9o0n94O9PGjONvmeaMIty+CX4vaiyeYOO07vXMoiWnKJEre/qW4Ew66GwPDa98Q0Sc8G
mUxUcRdRjKQ0L2+lrT3m8YI4XO5HUxI0nBOda7xbSodDarxj3qPy4oG/wM46l6qD/zc3YhL1FTxp
Wi/1htGR7OdNbadGcbXkphGKuAZXQ6INNT7ezNTpXlAx1r6+IOvRDJKhWeOXYFtjTqa0S4527eTB
WJrTnua19muKh3Wf5u5j6iSvlj5fnewOthd8GKYk/thG5GttmyJNDvp3dtqT1McNuMl7UXKZwirp
TwOUi7bk12zpeSrzgTsYVq60+gvKG3+U1fsojV8oAnGEMwPv6R6y3pKsDeKWQbkEmoWmLha/meX+
s+v2r6HMz8nUXyaDqYpNSYZFa8HW2/+KZKyCTnYGtLgFcr49Zi7f8uT8ciTZAODpaZT5TsYzH9qa
YY2oGRTVCP482Ql/dU7dkgu1kKO1yRSKFwL4OmV8yRrU1jCRtTUagOBWiMs4aadqbagd9prdJovD
ak3HjqS1Q1kXB2Fwa1J5tMvltiua+kQrz7OdYIta5Wcyp3/jyf0sE4W3TDpn7A4h/V0xm+7wgQdJ
8x20J9CilGKU1o6w+/MyTmFu0TTFB+y3yBn8BvSCC/BggDnVtvkwVVOwmtVv6s2wlh2j94ZTqzwX
zvqSud4Bm8PKMxq/TYZ+wifNiAuHtWQUOrqFHWqyt149Q3uFv/pPR1Ds3suLyxh1uQVkN25j0Kf2
DKo5VcyJRRtQjsiPkoJEZXb8isgPtUcTJ6FQ6d910wLIqnO91hgOTeC3ImUpjUv7Eq/OOav0CZkC
+EPlOOeyb+vQqfQ5bBcOykI4WpBAWb04Zm+FiT7biF6VzpBbZuFCIt/O8ETuu338aUjvJsV2mTL9
pZpqBid1yzN161fvYBSLiYgMC4Jep9BmdzVZbb4ksJtd5f7Xp104JmlDCk39n71lT4PVfgi+50SI
s8n+BrtfPru2B4ucnxpZ/VWNeJsZA3nE7Ghx5RMM2CM2u+dqMw68C9gH1nwnZrFDAnxUk/HDRHKN
3fIELfXboDLQ5zU5Z/li8SaU7g5hukaT6kiwfr+GTWw8Gx71mgaTYaax7JV3JWBZVEDnVXfN6+JY
3bvkMikjbQGxa4rS8XN1Z21i9d8sOsQcdq4C4A1uF3YowEpjgXY2ivVxaeODVuhv6cI2UfMo4pp9
0ab22m/rLekHjnf0kdUiLlm9vulZkQWtqQFwDj3pAxPYQ5xtR0dfdkllv+pdiwjdvEuHAVgNPX6x
e/dpHXilc1MBpjPENl2kTfG0z9LS19yMngZQUY6Leb/ZTEj5fSUtwHWjubDPFsPhDrSx9o3G+HYg
ACLDkC+2az46C38F0sl3BR4x8w2jF3tKl+S7cLj1bM1GSkj6xWraxX5YxV7ing71oWDSIRd+SWFv
NRUR4JtQRJs/zpv3MZCBE8sBSVmCjQRNw5LrUe90x5oabxcBl6/RRh2UwpLnbsnK0LvXSth6trdH
WIe0gjHvYr9NYqalu/BYTVmEkKW5c/mo6ogFO25zMb9uDJxhBqzwp4ES6Rv103gdOtOh0w+e/Z8n
5ObDlMlIKPMl1aqHPLXehLY92on2phWo22uPfB63N89JVxd3Tcm7KylDpsjdDiqXzbrVhfQdtVAN
nnLijdUM767VvrsY3E5N/VWJOeYtzgDRemw7jIx+h1DmXMdMgbwSf+x1epHT+mR3aHYrL70JxKA+
foHHGqlI0JXq1VyyLuwzKw87LblYaePthmShLqSqxga3jRk5wIWja/tZ09PrkuQHjQ9IqxSoDn2j
ibEZT6mm/d0S4zJYq7qJjOo/bdlcFMH9vyZVBkWAVH8PtfMMtHM/q9TPVJmXDmdLMDSIcozEnsIY
zduuYvRtJRQ9jejYgK4JvFDnOjtdcfN79Tfz1ZtTmSMftPbZSrL9ygUNFjv8H2ObjwBcIABgKUg0
mtnvpvGaxCk1MSVwxhqbNw/wCq2qD09/dVo0VX0W82TOBszEOByM1T4V/fbCa3cjC/xXAjaswgxm
bzrluElu5pLv7Q2BMN+dl3hP6Shf6rY7jPV2StDklzlArETIvaansl9OnbJOXOzHLi+eVyZgUxuj
tt62QIr2WJAoZo/Vu2bxE9UJpcWL6JGsxrsk6dtQOE5ojyqKTYGOIC0OFK7citx5Ku5ilNbuLgrP
BUpKQCpnDl2MB37RVd9iwrnijvaLK0FltBU+spXD7CcmMO5YPo6tEyV61fvCpbxEYgupFhfJqsbE
1Z6KqT5uyJe7Pp79ysze9VJ9Zplxaj0kpJQj+LNVnKfZOnIoggHl4lCJ6mZkzlttuzqqowR/dald
lhj5aJGzu25P64YIZsz2WZ3cmio9AGlkvq6JvzSe4/dQ3s+wFlFSNC+Onu91yyuiBoXVcViGx9VI
d5ylyrfk/Ygel++UL6KSObos52Jn/Ji6kmHfUSs/pJidc+3e85w9SJXuF1U80rl0MO38vro119m1
dj3GlBQGrtvWP2bqahBe009T8PExpQJGONVb2YqTPRWfiCQOXuY9mXUMRNaz3dAAhwYUxq9c931t
BPOwHVEUPLle8SMWTgzhzB9Jm1GrkgpUUjhpbIqMY0kCb97VDa+oClwje55U8q+TVbjFw5n/FGda
VR9qPo7YBPR2ipeeCjfwg/nVsZYmKKdsjjrD+2rFl5w0foDUCMDibotMAlSTJ+IQT0vnHmMnfQJv
/0iyZGcbw2HmY2gM+0+iFUhUqj9TspZwZcvOrIe9Rc4CJ4fxRGnKy1Lp79rsnIqKgBLHi19FEQc8
PyfLM1AG4D6rQc6HcmaFEGg8rfkPCoGDkW7jzl6Hi6X6xwoUn+8D8c+oLgZGiLFpXnSXTvbWRdwP
KMUZs8901ECi0Z417mTUcUek6i9IDb/BXw3QCKZb6JPz6qbPmZ3u2NpCvSSPxUSpFKPFTwaw+sJF
T70gfq5q9JlOhqMODkwnATzQhG36adc76GLn89SMGSw/SgqSfyHCC+8wg3EjjN3Xtb5rAGxXoU8B
TqyA/SyLak0V4TogZJzjgo7XqkBa0A6nbm2/+ffvy5I/dg2bJJqusDKW2AcvibycL530VMZ1zP7u
5jyAwR0maBqR9bxX6GKAulNPP1rjIphg3Cc3HXYoAE85ctY4VS3PzHrihofnt//j5bFDF7WE720O
4NVgRXqaffNBcIbmGITmunpiXTd9sOeQ1PnQVPIlnZzQ09xDbQ/n1NK5qaur6VoRZuuo6uXfukhQ
9uTrIyTncbD1rzxOnhj26BqKCe4Rc6gnibmnyoKE1io/6ojEG6yhE7fCiyPQxHnzQIFyzjuALbEK
pyH9Ey8roIc1HwaDZt8iPwFpO34axyex2X+6VjXRFrvasVpGzqgqZyrVnse1eku07Nzr3gu7XqTn
2gvqmJfGYM3RS/JOPRJeDqoXkVaZL1jJvnvsI6M5HZocwsghr3vWKgSvJcFGq3rUmu4oHYvRiygG
FGjb2VEWWxaKosBrx6ss1M3OF3hu63NZJxDRBNE1W6e+VM8duBEMqf1G/tOlAlfQJ1T6dXnskgQ+
kwu8KW+rEQvfLDmMRg3BaGvNfWggODDilTi8wni0OxcQ2SxR200x+9oUbDhr2UWAW/vZ/EbIGNld
/LkO9X+bs1LKqM502b0RBn9tp/IhRhE10XXajuwJXPsfNP/yxArzo9c6vl9AcPxQPtaccKg48DAA
YGBZqKrRGrXL5nb1zSk9rt7AU1PTbrCp3dLMyCnmLSg8+aKvoCXrRhSoiAeTbCs9iYo6u659u9P0
Dcql+i8lECVTxQWI81Qm3scmzAe7ayJPDcfZHSe/T6odkgN+Jmf2F5l+25oy9toI/ouiUEHIDlX+
OvW8QHqMZEyOT8TZBqPQeeLiB9vJKLeCmWULG8tl37b219LYhwa9s2mon3Yb3hVREN3GaFXTba51
ePZMi323yc0/mWncPNRjbere1pynuTPUPrGbJWqwOmQanNHEWqtV6QcCrJ92bslccHITcnTzPdOp
YPSQdGT3XBPF7ddIZLPFLNF/pncH74C/Btxoix3OEJn8t3X6g2kWZ60kbVJbcUuB3eKfYi0qi6Mm
2WK3+dTmYtdJgruQ2/uQHMe0s5/XhkNwoyu6EupR6ixq3YjrtR+siyiRm1jYlBWi8rEdXzNMLViB
cp/f5Fi0M8qw/G3NERw6DpM+G39g2FPgze1jlqM2GZKhZ6fqHo25uYJtHfUhRyi9bHfjJGanrg3c
HCeQ1TNbdfJUlFZoMycMLnC56b2X9TThCkVcMmZ6t6OR7oQR6GGI69dyNrxd0yJSv/uf1vG5nq29
YdhRS7O5UNqbXATCXOhZdDw27fA9G2Xmnmp9wFclLrlXMqUhkPZ6a9e4rrlTdwlr2j7hunt3a+1T
160vHCcIa4bPZl6/9QT8Lq3rk0E2OOo3a1/aNZ4cR5BkT1YqqnPd83uiFbJWfrYAxSDJ3xqftxV3
P9OIdiLRwLcmEwhg7tNzX7Zo9VvtHM/deWjrQ+rlrG7J7xjnkdCro5Gm/60JoOyaP66a3IJZDS8t
OuS8cj9YS6Omzv+58M/S2HCJVIEojecis7/MsWTbXyXCj/KMWhVWwzkxYJpsFdqHyTuk+Dn9JSk/
tBH3iO2uly5WKE3a3dRZEVGBt02mRzEDFqsS1lfr/nWVfl4d57eukCE38Gb4mxDeJky6yyCupu6g
tkj+zAYGoylHkZI57ldjt48z7FuWW8iJOvGfawHftaJltmB1gA1AFkgYhV6owLK8oys6tuT1qZ1p
y+4BfJKs+hm1NBAemoJJsoSXTJdujPZtynYpFt1AN3JmgWYoiQLXrolJcmxTvsajIUMCkDH2IcPF
vSEFA+yIZhGrYhNXF9WxLHBlAnYITHd5hhE7wVMF8yKOsTVogavcv2XG2MPB9a2NmKfKAT988Qy4
Cr40PuutdRLL+OgI7bEuER6nxs0uzKiV4gRMeJrZYoMUzDlQVnpVzngZqvmLjkP4K2QSOKOiXsir
0Lg74+aWLjAYo6qfYz37wEVKXl0rMaTA94141pQpdpZufvUVag2D+tL2zi1qxp5EWOR7Lg6nvrcD
p3RVwLV4VRinezk/SiIrlDLeRdY+iFk+C0J26qHKoBwAaZ2meZvSuPcXW5UMkHheemk9rjPdDDOM
aaMRYkuaYdDY2I6TIlIYx+oE/VbufIyptkvEfLFrvtUpbdqgKMoOE0p7WFyFjHFEmNTTGQxhwBze
7HXRnWPgNmyck1/16b4yhe4Pdfspe7Fz9GTnVkhfZpevrKnLf3OPQznbDs4Y4/Q0yoK/BQeXnduR
p4NjlzCHRjIdECsEmuzCWha4malvHgrH8nF2XLp1/a/1nD+sFBV6hOFHW5kNpgJ7N3qlfO3vnmW1
BZirQrCTAHklrukSOZ8xODtbFd+AsEFrxZzCrXh2eqblyZO3whpRChnTwdUoL9e9GbBw2Wmpx2do
fTFnHfK5/N5K/bFWFJJpmJ6D++S1JAWAAwxapw76xCM42fiVBgYrB9m5X2hGsGHhvd90DkjA8icv
Jj0w3QZLhOBhLtPjpufQE4ynWm1SntLfhDbv7aHes1S/98lwblzUcEVuvukdTcS0eIaLTeeG47xP
XEq0RZ30powYbA56076A+Ry7trnCI+3jLnnFtIqXtoXMRDizNgWW49W91VN+7AQatrQg1bqKpe8p
5sY4QWG1SWw00nhoEptxdTp5SD00BNdwTHTHTv377HT7NTYiXYnnhkiEbux+8nK96Ervo2qaHjys
Y0tuisgYrD+9W0e4R4kMyFbm2zQ+Cs94RUC33H+p30qv3vPBOVQmszTZP3vyPIudmZb4kQc17pCT
p1hx0dfaE6YGVfDHtJlIyTVCMQAqUTp6wweaiwxTOTkWyDHszHiKNRvPfIHqaLsbE3T21ppHbTB/
hw5sSVIpilWad0Km62dH6qasuZ91Ef9dpxjDgcm12dkVaksnn06kaV01SVx9lnVP1d0eN+KrFFAB
3EN4W1rZ7K1eP9kpigzXMF71mpSCe4wqCxHhVd89pKjfrPNZzxp8JlZ1xsP/IaQNnT2U+z7mf9m6
YE9zvOtKqwiZL39NThvkEUkBqDuTmZU25jFvluJYDwYm/nicPrIZ2ZJLtKdvmznSnNU8rDB53sR0
YbftIVvXPtg86CvXIJRRWLvRTa+57YSb8t6c1Xye3G7GDGn9rf7H2Znsto5kW/RXHt6cAPtgTCWq
tWTJcu8J4e6y73t+/VvKUT7hygZyUkBlZUkmRUbE2WfvdeyxOiuwN2VDs7CuXsrJeQqqTmUEnJwF
dvscMy101jQYA6F0JIzgAWtwpLU9z8oCy0njzUBOvvXKSBzDKJ5DamfwXj6fnGwCxprPS46y6Dry
sYyCb0vB8FuxYduUcXFpPHDuODZZ9qwr5Qm+t7XIRnGvGtBVsqGGIsYBSG/GV5t5rLHPkpISypzR
RnooYtsiE24/FxWDXHtzuI+U9IF//yTIieVWsOhCQgQsbZJxf5yQ+5ektbftRCMOZ/tGGMX+n7C/
pnU3sTJ8RK2yHX2Mr3n2oUihuHVrnHJ/4IVNXPBEzRxzrksaycTlbG7q3qaSCfFSNNZ7GRF+qIfx
Oy9z/BcG+2slwwejZRhuFPiPeH8PXmv9MSbrQ4mdxzwQrzG2pITDqdZihqMqLyIW+rB/LyoaK2pD
7ZFU0dIGTYmWnK/SNDnWtIUKnbGm8fThFfoujUn06qmrZ/orpdmHoyg7XXfmuoievQpziZO8pyjZ
50T5U61CV5ky8RhRg0xk+p1p4vzVE8AcypNl1ltGoxwVfNRlJ+iKjni8QQmKcakPSo8ECBxFTeEc
VIV41BTdtRnzPCbWPjXsz6Rrnw2rt93RMN4UfC0KKi3bcnHrk2Sp++mltlq3Hgh8jQr2FUttiKD0
iEDoWUHcLPzz8jjw5b1I135y9gFGYOSUuro3DeqMLNe3ZZjQkEr0j1AIgq+BYbpdQn4hrnGeIxjQ
8cGR7xO8yqhlQ6aFp7jemXZfop0rd8R8Fjp2Fyzs27YsM7cRPcHNxjqooz3DUfrSVzX5XmqqJm9e
EMpf5BDcjHoWLoXNjmDYrTtUJtnZ+mCHt0oRHi2p35mkYKIJcyJWcWWw9rkyrS3yioRSbxq1x7sh
6FBj1UCqb4ZXqxkfuii4s4tgEUl905bdp8y6Q5WBJJsIEBf2OjE4R9iiVJdDRBuoiDZCyV+LSTsl
hfld69oDas27xMk1WChveAc+KsWrqGE8HRMMOTuqtO8mdHYpgirtrfIo/OImgFYg1WGj6GE8czK6
iLaCyO/XCnEugroV+2XrcNsCbJatxjZp1dhr4wgtwPGwx/c4HeF1rHIUBAAZyQwnXMwK7j3yaFZz
3WGwR0KIC/TQjpPdsmaHaGr7UIp8l0KWWNCAaQl5lGBmSknV3DSHKTG3qlU+jwEGGOwMmMLjTTwF
YGOMV72gCNUa1scsfI4Sao8gal6RuV/1ceKonj2qxpn5Iw6dpX0UWNY1ZMBFXaSrRgw0yYI7Q1K9
+di7h8DZdtn0iEnoTzfmbo0zpPGdDzUXu9ZvN3mGkNmrm3Yip9Ko49JReC7EeYhkZrOpF5BEZiKN
aeZlzq0I2gfDS/aDGp5Uv32iRb40QvU9a7NlAuBm0XjTZ6zGa7ul+mEcO31ULTzIKFuoTXMvCmUp
8x7AQf2tCcLogRTFzKjSPxqbaWAhdWilSaZQrKfWekwAiVi9mOuasvY6c0uUZMm77DLR8d1G1ko1
dEC7JNdYgsUataxzVdt6FICvGhCqxHSbZ6vNPgI9h1YS5W+l0RAdCkuWgSpFDi+mr3xQHxQSYQ1/
45q2xdlSZB3SNhhdnfSwGonkdoqch6aNn8LAIXvilyelRfGKOEb4TXmqElyKsviyDeMQgwWJMTTw
ZE2rqctvsCQDGhL05HC9mEHsw+qJNlYSdPOyjGN4TMFGRsHAS1v626HO6W207WNrWs92iorFgMx5
q0pi2MKP6fPEX5zNmazGpqeX/YMMa0D+tfrCKdfgEUvm/GtzgjLU5QOeisrnAW+hRM28GmlFkD+e
2VnIwS3aVp5YBLmJ0TxQMPdbd22QfiQV1hl0xJPCVBYsSNiufCbeGlrZoLEO0Tyt0nJr4OXcgv4B
yRRxglYoUxdx1a1a9JUc2OSM+xAuJvrdfdk+YEG9EQoGsib1ntSARDEqujU4WGhQbmMvTlxO8kjR
KZ4xeyoYIZsSx6oHDP3DsBwR86FoGRsMLPc9gbKwB+sRTdnONvRHtcdo1Dr1V1eR7hmKg2b1L1rW
PJokv0Ql5jRDD7mlvop2XAe2ukp8jTCI9qJo4VpP8oOtDfsoM8lCJZ/9FAe7tI99HnblqdVbUr49
GbzpXijFOklanTuGAZaMyndjCnoSzcNAh62I/G0rKCbt9NWTmDzLIH2LMeUzH8l5qVN9m7HYUQPw
E5vpsxni/nN8ll1HMx4xF+4ikxnTZl/S6kz8cFUZHkfncuV0RbobpKgWDhZXoAzuqAb7IgPI4IjO
4lkqd2TZVlGOVbOX4lF1hmOvyGfR229OX4bLPuw2Ni0sMy5WhRW90Bdko0iL05TnR8OJv4TPrztV
BExltmt1ieRAPKCJChAvGSf4QAMGlBQ9lpd0ZafJgxgmssSmMRuTcdOM2kfT+7dGSOeqzs2GF5DX
QUdl7irvhGkCEiqhMUwlfZ/dpIQlZqrNVLjYRENI4CyKqfjsDHXjyNEFVPo0Vc3etjnBm2k6YTKQ
X45Mb8eceJ4K23kKontpJUd9OFuLJGdRXfvOOm2tTVl/dn8d1CY5Df84pcNVgDcZP8YD6Sn+baoq
qowXmYxv47mJaKSPhhKFc6GUq5AueqoRGB95NTA4csJpVXzxJg5c/fy9Vc1bH+BL4tllbP2W2nnB
7Vpmkw+YRCEIFThns4coDgORq5lHL2Aeo6DEgXEEW/TIYe6pN9QPVTlXbZ0JDzaKnuIU90M3siRH
96TED4yEs/Z1C/BhSKjgkY8GVGF7b5rZt2Ol76UJWEE3tM0w2ScO5c7CGfND2WOQUuzRlRZZ8q7R
PkhkHsKGA3hXlLB9Bsn/HtG4r/rbAVAjCgNO28TCPFo6H0Pp4USJLAr3aEC0c948M9vk1O2FEh6s
Qd76g7NMCvVDNuGdenYX945bTOfOtdCwkJX6PRMsFpPp3Ew4vBVWjSlT9yhga90c3ntQCeoY7bpA
vtmxg/Wlu8sTgPZmmTduG/UH04RGUJ8bu7QPyJSEa4XkDC3mw6j7uMKs+hQjJRMd9hkm7j+mU63f
pvHZkzmo1T6cylslyqqlpO/nEBE8jJp9xymb/ZCVNotpsCWqTqHlEXQYvVcCi/mm00tmoHNWeCwL
cRj8lCZz0d6mpP5YNaanJgiFq5n4ZuNC/ElMvI/K8AUWb5mm4oGRqCx4Xb9zWPvrKOjdWkNLdYz2
lWbj3MtBKWiovJyJyh7HO/77VVUUrteECyeF3DHidzFZ+6ZIh3513m883fVBTkhL2TQacXpUkF0S
mzthvZLpB3bC3Icxila1nrm6X79Z/nQ0kmTtj+HtmIo9UuAySL/UIqM7Ohx5G+6roFtqeXQnaUOn
hr/VbH/T9WT9JkolKgljR2TpdqAN4SqDjvGmTB/MPnkwULecUHmPdUlfzTaPkz+e7IbIcps40b4O
6Ze2MbFg/HalZ5yaZIKo1inFHDTye+Q07V0a88t1BgK6pfV3To7gZoqquK8Y4b0ce+A2SXXTm+kq
JyHOcjHeKNJHYK45BHjdvLLJKsVzJBX6kzpGNkffNqPpLSYV81Q7THPfIAVCWvQUqMmp8+Qpt8Q8
gbKWVfm3StdhVkXqc9+FjJADK1iK4q4iBd0BUWQJDI4J5e0M+uejqrByUvic7ZzrwAz2nTNi1pP6
bqz4ayZSmmriLeuh3PsdWerBAdyWDLfS4t1B9ZxhhF21st/nIEQDw+HlZJ3TdeXLrjQ8pj6rk7mn
KX4HSOgma0gHU4vlKYFNuhw1FrlSida6z6pnOeYmbcTcCXzoNGJiTcQaosSrqCmfLDvpyOY4ZFGt
w+AwlQtP1MlL27WT9EeuZDUWuAen0gCnCZIbhSdkrdToyBBnoafhMcJ3hLDQ4xuOpHqnSbtc6Rp/
rF3XS45CqAHUZX15YCe8MwN1pUxhjkMSVLmcdLfmxIJPY1eC/pEhjEOPiWRWsCtLJM9SdtiiSCVo
zoPiNS5RdbgE7PkEq5y7KqmPYSByUIj9K0/k4xg0a7Ovb877/TBB9I7ah5Slpaqbp86jV9mOo7/A
mUCwxtKeFQBdc/QbhQZdLdd2yR9t2hj3sDWG6MtSJvQUimFD73Pg0SL/xAFzZSQSqVP/dAzxCEz0
qCoYy/QRKn36ZmT1liVpRbm7cgYmCPGEtlr3XofdQsT2EySc1+ysAupRuOvrsyQb98AY4MzRipgV
RnGL8+sL5iTfNWLgrMvxLdK9TVhFL77MvxNleistAooWz71rq9FHcj7UNCm+fqVyqnnoY8d2pINk
lJ5blHG6CH1xEyXdjtv6pNBm8jRBjsfRgH2cF5WQ5F15a/jWk55bS1JGW98sl5muLkZ72tE0JGwW
LSUu3wnUV8y01Fmghcs0nJZa5YyAPgNEagcmnb6Ykv5piAhZ1+1KSPvYW9ZN3gzYxJyqRuCAgYiY
0HMWJkyu7xV8dPMqmxZYF+5GYW2Qpt/6AheJ76/Ojg1KQFro/UeqJPtisu8ri6nOUgCga5OjZ2oP
SWfvx8JGWVefxFD9mez+rtDGNxzly97Sd0XbrwOEMc+iD1tE1VZmw4tBOlbz2NbwsCMRVSel8ff4
oGJ3wKfraVhoU3HUEDDHBPoR2vZhDP2FQjZwatX9WT+KRHXCj76RfUpvc7RvZMvLQKoUzJcT7kEZ
Y9Ep90Mk9qiE+Ry25Hfsh4eC8xVngVcKNl6XQ2wDD/XDhYyjHYI/gg9c3KEf/mijedRkBfPBMO+J
v52ElnKGy9a1Xm6jqL+HCB/O29gccKPFd3FRbUqBSRXEzN7xNXywNl7oiIY9f86nNWX3Wd7dYlGl
yBirTYeVGsiemFl+SBpMKtosjuMvkBDg8GT5VTnKcezEvWzAAAca3b+KKMzkxCA3AAnF1UNriJUB
QQKU2NLRz8uL0LRFKNAIGh9gApAFA/oJaQPMyG2XcKpwzHnUSwCnZM2S1J/DJGCiA6hBL/QPjuXJ
pZJkL0hkO+KcB58W4SDKOY5B3IA+p7VEhPiY8TIuskjPTiBftwF+NMMjqlP74EQzRzLeLDVxEQ/n
1t4zTqXRpXf4MVbOoa6d06RTw5oNCR0jWNoJlKF82JUkdIsJJ2rnVbjcNQPuR5UcexHcT17IyTQI
sF6S0ehh/dHw04+mXb5qdCTAwHE4aIiwFJgyw6h8qgxJmaEVOIF9Zhx6dH6n6CWz8re09UhH0vcI
uk0hOi4/89/5Ud4za3yXaUDnUD+EWU9VS4ICrjeJiOYznqiGRX0sJixwOc313BHP2iTNdaSSyRzV
T11AWQRjLl0YoY4Lj3KZVw3RlokyyksCC102uyd3QEkUp3860rMYHSnJeHgkMXzzaehCbdlGJnl4
mX+NJf7cOg5c0ft43p2tpsttphA1S+Se7uDBMiBjTbQQ9LrYhX46FwRJNsLsboTnd/SuEFKkZZsL
oKaE0o2HbMKPJJSjNoW0VuWp6p3nOguQXhCICmAjBXKyVGqTs5RYC6Pf19Jm/cvIm0usIbUITl2p
2mtfVcFFEbDJRuzdxcYCK3jTl90f08GQyTID6bE/ZwKK4SHEPS2b4M2k4nABBIw3zFrzZipSMGRX
rL0sQbHCXAkV1nQccHQYU5CMZZng+fFbtzDsaTZUhnI7iuTDV8VLmDqta03yI8VRSN781q6LhSFI
2CCjS4UH24E86FWo1MHCDAS6AvObFPWtC42VA4NLD6xqkTgAyyJP3qADLepcfQEMtbEAD+fZtCxS
wndd58ymoN30NTxGi1j3OHIGUDx90yjB1mAMYTsCHg1MawHWCj1KYAxo3pohJzGrJPzDAqYKxZ+v
tuO8HYKtZnJWV/VqVXfWt+YT5MZkHiDVNn11/hvWqaqRqsnvbE3Zxyn7rIDgZLfHDKRIG+RwqCJ8
oIl9ymFBNfCazoDusqFJkhUNmM9qU6OdBxXwEd1xtcjb8axuwiZOaXGjbpmqwmaCSGiP6ptKCHPu
6GMwU/w6ZGBPcMNYPx6rlCPbEO2Yu8hQBIQfI0dcbysHrK79lI5MEhTyGbbidzsqyyFs7vK0e9Aa
Y0sW6gng2XukUcXFOLbi2GIdKUnlSfYebB63XuvVuOQqDOLGQQDwTXKznZfO+FhhWai9s+erO3jG
wCHBPyerQWEkTbrpu2JdEOvHF0J3zK9fAye9T8CIpIlxYxM4mxVEHBR1vIHDcF+0hT0PY/NOBMnK
c6ZNGOsPGJ7OyCnxIUvlLfA5Iw8Zvt+6YSfL9JXRD4vCJ6xThepeLwzK1vC9YKQRUmF37FMN4kXC
617Gx0ajS6+V+tsQlXcS5C/yaj2nHFtHlYEETPM3lOFzVSUn3CObeoAuiW6aTQW7kmIAUsiHU65H
D46pLdrabpCtm1ulsU7SICTtELbUqy6lkxU8Wnlwy3EV1bdynnOUY5d4LA7K4UELsZCjTUqjKLHv
oc2OHKW1Ppn7Z3OVkzf7tC2frY5CN6OzrbOIp+JbHyR+f1MeHMVZNnb5MSUG9RJ27E4szXra9PTy
knFcBrm97Y3SDXQ5pzZdyGJkfskUUw3p47tWs4djAVhE53CQnPDZqU3xFhZBSpux2MOtDahxiT4P
ncJJQ37lSveZDfZLgxFsXlv1EsbsH1Nk29qJF7pf5MQXhq8i6InRE9SmZ7nD6XWTCPNGjYNv/Eq7
IouOjDvJZkVjzYhorsn25LhWVQsNYtqOber6mUaG1DvnOl1qsycGZdyOQUbWLRIfftm99n6wyGos
6kG6oEu3hvhbtfCXkwzGhDijqy1ymOEGozMr/7QeC3kazxwtvJ0YtKnckwmrfjUMb75Hl6+ZzKM3
8qpwrv+kvIfDTII2DcNlkTlYrMdsptTJUTkXxYo8+2XyxCUe8Bzn8UEjPDHzG8pFX684Cjj+HwFi
EMui/uYZ8D2m5M7jdGw4zr3VM9/TUr9Irc0ao9il6JAZK5KOK8RCAwqKaI6jieO60iukMgqw0cTY
ZbuS3bgPg3AFAELM1NA++goVlD2VbGc8/cpkrbHb3/VR+pKOPhl58vPz2raWxehtw1iNXP4LKmxb
QKVnhfeys9XCgiQWttmKrTFmPR90Nv/8ts2V9ch6XkC9871qa3ntoleiRVfpm8kjEW2gSg+5/d56
/k08td3SivobU8Fuo8H1ovh/GirQdDEQiGTEIRF46Y1Weu9RKcNZjXPN78zj0AxsayZezkB9bIf2
NfP1Ja5k7JkCI5GGPYPI7zunxmapeAG/S7G2azNcanH1pvSx2xtQ7zHZuzSSMZLSia3tblGPxcsY
tvC7be0hbzhPt8afKDO+Ybfc0wIHZuloJUoGqf9Y0DeFNLJObR0Ecv+gRxF4J+u5CCsSCynLOUyQ
rZwG7BxOkCyjCJstrVRo/jHkKk8eDMPYT6J48DwVY4xuk9qleTZDddtkgf+QOHKjG+I0pryFSR4f
k8a/H9qBmR9EUkWqPPhioo8Wc0Kl5RD593pHCDUMJjp7wyeYKoWqMSvn9LTxDpAoiGv97RyobqV9
7uz2C9MrPvEAM5wAjm1Zy+cazsigtmdwcr9OiHpAvqSHxSkYuQX/Sa4eJlm91gm+K09V39KUQqE5
N/4T7VgUcl14hBYcW/uupE3bcuRWRJzmyIV9VKb5DKsdjHDtWXPbqV7oSqP/WmTZ6jR+QpywWWCG
+6QkLmgHSCGiTO9jbCR0qbDgUo6rdCEWYU6TTTghWdSo6FwN1OJS8qxbfkmGppyWIz0K12HPntdt
YGzHJnzAZ/EUmPUOOYTa2h6PqDm3HAJ8krLlbY31GWOP9R5H0B6rDhK4p+7qWn6aCHvrtIRrouoD
CjOaP8b/gbeugtfI4OCgY2PNbfM98kv0spA8vDJiQZ4CoDRSYuNFZQ01kHW13BtCJDDI7GfZNQBM
bPWFFd+VWf2Z1qO9UAsU6IguAiCTE8GwYtZoFFq4X8+gyeALyC/WHwXLQ6X0u2Ywnc/Osl8Dmz6/
PZCaqSoF3J7GMXPihFq+ZKp/y1mR3n5v3sUJh+Pei+7TmhlOWExeHH0Yl8If12cMTeT1r6ONQZPO
A8M+oPd25RKA81Pflo9Zad30cPR1dXiv1QnvBec2jIKfjcVfUyjmLk1TwmX1qenCj87EswNxswEe
RCGV6C2+cqT+IIi3iZZyYGqCbdWdXU9ED9icKdhVRK3oOI7xZ0UC/JcpLf/7P3+Z9aTLi4lsnpbi
ii6iaF2E427wce5J5y4eh8V/+/iLKUlTPZDTGcOI0BQskv7BoDskqsefP/zvY5GYjsE1/WuATdRE
amucV4qugwXQd08lkfufP/rvk5Fwqvz/j2aMKklVTunrwqYAn8AQNl/STHGst7/c+GvfcDFAtYTv
FzAWKVzL7lkf3MY+m05W6Kf/6QKc86ikf90bpyT+2mMhXtusd9YfYA6zmoOaNz39/PnalZvvnGei
/esLmkC2ld87wTp7od72VrB+XSqhR7NaDHNtnrsKqf1f7pV2flz+MkjIuZiJRMg00aaSL/Me2wUz
ydbYYgAugQ6YOzNkYVJeq5+v68pQJOdiKNLgt5WiqkWIEkoZZD/m3h82l19GIl0ZGqY752/9103D
FhD4JiaCtbNHTWFo4LSpDtNNsy5d+6C/KNvpO9iKTfrfJlU5Fy83deGgsuYB97Q5UOXf1eAtE/nL
j2JfewLOP9a/LibFO4UpmgGIdVWNEGXLbeg465AQGbnvA0Sy59Knpd8axNeZ1cQyTuSa7CE8bvgl
iQLlydNPZ+x/wvCNQTVPlldDKLCzPWC1ZgHp8lY3UAHN1j5UJmdyNrQQr+X0GNJ7Ik52F3rpl2fA
NAk7gj9McYWHjHHSCqLlpHhLsLwZB3XwhXBspJYUQCwMpkyqgb/0TJq6QRS81X1N9GYUL5ps75hh
vQzZzurJerSUapP5zkNYO7uQmi4vvNeuaZ6FNTGX1qyf80TZa4YE7UzLKzFIGoVq+Dn08pdZqP88
3n977C8WuN4MiZIpZrxupAZ5N6lWStUfYKvmM5jzqyKgalXRVPQ8+qihadCT8+eD1zzrPj3/kHwb
5r9PHaKMlVDtwjH/qKo2cE0na+fkK256u4f5TIZMwKIxDO3TaxNMwaVO9nkkl22YKnUTiJrG6Xp3
DBgyHEjNzfNgF6sCGJk9ntuNK5sQdB8NN3oTWcTL4z+2B+BYJExbbGCm+50Dfqkv3VEoTzCdqa5l
eIxshiWdFeLVoHi9G0142vLhxqwQWA0m09T+l9Ikx4r0TN6+Z6Sk62F4Ib1LHR/5+1pPDl2nuaNv
fBi2QC2EzWsrMZq6MhH8qT4sK/zKAI7PQ636YPwuffMY2rrCBzqJv/eAPK6GxDpkUn76IXNyKyy5
6kjKL22VE5yBX+bgXXlRxMVbP4I67CqjDdcZk399/VsUtz8vVn+fP6mLi/cb+5g31JwJ1qE9fjoj
/qGkYZQQ5nAsBe7Egd/IlP+4MF7siL6tc+Dpc6yLg3ZgjMtdGlm7PJ/+48dfbIdVnjEr2yOVW+f2
KS3oROXiQRud5c936tpPcLEdNklGIqDJojU6CvioDp3tlxmK2pWNXFxshJMelUHlpNHaONgYFmfW
wVvZ82ipzLO1dtdYS4Y+rcx0lq9/vhT9yhYlLjbDvKEujNQuWmcpskAeNTtajxEIqHqhEc6bmYPx
kOf+0ZQCpQJlSe9KUjlQDYv8Xi+bVedpa87srpojuHn5aZyiJ5iW335GyMGs8SIWWfdt9jjGoM/u
fv6zr+194mJnTTwrG8een0DdGoGrVev8nyHf003gBh8QTiV0qz+YtueICr9sUdfu1MUO1Rt41fAE
R2vPhwVPUWZi1ZFZu/j5kq59/MXyjGcyICbVIZD440sXRq4RBkfpjb+8Etee2Ys3Tpz/dKnS0a1Y
gElKIz+Nm5//8vOj8peNRVy+bT2WA6OsGUs2vsFv4dkp3KSHShw5qyabfln3rp0R7Yu3DtUdQ4+s
YubVVpT4TNFgFCtNvL24m/7Um25VPP42m1wzrtwu++I9TIfCNNuYL2usjMk0I42Fzu9IFBqsh6UR
uXZnbKcpvO2isV4UvXGTlOI+7ybyndUKiXhjGr6cM0VrPAOL+H+b9gdbyTIV8KBGPIATDsXExFoX
OBqOKe/LjDVrNhawYgdgbZHmvCe9Lme+g4Amo2TpmMabygMxS9VyHSLG1ZHxxHTduywrknkRymVn
ifcmR2XqiT1GEYJgQLu3PQ9oCfN728Z8Dpmwt5MDg1tMIpTw9oM2+mgU56538OhKC+84XhqmOqgZ
TaN0nXhEqPNxheK6yyUdktEB5mQAYU5MjE8gGIKu/m5SC0VNzT9bwDmeOe3rFE6HZtJZyNrpPG+T
AUCkiGZwLE3mgTT4/6Jnx+8/y0RDeiiGFwXui6s5Ypijf54G+nE0W6EloWmdDUAovALjdhWSRciF
yTrkOdhq5CMU07eSOdllhh2nnV6GuiKkaj+HkTjAuKGiT7qF3qgfWuht8k6Fysi2U3fixKSzhfDx
ZQl/+srwZrRq4/qBuowSmLB9O97XEs54mD7mHd+KH7qYW5GyFAKtMJa3mZ7mS1lyimntYEdT9EZJ
m3dGkm+zuiKKGzGDVOBz5Tz728z286P+lzfNvlgjFMdLpGl64ZrxQnuSU8ssMGACCPPLH+lI+4l8
g3qFH7Q//fxqX1mU7ItVY7RD9HAjiNZtOxK/0LBRlwdd09yfP16/snTYF0sHo4B8syjYfeox3UZ1
9dUa4LHLouU/umjXqDojzyqi0HC4ABh2zkuShTlzPEd7JcZ8kxXGbtQbWMLTXa5qEE17KGzJuYWF
Buz3YpPX1adqdc9YC3CmDiCUupEBjuYvV3BlnbAuFiXpKHZaNyObQty8JszCYIDSL2eBK/feuliC
Qq6rbHHir2092A+N5k6ddxJp/YsoceXWW+d//q+Cq9Glp8Pqj9dD2R/sMVtHGIKA8K5NUR4NoT39
/BNfu0EXG3Vsxb2p1RGjGD3wrOq8U5Nfbv2VC7AvLkDr1FahkxmtLVX7wCa1jUsGjkRReER1oqVm
9dMv33Tll7AvrwHqZYUZgjOS1dwoIENLwRgJSpGfb9H5Y/72Vp+/9l+/RIKdlsgbaMWuka6SkbXs
ST/ZB5Mq9OdvuLp3nn+df31FkdvGaBd1tHYeu+W48NfBnLTcgiGG5Ltc4AEL8cu9On/i3y7m4pRk
CafRRmrN9QjKr05f03D18zVcuUvWxV2agjghmpUCGPEVXDvkpwVzinWOnvR7hv92xrMu7lM8tEU7
aTytvmBIj7l2cN3b4pc37sqtsS5uTUigIdLPH65mzU6WzEejm/TzzdHOC+Zfbrt1sTOMYRYXaAZg
uUPHxJFhf4d6QKg22MRQNUEwJSSOHWPft95Nl7a/nPyuvBjWxfbgsfebdkAtHQ86Nspt63zr6dvP
l3Re5v52RRdbA4EE7AxALbAghg8hbaRJZbqD9O7j8Oyr1yy499gufv6ya/fPvFjHU8fKFVEbOP3I
OJd1vk/wNomyweivUQmB3j53SmbACA8pTsifv/XKA2FerPCgZeC150ayNjPseSG2+M7/5W259tEX
i6NnkZED2EsMx/4OjNepX//8J195C82LpVCLoPoYFpzmwY43kWWtyHDc6hCBh67+ZTm8csgxL150
YkzjwGQk2tobUsv7cJVujAWTI365M9r5lfjLg2VevOModZUZm3x+tlM+ATnPwd/NOWZ8tcf/vAya
F+86j6eQCjHV9VCvoGaAAfj5/mtXXgvz4kUPujgCJsQHk4Vy1SeA842b3UNTWIIOWto3qhu7Ckf7
Wfbo/fKDXH05Ll5zfLlTM/hauvYYO1StNHPRVFtI1nVGeLRfi85zg+bx5wvUzx/6t5/n4r0nK8bY
EwPueVFZzNkL6XvqlpzlYOF6XKga0zdcS46W20G+jEG5Grnmu12oAEo4m9x6nNI2VtLYBpiTgsDR
i3sGl8WubLS3dPLK/7inGhdLhi8ZoRGUk8/Z2Fj4kgOU5e3jIFrF0alnesc5aOFPzywXs3Z6bkJo
1V22DNXfhMBrP4txsXyUaej0nmX42J0xExjhjZMxSj3SqTq0RYA030Tdom2dxei8/vzjXJOnjItl
JYoMqaCd+vRp4qdiYy7gTs/lu7XXVq1rL6sVuNrFb4LLlTXMuFhrnM6P1XpQuL7M2qZZuJoY4/rL
hVx5yoyLRYaMt2aIMlZWxgGQyjxx8zkN0SWyyI3z22tzZa38R1v416FLL+mip2qCi4SJz3pLEgKb
W5UAgoRribNlOWbBOj8bas5ORtKSA3MSSvV1SgZGJ34yZ9L9+Wqv3ciLxQgen8bodC5WjD29dZvo
T/zbjbx2kRfrUQPUoGRwiLJy3tD7IIfZW0iKpA20xOXSiAxbK/v/ODuP3cp1bgk/EQHlMFXewTl7
InSfbovKWaL09LfkO3HzN7cAT86gcbBpieQiRVZ9FTQh4vrMnTYFC4TKlSNNYlpRN2iyJ5LPZNPD
XaRPjFcVeuOl0CDab30blu3LL090XahyBakrgcNnC3hw6TOQw4VD3dQHRt0dLBcCADcN4r2Wtnf2
TelTuIrC8qzDlgotQT5lhWkE15qXn7tnCc0k3l4z2xD/rhWubNSjnKh4gzQqsuqamABeG9AWmOrO
Lle0vn5+638Z9ogcGOH/bSiOsNdA8dswfjSc1V19xLSFe58ZonNrhSsONOshup2QegjrdnUArDuK
Q/Vc3OLIenk2AQZ+NjoHFGuvDm13DqpfuOZC9qQDJg9G495mQjCzPv+6L8+qFrEaQ9eTRAQGxdk6
60u6MxhEv7z9+5dfzmvT0uA6gd8FBvsCf7HysDOeRf2v/vvL7WTLSMbBL3deozjLhx702zhDcOpR
C8oHvDXvx/sghSsP0krKUrLRGPjXXsIeYiTh7DyH6A1xZQDq+cy2Z/y0frPg+rsJIK2H2bPxJ193
q/f1b/pgPl5uS1BxFK4E0MwehhmOS9w26IGKQ+fB1wIkfOxtSQWPInMTH6YNY5iSbuuSQnHYOT/C
abE4xll7APnPWyKctyZ7701QZT53ll9GFlyZZg5fUhIB0d0digDkQuSd+0AT+KXXIrz9cPmlbXuC
b+rM59XNl3amYuorYsh4qC06HHYJRac3IB+5XV/gTKu4u9yMYAH63Kp8aWZN4bexcVUNAf3gG6oJ
p8sARmjv9mu30z+CGSNv//6liXpUARyYUxo1yp/OBih7ftftvV2O6Me5ia6g2/uhR3hMC3tXWzyP
jYqQlvqnvc3NdoSNFLjGwNrf+5Af+kWQXIHmdMRGJwI2c0caIhq/21D78oLMWaKWYuEZgLLx4BQ+
G2Z8dbl7BVNP5mb5MJtjjUw+EgJeeUQyDxj6uFDH/Y+ODMLrEbpaCQb3y22JuoKf5nTREKW1dQUE
vaYWNRt9IN6ZDoIfl7g5PjYrUtLXFOTn9A8pYdyKuqzY+cNFexSJW9NxPKkuuNxDBzwl16vXO/1f
+7p/I0/L54WxPHiX35Bgsknc/j9erQSWXsgAZPXPtBk7KZZ2eqjTx8u/L9o8SNyy3nSDCudUS0IY
+N6JDmC0NUBbTBOIzPUFMATtTouLP8ABeWNeuYZZHdql+PXD1rmJXhowg/RDCRlvh30sCNfH+goM
CBeAwvlmf1EUjGmJm/JWzOpFIWgmKxFsb+lXwLDFHp780ECCTCtoJusmMhXI7C8/mODQQOKKAC36
aR2gDw0BHQp1WGSyDBeQSlBkk4dkNQBzfzoQuUoANtGSgqQah/MIrKjCWO3ZwOmqCzDNC5RQVSl5
iVa/ZyV5l1sATWHDLdoKYndzT50hHENcyUjI2OKme4hDLdQ+NJ9FIJB9tK/1YZMRdureo26P9M36
JnHVAkkkqS5BHx3mz7O/7XOJm0JHf/7/FRsErct9JzjxkW2ucOSdOoAwMcXhEIBeHAI7CzyxD5O5
C/dW+boegRa3Q0iUoXXY2/B8P2Bkm6snIyTkcVeizbhBLmV8K1m3+gqCOXnpkYqk7Czd3y8bss1V
E3VuIM9PGDbu4EXRX0t6c/mViX6XKyJxweBwzpCUVUk2cRhDt9iGvNPv39dx2eZqBPBhCWLRth/v
gc8xAgYlWA0H6uU/XTB4YST4dyltRlnBTTOmKsxl3VlzYWgMcJKzHpgPE3Kw9/0kWDFkmysJWZ7F
HVLPSQjsrtfclneIbXbmgPmJa7wAebP3PNvv/e8sQTTGv8+TQJisSCnamQLpY7xuXYRmuUj+WRxY
Vj0Y3vYa+n67KfMi6xi+jGZOJhotdzAITJ7mjlcwc17Hh+WWHeEnssNN22tcT287XbXVk+8ejSsA
MZTolVzNNEJCha/hDCk+DEd44IMk2JNnCUYyL7zGRT7SKFs8lKwg8bGygYRI9r7Ttz/zmz+f11wb
SBWf1Byibi1EGHJQhiN6X3eHsI8uvyBBEfkUon7ZFYJrOpVVPKVR11Yni85uRuHlBSN5UM9N8xcI
jZ+1w033CkF3MH1AEQkYpmt2j5uTc+iwF52CJo7drN0TnX1f8WVecF3ZuERlJhoqn60QcuvIdtWQ
3CUujmeCvRkjemtcAahIpvUgddFIB+aJQWWsyr/qXoe2FXLk+TGlPyuSFlcAkoIYY9UQGmktGBCk
D2Q58y53iKiIWdykz5SlihU1S6PigC//dxrkiAhwlODzTXmgP1xuRzQ7uIUevLy+nnScNFF9AHYD
GSy7G+rvN7qyxc3txkgNVRuA9y4AnsI5d3pHIIwCTtCpkYf3PIRzpB6Ud+Q/Hn70LCa3yisUHkCA
3mgklSDs4DvhigIp8rMXxatKEbpa4EhuQBmZXFb8LWAnvPxXCxZDXj060HrFETd6IDbkG0MbrmpE
M2XW3p2/6Oe5md2YzEpbe6Tg+GRXTYf9MZkixWp29h+fH5HflEBeSw0w8NibMU7hrRkcxjXDOlFB
9V/M2OuksYl9+fAfHHS/ACmB/3GtTrSud75rBWOXV1tLbap0BqKhImm87+qXmv253COCWyHZ5Ob1
oiXzALAu0l0KnIPrugHWBLIjsmGN3baGD6Ui1gOCqRKQs5rRsfN2p9wLRCayyc36WmeG3WxIYdUC
xtjuVWQbjhO8Z8ovfFi/mKBuD6QJEdYcZSaM9NNswckHhF6+AS6Abdo5rhF2K1cXxrjqjKawUyzM
ciB7WWCpjuaNnoZDD8RPXX7Rgv0Gr3pFllY9Nz0ayWLNLRsdAdamiwwoSASQcqjsdKegDvGiV1gw
tcnsDMhp9NLNqwcLRDlqvuIW9vJTbOXlmxnA61yrCakASqcDAy2n6iEFKQ0JNhRK0FWDepHQq9js
ug1PkMGFu6fcElwjyrx0K8m7Kq7VFK1WMNeYdvIAHWiD2OLUCuhEO+x3EY9mWL2PROFQk7J3vIaz
JiPXpyfZQcNsbOYWCe+m9HD5PQj/JK7U2BWi5xE2kUYJsw/TdkwNgVcJegTIZOr6PmTVYSJGoCyN
a475h2RgTsVFUjkLBS5kVTtQWKozfLrNTmkV9Tz3nQErPnJ4FfxBsQIWT8zU67ixkVkaI4SYFbeX
H1tQhT7dWF+2aIk5L2VaY4tGWXuYKNA61AQs9/KPC6q3wVWiTmkgeM7rNBp76wXJkEEDslEh1zsr
pmAC8mLYmGatHMswaBXdRlpQhrNuFqVTZdbbyuxXfaWPl5/jU9zy3STh6omMgIl83eoJk2A81Uic
g0ppgv/bds/I05FcRuuHhfW3ZQ4cv0rvRriklZ4gID6Vfg+tcW/k1Zu0DqcFWZojIil1e8CXSZmD
1sCY16vVVVpq1xYITHWZIpZlbTp4nIsEXrceR1GmJDvtMIZKMT3i3GF2aggGEQGlP3W9cVWadkgU
hOyOQA4Dk4mMPATNuyoD61SzAQzSqidIUbzUhEVqtcydsSPqXm6LZM9I8IxNiKmBKHHiEYcsqYKc
hI/LL11UxP9HWavAGt7L2GyDhE7AQ6RnhWXPfZ48Acj2vDKERBKEwgcdwtgY4JCg/t5fblrdBug3
/c0rbwfbgprawBZ8BtAZnAnbRoh6e424tJteKW+Mos18xBncxxp9BJqk8OZJ8aq+PqdFInlp29+2
cmZ6uhLbIBvQ5C6z6njjoGVn4CXfNIS9AaSwYtAmCHuZhupgw/vmgLIM0SECId1xMKIMgWPHUa2Q
8QTdXj1XBAs5LoUuP6Pw9W6z6svMhwIKatwO23+QH+u/iM7EoafUZe6kd+BGwArvLi0iPcs+6EG0
0JALaHR7hhFB1dG5WhuDFZX1Ez6cZWR+0PgEvOreYymCruOqJokro6jWFvv2w3Ao77BmutWz7GbO
5gRSdgaI6PCEl4mqpa2UUBnQqNN8HAQF8SE5D6Yjh7MHz9Ed8dS3nW4SPQ9XQytztBMGhQXkXnKQ
nnLfOPSvBpReXZh4609b2Vr/Mhh0BF9mmq7jggtZKovbHEq/DtVrpC5VvwDTjMa9LaLocbhKqoOQ
wgpJwob7CUTlA04drrpT42f3YFWFe9epouHFFSYJ4eEzSJEww0uo1tk7U362Z+dFouY8ZnZvz9iM
2ciPK40ptMDZcC93taCc8mJQtSRJbXZYiuHiwCw85PLztJbO5R8XHCpo/GwHtDCuM6Ror7OZHJIM
ya2AHY8OPJLXsZHg/rfqHvKS+pebE+wqeZWopkkAJuUNLjgAcM5nP23eKTituX2DrMt5/FMiBfpy
S6I6xqtFdd1CzjirSdh5k4ebL5edEhzBAy4UkuByG4oiGFG8ZHQBWXGLhifhWql3Um75+DAF25W2
AFwk0xUyf6PaMDymaldGNvrpWoRtG0exOc5+Dws7guGvkV9TgaRFQE5qwc5LgbQcw7LOg1wZwylf
vDjvwHzvvDSloSrF7LyUGk5/quwX3uXBnAEDLkCOkdb01raMyunG4r/JjoEzLUfAQZEMY47WlTyj
pqYaNP5rd52pXTibi9d2i4nwF9Y5KkEyytz3V7LVYk82/jITJE3J7DRWCJVLkaEDZOrqZnkeEmKe
dWu6z/MUKVrFSdKqO3ARA5JsVLYtN6QDe6/rXwkSARpLi2oZtne1gdUrA92FzpPmqDm7swhwq20y
3DXl+MZaFfDAJPbzGQr7eulAPxoUDVr7/DaHkBO5USom7cAMJG8iNBQ7OuIib7EF+BPxg8DYPXTW
eIuP3FdFUh8Ja67y2PKR5urTZkTKtmS/A6vRImIDkuGl+O8TDAW+eAIzO0GSSSbVj+DJBNIWOqQt
ZwAuRyCp8QdDnA+BtyL9l05tgvQYHVlZyVphGc/B7NL+m8r+MOQDCfoOEtRFW4Grh7FvaYHPRizU
zTQolk8ZUiYH9QaZeycQ/U9zkT23rXkzGyyaDN1V88pvyi4EbvRUDPabbkxvZIhf5GX81U8EucQZ
cHFFDuH5mko3vT3dVf363uXmVZq0kdpNJ71l534tn2LE2wz4LgHIoIeu0Jon5MvUrzp2lqOGoDwz
tpEjVt3OSoyMhBxG8fZjWoGB3i7mtOII2v97bmyp4nr8X9IhJG6QkT+76FtSb4JgRJq85lmWI9UI
BMQalkhvZaPfr3ODSJzxDVMv82gtBVq5PtlF+ifTN1Au6FFpdlcgB3Im5X3ZWk8zaQ/gOMWOGg9I
02pbd5ZMULPW0XKA/EWCT0qABAKp3M3spTwTSm5KAiTRrGrGEcG1r5llXVXw22SgOK/I6AD2AmqS
8l6Wk9cMVvzTpG+G/CUB9kln4OVD8bDF8NVvdTtElNagB+C2BoTlEY812ZGS13s4EVHd5lboZEQf
9TpNoo3/qBZgxGFZoNS7XHtEWw1e750b9pCvTZpE2NXfS8/bdWbqglZ4q/qFv38l/all+WbPq3Er
c4JoVESv4DEQRoYkMBCMHkGACBPf9vsg+bN+YFp2u0u0wL8ta9waXWkxjCMZ8heY7PTPE8AlbTi8
6PfTcXUxSY/knYQlhOzq3ue0oITzam15lGAqSPEelUlx2+kMZPTOYif65W3N/bJ5Il0KrBPiSCOD
5f4C9lNt/r3c+aJf5lbtguFzYkb8Dw5nMEuVjyHf0et8ypy/6W1eWl1Y2lKYdgkNGBTyeW6Hq7U+
GhbbvnG8clkAbl5e1gEoMqbZyDwEIsWrES1utMWdxaQb3Up+rWXzlhXF1Zybp4p1oaSkAY70Hggr
zpAbR5oeI/0Y4UcghKNkICz8VMkWShHYKwB6A45hyEAcIHpeRRynokhhsiDs6/KrE41nXuCtNvXU
6soAZeZYTe7YII5U14+GAYxXmt4OQAQ0hYoDfbOF2hZ4s9kon00y5Y5KQS1O4MWR9fsf/i1b/34Z
ISaCgGFpgVaV1riPVtvxttWA+cyN2xh5nElm3Zk6gujqGaS5v1SffJsl4bLaXqoUf2yF7vS66ID2
83v3y99RmCvIITXUqlMwKU7zpp6QhZgAe6Qfp2stUk7kdu9+WVAVVeXfRwaWEnB0rCCRvZ4KVYIa
/DfD1d/lFyqaF1ytkipGlRWoGrCA9Te5K89GuVfNBRtlXuxtzgrAiT0mMx2sA+2hS+iVl26tj4gK
8myl+WvY88PlpxAc8PFq77TFDm3S8d1tIZveRkpRnTuKFsXIhrzcgKjIKlxlKlSiYU+BOTARAsZo
qRyWUj6lmvU2VgQS9qYzkFNhBoVmvK5jJ/szPK64vMP/i6RqT2uR/9kgZjGeb4de3rmtFelZeH14
lVcyqWif4JM2uU9/ya+b3nX4jcjHIL2djqOHk4hDAcyJunNQKKp2vFbcXOcC21woXglAw14xWY95
rx9jmXV3CN3GHltvrLvYRNLKiswpgLchMUSQNLD76dkEpzSZ52iJzRx5z9grFtiKgXsEMkqDVFQV
ZD8CJbVs4ohultixM1DSaK4Dog3Yn6Xmx5mMt+msgyvUlbDF9q/yUF8ZLL0xanIANXLnA1I0nrap
+GV21yOJsbnHrLAbpDO+5BbwSgr2O/bzznDadjTfLBqfX0dfGtDHmql0a6A4y8HqdTc0KF2ESrrJ
27Bpj3a669OB/l073I5Kb7NyriSYjGS9eOvr/K1mqNZ9g0Td4RUpGg9qrXoAFB3GVH3oUttHHHMA
JOxTroIEW2fSa6JXjwz4YyRMyXeL1mBbnS9gcFhWoCNoGZFSiJaW+vnv2tkhBH+SF6tp5vQ97m5y
AvhvWRmHUR3+00fpcaTFI5n1v2UKtglycoFm75HWh4AX3ACsuB1hcym9qwogCTYcL4iE0RBGpP1q
CIvsND1TrfzNwIocY+00yPRMyvhplgDUbPo3ILFMLEzkLFvTFfJIostd9X31lextiHzpKQXxRB0u
MTHFmv+kGdkUL/Oe3Fpwvyjx+qcqbTSzU6UkGuLJZy2u1pQGeHiTOYtmgiuKfIJ+DTMJeTXU2hna
3xd8iRdFVWRdZK3CAipXkCfNkp/0P7sal3gdlCVJ45CTEY/Tgt/VV0e6DsHlXhCtt7z5obSXEQFL
mDCdV50ldz3LTu2mIXlfXRXip303zPfvR/70Un7p77hC/oCqY3Nb9vN126cvZm/vLCLfDyWZtz5k
BSirhYEFEQrjUAXyeIFJeoDH/PI7Evw873zYxilNKTaipkL9eJqCvgGvnFh7i832PfFNLeHNDkbZ
qQlrti5o9HMlrac2qQLJXm8NDM5KbR5Tsz0zyGAR/7dzSiiow7zvAV/+wF1raLK2kA1kKoDqWU5S
vrX9y+V3Juht3vGAgF5NKVmWROmqnoGzvx+RuvGzn9666ctAGqnUIOAPAymVHxHwvBTSD/t5e5Yv
P9zGpgGwN7aeKj1JJA1TRJgthOx0s2gUcStGL8msMdclAVcXyMIe8Hb6VOS/L78TwZbwU+T05U+f
pAGwdQyjqCBaiKHaO3a53llGO4IhDQXFUGnRWHY7pXv7tvtuwHJ721LSy8lCtFSkGe170oBItM5P
tSVfJ3P1hHSUPeXO5wHpdw1xX+CGXDWziVyQiJV6uFjmUww4NGJ0rMCqMnrAKaBvluxRRqZfqUAu
3iO8tAeDAfAwkNx09Zn0oExBBPmwmkhW0PSnMc/e5rjEVSxiF2BHeJvzxW/q7ETAdh6hM+8VHNKs
tq07CE71y1U/48zhV9fRq3ZBLh+CWoitAeMOjzZbtMXpwNYOVmQyZDpF8ppdIlsnvZm6/F5ptCdp
6R8u9/D3w0fiNaqICJ1yucTgRCKAUr/LllftETIEJ+G866OMqZ7YmoUJhXyCOdDTp5Z8xNaVlZ9p
85CPe2oUQdHhDSAKUQwNuTZJlOPSl9nT3xGMbmpVXk30u8tvSVB2JO40okwMQqwRTcxyA4XLmwrc
9+VfFn0S8K6PuGFjteBMAVLUxd9whzlUQs48I/YUIVce1NXMZX4dVFfaiIyKY/EzP4sscfXO7JGE
mA+YbXJ1ZxhPY/yRaL90O995MMFk5o0eSDqbOznF5gLua1DYKYKWB3DptxivBwLQ8eXXJ+oYrvrp
4GguuA7HgjMhNL4nfxRb2pO8isaV8m/dHsciwx4G6/OAYFEvb13sKcMNmDEsjo9MRPasQ5W+pxgW
3eZIXPVDuI01q5OGLzXwQGWGWY+Ea+y6O/teWcogqyiCPOXfUm/8AkgXZo69i1bRc3LVEBFVvRbP
qIZbfkSWmYFtIcCevkp7H6ECroXE2zgkCw8R48A6AqgbX7st3dLDEIe5FPUVmP9+38dermUHHPaG
RrVSp2+k+6bvB8R30j9z151sE6qQMQUZeFYtcjR0CM8KLP0Icr1lTNnr8s9DwP9dGZCI+2+fI0yx
LqQUO/zViB/iAVV5Ue2jnNVgRenKqUJGkzMYloSNTQfYsS2/Im528djSNde63oRIz7kdCEmcDAZQ
hFQs96ptOkqJ9AepBXfFNEpkrSzb3DZZmBezBWrRWodtOiNwoJ7uGMjSw0QrF8H2sHEi1jlNp1Nh
N34OlqEN0Rc1bRdRHhh/Wg0M4TViXBF/lp5Ms32swdRxYNY9I+Gq0+8thtucjQ7skrxt4NpXb0fE
lZYlrIpGhjgqhAvFVHmtGn0T4/xezPJYUvAtVnlw4lqHYtYAcSRdfZbQQE/0IyIeophAuzgnA3LD
M91TjeFeoWpoLMkfxL/87lfq93bRO12O9zVOE0hMTezgOulsNlM0QqzuzC2CX7vGuJLj5I4W47U9
my/ILn1sY/2oJMtB6gmYyO3gF2N7SlobYGMwcdLhYwRBXifSTZuOL5mMd1bA0ZUj3mrGfOka61BK
4xNcsUGbFH9BegyR03LUlVeE/gYlwllhLzmwCndktQmIoI1zV6U9mxMk1HYFhMN2mzTiTk1F1veA
6NpCjRAmGaz9fwZEsNMQqrDlNUqLEAnWHGVF85E0+qjZclDb2bVSS09Zru6szILrD4l3dWg9WMxT
g8MiFkxnw3CGh8SfHDXUj4m7bNyyXVrH918KYKH+O+ptAgnOCPUvDkeRqhKWYR+0ByMiu/zY70uM
xHs5mLFoBgIXsRXo2JOenGftnIJepyD36/I6IPjelHhHB2NDDKcsXKBToMConvs0UK+7SA4pznbN
t8zdo358v6uReGeH3Nt5paUgm2yIJjkyDpvNFDFbO3tgweE9SuO/fVGBGpz247SZkxgu9QtvgNMN
eYP32BXgWtDbzG7kNht2rBACvwLMIv+2Z852kcQz2ttUNioEw0blDsfJN4Il0hIn3/lwEz4X9xWE
eTpgf78SWAbN1/Uc4Jbcs13zSnb7M+5OXeLtnb8LH4nbFLS9pJlrhqamV+PIDmuk3pMrHGl6sC6c
9rwqoiHN7Q5W2WRKWm8ngsgCjXULQuHVzUfrPDVPl8f093sbibcI9o1W2quKVRPXIL+QG3xb6mxn
2yTY9VvcXmPJZlIjgh0fjcqHkuUwkBCw7+nO1k/0arhyYg1g7mjbxgkF3+mk33p/S6s5kFt7b50W
TELeMVLPWgyNJK5YWsg6rFDSA8nHlPeAOG2c3muezY/1A3xHRPTc4rbnh8wTgPn/nSwWTJtA2jb4
DrAtaAfup/L5cl+Lij3vJmm70oafBBgMm7xXXXGs2w+zfRnzCSnG9R0jzzkOb3Tl2mA9QptKZyr8
nZa/36hLPE48R7IelLJ4prQpX61mapApJB/0LjtYVuUj0NPVWynU5V/WRIPJtv1pfiKQ3ZCpDU0C
DJABpbyU7pD4BYOet6UgUGqqrKSGdQp85dV4S/Wdwip6TK7+0C0nZlE74HbV1i9W81CgsOIgA1EK
V6W0Z8sSrUO8BcVgc93MBYCmM/K7QgQiOnCxwl5aJv56zJ43dMq06zUTrNu86wSpFhmzEZUUkfIG
XCO/yKTAYnfgzZ+G4T/JRGxl4rb5HrJYVMNNrmxI2EqSlABZbL3jvJs+rp7sZF7syYaHyYZIhs0N
6BU7ZUQ0ybkyQjJ1NCQ2AALcpF5TI0F7bnFGeocQN4h4+sAygIraO9v/PNT9ZufPu01wVF2qegbE
/eDNvuwVgfIhQ1JXh8rThvTqvfEcv5Zv3V3jkgPZKWSCR+QtKLTsCruukF1U9NVpReIm0XHHohrI
+iQjObCCzB7OBsJktPcQk6JO5A0o5hDrdVfXQNZ38LsAtqX5iW/eDzL0wthg1A50adkxvt9bKAUz
micIs3Q0y9UAIl/K/lDrtOt0F6wyBrdxwVtT7RyYkqgdC2DSwbIsWl8yGp+Q1rtcG0VNcDXDJnoi
GXTD7kM4M0DDaNU3TX87IMDuZw1wOxWoBxN8B+LuK7FeV8RxSjqk8+MIukGxt78TLPW8VaRhMrzT
DbK94N7Z+ppFY+bjrpB+GJixiI6N6igGP3LniYTDi6sRdU/0VmsKAKPPtW+EwyN1N15DccqeR09F
geh2owpEj8YVCLsti3Sq0BSVzkSFvNGvl/vLHSO66uMtGOswNUTv4PBIrsvrJsBbC4zXzsl3r3pF
u1TeadFk4AcPW1DLZqFHvjpeE4uScEN1gN61M4IFr4gnnSsqDOG6hVUvJtkdJfkEzxbWhKzbcyKJ
GtimzpcbAngsSwTGoQFCVjemf6vOdOxibzkV1Ed9a/XLr/dzWhh9i3eUy29ddbUkhWu1z9h2Oz24
/1Xl69mfyx2+Telvyj9va7BlY06nGWTAPn9ZkcppmbvhHYrgp7lJrquGmVXbT683uNKIYJlAopCj
PADZFeD8pd+beaJH2Nr/8rK0eUrXdkU7syu5itu7a9T8hk5Ze4D5NLQPae1NPyOBSDz9mk3jbM1l
jtfV5M9IbDlXFT0OfbfzOS8aVfzMNlqdpA0eZaIs0uPCGTXoBPbcW6Kpx5sZaE5xHI7cjqiBaLg0
Zoi1K9up8uJYpeRcNrE7mONBWZRrC7PUtZBbNyTGzkZU0E282UGThoEoCs7d1U4JzSxWnJWYvy+P
YsF7470OfZoCh9XauAoBxr0wHpOhdarZeLv864LlkLc2pLZpU9gLMYSXBy35uyJQdTVvwbrb2fAJ
RFsSb2hgdiyNNoIio9kyzjmTAr0GzySuFaTas/ZGXVrkL+mDWxTDFbNApsKGdHCtRHpUqRKQJfUV
GAlGbTyrk/x0+aEFJYj3P6hZQxkuyHHDoC0nQ5aDFoa3eUHS8FIHpVx78CSe1CXd2REKzLgST89e
MltVJR33uYPHPGRrI6n+GOPDNj3jC9rVsWIXdyl2Iv7lxxN9ePIi68VsNCW20F5xbg7dn+0rOndx
Ymw48JWEduaotzstiQY+tzNgU5Wvy8Zsjq+0Y3LacDiQ2zv2nQXs5nYAtMfDEXzq8QLrgm5YwRI3
KbX6uJQMfggrmnQEl0u3OTSfO4+zldVvVgxeVV2vdpXpKYpI54Hi5NEgflzDzkfYJaCVxm5VF0xp
nnSdAwKnrgz2JXDZ9NftyDH2cPmsOZZDjtW1DvVZ5a47fSRqbHujX5YQasarBicBPGp0NaPStq9L
RbMRtbPHJxCUkP8RXy860yFhpVEiK66ZVm63mmB2Py3ty+Vu+RTtf9ct26N9eYSaWBIcRQTdMuOC
pV+u4q6H50iunT4zvLmxgrqUfidT/jhb9UeuWyzo5fVUqfrtIlvvJtJ1Eoue9Dh5s6v2Br4ZZByC
3yyXyVGRYUZSezcbyOKMnXpNtPS1HlocdMHO3LQsYHLvVMwK6Qgna8IQXrXcNUAeLmn/MTYssoo2
qu3UQ7BV2LT5zw5NeNr2mEtxpWuomxXy6ofqWdnLhhBMWV41PQ9alsoJ7r2T6qNj95oRXu4lUZXj
NdKTXFerbeHWW+8oQsNjC+FVFmSH0HiQafjAXagWIVjNR0T87Ayl6khy/Z4nHXxlxetUsbsFN1+M
2N7lv0c07rnSBM8e7D0m6NMKqQ+GBLd5e0Wnw+UfF71EbjOjZBljiwxQTCYrMKq1cwdu5N4hieDH
eSU1ADTK3LQ1KDTlB9gQTvHDv5oXUM+sIe044Iclqjgw9nW5trPMb4el38xQhSsyai0tdW3gl/Wm
cVj+WMmmk8BPzBIvhaQUzr/g8osX9CqvfR4oIksNE7vIuIM1ZSU2ALOt4mu4+7vcgGBvwCOwx5Gt
qqVgQ0Rq+EhZaQZxX55Xqp9oa0LYA+KM2QKbpDQ/G0q8DBleooHYuF6GRiCBxFlX/bSTni4/jGhX
rHDfKWlJoSSD5yYy3hkQcrKT+GoCZboWtDeJN+6tm9vPfdf923r6pUB3aUULhABunymba3VDygMA
GmkOItqDKqQ7fSPQU0i8MJSqyDOqRlCGmF7+1VPll8xKJANBS6DlmWMZ5d04QmiRms8jASJvXu29
j27BIsfrRrsFXjIT4XGgy8+uDTF3X9aKh+hthBHZy56KTTCNePnoFFOkAk94voaAzG+k00vX9p66
VEdp1FdPzRC40U/+5cEhmEq8lrSmdmG06VYNoH1Q0tSN+wb0hj0prKCK8brRScfB8lqBADZaylVG
mxBKgp+Vdl4xmtNkmboNLqa2rVfb56FL/WLv2ln0WrZ//zKWSbosmlXglMjIj5r2wJabWPr9sze+
vaovP910UjaWlUajYTpNfZinZ6bu1EXR1Pj8Fvjy2/JSKEpnAkKxHT2tnuFu99hbVsVwtYc7EGl+
PqvMlzZ6JsVpWwLfOFbXyKWcpye1cGfEmz9vtwapD+3OEFpGJK8H/Dc20f6WxpbuYj5FfcOt6foE
GzQhCyB/cX1ba+SN9EkwlnuXIaLpx63q8loi+XXBOzSGLIyT+cogujcU5skiysZlBnPckPaAu4KI
eMTVcqOBFFZPFbAwlixePMQKHOIyTp3cUidHpgT6ANh+YeKAx2eRWRrk9RyQAW7y1jKBBco+1Ibg
61jLmWMiiNS1ahk6mDqYJeRdWwz/cyefTCO7S83BxZPdlIpEvVmu4DdYm7/moOiuxigOQJP6SZvN
p6UoTmpWI2JYjf2JIom8iJtTaoIPJJcwVhdgVsM7GZ/rqoYWqMDemyHXr07WX7UOB38N6Mu8rOj4
5W6Me9AElPpeVq0Xfc30W62e/0yNYYeDFT8WQ/EOzRXApmNhHpIFaKoO6IFNYwUwgIwc83M5QbBU
NnCRXZ58gnrES0prRR6qiYHVMWXqTScvjwWhb5d/etvlfLP88VJSHUFN2mytGJbdr2y9bYgrj6U/
2InTq0+XmxCMfF5SigOJYWnRfxHSCF80lh6GWLvV872gQNGRAa8cbViHJF+gRiL9YcKBphxRD7g7
uJf/j7Qza64UV6L1LyICCQTolWGP3p7tsv1ClGtgBiFm/fq7qPtSl96YE3Xf+vh0wwaklJS58luG
B9LSvx7jlwrSFDK7iGu4jTAfi1ECoQrtrZbvLHVj2htfY2WpXtLBE72IaVRMAMGix7GkjzlqSbDf
c222cR5d+xaL3U5ajdkUkgwgsCmotYPWmp5pJ8HXH3ptmC5CnJz0HJ7HdXJgvLholfMsN+0N/2wj
ro3TRXxLIWCfaIRrd4n5KbXuGWyB54gk/qjX79R2LiFrKj+s4Z4RGrAc1gImMoC5qHkhNbvLoc5z
s/k8OtBYgeilRb81YW0ceK8PQQhKl/FQWTYbq3DeYh0nD6/2lARa0E7HuajlHLLdPwF1cKM5/P+1
jBVlA6N3a8a5ooUURtNnLWH/8vVw6cU5CCUmtAHMpFiG2JZ2v81sI4d4dczhwvNg/+s3myMD1sKM
wepJYxeKL6D5YBZfbllqrV1+/vtfl8+GPjaSFpdX3Ru8zvdT/B7lW36zVyckfvti25MIh9ECRA00
RQ0XtDtAe2u4zLAhgWX+17Nm7fcvzjmkmJxKB2vuEHIYgvSaKybwMcFW/Pry189ReITFlHdoqsc9
wfWlPyv6sdU5qsccvaLUh/HIVmLw6tzHXRZzn1vRaMoJL6rSL0JBKb3pkrN25cXM16KQmoK0+QFd
Mb7GsPAXW2eylVe/1IGm/cicQoMHjrmvbpPJH0aIY9pD4xOvO8qTnfnytL0DvN5bATH3YvKGuWnm
ttlh8J/CEzJ0FB4wNtzaT+SQ7Lu36J4EcIyETrt0t7Wua7FpqRBNMt7BCRsl0X6HrCMNkpM49Min
j4F0BR5vK829eqPFPFd6Ow0E7He4hSoc2O1v5BzvWne28msj738A2c8j9z9rAd7jYsZTc+wF2iwz
9HKAgZFzAzTdhAbYCPhNPvxorPqseBq0FJ7xQv/hmPR3ik6GjXzR6nMuYkJpyEqhUTI7MLDt9QAC
uAzGpdjwHcugHd3I3yqG/ElBXXvQRWgYYRXdJjyHVmUPd5B7TN7TkLloVjJ27JMduguD47IHg/tn
c1eemsxrPX4yXopdqPwEh5cn7fnrIHJ1l4g3voghaCtL0VYfZwf4wLhQCSABu8uNxrdy0GnCrRrG
ykxfykDNVGaVbOBhTAGkGtEvzR++/vkrUdxZhBCYmNoCXijQ5gA/VbXoAR46FwB5nwyfX99hJZIs
FaCAFfCEU/z0fARgPR1h6XKkhhV8ffWVF7PUeeYoiLGW8vxQj4U7MxHiYWN1WHkzS51nEYdhwy2Y
EzdWcxpk4cFnOYh58hMZxN9f//i1sLdUdJaOhIZINzIEoPLI/Po8eBH2RVCzoX4a7+jRfNJir/1O
3TjYGrBr32MRIsyeJwIUMNhha43XDq91+L1hW0j6tYsvAgA0PnYlxJQdJjqiLcR2zfyO9BtjdW29
Xko2ZRU5DezDc4RR6uG9xHhHLaw7jUB8JJveBteTLlBzL6Y0MfSU2WaaH7SDCZ/Q+E4/otkFiqLt
pWdtcC32BNjTNI6awuwwjB8mvWAdco0eTLHXjYF1NXWLR1hM67FWdZ8VWoadzRD0MAIMFAyGEJXw
v4Et+R+QXCsTcKnGTGpbhaWyoGL43tXe/3UY6tEpAKps6M6HzK1c7drispRgMgftZZHDEQMfokcI
yvfzYVa7FEekWfBpNhfrlTG8lF3ysR95UWHi6yDKevk72c0SndSXh/i214JZGff/8VTzCPlrj95P
tE7HDHdLYd6+n9mQAIFoULEC6TLfanvMrT3XYuKrkUh7ZPhS1jTtSi1z2SR3TbbFO1q7/GLqJ2lr
AIPIsgOMwz4FEH68N25UuFX4WxtniwW/NAxOMg2hEn4Iz3wSxzImW9uWldm4VF4WyQSxPYE62yDu
3D8IVbG4y+AO5qJJofw0kO8sfDTts3fjeWOCrmwbrEUAyPENxnGYoIhM3C6YgvFY3iUPoc+QovPS
W2gTEG+Gb/w43n99x7X3t4gIk07ZIAc7hde7dld28W3Jp633N5/lr2zGlhJM9OVrtVZDHE2eZi2M
6aEpAE2gwZ/uLmz/rBoHh/JWXZKdFblb9amVJ1rKMiUVEPzaOu7KX1KgjgzkVb9+V9eL3qDHLA78
QOW0jTKB9TbnGekWcFj8oIMrDxLGvTt6gxooYkBr+iHfeofzOL72DhdxoGmdnMQUZ9EGoyH2jHPh
2UF46Hxk1VBq22rIWZmlS52mzBmNKgWAr82Rpm2fDFv3zPLw9Xtb+yLz3/+KZXYmxqZ3ALtPuLqJ
B3rW2Vb1fG3tZ/N7++vaJXVAcFcymXu8McKyoJ83+KMHR4ALf9+yB7laK8CHXyz9DY3DngNeCzeA
OvF4lR6zKL5kJfNEGd+LGML7ccuW+U+a4b+f3FlWH/OCszrPjRI14tQ3KX0sWzg6VBW9aMjeNZ15
cUT6nIwUCXMdIizDBNdiIEGagyUbJy8ZGQ8N8E+N8aYZzZkz06u05hKG0UdOoM9QnXEO0+ZU0O5e
h7mZMTZ7BSy46yTZtzRT+zhksUf0WHdzvTxFZNrZpvGgIo7Lt5NnmzDPzNMYvFgnhAZo2MPmA3Km
ptLdjIV3qGliPoMZM9oXNaSnDDx2IE1vu3T42RD0fISm+VY046+iqn7XbDqCS+vHheXVMRPoAYZp
kTM9wl/vSDJO4R1l1aCpUjiTNJCaJAN1E4nlaYr5zuLNpU1S2DPpDi5R/MLR775rrLMi+rMS/S2k
oY9NWOxLiPTdjjnPbT7+6pGNinl2SgGQdLt6ui9T67aDJituNNPn1vgmiAKMK4aV+dcz4Pr0cpal
XhqhO7xBLftQow+MfcrsdtvG6Poq5Swru0mb5TkVQ3kYepCxid1B7mSgTq6OnZ5vzeA/8+nKoFzm
8mVo6G2OTvVDWTR3Mg53NJtepUkfmqFSLsbaHSwPfIBK4fKWkQdlMoLWblDG9XzQjwosZje09MgX
qYSzhBY7N4rVt10HlbZV9R+F0fFDq+R9PLQns6k8qtg9zJ7vkiYU7mCW0gNX5pdDjddOQuDFoKTj
7FHZ9WNtpZ/aOPRe3dX4nFH00mFLE1BHvehj+duRdNi1cTNXDoEbLs0jj9NsD8jwS6b18KdI+feE
gRkjtIcU1UbXBv23MMH97vhTZJN707BMT8vZY532lc9y7qP+5sCkrb/jhMA1okc5Dg9yq5HwGNL6
m6nVTWDxwtn1WX60TDg4Em3g+9qYYm/sTeWhYPcNrgrovTIc09XDrPIB8kLbfT3iiDcVbz0bb8Mo
PnHMEjuNnzQaugp97JU1vI+qvSTaeKaG+gkr7Je4DluXpt3RzsPvoEa/jMXMPc4rfY9gdRwjJEeb
vtkpp+vA3YbrV6o5flqQzkcqDxYDXfWgGdXz1AiwO42fnU0OhUMCvQU3K9fvem2QQV9iEkL5cUE6
/VQ4durRoTi35vhsz9UWItL3cSCwK7IH6YGG8tiF3SGPpnx+49jKiET6Y1GdhyS91LqkqKEYft2p
ACSfU9ooBCOIkbmyH0ruIGFi4sieOfwQodsoGdr7mKM+m6uH0WrvU2Z9S8P8+5ii/aVC40tIp/uB
yce07T6ZZTyYZftbq0PpwoLjg6oJcSwk940WBlCE071hVc1O1MmO46W7tt5fWFtewI9GHhF4tjwb
Sg+8dJi/dtFLO2tNpF1+ZzLZmYl2D9b4gwnQbIZmRD+ORuWWpX6blv1BEO3M0m5wSd36KUQdfq+w
GNHxbjaxhjlGdaggQi8r5bhmMz12SV0FxZDtQps88tBmXpw7e5GWb8Bq/BBGialUTV5ZTPh/apH6
jJSG27TpmbH6J0uc77lNYk/IBhYYguyyQXS+6OIbpiGYw7ajnl+A5lW2jj1KGp26tj0BFI58WDg9
1Un9RnrnmI3O74LGt1oN9vowxI+SlLf2AEmXbZKdsNh9YpaPOea/h4wEKtZmdeodaz8UpQjACwus
Ac+jdT22JGaLXTLNPgTPX+yh1dzcqM+GPpymPHzpB5SQOa/AcIjKt6EkhWd0yVvZxJmvGjjSyByn
UFmebM06Rolzwx3keMm4b3KLgSo+eJKoSxU2T0lv9hCL8ydbtfsUDMqSqw7LUvsTXXhPddR0bhKz
ZzXWB8XHwVVm9iwrcP4slX8DuuadheNr14ESz2V4suaquF47jyWGpIgo98Yif7YScsCEeWNSHlSs
3u0eQLTMyTzkrO7jzP410tJya2LvDZIFxhxRCJpbxg68jVxTv6QxqIPS+TkV0c+xim6nGv9xOYy3
2QDtac0tDyKfHcmHJwveOgnDEj9VQ+JJSR+RjMncwRGHqgNzF8iF3M07UbgCxPpAc9QN4DI+Qt7Z
jLpjJcqXaWp2A208NvPDyljcKUbfhcByYMQ/DRO2cMRIf5ct/iFkw4nbxQEP6odR5VNruLea9r3N
zZMxOJ6Ab9xtp3NvoOw2BCPZj7LmkJQttHE2l7OZE2QShLxGtbqkLQ/Q/xi5IoaYP8LZVLAexyOQ
Tqhd/W65Cv2usHSfclm6kONi+59iOxBK9ZplgriiY9CpZ9M33oU5XFtCEBljo4XXAD5iHUZ3+kBf
4Ub0Njla7mYqgVFQ3vdnSScvM8dARV2+T9Iu8wwbb6nRyhuhrH3GJh/+ZgcbqOJeL9zWwebQwD4o
Mm9Yk90D4fWL0eY7VpoRY9e8CS0LbSMatnbJSW/ILyPmR11MNyC6zM7B2N1o/XM0WhmCID/m3fQ9
tka3wgK4m7i61GhlD6wI+x+00+wLAroHkboOtkr1yQR2NzJ0tTJK3SjDyRGBg7X1HvZgfqSLH4TK
p0YHWSUyTkkWD37ndFgsTNcqzR2PjU/TKkQQq6rwySRQhhAlYGbtXoLH1AP63Pek9McSJk2GfsZ+
FCnCAuWDgYEDM2UxZru8AK6x1Q66spf5T8XdMEWXGm2Fqv5rCuvdInRNe+vwtrKfd/TFTrtjKW1I
I6qD9QDDaKSnzCO90x5mUFN3IBs53JWDnLNENY0NCTU+1dWB7hE5auW1x3r/hwcbe/139Tt0507B
/6EAc/0YBzDn/3tM0fSwKYWOx8KWEnYNs+YCDGNgvNE9gdnhJrst3Oj1BnbdXlbW67a0BTdpBW1Y
dFt9H2/IARj8H+pk73U/DcpLvYHkvp6rsJeV9Q47p7CecCN7yJGnTPM9GgOYn3DpO85wy6xNFvT8
8f+7+bSXpVKtg8kPaOPlwbir9aP+mp14UBO//538NG+KJ/789S79+jnVXlJ0RAJ3MzrfRqJhrZwJ
d8HXF17JUdrLsilp6gzGHqQERN0df8zZ49QHAQzdcZ72gK3WYeuguvIIy4IpswWObTZuRJo30X43
0o1vff0AbC9LougpATpXn8pDhzhPowcDkTBP9hzhBfvDgERbM3PlUy/pOYVTtIWW4wHat8kzduUO
qXzbRU/4vthNn9XG41yHBQADMge3v9IGVZpKq1D41HESwaDQaICClsUntqaJ28TTHVJIqB8Wg69l
+a7gxQPNkxsdund3tKXuCp4+2cAzD2F3kmpuK8MGr8j6bzk62zbOjGufcv77Xz+xLcLWarH3OlAO
eY4mn2FYu5FVup6Ygznk/3tpRxiJw7CRQcFkRuIhpbmbe8W2JDdrl1/EcHuq2lTr8csJVy8Tq/ay
od/jCPV6TZZ+X+GoHrHvfVxsTK+VQLSsgg7NyDoVshJCUcBVmhYZGZLvTEtHmtxsX8d22KpjXe8q
x7hZxnGzwpJOrPKAY8qHpN1NXaEZjrJ4LyeauoUzezVYxj1I3+/2aO824sd8+SsBcFks5arQ2qlF
SqjopnZXJONL1s3EN/E+e0Ao+OiAuHo/OUC6VVm4uRivvNhlFRUsFEeamoZx0nUn0hgf9djdRTz7
LQr93EeRX/bpZ5SkXprifF3Ft5YdPjd58WLV+msr9Xt48SRuGqUbqNzrqQ57WXt1Elo7OG1Xh6RK
LjRiH3oYIjkvL4adbMly1u4x//2vaSeZ0obJxNZAaBg+EKnK7rV28GnraCP4XN9A2UtCTkVUWDtt
Xh2yhHtZo9xaAhqBFqmvB8vaR1vEjQIHx6oVOGzywdy1+s+2ei3q1M/TEx+ev77FH1n/tfG4CCCJ
SqEwgpL4EBnyGOUpcuEjvFKiqLhpRi2AfupewLLE4/NfpT19TolyYzDPmqJ+6A3s1EUIZ8YIrYlW
02/h0I25SnLtZy0CD/bKhpYbTg68u31sKgXbiMYfeL+3Se1yNFdVNkwVYV5KtZ0pcQqnjtdgNx0h
lUEImmbPmTJ9hyoX5GA3oWdzKB76hroMqtIqYkHSiqdUQwLeVqdc5fe9AZ+h9oiQs/HxrvMr4SS1
KAChLx9rbanlQOtVbl2jc4uOMLcr76K+cGkNHQl2/LqEKrtxw1YEk4ODNd/Dasmtwla5Ua35eDQv
ExfLsX3Rq5NFYaYWq100ols3QQvLWJxB4/QYLd2SRnvkSPcsLk5x3sNsw/5Ug76fRLO3Q9uHH4D/
9ZhZG/WLyKnTKAotAa6SFj1WsIUR3bRXkfPj66vPg/vKl1+Wm8vKbsYxnUFK+U6oymMwRvu3K887
or/iQZ3EMCaTuLKlBUmE9j8UAzeuvLJOLivK2GmGY2zhlRiZOEz59C00wNbLJE6+VfcaOlVz0mkR
IjHCxzt95MSnNCncWsAfFz2onj12zQ7vsghGmSLbZRSjbzQMLV81st2Wwe+N0vTHDLynjpJf+ezY
W/VBjiRfHzZAciAxp+JzadZ0D4q0daQ6vYSD+cyRBtMkL7weXpFeJtWlH4pLXjN4JqGJfqwncA2d
6hK3tXCZgzymUyE7IfvTMGafekd3hjVs8W9WAvJ/8EOw7ih0hQ/Q7+w3E96e4E6biU8eRw9IQMAU
w0fbCobP4t/C8xJLlMDRaeAG7qezs5h+wqvHFVW0MQvWIufStDpRQ9hG+R8CV4ZDxpG7plc+IXEs
XPO5uKmO0btziE/2casjfG1mLEK1ygwedjEG2WTqPhHGb9MBvOTrEbw2gBfxVq+NZgwzeCrEuQT9
VlqXCj7ALstrPzOavXSA9WuQ+FFZIf9xOi7io1ICAuMQlC9jQkwmk35Pa31jH7m2u7MWMUoUJbD+
LZ4nIhwyvQmLR5s9N5hqJOv2mZN7KkHZoKzOMMN6+/odrgzvZZG8yTLkgvouOyg7c6u6C0hzT+rK
cxTf/9sdFhGs56LOeTtAioOWLb33OHz+WsaQYzM2RvXaM8xbkb9i5BAKRadshF6tId9YX7Zu14fn
qTR24zRs3OM6l0q32WJjhly4oJpOYfJk62hIqtiNZqr9aMJy3FHWOZ7So4itB7tXF0s3XxqbAaCT
96ZbWqEXZxIJYvXwb290XuP+et4uFY60dDhGEu1kziWU+G4oHyDk3RjkK2vlkmVEM2F0eWPNXiUQ
OIdm4GTP9sA2RNwrEWFZMleTA2WDhV8/KB1JSJzOhq0JtBIQlnVyBylZVSf44RTkROyrTimGwg5b
P59qx8SD5yesYxodJb+gB54W0tivP8hK2tBe4oxM1WUyL3DjfoftmFf/Qs1kxP1mqdTwWW+JwNY+
zCJA1LqTGIThNrqCESchOsirBOGUl+MWj2tl+75EG4FNqo1NpqDDbBxUoLDAGr31EA3hi9VbZ2ek
48aEWrvRIixUMYV/a29DOUUfxvaCLHVra+7AALxst+j+K+/LXASGLtM0y45wjyQ7xFAbaA/ddqp4
JeosaUZEtyzTQL790O6GgHrlHwfl1I8uc8d7+j8K8taeZP77X1M+r2I9L1NAEDUzdIn5kw11kG4t
amufYp6pf10cZ2xDT/DV4ZuSeoXUPUN+kspLrU+2xW35g324skNeYolqR2cOa4BCLEGRBx5mei/s
KTBzcR9qpUKtvk3dJBs+sp4+6mV421rQ0mQMqJToJsrbfczIPs2kjzyHcgdkkHwLGJRR2vAnw2Y7
p/HoOiw/jMbk6yhoa8ryMXpnzci/ibrtJemItKiu12aLoeTAyMap4PNrkX9cJf/gaP76BnnVpcWE
wxXIwL03Zcdu1A9TBEvuUh6/DlIrcXdJNer1GnCeEis9arQ+UErAhG6sF2v55SXKKA2JGcUTRJa6
Iprf2DgB1ZEBx5+m0+eeZvun0031QdTAc4hRcI/Qvr70jagLILhIfMedeCOsrDzlEndU8ghJoxgd
GEqeTP7T2vSY/8OsuTKCjUUw6Qs7gh0CmlhM6K3gK3BxUvGsZ+w+S6pvDgPzJYe2JI3G30RTJry+
4MaskQcR2wdYaV0mQ5u8OnUSWHxrgYON3aArf0K9rtILJ6hBzvBBON8XfT7sUmxYG7hotHlXur1o
4wCOCDdmpV4gN3qpC/pWUX0r07sSW5ZMpVaVSS+jGtunUD/xzPKA3zzJgjx+Pe5W4qSxCF1V23Cz
RgXigOzIrgR5jWXOB6x2foVE+/n1Lf5kjq99m3k0/D17ikJwSdA9UBnVOw6MudeUULwU1s3IkBdt
TEzYyZ6enAEubFnVPigLQ7Ejpp/pRhvIsL3YpsRYtN8zwy5cLarPYKg9aSkOvbp8Kkn9XYQg6uup
6WY18KdTld1OZbaLpHMy2wEk4T66heHbyRnFm6MNu0nBf1ui18Bg8YWUyU1RyEc9pTHUu6jYmyzQ
q/CYyNQbChM/U3MjWd7kDUMbvuEcZKF2Ar7tbmfnpw7x2ZWNfsMncj9N/FuT6DcRAOmqns65pc8l
BHGxc1itIm7n4ejTuH2HtaOL5P2rrDr4brAdUDMuemmqXUYry53y4cw0BuI5Gy4jJc+lRu97p9vF
lvEdGcgPJqoHPZV3wvpZ5Ftb9ZWx9qdq+NeHaiojjdp4ROUzvOfkpW8febNxUl+Z+X+C01+XzjoL
paBe4/swFJ6RxPewpdloF14Zwn+2fX9dmkjSa8jJVvAIhPbQkrP/R9orT86+Om25GUfng+u1Ybw4
LFN4Q9pRj/6LAvy8UxEkD9Pg6jORvn0VD+GtseXovfJAxuLkXNYqjDVGcCMKnWppA0ABw80QXsOJ
tt+YkyvPsjgpS7hpdDJLckSV9kIHZ4eOvgI29j3UlBY5DCL3U9lsdCz/ISZde3OLnXET9xFIbKQ6
mIW6lLS8NEQ+MUbv4dmcufUIPbtsxosleOEPZfbadOlN49CgVHVQVXAQsqZ7BOiD3c+yCVuPPN7I
H5ZV5R7sLeaM6+xQL6ufaWR+k0a8hWBfmQ9L/FbnjHlh0LlaXuk+M895Dnpc6H/9Cf7sTK68lSWD
y4pweTNlKPvrDZA48lYQ5mcyPoFxt6/K4awB0mECXYoGb9esBy+pRq+34x1ytpObllD2Wb3+5jRm
cxuT2htCtgs74aERyWeMg6yWhq9GnRKX0/qx0AGxUkkxuXDPeG0GuI4MQOFCcxn+CA3rzh6HPUgf
6KBVO9nmF5tBINDnd2kEWXHawuqBQjSn11snjD+j+drjL1ZsMmphMhQINqGDrCkbh5eug9hC16pd
KyTUQ/b3wuq+qy66qcCjL1j5ohNyaxstCl0QCgM9srcn51emQ3jWK3HqaQ3hWnqvxubeHKAGJiPI
co06W2gssBB+Oz48DhAqd7I+2eJTtfqbNvJfX3/OldPtEkc22bB1qamqDs40JtC82g8qFi9sgOSS
ZN9K2kOWU51Mmb98fb+VgLqkk2kawttomxBYgH5mJWfZbewI1gb9YrWOINOwWxAVYaXQnEbNCBw5
HCdON7aja797EUX73poq2EmjwAUsVz7ApB1ni69fCflzor82phaRszVLyJ0lXkrS9UWQmfE5nxPZ
qCi/Eic7DzJ/znoCEVf2YiVZ4eWW1btdjCykDtfliYBvUxro5ungMut02l0awoSqrTK0Wen6jwE/
GdrZGO0ooVZgg1LpmGx1oMXqoKna9NSIb2HH5lNNjbMgtHBJH6IwYLwDrHs7QKIJ2EEb2DN1sklP
fT3e5pC3J9Z4z3j94uhQtDPd/JAWGo4HIw7qBK27ANUjDSwgZAe+8iEKo8hNHGxSY+RKzLQ5Agi2
03jmo9HY9EZj+Fbm2aPJut7TmJhgaBjf51P4W29gH93Ud1hM7sYGumOuTS/lWOBfd14Gi8KjLX4i
WuJZnF+grHaHlkEyLdOnMrQPEv+WR9v8p3SgLJyqj4FBzIpT41Eb24fMiAcPIMRbg0KEFxv9L83q
T20vQQkZIAOZyuKSVg361FL2MAIDBo5lPbqN09oexKM7ysfOH3m6gxq19dAZ+KmbsFIV050Ths82
115FqOCjXlf9zSgK5mq59hKOUh0JJKMtbU60heP4BDNC1WM15vTgwIzaMkYfDl9e2Vo7R8Q3CvoL
Mcg9dGTPtDah5J+e41Q+RS3/HU7dbYq9X9PVp8ECxCW1pQpgNPkrbFOYCxmd9GLN2HcZnAJSUgak
4K2fGNqrpaN80lC/G9FmMiNohxmVYs5N0dhu3qZE6YevB/gff+X/jm++zGR1vBw0OqBpSiNuo7yu
fmW7Zl9cIOke3TYATmzfXvpXCH9Dt3uOgFJy02Cb7kdXlP6cLVZyUdh1mxAT/VPtoPmoHtxnWrjL
hX5mtf3E57aQvsZiLKLqW2mZO8e0DgqbbZQjm50JXyI3sqv7FL0cHszaQJMKqxN4Gi4kpG+mBVu4
pvT4haeGbw3xbWvqe81IdpT0r3oPbHHZQkyGuWTcRA1v9poVsPAd8hrobFHdS4Iac3NSfYNis+Zp
kfmcNiAEazquaioBELghbF91hfCtcHqfuHzvSvsDXQseAWyqnixfWX3imm2S+7rFwJLT9fephh9O
IQgyk3b30xwMF5ZaRw1uhmoaPFsUjcsS+4T+T6jRSXWUoTqNOtpMMvme5SJGHRUAmw6dbJb+MUBL
yhR90COhTkJHqwppo8FteHvsoStwZPtB6hgZbMsTBUgPE4/dSid3JclPhcpfJjJ9Y6w3oA2fnhOn
CkJnXt16QY9MtCn2Q73lzSLZzEm+c15/iDyJjjY5RYXW38gEQHLHCDuvmsyXCDqm2z5l9CcXEVRU
U2zcDHZegCxongsq011pifdxcg5DU+yMvoD2zRkQGMVdlzpBqYlXCLXvIp3Vh96CZ6EQgKtH6Et2
HPOGFDb6PbICzsL82E36yTL7z7FHybKR8ezJy34bZdH/MEICsBBSZuchQpI8tGaPxKbsA6qjyk2n
KPThE4kMfRP5Fo6JABSGN1aMZ7VRcK+c+sgpsB9N332rZfvCiG0HoDEiD5Q0fqjglqjQD28J+7ke
xK4b2J2haYlb2/yJOLAI1GmCbuc88sIRWExQE9DOWZ9Tlf2ORUj8atT8HCoBOplnE+YXuyFjWVDZ
4aGK5UscNlAKTDGQbM1nIpt9kjsPiQ7Gdp8fBy5HN0zKyu3NzxwgUSwtPgrtcF/MoPVzWHIH8+AX
WqLWUlXFsyNwUmVQCyPF5PhGZyBHoj60rn6gTXdOzRqq9/BupsIQ0XwwKwwAV70RLX0xCvkqTBWY
moKVcKcZJyr5W9fT2zrSd+GQHIGs2cVdFcQ9qEGwNwOlNikC08H6wjI2eBjfqPBWWJwydIKIEIpa
vR5coaKTrqX3yK6hhqshPytrfOic4ikTHHM7vX2T4fAwd664TpGh97E2azeZyI2g4Q8Ur4bbdiiP
tS1+yhHnbYtrj03de0ZtPTMeQuvaZd1Gcfb61oL/JzvuwBoJ1Re0+9XPE38sso2z60oGjS+h/ljb
J4dmDD2KZO/saTDAi/vT9mxUdTz1PTyLfRh8HeFXahV8mRQnSDI64Xwr64NxVx7R07lXe3QDsRN8
9DZVeNeTynyZHpdCljQ3NNTLWPhtsrLHIpRos5EHbAJuIN5//fpxru8l+RL5z/LMlFVtouQD0zZ4
N/K7eth9fenr+22+JPeXHQyCknp2Qqiwl4H+5lNxHYeb1LnlUB14eZuE7lhSdJqN6bC5w7x6bubL
RPlUW4OIGxSB6YPazVpmjAYYpQU0CrDahm69k3uEwM+vn3FtQC+2s2knnDLT0PBdKvQwQJVD/on4
qvNlQrtuigaqCXyYEXb1Ec6UcEd5bMVWx/Aaauf/cHYeu7EjTbd9IgL0ZkpXvlTyZkLIHNGbpCef
/q7qUUP3Ux/gHx6hW6qiycyI2Hvtn+3svMutlMxRWhhj5Asl2RQDNS525VBp89eJ+rW1mnO0Ooq3
yjOeoPU5HyN6gUbynrK6ubayXvSrdzUzt+BpD7lThbAmHxV+ZivGSGOspZGmza7ZXItBZ2m9koCJ
v7yHvzy4P1HMFMJO64wmBLpF95LUDEbjpc7q+/++r7/99h810FLrWtOJDkN1+Ybmw5X1Y4vx5b9/
+f/uHjk/2/1LF9Wo/JgkKBwuTEreefRbo6OgGP7y6v0GO/nZxnfaTFo7idQpHAbv+RoHaTR/aqvy
ApYup0VRckoX0+gKGcW/lmbvfVb9jcz62wr5/3X6RT+nduRkW/00BFeFcn9QzuVR9stQ8v+mAf/l
Dv3suke2U1t5TTRRJy6p+owyOS3+T5oO52fHfRojJ0+vqUdzdWMmO+VqylJuuunzv2//b5/8R/lu
yP2QdhpYanKmkVg2R63+wOX6l63wH1z4/6hA/pm//KvZWi1pksvjSriO0G612YphyCmeaU53lblK
biZkeu3tFKa9dt9X1WYh7jIssVDPa1cHjdQ3vmKPEear5ntK5ZM8crpsc3qPqvox1tEbMreKMxYn
tP++Hr9IQ5yf3VRlzMTUj4R+D4m3hoxuCr/24NUuQNsWYmPnP0XwdxLML0v2P+rTf10fYx4jq7rm
hlB7b8ZOBgggkNb95btcx+//6+r/KL9IXIVmqnH1FTU75C1MdUZzVV2/4ljyDUDSJXFAabSOgbPW
Jx0cldsYU1AjV3azvLuYmewZq7YGIHYPeT7/bZT/y5rzs1GqSVO1WgbBH0X1IpL6wJKjxo2rxNpf
+tW/PNU/e6VTJ9aMjE8iHCgu+0o+pY1CdPnfTES/XNefoQUSDGUL5DPYjFgOTMH5G3sqmcWt7ZuS
12Z/2c9/sV85P5uE7dQOlKH8neKohNe0vqwJMLlz4p7B69Z+HGLmm6u/rNO/3ZXrxfzXs2hreoR/
2+BbAeLu7s1R8dvsiYfyL4/jL3195582xb/+gJUYbZnbV0KtbR5iOV5d2Rktvx6W70jV3mWEhXrR
G1hTh3cK13vCld6FAqSbNk9J/ymL3N5qnkFqPtaSUl2f3hDX6ibOpk25lgXZPjjn23ZnDsN7Kv46
YPnl7PgzPEAaEZ7ICaHzhjztEB/vk8YOuqLaG8snmaReLgBKrl35l+v028P7461dHGEMUc+fm/R9
p5HZZR90uvJ/WRN++e0/8RHGbFMUr0W1nUVzP+jNU68Un7bUHbRGoYmn1ie02l9WNx2FNr46pf7A
2NHxUcC7hTATVyqbp798lF8Wv5+0Cc3BXZAbfJRryqogcdw4xvvcU2+sDRUTJJ+/Sa1++0M/Zgd6
ZJu94fCHVv1PY7wo/0d+3z+W0H890EbTYnBG6bm1s+dleU/j+2uOsI5z5r+v0G/36scbaaRdp2Fw
qEhwm4PalnZ9BZam/BuB9ZcX/uf8FsrddUKWVVu8aKfKjrZzVG+UyjhMU3r572/wi0bZ+adG/tcl
mlTZiRqyN7bm47Qf/QyMZnUzP18PYdV3cl782q/oenh/ZVCZ/9gb/seu93PACxthBlSLZWwU9tGk
GJBrZT7UcnuWaxysSxJE2nprFtrOWSvPGvR9GhUYHZJTEeUvkcXMS4FSWTsOermuIXcu2gnd2Sij
EhRxd1EnCFqmfpOs+WE15sQtlvZiIo52Y7BkSYNj/goIkG3Wq7qXQtocsWul0OpamU0iqc+M8Q5z
Ym86bck8B/C7ERO4IEvXzqDxsGjaWWmGe6A0jdf0y/0M/piu4Bh2U3K6skJitblManVWTRr2Ek0z
fGLARx01RrPfnYd52DtZuy2j7NDn1qcxk7ag4bRM1/lGxNEFqgrtmWgInaXaKBqHsPzKp6lS5aTb
xoUxQONm8yJ5U7FslTqlSxr3d7Kmy4cWnawzrGFexM8pph3Vad5w3Zzwl/sxMAxfzDz+jdr6UkGb
TdWz58JKFF/ksCJG1dzBovZzS4Tl1JeuJRVfZZLiyM5syxsNA7JX3/8pOwxxkvE6LaT3TkKc0jF5
qztx3+c2FWG2l8BTcFacXNGjCTJgjmexFnQpbaiUYUgxN4YXK92dk5r73IYpINmJ6snL+gIgZQmd
KDvl0eRc25rwSBondo0YrVPUAnzX9P2kmqqXLv1Hydfy7N64XuXuve6nl6aWD7Nt36QlkmC1TpF2
T5gblkxfKCiZIhqqaXqLI4V9Ib8ZuPwZAWkcFIA86goB9b1yBTHNt2hDvkahM1upDn1dvsal2viW
Pi3unJqxnxTJYSbPkHAO+CIMupvMqmhIp/cMSBJXncUFEM2jhvPUrXXj0jbZW2FihUnM59lcZa8T
PQoQ5lGTPnNeKMsHPbb5b838IeWMedKqZXxM1OKzXfIXdYRcW6NvzjQ4Ika9PswFzUep7RhcqN1d
a6uz21jzvZoq9+kVmmOr36K3HobaOaSx9Ti0NDajlqNrNA1v9Ui/MmXo7o6JdZjTbGupxjbnCbQN
5VSrxaapCYLIhEqWtt5v8rl61LNc9taqeEoT6c4e5dVV1fId0ec3u+9r4kQfdbsaRKfrO9MwtEcr
Ws5t2W7MsXzsCOx2Syv5MCcUT1U03Emg2zy4uXuCG85rzzy6iETq14nprVqFrYkugJfYOrk1bfuR
8ySHwOqOWFjyAHiZ1ytxEBVS2FX96ypxNjW66LURZMzKlokHwQgbiZF5Aa5F9GvsjW3DqWDiO0XS
dwZ6VtPVHbWVSUeCAKikoPApokM5NUcpTy+RqaElNg3iOLr8PnYiyc/zaFeYg+5NKciioSkaz5yr
6RQrjAQVFEWlIx76Jg6VXt5oE8M0Od1HV5QK+XMPvBwnS5I2mTQTJiE0C5dBcukc+6satfNiz1ut
it+VPDLdQkfVWjaPwlEPSwu1qumsNw7jG1AqUCEM+9LEDk/MjBGtj5MbvSmfu9UMIoP5llDv8si6
yzL1hihvuuwFkgBhnoWKb9Qal7dqjjdTEz00g7hv8tzZILUZPDlfOreI6U4mYHJoTTFq0qLXuTWA
AUs75vPBZHNcn6YpuGZTSIN9ytI5Z8hYTR7ZMSg45udi7YPCuYaAxsNzUigHqaggGOIV8tUpMT5n
I2U2mJU3jmV+LFNq+Gs/HWB8nNPReJWKFuShqk1uJkExAfKhfKfWtENF3LhSQnwBMGviTozJtSL9
e16bm7EXvtIP0DOY4ETtdDb7qjwWmRVBGZZxA+ZnM4bivciKK/U8Fy0fmVQKVpHC3OoLHB9zejAd
NVi6+E3KxUet0g421fNSrA8tjsG1iQ7WULtWnNw3Tu3FibpdlJxFIBs/6pS31za8nlffk9XJl0Xt
r5IWeWvGgk6TT3VMP3GSJ1b5IC2yr0EYgeA5oZsmhy3v7JAuGzplviJipJxi2ypZuORfVYIYNTMj
PxGTr5QQmBLpOFbVrT3qnwuBXO4oD4TGat4gmY+mpRLJEs/HTI/C1k4/hSiCuNfvMsv5kKun2uIM
DOGlGAePOfLOWqLQmFa0cKQkSIU/sagBNMKSUiBPka08UMTqRtmqQWizNzy/XlsaXjnp922nDTdl
Ti1sWpBw/oh4FW7UTGBehumzQdgzZaA0KvkIs44lqVi8VRpumbn5NaVX16WsgEbt5kUV6sro5Sbq
igx00mKCcS2s69JrBU0y+EAI3LoDRl1HG1mWBl+2+lCXojshmbAIhv0ipShdJj/qI9mdTWVfR3O4
KsnF1obN6HCTpVx7oIEcdpGKhtS+h+61X8U1oFhqafrXe0ViQ1mnYnJVS16DbNXNoL2Cc6pEp+Ns
pd5k80Kz72udxqEXdaGXrXFJij2PAqadutC32ixdCArzawaai134bTN/OsLx7XQmMO+82p2rQ/Yy
htuoO5EDFPaS8dyhHWgNdholfuv1LpRM6SIL7ayrzkWVpjcGZg+4kIOK9HqjmfzOzpneVRspWbYD
iBqLaLxWUtHylP2j1I/eaq3bKi42WqXJbmclJ0SXT/1QHVftqqJMxFuXJbfFIqFZ0EW4Ep28WCr/
e/OcsmixniN80IbbMVJ30J74RqQE9bJznZsec50XDcXO16Dkf+qhOyaqxGgRSNKqH/HNvrRJfBs5
82kldYwvPe1qPdu0RbexGzWc6vFTkaWThRYIhaVz6srlpmfOTGMRlW4cbfrG2KZaf1gr+UNrE66j
Zt43mvGejhapPmoC/0ddfGson9RIMt2y7j+VpL+xi+LOYXSXj+k/PKQBql+KckHKAmhKZ1lIocjS
N2k292RDf9eFOeGwUF6NhBvdq84zfxyKXrHJ4YYJIyYX6TpXm9stNIbYrUtwgUYeOoX+krRKMHbL
Q2YwMLbAXY2FdJsiA+rVlOkicfBytzWqqvJx4B072Um8REFe6lQM7KThU8rbg5zMIVnSwbIy4mjG
4TDpabSdktF+ZbSYY/Kv19Jl1kzAgigvEhMRt3LqzexU55ltsLHy+/QKQRvEtO0m7Wig7XAZFl7o
zmxw44mgVLut6SBjrwzG0KOmqOxSItpAD9Pdfp4V2kxK8lBX6GmkJT9kCZhJgG/tcTLMtyjqmeMz
e4lHfd9Kk+o3jgynMZtjKAiZ6yRt+1xP06bX5m+9jz8WRO4BCI+aEkWb9r00df4MarLL9I3FrCZp
rWMymA9ZDSXJhCLYR5TNBVzNSYr8KTVHvynzk27W1uO4StJhKZvhmx8DcWfly4cy9VXO+sJKfNFN
56ydHiRNCoplPnWL6uV9t11X6HN545OCEdhLdbhqx/fVpCCs63sDLXfvqTDQhjF+a9APMKxNn/Uo
UkM+BksMIrxEVQYWwxmykpP8IY0YM05EbJ4km9DF9Nzc9kU5ezyQW8memHdyDFfzkI32KdeWGi85
p9jCOlJI/alQh8wlMLW0pDpZ1WBcsr2mVSGpIJ9mZqP1Nne5CmCsg15XSfLZzAzddWL2tsKpj2au
Xq+qWxtDdYqs7CWNdZ+H+pR08afQlMAhGO0qoa405bkvi1OyoCK20F4wTM88W2/vzTkPWfK30Tjg
DO4tPSh0sUes++6g/AuABigfXcstV5OhDbRK8VKlO8VL8VAP0ddiJdu05eRY9HFgKzXllXrXJUaQ
Lxp4NnVf1eWfSMMY4sQdo/Bx9QGvbWRrPVf9emdTqnWp+VajYmwdGHaNqiNzjCvNm9fqEPGLIO94
8wzhqWW3UYDpxRHosLUpPqbR2dlad5NKSzDNiQ4Da20CAsfOeRk7nqmK0uuG6kHVCWYq9Q+p4eoT
kbaXo3nemvIkQq2Ypuv1qF3HKI55VD+OSSoH2qw2ISs1GaZDJXwGcQ+LLI9w9GpvLbMHSU5v02sr
LbIjFtMCUsNQxkM4tdFdNieQ+VY50GWoXt0a3azx9ALt4kZDQBwM8/QQjVa1Yf04rqKaXvtcv7RF
WhyqdFj8ZDZbN4bSQMZovW7VfqWuSRNQLHazdwzTX8o8GBh+ugCavbKm2qKnq4RQ8zRvXJdbyIun
3LJGchyv7DlWeTZI4tZzeISqPbkRkchB23EoADlIcHa1eCkihAD/pw+a7hJXtn1Jm/ax+qeGs9+K
Vkqf5GytMEJI+06IMJa6jSGkmNV+/eKo9jB1Vh62q7TJ4/J+KtNNUqHFUexqN8/5d56Lm2XkaJNP
7mA7pzhB2mE2XLmGBOCWCGJ6LJslztk5Ip+rTmJzv4Ozs0EmsyG97lIr0z6WmbfrURnwAtw3S3Jg
JVZv2pnlH8nrJNrdWjtcFYssFtPacdraJxFsBzRtpSLFXm8nUkBoTO1GSfRkDOleS/Jm3w0q3cvU
mcOonj7GNQ00p/DkJP5EDCJtnZVq0h4KptfRpWnqY6xZoSql94lk30qruin5w1GtsBvqx8pkR430
bRKTak/d8hw1wzuLWrrr5MS4pXRNTioZJHtlmsy7Lit9EKgD12np/boEea1bx6JcTFceB9tv4RM6
aHz6FnnXPOlBVkc3yAGxaztH6IvfClDmhPevGWj753MoZfZnvii3aT/uCJr/dlrVCSY1DtOivF2n
+jadpfiEsG9ws7o+Q8wz3al07NVbuuEmsmOsEyK3qVh1x+e2finYH3xVX7YpshRfL9SDU5T2ZhhN
lHBpbm3nOWGkoM33a7acmhnvRF3cSWkHyHfutW3bE/VpJ+muVOSg71gmGsgjbobeL7AnyiV77Xf9
Yr7r69oB5EHKNGRFUNrJTbrYhzxDdVf0a+emRbXJVwvsX71b436zrsnNrBefdNSf1gmBqp5+FQQO
LTnVfqwx32k4kzT6+ZpjtrRVELfal1amO6OLD/qAtWTJJJo4iE/zaTlIxvwhW/ItD/pLb0X3WW4N
wXTteuRKHeTwmzVh1cE0jrsGqVWOoGrB3Oua19jxqql4kBtYd2MLZRbUqz9l6gllUpso7uhc7HxF
G1Xdlx1gDj7YawH+xBhmt8qXV9NKznrdbRlqE8bkiMIVCflr+LHTkuXDMRaaaZZ0gPKjeiDGP1ar
Hd0S0RxqtlBS2pAa5pJbQGCbapfM6Zn9bCuZ2lOsxffRrFL+mV/CzC362v2L1TN2tMoTdJGw0hc/
Z7nxDIUJgaKEA1sB3ZfittWkc1lUqz8b5U5uk5CC+s+ipYEOnQMFkBc18SbqYoisOmRfu34blxIl
n7SRFOVgWMUhFdmzI4mHOQYChtA6je4MTfYFJxmg5V6tA31ZpSUclPSF+G/i+XrMM1kw6U7NdbFA
WczGJouXDROMQIZvYY/mN2NF3mPWDVnIp8GyX2DGZGHWEY5udhxY9H4rpLWGeNQSnmxRAq5wFduk
obYr4EcX6OShQnZeIWwqgS5b3dkWDEq1/FnWuNzK3CJNHLhvqI5zv+mkN3q2flSUZwDAxnG0rYH3
0m63qimXPjld+XnGTLGf9Qyp7tTbwTgN75KjFfQ79EDUkiv3Tc9iYPp1zjT+SpAtiNQM7CoLRSnt
2rENOXxvGkCrq0nt2CTFkwRH41B2xsEZ4/dx7U82cYBu1tDVE04BxdHg+k3SdFCq+LiMlZtLa0Mr
QJkDeZWZkQnVckHGXjX/OpCFFQ2xRT+J0kh51xBhbvp2Ce00treoMQ8KQNmIfrQlqj1Vjc/Gtace
e1wroDhdptzFpQOCN6l2Y1K92bLk0L7AMJY7uDyNm2GOzooZoYbqReWpo7l6Upa/5DYa737Rt50s
9URx2SeiQjdZJ6+3+upc0B9WO1NSLLdLEZWNQjsMLFTHJlu/0VqX7IRM+7jMVGYKqrliTI7Az9+j
un7pJ+fGmjTfstCIcGLJl/LejNXXOcke0flf9Z4Vs406EoFjci+mBUgVmbRDQSu0netH7uy+Ri8e
DBW7aF9bWahBqfKtPFp23awIxJyAVh3g5J45YnqWJzxFVdPdOnV3GpN4z4d7nvRluPZ4E2+IpVen
yBbXjthqDKX96tGZojt0rHAqlD0W3kM+5G/zAl61jH1xLdKu7HZqb8oV6t5IYZfo5NonBRx4lhbM
8vA5yPZJgXY+TM5x1bMjM7PCH0vRuCmLl1tYpl+MsZeu0b4UNKmzlReuG6Gtc0ii1dec0zXZi7x9
yjQWPD7htYYe6C21x35g65QWKNOSNZ1ACbtqvRAbVBdnRR5f1CIJWdkvPZv24kQwssvAse+LitaP
laxBH6M1tsZTl345uRJUbQZ2utqkHc+EE/vZgJJ7oBKun2bFoY0qn2WO7xVPSSuEV2jDrnNe1PSi
ydKuSyC9pgSNxSgk23g3Gp9qbAHO9/XkuXAeEg0iplQE1NEbp9uZJKzOqPJx0BwldbmbWcgQsc0m
v3tUYXB3YUVbNi5tLzVUsLaLm/ZOqNErUSvfEE5Yw1QZdcDNNh3v2MeZGOQQ9XPI5LFsfoB7xKG8
WBvVPJu2SUkaSHFxGiRar3n3pZfAua4vZLvqX0kmWGII6Zb099mim26Nn6UTeaPysdaPHObeE3X1
JxYiE62H2uBhIiX2Y9QiVE3zE1MItyhuaiN9J0NrK03I5TUB14dlwpjvZ2jf+mLuaE+/YuOtUVMp
G0nnk6lN6yoarkGwhKmRae6SVvf2bD8Y6bJdhvk9zRmpptJWiU3kK7035cB4xvalxsxBfxdZNY05
c35PkCBl0ZuTpjutH06KroLPdh717mhWd5N2okkWdrP9nMgVj6tVHAeusxC16om2xrWZYgxQn9gy
L+B8N2suf4Apf9RGep2F8afi8MdKNL1Z6JnrZnXHeDhlUkrrpYZ9296oqXFryiMPHwIwJhXoBprU
L/sVAC4fmJWyKpWgUV+wKbmG0vtqd3Vu2Bh+pLuhlnyzq+665koYfWeYGZadxpUjHvdj6HiBeQxZ
JIISIkxaZR8j8cQ0Vt2ejU3nzdCeFISCSMtC9hl2exr+rNZl03KEKPVdYZHZoS4PyLTCwgRDzxte
d7CzSJSUyMHopReFO+tMA5w7vCKMJoQ1nGpJ8kuK/HQQO0VbNj3jHLqk3K+PjpjsSjwltRYUafkd
YRmhf+/FbNoaYnHOLgeHKmU0d9M0hoTtyZJ818fVrR6zV2ShzmucN/aB+AUPt+mukljfm86mfZDe
NgwgmhY4pgZSQ7YvSM/dtp9cKWpk6M3FF2/6IU+6vVC+SZwOhgKgUBZ7w6w+1XblZ7PlF8mAp2Kt
a7ecbFbe9KYdzTtz6N9IQ589Or4vva7cxijHUe3kt03PoMwGyrvi6lfapQo6gR/AtitXjcDSC+V9
1mU3nQtUTvFd1bI4J8ams6TTsi6pJzRayKzvO7X/rLL2S1jMiVQ/bTAHLerkLWnEQfbqiaVThctv
oYTgqM/TYxd/Msy8dPxI2vlQFdNN1JsBs2TLnpi+VfafdH6xIptuNtgs/VxnujdMyW1dPsZKwQ3D
HaNxyVfFtbE/KlyjXDO3C/kOXYcVxMGlm/DUdCeHvR7NFl9o3k8V7Ovk01LxKFvyYSi37OQsvGwl
enLTTM9w3/I1epBBPPbmxjQbFnqLZUUvvam7i6ejtkQPWVl8LlG8sRUiDMr+KHWV7VXS8BFhKVXZ
2Yq8D8zucdV5vfRPToieTsfYjtqLNFh8RnljTy821qVu+FBl04tzEXRXVVNUe12r74uKFlffnadK
cjmq0gSKJzq3L8Oqc4rT+G2Z1+sq2wduCucuMi9RhigdL16dGUE/lTcUFlJzq6PenHTQ2srqOS0l
zOLpCqh/yqWkClRL8WpQ/Xofas7e7ufKtc0/M3nLIrJPcw46lSNLBwqbDdlLGYtG5eIVLZMGcbbS
Z8IfCRQoArT+IUYr+tvRudKWvYaPRjZejVU8F2zkVjPwbq1eZGxnNaJ8v9Vi5dDEYpub0o5gEdeO
z1Mv87q/r9mDurRuYea+IkE1svJDAvgAFJpn0GuOr5z6uPXYdu9ZYEJh65vIVENA2WAjlqMTO9Ra
HE57JhwiOdT4wUZELPRgdlemfNnT38q4dwu1yhzQHvBNuz+V5YvFjSAhJ1uwJwxArkqWvcsaG0SI
cA+tzjPX5zHOUVx8X0HcS0Pig0MQQH470R1hyOfO7RVU8IoWic3/bi6+1XK/Ko92UoW9ohNiQVJl
vSuFcR4QfkEe4xT2jd4MnedtzMEGlxiO9nsiC0LrWjKsDo+9s5mk+LAOsjdkL/pa+kXdh2jiAmMR
QTF90NXfTG1/4sfBOFieNNGLbtTTgpVrjRHdtAsTqxl8+0RjxnzR0eYxzGAiwZBg9RUtPgqVo5IW
PcyWvVloSWoIwAwWb5UTdWXdLMmTon/n/MPUbEbbyoul4DcZq11Pe9mhvWOOTpBXpp8hH2KWxZ1g
wuNGo7khUDZoyzEURRc0g+ULFpmseVOF4onqSWF9Fda4b+2YAO6ngs3fmVkUtG0HEh/zGrI3OgzC
+dPP0XZUx1fa8ZilDHbr2bXU5qDO9pveTQ9aJ91FHFqvzJ4L8yaAJ4L1Y63fnIUisUpTVAbsvuxu
gDOYfTFujCsWL9JBhvydyBrh5mnOG1Qr5CA01/bXPmZY0TLEXu35oCyomJMxNDkT0c1yHYZBWjZu
iyXzNYYPs+3skLCH+F8kT8jla5QUiEOWSAvqkT54bH+QEkAIwcva1khTkrCOh8635RmAjvwId+om
LyZCNswtYQKDUfhJB0x6sQI9kS5xL15JFgFOLENFWA/ALzdq3Z1Va3kuyy5sMYKIAa+x4PGuiE1Y
jWwTr/a7qZa+hcnRcNicJmX11cGkSd7e1BVmkXi8x2H1QQEsbxJhb+gVe7lTnI28E7w1fRpgWftS
a3yX+YTWwA6GjJYWyc8A8U80BfEajxtlwpRLaZ3Uw07PBebI9AEH2SW19XObVR+WSL4mx7k3teE1
i0sI/pwLRM0CqG5A02zWyg7WUfcHLEnAasQdpcjFtq3brENzxNPUpfEY2q2BM4VOaLfUN2wq9yoH
haqBmJkyqFa10ObfFlbBprp19PpxwNiVVcLTFHquKTvyqG9MZTyYue7XisGWpd9Xwnoa9SlsGsE8
oNkCsfSXWfOHos69WdV2xfUxNGbGb7GHT8ojAeE5lvLZLa/PWm0s3py8yN23kXxVaD8A8VDEYvUu
fGHaQUlfYBqohYsO5UAle2aJIM54b+Xm3Egg/km0N9zJuTaNppdeHt4nh5FV3b7qlhQHwJ05lhqJ
2M8l4F/CGdib9BNOrjhgoOObI2udMbShqlFLXKE+icwXQQIz3hRSC0Ihm1+MJtFpN2rXSeFg0g9t
u+5esSLUDbxLe7My3hCbDDdywQMNHAh/nbUVSFQwdc3gMmqCT3Qcd4tRoUidt7Gx1EGXI53QI3b3
+PqAJ4Pz5SgqA43SuGZfIIhIOtMIRZR8oD/Yk8N0WLgH/hjP4TyDOB2x4jmqEkZ2mXq6AYlhrshD
kRWNkXfWXlqBqcxM7zWp4aEnnI0TLt3tJk4Hf2S53USORmeL8FEU6kht1Mj2c5X4IkN19JdxXLZc
TQgYnPxU5mEzYXEE/5BCkdA2NSLOJwzzhbcm6m5pahMe5PDIcMtwu7mBbVig3QAay+XQXF1bPHg7
h6bTSLprVxqDbOrMls3TuljfGu0ilhrfIOZ26obXWVlDSCYbPcfXqTPRq5SDrXMtOiuca/0g5dZR
yeVdvMam16rqp1Dml2Wh2d9KoT2qGxkHEQcnsZNatu2OyRvY/yet43zQpuNOr9WFe70QWo0uwo4s
RiuCoir145EmkqUoH01j3xRj/pBbLYfQCRlmHJqZytTLCJTZYmukC84c7a4fF4lOb++KQt3VpJtY
A+22rGG6UKx0aihEJ0+ODLFppLxGhCFr50mlD6lqyI86y6bzKasbi14LZV/53REvyY3SOqwDkRWm
JelKHZPHqBGP8BI2pbpYzMnjy2hZWdCV6lkhQ0wT4zbpk4xtF35SsXqzmG4TgR+wZybJ2NVnI/FS
W94buvmoxvpt78RvkC+sR3IIXMZa1qbB+zmbpuHTj5o5FrMyYf87W1eF5MDUDeWsXPh9I/4fZ+ex
GzmydesnIkDP4DSZTJ8ppXxpQqhUEr13QT79//GM+uq2SkCPDlDokxRNROy99jIBrBhwYGq5ocMB
ajJtb1TzuxgXoFmOPAD9uWpMa205RUC5iHBxsPRwBVUIHWNi8R2a1i+ByUKi2Ax/+ksu424Ng9qz
u34LoXZmzhswPc30K5kv+Y1tTb94iXgclJnzp1bEUZ86eAhg/KFJ6dn6Qc750JrVB33EuuuhtCIN
nFzsQot53xTVxUYHGk0iOuMSR4qnuJel8XvW9UtSyy13v85q7QmX1nMoIrJyOowzk2FM147oGX9p
rP+yao8WITChFb0kWELVdvCaUkx1Un3UMfWIWwr90PgTd/OZJUjFFE9w63D3yIfxMc+7lZjGX2bA
xFRNpju7EicjbC421BWbShJ7rXXTLcdW2Z+LZrhFVnlj4eSIBYefyw5j/fZI1tvBbnJE5x1At7VW
9PyMkHE91/0ujbJj31RnXMB3XdEctMZczxHDFEV09+lcPrStAmAdvKojgURC0km4U/KMRnuvS+UF
SfltMvItFKa7c7jPwEXWKY3n2Q22wVw8p1q4qedPxvSbpDK2lVFtBeQDtqy9ZoVeMo0nPZm80Y0L
qhZaQ3vaNupwP8f2fhqaY9Ikv3R1PPdwfZwZSyCGKQRERtRG5bwfXGNTT+rdEKrXLLFORdg9wNsz
V7oibzpaCcx8d2mofDgRktY+7Eisni5Bk+yzlKzXyUxWsxM8F+r0kDv0R25nnESt3ZcJc+clJs9R
gnal2uZ5dJT7ODFdr1ZGyn8kSG7V3eja+ADL7xJq6VHtg72mqfu2bq5j3x0iKEqY6owffZoC6uSi
p8dLH6bI6RAtTbkXsft1gVhwk/6Xmivk+SXlJ0HFlafMymFqxV2TGJ9jgnSb+ewTTIWtY5ADFdjC
s+vipGmGH0TdWZNw94yh/aOPuAyzB3HqzSnz2PShrHoGg6Mx7F10YGNhb4ZmNjzdyg/jRMIatuy/
KMJxLrPZSDpiQ/Ps2DXWecqxZchKeCxKMj7Fw7RJB3EM5vouBixT+5NmTwx0mEb19bYtntzhFzN7
zWhWjjjbEeVLGBzxQfS6JvWmEUM0M9iPMXVZ5ewdRfhuMh0iGLeJ00CvKbADjhX+AUX7GPp6rnuY
AVDpz14NhqFol+X4xXjCntuzOuMoUzOfgvshYSDpPQZiev8QM2PShbhTTfvQRC5UmsbDzYxvnm/T
5APrLF6gQ18QCIbOeV7cVZJYo5RYprzxkVseZUgoEvCdklFkVfZRdfFwNOcHTR2vdo7nhXC6P/UY
v0g7uKed6HCUbf1w7jDgLPB1SGz23BJCAO6DJyWE4DpSRc3LQDeApaJH5FuXugXLqONsVNNHIFCa
BXR9uFCHN1PKOaEaT2bRvovcOqEF2wzMPr02GsO1VRl3pY5c0qbXriLOXUOeJKMlkFexinumG2Ct
N303rEudUT1lqkd2gB9a1aaN47MSROGW3DcA8/ExVqed03alpxnVSz40V7KMNrYYDq7RvGHv8d4r
pbXtl7JGMDKpZoY2sSnZ7C3jNgwKtMw4QkDxZgMesvlGNRW6fJCA41x1j66tXDDMW496c5YBQy0y
y14KjXyTMm4P5BbubEu/4DD7HiyjtMpSEy9y5G3Yz0QOjtAbA0XfkKu9lGGmAEDHAFFrURyYgfPb
Dc0HQ6L9mnkP7Upre5pQZWt0AAeNwxCpiLdE95kq/QeSq2XwPL6BzONNYbmeqWhnLR6A5WtVxocw
lXjdduSuEJuV7RxLu2HW+2bMFXBApK7NODvEHfN18p/gRkPTSqN0o8aPZdN6QS03TTJd3XZhzTST
dWe49VaG86OhlhAbo5mPXj4xETpWFV/u5J6GyQZ+piFN1fB+EO1BcXCKREKO8TJAVyzC33lIU1EM
w3FoA382JO+f+MwIuTgJbvSLGd2q7OJ1CtKbu4xlewPtjc7hFatYRsxlsEpz8TFJ9VDDvqQ+dqH6
cUWDaI1Yo4ZuSgd4q3sGtPeNCHc1q80AGXAAVrrnSmTY4Lu4CyhFfatlJs1T4G5VE9MR4RS+quYb
W60wTIrYSrAKmYyEVjFVnhQiJD0QFz/l7wLbybX8va2jm3QGbnVC+67EWTKynYewrbZUPPAW+7PS
dFvdSuP1lFX07XxsmT7scOm5tMr4qJGtOA/B1R20m9GOOTXko1VPO7LEbifaN6aCxH6CIAqnWqtG
4Tf4L2Vas1ZpHlpMx2oL96UGyT50Va2FYId/hKL1WxVKFHDFS4b9pjWny2nlj3mKc4+6GTvj1hbh
zgrtTZDk+6rvThaiHKsj/q8PofOyyH+TNnowzf6uLUcI6aLxulHcAOgd9QFGuUg1ptkta92sh02O
zR4OOxd8C4q1Uzl/IswTm4pTuEpr8s+c6WO2s30eJcoG3PJxrHFLsSL7xZBsu+DOTpAEnrqAi67o
b83IUP3eaS26SmhKZaG+ZMsRz352jar2kjZGAsO5h+oyQb43dGYU6UAsWy1pFvJifi6rZG8xflEJ
mvMmLKHGCdcavcd7ue0uplliP8CIS6+2Spi/Y9fyEjf8/xeKPSl+/C/7sRLgb+RQSsqJL3qQfly7
N2UFHstK8mq91WBgqafR0D76MsYUwVzCEeL2T8z4KI3bc5bkvxOHCZVaiosyGFtrwTV6I3yw9Pia
RTEuN72ZITIItrlVnYSeXQTvw6REWLMNrwurv0mLfl9I59SX1bPIeDWJeWpDzGon+93MlQ/JAL5n
6wR1ZubP0hnZBDok+1GWvI5qdM7Z+GHVPJg04j7Xe0+H+USbtqMFW2tud6dHOiSQfjtaJgd5u3H4
8+cJywaI8+4EScR09j27g9XCD+giGFR9CNtIPgEa7Yy42tsiuTXaGGeOaTMmTIp7l/lMwCC2hexJ
kRv3N9Y8751kvurFtNVqeyON+YL7w2FMw01I2B9MV8D3DqwzjPLVLMQ+Eb2fpQjonQzCJ/Y7IT4V
GHrv5sC+qvZ01Gz7N1wTINw4SddBPm7BmTDEy0/sooDJiQaOa2WUqtOMoVJ0MuzsoKvt/SioGue6
9QoH0H2axbFx48DrwbIPkCMXBGeAalPLkxIk9VYQPUv3zUbUoGHMI2jbYnamVYQ8gKjBTRTnyA2M
10Ex9rlgGNHhxNPBP6Zu89MKwnFH9GRsPI0xhlGRcrZGG6ceKCltHnKo1Xm0MvE/pePQmd/lOM3I
IpZeK8vXJh0JLB5OWUwquVmkAD/81y7U2tRsGb+o3UM0yc+F0VApDHys+jUJ00NnYmXdxud0cg5D
yGGldS/B3Nz1U7xVCm3rJBAHi3FjtfkruSfsgEN/inASkHCJUISuhkmuFTk/YG+75Uu34cewx8Ce
haIBVDsest6GANAcNQGjwXqcJYSZZOzWbl3cEPnpArpgqFX0h9DOLoPm+DXgzGgpyDpISTEwMyHo
adM6nb4ag5ASSH9rQcMqfdpCjfRHZlzr2YRB08L463N1HRXZHbebM4vjodmqeMsZYKSucjPp3S5l
YRXNk9bkN8wMh7Wtzk904psKNzwTZLctins7l/toCo5ysX0N5H4Qy+zYOqPkuFSde2prkrqWnlez
fMI7nudJ37lafWxiAQFk8dis/ZD53xATxdz+aS1ArR65IEcNlrjCafysDk5SE+tCCUlHidahIzca
oI6TLLuYxkqP7AhmJP6wUe1g3pHTATuKX2ZEgbXQs6WB3FMol6we6ETgehjQRSd1OAA0cO7DPsBQ
S2TRWtQN9XBNj1eva2PklTxkjJ9q4gYslX8ecOUypn2VJmsXtc+w9EToamI3fI6bgF6j2Zbpa57G
v93cvZGl6FdhH3gN4yzbsB564bxZdfhhtgnDWnwV08qf6woHFW2P+AkTmnxvZTBZlQf4Vb/7TD1l
1rgxYv3U5Yy0tIwsV3CynpKlsMujGo6PdcwZUurpEbG3j8qJkNoOI54PVeTXKRZeV0x3Ue4gGJge
soqJTNA8zNrkw/VhWoxXzUiRlMWdVw3xPh84cYmtIcpwF47zsZHNfgj1hyD/FQPDEpv8IVMEqHpA
Z4lTRj9lm87FuSZIa+6gqBmRK9vMym4EtMwaADnLne0UD5ukk36maDdNwzLAqwoMXWz0bP7shKV7
itsVPoNy2BTQ+ygSpFjeIzYGxCWswgJCUAuRsevJZ2nOCuOJkV5oGV9X+vBQF44/1M5jqbwHWXXI
o3EXZ9lLW8KNxTPBU7q3tFp4BSqnacyLZi/R3W3SGUAmrdcA/EZkcjYT+i+Yxmz3q1yP1rjw7fFk
/DVbzhmXnzXQnS/HCdbiMuOM30Md7FQayBwQd9Z9c6tG+lZY9katrX3KI8cfi/4RRi1TzYixbN2L
U7OwjnvMscrKejCWiX3ttrxw69jY9m1lqAck/1unFmdF+YBqjn9k4Qed+B1200ZfdKa52OG/xR5D
G1EgHRpGxnHZyjCra6LJK+T5lV6wtRM7zzwoKUki0lL9vsusDXH0j8Z0P4YCd7txCX9VpqNTEhxM
IP08TRcpMlo26jg+TmcgPrkB8J9oOsg6TRqgZIr3WlYedMlNkmlrac4I/cqNokcnt5JsgJCV0gCn
8V4BL872RRsetHbw63G8JRPgGpXBoc+nbcSdjMIGL7YZ6Vb6MTCscD1xEDRW7lB6lfzevFGnRaUA
LrtCVQRlxSXaHOcRJ6k3I17mLmLLHsihLXvw9LaAXt8SjSte54IA2YaxNEe6s+oVAnMhZntWmIBp
JrwgPKXm5Ffiqq8wPW0At8wN9vgqNPgz/SrEZ9trO9C+FztN952uPUOiJk2TMbA2XNwSPi0dPmSU
p6hu99lQH7PYuK3dakCxhfm9E1/bRDboFDJ/glrSGc1jzCkHToOcSna3TOv8qFEO4YSSj2Dcrn/W
5MTsOlq3SjsCOJifrTatrYJ6b84OGRRSNYoPY6Y/y8l5mlO0xgY3o6a+YIVQsgIYMXM2y2vWioNw
UbijqKQch48BPYA3f4zU5BZbbr9IOUQlwD9N+mXM840p633khHs9ZAzo1MkJhpmXZ+Pd3HRgHvmh
xGAxH+q9TiGQ9Dj8afG5rKhAzZ7QZo2UsVbvvSrsmc9hDWuhMRqXgGGIbr+bUHtwO6ZptvsQGtHb
FOWMdOJNQ2HhGBpUUGfjzHKvoCDUHWVfoEXTmRx1s0YrAMDKnPFoNTqBWU5xxQ2MxAqU/GbjmaOB
ArNFTga0K/q3NhVeXYIkZqSLVSm7Gj1gbZF1cQ0qiBuy50Llvu7KDTd3Q/vIzCB77Wb6AmkeW7HE
T5bmqbbbq+b0R/q3k+UE21mDi2nCbUwZLRX5NgEMjRUMqZQBH1fGx/HABTC1E5CedOcQtdgFRqzA
SF/lMf+tBaI/oGAbs/PMIKsWM3QdaK6FMW7qSvUrt4KkUhUX1vahzuvc19PoeTJ0JDfxTi1aePfG
3QTvDiaQvGtMkMGwUvxeFEcrWpLsbXzyh/JGdFF+A4dpn0bsOLW9VerqFnbfBUnDp5K0b3ViFiyf
idlnXp8SNb2YisBnvcnPgZ3eF0b9qeMbCQ3x2OvmGXoURVM03TaTfkAG7PB1ksVuxHdK0OynWoPk
YY1HKoZ1ZTsfnUIi6agUIMzUHznEmFU5t49KKg751L/AEoxWbShg20zxJVMnb1AYYgA4PsSqpi0j
4Bcgt000qftmts/5NPjA+hy7VgCHmS5AL8M38kJ3poU9Z6/CNkY3ZALGttBUKoRyZKx/DvBwHE1m
63S2PvpaOeVZ8rsfjEe9jR511BcrpW4R4cBKibsUo7zKweyoR1+bROVtWoc3MB/kLje1TyOdPipF
fdAHbRMjTs5RRRBJ+Npm8e2sic0M8sebBPUuynUKaXeVWg50SBR1ygjPzQxK4rqQP9v0/hoG6WN9
h7MneEY5PYVje4HEooJ9RU9RGjxS9OJPyMZo4Z3SmmD+EebayLEP2G9sO6kzyVxa0c45OEsprOlP
/YwdtnQeCpAQncq3ShFIKvrTFJjzcVhEtZUKizQc7+quQ0BlPLA/hasIDfNSIxvqvLNSiAKqDpKf
wWJr2EyUwD4ZM/HjRkXqCQ5900TKWTsBiUdeCMGLTAko3s2SVAEpaXjFIGg4pRPwb5FtemSLq6RN
tlavnqOA/ZvQq5sh0o9zvmgRIvqAyoZmbKvwJPs7RUo/gGtDiCFTGjFD1ifaVWvL22JpciYleuLr
mLzeVZmZuOP9HLTYiGpeC9jjVw48TB2sAbNWJFtjzqLQtni55zhqM9eqJ7mTSoLJWnajDjjHlWPy
roXlOwM7jAH1/IqwmvYnhE0y7ezW3iUGgYWDav6GrE5qUcSYa6iqDUyQO0cv/nQTNEQV4EKSZGqy
iNpZ3ySh5a4bhQgaxyJmpy1ZkyVH3cogJp0+jayV+c0aGXrmGUdvr6T3TZnfRyMWPm73ODe9rzAS
HELoWdbApgXVYw4VX4OvQdOZvrgBww67T27dhOzBfmqeTWG8DZa2661ph6z0qiW2V46Gn9gjt+Le
IXR4l2N/zlwafLUc99bgPEJY+F3wTcLMgXI/Vy+6YRybYfHEZl/IXKTfZnAuWxMFG8J5p2me0sw+
9RmsLpEauLSkym8HAK2l/mHJw/FN9ehu1DlqRF5eJNa8kTs8TdVwrLpkPaU2ijDjbTZ6v4gxT1Sx
lzQc6B9tCMomMna4zrrUBfCN4jLsqZwB21hgmLC5lhAVwxZaSMVuxB5ykQOIyEKxwj+mWKttS2WY
V5/dGA+r1A6e4jB+M6cU5euwLZhfrtoGhImIvRNlBILfyj3WigtrzB1eaqUTeK8TZC/S+IDimDTB
ovbhtz/ao3GjZ/QvkCRIpNwGarDH5hCnJTeyGGZQ9WqmbzMCsRhoemnYH7tI3BMH/1ao+R/HNJnF
msXEx7wIxEw8Cgiyu06z/AwyeW8IJbtVtBHtsrJQHxg/j6EOrb01fCVlIOc4k0Of25BwNjcph3Ou
0h+VsPNx+imbh0mioGFPW6VdA4KJwaliET2I835bQe3CTvNQVRyiZgP42k5YFswZWJFh3CQ22qRO
f8NAdhtPJqgTTOa+hHyRmwze3KIG5emRecNCQzHUYlZpBC/5wgaimKD+0uRDa6mHzgaQFs2HZqj3
DCyhBybdVmsXzJ4iBdEi9MKELd506ltD1JcqCd/LpHrEqgGzUjgAa6RFckOQNcoqYkL9OSvv+ebR
uwOtVmrNVGc2XhtpYmwDSDAnDJCCtKRMrR7UGGpkpkBsiSLjhAo3YkC8cHuc6Y8cGoxSu+R33qF7
Fi0KBbNqXoeCXNOwGH9zAlmrpFcNL0HsImQKUXVs1l3kjABu7msOC3Zl6foRjfLjUNUMU3nO1gSU
j3+/hxXrS2rDg60cxG+B+9rKdqEOXzRHR6+SSBq46oaN8ZBI92QMCmRoy0+i8Ra4ykUIJD/joHzK
4uBdtu07ege5Dvvxru/JujGMEEolFgN1Xx+NqPPwtrpLSNewSpTkduw8WYF9bBHrFflTnU+/yHm7
RTDSrs1KYwt3QnpEpIlVrDKgGJnTDZfMNU8IBBE8kM6hoJuMCzI3urQ95kH2ntKS5bGo1rOEAcnM
71qN2Y6n36+7tB+htxXbyEDy3rJz4rOxpAR0L+nY0maX+dHCkDEXyimtrI2TGie3AyTUNeQykrWt
9y0L3OrqPUT/S0qNxUhiVwQ1yrV85ygdIinJ/oNh8OhWwktKRIVjj218qNC/OB+0RedOURDQASOM
MaYqYtfG8JVS9ziUxc4tOui004YUEiAhXTK5CBkbK8dkKfZSM3kNWXGu6pLmODaniuOp7hh2gCpT
pGTys8wh6WaQRCLTmL28QNpfJE+mkyieXUBNX0TEXVii2Uwqas7Q4Kk4uT+P4TWiZetS++g4AhKk
a7HJDCRhOtG2bWG9ZLp711TDWko6zXwxOuD13zsJTtpVJzYj81h4T3G+GsOUcZd9YJTVr/M4uh/y
ovBkKJ5GqfIzcp8k47opu6dwiDYZUr1dlsXiYmrFGo3kFljRy2bqPMvQ7W2hYsRZzs3JapSjwGXS
rWxkBb21MiPImhKK5ypsOXZ7Fbx94tyw+5uxUw6iH1+DmD9qduBCuer9lCcnOcW3Tk0ELac9P2BT
KFhvCV7+ZD4+jlK7mAZ2GTo1j6Atl1m7SQL47di7eyYxkHpV3HU0TPPo3DM4gBQePDDjuSZKATod
n/ughmWZX5O4OuYW0yW1uLHc7LZP83u5jLcIHNhQqF5kNTHZhwSE1PZoCoaCw3Ikt8EezAzlxTSe
kxaspcH8DUnuRiNGK4x6aq5o5yYQ5TRdu0WA/KBmKrooNnr43lvXAOXCuqBAlEf4rTodzdo9qSaJ
Rkhgw7zAjiNjthsGlB6jgCA6tXG7sql2bJenL9PmM8jzU282W1mG0tc1yHhuJ/JVycTPa2bCmDnj
/bgym40Ws4NUiY9Fdc9o1R4l6VBKxkSVd8/exTaLbAvnFZG4054pIUpyZoiTyxE3Oxi9pOqCSUQI
KpQlZVt+Ehx66bG58kwhN4bV3ncB8RwidNbqAuV2Cir/CiYTZTlUUIXkBf2jSRIsY3AG8MYhv9Vj
fOsZPwNOFua2jyA9CjJKdnRw5iq2geITkw+2LTQk3uU2lMlBVPltw+xHFfZuOcRNjJq7DliowBYy
Kn0HnCYhan1lmu7SSONDgAGbRbnZvNszhyEcKuaCUFDVkNUWmdfAVJ+zkH7NmpwXeDwH3e43ZqE+
uiI/0HTQfdQTso6Fq95L9aj1oHmpOoS+rZQfGbycsk0TvgZ8VoCygBL7zSSG0jdHDlhDAhQr2XVk
Fitys2J0NwekhyMBDOPiZdAbdZv3ya9Ahm8F8q91Y8eHTEYndbTukSfdmiZE5AyifiyTT8uyiQTQ
QcDT8KaitPGSNL7m7MbmnFydEEuMsjnoSfZQzZT4eQ2sPKM2KwbLtxY9pTaeahW1it42r9jzI4DB
HSe0YRwbSkidp3Z8eJSHsT2+6oWQa0ETjbNOSBul2PixLGiejAcvcdIr5/SvUmlfohk6etj4So4a
ras/BvAuzaFQSTq4o/wMeKx20mSx+IMCdpPNDEEPcxOCwSCwtkAlqk/FcW82E+TIyDc0AEbDbQgb
Nqb3TML0LoEFZGacB5q/QSO+y8b6tzLRLoRYBhQVCuImkDz0GuIv1Df+0vBZlpXkUJntvQhqUC6b
GUoxRTfdAGdsKvQbtVvOtRzhUeOGT2yK1wDqi5yoRAcxXOOCCAK1jRhBBYQrOJJJUV9EkGHh6/sm
xlRrSnasKkyVunJ4hGZ/J3rzgtfdoVuirRjVQeudnxRnfkYgvpcZUrIiRRwPPd1wYfON+UMHN8ev
6hn8R31LdQTPXXKYmhb39/Q0ZBlJE9YffL0eK9OGUITvxoDOLUa/5TBuTEWLXIbKgPIAVnBrPFZh
cpNrxWZuJ7w1hwfMz39LM39POA4it/tDw7t1B3AJvJKsnQN5VW0tpKDpQx/Ph6bJ/LJV4L5HO/w0
+PTQfYbRDsRmUVIyAocXYE0gS0MSnJNG/xVmIEEo88NVZkX9th+JUtdKwmgCaz3F/XOTIrRP8f73
jdhYylsYspSuvgZJbE6RYlQoEldRKhOYX87LLFE3TW74MtbpieZgW1jBTnfKa8uDK1v3XaVbWOlO
sqVsg4E7d7smye7VCr/DyGZ2Y/LSRD7fEHQrV1qPc4idJ6/g3AdY0TeNyQfCBPcQYxs+jfLgMrhe
2Xp7aTCNb0LXo9LbCeRFPXaqc9Q1O8MhP9vBOpN18DzomN4m1jY2UVNqtvQ0S+JmUrzCKDq0DXrH
ebjrVVvcYzByW47yrbSy86S8F3iloPD/TOrwifng0+Lv0s3Dy9g2f+xKjYDWxVqlkoOkl8FDFxhA
sWus6gEbfz0v7weo+zVpPJLG1rFy4lQ0ddWAzOBGcJNAOJmZ6ZsI3FGxwXtspmNPkDBjPR0Vevtg
m/oqrMSlxabUqI2tjZ8W3VH+6jgGh1vyy4kxbv27Z9x3tnRfwqamRAaDQpLGLs6P1ZH4Om04//n7
T2vf/fYXb0U9lLVuwLXbkSrXnFR/3EI8Ts/2PnpSzpo3neRjehOu9bu/X++by6mLo+Q/3O9Mu1OV
wtCL3Rjr8GGetDb3QTf16EeH8cUD+l/M7tTFovQfV8CTgUMs5QridfSJzDtXzxixDatg1XjTMfCm
H+5E07+50BcPRb2rA/wLllvxkGF/To/RWvHSvXwKfsPz+sGM+hvDQ3V5jv+4m7hvu3GSWgF94UgW
31A9SX3z91fxjYW9+sVL0YVymBujyHdVK8+4pGyLxRwtTOa9DYmQlaD/YNqoLd/pv72SxYXyHzdh
GxEbTo+jiXoIDrgHb+OttTU3KCUP9e7vN/Pdd6wun8M/roE1GsHvDmtEvU6H5jSv84O1gdVzJrEm
g/OwMnx1h6fBD1EJ3z285aP4x+UAbIu8KnkvqiLvxtwSAFlsSAUDNjwKW8t++ft9fff+vyx9qdcR
s1KuM0TmKqLpxbVxFcUff/917bvF8mX1o5mjf9N5auOVEeO22ESb6jjdSq/eL27g7g8Bdv++6oX7
ZdWLKMjl1LFUihySUvo+djXuFXujfPz7ffz7UxLulzUvnNJsCtKhdsZAme1gP4MBlvzh8/3ux7+s
8zyFERFRw+yy9iGrt33GXBGuxN//cu3fnViF+2WB27iMZJZu4T77Ap2h/Gz27RY66vQHGHj28ABb
F57x6+8X++5Oln//x0erMEIDYuBajnarq8fcvjOr57//9L+vB+F+WeLSieKib+1ip804ssk/M2Vk
bt6J6hfcxfXfr/HNjivcL2sc4n5RyZC/31VxmAj7HSP0S9m1pwGTOnT62n09O1vYLpzKyMQyV7lN
4fT+8Kq+e1NflnwpNNfRVK4+E1dDDXesmTv+/c6+ezFfVnmF8hMrIp6eTsauAUOKXR/oJPrhL//u
5XxZ5WNOuLOsYtKR8g+tfu6pVDCLHqBQOPkPK/ybPV6IL0tcgZpk2npU7mA36DoGb5Nj0JnhdWKT
Fj+ZvW/ZtKI1Rord0N+r+PT9p2cnvqz90K2TcTSUYheYV6v/o5Xbahh+eHDffXHiy9rXYbagoeLJ
IcdC5xtvywFVgo1ROwkOZ7g86xanKa2yznMv4dRyHrjV77/f2Hdbg/iyNXShKWKz4qtYFHKetrE9
DV/lVYnm5wHjXb9OPXf/U6GxvKf//4wW4sveoCNer9TE5QYGxhdud7EsfERIQtjDW99popaePs13
lpMMP3z0/3O1/rdLftkzNJkIFKtpuXuKThXYfuwtttcITXw2QMSPgwekiOAfUdeq8Pof3uk3i0F8
2UTs2hSEppJ2Ozbv0XSaMM3QobLDjVkNjvLDR/lNOSKE/v9utUKNCpzCA/bDd/elv6AlXLv4qK7g
nnqhR9bgOl3TKP03P28hvmwgAyTXaNZ4e6gGToZubGNr9v7+GX6zN4kvm0eXDGY9LndSa2THzu8y
gHURf/79x81vNlXny7YBohVExKqXu85GteVeVfNMWLRXtS4bCNz+qWaMg32Okt/NNqghvBH0n+A0
0aEr9vpMOKjjhwqsIlgc6AIc5mydk21K7SYtH83hMTNKmN4WOTqSMRh8cPPQGyCbsdjE81M0MFCk
x5vxjFsSXVMj9tpyL8cKPgKshazaMitY16746cNYHtu/fPTOl+3K7VSICF3H5+eNvrExdmI/bpSt
SW36wyP95gJftqxhMk0tyFVwjhK3QTXwxdQc/ttPf9mQAtvMLKIFsx2Mr7tWifxolrd//2ljWRj/
9ly+7D8yIdcF8VO2a7vquS6rKx7TjKEGxPdhALoSVv2mVsrLOLt3MlW3VQORMY7Gw+SkjA6D4Ang
J/FR2eLKpYMX5dsQezBGjYwLgmZGJhWdJdzmQ84k0BkEotr6qrji7GrBo1AQDwZF/hv26KM2qf7f
7+q7Ldz6snjA0SrhZF26s1bDenpa9jYEy0dxg2HIKvKzD+eH7+qbdfQ1uk2d20ZgnpTusnkzFY9h
9Ou/3cHX6Da43VnNhDalZsQbYBW/BdtqE+zVPyb6UH2FqSPhL/UPXdV3d/Hl20XTZddVzcXC8DO3
dnAYfriLb74u8+uX65Canix3MWzCHS4d9xYj9H3naz6RcB+QCv/jdb58xbTqyDxNriMezW2z77eK
D24Z7/XN/9qpP3+/zDfpYOJ/u+k/Cnk8aDBjdLtsZ26hc23yx3yH63v7ZtD1wmP1HX/2NGzWV/JR
palYQ7NYz7fFmYTJMzOFH06G5eH925Jd3uI//gpRqUanhv/H2Xltt41li/ZXetQ7+iBspDNO9wMJ
EkzKwZZfMGRbRs4ZX38nWHXvkdmieEf1Q3fblkAC2HHtteakVkYPrK0ht48yKSYcNnECbxUX3PRn
WoR5MltLJAsr6VCnm3CK3kgjItNyrC64mJQzSwHzZJKOW4WsibaBP4IJy1yXrrFFxeV2FIXik7EI
GQSU/CyiK/nC3Zx7YifTdBhXthrp5I+qvnILN25la+N9lNgcAl2aYM49sJMRp5cblXpGVKNy8pCx
o1SnH583unNjmXEyVWdDkNdToaQbzvlX6SrnSy+CL/Xaxk1CqgG5hhQX/c2OZJxMkynI5SRGjrqh
OteFheIaZN0tIcdu4rVlLpBpfn5XZx6XcTLi2HJcWJaWJcRX7uVgl4lL4+aZtmWcjDgcJuV1OyrJ
ZvhBXma9G+meAeqswOkW013M3Pk6rJrlZaXLuQ88GXoo2YtCCZPAxm7cMXjAaLBvqRHMrGIZRpe6
/NlGcNLn407NsikTyab5yinqc7Asl/DuV8mzvB6dlIHm0oQ2f+0PBhfjpOMrGudjQcftdEn1s1Cz
fZAXColXl6aaM13ROOn7Q1D5HOvWrGXgOCSQCEoA0qP6RGnVheFROXcLJ71d68IUlwNLmjm0ptrL
2kUTuaC8b4cGxTHfsjvS8p3P2/G5t3/S7b2gt9nBIC0czT1HM6X1pYgfp+iqVC5FX870FP2k+yuV
onpRxgojVUlo/wlS/fNvfu66Jz1dSWDvGh7XjSmICjhsMorC/XuXnh/WuwkKRjCpADkPpUVVHN5I
6d9bB+snfbsrLV8V83WTNr32+3GZquHV3/vKJ70472vPy+an3OGS0OWNTe7g51c+F8vQT7puYaii
shouLVxtXS/7J5/yzPBQbq095W3RhY85Kus+6Lj6ScfNAjgEbcXHDOvotr/PtkC8gkWhLiMnuFG3
5j0V11uxLla2Syr9Jtqn68JVXqzvIJXd8ru9vbQnnhvmR1/kpIf7OhDKSvBFkuiQBo+K9Dj1h3z6
lUmH2nQl9UL7Vecu9tHnnHRzj5rD1JyX3pAIYNzoAGiq7IuSkHuedNUTJ4+uVZJnrbVf8Qkl+JWo
pa5Uk0N/Zc9p7k1mQQXzZTcWFDFKKRWBLbZa2PKfv/gzHUycvBBvNNgB6lFMgsqNDcYM+PbnFz7X
osTJE47yGMU6hGxcyxy4Vtt0RQrPFxOAwaO2wqN0+/nnzN31gwcsTh5wpbUdZDyiUEAgHCOXnlqv
j9yubp7x6+Cb08oLbfdcEFOcjKKJNZAKlxQxq+kucLk3StlwTgwky3Ql4Ni0/UpYjCzc5I6t7wuq
C//CR595SafSWdlINRJZ+eS2uK3kF9FcWHGeOeGxTlWzuoELMOubaBPKbrLFwA1wCMDEiowDdT1H
olCMXlpMnVtQn6plxTDA9gbpvIFZmMOzS791AOKCWv3ZBgaeH3LCE2gW5P/ENdH7HGpHmN2VLezA
IMhd5vvlFKeuDlX486ZzZgo+1dD6STmJNq7YUGbmIdPsh0kUuyYkyv759ZUznf9URmtPmmnrIe+t
W+fXoDNdf1tusx25WhdWEcbcyj9o/drJsA2NIuzUlnhORyLjdjIsb5Ua+VMzMryQB0C7vCuM8Qkk
Z7hqJCJmdnnTjZPPSS5lmlMRs0qvtZ7sOwvItocNwGtewWDAm0U0z5kvvs7MyRQQbKXecepAiZU8
uBXCsFZqKa8wNqnfU7FhrwqisakdbiZ/OPhy71pVu8lb6auvUkBtRQBJgTzCTZXGGsRu/EYF1nMB
8XVpENv1mCfBJjhKIFNNatAUNHGlxymly30G1Kb4FsREnzPUKLmxLTRO1XONitnk21hdEm6eaQ7H
dvtuQQAXpfInsks2HslCXR6toadDdbXXn7eGM2vKYzD4/eXzpiuoo8826eSts6pYBYX83SyKXZdd
Onc+N0QdF5vvPoMMdL225vC1aRWkVNqav7Bt8vL97jHqJcS8QMOczJDIXxGJ7KqFt8zL6cKCal6T
fdAWj7uCdx8+9HlsoJHKN4VPWLUPsiug2VedgJImbNL6JzLI9ervBYOOI9q7D/OkstdHizudEmll
Si+yGV0IB52ZUI7z2bsr1yZc+JDesYGJcDX4wzKPqJ4FWTHCe4wuuTDPvqqTeQttcpGVWjGHeuHc
PmaMDu06vi12IIcujQ5nXsjJhKUMClhxU+aICF75IhuGvZHLz6aaPBqJeuGlnx3jThcQzLD5pBJt
Gtb+vVj5u3rdPVMh6lw6kjk7Sanc3rsXUvmyFcsqqepsVgkfwQ0lpjVA62tJ2/GXyV32pGmXhuxz
A+rJa6GwEnQwVcAbQOAEA9fxFc49bUmRM2sW6cJQcGak0U5eTBIYfmPHfEhh2btK1alLxz0WKc7n
I82586VTYTRZsQY15HNyvzvioaC8ykkc61ZBGeJaFLusq1djXS0vt7Tj5uaDvn9qkFZJ+63zgTvq
qtoN4RH6ikGFpCie8UvgKurJLKwo7OBcSwoeoBFAWqHseZIcrBYZlSbYN0jzzCHoaGLIlhS2rUhz
9lckUX1RVFKParW7TyoYvalNLk00UXfXB6G/6HOW1JSNWiqzGuCdJU6gZ0BAlP1JlKNHIOBgaugd
GvVQdSOQYq2gttebkIWOiUPJ7k6GbTWM5b6kqk/Kwy8mlVx2LPZUZ8MhU9wOBlkAJkeSPMr9KdPO
SRX8/FWdaQmnGW+aTDkekFDSR+K16hdPUxtcR4TOPr/6sUF98FpO092y3OTsI2LmDLbWXQa99Wv2
0wcg26zEr8p3k1uxpHz5C9TL1/gwrnlGIN4J2VIfQb3XdUk0akWhPgHi4MJ4cWZ0lee/f9eZh1bU
ozE2ZGlYkxvoJCgb11l2G9Yema/fPr/tcw/1ZAdOYQilLuE8kffBNeDHtdSmN7CAV59f/tzO5jQ3
Dgvz1FRVlW/s3qgWEqi9RU+Gu9N1rKSoEneMtI+XIqe/DbNYoBQbT27ueo0l1edf4cyG4Bj6f/cU
I6GlESDHZDMZHGCSQ26Zj3/vyifPrvUN05eFzYkOh2x2vkrqSzvuc+O4Or+ud186UMwoCScuHWzT
a82ZNjBFFnOjO240Lq6Jj9f7oNGrJ2tiW3SZPDC+Ekfv3bjOV5lt1my7UeDO6fxdjlNlisK7Qeu/
5hEPL4vsfW2q7tjAUjAoYusMSDNju09Znc618Xgo4JILjrR0qhTId9fzRynznjqI4JfG7DMTj3oy
j5J59deDn2Pa1BqsO3PRr6flfMwA7fXzt3uu6arq7+8gFFTve4MUHyPnwRL38sJzmh3bWGdmK17o
Ifp8uY9ewcks2qkwg8epjzfNVF633hBSe5mg/ZW6YFXVVIphEiXq01NwRWW23S6h4S2pYc7c3Mp3
jZ29RLm+y3Uy2+NUxhuTxO2iqsBGomCGBDe9hHmPRy291YX+vWwK6v0K7TtTxzaeKLLL55xVziAN
OUf+ghUhlDAdDfmP2C72HnQMcwwPch7/lMbKGbx2XE8mlGChuaIcVvDongoUJLIaXYGnWRnwIdtR
e9Jr9B5pCY3GUy7m+H0ciDLtkwFRtaswZ3mcb8pI30X5SwI9vOB5EOmh2pQj+rVm6hcWhB8PG+Zp
OqGN44P747MEl+zaFs/QhaDnmU7Htvb3hpWNXt9LNqXF/i//ujown/crxaEunnWhvMoczhxWFDcW
z9NzeCA/7zV8JKTHCcelxe78Qf/Z5Mz/yDFU5CwZO+4tkGInqbo7qxD3itxcWLLN499Hlz/pnl2K
Foqit5xqrHrd93K+APT7QMtbSZl0KYnw3D2c9E6bJAdTxsGwwXVmeBulxxH3/HnPP3Np9aRHeopa
d8PApS0Bn5KyktR/Nam1/fzqZxrWMfr5bmg3wqAo4V7lm8oEjkYF+NhP959f+syDV05OFjrqsoSl
0LCkKb4pKb4B5d/cpqG80Tw5vdAxzjydYxLau++vWOjU4pa8Gz200A8ULrAbAO7DhfzHc/dw0sej
yWpsb96smpJNjXHoIvP8GYTltFRLihs/f1Afr6zM0/hCJocGbBw2lHkDoaJsQIzEsMOK+saPPbeG
nff555x516cxhmKa0rZWuJlIWxlNB+Hj0h2cewsnbVR0uDcDOOSbbsLlklExYVjwvrwLjfTcWzjZ
ddWKblOFKXN54z7orltFX7Q93DTl6W89mNO1PO562fIRkG78JqYElILzsfvy9y59cgwGFaUDwcel
KwqQgeQcLL280L/OLMvM0xV5UHOWGodcm6S4V6iMG2lF7b/2DfyUI+9BclxqOGee/2m1ij3ofQa3
kA8CIqZ/w5y10f1fSd25nz+kM9te83RdLvqY6lvPyKkbB/iCjPaKCtgro4ohNBXfy9x7S1LpujCU
Taa2D4qsrAYLlHCRUFzWANETTldPb59/mTNtWZ57z7sRpWtkpDaRR2/sXpVsW0hf9G71+aXPdMDT
YpbKbo1Yj+joVe39KsGaLuTOuxD8OhOkN2X19+9tBZYJdd8y3ckmUjhTDPR6LyqNuvtfnL9eU1X3
raioQwajnGoTKIcKYJe+jw0AF+RgNuFtEMQX7lQ5ng18MO3KJ0OCOnRZqqd9jj0XojchP85ZzBBd
XIvhYJSrPTXlX2smBF47Upmc04uckuHE66n+bZIfuNwAKlf2toN2OQECBUJSAz8FG6wTz9b8EQqH
l4K9jF/wDK6KQWUTbJJSSF7398aS1v7gPyumLVHkV8rw3yiBa0B1kx0ULJukKp2kl37pvfUK/W8x
tbK8VTM1chJ/vNZ6CHNVCoNi0isOMECyLNIqeJQG7d7XrS9sSx6Ak1yJGBlhWR/U2n/x8+LBsqO9
phPXTBT9lrJJlGWGDKojCnCVWV/g7e4KZQKDeisCZ7rWJrYtnRi/R1q9EtnkdqALKc4HE9yKdVJQ
mW62rhEAe1XyaD/pOcLS7haoBjYd29vRIdyuAHygBZvcP7ICfLdPuiWLbp6k+WQToI6T8A2RyI+8
qhYWGizF1BAyDtzAEBCxr6R72FU4Y1CmFOEhN4ikSETvAV0lcroDPP/Wg7FtFe1N9OGtPI77mart
EZJpOYOhKjb9AbrvwWqUq2gobnKIbXIbbwUea+qdy69NQzlsYzxHSrEHMHrNcZHCXs166kIvntHQ
jmL6eyPwdkoAY8nwsTGR7dhhQkUP00BgupRCe2aelU+mkcALJPjirHXq7KcaPFQpqhz/vmSXMkCl
+7yLfzxUog3/vRcWJg0/DbN8M6Ct0lsoDV1yU4fp2ja8CwF0be5C/9m1wC/+/hkiD3yUxxQQGPJd
OqjYm8w9nPtVrcbXwFPubM2EX6cuoCfkCLnj/iGKHr36q9/fjFKzlIE8wrvcaFPpxtWwkKYINKS1
aBmLAvUu8H9VSABzqXA6nIQq0l3cYFxQX3/+iI7b+Y++//x+3o2wpil0VfbJas8E7JVgoci3rEJd
kU5LuADrsRqWIoG3nXKKie3OLMPVKF4jmLkpCN29Qg2SH5PdV289leh7fAevVNQog5tLs/a5tzj/
/btvOBBgGHwzJMw77X1KtilkXyqxmyCn/vwZ6PO7+ugZzLPPu09I2kGfRmrQNqJS7vpOLKch2PQ9
ZUK2ue1zbLd6IC8Q4zrq6O2G6ibdhzYHgfpOyUWOTxwvKU4defAEXLaSqvJEY5CYeR5S6Bp67uZZ
RDYSfS2v5G+TLP3sGo3NfHs1zQ6GEc0TNOrgCkvJTa2pbiJ8D6aZvs9iiWB9VsCZlQ81NBbgJzoL
CsNyzUG/KsseF+Ow7voa0ozJQNQwgRgiRW4Z3wPKOdgYn/qWXAfw2+0Cxsa2AS7c9WXpBAnosM+f
4JmAiHG6bcR3hYAnTJNjxj1x4ZV0b64QN7rpOlsqLxc+Zd4lfvSeTnaPeQKapZ1y8tfZFpPot7aT
K+9Rc5WluhBfdH8XfrnwSR8vDgz7ZP6W1E72Rvn4SdEjOIyV2j9aTu2MzkxbWuA/lSmQuND+zmS3
QEL5vf1NXalnZNbP9zVXIAG135M77e+Qs5Vu7/I0lz+wNshOumbrbN5O0aWVwbm+dToKC38Colpw
4LAmD4MnOmzhGAI2W7A9d3xwbIt8HYmFdeEDPw7TGKcVbNTsRu00f55wWSPvm43uKqtod+lJnmuH
p4VquDwCOY9KEjQ37crf1C5lLptpp1HiGTp/M0HTOK1YS4dUrpIKzMWc7CEXa16WNC2AzizFunKR
BAbxwru/lHZ49qZOBkCRVpnlzc1+Lt3C6rGyXny3o3M1bvR0KVdzHus+6FuntWm2Kcmh5vNmatte
VNSlV9l3RNvO5x3qmEnx0eVPFvIKaLi6k6RkY8ChNA9y8RBomH83XSMtg9BexGOxkTzPSbQQaqi1
HESxnlrLFc0unGQXgThnHgs9PZTTvlafJOswAoTXRleSn2u0sj2lEyPMi1iRvqIoAvEMFzBfhRZQ
+V/He/ivH8N/+2/57Z/ftv73//DnH3kxVljqmpM//vumeMsemurtrbl6Lf5n/tX/96O//+K/r8If
VV7nv5rTn/rtl7j+X5/vvDavv/0B8lrYjHftWzXev9Vt0hw/gG86/+T/7z/+4+14lcexePvXHz/y
NkOcff/mh3n2x1//tP35rz/m5LL/en/5v/7t+jXl1x6q8B+H1yx+Pf2Vt9e6+dcflvJPy7Rs2ZiD
mf3b/Fem/U8DpIwlq/CbhdDnRVOWV03wrz/sf8KeN01Z1k2Wl6o6n73AG57/Sf+nraqkeJmaRSyB
TYH5x//9Tr+9nP99Wf/I2vQ2D7Om/tcfx4j//7Y49hgY221DllVZaKqwTrPcEzYOujxIw8rO5X3d
B0jRqfPf1joo2bZDr2BbRMW9Oni0ULs43eA7idlzohd3Bhwke40zwnaHOv6V262+F8VNmQcv85/b
vFKXVaBWuxqkqyoVt+8e71+38v6rC57Bu754/Oq4kU3DwP6tyeppCQrW0FFF3gxvziZra/SVbdy1
N7DvMpaTpQqzHOhUoKP2nWqxjwBlO6XiPxd6Na1iMiDdniSFKvZtMqMhGRlG3jJcoW4tWv7O897I
/h5uQynMXIxT7vH+VTR2UAMhOmTQ3HPAs04V6+mSCt0Eq1nPiYqhGgskksXaSFDL1g/YPEK4tY06
WzEtJ5WGb2nqP6hN/IKkPnKU+Xlr5GyCJr1ValYodgQC9fOHpf4+hf31sJhRZEVTaIXH3K53i7i6
ziY7UpGd1m2tLbrYfNAiL9oiDX3sDXnY202/l3TbcqHTqcvCDpG8jZ7jzV+lz3OAMsdHGphPvjH+
soc2XTZSy4IeqMJSaaRfOcOuIsSGhdQPMHbGsksV3TEH5IYXbuX32fHPW7H5KvxHAeSgz+3i3a3E
6KRjCWfDKoomnd3Ezqz05r6TU9udUokXpRJwSducgqMw2gDVNt2sSLu7KoFOJaEJQ81iSBkBmyQ0
nKqUxEKU5ARMRX3HkJ6x1twWCUKBlAW/nCdrOYATr+DfXQ+1vepMs9sHrXcprH0SUTrel6bqiqUI
21IM/u/v96XGtWU0lUc2XIFEJoUGSZLgsdUFBZ/PynfRC/WglGOM0IlWPqKZciVD3lRCHlekyqnL
pos6N7IuFkgzwpz2NsNQTVsRDFkMWBgUf/92ShQNtaFG+coDg8qc3u7qrBm3YWbtvMpw695PniFz
bSyjUBxQveTSETSykhSGv5Yo37NOwYCD+0kElQYXlZKjqsKqUnH+hbJth6ysvqkjfQ830roxWgNQ
fKg/V3WDV7FoJ0eOg/s06uhXvb9L8ff5PvHVQjvooq/vMGsC2fRvNJ2EjLJIcqcxvRw75GivA8vw
d2b/pUj775mBsiytIrHVc0/d1Dp09l4ZJcwERHxMKwyvNQu1a1alb6kOylTRummDC4oAUGmjT4TB
ZuYgnZJloqTfuxAsZZLYCo7fX1VraoRBxn3j4+8O9KFeTQaisWQA/RRooneCOchVtBnq5gERWVM0
q7RRayyfOVUHSQEtOMSOXkoTgS7V/z4rLHo8mG6eimVfQTQmZTJ1GqXO2IXB8y1hcbdK+5qY6m2d
SCG25/QNerTkAnZLUazdRUHSOVaWpVfZECLssuUlQAp93/kBFSep99VvWWj4EuTgEqDmIAi9tKbO
gKCu52A2Y4FGMKSwbzS7+/MFgD99UOW6WKHC1qWKWQHyeY9Z1KGybHAMMUgLqWNopCkFOy4CfDNG
PUPcCyodP+8ZxiE0mnvOYSkfHCXhxpN9kw2eG7SWt5kaK1+Xlcl6pai7ZSckqhAQIM4uNKQ6M+lR
Kfr7XNdXI2TcQyQCaycMUNNshSucE197vequ00ZRnGP78cvr3v/atnZ4p3QZThcLswgIOSY0xjwM
wE2RwpjD6TF5ym7UcdkOdpeuPfE4hWnrmF0XrvFaFSBBb/uwtV0BxBXDPANE0w8pRNP2BRP8KyZV
FF/ZCGB1vk+pvDr+tAyhvzVEdB1B9ONcWiHxAREzNnjvLi4qVxWGeUhjDcHZ/J3MsOX5YUvQpgb1
T1FxG5UhOeEoTXtJqtwkBbYO/kFaVab5phbp5I7WqF2hW3Gl3JO/15qy0ZMyP0DUrXam6JPnKLAa
B/NBt5fsH16V97u4hHCupR2kuanvD8Yw2HhMooblYVU9wOT9JcieksJxO7YmRRHoLBeiQTUb4l9U
hjaGp5Fk16kCVbT3xprz79opmmm4SovSwvXegRJmOxjKhnTVFrhPxyrBi1s0tdu2ab7uuzhy464p
1rEQ44K3i+fUkrSVSCOfpDLjwIsdbuEqwWJTpr3iEUwczfGV0lN9TyboI7Tfl7HyxVZqeWaTH7do
BRp9kYt2HylleggzBQxsVvbk17UlMPaR5q93X4ZZOm/xtImnWdkNuBjRjE5jaeo2lE1jSQXjj2N7
5XKPtmgbrO28mXCcx5+5HQOKtpxc7hDKNPYSX3vRMW8yRtArlLybrZfFup0lMso2t5lyc5Nf8CfC
JnJVP4YRX9rvrR8RJHf+N79B8wMaFlsvQiGFcV8e/dseJ7ImsO9Ai+6a9E4pyGfKK3jFHZKDZrB3
sJjaQ+4FqO6qR93uC7fvsnYZ+XK6On7jyW8l8ozJi4vbbtf2dbPrg/xZtORohzZg4QA6sZHq6Jca
SnUxDV8Z5m1CS9qyMvrBNzOWhGiwcrS9tUQhLrYmMhs8SelDwYIHRxC0I6R53b5XUUjxmq9AwK4b
PM4u/wVZNVrXY6TfgFkl4zmt5FUuK0+4p1il9eo3T43WhG/KvaLjWo6z+FtF3Qpzc285ag8kHTUr
WpV+dKEjSLvjc0+wKaxC26a56UR15AGBI0o+mAwsu3wpJG/cN66Or6AoiUTLqXfdtGUB3iG03U6p
o3WqMAd18Pk87zrWEstpI/tL7OXKxjcViKa2J4D0eoBYdfS/Rvt1BCS5hUd9JxXauFB7W1pJsnZ3
fMhWoP2AR4k+VmMtmFBx74xTYB6YRW2QHpZNAqHPEtQkvpSU5i06svsobTReUY6FDnI9rHfsm0MO
TCjP0TQCyMG9LIqrMSJlJoRn7xRo0JeTgi0r0yp1I3IP2UYIpZPYWjq1/tqrJ8hAucymjtRoP06G
a+w535vEwn+rptmrF/7UFaV3x7mqlWpmjDNVDok5TuS1107xPcHaG6UR4ddcS7atgTIcPYS01sd2
ulbTljHHU1ZqnYwPk9+xsi3jdSCbW6VHB5TKI+qrYRKLGGUm76y9Txqz2Olldx9LwaZhAX+jRN0R
kF+6iV3D/Z/0wZ388qel0YzNCWmQFQz+oiucYycLs7hHQxhKz5naX5lRvK3SuHpMmmYegDTZadkE
O0rPHye0tweNs9BAD42XOAyuZDQQusC9lKfgZONEouDKGL7UQbrSkql/7Btg+7ZUvpqKCJ95jzA7
8/DRt1A2Yofub2r4Dktkz9Z1pxtYfoxv6ihFP7IwL5c2bvC+n+rrrC4YffQyctuK54W6A6JGI17C
QQfQmaZXUUneZ9uljyKelI1ageG1fPtVnWJwemXYgmg17GeKDpM5PzeN/fjZgLW8nHD5FmBF9moW
+hu1kBatUjSYmoFm2swQTs0Ax1ZFHERT2G5dtcWizWhlaYgdwKINt6nu3fkd6Y9pXeHdjBNzy1kI
Jxqwk/cB82/TpNLGm3SyIvPwuinLbuuLhv6JELlLi2tpevHtVtl7dYYRxecmB/BXK1sdUB2nRrUW
orsF5L9DlpZUcXo49lXo0K9NRFmFgcSWEEbEACc5eYzJeAiB/ofTKC0lPWM4rLI71RqbbW4RiOVd
3jFxrfMYlbbfUzZQCXOPgJ7tqJndjBEnW0bAUM4srO+RtN4qAjd3L6FwbhhtE7UgEhwUzxXHbntb
hyDoI5to2IsIKcAaaZnfSs2QMGQF173kZehRvC8NxpetlPdgpqN6d1xscRp4n1d5tj2WBYGnLO7b
btwKoKeiMe8yjBBbnafJnnJek8OQ1/FZPvR6/V2y80Nh69E9VruFoVX6Q4KkE6h3bk53NiWby1Qq
q9Uw9ZSjWP26Z2y/y1JFWZVl8isfy/B6Hs198OctnfchD/Qbq00yJ5U7oBHz+KaPnJ4NY2FetUP8
YmSTsoZ6DJi7UbI7XGM32XzxCHUAb1QpryWDT+0CgG56bj3pUa4SLre8ZeaRbGibY3fT1rjUmwIt
N2tB11OqG6ObsnVucspR9iYni41qLUHXgL/PhLnKg1QsNMVNCVJsM6XSSfkfdoYX9pukw59SDlVz
jwS5ciQMFoU1LjXyHX0NIu5gJksKDJdV3d0m+aQvPdN7buU+u4kbsRsb49qXiRgYCV6j2MwJKYus
W7Vj/ZPlR0kuN2PLBEBsGnPlMc6bt1627yt9ELuii5MV6Y3IU22ZkVd5SRShbU3W3kDPZXNFF5op
0/rWrnHv+AaSrlGNFSL+rXSXh5rjCZ9yvpIhRLRfZZGDqpAt6ZZZ56DFerZOdMnfDcEsZM9ROOjp
KKjSI9YtECygjSZmQAYF/FpvWAeDkKl68cPVgE7bluTkKVUXku+tglL2rwYVvi+FsMYGjnZBfEI3
HDXjlxNPn9am0XfR0tQ0nYYgX9WFFSwz8HKRoO1WEgcwWVAuwk7ZlkmlENTjPglHrLJetliTLyHE
aYtjJ/BDwyedo4NkNe8icKUhXQlDLDBV69+grdkKL64eIqKn2TSYrl+k0kLW4sFJMy1dYdzpXGFJ
d1ndlHDSv+dQHbo8rx+0xrvCeZreNupVEpL7iJZN2wrbg4iLzl0XCeFlQ9tBXhtAeLffQzUJrwfU
wbXVm9sMkDbZ99ekuBETbizLlcLHpqpT15on5S7Wn4QlWxuPb7ZTOUo2tMRNdICNgZLep435BVPH
0zCU0TVH0E7BuTHrBR1bc/cYJh5njVP4tZqCX1iqkyulpJrPk8S0Ol5C98irtPOQ8zJYTYtO07WN
mehAoA3vh9RNKO1FfVNplnno7V9WPihLfKMAnVrN2iZZ/DIJud2lTekg7/Bw6HAIGPfIg45Rn+MW
MrfMJQf08qZDaOCSLcCKBGz2FX3LbY1d7hvZ1zKJtP0UagtJBnyrK1DbuhwBpmxpiEM944HKgztf
JGKVdCyWO2EHhzZWQsQ6PypFDC9dSGpdlSnIcCjBWdu6Lq0YSgacK5m5jCe0zKnMoqfPkasZlYrj
LC2+HeM4YSRWk7DqK5S9qzoogpsOar0RNKxUFFU7KMyQh2NQpPbZ8iiDsQnryTooNGKmnJJRO196
E9RO7BIvZZvITj3oz15IpmtVCnkTa3VPkr9OBXaLLawhIhNPhrHOm2zAkQdlKxH3epqZN62xQuAY
OxKKR4R7Cv64cqxXQdyE162gHwzCTw6iU71FqWiA2eIQcuCYeTS3RrtTx7LiYBLfUOHhZUYadDuq
0ZyhIBwrLlhIhymWvuO+vmR5kXDYV3upsavZVjJRClNZebV3RwUJyh64TVsxsKrve3stVGIUvW52
C8XCAAgH9YWLrXPCS2t1YM2hNyyh9DK+HSXWqYgDxNYIxJUnosaZ5HpjSU3imEJVSGBhNZtHYBV7
P683g1cWMyBebJNG2WZN0a7iyb9tENFsqUJCUoh/rqqqWytt7d1xKaSSbLKWG//eK0W71OSwdwaj
lRe5Hj0dF7pm/KIWvrH7c0GKsGU1OyW8rFjFuafvG4PVozfZ6KyNnvUZ8ZyFYjCis663F3ob/Rok
b3/crZKq8cUgPHnDOPKcxgop1fPaF9oso4oictcePUzj/vzSIll/kLNqWtZxPK1UdXwlwWKBcSSb
9Y/mImx0QOotZalBs06bLt8S/aE2RFDtz/0rm2aIDopvx7tJFd+Lzu7X0HtGikK7PbdDfo1fmfsu
6FB3/Ll+p5A/gQAe29OmDyKKvAeqodUoc8v2QRqD0pFStXQUotqLP8dRY577cYpkD1JdITspC2B4
ZQSlv6nJUam+wKwY7k1R9/f4FUunCNgyFrW0VxuDtb9GwN5tQjZISWBjHKIWdmm3/XhtZFXH7iAl
Oj6A9ddyJXWVIIAQB4Z0ideMLUqPOQg6Q3xVpyhpawaOVRvo0b6vwZFHcdMtDRXrzOTjhrfkwS+W
k1qDcK40+RD4gXIwmfWxw8hXKWGAW1lvoKE3uZtx7I4LofSuLVX2roMoR3DODhKH8kSimTwipLDU
alN5xmM6ZKm8UAt00ZKhbYdcwi1UTzDhVcsN523T8QV1HFCvag+0uZ6Y4crIjds5Ua1vE++WpUVL
VZMvIbpHQdq13eb/MPclS3LrSJBfxDYCIAnwmhtr3yQ9lepCk56quJMgSHD7+vGs7uku4RWSNnka
Mx1kaRJALBEAIjzcCff7m3E8xE6a3XECpz3ThW/LtsqQ34PtQpw33ztQFX53OBAIoNvtZTGBd2zC
YR6LV8QS3xjFf+wQb4e2XtoeUBOCSLqI/z00b3yIE796Kxm7kGyoH9wyQQwmzIIDZEiJByb97QS5
8w0EoLxt5R61B8ogfNCI9m6T1CtvcrAIJ9Cg96EWfzF1mfzSZD4q/AiPmjwAbiEGP6uATPQj3pe7
tr4VQBPcOcnEHhGDTyNcUO6KEV83dxK6fiMCrIlDQVwLcYL3A7+efY10ML9CBMeBK5gBwjvudq+D
Ymkyl6/NMl6XmpMD3kWjaMlXT/McYTIHjC8UKMi8i5FALubtXHjBxueO/FEGdxBqqW+LVD01Q1dt
yhnqygSaJJvB78nhvYOJ5NMeMkjTDXMga3C8F/JYX6UZ7v3lMbopdXjTVsN4AX8BLn6CIEvp5G+d
LNOD58hHX/r1TtaYl6RDgVtTTQGe+P1rTsoEoisOdBU6VlzN0PTKIJ6LwBRyGx0CEFDAa6F+ClAH
hnIHF4+UweTpSHQXnl/KQ943lzmp5++IQfqDCxAfbjgHf6J3DOjt60RABHwqdHrRtZ0XtQjPQ2KK
JTuJXPseuoPNHeU/3t/peLQ8UJX/dkcEjPOwhD68y6A8rjto7R6DyGmGGJviPR4+MVf3iLJcJ5Ay
22fH/VfE/Idbi3Tn5jgY4niIt0nOVLRwqBEsJN7mIeIE76mJ/+Qe/0iv/TehaeY+vzYV/pjpzD9S
oNak5x//KnptjpnFzmzq/8PMKDnifO2p0cv69+vHrOj7P/93WjTk//Igw0h8jyABAn5eJHv+nR0N
xL+oy5AKEZ7LGP76v+wo8//luwRZS45imfDfidP/ZEeDf3Gw/LJQcMo9Akwb/X/Jjn6GbwmQaDWQ
NCHEN8HLNPF976dlCkXBef6eIniwAm7/M4HpUOJxBHaZycyac0iyjRP0hRWoPpKrDk8lRKMQFnwZ
1IIgbE1GKOj0pOfpShrwzyTO/3o0IDQhhEeELuJgX6mB5CjOdVskKNixX1b6XF1+WN7PUrN/5Ir+
142Bl+kCN8jHpA5gx3LwNhKBYr1JF9qs1FxaJs6kauVh60ootQR7hEK82yB0uHiCKhEBh644Xiyh
yoJayWrGg/2sAZlUqVK4Eto36HAoQz5dNUj76a3X6TTbn+7gz/Tsf2eMG7lMkS2gy9PM3wsA7/Nv
cZYyVDu4YQGpFcVaAUSj1/lQ+Dvd3aeF9Nh63ADLQL2pK/xuBgUHsmdQmsYVAGppaos0WelARyqY
QOTgjRPd6Jk7NxTVBqzcOomgazTdthEft+iH7C0gy9UA/XF/Pwrqb5lq3lLEVlp3KHfI3pzBYXUc
ppGsbGCsI+JKyA/NHX9GOoPvZwYCk9OzaBuC4R5KkWeQ5VH+Hly92asLfMtN13kQmGZ+AFkziKMf
TndkXS4DaNc4o4+aJ+S5EDmAjvAE5Uu/59B3CiFUHlIcfIkGICMAJphW4zdcKHene7Z4QG44DORp
cilp6+/7xllQQ0dUjiPaB9fHmR0YroJOCRFzmQf7wD1KdRVFUSVHieAsPq8DkysSCRynbjrpRHUz
8+Chb8TifOGO5yYrPtXijEzkTCdcxK0mXH8Yj71ozNIe6IIhPWaI8xa8B4DUg699YSvdWVbkHzSR
TQGiUEAyosYRS3UYFZHDHhndZq2yxXJGmHSRDAkFMUqHH9XXaH9RBw1EvJaalNNeZshyrhiPrRvD
/ttmaJHBBSm/pMXytVBQ72plrx66vElXWFVtXRyn8IOLGfHKIKPrA9fjTAgYkDYtrsMR8KwnBD6L
6cwFMbxAKhJZCC5FpEpvvnSqxb0PE6LKFbiLbb1N00csxcUMBZHmLfSO3XzyfgRLI/enDdw2R4aB
axATcgGcUDSUWIYJApx7nKyA0WZEyzNnyLBxDUWzuZxzwBS7ocj2eMcAGNC5c3YOsQXcvEkIWYRI
vITItkWqVVBpbFOduwA1St1fQaIP0rtnzdU7MP7DfuJ0Zh1xjpUkc7Xc0hDl5t0cstt58MvzroQm
pgkIttHPdQLj8wgAB34SjPJRIQNVXCNsHkIeF1EM/jgnDQvOu6yZFJJ8xpQdAYjRoLBMKByagTyp
p9JhK5ZuOSbfEUUfpm3K5jboqYIcipOgzKOhyCjuZKhjREIqPPwhmuupbKUzizc2qSXn5JjyHrHX
/GqQ/OBq7Yw3JaXDsGtQHkHuCn/g7o0gPZl+nN4WeKJ8wCH+9+7mGw4AKoYxx/s+jvAKSckdMrxL
93dHlxTl2gsSq49FTssEfq5M+xs3p5I+z17I/MfT3VscxDstwofpneMA198CbDEVdzSQRSWAegGX
u9Ot264evuEg/AHsJi1F0gB67qrZ48U89HuR5OUMVvtZJ9+l440V8hei9u8mvODA7c2FyJ9FAXDZ
eU7QJK8Xde7LZsy8CCINIEiC3uernKaxXXFQlh1qUtaXigUEsGgeeVC8QbxmzPfQC62fHNEs0QTR
yZV3i2WpTAZ7lBEGIgfiI0rcJX/JRes8xEOZrLgnW+vGG6JlSZ2DhiiM/HJ0860m0Erc6EzN3Xm2
ZVLXd1k7+3RSCPTMY4wAOe8p/auVDOL2daZlBYbvQCZ/A4aEYOLp7Wc5nrzj7x82NxvrEvsIuEKQ
DSLCugCZiDRZkUCLdIZrXNletl6OM/qhl8VbilYHeBykkLxEnXmV7mqZ0F1K5JnXNpP6NIhDt87b
aYk6nfQRzYJhV0qfrzwQbEtvXBIC4qao8wS5Xk6B7aM9yXfx3NAzN5bhAvCKguJUBlOgHdTT3ZR8
B75Arayw7dONywEJZO1NZbJEGXeWR6CWKNsNieOtXc8t7Zt0pmmue8nUvESovA0vAdVpD3gPeOdN
jclpyuTgy75A631Mva1X4TSDMsAaiYDN+ZospqKmixg41pUU3Y6NKIB0gKqrkmeQJn2ZBKAsRXDg
0MKl1TkVp7hLmTyluesodwSECHyN+Q/XySB6oickPTwkDmJgP7YQe1i5eVjMzmQsrWM/XRbijNHo
+K943hbDASTJSKn3Iw9WTNu2/MffP5g2G5A5yYt4jBgM/CnsIcyC1FWx8sIQnx/9zDj6+xrOb1yC
MSIeSJJhgC9OUdyMEqpRzIufu6bUmzBeq0Oz3G3eBWs+jIX0VRmLJddRhxQvaiSZDyAhvSikRk05
qiw2cipXBmabNsPkceLHRUFYH7UNsF5b5QPTx9OpSHdn+fV3DrkPQ/HjpCucBfEngejFFaA53gbJ
7fI6rMEfd7oLyxD+wUsIGPRAdN4fAHEYAVIjSZHcAHNdvp5u37J7TRZCZOCHNgEEaT8letmW8/KV
cxkCucHPYWKGKZrEa37uFB6wqcO+LVMEaDtNN20YrlFdWi4975UiH5aAydwDjb4Y9rJ2fgBjhHpp
SN3LLr/qpb9GlGRbhOPkfeikkItynC74zxA8CmpQfwCX5uklsLV+/P1D6wzwJS1SMuzDMURq89g6
6vLWWrdNkGHcUIKXcdmh9Xbpko0v54cEWCp9rINCjcQaS71tDMbRnXq+aFCVhRiOR18bVoPSyANl
7nkTZJhxMVWlyBI0LjpRAemRzvtkDNIVHi6LP3ov1P0w/VOPiFc5F/h0pJi9UH2ZetBndx6YEKT3
veOQyDk9DEtHJi1TBQqNumGu3iNTEY2de5cX7YM/5b9SpISDrFqJFtuOW5OZqVsUKI3SETWxGTmw
eLoRRXgBLfJtUKAwBIjldPAeq8zftShhP29oxqXdjX3F5tTp95MGKXWVRyL34k03ZT+9gnzh4XTe
DdEkbGq7cMpxSdf7PAjTTZBn5UaD+X9lFBZfaNI0cZY7SeaEgIx6TgDkddBv6qXj9/CF5cpms9jJ
PwiftUeBOQx1tBBUkqKSGEwERwYCvlZAbNtkhrnTdgorLZMh8lFl+xQqPzjIChgE7GcCrH7o31az
qKLTy24bjWH1JIspsGSVjpK4K6/CvCO7DgVt+9Ot25bDMHsNMgyQzfg66kP20jnTNWSrwDwp1jQl
be0bd/YJOP5qBi9HlKXOHbzuDxYnKGCpHk9/vsXxmtxW0P+sOKl5HyH1CTr+EbSNQ5M+DSK5CgtU
MZ/uxTKIf9DVFp0DjketI5WBIkKBZA/BqPse0PDz2jcsG5nsEXLmwtlTBYb7Lv6SzeQ79asVShWb
szIZrkQ2Jg6uCHPkxSj9ZhNSxcWxIhUSliX0PaEQy2OFAjPVN7dTtiQ7T6s1eQXbCh3n9IPnHxJf
pwVajkpcD+/m+QhMHkN64cyCHyTAdSsvBFs/xgGvWyB2y7jRkZfl90UF7XSPYqwSpbWowns7vVC2
TgzDj0XWQvoajK3jIOWGqOUe+Mhsw6l8KNPsvJPYpLoK68DLpFP1kSD5a6D9DDjCiT+cHoFtKxv2
Tnvaq15l8CbDeEc6VD8uw7XU09N5zRvmvnhNCIanAnwBSjYQPkXt59i8lK046/OpSUDkjd40Zgzt
C2eETHZ8GPPmilBv5eT4fH2pyT3UjHGc9CzpcfQ5j6CrAvu5mPDSbCD067J6xZ18fnxQk1qVECnB
ME4d3BaH6x7A+GRovsWc7JIWrLS0XbmjfL7U1GRVdVI8OVSDuSo0LnQxsJaQkI2rdH96qT8/l6jJ
rOrJcWYTkhz7Zhku1EivPX9lFWwfbpiynEGo1Ug8XhnpLyUIWipcFyCJsuIObR9uGHFWghpMa3w4
bb64Eink8PW8GTFO6jLMlVwKrCtpxE8at3dFyM96oaIU4U8vqtuhmOYxgEgeani+Lqigj3IoAu9O
f7htQxpWKwC0yt0SEnwkvi9SL2p6qL1SGYFt4pECLXlWLyZVTUL7xJGe6+zhjx8XAqlPN/jZogJt
k7goS3LK8zamSVmDXY/CGBd3An8ZJRTypnbrDXxc8c6fMhEGHJSDfy6F6Abee/7g7KeDiKbL9Nnz
NngRJy8ovZ/vB/DSN0BqPqpvqCVfi7RZLMIUVQeut/XadEYtV5vc9m724iddCRKz+NfppbG1f/z9
wyE9Io84Ax8PtqRUXmTIcewA53zKUnEOg/Bx0gyTVlq7SK+iA1H6D6D5/QXYxq0A8va87zdMGoC/
2W1F2O1VxR4mWvwqaXnbcX+leYvHMNF3ZMwQ/ZxIH4Xgykchv99dACIbrFif5dAxZdDTDrBk3MCP
9Ka6BwuF/sUh5xjWzjeSsW7F+GwrbJj4FGrQkIZwIJy6qPVyC2Cddr5QS7mTbQPI8FkLYcLt5Aj5
eGTH+ijx5E9nHL6PfvOMwveV675lFCa4bmDMVQHDVNVehqzI8UhGCXizYXrpV1bD1oVh3iodOKL/
E14UNL1RC39BCcZtXItvpyfIspVMNF1ecdfjKeuiuWW3Kof8VQadhOh047ZvP/7+wYx1ooBv1QMe
W/6881x1CfKefTkuK3TRtm8//v6heeU79ZywqovANkS3VLGXcEJB6XnfbpjwnJIcgSfU+XszuFJK
dtWMzX07VCsmbDEyUzWZIs0JxDCIEIoxfgK7x1WZu19RpwVCi7hd9qfHYOvEOKUbEAmHqBGCImSI
8tY4lBdCJD+CpvoN7pjD6T4+5UWGK+WGJWtJuyIlo4oC0kRVB/CvT+i88Sr/NxvJTTvE4a5O0ksk
Z1BwnKZyl4EczHP6Nqpid+2RYtlqJlZudBg8rqexXCm973r/yfH41y5kf50epa35Yxblw1brR4YS
M4gRR7HDooT6t5OUly5qo083b7nwmMi4IRZFkJeeisY+23M6se0Qd48JSso3VGQQV1Ar3sRiMiZC
Llu8uFNT0UVhCvlAb76rxJm35MAw9tFRtARuRUVpNYA/WPEAwrko/NqMIG06h/ocmy0wTB4qQFNd
gAoiGuf+wYGTRd3wdwcqvafXwTY9htFPAMKWAWIP8ChDd1HNqP0ATpXtTrdu20T0z02UUBT2K0ZB
fuKR72OePwFev0cly8oetX28Ye0pirwLBaKnyKeZN+5p0YT9NkEKeY3jz+JOAsPSvTRJhBYlClAm
5zGr6NcS1D1T3URTrfdnTZEJhyszv0VEAF108XDbiuS20dNFn60l1iwrYMLgSjHHVTvMKlKM/+0O
And+QftHAuaklTPJ1oNxXFM+uD7Ie1EjO4JOpi3JdQIqpw0w/ysvL1sHx8X54ImqKXb6qUsxBA96
Siyg93Hq3qcq/H3eChz7/dB+rzytvRArAId6Pcz0ukhB9xDTFRuw7CET5BaCY0vnqIiM6iL7C2jz
p1bJL8GQ3Mt2LS9h68IwYiT5lYs7t4pc5AJBcoBne3szCVA7qDWWU9siGJaMsGuPGlSnjbpAfA+S
4GZG6r8s2ufz1sCw5HjyQKIhcxypmCsULILrEjzoyRaiYNvzejBMuWd56+RNCErqcEIR+vKoaPGo
nfDb6eYtrshEpbkuHoc1GHEiIcog26R5C0ubmurL6eY/JUzFMWCi0fI8zJchn/H5LbTgePWgRHsL
7qZfrHXGvdsE3zJO9RbCkaAcKDh4kVH/uUHJ7JnjM6x8yP0grgQYv5cQDJGk8+6GMVmDBNsmz7Bw
7dSi8aemjRJ/SaH6zVnbyFcRDsVKPMvWgWHi3ty4IbLmbTTLrodsOGnbbhPHXnteEoea+ALgR2YY
QymjMshfhqm+D0lyFfPsPPMwwQUDAmYTSk+byNcQbAnLKw4KImi6rrgo2/Qcf//gAedCa6GqWEa+
n7jJrpi41BsdctDsnd6+FgdlAurAQOB6IF+Cek48/kbc9WYK+m7bkvzOVSAbPt2JxUWZsuKcT6AN
GVwZsUJ987PZ37hBp7YMUYmVYdh6MLxUXwJ52rEaYbllqV+HBRRWZKHFz2Ke6jUcia0Pw09NmQrU
OGGqGhSIb/oARBkFfZpKchZYiJoQu5I2Y+VASz5StZAXc+eCFbts0pWz2rKTTIjdwAY2yxKMZjk4
Ub67TZyAGvmoOHx6iW3NG16I4Yzw6YwlDmtQdx24FgwMynETrL2BLRvVBNQht1s0tRxkJHidw9L6
SCnxDdrMP/3EO/NWbELpOLi2ALJX2EZe/yVLoDrSL99D0UXnTZJhzQlosFiJqvuI1+FL3YwE9APe
WiLWtgLGVaOtZi4gmgmaOLyyX5yA0EtdVMOZ28e4Zci+T3OUjDRRDLokxKPdnSqDYH/evBjWC0kC
IEZKNA7ezn6T1D6I61YheJ/XFVATI9dmE8ClgjZRns+Z8y3hIDwCWWijYvYUuJqpayeNQUiGoncx
P3Q85vKyDWkgIYWrfXGpW9AaQRo0hN45uMagY74bxzlXPycRVPkOhFEEx3zR1/llNcaJukomlPdF
0NZI/QfWFcgbh4wGw4vbF0X2JYwbv78I/I6D/7AN3PkwTiEBQ4TPuvrHBALO+KEH/UH+C/Kkhf5d
1jxFHLLo2+oOvKFgM1FZfiRFZX097kepIGcJSsvQfwqniqI0f45bdSA1m/UFgshLcjGCe7NGWYMM
3MuxjvPwsuEsjJ/0NKXk2m1jqA9sPLDx1OctpwkZrMBfgC/Hmeggc79pxhrBVMhonN4rFi9s4u38
AUAfUkHuDQnQCTREIcTlpvw3KthX3LCtg+PvH45c5SYsKJCHRGgFpC4NnAAbnZcgV1/PG4DhBEC7
Fg41d7EfXTcE8tiBstY4ZRcN66vzjNXUJYUem6trGnQRR5rnEgxMBK8/5T2dHsDRpf+P6/z/FuqA
Td2YoCoZhgH8nJGYVL4FcDe/xpV32YOnjF7OLGtvNHFXglG2xTA8Q1uD9aZZQkwWqraPPCZ/qboF
+X6sVwZj68A41N1MgUxBgPhZ9a2f7EKwul1SgIN/ID5SnHlzMIF3pM7I4jDs2SCpQOCVOpl8lTqd
fnMHQ9qdXhaL/zdRd33VjmCPAZuN8Mo3YKevfKc7r7KHvuf7PtiE1KMa2pmDKadogq8ghNHPxeI0
vytvHn/MEF9/Oz0Gy9Yy4XWD3y5s0Miulm0IVlyWZBzZQyegN22xgM8XHF1gDppgLz9Pd2ibNMPY
R1mX5EgUFHHRvOhGQ/8ky848M02sneRjnC8JjjU29wosRyTAyTm6510m3mPgH9ZkhB5X50NvChXZ
ZXmVirq47ovO/eu8iTGMvMtrKFCCPDXya82v0pq5L3jkzitmbZt2w6z5VLVL1eEyV8QlqFFrkSOf
3q9BEC1XxXeo14eZoawENfXxyScqceWV8g7XoBeWzX/pvlpL5llGYILriAJjM4S+cMbNNXtNUVDw
Co3Nql855WzNiz99rE9Znad5gXdfwAfnsghrAhHScfRXcB4W2BsIG//sAMXQcRyUoo6A2OqLh6ye
ZwH2yJrK3dg1ztekq+4cwQd6CHqcJ1cimBVogR3fb1b2wOeel5h4ohGSgKBRV/iCuVluEpdMu6UP
86+eSOnh9Ca2dWEMssu9uvHAzhupKrnjw3IdBxSc6Gvx1c8XCQw6f85hMiHLE4DYNApzx4O0bZpd
lFKe9xbBBe7P1sciyMRQsCryQBUazd6ivja5N1ykXNfnEdkQU4XACycUQNduhYtCnQMOAopIQr+0
8/Lt9ALYZsh4kyhZJ0kcQvEj9NLxRvShu4Mt0odzWqcmdFNxhvt7jpv9OLep2DqgOQddTVpDHPS8
DowlCFwGglToE0QxU3l1U0ydQJhtavu1hPrn84NQy59rvLhaoZif1hFjEJ/dTGM+eggSetDwPD2C
zy0AYNk/Owi6BRZG0UGXZM8QwbxIF/0dJT1/n27e9v3GKVH21dyHGhLwUtWQ8krY29L7a99ua9w4
JJJ2IV1X8CoaXEhi0uKK0m7ljm85IUw9yMpxoNkEjqMIBPIVWBXHqE7pY5Amt05Cz9z7x/foh1Oo
T0uVEBRiRqEvwMFPhhH0MqpeOSA+X1hiasaFYzEPI8Hpn7MURcSh7/nLZdrnIEIcS6fhb+csMDGx
dSBMikXAEphY4IBZd6pDMYJx2A2b3ekObOMw7t+Vk3XtEGZVREswnIMYX/fuU0Li/enmyXGz/POx
QkxgHehReuEqDMAvIXPqhBekHh5ar9q7abNtm+nQ+N7tzOI3FxSQqCde6dcyLBNnV+dCOAWwlPtu
gXYEK/rkMIDW9Eudgvn49NBsXRiHWwktBu2CPT7KdCwPpMvKSFbMP5JrivMWx4TWycWp3Liqy2hY
yr+hTHlNHaB953hZCf7bhnD8/YOJ6BncTnrGh+PSD1JmVKLLl4z76n4pQ4g+nDdPR/fyoRNQI8Ux
GHHKaFH8l18Wl02afpH5vHKT+txLEZPczhtcpNJRUorC6AYKPapl6Veu+zUkw3E1P9u/hofNaFfX
oJ3FEkBgCrUHsr2a0/45H1mzLwsn2MR15a3sqM+9IpST/pyphuZ6WhSGgtvtbZ65GTjvFUr2CJix
QPSz9pi0zZhh8mGw8NnvcOWH0gCZd+CwBxOqCGjbrZQ7WLaVCbQTwxhLXJ8xjjQAiXHBvPtOgq95
ARHBeatugu1mUP1Wztg6u4RAZuIqd4l7R6n01yo2jrSMn627yWQXQF5uCgKNbYUqhwr1pK3rg5UE
3I8oVCH+AEp0CT535N/dIspVLFBXlYu0+U58VL/JEty3FfcgjJpMAsmiGcjAfs/T0CmfZUMJqPLl
CMUi7efT36zyvOtB5v3VnKXQ5oz1uAmXMM2g11Vl3vIVaiBz/qjidJnvUxeA2Ltcps4CtRsn7W5Z
wxTUEWncDCvXCssCmgAqNw55AobdYt9NrAh2cwl66LfOk0t/kY2o+VpZxPfQyCfGZdYu+ahpAPFp
7YGmAgS65ej/BrOIvtJxHD413fDMxvyHluouUMscTemgL9q6L54KQNn3uoJKL8S1mg0pNXS3mffI
woCCWbVYq26zTIOJh/SXoKXH6v59EiMfN4RFeDMGeXUxem7+/SznyA0PnDo59LiGoYj63P+ri90d
zPCxcOYzLdHwvXjTz5UTjEXElk5CN8C7bJf+OWzX3pAW78iN6y1Yiapk6aYCUZu6hJJxM6t+H86A
pOwWCA0sVxyl6+KyC538PNAIMcGSpA2hPjn4BYLbTgD69LE8JG11CAJgC3pUiq0cjRZfbDIGpohw
EqZYEbUyyUCZCilq5NeuZF1DsK1by/7adpjhiombZLpQuoiCUmdfAN337kWaTD+nnDgrsWjLQExe
P2A5Ej0EYOdJMuQ/DtqfCFB4KGjIqkXQrRhWU1SWmAYxkYtJirhSrMoicqu3WDwDxr3vF/Ymc7ab
lLwsiNgDo3TXq7UA3+epJWIiGJ1JEoRMoCCz1M5FSlIQ5lcbt3e3S9tvJlLtadkeJnHmapmoRs7i
QiwlD3cg7uH9ZVh2PuTcQ0AlgmQo3ZWdZ9kT/4A1ou0gA4vMbmq0vJkaKO61uqkfSrwAdqe9juUG
EBhmC7Y3KBfOSJJx0J4foNGXbDPHXQtq2Fo3rkxDhoAu0ySNgpmJg8pmyLeUydt5n27ckdxAkrLk
ZQyd0ezKhV6O1wQrE2/7bsMYj4yqHaqL4t2yHOUk8GIgbXT6qy1rakIZZzAdZh1YcHdFRq9V2l+E
7YPKzzutTSAjcJ4ux5aJIak1tleon8wPU+Y8JWV+OO/rj97/ww0+9jk4bRnEbyYNMmRRy27DHNff
l076eroHm+sw2fvAEKxiHzQ9UV2rV5q1z6ifvAPlw6OaGEj5g/sJogkbVBm9VnJtn1o8o0nolwQ8
cQaqswjiqCVE5eLpirTwjh1LyBaJIrHigS1eyoQ5OvOEFFelMjCRsmvFoKgxxDcjBF99xlDNLm+w
75ZNrc9j8iQmkd+Uu63uWBMe9aggC1gfK2vAhSmW87yHydSXAkrcll4dItUd3ECQ6zD77Y/T+8Bi
gr5h3XM6TUmV4MZV9hqV/rqGKy/9p9ON29bBsO8BFRxLkzTxrpL8r3jkW2d4Ft1LhVgKq+nTMOtt
Vq3BZSwjMVGPC9i0OkhBZoiNJu6uT2f9Fqs6XMMFWhyKCXoMAUf3eOGHO+E1CwRpCOQmnIa86SFe
nJWHu20IhtnrAJJavGUhauIXaBw8kmYtH2vBbEKF90+P4gULhMJQCBJBqpYN11WRV+wnDybAQICQ
UFfp7AN17IBqHVTEy+SGj2OvGujRoXC4/5kuo/KiHjdntZILsQ31OM0fPNzktATsNf3xOal6SEUO
NXQ/cl5KZ3t679k6OP7+oYM6y/pAkJTvdLg4/pUo6nk6gOUdVfSnO7DcxE0coeoLiPrGUN7RDQg7
C+gGZXEF1Qj16rvjQUNm7nQ/FqdpQglxZfSZZBX6kXmKO5Z7W+RJvem0c1F5fAU4b+vEcAOSD14H
RU7ojeqxgMY1uaNLdjkv5HtIupVT09aH4Q28VIM9RqNYIafLoa6Xhy4ZnnngvyLY8+v0XFkW3QQU
NoUQLiQ+oANF02ojHAeMOxBSO5zXupGiTAQEyzyHgawGBcSbplDJXclZ/9fp1i0OxqTs8xAKZCRo
+33vdlDsDGKgzvqQbFNIw69sJdv0HFfmg01kCsqyyJ33+xisDN9kpsA4FrgLX7lzHefhk+CCiSVc
/HRsez2ACFphg+oO7Pmuf0szcVFL76JOxPeUrxU32oZimDfK09nChH9UcSXVwXfreov48xp/osW2
TXo+NlK2lEXf7dsm2fvEv/MYoOBh175pgnq6fP59es1t/RgXdz22ILTjUCuLSfkEqb2HiqfXpWzv
vW7+cixYWjlYbP0Y5u0XOnBYi5UZCblXSHEjRfxUjk4BDdt4N2dr4CXbqhgm7iyyauOSgQcLtVa7
EPWGWzj5NU44i4WYKLsFpTFxNiionUv6Kyu9R1BxvEF8aeXWaPl4EzefVmnVNNLTez9M+cahHmoL
lrjZn15qi/czYfMlKYCqbPA8a2Kt0/2s9AyeWF1BEG4OaAkpVCUhlni6M8vFy4QMxgOLIZCGoZSj
2meNfw2FgVvENJ9x6h9EE7+JQVzKaa0gw9bdccE++BWZxrzvA3TXZ+pqbvubkLnX9fzq+y8CMMJt
kYoLAejf6cHZZtIw/SKHoxELVXshJ7Xp8wEHFlQ3N6KnD10VryRMbZuN/TmmENwUfeX7aj9A9xrq
c4JuMoeXN8lMxvOs0oQVzhULgkVhhQhiA1ASln8vXn5TJen9GAy/SNussflZzJ8a5r9AbnVpEF7e
h2HZbgpHXlWFm6OqKbnnfflWt8PKg962NIb913zmPRexhIIWlO2l5yebfJH1RgWD2qjJXbEli6Wa
6MLY8yBbmgfopm/TbZkUBHmbXK+cku9otU/OMRNXqMm8xFoliKQARcwLZGdndiiSZtyC0Biadahy
L5zpO0ThLlF+fRdmXnsAYavakNY/9P7knrc/TAxizNCVBk4ckq/9W8BEBvo9+SVpyS0k3MCbch4L
ATExiEixIJExhxCsdPxNODh/N2X99bStWq4EJr9fQSiJC9byQxvoauu1Y70JRz++iLtKXw/Qlv8L
GHEaFVWcHk73aNsbhncgJbCZC1j3DlDRLf1tR0jfXAekrMWKY7B1YDgG2QmNt4sMDyIV0EBsN6V7
5gXz/fH2wY+Ceq/tZ4qmB0qjJet3Ie92502L4QIgZpPFKW8xLUeKMpGgGKmC5O7KTrU4y/cg04cP
B10QykbmxttNqA/w6+KmhvSeG/AVi7RMuQk9dH3AklhVeTvwiRwmn957dfZ4el4sHstEBdYS2r6l
bjhyDHX+XLYl8oQLWYBYJu2VB4KRL+f1c+z/wwxlTiE9McbBoZJOd4Ey37l+pRq1MBdJtYzpbY+b
xupjP3gvCv/EhbnGicxnGtdD3pb7tJvGetqSMoO6+b7xUarUbSC6SLAL0hbFcNtUgZMMctzFMuPW
7kovhlY3+CGgstGUMkirgySQagU/axt35KIrs6B9YWwEVBOP6rwvNrNKRjWiSiNj5DqEvmh9N3Tx
SILLCTwQLVBe/ijLbx7KdZqvDanVtBko1JTAX+SCp5TlFVSGtwPpW4iwzwvUNZPd/H84+7buSHE0
278yq97pEYibzprqByDCEQ47fLcz84WVTjsRICGBAEn8+rNd3TOnKruq86xZqx7KaTtMEEL6vv3t
y7haRNjFTKGwr1sVFC7Lu0va07kEP0A/JRkCs4TYps+T2uLviC+A4jvbxiA7wbFb1kWH1nIr2OBC
dQl7Mn6pbUqu/cBmSFN969BkSSYDczEkddx+sXmog8th6OJmKTI1tZegI6YXdojFxUL4dBMZj7Ea
woMLv+W8R4iFpHCwVZmXe6CpS1N2iKfeJwGSOtu4PSLtdfvEIQx4QcJ5mbtmL9IBQfVT8rGEGQLv
W+scgiWpLNOO5EW+kFKk8Y5GrD3CCGtFlrWJ9qCpVr1O3vTkrzg0N2WYuWtqx32iIEGoV3vhV3Ex
RmysyDqFZYvoaEOQJj17cc/TqJzGt8icOmXHQjlTxjBTRibcCU6xSEnYs5FfmFFcOn8Pp5ty+MjV
dSfkRSvkNjneF+0Cg0urcDIglTbrv8QbEukjYsrFLIUxrw32dDnht8b5Zoq313R5M2H3hniHVxq8
QkZ1vY3R2eUagd1D6S3ZzwL3CkZiCzhK+su6vqGDS929jR4mP13CX6mYpvbYRrhjeipS/2SYrvhm
rvL12Tb8jHt+DRHJMXHydepNUkhkRfPJt0XSbrdQs4zFB42+nEHgcEK19+D9wvGrTtXBMQiTXbCa
czjPcZnTWp151NQXIGRTUaS9mI6xTqivsDahaW46VH0A/abZM9x4oyuP9NIzbi0pLE4VvAfMKZWK
v1EfHc3gHrpuSYvJJpdyEle1j8uso+eViz3x+XVUr5+ntXnqkEdM00TAQltX0OD1ULhayFwD/hL5
5nGZzW2yYcmNIy1yDKV2g+CvCJP9Gg7BS8ziV7Oxa6Tslsrb00JcxYPoydIUXtDSl4RwsstG/imH
gQ4k0lUfzWfR9lgXcv0W2M4USGLbxe1Y1cuDzBvUZ/tGwwdqTaB19/RAWvPcs/CBItU+1lNWeKXv
6QZjW+auk+gFk8g9sh12rkuuhijD4CZmT6sV18hevm8QUeI7dyWyfJfoFakbH5nKPQD+I03ZPgjD
s+BSw3HbnA3siLiZqoaToyLdAQYXu3bJDzZ0F3AvOTXIVx+78IQU3hsIh5pKtWq38OaIYMWy7dvP
eNyKTdQ3TeNfamIq5OohnPUz8+y2X90+SLMC/LrS4zzFNshBgRvw/x1jZ42X1tYW4XATK3WYN8Qm
9noHTvPtYoL9kupzgyXV6mGHEKCdRXBFaFhXTYu4adrpsIj3LP0W0f4ZsqmLoUWcd4+qrE8uI0TS
plP8ErUcHSQvqDwidPghyqMj0Ui/adC2ICThIoqnroL27woSvn2PfKFibPGZ5pMVV8YmvFii/NWH
3T5f1S1doOHTK32FdTZArfw10vq8fWRruPWyCYcrz9r9hMCCQpLBfuwYjwjmuh3sdmjq6EE6kDe4
h6wPak+UyxFrdjHJbnEawSPGIqda0UTv04XUh4wjWZSl0G5oIxFOIDYsiqVa0asiM3xti2aG39wS
xPHnra+HB0TIMV0Ms9vq3YKY+selw3ynALUmu53h/vbQOcfyIrPD8jCELYKSucLH30+inFvIrn39
lvhpKgfYj6QlfnZRD6v0wW0cLvBRbkcFPnUXhHiuJUHqb8HzPrtoY8pfYol4kTJKmEKIARfZWKQJ
bs4zs8g+LSBSgK9428WZhMJe1whzp/PyGK8rcslZA8/bMMaWWm2wV1PFyrXcpYa0AlEV0zafJoD+
tzWscunO1+AXXSYqFV9zDKE/5RlQLTVN9BzHc3AdORWXtRUoUdbRNcPeuGUKdjJkINAkW9hfyCCZ
v9IA3N7Mx+1n2PpGTQn6rfqkBr58uADEJV+34aq2bV56KYcjR2S7qCInyHCkYlySStZwPD2mnV/Z
lZZ12L+nQWKW+7CT8YNrGAgZkQgELWYd6K/Gcfe1rqPhOe9ngm1Cx0eHOeU1DP6822mc+u9e6DWs
RqPZNTRun3rJgtOcIRRwN5sxwSO2BmyphMmhyAQ3i17GoUr29bwM074TM8NevkTPbZR3n7eaKzw2
Agfmw2yMOs5Z2D5MW0K+NQ0MKZAAxR29WiUbvzfSULJDRNTyGcow997Kbqpq2/TVJgZ6nII0Pvet
i96Q7x1rfI5UHZqQ+HOLT/FLD/4ObOTm6bwiV/RbTewc326DYBcGB9OtjNPxHh4ew4OX43iIFzbh
GYzTfChnlQJTq91EDrVy+XHjTVisscxfWrwUntJsQt0Qm+3JgOfQXeZRmh3Hbmwr5OR8mcLYDLve
0Ta9V2xqP39EriE9HDjktzmIlr1ZkCZ+nA3yHW4WOA+7Sqw4iEcfKzxfMRtwMCEQ+yZ1yuwCpJrd
cZvYTzIP3VNsSPao5lBeAnFP9u0w2As983YPR+7owJLMn7Fhrl/TNZgMoilsV/XznB/iBtfkPfhs
HwHJJWN5cJd4SAR82oHgm+EuYv8IAl/imFufJhcOXaU6n6wYvWSMXm18lUmZbXH/3ZJQ3iad8fBK
X/lpsDb7lNFGlgHnYQnaJS1tEg74KyNOMHRYPEd6aE/hnvWebHBv5iXsyTM4c9hxnKZzm8ehK7dh
wtbrnaD6vvOjC0qo6cbXxa05oQVqx/zTxFj8Itqa8OsR4cUNBLvIensd4FPdVghFDLMyJ024Iv+9
jZKdG1DgIAV8Q9DIwUHr7HcbVFtBsa1O3ybgA5sidBnsxss0gXPYHrbpmG7ynjRNkWlu6+8CC9UG
BRGbGBv4UGbLuuy81IAAjyK28zLtdAR3Fiks2EiMY4O4bWFBJss+7dk+hS9PqVJn5VQi+C4waznq
gC9FHCdRhIJ3oPdt10VfBG0eErgGlXMzBjUaurF+QM7VuhYJrVPsfTaTj85FzYACMG+a8djUYOxu
KU9QwNRBG+6yxM9BiRBzK050oJOuFuyC98PU1O2V7fqkZG5z0156p32JyGESfEXBs/hrIhsWXbA8
yaKuhGJkiK/yzLLlfVmQovhg+wBiJBuamV0OkQ2nGFQeWCpv5RpJ1p5asfTZnYoR4qsKrebFXNk1
8tfYY3K/j1pEve9sKwN2OS42CSqkTVJyb0du4WyGm/1ZA6rLUSNGK0H02kyfECTQrWXTUws0Xcju
a+M+yIMWHqHsIpbjoIoWHlpbQYZoeCE9SovK8RpZ01K4LalMjIJREhTyoGsOLTszeNj5aqh1sl13
E/K3btcudssu9gjJ3uVYjA733DVu18vcZxW3dOoPQw3P38qroX2HJGvpDlqG3fiCz8bDSwb5kktJ
W06WssYDv5ZktDBWa4hBgRWCKgheLYIoe8wU17TeQ/6bmRJSZkVPcTTn4jBAhLVUiGvb4jOyHrNX
YQZsPtp3XO0GnQayWDVk6Xtr1zUBf6Tv569jZIgmRWNpyBCek6TiWzuNcDpCuor0wwMU2spfQ0Nm
8nKMVBAjKZCH7NhCuT099htC0ssPL9LhdQmHcTo2fbSdIT9qgFzFdf9I8lbze6YhA7kldtgQ9FYv
LpnjymD1hpfNOHX0rQfZh5+6dKT+QqdyDQ6EOuufupjG0WdQlmP2Ftq+PodqDS7BOdq+MRHCXMBC
StyQuAaJCqHd9hKxfut2gMco/SQAkGGkjeiv9G7InNjOTavH5dDWYBLdRoRs7LlrvAmTj+zQLCpV
FvYuLTrCTF8wmZr1MkQEo8IurlM0kpguxew8qBa7SRloT3JU61hSKG8VeL5bBteAq075LXrgjkym
hB4l3nYDDs8cDxL+6npqe8PqCkdkzUsowWDw3QVSh5fkwznnoLtO+2fOWafLZoCjQVf0ftLZheh0
rI9GSDNX65LmKBBFTjO+IUQGmbHf6lUujxlY6mnJ6xlpTk0G14UyomPqTqCeZvAunMUW7Hwr48cG
RvwUay1m24UYepqh4W2IKxvc5uUZnqAJTisAH6IF/6ffMJG1MGGxjx4J4lON/n3O3FCEm7Yg5dq0
bre+6Grx8RjZZaXJM7IOJ/S5CHnu+/uOLCZE4q/+2NyWYJzJsk9YVM9fSTBHnStmG4/9yTrTcFE4
ppBhAqMEoFsOhkLNOcHOKe5Zs9j02sbUmTsjsLqP67xZdrFIGBBXo41qf0UROHoL79HGPCqta0DN
HqNMCicNHMPfeBvL9LStKidnAANTvR/iIBovx2aJRY5mSsy2K6yjOdZ427TiJqRQdh8daHrTtbLp
3EIXjSRM1LPMF6OdWHgMKTPzTWLGYPgatS4XV6mgBtjDwKXgb9pOk7paMEcX4HP7Znuug7Cb70Qv
E36GVKyjRxiupOJ6maIpxDx/ISKF+iCg9fuGZBeHrmNal9cVkc0tioQ8jLtL3s3+Y7FIGjUFKOYr
2RkNc4xinf0QPQwByy9pJOl4xNhwja6JbhG4XE5h0OMMBsHdVqPMYF2FTAz7jsZRYl9EdOSsCwll
M8Xu2kbiWx9JZe9inSOrs8lbET4kAKjJdzw4PDomQYwubZ6wP7w2OYjkXZH1qm9fVzBqAxxxdOyd
Lc2YxdMxDFayvcKtmM/HWvM5uhk2a8ILJN+620zNw9EAZ16vUMSl/AtdVVq/kCmh8wtxHpxWJIcH
C266pc0GxENvGgajBU/DbSLFOAyBvMmzeXNvATILKVgK4QCJa1WzoU1EmdlmSU9tPUT+tZ8y3VzO
NIekABAcvFKLBp9Vvx9E2+TvybzU4SN6nNrtVxRD6y0Jgzx4JCbK68tRim66Zm3Sb1W2cjLcCajn
UeWD5IW0j8KkEAnk1922ZMQWMPIUW6Us2VxS5oZBReDCOiDHuTZECoynSI7c9Rzn7Ip+F7FvqAop
gKv40CQ2HQ4uZ2NcpZwHfTWQXNevItUWnSh1RI7oJEcesQLhD06DPpfOaQ9+UKfDUxK28XoTDgRu
4JvmOXt0OoLJVB72fH4MqMqx7DISgKHWpryDHW1CN8BafWa2kxZKBQ7YSzIJDFOavsMPJLGZrjFm
w7V8UAL75npEBq9+ROkQNbqIu8ywS7ijdTNm1sPHTtBMQKvSEvGIKd1NpI50iYSKpX/pekzM5dWw
1JNnBcmx8J41HjT6PHWTp4BcCE4GWmaCKvIC5yQvaNXMWQL8KEtXAc0EIRqwU7BOcr3oHZ6GzwmZ
7LqPsl6EJc5a4y4D1czdLgHWf8VQ0Ni5oOEg18tc2LxVpUwlpmoW3KS5onkYLofA+C05YQCXJU+E
Mr2QYhF1uN7DzLabZWkN/ESu4mD8SMuTRqf+pbeohWwpa9FhTkc9os4vcH7j2BlmjAFuxiit6TWn
DbO3IZLdO9A3EsMF6A8UG6op1kH3zZ51HHs8VEHN/KWWwszdPpFD2w1FDcMatKK5kkOiCsE7PyCh
3aR9XqRzbEdSxiYNTFjIDaAuOvd+CbOXepM0v8QZL8kZaTpm3kuVLD0+kwjMq4eMkix6XYIFZWQR
+4kMb2zleTeUXYeOti4S6WCaUQ4wwE2+TqBrxLaoaUCBVOEy4p4XkNkt4phthLdvSFj94MnzOU+S
oRAG1YAuRtoN256HWxLuEU3bdnc2yJlA3Fw6MVJSs/r5GU3wtpyhu6FhFTKXsGMIWa773kLgJW+i
jqkUfiq9id2nQQe1nvZ4dsV2wsGlZlSGeTJ9T2soJWFkN+M5PfAhs+G16oKcPDsVsOy5T3p2jNUy
II5O2uwzRz++fu2noc2qzqkEkhs3bR1q6qwGgFova49MtmlxgB2wgl9SC8/i59ziUf2UaxBJRRUA
B56RycHEau/A8OzV87bCQLaYoUqQJaupiM4eGC9RqPVggr3PO9c2940ErHqaXZbKo5OEj0BxU4l+
Jo5kEz2ltvE6Lljv6zgpnBHCMhQmuq8vpojqHEqgzixhua0aH0EF3aMLTnpIurH0q/44HMI24vQp
SXMl2guojOq4KdakFWPlOtmnx2SaOd2NfGN2qkbA3rIpKGTo8EbvogbMW62U2XuSpcN+QEf7DZaU
wSW2hK7+Nsie8902+trlxZBNg3hmaRbKo1djfaWaCL0XvnU/RR7DSvQ3wJjvvBCimJBqX0BY3CzA
FImcot3UoFO6HLVD/DOgjQiD2nmZrbmLKPBEfvKa0RaBlPgA60uTs6nLSoQTZWaPRA7HX1v8eQJv
+mhZ6nvLEZuIkbLtxkvIlrQ/wJORPtEBstPrOFGi+bKMRMvniebdtneM9EvVsDgjRxIBYkVELw/b
c2umEVbcpFP8esrCOrqB0CyEWpYobHrIc9o6qCqKfuFxQ3dYvkl0dDWU8p8S0iFOtUmJX86kj13w
SYXzOralywBxfrehFh4pPauI+UVm14R/cnYdt6ueq36uQqfBzyhk2i6tKZu2t/HlJD/EJ0B6kM64
qszhYFV12FYj0kfiLy5ScimtmpBhgU0ZovmCYxPnj+s25stzDd+b/F3N3PZ4WVQL5DWgelC+ZAo9
mAdGjPTts9MfvG7WuSm4hpbGAArWk9LyU74pym9qzOnZUzYoV7dIeEgwhKicnbF/HmBytMgLJTjC
p7xuNnvXURKxO6jFNnXAOCnLPuecNbLdBenY1ye7Baniu943Vq67AC756dVsobDI99hs/DaVJBFy
OnYdlHaFR0jig88TxDQUg02X7CnoVmP3TQ213J3Nl6H/HMH2ipV1y0V/MyLHNn8CatlgGSV2y1GL
1uiw3F3azcH0oA2lw/dkMEhBcWEjSAnivzRdgbKpHt42UNPSq2HLuuj7JLYF0mWCQJznuHeLuvKR
leHTuqY9udz07OaDVmBYYn3reNQn9J3wHaeCLM1ztNWD2Q01QR7oAuAjuo3REqqsAMpCsxPEvV7v
LYWf5J4rhF2NRbDmw3DEjCdFrZCsGExlRSzqvj12Zk79t3VlbWoKlRkXPgamUcuBxzYD6QAdfoql
PPCmPvh4yDqcbQHc1p5g9sIGIN1J3F8qTt0KFApP1hPLiZC6DFhKmuGIsYWsgWJ7Nl/WLc1oQbcE
okVeA3y+S4jSqO7HXNYUuEISZS0SiOO+G6KdAfvTJGexEMvstWcNxnx7w+EYGO+TrBXuJZAe0seC
hzNVyx7V1YoDWW1p2H/h3IgOk/G1of115+umufEyNNYD2oa/BKKyehS0GYZSivl0x6atERitoGSA
og3wrdKA2bnuoI5HLbXkN4KxzmZHDO60SsuNdtlkqmZlC/EF4L186XY2i5f8EXpKKXHMTvHSP+sA
s5NbFAfTeNdNXZ2/h3PK1oekb2nyxMNkII/aL314n5M5ChxMKGEJ8gqXxdo56BAlDjjEmuIpoxVJ
0jk/Wb26Bs9zn6dXYby14x3RCxx8BDYruxPCiBEtJCE1KftBL+bk29x313DV59ldnWjrXvyieQfE
ycQA1RaZA8MyM/RHMiHZ+rgJ0D/LD0pGcsV5vJG3PPxgpB042MAZIMXaT4CRRYDJUh4t+jDSNon3
EaLB7CszNu7288Dq+DTW/QqYWVOT2PUIcLxh7cGnJKmLGd7zIXoBwGBTOWnTuHISHgIJLA5MsC4B
9cbLtYft/9DcDCCT9VcwqF/y53EKYRgWO+nVblzm2e7gkjQMu6H35AoILLnvsFeIgk0YNVVtGLgv
MpjRwDqLdhLdcRq918HWPFBgfIgo8BLoFGvvgyaWK1qKKLKYpg0hLSJMK4dT0yYrZmVs9HCtWuL+
wmKdj5i2gKJ8idKOipOP8t5cYhOm2BvTOpqr1FuMM12kA3R4okmSqv+o9m6nCHvOmaGPZbdakrZe
UVDB9LW52RK00PIKziSpR3iBJn4jJSIO0uApso171QLrDN32jGPoHCQkF2WOMkBVmMjYugiyViOd
4mOdinKF0f9VrvhGPzafHCX20hGA3insU0vC8B4RJTKkb6tgDblD7R7zvcAI6YUJSO1uGgBeap9g
2GEr4MUDpouTH+ICbvVRBBfHOgLoXCjoATTwgqQNUbULZ7MvLOH99gRYBM2M8aB5xp7Z9bEJqf7I
7lG3rGG4pth0mT13WzbkBwqmbnvGHDvry3XA5Vxs1NTmou+yMbnqU7yfgloUefd8CANf1HIz5IDR
rkZ4UmuGrGiEtZ90ENfiuh/r8GUSWYr+rTPBWHRRvUQ3oZqJuBonHg+3itCsu4AubQL4K4GOnmvG
aV1OplX6rYcnMjojB2uBgxrbHvqKcQz8NdAtLS6yuUnS28Ch1CiTMbOYpVC0oLpSCbyiS9DoJFSd
NQ2xCfdJ+hDrjHwGqCg7VHg6rQthUS5XSwBiX7H2PcERu26sKyGc9w9xrkZVbhnd+rI2qI8Kj1VK
jp7VyQvAelhO8DhADY/yOwz2SZ+iOCNjuH4aMoP6kGuMN7IiNZ7jJDayS6KLRTllH3r4xDRFKwQM
K+MRzdaeQwqT3SVDzoMLOEbieW1dhxzlraXt67Y5p3do02pSJJBPkcMgZr19w7bV1WUa4x3vUNmx
9QTbsDDaNT1iAa9rZfDvgR/l59TPpt/VCZ4bQSTAWBAdCIavWRBgOsoN0qAJ6ke2w7HhsgqmuAvK
6nGOr/Gp9byUOJnfYhHChxfTSiSqd2nSRyWc6vxQYnurQa6SqOvLKMqm7tKzZMm+OztGpyXlGc6V
oQUEAPKHT+/yFbthNcY24lUOfGE9JS51TWUUCt+d8m18iuFBD+ysV9tyDY9q5IcslKQKSHzUj3kp
hk1aXDBa0mMWitQVGcpz84iDJ+oqPqUivtETJh+lYOC+kkLiFwggekMfNzPFWSkjaZtDogLymgtl
PuMsoOE+FpgOl7ApXPodnRt9WhyYBpWaAydKYBHsBiM7GRQ23Lr3RWdKFj3XmPduGJ6+IYDEyipL
DQzEyhllJ4GiH6XEBWcZHEPVaggGd0E2knsqIUICeyUZMeUPJ4J4MGHhOXG1RKkn4Bph+9vFW72K
is5zGFfTOM1fZl733Z5S7IoXWRpEb9whMgZDaGvS7mKZ0VuWsBhg4jTBoRk6YwuyUtU0SxDtpLUb
GjS0eifoZ1d1DJvAv05DjDLA+7HDnBrDVn6DPV40lyrkONpsGMmsCihGTUWaOzFjvWSDuwlsC/8y
GfSYzCHhbL1mE2wDZTXxbtq+8KyHOh+eBe9p40AKKEZwdGUZgpI5f10A/uUfzjYICnHIfAADfFkx
I4MJeTM9rj0j6WXdbwr4zyaDcupMtgJ7z2n6AHY3MDWF5OEBcTJjvmn3OXA4l4oANaTxRZO2pr5y
2oz62Y1ggOcF4H5md6FM0FoWU55ubYCmGfBKVyQ4jOetAGxs5FCAvbKAeW3Joka2G1yc8s8mWTyY
lSpUYTvCCALb81ZNDUZsNcJmsjUIq4nyfvU/4cn9xvb+M+bUBwftd0StFHWcVIMRu3nfHED7PLB9
9Ex2UVrGu+gCNV8RF2DsXvTVWtan6JQf0PDt4m+6xAqHk9xPKG9/waj70cYqEXR1xuAy6uYTyXED
+GnFIOrfk9H+iuH6Y6iogoE7q9ss24d4znYpJqbIvFEthpRI6yp4kJoXDGvDYx6O4JBzPCV6ADnd
woNFFRnm6Ye5Bx0Wdm0/v6YPjvCf3fgfGIowPkUkoAdVFF1xZPZizmN+q3BAoKONUMIXlo1bcoDX
Iczh1rnJlhKQL2clQDL1v4tuD3+0yWrcNmNCPmV7hd1YVC1P3XVWg62A8zg+YDSa5sd//xn8+QdM
fswunUbjTUxput8aPmYP8IXpZBVKwLiHvlWT/Ymw68+pk+RHz0GAkCOTNkr2ad5E1QwDrd3Y6vZ/
+SY+COe/e1j0lKwGFivJfs0kEN3wOR8bWWTa/0Ql+Fc36QfW5DzCaEI3NQSvSEwqQPE61qw7w0Hp
ZwYDf3V7fuBJzmAHY1aXJvs8HncgCYMcAN79Tx6zv3rxH7aS2q0tvOFacKsApBb5tNYFtvT1JzvE
X706/eO9j3pNMXjGvYk2mRbZzJBKu6mf0FX/XDFAfjRbS6dQWuhDsGx4xqI3M7QfZ33q4SkUolwA
l2+BquAAzWCiz//+gfir9/PD88/zxmZwlEr2yNZOXuJxMucuTH+WsvubSey/bi+E/SBNyDpP09U3
8X7p6jHbGTIyVcIaPenfUjngoK3HvJmLnmkT3QS83brPodlIDX+YjjYnHne6eYxxWW0Vc2WD5h8f
439+c/+neVe3/7gE8/f/wtfflPZT2/D5hy///qgk/vuvj9/5n5/542/8/eJdnb/Kd/PjD/3hd/C6
//y71df56x++2A1zO/u75X3y9+9mEfNvr48r/PjJ/99v/sf7b6/y6PX7r798A2g7f7xag1n5L//8
1vHt118+FIz/+fuX/+f3Pq7/11+KaRne2x9//v2rmX/9JQyTv9GExUAbKNR1aYTH0r7/4zvx30gW
ZhjIZCxk7EMzMyhU1b/+kvyNwK2FAO1kcQhW2Ydsw6jl41v4HUJJzhgk2vlvL/jLf1/XHz6Y//dB
/cewyFvQymaDq/kjVxx/lxIaRZQC3o5yTCF/eK43QHY8Dq08DtlXSJb3TehfMcRIi8Szx7lNp8KR
Li0IHOCjTJxcDe+9hZELIepPEiwM2F3os2fdl9/dv39e5x+uC+/9dyfnb9eVsZzhraYxIdGPxjMZ
C5RnhAj4vrBv6bpiKD37V7HKqBJtNR0acFvyhObVlPGmap2+WMafOeD/yb35wzV8SMR+dyIEaU9D
P3pxtKOCA3QfXWHofhdimImNI/8Jaf+Pu9O/vOF/CT8MPZBHwB5Hzu0rANzzYIKvHFjelr2Bpv70
7+/vn7w1UK9zBCFQgG1YZH98axgjQ6ZSt/IYmOHE6HCiqTwlTIdF0Onq3/+tjxX+42dJKfZd0Coy
yAziHw6m0QDM5bBXPs6kfkGDvotcdCVVzfZZn8HdIL2LfFhhj76sbYqEs7p2WHDiSvbmG9jkH/Sy
ZiqT4PuadC9JhAI9DAY4baTB25R/hx9/Xei8wfQ8os8Rmp6fHHnAVf7lDUR5GkdpygBcYkn+sBA0
fNoanrDg0DCijgqaUECRvBzniVYMTF+HNrjSHpRL6Xf1/6XuzLbcxpV0/UTciwM43VJSijkPdjrT
vuGyy2XOMzg+fX+qrtM7i9sUT+uuL20vEyKBCAAR/8D7Ve112knoI1QdD1RXqod8SA8RrezdEI/A
0uLotnaLhHJXWvEI95Xb27AHpjDt8wbtdJ0INAz4lAnH0n3BYH2BhWNcj8/dELevMeANb2ppAI1G
4AHaQ2VqTHQ8WwRU0n54sLIbmtb19WAbMHINQL2h/gcqIfVDTzv5CyiWx0LniZoaPFOV2rtOdT02
9fhQpPIr3hi+LB+oWgk/C+Vd155g0/n8Jko1vi5BVu9E0caeHWr1LVe7cpfM400RTZFXa3r1NMwl
qIy8MK5KukIUb0AFxJQLitm8FnAbdm4FWzsK++NoOnenuiYaSNX3SKEtaaftNzUo/d6sB9/S8p/C
0ZOrOqi+zRHwyW7W8h385SIIhxeFyZjpBqH3cCfM4mdK1fQKUedvJd4VV0NEJczJ3cIbcuMh07To
Lo2V6M5Nv2ZRBsi/aK/UU4ddN7RsnxieUlXR4+i04KqVZPYcvaC8o5NdrFJ4ygyHhjq8rmdf1WK+
dsISxK+gGpJFaMC079wvGo9lMu2E2dymBgWXyoxDrzNN6uq2D1i0PYx2oANUAWBrV69OOXY7VYvu
sZTTdpmi4AvviuZFreZdYdSgMWWwlwCAvpwQffs5pi7R2mg65rQ993No61QgesjpL5BI0WB03B01
93GnNzTC3eC2LtOvzdjvpnl3YjJ+KYb4V8Olp3Ksn1FTP2Str2ZAdOy3upYDTbrhG6AF+oRO3t+b
WX81BpTdR0sVQDheZkmtaMa9atcPBQAJAziPnl41JxsJ3tY+2sFwqFrpJR38iMJECzmvs25vJ+PB
seK3qOqnHa4n3yiGWMdyQgaz1Dq+mPuTd6K6jvShV9RVsqM0Z3lDanweftmmjIBbxfjBJvpN7AYj
Td342cKsk6JG95ky/rPTgKUX4/yTIn9x0PTB2I2i8ZvsqpE3XTudOA29r6mgEvtCo8SZBZln2s5d
QBCc9rw6NO7qcviRk2aNXL8DnfcKqO0AWAocFrDJEp5Mnn+zRPTOhvDg2OihYfh+qnlrnmonrmfX
7Q6fedg2Sfy9DrO3RBt+1BXA/qz6HEZzvg8BbTUepwB5qxZ3fROku7QCaN8K3NTFnAdAVM1HI3Kc
vTCd9iAaflDX5XeIqVb3NIg+36mxKp6q4G2gSfWp1rWHGMDzLlBr/UBX4XthuG8i11Hj7K0Or7+A
qEO2WHXSb1YhXucGbZcqct9qvgKda+emzjJskgZtbwgFKEIRvlcW7kbI702sQiPtHkFZAZ1osn5H
NTXx3MS4y7Rk8nCG2cnWfhuzBsgdjW38eMS1BhFPSY3pMEWO+j6Jn2r7Tvfc/KrZhnKFTuGBlpl2
SNBK+mqMYu9GOWkpLigeFy9OaGW70jXpUqTUHwrNvursHgZLrSd+SCXVg1Bs7d2mlzdxb3IkcS0T
ddNjrGj5N1PO9+g8gnrutK9DVjyIeGC1AhO8dxSV6WZevUzo87EY5/BYaJ24Umr7QbWC7ki5vQaT
GtaviG0Y5lWBfNAD3dECiOUkr1zq1A+hEkIXo6GU6T1gmzjPX+akCg6uFeyCSidlDGr1RBdOXqfh
8McM/v8h0KMSRhj5Wet/uUao3nJvvYo1UXppHz61hQx3YDFcvJSjm4YPcBPGBFzFVWGHiDIonVKt
uSkq2a5Np19shfGuCg1xACdbUznGo6vliIKXU3sHFZJTiT44ngpoda8ZykGJFdQktAweV53Ge52c
trPy+tkGXLuPQDgcsDH8lYvrxgHqaBpFfms4+bSnjWbATVHugVv4Vn4f6En9oiaJeg8J47sVtJ+c
UfewHOjvAPV5+SkBzkCo9pq06UzdGlC0n2ZpvYakvGunqHYulTKvBc71oCXcQaR3AkODbwqeIesC
z3OgAzcxCPO2HvcJ7a9dJFJfqfQvhRI6R26czt7CdoeGTMT2U1pe2J+oyuZNNym3Ruq2+w5ziF1c
mM96PL3gAtpe0eaETfdejFblATdC/wIcc90Gj32gTZ4c9R/SsXuvSMx2l/Xyk5qMXqEhzFeVIEOq
R7YtwKui39tdYN0mw3hd6va1hmGcC01sT3v71G0Knh2ju9KrOHtSS5cjiAqyJqiqOy2Df9ROSgY6
xfWKudf3hq30ByOyCy8NNHfXiBx/pXp8d4Li3aRB6sm8uinb9gpsPawSYx/bkM7jFtfXjDNhP99B
0KByXaO2bM/v1GgTv+DEKCs2jFBEKjAST6BKdmidht2ptt+q8NeMfMzBHN3vIADI9fNjAGDgWm3S
22CmQp0Mf54/7hl/EaH/fS09HWUFCgi2ZhrgsMhoi/NeRQn3xHtJiYSIrUel5VYbARhy7SrICv3Z
lGXrSdvyuH6DLhOgYABWeDT7H2xcaGUJSj/K+uie6y2T6IJMiMiU8EjSB7N2DsLSvrZWpKMEbn8C
Q3SAIMr1xJnaO6jftzboVk/oIbstDSovNMLatzVBL8lwoQIq/VXgUNS3Qb3PwDzBfYQ0CcIrFspB
M2FRBYH9CT94v2ynW41g4v58TfNq8A0DO3JQy292y5El6uqfdvkeQBA6jHUW0y1W49vU6u8mW00Q
L404g9SYcbgg9erM3o8c8SE1wPSR4d4Z4h+TosBRkxiZk66ejEL7lIelH1jmAQ7J0VWdPzNqxh5Z
k023OeR69m72XXsw+vyhA7BhDemLoWOKOfb9ta663x2dBtmci7s6ERwBI4o0KXuYaIcnBcasCG7c
LlWuZS1mL4MI68WD80edmvajYlfDrst9IwSSd9qJ4zJ+jPLZL9QYKtucURVXx+vTOQyc69EMiyOV
d1SoRpgHyKUfaHdGXqLEOyCc9d7JxS9raPCjd8eDpk23KKfRmAAcBPQc83gzfioTVfF6sIislvsw
40DW6ZTRHfPewFr5ypnGENDFRGVedJ4KWtvrEuVQ274TfFWwhDkNk1ZIH8OMzdXOt2xO2RjoVY5x
dA33pD8x72A8fQM5+23AIz4FoLnPH/NOj7wcZoKXwfnwNN5g3ye3Zhe+B6Pqw7h4QLX13ZjVu55u
tEc7PPHU6KagujIDjo707sbR5FFprLcirgHcOhktibE9hL0NdtPyWz1/jay92gZPOtRHr1Q5dTTC
fJZ2f3RpxR+afPoxTBwOU6t1QY1k+6HmAxgKYGEKOFCfpuTb3GuAg7JbM3Ne1aD9YbtVgjWc+kO3
i4cwJCKC3s48wtuvgaUcTQXMmhpAvaz7x9S9qbgKlJ2gaV7+wa3Jvqb+hSzeOP8wuuRniC75bows
ZjsA1DM3hUfFcNKM0JOAyL3MFX9iTsuJHta0aSJvRw1w2AvtD7rBT9BYmgfwQp+Vuas8tc8l3Ab3
2irnl2IuC4hHubyS+ZOwaPABzlB3Uds+m/04AcAZ+2Nt9dcqUNlXJXzjAAAeJLrjnui3ZY7fuI5D
sQWsowTaiySGbu7yIX469VuZZX7oECYPYWs9wYmyd5UOaVdvgy/lYAd7VJzvT3XVseWtYuqtu8x0
31XFfqHGl+30SET7lH9qbGtg3bafMqd94eTe3WUjgILGHm6dyYz3XaV8y1RAVqb+Z1HHv7D3c3Zl
SDBVSfE17R4A0qdEpAJukUYk4FHt3pb3pTVEV12s0rKeYhwXcAv2jCr+YcNw80RlPBXUUADE71uu
JWNvfZ4LWEGGyuWvoCPoihtKDfFV0NOnHoobRVTcG+RLJRoY0aMMjlaf/tHaw9EELXL4K3H/XT37
u+iyKNMt/vj/U7W7j/9o6PP+ksuy3T8qff+Hansn+aL12t799L3Ivzcfi3un//B3cU/V/qWxJxmu
qhmWTdXn/xX3XJ1/oHJnuJi/qKY4qaD/XdzTnX+Z1O4sTA1x37CtkzfQ38U991+WamkWMGkSmm6a
eDb8L4p7v6s+o6i3NH7AQ3dsjBrIDn3r8m4u0/y9Qid9S3nttI3/e5v/bwfB0+MX23tB8bhOoRdD
10uqOwXU1rDLJq4pe8AdmtyovvyzLvbvURaFSQCfdl+1duUD0UZ/ENqmfEfUykx3FLX1zu/goppP
Elp7ekET4vReyyYELQIMb8EbRmBExW7Q8RuIsq7YUj7VTsW13324U83zQz2xlgnwlGyCuZ82bu/L
TrNa3xRz9VXpFRlADDKHPw1NDz8r2SDZgSwJkh8QV3WtCr358mEZ/x3tH0usa6tjUfpTwH0JYFe1
31ddA2EIZmV2oKWQb/Ud19bHojsR9RKQP8aPnCWM/lOBGMWvJKsdsbNCpRw3lsfKIEuXiJEsbEUg
9/yaQ7848aWdxxRWob7Lm2G+uuhTLX0ipOyc0YzK2g+k1j86dTUgZVBsGRisvcJp5X9YDiXkpV42
Suk7TSxeU+pr+TEpHPRLJnCX+vGydzhVgj+MoobwaiyHglqmSGiutZnvVXqDL5c9fZELkoRCbGwn
Ff6ndfdca1U9cLJurOZw/vmLO8X/pAF7kQa0ohrFpJSVb2EGPiBWYE4qnGqQuwdufHV0PQ1Veds0
CcUV8nBs7diSI+tGuHas3pp5K+JDkKmB4AoGp8WTinTQoVRTK9z4iaci8G+i2l6kjSkuh9KxSVTB
7Chy15VqCzBZhCK/ClOQJN8m4N09oqpFZdxZtkyhq4tYnzf6B/+s6P/7Ay2SiikiWEJIyvtW2Tg3
A0D/59nB4byarOpWoQ744/xMrKQNe5E2YB1VaQIgns5LWLxQgcxtELll5VyWfZf9D2iUM6wvt/Iz
M+PCS/Ulf7WRqtvIeivBtjQlkaC+RyOJan9oOmWX0kn4pESIqGM+l29ki7UhTl2ED5HW0aTIVDut
fYUSt/AyhSeroGVNL4nsLV3SlWlYuiSgEWS7RYTDfBLrse3F+E5zi4CvmG3Mw9pbLPIFmy1U+IDt
QZSK1h7mIa8haedtk3lpfJFzCXvt0gwBoqyYMtus/KjGTMgblE5zbluWcsbJvYMfcH7R/rOB8z/B
sXRDgN0nbVg8hS/svwCdmkjlJ1sbR/u+mFx0BAJ9RP0B7Wtdfe6zaS4vXAuLpACNrwYQG5C2IPx9
tqn5wT1DwwdmHQD3ZOP1TnPym9RjLWLfaKBPjMaAnkSKV+PoTTr8lsOAMke1zzPg7bWnWXLa6M2u
Lb1FBugdCnLBiAoFRWHcxoOK0vVh7qLi9fxkrT1/cW4YQdIaAmlHv0k5WO+Tqi1BiKqhs/G1Vp6/
tFFQEvgpXOUqP3bBl7iOVe9pN2aH879+ZRtY+iigRqXnDVQf5H74JOi1hFo8HnSnkPZrNovZAgrV
Umpk9ivnNq0Regig4g1b+8BK3JqL00Shhz3ih8yOUvXuewDr4eeJJBrucomKxvl3XPuCi9yAhYht
1Q00YbMpB3SvZohFQ2Bv2RWufcLTq31IoEXWp6pt5LXvxFOKuFfXCvcQZkobeGEZwxs12riuKM85
Gm21dEq/2oFl/HH+3VZiyTy984fBoxHuSi04aKiw1/K9sNoo8pOU8tBzXCmD8snGnbt8OT/Y2odc
pIdKQb/ELiDnQx+ff0DQD1/VBsmhjRy+cndaeixgPKXQKZa1L7NJ2dPwfcPpc1dGLUyCunzNrC3l
6rVFt0gJuVtF3XTatB2zT+UB0kQH1waMOwKzmjpvGa2uDbPIDJOZ15Zoej6XSte5s2nUOOBI3Srb
n5+PlQGWfgtGFiRtXTP50pVai464NtK1cfuczsYg0x/nR1mZlqXtgg7kE8kv7uUD3LTiVYuMHnew
MnegcCgUmK/mITBONp1CvcSrh31WLLJC7sR6aUDf9tWEHpuRZFqHsp6RXwLtPT1/kRHcSkLSVrnD
VFPYpBAeNHtAy1hXade1ozCfzn+5lXhZIkhC5HZ0GWiVD4sfxZ7WKnZoiFUb4bI2+4vQL3PIke4p
GrGsMG4hopb7ai7k53KK4g2zurUhFgEfoPOQqg7XVQtPZTA2Sn0w5fBJaWN5ddknWpwFIk2gPqBL
JBzGCSNLG6eApg61jaev/f5FoPdEdN6HDRMA9fFWJ5sgVxntjDLbOj2vTfEixiHpAu4FfOTHaVR/
z1UoBeAc4uLLRZ9n6abg1GXLrXfk3Ayn7LE0lelQu/rmSWwltI3F2d+aFa0Cu8qvn4Zfc5DgTlu0
INXoYSB7c18o0YZi718ytL85852AiR/3qalIM9cuC+a5SJ5mPaZ7iH6R0zy16XBX9flNFem/2ETT
HQ2o6LKjk7EI80QdA+otLpWrJL7BL/3HHKQbW+HKyloaLUjRnlQNyCARtMpD6CKBp1WK5jW0rzfi
+/Qrf/fJFvGNOFcW6FpX+m1H4TyW814arXWt6+6+ssQl7kOkwqXPgqSxmMVYK/tOpKKQMZrwK8q8
3p9fv2vvsAhvVCLixkAbx4eydpsoVrKf0LnZM9mIArpzcH1+mLXZWMR5gRUdPRpmI0QbFJaWGKpH
5Ijo1xaa2qUXLqdFrCs9ds7aZJa+5jQHfeiKncXp/7LZXjor1Mga2FGrMw/hY6XNaPcbnqZV8AQv
0Z9mpv/DXKGQWLxbQ+XDqYVCmqPO3d8WOeIb/vlZWKsUnxoOH4PcMeukGuqm9JV8hrQU03JsKlUH
UIUICoSXjLavHT06bSYOWjVbnxoDZRqza8e3879gJRsvTRfMcTK1pkBKtJWoHxht2b50kxptEDlW
suUSIIDob9eXGYtZx4MWKmonWy8ukDrfdfikotQoS/G1msc+v2zB6YsMMEUYJxmRyoCphgDbPLbA
Jx1JtF6d/14rcaMv9nezQfkIvZfSxy5NQbfKLA9lLLU7M3GG4/kh1qZkkQEiAJdRFtCeMMCq7qcm
d71WFuFG4K9NySLwoT6kTYL1DC8wJ5/yyUYYM9pncKaOxVScFI62aCormUxfBH9VjegYKS1zEU2k
42GGe2Ubw50MRfg6cqA4nP9eK7WfpbFCKdTIRTGE76UHui+bpvG4q7wXIroxpfuM7Ij001qaGxGz
sgKWRgs56kIRFlrsY3GFtsg0nnByBfbNr6iTQXY+/1Iri2BpozArfdonsKz9URmdnVqFAhQ8FLbL
nn6asg93YNmCIcohS/rEvn1VoUtxjcxRelmMLP0T1AYrF7cgMSPzU+5RXcXQCpa0bzvj1iFybRIW
ca4rSBIZGokFXVrtDrAbrLsKhLaXFaW2v+wjLUJdt2WiGZOb+W1rjF7INRdUL1Di80//b3reb04r
S+OECp3W1khbkMaZWzz3ZshISZf6uerMd3ratccOYa2dC/CCQ2Zme07RAiMe7fj7qERSo7JV2LDO
7QYH8LQxkDtyckO8tNGJpVomjp3suUwNaLs02k3ipOIIGi+9seeqe83iGVN6tR8RzBTDPrRb/Y9u
aJvXvhlC05uEoVveLDmX73oXjq+TBABZK+Ry7hEKMlUvq2Ybcd8QehLuwFl8U3RC1byUbtdNZ2Qz
gtJO+Yj4bLbL0aZ8nwsbJTZVk/l7nY/GI3qm877FrfZXNtRBvXOq3HqeENUZDqJKs5sMmtOXHn32
L908lvrBRH7qMR3m7DWczG9NMqo/0Iubbhg7+QZ923nTJbxftTVDH3QmCPliBF7ajxwCTTc4Yjev
+lHayCMNJvW2tNT02rEyx+RKPhVXxjzrL3YknJ+NZlWvVoI0PSrq40CNyu3AxFi0cj2ksZLGE7Zt
f47BrXiWlc5t5wUOlO9da0vrFzpT9o2Or4uO76nTux6wUOtpEKVzlZll9BwGoMkAyRvOl9wy6ula
iVxk6mWfB+juxNFWPWAlQNRT+v8Q4WMrhDOLKvclfWfggrYA6YJ8tqG0cuP8tXZ4URdZpHBTBQK5
mvlhbOBWaEsnBRs321l9VMNRozkG5M+4xjGiCY6JEzQooc/KMPrRVI6sWQM1C2Pjx6yUFP/6jR/e
F5yygeJgXviICsnPstABdzXT92BoZi+JkZzzqiEHGiwqlPADBByyjRPHyof+6/r2YeCJ0gG2jWHp
Y/muYrwTYqsTq2i/JqDuz6eKlSGWrBQTSWPEJmL0kVqgnjs71CeQRIH46qCeIy57j7+oMR/eo21U
x0Jbp/BjdP5wxDbkz9DNi9vZVYCpnX+RlU1tafCBnZgJaFVk/oxku76Tho17hA2L4Otlz1/sCrKc
416EU+YLsPBHVTgSBgkckvNPX1liS3b7hGvFgEcJ5Ho0PE6Q752E3b2XDihWHSmIHT0M5LRPf8wQ
Q9hY2GvfTP9nIAdCiVE3SzO/UvvwKumn5mji1buxC62cBtXFabA7yWvVWgc6Jbch0SDQLX/GQ609
R7Uhjg06EJZXdzkQuvPfcG0pL86ESlCPmaHPrS9GRMLgTNS944k4hdHSlXn25fwov/9mYklT18x4
SAVVcD8tc/M2wAj8SYP39OP800/p7T/3bbFkp0eZgMzkRsh5maFleD1CSajBpIaOwFtio7BdJc2m
rdfpw/xusEUeL+iodl2SKUdU9krPNfB6qAJ25iz6PmbRK1oxuHiX1XXHaXcQ8vn8K659wEVmn7Uu
aSPk27gSZGhYhYpyrGOn2VjSv18E4gSL+7g3pWbrnuRUG19VR8D1Lkp35sHByEXscsiK5cYwKxU0
HEb+OQ5oeRsZ56rxhWt1t0Of1/V32EZRdetghR7cDKcK8BWqEmlBBS8SBmq9c5Q8dSdVx40f8fvL
CXD5f/6GyirgQ0qn9ItGab/F84y2i11H4aGeqXLnhqwPqWXJq4S67rgR1GuzZ/xzTIVzq4r4W+SH
dS0+Iw2wTzJ3K7bWVv8yHyG4wXWujvx6xCorLQO5nxwjPnQ03GPFfTu/ANeWyCIvmW3cmXZjhH46
E28IlUfya1bng9gj7ik2jP/WBlnMjSM7U6dKgIh7jBMGliGo/qSj8OxclPvz77EyFc5pL/mwq8K3
BrqMIdRxxNrqi2UYCCaOrr2x363MxQmU+vHpYx7otsBA9hjA0XiHLoMOSpnoMt0D0q/7K4MC6xbJ
d+VjOYtE5ALkRnpXdY5onlj7qeX0qyiz4YWu0W+s299vRmIJZ9XQudZkhbrSqAZm/Kfd0zy/AXmE
qYSiFpU81FTyu+tx4GxyfnrWRlxkojZHn7h2+wBuWY1XRGsinlq1SCd6vYG6P0y/1EnpD8IzOpwf
cW1BnP7+w4LoR0xJItxZcP0A0LOTDu7vu9xQ4RdeNsAi+KNmDJC3ImFDd3EM7ioyTff5WOeXeMo7
yGMuEgA+2HqDjmJwBDsrr1IXwfUQIe5bJ8G66LJ3WER/beplglYiH6nGSQ21Xw3FWn0LwLEyBUtE
qSli21JdpfARpnrr+4QNDh+9jYrn2sMXITn3YzzoYip8BUnXR3Ma3Ks2d7csC9eevgjClG6PlQaU
DBQ7aW57+OQ+Il/axtpcwWAK+5RnPixON8yQjAxypOZCK3+XNpKQegWS10UIeRfVnAUnewTbaCB5
Z1Wafgsp272xkz7xpYO7VDymzpVw+zdovhtL4TT0b84/9iJCjRobRWxGcp/yoUtwwj3+IfU4fE61
1PoTJSdUws8vutMTfzfSIjKdbBpa5Mg4aMNE3aGO6tzb8Hmu1SAOLmoOiyWCtAgVVwFGQ4lHuIhn
42Bwlw2qjqXC3P667C0W0UlRBrABmdMXA4UYuHcFUOBM9afO7TamZG0RLqIz0AfVgfCQ+EMBDATp
+5NUW2ijO7CRwtbmfLEv501n1tXIAGprd1/M3jJ8hePSrmpS8xF9+S1Qy8qLLKGiSTzrJJlgPMr0
pNJslvpQ7y0VIY6NL7WypJbaJiW2EogYwnbqZ8v6iWK/uOsyG4UyBNqtjY+1NsYiJVDfqiwrC2I/
mJLiqlOFisj4MKFOUJaW9f2iVWWdZupDYoC2b1PSC5gRrYzAZVgnMpNu4weyM0KsRPbnh1mbkEWw
ixqIia6OiW90lTiIoUt2g2o7F87GadQPL5Fa6BOWiBj4ppM4d7Kfy0fuidpzltTW+2UvsNh89d4d
YXMxxNjo3+uIwklYiw1ZsbWPs4jsLBykpds5TOC2rZ6c0cH6T5TtZanJWgT1MIJcbBsrZi+v7XkX
lQIlEAx4IXO6iVZvVcvWXmIR2id7obqqlNi31EgCNHawgECEw3C2WrYrueM/sJ8o10aJ6UR+EIrv
bjtDK04T5HzGh6Ef9Y2t4veVIFQa/rmSKhvxhglSCm9hPMza8CeGq/ZOC7p97WhvraLDCkw+CWX+
fH5ZrcT4EvJZpT2X18iI/a63gMxHnWbcookvv6lTfxksX5jLEFdNPWsUujQjKuC7OZjto9Y48/X5
N1iZd3MR2aOe6CMWabGvlzgtaAU3OxrPxsb3WZuP06gfIjtUbA1RiZAOEz6n2aHEzUTcxFEnfkgN
iPFDLqL4uYa3+g3NcNio3uRQrPfPv9ra5CxiXqYKYjT4L/i9po/XetMrz7Lv49siTOzX80Oc1tVv
jiZLmKdmNL2ZAi0COiMPjWP/WYyYHYWT/O4KVE+mhGq2mNBdPz/c2mQtcoFlFYBaKMr4dEIGNJmG
7s2d0k2s/trjFzmgzBQsRLCY8xWRuLdmaNCh6YNyAze1cqVbIjzRtTXDuipDP0+1p2bEGrCdsHhQ
jfdott+KVmyMszLtS4xnZY1SyIg6SIlBwb6VjYSSTR1kHKJ6Yx7Whlhs7Xk3yRhjPK73BQgNz3Lz
4CGqFQFppuxa48JRFoHfYK3cV01LqUVV0U+YSvSbEjdv8UqesnbjALEy50tc5zBLXGCtCe66IScQ
o/WdgeLK/vx6XftOp0E/hL9NOzu2cVI80oXCM7WOH/E0TU7yJhvxt/brFyFe9+TdxGEAvS0jmPFq
c92OY308//PXnr7Y2JusGnotUdxjFNfxnTHO6jWGYFvA3bWnL4I5H/G8gbyF15nMrStsGS0AH02+
v+y3L2I5zvGDNgCn+IYsf2Edg9A2tlob2+zKT19COfUEH1dcKpVjgcLFsQriwrPVPt64qa+smiWS
06gbDRep2T02raGAuLLRTNsrORaWnozsfKsxufYSiyCmOTgPsGioZViG7vf9gAZJO3SXHQqXeM0O
Tq/hYnlxtJMkOQTSDY9DrheXFUiXkE3NGSViYAEJqEHEbmf2iURYxql73UPAf9hqcqzNxOnTfYjf
cNb1PkIy8GhN9i+0hFJPR2Sh0pBcuGiVLhGbzGxLXzYO/SZBXkqTAzzoAGuF809f+/mL+I2LpK+V
imYJ2unDeypwDkHwvfLmyJBP54dYW0SLILZnHDpx+wuOQ4XaGnz5t3aS2oW/fxHDZWVCjZt5eK2F
r5pT3aLs/kWA/T3/21c+zxKmGXQlQCa8KPwKLDEulHp2yxls9sd+2sJKrw2xOI+7Uynxn9CDI/ZA
z7g236hTfZ1V5Rb9buXzL1Ga0mlSy4hj9+jiXHuH0dGU4c93Msw4/4nWnr/Ygmsj7KGlsDtiemh+
aTG4epF1Oxwue/rpq30Ir0KIwUX/hf0FU5w7RMFqP+qAFJ9/+sqFa4m4xKB2mMaRvVEpBhTXM4Wm
UGWPu6S6KUKt3MhEa19osQPrhS4GLa5Yo8gYgHyvElyp42lUL5yBRQzrOCODHmnY4QsslII4vR/m
OL667BMtojce+dooVylHLTYGZHFa8FWB9YzNV7hDWuP9/ChrQbAIY71yEgVnp9MiUuXXEk/c9r7N
I925w1w+2mKcrUzEEmyZZJXRD10cHDOyBcbanUmp1B43pnnl8L7EVuKkhEusdfpSePxem0VjPNex
UuxqJzkUuZO+1poTbBzgVy5VS4SlmQvdnTC6PUZJHO8rJW1uXHBM17j05QdLK4ZrFF+mQ4K3+0Yg
roTKXxLNHwJxKkiFQuZ4QJjWi2nQa5Jo9qmyfopRA71sJS/Bl6jQqKmb0xPUnbg+xB3Wbxl2FBtL
eW36T3//4RWMmKNYIjCa6eVk7BPcjvZGJo2NI9na0xdRXg5BjXsHClf9ybY4sCB+9ZmRXaDVTuNq
ibcE4NJUTk3rzShCczxSUS6GHbRxO9kocqwBDpYgtBARisgOWFJG0H/tSvdN4jV0cJX5NhsmX+RF
va8G/fM0JTdqMP46H/drMbOI+xrNaneOAuUIbws13tGGtnMjwzRs90mOChZeMTayXPFkjvrGi66k
miUgTbqKKYt4UI7Y+Mkn1+0HX8Xa9AUniC1+ykqsLOFohoyNmRKke4ynDCdDU2K7g1Vqa33VeZ0H
vMCbje+31vVaQiVrB1upZOb0gAinFb3U+AWkSNl1+fRUqXX+FCDOpV2XuK/NiCDZVe61ulWPHm5h
bEhhTg/sMKWF2r+EXSzkHhPiWN2DM9lETf0+Lmg3/zPqAjnJobRNFxFV2eDLOOLH08xbhMLfz6ax
hOOMk2xMmopchIzuTpHRrRp3N1MfXnZFWaJEm3aiWBoK1ifA/2+I7MFYU21Zfjm//Fdqf0tMoauV
SNSVo3uUoYrxkfiBMxUNiuRzgtQusrHBs8Q88UGJ+8sq5eoiBYoKYdhI4OTTGsWnORofLLd+GOq0
uiyBL2GGGI32eZVL9xi68IzQFcyOiuK2G0///WSLpYlODbi8DUG1H8e53sW9g8Ky8szNeqvAv/b8
xVkHxS5zmOzePQZ19tJh8ar0xZUZ1BvBuvb4RbIbYgnE3Uk5p2E3if5xmSBy1OFdgJLj4fyCWgu2
00L7sMVZQx+PsuQNHK39I9ZZSFazcbz5/a83lshBjLpNtevINErgGAe7LgO/F7gdxphhbqzOU0r4
z1Kx4S7KDWWPHl2gFlxGh8j+bA5q7KNG6z7ZzfgDm4OtZvnvNx3Eyv/5kYwyyNqiAg2EF5yGKGqP
1lHdlztDj+VBT2B06mG3ta+uzcjiWOBEUVCLpqJ4WEXaV93AtqeOA3vj0LE2KYujP8qz9Olwljqa
UKn3ajmiyd4p5XG2sq2D39oLLILCtcMCDHfgHCthVZ9FgPatSlXoeH7Brs3FIiZ0SxRDobCqmrlG
rKPqCtcfw6alihv2+9TUU2RLJ1vZyCArL7OEtOWK3qV5Twj+F2fn1iMnzn39T4QEPoC5haqiujrd
SXenO8ncoJzGnDHYBsynf1c90itl+Ke6pLoaKSMVDfa2t7fXXj8Zhi4bF4UVsGH9lej7X6r/lwm8
1bSVEy6BZ9lgPfd7/ZvPSwOUgF8uv9cadwaHSrpPgNHvQxeUn2I6RPKOFLnz0iV2pMjQ1PYzsuAc
fqhUzz/EXhDCTzhk1oBfMvLPpdaCXflTL0ycrSKuahZu1dKKDNek5Zd5qOIXSFk1CvV66Y7vj+2l
Z2x2/gWU67YuozxrS2YPMbMw7WfdtB+AJ78ynpcecf73P9a7hoIkOK8TQnkuy1TG8hGQ538JnFff
f4ULK5LYLBW1YGrlLsCpZ5T7qSlAsVcQo9XT9GRhyLB7/ymXZuVmjainYIXZM4ocUQAScs2Xfu+D
Epje9uubNWIyURWABZhnKHUgl2il/5L70fD8/q9fCGCxXR7g2BHlysZZzSrQT0Y0HkkQ4ZdodXC2
jTIdyLf3n3TpK22WikhIoEYWLNsRLE6/+6U0cDQv8pebfn0rrLMMhCmYoeI9pHjjXC0fbS6Kz+//
+IVptLVoVBMDezXAtgw/8HvXzR/g0X1v0Xc25/C4fv8ZFz5PdB6gP0IBnJneEw6pl4c+j0ME+6uH
ZbX89bZf38QyPGAIAe4dVUQK8HBbAQ6nVB7v3//1C2G8Fcot6+RxpiykrPlkvlD4TX4nq/Xuh9ED
QPq2Z5y/2x/fxyv7NdRzLDLgIJq7HmzUZOG93fcY7CuRduk1tnHc5q7rOy5QK2tOHAghFjTfona4
8pUujfAmkGcWgJhtVJw1axjdy8Y0d7mq/Svn4ktzdBPIAq0gQ1gj+Yqqmp0WOKI+zHBoumsDB7EL
CknxlS3/0lfaxPFc4Ro18lqUdKX+3s7tV8/3P6DZ5ZqI+O+HKnj7/3egbQMZFqjrWE2VguP+yiFf
B5OIR13WqTqOU7TblfwO4+OPhxxdBjoZOoVaw/vz7MIobe/ww3xlPFiKKOsJssu4dd6HVuXjp9t+
fXNbMOQxrasCHJuzCnM3SI/uVg8Ey/d//cIc2Gr+gAlBOWGcsZ16wIy2GvQDXKN1CQ+XzwvKi+8/
5cIX2rpDehawQ3DPRYaa1vh9Nm49+uvkrpxTLr3DZqVql2ApwaQTGfOaO1ktRRpG3jFu0IEE+sRt
Mk+6tYZ0k0daVuNWhcju4zjHr3E7PKqcfLYNhH+3faftilWEU0xGlKtZGw/7fsjDbIzH8Upqc2kU
NovV2odrMOYai9UgF1yBt2RfhOXbbX/6ZqlCA88ctsRE2TS3uk5dCxQYhB8w6LwtyraSPzlPrp2Y
FVkxLfm+KDV4021tPt/252+WKOU147SSQWTWafKB12u3D6fgNndUYBf/u0ChurnIOoKqYS768lCV
U7Of9dLeNmu2+r41H7WNQ4wrH0fAsLUi2dnf9crFw4Xo2qr5dAf3cUCARNZH4hNtgglA+fiBRbVN
XRh/u+nzb+V8LdPINpohAsJeV18CVdCn2Sp1ZZG7sP9s5XwjRe1CVWGIXnpveYoISFIedJD3sI4a
r2xxF2Jra9NIfAu2uV9ghQPDWydtvxRvYVtC/njbB9rErq9xdgTLOMzEvFi5X8axnIEmK8Yr8//S
J9qEL82LIGISZcIOZNhvKwOJ2dVC3ilgqZ7ef4VLj9ikG0YC74JeCGw12HtfLCvzPdq+QLyZ1DXl
6aVR2ERxH7G4FKCUZjnph6SatQaRSV2rPF/49a1p4dRhZdPnHYDKaI+Dwz+E++7K+F6Isq1hIaNu
aaoFJ+e5NVYCLkSKuzKYbNYvJg2AuudXFosLo7CVtk3S1quv8BIoch/dEu2dGr7FLf3x/iBf+kbn
f/8j567zpW1MveLoCePQNzBjqupgBBmbK3v9Oev5S72FbeJAr10zexVqU2FEdp7HPsxi+TmszTfc
WR8b4bIhDm5MvDYhEVRyhKw0jFA0pHULCM7YNInrCt+/cSg2AQESMzoSepxPhiUYkgnUOReI/ZKH
ty2qbBMNbKHdbF2EaFhQj9kVsYEqCga/7DYyBd0q3mw9isaMAolXNHUJsIJRWsT2mjnWhZm6VbzV
FCoZIRHMuOwuUivqr87nXyK0jl/5/hdibmtZqIEbUsOC3JdG7Hnp9HTo4NDfm5Deec6/svdcCIit
5G2oDXwkDOpVZvXQRDWiSc3PAZ14P9w2vOT/7yROt5q3fHZh0+YzLh7ruJCwx+PwdFpkBEJQGMCx
514EYK1AtAx8Q9OJM6F0aMI3pWJv/BftDeSrnBWsX3MG0GoFJcxPxsY42It4bm/rk6FbZy30/c5G
gPCQCW9eT3HLxJLMyzxf62+48Im3Ig9Xs3AdacVRJqpRXBG+499sE7T+/v2PfGkibta0obUAm62L
yLoefam7CONnzzCq0CZDBKLIlS3gwmtsZX8cpoALWrpQrugm/ZpTMn1r1zm8kp9feonNaiZG1H6l
JIjVoXjElEHBjpb3RWme3/9Il/76zWIG8JwXKsCoMr9xITw/wvZNw1jryrJ/6dc3S5kAfCbwoRfK
CjqwGLC6Ss6pmqM1vhJIFx6wlf2VNiSNgtlOhvJT/BuJofssOjq9vv9xLnz8rTNjU0XzCl/JOFNO
qBOdB38/VS3khbkIbztib0V/OWx20J9QoFyX19KgoQfC7AR8TS5um55b60VHcCcXo2c/6+GIkkUL
yA5dW15zv7j0hc7//kfeIIcornMLUW1fm7SWFIeM6SxsvjK8F2rWW9lf7DfERn7Hs6Bf78I8VgA5
kiwah1PRarkr1Hxbkrs1XKRFt8gp93iGtvk5az1cftSM+R81X4cbJ9Mmktu58tayGbGtz830yicP
OL6mHGKAZtbF+/r+jD2fTP+SZ5FNODd6jSiI71FGVMfvZkfZb2JG7adqivZebNBLPb+gsytP5r6t
Du8/9EIQbvV0YDhAiyLwUD9acDlLB5NST127zr7wSlsF3cAGtpCz1MwEb3mzwirKHOMCpe0JLELc
pUY42o7BVY3mhRm9lc81jlRO93gcYyA8JJOZYSnqjVELt9SIXVnVL32xTdisdgRjZ0EzBuvBxS6F
Ho9ckfmf98fjf1qzv8yC4PzYP6JS4BqYTUKcsdjAN3L/4OY21c1315hkAgNVWHZviLpbR530cvyA
a63bZOo0oP99dAtoqZir6PxoB5hyTuMEBAuYWOkxv3G6bQIpdGWjRsHCDIb6CqVC+iuv49tcg+hW
XFcaOvTUBCyzbTPs4Yqp03EC3BObypXzyaX5vNkT1dIzZ+C4lFGeJ2B7H3Lqq6Tn1bEiPtg7y2O8
il1Jr5UgLs2GrY4OiaMZixE1SdSvgEpvar/r95UtlUro6i1VWpLay5NaVfEKs/2xX1KXr+iXC/22
f51rUqHpbPZzd5NUC/Phv1OkwWG/Rac9So4hxH1VBWNoHD2veXZeCK2tzo6j5QIquSLMhnk8YKN7
q5m+UlK79NPhf/9wtBXH08pRK23Cxe1hdjSlWs/X9Nv/W6P/ErVbjVnod4NjK1Ix9LAJuxeubuU3
eP7BwEXA/XdILNjkn0JZjl6SRyzP7wADikBkL0YAQr3Q870UrK6AgzCsSXAYixj+dHVJuDmNq1t+
+FREO4+En3huVpmsyFL7dIbFZLh/f+G5sHZuRWtjCUGZVwqe9eNwDPLmrVyWIukJvzaXL43AZnUp
+8gP44qdH2B/gl1bJKiJ3NYgRLeitfpcqpNryOFzpOFPKH62q3yJA/Hz/Y9z6W/fbs2RoX484lg/
Ca7RtzvOO6/xrzVWn+fg3ybPZlVBFZAE0TiGGbAQ5iOKQ3WRLLCU3fWwWNu7VsY3rb5k63rHS11F
K4+QKU2M/Bhw++inNTDP14Q//zv+/d83IVv5GvpEoYmFlUUmCRCXe493tkkDKDo/B3BLeWyXxrH7
pjWd+eKNZSX3zUq6xyrEyrUDNQTWKhwiHQdikhNeaqQF4Re8yAnUZVW0AlapSIl3YCvpEIARN19r
cPr7CJCtJs4riCxZznlmTPl2nvzn6RPJCfD1arrpPEW2Et1F5utadiTKajQGreA9hcSmjHjmGtvg
75OUbFW6PZ1iCDdRr9aGwcgXGc9dUxB6Zeu79Ovnf/8jL4nrSQLi4vNsRWkRtnRxd4LfbnXbhS6J
N6uDg7cftrrzadOv5M9ZjahpoZbsX3N9+PvyRuJN4hFhKplpXjj2LBYl83DWDzQRgNu5f9udEIk3
iwTMpdFvFJowywvkIckMV6Jvhcrrm64SSbxZJVwE8l6tDQaglcMdLbhJo9B0V1ShF4Z3q9kDVXoC
VFpzNLBRc1oX0xwx4Ldpr8hWsgfyXNNBV8wyFQC6nXsx34nVv+0gS7YyO6HBpDEd5g6FXV8Bp+oK
cHnSd6U81dyG/76/B1yYQVvvOYjgV3Tc4b7MkmF6YTLynyPiyp8wupPdlU3476V28n94yq2FmLvG
Aj2O0Xckcw0cQ/0eXsFrWzNkdgX/bWNZfrXRHExXnnlp5DeBDTEcrtmxN2dzXBRD2gZwAEfKPLLf
73+3C2ur2ES2Nw0dzvq4CQTzcBDJaDWnKVvX+FcY9eyzg0jh7f0nXRqhTYyjrRZnpWJEUbIuzWOJ
jOafEEra57wOu9uCcCvEA3Y+ygdFcCfohfaOo6aHq7WgvnKjeekFNiHeCaVd6xO8wNzxMS2mOX+E
uZn4RyDXT97/SBem2FaCh/aTMgQ1lGO4qwiN7KFc/y16wljCV+WiO7nKJn+YR/whyQpp0jUU9IVp
sFXnNaKimFgOy5dkH0PVP5om2q3YFJEPVzJ9/+UuzOWtPA94QBGX3YyaUxjEH2lr2UE1/Jqc99Kv
n1/tzy2QsRYzGRnsaoPig2AyONqC11fi8O/1MrKV5xW6XaauC2jmusimFj6jp5DFwQH4bLsfTZwf
YpFXt4XKlqVMWVi5DqbskI6oxqVFUfbLDj6kJQx2Icu4hiq6MKG3dnZwGbMwr5c0EwjGs+/GC62b
Ji0XcVs8RpuQb5jkayUnmo28dHeqKhUgOOyaO9ulAd/s6HmTL4ENOpb5fa0O9QQReTT7w+G2ybqJ
dgXffbB6G5adWyaHhJRT8HkB7PhaI8+Fv34r0asVzF49id8v6DNbo/aRraK/qQ4Aavh/QwEqCB0U
skKaOU4hlEfstz6Djm/6MFvpGgrecAAakenM5VrdB3VZope+D6/86RfibOtUN/XLEnQT6tK+7ts1
rfJ6FVCv9SuCgTHHD5Fv4i/FRMyP91/nQsMC2crY8jws7RoImtW27AV07RbODCiyelNyrlc92F60
wA8QIBr1TlELBAZcWYEL2vWlZVPCQCPQe1LgrJTEMwldWoUwLEdiMAIlm1c+nJ7QNUpPojXF7/f/
6AuTh2937XLsUMoAeh5NQmbvcp/vmna4zfIE/Sf/nT5FBacl8FppNke46EsW1dUmCfvK3XicCDd/
vm5wTdX6MxYeU427IdAs9bpu2d30cbawZVIxr185Jsw6k+mIpsj2ibf1bXAcslXdNbOI4Bvlkwze
NsMOcA5z6lZcn9RNdc1s7UISEG6Wnlnh0D/0jKCMV390lkFkRsqHcNSf8w4awpZN5KCu3sdf2AW2
UjxqIUMKo45mMNShd7P1SLrkrD0KvNWVzOlCdrHV400Vbk5GOMZDfBy3Ucq6Wn2J/bwfUtpVMBBk
fqivbWqXnnVeWP5IAzQsdLRtaZB1vLE74bc89VviHigwCD/ERN2VWXbps52f/8dzQmnyaskjkul1
NbjCgLOISUSsC5oq0+jpttV2q9QDMN5M+jzdZlzxHsHeyHcFtCVXXuIc0X+pCG1Feq310YClqZ95
rRBpwcJoh7G5Jt69NBTb7V8vUoe4ws+Av+pgKOKetD/NO9AicFF6zQT+0itssoDGayINrA/BwXth
r+je79Mop/3rTWsJ34SiE0XN2t4PsnCsplfFmuqhXtprpLgLm91WJz91ol7WXgeZiMcyWZVBldFo
L7eJp6X/2S+GaUKDupdfaZW88K22nnclJdxV04znzTMkCcy2Ka6ZzZUL9wvDvVUDzpyBQlmZIKtN
2exZyO6Hhh9mXrgkiiABvWlEtrpAZ6QQzaKCbPDk8OLANf7I9XytRnohqrdiwLGPUH5s8Q6uceXD
Unri3u8D1yboKrpN/YOz239XjhVdFwuoNgRpt2TPcjTNgwoJ+X7b99nsrYUVk0Le4mdAtDeHFrWu
XVDU13gIl77PJqQpNu0gCoWfLbpbD00cNzqZRpefABtBk8Rtr7ANaSfgTRZYP5ubIN+F4Kfdr2y6
jZ1HtiLAiI9SQx0QoNOQqS/SW7tXtOtdLZVe+EJbCaCYe95PfY4Y4/MINhnXuxkwODQBVv6VY9Xf
7znJVgcY8QoH227GEHsqeu2Rk6bLNMgk9Obp3itpB+SaX5+0mupXS901pemlN9vsrJHXSFW2WAtL
cDxIMg4D/xG7wBTpAnjdsn9/8C+sIlt5YMG0J2H/hS3JUXcXBHO599C9cphXOe67ydgrBf8La+9W
J7iWVYDjhOdnQQ1E43FtAbpF43hn631uo27Yw5egIjAEPqeo77/aheWXbgK/hjPepLrOz0oQNVE6
gpuXscV4uO3XN4G/RtEkfHk2/1+0/NhrL3hrnJuvzLlLf/sm8G3ZSvjAlSQLIjvuB178AJZzvfJh
Lo35JuD5MBCN/l/ETB+pbPG9+Nh29Yq+xEg8wkTqNsN4Qje7+dChE4G0kmRjy1A/G1x/tkK/Vuim
/H9V07/kU1vRnCc6v4WPL8kWKuW/Pps5aqrCuKqxMLtodP2xHFBOuONLPS3JMjqHI+7gletL3ulm
2rkiH/2PfI5ikrqxa6c9PFwXyPtwIs5TOKKAGlFpPugvMfo2/SR0FZt2vmerZIG1gikKP2UCvQRz
9U2P7j6P8vZ+jmn+JKh1T2Ap6bQboyntp2JJRjHU2NhUkHhCzQlack5Lqb8Fg78kXSzrtC6mIQ25
+6lqDwjFkc2ncI17SPL7B9R1ll2Ma6xdXufHmdki8WpvSMK2z4FTi8i+i0Fx7F2T9lDjTrr70nPf
O9S1+jXReYHVfY2eRE8+lfP6uxvyMxgveONu/A3K5Rdu/FdD5jCtiV2TyTdzGvgsTHszf+g0gQ1b
wNqDhwZoTsC/hcy3S2XFT1PvfQoLOu66KfwE4qpJxmp8tEPwXAf8tVHwGuEESWijQp6O0QAYc+jP
qezdj1Uuw8nzl68CLZL7KAas0wTdq2jqtyKuP074/3vgVsfdQpYpU6aL06FxtEtqZwGq8+o+oeXs
3qTRJJMMO0ol7cOS85e8XLy7Al7GqOHThIT+UxXbJoFJ92sHFGrar0LiVnUYdiLiXqKn0Tv00v3s
LdyhS+b3ifVDAwWLPNl4KZMygkGcpj8qns+wdye/+5w9+azlj15vT8iQSjiTUYg/SvrbJ94Aj5Wm
ycwU3+dqOTU2PoHs/ZM36y9Ps7uxbmm2MCOSMmxA+M5XsluQmCboberxiv2UjkX9faxEsLMTc8mQ
w6UO3KLqro3gm47CPj8CyNKeikUXu6Aslz2l9beoLD7oToskNAFPOAeGg5Hi37lgdVKRRj5ZqZ5h
DlVBg8jbpDbRkPS4hE6iavgFhya3M6qZ9lHjv6poWlIM2wLQZm0TF/fLcdE2xwWhFjtqm2YX4GiX
mMq8EW5fhnz8yL0Akl6DGi3iSOAuF4IJK4oXCcYjrqd1veMrPLF9mANncjUvAWzFkn6EW11frEOi
osB8YG58QFD9jpR/jGQk0vHc4j8B25T4NCZ7T3dTQjrzuWEtzk+B+mk5/47eLZSFLO9TmKHCb5hg
FK0U36au1fvOr4O9QokiLVnRJ2yu/xlIDF6sZ1FpGdZEB61B0HW/WY9zHlTEjyMLnqZGALg5rXdO
Tl0aR/UHzuIDzGLq+3UkMuUUlcl88u5d0azHcdUfa108rx57XkOEDS7+u6z3sOD5Q/crkJZCMtyN
h14L5LY9T3lk4oMXFnYXeNWazg3US0pJLw2b9achU514Z8N8wE8+mcF/LaP4SRFn9i24k0mB5Sm1
PkQjs4b6W0vDDmHe/9LjXEGzOkIbo0oObhqb0gYuJ8lqO5kSh85dQRw5UlUWu96x4mCcdWkAxMDd
EIQjyJ/OT72WPbZhUSRNGP3sXfhmhhzdJzDqxkyxNplgLpMFDKawsVjKF5ST+ElZT5fJ6KN1RNHY
/xJAPftlzCtQS4M8gP/IOIzlUwzqI0u50uRryZtKQy1lwgenxXgqLa0OGlKS53HAamN9005pxFDD
TiM4PhfJ5IXygPCXLqX+5L1VE3DckaSjxDCQMWuChR0VnGVP/tD7Rw1UyWGiFcOOE+KvyFe7nurl
zIrPAyygCyQUdyFj5oW7ehzTOEevGYFEEpU35foPvhpRaywlL1lCZ2iUErjTxo++7ep/16Lg90ZB
s5HoPuqzHoDJHcNjy8SGtLjnlpTHyZDIJgGO5J88yoJvbTHpe+j223/jYpBPo1D8JZCiWsHCDoIn
GWv32FFks6ngqn1iQnq/mJunz7KbI4yu8D7ytayzGRgWiT2OV/faQcKddKpzD9FY6/5BAcgFFA8P
Wy8xhNIPcWTmo6bl0hykp+kxXo07EqvXz5OI7asB/viD59AUnwD6WIVJK5d8N5Izy0I5vrb7kYjh
dwSnc5sU5aLgne9gMrjY/MU7979ihXgsZv5zMJCgtINu06CJq0QZ9dPlw/xcqwUtIVTbhPj++EmB
5XaCT9ADOi1dQsmSiZB8yRv6IjCBEpj/jdi88E4gpXU7ZYc3j5RkB4sb1Lw15h8X3de18H6umEj3
TOonW3VQTsHU+XPt55gkYVSewODIE6BwyF75gZ+0Ds0SWMafeR2dck7e0HlpD6KFW3LpOncqdaSS
YeZVqgfgdZsBd/Jo5l6w7JbjJ+in2Y5D45piy/uuq/Jj7aFqHY6RSiEUDu4dG4H8FOGaUt4/VT2A
lm0/QATf4bJKDv4jD0mPvRzBOoBzeddHzaMBlhS9HPnnxfAWwGqyZyjx74xVHBv4NKZkLV1CdPdT
yxjtri6sUuumCYt6a7D/4xDSeDpraV+mfTh4CUCqj81qZJrXjZfiytxL1hj9aW1PX8vG6XT1kV70
dmnv+mL4jpthAKkkLjxbZCeJoyabQyT+g9BrWnIu0hkAtB30yp+VQ2951azwDfOb76KcgIzujdyr
KniDCWydFEHQQFvcsd3M5w7F0nhKW2/8x+TBL1gHyETXzu3i0TuGXAmQ5utqZyooAeFL+NbCGynp
G/LsB7Q/obEC8lHD3UPYNgI7La0czIK6LzIyLV5tjA7FQueD6lX9wqBvTVazZK3s/MOE/Q0ak/xh
gir19zKvY4JN3j9CmFAcPKLCwzA2/JgXxEMNHz0tcSjaJhVaRQfpGzAZQdKROzC2ywqrvKvUU197
iIuhnHFF14IlUD/wnnbjUaBv/VCu53DBufBMOneSf6KLPyj0DMBNMuW1jp4xyaYdIVrc0Tg4H93L
7te0DtVdWHTrEUpUt3ezHL/7YaHSqBf2k5gYPZG8FEdXrv3dEPP1xaeEfdRk6Z9zcHqrhBju/chL
3T8vAcsf4csZHrx4KL526JU9gpaZP4O6a3YG9Y6PeVx0v+F1UOzbYlgfREzNPSwXJRyFBlw3d3mr
0tyv4iYZyYwVQon1pacMTm6ia+8nN80a2zIw4vPqx/e+zP0Mxj7zfob58pNz5byzcbMyrIyDfcBc
J1+1rPVnqZDfqKZCJl7RGa15TiGEw+KtCsbqxawN2beTE+iOpU2KUUHeV3Woio26p/fCW/nB1DzA
lHXLg9Qq31kadq9TUIpT0/OiTAQv0MOCnfxDL0tVHlba1ztZSZHSKCcpGjSrHTzE5AFmUBxX3sTu
yVrTuzYmal8W5rvKvfxnZ5flZzNLfCdJyT4EnPZHHM7xxxgVQcwMW78a8Gqex7YeDyLO+30dd0VW
mlrtzuP80AHhhcwi6iAQzb2jXorh2AwWXWxshM0ODecTOpgbJDsrJKy4JN8XwJumSHmW3aha9kb9
NbyfELs7oWn/qCYz7ErPzLiHaINPBkr9VJ8N6Ww9R9AJhmRno9B7iiMeHhuDW6hk7WIsmTLPyZsu
TTwcYcgD6rsJzbwH1LcpQTKNVJ3Ehfa/hAZuRsmKBtKHqoq8U+tXDboOlT8nJJ/kp2qd+RNukO0v
thj/bQ44vW+WIP++kDz4Qko/Dt5KLnsUfF1DQADQrvT+iWp8zMMQuLxLPU8b8k8VB43blUtc/CiC
flIPZaCU2vcOXYJwJoarX1oW3PsKzGve4Hwi6y8lrT30QUgUbU7BxL1mX0rb5QmSdcp2tJZ2OWGa
N8OJCsBHUzJ2BfcTRfPqXwZxDpZyr0bHYVNEpTsCP+mzRMd8LHbaoeMeeSpRw34OYnRA1H0hU8vs
QI6gF8Cnw4Lp3P0mNdjn93pyVX5s8inwknIqp38i8E4/1pHh6BUfpiq8l8yF62FcvKBKSuR9RTI6
pqanaWXEfjOojS8pFCXIk/pOm+pOdH0cJLMXtRpSTYI9qwNEDaDJ8ty4N4ioRi+ilDgigTev/J1b
8gXTr8YQPHvYhuBQW4ygK6AtPu6yQBfRrwaG6nOKZsqg/+AgO813OSvi9sRsLbpT7xmhkq71ApPG
ah3WR5YHtEb7Zx9/6IMBiWG5jJY9sYaikxWUHxwZ1pgb7JqRKf127426wmVs460v8dC14CRwintt
QdlqD6VHA3aYwmV5Rsu+R39AlYoracIH8LCB52XVvkX63h8UW7z6qfIG3KN0S5Xnu34MwhKo+6Ea
0olM4Zj1gaL9D7+yxkeGSWmAo8da+vYZpnm0OtWjKnG9M8Ah5iRsECCNm2Fs++LqZhGn0ZNBmw1O
DxiEqi2r5a6LGxbc5Y0y4hFlgKgMkkbPJE7nePZ0YimGLYGOKASo0VV9geNnO/4qVOS6B8e5WR9J
2AEhnqx+UbgftKNVkeaewILgdWMgTrXsrEhibhcohECqG+CHg+V9TxaDk4EPG4w6qb2iOQ4klxCm
I00A5nFuLdYuOA/n+4Z4UI1iJ0RUynLCPjzNuPl7WSX1va9nTDY9WBIgmfbriuLY6xT7ZHNL4Y+M
64uEz57IH6hjpNkVHdaNY6/XeUpwKd7WmO3VjElVyjjcu7HSHqodvOvvBKTI/o8cmJcHXre+Tiio
wEicBDcF3knBj2htgtgdfFChCA79QVdieq/xMCXhYOMZ0avgtYGVf1IHHRjzry759MOMcFLezbCs
zY9VB1n4Y9h7RJwIgbtfCjX/MiVI4+jyAfyvNdh5WhXdQzm13MBBQjTtXWfyNtjbZaIdIGqjsm9R
5QL6SjTFGobdfHbppKXwgdJsInkKOYW9MfPwn30O83PyQRZ+/6TrGPeaOG7m+oBdGec+Sm1dPVSe
86KTRcJVwdKgBgkcIRhNd+iSs59z3YRfvFJOBSo1RPN08nNcRqRgeEh9wElauZ/rVFD2iMvTQv0G
KCSwv2G6jj+vBzdtT4QXlz/J2nTfA47z4Q6NUIYmfHHr9Dj46B/72C5Q+6U6FML7BPzvqHciL22J
lMrvcFmOzmSHzYAw7AtQf6PCtPQVeoxm3cmdQy6DpcCWRfkJ/hj1+FX6MHE5lZ1UP5YqLssn1pEB
FEM+mnbfd11jUuHy3p1WYeoAAzXWDRo9S0cTR2a6Pq65ml02tZ3zTk3o/h9H57EdKZKF4SfinMDD
FpM+5aVWacMpSxB4F5inn0+zmUVPV5eUCRH3/rb8r8+LKX/Wy6DtaJ6XpTvz7NhdtO1FKBP6TNw1
NfelXY5WX5r/7E6Kv6MO+PdqkyHxyG43+rfBH82K7XvhLNrreXbvvcancZ7dqRWXzt7X/ewM5aAP
wsmM5s4TY7ovUA4z2BVecSeeXW9xUs/qizkpF8Eub/Oqf9E0O25/hUDu+yYRNe0R8HHpHAMyuMhE
9GeS2nVVeQKhkxjJLy5lPVydqQn2xDQnv0i9Ze3Gm+vNexHbnmME58qqPUEsXhtYx87ULAMh4A2b
hzEu+0FS6/fHG6ulTZyuHRzuoFlWNzjuyb6MazfxDu/cV8lsVKWbZv4uw3Sa2nY+AszNHPWZW/LU
E/cqI9mNq5MGagjXFMtHz5JAqIMRwSiIIZorYNgrk4Ejb3nJShGrYdF7ImbDcVKILONB91VRHMMc
O0rUFruEqUSGOEZjIzx1ZWruphNroTMetd3KLak48dnE/DUvrkXj7GViFKu1g5Y12T9hG8aSeqq3
mqRoy+pH5ar8A7Nua8Zya61/vkShFtV6VlPSS9/uEzkv9jMehv7v9z9k7qVfMk9dKY0y8Zw2//RJ
ljWj3fPcH5MjyuG8WtLrkmHrNWevrAyzi91qtP/h6l/cVMPBDazxGaiaZUumI3DBvLmuxBTUB3+a
lTqOo9sVFzKWPL4U6kZnK56zdioOrR9Kb48Ur5FM9UhQz8t3T4c8DznpSRy5Xj48zyHlTTGkkOnd
97XFVZRv42ogeliFjYFiqittXViEXT8ZfH7fw0icLSN4UA/sTwXJSzyA1KMQJd3vH51WkrJ2Nn4v
Mgpndb+GEqfjk00U4XpwiKkpX9Gomn4OVEb2QTwU0/ziqxYZkuuSXfRWKVcNpyrHCpXqsKrUeehJ
sPxjunlgXkJChjE+mXWpPqm6ruoD57MH5Dg0FlH0vJBtauRKOIla5jZ/5AKjNloZRtA2EXGq5Moz
gED43zJkq0u8UWvBixGqsP/dtLbXnvbVL1aMLe3eXglRXO3vk3CTdexxfQ0Rl3pXRCHTJhe3atXy
zLpp8X9kCnLmUAMmPjLRtflhAGKaonla2y3pPfTxZ8m0aF4co/H7Swuy6lxqqzBP9E+Pt4oo2ubc
Vg1nz2zZO+tnj5MztRuTYqG+c21Ih9bNmtM0jKWPHrp1X5dt75jTq7b0AFjcCbij1FkWKWWVU+KZ
jgvUulTD8GdyZ2EkfJpF9kxzHVBh0zrua4slv+UKAeVM0Vnk5gHidOJUxDumEvLHivGyBF32WXCd
yntJo63Dclr0fkRC8h4+uGHRI/7ezG6OujDQiZ1by5U+jaWOpnZpT/0Ymn9AxMUT4Lb/adVb63F5
Ln26lr0mzb7q9+fvIbeNNtkgVCo8UGm/mcJn2W9LG2WdD3hcOCXFpK58CV3PJuBFbL/9Jsg/uVb0
VdGJ95YZpmDELZr+2O17zzypxj1jgSbGUNVmfrAM6aceOVh3sbTZFHEq8fY6nPk0lk3GdTAXJb7x
x1KmQ5WpX6pfwEjKbfJvsiXxJS5mwwU+zFaR1pmYR+7YUKQYoOeP2rSamaVocD+qEewi04g+UzUo
I/WncbiUfK+QD8EgeHiyEMZ+VHTQEiTrH3p3XditKenB8zTOj5tt9e9ZWe8HF4yiuZRZTlC7Oc8g
S45hfYb5vDeHsa8rmAc5BhZLwQoubAXWvDHxBNvJ21nFnjun7i+umbEXt0K9GW1G84hRqKesmYzz
alg8hmHQ3PNycSkL8QIsjePia868xnpwChiEXJviJ61Q83HRWK6/j+x3pVY32SG/r+7eqpvF38tZ
08lXv1/tZ7pGsi8xtP+aLpCxXpx1jkJy4U/9poUdcQEu4L9LyCFh+CQo21xScGjv5e7AEUvhzcR8
9fq2K8v/NXgDB07ZuYcwd8Zf1dSMX3Pf5JfJkdOfyg9A4tfAmnCysgFFa9Csd58l5SdBuhZn5roM
1WEba3zIRIrmdmz5U7cl+Y5Ni6G1n51o0661R/1mSnmei6AK0mbI1uXc0nO/HFjnf6u9eFeFM6T4
7OwH09urIDbxYqUdwnomQfa1g9+1k0h3LJB+xPtmgQ9vy2uw5+XnattVEk5EUOWBlq9kRjf/OjiY
38E+WX+aamd4XStRciW5QyL6sWJHqvRwlot4mQIDkrewf1tc1HfEY3DOhbP9Z5fFEIshHMlFcOak
su2O1qU6jM3FyN5tv/huvy23PR22mdRASRwVrJGOdgNkya+87lRVdgiwQPUuP65zWFnU0rDJvjqx
ZZCBS3BYxV4AHhXVgft3+sSMxPyCpv8h37OTv7oiFSu1BK6xl5GuZ8z5la+/RJkbN83HVk5iuVZi
W07z3AxzimPAgCmiDe/vt0Twl0WoeDpiKUzHkU6zKWjdg2cYoo/cJvB/4xb2QrpHh/bAGeOkg+HM
t5nynHPvt+FhKnqUI43vxPCQ/OmsKi9l4RkXbw7GM+ybedpqorhWJi1SdlYvsaoge/e6cD6HwvR4
LV2Wcs8Nf9Oh3fgRd+/+WRr2TjMc1Rz84f2P3XBYmQ3Liw/BEYVEWEdQkDsTw2QkO9PEUUiW08nu
xidPOOo8zvtIAczK22iUzmNDsVQFzxZ0RwrE1qgmWbNGCNHuL4zwbtLwE6fzoqVkazeMp6bv9TUI
c/tzlvN8lSxZ8VobKlrKiQXaUs36ew/25dTQW3MzLONXbSr/Q+tsfWvG/DlwxIypH+qrLdaCHYgu
qIKf6VVUbn7e3K6Pg6HuD13fd5+g+8HT5sr2E9JndJJAu9wrFGgm3jB5ddq7ehRvrap5loQeqmPg
20FK/IZMkHA3pHa6wZAyTDmpNnr7ZarcMMG62VykmndmzrCIVOObJMx84xnZ2EPlOGvS7Zb9MHX5
nNTVUj4ASjZHaTZmYobrz5yp4E5zvXzaS20n+AzmkxysNa0bVpvGNMLY7+WvbLMf5Nizw5ilHZft
WsYVxVHfodz50bGyOhkmVc60lvsgxU0GsAimvsFsCMxxY2QsfI2J40j399Ib8h5WpXWZMm+xgJ2/
Qf/Fyg4W0uKkgJDjRysyL9bzoP4Mntwjz57Kj2WwOJdgmM62P2V/pTLHK2EO3aWX3wxc6DjOh7+t
NjyRZpWP/S4nkzlbzP2+fjf4umuFboS180U0tvPpun43s0ti2Y99m+aJtbDeTNW+1i5DcxyAFgFy
F72mOErBu/grx0vUNcTNRrlNmFdkdv1MJEZF/PM258Mfqhr2q6VVmfRr680wfSM19AAv5yGwM5qr
d+sgdXUOxDy9Gp4IP8wtH38VCq6tZzxNAiKTjsteGxj7iuHezryMuBSba+0Y/rmeleQhmSA4SiCZ
Vye0K35Cg57Liv80Go+hT7PKg94L2jHNrfyVXKbwsBirs0EEBv6lkWEIGGEoOw2If/1qHZPcM8q5
YhekkogK33jgRR8iHyj/9+4Y4rVvbO/kGByEw7KEF00PxGFikb/utuHfgf3Ge7uNkExWeaKwNY+J
bdt/gs7JVMxaPQm7eq9rs7qsqi/hysfla+irZ3zysFzdQFkWWptj2xj6zES2qSg3d++gdue95VyI
lN1np2HmwJpDbf2QVW2+b+ViENjelZ+eo6pjU5kmkzGsBgK07WcmhP1PeMHfiehmmIu+95PvbAVY
nRBuPVT1YW7EeK9Mdzm4dFTFoVvbDzMnPLdTm4uTUmOVIJjB7lSFXncMvpt0GqHa606e2xmJSP4V
AnI968Ijp7mfy6/VnvSx0e72Gixed9nNyUhVU3SPYTcaydYKjMplmJRjsad+WyAzCtUnXUNZhNCj
SAKDl9UqVoBhyVxt2cp/RGK4HjK55PcqC3/5nt08++03yBRa/XI1ct+7lnMJ8Qdu8+wU3XLQSoPx
F8Ku45aRO5V5xzfrVS5ZrQ7nIBgdiBqmqzEl2mD8gyfKejDC0DjMXlElKlyRLDMRX0LX9Cgm8PcP
E3aObU4FN0lk+0cng5Y2XiO1aT9Laiusb5ZJ2gF/iZ3/boJgxypu/9Sqax7apXquxeY8KotumgGs
6QZd4KZDvciT42buBx1L4Ze7j9nDVkJO1kXfnnFR7ncqq+UF5aWZCtGkSEz8J8UsmBpGq49mw+0Y
WQNWYNFAq7Rz9qP2Q8BDvbZ/2gGgZXUUmEtTDkCJWqa705jpMkD/NXKaD+zF2Y2N0z+NIIwH3gvu
foCocy+X7e/az4QnDrt7XWpobNVwn4vcQRTQz97ZrbYGxqQ46H6rDkM92AcH0dZnMU4ATyr4cLwy
PGE7Wh9Q0ofJXg4q6md0N6gUYG1IxQwOGsUhc+Om7wCR7UNpq/FkBHl5BaeQ0ThXHWt0V/E+kKbW
omaOx1DDOHh7ntRUnv3oB6iRoWirxMoYgAgkMONlA1OQ3C43zwzfK7K9EeCMw82ASHjNNaWdEVDg
fLNkqG5rt//0B2kQ6JL98zczbQe7ejFtcydyC67DsIQb1btZH1B/gNLvzGFSjoe1yNbT4OmffRf2
wHmjFcNZLcd977wHXBYGOFipq9PeOkY67N5vXhpFFvHa3cJRzCf2r4VRoqyOoMvOqwEddcYJD31Q
+Z+lS81nhned1YEqRW3hOd7ENpzN6pvY2KBN1nVpwDTcOcpY9d/q2hojj9H0HLLGxjPYwS+wI+hi
uhA+/TIoP7Zvb7oUxLFk5WhcWTmCs8tM/Lzo3DwPHEwHujlR0xgsmnc9heq5wu766a9z8VQVdGAO
34qrLO+bM3R4dS+G/tEMNX6nfv+vZxBIQTjzuB5c4zRl4cPobeEBqczvufCXROSV/DCYOh5L4s0O
5QCXufqVvqxQBKdCOp+5yaufjbO2iIEp6wTSu0uCwOYeklP1F+HVcJQuHJURTNNpMxauCQyNecaA
i2Bg/zO3lWcTfaD8SxGETbTsSv3dOzgws5VNujgEkXnWVB1M6EwmEaU43dkM8PvlZ2GjgKoAYhRL
rGweF88Gms49HaPeGsHpbD8uzKa7NZk73AZVZedt1etR6IDs+EbiscMhfMNo10WBQ4u96VlrrHPD
PLKJiKc9oEBocT2vi3xAhM9FQUf7VWMkq2z+2zer/O2LlVCcUDv5VfRLADYyPqNq8SOvyorEz9y/
9kqUkmf5+3HMizVRE8dcFVQMpc00HnaxDgcnC390AYqkQYVLbLBrAWV18+P8/ZuuRfNfULTiEBAA
9RLUWXgfd2+IvWmCcCt29xJu4ofLqgQ2OgIwZPVZ4H+OR6N4ID+SCdPspsSuF4BRElyZzprPOmCc
nffhbQBzTNYFFAvx/p5kTVH/JEOwfQy6PIv2QK8fqiT83rTt4lJuRnuugvKv5emcwdt7V6Frpb69
2mhQgj6xO5Cc0WpFanUo8Rpib25rNp8M0refG1roEjKZFVcWr9oi8g0JB4eJ1gTMeDK0+XVYM2BX
y9jrtDyFpWVyu1jlzTZWYBaTe1wIk9gyV/0dTUPHrgryF1NwfhJYhbYuW/35sOMjS8Z2gCOl5i3Z
kSada3QMMVCrFzVV3V7G78SpsVvR88G5RCDNzblZqvnYKNojxqHDaNOQ7yKFfCGPzUA30gzX1XXE
bVp1/mVZIX9U98BtA2HijZNnh6X0so+5xi2TZZIkTHeanmeu8Utu1F99CLc7TTu+i6LizdpFlXS9
60HABNW1Mqxf3ur+Z3uwPWvumpFpoUxFcJCGYYZkDfkzd4XRkcvUmPoiHNt7xD3v37VbWncK4WVc
TOJ5VJ4+O6gMkyIM22QbnOY6CYAKZ15VhKl0pu5eg3PkaNGdsra4JysvCqHREEiI5gy2i1LIJGLQ
NllRc3/UqXBQFTQ0hXpL85UpdAho3USUIz2JchQSkcYeERv43xkk6/w+FnN4U1yCj8or3ZNcs+VT
tMQUwXaY7eN3C2w0D7X2OJxqgMzOnfd3XxRsaLm2UlAQMdwQ3oVPiMcQYZjWQGBgtpx2Xu8LBN72
RJKGRDkpDmgZhnuTZ/+0MvM3pDhu4s9chtoy1VVSuwTRSM5cPq3DS0HsYzx2JGtP0lgPYJvZDdLS
jBwXXq0wjV/5COCnl5atfs2blkiiZq2RS5GuihDj18wv+wKN1p/lnBexK6fnYuALU6J+L5fJOaoC
lTxHQfWdq/cT/kLFnmdcg5ptCvofq72Dq2r9Kr6lG7Onp6PsZRXzqVXQvq6D6FP9+mZcY6rmba56
7ytY+l8OXOtD4KmaAbS7er75MA+kM7ndGlVl977Z+/NOFlliLUhc7GA4+Mb03+iL915oMrlWxoxt
N566bce4VDUQ2WEzP/BI2TADth27rfe3GfriOASGGTs2QDi9iFPUIIs8qlHe67X4z19YjXbd9ZHv
eO1fQZHhjdmXHkx0GA920Ncsv4h6PwNMrm/NWk0CpWvIelZi7Nfcaf+Z4zQeg173J7cqwhRGxT2t
QxjEpYEIA8EmkvJ4L/fiT1t0ZCbvcjFiB77xaExApPuQz+aDmGBLBzaef9Dq3b2vmQoaYXtllBlL
l4T/l4vZqKvkpAeKBcsBysnxEmRjFviHm4Opdv70FYoAPniaWQ+2Rr8IVIQ/yberfg758H3Va+86
5KBuCAAz47K1tc1ws6HN1Obo/A1pHvnX5i3dXy2qYC4wT3+YNQYMDhmDMnpjnC2RcNa3hyzMHGh9
TcyCbTTrT02l1SmgM4zcOH87O1Kj0/H2cX2eOq+HqF/6w+KU5THbcxEzV1Y3oE7rrtalOG3LUDNi
lyOqZqpImoNpZ94/FA7FeSohupTXDe86LOaTMnxkKA1H61CG9nPLKH9ZRxyey9guibPX+s1bxAZE
yd+VBC6vqoGq/2NwN/kHdpEoEFWHAiCTkPj/oGyad0omuw8h3TC1Z0clc2ssVyFEN0XtUu5Rl3fj
Hx3u3RB5k9jMg70VSMYohN33dESlSvBYWfR1lDeZf8LbMf6mdQPUlq+zZIlmGWOSkHdWM+Nq0AN5
A5OsEKypyULWvYfWzy0kahi5qloIcSqLx8yDUuTW6ZBZMHA+yGCyjjU5vi95Pwo/cYlGBlFS4Bxs
u1YUyKb6QI3UN3Dz/sQyvhF3d9v2VoQxEE8bItcom+UEkdb+XHNRfbShmO8FSgOWux1pLKmSoKkx
NCR6bK+v/SWt3S2ECnH9/urUE1sL5J2ZR6KfJKyOFGGVSlXlU9zXvbN9iIWZNwpXM/fjDdAmLbea
oVDyqk2x05U2oK6rnINpLXpmOSnb3yhb/f47ttliDej8WcZiWWYKifLJa5OymYp0Zw4E+qkmNgWG
4vnUO3P7lI2un8I02g9tDYd1znY/9OMOYYJ3nwXANKMpIX+H1mtEGA1jWF7CJucBXm1YgdRrNGCY
TSWhYmBe4K15YY0fCgCwfikzCWo6NHwp8Qjuo5O+6tw2wbaog8NCeeh8+J70nkazdcK0H+zhCaF7
eJ7G3G+TZh32Okb5YoSJMg0oYksXlc04ORU/HYpR3KhjAG/SrQrWBXHLvmEhUN4Ynv2i8HyyoDGu
8oFUXdZnHG9DaP9GWjqVzwXw2BYh47Gc6xa0nhUjMXN0SitbVsfaV+BbUzupGZZvqJG/Af3uD8Vc
tsMJiX21RgBqfE4Z5/iaeF5rZ+9Ta43Z69oEW/tDqlrbNSKFpVIHr4E1/IRjXeejXzAMTTTPb706
NntpBUmmm+JD5VX/1BLr81Y00q8iA9T+YTAKfkrOVUYlN5B+ndRmC6xt9+vwAU9kFwmo57CfNW0i
XVxvk/wclWllcU/Hi770ixy2RNSrD7UdLqP6Dc3rOM++6Yvu0c5EVh0XdGBE0I9GBX/geUg2KZX8
JkoWopMuWbZ+y7k3pnbaMrv93Vk38Wtpy+Iojd5JTKu3SJ+dXspa8pvkQp2ysKkTYnamNx95aDKZ
/TML93r1iHhJB2cdGTjGZ1W2GcL0IF8xBrjNYZ2ViBq0rgntxqCw/KAx+HH7sK8mA0VZb7T9UTz6
uLqduUVMbGDO8MYpjPb6w930MxdieSosbb+NjrteHJ0HjyNlCpj3ehRNe9Yf887lyJ3t6X0HYoOQ
Xr9mgQAsLxEmN3KRSQD9iixzNSIZWOpYEtz0PSOS+Va27Ss8FOOmo8vn1TS6BD2CPgS+3JO1ao37
4nQoNVzM2IvGTmmsyE6YJtqDUCqj9NV3mF39wdoeJvaLxzycliUNe9/8AVUpOGFbaCwr6/rPSW36
3KEGIRjS6PsbOkljiBuU1VbMgN4mah6D1AjYCHDCcNhFVZ/lX0g8h1tRsvWhKDKXh9DZeoT36zz8
LQSQuYmy0oznMChMzC4VhoKqGFZEPObKNRGOy8EeXesxhM0Ap+SBgp/Vr7k7Tqlu6azBN+Og/a/U
mzX3+Xnwtvo8bJ37p2wthkKr6R6bTXa3DC3Wq+cK72pJza2xWNXIpcbCEpna6eShLZyORD1LH2j7
ZmFDRkdZNSHujP/wcF+rb5WsVUG7X4dV71/OAKQVudsWrhHBnFmioPHOXIZjyq7y4Vpe1ieDN1NR
R+fer6FEktN1k/nqMHmyH81+Yq4uebU+Smo3F8GHDyp/tAoK6LapeMlC44v4kxJKrpQHsnQf6pb5
Y992/+wQanvgZDz7yN4S4hyzVIBcsuW1fHntoz+om60bkSqBgFA1CwI2UUxXNglsEabvsrHaP9ui
QNbfWtWx1WMXKWd8Cp12TvZOqcTTM4E3c3DfGybmPsyriwp8L+4nb0uMafQx8XQPwWzdEQ6lXWU3
p30qT4NcEuUj/GuH0X4gp+SpaRBTU+T1UcnaIai3Nf+jbu3nBtcfOboLYkNLFFK++wbPuaQGgZop
3es/ERbdvXE/unPjn12ju02u9x4gbCV1aR2geuSd530Dg27wEg25FW2ZOZxsMKZsnvMksFXqLtXb
bJS/BimYziBEaCsDL5Vny5W3bERwhRftDv/sR3lvinPQbXSNcdRNERyhn5BL4kBcOWlmFxOjnvH0
rUNF984rhi/Z7vvz3En5Vnjtg71Pc0wRbhmbdq6YT9rnbMXs1eYSPpRvPlrBWqFHRllHqneK1OmR
9fXccNBauX0Yx+/Txy1FcWfC+Vk7BbgZt0oKe6dRoY0+SDR7ml12BrcV8LuT6UszOPeuXX4GZtEl
ebj9CFEJSohTuOncPhfhDsq3+O6hkQMGjr4Dt3CKPt5ghc+Q8Ha6B7JO5wkzlr10/p+wgdjyV7w/
xPbaV9KuumeKBqY3L1egXXotEvJf5kQuzoZKNbyrdtt52Z08/JhD96OzK0olWJrmA+qZmxZm9274
1T3Y6jxGYxXS1eyJH5u3dL9kkC9MZY15h76u1A3vBGchlPTNb12QYYNRccs2dbAyxP0TNoBtrP4b
w359wvcDeYx2IV693L2stjZPdmhvXwun/xskWp6oHtw+LKzHGVcVNNgiosnxe2jpwkJg2eEg6uVP
BmyMYPkoi5fBECaONCT/Y+PLNV4aZM1XIAXYwmH+NaFZvDjY+SbtBIdMWQishvlZIb3gmgvemV2R
ixgI0auCd92H6c+9bT45Sz/+aQZrP3VWfsbndnfYW06mJasHhaAEPdgP1ZbvIut+lG1+bZAIHUNU
xXfSmecEPFonwdxuP/jwzOPOQJ0Y9fTt1+km49KXcztHYnOte0usYyxL3lK/3hDwoXmQN/zivJJT
j7VxchBl+7aVbFXonkpjcW994Lc3mG2mfDlPv/1O5Gdj9Np/u8vz4VmB9+BzIsVYpswD0msZl9pw
wCPn7lYt8/638Ec1EIMNnAdJ6SFxCDN5CRxVfOmGzIlmprapbuz2s1YciJ5fwpq5//Au5NfNX61/
UP/rpZVZdWrYFpFNktltE4Z4mlZZxi41MQ8j9CR/ZeCeCwPbIsaMvIpGyjpvvs5YdkRRO1/a2pk5
JLWvx2waA3WvcbFUMV3k4l+9+6BtTr3088taDibCERWGH2s9uu8+5b1F1Lfddm+NWp9CmMbiWPbg
QdDnoniynLD5xYOTV1e/tf2X3M9XD6Whi5EuI6dt9hYsG9/5Kdds7b0bIWTms0C538ZNva4EExVi
Sdyw6TEQeMav1qNed8VAsbFv5W5JdpNdPxVVLb8mduqT1nr/O+5LfyvDUs0JG3vwny72ThyV3DZA
BoUmVgv/yeKhHaNFzeBjGmsC87DpvKEAC924bXYTWRr0H7Oa7F3wgqF/sFDZvZUGwIs9dtUNn8J4
BqtBPYZ36t5nlnHfS9pnBln0GWa3oVkPZia9pBPGOPCZ+9YLQ6e30mgSFj9clNPXyhHjuWjc7WiR
dI0yZwrsOyLe+tmegyYJ+gVzw9Tad2PwzRsjKrqEgpAE1CuIYxa8ktjzw/GtYcBNpPmN6gkRdE8d
esUyXjrtJeM8VfFuWZALUwFh724/HIv9b1z76aOQgXFwN/Xtm1qCZ8Xmy4pjQ5Ys2OUPTbX+U15f
PFch5l0oxaz7q8yOaWJETc80TzZGLvq7aTnFxZXVenH7wSVWyMFVl7Xr3bZ248AzUqauFyBT3nc7
mQic+VDVRpsj9/8jRPSra47FCSXvjiynGM1TKRyNexUYHlX2b+E0gCySdWx3qyUONJhejxEjMivv
VWDejzrd4/dbQF9628rfEPa45zLfrVcCW3Q69ijgzUVPsa5MyCPp4E9gHMKd3G0pWjmbZY3PYQBe
+FYqAOf1/GZs5ewPHNdv2hZ1IltKSKccJTuzecvI4+VnE4qVQwNA1bYs60wVMECCt01xhlj1aTDd
dYsQmph/uIbWw1jRHuHOAyCmwZJOu/bKXlE9gfkGBxYzMvfhgNAOLoguQu9WjIBuvZThb3rnvlGx
bL2Fg9SRb2UwszQpH8hZYUr3oL7lPj/U+1Yg5vUYHoj2SWj8UezlIQRrYWaP6DWWmG9eHmcpbrka
HiGcFXAoCiw1joz8XmC/Ot+EXlUX/zTrTdSsJYHmWpq8jmNx3HRtRwLTSjwJpE0opc00x4DI/2Te
Q9daNZLJ0H9YSvM9DLUft6isnhY+vi+0H//sb4tKk7PamYV40m4jD76P1A9cCOiTjSUye1KjR63z
VCHaZGEIDJASf3v0SMRs1Y6GFmNm/23WGM1lj2hKdqNB8Ng7FdhcpfSdeaKOhnwhgnc5eStStNxF
nmf24WlYS/6YzSLquN8l9atzp82piDuN0dPpiQ7NnI7ro/P/cRBQ7FSv9d/aDf7H2Xktya1l1/ZX
FOcdLXijUPdDem8qy/IFQVaR8HbD/9H9jvtjGkCxm4cl8VChCAYCpiqZlQnsvfZac47VrPXBfCMe
Ls+FFvBxDiRacFtU+8bD3VxG8oVWLfamyuxiGwRuNLPzrGC5qwqmeuRetob0BrsTARFVnFSKXW4v
QyinGA3gOkTPO4+6ngre2J88aOEYdUP+HNXJ2GOJEDJJ9fuKJSA3iBmuWydwKOCgwx1YIu/oJvcM
odCZM7ntSUHX/OVeukCckCwthQ4y2P8SAn6NIj7do04hosfPfi1ZAVFKZew1qy3uQDRKZ6bmfhOU
dckKt6hQMXoGg0GLfCtFGFyxVl/j3bva6IX2kmHHZOpjneA3YPlH5nWbtE161yGvqj3ZYJXEGOFU
ZGTrQdfmJl6IGfFRAJ/LQJ6Aj25t2b7E0+vI2pMp98mcWgdPepp1VOuxDeS5nJKCG6xPjdNHm5ZO
RKcBwfJdFzf1QqIl1MnsrHQFYZbepCzUSCXEgt3ObPBaJWi7Xb+f07AjOnVy5xG4helCtbsBZkql
bSAY3epBKAu5c0Y+QWYcdQxzcxTN5I1VfGws6/1dESRHtFNnI8rjVSA8bx27yjlKiqOEmm2uKTjj
7C5jYiQ5sxUy8q4+sKsnFWschYZEIAdLwk2nB9assdz+HLpZiOszJSxs61mAgpORTW6WjNrHNh2T
/yhrRYlwJk0ia18Nlnpf+Swb4oamvlWQUxrqR8N0lJHaLlMSyqFUr8lSVesSVdYlNSGchHrVzEKl
PqMufpJaSV6K2JVmSNHEUeNzX1h6sss0/wnVu5jLHerr3CAcKfvqRNJtuAnbyg8CxmOuik+d6RSr
CHMvaTdauHSC7Ken0yveVYk+XAYNY0Anhi/krmMIncth90Bryy9GwCxu+l2+QvbSLNMoadZa7B9d
XdeWtW3cDK9uWHk4GzPS4+UQOfJK9jKPr6N40C2u5/QwdpL0qYxQZbaG2i9LcgWGhWGuoK3AUkOV
srH6KEBjGyVbV/jiwWq056EcIvQM1B5SvUJ82ThvCv2RCeWUdK5b3Hj9EOFvx9+LOzxmiHC8fJPr
DvmwILhpXVd+DvV0Z6pB/xmjVrR3I9XbKWpoL3ATwrHNys+5Eqks3IySamuvnekr0XwpuyxaDSwx
X8JYa/YpnodVhjHxFpc45owSUbYnyahkNEPFjaGf4QRQ4nao/FGEn2ms05ipcAvqtTJXTe3M2iKB
u0CWsKHhNd6kjenqF7CnxDvdOpfVqydVK0bGHbLwx1L4ByVkjkM7F8xFjuzY4lNHWlct8be/el0a
MYkm40zVzGwlEgvm1RPWXFSncnhSgV2wkGNgzV0Zk2wnHd2hWeRetXT8BqdJLZ3oXG4s60aQlK1U
zJPe2hxClHhx/c1kBgbEYXXLnlhz0fHcz2gPry4cO3zDOcXCPgZHi+0QPkgcKdlSqfroEgTVIU5s
7gCdu8qT+CDwqn4qBvWBsfCTQSV15dYOHj5f0hfCrFFisbxFcpoEK+bxgXpn5C09z5mFItdOjuZT
CFS8B8wWPCRxPeztyLxped+uvb6/KijtADpkqHoGao5DFMUs2bGf54WS7onditFeE2ekHN3mMahp
HCBURASKOqDa7ooXOxDfwIngk0WCaUs1CofY9Q6DiwEUddIwx/yI96eg661FL9yNnprdvPYSmVIg
AUwSY0xRhgx5E0KhmZbJAbUt8eB7Q0gmbzixDBtDpyacu2jRlwbO6ZkstENceeXMj6hhmr2Uz1OM
EDOy1vdZpimzylUvNGJHehKTc4wMHRcOKbq5l/gvHtX3gIx21KFVL6R5wLpraUe2vUKgns6NJPnq
ZsPj4JjximYiY8EnPuuBWiAIzZHaRehYAwMTqeMWlHHVYaXoQ3d2ot6c+4RNj6U21PNcalyert5b
aAXlXquM7BUMlHxPZU2d4cM3V3mJgZ4iLxZCR933XmntURa0FMr8YCWjC2RUar8UbetiNOvitaZX
j00UXwrSibOGpNjoxg82qlp8zmz5wfdrLImtP8yBcsbc1ZSye3nkZogHu7LKpaU3WH1GoX6usq5O
EoKkZHi0WwAQrPDoAuFKVOgNuVwPKK1oqRmSYtabhBitzAd9HScCDTD+QEdbSD3RwqyLBh4SSYmD
s2/JfIm+ZsavuC7FJzJZaUnJ3fAAp/bWHs8QIyD+SOU1YExvFqWml8laqgtJWfTkp7K1WsjIfrxG
gjhjl05F7cpIQ3fben4NSjYKLB+NTlfwPUpa6awNo86ck956RrdXlLJ5bF1u3/vIbJCbqLFbmbPM
1Nx6RZ08EFQcnIFHjfy5Sb5ZRvSF+iP4HfP7F2ilj73w3NpQNNVicW1KBTJxx5H7LzY+qm9/zYX6
BbZL/YDt6qWh6zrZwCutDAn6qK45kLejK5Gf9fO//i+UkQL1P3GPRrDTn2CYXqw2+HZRuQWyLisb
gupQ4a4jyTXvEfCB7cmCkh58qRl8JtjPX8uq6E1yeq6aHAelTvI1uJbu+tdv5xc4KXX8JP70bmjt
wCNN7mntZhnxl1MwsRnta2I2L4PW/4az9wt+mPoB5iURUkQ2Zfh1keoJ4aPrPqoka4JZ7Ol4c/Mw
4hlXCrTnf/1H/eou+YD38vzCipCiDmtsbiQvpHhY1Hqp3v5vr/4B76XIWkt5thzWaV2YC5Y8+kaW
s+A3fK9f3YIf+F5EA7KnhiafVUOBDM2pjJ+IZKdlub/js//q4/mA9opLJ5NthCXrTHESepfhQ1GJ
CUP/N1zqX9xTH1uqSqmSYojDq+gXV1+tN5GeL3rCsVb6XUfPX9xQH3v9UUSJ4XMlA/w27bVwqQkq
J+lRU1dFUGb/t5voY8c/5Ms1OgiaQpeRSQ6iN6SlSlVg89c30a/+gg+jQAebw8jlcCA4G0vdhsjW
PaCKNYqJfmGUigtapMh/wwn81X/24SGP0EsGRsUXIhqDDoYyXpcaMsKu97xgZedJSuqq8d7pd//+
2v2H9zW7vA9l4h//yfErObcy8Pzqw+E/7rOEf/85/s6/fubn3/jH+mt2+px8FR9/6Kff4XW//7+L
z9Xnnw6WFJ+r/lp/Lfu7rySAq+n1eYfjT/5vL/7b1+lV7vv869//ABWWVuOrMfSlf3y/tH37+x+K
wsP4739+/e8Xxz/g739s07cs/f//TwRf/9svff0sKn5fV/4mU3u3HcOQLVsZB9v263jFMf6myrpK
uGHpsqrpI6YyzcrK//sfxt9MW9Ycx3Z0S9E1w+CXRFaPlyRF/psjIwpzeC1HtVQAr/98dz99Pz++
r39L6+SSBUj/xrfzMyTTNm2L/96SDVuxmUQd/cPYU4aKXEpxlm47USGUnJF1NV+VTOmOXep3x7zL
x2ZVUbn0hzC2t5If3fdDSyYxQ59P6GvdjGCQ5t5AzVth4bNKy0Y5aw0FpMzX+udWK2ysdpRfisF7
TFqlQDxhfMkCpdQWfu9np+mcE9hfrFz6pgw2SLAiLyRolhSR526YtYckWWPH8Y7TJhqJGB0tDEWm
WHe1WzzrHQImrWmKXeVXJQqysjtKvnGPf7bfTH9GXEk+NlibFWFquysFhMCaOr+9hqRRL+tIvsL5
sd7kIGOZIiXPvpIQL0ko1CXBRFVqgX+j3D8sFSOusPoq+Z1jrdLc9RSWPWeHcfsIzubRkXLEvonQ
dwARFtH4nnM0N8c+r8GOSJ6hb5AHOZXFRwmE5ItpteUicvtDasrtrAjSHsttjMTK14fyMG006p0Y
BO3GXfluMAriTExfNKKMDum/NmjewWUU2KdzVKKzoZA+ax1xBVpkcSbrLh3izlvEAKuOQddHuCRc
cnXUbine+7LR3FEpdi5p88XjHr66eenfSjfCWFTZIzIwOUX4KFfwUPpZYDgyTeTEFk6i9iTFQuyA
N9nzfDwsJbfBa8bKqKSydhU2civyquGBRhcPrW5x3xQaa4UFgsBHSsTlWlVsm+WFn16mTayI9CIc
sfeEuKmmMaxpqZa8X+vGnx96FmDkWr1jIPt/uuh39T5s/PAwvYxBzfo3wduEjf0RvI1PCmJ0MqXk
mh3dMf5bN8tIjUywQWirJZLHpsUKrM16+HlNmKY7oaTVCULBWsU99dA5g3PN42it44B+GDa0pvfX
nu2F92REkxkEYvPNhfPUini41sSQKymL9W2thvEmArRwodzsoY4oxLNelA+k57BwhA+1O5yDzN1O
z41sldlp2jPbYdk7ajvaOpC4Klb+4kbXIi1+8xFMDUl++ghsAnoIxqBjaN5i6x8mFQ+8hm6EbrfN
lfaIBN94zCyl25WF1rCoyYxHE77OyisxTVrj1djog4WB7WU7XZU7m6UrvQKPEF4jNLs6qM9e/WQJ
1XyDxLZRy9h5aTpsiA1wA1b1CnnI8Y5ANJtebNig87iTnOV0GBfm9+fCCyT8XWX6FA2K9pJRmBgP
yPKKL+MOYi4+4yFY4MqHSKPZybnwB6Q43LyfUVJQ1xD+ssV3u3LtRKE4j8AHrJppzupw2MjtVsNm
ctXJNWNd6JOnBCuhvoGT5a/DyEruBzQHq8ZDNEJ9L7mPnMA84Dh9FRoYhNwnR1+jhl/rFIy3Q+E+
RBDYT9NGNgf9fc+w7d+EGebUEfHPXxfzg8Z9yqhu6+NkMo79fwr0TWoCDhmPdoeEKNjx+KywNJ+8
oL16fRi8GubO85PwjepDgPY7HS4mRcltkpNbVZ3avYDUWnukEZHCBwPLe/aw6vTve/6/zk1XuzGl
+OPnvCh9HUhA7y0n6w8d3nw0g2XxArLCn5cwTo6tJNv7KKC8VSfZMqEwNN4uVHQkBtzpsMmcYWMq
Lly08Wqttc5CDoI3Ou058wqR6EPVklvyQ1r6FUGoPTTTYWNhEx3eYjPO3FkuVSGe6jBl6WV3l2kD
7gu3nmbTilobaFaZdc7ZLci/NuNeISwxjzA/raYLDhQIaK+qAociomydGt5GC7vk3mZ5vMUdilhw
PEx1/UXBgtJd00LcUWYoD64Vi8O0Z497pYxuDpgtXi3s3DtwcTWSnxON6rJTS7eEpWPW9Zzqaod2
AiPJkON2QRUWbeVUpWkXHe1tCidmcyvwN67UsrcWrN+bG/aZ6pq1FPfoUQoiTGtvpsNDMAgvfH89
yL7tMaGUMFchhIiVYlMpSAsdbzL+nL0Pkevktla+sEiwrZvUxxibCJekQlwssrYvr7rIxdV34u/n
KOmMHDqqmlbeZEfGvT9vKl9bV26V7abzYalr1HlseesPwlqToWKNk9b5U4ypBuuel+/adsie6N90
JyeQwIMYwwIQIBPa715KNePRMaCVJE7+ElN82aS4dJe1BJ0uKVp52VmadsF2F+LDt+8lqA/Vclxd
JlUbn2UsDgu1LMSCqpW7r5va3U97auJLe1Jtw57JyjMyLLYdvd4Wem+Js5LFj1UjGzsXnspF0qP+
oqRQdWxTyTEgWfiM1ExZTleHOrfA5QRbyQDaMWMJpx64hS9mS4Z56D77Vt4RYdjVjjSNdkcHhm+R
iNVDUKXYJIR7LWCmPGdxLoBpD9YpkSV1q0otEVcvnkUs4pUYb24Nv9YKK3e8skREDcnXxFpkdjYz
KifFtSZHTzqe2XEW1tusmwmIs/M+C7RjrMHI0LWweGlGUIdby6SuEn0xtHp5oIE6ZZ5xb9rIEDBn
nUmJIxDqHppwyTQdUmRqi5fOFN5G6q1k5Quh7GQJ/BUErxVctYrkeefS+XgYyZ59+6wLTHx6KH+u
a3lYtEUg73tQO6KDxKK3vqus4tYqZ7k6tOG8bxN8cz5sPqtJBj4LrARd0ThzLU4fIyhbSCjMWDlg
PVEOVEkXlPKUW9AKc8HC3NkQA2pPajbckHXah97jZlgpgP555TD3dnYo0m0Q1Ttai8qHetwk5O7m
aujYS5HqJVogLLbkzjoKCaW/xRBRY/L754WuSLoltU6ce8QvbeFHZ1uGvioGOX9B65pgEMjtXZ2X
7ZOSh7OoVp1ZUxoK/FDsU3oU7+TGVB96ozRXdhvVs4qIiexHbb4tc6Mx3poWz0AN4iOWtCe7TFGV
U63d03xee8p7F9G3WxzK1ke0MApMqIxpnxCoLz0ISW/CUA5RKFa1qm9U3Sv3VpHrp0pzJYSWKMNX
slts9LhJeMfAA/YsSNx9ZaEHR1NByivuanOP8ETdeJZm7tuiQ5AsLRs88g+O1a87NTKuZZtrD27f
jRMe6BJj2KlxOmqGh1vBx0AuVoGSZ5nEw4mcXuLa0pcDS4GlqsTyi2Co0nI4ekYhatDNEfMrhA2L
Armazkud0gW65vwMaXXDXQUswWure5SlU6BUlZE+IwyQj44wl5Fu+Ki8qMXPPHh1CDuTvWU3YJfH
txilKdIvI0PLZavu2ROlTcSZHUnpaQ/4/aS9K6uPqDz59vFdziVdSc49E3uSUw6Js/xWyrbKw9bM
tcDObmqOfqc0gGoafTb+vwJZgVr7nxqh8kzq1XNr8ohl0k0qNemxALclq21580Y4Yxvy5MMjeHK0
tDnC5WIlIdfOzQS3YcqxfUSh0u09Kul+a1lHrJrNMGLo/H1Z+GObxix6ipVCOcSlhq8WKy5sZ8me
UxHXFk4AWzwpOrAXblMdur47eLjZUZnUb2GRvO9kZrai+R5+aDW+aPTJeQiEeZLRIyP9i4J5VTtS
ta0h8s692vK/YHpYQ0JVn5oI9asY0KZLqReuLYccfzxQ3IoKxz/2HsjdWPj1Eq19tJICMj6dqc4C
HY2X4KEDTGYMmyLlxxg3K2zDarcN1PjYmnV3ZAlT7U0JpWUT2sll2tA3zdojdzjUcibN06FXZkEu
sJzFTf/JT5QFVGn5a1Ze49ziGbOkS+yZkJkS17sNSX833mwvWYIzp0jd4E4qqmGVC9s7kC4O923/
pKqBs4jVTnvCLQqCtdIRSY2H48MO96SZN41WnnUFSAQC3vJl2qPN7ve96VxLDpNp9hNzWgNCUKmO
qmkVdAbi78bT8w31UTIrYg91VljY58BQKdUnav7SVNz9CY3gdmrrdSdaqTHupQm9EovYv7HmiKFh
29a5btMLPM5sO63BiKaTo4ZaQ9WEER1BKZpn6GX1smpa5QKToV7SFTjFyCyRQYKRcG1QblwMdd2M
TUd0w3tDqWzcPFlpl2EmWUsxYDPVkwYpeYbEclmE1HmCGpJLQS0OJHqDCsNSbOL5TIirEvavIC/U
eSu7w0Ii+l2IohRnw1fFuUga+WBjHtoGwO/amadW8j4vRxy9K84aM9rZG4vntrpLx9V1kW28wHNe
bZrSzO1BAxtijI4Z+nle8JW9UJLsn4cB2iAz4roftGqTewaF8vE9R3FW3QmPO9Sytqh5B/QRzEQ6
dOZR4d0v8mld2Q3JJ9+1HtWkSC/wDZL3jZCTjIHJYWq7yMymB6BI/SF2rRRGOZOHlIpLUeOGKrTk
6MZIb2toiydA4EDZ83CVlaZzcFBfN0Gv88h7B01NrLc2Ku+N0X30nrbAJG3sU2uADqEDII+a7xtT
jaPDdM7WujVGiTQ7O8Xw6roE/dM4azo6RfwpNstq7dImzkjL+59fo0SMXfdGfypCVF9qXyavXqPD
dMvuJD3tH1IRfsYap34edzySU3Q/abRt4zrlVWQLS/WcS2EaAk5V3m1bfDESuR0Glj3lIXG1zJaJ
MzJGVo85Oo7L1n3J+XyA1wuoWfUZ+7j/rertL6Dz251alvkI2HHOsudL6AZgBU+HFFuBs44XsBAU
s2gMuDVUJWiHuvUQJ85xiixxq0ozBh8Fqb/2eQoMm85LKHeLeqFZXv7EshuyfpRZGz00AC1ilT/p
ZfqMga+4KFko39exsujCnCAAMeSUQXIirdh7o6QTXMaqsaN+j2S33097PzZpkaoLt/a//SkJ+D3N
9lNabaqh/Fh6WbYtq6TTTIUOHHgjlI8dqWnEApGqqjomu8Jdy30Vr2U7tI+oYKLve4kPCl1Iwx5Y
VnrRtU7aVe1wNx0l5aBtRh/oQtJdG7Es3ZWmMJSOrf1FcjpzH2ryyZlCzkH5XISqsfDUvr+LUODP
IYiWz4pjfAl51Tc5wqwibMjbEg58COfFW+3U37BjGk9QGL6IVL7Ch2qugFullVSX3b6Rg4HuGI2z
EonWXVVGkbkc5uYz+uzH2KqiZW9mbon5QO72samAO9FY7PVaotyqqLmLhrb/FOltssD5rOyH1pRv
sl/dGXAKZ+/JrDyPn0aA+iKoQm81DV52YJXX6RxKr28U2OU95LOTr8v+rYeXd/OUGNHO9KCzWveX
cDu0dRrp/nHakwD5vu/9OPe+5xka6uqqm3cGQqMItc+nNHxFw+A8G0OXbabTQqW6noYOy2K8cAFq
kaOU0QHHG/cwi3zfm871CAtmeOIcwGkXJ2yi27TYL12lmXlN4e2nQ5EgpwgqHQmCk877ymse06CP
UORCzJj2pNaUXv60F3WPNK8IprTduNHQG52rQmrnspVCcBrPxXb2m4Zn5NR+qkyO96slE+IZOrwF
VdPMD5kduaT+aCH4hnWkB5tEYfVrut7LEJEyLbWOTEjuaXuvyh8iWfR7dGviKmdlvDAT3CUl7QQI
HFWcOuNePqhYJNPQmk8XWGz2WOFCjEVTUN6I5EvCAvs5v090vX9GN1Cs5QY7MDQ/6UgVD3UoKeiX
lg6hRVySGHU99wrwACmsI3Bf1Mhc8H/deVGjbgdoqzvfSL7vTedwiGu7cDzndQqo2khHPFUUwQkB
nbEoi6h86pPqqTUi95NkFYdt3bnRa54acCKR9h07GkIwD6iUaQYzeb37cBkTLKr8LCE0zHMDdRLI
J/ie3olvqlhW+dDex2gXQDcV5RdajK39KmAZGfcvNe3Ru8HRP5shPQpsU3PuEhnCg4g7Y4NWfKlo
CJwkDK74owFMTIfTJlectQj73XskH5mKTVK1IqAj7ELAsqDhjLvNk7DZ9T6Rjm59eY/xI1avIBn0
/N4NP2lO7tMCy1cvWviqYi7+GujKV5okJE9dZ/IUYze45FForL0SfUGrClozSMwC4fhAE+/AoXea
/JpWarw0hPYW17p1tnX72zR5lyKGc6cRUQStvW2zptn2quLu0lZrtpIu2FMDOrwYNFOxEcKRp5Ce
Qd0HX2QwjzMfiOmlM/VmY1KrnA2dgxaEVh3Uqr/HE7adSbvx/BRdTOezfJuOK3KL3lHuzIt49hTR
3aPd7i9ZkVRnpjdUe2G4sZqRaDkGGUCzQDbyTAC8ox2IGxfXalpD6nmy1WwW5tOh7dlztynSdVl7
CEOKvB0ZPkFDBWNcfYzvKsQEtawkmJdhRZNidOfdNt5lhhJCLGZmTnNvkfeRfF86SDIDiLdLZCfm
zBvz+9OGDi/lweha8zfJWsUca7o/5iCbmAHJlsMEr1t49KyPpR2NTjIoiV19J9l9C8Ah0Pexh6p6
rOsE6AnnCfy5VSPH1d0gmdjJNO/7IVk2aef1OQqUmiYilXiY1k8cAN0UD8mjKiSBe3isJNCQxGjC
Z0uvi3VZMfOsbB92m15hbI+yi20l8lXVyuRWY4mSEFfeK0W2k1RK6BrYkBNkotHR6LcPMqHlDOlF
++qQ6XNyM7hldYJeWbWHzRCH7j7TXfDxed2dDcDyizYVyk0b98APIo8y6WNTtObj+6pRLnYiztMX
kSbGTBT9vNNr+TCW6rZOiqPnX8kAXI1P/ahLL8eQN+oH79KQPzQM89wGWYkKR2PhppqEuPDevKNT
K6jci/AQjqOx5MKKHrxmr49DdVuRPpr2GDJ2KrwpmjoQSr+oJmsFFoQL0AKY5NGT49McvwmqWd1x
qsxEQKHB4Hi7CAbBEp00TWoG7/vGC8Y/2LeuCrz899+cfun911uXl6OmAyAj9n1Ekv7OQa9w7HQp
vIts31u5Sg0oVXVrbBtVjQw+TnBkSPHYiqu9WU4Ug6rr44Oh2PGzGc9VL0z2Q5ek5FNkF9V6ZRyT
FPtSqWf3pBl1ssBSsIR9oG0zD/uDhXQGr+Hg7qfNQP9aQMe6N/txro7Qb70nM0vAH+sp/uvpkbfS
WWrO9do0VqVa4aDJJP3Wtcax7SAy4V01bsJsDNxoNnNnGx2DRFHWzJ3REa1eJkiKFV0ePSh99RWZ
momhx1oGJvbBv47rtJ+r6dMj5TBDWrJMKcjA1/xzRr0PkNxzRd8VTXJQxqSOobXSiiQCPQvGFENt
5oRQqvf90MMH4YNabrXK2meOvWlBjDAE/POwKLSNZ1KFSxO1XIRWZR3xkFvHaa9XQ+soSKyA5JhN
pwej+VbbdN2AARnd+bqrHTQ9vGIpCe+mjd6pGsYrCmzToZSH0m8EHvbPCo/xI9ApkQCwUGiDg8Xo
Q1EhTspKqKrr7KAF28scm6UV0sOD6YLqiCusewX+5GoEPezJpZpHusMq6MDt7hkU5MkZf9asBAAI
2Xj284bOA0HqnywLAanXZmN9Bl9Jofk3jYYzl7ABoEaLqaPZkB5EyucuPVnzQIYaCCdQRvGXBg1Z
IK8lFAjpCtOJKB6JovWSuV650CFn3uQJLXjKYqvWVsxNX5eHHxv0bfqioTiAqLCIz1lJi8Awj+jb
2SoxCSRD0Wce1cy9DjxqOtendrK1qRKtARKX515Svk7TBb0e9TVqLZVoL9af8HpK2GhKBzB47BD1
6uT26F1Lgkl7+Pk30yLR164hq8vBClJoA320cEwN53qkLTIQf6fcp/sLNTVSpuOXrRZtt00UwNXT
nTCd89ukX6SG5q8MvNC/KSYZk8zup9kEGYKG+0vXDdUwFWeMIP9UTCpQLuD594t94pPqG9S22kuJ
oiZ7uQWtZZVKeXVchOZEhSvEhaSWzHRXDIryYLqkKcpXWyuqb17srCmmLN6/Om7gS+UJ865l1EFi
WSSvWDNmtY6sl3oJibg6a/oHezfl9jzfezR0DAV+pFjLOFezQ0354ACUFGqZ6wjaPUFbcJZCLbNr
IMNYkqhtmWsdhHC0zKQu2naUK076kOLfQucNa8Ze0CrE35kUfJ8CWvGCSTBfVJH1a68KH+k0Tibd
jqxzJeqrmUXyKvFb/U6I6ISKE8anLeObA+R7K7JVB3fjLtaFID2FqjWOgY+DHGv2QTXYxzxCUI4a
m95p+Lo3KvSyvdp1ZFTGFJciuUccevijwexjpUrbbVHZ6ckq2nLjZe0XQ02ykzVupvOx2Xx7z3EH
1nKaliIl8GlywgTlumm0idKYdbzWjm33bJhFtZM6nwI4iFO1lbr0N3+Vurm9z8f6TjtmB8rAvIrR
lJb1lQmoP2uWfpHLl2kvHPcyN38uPMnfhtjKpirsVJ6lxUmMfY0Edt4p+KQCZdnxhPlLXTW+sVSn
GNPCZZPG6qpTxbiwLFkBmjoloYdc6ReRGYpzUhRi7QSRMafzrwWsReaCixrWRmh8i2RG2g4U+WIU
h99Kmgos69H6i13Ln4fMV6/oE/g7h3qfS7VLrdWlYgfthWlZkdONRKcp0sVRAJ+ng3Nut252Z40e
Azx33aHQeJ+9bDbHcGRven3ymoSRMYtj/xNNALqVVehkvMPkm+X05Zpap5Kg44bLGjeKuWo74gMr
yWN5bdf3gTaKOqZp2c1Nes/igwUXB9d0Nk3btPUwlhl89JlOF4CdpTabH18wbczKZemqdIMbK8Xm
mM/vANPy7aIlHk8pFNrnjo2Qd3q1sGmgWeAZWCgjdEfBT7GIelffNm0v7/xE/b4nYklaCV17zxXm
XcwDgQt9Ni2829w/YybRtwPjx7EZE7Vm47+45HCJO+pLCSdmbw+EetPnMB12Pqw7sGmtl/Wf0Jv5
C+ZDdx/3SX4rmvbeakiFd16/8aVe+FeIIC+NwQ0dRPKSCqx3Y0GY35VkAlz7FsD6eW1y0iJqAXZU
IJQWLB6wzohLI7cOpGPK08ZUyXCl/u2HSknzQ+kwpnDTN9qPi6vedEC/7IKSP7DeU4EBZtv60aPd
qY+REKtIsqqH+gaGGJmTZwKP0lplmY6HmAaeKZl3J5tuJAuUEPI298LssaHxYtWh9SnHzXS70pBE
XTsF/AcAdLgZQINbPHAKbrVxaRAljlgFodizcO+MmYsfZqowtqYSHMjeM16OG9U1IZlSZYgY1s4E
5xEAsNCl+2KiHWoHpaDZBZtpAMyzot69D2augu0pMUZOX0iCtxWeeWtVCcpSpl6NjF7TTlgirOd2
X8GGsPeJm1cHmZrBMtcM6a6FjjVPRVfeS2FAYNXCcqBgQkdmAbjLNxHSFuP424yHVWFgVzXqhUMT
z5NLcAriQCc3Y6CYKFs6HrPMoWVFHhDslP1BIndyMnLj5ONwQEgBR342sAiaJxo1zLiGqkbbkeIY
AUJcBBgQD+R61IsSo7NH+OJ/adzmIDGrS1KnfSZ8/zTtwA//lMqNdlUoMUEYc2TQjhCkirDb/Rdh
59XcNtJt0V+EKuTwyhzEoCzrBWU5IOeMX39XN31Htr+qmRcOCdoeiQQap8/Ze+3BsYmNS9JYOQYR
aTiyNkNOBeiI+NeF2eODTkcCn+di0YgG1oLRUYwJnf4878gn/7xFw50MhCeKuu6pGkxtHTZDsw+I
rHolkGcd86usPC1OD35FPpmbQyWWWre8rzZW6T0bRYfmQnStIEDbx6ne1Oa1VdzT5Py/ZIf7YrmC
CBiDBeBcaeqC2S1UUbENicNKXQVOM90ZCVCOXsMdiUf80gdxuB3AGRFaoZ3LBmndR+zm7hnMYn1f
xoN1TYuNMjDbVzM720qFCVRbMlXbnrVNj8dxy6f5cJNgEZ6qbwzLsB671AXU4zfaXpbaI1w/GAGN
v7VmzMqWZrGJEfcV+WB6x9spaKX6tiowY8TiN5DLbCiedQlZL249Ptd6tQjpp13kg1nm7s6lpv3t
WOw06em2IVDAcnApzhiTrGitig9KflqZ1Nh9vkM8WHGm7tOPQZGdFEVhktHl3q9nuD7nOLCZfCjD
iRZlcCr8jZXyiTXowx8DE7YxLARSq4RKq0UPdHvZ4QBfpdjqNxrmskvVv3hi8u+Lyb98ZoScJvZQ
xWvcbc9h35sPM/didkMrHEZhvpwtJq0t7gFmeUHEa78++Erfn+WfTdJ02NQ27pAxEP4kbvi2G96X
mu2ys5mJJf/nODjS345XLaoMrk5EJvX4aMNa2/hKlQBf4ecH9ptvMC4mGzoqjGcZ3q/b4d53xffc
asV7/EP+r/TMIIoqscZtkeXiaFpqCqMeBbNPhM02GevqYLL5/vfdkvnnbommoqbpqo6fxpWbhb/1
RxQ98Hl7wHhDpim7zHeTQ5Z5jwBJh6MoQFyl2Q5+hhQujz40rDHPQ6Bkm3IYpkPTrGXLV9Mw0vZ6
eJFd4LSpfs5SfprY+b0cHPuln92DwFvIKsxgP6h3sX02InCIbszyl1tNfU9HVb8W5jRe9ajWryhh
myvTKqn3Al1crIspR3AvIrMWjlhZWKUgBlj0uNuOM06qCp3vpQm59PY89YzNv39eMv76s8Tm86LV
YRoq0wJTbC69v0T6Tgc8IyhrfavasNpNndFH6TcfSdfdnogj6kCY8lDB0/3n/TpqXscaM3VMiB6B
sp3YFggZEXBKGjQEnzir2Gg8TGrDj1uRraXPOiXc8xSOLyzgdv+gTeOTPFkItiF8xWrM7b//dv97
NiA6Ml1XV23OCgt66J8bCE7kJqHgt7ZFi/cAml1HXOCUroxxjr4Fa0O0y4h/j1cm5qdT08DDQAQB
DIVxB8JkvVWMk+x4hm3x3ZzCaXcTuw6mkJXmbn+XV5O6UgKjfJDP8qmrHlgO1ZV8lqvt19vUwqk7
sPQ6NONs7u1hZcQ/Qj0bVypn3D0M8QPDG5Ph5EA1nhP0ktnlkQm+T23P3LnQjec5LKO3BinqNuIb
ZcivR28R+y/oiW68/vcP7q+0dE4LimHYzoYNAtS2deevpkOrTFGsaQC0bqVPHhp0T/n8nrVSPRIc
M11LDFvPHuIF1u/sUneRJ8YodDKzcKkTWLhurWE4hXYynuSzWszkSfuKD2P3Nqlm/STlDOSZKIEC
LzBWLBTdBaiSIJk3apu+qTMRl9lsoY9uspTpJxUiWCW5dUnsyVjvQ3ghW0OsQ4OhU+v0zePoV+UX
NQ6PHZHPFyW27H0MuWhrNkX1ECiQNprKnL817DjymNhOu8yBqZQFqFWxQvazfcEtmzwNZjuTnejr
zPEt777QmVNbTfQECzR6qpzqWweh/9f41Jp8QyyH3VYhnplcBqa7pZkQJBYP+l1fRJQiSVLtyS/P
N7EeUV6JrWuUavrat2sUNppDPU7kxUKOcJTRrR+or3FEIu0MA635j6veFaOVP656h/20a5uWwZxQ
1zXjz+uCRCuVvmCQbCOtqVAmIeRwbGe8PcPXjWfDMlefh0owAaS208lNggAoflg2N5XEbAY/U5K2
Lrb/Xe7NrM4IdgPuYoDP6Ge9GCEuwoWvJEE5Jz8P7BO0fm9yyPXgQR6d3RxNNkrBxSA6mSzNJB7d
Gpqy22nZ90pUWvsmKNsD7hUDmoJ4mpUFubJ0f1eGqt+lM3VbQWT9kM4eTG267XAupyfiHo2Ny6V0
qLxcOXtsR5adotjv7PfWLXqs73M4fXd0mAo50ttV6mr2ceRE3TZ5+pBlCoh38VCbZEAT/EyAUhmK
LW2STjtXhf4kW4py1I3PcbwdU9trWKrNVwJhIN4OLnRy2NdLbO7FI1Hm5RptX4Cumu5NhpnoSBqH
eZinwvuPFVC2xv76ph2dqYJJlAKK3L+HbLAvA8tBJLrV9E7Zyn6hBSJgYaoDsinNZkYtNqvcNclh
gV9927sqc8UYmMHCumgNyCvNk9w3VFk37m/6OWKunE0NaODSjzO/A5ogX3GOnVv5G7q36jOtdLBC
DD7axPgZ1zjTzdIfLh42WFIepuYFaxVTyWCcvpO3t2SrxqTfDoKDDtyfG0kt9KPyIR7st3w2u00W
d92q6pxqNQAePXvdMJ0F8EdfFKp6UggqhnA6kXUE3ckbR2tYeXo7bBD2tAsNwgeDA8PrSMWkPZLN
3+h3eD+1ZLiCHsu+FnoApoJC8KUo2VTkSTnc05FE/xg3/YkMcW/nJG30Hz0u53+vRMPRHcvzDNP2
HPPvhZZdiwKqs0+2RamReiOELkWsFfu4c77GohMvH+TxGPnE+OK63oMi+nrdGAT70e3NldQiFlzm
i8pDcCfWsajPlpVtKK/Y/61dQGjNhvyx2/G5dM+RlyQHJ6y1MxYZ7ewkunrOKjpZSMcg74o35DH5
roXL+ZROD3U/q3ugjE/gItyVaeZ8EVaKuALcOJOn4mANuv9QVCT8aK4Qdrm0DsZBu+9i7WnIp5wI
Ke1gg+8n6CT/9TDM+Q57sf6UTL23zb3Z3ciaACnjQFrpaqhHd6uKCSXgBAjWOVGy8mVsWnC0J9iH
Yd4RIxhFHyVa22WlxPm5aoDREXjeLpsumP7jovL+dDSKuyNdSUPaqAxHrKJ/Lp91MbL4F1q8zfIu
OXeic+zVENtSFebm7fqI1eg9IOJkkYgpZu2V37r+6bPtVWUlES5YljakqjB7N80T96vh4JP5ulQE
Y6DxdevoaLinkdxE926jtXuf/Foo7yaoc8TLiVc0KzWfSqIqkTYjNXgf6lK9WITYQkphzhZFavwA
eWFcJOhlobjwUj5MLbzrIuuvTkYeZGF52lp6hm7GIeaZp23hDkcSIiOJRXictYqzM/StjWJ16QNE
jGzrOJWOVt9Jn2nPv/jQ7BaK7mB0AE21seeO4oHT+1VPUel3ZtGcbdFJlNrzylCvdV5oe/lKHo8N
nxshTINt3nj21XaDtdwZyrkM2N73KC+y3SDdL40BMiHR5oeksr9SUuRnuTcpDeOr6MT5YWC9qR+M
qcyvXk1XHmDTeMCtOz54pfIfOw5N/XM64Xi6QY3uaZbGxlV1HFf/82wYCPvVrCnSDpwW4SUpbTB9
Xikomk4LFFo1EL0ayjNYj/ScKmm45ApBX1gGmBfqTr1OybBlOEwc7pB1184oatLR2/CbX3/LVBpM
aqu5uymLJkaEXgHgz3vX6na6GuKBkaJGMJWQkaPiWUKdvYvZcb0GvRAjeqW2t7LulHS9efAJIJgW
tQD02/X3uChoKJTlIRpbgjrcSqWREyg7Lv1hG1couGz8+L6AUBQTCCUrqx/GQnHODkCPhVTGQ06J
ViWc3X0vekZlVXXbUZ3CZZqlr2Zb5ptq9n/mWm0dPdQRa2RX3k5zq2ZJTAC0iEnJdlLyPE1TeZpT
qC5hsyedUn12Jys/sBZFa9nmE8enaWPVivmtDsszHYn2O0vImQhY79F1+Cibmp4D2CsmKXPnMLMr
O29laN4FyO5A6EsdfbjMOrGeKV+YWxOiaOCycZW+WQYpyqO2hmqHhcs9wbmY9zfFjxUm5d4jcpJ+
sEqKSBESQamq31o9AqRQ6f33oqGf9O/Ft/Hn8iJ2ZNysdW4Jtmow95J7tt/GHo6dIXQukuDAnK9Y
6YhfO18x39UsCpedkWXImspg08EcvjOwIR1gWaP3IguCj/ueFXveIDEu+D6QL8qHtGt+ZL6yvbWo
tW5wtoNq0OWs2vebtkOhiZVnqfs9mnGdELPWuQly6T5eVVxfnDUt/dJEVXdRxv07Z/X6j19aFwbT
32pS8VtjC7V0wils9hzG34iAwLNKNxpMY8/Y3ftIHiBHoOvt2jOZUPld743mxsBvDyFE3cLCtBFe
9MWaWaRzCoaVXENwVi5LnURtnZ7kOarriNGvPe0Kb3CWiUOOmgpsXccEeJWHTGsoN5pVIRb3poMy
pO6171VtYceT92EgtpT/qlaMwZ2T0Oayio6bZoTrVIxhbbsHyKGa61FXO0bxkFWTgY6G5meg953W
XVlVaC3NxCnXaZYMaNVxmzGwbWFZLZ1SVXHKWPM18cuvfYUHUosMNN9D+l1xbTHuCEArzRNG2xzr
f9fFP2kL8cQedwQciphMqz3ktCm3Sj60S9mLCAvzi0KW4J7cPhCkeDIcN20WSTkmjxYnHKreEBIW
FRco4Wx68uv2yRXtTwUeCzTM3D70PXtKMKgRw0mhhCyRCqUl+fTypkP0sE9sCV5cuoU7qRIy8768
Tm22VOpJYQCRPUnVNzfvh07xJqHHJDMrwaUXG7QJTMRgh6Bk2t62bU8TZPrhTsm7/IEHpXQ2wISp
sQvnfSJqFXVXtJBjJoOEvy00pHqJIHDJ3WB6V0yXBSJT1zU18NqSMwKnTJeak4iEG6QwqfqVdFtn
6xLksI0Ks1vDMMpWUv6dYaZY5vJMYmGyH6CqL+JCK06lUr/ZYgBSTQ2A3ZxWmyteOngOt9Ucsg0Q
L+VUxPTzdaIr6Z0e+8Gmh5ixtIRviZ0sSNAQCFpjDl/sbprrRWIH6rod8CAUvWrehjLaFi/ZD1k/
gxtP7lUr2jJbYmRRm9sGu/ypJqXlaKX+t2goAGEmyhk9AP8akVLGwR1c+o2A9cWPSYKLWu8rLR1e
wdkpuMyK4qHFT7OlcCPUxeWLVeq2fQCQA31faKBSAs0WcaI6ByB65gKZMoEepAi8p/G0yZjh3WmQ
RBeltE8oqkIIj9teZP1VDgipsanEG5yx+sZrG3XZiw1cotkafo1+LYWEJmoWf1Ssey+p5oOduEjr
hLiCFuJWK7CJ2A1QV5LY8qcE5z/IckO/AknPQeYR9RZb+XvgJvGmi1Ntr/bTfA3wacW6Al8bLv4T
SY7spgx0dpCQq71po9nVgeltEk37YaFUv4N1RUZkXhzhZEaPgVcxoy3M6ktOB7oYFFKdnIDZqpwN
hSXmDVeS7HTn2csn9H4OdslkSHZd7ewdvEjnYHCY5zj5hO6fTYp8mMgNaerjv98JNGr0/10V6b5Q
Y7i6pln/Y3/lf04ZP2rqPh776BDNCSiyOV7b0TAujLwuN4WBd0M+6CNX+q3b5EdVsIasT8q3kcWQ
uKPpLdcBFeJj1OmFAH5xLcYvqZ3VX4oRbLo4GewMZDAClP4OtWNy5e5wqgssD2+udsnotRyBEzZ1
RStg9NmzL3QIBEf5wA8O8cfwv8ttoiqQSZ2ZXYBBciWMWbLDkojGlTgz2mbl3NrmLrSFl3AkYwUB
F4lf4Z5FdX43/IZ+fO0ipENjtkn98tqSjLS8iVi6wu838rUHMWvjN023AJNShIx0NOtIiHsJHj1R
lEVUUC4oyP0a+hyM04nwkS+ZZwXbWWmIZCw9MKa1WR1qbvLlSJykNofBaa7VBP0/PivQVTTVW98i
eWmO9zcNsesXRENqXfQ19IE2yVUmmDoiK+jwS7c9ZuJ5K3euhGwXm6RTaaz+s6X1nIR6hP7EYra1
6Xo764hiY15Ux3vZf4ZO3Z4gstzHE23iJZOwP96ti/Bk5ba2SJTavRa2NR0MheRooPrl0Y3wf5x0
T9PWmRnm+xk5wtZoG+9BqlrLqtVfbr8IhMb3cGwz2AGEjwSJlu2KhFDxuW7cTZkMR5jx9VG2ZKS4
TD7I40UKfFkoz+SDnzd3N3gCeVDQNY2JYSRr9ZKSmVZwm/t0kswp2uI0/FmXqf8UadRyCFfmQ+LE
3hmVzemXNqOttnB46Rk4scN23/M28tTlYn9EtevubyABOX/OqPluJ7uqBUsVJ/iD67XjQkIVLPMy
xen4rYMyAQp5pEVdNsWhTZMARYDW3ZuD150KpllLL8zmd/mGqiXhwajM8eroIqa3gmRigILgbNcZ
psqRU+8SY5wR2VOLNSzuWORNBfxZKV6OSRZcI9Pa1jFxE7eTIaMFtxhsGkta3wTraPSpTak7rIvi
LFsveLqxECBxz9UM4z8T/aIG1vaAS9ojCLQuiWjUosfBCK3H1sXUDHTZ3cmTOYu8aRVG5bFPcK/g
jTJ2WBG6x94xAIf7k43/vw3GZxiJm96e8g1SbP/V0Ke9lBiHqrkN+vpUYnD/7hk7eSXi3gsXhtLO
z6QJTGu1nIJNkZlvcu9ad5nCPqJ8l6+AeOm7uEI7URhE7M4VjoMktOKXSanuucNz6pJhclS7xNtP
pP6BiFWS+ymy6EVQnUSCxOHn3OJU70eptbvbD2vU6Hj9nv838uD2S5dXDIsUlKuNHo3PujqqNDzE
8FFoSKTiptMgJOhJTRBajH5Z3n/lG0aH+13KTLDBI2zqZ2Cf5YSNxc2nMw2HdpVFY73yOm88k2qV
Ye502pMW2vUhUEk60Zw5PRGlwCg9wu8ivVtt/VJx5b3Yg22fO+sHsPUTJlD1Tj5gsfv1zEAHcUdo
1SC0VDG/P/HsAWHhFMEO980yP3LlYPHzKbGZepMJOONV8Fe18BTKV+qkrKRVR/MKVb43sBYsoyj0
t59iMr3tgXckXuseYx8F4gROLi9fNXpZuxzC4ybNt40eW8fJM99lkShnWNpcEQ3VrYosbp9mBS0k
WSnNEwnx5nIWz0ZxTL4blOXPBNXlpZ/06rG2SyJOqH/9rqoe9amiHiPuDZ3kVa5eHd33larqxdYu
e7ZkcrUPJsdY3jAjpF3XBEhGjDio7ulnpN0CTVW19QV1AxkJqY9FcpLt41xrupMZ6KvPbqCC6G7R
Vr6yptyL9knnPXyuReqUVkecn78tTw+mzT6xE4731AuaLd1Q2hFe/VWP9eb2Md4+QfmJTsKV7PBd
zbcJEKdWtZdXPpqq+HhbcFqhXK0le8Tjwoz8+L6Fd/yoWgnyPMzQDlKJRRL7IFAMkqFxvZEWREbe
ZRLYPE3sAZxU/SHHS145n+I0Tk9aGYJ1Hgpj1TEcC6E+v6amT7YZn/Pd0OrVq+Pcy9XRmBmsDb7h
L5vIDm9dVvhg2TLrzQrzYWBwh7Pxr6KxIYw2TPF2k47Q6M0HBTt378gunuqBQe5QKzgsqnq8mxwM
+MQnzfe3iR7CJZgokQImIOg2Vt8qZxct3iLP1Yt0YhD7HRyDEJPLSIgrMKBkXNMHGa5j6A+3Z/IY
CIdf746dA8syUZEX/vOH5bMxylwK+p7kHSNcjq4avrWELOyiGEiJ3P8zXiITunM2N/lW5jESrcu1
XALkYmBkY3BBqrgkpk8FPXiSK8wslpkww+YqMtUDC/Fc0YGA+Hw2zrW2ixH8bQlyh7KjHt1qGm5/
W9Mb5Rftg6iKaid1brIk14EurGDzEuwK+3dXZdEPuRMCEBrcF8r3PKzmlECnnJoQrv1yZnIQDEgY
VgJv0SoBnC/Wvs+fMeAeOlRatSJOTdlFZYsMPHCIfba9+Us9jrciqaLr6tknyZ3oyly50Jy8kMtl
by1bsTdSuF0WfYFOjCyeTx33GHe4CJ2pOVkEFs5G+hazBzv6DZbLxle7bTLP7lL+enKnRU71tLdZ
A+UhzWcwIwu3YtaSU1CXyhovuX5JFE1B94gDN45+UwnCWt4FWbPNbJqHtOjLR244R7sspzfB5tmY
4g6rJsZjS38al1Lnvqhc5ocSTvyvcTJJVGnIJo1drVwG5EPmsSjr4NNvK4NvHV3bGu5ROTA8QjjH
J40eSKnCXV4qX+UHHOF8J0aOHGxrQi1ofehmoR/L0bBZm/iGxjJTj+wpvspvj21J+wBoFv4rVyz3
9a49YVuGgMnvSTyMfjHnKNg0eaVtbz+hYkSEkYqv0iWpPqzc+BAOUbIoI3XEOOg4dxlOCFkGuU24
BTdTrqI56t+4SS/CdvSY9ZJcJ0/j3BfSW7v+0tfaGj9xvlcr29uY7TC9pEF8qTCJ7dIhINsnQsLl
D9ZChRtCePZgnHPVepNqxKxovo5KGh0q3dA2AEsW8uYSF632iMp40YhbTRSG2mPBQFzoG/aJl2k3
v+sUNw9+2Pin2ckx8LLHZT2KyE/UzQej0xv9EvmKhew9YrRit8ojV/469+PgqcwqWOAFUsXGV5r9
7Uys7FOseqgrp+g9I7Sw4J7wTn2asVfV5qNiNMUmTzx9UYoHt5tUWkziZZCqr4RiGQvDp44ZUWP6
m2CkgWIQ+Lzsk1r/kmOhl4QiYBXLagLPF5ZIsGiXFPeaGleLvAWV5LaRu51bHM8RMXPrpLe8JUFf
9aZV5vQOwyIJHGXoIDZz4NeLEl3u5VL2V6gmTlLIZxdwQHSnvftsVVNS0VvxTcr4m1pjyIK1O9T4
e9RQ2xRYHvG82ma97hG+mbtKKT8AXll3HnlPxPewGStqNDYuk4pDoxK2V4bakYRU2oxs+IKTafin
JPOTZWCY1oncnmvNzvwZxWZwyMxgU5F5eowM5NmV4BhYQgtM5XiGfshHFbNpEw1aFEgGEY0n0knE
MNTSqBLSAE9KE0AhyIyOdADVIdVEU18zJa9XdHeJUBBnCDYrfVdE83tXJh35YfRtW8I53pTGoO/o
zU8GZyN5lLTC3DFLRYKHczLBO9yeDVGnovkT0K0Ri9jSlBsx+GonLJsvyBXpMBLNciK75+ZiTlXb
vHYhkQrdUJhHE9n+xVPq+9u7fh93BzdsQBH406zeSRle3FEzm3inN58m29Do+y0/6FW6bT+Pf750
JwId01kN1qBX4WnU8lHaRQLXUNHWLtsJ7VndUOXg8+ePyDeR2PnHcap+OU2mviISr2dZbyZjOrs1
qtnMpyPEA9oqbooh9GpA5Xq7vb2O23TvM/k6tUX1WLWKdZQTYymjC5Li0Q4m+6hMmQ3qeKdmpbmf
CpKjpG00jPxNiSrnRR43Qycnb9V6r1yLSMdUmZ6cTD/VqvVQt3Oz/zyPDXFGt6CRCwbYC0bRyYWc
QPxxlRnsCndGw1TPNUXu0H7FcS3sk2zS5zy4EitCQLnzfUzS6jdFWoAKcjEqe7vr543EgElp3Cca
DIfhvJDvdgyL9mrZhPZboU0byMrlajaq4YgazH2cKFLBn8PT84ujSpA5+wD/LpHbXUXj1AsTu/qQ
2ql6UHe3DotUFmVBRplf1eVqHHFYL/5+K+uHciUPqvXM7bJk4Ns7TnFSmhSdkt8bz+WE/JoizL/p
JYki35vo289mRUBW0Aj+l7gIe3k9zhUkoWgaZ5F9uIjLob+zU8dst1a3h46VnSqhY8jobyl1XN5H
bGqJla6eo8F6vGke49FIN/GIVK9p3Wgpm2LSbCuffb7xeQzd4EPHFHqPqdI5aV53mBmlHoisRsXa
iP+fJdQUuusMi2lC1hJD9f/UDQZuQBRGRQSi0BOmfj9diYUFHxC3FwMtlI2m8CLXDD+gG+SYHRX/
6EGDmEJn249OBZ2koXVuWWDgp0nbzaIeZeisMtxNtIdpINWiiC3tII/pJC2fVS++k29aUeYdk8n6
pptOvXSYnjO5KcT8t+aSQaa1li8JfI8PrZoz+Rfv6oznL66mXxAka9SmgO8JBSPq07J+9gYN47jT
/Xv5UPs/wFeO11AccQcLKl9E0juSgHipKQDU4DCom5XVq8wtbut56SMMxXa5kSuHb6uwILQYlaZY
ONOOgarqW+ho5Tpauv19Qc7wr09obq636yLL8JGbc/C19dTqNnA0B+e9bOynGgn1PCz8zK9eGgei
c6erb83Inl5eUX3Yemspl3RFK9xyZ+IshJhSvuR23m2t0OyOc9wFu8Dsj+EUKCf06u2DUTP7sMfp
Rc5xbKIzN6BOusVvJ78WvtR0l1dhNRIeIO4HFW6aU0SwB2nGxl0W1ZfbufwpqFWA17m18qZpRk/C
Jn9H06v5OE/dTxXn5lafugH9G5K2bkWEQbwvfYv+OcKvF/Bc14LROE1dqVRMHRv1CorbIPCd/ch0
LXNSSF3yGENxZ9kNs75mf4/RUJKO7vBhNPe1YB1FM5LK9E4+l0fLrM/vp8Mk/kRutOSspdEd85Rn
+XnZGmzIomGYowS68kJQ8hOdOPs7cIu7mJCIZ1OFj19SpPWq4++MOTJe28q4DVwTVaTvVnmAcFqs
LkBigGCLJoIEjclnVQh9vm6DbUPc+dksskQIG7JvkSfQUl3NcKTmCxTrKoYsdx3Nk3k7x0IPtJRD
fXJUnabbek6LC1/c6cXNv7SwSXUNQmAam9yWezRgB9J6XuseSpAyvJZzkGF+8QhCFH/HB2IU+Xl5
IIRp9dcSKxfbsOkikqPTlebDgi/NqViPQmvTNWQRRvNrQirMnV24Z99u79ntcPn2SNE3mFwp9Ht0
ej5bFIhGSsTen7uwOBsDi3DB27eaN71ycN3xvvad8O72D9Bio6YNvCd6xuapbI0fppn4+ISyZJu7
s3UP10aeSiP9150SELzJf3O/MmNE9Tus2BZn1LBTAJv8CINqKQ0N8qGzZm7IskxRGGrt5IkqKyHU
mxBS4MkQ8gPO8NZAZsOdH8DDx/8xyjf+di+7tCTpVzPit3T1f93LIP8wkGH63OeO9cVDurWf+ygi
TkUEEs7zAu+Du5B76YJN2MqLXWKdUuIz1MA+p4Xto6IwBGw5S3VsGOp8grb7U4+Ln4o+fsgFpZ8S
Fyfy+AGaahGOVvZNcccPRQ/Nnenw+RsMSu9KO4cWVOXR43/MEzyhRfiUg/F3PRAczFYNEwqwdxs3
/DZadvU5TiYov/vbBLXU7UcIodgSAm344okkQjed/LMdC1mbGI1QWtOb1qADbB3jblS18r7U0coW
Y34XI23cNkRkbv1y0KkEje7c15W9kIhRpYKXRjzXq5qL1oCKKhge15b28KAt5ymNjkNjsOhmRnIJ
CO1cFOJtcAwE2UPwOOCDm96oAcmloE5LlfgeoR69Ouh0Z2ts7M3s918iPE2rQKCQWsughE6i566r
l1OSqlyOrMp39XSsMRc9qelrAcvt4lJ4UAcn1ReSL7qVw+6AgC8dup/wEEgx3JjWD4E1RKwOjnsX
j6qDbZhn4T/PCm51yzwxHuReVDaumhiVfVJCEqrwD0siK7S5Zjcx0LPc7vvNzJ2qo7L2MAOuDIW9
SUKQxTrxfk6ylvHq2udydxskalBzw0IwhWP/ziCvkcQEMiJk3421f75Tva8eLSRVNOIgHRkbVZkv
aqcAaAtr//ZM8UVCVm7ZawMVN57V7NCLV6HCcbMbSKaM3M2nGZweUwBqEKByQKqe3E/qGZnUMH4r
EFnnzFHyc1zrx9sA0sJ4hiNXyQ++ysqVJM7KEC7HQfgd3ST48PjhrkqrpKvKTnOU1ZydxyAgTTfs
PO85rknoCOtcPY66435oHaNX7qjBPvL0aE1GFCZDOZ2Nzcw4GQrLJ6dv9G0CIyFgkkM1/2SKYO3H
tnOWPZFxF3Y98YJ2Q3p/+xETqyJ8VhZyVVL1GznYh3M4MtF5UYY4expNHdstIqrlRKdqp8TFdGGn
tP7c7VkhzFwmpsekBrjKzi/O9a8llt/jKPgwQ2TuUiM1F6QLbaVZCU8Hv7+G7y8AbEmR+hsBSO5J
Cp1ZWtj02kGXk9wRNyG1P1ikf7/crf8lbXvISKA0mI5molL6Gy7f9X6gBG0aHqwJsM7SIl/+tqVS
BdHLzZRxHZAbf23c2V7GHQxA0czwDDLjsrAvt8xuys2sElIdC6fn7ZOsEXUvUytpV0ZW0ByyzS4/
ytc9FzPh6Ej7IL5rG8coqyXlNV0Max6XmhlEj1Uau8s5A96coVnrBQhCPlj2R5kO0b3VdM2CYHTt
iCSJUBcwKvtRv2snNp1szIKFVwTKD4uYqjY3sMOnJnuhMDrUaQDNStzGDKctaL567nPSO+xWiLJb
WP3aFsBfJzS+AYdonm0QwLmlzwdz6syzNI+VkVnvgHL+9HxvOXGBn4i3pfDMXfQTkCaWQdGOX+O8
32TF6P/w0v4KFZR02cDvmU74noVIKsJ+pA0p8tKBsTcxwsc2TAyodowo5R+ZNSTokvBXiT5/PGU7
n6pmafcxVGcB+MvydIfIee+qfv9atADoOHPffHEtlQ7BlOKvTW2t39lJXC6cbjTx2TjRzUpoChNS
mb1M1GtX2SgCG9luZgtTag9iQSLeXISRJwJAT0goqUYQWrHpP+dZlC+CNJneBs38Iq8UbpPW0p7s
PStGw1LUN/dV3T6XZkdS9v8fvkENE1XZNumiCjTzJQRjsVG9aSRvFwqmWMYkHz2vLNHsErcV0yr8
3zouhtVsFVMhXu4fsNLw8evWQ6ubKKRHqZxJLBdIZj3sgqCwr3GRE2aTTOfYhHnAEkrykzLFZ79q
uGeRyUwTvdfFZQ/WjwY8MAvhMFUsPAm4mwsf76Rmxe7Blf5gEMza6nZFkj7K/UjI9GIPrGOqeI+h
0GjquJ0CbD4rs7J6Ople+DjjGgr84pnk+CcpC3IrvbykefyE1KJfSDFTX7gGwh6loCZzCAqMY61f
qaPZdxtiP0lgTJwPg3im5xwK9MableiQEXK2lZ3eqmvi1RxV1s5z0Ki7gl/bFQ9Z0ilsdVTjY0Bk
5OmYbmOlV9YKQCwysZVyHzMdWN8Gz5ZanZhkeB+at5nnBmi92AiLf8/UAojVQb9nQm5iiBE35yyx
zY1tz0zFmc8AG9tmoemsvMKPQcpZ3ofrZcVeyl7bIrx0IeBfN6n3n87hgB2Y+3+EndeS40bTbZ8I
EfDmlt62N9N9gxgLjwJQ8E//LxR1NOcbRUg3DJDd0rBpqrIy915bsqpxVGqOWtK/qAGOejJlzvRC
z+Z6V5eIZ2cnOKkhM0Rz7SwoSPLG5SyZ5z3xUgQ+eZi6UZcE5ObOyBmF5m+95d7vX9MoxEifFv1J
c1ProQ8ikCL2Oh36+Kcg0gjDPu7CmUi0UcIiUbtNIEr/Wi/GPtdrHoYqa+HhzyuTKvpBdYOzWfMO
OpIdNAJj/m1qT3ZTuFs+L+mRuay/p3VB0WDL4sjIlOxu4F4VHb2XhnYDw99pqzzzavAEf3itcZA4
e92cAC2cWEPiiPO26sSlacP4k+WXyj/i+0umcZjc9SwFjIOnQ2q49U5ASD0OaXjAol0VhCD41r6a
HGctCQq+SI1n7RE5RvKtHn/D2bq/KY56wr4O6nnkjB+YD43FriSH/G4RNqnBqFsUK6+d+ErqVmFt
DIyqb7f/ljz4r7M7DPggOKn5sP5OdVd/ZFXQXmW+zgwn2scmWqFjuTy5kmyaNX6b9q205TdNdMeo
JD9rMukk3B5WvzBYHAC89On268NYP1cyuLhpcafKY3Wjo/RdN2G99qUl9n7TOgc+A/7Kk9He6zgV
gpj90aWtu807yKh8lp/06OO3Wpj1Cbsqo6lN36I+UidvhpsEl3mi3PeKg6majQPh46e0YUpGXlr1
BLx714iAWLgqAha8eBoiegmYWiE0LXoHEUt3PeZet5XW/WwsbbPU+YQA07/AJWTDd4NFWJOs/L7V
aRZgMpJ96uyGDLSymvZYWslHQQIrAJB8uMEUphzXrZlPayOena3qncdvY1prr2lS7Mn/LM5woyC4
hACE6fU0hIZNHYKgcdgT4t0SH4rnKYp/6Mv21yKfW7VTOV0mLTzfGAC13uCAMsjunXSTCrG0xsO0
NGadqmuPJGvHa6UnUBoD2M92TAo7x9WLA0funMfiOQrHXd1H7VlNO3LXrXCL9PbPwBTW1cBjMfb3
HnKII3HXjNw8OYIEnt86vTRW+YK+8xJ60GRJToffQnNX9uHl9hrcVKguo2Es7QvTOqzsc2RnMDMy
8uxWnogOLgrIzjCzkyquQYfwJvuKnm3s1QhF3dhWla2hwBh7NRj0OhTsZPic1esKbYWvVzBWH00U
TsfBK1AWjV19VLQHsueaY8PRDumZc8jQjX3YaXwwmqb5tVxYBrXL6A/WGeeYvrcEFClk1ulWnytv
0ym+EuVUvBfpa45Aif4JO4iBT2kVavOhCDL9LQitvZ9E7o/Kq75OiCnPNzanpuGWLnV4aIAhqmd1
VdbRF1HoT6zr89lGs7zF9i0+tXhYO+ZLNddThJeKlLfR3WO26g++cNuT0dPj89yFqEmj8+I5cbDz
w5ja3/JxVwnSPd0+NM5AEp0NknkmSJ7zSme/u/Y2ZbU3A9UQitRKdmp5lg1P/D9AYfaf59BAx0MR
6IaL63Sx7C6a+v/vHNpx8AQmHdansRzfpylCEjVYtr0pc8z61JJrRRdwkfkB3+1XgAid5xt1oNa/
Jt4jvnJvp2ejvuYsY98Blx2ZEdVhCguV3u1vLolfp852BtK4H9wm2cgsKT/qJRASIPhP10kPsouD
z0EfXshVTKkNIvkYxH5wyoLxU92Lu89AtbqcuDx4ZBXvlT/FEDtvyMr/kEE7f+r9AtMOULKSdMFL
pOt/oo6APxDJpzfyRNPznDF2XrdubL6qK58eyh3i9pQRoOG8tPT5sGtpzd5CsfKSt/G0n0UybUiO
cF/qtC3P00APVBed+0IBat7nbXFV/yn4JGwfmdGa9zdJAxLndK+33YmoVusLzF1qW8gUilahasqm
bvL9ELAwV0O7y3t4QiySZNo6yOaZVesfBeHfaPsS5z4dGuOBthbFelwZAPSjZsO+ZO5uI6HQr/v3
wchWCpul4dFdId+Uz5Yop/94OWl5/9HwCALH0A1icrFYQX36E4raJwAYmol1JApLe13HxANBVP/l
OMK/RzSAyL00om0ZNO8e0ZuXlFDjlenW9jvlMi+u5ayIb5LPvom1W10NYP3WSxARyYQNFX/41+O/
f+P3VSZ+VS4qVrnwOwRsqws0n0sLXgCkeDc8Nn9f2Rgpb49FTvW1ool0UtigmenuyVH4Eb0VHzMl
0D6fe2M5m1Q4Hbhy6pd5WdHcnBiIJPwwiXBuZRX+THN5quag+KRJCWQo1aG1WRXrTXgOFB4E9h1s
EUskq5v8DsAV5bWyweKzdYYuey9a7EWh2yNyVmwfInsMoguIEYvj0mJQPIu9CH3zKsyFU6TDOpfh
k2YazOpaBgYXmir1uQnn3VCVI+PkdPzopmw7OALYwuIVmSoc+XYX0GNYTjZzZst9Tido3SpO+OxM
8bZpsudOWS6mAgNvNhH9W433NZ30RzOpvyg3iqAsJm9y0A7Ino3N7ZxLRpR9KAp2c71MntT5Ko/0
HTPrfB/qWEHrUp4MmrdP5myHj2Lqad0A0nL9OdvebDU+bgwQfzw3x4Q+Dm1TIyhdWE/C1OkLhS6E
Ir8hpJUTiboS0uAty2wIHDTW3ZTTaaRT1knMwCMIjbXZUP7/dmcko/OVhu0M1Ba4dlDoYs8zrleh
1ZUPJf2DO9V3bDr+ZCmY7RJ5b1zauPQQoQCBBIl1mVSPw2C8cwiklh7sQBDGoeX1NlxOOzN//QZE
g7OTdNxPMXG3BEJn1ju6xRbeEU6YoMq9VYYa7hiTxXAqM4Nj84L3NvmGbKOq8tfG4qqQuKApbROE
bYXxMQWhvvPMVFu1S/DM3PfzI+i0jel3Hudx0GhLbeJXRnXVtZz3vY5IdtCdr7k0ELkBh3fHkjiT
tsP26WlkG+h2vyOqON1ofTY9/3GFRWVlGaN+4fV/6BffXccbcJJm+VWbQbSlNnx230jKrb8A3DKf
huHse/Y6VCIMTTbTYfbMN8sKn7JWOK+4BRr4JEjl6pgXE/mOUc4fZdxhIF9EhtBZF0y1Jg7zbFMr
EoTUw4S9JuDx6PF/V/rfyvTeQHj1T38h1gc0PC7ejaUjH4wltUdV2+sYBTqUjqsRgrPsnOJVqVaC
BruC6W/U02f7jq7qmdeUcjtzopsVkzhwUTfp31fusBOZq6FgWBS2ip2kboSZzHvLq366iGU2ja27
62k26bfpWiuut8uogojqJgbm+czd3Ar43HsgYYsEpKyVByU1sIR5NbMYfv5AV225cdNHrU6ydbUo
EeIiwVUqeHpVYT+kReU//XvryvD/2AjZAVmyPc/Sgf8tpro/mH8yicuk7jQT60NfIJ/S0dy5nUA9
S2nV3tkRE20t9Ynx4QxKvgdR4G0yFg9WiUYhK3hd+qjMdwi1kWXUAeOQts4unjdnlxJqj1rNurGb
7kRtD0fXhw1pelI8tlHC2HJy9LNHSsValY3tslC26K43HanVhMSZ6RWv6UadoLphzRBm3jq5F11L
0T3cHJ8hiVJ+McizUzfMPDsTYWoPcHaOnOjoNfj/faWUcoqZUAnxiM/A/E5Mxe8LIb1mJwX2mzgF
H0OCm7kGx+e8pVg9d15ZNrtbABZ56usoKv3jZCbuW80wcqVNmFb0OqQ2aA3nlIV+C6PRKF6n0P+B
CMJBZFwXMG/ydh9FXn8VNSdde+lQYKTd+rnV7m/HiTSIt20TtntVdddYLDkJikNb1D+NMQXeWlAU
bGIPDlQ1wF80G/fy+4aEsWQdp622+f2YumqN6R42BygO00My4zOSV3WGqQXhfoAetS593d64s96+
15b/li0ugSX43kqK7IQDwzg4xCsrJH46x/VKurH+TKjxR6V5uJ40x/xidXiuhjH51pVGvBmkHVwI
rymY2/fuORqK4SqJBMPXh6t2nOVBGilaveUQJaXNqrLcvU3GpE0gVAkbQobdT9X+yyF/oor80cV4
Kuu2/WAeRQ94seOom3C5Km0y373J0HaOgfSumaABGjDZn0QjsicK1XVVNemDeggc0CL1l3VGZL3x
NY/88a13iR7PjfxX7tKUGexfQ5d8zl4Xk86O2O1G1V3aawyhVoUjJ7ISGbmhpMSDyQh3Y7q+ybiz
OlLWso3Se92oPyjRcgO/hvA36s/16cb8B0HE+sMVi5sPHTO2WJ3cOgZKf4IHSI7STEcvSbqe7+j4
yM+5D+KFEDbcpaGRzW+MQrgfzOJBE8wi7dGurjb22HNNzbP0WOtnGYw6fRtpba3/zXrRSZDIlqRD
UwQ0VGSC2jgsacYssCN5lyx0+5IT1a7Sq3FNBE1yaX3UVfZMuFQ2m4yFPZivDZCXk4L4T216ToKP
f1/EnD9eA+ZrbLgME3WOLg6l+x8Ulaip6WAVZneydpXXPqea0T/r0nfOiCTEupt72reNs02DtkMc
XvGuqfsokfmbLBdnhMvvEVSwNcmZus9ktmsM6Z/RHy9T5EhuwC5+i0UsXspx/JzwU/2cmCuOlT5+
90wkwP3ipCGKnhCOzjq0etU/s21HGL3g3sl+WSeKT/Ry5cZ1lkGMbpnP5CU9oRzQXt2eCKtlWw3b
DKv54It+DRIw36s9oJnaRYyn4TAesds28CVVCyYmaHJH5Yw5bDFF5FWu3dfv//7KMq78s67nMxUE
kC0sEiGcwPnjpe3qBiPsWFgnDZ/QdhjKcmNPr54kOKNXuDLD/ZU78N+VtsDOYUVaQY6ywip5neQx
TWIMQovgo5pl+ihiZ2VPT4735CmuHkz5wywnY9tDJHgxMuNKEf3LkzURKqFFchLKsPrsWIHcNqYM
vwQ2AwbjkJexoFXf4YkTZX3KmuytlOxRqnz0raxYdbU/b2E5LklCJqEHzIxVy4RuDpkuqdte55rs
yawLv49cpAwj1AWslq6Kww8ja3EAOCYOyY7lCckUoLtsQL8YZJ3cpbZvk23FtpMCe99MqTsCec0J
9sJetm9GKZgwk5qgkBEaqgbO2f4LLyYzDh2Jap0EnHgMWAV9XN+1urs4ynztXvp5vUfLd+8qjYxt
7gpN6PdtRCpchRNwbaZzeS8NGlQuJ+jRYjzMRAqS28KLNyWr1dBjzVfa9yksmfFaXXsCak4WEHCd
YpsyjVrHrek9CxsnR3RqDLvZjwZVIHE2Av+Mb1cfc+jphwizw46TSHinrqIsDzbIWa1VYQWECgEa
Orpa5j+0tX/nOkX6njrehSq7+F7z5RCT8SoykX2OkYWjW1bB0Xaqlo3yxmog/+OCi9BgOJqMl9DV
9FMWdfTAs7l5wFiHRFKT8t205I92tvt9ZAh5GCKU/66fAjTZB41WAUa0A87Fe7+qvXeRON3yk79/
Je+cPl5VXYwJfnkDtRlWzjBXFs+Ht/amLsYp2S54WoTpXxsZNC9e7FCw5+lz0g5keSWTfjeEffbA
otasusmm6hUQwpaC4zDmRFmp+qRI2C885v7rm7kszDgIRoOLUDCR6wICNkwiCjwTmfRMRNDm1pFz
orrf5n54Q78aTeBcfA4lqoupmoCLQ3iOcPDKMPoJpfpBWR9MeCxHA/0zjCPUN4Wme3xc5a6m6XLD
oik2Wp9okqDEOT+S1d48ioTeO+l0IIuXHNg+dJb4HyZb6m4h8BKihzuoil9Phq1M8YyqdXwGnRUY
mvPk6Hn0pOnNXWfgc2zorzNHBk/jGewAbRi+1NQo5xFAMr0I3/scy3kV9Me+TLsntQ6UfYyysJnd
lWMXPwz4CHJj1FD+bzI+trqYMgHnp0MPaCuWtS00h+I+zcWZSYZNrqEHi3PpE4P37Q6pxZDTETED
8XCqD8yK60uMyWPrYYBSnMTITels1i56ZJWcBpwmOAx0ONcTdG7ZNdmKY2NZwKcLgNhs2fSja62g
8FKMl2BaEgv0SOuf6BwbBw5104pv/A+F3ehjE4BU109X9TrFP0PLxeowMixSolNmLuSYL/LzoK27
izuMn7mDQxcV+7QjaCXAxe3+SmDXHCWS9y3k/WhTT2VwKHS/Pce6iNdxFFjrdHJN0AM0yyF0kuEU
4F6rSvFTFqRlam7iXpd7xOJoB+o6a58kVOBLNlPcZS82QqM3xoz3gxZhy44N8/a2GgxkVulkuFdd
VNGL5PMAAIC61ihMSl9geUrKp27ycXyXtWWTVuYh8bTT8qr3FcVPZHuHYeYTOvdadFAvQz/Jb7Bh
7PuKIIli9Nujwj5WVPBYo3mNY8f/7jPpOnQ0jv6jG+X8w80LjU5HnLiw3B1zIZr/b9uztepKzk01
nwCG/pi6eDgLKGdrRfK0mlhnWm59CX0j3KpRorAyb9X5dK9HAA0XDxoVRrekjE9KFDaKGetfblwz
oje/NsRNWYsRwlhMNJl9f9sHbRdfoStTFN9LZ/T3TduVbxaMxNjwgAoHQT7C0EbYplTDRPKKrWtN
xdbwtZD5eYpdEuPZCz62cz+R9js1He+EYQ3bsh85qs4B2rFYnv20d94W+zbhD/VH2BgCfw2KPJZl
EKlDN+9dmdAd4lxG7G0Zs3QTJ2I6Zo0iYPxLDdAXhOtFRUNbAlfjvR/2J2Fo3UYXvfn0+2ohezOY
qk/OIs9WQu2bZlvdL12+b8vftjg9/uYN1Qx9DjE4KZhsCBUUjahj83mYEvOpcmqyPlIz2OpR4u0l
Ab3U9CYoH1C+K1ndpTOfrtEYsUf4SbtFXYAhpM6LZw5T6v+X+fZXTi7BUf2LobDTU+/bbwokEZGz
0BMICPk7TzauL+YDS0Ow6/NQHFGVOhe1x8GTmfdzVMbbsmt8IpHm9E79IDPIltgofiS0p26lHhTB
ZB3UoDjBlbiPNAlVOHLCO9r4GPywzX5xLFbXzsgPo4FlPx1SjrpL64XIDWMTL3eZa92hzMCiJxk7
NiBg17ZeOscaVNmjkBl6Drpb0QjX0PKuqjOpqpZ+kfqMtZmi49HsrYL1qR9Q2qchHl7VTaQnM7Vl
9slciTwjq8r3aiTEw/OEkFT2jJl7uhEHuxqQgxZ0BYtG678H+QpL5srVuv7+FhWXgI2h//1kpXZ1
vPG7I61Z+wiftmhW7bvQmd7dQS+ZOcMDVjfSwQCuOqQR1P5byF3tTeauNQ0+UemTXmo9+DtHPs0x
H2Dhud/ruJNobzNzazPwXucpbOe8J1XLXkRpQ9ZfEjNqVgptE9pBdWqR0jx4xRSsrEIb9l2sj+TL
gUkE+Cb3dbsVXbXEFE7jSQ8cYiuhA+Lod38gWBCryHLtZ71bTuCRVr6bCMH20iGTUG/nds9oKLvT
6IdJ/diSs7rXENev6QRaF6cy7Tf4Ybieh29k0WRXG6/X6baDW3Yyb/t+IPt7is2j2nc1Hd36rbyI
CeJZaiICFNdePuWfThA/xi1bSjqSXk0vyeIYbZENVXsnH0nAi1NoF/WG4ow2UPPHf9mgMLbBuq9Y
mm8CNVXkqcKvgYyy6U2zPNQQKxI67+fWHziIYfuVx9vTNExBS1Rtt7LVST0ZCtoey1Y39r2zseyw
unnTot5j7w2YeS3N2LrCihQ4DXP2xbEyp4W785a7LMAHwGnBlfDM+BwiaNkoD2FpxoAkCa0Xi8WV
Crui2PKrDzHpFRk+4U/RjdNSefO4iZnS64v6NHe2u9XCyQIolx/aEVgjFvppqyqgCY7C1mz98Jic
FEo0xKe4YeuKyVXEzJdHmv5jbjOiEVVqRJ/E7HE0etWLSDraayInwJOT3q6dBRqiBpgmQUfrDCvH
ajDnT/UPKZ0C8qOdCwjxsajBU86euFcdGSI1X7R6/iDcAvT337bCsoqx3Xgi20YE/t1UIAuswojv
Q8w9l8Q2ydqjk7+jbC2fuvhk+lL/QMbh79OyCnac4ojHczQOETXRprwEpPAtheYNQj/yph/VsjMx
adpRclSnPK/CvQFrfe26Bosu7nTIYx0KmtszcW0mLIAW5J4uWnEiQFVgoHYNSkXmGEblpWvpdY9I
kxE3LwTdqTWC62DUu0FPX7qgTEgvpTw0S93aF4j41YqnnoRXWilaF46gGBEeARoMG3+m0Z9NeX/O
PTp+dksGcd9UxQH7NB+rvB+ITxnEFjbCcJFmZ19KdtltNRqEMy8u1SgzX4Tsgm9icl9ElmvPJWC2
04zQ/Sh8/RQtbFPT6iIc+UF2zI0+vuTpnKyVTdwY53E7DqwZ0hi/3pIvm5wPjtVcft90Ydodirq+
K2afUKkpfTWp8r6Br7+1tuAgVCup0X4KjCYip5pN01f7Z88hj3DoZcwbBRzJQZNtiH3ntFS5CDZH
3SdGu9D1c+1kvxQY3E0aTnMVDYFs+BnYlfbNjHEu+U1j3WMgUeyWtImWbw/tpLJqzrfk7pJD2grG
50VtcAKUDGqbJFvmd0ucJyjZYJM2xgb7WsLhGEukqX1RBYoSEgr0G2fBEdRPiK6sfeEcPIfveRda
b5IULzsei/sKtU9meOZJ1SfeZQh6/0JNMZ6CQT9NHINWgZ/vRO4Y1ynJXGaw4AViWKKV/hrY2fzF
IvAQkOrwTqJkvPdd2PneMDbbiT9oCDKbdniL737ob3xWNxbibDZ6t25qoLOZI8x1l4zVagprnsUS
VEv/odnPzMQ39vLl1OeWfSSW5am1/X7Fkvpf1F14Lv/oajh8CVzXs8HJgcGy/7c+jHNDsOPa/qmX
jrvyJxa7ZAmZKNz+mV1ZnroSdVdTkcOtMUc+6LbonzFD7eJIPx5g7i00pwHcWvLGx6+lXZk+27Q2
HFQEdBXNlzwcTaTCY3cy7Ti9r8BIhb4YvubgcOts+IEGFOXcTERQ11kaWpf0Je+d5Ko+QHI5OhIT
9w3tVHTRy7nd9Xba727aGCY9Wy9ArOL6NDJoL9XEc6/dQA6rBsUJugZCAxoBHSQszWin7iLPJYt5
Dl7UR+tWpDXaRrjlfK1vHzTOb7u2pPGrijSvI5adybSJk2LJLCFOwgCQmAcvUWViMbVt/3YVL4/N
1jjRGWcUMEbhzh29aKdsjHiofiWIWPY32QlVKZzIBBpDVs7xNYp1+gJd4OIYN2p6DI23m9slqG75
F9FurlQoQ9l39YYUBjQgPQ2vuEm/2jqapVTOGBO5GpLa/egy0yNIbIFC0Mm93ViomTZVSJXi5/aA
YdHxbmdzK3v+Kz2G4T8BeTTiu7J9tJlJbHPQfjRNvP4v41uM7GnPNofemTWO3GGBvhfgPIsR5ZQS
ioNQzCHYvULzKF6bcYNYBmAJl8v+GQdrLYjvetGm72PYcvTNdZbdpb2Azv7VGut5HebYvKuoukNj
5X8g0BvWpePJR82YG47mwDzrOb3OfMsMBaGYF3qCuhE+lDZfmPB8OA83U9Jdp54XtPHdbdJ54X05
obpCmvxfAHjnn41BhkYBUmh0iRZL0R/KkiL0UGOOWMcCP9a3QzY+SiJAvi8XFnHO6sJJm+Ld7qqv
eHq2ZWz0d7lpzscuIuHENmISycoQwwnTzppl8Jhi1V7T6L349qIXXDpgU1V1h84Nft5qKdbsrRqW
YniKrlPASD1LqjWI7OZZvRVahbUHDPxz41FV2KmQq7aa3gZ0LN+a/3eRaf0bOQxIAdMWBsvyyqnR
mwSInXuDvKiH1I1arGset4nJvRD5Hv1H/57U43+sRQRt0cEPLI/z6j9Ct8o5CnOS1/MzKQB/Cd8x
R14adATKGO2ocPIoX5bmzqkEJfqc7EarMS4IY02Ez6/qjIepsNw1CetZA4D5Mfakf20SjahGP3y0
5iF8LOfOIKaBnBr1mLqJkOwsALNTo03zdTZc3B1l7GxrBgOsbQ2SwZFPXVvdq96qN6Uv83KP6U/N
MuAFnI7SSSILRd8bmkB7SCq/+K2VXNK1rqyk6qAbFtXH7ZSYVY7+WEy6B8jecx77wOggMVT1HsHq
GhROesZ7Wt/NY0W+SBRkn/jz+BlwPNMEHriM2dWNG+MJS5MUoMpyTsxgvhi6Ez/2yz06JunGWzEQ
L49KjEKM5pYGPyEhaI6IBsmP+VzrN8ear1dfyQIrYbgVEnd2S8qHI+/LNsvuPJ5U62rrLNYZ9zVc
tVbKVWZG5OIuV8tPrcL75ou4+bI8fPuF5VdtW9qbNLXqe0Jvd4ZRdAz1ZLMuwU4+OnBL9l47HAl2
7h7qvrmJH/qwKFeCM/ZDTNJ72hfdj+Vixha713S3ZKcUvM8IAPbOwnrQOnHvY6IOw8S/epbw9rSn
uq1b/jJPWGWR505Ov05sVOiJpBqo+hbWEQmejo3j3PdA2GbW2YE+avT2qokh58P9KwB8bIzUOtv6
/HMOHUnUYfZrHOOjN2jfS5M5ex5FRO56n3NXlzASO3/lGsE2Sq1tXhVf5yRL+apuNBP6tGjMN1NC
iK8NTL6AI5zo0hTa98gAuV4ugJTCjRel6aqqM1xQ/RQgAZAaGxpTZSvZJbW1t+XI/7EKqFLMZN8I
2ySdDu+/DVZsHeI078MOky3aYdG6HXmC+gmkPPGGcNE2XuSv2l3lcoIWdf46QDNNGBwciBjLEqYt
jkzPDNH6pdFPe9cDS0G0rFHvW6+/q6JoBxfWoX3Mv5cNr6lOSkzWNeWlkw2fAypvSB+cP3MAYqxA
YW5Ml4WCsyKRKHribA0vHTACNsYT8UlPYVlEu2GWF1lDrBkjYR4d52j4TXDxmO+Qn5rabDfBKfb7
8dRl5XiCuv3iuqCnY07XjOFJU1k8EFGH4yItx03vE0lbsElj7D9WUn6pqf1YW+dLhc6yymhJ1vaP
2aapO+uftvEQu/RczGTFAbG8FJ7EmjYN+6n1fhC5wic97dqDj0MDHxKp7978nAcpKIVl7tkbNrmQ
E8yLCKsD5rQO2ZtzmsqaysQ1r0ap/WgM48Hl/zP1nX+vh901L9yzl0KLQOt9qZnQU21gVBy0ktcv
Ipeha8+BlsD6b8BCsPjvmd0j/mj8A/suOUwj6kh/ZLCq8b0FbksGjP/sDOTqBcWjLH/pjPBCS6yS
3vwgkcjdjg25rnH5EqC2XHfUcqh1dKCZ7dIP6uILpNn34e+ETmXPWub1C2LLqGDgWH5uviGCuqM/
9j1ppuAh8/V8V/mzDp1S75/TcjgNCX0Rq8varVLt0JVLQW1SMnp9+zoZQfsYh6J6bIf2LSiHu9wY
o9NvZS4sMnGWM/hiHb53vKzx+KuBX2LpFMVd2Rflpp2LPT9ZseNuRuuzQCpn5vOq5ETrgQ01GE7m
fM9ae90DBQh5y0ZergJeVDp19HY73oNnjrC4UCk5p+5JePCGUamH7lvaoXKaZhbtnGOFTYPnIUk+
K0aMhoXyub1Ir9rH1U/busBW43h7r7sH6R8iBBY9UKlC343jsa+SVR59mTt3jzQDDwfxx3nyZeiI
bI04EcLlM4NrkG/9TG4DWmQp1pzkNCFka05G462Ij18bukbg4RtM+mAd6e91E38rWXju/ezJJ+rk
3CEuWNd2OFCWa0+BX0bnsKOTF+oPqe9EaN/d/GyU/s7rSM7MT/roo0nCPnkuR+qpwS5+Rsz+iQS0
43sDcmJpfFpDWwPdXw0p0AgzHFax009rLS6hodhZ/96AJkPGFD6Rh7GO/YLoZDPoT1n/4TveuO38
8KWRYbGl2/M+Gfo6kgKjZd6/9kNWX/NOq1e175359unHJNYJ0V2GG9Ms2CR0gu+jxjmEppOeOwNf
wMwyMlUyP46udm7LxTSJm8vHdbXDayiu7mTfk8kDerjMV132XUB8IZI6aI2vcP+w0tnpuMqZyOy6
/AG/9ZGAD/uYw9zPgvc2FPrKt9vv4M+w8/R58KD6OXUMycNnH876NaoHAqBMWR38SkfJWY8H183i
ix56RKkzX6SfKlYOQr21xQj15JJwcJizgPLNFvaWEI7yqRCVw0lD6rQUITy4XYQq2rKztXDg50ga
RztHeNadleYTAvjcvj2mfhp1C4bZkk52HawUMNpw0QIKo8At6ztPHcHRW1JsywTXUCKHd6mHNM/g
BCn52+0/JZqtOxhGHfgrNJ5rvn1kNzfRNpBBfPBrlLVKi2FXU0M7zwzxA/sbt6o89ErptDZ1LABU
Ufq1EtCD1HStldq0Cwof0jt8a/RrDtKnJTRg6mAict6ad+h2yQue2dxC2Ln4r5fUXneMnmM9d/YO
MW9llLRX9ZozPOQYuNwVGWQha7TCrdKV2UMVnhsBPsgs3e2tl/EfA/1/6HRNx9bBP+uEY9q2+afc
a4gXNkA1iVMVWw9pzCLuIyt5j5gyrKLaSu/FDFISvX6+ilG6HJSkVt2ommjII5SBEYtc43V3v4sx
ZfgilJfxbte4x2awgdkarrZLmYyd3MJ+IqJzvmvQNHrw5BhpeUVzZFFesD04Oh9KRET7eNa0jdLF
/b6rxltyZqD+768E+UR/Ft4AsF0ybwPOMRSq+h/KNyvS8f5oIbpUmD3HrLemp6nLbhMhIHTDwXFg
ByqYu25Obym5NIc6KzahW9QfUZV8RJn8GCcRfVsuSEopUP4Q9atMxWXL0q0VSNmK0VoUAcyg1UdG
DPbIx7p+0rCZnMc28+9xu6WEnczatq/xQFslpYbeBdGTg474UBv6fGi7cSQ41NbWuVFulRE7MQm4
K8dhWAn+rT0Qkeq96ga+eJ7v0iDzxXvs0C2KLPSiQ4wlhaMUoW/Bm9B+KhPU7DsPImNsCzsgegbp
2K9UvLZ03mUeMf0NCYBuyHHaGYNrkW5RJ1+ynGpCq6qLs1C5+ynu7rox/UTkOh4tq/Z3ZVm0607U
3r5euOjG4MunYPyKUcw5inB2+FrjTU5mjv4mUzmLr0KnPWWiWMWJoX8x/bo96Fhmguk1NWgq82t8
SFNcfWzo3ZOGg/4J2fK46WAfUn/1IfLxRbk4+1Lbzi6Fs65FX1ECT1/oeHUrpzSeBI7rN6/yH+lL
F99HXOpp/jMNZ7a7/yPszHYbR7It+kUEOA+vJDVLtuTZ+UI4J85DcCa//i5S1Z3VdYFuoFuQ5Mws
WyYjTpyz99qGic1dKiJvdRtMPXUfkROeU3XxI30ZKb+uDw3z61NicgZcBGc6CCXaLXKEHLFk6CMR
LXuVJuNTEo723jt2uQ+ittrI41zsRtMePJNuNl3BLEjPeVWnZ1l8d5rAOKwmGYkeaRHk0jYkVuUh
hmn0t2fD3GfexCKHO6P+KznPknXZ/R/3g7ykafxhFixpG7ZsyLTETJVgK9NYvv43r4gVdNFEXSR2
kT5MxEByjBo1hnuU1N/WI1ZSB0CdCoWM1TVpVbSy7AaDOtFZZSzdTWQY1PY8bFUUd2Lt4si2zn1k
zuPFWByzTb2kTxGD4Y52NOO2jNqnsixmkmp4Ni/vhaOSQxWbcri4tfUwxMC3tL644sipH0XmTPek
Ak38MJroY133JT24BHMf0AuADb4qJ/QE2Az9Ktn7U2w5TolOscXtLJcSUNtFzI+urNo1VUe6cthx
3gQp9dAx29QQTeg3mtxLBAIaMGOk8SoR0siEy7nYsFrcuaVygeczoTlDAFMsD1NxKVL1KxFia4mm
4i4UNIbvgK64Y8K/7BKgwFf+RLiVMcVsDCVTvNXwLtTJv6twAfZBcaXoaNYjZpmQxFiD56TjrZNb
A0LKJn/AdVDpp6uejeBi5cFJqY4j+zlh/vUS4hPxBclBD0FSW8c5R+qd6DHIebwr/grFWlEsIB7y
/9HTULT/bA6tl5JOO5o0OFLELbKv/vNSgvg5jAg1YVVnUbel0xsC8rX4BPupelofmLv8lrpZeOyD
sdsywJHAgRMWVQCRK9X8gpZIu4FMdsMwOoYnxBzpQ7XQEcCXZJs5kEFiN30L7Kn9mgVZFWnWMUfF
gbJiSjEywU6SWrFvIT24d4tBiQETvH4pLXt+Qv02Th9dmjC4U2cEZ7VWeEouimtQKMV1faZSQHrQ
76k3IMGUogcwOoTa5/qM2lr7jATNobHuz4ZK6sqoTNJ+rOOPVeoTOa1+EY19UIuhvu/9eUuxLNn0
d1dl9IxLBJdE+rEWBqlgf6TOMb3lLYXsiG1BOxOyLJiK9agSKubVtliDae0WDzrUFJ9JgAyVhoVK
Y+09j4FuY2kIaYtYDX5grQX6ZYmX9dX6II9nzlDjc5ihOityJdhJQ1v6RVNmz8XQCSKZa8iNWiHf
GlLpj4E5Opd4OX7QaE/fRTl+hORWgDyXqFvi8dEhB+SDPLqcBJOxfJxsuzn0KpgOAvq+x8gqLmFb
ybv1WaEO8m4o97HWM+dbEtxoH77Is2ZfrTmQnqe6wfURLqdiDI60reJzrNETYMhavQeFrMDLIKJq
fZnIzR6NysURk/W9YYKWCEy6/2NZVP9ffw68PR4xCA8UTdjo/rEsDqRIDKlN1+h+a+JijM8Sx2TL
1i3GfK3jS6mig2mbJFTMTJTXHn6k0MJbVcZkgfu9U4GsnYIKppHMTJUg7PvL1W2PVvJfSnk55Bw/
6ha36aKPhten7HWJmHtrjG8CIoa7tvzNPt530cWEFfRVkFzoZoGpPjaSBNMGPqIfczx/ysflOJuF
6aFOB/mlicKX1bbMHqm6WleOj3PwMkncCPAr1VdG21g0HGZ/S30DcjOF846zCDe25cdVABlW79AD
SSx7rQWD8KJC+loTHhjooKVEtridmLN5M2lVeycpOaQu08U87cUxTwmID1XxGDCE7Qyre67tinmQ
sjSslpf9FE9nZAjf7q8YXD9r0fTWzRh8syEqd/qc9y96TlcQQY++M5eXGPzLfW3koA+Xl6pc008u
ANBVg4TP14Tv2oaadRDVmO0ivKj7RgZT0WkmiZLsL+6q0u6cdjiXDKTuL0Eu7fs6n+4zMhLPUdAZ
AObziImVyS69yths0emXwZyW3Jt5d3dBKUr5NCiAwC3HPqz1BM3QcINCSRyJjT/890tzVTH92bDp
FBuyZqumBUpZ1nXQj/+5yiJaluPE0oYT87mxLIITG7j9btcEFdMYlIlp3DOXdTWL3z/mc4w6pX7E
C9CcLQdKCSj6GeGKVvqjsNPnWZ5Kv1wWgZCkovuzEl1UaRfFpTbQwQxz59y310LBrjM0CU2E2Kpv
rVCjIxGn8d3JVA92Tq8rkXxRNs2NMUiO1z59pmso7ZGThvRooTauwRhjYn2iElGec7QZh5B22bZ6
/e+fE1ipf1Y2NmceULuag4aZfekf4z49RlbTznWyt/Iu8Furbs5UOm5stRa8G5Q2yvKwPlvfG3WH
qX6Gk4wBjhQYn32u9Q9rAxyF7SfW5eREO2y/mmdRRJBGW/fjbnXPCljaJ4e6D5gvWc/VvIYw2Hbp
z629YfMoaS7wDP0IbQaCGTZlE/7rGckhp6juY6xStKvHsvvsoRVsUEvGpyltbjMBEKfSMGZ2A5gS
S6LgIAfNPaGZmn12Uzu/FfTbNhxHjJ1kNuU7DHrGaV0wXeDnVe8ik12zjfLXvrRIPsOXxTjT9jCs
hA8FJJWLatEFn7O23+uaMqNryF9lFCLflyeshM5+xjS+E9XwiNi9f4KpVl2Tav4BmUM606yn78/s
ZG9mhrxNllQ2R/4opyH+TOD3YP7oUCvlwyaYZP2ZQhQ1nUoEEARCFw+//cLqR3jFMuBsJKvYDTUJ
yeZYaSfoD6+rMtWY6IEx1yWobZEpGFXgTojb3gPaHfFsja+MjMUxQjpEEP1o/49C2fnPIzQZIbg5
FF0hndhSMR1o/9gQjFmr8FL16tFeWxIp94YnrDh7B1DzsWJzmBZ6faJ23+47aVrNXlhZFpnFkwmw
/1/PdOQ/URC/M6LEkiAyLfVtuc/IP/pt93V2NCK1eeyIc+QonksbuudeafaMrMKBycX6LOI95qgp
Xr/STC/diKAmMkoGmnMpfzPGwF2lzaAF4OoIWzy2fWadUHx7HDwdVzIVmeiNcsakCc5rNLS9GdHs
Wx8iPdLPgRpaFEZO6JNUg6psWMoXM3vJzWI8ryc8Zr/yBbHsZT3q1TLw7TzOrkKiQFUYnp7GMKrO
q8BiBn7i1ZOV3qp5sPfolaI9tLp2X5KQ6f85bFV99ttg+H8YpKaEcJhXUAKS5nFsrcDjh3+rpTI8
M8UHGlK13VYO+35btinsH6OVTlZavcljOWxoBWlveYog1ijE0yA5g2taqeMaNVeFoZDhh4M2OHd1
HfnQm5yv/77wsBgvK8vfl2iuX428J9nE9YDoz/6HELVpx6ntOik8NKZkbJRROC9F4NjbrsZ/JGea
8xJbDXhqhXH7+lWqzukS5sHX+kUqa/MmlqbE8jfXB1AdyPmiHKsTa9n61kw68CRM7eH+dxxU/6be
OMf1i1EG0BnDsbpbv/rnv75+ta0UZPm9knmdzaY9D53jRYSPPGXWfhqV4nl9qM0UeZmUW9v1ZTJy
XSZhtc9kkBXrWyo5ZkSCWX/9LTQC8zmtg48//8bQZxnBzGhsaamUz1Y4JATCoHha/8jYJZe6K4sH
qzOfYxUo1FpF6RJdIiGzCyEYKLDyVPqzYs6mz4Wkb/pcwp2WONZpiAp1DyvZOjGRXuDzuX2Sa43a
qU8OZqvgXVWwpVypGM1d1BHu0C2mVtCmktsHdgV7QgbJJ2QVAud6MzLaRpVXq4cVwi8U59b3SXfo
FrCRw/fmmnGC+2R5ya2DnrOUPvThy7CC4QtpAqomAAnc9fV0pBfyJjCjnv7wOBu1Oeby49rHUUcR
uHJjG6cICYMwC8XPSTp8BzbDAAGnkawlfkdOx3caA/jNKDHdMog0hlYaaGwtY6BYF0S01RK5e3bl
EAixHEXytsl2IWi68+SomzwP9d9z5hw7mtXf5L4rECIE6RNNMGfLLSlts7ygAQWkyYoTe4eVHIpD
EGHOt5q3wgQyUKAxlMIi+PszOhf/772//TmgQF1Tti/IUhHhwdwIB1zId4qEacanxmxSf9XOZiEw
CqoxCjFhOA/NWmCSVWxs6hHG+9pvUJKBS7mE2zWm7KIE5nU3Olv9JZsH4loWQ71aIalCcfKBgTX3
1zqozeyDJMMo8opJHO7czRJfNnHlQBYUQ5xLTYh3LeRABJRraR4lGL2YkcbbLlEVfwXErjZyJukf
fL7BaX1Ln8kvj5RDYyNrWYuDIZwkUJaivet7i7GSDgUVAJOY+ucdA4GRnRgXNQ8wsoNw+POMhuIC
SJf748oaNDopZbwyaUcBhjpYlPgM6GUyLgRFN8Z9pJ3/es8ijKXJ5a+mb0ikkC3nUyBINQjYW6J9
DitG/U7UCy1wFB26O7ucTnU8Taf12Z8HubbGg2S39z/x533T4waRzojmVL/Fmu6t5eT6gF9W9gGo
hr4N/e6hdSr/j8gy6iPZD/HC0wGl9mDnQndL26d6bMvyR5qb5bvTJREEZpwsYoKNTBfA5qKWq50h
IMKNySQ+CZ7MuEzG4Dg3dvueqrCmlvcrOAAbtLX+quKXg3e27OZlfZGN7xiAMwJJqusKVEukcdqV
cZ57f25DrQ/n+3spc969FEuCzReBwUALyNUGgYJyucMhY37eOdqJ0uZuWUkpEkEze7Oc+DYrVfZJ
RYAKxTG2Rs3tOC+KZCJ8RljrAK/reXTvr5a3aL4bSILCH3ffgBSQ30l2ru7er/nUwOtEhLDyRL7g
71mb4u/p1Gbo5RIYLZSypzzKsg2d/b8YsgnIG9GL7gRcX1txGj0H4hdyoZurEgTvwIa6B4P3/C7P
dyuRkwgIDMsJwt5+/RhVRuVFUryMjVxdUgnrIlZdqTLzmqzBl6h0ZvquqMrgK/GT6Oy6iiEf1uq4
jOK/boP1DgCR846y1y+NjCintYBJ8Y9ZvcDnuzS/DF3atmVlXYqc7IfC7iM/xbp8vy0nBrVSWx+d
JSsKNXrgzwbna0Nxiv2QmezeiEe2qyom1KuOBDJhHdDn7dJc9L+XJ1Fs3p9I0V9P1i8B4PVVXFUM
cvXeqc+rTneNv0671DpkfaW6QZ0jJuihW6trhjWKVFZXtQ+xa1itj4tmOBiZpL0nOSy2OrJvnLmD
p7aOjwKNTCtM+2GNZZvSvDpOYxQSNWbRYUZPXGuMTdaUlFU57GAYP94vKD0ur2tIYwErBNaaYDFf
LE94dcLnXNrXQjI9OFLDoVMZmbllaNqHsYflJpM8XRtXxSL27b4+9gpyJ0VImBy4v12FNvkhqZMl
OkdvzsHcfjqKyi22ftWQYbFquamL72uK6bqkmXVm73udhsIfbAaxOKE3ECnpj9b4VWmq86gatfMI
nlY90So431/9+31nYMqaSQFj8VplGsonJpODuKVmqXfrS9g8CYPqzHhoQ+ZcToR7uZs3TVcxzw5H
/QE3e+h260sQI/uygKCwfjW3Z2hLCkEsJRlA6882ct6/jnO0CUYCWZ251ek9wbY0jbD8ZTWEGw/B
r2GGsi0Us3ktCu0jS2rtEMNLW69IE7PyoUf66FaOkTyZD9oCPF+fFy0H5tGx2GuMCIwrfYJ6U9YS
6D68RUSF/tSLLDqskzHTYU9B1RecEvQ7iGRTxO78D1FjnI8d395ocD3ZLicScGViJOIPt7+xYABW
l0i3vCR9JNpEPVbepLcf1z+xvrX2KcDP/vUXzLibz82gwMJAxZ5t0AdLBJGJ+oFu1byfkHWuftx2
GoktH8x2c4dK5nJ0rEtUJKGkzi95KVN0pdWldso+2KqaKu/X0kGoWn0Jg2uPJta/86JT+hAHkHQV
ZELd8LNyEl8ZRjHdrlC0WplH4lLJOixQH2LCf20TRrtzxDG4IpvpES+085yS/0cTBReTXRtnqejd
Rqmkb0aaks2FMuF4j7e7S/1Aor43ZX3QlUHc1mbY8kobaeZmmjAOtVEmF9NeAkVaEBCVljHivfu1
kXBvsRG6VZGYm37Js7RhrTwjxvqgLx1/742ahokpWddQKYaDIsWbtBUZ8yXZeRc0NNdsO6vMIQY4
zoMV1L/rBjggakxmlmVevYx2+Nbym/tOxgF6hqruruOodT7GlmrXkvPCBxE95EpTXFdycVvU9DVm
SGqV0RzWf57ugBtaifxdlNGSpivSa28579EE5jsGF+INC9YkTehjFY0+nAKHAJWhKdnqYz11zVLu
f8phhpI/bIAS9PqRpInmK+gmmPCzUJ+rIYN5LBHVZ1SzdE9GVFZBnpxU5L2PagbGE1pfFOvmlwVe
w1rQrev7CAKjYxHFFhszWFM9pYftOLmJOJuZuGCZ6ZrxZf3R1ofVVxtHzqWHRn2K9AARImDHc5xh
jrTkRLtNtgionoOUT3m66g5p4U1qQ5xr24jW6iheCxMuoKuTFntMJSwuZRoRTtyMmm+0SvJkN7V/
xyfp82YtyqM0KR/lwnTXLVvFLbnTI7Tj96JcB72irVqCKeLSG3SmJnncWsgv2N1dO3Yud27QKjNt
UYGUk9UepVFZwKDdYQX1LWhRfKlpsluRfREQpVNUqfugbpH0aeZPkmU2ZiZJ3xpFkTy8RAFbbXyd
IXttxsIJT9xs7SEk6vX+DMxSwbJtlrvZqb6vl3XhYJoXwejWkoR3J3bSx9oCMj1ij/0LGFVxqrgk
YRs+o+7wjbiSHgj5IXwmbQqYHmP1+I9n9Lu83KSzvzAZT2aA1KssGnbkPHQ6N6tUBUk2zSOyuCGs
6AlOWu1tveBkNTK3HZEQ21TtndcyDPwS/hLF6vB7eVJiI/gdphPvhOEBiU+9EQbRFYoGJX/9eTot
fLBVeMFK1HUHvWvap9YgCxaEUXM1KxONHAJ3h3NFOaJDgaCA076qlORnPNG9CGgcX9XayFgNcMiK
QrVf4au/NZCHXVROdv9kwVb3e1mZb2bR4TeGNcZkNMIhTriKEuoIDOscTAuzZIhnTL+xcD/ESfvX
wzwQJZOI9oG80+K4vh/++4twNOVjoXzVrX6HHeqV1p6xz9IrDsXDaj/S2pEzuKoNT10a24hC6/CY
jnlz65op3REZ0nlrIdDO9iVM+J5WKu9KEVkf4DynyOw7MgfS5mudCMiZzWhX7b44JKXSgKEQne5R
LGCropvtUwS0pneKgiSe0iY61ZoPqoWCaGUfGWLUXHRUAkdBo2wJ4tNfOU14a8YBp0KZ/rf2pGrd
jxB84XV9iGrCNawM/P2ySA2KhQ3YCsnvBAogk+HNYTvIyuFRzUz1JEUG9y1SCa9DrOxVcPq3lm4b
+z7QonOd5b3rqORRyXH2sGKI1x8zrxgcDAUZpKYskeWtdvNjItfyCf11vlHz6e3etCJC5arUz2uj
yuhUxUszRJegb6etXCXdplOfW6doHoa8Uq4d2PQbfo3LerXi6AEQmzD4H/U6ZLIcQ7SdtJ8onxA/
I78jr9atkDp+jMqgLhadgVFrIN+SzLz1khluaqyVO4275DWQA8m/fwZB2B87ajR/1aCvDxXqM4mJ
/Y686fGwNifsLH3LwVGTs4EUAg6ljiyKzkg/OoTvyoG6Rd9yVnPd8oY0pSGOAksUkrMfi45di4LW
LQbzUU+/Ox1IWTs01E3sPDn9XD5h3tsjn9y0RfkcK865LafbaFXYMdDRkiw1P40W9q++dPw6J4qx
lLk0QMQOykKHJYN0ow3sSd2IKnQ465Ij+VUsIfyulCMqXjdrg86tO81h+Kj7hpYKcldVPKA2Hf6A
7zgFDuupLbe3HnTPxBlDO9EUtITt46w6lm8ldbqVo+aWpOp+ApO4VZ1UBSY36ce4J8R5tEdf5r9y
JqYCi02ebh17fpYxNCoRIWYjUzGGuDDdh87w0lZ6V0rnlmZFinMvtZiCViae++JnacjGtiMfRUTO
noNX4uZ1QuM81ujBTGCFipajUzQ9GyRz7py8PcfmoG45YhwHXRsPRm2CbyomkoLhFeC3vkUpVs22
xOATQfb0RmDyLjfzC7kzA7cqmGZgZ276rVO/lWi1qyTdqsXoVbp1pt8d+4LsCTe0gZ4rIJZ8Ez6x
rwA6IGzZyuX35fOSuesJfndiN5JJJMnptjDmZ9+C6OfDOxoOFmFfvp5aN6Mm+VTukLcb08tkydXG
KetnNp4fgpxcX8PJZxY/lqAKfbYzyuYRRbNVkCtVHyMc03ZtPoBRchOuAGXIz4Ym5ccklWZPmocv
2mZke5Ms3uRAriYDt2A2qaB6jLA6xpN1pRvwY2gL0BnWVTTG7NpsVZqSqaSt1xAyrH6AFCtfgW0c
wQtJl6qfDohrMOMhTCJfon/vOSh7YraOcpX/Mipu9UGDcGzq8KCq5zgqDF/plG3OtFGa88rX7eWb
0swt/kBEZ2NBVmEWPxewmScWekkhjA5RseCDFj5Q12tiqMpBXBrBXpbMwFjHBBI2hWYxOmQ3BlPr
MvNXkDcqgSfZ9XOWjkQisqQ1Meemlu5ub9ugOyTUghEDzmbiNKQF7qDor0Vfa3jzyM8hEDMlz5qk
RYvThauX0ach6foZprhKLLcrTwXKlCjg3lXiH1Up9nWaj6egivNNpmDsjJpnW2UIhglVRx8n3uth
/szzgRFcTX8Ans1Gj9FoIG2vXZt/E0JG903LGMVFtAj62Aj3Wt0/KgaFQNvGT2Q8Fxe7ST4CMBzy
ZE+eGQvcV+JGdf8D/k3kzfHEz1HHMCqVjzHWz0TW/aKS6YGghDfd7PlBLHpfqhb9aCqBcNTWJDco
89kfKtIgEWGfZHuqmDG1x26i+aj28CzmLNpkluR4qnlGu8xHPkm/FDFXHjXQ1Wj74CE2uwfbocPH
vAGljAUFuk8Es9r5Z9vKP1uid/nYSRKwm/kQChVyYIW6Z2ivE/ZaPw8ieVt2hEXL6RsL86MydZNn
xbQ6CPyxkbF7pB58c/IGiFAG6zkL65lrOUM7mxbtZsBFRfIy6YOUWgyd3hO6F37YahS0xi6p6kfL
ym6Son5K5hxwHIzfupQSuiQTwzWy1tomOQrQfiLvr8ySUxonO7OzKbkaiZAnyaQLW7wiVEv3hEyX
pYosn8yXHViJt6LibEI0kkfqw88cZz8H2W2MUXfImQnzf2hTwC/V4gPqKwkgUoKXLv/Va3WzidIO
Jwt2Fyweu6pt0rMWfrSBtZklYkIJC3a8Euhh7tBosjpOVzO65rLQ2QyxzWII5fuwcIJBmnx02uYj
U0Tj11L6IMBZeOkLQqD51YaQE4lfWjf3OwUImZ9G8DAZ+f+ywer7c3ONIuOLTxbvRPk2z8FZGKZn
6QOoOillY2mfYVE987vsjmZEsHgdIkU2+/yrVVQ+JxTqLb31LLoN/Ae6UbmV8BZuQZwdmP1Nm6aN
PotKHtxR1j51Y7I9Jwg+2hA1eRXVLE0a7b4mhUpHfNhF1I4PwJi1J53J4Q07000rTPoqxx1A/HQR
JMsOfSnWBogttg7aBPMsvuS0JFZFmRE2w4R2A3MmO6QLXdMZnlP9Ug94Jp1AedMqhtc5xylfIwPC
6yZpK5txuoU+0KPDReiXFtEJ7yBuBCPzdXVmEoIwnFRgbK0odDOpsYAejVx+9W8IP7c5Y6zdY6U1
gRn1Uekbpnkxm+5WpsY+USb6o6X5ERhWTwv2S5GKYlMNXelHbcykRo/8YpBeCEb+kKuIMTNiyEYx
0HPVeBySwHohNLrHCRAmFATDseupxie43r2YICjwubmoZT8j5CSTIQO3IwgF1xuNqDKongOg3jbY
hZjeIZGf6TFAAgt3Jvs1quFTIevDhomE7mZyD9i70WZfIFHxdE08pbh2uxSFEecVFiB+W8ycpVaR
fbstswtS3APn1/DUNJXqo/0kIDqRfpjG/JTP6nWQIYIzI3vrgK8fH2ip/igL7Yr4aLpU/P6Yxn0V
msK1o1ebhkE3YXlv8dDs1GmCgYolYWPOtkQ2xmgi//oMSQmuRZdtTIOz8qiS2N6LM+ZKpiOWlxSc
5QZDZhMcq62MyknGwB4lqBH5LFlfF3Jok5xtHKZuFaRY1EQY+ZZhfxZJYvl52iyrov1ipsHNkulc
KyXDII2DIOK43GvCa9oxB0vJC0mhq8ADyYJNz2GNEjn02E/2lE+kksT1jXtQ8esOGy71y2+riZ87
YsW8pijwFsy4AJxYGb2oHK+h+BTFUG4hZoAnGWUUt/UyhI9mT8cNtanDivuUNF+MVJmfxXCp0TxK
rqP3ZMOo8yWv8s+8Q5xg0GXKG/tmtOda+QyDvPYHlSJxEbjDrSLR8jKoAxWPzUk+QbioSXW/Twj/
WRif1B/DhzagVDfS2LqkY3MVY2f7jtq90bzq/XlMaGwUIe6bRi4p7yntwx4X1VTbmk/P/ZhasGNw
L2LQMgdnQzsw9Vopzrbq0m6CzbqxEfF4sgUGz6nyzLNnBpaiKLdD0EKuhWjqkg3HTqBk31tackw5
4ESbUvkt5ANWpOpFj8nPk1ugXuZS4gRBvkPbzlFSi7RNGoF7nx17gyTjI26sH3rOpa/h6nsha7WZ
zI1FJg0rFxYvFatuU2m/yUyEvFwb7HB0JEcmCv5AkmRGp5JanL680fKbL/kIhVYheNGCm4zut2QP
5vJphsMQbVIrueogvQ79UG3BShLMYzft4whj01w+8Eo3PiJCjXHnUKup0FU99JjeEMxvo2jOISjQ
DcY0LmbV/Nbb4VGi635OnPgXxxqm2nNVubrDJ+d0+jNG/BcnWjSI30fyaTyScBIfL+nVzluHmI2S
zDfZIOy0YGduMx9wy0DIsBZDe1FL/HMSsS5N995TjWewtbcET4DKtH8V7IdZESdurRqFP+qCs0mb
Ux5FQHwklS5KipQv1A+qo110k3lTytGLiA8bMN8o/LZjo1UqtWXZLYQn55TEmfVS65C07BziYk1o
BTdmk2ixhxhXIDKKrjEOp3c8Y0VikR9GG2Y0wRSU/WW5W3p+vLYvmIWi2pXC1zAvP5Ip3Zb8WhO1
5d8LlJ0V2TDOhspzpDHdKW2EMJiph6FSLkDt9uTemEiZFA8cH4jBOUnEUHBemmCuIZ1Jq/ynnTCh
UrPmJw0M+9RpPw2pLF0L6K9PZ+1EQbW4hYoHAMrgcLWckgafzrbS04ehUIifG5D2yI2yGxh5DZoZ
u3aXzp7D4MevYUNQLE2DdWp0s+FNR3oIx+inSYIpGiOmcrF8I/DabYHXXaS82yK7GlwUc4XPBP57
Z8kxTkGu0mD6SVDqAX8hI1+VJl7JLYy5jrnec5E9sRUwDKAsdLS4PPYM0+XFWF/m2TNu7VPYd7EL
KE6l7TK8ZfQuynLbmfuuUr6vabsSTfUtulbrAhVAbWbVFyo3K3M3+hnytYMWMjYUDu3GiK1XE9uR
15mcXazZ2alKigeNQDjWL67G5UaW7eHnNOT7Csb3fmjJXTFj9WyhF5SqkAFRPhdedpsITCDq9luj
IRdLZsTL1Dwb+KI11L4HUQr52tfMyY3ioDKL3dQmtjWkW+Yh5YT+ZJbhBj8hPgoOVnPBbgPVTHHV
CR0Tx8AfbaD5FSiG08CZbyKdrQzxG04z44xUFO8ilJ4dQZ4ygkp7Mw117pk19jgwQzOHkhb5nPQ+
Md10U422nybXgEytiITUvNSWZpJ1JEo735px9GkOtKBMR706IdqpgFp30yqLYLB08wozQRAG4DLs
z6ZoCXPuPLWqoI0b8WuQCcnr0dOgjQy/mQCdERKQ3lU1o09MerXtS/3cyvTLCmm+VCb4wgFgGiIY
K4FOx+SzDVj/h8DeSkhdorR5yKuQa1RG65cEm1YbYNVF2uBWttYysYicTV000TYNOIbnRbeXs4D8
d5jFG4eSq6DLyu8R5XOfGp2nBI7qpqPGsZTFC/s/xWorPpqI1IyY/OKFzd/u+2K8lnEwuenUjx+W
+MlCyiabs2A1nMwse5S4s+3hPJjR4IY9zGERMcvtsV3DCmE5t4eXtmuvhqHqey4EcJsUaL29aTP5
mkZSTj30s5575uoO4U4w6zJXzrkpknx8TtruaSqSmhQitk9IQKWCFz1W4vEiR2/2iJUEiRaDYbvz
9ZysBSMOLBeAY0t/bD616dS8tehxC5nzYZp7TiTkDV4p9OAca9mpOFtazrNQyvEQ2nhUifz+MaYI
BrUxam82Zh09kD7HECmDrpcUuW14yCt5AyAunnqPvvnozshmmfIU7xlnDTeNEEIs+3g+BZ9EtHDR
YsXw5bgjp5lEcBrjrsN6MbMN+pVaJDvEc27TQcPoSxOvtZTeFtiBZqRbI0fzpVkgDVXoLo4p9a7W
aILAxrKDVds5B3ow7dHQld9Kbhyrrvsau5CxKcdenOcggKVZ2cp1QRJdGPGZYGw/LMnhrh0lsCLY
0Gun/l1MwQ9STylVFf0KuxlHZVKdB2EysO2FtXEcGBjMpPUdAivinOfpWIUQCDqn+a0AogG0c4iC
9p1cnadaipoNKLFryPdpRqN6jYVQXaU0Ci/O6x9pxuljVGS4g6ax1USbbNlsvzcM03pIUFz6MNro
+NAu/l00g+VTxoeeOYsfjqpsrAhRXcdOtByDjZqAB7NT3vOYfpxBFpzfZcbZnOTXGZhnotk3M7RS
SsOAEjiXXuqsex3j0vLweH2oollFyw+WVOI7zIVJn3a+AdE49fD4nysYPxVN1pNpMUJwjJxaUIYW
E8RofaJwhDjr1CzTWYmEQXpQlWx0bXP6NqlDToYBKlxVOxfIe7ZjlbjY0+SNJMJph/n0NI7VLZMi
fVH3vfQjaGKbK901pDFj/Mq4MFx87rHxC1X9MeveYidxyBpIA6/FL2ZLWoDb9v8IO7PtRpFtaz8R
YwABAXGrvrPk3mnfMJyuTPq+5+n/D7zPrr3z/KPOjUrIzqyUBMSKteb8psw2kWALjW6Fz6PXn7q6
FDunIGfZjDCd9iC99Wd7IIV5sk/c7mOaUJik4g4CdKtYgTXG9jWLrd3s/KET27JsPlz9N/RmukF9
1wBAdWMG6VSscVCpXURlXbbDrxwf+RpZXnaCJOjTCXWqo5yQWM/d7k0tKCLRG1mbsU6oUPJhAmpK
0DOZRY9xZFMoQABaTZFF17AdXjQz/gJ9RBUbNWsijQVxAlRwTLFTOpBR65/YBjlbnNnwgwb/E6G8
uTbbitMZMEJJ1K6n+htXConxCkRXaBvPTch+J9P20qhfTFwla41sapBZ1kswEoaaRvpjFk0/g25C
cJqiwY2gtXTmAP137scgu13pncb3Tyq3RtwPaCIt2I4abTDFrtPR5afVKKCcgBKdHgkosGtWHiX7
VSuH5542LtuQL9UV9mpQdbexKxerJ610pb6K2GrYgD/Q32GK7Rt7I5XDoZJJjZkDx1UvS4fxIick
v0H3ygzXBkte2tMTYDoBxYGVeYW1nu27v1YId0+6kZ8ZZU+UI1wYePkuiEuHM5EX4Gp8fDJkiq0I
k85XI+131LibIiLUz8SOFU2k8FokD6aN/UOl030U+/q2UIIsEFpjQ0VSHlZkem9KrMwheEQDcM7F
HPXSSzqH6lMi6a+d8j5R3kbzGNKJKNfXFrBZbsJqHyC+3Ha5/tWaU4ugxgHiUvApY8T7GDQHp/hE
V3jKUb7NGeXoVzelhn0xr7JV4gQaLs3uyWGmt2rKVmwSammUT1Jfizrau030A2V+ynbEHleD135G
dVs9WO3eqrqazEkf6L05d01M6AkuMwGJaXpMSGvW+TksJbpmGlViXxY3MYekuTR1L/TfdySQoF+r
4G1osXqYxAREpvfClYrZx8fqL9wZm2FgacU+saKv8tW5c6xSSMTYtNXIskYbFaC/ysKXdCyCg/Ls
VVlRdCFQzbYeuvGNs/ZiHzOS5NshD/vZMPA1Ea+zU/rwwBydCsOlqg+y9qUrBIMK3+/RGNrwVOIY
JxARrVFBSzFlyz3LkybWTpWa0559cB9mzcvkiL1RlBi8OxNnh05kzlD9tEHerYZSKgh8kAAdlnDD
CaxtHiUfXa196oN6qRPUv2Zfxtj7QdDVYeXxDiCsanZ4dlP4mEP0w45xdudaAuMO4/Mkgyv5RTG4
PnDxnbsagqAFCFzR5upPXd4CG4uibC1M9qwdc/q1QWW6crNoY5YNYBECSdfgXh8aJ2HFsAmHTfvw
I6k8bAPNQ6TYOOAX2zrR6whOcwX7jBN+CsA0tP6tIyZ34BPRuHC39FQy6N2bwcQAD/4nvkPuutbr
8EVVnNSuzV4yxfO6pp2CiYdcGR/yFFzWX+mU3gdFbx5Dwb3PtOOj68FZxKIbcNnX1q5Ih2BDyg4F
Vy5/oX4viPfof9gBOhZ8xrOmNjsEIfccNFC/U9chm5C+utI3vdFop8gbdzQjf9lDy/bTq27eMJZn
PBbkc2luTCNsr0VJs0PxRyS964xInFe1DVGhj+t0PQTxHtkctYT5FlcJzuswkhuGe+skyIqDKNG8
YoA3R0n10PJWG503BpyxSkDDqexox+4rRlg2jQbkFydjxh/bSImU9yObxHvJh7WC4zH3qV/ixLXX
emDhWCYW5VA1BkDt4ZoRZrOSnW3sk/IXwNNj1pcHu220Rw/v6J6sQritHu02oJTYu7YiaYYTVcC7
Pw72OvWRX7hNgWSI7zAjmBP/JWBAm4NafvLPPct8OOCWQumutDPLBJqHUQGMCY+N6X80U8vuS7m/
9UIeKjSdWWv+1QzuwYx9spPF2hqH/gTD4CYrE4xJZEU7k7yXkdrUzUCDCE5qemRflak4+SFOrQDU
0OpJxo0TM68CMwUm3ARW0rS/2k2BGWzfOba3d3NjLpjkJc/yS+v2nzqSro0ak3Obee/Au4i66P14
M2XWvWUgDQ0sjFEe+AjQyDDW6vpnIM1ijbKRnV5h7WJ38O6muOOOaJFyWGohE917rxFoOwsfx12E
zD1mnNHhGF9Nundnu/4by3EwlL+7LHE2GTglxC/TOsktqG0ip8vhTY9lTBejreGQD5Iq3bTRTEkV
Q3FhLauqzrqvpPdFHC58+LCjfcJO1qgHuIgyKI8FUznUg0xHegFZxqJuotAMvtw+7TZ+5Gvc5Wpk
Wtb4GQdg3hveVl/g3UXAgSD/hY68SQ9tH+p9u0foaaP0RHA8MMUmN0bLqcUvYaRewIHCJOdjb/EK
H5AdMYntqfx6L9sV54xQLgBH1TP2Ge85ZRiFMZNzlr3vPmC9amvO4rb1cvSqzU/dxUhIi+i9rTlV
DLINw67z13nNzXLy4nsHvdaF1gK7o47q29kKWVRcco7YeqUBZirMdhHk/bGayAQXwUsjKVJ8Mgk5
aedrUqltGHYP6FChZ4zkesox+lFQWYboIU4dUQBTnoOSzuJzHA3nEUGMvq+AK9PABZKi5zG5VTvi
0Z4qS5drMtqoanHEF35zkeVgHae+P4DJcfe0+2mugu8jmLjc4Ux5tQsfEBEMs6nfW5H4ZaWseMV4
6JqBVNk+YALgmeiiDMLrkKTBgiixH5EISqDBzFq/jQ4DJQLnDwXd83UBCmPjzyj1Oks4OUZv49mk
KyUTYQO5KM8iNSO4jNlaGnw7omHf0dGHHeq+Pnhux1BlQORo9pj9iCdfhSN3dTN3D5Zbvo7G+Kt4
gzXiHTpBnEIBrW9llipDqo67zHeq01TpzraZS0I9uxiAQkjwSTIKWURTk027rChRobLtLUZv2yob
VQK5QbvGOQGe/4HHMJhTern63C+nudpVSNSHW35ag/mFLGQHRQBjZVHs3SGVh8T0mOAO9lbC+t6g
qdyb0ns26vHgNbpFwCGTvri8ayd8FphUrZXRecdKNz80xdbfdS8AaCcaVYT46qX9EqfVRH5S8zWg
0CxCAr6ssW+OtZVuoph/OvtGPpnEAnsuf5uh+opa7nCWSXkfp9oVbILYZHb2UTY+2wq0x7uwaI9T
e83zRy9GGqz7O1rgbHpuQ6uTNEOO/Uo19pvmj7/bkqEV0Sb6ZpTdxVKUM3bRG6syQoKZFi+V8oIN
rZUP8LJU7z52IraRExaKT8J7nuTs2o90yHtDjaxF1U8VFxKVg0mlJJJ0M7S/bHeXYM5/wZuybvLY
JyF5fLNKVJZNxxkJw7BgFp7AlVdq42uoy7rIeokRpASV+YMZw2delRWNE22L0MHC1UUmwNgW84bl
rkqyF1mjy1a9tUVDjTw1/Miz8Csuqz0lTbNGzArtqqX/Pwz5SNgOoYmEzgbpQ0/0Lf0REewMgAEi
nyzEeOjDwkmePXpS6zRiSFO5eyTt6T6V+r6ToBC9iqE5rSpm99yGLAZ2jSC0MKP5CJ893lJuginj
orByrrpI8vZUiiBdmOeuoXlsJtyMG+bWIS18GptVMSv8d5oWTjclwGVFTXAOIVakoIV3YR78VTMl
xtM23+JDPuSJVurMvt3qiHNEaATngWGHbzLZiQzzDv54u06VPDX5TIZgVKfF8jPtC/YUk/VDqzid
DJeTBuUhZlydgoeETN80v8j8duel+oVgAerfhl8szTI6sN09DrXw9+AJGNwVtPB79Y5ZHfSamZb3
7mL5nNecsGh2jtA+TSf/VKb4nVmfIqa/afY6svW4eiKxZqNlfHmF1zIU16tzxSAHn5le7FtZPXlK
L48lMWHCS7tD5Z/bIoHamyIkmLTKpoPv5vwx768wHpgT1P5dpV8HUKl40JxZOtvx/fBB2JKclTFt
nhtdA7yjtVxa3haM2KfHFbkdY+txigqIdnM5ZsLhCWr32Zl+5qX7k2m1vFPWp9fMJIq+fSSvOt0V
qPJJcGBAn65KXYL66m6Jt1HSYf2bicupa7JdFDkZ0X5BT9Mc91YI1MrUvatb1DYkAO1XPDXJLrLz
E43nh7IBppyM+qvear/IjbE20F1tVuU5Az5leoOSwNlomnapULoT5SNod1mIt4bqA79qd8kdq3wq
r1Dd7HPlEJ1tG7Xcyoa+it349j3pMgLEf5C9u174kCE6/D3D4eh52NfvSNGaGxIOOAhpftr/hEKx
sYKc2LlBHJfoJlBU/t1CwVAuF5MoI4YijvQNmsKs8C6e+U08uj/IryvRWrJTsxlstBHKbJy74iWv
4mGXlaRAI3ZOHo262SAXInw4ZMcaj6Lcpo6WXaPKPLd10h4cadePrY8eT2mUjN+HetI8FimaaEj/
EMEcTT/kBfzDugDi8vcz10vepV6jhZjtWVk3+Vd6R1edjvIsPUUx4ausOhu1Od4luLlVALRk7Tjj
bsjI++ma+XIxB/E2DlmEmKD0Lwsk2iXrQ9puiPx4tqIUTGkhqqIxr03zTtNQMoYLRmMwxcEaI/0u
RXXYFl1wl7nhHCsZE/EkAvspyyWoSXmjKSbQFzmMMOKmyfazG7Yq1MC+E22kY7rZrhMWUe3c5TaO
qYgGJE/lxr4dPoKFEGxBpS8/MCXevxjPwP2QjujgPQJoYnu6xjbyBGTJwFWX/4+GpeEOOL227Y1K
3MYJeW+xoEWYvJnngOJugUiM5Ok840f9PqLNxRuc/2TEwIYgP8ABnof71tWSHdHRBVRr0luS+uVf
n2+odcesIRCEfuOvWT76gont+2gRoS+adK9LXsNyqqg57fQri0gJq1P7owi01++/pgcp8JmKaUsc
0vSziGyxEixRTy1SC9wubn0Z2jo7IyTcjhhSE3ZNjB4h+JkFpZbEYQdIqr5LLN3+IdCNxHC3fsaO
gSct6J1LZabihiqaPS/YkG0Z+QizDf+vShXOQzZYETf0usPqVIwf8+ttLO7Bv79h1FRgjToyRjvi
dYEqelum2uaLqKiBexG/Z6DYbpqVzEuwb964ciPW+Wk82HEXz9r3+DIV3cA0eT5OvYKd5vIldHZ3
aWjbXbt6rO4dr2FPr8KT19G7DN0i3y6oByTwRI1rPSyH9uIP5oeO1edjsgZj7QW9vW7LiHS6AQOI
r9J0W3RVttNyzXqaLD1lv2q+FbJ/r2GgUCcNKTNqFUxnn7wleqPoxYXJ3+TU1inTjeiidcjFs9jW
tt8K/4oYuPuJSgJzPvMawVTPFE7yUiHQRY4d6nciIvWPJTAkrNQ9jTNwKGULY0BKc/noy10zM1Mm
J862jFHlgbni+KOJon2Q5ttaCzBRqipn6MroexOB24TTQGmh5ba3azQhTjRP9TvEusF2Ggv71TWp
qdJxvIjQUgymkadije+86D5aApv0UZt7/SyFnu2PR9gfm4VaQ7PmrOuqOZtxr/Zxls9X8KDd5zZX
ulaj/mQo5290BlU0oTNG3bp+AMCxJrdurnT8Plh3JVosiuBiGzl4KETnZJteDe4a7bB/tQOs8Che
6g1pPe6KyYuH2bjoD3EefHKzyK+OSegXGw60CTN9xdaKde8EoFr/DY1KR/GLnGfoB/SbCJMGldA2
4atmCpxXeJlORZXInaGm7jnX0d7anmyf1RKC3fRBtS/RFDLtMsUbnq9g1wTkTIbzIWr6aGUMTryP
wYh+Yyt84G1mqEf3k5sTCVsipwukXz8Y/8ZWf9/j/sZYo5rhHes60WKk8C63L0OaOQGxmK6Kuiov
3x99X6nhbBJ0u9CzIq1gl8II/66NwQHqafXoLr6LuHGzg9/Xv5c7ihMjcnYUVxke6BkbpefAu2ds
louw5a7pu/bU12RuQlxFLdhaB9uI+MSBETx73WuHM+P2/VGMIX9l1zLvARVEpmrCs8hRkMn95rAg
wqGr1bfColMkejQ7368lcbnhX6n2JBxCuCTYC0CKL7ZOXtJHHyhgmkmmX+gf1tzjxw+h/3DY8TcR
CLXcbqK/lPXXYh6SwfTVC7N8jdWYbWFFkriAunG9CLfFYL+bYUWcMfrSlzZw320zBRmsJDuphdws
vTA6ajb3keUK1dzsYaiL5DGliL53yvyzUa+1L4z7Je0PNfYGaSLY5uWm3/fh+EBfvU8F2sRNn5sS
/2KDyqAywBoGgfxmwI/JaQz1WUTSjN+UqSZz5amQ0z33cvR/geZqx0ayK8RpMx2V7yDeKcLuifPu
O7LJLbAB5jlk3+WMS3S0WKPHvnunuf5PlRjTp6iKJ9Pr6mf0DTY2UdveLq+H1wgf/meEMWGrJeZ4
zEeGNQBQqiNBP9S7li9Obj/WzAANPaFP1F+WQKAFR788IIkjckb0PT0GY8+qhdbGAMe43AvZ3bWP
uvsubEHQoU9UduePCSXsM5lI4tOlI7HJGm+49L5LR5hC6LD4XRczU4VoF/3bsIoCI9iB7sVaiEjC
Qbq4/TaUuI0hkLdH1ZVYz21gGRYNiO6L3GB1LEfIRQi65ENWlTFtJDv5mROmVDtd+9CHrVhFlg8S
j1XkQvqZfMX4t4q6dnj7XhbskGUMwHdEr6Wo91WK2WII7NsSnUn7Nruvu+7LCiSOtDlNsyB1gVJl
as2bQuqyJbnBeOiwqRsQrZ6m+cGridBrysw51R2z54F+/xwv/agLjcJLRZcmYvlejgb2gJeIXlFW
Pk/Eoqu4DH+OARr+FpH3lXAO4671Ohr58w/iKdoXIhRvOnO6fT1ZZHhoWvw6/8nlF5Y/mSmkYEHT
r/phCB87R7tbjKdabenHKGWYuTDwKjQ6mw7fhYbrbtMsSLUlJshskV6GYTHP7QkSMswQvS0122EK
zLt29lSJmH2OE876xrHq7vC7QxQdlXyFmHWojOSSc+94xHNZPRbJdFluiE6VOMe+0lKSAophW7b8
24MK+SAzNO/K/V17gtBwsItiZD9a9QepE7u35IEpbYaaVpV/50LO6mdicNkwn0/atLrM+KznZKzB
13Pi7gBFpc8Zn8A5ZAQQWe4HA0YweTMrr4C4m0/g7xdyHtnbCGnoiVqTqlFat/mP0b9bsroy8kX5
t5KQE/R9+W7o+ntWJsmmp9lz1TJ1WpxFoG5fzK7SX4fWFjCbwajZ3mdQFoj/Zjr5wuTM51wNTVQ7
lEXFzc6TdmNmefGmLOczpfv3u3zNLLv7bYvs2WTW/Zayr9/oQvUEEfvybOup2BoIibffLr/v4m0M
yKDS9PBa0Sud5ejTsxe544o8ge5nagOMqQM8Z2NSbEMzqL5Ild7pns2cPbbesLpZxDgU03fAXDfI
dhUQ7njHjIUQmATygZjz3QUigd3iGbbnw1Ij7j2bwagoHfyTooOBTwRKsZpDR9IExkps2QzQVeRY
B1kQzzIvIxZN7zquvg+WV7KYhuL3+zAdNgcLOMSaiaV+7kWb5XB50G3NOEGf78lN84czXtkE790l
n/n1E6QWdICtCnfTUn0IvacijVi3mHX+MEGcMYwrkruqKJILjb93LwKS+G/btzPG8YHQNVJ159f+
/gGuxLhmzl20w1eJkRjVyHx37sENs3vxg+1Qu7fvu65ISpTm+RRd/VqS0My26q1sgrd4Tmiu8E7Z
A5p7aAg2veWy4GvM1dGq0uS1VQBHZxrC8vrMokomfDRMeewnwKZM9Xzab8uddaktJTSfiZnuFOaf
I3fLtWV64T2AOuNogIvd514CH6idFXiT3fp7UYxnyY7yWTlMsns9148qsboH1cjfrZijdCW2AhRM
WX9OZjJk1Wn2yZ08ZnfzoVtYeBXITcaUS0+LzmGnQ8tdcgJUSg7MP2NY1AxZ+W8Ii2MLqTtSF1jF
sYHz8/8AW1ZGkWttUaZHup5sISHfQ/Qi8f7m49YHWPo/z1xar9+vNVxIypqql4CKQPmR96IHQXZj
gIOWMbDTh9FPJaC6FF1W73rniZ3U1poGOEsydqrvF1FLGseRnkuou8O91pX3OlPJ87fPsUWMu9Wt
0trQf2pXeuFn06vR3w/5oG7d8pDEEwUveq0yVbfl9XgcxZ0M1IfL//nJyY14Z3U6Duzcy8+VFO4u
MrL0EZP3Yx6Hr5atvBd3dNL18owpRLbuoU/eNUguN3FzAPibPi8PYY1K06+cCuozr5meLje2lW5z
j4nFkk0c6MK/W56ZgfFaYvu86/T2LdZ7GyRjZ74wVHrrUWSjWwaskbJPLozJqWGKY6G07AYOmEqf
m54hmKzfckwlJCLUmITnBy8Jrat0dd6xEz+3rfnjm37s4ElGq4IDO9RjRkfVlHiHfz49/hcH2CWT
QxkQ1HSIyPJ/MXpa1AJpKMfuaHeWvJpRyt6AlqFIRXBvtWZt3ixj9vUtDJJQhMVWm8ecAVYvzW5B
fGmIFpJe0Wlazq+yiNzVd+2X+sMM924567zGxWNtD2wdW6P8MuyoOFAq5lff1JB/2pjuZqJ0xQbl
NI7qGWKDQpw6dxhsRLvbvniu42h6TJqEBcdJ+7UO7u0QzYcZyD+yidPdkIh6G89UjWLw4Qag1jqF
86HRJ49O3bv3khHv0z9/gIbz33w1V7rSNKQLwpf/AG+1jD8uMCrZ1LCUPGpc/Ws9yssU7xd4Pw1f
CA4t5pjk2gYXu8msa8gyvUPUwpiWqNErcMUYocxdIIr+3k+StwURIIxoONQyRwDvJ/XVEXq9derJ
29qRrp5QHRsrVmXv50QsEMMB63euP7Jm2EAwgLFNomeCRurk8qDrPX7wsnn1BeJtZ1D9F82WIPYw
O7NfJv6JfN4B8/ERFQMXH7kHVUTCifgf0oGvwHen/SyvKnBJ+dN1MR/6OparsMj8G3tIcchzpjFh
ZyGI8Ho2xLgXbgsFVIuQ9FkkDUWjSn7kPWgGWhD/ela4NpdBM90btIN35PyyPMZhciNQiFwgdfOi
0L+JGOyrZWbEEjabqJ1ecIc0Dw36pAfXz19HOSAmzyEE55WPTrx2FAY3xjT7thocKJGJe5fDcd7G
SyB8nVYFk/HUu6D//Q6Ai12mI8Kywsvoy4uXd9yzW9JbnZTpheaddTl840tVE6vr1I2vS6uJXenR
c/p6E5Oi+zrl9TloneDnoElaqIWarmHXcoua7MvSLZGIOi8Qc1hal2O7KZ+/w3UhUJRXLR/THXbf
8sbpP5alddAphrdlXJXvgap/tpYRPEhdC+99dOZwbDXagWEI5K2jsLfLprsUphafa9I19h0Iicec
i2zdBI4/ByhUhxAsXjyHQfaa8VsbyCp29P7ZY05L2kmegT7T6zcvznZT39SfFgCmjVL2dHaMoXi0
reEXwtHqk4Ic15qZGDcx+V/hlN7pjeouyAH7C0aAgSQB/6BTy12AqNOWZabL4/I7bb1nparfy9A7
oSnLX5zK6k9hzEnsWWgjvkHW/8fVuVx9/7n8KQn2UErdpp2obNv9g3MeZcKi5WgnZ79uyxfKnhmB
E/uvy7PcKrXv15ZnvsLT5wafRifNF+Iv67NTufP4i0NK4/qMyNpagZm8mM1EqCFb2mir+z1BE9Ax
9ygfarY2nPlEzManVIRPS5W/VP7WXO/DYPb2SYqMQnQTAaVw6igUABu1Cpg0iU7DFqQrmNH5AWWQ
4bZXbqDuKaAZtZucoHqpRvfLd+g0wYBCa2m8D+EoUWU4wdXDCPpoFPXz8jqRzRnNpLA9xlK5LzNq
MA7VfqyH4anjrHro6+Bx2byMZL8e29B4MNnerpZdQmhV9CxrRKXoA1x6sNhSHr5v5SJ8tqbi4E89
SoT5zQ59j7c+0spD72TXyjHyi9Zr7WvGtGSuiZkcykuYMzvGJb7LYIxXq2/KBWvlPOQyyCQqo6s1
rynfwQIJcaY4u+JNiiFaVHRJ6LR4w86I8WrRaKH7xNrRZR1ZexMzb4W5b+XN9PFcD3FFYTHeof9G
Gu+jBUb6v8nKoDosKeD1HAXeueObPVnZ+pvlmujOh+O0+T04gfpSZ8RqLqyMMJr16Fn4pIXNvdB6
3FoTwq9c1MFPHVlZPu8XCzsv910lP/pQFVfE1z7xHU9tpLd3bUjU+XoAlrbGVgI4RXTN/SSIljA9
Rx3MrHBvlrSM9Xd4wz+f+2JeeP449R1LOLqhu5IFfsmJ/o/Kz7WqUGNnkpyb1B2+aNyirpFs0A2e
WUHP9y176Fq+eHUNN37JgkTQsGSgXVX457+/7T437Eth4YFiD8oZx7Oibv717Pu1+afZ8tp//54f
YpjpNJqlaQZcf+k00ymJL3Hd3f75rVr/C1PsYHIwZyAJIWI4Ef+AwQY6xQsKvA43p+McU0Yi7tJQ
T2vkR0xosZcCClpYaymShiJ2xTOLaX/R80G7trZ71Ex6B1PcqlvInucGW2k6tX37VIb2v14KfdAM
zcTFGHXZ3WgxLCKed/xhdNwqtRzra6Zh+JqBKjUB6RfChvtL2cf41KpKf+s8596Fkt4T9vuDyd8h
c+Ps9+g2h0xm4fM/fyD2n+hF5dgmyd8oyJVtSufP255hy9TjxsfOjuCPlakqdhhzbDfSm+NABOkb
cqGPeug/lk1o49IGa5LH0Yjqh8iujJNTqN9OZVQPAq8MyKVqt4zT/ubJL89SuFlzRy7cjtKR5dbu
BCbeEYBz1dfpgQ0Tpb8Vj/eu2en7ZlIo0efXxraczlWm20eG5+YL5yVDieXpwc+qnIF+Hly6xqlv
yz3Vb8eZWCTOy83VK8YOu384nXrbucgabIs+1U/oH6K31Bl6iqb69z9/nO7/5+NEh2pKQ7CPQp3+
xybK8+gzBMLQThhquKKtRvc2YjTSbRbn9WHp+ZAX9iMkLxT8SUcVFldC7onhTA6j1jM9mNxZP5kU
T4FhaLcgzknTHIsncqcKIBfYXV35pklVXAoRn/KqohtjGECEUTqqzcLX8DK8WhBL73ytbU+1g+bb
mjs6/L43DfpbnBGA3prDaWm1Vx0WlfC9oIXFyI/ZXBjUj0OYeQ92Hf3VMffcsRzY+z4bvEuD7/H7
GUQkAitNUnDsmF0snh9kDDMZsLJJ27EtxzjAJpoQxmTV1jPUqyKy+NLOE06rcfyrM4TnsvMgVJD5
sUbeRKhYRBiHkzFCNUq92qfzIZE5BMQYjL+9pMlWDp5NRkThBmE+IzeSYZ/mo6WrzFfiX2tfEQkj
sDsse2jmVJiXlq/in79o+ecXPeehmBYZIcKQjqC0/+9iHklEW/hSDZD1Eaws6YwFlebKiNtsj5ne
3hEn2a8JAnkiOLa8N9GevkpkSnHtv9p2Yz4MhTwz9rBf856uaFu7GGfnQxPmx8FPJ3IAiviY14oN
IyRbSF3W78w3rgIix7szOv06SnRWqCZsEPUyBa08zzv+veoRfYDz4udY2vImU/N+SYz599Fyl/33
EY2x9873m/s0qo2D5D60XTCPwmzLVWykv30ky+chzQYAskJezDCajkEWpEdpmOWdr6qU/AIHQ8yg
u4ikIvlqaWW+MmM5/LTT7kSTevw/mPPLtfSfyxZfAfQU05Im3QrDMf64l3t9JtsuncZdkqtff5MW
3awK7pbD0RQ7eLOHMJN0w7hzwPkcD26sd49gVrEOa2n0F+nM2C1T44MZV4cvTTZ3WRfql6QMUHoZ
SF+mHJxGp0Wo+gemzUhlpX/uJ1wlxB5e4szMN3JpziGFeLFi73VkSHat5yOg5BT80rnGuUpov7EU
AL9iUR1lgKYAYhzhAjKCI17GxmM5P5hmV27iyNJ3PmUfstUQhpbdYjC2dDB6qFRGbaxwzfbN+p/P
aU7cPwoBW9cpAxzHMUxmvIb7x0ndEtomEZnauyq/MYub3lAOrJ3Rzk56ZqIdH+G37tmflRuh+fVx
gc0J5b0H7iBuuRGAEWZW6KJSsmVDoa7Yj8Yz2zrV/b3XJPVrR+Lw8e/Xg0bbjW11DHDTPXUuEYe+
yW0q7LIen+6QHGv7aWxl8dSmXfcsGKAR72P3Fxiw3XPco8kqkY/sGXYx40aPdhcmacw16Hj3Od1N
dAkMOn2mMwclLGODHjfZVwhGIRXQeaE33tybWbXj689npGJxDETYPXelnDni5m35v2pWi7qJIMXj
96GkiCWk8jzgwHh0kKkw9U2cvyrrGJR2fu5x8W68+cwwSrf6fiCLor6kpQAf0zTqPkDhDd1UVY9D
MVxUWZ5qdyQ+pcFHxxBrDt4jUWID+CM5mPOeguQ3ukPFGK2AG4IKa2J7k+ETWUthYQwYzDi8CPu8
5Aj0KXJrDaYq3r/5OyOxrAhN7y4JkdlbdKDmUDOvHepjiht42aAuP//3EUg6dyulJ/a1ZLY/Sh9n
RsHoz6t6ZK3GGN7q3jRvdAFYXpUDrsJlKtXXWbzvx9550YhiU0FhvEs79nZWpcMH9R39fQhIVGn9
H3OyyY02Pu1Rv6H7gfXkXXlYa4PaLK/jSIhS7BoMN4r6XoR2+W53SbzjXhcdlt8NmTyF9ug/VjRp
NZg/Jy+dHNwYnGhDmpypD9IXumuP9URUJY26+L3uX5dWb658c+cNfXzQJn15mUZqeFS6wFU/tydK
y6FdD02eai3HlZMI/RoJUT57rrFPzaJ7++drzvlzHbF107QMYRomHWbDdv4oGNqiwXDOAGqXZtLd
VBW1//w+EAgjZuwR79CgsN7KYW588XoW2f96PcP+sC1yu9tL+k6AUnxxTOe+ccrN/hKJ4K02w7nJ
PP+0tcIKlll9ogM8/Rjcfr8gurjEBNkXyE5ofHhnyV5kVcFS/YKUtFlYyIMHTNdqy4+y9Wn/APXZ
J2rINqENybzLu+94PLtP7sR/HQ0eFqdhmYtmYxKR2wQzRdOy/HF55lv/j7DzWo7byqLoF6HqIgOv
zY7sQDajxBeUkpFzxtfPurc1li1X2VVTGKBF2xQauOGcvdeG3hRPMcFbo1Y+hfIs7mg2Z747sUaW
Ug6KVuhaZ/ugSvAxeZt7K0U9MLXmHvJK/cjWmopvAarJbYdbcktOrnQgfHEd5EeUptlOEKV9RJdQ
/wfgXlfzy1/nH1/3hSUEtTyqeqz3fqOWG001O4IkwmOH6GKlYF6e1zkY/4bxrgzd6GemkS3znbHQ
7lsiQd+aTnyu5gwmjY+HaZw1OLogVNHwDM+D6Kjaudretp0a1ViBegDGFU3EKPlst/a6Z0fxNlXU
AVWkuVl+16MntRGnSWbe+W1Tkqog/GOt06qIc0zYgTYHz4iS011VGT7yRt/eu2l/n0wzu2XY0Sw2
LO2lmwhapHP8JUIxjZR49l7MRCxbVwNumYNmwt/tRXRw+RocCQMk7nBGCe1/G9lY4+MbludJoDwq
MT8/jznMEnDRGpkcqzF303PUW+b7UjJG1u4li4f2cWbeZBmRf8tqtr3p4HF/huKaTq6gTNU761H2
C8fA9Ai4AWs07dxaZuIRLwWUcIGtVxQ7I/Trs2pUNVn9RRtxhsxmGT1Xi8AK5AbLWpRRfecw0p/7
sEOEMnjtNaixlM4xBaVC96KvfXOuYEX5mSBsl/IklJaPuCbSUcW24JBJH9z+1Z3M9jKoKjUUze6M
2Kp4mPA8qlqz55TBU24PByWXmOsWSX0+WU9ZVv7Un/37wMGe9bfJWiYsMGgIn4YrLNjfd+3TYozU
MY0YgZ0sulA4gXY9i/LcdzJ5khoJrFzmKtdjHpuwv1Za/L2yN2Hfu9+HyANTUNeYne1mOigJgK3X
PHlTsi8bc8Nyp5X8pOYqdDM/hbjd66w9m8TjoI12L0aWlCeCfBxEzJEHA03WufjK87vQXILHuIvv
QkvwRXhVfYcNhFoOhCHINExbt2y3xhTpCTcG1pSAeMk0ciD5TVX7+Vbfm5mJETjiL/vFBTQ8G65P
lPcbXgakU7B/PHEuy7ZKN119aCi7tluW5vaxKxPn2Jd4FBcZYGYHqN3jMWuPQOjeQjuhm2gufXvs
goYQ0A+dyECY2SzYOmM65zVGR81rreNkocdV9xK4AckPPOrbVgKa1cH7uN16/p0Lvedka89x/Aln
dbYD1dbuqzR28NMmlIJ1F+fxhDYJXXTuzKANygrCsmsRDd73vtYdiIk69XqGE7MHuKfQy03hjWcM
xM647kk6xURlEcUcVetAlv3UwZNn+mSG29uTaQ0lPY6GJcig9Q1OG7/a1Pl0b/bec3cbSqTQFWYY
W806Yn2QTQFdWkU8tYxM26r/iJMe1b/ZBXlI2Gi8q/n40dCaH41u65ToaUvRRkRebzrFbdrJJnG2
NLcksME3P6o0jzdA3JvLLTTMSnGOsDUm9qiv4R4o2VqFegvl6zgk2DUbUFrBEhzVYZ5rpqPK/3lp
x1Rm8iYLdjAHcNpMmP36wG+uozyoz7K66w9d534gCQsO+qRbD4GrN/f2vLyY8kqgE35QZ4thsyy1
URqryyDQsLXaDMlrI8Io++vWs0HvdjEQqkal9PHCPfaJzTK4I5EB3jVrrC4Ox1skh+kkrCHwxRMK
g85NtCF0D7erdirxODGN/OCl5UtSbsrULE7mOIvTDE3pBLlKP4XaCFqyYeE5RUaDgj9MHxHA6Zec
3R7KtTK7v70WMKOeK6tftYIYvEpb/iMtiWXHb8OKrbMiodlHMRxIlC5+61INsCb6uXOS3S1/gLdn
4O1HIZdWOLCjbPxUWNhqx1mHHJE19bHwUShUtdZsCM1dyXibZ4vks1U54PS0q/ueNNofvPXAi1AJ
PCSW/Y3MWsZpO/C/VN2wUfENYzw9xUVZfpImpDWK+ytKrekhTOavaqlSFfZ71FjBS28PgK09u9z3
lpe/RMPwtYRpJbnyFJJkE5gb3uwIyyYpR3aINbq2cKlGXHLowrzdLF2IOVbDc5kFFwp89Yuz6Nlx
Sc0BQmE4fyRR+FDG9mZuPep3ciVBSqCxcqLYQOzJZdRO1ibje96oy0lE3f2CUmQVFgNeSSXB1iJm
V5QrJ82KfyhBtJJGE2W9z6IR+YJjik3tS6R0F+nJpco9GE8mPKFOwzMBND2lDs0A0ODMXzV+527U
JQvbAwFEwA8T/0shsunLnycF6iSN/JktyxYS7S2bPUUTZxPsn/Q5hde1crFzfF3y8ZFdRv2qI2Hb
Z07ubae4Wz7V7Cr0HBNe2s3pyeE92Cw9WkIrDvxXI+jQ5DNUgkvCmWr7T21kY9W20cdURHFuLHh9
rwPJtyua0d2PmGchpMr3bejQKZVMMlcIjdm+b8r40OZoq/99PnR/z6m1HVtqF4TtwFQxPPO3akDX
NK2pCVHupmQS+0qmqqKZRgwoInerLtvMsPeOq7HbqI2e3SsiPryK/UNT8nrRTfe36Zh+N5s62igy
bVyVMBj0fe6L8r5oU5w12tRe2xnHgj+jRF2ytDg7mvQRy47e4g+bus3qT+7ihLg8onPkmTboGAir
UdAa13By/XUiz8hlvjpNCcZHiPZLMv3ox9n5oIPDWGgshfNCr3ilynG91UD/67tTSBwU4TZWS775
yJQtWyZRNl2EgyBUK9HPmnPwRVWax9FqtgkC1V1ESiA6zKi4SUDxtMADLcSuEu0diAxno+pAmiam
rbosPLs+zjBA16NrPMQsPq5tl1/j2WxO6uD1Wg82FMqGuuxjof3HN+nJLc9f19V8k4ZhuIbuCm4P
dTb+/C/tiCaaTBHAC93dJvbSI7BLzcGpWLT7EsEZAB+vPYfVNOzCdCQg2ov/f1aOKHFef/35rzP1
k+FkP6nE+mFCLq8hRNV78KVVnxGO2k8DM2Zk30JSskD/pEOlWeP5bk5tGB/1MI2/VhZ7EC0Ypoue
DBqLD3e6M8DfgFQST4Owwq1phNFJr1gfTUnv8ShpyKFzM1+znp/OKqVSDz1v5xBX1R2gys6ky7u4
87IE2AK43G7oYZITWD4VKK4LhNXnTLe8A510srkLliyFD9CCeJTxjMb5UywXWmmaDHdEhWZ7gEiM
LEpkEclcQPXHZZ4fMsMIH7SEtcholM5eqzBwLXalXzGJFMdxIoSvldJCC1lj440rzSrmV4avQ1Ei
Dv/399X+xzzjUrhTpTtB9Q4G3N+/5TwnjFGDrbMDGwb/ocmhwMrdQBj3T62F1fHWAFxozXeiA2fV
JTXzurE8OT6KAofJ1y8S7WAbCzm0mM+sizuGgPjjDitniHfc8MKnmjb0M0mmoxy21WDdTNmrW5XJ
RV3l4X3Cdu0KXcB9iEz3D5R67hNxoi+F09r3RTiAyZYGUNYy94UHUPq3M6wm4lDkshTiNaDypBVE
Ml9XulOYQF/yi9q+2kkQ89oU9Uapc53aNvfQonBXocVwiofAHtr7f7/D5j/LeS41BUZDpLieK8Tv
O4SmFlWF4cXdAcUPL2wL4evQa3tT1eohq+x1PaTeXSPzYmNzV2JvXPWCKPY7w+h1nF1TddClXLbL
8uQhpJ4wvZKRqe1bV/NelpJkDNnXogUhjezRNvIhjqm8EwtT7W4ecVmTDg9dArKuXDUjvLf3hhWS
+YFHfUt2KogBlyjLdVjVe0NU/VH1wMNWcu5g4kCHr8xtBRiQ+8adnRg2tkZY6ZtezOVmIEh1rRaM
pFT/XCv+WkS2HqaDwQKhMTojBrYQm4ChJIuFVC/+5TTvscHy5t9NzVBdwcKnm9AWm5sYyZ2tO1c2
j9o+vbCEKz9NlRtuiF7yT4Qlg0QoCQ1GNuZeW+rR+MUYJawi+IGGw35KcMHcxxgyN2lJwCMxRwCQ
5zYp98MULOj6geDWcWK+qks229Ym0dsAsnlY72upfO6zmQRQNgmbREqfA5vO6C0VhbJltguybHkI
nOxJNeiylqzNyi+eQriDpE3gPZxzH/OhYzT8Bpn/OYgZ+FCsApm1+rNe5/gPYMydYxy3j3Exw/SQ
EcME0yB1S7rdb3+oqlO//qkRU5iDj/SaTc0ba7TgAhA4OYLPabDfJ8a+TAf3+NczEG7LMqLXuv0d
sqXSeWdj/cSvI04M5BQ0G6NEcKuFtrXX+4yfTQbHJgojTHcGQRAHq2vDZ5Iq3366QET9rNYm1Zh8
QVJGaWnwrdOCW5TML580VaUqg6LBDB7N05nlXkuikTedS6dtd2FU/jwrRXaI4Kqhl293dphQmzGC
dmfKs0l+1prjaUb9sFWPI8E8xmqZ6unYTrAo2UBfwhRcRYhM66msZ86A1N9SlVsR+kfNckGpqcDY
xLPHPR3IByu0X+ZhEU95wBbSnMbiGJIjcyFEslkHeeXuiFHxd6co9enCerWxMZsYhk2CCEIeEtf5
qPquk34wXFuFf2nL5U2FpbDrAJPj2Q95ZfRXNmx7Ve8t/3aVOHV/bVKXjLiJ5IMxfKXt1R7jwBN3
al5qBzHeaR/gVIp9XgxsnRM2CLCUuJ4lsXjM8+fJxAHRo6UGjLCNxgj4iZeUYJ+RODBtmWjrx+WA
tKrb3L60hk3CHctL/dTKQzPF9bZoZBSavCwZcSStg3CubnkdbCt5jiCgnKLoj94gfVwNJxAsZqq5
dgDnNxrWfjPBz5LOhSCJdjW6kDcyka2D+rwzYOj1Qhu3yhlFKvc6b0Ljoq7C3qNM5UMqK3g1cJ55
yblgi+Iqh4FdDva5BGMsLYDJHPhbh6ialVGVnk7vyZruk3666wFs3rW1S4DrQjVAJhTfNgI8QdP9
3OG0n7UsvFfF5RwWVVyNw35U0kUjh2wBzPFZAKpaL7mXbNWNm3z35VZExaMGDzhsYISItj5ruNOC
uSweym6q77y6FVvli1CHSdfAyHf5tnWc+cTav16pp0EZEzsrxjTp9Q92kU9ntaOoiVPeDI1hrcag
r0jVGkn5GGdai3J3zXrvoZ6K9jSg3aSGXDesfY2ckMDeogtFYovKRlCmNPwYcOUrzOaMlySn2h9s
e93vbAmZDMbgcx98ntRfOOKGoyNkRLezFC8tVPuD5zHiiNhkr7YMlDwwhb+GNYCdBFbyKfeef9WB
BMqsdWwN9rpNKv0B1b/6ldTvoA6pnv1Xudf4XR9NaKzF/ywXCSw7DU/KO/+yLA1Cq7G6uNHQZcUB
8UrVl75F9xFmAeFxLJQ3Y1gZH8v0vISltdWJ9tmnzuxsDexRu2oIUWBFAgtJ7r8RjGLdLzaSQGfs
9c/JbP3hznHG/Q+aYzDb/dmDCkDSdnCZ0mny12gleeVz9o7zFFy0WXR7zTGDI3R07TjaPSmEs5Xt
aHwjULeIwyjdOnucPe0v2QzxAHFgKgVdGq15jEdBHXb2HCgA6CIn5tjdrXxjVku9cdIQV2o14Tcb
q/pzGv4ovEx/97B33+eFS5pM1t7GQN0uxa4ebO+Wa+KE4hraU3sXxgETWF3rjzeNcpLACx9CSe4j
Y/k+bbUzkQLlpTeh642pZl8Q7NBnBeHxjBFFppHGNOsmO33Tg+Kq6o3ks+ab3i7zdUsO+4OtheAj
7J6K5eTF1znPP26yCyMDgKUv/Sfl0Sr1pd17MdtZdWk7oqYl1vMVZtF7z/Qj0rh7zTLHOjdnbI+4
PtkLFJsu8fJHVQIe67K/v0XR3/4yCyJasLHSvtk73SEv0g/KJflORb1SmukhDF/00WvpUWkteXzp
AtgoXc0hcUrKc8QOzTmImndliEbnP8Ta/9hC+SaEZkFV2JSJ7PSX/v6sCkIQa1MboH6AwFxFKYTE
LnS6tQqFS4owOnbME2Yzh6cuhiFe1sb8kUbhaxwH+bMtP2/+/Dznc9I140OFdAZsrmsBCCVj3fSH
/F55rYSPDtnKdYKu2+zZqtIvLSd3A1CZbbnwva5SuuGnQm+ITSNeFkNS/gRjBgvAPCefRyuRDNmg
plLXYenjqjXSn59nboWswArgCsXF2zDp8OM7G8KwvKT2lO8YX5HQ+uajVszmI3zUCMc7FVz1WSr/
oNay6qLjMa9Ep7HywMJB9Ajp8FUAKWNOJXI/Sa0LHCj2Es3CBEN8qOazD6Kz/BVxy5m4mOW7p0+/
nSz9cvtE58Q12cnMXqyteaubfRF2KBytrtlroUj+azwypSD1r9tkbCO6IXRPN03sx/9oP03QTUbN
6KMjP1QeUOItT0MXbQTRvdvRhAoB8EQ1PRt/fBXJUrxTyNlQoZrf27EjmYFB1WwZYWSbBWxiLl2K
+Kg9BKfzqBPGbCDarA1BtWwGanPbjVsk4WoLj5J6ZBxbf0AgmL9QzSyP7pA8VSJ4zmDVYkrnoFpY
AXF5NNxVkb4zyh00a21rDMjdlfB8khL0MLWP1uhRx6dTICHJwOFvdT/qSJrPBryJLCxwUmnW0+tc
dRh6A/w4Wy+qvoTY/O8BBgXHYLGCoxUahzlrrT1sIP1wK96KYmSEkK2hOCkezQALZTHZXyGaBBjP
OyzPtlYEq9hEw60X2VbJz+hZPfaONZ2mOPgO9BcAiaXxd+zn+doxnBgB0oBSB76k2kKGt7T3an+/
lLF2XMheCWyT9FkxROE21XRtU2T3qJ21p6ikhoRg4VICL3lxIz862ga0/7gyg3f2iXeBXISzKaWm
aEAQgMsTnwq3KODUlxWjJDoqdQgKPKS+jZQIl3JRm9WOUtAOv9CmLUR1BbV6mTtde1tyn357ZOBx
NeLwXddEsgt7Zq2g66MnYM9fymXakmo9f9C6aNYdFZ6ZFelbFxXbeBwdhL9S0aYRUbBRT0bRePZG
dVdCkh72yAjfFz80X5cEzcy/b2UtKTz527PuCzJ1KBLYvq277u9FaSOPPaq9MOCbyc9eYmpjcV9h
rkv0+pzllvExdfzN9L5On0t6O9t6QvHntXG0HSfP3eCJk/KKASP1lBM2IsOcHO1gVt7wEMjFjIpn
a1NtXhmCPsBolfeqP0O/xtW3FByOP3vZbHBpvL9o7PG+qRNie4GHZk8hNl9icfTk0TQim3ZWY+w7
Wfk2nf4TLTLa723VXqMZ58O/35x/SNF88igt03cYBPh/mD5/H+wRpeKrIgztWOr+vqi6T0iDiGGc
FgHwh9wPeuzyumhzGMG9IJcpBDrs9N1bl0c9kR4x+2Klp4NVcuzo8d8uSVHrb5e6t9PRC32YsQAL
5Pg+c1jVAaeQAkYrEV/sntppYjXviLI0iF9BvaP2He9vezjM3A7NRg/gGyzRrVqgsNgbHq3HYTOa
zQZtW/AjLgR+rLz4lEuDZhK55iWbTPuQNLgae1P/NhgWVPABdRH7PO1LBqmrkrGVKf9gVAX+0Z+x
ehXa8w1m0lTOqfY6a0XynPkOqzraAqqiM0Au379/A4Yhb/Hfn0/6s6aJptjwkX3+XmlhEUqJrNHC
02zx62XJSBC462WndBaY1VJcPIlEc3B/3zSvYgOuY8hQNWZkszLBTPxQV0q/GWbg1exKHNWXgh/r
4JVpcW1Ykt4nMZj3kchX5VulDIiZoz6SClF+qShGYiwB1zKbJy1gfToGjinTVfuXAQ2xrFiQNciu
TuiVualqI/7c+bh1pdx38TWXHV2FDFfr3fuQbKO7Om+1NUyyEKr6/620ylRrsCffxHF3T38ajUZX
88PBFGurphv1fWQyrJGNcWABQS4GZvNtl1SsfOXYvUzLPjfr6EqgyD4IzOmKYdNYCVX4vrWJ4dRx
NzOAIb1F6Ez7RXmQksVAeBoACPMM+k12AtyowipzDIacBAj6EePYDxvdjbO7qB+zQwkdaK02W5pN
XctNrasxAA5vDfOVGXWXTp11VTWTPLJY01d3MchtY2Tn7griuQjYqzee7JdQA4vbzyPVh+k6J663
b2QtC7YhzXUUB6vUjZINBtxhRaISYJORSaBtu5XyHtSsSXZhjfdAK2p/1XbAQHX5sjVef5iwjEqh
arrj0S0O1AaMXWLowZODKWHV2fwDP50/EnZtTr6386BuHOqgCh5n1yLXS1ZSlgXEujcdRw2z1gRz
eKV+IPWeEsrJ82pIg+lOlCUhp7H/lPFNHZV9QhkpKArCYKXptq90QdqYa+tnkFRbIO3WHzaGe6so
0y9+26Z3EULrp8Yp9vG0VJs0gUaRRXb3DDc5QmLEq4ZXrfqM7vWxsWeUOkJjtibga1fF3nLQwwWK
G4CANflgj07hwO2EY8nOY778GoULomrukFaIs2A3sw1F3D/8OvO85sk3mktLavhqcEX7lLJpPcC9
sLYWm+rRaTbkM3k7I0/N99AMvztLOj/UjT68eo6zss3sxW6se7UX1lqGZR3W0kafQUHmxbYQQXav
lJvGYFfkNRDRokRzhQ3wsnEgBGJs3bK4LcnH4jBoAgCU0xCM/Odn6sxq+vpoDQm5qVp5xhc+77oi
c463msC/jz/m770vFOes9qmjM8mw0/zdult5TsuSbPHRJIJrQKBvP/sOMAkzBxOm1nfqM7fT0awe
2qxPb8Z45Y7vLLfep8L66ZivbPsF5SIsGapA3REzr37K0GqcJvvVqzzj9knVuZ/6gGQspQWqW/8U
LoTLdKPsiU5pvfXGhSTcWACUlNsgtTGaK+KVFhKhdgOyu/3s6tgP/mMs/oeNmXvBGsH3HNNxXG7G
b/3rdEYsW5lucKT3e52LwVkLr+oOytKhuwtRh3r3GuSaxWiJl0p9PoHVAOs8s5MrC/fOv5lQazou
mb3sMWlUCBoJ254cY9VoVvXJbRjH3BC2P0RtvJGxPVEZcuOtXvXTQxtECakRfBbmegyqlAgF121f
C4adGd/dsxfkPlQGsVcKWt3juViIFCWtJzWebiXiNC+7o4psjRaDqhb824K4zrORZKto8v5Qxkny
3PDCJjR2m7FMdgVhCY9D7CQXhCgg49PoUX2kDhZ54hvXHsv1r8/Uj2REwILHLE/qc0GD0Bz9/uz0
4yiVtNNHihoT4EuXPsClEg/gO6jTjHwEKuEbAX2ntMyLd9Ha87YjmkU0YOp/lSctOXckRv7J9yZq
PkmfHbj6SE3LFevY/TG0uXUiocYYdhO7xFU1mvhX60Y7a3H9Hy0RROG/TdS2T0dR6LK3yNsilB3m
L0WcqoBV5HNj9qFTG9sqoCE2Nf6rPjjG659Xt6zRFiIFHQ88bQlRNG5mHWrfml/mklucg8LLnOGs
frLOGf66liLpraStDcZ3t5ydc2GXD5GVExHJpslLZ+aA1pXWXtJWsynfq+5JgqUFr7M0P5uFK2OT
YgoloaM9qbNU7hbUmZfr11A+NKMMCNGZOVmDqjlWyTNEUa0LTXPBeFTVHovjvHGr4gMdRHcx5Lq8
dqqPFhr6xYyEoa7sdnK3RR8Pa82dl01DhfptmtBNyqId5MNjZtmQdIus2t6ExhSXxYn+0LWPhmo/
jky9ANihj4PiQR8he3DdPJKWU+vRPnMD81IsbP7NZJQgT8RqG/X7Dgjh7+Lk1ZNyRZyk5q3ObGvo
Jqn6GEcDJTx8fb2HSBr12kodWhRvb8Jtt3nfHRtBo8Ji6Q+dLY/OnqRcqAORjgQmod3aFE5Ft3Xy
MA1KKp+tEQ5c0Xrq0vRbWmf5DtQZoL++RXul/OuogFHexNl7OtfRa0bA+w48sHQrVtFGrnkIqzRh
GavSrGWFyT0hRcjDGOX3Q2yVIC5jcNeDhWQ4m5sX2xI7BGnJ8w1ERrf4ol6LbupbnJ/sUysSvfD0
bLUkHhEYVGyt1VkwpVu298cQM/fWZLe5Q95ZfzbgGgdJsbB+EcWpEvZAiCmfN0RL2LGEsGY4Rn8x
fcwSnu/t0bqBS9CzjM9RJg7BMvQfXpECvyrj4THvaVE7ZRns5dwNCK88oHEKtkh384s2+v42dMfd
rVb971OXQVnqt1fSAd0iTAtCrWFjy7N+q6suNBMtkzXezqDyf/BdH5V7XURbf6Bhog7e5MER/3Vt
saWO3e4LC+uvqnempV52ycksjyPHfdA9q/qcela6R5zytTBQipMSo5H5CWPNaq2SEMAMPaJX68cF
ldK663uqD5E3PPd0kpTOuobSPzU8taUWBycSvvQH28bSoJp7Zhw8qn4f6Rm3DONQBsWUMOvmHLat
a1vONkgHkE6heNUK580yq3KvivAFkJu1IS/VEiQkDm/ttcFDSpj3AbAyTypGvFfcCzK42g5+zF/h
OqVroaMaaXR3q5tG88XuUGNbiZ9dbaeP9rbfoOqY6bb+Wba3DMvjZTKHW7+D5gtxOOR07pvAXbNt
0p/UZv3PK/XbyCtHSBOKLM3/+Wc/f3F6OCkwFkwwOLs1Kf+aYwIZvWihy9t2TxPq/7uIEIBLNGDY
WpBBSENhBJhfiRE6pXNUFQOrMpxPxtLdD0HufO8j680xCyD9hmuvjSKTxSZiw+uepb3dDF/4Jz+N
JBSs5iQLto7WAXMohgzV3PQHzDzv6lCwpLOX3lW+TX1GHnJBy2bRByi6LW1u1nLWyQkjA+h05J5t
O7HlFgHwa9m2V5e+DWlxUqVq+D0YmYxFPN5MLPhS65wbtHlvpeU+0DehTBVTHDI31MNjBBgoZmY9
q92EayYXzwTeGhokoZVgY19ooWwUr8HGQHOMzK6/Q6L26Vbv0vJrW+fjSfOsS3LDazrW5zqa9MeZ
SIhNb07aIcrz+I38u31PNxhfgCyUhfEsdp4a/RZNO0BK2ftyGAyrr7d3nimoo3bWMbEO7vwKGusF
t4G2naiQrKmQ+9UKVftwbIyCul9YhTNvgpSiejuAdUjciENHiRiDwpcBk8UfrZP51AIJAJwVGpAY
l2BHf1u71eUM5/32H7ZHHIgiwnkSEvizB17rPDskBN+zn6e8WvbrttFHBI3uuHWj4g+CH2lNzLmn
/zQTG2U/reY5mx7TSnvrg9p8j7wAM3Q84CANNVLT2izbuEOACpw3cW3LR2IO+uSqJTXJsXw/Ihvg
/qnCD9l1AELCS+KlNCIpcLwRJ1MfigxM5RSHO/ULei4WxMZiXScUQ4zC4AH6bWRQ8iDerHjU/zww
vb0UIQFKRlQ2h8ETM8t6IhcWP4pfCp9BV5v1/nrr+47D57Ip86vuevW9nVrxlkRZuI5BSbRvhbiT
bkn+XvZU+vAk+UfUYSigSZ3XyEjb2iaeG9sJEVdj8oTGCEKETiVEEIUFUagQdaiM8UBW89gn7bEM
0+4vC3zPHo5DVRCwMSDX9IHSbBHU6JeCRg4pB+S6riI//KGqDRkpUYggc2Pn11rxTlyOs7GDol7/
qjiKbPmOLxfUed8iiQ6wHzoW7Sk+b0/KIlXTCCO5VuQ7delWtrsvShcqtl25yE2sYqeWLPXH7RaR
FfXq1SI/pdkYn8i605DnluZLTb76yl2go1daH7CG70O4Bu+q9Y7j59nvx3BThWOFfZ9pLcW0MwvK
gHL8b1iOqdcBSPqCCnJyNuqyQqy5u2mSM52C/XaqmmSTdHhPIq+H42uwcQ0RFwXpGL00TdJuHBpq
OzXPTIturoTb9MSglt5dl0/mRtkNK9czT2wvQ4n/6bvqePuLASJ6UBiBjK5pZOvF7Yp+zHoKk+Wt
7Am4DSvr/ibFNi0wAmqNpQ5Kgd3luri/abtNF3GyXJolz0E2zd8tExioY3b+JsKBhm6eReq6yaLm
VCaEgcci2LlujXFDoUnTlP12S8NgixNuo9aAkTsZO2SrP6hbLHubR/IAhEm/lH5k8Z7349vQBX/U
3hifbySnAfuFus9lHG8RXrkv4Rym6D9nXDnY5YtllrikQnzK/GLVSriW03Q/HPX8piWPeBMyuGfE
GX0wkz5T2XvIwsh6cBJ/OLo9FvgsZW04YPY6whs4KGedVol3UdbNm209RG6HjlzWxgl7ftOb+tUi
G/WusKz5E3iV98GvU4o0DpV0JkxCy7jeDH0ekxggnL2A/7IbsJK+xqBBgZWKFwpzNjCG4V3ggR0p
x51K6aKicP4NoDeGFcPagenFGlC5UD+0aTqM/IpIfYrHTkTOEQLuhzTh0n3hgPHGvOtLYjA/M0Cv
MuksHCUT2ajj6nm2b0OVaBpssmXfb5RR1XQbiJ9Nap9bwIgH9aBiBudRwmZ5mvJrZ7T5OSpZGrVS
K0Q5KT+HvObkjDYw+DKT2jN2cVrQ5fzhpxamOkeHM8VzYBqOqjcCaXat8Hbwu/Sr1RftfWckeHr8
btrrUuelDh6lkCmNdhmeTACISADswq0ekqyg7ooqwJZ1bIOCzvr22A1jDvTOq9fQZudPFmlBhxKO
1JpQEFY6ZJPuFy1td77JSscfi+IFgX58IWYKyaKbv5QDL3nuWfO9z3SAi716b5yyOuVuTECAG1bv
IvAckn1Jv0pM90Tl3X8M4SutyhBnnDqj1pyv/YoBNoDJsc4q9jXAHu1nEWnliUboD3QdQG36/E23
WsxWORFQBHqN0Ddrf6vut5MMOCwQ32/VnIpyDvdvD6ywH6KraGp0+3+eicbU97e5bjF7XCip85Lo
cXQm2jC8HbBEfxJJ1pwRqu17sGjfPH0hPMzpv1RZYhwJJxh3cZLH9y6v8CXJSVcM4nqislXHdxEz
tB4F46PSblr9jOYETPOaoHp2kyGW99ifx0cdusHzNJMv5s68UaOuP0bd5B+EJN2p1y/IzZ22sEJz
NXOQcXnWBcEgr6Dk405QeXdssuiSYEmlP2Jp9xF5opC1EGHNbW9ew+g7uZMo5PvPahOpLuLmw17E
95JNM7kgaNKoFzgn/MQYcWvjfFvtLfofvP/VKknpxyoMGFmcP0deFK3BnU5xdqOWV36n1ZCt9G+1
3gL8Wx7GuXNv1Klomu27W+8QDFp19EeER7UVX29WR0RuW1c3JxrbvLP9MLn720g1WoSP/d97phYQ
zkgETu69mfTyL1jpxtIj72bKEOg7jfNEePK7umNzT8h9E3nViQwO9ynvytvnPupPfmewhnqP5Vze
P2iMd6PhFK9lCau0boqvWKWZOShaP/bh8CFafPCe0MNN0AodgH+PtXk8ELWEzSZw3Se08PaK1Mbp
GzbAlcaA8OLE0O1nGwo6XPXyzs5n74OgPKmN3YxeXr6ItBePZpm+USI234MoZIHlWK/B/wg7r+Y6
lXBN/yKqyOF25ahsydIN5SBDk3P69fN0L53tffbU1FyYogFrJej+whuI4nYUKOtNM1bWNxHk/QEW
R01NAFww7ubioLqf6Ht4WkeVaTY3Dgzrq6oEF0gZENH2+OpIeTVM8/p12M0NMRpADBElb7EujD2i
gd5+yiLrta+a0zTgzqdPZOOKeEze5G9L5BM3juLpNV64Rso/PPZTOpyndgpXhF2g11sPmGfUMc90
ZifPMLZn7Rrl/RvC0uOZGQZPHXlvq9s/MmnXzyAuTpPs35oW9myWvESdraKsf2AW3Wp58w2RufaB
bkPwrZreWsCjb25nZHczfSXc0eL8XjjOZ5972d6V9oJ1bM3fPT96D+MCWjbaEY80oJ4VoZI16L9X
2TM2QslCM3qyXX9LeubdL//slaP+dezvXhRjLMqc9nVdGaYVFDp+FMsq9l4FNHRI2xhxP/KeKocw
6RjDW09ZjgKbRVkDUtNJc9tsE3VtAXEa1v6+0KpHGpgY0+Xlm+5zM04DueM0/+Jof1UCEJTf36LR
c5HpL+l8ZnyYNSlqtFOEKZER47QAnPdqqGZ1wBgG+orfkjrwz34Kv2Sa8xf1RNRhJzZU/ah9V5V9
pguN2aukgkROX6zTqpKPfB1tJ+zTCJ1ojCd6nj1OiKfd9tSxWB5b5DG1h8nHLopDY6V1EEMdsOcA
Uv38pIadWZ/AB2AUNEXNJpG4O7hFLTIWudiFWQy6CC/us2HHp3CaHBrs6A7484ArkbmU0BADJoOM
2ek2R8/Yn+HROTznuTs8W/VEYx1kHBZrCDvbvbtHQdxdq5OzlY/g9GZrXYPvXUUxChEwpsERDiD/
Zw8xCNO869qhPw/9gBN5GeA7WhnGvreXdmM1evuQZzWw3GK2uZFpJKVFqu3tcMruEfqJto5vti8o
LTYs25AZdVM8Wt5onulpWhuMj6HwZN/tLBDvwMIVBRbRlXkXLSYfMXXsZ0A4wdnNMNOw6Z5CMzr9
Fdsx4wFHYgk+WaArlrW+yHS9WScitR7xsfnTSEYResHWjukcXKBdW5dliFaxsN0fNXKpo0zIG0TH
Vn2t23sdJSjs4ttkC8Fu3KjZXm16Bw5/FlJKmrvdLW+tqtH/SuCwJzFWhSc+fBa7UybXiNtCkU/5
ZrHFRsUV8dAxY3gLzq6GK2GlcpzEwABLaSirCz3+aYqZ13f8txky895LixqrJArDUWpAMIoiPGST
svkej/AVIjrh3zDbRT+1jzaWMeXnEWGFt3GwVzSHEBIgMTosifC3Gkry6xuiy3Lc4dho7YPi8Sql
yGYJn3T0KvGM/5FIFAylDOwAMB4//BUszOwmX02WWcAqTCp0d9tOTi/u7gsiBucLRX+sQ5FCd86G
LC91lJfGyhtes2gClCyeVH/SMUpYgkk77nCYA/IOTPuE5MHGweLxe+AG1m4sbA+ZP7yFitx+DDt+
nZu4A/CVuzLRCKJkaMOsvQvNskXmx9fuicxZnqTECXhRWp8smV3JLYSHwUipbLE1TIQwzLuas087
02+0ldVgGJRGDrEYJjQrXc/Te55M8cTS9c0bq/qdqoexbQcBPxZ2KwLghHwIbO4xtG5eKtlyxWAb
ma8RdVRZdKYLhJQIo84xo1PbBvrWmSdp/NtFP0JIUIk/mn96HNZ5DtFEqfE+1cw5/B0YspFo9u98
hcByRrd8GHVuQDkNZDGy8eC6mu0UmjRhDXv4ORRQUunLkoPl6ElognRz9uoYV/vE+6bhPE2NSBx7
egM7YyDby5HbfUR/O9ovmZWcNb+nBgMJdJdZKDD7Q+ftSXwug1S+gMpibzIUQU4CyuiJ+0w6ELFk
Y1tWfMdmblrF1tC/wUWUmuxHVEb1Cxr92QV6GVWWucl/1bZzNWAjvTbWbO80nHqObeySf9WUybIJ
39E2nw4k+hhtBcfI6czP/70Tx94lHPGc0DSZTRp5dw0Kai9RlIhT5ogPl5c4413dPYVd2N1VRXG0
/HrYmxbRYCjc9lSZfD544O13SKcHQovsVw66ZBVrTGoxusoJC85+ivv+CoK/3y9yL5bH1J46FgG2
2uhaxUOLLPQmbORMNXsnRZFwnGuthXzEqnvA5qZ5wvvgIW6N4YqASg6+lWzCQFIDwCA4estfHnLn
Df2bAUhR5Dz79YiO61KOH4Pl3vtBBpqhxrXbn5CYIvF8tvo23PhYRCOljOTQkIT5tpGBvpTUvaNy
SgnB2U09E/sMmfrcNNawpn1nvZm0KJgSgCsng/UUWLm4qJIDv3iw7WPHfxlxOVuFpqiOBZpP68xv
FwqZ478yI9Rvyp1ro4pnNdkO7Gb7SzW9jTL8dHr7vcMQ8TWuvM/eMea1X0yYn8vyIWrDyT2coL2P
sqpiuyJw8xPJ7+k1WLoUHEPXX226pDcA7oykbZpDNRIl/r/qMepQHj02Lp1xqxpeHJ66Z9DoyUpz
2vyJ5Nc95T58mLbA5NF03iwePGyy3iW04ODNsQmqj5SZw1WQZO81CE2EWOdpDZpEHN3fYo7Luywz
s4uFmp2G+8+RhuJwbyGETqUQl9JAq+7GKu2vLe3JzajrfwZhjMDLdAgQEfVpJpv+MLkpRVm5t6i9
CNWRW+1CNk5Wcd/BLaI386eYOnEunah88gaAWKpwGi5ttWapK04eRuAHJ6soXEZlsLMDTBpVkAJD
v4JT1YubCrAx06K9LfGx4aMKoiQtqK6hvFj3xBvASFH09pjWngMxUtplRiqDlgcxrT4dfC6/KTzG
1GA2a8oWYJh8tH5jXOywcQ5l7eOqAmUvNmkbxV5WrUsxxsdoyvuz2oNPjLeGs2w7qUunx+BJYShD
r4IxZqdYBk9Fk8aS/CSZ9laWdKeoxVmlNmf7OEAR37XY4u5yfQxWCcpLD2MX++dcCA9jmSr7Kcp1
mGnGT9hSA0sm3JMA97n7YMRs93ZC97gh7Rpfo97YpBbi+aneVNtKdOFKpbVJQU8vi5eTSXfqSsT2
PZpa/EfS8k/pos75v3amrDkkAUIEdp8Hqy7Xpge7gXCS+266CaAfhqucZeU6NEjWFdHawAUZrXfQ
MAoSY4RWdW4S5xzZfrH2ca7eq5wDPdIRwKezbNQws/zoOUIpv3WyBmBdXb3fuH5oA06UzQvgaPKX
shK7xe2NIbmycTJGXazVsQS0B4xQuphmEXfn2o5xJVLwHH1GSTlKPlQWc0Po+INdnFvCdRJgLOeA
dKMNQlPSE/zoCHY8JbZPXWqRmF+5CeHV3rVV759J+oGfJNPGwuQBGazuK0wZuGlOX1j5tLNWGClj
vk7iD6rrq8rihIichzYyBV5CZ9UFeUX5kdpHI+wRVwREDG7FD8I9oPfeBYtPLQxgyhjRCy4c82os
O+p+WJe8iNIt94usnqizNLDFfZZqFw8Zy/sobh+70DCOWLIXh9JdBHCzCn28Ep4avjSvcVRqd4iZ
zPj1ZN/NFl3opUa8DVfudJeTR344Rgojqar2pWP7+4is/lRTh139rQjV9Ls30mNw5YfesAZLNr5Z
XnVuWSlfb5zl2sBaD770WU1vfjGfUDHOPvhCbJaqeD6SFtyrO6Uycmdrmdl8e4YVBsmLkks9OOZl
dP1xT6i8HMI4NQ436G6lWXemBjE6FFgDCXPaiSHvd+r5xbpJRyXI8dY+1nebqeuopTQIFDH1VB+d
ia6SGfmb26/lKamJYKDWAbciZ8HNx7dlvIoSTZpbQFXFaAWoBm1TVWj2BgEuBE2P3np8o7/7SAlt
px7rGcKU+FUel07oZql5b6Cciq0zdExopnY719MSXhMUir3DZMEXi06ek05XwE8QkNqRVFDYD641
2n/C3l2FsYlPdNa1dJU17wVRJnNze9eGZ60X2k33SkrAmE0qiRnY1KCCQ5Fk2ovwCStKk2q8Esmy
JxfYrqi+IerSXyp6DuuwdN60JAqetAjr+MSxfxZj+9+dujyX+oz1let9Fo6zsuuEJnVDWIaFvflb
m4qfaHNb300HC67FmLtn24QvYgV4TBShdijyPIeU3bpIsWkwUvjUVy2R3BS5F8ljQp7973X5qHSF
viVEXrvQS0KMfsIWcNwYf3ML2iRW3OrvpV69x3pt/c49Y1vCGRPgroA/ZrhejnZ0SXJt2CFpOh2m
wCTpq8k5PdF0B6IL5xDTl3rA47dfuyO2h0Vik3Mm/SdR+EfdzDC8qmTaEyuH92ODG5YqPprjdFzm
vtioYVIj8IAkCM4r3vSExYwPCn1Kfgl8TBTcV9Oq73IAyby6dlLLvw5pi7YOjstmMpFSQ2A/uCmp
UhxLoIdh/jA1iiAxcOYqTh+BpzvvNQ5Da6ALzVOXutUuI6upopfa6L/1frf8WFxLW4myiO9nFvQ7
L+ibdTP4C7SL+X7oS7H2FLecvP8mjFpoGXIYVvwLhCDMwrz4EqauS4iQRHqgzy3c6ofZI3Se7G41
QDNHJ9qvH79826L8WfFW6AoE10oYZzVSjjqEgdes1pDbKYAZU2D9Ngx+ejF0P3kqe1K/KHdWug1Q
qIziPyHNcaTa8e8xZViMbe/G9Fvt3UIwChye3p2tsHzJbEFjNaj1m2RFYRjf9D7D86+HBT4U2O5S
0rmrx6EieWd5b0Rhnn3ZplVDC4N6r3XstSU7aYMeIhAr95LWJK0pygBjTOiGXSu/lX9OpNQl6ZVm
36dlwGOmhZeDuL6/Ib2z3iBHz2gb1RESQscqHIMXZyQN8HpfQwdJLldyKJYnKhXVOZGl7aFHVq61
LbFTw8xHcMjDKmS1uMUVxmUpfSuXs4ueNwISlEGscSm3bkE+hRiz0ldIygyXABzfk6Mz90cSN/ds
dFiiFrm0YeUJPatN5jXubY+fvwRrmutbDXxtvVoGyzjXQ/s/uzqPzcoFzjENYXHKc3O4eqxo21iE
2ssct7y7LERXDPttsx9+j55nv3p99DR7Mch5N23XddLhnlEjGYGkPFrIfj4AF8EoSCENETowzl5l
0jCXxBJg+xhk1f1wVDcMlex1l2bavbpz4mLW9lVI/00DWadgBiJngYT+y1BiEISHhd1UoEIa0Xsi
junQCk/CI8w7f5uK3vqwyqdR8N11lvaeBjl6CkTcauMi/7UezCLY36rMTh7dN0N2bLJ2a0RI0VVR
rD+1AZ7vMpZo5KgKtI36NRHEzndNjpppoA2PKk/HnxizOWDGu8Il4ijaVr8WwqBTnZkl+ATS2sJN
qu9aRPdaG4V1MLIA7y8qwZYWD38SIKAe8R+QnPxJuNn8bk50sxwc4o/msGhbvzwSscfPtqxfpYF7
30XTUUE61EbXSqx6q0jsu8Y6fPUwF2Au8HOtY9NGcgadgms6YH4852n45LgB4lt953yPRf0xm2P0
CRdkRSdh/pioEWyNpr9nIrNuRWPHcstNZVp4mUyUnAYDJyG1yoYznd64Kh8LfpTLnFAVUACAf4Yk
UOEh680ZB4vOvcRSv7M2Jw2D3fHqTzGClHHyotSb5WgMuuQFtc/jbW3Djf19oFJ5LEUTbJR3YrMQ
A/m1a6wqamGbTGa1Ps5D57hZPnEH7J6cNHGvQ07rfQQKULICbIWCT3hlCCuXRCNDyXCnrlUbfozj
2CTVndNQVCyAOlCJxHKmdYyjTbERYBuj1Cnmh7Z1GySCpAZfWt81chbXUe26i+vx4WbXMhbJrvRR
qmQ9/fUvw76mp8DVRb23mdLbu1avjXJ+JxOxhASnGa+3OTXKsLMLDAPjGWzWyLh4mQiOwx74ikRp
VuI5AuGYs74FH4Md3/9F9wRd3V/q6ZJ5gIb+cRMQ00UzKd+blOnvUpA6vWIwdnp+HjwMptKGyBCd
yOKdBh9FTKnLNHD7eDCKcSvqNvxsGEB5DY4OkhWjiL0iBqNtjmmDXpiUtZBTHaUFCpbm9DWkG2ke
K5juRkomnxCTUbkOZI2OD5OxJj94SwqHowULF6By5AVesjVhG9xMOwWmrxDxje+Ug8EMK6zQuGDm
puIwWnjxiQR6XhWlPTxoyTht/+6hpCD9UMxpO1fpOgAXf6c40EUa34FO0s9JVsJ7yvA2JOLxb4Q4
VzT1yrWR8SczH+4oyeFTWdexS1KA/2I9dsu+8MIUj5jO2NR6n39E6FQFEbU0PDhgBvqD97TkEFwb
X88P7dI+DwIDEJ+oc20Pc0dpvL5kOYrNYYS4Redr37PR+uWUBMNO/qDeorK1wxBn4VZJVoVApHYs
ggitSqM7znJPs1lRohRgpxqqE+qSeeg6REfy+DzKvb9nZVnz9gdu1/W4JYGDpk4AFQO2RbUCqh8f
S4p6eFjzUyTjQFJHvtofHAxNwPSW9ILLCqaC7Hnb8Jd1sURP6ESO2PpKDt8y0XIOvAeMtfq7fy2h
HNKqJ7NJEX+KauKYdvxuD25NwycAEib9gjQsqXcwV27zM17EDqIEoP3/xzFVjDiUGgG6H8NQjgcr
HZKbH2g26M83JkTeUfsYEW6fZNXF7h8clCd/G4ENP7Trvmqv3Vy+pePc3peynjbQPHlzOqQhpIQ2
BhBoq3pXCDLeOrVwjRtzv99btqjeRpt7XVCvvTpySCWAtCJftmioLHu319tDI0t2gzVk30y/f1Va
j/Hi/4IfN18Hq72oX5ZmbrPr6YetG3Mg1VQH9aLYGq0xXlNZDQ+oR/PY5+KazMM5CEX+GeXTmSc8
/2zD7pzyo93waGBcN40X20eRAnSpm/oVZb/iARvP5LXOH9X7nqrp1RsauApG9KR+OD+PdDR2w0e6
uCYG7o15SiqkN/BYDq7dTGUyFk6+dYLU+250gJhknTjjUSNQy89aElfPGrI9q0L22Is0M1calldv
xTUVUbFpvWE4qlfWE0rUPn0wOJrTqzUTPafJE1XWT33UEZ+VNWOU25M1sVlyjfyif6lH42ig+vHI
4/4yoQF4WqQVq1qDqzoWJ38kyFDzjMjcx3HANv02sxsm8ipNNppHV3KJwKPW+2TgUz2HfWC+QWx0
r4hOYPsoEWN5D5qxiYWk5uiHSCpMl870R0WdMsTMO2/6BoZm2M90aHCVNQFfy5U31vrkvLQAjGm3
GBvEB4v97CO1HtsIUstKjxq5rF+9uZhX/P4QW/bmaOM4BIqpn/7UESj442fXPgRbtgqwe2iS0L+z
oVSByAtwyw0IG/0O90BrpN8cTxhEu/6uasz2J7o33e2CKa8FyTuN5//7gsZCONOc7ON/LtKMXZpl
3f/7r/zPBep9tFaOW58fn0m3k8tIpXiF9r6GTIM5AimJJdxbX57tHrSnPJ4gR7zNrcI6JhX6Y31q
3K73Eroz8CDLPU3hbj2VpoE2nhE8TrCJ1R0pxNJ+LXwlDZcR2Bupo8wTp9Kl7t/U7wu89bUPWOKS
ek3MGuQaZxvT2XWEIcKFwqz62TVngMco3cjVEIWrn5rj9xu3nvL7NAMA1sj+xgRLCJNECxkKm6I3
JvKzEYW34M7zjXlfVPnXMM+Ced903Y9ZhFJHXBdgVPxobbrT8K77wZvoY2yNcLyvQ0qlq5ymTloT
TIl5+rB6zTpjslAhaMgiWRuljyiXCMmGwYUWTh68DbpzrWqn+W303pueJcG3oDPaHTBDyiQ8jPep
oHOaIkyAwRaCe/UE47fu/eIJOuy4K3AwRihVJkShVKsJfeehT9NLU5RgmFRvoeG795YPIx4OYdBd
VEhwy/k8l+fZQ75Dx8Xeqezu1eqn6oSBNqr1Y9DedQtJlmopWbUVPpK9ROhyO+lWuYz66GjVyPBg
blptB/Rkr73FH0qDnnRfoHsE1D4Hy5/Fr2qPVD/62iPjJvovodWRvWtIMf+IgfjeTDEXeLSdabe/
zQEIblCXxSuaQGvMrj90JUUK4nq4wrpNtBKhRXrNM83IutUuWV/7D2rTBv5NKdq3xvI+N5ZTNBUd
4qBU51TA7+EuRE7k/9Qx4CDDkmddkgWkJlLYUtc6SLHfVb0wyqhap9lvAu+0WeM2IUFCtsnPs3sb
xWCsKfrqR95NGxdhk98hAd/Kg/f6ElmpvYMps85xGEMASOrK2hOfJEOwZR2Qzu4Qk6V6LVFbHTzi
oxo6dAPXWm8t+3yqnhWPBkEaWDUEHOjnR+TfzYwruuM1t4nQdStxWnrra+h4NfAqiVYWuob+Y5o+
6g5vWJsb+lcloTOqGiYUgtgFEFte1dKBXld4SpKiX6uZu2zpkaaOuL1AHJi/fNp3V5V1Qax/L5eN
S5/rEW0o1A/muQArBZ6vQixjBYoVkaZicY4VSdZRLHqz0yeqtbc3FQI2gV5p3YJFPY+Hs/jfw6yk
wIgVzjaqYvFRRAAetGSJv/bK4MoqNDwigFxv8igc7p0gMQ6jU+HtVpgUamVdzAZBkOBK+JCalUat
YPkeLGb7pOJtLM1wgCaOmCO4Atgx/H80CqHX/cfND2W1wNYRbPcDnX/Wf3lmFj5f0cjLXGnx7ewq
SeCZierUIb57GuRGDf9u1DFf4PlGJ7tZ45qspSu8oMuTUaBWR63A/fdBu4/K08KWRUnu/ut6NVab
unTue2ecd+rv/D2+eFZxWpIJzaC/Z5am/Z9XvP2xoncT7JSBMZtVfcIMmGlBbjoRE7t3VgE4Xo4H
OVYH1ZD2nHXAxGddZH6BZ+9SnLJ/9pC4qddm3aHk/s8xdQksKl7979X/+c//Garr1LG/fyaCsQ5n
pzqOmluftHr+2kxOSzJu2gLtTYHovOOgSjI0QJvVLiKXLmJUWk2xQ+3+6wLa30AcwmTf+wZGgom8
yNGRmdym8mMtxhvl1WMOkCTw8NwIY/+T2yHDidV2Nl55Z+UeXrLZvSMTCnBW95mkDHRx9Tn79rSu
nBntLo8I4sXxq02JV3NuOvoKqKy3tiJx0dPhU0cUVRSBDcrBxyOi39pueG47P98BtK9QWq3bVZNg
9qG1hFHp/BIiIbTWPcAmHcHr5BWXZrS3Qw1pXl/KfV0spHAmti1z6az8RbxTntikJaYePHNZtbwi
64fgP5CpdZUbz2XWYfOhoahAj2pr1ubGQr5y0mpv4+NwuCub5NIa8znzfsb4CAIwyLfY2P4suuKj
aVIAftljlA7QpJbgZCbohQbDIzxAkPkTagqUS+sp+qDUIra2T+FdH9JVOAAPgWr7khfGY+iebTR9
NnMT4mFzDN5cB4pwHNbXthyOYYCKIhqFwnlNu/LTC+jBexfP47kQnfkytskq7AFq+7gczXFRbIYx
eTBK4wLwZJLwjHNirOm2f9pRvraC2NkMOTCK7NGUGgM0+ZwR0PpzapfNCc/gZ6zxINhH+rhanE+3
np+oLJyMPnqw02Tr6WTwHjkCWd2+ptaztm3cmumBBiGcZL5WLdP3FHDXSeze+V47HsfM2hWjt+/B
vq1ae3iy46VelcvyIdaOUb33or4Ukb4OGoqlEGoPiTft8rD56FBOBNe07J2+vIyNUa+7JURvrYxX
bhcNG9sgG6k1Dy1A1rMmeOC51LkzPbyTi3GnJ5W+acdhWumdsQ/M5M784RUmaW750JO4p9FkraYs
+2njybxxEm+XA6AoXY9Oco84RNyt0w5Nan2sfy3SRmJIn3DZfPZjxMkt4rpomCC8vSBH8ttGg8tu
fphpcEhT2mYVjYwO5KNn/SiK+tgDTMfYATfjxTRePWktEQ/Q+Kzq1R7Ln8OyLCvbmjCYczCveBHj
sDK0GsvuodyBqhBrnusNgrnWOrZ6qK7gJNZJKo5iIJnwxGc+vjjc1l44vbM8m9t6jp4bZ3pKCuNH
VJvvqIQ+aJ2/Lkb93Q6BmlidCSkxTudNOMyvgCpr6C5LSqpZAosz10PpGRs6Gu9lYRXrIbc2cxDf
ZRZd9mAuNnUl7tCbgGLevZcCuFGPP1zCW2TNhgcafBZa89uegh5x3bld1nNQ4ftEt9GrIhr6VN8r
ZMnD8oSw7UGbtBkCSlafkNGsTnM1Qcf4Ow4G8TiD7tmpuUlt1Nyo5ie19/eEmi/V0EKZTnp4l6tS
TolqXowMnylRzYPqoNqoudBwO2iDavyv3QRGVJjr1kG4wTzTgwWofVIbZD5dbuWM9NmxA+x2jLw4
0Z9iI/fUNf8d/nPJ7ew/1+W3v9DNkKi7MN+ot//3gxS0hVgl5bysNrd14e/BvI3Dr/N1pPEp1Pfy
91I17OwBwOIURdtSoI60suSrE6Hnt7VC7f09poYebwFhz3+uUadv//vv5X3h/LSNrN9W5Njt2ZXL
NA5P+teuWoRD5JPQSxBYSpu2eXCarrytlvEihrBawyEPmf5BEpHRwMOR8UAMyadjTuTPqXHUpW8x
Ci+rKXCald0iyWB5tv1o6BWcnrxDtx4Lv40CfiJPiphukdEtbVwNCybjCDR/uVZS47WPvG4V5IKZ
bo6Y/pquOmBnLuAAu9NuqdoFK5AZ1hYw2ueQPP0pmJ9sx3Ke1RHsvmC/dFl6Usfc+kP3y+bOEQEV
DoEOlixEKnycoIW2isOy3+bUoS+zl21BO3hHOkK42vqIz++1OAkxec8WyjPRgmdBlp0suwR4Atvm
WXS1typxATi6in83OOnViI1n1wFptMgA+QaLOaNCMn3LYEB9A1YRPycFiJcV+s+R4dyFhonYtZ99
qUIpfSi1UccCCmMbIb+u2mqZcKRZslLscJTdtNval2h8u3GEnOJQV1F+VBBRQPThKeitCggcRp5r
n2ZYHS/e3ZRYGZFy8sfWzHaVUAV6ZHkITokuWvi5QfqD1dHDs+On5iUt/svTfNFF0N9XCx53TS1W
VpEGL3nf6neVHTyrka7l4nnEVFmNbpsQb5RBCx51jy6UnyY/SvLoS4LHgTM7L1ngk3S1CCx2rea8
dFjJwTaj2DrIoWHgckQ1F5KNHCLNY1ziHkQvvqA7vLepKC1W94j26c4eunxYC8tZBXZiP6m/5vrN
uxGazlW91BKDFY1jnVQ9ftRskx8XOlbKgsam1ERPSpRFOyjGH6BOnB9yZ8k85wf+3h/AT9wfCzsT
Ko/vxQztN7cwAk6Ee18nlAyFZ1s3rpAtXa7UiVaesHvr0JXaqXO9fkWj0t0qAdkeh7SbimxcDufZ
0ruHMnkY4S++iirOH8zFeJ3osL0NCJwfZ11LNmjcr/plGu4nz7IePH9atn0a1dBWEvtBHRvMyjsJ
N3xVoz4vNpoRlS9lPdwZoOofCTe8J2TrThrM7CdRtwfDXew7qCLmaZgoAksWvDrkoSN9GGMiiIl+
M5iA6U2wrG8GCoX3RdZSo/IgXnus8CeytEudpcl+7Cnohqa9oGZFbpq5RfCcy1vVrim68dleAiBk
KOjGBtZy4Ch2VHHjO9epc/y0RBbzTvAsiXwbKqMcBoMT3429dXKo4V3jsNe2tUGJ8YbN6ivjzW77
dtWGgbYf4ZM/lAWuhojbND8WTN1XQWlHj73n6Jd6MUJQTpyoDHHO+yr45tlFcWgwEEYfFre1BCkR
U+uj85wghaYBjn1BqZz7PR/RXW2dl6LzjJcZMCRn2jwojsNc9mvHn+4NQtI7et/9SxWYHTBWLz26
Sz68gHENd1M84TM3QSzJzQLoFi20MzLIX5swCMTRt1ig5XErXeJ1WbiPzhC7VxRVs1siW4YwwIiE
4kd3adyra1nZGiMp/e6Ww04+Zj+1BY58CdIjwpz4tLjTtAuAcwMwjMqr2qA09N54dbBvYQjdDqnj
bVL4EhgHPBGhH1j4qeVtifea1Yzy42VwYYcsRndAix/lBF/rjKsY35QIoY2TTdv6/fMQYBU44lp9
HaZheWqd4EVrLfc9o2G8AeEfwbGNZ+gC9orp03vv9Lbbcz8mBHfdU0mZceVMXfVMp2XYU2IZjn7j
2acbGy9qRXaAQYYoFwLEw2b0IF13xbRvjaK+/t2z9P7fx4AeonvXtYa7l/oMGwtj93PeDfNGNRWp
yV87N13udQGKA5sUTM+R2luVDSwpaS+zobj2bz0f/R+NnxIL1I2VQylpgjra9LE+PagNxK/u6lvL
TuHRhih1YaS4FhFlzjdn9sWLgGu/bbrQvqZeNh9ZiPXD4lvaHa0GZ4Of8qoc7eVo8mi8INKO802a
okAoh3XTpUhz+Cj/9gZ3V4okzK3NEYTzfPtencR/79FoeazgS93VA07f6vuOczde53o4X3NLmE9h
3BK78jsgqGysbUeDchg7l1mrR9CCyKXGLU5cNnaC1Jrz6mwFOKMuqDzMne4/l72YrmlvBqtlEvU7
znvgTJDmQCM0ezZnkcPRSsX3ohnr1VihLuoOc/TakeNU+iS+W6KtzxDrxrXeV/WTpi0/qLw+GUbv
/g5C8wrypf6+DCaCsEhWLJiQYtjRol88BMUv223HvWIGMB9KhUuGwilvZAF1fAn96XCjnyQtMDze
KKVC96SVWUZznIE1d+PFERBo5CgQTI1x4M97HZoJajDmr8qnPalsF8cUHc4cJLykRY6f4O9GjF2z
4JLIDocRNBsa1fWLnXYumWV5xVqrfLJy165/+n5fHaO5v3Nd2/oTTOaaBsv0SyPTkjrnLXlg+bPT
kCAZkLGJxPhJaxBj2rrsX2ZIJpj22N4ZdhtJLo2nbPRq5+SAch+1pDrW+Wusl2567UfJ0YF2Fa4y
Q+/XsU1ulMjOsABicm+UHXrJw8so4TK+0KytbmTzQQHkU6QYgqSq36ZpPLROQo4bA5ty0vTBL+vq
ofEflE7JrWdMl9Pdh7qj959pmIYv0SKoleY9QmkcPUe99bNvAdyaAW0YvUZuoiFIOilCW7PEJ29Y
9ikqIqdRQlwUbXyyFnGfGCsnn2DIOxRylVnm/yHszJYbV7Lu/CodfY8wEjMcti84kyIpaqqS6gZR
wynM84yn95dJuev87Q77BgGAlKpEAsjMvdf61uwtBn0bxFkq4jJOJ+/gLd0MDtLlL2kApsCFZO4E
4w6D7VR+75plY0m7sRPSFirCCa8s/n3w+yjJo3xOH0Oa6LjJvJ0ju2VD1ncbrrfiaMlDP8m/Bz0R
Pmna69fI8T8SIzpB+mguyvztyhaOPEVKU3OJejskmVVmIZuaP69NKgTnRcYjzTIeKWop70Cl+p5X
PP3HmxPl1m1xHPNmyT1jLD5ElyynP+dr0+832pz461qLR+0lKOwnBZLTcAGEaNY+3HogY5O4A1bz
TndMhqAhnUwPfszl726x3Xem5VtFYDIn7ivLIidZHWaM0oYVFSd1pDY5owSt1XnezmOzqQKAn2vq
GcZ+6iheqOt6Hqn85A4ce8br8mvOmDvrTfZqhAV9H8yDeIX7ecu6wKRTga6BqUIDd4XiRuJSbjVg
KttGJc5wGwA5ZANpH2XkHVopG2gEQm/NNHyS7rpdIzQCB82Yvlnp6M+AbsdTWep0sKci+6I12rHR
PePNXpZQZoeNK6W/zg3zjNmeyrbKVisrGWuTIr6YxAJpM0dAHgKZWEVyb5Hn/uyFYwsd61/vo8RB
+TE5/NsbSmcEwD8VJ59GKz2TGjWCnmPwcjv3grPbvag9YLPupdS+IX3SH2KYtutaN31W5zIagG+Z
j7EqByB083c0O/FFKWkT6ufbepj0nTqczCwH/NjXRzsZrUe14XnzXbdM/W+nBIW7R6zLEIqsR3di
vA2DytuD58rXgyCZXEhbNJKy7jlxTk6ihcfIxzfThmZzchvMSLPWGFeHVszWCSqXFPgwQlU/Oh+1
mF5r+C+/feOt98FmVU76NCR+cys1cVHLl38dmVLq5EoaUwgCYGMY6OUAnaL+donDzBIx7/g6pSZI
xFTF7ZVaFamVUjUZn+9Q59Q7ClwwrUaUHMki6VGtGSo9PBusgW9qzWAAmllNVRee1Yuo+D2c7a5E
X7CiyJop2dUhbBeWpO0ekajuU/xcUDU483gOG10wwRPal7ZCB15ZFsH18jDPimbjEIh51KvOu9gV
IMI+hllS+MVHPQBR4mvoz2UwLxfdB34Om9n/ZuGEL53YYynEYK2nGSqqsSuf/TynzKzNzp4Jjnjp
RxRlgHLiX34bY2uMsfkFTAVw0MJrcGbzmTsNbgR6w4sxIouZh8A4JFSMrpwrt31l8ffEib/Fv6hd
3LR+bMIeHbRADrz3EfBvyIPUEHLzapf9rtug5E+YZ2BBxXy1A5IHM/LJdksW19T7en8CbuU3O+5N
FiEdMYb0unfLUM0PeFM/N6YZojcoEnMCpGo/xgAFH0I/8s7LOJ5dZZNVh0XanRdz3gx1KNYts+c1
EKCeslhnuJf7rpZdCWdd9U3cnZsOPszKjBkc1YbJTnkh7XbcuL2tr+MhXM+RpT0q6h6lLbG1lzTa
KhKf2enO2mmYxDRLYz0NhdgrjVeYm9bTLCF04rvlugCAUxcNojSGDMLZdbh0d4MRPWsyb0QxEXUr
ec5l3shC2fAqg69HXXtSr9fy+TLxbl++O4k07JS9/epol9bS9C+WtixXFqYZE7PFeLKtwd6yyPlK
fkR5MOUcZHFybJ00/MUJNTSzTaMrHjOEe39kp+Xk2Du3R7aqzgUkOvgaWGSinH7lVu9eGierUA5M
MY7IARcsuuEvqEVk10wjRDcC9y7bcjPQfRaKOBwJXq0DwmMhKWQvfZIebbwAX+MCTtHkaB9YMN80
Qb2inL+hjeACpF8nOQPds/ofCC6RPKs60JbCfHDL7i/DD8jIcZxmp+QMeTV/HkbNt1Sviie9sOan
sL2LadUvqeuxXjd2C7bCy/3NPWQiLCdz33lZvVJGehV+gYVYP0Zt+Y6NpkPqcdEZpBbIWQT6TuLV
q9wRx2e9XWwmgaTsNFt1CiWWeG21vIBlVvTU+4nUrkpd2zdjS3kwrWQYD1zFLf6nZ6vCrjs3dX62
7dm7oCwtpbC+/l4XBWkUSEa8sABq0JLGF+axgfyGFbk965S8pMpFSZycZr5hrvsbG0FREnR0kdvC
q6nL1t0jT5r013/ZoSCQ3c+MBNQFejgctJkLyahN7ZOdNeTaGnm7dkiyIT6XRf3bkTes2vTQ8R8c
p9vp6n5V5zrTm69V09YrUWqPgg7utpceF2cU8y2k7PEQ2C0NT3lqSIujYBrQ7u7RpllxX98OGG8M
6yHylvTdYmSSDvIuSlDYAQpZR8w/d0OU1fspjgYWAGQPK/VwTk+pH+3ytYjqmdKYRhJdGg3bEkHv
+t6pX2w/xpVLuGlC3flsQzjaeK5FllDur0tvDD9MUGaApOQV7Nf5obKDfq2oPXraeEd1WM9FeW0N
VgbSarfkXrN1O0JalXTwzzlPmDTy0yfLK8k9hL8uBL5vHi4QZ92EznFJhg+ZVatIPgAaTLTcPm5T
XrHDQGYTxs/Y0MP+mPbTfFS4LXyqztXVpp1DKN6dwLUUaONENCVrvAbRKiW970F1Z6dq/uFp9ng/
SkGg73JmeZugIizGKjz9ZFRLhZgW136aNgNecGw7AQvrh2iqnmf5H/4sck4103uRONoDSV+XYLGn
m9poVjrfqA3cSs9bHtp4ONwTPgkGxdNQ+OUGMUF/11SlYfiRodB+JMZr+gI1yuexcJgFSQFq+I/6
+q+4bIoHdTTILCxNi3fa8yC1+I1B3lg20+O2miR5HhA0rdQLZYthBruehcob9SAUyWabFSb2a+kp
G+VGHfqLyQKVVfkOT0390NvNYSRX+qOQmlsZKzhrOhmsyJDP8dBk17YfUXIONBJgGLxag/W59+fc
WAF67WYHGJAbPbtEfu+apQrPgd6lDxCOy33bhdotJxdz3dv5cqqQ9mwsV1uXUhls4L7YJn0aHQXm
zqcosw4QxwgWAX58c8oFkUBJfbnAxfYtL4lX0+diRXJKRkotFThHzdP03KeRAg4D6UgNq4AwvTjF
11YFeXlhaUH7v9IwReUWNiQ/7l6RVDJS2vHwFyRqRuJgZ9tmS1ZUYD/Etfjc/Dms3X44MXJoMwjG
ZtxBAKq/izT5qXa8IfzbTg00XmJIRNfHj4GxUsJSwjvwDhPU83qv+Ji9HxHoleq7cUh1IpEJ2vyM
NY6L8EqBbtxOTTlugaZVV5TchC5SJ6eNdLLqvCEkp2E5yxptY3vjl8xwZC4guvJqDP1tI8FLahAo
5GEUoklysgvUuOxDmA0hDKgZ5y48zPkSfPMcbcHhjaDM0t1bqIFcTg1iqQzcWY+95oF/abOYBXla
bEPNLFazLKGqPS20pg+WpAWCPfYKh6w8WUNap7GID71f6A+zDQeR5+387vQVVsllrB+U6Dp5yptw
fPaHGehXoaO+jyqMaoMhzpqlp5cmYPmo+/lzL1B64cAOySkzq+yuWo/a2KbBsQBRbB4pVqLAFvZI
P7uMmX4lnvYUGmulb097eUEa4jGPK/NT8Hu/PXMo2FE/YD2QbkxTE9bDlOFkXBLseHLOpHf+cM4T
MhRIV+I477Rum2ksraaw+Hy5Ct1XYhdQKEpnh0ptKndU0KpHYkDmLUJd95hqaHyklgd1EwuZZaFS
2UfUxri5lMRvqUd/l40smj71lCapGiOE8cYa1nnMaGSo4EFXQk8zXPcbw2LB7DP7RT78C4Cd9di7
SUReoMAYuzAIdi236lL789bW+mmrRkFFDWrIxbkIG/KUEtj2trVamNd8NwMqrOHUhY96Zo0nZITf
mEUZ61aPsus4e8HuP+2V+Hj/9mr5PbJAqAZGB5lyqsf4FNGTVVjnEkQu1NKluxh55l7VopAe5ptu
xtljFjfcrShytwAT4YL3mfHYxST9UQhvSTTJxK0M+x9eY5A1F6dvXlWgGJR7hd2MwK2W5bIM3UUR
X0c35uPL5+VOgVcFAHXOAA/VxJjjafqAkSd2zBfRyswHHj5JW20WH0rJguj/aBlhhpXc6tdtzayk
Ayq1rd2AMpK2Vsm6lmQAThnC2XsB76CGO5Vh1bAQPHhdZTPfnJunyqoxvUxARjdEYgbryY5/8y9O
+xFL9sUzRHXQK1McRxkfbAHkWVsNCVueChJWJ3V0D3MwnvJOL9D9UsdqmnnGgBtqzIEc+yXrSemr
OodeEP8rtYmyDq9LDg0Tqdm5qz1HKu+LLVdz/e7c81KIOevCOD2r3BRqHS0IU+IKsjGieTZW+Z4o
Uuel1kGLDii3D96cN4cef9PKzhJp23WHL4M9rvSe0lmQv/nl4oAW5ac9N85x9lvOC22IzVCZr14c
Or8WAP4sBIsftrCwiGZRhr1zQe1bMk4WpVl/VXsxM4yv48DzUiNTbs1QQ3yBHGx9fvY6AG/xbBmf
IlrM1XdQJleTd1gyBG1ZS/SBxUWdBL74GJ2p2QV1OewwMW4tippISLvI2Y6N+WwWdDqmGj6iZgC/
mOUtCWrgl4jMn15ch29isVwAXal27J24uPVSd9kDE/npgv+ocECaJlns9IvGVSSy7l3tjUC90m4u
rmqqY6cxiQRUitbzkuZnIEkgkfiV6LeylKof1ODSGqMHguSe9R5UU2xl/Zdadx4rE/CADYJrZ9kk
AcHjoFtj4Uty5GFUJ8esQXCheXCFqb41H31/U6K5ZsrtHQja8KBOC/s/nh77m0fR6KnQy9cha+Ln
VF9BmOM5yjCCgsChqORAMZ0WLXryhwT+sNDtdW332peGBPst7qxorw6rglnX0NfDgx0Wh8Hyoxtq
aCYmAXQXzDGbFHHYdyuzvTW16PRx8OoOAPFo7hLX01//vNfIxYbBuvzuZ7hmdWq1DwrCRNJju6Ou
ZHwiyWKaPn4e1cA0KlLhY8Y4dGnDGowG1jvVGJ4TYprsh0X2P4jSbs/1vTOyzPERf/tVTRwjyzBP
hcBedae2hlMN5SO36KNAOyQiyIewuxpdv8IdoVGk7UkDxug+PIQzY2aNDgf5LANxYzYtlx96C0iL
zF0151tq18+l5vlv6Dcr8Haje8jIEqWfRvtzsidCNYiM3JNs3t8obazUvFZtFqgjR5yHFNvx5jzb
tu1SQw/13Z04gIwL0lFCDSiFJ/IRRdWZgsT0Uo2oggZXJ32iy6KPrCB1E3AmT/KodN7dm5/Y2Qlv
mwec1hgR+7KocrRiWPvSoUZ2yNMiG7qWgeLWXxb33MqWLWAkA61Mb67dMvmtPlu1UR+17fNWIJjX
T8en53+rTUNj+kB0eZprp7+NWmnSEhKNHdFuF/1A72t4pbjckTCYI+2Rh/iZBZYG77c6IjB03UwW
iLrcDDeNcNzt/a6vzbo+GXn7DX8rHv8cTVRdle6tdgL3FqzdybakW0RZRtxb59hvlevED39OkfH4
kNr5PjX19FfDc13Sf4uFYJAWyvq2m0KWS3GEJDyHAtgpWFCF42vTm7KvLZc6mpMbD33bf8BIosiI
ZviiplutF+CrRY57V7Yy3ft89c/71FvarBrvb1EvwEMrV6mJL9wzqct4Q4/bUXrzxmRKnwqEEOqo
rJZih2UckxYNtGmf2F+nsuvopuPfXeak+R03+W2uaHknFWnfpdvoX7sMMdciJudlnjJ7ExVVe/OK
ZEFFWpQXBODWwQP4+zmMTZ2ebktZYtlU7nxpbWc4TW6OIMDBA0YbUKDQMbKNmmvm2gyrndSXTrfz
lyaY12r2ktlT8WLAANBam8nlyOy9K7oczJ1rbJU2mTozNDy1tJSuEavGIKRegMjsnBBoh/ffhKb6
8zAQWvfSN5iu/nVK/YB6x5+fD/F4rjB84VSXZlU6/KTkmfVbUuYly1h5znD6ft/aabmyEUY/M+d+
U3aAmhb+duwa46Ac7RmNTdJRMVl0/XeSA4tV4JO2GcINOXTWGB7KxjVfsspA7IO7/mc1NA+tFUbv
ABKt7WQm2QNhNPtBIgYco9JvywyQVOnnPRIkW6gy71FIHyQmNncHagwSMsNTz+jkFVclDQmD3lt1
g/lRjhM58M54Uv+zuk0gtLVpcML20H2NNSbfGRAiHw0IHcpkOGSam2NmX90rCskJgdbwEpp4SoZO
Ap0s/MUYKo4CCA2LnwIckoNaQF3BYV8Vm4zR6A4QV4fxYO1LajJbW8pjOiAI1zTy77J3dcoMmShB
+ik/yxemA/2CBMfqq2vPG4tGDlOfhQG6phIAnOUvlUljwkemD+1h3olmLOHzD1XK/I9FTfWKHblX
0bhrPnTZbOYWN+UGmjYTv87aq1N/ngUsbjZOL6qrOqV3Qbomwg3l35h4+zgUusS/B9eaS3sTmvjH
MMMf8+m3ZY4a4MZpOFklanp1WMN02vW4i3fqkAkbDC5m8we03JhsWldmdqdnpeaJnIgZkkigEksj
aZlWr0OYTMROIBgXRiMuLqnxHX4nl6zakyIKaaAsD+nod+tgjoIzAHxA1Dxo0L5DLklD5xApuX8s
j+G7Qxj3QkyK8wzCGa6JQpCojUJckNX+t/OWoV1MkP0IvNBklANZdSBQv/xRaNBVyP6PgKPbU0UY
LkrYod6BI4goH5fOSe0PNI/SuCXtwyQZyteEODutfvqTh9j1brFLTet35k79uiTu/g2Jab+GbPG5
p851SXtEHwqsqoOga00oARb+vpNjUVAP22zeDrYnXklp61apVnk/DUFwtMwI6l3z0a206QOVIBm1
qTtuPYNMh8TSpisqL5R9uVF9ONXgr+PRbh6EPtpf2hmD2843erSlVppniCOBZKgKkOnpMAMAXPjD
wgy9ZprIs2K+QjSuwLfPAZFl5XJS59SmDfIGbstq1qxmZwICW2ekryMvY5J3DbpkM0fmBN6xwF0U
RtMJANfPeXHil45YnBNdT3MbCtZbY0sQyhBRHo60PcmaNs8Pk2JbvtCLVcd9N+a7UKtNQKZGcM1T
8hNdA2neUAK7UYd/XohtqmZ8ET+jdpnX+L2Lm5qAqk3Vo0Q2mJFlVYgcr4guZbCEl2bqq4dKmOsQ
3eBtNMP+PLbiqI78jmEwS/DCqxEvrIOjFfu0U9V1SH4h5WBMvFpXEGQeF8m4+rPEVHteX1D3Mipr
rQ4jhOadlgenBnFFsIj2rArL9+ry2BOVo8EYCFGgrf20jn/Q/jgXqVt8oaRHtm0ytnvbLqo14I1s
eurwHjUIERl74DISDtrVBxwzwTWDvX7ftHma7QCWlqt7XaUFQ9hG8fCMs2Pe/Ke9sibxS4snUDCB
UcH4jX1939XFG4UKWeeOI7Qzt9D30PKwk5gd4ZFCv7VTSOM3dNzjbBHYCF4NdyBIH3XkFkhL4oWq
iXxtco2//B6ObBzX1tlLgTyr7MXZdb+1blM9m01onRvaFuj5qbfc1+h17gY70Q0DgspKc0+NgIMl
Z7aZDb+5y6aXFK34zixb9+CK1PtKmgxQKlkxk+eFPD/qF5HZwIZqAEoAz9pN1QOIVvX8yIFM8dn5
qJ36qD7E2gp+NJPmfH7O6tPthgAYhN50hA9Ov0PPMB7HxE6OHkkc9xHc5Ou6H9aJE2wxrhh7QRVu
W85BtldDjDrMJpw9tg/6siKThnSCgUJWw8SlQKSWoZk9E0rj3toBORPATPv70Ju/bIauZ7s1zZNW
8OGoH7CFXMXHbzmQ0qyBlDb6dX3EGp68VdEEggFQiUKWKHhJRdv10XMWHJgyNjh2h/wKR+Qy5o75
S+6QdX3fmeWZ0YovBFtav2Z2SIi3aYqmH1EvurUIk/BBGXf9NLqgFHWfFqcvX5MZpKfsuddB4J4B
jiANkQoFI8+phFb0OtQPxdHUMb/FYjqw3fd8rUcns6JjB0/+QmpUTWEQjKKTd9lmpL73NhQsHZHA
BN/K0iB+eNJ/d6xOKhRGqP40zCMuQi2cug9JOM03SNAYanMggWnTPPqJ4b1NWhbsrbq29xmqd1tf
2jfb1h8NwyyfjEHP30jq5hFhZF9hPodXx0uL++GQXP/5j//2v/7Hz+m/h3+Vt3tW4T9YDd3KGE/2
//yn8+8Rm55r+AYTLKR7ruUI4f7zH3+PtxZDy0McRNXJCcbyjF0xfp2seOWZXXu7h9/c043KSbgP
mEeiiy83md3nx8A1z0UW1tt5GUnJ6bOeFjUp1Zt7TkQeUXbLlg5DQmlvRe67Z9Wsnpjv82xOZSqn
CSu8qydsmMCs+ALmO/hOHXbyMLKiZq1rdrPVa8/cRBSqntVeKPL4GZk7nmER3Sp4wPdhxEMTcQOA
usU8OkOKHEaiJ/vBInS+as/Q1UFnOiX/Tmr752oCiUuAwS++N/+FzOH+kNe52LujZVHVAv/YWUZ0
jWQwhaqVOrgK+PPm8f/jLLP/PaHKQ2nqmYLcZhr5BqiG//o9ODayNjNDXQJvieHByr+MBqOsZZyQ
I8FDdLwSpriRfq+qlE/ZIzXZc90cKGc9XQO7EIcySEilQdQwVd6m96b5PQ8LMhCWCmdq4uePToD3
U3ZZvSn9VmR5dLiLv2h7Hp3KoeBqNIwmM8LCjvnC+4iZ/BD22DFcw56+yfP041gC8bA4EGiIYx1T
dOAWNJXS6LdacvzrSAtSd+0gIjg14+I9LANPGbVCV5uh7nYip07x/76aAXz9X9ez75kexQpBoV53
XPvfrud2ANc+FXFwvD+w07IqV0G8JE/dkHcnAgyindUiekQSY+7DPE9vpuPSOCZIQEcbudMXcurU
YZ7p19Hq0qtfjvr2T9I8K75qG1KpRc42/citCpWNKi8K6Do4E4o1pCxi0Xu0BWPfRRBBi40j1eUD
Mo7JGfJL6jnF02Jq60mycqzeZ9HWbtsQ5YTDpwIjkIY2yaXNk9Pe836FaZgr8EnGqTXxmYJg606d
RRLvEJTYvDzbPhTct5sYASHV8jyB29c4hIxPtGjVRKEcBgf9BglELJfTjRbQDSjckoJrln5mFdzl
eQBMKEMBvZPZZEkpJH0PgFVKosAWGbYFRxbpkdH6zkOUhVDwPTynJWJiWLhq6tNa3z3dIucnMQ6j
vA5F6e4pGM7Pg4051FzQZIqRAjBuXzk1opMfmhks3+ULDHnnOdCid0RfzVltAjIu7nuaEbTbewgO
kcQW9YFkBNTAxJNyHOvkAi32Ku/mo2pZLsxdVn4Y2/uwqYptZQW/AwJvbkUt4lVf5flxzrT85sQV
QbQiFszjUVMM7ogM18gui9aR9ajNTb+h1wwriByHdbEMzrhp4no4G8Z7TygfyLQOsk6tsJNDlYot
8DGqx1EfnKgFP6mjPxuWYw01AGD0j95SPiS9QF5iCvLkO8t6taU+Ihu9i3CC+HmxF/PZENpJZQi1
BisVm45/1+GCKPr0YNiNT23S8B+LOskfPfM0O1byeAcEDclUrzPkMX4aZE9mtogXOpF7JSikmhLu
qsVwNwb9MlOmd1rX1LXqTVuJaQNDl8uwKMgnEzYxoiFor63ee7L3R8LDo8bVsYrRkb90md7u25Eq
veiIhgLyoeRKhcYcFnk+LBvrnNRWccMNmb/a08/eprl6v7A8Lw/2elt1V6Oov6mkDYrA9yMVuqJe
y6w3wRij+a+DDDl1SFBAEeK9h75JVImrRyu0jeIaC9qGVTW/F37jHVxseiut6a+qST4DsNwl02Bu
1WHQxOJ+OMXme5709rPm0dp0S/eNr6U9oD5jesRk+n10iKurrko+GNj9Xy7UnDekTMMOkIDGks/y
1/4wknbXazG+5MykyOJyj3T6tsracD/Ty3hyoP4WWgkNeB4PSmSgNp3ZNHs06tF6aWomCeAg12Lx
5C0XQaTwZeSe2rhyL/fylufIqsSH2EUBCadITSIXKqNlz8UFBzfEGLl0qPEZTRgbFMMnG7xgo9ui
WZtpVm/zKu4f8qF0Ht1ifpv75MbSqPkhtHFTlBOP86J9pRnjfQ2y4YYLFWCRC1ykG5xyRUNaEFgm
pq161sFRb2/3uhH+pDnkrhA2tjhKyfUP6ncupOt9tkyfkvJE7vnyXAlKcg39rNrogTXiFXXry583
Q3ukDS/2f97/5w22U/64V2cmFJ65K304fv3Y5amL99T7UkqUBLLuieTCyD0M/TKsu9L1T6Zv71W5
x0rQ3PueXDmY9nDqklDbdlGtnQ1M3atpZCqgMw5cAwDnlyxEJKtYCFlcHOB9OChu6bqUXQv5WQa0
EcvTN132E3a7t8qDPNqiqh/26uETT9WvuURISIoyODIkQfqPPljSXyQO6NzxUfsyM87jkZVFtzb5
yNuvindgMvPZNWGZHXrkvfZQ9Z91T538olyvqRrIsaZLNGABxAEdKsv46QJ2P/4ZoOoETYVOOksy
aUwq0zI5NnXbHhK9BjwV83d1PWDZ0bTInkxrOJJN9gRvfD62ZY7HhFbCfEb0sAry2r4wHq1YnraP
U43DOHXO09SYtFSyhNvIsm+lXlZXw5HJp27zZOsDG7fWLne3QOOv3cr6qn4BVqPRRq/dGsfccL6C
h9/ev1BvBouYEApQULB98LueNayhoRUo4sHZ04mryCeBjaVwbEAfozXzM+OcCmF/ySJSTXozeSks
H1yRGZAAVOhPaq9gBf8kAVEajLJTky6I8hop0tMH5Hr34zwvMPjacK3Vb/894Qx+DxomiHfFTSQh
i6iIwztDahhgTXcWqR6F1TzpbTaeTFf8CrOxWENdg1GUBc1fvk24ZzJnzfU+XI2hkzAriMtj7rE2
AGlNbNGIIohi2dMc5k67W3KN6dgCIt3U9JeuCqYdIMjyQUP9dNFokW59o/zm1Vn8FNrRZXCs8tmO
9ek5W8wH8g/HN63orXY3xsPAM5Llc+2bX12+y3MCz3llOLX1tZtBvjku9F1VJ8A97x+rsfnR6FZ0
tkIWbizkvW2+WP4rmDK42ISAHowBI9tCNtPGNXEBThL+XrNAWSqW9JqVV69jln+NDegz2ljCGtXb
75Z5MIX2O+VqfZmJYT44ETjxzi/eliaNr3Ut60BVmh+10C+uQieMVHRW/N6RhDgzbUQSr82Pfhz9
VqfnQmi7ZcIjbcp3CUKGe6031uOSv0YWjUsFyhl6b18hJXmPfNpic2n0p6itoqdoSX7blM5xwvKg
otz+2FdxA78/F2uWY/Tf4mbC6pcGVOAxtty/kcx0QbV61tZPLJaOKqvJE4W5yyq8AbnuRJtJT6il
OF31kizkp1b99NXBJdixGldKXyR0zHC8AtGCfLLfcbQ+vRfcwPiCAd285T1wFZHRWagiE+W9Q2gp
JOnyas2FsaqA3uzCUWyX0P+dVwIhjh+XB4Xqji08hF4GjCWJF3fju4MMcF94FgkrucA1Lb9MfMoT
xKm7hcOcGjJB2m64oQMbD3EJekzrCSnB4OTT67aCdUxwIXOgHBxzqb/XAoSqo9f9Dv+qdoALlK4x
Bs37UjJ01F+oDlE3M85IQpxnY9lfql0rIuceltNYTQOb39IuJGWgCa38ExzZn/o8e09VYrCqd8IR
JjCslzwFiVsv+kNlpg30SxqZp/v9owc8BwK3n95ibKuK9E9nDepUExCUGlDUd5MwZzWHJnPWE201
4c48KGGlOtceBuCWz+pEmZbOwY0nDziN41+0omXIlapFFVfhaQ5S4Q4lblywmq2Jszt3KEVPSedR
4qKN8dqkdfUcYzRRRxom7ft/0pmbnZrPO7o+7HK71jYqfruJx+SE03k3N6W1nkWHESqkAOmWjr8j
FsQ7Y452gMR30ANjJ/vOU5j6IS3MJZ4gZjZzju4v8F8Neuu4IcbiXLRc2ovHfEBhd0MAWGovkohd
tZcICPhNQZW1KmlBVtp813l0Wf4RDqb2AAfgEAI0XieQVl4mhDuIDRf/RZ0LJxSkdzuxPpgEHJuO
JOn0tIPCsWye2BAwTnL2exJn7LVTtXESoFWhQSeenqvWZMVusaoSgjLlDKTMj62s/ziy1mP57rSN
cEky1MsJZpw3lAj62NiWYaB9YSW6njBuvTaMWs99ATxHnnb0eThTYjdWBK4hz2wFoysavjVP/+w2
13P64BXWyPzEGz/MKNmq+IV/e4dl8odh0Yv0If8WZ5iA51j86AaS3aJY4EaQmy6waa/LFxxbRsv7
+Tcry3Ty3ktx6vtqfKKP062ysj/fKfdWid4ypiHFnD0NkL5Md81gN9vhpYsapLYatx6FYWf/JxSF
PwN20NgexsRJDrC62+OoT9XjHM/ZJoAU8I6C4rGvE2yz1vQi8NXyeyrxWvX9vBXLUlxaHoKnHuE+
iT5fMu2q9NdDV92iWngM2MFF5oRms5a+ojXkqdmux9gn8d3IXdA5CMAE7Qja55l2sUhArw3JraNg
lPH75RPL1JZpp9tTtPUxVB7ShfirTBu/5K473wa+aoCnDvHOfd5tQ1JEbtBRu20s90J5Tu2pc2GD
3TWEjjmT4wypjZaKKmf7VAaO6pya2IDa5JszguIQxSUDdz0PNx95PByA1tyR96m/9XHznmL7+dVX
2W20LYsAmM548OX0Aw8YthtWQ1hss01r2slpsjxpZl++MK8udt3s6id0g+T6TuSx8nRyfxavXY8k
MveChcof5fouXzrsWa7s9qM5lTFYmR+8uYLhgoYcGu4y3BFEExzIUaCnGkkcf+UgTpOGgrN47CZK
wqChxnMgN25S8FpCgXxNY8TbuWmM1bcKnln3ek9N7l9rdzAZOBeeOHjK1m49kT859uIDXeJzavjO
c0hh9GKNPNCrIRQfyAVQeiCDx1IytaRWCtK8G1P7clHbRojyZmbiddTT8Gs79tZpJpdvXWWusweC
nR+8LNonLDp/i0DbEcht/8YsvsvkGflS6oXOuvMXSbhgzIwcJgh1MIrb/2bszHbjxtJs/SqNvD7s
w3kAuvoi5llDhCXZN4Rky5znmU9/vr3DVc7KLlQfIBEgGZKsVJB7+P+1vlUpBN8Xmht+ZPn4lClX
Y3Dw0tIhfe686ZjYTfxW1Cm4XXW2VnGuRG9zN8MKc9zgBK4RpJCqT4s6RN8005i4QUKll54VxlHx
m+mka8RUqgrN84ioDkUzntAmfpnH4MqmS9u0wm/bsOZETMrR75cabtqe8O6zGQEDvsv9gXS+WLrz
4CiB8tmYRAgjKXunANUs4/LBEahPvSARhMV7cUaR5KxUU9Mey6I80MsgeofUx8WdQVj6pDwQpbBw
+lD5FsfOsii1+EdPhuKiT4acOIHQxAoY2Ns5c/qLUrJpyn33TSmydFeJ+CXLtu2jHs43byLvvayK
9lm+GK1CvlRZJ1saEPNFUUPMJn93wE3CBueOMaMmZAYqj91zNus+3DMgebgzKbqkSfU1TF2Nm7XK
L8PAio2VjbJWJtN+atkZyQykRuyM6HI6O55r6xpl/W42wm2UJM2LBpx7H7cdJSjB+gJx96frWpx+
Dql9U6U1Y5aYNvqFULbKc1lUn/loEc6R+ea2052335lUbgSWpvCqV8pbKz3VklfIpeVeY+2xpmQ+
gFKvegJKMu1E40RYvIz+s/UygJ6OdgwU8+V3M1PJJ+NxLL9Tkeoeauqij/IKIC6yGw2M4nbXdncE
dOMn5prM9gKPrbBS0QasIaM9S6lhbNE1kW/SLetWQeBh8JNRaYFKa73CoX+HQZROjKzc3rUxCnSm
oOQ8ZsOmF2dOqvh7PE4v0jQr66kKGPdz4qzlFVlTlZdtNfsOGjfY3hEJkolBI83fVtr8OIZGsikU
9B6N71BwteJq/Scd9dQt2C/qx7ro/SO2N/9+JE8BNRVHTdgJrkFCVWTKS5y08JKfWYgZWxTPmK7l
E8CKSV9bFCKXCole32pb2eq4hT8jr7qQnNNvCVUjsnwC+hs4GMfYvc2bjDw5nJbtg526ym5UtGJn
jVq2J3xheBhsQigrWkhPoept2UV4D/LFY3GzMR2jW85J9+tabZfwTBSnAB47KT/CsHqRmTzcrDOa
bDbM8rSF8oBkegJ4GCqnUUB506abf4X/skvlXw20G5Bv72PMjftB//cD8VZosQ9JLfvbv/46aCr+
V62tV6oaX6gEIX+sraexKbtXs+rqdZ0nzQmCk3dqOh9ajJ3lb1qHmDbkoTLHCJ1cq4zAkuLikKlm
/5amu1Q8dZqXuLuMaAdWjSvktsVrnPXlqm3wlbZdWb4OSfa1VDyLmplar9vaKbeD+aJnifFKSIN1
Mntq+fI0ZlkH61xlae3VJ5SV/dHWrpk4YX8jXrx0ew87Cbg5AeyvxpCERnQmOvL5pn6SL51OWxkI
E3O62J/ieHaPeci90kZAUz3aUdceBSzWH5RWpbnrXZQqZuM+ZkLklPe9vlH14JGFF2JRdnxHX2kC
WJER2d3dYD4rUb/F1wTT18n9lyoYETyMWfM0lgMbYVU4uhN0MmRtLNxSCz/G3mxX9J/zk9dVxb5N
XCp2akKsg+BXtoa2oQ88nMBbYUQIg1skgKi14/40ktbduAPpIhrAsOM8Nf2q7TtnATJMPeRTGNCc
noP9KHTpuLkKVnYPVCe89V+Owjbw79dieUTJcwXLu9nxsAGoKI1XEyIKPDxAUPKUduKunXJitbzy
nX9iG4pqT2ObD5ENNbeo7V3epcYyJ7BuJy2+Q91BXBpc7ywtvvDiCdEzglveXQshK7UsSmkzmq8D
TowNUrTnQdH8VVAOUIDZV+Ieg2FBrIB/JJpLObahefDtkVBWkXqWmMFWhS13khloRtFOqFm8eE3y
OOR0zwUtIaHsv89jq0FcAXBgq83Xto+qR/kZhYCDtvetbYOD3vX7Q2Bbw6c4QMM/yoMhcPxTpYOQ
0oUQos5y5ixxJF/m2aMcgKVEXk/oVNBLaICcMpclvmWvU8twV1Gits/ZFKVr31bTVa+oIG7ipvv0
sZoxIjXfszgKlsg6nCdoBqQkWkwMRlmTv5GD+5oSlXD2XlPJZDN/zqpqfMMj+xMd9K+DKDe4E2u8
W0VGGjF9HVn8tfPPwWr9lz6e51Mb5DGMfWrCXuOTPp87P0Y3DVbm1JmXllh4Ax40h0BHAk/dlH7F
MjRFOVQjRjyZVQvUJlTMfhUrZbDOw4ZtvQ/eSDbOiaL8depPaf80df5alv1wy83HfFYhTmm1sco6
/BhtN9d7BY2nLty+GsnOV3kmPCJJ7rX7u45iILHg6peAheZcGx/RNVX7kur+2owIUJ1N/+iJF3kE
2Yq7BnvwsL9rBVyv/9k63dPsutFJjzOeTx1VZQCLZc6+RzbRwiYE50cnH4932WIEnWg59A3YQghe
SHqFbkShf7+oLXIJcCySo6d77tnzzPniGSG1USKYP3QQVX1WYs8HU4Wam9+IpuUKEUu5JPxGuf+C
8g2veLIq3LSkGdD6Ei84ZbWlHcThGi6AIOYZ9rGpw6n7rGO8ToHSXxxVd7ZmYkIA/sfLzB+uWlSl
SbR7P0Nl9Xlc2G4hCPrHi6abMQzc9CIs8Us0Cf060odfGuRAHOlt9yVHdbC+/8nswu8XUa5Ya2rw
cPGEFCc1veDsGX25vNvc0tq45nlirTMCBrnVk/qWG91VZrEItzQNFo3kKB2cLkEWOQZccmHavkLb
YSUfttLFz3PguCfU+NOyd2lF0bsjtVTMkKBDjwgM0KaIs1BMpK0RgOGD3apFsIim0MuLh0oPZsrY
sX20HJMmOhkcC4rcXrMp3+43jpYq6HPFaE+YerKuKzWES0HjQV5rNA0ZKUkva9mMqKkxtEpt7tuR
cN5OJ4e3ES/ySF5DF8O1yKX2HGS7ymkfuto3D7JnMYpOxeyF3CmgrnayccFfkNWiqVfLbuaPyaqm
W8l/WXPL9syEs5VrdLTS5cKc/em+gv+9bpdreeR/yTEbm6Pu23uDMub5PsmQNrQllUjmaKul/wM/
kMOIpr3eh7F2bu0PA0EaJk7vezfYGO+6yLhRfZjWbTKnO3x3e2/22cF0drHW1HyNQbq++TY5iJo3
e9tAt62bVRtv8kmh5ftugmsRXBL11FViNaWoxjKaSuoftRrvagpjD2E0mNtYM/O15/tXj37PF78r
SVD0fFS5KNeuZHIGeG+65Btxzhuci2A+eRLbLHCJP6vGx1KlWuf5sbFWSgNWJ1+hTvOP3EnSZ/5M
3qrQpu6gh1HzxZiQroWI1eyyAX/L+k3b5BoigSgYriXIs11mqvkb2teFF2bzt0J1hfIv2HfqoG3w
w3vPhhMRWRNbw8OvojZt6gWD9k7+VmGSkQU5ttOp1itnKYvjUPQJS/XKPaFGqziu6feHzdcqQNxR
0Z042BVl8phecu8vk7FSPjBOffYNPOgJbdq6qc3w3OFPp4reRnu5N49HYrnaSZ1gxE4EvsYR8mkz
0eqVqarVtqr8Ckd/QMh819THKqvKDYTnfAnKBZmsoleYEy02riS9virpCnnvRubKhcClri7PLio/
60VR/HENZ6y8MbW+N4rXPqWd+maJ/ntjpR8kssDqQtVHgjH1jzLz3guxGIpJ0OqmYHwd3GYhCVDI
toiAKh1jMXupvTNY4t5X6I2wO1pIxyzd9/fpEIRbM66HbY+walEPpfGlqlpTuOCe5D8rhcSg0Xgw
NDXZVuZQ36LOvvSmjlfMC5ahkiKomJzxrSzQnmCyIpVxjhCetQnLJTz16dQkZ3k6VVl0lPFizBDY
gn0V5saoq8vZG8uvIbj9bRsY+mrIYh+9n5Jf7PT0axEeJvWZ1FnvocIB9pCTf7Y1ch9jrDkQf2ak
kEpVoSYFD0ZrCrn22mkoGuSzsQkS1boy1TZPRk1hEob5FZlzcLj/5NFUe5Ff+o2MXf1dHDRdez9A
9Bm/gdQ52AmiZGHvm7ssexZnkj8Q14ReF2H46DN1L5qqCXaNGMzkclZeQ7xTkt5JgLT4oGFE+OB4
wqU7Kf62VDq/5fYqHNS0Nxtp90UT46nchPhaUwOkzqvFiKXuIcWg132aXsXH1U844AqlrzHPKN7C
1vKnYA6KfRR5zpnWCkVAdun3I60wk3XsutryHnkYaMYvV7HVbSphDJk1Baun0WgrR7ig5bVB5ObZ
SadDnZmiR+ouz5nR26DkBSTGKedpgwcWWLU1rpPE7B4GL0w2LbST+1EtjhKyBJd225svYz1eMjrW
Xxjaut1UTjG82YRNqNxe0S94x+G/CImdfbWtkpiLLgf1Iah32UjYEpWWaq2benLw4ZwvVSt3L/Q3
FpJup/+DehfPynOYz/SHBBfPmMEyOGOmVx/qVFE9oUfBnvRZNvljkyDAqs/XqqIY1FPpPStYpB6t
olXOtYbihdhSrKAqfe2UBcjWsa3muU1zWENglZ6LilVDlQ/f7xmQtQaomJXeskq7kRxhH4ldyuTB
93dHyUfz6SVtvDZBKJ+XrN5e79ZRg4RZ/HVoaOULI7WzmqYWCrt6i2e8T3GYU/LSlJ5VRzkjEa/p
FoliZJwU+jpMYzKqxVGREa8xuu0uHuJ5IQUJtDUmRNgm4aUSUdSTe3C+Z1nSs2i9SDvhgd7LIoGs
DbROhEaBYCEQJ/O26VKWU0LlaZqmddBi5bsjvKeusmhqYgFY3itgvAjU8xUow4HAbxoazSHX7p0d
NUvrOlkG2ZsWabUrSik0V/J5CzvHPSm9sPAVnaIsHKyl7L2K9gaMayuHkVpXfzWb7p7I2jTqhUGz
5L7Z9GHwblyQQ1SjGVthE4CF0Kgu3zN4FLo4vkgrDGxeDDhdu1+POZZl4rmL6kxEnbPMRRUwse21
50bId5DGbdmS7uomIq+W1YqzanIlh6ZRvXrJoC5tPxyJ7aWV3Jgxj39ENPDvkknjaMGpL0bqpKya
67RxN/diE9yUC4B7ay+pJJAE6v1IPAB6ubeKYt9jmSjTc4Aiu1Cb/szIG7B3EboWHq1Fzu7xLAUu
dmv4QGCYaIM4n7ZlSpiqDCbWLXpFqJk06sUue0VMEg/yaCA9b6+rprPIvepnb/b6F3VK9DO7o580
S6PT/e/VVCRcJf0upufyNPnY2OnaWT/WbtP+vP/d1OLrLIhswO3ZDqgDZQxKMh4pWGvb9LKdhGaw
G8lwYxFyIU+VJMK8KBAoKsrvEZX8Sn60hELxVHV6c8JxJI6ELmeYJwLLpKi+8ZQl6JefSaWWIN3y
+jSw9787/Bl1Xr0RyEtSx90qIXB2wcjtHCSdoUiq8QGu2zqsWv1y7xjaubnmzldPhERr9Nsr7VT0
yniMy4/Yt55z3+hJiWH3qwQFkd09/eCcnEXwPwi0lq1VeYc78MyPhvqAZmRbSvd9xnN5by+R5L2M
m6rYYS9sTvIoKKcG8hfXZnENpPjf3008f3nvuGgzDL6ig1rgJdoGiTGtUuhZ+K/MctcZun4ZaFmu
07JymKfMYOk3CgRFY7yZOXJd3bu1mMOuKUP9slVonnZobY0sYPyRz0AYjCdN3kREWfTLJrHZN/iu
cXHVyd+G+GJh9OTmxSowZlKzXHaejbikShuGFInIOORxSC7QZNSn8h9HRa+re8JhCCF5lq4pSKrj
LdDu4T1EWMgT+Y7bD/rCnotqp+R5tsXsojNDY2yPRFEgLIIBqaJo0VjmkDzZqZJvw6ka12al4lrt
cUljqjK2cRf2L5Fa9cvQIZpLvtvCA1uUAbksc553L7HZXogKdh/9traQEgJwsOj4g8VnuaAQwk3S
bPJTDUCx33PblFBDA096pdL381odMu+lrLpbnk72SWUu35jpBi47YjwOsNIrkCmtNYgEjyZh6+0k
j2jQKdM6bfUgzxpC3sFSult9zD5+C0kUn8ZFVIcfqSgyoXxFgaLqJRXL6BUSdfMaJJ65sjUrutR4
SA59OgDDqf13zFfNc4JxZ5GqhvuBnx2J9+B/hom3HXWkC0L6lyHQh9aZVSeDZKcN3qkfhW8VayOo
gayJOiR5WVhbCEhZl/FMXFyZ/ZDfOYpvn/Tm/a5fiSbCh/QS+vZGAUmzCmyWf8psgIoQL64QTE9V
nC7s0Y8PfR3pj7qlbe6Rcm42P9hDaF6Uyv7CemE6SEwF5i+j7v2LHC8jIgxWYF/UpZH5+B0z/rb4
Fc1r2qaYzhuK2jMVsS4xs4diHJWVN7BJILkpu/kdoAqHtuGiBR5zS5rVRMrfo+1DEnF1QDlJnYgo
MA35j5khNMZg7Sx1vxzuN/z9xtbWpCNol4lBfhGzI0rObpKVC9yE47l10K5Gehx9MbsZKgviph8o
JCD0BsFpEIEC8E3gPScZDRox3zSJ8lhFbf/ktUOxqtuwENMF4Zkkdq0GgVmqJuchy+rkJq+n4joW
x36fB5qzTr1oZuUPKsDSWvNmlMW1EWkuBYaNRQTnsdWyteyERn5BD7XQ7n3RLFeuo9xU3zdBBQ/O
SdOM7tjk+YtbJNPx90vat38+lW9MhZEsrAydZO6DRpD5LU2/KEKUxFM5o4q8V93tASAfPm1qfcgG
d1PuRcsIdSQzY0EhVOeWFnqD+zA/QmQeEIvKwVUOs8PVseaeqRDzmmE24QafP4UM8ewL6eSOSlO+
CHUYgHj/BbIXEbaWY4nRbUI95eDx+1S+i07117v6RLqHDqloreGcAN8dvHZ+mV3q0sRA4/fBa+QD
wOpLbIvy3R4A0lqBZCoRFUrRaTsyCKXYNjC3jgECJvTwYAatdbIKq3nQyuLnbCCY6WKF0Ddyapey
3vG7zGExWSyMRh92BD1aG4pAcI70TH3qNLEpR0UizwbOpLlVnlHO23k0LrS4O5GgUlz4fcJ9VWfF
IsZ9fdS9Pr2zaE2L+mqgjFd5nVZbuioL1TnqFkm/apBXJE+QRCucIFEzTgcsj+pSOkHihiZ/TMKG
2ZIDiStOdcjjhgUx8QvPht9eeILobQRdt+o1P9imnrdwRJkbpW+DfomRBPRa/eiaJCaOqaks3Fqp
7XY9TDDa5GoqMUDQVhVY3AphDq7WjgmkzK9h2PQgNgKL3CVoSBnJw/uCYiqPuX+Lysk/SY+cFuNy
M4382cTbf3BRiB/kEUQWCAbTw+CWNJqFmEZJC+T6jIAXzYmdh7aE2ZnyP3Yz7YqoQB7DsXW/NkUa
P5Z65qKiCvCyFvkRZHa77GKnPhlaZi+S2C1eo2p0N1HBok12OZSiz5ZB1tPF1DEe5HHUbF28ducE
ucFCozW9kHs1pMf4F+2KFjfBKffVTOdG7V5CmyWm2RZVb3kqX6C5LZyXhNq4ZZ1lYp58Sgg5Sjf1
xEKDffN7USoqa/bSPHgFE4vSEmlxn5n8xE0vuWtVxySvoH6QYD1mLI5BbJ1BEx9sy/yeianEaMgG
qCNII3hi38jjzr6z0X+3QFJv77f6ryVMTcHQF/saqa41nSrfKQC8Fklnff/33oV/4VzwTAgCqo75
w2ILJBwi39+fgQzh29H+DworhbodtZUmv0ZKVGx/t4gj4iQUw4kfZWndVFpM44Jv7as1RRg2tLJv
IDsIf+klQBuegTsEwBDqkByWyPRprw1NuEvr4mcp4gGk2kxev+vOxvhU07w5lNJ8Diz02Iws5HqK
8ZcBVhzc3FtRc3dlTjoeJFaWHqq7Lh0G5w6f062MgulgxR77QiPqb21bPSqjdZgtezhX+jwe2GZt
5Q7DzQ2XtmseAu7II2hUI6rDpZwDGpO2QUmODB0GbRd7DO61HlGGM4rxSz61G6dxm603jjxFiH0v
d6dP5c8pwliWjJVFvhzFSRTYtVY/OUE/bP/9J2aqfzWbeCrXTM0xNNX2LFP3/vkjU+sisbFY17jg
ZmOL3hBzhB+bR9JRZgzVFRCNnJSTOIBTF1QqYrzZ0/bSAeMCU9jXYNuWGfnwjfZUicIRkRXpJSm7
D3nW52ZyUdzhI4/9GwrH4muj7uc+YqzmIKnq6XvROa9koZaPAaqNY8SqjiY/gDoE4tHGjutFmOru
1ULqc5ir8V2BybKK2kA9VCEEu3qkvq3oGwRQLqikZAQQVE9rp4+fJ7CmJ9UY7k5BkGFsVaG87FRX
Kx8wdCM8Rx/T4DfcS9Fb29beDkZttfRLwxERGxQ4Zn/FHq540ogJvMW9Ei11YvZg+sT5TUushJhm
Qgd6BYZr3Zc9q1VUywl2iLPlOe0CwVVzyVrIJMRSs9B99w24trRhjC9qjMMGZMezUB3ROEX3I23a
zG3fDTcrr+ilAcZqTn2F66dv6rqLjqXrxTsw/dqpt3wb3oh+xYSUPzaTYZxnHF+ukEv5Un9s5gUI
mIFGmJzWaicGQxKGaBZn2kHD6J9i3a5PdFVEobSBsGFCyIk0K3uUasJsJKUvMceEmlIYAc2CZ1t0
YXFm/cAw5nnTW2YlYL/B0+KmC2o6oYm+6cDFPOWtt3EMddzriInXESG+NRt3mitd39FwsQ3/ONgE
oOTir6AoYXbO9UHd3o9UIRzMdfTqXlwkO6/y6m1meuDA2mQ615n7zQMxd1bntCEQHB3s+X7utfkx
AyghL8kX/f4l41kpaxMUJF3MOhq3I7jdQ5xNP0VD6wg6WH2ywRDLjyUvOos0IeBjwTCEqyA0BCeO
XcroWh/3Sk8WeWyhmw5LyYjpusA8n3am8umX8UvoVubXGUo7/L8g3Ns0L86z1r44SHx/4D7fIHjC
R6YXi7Kzx2jRDOEaR2b/6etM+i4kOIRTGAO8uH+tFYWsMpVCf1K536Ykjo5W3ET0WzjSATQ2pD7u
ZqGvMYYJ4LTQ3LiFE2CGEHm3Ven1Wz21v0I3n3fg3krchzC6tqxBKVznFiKY3qwCQi/HbE1/KwJF
pFkjm/EW3ASD4w4/GXnYon4rT83e7slangN4OOZXU2SOFp07LQZj8vaqmg1rExHteixwCEddfJYV
M/mi5762LgkNof2dfYmDOPs+tYeyHtMP6L2eb8RH9trhlTBnBG9eB8xMDpV6o35zUttYSay46lBO
LvPsq0VGBt0NUg6mujVXWt/tOsuo0XZF32XLtHEoudrefFEVcqOaIFlOo+IxxliAk6aAhW6J9ql3
qi8+GbMbK57dA9SzaofOieRU6prI1YbzqGbldhwIuYxLiNxKHTQH6UDKmm5f+EF8HWqWXLpXhx1W
5WKPLDZGaVuD5mO1q9kPPcScXSnddeIlU8KvdeR6iyHpH1mAoDpuW8T+4ijognzRKa0DdLx9Nm1j
eJBwC9/FaA4FG5sTcvoMa92WWrx3CNPROFGCdcEWFOGtxM/P54m47V5uU5KxPjVUw/NySj/Aucxg
PSfroS9QTWhz8qzZVAv8ifKzXHK3A4+/PB0GgBP3vXkwwbOU2z8qBjRY05luApW2ZdDgZBooOe7M
sUxPcFL3uefh4BI3YZkr8+miikPNsYNffBY4aPNKdhfsgsWL1k7VWd5bDq32RWemSPyyfG3bJfNP
GHxKUI0KOmh7J78oUyP+lITCMTPbh4CbtksL75LgJJXWhxL33hZmj7FoZvAsbjN8M91lU+fFjzLp
gmU2wqcPyCXexYw99/WR0QIyZFEC9lwoNPhYsI6JVot8QTVIXaajhwNfb1h0Rao+tHGbPNDiw+wh
u1bkqkpcbChGzpK+3CEIqq+B2rX7UHE/ZEa33IvLVX/naRShDR2CkV/CSQxybxsTBrJUTJInFIVS
Qx6gBP73E72mu0zkd/P0/sff/nBtT3dZkxnUCii7Gpb6l4kefWhq6arXH35Bf+y4X6pFjHxljLId
HmM00rLmhclDJ4sPuR9l4wM6j+DQmGa9wv1lrcy6fbE1oz3mg3G8fyrw4E8KoOxjmzuvUhB7l8EW
XPJn79W3gmmfp+TVBNgb9x1YiT+1YkU/VqD6MCyi+zb7gzZE0QOz0bimtxGB2tKLsx3bqJPUiz5Q
jx+EeYPOwYhApFePfePaGM5qFAu2zVMLdezl19Fn7aZAMAwlqa6JX36zwma82Z6rrvy62zdxZb1E
KS0H4WWJMfjvu2KTz5p6hmT/U5oBSnFGz4JyG5u6JA2ipRoGSElC7Wg1ZfOU4YBfxUI15Jqeh8kA
iVDqeNpz7yvPceMEy9YOsE0Iz3KTl2OxHf0iJ7iEe5hGJEWYZEHffjxLqqpJSu+h7u1nclFhONsj
VrzJsDZuUFdrN1XZ5Q2gSQxtGE8AZp6iFoadnVfzfg4dcwmuxdu7VdMfEpQ5gIMM/AR5e0zc8b1T
52qlBXyOVVPuwsCj1GTDDPTsCYw21RWCQqxsIyFy+BrLk4vvK6riicdxqB6cxNp4Fe6H2Yb4GHTj
Nz1lM+pkanmkZDW9OV+rrKn+l+Wprv6Puxbrke6ZFEl0h5am/ZcdRa0PRuckPkv5soypbk9HiaLQ
otIGBVgihLY7qD15egtGf5MpZXWUz22NI3V13wYZaeqc+7JZDVOLgsZmTc7dk96IGFVFUEIRq8Oj
PEpElObsp9pSM4PoWmeMNHqdkgdDUvqCDEnvjIODuq+aN1dnooPuJq6/bEILSFQXWhRSaMifEmPa
oNOrdoWJzRo9orsy5sJA+jrPr3eaZWnQnPZ1/He2vXCjpLsQBGZeZJVfHrlK+pxrdGRNv39sPX81
mab6bAjFjThr3UZ9lvekOKM1s3Vjazu6PJSyQYnaCo9eD+/Q8SkJmflKdh6qVC/ALSWLDCbbJVEo
BsV4kE5394fL6msrRUATnXGee3M3RhcNicfXpCYTdOQZk00l/kxkB7Ng0jOlADBS/pC/WA/j7izO
dEKCF/cqtx014ZbWkLv1vJz4Cjv0HmkQYI8IXX/BRh4QmEYOgKta8U7+FHmaoKVEXxfNLwU+q82g
ZUyTTnPEiz0i3K31qVyECQsaoqGKbNeo2kV2rxhN2k0zQpeWp7Ohu5v7IGC1NBcNvRvWTaJP+2w0
tZcRgq/cqFkiu0fMGPdexBjP5qIig/g1DfK9GqnhRxRTf67mIb3EUUUMWaw5m9kY3Mcxi/uFhB3H
g//WNJN1LSlCLlFP9Mp1przSd/ghlTZItpJcW7Xa1fAFGNyGIeGVqrpT4tHeKXURwoNRQNz7hvu1
LJbq6BCEVvqfcdqwlcXDAUiaKEmTvRK3/ZvmuNnBH4KjnCcNTxUanuElz8y3FN3hsagjJAJ+7u6s
jEDhfOiDvXxWC9BvNkhAyiTGoyxXtRndNoeoNKnwgpC6MnQjWs1G2e1wahOdYM5IdGSMcuG9TcBW
nmc1GU5MgyaRrsH0TdWVt5zix2OnvctKWdRkhEzY6J5k9SxxUjr0BMSwGmD9sJ6QbssfqOrqj9IO
49X/MuOZfxk7GGUNR/dUHC6aUBYZf+FRVKPVtlQ6HIrNZDEUM1hPQEsUty0XpjkJK4ApSXmwFjHM
9Ece4mAHqNZZ52BtbndlkmeMn7FqRjs90IKdbVfqjY//BndjQVQ0skW8QKBQx7viOBQt5KjSIBck
0bc6VfgTi0tSjuyEPsF+fFMouAtNFbK96d2y3MvUj6pQS5AY3XCUlqx4qIPNBH1pXWfq96IPnH1A
IN0KYUCwdgkzh5+R+uXaGL18VZeF81gLYmHaLsjqmB7lFVvwzLSpesWK4h1+X4oj9RUgDSDlnE1O
Fk8woU29tk9mrZ+Msjo0Q85SLilWv3vS8khRrc29GxgDawqFIi0Y0+KhPpK4gS1WdfSPFltrcq6s
8Oufhb+of8lWIoFiJNC4s8GtoN5J8AMQuzgPA/83hjpcY1sP9rPaomkD0bY0aDKsWiskAqC2n/So
S97C1P+c6lp5n9g5DWaNenucfypBuw3EwcQV7JvtJZucCZgkmnCLGRtaeHmRbvKEYJbVneCk2t1D
KiIeaUMlpxSXxiEnOvf3JWtmfqUy8tQXgDozBv5LzcB2yW2djTqO6Q/i/OaKUdrrThKuSSvXfZga
gqyscOD/LjYwYzpVtdBJc5UAi25Oop2dUUWR6yTaWQil5aIr0HRrXcdHc9Ksl3HuiZmzyYGRbiW7
7fqlfDj+7z9BcxoJ0flelAyUQdj+5fS/b0XGf/8lvucfX/PP3/Hf5+h7XTSEBv3br9p+Fpf37LP5
6xf900/mX//1263e2/d/OsGMiGP7CYnk9PyJoqD9O/xHfOX/75v/8Sl/ym0qP//2BzWjvBU/LYiK
/I9fb4llsGaofxpFxM//9ab4H/jbH8dIxO7MUdO+/89v+3xvWhbS6n/qNJVUV6UFi7JO0IiGT/GO
7f2nbnuqwUBD9dMybVbYeUHv529/mAZv2S7LANPRNRto5B//0RSAU/72h+H9p+Z4FstzE1+y6dj2
H3//3//FPrp/bv+ahaQZ9j+PegrmIsd0DVsTqe9/qr12RTc2MXfeLncsa02XXzum09iYC42ZuliY
XpndRt+pNrEWABFEg7DEtOLv2xKxgDu77fuMt+lmTkGVrjOD4OOkwugda31GSyBy2LhXI6ruwQDU
WngKHAGn0H5qLpwPgjFZZ+tDiQJjIOZl682p/YNHpoTzklXxGYc6pXYdtzAwjrSbPMCJAUsfgCkz
7HCNBMMAb6bD+iKLbi5rLNOiU0Fj24q+eCzpt3MTE8eZqfG3SaOKEtp6+8On973vAY4+mYoHzqLO
WPUmgemikk1pKIYKeFxVo7eOwiTBcGjlMfwKZ3oJ5nre0SpEGmoYUH50MgffClQwW/jOFrG0Xg1K
QYu9KN0qEFPOdmiV39gytckmrzXU1mnR9NkRsXNDdEqW6zSGMVy9FaRDfCD3yu1FWnXkxus5DcIS
yx2CnIaq2MVUFQORfIYBrvUgsndk7AB51tgb08jV9G9RlZU/xGwF2KUCH9VpqvedWle5yQRknupH
hbq36LL3jPxDwrdcKhvXIZjGnM92gi5qR/gk12nca+92PFakDyl5uEfRRGujMdvuymJyev5/1J3H
kuRIkqZfZR6g0QJOjgviPDiPCyQyIxOcczz9fMjumY3yDXeXKZE5rGRJHYrA4GYGNTXVn8RlKz+w
JzNwumNWAQBkX3tU+VLkVf2wv5bNOqe6l6g19gZRRh+w1MKJZc7brb7wEmVfqn5GrTTcGok55Gtz
jv2bloonpr0goVzTUowfgMLqecWxK+HpO09+BNxdxYIL7YKiQdY16Z+NAPNEZHBUSPeAcXtXVsNq
k+ZGG3mpqTSVE6Ii+nMQam0RtDDVnwCwBcRGioiWT0ZyGjhwCxPAsgm+WDCPswQJQdXC1nCkHUE9
pFULWxrKeV34ivo5wqBGaLIe9yXhe5P7y8mWqxw6QhVltBExl5moitUzUrpjp0l0MXUkxdRKmzdp
08ePBnWVR6GzELxtDHVc9XPPDa/X/WnZruSoRpr3GtXbZsTkgYJT7KFdAr5VTWsNsheuqZiXtdWM
k2dMn341qQbqBAXypeKu9gd/cE2DBje8cyg7ERgbyy7MXESKj2bJHvh9K91jTGiV3qANLFAlt9p9
P5KO2UpV1qvY6rR3bEGU29nv4xs5CLvJFi3dlLdjXU6RI+ithHcRSnbYggfNkz+0Kq0R0Rdp5Ar9
faCqyN9MCdD6pGo7YSMSQtaokkV7KS3Md4RTizdThb5sVz1Ckg6JmH8/ZiKohUDNdacMGxQ9hTT4
obdGn2MYDX1w3SHZWNk+FHLUkdNZe4O/WoGLRYbyWpamYOsPg9DYsqLVyK5PdFBRqsy9HAnyn3OD
/CH3oPyVjh46V2HabAuhhSpCzWB4QL9TaaBgKfMuAGi4byPgFYj6DldwgGHtUM9FW3WQY+UtjKJ6
N8gmnjdzjTdrLeLfgfhTQnaKpGlKDzO1sHqwxPypla1CIK+Ar2XrWDf4K9mMpdLJqgFPAZrNaetM
bQLVMyK7pW0oRzVQvDJGezCQwDLh3y3MLlCl5L5TR/FB1XXlubd6YSVZ2vAmJmH9qVP/KxzajgoY
NniHm7SQ9W1dU+AAgixuep3+6EyDf7UMxdiddEWfyvoYaQw/xbEuyitdjPHGJqjU+UqT0vpZSsTy
I6q7+BXN9Cy/Rrck3KNpFXlymlg4LbTRIzqclMIktSZ0yvVEzM0tpJ82+MbOT4XWiUA+lJivp+JO
LPAllQOEbqP8THPkrdIs7z5iw6CdmMaCsDOIti4C1Ghq1aJhrhEa1m4lkl3XhAE8I3WkAMuF5/dM
8imvCEE4UHfmzIeXlKPvSbWsvGCSDQprarNSQ+vVKLdjrAe/p1oII9tHvZ1wMCTSoQlE1ZMmrC2H
xkotu46RVk/rxrxe2lZ3gjigjZw3U77WpzIAXCZIuDbrydKPy2c9s8vEVKEREFr9LU3S0FhhiwxM
vGBzrrj1KJNTz+IInkRGU8Ntc1riCRWa5E6MB3S2FGKwW8rt8CFJVSC6hdxya03L0ZXYpG+CVla3
lpnRBWrbRFyPmMVAVUu0mqZlbxm2KUqZiG6rFqOgVOrKL0sv5ASZURO2Dx+WENhg9Pp7peuhYqlm
16RMIFvZHgaRUhevrHLecgyvxhl+tK01oQX2OZmVO8TnywYG3cjZp1EauRao7Ojg8iK9dRYO1LTq
KB6heZUpcuTqQLtNV1XGpqMhlgnWJqIOL6wsXZmuoxpZOUeryYDB7wTdSqlktumI0R44ZLmYVHqY
luEBhSBgq8iAZ3iId8izzwb4KzE2sO7QpMXAPkCCpHAmQjUA2bxm1wDFqO7kukH02egjoBaJprW6
i9UC2m9x3oIaamcKjTZorXI1qnnYEZ7LLsX/pqw+ZiRPuGybRrs3RR2twEwdhsD1exmbFNOfslsR
V7bKtuTWBOsxjAiIApih+Shp9Rs7KngpJ9PKnsswr3+UEnhI3joYP/2iGDZlyy5ytE4eY0+EHOmJ
nGV7TNvVFSCRoL5qmsZyp7ICg5VkYrY2NFNZwyugSjkKnqaBjkxVCjDh4qrul/YsNndVXamIa2WR
14VSdtO0Qlmswybrb9ohGDZibRhPUBABHvlZtq/LCtwzLdzlDdBB92NKj0ocg0mZR4QOakU+GGbb
XclVO1yB9KuBoLcCbWhjyF2zQOyg16XNICl8NpGP3UVuNpiuNfdhDfjbGCXpLfexMAcfndwPdLyf
pG6sbqapLFdiDLAF2GdB8oBnKx0Epicegng/SEQgN4bPtrKyFPfVOpLAvglCg4R41YxZ7gRI5ZFD
zX3x6ptG/yYhgjSto26oMaxAtmsvzWh5LnWcMR49EtL0tVM1YTeXSjjTUZHCXxV+Rk95ixqX1qXx
VqLptEoocF63qLNigmvNCPwA5UHhdhyEOVuJdSb/Ei2x+Bj6KEJ1XUBYDhw3CdBq0rJoCy3V+l1a
po/FiYJoQWf4Xpbnw0eJlvu0mcRu/gUiQ0ZFqAvBYtHRdhdFv8JG6qaa7oDD66GNXmRw12DRgJ4c
REpcnQ3k6NFdAnaN2LuKPBWfHye2LoaFmzTUCTam39QdF7qQZ+nI3E2s0KS0b7KmK9FdI+ocxIUe
C7dFGcJ+zuultlCWUiHaYtalb1XZNblTK31lIN/a1sgtWjEpVdEFFX4gapU6olh3eIcHxow3w9hQ
7UBuCytZDna3mnMhdqJq6j5RhJHIRvshuU70XnLLdGzRvrCa7GeC6sO9JQNlR8yqjWMXgA9qkOpA
n3hQMNfKYh0iEN06xaFTAoUvECsf+kcVVQ9GZg2UCWEwSJ7SJeNNrzX6k4owleECnBgnWCiCQCMO
XoLpdECTaU0NKkooVm9Mi7kT1orZqK3rigQC3x4TFRkFJSIvZkktO9IL4UGrCv2jpbTCJaTT/Nss
TPXiqipxly+GGVVLfv1PyRCrd2QeZoTQCur+uZEqWyXKksAOlH7MkHwa2WOcrOaeSoj+g+NQKm15
nMq3OKsjWKd9nSMaqZmZHWqW+ASeTWsIPLNxP/RpgRF1IIePEgQE8MJ1Ur2KBuuLtHRVp7Zpmlq9
5UZi6LsonNGojk0fG2AVjRrF7vWwWGeA5qlHzu1AiOgl9JUEMyyhaaUBLPqKYuA9FyAwaFVccdlI
1SAGrtQIH6EeBht46NpHZBb4EEpakbwjPU9qGWH6aGyo4s+/5SJtb9QuSX+ixQFBf8iQcyN11uJi
DZwLR808i8GXa7OPUlJmSugqBoL0KyikAi0JkIwyFJ6DIedINfZ1HW/9cEIMY1Ir4xn9j/axIT5v
CykpPwMSKpPa1aAPe9WMSLRMyl+uH6aGW9R0mTQqNo4BTBhIdID5bISTyziKuis0lB0pgypYnir+
k1AomPhlWpOtA0B3cAOCydIcrcHgbpqRKXTUvhR/h6pqdJTfZO02IwBt/EVlKhxSwItJY9YruW/V
uwru3FVdCLkEMK4hYQzi+X1SMkwCcA9HlR3l0trs5WidYxhh2ROSCjNJe52vUzSA30vwDJmj+DSM
ujGur7E6idezlEYHqeO18axQ508f1yHUNUpV3Pgqd1pJrmWExav+VaYic0j69t5gj+Fc0gJUbd0C
mWbEk4YHDGb8nZa3BkgBbd3MiLbOIteCylhFYx4/SZJpPPltL73JviasS0IBoA8hLGwuEZPbJip2
QXoc2tAqaDsnIO1kFYdOuR+kZ0qp4Y1kVgMVsiZ+iKul+JkPug3XvgVE2erGm9zVknGNdELsRRSv
EYHnCLFToeyR4goK5dZCvAdW09zoVy3Uu19MJ1BhHMl9B/zl8EYTbn7Vx6J8Hqh/cWY2wGFdXymB
wmlQZSSBLL2QITPlc4x0Wy11b6UmZ5+jOHeBm3Y6V8DeMuHS4P5ZJLY1Vvr1NAXJJuTz2mD3VN2q
k9keKkOTNn1RIsXT6xyaCClRPagMcZ13UQImvBlfEYHtXN/sdI8kRcfLUoF+jTbR6Kom6hIzXBVn
rNXuTgjNGFswNYt/koBmP0rskF+S3vzoAUTcSFAuCOAlduvLvWvGO9wa6rXPfQwgOxjZTSlF/Geg
d342wIXXZV+J3PBjrF4X0aC8sbifx3N9FeuDTpoWDdx8RV1cz1aSrCYsTrF3T5KUzqXA1QX5MwKj
FD4BSOtfKbRw8db6ZNOpHEYIJQlgjoVYSkfPNLt4h1AQ6vqLX1GEsy8ZeZGHGPLloeAqrVl+cMVr
kLIc1fIGo6jgUw39ASIHynwJqjGuxa0/tgsUz9dNmi08dsSRb6D0Jk6aB9amDwcZGlLHAa4CPIU7
Lvno9PYVXcjAVEjHkjIsA1gPeGGnQdq/l5FuxKusSdPffl9K9z7qW+siSMaXuQxlIBYIsB/EuPPt
SZNp14KtfAA6i9jvoMbbgJP0TY7m7HpuotIzJxr9eCSMut0leb1R0BNawUcM98v1vLGLOc13mgJO
EwUZgEhKkH4GRJqVnLbFGt28tHeRsqmBpibpraEgCVbncvA2wNVycduZtrUJPdgZmwRdT7qqrkJp
ymm4rkVrWs0VAtV9Hr0jN6ObB9wixOWynlNAi5IZMLyVxyruGXXwOqt8Rj0l11cV/HvGrTpX7zV9
Gr1SNoRHmpl4mphYdkMlzNqlb5jho4Qp8bU19cMP4hNweSRqafkXRosML3WadkZYA/yQ6MBZ7DcF
DpyKLWu03aJgJtMJLMy5MbHiXpKm70lfz4dOq8TneGxkR27F6E6fjYEyETJg8PC1g6lGxd2U4suo
4D/31liJfF1hChy7oVHoP6N4VjwL5e0r3Zdq0Bx6iv23jor6dWkKpOuGX8KhgO6Cr7qwwzVuXkkU
Hw9VIjX3AVYAG7hj3a0KEOPOhxJ3ja+I9BP+CbjafND6Q1FbfQa+OMfeIkDF8tbHBuQXqKzwCn1H
hIYsUbtLjalBDzZv6EQUwFuvZ27TXL7jEikviy7lfeWTBsnzBJ9HLqOf8kjT0qEs4X8kozW2V0qr
UeABsyx50Epaqp+W7OkzUi4a/ovOzC3uUWhaPgQ1jLdtaCmviqQXYPKkyrBrnYoVBT2kZ7WKxkMW
a/jRdcIhxk/q3ZLL/iAgbsXJQDFKdGiTGXe5aZAXkQ46uHRAR2sDoBy5UHpWWVLG9IMeZkqMLhPC
9G+lhA9vjZ4Xdg4UB+ilh4/UljHcEzswH3JJRksxaDx0ltXtImHCPJmOt1vFbfgatkLzIWBesU6r
0IQ12M/5B6mY9jZJeZIBBecqr8lm8yK30MjpqwoUZwbBnHYJHTUYtHOGjDc6HON4g9QlQI4gitHs
Qbf1QxvlLOL+JVsHP+Zq7CQWPAd10mfcJ5Pktit1Y13pWWPnWMvAv5bqtwCq6LPcJtVTNMrJJ4x4
uQW9DyOkLDX4KW0076gc61tJtWQM1YLCG8Y6fEfPQb2S9cp/TQBEwtksoRKUig8ICGl4LjlC7K+s
CHUa+w9MaQDwceAC4j8IUsbJhUklC0NlccbKIpqtVeQjRjgHAoperRxW8CnBg44z7s2UgMNfQWKY
1zD9QgWrjZ7UKM6tcN1pYXsoENiR7QxiySYwCvGKtKI/NJxR76WSST9lUEitzVWm92Q86EdHMJDN
0jRz9u2ylvXnJd28LbvQ3IWyAYJ1Evtd1mNzP6Fj8qroSXIVFYKFeIhcbdsiKHmC1t1qQ5eDgx3R
uMdse61IElA5UrDtrCk78vbkuap0+EOFGq2aIkFsWUwbEPNNSeHMwJ8tFM3G0wIzrOkZZ+19W6PC
24vQhmaM1L0YTKIbpJOxb2J/ek31tP6Zj+RJoVimXq3PlmvlSr9NE7OvbTz2rCuQDBQle3E8MLnt
Xsh07CXG3pJ/zGafQNzKk7WMqgrdPCbRiZW5uS7xHb8fCRj3PQr63GexzbiupkHYzkrfAPJtOgct
9vYDjc+IhqIA+BYvuat6zs1faWqWG0ENfHBHKFcAYCdlIqACTxX7TwR6VBTvjeRNjjFlM4Ioeozl
sb8zM2zqoUuNbhSH1KZLzIr2oZIOz6ISopeQD8YUOooFBX0dwQqk0JdLw1uWUWCwDXoijhYZBDvT
yL2+7rPX0RDMX6VaW49oCHf34zTkD51fZ8iTaJxvIFQrT9VTGa1wlM9cv/J74pJWIsQ1Fygl1eoD
zosjXgOJpeN9YVT9Tom0fK2COi7WhmAVyAFW0Y0ctcgLNgatSWPOJ6+Bww2GEP7EvZRQoWT9jJbV
r7J9mwnmDbfIBhBHJBy4RbNMlgEVyJeFdqVqPoQuRMD6fUouVCCcFcMCnVvtUQoG+O0J3fcxKAAA
Zib6ojpGv0BvdW0L67zaA14yfquKhRtMgKHHCgjmHLtGXSibWh2aVyoSOaZgWe+YhhreFl1q/ViE
Epwa1d+MSk/eipu4FPXCmcc43zTzDP1D7sb6vdd0cVtkmkIJowmfNTFT1n3ux67fWS3QwIpqRQsG
Ex6JIsfo5fmgPn1MAGJFJmvFRe0zz2vzNsmzxYNKVMR7hht/kpAVcAIQG0DCIX0W9EndZnj47f4R
g/uONW20uLIwnaql461k1jPVRxQ593ErSqjkaeVLQfb2YShWtZIVdXy0FPTMoTNJT5Evir0Dz99c
iSMHpiigr06C3oBKSd+gGshPBQZOWHCF1ZS5vqzqcBQEWT5ocTRca5lsXqUzsNJ/aLUwRflQBZt8
tMr3qUZmiJN0XGCekMk0mszgK9Rdj8TJuzoNNaBbEcf1rpy52o1m8Z5DoqnsQK0mj5ZKS0zPc6+J
Y+VeRtAK/4kO12Ub6nf+oghYq9lWWvWFq+IAU9q+TyxTrAHHvwWuMr1GOGh42WSB2gB697MfsvaJ
9hXuLWPfhp8R0kK5aA2xXaF84pGuRb/9RhNnd1QzE5JEo72gQlGsfTnWHYPTaFtCZ3SHUiTP+Qc3
36bpFDPaNFOBCEwadXc0GyvHaCkEISUuJj9kxJHum36W+ZBiS2UM2ESJ1dMkHERU+Qcd/WcHUSmw
Kf8rPe3/n7rVonquW33/fx7+Y1PkwX/s+dtfutzL//evdrUkqf+kUaMZJgI0HLoSTel/taupcv7T
VEWJXrZiwEWg8fxf7WpZ/qdGUYMvR9TB+SCq8N/tav6VpC0dbMuSF2sSU/qftKt5rS+Y1H/3qmVZ
WkgpX3rVYhCi77T0NjIaMimMMSt5+TIT/26MfzUF0k48+QgvSMKa4e4+iHtYdvasC6h0qN6ESvT5
x0unng+c4Oub9wYMdvQmxX3w0eFN8onVVPfePdU/NNhZMM3skh+EAM1LeHV+xAWe+3/hu/89Vcew
XVNEYboLO3FfwYupKHrq1qdqIeWX3c3CQZByup2/zg91YlX+YDG/rEquSBVRg6EE9PKaW9w07PMP
XiAI3/0G0A9fJ63o8B6IZFXctx0oTIGDTbvze8kWsnF7fgTp1LsfoR8ixeyFoeLds+fx0N7kS6Pb
rl9Agie36YbWPXlC4Uif54eTl+X+7hct2+PLVAkxCahIcXavd9khmUFyRYiCG8hMJtjcJ6OtjaOj
jMHiuvAWUAm2tBJVs+Y+jxCKNJEqbbIHZD3ssuUcCKofI2Yy599tmdTvXm2ZoS+vVpSa2ZPYivtR
i18nH41vNqpAXUPVF+0888Iwpyb8CFwnpb3U+gUTHobv6vwi5hdW8tRzj0IDEPG6ocMuLpaTXHh+
j83z35uXo8gQwHFpdZEX7jq8okVIeO1LIYRYQYnrML4AtzdObfWj+BC0BTYsKQLwmvLLVOartpVt
sQVLAN08jBtMSAw8EwXP6FCCGxQgDOmuAH0QSN1Thg3dlFhOQKYPnccNpRxV+WaLDs5KMOYbo+Ii
A1S+6/p1hvFHpOZX8QIUMKlr+0O9QUkSOlrqWeK9rpjss5Sb1kKFBF8HtzisUdN/4XZP4x3Dp+Sp
ad5LxGW1PryeRBwFuHXE2NS2PvIa3Xg9UC1JctlROmUxIVtLQevR0FsXLQ0H+FuKsG6Yx07C+hex
O+Nm0dgUqrdC5h5BET2OUEnMMB2DPo/SS8vFwnqh7oBMbn13flG/D8eStUTNL5s9xzAwBHUi4ln6
pGPM4B/q6MJ+kb9fSslagFZfno2fZk3fhQ9JB0GTkf9YPVYOqGPExi+tp1gLlxdWqW11DZzU0Onk
cFXmGvIO7TairCtnH5qCg4kRHFpcO0CMAU9B+cBANS9T7v1Rfg9QDpsAQpyfjO+PCmkBmX194bwJ
qq6s2eF9TzGCayntk+VOh4iBU9SvM43jBCWY84Opp0Zbpu3L9PCZjohGteIexZmXaeGRwOQX4ndf
XNTGBJQof0mxsc867Waqh+uluDlmGghwY68spWJwI327SN+LL0KRv1fWZxfACyscQ0GA2u9XSje9
QQ2AlTJDrsddJd5ZgIkNeGeFhqRUt4UqjcEL7nnIftW0ByTS4zx6DBLVxTYAIQ50B3UTQ9IHyuIU
J92YnlghNXbWDv9KPv+Cp/yab3wfrsBr/HUWfAHIbpcx5zJVdH3GYi9Zn59g+dTePg7kEuZDmSCJ
e0OWnMnEFJmUxlI/hfitAJdXlk4/PKjVfTtdB/Gr1OyGLvAs3KnkDuBCSL/M/DknoZu1sdNVwzaO
7uhtOcUsublMBfP8a56agKNzQC9ipTJ0ZNOBeG4Ctb1CIur8k78/yCTr6CSgHISuAwoGez3bmUWH
8NEVDsagoOB8RLvzY5ya46NDoaSVHVkDp00r3ETRp+rf6NBMzz/7RK4IKPCvewOvpZ7WL3ujXuXb
fqts4hv1Vrmv3NkDjb+OVtNLc+nc4ZH/76GPBeNfhyrTMo8BXxIHaYXH4Kd6LXVoPntSA6pw+HvR
1jyKiDrV8F5qGKUdX6C7Ct09sezCZJ1YbfMoeBU0TGb6fSSf+2E3r2a3XM17amlrNAS9YTV6rZOt
hr15wTx0ucp8O2NH4auyKtMQ+5Hfgvp0pArr3G89HduKWn+WxvFqURpTkve6eFVA9wVUfFPYP8lz
lLRYFGMzIyCXgaxa1yMb6jdruZK9tNf2mu47qWl4CnVWP5c3xQzV0zcAbCq7oL2lmHWjZo9inNtN
9tHQnjczXNEakAqGF/H9iiua7TamnhcOBXn5EL/bGkcRSkAsO5t8Q9zHB/+KyumOliCwf/TaSY+F
3xr9i1v1YTjoG6hwqXkwhA26VQ3omdgBJJX8OL/ARzzE/7rIwBr66xYF+wFxP8qYcNdcp7fZvbWa
t0imbpTNuB/3gRd4zTpehW7vDCt5JR+Gm9BwJKCnd6Dh1sLq/HucONXNo3hVhj70T0mfuXq24KiS
VY/ZlFT+EFPdOT/CiYhoHsWtqp1nbB4TjuFwbaA5Hzycf+6pL+QoVnVZFPOdk49gocl2cUPtVU1p
EplU1Yr5QtA69fJHMUtVcWiMYh+QU/Czb/Y1thfn3/5UNDSOQ1QMwlDOyBdKt/GSa9g0TuwKTuW2
nrWWnMBBMuXCGp+I6sZRnBpGKK6GL897vSlXeY5JZIJ4jvp0/peoJ+bIOApVYP/rRkG8mV9Cw0Iv
HcOePEQMV/RQ9v4O2bVV9GE8hLLdHspV4kU7+rqbW9RGttpOXvVesE2f9Z/GDtdpZ/SUXXWw7oxd
9aivWid14gszfmoWjiIccqd+ISZYOPtLr7fiAggVXBuKCzvlxHY0juKKKKqQSaeamw5uPEbyOIq3
GvoBSjU78vB5Yaq/j13GsgJfckyk5xZvMcYo+9dBgECsRxcm50+p6ZuwaChHjy7SuptAIexrN7lu
t91VxUnT79J7k1Pm0rF8oiwh/RHM+fIDQlDhrZkxSutCA3Ik27q+Xw60zkUrfCUcdO/8RJ0c6Cg4
lC3XusrSZg5P/S69rXbWatygas3Omr3mpn2K1+dHOrX5jwLEaNU4JqT8Ih3j+tq6bfSb8w8+sV0X
9szXtaa7WwLy48FBcJMNuwASQXZ//tGnzsA/nJkvywDhJBowyOKl18jXroFb3qQrXPFW/rbe49V5
zWXbS6+49q7aNQjcq2H/d1dGP4oWKKvHQrxsAfkOIcyrZq3t+73qjrvkUSAC5E/j2/lfeWoPLAXd
rzNIk90K2pJfKa/bQ/9orTIvW1uOuGqvwz23pZV56eNZ1uSbj0c/+vaBcjeA9hlpXBmr4Up3Jq9f
1Qd/3a2jdeklW0THb/v7+SncXZrHE/tOPwoFOCEDxWkYMgvuRuUdqe7zs3Zq2x3FgTYpI1+3iJJD
ujj12WJ5k9KIOv9waXnKdxMl/3VJ6C4BdsdZYD+tB28+lA/NU3CF7e9BXeV3FAWEw4WBTkTjY548
4A14670676maIeE93PvP1r56Mrf5ZvxN5xkOzE8cP6/iq/bCdju1B44CAQLyE5gIJq4AeRpOwJOh
OHUNwH+NPprfOCmKXyMwjvO/8MT6a8trfPmEQa7hUwa9fq+LN/34nICFu/Dg5YW/WSPtKFsoezSg
56bknm2j0Wh/DjZWKLZlV/YPNOXdxv5F3YRcZeTvuf2C/i1/QFWQuJQ2f5x0HXrNptl8pg6QTnu4
8GKnNs+xD3yGmhJ/KfNeeZiAu2+LHfcDz/CaV/21vy+f5At3oVOBQzsKHJ1Qxl2lMtCww+LxKn6o
Ea7aoyy5wyjmybxPnezl/GTLy8b/brKPIocySxX9b6Jh5dXb/FY53NDq38Qr/Va7x0Hcw1FgHXsQ
ex/iu8kun7rNhYGX1fxu4KP4MbSZhLSnNe6f95NDfdV5fs5Y5vfMA4OyCleZY3mRgyWi3blvT/Rx
nJQXuBgITm2yozADf6Qwq4Ipnq0PwaD0Vcyrth6cMY3cJngVovWiPx+1t+d/7omoph3FHRwJACnW
Bl+Lts+mrT/eSvmPv/foo0wD1lNJu5dIEweUFjAjk6d9XmoXUndpecx363QUVpIMcWgxIHeXTdH5
8WPmoxudqgR/Yoee4Z7/DSeCyZ+a5pdgEqOSA8CM1cAEcdShG27/3nOPQkmb61XujxjoqEgN1MIh
Ct//3oOPkohJkXWJTJIHl7d5tvXbC2WXE/tEPfrya6XLYgMoMw5b+xTkjAD2AGGI8y996uFH33oN
eUmxlvhljmgLZzDrorsiyS8cCEsH+7ud8ud69mURURsYwH8uGQHuT7EG7BdZcSHbdCCZpUTyLO3J
AjqhZdCoJD5lAxyidJ9K61HYwljBbSJad9Iuwsfp/O899UJH3zgKVIWg1LxQZ912xW8faR9gsBuM
XmxwlU4hvrTKxcPh1GBHX3gPeLjssnTaLyTTnRC9Ky1cXfOjdZdrRubMaz17S8kGJq5nubRT1pCF
7OjCB3RqaY+CwNjXWghEft5HKJCkP4LutRY+z8/iqUcfBYC2obkK9YYrkyI5fputsvQ+EuQLa3Tq
AFKW+fyyazCxUOqmlsc9wj6YSmNWjqtCgZBMW0CihRHbkP2JSwFPfJGnbi/Wgy0GgYfFjYsmiN2W
hq3J8qqQousiF9w0pikn6Fs1VC7M7YngpBwFkVmXQGINfOuhSNco3o7TpVTn1CejHIURBEEqHPF4
dOHh8efi0O3VD8amuUrWqb0ON6i1cQJDaryKLsTzJZB8E86VowCjzoXfdMky4nSjT4+xgHBJudHa
Sz9JPpH4KkdBpooRINWXyIi+LnXcO4zj3LHexEDVBBSGhBCBVSX5ISzIe2n2Mu13bjxKw0qiSR9l
lgt70+zVbYKiYXKlzpkHlNZN1BDoa7utRPyU+x+1eiH9OTUby5J/2Xy1GDdWM2QL16kE0P6YZ58Z
ItYqhMTzH8+pvXMUguhZdlWjiHDrRJgA7Qd6l+cfLJ2a56N4k2paiWcArD2klVbKajxg2+ohiulI
zuDW3stBcep19/eOJeUovMxSkQRTSa0YSLPT959h++zjqXL+p5wMAUcRJoKhK42of5KDdp66K7f1
1l+bu/I22USe6VYH/dV8tXbddvZ8+yNyLxXkTizOsdSuImkzGq7SvBdlHCNwKAFyeGHdT6VNf6ru
X3ZWlcLhQpWV5fH8NaqijuFpa9++Ltemd37aTg5xFDysXhUaPdWWaRtd8Ul+ot3t4Xr+ID1ZF5bm
5BhH4QKjVvzoTHUZA+rLS3NH4PUg6j3Nl8c4cRP402/9MlVWnLQ9NO5xj86EQ+Mm9gQ0h4ZMwK42
ceT+TnVVG4fKVbdHfdjLZUyf2lvtwk88cbzJy+b4MnoJwritWxALPUFKeIPJ6YFd3VxYo1Nb7Oj7
R0oCh/ZhJMCsx9XoKq7v+qxS7+0+EhdTk0vbbXneN2H9z6f15Vf0WBS1Rc44SzS4EezYJZ9a5zZZ
L/Xri8MsX+R3wxzFgdFvISWCeubKlruVA7/aqRkBpZELm/rUahyFgkEUIoSB2W95eDtq8nulf/h9
83p+NU5BJP4cw19mqdaVf3/wPhIVlfkmVMkhCu6kobGDJrjDeRrBBSeoMaekQo8hamj+GpLUjkUU
203RtqLcCyQwPo8xAPwqv4rkx3K8m60nI4UQLz1OWPTVwE8MMdovJGoByYAME3EqTjdBtNXNTSfv
0nDaNIGAq7q/mhC8hqHpwPC023k39Zh8NE8Zh4VvtE4j3tXihR8vnfjM/vzzLz++1YwMguWwbJFp
Xa9aV3QAXnhgi11irJtsTRtrPaem43F+uqUTu+XP0fVlRAPKQTUFIr1ENdvpxkOAn0gIxz3tfhZ+
tYIpDNTpPbjY4D/xsUlHwSocxdbPK2oZpuDl+UadLhXzTqQJf1poX35IEg0IoFsChR97cpRV4yh7
hGB2QMjc1CZd2KPjI2zvLkzbqYU6ikiGhUUMLNMlKay8yZEdLt2wGO7FN391OAAnsaFjXlU/zg93
4ov7U+z68tuEDImidNkWqFvCg+e3FTS/sUQ7//hTh/sxtFjJ5kA30XuhrzN4ihu71VV4Y27V22yd
XQme5RhrpOW8bJVemffhLzL6YnN+6BMZ0p8z7csv09USabh6HvfSf3J2XjuSI8m2/SIC1OKVIrRI
rV6IVEWtNb/+rqiDC1TFVGQAjUFPY2q6g8rd3Nx8217oOtUqszkcc+AkptIviFdXnu/itDqLWFZK
S0k/UlE+favepS9xobjJqnECD3Toslqj1VvG29K5Vuy/8MHOBcg02jZ9rfJCIb4bCBXESoFh2197
ngtj/Vx0nCBswrmJ59FvR3fcUQ38KI/96rNzcei9me7HPW2Si5+/kHJhxopnKYyfluhL227aGvF7
GhU7Xd0oYGL86cHUH+dCxcuixvEV/oh18vTR95WZOJWmr6MQm3eNc42sW2Zhsq3oqFAw42lHvFOs
7FZGB57Vn2Ga2kX+PY4rLT/gCCGdLD9ynGrpHTSbGVJHdS3YXYp24ln0UXupN2WF6krW6O4cDJ6h
JW5UikDP32Jfcprqq5ODpTyljjGlC9k/gRQax7d20zTbgEjWxYQSW/lI5GiNoY4LvXqBuZQ3Su9N
fQiSzhlbTxZnEJya12L9PQIQFgJ3OEHyagAr/HLVP1TijZWknlbdizRD0ZSrnLgkA208E4ytoLwN
cFZIUmkhZnQwovXXBX1R+TKqfAyoo+pGSWpsp1S3SV4HbO2DzotAq9ZfyUiXJG3OIF9LH1zqTc/b
bdg5FlZs6y2+ufmrJGA40e7yfNMAKpTxuev7nRYhwmzv0rS0OyWiQxz5Y2U6SoBYIn2ctRujoEZi
BocYcxzoqXYeHn3oc1kAKk7UDp35FAWYis82JuneqbFb6daYCAB9xXkJvKJJc8yoCx4eEE6Jv4gB
h8+SnnoAZPRSOPic/rd9kHiak3+EFLxCpAiXKVaYZtcb+6h9adQr0epC/ejUMfLXT8tRpcHAIAtO
VHgVItvyAdbRvhjo8K9DNyyzDf5W7s8z71IQOctLfSUpaMKYxm2ev2bxXoORYQyvP//2pQgi//0k
Jl7QeMwwqf1otIMC27niYaormpnjK0Hq0hXO0tCm63GwPa0pzXxsqjc9WQ/Re3qtKPA79f9Hliue
hXQ8NgRMMQmBtLi6MMsdzgXtihOneBF4ggMyewl6yRE5jYjc3MHXwc6v5tgXFkzxXEKNpUWqJPi7
bsNduG7YEZ+2DYIjcB5ieeW2crXl6+QqDmcip62wcGVoX3hq8VxePSgywAadOh9xxp28YFvdRSuo
L/YndoxrXEdOV/Qd4q6rLwpXXglXN+L/XqnF/xFKlyVeiDVdpFQa3dHKXL3ixYs0ro938URX9M8D
80KIxlzv75FZC12vUlxCKNS+DMGrWN34g2hz0HMyErRx4CCiPEXdr58v9+85Jp5LkQusiahyUaHJ
8qXRzW6jFguUf9fSxEsv7SxgdBN2E2rYTFtrJS+lheqki36lHfJVuQp2yhIzN88/JM/Kw89P8++s
VLTOIoaUpMoUns7rxKg84Ke2aiO2C2j2/KRZhUrgTDjT/XypkxfsP7aZ4rnSWC8g+cEYmreGsjNZ
9zATdTAsyCsB54F2UVofw4C7X2Dn+VFktWKtQ5psNzFq5AhntAn7TrxCBgyzBsvT+oxV6Mvo/b1A
O0CutsuaxbfpdDfDGSlNdkPeLH6+9QtNCqJ1FppGfQQ/hVZ1a+if2ghKDyvMJpOdbjadPPzAMw6n
VcOOy9Dpp3s5O+rll2BCfDEmB+oEDi8J6jg6hBuAK83olp2XdZimwhlMDzq+NrSU/Hyrp3Hyv1EO
w6a/JwNIR7O2Wg72MKPCSBDey8+/e+GYXDzXPs+qHxTkaKf9i7zxN4QQr95Gu85V0AyXjnrllPzf
CyZe4X/fP6JIMzUGqndl+VCYu1H0TJiI8+LU0p+s/WL98+NceE3nOuhIC0IwWYzF2YcNKIGDGa98
gAvZr2iehaMAP/ganAdjRXjT63cjt3HxRcP1lhZro7iVcc6HpG4Zn6b/NMmJ1wbRsoj7TU7LBYyQ
Q943h1DiGMQInZhWCxjrL6rw7je6A2bJi30fI770WGQLza/oHKI3W96E8VOsTXZHbvXfXtBZTtSq
xggAXJy3FgTbzsez8coHvtBwIZ4rlP30/7+f0hWX1CvYPiabdisdxrsys+dDvyEXdkOWYVr9DwLy
T+VYL0zPuvLpLwTwc2myGYLX7k7ZXoefTjO4folHzs1/e2tnSZLf0usbVqcQZ37mxY1wLfn6Pynj
P+Y1DcF/J5KtGHazxYa+lmR8ngo7qO+S4S2TjmHqKAnUvrn4yOtFF6wk/yYt3241G49ZxXyc8k0X
HdLySQrelApnXzl28Irq+Zsxi0uZNjJTcILpVzp0dp69pwM0rCZAbPqKkZaY146WLGGOxFCTFFrg
W6ugqb9z8TLpaif4VfT4fT/oAVs1v/cEMEZNuh+nb1/YmcCT6ltJ4yDGlUryUYyA4YlBMdu203db
r0ocHoVXPbmP5huhaaJFPbxU2L0GSfFkSdWNECTHQQ09SIIgPCxgwrusXxlGcquRujTxZsJ14KHW
Xyco7fHz1OEIa1vxvWa+tfWu1t2gfxYfCCjsdKClm/rCnKjTWpi0+WszRJvIBG3vohNn1D9o436O
tyqy73ERdke9cTN9DzTCaRXYIqplNz2dVJBIKMgHHyWm0CF9pVH7MLRbMEVD5UXlDS9xKnfVcDcD
/+yCGzG/n/Nd5a9F4ZDkqyDbldg+VvdRBdxyp+MqhQ2LDTVzjNcypdfYi5F8WsMxobd/rh8TdVsq
Xzk74zTezfn90Fc4CbvqqSOx+QpNL4GhDn5JG42DEUsveNa8hfpzyLavEW55frX7+nlwX9CWi/rZ
2hLLIJKrciBB3zQei98y26TH8TlxlCX6aq9dqivt2mbgwiGqeK5EaybwINF8OuZ3OD7iYum98dF9
z8+6a+2Tm3FpbsNN/IbJ8LK5slm7kHudS9TCXomlFrzxNkvo0aio+k7shbFI4cQTvz2cHX5+kRci
0LniLBiUqYP1xbG+NbjdhPFj9JGbTz//+KWvdC4zK2ByiaXBV+oX/Xo6FJtsM5I94objxFtzNa2i
Y7j8+VoXuk1E7WyVEECzzYXJtUQH6+WV8DwsUXk5p/80zmwLDqIIW3IeIR55+gqg5CJzc4+/2HAI
7s83celtnpb4P3bv4Je6YDZ6KmclLtetPY9gHq/un06R+19x92zMY1U3AA1hNQ9344KDLM5gfESJ
lvNdb6070lCP6edA0KCxwvSiZwxbfn6s0+3/48LnjRxqRsGrGLnwIG8Saz8HVwb5haN87KH/fl8V
jaTQo0fGBy2KFmkyBq65OrsVtVSFpHSYHoZ5FVf3uJfulXknGHgsf0ozakxxHRZPAVVWrJQOYU6j
nfEG8eNpBqAo1CZWeeDn6yuJ1KUXcJqlf3xXX2yHMpIQ12Uj7j/BQgyuVDIu/fBZglaBHYtj2mq3
k2DZ5ZThenRNgHjBsUA8b9eAWpN0ddPOW2GFxRm9CI39cdI8ImPdRuhaa+r8ye/qwte1yvHvg5B/
jZSzCWDqea4aJSVKWr5dC4ND+//Sc9XtFtXO2JiL5phvrtWYzrg//7/DTDxv6UhSPf8/jSWOeVQa
kfUMb7W2jCy+P+zDMv8o1Rsc80EPHHkflP4qt/Dx2xVd7GjsLPzli/sJ70eRdK/FkzycPsvpMGJx
GA7gmcH8NfdluReagyWDC8QMKqLbvk8Td0rnHUbya1EOXcM8JKPgqKK8HNSPTvwImxt4WbQaGsFR
Uw5hRJpxzVrj0pA5y+ssXZikzD/paas7NdxSMLwyyy/0TIjGWV4X96OUqJjpUpXS0ELjhuViM+YW
VGh8TntPSll8JZb9snTCje8oHC7/N6GEaJyFNgVHZCE77ehm2EfhjV5IV2buKZL8Y0Ce95iAmC6F
TvCnrfI5ac9d4WjmsAwepEpbgLC68uYuhP3zZhOclwNxaCaSEZOcdCL/zZ97IsXP0ffCAZB43k+C
3acihpo60upbAcQ2tupgRI5RgqrlIpX5TTV6KRQte64aC8dasTPc1g0sCFGkFjctZllTILx1jcZ0
xH/g59u69GbPQhcsMCuj63HaYo6IjS19zs/SzPaFpDEGcXX/81UudG1BlPg79AaDn6iaxLJe026i
LNpjfYyWrV2t9UV3zK50Il2qKJz3mgSmHJVKzVXyHRqwzelsjTSbszUKkQthfTVJOY3nfw1H5e+n
iQRhnuKETFJ5aQ7GVlop/BXcpsfsOz5kNyT6q3Evrsq9sbZc4eHKO7w0Ps9CRqFkeiXglc0JYrsz
FqfOt36V0CgEKsiRV+kmy23f+/li6ila/OsRz6JIj/trGXY8ol5/4RHrWPqjOaq4JO0So7d16xWv
PAuf8ZhamxremiHW/8m3OeJ+zcSp0CVgzabV+S4YH2V9owS0m4x7SAuO1UzL1HxR297DGwWvXKpK
kTfkhzZ/nuXDXNyEhqfiniItMY/GufUhHt6n4prU5kLg1c6+nVLIpQ4LgfOTNtuHiuWZmJv9/NIu
fKBz8b7G4aKlyeSNuvKaz3RB0LgDMPjnH78U17WzL6JouWo2p18/xXVMNBf4EtqSDS3awZbGqREL
DS7KW/KB+vdZQ3r1KPnSOzuL63KpBm0VnRK8KuHYLnJqI7wy0C6Fxd8anD+SssgvNDDNvyND5TWe
6IUOnvuuyUlC45r2QSOxr51rrlwXNmS/U5A/rmaIJGpGgW6oXQDZxISLPv7Eka4p5y+8KPUswxyt
KYVPx8Nk3UdvHqbgmrLk0n2fh2mhrq1K7tg0rLUFylgP5esy3eL7aIf2L45d975nXm2zuPhRTiP8
j9dkziPVb9hXXK7caS90Rrs5p1o02nryolnXdu+JC4rQnGf9PLovCAjF86aAycBmQDHik2KssR8C
G2UOn/0RcvOV+SNdCNrq2cSPOq0WZ/w/t09vgn0c7V1px/avn2//Qo35t1nFH+9rwMFvTlV+Gxto
O7C/Xw+P19RR2qUxdTbv/SYXzBJni+2Ak2kQ4++tS/G7Ccm71q0ntds30S37L88sBqcoITM0aIF0
H5jBDQb3kt3o+HHGt2H8IJh4V2V7K3wbp/excrNq2oLYwfMs88oJs+TBELxSIlqDc9Yy9NjF3IL7
jsLCSQZ6oIt7S9dXXSGtdGx9p2ReKEN77NMFPhWroJ5w7psUvJm7tR5QA80o4OUUr2Y8RhN5MYba
g0rjh135ub4qQMf9/PKlS2/oLDxJHdiSeODtv7x9PATe9/NuE9r3AbrJKxc4DZF/LIbnvQcFhyJK
aEUMnZe3yL5bLpe7x19fP//4hQTsvGtAbUqr6voQaQtWv5N1NNKXagi9MP1Q8695Xv58lQvx47yB
QGt9pRpgo9Hx1SxLMLKFgHAk5lROv0unl58vcin/Om8aAOo5qWPMh9hSM7Ube+ZdzYSoTe5ceVsX
5OziedtAIsEOhKIATloT8ezOFjpsGHr0U1fwpHil6SfKMLZt5Ngja+EpQv3H3c3v45k/JrnQiJoO
BJCDVOVEXbkrY/3KALuQOPwP8Ba0zijS7L5N/HsTOJCqNRj1F9fmh3xh+J7+/I8bR7gnj9AvmOzS
MoDlujWKY3gfPYBZ0afFr8xa/sfK2bn+XzbmKQzGgB5D423MqfloJHGjf62C9Vtx/6+JeDbTM7+C
cRsxwEq3X8jLcM1/nyqDtor8ccDLA7M89riq225qutmxx1tQo7Tfk0XJM/pXXuiFaH/eDyBMxZgI
PifqPhBxrI/cCG7XSLcayrGBwafr8aKZrqoRLoyO8xYB8Jqw2xv0ATJEkmGyUwWQkfAoCIYz06KW
QfCs0nwJrseNI1gGreiKfu/k8VPiu/9tZv8u/f0xhBS9gMEXEQFb9+Xj+HB382raj/dXJvXvyfuP
z/r7kPyPX6/jEcZaSQwsc3+pBRQkpCe8og9K/iJa32MxOQkez6oUOrmqefCU7BRb9zE9ChoO0upm
DgcQEvjF0r2pSE+qOdJbtxaGzzy+S8b+1Qp9G8vvrS/1H0P/njT3aBFEGrOjwWvn3o4788oW9Heo
+59HkazzPCZEyO/7pTVsY+VJEXAJRG/gm4GXmV+9IeARtaoxfZRGyc4ZIRaCtBb+hNxyfmRtShzv
wYPGsooSIW4WBn4aUilzNBOv4oJjC06UODSq8tmZaNJvy3Gpq4ZdKqVt+fdAKmygM+kguHorOVJ0
rUnln0sUz3RaFv/4PFWC3k6BKbKN0ZtHZAQFC0eZ3wjmbOs0Eydwq34eZ+q/IhVXOotUrIUAWTuu
pNZPaUgPf5xf22dcWMPPu0fiTJlyRYMCp0g3mgxdB0RP49Z4rA5TvK/Db6HeA5x26n7ZKetIvvv5
iS4svOdtI3Go4VEQs3XKwn3HuY9GZCrvU2s7mP81Pfm9Y/zj+0yaqbfMUGzX7Nod3dn+/v4ku328
v/35Gf75VWSanP7+/lCkIMUoJhbtUAqn4K4VrpzcXzqSk89y2yKYIwOK0OnOT3l/7JJkkjWw06Bi
qdu5l9oHNn/etP1vFlMg6v9+lgpP7RgNDSdlQ2qL+fs4Phb/zZJEPG8bsYIuKnPltGvS7mLlMR4f
9epK/nZhDfi9UfvjEzdlIsZQVzHZkY7y3MGYvavz4Fp0vzBIzxswmqweAP2wbFNCp1wcL+aVedLd
Lz9fH0NPWAdH4eZaZenSk5ztZOtsqkuwG7QJ9xslfmjTdSU//jxOLx1U/v7zP95SHaV1i5EzZyWR
4ImDAl6kglD/VGM6Mue9U3ejrUT4fkXqwpS+4LQ5WV5s5L7bF9J8JTu4MFt+71L+uInYDKQ21tmq
i+aLUDxlzf3PT3fpd8+icCRGEAkkHk4un3JlHWarn3/3REP/V9iVsZb/e1Kog5pnaZEjzWH+1W6X
LYcTzMkTdhJWuYk9vgZ3VbuotIPqw7oFwGoLbCxHG/GZ3ntFswjMGyV2ZXRs4UqAigozr3NT5b2o
lukuWhXDvko2uuka9DpYy84Eh+m0wTKJoMfYPehjMLA6/A9b+tQCxy9WcQxl0zF0Rwi/amnb+l9h
bwsfZgwnxe1UW36MgcfJC2vaZdZDjLnKr0pzNQNXCw8RUwjA+zb+qtXHwqsHbzwO0ktJdYlNT7vU
f1Vo5ND/4fiorZX4GEcLFRfDzLQbIbLbpna6w9DuUtPpBZ4OTjJCPFtGpH4Ta2h60UhI6+Bm7G5y
6DLdgQpiXW5S3euUGu5StxTmRRXLq+pBgfpyG8ABVkfsymD09U/TL0PpF8YvJIbyS2sNC+GTM9Jy
2qX6nR7kTAdySkebp7VUfxoWvJViV+LPVuyMXz2IwXiZxpv4ZgjQATqN6c5r4w7noKq60XQ4UtM6
k70an168ZB9gY6VY9Ql3Zq4sc+29vJFvuyWgQiZE/RAXK7JWXUOQ78wyjFO7JFlp3pQYcjQ4Nduq
AA7blX7fNV8m/ug+CHA7RleD+Bac2Cq748aGAycwMIva1OkfTkBPOhGwMW6QjK+zwJMBeqc4CH8P
Aygb42VkWibyLqDmNmtL6VdSbmBHo5apFtqXVOA14cgfzULcqYByb2PDyVfWDjdJK/cGfCbl/WxA
KL0dqrdkwPNiN4W3fbOs29UJbA8ETnar3I1mrxZWw20z2dldsOjblzkAK7/E2SF8DWgGAHEbunPh
Dnf51nquzGMsOac7qJZ55qkv41sfOrXgDTdaezDxRKa3Qa4Y66t0cI18LVmuoR5RmyqaV6mu9uwD
20yqgzp5wEwNAKIfEV3tsweKBTLecGfB75PwEKNEIvdrc1y0voOb5wDl85AilbYc0LNtsdbH1Wit
guYpZwQlm4aHvkN/2tSffuZ20PZSx9q1vl0UX5DQJ9GGPYW63Z3yp4Tzm5YE8Mn39+PoFvneVI9l
tZ59QN/xbUPdxXRjXOyB/CbLvNiFiYuXf28+UTzSninbhy867nbVEnRK/Nkw+KE70ycM0zV0hoJ/
kcljS/4xuAU8FjZuWe2nChGLOzJytDvIyFa7REzE/xSCO22BCinMHAncnuQGwQK/bP09fUkwuTXW
g8H0W8m/Cuw/brIe9mTC27CDZ+uD8/OgdgzNobnMt+712Rt7phMfYac1D03qMVxlHJ6+imHt861T
23qZlXVV2WK3r0837HCB8KWXvspmNY9L/6mOFsLE62+kTfadro1oKRoOR0TJ16mlc7rlU1T+N7NF
a5cg4yoFg5l7AXZg59ZgZ6ZNkyyJT/7KDL+B0jpF+DXisdrgNqHZEUfJ0UIuTuQ/p4qcAdlVCD7w
oDZvOeL/zqu1fSAvcTLAQMhslrC6K9pjLE4xD1XvYBPBGBq6Y9k4Ag05/DOSjbmJvwDKhJi/QEtq
y5FKJF7P87rpbaN3TSlxmng3yrd4N2oCJJ9bmKhDemyGbRF7fbxOboPP2HRMCoRQqRWiwFLbGf2C
2yi7TRy4Sr3WCPbpuqfUujUVx+SEvXJkBbk0jT0wKldTfFCTZax/+eXE9nbboxqlf4dKc/Vc46JJ
IGheUsXtHseMCOQYPuojHB+BAGL9DYbYQ8Ohv+NjT6ARv/XJkbZxbZ/+vef+q3vKEP3OWOB73Jd1
BOqV7ivJm1tAcU+GsqLfKf4wtsGSEnS/aBWEiDZBT8gfRSw7f6mGWx87xE61na1Uwe4/B8MLwZnR
71BskvfwWDCyk5WFImB0BjiPyUY1llm8nOojCOBef0t9u83tWXbnlS8702NFM/lwb9R32QjUDdv1
b7jjjArYsNNNZT32dAMo2+RO2AEheMA4xuEfTEDunFZJUtjpJWODJpfvc7orNSQGu7r2tDvztn8O
vyZ5W42r+mvuHOY5FmzukABTDUp7mjQnb6nEloxxBQBjmNCChRVk3bnoJZxBI4Fh7rcWZ6YW4UXU
oOadUFy1LSkYHgf5okn5mNxo2hEF9XqZIuPrIuKFPNqyvK3rBITlt1FFB5VjNejxtqbfztjjq73v
6KnOGvyejku1jdy201bICI7Z5DaiW3Ha4MXqPZzPNvqMkqc+3mnBvR/cB+0u8m/9bNnRYAWQeeoO
RfFYJgfZXGbpdpw3Rf/Acu/N1aIX3dryQNkeemGfTZALA+6VENFYO3Vu3Rmoc4qTC2sivdUjSo4x
/2XKr7P0Ifuvprns/dfJf5W6Xyn/nyEtRbDeUdFvpvQmgW9s7ELjU6WrodwUMgrpAMjkTSiCF+Xe
ZJOkz/Ky4FjQRTxG2MQxrRTx4LMZT4vMlcxHjjwWgVCtEhZgw/9uUJaMGOl2CDTNh9nfJ3K5DyfM
5BJkW0m+nrs7UVG502E5j8XSwqixXwIEVPNlC0+wUIe1qrKOfEwFMAFgVnNX3tdMjDxnpzN+DJBE
Kc15Le+ZBV9oNlIlrsSxXWKisW5ydFNW5gymthzF2plSfV133z7PTpesbUTHVLG2Uj+0toEbRWpI
TtcRd1UNPoZu1+KDAge2FRSAu/rOim409WiIN6lEvGERgKSGpUoGWVzdw408ho2wMlv6DaYHnxpk
GrMGtTuNcTCkkiuM61qQnDDmQfCkzcqvekxIA9IlZ0SOOZuuhoP+NOPIxoob+KobkHhDzKJncLAl
lKZ1mi+k7tgP6KOoWtC/syqTz1RSHTXWN1VNDQ8W+1DzqfwMRuhbBM1USaF3d72dyZ1tBiyzEKuU
epfwzFb2rua/cmBWfScvDZMRMyvbPPpdIDNS2WsA4sokJnr3oDTRyurewvZo5VvI9LaaSU483gex
+V5lJa2Pkm2UsZuasSfX5qJMnhK5cGFkiWr1HBn9+2QZDB9hP5aBjJDWxM+W+MYC4NfdKhZTWJ8Q
f3OFk+zgCWSbnY48frdX6DUMAzjAmb8IQyYbeNogWSSU35HG1DMWcjx5V+VONYabgn9RbmtHrcKl
XvueEDwXWbXrYy9JQK0+KMJbHt4OCZOXjswaOrQ2sm5Km0qsj421HmXzyNGKhwkO3/GpZACn9aMc
Poc8cz886o2xnHycUoLG1fSXkEkqh7ln0Res94INA9idcwk1drIM+XFfZUEVl6KyhB8oC/S3nf5A
egTUS8lEWiWm6ZR0XwYWRbSgeIyUt7zG8B8TExGLIuEXhjx2Ud1KwtEY37ryq9U2Ybvqsnrdtrdl
8FnC9vHj+8IIFrq0nus3ONajYYAIJAD2+1Lnl3rw7/6TEW4lY19z5qQpT4I8OJMy2Gr9Zfkbc76T
2bFSWVGFXWls0v5WoPOhTJyiUW0x7u10Gj5nxNT+gHX7iIRUl9wBN/Vko5SvU3yjymwk6Gn3s4+u
I0ZUqi2Mv8b5IMdPvXTTt6M9CIMbYWsHIG4N5B5IA6ELEKMWuxmcbM7kHvs+tRVint9/pcGhppOV
7qK+p9Rn7puEfXWBFaXEiRxn88WpPB77udMk922hehWqsvSUAvIFpjHatd3TGN9lWJynO6lFRL4N
YQ6ekhZl2RG/fOT4wlPJ0bX0DmYmC3b5/DTrN+r4mAivBe3MwkcByjnYpvWzLr1WukQCsK8laVFX
rwN2cadTv6nyPR83d/lbrEO769TvJghXWRisK96a3Ar2oJGnky0Dt9/W7XvQC3DBYemmeIeJ1srk
rWghTHbdWIvasMsQJc1V7lVzdbRMqo+cBEATCdetAgxQW1vZ0VI6sNGwoKMTH5dl2WqWAiA/2RgW
EWEyIXQMp2NE466aaN4wmCBvRYjSZPI6qV+cIjtsXFsd6kOBMzbollWBHiUKfyX+Nuzo736bxJc4
2mrTU6pwb6S1TRDDJf/O4tth3I/sUeLGaUcFzNOuionnA+8jBgc2bQZyHyip8MtL1yByTf5XrLJr
1CQotB9lQgUPk+yi2LTgOSyVVuphL/vPo3qMsOso1vFAZ1EGv12yJ0nGzO6YwijSp40kFIdJ6faZ
MK4KisPyELoTHdFGHLpSMdMbOnG23lb2XHJOWjR3JclU17RUgCnGzMlHO1arsfMMCaKmBQvEr3bZ
MNiy+mmhjPGl0mu00a6N1xCZZBRFrtmCGlEgi/vv0/hLzFGSyZ+yBNye9FLd4+Z5UNizqLgzcby8
aRs0pOXo1GXhmOpysOLF0LaOJI1OnG7x3KJfemIpoXVGf66UcAFA2539L50iQEqaCv50E5dPerXJ
i6fOCFczexGR+krdFMfh1DTejrCHDqUfLnu2EH3LSbNsOVEpe5ne3ptGCKZHZSLKTsVudm6HlZxW
Cz1tPZGscd9AF64VyTOpN8QtR4vkCnO4pJJrhaztU/QIZNcVrE3S7bWJSTOM5Mv7dny0hoOVrdoG
A+c4uEmbgKd6wjwRAgT7/BhWdegkSr+LZp8+f1TkjbBjGx1wkmCshTF3gsr0QHQ6qFTZcCqLRJjc
SlVfOtbRjDIHdEdSzimHIndqWneb1LgRJtnlFMhvbtQqWetG+6IOhQtzhQJeQmdf41jdTplGNlWf
U7kkOSqnFk8zwwmH49hjTM9y2LFHNvKKfVZ/0xTZ1uAdyJbiCTE9N/roiHQnzuPdmIXLtIbvDc68
V42VWs2bmQy30G7CWrpRAZwKlQLNqtskucp2h31uve3JQmjJQqpcOXM4ulVmrkcdi+OM5IgzEbVm
myPHLlIAgWgbnzSRCux2TXQVf5VGkgPk+KYzyXwqfX+CYmcmbOmZ99RJjtmbTkO1LchNdptolEhG
YgklapXiV5lvVCn3xlbYDJH/NA7hizEMbtPDV086GEKprbGiSwCHu0JeBzQdqBPRCOUvngwQzJ0G
d7ik7I+FUiLlbbm7EmI08WPwbUUZcawTnyyhehlIDoCqUY+Z7TYjGL2AcvWmKLNPHF9cTFbGyR6g
ewqLmiOabZkIdljhZyE8p/yJ0rcM3FeZCFWlS799aotok6b9q2JtxmmdSs+CoHiasLFGr5JTd9IV
Istj4ycbqzOcIfyMKWe0mQn6y3Kz1FoVWE8YR0NhWzhjnquanpwobD9zx0qwnAjEFbhPNwtQcVn6
YozwHh+qw0SoUYZm1Wm9G8qYXGnyalZyO0CYUU2QbTunYqxo2bcJuTmajeUpDGgiVbAi4ZTah+ze
dfpz0ODQjlW2f69VkmOk7T6DGgvR0TX1l7xamuUpFFYrrPmWXUPFqJmMhwzTRBr190pw5GvZwUwA
4W00Nft4JVj47J+k8lDTgyqKbwW+LEI8goNOT4d0X0aEDmDEnJBGqUKOFj1VWEFMcSgYeNya5vh+
2NUyeZ1srnqfmAFIO+erlfNjDig1aOaFNtynpuwFxWebz/fkYvciLqHNaDkj2lhd4DUuwPKhDjdE
W+ylRT6ufavDT2N0tGGdGcjkjF3v94RAy5Hl18pKvM7qHcsYnJwG4NAfbXP8ZYRIKqleCX3w2cjK
rqeWFgJvtEBytbKwqejYmesTGg7UsxB6eq4/xGQHkWgd/WF2JGsfZzvJ17Ziwe65/a7YfflC6/Z6
6swtG5pRZcmPXMlQaOV8VfESy2GTJ/2uPFlrUGi0/NuammrSFqtUgWCcKG5RDQ7GYKsIIF2naUcj
fAqtydYkYd/MqlOWB3i2rbIw8kOA7/P/4+w8dhtXonX9RAQYi+RUpKgsW872hLDdNnPOfPrzaeMO
Gjp26+IMGu5uGKJIVq1a4Q80bm1y0ejJ0E9z+srEdpjuilIsQiNV93GZuLFibIdBv5967ehT9CZF
eosUOGSwdpGcs/tZeat9PHRJ/tskOGiJuhGifzGQZVA7Zq/SECxGVqRSkqeVt1VsgyqKAA+fgwZb
tiu9WJc8w+hPPcBtrky7FA5cRn5r+ocipIKLl0o77dWhdmQldYxK3uoq7Z6CklyWcm+Ejqfve2Et
RckhMU6LejZdZaDQT5C5GAWxf7gx6mLf0JU16c/MN3I8bXrqHc2WAPRVjtxiU08rwU7JHvOmxFKv
2MuqT+9F2VpadZR1gZ7zLJElmceaRzQEXzZll5IkTsehUoanwEINdt6MdEg0MrcwTw+NT0+RPoSU
bE3GtHLeIUlC0eAzacjfhvIx5ySYJuoE1VgmxUeMpeVQ7mRlnxIP5/Ts+0mBDnzO3I3MG3WglFl4
V4bPGpItcWs5MmZf4LIXmfmuFce2pzMr3hulXlpkgVJKxmIwd7URrcFvetwUjeR2lrYRXb4wNR3n
7O+RyovEFEAwUk0D9qZzserKfYpCQim9qiogzrP/X9I7RnlkKukoNEQxcVoR/xwtgywoRd6sf9mh
6ljSPk3hWoE6L1WIu+Xs2Do6NMjvdEaxkgt61Cfdj4jBVKz9Z4JyLjbVu7E7hH65CgT1Mwl9pyQe
g0RHjdLvkUaXbj5FGQd3c6eUrTPo7T398rS+qQSd++DLMuk+y+hI5OoWh+512H+pCh2YMFua6bc0
r2IbPkyZbbSi2oayuUYX50aY+24gp8HHlU1/5pviujznmzbPnI5qRR2gBg/zYR6Xuf2WK3QrZPrZ
pUDtiX5iFDx2uHwa+VsZh2sBlaePsTzPJ9cYngvCnD1Gz1L24sclUfe2t/R1FseMGiLysD818jQ9
cbh/kcRSpdsqJYeEdE2NnxtlZ4CBMd4M+aBGFNksMrsqlnEoFnqDR/n8Hfml0+i262MKNJa6qxCi
i9jrae7ZYbCXBw7ifCB6S7Av8e7Uy22u0JTqh2VFmIuydIPlNUUJPuINDQjBHK8f3UzRSF8MfiI7
V8n7DApt0Vte2jx3M36T41vWIpXr35QRU/38Br9it4jubUvQVgoXwK8WVRvvrV6GRkNCL+OEIfeb
Vk+AXlBzU87bbeL0CmvGR3NRl+VNghtmrP/xZ39tWyurrWlq8w1N0KojvU87JrGL8M6kMVC1NA+M
XSP8bRVO25Z2JebeXqunO8zCHRNOcJYYXjl2dMhZymGzLIrRkUxlbWAbiBG5O8J81616MWBYOerM
aTC5HjN93YlHo8nceg7cViIQlK07DvpRrpid6O/STNCROjcq0hWpsNfI52HSsB8AA+f03RqtWoSa
+qg26b0IPi2ar70deQWwEYmTtQZlZgW5a+QkfNZ3bb61zUscnuuX9DXXomVeIEhhGIuQ67SNeZdl
sSs3w8Zoh23SWIeMVF9GZYxewq5CFjDJB0qo+FDKQJb8cdXa5iFFN0OVNlJnbQtfcytmYcB9XHNE
EJf6tVcLZgq0wrOgP8w5ChBBuGrb9lWeRhrXyWMo20vNpsjQS7E02vqtNTUO5650FToWWTw+5X1I
kXeuBc0+Wmf6TGmJ0lSmQt2TcTRSsW+LH/o52DdlH6yG7G1Q89WgNt5k4BGZLAMpCReKFHoptVip
QKwW22KCvVuq27jY2RxdrXLK+32Rv/bjq968DzUqHMGLMiMqSNtFwM3yM9WT7Pw1VngsysKgc0t7
Ixb5MvSXYPRzBnrJcTQUp7TeS/k1YoBb66mbtCncwIoe6qc0bSKGDipvzxp2/ri1gZ7p60aNKFl0
x+zLry4dlgWbC03BTr+zk11Pt2+G8PyQ6E89PXHFftF7G+dadBLC/L0IRscSCj3JcD2lzKzkUXnG
0HnZV/V9JMsPIwpVaiTdGs2tQvaZi2gZtXAZxqOkDHujaFe5OPnzXsksz0/UP+GwT/tDxuirqrqD
LVuNM6iFcHWjvg1wnGUi+mjOBknj/J1loblolKdy9P8kecfG61WnryfX51iwaUBAKh+z4ljSyrYT
dUuexmOovIbCyEzwrEvv0z5ZB6I9FiGdafJNFxNUeueEaP8hlFIokLeCiBtqzVJqgUIYNXOHmolY
k7KhmGAYNX1vffCCulir6mlmdGiXnkWe3ttytRi6BFDT+GgEyT7u83cLPv2YdF5oq5uJn+d/Y+3p
af68qfjZhrAG+ClLVPiEkQ6Tz4WodyXvpI1yw+m71hF+8TQDWU7N4COMjY3UkwES0jo58ewAsgud
fiSPmHdE72Npuj6qBZqKuENJ91/Q+6YJglKJmwTIwezQLYM6lU3eqNX3yIWtO41eIqNEihZPLae7
sdkyUN8gN3CeRtrWxDRm3PthB5SvRqkpewNGJ8bvyHoJpo+cUWjTKF5rlKtsBnNK9aUH74VyqpDe
tvvlxLOsh4PNMEhvfVeDBmRJnsmvl/OXxpDNnif0rU3PIF5JfHU8ExY5f5/qjp4PLsCHzDAdTZnd
nMwTAwhGdVm+z9o/ffoeddVaw7OwhZXF1Neix9ZTLEfmSUuPefgecFRgOrIIxWdtTCThHeOm7F4J
fFcayFJHP3roTeZxZS6tszk8huamKzd0rwumNkO7aSAvBcNNLZG0ytazFKEJG2zmch2r5qqTaDwE
rZtX5lIwf1TizwHJPXu8H1mqI8ICif486Sc97W4stV9DhHHTDCmDiA2uMdyI4ieVk2xxzjrNuFsq
SawupFJfzIx0lUDzunkjkwlI6bYfdv0ge/JYb3HHXBEape5sxNx/C2Jf0ZTrWXkIKFo4vmIDC9kp
6h6oIXSq8ujTSnBRivVPrT/Xi3oOjU62d/Ocr/PeInzKWDjNJ5RaFceu4+WIYSMRe1+0yQnjz/3Q
JHtLzOswYh33/boddlJNbWpEh0xoG6XDmYcYGY9U8XO16nRjNSPeinWwrv2RGF9pj8lEKvfRKB/w
lgIGEIq2T5J9Cxhi6Kg1b4BRCHEyumNFHqAG443EhEZi8pfMn3HzbE/Pqf/FiQ5C8Kj36y6EqHxj
MMGz/Y1I9jmKsABNa4XiSbkFNKDUzO+qW0u6tcCU2fJGarfjcErqQ1Ae9fSghIdIOcjTJ6/Jlev7
povcwg68KYrvwuItD6b9LMfIUEAtsKf4dShlDCQ/xfRSaekC/ORtYdApqbJlyrSSrh8dQHFX1Sak
sPvI2pThVq6Y+lLpeoOF0U14L2oUNphSVsldOUqL85Rghj2G2DVJ88NAK6fTtqxb38ZqIbjT47uS
prVdPZamOHWdehco2U2gr+VhXfIrba/xFIXrZ9/I91NA7jv5M5mKjyZ/iaXTzFTGNpP9iBpvFumr
kHBiwyCTykNqnd8q3s3aUUL3H9hE95gkf0o8Q+eAjuZuSKjr6nqjmBI7GIhAlfXbUAHIMpvbOTid
T0eRKYyxc6hJsf3eFd3NqNfkyc3bWH/a1UtpGh7GlF5gMzmrnoR1n9s547yPJsxOc2Cvm3OCleZu
Obe7JguxALa2CkWUrn8VREJcmNutKZMTZ/a2kY+WfexjOHIDOYmMEnRYIkyiPch565i54Q1+tQ7i
ZxvnjyBe6+W72YDRMrRtAhpZKrIPjn+mPMzv9Qg/a0deVTnKV4dYvletW/FtJp54ExYjkMAhypn0
l6gspXSjVOuq2GXy5GKJMA001UmCnboqaVLtcm5hjG8N/0uN9bckvWuo7NQbGRGxJzKTXvV0+UMD
2iBTw8P2E+q8V0ufsQmn9TMHcfw422B9OGWC+M4YFnXzWZmdU6Zr1V6n07tiutJ3qHuZdNMm6/aE
4qZqkYE787cCyAXb08YRN5weEp3DFIyCE5ceDlb8knpj8YzxKQeoxCqcoddydj1OK4ul2zigZQPz
AE6WyJaipT1sRniLDDy+Z59O6lIa1omhrfQ8Jlij1LHo9KX4qDR1EbSOf9/TZCntpwzJghJn+yUZ
1Vzum4K/Aoel6baHvigXO8ag5LDkmwmmmIIG3rOUeHN6nrfTxGzemnc/2anpFlC2kezprHWM91R/
Nz1h6H60tFMHJgpphsJ0w2jXDY8pUvbJMoXtFTulcifJt2NDIocg9Skotl1JlUGv1FESyBaImkXP
vbQxkw8Oby5duQ1eUNux/BOcpcPonIBtcvwQr9pHC+lZ+YWSIBGndjgZ1Nv9Uukg9nC/6uNILUBm
LpML2B7hNSnWbbkntfBBSSQOWOroZnwr+tX8aJVL3XxIDSei5v1uUNW8Jiqh/AZ3u4CG6mHQ1N0A
3G3a9g/JjhEK4Il0J+7DO2snf1C6i6N9hV7327UuQKExuRR5CteyGkqBnZRfAf/+Bki81OCVo0gu
jIkPHrbR0dr2t+Bl+o/yebplXb33J1L4Sl4of/6N5PvtmV1q8uajGalMc+n5OPFmxtY02zar0GXM
tgh3FmKMV+hu/wFD/xfKXZUv9XiDrNLGlmHGrpBwGtOpSIieimAGjWlPG3RrpaNTmKpeZn9Z/nhf
TTQhaZyEYF0SWkigWdlE+uLKff+CX5QvMKUoWRlpfL7vaVUsW+/lhumMc/7DWMQ9yovTNarZLwtF
PoNa/8J29skgrKTgfcrZMdRXjXmN2fLrqztf8a9PtmZB3phlqOwdZAAT9Yau/O6sCsOKdM9qDekV
Q5DfntUljFSrrcRX0RPp8dAxUQfWrGPkx4uqvKbN/x/u/KfVcQEnjeSglfpIGnamfzMCduoKZSWh
p4Cp4sJSkQ3qwRsqHB8jdja0Sml5U/1WywGs4AgqpDDu7LOusRrd6IF0X/m0TeuS9lq517MrWOH/
AN8/fcmL+EJ9NMthAEw35hsqLZKpTMZUHzY/frXISBOnD4hwht1tb9wPIGaQNab4Y6Q9RQurBHkH
N6HS7xR7KSut+++V/Ou3uohEvJmCppMN0/A/kfDtmeMNFt4jf8dpeXZuJec5cNpVuLWvXfJH8Ldi
X+rIVjibN40Mo47ZLEmAh7Q21PLRNRfARDfp/izyyo5dnUlVzUv7TZlln6wbcEEemcTy3zf+8/rn
W5y5J3+t/6GoC7Oe+RZPvQsGazVDAwgWt7gdOIVXOlcC189IZy5zfgh/XcYcEkWXbDHudoDuFuXm
TXVuGCEtQu+rX3w+60ijcJK52yPNrw/b/WNeecrnbfy/VhvXvYhQZq0n1RDV005nMJil2Ro/lit4
85/XDJ99EZQqiOH53IVnHU0G3ovhrJv/ii/jsQVZGx9Vl2HTotuZm+S5f82uqXf+dkfn///rSYY2
JXLQTxAxl2B+3YZ4mzmfAmPNY+usr63On6lh3NxFuFIiVTKNyUQ1RYcXqcUrTlSgKblbj8CNip5y
Si82RiLtqyled4H1aYCX1c1kl/p7xmWluazVtUnLtPkjqIsjPANVJhmNIvYpp5EMGiIbxmNgk0nJ
PXqAbzPZlJ0Pt0GtLqsqQnKvoHJRruQEv5CpLjVrTTVmxj2A6SjzV8HUdNAAtk9B8qp26kdUGvV/
46h/76qfIzFP7yLITYmRibRi2fUusgFOv6ZG28Vus4pOCCxs1Rv/Bq12Nz5UjVPsJM/eF1fWx89U
TS59Ecm0XO9yRY+QXYWShLDjoTlE2wrNknENntD96tfZSl9Y7G/x3GJwO+3OehUISa7SFejq/9u+
u9SY7QWqPsjKj7vJ6h3NbEOnnZko/fvx/idQ9cOuvpSWNWAlKprBzjPMiSbIHaBqWX/oABFUMX0H
na5xfDvHrwxcc7y8848w/GBKyfFBH+4Mf+kYqozPPv1OvfmwxNGKt2llA29hlCboL0sCr6lo2UNY
VGjLiVvJ/NTQFhO9W7B48+LR8NEB6JiJtR86wJiQkVRavLQROKW9LX9E8SmyoNrcSvOp6zlTwpvI
fMY0F4DKV5UNN7a/0/RjxdBfVcTCiGCv+m8+fVwl7u6EWW1L01okEaOXdK1M4Z8kfcepDJX5VaYx
EJuuSKj+TB1XbOsiMItIGG3coUZagSahvwG0NXXjTF5GzZc+ScspXA3hYz5nq5LiSpdG1w7CKynR
L6HsUl+XSXIhDZDCdmN1CPz1oF471M4Jz0/r4yIyq0Wgh1KGZ6GxALDHuTYueLHua72QF3/+vQa1
3778+f//isM60gvNUENGDvxnGWgE6PMix0hanVGCEJ7djeumqz3dYoY3DV5fxh6AQxTRNmGyscu1
3K6MdFrKKogwxIDTorqJDf1ZG8o7W6armoqTlZNLS18WtrdKkznClF5s2pfUq3uTYYffXtMq/+Ve
/hMj+utemNXBsR97vDHD1dnjQWutKyXCb598EY3MQIl0LTMHRq6HrH/IwE3/+/n/mE4r9qU0hLC1
YshNMewSkNQZUuOFHyK5gV5lLrv/voRyjtY/LKNLiQiZqbrNgxl2Mp63MdwIISOsWG/1WHcFeKYY
WIaoDSZKZ/W6K8Ht59qVHXlx8jKEG/I5URAlWBiLlwprOn/jb8zlp0U6EW/tzbUY/VvuZ523z1+v
vW+aIqlDrvR0dnb+YJByCt3P18BJPJb1lad43nM/PMRLueMa/74ky9jk4DPM+Q/U/bWoxysNhF8f
1sX6ipqhqyvlHL6W1XuJRk+Fa1G0yteDp3v6Pj75y3j17+Xwy41cynhSnqCZVHKpgUhZMpRotWKh
DFfYgP9x/n54TpdinjJWmpncYcZFM9fRyerOpl/54v3/R4rnt1u4CPaNpOZNOqJokCzIw98+FFL9
cdEuPl/PZtHXqL4/s4sV27xIuhMRNFLfcCsFwlLWCmEpwu/o8AemMSo9zzXZR+JdF4b4bRmYFwFf
DE3hD+eH9/RksJRvkBm6+3wm2qLSdI3u/UsCaZ5D3F+7Jess29b9jIc31V6KurQJErB6HIpHU669
yrpWi/66Ei4CgB5LCPGm2rhDVeesH0kxhoK6A8rgWoj5JXiaFxs/7gMhRxZLuXQ75+UN7MIBQ95N
5c7OPYgDNzxclTT95QAwLzLhrI5MWy4oVzA+dBnzOqlbrMbFJ6hUV3UT75ri82+3dBEIVCOopUFV
GWFp3dqO5nVX3Yxnnhgom//T/r/UwkxUeQotJR93YOdFdcboLFRxRb7il7V1KYHZyXGoSSCzdkNV
eon+khinSW9cMwvW2BIs/NG/lu/98pzERQiIU30QY4IWDccWbiqP9L+h44ROxvZ8rja+NqIc/wwR
7Kpy0C+nqLiIBswH+25qFPbm5MhORH+hp6Hyfn/V2fv81X+InJcal0IvisACfbF7IoNn8EGT/XMY
mdphy3eujFFNe5Qgc+UAtZKrYjS/xNJLzUvhB36tnOvwKFknU+z44kmpuuW/19ovu0ZchADVlv0C
7Aq6ZmLH5HfSrhzGvwVKcbHzyyk2mDvyMqAMeNJi9vKHEBlDfVMjLGc44ypfXlPr+W2lXex8RM8q
FUVc7kF9FVYF+up2ZggswdP790P67Q1cbnmRWAET5/NDepmZk2vTmUB29+8P/+UNGGcNor+ivWZM
lRY0qL/FqRIBSdfdAjT4vz9bPT/tH1bspTx9YMAi7az/J6eU70u32jXr0vVX+rJZFY+ITG8Gb94q
JzhAKJJnN9daxL8dzcbF9rcEVunTxG1pHP/aWlunXuHc0ZB2GoI/sA0HGM7Ov7t2wf+y1p9u9WL3
6+1g2Ik9jDu5gUynTG4M+HgM9nEA3jD6Sk1ssWUIlcwy2pTKM++WsAWEBlAEUnVwP6fFcUzebGhl
RoPQQIxQe9RQegsvb15HIBThIG1ntWZQfNAlBNDr7Bb6xDKZUvA0UG0Uc2lhJ6uca3cdu5bh7Fuc
Q0Y4Jm3naHmBuR74lER1kPzbdVAu0t7eRP2wKPhCXbgPNRAeAvjnDAzWfJ87VOnlWwmgzZRgHAEK
IABPGiIFNaEq0Evhuj2Lqvag2Zt9Gkwb2c83HXiTWYIe8miDIs3sP0WBm5+8z2mUafGz7z9MfbPo
ZipBcfT1CLHBj3+vtl9W8qX0ZhgHcpRQaO9K/6GF7yVdOUrU35bxpeqmKXKAT12Avln9qQGyTevT
rIKeN7O7LqNvnlZbvYncfgogQZuLQGc8PAGKa4LoQUOP0Don0jxf82Smb41gaqVnXlu0u1oOV9YU
LVMtv9GzzwSSYDO0HvXe8myQkRvrptkn1hvGFliQ/cFfrs8AnEO3q6kAg2avyHv4QWaxr7Jv/MSc
UjtixlhBnmYYpoLMsqEhV42/6cDItOZnK6PuKCXrlNc8dsW6sQOAXhns+W9F2E4rpIUFL8Ov8T40
ZVdP39XgbST/17AOGUawe9EZKTUcWzFuUgN09G2RGRs99PTZWofVMSw2+ai/9om2RtIJFFcGQRzr
5KOFy4iiACxXiuYh13sXPUuvh5bl56+mtpzLndo/m4bqFmD0zHJnT/6im0wvwk+k249VuJHOKF/I
icm00fKtraeAUhD5SGcvlh4KW7rNOnzbmc+H2FcOCnx+BCdG0FtCc/VlaSA94QUwrZQB/sUQLDvr
bRQgbWsI/2fiSzV6qTW5OS6Vkxav00YC0lrdJxB9/MlYZyVD9lJzSqzhOphfWv3eJwc1OTBTg5Ts
x0iFfGiZshxhYurWtx1+6oi+l2d4NL2PHB66DQI/BTDky5CvqlVrlq5lmF+lhgOONS7lWF/kvbyB
VOv6ubZMzXyp0MXrUQzIO053kYHAAZYVoMbbj95Q+HfxrCI0i+9fiiUwJJy+kZ7sanb0sVjb8k2F
rkoQuyM53Cjdh1PqyrPipe1joN+1jOHrCUyy/p2X02aWASCL3imQ5tbi3Ms6mJ6AaUcQ7XNiLONG
PHQm4CaJFyO/Sn609SExnVnStQE5N/2Oi0OjnPz6zyBPK7lBH8WUr+SNxq/x9aLyQfVPUajhB5Ts
wVJKn/P86ZdfITqkYSithl6DRoEPm5UtSvqXJnBoCs3lZJ+9q5RtjhtbJm/b0HfUhPeIzkTuKzTm
UYlQWQ72SapKQGf0B+Y3RbutTXjwarGasx4WP/O45tjW23jQvSFIl1lN87UHVaRC1jMdtEh3lb6b
KxzWSCySco1a1lYKkM61Ec0W2Gi2lGe56Uxd5+gNi4AOrjnC7DBApkRemvUerl6+rbphCAine0VC
eK3L/rKcHg2QMn32XqgfPqjgALhcz6q7U8Z7ndo8rG6HAYOGAZ6FZGEeBDehMLykyW/m0tgHEebo
YDuxZF8Eiu30ubnoSyQs8VqrFckRcBOnAV2NJj7m00vRWFj3+JsUeyU9aghihhcO4iYE8CxjxDQk
2j1Sr4P1oiiMfEYUrgrNE4DnZbC9afRUAH0vajznvLiCml6uOzib6Hq7pv1mz5BNmJ0MpeXaokbp
pN4XSYk766AdLNCjHaQGfbrps48pD2D1rLPqcyz2U/0UypZTqZpXWMeuQ1krWALfhbGkPMsS4ZWb
byaJ7rh40iPJTTJuXI6+pbZfFWX0gKko3rzNXdyBo5EeNaO5m3p8HWPT1QcLBjwzg+g2lo9DA4ZK
mtc94hVD1G9iaUS0p3DqBMyRvcmKW7uulr0Vbke03PSjPsLBgvVrKdLqTKMRk7RQ6oco0/iRr5KQ
kzMGmbrS2s4t5Gyr+I1niLdSvi/ha3XM0RA9kuV12mXL0IS7LHRnFjWDBKJWAZhdfLe972VNgmoL
W5hlO+rVnW0wtMW3KABVJ2eF1xsRPOE3Q0lcUX/7iJZKhX1M1T9ViXJPCQYN199wXBShvYhTIrLZ
bWaa7JAQHaU6nYGMffPaptmxlr/M6S5ha0gQDSXpYMftoVSgp43LTH8R8uBW/Xtj3eTdWi7FMcv7
Ta+Wy0IekXhAkTxaE4/tEckcGZa9uTYr3kFiMIL/lAew6cN3X1c7FPjQyvgQ+QGGFyB2zZGT27b4
lKrDUKI3TFiZi6XBAFz20weZ+JaEz9D/l6qE3T2suix8sIN3udmKgAxG4cMelAA4W1+s66HxYAIu
RfJtguYSSE5ZxVPf7AzQVKUlXucEUGgUL8PsLQxrj6uvu/ohE+ewZ7J6gYAm2qaUtniuoRY0uRZZ
VBJ/t80dHkjLIe4XbekZ8ikvOU9UeC1fvUbPEpJzxZYachimre3I6JeoKBV3PAzxkKQrK/8y83Xd
w1AG/T+nH6qEjytHgoY445xhYRYBG0uZr/Q7tdmbdo6iAyRbAcPN7x5mGW9BEMPwgGKoN+kASsuw
73tz1wBshwZXRrAd11o5eqIWhw7ku9m8SGkCAAPoYw5kNkcsaUQYQ0T7OQi+Yh2GYPcUjyUJ3rPS
AhQ2ynXWcDtf2A8gXdbelmcwgvonG08joi16RGcLLuGQrXvlfgx2SZDBuNjaGSVvlK9bEDrmqGzK
6b7X3+XqZYKNMocfttDRzWCskom1jkQ/JcZCKopl0AGWNm99nEMBM2enGjSYhryOBRZPnvJdpKDS
oMKZ6dtHwLUAyM1iWSThV6pom7q5z4IXHUXK1odcSZRT2ucpz1BpClZpMX8aegDiwvyyFHshGS0Z
l78YGh8cfyG5qgrdQX+LqdTyFMh4Fu6moP7MYEVOWYZMBsRSBm0fwdCht6JNSAcCF0lpkAuYxoXB
M22hg+R1elv3YmPYp1jf+ZryyXDDjZpkJ3JPi5iMfdTyUa2eZeXV7MK7MM7gbOf7QnwWgGlTu1rV
wWvFN9CqJztBYtTPD3YbQFRl1NI/duWDgbrRlJvLYRbLIDkv2HI3KkDB1UNff6j91gJ0PavwqpHp
lOME2sGxADs+do9R8SEExOs2PdbzQy295sXsMqVcMB925x7U3gFhisWoYD7bTk5qQzy2Hzg41zJY
XTERm4XYTqi8LFrRc8gpXow/aKRGK1/+0kPgUHHMKOisyw2GRtgPVVJ/QB7yBuhkgsCQlRbPaKah
DyY1m7/tKfPU1FpkYOAFSEfsSBxFJ31GxQuXVD9/KYw3dRwPEeJPWhA+pBE9mqanPdQD//T3QXny
kRsQBh6MrbZpwEUWB1UxDkDTOLLPn5azY9uXWjGWYwzIJHmdLRIVX/kwm2Y91KDf42rrw+Azeoic
SQIt+XkqJE8ZEHUwAKjkjCKiHsWoEOKItAsMLNXCzytVivVLOf+fDvtfFXfRhl1ShgyhKpZsqM5e
lDzUmn8/6fGqAVcZKRmPTPJS86Yq531TfZrJe0AUUFOBoziCE/1DCB6ythTXrCU3gNSR5jaW5qCt
TzOsrWE+criBLn2VOjS1jMgZUSGTspUt50touiU2e5pgGmtjZwRfIUN4reZlW/DLIvPe7ndtV2/M
kF4AyjC2/S77CPVU/XeaD0AYN0J5ruPXkRKomDdGtBnQCYtabNg5XtjZU/TkI9diF/mtAUM4rp6M
Ei1GeV5EBZw3DtVKijdWZx7iBMrseY7tKtBr0DDw/VdVQbzGBC01Oo1v8QKgXKc1EkDTMWayTDwa
7NKtAUsXYPzqt5megmx4BeRGu0AFSviPfnCGUyNKlRhuJ+0jmYG2lUHT81eSquynPliUgG5N63sa
/6TaXrDXpOk+qHcG5BZDKtaaGnCaWzB1zEU0HjBu59uhNlPcxS0eh2ngDelHEL0UMCwkf59z13IF
9BdAr14xlEmfY/Gmd3eD/aUBFw6Uzo2NehWzaWihSSVpNkzWKBl2mrWSBNpnmryP0mNKQPQzxG+t
wYUc7pb9XQsLMwaibcHNCtSVhFrIndlAJIbeghYcNtzmvcaLFCne4DGUEQick34rD49QhMx+21go
BuC4Odpv8kimF320ve3qMxIA8clSyac/075HveRJlk9h8KHph3p49qvES1MkrIhzHSeNHkGVusMo
Fk2YgdnjGlcfN0SFJoYBm0UtocyU4Pii9N/bCXiWOnBNXCGlOFgSglbNsLVVxbOEfxdJ6jIi42sO
FtHM1kxYtfK+zcBk9fZOhanc9vM7LDkKatM1y6eiebPFnWTfK+DXa6tEqEt/Tsv8TddTyJuvKXZu
YjyBX2clEwJzKmcWWhP00PsfdIiVaFueuexbHxaMFqk7H0ZFJAX3eV7BZepOnSZuIxl9H1txI7V3
fOUO+tuiJlu2Td9p9UcNbIM889tysve1e+gjTXrXIkZCW26SWjo92W7QJVdStEOC6Mhculn5pJX3
ZYghPFHo7Km5Zm1W8SGnG5Xfm53XhSdJelbzvTEcm/m+BiqR3vwPc2eyXTeOZutXqRVzRhEkSAJ3
VeZApz/qW9uaYMm2TIIE0bEByae/+zij6jpUIbsqRjdXThxHInXYoPn/vb/t9X05HQnQwfxD3pwz
qGjcSwnPJWN8jWQEKy9qAh/CdDeUsOewWwE94RjdDf3eddcl4F3laO4KWj5qJC6BHZfANQBeRbbW
+EoWiJUUYMIngRhfrLLbZodPZnsrAZCC48xBB9GSL6Kf4QYeZ2wMsIzgV6k90mrnNV4ksCjQIPYO
qD/kF5artllXebZi3QfSdOgZJhsO1UZm6904do8s6s7JkEMFkAOW+A37Z1V1Zx5W8MqRHrJLoFIy
1MkLgBOZOMKwBsNjhVXbsE5QHKEcJakOSxGQobAN3rq234zQwkBS0pRYK9fjPh/4wfoG6LDjCGAG
8ikjujGTWrd8nRcSO4P4FEq8iiA94X4jBkjnsZ63KGdB79L0N9CBQxJ11XKYqyRYB9t+AiMYpbIe
Iwg7sOY4trCI5Wi/LxVMLWeieuk0mGlA8dVY7A33Q263Y2iwx5/gm4KQHL4vdS3HR3USocpDUm0I
II8JAdIErheSszu7kLMJz1MzYOGDEhu23uBpgi2qEVKEC2xNDoc1GmK2egSqaw3GwwGRSTe1+uKX
g0Rmo+ggoXlyOrlgbATwJj1O5UPUIzO2cFsBOkgLKCLZhRiXifpbI+RlijzXPrsaZrVBNu9mDuhY
5mojQ4UcOnagcXloyZ6jYrF0YEbUcOCLXcg+RTmw3GRcy/ClnvoHCc1mekjbD2NxL0HF7Lj+0Pd0
r0x5qMR4kWAD/vPJ8j2RV/amP2CKHJAWhnfMbPQBj8dmfHB34rhc6IM9dBuxAy3lFo6gFTnC4nNn
HviRbPzVcNHdtOt2+6uW+Lvl5FOB+4c5O5AxDxQVonM29I95CadPm8DmCjPzgtYrETvd6xVrkQ/A
Xp0AisPDVw2RZICtILjiBiqOO1MjKoKXV1x8+/nVeW8h8abx4Bfu4GzMEa0G0EydwB3MsQctf9nS
fO/4b/oOtGHj6FSB7ilcQv0SP4IhW80YWPGl1HKfAgIw0ANFrQBtyA6o+8VjTC+f5fyLtdJ7XZy3
2U1I0zW5ILj9KQGmyNf7GGW9iXn4qvVawBzuab5GTRxwv2ybYD3tBr8BfQHlQuxa4l+IL96t/76p
7cf5XMbCTpANJYAtauxm3UMvB1BjMMMsd8F+LEHVSwXYjX2/90hH77TbKABEAubEKMBK7muw2BQ2
gaZe5VhPDv23BT75nz8I71W+39TGOlGTqe/hTE4lkIHuDCykX7yA7zwC6Zs2il5IXMwn9VEOzWoC
jNiAYlgF/MrP//DTBfyLpkn65sJigV21C2SDWGLHZ8KeVws6M0jNRBrFL87wniA7fXNtatFDGp2l
+AZNCYZJDHIpOaLfDGhEeU8k3yJTdtu2dDfk4YagxMy82g2nQHGZroFtWw8WpJc6PQBbctZEySu0
RPseHEG0mLYMjZM5eymSeK/n4Re9y+z0fv3VVTnd5h8GG1chjmmguCoVbObDlF503mx4Hw6AGB2Q
wozdm95oei9n+SWrGPAk99lAn7gudoyrc6DyWgSBTylkQQO4ftsGBGaXfCtr1Hub+6ri2xlbSYJw
MnaaASSq5aCulR2WTj24MiLe+tRvc/W5mJ+bDMWdAJji3DzRROyQQLYqQcHG2AfDzUMe1KZWoH4s
02dMax+a7NFHX//ew/Fm7J8b2Hnh6wnnRCFPFUv0EZqBOblR1ev3E/z7l+n/lK/m5l+XtPvnf+Df
X4ydvSyr/s0//3kpv3jTmW/9f5x+7b9+7M+/9M+rl1Hqb+btz/zpV3DkP868fulf/vSPje5lP98O
r36+e+0G1X8/PP7G00/+Tz/8t9fvR3mY7es/fvtiBt2fjlZixPvtj48OX//xGzm9qv/+4/H/+PDq
pcXvnb8sL03V9S///ZdeX7r+H7+x4veUZEnMKIbxjGUcD2F4PX1C898p0DIpo1lCKD6HtkMb31f/
+C3Lfqc0yXJepKgL5PEp77czw+kjGv9++u8ZT3OsU8Gdor/95x/3pxv0/27Yv+mhvTFS9x1++6/e
jBT/+/Ob4fNkDAH++W1BEqwcqasdRCOj1Q8/XIw/zvc/Of6bad5pUfVVPC5bZNWXkFiyHlRskSRD
s/p7J3gzZbehwnhkZcDGGa0M51AhSjltNz8/+l+qa3B13kzY8wJN0KRwdM+AvokZIIiq7bBPnPJN
tcSvyIN1u3gAM/rn5/vL2SFN3+YUjX2T9nKe461wntzi7P266eC1yqmdbn9+ir+cIXCK01f9YSxs
kw4wuszE23bqAX0XdF+OwNhMfgLJJ/l7dyV5M8vNpKd1LQREIrP6KolHoZEXA/+VhPd0mP82nuM7
vJnlLHTBjtoYfknGus+ta0D9yER0HqdDvUu4L4+cleMvvst79+T033+4YLxmc5oiznvrAzT37TyR
i46aj6iZkF/14t75OqeX84czdF0+ixwGv23RcduufEotsIkFNX6XZEz/am3wzrv+3XLyw2nC4oDP
Qql0m3Tz8KUwOVwypebgsP38yXrv+G/eddGIum80+K82EihwsGS+dhGDCejnh3/vPrx50yOlTF31
DNXORpu9sX21HxsPn0qGjtnfO8Wb112EoiJNghrQlA0oFeEObFUEu9HcNb8yGL8zonzfD/1wE7LJ
jRFZ6gls5eY6RRUD+LCiSa8ZS4uNUt1V/iut0HtnevOiexlNueDoai/F0INHG2VbQKbcQ4jKetWo
Jb6rZI8VjI0yufn59XtnbPluPv7hy3k5Olf3Ub9r8hREiiB6QCpyJPttwuSglyiEBJDs5+d652k7
zYw/vjS1iLTBche5DKOAN9mLbjrWUxc///zwJ7XWXwwx3zdQP3wVLDtq0MySfseVRSGXo05iLppK
QKwyRBGwuzrvZvEI/FSboMjMmv4iijKW/GqIe+dpJ2/GBDzj8BzqOqDAxyF7hVoNZUk4RGo5/s33
9bux54evOEnKPU/LsA3LqcwbhKXXydhEv3iZyF+uutP0u0r5h+NzhjoakPGIpgkx5Ekrb/uQv2D1
P2NbX/tuqB6JjzO6zwZXGHTMXBW/JAvAkJCl1ILRX43g7z2Wb0aOjDtRRBrlQbaIbjgrEGAVLsvU
T+XGKGmQXAHqoPuFje69G/dmDOFZwONYDtAnFwXwfrxBCzvXvAVR3bLqFxvodx7++I3GsA9d2XWz
bbeMKv2MTD2WoH89ooD386f/nQn2LZaAKUB7wwQAIFcy85+w+5+R+JPUZYvoCTG+1sDHbOd0ctkv
psB3Bqu3eIIlS3kaPADacolGCIxbOGju4KuGGsPCZFbu29ap8bgozsb7tIZi++nn3/Sd2/UWREBG
0oMQ6tW2R3WW7W2P9fbWaIdOGmk82p1/7zSn0//wLjRDXhY8ARQr57K9Z3E0fvXt2HwbphCnvzjH
v4w+fzFoxW8GjZOQfXFtiq13lRYxGudDRfZUNtGwzYaoziFpBIP6UgdDi8uItANQyDOFO2/0k+52
JIY4Yc1TlGqBZMEK67YbO6iRhKc9S8AOTEh/2XNWIY9FnACHjmeIqikVCGjAjw3jcllZntFPWkYU
5jl01s2HAoRKCm1c1zbuWU9R6160NXBCbEIrZv5VZklueiAolENETc64QaWgSNqvggvQW3xXBnM7
lcHn+54bNNPyJsq7G4WQCL5bcrQXbxNoBZdjNizluM5PfOqMj3jHz2Qw6fi56ZZSbvwSIJoBcaI5
rXw7m732FLmPd0uRVgwRS2IyYBE14xgqUJ0tXHOQnWVJ9rluHGH3EAGU/FxUrUm+Tmoou8tCg699
aWoXoHoiAIWBsBabcbqMwWnu7zVzE8OGXsnkpR47dJ+qoGaQRRWVpECBwLHZA8qZNwgtsZ2/9L6S
SGLw9Ziq7VLbwsbIP7Jwh052oKD868aZ5nNLRRk/jk0bs5eaA9T6xYiMTGg8ZzH7rHqSDWrlA/VA
5LCsBstTM8xXfFNPXiLCwOTjSD4WvR2UWuHStgEd5U6+EiXsZlHRqSPhAJkFE3OSCOagS4zrkmPJ
jVmQVIyS+7xb0h4SVCYW/8Kc7LJbF5Osf/QsoxBxtGS0l2lIM7zNXPrxYTFIOhkQG1IOCmUUbTWN
ERRQsnHdM8j40JfqCg1OTQEU4XFMeVwiticpmstJiaIF+7LucLCJygItQ5v3EmE8Y6vG4nMB8aD5
ypPBk20xelY/6pjb9KvQGHfB1m0UQn7mgEcRJHd0M88jENUMctAJh6zGT6xq0rOl8CG5oYOvDGjz
RCePY+Ty/D7SiS3jM4auYgmkqGzAFFsVpW/FNW/Lwl9qkFD3tOgatlp0hZnUulgu933ECPx+TFU1
ehzC52Le1rIUBsBn4Wuxs0XLPJLsTMdzhDTQMgBlK7I0ho6GRm545bK0BcCWfbQ0QEO2wD306Hu4
HheuKLtKLjj65BbMaMbqC0g3zQg8WEVDGFclfIDDs2Y0KZ4gjByBqpIjVg02X2S8Lrnz4WPcZVav
Ito5DkCqq+VN06W+OZI0NJMCxhrcuYOHSRws6ranlN13Vs/zVVqOit0zasbuNU89Ku80AUkP+oec
YfmPpztAywCgeMIsVJ4NqyRc0lVc33E0XnR+Jt3cmM3gmwZ4ct4FwjalNg1gliai0E/GtnBIzUKU
6CIPU5G4/LNsuBKPRVTmzbaPU5QplKI20LMMtTT+Mcwc/O/ek8GB9u9AmsUrUkBFgQpuP15lrpD2
vPGB2N1SxQF62EoV8YFiLuk3TMJmy6EDm6Pq6EgmyQfgG5v6qrcVmHV51GM3UOdiBIaq95pXGCSp
tgCa9Yj8RjclW0D7iz29qeYq9QL7w3qoDCr6Bl3r3nByrJIZaAohDTSnwozZx2Iag95ApVx7BLqX
TF/P44AUloKktF/HFePtTcgrtGu9VUmzGVuDeVYGMed7x2Pl96FyAkqKVE7hkY1zzYClik9BMaRJ
8bJskDwrYN4ntHYHW6KpytHATjQknPlQQ5MC73qXp/f9MiNutx9HCUl9XIyIMUH/31ArVzYuzS2n
KWTfNuf0KR8n9rnwA1PoGEhQzc86cDbHHWDsi3wNadIibaaXLYUYruBBuTWh3amiuQxLjIBgyiBm
zsH4RZUXKQ+wc9GGsKs4xLx4zJoE5jiTR45djI1kBHeY+SmDcnnpxUWvOpC94m5GCxi6iQ6JHy1L
SvTz+Jy7FBFcpDItPw9th+flfJ5mhViOjtfLwlYc6IYAaVsnCnZVm7hK1H4JmNeqnV5m6BERGUGG
4sGXqYTam5C4+xrxoU2fQsIhVeudqXo8ATIgy0XWKdSrJuuZwttIlmWfzPCiv+rSMzi0KVE1qihF
KJ1+UFMlkiOw9tVLpebEhE3NJWIERRm1ALFDRReqQxh5Uu5SqZPl0Kadjz7OPD55nus5tZuhtFnx
Iu2EINeijKP+cuCsh8AbCMQeaFlT4VkPNsMMbQshnlitNAGFkSLbb4gk9RdkmRQDTdIv1Srncyc6
/N0cVeeUpDX6ykwL9kk7hpnwLO9oR+AhQAVq38BNhmp24iI3degjV0l9bYJPoP+1CZHbQirIvKjI
enNp2nj8yBPumnPfpWh/QuguqFmVuoJiHxWBCdqMLOpCt8YusLRIr3du+TCyFOYkYahoPiqD8fKC
9XxsbmbKVbHFLnIZr+qF1v6i8gv66hMY4pDM48TJsNZkNtMxRbhWF59Bl4TsIugidH1I57bOIXzP
XbzhRRFFayX8SdG9QPH/5HmfoHkt4DFYDpigFnGhdL/kj6q3jUFaUk6mL3KMR/ZckoSam4K0SNJr
VZSWuzEMBUH8MPyCkDxnLrw2A0aH9djEs7plagn8Oku9K3YIyZ0NEsAip7/JvDH+riNu5NcdoI3R
pTSyEvsWe68SSpAm6dzjUHmTvA6aFflTT5YBWQ9CQ/QFnOss7QMbYmcvAtddAnqexSgEaTqg0cOR
sZxBlofpGUqQpZ0quNkbT8etDFqNH5d+kIiMipegGZZDtBwOkQlldJy1h0KFTmjpbcdmXu66dAB2
tfRzYvdqsSW0/XJo2ID1eNnxtSIeLQ+fpyJ8zQdg9cszV3iPHpBLBEwBKMYs6JUPtTG7DsHD+utp
HInnrxhvq3zXNYj6uC6LXqRX3ILMAudY5vMO8m051buF9idWTIlBhMJtQVS2TqY+o7u0km19WzSj
h7vBmBZi0kjlxecoNom6bVo8vq9hlKgnbzJaFwU0dPDa7ueWl5ehi3P2OIwp5J4IIvfWn0+ZXdBz
o9Y/LAnNkJw4pAiPHELikJsWD2NeH8fRIixkliliOjLQm8MTKHOuPE+nUYiwhltAm02l0nk8ilom
xUcbBAUwxeCNWRVLi9Vgx02rdvAaReRQFVWvAAUnmJEbUlr/oZhmaF1KMF0hTqlSeFVqNvaQ0KUR
qzZuinN/Lyye68tiNnIEAbaFIgjC+kSBlKYtdkSuTyBCnZUJUL2PLJdIUmuylp5ji4T8ToWd/FpD
++7uKHwGdp9CDR0e4rLu/J2ZrUJpS3NlnkeMPvZDL6MMkohmSPpHG8H68NG6ABlTAovOjKOdbvGh
O9HBrnXpmvCh6QX7lnfjZK5qJFYse4mrLFAencR0uXjdz8+uS5ZpiyBtk51LC1InoiPdMu2ZGRt1
8FGSOwTuYMW9QFgft/151uHUu2WAh2cTLT7DpBvbFvRWKgp7jTgjapFlHqV0Dw284wg9EQZZA8rP
sn+22aJmSDpJOD0PZqiGh3KQnd8PlkDFmS4opVSrMaZDcjUirBxDGqW2H3Yt5qiBb+HiaIsVc76J
78GdiLpyF4e2mI7GMpY9F+iZLRcOT2z61SrqMuBR+RQYuYBOIUunzZiC6I4wKTMhKqIqUS6+DyVP
1e0CgHn73Dbg6x5iJwneRdYakp1X3oPpaxnvYDyKFkhNWsDN4TvCjNzXmwwLnOlzGBsmjzmvtdqH
tAthX2IiXACdtdm4xxahnb9gfTCpq1Qr7EjSKvPNtUUIC90qhGC1Gy9FAyFDOsUJUshSJb5Fshjo
+YCiUrZDpNHiv4Sw0HYv0QUFtlUqilYkWAVx/pV1yIlAJGrBlMdyvRETSC5oGsACREOSnZt4KPRj
ki5MbocMcuDVskDf+3GIRw8k8Ih3d5uc1pzfvNGwKO/jSk+wAMFyi8w+HSTYchEQ+Ih1MQbUoyta
sEwCUpIqaBw5URP2PiGWdL5MqG/0eo5UNu3REcMLLfRiu+cmr+ANkbPLkAam4CfqoIJOoTB/xYBi
MXLTAvske0bd925nlE3kKWR1dMotFhAA6zZDm5zEuSpvRT3OCKebphoBxQgKScWuczpWh9lHerog
ecwpTHzxMl2ZJK/TC9lnEV8TvBMZVt4a1JUaviOxmjoOrVUjeUERpiYUOO/V3FS7qJ+TBdvGYoFf
cMoYAJMFrQZs9kDHR+ZOF8/+NkO3ATHHdrHzTgw+8cD5zoOK71u+lLDAJKYfnyelK3610GHm93MV
L/0LTzDaHVjBUnIx1AVHdLGIJYRbTMtxPYZlGelq1pqd0l+ymRxiqer6W9VjK32ZmJzQHUp0ury1
KhbDJ8YlBJVWeP1VYlh1x0mmCMTrKJUnuwks51BsL7AqgPQtaoXefiRIE9oz4PlGkGvGhA7HDKY9
SI2Bvu7Cl0WOwMQgWqHKYZjDBIsgFypzQ/DyQYbi1zGIPua2KUNtD6lt0HIT5TwjyHxG1nd7Nlcm
Al2/Ig5qMIJAhOojqSWp4OyLA8IictDCGdJDxxSMa2zNBjDH8kSO4hza4w7SX1gxq2Pp/dh/kMC6
NRXCXwoZAXUbkrlP4AYxFrLwuFFN+SUeI42olIKGicnLOEL9juKZSCGm5pVLC8gLIYkHZWUcI9Zh
L18yBCoSmcNQEKUtdP/OOIbsUc0tpIpTgKhLgVVcjPyqLePYyC0WteBDM+xvRf/JLDzSR2Lqrnrw
Mqnk9ZwXZbJHhKMN8AlhifJCRijBDpamEXB+Gcbaaic8mkYoCY/paG+i3lH5yK2ch3NGGI0A4lMZ
Ys+An1cxdgjZWHfPbe4YZk6XFdWWYxcXQbOLbRxS4mpbQUJIRmkvvYw7dCQ6iyGOd57BfpSxCKZE
hZ3epZm1ZZ9IOzXIeXG5Rc6wXOhJFJ+oSEXYy0Mdsi2LDCC2FBVX93UmJMWLiT8ABVcqkVyj58XM
n5Z4wEOos6QQ93IgvUa4T80yshNCzniQExT7kIJSCfYCKxq0kIlzKkWSWD6C6AkMdT0Dz16BXI78
BTOP9J77Mcb2s1JL09xCZB8jLDbxorwe8wHk29Q54h/RnWewihWqIgtUJ22fAn2Nsjo8g84mMXhA
U6/O00YKxDTATlUjgkzGiKuGqIPsbDcD7GXhs+8vJd6I5NanOomvUy/h5AQDC0pcUeo4PtOuFuZ8
AicaqG1M0Py8A0sQ9PwAb2VzCWsIPhDcqOl8Ci6jcq16pKhMu6goRixyo4pULloZ0sSwDwUPAjpu
pliS5BV1Bmbh6KoZ5rISjYrmqZbMLDegviMABsUnu+rBz3nEnmKCKiWNEgdgHtrInxkfFEpE2LmS
+GsZsDqGYU9w8pDVSsAeNpR5dlcOgY9bxIICfCCLybAS8WU62ATxgaKDP6rJdAE/golzRFerAYtq
1J8mjR1xZzmEY9rDGySgqVDZMVNU559khcn2U9HOPUxIeNsG/zlbGj4+1Fi6IIxixru/wDVtO54g
YqtIaLelVTukQDMIJaI7mhGdI0QAZT7omWrRRg+gNqJCdsZ6IlFB0UuMjIZj1ra5/VSmWK5BlY6c
3UTe6sFNSgFSJWbkjnckm7PiQampGPQjhuUAK6nETUdsVlZCPCtUfYpEQXPC7aSsWxOQVze1Q8H2
jWAT7r+uIluGoxlaPqXpSvQEY8tZ1eN6X1vLfPmExXCNYHEG+ixKf3WKoK45I0v00MwOkVqNxl/4
3NZY3B2qhWX2k0CtJNpqNcORVQeu5lU1UbU85KrmzRFkl3L62JXlgkXtXJr+c0Dpv4JpgerWwxip
PF9eMavKxkG6SCZjDl2qC8yIGWtz+EmHhJ7yeym2zF9sbpfxaUAOLEo+cQV5MZ7b0HzAZla1dyg+
ZeUtUB8culkBc4n64rJxcEDllYt4lAkz6VEnfrGXA8We5VZxWiD8fWjNUmB0L6omftRS9Az+IonU
1WSVVggs2ZK6wp4bZSGXeNh5DCQx8Gb2CmJ7YvO4/ljDha2fGIocEPm2FcLvLvO5RzzeGUUNtd+k
U1biDPns+uwuT00SirUqwGF87BFLBhvmbBYGp07boTymMTI6EKPQfplAPNsJZBczWPYZ3pH7wIF6
02tazi0yqmAzaIb4KmutTZNDqqbGT88KIS7R2ma412JbKDg+N7Ap95Bnh2EIAhmorQ7DeYTwuIrD
LzQofLe0Rk2hWtVdL+S0cy6vQfe3uErxuokmohEUK2EHIse+qBF7n4tmLC4WyGSYO2SUDvZGaE+h
CywUdBkocxaOtwgycNN0pxnMPmeGznG5raasxRI6woR7LTElhLsuLqwwx6WDB+zD967F/0rP9WBa
/P+tUOtP0q7dqzmJobq3P/T/pZoLnaf31VwXL6b7s/gLP/4vHRf0mb/nKc0h48pozgp0cv4l4yJx
/DvUXawoYkKxHDx1pP+QcSXJ71kcp3huAfSEKP2k/fpDxkXS3zkhNOZpweKMYCL938i4SJa/0+SM
kzcdpqrUwZ9CAdyi9QrLqekhRxsSNhdD3HOJLePV2Cf1Ke0rXKGahazjJEIoT60XNx4WbBemFSlA
bl1heJmeJQyo0AYk2rzWtUGtNmYwca6gjq8O07Jk66iuKGTzdMFmqm+zBzsr8pjL75mwOoWpKsVb
joZGi9XqypdGXU2JLz7E1odjjIjDdcrVeHXSm+07uoQn+M+wKOOWw5d/QkveA5tQPqAilF94mQ8b
iJNOYYPIufsinC638YCd7L4kIfkGRA9iHHUxx5eDL6MrFbXsbpkgn1uZsc+e8qXuw7q0rnuicwVf
dDZYeo8hKSWw0hZoyliJtqJVDilGSX8awhrdXdTMAXGEwAu7YTWN93k78Ys4ndiHmQU4GiqWYycR
oES4yWsy3GNpIp/cJNwzDfAhwYnYnY+zK86HtEDbWRaIRdSp7jKEvDuED4s2ILFsYehOjZHJN7ge
iTub4IlAjWgwn9MGX3kTct+jyhcjS75ugYfM3Aw3RjPO1yMj7V0hFr7jWWy3CdfmKho4Qd3QITwA
QI0pIAHAko9y8smdQcvhKdUeoh8eISpsnkb7uLBoelWIfEVAWYyoJJtAG1IRe2xDGxCI1sTDBgbP
bkWyU3lLKNATHOqSd3AL0QuKuXbv28qvUHyml4h/rLe0RlY0V86smYIIOLXFAhV1qS9kOyBONGop
aqhy0PzOdwnC8uB5XLX5hNTNvI1dA3E3HrGzniH6GDvJCT6ngSGJPE7bo1VcIClItReVjRyiJKiC
8S1Nbsqpg9a29thjICHB8sMQGrrLxUSf0G8ob8yQyOd0oP0VFpDj1Zg5FEKjrq4OjYvEhsO+iIbK
1JOnBMP7V9ycRGOSqWEerScsuqjLBSJ7jdqgRmdRqU+art4ithQJzkaG86xF3Dj4ONUXtHzgPw5G
iouiGMp9VSiyO70Czxj1sWfMFQJtIo4tXpeUV6da6nrmbFqXasgQDpZX4NC0oMNuF5chhllO0bc4
JwC/LjPWCQWvB3gMPSISW0WvcqmWzULyHkt5iWCCkMv6XOXSHfkMdx5FgQCRImVm4KrokFwbIE44
Zfsgs3qR4XlGbe9ja8m4WdKCf40Zj+6xzXMPw1jVFw5L6UcsdcanEEUSPnO1vFZyYPG+XkLYpOlp
6jOoX8xJlJ7XjNC7aLbxCzMjQoGwyenWyp88b7hrx9AU9b7JFLle6lgjhrhTV32P0IygxlDs8jqU
ARYZhjrUUrV7FD3HfQ+OxHA2ZqEDcWFSyGoD7ATibEM0sr0RvHuJ4nu4nOMEwdBJV18Xc1YfCg7v
NzqBiC+QkOi9oLLgkRzXsP6mnpCL2sPGjS5xybr9XMkOUapN84KP3YehnsWuiDl5xBrVbwCsiFH5
dQMu2QTTVwx36G5G8wMN8ia/ToBL3tiS1R8b01afkobV+64OyADyrVIXox0A+JhhOgttTc4hiETb
uWFYuPoZDqus6K6ZQHwVSQa7ykIoETA9YWPEhcsvlqQOr/OEJe490hQLGIPS5QEq+fYGlSLk3SDf
7XKJPWAnVZgiqLhrZNdrOzxP6OpcFTZ3QDjExXTDWYRiOPZmKxLrYt2nYr4ZEo8BT6QAlcC7jTYb
lvSk2/WkBa2qwIO/TRkaC2fpIPkhXpi/g3BBI4UJIcQ4pbqwlKQfdNLBCGlRcjWjlK9VAOKqAyPs
sbG1UWc1Vj+I+EZU593YEvK8QJRs0QXwWswbNeQANHQmr1c8y8EMnJFBfGaDI898qgBHQsMKklcM
dNd9u+CJt9ohDLxDwmUz0eGKsrnvdygf5efob/cX6E4m6dmkakCE+OQPvpjIvV1KdMBJX19F4H1c
26SkHwSMLtFZOlH9YCBqR/VdtNN+9kRvs0arlZmWCgXVcrKovZWwRGnFb8cInhRf4C3pTPkxQeDZ
faGQ1DVNtL6OCt/uE6EAvgH9FmknmpSXaFdkX3qDAFyX9GjboqOLvCyfiVVQGJbs6Osv1lbhoKO+
RZwNShWT+L/knVly48iapbfSG/A0AO6AA6+cSZGaQ0O8wBSSAjMc87SI3kevozbWH/vebsvKvoPV
c72khVmGQhIJ+nD+c74zAykS1xj3MI8HBMngh22H3dFGP7a2NrbyZ2aT/mOdB9mh7xO5E/UcnFVO
LWnTZdZtRRpjb5setk5laibcmTbBDV1yep9ousujdki/6mgiH9r4ySvtrsG1GK9+8helv42zIJMx
JBM/ipCaQMWY9SOPPWyKVdZuXIbi5yV3houJErDko6NOQ4wEuspwCl2AykuWX6TD/chW/h7LLN+G
ywwjB/uD9Yv8BWhgVllS733mznclDcW3XD2n4joozW5no+j2m3r7ICOfLCTlUZnW0UZVrtqm3PcO
41TF93Yn8m9mqpr8b7IsPK41t0OMXS2XP3fQ66syrVYJwtEzyvZwCqy+usStNxy9to4f7Ni2Tj5j
rGOhovi+cWrnCQYgvwvfCDBrG9crxg5mz9adnuntjp7QBrjyI3Ina7WI5dVx7eG15UP8KEfNU8u0
16D24Okk0RvTH8lJIn5Jy9phlG6aj4TPyJ5w5kIdmioA1iczFAtdMr5cp00j001eMyYUsYD0VA4h
hJS4p3wsrG8IOJZ39eAF2SawJknJVAQrye2GehVknP1r3xRn5UzhyU2t5cMwvzzmvUPxg2fkTykj
Z8fEfHxjuO/eF3HRHCmpnukXGqGBEOesKA/2BtteO43oT71zzMgiUwCd07UU3dC+XZGsqmettsnA
vpsK7VA73gM4iZV4iYpUf5I4vSaTJYUkbpiWZy1meysmvcCTynqi4ly7K+SxsX2NSbWdaxV6B0pw
G8hRUVs2WBUYWtNXGG6M71k3pImL/Zw74hAJFFZGvO5n28MeWLlsq/f11BQ3vl9YN+xs6Tv9yvNz
NwccVNqhpnMzmqNLnuvwoHM1b8TUygs5w+jUoPZCz6JRjpduCvTNkpWUQSubSKpjZv92KdPsbHVe
w6gti56duaAxlUDn2xDO83HkuPDKXlYe3cWFslCPmYhXMhThtK41vaB+LSq6FNupQyfwcdRLHvUf
nJjSlyLIsx1T5YC1IfLG+6Yrm00jKmc9Oj4tVF7uE6unV9fZYL+kjdKeEYgYDzBOyNqfcU4Hdg6H
7eySDIArdwULRPEU3nmeiV9B6cyv6JHTs7UM8tn1FdFYKwuDFTkIL8a7Kj9Cn17JSbWvtU+esIJ1
nfCGbap0aak+d4z9TMCW5bbCdkSA5COJ24JRts/5oovceNeUqjovAhP8xlnkcGhz/gkoUfNpdKTx
191Qlp+MX4YHPfn5D2kAsxhH+RerLWpATUsWnk1k+XfS6p1NM4TTr3wSyUuCk5VbhWnBt8B6FA+A
h1Kaut2gBYPuTmeVupxp6kUz9R1EgqHDqXu9VzrjrFcOTbJLItvaRtBVt0xZkUI6VM2L8WY6xKQd
nqthYD11e2uTY/nZhtLvrrHxEU9OEw8TTZIe8yB01t2sJmLuSs3uER+2XI0joexi7FtoRELyxzkH
q2q7HNHikYMYw9kUYwV9mmMV1fehjqi5KuPhPk0t+9bw4lFAZvM9CfCU9rqQcn4ZICHcJJMSZ+YY
y1eJeL/x0jzalg3FqzKFgpXPhfOAMyj7cDCRPfmBraiotrtpV3odlITOxyGwjTPbflBmYsOdO49g
fkF9cyrDl2nw0KCWPhc/vC4j3Nbb9oV42fIG7KT4WFrBNm8Wl26yJewOyCCmXiXpwMMU9O7HQiDu
wARJPHS2mL5c7ad3bGr9lz8Sh26i1Jz9vLX2vuiik0dWVq3DIgy2GJeGn5DTaLkkxPA82EG9sp28
uefqpW/FYtOZyIdi2Ractfdug9SyCvVUHvDCuNzy9PQJQ8b9Dc0gfsDHZZ67Lh2/ehuWEs3gEVXr
/rTGm2V/eBWfY+BTwevMKOxCZrykKX4y4TpVQu9CVSx3Vh8xaEARiUYqsKPinklkuysjHf8YIhM9
+LbGN+j35taGJPkB7UadmAOqu6Gryk0+OdnGN3p5wPVXf/aRUi8WLQo/8aCKL7dq0NO8npOhsSny
baBuraIaKgs2X0xQGYs5p6yaUiSHo/doJ9R5Y7SACjRP8sI8w4oxMoA2A4PR3dduxQPMa6NuF1vY
H5Iw7ppRQvRZxZEFKqkFqTMXvrhwfhxuY+HigrMVxpfec/j/FurjxrUyxYHacT7rvtMIzTYISE2A
8uSVkb3t8EDs8ckMz6xOkstD3K6TqM7pZUobgC2m9H8rU8VfS7Qs3sbiKafv1zP+xrKa/EV7lbmd
u6C8C40D9sJOwcv4OSemyVu8b4aC10Joawo3c8iXy2TUYMGZBNzhlGe2bek2vAm1Td+jHRnYiovL
ixywIVU4btZ5kviUa0xF9zJKznO0NY3ywpWrpVokr6zDiGlsx0A1vUu4xN6bmPYMJn09zeWNJaot
r1YD1q9LHsxUQI1wMm7LxhL696x6Tia4T05YPpzT7ABSdCJJDysTWD5lwvnVNbJ7q/C+bOvM9R5D
v083GgVUbtylNUx/1XCHp6mG++f0pwXD/AUDKrCfZF6obVezrZpdl034+npgJrfVZGHDMIv8NWaD
pQHUeQHdRI3QII6K4uQiolKYGHX6dqhD0YBSKg58k5WoHf9g4LTk6RGUO7+i9trs55wxuuZatES7
xmF9F5SmoYSm/XKns6rOjtZEM3UlMkgJQSkK4iS5dB6XcqAUcuYWIn3f8WE/aXGcurmYyXq0+FDU
ZPW7IAnki4P993WcxfJkuVXMBU57P6ysHk+j5TNSTZXiwJz1dfSzxrvy2+LS8CtRfcdOwo2NC7q4
bghVfExqYb3hw0I8bucZZEJYyRe8F+2jn01UEHI39tqVuwgbVyWGybXXzfEIO61aMqoL5eBT2+tm
v1N35oUzVMa+DtJuv1NRqq84SwvslI6bfdHsMyOwLx0Ym7p5WkwxI/OWGXqGKobqpvRi/TnPnri4
usQiODQey9Gsl/yT2Ht9E3dOvKuabnyNF8ObV3v5Pk37/jKwjX4XQUI5ixwtHHyBcqOSmna8bWjU
2H+5l6dXSkTpWfTASLG8e3lccELMovc4MzS41h2lPQzFH3GmBl/as7nhODGcUs+JIeQ01dUMuczt
GgZId3ZKx38Vtl19pbOHx1Z4Rf+EZXvkPoiMth4KaqdXIWbcZIdtdIA/pevlV4au5u2quQRlVWOe
RqQhUbENtWu/dL2mNNuZZP3VxwWrQR+NTGVnP0Kf0IMrT3w+ymlvoBxBWQit4FBw03nDWTE9Fp5l
QA4aVLGV01bWg3DbdpsNHaemtI1wfam499/q2gpvArystL/j2V83lVWAQWTs6dEy6xj6sBNlnWU5
eQWfmcL+XTF8f1VLFzFMiTKB4yEJcY/qKfL5CqhUIya1e9m3ic3yxZXvC1FrvscZNtY7YWceu3ZY
QOez7Kz6GbZIKgweE+tm8Rx/7xncUXDUhtph8Mt4Akex+ZlOjE/bcvB+RCEMShwo+gaaHxpSLeNd
l1iYHeLaA+skxuzsyVb9xOaAcEp4fnptHFUzs1C+dZ+XU3wHPIp7K9eqcFvW2K0hnsoUh18ZLgCN
IiVOTmQz+lT+VJ6VjQUpG5yJkdnYfoXOKPY1Xmq1ZoTvIP837tbGS//DMA1aa8MRPVyq7GNgBnBQ
gWefAY3AL5m7oX/G9+HtnaGJb5u2qu85olNlHFUSSPlcLA+VrYaHXBhnl8SGBlDf6cudVXhzvCna
Tjy6UNtOU1rgzdSm3nqTvtqJxyzcKeYOm8JtTXwqMx3AhFmq51a4IKBKQdAD+lDlNtgf4YD6NDCt
884pnlFE/R3WVh9wlRC/XZ1Yd2IKMvCCoYl2uWN1X0WGVsqFP9kk3hT+FJmS+4Apzk0VCW/vT+58
bsJR0tXcsd35/qI//Cmu7osO9KhT9OJrrBJu2/R8JRBjqul4za492b2Ub0si6u+MwpZ3iepyiKJ0
P4dO8unByzsqpZe3uimx0VfBZLNBEG1Yw9aYL90yho8kHr2fYyNkutUYPE9D4w6/SrqmN0MJiwVz
P9i+3KFN3Q9gRF2LnqttR2ng7yyoAAePDLE5ezs/M8kMcJ0Ofv2MyyP4cuOKptNyDq1HlLQCk+qI
OSCpesRSHOjZucAteQ3559uqzOLt1Q8PK7/6heX5gIcIfKlfnHBGcO0ZDwJHlcNkkgXD8YJ9JEEb
edffVmIqSsBNVZ3CxcnXrVI9FuxDHTsCU36ujqtpMP4b7ArxrZZFfJh46I6hw87csTgB6IL+QQ3U
teeKJSYBhTaDPbabyXtvBr4HwDL8P22c0XsdAZi72DpsfwnboL6Vfis31Cxe/RnNdO5tPz5ioHWy
PViB9Iqwgmlb9EvMlTx3wy2uvtHCKI3gu0plUkPkVfokx6VNcEl3/o0gOEJFrRV1uwry6luqveY+
snoBiykO8wsWT5JAISaEufbE0UzpdIxKv9z3qQN9FQ9W94V1OFmDxqKuGGWC9J0nFs4/U47FQqrA
P+EiEY/8DNWB/pju5HtMfOcFy2Lpdh2+Wey3dlcNoPVEd5+FleBUFtE83pRohW5Ec3EUjw8srOMW
sSc/jpGSu6Kx5ba3nBoWmCWBmTnpq9NiyOQc2gUHG0f7mshw8FwlTvlDL9wuoxlNhq16+MAwYe9C
DhKHtCCtsup7jn7M/fODkkG4G6bSepvdJd0yrWm3TCIIIblenpyDaO63EiPWSvVpjbo6pMfMzvDW
adU+FeSkbj1OcWsOqTx3OLEvWDjaQ5DjmDZaY2TRmGd4qdlbE3qFp1QyYOzIkuxDLOCnenS8u9x0
fHpFJy5IeMyCCjmDOtXGXklvap5rVUoeDdePOG4XbnzKUz3sxsQ2N6Ts5JOx+8FeL4Jp7AZ3W/nB
Pl8MOGn8wt2EUdB+FZHKQD6Cjr1pA0hZU10SkJszrY7pzACLYIMLY5drIxP6LsrujNH2IcJNe+N5
MZ4mrPyiehh5Mh9Vn4SQm0dl8n3GTTPdh7OQv9Kk9e7qpUrfitallmKZQg8Ph4V/cgq1d3CzRi4r
kSz9SzKL/oUojvc8c8ph3Fq26jGUCnQ1GyHFz34ydW9a+nDatdsCyVNQ8n7IMfVPSDkdvXeZTo5z
awBtiswS8WZCgv7kdLfAjLa7EAeyKWH8YAcNP9zJ4y3Az2NNW1IA7PLO7A6PC3mlB/oZK0hX+Jhv
jWwAJIg5Cf0NHgCHkElcTck2inNAfJjeynzThfNgceMIhX2O0I6nDb5G/FaWY3I0AquiPT6mJHTt
1JVEpceRdAUJhgOnboxtE9zGPtybPANYPg9N6L4FkBp+W9XiB0+jM/nehncu/UHOkFhGGovFcOZ2
8pF7J4J08mncsVtomONQt8W2U3wn4yKbWxuLwExWosjHz7KMQKjY7sw5YcQb/21NpsHjgW272ua8
kdfJO+fDDa4WlNcFMAfHEmPrz8kSY3GN94t0W089S0jtAz2LXNtcbScCfD4CjQfetcDfwSFaq3JV
Vjhyd4boycl0gutFtDj6VKtR3Mulgwrdxh5Mswa/yK/QdMWjlen4gFdifLKjoLoMeTfQKju0bLH8
3fkkB+n+JISRYmfukQXTpbnH0cQpMFoOOHdqxvSRX3NrGtgCVSi7I9tdf0lcy+HAStiiW7VsSN0K
klX8Bnkh+G450X6PavDTbd8J1tUcKYwWU7wK39EYDeleFAHZGey7oHNQ6Eg6IVXPlpt/pMswMwZk
UHDbh4F/Y3K/W+Myz39rX3V3ZnFwZETTso+txjuWDZ8hwBuOpkh8yd74xdRWLo3cjNif76ImolcL
BNrr0tFLlDoLGSNUOnEq+iJjUDvxxZPpPzoGp+1K+066pwjF+0B15bjNxCP/3VtF8W78cL7rfTvZ
lrZsP2dATruq8gTF0ekYX3ACUbXgjd5DT0Rw14iWo1zXYsihFbRwbgZSeo+FI/unbvLkvlV+fyI5
0AC3NX7y5jmZYeagUZXsub0r4tG/CTFg7sMxY9rFZHOjau1vcahVrIn29GPumBnPem5O/dh5xzaO
xD4vk2aHNU6tGz3XEC97M986KRTpkesb5G06NahIDPS84XWRjxmfakjANl5cH9O9xB7H5Veug7qe
7iNd1YckK8cXboc+Cn/XykOWCSDaWFF+cvgP7qsidvbAdqNDELajt2bweKXzkQCBKias687W4pUG
ZC69H+HizmaTWV1xy7as77xsibFPtWl33wkmC2fGyLC4YlYZsHGg6ArD2Yizh7dxolFdnMrGqMKA
BDSxO6l3/Ofohnrq3c8AS9RdEfKOcwFv/ZNdxxEXuwJP6aooyOLxzk3K3Tp2CQMRIWsQ2//25pFr
xdo/N4/c/sf/qj7y/2QfuX7B3zFA/h8OE0nNLSqQEnoP/+dv/hEf+4gnPctzPMdhK5bE1P/uH5HW
Hwr6DJgf/kLArYa899/9I473B/cQafmuJx3pKBBr/wUMkL46Uf4/3oGy+Cb/2T6SimKOujFt0M7d
5gHptr+L47A4jk1Fsum6qXD07BjmrUY92C9Tjx9k4zSt2HNCkcmqtrhfhEQjD0mM7gO329vVVVef
iyLxNgx9sl+j7IeDn2l4ulGaDt95nLhbnnkGbyPS8EhAYBNaWn+WpNwOdZi2lF8MQCCLznlVqjAX
Jo/smMy4Ln4RXhteymUbLbb1nWGp3KRqRv9sWNQP0iTZQ2AVyalx/ew2HU3LzIjgANXBjZvfB562
P8urNJwyrf21uFP67qQZNzNmJzicgUPecDVPOSZi6kW/xAN+ckupsL0F1cnD2nJTIoS8jrGd/6gd
Q2NUN3IPWitlM2nlFyALCOpveER+VPm672Px7hQNUlGb2/wwjVmSA+MELBptAr8Gb4R+9Bc+vquC
SrIffaGJ0oGAYV1SsVx+DqbrbgpidkSI8yJ5C3UGQt7CorR36jZ5TAiKvEo8NjY5tGg+p6rov7Kl
s7CuFwtxLOEAN40i5q+DI+77bLCPdbr4r0bhD5qnKrquKCmKs7at3F0TKgZ4XskEWvek9LQb7Nl5
VxqoMhDYttsgoVo/I8wLCPMmJmmXZNUjU0EPbDERgA3MPC6b0eBk89Yrco0POusmw9DOhrzPhRnT
pdsU9kdNPCJfzRH681oNZINolUcwGPP+MWNc8hC6buuvFttFNrIYgxBrCLhcYjvPVl02O3uMHw1b
hKDFQ0zgTNbDErBHc7VGycDyedKY/fa5rUZDMYy8ms7dPq7WURKTxBMN+z5HNcdaZ3Stv+Hx99ZJ
V+vvOioMmXB6e+trCdASbUJm6XLV+oZowrBM1m/T8rqvIhl4e9yu8i6l1mYz+SWTQGYGC5zVIMRV
0Fv4HbNKJeu5GvWvujLqLeGrLmkctL+ykcszFzu3uOAGB5jcjU4LTbhQwKxUU0e0bwzOlUhJaWwX
JVxKbMsmaNRjrV0X1VQdVQP1t6mahov6XIL+dvPwZooV0rhdpvmyTkZp58wO5nGXy3p4zaJY0F8k
uygF5hsBoFw8L/pKpF3vckgFWxuBznAq0BRNCwQRa+3Plnql8h1arFtdzVVZhEC47huCJ6uAE2u1
K9ANt0yciBDwThxKZufLaeGPD0aRz0NyaShPcPzafhABdGGdTPVdM7ruc54anBUkQJMbzo7B7YQq
Xm0zcuwYkKYyI3PoR2BBAWZ3v3XjlFsC872mAzkQyyofHa32mJ8c5rjgTAwFUM5A7pAIN5UHMJS+
xoVJFQeaxN6ZjolZMMTeV9Aujns0SeQna8CfwWue+HV7ygiSA+4e3OAB71iD0MnSzNgEq8v13I7p
DAywIYUSmWuYNh4kojh39Dvp9nwovbggS5oSwOhWwxT333WfZ9ZqyaT8SMps/MFwtHnHF1scReCW
t7WnfVL3k+M9ulionoqix6hTTm78zHjJfEdxRp3JICpzbouJomcXMwoAdee6nLkmu7NqlUWbSJjk
TsywaOCGLkl8bFhrI2YvGPX6DLfP2m24e25q1zTP9tXZh6u9eetQiR8iGWHiKSlj595YvHRuUX5K
TdACvbP3lnUkReGtRTEsN3UyxGajyWFOO3xsQByHYpjOngtjZa/U2FOLESYL3GfhxfaagyGTotQh
hLK6zhg+7YLUxDGwtHr1Fd4YdE4sVWyL+o6dw7qIRmZvJEnJCMk8ulqtB7wZblOxUnhuVWxi47dI
D1pMH1GhRAdogpzXGuOl9Nc2ePtx42qsJmuiBNFNmAXUyGBhHCi8z4Zl2ZulHW56oAyMQhlAZ7vr
XDxbGaHTeLNEKZDtKA/dIzpXVW28KU0fEz8v37OuQMUIp0CcXY9oFLLRQCMXTCWsCsTUwnwbYQcD
iEEUZF/BQBJ72bs1KHd87GI9y/5aOoSXcICHgdmXXozFrd96VLifrqzKLQdOOkSKpjnFlshe65zr
MJuBs8UrpX9Z5dJ+RFMg3z3jmb1HpMXmnx6Z4rmm8z/yIBie6PRReh0P7BGbFDO+WjXBHChwj9Sg
IBu17nupTPkr6XrWCiLTCMEciMNf6Vwq57YmQzyvMBdNX0MPxXzd4SHjCuIs33alqO2oTTFB98SI
mFVe8Rul3br402ieaznJrWUl8wH7pZWwZuRkE+bQD35qx54vTViaDxerJ9FxNNCnpWOV2aCEM73i
Jdm4MBCzbSquhTpT5XmfdtBon0uUsu9HUuucEqxw6Hb50hsqmAb9GgW9d2yszudkm+JqjLz5x5LW
1S/cj5gbGOql+zSQaiv6OSNa0uHOXaV9iU08Q7vjbzQxtOkZI9a21hS/4SxbTgWPAWz6bMJZjpNq
D1QnRuOcvaeYvNfOq6HzlYuhUiAMvOIj1TUVyyO1mE2XciOjNfSql9Ll4QCoxTNhb68p3DN3e+tS
dLG4c0aCEhSrMGxyjai+ZtUkm+wKSi+9xhm5OqfRxfUS5zTmUXaLcGM96nQABzH6LrPnpZTpajBV
mHAtaZG8GEbViNPLuKtFU7xFXp0f7URW+9avnCNX2uzgJpNF3Mzz9jEGf4DjVogCIbSZLgxKcSOE
DmrSKmJfm3YTQ4jPWM3trdT0F1huUtypBd1M4VAhplvZzW/Kyt0ItcRnuo10vJetW4ZrZCHx07KF
xkxXj9upBifP/bxJkXMCeSxqihDYYFBgLKGWTRtNqsPwGU8XNy4pYFhaReyHh3kXCzyncxjlO4dZ
38+ZpNr3UvrcpKU1iT0CZXogJMJNdwrBys4eepabpcstY6xl1ykJe6nsMuedAcT0YOw+3yqsr7fG
9cK7hnDSLY7IfB9GVKFkzjxttaqWXd7b2cW2hdnLYGzPvCbW+UpaOSLexBsmphAUqFKgSSCmEsrG
ZbJzlVvtetMTE537gAl5xc/UBzjOZJhY6wq0y3CDi9LHJsJhJud0N7j14yAT+d7EqYb3FvZHSNgt
s1gRPBp/Kee17Hv3HoLEwtA/i2ceiiBuLir287vRNurGHoPmPQjCZj4BJbHSQyKKxCJ1ZsoHYitW
+erRUfOSLHndUuRQFb8jUcm9nYbO4dqpOwDirbJwjwSfWevFDuJ8xTBzeIHio7aQdxD9iox0+2oZ
e+ycWDHd+1FXM17eihwzTtU6iQ950VUsfRzzmReE3gy8f6mKwwgT5Dx0gG0zTH7lSvjCOgyW3d7M
JJyeMWBmj9hMgDbmdr/mkBwd6yqbLoGZ8MLZHUyHVV35w0sVYk2fmOTvEHd9sXG7JH5oMyhzdGF0
5OMDT+jrT5Hfh2Ms75EeWBhTawijsxpGNoUxmVwDlXf0qtVEXvGYy5AtTKJHILw2tb32fMoRdnGr
KaHriugRtBUGkXJy6gM7k+aQaGVryWyo+9VwQku+XCLJuEnIyBUbfD2QoXlMAqzpDgm0FclF94UQ
k/vKrj4CQdLzeOpVzwYZtt1xsER77r0mhBnbYTxrZrnuSxujDMtz+22aQp2Xvu12UxMX91HlqR+F
6rNHPQBNWqnGqRC6g1y9+VE7HuPZmi41LMwDMpS4I2yc3tBsJH+kETgYO2kie8WKqN/lADSHrjAb
erZKlvCgBq+07u1StNZj3dCrEaSGx1BT8IUJyz8xsGkc8AOYzYhadZteLkuI78xETxkdf+G9nZfe
8yLj5Ud8tc2NyUwWveZguy5nr89x7PDGDw1md4GJ2XAOztofDtsYlr+pyt8CV6rHuTOCYsUl2yZl
gXAdtd22Vi6mYpmSoS2kN782RVmcRwU2YCVEmN0YXQOiz+ELQkuNz3O7gELplZLvV3LKK9aucI8M
dd2Sm8x7jLAtdMcg9lAWF10k+9klL7zGI5eh+hAcx5io0mc7YxnnGJEcXdcm7l50eGoFCgqdG1mx
4TJK7wEgrjucZMEqSMFYz2ivD60zts9zHOFLz7uCTW72zFaGXvY2VYuB6cGzsU7twb+tMidnPkPo
CQ2eqBoRsL5FKoRkc8HHFF3qxdBFZyhxmFYyVsPNcl3VsMpU6sISjwlOx2763PaKBkZI1fifUQta
EguTOksuXzclnuEL0+CFwgiX056lm6eI7PFvf+zmo27q8RdqMWe3eBqwrgbsx2aAAsRtJd/IBusZ
VTmVfh5MTukD6hJLSs728OGNCzVRUi3h1hQt+6c1doG1JmmdJJQPmYxEBDiLFT08w2UGLYGj2nYe
KMCd6lXG3GfngTJ8SzHW6LVkl8C3kTV3cWjC4q4aEjKLgxgE3tx8mmn6sCiPFEF8q1uKG/10opzS
iYpdliztYUgChq44dO4d12rPapLR0WpYtaR7vTz/t9eu/H+pXf3H/8y/2/9x/9F8fH7/Zwnr+nV/
T0DZzh8BEhFd0jbZg/+DEP6bhGXb9h+c5t1rBgq/AZ/h/ydh2foPbtAaDYsMuou7GNTg/41AuX+A
G7AkgXgcbSTu/2sRqH+mYP0FsSfYy00WDgRAm/Q2zRBPPPVJ4u9mTPHtJWK4dwt9dLitYpZv9qxX
H/E1GzKSBWZzPPxJ8rv/G2zvz8Br7wqV/CuD7yqk/YXBN7l4Kkc9t6e0wmws6oj7ClHdLijKGx/Q
dm+4uyGUbYWcuzOINn9Vk4ylCqX/qlPnBT7cbcjgYA2a8ENpdlZbUDikW662SQENzS7z57FX0zqN
55e8gzQzMWCk3TB9dHRkHm1FAVlIN2feJ+9tvbzIKTkuRUosKj7GZHJWzgQdrsxbqIqNcLeLD3SD
c3O06tXy7frhEd1jg+36nmLAnWRBi638uS76W11kGhWa4sPSn8RqdK33WiCkeRbj5+o8hTSBQig4
lrn1BGMam/HAf+YR7+K/fnWv7PV/+OrygP2Zo8ioFiRXPWHtTpnQ4/pd9za//Jw42LcafgyuRFUg
N1hzNn3C9SisznOVvptSH01ET6Gaog0Dnv2gxw8s4vQwuv2xulb19Q1nMdwrDARQKSmk8ssR/TOq
sk2mYm9VteeAa+y2maFZj8sA40FNOaBE6qJJ1T5rFHTimsNDXet/V5R8fXb/0cP0l1CfB20DIGsw
nOZwvM/z+CZ16QGrXcp5BqDjgxryNZY4/RpKD86dHt8VYIctUhWW6a4+jF66S6roKR0B0gTOZw9/
fb8QPboq/W/kZwcevsw9RfHfPgwkx5Z/81YhQP/jn/0v1NXMBJDJhFWfyN8fgsQ+yXS8g3O/txSV
VbpCGZhedJC/D5714mXXTFN8He5uKo37LydIsrKZmjCsKshEBaAIQH0F2jxOZU9MYjn960fqGs/8
h6/xX4CtMUgdrLkx0yK6ZEuAfLbf7kKaBRU0hHU3RZ+Ny8Pjm+dcpk80spAPx555PUKtG1OdjbFJ
ynnm36Bd/8lbfpX6//yEd5U9Tp1XNKehwBvARMflMsa161//tv/sXbmu6n/+5wGHeNjJURjUXJ3r
vD63HdcLnFAdKQ8HI5cuu3VseRnBcpt5H896HCcUxjnFU1TACk+t+C6Mupu+peUpyrO9dOOU4FDy
buXZk+20B5Pq73/9015/qH/w+PvXVeBP1NR5NNC5APSeXPt7Yuatou+gaBgrlivXjdboaf/mZfmH
rGJWbf8v4w+X1TApkr4GwjEeAZKuvLrgJYL65fgrmF83/5u689puHEnC9BOhD2wCuCUJgqRsSSWV
VDc4Uhl47/H0+0E9RkKL5E5d7d7Mma7uIoA0kZERv+ll1YFAuLIhyJ7+uKNTsTiwvAwKBMzA8tDb
070+WhcR/kBko9zF6Bj+jsNsNhEcpIfYpxg5RrtIGNtKFndtLEhOK7hFLTLVq6EzEF705aeohJfE
ffPVznGcShEYBRqC8seZ9z22MhcnmzBGCdg/zfWm757RGaGIH9oFAQT0EdOB00e1y5v8awp5ifxz
WFt6+q1SA2wQfYO6dO07ZHGoqyo9VmLeptcNuKbioh/CHyUBvB+R5yLtkDe0M506la/OvPiRQ+PN
AfvdMppQMuoDXSsP9G0xmM2vY5j/NWKUqia+VoF/M6FDNcmHUm1dDzueJKdT0jUHoJxcEaQbxP12
LaDPISqfYZUA40mdsgAQlId4Sg8vbc71rQov4R/eaz71vtPvPbcEP13+c2R9994ZhLARhH1JPVpD
q0jD0LFVrcupKSBLxmF3bffYzvjj4CEV0eLnBktqhar/r8ajhpnQ/XapgCLgmVjAXUqxsmYeMjZv
KzvFQN3wcL5BFFIDVJS4SZygtKp6DxK0Fc1THpDn+m4rbb4CwuYCzsQcWAkc367uMnS6KSjlGwUr
Kyvl5tyDRi2QTD794cp8mn+27xdHB1aJDS0WWMjoBa1FFoL88Q6psH91hrLLs/Y6rp6Yzwtj0rZ6
1VzImUA4I5M2p59/LIezFkdCZjVVq7JmD3GeyOtkGlPQuORHQqmD24Kkw9ZjzikNQcoql+9iTf8B
IbmB1mzS37K1yhU6DX5MUjcJ+J6V3f6EXg+321CQEa0j2oSpApOqqJgnPB/TDYjmLyYm3dtQbS7M
FCR9UV2gcHuhAyFY6VnQb7LAMlBsLG1oOljUFT3AO8nfJZ76MqmSRRoHwK9MgYcp0lRvKI2rKw1B
RpYmcEOvlO9yyovbLqi+Q9YCUGN4twaSsSstl667rHmIE/Mb1L3nJMxwwMt3iMpepr62g4zgDL2o
tmWgP58eYfUzbXjirbk45Uy57i3RgaqXBxLg2i+/1p1ebgqYeKtWkynWBGqz1SotZ803Gg2eDDYN
IRNiYBBvLRKVNRpfL3ZAAQpsbboNPD9wvKY5VJyfqwqlyTOrUT+SIMy9/PfbkMarDwq27Q6y1uOq
eTd0uDdmt7qWXMDHuonH2IEHcqmmpbzRpcABp+623E8tkEETsmi2ui+16HoAnw+x9nc1Gj/MqbmL
guIiz+pdWdKnsmRAdvqumjQ30TH49LxDBMnSwk0yzr+PQuxL6mvr0azuYmFe0Hi/9dLMkdQvibhs
yV75QaP4PqgmpD+iV5A4fzhTizMYJHZCj6HjDJZs6PxlIe7LiBXRKFW4V6DvrD0rhJUtDxPi0taa
9ShvJEQJWsWYXhC+8nd6NEE0SrMEUG9pbrTSSqG0okis6YG+g5k+nXvZI5cvc3GMSyPCyz5nzCFK
Y0Nd053DzVxE4xU0U/MRifEepSv2nKy1Js11blm+nV/qQvHv8IRMkTo1gvDWCiOQ+FBEULTTqyu7
o0tACxGX7V5Lt1RTk7Wof50eXzEH809i3awn8n51jYOfI8Bo5wfquM0GUbcQTFAsdjFw+G1nF5Oj
BQU9b7LnzaijUNelGGmL1gAl65eX0RTe0YK4MabppRjI1gqDVBrIGvjOVuioHnrGKtR1e62lUYPD
iJlsBeyglapG3GnQx8PP2cQZWAmfW9vHMx4nN9VXdZq3cYxtb4kJNKqQuIzyL0r0UGkXjyCsmwYa
3RjdGR554JxIwulH6SimQjMmz1YV3IY91NkZhurpAcvXv4bQCgR9yiUa5nK21oRe7+m8xU7VzXm+
DDOh7sS3JkZd3DNz3wEkB6UngdNg9tY5k5ejsWeRxyhlLFputMXBkxqGquB6Udc95VUE6Ye5quiv
fR/OCijeyWmkYlorA3hFG2qGk9PocMocleixegx147FHl0ObqIB2fiz2OoT6zZhpypmTSDmSupiL
+27eI7NhRkVyQC/7G2Du783AuCM286hXxkuuBremLb6pqvkNodqbIakbjNpxCg4FPu9TBlikVMPb
GpTFGIV3p5fssRuTOS/ld3kJtg8+vPKMEkephDfKGMlzvqQ2956W7QJJ9I8GcsAbtRgNBzoaneAo
63dJKR0qPQ9QaZ3QPqMaayhXvjeFLkBU/8x2Ojpgi9RBxeG4qRu54Eo79ezz0l4ZGoKeWiIMGoHq
sAeuBMpW3DSItK0gPWJCLQzZMVNuewOikzcBwJatBCSJ2oIMkZNFeOYoUY7Fp0VioUxZaBWt0h0y
Pd7j7L5SC3Pdo89R1+0TCHwHJYxNm+lbrTHWyOR+OTNjR5aRWBy3qZrKUDLpRHih4jY0fmSw21AA
rAvE9UC1yC6ilQADzE0MedKLPGC/nqtSKV9pmWGtBnu4mDSOtKA5Y5OiHEluxeJUZfKNvlSU4WB2
3YMWJWKtNWAj83i49fAqWMX051B4z37RkL3IiBT03O5RzorA2E+GozUgg0fF/5EDw+IyFL0IS7o+
PVzqHAk+icnin2eeXLTSACs+AANFTcf/7pEs/1ZGxT4wTfVO9RGwLUk/w7C7iCmVNRTaYq7GVUh9
oFM0Gl5Wh7ti14YH8kkoBL5AD1FJ7gwYNZOInrGH8TYZ5GXMRs64qBwLbW/iUO92ppdIBuhzALTo
TT8YWHU4dQTWAEOCVVGlz0rcfIeaAtpp1A+63rzAK5s14fVZEim4ToV0VYeg4PXWRMER1aQVg6Cu
oXIhX2SJc3t0XnWfDe/iyBOFNAVSb7QHVYGdhnrhlVIOMU7g2U8NcSESUv+mtvuHIpkesRq4VHIO
OxPAIRw/3q7UjK+Izj630PLNimSsRei0UBv3bfb/J9Gz/zsTy8+l0f4fVD1TFYb6OHD1Psz8lwLl
xffY1be/82/pM/0v2VZNC3ngGYQ6m+X8q/Ava38ZNrgjCvmWLJsWAe9f2FXlL3R7+Y8hrqEBZFky
m+zfhf+/FACtmEjM/wvoFcTr/4BdpXz/YT3xWibWIDzcRnNQGCD2Pp5LaRyiOQpS00Xv9trTwAEi
dgXCZERzRYICg+MpquvlVoBphSKko2RsFfcQdi9qS98MaA+Dv9yVAAiHOlvnGh1hO7msfcoryF9v
mkTfWl6fuX4ldiJPfmfSwE+UBnCbErkJD3fzQWwjzut1J5JLdJh3E6C7IuxloBV4VYNTn+ktri0b
tPjTdW3wqDAFPSdRt5m2Sh/flVLs0G7bp9V9DH4xLtLv1gA2w/RUoBZKuYIGvrMxL6+rV9MSEBjB
rhWySjbYbTL/R0QcXMUoTfdmQl284PqPTy+iyaAi7ipLRdFMpQFi7CJk9lXu7vOrzi9TQiuFTeJw
Zbnq9GxdW3NxPHUsBtLwoUQ3ay+0tmMKK3bQ3S7TvxhG8SSS/D6zJ26YfrvRQUc2fXY7/5bUYvhW
J9+7AtsKdKHMFH6A5MQ2Uikoq4rxtSnpgkiJk9FmzcJruOmIuTyM4R4APi5yMLVRYmvummpjjGLN
3WYvCwRzAgM9izvN8A5JsCuV6QKM51eAoZmLaSZd4k5HtBmhKGOAJYnFARUqfTfPrtXeAnd0cxQ6
Uo69KPU38DqsTT6G+ipTm6ewGjEoyS6DCLbt2BfPdfuay69cjOGhJpdyDG5Cu5NtODiAaHjL+c3l
QllDLeYMMta6hJtZlCN9kN2O4938R/PUzH8RcIDry7qr1Ikzv4ykURerxR7sxE8RGV+gCTzN/30n
0QrWpadYQrK3bK4C/B8lujPrlDmdZA8tOnVFQEfnBYeGEdAZLynI18ce9rECdFW+Azmb5Xcya2+e
COpDzrwgZBiagPTW2Vegpq4mw0UdzHUUBxfzPlF1yjiKuTVbsdVZDn1dumAqUa3bzysGkhqVCtZw
irBsTwY6w7tDSmJcyy3+2d6L6uf8+CozXEnNaF8ljqjVFdRoQryByku2zmSeUbHCMrBXiQNmc20W
6mrqEJzNAJwYO1j8t40irrOouyrb7DsH/mWNaEw7mF+VMLhA+HOjmxfooL2tibj0t3nPmjAHWFyx
M6+PMU2uqL4orHgAHZBsMH+qcLyw/As/YeYD/oqJssiYSwdZStwU5EFmiC0U/cvJIjnUmuGKwLUN
YeY33uAgcbQtM/O6iQ3kK5gVvhJUr9PG1naetXlGwwYRAVVze9LunuBR1pIzqt3VvGMKbLbmebDt
WXRY3nSD0xE0OsvcJ6DkgZJd2oHkDEWwHX3EYxT2Nr04NkdLz68AfuRZ2f0sL4Vq3qaS2yshuEDr
0g+6IhBC0C7KdThY/o8SjmGGdMm8dvjHfEoBGdxpGGlPeXDhhWIb+Ndj3O3pI15WlbUH7r0N0dZD
w6GV16EwczaD6NdwZm2AvemqjbktI/Xz3WuL1h1S4zKqd0Tmn7XXBVsC8iXU20v6haOb5jnULi9A
3iEVh4y/gxGrWOUmvbMAOLamJuEmRd+VVVptlQDIfDE3evI22CLTD0j/TeYDlSF7xIy+wyJh03lr
ScnKtVcUN+qsA2Q1xk4Fx9BNGl27ZLaAmY3rlRAdED/8Crr2FmeZwJXtKtiqPRd/1b7DkUpbUY0x
Nkavcq8L1ascQ4sN0XBtjGO2bjyfUF8bq37gUtyZ+m1GbFrpQt11dTqinhYatKVMJy0SECHzNRv4
EyghPvLtPRvjUHpYPgWtyhTTQ1NSka37LvstMtR0EkmFJNqHO8kIrnC+f9asNANEhulPbYhVZBgc
Ny12HqIotjZsXatpMleVQnsTVsFz2WVuRLF5W/be7x7c+SpAu9MNsRDo8MZZpaJ/hd6obVs/G4DA
I9ZUo3Jpj0RgqQVxOzXCAUv2baSMhRJYusHvXHVCKytBTfC0wca5SkenXqeAn8GnDbfI+PyA5gqC
JcbbynsqUKoB+nkph/SiKYAoqDWV0V7CkvJdynH7d/r3vnH+dkr/Nyv81ymugs3VkdQ3SAs+nuJS
iHW2D1Tf9ZB0GUtCLhHEzPEVIppMGRUvJB/M7tXX4WybniPZyrlX+CyRMLEAI4mwFLDCi2uaXIdd
69MWR1zAvMZJ4iKIjZVp6bteir/LuvZFR69lFaM0z6aYt3YWS+7IZiUHOHdlMz57Gc3QbU3FckY2
5tTqw207FR2Cc3HugrxwoQYeCg+Tr7awtgEyFW+5AWdp4r3EKElwUg21iX8czF4QXFexFiFxozxG
qfoF/Li2koLhsU++FD3QMMPArV6jJVDa+S/VlYTMjUvR8KlRN/NhQQhBpPgWyJYp4g6EgnmN4Ks7
PwRNm7Wcfu1ktATJXJLVfMzNAdqfpEPHoUTZ0JmPlXnSUE5zlBqLgSK7B3n71dBf06Jcy9+axNoH
RP6BPajrMBbNak3FDrDb954IKeBSmB1/n6BbqGI7NeYegb2LovMvot5zqkFfh6HYWTBl5n82Y/8C
W7wQagQChDje3VUJcgdZhl4DOuajue+SVzr3m6p99TWO4ilboeCNeqtAq+cOOu5qPprMucbFb+jC
QIk+ucTpA3XC/N624t9IOa/f0haFYoZ28AdxjYnZdckOQovTiNtLXxp2QyVABZb29dxOrlKaWXHy
u5edydZ2zajvInRx88Elq9ljOIU8QerRaDLKGYCxsUfza9+wzK3oN7qpjROqiAd4tguj/3FO6kru
yvPJCskdEnPq+JDt50+pyFTAuXqcJfNIwTXemkAMrXpjiuy1TtPLps6ec2NydP0V5Pm1ZBlbPz3X
Wv5YY/h7/yJtIguhEDxYuB/XK4SHOkmNMXcxLIM/Bdcnx7OFwyUBZHsIpPD1dMAwPl4j/34gtz9L
M4EVqfqyd2vXCHlbM/BzAMz2lm6QiY5xcdtTRBlbf1uGHIn0QXMMNML7JJAOE3JvWvM441Qj1eBA
s9ZG8qWGoZJbezv/OWbkvBjjAjp8WwkBGADNFb3kJEUM8/RQJCa0DWs/KPo1XO+DpX1rFOr3A4X6
Bn6ramlXvoC2oL9K1OQFSVXN2aCOVGSD1NFYWoilgK5dI1CDmhlys5l/wbxQXLsv7MOcPPseCEo+
Yc62Tw+Z9tmQ2fgqcGUzSWXeGm/v6gSZoqpBJ2PWNKd1EJAvaEbsen9Y6aD4uuIbS6mHFqf523nx
e27rP8lBt9EHskiPHVC9srlMG49MgdADe2aI9N0cl1sUE+DObHpV3w7WuotSt34q9WHTYvg5BNN1
X/fgPHX8ybjbSOa1qqVrTMLdEe2cMx/52UK0udgIDSiaBkvy40LsbR9prJaDhEmYbxzDiCYwsB2Y
31x2CCl9tk1gWkdczVp8oAI7vVCNVyvmkhK8riw7u42UZoNyCEpYlwkZNF47znzNeZvC4m6esvkG
lcS1g95uMXqHoTO3soFhTb0fLGM//1tKpduxODeF6lwkWR6TttDgLHA0KOZbAfTdFGqFFGa9MbDq
o+S1zklk9L1FHTOsWqiOgdijn3Mgn12ZXLSIOayt1vilxcqNnnIviAijo4QARrpR23qF6ehlyQKd
A2U+zAvTvCjKdHt6St4Ozn++NFLeSKebuDEsKj9aUmqi8mtemlg7X/EGqdtYAtRVSsOBUIGs0SZO
cftSNp5U0p+ILzUFBpdtQkYgcCXXPRqHEhSXIXpqQzZgK66sm2p4DR+wm2WvcPhx04qQA1Dquzam
U8/un+/yfRxceVXwmHNSjRNQLZvzmoZEw6YWXEAnDbVmrtD8p3IAMiE0tw2L1EcaJgPtP+b107wb
T4+IOp/e/xgRU9OhO5HwWG///t00JmLyYi1Ncncehfk6MKflKrNgKDP++lVqKIyBXuRC1hvrClA2
Jn/Yt3ME84ly/txHD3O0stA/nBFJLXe2M6/4sQv/d3wF7GtBQbZIy5aQIaMo0GVQeMViEG/XEfKm
NSM+XwvnO2jBKM53oHFILqMw+ztP486pGRfD8L1kCt/KAQZhkFNSGtfzJWlADEegeXj6XRdl//ld
dZkSkAl/19BkQ14kSxMj13kTu0ILLqZGu8vr1kmZUbPiosUBi5HrTkU6L0SWwpKoImcIeYLCJsTG
zTW67XQns/89neSlmF3NVng3ONqLQISBmjRWBquePIcPX88jl5qSg7LFhnalM9+3Wa1z4LycivxW
YDgn9eJMOVv/51r7+B6LZlKJoFFaKhyU8VRh31Svdctw/ZQijHXHfPYIW+XRjzlrywR5EynGvBDR
kN7VX+KudjCIXcX2bCQ1S9i3m2r6niNuVONNLG7C4Yq1fDDr16HvN814KMTrvJcspDrKonbLJliP
tXk9Q1/nLTh/bMeS7kipEYZ4fFsI/1Px9vOy7AfHiv+7+u7/T74Wc6/ieIX36iVBcjj89b7Aq8x/
5d/Ibvsv1cRm1pQBcduWzl3k7wKvbf8lZpzGvLU0NtccBP5V4DX/gghqsLJVUjAbCDjL6l8FXvkv
yzBg4NpC5vIyY8L/J3WCj0eepCqouFgKm/zj/oEAEqa2ZtSujSHDVEwbXUkfbdvYvxuKT26eH/OF
//78/OfvQnBdwNfLcHl1B1CPcABXlSYfFPurLEfUd9IzONOP17n/PmUBTcB5FuVHUGXuRPFNmOY2
SOzb0x8wj8N/z5L//vTiVI0xJtb7vm3cWv3qtQq3jV9JeysKenbmtUxD5fRjjk3D/GXvxskEDomA
Ttm4gjHy0tIJMB8bs8o5/fPzQHz2FYvoNBurYSzHz8/gNWio60S+smFQa/nL6Qcce/9FGLZFos8q
Eo1rT5TrVSx8kfZNKEme/vlj7784ekBSYTHcEOnsLhq2dQFLk34IiC4bOSvTjKXd6ed82p2ct8Oi
OtFN3IMKu6pdNNf2kbqRqk32E3qyEzok8JtkhfLgpfcDIAnF/znSbuFMr/oVKqRnpurISC7RW2nh
6WpYgaIHEfYtkupndOXAvQ3u6S88MpJLwFVghxn0xLImcQfZROHzphQtdNFBeWrj9symOfaQxa4P
euya8rypKRUiQQ64b/ax9dVHy4v/8DPmJ7/bL7WPI3yHs7fbBbIzloFbC3/XZ7KTohR0eqQWifV/
tv4SPYTRjQaljKEqGu6ZAHJ8f4d2HK1SbTA99HQV9XccRPoNmiMYVJQ4rHVUMzdC6adDjWxVu6Ki
YjyBxbeefQUEfD/BCLUL+CNRnfoDeXBhvoyYrN/bzYyLGET0INeAoWxqrokR422n2BgI0ZDf+CT+
26oELxr6eIaENSxFDvhE3bcotLvTlE6OZQzNPqYqT+5PfXqSM+MLOhzdDXIYODTCxvkZJgb3lt6q
gTNHhWp+lQwpv9TQQ7qqBwnVjzIQ9WNTetNtmerZ4+mxPLYgFvu3rA01m4ahdlUYo7GFsnn/EOVo
j9ZnIA9HTgBzsW9bbUQrTk1qkHF5Rb4X08IZ0zNJ3seb/X8WwhLhMRU4vqdZVruahqxFGPwKsukq
r8JfXLJfILw8eErtwqJ8+LPBWpwFsFLGyobe6aIRD/j419D80nSwiMaZs+bYZCwOgzzBdS2oiTCV
9yoZqZt514FMD0yE69MfcGwyFocBiKi0IvNn49jWnQizK+z6zm3Kzw+yJbKlFijoDR0HwdRqayEp
a1vZoWX9Z8fMEpsSwILP2oAdbym+Y5ponyDmCQIQjbf0zAccGZslimSoqwgZ3IjQWOJDkfsIEEsj
aNfTI/8pCIrzSxgf46KKt2qblD5LFcVxJ89gNZB1ept2JrshzIb0sS2PSMyX4YXSVZqrh7V5p9vo
Bpx+g/lBn2QabziCd4E5HjEFxJqzdoPUuEKIfVeitjnl9p/lGWKxdkPMpwzUXWs3NfDMnfJvVeD9
kAP5DJ3h2OwsVm5Uz5DAZKxdH2YeIh2r1krObIr57PtsYBYh0DKVaWowXHJ1cPcoa0IboL67Rtp0
M5n9ma197P0XYTCth0oxYuLsALl8dneLzgzMkZjxVid+N61QHil/zz8sMvWiiZ/TYXD9SFqN57id
R4YHq74PB3oxaHo6amntYmpwiX7sPu/8u2GSvrcJss+BeWaDHBkgY5GZCFmZjKBkeZYpkp2DX30N
8v4ct+LI2jfmwXs3SIovcVpjoeHGtbiSp+x+wD4In+rsTOw4NgmLzZ34pYoOG2NUAk7GmfOCklu0
7tLxpq/i+z/av28ds3ffkORR0qJjUrte/lrGyAoNz9wczizPYx+w3L1aQa9H5iBVQM9FCHaHAVgO
8iQEDM5Q/I5N8GIHFzimeHXLNiOhEQgBZMp4ZvSPze5iA+Mdo5ZmyuGghjGSZhfM9aqdojNDc+y9
FztX1+VEswRDU43IJiBn4opa/Dw9p2/t3U9iz7Jt5COJZaNER0bRxwhRyzTmNx3SnE4TGBVNbTX4
Ak0pefWSOt7FVSrvmqgA+Ifn5o7OWHdv0Up7QazIv2hof2+aDr90PNPBQqdW6vqegqKC7quXyI9O
B5Tu6jNB88iCWbYZxjCIG3SpmM1MccgqHBzuXqC+IpHaNH8W2vRFSGirvlK9cWrcbPwmiReMq51e
tldpY51ZOMc+Yv7zd1sqVgd1MpGJcCUPx3mY0H61iceIXs45uuORpanPf/7uCdnQo/aFDC/ds9B6
ypocC1x81e/Qf/Z/n15DR9bnXL16/wigqrLipTyiwXkOSKte2i8I+aSb0z9/bIwWkSGzrQS1sLhx
6Y0ghrgq25oeUgMKJN6efsKxD1gEhlr0ANiGqHFNtUbQ29ggZXPmp4+9/CIyICOZx8FEkUvQVinT
a7hU6P6wOehInn75YxO8jA6t0vuq77OEKAiPgbfhZFkpQXhm9I8cvm8tzXfrB/5NBp4mbNyyeoUi
jT3Cs4Z/XOI99ebXP/qCNx7mu0fUiZ7WHd0Otx7kjWhrJwXKN+nl/emfP1Kme9M0ePfzkxR2iMKn
DVLl/fjNS2Nlh0SN/SiXWbQrmihF0tpDzNvOuzMHzZFJ1+Y/f/dE1ArCzso9Mm0/eBV4h6+EZ6Qw
QGUAaWCiTn/XsZlZ7GylDbSR/lHtZhWCCzIOpQKnJvRYDWhFw5lPObI1tPnP332KZ/vWNKo2eYVa
jSts1ECX0Zw4/QXHxmmxs4ssTNKyYZzC/LHTH7va2w3t98mvzmyNY7+/2NdDTncaQU4SxwAUrayD
7arqGy8J96XSn7nUHJuFxQYvuTehzzfPQvOkcjyPqNi18m09/cZs8Mx3HJuExRYXie81hcwzKMLD
Hw7b18CU3dNzcCR8qHNh490Ea1MPcWh+/yi/CRAXxcRxbctPp3/8yOCoi8w9mE3fgDaws015X9QR
cJ9HCy+B0JhhvA9/9pD54e++IIk6RfQ2BWzDLFwtK1wrnV6roUJ2v8teEMf/wxxeXWxrOLoDxGS1
dscegwKUwCsv2agI7J7+jiOz/IY8ePcdZpMNUy3Tboly41K3+32uemcW6bFJXuxiyqHBmDdUohoJ
mvKIsJZROUWqb06/+bHSgrrYyFJnd6Umy9yN4yZ66rqk3ERJhZIjDlv3up9sjGrCiiwYIhsFs6g+
YIKGU7kMcuD0Gxwpw71lt+/GTipgbIaY4yIguNJfUJPHI3BKXT3fSPgh92eecmyGFnsd4+ICxhOZ
iG7m1kFtOxvgba+eGcVjk7TY5UaPfhtWY1zQ++wijVCiyKT70mzvTg/RkZdXFhvdxrEUU5CJ6r6P
CSyX9g36r+LMux/Z6G9ss3fjj12XMaJdR3UsUraj9sS5Aemay5vaApWsz+yQI/F8ib1R4AbaY2GV
boPFgiO4SjtJCtuj6aUGk93unBDBp0IIlMreGJjvPmfqE3WE4Vu6gVEC6MGuVBp39ihfjL60jQb0
AMJklmRepXR7ujhaTW31ZJdnAtrb4frJnWxmD72PaDEa3JMaT6UrN3E54VAXoxsgV13g2Lntdyv0
pUHaoxFjXGl6MdM31AnAjVF0F5YuW0+JZcTPmKJYv/FRTdd4Jai3GJPJN2k5ps4oy82BpcxVEr+C
zRAjWtTq3fdO18p9FIbS7zGq8EMPI7yKpakaHjH00Vad6ORt1/vi0VeNfm2hnvJYlCqYb8QyyjMz
PB8Mn335vHjfDXxWGSGOJEPp0hjmDfIKkM14wPVsl43x7YQCfRHkf3a5W4LxCiOVyjHyKzcMwWmr
QvqtqMaXxFR+N7X//fSmO7Yv1I/f46k4EIPAqNzBCJH7wQdwoxsg2NNERa8XV0qoH/GZsVuAcf7T
i3iLzu8Gz2bd6BZsPlfyXyNVXXmWcUD4aQX95RBwt1eRmh+ZurTuN0M3rQLc6XoIgLofbaQEf2nU
Ymy9PhMSjoSzN8mfd2+DlKKXQcGCtmVVaDNrTbzJpLFe9Wpy9tw5MrzyIqa1kRkELa6YkEmAk4VD
ouxGHKjBjAvtth76cDu0fuVg36pvIvDTK1h0064DRepU8hBvtR7WTJwk8Qb7ExU+N//P7oXpnp79
Y3EEhb0PyznQqwL6f0lfboqEi4Kq+dMb+uoRXRU8F3Cz3aHfAEYXIyeMhzkU98mgRcDfjXqjstVB
SUV4VZ9+myPRU54H8d2EIKmAHpCoelfCqcvDNkIzZYpV+KKoL6efsOAS/GcFzkTF948IZa2Li6lK
XFxzMF9BeB/jAbT4vB8ROeaNZCMsuSoR0f+JF7XGfRKzdSTsRvjrsqy3jtLV1ZmLy7GlsYihOPFI
+BBaCs2G/GbslV0WZXtsTWeXv68ZIe/0Jx97zCJgeVXvCVFMKpU/E6FfW0qvIqkpbnrcP5FtADS3
spVGdf7saYs8C/Ug6NnQ/t0IK8KrVpOC627oi8tUEcalmQHgR9bZHM70Nudv+CQYy4vgZcDxAbdh
qe5AareTzfTZCvGmO/0pyrFfXyRTVdJ4hSRHmtvhLL8LgATsQDHD2olKTYHRJ/u7luLDPSDG0B00
NQPDjhkUKDeAo17mOWqB4TaldO9cnfXI4SMvErBmaoZsrFvNRUhibfuXsir99uoSl7R+rUTJE025
09/++YOEvQhbWi1nPgIWGp246Frk9xqGFYYebERXRysqqxtDis+krJ+vT2EvIpChoIphNz4MuTjb
Qip00llBm3sLXovXwznxvGNPmf/8XWipU69K0HZWXQ8K5zrTB2ktT6i5DU30rAXta48h25kt8Pmy
+YdhjoYAepXUuurqRYGUgi2j8Wmp29MTc+zHF0GjCSltBw0OUlqJbEcCFf8Cepr6RyFJLCVKA0up
GymltWGG9rCdgCrdBrVd7UXp2V+6oTQfNAjQ305/yrEpWYQKCk5l2oVorVuKim5Z4hUY8pqjFj4o
huh2emYg+Yjc+TnJlCPwKPTiPq4BrOgVvEWK3sVo+dlXi7t2xLNb+0qNZy+6xK3K7Ebr0UMusAXP
dfze9PWEZRniqb/f1FxUuOKyt5pKzQllmW1nko3G6xaetjTraJbxmdCjzRv6n4FN2IvQk1h6kEay
0bm6xTisInjpYtXnerVuoSTuOk3CVnEADY8YdobYfW8j5xVkJTAiNHmecr352YSawJq4QOsUPZ0Y
W0AUMuS0Is0inSoR8w/rnUfqszENO96klAwcD6tht/HU6LK0i/IRizHvvg8m40bDQA9t95gp2pye
/bcs67NPXMSyvsamNkAayJVlTdp6aO2T4toRVuSwKKtwbaCqfWW0en+PvkPWOQFXnh9GpU/nytJH
1t9STxOKkp8IBYPIDvmCTdTX+cUg2xa+yYn3c8ra8UG2p7MUws9zG/wJPy4+T4c2PWFu7wbNcAgl
dUta+CAF5l5vsjMiH8eGdKmKGelYoWuIRVFj6ty+qx+UpNiGUWWt67TeyCpCAW3Y5bDOx9tUan+e
nskjZ8WSZVVKqi6qRm6xj0W3xM7DfC+h47OWkbR3Tawmr5FITO7kUvqXCDdAbP9Xfvv3InnPCD0S
BJdkkaQz5Cz2gtaNfeNFM0fzqcbF6OH058yR9JN1ac0PfXdSSFKtFQ1awm4RGu2qKM2iWiWlLF/7
WVjenX7GscWwCH0J8qVDLHlv/ajqquHejDNk7svAdWz7ykgHBID+7EmLmOejuy9yG+ULwH0gJovy
ixiCXaXbE76bwZlIfmzIFtEqk4xQCKhqrmriS4yEvb0ZdTGt2oi6/599xyJa5BHWyajNYfHLNcjV
xnrEdNyIng0qK3eGjyvF6eccKRQCt/44/bXi47rZgsauuhq1Tz1yEjryTpOFwwXWjRJmV2m0Je/b
cWk+WAV28aVxLiYaCx7ev+8n/5Q/lHCY84BRu2Azsf1sxHSTKj4F4jxURqQMS31fqGP+0EKj3fnc
HA62Eo2HEIz+qogSf23YdVivlb7pv9kjC1gVjqQo94OfbQcv2Xr9j3hKtgV6iTD9pNXEVb9L7ItU
wcYybt06vwLLv1M61ZnQgLASdWOHOBI0cDSBE6tJ8YVjaVdV9RXuOI+zToSe2BsgZ4dRKuCEZP4h
8o143VEFUuxbM+wdrTBWSRP8EhrXuqLw1h7X+Aa3g6qGizUO26IY4GdNB1wWXDPIrjiVEHd8igbw
t8LrVpGCPU+u7n0PB+jIeEY3fWUaCT2l+kHY/4ez81iOHFmi7BfBDFpsE6kFtSpuYCVYQAREQATk
18/J3swbzmPT7K27uorMBEK4Xz+nXi918KfszXMFH29VJ8bKRCE6kgg0MClNibF1Z/ND+s8G5Djl
GMdgttZRMeyLa5bzWs4syo2nH8B5IuvoLM2QMENojTrZy/KEImRbLvYt+f9t4h6L5FfpWHeRB1G7
q39P6hZD8sqs2rVV3I3FXzf5Ixa1kn6Or4/rMxRyYn4tkfJx7XZtjA6efZSB0LQ9p0H/URkgA4wa
M3J09JK9bzVgIncaGsEcPXUojxJgkWV+n4s3A+iBVd4WWj7lyt11S75K7Ce0JauU+RtV9/Fs/RAE
/2qJJgURU9NUB0eww2MwW2eBdyCiscIOvAqXfJ0WH2PVMA57X5rpPT2ubQOLoVagHXrwwgy+hgzk
TMFd6NrHsciZrRN8K0x3WeZOmQD6nOkgw/ZMgG3Vpke7e1MzumzAz3YFGmLCpRr96qs/CfRChDUP
TRjEtYBIS/G1+7Aah6LgSdviWI+3SUSOqS9xZ8h+q83TpF98uzx5jEPZy3th53dO9lGO74h2eCZv
M8Gkpgt5p0yZD3WjPceEi8aIO8MkQXIO17CHxA6NINAsdP19W1SoOj4odoF08M640YaddsaDzyPr
X51UKcPiV5WHSp5cGCmmvE9Y96+Q/jLFagH/wIj6fRlMd76t7xcx3bbwIZsQDEVbw7LoqVYZWm49
4LdD16Bv+6X4j5M7nN0xu4vCvzroVlAmdpltMNjIIDoPAhbO2K0tgvpUdQRWKMBaWF3ihtt6Krad
He7qnuqpH83HxUugzqCzootOz8BeDeFHy6lvCBcWJbN/sojzQJBFU1txJvSAwxp/FmAAnP4Y+6aQ
Vz80gYeo1tyr1kNIY1Nuqj15YtCcM22wspIMC1S3QN+8w1S09ZYqTrMnHYA0cLzqXLn0xJT6oIi1
Mub3PghvTfx9+Z0GiL8q5ts6WNb9uKzoBZ4mtLQTSbKkYII9Oyg8aokOGLOrWFB/aMwkQBS3udPv
Czgsy8hMRD0RbHttnfZ2WpYf1njGU0NR92LOzL0BWcnjKR/iVr9VUfEzMaqTNsYN4fBjYMujhEli
DCEGrn8wjJvWDtap3cWlkx4ZRv9l1Rwh8fsm7U3g/SoiuTE8YurDr2wut8qA15ZbO0eWvKzlU4DZ
3cY8ahj0IPIMAiUf++BuIEL8XirvitBuVyY1lAJIWgV1x3mukzQGAMq0/i9f/JnsH2BqAQWotV/z
PzeJhxNQbJccELM3JfeeEYCNnptt4jtx0CiAnj8GrGpmKF+H9NIupNonft9wNcxo3YeI5zTy9xkz
6aZdYARu9p56Q618mtJw55U/iitZx2o/+qXc+7M4gsWkvlpasQ6To57fmqbfFdlOa3VKp1tzGZ7a
5lK1BoaLizEm74NJ/xlshPLsYxVEca2qi4n50i4dCAyscrOM8bqvqhGOC8DP3EeLbLdbh0ub0B16
QSgG9U0Ucl9ykWsVK1Ww2LgfdYrDj3Ooof5MxV1XT8Chq5c0f3NTHEsKcDqzhmM+rxMsOBnPA2iq
k69RPcMtGbABjFUJH5kp0uwjxIvshz+VrF7qwr5MQbuq0/E8N3wlTaCPdQajpO83edHzSkI5bs01
S8OuYanAGXibNO1Pq8q3dsbT3euRTWK6GBjkAjs8+WN+SKjpONjD4gInalbwhk64xWsZZ1HyPssn
9Haxydhwli6AUSYUC1z7Av3hFu6BiYOYqY4d+cPYbzn6imizdEyRO6/mmB4yR617GwKUSWs27TZh
cWLWYRMmjDpYZ7TL2a4pZNzgQSian3b/syzkFkdP3OQdGGCeXM4dtSlY4C5pyT+di985fk1pPtm1
B2KGqbQrwDaM2lcRMYXJwlaNJyt0GAcePUmdrwV+cQrIiIWQzFVyAx3ZRj+U1Wtm/vkIzcEDeVBl
5Yc5Duaj3U3lOrGr+iG/Qj+Klt+AvKZc4n6ZuhN14v48GZ3nrD3IIw/wk+Slz2brkBvX6V8rEu0x
5/Km1mNnZ0dh4bVERYFJGsygSE9L62FZBYsYEem2rM3UozOJMHruaQRDnqUF7P6VQuLm0nbJm0l5
DXi2FGMYN4AmUEV6L6kOwnObLd1tnUwMG3lFoJ7gUf3shbGXjXn2p/LQpkZxap25XeJuqZq7WZXI
ualT7gbOSDiHomkDrA7irWZ7rzGF44Vi+1TDpk7bQ1M4vwbK3ifcaWKlbFYmhQEpXYhZd/KvGfk3
bpvEWDH3S9CdVGcRvhfddjCUwrhlngev3LQ0uMkt+mc6OuMG3udbmhTc0Lt81BfTxU0nxvKmncZb
e27qDRpI80Yu8nG65nEYcTnbeb/N7V4iuhrg9zf4B6wFFraISJNLx/xBuHGjioYp9ULf51EIp0j5
IN2T8tmbQ1zLchxPeehfCoy8TPewwBXR8Dxm2atoIxOCSmXEDRSDMvSTFV1k3i6RPyz18IpC8yAK
/diH7hmwwsFRgbElYfsmQrUB3Buwe/p5rCXdxmaafOalGpo8Y7ayZNvH/HT8hbV8QF+7zrXeK8u9
CxSC0zzaCwdFeW++Dk2FBZdDtUV2BNfGfIqW+bWyaMuILHzTAZK2LDMfg7A5MAZWMl5kbRqUHI3l
rZwcnwkM0rDzThVCshAv26np4NZYzfwu9DStmSA8Zho/byaTY1fl5t5I4RmIHst6lMaF5/1hxihZ
U2WNWKdqzfTyoEjCDVcpe1i1chssyoUrOi8xwkGxx3oYXN3IaFg30klytkcdwonCBM25wmDc/CpJ
czIMhH0vgOgbmV099F0R/IO24HLUWSTVDOXUW9MfbVBYkJ+eIietXoslauuTlQyzv+vnqUz4v135
ETgK9EgRKQgVkWHdg5J3Ti7o2PkKhm8bzt3L6K56jle/gsTJydIr2cR+ivCP13bwnbVTGOEWDZIJ
Kr7gTh5JGVz80dGX0Fo4mHah/aA1QZvB9qLY4i+IeV9yZxsk4QgMpF3Gn5Z9LTsPctYzwLYR23zY
GFs/z5dnUhXgTYwREWEsF3DfXdvhpgvNzhTbKDPzo+UyXjk6Qp9yO/FpvQkrD1hm07Y9MXxX1Jsm
N1qKzXxqw2+A+jLbhYZLWGJ2wnyLs8DaaEcvZ68prvIFT7fg7bNmwweS0mDwhknyGFLq4M9i5xX5
WG7ycsousi/EHtdS/zAaHZ9jgP3PP7pVUHKiiYgwYw1G4c1yWUA3iVzOqHWESc2JjI7tHRWcOriQ
ltSxd+wcad/ExEXszFmTsFRntdqKdFqqXSA78DxZYn6AdVOPNcuPB75HS7Gtbe5wJEuMIsV668ly
XXFzFvt5SKZsXUkvuOX+zAyq4ATDQaN0MKUjwoxHzy/blZrThRsb3X4ggTk3U9xvjfGSVrV902Vc
7wftWj91D89czAZR5s4yywfPc5bmWJZRka981+UjLzJX3/mJpfeIaecdkibv5KWB4MwSueYR0tlC
RtPqo1NGf3jvoM56DuskvFU18/5pOU8PNV/EtKpdd7onM4rG1i8TdauUH93CjIUm7Jvmpo76bh9q
i+OPNzs3bhc0F+ZDi3U1TcOjaK9Sb3cx78eUi0tsspNvSyWQcKUz3h0ZiFPp20R2zaYwtmHY+h+j
tORDVTkgp7j//poMMAWKPh6/kw1azb4eJ53BbbNdVGfh1bfACCcMx24b0I/ZoYf3WPXFfJN4bnta
Mkdv/bCtt60ZRITjoIfiUdLZCTkwldFGLasoyOvzKN2VXyCXzuUhlCFy7KqycCs0+XBUWVM9YrhL
zmk1pltZ+sUJXO74lGZdsm2vx1TPzHPedFDmfznfgMMru19z0derZNR3Uwh1kI3Ujz2j70+z7xzb
SrBQ6PuUK8jKzyYw604yr605oKNUC4DD9SX3luxdeuPPJUi4m5q0ZbI2ebBtOC9m1/wgcpbGfbbA
6vH1s5lnKkZf1d00PMFbPUQJX5EeVvXimhuTP8cK3b5Kw5CYwasXvKHlHmfklV3pcz4xrYPqfGfX
t/24t7NFrMPGRpHMNCFE1emUJH0SN6GZXlQgMpCmi8MErfhoElYl6WevduszHT5KdfFENJBmFXhp
k7K8zYUlzvinrnE1qPZDZEfrblTzujTmaT2kvbG2Wk7iup4fx8hr/0RBGT4bIbVoyD3hDS/hjFO6
C+O8wqChq6B/nOpQHKKKq6FadBgvaRBuVef4m8CUyUNC9usEkr1ZyZFPxSnwSKNOfoWAa5IRR1gr
i7r5kaS2EaeevWydusNnWDGgX3EVzAlZxWoGDRty0u5dLp62B0kZGOACjpUZzqA2qqchy5KLlnjo
Ga65QliQNkalNxzFUOarMWFCS6O7OU/wD4923Y0PQhmkZtIwpTZSAouCMEtZZlw+5hoYFANFgNGc
gr687B4VLdUD/O5lt6gCsbXTGSz2DM76aHkvhvabGOn6wEzxUBzGsH3CU8LXIrMHiYR8rfNSbGot
JtIFon9HVa7fiskMmI9qbuV1/ehhzMf0joe1D/4mLov6bTGKILY9puSbrEkvydL66GGqiGQPHzLX
MOfGGWt5MVvTWunK8TYpV6Rbs42ys84n5+ykfbomXwCDlT8NVM31YerUsJtbqzTWcupEPPrja2G7
oJiqAU5rFbGrk66HVz8ua6/hpl+l5d+iNJ96p7+fLEQatAvvRN//NgfhwPUc7xl99gnkZEucWQCc
iHqI5wz046ogXL3ypfNchEH16DLxtOks4D6qL+51yy5awp3aeUNgAD7vnnKWRPwI1FT4RQiMzWGz
mevy2KJCPYwZ0FVjGn6OV6m56ya8uvSgV3nW/jKbfrldAH/BA6W1WdrqxcqTZtN1i0WSwLT245B+
CB/GnaOy9nbWlvkwXIFTQpLDl6A+YazrDSbqZGO2QUogMZMbU3kv2i/6S+Yio6u0xeTrdLW8WjWC
H3N8acuU+tIkOWr6NncPtOxWhmJERCG7mN/vhz5i802M6KZIW7wNajm4fm2cRDQW69pmIDXBKx/y
PYTlUJ49LVu6S02zZ7TQ3rrKCndVhTuxxd8B+tua1moBkmul+pZz2IHX5jxJ1hLHYL1r7fAPhuT2
jh/+TgX6Ulldme+HRnHokn4RboKuKm8p+tj5BtHvksZhMt0PjPvE3Lzqe8dbxj9cJmweENVBALXS
fviZEmmeV2MmukNAnWHTzHWyQBwLScoDML03VYApuZqNj66xg1g4hfuwiDJZL1NqoD/K6g330PGa
vh0PUauitVNmnIgZM1rZGdPySWNldxN5x1PKe/HYmMv8zBURvZw39GSTKu1Yf/w6SLccCdA+FQK6
qPrIPdz0JYZ1RB1iAepjUgMsLbg4s/022XmxtjKTuzNs2OaE9STMOMab0cvE3vBkcIh7druq3Upr
BF+YGhHI4WK8n+0J2TVmlWRDB6L7q/P5KqlKsmk9Twr+5CjH8jS2cPxWUWXz95ullD/cFEBi2NU2
/4jTsZtkaKJgsxrvrZuXVO4UxqQ2sR6yuiyfddcED7oL1NaabOTpncHiWhn2Kct8b+1EPasRKl+M
xz114BdOX5G7CdswgSdgTfP7kA0zkMRowkYOvZDyjTUkTGhNXAGqXNK9FB33OTCdeFPcecDSrYbe
Y/Xw1N5aEic2J9e8QJPx762Urw6rxhztgFnovaUr4NYWn/n1Ntbv7GVOj3Uw2ZugkjyFWEvkqTas
4HlxFW1ZYQrqhmaimzfHVO4ff/H8Ps5Kxsg43VD+MvI03yRNZJ4Nmgp4lBm3G4RKfkq786ttP5al
QoQgqOk12cSu5dZh+WIJAWy5DmvO0LzGWR4zUtf7cYASetkwpcYg7FJHU3MPD0G0F1Uo4zQgmwiY
iENVvRIZpUSyrcRBwI7LXQ5g2N+MIfbhC94Lf68Nh5laKYIVisTAiW2TDxsLb5DcDE1QXNn9AiQ0
1w7EaUqeysFNf4th0Gtf5upHjsOPd9iDJnA1Ig8XcxTDkW3H4lqsDCFWjpNDQmO2ZD3YTEpcRVS+
tcnpHlerLjAUb3knnOCWQeL0ZV4qedCz0L91VljP6eJ6f6bBCdaGqbKbJE3VNs2a8Y4Pt3kspM22
V0QOt4y8lKCMUcGg6IOs1ZRLskuNwFljKWecuvD9Gz1BpPENt3hpAUZv9OBXZ9uwnNdSg5SF4e58
DEEJEVjmTlHjUQFDvCo74Z99Q0XonLww/G1bTbDrzCC/A9GGihwGwEbkydmT1fJrBAh/ApLXn5ck
EGuIpu0GKzFrexNN0T7VXfG7En3xw4ug2m90Oi79Nh2pbFAvNtL2TkvXhB4aaGPmqJfL3dhIDqLD
lP4S6KLXjVEJhDmBfZ4ilPbm0Am28+GvoGrBBgJ3B+3adSqv9KiysS4/hDOLzOAtB6OpsrX2yiaO
pqml9CdfVTLzCCWvIwNGiuGD/YBu5yHzg35TBdO65Ep+lZQMiBULbG/UimWdDgSZySuEZsA/MIRn
v+nvqj4/GTVS80GNHTK4djvOQgBMHtlqFJeTdanYsHUSDie5mFT58+a56pNd2Bt7q4io4g3BfdA0
DzSSLUJjhbsBPsq2N0UUSzmGZaJ516PM768Dz8qezlwlNloN6EHG+o87zD9s13pUMz+U3XCuVu7a
C/NzMrpn0xh2bQH6I5j9o4mJyMvFR2DJfXjFqrPLJqQThoWbFXZV4AVV2Z+GUt5RCN/bgSzOc5TX
qyyBW89t2acMzls4Jw2dj2pwL4Xx3gynQRkvJbYdCja073D2MCIqdlFSvwcy2aSdexY9ZcfJ8qOT
NssjJhi8AOWuZxjUH+YdK1S4s6fwmerh1ikEt9GSXdm5NYrOAAzIoZ0GDs48vezmOSOnKctL1+tT
atiRt6O0Orx5nr8030R+vuiufobe1CpVhqpnINtua+wDNnjaHf8c0qlf/XvX84uG+mc7VoLBIYmC
ttyZ2PsO3qLdjSmn5X/8Ba6/2H901MMexCdFiWInO6OPawM5Z9NNrEHR4nzTtv0Ev/y/fdNPXXsK
MVmx5IlzMFh790Syg2aVGEb5EMz9eNK0QsWqcm3jlTfc3ZM3drCiNflhSUPrnoO1OjqBbs+GdMJD
AWJY0jgop2QFJlnQcwanaM92fp8sMkDB5/fzxkJ2Fht8zfnKHakGHUbs6d80gp1r5/y/hBCCTwGB
qOwiz3V7wJ1RmYxxbzsBMZ4xDzmHl0v6xxipzNFaSHS5nsdU7p2onjZlScGPDLfZoi8YRBRPWV9/
KGw+L0vJ4rDqm6tUT1IG5kpMkeFCRd/+MRpheJMnongMtMpXcOCKXSacCvEO4rCf4bKIbq2MPrvF
apD/ohdc3vcDlUD2wOAbCNoXiYjgU06BZBa/UuVqlALBsNF+aKy9uUPeFzjTbe0U6f+WcAs+RRUc
gPTDZBBpq2yz2DVUkB5Mp1APrjOPG3fw042r7Pbx31+rLxJGn7k+8JFG2PJzf1DsPsxkX7EWcw8/
I1qXjPqvZogO3+QjvlgkPlN+0tI2VWTL7pC1qqWPkg79fdAv5kuI9/n533+dL1aJz/gaxgK8xpvq
4YBvun4aPLDm8+C3+3//2/8Z8/kvz/xnfk0zRyVw8rA/NFHP2bLI8Zb2xo85NKOtNbuUFxvc23me
s69PrkUVIck2Spn+2mVm4AA2vrgffNFsBmfS9PdN7AICMWmV+HI/SxKz3/ygX7ycnyk446g7c/Gk
d8g5bwUrN1z0b9utSjNGMRM+l4mc11GowufJ7+qewEIX3lWeio5lwhPxP37hnxZVuVRtPXgZC16l
bepjnBQfXeZFOKZ0yTf/xn9VcYXgoD+tqv0YZbiCM3WAXucfc/iQ1/xEdbTLVp7LvMrfIu7XC9ed
OnqlB5bcFgNzn0ZaLRt8kM4TI8tUDFLk5N1pIpW4WRJvLJCcimYvfRxX33wnXz3+n9ZLWSui9D5v
mk/G7sjI6EWLlnVkpo3079/6FwvUP5bG/9jE0AIqsvoDT+doW2cp7eACKV6/1+416G3n32WAvvpN
Pi1Q3LdV109Ff6CMpLngVQsK90XA38ep+M12/9Xv8ilMxWFbpZnk0xqidB9wBSK/49DVG7ptaA/f
sQC/yAV6nzLkCDXsSPUdq59l2DNhABpaum7z+2zmkF0o59o5iua4zGh4ffPEXv/u/7KG/H8gnlE7
TVr1/UFak/EUYBVkiMiRQG3NkqyAtOx3z7o6jKx8tNBO9vP/Fs33vU+5sags6XulWX8IDEqXsePK
9hQGWnqg93JWIRK77hMVdNomueQuvvn3x/KLgRb/M7Yn4hyPWTrgxEwqeY6c/NSX6LhpNaf1NWHl
Fnu/Fe0pGSS2JAw0VApVvSuqiq1+aPR3k6dfhU+9TwtSkdej13EVOITQDE5+J4N+xanFkitfQDbO
5qpc50XSx5XN1YXDDPciemTC/I5R9cW8BoKB//ecid2RaFwlhgOlVfs1TDpbr4sK4cDKMlrSCsyQ
n6LWdf+EKeHfWFvl9OIPPTIkGSmw4nIc9qZF0pvuZccB9Ztn8otTgPdpbXIZO44GZhEPBRvRa9KB
kl4oY8ZCDWiBE9HSt4rab17tr14A+//9DEwlsloU1nKQueGe6sh2YovL9tET6ZXTGCwHnaBJrhro
HpmVym9Wx39QFf/txfu0bMm+46o9+Pz19Ko2ddfpC2fY8tEWmROnQeOhMvZJmJf1EOwd0RPUqZfw
3aOWde7g7e8SaZE6S83qaM6Z/1BQI9+YVEh+pGOFEKCdimOpifYtlDWDjVBd8TIJlCVzEtkv9eRR
H9eBp24rQy130xKoDb21ZMcET36ZMXpyF26TBHgAEiPt0Ir3CQIcnbH3LrJIom+uOl/tmP/gOP9j
m1AGTT93GJZDMyTV7yRt9KE0bRt0sLF45solQfru+aPc1FZp7kbR2x+ukwv6r4t+tHUAWUI7XriL
Ksy6zGJ4q6ny4RtGtWn+6C2tv7lhfLEFuJ8W56S0qfOy/x5MZd1LLrukira14641RpJvHvyvTnSf
AUhIkBwhGdo9hMoohl1HyKWKW1tMx1r2TrmmYG3cG6bnvOTltTzl8f0/09Yxn9low18jRcV92ORM
0YSE/GTc1jYRRcPsZkQlpn7FiEYjhXD5/PTvq+lXn8qnRTwxrg8S/Rauhc70O3Dm6hfaQCIHs0dD
UDG++c378sUu715/gP94TCYPjdSIX/DgOItxR8fV+tFEXfLGjE1jfPPxf/VvfFp30gW/Vh121t7O
Z42Ry2xQvC9U8/tvjRpf/ROfVhs2MnK9qiVQmPfTjuTxsGFWMtq2afkdM9NC2vLfN3X3084STtpu
+sDP9hHyZbnGmdC/pqBlcD+3ybOHCv2GcDtNzEqL/qHJQr9ciVS0v5VUy2OLcW0fBXTGrlhn3Hpl
0jm7vKkmF0NaZvPY0VM8F2Nm2Os+R6S+tehzXQqUkmgdOexXpFINxLMkH7oThEptrKjE9X8TiRIt
disHQzRYBHnndZX5UQfIsYYEb0pM/Ic+cda5xJbrZZje1aTsR1tV+QvcciQxdTdF9BS6ZTy4VT9t
WJwYdIZo/pCUrnlPAZnypdGEsSSl9VeEWmFXn0bOFEFq3PbsXSwXXYL6ru+cBsm7LlHdKdMwmY23
qMTjg35qaiwfq2rpgeRa4fBc121yMQLpPCFyXM5zL9rbOjcHqjKhSxZOLI7hxkTlhlMd+A09xja7
8EP0d2lNugxAkIm3Pr/+UcQJ+Vvj1861tFhOf2ePUPxqyps6WBX+PKCShNVKvy5JLpjYnI9lHljh
zEyjqiO7dDtZynnFb5/u04b4Ar2ZqLU2LceC30YprVPFLNJb1Kb1azBX6t7RjrOL/LoL4r6dvLPn
zsZqajvr3R5smuwu7qakTMMbN2+clgqg050TJyDMy+DkX0DipOiK8OimKv3I2RrI7LIf3WWz1s/a
c+YXc3ZfaNilByP3WhJeQZ7/rm3YcMKJ5gdbj845KBX19CYNxoMVdsjUuQa8K+Yd1Cpr6+RpnH0P
UXrVuo9RUYZ3USOKhkKsbvmAmXE8tt1IWDCNnII/ZeIyTqe8uxTzrA4sds5t4jm01fOZfTTzLInu
2bcMuWZDKBfUKHWxXZLUPSb2HGwSF9TVPhxNOqN+ohmHyOSrjpyIWrTNbOzK5UJxDS1E3QuHIv0z
m7tEHktROyGhwp7Ae2Bor2AOwAkqbDQmBVjJRr0ecQRne5m63tlxWnglfW8mz/5I/mOLVS+52E5B
dNyR3Gh9b8662Jh1169tTKfuKqlmJyOhbVOSV0XZHrVlYb5yhlBfKEuEwCVtBPOczeZwzfMUvoRd
uPBDcxbASl/M9T4VXd1xdZySk+gS8SPIfe+wILpr6W8WbdzmNJFW7RRF5xTJ4uNA+u86Rp2eGrK+
p6zx8oMtKwdPj6u1GxtlG/b7PkvGcgVZrrgJ0BsfJPrCn96wkI7kdm5sRSXa6zfizH9s2qIvMENq
YLr+dUpuateZVvYfAh0m/OnJyZ04b0rnmVGD7mfJeF66toy0vmcaQv7Gl5aceOyEXPvXc1eu3eAy
zBDW2qUuiFnRo2RlDn/DZ3F/1kKQbUzLZdm19LP2HrkrIx7yLrwtuQ4+aUssL64gkhdQjXubcIG9
sUl1L/ZS6YyMAPSJVTVRwCfIJHGvFS0RBhq0trceiJnvjUVY9qYn/RORzK2yX6XZN9vZ8pqtLlNr
xFVkmZw2Wnt5tces/+ijxa7X3pA3xarr2/GvIcPsQN90oSMh1BtXyK6Lq5kKerm4wy8VNPOrxyvy
KszEuC2zur8YmRu9AtWfPkJSjNt26E0/pntn3eByCIikzwuHoL5OP/rU1jDEyUi+d5MKGZnVubsJ
piR6roKi27fCLO+iXhcno1Dh6zKI8nZUvvcoikE266Duo8cQcY+9ipSt3yuXHPK1+0jlojKJSAoy
7uEkg+uTnhotfyop+Ly9SJyUmVvFgVwAJGbbTocQo/Q8naKSuymp56VbzUCaia/PS75TeVg/e2U3
MzqfsozmbfEsJxEwGjNr8ZKEC+HUOkkqjIDzcjJHJ2ti244WfJ3NNfNVZKjAVqbRd8YqqItu2mZu
yJjH2JSmsyKB0bUrhGF4fYemVK9dkg7pvuidGT570fjPbTTZ+yUL1EfoRXrj8VmRE9FXc06AiejO
z8v81aYY/jtKAhI5YcVaUBfZ+KNTUfQ7W6yZMQ4rmZ4zaPOXbu7Un4XQ94Mt+uoSFUTfSCX2LWW0
ULY3aKDE2R592r9ECsdgbYVjOa5bLxoIKE9c5BKn5sfnc+qrNYAovlXNV4mROy/9i+0Py1aoLDmC
3ql+BT0ZScusTO7GOp2ZjtbsyOuEVNuusvkpV6XVMqaQ9O0mrAz9WPqtwiNUdERY/Gha4mhRzl3u
Epdlj3BvK6J7ZA46OCU5dW5BoH+uoXl65T0D+OZPwOfunhOtWi9LHjKg0C43+D6hjaSldVdxjYg7
wywPeTlXxMAycfYtaR4WRfTCr/JiGzLxeppcw76V1ZDftAPJjUzXXK3Zl8uYjIzxVjTMFFvjHAqa
AsGws2wgNDEzzagWSznmZ5JXmp5vaJMP7FW5prxdbYTf8TC6doj1yG3XCVf7YxHZ7Cp+WT9H/qTn
bcewCYffgPH+ngu9uk0yl0fcb5M0WTXm4D/XdH+xevo5K6LfEgK2LHbKFTnJ5d0W1/a8l01MkCzk
OBpyo8SUpyiRt7WgRlAsJJjrtCYyUFu181aFdXWjEoP5JU4rM2GbwHNjRW6EBJdpZA8lnZBbvizx
08GXrAjE6e7GGf4PdeexW7mSZusnigJN0AGNHmzv5LZMSpoQSmVm0JugC/Lp+9unGhd1D7rvnfSk
UZNTVSel1BYZZv1rfctKaa92qujISCR8L72INbwuwu4+rEegMkNMRcy6iLV/TftIba3FXp46fBZH
6TYpByTHa/V6tGT8qsK5epnAJhBS9sKUAFxWveqGoi97FprXremuYzulj5kIp9PsFzjUbdXNDwMD
hDc9lxFRnk6cTWnN27GJgy/q4mW/osrF3re8gTsLCYIMAZ+fU9CPHXtQYnUs+QFmW+1MC2ScHaBd
i6Wx1g3zTkI6QX+7lE27YW5TqieK6MeQT/JZ12H3HDlVvAocy3mvGi/fWZ3T7H3T5dswJ2sQDt7n
NDt4wxKcMRsgcxJvGYmpqy/n5F7Nsl13g7IPyqenetVFDkeUtpBDvcmwpq/4/tHD4tniUftOq/aY
YDyzSqnb49jq85vBvNM7Dzw7ZbnJKDNbKBfPx9fUz/rhZR7x6m1lbC0U1Ooy+6gD5X7GreO/iMZL
qGC2eiVX7K6yxtZlMRvy8J5PG6oY7IDx62COqVMRqhsjQ8OvnHr9RXm5aJ4DE6T7hCLg7xJvN0aT
Ok7rNbsp/KCySswNAWWzjI/zKJ4HZfVkGBRmjFfRLCY8jNKK3NU8Ixbjqhi2ndcP29CO5XOdJHpT
JuOAMTGarLuctr3dGBJoWGGIpoBhWTpORmYm1x6Vc/Jj5Li8i51REJoRTK4Jz65nXJrbLmzNtg8c
92AVqnRXKXWAf4ZAEXTib3VIS6Q47MLeMTO9WY9Evb+ylIxaUlXllebv6VWzAu+DrnPuXLcNwu1g
yfy9cNPqAd93+xbrZvlBc09yNMrOT16g02NR5/gJs8q+hRltlCf2lpM07fjVtm7xpLLgrSXR9YMl
sjxi9RIIoWxKtVdXn4Opl/uqneYd23b80vbKOll9Wp+nzs8P1kIoLUjDhbhRF0aHeBido9SOeiWn
Eb3abHSsF7PLB6qLXWIGdPbZw0ilPEcdFR/Qdh5aLBU+4NsUN2I5PymZZpiVynq5eiFLLRG2ZHHJ
YJjg9zywImRG1b+nISODZCgNrrfuYGN1873pPFhFvs1bB497UGrCh3Vss1okoe6ZdjQxlw2detu6
j5qnWfdhePNItidNMexBWBbey5gNccNtKE1Pi3Cc0yyT4b5tl/pA8pOAGjcKSrd1CAZhGQvzMkZh
9oCXPD6XTCYUtFI7vNZm4iXwxmYDd315XRIvf6fK1nopGptm1LChtvhWXXftU6BisTW4l1ro9kTN
5Igp3O/XU9PJUyiwk7FaxwT02BqO0aT7J5yUdBkVS/ZLdZo9LpnEuk8x+4wYdWiegBdhzIw1EQd9
eWdLj65fUijbYozZL1kd+ktT9hFZnTlq7j1TFLs0lgv46kEDC+6BxSR92DxoXLHWimmRf6ZJayIw
WjfirhN2cvV7V57dCbM7ZZxYtIvEecDfU2wi1tBah+MxhP78nHpphZ09wX6+ApY5PapltPZZNRAw
kdx06PVOmt/JJG3CsnP2S5RN/oMdu1GAWCOY2LZ0D7Ri18fJUeEpzJR564dgOkyRk5yzcsquhlgo
haROnkFIILSSry1scAG+LhGQHCA/jN21+phSER4EsitnZYISq6XzTYM/qWosjGojvYmLcqJP1wj/
TgVLs+lH0x2q2NwmZVNbW9TLWfNej3H6YrTb7gZPu2/ap4+d6/+8RdRdDhho2q8Z6D5n2aQBqsgD
irW+L/XIl2+DBzbX8UKKIPrZKuEeIvJa4kT4wGgMQ1nyKwmSkdhSLtUpKEx+yWhOOoZmSL+jIBU/
I5XNW5y+9Voy6RtPnK8qillwx9xNTe6QlNHRIXAbh3EkV4/QSerXloMdOwtZPuJ2DfQQQRzH7ZZs
w/6VHiRPyycrvf3LiMb9lWXcsZcxl2vMMiqgBqqOdxIY3gt5h+ohrhMmE7HGjL4GtGivq14EW1SF
/Mh31XeODqwTD0NIqjDUKxUycggdTCE8U/3RgPzEmEqIMFRhS4gaXxxQtSIyr60t8scWu80mzf32
juwAzFZcyDvYXvZp4GZ5DpTPu9jJ6DNwTN9sCr9Mo5XfJgRVhwylZdV1dlVsajZ6xQWaznY3dad7
PTmJYoDU1JcxXxinl6rkHdL2uBork2wTTtvXJF/6XeOX6jHuquVccG6800M4XVqL690ko/Q9XYp5
XecuoBWXMmmPJou9ThJ7XQj6jKOE6Q15ixk7d7PsHdwPexdTHea2aebRrHwkV53jNUfgVzkxV8vp
yI8EUYFlVEzZ3sp9cRxbRaDYn7iDgic8qSxrNpmdmmsZEZdLDMkvFWNAdKspPPg5HYZzMJGxpxgp
3VftGJ2HLknwNvoBf9Do5AxynRuvH8f7uY69RzGks4PiRBaJS15xXzG3flJ9bJ9a4WI/yE168807
D56X6V8etvDyTo6h8xDNfg8w0tX+Wz6U/Ye0befnpLNuN6VRdWb1Joct7anpV8mIdXxH6cuSrjVL
6nc5dxajFa/NzvlsvH2r0/aYS3ZN43bOR0GLfE87CG6Zx7AQ/OI8Jia/x7kb7+0hrY6YF3mDilt3
7ooetPBq5ZxZu8pE1QFC8bJJs3K8cvsgHePlymxzQBI77pQT2fUlODFvozm2nKOTDMrpo1mEeuK0
01M7HolNPxXybul18o6eKpO1tiO9TWMvZ49NmJZ7MTTHrkp/67x35rV0PXkvo7IYmExqeQZJVf+Q
7lgd3B4HtLJLh6AftAa6KT0Hb+zSPNqTX8003WrnvrInNs3AEZcxCdq971vDsefUNSHTRP0DNKjl
AV6FvaGMy7ymgHKi9RyW0QXX7rBi8ZXbPKhDRuuNCOAA1flDLRY1bFPQfQwbqEnEDWqQQPH41hAJ
jNWPjLww86+nYKnIEbr1D9ZA62FCQTt2QxU+epwgPjJb92tN0PopjEZ7K7M4eO51KqaN3Ya4PnvL
f43qDIuZKv38XLf5xOiOgnVcdl6FyqhdMhyNtc2XxXtih/GuXfZXSKZQ8w9MTvawWbjOrYltZhmR
bWXvhhwz3+SW7iEXpjoX2iqf0iF1CbKRnstIt50LU9lrj0XyZiFlEVkK+0q4prhi0U1/qaqU57ZN
l++crDtRdrN4z7gAYwLl47yNq8leJe28fHOavLkko2mLA1NuJXLrJrVEvAn8OsT30oFA5hk+jQl+
cmzsznoicrCtWsLElu6cHIC7u9znkCTeBOsg5aBDne1T14w7ofXwAK7JPEK1XrY6M/W0CtuGc1eO
HuwnY7gVFn5h/ipDus+DCSNIXhb3WviKRT7Mr4Z+p2ylfJm99aHBLZj0mBXJDPQbEfszZ7IwfUnL
crrHQNKhTY2EaivJ/ZnBE1JQpZZtYvIyPGQ14hyMhyJ/iZQYvh2oLZd4UU2ysSae2DvMijGnznIK
1n3jIhVOtE4/tDGn7nXJvsH7G6S73sbDOJkOigJ+oPIcZNEQnoXrBHLT1NImICBZzEYdFo/ugJ29
92z/NckVMVmml8NKEzKC3NRPOzeuxKG0+unQTYJk34Ced8mQPcV6qiPzNuUWBuGixsBg68C7R+ON
nzkS2dfCAfABhJ4zEGM8e6tS2mf3Vd4RFG38NP9EaEx4XnWG2Xjys2hvOezTGxIQhY30M7XrBoPC
HvFvFGcKtKJgWxV+8NPcvMLE59TRGbT75E/NHD30QlgbewRA9eKOvoh2iZ1a5PRcx+0v2E8XND7b
dXz1PIIJ+UrTxey5QXPpdowEkDMYK+wR97rihy18aVZEEGr1CuLZbzZjLjzU3Dwe70iXoxBKcStS
4dWMkc7XSepwgI6g5hrmAOdmLG63dM8DUeIQLRHaS9agGnxvaykrHi++Fc/lQWk2T64wkRPE6ihj
MjUCngHeI8sTaEMTc+xtnrdhBjzBVnetRyTrartp/Rq36BqbQCcRbuaZENc6qTM0xmhI2l9l1g3W
pkr0rPmAkBVOrcHPunJnMQ9bgicu/7qeqHBmKDqLdZ6U+A3daJnSlcN88xXdL53WLV1a0963TDWd
mJEQp1HTVIrPumyA/TgQDtiKx1/gAmTwUWW490GrNgJaQZl62d71dQL71R6b5TiOk/2cchKzdjDd
82nFDlAsaBqa/Vgng9yki3YeFtX5yQrJlVpn/qBzNV7ufzkeJwMsznP6IH2bX/wyR9T1VRXEjjTb
6Y6HtsN//EaWhUJlRM5NMA3zyYlj7jbYdHch1WvumvgNmrmRnYcOkGXQXGTh1IdSingbcBYDk+AX
XBDJ+JN5WPJ81+lFXbHvZ+1K86CdCBGqvcH5/6ybudgNtreoDXbG/r4Nks4/IKYo0vvEjbelHNuP
Lpj73wit3c7pYklLIdLiqJj4MITNU0QiJyet6mTzylfEfxvhLRs9qIKgt49kdl+kxvyhzh5n+aAm
i5e0Su+XmlNQai04LTpHJXtWN5pL6V7Yj9kiP5Mpgw+DPfuzSnLcbi6j7LssboZPrAz5g8vreU3C
rEP4C9vfS05opB7SZUe8J93hahEfLIJNsqaicdoS2M9PiQ4nrmOMZT5lBj91mfrmt7Mo5gZ2SnyA
LAjYQI5KfuZcZCvm3y4Kj7d2tWleSacmu7E1QCKIcV+1RMANVBWeUG/Gb3aDCX3U1awr/JLy0yj8
9muM8uSc+z2ho6n0a2clE3t6xxUnE3ZC8O03NxMBFD0j4w0A6n433AEXx6ODhei/XiXw99GZ7OaM
rBCdCAwN5a4qtfXcVwOLVRw248aL004hViSkJZa42ZJoCtCG/eXa4dW9zNjevr04UPwlS1yu0yj6
cNWmTneqeuOCUdENUkzM8KwSwznhBvrH4di1ReK9bYUzknivwnBYy7Cov8WonS8/q5NTI+rqi9Lj
/BsmZXdoR4NBJI59sRmKG5vl/z10/u+GqH+zrXRj3BnuMqRxTBEclr6z71E1y2Nwe4T/+hb/0+XX
/4tqrZ1bY8N/X2v98vULAmPa9V/VvzZb//Wn/tlsHXj/oBA+8m0bg6O0/Juj/J/N1n7wDz511/Yd
x7Wl9G7m7P9stpb2PyzpODIg3kEiHAXw/zRbu/4/mM/YxBfDwKPcBEPWv//b/0W06/723/+VcHcz
HPzdThNEdvA3f4BQaVJymPO5f7hffWtvVFmelG1Ooo6/cy0//uVDefznF/zXb/NXMcR/9X3+NlrP
WpYRzzPR3rPs+lFJS5yDPpxffdsb1eVG9nsv+h6RtaE3Kb+MYrHhRRQfkYOgZ9WDRVyMqvZWTSFw
MovKsjn27NeEQpA9blHzwomz3U2eNl9Z0w73jZbDXULcb9/m6fzA76WBUlNM0f/HV8HXunkP/qsf
6W+vk07KsIWvZO9tW/0muGV1Z8I+AnOcdipQHlPibexa1/NunBf3RCta86PrRn+DPBg8tiiiuAeK
dgBEpCq5jZDIsu+yzESzb8KMDTFOdM+UHJbjeB9Us0QY4l5QzashEuOy9rPQuUSOldwvI5ssSawg
6g6mtlE4/R7GbYkW06/Cxk2YYI2MjUsntR4zlP41KffiN/b9+SplDzXNS31+F30ZbNsOAXjHwB6l
usOi9iC82RuPXtCRaJzLEBxTSdCKxLAJ5u2SRiI70IXb3qGvdeU2TZboUXOngcsUD2rXo8Jy55jS
t9kFRqEhP4B/SWzvrQzHDqcEHAtnlQfF8Db3IDhRk2n8TbKoYIIuZl2so7EIPhMP95D0u+ijsiWz
yc7pghdbZ5JBEuHRxXAE5Ordyv2CLAsCZKEBIUo0VL0uxAeIWKPMo2ZgyZ40apqnirjlli20ye6Y
iAhyjotecWRT9zV2srvFEWymcb7w9JWTc/Yosr0RfbpdkXrRw3zbDvj6ItinJlI/3Z6+vhVoI7E8
ZGU/Zye3dr0PBtIdN2zy+jgLamBKljoCoS3OFSv+nVKZeuuxzf/xVZ+0m9oZ2SGhPn1PHj/6iv1/
fqybmvKcKlddt0KyHTeBJbLP1jfhT8ET+ITdxt/5wq8f/Cqkt0ZKDHexb+EBW7Sczh2XwLumpuAC
fziHPBhs8pJN/JNo/P6uUJb8JLaFe5KJfvvtNCmUBT7YeaVE551gOiZ3Mi3dj5FB6YvbaRtXAPGm
vjDeQ+31Uq8GUd0AscK8c/iBo4Ar9AJd3f32sgT0VYwEsqujLDy5OooRjrL5Z+g3IPk4m01H08zz
KdRe8aBqJ3qv46w8h9pydhamhx0xf72rfb+/9IyPLl2U+HdWzOOx4t7J7RDNNLzame2fgzaxN3p2
yosYS+/RNcxPGH+G7WMjJvtbq7m5liqpq4vdZXOzmbw0NGscsrN9GZJQPtlQ+ex6PXQqfGaAXMf4
jOIedBSb+Td4lv4svMa7WDT4rcMpGDZTYeILf9z/ScIZwRas/tbprGkb8j8KBlVMxEh/Zc2nW9r6
IU10+WFZM5G8OGmbb52aoNkVZaGfx1Zyb7Hz9iC6gJm6M8fqYZADnKcUzkPdBvZaiKR6bMqIr2lb
cE3sENoInrSMgTPzZrORIqx+RWSgHkUQoBrKOScyrepXPCN4s6pQv/demm5Lm35xlvjywYsGkmW6
cu9oTve3du5y5oqTERI9M31a6yImWWc/XrwNM9JsV7q53rYkJfcG2eCucUT7iUPff+pBa0BcYlh+
QRjJt/iX6l+z1Zr7eTDDG3m18VcMmXaH+XJ4M2FuPpWdZp/MUJsjb4bg8anjo+WH9nNQ5hzJRUvC
YuUbFAZsQMPG4C/LN1nfJjCgdLoLbpn97VAW7Xud9u4eeEi/JY6r37O6weTZj9H7SAo1WFdqyMaN
wSBF2wGauW3XzLzNOLAULA7zDqae3VvkgmeYZRw366qJlpEcZTpgWSc0rFH0VktAFHxVsdxtk6SH
xQXR4DWN075ZD2WZvtSyrYJtU9uYbeygWQj8Kh+SskeaEW6LT7dAGZm/QAxthilqaMp1TEL1l9EU
yg2kaoidBl6Jqalc0quKpfVnIiB4EJOL+FkwGKUnr7pYrgAcXJVlecnaW7wn1oAxI1EXW7fvppdo
CfHeDKX70MCtOAL+0iwpVv0yxUG7q01UvDQs2fUqSKtok8ThN/AW+buoiPgFSNDbSht5Yp5H+r6E
n7eEFqoZY8L9jJHtu7Zc65qTmjZ8dordXDo1KdogfVQc909oZCnOZ9RUpikJeAEPqNS5lNBfoNnh
T7FKbFWdUG91YFy099k6QhvTnzmuFB5mk6G55aHHr6KteutQjfoW7leztZ7w/f5Mje9+QRvSzx2Y
43dS9e6hnKku2VRdFE87zl/ykqRV8Ccfy/bs0gZ+xFPTHG/9G7uZBYY5gcjUh6MmDuH83y9R17JT
jiyzqwFOwJHJY2Kt48y7ORllcG7BXZJy7kz2lAQBhc2NBY0Qmul5soL+5E02N2S83vGVzmo7WocL
umAfmOUP24YjVukiEqZ4ds0WCnaBnKtX7Qtcxyc7j/yREWswxavYEu7zkC317i8T7hAv431d1+VN
/E4cboV+CwRPLr85RDbHwudZC0AFM+uXnk2WuazXedaUPyY9lu8OwWwWBoo+wqqAILXI3lnVVUZH
rWa9I5qeMOSop2BO1jaseiiWbjG9FY5rztopSPVUYWBg1+WoGDPXE1UTCiw931zcrG1PNRfhQ+XE
6qfp/PFt4Z6zcU08H2OpmPpPVnMAfhb+xpgQ3yFFIRhMXnJJFg/zEjrEWkSq+5l1izhMTWMuDCdr
GK6ji6dSp9m1yCQiHqr/OqXlfVwDFfDuEDrzfcwskKxVU30vXsEkS4mxP1dgs7COBek267yQbwh1
euVV/Ihu70VIgk2xrQ0hgUY67XefxfO768XyJwB4aFr9mN53ugJqO/nd1VchU2GYfGDzgqpGJW6I
cPCRXAgsihohQKa7dJ6nwyCG4OrW/XYcmv7C7IHUxw0koCJjH3wy0PeZHIZH8Iv1Ou6G9ujXS3SV
kKvu8OPr92oEs9sFGkiLQyNcZGRwSgu/fuzzxn/zvRA9X4VxQkFjUpk1gweGPIMswBgGtv2dqzn6
HLFVMh2EaKocM1wq1bqHZlK2AypL9xdRMEJoijGHNuXqxF1NDJbu/T4ePgfZWetxmN2NgMhm1j6M
wbskBpFrk9Hd5XbkyLUP4pGiwzacfLQ5P753Khk/jQjCuF8Ut/umaMaDUy/BWY624GbeQAjp5rwO
Vo4t43cZ8joyQpNfc6EwgGT0PDhT4B9bqBUnR5ZqFSUgqYpwbjvOYk7/w/a6MVmpqMzfZGDrj4wN
7Kr9slv1DUe8ORnlfazn5RQOeIRiihZ8mMFOdEHfZdhMKUjyFVYlQs3ohYp+V6+K7hI3dm4ym5c6
m5L43oPsS9P8wafn/8QX0/1YWL22huNdifLmeR9qXKqvHIMvhI6iqveqF91Xk/UMFNwh2CRizrd9
FA0c6gdzsRtP7qh+wpzamRE3iz8lL0YOpE7yLjvaVKzsoFR0H+xB+ZaHH3wsKv8aeqZm1VaEoaoY
vSeF8VCGQUYgtQ6ewFBYvLxWRFqdWdd4yV1ZfxbCFZesRA8WsoUfjOa0av0sfhj4lQcsbnlzb/xW
vo9ZbyMkoEZWIltefFPADVx0vQuIHpNDWfpD09ZYYB1kw1XIlLe/w8Ucf5XYTPP14sj028lrsI0x
eiQ9gstV8OIF69H4vbeSouvvg3qipAS/Y3bfWbZVH+Ecu85O14t5xVu0gJ1z6Nvbxa41MXUpFTs4
2cr7ZmhvOo49qvsgLprvotcl7mSI6Ff8Gt6VAb87rxqE2Y8S0fPVWrQBwBfEX9CO2FV8RDgyjkH4
blGNvW7ZaiGaY5fYNv4I0rlPwn44Ot4kd5U3mV0eQYwGDQWucGsoPPhCJDXtZkzzLt8JGJ4XxFay
h3ZWv+iiKLDEQKrW6cT67Ckxnbo283cG/MIzoSsRr/MpJc8mvJ9hPo9PXIqcbRlF9m50bR5CdykS
kEfF4LxTpI7nSWAvFEziOnVRc+oQNbAbSha88DgueJZWaOQwemcn9Ow1iRLIclMkXdhtGJwZW09s
p7VdNw8xvkN8cH3IkQ99CrHWBrH3grWtzDdYPCd3rQPgMqu6MSFlRpkJYkz5NQnulFUSZ6Ae+3Et
WuTRTR0yFV7R8iD3ump7s8MpnF6RtayDbXfuK0CG/mXO8uwkOPG+0CjZnJYiB1jtAFAEeQqkrFkt
jcRINFScwGwglZZdrKc8qLaOdoszkcUEH/kwnhF4x68gm8JLild9z9jDv8+pmD9zPIQFm3T9cLd4
bnCSYensPdfM71BZ5WH0FTYpasLuqyHsL2kj3R/M7v2nQJSjuyZuH5+iflLlGjZCvwG/VB98GEAc
4z3Z72rhuGeYE6m9QyE2zxVT1J0nkAtUWCWXmtj6RS6V2pZuEHzgmWqP7ZCBGsS17jwtvl+cyYZM
6wzD91dLtNbbLL0NF6pw4ru2oZrK5yBdEX/vxHPs1Jh73cRy+Oz6WuyYylSfvevN5X2eQQK701xC
G9A5gT7F6ZDRWaD0xk0BTKxIbnnMWdPOuHJlAR966rnkAM5NwnbeG06BPtiljCkMt5fop8LDTkeI
TtXLgD/OWwWqyx4szGKYWyxmP0hG6yXh0AfzWzZ/hiQvXi2dCGwUNm1fNnvT61g76UE0EF0g/KX9
U1IAv13SxL4bEw05fWwT5z1ufnKpfXWrqPytcSVS6sBYjM4cBTtz4bz7lLW9/NMptCr82U45c3EL
ONd0arx3tf1QhlkAFUW7v3gmBnudp+58BCMFRqZNxOMC6TNfJUtcP0ZEF54GNXbEdseAzrveCf5Q
CNTdg4Mb1i4lceuuDdRDfRv12V5a3HPG9r/aWsODxYqFkMA1GYOE8XbGmqkYKafC/VEqv4YAZzVc
0bmWMqovmTpds8Kyn+wsT5+mRRlW3QIg5SrrbhQbRqzxB87+joQ76Bp3pVSCwRB/g+TOyHmbuZE3
d58aL/dtKjIAYc86pZxVgAPpXXMLeqQnSSTbVvoe62BskKxyPtsPXoVu5lioO2jNInMa7k1Omx0Y
53pbXy75QynVuc7BeKZDBx9insaGg4lqTm7shjs2Pw7a3lLGnEbc6TMX07ID4ZucxwUj10o1AxI4
AEPno2wFNDIYhOuaWRvE7wZe06qt5disAzCIryxa7jOKUXcWKhrOS8vYo4pMlvPOBZQjFbl4CEsN
q0ss4SsnqwnbG9f/FQ50CyN+6GVXWBvg5vQSupqUPh7nTS2FxXQ5CcoPm6X6UIK9v8uhijJ0Kbwf
XDwKxA2S2cDba7f70YmUvzHkvBvLV6v0xSsU3aUCfBAna5Pdi7TyQmZvSXxlzsy2YibSMeu8aIpp
nyGlH40Fr9pNCnkg8jmwKpnqQc2Fd+JSrL4tL5QP7ICzveUjNLuahbU4+spiuti0yU+7im6PBkJs
t224YhpYuS2GLa+f58e8mvI7VQCLGKRjHYwqh6vvBChGNV4goNImb8gIOPxlh8Lr7+dSMvfLIfdA
z7EN4DC3vvohJDyOEzxvJUu4n7ISsmgsxwQ8w5vHiBrfcBqAcU66u1JXkNfHZhqi1VL0xR22CZ97
bD7ucguFhV9x3D80k1DXJRs7fBdRcPJUxxkqWQKmlF2h8vsGm/IBx3v0e3L7oYeSZ9e7Mma2zFRy
tiDrFGZLAqflKwO5byxD7YMn3Ivfjf2v0OKWzl4fU2IFTCD6LGx/PgQdQkTmO2Iv2DFfAuG746ft
8J+VX1ch1k4n+iqY1Qe7dvAUSO08aKpNjFkZEO1SN9mumIuIUZqz0DYAPD+1T5gfY0Z+hW9OobLy
fmeJYMEUKp1i4JTVUiOwVDY/AUW5fA/O6l680gbnEVcziDrWjZNtwqIEIk+24c2OWvcrr3PnuR/7
m1pa4+dYR+Si72xRM9DpO538kKHBPxdmDTjBKVZ3WdQ1D/WkaDI1JaRoBM4FQH5hOXgwwgDU15rX
ado46Ty+LGlcs6B0zv1ijNyM3KEOIPrxH4mg5z2R3m7GcV2C7MJLrYEWfuL46B+yhAHMqicl8N67
g7eTdmG+2PvnfctIlJsrF6s6ZwHB+GG/Snix2M2DD9H0NbjswdukvjMchzkttoIDwWnwFm521jKt
ZFkQeKkDXA2YHQFtF0VZ/5nxIak970w7gUiKqC3vOECCCSvx+eE6uK2ToU+GopziU05i4964BMpW
RTfZd4vleeHaJ23+w0/rITxw71le2sLu1w3Ds9fOa8MNw12xNV0RXyfllYe2YJSm0r7HNVxIf7eE
UbYjsJu+dMCm9qE/gvHCl7CrtRhOVhoAXpSVcVHCrRaMHDcS4JK2ZmwNylBvZKVukTbhZ1sQuINZ
5WOF2ylMlEZa49G4baK2z34UB3zcFXU67xaoz2LXFVG00Rg0aabV0wgBc4nZaPjoBG7wOT5GaKan
eR7d/aJ1inBnZ3+EuXVQlkHV/MhgmhxwcnasNtDwjrH2OFK2mXPC4N6A+fDbc7dY9nrgh/3l4Z5E
zIdFXUeW+SUJRBw5gxW/+lbnL4UduM9LMGfPeKHL16RQxdkZ5/nqLYvc2RzTTl2AV09pZb/TUIfd
Cz6827GrD+PeE6Nw4MVm86WQ+NTA1BOdmGvaUkxhsfbObeG9hEVAD4GQ1XfiWZgTVCVurBn3HE2J
f4tTxftOJt2BTBS66Pgf5F1HcuxKkrzL7NEGLRazgSyBkiwWxQZG8pHQWuNSc4i52DjY02Z82ZUF
M85y7O+efSIrRURGRni4j7y4A0hcsJKh90s950sIRagqP3PActVHCGeLnq6sTM0+QAMWwAbgWMNI
bWQPfA/JYcmrgDJuO+2TAQn8BmTo+QUSKomLPoZ8p2V9hHMfQlhF9BFzJZ7IOHzMd+C3AjYiBm/H
Iy/3yiXvxQF5PpAb5vpY1TPKRAHUPwR+GWgPrQB0E8z8jIprPUB52OZ5r9mKfo9+kFFiIZoxVGAv
5ALIRENmYd+HJbotGiEzJ2HkNwpEGj+40AdyVgt9/ohehwr9ElEqwI4DUKt6Hg9aTib9YIeucMDt
AVHaqBxOCEA7OC90HqYB2hlYPEvNttCAeYboUGwUTYdqL04UctixD0b/IZKtSVHiGtSsCoAT4MKN
TS4EUwL0zdI1GKK9DYezcE3GXvlTa4MGOCjX77U+lKFC7bEXVuPjw5B2nC21GgSJERhXz9JUts9q
I4GaNwfQbc2gjd0ADQOub5AhAoicyKCYBQ1PG2eD21RgPwvrCCgtDSIwkxJn65YH1b8HsPU1bQBs
aAaAUFSuYc8emowRrTRqwxrZNACQMqA6bnYoX6tG0nvDk8pmWWghH8bD35XyI5sx/Qce6Z2IOhQo
6VGdFwEJ5aoUPJR5paj7RssF1MORhZnb0Lv6FZKziOaBQgnBiMmCxFRCSQtwJD8UEfZ0qWohBAVf
YZECIj003hsiWiTifLwZngUU01C3KjsRxNUegBNCUm+mqkwcXNE5/k9BcOssUC4l8HGPhaQG26nR
4mPUs5IPOoYoPYO6Kl8xA3oNkbCQpaeykiFsN/cDSVsejf5IgRSo4dhIvrLnDPEBmJd5sEr8sy/6
/3MxXED9+F4x/L//qycK4fNf/LMQzvH8P1hWkVhF4EWeQ/X6X4VwjpP+ofEQARUBwFIEVsTf/G8h
nJf/IUAPCgVwTUHzNK+iRl4DLRf853/w7D8kFUBRVlBViExImvh/LYSrgsASvBLoiWs4OUyTXX8C
ND90cPkMb+nDj2W4Uf6+yVCDjxM8OEPoaV7oJckOBKsAQOGl57cO0r7hR7FE03Szd13gSSFVMeuB
50LKHoTMJwb0zd2CQuRtuhV8eJ7TDwaBSpNBMSPgt0+ByQhGkhronmMGC+3ryBSDdVXNzPurRB1q
Bin8GCopQ18sgKLcJYhqJgsK2UiFBO8C54R4Nos6FJMXRpp3lazdIyWlEbCHoQxBo91jUlWoo9/j
CHaHOSw/NK/1oXut3+8PQ9sTAvTA44pEphHzGfE0FbI9Uy7IEd8m48HvJ7AHKRcpPNohcVq/4glJ
fCPcIkkknHnRAiq42gSf7er+HG7yvGAkgtxhUKu5DIWRMnREqet2L7/wlwqdi2/SAjbktjQ4hpgB
Fj+2PS4ZmHWEIfy34SP7iL+QTjgx51ACsN5RP5odtzASbS6EjTN5Dy3SEQNB9bC+VhfmzB6QvWKc
fEEYk7bhhJ0DpJBDyRwDBGiebKJTzy44ENoakRqinlbnclLnyQ4fzvcCQiYJ/KoGKEKrL7RyoDNT
Mr0nf2EeN+lJ4GwJm89ZvPIBoYh3U+h6cQc1mcrIYCr9dL5/qmYLuGF/pIAoJzIS+m7CZIcOxczx
OzRDou2I3cgJUy8gdGhDECaeBjUYHsUAQyArU2mvwLZoSN3+7vcTlo0QV0EbBH6/oh1ABAw5e0RA
S1KaND9IKoMCQiCLQL3C5j6YxECLYwIdpSf+Qzl5z5O8MIXZqd7aAuFvqwsiAWRQUwy//tFduPfi
y3vWfnkZqYRFN0KDBLqAjGcDjgoEesMTnv0LFxLFxuZA4Ke3YEGBHgsNvp1oUJjco3/x/pbSzjxh
u0LUogyJl9ku6n10jELiBazVmqYHAyScpiG17w9zOxTgldk3/XB2UCmRMtXHydEAFLjAaaOUrlQo
zyI1ubCztCEI683KiUkZPF4QChjQGs5s9gj4afHWLOzAbf4zAT1ef8+hQ2opYGfrbdGWsEdl7Mic
a2hHvYKB60VdGR6aMfT7y0Vx2SQ+sWGqDMoIGIr9Ei1mD2DRV7GD6qtz//MUI5hD0Z+70Xj/+nyL
z0+r6Crbwen+pynn9Jtk6MdGg1cnLqUBRlxy4kdR4KqGrtP9T1OOKknai7Z40I8g/b2rcClLzAXc
e7aqTYiZmoVlp/14woBB79NwYM+Id2WNpKKK1m3Ouv/baTeZQtgvahL8mChTvEPLOXrjURVcyaWG
910NtnB0hXNAZQOHIjcNCvGod1tdVrVb8Jelmzxp8g1oQL2F3zLv8g0XSFJtotRce0JWwgXyDeQG
3hh526gL/L+UFZSJaU5RyZSRgm1vAJSf0i9l/A2BMUqghJ9SuDGoUvDV7cAPBMQMOjR7NDBstO53
fpBk02y5AOJdJTL2bYVawQSk/CoEFAvtsAtni3J6SepM8LiKFWrd8a4ZkGOqwCxV1IzFoC4sZfz1
/imjuUBikYAUzRuhmM8v+ExDPXj2H6VKB6U7eIjuj0A7O4Qfb3EMp0DW4p06QcElgXZf9BYAiXH/
65TfTzIgt4lYoWSNrw9F6OTDWyscPearVt+mAQK7/VIYc1uEGoeJ8OR1MKLjAxDEHdrqIfiUiChl
AmCitx/eMzJy4EFBo9v9KVFcLUlmHCRqg5x4lu/ACwmqjoYTHbHpUwg2aC9shMojOFPU392A8rxp
P3xvFvW1wPccGl13PnSOQKgQ6fGRLcG5bd6fDW37Z7P/MUITV1BvlNJ8B45A7z1TAxb22PgHqYc4
5/0hKHYiEwGa4gVFmzGYRB4F3DqFPkAbQ18BIGBjgr7nwkmjPSVJPlmBC4tKRW/Djm8qgElAgjie
OSZrzwpKnkaTQw9z8rVxVQPyabVJ1VutB0ECVCkg4+B3/fb+bCkXPboZ/lrQjKl6qF6U8S7iTXTq
sJI5gHgBz+bBRKeNUixMl7JvJHmsFHR5gKZZOB/+6peuEq47cWEGtE8TR2JKOgCNeyaCaCrATNqp
F/7k7cP91aEZKsntmoEpTWpFHIbxBLw88PfyZ1rYfA+gLuoOhswYVb5w7ubfe+NWlPi/d0Js2q7r
MgzVNtcAlCz9sHAl0t41EnEnjkg8d2OSRgAa6VUFlI1Ra0Yq6o2st8wGjL0A/t5fL9ppIvy/JEQQ
S58wUpcYGaRA/gDDNMvJgl0kNLrP+4NQNpykNi1KCIqlyK/vZEBEeMGBaLcptQtPcMoMSEpT4DFi
tQSUZQd9dBD/RBz6E6GyZIEgpRL1YGEKtFEI/98rUgN6EoySXiVgfyNdgjwymoAyA+9MJVvYDdpC
EbadZE0pJpA13anePmmPjbABiu/+HtDOlDiP+cMRezxqqBHYm3YS+jSF+pSEV2XYMhCIj+tnX53M
UoihfLZwhCm2IRI2XqZMAlXLeVdCNX7smqBz5yTD+v5kaOtEeHxQ84EXC+WS3VRC9Ag6Dh7UfzgU
RyOEAf7CZlBXjLBvuW1zePEJuzEa8Z59BHIfwonMaXjEs9e5PxPKZS8Sll72gDAESa+4ID+1+BjI
RAAOR11gayv2mwehgj7T70YiLF1D/0yBxmPF9TTg6Mt4P8XFZzIkzqRNq0nKTveHoWyNMBvQj2MW
QM0T1EDh6IqQRgoFqB71LZi8vn73deLFXowC2BwUYQIBXg0FLg4mzl+h6bGw5ZRoci7F/PzxqgI0
VwUCJdfnNnFm5aDqYYBf2uaBJU/m76ZA2Di4Rn20eXAQaaovTf0QKh+T/3n/07SfP+/Jj7WXxXbw
Iwaf1kBngJodDwIvPTurogFWlftDUOxaIOx66BTQXc0SU138mhTreFi6iGgfJkyaTQfAfzJ8eED7
SBM/NOPl/i+e1/XGLS0QVtxKHZd686LIiQn9+pEzIaWdDQvrQfs6Yb/A9cgRO/gj0Nu7OHb4AfkF
J6x/FykJhM1mEPX1NSCRQJl78uqD326q6OP+slDslCfsVAAdbNcM6FQYFXTuxeM2rtMVyssLj2/a
5wlDTTMvRy9Mh8+3LoOXa8y8aMPz7346YaUdaGSYCfTWLhe/skgJls3K76+/+zZhnWj9FvNBwO9W
q1oHXZU+qngZVeb9r1O8/bdW1g8DRUMOMDzSAOvp0Sgistpro6QOV0CfeSpsIc6f7o9Du7p4wkyF
Kg8mfkK7hzzypd4C+gcYsnzwWWkrK2CDEoS9F5bIOHsd+IGrYCEips2PMGJVaSuguYLRhT6qAc1k
0BiaUHbUc++RifmFQWiJMZ6w6LBCg02OdkQ3AE+/A1QRuv9GiOJOFeLKKcgUyOCqjCsXQbz3xsB3
IT8MMi4QvQHHUgHfDhDqwjEXKC6XJ+xfUVI1l4N2dNExwKwh7ichPw3mifcS1N27PvPH1wqPUEih
IlXHKmH0krGTb6GAHppixUemyPGlDXVrTgcb6Wgmoz+sQHCHV103qWYD9MVLX6IhkA8iCRS+8WR6
oNw0CuhqmjJUxdeT1PsbCJdCgynPBltA09HOLzP1BU088tycim6nUJB9sIRoipswofjFCVUFRDpw
QWeljPKv+4fu9uZzZC0j6tBXPUjS6Kbt25Sv80g2OumAnkK8VpZiMppbIRyiwIKmCnL0kwtGDWdi
34BdQtvWgkukvfC/VRN+mCczjTEL2YfJLUHyJkLyVRwf0SGDNnIAs9gXaKHbkGUERxZEiwHBGxZ8
Du3N+i1d8WPcESzxQAeqrFuOh5APLUl8HqDLoHGgg4lPhbzumD9qDNHTcSE652Z3duNS5OY9/DFi
wWoF5OkwImqVaBm4qCdYqedqJ4BYXW7DOJmVHpiLt/T4mM3h1niEWwX+mYd2H8bz9+M1OuZXwSxW
aK2e3uJD4dw/fxRT5IjoB+z9pQTdFuA1s4rfhs07uigkpyj5WS5bmrbAwgGVUQ/awtVPOYvfRZ8f
axiLEUDtACK6LZSbo5em+tCi4++mQvjRVswVtCfj0+IuXIHRqNfRD4au+F/+csKBturYgV2gAYK5
LNNVGiDIZWOwJuCBWy5sBu0G+j7rP1ZH8uSGRbMA645csen7+hRPcARSCXA4OH4bUL2E7cljhs90
7B/ur9r37XbrlBHeIYZ+aFFrJe/6eSX+EdAxDFEXqA403ZwYqLTODsW6cRD3qHoVDYA9BgK38aqy
Bby8zw0wHlY62nQig6tTTleneGb16WMbzLSdhaYvHu19XGNBDTaxwOyTnUWow+Jlq0bCEuKGcqpY
Ii6rmxqcduCagvAlVHa119oHbVv/u3czS0RlfcVoqhbXoC6Va7sAc1Tmn9JkISz7frPeWH6WcCrQ
E9A4dEKMLpDbZrw9gB3OHQ30i+zjHYgxbNALGYB4mrkBcV4LbyudtQdjX5pQlT6V9kOqZ+vReqgM
db8BQYDebhn7/smgLSrhflS2zdqoxi+bAAgBSYgGNDWaoxcCEtrX53//cdQzRpER9gB1PLJgDmu7
d5C17usxXXgE0Jw1SwRzQEe3qASBO3TcAAhr54ZkQYPaqFaNxVlfzB8c0k22MBea3bKE6xkxlQDU
WJNb18DW8qypiCu1UnVR/vLLSwfySg/0+r97m7GEIxrAQdVBtxEuu/6YuAY93AKu1ec8GBZcAuWe
I8GKYZUD6l9i6SY0GFgZhGvw+ovkdREVA/rKs3EhsL8trCTwJHAx1KCJlc2tCa3hr1iD2fZWsc5s
NMwZspmvgzfOALjGqIxeXxry9rHjSCBjX8NNTFBEd73q3OfbpATjX/vGjL7eW7Hmpt4azV+VlqFY
tYFcCpuB29FfOCbz0ft3U+dIrOOUMjLkAoYJQTZvqoOkz/q192319pZxM5HTT2vy8CLS2rGDNQFz
Y0hir4DfRSpsPweYvkz5hTwV5aBzJLLRV1kwqyho7xhC9ApC1XRcT/WRr/aFFBosU9uDr5oKvxAB
fT8Ibq0Y4SQ0FV2iLXjfXNUJtxKvs7tky62gDRga2ZGDKU9v6gfroh/4qdn1D7xbr+6v5+2wiCMR
kPWg9kEEtmU3DzSwMvvIYULEAUIPaN1h+UO2xFxFiWI5EgAJbos887p8cpshEe1a9GqHicA2mEQp
OF5aTQazZyvraB/yHS1MvKciZH1HAX/K+f5M+fmev7XGhDvp/Jl/Gc2Rrux4TnvN1pULhkijWHkP
EC1ZdRvVLoC5CXaexayXhPZoZki8AEGVBEWfEXdL37p9MOoJsxchaHB/St9ZqltTIkIare8AtcpU
PKqs8pW11JePet2ba7SRXe10o2zRJ6aD6NZSV5l+ZOFhePODMxpHMdv3+D0ylD/3fwjNXEhcZemz
AH5F+CGTjQ4v5q21Oys1+ScZS3l/CNpcSTBlpmQaI6h4QFY2+pQsEE3rYBrUFRPt+mZjdiZaDw2Q
fJpo0DT8daLLa9l04nVogP5xg53VGyNZiF8pu0riLnGYWS+rktFVwUMGxoSvxqv36LlYyBtQl5OI
SOSuaDTWU0YXJNB9dOnk1wgE9UyzBZGdDibgpHjoenHhFNEmQ/geSUaP0jAvLPpAwRiUIghCS/ML
E6Ar5f7eUZw2CcSMQbETzwJwrgwrHz7z7MCFu8L7vP912u8nYhK0O7BZMuK2CX31MqbFg6ayZpiK
C69h2ucJC/azJMErAUdbbc5pfxjBQ5pES/AXSmTAqYQFoycaiss1vs6e5E30ojqJE+24NWeCsHOb
HNDwOwOrtVP6R9yOSyHj7PFuuA0SPFn1GvhTcqikQRDpIVu/R+Zx/OgMsNZb/lL8MV/It8YgHhPh
hDTaNI/RG6IDVme9NAIT4Y6OQruB54WOuPTx/gGguQYSSMkEXK3ELMO5Et4IoEFwrpztr1oL2Usj
MGIjsFNr0j85rGNtFpaqF05pNeYjhE8dzoAGu74QUN6WExX+jQeywOswR+8l+JoPk9tbsiMaxaE0
OHPQ+XVt+ka/Vk6gUttFSyBSygVOQi85jS2gVIcRocJyHr8mZE4KKzCPss4ZpdmakJkxWt03q6UB
bydrOBKQGYIPu+vQa+BqnN5chgdl1T0xn7Kmc7uYwePs/p7SbmsSnKmAt9avID/hRms0Wg4uQlhn
sLu1YNa7UNQTGzQPmqFs/PV45NB+aaTvCyPTVnS2mh8PNhWoejkdMHJnxla60Wzeyh2IrdqZqTqT
CeJJPTiPa/RPmqXbGMGucditdBydV4CvFo70/J6/ZT2E0+HRn5ygoZLDk/QzbA+DDG5PDbiLgxI5
3biCzuRCqE7xbgrhf3INvXwDGOjdInyUwdCV99uOnRb8Pi3ok4l0hR+Di3cQPZwV7Y2tP9XOt3oJ
ccp09KRdqr1zIBvpQKEkCUsiqrSrk4T8NQzYSXmIxbgQZnwszPaNW40vIDoGkZR1/4B8//obm0Oi
/fiRK/OpgmubbOhwrMABroNTRYeEku05jH5RXdUE7dNG3tRwPRoEanTGyMzCljcBjo+qx6ang3lj
Fa+m+a/gFkFVY3JGaED3U38TrAIxGtSADO3Qw6Igp6HHLtjNwKnsqJa2ThwII24DS7UTa6nX4Ls+
cmtWRMwBTpoqFucjV8F3dm5rtc4EVxI7LNIxnqntqn14FJ8rA205juyoRmjfX09KBoMjYYYAMGc9
pCc4F3x2b/15Wvdfg6us5Af2I78AFWpP1/Yh+bw/GsW65fnN+sO6wS4D8TkRg80s21p5bpscVIW2
l7+nUMCs2nHp7NMGIsKSkCkFcG1hoHJYpcIaEGaPOynVQ8TZMYhD8LhBZlFnweiQJPvRP6vI3Qhr
rlmz0qqMlraVag+EN0MuImfz2V1DvY6pTNnQzsUVWs6cFe3ChcueEt+RIO0iCUF7PhuEkoL1qAhf
Q+BQ6xyM8aCPvL9tlHCChGtz2jD44jyNPn0oIAPPPIxgu6i9bTAuPDBooRiJ2BZSL5M6CUO0hmQn
h9LhbKRKrPbRt57wdnIGB/RkNrept0tnUaAsHInhbsY6UuUeQzZg+9LBumuD/MNk9dKq1qmVnhMT
iqp2bckGaFls4FmsCLcQ7vbqjTdz29PZg7QbtkiUQlPBZBe287vOc8MVkFjWHo3c/7x9GrvU5zuv
duC2LqFR6NCBMAI8uhj7T7DgTylbS0JWI41XJw1cx26si3NCTG+spSiCdvpJnGoA+n2ZK+Zva/tc
2XMZqFMrI+3W8SjrtQh8zRlCvwsmT7m0JcK1dJD6nbI5ZJE3kjtt8TK0otW0UxYeIt+lqlvbQniU
VPhmFcD3VUcwJxPUaXaoA5W3qdByG5vZJrCkhSPwDci6NRbhNkQhhALlP4Mg6HTbg9teQcuygRqY
W6zDFbB0luiAhzW26iuHS2z4yl2w59mpCw0/ZwVs7Zo3FYe3kfKw+lWw9m1lwVBpy0zGRj3byjz6
ylz1xJmXQRcPHsZYwrzfpFhXBU4iIiLfq0e1mi8I1I4deXM5T7idB/0MfTskGjj7AMbBg29AHg+x
dW1dfROirQumQGkJ40gsLCsUXjfMPihHmhZ8Z5vcWEsnizcT62Fp/b7xQTf2lsTEzmKalTw/zSAN
gyxK5PAOexpMEH82erXqzdBQLBlJJCh66CLSKbHx+fLom7GNdt8ttNrL1X2fTrkhZ5qCn1ex3PFD
F6T4HeDFC6P3unsDLxd4Ni1PLiBmeb4/CnVNicCmybRRm6Ce5WoPoB5VQFC7B9mlgTq9/Mwi++4f
48Pv2rw5EkYbe0MWxXM4LUDGLQodFYSUoAVLBxA+1ltOlUA7wy24G362+1v7SPgbsYW+YjaHuuG+
WYsbyQQpsatuQBGF/9JLpoeOqOOFdIzX/gXsL1vNVBb8A82xioQv4v1K7qr55hJsqHZZn4rTWZrD
rBcdkESZHOGAwMfc81qMAdBM4e/Dq2CX58KEQogzrgqzWoOs7S05cltcF1dmJx/BhvgIVdCrtgEx
yt43YrO3/Z3ilOv8Yck3UDwPCceV005LqzlQhagyFAAPoIYaQL7atEe+fperZzkZFxwBbfaEE2KR
K1cKCEe5Pno3ODQTKaANVKSlk0OJO0gYrqdIWcpCptAtr0qrh/t2713LXXSIcd2b7aVa1e60Cddg
8v+qV/yq2PC277Rm8xjgqXvfLClr+Q2Z+hGHD0NfoRUfPyFHG6MpVTXy1A3/PGXo39VUyEv3YJAC
ybAOybbr/SFpsyb8jTaA5yfUVHh2+SGp91DQ4r0/IBH73Z59B3k/ZjRNUEUYBHx+ikSd/9aJfuy5
pUwh5UQI87//+Lo0QGMIJE6cy0hntXqFAkUJ0pD7C/MN67zhSUjcrq9k6HQGu7YrfYRnfs+tBRuS
P9E6gnqElV0ESFhfpJ16EHX/ETLUeLzOaob7Eve+1exyG0R2m2gp+U3bJsK1CGE0TUyLdey/QMaw
Q/ZHeI6OEagNnaHSiy9hU5yrfXCSz/dnT0vakRhgpfMTMAzOG/fBPE8XqC82qMb+iezirQMO4VCk
ZjDp41p46Nfie/l0f1ia+57lan7uKJCIyQT9Ys49dA/5uZmNr35MDr2ZrqcvbeM/ZE4HyultDt1A
XYbjKw/FY75w99JSMyR4uGGiGKzZ85aDkxzD7PxzYcc78YF9RhsDt2BylFNL4oilLkdZqBE5V1He
uTI2YuUDLWoLx5b28Tmu+GESOUith1HBx1EyteJLuLAx36f+hjXwhJ9IoKXKKBB7cNsNWLRwFsBX
GYZo8gjQs7DVzt22dbgtDwIXZhceGVM8VR/1NngtTgh60SUr25Jks8/NJt1Vh8HyQLS2MGNx9v+3
ftpsMz+mnGRQM+sG/DQcGDeIwLq7Cjxg9MKrv+WP6WsJ/dQ1sswH9sl7UjYNmp6Ka7iWzn2/AgkQ
aMWgyVCA9sQId8OXcE1qvdio74Vk9k8gsOe3wWkJmEILM0k4s9TVfQPkE+dCp/Q5sTtIt/L65Dmx
hKaJ1VSsGGS8kMldMQxEXc8ZUgaF7r/44IdtrXErWHVplg2u+xHQfCjumuFBON63PdoLl0RAQ2Ul
EMsatw/ER1eyAXk9gzUSW3I8XTY/BaM+BFZoLwW6tPL+twv4sW3MGNbqAHCYC95gK0Q+bbIDG7IW
tmweCx36eVaka6a86Uy4291SDYaWQyeh0GWvgZA6x7CyA77FdWjlRq3PZVKQORrB29sbu5qsyZof
aMVCYEizScKpVXxeSpCNRUYjfcnAtxKWgZ0sPo8oV8P3RH+so9JHZeH1JeKWwuBs2VDXuMAhK3HW
9tlWO/Fmt+uc1KyahdlwlBD7O1f0Y8BCDliu7WtEfB+iqBeFybxDbqp6aDZ864Du0DOm3lrE5VNi
IhLpO/RQqqhHjFbZnTla8SqCR25W3TtjieuP6DxXqhKH3zKXZjE/SNkwEuuboL1sKhQsac+PFzAv
X4tW+CwVPCC68gHy83uprx1ODfZiX1rQTzyndWT5FVju4/EMGe6FPk3Kzn7nhn8sNAhHW2glNgh4
JwHK02jbwL0EvjpdbuQF50nLn5AQYDHtA/CUtMDNOtAl3w9bbhs9+MjJcxvZbpzIN8Zt5tz3MDST
J/G/oZiDT30erLPzzbCqDumm3ERmZDP7btttGys3+wNEaa1gA5aXfhsttUpRzywRP00NaF69HDuK
9+4hfys3/aN/UqzkTX2ert1rvHBN0g4O//dVNAU+ZGPUDGkYvrcyDvmBHAmDfAnbMl+2N26677jl
x4EYOp7hS4iVu+DeHgBeY6IHVbtq/KaLlrorqQeCeGV1zCCnXIAxqqOALhHArpDq8l+Vc7YaNvyH
8KY2uif+FgtEgnflNkmkAWIRbumfJDAMS01oCtySJc+v/hsLRqJ35YmHwmcwGzKzV1Eq6rolgAgt
QP436C4ktqA6iHXqDeYAZmRrMtGGYieoao924YTmi2L4xmAt1RMoiSGWiHKKPqrDksFCabrgMvtw
rerM0Tvft0zax+fz/ONggUR57L0RkxEAFtD0S6OX7hJ0npYWIcG4osq0UsLi4w0StOMeilN6tBos
Hrf7/V9PHYGwbkgD+eM4//zSwntB953I5tdQvHbUhfWhFQJJ2K0KQusynXdbdABqcpN1YCSmak6G
hjhFBswKT7FOh9bCtnhMVrHJPi0FLNTJEdHDiNA75jh2npx3ilezowyR3x52/YLTom0+YfFgmwEM
aeCwPxz0YMM+SXWg80o9V4Ta9uQMVLlSKj2zsqitfrVhLAnEhUBA35fehIeWYGn5BSo4AJlLerEd
ok2wDRZezbe9MUtCbodMAC081D5doS+sotQ2eaGuC5Ae3J8F5VBALedvqyljqKV7PHYmWSPr35+a
dboRnoZVa8ZuZUEEZzWalSFtkrcM0SRE0C5L6WpKrM6SUNyyArFKOR+K/Dq58atgghU9sZXd5HgP
0NxBORzvmX3jhC9L5HKUxzGrET4iZgsVUhpYzQ76Nv3omyOYUxnoJHLciS/dPD4H2lOeRoYwPd5f
4NsHkyVxuDGjQfpjQLjQjqkeQFu+Fxgrjs5cmZkQftS1NFkIg2gnhXAgXi92fTqPxGjYSAbaj/Ir
h4L0/XncvoXAtv33OeHTJopbD19XmPeuu0aKsPBh6jEgfENS9kms5j2OAeQdrO5ZOfCb+NwARh+v
p1Nw9R6afQ3pqrfcvj8VSkGY1QhnMUCaNfJbjDjY7LW9tnt/I+yRBDMlK3eh52MKHzIQZNmZNZdY
GSnFCjAj/r1+OajKy7iP5vXbce/SrkejS6T76+DkpToUrmzNRbViIQdLOXQkpBaCtCiDshhstEoQ
wumSJQFq9bmUWKOcBRIlC42IWmWiBPkZzbPDirUD6ODe3xvKIVaJCAF8pHGb1z4+LeR6orW6Fj8J
w+n+x28/w1iVsH5P9gdWjRnW7VpDQwII190GslaQfzkurTzt989L9jMI8cpeBY0qejo96IiM1xGy
b2G6FArejp1ZlTBxjoeCqDT3HqI48ygeq125+K6hXNEs2ceraHHIQD4Z33aVs+d2T7mb2+y7/7VI
RXP7KciSzKScz45BUWL5p8Nw8N66NXrvkqP82J99tArqnDPEOni7wEMkv9/fcNp6EYYOdUSRLTnM
CUnv/it56DZeYiwxf1M+ToJtRb9iB6gbIAlzavfBFUkf5uX+z6aYrzL/+49DpPjR1EIKGcHMeg5h
HjknWbXvixxfFPMlUbXQBc+LJNVYl88ePOEjyZfISCmHnyQjjVQuCZgCv7u2hvdkGyy+U+ar4N+f
QODG/3tBZBCHgYct5Fz2GlyEVYPoZLBq8P7uYn2poYOCVmNJ/OtYTyVkvboZHop8MPrX0W/v/WGP
Sq1Pmwkt9dBr1uunftNv5KVBaTtNGHRey61Sg+vPhfBlAbHayIy7cjfV/YNQ1OfKawwZIpZLNy3F
ABXiDoc8uCZDMgVJLyABQW+zUWz0mW9DJEcbg3lht82pcZbIQ2n3OklkmlQaF0kZbolgLVrlo7JV
nod1vOELyJmg1AS6rmBbHpJ+peJNu8RfR3HxJOw1KPhJBP0EgiCVgUBnY0Mh1+r6i8dMegVdxiFT
9OZ3VKAsiYJNM7EUociD3Sv2bWhDwbJgBb3uBvO+H6BAViDv/Pe5Rx1E7dFohOARSDHwFG94J0bG
0LsU29ZFoc4YrcBuNsFeXvWrdsWYoamZIiCcS9zzFFdBImKzFEqjIPWAj4MwTNfxxrgUEH1Xw27Y
NMl3maddpUH+Cr55UwDGL6GvKdw0l+wITWGH20gnAGsPNWBjUJU1WPT5yHZoBsCSAXp1Vbe1BdbD
9VICmjZPwsEojFBrBfTP3CSBbgtOYywtBDSU7nQ8MP/ewwZKYALUnIF3d9EjZ4OHID8rtgbkbbXt
7UEvLgh28ASXj8OX/zK8hYc6Mqprfbx/hii3FMmSWZStp9SQq3K93kSGe9SMpj37kY6OwPsD0JaO
cCotWzZSk2Lp4uaxgXpOPXzc/zDtlxPvgpGRmUpjsHBq9YH2C72sLqq46qe1lqzuj0B7DpLgU5Hp
Jm7M4fLlU3wWngDz1osda6LgoP+5PwTlSiSxp2OTKR1bY4Q5swbI88Ivp9SYWRJgyiulphYdvsvZ
187GBHbNpXSic7iT3sEbtc7dYJWvUxsp6MrxjWjPLQLpKHwpLIkirZOSz5MAl1ZcqJHBTvw+avxH
QRIcyCfZvYcMkieYkMozIXMP8aTK9ZBNvr+elNNGYkoTJmYHEeg+d+zVpzjIrTDpFl4HlNuRhJSm
noSWTklCjqodYCh5u24gf9sUkMZMIeZ8//fTXDqJJU0Lv5n4CqNwpvg4rflHNtZTxzsKTzMDC0pc
wFqNwOJCqRG+YRPNm+e8ZgiJlxLwtCNJxBy9h2RZNJeahTDVc9ltkicmWwoBKQGNRHgDyP1OuZzh
4wqjWqOSv4GHyOwT3slU1ZTDajtp3O8alliJcBCdz6kMOyB/VKArC9Rdx3TFHwGrkrfN4xKFBPWw
E0+INlOloJnzY3KmnSQoKRZttVK04ZOt4n0S+LOmalrqflwduBE6hUxop4P2O+dNokZB0xUNbI/B
wT1dPUCg2IPu53urLBxGykkg8aIhGKZ4RgU9DxO9CpAVZ1BQahf6vGjvSRIEOv0PZ1/SIykObvtf
3t4SYMCweBuGmCNyHqo2KCuzygaDmYwZfv070XqLUtyKDOlKLXV3qTsMxsM3nMEvHE+5+PGx2HpZ
Ur2YHd3ZKbK/CUX/73fTlS3rnv/8r0SJKMY4rJ6sQzXzVHvyq2WwtGbDdgrdWxiqa5N0/vO/xiiU
bVWWK5F7SFAOqx/wxo6s8cZxdqWnZ10KpmZd33pLgY4IILtp/zgcq+NvHUE1Igk25ihubZXz3v5H
sHWJ6hymsiDwzT43Lc2KRbCM3NqbalusshVKa+F9eSvFuLL/3Yv97wSdhse0QDEPYlkxgh33Ve3h
ag2+9rmwG8b5eklFKqGi/oPdSJev3AmX6E3WsjHvHVS7NOXAGp4C9vj98rrS67X+Q+v89e0dpa28
djoUCj8Bpyw7WBbC/zF2Ur5278oViYtX8AQfyk14lM8g9OIvk97qNF95rUss5+jA1hP+HugvTG+E
vCvx9P1bXVtzlwjNebZQQ4KF7mHcTXfBTh5h0+jCoqTEurPewvv5xvRdycUuZVXLfgm9psE4Vtw9
+bvfZqd2Zl2sv3+NK/vyEpXZCZ/k1oi4kxt/XVVeGgTDQYy3Iqyrs3Sx71VriA59PD1YOuvmAELf
np5MDErOmaiHS/n71/gPNfWPrfkfWO3vNVY7EEM5AyTUFl6ba7kjKU+hNv/DTYAgWltF1O2dLVvz
JzDIX9g92YowmpGoh9vvn+DKIUov4gG4U4b5AnvXg2OVe13McT+hEj+ET6zybwxx7Ra9RGKOruWc
249nhou7wzGKl3SjA4zFQHbybg1ybcNcxAPd4smATZhJsumj7L+BqtjswGWBUsScyLtbO/Pa3XaJ
sQSuBkCM8+sMYID3cRufSaIgHMS3LrYruc8lvNIsridmvWDr5HlqB6cJFp0OhK7HMB0AXf3+w1/Z
n875DP9r5S1kgQmVg0F0n55rGNGCjnx+3z1Ub98PcGWLXuItvbo2RM4YoC53JYrgpv0t2pfvf/va
/vwvwP7r6UVY6Xa28eNts9fVXW0DgEc+C/clA4bK5yen3jXOcwVTbtCee/n+/bDX+qWX4Mew5r2F
kw1fBtaud/YAt2qw2xDfbLot4H97dEtT+JJ3G/UKdPFOv3Zr+XwLQn1tQs8r/693hi+7mEeOeLBs
jnr5Cus58ovn79/s2m9fHANt57g5bI0RIjh/PP/PwEAhmm5tzfP1/49D7hKwCCN4XjUjfnx5MgnZ
1ycnzR/W9trzIiC+0+/f4Nqmudj/XpZVXDIMAn42VCmWh+l4E1V97bcv0oB+4f//Mg5gXuxE46ta
BU+QaEwDeLUky07H7Bn0fXC6bhUnrq20S4hiVjDj2ufr05kjcc+f5ri8kzs/Ye/Vh3lz3lkHToeI
+dGOyzC2QSVPeBndTA6udSz/B2iRESub4Xl80O/Vaws0HSRuP/2EJtlWp9Zerm4xRq7M7SVSMbeb
EvJ5eFFZjLHd7nJzXABlboPHprjREL2yuC9RiCoPKsPOJYuGbVwCsCW5h3/MjXP0Ssx7CT8s4RQ4
ivz8oUArbE+4DeIA3cUbIfWVU/oSb0hC39FVgF83q+HDBcL3TNCwDrfkU69gwKz/zte/zpRhEUsN
fWQ8/ZgE3irf2FChiEorgvfehKKrs+mKxId+2Frek/N2nTffb9cr5BTrv2Dhr5HhOB7OEnxkVID5
zxpzt6zcOIM4whPfZMn8Q67n43AEIikBH0U9koeliwr0fIq9v6o3Qwxk5S2fj2tL8OLoCPPCXniH
RHJq+kSUH6MIoJwNVoA4jeZW7efaIrw4QwYI22UQ/bZg+qDSPvwiaHEL71a+fSWMuwQh1rIQqFXg
O5ZbA7mKfm0OxXO+r9Ig8dbByi6j4HM+sBuZ95UJuwQlktZt8iHAhjK+H1Xz88DcmJRPOQhDjCXf
L5Ar83WJTnTU0lvFtNBDkDt/iAYoKJghm9eoz+9//0q8eIlGLHq37wq/wVVef/ncgWvU/7ZhaZ1f
6a+lzQXqDw4cswGshCPVyuyXh35F42bd727J2Vz73hexwIwSsKh9DBHeCZD4+gO98WmvdSwutUAl
jBinwkVNQh2cD/QMcCi86U+6qqyoOZj79pi/IPdNYbx2Xx+cbgNH5XLn/XAOt3Ssrhyol0BF4vmt
KXTtHsSiYlPzU1M2cQFgraP40fOwIJYbKeq10+9SKbSzXRmI8yVXncJ3ZZDBxwYqL0AdJW1c7ttD
tvJSd5WB4wKOxY3b6NrmuTgI3Ap8YStrKULXhvz0g3mMy6ngK646/dSXpFo3VWhu3E7/XCcohp3v
lb+WYgjxC1GTkh4qOo4xF+cmnubdsZwk2dTGvUWp+OdHwzjnP/9rHFawjs8OVk3R3k1ubE3PAwHi
jai4y05+8fD9nv136oVhznP61zCmofbSTsAYDI9wKw4itp6Qk6tjiwvrRrXs2pucZ/KvIZZGN5O0
WlwGGKRc8a2/6e9vfft/Hmp4/ouTQQ+Yd+8Ms3FYE/Pu9zxC8b24JU5z7WNfHAq9PRXl4g7WobRF
tFjANTZbAUM0om7RVf95aOL5L9IEtZTWpM7QekDcIj0uUdvcandf/bbn7OGviYefF4jvNpYQ/4Ag
GElNDIlZHr/Yt9AB16bn4povZtVLdQaoDPqz4H7kqo0M14b8by4UzM3Fvs7GKu/6EoKF4yjTMDtQ
+6b61ZUnv4QP5hbN20lC9Zfss53zRz2jabxj8bwqT93GfqiflYyeipfvN9mVNXoJH+TKyK7uoJGr
HdBaMueOSnaoJnf9/c//M6J1wv8BH8xsNgUhft4sJBZZsDLmY0RQF25z70xA/vKEl34/1L8LTxjr
Yi/3OIN0P0AbNljzjYhtKF9AIQKq+nTHV7eaRNc+zsWenlVA0DmETYOmIuL+86wLOA7ck+XWuv13
sQOvcbGvSc5aqb2zmiRKkXZCHu2NgrqYeW23AtAPcqMdcWVzX+ILjd17c4n24MHVtpWMFaNJV4C3
9f3HuPbrl9ubSb0wOsLFg1Jz8iD5vJqyMdt8/+v/DlswRxeb2wn9ZamMD38YlGz1YXzsj+16BINi
XyQKFXr/vb0vNgoabEPkrGHol9CIr+wbUdO/sQQY/mLz13YW2JkNLdSqWHbTUN5xD4x6eEVE2Eyp
Z6o9KqCw3XC612XWnz7xbjAE7P8C4v9RXXHCSyTiOHoQtHZ6C0qmRD4AF2CnGbBJ65oblYTe2MAF
ZgjDnXbhgLAID47qAWebts76Tam5SrqBdfEyoU1b0lmefLEcROD5aUtxrQ62aSNlC5PwIVCpyW2o
5RAjVn0j/ajBiRpzJsIEsBmQgT0R7spJtLGWOVK0krC163vDuhhrtukkRTlzmZtVLm36AG+e7E2a
zMEdNRU/C5EtMcDg2cs0t200KhQcloeFhMVq6UKIN+cTj6u2KBOuS/iWOFawtazM3ZAa1uF6VN4a
qodzVI1NAXzv4MXW7PB1U4xdnAldbcds4qugNt2xqgHPdZx+fimnUe59l0FdtjI0yqeufhfNotd4
zAlB39D/HtBeSrPCrdYdUn2QFwVw+2DJ0Q0JVA8noslJLcIaqODWY+o2yKItvyZxtnRV2vDWS0Xd
+LvAzqs1s2rwh7oZZu08H/fwYLL2rgyDyPNgxVLUjR0v2eCny8yWuHOl+1FQk50s4ZQblgdmy/yg
TPXUTJuiGaZnF6DaOGyLPLYXVHA1ZBJ3uhoBvSgKdmOBXTmvL+GodjaYrJsQIzcOrGr62GvvOreJ
ZfOjpHZE2V7pW8HqvztuWMoX4V07VLMYBsRe7Ik/Fk1UPI9/3NfpoYWdBEAY7Zm9bd/PO3Uck7KM
5kQdb+GTr5zil+hVOH853GYYuqZ0lQVhHIDzPwkdldq+MZNXLtZLHGs2otfCZFgf5UJNNPbO3qP6
i1jD2/dn4LVXuLgmBtspCksRdfQHf9j4UDtdF/lIYifHgmsC65b/1bX3uAgC29AEmCAbF15+qMSD
Q9q4d7IbCcu1H7+4JuYa8oqh48ESsHtuzdHqHvLgRvZwZX4u4YxTF5SOXJr5MCyVP0STLOYUIzVP
mcjJ3UC7WwWAf+OznPAS9zUKWMdw0dI9OpIkS4YltEzad5zpCFUvf+M7bsHS3hNWgD/wYdRYSqoR
r1udPvjUtV6ACxgfRujkb0Wdt2ikM5duByL1RyXDLIBRLwdzwWdE/3DzeZZQ2C/hSFsbv0jVEPS3
Pgc0rs436L/ul4ubtQ9cHmjtQOYbWv/xAurSNvQKY0VsacNfyut8FXFXQ4RSGuxZMIiDLqaFUzzi
sungjTLBLXuZq/vmfNK1KJW6ON0Lz+yMdqZlPecqAzyXDX6VDgJyeGkdCFTZVTiZOC+GUEeUSrAT
baeHL2umQtOkUKCAjEvvzE9Lq6tV1XOUyBmMjWYhoNhE1HQ/tIUzJdLBUR0xMjkOjny3GB+zciab
ED/1A5peZ0M+Eb4buVjrevGcNYO3I4+QNHe/vZK3sOFxrE8UB4E5b3joIYUGHCxRGF6tyDI2VtqV
9vQoJIzm4G0AXmMBA7RpliFb56If3oCQdJ20gLP2RuNZSNxQNfzGXiUybRaew48P3ZY3atf6aWyl
eJxITZNQ9zxuqkUcvWKyE5hbf4jFH4DSKRa/jMScYRVBkoxGhZimR1iw2b9cVVQsroJC6qiGadwT
C4Oa7ZuaD48zvDqGyBuz4eSSEm0CUAvrewM4GCCCoYsrjaoJIAcFxf94KGyekhlW6j6dhqTwgX0x
bW6taj/zO3yNygEnHOWLlQuTrdhUhKB6wYNd2E/wJw9KaCqE7RTlCtLRdJizdKqR6I6566e96zUP
vhwd6P9UqqlW3CqAQBAkt52IhYSj4ttZ5cdgCDxAVBdGGVFzLHqFw1/VCEHcsJ/3LVwmVnUwWyIe
nAoDogIhvwJL2XsKTfq1jW2StqD8RNPQV2urHYsf2SDdex0MzVMpqyUm0Mv6PaAO/aDU4sTuuQBY
VJV7oo2hb3QoqRVXWgx3LMdM8Ly1kllTa1uPQJIrv+xXbmk3qyLrSqTyJnushm6Kw7F2t3iYIs7L
uY3Cic0r34ZpeDSxuk1pxvNVQ4Du6xdQC4YMDoHKqhs0eYqsTSzRLluqGQTzrBYo4XJ2TtaizR0C
uPHByfvhvhUZBNHsvI8hGoMz2JP+XTgOLVDErVU+TkGvXsvMc7czxPOxRmqSLpSPWBdQVu34NHwy
QOfuZiIheGPboH1WFQvf4BIp4zJr232HVX1vq6A+wdFXnmrJvKPKexJLzuSqlouoI95IIJiJVcS1
B8s/5vbZaQpFu3dHA6O81tX7Fh8kBj7YrNvBAw6MEkRPLVZvyplbg5ED2+vYyWa0NLL85xhYb3lV
L69lIS0Za9I3IAK5XQ6xc4iDHAvQCdbBQBEiLuMQdWMvy4g5jrPJaEBWOR31vZaTauJQLL1ehR0o
Rjb6GF3Nn+VAWWR8yCU4cEMRc9IukDqt/Q9uShO3DP2zYn4aPL3pegsKtDLOWuAXZRbTyZ5XCuF0
5GVhGzFWLE92kQ1JP4RzalkBX1W2ghS02LSDjgtv6uK5UT8XrOqU6hLCgJpv3M4TEMPWfwD0oLGl
+7exr47Cp/VqsGweq9aaMPee+R2U4wSMoYOt2hVhhO8RV3k9NFGtNM4XTdb+WHVRJ6c/sMLu4M60
NGk3e3eMlQ9gEBQ4JOekEH4ymjbp+35XqT5W+RzTXt/lS4C4318gfImwfud2AOT5S+zK4q4U9YHr
6ZAL88psOMUwd3zPB1QyJtJu5IguTM5dkBbHFkyHrnnvCLzWW5EjQ5ig+t90UV06J2Bb+1dj2FlA
hetNn2X0TQbk6DQzhCepnw4QSF5mMGoK4I3gFbsSNUtlNUXjNMUBzlApYLee1/uupEjW6RjlJT9l
lvWjnixkVFmzMXx4lgQiSQXwudK393Wr9oT3O9NiFwfq1ZcsKX2+ykJ3SsVoqXVlZeDv5DauYpal
HXZiDPLWqkWBqe7MuqMa6zxw/ftiGpcUN9we80LXZdGtctKkThnuiCk3KISkgLelwZDfF53Y1Vgx
ea/S2fd2HoeA9sJPnRpPcw7VXm4l1pTTlIthU3RgiEN4Nepye0yo5RwbOk6QhBZ+VGsyRYb1VpT1
hQSDPWtPzZRB/AZeTzEy5G0ZADoX2ncOyrcR4csaZzHURXw4+IpN1UOovOlQo+63WRNEEIZe9233
X0qyCkx4mkOpk4JlqyrAKTCCj7DBFXqAVYRc06G6d/3lvoU9yBLVVDbRPHmvIKp6cTv0v+alVSdp
RlB0Br8BXTmHeUhoXPKMkiI26VBvAjc4WEPRxrhEBPB3oPPkZdlFw2DPe09qNJ4cgkJbMD+pvu4i
MeoQVXzPTc4ltPdwcqE/TAM03OqiWFtTtiW5SE0wt+tpdKsEjcO9InIDK4g5YRK7PuspMKVofpxj
njYRIdmzmREwB3u6Zq3/YGvnkYVZ0lQK2h/esmtZLVbDmYyZmeGdtfMPyxpzmCF1Q6zG/FhB27o2
ZYoMM3+hVgWFrQID8a5fIrcZZTwS85Bz+bQQJVcM34RF1HY3iw/OIkqi/cqS2LJMh9DoamZ05SEo
ecy8ElrwXa8/nNIPV0LBNiJv0tLhMDhwMicmtsRtV1T9C+x5p5d2WdZlNq04scofxCXD2kNzIBat
ZcfQp4RWinGBNDIIAmjdtffSRg+bO95n30NFkvprZsy2H9Vb5rJjTvimmxe8hAHz3AsLsREMmSqW
XVo1/arNMrLLldp6zNhrGdjTKdP2kxjFiSofaOC6aLeNm2WIUgs3DkiHHcOQ9QV95HQ6LXvH3hVk
YF+eA07X4NB+g8tsa1QQ+Rjbrqr7ZSpMVDUV2sZVt/JnOEJlWuCsnlNX+K91Ru8Cf6riEIgzGTSv
s+/HU+N+0sr75CMaPo2YVTzY2Rh3I0rYPMiKyGfioRDLs6vK1ewUsGhf+q2nexCFeGjKCOTnKMhx
AmMNSsXJWng9xCyoNaaT009p54888ahdpfVY0UTNeZEWNgNl/g3Ymk+zLEfLjKfODImS1aoMW3S+
5PBpiWJXztmJZM1+KeujjZcNezvti+kxs1HaQQT45JEwj8WMS2FBXGJ1OOu9P0hp2iP33SQT2ZzM
nGrkrmBGTPkWUn1ka2VhuUU8624poOOqgOFsP1RWwuuwPSIM4Ym2uy9vAiNwcJKi8FZ1wZ2UWN7j
3JC07vUcsU41T3XQe/e0qJPGl0dShXt/WrbCRbQagGQbQLxZ9S9DPgCDrcbYwKwzcrXT7qXuUeIZ
gZnmpjmnLPd0Ic/uItaZNcbz0KRL56fZbNJg7ldh0eaR449HCNC7KGaAM9ijvNF5zy7RxVZ0/rNb
OgfMV4nDaFhLFSZiKpKKVWlOw9XSwmhjHlNd4wRB6I5oY4psOvbAUgGbETIOizIUqaAYEduyWC8a
D4sv+ggDTxwmlukjM/7qGsU2OQowEeszumO9DXafAGGsgrLUCdHenVs3cQdTdlrJh46Mh1BRjTIJ
O0GePeb1hPVsI6BF6oWgHfJcCAqyKNT2T0P6NcudCJWu3YLikRnaRCpUc+di/JynGvy6on1f6lKv
xUzu7Ym9DBZws3ysV6E2CfR7k2qgseI8Br478XqoyoYkXrSdUgMXTC6+FvjWxr6do/XXL6dGNL98
gt9C/nBXWD6QxXaxcmmwC6SWEafukGQOmDwNgDGycX+zHnMyuTPZkblYTxX76t32tZLtriu9H4aV
pyCHcwunTRTYJjWyR8Dai8gd2rsC3NZ5ge6EaRlGB559CEVMg37DRprK3H5zQdIoOwJQE+XLigTd
vJ6BUl/Vk+RxLsVdN6s8qVlPt4Hwf9HJmYCKQiHOd15sWFE/ul3tICZy3WQS4l5ay4kF3tH27eOo
4cvAlY+XUzrNbFinhZ69a1CPpKRroqZ07x3JYcFXJLbGrVo7PxtvPJJJHivaPIxGwbvUitX8q8Ni
qTR9EOZ3RYHyBKiH0p86/wS2+UHZH172m2RmiRovPIYW2ToteHfq92CCO0Wy17qrvoqyQV9Uwn6r
yO+4b5fASczQgBA1zh4Ltoq982jadk582M/jDnS4l7jc/wXTlu40tgSdYU86AfyaTfHonu/3tvop
yble2qatstPFstaCIH8trQcUXXcEPWalz/+Db0cht06s/ELi/5o31jGYp2Si+Zez9A95hRwbWBQ9
oeLfzV+NAsqx1mmV+/eeZDCjneRaIvnIQriPzrbejdTaQXQAGNTK3yhjJVNWJky3KzxqPGmeznBl
h7bCyrXkndvSzdS3a1cxaILO4RoJ3rasEdrBAK3Z01J662nWI8CTWK7OuFtMEcliiZag17HpunWt
XtmIyjF/HBeujkWAjWrVmJ2uvsut+iikTLmVrSgYcND8hgRbAKdh2Hdn9lRHWavWqkEgRF4QyW60
7cmkoY+QFAVO15apHOYvO5sQa/mp8fKfM4L5kbOTM0Eqgy5rr/xi+JsiNPZK+gOXGxIyXv2k2fBV
Dd4PmK+/+iF9BUw3psR5VkBsJkU37PwMpYe6fYACy8ib2M3EHS/m+1pnEfEHK7Y1Qi4hsCUUzo/2
1cf9XNM/nVu8OCJ4sioRFVolRfNqUJ+szB+3e++Hl75xACh7G8N7r8hT4r3P5kt6Opo6+A46z10H
1eoAhFZ4OTfzwwAxvvyl4CJqcZY0zRzPIlzNC+A5evgtFvrJ8wAu8h8Q/tnNBd0F5gvk1JPddIk3
iyNzyo86JDM6C+wgZ3WawCABhzr4hbJxveIjCsv4XuMMZTX3JLlTJczmUYv8v+/2uc82tuvAwc/9
xemfxd+URj/X8iVXznsHGfXcQ2ED+b2ByacOkI33YeLh/7esRxo+EPyTN9x1toxxSG99Da2wOl8j
I8AM7hj1UtghogUwoN9RR2FtPQQTdEwHX22nZU640RTHEeCTUJYzgqf1cqrnx945jmDAdyAzY/K5
AN5M72CuG7fQLe7/kOy5dh6yRiXQB0k4lEaLet+P7rY2eDaYpvP+meVuXNJmW7Vs2/csKsYfpVg+
7FpEWYcozbs/v5wJcTFW6Ww9wbk1MWWw6bo/zHQQs9TY8rmTjpO5C5D5ibMcBZIrt1wO3uId5cji
FhCK0oQvXsiSoEAEm6FETH8JMn5KXM2TyvCffBlgnXO/SmbQ6vIerFjIo3agMFtkjNpQvaHGvZfl
0UXeONkaOwNaA9WU+HBsDaCIx9oyGUz+oGi1I/2CSKzEboRNlC13S6eS1ipWwvtRh2HcdBOJveXN
cv94lTr0wbjvu/5pmPuoExM0TyeyyRy9dRj7MKj54GhZTSM7GQ/LulwigsytmdAH0xAmcn/YJZ50
RIWfvef5Z+1mqUW95xpaNa1u0hni6FkJcG2XvVUmf+Yws+ETOWTEfrc1Es3udao+apYfHdjEiNlP
NH3JGiykjGP1CATdef3k+OGeot7Zl/rAW+d1zuef8AEOm3YFdbhUuzvS1u9F5gwriiSd6wwVRA9r
zqNZXA32uuKAUWUPRkNA2oKZfYSi2CsKi/Cec7145iioV9WpLkoWK+Kh+G37qTIay0D45rCgObXr
2lBEejJRN3fJYM2Qghl2Wvx2Bnwxj4tXhQWTQYcY1RsNrW9qtj42TzEsiQj6eEGcUKJX5aNeYypM
NRuitgTmJSvhhmGfxupshZWn7lii+Ak1txkGC2qJSnM6L6KAtIkDoy9nqZMJEvACtKXAv/cddJUQ
8xoxp14VQFQnoKhZqJUfZPFYjw+ENACuHgQ9FapO5wz1s6FC0DJEtYeYnFprKdlG8Q+4K6/ZJNPa
u2dVg7qCFVv274kWRz/M161qNijgv2gYMI/5lJKuSlyIfXlQx+XOkWT4/p2OXfNZ+OG9LsGp8j6Q
w6JKoI4e6RDXCgWLXsTt+Qi0ZIv2KhoAXuWjFFZBRInhkMNB1+doynGrXWOTHGtnJ+TXuYwDcOmI
usOGBTYYVduG9UnglLFd3ffiLsPO7oMtwJiQKQW+Gc0yaeFmGrFA8uJzUvNLwCErz8I/Vtc8TRYo
MmaIUJzaTUH3IeEzEWJWURqPQxvJru6sFyRGVYLeOTzsaLVn8MhAHpEPCS3p+wJe+VTftfjswwhg
FLYymp3nfx2VALbe2eR196orjY8vvojKsbFhEV+0r2S4GxS0xLvMg1hYcQLs4zjBZz0GaWiVhyV4
0F+2h+zUbl8by051SfyIc5JqMu+4O8FajCJsl3W3J5nsN6b5yot5B4eeVFJ1AgA6zrP8oXIl3Elg
rJkp+oSe4w9R9ofAClFskV7iw8+9D2CC5vnm6Ej/0KiRb1UH8S8zusHGta0fnru0qazVW1BxgvbA
oy+CrevJtB0sxL5Q3Z025uxCWiPTiepexIX1YLPhwxqsz6yuf7SI3aPAU8/TOLqPjhUCEHxv2p1B
LRdy7msmtxMp0+wsX48+QLtxmilm/jMsxbcBuJgkU2uuoVjElRXNo7/Cmn6xIZKONrQDr4KISdta
ybB33nnlhSgoDC5xVnJZPG9rHCSkcQgHU+iZ5Xnwp2oGXx8QFZu7tmfj/ZwbFKSZ8Mq3QLbiI3cJ
Cim50jRyeiQbmSTNKli08yOcIK3PCXljVNAXZc2WjgKWZzVAfxYOml45N4AO17AAlyokrSusuaSO
vUeVAUrjFnW64+wItBVyrxb39lijvjYAAzOiyucRG0eA2/4OFmjExa0Nk+34+37glc7tpUCJUmqc
2cCsveaN/8Q62d8hCizshAtfPpg+5C9oLWFBhfMMVqjWtwin1wa+AAMq69yMKgmUCCyTrVqKA9IM
AT30nQWVxB5eOKeclX6ceVjJxuS3mFnXWlWXqiIiIE5PGKeHemlQEFKVv3fzXsL9OpSP9ULgJT6h
BihbGs82HKNboLSqMKmH9rAgekV/5ydq2jQpxQyrGo1ah1+cH/5cUSzqFtnNGbut0d23O2+XVzg/
QquGAKTf4z4onKdMmQdUVDT8bnJYCUnc9Ea+h1WxyX2aUD6vp4GnTTb8qUqWo/OCFkHbG5l4OQpS
vOqgw6wrZFKzh6ONF/HShEfUkVPSovXVLP4fkSFta5VziwV+BZbjX/RbLb1Iy/N7euAe3ym9PAOe
+vr9+vuP6lmXM6/V9uv//h/i2OhOBkDgXHQOTSOhLqWsBZJf4nCXVLvs7OcS/Upe+w16VNYagCwr
eiMxVFe+QGjZjdHTACPFfJ3HfP2Hx58ctoQgv90Sevm3dDqe6AKmY5EFXkxqpnuNDRnppn5q/BBt
055+hZ3ZDmeBsDGL617t6g6+mUMFq0TJv/KqXFWAygx1WAHROqJb9v9IO6/luJF0W7/KjrnHbLiE
2bFnLqpQjiySIkU53iDkGt57PP35QPWZIVEY4rROREdHqyUxgUTmb9da//ixK+Tvmi8nx9CuVvRi
/kP325j+/wsMZFN5YQz1BzA11VAGOBTaZgxHe5tkcuq8/VX+E5psLkmDIR5p+HRAlTby9tv4qWc4
JZTzzX23IaJbWeU/mYAZRqCsNWM0TFNQpWc/Td0sTgCVks9y7SoE/vTxOPeKeKCkgIpRHYc/nt/u
v7/3/+P9BFn+fLqqf/4vv/5Od6wMPL+e/fKfj1nCP/87/Z1//ZnXf+Ofh5/Z7dfkZzX/Q6/+Dj/3
z3Wdr/XXV7/YpXVQk7L9LIeHn1UT188/nyec/uT/62/+18/nn/I45D//8bfvWZPW00/z6Kb/7c/f
mq7R8wDN/3758//8zekF/vG3m6/xj6D9WV38lZ9fq/offzO1v5sG9B7F0oStTdCT7ufz/1f/btgT
0saWhWpq1JT+9l8p6E6fv/J3RTYEUG7ZNDUgFxPyp8qa6bck+e+mrAhUb4UqQAoYBij9//torz7O
vz/Wf6U0EzJcb8W7TPfu3xaCz2/aOsvzKKpl2ObccFf+WAB8D2RHo9dRZ/dp1XDX3oc5KEe32ZFK
ylF+FHGzX7kEr7EgvxbWZIUJ3bylYT4/2IsLl0ZmX5AeyHTY6UX4tPSSMwDUTWSTswS0wiuJcqrY
1haF3YqJr3hxhYlNQy87ovYOkb0CDlrcCk3WDcVA00TIc7xVKsvqiC4EExllYzOq9TalEIq+8VVK
8cLqJEdNBCRt/ypZwS7OjOKfe6GrusKAa81U5pxaO8irXB/ZC3D8h0i9ahLz2NfSTh2yr3FnfXCl
PyyFOp6n33gmSgeqfmUYaBPm9XWuep9NfbhB6nkr59StHMVa08Z+bUp+PZ5um5TqhWVohjV9yhef
StLsNvW9RnYstBD795rcO0mg3siF5FAFOTdSsGPg5AoMafFzCJnvYQgOuTyH8uSR2Zlg8mQnsvpt
mfi7um132fAu1j/TOmRYdbuvQB66/Qo7ZG3huasybHoJrUwlLyefG9W82RhxfRebnw0B4wZ0JXXz
W1m3Hum7r0SuF5fCUqZNpiCrYhSMOXNbDbO4lX1pdIgWt+oQbqdavTvW2yr7a6BpPupsqVmoaNSF
aoU1S5WAKjIv2Km0+dxS2odKt/IpX/vUX0txZ1RDtywgnXOcbJvLYy8HPqXRgKC/jY51kjixFq+g
p2dh/8U6cyiw1TaaHQjavyMDgnIaQqGIj8HYXI/kjx618jSm7eiV22YcNrpuv3/bpF1cE3ZUUTVd
100hDGNO3BW6nve0g7gmysECsGQwICgbvINn9E4KzgcjChZEP7696gxi/+dbv1h2eqwXt9Nv3RiI
RobxuAIPtZHM0WEko0zvLxabWmZ0GqmQrkwgKXO7prc7I3D9uboma4qBfdC0+XRPYyLhCmIxxzU/
ez6jPFV0Qof+tlPR01CkHQBcYERfreQp/OkZ9RG5z4OlVSeT66ubzCpSGrKkNVO++CmIfW1DmKpQ
5owQQ1PkPKAIAhDjW8sk4Dr2d6akH6uCnCSiL92fFNltNpIWUFWKjrauXzXa1FLODplI3iH+eRMe
QEZdJ9qHle+1+Gx4cA0HbmhibtdsupReC3zDmb6U9iXJPqVd4hj5cFCBTgc5stH5wZ14ndSAG70G
mFxth6zb2GxZIOmbwfR2449SXUubZ4z3X99StXSbh1IJP+YuuZHi3rQ03NCgg3N0251sDod2/Ojl
6jazmutMtRHdtx451A/ZMNxMdbN0M80fs0MDlUNxHNT0jOX5oF4PFArGMT4nfyms/fWMwDQURWj0
p8z5ebNQ/u8Io2WnjKWdSVMksto97f9dCUpi2iUzUm80fe1A6fMwibutE4wpumw9B2CvL5khwsEb
ArYGQOKp6nEHifs+6xjqPqlGZjA27XbnVf5VY1YnpRhv247HsN2P4drZXjo+hqmpMsmhLfS5sL3R
CVdkbTs6uVse+7Y6BJb3YLj1dWAp34Pga0RHhXVXDu1FmMj707jBM+m4JnNODU1kLSrtsZ4YCPY2
zTbM1X20saoJntH1OgfoyAZywt4H7LSy9JQHv4pQWdpEe9gg/jBtZa4PDFBMUkLFHh364p/bpr+u
hscxBAs0YF1M+4RWG62Sk1Gku+kJdECPv/MEimkZlqpO0fLMVRZGZLkmJAnHSttr06q3WTIcJDV4
AMFzQk1e7a9LpX1+/+husKXPK+svHT5TxZzJCgMp5bkUAdPg4xwQ4eiA5T3Wp+GjWsbHOrMpoeY7
M+lvbQth77SjD9LA283PgURhPC3XvsTSITCFTfJhK9iu+dHT/aJVwjSUHd31QDD5VwKTao7S2VL8
Bylzz1Ucn22fkdWlt7YHU9p6cQqm8dEKZ19T56W9nIaoaHK8nETrrgBZ43pbTW8dVW+uo3xwbLcE
UdPsVGBmPcMEjfzEuO2Vk7B090xb0wV+RbO0+VG0kryU04wPEXb+DtYh2H71KvBiRzOGg8KTAPXQ
0zVe5sS9mL86qaBKzwcAgKVP4dULBy+nou9sNOKdInV3U0yqytKuTOLjlIt0CB+uHLfp512sx1Un
LeTmKXONUz9UYL1IGkEo5fyANoueHM36mhG6eyFZjzCQLFkcUuXYAfrEv53BVT1KUfZOy9ce5TXy
/Ze1t4QFxF4RGL15dppqfiUyG+JTr4N1tWnr0a7I1Rur8h4AU93JXX/bIAHXpOfBDU8rG7F05iwO
PC0c/KE6FypQ4lHq48wYnaSHmt4GB83QT1byfcyS+0Ltv3u0b9xyAA0xQsuVvg4hk+WaFYd3mY5Y
z1U8Mn3NIhuypqd88flDK2z6Uei9Q/sqnFoqdrO3i8SJmKNQqWANCDXloT+klOtWNmAhHZkKiP9a
ejJML5YuIxA7Q0L4WktAkFgnBIPpG83BcN/piXajjuKqRRsgUIKrsv+W181jbQ+HPNBuANG+15XV
qsHCDeR5VJkQWzEZljA5ixdPFFlIEchd9GeCxMSfyo7oJOs3KZ/JVaz3VWLQbfOuID1u26A6jSYI
Rl3auwPYYvhw+hiCUeHZWnL7bjUYXzCRumVSTDE1HtOYF3VDKWyp8fF8VdHtB0tsmjp2OEhOZPt/
GN7OaN8Fard3m1UnsbiyxZKaRrkJX/l6Z7xB8wDtpxzW0n8wJlHE2t0rUnXNSJIr04ZJZ9bbP/qy
+v72IVmKGnU8Ap9FN2Xgo7NPovqBEeixPjhSQnanBtvSb/cd8r2eCLd9aBwlEd4L/LcoQjqdxtZr
7ypgaJ5ObV6ekvg/8qK7ldT629hKD9qBdswmJC14+zmX8iRBHY7LrFFcuxDckeyOjLcBCAiMWyvL
EZpLtGFMxZMtR1+icWoKmCyuDI9dlW51k0Zxv3Z+F46vkDVTtVTFUidX+vojjWDro1gnjKp19oMC
dh8F923qHt2hOVpD4riuepVawVr4uhBDienO8NoyEJO55wZfYCS5QdBYBP5BZaCu/BUy0FXM+D/D
0Le1NhwoU27HQtrYg7vt09UobsGWUlKbwkeb4P3Cf2tV1bkCgiclBm9fNPGxAx1oF9I57uLj0F2r
OkB9oW9KQzum5BlDHzxIXrNi0me8sGeHQupF5KyZGiQcfbJ4L+yHitAa/X2BQymsrV6AalUEKNSS
VpMvwMGPwweoiKBVuD+h97XS6IOYAKjy9tpSwqfG8w5K1ewC2BG5fxXLqAkhVgq/Scq2w4BAZLES
cjyrWM288VTuVSgVUyylo/P6iQXF2TTSZI6L5r0v7O5cCcYK1UWzyTvjhxENN9L4IQRwCwpzgh7G
4P/GbaQn16F2S/N7u3KNFnyCUBRDYxcthSRk9jyhiIJOsTlKStpuu3IAQpHcxVGkbloF5lEtFV+9
prlWUu0msYFBW3365A8g+WKy11i/qVOPOlD1Oyec06VzwXGXF76aQbakjJ5HaBa4tKD1kWa0Hh1H
y9oPEhFLwa2vecjRy+9TWuCWFx09OfljZXcWYifKDQIbDB2cysMsVYgypFGLgWPuw4grtORsafk7
M7UfDbfdx+/DEWH4UWpvWzv/GkbW+7Aaz3akneLW+9yLNZs3rTY/OzBxLHIHAws990ZxE7iqHeF9
zKB8Z4TtLhmtH35tblXkhSZzU2TyijtYWlIjR56K2VSL50vWlWV2kQrgrAMUVJmyM1Vtk07ikh10
APo80dqnXwgShQaZXbEt1Ey5Ja9vSJnbudZ4PQ5IMT8z6m2n9OLo1f6hysnTvfLOLaR7TwHCDq0B
mIu3dkWnIz/fZg0fKIQlU2u6IE9b1qjUJQ9QpRYjLCLvU1+0E6TRUSLpbIroqBvBfQbMe9AlaoLN
oemZj20o9/2Xt8/fkn+hLYSiARUu2hizy5llitoOvQQ9OwbfaANZa69BfNyP1q09HJnC5VBU2r+9
5lLZFdqIoQBe5PJd5AtqoELwMHGsAfGXPVZ3Sq2fpC3T0QvzD0sEz2OHZbhrcCxWpExmQ4N+2XND
Np/TMdswLlJzmy6hMVYwryxkGP/ohPU+q9vrqu6uW1McfUkcTToldEyIxGC31MWdX+so7Q3gB63r
fE04dnEzDCFMwbNp5IgzDw+nGB4SFG0HDfkrufUfRrW605FD6OPyzgiruzQHPjgkp1SNjkowrsjQ
XR4A0kQ6SVPTkC7vfJpYGHYybFn2Iyuarcc5GJEI89z3bud/+RrJLnyx48rnv4wtWNKSVeyubYGN
m71xDK4pG0LIb3VWfVXpY24q72SnxnU5aCRqVyL39ipTgSJTu6YqfA7U1dh36RFQeiFlJVejYzrz
6hYlIAAE8UBhQjtOllfrP3VJ7Uxlsjij4My+93q0HylQ6+JjCD5wZRMuw5spJzF01aKFihOaXbzR
08rYAlHsUI07TMGu2TFJ8bmuGzG2QGz1PDmOV2n+o0DfMTE0ZlKuiU9d1glUmahG0DYyMUTzGl0q
m+Mo21kPNjKB/uTR1YnuA0jcVc54bszw2+98GQiAOaMtRxkbOIcy10lvok6pCLV7ElIqY33sFFV/
KDpjo1Ce+P9aSp8dsVbOPL/MWUoN+YAjziR/V6cBQOhuzZgtfUhbp+phEmyRzsyWyjQ9EZXKUshv
cGzLe2sw922JZGRa4D0oiQDqrMBce/RCQzXznEw8haVxK3nu09tvvXSXbcEOU/wQyDrMYgmqCQlx
oUnzKMjOqV2dytF69C31xn/I2yfT83Yy0y/eXnMhS1IJnmSqvCRz1Dxn2VyVVWY/xmiLVUG3r1sO
kubttEo6F3qLOrm7L+vg2EqfYIht5DyFD+J+ePsRLiMITAnNEYOWNnb0QlCTLF2pE9E7DN/qs0NI
zOhHnzv1U437sobVN1744ki9M4GXAJt/z5E/OpzNIC2CHpZY4qSmf2Vm7ns9pNL206elIenafjAZ
impbj6VhBQCQHtRirdu98K15a/IRXphW2rz1YlatoXWZ1DlmIQH+9h7iFjJBDBcn9zcVOqxiCL7Q
W1uR2lswGRhMZA/pRBE8zeOFFOo08OSicwTlEI0+YZGLbak1u7RCBKj+a4rnk7dWVeoi+Ah23DDn
pYI2s92hsvvOGazYCUg4Td/fNYaAe8JJSq4zerZKEa15qMsAEX0JE1wHWHWbUuLsTo9pTokiTDpo
B9IO8R6jB94XRgeCNUgysgzxQX5IgRSq1W8YSZW8F1E+yg5IBs+uk20mel1lescMHqJtNT53bg1D
19/qfrTS/l46QgIzPGEHyM/mfcVUrWx9SBg3Rol+m2mxI3FzZDk4VWO/DzMIMZ1xbPx+JeKYodl+
fVSB5hPnCFnCi0nLpZ2iHWibnWPrP90WrgPTm4qi2Pl+9hTQDMjMr1rQOrHpHfzEft8p4FkU6/Gv
Gw0QE5PNojFxEYSMRQVJPkNK2Yv9g4/IQSu0mwBqiVu229EG/m2sFVUW91sH0jDd2OnOvk471FAv
+jThvTtCXxiw+1xU26i5D3VoribNSc3J42bFEy7El6qKg9cYtmVZHK3ZgeoMHxKHpnWOYidIf8GD
8ZQKrglzw6VDNNXmI/QtPfsct0QAgVqd/vpGo4ODk6DZT7Q1c0pNa1aon7DRDEk6ytsctzSk/j6t
Pce47jtt5e4uGSjqijaRFdiKC7s4aqKqS6vBQCFBVUCGiEL1xpQ/+AlFGRoub7/cQq2d3RXsrYHr
o+k/CyQN4Vsymhlc1344WAWaDT+V0fhKDbcZ+j2q2U5h33eGuuLpL1yePd1XKnRk6UwqvNhUht2Y
bgbiqFQUmFfMnITiMyDlYQBErhE3o+/1V9/0eUk0AsDicojnvQ3ReUGjFYPsAItAki1h/lnWX9tZ
fJvQY8gt4+wWY+mA2mYmW78GlZkNJ8VosDzWkLx9wiHhe15fHhlNG9/oKA9IcrHt1PBLcWvbdbkp
cMbb3Ej+GPrqm21Z7yzrECXSJ1eOfuiFAjEWqpQ9iOsg7j+p7ZrY0nOy8iqVn56L0MMGWwnibV6+
qCQEcrAjYHhU+4cfS+8RAxia+ih8yDy6VFrbXoUrqQS5sUHjB/mSbaqGd6lpWJtPfnyw449xG5+t
DnUuW/5uyu7ELKhvQlM7BrTwXBlPN9qokFWRfqWF48F3zSvmfYJkN9f6NxeXh5eBhspHpg6jKPbM
QjVeCBOqBrRQIfDfRKBGktFJq27fy7Ej8m7NNi2vZ07VtymcmqdhtY4KoCyXshPW+k1Rdvtg/Jr5
76du+dQkTZXqpMFASOPHGO4/WqS7DugA0q3IMHuPhmF9jGEqrxx0MS/OTJsAypTohnamPB/p4gVD
ZTY9mxDJjwjXy/ZeDRMGu6nXQbSJ1e5Qe81ezzQoqtpNilZB0exgbqfblee4CDOn59Bo4JOcA2mc
G26pFUNduzTP84AhhFD7cpRoXLf6hjHduVCdR6O9tkXwpWqsD1BEziKWnSJZMd+zcUe/Lh4YBtmi
TACaY37vtbppO0VMWE4tvobntS2y8CyGfS576UZVvA9N5z0EdnkFdQW9Cuk+N/DbFOInFYK6p09D
AtLksmOY9kNL1o84DJTe4eZrOLofSkEbpbVWIpuZtOjzQ0/YB3ws23eJPoHyhmB3wN5RR7j2OEMb
EYgPCCx8KquJCfcshYnIQEuTdmvQGQ9CO98IvTr5xPSopezU3jprefIk+M0ya77FTR84iGTuyhE+
nwuF3W5xnlTVVz77ZMhmBoW6BJUJLgXQznlhwNPy3NJjGoK6hURCYX0xlZ2k5DeiNjaI33zJUvWU
M5Ddnmh9gfxY6qvYnctHMGXguxN0gPIECcZrWzsUkS1MFLuoz0kf1BqHjeqP25SnpOu+VfFEikck
6tynwTWtj6j21wq00wKv94C4jDIB5lShCj3vPhktammJRocQOcT3Fmi7MT0Lt4OU+cmS412VEav2
jh4aP97e/Eu3yrpcfgI0ZTrsM29e+2alywjaOGgk3FQ1nUhfOkfGt1p4JJKJow2rENTFVwWURQlW
My5hKnUXFW2qhzT4fPU7Intnq5DvdTd95w/Zl1zeZmN31wn9OBgIhb/9tpfW11RZ00D2hVSS+uPr
z6z3Im1RPuudgvzNhQZbN+OBUeBXeVtvAmBpby93WSnAP06vyenGx4i5C3e93IW9RsdF9dwf0Czf
63K1zYoI/X4DkBg46aZRT6Ef3WsMIkUi9Qe599eVh1jcb0JhDIPJyZqf7SKMms5K7MHJYXYarrkr
3Pg81PaDuHH9ZldF9Sm7Fnn08Pa6F7WvKTYwwEpSIgESNm/KDZIiQYs2B6cpMdp0MWvV3CXmV5AH
awWppTcE+gLekdSK9WYB99C7RSxPbevOBbtqVsBNTDv/lup3GZq7qDwFreRYmf+Fr//l7bdcOFGy
YRPoEyNysuZAIM+N6r4eubeeiJ1Bo2VfE8Uof8hA4JTCWAn17QUrQdeMOqqt4KjnVkISqi3pNh5F
B0w1sR8KKuRJ1VzbvXueOodEkjfNWr1ryUZgHmkhcIQvE0ctZdKJMmIjJsmK2FS+p5L6FbkbEGAf
cxhTFeTqrvrs9/ERUr/j9e6u7kC/9S3x3L2qVHdwWMZtI9t//TrT9jUoJbPzijIvWkRSlTZ61AFX
oJ/RdfVd16nHuLgVhOtNs1YFW9p8QBz4VoNaBUH5a+Pht9oQ9CltOzPrTgCNyApucjffI3dxBBu1
mdjgBTCbtw/Ykg2hh0wCok6IeToIr5ftOc2yLHHCDD28GoP6JGW+0w8QnwMxcU2sT33oHvWgpjI1
Fu/kOqJ9EKxc5susb6r80TegREPT5qKBldASLNxapoNR+u9F4v0svSdl8O+TIdyb2l5GADMKjXZT
G+r3lQ1Y2HeKjgLrReNAuyi3DiF1oSoMOfQBYmett9f6/oBQi1yZt56tHWOj/8b4ok8TtN5N4qes
qH/2cu0Ytc03Qi68Ck9eJ84GqquwgVae7qJwxsZMvX7QEoqtXQxWyIA5jSmERQe82RGhka6NfrY4
1M0AQKQ386skkFCkkmjxpSjhynawkqYuWCDAIho5Ob09IJAzDy6XajUYWUNnNZFvE9P60UW085lX
hapvNEorB2HBqhMoUFcBZSoD0J+dxqJ1e13DwjqebnwQoj7FUX8rhcoTQ27XqmbqpbWjW0XtaDKv
EBVma/ngqbtKYa1aeZdr/nnCdXpqcJUn9G1gqWOTUEowt375AZSnFa0FZUsHD/qdjV2HawhW7fXN
C/MgQ7qXVLYq9KNPVb0v9cMYc8oGRLeq/rbO9hptjbdP1MKqKgh6KoUUr8CzzsxMb1mBJeXwx/qk
uhOK04n3muTtba+77tVJJnbbj/ZK9rB0vZ+pdTRR+OfiECFQCYyR4fIOQgA3iNqdPR8Zxba7KZOr
Wjm5yoOBXkSYBunmN94WtgCVbuz3xWQEI+3alnm5vaP1A1OuPvf51ZgqTu/pxxyZCx/SxO+FoFS7
YePA4yDcnwcMro5Wq4TGxTSVUIrGk1v5j23T7hS9PEUnNGSaUdrCZTi9/bILjlSljgTIjAONE5ld
1U6BeZynGaa8C698TbvSKKbno/VeGZuNHUUbSRcr+7v8ZQFcWBOXhgLHlPu/QHMpRsLkl75Fu0oN
r1wETlnvMUi1rQb0sKwh7oX6HmWvSPPvf+NtX6w8e9serUopN7CMIQloOH6y6NBlqLFPikGDvMnc
NZDJgiWk2sspgiNKh3duL3rPTFyjo8Ut2o4qSoNAW7UXY7kPDTyFthJXL1hCCIgWIAJAFUAmZ/c0
GEolkM0J0SLENmN6QwGms5feuVVzeHsjn4/jLDmkDGjBDLQsPuS8JxT0vkhV2EQOM78PiBWNW7hu
405Hk7Qvg86Ry+HKVdDoEXF/FiajESX1qhAIKflle1Sa/I8+Hzciz6xdNOSWk41/uUlGUApiELQb
uRX51cxUt0KJUjGwGaGqXREQH0CfH1zKJXCD93BFfyNdVickEW05UMTm3Ei24TjpuLKex2yyQCTn
UU6fwi59Uspzb9CYZQTI+HEaG7Jyn5auMN1mnAGpFJ26KRV5cZ1UCwmvzA8IOU1UaClD95iNYATM
YBQM+e32CJes1AyXHAKiXXhCXac8Mp9e1o6W3rk2zFOt7TbqACQmP5gpfdjhqe9zCibjMYGs+faZ
W3pPA9o5VE2FUu+8LuAVfjEIQCvIgmQbxYqPkZ7fITrupCqjzZr+1uQDv73koqmagEpUgQz9soRV
FnXpFoL7W0egoiPoiNRZpIZiTP9J8apNH0K1Q4lD5NbK0ktbDDgL3C91dhKd2Vcd0yb09NHuMVPR
wUAFchBTe0zf+DrD1cPPI+rBrljpaCwZEHoo8OWQFaDYOLePedWaYcCibR5cTYVfwh1ElzTnN1qs
HB9SB6inz6TFed2jH5sQxXiW6jKwzSCqUjEiky5vVdTK3v6Ki1vJQmT8UCRBHL6+IHHZdWGPcNoz
VECGN5o33fWUGqJptGXz+Xre50Fbi0uX0iSVLPBf66qv1/XyRB5jdPcdLTzH2RdGIm8GBlho4d2g
c20SoKXp9QDdN7mb+Idvv/TibdGoniP4DCd0nqPVoSaHlkyBumiTsx12yPDYjAzOzn7zoI40Fui0
vr3i8mUB/DExzRZgCW0buWPb4F3bAVZnrgQHKfLQpCjvYnS2fFM7wdDfVW76pOW/FS5SvAYvMOUB
WKXXmz1GlSohTEjVsINDHe4z3zjk6XiITokVb5u824Q3EE1Xcq1LGsV0jOnWUAKB53RRKNakGH3p
FARZrqkbqyUbHUZz3Lla6qBiLLkSnfVGvRGJ+l3QrUAY7tTHKMjx3wOKaJtqcA9tF990ve9YXcXA
3ghJ/NzUKxSz3b2OZN3bX2npXEAOorDKsYDzMtsnvygGNYZ45JjmeMg9+SDGxGnH7hCU6TthOqq6
RsRcXJGu4YSrZsLAPGfxQLPbdqP2jtwwQGx0dyls+ppIQLRPOounwRptYSnqomJu82FotuMwXp+F
Susr1zcqbCfMS72Ub5UKTc/BfPQD5eiuHoLFF0SQRQb1BYpw3iOydG3sOr2jFh6Iq6ZuTnaZntu4
uBMHkaLrahQrcd7i+3HDWIvWGPyd1+/HrEHbDGLer7RvStfeqkmzncQZ0vEuHtdAkkvWk4ASfZNJ
9eYCok81OYQKxIHxffiLSn0qsWOh8bWqVKA4d6i/75E7/Q3vNx3OqdFNA2nuHVwXhSOvKfmCAlq6
6j34ZeDIyCQqrrzLUnuTlOq9BA3p7cux9K4W5Tu+Im0PjNjrjRUubcfKZ9lkCHZBESHfCnavGw4T
Sz6N4ieIJUbirpjqRUcBlA1TQq+FJt/M7Y5D6IlIYdmgUbd5tQu9bzFzM9D0tGGpQ16k69HG5oZh
MlsEZN9+56XTaxNQ6TrFE/L72TunRcqsIBlHnH/vRrHvdA9TYFM0BjsZMZC5X2PlL22yDSiEVj2t
3Yt+c870GbXWXd4W0G0pEWuER4o7zKTVrhLpQx8xbEf8VnhObUgmK+JcGfPoEfgGPGgPWKYy1KdQ
heICypgBKgivx84oN6cwjp8U62cyxn+9h0yk/GLp6Tq/CNAjJOqkoWWHR/hA0bCpuKrDcPCxtLEZ
8bUN9P13SK4eNO8USd4OfcmVEOgSgDRF6wTroAZh/1wIRlmiVdFR13h9eWQZ7Uq4yYl023yKJoYF
kW35oR69d9Iq+3oxLKAiPtGPJqmqeVA56GUNTQxkaGbeRswZREr2Y9nIn4qyOAHIuEqBBNsZE5wx
n5/ePtvPUc48TbXB1NNN1JaQQblCYDB6QD8G9306pO8mdtEU+iG2/UHJP9HPvQv9rav96Mdgy/X8
MQQVfIRy5QwsXDIs9YS9eq6hzaOTofJF5NY9UGhBW6CiU4L+cOq5x8KOtwE9+hyJ8bfffSGWZ0lC
oqnZBXVyeqQXp0621aIAu0KATbzRR+7ZbtJNjRhutbLQ0gemGgmFZGoByRdCC7HHsKWkpFInM8Wp
QkddhqapV9JmRPLEk/KD2heOgbhB3IQr+3oJYyTukg1wIlMjiKLdzNUHNvO99FzhLXXEpBNxBfSM
qSpXXS7/7Hvr0R5+ZIHHSBj/AbTUfd2iAW99+42dpggyoaImjZPZ/baNUBmpcgG+VvzPCOrY8U3W
RswN0/54e6HFUzQ1TdHV0PGNMz9RJ5Yi9QY2DK1pJttQkJVbm7lAQ+RUDNE1CIA3mgGA8O1l5wZ7
gkFM4Q3/puNy4RXjUlEtd1Bb5ELkw1TdcA1wL3G705lYlTNnakC4SSbEenvZC7f4a12TrryJrNOF
SFEii8bSQxm1iDrYoTW6RY1q6zFNQ0fyGw3O7VA8SocKWH8ASdqvxNrhmg7PS+sxPYBFaQWvjIiM
PY9CSrmDF9lqrWMgZF9ltxnj0SQp2EaoRYnw0TilRbRRChBaERZdYZBKfG+AInh7H+Zf/fkpeALQ
mxywi1JbGciqZAWIZhRGt5NACce4iJLxRVXVnZRC7BFgXlny4ko/rwkxxjJIpciopp15YTw6Lazs
rLRaJ4yCqwmzOgj01L1rGjvbWD5a4Qe+y8ZU/moA9mtdmzIW10iGy/F63XEo6Rqq7HiPkIU2+rux
JmNkbqrpureTmJ+FCBW50kq4ObeVz8vCvOKQGxTRlOkGvHxdt/BSE8SmoyJTO8kZNml1V1ff/EZd
a2tMbzA/UxQiYHay0mWJRQ0DxtvEA6ovzBmwFReZ9JxJufbjRDnN1B9ZJ18nEapNennHkJdzVKzW
bqf04PIRIP4rnG0syWyTpToqS23oOif94UXdcVq4VIm6FPlRbd6ruVFtMv1G8z++fY4vbPW0y+Rk
ZGS6NmmZzswXx1QP0hJUsBd5mzBCNTwu6JzFZ7n+Mob2gXbBVkbAUdDQNsp2R6mUqbL2yq1esmYv
n2JmrZk/0vqhWnXPpPpnNkMxHrKoO2VZ6DC581m0b4LOrbz94q5TniAUJNa+MN4RnO9c68vOmaxn
BBB10g0re6YwGPU+SyKGC7obX+oPcpyuHLqFV9boWFLZowtxWRuRc6nqIgFoU8iMVKtRxgy2G5mJ
zLbxKEJ/Q+CyUguaNnF2xFhxwnEB4QLENgs+RrNiYovwmTo8AKoa9ZuuIadisqJp78xgzVwtrobC
kMGQb3Ao8wS8IfhjzBRdh0kUsWfyjK+j2ZGeC/ljbq+RVxc3EzSoRmUNdNq8ydIEau57HqaxUZvT
lMIUTIvpzWALKgD5T+RO3eIzcwlXnPAcEMvlIZwjcCc/RUVsHkUrjNszRSHhBUDoRoo4VQwxUbVm
5XYsWX4AFVPhGawMYkmz5lwoKbU5ykbLkANv/0zLQEGnMIOrKCQxFUC1RL0tJYlXlla8zuLOItOk
08Rf4Bm5QzhmzLz9Zfzd5mkSiEIQ+wxnLeFlIwseQbAmqLngXelg4OUR9qB+N++7SrYntYD/Omdi
vcNLvqqDR9NoTvCaJuys/VtRxSSJRp6PWh/cplk5OiGazRix0jHvo92JjDls4LOKIGOY4rnWD7mv
HCZRzwBPb0YNARYilNkxLdYGlC+++YvnmLmB3vKDiFrgL9ZEmn7W+o++4u3D+mOfOl242vbVlmzC
c1tBIPVwUQcMU8agM/gNKxT211MdsAU4MEG5Iyb7iXeZ5G9rPzmEOrhSZKkYE/shMtS1873gf4Fz
03eeZA4ukWNt3nkCrkjr1GFwSEW7cy2xZdbgTs0kZxTpxg2lXUB0jXBxARGp+Y1omgeAfwSwV7ZI
B9mmF7EGIS0si5ZwzoQl4jHjplVIvqutrHwKkIyNieGZP7diPZau1gSlB44zFdTm1sPKPb1Ix6Z1
NCboTAmhT8ZgHQZGpjDQOKoZ1zOuxFQXLeLJYiGQDUZKoE5JJPn6RUe1qOSwxevQnnw3ZORi5ZER
0xsp6Jgr+diXzFtmohpaeLF5QgNwIxv9AU2InW9azJK8scqRmUBrCJqLSsjzY8FQJZoGBgt+7PVj
WUkCLjIQ7fOsGYZ7FOpdE17rbbvJc6irZDTy08RonDSR3g4Bli6c9u+V53xoOQuV2AgIbqeu6URy
L7yfbvDNV5/+D2dvuhs3skTrPhEBzsNfFmtQSZYtWZYt/SHaE+d55tOfL7Vx71axeMTTG41udMNA
ZzGZjIxYsWKtAIBPqjfrl5WUgxdA69uhR29c3cJhrkTIvozUL5F+0jA7QnesGyifhr3Tho/+9B2t
FzT7t8Yn1+5jsCZdyCWZYlrocov1NIiGOut7L+xgcCOpJUgeESlV7bePSuIfPt7X1eVMHYUmvmhR
J10u53fxqA4jToIRn7KGVVCB7JqjPhh56pbdFh6+uhojvwb8TvLZJXc5CepMxYi397I4PEotemSG
ekZ/CjYvyYfiPH78cGtfrjircGjFP5bhwpqqQp0weffynu4zg7eilzG1LwwMuBJzE4GBumC5hb+v
fiWQ/0WYIkgSNy73NO6aWjIGpYfrdQi0Jx/hk/C3ExqUuRJ+czsU9o6yfhwbZ4NasJqAGPTvGLZh
rPqq39D5To0CHd/nIIO7K/op9tGDA22YY9xHXsem9nS8nSt7S0Rg5fMkLQcvg9SJ6LW8yHzIbzBZ
bFACDNTcTQxpLyEM28gVBAfFbRv9LCYAPn65K2eJdwoITkkgJLbFlfnuLrCrNrLVijFbQ6l2HZND
ah3j7nCXSKbn61t338pRgpXMzQu/DNLqMiDngT42bW5g1IqxSx5CDBfpBXbkQidLO9Is23VKuvGI
q4uia0PZh64KSfrlI1pdkk0ObC/vk4UPoxoBlqBsFFDK1yPKhFJ1+P3xnq4dIFpib70MGnIgCZcr
1lY/j2Q2PZyim978KTi4IVeJFhaIcT3F8lNnDUfYXv/LspC9aKNA/L8Ktn6g99oY8MXIPRGILrgg
NfhDejfG36X0lmYVHmnDrWX+a2yfG02IZkMys5kVutI3dWK7lXAe7D1FnT2hm137njr0R+CDmynG
rqhxnZe2r464f2+83bU4Qd0hZO+55eWr2ItytD3nMq9XKNeIZLbHk0zVvjtStmfCntk0nGnzpxgW
Ieqk/z7w6wApwKGWCtnLXrxpqdVGtdYTQnGd7BUND5pYuUVMuVehyCRbIj2rBwv01WbOQUxKLq81
OwmceAxL6hMmisvA8ewACjUTUcr8OU5+M2mhRNNxHjbnm8VzLKpp0bHHDRKRADFvfHmijQlHcWZ8
mcYvpL0T4LYxCyeN6Ay1waVnL/S8hRCgCFIWKm7/w8mGgwsPCvIVz7+4C8AsRlOqa062ZuzEjRcN
ML5I4I3wOxwTJPcMFCODPcOSGzDCGmSkv19axOx3AVLNTTYcSqonhEJDfPYc+2XoCtdokFVuq/Mo
35iw7Ozi0JHhaN2tzszexuOLbOVq99Fg5E4irjCWdvkbJqerKl3POGXIUZlIBBRSfuyjg46Ith5F
8Hq8MDsLhokZm2ezsr91hX9jF1uN2rVIKoS0Uf0AigepvPwdCvNYfakXnZfG/UNh9QebunGcTrYz
74R8c1RhOiGVW4+/kkTCcwcJYLwe1G5ZII+alqS503ZIAapneRfJHXO/f3F88nQHsxU+ezlsb+Zk
K4yLrG2x7Rx1wH9DCBcAfVw+LtSmBJ5a13lxZ5xajUkGBkgr82sQmKcoclvO/D+YV+/GJj1l8hYi
vPaxXyy/OHlaWyhVbGKrMyXGWS4hRzPX4UDBk+uDM3yeMLcMusatYK39+/PGyqKTJPBhRsEvHzwp
HascGgCzCOIBFoU/Gy7KmeGNai9E0aIEnVZJOkBa20fl0/A1kx6keWsqXBym5e6LXg9gOFMknPrL
H5FGfTTXsd95Y/yPbf8NcZ/LMgCJzegi9vFqIVVIpIPC0ERc7LMdDXLiSGPnSbxmIQ7v+9G5QaBJ
tTD946My+Mw2dnjtaClML6lwl/malqxsKa9lMpK495wy3BujgfErj4Yjdz/ZT8MP/Bhx+c6xPo7j
E/nb143lV74oJFc06nBqFufKmMdO0PbF0V5ofwx79N6DyXksioYJ5wpxKvSh7Zp/kbRpN5ibi69E
EQguZAsMOFCWL+uJGmG1NOlZvOrDH2HTHzopfhmj/MGqnEfBHm6TfN9j2SpL+RffaW+zzLlTassN
ZgW4GsvYor0NHb3ead0jon1b4eY6JQaDY8iEYQRR0V2dhyrQh772G8/kNdj6zkKvNGnCo49fQofZ
8awbX/s2f/V9hl1M+ytWRvzZrzKd79tAehbhlxbLRlFyfUhJm4XYEi0iZvuWV4DMqHc2amrj1cVL
RxAYwuGAIhEW2qqVnOMs2YoBqwvCHYWnIkDJ5YjEMHFGHWVshPxBpLxYX/vGcAWz0cgfenUnJOpI
PrzZhWvv0gNGAUs0hHs3jk5dAJWC+3Hj1OpXH6ooHf77k5bXD+3syB+wsC0bnSld09XVjtoX+YHK
wBkUudCmuqH0fwwwmjB/xCGKIJAaUjM7bfyS6+8H0rAAw7kDaNldEQqTWSnNVsHdu8TZGvnqpux2
cc6vaNBciZD0Kcqbxo/2BNHDxtrXqZhYW4PjKooZ/r6Mi20+m1LbqrWX5p8N+UvX36FIoNiHOlLI
DRBXC+/y6I/kbI2JX3+2KFCD5ZB4MqZ+BeAFsL9x1m5rz3Fi10KOtMbsd6p5fpxdhWNQQCk3PGw8
7fUxZFXadVxHtB2uvNXggJlKo2e1Z0f/8VZrM5iu0MIHDGq1k+HPrqXjxcMp+P+GDgYEHTSn2dk9
4bxiECEI91q7dT2tcAOAB8QYO8QtWJdLCqQuS8yr+UHtSSSfVQaYHA5vtkljH5xF4WMS1sW6VpGc
3ro01svG5lx/EBQwsKnoaRKmrvryUysZkxo5TN1C64pa5izOMTIlxav4KRmyF72SIDljuD5IvsiT
BLVLyjd10kQFfXmDGtBcsZ8jMJGcG4tEyUnqdmgqrfZimbZq81Sn/yB4TYMV02QhCh64LSHra5zs
deeF0/PxNlzHa1YnIgqpCALEktmEA3Pql4lde6EJsQxgEzXRsb63tNyNoEp8vNgVnwtuN/RIxh+5
uehev5Wj7+qBVE6CcoqihqNfv81jFDqdKNhrdjAdW1yzHOUsfaoDYI0aNe30pFjpHTrqW8HwOj0y
GE4UJAVAOXqcizBgG5NeFBPzh69hMn+RmLMtkFSoLYjNKHYKpyHBIsAn2BMpjIWGc+9L+z6lmdV5
fzc2ReRiiwPArwA/EoxV3G4WB8DOjSzxk6DyNNzToSK7zb0CTTRLn+3gj1UmblFV2EGfs/Im6BDR
71zVjTdNP66TKrbk3a8QseTdqxl6ift3ov5ourspTWDovvbTIyfza42kbv5Q21A9JcOT9NjL+mbj
GK7ERzH6BoEDuxUUKcTH+m71KfeVuVeskhHreicgHz3EmYs2WhYZOxVNZxK+g69++3jrV1fVaeKZ
yE6BqIk9ebdqNgV4y7dG6YXRMR1R2uHlCxEw4ehTM+AoIVlbmxvd/JWiGLgFYIsFRR9rSUuyy16C
n0Dss60f1Sn4GSVeFJ6dfnKjukR47PdUnpL5McF0rFOsjY1e+wRhgwFFcB8xibwsT7h/jEDSSm5f
GwYYdcn4ZOiv4goQ9eDU0L0rsTlJXwca8ZOJ3KtQMqdo+3jrV3eBsw7pjyh8fQMMkMYjLU7rNyKN
aOK1/S7nFmbuZCfUgwVJTFyQopGHjrxXopEZ11tA+RuauPz4mK+hkaRzI10JRMVOmpvOGNVeoehY
eJ1LCCwQmfMvZfzZYrre9E/W8KtIJBeeJmq0z0nS7LLpvn01pd2gWW4VPZXpCPFl602tXN6k0sLf
A9YvQWpRR456lko2I9SeQ2OimV/V42wrtDlfSVtrFNA23sfKRSASRDEQSJ7CVXT5LdBCl4ZSKSpv
6KvPiTPTnpChFqe19VOd9F/402Pm+J87WuQIGTdRo+aUG+NeSqy7rJhIqnxQk0HZ+mkrCePbcDN7
SGlBVXH503K7LeVsVCuv1ubjMOAmyTcqgG8pAjAtAldvGcLp3cHcmiW/8oHgwhJNULTDoMcKE7rL
pZWusuZRnSuQ/dadn+KCAb6SmwCUdkLOTRSeoy5k5eKdA6IhDmvcoK8XBjd5+bjxilb2QcC0Ik+A
7ED9e/ljRmeCaVmZpTcF435Iv87N6KaKerb16b4LwPZgH0VVfmcaWwOjV3NS7IPoOKDPLFQTrsaO
6mLCEqolPqtW6jGPjCLkOcUJKcQAA6qBME2VMabFYsQT5B2A7p1VwKsZHzUz2ZskmRZa1d1PKTC9
LO1v62pwQY+2gsrKvU5EEXNRpJRCF/1yh0hvG5VBudJzGHahx+VqzeCGAYwA+0vbSftJx/lGKjw5
uu/N+maaGJiPAELxCI3pGE26toWArmSZF79IXEHvrhgzGtEFn2yuGCZ6HbAfLEvs9Jw7rybVT8sY
lQh4Yq/4rCfztSH5VIr/5RwzBARfED4XZffyHNdynGl+xO3e1j/m8kFqvaR/FRp4DZFk7NudOMni
rQkqbiWlWOOQB4XAGMpWCbb2jkClkDjhHENVWnxS8uBnSSyHldfqCbeu860m6Y3T/L7oPuNBcyOP
0XfxS6be2HXRq+DR2H5OZVa8zVwGm/i4+GwWVwAjs9zFBFqy06WRxGREQzgXCd84AsFttMtsplhS
1acPckQYDtlv5HTNv73pRG6JM81GlbYS54HIqc4IvZQhSzSrI/1WhpSvWigI97pOS9hwK0Y9kLrd
64nmhZtzUmuXLxcL8nTAwjoDkKImeXcqG900pVnTyjfHY8f6xwqanaDsDhhFlbW5s8sUjYW7ISwO
tlLdsJu7ut4YVl4hmDCDDgQAUxjT9avY2mdzjQapU3ilzNB7fAy72KvcaSaUQr9rzKeaCRuaArvE
JC3Tu70gEAuNBz/GdDL6XWbdjeK3W7fNyhfLzxITJ7iaXGvtNvQ2GTwN+GLz9qa1voE2nhHYx+eE
29AB3QOlaMvIG7tvva6+jT3Rz3G3g+7aWxK8Gw6lYBBcTczXKMWMUlKXHiaoO61td5KVHZvjVCen
Qm/3ZfdYQrXJcfVKsJSK6LVveZCv1en8BNqTHBY8zrTFQVHnYiTZT0tPV3u3zrOTyNRmTGrHCnEo
ZszMSKIulQ5R3d0Lu+WSQYaPr72VeAHMyRQmebroJ4g/f3dWnQK4s8yj0pMLwUTp3nzpR6nZqdMW
x23lU7xYapFoaEVv+VbKUk73vQ6CT4JwI+SPnSHY5wEBcf7+b58NDwc6n3wGUArBxC6fLVE7a2J0
s/AEDCbGQFVFOqAijrnextd2vYtiJRH/GR0WRJvLlaJel7PeMoo3mwrImaL/x7T3Toq3PqDVld5U
1ynmGDlZHhmpTJKi7QovJ4iEqnqeZnj/oPP6sAVerHR5eCqBINHfQjRradKZ6qWeNvlUeAPamuRj
zRgcbSM9l9DRfC4N0dCll+8WluR+/OY2l14cS3OMkJzphsJrmvptgncuAN9r+HHyP8aou42WuoXi
7AJCxsbS4hheXlg8NRMtwpcM9y1jscNVacRKX5UFjuNVc2gn4CqrcrMROvOtFTt7xb4f2mNS9/cG
ZuiC12RH2SnLQBtxkty4vlZCBP1MQdvmDoOivnRykCX4TQMGrR5kjXZEV7rN7qTo2KFKLipKvZS8
1EBWRdCrKoyrN9tBAqxZbgdgsmCqMU7A53R5tJMibW2/8/mIxq8O4HU18cVyg8TJkx6lUGFpDjGe
WBKthm5LvWXttON/Ja5ScQyXpBwj1IsyQ5PaqxO+YJ2UmDoVNNGV+cA23rt4r8sHhbVO4iTI8rTz
Fw+ahM6gwsZEz5pymVMvNWcxz9Rg/A0qIxJJH8XnWiFa2TuFimiMN8gEV4+ravABqcPEBAzl6SKM
TFwBDFVBxUn6YB+yyQI4oIWvUAB8/LRXqJhYCQEA7DGYkteWEJ2ZWl2hxWbuNYZ8xJrkix7g7aNu
URSuICCWEWopsEIUdIaWcIg80qwbM5YZR3qVYX4TmfYuRbmql507QYqp0A7T4i3O43VhKdYFB0Ll
E1fxq7t9aIIyrBor9zJJP5v7omzoEHe7yJT2Iam3BOyu4uhTpfEOGabzEHa3ZPD7UO1w4t7qll/d
e+LHMDWPHCf8S/R5Lg+WFDJGZkpS7uXBF4cpsZxgHeSoiLtZ9vD/kGKtvdv36y2uvT6jUAkcn4dv
HlHAdG0+TxgTXuVPRznhqflUraZ1nWz/VteKxlgY7Z1krxUbx+w6yeLZgb9hRzA/wClY3PmVVhQI
rhLHjVh3hRlLnrO61sYPyjQX+JelJ2tKT3PKaEjZK1+mPrxNZfTyi3hLfHTt4zKI6QCxnHtOxuVr
qOM6B47i5oypWJs82gsb25BvvS/0jcfeWGoJ+8N9mXRUdAuONi4dTbzraEAJrDvezAeu3OJsscOw
tXkk8O2rdn2VI+4UN3UBdoA+XIYZDAerzfN/5AlBBD3/GiXVI4EFK1vtObVae+f/SKbpRwa7fw6l
nWWGG/j/1QUqfhGurCAFgp1kL26MUPEdY865smTJ2AlqUtfFL1Nn/Z4LrNWxePo4lK2fMboeAukU
OiOL9bqwyeOuj7kkVD7zLtqXLQrJOLShabCvuDiGApSbs+c4X/Mu2Pcm+kJb9NHri5qnRoAL9Aam
H+nm4vqIGMAxfZO0QZJexaSVXx+acXZFFLcRGjJRU/Kz3A2MO2NEXkH5urELV/AVMm40XxlNQvP3
2sO0SaLCwKaygIPc3ZQokYyN5btzEUPC8+91/3NHE6z2NS8I5+eP176GeeFVImGDVhWL0w4V38O7
IkKljSIVvZ95Tf0L1xigSzJ72BJTMBxUqT/EYlZI7g4pQ0piQgowBur9Xowy5n0HG4xuEB8i6Nep
r16zwHSL4c/Hv/Gai/n2G9G8gz4tDuaiB5IAUI85hgCegDiFlLjsMGkIn0RqQOIlfSfMXMXcrm4k
WN5shYS184GWOaJ7gv4qvo/LPUrnorKblj0ao29YQ7kC5BTWb/HcHRKmG1TE91AfPwZ+eJTtB6nO
Dh/vgPgMLvIbNoAmEFkklQoRQ7v8AW2YTElpWPwArdrRk3zQsU7UsG/6eJnVB32/zmKj1SkK5Fas
A8ZQzgNKTQzVDLQXBh/QMNk1Dh7ZkeukBHkBNyhb9+3qqxbQBy1QE1/q5RCiBuMhDEudPgvtvWpf
pPtOO7To/LU26Rxgcpj9HszZNbMtJ+GVwE+nixFpBknZ5iULsWoNvTfw1KOuVQ7yEJ7SxPBa8pC8
Tjawz5Wsgv46+spCQZOuwuKbQ316MglJxPVI/iwg+wDkhAqNz53rHjgjyjdWfLuslyfIBk0S1Dc0
gNTFm539ebLCCisdtSp2CAuDuiY7q0eYBm3FGOqrCrQq+sy6gmdx4AOcRGdBKYf1LFr8kY7QuL5R
r62kmOzDf3/UIvrPelhQAHHcfFCkZux2zfQU8kmP+MK80U6Rr3eqjUWv61M+pverLnZfS8rMmMVW
FHLuGjaEI8rx+buS/Uj8yWUG1o3n0rXbDa3h9XXJJNHoATG6YvckeaJgC4zkQCW/5opxMilBxbiA
PmAKS2PC1597O2TmZYtTshrjmXdBchHwH0bHYp/NWu/MQGLlmR56wAbnWGRjiOCTSzsKU8UE8XZo
d9aEWo9MMVEruza+MRmpeiubmAPuQ/1kQH1ooh4BVlBxGhcfB58rL3SyIb78//7KxXtR9TZOdE0S
pof/0NUr5JM6qqAE6KlF8CBoIvmG6rU36lS4WSLT83zeBWOIzJC/9y1JkFdH6W+R3YozK+aU53gj
O1pL2PiJOmoVYMT0iMWH/e6yLCfGHjsjyr1S2LixmTNsWTtRP5mYgIpyOoKp0qWpJ4hCwutFMJim
kS9L48ujQZRH0kbd+X/ZNiFtCcZAv3ixbZme4WxnJ7lnf8Ng+6ibtC2gXg5klDCpxA8Un7as9QfM
vGS/8lLm/2aZ69oMjwCLrpjRCypzVxv3lZG8tDZg5SD7e7Xd+PLEL7mMQRbmT5x+DH8ELLCIQXKp
VVZiahGpxh3wsqfrxUHXfuvO1mjOdXxlIUSuGXdShFL74jVVUj6OuMBGnpXKyPJ2nozjXhiji1nT
NJh3g29tHN6VkyGk6WkfAbXwdMvhSyM27Y5OCSY+ZvYpgrYXqabXh9UxqKbI9S3/OS71ezvqviZ1
/uAAh7T5cJKrcCc9TbmC78/WON9KyBfAHxY3gCKozCyHSNS8CccwyfhJFs28Sd4nZXic5vLZ7vWH
dJROppyc0hC5JoR2FNVtlPofPwy+Bqr8K1BdfwKis7dy7ZVXA5yAOgfXHjyjZae2QnKnGLQhYl43
ckPsAjs52ynjY1u1npHtdWlrwdU3IziuFLG8Hrjnl99s11tjF/dx5BFcmPib3czGYRPcD8svM4ZN
FPtAHOGxh+fUWsZeF/CoafS/YZADfATaQQk+WUO/lWtd53QoDxoowAtRAsrARVDuKCUk1ZBCZDPK
s9zo32NF/tVX39sg3xdx+xRV1UHOijPOp8E0/IGP++KgjITpwS+kgj+OvWubJMwbhYmjYFQsWfEw
gRoUPykn5ZmTGdb3mdQcOdCtm2FwHJY7vbS5F5NkZyrfv1VxcTOrsew2Md2G0M6PFI5bxNCVwMbo
E+LaADBIXYIFLV4cHZYB/WDkQ4v+JpXRmBXqfZX6vU4QcmmTgG87qyGNtqobTnd6P//QHexoCiXf
S3F3M9T+50a/aTT72aScrmXI1JJGXc30A5hnosJ23iLgrxxv+N2U9MKrGWLA4qX2vTzKfWDzm0vt
rsPjvq/mb5PinwcVQnqk/aom66xk2l9HDx/SKj1pD0h33rZ1TjN++t02dborpiFk0s04brzjlQPH
b4PgxCAfxcxblvDu8oq6ts0SxBG83lfuikj99FjJ6n0SjN8YUvmuOYw+oQaF15qnjngvxNFLpt8M
cvUH6eQtaPwKmQbfE5JECOrSOoPddvluU2QwI6lBNm5OnW9REz6i0PksDNKa5rNVa3dynCKij5if
7D8KqtXGVoj//eImejtXcOqguF4l4KqROnJexjghyJmHKBGSSHSYVWwvaB4m0V8L5Zwo5NZU4sNU
BdQ9yV1ttz87I/y36urgiuSC3BwGdQcFyALxA1xlgqQNkK1FNQHL57vebm8aM3yM5/yLrAMBOOG9
HYK85ZP0vLEP4n9+tQ8OPSLBcSWBWNSVAVQqmQ4F6n3IQ1lYxAvGaaPiDpF0BzKxEDOOqX6KjGOu
aRsvYeVTgfWtwy8Uri5X3X0sN2NTyqyeeWCquiC9m4vBdXKMVOJpPzCI2GxaxK9Ul1Tw4AhM04Pp
6kscEZS7lAuU470R0EDooiQ5XpAYQKvB5FYOc6zWQaAZnMpTJm088Ep1zeoQlESSa2Gvs0hLOj0z
/+Pm6uCw4tp+WTPlYPVu3yHm200YlXUmUrt4Uyhy9Y+cCbGInP7/tBEJrssugWPgaQ7WJNgmi8Da
N/EoGZk5eLZffIHq8jCErSf7+T6w67MK+gbNE8K/UW/cMtdcKc46jQvaCYLiQol7+dWD4Gi1LNnD
G9Fptkkxk2JfZp8SUN0Aiw4YLX+bMPqqdmSlpvPYzqiZGjRvwvZPXqo7KUh3eaNGfAo9/rDxc5X2
Pw1tvBeiWh9/Gmun08GeUMhMCrmgRSBXpKqbbcnB17imJiI6DFF87hGUSDFaRdfTiJONmHgNvbI5
71Zc5CnQUbQa2gUyWjoEX5C3jlUD85cNKVyk4//6+bg7IXIApzFkvIT9zNaUxihDaDHG7bBQ9XOh
45+Zucx4HxXTudOJxR+vuHb835jldLQpVq5chds4mwelRbczaH5qiCH1icLVHjHe2Z+zVyUg7UrV
z1ZZ3PZ68Ujf7O/HP0Bs4CLYQeOmNYxqCy4LsngB7+4/W2KeW81R1JyL6ExudhsYkHes8pRaxeHj
pVZOD0UizCkmvuAULzv9WZU3czqhDG4V8U4oLuAZte9MyUvq6gvOA3W0xRpeqfEZoMUtjdwNlJBc
9/LpZHWcw35kdx0mllJaQlZ1kyd2vusDNB1RZVcC41QUP4MkaUkxpOcRabYdzi0uJ9wdQXvnEgeP
yNSAVjvXz3RjXxdB6wb2n3+/OQj2kIgISPWqwRfmU1ei7DJ4FtYWHJST0mufKqCHoEnOFlh75vxr
M0rRvSP9pzBDUUC9ahAHvZNJkknkKfX5SMl8V7X6uRwTN/HTQ6hvKUGvNDFZD2qOKLxYcjlZHsot
Fr95T4KhPeexdcjV9mZQ24OGMlQx9ffRjTF8M7Ndkcu7FF9rRZLdKaLwZgJ9I+quXXpvg9Ug50L0
c+nf0pa2jN51OiLNHKNDXdyn2nMTpA+jfYMlBexUdV/p1tGR2p8Yy/z7mp/shmzTfAM7l4MEGE4Z
QWGRYRRKfBayHLOEX299ozdbgxJvWpbL7/tNjxpeFtm3tWgSlmMfFY2QIraS/ItTjbe1qe9ru/4m
wA7J7g+qEz/GSnTSxvBGLfpPZRt8Nrhh9eRQpMWT1fj3DQNobfy7lNMNltFKdOfgIZb9nx9nL+5c
qJ1hnvsDUrpDtA/t7uBHEaxaCcY8Cv55vJFWiutpuRe2cBBEtpgEeznXWRYFOFWF1kwmxW98Ud/S
dwydb4BPayEVuAPOBSKyjAwtMpq4TsuqGZEMBHWbLJ1eTEu/FAoG7dmPg8bWSouXi3xDmMUt2aKY
FRVTYI6Ji7KBtLWxsXVrsfvdMy0bwElATTCUrNQXzKOjKDYoiPJqPWQOkDVm8ieUWz9+uJU2KM4V
AqgS5Tdzd4vgrWclnckE7TbBXxEIXqHGO0PpDrHqHCtmCOy/4/SmL5lPkGi4m6stmZfVEwM+IqR4
gTeXukhDRM7mxMgxiQgcQEkflW6/7Sa19h1AaP3/l1mcmK4r8hbvZSbUwZ278E+XPMOHAkM9RJvN
pJU8V2iLMFqKOimE6sU3V2dB2LcWejmixyHI+BZNo7SSDpL2qW0n+rk+oiP/Xg+Vu4akEe0ahXna
q9kpp0NjYOxRrYmy/lbHPFbsZjd1t1qUv0pR6zlBvpN6/az29tPGQVrZXqjjxD+IEvy1zAIYgfdr
PzJ5ZCEqwSwBTUox4tqn2GV239BJeozLv3WSPjTO8D2z9I4xHXeIxj+SNN2CSD2HevIjVO2N2mfl
VZBmgi4JKhxy/eLzfpd7oXNtVflIwZ3SYMud6cGW7lJkF6rYeMJ224p9t6n6jbvn+kgL8jQptYLc
BPX1IuFL/A4UJkaESnX6g249q8T6Kf/3fUOaSUyrURcysYaOyeWjGbE8+pKud9AdH7vh0WmRHZS/
J/pGB+/6zbIMTFjOk6hflzD/JGmwfVWl82AkuI1Uu2Xxi1ZsOX6qyq1HWmlVCRiQmGOKMhVS2+Uz
FbZSDvZcoZI9xfdyWpMfdnej4yNq+LuzAM4Kx22jZxXixscH+DrMszDIPeIAQLUoll0unGtWNfo9
gkBd6bumBM1qdlw9PaSb8OLKfgpXcofUhGWUZU+/l3M16FXESArlJh59CIE/muKBxlidZRvn8PpG
wawHSVTogaLtt+Ti1kUON3x2qLETh2mf31qGUfYguXZ3irIK26wtpZW1BXEDR2ABZAVqyeJrA2BX
mzlhwTF5tYPPo/kShB6DisLfJn7++I2tnRUVcWIe6238Sl5Q5DRn1jF+sls0in+81v6D0/3O2nOS
HCrcU5Fk614+XvA6lHAgQS2I6AyFIMN5eURCKSX1hgzl6dXvaHzskKqS8QrwT37OXHj4t/E3kpyV
kyIGDcSHoInCSvygd7ErNvo2zcwAqaa4oTOPsPkouEr+UZtvmEb9+OlWUgG0F9DlB6W1dJLmxadX
TZJTljXSXwq+xrmTHHMzQkq9PpkZRV188EcQd8PYz4Z9m0Xd/fip17/8L7+BgWuyOsFmXcaaNpPt
TA2QkQmjx6G960f/GGby0Yr8o6Fm7uwkB7m0DvKU3NYuPRx1iyCxEgYYuaRPKFAqlAgWB1iXwCHr
OO68Os/dKv3Zls9h9TjT0/z4SdderThM3BNUR/TKLl9trteaUvkzylO1vQua7KbWvilmcsjy4lA0
Xz9ebKVAgbrIS4XZAv54RTPzxzwajUxDoaa2diqjgoHyMPqjOzcPZvUlmzUUtl8KG1AieGHyOJ+z
/ZAPe9X+pfIGhtPgvOhqtBFxV8pDfhVRF8kgMWO+zJKSwci7BLM3bzR+K8XwyNjFIQt+24l16zsj
OqPN7cwUsGQ/TyBxH2/JSqC6WHux/0MwNaUyEYTTXLQj26PVN/SnvylteRiZ9AjSLfbH+opojgLP
0CBeznf51lxWnU9LGAdVt6ZbRP3uRgW6sf2d0eCpXsgbG7y+IixaZD3Qvlom1lqt273DYKinh8OR
Fzx333CVPfYIJGfIavjjn4/3dCU+sqf/XW8RQKY4rhuzRl5sTokUvbbDTA6K3owOc7wvfocg+2P+
z8drrl0CwMkYbCLro5CiLGJkS9I7MwpLuFfxE9N+ZqV2I/vJzqh/SZp2GEw0E2fII+ppY2FxQi4L
XURcRaotBCoFj/byC9ZTqP8SKpGeSgopQyEaS5nRq7/pQNe9RGgq7Wn4EqJSC5fMLXRj7d1qb3ii
qJquOGNqkzYxMDGrl7Frps+58i10vkNjbdP7WNs6uyuoEg8LoMhQCYJFsCguHzave9vK1bzz+vKz
gxbIQHHfKK+htk+Lm2w8+jkPa4Y7tf9Rg+IfteR+0m42dnztfPGu0ZVHkJMEcbHjQ6LFMpMdnWeN
X2pV2UVNhPMw827PiepjhaV7cvlomohd927qy+IHMYGjIDtWuubJ7mo3YEIumzaO/dqVgfQYLQ1+
G53Xxd6k+JEGfkkaEilPorJI4o5etQJfdUtyfDViMvqOeDCpOJn/oq5UQinIe1qYOLz+iv4Kmj5S
23HCZCZoOg27ovUy+XEcNoq7FYiX109OAF8XHBP94svX70RqE40Bt2LY77oCf0uCBxNEJ3W4yc1z
99L9MuCvFUdJfgViLKIDeYrz5NDBl8+h6W3VdOrqlpOnC5EekrFlD6GOEsPM9YjKJz7nveIqwRdG
7DASehr850a9g+TophoOKKe+/TYPr4F06KoffvEJg85Ofii7h+e+yNxxPJjZUS5bV4vu9WkTF1z9
SAGc4ZsgJUtidbltEkNDEjqjnadmt2PgIS/dFTPuA+FdmsunyPqiMhrVOD9NZz70TDmn9m2DNJuP
RSCipOXB3mRbiBWvghYYpcIIKxXxsvZoqa90xIVIb0RvedDuzLG6GwnXuLo1bh5nN7J8Hyjfangy
sZG5sZSd0zR1zdnZuIBX002OsKhbkTxBP/lyc5pQNVNKFjYnQHEyaDw5GOjDPSZh5uZF42LV7BlS
srO5KjuldrVzGWx8uVdJGCglesbcxULwlqrz8ifgt05jKJtaz9Z1eA+smxMx9GQn0yHYqKKvn1cs
hpgTWATBAreTy8WmoG2CCr0xLw89CRBN+e40fyr/7Eyuku4buGmha2ENrdMKkzc2++2qv3jvi8W1
y8VVzOUDTEh4UuXcRQ9PVuKKAe/aG8Kvs/VpDndAtrua3ZYOKBBE8qfB3pepq6UPsr2bT5Ma4zX7
0sbDzgpcS6XA8tGtLXb5TzUJd5EdM+GonBjuOKjhl3L+XLVPifPQyanb6Wg3V6rbF0+ylrk4deww
cd7lYbrT5nKnTA9Ktg+sfWq/6J3sVqTaBhqIg+YGWM25oV25Znhg4Dvof2Nk5RqJhfITajxuF9M7
PLXZ5wZ20Md3zdVVw34RY8XAOZNIVzAErgKZFOVti6XFNzEJJVSC88mDS0CrHG0I4lxm7j9e87pN
ybAxqQSNenIoJg4WJySVpC6OJeQABUIp2P5CdAmGhlvC3wQvK5LXGDGTKXgJjY3Ca+V56U3xxPTG
0dB0FkvnWeJMTmG/iSMqWiAm/XXnr6TprrWjZ9ElW3QlcVMtDuTFgosDKec1hXvkNF5BJhExQW62
2KExIpzz34GEowWfBZbeQoRvY5uvYqDYZjRCBd5DFiEvLlEnDXLuUZ61NCLXCm6zwnQRpt0JQrbQ
lpPVvymbb5ippwyo8AnhqXHYV1v5zOqev/sdixKklsfSKTR+hz9D68XEU0PqrRz6/SQjLiSN+JrO
XrkR8t64a8uNhwQiChCHy3MZ86ZGk6s8Mluvr17a5mvtnNrkyU93k/5Vso9296cnfaX6itvIM46N
7/rVXhn/D2fnlWS3cq3pqSjOO3ThTcc9esDG9uUdyXpBsFgkvPcYRE+qJ9ZflnT7cJuo3VKEpAiq
yEqYxMplfrNKqjUwbUEQsy41qU5Pc14ITRUBzKVnxEl5FJyccnZQ26BpNK6UemNZG2famzUyF1/L
jTRzyLtJ4EKFpGOetZ5m39SyV0Su/aXQroy1NSBOtajejWHh+A9auv18v3yUoSdP7K/L+6hAfuvC
FDUeBn1E2ycOvWpeGtkKn7X6Lk4X9W09ocuxGqtlbPNdXmVXMhiaRueL3c/FZs63V3njJpqLmnsr
L0MFBMBiAwDAGe4V60L8+IDVnlwosQrdQGBV8CcPn2MWx6k/KzxHZdKXNk8tRCwKxswLXorvcQDn
3h6zrSNjAWgpHvPJ5Tio29TpCqg29Vfk7lzsTdzO/1XHyXouv6Crtax6Mn1Duk3MX4YMUcHapIxR
zesyqpjhe5Fsb+yh2BgpqvQo5lEJYHmgOqvczzcAiLaWcU8OsJDU17afmYV8RUuxKZ+TSr+LZHkF
3C3B2jTq0k0rKd8xPRXa9qpwKXyJE6+azH3YPcf5k2lu45A0zrjWszXa7W4iXYVStezAvfvyXSD/
6rS7iI0MviPBSjsVN1LtCgqTwpqfwyJZpVq91VKAPAgvcyB9vk3Mc2FF+UiSgV7Q0TgKoYbjB+NY
qBwZ4ipXzfdgX90bw6pEG4rTcR93mxmsL1Q6daOYwNqYzCyHcaEHSLwsYGRU6k5pFk53t8X9RI4T
N1TQt8rf2eBLw1hFJN31lq9Pu1eu29dsNbXEpqXD8fzLvPKvJOkGDk88LmodHRSPZo9qrMt4X7a3
vr1CGS19UG6qlXMXlqCMuxe46n28vvAQTjJe8SkD+CazFfjG429Fr6Qh0Cq99aauWOZfu/zORivx
LbiVvjV8JZ2Fpep3n87SyKa6z+y9Um8VfamnmwosSHdjtVvDfAmLr6mzqqIWbtuiaTx9LN2S4XW1
lvLlFKiLOqeN0QLh2DrhrQpVe1Y88plZX8GYxiDhJTRWVqO5COYGj2BLjFsrfh+Gfd7dBM4ie87K
b6ozLBKlWlXBjeFjV5UQAhkFgVi51fz1iOqfGgRe0b0DYLyKgkvjhnMPCnQGQFSkiGkfHPUZJ1kt
fFsdyAYhY9GR45MMlsKEwM2bVzDEFw69c8sxBiPXZh5F0XRUiSSZpsSSldO6Dsclh3vRmRthcZBY
v7SYuVhyCfxunDnfQTtBa2P8xVDyKLt3+iSUBjltvRIy31S+CrkWoXT7+X67tMpRxBvx76iYPNIF
CYk+unM1j6+TUl9KVk7KTXY1mRE8VRotp42HDI2+oEwFVLF7LmH/O3B/ZsLoSGtaScZ9Nj85wW0v
COgc48oEaWkcbgB5LPWaQq69NDE/lynSzyVDROQCVsuxorcDRTY2csSzqcIJLoNq7yRUUHP7LY2/
hr3qUVQGvuJVjrLw2/vPH/ppyw3tB44ZBhOCdUKsOzxnfJJmM4w1eg5D5YrcTaAUBTFf9X/5gCTS
EFk14ARF/fj5ymcyJvo/QMkx3kSg53hTdYOT9XFMo9aOSIMRGVTRl0m0fGFCTi3eHc/oLk1yz94s
Qya+HN4yjcajLZZMXUYeFTdQh7BzDZ8FK0z4hYhcVWgdinYXnwD2a+2FzX3uLdM5oGlPQJUNRr2H
zzmyi1nGIYDbTb6UxnsquVPzLJ6zFT/J7a0dwuqSwFDirCYll5rHZ2rjD5AuwBAUAk4ccMzJMEca
9IgQO76b9Lep6DKhEGj0r4ZVXbrVM+UAtFs6TDhkfog/H95qifKzncQQAGKg91adbdRqZSgzttC3
gmDXNKgoWrBT0V/9fEude7/C5IfUE9cCpqVHWXiaWM7QOVbtoTS1MPtXoQpvCQx4+EIw+VDKUV6F
UM6FdUU6cJSsHax7lC7gRax2MCapwJGaH+r3Vr9ShrVjvGK96voznrk89yhbCB5fgFXE58ufCZxC
2or5E/GMeftRDdQOSj0UdESZQZvbdtI35fDNH6NLNyl26PFNooVEMa0LntExESxPopwo0hIp9Jep
ezDoiCZUsGGce73erfD+WZnIJ6vtrdAWz4Ng1Y62a8oPn9/tmd4LQAy+IWa3VJ10Tg+3VypBTFEm
9PxM2gox8jw66pJG/aUgW7ebe9F06w23dnR3tKnDDMkbLknHnsYuLgGXCMH5IDM6HsUbflFYqa2X
nmBSaRmal5AAqgwyZETeh+ZFV0a7Ob1A/T39ig9XPUozcAyuk0jIk6ZltsHAALkCdNX1DTjlq6rM
7y4859PPWLC8AaPQBudw+Ohf/1YqKXaSZWEC09PHVh5TYreulUXfwPBLbXwUFnWDixTuyCHp1YWl
tZOtRrYpcCrQnBlVHKsgGd3YEK0YF87OzkRVKwZ4hW5Cp2ZXeYlasjC/BlemswVjEJlCR9ycL7km
n6ZZBxdx/FklZVSGsRHWniwHWFGihBsZGxk6j4rvuj+D/7rkZXg6mYFHgTQN9gmIptDHFF/6b4+8
6qs215Sp8iqlWCYBoEFT9mKt3VqVtBTiV6UQ5pWwuTB0t1AlrxvyuzZNNyEGktolnvKZWl4wP1F5
ZaeLMedRWCPvGZI6HCuvN0LmEYXb9rH3loLuzdE6CxpAhpTHATLaRr8Szk/iHBV6wSZWdjj/eFl2
OwAr6tANtke0H0wNoOVt0WHzVrogWT36RJ9vnQ8x98MoxaWClUZqH1VH+n2HjzAbbHtSphb10zFe
wtFDYQPCOo0HIUDv2JAz9cCtkaRR7W4ZzJ2bynfCLyLa5t13fb7pODLs9mnssVDsdnGAEgjUBtG9
qcNwZya4AqrVVrLrS+FVhK2TC2cYJ9AS1BHHquUVjpJqb6GSmievPtm8icbdgBA0Eq1CuMJs1jPK
nQPXlXaXcuIzn7owDpCp9oRU1vG5iRp+Z0paxb4jjokkUMi3JLOxKMu1mqHsoGFLmHcrs7kQ0s4F
84OVj7YYXoQd49y68qIJCx00BYQgihCOEatb+s7OuHuyUP4UYcajQuG33j/fMqeDODE9EYBZgP1n
1Io6U6ultu5LTxugjolyAJBn7gyroks2Ms1EnV56m0zrBPUK4+nC6qfPntXxDwMmI6DWxySPPiny
wopVorpkrpp5Y9xJs/DTjBdxct35G2z11k3Zrz5f9jS4Ha4qDvvfIk3aQMw0J6VkhsBb7q6bn3wi
itFs0yLxOusCbP1M9nu43FFgAxY8aqXGTc5q6AKXcacQcRQ84dHD7ZHkZZ8J/c8g4TX7zwK39Pnt
nn/HH2kLPHYTZNTh/VZxPmOiLSP1Su3axE9qsJKTzEtTewGfOzTSD3vaXvGvZLrGFxYXD/Pw0+bu
f1v8qMZqoymGnTizwZi2KKAp0FfItGvHZ7adSXRJiObiNeMbsEsbfRNmaI5jyZlXl8LjmQyZSwEO
ZkEShah53J61AhyP+3YSctnJAnR4Nz8Xc480Xr4ZImG1/hRmDaHwEkTqtOoGzqGi8w5nihnvsXks
sxZAjTOKYHNQrev55xw6bgUoE57QhRbvmZ1NaSfKaTQNRb56+KZDq0AcNW7RAsNuSI3qxVTp2JQz
9SrXNDZ3yfx24fWeRm4OSGSGmAuTrCBDdriiWVpBhUVBAalgXBnkIRA012N/M+KHa061a4z0wRik
h6uit58/X/zM3QpsLT0n0uFTyfqs9pUM0ELuYfazKdPuOvRdFJZCfKuHIvo11j8/X+/MVmakxItk
XA8T6ni2lOlqGmiZnXsy2a88IW0U1BeO8I83dPS5ABeE5oKMLujBE2gIR0Js5+jZSfq4mjTUoGPj
OsyNa0h9qyn9ggrKBklv6K32sxBnNTP7MRobepPFm6P371USzIyeTN3zE9MLHNzB7JvATr4lBkIE
3byaQufJH/q3DmOYRVPFG8Poa9dGktEDh7OKYilAeEO978Mfnz+9U4EEjYmg6D2R6CEEeUwe1DCq
hkKGRJsEqGhus03oB491Fe3Mod/X6e009K6toBo8ZleCASOCIjSVdWO2+5L6wlKbC0/71K9EXBLw
dr5LtF1pKR7u3hgtboB5qNZNAduV1nU6kmlPuasNnMKoo0H6Qs+BKVacA/EvXCGYmE3qOpAv2rqd
OQsPruWotPP1UA0VWEdoeJDnjiRsRfitQdXADNMr02/3AVExwhneDi7Ccc7tbMFY4QvmfwH2HT4H
0lakBtKo8FrkwaYsWOn5sBow4imljZgYCycl/VsRGGS52keIzsdyNcvBpRciUp7j7c9ADyilQq/J
NI7OymKEwztPUw4yChKjsWfESes8QdnK+FBRK83enU2ZfgIWIogWjePmwi49dwXEMh01Q4GlOAYP
B3OqzGNTIJQn31rU8gqaT0I8f0KLFnmPhY/NgjEGy9QK1urGwO/h8ws4c1gQWWD6CXo5yEnxqn5L
TpRMjwwtMfgaQ4bHGpx6vC9jaoU2Li8sdXb7U2ii2iiUQU9EAUMpzjtryHIsgkxkvPql6lyVJYM1
8mwmGaKiafR20coRk7DUHY07sLfuoH7/d2+ZFg7wFR2d5w+a5eEtD7VUtqgq5Z6vylvLDtcOYuxa
E3CKXdhfp70LBHHpnAjNCmilxz3QuZRjq43hz/i67KaTfQOl7Nqx3lN/36BOKWvx3dBn/z5ghlU5
/g0FGx+0B4/OSI5rxm2tgladDbdYH9dzWO0ZImXSrsuinZPXi9zp13GeLf02utYkYxt1w4VbPxN+
2U1A8IUUDHSu4/q6SAIr72eoktKoeF3+HjfGlnII73NplRs1k0S+9unBVtKtNidL5J4kRV539owQ
2LwpouzL52/9TDoGf5kvDK4eAyTwA4evPUfzW8pl1EOcptuRZHho4sBJ1D860k2NYxJiaZaBQtgk
rz9f+/QjY2lh0SiEQziJjmJtNNWFVc4qMAm296CQpTh3VhUi1Rbdfb7SuR3HxwW/E/UdPNBEuPnt
c25KLcDpktFYFDZb9BC+5Nb0C8tkr2t6yW0tO1oOc3Fphnv+2f62rHa4LJO6UE6EBiR4mIouRbnL
1ORmsOsE+EHt9U5z5cvBfrB1ttu4+vyeT2WzCFyMU8hABUb/pJyPDTVWjRq9trLdVm25zabiDeD+
SvLzH2E/bQw2eXydqOE3BUc2Gnv7uqivZlNxJzctX7sie/j8ik4zRUGVt0XqgVAO5/3h44jTplam
iEgejvVOmfZOhzxQihsKreleLjhijAux9ex7/21F8fPf3nsxNIZZlQBx1OoGddgnyUpfpPrH4AOx
TuProCbzsf6jL+qvRY+7dt0E2quYuc3G9CLo8FE2raeE4e8UrCWrXPRRtGrj8Np2ggu3e/6Vs9E5
MxmWcnwd3m+fJIbl9yH4n3RcmwW0i6a9qjJQJpGNz4+5S7J8lar1oikLTElt17ImTytfwGy8415/
Q9XyqBXGhdD7ocl5mE8IZWQ+c4aLhODjD902xsSXfDh2oyFdBVEfugnoVN+8C0qnXJR5k6/nCKhI
gbo96V9UOdvKv6rhejlq4M118CUKTOzN/aKlfC2em7kzcXNKt6h9vc+xtJjU5hYK0efb9czB/CHo
zKhOkAFwYTh8mnaV6BjJM6t3gEiP9nPZua29DsDdWhnDneGtHNsbS0GzcZ9gbhkzoE1D5+3CVZzW
dodXcXRuhUlbQEWlvoK5teR9uV+be98Aq5xAq0Jb1ormZaynN3IQX4og5wK06FTAw2WigZ7z4QNI
rNFOqwIrgMptinqdBsavTp4YUAbFbdCl20FzVoNsL+WgoWkxfvFlZxUqG6l5VjQobPmF+HE2noqj
E+NpIel93A0elbwBpI+SbZ0Ct2OxNAHmrGbhugqIXk75lNbO3dDZIUOX8N9lz4nWGCoESKHYWLke
14STHjlm2JESBvK0rm1ZcvWy2c1Gu3KS5kazi/BCrnAuXKJFoNBGFraZx7JxqjxYWm1rzLZG7Raj
rlVhdo++YVzjGbiRpumhCfLt55tNVBjHH+rvSx6dyOBFNGuiy4++Kt9eHK46JVsEubVEyWSF6tGF
R3qmKSfajfCphUGvQ8lzuMEYfI9l4yh04QNji6i3OyPgK/fKPiSxBz1We0lTuLjD/KqxOE6mFBBa
OFwq9/XTog/JdiYM0GfZ6SdzxVabhkzFucQz0LxMtW5tSfF1XwCiHsxok2oUgV1GXpa+dG20icvw
26R1X2in4h/J9C+UlB+VTLM8Yhzm13rlJVUK/N2eX6y0Wllaa+MrEH2Nja+jCpKo7Fb9NHzNtRE+
cmaDBdWnq9ICiGY14VOaxhoopZyJz1hfxbG+TrNhoZXpxiiNO1SNR/fzl36qZgUDRzT8OZk5NU5E
5HzcAIdhTEUBEr5eR7P1YsfZ2mwcJNBlu3MtH3ibPX2L+3avBMMm6dRlrwbbJkxncN96s4gfyjZD
BIasyleqxSYbgo08DhfyRRFuDnYn6AVEQIhHIBgEhOJwt/QoGldRhRiupr7oc4CbWOtKRbP8/HGc
RhmxDJ1whJ2EJdXHz39LGhpjUAwcohJvsppd0rYA/kDGQOfQ0v4hx4IrVmGuzMl1oyiPF9Y+ibis
zeCIG+SDp1I5SpHqsJWrbAKpGGoY5MbTPlaT3ZhaX6NcuTWM7NqG4UDSvJ8KeyEJSLGWXFdjf0sx
swktn0FY2F147KfnIBclCyYS3wcfx3FW4UdzqUqJEnuTNq0buUHMK3mYQ+02zWtY33LzNX+TlGoZ
ZsmvYKreTC34PuFwNUeXPFVOQqK4EgQpOI0pVagdDndAlHatbpdciTU4XlV321ZTb5GjduWuWlRz
smt8/0LyIn7l8aYTpFqyKYpHUoHDJVXfD/s+t2LPh3JDGeYX9Srr21VixxvTubTFz90gwCDB4UVN
Eo7D4Wqxas951MuxlyivGXPnsWoZ9r447W3/fWh//ie7jXkfbVRMMsjODldT+yyopSZMvDROd1Fz
MwGmkHvUSDt7GfvwseZum/vV1aQ7riMNburQCZ3Gu1SeIZdMJcg164JozemYRHwBIPx41hRrnLeH
12Q1WRqakoQDtdwsY7O+ktRxbWtMBULzboZ5avnygjoe3f55jwLVpQ7gaZChr4ziGTRMGtochofr
56ViUCqWsTcyYC7mcin5d8YgXwgyp985nAHBwieZgW+pHa0yTo5RqiOzbLl86cqH0qYKna8xxFld
eMUnRxttDXAMRGFAM0BzjgKKXEt6iCphhNVh4dZMmTPppR5818aKBMp7u7TuWj+8sOrpLmZRIY5s
cKYLJ6vDZ1gofWwUshV5uQlIvGmECqYrS9kGZbB9pluu7F/IlU6/UlaEWQMyFJL9SQ9tyrVILoKI
wFDNWzG8ldTyXvXnVWZG11nvXzgyz5wRgJ3IOyhoCNQnDPgGLcPCSP0Y2LsoSVCaN+U9Hml31WAt
Jz6h1qmWjl4HYCSMlwvvVHwChyFJ8BuAhPOJCPnPoypvRn2yS2ozRn/Q9zJA67ov38oJ0+tqvgpt
FQhzs9K1eR+piTtXHUjKLrnwnZ5U1uwroTYAv4e9dUJXlqM+D3KZawinyq2JvJPdPdqpeWNF9hK3
n7fEGe+T+kLCeG5VyHNUIgI/y+KHGyut+YFcE4yhHsG3md1qVL9gBvfYhrZXhvJdls0vvf/r8wd+
dlWDBAk3W/vUpLPoVC0kZsRek/8y/HoZ5eOLoo73cWbj9zs+YId8E16kX5x5yWBiCQ0kIqeUsRAM
qmH7POCutldK6nhjP7/YFKKZxIvVu2crfvv8Nk+REGQeQsUW0JUJl+f4OAidhLS7AsRD73aXdM41
us6xSChQdtC3Wts/TXKzHqD4BMmvXuYwVMLhPq//gzMAPXWFmzcZ03JFR2UBUpZZ2MZwBDM0nXR5
vK9n890skmtJG+7DXsbKWL9hsz+PSvx9dC6ZdJ05g1jfFEh62rT0Ro+is2o3HNADacaclAvDmBdG
sUH6ZtW7le+vyxLHSeSFTdzBQLpeCC2n5GjeAqBkFLcoSE7536oUpvWIK4XXRMNOKv1f6MyCcsq+
9plZL41heu202VVHc1fb2ar1x0UbmssMafOg7Tbiv1qCX3laqaZA8DBKYEBTYDQjXeo2iddwFIdI
x4WzKaO708FF5jhxDdGXZIVEeUjG+zK5crCrjMz0Wgm0WyWyV5kaem1nLYkg17LfuCiGrKTwovaH
OFFOLoWmAM+LIv3E2MiQjNIKi4kUVZ42qCPmZbihQXajIotca8026WQAhPYyzKuroHBeZmDPJXXt
51/Q2XdnAQvle0URnBP3MD41ITr3QSiUyed6qaXTHYZ+Xol6o3AVTqJp02TzY+Kb37TKBv/cV6va
3Jf2QqsCTy8wBJF/GKn8qqs5ngKGtkj4Fd08X4iiH3CA46dFPgtbWphKcE4fXuZURRkqc37omZVz
W0XGfZQNd41q3vTBeBOCr0wGNQB3H3pGrshYihqBqzOycQun/mE3MviZYk/9giNp2dz2UnkzROVD
nOXXudOs8P9ZTiNv+9Zp/QdJKX7qnW+505TtFROxGBuMbhbqTybZwVLqkptcrWipMeyzI+eS+d+Z
VISJMsr7DDcAnh/fqkIHuDRbTBMEYrUYAEAHFR8RHMwa0YHIbYFHf74JzqQiJASwY9Ctc+DIHGVc
Ad4GeW7TO+iKn1OR3JvE0KqOHyho74bZutCxOR0oES4sCOC4MEHzRW/s8F2m+pAkkHuxCAm0+z5t
vlvO6LVztym0HksBuHJxp69byCQBZnvFlD+NrQrPolLgUiPimrAza1w9Pn8IZ45M+vtcjeDrkCMd
PYSo8IvYtjAuSRSJ/fOaZOVOyuplV6FT1tdLH5pjfYkuponj/3hf0yylhUP0PNVxGPK2CWkcRl4/
3cjWcGczm3Ziv174kyLvtfSVDuazXbXNdVv5sChr53myEMSsDdg3nQNNNZDQkU1Kz3KexrkLl2En
+QBbIv6ODPOosOCJRxo8Kwmd+dwWQpd4MCS+lu2cOYYe2c7vVjatplzdFNWXzx/qub3sQCsQcsMA
7Y+ZxlWU1ArayOws7i0k4HpGMn/Rs+wl6Yo9TG8Oy8Fcfb7ouVSX2eBfqx6VpNi3V1pTjJEHtR1z
rTuE53cg9fyxXAwOuhw4O1rlhQh17mT5fU3xon9rwcTSHKM+hWjEJKfXUSLRSgguJLDiuzjZKwb1
vEhjyXiOQjV68k1lB9yWgsZKoCqvRZstbD9/8Nv60rFwJiSIGSsaAGjnITB7tFbe1F0iTdSU81Rf
TeF4P/nSvh7yBBZvai/ncr6z1cpeVbX8XQ+cWw3VF81wkzRZdcW4cbTyQcOcBD8pVVtivHEfWlW0
qAqnX8qFuq6b4qXe9WgpxB5uUZoeXriBw40nWCwacuPIitENEyP7o6+5yKdpqlqKyIjw/RhJjzhD
wXFXFhzICzu2vM+3nHF4mp+uJ6LLb6+/z32jHG2f9mvWQEGdn0FQXw1BSbsUVJkqVYA45708R7nr
+IC986J/MEuI5T6k8gi3qkAOHno5vNeo5JG6XcfB89BN3ojejFDrj/FM60JgW2EIqGbycGuz5n7p
a/3eLvGPiMGNzypQJ/sxGL9MVv3FHMNv8U3byl4nDesoSL8NenuTma3iFQ3qF6bcP/WD7mNHTs3X
5PX3Dqh+V2M/mZm7jLK3b7javrukWqifvBuksMk1MBoEgMchdxT/Z2RA4G47kefkzqqswpUVDR6A
fASMFrl1y4NajnMP87nel6FyFWr6zVMLrqEbyttBxlQ8t7pnQ55w4s3uxwBTdYrzKqaYDDWor+Zj
GUy3MWahUe3qKxybF51CK5S5wDT+mjhLM2kfSvl12NZ7xc+vNUzEpsnZ473jKZXsNaW1roptjzQ9
LL/NMCmrSd2M2nShA3D4PbNnhMOz4A9Sj4PkOO7b6GOsd47EnglmwJYBEnTTfSa/293755vzqFv+
z4WYr35MBYVO01E81DCd6hOVVsPcQMLY6Yq1CPG5sfJmVcrRgzNdTap92+L5UdvOoyklrw7k49fR
vpF6L81SDBi0XeXbmltoiJcMChC7SxYMRy3b/7lIUhDCJPIMx13LKml1cx4TynNw23LcfjGb6jFL
aduN6AXrPmQEM3X17mZCABKYb56sfLm88aXqArD/KCX+15UIP1aEcUAWHcfZulAzQPW5KJ59Eo7h
Osvrx1mqv1TxcD0U85XaWbsxcHaSXd71Q/VgKOqtphaLSXsEpeCqg7rC0mOb2eV1rKtX6hjuFAUu
0Oev9eiY+9d1Oh82EjQ0QIkcxhzTSCWLeS/FzHQd6TvFfqvrXWVtO+NnByiJZDnsnz5f88MZ668z
6HTNozxcKwNp7MSack6OGJU3eWGsnR9pUaxkqb8Gn4yjVqnm+5SQHqUVWKDyJpwfZuV6BEygpnjc
+MoqKeANR9c16jWN/stIVHQOxzvoGp9f7kdf6ehy6a6RXKHJTHvguO8EFizIC59XWVXjnaRXq4ZZ
r1E+Dnr5M5ONfenoN3oebC3YA9OkuYLCAblrrQ32Nuu06659TeeXYqjRGrButEn5glVMN6kLpe92
vd6iqKXuyajJzVvI9x3aQAmTyFe5ML6pWncnJ8HCDLKFNjqQM4K1HUwbtTZv9Ch1Z5LdSvIK+1s9
LBoJUqsiLY0Ob4Sk3BlT6ok/g2pfKtmLZEu4TitLdaBfGKy0ukTOq/MU5M4ACq21JrmX6/qh6qp7
wS6bB+ubOvd3wRB+C6b0sYgRTdCGV6e/lMufnHuQn8WAGdctYc14PGK29cSvJ5P9UA0zduhXjrSY
gb0O3VKrriKo0MV8F2cIVDzJBSI6+T9D6H/9GP9X8LO4++erbP7x3/z5R1FOdRSE7dEf/3Ed/aiL
pvjV/rf4Z//vrx3+o3+sfxY337Ofzad/6anI+M/xXzn4taz+r6vzvrffD/6wzNuone67n/X08LPp
0vbjErgP8Tf/f3/4t58fv+VpKn/++cePostb8duCqMj/+NePtu9//gE0yuRV/NfvK/zrx+Iu//zj
//zv9Off9vzz7z/CqD7zT39+b1p+j27+ndYDkynBghUwpz/+Nvz850+MvwtJPxJ3UKV09MgA86Ju
wz//0PW/M8eiXqGII1ADNfnjb03RffxI+zvKx+SnyK8LWCZH0f9c4sHL/Ovl/i3vsrsCJanmzz+M
jzTtr+8XPCvJp/BNg98H3JoO/WGIqwoaqpIS189GHz8gXiI7xtdWze11GFiI3sXpD9OI3yRnRDLK
xopOj0JvSqwQk80cme5BL9bkVCmbl9Gk89iEvunqEr5TWpfvcr8F09UXG9UYF4Nuz8s0120+numx
rfJ5hQrvd9zKXllGBvnmQjHq0KVD6jiZSROcXt4HYXWlol2LVjIScdX8omujuvTrsV4wXtx2jrzo
avpbUorr1KBMP7IM2M3UtM/QUhHib5rCU1prlTZ5ubDVOvE02MABQjq52d1LRI5ZwqokzROHa37l
Y0tpoev3kx1TyyjJd/Hf0sz3ZOaxiyJB75aV4mZNNC8yUvtlGNygGFDyhzJEFMUoF7GMQ176JVe0
Zk1PBTnhBuMzHxOuoS57d4D2xy8CvxxXD1FcPOXOe0ixvpiLcD830N3k8gvACJhAzvd8/oGg/mvV
FL3b2fVeCs1i1/NbSmsGd2+nb8qk3dvzt6CJIXeEKyf0d9kcvUUWdCY7z64cX37RMZzHTjxbQff/
Vs3zWzQJv+nqsXPSK0m2G9eoI3nZkSWb4yy7vVS8WrPquF2dgnlouWhff68LrGdVZOdds0SeqLH1
ey1DAqipdGFZ3VLAJ79U2991Izakclt7WUzTscmLdymrCi8ykjdd0/OF4bduExaPgdVfg/WogCu1
lWur0W2mS3soFs0CrsWbnwWIZQ3fWewtyhS6zqWySctgY9XWg9Wb6EQiFZQ390qRaPBQS30ttygm
DUa8rKzBX1As9oge06cKlFUY9comm2dSK0ObF1Ya/0pD+aWMMSyp78ypVxeyXtyRyL0UM3Iyaqx7
3Tx9UZUcrKbD7qv6Ar6pmemr0I7WPZ2BLqnYa+Z4V1avcsv/0aT566jarwAorzNU1ZAz+oFh+kKp
v8bEoY+fN72BclKwHab6MZ+CPUT8cqnm/OuwVd+D/mF66aROXWi99EOJFFgHY/3Qpwobqr2W29l2
ncbezGX43inSHsBXbAwvWaCnrh2aT10evUsmmniYLb4y8GoRe8H10hhiiRy7uRkkSV42UIenFmRx
3A7viJDNq1zSX3DBhtowaeairLZFN7bLvpYmoD72jdVomyT1O0qZhg5ynbzLbDu9ykw366k6A2de
BCVtSSnDkqm4MqXpRR0fyrrn4E7iX74u7RL8aV2aso+SeeswVvCImO5cT18zubhLHAXZVPVbigDs
ymTaywsKN4Oqv40TCFAT1OamD9ZFzZtRdtWsKVd+qsab8kUZe+hbwsJEHq3bQVLvo46R5qg111RI
kovoTeNVZd8s1BKtv1rlTQYa0l6OHjRro+EiVJT5l9YkbyUDbD0qPW1gVbvasMZ9M5SvcZLFazMf
JliX2n7EJHmpN0gJFchmRHP3tRyMtRp1NrRwbRMY0bZIplUJWgHXS2f1ARSxhUQ9qF+vHPPXxufF
FyUaEPKzFuePGL//iisAE3J2F+nTzYxddo5VoG1m+KX56VVXhNAu1exNm7OHREK2OvO/OGr/rutp
6EXYSrucItu0sdE2VEfZRWKyyKt5ldCWlUObwJlGb1aODl0o7SDGP+KP900KwTCNzGum9hn85X2b
J+9qYTwx/76ngH6f5fuiSIOFkaFrldjVXVLHy7K0bJdyDpmQrFtN9bDVM/WxkDNU9jCeXHRat2kK
qDlSPk8roEBdFOPBm06Sa9UoZ2W1lbqxGhU7eeWDviVnyzaS0rlqbWzaUQo8Lcgf64mAKmVLO1a3
VhOtjEm5n/TkGwa3S63vbpWe36fX8tKOmL6VJm+ZI4m77Ne6mqHG1Yz9wpDiNybAV0irbbX/y9yX
LcmNI8t+EcZIgOtrrrVlslSSSqV+gXVLanDfCZD8+uPUnTuThS4k7aTZNbtPMqW6AWKJABDh4e7D
Tjj4FreQB8x2YaFOqGWKgg4Qdq+2duC8re58r4+aWb4kDYpJ8so+Qil0BFkWfxsgLLXlFQhQEIQ6
xnUKh9juRIJfw15VUK1AGYrfhiAzBcedt+D/vDCf9plXPI9N+jSHcKojcNco5WgBuk2BdhUFCmjy
mONh0dtPqAYf/DLbiryF+8FENlIVx+/wCNUmKaGpDCmvbe12Yl/4cLlJmj+BkRp0jaBOU8iabTlq
sXbFky2yvzoufqahsEFdU8IPsC4iMKoyBjvtWD5ncHpKqNfZ9e6Z80nAH9dIwhx5l/4xhkkDRvoA
0HCIyvht3cCDVeeBvXDr1+RyAHSxQbecJH/zwDmG3L334/rJ9sELVM/f2Jje73FbTqMZwBAf9waW
tfJe8I3jNMMmacsXVPiWxwzJrk38MgRAbFKBj19OIGrNZGuR+TUHz1LuT+EOL8eTVYgUeS3/iGWz
NlACt3YlH1+dNjnGLgXSrIt/ykSdpET0EyKKGap0dr2HA1JiBbZ5CupqR0x73sH7Onhhb2hR2FvW
bmKy78K42Kq0L4927ro7Xn8vvR7wPNzvGQVZXSD+sjLEqb8gpovHAgerr8XFjmY9yNaK5K6tMeGZ
5wGYhZOK4X9zMtwP8GKkuA6gPixHbKgt/O+VRb1tkExgXcnC1yoBsiMNwMVeT27z4NT8Ww9Rb0A6
i+IYWK29GZ0eejq9u28QhsnxIMoCMLi4SDfiYoSyM2qDRZNV4w4l4BhkK1Ey7Ls7GyVg91bypQYo
FLGZhm3yux4CS8xru91E83rxxfGGUNibmA+e2KZSYDnnB7ex1U5M/g/LXpgQXRekb0Q9AVQKvnEn
s3GUgpvP+Tdh7f+Dx4XxCfL/4dNhwYSb3w3bOCl/XT4Xlv/8328F5vxrgbwCswK4CvJTiHH+n7eC
z/4FnB0QUMAyLAy/F28FF/8EpmWoG6CMBWTxaO3fTwXb/RdIoZc0rGuBEnihA/5fPBXwGrmIjWNP
QLkGxLE6vKKfZYEgWyiem7Yju751yKFSiBddzMG/HybvHiKG1rXnB0oNcZXviXjm4VThFj4w0KhY
9raF+trhehemAWjIGLDujAWXdhCBBBJctwNU0Qfu1HfXW38favzP9LhaWFqAp9hzEeSIam5DNogk
p4qlqJ/1/haOvRILMPWhhdrjYkDA1BrdCOTrfyO39JUTb99L+goZzpV0kmGSdHRDkLZe0qAYLAqJ
QEXZ9KSgX3rbDC2jugjczy1TmZsyJyKW9cXl4Au1ZP1ZxOU3m/OVBI7p82EEl32oygtTXxInAp8D
3HvZg9cFV6AgXGMRWxr673P5v8u8dHwxiDYTnt0gbgVI1bRhUOjd8NS9myX9cX2STANYokAX7Rc8
rDs+Yv5RDDigRp7glmChJOy21rU4ppURUnuuYpHqGhTJdMFrmWflSuPvkw7/nRrNhH1Cp2C0IW7r
Tt6P2M4PRUful9e/D5nzfgzv634NEWuaJc2Ue7tFnTYvaVQtgP8EN5paUbriJwxLrCshVcMspoTH
aJyAAtznsbOV1lw9zGO5Vkxt6kIzZMsbcuEAxBSFit7FIvmS0XIb40Z40zLrteL1VLV5icq2ZzH3
asGK0AdvLNc8nWHydZU7l+We1TOSP5PctYtNYbU7tymA97jt4zUTdlkjpS/b+FkMSCICK+Dt89pa
K780ffzy+4V9kYGXrt/m4rlkceqjsNPL7X2jXHuNUdHgox3NgH2c0PlI+ibidgokmHgIGpxg1tgg
eA9Gl+tzZOpEs2NUX86N58ZN1A3Vn/kwHpKMHpyl+KwKs7Xz8n2C+j/2rBPZCSrmKoWubpSU80OI
R9+mZdNBCPYgvekwxvb/Kq//3340Y0Y4pG+qOqijBHDSrw6q/xKUBH69PlMGS2PasTygdNAlxVhH
lpfjkdfm7XcJcRdQA2YINV3v47dc+geHgo6jbpjCja0o6qi3QMvQ4qofnq2wqpH3s/btAO2y6Y+y
+O7a2ZajfKOafciB/PLweuRINGcjyIaK4VyVh9H7wsjRdh5YPW3wl2GIDw5onJsSYl1f/f4QpPwR
fygv/hNFwkh/f/H8FxBrXx+IhnH8z1LoyPMQ4Oh6GHkVqSZ+sWT8Jmm+b2ZyTEYLqA7AWpBH3QnR
odCtKkOg5JI1kkzTQmm3A6YAYQ3Czo9EVfhbPPvYZkZB9qPbFvGK1Rhs//fyXdg+442M+TQGUeCN
96VQfwZ8TZrU1PTy+2XTKuZ4JDteNHhhjGBSGEL7pUpX1sU0N5pPqSZGG2aPNGp8evIQCLKr6VVQ
vr++7KaP17xJiQJxOltpFXl+jEfnrPrwW8vrZiVFaGpeuxcEKs+btrERkyvsfZoMz9TmN06M5jq4
k5SNlU9+1AChsocS7vgap8TdZyj3+XnT5OiaXx4yz5y1XRCJfo75vUzScfpp2UhfPF3vwLC4urq0
5UvRNii7j3o6T9siA6t73sjy0AzWGomfqYvFw1/sTjAtybqhM43a2D+kor2XSj1lkn66PgLDaaTj
CaRieSwI0KLQf3+b2unPMECUV9UPYE9acbGGPbQ8bi9HkJdlUYKNOIwGC9KMlW3VG8cCHd71AZjm
Z+n1Yn6KqXTidETr0mrvwiq9QwT8M3H82w44qpkvBHppgBpWPyrrDkXq4H1QkHtN7Pbz9c83zb9m
vwy6dAWCyn4EvhD+6NZJueWOCgHASpJnVc9ruX7TNOmG7NjSbaw0jJyu/pYyf2cl2aMv85WiOtMa
a8aM+m0XNQZtGLWQsvqjTHr777Jga7UphtZ1WbGCcty3Gc6XIGseGlr9UdO1InDDvOiUNWxqCycX
RRC1LdKJwbiQcRap/GYDurC/vsSmr9csOIvrIShnFkRpYE3hPhwCbt3buM2u1YSZOtCOX9dipBC1
5eLhHAPUnceQhJDeSmzE1PgycRf21ebuVFMnDSKuorILFPKRfO3VaWp7+f2i7ZKh/oj7nRfVubuQ
trYSHx6+3TbtmuU6WZ0h/GrZURfEM1JJvQ8VTWQ/bmtds9vZVvGkLGlHeV4HJxIj+9aJZMUpmzal
ZqxM2jWhPKGRp1oUZ/q93NbMBztyOP4bGvIOGXIZszNNvWawZTxSH5SUXiSyvAdzTgXdD69bI3o2
DECngkzF4GSti9YZB4ATSr0ogrTv7LZdcTcGr6kr2IDrKlUobcWlqu6fWRWcqyp+sqaFcDNIVw4W
wwzpfHpSAp1ZiQbXQsB8vQMyvMEPXtX+2gqY5kiz2iAbxpEVbh51oh0e3Q5wOO6V5XMiHe+264lO
82GJKQyLKi+i3GePKRsLFPoGEL4Z/r7JCCzNfu0mC1Bq5eURmCTSA0iXUdzCQZJ+vXUNafifF42l
WTAPeUxI4OdRM93XDARxeHQFDCR5TgJy7lTt8HjyinGDPyz3XA33srTOI/4yTk89yNWmEfzsVnHn
Z1D0TJL7olsLMxme1zqm0E7tzgOnXx5lzELWLttnVgSJ4k3t8q3M5xUfY9ohmhsgXg3Snx69QIIy
q3yo/myQWFiJtpoa1xwAGLkBsnHtPPL75jFnAKtDOGgu5hUL/dh6gKF579qLuSi63p/m5Uz6Osyd
vXFG1Dxe3xmmxrUQXBa0qdUiFxaNTgmefuZMR3+07ZsMH4Uu7z8dFPRZjuo4HqESgu+oRfidX4zh
ynn68daBdPn71v3Bs6FSncxR4QcdSqbqcguAxR9hPLeg9m+TfRWAFvH6PC3z8c/YBio93vdlxZ5F
G27hciO9fIu6W3c/KTUcq5yqu4BkKSJCqJ6KO+GvjM60MsvvFye6qm3pjNAtjLypUU88m52vIfj2
f10fj6l1zSGEQUXyHMSqeKwABUJ4/8VKu5Uv/9geQGf1/ssHAaKMskOAwVK99wiU1PToB01xFipb
5UVd2vpoPTSDjuWQZbPiWVSn8b5Q3dc+b34Srg5wWoP3rQVmErClQwrkDkdkc7hx2jRTnztle2k9
8MiFRwEtd8GhSWk5Rb1WTrIY9Qfj0jUVLHdWA+NTFtFB0XMNGZHHgSIqWwHRuCM+Qmbp1Hn7MheH
rJzaFQ/28SUAOo3vVyycGl6DETCN+gEVLDVgy2Wm3kQ8xNBKWzMhw5bTNYwIpCqUg6r8aALR4Mbt
42kre3eNFtXUuuYMrNjpUlYRVHN0QfF9dgE62rgInan9TQYTLJv9whxbzmnGHTuNih4yiKCcZ2G7
QqZm+vTl94ums6axQI3UZ5EIctTcOL9G3n277as1My9I3Ahld3Pk5A0B+Ihuh6FYi1VqdQH/91aB
8qf3Hx7PZHRsQB5hDa+4OQAM9DzDi4z8uc9qVLhYj/nwYzUsa5omzeRpX9lUMc7PswUwe9BRiGs0
7lpwyNS6ZtmjP8oaZ+AY2RYgJSpxwXrqA1x5fR0MZu1rZ3gyz+WIQGga4ZR1n0MbJZIzCRzE3+XB
9oF/y3PvINuGb/oJoprXOzWcj/+AygvaAeHuJRHK6jYWJRsFyC78Y+01YCplK4ZhiJZ7uqp0PedZ
IwInicDAmjxRd1CfXFDi/TVIqAw30OmaanXmsXdcTpiWVSc7IcfrIzQsmp6jtK0hG2Q3kfMomtM4
jEiReSsX8sWu/+mIfyNMLo1SjDYfZzdMz2PXf65K8TBl7jnJ2Urtz8ceF/QV702n9Opq7ClNzovG
2dQSlH07zwVYzXpnjWnGNALNOmktctcJRHpWU3YYZYi6ptT5EfB2ZU+b2tfs0R3AbxIOND2TInSB
v7JfqrEBJYP0366vrmFnAdPzfpLS2VNj75H0XEMYZE9dyz53YkD1MPfkvh4I+Jd9ENu3vAlqCNIp
uu1pU5/zKU8O1z/h4w2GUrb3X0AHmRRQiUpRUeR9QyDhpaVrYremprUzt2RT0IPnPD0jT1ptKsmG
A6rzxxWr/NjhoHTi/YfnTZNmoLdIz7iIgZOANj9FmfyVJ+qI8u9vyPc+tTUUtfP89fpEGTYDW/b5
xRkWKzmhYLdOzw6CFWw31qisf+Vd4Xj7RnbKW+nGNGlL9xfdKFrTlgwTJo1Xb3PWEjAOimDFX5oa
X36/aLwQIMQspEjO4xx+rbsJFwiXdpvbJkgzeGTyHJUWfXoOETsGI6gEM1jp/VCNt5YcWKb6A4/1
u/L/4vMDu62zBnnj3y7FHloUaEGyNwhfeB6u0b+YllmzeZuzcQhckpyrMaggG9wevEAg32t9um2W
NIsflDOPIEZA+4n7YIXhr2okd66/pjVv+HyqWYXkcqRdWCTnAQVrR5cwCEwNeB8I2WWH6yMwrIKe
BQJXjwKIDzMUJMNhrOWepQw4WoKEpX3TqYd6qff71J/5BGGKGSq6g3NglXMk84rHNX28ZgGMey44
C734PDO1VXkFnuHcPapRoQyW3NiHZgj1mBd9ntjxuS8yCI33vb/1hlFsEiIaaBa4aiXdtPjRD8yB
ascfsOwNqKw5OU1O2RzHDGwjuHtB49ILixfQofS7JCxRfDU78YqJG/zH7+DbhQHOpXJRROSQU+56
nwVwR1XYvFzfVaamNbvIspKWnjMSALsXSfSmBEVIUv1xvXHDqus5oaAdwHUlsEXhSt8KsOgCc1E9
g9bjFeipFcM2DOAfyaHapWkDBa+TSqH5zFu61IzdGGf6R2F7jKqysZ1KcvIbxz7kqP3b427SrdzV
DF7jN73Mxbq6LV7krhzjMyvpoQAuC7Ve8svcrD0tF+/zwU61NXvOZuZlTdzGZ8gYPrRsPAxZdUTp
1+cxtF8HukZ6b1qC5feLYThFw4SkKj5TZc13srOGHVirxpVJMrWumXVVNHNh2RhEX9Woe7FaiHgx
taaMZWpdM2ZnbvOa5ljgYJ6Sb1kPhD+YjNbgsqYF1k61FLAMK5UpOYkscXfYSM+oiJ52w7Smimqy
MM18BeqYe9H7/JShKgzVJ4/ETfaOh1oOuapMY9hFeqIonkeUV8UxOQ129m0U8VOg6ruqLvdOH7yQ
ei1fZOpGu7aOw0w9lJjFZ+LRu5rl35xuehQlcgclEhY7lAK+XvdKhiXXk0ZBLdKySurkrJSa9wNj
3V0JWr6Vu55pGMtKXRhDCHUs11FoXTR/9e7PKfmL2ie7D3b9GjOi6fs1q0YRVwIYEW6TuAU/OTW7
Q0hh5eNNDyM9W1RLv4B8HonPTcD9PZ6R4d4G3eQBNVTxQ0bafiNCq3lu81BumV+mew/FS7tBNu3x
lsWhun6DK8rGE70Q5wwcWfc8Ddw7O27XpCk+tsd/CMsGos8CKw/JaSwSb7NgChC6QPFfjUK5u1sG
AHX19+vfM8HieBLxearjDjODOAwbEfO53rrB3vWk1uSVNsiwPXH28uBBlj24sEd6stPqUQRrCFvT
/tKcFrGxfRsniM+BldTbSRag8KrpsLLFPl4CpvNoeaXIlSAg7cxyFE/KlxpUE868plb98bdTPaUV
DsoflW2DEjQpC8gZ0m8Mde3X5/7jex9Iyt+vrNVU4LjJ0PbogkrHVd9r+MB6gCRa6qvX3iVIRvRr
meePFxpaeO87G4BAzZxgEGcRtuCKg5vdgYC/2aGksX1UYTvfaG+au0pVQcYMVLlnfwIlgJtQews2
ma/XZ8y0GsseuPCFWeblgg6lOFPIhm1I3c3boYcC6PXWP95JoB5637qNouu2GDFFfV9+sabhG8V5
JB337bbmNUMGUWXRONBWPHVgXTk6dl08hiIOnxIZNPe3daFdPgK7bFVhSXEuw3A7s+Qsk/4poGTl
bm/asJohV7hZ0toKcLcv5r9LUj2z1P6JAsxDMasotttPbFa7m0ai53mKvApRyETJqW/beiMzcUCR
xOMIvOj19g1D0VM8AalCD7xa4szccZdazj1fOGcwZZ/9przLmvIIgpiVnJVh1+qkXnSwodea0/AU
g0B7SuUdABQrzs/UtG4QUMJKq9nCg6gd3+aS+4feV87Ku9TU+PL7hbUVSQDkfTyFJ7+0UWuc4viR
RS5us7ZAMwe/T5ymngZyAkHvPsj8bzzID6k13wbloXrKB9pcU2vVipyskfhfkddwnonXkbX6R4M/
1bn9p0T5wWwTfqpCAc4Ma7b2YTBU0DBtpq2qboOcUV1NMxBhUJAa9/HJK9p7llYJ3ouE3bZ99GTP
AIoFqDDAyop24GyL19Z4qMI8WFPrNXhUvcYyLmyrnfMuPBVUfvZRhd4M4wnlCSufbzBiXV9DQnuz
dao+xO0ruKtB6zlWyV1Nxp3IJeS9gzsZrlVafHwLh3bGe1vwUopyfBtddXR6SOW4kbF16utuWxB+
HAj5eZNbcrXTs7G6tO0msCt7Vi22rR88NFMYeSWdNp09HJLYOs7W2uobtrCedVNgHSOAoPBTjB2Q
JclnDrbFjU2rBz6uhXoN86an3KDhvDDLkuDkpM4WNulteoce2VQeYh4/e2O+lhU1DUabuTnNoYY3
TPzkD8AEiHRXNfNbkASnUnq3BWXpP+Qey6YPU4uFJ177T3baHajiR9Ahfb2++AZr0YlF+5LEpAAP
+cnD0YdaoXxm3bYJ4yTeDJI5K1vM4NV1OYcwVGkbgzn+JHPowVZ++yuo1Np7yNS4dgFhCObbgy+D
E6cx6BXsmKGcty7r6vW2KdJuIHbrgH5I4UjKMqTTeCv43Vw07gHsB/nKqWfasVoEhOL9k7S9F57q
PDyHItnnTVluGoc/LzeDpGOfrg/FMFULZcDl6Tq5yTzJfOCnrrEdAArLhe0CqNNKrAzEsJ10LdA0
rIlX8TE8QYYL5CBtZh1GpL42oAX1jreNQfOKPuUDyAxJeBLD+NIS621y1qCKBnvWmbDVLLMJEvfh
CUnNO+47f1UBv5+t7gyGy9vszVsm7uJ+Q9Kq4EK24Qk8LQdmNxD5ykBFBn+xcsUxLfHy+0UH88xp
xeoKKxCDSqqtc3Gqwc67Esc0ra92gWI5iM1kmsJ9W36WbSxLVukmT4o52zC/6dawGaZDVpulOFko
zPIgOAV27YHI0b8PIRw1W/SBCHGYw+7OG9ZOpI8nzPM1Jw7a3jyHVDaNkhGKNrWdyG0TNGuRgo+3
FKjy3y+H3aZZLGZrjOZ6ehMCujngfzg2oIJjY//lukV8vCigV37fRx0T6GQRgT46XGspm9jWBl5t
Ow/Aw1/v4uMFgWrM+y5icM+o2bbtqHbj4b6WoEWf22TYT2kxH1CRmW5bynEHGirrJk8C2az3PYbE
nZyms+ZoLuNH6tVvNm2icLoRVaYLikKh0JZWLfuopVP/ynkFkWrVrSyIabY0dx7m3gCZvKaPKjAd
7xl84i6E/OhBydQ+FgqiDalb0g2qKauv19fHsIl1x96OIMmdXL+L4gDX0UR045NNVLwSNDK1vozz
wqfESAAT32o60JaIAbyFTeB9H+q6XwuCGNr/zVB90b6grJ+qsCdntw7ENpjJU5uv0lzjG/+ZPoJY
xftv94BVAx971UYO4JUgLPZLZAcBhgHf0fWpN1iffmiAr70WzdQFZ4o7gSvajYdAIEnWlHkNc6Mf
GCz1vDkGM0A02pO1zXxp7RpXrjEdfHzxgO7B+9lJMxWkorCDc0jwXL133Xxf2Z+JfFHJuHJeGzzg
wpN6uXm8yrGVQCj2PKfDsJ35c1hDCxdCqJtyWAlBGexNZx1KQN0i5xjMg9QqnvycfoIC67mLwTsB
5VsQh9dQauDOyhFoWhDtOuiUHDVkjJEzceNt1XXbqlwjvzE1rfmNkoUjUYAinmPJHkZ/esnbNYEZ
Q9P6qzgZuBgr1O+dlzqWCqnlUKyJZxgMQH8Rk4D6amhncgbN6d7ykkMli1+1XR2u25fpyzUDtlJP
xlVsYVII9Gzi2IfQXVGt0TIYDEB//OaUJSCodMkZFK0nmlZ382zt0qTaOkp8T4ZxxYMajMBd5u7C
w7nAEDh+N5CzXVMFRGN/GH1ypKhX3lDwB942U8sMXnQiZZiIanLIuSLqK7Gg15Kt3etNi6AZMRUp
lxMQzUipVUD0u/eQ6vl+/atN20c76L2hs70ywFd3E5SChy92/9pZ+cqUmJZXM1ZpD6ErgwUCG+YH
RrJN4fMNuDFQw1V3Nx5furqpDNx2mjlsi/bOJ9l6uyWffdvporP0uGEzFUiRYU0hvQvWhfG5hMtx
rDUVIMME6Tw9+TiRXHVYWHAlvczD/JBzEDqW4rnv1FFIv18Zh2EDLTR2l3sTLNUi8xAVPYPga4tD
Z7fs/5s20MJ2965p3rYZNGbC8ygnqAy7KShrc/t74za34Vyhgfm+h6xgTTMkCrsIWiqeS3beYK9s
UNO8aLu/y1qWEMfi594v921JtmVIVwonTEur7X06E9q5Ib56cflT+TPHLR2He11AcjxfmXvT52sn
lsqUGFouCYRfK5DLL1szgGTk9YU1VVDo+GInE24vlR/iZBk/8dHeEb6JWb8fCnnnuuMn4UN+wh2y
TatW0iaGOfsHSY8AJUJVpE3Eyu5LVco3e2BfQbQfb9vJ2YVxtb8+NMN5oAOQwaqvQJo6t5HdgYEu
ZTGkZQYwBC88r6e+X3GthnuRDjvu2r4L67Foo9j3HkOa/+psBuVb66GAok3QJy9K9SsDMnWl2beL
8x5ypx4UYUpyTiTdeUm7zWv2JLr+DrL359RZk/I0zZ1m726i7Fkmfh1lmfMsyvxTWATnUiDDPOVr
8EjTPtAsvso4HzM61VHoChBGB8VX25sUCHdVdRC43gyg71/Z5QYT0oHJuUWZmgvQdIG8Z/jUZ6JJ
weZXQb/4+lYztK8jnxoJ/semCduItM2PeULRsJ3Pt9qL5mPqyh9RGtfUkSNU+dZO5zavkNNRrvNA
hnB+8jwPPuH6QExbTPM1HPXOkyWxJuDjLu5yCDKC73ocTikrxt2Uev3B7cFgXszg0r3eo2HqdFqf
os6ImEHYGXWFGrt9Qto02OTMD+uVIZk6WIZ6cWNLgkn6pCU43V3xLXHBnx12au3qYGp82duXjftp
owLelJHtVu5D6rv2U11K/nx9bn5Dtj94WOtQbj9dAOIzh7WH38aFc5reTagx8sdxV3h/ocq0sT+D
kkwQF7XzzR+4s+9okewH57ObgeNZ/rnc90YozmVgcKXufR6TL94EGSSLQJ419h5Wn4emidB8U12D
opgDjhUlsx3CIQUK+jfpWgG6wVXQpdeLaaae4ISHs4x6gc0BzcqWZMduKF8n5p/cNv16fb4NXk/n
BxLgUiwYTbuoo8mj6uwXMqvPMsweOy9ZQTqb5km7i0D8MLXKou0i12oo9KfdGJu9/Ov695sa1zxF
31LlNGnRRZYYfnCLPtt5fuN3a45hGBCAAQddFzlFkHwKwgkM3iDl313/cMP66vjvqpOYCBJIBL+6
dsOswqk3iZrzPeVA3vG06reNks63670ZpklHgle1nU/tUmgJQfd6UzgJ5M+5M644tGXHf2CzusQZ
KL9pTwEWAHN99qV1sk9Dk24Hb03hzLBHdSg4icPWVT1O4wpgI78vHheDH4PuBJXncGU5NIGy/5TV
6nhwt2liz5ZJHOWQh11Y28HNHvMfSXGflgx6y/aWABY5krekZ8hwQcoOTI7e6iPbNMZl4S7MvS9o
CPp4cBRBLe7ZJ/2+TrxnGgdvXpethLNMO067fIzN4It0JOG5odNBteMLAG5HJ0kf+hxUh8Gt4SZb
s/cechTJUIOGMk6w16YepJRJmN8YF/2Nzr2YKOjzpaDRL/to9oInm9WfHAksj31jAP/3m+Gi+RJg
/bFkpIridsy3IqnDjSz42rPMYCg67w9zXFwyvbkEr1DzPHjlazize7yUP123csMm0tHbFWY+g6BP
CQ4I71dd2gJspjg3u67ujpW/Gt01OBNr6f5ijtxwdD1UQ5VRwZl1p5SIAR0RYiWmZWpdO1ZL21Ng
ZeUpoCISd3w72cqiKI/XZ8jUuGZmaS47kArVaZT5HjsmJHCh+OyucXCYWtcsrOjA66tknEaWUwWH
NpT5kdZy5aQ27R3NrIqqCuKy6hOcdE1E+hrE3/IUWPOKdzB9u3aQ1q4bgFPHSsBllt+PifN9Jo1a
OR9+O9EPDggd2Ax62rydZZBE/eRtUbi8Sbw7KM3tCCSR3RiKlfW4m3O2D6vXHnI+UJq7K5r70X5D
3Hd/feV/Q4H++Q2uDn+mmQ0eJV+iML+DKEZzn44Hxp9LRX//RZ7L5n5qDix57qvTJNQZ+YW7ElR0
EkpZJQcGtfgBxfMtTU6kn7Z2NmwG/7PoP5d9fKCNv2HJrzyD8Aakcdv+2KffZ+dNqe8t/zQW35Py
c+BDVbc6oefJfpvxPEdvQPFtYxtCqL0HoB3bhuCnm7IvE4XA89we2pa/sKzZIjjxMHOIb7BDmjeb
sTn0Y7YRXR1hEFPYQ7bqgZO/RxlN9Klnw7aBuL10QGATt/cZSpumexQvotDGX8CVR3A6fE3G3x/d
ohrm+vz+Puw/ml/t0YECz4JAeTyJnLg9cgwEIjG7nE07Z/7WW2wzVX+SmII2+IDFn/N+w6Z6Q+0f
qp83FVSdmFgLCn5sKa6OD4dYT0ZYUiVR1dRk0w1Wv+FAo2wHEM6vjPbjs9TVWZA6Bnh1zKwYrKbj
o+Dgk4Aa8CYO2BNP/ZMt1ngeTENZfr9wtYPX+9C9aESUTQ3STgwYMyhC3bd+vaYzaupB84hWB80N
2c0ikg72QiaTzwHqmGCC4ev1jfGxY3F1oXsQgNG0dDGEBPpldyJpoAUdQoXqeuumz9e8YlOhYnIG
/uEsQ2yn2c2ynXRjscuybi3/8fGp6uq6uj50lyZSdLjPVONxQKm3cslTnqkTdEr210dh6kJ7ahDR
zXmVVuHZ49ZdCQIU25cPcVHsIRn2cr0Lw0TpHEcSvOmy7pLgPDHe7ln8CJ8DlVRO5YpJmDrQ7N9x
kiKzp8o/Q6vnMHTqE1DLn0tVrZxPpuYXS7ywhHro4oZT4Z9Rk1RtmlEGS74LvsxfCZp8HAeCaPX7
DoB1CR0UvnOoIU/9VhTzj6xExabt77xgeCg75y/RJ3ylM4NR6MRGtVOC76nLIBHrj8EfQ9IBrQUg
/7RGGWCIcUPh+P1oqtqyaxWnzrlvwgNwKH9mTfBoZfTvYq7uS6SWwNrGT87U7ocs/Pv6FjPsYh0G
z+MuJaof2Rn5/69JQu79nmyRJrvramflchji8z84ZHQkPEUaNfWUR880D7eEeX/26byp5+m+EeWh
IzM0M/zgW6Da9jbL1LHxQ2elsJFMnVUX/rDC6Rh4EGCcgvYTpK3WzN+0tzXzn+eMW1Ww3DlU8NiO
YO7zvM8WsjbX18XQvA6Nb8K0dKSw1dmdrDDyp7TMd0kZhzWq/HrfXpkp05bTMdhTEwQIcEN9XrJs
W2Uzylz4kffVfVwNjwVXj9lYf+5jEET76vP1kRnMSIdkg3rayueG9WdGcKljbP4VTtZtu1kH8DUZ
70GkSPtznsR3XQpoAPRSPxUoKGgDebjt+5cVu3BqTSqZhJ5Wf1ZFfzcP5GXgw4q/N9xQdPSeSxoB
ncexP09VtXX78A84t2Ma0ENOnWdg+75cH4Fpb7H3I4hZ4IxtmPdnAeCpV4Rv0Af55CXV7nrzBqes
w/WSTvYj98PuLDP1ItP8J/XyQ5hNd3Gd31GKhwR4Ja53ZRqJ9gAKbTbMmfC7c8+cr0MFFeI83vry
fzi7suU4YSz6RVRJQmyvQK92e0vsJH6hktgBgUBILAK+fk7PU4ZJu6v86qSg0XJ1de9Z6ivVxAuR
a+1RXiEktbXKursaNNUtr6rzITZHEPzI/I0thnccCdnNBKhn0sBL9kq8vPBRawyBlvkYgdDT3zWL
PHoLnM1y3+qkE/LHp0ZtLQY2E6e3ksH9HR3/gxNFAyR6mYRcsvzcF6xBfA6kKwzupe1dm7EGdueD
hSCYEcfAg+3mZ76BrXFemQ/vSL91IRTglpV7M2oSAmzhtVlx5FVAvSsIr3/PBfNXC2xy0LfMhxCc
iKp9OIP/Y6emD1ouVxbwv4Mh81enCOhVTsBhAHrKQUGDSe7ox914tWn173jCvPNb/wpV3M3qSUFT
AYNUJ+UUfGdL/uXMh1pKe1fU3cvHc3HhI7xVPAmNoENhNFhDMI9F1013Povdwgm+fvz8fwcU5rH/
/YyaV1L4Fqykkci3zPjJmU0ch1TeVtr+8lS50+21YtMFxQDmrWY8A4qZSFOHJzaJe+3WmxEuyw4s
umfKYQ3ep0tZn8pSJgIkLwg87T7+Rh/f8v9JEhTa/vcbu2mBhl5XYQxH9avMmB97Bbgfs9lOxHn4
+B0X5mm97yGY3HdtGAan0EAZtZDLzuMw+Pz44Rc+YL3nI1jDumSGLn2lfaCH2Jd2GmRM/U6nxuNX
codLL1ldKDgKvRPUx8JTEBXeti+VRUUCZZHJCLbrGsKuBLBLI3V+/18bp4Z/GOv4cF4EA/i/Wuvx
bXG4vhKALz3+HG3+ejzCu8d43gYnXLtE3DQvU9ReObIuBKw1AioMGsMKxwSnpqzb2Lr6Yc7Zra7a
z63TNf4Jes4EXR0anGzhHVnFbhywMRoVPEV1d/x4JV0andV2h6lQD8EXFp6GqRleXQDnH0Q2XxN7
vBBM1i5lPuPRMqGueBJR91iRaAdP7D+sVU/nPU0UpCvt9MkPWe3ppRxZm2V4lS9AismK+iYvUUP8
eJQuTPQaEGVdXrCi9IOThvd4C00ZCbtuqIJ5XzrtoVL38VsuzMUaBCUFSMVzNgSnyhPe45JRmkgH
tNDPPX21ncNFajRTxnNACmtcb2Cwml8ViD4/5B8RdY14Wio91FlY+qcI/CRUrOmuZOqtbuCGxppN
N34uB2Vrl7BSFcb4Qeujrp/nsfT7RBJUOyKw9T4epUsfcp6bv6KFJ4qxKoIaLyjJl6BvUK+GwfQ8
F4kN3J3yluWTk706x6uh0wsffO9UwdLiFMGt+onoRl1R57+0YFfb2iMDYz0sBU5dXZZwNfI6lNgj
ot4cj/fqk5+wOr2HkHSTXVzvxCUs4c9yeVtZS7L5eCYuXJeZu9rRuF4WU2h1cBrz4AZt2D/FECas
tI+K+k/B5J6Wyn32h/FNT+3bx+/89x0EBuf/O/vDqFg+L4F3anWkttmgeFyIbkiXgC8wYKf8hlYW
2lU5lxA7t8WVRXchTK5dxiQrDOFZgN0zlcGXwaAnUM1L18dTOJADyaq3tqPTZoHUyucgVmwNGVBZ
RUrp197Jl03ZJaRn8J7IuBdcWRsXFuBa07Ig2cK8kHinxl2Gp6Jnzi/AOdCTacJrje5Lo7bKG0RO
CRY3909QC+k3kFLcR319P/Ng6+oARIKsP0h5rfh56XvOf/8rLgBYTudx6b3T2BjAOL0Ed5R7uOB8
/XjhXQj9azCTJCLXtGfeiXTzsPHY7B46z7bpx0+/kMmtMUzwJOgHUs6Y7Ge453aJdQpoZ4b1I2DK
h49fcWl8VgFnRKlRVzX3TjIQfeyFQbddZljEViG0vz5+xaUxWoWb3DStGSmWlJ3qfssoo9toyK/B
QS99wCraiFFw5pQR4rHjfM0UO+Uz26mMfO7Hr9FMwGTKvCoQ7ju/InFboEvpSHKtA3Phx6/RS0b3
RTuqxTvlnUPSgnH3EFlbpz3sma6kQBdGfw1h8vSkZuFPHuTowDB3Oj0lbT6TKyv0wrG7BhehQBJ5
E5HeSUN4VfnmhOJug3becDoTjiGGeoXd+t/49o9E5b/opr/28dyMRtGqwYtg7EMLWe2XrnnO8yJH
aCq/OrnciXZOzDD4Mfe7nQf5V4hebtFvuoHv8RPaXHHDnc9FSbpKAvLFg2pN47FTMRXOznFUfZDh
6MX6DLz/eNdcWhqrjRmwSvQsY+w09+07IAX32ajuJ9197na1RhsBauS3NFzYicCz6YcNZPdtqsfx
18c//tKiW21KSEdbDb1lfpry1oH9pmfj0erlc4tujdDmBAhYr3b4ye+XPoaWxVOvivfQ1E2cEfM7
mPPP7Z3/QzUZANmJ1fzkCtvH0QzH72Z5+NQQrSFNDoPmDhiR3ql36mJbWl/uI1Ndq79fWD1rJBO0
IjPqlXh6g0mQI1QZKvtnaJrXz/3482v/2o2D52H5+Mo7ZcR5N2X5o2Lel48ffemXn5fUX4/Oipy6
RuKXs1A9s1nehXTs45F+sg73f1KNS1Y0bSHYaWo4BT2yEDdN1FyDNVxY+GupRgnr6aDkLTv1ygxx
ZXgfV+CRfDw0/wUa/iMIktVJCgCfB5JWRk+QVx7TUEG8RVRpBxMB3kMlX7OkyvztMqpvwMlv50ke
/VpeyzwvJCNrqNM4sgWyyIpDhUg+mr7fREy8qYbHEbQvPxVX6RrK1A64mo+4s58oj84e3uC++Z4Q
sW3dayWBf88QXQs6emHfAuYw8lPQ9c3ONTATdxE5rkSMf69eukboLBoOEl1kOWTk6Jsr5C1Mln6j
3v708Qq49PhV6myECiOUv+kJ7nn2B2GYBRaI8BXGyeMVFtyl8Tm/+q/9Z1joG2Q87CQISf2mIgAM
F+LK8Px7DcGC8H8frnorSJY37skszaHxh7g0FHViiP87RH6qG0HXsBxoLygKgVx6IlCTQy36Blzo
5yX6nPwJXduRsdGWWa4t5H1xc9n0QwPa59B/zsaDriE5jY5ENHMMSkjQRqmn5mdZtlcG5tLMrg5l
BSEv2KpoisqF9w5Vy6da8e3H6/LCo9cYnIbZoIXmOHzUx1kkcOR5b4dr/gQX1vxaZTI0ZhSundnJ
tY1Ohei61HADjGuhr4HeLv38VYkNjjN5qavcPUVu81Bq/3Us+2+fG5nVjm1dg1DdW3ZS3SSh/6OB
7pnIcGXcL+ynNdpmhm+GiULJTl6Y189tnQeb2fGGW+4xs4XW0J/PfcRq2y5aAluhBgZVVBMems6l
cRtevQRdGn33f4PCpG0na4jlnGwvQ+ilu4kT9eWVEbr08FUazSHuo0utcSCjrAaL57HdTv7nbA/p
GkMzE6PGHNyfU5eDzVtwGJ1O88vnxny1W4tW1EFPe+zWSPBNFpEu9vLoc1VMukbO4J6cczGcb8uj
68Xh7P1pRnXtdnRhVa7xMmMf1f5SMnKaAx0eele9emE0bJpZi4SIa720C3FhDZHJ4eqcF7QlJ6+B
cqFwt3zgG+CaP3PxD4J1bW/p23CZ2sU5ml6o+9nL6L427Jro5j+XJZ6+ijizCq0cChoeadajU7pk
w95h6pqY9z8nAE8///2vM7wuIAVVVkt4NHwaE1V68GJt2wVCDh2437LbfLxE/zkDeM3573+9plEG
VdUZr6HWvLSL962jC7LQ4prf66Xnr8LODMwKDfw5PHZIPOPBgy4sur8m1hW9kuz8s26ML1iFns7M
UFnMp/BIZLgNRwCKZma+S9dZkimbv1YlH5Pax/Rnar6SAl36qFVACnsqNezmgyPj5qBZ9zwHXp1K
bxk3H8/KpaW1uiSEhTRmgffOse+Iu+vlQp89OHpdSSIu/fxVWNItdaqpIP6xBO0h5hXM4ECSlV8h
Oqw+c2QGwbrkBpIsajyFDI7K83LvZaRTYR/8qqb1ldB64RvWtSRFSJ81dbQcNUW/OpEGdLhe18JN
DGnaa6qqF96yvi+VXNMqFwU9dmp5KyoJf8nRzvHYqt8fT/S/X/B/Ts6OVvNcc8OO2HKbchmOAnUv
pa7hky6so3Vt0iEOaxxYOB25zb5rR32hnbpSzfv3Lw/WNUkKOA98nIl3nPIw37Pe7JYQdcncjz51
D8MaWkVACFzB7FhP3tEJa7mZg2gW0GfNmxcrWHgleFz6ivPf/wp/qPqLCXK23rHx5uoI0ltx4zsm
3M9ZlV0ZqH/PAXAD//sK18mr0pclO45icY8IVPCkJtHyuVC0rmJ6xUj5qCvvqDs3fGRdLx+E6r1N
2RhzpYr57w8I1pTJrurQm1u0d7RRGKWmGzWotAGAxh9vgX+2kjDNq1hH6IL+q238oxvaMfiiQxYO
z75DjqrPqujNBLjLopPVmq9elsGV+uO3XvqoVQxs+qqRQmfL0dIpTFm0sCMgDMuVOf9vhvF/VZ4g
WJc3XTMagW4DPqp0hpi14TGE2WJWmePo+k3Ms7BPmvlnLpc8JlX2DJkFDVBG+bOR9G62eRaHbrfh
NdqQeEiOoIAO/3PQ9y9QzP1W5NnPzIIvlNeuOgaF6fcg0JYxspwGZ2x2LfxdGKR17bSYO/A1o9Y/
dlNW24Oc56E+cBME1xC0l16wSqH8DrfwBSjGo5e3CrKw3jBsAQPOP1PixCysIsgwzHDbGSjH1Na1
SNjZPAhqiLL79fEiuhA9yCp6GChz+CP83Y5T3UBnaOyam3KG05jHSXHlFZdG6Pz3vwIULTQkyPqa
H5kE0beerb93JqavhL9LT1/lTrPyAWVDZnFslgniyzBIj5Lchuz54/FBRe6/Zb9/7YRVrrS0XSsF
E+RITNHtlqLytjhHf2NCNgRGKVssrD+Q1D2oKIAraQcimV/lL1BU+b7QGgob1fcu8H4VNPsBdmCZ
+oU+Lo1/ACFGJl4T3EdjT+54FN4aUvZJNIBX3LqWblRbPIDw92OKrEpCS9/LwM/3c40tlSsFOYO6
2YAX924onGq7NlVN811N8xefIsnWhL8ErcoT6DqfLHj0aEMhUoQvQ5E9NqbNY5a1z00X7aD9AjRC
90wL9UjyUGzOzwncYNdmJAUaKi3o8NjO7U/HC9qk9oKfNZmTirTHMBA3HA6QfcP3ujNfi54fh8DT
cYTSghH93qhso4sirbx2F/hF0kAhjnvuDeckimtfuPH5dxeAxWxdC9oqJMGDOCftWUR7ubUiSJnI
4pFV92ioHUFtO1RZeYsq/32mZx47UbMTlXs7SA+KDstx9MNN5i2b0OaHwjfHwsxHxchhKexLPvFY
muEOoJm4dPjzNPo/a8DFBw7CGW8f4GqVJUu+PJAq34vGFkkk6t+RLLbn4S0bKjdch8/QfYH3B6vK
jeeJuKun+wi7B0R29oOX8Mnpli08bW7Ckf9oSZV4EC2BocF3DWpoHwIeYXNiEqAbxlTV7c/zSI+l
fRBuh/uEFF87rr4A0rpxPL3nldn4OSivna32gxdmW6X0fU3IXWnmtwgyy0XFh81o2NvYyoOL7pYM
opdR65uKiq2u9AaenUlFl7dQ5FuVwwsCZqqbOoMx89LGNJNZnA9jAd/saoL1ovniNiHZLgu9c0r6
jDQIyNaIvukCJF4Vsh9jUNT3JOhvKe3GW1gqPJOodDY0CDo8aHbiEkruW9TJHnUjHugs6pTlzNuP
NYPYgx3HtIRQc1rVrH1oIdQdu9C2FLFpg3yHE0AkQWv7r24pD7VpzFPRqfxMPoIG7PSgdSuPsm+q
XdgRVDyzJcMcNz9CEfjwCvVFcu6r+s6M8lZdvgJWF24Bs0tB0dhOA4StaP0F8gxzXOqWJap136K6
3IDO8lD62ROcd9+5M9RJyGwXz7TbVjghmsXsnKrsd2Dju8C7NXuyAC42V2RMDCST3XHcu0WdRL4j
Eh45zSvaac8FFDpiGmW72Qle+r7/xqqB74Ky3lk75HEUVM/EGV46qXcWDuMxm8un0uQmXUzUJ1i3
t0Bfvc7heNMH1a0ryoRG3aaSsA0RDpkg80/22ZxNcVuJna5RjZS8g1mWX93WvVcnBNo9IP7SKfXC
triHoOoTcJO/cuzeGITXY9NOVZJDPzZGL/6I3/Zd+kWtYzgo4mfW45wIksdl2TyQvr9jKKFA9a99
a4n4Ui5Qwhala2PTiftqcFUselvhsYsfBzPLjrqcZFp2oASHbbUjuXfoe/1r1ssMsaBwTmYZVfHU
zexQI1LGbLF/zgtvDKcvxTg+Zbk9qiFHPCv9r5VjnXQZsr2jgz9NVvSpKUncdB4HQoQdTRd89zQ4
HXX0EpT+pszUs6OqjQycFKFDonHTdmmVKSipN7c+diLIWGFsmvEN//1deDZKCFg829xq8y2iYQC5
2bmOm6BHqFjCKJ7m4VGS4qbtp3ADNaY9tV0LDSShU17Wr35dgHIOuK7KQx27jr81jru1qAy7QYZo
QWPX1ns4wB7mDDJneacmoFrQkIO9c53MBSkQx8tqb4C8sBQiiI5flsfCdWH5HQzHqI+SRoc7ggah
aZsuRkcvdZbmsVnUa1DPX5gwe+KaMGbwHWtiCHawROfIasPeH268Pts3Yf19yIp9EPRPKL3IGFfy
xOVQO67E4u0jpt9JB344SsPTJj+H/MAex3q6zeshhZzkFIf52J88r72FOIK+X0R04xqA9bxx4zRR
kLCInrLJjVLNOJSBK/KTucvrGC5JLa2IvSaqsYPp9wwP3SGRrPZ1PbE4CgsO2ifEl/yWIDJEj8Ek
Tl2kj3wg+6mEPVtWD5tc6ichq0cly2hXd0EIgalFJnAb2slA7o0jt9K3G+jKoCseQPQjKyEZ041J
GFY/A7dTyQCGGdSQBi912uUNN2GQvOfpGCqIJpc+9n8DuBHLzZBAxJGlg1/0B5gB5U91psTOq3Em
iNZucp1t6DgfQkHMg9+5aefP/IlXS2zoJDc5DKG+DVmFnUMbGmeYOBK4sE8LniWSYdgy5tsuo+UG
HPwlgcQAPajM+20dUsZFVwXbsfdGSGD2LwKKpDHRU5S2blDHyq9FLMfhO9EDi4sCcWyuWpO4E8Sq
YYv9zpyqS2EhP+855/lBupOfwG1ko8FR2bvEqTe9Y2naGeams5Op3Qyr0cR1gvsQ0k43SBCw9SC6
wNzT3OWpN4DVDfLETRlpnYIY9quqgwN23tFBzaAaA/83GSa+sTUEoet+LHYUwKE9s1TeNaOrv43+
qG/ho6g2oWmxWkvioP1M2ueM+G0a+oGIIfQETmnVtI2J0QBd+hRYOPC0SACGIcug0qlK6EPWuFaM
FUfMqgFnTjs8vtqw1nZ1Arvg/N7YZdy2fT8daOl2TSKrenyx2E8pmgNUIkyc1YYboA82Nir1cxEG
yEAd7qeuYH3Si15tBqesjx7XyzcLgzsINmQLWvGds8956fgxmDgIa6qtVB3bifN3tNz8eAkaL4WC
3nwoLakes7IbHuuI0QZ2nnnzhS+cbJs26h9aCWvK2KG6f+MdLb8BqlDN8FuQUIsQg2UpKQDbhDpl
QyyOTyEeoVO6692g3/NmbhKYbtspKTmMcDAlEwgmhXkByqi58WRp9/BFzN4dd1TvImvnPA5koe4W
PQ0KoFMepKhML25qBJQE40pp+IlRHfQ767n6FlSmctNFgPZ2aAttCuF72wKCNtseGesRCJNyA0Nu
ELZK6m0orh+7qkQTkI/cubcR7+6iVpZ3pPAgKeKQZVME9ClbeBi3eeH+4DJkD7jIeQkZM6Sp2G2P
cmY2igHHkV8t8tOEZkNxU/uWvUiD5MOoniJZcpeNny1hDHFqezvrUvwaoqJL5Ch+0rF9NLn6yQXF
vEP6KMGlAhnbNP+yzWC3UkJwJrfVl5DD+xqlWvktZJPckkXMSRuaKi3rETAt3xp6b9uw2XGHwAoD
5YbNzCGbkndZ/gVuGDYRs1tUN5I1bp7MU0DiZSRzKpzovsyVSF05IyeeBn9L54IfHAonpLGY2YuQ
vX/bLB3CotHv7sIOA4NzkUEbDMEfyNy5/eW3U3QTassSJPMzsvTJ/zMPBH6RSMfACbBFrEe3j0ub
YdE1rotY6ZCTO6Mt0moBZZKsky/QnISpsoqamzZyGS7nUKxhAHkoPg+HuoYMiM5sZFM3zzxs31od
JfhYf4ps0fFcgJ+hJwlggxYH/K4sNjDafHGzOXqQYxMmCIw8aURe7+Ao4Z6AzBy/SfSA8o0I4EIZ
D+cWwcjgIBdg3SdLCOGu/Kxu4XUNjpgwEyk6dDn8OCJsItkNiashosLY0L92pi2TCBCOuCZFneaB
ql+rKPgddsEEiZb57OLhYu0vnB/8ebqf59n7yrG+DmHYlVtOldy51n9sq/4rKfo+JgvLX4JuxKGU
V7+wIu1NyDwJvgvEkZsl2/RjYFKeVy3Gqag5TNN7vq/g0LV34fKbyAxkxw4gujRSECrX+JGJpB20
DMnU3EhvLHHjqvpUah2kcy9N6mkzpRKyHkklDI07wcuEucjTpymE7E49/uKM9DuamYe5Q020kopt
WjJ8ReI1fpvL0otlGJzt9+Td4CG3b4UpUw8Qmc2ox/wQ+uy5Ktwb5KVgBU1tljSB1T/rxvtFyq5K
KkdPcd6GP/CJzt1ozLzT3fSE+28XF4RIsBLZo+KsuuOooO36qrDv/TA6Gz3wV4CQlzgfif0aTrpN
/TastyiSyNQtJvtEoYedsoDyuD4v/sotgnhpexe25v6YdA2bErR6Uf3Bua9uw3ZG/KqJiO4y0k87
UnSvWQNoqux4lfQ1REgKj7Y69sqRg9MoVQLNI3b0QHtKh0zz9yAz7W4RyKmnEqmZNkDmNo4Ve7jl
ldtaTSztIGe05VMZIlAyvimHXsTZzH45vrJJoGx/K4UR6QRwLEameh8mnCOa6dtqwc4N2PClFEgn
TNvne1tV8mDr0aa89b57EE3EbqMERH2NK2GT4l86mHVloD7n8jnPlDMhkR6DYOeNi/erx7X+tp1H
9Tj4U44Uv/K3rHCdA6iyHLlfUWyQxb2T+twmgtVfCgJAcZgt/V06Ld3Ujt+ndTl6RzV13xtuvRtW
0rsRa+GmRossVrWqtpxBSHaaAhNbb/nZziFNM4GgJDMhtj4u0Cn0u8YbhgbIo/RMkPhd5m1w3uRJ
nREUQOzo7MxQ+bdez6I4W5zlocGRmEJse/xTVpW+L7Fk7zpHwlG5zTS9rVqKUO153+pOqb2DLg3A
rJO7o1P7fei7/qaScN6W1AyvtWsNSnYqenJ6PLP3zS/fKp0MKghjgjgcN6GdfoR+ln33CWD0WpVi
Y93iSRWshrqw+6LaqYX7HioDqppn+TB0Mv9Oi5C72y6XqPbjtpHVuYh7qEjTn0XjCu3iOId2iNmw
fkTA0NFU+3+caDE1ag6hdX7j30rxqNrami4moEwOe67riNwu4N7ksTd6EbRefFjK5e7wHWJN5jQ0
aoHBYIAMtSmr4Jahd3FPs7k5uVLVOZr0fnukbeffBzAO9rcy6imiGbLaftEqWSLqJ2Og9cYlo/On
HZvqbsD168sEsLzZR7C2zXZQ05iH2FLL48kVyF8hxoTLOqicWwEbxXsLIBuPw6DAXQEnrIPGohnJ
RmUs/AHxU21uIyLZu618u6Vinn7JaMKzbFlADphkYxu7tRqgy2PcfjtU1iK7HeShx6dmSccGsq2o
qlGPBOFaTBZFi6D3ks4JsT3Rw9wU86JS3JkbxG/eQSZqRgGeWZGU6E7tpiKEChoMSY+OMfWT79NI
I0oWLom169s6zmDC8FxE/vw64HDNESoI6gokKE0c5AHsGx2sAJcqP2kHp/JS0guniPu2rO6wlymg
2qIvdpPKlnc4Y1d7muf1j4J0MKcKQr5Me0f2fVo1YQ9f+UDIdGzhQYyLySTv6jFqjzkrSRhXPnf6
mzzSuId4BTfvRKjfxO3yLY/mP7OHSoGA9stTWLT+uDVB57wNAYRN43wuc5S2xTL95tQP7zWLPBOH
WolvyxzyeFgG+VLiFg6Gpsmq2ML0MJ2WqDj0WS6SzgJrLQS1CR9cbNM57wHns2qHvVXHpgryo+xI
EPtTnZ0mX01ubNgQ3c45Ut8cxZu0ynGFyMmM+1PgDCyZMJgJbzye9jToitTHJB2X0ekeRurCUSto
irRhDU3yxg47pHMdfoSrdrZHTbFsR5FaK0sk2pEezB43QHmLTiJKIk6lxqTPK/oamUIeSsLO2VeG
w95Bnvykxih6Cj3a7CSDVHbAWbRBWG93XPk0JmEz/wZTv7rhARWvVWWiBF67uMjbTI5Ps5zDGI0O
cYNbPLIKYBY2gCTWRzm305tGVvcUVdl4mmdojEcoHACdP7ioGs3tjd9kKmlFO+4HxMN4EKV6LJxO
HqER4EBXraia1AII6N63Ebvpm7y+c7tifoPbSrOBci/b1ZpOjxHh4T5U7DvcIZpE2HLc+ZPojpU7
otqQo0ZlgGQ5wq7P3lqVySMyoe6xM7hY+MzJY1OMQPnCu+wp125z6JYmSiU0Q3Ymctx73AhsSgKj
XusWSVDbDcuBmeHBm1EgE3CwTgbIwf+u3RAOXguOd1qKJlZDH0LDv8njzHBn0yyIBKIuorjHYbzV
y2K3o2dwZNQ1CncSlTrhCyeldFwSgUwbVZ/FoA4RiA0osHZTiuGbRpS5dxfT7VjeOWnju2/QucXJ
4Vh0YwpHgmgtCnbbQFFNxyjHnpdGz24LJv7YqSdxHVZL4kxOcWjZFKLyh9Tmrsx8ta2L3G4aL/tB
alo+8NGhse/P5T0c2dUNYNu/cWNVsesXwYYMxYziE3kxrapeKa8Vmo25+oJ40T0KURQPY8/aYxYs
zjdwLPk7OMj0IZ8cjU49Qh/rOvtdComQjBxni15MjftdBgtFqHSl1aRxEY0clZClQbtUcvvFK0Nv
49p+iHk+mVeyFMW33M6QCZu9+YaFqE8WcwPiQ2QQ49ADiOuBvysDb2Yy4NLDO5hKgLHE9hOuZzsN
j4WkjZT9hWsfisy6z4AlC6gq9ro3KFUKnu0BSXJ2HVFjmiHR3AosfVQu6Ysv4JM4D+5j3RZwIPaA
SL4fWDvHDiCluLJKmSCFITFh3oIoO/GUlNmUOAjXB9zAddIw+r3raxIjsf5WLSUu0RC7+4EEs0/q
dtA3uiTBjVFMbbA2bTz0vLvJnYJvzkh9bBS+IDew5KGNfLpdKjbAxBTYWOIpjfMfBflbNi7DBse8
9zyDlISzfmKHfMZYN5aM+C+4by+s/urySe9yCsU4LpwuyZyJ3BLVVCKJ4F1117mTh7Oy5OnEe/+8
Cj2URJGQtNTFlWdQUQytzGkLPpuN/V4Pt1GQWQgsl+I/HJ3HctxIEES/CBFwDXOFGU9yyKEReUGI
EgWggYb3X79v9rIRWknUDNCmKjMr86oV1VQFctOyz2kauYycMYs3K8XudcCbi+klx96ZhY+ymqlY
aBvMDI1UOQos0cy+MP/O/tCCSPrayU9DusU5niTtuGkxfAYMPIdma+TUjXn2t0u08Wrl8CL9uox4
TK7Zk4VC9ky55LxAxHg/zPvOccMbI/ZQkFrbetNvCgBnX7nlcspdC6dIf6yWb1NXzW0duvm9nS2M
+qxG6UdXVrAeM8g3wYzLa9PNdiS6yt35rSpeTIxtdpziFL01BfqBb5TFCWjUQ5NW9Y8Owxas1DQf
lT22bxIf0OvsVIAg5TKVUYKfHg2tLA9jsumfLjkJOctoNWAT/GnOYsfPq5PbNOrJGjk6AiPdyAlK
yuLfJBkwtnN/uBVp1geJ3WXRAM4XDLprvk79kD9Yhig/uizt495b/r+ie5ns7sKcV18M5SWHRj5U
qW9S83WaE3tbwYPYisel1UQVNcOcMpCt2f5pxs8uGFzlfkyyWPcpE3t7vU2sa6Ms5zhLr5DBqnvZ
2S9y0ItsNJLqpg1yqqLcEsYru3neL56lVVHryHHdkc/BDU8QyOH+A6ElFMuE0LcXo8g4KebU2EMz
5FclsvrUjUpF46ACWxrFEavD4Tw7RFDb6yB+ZN/qj0RZ0B6sy/xP2ZZxymttwiNzgHU45oYGjjYm
jn3x624KSWedj3bZIYZRfYlJieXhilC7f1ZjWR/LRHihV3DItv243PKikpGrzDYyevusWv/JUn0P
OdZLdkMJhL3sl8E+91jblFp5y8eMaQsAboDgR8tOXlVS7LDRO7mjXQNgdq+tv9YByBiXkg00zBU1
FksaijT9woSgpcjcQsMTn4Wr7zLXfi3EGlaT9uGzzam88uPsaCebKgyM/+SPcFk9Q6uecdqaUb93
hljA0nNzfqQ6lOgwJVGZj5euTx4crtuqlUOEc5Edl9ABDLqagSAYx6m7KG2b97ItwlIhur8nWkg5
/eks61dXOienJYdP18O1GD4G2R7rtntwjSIkHnHHeovscjmOnnbLa4NtYxT7De1lJQ3SJulX8+nk
V3Bojne8Q8VL0X5rTYUnSNF9an5y6Ksi7trl5FbqumzZrpraYzLLp97WnNCsSM9etV+1nVwm1zkl
qnmRvnwy56IFPsyxPtM/AMT+Jbl6IpTqX0q0EyUWpVDXA8OjxcD1afCOo4utpPTk2alNK27d8beC
VuhHNZw1sT15dXKkMD7aHP3jrF58Mg03P41Vr95byzuNvntTo+OzlsrfklnJ3LPeE61gPKR8nBIn
jZhC2fYA2ISaiCosNuGGKNRKVLm5hsOK9lAnTRYYytnrXK64rbzNSXokPeKfbVdB1U2xLiDCLA0i
R+Alm/tiP3cufphNtq/n/OJ53m8zH75dduKBAr0L1rF7tFpM87Y6VO1wbJ1tBWkm6WTEJRZtiKS+
seZoTNu420znb9qaFewrHeeSZHiSLttbs6XNgZIuiXrJX+wb7TI41XPWZDu/877HIVU/3aZ+u/xn
ry31t+vhCi6sLyIaL/dFQGjNziMGYti6sJ/qR62FG/Lz+l9l2QdOrT/astC4p8t77esx/2Q8sIkY
gnLYo4sHEeLtsJ8PM385VHImDlq+rKMf3/0fbNFEo6FHBl+wckidKIyo2GhrDGomqCqrnUuIVdtm
n6awzdqQnK25/8os+di7qXVVTN1D0VL76ZycJW3C6FfgqYVBSe/96TvjUPIQcqyAxy07kkwQtTmp
k0padWx4ur8bPG/d5aJtEK+q99pJr8zhDgB0pkdrSrR3PdSfi2YmPLrllWutC9geAzSAGEO9r25N
02t7YTKTrXsr04Kp0R+Z19Chw8sXsy6cmM19NAh53jk2gXx4uTovqWhuANF5iJv2dGpGYYLhsI54
YNWJHTYGbourcZKvazRO+pXH64aZ7v1ep+XZ7fHaqc1LmuuU644Gfd+GS2pFus3BiAjwKDObzC2R
hLBCt9qzf5Q2PWgaAhP0AVHjzWe7TA5u4maYHN/z9XrgwzQHw0/NpA6mXocLr2uxH0R6raV3Mi37
1qfD1RPmWaTLh74ZFzv3op6iFkgvG7NgQa+fKk/8Jjy7jTZug2++0SU3l4dlXhkjavY9dmpr0oMJ
paYWal3+QyjrSSKXN/r2N+ErVLqERO7RU5HiCA7HPHS9JzEryp3me6qSFz3xHEgwk0D3/slYneyg
5vZfs/pmJJcaxlXpHKbdi+51x145FzbtEDbgXinAh99gIDZmF2+pn2UxAhSM1XA0JiGCrU/2oLHt
ftRG9/9FDODwTvT6eVLG2dBrK7A8UN0BypRx/5DB6p9qWc71avwucbPUlcdlaKRVOPUQdo2Hhs7I
9TO+47Eq+stkpMXrvGC4P3NOzXdBrtveHJZxkpbfg6cj3jTNh6JyqIVIQ8mKnWFqz7Zdnv2q/Ryb
8sGr0mOlhLM3Ow/oPSmaSIEVha7dnLKxuiRgG0+bm4WD5YXpVjbRpJl6MEn9uCTWOefKyQER5yCB
iwxE14SWUH2cNhRVAL/VGjn8a4tSiKDd9LKuw74Yq1+5mXw7NZBgV/weRLvPZ4DhdfDTYKxsK8rV
+p5BYYBDxWIxRhgjmtK54xzSOT3Oydi8FdtGJV/rkVeVMpi9+dpUJp3V8qD05Dhb/RXClvt/8zhW
eWBlLZKgXuYphux9YvDkNjTlta3LWzZvWSDMgTgJE8+IWaqfepjWiPrx7Pa9HTu5MnD5VretUFow
F+62pwB1r6WLMUfaV/EiOZewJUEqgkgtyJusCznZzslAMMbGYg0cc/rs6iU/QAaHhZ3FakJ2Qdcd
zIPAcCzfbka+QWmkz4S2f876qoVtnu08xdgktglOmx0QOEY2iqLs/lFL3/iioqGUyG/YZKVh5wDp
LZp9kb65E8XUnuY1RdyQQ/0VgptTbuLZa7DsSppPZbvF/2+rRYMUpkIWYVemV+Xaw7EjRMrdugf6
kS2sS+eu89cDjDHTgO9yf9T92XLX5zYtP1wbeloznbeyhrlb9AQSVmu9sEXiGwLxq6M5FV6YFJ7z
4GbVcNB9awsWn8TqrJRV6KUCxAiHWuH/TFqyY/BNxGQHvufj9Ko19a5KNiPItYnSopz+apn7y/WB
S7s6BxJWAnzJEmM82jj1ulP7R1+gBXgb76WzeMAjELzz4vxN3JSUzGFnlfA0th/TZT2kbfesEWke
lKp+TXxuGwzp/7gu+nBGwOsA+0/a3fzib1RRlMZlWKjqj+GvL23KAVGt341vP4+G9lVM6Bgs78Vb
nZp6c8V+756KZgzQ5iPboFzqA0LCPdlES4QpqxNjMvjPz4Y7PHdEN7l3ppEw2NUNfXM8uuwJUa59
0OhyY4xx/ksixZ0st75skhdCV07L1VnafxopD8e2qP3DbHVaQEDlp6zUMwhPF4AKn9xke3Om5tFm
4Sf+3MbS03MkL8PHskIZ2YP1htmw4vPdMXK8Lkhws5fI0N3nTddg3rEksvo98QzvhVToI7Ls0XR1
2mZH/BYUZkVnvjSL+e0XxlvJuWVN3puzTLdS704cpVx+HnjcZDe7ZFj/Drn+kNXTi5UIkDRkRN3s
Ppkt4Dkx5nRCNUVu0VJYNVr1thKY9rsdhH8vjc3Y79o3xzfuTbPh3gbV4aHKBFPoEel+1cd0jbYe
3rrUYVNWnXa40FOEYlUKUQ9IfNvQhMULBmdHlXnyJBax8/pUBFpldaGhOWY0Z0TKTEOZxH3rXgn+
RQmnNfBsrf2hEA0yTE8QtgNcTHeA49dGBeVRi4/RtPCDVOFIwlVK3XjMLLuB1LeSLMiINXyxDdPJ
uQtMAzjVoDz3UK5trtM900GhiRXCj4q2sj43PL9iP5+bzwVh8Cu6lsICr9MW6NOKEZis2Zq/CMvU
B8BWErtlncapU78Wife58enCTbfnJyCKIlr6tjkVJid1nxPgINqxwvA/RSaw6khJZi7i3FheDMCf
a6XxJepEvgk1PU6tp12djsqtZvlCifQhAvRk1wPWHDAtzmKyRsoIcZF7Krhx7N1kT3VUouoNkbZo
L3oK3Niv6PX6wa8DfZqbHbhKE5aAEyHUVneggnVuqWq70ziVxt7p3PXUVWp+kVghhxQ+a+i62fya
5kTLubLe3ilxn0h/Gi+WGjnSfQh5eyu0fU2X9+podnptq+Lql/p73bbppa30FJ5pKJ46IEsGiEYX
8m2enL1KG5qtzv7GF/ulVrbcTy5VndHaY4i1aRFUepKhjTb+WXlXwUZMICZ6I0kloQ5whY6+Yyq/
cVe4bPk204NN4Ful1hxrKvYHQXD6WdKXHyrHBblpywEFToEqbUi1vWFnCWeS9pK0EF9gG5c2sZ/N
zPjbLevy3OV+u8umQX/Wt5H+A6FBXFmi2kkdrkoJaqKm7NNrh4r7mGdV8uXNsno1CPMKfVGn+7Lq
20M9lPZeH5hmomwa47xnMkT5mr33NqcIM2mMyLjghyoclPelXU4EGEC25r1EyWMM00tV2RvkTz9A
jNhCEr3oEPWp5m3cJULXASX9lpcr9eVXYmFkAXuMNoBaOM51MX1xjdhcY+W7UFYSlCudJW3VLXE7
DJsXib2Jo+QFSuqxrUz93CZwZGTd8pJaK1kgXXLtQVNJQkKtPUcLLzww3czYGTMxG321WofCz97q
cvibDq0R5Q1CgHbDNT8Zkm4HWFsE5VAM9DJtThdF8Tn4KM4ml3Yp6c0/xH5YgSmsV1sfQB2EKQ+9
14oIpX9yTPq0B14GVfRxzY2Wymgi5GvFSzFpHWaOWxsa61iE7QhLCVG9PhRur66NBWklV5QRZeZL
kEIeS29Nebgq+MF6KV/qJEXltTTrwUhMebLN0eYiAsYLFnREGQbAA0qqruu0Gl+sDvXNwP84mn3l
P/upeJqTZH2S97W8teqRDh2x4WJAbdvzuzZ3b8TypAEOb87RyfxzIZujrLYKe5e8Xb49U/Lpm2rc
vuq0FV96PjR+5LqLvYatgAoP4PJFH9ctnF1QzYBojrTwHXRsHY236Qo3QgODSkBb9VICOq41H59B
eMmzrhwZKaGYRkMWhwx29pOh3IOaCRGyt6R40lwNuSDI613B6SXus11x/yOaGP4UDqokHliVLxF3
RD+gWN/6PihtY1yI9RrTNDKI3iITuWSgP2w6h2ewdl3+1Yqx7SFsi8E6wmyYJ4tKZ4l9Wx+7KGtU
C3BtSqh3aS+uhSzL0RRtom9nUY6i6pe1TeXXWFr9iJYiG1y42N5eDnntL+/L0t8v/apR8gD6aWoX
T9jo/fgrJcYwTU2/ZpSp+w21KcKpw9418GweS+xv9po+m8ZCzVfkBYKDYWwyqivNGu2DW7hgGZwS
UJO8MtpDYTuFdQRqSp9XAzfYxqs7intsBxvijSesMKyCAcIJYuHN5WEul9roSi/wPNZvMNJ8q0DL
KkIyR8sysgfUR96jqDrkjOOopy9d5hvnWRSg/2Jd6zxMpCh/pWVZvesobJzAaIaaP7s0TXM1mYT8
FtrIrUmUmwcklajVpi1BMRYW1SjNc216ms+l6CGFsFqtJ/8T3DjU0qzzARHWttxvqs2YsXNnp+HK
IigltJoZyR10B12mTc57VBnkj+j2gP+qPTvqrXSN/roB2sNV5rL7kAtY9ynTNPR0PYZ0Be9iyyyw
WB5SJPpZ/KxFujWR35nr36qGhMIl02hv/dq5yPnsqiyDqaIjo/3mojaGSuphk1lAvjlRFRkJvIay
KWSwmwwd0BAOd9105YXiGyTKdub+M3VLjnm4oQ2lyco23mWmxi2L7XxGO+2ZyTvz3x1YlZSrdtJM
E5GQhZV7FjpMmKqwHm1HgYc4ZbLDpQjRhO2jiLNs4P6HzsksNkurA2EjcDb6aLRNngdCdepbe1i9
/kBIt0x3HcV7G8zOaE+wG+59aAS7Cyv0fI1mQE5SGJGvZkQN9ewGuph3s29g/D0m8GTx6HmA6Img
eQhF4Q5z3LkpEdGCZKzPdlLWF9lem3+6DyW1oc36/l7haTNqUqn7L7ZQ5ns1lvIvyCfiunz14Spy
9M0Udd5dl1rrM92RVc0VUEkp7UOVlLaK6GFR7tj5oF5Xp3UsuD9i2ml9OiwbEQXChzj1NuwpRQUz
4k5C4kaebdsf1a7SinEAd38B8Yohbq2M1WPP0tm70Dn5wUQJO0fACfO2Y5Xmb8rzLAYhPDndfKxG
FhShANyQp562L6DvnmpRSRmuee6uEQaE9W+CQe0szFpeUeyVWoHL1tyIx6ZbyGaiqeXxVeVdJE7y
rDz1fPftNMpuLKGDDRQcSGa2194EoN+viXbndvV2wYfb7w+iQjp1MNzWhL41Ng4m01urT5wanCwy
oGDbQzZsvHXHnkc3FFZj3BSWWRk6zglKn9Pa8qJx6R3kOXbP1ADoAqRTYU8Axf64Vn/MMrPRrlu1
RWEyW8U3cG32uwD3RSEG+m9GSqGnRMtpdekp6cdZhKDbHUOjpT0yFZR0w3hBKYRjXrWO4nXsqxpH
nHvrtutQ9nRPcJANElOX+iPwp4ZcNr/U9Aqix/YVTQcDGnatcXYbWQ/OKxAUADstuupiAhlN7H06
HfObQcuWu3zX0oG1+AkvtTd6ZrDlI8c7JQzRGti7A9E5qnlNHKs/Gl4NIzbzbH/7XbU+toXW/N58
IbtwXe3FDEvcdhb0AhPgkrdCwQBLJEhstdo2SK4qrLaKrEaUS9QgUM+CyWrIuU+UbjiPwuhMpCul
o6XPSUWsXVBL096DBaJoSXWr8c/TaiBzbBvh11dB1GAgCfsytXHkAVTn2e4eKuGehlUh1bwDmD7i
pXtZhRmW0Z2zbf7tbuXfYuS2GO6q/USVMLOWc0XXjuJBln9qbb1pkpqKdEsL9YAJKzVtX3TGV675
cJn8y5hXFXHUBuEQK0ifQubTbw80oheYp+NmmGeo+b2tOw5YmfzrVjouFMZRpfOBkaA9gR4xykP8
fI3i29OG+8uzD0tvsl2G3wjp0UsolBcLzLtrrjMU6IAMTCd2UuYPTT69trN8mK3qk/L26vmzufNn
tgRJ3O6uR36E4hOxc/EIqfyq91asAYYYYnisR+vRoeKAwmvpeBDZLayllJkc3WpPFogBvrZDv5tm
56xzbIaQjI9dnqDXyQZkyioB5crrGwqPx24wXslh2MtsHiIINXra1RsOjDStgdlvJ+ybPgfpfuoV
ZlsY8hLX81hpqxPw7j9BiQ6JUdJRJMBryfjGjSIjNAFL6I1F1DVjRFOHmnrpMGcp1dXEtyJCZXsy
+nU6mkjbC9kfBg+xstcc58J/Bd8HvfT9nT3IQ9bVL0azLqGrG+f7ecSoUvqyTW4dpH7RhRnJfSh0
wFrbUYsJQlEUbjklBZeOJYZnjBJPfepacTc2P8oyjqzwn1RMH5PTooDOEYq0ZgIZnV4oCN5Nnu04
GP9MAcmhEKY1xbFCCWqv+vt9OaJ9GWKe5W12+ZCttQyhBeUSpR2KoBTVeFcYt/uESlf4vyz6yru/
+nfO8kB+UezWkT+7je2xRIiddrB1BN/u5qyfkPjkfzN73dubemDMEgWX9pbl65/SsE4eb5CW1+ek
pRYLMtLnmcB4nGhJRVOpg3T1fyvxz4GcjP1CS0fEntZFs3bXhemvAlVbaunw3cP4uCFVbUrPCja7
/5IuzNNYlzu3QAFN13Syl5mSmAXqACY0o/U9Gw5YYaPeELZ8IDuu962m3YaeuYn73FTYS9oFmHOk
esN0SXLUiWatjaGTzx+jlNe89MB1DZRMZjcd2lns8xrAwnPvItw0ttBt3iGdxTAFfL5w1EFnDshD
v2eAxMpiKn6orxFHIPnuP8nDpQLB4DdeVnHIO/Gy4WKWeO61csW77w3njvsGir95KrWspRjdbiWG
qJ4lzvaEhidxTIGefD7x1t6zAdLdWOUZN2Wq4o2La/hMR7ESpnSfMxPNy31BUCO+Dgb9UTr2e6fQ
RvhOcvs0orkQyhevdZViKmz352FkA5aTu5CJuMaUqVmgDIsooOVGvMl45KR4XYT9VBZ4YqxZFRTa
9O/+WJCag+lyvcc00OdqnnYw1Y+gWDdbz17MefrlYthQQ/zUa/3Zje2D7ZUnpmdCH6lBpE3bPziL
Y2HZz3MzjMQSFKd5nPV9Xk2MNYJIrVBgvVF8VYP5M2iSD87YZFYSuDZa18L2v7HPiKBcUSjln9Zm
vI+kKHZg5FHTTA9YefyyBIplIXeE5v7JUHDeH2uSp8el9LQQLVeG2nn4nCz14sKuBYjxA4h3JG8e
rWuv/pUCusKc0zf9DoIa2fQoimznOMvZwQrUS6qdm09/zCmhKCNUNW4VIPTkAVYxCnKUg3Mcl/XO
tTyud4CD+uN1rPKnXPaRTqMdW00zB9uW3h3v89i0t8cUILXvmaFMu8+KgcBqXT7yaXsuhFTcBHdU
AA0xOetaLl8GbZV3hVk8LtkhU+6ZUvnuJ6I3QTr7f0epnX1NPSAZ62IgpiPDAXC7THp/+2VCk7ou
/U86V83BkGl59LNFRfrkW7FtcYFR+L4h6w3tRp5rb3nz7sxBLc+mX58zs//tZvJfm5mx3Zrx/QP5
ILWl0A7IdbfANmsqXPF4Nz1W7Pal9R80+DKxIlE0yupTR7pD5tlNTXgmt07cifRWG+o1WRDiefnR
NuZd1cKmFPeyVfrXpd52uRTMeOOTujDtNNUTaC4DDoHptJ+ykMht5MXkd9yG1plz492rTZBAuwuY
TzqttfFjJ2wk0ez6Qr+Iqo6mOkMxNByB5qjmUvr0tv+dk+9RTiIN1NrsO76hWAHPTWp2Ap+OfEiH
OYz6MFrTZfX956ZFtun78qsbun+QYC8N1wCT1W9lB93aD44NcCsit2ZZ0hPRrVWXDFv3uAQYCJAf
2mGfAoE5fvLBeFe0MFE5KXCIckiYo2E/DN2JGaR8521VQU/bnho9A9EthYlkxmdYxzivfX1N6J0y
Lf/F/MUFqRDE2+JdnXU1IgDbXVdBVKuUmQh3Okp/ibVivqbFcs0bQoy04SR954IuEawkTf81CgqA
N/5mrv6fVJi7raVOYAKibsRD3pQc30xRNjbKH6DEinmC1aufnc56H1fxU9n+TXqU9YrXf99/s7L2
NjvHneaTauszjjShKLWHTGv2g/LPydwz8jdgfpY5ZRnzc1SgJkSkZiaecoNvK2oshJn96Q5DIX9Z
JioAkcGVpb09x/1S7w2MK3aWsJmLmtobzezB0MjTKdwK6BTdfDI/l4naG9N46A2EQfn42K3VIxM1
n+XoHZe6vfkrN/FogS/746/e8f9phlhihlZfSjs5eqJ6wF2W4WAfSFRbs2eKspAyKy6b6UaTHtm2
Vkc5CoZb18KS1Mxa3hX+9xOjSfdYWu7dtojvv04a5zE1VPKVZU59SFlwjuOdmc/acwRdFqOBGanf
5Ez1yZPyBFx71j3VtX4cLe9mm0zYkwCw5nZkeeu1FOOTaDhzQNFmOTzT+vzCfvy7z/VrbvcPbcfk
qquKcBm6XT2vL5JlprFafO/eV/E2Kbn+LkV26DUmkexCYRzkyOWEOPFnQkbBMNq+mc37WdPKL8Nc
3hrgyqhlXAJ5MZVS7aZP2pK8NhQrTen4JMpV+c7wVQR8XH5WKLMssf64uvJDN89+6sy7sN4vIxgI
YWS2d14JHv1aRnBQd3oZuumaECQfO3rz3pbN+0KuHz5YzDhP2YNJ9az89Qz+ClbWXAqnYQrSKy5o
NWI5MJ4yAGtmkhF7tAukFoPFuyu7V2l7Xam9YiBXjRIQu4q0uaExm3wwoYUaQO2zCh03b6oc1W6x
04suCnYIjll9/lxTFzEElu39yWZ2enFP5EKuoTb0+2KZYztHLEVL9zjqzr5xsMBKp386Fdg9KTgL
NK1E9VUwerF82qpRsdW6fTzgaMDcjfsHSd6DKr3vMnH3mb8djK4Ip7rdmfBkAX0PZ/GCGH0glpgj
dKOnUZn+tYlu3WUGnLyyrhY9SOIZn9ugn6Ze2ylteNmkFclRUpXo9rFKjGfpcCCVifybT4ATSnv2
1UaPUmdPULCHaRhPZiM+Xd5t2FsitN10p+VOfP/TTQrLW0ui4qsTMkQJ0ZtE86DQWKyxo4p4nlQa
aBj2ZcwxzqqLwHBQJlIhltPyMKLSH2112tT01tqdBABMrmSSXavhl5eWX8k6XCni5V31sCdo+q6k
AmLckgtB3T9eLw4zh7tY54uOnAj561Cd5OL5aPfEXtf0l5bLFIH/07q1O8cjBUe4zMhX1UtvpB86
citGhjuBEpq16IZdlu/vO2/rtJ1Ws7gZH45kWuwJl0P01jd7Zj2eE78NxZKTzT7H1uAhifaeAba/
tly7uXRoE70unyS214Shd4CGeip2KPowYMWUQH/fMjPMITGBL/R9LTWE3dVhvte9PueuNZTIbvwX
RjFCd0HZKCbLjkVePKxEu0x9i6IQaNos+EW9/ZJJGxVeu1/xh9happs2wYhUw/ZkfuQvIU9g9g1r
2yjROII84wOLbPWnyLoPCEQtpGNH2NnQYSGRm/D2g2zVrv7Snqe6CmdBg1K727vSmPuq7EePytzJ
+z3z87dFT3eJ2fKeN/8nwZZemogmkCDZFTCfs9ywItxbYolApSOtNOPZ0Ped68WtLiPcosJlRNVK
BR6lU37Aw+PSm3rYpslFk/VjR+Z9moDM5vWJCvuxJX5rNv3TfdGixAGEn55tqsmGEFkLt72yXeJ+
MFdY/3Q/9fPbKqcDSv8W5dcYLmt5Zib4riVg1hmb7sGKlyw/dKJ59ZnpXjfnxO0d+Q7NDxNIDChk
x8W0GVb1KihhdrxYXlrDDFPekRhqToEsdhGSN8CPszti3svRkHOrtw3wo6h7EsFLZo6l9nS/0sTi
6cFiNdH9xlnI8Sv7/tbp295LzFexyVdQILmzDAv8GcsUsKj8tAo9QmDuMz9XPfrlhLdAb37ch1+T
xX3FM+mAtdG+2+A1c85ILjAjRumF4YFFq3AfsBpmIwS1kYFPkJHE6cCYknPeza/JkD4AHsyhnhWf
WC999vDgrtNca+G810W/MOA3GSFLewrMeTyabnp2IRIFdxF83qVIxyfupY+m9B9ldw9ArHa+4f4C
or5sunkCRv3WVXGYRbfd1bT7jUI26awfTyagmGP/RJLNLkF92o9eHyNDaMNOMVAONjyy8Kq7Pv1+
eLY9S3KeGBsDBq0YZE7MezVSYrq/PS6mbNiKlLJAcm9UFHfd0RDOlbok/oQQ3gdPGEHw7EhSZYbN
Io/mUII+2mhudfcx35q4agXaSPazyfY0aXgMp0RN/dpxwgYUVGPoL9c7YOD6jIOr7SWd68jLnu+P
gsnaGWGC9mRO6Y6pkBHBCPMGYvgiKfJtZbhA6Jzzplv/7UV9zNv/ODqP5chxJYp+ESNAgnZb3kol
lfyGIak19AQtaL7+Hb7N9ExouluqYgGZN+892Z6H2t150qUUnllbp19Cn7GHrBhkmMSt7e7QoukA
XcDxFm3JDL1x2Hmp+TJ1ZJys7ujX4hyAxB5j6W6EFR7Qw9mtVpMtbGMXhHjOdTiFO9+Y8Ue5l4me
nbX1zMEzmErDhRnDAW5Fj01r+HRl+MoqmT25B7AO6d5K9DduAXwtzdrIon3BlkszcX+UtZCWfpdq
wkkdsid+fPI56ngwb05xQ55nUNw1mFS6A2NjNE0OL76+8PmK5Tfx35T2xsog1ehgMFle+HCab5Xt
+6sBP2e1CJRiGDdeVvxXec12bGcMgLm7sYy3BOf8JdHFry4groyBtzVaIq/d+4SSWtg6PUUOO2tL
wz3QPkVrOT/ZvCg+65i2bTbg/1EDQVckwdTGZK+CtdkaYtWk2Ws9EWg33hQ2InQfD4Mh4g/mwmfc
zLusGr8LL6aLx16yipwA0SL1rrHkkSzVqZP1mcjfqrajJ5sfigf+VDZYuHTQoBTl24ynGH/gX8fL
5aBc2ZhVdGN/ND0fq1JUWycqzzNHE6/147Ku1JH5N8XxG7zJAG+s9S0oiJp8a5BdqSKDVLA4c/3u
Yz7KVYDnsiq6tQk+PAPdsLxZtjJPISDVzOxvcZPu2tnZ+oa9XT5tUnTwY5pL6ZaPQVR+iYb01PIb
084YaHL/8cL8hI53mfnAG0H7CN2DqZ+1jWBIRE5DfVhtl51WlvbPBj6VaLDOVZmfkvmbB2HpsT6X
u6+M3UNTimeRq7tn2auEOfwCvxA5CkxtgffSm6RmC1rTpDwaY/o2VvpYL4b1GMsvVoETEe5unVYT
Jz7a2JK5B5mbe+7/r9DlBM3Hql57CGtFwbVpidNIz7puhqRYJaL6HvP6nBcS/BFD15XkfVN++ZOV
3n+FTzA5ZQCEudld6TBmmIxbF7/PLEK1k9XonCV+Z/bYTZiHXVx5I9kI7lV5F2q6NnmLG8Uv5Dav
RflmuMMzRUy7IY+0Gxz0LcnQminp3O5bzDDEXqeDNRvdRnUV7TQcxkmb9PWGwKk5YyFhColI5dpH
Mwq+F8O2k47VIWf37x6V6K1J208cbHucwRRAYuX30Rq47Jn95qR1SJXIAsNZwdxjXQbTAg/BWdZi
q0qS+to6ubOuJbiSYYSPkvePNgXNMOh7l7SIOuwJknPwMpX1a2ahebeKHUXmrwyHXeE4O2bYAJxM
+tM+/iniedfklJi5uGiyjetQjIQ0kuHq4ID1LeO5IPS0Zt3Ay8jBD917V+eK7o0hD0GikudbHXyB
0lyYzoptP8j8Rt388ueDs+HgoGAnQhFk4zEgJTTSP6xSChvyJc9gSb9HAlYUNvKBAbqxSjRgoin+
pyW6s5n86Lx8n7wOmIPVHhKzeSpiQv+t92LK2MG7Gx1wLVMWlugwlpVf1NRism7mRwfH4Ty7d8t2
nkYyJitR+dgoOupC4l/4d3kACZryKevyc+pX75kynGNp9B91QbK9G2h1CDpcTM4JAk3ppaGG8ed+
PxpqZ3T+y5j3z3VaPFi99VF60WtIvIwBnguOJyNOW+v0L3XHL1Zg8efEf4ZmGyd9Ctc3agCbRifz
UbUzRR9Ja8u7IQ8nxCA6bEpUZAjGWdl6q9b26Wd766cgt5Bb1XmQCQ537lCJ96iM+wvOwn3hu5+t
m5OTVJhae5uYvkVLk1b8yjc9VAd2p8I56lOoRNZy8s93lFK9QTR8Z3d6u/NaZufNuNO1ZV7VTGJY
NoTz3ChktjlhlVFteel12h9DlQer5WSqSnzJsn1xXWSZLCq9lUNme4PbMeSvDB/pPXCXZpRaBmUX
KGIsQCD5UVDS7ewZ15Cbd4rMjTvH1TZ1ZjxnvCyd29pYaMb0bBu41USGPYxljum57jGoTe5ATFTY
n3QICE9G8k/k+ZnsOUsXky8x+jtG7RezQhnrVH1IfBtrZfRu97huA8Mn6ZxZj8Sg98TEAsZc3kcY
BEeZz7hlkpEGf3osWzRuAidB577YYwEnzfgVfMAY0x6k1q8OJ8rIUR+NkoCeOW8LlWz7RtTY0auj
ZxWnaiD3HsMXQpHcW764eZ2649h+q2w0edIp1zDq/vwkO00jsir/x6vM5cWC9VJSx9AHRfBbAqY4
4Xi20QMmb0a+hd+jQQykcY5kGnibuZP2eoi6zaIyOpN/CxtBTc/iji3WsH9uoylZS0yo+J5v3ly+
pF337cyOxqhDkkA3CDyq/6Pn3EOU2HapeVjKkM4Lf3hatrHjnEfDWFvjAKZxea4CJ/hOfe6nIroX
6BlWkB9zNzsGKjwNFlk7aGs4jU9m7x6zXD5MNUlf4u+QT5hSTDKCR5yv0756aeYBBJd3AVoWsdDM
76kkh3ZteMWtiGs8vmn3Qn4ZEXQo91GVGphlO7xFeB1p79PfpflzK++5Q3KJ8/HFHfjzOZ9wCPx5
KRZJF1Mmw306ZSg9fMDZnGbhxAncl6hiIjnLq2MP53KyH8fKezKt/LH1+5chCj7CdtQ0Y80lqSmd
lpfXWrwsmno79osHWJzH5buHVxGtEgvA1QKGQjeUfb1pmaJZFL0xri6Td1SN850FWQ9mD1kOVFNI
PzL6yY5ZU7Gdh+BIpfekEvUpAv8amXgMjUb8v7gEAbFOuvqx9OvD0h9NVOk2s28nrF5EhbnUqYqH
UE4HyF+nwVMXu0bopBpvA/bAWqJ8sCSCXVPN8V40eMdbk09zCM1ta9t9xVSnzjZm05SPPt7oQ5No
oD0O2ziwZlqPY9RHeyXS+DKGqfdsQVTCm2vOb2lDhUxgTBz1SKZ755tG9AuBgGCdcvxsU4+D/x6T
POFhifryoRw5bMapOjq9gqakJwGqKVi6HfXgYHLWlfnhcsKvXO089NKCrLY4Kq3xL1ZYeiouhUUG
MESDA5HaZIaRwqee6bfFCSai8S/wJ2Tk9p/bhacwMLwr4X0mYhhmNmlIWKkf+zuI26XQk992GN6H
AniYqmMOqnyyT3nSJf/VwYD3g5JhvYzTXCFCrOzMRuaB7mFFqTocRlwfTG3iHwy4+ixhpq5Kmv/Z
Ls51AIMoaaO9MUHU6mmyl69EbffBD8xAPPdPeRb+InZ8sFjloFBawd1VxkoNFEZFGLG7FOaByj/T
ISEo51fhyoKzpPvqO/Dsc9LyDJMLwZQaT2/12OndZExf3ZgfIOGdGUo8enjZY9v/0371mavhEWLf
3yJ1O4F+Iy9PpViBKdDtK/6O6EB1R9HZMQ9l+9c7ofw3jIOQ7ewCr3IG8Gxof0MuOtkycomc9pdA
JJNB5LrSvJPDPw6N+0BMCGdasyN0f8EhxCYUrnS4RC9xEl4HBZ+1YcfuJbCrgzfAqsM98xQF40Wg
yWZV/yX68Zujyt+5bXLDdHAJcULFcgkHTBtVT1cGg+UaH9KPpdNnp/MwcExWC4vH22IreAoN0e8R
Uj9ZBHqGQ0KIkQTQppVDsoFntO1mLnoSjV9OkV47bBVrLVnEY/XBDSf9U5Q6TOyHrISRqE9uPOFK
gDSwSQ39OYaE2lI/+FeO4cBsv14s4BRtgdfc8y4o+SzkJpZAGuvKa4EJdsteAI7tlYsHfWurpMAc
UqF4uHX/TGFm7g2/e7IdKgF263orkAe8oxKoh7ad26QFAwEqXoympyrP30cjgiQ4R8Ex9fLmohTB
HTlZSzy9mxC/zP/Cqv1qZ8t/GlhTTsrVP7nT0tDh/V23dZtAvlKMMBkpr4J5GClvhpb20zs2jQ1U
oyruRdb8sN70B0frA07FK9J+TsoVS509Mz+MsUpvormojsaQ9b+WmMXenSN/35fC/NdHTRGs4hBH
p7BGpAy/YdSQY4lVdVDcErcQ+6BUH0pBt0PwperN4PYoeK6rQmbFitsIPk8YbXTmmHsvs95Mut83
MfEYGkRQYtd86c3ur0DU5cwrowfVEgBRpfEqtRT/edFU/EqcBDhNgN3DS5vUuqEyPXhipADy3ed4
5LgcehuER2xORw2EaMXXSHIZLeyfLHySRQrYZ8xeLGZhlIzlsHEYdcWTZmYzSeRhg/eqn4v+kqDR
vPSuP+780vUvIif4HMmppvx1TjObmQlEdmBFfaa3rEb3n2ptgnVIcXFbKie07CQhaMrSDDFT1dck
o1CeextS3qzCBz4sGcPn6V5O1OpRM/5D5mF2MqjgTj6c2VQTEHvIBuX+gcN/63RzI/B4qzA/wHfK
8UNoSFJiZNQRdMlrWEdQQjpqjbazi20AlhzYEQoCPOBh3yWlR0cZ3BOBGb31dHRVWn3lrfxP+j6Y
1r7Cai+sdlWwE+cu0/5zxKTh2tGhN+eC04OCnq78nOnZWg0qeRwUkXs9EC4nM1vsOjuCp+W2zDIy
t1kP42hV0ML4HcpscZNFzhFV+DZEjo2FunyRuTWvg4LWnvhRhZ0/zq6M4eW5HSz5EXi4j2Kr+sSe
Ym+jcfznZvDbEuqPbGI6N05l9jn106tl9TfPAyPlNln10RSputQSv7YKIkZsJXPMrD5bWOWPKGk3
q/PTfVjJs45VG3KWk9Ooe3w5ZulkuFgxbTjWlMPAneuTKDsM3kZ96b3UYcrkfI90VQ+OSB8MH7v1
sryxws62IsL5X9fXf6Zu99A9KtBm+c3KE9o/E47s+G/maKAXGWg9oYxxL60cpnJRn96jvH1sG+s2
5lwiTo+qQcRRrQO3/JIxba7ddU9x3YFxK/+6SPxh3vS3KDhw4RzjX9HMT0aeXqscasjyL0VSUgtS
zkESeqLuwRPsSeISHNSuszAMrJZPhlsuPiDoatQbX0HRIS6GvBle3s0bSDf1WcaJs/HJWdXpdOgi
3FwQFsmihB3F30FFai/GxiuwVgTPSdAkRzSmeNFk87UX+OZ34M/GU4uD7eRNfuxtIFTO3boeOano
p7HcQZlpNgIn+LkwCPJMcZCsfZwV57LMmQ6MttsRMdVssUjIF7WuIS8ygou7n4eoehrqNP/KG2Ey
ccPAyTRYeCLjz5uIXAWmQR6eiVf5IQw3P7EYfPwDt0Vat0PR92h+YaU920ZVv8gCr+hcY4ZuAjO7
DW2l2TXqB2BkrU6QbAt7pmlu4p4a6Yk3rSeNKZ4kPW/z2J8we5f7bgrFOZN+8qijCB5K58zPXfIv
5KfJ8fzk1rejje7XGRvmOb4VlfgCelG35BMsTMCOKyzaU5N/+Fn+jIswwVqs9QDJDyDPe74EQckr
gRZ8QAmhZzIH7RxRBbJtZNU8vgXYHu51lZQPZNhfHd0S1850jv+sNKKdjkM1b/HBD+8K6a3Ekb/W
ecD5AnvK/W+shP8Qjx2BRjxf/n8CxJRaw6/MVynHCBTgZGivbd71kEJCEcG8QRRh9yNBoiaovnWN
PmdGdNUesKZbh8MAh5gj3tVkjBG6ni3ObajzV5E2jGpiZwqZmQ643khfhuAU2P7wXk2JOMYjcUg1
67kiHS6CQ8oCgSP0BH1wgMMj6Vom5iQzDDaEG/0TIOgRaEsjLpGeyLp1sffXD6212KFZysy9Z1j/
uW3N8ZxkimTbQFPXAaHOrGR8Zu5KuKAi/DtNBL4MHFCMtQgwPMc5csRkBMgEjuM94XGkNvXN2AbY
SZytaeOZUt5UGNM9FVgYo8QfFEUyGEz8HDSriptJkgU42yiAKc064c6h9brHjKG7UmxyKgvMIdUw
TycNCpXln1HwPM8hxlbO5QPhdu9rqMbwsQ8GdSzQvtZh2HK9y74aT9YwRydBqu7HHiKUAlmOh1kU
3tqbNXHoxA+fp9RNriRe55NFHuwsyykBNtexVD6zYlRqbJUfxHbBbpvWv67Cp7lpyto65EHYE1Dw
4CmnhoFhbMrCBY3WfpBTRA+UdJHrzrPTXVAN2TXmKboSGAxpsXx2snkFnktNLB3FPCimqyNd4EQe
hftJ2oTJn+Z8AtYfV30NlVfaP3pujaOa6uA5z7Xe8WKEwJk61zn6/YRJJlRmcnIc5pHrkEgZSPBi
yPGdZnn6rY1yIpoEFHA9DlW8nRwtGEIZSACBNff4ErCk7WK8bw+OV3A/JAiSrwm9JHRMAXLTt7Pu
x9c17XwhPGqccfLQSXVpFG9sPjT8FaUWexKm1NKPfq+T8NgXuJFwluFvamAaEYnHKnvsyiQfH3oW
XDpQKt0xJjdqBwyZSqymieEvDiRnsfo3U4imieqQEsOaDZNFMZyONPSpjyrWGWvtVinT/1ESO85J
kDIN1xdnthHKMuCHa2MO3G1YB/P4MKNtPIfYdteWmASWiihRuz7xxmovODI3VdQiOIccTZWu9LPj
aPet8I3yufSN7CWQyDIYKcp9OWr7S9S5XFVpmu4blkc9OKCet5FGkyodZrsyGqlbeCjdjwHU3ksx
w7LTcwgrRtfet8L+HK3Kvq0ckByz7PYdFyMwBdNPN6msm63j06GGVVqHj57TFhctYjgjbWCD5629
aY3nYVmBEKRkVkjWd1jHONDGGd1G+U71bkm3eMlpfAjbl0TPtEkOhGjAZTQCgUsRbkxTT+XW6klb
kOBzQaTo7tRjY4cFJvpfiDX+nxJ2+QTMFpqHZI2mDEjz5XWfrRh3yW3l+WKtE1Wv3Nqs9zIOxRuh
lGnPi7nwPyjwmwKDzDqE7r4iV4qckHoth1Lw14QBIFP01FVvNNm1a8h7Piq615tyWSy4TQPQYBqC
+k5GjnuzKnf4oAbJnwITajoJZn1n13XHPNgj6xorbBw7Mit5svWwUe5hZplfEWfPNSpJJ7qOalBS
oRd92XiINpIx/mmwoaa3Ag0/Rp+liK78m+Hp9Gq1vkEU3izOppO4T02moSYRjdzLAZMGehPEC4qC
5pglhn2PR1meRSvync186a3KswTXe9IXe5Wg7NiG0VwMInXZKihJzQ1k4/9czwj+63sF2YT0VHBR
joLATwB6oz32UUm+8a0JW42dlqWHDjjGWjKFPfptlm86O5f/vF4Yz2QZwLmnbr9JBFKpi9LhHfyo
IintOEXN80gkzp5pbZyeYmOH49raANHDwFzX8hCPmDdrASfFroloWggKO4t07yaeTXgFotL7wYvy
34RLaec0HPYJnKu16ylwZR7BB4MgKaDRsjGCTWsx2SK+Ije1j4ssjDNmKJaNsLGMYNxR9WBdBqch
yxe3HzLo1U20XtwffLeablM8VYdM48w4+ClEPaD0jBFNDTdhHkJinO6g2j0YtWGrkih5DJPG+gPB
QZA0TexnX8zRE2iAmkhmle+dwTNQjvuxO+ipAV4X0j3j6ui0we4Ed+5+pOyyYlfTFNu4G3vvhA+x
vMxei+pbuVDR05opXD11p85JaN0kw7jEsX+mbOiOULkoxx2GjayccQ623TEfrgCqZumc740B6qnL
EPOWT+Te1lzsS15xDO61Cr5SPLmL50TcUzQVUBjlzIxBj84maQ33oU4J8vMmA3rpZ2sj09DDJ6v/
7D7IT9owxQU/rvhIJw8UJC0odV+Z0hWsEsLcOzc36o3lFMEmiZZ5/xC5r1Po9i/2ML/KQmTXxhg6
plxevm2d1EcpAj66iRu/fQlSn3mPr/p4AyVweCxHg+iOeV5qFWTR4aMLGNJaAxYGk24kbQDVsUdg
MhYADvGsUTyXyZsU/raBfB+UFTTwEMSf/Vurho7Lx7lXhD6V9DLhTuM320gRJCUm95RnjYsrUmLn
zj3xfa+nnS036I9EeyK73vBc7bBKMvoLJH8VmrHd9h8Ww30eVfiMbfadRuNXz7aHyRnMlTOLlUGV
wEouHFtENrVw1rMEv9W7YqPj5hZHycVh8oQ9mjvmTn4EbJq55vO2tjzvEGT1yTPap64JeblgkEwG
3WCzy9r6pwqim2TKNMmWLJm/zjv1m0jSVlX8Fdo+Sxf0vInJZ3BU0TyFrDFwgaGQ0dy09KaFgiOd
j9Z9ahmNh6NJRC26M2k7zFlQcjOyi6Iej4q9Eb0ZY3ift4LFFREPZe6cyfnudJScxTid55wrANA6
OcRb41/HhNUJ+qeEbz2P8c00a1w4zUX0733xTotyzpNgkybMQAvvNEtMhWmBFA+kD8suQnDdT4uV
eHgxxolGQ9XWbkpbkixQW1dz4zTHxvHtR5qCHBBy1PvrScnqMs4sBsmYtmmKSDyxfRT7j3NZI8xE
hZ3vIsswd60p5g1aFLC21jP/OY6tbqlJVSvUUpYSHF3pCA5GV3bpOW9z9jrAbyUGDM8C/BU56Sap
pxvouvTgO35LvCcNnytX1HRlCdamrAJjIfsJqyif7FXVVu1H4bCxoaPaPVpFN13zQXXfro1cnMts
fppdQ0GddmyWAAiklckQ9UPkFNVFs1zpaQRdhautQ6npSgza0lXZK9Z3QFruPL/GturxXY31Y6Td
dE+wLtwZhlEfOiAYq7yESNgsBIjKkRZ22DL9S4q826G7Tmu/Zf1c2sF0D+XAFSZJns44H2xIsb23
Yqb2JTzNIQuwO9sZ7YzTQ4etOGUs+9gCepM71lItuwOkOvpV3xGIbMw9eFgD0Y40UmzD0ovBvp9d
H7iQ6xXOqYnKiP3OClx56njBIc7zYldKRO9+CKpnZ3BHPh1p5HxBNmBfiFXk9hc6u7kBRxYxkAVx
N9v2XzU4+gCoxF+jfxP2KFz8NkE5cG93ajPAoIR64rmIKiORQLyq2DC9eNemEYNJxSRu74BfXVFW
QSqxy25leP2nttCdDBJvWz9RJL/BmVDi82TB6TTMNbPfeNcXKSDJglxnWqKB5kY/wJwg06bCJjv6
soGRkbsRhU2SjDOm9ZEwQxfN81YKrz0SlPaurKlyP9K+yL9Lnv9d0TEFTTB0vw0+4hY/8fwRQvwm
A60GoNbJVG31bPyoJs84OdpfE9rAJiWnDfvdwg2Vt7ei9M1t1WCIDZRZbyuDmbLszR9UwnaNS7jd
ztIrjn7uYlBpKnfjY3Z9AIabHuxRsFZEJIK4c1G+E7mST101oI1yyh67XIKJNpheFUEcngXX4nef
inqdT1gWcCYDSfdTp8ILDCQ4wnOzap1WnEObUs9IcuxTU1U9KZ1bb03HdWGF2O1kIv6JqiqfHbhr
rIbJPVZ66HitXFsgtQv9whShPQoGxawPoPnUTqZ2lrAN+gbASl5UYYAMnH7XT4PeCGJ2F0mOcRP1
hAw1N8mZrD92vI5opWmCaqlje7jyNOdMZzJWWhBBGk6tjItfiHnFbdCyXltj5FK4OOE+i/vxeU4y
QChDFG9GVWKllPinCr8q16NNZSbjptyGyiM0KxpxV2OVEs/va30mYYnRrCQaDjNP7/uWZUFdb8ut
jpjZWr058QXm6/Pkzjcry4x/QZu3+yGpu0vLXpgdM0rxEKY5/m26gzOAAxw6DtODoA/6B/o5+8XC
ALyN4wZHY86b0Zg6+jKKsnwbu0g/AHI0n1XFreBJSZzWIj7x0E3a3pC3NZ7LsPY3toxx7QUg8siY
kPpwGsqbypiOEi13Y9bzeJryRIFyxZ6jo+4jC7ragejL5CXxMRzyTob21swyTaTO0GqVTTJ7YEF8
cc3DtlxOSbVvqmRxoZjNOghZnFP4A3UesSb1LHlbr8MU93+NcHjWsYEXb65A/u10ByAG28WaJIkF
YnNuGrhVwnplwi13US+/JUXcqQPseybmTzLIAE5glJAPQaDl29KoCCM5JHGSxKd0KA6qDmlT8PtS
VpKS2Ia62aEoESh+ibpx50bWOfOn78nlx5I+hWxp/6Z+/2bzQoWqX9uAaiAJbmdm2yz22tdhAffH
2S//HvgJH0b3kLhfqvHYq1p9Irwg8WI3mWrxit9jU4TBulXXUeltBXgAG7+XJWBxalJlGsVvuhpz
Ab0g2BC2QYSR5xF9CEzAauLqc310+nzkg6Efl1/lhCc4wSedWrLfAyrFmSqLk4iSV13n1zzCcGVZ
4jNiTVAf2peEG0ZBBpobNFIHZ68htnk7bjI4t6tINpeKI7sP9B2Sx04GJU7n6DDH+X3iN2RZfzJt
qlfVBsOqJXBeJwnuAAeBwGhu+NnmETbV4GAKCs8wStYILGvK6YfEsD6FxZmP19dNG6IoZGOpdDk4
WURW/2a1RKZjf9EotqmZ70IQlxtDqDtjFUbW0Bx6GxrRtZb92kqudefvQSOi+gX3UPbYm7OjlcDI
b/HRgA1vWxbzKdJ8yyOUEGw1i+THgFC5CXCLR+H8m2iY/YG9HqEdoxhg3ugzYmLzxnSgbM2gE7v2
bZhvLowm5pvvRsHlUDyk5rA17fDN0kxi5uxg2OJQi+hkJMGhHslRdMB8EKTvLOnRR351vP4j5z0u
+G5DjdU+SwDhLc9dRO2XOgLWUUAqyDvb07SjDMCw+tuFP5X1ruZxAx4XP9Xij07/c8MblqULnkIW
ewjgkXhSPMta8RTlDlDfZqjPs0BXW8CrgA6JNcECg4qxCmx+iCglOqG3MwHN5TFMhHcf03GXyecc
bmfCE+6b7dGf0m+/ELC0qVkHDsT3SX0bUbMazY8MhVLw5rJl5uKyaABcIebZCLGHs8cxonPHuHfS
BRRYTm7caTK5aZ6NsZQX/iaPr3bGvApq3MyDJr9rsUoBX+iAKdsLtqCkty64BzdOrz55ctQSSMhO
KFAO+yWWWO2CHpNEqtpXv8/vXHFb1ettTUJnjtRDoGs8FjUPx5K897MHElUU69mayX+XfoaGuZnq
SYDwpJUY4I11t2FI3uKhZzOD/EdQ8QjV492vUotzRvD0exuBh0hhAecDO/jy4OX90+J/iwcMqjMY
ulztUmPcm5HEI8D2mVEuyCRjPcT+ZzbUX6o2XqQ5dduhd9+WJxLhkYQn/+skzUcJDBfG+j5w05Po
fedYY4Zq8unee/c2fhdQJFYxuWWz7t7NZQPnCNctwjn2qFkrvyb39spaXJYEJKzdjBbmICHEYDO7
2OwGD7b8VHHWEpUZBdZUEhzebuRjTCx+OicDGVY2q1CgBeETVFPjbLcWG3pk8NhCEfLtlEcqTVmp
bb+2WfQwadw73AK7Mi0w3RYP1fJ81kZ4oQ8zN6XNGTvKkdAYIaQmdY5Bz/rvtsa+6tCvLA+CNbuP
+Tx+sALwYC+GnlwCYjC6erEK5QvQA+cPsc3laUjTYe9oqEigPvO5v9aOh5dmZDJa4XjfKBXjv2wK
xkZFr776JrCeKJ+nQ2y5JfHCpL2ISBdUb7RmZkBXEblQw4Pw3lEnVTPy/AIvhbNBAgazuRwqbljb
fItZPcM+0t6YtrkVAc0Dbs5iQOz7yu1fwfBcoHmfrDmCJdrs+wkYiZYn7FuUaH6H4paPbPojRY0g
jOxIl8MDrx+LJH+HngZmPmnLXZFyDhaxQf1cPwUTmfsCCMRGEpZZu8yN91XkXJt2qdtjvAm84i9R
T16AFV3ULd06Ueo3Nkf2RyAA8uzpIdjx2hBM1v3e6/AGWoX7xP5k+joI2ayQwWQfR+mJ6M+dNQYr
Fv7dVcQuKrYB4Mb4Mw3880mdXblXCCxal8YFug0oxGJA4eKupFNm+QHas99hwZtdJgY0qL2TGmuX
ZDmrdcZPJvI/rsfaxBAEBpvvVLf2l9tR4VpcsaLmr+fTLx1kusBY4lImDuxga4w1B4XejdGAnUi7
6CfxGwQCYz0WKQ908xmi+YMAOqkJc2YPRK/hPOgz78zCg31mx5dIhI8oO880mkhnvqU2fRZdo9Hd
+XX7Pqe8YnrqsMIMaltzYihRplsizb8wRC7MKzYzb2HDqhP0nVM+tmif1tmklIY+9CEzyo5CnIeA
JXxsD0MLI0rEHgictmVydQf9HsyCbUqd5BFiYWBa4Fo3kBbTnunBgnpxRvgDnGqjySKCsW2jdesH
dwsYcpOyRzMI2mirODXgeATc6NXIFicTYXqK7ssPAZJ/cTQNv5MUZ1pzHsUcogGl7XikWwQHoPy9
pfunUI+Xgm+/bFiYhFt6E/nDPemMZ9AyycYOJ7gNA3WsEVmrwgaMZ5DrDBT+/NJBX+HMi4A60yST
uC9R0IKQrRMNhgw2FIGbT4nRrtvZJhGvX3oPFbXk8NEaiFbgPjoZcyagg3yylQYyF9F1VM1LVYFt
nSPjxa8xlDk4JXQ0sI4l07+Jy6RfmMGWPXqsTnEh1oZFfUUZBS06Yaitw2RvG+YTKwJf44V7xXW3
jyvMwYVZr6FYdkyi+qvExu4KGqK6GXYjqC9pGP9j6Ty220a2KPpFWAso5ClzJiVKIuUJlizZiIWc
v/7t8uuRu20FEChU3XDuPk+rm5Cet+424wiNyG3qnjqGMNFUVyFDHE1606nFSHa4BLd33De3VFAx
Hi3eaR3trC7/9rzu6JKH94avQj22APJ3c2k3boru0TqyaiVef/lNouZYDvNQnb16EOu+Ysq9EUZN
ZdCc1p7SGnp++Oy16TLlHm2p+U8pSAjHeZaXCtWgRXyYMhWJ6+EN23ZYJjXDXRwfpZN84azQ/OpQ
ex/DYvqsMVe9UWF3mZo0LsJpb4msnYOF19KnjIfgTeQWmCY/RLoZotsBFM4nCgiQLBFBAwhQ53Ze
i9YxugUT2O6OzpxnMfiiIQ2iuWx0MQJV33udQiy5ZgZ51q7XGYsK8zHoyWTkERTw+mxLp9rQcSkA
uPMdmLIeMisB5WRhPmlWvJjzMTMAUVco1RZ+xFSTtGiH5gzbeJ4i3hG+UTyuBLpAEInq9KCbhyAG
8E4v2mUwD6CRPQlcQxeXnjbZOuCJ4Nm5RFCzJiGMFjih0tpwcnNjpf5fJJfuMrTMnJbAdKI+8R7O
On5Gc84nspkJgRzxLJgeqFvzowaBEIdNh8Jc/gTx8JsNKbrZkXh1Kv8DK9hX6tA7xxHmZvaBY/eR
eY8CAzSAsap88yWDzEJLY2dVPrhS1LsTosI2DLRFhqnRFgS8ds5FNzKHhebaYCiA1dlX8Y3qRreq
xxydBM0GARIfGxZKxH64nbntpo+GPkGttbRt7xf6+TfPbl7k5DxU8TfEoVFCiWc0G4ZnItOzpHhe
xfMh5tpsc3jr415fQALBjEWPFX/CuE2WQn/57SNP/ZBiG1KqduDAS6iLmmmyBTtEFT6Hk9AzS+Mh
hM+L+GAGJrF49E5NwWEudtLXre65MJTyVzHZwCg0+BSt3tHgALzEg5V3uOM5TKuR1nTB21pHu2C0
9mUTkzZ401pvrXxNzfslNqoX9Mje3u8HYC8V2BIgKDyj+Dueg1+5b/+qPNTiVXUeyvxmjf0pdFD4
WX22C2fj7nqi+zJj6w2S3lrpSG2vbPdUCskKvEsvp9ehxs3WwN7OnLTfddD0L77phatBSy9lWr+4
mQtyXyNrwn0l0V6STB8WMT1YP83IP3Gz3M5g/y1tuKS2Xu4aQZsr/vdFE46ddpjUe7ZuUoJ45/Qx
0uQOgZY5N8VKVl6yGzsF487ok5bhuMbKgeJR19AgHRl/wiu46z7cKG4AJLpg1/MPY/AfCLHWUxG8
FxWSQfb1D8eUN2QAhyYK910yntGtH6fZv9Ap+DILXo6utzaznB4IW37rlDc2dOcvFPVWjHbb9KoS
aDiI8rzUWKcgbmfLPkRktQ3a2jgniKEiTlt3afkm1DWy0hhvF1uVNgzTeKsb4q0Kc1R/XuWp7Su/
6y1j+PlqchL8z/A5EnaIfkynFxPO7htDjH9dk1jeDJasuIObIcKHQnfTEodUWIMWONLOogofgRzQ
6a06TUon3nri8nTQR7rbs5du/Ihc2u/O1OjOfhrtPTGT3iMADrsJ+piFG1TY/1CVgbQQ3y0rPSIs
+RUxurQq6vxZjfCfyAKkLGChiIpungmuliMCDMZfvcD/auFnzrQcdbT7pQ1W3pGuvgunFoOEubV3
raUc7R0D6g0GUoivspyCQk/tPvPpNRWFthHMX2xoRyIsIoS9FFquAzgJINM5gapLmfqE+oFecDzo
FZjYXJAqV9z2HNnQ3vmXpiauRwOO9tVTpABwQ5BzKDL8oXtBBiYvdNlDRqZqWW9cJ2x2feomzELB
4FsOQaz/ru2C0bEu0pwbp3v+zPPURXyBKq7DlBwxjQI0FQU2yIllN8sx9a0Nw5GAVLFxGXkuHAvl
bMGcD4JuiSYb1aSZUt+y4XI7httlywiVyzr19egSNaNB5a8Vr1Vca9uoi2GKO6O7t3sA8nIiPox6
zz0MQYtiqNCzkw7/Z8d2Y64Dx0fr1M/FFm2HXCNktU9zrsEosUyCpUF1IjRA/bi9ups5jwCwW3Xd
rPjxJfa9HhOMtoiPWOUMKzw8KE80o83QR1Q8y7Zi7wO5TSzdaQc7mTBbbnHTUFbNW7sOwT27HqAh
p5MOPcu532oO7V4A5igO6Uxvojyab0XLm9dpIYpQ39ZeWpM9idJNzXoy2rUPS20tKzpjvUENnS5E
tBZmjzGnyUZtDqBFjCRzGC+zKlAvdXIdqv5HgC1gdSXOzgm1wFo1EC7vjiIoVFAPFhqVu3U3Zf2x
tIR3ktqA8CLz8us452obtyhqRLNXAjkHtbogTUmeo9N4W/aadjsl/rzukGzCzqfTZyScpW4dZNtQ
9//YnEdqYjfntXRhc6AHn+CHRF8WvYlFWZsnPTABoNHL4m0qaEKMwTpV7a7WJwG295KKmcZ2B0Hy
LL3muyUjQhPg/zXDEv6qU+8c3/lsh+TQDukhNnE2pyi6Mamj+bKGyhk1N1QTa3tApQu/ArtHg5Ga
QMRPWbfWIg+atQeiMdXEzeqqn1nUzDgz0bAY1HBiGaghGYh7LGNmRgD76bp9TMHmIN+N8WrvPk20
wmqga1XHs3XQe5eYruvep64bUSDjVqNFp8JVHjclrS7uBZLVVTYx1a8GMgq4vajvD/DFV7VtPcYq
WQ7GfI9FAXEg2goMLaqObq1dv0F3/tPZaKOiihS0VVGJDE/O5J9SvEKNUjsPiSojypNpBPumLH5H
zVChnZSHKU5uY0JVtHZeYTVdh874bObxtesdxvtJSlOMldrYGRZ2o32pwRR3iu+CalBkFtd0tq5u
aaOVST9bJvNazdtaTXUR1OwqsDN4RUWnCeISZyPjgnG5rKLqxXbMS9kbzK6L9NmkNI4AQMEwPFEL
fNPhAruDcBcii7azPRyGFIaAPhc0F7V6H9bmq8jFxp3Ts/p/OyafFKDv0yGkkjSdQw/jFNTVv7Ou
2YTucPV1/eyUNcug/KwU46SV44cn+1PhN76yP9KBrOf+lm4INbGWGcluPqBzOyAqodnc/2JSZJNn
co/E5lI5+tZEbrzxTUn7WV6RdV8F5S0HURFaMfg5RZi8WLFza6r5ZvwbfBkumHfWxybpfBJd7UQ4
ymxxRR3uH8sjrpAR1cj4rcx5m218P3jx6D3hQ0jPCT1dULX3cErdXxRf6EVFaXYe0Gl5HVi3oHI+
jcLYi3wCD2UQrSyYkPLeHMZyuDgI27N0Lg3tORxHQjhvCeeekRf/bm2HYNASGbARmFEDRpRRTIwj
h4nOmDsDKWjhtpmE3YTWLX1XSuZGRis2tPwXQQUNo1Z8xt0Ez3AYsLaWM0LKUK0jR+QuGiFKiGsP
gsvuiO6AAlA7/IJkcgeViau3E7AdKyFLqZsbg/gDSvxqiLEG8zP57At3Kbx+m0EUUfQsj9lbu/w9
oJeD+QwxN2yXqtKcNp449UKH6o9Xrios1KGeLm1rGrftCJqCIdiYymZvTescKmVNXMPwJpYalHKB
kEN9PdBi+PRHDU4Vk8hluuaA2SQm8OsAOU1gHgw82+mrH1oN85HJMhcdRZ6M1texCo113UcP7KSX
E5gDzgSOhI6sz1Cu4u9dOXsMbdObNez0z8hqDtiIWwMMWSYpzRTmmzTA08op36lxCDk6SPcj5XtS
xXAaBpyBZE/4QBRFIqCpaFPPP4VMbjatYgYw6V7ZCAvrlDZZ4MpzETEbNLeHHr4NUfUMNDeDqGFa
DBkF5almbGYe42+7kEdVI5kncWZY5OVfIxlc7tps3Kvu48cdMpbi93W8RXS9mQPOzoqqZi3mlR6g
9W5jMn9KQ3YJ4gBgzDIwGE6wRHD3s2ltl/O1lj0czmyEhqhEyvOlMMMVqsJfM9oXM2NWXTIw0BMo
ZPIj77ODuq4oiMD/fFC8PnOErLwsfQ8Q64cj5C7LI4oD5c/fJzaxgW7dUqkMf6n0e/7Wk+0l7fNL
KDxyXsARWrLXC5WtTmtOtHVlMc5Kweofl8ZIV63uEqnjnYvAJ9BPqdFC39HCFMOOepUwClGZPj65
9H6TKF6JOUAY6e3C1N3ZpEohUnD8XZUe3Xnxev1Qpd5LaRsbBopQuwqTsQirfSkF1vWJcWwwEJ3b
aJ8Fgp4bXoaAl4crmhZYEZm3tCRZYuRPjyQZKfPa3tFFAbaYSusjZ+5nMUnGJs1paTC+rVYo8wbL
jusfQBbqBZM2rOxgmNdZ+FFw0PXCXgteWxJdBMHyI7MYJ01Rwxh1BjHe2zqGZ+28NgIDaNWIEhh8
iQi/9NLcA4W6RYBgh8b77FEDkd++YRClLO/ZkjGRH50HCOOrI8sfKHgMFrPc1asihcPkOg7ZAXM2
uDD1spiveqz2MW/eyFqTP0y1aXwtc2BJjA62pDDvjDhLwu1MiR5Ma1W1lP3wL6E0I/2fWm/ossd/
chwlqeI5S+bx91IH9UtvP1gYJQjb0qY265kvndW8GrV5rJk5pGyCtr1O6eDPJ78urU3Moqjb4o2S
2cbyiZTmguEOC7kQQLTl0MYPz2Iay+3tA4opMNwoKUg0SrKI4T2wyFWJFy22HmAsbb2nE7fRh/yB
CAKAV4IJ8hAkX6Mbs5xafM5oSLK5o9SvsvgOI2EnsXYFLua9B1F1MjATSV3pQIlvv9yuZ5gZqvva
NEI+5Zj/afzJxn9niFa5mTIdzmD6ZvCHlyqnwkJ4pI5Y3uLqC/reScjpPdWdm2dTtqUenME8557b
RvHut8FpmOVnZ+vjQs0Aj2GES4h19SlQtZ7x2jQOnvK+sy/bXFGZRnzbkZNp/Q2QzWtRNz8FhVGN
03OBWfW9UMaTmneRibstZk7SMhMvdtVe/TJ6jtRgdw6y+RsVChuNL3RN32SE3KXsObLjyYqGg5wu
2jCj1Qhck2oySrC8+ArdZJtVNBqh3yIGZ36SinCRG3u/Aqbu5f57i2h74bjKG6nRyxfhxcEl1JiR
JOsfz31JAtVKeyUQEA3IXlhxOWGlG6wIIpY0rHeFFaJEQdLRU8IAhhGP1s5VYeBQ5yFqS5ceG25M
J2rjYpsNUfRK72cm3Pfs9AqqyqaaDHgpd83pSWKLY0fUhsNdDIIybC+hnZRlAr0DDi89V23ASdBu
zno9f1YOitVxTE0oA5xhWFLtWRRAjMonQb6g+yG0zThQg9XosHl+uo3c6bOrSmSww/BGf+Ndc6MQ
9As01J50rxxc0sVQQwfkXDIcUxdam/8WlrvqdZMiRHPt/ZhOKjMWJmk1ZZxLXFbnssEpwekuPsWV
BWHgTnT9CwrcYtkxwuDWQ76qkVQQkvykDTOrRHgooV5bKQ8aqH/GiyLn3loat1qKyXyd0RQckW5N
ijZlvZchhPCa+suu47P+sQqbtlaX+LTaUVOi97cRXZFnJtCjpb1lWj3/5WGJ8HAkEQuleaa3HoXs
GaRpIgqZGVanDN44P1UYvuawBkBO/nYggUmHTm883hAYKaLUeMYf9IPx3ldMR19rCAFhgNugUXhX
pzEMPAE60npgrldqk8atm3AiigulbkODWw29x5s1Idvgh6HN33eztsOikxIePttV0myMGtq/iaoG
rQZdLr+gPtHsvHk4VwTgGlkWaWBPzkpzF19yjqC8h1ZhtnuLUKUR9TdjGZjalLtQS08D6T4J/slT
BJECTZRsiW/CDqrMgAjrNFRpQ7eFWIkZoXFnB0bwGjDMRG6Bt49THAsxu9upTDZejyAv881kJfAe
jEr70Mom+rZm/OTFVN0FjtNxrcoh1JNbkpdVQY8VQb1XfLOHfNDxQFxkmPNxqpH6THnWb4AGBwaR
UnmImwnoUg4gsc72he37DDLkJZrZWks/FHiCPhiKyZ51oScxnBSG1+ASo5q2gHIT6MU93jPE//AU
1+Y0fVp2cWJ72/n4f8Pk2rtzcuuzeJN03ZXJqZUbif4ANruC7go/KM7sdYLf/AoqiragJBFx3NMv
IasXpBxEETtjpN1rj9OtCak5JRkCbdor9GAaK2Squ0eHcY7H82AV6VuUJ/SunP57RuSzox6lKsbF
VQ/avWjrn7CJ715FVIIsZpMh8k/5zb5V73tXvtDQ3U8SNcHQp80vDx89YkeodAOt3V6smGi4Npay
houpynmnwkqenVac7SHmfjqbIDOftmzuk+L/BGz1IA9W6TBerVDbgXM4gqXbuk1/bMZ0R7H3rQ1R
6kFzymCrKUL20CjRaEzAXLBPqzJdkbyTnTPr5S1nCZ6jxf3OICiXpfIdoJfWd8CC2tNcFOvaoUCX
1u+4qqyMxP1rmDbS7/mkNcxaxSndtCTN0WJgZME0IzYjuGXICGOMhtPe1FkE1qpHdl6Yir+TW8y7
MsqJQtb+UxntoNxnMVxC5rRgcG8gYfXUhGPpYlJV3WKuUDjoe120uuNIUTWvh4ULiHgWYGljwKq+
DyM+6Ibvqiqv6KSc1cwAct0MW6weCIlUaatMwrXjEcMOA3dFG7bglR9KJzNOzaW0WrmsnHY9WmiC
IibEF+YodjV2G6mW7vSZUmalJAzzrhdMMNqKYRJWzE3kAOdK2rlNrNHjMK1TxaJUzOyVp0MD85mT
oLO/nGB+S9p55hAe6aRtDYWDz5iW2jLBgXdDCeACiDIGLGqHcGrEqkSeqGCaK3RsPNHc0VsnGBEy
Ybkwux6fotj7i7SHGH2KmKyt5lNvUoKtzYq+dmbcRnKmZG4GxmRBiqS2to/cWt1481m1UFgMPl7U
rQcLkhHQ+MSGWiBmgqXgOYnhYtrMGKlrcvioc8lcfqTBTxI3VnG3QKQFzEj6DG7KBhwC1XMtqN9m
TDm3Igxg4YQNfSrJbQvHvxUzjXVtb+sOhzpG9CBR79AVryPd/80M0YONGx1dz2lZIogqPQAfYf9u
usbVrcf3ks6VPY7PIuXoyv2Hx+AZrPh7VpNDDhYxrKgYmWqSan6NRlA209Ai65mr7lsHgv0ppekf
sl6EG2Pyv9y8+S5Q/pEQsaX1XbqfreKIhw83I9kwTcscrHs1+GSpmG8T6LxE06nJ9t/q0yR0Q/Nm
ZpY8P2dVtC/clKNoDm+xXo8w6rujepQTaq18/mcOzuoV51LOW5+X0dddxoSaV8CB9Li0TaqrZpkZ
4FoX7udAWSNpugVytX1ArH8CFDtRBsKXQo67sLOPNXZMQsZr29I+QjPZqhdi8BHksOuhRjg7+fyE
8stb1ImtP/roXYzLpNYWqy5DBecRZ8imeIwqu6gKjzMD508tnnc04lDWequ6haN6r0DAxhLR5tlj
8H8oMHTIzV8A1Y6it255t+94deQePSdCFCxi63jJgP6yMu7jwKXGe7WILQNxtj5dCloY1t+kvDdJ
fEypgCbkoSlIFi8oWVEouvjdgQk+wxYEH4htmWLkl3MNOUNw/SUOdkrY7hGRMV9Jy9y9oNtf5qjI
UsouMS+N07LD0YO1ESwQSrPNpS9cZp3TpGUMr90YmtxbzbQuq88U4fiAwMA1Pgbn0Vjf/D6jLDfT
QGmYa+W1pVoN8QElDLUX54QLwdpKMA9GC8F32CC13QSaDNVp14yXva2jgeiXsS7h2925YCe4NIAm
mGUpqUTaOAhij+KESz4OF8pEXkfm1vY/YfFIwfDxRwHHh2+cRwMRJHNxDkRd93XKf7j0DKEWvWso
Np7S4CxtY1zMfNiJxNijIlrlm85t/oCNF8w/5nuDASi1wDusAM0wPEcq63P3eZ5sTcDJcYV/pn2L
fEr38bfF5BgTZGzWRbfP2cfUT9Q0hrRq5ysMdj7jr6PYx6FLxhQhgiKxNe7chZGJ8wgnrD49uwSJ
fHfIqpXs0PwDdxSKJtPtzyEfV3VX4kz6Z6Zd4kl3MYFac4ZPnx7vOLEh/f+BsWh0aW3VQ+k4sliS
SG5fZ6KSyvnCptPjRsi92oT4horYX4MGph59mLznYv7D34pKXEy6AZ2V7mY0a0LNbWGf7p2G5kdR
pxxANjbnvUOONsEa9kyMJFUpdjqoO6MWk18+DARkADzV7+FtYPVKENroDxa9KxZjCmdhordGF4O7
gGfY1ismJh3uw/gd5RBxc2fFGtT611pSOlELED8dfZMUDIi0m4oRDLxGVnzcQFioHiUl5HfTfrfR
pTn1lwdpzSD86LVnEtIkFLtqfh9gU6Ki20eQRNoCuIw4ueCLrYzwClO8/y60HzdJ9JtVP7FBw7/Q
fF9RWigIkDE54CNg1pnOB21g9R1WZ9KjQN2JEQqEygPXPLvJm+UFOyaugFfsbS0+zniqExCo86iK
zK2B/JdfqmSrjPjgkYG9Uhjd+WV161F6ArpGK5bvbRu0pMTfImKywChWVv2V0CtiTXN96qlT1mJa
V+4NNgp676ea6ROcx3aaOx7yCpPFhpRC6XI6ADhi+u07QIVDhuD9H96pNp9+NRTC0+TBrU3nZlcZ
ycroJnWF4ajvU+M1Ym24XrmmKbJWr2rb+wcreyTNhdXJVUA3O3MB6nVTi3d4xeXpyF/Qbl+WvF4j
24GnR5Tx3goQsXxHDDWpHx5Eu2Sj3jrqnAULixsniHdzUAAFJhzzDbMW5qDLaTE7b2hw+hkjYhcw
G6rs2drwlmdsl+wNlfWtfnmvxEeKqcHvHfOfBkIPKgEAu/oxg2pZi+aacUNoFz94Gmho1iaDZyzy
+KtFjVK4IL6Mqy/vXHvESA4GpuvZCfZunDcXODJb+tTVgvtCqk5xr3WuRZJ+4atHWykkw8TH4wOd
2n5CQ6d2Yyb6DuSfnMfz52Q6O25lauqnXOWXksJ0AJPcDIMnDZM67i4lGt5Im1e2tPc8C+7WFBuH
ELljwH4dd9mKEjDj8B2J8wcffuLWDt4TX5rFSHJKG2uDtHo1BS81Hqx9H+1CThKdouIA13YaiQF5
5fLyG+TeAv/gtS84QXhujA9bgDVb7lWXnjvzUz2FvpUHT2DzTOAWN9EtKvCZyzV6NXw4vTyqzb2t
EVCgh24rHcquudVssbfG/BpOptoYta79oPWPhC6mYM2wVJiuO7tYsUjAVqyFvcf2EScO+cWT/4c2
6/ZD3LoojGEc8hb1bPjRm9DtN4e/4VLdUjnqyScfIuZ6+Bq/BmeKitV1GihHznEkP4qQ7w7kRAWG
m267SeEUx2O6jv1HGGM+3WFENFPdQEmwpRJNsSyAdQloNQSvqEJZ9T4UwIRYqJUobr0HNBQxlTpW
mMRdWu2GEyf1USk6SAAF3dt2U9K5Kjk+xv5OO+AUN9lCax5YEql9Qu4dz167hBFmdOkhaNQoVHPT
V9ZFR/5VLRj85RfwjXhDV5bzkRHAt0pezFBnlhTfGn2emgK0a3Rb1gbyHU/eJwZF2MiiyNhC7VsF
gUvoW62w5FqZmv89hxb+VRRscqKDOJM7oypf1BcUXbVgx3X0dJsi4w6uKZNsHkOupI97Osm7rgbU
aRRni8yAk3NkfFmdE1ypQfLgwevoleAaH6mho7OQOvNfuEzHOMvBEDrahr1axsa7CNqHXehHcOVv
hUgfkzm9cquMwFiOdfCpXo1uIpjmVRvpcoV5de0M5w320rItr13FK0W3VsUx3Fmpox3hu8Gw0MUi
dtUTovz2Dh/9wtE+u4ygaLQhgaJWYk/BEeqsXGaz8qD+g5UVFnn0WrUTdgi7mAN6dBj/u/TevO6T
Uz8dqh50XG1sqm6vl8aLWiQddCvUlCD0OLWbBTYuO26BOqMHMi2tfFFvzlw9KTyBD4Cf3KNBSFJ7
Z+BcVFBTzFKx14J5JZi+sDr8pz32l2maDt1c/7XQQi+juv7G1GtXZ96r0doX0UzH0NdW8NMxW4WC
4g7NF22oSzqWv8sAIHKBs2kl9BtIvZ5sgkklotIRP3UrYTI7mAa+BOJXH0+orOyTEBiR4sB00Kb0
qfvhXg/sQ9GL99QR1yhw7YWZglix5H5wpiO87/3cFntfxg88E7d4+OyY+L/FYDpyP/2mYsuzMsyn
zJsjgPBtHQR7kx2Amtk2AvaxYOppOXrp1bAkH4pSsO2DfsmV2o7F0Vjg/exp/D3ovDmWtQn7GU+N
aOtaM2s5EBsoeava6A5uFY7wkCBccBxmY2WQPWFeOfjauHCj8ke68mhr9dsosQbyrOr3wK1IYn1t
tnhrx821qiTlhv6sj0m/1ES7pZC513FNdypjG6ppSaZ9XtMcXWI+ebtZGvcMSrMKLgc0cDR6doww
b03Wr+yYqCVBdvLhYtdfGi7RsbjxbuviHOjvNfsmr6zajiM2LYbK24Cu+YdRPXXemkKnTrwx2+rs
IiLChQmNJrvq2SjQk50JlVVM0/Q/ejqvOQR7lpbHPk/Dg93nHRnNVseswPqmhrPIETzmFDmq9uwF
P1H74OTj/FNvzEQjSQcD36YvWJPShlMOdAyH+L9MOvbK688do1c2Tkloyg5MZY7ewEWaXyXUmKyO
mNi6NumLOmNY8Oro0Iru1xy9pfxifio7sVpqEdVTFEqbuX+G6ayyHFUdbDgqx+GT0RmaXjQlk24Z
Gs52wA7AGJ9cqLo7bIWuC0Efap6KrLlwrX1rqPBUqHSKp8VIdoIaPAPRi/x6OTf08cWeGAOXAiJ7
Xc+Odk0oKT9GgDKmRewYzWeHyGKkqsDuXAjG3KqGDoy+U7stRmMro/3IUchM9g+bduVymbyk6s7E
ODFTKD1pNB14blSkqChxzhLQ8ZN7TlTV9ZhR/mszCl6dqRRkAQQOljio3z8wuNiP7Kz+IydNEiYq
CX4GlxHQ/BHNi5+24B0+eFlXfjhvuX85VhvtX6ylEIGp9Kr3njbBfSBhvGD2o8LMrAHpzcYqnd/q
WCNhYPHwpUiNF7kMGQPiplTBKhQ3nglHKJppRj04+a8u+UacRJB8vv//s1Xcpr5vRjJdjOjhSY2E
88Hd5Kv97LuLECcRenU8JSC6y6T7ZmGYCR1JsZcpRrUOPcYLS4BBdvVuqd1fiB3l/SMPpjUeqplU
kUBWMacWn8QDkddpz9RON568GfKvT2TOz4yi+0xPHknAgioZvq7GTrAqJWRbVoHXz2wmp55zKyAI
Z/h82yVnXgmy5kqHLyQoJEZvvCZJA9YfKjBa2h39q5UH9XTADGxImVPOGaGAndEzqJLcNKrYXKMK
Cyl37uKsPaioVObJZRyStRv8FDoQNJwjkDqFQ3nusJNlDexwr7xUrUL448WKzoCjophf04TF5jyE
HjJVN40rtU2YzKqodtkqiuwdH9Jw6IHyAnRxc1A+8Aibj+S8QXpR+QsIxCWsqXVqX13H/1TJ4Sjh
F2iRcgZniOBtcB/0noAryAc2ktlWFuay9f6df+q90mHw6p62iFwUv/mEupprS6bkQ+0YqP+Xifvb
6rwLSS7ta2ZXymvCJiDVUmdDGLOvEIp9HcpDqg7FWj6A/aDHoxfHSkzOpB5+K86+IzYJn1arAmZm
CJmGYMmK91sfWR9oCmNg5iRdjMEujn4P6ll7H8rSGUg+ayd0lyoljLx8ncfdwk8dZrbk3aDKBpfm
RnsdMRebU7quqn/3wOf2B0ASDY8oZF/TCViohF+QzDCLMUvrpeucF3VMGO14drNoh4jgEPFJKDCo
eNZ2XUAjNKyJHZVhtz0eLZCcKPIuY4JiPhYbSmArl6tKqj1PlPeQTUsl1ewsansP+mCp/ncgpklJ
KPzuMIJd5Sr4arhmK/Xb0tFZknvwGRm8/rcOQeOtWr9cx4QvMbUHtfGrXbdLm/0/mLC+KaxvI2+W
M8dYhJcAu4zU/1vJaumxoFjkfq2v2ZZ50uqFHoNVRZpr8SfvaQTeVyCEaOiC9KZ98VtVMvK5C+qL
SirXM5sEf8W7MROwcZZDQkAaS/TaUAl00nYX9K8qB/B4E0Fw3IiV+D087yJGRyjvavPNWSO18Uh5
u2JeH7XYU/3K3sONUguVr3ZMgUxCjYR8tt0fm6qKenl1gcERVh1FrNAHm5ISl0o5VaROcVTdQrZD
J/hhLU79w+zf1clWAwuPCKLZ2ALm4bmguKHvTKD+ryySfU4DQYYiwBt3VSnEnBaax0cRDoyLwNDL
6veZXlZLiR0FsioFGOTG6gz04GZwyWr5JqrNjeiJS2cz46p5clgn8JTGdV2j8I7js3pKdebu1J9Z
nq5Sm8mNp8EgoCquqOfLiU+GRpmj/gLbvPRLqIMUPBwkkt1eFTkydjodtwC1CZr23izMDSr5ddT/
mh0X4BrzXiQRHAtx9wYNGSWIuxsH3LkBziYU8NSZV3Koo2AlU8hAFLw4XrvNeBLqhvBBKuuzE4xL
sEf76SVKn+q/VIYCn5wQ96JuSeC8jhzS6sDgw6qjeyLEZU38a9zl9pKV5+R3cnzTOY8u/9T9oUu0
NYrmYhAJaWmkliVnrFoN6nJrYvNRxPRBkzXPiZ1UGyim8bL2BMZJyw+C2QXuVm0cVNtChP7m2eJt
4qWiQOlC/wymlwZQPZ+D9VBEXzMsncHSVwYnJaEAPRRk4BsS9TTdqMtnBeZRdrHsd+n6C55jTpmu
ShAOq7OvTteqQqOen1qj6iRQRTYKgXylKuKpRczKZshkTbHx34mk5Lo8K4f0uYu0o6oVcikmKWlf
ZCvqUXQkiEnNpdBM2Pi8L5wFscDm4eFHH/zo/wKwzs9VJarBY8jmgRGgo/XaxSgmXcTYRDcqniCL
t/gxAYSZJnmow4BuA9qcW12AeWKnElnOMNW3h6tZyjHNmepBw1RBBtZWO+6bTXJH7tLy2qhqU0nJ
rNtbPft2uFVQBTD/N184NP2YYSO0ZmnhOKoKVOpgZZ89cdxQJE0bvFfkunTQX/HT1bnKnMqCxjqj
HaCRuf/qfDIDY3pTeyMPkBliY4XDNN49mfnpZUQ6TlDhdy6zsynGGWV/nr81MCfAu/gIT/u1boql
H3Y3cxBXr2GaX+msbY9Tw28KD3AL8ThDIAW2D4uki5kiRXXlleijWheUhMd0ip1BdAri6K0npXCz
/Db4aY+Y0kvuk+NMH57oc8wR3eKCm2izc+rqSnBIEShuXzoZsvXGhAvVtIFAvU5SeZ5qyipqWAK8
Hl0p+y6zeD+g2Fn0OZ0ZFcCpBTXazWEG8chO4szap0MW3Ij2PS1dboQyjRPbkupQX0siH0Rw8TBR
wABuGYhh5Vp4reEyVYQUBqP5NdNzZhbg/9hhe1OF+YH+gTFqWza3WweGzOmbs3rbVOKI/v6vQRLy
P5LOYztyXAmiX8RzCHpuyztJVfLShqfl6EnQg/z6dzFv1TPTGklFAyQyI27oIeP/v34+iSx/MI3p
GQMTAKOhfQ3D8GMMcDR5dPmT9lsftAwRnb0sPSHMp5Fg71WfX+LGf6ngYqxN997sxAVS/lHR1VQe
AQyqObo0HdAe3sd+/SGd6S3sklOcjRtd+utDS0GhFfjdtZ3hIfTKOAGa2Ov/OEtBWpAnnpKUZlDr
ddeE2YtejSiHzx7Ls0fc9iPD55th0mNhWUCKB1g1qRukKypbCRN8RZ635XougMRjh8EKmKTAiTnZ
8BM8oGkL6lrSevYqYAxYTQpWfOw+T03z0IeE1y7FDezaSd/WelrQljqaMjjeSVHeM7a5J5ObGKHx
aI8q3UexiQuioZh1He2GdDPnji1IbXqvtW55WT6MdQeQouTQPOdjcMsNIb9jGNi47A26nPTkQB/m
HGQTuu0FKDcI31ClCmFspwSIlVHUmAed1y7NniZqDxMBFVYZ/JupImSTJgVmhvuyo3DTTUfVVoge
aLbMHOD6wDrIgnTOnDup98rat9ApRfLxv2OaUPpZWUcdaCdqrEe96Q1jSJNs5ISDNgM79TQDbnWq
WPCYzd22zrG1NBwmLc9ctiQY3WxjfCMnFf10ATFOUIjBU8LS3pYXfrnxMPUOHY8YPcfQkCpcFEBo
YnzrBoo9UYRbUNXApDidZvOXg3CfURlBXKAybr0Tp08zpphZGpeuRFUoaNxe7TDahka9n4fEu0rG
lWuzbFxU6F5IsFDAkJGQxnEic72evIUhjHlvBuPjOA0vepw/Vu5t6DBUK5jAFLXM8IibAZn71FqD
Np8MC9FFFmTMKODxoFiZ7P4nTK0SKwL6dvsNQhuLKBnWcC71mjkEgJC7chOiXYuwBelNSbcbp+o2
ccpO54kEWm2UH55rqm5YvNhlkGOO6ChsSmFreKdTzb7PhR7/pQhhmWdjRWWGUeHAtt/4AmG1e850
qUsWG3BznhqDJi4q0S31G2u9EHBHdSCbDbCr3uo9mvqGYmSbUBqOuGUoiJxMD3xwuaIGWjqiI1iQ
20qhO7c2litfONRXDTQoZRqv5qA2dfitfzEzfpVUfeykU/KsuwGARAij6H5HznFV5WI6S4jjQ8s0
dxlPiH2s2UDJfkZp0pHSiAET5WhP9h0lcBFcB2Q/AGs5wNUrM/F4inaMmtE/geiEBJkv5WOlUfIV
e4j+1gGPZU8oDh9Tj4CwAJ0a5lFR9+ZDHHE4IOtGo+6J8RW6TnKYFegfQMj4RXEzJOAE/dfUIdTY
/fBScw19WE3FmGC+SYjG6NZNNdNJ4DZE5LPRj6v5yAndty6jIq1+puhmgQlomOquW07z7IG5Np6h
DNKzYo9qtc2NRwoBzzQg3t1mrLxtJokxbElEC1cu7R8KlNF709+Z2mFEPEqYFrsrsS41QjCOUvpP
3Z2XZCrq4S4lbEJcgkqeaUgalFn6L+PhWW8o+tEze3Lgnqke9L6d6T0Zt99o4n+r8kMZocP3xYGG
wcmFHuN7/Rlt7Cubu2riO75pzyxOPxt5MO9gFDKjJ8k9m18BDW/4gfpDeSVYFSpRfXxKhpIKX/cj
nrRnW0XXyVX/YhcxLPColAetc+c9U8fcMa+OyT7pNzsHbTa8pP3ABl3Qo+B7KDoYdo97oaT5Fmoy
t/olwfijkOJuaPMXIxxfOQmpgqwcgvF4lvmeId7QAWYGnXT6ncOWT8HtRq+4hnT4avFo62OC/pXN
bNyjP0E5yJY7+j0R5JzB+jcfqn7MjiohV2AueYsYaFC861dWN56rQv33ANAcCRETcGlpmjtj/aLL
ndJ/V2Z0h9HlUtTyCBNko6+/a3TbMgdOz4Wkk7LVVyqU1THGo6nPZR0myRLLljvCozfwaz9huF2F
9Z8HDXDVu8XDQnHuMTF1aWGCoBAA6fMFQXDyjIsIXUowflKw6Z+VAupb14QZOPwQHxCBPhnwysY8
pE3jH/BRHvQEImaba3HrRgNqR4yeugSoQYngulqbrLxEFHobzY6vQgPXQHVpy9MY1hck1vcqyf87
TyKa2HY8oi3Nzti/oBWgtFX0xVp0rzO3T79m+nnTI7aU/VlPQvUC1MBrHoaOyHkaf27j7AML/2sx
fOe+etJXRC9ZeqUzkdcI6mTaZLnw95Tz+n8fZXfqov5CY0m/k57MeaGdnR52S/nGmCL0q5d2hNyU
JU9+tSASIUO8HTv9ffSD0qVfrTLuWDEXOfOm3HK/o7tMR7bY+jXXjUkvdzamTyDpV8Q8oPytYWUP
zKhDr0SmBJbZJ6SZJggfe6l+YCawf72OPL8RzTI9nMsFMAEyjvG2VDuTv9R1dRFMcFXoqGU21gNY
J4wrQlYdFs02AgCcYDPvSv9hZnNOG3ABVXMqIAJ6oqClhe+Y6ki/DLx4HJtYdEljouKjHZT43RPK
ZA0Dhw0xr1C/0Vn+Wcgu9+oTaAn0/fiAWJ5qMzryYugLDLOIeGKIxlKmhwzgXclKXdv+YRLuV1WA
y21YnXBas3xmLdqtxftpGkIBxmRPE2sX8IbPdQ3Mr33KLG8L5x1hT9i4WzLCGd/bn03ikkVhHGTQ
fhpe+yQmUF1onOTsvhrW8qcxPIkYX/0p2QrWrkxat4bgdwgUJGskcw5E1x6ObkSedLPR7dTKG3Zz
YSLdlTjXClw2ot6ZuXkTzsJBw70waCEFXR4LFmiLUquz03eOS35kbg1THLKmB3OmF5o53us9F6/M
vgGDx4J+8EfnOzE5afAU1qwOjOf+2960QEt1hrMLuMZbmYTHgDc5zFKFzg24F3twqvMuA283Oc3J
8KAj62OMXij1VFpvzfpVaCirunoiiMU+NDNa/YlvXHmfvkZ/qTD70U9OPUKTmerGJ8JyWgWT+4TM
IDUy+9bFn3Rstx0MFNoKBxvg3yWNpo8hqC5RjLK8gVrTtcNd2QVrfZO6KjuwoOhqRDdlCHfb8dwQ
dKkXBQ6FMSYrr3DO5GTs9f5aE1aKeN34J2RFT7aStIdDFG+Cjp5BJ7gL8xevwhvMpqNPrDxHaGoA
hKMzsoONGaMc5Z9bp9l1vGJ0NTHKpWu9Z8JT+9AzdV1i6oGFfndH2hGQJ3YV/yzD78yxACKRszje
dBuPm+76EfF8TFB5WFPXftAfos/ufAinsrHvDXnv5Hx7lAb0FrLE6jfKc2+pUYEPrW+CqYUnRrWZ
dKMc7SEtwwg5mP6kwhrP5Yz3zbKPpk+l6IDCzAIG8jYb4oTVkCuBhJj30Yk/05GkyNm2dyz86Vwh
q3jXv9ac42LhgJD3JtIXqSVNFee0HoYYkOJVS19brx60E3UNrZeziDsReQ05HayL7nJh7DLTfNa1
ijswFaYho8MlgvTfOEJYrKIc8ooZPnsWSoO4CnZyGP4IXgWs25LkKzz0xsQTlNh1YTpJOrEM87ej
6W8lz2JepxynMQd+qjpzHgfULT09Jey+SKkX4p6gBnLziozpPYmSSTyfnIzfF/yKYw53s8UGJMlD
2VdavVoPQjuOY5Lnou49lwRAu77YJ3l37yPkUSg2/G6+FKQ6LlTk7OCnyS2w0HhMP73UwaKGlpHV
kAyBHVudd7LT4qcKwmELQb8HHYHbskMIEg7O3hvS8ikxfci3aMEL5sFnazYEChD0h8bwBNpobY5Y
T/oBwHmb9j8N2w77w6PpFL9NrtAFk4TQ2VhqbfnU2s6bURb3kelyoZCak/kshh3+05zbU6U3p+sO
Q0c0Uti+2SnhIG1rE+C2mBsP/iOoYYJwIidGgSHCBxssut5SWw4c+6Ya+qvDejdHbr5ewEOvGkU0
I26+Oh7JLw0fBGcXk03c0doMqw7vLJ5rj3XcdcZTGmIYCqxnt5IXulbsIBGtSjObBMvy4q0KGY6b
2kY2bCzdsRLdO+Dzo97JbXN8oEg5x57a00Nad055+0/cC952ib0zI28gYwsl9jBsWPfI3xrQaM+k
fDj2frRLVljYKzyMw/hoiOGjwtnoTnSby3QXUDcTMHXmad0Jn9klcKcorA7uMHygJ8RtspzHIP1z
EtqFeJp4e+g581vUjs6KmDPKsN76ROKMHAElvzshO9DPS20G9EKaD1IYMBhWqPey37qenmzKGnws
G30HEmjPtor/NSUCXLe5ZYmDwmp6G+fQRw2Hy9TiVwpcHoJEYBhknjbKeMHGQ2AszmHM6Zel8//N
vnUe8uKaW1w9eh0r6oifIcSAVcgnsMQf+gjQZoIT1AJJkXc/1fkzvn/SL2dIPqYTVa9UTMCeOPdn
hC6MxAjIXP336IvCeeKx29ZG9BTbydUmn6hpoZ7ryVZPVjc5NMeSnx1TMcSj/Z0rJMplyxIJ1JjZ
XbsZXBLXGl0wF9YhdGqgMO2yNptpt1DtRsW0Vabco/wHN8YgY0Gbgm/7TR9ZkoyjqJseYoxWHg9S
wGvVGhz1quUlaPwNPM1olQbFd4aeJpLRTwUmrAZlK6ho1dg+N018NUB200yn3mHt6f8rZhZKCjd5
dVOkP6a6+jKlyt913UTruN/iQ7+VtPwtwu5bEtqjbkOTDx85HZZ2a3k4p4tf2OSE/5ibPAQik1d0
DbpxFSFphELGHQWEY6C31gII/DXA9rK1Jd6rsbk4jHL83kSPHM53k6qwU4ljn/pAIZIayGNt31vN
9MvDx50HmubPmPvoa8TbJE+uPkPKoWmYsiAu4DQD/z1aecbIsIezD5zzrcktdkb7Dwk2b7CD42Vm
/Fd79r72yLxMuTPxpA1XASiXEIDGnEYfIjewRlgffjMdwC2voSxcG3wc3ggRI4yoLAfEqx1lbRsM
9F0TlwPA/L4Q5jT6Q7hv9NSLJgG8/l+OuClg4uaNZvEmImiIyx6N86ZTtJMo/z22TAvZhucfNPGa
kRiMNQ+RSXeOAFa0XrBqOG1F7n5illKiI9Y/l89LcvRGmN5KDZ86wWztmO1b7BGNGKI+0l/rR/cp
r5Ft9g/UAJiGz4r/2rCNwUndDG0CmaaB1RyUuPiRCBfBQTnRNvZfhFI0B4efkiN61JiPReY9jjHt
SlJHk8beNq0FrS7+F0KDIbIhWsmBtgltdFq+2QiiBs7+eia60PdhwcTOysHckbKZpbgsc9sluYTj
ce3BEZ4JVsnzbTLDOq/prPNMcjhr6QJEU05YMa1pTkEtJ9i2veRDvx8M950YSoQaJ66koZw/fMxo
jsdLFg/7zmhPk0//X8+A2HQQUfCHPozwx0i7nhoosAOIEMEa9grIwBhu1LJdtEjYzTag4EAb5ZsQ
eJyuU1gfGxoF4EapqtjJuJBsNWBwiIiiqEpkNdCVA6nA4cRiDqRf05Ewe10c1F0Kh6wY/LtcjjTK
A1hIbnXBaMGFFM+yh7LIUcKxqHOjHwE42Mjcd0kBbiJKqpypZzGfd9aszrS3d56XkcrZwXKg9lbT
NZTdNWgZXLdRsBHsvz3gfNAn4kFoDMmgOjrRxdZmYidphRRlf+nBfvYGR9p2bo5N2B2mABbdJGj9
IUplMs/vHPykyLuEmd64VHqiUMr5YxmNQwdHlG13XoekwmZZew2wra+4cEQefCxMFpoPrk6cwaq2
8X4h+qTCY1K7c9jruHQUsc81B12lIFVUZlOsG5+gg6Z8seb0opcofLqPKWtclHmrfIkvejMIlHNx
iuSUOfYJ/di+aO18PxKxMBgBbkVetF6Fh5n2GcjOgz0UaLDYUjOtkzMDxR7JgaT1bz2iAHBeV4GK
zDXUY8ZkPR/Et9st27Cb7n025z6gNEybY0RXIW4z5uocpILhMnNhvLiFeoHZOEv7S+Shi0A/K4DS
ZFQ/aqi3hppKXng0os0Rzj4GFgAxw9FXE8AyKtdqOLtutBkLQvGGmEgZcWoc65Xd9D1kxw0C79IN
/rHxnxILzFBBmwKl0inI2EVlQrkZme+2hSsrLC7c5L1nkRyAN2zTzO2dybm2Fy5zs4msLGT/NJm4
nKydGdoQXuq0Cj8VTR0e00mIi8lF70tAYVQEEO/WtAX+lbJZ6XJbFxHmII42pi0wVOwwxpcakKlg
3iHaA9VZolZoD07kLOxnjcyNXzs178cFc4XkRTXH8q2DuYt/YlPwXI0oxnqBJ4Cp5tB3u5LoM7/p
PmQNY8lCnIOQnLtWii2cft2Y+y6BxXbj+G8pPm38snoVcKPxI1/sWxzY73GfPfPiCI4MlUvg6yyL
F7yj2caTb47HSc9yrGc8d2tHpLuJioP7QCsAIAutTTpvfpyfxxmsFJQyLAx+pN64aTzusDe2Jp9C
nwtCjg94c898AY07l6U5oiNaRd7WbG34BM5dFc83Qd/kWvPB5jlAh+W/5/V8rgc5fCcNkgNS1/YO
3UrdYjFsN6UsBhLPVrhZvKS+hBzt1+WE88N7hd9CWYUq1xTv0jRaPCxgZ5gS6AOP4dZPBtU1s/tY
fo39XO082wV14lfEYRrzEw4edjb1JQZRk7OYfzZIQBPEAQOHw3b80a8VyP5dznqHtH92Qk8Tsz6a
vDk0rB+Do/sLVqkeCdUj6ln2mnnLE+Ysw68xiU1g+3un8c8tS0jJC74qkTgQ6sGaZ/V1/19hSzIe
bn/lPeSN8UtMzpftV/+yqfhWHPus1lnn6GcWmw5JWEBQ5Bb6A9yH2AAhQtOPw5SKfHp2hUONlszH
kkruUdrd/NiO1tafhLOb4+zBgEQFeVnhOLa24WhfdEB67n+RffjPAoS5KTh9b4gFNw+k7PWHMcAk
YqH2/xxTkX5azpAdlyUzYER6jBp8Ir953iZjecgddtz+P7EuEoYAl1QwoSWMF4ISY0hkSMkmiBXD
pFlfGcnLLmu3fvbNPD6CrKQvTEir5d/FHu676BoZ4C3BqNRh+yEVZPXGq8atim4Q+5BqM+yAkfkG
FPvb7Jpz5ctz00w3FVDQCE7pW6za3w7E71YxGxP2xEcBB2AYiE4Dx5125DN9pcipIRNfkjFMHqi6
9viqvt3WzfbDUIEZoHMd+UO1hmF9xlh0BDRHj4FHoUOkuouNasuyo+iRtUcyaEiS6gOeWfAJqx6x
o4WmKVYFe5y4THNxJJDsZk1sT+7U+tQvjoam8grrisd3AihyRnWfjQOpFEXx2fhAvc3lceghKVQ+
HYahyiRheOpeyeAkF2tkUGXa68KtnvMQHqKHnfSxKdmRzc57VhhRCqt/qlz3Kx3luIuiiFlCCre6
f9TXHOeHzrxsB2KgjHfS9ih+ImDwJMgQP2NWCMIt6mbs63Hcio3Rdf7GKyr2aqi5kD7QXbOAtXb/
qTyJJIE115uQHQdMGQpMv33V7Eq8aEhEgF6Y8qv1GvDWvKmqKdD3S9jnNMs+K0ddc/C0ycT4rxt5
0aNebxypsV9oV927MPBRgWP15f2zlEIkP0901cKXKAjVOkoCEDetER5j0OnbZpxSIDm0j+ZwuFpu
cFqK/E44Aw1IuJopo2JMVeF2CgBKA7OQ80UOLJ9g0F+MhJfVJG9X9Zgkepe8jCB4l8VyS4t0o4b8
w6+zR2tCRVw1v3HQb2RZXyoH5t2svAP3IKOlD/4UMvwZduYmV7r+smBs4vFiypeshD8mr+Gc8SvG
zDq4e3XDKbHeedDjURyhWImAWHEKj19Nf9izDyD9zi5u4+0yjHgujfRBzacgD+luLCevLfemnX8W
E9h90y0OmFu3MCJ2dea+QWtnor4Uz3lVkaxW3WDr75c0+BeZ/WGp5+/YEKfSzbdSCTxQiPWc4CWd
se9QLjXSrNdTEHe7aK6eFp9WmtvEv0Xqw240BMKJunuNLAyKtXdm1mMdHHfAzF97bPg9tfWSWlTC
U9feMZh7KlyF/codrjOZBAiDeTgF0X5NMLHIy3xXt8tPqLSGjFEM3Ewn23D2PWdGx1wYZqbV2axe
M8TAjnZx7qqHwRrekkjiWCqei6auTjQsOcDSsplMrHxorseNHSmsO80ucolro+GItZCO8TruneOg
v4hh80Y6HA+UpIOVixzOVV1/DCqrwPKaBx2XdTJR5H76XJLQ73C9kf9BahgvH8BepxufDEIRfPha
Kx9urWfOL3jrHyzhXsnm5vjGBdnF9sBAOZ5+/Rn8ot1ycTAR7u2IA1Bne5/F4twtGc9omzMiBfV0
jknMux9RIaF2ZoX21XJJZ1a1VBjndrKfZj//9iuB6DtGXKZaYLQjpjWQzNghx3w8ZJEndiFGje+4
69HfO6IjXn2h/xoo/48J27NF0u2R47Xk4MnCPEYhGJ+aZhZBNBtyD81VX/nTJhnBW7vqfe4rsW9r
hyE1bywefETcgS17Hs3g2EFWS1N5Re6Y7dxq1nHqDgHL2EfFMmPHIrGNKLXax2ppMC2EqXbXj8Rs
tsTo5L3/W2TRnz9Yx8DpfsyCESa7nh+l9C/yeLyNQB0NMmVWJk7PNB6TLRmQj31l7l2095u+RG2Z
o/nEM8+uiLNnoE041WF2IncjvUiTYjkmnHCT+OFfDsDLbahAZ7z0sFXwkhKIexWyufdM98npUi5c
jYmx8Dya47WTHLqZF0baJABzKGQFjULz0Cc1I4uIHOxewX2TvMtks6Lkj6Po7Aflqx+DOWtdALpT
8Cgb68cKvPC6hKl93xWDnnn09420r65a6h29q2sNg3kVh3TfWX0im7bk4McesV8Bym64ZDj9JRlC
/o9KpmctQMCqUq3H2KFanyF3L8r/zynpSQFFfDFfo2rBS0JxztmbSQ61btzJSkN/110/h6vFgJRc
mNZV1rpaSctp5fjOVdnJR6aGfRR287qr+kdJqMzZLUY27kBOqz6cIUJ2AZ6O5tEInV/Db2+2Zz/U
LseuGrDPyu5Vt6JOuNiTd1gyhHhKxnsla8Ti9gyvPwjhrPjuvmezkEAm/1NFASE1emPf9PMFwtzF
6wElVT2uYmdaE3FyXBBCOgG0tpalGcvpuutSgDU1ZCHC9BjQt9PXHIy7JIoZf6anCkO248JsE5mz
IerwIUzM3TgWH3rKaFDzFq7T0f5Sm6D2rr7J0Un4nfvtJ8ZzXppsDwC4TAYtThjy/ED+rSKyxN1f
M1O/uUHnLSUsKvGf4Lg80lKRW8PPsnvEYHBRG06bDrbCLicypNyjtznaLotT1BOyXa/nMC1OqnZ5
UzDGH4ORYt+uWdJ4NJJ3YkhqTkjMtkN7FAcKx4izff6ROrT8fD87Mhpf+fb4FJbyHC042nObZM+y
f58ij8alRch80cf/CrJJh9Imka1+ZIvg1xrL88QUYVV1+QN8RE57hTiHBlm5YfhdpeCvUzpAhi5t
OtB0ZWnQcA+XD9MGHYkXQmslmam2GkeBKMWz3sqgJjV53CAIY+eTZ1FW576urq3lYngMjB4odihO
hazuBKNrhwzcbUDYDWVod2ltBj4ec2S7za6LRVQ2jygW4uavnNQdyYrPAkRlkRlMcWOKv6AwsmeR
WjQoSt7S+kzjJOhpMtiEUXQoPNA3UZb25yjXptD6xiQSkJriTDxdWun++fHos7M0T6ldLST9sOgO
8Nbn1j1TuLC9IfOtifhc+QHGyJyYK+nn20JwRhAmuQpNmwOzcjhbAA0xUWrCk+57wHhmEX/Seziz
Uf3Vds8huTwlRnPT370g0cKbvPvY6U5pQvll02VylInwozzmAKujZcYPwii6MtqbI+enRn8e/b/2
dm70mh5NyIOFKtZgy2gs91mlED2YuNxYeV4xlaHrmXCcqkNRuxs3Dk9WzvrUIzySGbOjrvvTKZBb
i3SdNv6WiHxy9qCV8psrTj20XFOxT2OyxvQqQkLsqi6Tl6krHyrf+lfnLWnm7VZhxyepp8DlNX5D
KEBXES7HMZ8v2lqiP33nBSe/NN5cwjD/u60Z+2od+8Ma6ywbhqBMd6uNYc10k7q73nAvdh3cLRMA
r8qbNrZ05Q/zTuvFS3uAG4Vy98DT5InWFSrFrMcX0GTjLhvt4DJkI4SuuWSGGXXKLGgzEz+3SaPe
2uceKGtwCeD4hM8RS0B+6+ioE+waEEWc5X8V/n1y2hrnMlRkgAunhZmkjE9zoY+Vi9DZhKKFMpGN
jAWtBeF14hAaYAPAHZL+JR7DCMYjXcjWnH7LKchPKnVwTlS9sbWqfFyLRbQbUEjjV5xXAfykYjJO
AUKmYFVgrNiX40Ryp+XUtB9QeZmkGt/CzM8eUz+FUgIKeDz5U+W/yI4G6RS12LMTGc1o9wcZH0BV
1jvbY8pQOEl64lCGMXoaxdWYGUqDV+T83Xrzi1W61qFLWUcRAvTPFiOZuqVSNcuelh1x7ol8cKNf
AEkYqdoTcRODw7sKNN8WKwOoperuJuuoVLI1soxgGq3xw6HhrmrDeK6dj17V71X5of8CeulR/02R
JICJDO+lDkHWIShiSqlxCkVVahckeOp/kgl/CiA451/r6bVx3l1J6tsYfQV69l8h4nQ2Ch1LdQqz
9jcmYFxw97CS61UksU9he9YeGv1vEjWGjebOQw0WRkgmvV1ZvfTQOjoj3CGHMvDaVfIOz8xEJbwk
xxxKSxWJHa6peXpRYJS8/o+gWM4m7wO4Gx/d+ETDwBGPwkJA7D2pwdgXyZ8nSCK2P11UA5bocJgd
g6bZel1ENwRtU2vhWWnoWdDvn/xn/Qvy4UTRfiVVe0Z00pMBkiHyTQrwY0G0qp13NO2CX76kGRYQ
Lo46Je2htXRUwDXpEvwUEs3W5Ek+TQWJux0WdrP4MNHWcXdy9pIySZ7LgU50gF4gus18RFhoPPK8
43gMbTBF5WcIORbzELiyHB2slmBhKv+wBUmC1cniInLh/MB55HtaLcDYGaRsAGPMbvZ8wTiJfT6H
WgOnfyn+GBzozMOJRQm35tHKPf0NTKl9ZS7jkPbkd/XVorJsc4SG4Ia3XcN/GL8UMTr68lUkHDTl
L8pxa6Z/yQiM3Cn2RggZkq63FiNMb4FWWiW6h8wN5Rbx7xjQKA0pnJcvPJEHDhdr7YfRXivq8vuk
esy86pHT2hFGKDuNPI1Nf5z78YDh4EulyUFVzo672hkXK3yuFTCB6lR3Fb4gxq7ec5+A8rpfJozp
/o7fkA+rdxxCvXbCZtoDxMqiXwFOB+l1769h+a4lFxkD3GyXa/2iuNZPMDlPXJGKTZdG0Toxh4fJ
/gkqA51Ms51MSMvVyZyuJYMPvo7dmjgFyQlxwIRIw93JLdShYb0f/dBkOn60aaHV/Jg67Tmx30ID
OBTVO4lu2ZNjwHevUwYuDx07lUVbkseIly5tkeFHAKQ4/5ofFWYnQ/yWwdXNy3VE52YUArhK1RzG
vi9xG+F9rbxmWgcxjc9Qpnj1Pi0+o365zcHZCKKPSVddAWFat+Wv/nSCKLkGIXkB0vPUd+WuDz+H
Um4sHPkOoQx1me8lmVsD+QA8LNyfoDXuY/NFf0/9B8QEp/P2ZCyDHUZ9y5ggGbiJQr9dXQVPQfw2
lFT699CLC0i/D9aHXv/GjbRelgTeaePfTMXEfXnCyCoc+r4oBAI5Hzv+z7yt9/rHcJ/14sIX0dVO
53ZP45RM11Y/1twNwiBhj5mHzIYh07MH6k/c1QBw5dsoo71vJxe+xVJFeAaJUmlfBxnR9NnpBzYQ
C8LAEzYjeu+/+n1IRaIAX0WPOh7vsMDs73KMAHAza2Ob5g5nNBm/a+FZkpt7E6aeqWqcOjxb9ij3
apG/Ilte03T4mhOkwDb5MlCU3U+DlE5wpoduWLZGVTyksx/ucQ475FRaIX4SvDSJB86b9EizCc+V
bLwTQ7GtRtC4xGeY9fJK6cFbPfBt0aQQ1os+P6K5OTQvaWmiAyI9I7CZIVTWexfh6cpp+kUmalJ7
QiPen1N2erQV8Afsn1mhM5TBMcl47WfrK7OHaw70uswzHBBMH8XwQGDGyrYG2txwvmYBF1P+jS56
F2NqgathLFa+xwmzjM6t6DcEve8mNCSeP/xD5pKcBy9j48k9rApcfoJPOULslZ0xK3PrFypkpu3N
Qt+DPK++KTnwDhe34zySLtlWJD5EtKZ398sYMGAuNjbm1rIxxcmooVQY6ssBE8/W9JoQ3Rj1FbIm
2EohGU/EGSRrobA0Q608keh9MgmdXOiVmjaUpBlamQEcWfIyyeUy9MYz+zGsF8rMaTzKOT5Mbbwd
JJ7IRl2EwaDe6A5yJF859NXeWaR/nqhjutQxbxWjkzkz2J9Q4kXNrTOSn6Gn9NEbaU3DGRHaqUhY
jvKBGQmji8xbzkud7hdVnPx+ebIXoFJudNWh6xV438ZIIYnQyAvQmBsL+F1Wd4cLM9FbOohOQNMC
8Idntfpw+aUXuCahG67TeTgvS76dTTiIQd8+2Y5L+2SY/+Ep+baSgPFPv4YIfFRu+9C6+b0fixc5
tluTSTGjBAsLEztFUD0H4fjslOM5Q8JuGowqMDWtusi8xWI6jtxKkITrKiX81wTzZHbZry2qsx83
BFiieqyjato1xkcPURSdk/vWNKwCZmEO+HsG/nGR1GQ0tR2ydwGR0xcGT5vvJo6/HgHS4Uwa5cCc
YYzYAkH3PWfAf1Xo3jhg/U1+pl16YcvxKzs3yZsXRcha2+IxGtpjnw/3nUgPbWttzME+ctux4+BW
UtHZGNtL7yOsw/p5iHI6BhPGCO7aLpZaTp69+iI5L0YcYBtOq0s4yAJEHAlZrX6WjbJsDqHlfvVO
cBfHxGikHTLJjAmhPVMZ9j02H8Pl7FJyGy13utU9ijy3PnC7XuDWg7xV7abz5R7LwGqkam1ilFfN
1J6rnDU8rugO4yQ3Ua+ILYXH1rEzjhu9C1qkfxaTItZn+pO2+WxAyXIWsUfH0q8TUndayKjrQszY
oefyvKjpAS80dDqjSN7DuQbi0O+jWYs3Gih3GEAm5G02Eb3uq293N5tY2JOEMeuPXnPIiSvC/g8R
xYJFz1gvgK1nl+80rHd9Kr+dKQJryksfMRgAWdmSO1K6CH5KVL5kB7uphRA3uQsYeuWZJbEf47Br
kOwR9kNXAOtGFpFRYs/Bo5t27R6pGc+uR/o88rAcb+WSPIiAynF2oTeN2yZUj//j6DyWI8e1IPpF
jCAJ2m15p6qSNxuGWt2iNyAIuq+fw1m9F+NaqiJAIG/mSa9p7gVPiqXftao/8nE6xC6wSM5psGmC
YzYMLz5WWTITtz5zuaKgbM3eRjcj3HLAx7CFRv56J9xTaA+nNk8vvV7s+gHd9lhTvSE4uG6/0RbS
rEiNU2Q5tHMa9akM7f3kiZ/J1SAqs+wPd2PcnLq/TbH7N/SoYOoHAHeBLXhM7Ojulc677hjcAxfc
MsI4qNp9yu1xnybBs5MM5zFiPGaaL0kb7WjWfgA7iHKAltjg+utthvrLMxSX8t9gURkti43ZwTq2
I1yosOha3KnxRMKlPnatvAhvegw9/2F29GOXhG8hEnFRh6eeXXtIs1cDc4nJaYeyX85NFq7YhPjd
DNjQk/oN59lJom57Ol5TyMHsTZxntsi1k4tgx/djrCw6OsitUCDlajzuY/5blg2KhZH8Yczw5Te2
PjRcU3sBVIL/VEBBJhsn9mljk8XWhYpfBiU52o9ufkjbdFc/Ya5DMddruLj+wS/WLykA+5VpgqwR
uQNAqOGCGDXDsTXUuW5xHE6pZFLh+or0+dIA1UU/7hRxDGS2TkKHDLJcmktmv+gfpjFrNlFb/lpy
+DumzYXoKA0rYw9b1wsmDmH/dyhsHVsMfx3XcTd82TGh1Nl9rnwDl6vTMn8WnaJts0Xmk9O8Q+z0
ADv2cttLvMdy8BniZHS0mobfbTUF61u4BPMtLgwmirpJOOHr/r0oGuMcN7xDlAqPXROdlZL7oFE0
nrm7KmJzxQr5UXVgZjpUMsFCp1viQDHMiSzYuSk8DAdDts8c9gTbkXIfwuwDjWNQ3lG6+DlT76Vg
wtD51WfcEqesHOtxbnLSijbEYseBS4NAawlwc3YFa3gKuOYnefjU5jWuorqGO6rqW2pXDua7mWRV
8TVPmpUVRPbeUrXcxrn3RFEa4A6zXRl19m1DQwDhpKEcTa1CGmmZZQNEF3YHWXiR38fuXJbOzVbm
3xJmQByUD3EG7ZghwbBuOjqCWsYVZsvho5zOMmrPBB6xv+Fba/cDPe7bttOEXyPvwsrGS0fpUd19
hH74VGOp6PLyhn/gYa5ypuNKJhirAuPvrMYPn0VIXHfrFTU1pJqQi6Ty1C8XHrn6cJrAZTiu7tzD
F/7DA0rBo9FS6M2WSMbj3hkE4+f5E/H7qkyIRTVtRut5sIlCJmpn8xN3E4hXGhpOhiZcKiCJ+bFP
Zy/ZBzwgP6XPuyLATsXD/t0kznfSM9EtGv3Y0oGX9sM/ZRnXupOax9eJEeJBKwYMKxkRVAUpSKqR
PAB/eddeQ4nCIyCkaHND/nu74Nq9uVzH5E6jzv+iKfwkbQZeSRTwKEJiB826pzr+PEF5W64/TtC8
ZYWCT0KhUN+jLRf5DqFI7cehMXA+QGn0DHE0lKQUgsMHhwkOH6TVGifYlgyA0rxk7IWYaeWvgmMm
7WNXDrzzO83Pn4OKPn2vLA96rhmujky0C+Qwzw94sYRv0Vj9ZBgrw6pH4cheRkNxh/YPRQctvDao
G0LdaIRL4zAdNUx8/Kd2oVfpwrlEgy72gr0aPofxBVJa70SK7jDZSLwAjV9kLna+hyzsljnlvO1e
D1SuivCYm9MmmPRL64+MD6qnxKLGoVR0t89t9loYbJcDVA2w/yxqn45QVWOL9wCmOJgW+4C2S2F7
zp7R0ZNhdjs36+N9xJkP39a06QzzScl20QP6QyzmhzSp7zQZvNAvcU8LdfOj/MmmyFbXBE1mRFBj
0vz5JmShgO+OHkm4gsNJuKQVl8oBwO1bgN2cg8uZlKXGq4tHEKWsz8YL+M6vkM9AOcVnPaubbRY/
JhRokMbw9ayENzM0UoNx2cCAkSmHQd7L9dujSd3wH59ILwtxwDFvtVebH9JM6JVdPCR+8hSz3BVL
RbDjNK465JxRI9MiupGSAXTy+rBUkKah9eQ74ymNw53BhPVock8nP/rasTl5lOv0OT1no0uJohVi
fXYO2p1/HczHPLro0o6H7W9BTIjiXKXJX9clz1C7+YQ9TCDokbvqbHbNvkfNdgMyNNRZYAjFPMTP
Y07xQ+nlRzNB8geVZPGYWweUafT6kekQfR4rpSIiQgO5FD8CH1pQwUn44W00CP3Uw36qWRIssClt
iaDZz4XBEWjWAJ+s2V+XZYbIJ3r6oeqB+ScGAGmveTdsSgv4bhB3B9/QztbxsHLjCaNwR3lLONJ/
57LAUGfwTgNpxmooGPkU5Ck58h6MfvwMzI7Rq29iMB8euqTbMv7fWQ4N4r1iDIvZKTffdInNJl36
52b3s8u7Cq8climDfuApu8ewv+PlHBlmxrhxgvQlKYMb8YzH0qn5jQIHyufIzXiqUNbBFnbrkJOX
M8t0PcUm70ZDmhtfAoCvwW0fknIB+QpsI7wNPZfaWEN60cG0xuIP1yXyY7Rwsus6BuCOmMSkaR2V
EruS9QrSkNppkGyaqHaSThdDtLeyMp/lhFAyR8cx8Q+JXxxwCjzj8eTGIWgGppl1p7hVYaFXWxfQ
cVAHu07iylQDjbxJ/5DH80vCLyp0cm7axYdCGC1xkDgmvKWz9crTuE7bcqOFoiNxHN7LmUVCC0Sm
xCEUemtxotBzfAMcLp973AxEhWAgL1yuOCaNooARZLI+N0s6S0TFdmqZkLm5uBeGdUzdCJuRfxyz
aCXCadeYpsGk0CEMSkaFYz+jrCxN99NEuD+rxUiiJ7suD2ede7T+IEVNODazApPi8n8mzOImXyLm
sLMYGL2UcbATrQo2qp8PUk9XXLgdrV9Oj22kPTOT+Bv46WdRYr2pRuOQcYojYStQ4pH04jRXlNwG
kD9aI93GMX7SOFMM7KGbbq2hyLjkN88mO6JDW0KWyxF9f8EvN51wtmHsM6+oUE7Mcp74PMfnLJ2e
wzRmBD28tlXwIub+PMKd5CUlzjbnYGk4/zza6IEzcdbLLLlSHfcxlbAvhe53YWFc0bZ5LRxr6yPj
Q15fhXi3VEn+teN11vRPTMxhv4aXIAzwAVm7tLf2Y0QvmldLGJyeMWA5j4uzPxgMsVomJ+XscWks
1ZuqTACyAZbwMaq/MurwhjF77LnQLN08N+HQG0x/CLB/mfj/EPJ+k0XoCfhT8yr+a2hCi0rcQtZi
FsyvZlDb1ypD4WewUS3WCxqdCxyAOaPGJvF/0wlNtV6iq279xtAB+KPfoQABYINXvZvNcucX7b32
XCZQkCS4HuG78fon+NjvkP2prjHfHMX6lSCOy5GT3hw/iWY8OXVmb/Iodz8bj3NZ3M4PtoOPsbaT
89gVbx2Nbeu4ZwuQAal4S1bhMfKb5jznIfIaU5CV8qkbs8alzMJYISsAKrd9Yqt1+ctR+ElwuiMr
wC8XVgxqyaYtbWRk8qvYLc8N1TwszxFQhUWsilrWnj7xTLng3Uw2hpmxmNZMGrRNDWoCedzgxAIC
mZ2By8GtMHrvxBXsyxODBfjCQmUeJZtm1+CyhYnkzeJVck/x4nHvdc4+xjFMWop9cw5rbvvimDUo
E52bn3O+x0LGH4wlUQ+bGeV2ULCDeBsItsytytoPZ6Ral32ogEZapnuvnVq6cDsi1pYP5HYmTFOE
h8HLDk3mv3VwwqMCdd4Gy7/pF9S0HY+vtj3TwWLF7fBUsFty0++3ERZht+8pZ7Sge9fpP76KJ2JA
4mw65hFjDZYHANFPTV1wMmnjY2xFEdg3GlcbmZuHIQ/+6dDyGZ3NaOFUBuO29Y5xZd3aQJ26Bodp
1FCyGvbtOexx8GZ5MdM/g1HVHo4WAlgkU9TdaPgtgyHc56zzOcyh/HlPkc2oBHsC0xWFf8Y3lrgv
F2SA/mc6io6u6VMqgh8HBxLUKUotI909B1wqaSTVOF3NE6/3nY5xuxnJtM4TGNG9k/74OPJWimTx
uBAr2jxE8zRA8YDJKeioWhWeunuFuUdxIZnnmr8t/Zx25pL4817xeB2ZkQc8XVzw81QwAJqLkxHS
DBTN6c0CtcE/ixeNmliXrRWJojrqnsSWXbJyuuA9Ssr7FBU7/D9nO052aV5fZh+PZjk7cIZbLJha
9C9ugo09ai1vw+S6AGLFduHzmfyWxtTwmuLGnC5x6bbsjtqloL0X9D/X1jUuUqroTd4+2GcLThF7
j5nosTUbAtTt+GA6MQys5dqYJe4Lpbr72g5vMi6umj4AmCMIAL0HWqxiMLY3WCgbWfYBnVSKzkCP
bmiVuscilfdRO78l5vNEXgWVjNhiEDUc7v68DkPszL2ONhR5rJemrrRpnps65K25JDeDlNZiK/x0
9UdXMpd1B+agRMPjV4MzSdsCFxj9PWVB53QW6zIbkZTjV1yTmyFo38esPJdjkO2HlvJG/a/seXEs
27j9b+Ik58UMNhqb5VLVF41e6jOwmMtslaZwKGTYfruReWjNfBuG5YF+dmAglqbHqRRQC6gIr3wU
XgNrloHtDXQVZ2RKfMCOWA+Eg+SqqPnLdbU0LnjTr6xx26syu86oVGFufAUuhNMF983TsbXLZdAW
3eI4vnNSf64M9AZkY/K4VvFqMdCkdemxXZ4jQRiaTsI8r9c0mv6RRM3fkEpfrYQF73swWWzrh6jV
WRMHm91FuufAEgeARLD4GR3mY9wtHpYEKkk8WF3thPwvcGPD0gccqMEMO4waglltQKg8SkftG7+8
ePH8WxAtY6ppMIgIOE9Tcxbk7hs7uC/z7cBEOJyS6/JZJk14GZN4O3WvMqZzC28lkLHHYqanRSf3
ap7ArVjQ95bzSVFaQAIGpgZ4SQlP9vdwasadSurfPCpZhdTuaqaiFEPp7MdZDJrsklELBCb7xJp6
rmNn63PQXy71VmJshMWYisoVmsX35uL9J6EZFwjaePZkd9aT8Y5LZOu3hI4ltiJBw6Uxo9r06kTF
6Y6g4RtckYNlRjgTyDaS0qw7QJ94XqGpO9flgZwqguKcyUrD3A9D+C9vFHNgFIVEPJUhrocUFD8f
TZKEe9XZ+IlJFOXEBYfJP4/ZuGOF/a36mNc/N5uS8mDPNynPw3C3AvWAb4kHpS8tImFLQhu1UhmK
OcLkPCdG8mQEEjyPDHtu7BZD1toHehSZSCYh04ZkknhUgUfhMttoImgs7v0kqq/KZO/yGuOGu+VN
w13YlFObXiB2pwT05X72Qxw6wTxv4tJ6mprqOoB3Heg2cYFf2mQO1wij0ApseD4YsKwiBajrG2yI
OPDWDr3pGypb3UPv0PbeWjgIcU5+WVP00JkJ0nddmY8JYBWsVXSGVMD/ObnfQNfSJWFW0cbx29cK
LJYJU7h77RGhfX5aIlmkl4YHlYfrqB7STywMWFZxKiS4I1au7XH3Z8N2l62hA1XXOM9jhe159KEC
V+8eZQ3ULXO/Aa6BHYih+QYFnnGYYJhSx7fcfBkjeinGYUvn2z1Dd2KZENfIb0mMlatGPLSLP42i
770gW28W2SHL6u9isp5iHBBY5pmDLyJ46y+yxfAclwzu2BxfnVZD9/QvjTehtWFkYC/KpnDHB7bP
7X8tR/lOVB+kE9CZaRrmP3+QoX2Zxx/IgKvKfAmNDjDS75yqzeREr5IiFy7aVyuNOJy0CJTxG5vI
niwD8X33QQQQZFGhGH8kq3pqaaH3tyUj2ZwnshVc5aOLIMi/XL2CBsggfhEnGJYww9swuue6gtoY
98MuUs/QoqD0xsm1SuQdRyRz/xpXMkGQsRcvYRsyvXcOyyeCc+5UsMpcqJ/uPO8Urz7GD1wq+TqH
FN/NCFYnwca1tvFjr7PGWyjhqAaoGbvCN95Iad40Piju5+Sa3UuUGQs7gZ3J8PlRkRQQpHw+bqFw
SFRfKlV/rYCIZ2OARATzfAqhfJyDoGZ+GXt7GdHXbtOIixm9DIwd2viDTMxTpKhL6ClVrttXIrUI
CMEBMBJUYvfRH72LW4F2LOe03Iu5/cpNT77OkrZvzyRzxgm6AM6C1myn4FyksjdseofKZn7ftn6/
5m3+A8T4q2ViTSJW3HLXpjaFBj2VxWdM6DenKt5k56mVnU2o7Z2W28Y1HjJiixI4FGou4vXoR2uj
E+h/EdtkrLI979NNXTS7zvPMvR2xyZKSE7ptdm7UcGjlC/Nq0YAtbz+D2PoGk7od45Cio/Axi4aA
SPq0UkW/d6thj0N8DeeGgR2JOrt/FWRaUiB6KmvuQmMMMbgmR5eAblo/sU5VNR4VvEMeBSZVA5fZ
fH5gqr6WtNwq/hsFTlNl9x+oxPumoRnH9uOXpBgfXG4BgaIXZ0m7R5cqig56eVEZOP+kcU784SgJ
MPJIZnDfnDD/tud3U2Jx621uVvUOJ9EqptwikYiN8Vfs5H+rMfsl8LCi7JmC2TpfNsLmPSiW1UdH
J8mo7NZihvVSBUvGPOUlA4be+fbSBRaZSDJpBTFDyKjltm4iQtiKkAKv3O1cFDdlTozrKSFXqPk6
h0IBHcc6Utw40vXT+xjsgNiY2beyQUkanPmnKjmTPTgrN/6JXWOnJS7ynABWN1BJXXUcq6dL14y3
JjKPLjlYCYFgXTCHZ/O9cMeia6Bztznn37Es7hYbUKLzt4HVsQr87Br39jflWNGqYzssW3hl2YSH
nnahnI+m/aMBbS35Ci46XHoLxyyXapQX9nu+5FAmsELAFWpe21jbDj0gGpc/ru3d+/LoI8k+Eqqh
BxxPBoVm66qxXgXlOvMUo9OCH2AWbqXmsBV+Sm1Jq7Za2K9WKQ7zrNmzqBAxK9o3Kjl9N/ZMm1//
6OLVW3RgpL9p3fMgrLxlWIkY+pR12W/Dl7YhPmytgqB4iRV5PMAeaAD8LL6rqE1j/rPSTJZlK36H
kgeorjCLIuq+ZC6W9n6h9/WSqytORY9KkMQ/4y8n144QznknkBpXAtkOBjbF2mAaOvXWd04IduGT
xoX87QJKWhlguZ0AYE1xiq9J8Aa7cQ5PKVPnkcly5KVMU8Lm1SIfCQXS8c2PzvC2OrZ/hZP8utQb
HqFSXvyR5HotUWSXDR7APPHyYSMD/ZBRg2K044EwL80/g9pXRXuixN7egqjT5tLn5f4pfVIaFb5n
P3HQ5FlPluaIPEhQLxiXly9jsh6Z9zH3AH2fgXsKZw4ujH4zGgKC2f2bFpAKl+sEN7U9gKsjfXes
VvvHN4bPsAn27VJ7X7ZA6TjYyeyzz7ptznimi6OtHTnXsZjeLDfcYN0+LappSKrI1B1XiogPuDPp
meLuXzkh78ucE4BiiRj7MAthvVRswrGDj1264YMs48fZ9l5Bte2TDmVvdKp3Yil8ae5ccAut3ify
f8i/F6bi54ijYwDvmAwzCBVaws0SO+qgOdik3Yc/OMXO1hXONd5Sw1DgsslMY2Mn7vckJ2BQ0QCT
Ob8FU3WLmPcOHS2fJmslKE31UgcFBxfbO2R62DO3dBmK4tMS9N/IyXyR1O4WfKE73yF+h7d1S4Ng
CISPf07DN4EZi5YWta8pf3gHcbn0u2GfqHreO0gaJEQUX+YwcBSC4TfJS+bYmEvc+Wc5NiJ3XQNe
XOHYAHZWj1g57tQk/rhGuA7S8sc25I3LolDFD0Ud744bbOukfJVSRzs5DupoJPqeyeQ+TUxY5ED/
YgUB3QhPgaIlWY1Axbmlf/QuqaYMZNTQLm7O8Uai4uATc1u52vhDORCXLRdNZJa4AXsm/ZA5usrZ
2J16hvRD24o9HmQRfw4euMy0oabF+GeH8iB0c7Ta0gX/OEdwCNNdtNAnVNMv9ed0usK+gplDUWdX
Nd+pzItVN028NfUfKwoeFfOQVVTRQ5vDL8XxRHuUxPzsF/ELHQHdeiQyaXQI0FbfYUaNjCePoc1y
fERMdT6JFm8jS7KZBbCJKxzq1RB/ugsBKg9G0ugJ+E/jbJnqGovxeVn2iZN9ysi9R4GzHbyUtwhp
OjcElJLLEFnpj5EDPUxJ9LZR9Wl60/eQckcQ6aNFtgqHEsNki3rpg28BWJzQK+xQfMFm/1naYJfl
1Sb0hg1cHqx8v1yklgtMzZV4pyL306BjphYkM5OAJcp9aj+ELMs2okMDw8A1GnwQerw7IGNPr7Fi
26FMNsAyAy22bc4CYzaJrvROyOYc8t4VZYdcyAOGgS0AVU8Vp4XdH1/dyukxYfK/uYng5vY5l5Lm
GHTBbzSh5mgeDpeWOu1aD1FavYxm+2mU3t7RJY+1yxszGPdmNFId170VojgyrG7XnqjEZcT+B0WY
HPkE4YCrPfp+W4IWbDTuyCA3NrmnnqxKv3I/emoh8ZklIJN0MeCzTDwmGfn/onG67asS5I1jjHD/
GLC1PMLUTwcYpSS17K1xMtzgTGWdPpiyvRdeXNw8hP9EYJWkpHJtxwQnIAESiLXbVQ5ba6kbTnpw
HioRF/LHPjAiTdiYvtb1sk2WBNN8uqnTvL8iQ7/UBcWXYcVasIJwj/V1D8T13FjWtzn6V9OsUes6
dJRWkAEe5bPHpxqTtl6MOw6FV907l342aW3BX8vwlKLv3W1Ke3CxgKhN6u/Ir85el3B/r+unDokw
mGMY9B2vTrxTif1P+/a/5ejZOtHVNnADRi1kNys+mXX/11Kg/GvE+sGJKTKTB7us/aORtzw9xV+/
o546KYhcljZLpt3AhPoRUnyGqenD6BjuoGX+2k75bUXg+lmNGGxQ5w3BQJBb5TB4WDDCVefzolk2
dTxWv5AJSQRDHIWWYb8uR6ux9B7cxUIE2oukjLutpbfxI67yNQkLLbKHMgx38dQcEfOHFWU4NDXm
IHuzyWKqbtsndELgyEu9GEXe2PNWnsB6OUpO8l3HhNDOu5fexbzo9K9mpG708h6WB1iHNtIoR0l3
YJOihFTYrtxkIctE9RP4CDPYBEp9DLr9iUXxd9AEEUwPSpWpL+HiAzLGNL0UorsAYCRZRm8MAikG
OO69Sc95vbbdv5bJ+TiT6R9AVPxobfBeegy1zUniVgnAgfPB9egoDPhjgIYoIzVb6VrQMbtyppmp
SvhseeWzrwNszbH3qE3suL0aYSdh8gyxwK8dNuJqoA25nu4+8MPELTDzJScxFWf2Y9jfInpy4N+t
Xaer2cHCZ40iVlJAsomMbO+pGcdJdg3r4T4nXKUjO37XzkClCjMlECbtG47aFyJMt7IZz1mPl8Zz
JqRrvMitwwYXTUejlTEeXCxiRcJ5xUmMNwU1aJV63Re+fDD4g4OBdNjbS8NKF1waThkRVITl3Ggw
3K0zcrBF98mzgguHgkBmAXMOD6YyNZE0cUc/f89DYoCT21IXHeW3sfepd8duWBjPOUZYpzIBQliU
mer1VIrHHgtUnFjjtlI+VA+Tf63uSTfRis6Ir8GdNzAhWOKRYptzo9+kvv2KDSSCvsaJNupDfaZ4
Uh8Cezpboftngpc5eEi8mtBVy+IcNc7FrHt1cwaaQ5cDQo3HR8Tx97qnSsMqcImNhWLAbzv7Kqo/
JGCnxEPaCOD8Q/NZgzNfT0PCmII5HYrGgxj873Cub1i6ABf54mX5rRQO01XuSvzPEW0WgqFa9tAF
Iephsfg6Tj6fw2rA/rlyhukwJdYRi0uzSiU4jbm5YXsPaFALN+mc35WVXBdrnO0nV6VQojkoELM5
x6ZFcZU7FYcWyAQOAk7t1eIL5kc6y7Z9MQEMsXVSn0CdQ8X3Z5n2D+vqWIzGfRlRKDgZEiNBODG6
NCCGthkH4y4L7vbyHui/wmp8MvV886YphOQHBSGr3kxCxtAsblYTPoxTQgUFm0Nl5ws1lvQ25wfG
UOEz7/gD0XAa2osvH+uXmQ47hNc7EVTMP+nFHAN4MBR0MTgZ6TVYZLnlYosYctaqvFeIjRV79LJX
Ry3hPXv4M/TxycFzRrxqOy3Oxqn4EUG27cN5k+TV3fDJ75VQ+JESv8KkwHAQ+695hgQul6+EBN+z
nIn8+DkCRQSBJpTGIZ6bo3DVzudIUfrmcehKoHkl4Um2Sps3V2O77H7NvWrcF7cLPnQjf5c9UiMJ
LiorI95Lh4lJtB3NFIzcfAGiJeFGHMb2NQiTx1G6h6HBlB+PeKNs/8l0oz/RUD+3Kv5j2oLpO8+T
qMND6QzO2g/LHHgEaIe+7enH6gPGB/CDMlmCTbKvPL4ITqTjRU/HVkfQgjTG3UPmZyYLVnE5JQyN
VEymO72ry/LYmByeMg0MQKroYbl2OmlUb2NpXkzNCHzpoLKtAJcSeVlyzbxlckqcUjgDEAQeTV8+
FgUXxdg6s9bYUNJ4kwoYnUrYO2KMxFjQCZLK++eMUEKXvxNk+S4ygn9zyjXajYdjKINbwjdcj7wr
sMs8e11wKqPkrSFcX2mB6wtayGg+IGmcJic/2gVTORIEJhMutIzD8vccJlb9hG3Ei/fhQPRYzccK
/7Av9GvghG8jGwZn7Je+5iBccCSMJPfV0HjrF02ir//E87dREfnxY4Yw8tbo7JYx3Zhz74debP69
B7sOI1pviIXH5tPkTbsUiQxYB78N5vvQHCk7I2+JE4TQdMKrHahdxdwtHvrLzEEpTxg5YIZRPB4z
cqRVkXhDwjJDj1N1e1Zp/Shb/+p6M+BecVz6YZfliBCyz7W4FtoElrm8FF1+rfyKNwiMaWldoOZe
cmq8wJJn24YFhXec4J3OxLUfiuea5OEK8Ch1n518ruzoYbkJBWO/kx4FBaa7YaTzVYELG9kZeEW9
VZG/MhsmmkMu7wFNu0kavcMOoc0jeur8/jHgPwCS/Hlsl6QbLM+VXB6kJIlJktISEIXpNQHJstxG
qnb8mavxT8e5118e81a/IkjTogAgpulqDtbZpeHkhAjx42QWiSu/3Hte8ZE2zGUScVbDQDeYe+87
rHJS31soMTh3twblCT3ZxrrQ2yCTZ8Pnd0zCeicpqsFr5W2ZBhGININTNLUhRtz2KRe8C02uDZ4F
KcClfhq2fI+Jfm4pBUeY+ladeENEQ2Zns5+G7tkitgqKI32qkarYU3koKoAXTfOEbw9UrAE6G7nG
9M/LAbpqzdPUjZdW0ZJgS2AlxGNXE3T9Qo0vaTF8qwzbuOda1clNg/+PFf8mkoq+oFskZ7W49nDR
JCA5J/BZ1NaD2XATH7ScTk1hcbPl5wp59cYO0DjLvkzGcDY7/RbKYR+k0Ex5A9CVwnft5u6x4ode
HmTRxU/FnPGunP/2otiFdoydR+r35YdNWX6uNktUXEYFJHRJDYhD0ETfUhKtirAXBlXJXQNa4orc
1+7/3GXcFcShnfhDpPF1jOWPtsS2cNS7bdFjbbSqfkjjPOFyUg3HMvT+TEoiCwwUFrv6PGBRk0b/
wHnzpFoOMO5cv2Go2KsFp1Z1N/Y4UhEDaXU0XijLffMQuunVNSSWGwV81iC0tAVNMXJQ6wbOO+kP
ti9eX901dP2POTXA5LT1evbjfzr3ma51QJ786dDZXKeW229aGetKBCfbsQ92wlRU1jtbjs8qDdmk
R+6U0+KasIzwomSwFZr82dzYXHip3mbu1t6rktBghd/GjevneUxOStcftdQfVauM1ZhoIH+WsBlG
d9W1m5McxLbDeFHHj6lVPzOAQ0MYPjzXvOcBLkDI9A/JWN7Szn/RAFi4pNs4L1hLvSufVRUvTWfq
twidfRaQj4twb4aO7+8rwLgZvZkbk2zsLurMR5NCWnvGcYzhBhnfqO/K5XwDcA47eV1Ct+8ONOuk
m9lxuBGXbrCxPUTRpshG0qMg5KwoJYc80mkAu22YxV6r6sDZlMJBDjNtc+vxSlHhoh6mnC690dwQ
ZALkJ77sqbgkAkSL0+AzGDuUIx91Yw6GF7yO7qNohM3op+H8282nFEcy0bf4bHsMSKVh3yJcoQX8
TR0yLo5xxM9WWqzBAv/xsW5qHX0QD8U3wkSmdqqH3nQvLq+ekUFtEOZ8l/PNVYwNm5riyZ6zGJ45
ePvJU8uGoGb/hTLTo99i3p/YaZkfUsLonHrT3jN9/orwjVGfsTcHXqP5wDGVYj3sV6Lb0DN50Xm3
7WfczCF7iAaaBY0AnBCQtQq/igly3QQf4DhEaQezK3eiYV+q5vbWzdxkgjH9ldJ4aYL8IoVZoW5h
BGD2EJkjjZIFwEEb5hTJsKFyYBpxRB9ZM9juWmuV+Qn8FsPem2gWQ8kMIqY0gb7DBJdi3tEknRAR
YNNkLy5n0nvTd+XgnTOyxczBj7SyLIhMcL4MZd8HVjM1C6+BlcQPqdH6K9/W1xi+ExEmV+98aEFu
ZkM9pgecQUDhOE8ub6XYjcg5FG++5/+tQq7HHGn7PGtge/DtNKMP2H6415m+uW6FSaCdzsKWO60n
ypXx+rnJNutiutpqmB2iV6Q2BfNOY06SCwnvazEtYCzN6DKVeN7C/08hg2DDahz7uW7zZ38Y0Ppd
FDZHkgjR5UxrJXTU/zdQUZqXQZjvcsCh54zsW71yqzNa3YORxz92x6U4jRHvbBNge4rGVoTWTtlU
9bQDcdIc4NbaSwhqxZMcF49AcmczGDaeUFyxknczrW6ek5zaUvzBy4CRQhMQdsw4Pg2y7fZESTdm
6KOZQ0+9ZhSU0x/dAVWClEj6uOy8fVxRm4niXm8rUGH30RTB1SE8gACGC2tfF2oBYiTlrq+4XhDC
eRZse8q1X53O/GZwQpAkt5qtEGwazFGf08IOSHFaDOlHeKkYmQ5dDW9+BsMQor3V/3F0HkuSIlsQ
/SLM0AHbSp1ZWVr2BivRjQyIQMPXz4lZzbNn3VWdJARXuB/H4d7Gu8wluhba/05n6jVvw/uqaR/w
QgY8f+hEl6I/+zJ86vgEo604Q5djyKNSEg4xCLRHJBFFC4yN1N15s7ud4oqhoX0ym8Pedw8oDq4x
zut0mu+h1z0CEzaK1gZ7AjYRSWh5ivW4cICQEkLUoMxFU+GlmJCQE+KPgIeEMI7I8/pt4JW7bRgs
hJbY23GwtXL9TLXyw1Dwm8EiT35tbHIVA+9ljt9tTLSbEIA00H5wkO0Q7aWVf6d2bYIjGpbT6Rei
/0sGiAWzZXidCn+n8OTKntlG1nsXDzm7TIpbv6ww+c1vkW5OAR0xFlbiQWx2CS3pOh4PxGiLn9VR
krVF/B3r5j3x3Gs4rR+SXyB9p9yRs0r0XATOl2otm+Orz9xwZu3Ulf4DFLGDSnww1xbqpOUWpRq7
ecSfTQ9jW7i6xX5OPQptpOHRU1VE2e+7ARuf+cKSbJNXwwuf5yLX6mmsujdyXM+iXQi+4SyOHfkD
xZs3cXj22vSixvYBmggg20ieCjYuj8JHLdMucUCJDvfO5XPbnYqZ/LMuxJgleQ7KAxLzYxvWl2VY
aWE7xZCakScDQn/PO/vDQ1hZSuttXYGPzrNJjKrz+RKv5YfbJ/3OG7PnLMpPXTg/JqH/OHjLJRlw
YFkxk9BGE4E4W0RdxDaCk2i6q4PypIaRMNGJ2Ou5wetmu24KXztGLWRUgguYJYzWFgGOqJHMl15v
K19np6IIbz1/2Ku8fuwi/OjuaP8m63yMVfDHi9lGq54+HsHDcz4X7y6Rua3LAk1N/UswxYxBpf81
2fbJIhrdm8VfpxnurF78TLY8lEF7uzQ90S9s81kQPGhwURsfzNs1UpFNOdbeB6z7uXFJBJJlhoU4
tU9zJ/Zu3br7ZlzYksu5up3QQ486fE6L4XbVdKFLI6+Gn5kG6rQ28hiWOZRZr9gadKlVuM+hRZiF
M4aEi3N+p0nA8BeRNOq/F1f2P/iJ1CZzwp8mRsjQABUB3LMPk+BekawVC6ZPmRfC7kl+/Gr627h0
HV08vUpKrlja4gBjpthVMX1wXuS/Skwc8eNTqIhlKVEwDpCIUFxHx370b+uMarn2DYYw/ZqaDOcx
y6VmfGS096u8xNqUWn3VM3JLhxyhNEzL13ZSdGhsCInF5EoFKTM15e4mKUrYKQzVg9HMPaPmPffD
UxCwfIr89IikPDEbyqeJi6jd8eh7w7mNE2tL1BLSEQ/QpGo/8Ia9jrhSQP0piHb2enQhLRjX5Fbb
eAo3MYCLuue1GffFe13516rLPRAJCqqQVV8CLjdGyEvYhnjSlug7XvuDpyA6pQuNagZos3Xax4Bi
FU1OiZS84zBL4/cmj9Ln3FW/QxJcxdT/6ZV/70omThJA074Zlv8vTJCiLOmX/GPt9U+Pr8kS42mK
xz+EHZ6cbrnjRbDlODmUXMFeVgAa0LnfNVCTfIDPH14tHuRU4UeUA2Aw9yfJyZqLpkuTs2KS+t6X
UFJVcLcG/q9jwdhN8v4SmphY2fwi/8flpJrjICmhSfS6OI5ge9a0b6lHJjZBT3sX48hci5/QXQEo
6eBPbDO0hom0nxqCO4CRPnjmj8QoLZfyb4d5Bz8s8EI9ZdOuaqe3NTbK/3Y+oyfdOPP4Woj+tCJK
z2SDnmTetAURJ0g6qIAkR+ko1mnnLsUzSEPvpmXSysyUUWmGulzEwoSAR5ulBcFk83CPjMtV8zhP
w5P5A8C2XtByEUOA4pJ15LbmcE0ivRuK8JiNw/Map2cRZzt2Msk26yGXFplDDZWT4YfsiqWNtt69
cgH1CmEayYCfmYUnvgp0c4cU5ZZfd9CYAgTgGCyZmY3pC+8KMIl+KtBr5SitkRV6zt4P68bf6ciy
SwLxFpXsrGCB0V84xKYFlZMfUpxQ1juJCUXwiQRJSoS6pSzB0cDNtvwdh2fevDi96JN7rIL0rWOS
iZrwuKpIFaMgOy7uB2GbuQE69Dy7gHQ0bS8RtulviXTG43omRWDBkJtC9dw1uS9vBRIWVJJpvmqb
B4y8N5z5rSJ7jJW6wM7tl12c8WLzBRuOseznLd4dxlgc/LpEQ7O65dYmNa7CG5426ppMbtxs245G
dmtZEv2JFvh0t8k4F8NZ56Gdf2lXVcJgOQIWB2W69PFTUnERf4c0hKKMu8PYlpOktoiML1VqxENx
zdBmW1VT0d+lS4R+1c/p11i9+4W4TaJZv8La9f0fP3PK4CuwM7Vc3CRI8O6rsRakAKUw/ohZ84yU
UXflvHGQaiLnnWa3BG1STrhoJvaXL0R7Bbw7nBEBUzrFQpwB4AuLYLzQjo6Fm44OE/xWpssCnHbg
0xW5PSMegB8+H2un4Y6mHY+6xyTRXvIZ1S20L6ZBA4JaxZK6JUsX6Rt6HjaR3CFExVSMH1rFyVSX
Nd7U2ho171PQO+UNjApS2cvagku1EyGDwb9NVsfzNgw939mPqaLCjrE8+s89huWa4XYXY/ZrKzCn
h8XJI/KMm7RmSInEofwZU0uiaYjdAQEiUAmh47uytLhEYZXZFlNk2GIwyLogYvRZ9f2rsLtgumuV
Nce3bEhzbu1Rl866CSI+pUHj9lby2aUdd8bXErE81RutSa7/ySlAbiaexKxNhS52fd53sGkivotR
4bLoLI6QsqpM1q4sLbzPSwBi4UFVuMh+FBR61snp4hgtVBzYq4N5Lkxr3ggzepi+NDBBaf91kwQZ
xyYtzc12EBGgMrhIrClxI8zdnIKusAJ+ZQ5+vSVTYLNYjBhZu8kptH5cb3SC2xYRiJqe4V2KRZnN
sodJ1ncJdn9dhzpwMUUswh4/xoHz/b3v/BBjVFdahKx2KRcIq9tsT5a7rRyfGJ6N7qjtMLC4zWrz
UQt88RZ3TaPcl3Bx+u5pjca4nZEUhnN3hxfWSl/tBsjNkWd4BoacQqRJUEyycZyDrfS41OC4pEMB
TwmViVXceFO7otLEo1VzQEcNUJSJLBit4j85RuQVk3U2Jfc4xOv2rZeNg+agd9pFP4k0dqMvvx/a
nkqSMDhkPqvtFIbultlN96doGTt8z+vQEbXg8uac9oFbD+7Cahn52U+KpS16czIliw8Kemd6QLqu
k+RMoY6nNM1Ex3Js6t3K4q/MCFi7myFI0hhaXO+z35zzsq3jvchje3xeAs+ldea0Wvx2l0SJnNFp
MC/PiHxAnVEy+M1JGj8NE+TSgZZFY51ngsxfH4An2l0JV61Nk4Y9/1zH4+uQzH7/WNbMzjyqLXIQ
SfLrZ9ePcdY0PkmLuTXiXbspslUyb+9HxmIlqY926ZK55rlARbYoNzLjxOSsSSEMB+j/xm2FYBnM
mS4ziR2wY8P7htTRmx4ndwkMVxkxXcTE3LE8ZsPQtWrrI5qdITkkpNibb3yqvbk8FxafhfQT1YyQ
qjhCDJMGxFZnBQ+9iFOFHg51LaQ6t+u698wG54ZzFyym+JFpaE8YFdLAIz8rtYsu39PTcfKTjltP
QF1svSSML2IJzgNRyOi0EzE0hZc71qmrHGwiu2jQMMoh6TE1OjKvyLrObLN7zbCxiARy62DBENtn
vt/99OWU1A+9PQoUZa7tz0hoZYBrOt5w6PT1iyqCpX4i7qpc9KnplGb4vBjK1OLbHWOYNK7r+5oJ
DmDBWQ8ivPSYaDH5RpETYXpKYp/l6o3ThWvYErYQ+T1cz8aGGol+r2AQYvkD/NN965eZ6Uud3ORS
0yMqfA5e64aJxEoN0pIwGRbxi7PzHYbtgvOgABUP5HDsD6zw2L2H3pgk7IMtJsVmEl3M4hG/lQ1V
Za6ylDRB3ZfLeOhoT3k9rnbj98ENvHCPGlfzWjGbx0LgJr9xWtcKQF6qrIvktk8d20bppRf4LkdF
NG6w7MslEYG6m0Ra0VyPMghStZkHe1F6q1E2TMvByqd4+DtjaRDM67GXFcuzPc8ocS7eGAKjfrCy
pq30JfFE2rT7rmIAdC1bG3vOoSOZKvgHW8wOnAsasikHNB1ZgS+v2gmigGCYGWDRvndlHjm71Qnr
mvF8BnHGJOO6aZXqB62TBQ74PsZeVo/o1kJ4/igkp4GZHMXB2vNvpgRU9FJD5MEUgnBa2N8WQGNx
hzF9jp5mS6F0BZ9DCcHmxJqGxDs4gZ/RUbvIa8f8cSQth2duNfbR0cE+Ksc08VDXFaKzyuHgcran
DAHjIqJ4h3CFtPaGlXdWYCBAuLw029Ht2uxf5k9pxgCkyxXjLJliumKMVmvpig0G1tQamMCMeccG
rm08lkJtNwPm27H9LNOHbqhqlJ6Na6up2obaauoAvWPFLV5apK9Ath8n0ldRUUjYtjEFgX+QDaE+
ORGi2lZ3QKfyfAe3vKNJIGsWaHgRO978NfdZO3yXcERNWkpI/QUPIF97EPliyYruQ4omXf/ihkpM
7lKXzVZ0QBjAWh1oFCZJxSoaf+Q/2426+iSmBavy1guhfjScYLWy3uemJkGGaUnVwKCPFbar2AJb
7eyrDh/2eUzXoMV8YcF1XnWaBj9OTEjODoxDBLDLJy9kDqMUigP3t6rzh9wOpP2OW2HBBMnGfnWf
Mrf2FnHqkgJiBkY1Z2iJFp4xXs8HC7+iOrRD3xAvT8HXcxQHYyOae2SVWfKHgwSED0GKVRd/e+wH
MQ2JJf/b9tbYY/DkEQ/WS8j2o41+sSEkrMQgspI1g9K4SmBcVSJW2VuuhgGYUh2G0USWYpjaE3oM
yy+6DLvu0mFc00PV5o86yfL1uw+1H60HTEeOLzB5ObjJtzCWM9YUbqI8/x6del6NOyq4BkkqSHOX
2NksmwYmBB2gRuLBVYKVYQg6hNEtQ67+aKdsv6xTMssGOUc26j75lyMYEO7NyGEI/I0JmZcxE4+S
aa/00Hv5KW1VIMYj9YBn2Rsfcnl/rXO2KNtew0CqTphjO/HgQuMdP7WtBXm2ZZ5Ob5YNk44kYXca
M7nzOiFQzMd6jF6TGojpnyL3U95IuOdS4n+VFKCFGIs3DS9usD1D9BNPTloiNIwZqVJ7QUNlZ4w7
iJOMdFTtM16Wyf9WoLAphLwPsFk270Xr9I7P/MLMfTf54ghC1wTlRQYeay0Hi9IDV0gab/gPy2ck
hUvEAYFizCImLJ5YE9LbDLY9P8/wQjn9VVInxTNBT7NQLK2XoUOE6wRaNLtGBHL8pdxK8w/pFPX6
PWAVQtDXiJj7jElb6nW3ILyzxCO2s7CEDbstQhd1WqqEgM4iIlOTxTGDLpKHXcLBlk8LX6EbApNk
Wc74fy2CVIIrhfuDHDmo5fDg0M0JBHR25rtflKyu/Je0QK5gkvOgz0iqUzvBvjZgZGQxyWK2R7A1
8Z2U3oGC0x//FiOaoJGhNlfqc/V0t/cQjYI+J+bR+QzYWbT0ZDqO2aLMONb9N8sRdHwbJwlKBNQZ
yBSYPwMWw4jTKy4VVtUKLgMk2KFRMrnju9ZVtSHhO2FZFc6LrP8WTBuBT1BKMCMaXdtD+rvms6sY
qiyxQ285I8vkqVi4lmgmcQRHOTm/rbvK8yLXqD9HHlCuBx/OCT6kVCICususBazM5K02lvSCLn3p
6e4aFeiTg7Ie/qPvUpzhe7Xc0T0PoVbGoz77DMbBwcga0k7W19J4icIFm4Rb9dw2W67EFH7xfkkJ
FbYX6Q/Xag197EZJXZpvufCTJR8BOBXQ0VAt0I104OUqMHh5kqq/YWcl2GsHx6Tu+bJuUjZkeOTw
I+XRYiyIeR43+kblXV05FGSUMeFlBq2ji4tbckciXvfYhOK/rlFPfacR7B+ykPws1N9c3mnEy8AM
tTxnabqCtPHxVcJFYHPeJwN3qUtnsOfT8BjwyBOCG+74p9nlXaVL5UXHZsRh+hphO8fAqfvI8f4s
ZWhTk3WicCB4zoWbMXepJw53R2Gb3RRdstynMHWyDnRai6CbcEaUSiTfZ0TCRVHM4OMoW9Dn+iZC
CWHyzF2Qya8TjeZK3w7JLm5gTi2pFZDqQKgZ45cOwfByWzdkc8GI6BJEkai/67p/BBQSkRPhMOfn
DmdOmsYXPyyK7LB0frT8VZEwtAeetCI+lrkqItTH6VyUzTlM7NC+hl0L5GnDbHEqgIyx2ZXJjezk
aP1iubY5AJus8AnPoVtpQK8kRETg2C4KNMo3Y5NNHjJrj1+PyQH64h3oc0rAMKNHfSjSMakfMwZV
8xfOeNPaJFNoE5Uo8mZdKO1JHI2+CZQY+0f2H0oTtyoXWW3TNkebeMMXURYzu6qqjn9HVw5YpViq
uBJu8ciY50HxKvGEma4M6V816dz/mEfQEwvW9HFaPtGdJtFrGay9QJGg7FCGXPZUh/ck/s7ic6nz
bgHiQpXf+p+cmAmcAXoyLxwYPsm0iwE4xixFAm8ETXsjCGycf8qwpD29EsizKuS8i4inv5w9hKRB
ESzSn2pKcgqqKEhKoZ4Je8j83zHxdUWChjXSkEdpZNv3cSei0YIMGaXktde2r1qbqT4SfPhHZTAa
TQroF2PfBvvPmGdFFSQoogYQBb3trR3FhtXx8kQpRhL2jQgqu2CgF4SzzDa9s0je2ZmwNUK1yk4n
/VzQs5Zczj37MXJAopgo9ARxceox8H5t3SGfgKcHQPI/LJ8F/4QZvOp1emgsp2ru/aQo1GPbVos+
ZHbWQWNpRnhUVGh+Awp7Yfd/lartsJLMyJ9x85V4E/WP5mVb3GHHVjZVYKOd5cF3w4LlAVO9riVt
k7QNFDIVqhXCXl3lp49sTsLgn5X2Qy7IcYroq9B31dOkd43jh7Papj0OEAZbnSXJCmddzbp7ayve
FDggpwoxtxwqO7v0aeZmGHgz3Jpk/k0vYUlHu0FDWdYHyIrkr6yrGOLNnDfUmUycVH7rxcLzTkGd
4U8lUMgaNgXpGBQHjFEg/M+MavABVPlv1UKlVIQzeMQp19XVcaV3XlgLXzHCw8MOS+pxrwyrW6rB
8EHnePedpM3M1xo0TDv7NrwKvwdLvQriZW+8ua0fBgmDVaW0CHhlcOXpqMJBgssN4EXvV/M+d2ay
BHWw3Pt+7ZmBIMPBzofaYodJd+rMe32bMei41yojoUK4M19Df+4TfAR0TOu2bBoicJXfe6Qoc6ic
0sqt/mVBnu29GFZsm/T9XTglPG20AfqnY2Z/GGnsv6qOpTYsWcGKyMWCXu1sHcV31f8WrlqGj2Po
zGepZfjdTfS9TcpWgfYk2wK1QV8+5PZtCzD0GjlN++ViLGDyU41jwsPg4uZjF8zMeGJqEWcNINQ2
7z4nplsvK9O8Hdig6kRTqiG6D0W/RVpYPfqI12Bq4t85yKJ6bdol2QfB3J88MNewliQqVhbt91lH
40kkUHZEDsTW18beRk62fetzuDDQqrw9hfW8y4u1v6qiw3C7ROy1Mt29AbXyHnyNeicZnWKDgApn
0mgpEmj9FmYVrBczE/5rrVIelnWcEYlKYhLEnFpP/DWfeYEJQSivWYnowPY/colqRUzwglDZnboY
DCbu8IgwCXcsbnXf4OuOWTRxcBDpuppEzhSpE4h9VsfYP73/HZcDVWgTuFsQqju/EfSWDbazT9TE
l2zNsFOJ+U8WRE9jS6uR+fSxoIJFfsk9eUzAIbJYxWnXvDSAD4zcerTbK6bhz6YiyKuK6pPZhw66
Ikg4gEcI6W2mBE+I78yT8pgwNhwK0CN4MIBW8PWyJilrdS+IgB6ckF4y6mnol9s8ZUFpjfDEW5IQ
gQQky2Me4AgDxRplfAbVHfxxNSUfo6NkBfrnhL+OXvHzsRwGNDj4IRY4ayuH5epjUVlzcop5ByPp
PdCiPNkLrIc2tg7B4gP2mbZFov+1NebAhNQNIj9w15Xri5/HB5Pc7hYEhfkk4gVMbPpsQiRMJ5KV
t33m7vpSHTnVnx32K/BAiFHq2W5PO2G5O/LYTNT1dHXs5qFs523JQ7LYf/P1K5MIzMB+kC+9zZx6
5+rytWb/hYp5IevYhWvpHYO4PiR8swzo9o37myboMR176zZs3SvQkQot4/rJebyVeXsnBpQRGqh3
Q2KKMXjZTnSkKaXtFcOCgx0fnXqfTAlMEDumFwQAc/vg2/iWkOJtRV8dF5D0wJ8MJM71nqFIEX+4
Fu8W4cE0YBtevgeSDQ6tw8peG3GQ+m7cP1MW7Io2OpVkNNkuMVDzavNQxvPvKITc9F1w5Wa85uFE
IKp769hED63rgXPw1pvji2s5d0ajmVa8SaDDXESPf8Yl+byP8EnVa/hO5u1n25GsDFYiWXDue+/N
kh/9uT/0cKPlUBxQu1JpBC8eGP5mct+ctH7l/AUlrAleWT4wep+S2N6NnkD5yK3MSAyVGfJmCwYU
rIEJ7pWTTpuV2dfgux/NUL7IOHoxf9DIcyMpoPl4GOHLbTb7RybKTH6+iN/YKvlFNufRAn4soYyk
7BbR8YM+znehZ9+oGMGCGJ7W8quw3DNcyoOS8y8DxSMEv8eheV0je9fL6ZLV+Slh5Uy4dhIF2zBZ
LjPbqDn0PmKj1nRqcTOmBFrFIRX+aDG6bz/tJb5ibb3kjvpp1YTILzDhFreh4sOE/OE5c0m2y9hM
rcd6JaWTnOnKluT8wLib+M6c6TdE+a+IHaokxSOqVa/ESt2TbxGQ+IlBGmd7fpSBRPQ4fzVLxYE3
blo9H1B8PeR4Tj2gDNyNiiwep/0YzVXnAAIRBzq/YV7gsBIuk3OfE4VYFm81soOgm+8Z8j3ZdnAX
y2jXaWsXLERyI2Bk5rLpC3UwS38PUIcdDvfIyL4IhyG5TxwUz9qMvC9jqlbVnGhS3OY8VAbBAKsc
PWt8jZgS+963AQP5XrxF+7yN24LtZXuXYr7NvQYyPxLH+tee1n1cBo8ONPgwj5C99tuRq1Y038S6
X9IBfwWbBiZ7t2FbbVpYQlos57TIDxmJFkaqCZXxyhzyZgitgxeAvGvgmKNdU3l0MAfGzPGty39e
1+Eo9jlU0KZzrzCYYCOhy5fW1deADB3LDo4MsrbmaNYkajPfXPrhfoGb6uXh3h4dgNH1lif13Ojm
//srhxHCNuvDfPYBOZwBmgCgJFuas5HTwU3CTdvkLw6ocnvmnMRc6BjnK0+puebFrG+pxeG5xieR
B0/03SePY4F+AYnkcq2d0BAZt+js6ZWcHbKWLX6fE3PeY5taf6Y03hYKsxJnH3jzlyQosJ7Ym4E8
XsdVZ4duKWbhBNJq+EY1eIly533FLso/0pCa+LIX+vLmxHm5q8gPwpp35nrvhVUSyAtKPQoO7PGQ
1wtwbjN7B1askt6Irwpc8FM4e+gMnGMqUtC2eBr4eT2HHJl9l8B2AR0SNsru0HwnC8gI8/VqFrCu
QRgX7Cb8H7a6pzD6XrGwaKwuipE/P+ElzMdHf8ietR3d1imMe1bylA83YzSxWk4Oq8VpM7N1BcKC
8+hkT/HW/O9oLM42B0kXqj3u846pxZx5m9Kn/UdNEc1wiPCuIRxBm1BvPOsNPsGd0NHBnGnmzCpV
BOkKJSuvcIoBfnv8LsS0a+k2ymg1BJhPmfTbCrlgxfPpDmAnOT7M28pqvk39UPbQt6a6PaeOd9R4
Lc219jxQjgXkwsltnhzRYkAp7IPDbPNm8HFCa15qqUYs4+YKteYUvMiKRc0QXsdu2YsVYrQuBjy1
jr8d84S336Kyo+6H14IPE1XLLpB8W5b1FJGhvnry4MfuVYLHDoDbu+KOIdG2prbIoWEHETpXtLsD
eA2rkAeHUGBTd0iZbxhfAvJ0D9NSX+ou2JgHbrEW7I0ZM7oiS2lIllAwYY/vfOUdjIKgLrtrNCW4
q/B981aex+U0jc0ZHeab5X4n1M1d6/BCxZrUMMjBLhiOy9nACJoJv6+uWHRyWnvcNO0syWRHSsXv
pkLmEEYYOlXxV0AAws3IF0s+zJWVD6uZa0jBGmfjXoX+xbxd+nww6338Toz5e3Tp6AFrK3xcFh89
Un7yF/+jadPHCj/pSjeRj/K8CmoUjAIXG6l70SI2N786TdIPlp1HB2Um46jis7Ljg3mrzJgF3KK7
7RtzkutdkP2xquLq8pAbGjdT063xG5nPZu57svIOUfHMhmcfcnPWwfBirjC7lqvnr/fU+4eutv4U
PRm2EkZ+FzVPWRo/GdOwuXVZId105CA4Mbl8Qu3NadpwwsOmvhNAM8wny9Yo3+iKBZR2ThWBG345
/0EexOPS81JjFjMBzJKgTR2OpNp+w0R2T+rvvuwwNqJht6E8WjXEZ2957vsFx1B91QpCYlI6+xK7
ij1gMcBix5pj2FXAfbyOHHEi0ozvbg4QilJFBuBzJjHuOiRYoopPTTQ+AvXZTylRHBG8ThVsNSpE
U9Emfni0M3pyzEvOqrfGPxRkOBhtdbsWhCQ31Xnh8lshE2HKhYlJHIII0ogxOpFJEOVZDO+tv40m
BsXme8n6ke6Qq25+nIOyZhkx9wZZfJZqfO4iojkoo6wAUGXSfCsK3bYTj3meP5vTwbw0Ay9+aLlq
CtEHU5iHbvS2/TSeYyqOkbUHM0AEHNGZ6GUKqPIVuPaJyGRo6us2GLz97CYg/WBAEWIwz+5FGq4J
EnrW//sFX3xAQ4dElaOv3eV83yqpznwLD4WB6ru/5hUMCuJoHIjEYf5fay+6vtUjHAVOXDZZN9UM
c9GU25jeEl7rq+w/fV5P7ZBfB4k8iVsKyiBsSUOKKA9CDqDui1Mhy4uF/F5TsQXeN3nsED3DuxYR
U1E1V1V/Dn2CqULQ95KwQyz6Xmbrp46S/cK5GctuZzPKMeWOOTdVYbDbwAh4rZM3ByEDnfsY3Y0l
ZXLsbfS6HOLMem7L4hquOYFEJGm1ogCSR8A3FqiKcymZvcvCK2zGF2iMFCItziQ6nb1oOueTGeSk
7C8Z/6I6uKtMfUc0oSl//Li/mC/ZGBbzcj5ASNukzHLNQVlJ/djm00eyxjuU+mdeOWRPul8jBIMh
Gu+axDuZ93JfVe+IAwz1gS3Js6lLoH78a5mhDhOF5tJBd6xfbep+33qrIq5JBnE98GEBj2/mIFMg
XMae3QM/EUyV+YLDPr41Jwur0jOjmb82Wja0B3vzLsUuRNwJSdZ0OEg0b2U2fo2hOx0EGJShqj4t
Q4zhLmW3ejItRiSb/Vz2yIwFYkFgx149s71FFkPDSdz9vi0xqgB0ItqRQBSYbE0K9k6xDAEHRJ8e
JfVZNfhfbe/aUxKwToTNnf/6o0MF1TGJXA+cBSlFJNymvRi8czsYdTxSb/B5j+bwHxrSVfmvaS2H
dL00aCkhAP//uOSEPYNMvZjHmu3wiZ0mmiEXY2LrPye83tt+IUwn3pmKfQGO5HDKmOedqdSDgwv4
pot5q3kS80/S7VPd70cckMwut0MX3Y7RtaWbMj7JtGWkTb5aqJHUl+V3BGXTF83BgfbpCBIk5rsq
DJ7nNTxpnl9pEx6yyn00erssDPam4fOXeePSpcm+vLRskSJ6O1aGp3nEiIRpz68RPVc18+d0H+f6
3gJOYN5oPfDigQ8s5J0pAwvu0wLFXkjFWA10rYS1bnktbxRHvlPm/1hm7s2L19wtooBkyLfao2s0
92jevQWy38mAFjMTcMq9rfl5Ln1ESJekNe5MnlGU6LflnFwRa/N818dYjAzJ/GOIfZAF3K0gEymu
XjTUJ3MrsOh4N8dFydMv7MfGDNuSfg953VQ/YzvuLcfB5Uz0CmIvQmb66KpIZml090M0KUVNcMiB
2GTDeuGJOXTMQzXCbpEwOuH4oCbY19l8Z+AHNSVXZVVHOwjQlHs78+cI392m6PntEPWgvDePBL/E
7t2zKzWlOHAEHi680/dlZkEnLzYhS+caa6wJigWxQmJYY3HjhLzL1lfqb6eaHiAh0+LVW08V7BGz
bUjwG7MzYoUNSMbwqDIj5PBn8WrONZnHR+5lboQocf509fQg++AaFChemqspc81rlMUodlzwleZK
Ux2uMOEwPTGAuTTlwqcQHvdksnxjZzlHGR4mybXk5jAfl/f4KZiiO0Z1ADNdAg7NN139nRi8VA4n
dvvU1NPOWp1bO3506vxARcjtR+gQGMf/i5RuDsmp/fEo+a32zpydQx8+rU6xM1W/xZGouANVO721
dBEEhR1J3TxkbvxC2Av/apdnk1chF9mcyy6NBwEWpqkJu+XTNJmWXJ7NjzIPnamMEkqWmtmaKaeo
AMscyJkWLguJ7o4mZd8WE8vVhMVGlZ4lI582kvesSzFNia1dfiF8P/Niyml6LeFfEHhcTXsUu8Ts
hnLrGdgrQuJ1df76dPEojH98q9twVeKqPprj1VnbK3k7HI1xe+IFfc5510K9ZwnbHiKygWRnf/hY
omNOwRhcS8aO+SZgnBYAnFJ1zP5odX/CeH0q0OGIlsVHc81c6yGDj5gH+knysmU5dDLfA+vQP2US
kKyTnWe3+BQwNCokgiyQDwlVonGGc9eFV06h3ZLKDzNzoHnOnPhiF8mtORDMEWyLgNmjegiSgkwU
jjxtqo5k3TNJqOALmgEDy4gDTpcjaKdTkS4fHiFtrIzuWYc+mQZMVfSsfC8UCXvX1Qymyns/rpE3
RfQK880kl/feRQ/OSGOW630mx2+Seg/9hEgvE/Lixw11WHCuPeuied/GWm+zNX831RSCFdA7vfy/
O0YXazr3ELvCTZOPh6GRj8QBP/H/h1wvptHxf5ydx3LcTJa2b6Wj140YeDPxzyzIYvkqGtFvEJRE
wSe8vfr/gWYj4SOqImrR0R2MVqKAzHMy85zXNM2+5TfVPA/szoPm5EubighrAmnBdRSjagg9AKE8
xBQG90c4UsEJ0LLgUMqBu0iiiP6xkdxb9EdyQ5H3vuGsgdrQ6PIPcuAd6kp8px61NvP/K1O4JMmR
vDXWBMvB/jS5UWRyxSk6vuWg/ql27laxaYgHHPGdsrzLslxB19zaRsVwl6iNshjzbWrXPxQvOIBM
2WroFLiO9c1M623pgldCPnUVUoOgtrjQEul2LC2OB8C4SdZ0bZDS6CiruS76z2ruHTHh/mG7tO6B
4JJUy+fcp5dTlbQl5U67HSs1SmksxuMUJFgcUTS2wmQ9KCm4O4jAmqNBJsiRIw93LrXMK0roNz3J
o09V7MWidxpAW9uuH2gtXdmydp87Ert6+fvAVqMuXFje85gLVbl4cVJ42VSeWi6BPvoz4wHE14zb
2s1+jtfwlv2SVs2dWtVHVO5wWiPOkzi9wahlAT50W0Y0/W1JaLSSqpfxeKzF6i2AxT3J49C14U8h
+bcoYux53IpK0RvNy4VJCQFRoZ8Wty9dbd+F4WN6K+u/+rC8t4ljoanVGvInXoVYxsJv2Vdy8iJa
eJqGtc6j/tbIe3YTXLcdg3Xoxr8/GuC8nZIZGwefUjnYGZZ1X4bmToqaJ8CYBzqyHy1Sub/v3C2E
MUzI2C7Gw8DvjRodT+zk7+Qq2yGg1C9xeHpCSfDZBC94XavDA1XGRSRpUN+inVJgiUllXuUOXQEt
HMsfmubjwBmvGy60o3RrxJG7rhB1l8YiFDuVH7Y/lAq/uLGeR/5H5iByqOVlBsjxXt45HswaCzjM
lWYYMG/dhyCDz1px/glzQK4S4rWJsVQU76bMgKzY/BsguHdl2T9iYMaq4aBqdWl4Lznwb1C8OBT1
KFdi6D8CSV+XtQtv0pGuoAzuUyH2bhe+tg2KRRU9Bd1m2NTH20nbccTfQPH5nUxMaPJjEJp58DTe
qOJWffBYLUmOHwV96ruqbh8R8zUB95fHsaYEfYoaAVfT8W4ElJW+ivyAHBzRkgzU19kCDBOFPpt9
OavFJxeI71KBRVIq3ps+XKOMh2puTvPSQVAPKvquNbV9QTKr1dK6yqB9IqKZrbyq+ZTM8ilwqr1r
akeDUlBrO8ueO50Va/cw6VbgP2/GlZNaiDTrpXXQ5N66aVPlZ2pG92FQLConUXE6HW41yoit79GZ
y5fj3QYl9rfAaLD/5uKq69GH6OqFRamzbRzuhPrW1zLAjwkiJgq61pxGdNCGymg6rqgwHlEFQaMK
e/I+eOlMVcFHW7zkIVAhAAjfwW7typLptaMQf6AmebVjaQen5rn1cPoyJZSZjLJdjUYKKBBpDy4Y
IaUInjqwfFdeS5UEFxFYOHUVXuc+XMgkLV3uig7WwEr4OTjxSyzat8Qwx5oGorIl3WXEjwNuR/qn
rWPaJ3UY5wTpT2GAawfR8GTiiQICBk4S+I6rAMgADDdoEaLclz3NNvBtSC/m6VtvlkClk+fULAAS
tTQxhawCFc3xYRv8GFtMm+78mOMt03kyjSJc58EAWRp0EC0PUx5vzobzaWUwQ3wbYk3Zf2jcqQAn
G3Q35BurGZZqrz9YSvk61sPGQ7EOiJYTfbPXkXiVRLMA7rbtcSiznGjVsZnRcqZYxHV4LDF3uSC1
sSwsLKUVfYOiNTrPFaNagG1iFUE04b2g1bvyDLlfBEbyWtTxs9ngjos7ATR4gCtmgTIK+RNzihX/
eQ19Z1UUCFdGbIkSPQUPsS8bSgsUGHrpEdhDmsF2iag3BSLuYfx2HDiTx1TRVr1lPzoNlWcHjquS
oKtiqfcauuRgMtd45FC5TPjsJfcW4UNri1ECtDCZi4cKTlS9BSPiLlSRA3iLKq4M/gorc3yCcLih
w588Ap5ZKWwVFBN4rr+wab7VgmNUGu57K7tT8dupMBCIGgM1JNjNAwV27jCpRmvPZS9W4/243Qdt
e4sViXUFAn3T8A8cTRM3UgqenHJxAnVsOe6rnouGUVg57XI8Zo0VMbgUG/ALe0+SVl1KRbFzEqRd
/U1rN0RFtJbjbq1xtB6fyOrD2sqI7kqO06nUQ+VztjU1DtcTP2LNPHh6t9aN5lmvtY8uQUnfSQAI
cwSpHe/gwWQe+az+lTfA1U5k7timRYYfm07IeOEEvk5wLnNboG6jDlMDveW6NOi2jkR1Vs8LzjF3
fdj4i9TMVuM/VBL1LUQuayNke+ugPEElPrz1OHG7NsdW20SFgOJUaHK1oZSNF2J+3WQjzZBshLpN
fm2XSrFHyfi5Lpx6JRAqg+3t77CjiK/wNHoNFDdhA6QzW8Lho5aAYHi+DMtaAAYLs73SF94aEGX+
wMUgXCWBzymt9g+1lm1LOfhFXjLHCnL5YAfmTdkozdqPE2ur6OVzhdgz6iHS1ooxYlOt4Ci84FNp
zG+DLCH7ALd7VFLE7uZNuFmMYmG+byQV+ffSwm2RSD5QfVz6Vn6USv9+lAgp7PgNnf91kLcPMZIZ
mALe5rr7karciDGlAvHsys+RrT32McZ/dWdxDVNwARnjMFRTxGKGNfaYgHIsVIMg7193MgqnnGce
sVPHBIHrrVwN963h3HGQoCKs6z+HfGT61+KhCOrP0m9X9YAYcWDY2iJ2hvZu7CUXHvVsgypCzZRA
2i8a84P5fItrxGYjhL248OLRLn1wMV7aZokrIkf/pd67d/ng78MgvycpbZSsvKvpdI31W4t+kC/H
YoVlwFFSB1qCaoyxeHjLnoqQbIfKbEUFUVHv+6r6AVMBoRLtU879fRkio6gFGl1eLV6A0gNxY5Nq
/EFdY3nO9kHrBmeNb5TdEFPEBymCatzZyFhSoFhL2E/3Zb+FvnE9XsnGldI0/dL1Co4vONYqMYz1
notC78vfMgmZAYPb3tgWAd8jrjAsuk9ojcOueOo9CNps9mFLLzGJ4nxdjsL1tQCfp7beMmn8Q6RG
N0lRvwkR/+CXfStMjiF4kBxVQ0bqt1qUVf4rDHFConKgdNEGvevbqNFwnMo4Z0QKUL1eWNoql8Ak
S+lG7rsHePzg9XlVA99eN98a/Hc3uhUV6gqaDFfRZt0NlNkIYr1Frs3vJeRFo70lfI4n1Y+spZ1b
Br4yYmcAEaDwRjNPVPadK+RDoVVPSU1bArj+q2RwFu5okyvs2bApVo2AyahXa+EAq+pr+AwAw7Rb
xVR8hOS9jc2hpVWRTCttB0vUehOOZ4zxp/mlR/1s9EdAo23t4nh0nXvRWOBzHjB2XPopohwWt4sk
xLwrShB2aUPyHgyMG+Hr9+RWWpHWaMcFQQA9ozLA5aCUucQK6wNYJLwa53tEKaj3TfeqE+NqaBFq
NZsOOw09zjYm76xey3aSb1xAW8/AIzCab/2tqkfwteXXoA9/SpFOUSNSPpswBnomGfia5L16FWRU
mKWE3WyM8Ej17zRVW6sZZQrF7qjEyRHmFci++hTKFe0hC82Pqsu/04B9DRqq4OAubwPPMq+g7xr7
RhFUGMfKEgaDeN7kz2kBc0Sxa5KBDp6gQlzMzKv3QdX8K6BBWwlLQ6H69zjxPlCkcCG2BAYiLFLO
JTz8HDdQzOYS2iExVbQsS1ZVHy+N0mjoqbZPJion15ER5teuiR6wYkHdBg30U+j2a8lJ2q2TAw3O
N2BzUO3N/MgR+L5A45BqglSNmkSAw8Yz7FD0755iDmOd+r7hpuk3HDYNs20XTV0fK7W+VdMGRThY
p7DSHvnKGzXIn7rYoqLTYFLmyFSLKTDGsvKil4CIK9oZjoUGKBhDi+OQeAmt4hs39ZUJA7ah1u0G
Ln0BKX4u1ODBl8JNHTgPPV2t3pduSon7XyHp5HY0TOnqoRKTwQILdWOj46HskSFELn+LK7BmbmPd
x7VxQOL2TjjFVpL8Dc3Uw4DN0gj9OKLU/AxzCcEfNz24yGriHWZeq79d0oIbtaYSBfjuNSyNNbjr
oxAWWmHpx0D+r035rTVsKn/yno300zDrx4CuwlUAwaBRzZ5+hXl042DVhbSZrRwFDtplYYxgWFo+
FYX+6/das+P8plJTC1lw+a7TtK3T0FoABdtcm02JqWHoQvwT72EdbpNY2qeWAgxhgNdRxwkVCD+9
QWddXHG1vU2wCQH53D0quKZfya33M++wdtWq+BrKGa8sS89mJMJF3GsfAVbOB5tCIdoPaw/qfidS
8CIQ0leFVTfLBnp36oGYNVUVe0UhdmVq/xKCwl0SNTJVXxnGFvqYKQgWJ2wf20zrVrWiPSdx/DNT
kXSuDEuwsG26X4V/Aw/M5KtbYI07G0n/pn6lFbCPLHXT9+Edhx7/DlhvDTu4flPc7mfVZUullPF+
FhvS6lZqkV0CroKgWtaxQYkSv6bWArGJIWn3XKOQceUniv49s7r4Vvge5Ol2ILJtCeVDGxTAHTYB
9tY3kDkcRqF3M4opQdpthH1RXGDSNeTGEneG4qPNeu1XiHbMrgjy+DFGWWKfw+eKFjoSdSCTXdJ0
qdRMqRHR9cCOJhweBV5zN1XtYUaC0tCPIhjdJLPA6N/sKM2AwoC/MTDgQOnew//GNoCBWa77jbzf
jk4Q0i0JsX3DWocGNtH8qmt6uu3zwXuULOQD1FxCYt9HFxMVnJBWaI48NUhdJ32u0qK6UupGeu1L
01jhIOitDH7Jle+YGybjWDoJmqUmWBNw+vAM0Xygl80JTx/6H77T0s9X0GB9oZK6MpzgXc7dz87u
kGziSgaR+saHc6ko9c4jS0NvfE5pLoRteYviaE42D3t2zwIdjID2Y7uu4OKidrA08+hW6LK89szy
Ayr7j5ASOYTUO5yAn6n9vdtSd88xYd0o0ofkqI91Ap0uK21jpw5V8pBAyDvy64JvTdk8YOKFPGOM
dUGMYJhjwlvPlOaJAEnWBScG6AMcTSkYYY3nqvhYOAESl1RiHc7nV7KO1isqk/eOBpc8zTRtxf+g
kRc5HxU2xYu4rV9AngGIMoejrRdvISulaqKXnmoZ/LdntYHrqyar3Bar2DDfbZucaI7SVJTjETIC
4xnTaKBj3QyguNkQ8Og1VawC6DbbRr+3Qm6aminfdFl47FT0srIW/lDY2LeVgTUyrkGRz3U2NxJz
K1SZG7YpUJQxxd4Lihw3VWus32k5mq2UZj2kqAMclIH3/FRqhx3dumvjHOMC/SC7HjQ7cCkooihX
Zik/sE4g1UfGjTVw6UNJigpoyL3L0qxVQEfCDYdtUZrfgkzsGzlf2Eh5+TbpSC6ab0gtrshKm9jI
HhNTvPdd9eD46lsFDwrdEmVrl+WBWuU99t4bl2/V2giaNEnc3Rl4P3GKFvpVR818bbfKwqDjRc3E
WCE8Qq+ygFciJ9KhctJXAWqjgkDg4g485MCnMoOfA1e+kmys1Pi/o6d/bSHkqcXa3krdZ2Ru11kQ
kFPi/jaOzCfL829rPtIVghwDajQYkEHoBp4sPcq18Wj6CJ9yzXkyGtlemlKOoTX/IHMe07xGNCbL
6ZL3S7vSaAxR4ojiQ1fKtxC5V0pq72loUv235V+hKa07kGGAJFnCIO8o/nImpgyZ1cbOiV0HsoR/
A1Xw1pbSTyHpwz40RL2IKsohdrVBaGBlWA1ibrCy6YXkcPDc4tWS9Fe9b384Fc12RSCcXYy67xUl
eltehKiOQqweHdfSR1n4a7Uf1igB3SsAwa+xQ7obKlRNaDmJKxDQnA7tPEPv0YBmmAT3vQ5y0fdK
aq/9QcoNdD2l4mdsAmdsk3VsQiKk8gbCSXbf9KJdUbN9JZXe+lIDcM3lw0nqNwmh7B53uxSXRATl
d71OC37sMutKKHMZDDesG7ojlUtbCOShaNHj0CilIs8Y0+8ASmZShRIqHUYMskPvKejo9AZ1sUcK
/FDbA2TrCjpsmdKGCYp3VJyGa9HZb6pqfsuwtryCPHA3yvtkvQwXN7lpbVgEVkaRtzex/3BWVAqe
ggQdMADdWAdI9LNsPmwQoXSa2u8wofHEyMo3BEN2UdQ8iiAAWerv7Fz9bnflq5CtR5bwS5PQxtJd
C+SsRGbordv/+6AqUyAGMWqXPBZ9a60h61kLS0H3tdOLd7cUQAHCVgawl9FQgSpJYpRe+kKT8AxA
bsd2EeP897/+63//34/uv73P9C6Ne6SQ/yXq5C4NRFX+z7+Nf/8LO7bxr5uf//NvSYV+p+uWJSv8
/cfHAxxO/k/KfyqvlYcER/utURx8Mzs4NF/zSvk4Pbr+5eimY/09OhVpk0t2rm5LqNdYw3Hcgrh3
ddng5t+DDw41wrbPVFpI4VtmVg91au4uG3r8Wn98laDUkVqJsaF0oNms/VQTaw2K+s3p0ce3/+c3
N53xa/0xuqQkKGJHBVrXMYIjDfd0OSpvOtMEkevST4TgdPpBc59f+/tBnuTKblhE6tYr69uk1Q9h
kV74hdS/h0ZWsVa7zFe3eszRsXSljRRjq3T6d48z+NUHmixKE9mmUFVtZZsm7vdMrW986gZUXdYW
TJAzz5j7NvLfLxBJhJqjWfUW1doYiV6sTEnnp3//10Fl2s7fY2saYioqtJlR5P0TixFtMfQxOuZk
ttXpJ4wjffGFbPvvJzQyXQtRp8o29u2DpgybTG/3muVSTE+pTfnrMetBR9ycftzMirUncUx3gbtx
YIxlL+TgexRaucYXUg5OPcG2yP92+jEzc2JPIrpQoIHKoZVtNTk15AXasAIwYzxYi8vGn4S1bhl0
X9Ii25pK9CsWSNthO3jmtyvjyv9qSsaX+iOqu6i2qWNg72yE3c5OKlBdJVL47V7k8XWuhqC7mhV7
xzaWQPC69COSiI3ksjebRnquUbG2on4LEuYWuW20orPyzJvNTf74wn+8mBNVqalrQQ+OFomNQiyK
CtZTHN3k+NMZd5e9wCTk5YY7uqZ5/dYi3jGuKIJlZWP5fHr0uYCcBLuFJliullK3tbw+WFWGFlw3
2qBteqeqz6ytmUdY05ivcot6XN1ua5IiJGUkNXr1CSpudGaK5x4wCXlmeMgL2Wk43FeUH3EVLdGc
tqrj6U80E3vWJMRtzY3KSikbzNHAsHZOh2fdgInK6dHnfvwksoNGQVdEz/nxleQdrMpIl0Hv56ui
5IB62SPGR/+xTCM7rHJDK+ttmKHoWTXK2qSFkWTR9vT4cx9oEt+h0yVFWyj11jR6qH1NLKGIhnbl
6dGVmSizJhFcIMyF2cpQbf2Exqa7HIE9YQLyt12kYriBcQj2C8hStMys8FqqhmvWA+w0NGgDoK7q
QgalePq3zL3pJOBt2IT4t5gJKmvygyYjmq2nlx0IrUmYS15pR41X5Fs6Pd0N1ykMu7T+XJjP7IrW
JMyROjbcxoQsXbkuCOWA9p3nIS0GqQ61IDB5afsuaXiqq5HtnJm4mY9lTuIeb6xBNaI622Jtal2l
BgqudosS7UVTYU6C3lYssK4We7onBvtKr4DVJSJxrk+PPrfozEnQi1JvQgXljK2CXW3af9ic/mvO
W1ylNrZ/r5bVresf0n5Y5AHCFdYGZYhFAjK69LJ1qekbnb7f6d8ykyHMSYaokXZM6oa9ORzyQ2TH
m8ZVHrJRIfb0+PrM4jAn+cFWZVnrQyPdjgROGRFPUffVNfJ8hX3r9EaGCYhuIjFAidmLcCiGLI96
5RBDiN+gUoP+tGgiKgP4mH2qCL1AOcl/mcCYKOo5XmwIdxnZrka3K6id8LEa2HU2fTt05RNS+zK1
O0SlEmTOHdqGtB3VzOEpvWgcNL2NIexW0Jn1fAUA3QCL2WnfkVgKzLs0y2gKd1mardDzC2iJtEjs
NvA0ZNXC+g09MVwyK78b65KxB1Uswh8CJPELyLcgAPbbYmHo4YQAY8y7HuRaVO+dUEMArsPQ6i4c
Vx+JLSyF+7z5SHIEJrAwE+CQznz5rw9G5hg5fyTmCihQauiRvq1SHchBqOZGfkN5VstuLnvAJHUi
p12VTtRrW83hao6GYM8NSupxHbhs/Ek+5PtmlJl8bYtrX50sawjsS65VXXXmdDKXQiZJ0SSqE2RA
lW2pqUN/lwg5lCkI9uhWbk6/wVxwTRJjnEZouACy2ooAtSeIMVpH87FoUDvKQk99Pv2UmfcwJqmQ
SlmvacjGbXERa/NFJaUtsMJCb/0z96q5B0yyISxYXUOlYth6KGBVm1KYcGHVTEW45PQbjMnmizO8
McmHeVzXKVJg4N4VfJpljCvQ0MVJoYQIsXA1u7g9/ZzxB3/1nEmys1Aoq0pTpsncKMljUSTYtDRq
ZlGYTH2YQ7mNH5jAFdQL1O5Msp/7eJP8l4W+hlxS2m9bV4vXegjQCbGTp9MvNLPAjPGhf8S4K6O+
0JiFug17ESIva9i0CbDGgkzRKB16JKcfM3NIMiaRjnRn67Gc1K1iYOLQ1SWGyuPlFBam49H+cfQ7
J9Hzt9NPm1sNk7j3owJTOGF3WxBB0ibMAhzS2wAUXZpaN/aFrzQJfikBY1iWOP3VsoSYBv0w/5AV
Qwff0lAwD3WMnYFSzvL0K83N0yQRALdzMz0vui2wGXsdCLoHFmrGOwWTrffTj5hZZ7/33z+Wgkcj
eOgVXFSAEkQtSBor+OWHSbm/bPhJDtC1Ek2vnBzg126wHaIoAKcS+dHL6eFnPpA+yQCl6HRZSdJ2
C292qK+8tAUVCF9luCsh81hnDiNzT5nGf9wUfq0CuaWJ0i1Tr7LeRKWBoo8M+eH0i8xNw/joP6YB
FhwMcPA621Hi9iVSDQLSpiwxnEknM8cpfRLxqqoVToIiOl3cZad3CFiFjbzNE8l6xW5bfghw7Ns2
dTEabaaL0+80V2PRJ/Ef55pe9HbfbTMnOURBgSUkil4rTG6A4tEGRWDf3HRDucsbILlSa/eLFEXG
ZeSan6d/wtxnneSExjDRCi+1dotKRveDT+y24ItBa5x5xS/Ht0He/j1tIdqEnZxCx7BqU+FcyOUO
Oehz6+7LSWP0SfAMrVICMTbKY4GV9aAgSZ9jc2Aaw5WFBgTKg5Sj6/Iml4ybCz4XD5yEk2JjK0Jd
Kj0qPj0trH5Q8a+wFDo9+tzrTMJIN8phFN5Jj/jaukEP1gjqAAoRXb7WFGgmEOz6M0ePLyOWF5mE
U2j7OMEpQXoMUhUJjg+L2ekBKZx+kblZH//+R7DWtKGMqmL0SIDedSX0sAuTI9rp0b88bfDbJ1Hj
GKqeV2EnjphkGD/1Mq5/YtjQH9D5HH4oFh1wX5Oy1zIfIEeffuTcC03CpHZqv24GVRz1FgFAJJ5T
rABB52remfQz84Bpns6AY0SB3hZQngcgX1SK1RoHD8m0Xy97g8m+PNilDPZcQyKtxNu9Lo/Cls+c
/mZ+uznZhC2ctcgjhjgWADF/1XojUIEK5OrMFjYz/PQYrnb4pEoGqKMmixD/14pO/FI4oD1c9GGM
SQ5RBhRk2YLToxE36bOUueZVA+TtTF9pZq1OT+BakpeOr3jJ0fDUZaDLy76jye7Y1/YID3RHaeLq
zEli7lGT7IGDh5X1WViTPd5bQ3kOnTuyFdKa9zb2RSJUzyzVmdRhTFLHUBp4ZUY8h7TU4Wwf0O0W
EF4um45xFfyROjp8WWm2B/WxkbFnADBzHXrFuf1i7qdPMkdoWl4LBKg6xthm/whNIBl9oRwdPX08
/evnHjDJE8iJe4YqEwqBrSZXKiJhtSLBEDc2l40/iWIOuV6A3Jc4lthNcCDAhAIVOmUjfNk6Uxce
l8s/7nK2oU+WkZsAxUWVsTjCAEFTLqzRw6/AoSLflEk3hV2gsXX6ZWYCW58sJNTvrbL12uxoFOkv
wyjfOrTTLluk0+NcWvu9bYVInxgqDP6yfPLybB1gpnTZT58sJBtmDjC3hOGbENZFsTKM4kzGmPv+
kyWEUu5ACS4iQaNJSze9efUwVO9c3H4gtKxP//6ZdapP1pEfVkjVAVA99oW8D8zooSUtFQqeGKfH
V8bc/9UqmuwJA1x6GmBeznaD1nakyICF3fa5xbFGeMoHigXDtd6BFkXygtpde+a5M0tKmxw3qTtW
wImk7IiGsUd3AbCCB1KlHi78cOpk4hPLkcLWqvIjqqlHkabfHFMHNN+eie+Z369OJp+iQzKgJ1gc
dcO5qc1oF6fi5+kpmZlydTLlgLpHB4s0Pxq42e3Lcmi3imvjDK0BZTr9iJkdSBv//kfuHsoudwN4
K8fEws1WljqEiTCoAXOWBa8o49afXui0W6BA4PBPP3I8eH+xzrTJgbwALyjrblkc1aRTMF3ztTa6
bqoql8Uh9tVWeU5T5PMxyTAgI0nL00+d+ZbaJEfWaEb2GdrIR9dwNmEF4jzBQ6Ern08PP7MKtEli
tF2EHSjS5kcFo1ocq5qgh71SJQV4/DP5ce4Rk9WgmoowQtB3Rw+i+zfode1GBc19ZlbmRh///sdC
CG1gboU95McwxErkJrdHAfo65Th75voykyS1SRhSsYJcQ/fiiID9Tdwh8FTKLm0L6ApWErxdNg2T
YMT3M6ntSM2PciBJL3WX6vi4evplW4g2yZCmBSJbc8jzWu+iwOCV0DLD9Mz0zixQdZIHWxsdlKpW
8mMTplu5Ux8g9q1iS7qkJmZDa/t7fodG6geIgTlE59BZWDIHfi0u4zPRNbN61ElMy6ZR+7no8qMZ
GuWV6hkbZEDOXCbmPsw0ct0qadzGzbn3+uoChX1gjmHYLjBluqg/xMeZRK8ax7qsDnJ+ROA971cd
VtfO1krs6lzVeO4dJtFlWlUSIVYUHakIHDMz2cWoo8EFadzLwledLk0YdKhtE769PByCxtlTyb0s
ppTJwoxAp7lp7cAC5PK8tXRXgcGOzPBFEatM1mXR1p1KSZ2qhtbh2FFVYA5S68zSmVmWv5vOfyQ1
t8a0KIwoajgCvZwES75r/H3OpcyZSVUmCxPDedoLnlccpbbq32JRsivnxaD9qJBVfzz9ecaP/MVm
qUxWJmIjGlKwY0KLvX0K0P1arux3ROqf6POixY0XgJvex/KF+5gyWailF3Va2fiUgdxiqZjee+o3
30+/ytxkTDYAL/XtpjRJcENULmy86hS/XZ8eem4mJmkfabCoSI0iO+Z5oF3r+KBfI4/RH5NuuDDA
lMnum1sAIYouy47YB23LuIP1PZzZVsal/tUcT2JX8xOROTLfHF8tXLSVNrvB3jIGXS/w01YBo4Uu
7wGhsjjzvWb2YnkS0jpSFX4UExdeBnXTZQVVuNvRaggXeVXdnJ6UmdeSx7//EXxxEQVdK3F6dbp4
OeL7wfEH37Czvo5jaAOKIja21L6eftjMCpAnGxC1Ph3r34Qqb2H91D20ioYUz2/DPIdSn1m98iTY
ERN3eznidoTKQwspOv30Q2rVp3/93OCTKFdDR8rVqE6PpSIr16LB6RqvLLE4Pfrctxmf+sdEDHIS
06ymAq65HdLgIQzs8HsZN5fVEuVJXLucW5yoa+IjDHxUIFRYiJifVGfu1nM/fhramYsnjhynnFuM
RanH+8xI7yUhziSluUiYhDUEZQOzinH4Ml3WZoyVjnwbYz52XYfRhR9oEt95W+VuHWXpUS2DhUCc
JOnyM5WfrxcOHOS/pxYjNEtqAxIfts941uvSne2m7fL0upkbfBLAZdG6ToK9/BEeT3FjZYOHYxzK
lpeNPolYL1SyDD6XOHa2+MUhYC1ya33Z0JNYBcrQxNikZfhHDAqau9pwrdrZuWrb1ytSdybBGkit
6UC8pbFQQyDCG4SSZ7YPtOLpgl/PtjKd03Lw8ADo010d9CXy38YGpuQZHNE4df/Yahj7rylV/6Ml
vYq7qZnuKMwrV9zxr9XR3Pw/PuXCFiFVJCVdpbpWTMe4MmCfXvZGk6l2hSkbke6XOxHhIiGnEjRc
NO1Wp0cfR/nqnSaz7chOEkdGX++USsOTLNbtlegj7AWSQl5btpQ8dLLVnXmVLyefDziZfK1Hr0XB
b27Xl4p7GwdSsVYrHa8QTDbPPOLLsOMRk3TdyTpMWAeyalUUsBDpv9bfzVDLv5/+XHPDT9I1HUu7
BT9Z7hp8kq8gRWXYoPXizE72ZT7lx6t/JyTTxK4hSodipzpOb15JaVjsIjzbV5rtI4Fr6ubb6deY
m/VJ4pZSSdSD7bU7JYiQd4F80q7wZNKuB6dNF5KTDi+5nZ+b9rmPNknhIfw8JgWiKDxzdYGhGe6h
aXPmaj7zKtPTWNGw33cD2iVo3/UOUguWdmtiqQCc6Z32xJlsPrNyp8cxXEV9Ux0VUkY1TNeK3gFu
p4b96/R0/D4HfxGF0wOYWWgmVxWGB5uAweHoc4aGZ4utBer8yOTtcwPV4LXvNZsy3Zx+6MysTM9k
AscU/AXVZocKDBgczQqQJYys7sy5fG74Saz3QWB6FqKfO11kgDrzwla7kQ16DqY0Eyvy+Nw/zmVw
UTO5S7RmlybwrlXzZ422rKHm61ik95d9oUmw+0mBxo8HS0PFSBxfgy7s6mvX687Wj+e+0STerShO
6pZp2AGJuw3j6tl084/Tv33u80wiPFK7rhJ92ewkpTtEXQqHdiheNa/buZH37fQz5oJiGtf5gKOo
XjU7eN34TWT7BMfmRo8vOZ5Z1vR41hqFCISTNzvDkO6roLuPu3M9p6+ThuX8tZMr/0mE78apVzQ7
U3V/Yh9+CGLyq9FtvC7ZhUjOnP5AX88vAnt/r9FGwa8UjEu+E076rezuuWSdSeBzI4/T/sfqx7Rd
1JUN6jBxkluPm4mWOBflBWt6QnMxXI1FD6PY4RrNUcNYD2ZyJil83SZjTqdR65SDr7sMHo5yZ07s
P1LCWlQoczqjrhKWyziGX5dFt4xi78wlaO5bTcLYxJxb9hsv2tVyh+Um1lnLkO7J4vQcfx1oljOJ
4cGzQg2R93F0GZteZ1HKzidGSXe2ig/96WfMvcEkmDWgpZijOjKYyf6bo0tPVh2dOdM6LJh/7jyM
8fdCClKzxdhQkrdBmLlczwXsfJF/CBHkix5f+kUbC/Rm1dBaAa7uzzx15oX+QbCtMJ8f0P7YxvgV
iNERRXWfLvpWU2YtjWQT22ZWmKuYj5UW72pNPcdB+TrhWVMabSh1PRJItrzVwu77qA2fJuLQF+45
GNnMZEz5s5KbmZ7w+Cz4RtzDcx0lbI9y0kBDHT2vLOwpupXnp+f4tDPnDsseX/SPNEIKqYVQeaEK
iVlKHXduhmCOhMr0oJkrXRgvbWzd6bCK/KFbqbp1WY6xx3Xxx3MLimZh7hryFuPTj9Heo+6d1WXz
P4l2x41xQAKGu9VDvUDBQzngmPjj9Nhz8z+J9bTQGw5ouryN0vgwGNqDGkgvJrLqp4ef2ZXsSZjT
NR7RLpq8bfRwWXQFid1bl36wooVwsNGmPf2YubeYhnyrNsIoeIsMAXjD92gI1VhnGGfeYia2p0Ta
otEkK/j/nH3Zkpw60+0LHSIYhEC31NTdRWO7PfuGsL29GSRAzIin/1f53PSn3SoiuLJd4RCQUqak
zJVrtRierfkRrXuP4JXc2D7evoAHgbZt21XtTsKBgcAMD/F1YF7Q9Pa5bP4/o3xXbkyz6Qu0bdtL
S6vFcR9LqONfLCf8t53njWOZwfaBtm+7CqSREFtFJK/qUwutxpt01Mzp6f7Umt789thXfgVB6Nwn
squuw2SRg4WqN3rD+vK4b/TbU1+NvpKAziMvXTTlQjInyFAQEk62rwE70Btoc4AXPLsr3Cc2pt+p
C1JzCDg1wbJxmjTE1kDz3TFs58VDUwC62J6h/TANHyHmfsjTr7jJ5cVvwoONAGTwYr1FFhKTDEzE
WD20pY8SnNpoUn8aIXdk287HMBT7vFjvlWUWJB8YHRuomoC/t2AWP0GHBTIIoCfZmG+Du+lYdpGh
lwJar/gScYF88cnJ2itM14C7nqbnRY5bCQKDV+iw9jBci7IBf+4Veqth1NXhdxS7HsCPtW+70VHs
ZeHS1MoqXK/TWR6mkP30ytLbOJyZXl5z6bpc0gLCwlDJhnZJ+s3po2WreGw4W+qgdXCQVCxdMPQs
oaIDLLBvT4fWmi+y2FishoCh93b6Ia0g7DyuYJ/vxqPTN+UjX0NvYyswmUbbixfLRQurwyBiN5bP
PdRuVwmKYbtY9p3sqebTA1l5AIxjDSELqL1HSmTo5c1A/PdlV8Cj2oYsbDQPcbsXV2g/WA/c80cQ
jQLed3900+xq+/CS8Z75qCxdy1L+gILEZ6/030vAHJZgebj/CMP06lByYaWVqJZ6fRKtDwl7F+yN
brHFCWEaXNuN17aZcC2o1qcAUgct+N9C2xIbtjEEUR1G3oaV3Slq1dfQST8L375WA6h5lRsmXe5/
skW1L4r6mvPafRg2TTO64GZog1814T2ItEoQ+IF/zzvsmwRtU06nAlENGgfXroYoPQCaCygg2LoR
pE2zcPv91aa8CAuiVNBBvnZVEzdu829V9d/2vbjmvqgcgkrEZ83Vd7rhjLxAcHD7eU9dLwh8zXdD
GXokXL362rjkH1Kj/oba4b731twWAqA2dAtHENavco4HqKFcuN+Op/ujG9zW19wW3CdQHcCt+Fov
PQRdIN137a2xAJGCYNSCKjZAbmzjWYbJ1XsxvXy0BgYzPd0EaEQDjA/U7f0NHzNEZ6L5rwIlkE9m
H4CwcY3qwQGzvh1x/HnfTqbhb679amGWK1EDcxpU4giiJ8BJCymhLdKCmA3Sk4jSwcYyNT1I8+Fg
lWysZd9cA1aIh7Bj+RGNJgrk89BKvP8tN5O8kSXRkftpX/Cy7WEqWv3DoMPUBefJPjeQQct60ESO
W6AoQ9jTUfzFAL13luE5XlU/4iFgK6fzNyqs5zz75/6nmJaU5tSs8NJVWXN5pTP0kPz8Q2j5W1Hb
NBOaTzfcd1QKVtgryqIPbu4cCup+W9nO7V4H8XNIgYs0BIJxANcreB0hx9XmaXO+bxiDXxPNryt3
CWoppLiKsgBH5jKBAYygNQ3dlf/2abGVLzTYSEfse6HtszRnxdUth+/BLB4g0n2RUPe7/xWG6dUh
6SmEjyoQrhVXLud/od/0aXXIvtOWDj2HwKZcLbCbXDEP7wPL5oAeL1spToP1dYR5VRYNSSEWfHXU
8qeZusfQhbh36CXg8Ny4AZpMc5uRVwEpJ6UTWNVsPUHsEomPEXQAjlx2IZBxe7099dXo2VBZKlsH
jO5Xn+UN8uGNJyLGh/vzarKP5raFyAmkD3D3zt0sezeB3L8AO/wghzz2lNxwAZOFNP8FL6ygwBnm
12zyvow1WPi7btjabkyDa7vymC4+OExldgW//XK0avBkoHt5I0CbzKM5r1dnJKOj5zyBi/nFnd0K
SM8AJHrQnctBR7zxFIPv6ijz2ptpYyFHe12Xm9g4yDmjxk3DyF3Fx/vT/OYGEBK9PqJaPoMhZQZq
iHboT4KMnluflQc1rcZ5WSTdyL+/+SF4jLaaSAP66pACNGlP9e9uaCCusrzgQLaxWE3D6+so74iD
xheZlB4En5Yf3P/SZcHGJLw51Xh3bR3lYFanlg+w4tgHX6YJUo+KfJaz8wDWjT15RjxCW028AAbK
qadbV9VwsaX4xMDeBm4pHhXe9FjR8eLXwWnXjOulkFRC/g8U1iJpR4IySPDQuT34k4sS5AReDPKH
PRsDBKluR5tX8SkcXO5mNa0TCcKqMiqLCWkcBxwc3/d9h3bcY0tg+0EXiCRswhpg1fGXFZbv0rr/
w1ovgT7CRhQ3rC29RoLGcTYzRkRSi/5ikfQRij4xy72NEGhwQL0i0uVrrVz7Rnhgy9OQNe/rcjiD
EuW7x+QTy9zjfWsZFvF/CiBDxoZMKjRhq74EVVoOYEHQ5Y/E5h8hb7EPd01Czc/Lxh6Xdk4bgOyL
NS5m2X3F2h7+3P+It6u5N5Gz/11TDZopK3Q2NknHs2ffndpjj4lYRPnYtdVHMHReloU+tI13ZsO0
EbpME6S5v6MsB1tUJhNRhw8Zcb4UlfUQ2MuLdNRJsnzj20zLTAsBY2fxDMTheTIH6mvvlxd0KHwc
eLHxFYbh9SLJWFN/GukoE9aVJ/Dxf6cEGp+OtRHATMNrzo57REmcDgFYifSblbefA6DUpbuV0TAN
r/l6z11c6KFMnYRItc2r+zPzKsji7Tpohqgq/O+y8qbQg6hFI5NR5i+ltV6nvp02do83TyEY+/ZJ
r8KgJ/nMK1nJpE4z9stdPOvzDFXhP/c9wmSY21Nfje5Pa1X0QYgupXpRoGBsoGZyRr6AehHlZb+V
tTJ8hM61uJZiJnNqiwS8Uz8yq/pVV+lG/DMNrdlHEbdl6biIZKZ0PHuk4JcQAub7rK+nm6E846RT
H2QJR6YKZJTMP4NwcSvaGUKDzpNCA2uahWiqpBshgMlHwi9ttZQXHhALqsC+GwXUq073p/rt2nlI
9OSz1dRQJURPY1LUAYe8tUxjqFDUJy8j4XEcwZSCXs3g4NdzBw2Aujq6tBrjvFF045RlmCq9YBZC
5AW8lLVMFtXYUc0m/7DMzRaQ1mBMvV7GZJF1BYUTlpbVQnZHHMnqnWs//V24TqwGa8OOpq/Q4vnE
GuxSGZfJXM9NVMrFipTPt6hwDfusXiUTUNVxAdesEzXSz6kKzj64K4HaOEJ3eIvKxvAMvUzWNBNQ
QQVcxg3dL83cRTMOO0sVJKDB2ML7G2ZDr5BBbncem8yvksxpv+W18zzZa8JS6LbR5SVv5ca+YZgM
vVA22SjXqEFVKEFAR4oDrB+N25NhiI56OWWECDYUu+o6gUzJ05QXUBr0gyfB2Mamanp7bc9WKqBD
WqEpIl2hWyhtZV9IWGxd/gyj67UUlcra7ZRbJsTuPLR9Vb8yf4sGwWAZnZNnXYWboiedJ8pagyj0
QFyXDz+JHXy4H6xM765t2KB/7wYBsekkmOch6r1GHKo02CKLMjiAXkTpi9XyFijFJLLt8wjtTD87
Sz4iVQflVXcL5236hJvpXm2tPdhHoHmW1Ukw8YEc0T5arBHOzdW3fSa6PffV+EXAR0WEU4HxqviY
pcMRWjNbeVGTgbRjOB9Xymd3qJJcqtNQl+8VW9+zBThvW1Uv99/f9AztLO5IC4SzgVslTLFzztjR
L8NL2dHnwlk3NhzTKtVCNQ0g2BcIUiWCVu+LvHHnS5/TVX1qilClX+9/h2meNScm0+yMNkiLEmgx
Oz5k3UKn+TAHVGz1xBkeoGeRRZ1OikCvOqkGiNF1Q/U0Aay+ccu+HbD/UygIiZ5EttCkRtHOVyVy
AFGDZWEDaACgfM6gFBxNOBmA4dlqDkxAPmmXvfR8coF8PgugiZxAn9f/PudEPWXWOm0gJ0zfc0PT
vPIK5mZFNbVWlQxo2h3d9NskweytrOMIFbNyKK8SUK99X6LXowZ7Rb6dYI8Ttu+dhKQRWxk97zLT
f/jmpoFaQ9ODahD5zYvtEnGchE82pt20pm5O+cpMbedSDzUotOMxPh+BeCiPk4Iq6/13N/idXn0i
Hu5DfolsXc/s93km3tGspVErvOP98W+T+daivX3Vq7evEUWhT23j3OyCuybF8nSmT73qzy0Agh00
fBeexaD73tiMTJ+jRUNYB6mPCrkP0CZ/qcbsWNRQ10Uj2MYhxjS+FgntSXYWbWqQIgQNP42u0wGw
VnuHbrSb3/ctZnALvcoClscOGtlUJHkpnjq3/gr+nWfbhqa8h3wkhFirvDzte5S2dc+gR1rqeq4S
SzXfsrV67JFJLUkVU2f5SPoagqnN5f6jDKtYr8FAzGHqIHCDYiM0lCewcdadH1VWt1X6MlntNmGv
1pmokDaoOwRHBSkuALUvc2u/T6fulAvr6vn+CRemDeSR6VO0Ja1kx3w7xQTxLP3GMgYldmih3jeT
YX3pXDxVylxkbEKRrFX3uyz5Y5Z2LyU+4f7wplfXlu80gVzAh+ZQstZFaUVr1rMIvFVq67RmGl/f
xWEVNFUzkdiBq9hhhtgF9LX7rt1pHm0Dt0B+X84U5una9ncbQtA9vN1TePn5vn0M5teLMEuNzl6P
IwFMgup8a5NcUyhK1h35eX98w0FK5/qB6k/bNCvGp+70UdYkduXypR3cxwLizRsR3TAHOuNP66CA
lBcFT+qRoS/cFhyiI+G0b69ztd0IucVmUkOB42Z+k5kY5RihzX0Lo2Cy/+33V14cKnvqqi4s/yaf
EHzONp3QPljsvIO6muuOTplziL3wpAwh7EZqJ41QDNs6LpneXtt82il0LWdADPJmwESY6iLIfKHf
kkI48/76Mc2t5r9+nrczXTC3zA4JNFybb+hC37jhmt5e8100bM5StIonaEDPQa/Kq4MFhRIcNtwt
RKjpEbr7MtfxghJJNGtwlvcD9oOTFHR6GRdn3rCQ4RF6j75cHKUqMmOGvX45uWsD8nF37h/70t5i
7TBMwv+26jv/z13r2YWYGy7UvCUTaMVlEAIfWoFV/P4s37bfN85MOjmSYE3e4gRWJtPsr0c0uqrT
4tf+h2WecfVyu/5QCxzF9z1Mc2gvCLJ1uvV8QWPqmdpzVGboqK3F1V/ECxg5NyKfyWi3+Xrl2VDb
HXtIwBdJ68hPyET82w3OxheYhr79/mroOmcSefeOJzmQcuc0zd0Dzfv8eN8+pgWlOTU0ohuLTliz
g2R/Jrc7FYQ9CXtbe8gw2ZpL35o2hAIFauKS5uqtlhutPZSe77+8aSVpPm0jIe5KKGYmfoEMdec5
j8iMXUeeogereR6DbsNIpinQHNvOVDO1C27vYD39U5Xp+G6uy2LfeUvvwm8d3gZt4HPw7yGjt87f
IIywM1zovfcqJ0K5knCQnPUn4pKn1Mu+T3yrcG2wi957H4yBO7SScXBTIUbM1dzjZmjvtLreZY/W
ZbWybMBu4IMd1GK1fWJVLjfWjmHh25rHplUf5O7k8gQ5+i9hV38MePqtR8ve/aVpMs3t91deq5oc
Dd7ryhOXQoeKp21xHPxhC7NjGl3zWnDu1VSV2AZm1xs+qpXYXx13FjtXpOazzK/rHDf+CjgBOT3T
Khw/ZHMzqI34b3p5zWsdJHCWfgRY37EZeAmH53act6pkplnVPLUGByeIT2GYdrS/ga/0kdbAvA/2
6f6svj2895++egeJZkhGl0lb8yoq+w7Eu/lPyvNdx09Pb67vlrAfEITLBPdwoa4SRLjhFfF/HjdW
/du29/S2+tCzFmBkFpxvCc2OVaf8Q1ZCmWKfebTNFlQJkglxC2UkpccaJG8PE0v/sfvu330P0Jy2
apmolL/wZAjXc5+uNPIW+32PDMK+8TWvHcOmkMVqw2uXzjkRx/NO3G3IcarJFmuQaQY016VZ5/s+
zXFHEu66Rhkr/D9IP5fDzhnWnBdt9B4F0IsnnXIITjuoDK5sX2XT0wFkde+TjnS4HlGefXBW+bFt
RtQElwfZFh8rJj7cnwYDOsbTUWTTjAJq0fU48wzhYRXdaeqCX1MnzlbK8sixumuVL7/QRtlFS2A9
3H+qwbl1ONnUhCu9qdwlfWo7aL+V3rGD7AmAa7O/MTk3R/jv0dfTkWTztEKx7XaWs3MfB/f+CmDD
yXKz9229VWkwPUJLegXjJOY58zD/YMN9CRkEW4ldZJc5z/0XhdTOeZ+1bs9/tcE1RBUdKZFrcQTu
ms7SjYceqrOoQ7tBtqu7MfR0SJlPldNXRKIm4HZfcrv7N0OBdfbZ1/vfYPBFHUoW4HxUtAWuOqyf
x2Pbj8VhDMnel9c8vRThiJ0Nk73Y1vqQ2iMaaEeJ9HzauBuTYJpszdm9wfVLJQYgIJ3iIWT0e8it
d0UN5Uwf3YL7jKRt15kb5Bksw5OsJDmmt1qD76EVbgmfv53ZBIb/f9dRbqeinfyuStps/MLQB3eA
NGN57XsBvs56nZDdbueL8Ge2z811/Jiv5nIsvUlAz4Bk79eRFx/AMMiPLuu3OgkM06I323d0rYWo
kOfp2gByp/mzH4zHvrTeD3za+RWam08rt3IK+FWCI+x8LH1SPaJdND9SuUnfafCO/2DJutm3BDDV
SToEzSGox+qgynAL+mGItjqajEG5BQgjxI8pGIpD5aufU1/XB8sbv+1at4G2l9eVEixMV0wCdGIP
FkXLOhhU99WlPR1BZIOulld0KJM8C4ZDMdteRNL0S46G5ofM2eoCfvuC6+lIog5obVKXMxLCLD21
gTw6XhfXaPeOxoqdgnYXoVno6Y33Sjnh7AZ2mXhlC98riDyA+GfZiFJ/U0dvbHs6lKgUXRB0PgDO
DeBwa26fZrc7FM5LTV9yiHtY8lc5LZAsYdfFmx/s8dNaksOQf5UNf6iW+VC2w0WRH7vWhY45gubk
2oU2Lq39IIInVgTiXQ/egY1vNbi+jjZSk8plb6NEHmbhmUPyAdxtV58PD9AhOO77AM31x7mhdumV
4L1Nm84/tLS1fQg4Q7BzX8TXITUg9yqlJ1GlTok8BrQ+F94W/NKwoHX4ZbEuq21RAL7yEjmsW9+5
7RblBXJ9zlJDB3YazpY7reokVm/I0p0W064N+UobVXFsk5lDH8vciR22Rctl2L50WOYMXSJqoUM5
GVObH7qwGI6tV6KvRTjtiQ00O8xdDvn10dvF0hN6OlTT9UDxxQtM/6wYmlpre7kua5huoBYMQf8/
0MwAfXtDKZEmn3vngfpZfSJTU+zKing6jK1qIVfS4gKaqL56rBiDzKPstrpbTK+unSSmEC1kUiHV
20MQ+yHMgjVahqo57fI6HcOWK4nuDJCVJWUzPxJneRjtrWuz4cX1jn3fCkCE1uLFO4//0wNqXjmb
h1BDPNIBZo4rkLqsGrw2zR5W6JI2tLjQpXwud+pnodj8vyc4ewIu3AfUERocUGjP6hykW+46PDKA
dj7tM/7Ncq8uG/ZQ+R4whDwBRVn2Ze1Qg42gPDbsYgIIPV1cmTqpN5EiLZLKsrL6MKmutyPbT+18
4+JniHv/adn3qpn2Pi+TML+xn+bvrb6KpSsu5Tie13lv5NbO6swT2FmHFPgiFxVe8N9WUT6BS+r+
LBiObHr7fj3a3MZ143YgbJC5IMUTC/i/Rb3sKtF5est+LpfRz4KgSHJgCF2v+WfOMjBXVGRjb3Zu
N683ziE6TKrIAeEUAXw4VMWB+MscpRLnqn5KVpb+uOGbR0t8tRfrqNYglo57IKPzb+WKz/cNaHBG
HUkVeOvKRNfyxLP88KfD61Qcw8L33pXrGH5PaTOW+8K4rsw3kyrMMGaZrG43RqoB4R6VQ7CHJQK9
jZrHTyVagVnuF0nmhnl1GCHr+WMVati6chrspOMUfJd1a7mIIkkDmUFRvf8HPTnvwib/ldFgA+pk
CLo6ViGYvGnJRlYkPkgOH3wKZL7lVf/cn+i3PcXW2ahDb3ZbyiWLpzokR9Aeuk8uuIkf+gZS1Pcf
8fdF/7uY7b/NFa9iol8ttAqGhcVAxR68ANh5KKe78zO3LxmpozngJ5Y/L8GFL+eCffS8X9agDgh0
B1m9I6B57lZ2uNE9g/PjqVjOTpses6o9Cu+DNb8D78qxqb/3ULG//75/y7tvva+2PfcyGPM58Fm8
Np9Ue54gAoLXnKg4jW0WNWjnd0C00+dflepfgo5eliGNuMySMiPR7f3Yy8abuG+GAVuvuEEBoFAq
tVjshfwRr4IOL3RofBAzdAbJV+70Z48+OxlUPKogCqwt0qK/ynxvWECvxo350nFVYcY49t5AAax5
cdb2yPF9YjkHELobVnFuxzRaixPLvKPT8QMJ6blvnot2QbeMDy0hHuGfTFkn7rzYfOOy/Jfk/a13
0y4VMltmx1odFs/io0LO0IHA+Aia/mZdj4I2IOW/lPxc184F+j9n3zu33RAptpHwfdsZbb3Uh/hR
j2SGZdraqyKclXmUB6BU2Zjwt3dfW6/1hRzieG25Igb2Pxv1M4fWicN/pv2FeufBl3ErX2ooYk31
nyGEFCAHgP15LOsDVl1WhRu7m3fbhN8y8e3jXzms5bSZl6IeHkO07zLYToQXYAz8MRCNwbJvnOIJ
RTFQ5MP4w6lakf9azp3/7SbrDfOrNGbTD8y9w78tgQ/s1j9Ley7a4bhO4YVj8d4WUb1GAusJ/217
4ZpmR0tkAjPWL9aQBbEVNA9M8v4ATfAt+U/T4DcnfWUVgAFywYuMxqlfvBvVdHazLbohQxS2tdPQ
kqMJi/o5jZcBaFxwMifO2D/TfjrdX1emV9ciGgjZnGVdSxrz/stA6ne8mTZC1Jsjg75bw45XfZPa
QVnQWBTjFIGi/dEm9cYd7M0bK8a+/f7K4BVbXSdUksbecFlCkLTkwaFVz236o/Wm41xtCV+anqNF
lCV1qtp2YH1/YD9spMKPNAwSIQTQvm4a0Zk+We4oN3zcZLHbUeLVVwnQ/apOVTSmQH7CgYLh5A5i
2ji+m0bXDjxjJRYIVvlhXBLQ3JwKvtbjuQDvn9yzlDAptwe/ev3U7au5c70gLgd0j1kpuh1YSLaq
vm+epzC65sCzrJmfO4rGjpx/L6n3DEGxrx42OJntan7FIzQ3rhvWUsdlfmyhKHQeCRo50eCyBbN/
05MxuubJPC+b3smym5ID+SjC+qPd98fC8jdww6bhNUdewLWVc4hUxEUF0Kc1PDgpeWLLurG5GlaP
Xli0xlUFvkXw9qAhO+Yg+D2EPNwFpwAfv+bPjGVAaPQFXn6if0DQmUVoWbvsiHAYW/PhVXCnVdOE
sYm0opC15cMAyvONRW9YljofhXC9rhET1kxhZW3/mDkqzI5l54AlDBiUJZnlXv0cplcSvQCZtJkJ
P16cKOuitYvCZl/o0auINBuh5QXYQ2xTOkf2NKAorcTx/gwYlqZOQ5Gifd+2WOrGQjbxWkzvHFFd
Mr/duAWZhtfctijcZujUSOJ+pEfFxo8VHuOk2QaewrTyNb8NC/QO16CiikGW40dQT3v2hpLuNI3m
tbB2YY+158ayGI9uP57SlZxJt0Xha3h3vU44SF/2vlRuDNKc09qRx3zZggEYrK7XB3sI19UDiFdi
X9IuKr0qPFSrrE4rd8WGb5neXvPc1i1qMRDLjatWPq5O/7QdFExvr221N8EuuxqIi3UyXGUtXpi7
RmTON2LO7Q3/c0yG8Mftsa+2QgebOFpolBP3Sn3hIPSrCTkhm/4wh9nJEmTjOG4y0O33V4+x/UJK
6TgqJlKRw1Ig1cdd2znfd1vTR2g7ruVJ1yI0t2MINn+oJY9TVaI3KD366/hYAzRz/zGmqdDct29b
T5BxXeG+03q1wMR6kmOXHSX0oTei29tkDZgPzYd9saz5KN01BvT8UOTOMcyDR6TqRNQN/ECt+r10
5UuXDhdK0o9IZm+cU00TpLl310HDJgvbNc6dsvgUllS5ETh5ya4yWsD0OuBaUAGNPbXE0KX+CMqR
S0uHjbVlmH29CJi6Vabm2Z/jpm9PdUMeeVp/YXZaRFbWoJQ+7pSFYzrrgM3aonMaPIl5wRF9szh6
SfpPK9x9VKRML9gNgVp5NvWw0ljNEShV3zGp3iEP8LJrBes83SCc5lAuxviF7OUhsxseQ7Kyf/By
Vzzcf4RhIeklOstLRxbW+RI77UBwbe6m4yLyLQy6aXTd00Hc7EplzzFtAv7ZWQiIiqkVhPt2UL0e
l+agEQ7tHly8zOofbcrIlbbeVkOS6eU132brSHLiS5jGh6BzaV3sYIs+xBCaqOa+pOsbgULHEntW
U0QQqjk0yvnlBeO+M7tej2tFAxhrJpaYZuydcoCt6dcDmHK30FsG0+hF8NId264dqyWGSl56BqBy
OiuKy+v9NWmwjl7yq2zmhJKHU0zD+tgV3buap8c53ZX+hw6VtkVPrcdSWY1TnNvIqTZzbUVIq+yC
N2H020e92jopel0GIu0uXvz+nDv2szMucdmod+jf2gBpmOxzm5VXj3CJTyexLn1cjkN2WKT9kAWF
G0EkdOPga5pezW2nlkBKVVldTKwmO5As/GCV+Xq6P7umwbVtuQ1Qfintpo/5CC4/56ZATZE12ze4
5rMWm2yS+Ri8raefDagxIivfxRCImdWcVnDJW4TGHhgjZILLFhvWsCL0Q6r1/su/2S8PDTMtsYW+
rnYCfVgPrwrsA7AGB9qTFydl7wu7iW9tqaWfT5GwvA/3H2iYCr3khwbw6oZn6WMGZl8QsYPxrsvc
YU+ZDZ9zOwC8WqYLb7qRTnUXg+/9PSXObyecNl7ckD7TK3hrS2q1uFkXp9V0ZIt8GH1ytNv+4sHZ
PFs8Q3Z+Y0UZ7uF6OQ+pOezyYdXFdlfGdeafRwdSH/X43S3nr/umQfNnZN87Pg94BNCkz1Y5vWv5
si+UEs2TRz/NJUik8Pb5wh6GpYUMikV4lHKyhXU2LSLNn4UifistIePS8cVHV4Ir/VYw2TC/aXTN
oZeSNsLPLBmPynnJ6uVhsObv+8yu+TOx0Y0KtUYZewxZ9SIHrwZYkrYYWwxBWudPWVfZopKF+knf
5T+W3AUy314+ob1zwwUM61KnighSxupVFU0MwrGY83M3Lie6pA+WvZWBMphe5+VGrOEoyS51TFDj
QMGf91fbqfz3961vso+2C8t5BZGenGWchywF0gmottb64U1q3+x6t+e+ij48hzQD2hLrWNgL2Dry
lVwyUDzttL7msukM5FC2uG08ywE9EPXR9+NAFde1Pd83j8n4muPWE3FLlGdqZF1z3p0UBQ3Pg+/Q
bCup/nbFLWCe5rcBx4UpdwY8IXcjEWYRlM+UyA+D+jYxAHb5k299sfvfbe0e0rK7OMC3NwUkgvyD
jf6u0K5PohfRsDx2+XzACvQ8O6JjdsB/IlV+HJaf+JsFmvWweoFdyFY51rRytJDg+tVaejQQcdBZ
eLugiihcQPaUb8Qcww3V0wJDqlbhrBZQkK3TnZs2PaMn7+z67aMDqaSCOfsy3zqQg2b22hboJETl
cPQext4/inRlG+vHEB50BIevCuamw1Ah8OOENaLZr5yDH4qm30Obb8U4g6F0ugmE5lACloMvGKs/
ngP+MWsFxzT8QFCPRyIA6vO+O/wFh7yR+NK5J6ZF5hUN+jq2lgQ17KdAutEy/11sYPshbDnN9QeP
NqiQThFSzTvNqEWRRXYhKxdexyqrUN51yoye+TqA6rgFb4H8vS5cbXyiYcZ0EfuSpagHZjy4Wv70
KajTD6wJks7pnl3CdhYCdRX7wF6JzP2MXoeB2Yeub51DCbbBjfOrwTH/IstehdyhKuyupaO6dt6M
XMvckFPf0Ic5lfuutTpyqPOtUvSB412BLP4uKZRlUhX79bCxJRlirg4aKm3wAtc+966WRU9ksd/R
qcg2bGMaW4spzpqFlNahe+1AX3NawpWf0Yu4VWUxOKIO2pm8HhELDDNXOTrPft7+6grrgL78Uz/a
Xzpv+XXfCw0TrGN0ypqmtddQ91rIVB07OV8D0rfH0tvKWzgGJ9BJWuzR8XGxwra30iK6bRpA1gR5
xFt+8Nrw4FfPs/fF9crLRJxLYWdRqUoI+7nQMVAgPfyy6ztdbfPN3aBUTpPyuLesU1qyb37ZHQEV
/b1veG3nrci6tNAxUFdeQUDNe+mW9eRNzRZoxLAYXG1/LLxw8lJuqWvfhU+cAORdjBm9UOF89m0v
ONRt7uzL5braqmYrnycQ66zXwT5zJeJhrM+DAtOu/cvJyJ9d5tJpXUaStqiV8fVK5UQvkOSwny2o
wZ8zt+E7PV8rE9vNQlJwx6zorEvbwyJmcekB9t84LJp8/zZRr+IinVMLZ9xBXf1MkusseBap3B33
UKAE7K8rvRod1aYwlJXvXy2ku58Yl04kilUddxg/dPQ+txwtHNKthf08diE/LNbSRVZhJ11JNh7w
pnHwAG2HBbADx3Q/XZ+lwg4fzY1arsO4pJ/uv79p+Nvvr6yDUlwaktm2n/1RkvLUtz1IcIOxZf/u
G18LFaJhExoxsSSzW5/UUQalrx4KSZfhuO8BWrAAY1jujSxVzyDel/1hsNtCXLKmTqvLrgfobSc1
oeGcOfX6PPni9+jlP9tllxx36Ohp7qFhcxeu/fpc9a33BNLPCRhyb9mwzJu7EVbO/3H2bcuR6ti2
v7Kj3+ktQCDYsbsfSDKddhq77HJdX4i6Im4SIC6Cjzg/dX7sjFzd52wvLZOcyIiOWF3lsoQuc2pK
c8wxDD/XgvOdlzpckkKICoAm39m5S1sduVi2tIPXdo/h30ST9g1cwpKIwsrBiOj6O5JXG35tBXFv
m0k2MYbhzLS9JDn08hKVFgho5CxijXKIY0CI3i2+Z+PBJmjx/N3grtWV/mkYHGipI1Cc48Fz+VUB
CtbKdIE1lI5yhy1JAOKAIuonvJsWNeTirttlhg9slrHNgyJfktIOCvs4lYrSnU+n4qpsTWCbb5nQ
ysN9SmqdFHSEo5qm+qShA7C/7vPP8corN5I5HVdj1ZCk8tpD69CvLYhUNkLDt+82mHrDBWa27mVT
wocgfLZB5KuTnLJ9DoAewX2cE6qiRpV3E0vfZ6WVZEWzC62tHObKFjcTgJNlswZ4/yXpuT+OcRNm
mqAeqnG2gKArZmqW5Fkg/SzVDBuy7PIe5TfHioI3wqnFxr1prX3DQYbz0vM8lEtSlcvv2nf2uaa/
VXDVO1Vgm6m0iixV4zkcn5+F7UE7sjsUTr68d/pwK0u6MgIzmzako2gaqPMkdFTLgSLXexgqx9qP
/fzrqu1rZtTKvnVk26KHtO2rfWnVTVSiFm1jA699v2EcpEYxR0vrBaRiVn8owo5GtIOSYj2UWyp4
56b+cv3HKpy7fmV/01hLR1V4FgcqVscalQCcOd5ukEOCB5nrTkLvbCKvOpldnkNlvdZJqVW5U25u
H3vqqWviNAzBiBSI1dVQUax0grVIWph8rKm6jtjGNkvoKiezQrUEU+JYPHvqp1De9LzZMrEVH+EZ
J60lSDrzygcOutPWd4jrpp98Be3V6zancchKL6C1YwVz4mbM3WGRu13Y4sJ3VetmUg0vBlQKux0T
uuT2ATq6fixze2tfrmx9M8eVQbvEEbzHolZtF+yhLc2eXOgQflF+4F0FxsHRZthXioopkF3lQ1JR
aA/K0ga5aFtvZIhW1tbMb2U9V1KrbEggAtmAGkXzBMY87a+bfcOkXDpVfooyjCSYZHaAmIk+2rW+
jnHMNrNbE6S5cj76Kml997YUy30W1LE1lxtTs+J0qHGyKDd0+kVSiLaW6c8pb148QW9dqh5CoT9e
np+1LgzLorVmY4o7FipqnDuf06epm6OWWod+Ir+v68IwL2tc2h4DUQlpxpNEZVXuFLum92/LdtnK
XL+Zjw1sM9k1i67wnMHGMMZqPqi2FHvH587taAf0PgBKB7rnuf0F0Mgt2oyVbWtWLVkMhYnaX6rE
LRp+4H0f3CxNviWeuLIsZnKtGu084xxz5i6BjTq7AlbNpyZuqz7Yl51Vb7i+c/T7xrFmptiqsG/0
0rt445VFcCygJRWBzby9mV1AX8+Hm8jcja5WPJVJwj77MsslmMUTqEv9gshXUqFp6W8l+9dmzDig
XYHKQMlom8yavk9TB0WLSjXRGJZfJRPXeRNTCxcEQSH0M2GQkFprony0kHSCa9xofW2GjANaegDD
WdaIxQiHPUq6TlW2BFGo86uKEWAlhj+x3bliQY3PZ07QPIBADnF8tsmdF67sJcOVuKq0dNZPXdIy
+QHa9CcpikfILd3kfnFAnuIwQDMd8jZPl93KigGaSTLmVhIvzmmTgFbyR9ONMgpZc+WhbabGmAJy
RI1+m+gCDHaIVDOkFMet6uCVTzdzY65lZ6nv5G3iFOSbmrM50nD0G3a21rhx0dUNSv/bom2Tpk/z
e8jY+EXEStp+uzztK5vUzIPNHNWNwaTbxFUObyKe+ci8OmEATSE3KNJlI2pa2UzOufvXoXC4UKBe
wiaRATZoNyNbxOa+QVlRL5Jy6cKDUwVLTDKm9roMg/i60Z0n9VW3Q+rKMsBVKNHAw8RzSX9r23t0
wbR9uf0VL2U+7JNpKGxwpzXJIpoIKmQHNjc/3bS6h5rbRtCwtv6GkTPpQelQUIku6N7R7UNa80+X
v35t7Q0LnzWA2KVdNgmZgvc5dZ4DNX3PW7aRXVv7ciNQ6EBlPkMBskmmrPmig7yNqEW3khIr324+
4jeusoDE1E0yWJOz502pI18LeoAkwnVhMjHLBPucjG04uXVSBpkXeXNJopa512mT2ibze+nJ9I+7
RLJYPjnUqnpX1pm31+0WYGVthgzHUYLTYagsWyZj5aLGSzV7WxIeBe2Vp6eZKGiaOXC83JWJ9HJg
wXq3vkXV5stVe9PMXiNoURxsHXUShtZBqyW2huq5Jtk1iNTANhPXIOoBszhbRFL4wdcakvVRO+XP
lz99xSmYaevSr9PRVrNMIET84lX+Kaf5aXDmHrCX8uZyHysBspm5lunikFxphKsEFPVQ7SSfpAb7
BajfRGT7tojclg0fq9ku4ss9rm0nw1mEeqCkcvwq8bM5ha8DyMfqUy/SZN46pdcGZTgMHsg5FU4o
EjyTHzNXP7Nl+eJZ2cuct4cepN64/X24PJoV32QmuJ3C4TkP3CpRubL30A+yMZp5i69wZa7MvHaW
OrpQ1VwlVlveE9nGHctuXXur0G9lnkwm+KUAA1k3oHmN94IdS/WSKFU7hwXcz7vc51Cy8T3/Ie2u
fGw3GSNKGsxumko8M1HrpWNOEbmhtfGMtTZX5xV6dUQTqNTbmZ2JZAJUIkLS4o7V7d0CTYyNAGqt
AyMM9/AOrYUlcQz5vnqylFK3bUo80FMU/kYYsLabjDP6TD6fpUEuEzfs8liFg3uba7Jcd46azApN
Ni5T0BciqZfxfdbbH3uI2VxnBqbFSbLgYaCsE+3UeQKAR7ovtLtV1fF2NRtoHs/R4Ku1LcpeN6lW
TQIGvU/Qd7wfFP+RLvKRivJbeU7YDHRftHIflkg3e9PHy6N6e8WJSboQ5C6zZkvWeGfJ5d3cq/D7
aHf0UUG9YmNTvb3ixKR2n2SYkdFL66TIZfAp9Efs3QqhlLOxo86H9F8v8iQ8ny2vZo4ANp91KpDJ
JJEmt3L+Pqu7u9wp97S376ux3eJKe/uwIuF5Dl91ZFVQDHFqdDRqS0Ss6g4zcWK3qz4O2tkywbXZ
MkwwYCSwhRfKpMtTK8JbRB6Bf/Z4ebXXRmAYX9mNjXLwmpaUc9pF0OKcIcZJm0iIoYlRquldFTKg
ZujPM9U7zFW51VbJAmnG9lSd4cYHl9TttXvKMMYua6dxRolvUoGriPUQ9RrTD1fNkUmKMKnAKV1U
JiVtVogIQgQPlbdArq3kj32wpci0ssomN4KcRqIaiTPVc8SkdpZtI+thTUX/cnkQa+0bAW09VGVq
24hAtJrG3VDOaoc3ta0SurXWDYvDthltMjtVUo5NeyOLXh6ZAknddd9umBkFfUZY90okHOIkOg68
ogYpF2R8N/zFuZ03/IVJi+ApSaYF1T5JGPRh5PeK7t3GtY92lf+6bgSGDaMKyq56ruvEltV337VR
5OZlW8qha5Nv2DD4fCCDlaJxMUvr1oOwekztvthg0FubHMNysRlD3UPQO9G5aPaIx6obB5qR91kq
rgLbBsQkVq9DBtJJZdeJ1/S3qBGOAAD7rnQYU11vbP+VUfyFIiGc5tzCPTEZ/exXPcyxvYxHZbUb
UcbKifMXmoSigbTiyOoktQZAMct76asd8YY476Yfae8/Xd5Ga6MwjNjuMz/LdFMn3YIkVxsez0e/
tqqNpV7ZSCa8bGgttaAcvE6GmTTI59YzKNzCSjobh8DKLJngA66yyvfKJU8sNQ83pWTL3h5cCKtp
wl/kYJV3ZzKV64IMM2vAxymHwojIkCYNvci16rs0D7eoBtZm6rxArw7+sR7TDmlekWRu452GSvKb
MKVXhhUmH/wYiMVHJgK+ulC/ckcdw87+GhTtLhzrqxBAxCSFb0fc4Ya5gcMOJ9TLnKN5Ibxsf3mf
rk2P4ZG0qPIxB4t1UuFxPQ79hu1LVQYb22jNCgyPNOQhWAPCAUelBg38qCF8w7+FXf/tuo83Ioks
a3mfCUhUyfpUz2D1rJFs2jhp1izAiOlzsRAm06ZMZE53FndjXrADHzMcNUgPgErrqiGY8LFhHgqE
jXaRAF2sogpkTpGt+sPlxldCRpPIwXJCOpRsKhLZuPXOU+19VenYm60Pmb1cda8FP86f7Ystk+6H
xc6ToWpuPY/e2BaICIF5uDyElf1pYrzw9AIOBzblSZ0z8LpB+Gys4iKgYgsnujZH545f+YcQJB4i
nYc8yao6FnXnRkKSfLeMVMSg2LoOJkhMygUvLeYs132e2GkV7io79+MOad2b62bJsLM+rYJuqrM8
Ed58C/hQtyclo1c2bljZrCbdqNrPEi8dHxtvOKZq2dJ+WlleEyVmA++b0srNgEWFNK5oF7pr5nYL
I73ifkyAWMlGX4xszpLUrW60ZR+10+CNaktlZu3jz67j1dZhQwWtQgAQgaDzPqSqe6hd8fnygq59
uWFVKc0aXFgqND0Fx26mt8wd75zK+nG5+RUtLGLiwiAmA5nLrM2S0Z6/lkJFi49CRvWtmT9YrRsB
sLEboIo4428v97g2IMPMGle3TSot655VCnyQ6tb1wMwyi42obm0pjKjdsSaixwDNS92ciU9R7l9Y
5DoGdGKixNoCMFzw0MMCuCDvxTx1x7TLt2LqtW83jBep80HmTmjde0S8y6lO0iHYX571lUPMpF7I
hMokym2te8uzoRcRqPBQl8WLZ3EdOSGUNbMhfbrc1cooTLyYM0xZ3Tc8S2pK0see1RLA9VxsxLsr
XtpEKc8Wm+xZelmSM+TXbKE/04b9LNoxtgd/oyhnZYuamDSew+RqAMMT2xeFRG47oO97lGIuEV+W
9rrzzMSkAdE7BvYwWffZtAxTzHESpHFAr2RRJyYszbZGAfWZHJspYwC+BzVk1Ibs5fIar83Qee1f
OTxbj3YGlU0LXNPZ4WzEimfv2DBsRLoru9WEpfFUesCnYJGVlEOEkisRhVb1eVjSPWEp4AAgXLrO
HZkQNeoqv8drOc4dNnSPVTjymylfrIM3Dlu69WsGYZi1D4Io0ffKuhfaVlFQKA1A1Ja2xNpKGGcy
p+GYW7y17peSQwG5v6vK7kaS9rqgzsSlpWHvFvVYgFY99A/aTx/rCaz/xXydtzbhW2SaNQhOcHBS
Mt+5zP9dh90WsnTFU5h4LcfRKgcBvXU/oyIE0Pm73IYkEG37Ux+IDV+3MvsmR8JAUajrZVMK/oj6
tkSNoMeXw9z1V06PYWaKM7cfMxeH2TIgkZ3l2dFyUZR62YhX9qVrHJUer+sWjxKgRe+yLtYp5C5b
0ONstL4iy0VMsBatsCudtMuAzAygpipifyz3VXhMBxJ1so3G9MkOymhulgjM44E73IU0i1P26ARP
c/nNP9NiXfuwYJigG0JBtJvEmRx9/tTz9J3r+l8vz+LaFjAMkPZ9nmqIudwXXPZgagj72M55DyZb
vnU1XNnJJpiraj3I6ZawcdubCC6HkM9K6aPli8p+D5CM5x2KdOw21m1lPCa2q6Fc2a3rpveVFrfW
ZN0uhUoCvZXHX2veCJWz1k2LpQ7T+4VVB8WrXeDVXwDt/315Nc6X8jeehU10V8MEL4fz1wu/b34V
dT4cBxy10QxZzwMDcnOPB8ViV4uA7JCp23qa+aO8+o1+TQjE6FEVCE+l95rmUd0+d/PndMzjs5qB
NVpxM1k77nHgt5tYI5SuK7YD6T60M0BOgvREQvhXqEKM2XLKUkj29M8qSIaBxxMd48szs2LtJiBN
gYnBa6mfgqeQ3KRB9X5CJL5xiK5tUMNPgevSKfOxC+79ZX4BGRAoii1gyun0qTg/R14ewNrOMdwV
FC/9JU+X9N4b6fNYBA+iJ/dnYYLLzb+NMSB/yGq8CmnSEW8kVaiC+77snms5ngqtHjPHS8bC9SIO
rWY9BN8v97W2FoY7CiSTxLaG8D4t0vSWQ8n98wQ2nI23trXVMDySX49qqFsoQS2DjFuR4SJXggXH
/ZxqvXEwrXRhgtGmBTDi0vKDexkMt1PAT21ee4dM+HeTl27RJ60suAkY8wgeDEu+gBZf8n3WtHNc
ZaSK7SClG1tqZR3+EJN5teaZzHuLQ1X8fiRtGRUdFO967T1fXuS1q7UJF/OWXtol6dP7ICOfbU7E
PSh6f5fgxNmRJoQcjl+2xxxMbChLod1dn0F27HLXK3vZxJJVeKPRrCHpPSQPP9jOO296P0FtheQC
ymD2vu22tE/WJtAw/MIhtOM53O3ch2qnU97tZhcvx1cMg4Um7CcIGNi+WuWcgh6RgMyRhAjdG9dq
vznKORaySorsqtc/9HXe6a+2wmIPLB3mVJ8qKBR+Yn4I4ffR0Z+4bpCzVHPdOTeXR/XmnKGn83Z/
1ZNjLVPNq84BScr0vcyqO+UuH69r2liObOpksVSWc5Ld1EXSntzDUpAt7O/ahxsOOBxn6vqB65xa
lwN3StopKp16i4r+TZeCaXH+PC3B5JZAw/X6lE16l87BD2fRPweruyE0HDbs4k2Pgj4MvyvyxV+G
jDmnPp3u4CMTNdm7PqfXvNWhecPx1oPLvCUNnVOm6RFomSSf6yRbtuQS3p6hwAQXhXPLUAnk+6dq
CF+mPj1gBfY0LADlDLa0PN5e48BEEo11w1DXOrGTzd13eBx8783smqskC0wEUeOKqitEqGHNgj0u
0MEDgRIqgaFA48202jjG315iiJL/eRv59mxDnoXCurz2CyDBz9zrP1jBliT6WvOG8UpdBgB2p/5p
Ueyx6fMhwltFTEV2vGzBa2tsWLCFWj/bxTv4CYzbTyNUXbsl/ex4/jGt240769oSG2bMmbQaKhfn
VErbgfqP85tXV2UIsMaGEdNgRJGraPSJTGePzRWLO1DcbKzt2ycqmjfsl1Qi8/MUHFAA8X/rg1ZH
Yzu+5IN1bDO2035zzLvgdnTdox06Py6vyNqKG0YNuDTkeWYJmWWknA5UWuSuTgOFInk9bCz6Shcm
WKloHNcVUsOxduL9pMhXPNN/YRX7cnkEKwtuwpSyCjV4lhqc06DHk91Px3lZNs6yle1qKri0i+fP
4Tw6J6C/oWY2ufKB9zWDXobmO6Kxby8PYW2GDKsOew2NMBuL0MyQyUhLX935tWMfAuZaG12sDcWw
7HYJUQDmC31CnhFgcq+w4gDEQHvSNTIWKhg3zqC11TAs3FZ5DdhMO596btMIIgRTJAiKj66bKMO4
AZotHMlzfar9qThx3+mOboEySCDI6IYVrq2FYeM9ZX01cemeCOEPwzTeNdqJw9R/vm4Eho2HHZHO
7FvTyRtJeBfyeTw6nihOtkq3suFrIzBMuh5BLwSCpOmElwjvruoUj8FVEN4x2nnx5VG8+Q7BEKj+
+RiyQ9rQ0C/ck1/d1GO381OyZ0GxK8mPMrR2TN2g6uxyVysb6i84pomh3ELVIEMT4xDRkeV4JAy7
jZveWuvGew0YCf1WzRhInoH9grDW2pVWUG98+4rRmeglt/UQvlCsBBlGGSvWtXg8G7pTKEMdS9Jv
ha4rK25yZLFx4m4Fnkb4j6w/VH5BP6LUZnl256Hb8B9rE3X++1dhPem7CgKGnn0qh5kWUQuk5tfF
8bfUi/+4u/3lhQk7yrDssHWWqp2YfXLEQ22XxwlSH071aZZyX3X9LqudfU0+jqLdd1B8bAMHmYYm
yvIwKtnWJWltjIbpV3jKUq2g9mkGe/h7gLPDHfXzreBhdYiG6Y8O5Z2bo/nUfSL6h6iBAaPPdWbv
RtnvA550DNeOeZcFVYSxstk7a5c218HoMcWGX+hyrwEkadInXrvVM4EQ+B6A+vF2Ym5qbzjolSk0
KavYPBAGNb7pVENN/r2A/sCvmvP641W+wAQRzb0r57KjcJ7e+GwV1jcW5teF7yaEqPX55DUCJ4uY
gh30zG8WMZ7gE7ZOrgB28sb+NuFDRTjRFmQg4ykI5TuP1CLqByhjEecRAd+3wR3yCHLBG8nXFX9g
gok8Bk5rDbGAE6QUnKj2fBlDsdeK/aZrrzsmTVoom9JmQP5+PPXdOevn8+9TJ25U4H64vNRr82X4
A7diqduTejqFvLoZ6GGR7IT/dH4fBbZ0o2yLYWNtxxpG7zlpo63WHk/hAMikLrs0hlbZVpZurXXD
5gsCXUBBsuHk+Wl5akCvPJBJP12eo7XGTYPWqPOuEP6cilzJ2wD0aZ8oDv4t0o63y31YYIKWtKqA
FGjAFKAcq36wQUVyb+OWu0OAB4YQCKt+aNqqimgzFTuSTSKLFruvT5bvhxtWuTJCE9hk9dacej52
gTUER73ILArd617cMTzj7FfQHSqF8MfTmCsvQgYb5Wq5vLUBJ7+8PivHvykk00ivYlY+jafcGfZu
TR6JBZXiyrvTg97Ai6xN0NkDvDqWR1hgXU7tcAqZrva1JBX0XvTWob/iR0zCq3qQVU3GYToJwqDg
ExbFjavs6pZxvcVttjYAw85Rgzr5zG0n+EVH7a16AEdmININL7XiRUxAk0zHou/7YTzVpHpoWP8E
jaxT7eYouXMfijy8DdN8i2JrbbUNUx/UEMoKpDOnqrInsCGEBdhuKEt67Qex1n2wseRri2JYPQTr
OLIpmTqBbvIBCo6/m3I+1nb46fKmXVkQE98k7Kzw2xJWIRnjh6aTw27aJrRZa/28UK/2a4/8cdqn
kD606CwfnEaMx7L32PG6bzcsOgyh2MSqBXGwkID6aT7FS6+L/XWtnxf+1bdzLVOXdfDls+tRHgE5
DVJEu1Vb/vb8lW+ECCak6Rx9+GlfjCefyu91reuo8+2bGoyIfmr/zNzyx3XjOK/Nq3EEtHR8ZJ+m
E64n9k513hR7qff7usYNeyYSKkH2hCUIC+qACkn4O+q5/oZHXds+xmFtl6NjtSHOgzFV4ja0anJS
7bSlVLNiWdSw4GlwbabGckKAfnCYvxzyBQXYbaC+XZ6btfYNyw3LsMSrcA7TQjIUSB1Ay7IHtpDr
dr8JZoJhDaIsMPUS5Jl75Yx0V9LUum7qzeIVKnJgo4jbn1gwVbtxbCLoNG5puq6sqwmUqr2htIBf
GU4U+agTdOfn2ErldOXEGIbrUcrzrM/7U+EG5KCQBLjJK2/LbM+u6w2zNUFSIhNEt0vQn1otxD5P
x3rXLfkj5Wm+ExD2iTrF/N1iuVsdrr0TmzRXy+jiNs6IPuUjW9wbxIAA8+eyeOKdbd34kCWOC0v0
96DbHLuYI/kXd5O7Rce4sotNXBUbpGh8VPOdnKI/du5423bycWbX6RYh3/Zn7zTMNa3OZewnaaNG
oWPVca6D5y53Hi2vuXJDGIaeoxQI4GeOwAzPPw/ItuovehibD1eZucl8BXFfp1kg/H2i1Uh2qI7W
Mf6ujazATTeu2StrYEKmnMkDEYhDulONHKhF+zvtBe/cQlz3pG6CpHJaNQ7p8Zye+4t7KOypOlCo
mewvz8+KsZuqMCi2rPuKIYsiQzH+HpRT/+hEuAXwWmvdMPYg7Afo+uEiD7314cekmuXWqdstbchz
K28YuwkzCgnA90EHosTMzndF030vmHqfz8VXYAy37HttBOe/f3U+cyh3WUguIMATLQSuHf3Irfm6
nW8SXEmQX0+8xxHUQjNBRr4rxmjomf398tKuhDAmyqj0IXHchGw69YKyCPSb4FmqPBmpyvnEGJ2P
3ig3Xm7XTMCwYVFAaGpIlTp58yG1NKgOKvWtq1JyXZRkSlcwHvKxHvDQXFvyk/DDpM0971/m+58/
9H9lv+S7f20Y9c//xp9/yGbuQArZG3/8580v+fCt/qX++/xb/+9f/fl3/vkia/zP/Cd/+g20++9+
42/9tz/9YS9wuM1Pw69ufv6lhqr/o3V84flf/v/+8D9+/dHKy9z8+sfffshBQNr++Rc4IcXf/v2j
25//+BuYhc84lv983cO/f3we5T/+9r//V/XrP257OeDi0Lzxm7++qR7N0ODvuPAx26MetYl9vjpP
v/71E//veImgvu95YGig5zhEyK7n//gb9f7ueR7DTZ641P6XKLWSwx8/on+njk+hYuaGXhj64Af6
v1/4p1X6n1X7DzHU72QueoWvsf/wUf9j/2jHA1wbnRFCggAO3UiANHMtOmlV/gcwDf0cFpl4hffi
k07tKlbTOM3x/6bW7XcU77qOX/zmrUhviTUfMsKiobqztawOKa/ve4LXrFxnd1l5R0m/HOQYPinf
sWJIzEAOAcTl3fLA0sa+QYVLnEtEXrp3nnzFishBCu/W4mER1/MQdZ6E9po38Jt5sW5qGgTR2NXt
QYoFtWw1iSAMP0KYjdw6N62j+REIbNwgmxudqfke471vyvKFLvU9omAOi9IqVsWAKlA6REH6LoMe
wamyBOSV3H1F3CfWFDyeJ/pEmuea2yAalOV3L3VPxSxuwDAUBXn4bgZXKoRBUlBlBs37es5uVRF8
sUf3yR7ocznYduz4YDPj9nDsajB30Zm/G6bmnVe7T1lVfMcrxNeFuXejXN7NQV7sgorfugrwCgm6
Y9sGz0lWpD880Imm1UIQCvFkKotj2md7sjiIhSoofombYl72Tgu84BAVbvFZZiG8RhPgeLC+cZvd
0qH6XajPfjjth1S8Lwh9yJfs4FhuB6SwQjnOreuoT3PX8AiRMI8b6t+lIOuWMvfiui2/53bwomZ6
rDko8vn8njj4Wq1A3UStOzvz/Ij13hdXNG4ErntH2Tet5X1rM/XVoqhK5m7+O9T8NxH8a53Pj0w+
gmRH3HBncmNr6c4qhSQqbAiga00+5ngJY/bytarTl8Gv/AgSTzH12e80C74Atva5FdXv1GlInAfV
SzfuVMG/ygJi0vOo1K72+x+1nXDwJkV1Q6Y4HOxoosXPLIciXFd+qAhmFnIizaONbavDx76sv6ds
CuLOE+/Uokk09wRK9oV+4LQlh14GD8VI5I4OMspcQqI+A/VG5rZR6QcyKlCYFUGKvrtTfvPcpg9D
Pqa3M7eWOBCWikgJkqgQJIPx4pdRm9ZhPLQ6jciU/xBTiPJ/p3oiXEwRwsanUNMnCSmeOFjyr2oM
HlqXkWNj8X3YL90tCH1kZFUi5m2U9325h76Gt8NLaYuvlhzcY+4nWd+gznyGWNTewj046gmqxyzF
yv3o5Hd1Nx1zli271O9J1PTNznX5+3bpVOyT/KdV0aeQWXfZ/EzdEFw7PK93luS/hcV/d23+a4DO
y+TsGpBfQOcWCt46iN0as60y5/kMP8+gjgW7Oq8cHwNgM9tdxcW7Li/n/dwv3yfPHgA1xj2iB/dK
RPL2HrWSv1noPHlAewsRKcIX6L6Hj5Od3c4LAuahK8Ko/SjtsLrT4KeDvrHG65B3gMuCTtY4Jn0F
wlouBI3tQj0S71QUZJ8588cx4PRmlFZwVtv8zF9c1fB9JyzIRyO1i2fs8uBneJpj/DmUCiok+Ocg
G1JRxquv9cheJMG8LmT6mFrVvOtjsmQ8tlrxlB8VBbVcocWLGuUN+AV/VjmDK/QfRi9wb7kKjktR
73jD/Xcs+OZn2A3CEm3UBNAagSrS0+QHatc0zi1h9lMpi58jve379KloM3KclP9M2MIgbjrXcA+x
bNlHB5O/nxdyX1B1Az07CzKQZbNr7Rt3ES++Pzr7bm5PAkDoPfPRTZPLd3w+pYOC4MocHrB53gXQ
tY66xhYHPWGrt13+wPp538z2x5COVSSy9CVti+/llMdsVDdigM3IAgvBZACM4iDu/tgwhIT7oqMf
cdQ9WTaCrhYMYFHR8tNUNu8AJ0pw4uzcku1skM9DG9P7Ao6OBABq1MlP4hawuy4qBTyP6uEDPO3d
hKJAgtfeoS7tjgLVEXk2vLHsh18KTB+sq5t9WAe3JEC+SeKrLCnejVpO+9YLIhQNRZrL+5aOn5fC
f3CwcQHUbz4f3X6qImv0deRK7yh7+V7PVEZjL4IdXuC/tmr5CPzooYQMCKilPqY9jop5ElBNOjPV
jP+Huy9bbttot32VXeceLqBH4BYDQZCUSEnUYN2gLCvCPDVmPP1ecJz8DrcUVVJ1qvY5V7EdUSCA
7q+/YQ3KchKYhnKOK2AsZNhLBTYbDirky8w2UsBNtUi4FoOzC1xLhF2YjkqgqRez4l4rxsitS+oM
I9fdqY8LJ3pseT/vurJ1TE30jtCmzJ5yy2Ym93JNea1+RZYep5/eX2F0elhqk6/t13MLvXrDmGwM
EO6LqH+F6td1s+DpgZeV27zTnAiWfjZpIHhIKmLYdCpreOa4kmAynw3cyVR10uoe4v1Y75REhdNM
ZHBSHapXnYLjTySBCJpz2EwO+WgjN6pcmncKZWuVuhXI5PAxUa099qY7M+MIarxwlI4dZsABo3rQ
xEycJKndORaxO6jlHuqFt2B11U6WZhseTddNPmEKDZ0vuDE6cqy/qsI8GOM1a2OvnbrnIl6X2SDv
mtEJjWGl9oPTHG7CvhhdPeGlLbg6VYYGVLamt7ak6k03SVBokjuAEp6bUUOmnoCnoffzuI1Iuwkb
3Qqm9K4jagrqOgZ1rUZEwafbvAIuM1w2WbcrQyyZwsKEVDbqqTTUkzF23wWBeEqP75rQHpu2hHby
XN5JVTdgl+aJHbHhKKEECuGQCdsnfyyLubWTWboYU264PhFPSwrTbYd2M+ndRg7szhws18zEORyQ
KukLjj9Zqqem690MSzeuw29MxG8hh9VfxUzlpsZNPFQvsh46L5bcsvMYmjRCBGRd1hBRD4ZensNs
ibyZl8e2zUs7W7KXibZXRopjq2B4OMT6BlbxAP6w9MWCXxuPWMjdSP0ynh/CJH1b4Nw8VPM9l0/1
FE5eXs4P1jBeoR3kGKk22KAKx/aYFaYdjZsqzg9YaocG7AsbGeY1ktl9Bvm0EB+FYnLuaCF54NIt
mXrqMQ3xrc7ECLrYdln2oGvLAyxsE6ce8Nj1vC2dZLnODP088ybcTmwTGlF7FL0JtH8lA2hYR3Yu
SO+HOtaiOZup2+hVAthEB5uzpd0gT56wQioJsIEwtzxLtnU6GkEbtU4PedkAbDnMLcx8y+rBh/Vs
uJ8tuFSH0ewxipdgMP3aijdkrlqnFFPskZh7iT7r9ojj0wFP/RqaVTdwPNtmkbbTo/rOKkpQ4dgN
iN9pE/bQgG/gBZPFTtZYEdZN1zrAy/zGyOgaI849vmTMzXJxrYcGdzXZbXGI2okO7hnOGbS+OAKJ
mGHuBc8jAjNGnSC3Kgm/a6IgAi/bjgV9y/LsbezrIFLKr42c2k3fEcfi8KHRwG4fBaG7Osyf6zc6
hpEbETZ5Sa1tq2RWrmhSFwpBhWushjLCujfiSDndwm4y/toyzIwTElLA0JSdt7c9YkQ0IFaVGi4x
0g7EQ3HOqDeo/shwrk95jSVlICuEgwmSRzjIVMEylHcLq04Tz55rAGSRwm7nqDbdlCcvEA9ogSSu
HF10btrMD1onkGYNVym0hd10Ow3ThCtJ+Eyb+QBICclcXb4o8RTm+a5YIMORpKtjl6n9pjdqdDjI
IHkkg9LKn/monob0ZqzaF8nk2Sqs76EWv6LowcABPiLQiW/duc2/jwQduWTEu01jyxVVC85ygk0d
TuUpz+aHmUx+b6abLs/gQacjwR36xWtnKm1aNgM0F2huW0L7jVdpADT8EVzbnLzCjbzbNEVJ4WtQ
PGPzOiNfnIYOqVOdxzh61SIEXLzdc6jJZ17DYzopiWaPU/s0jZBAyIqnrgifDbz7hWMR6JHARpLz
w5TlpwiXcMGx3lVGgcKHpE8QVns1U30KyvZWA6PVxrwLxog4whhX3wesEl/w4USSjtuIgiAjxjbn
2Ws+RW/zFG26LnpdVIHbK+w6NG5IjpjQdOlbEYO4rat+C1udxm6Ezp3gkU3had1XISqNUABjOSax
hcOh1uy2hLbItpLhy7BMI5ipEpGgweLN5109li+YpzN3+C20ktjNtfTtx8PW8iFoTfDPjBFpKSgv
ZS/vIdtvC519JSgNLCdL8qDgCF9WoZ17vqbnevuQ6Ol+4etrEEg74MiMfVwnGWBVI0ITDolyRrGo
C9Ug2ZrO41ze1wihLux6Y3sQPLR7qqcbfe4Ku3zICVu2da8Sn4ypl+rbAQ6HOxYPKDqN9Bmm5wBF
uxUQJ8hwpGm3MIWMkW5Pc5chHcDoDE4AfoLTfZulWuigWb34YZyMdm1Zd+HoWO1+6A7NVERup+Un
JATM1XXDUVQBTp8i2aba9JAlfWMvBFrM0riuSzLZypLnKC/3ZvzcJRwyQ/UA5wyEnyR/zTv2nTVX
sqfeAtlvHylTgZO8sCOzNV3IsLY2Z9lNZ/SxV+vgI0OM9zuGS7O3nv5O304PPMH6nlEMVdDrdaus
PqhBmPaSt09F2TzJGImxmT5EKbYiV0gZm+ZtNtzKREnXh5WDpABP2vD76FtNcMYhXRZ2VoHt0AtH
JpWOcLxJ0xGPLRmeGrkuZD3ySJ4fRLM88D4A/Im76VA9pzDAxIS5ddDvANaS9pDaRwZRRq9J1j6V
q/anKawKzym262a6bUiz2A1EbRFaIPdbcW44fFaZR9qbJBLCxplBNzypH0ASEnYPmDv8M5DYaNQs
7RT6X9gOYrFRGzCc2ynLpSeHuvA1666eQCwbm7qzB67f6JCPCoV8mvg4+onMnuHY+cQ7lOCQH3LW
un4YwxIOsHls5+putMxvyWIvaMk7RYtTJYG8LzQRkhcwaJ8irTzkRWs5U8c1Ow7heJggaptQzHUi
Q+ANQ+SmMNUbVJN8g2lfZ4VA0LFGs5f2lawZm6DRK9zznvvWuAKA7DdlGcTVRQaqrIpMd8zljYyw
XmhSO1UBwbSUUbzSqxj6Eg4otNCuCM3zIrvWtmrrIRJlZbOEBmUEJAwf/OUFSaNKWmWPBAkIF2lq
j1bdeQJHjd2anbtIKFuyusAEYOywxtsMRu4MmdV6kpcQLoETc3wPkeldEfM3YUy7dDAGR/WYGbB2
8tNufmAlNZHBrwaoEzKDvIegohlpjrlozCkG/GCkvlY4IB1Uctzp5ujRii2UWCWSzbk2DrUGhG6P
Iz7Ob5ZI3aEe2sFd8mzkxrFbsi0zkMhlodskgrkJmSrETcOJJQKBjKY9bY9AphdG7zUW8qFEvwG5
Zjdo7Kezwz9qiV4l31XVVm/dZcPzLx3S93uif/mRD3/R/8LOKYWKO3rYf985bf/rrlbfunz+tXP6
85M/O6eG+MIk5pi6wPT+9yboz86pYXyxDCoBzLagVI+m5Z+dU/wfJggGLwiiJjXAv/g///Wzcyq+
UIy68XsoigxGqEn/Wef0nbnJiu696JdmoUpNmtEGM3tpV/RcrIr2s4UWmuUukeVG1Gm0fmOk9F7H
X395Tj/7t7/2a9df/p9mrUYMhtwFF10ntr8MUlDcdW3P6ypA88CPqeEWRnfqZ+O+wVWNhblTmgG2
mJz+/nLvzmXX661TkV+u13NEapUxLYjEvB8L4VdQP5swoY3xdwJWaojQwlrD5Tz8ZCr/0S1eTLuK
uOfTiIM2KGbMpBY0c0bm94K7Ybj4Zin3ujX6Rm5+crl3IYHrLa7TmF9useVRxDEAswKehX7CdJfw
2qXjE1qObkza0zhz16xxdvm6Fj38y+d6MRBraKEptL2tYCTpCwpBtxBqB3pmiXs2KeoOtF+r6jGB
YtLfX/Gjp3oBYoHnetLzvreCOiffwiHyWsYxK8ZJG852BdCJgnu6EfLPnuq6IN9bqNiZvz5VKwGc
lmP/BVPfV06Idln5YM44VVMdrgxc2sLY5qk9YGekfbQrTXYzRU9j2D33ND1FA7GpYm4UfqYn9+Fr
vhiu5TA4UyObzaC14AQqn8xauE340BJIQ5bL3kAPWJSaO9XZqak+Bci/N/hcF9cFPoYMyxwvHRZX
Mx9B7oX8YXGvxxYAdWh/95qv3toGTSgDJyxrqVtidwkcQBzwh79/7x/d9+VYp8TQq6PgkwVZCuQV
YW46U8fIuo3QNBc5utt1hg9nIwcpzCbD1/rkuu+NlXHnlwP3KiIIwTSNd0kjXBOmA8gSUCSjZgmH
/dwdJw3/jF1cR9xtWuu+CIGARsKbI6A1s4UA8xmA/4Ol+GPw9csGH5rSsGhOeCDwjtcYtvTXM+JJ
OoYubA590nz6utfX+s6qvxQzyUtDaLCqlkFayKOqwz34Mm7YZ6cwxWwVoghrDEMj8LRU6WehZN3B
713zIn5lS2MkphpkQEfpz8gEm9LcV7X1rWD9Pm7Ij5hC58hbn6yV5nuFJ62xn4NfJB8fTBA/uv5F
KNMTvTMxnaQBQJb3AiUeD/NNzV8Jljm8dgr0AissMzBFThqf9zJe9hxL7++X2Qdh7XL4rzINnPFp
5hC0ttxSp65pnta9JWti53i/Y6zbOf9EZe6HNsx7j/oiqMmacYlesoA7B9vDH/aJRv4aRzrDYSht
U7Evu+iB6HQP4qOgGqCaqOf+/k4/3MgXAUws2gTc09gFLDf8QT91eN1cRdukRfM8I9hepypm+8YU
7ud756PnexG/TGvSKowhuiBDLV6Plkv1ydfAJYGzFYTDQz9ciJ3ggP7kJj9YTJcyJXpkjHGuR3OQ
9bcj0plVLHbEpaIo8obpJTRRuydkr+haX6Fn1ZU2C8Uni+mDkHUpX1JU5ZCvyKlgwUJqBgsS7Hpj
YxaHuWT98i/vUP71YEzmUbeacZp+ZHDLbKHFhQ5XSGweJaecU8THxT8Uw74vz5y2blF8BiP6IA5e
qpvMWglhpVqku8G09g1DyQjQTAsOzZrL1fh7jz30L+/yIigxCkkbylW6KwM0QHZ5q+61Lt5OSX9K
qwh23FeDyk/cwJoVZI9WixV8cuUPQvClbdZC4RMzRVoYAHJ8KrPeLmvTXkNCjOajldZ7tuwHflNW
t59c8KMlu/77L8cLU+aUCL0Ig6b0EXV4iCEQR/qCV2pX1W08zOBg3MbNbC9ptJVS/ttnfBGNUNRb
OYM0a4DsKm2eLCt6MTWMmPCM1/AXL16HmfRsXpnLbCsMK7GVP7n2B2HhR4z65Z77eLWWyQD/MMLm
ZS1DSpO6CR1OYyjdJJL7Cllep+gnYeGjlXsRhTQjhpnvUoVBOdAf9ZWBEmBWR8AdfizaGC31T97m
B8vn0nVLoakH1ZQepylG+rz8HhLk5iS8Lw3DR8qOpgfEUcdj/2lF98MP7Z1D5dKJKxcFLJ1ZpgV6
OvpVsXZSNKdSC8TEC5xjJx1KG4hBNoaSjjYVh7LYfnKv68nx3pUvQhFaW7PZdIDb1E/1XfKbFqET
42B0Hz6qq7DAcv2XR9elVA+cuBKrhO9BoJnMN+HTrpKAD4YdRfO+17FqYOgoUQQprUF/6rPLEnPd
Ce/d4GUUamdBc8g+BMB9ZiOEDPN6Y4aNnVZo+hqTFWIgrD8A04qme9YdoES3L3LrWKAb3ajrcpn2
Sz4GeRN+rWl1oMRp48ynKGIamjpatyViY7abjO6aFq6O+3nZRoafqQ3SmxjG613oxP1gz2Q747wi
2YJx7wg3usmO222MeBuGmL72mDTFjkVKJ0b/fLyly36sXxh6xDjfY38YfJQPpbkFKGCS20Vt5bTR
J6/aFhKzHl/gLEZHdMYoK3ui5Hos9iF74uy2J2dreqzZW8ceivLOGPyM+oN8Gzq4xgRDG+h8o6Mk
yLbQMjem9Uu38UZNvjFstWEbY9rEAx5vtXqTksJOf0wHMEevyWEwZ7zHIZ0cWWrblNJjpvpzStSB
YjDXh8u1EWV7SDgGvUW3Ym4AxpgcmgybDBXoELnx0FxPcwalQnonVOf3c6DryzUzH6m4H6rST+Z5
m0eh0yJodzXbpznfxFbix+b0CjoP9GTnOwt6lXZLzTetNG7n1rxn3bVRqYDm4mzR8qqkxffOivcy
mW4NNtp6GwdzKzxIOblRwew4zhzD0jxjbr+PmrmxoCJRtMqt0/LboltgZSbxTWLOgJ7NODnYfZGn
/tJgSpniYWhtiaaxqR/0ODtjJhCsndL8t3j1EG0BD22e2/AN8p+q3+SWmw8zuC90vIrXOSGHRlLF
F0xXR7saBbRQsCcwFJ8WuERk5m6kJIi02isI4GGN7pjtYA/12NvR7HOxa5J8b9bmjRGrbdlNXtNT
12oSr46dBTagWky2Q1vdAY9zxFANs2MGUJUOwEU12tIP4aSLR3PEljx32SPN5pXkiBxLYqQP5djb
rBi/g23kgAWwsZY6kKwP8rq9ErnuzWma2ExO13NiYqY53fX1qhroVDo2TZVhFCcLqCLOW3g/7sYI
YLiJwehE3I2RfDGXyV6yzs10so3zfDNzfuiAo5pPTaZhespvBn08EDOzYc0RjHrvc0RdkG+2YE4E
nBEnlOZWxKdi1r111Gx2zT7tMy8mX7UaCpLxdBNHQHoloR2mgLKwLPnGrHYTAfGytL1N9SfkO6j+
pVMmJ0N8Ziv1YQxnf80BJpBqSuA0jWBYeWBo/ofjrWnNLrQiPQCdADo37HCWIEYznwMlks1y/iy4
fnRiXeQfcFXKTQCgCCYp+ikO9Z3JzysSpY/ae1OUyDNResPrmcS59/cHxw/i3Htx9SLzkMAkMtmC
J2HCmyKMwquoQ1wphk2V6te059hGucPazu7r6xZY6arACAzyeSXBQO6umbGipenIqHHrXEBaT3d0
IB9k2XlD0ThVuE373I6AcyngW5OvIhwysxmQVuVXXUdy85oAB2WFfDMaDLkkMIOm5odVAQ5PCYhN
68HKFBOLm2jAoO02kz0geI0jz8Wn2pMfvvGLasyYLcUqAv3sZg6Wdtqa0DNfoTuw7HQ5erPLG9xb
nQ5cpV4su+gz8et3FRfQVtEvUyE6Ng1wSiTo15IPWZY0LIAXiR2SZ9BzgJtB0FTPiYEFt/YauvpU
JMQH59juPu2ofFCLikthM2MsrCjXZhIwS19BUlA9Tbayw9EqhvQEnJhrhBTBBJIW+DMAFJ8s9h+N
lP+58sSl2tkSDwsAf1EW0Li0SbkP811OzqX+dVVl5chYzKn3TAzWIM7pTPOpBcrISjBKFJqtA08+
BXrpTJDbKEWNXZG4FqEH5MfXRSO8mziL/l0eKS610+B+HgGU1lTBPHnWsb/Oj91jHDvlA/pAny2G
HxJp7z2NtZD9JQ1nBosXxjOFVjkQhwgBUgNEMRp9YIk6dqtb19DywhgW2Ctyo4hxMEuIXoNGRaDM
U4wSKLUSe/SUkKsBsD2sYrLPoUTe1NhCUIYE8KHvma3yJ9phPb/0DcCGeei3emRnjcSwQTit1ThR
Bq1otA9jnBrtAMAk1+2qiYAY8VqQ0gQHLhCHUFOdi8hLrMUpKLCf9HtevEUW3pvQAbBbwV+Zk0XS
NoAC7lhhm0p3Qhx9dfdNG5+NaHRGcqg5cEzafNPR2SXwuybqJusCwKdJemQEM9klQ+aMCKNNjlEm
h+pxqrtNRcyNCTxOAn+nZrScOW03JX69IvBBC3MvKoRjdV8hUGsX8syQELLpReIc7xfl/H3U/EHC
f+9tXWSjmixBeG2NNkgPJnqxgLDrPuyKT8Du+lEGJFoW8O6ux7R9rOxm+trEN7wYnBU1MYveW3rT
ybv2zPpoY+b7NELzMgGKBhklI7tRzne8mdwJtpuRUlc0zDwwEAGO653ZCv00U0crKw8wA115iHYh
AJgDCIKYgxubswtdHadFd2XsMgfy7l4zLFsGPE8qOEbHxS6z5DYjjZsWSNV4CcBB5cFWwzPKCB1r
aRNkuH//nH7o47z3nC4OUxYqA6jqUAU8/xq2BEAqAV3Gea8PC2bC3TY3gSFMrBvSs9daS8697scS
iEm8OIhzXlPVBINobgwVMCzzdNaOi6gAGsnu25g9EngfiKjzgJdyNVYB/pQ5vFzD4xChhP8qWnUY
MR42tWpLCQMu7VtvlY6F9GyJMhd+9D7QNl6M1TiX2lHLm2M9iiCqMVVvQK3t+y18WRjQlcWibKBT
PdgVXNWyD+YEandd6BcFQF34L9AHwFAJX497N31ogDsRA15mdRdCBmhQHIhR4HsTKKpkfsZBuFcm
YvrPCPWPptP/n82d4dWK2S6C4WeT5+23l6r4lvw6ef7zs3+wdjB71k1OKOcWuDEU5/wfrB3+xRTM
sARaNiDtrApVf7B26BfBdXB5rJ9MH+RHf7B26BcqdPxGaRKLA1DA/sns+a/tF4DiLQFaEdAJggiL
GJfJwGxl8McrdXUvwsbnjb4vmHABqYQQV+/iw5usqP20mj+RaTB+8Pb/szV/v7BlGQI+Ksyi5uVw
RwBw0nQd7e5jbTfGowNjJtucFeBBUEy3Mk/LwQnQjcL7QTLRgLMu4R2EI3EABAeouaqF2m1BucOA
9RnLzG1Zu2OT2JC4eE6X2YOjy7Ykw22qdC9Pe0AOO6cHBK8GJhM0dnesXoyC++AsOSLiN0Wenav6
JUY1LpriALFMD0jlczoPcElqDpo0fJ3OXjZVgSiFq1sA5ke5TVPxdUS2JJNbzqyz3oHIRBtd2aE1
IltNDzGrfb3Nr60FFTZLvg0rW4VUxneUXEfIp58Bx/MiVX8FGXuvWma3+MEFV2A8ssviUQynQo8f
4zK056zyZvSphJpuB9GjxsH410mVeQ28zrkGeMmaJ3+9YNupYBgbkCq0MciUeRytIbTlHEP0rqsC
sMIQwZlbpAfZJo6WtZt1Oj712i7FeK8DacybEsuxqO6Uevi9qEcJTA56DNMSlGO5LbX0VS+BqzGk
fgrz9kisdWIy1k9WGHrLkj1DcWUGWtBs2tih+fQA5dcNWQZPTsa9jrYqYDQSIssr8lpzOiaueWHu
a3VINGCoVYbkL3MBmDDsdfaHzm8JZBDGJCUrDoapeQKZeh5eZ5aPIxGI3v6zpOsiK/+xPkHaA16E
mwybw7qoiZq2KfoJAPH7cQTFBrC0ie9j3m6sBti3hN+wMXsTk0fFeCRpcoZd6T62co+p0slyeZ2g
aiY8d8sMLd1ObpJG21VsflyS9inC8wDwzu2q2o81vkUq5ZZosLbRb7ExuDxhW1mQm9SSNiM1SlEr
mDHut4sqv45l0Lcj4Pwcf3wp2hA9CCywVBzydtzNACcbYQ/sAbCJOIGasly9iQHbA9VnwWaqVgQ+
H45t0wUlsLiT0d/q/YADn/IDqNieMkPgtppTHg9OnmO2H2MlgskicbBnOT80qytxUXabOK+2I1j9
Rc/RCJO9C5fKrzlXu2XIrgEK3naK2/mSbi1RnAoiD2k+HSM6HeumubOi0M1zbR8ayWkZjnGCg9Ii
94OKNkaXO3NYnCS28BSz64yoDdB1sEn4DkCLK4riFNWpq+LSya3MbYzQq41uQ/MiMMt+h91wiJfw
E6UlcBv/0v/7fTkYFAK8HCc2FfxiOQyZUkU5ivZe6da5FtY51XNPRl431x70BJ8WI3+tBoQyYzom
E/fqLr3qRhQIqroNB79ipRPy6ZjOja+a9JCYFix6o00NqylSE+jZ5fZY1icRamc2w442l4d6QfOL
4vHrJTyikjvNmPaqaYKV5sLkcFWALDVz4IDl6OVND2024YWI3m2I0ESZX2KHpxLUnfg5M4+1qPww
Vzs0R2F8nr6QDZv0fd9WW2jaPukxgPDl+KAAiK97iu+H9mBSeKIFnaDrNtZc+TRCcJ2Ay9PJZugH
p+lAWpnW1wH04lBu03m8SrIBUkviAFoUtnoVVF3pdGj8RHQ4FsBjpsjFCzkB97N4aW44ZnwCkf6q
sIgPGs8CShfYJAqlaI91WlnXcfPAxHAMx3pbZa+WKe0FuFxtkrZuflcEt0K0Hd7Nrm/rrTFpVypy
4cky2F0lAlim+GmonX455U+/H1G/4qbWLOCXVvDPpcCpATlhw5LGJds9laIQwIS29yLKt5V46uHO
DRqjvwp/tKzcUq3dQNvXsUa+1Vb+VgtoogzRjLU8La39DtbD2oTnuq4gJHeEZ0GtEA+HjQ7NAg1N
TEXQYqy29SI2C1Ubxdg2FMyRFtsa6nGIbuoQfNeqf4QBSQAh4fsmTL6vG4wgGAC6u1Gg1oWzFfQS
zTf6qCzrs9T6nYdAdaQtpg78m0AS8te6MSeNFNnS3ZeE3a/xkOLKI+ndWY1gIoXpZwF5nSRc5AuE
Ms4ptiBm5JcCG4OmqFaDOnDP4LjDi2ojbelS0A9ltO8aODCCXz8P/KAwYZlwJkzZozWqjej5tTGE
sS3D8pPe1Zqe/eUrUb5q3zPTsAyug3O95la/1M6Uo9Kk4zDej6LCqKMJNAuTbASfRbBtUwo0uQXY
ecipoLWtJNumhLst1J47Dv4j3xTYigu+aqc9KvQTUzPxTM3al6HXAQYcAbUMPHHcywMMEZ4go3JK
y2jfIIKToQwqq78iQ3Uy2xwHiekBW/3Ilmg/NBydSXLPUoWT2REdMP7l3D8WfXpdcGsXcyix5PQA
EPsmSqNX+EH5AwA05txf6TlH4e2k3PzWIjMhYjq2KS6JdDDPeq9aDC+bATZvolnZVlmk9oSpAuyV
Hgz8LLip9dcI9GQwOhRIpjhtiHZudXGYaLyvc4CGP9mJ/+P5C8JMqlOiGwaXl9Po2ghZAq/H8V5o
dAtklk/z8Pd3/I9Kmw/xsv/PomqhHaADOoU9+3F5s//WJ+DU/lrY/Odjv1c20vyC/qHkOmHoE8HV
Fhvk98oG/4eh5cKkzk0AZ9mqePqzsqHkC2GCQuGRQyCAQWr+z8qGGl9MkCQ5tAMkvAtXI4J/okfw
A5X1n5DxO8IVX0usZ/kv+zKUqQR1Zw79KB+vWrF0tq61gxMP+Us25D5gZeA2E7sZetAMZZAAdduL
YmfkWhCbMQrzoYt3EXL0rcxJgsF0lmEwY5Q+OA02GQuyn+C17uAPHm3LJ0H7OxWbB2koH4Zd54mo
4soAR9aR2XHUSpQiY+yYbHaoeUt4/ApBs9Lmsse/tfdZWn5vCgpelpG6U5xWBzy4a2G0h27lJwHG
v3ZM4Peg4mYTUYlpBXQ9FovobhqJFHRicM6s2XQwDgHHe835o/Y3TdW3Vj76YWfaZp2hI14n+3Hs
cHYsx3DGvCh+hUyso5U68XRd3i3hYnfpUxhDeqZAKmE+jTEnjpySx8Q4NpTXHuuHbzwEUEmv7hUj
rzzFrBfp0o2hL2Bmg/pUtekZvD5ypXimQ31nBrdToYEX5ZVjlTUoCnP3bCSDHiSwyfFmMj4USGQX
RNEdpC3qJznP6LkW6eB3hVLPQ5o48GOZkYIoBWpFUkHNQHCBXCoS0FueTOKloYp9IhtmgOnfmqdl
NJrrXjT4QaM9QwYSVWHKkH+PzR6SFNVvM1jB94VGkntRIT01Kv2Qo35yu7Gvfgcb/F+IHu+3T9YL
/Sl+8r9EyuT30PG3nZHTNy1PtO9x8k1r2/6dCIJP/4wg1hf0Hdb2A5KptQnwZ29EWl9wJZMA/q+b
FE0OBKs/IggaIDh6pSWpoPjIGnZ+9kYQXNAzAcBfGqZuSA5d9H8SQd7ts64R5GI0Y5G5TmsUuVsj
yzEPT2AAX4mSoIWZWHcyLUzdnoSKrqQuozSoegI7wwUz5RQAjBs5qGqn9Cl64Kziu2jJn9KxfZ76
pr1GIa3teVmchRrQXB4KP1/rSx4Xsw3N3dqBawM4m3FX7uI4l7cxhQWCW1STuGPgMXXOQo3/Zu+8
muS2li39i6CANy8TMfBAVbVvuhcERbLhvcevnw+Urg6loY7uebsRM2JIanZ3oVAbe2euNGtlExOK
qK277EwiWYf92wAL1UUt5AVpi09JSpLXPMiOj0mX+JmJpVJr0uHoTBgOA58Hp9QMrGHK1HkZHqM0
jsUNL9vemiTbw5YJeU4nWq1blqv4bc/yMdRII3zR8iZ5Xsy1ecxqmez8uuv6J8QKZDRaDsPreqN3
a8H8Ks0CQ3PNujZau6F3wh1XYXknrKRmVLMu7+DjDJdub5ovtQj3qTqq9wPzp2FZKjSYWm0bDnTI
eLVhblfBkqSwSXPlsW93xUMA5vAroEicSY3hSsauoH1LIsItkxSmGrvJ0Y3GoiHAPFY7maB3yQ05
FV210jsw1kmjHrJHZe3mLyNsOdMu2ESVnZl06aEctsb90rYxzey6p1kjfDi6BwuXSYt13GnW9rAz
gPHBqoCfpGOl3q7KSfQzvZwDZWibmzrpMnxhsbjT6ad9j5IH9CkhMZ50+KH3+1YJV9qFk1drgHc9
tNrsZGR8adCrq/uja8s7a+sVlDXU9pobNdoAA7Etmaosu80d5hodTIW8OyUaMhYMKYZbYasmsEwU
+0PwemnKo/Q4um/LqUBhmHSHjEiHvKvYzbGiKLKXZkN329oUbjeXJUyiaWRJtvQRbZ7Wm4xid5JJ
Sclb03Sb7OM3rU7Ku1kl3DZQXPmtb+j/ZQNpsWHksxDx99DqVHuCs/StKT+XfzKPf7z298yxrP6i
6SRlIRuRpP2u6vR75lhWAFgEQboqY+S+m8DfraOs/UJSVzxnjPETXToDpd+tIz/CzlqmKGNQdVNC
nvw/sI6kaf+Ev3/DVyQ1/zpkVztW1ciZkHgrovzSx+MdNYyQxCptL7Z5k+Pzr+qdead7BlUIH4WG
cI+lZ+Q/pPvkMb9b/MRrbvv7PUw8hmF6xT2cyFh2BneMi2v5uYpgEyqWTQW+iyDuXAovdTdfdyQ/
cUpXdnVPj5cIPZqQQfV8vbly0LnlUxLLXh8g5e/sTh/2l9FTHcFbLnRuRkK4O4crhXk4RLs3+WKg
xn1QBoW7e4LfhnrcPaex4kpueTcG+WbPN8ntos7vfCK1u/RuaW3JV9wpVF3hdpbXUA24ljcjRCsx
Nu71oL/bb5mrR6p7xNVdHi1h59chsb+PkE44x2bcPiYPwl31XMbWXXurwz5GK9LLHYnPSQrOE25a
YDgJTHDbQIDglt1X1Gso4dBc9po8zHQgbb/WMf3bXukVXFbxR/tb5I1u4r/ktuVIge7mnuwlb7rD
uvpdqH+/DdWTQq7g9oHiUpSz22j0PTK31y3OgzYg2+6MfLI5QBjIX/0+OjwlGC6zKwVDqH8cLpSi
fMXRXSUur4a3+kZQRlKwPjThwqvWp/ox84/AejwF+yPTzx5X13DKoI6p/ZbB4hCTBru7OJBH7SLO
4iI2feVNisuH8qv8xfo0hQjgBKM72POLkzqrO9k4K0+Lx+vq6/ekrP3EXrwy6ELRr90snK/GY3K/
X3e3d0VfdBUHLq6r3xdP4rX+eryDtEAWKF0c+QT6znAnuoOn3Sl31m2MyufutfH6aHtDnsnRImQ2
uEj+kF2WgBmDgRYV3uQR7PrFTb1pbhUkFMdnFwSbPxsPRjTwbggIBIpT+kf50MS5CxkkyF3xvRp2
sXxZ30M+cykvc7OmN33J+Xp3xZDJFhclmkOrsBGpMe/UJ+mBnRgkXu5XXs85Efne1/lSvUoP+a+c
H36zeKQ1LMhHW4/VQPDz+/K5uBVXOYYBfWsv5lNxY/pSMFyLKIubWL2M/6AmqBh/zr7866gDtX4M
pVagTau3PSRhZ/Uoy2/+5OIXnDFE2cbuuIfBfXubgtw3OJVV1EWHq3o0eSF0JLwokWKPXv05e1id
yhFtwUXd15Md0Sntd7mb++AXR3ZoxEG+IpTcIeKE+WVI4DXZxZfcA/M7pZO5vSO5im/4pWfyvBV2
+XRR07gOSod4wYFZ7tB4Fmxh+6hd6PXyaPcP0iAP8m8QjCsj1kZn/Hb8Wr8u4XShFvpqEj2EebDf
dyFZOadsneXyxIweR3inugPfm8LkY+brUXVRIzQp3PbV/Jje5Ei6S/OryV666fdsyCiN5JfjSXsy
vNFfYuNWG2EaLXF6rS7HXeKPvnqvBQp5Gn47sVOnsKXbFqAyw/bezvPgL45pS3z/bbYr5/PHyv7S
YBVWzsJuky/yxHhyFfvrW8HrV5czye8mjukUzm7XLlfyxkiL12sRLkGBYTXv+nDyN1fzF5rubMld
vZlfzv1GtfcQ0RhPuKTv2XFu53yG4x7lzuHQssvNfcWGX9WAh3ITLs318Bd39mjN85DSf6gcjb+V
d4c/+aZnPlGyrwLIqmw9OUAfyM1dOo+9ymsczWaM9P0en+9b3fZf03s9tcEcyBg5hdf6mccRiPqw
9dQgDUVvc0sb2OsOd5OTu2StvMFdHdVhsI6HWKyd+6W/2qs9+Hsw42rQxLdre7bfUjwChRavtze3
idA9cemTsqKC3+pD8akPC3q2jI+pi9CPnX8YuLrmKpGABxLYxuhpeHSRuckTZRVbseVACDsuksXd
a+r+03xFciJELT+kDP91js7v/5CSYFxTSZrWFG+9p98OXBldLgFySW4f1uSzeSaDe/iDazp8ApZy
doxrxpMgw8/ioP3gCu4zXSn+7Gl8mbMa73pb83evtr82TuOgGmNnThIsrKThdkEV7+F8mTmGk7/4
55GdebfN/WQGZD98XLONoIIPiROvOHqDj1LTuW1OJ8kP3NTjDnGuC6/WA8kfIjNOMFSDTyEWc1Vx
hMVPc1xF5wXHUGePiU59t/k9X2UYzd4b+TN7A40QAZMebNM5v8UO+nzuZ6IKt+XvNNBE5ZPKhXoa
ki22hMzbFNHqbHzY8+K9J0UFm2Vyf/sgBUCBKhnGIHNNt3IPdmWBeKN6g4HoGOi8zXw6oh4HgWk+
MvDV03Diio/14pNzNvz2c/HC9VlXlKidxNM9MZj8g/Uk2vJy/ugOqCLmeiw3e0p4qF4Tz/R6bml/
47E4ncsB/BVdpPQ5Se3sdbz07B1G5Lh0NDmVKzh6VPOcaXbFdm5+w+O02KaWn3FmXRXDZwaAe7AK
G90VvcXdOTi7I/Bkzp+da0bbIQ8z9VN8B2ViHCNalhyEEsOpsZXRq8EFnVu59Sxeh64Gb9LwGera
1q6SXbmJm0Tnxzmh0uSj0x9iCXh6AP2ABeI3kIVg61HOY/Ga6Phg3qgkshwjd23y7METQRJ01ywa
YyZNseB6INyfT9pw97DBBhhs4NQfgsobnOeauxe4PLwZ5w2pPZtpVHaGVSg5s+daoHnHTVd8dS7y
xM2X/CviB0QQDbyTgw3L7YTyZQr0UA8nvDJz1T0rJHh254vwsIZjiEKhf76XCso7zwiVHy/7vjEl
XMXKjTKPJRh0R4igP/Busmdw8s4t0VyxTWF17mSsi8gWyzAeiTcEE0sM7nA6HNboHR+OD1lE/83u
ZgHmKhzJw+HqisBgf6vBlNsVO0/EK/e/Qv+OBp9CFt/JgjUUOMXnTs3vzECOF18IBz9MnPViRfTu
B+dxmPgVmvZtBQu8eDT7ugy9xv6YjhBm0fRFxQwzMBxbxbgfllRmS58fdbZJS7KiCttgcA12lcxa
7h4rGnCkHs3X9VG9w6bxrNFoutXuud4dN4P6fQj8dbmaXborT0TBmYCR/IH7aILqXA8HoSVc+MiB
xNQHK89lvZN49Wn4CUCBq0heeAm2SOGuFhwF5wIYLQbmTfuic3zFxz2gKIHd3d3usxC0mLWW11BF
eMcOAPVTfMbwrNhgky1NpyDvbNmGT2IVIAF+dYBtYeI2budbfE5a1jAEpme5rQuYcyoWefJZWFeM
le+2Tfy+wzdfwmKdnuc8rbsjnWaIPoaAk+oQXNsdH51O+utI8y9+JGNNe2exE1eyZU/y6SJcedl3
r8etLFdyt+5ik2W1y6fsK/M5WOo+1rjRimXAevJzVAWB5GZQvCRA7O6+DnqASuYq2Kc+OC6Hfmvu
68f92xaeQGEC2eTAlSHEcnDUk0Di16w7q7YRoQaPI9YYlLc0RoOt8KG5u23c+LTQxWncIi95hWiT
3VPfv4238VsGWt59K6Ap3AEE0X/4WvmEVCH34gs2jCNb9NlgduauQe+gJnMjKrIrewYltUHn5+EB
ggLcgnMKQorcpkYEKjphl0B80jvZ+ccnkf4VfUBiBsvpvBO3dB4PyN9v89121Z3Ch2rhHZ4VMLnN
3UJocyOXJ01OVJJESuJYd12oBIfXA9lLR4y6i3aXvNDpMvGF+Gy89vrrPnj6FSDmZVTI7DowCSW0
QFccogA7Z1kg4Xn6y4IxiaZLErWvrC8bRXXl+5kopLnID6gFmXROvKqRDIJTPqlfzRf1IQ9YHn63
eE65Hf1j/o321ov+UAdknvy6tPPSTr00ddJHwRO8IawDXCQw88Sh0mFrXhqQZeFz1iDFlG8zFouv
K3txZjexv0xhCZLSAr5h985oP4BNPzefaQJFHrO85te0Ja6ZfSVY/c4D5oVj9Vntw2aw88j6pGl2
xss+yM+J6GrsE75oX/hlMN/5eGE4+FC5NMhF7GSTNWyjMw6zvj83iwuOfvFZ3S7CJ+ApG1AYr0k4
uijtvZApk6N8iI4g81uncYuPEvvhy8ZDTL6s7upv3mc6lDAKA3pGJieRezQcwyN7ZuvsLkYQsXcn
/ra7Jwyl8cBWv6NGWgJ4C6r3NbwLYi7CS9GF+upDveC7uzDZ09uIWZ16RH2Q++J25C91lEeDl90d
mr+97f7gJbzdiW5pQd8Iv3reoeL6MsfW5J24C9uiuB0Kj7Kv+71/3sYETi7QWv1aPVV3exowohzn
dsI6QBBmLWFPdyGB6M3w2O2Y9dQvvNqlrs57ib7E73TYBnwOD46963yeHAVHy80756FhmiL/ng+g
AIWeYPvc3Ed8OK9vRXDi2XO5zhBksgmheZMdF43i2nsBG6XbS0w/sY0MEj4PGO3wfwyQzEIXGCTQ
OYGAzPck/A5Xxi8a2H/0NEDSJ6oTLoWDUyMYpecG1WZ8agmS4nOw6IShQeNN3OzsHtxI5yQY+RMO
QhcC6hae6fcvZHJ9K6qCLRi4/cNDMoLfxP06273GB1BDK2YfvfQR64VTWr3xHVqWYI/BMfG9hbcE
ZtgRbeBIgzP/MgXZaYa9c5UJATDKwILrAnXgbQQxCn7HGxXeim8BuNi8gBsGSPlZJMb5XRGdGJte
jtyXbSIQ1d34MNBNve4boTYe5gwXBVDFD1m2h590bnzn8v+1InhmrP7SvUMjd17vbSfdAKkgzfpw
GhJL+HXvKzjFo7Ftx4egsEoAwAMwQFYrcQVBJ+fbxFL1wCcLV6fZJ8w93DSsHk68tUWUnchwZBg4
8lPkkkCmNiW21+SW3IardT9Essc0yUAiw2GBWBEncyVA9Rpr5IzGd9XL7qXhFCXgvdXRsdi0K56J
mrCOx1vlLxcYWvwLuep0GrfpokenRZx983k5wzbucHm/vd/sBwMnVAfj62Ej33krnsdvpxuQXk7/
huSXW3paKNktLmB8NC6b/WXhcNf4g9NUWTZTCXD92Hm8ncp2zlwtPHsR+TE9l5hgBnA6hZvR0APO
PP0KmtcXAWsouWasv0kAX/JHbjdhtAu/YfFILJGkO13KQWC5AlF5f4fMibP7FW9RuOMJWv3TKW2c
t9XFTPA7J0ZLHjf/RDcaiQZQsy2/O9wTG5zpO9nr/BFDdi4EvjRgvovfusf3jwPFFVDYY6Z4IiNu
RMU7oyYZN8ojBQTOXEsqi05EzuwKksaSb07RBIyDweJSZ/luBhL78KhaPCIkjT2gzy8msx6h5Bkw
m+uWBjv2UvE4HMRZyNOBlcwAUiXx0YkjEZIAIZ4Ym2iBz4CAoaNN99ZDdxPfF481XdwiUK+4MY4Y
3HpaKiF1nBoQ1jkQKpBNdgf33JMrXw+EWpf9kvqvBUhxjtANxEzvdvW46U4WD6cBCc/QluCaM4vk
LiEgBsZb70+IOIN/ToineKiRM6KriysPSQvnBIYbCzdHuFZsSYfVOCFdBywjkwOo65TrGZQYnMfi
u+XCjl2TL9Vd+rC6GzbpTDnUmBl68cCz//60Stp5Kn92Wv9Sv6/LTiurzDRuyTfpXo0pdJCGOPHe
q/h0PCOCDtfEP9wTyJqYxhNaSn7zINyvZJmnj1qUP2sP7YWs2uPxpbry/TdaEn0lxMd7ZoxgjJ/d
J+SPT/SAgH/cPC+X7iIFSny8teQ3YZg4qOKT5dz9PNIBhtOVABoYQ2gcLUBigjh/CPf7CqyhPwwX
4/WIye+5Y4TT9Mq4ZYvkV0YGEGLePuIcMf2ueMcsAPaVh4B8JD/IH6e4vuKFALQyvizxZ5KcPakJ
PRwj69FM3fUL1P8+6n1EOS7WfRVh37HipM/JvCn38t14MSJCb+8M8IvA+v/lGUO26Fpmp/19eeYl
r9tBuH4bp28/1q7/eOV/FWeMXxioIUmGScOKqRvs0v8qzqi/iLJlktChciPL51Tb34szgolwHE2D
Fr0v9MaIlG7+qM4I1i9Q3USdZngLMgC1SuM/Kc9I8p9zTQhZolCnyvThcC3TlP46M2qj402dmEV6
Sad6ja1m1oJCF5zGyIWnRqN3u9qX94bZAb57BiwnNUWPdqsjabGLQ+0fjuKzRttMtxf5/ZoJMPTW
7tuRjqvT9DpyokpGvn6OFbqCt9lCer9gyikMKSdLZFrPaGA11hQ5m+yZnrXNqVHxRj98goWzPh1L
p9/vSfHrmn3oc9TRpa7zRQ2W0GwsTBxdltWerZR6bdvEOiaPGnzUtaiQ5olaOouFsHCC9qkEafYV
nlFPq0iAFnnEeBA4TofOAA69jcd0ILEgDiajFLD7y3bcRgEbcdD5I1bVkzBD6pszBI01tScRQpN9
n62Cv84iboAGqVDYzQcxGQfYSn1iq0X+bs6PN9hF5G4s9LNVpMC2dGvirhzoU2FlbK2vUFNf3ndV
+VlgJaNlH6KpeiiHOvNntdgoR+8ESJP02dyF3muCqYQtXdmSKCeP2q7ep6hT30S5yX2WC8noBVi8
ZPRei6TbKpjI8gKRWc7LCw2K4QjlBEG9NnV7S8roBxcZL1HC1qbgz2ByobfntexvaBS8Ij/R+5sE
J07U3vc0CnuTmbxQ0dy8Yvn4w6H5CdoyfrYBOWw0eIiSqmhkQ/+c9Gzp4T8Ws+suQlL0/ozMVNgt
CBTkDIvw22rBZB6tJ4jd5CRwBJB66pFxRhlIya3XI0N3XWayQNnT5iAOkMVGddJQKEzTJ4NucGla
X5p5VRx6jDChG0BoOehjNMXHZW7e8k5Hp7gwS2+EgGN3de1MaS6itDtk74X7cdPdo1ikl12adoad
ZEGFFDSMDc+SBPF5rxDVpqWc7Y54q6C/VqsINtzazs2KDvh61HJQwIuxlbnw5spUPmSNIbuWgtC7
ngG85TZxjaOXnVrvrSA/dHj6U5GFzZbUAXvzCPcsJf3XdJTKiNfYqKNcsP8Kq3CsuSLulefy8UB8
2BKmJqxoKBdEGf6FzmfWE+X9jFj9pU8qEUB2zqQwKa2dPRhQityp0sPK2JFCTVuRahMVhl0SHhQR
Dowwy0j80vCt6xD7jnPahiTi46eMFHHBqAGB+bO+vitwqrf8y9a06DswKuY+3dLrOA6k7Et5cZtk
Q1xJkMqLkGnvhhzfjE7942HNgYQZCeui6S6lps+Q9GXSTNu6OAdjjdAiztFoliYkBWh7icp1OaK2
fTvGREbqQF3vhQVKNzq2viH1+4NSLUM0q4g3jNu3bcisWzX2l6qojkvaMD6wROHdL5JOvGbnf/pW
+tbKR+lDVLh18zhejWUXn2Y9fy6GcuEJSUhlNMam2W2mDIw9qAA+m4zk87ETkVbap0TJb9Iwk7fW
j2dxYPeUCCnHxyCEprUajq7WbbQx5wjeuayGS1WQnZoHl7dPfi2Pw97mtfogr/j+Q8gREJOExyHb
BBc60FCnrTvq545t6MxBdBpCiz9AJNx3+d1Ez5O39CIZMBievDpGhfi10rfpWljK5rQLrzkE3V/S
vXhROh1Rcx16dNrD+Jvru7VUtQAxs86ex619FAchcWEkUX0ZTG+RZKrZrbV7ikWdNt30zFOLcveR
THdWwypCdTQTv5HMqyAsyv169N5RyDIaE8krIsE5pEa1dLUe4YtUloBBB6YIOTOylkJ9RGUyOvrQ
UDwu9e2a0nJjMzRnsQWrb57rhSCraJL8mlQbNWFmsbvJBOtUMur6Xb7mfq/1VEpHFOlXOaMusYtM
BzLNT4YiTV4zMldiH1fKJ9s5kbrsVXtTGAkyGJRsS0W9Wl3dOtWsXdH5Et0u5eCbe24hj6yjT67k
oSZNR7APlnldNTUeelVjvIE8XSVOKiryRgFvqQCDDYZs63OboHdkqk/sKcWvhJ4cwJiKQZrS3G4m
2vOcmJ9QpE3QT2E4Q93oA3TfRItUvQ6Lrpcu1fkfK2Ny1Srr6FesCAlDxOoNtb40dOw3RrNctUQ6
HK0avKnOWiQemuIikrXRC6fRxuERIQ9fYapDxHJ/6ctxo4lLNMKl7MhHmxiYSmCeQTOPhq3NaDOU
BSIXuTKqzjLTOZmUaUjb6RoumoZIxgFRpxsLgtV6Ck1GLakNU36mbHtD6+BORXAdGgPD5NuJSmw3
SU5zTOu9JvVMTDk9WmlkiFMsllfRe+fOcrowBJFgorQ2lGx4NLllmh4rzDG25s+dtdzKozs8RuIc
vikK651MmbQxTbtX32tmUd2SrKp9yMi/jrluoGjTMEl9mcEHyuddr6c75clkeOs1EXrfUFIO8jii
D43yKLFEGTXFS1e873slg2w3aY/GIUyOvsNqGg8U3hF8eMbc7BeToTp6iwC+MdafUE0fo1zsHydr
VS5mg9YMznk4xveVqj7URnG4hzRW3oLMTp9l+2sF7Tsb1f0mLhn9UgI4ZDaHFyunw5UpHXRPHbS9
5KpyIJpQ3BJD+YSg7T3KNgzkMNcPovyuL0lfSofoCHTO0ZDQRJssL16RWoTLJXO4+uLANma4iEPe
2BkMY5CWhgh218ZAybLJToX0tjDEa+YAmpqK4kxyDBfmIxFKDAsaDXLlLtoBx0+2nks5tew6NehM
KyUPi53EhfhxQtPMEbSyZw5bXV/6El+Qt3BVegVBm0kxPd2i4Xi1drJQsw4NrFVIBBxMcoPr4Yyi
objzeMx+x4QAjzEn9dl8SI5eYQaRPH7o2ulatlu0z0bnLK2Ah5iBjwYtHUpa3oTVeFoZlXCZM6O2
9yJj8lmR3M+VXxZs7E4znK6EyCWM9JOoTKmaeMauwDA6u69q1UuZnxOkzUzp1FjYnw2pmHaQHZ7d
RwAMtHPgLPexuuoiv8chHjEqNMSKBlBSqOvcViRZxsR9NKtZjyddeclkjSSvUcfQMKl8MWBEN0lO
FmXvQ8djRstcIMCvQ85bkTE4lNxpVzhOW7e5OYYuYmLB616Wh9voOsmQqb1Ho7O6dQ0s66LJ6PrJ
JW9pytJRkrtmXEOFhktXz4gC+/Y6mkIfGclMNjCXj9haUmZPKQiNFEU3X6CTkECUwHllMjHlohp1
JGysMRjTDQq5OOWXWaW6b801I1aKNIlh8Mlg2RlW3bzNgUhztKNJObL2Eq3wW6+iOSWhED8ZLcXz
tl+uUJwQhJplhK1mFRUEHZipZKnbdBsaUuQgmah62QblbsUa2MqeqLfRAL1op0nSl5YxILn11EoF
Wj3yg9XLJJimUcZkqc+dxkCwfgka0KZL/2LYSImvZ9l9X++3bpdfk6pltk7jiMq3xiofq1nyckl/
Fvf+po216IwMv2EIeuns6jDbmaCHjckz18V1Droh97YhkZxxni7MSNljNUf2qJHJrS4VuYFSv+rF
dDhlrV+OZL5ty2zea8xp6SX6bRrhq3CoN73AZim6Hh/KPBMUwpZZZYl6MMyJqITK32UgvSOVn+H2
H/aoJxwfCcmuMs3tvEq+No22BvU82UciEZCT0GJGPHO/HoX8s6IyU2rJjK/SKjP9okAv90B4QqQT
fxw/TCsp8rqU7NnEgxbNhjrlvHiIUSmrTsopzUkj0hloJ/WpsNRscWouWyzvVsywbDKV82HZXZlb
V1WL1rSVo6HvqB0d4xVaTupvdfeUHXtc031DxggNFRnUnB0WUdM27Fd1Q4JqoVCsLEzn6nZ7Xpgq
YSZZc1UaBs+NxashU4c56pyJH2nqE5XdqRIM8dq2jM6v9q5Bt6FCWkIfi0uVk6pPr1HR9PE2Mfug
p30J3X+KREJv2MOWIcx/SKdL3eNWkCh67tgQQ5qYwwPoLtLO0Qt18JBNlu1tlfNA7axYGZlSn/VK
IIMO0pxFb0c0WBZWoe3LBLA6Qf3NvtZr1fiCKGHKauFLraVX9lveS1jRUY+agXFccof6j+guQ5J7
ZVd/FnLF0yTLk5uZSQBz33irZnwqKf3Uck/jwCp8WbcsqtryDd0bxlyJxzexUC7W7Kop87f6rKGl
TVqY0wOTvOQHpmFhgdV/6hmRz2TXv5JgRPEmfezYVpraiaD+L4L+IWpDNWg9OuZF8VyYodFrbr6d
0866CrLb/Klc6PXee0zZmD5noMJUFf1tqSbmoAACRmqDklkyCpOBS4OjkPXPM2LhjfAo7XAn36O+
/6ij9+dkhh+5DP/rv8ep+rspsP9zeRH0zf19Yun5c5P+mFH6nU/Fa/5gQ6h07dI1pOsKihEnQesP
PpWhSUgg07sLe4qZA3+klCBNqYgj849Oo7AmaWSb/osNIf2CSgTSSiYKxopO7+9/lFDSfqadebIh
zkTTj81LSaoyFjOHTzWU6MKlU4/8YoJMYYrBshBdCwQkd4NyNRenGTaKYGmOPJ3FYehSxrSgowZC
OoR3k6kVXqlnnxql+dTJRvtyTFLxvl1kBr4hB+zkQlL7knZM3ga5zB5MvN4GQGQYToVMlJhBQ+4r
g26lVO7u5mWt0Xcfk1jSNuUNCkPt7FuS+12PzoxtDPr6675OYjw3BT0NZAY8qzyyYJhxqyvstLg3
1pfdLJa7DBlUdzIr68lkQmxlMx0MPSJNpDN3HRR3NOr2uhmt/q7PZZqqIDiipLhZoakx9K+zSC7o
aD0yxwFlR1E50PYrrOkZMWX4+YzSe5dbG+KtebZ/Q9Rg9q3BoH5nNqTSRMJIY94UmFRWHa5DKiCd
SLhBh7dkW4lINabY2zdAD6S1iphGRFFJk1q/3AXDa/d5CZMMJjbSXA0wqj8SRzLy2UFD/KlStczL
0DFcD2aX2Vsv1eGcrlWIwviGWNFB3XTq6k/gB+PJZBJNoLfrgbSfhQaspTXXJh9XvwQw+Ka5jDHi
+2Gjyx/Mrcw8acyoh6kzAygnESCSqMjxqWobo2G2kfYQdrJdm8H8u+0l64vA3GCF1i16CIVuXeuJ
Ihza03RfqKoeouhx43Ei8rBToYA9fkukzh/S9jarDNZT51oi0iKKGYf6VFSqTlQp6Y6mVftzna/D
dZ6a8hEhSI1RpSMF0KmyPo3KRGkDPnucbh3Zu6MlWk/E7t1irN3zstQIF6WzARY2dUo0ypTAIesr
p1qJhYotH97NM3DUOFY6yQUiO6uWq/f/ucH871nDn5vV/4G2UBP/LT3sfzfT5+HLlPfzn/Lr31/1
e27dJFX4m+UTIHL9YesEXfwFFR1JgyhBCv3kRPxh7Mgs/2LxjyjiME1DOm3kf8Ju+JPb/a1Rk4zm
X2VpUsJlsVT25pNBL87Y+LLW/kNd62yZ/pdD/9eVMfs/WtEWHli1ClrzqdkvdX6nWoGZ/YOqzt9d
muX/8dIkw+d6QZflU830Mq0kLQ4hTRKkf7jzn9n/c03Ot/3B/pvg6jVT5ubTsvTkV2Wf4MnbT2RI
2TRLaTGT5X8Q3Dhdys8W6S+upmuOUWob3qpVqZIuXH2LfnC5P0lL/92Vz2LjDx/CUochr7Wl+bSO
34wEDZf2CP79lf9u9f9SriSKapiCy5bJJlIjKNh54j+J2Z9742fL8RceYkW+TWywhJeBocRqk/jS
YoSaUb5lLT1th/pbve9vBzD83Sf4S6I+1SpNSBS25lytzjiRfew7f03n679foHMb/uRTAEP+tPRM
fkykSt7YP8aXvnhYoEAMX9P1y7+/unTe5c8uf27bH56sOvep1HbG/+HsSnYk5bnlEyFhsA1sc06q
qruqq3qo3KAemcFg5qe/ka1fV9n+0iCxzcWBtE8cGztORHEZcE5cPhKsdGb0ZYw+k/w5in6xYcfF
6/yzdP9EwXCde0PLorK8FNNrMCU7Gnwswt8UrND5+JqJIAqQjbzxGtzWJRcaP/UGzrblbkL74nxw
DQKIAmPZTmHGqiF9KKq+FxtsGqYBQn3GolGM7gEKeKswzabxurWrcpxnd9O+D4aX+Xcn14y/N8kK
fKkZD9zNPagWP13po7Ef2ehj6vYW6NHQXJl/iu4PKEhOeFRnXmMhUUfwT6FDP8nf85F1E6sAeWxw
z8OhYvOQUFCFTQjnmMOLkcjn+fC6F1cAnDX4/nPKtLxMEZorDNwW5GI3H1qT8qYCXjcza9p3RnHJ
SLih/Nl1n6gH09aFidWFV8Dbw2S0pYaV/HayvBPQZC0D51R3UR59Ceg4Nc/okW7MdbNgKvBtcgGp
K7g1X/r8ZJGvdQkRxZWhFeTmAzT+IPZTXtryZ46m5AoH0NV+fgo0q4B5TaqbAodT9TK0WxcmwZD4
xAlrb7zEwyvEVdNmwZZGkz/m9febJ4ihgb5KDAdNV3wXMM4NoRk5/+7Xd7yD2yvz4jYyvk6DMHZF
efEyyBjlm4FAyehtPrZuXBS49m3Y4BqsKC8O+1kFuFaHgX19ikA0g4T5/CN0A6PgdnIzGjgkErhq
7D/A3upEB5B518VWQItvsJS0TMaXtOzO0BDd2W250Lh3f9RtVVx56HOzg/d4eQnttybAIRW+qdAQ
sua90Ur875S2iQOzDIr3hlUVbojFtzSuPq8LrQBUeqYBsblYPFTsTQbfSbIqv+2/6sc3+U3TKJIC
VebBzV6b9nNFFzaVunG+/n4TF+KejgwI4nbxpXeec1g15d5h3VgomPRSI24MititfSwDn7GFtUL3
zgoiW7eZyqqA0HxUQfjB68tmW+Nr6nMcx+N+/tWva8N/QQ/lvn+HhbeigGhdlv5O2/HgQqIuL3A8
BEfmIa62U/HQRyhj08InwzXt7j1MgWg0JgYpgrC8mPUPXrxm7e+p+AXr9iw7dsO3+T90f5XC8ce/
fyiUNKf4Krni6T3x3qfCN6C+PAQLiLpfyP4jJAaXSigiJcghY3xuPYjgweAAt+eWe8IxxnH+L9yv
ZLaroNZmGS5ju6m8jHQCnybqniHAtLS11GzPbFcBblOyBCoSfflgkLpi0RbWPjkaG4XVWOEOn49p
s3Uy13gjJccZT5+IQzHK2HjFlo6bftJS8/uqv8mU7cqQOo3wSMHOBhQAoY3RSnhpSLlyopRVPpHl
ELbmWF7g1kLdLxzElR4nUdkbtPwWHqFJNVcpKVUeBzkrCDvbZvi7QNusfb0i9HAHiIv5daXleopy
W7Yc0pLJsDt6nuKYb2y3w6rJc287PwWaAuMqBSaSXSYoqIlnkce+cI0P/STBlRpWhleKS9xkpS25
QeHmIdC9XCSfkWlim9PcXJgC3R9QKkoRT5BLgegZlDZlcYZJA1QX4RB94E42LVRIHRqVgpJ5DKo7
E67hE9700HWBdCl0xBPo7Kz7D46Cg8AGCTVzUFIoXENx4T5lr0b4Z9UEQ2Tpn/QZzHSyc0uy83Al
ShB00oMjE45LINOMjaPUEij9cDPALcR5MtANJWyIAXmFseT/oIuuQNgJXditYcwvnawOrmXuDfG/
OzDtMcrfz/Q7S9Ffwcib7YA1gCfCoiL97cAGjzXFi+iKLRkzv8+8U+pY8BXq9hLWN0bknHiLJqRY
PmY2+exQ+1x3jyMU5NZNkYpw1AoXFA1+mrICLWwNxf19AjZUL6EBNP8ITaFyFJiz3gYHimcoVFb2
s3XHq8L10+DBnXXtdvBKsb6tU12aGJwFATu1pEPDR52mJ8ewfsy/vwbljoLyKGnNpOoFP0WMZjt4
GKEBlQbjgfH6Mv8E3QgpIC/tkNDWBk6mIDyJbDplI5QVqtY3i3rVya991Vm8HSF7zD0DIs+4QGna
Ux5Z4HPaH8Nwye9RAxauIH3MGe/BPACtrQTHQrinjhQv84OjC62gHALeQxg0E5o1alZvJ1MUW0n7
he8fXXAF5F0dQwZN4vvHGH9P6KzxZL5u9eHXbLqBeIsbgwwygvCWSqF/k0LsPZQPeZUd5kdFk5Tq
VSu85LxOUMxnAZlpXE3BQLB5Cit33XcQVzBbQ3ssj8FverBJHviF0+K60u4C52nd2yt4HQQE6YOp
xflK9OQVJ1F+yOjX+dDXjLtTWrmC1ins4SAHK4wL6Jxg6Wy67CWBmBpHty4a1YeFmqDLGwWx1/WX
JdQrLzUuo00P19ahxF3s/F/QBP97vX6TOrCzTsIxati5iOsXF05L27YG13tdcAVOkTslo8sNKBBk
47c4CGB0E0FGaj64JiuvFIPbpLdkAsnQKmLnDofpVW8eUh7AgGFaSPprmDtzyxRMdR2xA94Y0aXz
MnCpXooc/W0Elo7rFkN2nZCbgc/Ak2dTZZeXHDrNnBu7HH1/oHzu1o2OAqomZq2QE76sZPnTE+d6
glFM9mU+9nX67g2NgigQrju7DBLUg4jKZ69vmu1Iqj9eDYsELsATp4O7RDnSzbICsbo2Bfo1LByn
VS8hLgjK5JDEC4VH9z8UYOVmWuU8p/j6hF8TxRXQkxO9hdAnaMQCADQF4q9Y3c0k971LmqLo8YSu
fyQwek1dcweP2YMl+FdC5a7n5DQ/KRogU2VVbOCJy6QHOIDyCd4b25kjX4CC5uSEKjCGju8Iyd48
vsSBs89ovANZ8c9ArKcGfRHdYIJgH+5FyT7N/xPNlNMrIm8GjVlGFowWqmop44OdQ0ln4ui/X1k3
/nrA3IQnEuRSOO+yc9uB2wppSbSeQJ4/Xhgs3TyouO5LAsa+WV7S7GuSjZDJIwsF7/r/78COKpDO
k6aVGXpkLpL4PXR24EyVsA/Qb1037AqqKyJ7S0wxO4e8/OLQdIPOoIOAwch8eN3bK0CGLDoku4Ms
vpCq+GRazjPMqE6d+B1F7XndExQ4dx50lWFKCLAZ8Hgxz1ByhlCzL8uFMz3NzNrqthZWJbZLEL8r
e3Ck2Z523+bfXBdZwa5jTKxqesbOEP39HDdg7Xum1a5LSFtBb15FTtOMRXwRfIBDUHvIWbxQ3jRI
VTU3q77Nad0j1/sm8avJZ+ijTIP3+UHRBb/+foPTYYTZeQwHoLPg7YeW0I9OwT5S3q8cFgWnbTnY
4Yim7rM9SOvFi3t5JHKUn+dfXpPttoLVqA+mAazK8hJTCAB5215QCKK/wthkPr5ucBSwmmESZWC/
sHOTZNHWNBxzl9lonar7MV9FkLBtBbAdydt86q+rfAd+pIsvIRyfbaYWp1o9+kvn/4cu8xXMjqYz
yQSeJOccFPrXzIrYS1+KpQMHTXRLQSxPHBe69Sk/mykcuIuIm9sKfn/zr34Ncqccq6SsNnMaK2VV
AafvYduzH1HyKYbTstHYsHCFwAF0MJYYHprZthQID7hTtEDSxT0uKTcses/A6PeShcKsC35N4Ruc
0YBxPpgdh5k4xESK9FNOfxDmLoySZo+l0rQiEz0dOWwLLqYDUb8ifsvgjpZ01oYUkAxnclwoRbqp
VuCMvo88CyWYuXlkV7vJKMKjy+A7MD/X10J8b64VOIdmi6+NyMFVdPMI4W+omH9qQN63vf0QfApy
Y+WfUFCNtjJD2GCrXmJ0+mXMfLTapa9g3fgoaCblhF10gIOxuE1+CtuJrh4N0X5+eHTBFRRTOTVY
YmTxMER2v+ni6VdN5boxUXla4P+OhDsRZAuDcJg2Rj9BJqh0o3XsJptcp/wm/a10yDnac9g5K0ZI
dYZW9lgNA1qkkKALJxCa4YGEwj+PwJbEk4GB5T11DXtXmY2D7pwQDXkL2anBmErQ6uzQmNK4hEBw
bJxgYLwvnWw/eGj37K4e68XCiqkBgUrV4lgLBHjjGKnMOYxVjObIEnZ9bnxKYiwMmBErWXnkRBQ4
QwahZOge4mcHzvXbsGOfpiTOnmwaZwtlT7NCEwXStbQFrJjwBDwFXQK4Bq69r3GY7GE4t5uHhaay
/rVvu0kttLx6YOCgGcpxosewhlD95PD+nOEg5M/8E3SZpaDasgRaDjjAMVYVmpAIzqInQyyJ3uii
K7CuqEuGTjIKaaoKysCNlXwIqREdV727yuGCoVZQocPWfTfYr95Nt65nrSsZpgLphsJppZa58Z5E
PSyGh9OYW6d1L61AWZQj/AdFJi4Ojb9OaNcUcfl7PrQmW6509dtCxNGyQqseb93Glm8GybFyDi4N
lpYwXfjr7zfJ2HaOB2PDCdLrrLLP0uyFT9CYsKthYbZQhzT5ohK2ZGYaSWG77AxZF/Sndi2HOgWZ
2v48P0IayKq0LcarJjQtHCeKkeyczrnQAJKTIbq0ww47ivmHaKqcqazBVWDRxLWwHfKK5BI6YhMY
6bbnfYGPM6f4gKOtcud1WbjursRUEExT2bG8L413CY0aDqZ830MbFqZ98/9GN+sKhAMbbUyjFfKz
tAuonoouOg8Od6ElUCxdud2fdSgZ/ZtYkTvgK6GojHdwJ3ZMBLsxWTqq0YVWgJwnY1zwEft3K6wv
MG6ne5Yn5W5+aHTBFShngdkaPC6Md0h4cLRte9C+hVfdQhrpoitoHrDdAjkSW/YpdLFp6XZVso7q
BrvlfwecTUk9OSEGPGYwTQC3trbWVXw4of0b2psyrChFgxoU2e+hBfZF0pVLLo33c/E/5rX5BN/Q
oUGq55P1OXYh4CJtfMjAXut/Bnnau+77GyFLpXiJpoCCxyijS+59HdCNXfop2lCrZltWr/NJc78E
WZ4CV4sMso5qJA2ElTYoRl9Nt0XuWGe3zt/mH6H7EwpkK4P3JedNdBE51HDgd1w9GDBbpdf+3lVF
x1I9Ii06RLyykEHuhAZrw4W6VnimxdKFnmaiVVZXgvt2NOTUxjvK5p5ZzY5Z3YaZ3QK0dOEV4EJ/
BJ2fLZI0AYOUudnXaIDXQrWOdmy5CnK7GDpI6E2uHkKzLyFbCJ4CpEwDdFbu5ydY9/7X329WYljg
lFcqUvnQuB9HvhmSV6daGJr7ixdczP8N3Q/CDHusUA9wzz6a0HbMoSUErWka+Tlr8Ovz/F/Q5KjK
pgpTUIStWgAG6Wtew+H7UUC8x7Pe4Hm+sHJpCqirrMM56I12ZmJrG8Gl7cQnMw03MSPmwmm3BshX
ybvbSSj6EPdKJibBMcNNwL9N0I2BHbUbLHxe6F5fQTHtROuavMMIMXMHO/eHKOlW7UEtlUVld6Er
YBjmnI0IIkQtYe177jVL5UeTnSqPakxtB993mFq4r22rON55ZNxRt97NZ45mXFQeVREFFfQxrtWN
QUAJzcHgyK6LrOC2arzCZmYiL6EL1X4rhpu5s1D1dS+tIDYeE3ThptjYsimEzqzLYcW3DfuwWzgg
0I359bk3FUGw1q7ciYUX0bATg/pG0rgPubXU5KkhwloqK6qBIN5kG26NK4BPUQkdLqgH92+khZ9v
DS1XD+Lw6IAwjI20Vh2vE4cqfynI7RjsRGb5cJvbJfF0Qiv6bn6i7xYfhLb/HS04cHOnm2DxZ1vD
pobSjY3DJlL84WN05LRdKKV3CwSeotQfdNTXLfdi6o+Q8pbtJwZrxCEFfWTheP1uTiG+UoCsuIEh
bIb4MmIPMXHP2bjwmaSLrJQe3NTW0ozR/SpJ9a0O7B9luOq4nkAV4N+h73NJzQ78f78cYVZAoYxc
5QuzehcDCK3s9UOLTk3QVdLPBdRB6vLJcoZkY+DKYT5rNKOiXoM1YH0HlRtJv62hhEQrLz4M47TI
srxO239OiPH6SvUZushMGtDqQEiDDTwuIKfsYKfJoQ1tKGtOpzCB/Hj6YaihFe3+mf9L93GNhyp1
CXdMYLQ7nvS7MN+22a/K/VN6X4qUY0UudsSFBk68tSNIVZerPijxyOvw3pQq0xogrGiF1O+hoYNU
23Qme26iVT2DCK9gu6+a2k5ylvlpa8NuLr12dC8kmC4BFEAPGVZhewLght4DB9/b5na2Zq+Ct1aw
THHTwIOws/2ktz+OzH4J8M2xMMdX1N5LLAXNoVOaxDI70++LcltBRimX5VY4T234sxQfe3d8DsTH
IH6Zf5xmkNQbs8khoR2ZtPYn+ke6+cktooWqpMG3el3m1ZUlMs/O/NoaIKfEoRHYo47vkg6UmPmX
15Rs9ZqsbVKP2L0rfc/7XNinIIZeW/itJ0vX3febuoljKSCnqVf3LdZo3xPwH4DWXJl2J4dOm2mA
ppX3PeRfyg7WL9VSq71uOhSAcwZdmsyNsAgxF4K5kEKLljYFutDX32+APFQ5NFTdBt6JIQxaovx3
RJdIzLrQCoiZjStFiUXIL3oc64a/OwiqzM+wLokUDLc9bbOp9+qryOFj64zHoZk2NPC+zIfXvbiC
47I1IcvbGLXfW1l3lJDa8Qu3XKjWuuAKkEEKkhCOQJEYY6gUSfqRwFt91Xurd2TMjD2K8yzbZxa0
qMdw3NAcArLrgisLc1PQ3rDSlPpBm5+hdJfgJgDKReuCK9/yMIMuo8TGoEyj2Gdl+wVStM/rQitg
TbuIM7SZ1r5bNz/5xGBZOSx9gmnyUL0KE6lABzg0CnwLqS0hvEv6jxNftAa5X/LVyy+vBmeZgFnj
jziztennCJrG82PyN8Sd1US99Wqgl1q6pWge4i/irXtOdpBehKglfC7+Or7sHQMuDQvP0myJ1Ouv
0ZYVdKzxLPjsHsQBzpaPV+uaq6UKW1hUNJj6uzG6KWLxmNcQ8Rhrv4qDfZgOJ6g4rdsv/l0DbkJD
7Tmy0ExZ+07MjiaZDm2+sMZqvl/Uiy+Yy+PIU6KIjXb31DHvOwReIfQtPjV9cs7hbL2ALU2Sqtdg
LLKgwymRpHHQvMkSlkV285T3S+f+uvAKdI0OKsQB9FD9XsCVbmx3DUQWZZb+mk8f3Sip8M0rKPea
Tu1nGQRfy2NTvTb5g5O9OnWxMMV/s/4OGlQNA8eMY9m6yFBIeMJS0IY72Pg8wdgJYrM7GHaunIhr
9t6kUtoINsajW/tD0O2MFLY8MXmqq6Um2uuI3PsX9r/hW2sImWHF2PZceUHMgyuJwS4xgXWvGyyA
WTfZysKb8qyebGewfQGNzx6NzEP9xY7GBWalLrqy7sZmSry2oLZvxrAGNdMNH6xT6i7JPWiqhKms
vNCXScu+Q6bWLYwrG3gllsXCuNwPDVXDf8e+LKF9DQEMbHVieFZl7rEal7ox7w8KJDf/Dd1xaUct
ZPXRbRNs6zDZEWn4XbwkoaJ7cwW+HbZ+6CIpbJ+gvtXe9ESkeZiHri60At0YvUJRj88kn5lfp8Ld
11a8UO91Y3L9/QZJAgTNsO+QhrXJ93Frbp3E2xrJUrPBddb+iySuXn+VedS2rHSob3C6rZKzhGw6
nEXcOtpN05nIy4jO7fkx0v0TBbRSxnUfBZPtZxI+mkn+IcEHbxUu8RTu1wSu3oRxoy+kWQJRLsx+
erhwBG7xPEAB0Y2jr/P/QPcIBbQylxbUJbntB+JB8Glj5o9W8a2R7soRUlDbcncobArU4sJnU+Mo
AN4EMKSyFpB7hdGduVbvwCpuMbfF6YIv09cJFtzpWzh8q0CBDALYNC7pgGmgoF6FObw2BO8s+3pC
s4G0+l7W3X5+/HWhFQALMIuhV4/x8YJxIyic6atxYWx0oRUApylDa1WEqjZASmRTugNE2b3gx/x7
azJf1RKInWqws5HXPsWNDm8fC/N7V7zOx76/aeDq/dco0LYZo0j4TvlSRWcC+euSvLrVx8EbFtJS
k/bq1VcrEtoMOAjwG2aY75CJh3WM0YJnNOCiHDY3K9Nfvf/CqyeU1xbzYQiz6Xq5cchbuoqRSLh6
+xUGA08d2EP4htV9ZpZ9jClZmTsKbEUYubwaDeqX/UcyREdcmyzsEjRZqd57lbyhcugd6Ud9tCOZ
+YtN/ft83mhyUr30Qq3J8nycpI+bNWxAcOA/2ltaraKagK2qQNWLQ6Mu6NA85CLDbcKUuu3RNqxw
qTPo74f+nWLmKIAtvRLdg8XYPMCU/WP0DPH/nQOXzQvEi/doK6zg4onTqmRvfQUbpXmKl0Q4NXhT
tQXqLnNoDYF3FIpP0/jFhZ1u81g4h6JYdUsCsuS/C34ZFRJc5Zz6tmO9WFNTbqq0WXNFi1lRluDM
Aq1igCqXX8YhCijUl6vwNJ9PulS1/n1tI+iCOjDx2s5U7twUlvGBs50Prak/qkLAUBmGSNIeKMjQ
FtPae7ii+Feyb9xFCyVOhwYFwjx2cTTFCpw61mQvWIzG1xh+nwZbGB1NfFUfwJusVFpZRf0mnmAY
IA5EwpWSLMm1akZI1QfIjTYrwqBkvpt/yIotjiK3XXxOgmJhBnSvr6B5MozcwmGPeUKBfkii7uPV
lIAFw0JaajYmV6O+2z0usU2HCbekfpX/zpqzQP9g3L9G/EDCV6tfhytVMSCvjckdDMP2Iwrum4FD
LMixzCeoJvdVtQCZkYmmg6C+y9g2DOASHKxq8iDQo/93aDLKEx7CksQHWtH72G5s8X3dSyuA5ZAz
rxM3oH4oJK7H022SLn1o6dJF2SdPg5ulrovN1JT0Pzzjo2VlEUx4FiZSF13BqgNpDSMhwFI3wTwR
LixtVR0iRx7nx0WTjKpyFfY5HencqvMt7ytU8Te9O8GY6JMxfE7S9twuCWT9PRO8s4CpMgSxl6RO
3ted7ybTlpbTNsnSQyvgMTP5CexnZBUeBfp0zQH2JOJcum/z/08zfEzBssAHTNtVwXRyDSfzRUTe
C/TffLYruMSve4IC5zwOWZm3yNk89rZQp98IO9/SKV4Iryl2qkyBCWV41ruBeZJV9pQyd2uN5DFK
QX4kS7sL3SOUNdiBgUwHPyssZnBE8cp6byTxM8v4JnH7L/ODpNlHMAXYHhrIk77E3WwOrxhrDzsy
CJWew94vonRhoHSPUBA+StdOrRH/wqb9tuVkU1XusajAAoCHS0en5/l/oql+TEE7rCJKAqsl/BOv
35utuNTu9DIfWjcPCtQLiC4ICwavvhWRI08tNAlXZAPZy93/GwBoGbQaPKiCBeHQCLSvG+aptY1j
iM+azAlwUb7UQqQ5YFFFCqYyt+AQ2jG/G5xjBmvzLH8s22SbRdEn23qp4nfiLC3TmplQVQs4aVAZ
wT71wxrlpOy+Qrf8x/xM6EJfZ+jmGKodIUfrWbTxG6c9tqLdOzBrXRf6OjE3oa3YTRvHtBs/gskG
XJMenK5boDzq3vr6+03ooIvxxT3AZjAbvM8tqeA0nrF6HbxUUpYcoomQEjSFgTwWebeJxggEoW+k
fOjNX+uGRkFwW8LUta0G5mc03BguOcFBcWFHqhsaBbXElYYdBTZQa8ICvbD3wSJlSocoBbV1O1oN
zD5xQmxXH8w4fRYdP3Z1vbBb1IRXGVn4OOqiksSw3LbgZh8+TuhYcdqFPNcFv+4KbjIGZriEBQ4W
l7x2th5vtgZvPtrRKmVzwlVKFjNqNrZDYfoVDihF28BHrV7Yo2smVKVjwaMuEAYfpB86Lt+EDC58
RNhf5xNRU4j/Q7uS0RDzaWj8tPwVl98T+cOAk/TSjGq2XCrDyq1qOzPSv3UrPmXRY2HDmaz7PFZy
F8Fs1VhHiOMq1cqGtSZUpD18SJat/A45JbfcxnQMlk64dVOgwHXKE3uso9L0mzI6lWB2bbCbXBKn
1QVXARsnQxrWAGxf1VujaD7EtbNwx6BZo2wFsDmVQRqTQPp9h9SJpOlbNNzStjtW5XBwOhhWWrAp
88QSpU4z4SrnKnXqMnFZJh9gFPuBBOF+gHmVDaeCYhCfKI0/ObB9ms9czbCpJKwwynhLQkF8J39L
pAVGotzPR9b9CWUjHZvwgRJTRnzIh59z75W1D311aQI4GKONJSULa5imIqkMLBJbpjcI/AGe+xb5
VbV7I/g5/w807C6c/yvVLqhaM4bKLZbeZh9NMK2pj1bwy41MWKi/h/JbFr+28s/803Qzcf39prQm
LcDXJFDyidjvAjQP1MKF0qcbImUvHRm1R4RTgh7NfremsYXSYMiWbsh0r62A2kog1RnCy9tHl9im
g+MObFgXvmR1oRVIW7QQLvoMiB/DutVj4f5qv7tusBVIG4R3zdCgWuB8vt/mXgj/Z/iArwqukq9S
MwEhuqUIXovNxLMjjoIO60Ir66/ppUEL63VwxM2nsQ+3UTYtjIgmSVRJgpLDrY3nwsJX6ddq2pcS
O7Z+TTcD4aocQVRaGFwH3uQtzIJhbwqzKo8sLL2691YwCmVu10xGw/QjuHS2OyM+Df1+frB1oRVE
wt+9nDjHkIw4dgiteBOMH7IlkRVNeVR5V0ZlYqXNgRs3eAzCb6L8ZjiHDBIiSXfh/a91/0ABZ8gc
jDr0XWHb+4rD4LY4SO84H/paxu+cz6hEq0gEgRvDC9Qv2uohqH+loX9tiEjbaC/Gt/lnaAqAyrgi
IGhTYU/MJ7zZSzN/H6tuIW00OzaVclUmDYQMamC06F/j4TTBsoQXsO1bVwJUppVRGPB3JRj4ejxk
1REW0atGRLWGyRgMkqk08TXeOsmmwdYEztHe63xwTb6regOirnPLyCOCb5432JN3zivsH+dDa2ZS
5VXBns6IPIrQ0mh3NbX3tFq6ftW99fWRN+umA6GTomKT5Q/jByJfqf0lsdZVW1VeALa6do+TfcvP
eudcUmNr9WKhJOoGREVmapjSo1iTi+GhgO96c5ofaA0sVfUAK4EBq3Ax0Gn5wXaPAX3dsBoNJ91S
G7sOOMrKGcI/HQe9eEBdYHFL3wYsRO3ZZQtl5X54ptKneEWxcNIO27lgL8nBrMD0SB68dOkuQnOu
zFQSFZhH6GmXmFPjoTvU5+LQgeEnd8O+2YrjEtP1fk7CB/LfnGSpI/uMYHYJ/0zFg0uiTbZExdD+
g+vQ3ST8WA9ZTFr8g/RL8wjHed99RF9DeibbcjeemlUaQvCyvP63m8eEuA2CVETe+fD2O3WGs7VZ
126gxXYUTn+u4mihpN3P2L9uwrfPmaC5Y0Yk6/w4kxs43obxFzj5buT18uLbPCh006FsgANJJqdx
kLMmtN9HcBULGW/zhi9snXQ5q2AZHMs8zzEnvpF/HOsvFrw2qvTR7b7Mv/39UsFUhYEkb420AlsX
R+HpB5mNW5et40Ey1TAGL57EtplzMPnhwQ0BmNi1D6veWmVTGeAScjiUmr6Dgky/sWTdaKj8qZ4X
Q5Pk+AYv3Qd4FBzIJBZKp2YaVXOY3Oig4h8WnU/lp2r0Q/LHEjtJFwq+JgdVEQGz5WihHlvuO+Kl
7p8z8VOSH/NDrflOZa4C1YyFVle08rpRTTeFd2RwH0Q9MN4dbIfjfjo73TmJfs4/7f5pCPsPo8ow
a680J/NU2PkuD78VMX8J3WLPiYW9SLQxjN8RGRe2JJrc/w+3Kk8M9LJMpl/zn44NboBY6ubVRVZA
a6fQEvBwfeInCRo1NqxfxUliKpGqGvOKNbiL8XkDh08a072s2s/zQ68plVfL4dtSWYkmC/qhMv0g
tDadsfMKXybmBhbU09J9jAYEKqUq7XsCmkqFYoNrXRzvjj9Ec7BWKWnAq+/6MXSzprAsM+LeTvA9
kkMN/yDlqu02vmr+jRt0pO55BOiaTbDr+w7W57/mh1yTJiqPCnKhZu2GHpaOYtyUtXkohmw3H1oz
mypVyoY+gVUTDAZPvqb0OefjxklhGr5rnHV7Y6aSpcIgsgys1h3Yj87BiatnbyiPkK9aJSGG+VQW
VmJ00IQoMO6FOJtusymcrbuy356ptio4/DHRqZkSv2mPIniLrDenfwpXiSDj1ZXDpd4WXSbzofOb
KngQo3cusiVClqZCOgpM5VAETRtiVQ2LD16De2VQ9D0KQfQ+OLBpH5XjzhDhcT6LNAmqUqcG+GAX
nWnjyqT/MbX5JyqLhV2TLrICVqsz0qDAx6afDO6HPq3GbRmm6z5kGVcQW8IMBotVPpxKw9m3xfDb
6+Wn+RHRtLRBrPbfakBSyCB7JdhjyWP83T60x2hXn/rn6aXdRaf6KdinX+efpCmWKmeqqim+LwaM
fVAfvOaJg7eW4pSFL2wZdBNw/f22WkZe2VYGag8bvIcqC6A/tO5Tn6m8qSRgud10eHNnembO+4hD
m1UmloRxZWHNedGzPrumjbC3Ae1+UtP+Mj/emvYsptqrJNEUdFEcYnF9cl/Ckzwa++Akv+FS5pQe
vN2SlrZu4BUA16WAYgLuk32DOuD0sX0ymvv5v6AJrdKnzMnqRF145smdvkNr/GLnfKkY67aBKmUq
YUnehyUj/pTDRyL8ZjTB1dxuk9iQGids05KNK4ZNGy3sOzVbWpUqRUiVBLQRnd9T7+xF7XMuo4c0
4QtDda0z/z1hZKqdi5smwuWSEl/Y7WNe/8qhpR0436G440PmS3oLe4f7dmiEqYQptx8gLWsDZlD9
3djoZnYTshXsp+hxWu0Oh6iHuyGME0VyFvFrHYQ4v043OYdZbX+KcWo4nxmaYqLav0SZaQYyJdyP
3M9N9N46R976XfcyH12Xd8pKbQYDhNWrpvMZGSEkjVNyr35eF1oBPB9rg0JhyTx1kxVvo14EGzEk
C1te3Xsry7TDXMgsjSbBp83PMHM2fbXka6zLXgXkLu6KcX6N7EUnb9P/hAVCOCx8Iv3t+r6Tuipp
KhG1Tcq4bh+sJ6iEbi/yCZdX2/6Qv/kf0l24W/qI0fwHlT0FEt5IZIadhlc/ZVa+gdfRlK8NrizR
fQ1+B+4OcNJXnxwcLZHHrlu4UdfMqmroMpWu67kG7jq99sE0LhTsvvlc1B2OqV4uKaRGkyIZcdC8
Jwe+TQ7Nj/o0HdsdP5inad2NKlO1rLw2ntCtF+CkvPCdJtxE/NXkC0jV1AGVN9W4I62H1EZV5dnb
0Iy/LQF5Gl7DiCsR+dKpmy5zFNBCmagoXIl6EIzlpu+dA6njTSzJwgTrwiuwlVkT5rIdqwcPp8SW
/W7AbSrPlkqlLroC3aTEupM1gBcTb1V4FkW8KYxP8xmkSU2VPsWLtKe1ie0L+F+bBPZPcOBaGVrZ
UJd2iupF8LU0sHhDJ4b7xHEh73VvrWCVVtFERYA1LAXFPiDdNg6XjGx1oa95erMLRXVhlgXCr2/m
4Y4G/8fZle3GrQPLLyIgidTCV0kz42Vsx3aSk+RFyEpR+77w62/Nwb2AD2OOcPU0wDyQFMlukt3V
VUen2yJWNrV8Wd43Lat5JLRacOI5QxE1hR1B1yu+voqGu4MOmRKLs8ocVW6oOXPitXgtM3FoLRQ1
uB70qn9mxZYOsmEr6pgp5ng1npIIUJWTCj3/y1T/LOotwJThIUk1I3Xsdh68blhuxnqu4rFofpdT
Hufr8HltKhKjQmGKugThZlnsy4u6fxFXDdxKV4Ybtls9NP0jtW4cegNxx+vLYlpxzXB5Gwxts8Jv
0p5GOABOot2qbzYshI6Z6lja2elcT3ctBUYHepH5LRNbtNMXM3rnPNdRUn4C0fnRtqy7KXBuuJfE
XvmtoUO8JFa0cLExO6ZP0IzYhjAN45dTxQWUwYZU8dELjtcn3tS0ZsSQhJ7ySbXjvV8+KSdqxQvx
outNG9ZUB0n5LSnphFjNHW2cQ1mmx7LbghCbmr78/8ZB9KyF3HcGXkfhnEb7tWo+XR+yaTa0y3DV
jG3lp1hO3z477Ys9IZUOtYTrjZsGrRntDN3pEWTf7T1o0MHz7cQBiHCvN20at3aq8mIIFqdNnTvG
H5n8UGbnaovoynDrcDTLZJlYOjd3PGhA/ymQnh++TuqpyTdAeoY50RFRqEYobNfCy3TMHkoweTSQ
wPj/T4nHPT38BfUWq6j6RTxUQxqnTg7SAedQZVsEb+8N/NK8dmST1fEHWXJ6WuCwSjDkJ0rtsJtL
05q1O20nejuj9AQw50vpTM9iGLb4ZUzD1sx9BbU/yvks8bB2ZRAXontSgdqqXzI1ftmdb6wScte9
xVmAOUF9e4tKxzwoN1bzvV14mZNLl2+aTnnZy3X204e+YHEb8INygqMllvs23bpem0av2T5E2yVC
s7N4CNI0ahWNyJzsXFHN8gunszpnWMUDuOJi10UNfbVVVm0atWb5g/L7zrKxoN48fPQp+FB7iK/s
cCuXWddsv02SJp+CRjzIMXkB4v5xKIoPUDE+XDdRw9j1kBcpR7r4I/ZLB+oIkaDmrWw3Zvw9h4iR
6xGv0rbGrmXYL07xz2zNnyEeH7nBugN/emlds9C5WGun8H2s4+xEmP5D4O0p6rk0rRloXjWrRYEi
f8jLz+3qRdCGiPfNtmadSTFnSJIydqrs7tAk3b1N9oBPL4O+LPAb6xyaRFi1T8VDKZv7ZV4OXZrc
XB+1aSE1q+S+HOTYYj5q+KzlwWMyTMcNbQPT/tPM0ofQCYHCCT2VdfFg28EHUW+ZpWnYmllOzjD1
s4XJLtsfXgo2rzlc9+Q0L7OtWSUp6ilDRJCeeCUiouyjW+2RQ0LTenhq9hs2JI0tHggSMLymh6n+
cX0dDXOtB6QCH1yu/orzch6TGFTiB662vKthrvXIzlzz1uorTzwwmr4seX471tmH0dqlz3KZFG13
s2INHOVim6TOivJPFvpiD9r80rS2u520ynlmY5s04HxOIELr8K1QiGnCtc3dZGr2kULDYSxUi+h1
CzLONNm4tpmmXNvepCdpbosRJlk9jnk4LE/eluWYxq3tbn9wPWaP2CgdYiEBMvbeLg1azLYewUmL
KsPd6jIluG0i/f2QVRxC9uXGpBhGrtOSSzfzp/riTlj3SyZ17I/lcZfx6NVvORsFdzxXPHCR5SEq
w1/zBdN+vXHDWur1b0PQezNDWvpBFsWDlA6I0vLPAd3D7n+Z9Eu3b84GYAD8JLCxniCPixCwPGXZ
tIGoMVwK9ViOZbdI8UI86ATV0BCFVwtiiUF/V+/J9l2GrlknLap58n2LnNnoHihrPozjlvyQaeia
dYqKkalVIzlbufMpV8EdX+0nt/k++fXGbjT1oJkozYJOCIWD0w7KD04G0GQfvA6qPJSbFT7vkspf
JkizVStrplFAR+ahJVNEhjlMfY4n+bMrzgVd48ERcQkGviG/deVGUs7wWXo0JwWnTbeUWJOF3M32
hcPgg9WdUm8r/G1qX3vXJTZpxzVIkrNsabgkp5lzeKBDuaeQFVOmE483hRd4w4CFV+AqJdDQqNIt
xl6D/9EL3gitczufFTnPy7Pq1cfVmb5fdxGmljUbpmWdFba94phCwkFl4uiuW/h/03xfunzjHgJv
6RIEzMiZSAvcZZ8h2hbCb3Z0wwxMQ9dsuLLyQHUL9svQ8yNCGV/rpPmwb1Y0Gw4mlwi3xVIukCYu
gxQkQluapqZRa8YL8tAGbzpMOFFdSIshWoatWt73AuCXDajZLJV9WkwToguOux471v0OsuWTRBwT
/YDHwQ8OFtlSTjJ8hh7dcXqgx3ntsZPvl9+zHAj0ybE/75p9XYx3tYWU2azw8B3ocXXa0Cu28Hem
YWvPO8AJkI4pGD3hjXeiRXCXCS/eN+qLGbzZ7iIZ1CT9jJx9kk7QkyXyJPLkdL3xy/j0YDSWVqca
p5bocuTEybm8KHbK5Uter0k057l1cILpZQCd0MadwTRDl//ffEbdjFXjQUv4zDLEA0GanvCtKKnh
OqKXvwGpkttTjsnv+vbYQNiosf2DBVXE63NkGrlmtLyeOrfqHWyb8t717mxr4536bn75MvmaySIa
LQKURYgHUFxnH/kxO5KIfUT9hfgwnapTvXH+mcavme9agsYHOWByDqRVxC2K2w9Q3N0DC8VH6MVv
Np2gtTtc/E7HQ2t56Jv0YG2SxRl8vV77RrO+AVhtYacMJZMOf+yaQwalEllvBAkNc6PXwJWN8p1l
ndnJypR1ciwZxJ6yt3JuptY1080zWrJ2WGC6gbixOXhy8UC5vilNFym9Co6CkdFlXoujpBvknWyt
Lm5FV93ZTdp+9VZWP7Q+B0UaMqN3c9JYB9av/ESCcUso0fRxl//fGLQM0FSRY/dCEfCbfeHVthOy
lSQzmLReLZetjYL0N3YVDfJ4cP2TW5I7APY2Zs/UvGbSwbDWPjLReMCw6Q6JgDBdqpu82sPIebEJ
zbB9O4XKlI3gFnQ7Qzb4MfG3qsFMs64Zcz0BZZSNOTm7jN8VoJRL09/Xd9T7Lf9VLcdaXHvsDk/d
mVsRFzNgcSnZ2q6mxrU7cuoPSbZWdXJu+58IbJ8U3xdI/Ks8rrzI04/cJuckH36wxSYhEGRTtG9O
NANOIDBRLllFzs6wZM/Ks/PIF2orUGmalMvufGNBjYd4M00JPQ3Kjoo5gXbXFquaqenL/2+arr0G
wgYDmkYp/qGsfwR2tnFqvW86Ltdux/3aumJiPDmvvuSHtGq90IK68ZPnzftyCK5OL85sD5wVeZOc
O+hiFxyFZOUjoVsqpqYP0I0TYVCVerhPTT0UnxsQnrn2L0XHL9e3jKl5zUCtolzHWhTJeXD6sLKy
cGXFkYAh6HrzhoXVS+EsnvSAGlJyTis+hMStvpag7rnetmHoejlcvXR5R4oEodx1iIT43Yn616Ly
jYkxjVy7Itejv0AqBNeQjOd8DMvMGT5nS602brKmwWum6gJ3O7uQpDhD0go6FY33XE5ZFdFyS5zZ
NP5Lx29MyrfnltqZQ84QN78HNuEnCdItcML715y/6uCqknFIozKEEOb6s5LyVi32beOvP8B1fby+
uKbha3ZbFG0Pn8/gypLilMzqSSXtRtPvQYs87upk4gN1pnqYEQChJI8ZIaBxoJFDh+NMHxAHf5ad
9yontXOXavYb2AVubWmVnFkyHEs7v83zY7uJnDZtI818y8Uvsqmo0oelGV4tSV/9C7nammzEHw3N
6yVxI67LJB0QcOnH6ZURN0L2+OuUbCmsm5rXjlmvTmYhMdpzIeojX/9YY/vYOdPGOht2qV4ZNzO7
QkwHJpZNKMxaXEiHV8Vj6o1PebY1QaY+Lv+/sTLX6imtU1yZIW1JIlB29KHspvywMArgKne/7rIG
vV6uoRO3xsCjJ5VCl7aqv80i/3m9adMXXAzwzRcQZwGFzCXylclPzH5gJcHtUoXLWG4cAaYONEse
2xFoWB9vFqex8miFSuBRNT6LLOTdUefebyDIDA5DL5lLAQooinVCBI+oyLPGB9RPbPjq96MOf9XL
DQ63vW6Zybkolt+5XYLcSN4H9fyjQ7yH1Vuir6Yv0Gy5tjyaDlD1O4mivCV8PRTp8/U1NtiZjhSy
GQ53ZxrZyZtQpVCTKJ2CeFnIYV/zmhmnI5QC8ypnp5yB/L5Up0zVB9tv93lQHS002tPk5KRgpxUV
rou0Dys90PL79bEbJl0vmMtx/SndpmQnly4oHPq99HJj2Jev/ztW5eoVcgnUgNd1QaxqhCwtdrt1
DPz5fpbQCp55FJT2P2XRH/d9xeXr3hhxldgV6tqwwFaNUl1pxZXcIjkz7R3NfAPyf+aLi8rNYLfR
PAffCs43Zsk0/9rTdgABbpUUeCBmYupvnbKabia+h+EPzlavmSuQDM2KAD5h8PkcdmKdQprKDWyF
aX01c/VBBswUwdloD8UhTU/O+mUBmXk5rhG0xJX9en1pDc5HhxAxi6sUgZL0IbGf/FJ9BUOwjJuF
QhyybI9uu1kwbVgJHVA0Ab4gHIELb8kbEi4cdX+g696S7jVsIx1Q5KAa28mElZwXFEkeICP+XA7Z
Gud0i6nSNHztJM4H65IqxV3CddfnzC0iR1ov+5bg8k1vrMtr52Vw5hSJRp66x4pUTyjyoGE2izny
usB7cmf15XpXpmm6fN2bruagK7xWlliEaS7D1UVJXjE6nxyvUbtiSYDi/bcHaIV12VAB8caR5gpd
9Qeg9yycfBrt+wLNoGVmd9YgKiABa0qOUog8pDVxD16G6rvrXZhMQrtSrzNKapoF+fy6UnlYeDRM
IfAuXPdGtOkxTbdogEyLoVk4wMxVIlr0Myt6CmyUIeT1k8M2IHaG1nUkUg9Vsm5YMwQkC/ufSrBj
wO2oLKyNS4upee1QBtGY2zcSsSDLy4JQ8bQ4WQP9HTBnjwwivKvOKc6IEhMOHQD5ZvvJ9n95fPnC
xq0KGcMi63VycyonmaY5sg2De9O27R0pgtti7W+7hH9HCGdjLxnchg6t8lWlrG6q2an155hZU2Q5
W5zrphXQbJmSArAWq8UCE/kBOdpjktKTq7YYAg33ah1ZRX3AEVoKQxsgdpHNYTXci9U77M1TuUyz
ZLuZ26ScERbm5QDO3yp3wkJVN2mzpdVpOEGZZsdBssz2CpzIWU4sbkAPgVra52oO7oGGPFr5fOzV
FhrFtMyaKVfcUZ3be7hmTNXBDdobyM5uODzDOuiYK7ct8wCF8ohUSBAuUO/eZkuUyfpYtcPG9c6w
k3TcVdLNrKUAW578CtJ/Dm3n0K/a6eDbw84gpg7Aspu1cuqVIi/mDXWk1tmLgbf+Mgiy5bVNH6Ed
0KMfIJ1ku0Dn1slXxfwktGbADas0+3P9WDAtxKXjN2dnjacBdAiwELzBFayL5upMHSh85bsSk64O
xmKqT7MBz/wzEAYLbtmSHFtBRXx99IYdqkOxSgBeRzLhOknW5DWdnKey3pc+cvVausyVWaI4Thok
UzNMS+pGdtYssZPwLVM2zb1mytMMKvD1AkKp3aWMSRnc+Is6kKZwT7KVu5Aurg7GArHJ0vMF/mIV
xaMQftTa/sZpaZh9HXS1SETXPYG0TK+auzWz7rut6iJTy9o5PCQBQSgTg2Ye+dwUI4vFABWr65vG
YFM61upSVZsK4vn3OCtfx6T7Xvsi7HcxdeKE1/FWbSMkaJqAfvPX6oXS8ddU2C/XR27YMHrpXG+B
JrbJYKwzCK5Z1t3KYoiDpH7lPdnwB6bJuazIG38wZKyQ/YjRuxMM6oOg4FhMfl8fvqlt7RadrbIr
RQJf4DmpG2dN+9ypQT7aS+Yervdg2jfa6dtIkfl8RfjAyVN+5FPCURoQDOnGzjE1rxksqf1+EjPS
A7ZA7LL/LKf8x76Ba0ctraaxLTNEy6A5w2NVFsNTljr74EWuDriqqarnsYc5kQI1dWAGKG4Jq/Du
vj54Q25Ax1yBK9Zf50oCcNvJyGJTKIYjRD9OU1re5moJufwpLWvjBWBYA513XCRT0WYKnSlASItx
+gKm+o3Avanpi9m92fv25MyrR0qAgLL+PlMFEktDfH2KDFtfx2CBhbNgbo+EZAB698J/meT0T9P3
N9dbNw388v+bgRdLtU5DLxE1oz24FTN55BXdGZLTkVdIMIs1AIfSybWKX9BYjIN+joPZ+tjyJHRs
55RYzsZlwTRLmvlKNSRdObDujHceFNw/zjIIq+V53yRpxptgSmo/BYKM8kD+yV3RARxIVbnRvAGs
4/7LsvRmEQaVznIVXndm6RCv1I3KtjkK8mg7n6Cq92ylAYCsCIAgKMHoRvzecCDowKxqKpqq71Ln
tBa5+D7hfnI/0IWFqMP4ZVHabBi4YX/pCK2VkbKic+3fp/26nhDyassQlxfxe9fK6ACtpAe3kM8C
/34NiPdY2qW6R27Ueb3eummONKsuE+YuZEH9BVnFq+w/+3lw8IvhLDYFmv5d4nei1jpOy3WqdQ4g
hHweWBZmFdg0ppcJWr31J0el0YDwskd+VMmv6x9kWg3N2rnXLm2dtewMHqpjuZbPsm83PKAhfvAX
JKvhBQXLBjs31tmZrBP4zCMuo06wWC318fr4DS9YS7PyXAyjTwp0kpPu3nWQx+/CtRq/NNMn5Lpo
xTa8iakfzeAbhihUomZ2ZgOLZ+dbsKwH0qLSVo0h66qorZb4+heZVkQ7vbOih9inb7NztRA/lBQy
HqDE2LjTvH+6Mp3hPJhXZdPFYud6/uZ35Y1i6hCUNEqJwiXkcXU+cbmlwfO+rTCd7DzIrKZrRuqe
lQuFUUAr6iqLW9A875wqpjOde8tF/GVETCeXw6FFNW5kU3+L6vz9dWBcM/XCd30XT3L3HJD8eez6
ESFaIHSuL/L724np/OassmShOt89c+D6B1aDEDz4lSoVwg8KYT2oaostyvQZl//fnCSNPeYVigfY
WXWyCMFWsEaVkltBC9N3aLdwZpMgmaGTfbbnOi69I02/Np51HNwvVDyN5VZi1rSVNCvnqhqqysko
qFiHkNfOsamWsKvL24bte8gxnejcFm5jM5E4J9CZhqL75GY8Wp3v15fbtAiaTdPGkv0gA5hClx0k
iBLDMZs+7mpbB3ipsvaswIKZMaecI+qI4SS6TYKV929RTId4pdRdKhxEAHmWf4r5M/JToVh/7hv5
5eB4szVBlDrWQQXz5WyJbR+Fdctwe71pw4bRCc/nei2BZiTOqaj5caig0z4XTxBFOeLtcrzeheGg
ZjrxeROovB5HLCqxf1HrtRjaMAjiJP2Z5/lNvbxWWRH1wZZus+mLNDvuwJPQOB4HErYfXod5vill
9rGRz84mH79pqTVbnschDQoCCwCSSUR1XX8NCt8Ol6X9szFjl8Py76sN03FfpTcxDxL33pmxOe6X
76V931pBhErfsCtk2NZf8/VzOj/zZF+lL9MJ0ZPGRbo/99xzMbE+8jslD25R7TwidEr0ntWLI3Pu
nseMRVWmjq1i0fW5MngMHfeVJ9PE5m4BQQtLvZBV9e/JA4hhX+MXb/7G8ApZK2tkSKl1gk73RHnV
y5BB9e1664adqqO+apfUNtBScBnVr4lFeSqjhOdha284U1P7l//fjH5JSm5VPqrLJit2SB8Ocwzs
eZvnG+M3Tf3FPt60D2WzsQUX6gXXPsecjgdp/bg+M6aWNRtulorNs8TMWL08Sro+pvYW1M5gvDoZ
utcsBS9EjwfpUMfOlHyEcEHobVZnmuZcO4CtBnE11TrYMaqOQXUWpiVeohkNE28ffIzpnOijWB0R
DNy/H1fCn5yUOFXopsm+Wj6m86IjkdatjY+5R7TkiOrY40C2MpiGydHBXT7LWdsR2Go2KCvKfRL7
WQpFNe9GeMW+TalzQeUiKGVtYQE4g8azgEBWPm80bdg6OrqrFCUbUTPs32eeeuoDmKqq6Fe6eLug
k0wHeHlWazkKhQunoQk7vkRwwPEue/oL4DVZJBl9cB1xIA7twr91C/+wr2nNVGs1g/0AeMDTmj1Y
uTy581YVn2m66X/dS1WVqs1srGTZ+iEK50HZrm6F7d/sG7hmqWJ0nRHXEtTeyvSLRYY+pA7Z2bb2
CB7soMvHoaYn7JIDTxYItm6BDQyuUaeBKqppQjUami7bz0L18WRn+zaJDt/qvQI0mVYFp+uQj72s
wJxtbeEuDaPWEVsqyRPhE3hd1fG4JONNz7ZOUVPT2uXYT1Flq2qEplvWdfHcWm0MKPVGss1QScp0
Cqgml2M3XAoNG86kWm8myptKhEswkuVT1snJ7uNmlrlFQlBsL3ZxlGvhlY9WVXcgEwhQ5ZRAVqxJ
VfGaAVjUd7si8uwvPvRgkDLxpPXbnyn1otVFVD62Rpo0G97u3zzFO5dQnUiqGMp5agMp/0zrUvys
cnd6VKpmL5b05Xc+0jSPVFCJgyPKCnKBsks/tH7mfp9dZ65D36b9rSC59SXrk+DsL0BX4WCxYoZi
7shNqx488SMvNsJOBmehY8V8a3Gn3nfTPyuv+4Ncl/lTKYCkFMQRv3Y5DFdzGMlioxajz/0/nVWl
xwCZhQdoAW8FgUzbWHMZbra2CZTV/T+AmiD8MJTuYRz6dZ9D0mmqHMiYDjNfAKNrc9/5sCScj4cS
2Yt91VNMh4hBIGcMkMBEB14P0HNVzDd9lU7xrqnXCauaLEialKe1CJ2eyjuej91rnZPkeL35d5ng
Pc7+woc5hSTj4jQi9IPvrnxpljlqpzq0i+pb6lpDmCbjRy+tj/XwBdHNkBM35r3rHFwBd+nvIw1h
OpDMb6Bk3dsM/qURRTw2VVzZW+BoQ0BTR485dT2AthYgrDCX/1ykcp1kRRRQHJt5DBP+Q8gU3Mv7
OAmgBfnfs3t2UiQUJly0wyItI7dcYj/fattg6jqabJUjLSSOPhESUN4nLGx/Tf2W3oDhiqojyZDJ
HhM+ETQug1efPVEocwCGuEtZ5LLTNDNvQVAIpEmC9l1LgdVSQXp6q4L5/TwCY1rwDGouSa78BOI2
wTSGEkwii3Xquy+ihjtO6D5b1EFkOAsqm7BLL9lQfpql+EDtLZ40wybV0WPUgqbL0hbIkXf8Lrgo
TdKD7z1Dwy5KEDWyf7tkK+Bh6kq7NhA5UdTxwkfh7WSFS++GvLMjd/xVsiQEjC1c0od52CpINiyN
zuvl1HnvVF4h0jCpbJQNl2GQ5kff+2C5xZH79calwBRq0wm+lI32qDOAUa2QpwJauB13QhAxHDIH
vJh+XFmQZ1nYeF91W0Szl1jIO9cEHWumRJeklnCyhyDrH6piPaQk+Vl7HkDCLKpn+VHIrdoR4+dp
T4Kib13LkmDNgdSLF3Y+OWb0Q9BBhzQnYWW7x9q2owW5XrvaAjT+m3F/7/u0Y38YestOkGxKw6l+
brrlSIM1HMmj33rHEjLpDNoJ3L3HiRoNzefepeGcjRvXT9O20byFNbPZWwK2Ii3U297nwSppLHk3
HLoel7JwcJApdOpx3rglGDyrjlqTvZIuKX1056npi2MlkDB0P1Yl30icGz7nL+haULDenxO0nxbd
XZAim9OLkxMshxLYzTFbNtB3pn4uW/VNYIo0Q5UFtod+AtU/FssSu9lwmHnwjSAbCfbIDVdo6ufy
/5t+8nRZqtqm6GddpwcXedRmlQ9tYj0ssx9CB+x0/X5i6udyWL3pp1D9WpNyQj+d26TfmqyWuJqQ
9HG18yL2+tx7dJiVbFylTb1ddseb3hoSNMNFsyZFdqc80ARaDD0Fn34AFWxAVVP58fpXXe4C7xiW
c/n/TT/FWK09eBrQj2OX7mlWQKn6TbURTDEc5I7mKlaOA6PnpYLZDpdbKeE3k9PFKXGHsEYy9/o3
GE4RR3MOck5Y1Y54+oRJjYTbiMxGuYaqriLgmuJOtYdUPZNgS9bbYKCO5g84ljsfEwJoHanyMbIW
8jWtwXWu6mbLnZt8rM5JNlmYOLIy68Xypm988eOet/GEl1y4pvJH2st7q08PgVWdAjfbx7TMdKzc
nKJiWEG74aVTM41F6322g3qLRtAwazpSrsucblE+tV5Kmxah6za3lPUflrre2ASGjayD45y2YWnB
LevFRe1tGIBQKRorteGTDcfrv3pob6wE3MXwjSqzXniH2/nQjHHtyztnzMqIg1cmQhQrHqm1jwac
6ZA5O1Pgz1e99VI7fUujzGmFPI5VwDeM3rS9/pWDfPM97uA60BeZrZelA81GQ9o5WkQGQAKkDSEB
jluK+sObkpxsaH+GttqqkDItkuYPUO6eJWAuS85VKr5KvrohXNzOGNS/0aM3H+VUltPm48zPKw8A
phmUezMrl2y4f9PQNau3GOYs98DL4NuedQKhSvGjKxq1gT4yta69GmrkP+wCJBNnMgYIyjcoRxDz
PrA6KkD/6+NdjspJAUXVc7206ynzyu7g8S35KsPIdYCckh6XY1WicU/aZ95W7GsOPrmdd2kdINet
reizpk/OQcV/0LWMO5c+MCY/U5+/Ot76nIzZS1sFnxan2NpIBldlaSe956U5zx2anKcV9Dmt9EOS
oCRu4b+vn1emKbv0+2aj1oSSeaGd+49IWsB0xvVVAtn+fL1xg6uyLp2+abxCqVufZKV4bXL8fGpy
0vLjIhJ3RcJBDk36iTVWB2ogNyf2EqEYf+k/XO/6X+Wjdy4TOoauHVPWpKWi/+CqFHL+I68BJCZO
qIIiBLY+6qs+TIgXjoUV0gYBnRYSm+uDav3bljY3JSiiPZXdOOJxnL2olfmjLZOzV7dHPHCiChUc
XLwulEZ5HRzaGjV+QRtJR8bu4svw+keYFke7TDgs4QNJyfwPmKuXA6ofyX09d8nGfjZtLc2LIDKc
oxClzR47PwuRpDzm/s8s35kGsjQvglrBIalRr/vokH98YYelv1UF/P6sUB2JVzFGgtlGyyMgtn5S
xLJJt0Lcl9H9vWsAQf7vjh1olqAYqM4e52b4uQ5Bg8Brmt+ACu6x4s2dVZMs4j6/8RAjiEWutlBt
718bqY7Ho7yyJxc4MzxQWJ2G9vSFIEk0pDxCxXNcI/G6FL842apoN02h5lU4n6UzsQbdgZS4D/ui
SyI72EbiXjboe9OoeRVhO1YzIFWPxzDe4DQtwylYP+BWH0qw0RExxCVUhpnKDuk0Rk7zJXCdjSV8
f1dTrvmcYK0g5KYke1EKGp68C3FFfkjTfQAQqnOyFQ1O3hzP1pelAXIWlBK4827Y4/sPFKpzsU1j
ValgwsjnoS+jLsDGJt6palUIdPmPPR4F6rj/3d85L4OqXVv2UkBrWPVzdOH02Ne0ZvC2alI/USV7
6UsXT7imd9suCtZCft/Vvo7Wsx1OVjuz6ItFCJXhyPxsCN3E3uKifv+wojpeb0qkTd2aWnhKlXYF
dT5FyroDtC6jjf3EpmRlP2k9Z2kR1W3f2SJU/jha+2YvuLy93xyVteMOaWFnLq7ZovtQqGb5LieH
HvfNnWbvoq9KZNYK9yVbvQ5oMa+5ARvWvucO1eF8oLFu+rrH2O2AVvdt74MmhnT5zfWxGww60Aya
0xYkNCR1X2hlhf40PczALMH1btylTc1rz4DM6tI682pMfF18nKEdAlEbuK2h3AieGFytjtxTQbMG
RSDdl+mSbPOWIolrZ9pK/ptGr9kzTVzbaSAe+hLwJrIs51gjBOrPYiNuZmpes2k3swkKznPvxR2z
Q1Ox28X70outt4Ahl45b8n83PRU8sIYucF/6w3C24yIObtXzErFjeRSx83J9/xh70c70xR6R2cKH
/G8v+SE/Wa9jrA7DiW/2YlhmHbpXptUs3SJxX/IFrNJl10J6qt/y2oZl8DXzbXxZtw7LvBchOeTs
flZudzsm4nB9gkytX/5/43qsrphmZWPoo/g4KHG0qz9DucX6bGpcs965b+YydWvvZRIZFO36Y8Xd
cALe4/rYTdOuWW8bgKhd0tR7GVHlVSbpXbYp2GA4D3RStoKNwho5poUV4rjIOcxbeVjTDC+G9MjK
FZU5zUYY3PQVmhWrrGCi5o33svQ3afBYbWV/TO3q5lvWTt3aF/MdytjxnFCglmTXxOvIPbvB+b5M
HtwmqCGrZHq0mi1hF8PE64C9tQavKxuxpg3kDrKAhk2RR7yXYV3xoz0illYuG1cuw+7UAXwghiGi
HtDV1DyNPA3lcAO+kH1Huo7ekwHq8+qLSwBHy5ckwfOQAZC00bhp5JrRDqtfkHqS3kvdzschCO6C
lcZznW2cWqbmNbNlaSqtYMWOzFEVlAh1W84OeGTbnbtHM9uODL6XqdV7IRKpOmQey2TcmBjDnvec
/3qzNpjzpiXcfVmgz9eNeTwtH/dtec1KU/4/nH3Zcty6suUXMYIzyFeOxdJgqSTbsl4YHrY5k+A8
fH0v6tzbrYNdKHQw/OAIPSRRCeSAxMqVRpoXBYGf3FRvd8GFdYyOSGMxfJuR2bTFBPOL1f6ebUAN
2lcClNihdbMwPrUa7Br1dP1ijuupsceAHMydWBCfopaKrmEmwSVrn9K1cJr4Z6aKpq9xjiDLuqb1
sjxsaq9jzq/hTV11pycVwNOiZ1yeeCamwjHG9p46YYbrc6EYu+mnQpXzhO9//xRSiV2Q0VRGXLOm
2ckqKyzXzSGlKKhyzjgLxJOtyp6lMdYvSRVl8SVNRDw3vFyJRc01S02oEkPyfzKyDLnS8tx76alA
RkYEhsTTDmOiSh831KSJcZFjK+xpGdkGGseAb7593nniGTsdakxcb2NFv6zKg9b/0/9Jxr+3Je9n
40pZgwXNjaZWAdy86hdiFdGgdO4m26deA+zbbrzbn+BsLQubw6OUVm0ENzWjw4MEtf0qEZE98TaX
Bc1p4FuUYsP+380tgyJUX/5/N5f7FeYmu8j1VC/6/z1ChT+clufBlz101x09QiwwboqVflY13Kqs
+DtJv0zDxTaP5QQsLo4sSmV1BpyaSTO3Mr18Xlywkt7e3o9XrStHiMXBtbG6YAqz+b97kPnTqQ9a
r/f0oIN+2tMxfmqNBcV1mdzUJMc2ABBAq7v+T7VeBL9ht9Nrv4Gx37xJgR4lG6IVSVxtbdx2fdHI
6EjmXTz/mIB+XOOfFSVRj44IXR6eb3+XY9csUk4HDYVlg9rqUpge5krPuhvLP2+L5lkdkyjPk2ST
dECs6SZ3yE/DJLiecBwGC43TMcZStiWiX9oZ7wV2dVLV5tWa2rvOXI5laixCbt62ddnmTr9QDLwp
7f5O6Ru3GafotmY4Sme51YYCSWwyoPrSlidzwARKbxgFtx6eaCYC12j7MzNMU76MnRnSYjspWxyA
fjk4tvL9s59isDVNTWKA3+BixK/pZLskOxlG7h8Tvh+kT8JrY40Ng8hYO4CVeVI60tj46fB+Wzrv
2DDpsVxinFGb49hoUn6HOOP34/I9nvNgi0XTyHjKZ2y4lvLGGlcEyRwDKAbzoZmpY4rKRhxz+niT
+6QdGeN+rUmF7wGPpFNVIzoYj81D1VhEWiEt5YRR8MalBqMA1RzDfFWkp9tq5+iERaNNeov5RCo2
VWlfC+OXGmNe6bFCmrrfdT9ppCjRjaCCS2C/aDb7fScLVVVUeeeFXJZKTZ66ei5nWNL/q6NpD6Mn
hXtIUQTa4WwqS6hWdktua7u5mvEjJi47yyBi2edJZizVqJU4zcHfeInNN01X3UKY8vB2lDHTaRvV
dJmQJgCSOQFiLcdOaf09dloYI9WTvmtGTdcvdn/Ksse8FntGnkIY45TWrNTB64pHJtmjW5QTQWrD
IUfSWLhYZ8wFpgNCsB5mF90tg+HU/h58MyiC5dg8MY2Fi2lba2oxGgAu6QCyfkn1RtTtl7IQRA3e
YWeRYWq+ZPY40v+Uc1V/v6Ls5dy9aGwL80vODrAIMV3KjFWKkaZpq+KRpffr/PftY8OTzKTH0hY3
2tB1xiUpBuC0Jj9P/9yWzDnsLDAsV5sFTHswozTzirx0NNTU+yM8nOgLZYtyZqJOimXqQ4iJS84+
aKPGiOtEEbVwXKv57eIZrRRLSyatlcawTC4TyIhi/TFrURqyviygdsFoDMHd8CrabP8Qk3QQM5Vj
KiVTWNVJoMrvavFtkBqnn16AQnPxAIiI8kjb2bu9J9ci+f45xrXNk6ZkfQ/4N02TxyLL/KUnJ6Ps
o4qm329/gqe6/aB9Ci36Yk2o7pRTuKdR9nJnkMxbtM2ZkQ8qje4Cg+jc/tK1o7v/GMbjbb1aJQoo
ccJa705lN3nlLOrz4P0IxuOZWl/EoAnuw2LVvU613xO5x4CVOjA65S+eLoPFKAXwtmtmsv8Kpjxg
asqc1ZjvHFr0KUHzw2p+mVVBtszTEHOPSNEQnu3vKWFiv+TbLzkROG7OmtkSHhpsSlnd5crlS4O+
yUrzZfvABQL6YIt48SqbFp7ppzBd7mTpskjfJ9GTOm/ZjFU3ZUsb1YToUrsfVjzghokhCAMcTbNt
uNs2Y7ahSvrQxCjzHkTfpXyEfX5XCGuzuE+NaWb1YQPG8Ml6p5UCkz1S1tylM+baLsRE5lcvIYZU
nNUN3AHSGJUkOagXxkbx7k4NUkN8GkdL8zglx6yG7XUtbEtva3PCydbPRfptUsNZ+FDCOyaMRZZr
YcB/NVDJYjsF7miq/k8zixD5POmMTUpVXoLTdZdOn+c5KrKvcXlM2WyxLmllA6krRBvTU5N/zUTz
+zhRgy3UJUthDSpFNJSmF7kMd3ji1PhjdcxLsc2tBipcplRi2cv8Ao1I7bfb8YGjabYoZ7VZGdNx
D+J2RNCSAOC+lB6UzRhl25m53WRYc5n8oq3pJMY3igTh2MIZm+xJqhSVjIWv/S+jeGviL+oguPjx
tpKxRzSfW7mZId8o9NceadOIp+r1d9EJnDfHDbLdqSuKSyWmei0gNnmO2xNJDh4RxiRVSyFgqYBG
MOTA3XLqa72ILJ53Shh7nNSqBa4RHkqV0YaqpXfQEHGBYXm5vZkcjbM1t54aVCtVLN2yXuTi0dJ+
YzpWKyp+clbPltskwxi3rMR+JpPmmEqLkXnU0bQjXHqIDmy5bdOXJUtNLB4T7UwayNLzOglOIm/l
u74+5YlgllrUGUwbOOQXOj+RbsAwr+fbOufJ3v/+SbaVl+o4WcUS1tuj2n+xxlCvT8dEM7apbRhm
vGpYthR/ofLXJA5pdbktmmM87NiCommmeEhxEqdCoy5mgHY+WcpVYJo8nTApbbGNTRxr5RJu1kla
fhmZa5EftxfOE81YZwc6+0aaYPX1mL83oxVO0/C1nEUdXzy9MBaa6mM+Dz1WXpeoVIEkTK1FDZIc
42RLbLKV6moTp3CHmP3SRGT5VTe+LOI34+iFrbJR0xjiacaGmvQxL94m7UzsY2eFLbEZaLJLYxN2
n+cacUgqlV7XgI3y9oZyNM7W1jBXTB6lHmpRSe11dA5MfOS2aJ5O9r9/Ms246GuazaC+MqXtsZUM
ZLUESPJKYJ42xLBvQXBYbM/mtBQx3XKsPB4yb83OCzodp/WXNPxEncZL6182GimO/RImlE6pMU/6
tH9K+THSoMnfN0twv+Lpn7FV2WiXrVkhujECKQ0KUazjyWUMVVdSdOq0ODWG9CCNXxdF4Ft4chkL
VUAVoS1KDKeYXkh+1hL3too5ctnaGpiNOiJTrHcyB1fLdHeZZIFozjlkK2qdgb7UzujaUNnJuTEG
UALmgghuJ7x1MxfNXDGsFRNcxrCWZPT4NG02PnfFJL/dVgtv7UzopDpI/WUTx4PWXzrNt+JgnA6u
nDHPHlz0GJIBjTddgQIyHmJ6Ec0qTyn73z9ZvgSIi7lignxYleG0+movOHwcH85OIojLRNvIpE6h
nYMQZ7hTs1/yelcmAo/CE8/YIh540m7ZPe1Y544sfaf6127xy0MzIOCxPmrjn9QSD/kgz9bQhtpI
PNNOPTSIeXFzZGb2Lp4xTXtp91dqaGdAh8Cc/+7z92R6un0OOaphmyenTNHpVmhTWKc/9eRPuT2M
8Zf0aPLJtk+i/cBqh/2YS9k9yQMZ7bjpkVFCUAvbO1nL5VIOI7RONFAid3XbRUM/i/q2OFGI7ZJM
4vx//OxU4K1BLVxL+mdZCgeTPiRJdmlxpwurFRyzYqcMENWgzYiW+HA2Kbg2Zl9DE+Dt/eX4GbZf
st1sy5akBJWn8TI0J5p/H5qfx0QzwXPYmso0adWGdC1cECA7xrq4G9DMx8QzRmvP1rzNVoPLxaYF
GC7kjZUMnkMRAwXv4DNxVEpnNbeLbAq17XGZAkV7yONHDW8cx1bP2Owq90uexVCOta5BSoij6vbZ
zKh/RLzKNiyuGGuoxWrah1P1o81OUv5ipeEx0dZ/+/gV/VZ1okAxZH1cmlOBJ8NjdzqVbUm0tU02
0AXbhu0+GWJaZ8Ndqqm72HMtvx9b/b7dn1yxVVBa4t8YgjXxHQOFXD2pn1dLEej9+qlR2VEBdreN
umGXParmYFxER4kMxqgiSkXPqdfNVWVbDVdlTbsJg7BBp/xoVfdm95CI6jo80Yy5UjudpSSd2hAj
vn3J2hzVatB0mgTHFM+Yq1FSq8sbiF806z5Osn+sUj7Fmi54krruIjFi/r/3Ne3ndZI02oY62L0N
FSQCyq/bC+dJZiw161QMF8taWGr/21RM+HrRs/WeKv77IqOy7YXaaJJ0a+DWmyEL2vxPo6gYEvRU
t4+DyKI4i2c7DK1KBRTY7BE51gI8bBWmtoLF/3JbM5zDzjYQrqORxKk0IQUue7dox6ivkotSrqek
ip9vf4K3fsZcpV6eKwTaMRw6HSw6uaJ4aZwI6UV54ndb+OQNZlPvjZg0Xai/JxctmGonR0fGQxK1
9yOGn7uyQ8OiPxRqVbarkHZDrBqo0WCclnrK0/prkTdBYcuCCs0HPcq148QYsN32U6qZtAvl58kD
lbu/nHa0RXavuJ0D/oAw949MDyeGynYYpqneVVPZD6GcA/WTY6yOMlmGIDTyNoUxZTVuGrlPUuRt
cXLXZdvDkIkIKDk+jp0BUJVNU6m07MJMfZh7lNwjexbcqjii2cZCOVOsfXDoANH0XIzF49hv0RLX
gqjLUQphoi76LLUejZ00TEHMvbPa9WgPu21jHDNm+wh7c1MHDMOkYVzdkRRD3QzH0u4TRODb8nlL
Z214tJNGnlsa1vmEkTmSN4IP8LZo3tIZ+61JMmsWOHHDBf3+4NtzR+vrOt5VxsEDQ/bf9MlBVFPb
6WYJ3bTNPxSD36lpAYUmIvrkaYaxWJJjfmI2LUO4Gb9j7QlYhNtq4clV/3vV+qxbpdpCrtxfKgn9
ctFtuVeh5LB7lvY/I0a2NhSCZ3f08yfNW04YVe/03uInburPp/yYr2QHAJQ2+Jlye6VhKb1jntq2
PiSm4EdwDJVtI8z6ZgTrhYXLeP5ORvRHp5eNfr2tII7iWchSQixpK0aJgj1fc+s2PUsqCW6L5i17
TyI+nUSU9hO8A2007OgPtf7ZDZcSZATHZDMWWlGKmUdZMoTrgFHffRlM1DhvmO5+WzxPK4yV9v22
9nKFpc+V7ZZF9ThW5qHCkGrun/ykFWXSNpB4Q3Tf/u6TlxjloVg6d0IL5TgYFn+U5ysqIAbkl+q3
trxL084vzMwhre3f1g1vWxlTHeNVAtcATuOYg5O1J35urmd1MAWnhqd6JpYa8lQPtC+x/irYTG+w
BMv+4JW7kmyw7YPLnG5pN2w4Ms/E2dON0tO83MPAqdAOOx8THvw95YgFR4ijJhaNBGb1Qd9AUQE/
/I1OiYN5R7Povfwquyq8GgtHkkdwnGY6lNT7SmC6eUBR0YndzJ18xZdPVe8OovEdV+Gw+7cYMwYr
gDLHUrF/Kw6Ne+U05O7ilo9mgD+Jni04u84ildqlx3yZAj+o7ny7DTRDUAzkyd1355O1GXPWKWAA
pGGCt6iNWr5qiCAzPNH73z+JbooRVUZp7sKlvNfMZ0049O4qeHfXOBNkKbUrqgzyEOph+oSO/bCA
wrMn1aHu7IjOJwfkqf4LrJTKZUMnfCWPslN1Hk7bWQ/kUxKImoz3A3LF4AzGkvM21vpFI7iek/68
puvZaGiYgzsBw6LDotFEOcn1uqbKNhx20ry3A+KH1PfJqQ6sCONTwyEU3Rx4txQWwNS2GFoAwtpd
UZDvFe8SGu2RQWwuIOFfYrd8K4JY4KU4XoMFNbXFClsDYWyYJ5YjDWeMDPByUW82JzSwkCYpGxNr
AZlIqA/E6UfM+LXvt+U9SQX3Od7i2aCMeW5qjVa2UIsfpBWDZKv3XARD4Mne//7J2uqmWMplhOzG
vKuX3OnbhwT/3Q5pPItjGw5papqJkUPt9svsk6AJ67sRGSJ46zzJE2WIHIfBNhtiWOzUISI04Zrt
AxqpqwlBxzwnzUKc6g3ULUaBHzC7ZrhbwXCHkkAElxEeGdwNr6Qz5mxoPWbFmnWHLjTZGTFbz1xE
r1k8zTAFq8JcJWqUaxdiMpeEh48jAzCwZBblFM91PUwZtIIXa5I/J5UA0vjx1HvFtbEAJzXfuhVk
dAOQ2I4Vovg4OlpAgtJT/TywPOqrgVL54FUz0bBqR5IgN+IYMAt8KuzSzq39BJHBdszySTVjZ0me
yRHK1F1fjAFLaW4q6MHCZWmLbOp3peC1kpevsAT7mi2rcdGgMaLzlo9CD0mcwTGd7ClxqTueli/H
DJml1cfwKwwXmrHjmMmJybdRH9qPW9h75QUfCkVemnNeWUwU6KTwjl7iK9PWusmI0u0mqg/wLFlj
0uuqtjFSpcUerO7kqW7qJmd610Sav55awXbwls9Y8gjytDjOTVRmbDhpsBpaZnYs62U7D7UEBB1o
PoKT0H+rtUfAMivql+REABYVhSE/WlKVSQuQaOPM6YsJ4viuOIT7U1lQlKZNDQ6OTEMp/9qSe2t5
qUZBCrrXu674ChYUpQDgLw0KnJtm/sGMzUiXahCndl+nNPGltUB/jagBgrOv/wJIoaG56DooP5ZD
rQ2l2j9mVSoTfDsLnLD5gAwojbJHEmwnycXj4qPhFugmMzzBV3Zvf01R+8/6FOI70kzJ0uEr8cMQ
aafubg42vz6XrmjIISchZcntDQwlmxUpoyFZOicpT0Z8V6ZfxvZ57l8Ev2G30mu/gbHeAkM2ErXA
Zm+/aVRVTv6CYSL+8heZBFr/PSLQFe9MMRZMbVvuaY/PpOrfUgHp7r1qPtl4wCOl6qwijime2/5X
l6KqJvmUzkM4BN297jdh5U4uSOHcxO1ccWLEsWwWUFXWhZbqCs6tRZYvxtzeVwaKFqpo23nidyV+
OlfbEEsxKClRzDHfhhkVUeVhsr7d3nCebOZybGP6OcbJKZC9vufbxaLP+sFsmu1UVHFr0tcYdtyZ
9pmMqSur431KqCAI8K41H3//pBZqVmaDf7tR2yfyxTqPD2mwPqV/MWAp1PzCK8Mj9I7IKz6Ks58+
BY6iJZ9WFXcy81TgQlN+v619Tj7EgqzmrlOqtUJpYlVfiR20wOJ0G5pvRGkeTz5jzZ2F8Z99gfOv
Pm9vezJBLnI0BpurhUo4+TVichoefOf/SAg+KSmhSyalJj5WbK/d/LtrL+3w97aeeKeUya9jqc0N
a4OBoT/V1zBSF3MY3WGJBQ9JnLjDIq4wqEMHSAY1dgmTPMApb1QHBTOWq29WXqvm1oZZ0zvmXLjG
JGrV5V35WKyV1g+oIW9QdxrtKSmqQ6cixL765l1y9MrHQq46ucfkHoKPjENg68Eo8swfIetKnGHx
VWpqrWmaIKHWw0H1lmioHTT6VOf4yfKqSEIlp0O+a7g57rCVp+wOu3DMyxHeHBg0i8Eq83ma8gE7
bqa6mwzrGfzrjrqIpndwzitLS991ktTNHVxfNTWVZ8brzxXMgIFtp8axPFVmLHvKc91qE3gO234w
2u/N8r2bXm8bG6ccJTOxeUvKqdMJdJNHWlAH02kM9nKU6BrOC8osZ3xemhr4tQjkZyhj06fiLLnl
nelgeqji7wxkokERnKuIwkKyoKIdL4xfsv3GVcTvQ+vVCMl5wMkSJTLXPazCUsnbdZ3aZoMfk+p+
ngf18LSZd3krgE5xjBx8S/8d+mU66dlcQfzwNvtDpCBx3UL6TftIX0SV1Osbrtj7b/vkuKV2GMZ8
D6R5NEXZGdMV4UWO1l0UFqBFtXHEpJQZtibdy/OpEVGVXDcyhQVmqWjll5YKyy62xEurtyVTnXIR
hM7rIUFhGeBlwIb7vMYVc7JjZwarp9wWAtPlHRnGdA06ApkpY0+z1rxk4KyneRdWi+S3dubfNmHe
6hkTztdSQccTMkaj0AHeNqPO7gQhjWtUTCxeByXLc9kYQsOZfRVxJznHJzmo/ToUlYk4O8uitOpq
KOo8w/LX4rSlP1b50RQRi3A0w6Kz6gqvi2lvDWGZ1U/mtgUSKLUPKZ3FZlUYRwPmHBQ+Rrxk9emI
ISQiJtXrFz9QcPy3ha6l1caYlQVkVPI85rmjkcCYfxrG9zITvOry9LJvxScfENO5k0DzCTBfYQNd
kKqrU1aboDjBE77//ZNwI8PInqJGGgROy6BRLTeuRIz6vKOi/bdoNNvWfavAmGQKPhQStDpGIx5r
7lNYzBWZlV5ptLUN++GiZk+SdK9ar7cPC2/djIVuaL4rhlWHhep/UrwDYMCQswEAd1s6T+GMjZqj
ZmfGjIVv8nfTmDwAdoJDklnMlYSmENB94dEwT8J4fKiM6LZcXqRj0VYUMyIVsmcFe4VVdWu8bKee
8WCHpZ8Fmugru3r/nXYqLPDK1gguox2+0vv7U9hy0v8U92h99MCZK+rF43lIlshdrYm0psZ+Js97
/TP3qpD4BFfSLEiPhSfCmKs+LNXSDdgGJM80DdIivL0NnGPJgq+o0ln1YK6ITcnDtt6TYXO6+GDg
I4ytypkFXhILqLQJkz2y+pxiBHWy3uUi5C1v8UxgNZtC13ILi9cXVwNvq77eK4PIpHjCGYMd61Fr
9dIC1FPKfreF6lWt+ULKgy6SRV9hin1m2XKN+q22/LSrWHOpkokIfzlrZ/FXsmHqytzsayd3W/GW
xWHSCioYHE/Dwq9qjCzIlhLxdJWjKYsyW+BneP6A5YoqB3XaTDw4hsZLjff9MjCf6rv0WxOZwXpS
6DFHyRJFbdJcxoisKNmuvpneLYsoS9rP9BVHw1JCGVI5LGqz6+W8BUagnGJvu+yVl50BNna3H7ft
lasmJrRONJ+30YKa1rMSoF02NO8Hf/UGQANjVzT6hVNqU1hM1tSC9COX4W6mIA5NdzttXu9ijK+7
PH9kfv8gHgg8EOcywjK7Vwr4VnJQnaIwkJzAFBXOwa4ykfiPTtRrG8PYcdKMCRIbyC/vyZcE5ypr
nVx2DH/8qDJQIKhUp/BA0nsn6iDhYDgxrZFJUuK1Itn68Zv08wbU1nIq3MGffD3YMTGJJ0KscAyd
xWwpFANErB6GrjZ3I9Ctg5uIGBo4hs4itsZB69dZQk4urbWf4xlIUzNBVOates96P6WH8moBCUFx
hlXjTqYBVV7bVdDyzRPNJM5lthb6TBIamjWKDcY7af4MIuTpLuPKSWIZpNQyb6R+g8sm3Zslv9Hu
l6acrFTwEszTN2PYclstfa8PuAPNP3vMpq9lUfs35/FfYeFZbYEn2n7udxPD2Ha3eU8DNAn1D41L
YAV6UD93D2nhANT9nTyJMhbeTjDBeSsbOaeqjUKJdNYwym+Lv2lH5sMQQ2GBWuZgtaNRDACPaM+p
drJMwR7wdpix2620u1gpcOaz4SKRd7l9q4sor0UjDjkqYXFZGI6RSpWGGl6Z3Fna47Kh7VwQljlF
NoXFYTUZAcp132PUdDxU/t1kca1oclH6d7v3eXBEUILrL3kKi8mKca8z+mEE/lr/0y3/xAN1MVfW
zcp7dKa7WzX6tyPd7gyuWBtLO1Vua603y9iFBV271RlGMv7MOy2zHb3FmEFHl7al8aiyJr3gixwL
ZMEkwyT1szlpQGw1q6MbTxmIjG7/Fs65YtEkW70BgFMlY0jyr8P4uFo/4yQ0wFJ4WzznXLEYEjSi
UolIWDjSPdm8NyS/EGEBeCtnUvhsLIu6o2i5kaSgtDCpo0tdI3nG1fmg0hk3YWMQqD3G+0u9HXX1
KT8y7hgugiWr1qx0AkchQvCaTQDfjU3utKrUuIc0zk4TyAx7SSYTlkwBXJPeGuOk05djotk4MAGQ
aMgw5Nn+jgZmt2wzRxhkOCeFRfQtY5OpqiKhZGUEqvEkD2d7er69bnXfsWsGy+xkrg/zOu+HvPUl
JFr6GWD1oDtVYQ38hf24Q71lr3Pzd/usOt1D/HjsbUdhcX4FIeuUtvhwaYep8WChI0/EyMLL5HQm
IiR6tUxoG9+7cbTf1SNq/l9sV3/Z3Pk+PyFrDMyDdrCnx59yoiWzSB+v2PY1fmzp6yTMf3lejXmS
BKh/zMz54xdMXnZXXOYQ5Ql3WZ3iqUIZhERHfwKT1hWdJutqh30YbX8lp1ISPfxzijgsRqtTJlpX
u2P2rOJ7grugrP1p6HlJHqYUsxci8+uxoiiL2ErG3P5Pg6H5FWzuVDQGmHeKWLBWvNWgU9LQyTEF
NDLd4mxGfZA96I7l7Ah2+yn7ddsIOe6ahW5hxsyioDMYTy9moNP7Nj615X03iuIY5yyxeC27s5Uy
mZG4dzKY0e+oiJeQ45ZYuNaQTETTK2Clq6pHiFmcuvu2mU+3dcJJWFguq9yOx2xewdNQW/K2RHIz
ddb72GIkOLjd57KeMHFAauL6TqvivKudId4MVdSyyt16JoCSZLGoMkJl02+5c9JXdEB/0fBwL6GJ
MtSD0pe8Y6wRyodj/uRCSF2AwsfCQ40qP1jz8ygNzpL+vq1EXkWA5ZifC7NXywm/I4+kF+NNdxWn
RKOHijZuza9e8VwvvLLzThnjc5WSFimeEHa2RMyefUmLYy6WRW11VZIqaopUI8HM39Gqcpf0peDm
wFnzv3iw8MKdgTR2DG3J1a0vhYiYklfv+WgO+7Spa6WodRPDdShfZt8IAK46JdHs/edBWAT057gN
FrnVx1mKaiHsrzCn8zw030dZ87pYjfRZ1AHNMfF/gbemsirbAp/Ysq+1ftry74kuiA880fuefFLR
omt10vY6XpvUUJ5ecUGvGkFZ78OzXUlqWMDWYiydYYG3N6wst/NGX/Fqb/bjv7qf+NnD+BYHawDW
7rvYre5kp3bMe2I4spf7850oveFVsD6OxuffN+RgyF3w7v32ZoZdlL5mJyRU/nauHWRU6eOObcwC
EcCBd5KZepmSFpqZN0icx+mrQk/1IJrxcrXQp1tsKpXPaJNsoM4I7/jeSnOM4P4zTRmml6I5r4qd
TP6TFK1z219d/RW6xTZS5Fk5xKTvjaipaOXMZYE90SqRJ+H8FLaboiGqRDDcwIiqsXLiuHdrWXfN
9FtuvBVWhS8Fk3A0/VXbxC9hsqoOtLS6tlh6lE69td0n69jJP+ypJ/GXOqd52jsFkZThSGkOX9tX
8emsoeVUry1F0iOD9qE6xq4k9/5mH7rtQfxuwp/EFyZmoZdVYkRbUf4zNw9pq7/d3vCrUR6SGSdg
Dsa8xTIWXqoAFW93xYTU59LYQHAG+vTt9keue2N8hYnmfTwo1mKvSpTeT0EX1UHxMJznYPErT2yB
V/0ZPsJcpCqrx4DTlSqRXcrOqj8qy3u6/BD8Ap5hMOatZb1s6nqlRMZLB9s7jWHsyU/G+3bG5Gw4
kiSwXwWf2pXyL9+J38HE8TXekqnuJSXaYUbFc/xj/zlPRmgG6VmbMW7E0QV4g+vVL91iE/dulct4
XvAp6m3B5hV+40puHOiOHTZBEohQjNdfevGd/fR9Or9ISmizbfjO3saseU3Yz4CyGWEN+FQ6+bcV
x/EubBI/55MM2kgtj5q1dozlewV4rVo6pO5cbTI9E6WBTPT+y/kWi/ckTbLpA+Y0RdZQOSP6VOzi
S96bTlv9WGjm6NZ5S/7c/llXC3q6xSJA9WHIKtJqaSQnfTTWiTfpQ5CPg6OUfwZSCpTH2yIW6alM
iTYbSpJHlZSg7UxxrPlrQWzHahCdEzUYUqTh2lu//m4lge+5nuTjpzFuYbOaWVsHWGx5v+MOMYLz
waTOXlxfvcqTftTumggCG++os0DQkcTjTCi+JaPw+kYjHdCJ5WT+kahbvKYn+WQKjIoTeFhYKDoc
lTHePyTNtVurrl6gO0R71TNBysxxcywstBxMFP86yFel+9by0/5eNsLbR+26aMLiQDdZ3RsDszwi
U1rtJCGYkY7Rdd7Sosvu9ieuZ2U6YYGgVYrGwzbpd0f6oP22zj0cqfaovnz/aOaGJ7W9P8QTQTav
Gw/5Fy50Kox4bcsikrMqStbG2VLbrRrNndS3ZhY8nl2PDYTFhcY01eu0H3Cnk55W+6EWPUBdP0mE
BYR2Fvg8pqrJIrkm3/L4nQ70IWuGv/UwHincYDP2X/TJLxdLpcR2MaaRuqperBd3ZEwEZ+k67QBk
M8Zt1FpKjFLPogJjV9akc2oSdrbqNvMUzJvyWOn/yGblJHUtuHTwTi8T/3NNmTo1J2kELoiw0Qko
Uar3WdMESQxvl5kMoOhiObGsOYlI3JzkNv9eTdvBbWAivkQTnc61nURaHI8Y9JRKPjU66t02OY5e
WJTolJEso12cRDspuTrM/lYpYd/lxxbPIkVjIucLaRY1WrL+S2HX942IYY8THwiLFC2MNAFJK/mf
pGtA3rgnXc1bc7/56En0bK/5fltHnM1lgaPxaMRWvyxopW/moFkUN9MEZTSe5H1XPplYCs4K0JHg
2OSL4UmD4Utx7d5eNCdmE5a2T1PGre1pokZpIsmNp5RTn76AVxjtJ1VXluR5oGXR+5bdKGgfwSBw
PczHlNp3uk31+URJJQnJM65nrcRizL1a5aJMBkuJNu2vWpXONnS+pv6UDTTOVz1YO0uvmv82selM
ZRHIBnGNahEoguMoWfypkemULuaWRlbdnlZVcrZEf00lKdw00bhw3icY66+WYlYoXFpE6BL29nQv
ge9k0Vt/7EVkP9dzSsIyAJIauE51GcpoQHubFDuadKcviZvHT532mhqelR+CSeuEBaeicVubV6n9
P5xdS5OjOLP9RUQIkHhsARvbVe6qrur3hujpnhZvEG/49d9h7l3UaEpWhLdeCDmVmZJSJ88pz3X2
Y3MABAaLYT1U0FR6nLXcfQrHl4Gq9ThPWc378jyL8spntgTmitOdxvX31PjfS5IrA1TJOBQbMfoE
bJXpqcvpYfaLkBtW3HXiVDavYzuH2PiPEBw43v6kIo3KaFVom5aJU5j8XPMq5ND6Y7l39Hmn8WHV
8FKeqPtKFFnrGWeTbBvNwt7Gc/oGqdC8rTuwstvc0NxlVQuz//4mI3XM7JjTWvycDvVDV5gn39dF
iepPSEnAndm0NhtslNVFNM7kwIZf1Mqi2yugmri0wXeOY5WgY+Bnb+tDUlSh3+lEdxXhLbMHQlNx
csHnys+d+zkbjlWN+lTmBZmjw7Co5i5t8XOydG1BBT9zj4UtSCBHS6fiqTjjyqhVyxb2VuxmadE+
TJ7N6UM6PE88DXuuCzfF7GX0qm2i4bOdan4GKX7AQbFPt993rakMX/WpQSDj3aA2v7hhZVUR7qCa
iFJNel/rN36eFmSptzFJzwYOVZnlhFXhaIZW+LmMWi1EXfLENIwTW/Jjyt2YdWVIliK6zyj7P3oz
c6soXIJmreyMN+iQmiyY3PsKvK6MUC0SZtO85XD0KY22LI1EqxNKUsSQjEjlqztCAtUtzplDgsL5
apCPa/eJ6upiquWUduAVFNqg/E75udy8KtwMfzsPi2++3ja5akWl+EyrobSWBHbxDPuE3Sps6BI5
tU5TTzF5GXDq1QicTWzFuQGLcwX9bXAV3OcsMuC0rjsuTKPLzuBt/tA3y7VfdbRKihOJzAg48dYv
c15257wZzvNGIrJaYbKOkSNI2GSgB8zy18HU+abCgWRuwB1wnHdLYpwSB6Td5nowbFEH5ZaETiFS
zclBtRLSPuuhm9oq3KI5t/YSCNNDiSk/3PYh1dD772/CdpqKmqeACZ1WU5TBXMx/LYU/3LnM0tbK
ekbczoWDpg0UMQg5EVPH/Kiat7SvGrlZFg34TM7oP42EcA+FdxfdIwWg7N8msTcnn+hYNueeFaAD
LEM/NTU5+P2XC1dmAzRLf1haZy/3Vnnhb2GD/DtdZzyYFlHRm7XzIPqGTl8ZLQv3VQCDXJn3rYXM
IgelsxJYbPwr4SxlMDllHySE3nc8k9GupPDQSptiO0/wfAqJMic0nULnooo0J8NdJ8494WSYeQcN
NNugQe5YwVC359sRoIhgGeTqCmFUwsTw5RTmRtxOVYBOlyl5uW94aUcfoQoH3EnVnK3l7MynwvvJ
h7D3DU1qUM1eSg3CB4dD22J4CMIFJTs57eNKfyf0vjKhDCIs0iJz0j3z5LYRpukTjrJ3TlwOYA7J
uapOmzNPnNNsuc8raGJtdwkWrQqiynGkQPbwROiDu7g9N0t72UxAQ1vwAvk6mgZFCpIfubt5qKFK
jH+wTCLywZOMFsf7yoLyk3Y6uzW39plXk38uh+nQpnPMFl2/m8Jp5Dftwqbj1LiYedOUn2z/48DN
aGYgszB0AACFbf7zkk2nft1fFM60YxwoYmcO8k7HiKlYV/nhOhuMQfibaM8jp2HeHRgbgeH+fTte
VYNLAVXlKI40UGo/j0s22RHYsHM3sge/Fg9NWeAscfszKgPtv7/ZdwfDW/21L9qzlXQPrmN8KLef
t0dW/QFp0wUhA538DCOv5evofynMJSh10DDVrKWgtQYvXSxoz5yzZekD5pqn1jc+3Z63amwpWusG
nZHoIW9BF4Ob7NxkX9mgY9lSjS2dlItk8QyQAsDa5nVuP7q67i/FNVZ+i+ZzxZzNxZwNcNWHwgXl
3AhKCdF3oTuKk4fX1dvGUSyq/Bg9rGxg2Yw/sGVjlHRlVI9jmJo62bL3IX/Uld+hs8ycDZts49mz
piBpv6xFnLrV2cRla875CzCtz2xD123VHcYF5HReeQGS7IiHt7D10sN9f1LaKoupXO3F98V5m/sa
UJclXL1SQChcV3VQWXH//U3QZWZV2is1xJm39jFLRDSm2aWtSHR7/govk9GnHccDBRlXCPcIHmQt
vaSj7oFWNXMpqBeUvFhnpx1egptwLXuAKqBiWerg3Krhpbhe+tba3ASWr+rshH7QsFz9EwBPGsOo
hpdC2xhZazlT1p0NCuqJOn9YKzua01bzbKcaXopuUnZbbta8O9sjWAx3UZcyjceMHm8vq+IZ3pXB
pAmDbIFbYV3r1fxg+Y8WSOZt96NPH3jyRCALnTp10BcfXHJxjIsx6gp8iv8lA01BZ0K9xMKq5CWu
r356qIzpwGudzqXqKUbGm24ddIdMxpJzU7dHM/cvpV8cEjx+OFAdaIeAV48WENP1QuJJ3MWkQl0Z
f5r3fmPhAJKcxVQG2eyEC5BntxdKZa/99zfhnQ+2a00ggT4vJTu3G3+su/lYmZ3GzRSnpn9e/N4M
XzRk82mO4Y3auyaEPDXzcgW8KtrsVONqigwiQ1DbBQcP1yu6c1a2ZiASRzzVldD1SansI0W5XaVT
knPodhJvunROFmUZiy2qs49q8lKUr3xLhQm12nPZsaDnfw/gxbtvYaUAn/zUX3JSIcDZdhqqGiBP
XHjKO58xZIrApOybyeyRXFH5eHL9JUoG/upXqcYtFUhCV1ZlXey2NLwUJamOTi/OOIdQtYmzuXyp
0MHd0/QL874NvREa/hTybv7UWneCY2QeQXOElLq5wHCLt37MDX7ghnh2mQ6urHAoGVFmgPYeEdd0
WIvsc+7m5QEXl5c0t+6s8sg4sgoNuhg/BaRwFAcI0J4AldBAAFRz3734TTTXhbeKbO0gYusZj+nM
w8LwQb5kuprxFaUeGSfmbKO5Ff0ynq3mg1E+5Z0BYBWgI1kd2PSVkv6+8oWMETPYsKETq+3ObpeA
YMSPLX88MqAmMpp+vB1+isD+DzqMbpS7LQ6HfvsxzT+1pSahqpZACmtGGoeXDOO69CWd/i78c9to
6hbvD+38BxVGc0YEmCDOzO8+ga7jsZ/ZCYxyd+VpRwaEAbPQC9eG82Q2iY3KCoibRLeNrZr5ftV4
45cWH4hlVN54bmx0M0EGeQDaz7E3Lo65aw/r4fZn3l1TwuQKg6BeIaaqqq8Wsc3D2hVz6A0APN03
uoSdTcue28IZ6qvTTw9NvVxY9dd9I8vm8XtekN6psPGiWDG3kElkLruHeQlG2Xf+N7YX0J3uuEnq
aym+T8MYDkZ2p0H21X4zMoQqQUtq9tV18Z82eiaGBlj5/t6CKUtpzGMQhXagJXFNz+ZxZ8Eu8qg/
kuPOejXm4aoJVZW7SPePsamKfqZtda1MfwlGbzMDSCI/315T5Z+w/m2dljcVFDas+jqg4WZXqkiP
1tmMrWMFxtDmTs+RjifTOm5L5puwVHfgPG7s0+3Zq0wjZbF0bvmap2N9HSsxBXNm0NBg1q+7BpcL
DFuWQ49ohEfaoJOjfvEg7FGTw95NNASqo/82ugDFtrv2WXWtR/A7+ltUruxp3DQTf//ShOGlQC0J
S6oZFCr/rKkTlkd0BNDzEEwHKyqO5hxsOu/ZffA/sBp8SYravBRpUqHv9todvdg64IT4YPrRFP4f
9ds0h+zT7cXYp/7eh6Qg7kVK5nTpquuIdha8mZFohnhx7ZZO4IOxYquc6PaH3seh4i/tvvYmXdAM
19m+Natr2aGTVJS0jUpGkwPNO8iFkOHqONR74ZP1O53AjDosdzUVEypvbAuUVo0Cde3r5hRQIYiK
6WPSfHK8e04SGF5yCtftfFz75+qae58TfjFszcrsdnlvZaQY7PvaAXk+VsZsyzJaocQRVoOOF0MR
KPL1X6CQPRQ+FmNJcGNNL9Q+mLqj1e6j70xcvuLbNWhP/GXEQq/P1fDXvA7hUEWljqpMYRf5hs+N
zNiGXGDqMwsab7wWnaNZSpVVpKjjdY/93cLMm+ZDP0Zt8zzedQQi4Pz5t/e3hWVtTVZh6PpDVgVW
+sHW4WtUs5YCq/HsmZgMQ1dT9tAAz2Cz5bPwTc1eoBpe2iZbr+fEXZFTHT587ET9mLP0mmY6BSHV
8NI+ye3FyN1tqK6cPXAvstcr3pBvpxzV0NLuyMk0tAbF0D0KwKIP8uGPuWkOKaqxpeis0Eu+pGJD
3nQrBnhd9Wcpejdwl+Xz7cmrNhv5Bm+lI8qjLWa/fpy+oUwQCRAiiV9LyJ/BQxLriEwV4SRf5EF1
Wy+rj+w4mNaJ9ugFbRLNAXHfdd9JBPJNvU0mIL0aOObSzr/rzjq2s3M03elHO9NXYj0Xtqk5yil2
MfnSjptK0tjCKK+uqON5qQJ/9kN7rg7r/GC1w+H2kigSm3xzX5d2g7KJ6cQVXcFUux1oZ4fZakfJ
qhPuehfpA54cKZZtqCdvxYzNpJ0cEjO3f+lTxj4Y7dw8FnbxqTWTKfAM4C1N074H6IBvSgHuTW4D
7sepuhbTGJaOF4Hx4b4IlC/yKWkb27YJsh6vj91aPmzdL0Z1bysq15XiexJOQ4mJCBm7gV68bBuP
KZl+3F7s9wOcys1EJelF5ZteeW0Q1o7x0vElcHSNmKrB99/fnIXQLpDTFVILV5BLB7TIQpNvB0vo
qnPvOyqV24mwH0w40rHtYcpbKHf530DxeyknFlZLfheSDsceyWvcYhU5Cq8w/jQeROVdme9prqyq
6UtbguWYnT/Z1vYAuZwHVDEDc5rOm+k999ldMEPMXnKdpbOKFtvO9lB5JDIq41tdmg+Z72jy0fue
SX1pd6CLn255a28PXuqDzYFc2uQ+p6dyF5HFGWo0fEFShSShh3e+cdP1ZipmLXcQLYO1TDaj20OX
sK/CXKewyr278H6Eyj1E0JyqWNuY2wOS5acqm/3Ap42v2WlUM5cObgs6a5xeFKigTImPLpzcONHK
0x2wVKPL0Wra3Zz4SMqbYX0b1+Q1005ckQjkziGfV7WVgRL3YWirL3nTvKJL7HO11MfbSUw1cylI
66Tri3yD0UVnOkHDqBOUyV3VZqyoFKaFaNK5tgjcJavBSTOGxJl+eV6lKQKr5i6FKDrxxIpTLELU
Xh860nxZ1+q+8JQ7fJah9kBRgBgyLfq5HdcHupr3eaLc0rM5Fk89sDFdy+QKvZvA03E3KMwht/F4
/ixcstD62pSXNHl2qMYWCg+UG3gSd5lL9B1VV4MbECAdg2QSYZOu0W0PfP9AQ+VuHZ5bbtkVrL4a
DOTFeR+uzRCMthcW3RwM+RwXYxs4OgEx1Z+RIjVpLNZlPjalCc91IzWDxAFv4vZy+7+oRt+X5s2u
na4rWo/QcXTt1uchCbYGxdr6Pm+XuebTuTDn3l/qa0HO9gpQ8V0nMKBg/j3nomr8MfNwBl97NyxT
N2I99E3dUbNVv//eTvD2/e/xh7aj7dSjUgi5uecScFPS/JnmNMjZ+DSL/MDZy+qcN/aV+ppHKNUq
SHtrR3xmEQ+liw08VXh8oi/43O0FVhw85A6eCkV4XNNREeZow4Z0aGCv7FgLM64tQ7POqk9IFcp0
Meop6VeE21I70dKJDe0wzU9QoH61Jtbeg7UkVO7modnqj2aNVXfdU2ejmSryEo35FXlIZqA3V/Ss
jjPKUt32YQEhsw6uozKMFLp1Cf4xSNRX17mioWdlgZVc5+xgZho6CIXbOFLwioQxTktWXa0qdoan
0fmL+X/fdhvV0NIui2qXlTsOTLLND5P/Y8E1KvG+3ze2FL/TSNPWKXHHcb28P67ZQg5z5a2HzN7E
4fYnFJUG6kgx3Ew5IFIOvtH8sf7w0y7aJeagOJuH6sk7Zse7ntbhlVLkrn1ipwnBd1rrN9kA1U8D
otNfUKyB3NhDFzI3fQP3KftTaYP0+rDqmORVQ0shyzfHE3PNa7xzXe38SaxdYFQ/b9teEU1yZ09T
mU3TOMg4ENiBPlVa/GU7JLvv9Cf38VSOWSzphInT+XOZJQFoCTWJUmWS/fc3O2E1GvaMizfeWXKU
pbe8Pos2/e0ZQhOsKrNIwUpXMXu0R3WN90bslqkZZVV5lyQQoTKd/ExqhudVVLxEdhrqeNU9mr1f
hKJMCtW+qWm1GjAKRwZLu0tJPg/1c0E+CNO/bzeX23jyoi42p8+rKyPPtP1cWX+cXHdyVbxYUrmR
Z0K51Jsniq3ptCD94tHJCNHM+jMJ8kMd3gVoI1Ruq1kLy3QXt9y3Ju8wEfe8JtNL3ZianU/hOXJj
zWomi6B7nX3C46X4JIbnuwJV7qjpuGMvKSjPr6zvDiKlAWTN7iqwU5kpnmzGmvUGLFL2OBK3XZD0
l4V9vW/eUqRmnLlplyzrQ1sCgQ5JFBaSwdE1vKiOf3IHlosuzdlqcCQ2ehaVoKdK5upSJ0+zXV5E
2TyxAYp7XRMW1oEl1n3ZR27gyZut41aONXZYHlaGCPPlJTN14kOKMKZSGKeG1XcZ9KquFhuO1owO
JHGoyirouB8POrIWxWlH5vwm4PkRCwN2Is+W+u8Ee8BDW6/D94EASZx2pk7CShXUckPPNCVQjU1g
KzRGt3hEyI9g3vyAQ8qhAeWfjrpX9RkZetNZnhhS9Dhch2P7CFW7uD11h53mtYgyrbivYteRW3wc
I5vdZcTtLqdfWPq9A8FbP/++HScqT5a7e5rFrZOxRfbbxqA7V4f0WH8dLtkz9MpioYl0pZl2d3iz
b6Y56Vxi76f/0wKVpT7eWf7seOeVz+7TqidUJqnM6nlrthn5r1zdyE+P0O8MStKFSfljrZdI6OAQ
quWQNmkLsL9l3stiDUXtdLIDB+IZhSU0Fw3V8NKpep68pGwcPEtsQzuE42K+dFmxHkuT6jh93+8Q
gaWkUF/YxvOR4h9kaei+bkf3mB2qkLQBP5Nfy4GHJNBLU6v+j3TKRpNsNS375ZJ59DuEtjM851vP
ZDF1z52KxCXzVYo+4xvLcQSuPe/QtulZZM6HdTGhHlHFvaPrLVX8Dxm+Y09Lj3MIPjNZVlDNpyn7
mkzx7ShU7N4yfmdbjIqsUE65goInCxq3RXu76+vYMxRJV4bvAP5frGR/suh6IAfIFI4dCACK2NOV
JlTTl8JbDF3ZrimKOHjEO3J/iVvxcp9h9sV4kzjgJV5ZMxyIV/MHslRgj3N038hSFHOAMfPRg1v2
eDlNTnWqyXX77ei/j7/0HyH1NzPO1qkjbdLXVzSTpEGz5pdhgxBXXYQZhIPSdQh8j2puUSqXlOJY
zEvalHtopf0pFV/d4XHWQUJUSypFLSCqdUKgC3JFS35eXIiujKIIVku6CxeNa1dM4C5sQ9Sl9w+W
/dxaFNWssHU0eGHVbiODfHoEKnU5QaQep8gEq+x04o9OAA7RuIx1KEqF7WW0T+1bhlHuf6QgIMT1
m2hBi8To2Ifb7qkafrffGzfynWTydvbF68gejO1lqFBaHDW1FcXaym07zMvS1durxYXVX7zSCynT
9TaqthYZ71NlfpH4I8wyAMDnf9tVVdNoCIrH9bnbZfRO/FgMwX02kkLY70Bpx/YaLEpbNbYTd/m+
6hjkVTaSduGCoT7/D4am688re+6H1/vmLIXsUIvFZKuPS/j4kyRpYLBvov16e2zVnKWY5a6bTjlo
JhBbBVRQwKmGXH97aJU7SmHbFvbqjA6KzwCHxpyRgz/5T0au67ZUnUJl0I9XbAVkmeA2+aMXbxC3
Hy4uZDZAwqulYlWlBRnxs6Buk6T7XrKU4RoO5+qjcRguRQclveLonn3NBqAqK8rwH3PIuW91Fiq6
l/GwPNZH42AgNRzN0EEGSg46TnDFcsvgH39qi60RAOZz40ORkoOx9tHt1VYcGGTAD/DJIPTZkYy2
+8c33NClNAB2KRj7O6+yMt6nncHn0BY4q2dZEVkVOZcLUO6rjg1SZRoperOhA4QsQyTQ+jCYF6p7
NFSNK0UvK4hwmwrjCvjockFX822DK/1fCt3eN21gwxFfKwvAhQCpJ/LbebWOOwv6fWzrhMrMzV7u
2clSoC46orE1SOIxTo/uh/U5/WJB0AbNTDqtwffNBCm4f29eVjlOJYQOcLZqV3RJ8ci4MxHZMqg5
MTw++3ttd/EvgDZWfAga6/PtVVBNW9pz53UdAUfwcJxiuMR34ykpdIw9iqRg/wdWtY0im1y8lawf
sy/teVcArh/42b+aoRVBA1hzbFD9hT1/vzk2ZA5dVndL8Zw6+men8/vArs2X2+Z5PyvYMrqqmaC8
tHcCXEFRE1QNvawku+RdFvmDpesOVc1fCty15jMl+9GtRN/RAa2hH33u6VAh729iti9FL4qtKwhw
caZa+Av3v+TbyZw078GqoaX4zUVv1X1n47gGRRRB0pO7rccxnzU1AZVZpO3XzBp3zpeuvvr85zzW
YYFq6e1FVTmmjKtqhhwnwd0x88fsxfosIMBAXr1gjawAFHp31rBsGWOFfXdZiIlzz1Q+bssjEx8c
pil9K2wvI6xoQ3xr2OAzCVCjXhGiMEoH3dO4on3DlpmZ+ykZl9zERWi2q6c2nepDgZ0lHPOhCEvP
onHZ8m8erwtgbqctHHlxH9LQ9qRY9ofZr80UPjW0gNuCrNjSIt5UJtv97E2asOzKYVuK4xbde9PH
JP/qsrQDjYPz+7ZbKRxWZmPeeJG6E8dZa1zBvdx40XwX/tyWwVfbmic0oagk8u1qLcFK/p6GO4eW
YhhEEzwdWgfoKDRuh3a+xHSq+KGcvF+3jaKyuhTFW1u4YrBwMMznV2f+vLOTNboK0vv3alvGX7He
BJMF7tbXTgw/5nK9dEPy4s5lwJAuFl93td5t8d/qhi2jsVpvGOwxw7qCEzSywh4S8+3Jje1DdtQV
ixWuIwOzeOcUjrFhhf3tuQAegojX2+ZXDSxVqfB4y3LKcMaavXqEXSzv2LjToDnCqUaXojX3Kjze
7s8nxcb+pqn3t5/rSg2qtd0/+SZap4bnFc2wtmZ7zduIzY9d86X41Y+/bxtG4ZcyBisbF5DcG3QP
VqikJWhSo93PPLU1dlcNL2273cQzNBC7SP0ApzXlyc77gPSajVdxKJFxWFtm/f+e3rFfE4W01qWx
HwumAcOrRpciNhVLXgHpiSoYumjsKli70zChW0S3uyhMIwOvJlPU9uTjotV3xWExxieKzkru3tce
Ysu0yZVoO4he4cTmt+LoTHWwUeeEOu2RzTb4+TYNtkv1L6Rzs+hZTb09cRbmp/WHnbBA6GBAquOJ
DLsa+ApCxxYrMERTRJFwms9+2EegRohIMJ/MO//C/tfehBgk3qem9vAZz/7kJb86NINM90WXDMBK
6sxY+YqhCf/GlpdyREuFZug9AbyTjWUyZZZ0AzrugO0y+0thPqDh8K6EIDMpUwAySbFgyot7KbIP
zIynQcdXqHIWaZf127TqignpPXXJJ4NCThokLSiZRPdNXYrYrMlE7aMr8NraPGhJCRaQeLR+3jW4
DLaq05zXUMHAJmt+oUtgb98hZHx7aEWmkVmUhUBR1gaQ5kr6PPYt9zEDkcw0OpGZVzoOeIXpZdCV
19dVO4Pi7loal74agw0qJr7GFVXz339/E0B1hyZPIvbN1WyCHUSQ+GFCAtO6BxnFzH+O52/GF51d
+jUdu9gyTR65QG4D1OHpuGneP+UzU64/Dg06wLcSAuvrhYRIM7H7YT6aB+s0atb33VDFB/bnojfz
B/UNLcYJjLppf3atE9P5zfsaNRhYSr7MSnGaB9lRvPMtGEGJJClCfvAPS2iG4zM56c5l73oPPiSt
cJlC5px5kDOd6u9ki9v2V7poNnHln5DS72JRuL5Nh7h+XA9gKTvuOoBZuB7FGZrzIYgj7lyGfXne
LAMpyIbWM3eI/SIneSRINUwxa1Z+l1ImrGT/+wNlhTKz5UKsOF0eRv+S6cCqKv+RDlFVVgzlRGH9
dGZgWjePC9c9NamGljLySJp+S/bQapoi4r0f5fl4z0YCa0jZmDTNZohqbGOHvZbZp5k+0lmHV1I4
DZGrjFuaQP9YWEM8h/Of+hlHAziNiEQTzBEBL8V8Mo63k/P7TweMyFXHec35llE+xiT2YjvaTuuz
AxF4aEAdy5BFt7/y/joQmVBhSYpedANchzYU2kjLk+fplvj92CVy9XGcetOlDuZv8xdnibj5ZWw1
EbUnsP+cQWAaKXQz2k+cVlDQnoyFPXT2/l62ZX+MKU0CXLbWCJTWbrRCn/aeoxo+uJvvTQjntBx4
U2DZi/Hn2H52jUfPuKfMhqGl4O37bPaS3u9iMbGXwpqeh3bONKHw7gaJsaUA5laDWrVvi9ifvmbz
YzadjexsO6+3fUe1wFIMs5zj7c8kIh6sLzT/y28+DNXLfUNLMQxBDRt3FAxtYGXJn8KIhvHj7aEV
Hi/XHiGh4ZWtC8V42/yTlD9H7XPivmDvOKVcbQTrlke8BAN338aDdwH9Yuh+4I9jZIbeqY3vAvYz
Ilce58pCE/BuGlZBEfUL3Y7l8u22ad5/EcLY0nZrzXmV2BP+QvmYxOzknbfYC+xwiLn2RVThNHKB
sZ2Xmi0ePmG2818gdjiv3naaVt1JX+Hxco9n6WSW5UP2OvaM18TOglUclv7AdHK7qqQs1xghFJ4C
dpSPcX4mf9gxu0A4Al85shAy7tpjj8pHpbide3A18wZfGdssErkVNa6u71hlfylobRAgMiMjbWwn
F7u5zKATqzWFOpXt5aDdQNeQzRSe2V/76ePmfeDi1KCCcds7FTOXq4286b3EFFMXT8w7sMK5JHlz
3OZCs6eoht/3mjcpHnx8ubVuMIyVv0INq6u/ePPx9swVhpGri9XcsC5Nuy5uBzI/eWPuH8zSzh+K
texea7a2mgVQuI3c/zmblVeaLSxUsFfan1MdS7nKNPvvb0wzzLQvIVQjYq97tOyHuf6+zBqrq6a8
//5m6MQH/VwOpZvY7b+l9Oz092V5ubxYeq6R9j12vpkvkd0uUVXnd66mFJx9kxTesmDKAg/N2fw0
148ifdnQwXjbW1TWliIUXUrzwCuMX9jfS+tzUTZBMegwECp7SzGKDoKOt0UOe6M9eIbSYqLDBSpG
lsuK6zrnYt5PA9B1DSyMvqSu5hijGloKTRtVMpG2RhejPWw7JegA/N51KbM1BlcNL91ms4V2PSRD
kbfWo9EcIFl6eyH36b1zIJDLiBkHbiPlmYhH8/sud7CYJRRE5mgaX4Y8DyotA8a7tXpGZGW2Caw7
jrWkKCA06B5K8oCURRlQMKhklKLPfL6LhRIf2i34JlpnPiRAKww48RnXPvvBO81JUnWtkouK3jbU
TplgCcrH7Cc/9TH0r7a4eRSP5oGc2LmOycvtRVEtthS9kz2neVEtbVxD1a/1eeSjc/2+oaXAxZ22
muoC1ina53F4KqnmhqDYPuRWzqUUBFcguH8HosW8Nf5KuEXCvjODCZxV8V2Tl8uMaFOiWddh8pBj
CElVR4Wly/EK95TLjHNp9HMFcG+8WV9m68naDjaURDPvTBvN9Uz1hf33N34Jqv40LVe4z7geSnpe
0hff/WjPn/P5+23rKJZA7u605sxboTMs4oy1YTme8Rw2bl3glppKoyLnM2mHNaFRZfM062PH7wik
ACjEGwv0kCGH3pn5mRy7XecktpXA8QHEzxaBLo9ft42jsv5+IXpj/YYnjb9uZhvnFLK65Xlpvk54
Zmb9sdbByFT2kaI2o37lOpmBU6v5yPgDN34YukOTamgpalcHTYZ5ZrUxK6Fc0vz0yBCupg4urEg3
cp8nWUo8PkywDWQWLx1bwqzUMaQphpabO0t0tEyzvw/dPqO4YuqeThXLKXd1bg2xW8PHQbjKvg40
3MYPs/9HFD+G7M4N9z/9nVD5NZiJcK168zCgtx4wX00OVqym3N9pdGK0WQOjeM2zwa40+zzrNinV
0Pvvb9wc0g1jXu5u7nbXgcZucUruUsEGEZ0Um9itG3Ng+wnkyT6iqvWQnd2L/h3gfYA8xpci1HVz
MyMuxh8i89gHQFBEPer1S0Be/bg55j+4lndAdUOWWzqxAPM0UXyrP6A6cUAP5M/+2z980g8sSn7e
TjnKr0hROy9j46NkvH+FffuHthoPtMMXEKkHevzYP30V75zg5IZOZg4uyUx8pf7mfOSnOc4O2fUl
eTZC8+MWtkEofndhHRdfNf9KEdJyZ6dde35tgRo+Nl/dJ/fb3iKXRlDDjQzQc6AQY53y+PanFM4s
t3eOzYLz1r5j1t6p8v/OuzBdv90eWrFXys2djumg985eRZyKBqWGqBjHmhkB/lpZhazh3HhxGn/h
H29/zkf4vbNGcu9TKcQ82caM5y3zC6/PGxFhseYhR83HaPOgzC4byNVuf0txorekbWgh+ZjlbWed
fFpFbt8Gxmic0hpvXoMHMY4s7pdVc6RRLdBu3TfZphsp+PUNLBAvTlkRm8VF6KgqVENLiQzKXx5z
99ih5kfLesjrv0cda5O5Z5R3VsOWMpnZjVbfClxeWT4dUwN9qh76VN1nwn8TyzrMlgjWQQQjFD59
yoLVfeq3v24vjip4pCRnmYOgeJOE3zV22Hhl4FsasKdqZGnZXYjhQVQHI/vkL8AtTV1PlGohpCRm
V4k3QR6zj7s5m4PGdMkZPaV/JVPL/sfZlyxJijPdPhFmIOYtQYyZkUNlVldVb7D6uqsQICTELJ7+
nuh/k61OBXZZhVksJOFyd0k+nLO/LxPjfmjv/Trwuty5vdi6vdo7qUR0K2kevHTc3x5WwdO41t/7
jw18svN6q2q/MGIDIx8Rl91yqE7WX/aVHQo85ZAhe0Lv7V/e9yax3xv4S0z8hTz4L/e/0bA7eh/r
OM0xczL4m1DRJM9mYCFkK77FJD69i5UwtwvpAPENl2lfnNgheJnKpE+ChJ7Ig1cna4hMpo/QzN12
sqKSzQJ/bD1n0gGD7BrBq2lkzdrzopUqC6ru6Dhxvm+8TD7hnzUcFpP3vc36wU3ZPYKxVaPIqc2j
hKCdv1+qlFfOToAkvi1R9vgexGJFm02fotlLmbHFVRVcvZBVKob5Goq1F6RpaM1OomVuKekGcuJR
eJTKeQz4WiLXICK9MzQDnSaZwpGcLJCHc2tMG34Y+ycQqKQR58eF7bm91kRlmkuLlGVqnEAXjLlG
NScRe5usN5XNydIEx5B85+OP0Xm7b3WGo1BHhp+bPpcWhcBsT10GRCrtv8Oq+MKypzn8puTGR47e
NuoVMYuapiOnOa5f/aAUSeOpX/c/wVCAA9z2fyuvlyMbNamGnGQGMJhhPtbReCjmGXBo3m4Ii8S3
vztZt4utNYRAg5r9E//6YC5ZkIOSCn16p6Gyx3QZgNYyLurL/e8xPNz+cWIfBkeKGqgdju2cRFk+
TlCEhC75ScbTQ1kLP5mttXqTm3w+cfX/XMo/TOQHPKYyCtRpyf2vdTW55zxARzsg5bqVkJdJTpql
5whGgYpK2ae84m+kLp98tUaKaJKSZunCq5ohGFEOZXtD1P8iE+AVrH3cx86YPcRDEJHXrrBI8x0U
R124iXLYR7zu36rm5iHhdYRZiR3/1dlesZNLbu8Yn/LT/d03XLv1Yi/RAE0KrMzqRLraKp4r7hfW
qQGIVfjWWcqxfw4gYXXXDsbbRvxHBUDzoX2PBKIoqadZnoMqOiiAwNvyS8D9Pbiadnlc7Sqn3ZMM
lN+le15WCS0/3TvMqrk30SwNU6KSZ9CBAr0pTryJnpy2T5zgYAX5SmXYp8qHWW6zf1Bv7viLI6Ki
Pjc+HR7iKoqf4rGot4wOTdBGJ7QAsCC3g5OL595fgeVGYLQpYbYrb5RPV4/xtZtEM8TINUZ+cEIg
xNqrCqjqrMrWes5Mo2suk4rFc7MxRK2QTSMPkG5jO33xC6ASrwGHmGa4/f9B+l3gRE0eWsHJr+Lu
L+LbFY57v1p5JBiOLb1UDoyDVDVOx848/F8g45MTZKn0kM7nVWo1zTNQz9P79viprmIftEdDtBRZ
g4glOxdR7O5m5Ma/h1bjPsUFATZ8FvO0tqd8pY3IFA/RKfZkYTtVNzb83C7BzrPPrT29iVLssyhO
i3xIhRiTXi4J8+lzlDvHZVttNb5T86dxBvLcYoFESR++h3H/UrTkLHELvC/GT9XBi/WCu6ZyWD+R
lp/7Cbyd3sDprpjqtdbPT08yjK45lAxgk9KZs/Lcu9U5GtnzDO6EMiLn+4s3Da/ZekwCQCsORXUe
JdkXY3VykD5oS7Xi8k2y0UxdILYcBa6sznbbWOBNcBGtjaMVlTKtXbN0YU3dVMYca+/lQcblvp3K
49JO+/uiMa399v8HM28yNTVBW1bnbMkv1IkOoAlf8YCmlWuBgLKznbD1quo82O2Bte5XqfKEemwl
GmAaXjPswS7gvyNWQeHF0VrCx7FZdn3P0vuCMQ2vXX2G2Gmbzq5v6hjuRM+O1TwfZiS27g9vkrtm
ripwFqvp/ByRhgwV2wFK5scyXIPAMyz+PwVkvmIKXPDiPOXXPPrD53tvDaL+06cNTuXblB8Uph4i
15EFSLqL2D64c3as2zopoyyNwFiYu9O5qH7kdEX5P3/4YzZNPYe84yRaQJ19i5i7abGX/XOxG1Dj
W+7jMgXltPNyf0M+d92YSlPXKkDbti0VZMbS6BgeyoP34l7jP20UlSG5s7Lvpp3RtXac47hwquZc
9H3wJDKxXKYI0R8XoLLJ/S8xqFakaa6UDqXdZIuzP7+V2UtfrSzdtPOayg4sKu2hBhcrchh74lxt
ZOyDat7xmR7dKkjC2krKnKzYn+Er9DKzGki+uN1a8sz7fNeU7Zsrs6+bBKQ3str+4PfCz+TZlRh6
zHDSrDGVGLZXLzGzlnqyix76inv5sKuyofw5UiGTalnat/ur//RCA+o97bTJJEHjanQzwP6rH9pP
UcD2ddYlQdicw3itZ8VkDuHtCz/YuR9l0wxqJnEe/g+VROzqnfWHl4izndqnNXMwfYxm361lLYHf
z+156tEAQpZLcczPyu2AHMJW1NakSJpdD7M3j1bmgiCa9DuU1b4S3q64J9PQmjGP0WADIDcUZ+bS
xG/RcLatwBW7rBkxaRBbUxaG7tQ+O/JDvu+TFohaf8gzyFQPq03dn17EMY9m1IotPmVRhG2+NI/2
3kWH7s75Erzw07hHoivJn8tLd2pTdrVXaiwMQtML1Oqyiq2owYyBb+963qb1WrTi87pp0Fdp10hP
ZvNUThiankEe91imWZqd4uP0tp6LNK1eu0pO5dgVnospivhp7l5WccsNzlUvUmtZ5Fhqxrje8VZ3
VR3do7Nvj2t5RqNoNHPmQY0JeugTfRzT/ozE0Jfo+f8wWNcq4k2iuf3/wWOIpgODMcnEue1OZffk
lCsK83l8ENuqWTDLauJFzAM9PfcS1XgPPctP5bgkVFpJa/lp5C5JJf4O/XnlRm+wCr0Jtrdl23aO
as/AqdrFwwPP3ENkk6Twc/Al/10AI+K+Mzdtu2bm1FYBUPb79hzY7KGLsx0t3C9F7e6yCrlT+5uo
+a4hamU2oxZo1g5SVdK5Frao29+uU+KowHnwCMzivTrh6bLpm/QSNgK02qy3sF3ARDiipHBf29Z+
iIOdRKkfkHirwT3bq+XoBq3Tq9raHLzBhbTEmYTpEh6G8XD/K/7JC3wSWtM7ZpvQAyARy5uz/Tqm
VgKwiAKdlcVOPKq0TgfgPNcpP5b/tCiulaqaVF0vcPPGJhgFs9pzBJK8qvml/Neo6BOQySe91T1O
8xvxTmWef7//kQY91+vdeu6q2Vuy9sxauresa+l8zf7p2HoJ8heSr1VkGk55vebNierYG8B5fJ5J
ewqp9eihl6KJouNkv6l8lcrGpN46ywFw5PuJFrE4q4tzuGVZ6Q19ckqdPb2Aeum+zD5XOKITaflZ
FgbdRJqLsp4y8Do29prKGUbWr7xVOQ9VHC/NxXdeghn871a96Q5E9Buv6mg+kYXJS8TfJju/jsG4
8my6nR//tRKiX3jbIYuKEix3FwfR+y6YHwpeptje1/vCNg2vXXaFoAgLSeDruxQvpESBCeIt9Kau
S5YpICtWcBvss2/QzkZKm3oIrLi+jLmsEkmLB2A9f49mmkZgerv/Iaa9vf3/4XAkBRGsc7Pq4oju
yJGKHau1nIZpaO147GnN/Hip8SBogzz/dsMS4N8imjWDt3JuGASk+1i3ssBMPtTyIkEI2ijnXKry
eVbF3ubbYKk8orvbqvQdS/hjdqYcMTrB06Bj+yBfO/oMQtIdaytslCaElbwoL0qGYtjV0a/7O2tQ
Ud2HNmQSFTqI5KUVQwpK6qdxBlvu2L3dH94ke01xMqm8jAoo51TT/LWMsyHNrXpIqXUrnG9iubLH
JgFpWiRzq8npPGVnVvvnKKIXSddeYJ+7f6KTxHhNQ7qYCHmpZZ/w+Gi5y8WbyLGf1L6Pf2+Tk3aT
IvWCaqp2zs5216YWDfaIsKV9/orEzvn+DAYJ6bRyTUFiAkAdeRlF86acsUsylf/cNra2+khYAENt
o/qS1cgSzPbinovQWctFGQ5Gor/yOFhWuobK+jKj2oGjLqv3aKLQMzVGCRMWCq2DxInKXbAAc7de
g5Ix7Lv+0oNTqjyPQmAef1nqQ03DpObPotiD0HXbYay/+Nyl8ZtohFk7S5EgKZnQId5v2hKdT64K
wVFTdTkDjkO+DyRPu2ot+GsIrhD9tZcXjhXy235Q23ksODTJecbdZddiL0LFdkFh7/NR7YDFk7BA
7Vi8dsM0eCu9R0nkA8rKlzY7T0GUcB8PZL9I8rlPtwlN81Ykt+Jyvm15UPcp6NV2cbWG+fD5XZXo
r0CUwo+ZHcHAfWs4NMVPgbpFgvtXEI77Wb37gBvY9g1aVCcMBtcCHld+cQIQfAy8afbelNHD/dFN
G6BZeoEsXSiWLjuP0XLomvowBCSpVsFmTVLSXniT9J1qCuHGHW/cT865YAykc3Xq5T9rVSThpvZ9
HNe3B+2H+4ysc1DbRcNtN8iOIhHoZmvHhcHP6r0aEjAkiztJHKies8OmvxPf+3Zf+Iah9V6NZXT5
SDouLwMImfNBLYllr1KrmAa/bckHkXh1HILKqMUlmzWv4eK1yaD6aMXRGdRG79WwOAfjQ4tbhhfa
qFkh3+I5TCqvXIlkmoa/3T4+rL3kQs1h28jL7ABYs8+PLSMJte39fbmbhr/9/2H4uQK7UzZBNAEv
k0EAgBqdQ5uQ0Dyid22gbXQgsYDPKVSd0Ni7RF2/KcdI9IaNYWgGguwuVDH6yslPgYY2vnLim0Si
eRkvljkLPWj5rVurQnXA4mJf/74vb8OlUafa8pyun2SHG1cDgkiQAvNuP2bWhSviJjQUx22zaL6m
kuiN67M2v0jR/yUo+rXm/Clv52MVrd1cDO5M78TwchmAQBkbIO1XXE6SCnwhbHiomukcZD8VWykG
MshLb8PIJjK1AKWXl8X5xZtTiVA+2HC7tb4ig2fQWzGkJRtu3TSUNd+DmF5U6W2BGgDhjGa3Sjg2
nRBMg85XVr4rY4+B+4j28/v9LTZoqc6rJXJGI+mM9SWoxmXfUVvcsDDx1Fw2psyI3qpgZ44/h3ZT
XngYwD/wB6uhSejL9P4XmGSvvWtil7HMlUWJoAoooXez74Adau7ttR0wqY5mx42yFra02Nu4qHeD
15wWYr33uLe5QfHHtk/QrgwxYGaAoYBTqwPqfeahK7tvt4UldP6swVF2vYDF5kIiFiQ5ajZ2blNu
c3F6KwLu+7RcQiiPP7tp5gypZw+PIKxdeRkbdlZvOJCgm2nj23usjsRrp3CNcnuyxvJoUHy942Co
boTbAakvIKl9Wor6iUz2xa/ENrkTzW5HIITME1Wwq6l1wQ8fob4hppugZT1CtOOW9a0X0wrHbd38
Efa/VfM+bEI0xdC3zfhwkhcFiEwV2jsv06ROtKtTKsaHMbdX3tgGa9K7yEjHClLyMb/0LfmZNXOL
qz3x0qaET1C9v1ZaajhW9AayYhBuCxQFnI/8ufITt6Bp6F779i+n/Msla2Fvkw5pdst5hmoZtGBf
qDXvPdoeHGvau729LWKj02mVjqPCG5PfRS30afKcd8Y2cal7RO+VKIEfRC2JY8UX3pfMXv70xzBp
+jUkBYNgdP4syv3eDlEnDeOi+5LGaZZbp5E5K8ZlUCK9J0LSjttIBMNfzhZIluqkip49+qWjm2pj
IR7NegsylovKb54HTnMJ5WmYNt449V6IqvNBlTh6+aX2ur0b12dWTjun9g/3jxKT5DXzbbkrWpvi
KInzelcWfpIv/cMYrjG8mYbXDtu6jEKHM55fRtV+6fMyDZz4vS3X/JppY7WztlZ9aPEKjyA6yKQY
fzjkOeI/XNQdbZOOZrAVcTni9NjXsECQ2Fe7UVkJ75sVgzVJR78vj64cmV3nF3TTpGEd7GcQhTjj
Gg2A4TzUexusRWQ5c3Hpz5Aax0UqXeo1+ATDyvWmhspx3KX0MfRYRSfRfCnL6VC7Kykk07pv4cMP
R0rMPNqREJfvwmuvbcuCtOqFvfJGMQ2umeowS6BiLJ28+FZQ7Z0h8w59Zq3cQAz6qHNl8c6evIrj
DQdv9mcp46Rw8zopZHbu2NrD3/QBt/8/SMeZRN/HPY6qYR52LloqhyheWb5pVzVrdQFF4LiRyi+h
rPpsD6Ty3AHyEuB4D+ViV2uwa6ZpNKtlzGuIDwahy9h0xw7Z0rH0dv64MU6rl9znVKFQvPWsc9dF
8ldu56BL5KW7UX80m42XkkTCD+qLtPIlmaT7U1ibmk095z819XyaEI+X4lLNKJdp60fhfLnvyD5X
Gkevp1ezO6EapxGXmYmLLaMEV4VNTszRkWprQRXh/oQoVzClaoiS8PZbxZtcsKOj1Xa2b80jHXBn
otF31EerhJCXLFqjjPhcFx0dsVaUXWs13theGqr2w2z9ENN35apNUTRHh6eV1kJZOc7ywn36O6fk
fQHpQhpbfZRu21fNYrPaD4e6Qpqo97MiJRna93PZr1ybTEqj2Sn3K263NZ48Vn1DpQssZo/7/EbL
tXFvtePVZ4Ub0d7B5aPMdhUlqYu4sZW3m+42TqyZarOMCyIfDoTDvC9BRH/ZAIqv5nbFE3z+ZnD0
Vjs/Dioe2goxTBokfHxZyte6eZ3FQzu/qvJ10wbrnXVVZU/L7C5IU7dd4mX84JZrt2LD9urtdEWs
ei+SUE7pxm0CljpyqNEHu00z9Y6DGE1iFPgM7YXH0061EvHMtcSPaeE3W/54AsZuVHQUgq9FfuBl
sKuCtXuNaejb/x+HpmGwTAoPkRqRlUnRU++F26xJbycYmXJz38ETChwgb1KFXVLZ8bf7WvJ51aCj
E2G5ovMl9yDsOPrZdNeo+FtaZ6r+DLKvXgN+x/f70xicpd5IYJWzWzm1bC+EwR/307VCZ9Mc0x/3
hzcJX7NXpTIgeJZTewnwTHPbIAnIyvFnWPh/Cql4kPkqGtrLDNbn+FBMD/68KSPg6JVUBfrI8tkp
28vkj3/W4xLtKbMfc9TBbDtf9YIqdBB2uLTihHLDr5n75g8/ebly0TaJRbsLcwTjyopi6JxcrPah
a89qXolDm4a+/f/BkPjig5AWeM8XCuoVgmpFS7wwtfbe/vyeDbj6f48et+imAFBOe7EoT2I8ikOP
pb1gSCXxlX01KKMOVFu1NJBWC9nUyPnOXXyWw7YnvaPXjUxMxqq4iV2MP0sudwH/s9oqd+1IlaUi
ExGQex41iTP8pp2bbCSN8YB782+5j4Eb2lRV7WVh4jmvavDEjj9U2KwUdhtOVL0+hAfjHDVzh8VX
l5A9suDKvWvRIv3yxICWscnL6BUiCJ0UA10sPHImmUREXED4sU3p9QqRfuwB6zNB+DFIUTsve3DF
kkResb+/coPW60UiIvaZJW0BVyOC69jTg7T4LpDie1DG6f0pDGarV4OA/IRExC+rS0e88jK79jUH
eSx4Y0dv5SMMdqVD1YZ2xv3Ac+DOlrfOXU7TOK1YrGnt2l24EQE6wwSll2Vx0tLp03oEhIu3rZvB
0VsAFpYxikqp+uLwZjdwVOTn4YrUTTLRjJZKGg0FImR4U9o7QYPT2HcrKmkaWrNY3hestOe5vUQ+
QKzm6jfQJlYeN4ah9YqPGn2LAGqBG5v9P/ywf+T9thZnRy8vDfuelFMM9+424Wvsl2+iGF+tQazc
Bgx2pFeW5rPth1O+tJeOASxw/rtzfjP3dVy7V5uGv/3/4ejrPTmHTpfTSwaoCtcGWaAjZTJa5Q6s
z//bZKd6jWmFImg3qHBV8or+NBf1yxRY16FYw9cybe3t/w+fsARWBYiEvr30IU1qVJ4XQXTYtnLN
Su1wBsZ2B+E3hbgw96Xo2se++HV/cNO6yb/X7aiur7oa1/fA7XbUqg/ZsMb2bvAuvmajbperpmO1
uIyxfLHqd5dXX22xVmxrGl0zU5dE+TIWkErQBWLHh/F9ruxmh47XlaueQTJ6oRML7NAmAgpTUXps
BnVUfrhyoBrWruPSDrkztPZN3y1e7hrEOtscIMb9sKIwBnPSC518yRbPniH4Mv8i7HNpoyJ/mRO+
rF0mQyjHf6v9HR2aNoLgFcKb8L5O9RTUbr5bSMAT3MwuvX2pwnAtlGXag5sAP1gVU4GoxgG+mNbq
u1rmv4HAvVKvYtoDzWAbu+tRnp23lzKK9pM1H+M+OJbTWtDcNLxmtKgEQ6Il9vllEV1KYx9vVys/
eEuzLcqhY9PWw7SgHSjkiMJlDwXJ3oM5WFEfw51Sr3xC9IT0jEDoLv0KhPNafHHoM4meG3ZS3Rq6
sWlnNfMFfQizJccB3iAScauaG336dt+lGUSvFzwBlpqCOQvrr7OXdnyxnd/V2nvbIBq9yIk2I8CC
PCgNkHeCRPrj8+A3j7LrD3YVf63m4cKdbOVyZpCQXvG0tES0YBTnF7Cz79Hwm6M9mm/Lqzt60VPW
VZk35xFH6Ry42KoZjA7yeztP6f0tMMlJs9uo9qUzEDiIKLB3C9A5GpE9M3fYq7hO8lFcLaCB3J/K
4Iv02qdgLIVrZzgHuHxty3c+gphz2rcRumxWPsa0EbopixKv8gbX2EqN4ujUWbmvh2rbbdPVzl/P
nYohX5DA6G92EIJOJxIrCmSSjHb+skmoKWwInp41PTVu/zqjAtv1yh3tcA7TlVkMh41e/qSGGbfD
CppUyGJf5mjgX8o3W/1GHdeKPzLIX6+BQrPjzNiA56fKyLV0xVPN2/195fl08QB80vTUH/1xyuaM
X735T9bvxvB9bHFYOj/vD//pyjH87f8Px5c310vQFx2/gtOEp3KOwOnQ4MFyf/RP/RxG1/Qyc92K
O5HFAYrW/i2BrxxX9puzWottGl7TzILzsXTLil+nPnqbuGRJNEzAq3EBFH3/A0zi0RS0sOjoFr7g
1wx9uRktUGW76XSHbLTjhY2s86xe2g89H1Qqm2JOpqywHidLbtGdAGheWvl+zEW7iLkQVwYw1DBL
fQ4WDfJerknnM/O9jX/zrR+UJ5ZBQ0RQ8mtPo0QMltojFfaN9dFDU7VBKiLUgP//78NtptsKPswk
IhDXj6iOvNKlWE52WRXLzl4AiriiqJ/t8238m/V9GL8cVQMqaWhS4HgI7pT7nm3hZL4NrRlw73VZ
3bKeXwurIq99ETTPqrTHhMRsC8XDbQrNiCskWKNe5fxKkH1LM2IF54Z5YkU2n/aV3YbXrLiUnjWN
AwP0AheJz8qD7T2pKN5J75fdnMj8l2KPBBDKwicrU5q2QzNs0P6JIK8qcW2ick79VqKfoKi+b9Ml
zaaBVRBL0WKvozhMZ4AEFn7wa9vQmk3PPCwzrw75FaigVoUuSMa+z1a3VlpkEIuenHRC4PKOQymu
wo2SouTpvEYj8JknxRbrGUnegQxhDBm/VvappzNPmix+8tR0vC8X0/Ca+Xbt1ArSUixcgAhDXufC
AabCtrE1081rHtYF9flVlqdMJl74MxxWHmAmeWumSyoZo74by6ZxIqZkXtFukzQ0c20tBf3OsY2Z
Ta+8oxfb6x+Qg9sobN1cp7rP7Q6rngE3B7zoDL2mwxZ67ZuiaJbZNWxowMjHrzGtd+gYS9iy4SZy
G1kzy8COmSXg5q+IOuzs5muBSpz7GmLaRs0qsyl3eBfl4tpZLwX9Gm6JCWLFegIyonnPZL7w6wBA
gXA8KFIkUX60vW3qp2ch/RulfNxCIkOsUl7SozdsgeK8LV0zyLbLBrB4QCQcFaIIzCasLw5etVYD
YpC4jl5Wex7Q4zn8IF+s7IhmgPYE4MC1/TTYjw5aZhNKPRlA7iAJUzs/H8HcNbzTaa2vyrR6zT7L
ZWqpGkeML5s8iRr/h9W+bFJFPQFZI9UeFA6WTkv6o7D5u5rXrjC3rdMjXrct1SzTaUcaARAS2pLl
f2ahn1KqUgC/XGnTp65r7bd9gWamS2hXY27hSm+RkaVZo9he1WRL2PH2EZqp0oguMavq8bnNRzaj
kzULZf3nbLkZf8kDptr3+19hUCE9KTkDG1hOSpAj0Aff6iZLnDADh3S/xsL32asN36HnIxlWbAFx
2jkqRr9QRBQyH+/nBdk3q1tx86YpNBMOY8/2LNAVg6hwPhAl3lE2duRFuLN993BfSgZD0HOTs3IX
n8nQOdb2+H0oQ1DkuWwlqmDagdv/H27cdVQDrQN5w2sIMO4aHdJW2CRlxrepqZ6RLKpaiI5geDS3
nUREv7pRtVLzYxK8fr7WTC18watqGKSV+sp5aXL2IsLsraHVtiNLz0sOfUurUEyIQsUEvNTNuJPD
mG+UjWbCQ2MFkQ02hCsojL3EX/p0CLy1l5ppXzULFt4wiIph8A4oMop9KcGXt8al9FlFFKxKT066
TVY4Icg9jmUp/F1vA3Qsfoja8tvQs7+Lmnwb4PlWiV4NX6InLOPFmtXcNeQYF12ZKGtO4kb8rwd7
133rMn2NZsCqnZs4RCvC0VMZDLh6KkHrk4wi+kNymnaeeqZ1cWDB/Pf9+QzWrIPjhKHnznmG78kH
d19IeXDmcuVTTEPfRPjBmDmpiynsFDlawc8iHIHYu+aCTJtwm/HDyI4/kKIrZnIEZR+QAIPEn5dE
4Pe+TEzDa7YMGlM/qITnPgDee7cs7AQi+FQ6G989OiaOAB0IbUvffYhrss89cbDaYt9wO72/esOR
r6cvGzqIiDiu+1CK8qkAPGLOAPbYl7+CrE6kcM7bptFMul8ImYupJcex7vi+rflLiQriJLLp79Bn
D3Pd7e9PZFAjPZ9JYjuY4xxqNMcVcB/D7Fcj2cqr37DTekLT5SIrcI0ix8Udjqqed4TUqfLXQjCm
4TVjXnjRWy64IB+UC8JaQo8iLy5BvkaDbhr+dhZ9MIMwFuNUtFCkEmEFT9q7IP5fsIr8ZdAj7zbr
h9FzAKPJcuLwRKjyZ1wmsomeg9bbK9bsy1pte8/oEA4uCL7mJe/JMRzUeI7buXxg8OP3dcdwKusg
Dt1I54JmuNFxIC14CtU8kYNwrf+r4vCq2+bQrtjKLWKnQr7i6Nf+Y9xX6LwFVmQoL8Ittpm0ntlU
mTeNs8AULJMv9vI6MGDcTnmaZT0yVFvAb3CQ6lSblWAI+YNg8cpthx/moLKPLsPr9b6YPsW3xPB6
erMRhagnlk0PyJj+Edd+KuPiaI99k0SZs7wMaLSuST/tLScIErtZbT0w6ICe+/RGyue5r8urGz87
7DWan6zuoJyv9z/LYIN6tpNbPsn6WZRXm/Rfau4fkGB9tOt2Q6rhJjTNxCPX7gvJMHwE/LQenEW2
9b5t4bp5e3knapbjpdADYh+tElELsKlp4+GvpzfF2CqGNkpyDCbPS/D6GPZzYW3pC7iJRTuhG1Ts
4lCoyqscCZhc5sPor/G3GY4bPbFpL1bcjYqV147lhwFOFVC89yVuGlm7YUdFXsZzA4mzwUniQe79
fFjxc6ahtcM4CytXWDXFHVhN7zVoPRK7c37dX7ZBw/U0pl+3od9XsXMM+2I+ZIrHaV704YPlB9mK
bzBNoaWMllbFtAst55iR6aXI6l1XRVXSEnebeHREBxDIdY2tFjzOSrJjgAqS9tp93eBddDQHRGra
JlzgXZxgOWXsLzb0YDV6nlt/2/moAzpMVl87eVRha6eqSobW+p03a8CJBrXRER1yAdsPbvdoK/46
dmMaxluqi2GgOpgDsNrk0oVZcR0t+rv0uofacS/zvFbIZVq4duZK1gJrKGrKaz2K/QT4oSzakoG9
rVyz0iDvKxt8L+RIUVvcAc98LtHon28pyrgNr1lqkCnaEiB8X9no+/uasP6UT/FGr6uDN1RBJ60g
toprHHSIfwb73heH+27A8DD9D3AD3lxzR6VzRIjshPQ6mjPfOl8lLvVOdfXVB61wOK1cyw3bq6M4
tKUzLz4KiY4o6PKmixvI7Gffj+0WtGVsgg7iQBYQjVJQ9F1LLzwumb+3Crbiagy3Zh3EoQbnRDcU
0Exn/MbHixzP0smTgB4teyXSZBLO7f8P93K7m4q4tW8aZM9JDRKWuthoVjp9pVfasVf2tLy2fp02
tE8ta9sh8g8a5odF9zlxi6HDjqI0LLV4cGjkr2leVoRuEolmsyGvAVXV4cyuSXUYF/qaD97KM9dw
NP1zm/2wcOqX0ZTbiC6h9yup2v7QN2yXjWshYcPwOnADaNLzcSEDOXZjeUQLbrJky5vHrRXBGE4n
HbwhcC1Q0tweV3PGdmQK0rpqHxr0C81Vnt73C6YptDeuI5VEETmeiQgZ7vLKTWwRP7reD1os24LC
Op1i7+GRUJQuZET7x9H72gOBIqu3gCzAF+ilVGJw7dobAEnsVEE27wq74kUyFzHw47cJSLPXLnQ8
l1PYq++SRE7nsf71/zi7jia7VXX7i6gCAQpTaYdO27HbaaJyOAcFJJAESOjXv9V3dO9+bneVJx64
bG0F4EsrMAsZu+OfL//C2r9GU8HwNVu54et9T7kgpVd1UpxGrbPXBmsv/cBVrJX5PKZaDsk5X/KT
ZMWNr+tX1s4Lh+W1foNNElpPW4rNBW3UCkSeO9vtFx/5/ZqJU5G/5on20iNcBd1aJ1OOceN2byFt
cWg2T95ZnZF3f/4Cv98B+TWgKsv8BCwnnqLT8uw3WnVJWzFdX9SrBPTfP0B+jamSnS6GrpD4Br67
7fV+u4fX0Hgv3f3V/jUwMJwJx/oHT/EQE38fmuZ2zbpTr/iHP7+g/wS//z+FzK+BVLWW20D3Qd5b
kKlabz9n03aB9sv3opMHeMp9wAT0OCvxI9FLBQ+twz6Jn57tUEcj1VibV5bbS2/x+RD+r7N8M0M7
uS4Ov7oFVkc0K7KqnYZ///yQv8+P8mu41dgsmG8HK+/pDKQbVO+IvNlJe2p491BMUGxwj8mrUlG/
VZFO4f3L//dRCitXmFgGeZ8k5k0T+SGL98rHC19hyz7ZairCYcm2A2OAFS/9jW7+rh2bF1fHgR5S
V0MUD+kHqA05mz+vr7ZLX/o+V2G87wsFSSQEQ0v8e10kX2ET+8qn/32cza8FImSBd6Q2hHFW94e0
aO+S1J+VEK+0aV64/DUGy3Y0d6xrkTgRkGLqnzR0J9++1sV84b1c47C0qylkkbvu0tf63Mq19G54
5cZfuvTV7ueDLHJsi+6y7/nD4OiNaP/GDw9L9FoWIm8zWWQ77jqEBLzSLL4NQrxLZHj884Z76dav
dvMI9LxvGRKPpWHqxCRG9aAe/PzzxV84Fa/NJ1MujNyBV7kk1J0xSDyYNb0jqj2O8e+KkPxaJaIg
hc6WDU1d0U9NBeiGP6dxeU0996W3c7VN0f4RqR7wAGRLK4xIjzW8e//u3Vxt09bwfoeYwHAxtD+t
MwTH3PjJsKVEO/Gvapz82mhHzFbT6HH3I7R6pqarjP2r0jK/hmfBIW6KYVmHC2koMmI4BfWvcVNe
eOXXyCy6ZJmMZhP33UqyqVq7Z2WtlSHyvfLi/9OD+E0cvQZoeTM/WzMSHPWFOo/5/oH2A4yNAZEg
4pLb/iT5epbSnpReHmRvz6uajh28DMqxpqcMjYx27kGjCG8i+u951h6gmfVv614JgS+9gOfN9F/x
daUkAaUIPV/a94epnqrZDa88+kuXvtrsBa8bNoDgdZYiLKh4PYDGiUn+8urPv/pfNw7Z21zmz2NA
aCofOh9PQ/IaTvqFyHCN7UIzAFngmvfAhXB2NFkcHppR6cPKW37483586d0k/3v3gtMGRKmiv8CK
skrFeG5Tdvy7S19tdZeBs6+LHS3r0X5RasrKaMbXnKleejVXWbkQmGrxkWKCrMkt75dTVhdH03Z/
F9qu0VzGqYbjD47jO1vhXQ6j2pW80hX4feGSXyO5+DSRlWi88mm/kP3QdI/b+GmiBzu8tuBf+oWr
wJynzBSZwS/A4/Wgh5Pl3/zwDPgpl+SVF/RCjLsGcqWT22eyGH1pjUJhelz8o2m/W9X93a66VpjI
1SjtsKb9ZVsSc87Tev9Gk179BX8L6cU1lqsoVM47xIlLaPh7YOBPtCCHtlm+w5D6lZ94YWNd244A
s2QYXxfza25JewD3+d+F0K9/3lkvLP5rLFdRzAaV9aovKaABvs0PNBPQmXgNTf7SrV9t3InIicQR
l29Ap1aNOanw8e9u/GrXGsmAjkk3DWR9f1wLcR6dO6E783cnzjWai9qmFQvgMRfe+LrU9fgRSPVX
bv2FPXWN3Qp1DdHexsNeNXxWw43qfiZxLpW82fgrsjYvbKlrvYlECxZmLdC4LmwLd+zpvUoKf8ds
I04a5puvLMwXFs81aCu28654jZNz06E0Y/uQAOqTj+TXX33ia8kJ30m91S0abjNw4CwvCbdVvR/+
fPEXVqZ8/vv/irUQbpFhIrg49/lDt8THRr+m4fvSpa+KYpIgY0xnXBot20Mm1VGEV1o8L135KsT6
FZxj6AUAJTenZ7eEj+LV1s5L3/Jqp66ZYmZDa/BcS1vFPDtYNJqxfA5/97qvtmuz7ZQRjct7os/F
7M6wt/278/0amEV0yxw4wChLIRpZtk2vywWdtb+672tkFm1FnTsYo2CZTLdrMd5PQPX/zaUZv3rj
sHIb24aNtSozMjU/WDSYCgdRb68FvhegLuyaW7xNsh7HpU6bku2CtGUzZOTAXKzyKT+j2tlu+tlA
/jxtkfDE2lcEtjt/9XDX03oCy6qCNBDbLIc0uQhL7xr1+c+Xfumxrl0XcliUAXMP+4+SZrB5aZNN
l1K4ikI2v+Pre2hKfuwlHIxbe6u0Pv35Z3+/99j18B6df6AxWwp5msJ39aNO0ulbpshrOMYXiIzs
eoIvwS4wDYkEbwzHxswXTDa/0uSjpbwsYHrSk+JepiUpVBmS18Lcf1xU/n8px67H+l3ruVwsm5ty
kV21d6Gy2W345UlT+dBVkcqSgeueDvGO9/lRwNEwY7Ias0fefnZ+PjXh1zA9uiCP+7fRhXIfMVqA
ylZTfFp6fZrDVHXqxtk30/ZAk7dxOHTtAwzIqriGW9b++PPH+c/9/u45nr/afx3nHMp5HpxbPEfW
0hLw6Ioz9GyVKTE0q9QwlzAjm/Lt3K4fc/0oir5c4b+V/GPEp6IAqFCfOFj+6VPLb6TtSzbebBBf
VxVr/uokYddQhAGoGzZoijt0LPtiuvq0da9uid93fdm1m0TElhC5AzWonIp3Y/z4zHmu+7cc72G2
lyR8yJoPI6RixdPcLeWECVDR/ZzFl3y9o7Iv0TU5NfrTn7/F75MPdo1cKJjRWdgi7sXs40Fndbmq
SjJ9H14jIPw+VrFr8MI0M67F8PwL0Q/lirYCp6V5DcifY8n8Zildgxc8g4IZ9JmxEelCnmL3Lmrc
Px8qOpYtbaouvnJGvtA9Z9dYBsUnN+8tj1gSHbQZIZGhlKmQ658y35U8xFMwvzRE15+JWKu5y+Jr
KIoX3uA1smE3bZLtO4iY5TicFJghciun1wxaXjgpr2ENUz+u1LkBptpz4GtdpuBj83Jo+r/rNLBr
cEPTDTrbkszhBzL1taN1WmZ9/drqeun2r44SNDHARZg3XJ0tU5lu/gDm+iu5SgJTuBeW11UOB78s
Q8a58bZUhvqk7x2zVafnRSfrR54QabF3I7VTnx2SLLZtgr7avu/dchZs3AI7r74PhpaYvYjtnLUS
a/UgCptJ25XL0MjYHTc+c1gvhjBtYa1aOTRiPgTqWWClMR0qsQqI81kfwZeFNq0u+GATTKFyud10
jYrMV4tAgtJXygof51Nc3eZ/iJztkz3MNfDqFE6Ouazn0tX452hi6pgvWaWg6C/YrXayoLRaSRPt
EfR4v7wHnlZm7K6ZGXQrynWQTq4VbZscb9ohdOSA8Mul/iqyNFGiWgu2Jl8338yqraT0oT4qULG2
eKgFCEg3Firk6wy/WKPnthSmdkN7w2En3w7lQpsp8iPG7HEbDhvZurwDvmnHRqYo14t/t2ZZ6X7C
d87605Ct3Xw0JOe1rZYBkqPDkW+yie2JYnqC1UVgjNQtmDrvxfZ2algr5WXI50Cni9uWjsa7VGoj
ttKZhE73Cc9H8y1sjczemlV2k8Tqh5bm7SIS5d9p2kHvBQ6fWe7K1SyQW7pNMGsi77c0OO4O+IGR
sTKyDBrO7/W6O8tu/drH/GektXFN1Qakap8EVEV4VRAdQnhjlnXbeFmbVsXPydAMKUZwnGj7sZhI
rm65zDYvbxYoFoFSuO1NlCXxADF8r6NVIBFxk2YbxdvteiaqfmN5cyEqiY065HOaxXckUXDTLdWA
8Rir1l6r7KHBfet7j4y+/jTGaQCASWqAhW9EQzvFIFdRRylKt43Q6R/ZOGVPIA158WAW520KubyZ
TUdH290MFc/2ejusrmCqrwbSLLiOYYOd60OINZpaUDnpV1ehH2VTUkKjgq3HfdJoPx8UZFCTcDvj
Ne3HuW4S2DwaZml+BIXGJz/EAjnNG/D4WvWtszYvHuupo9BRF31L6Ns1A43wHSl4lrEy7Uxu36b5
YvoP8NQE47Nm+LIfcmm37LvaxpXAqWwZm/pnkPlaz6fdBRuVLR2xMIWHEAuDtBvMwJpcvt+m2NJ4
1tveiq6cERnH7rwMi4GScJ4s6Z7fdtQXmbgvalhqf/dDjON2sxWmH1BzEFPQQyBzp0VJWkmK2+e+
xPpT7XJRy8+hlRPwjHkDqceTbuTc7och0zAqbADAhWQdpM4WiMNudrH5dDAJbJ4vm0ssLY6czWYF
cJlllqaHye/5dO97MFHmkx5r371f2QZrv4PmgeTjKcsWx+YSmrOafyo2ly3o84JwmLsT9KrWxpSa
TVacBxmH0ZdW99LYss1h0KgPUODKLVjo3KqxWgHJXE84Lojoq474Z5ekdO/HeMh7HFnZcVm7cZRl
u+7FfnHaUPNm6ZMRqzQv4OL52Ast6rZMF8x63olhIwZ+vPmKQ452QsA6J40xrm9sp+rUl8OweNDI
YWks4hNZ6uBlWasFmoR2U7z/6GaX7l0ZsFWbqifRj08i5kM8pXxb/bHzOD1RmhHfKldlGwv5I4Qf
NeL2mMOYvuwcNrE9AT9VJL+yZu1VgxvgmcfhaLMAmmo1pJjF/6sc9VOolJ5ASobmqNk86CyrBOnH
ejktB5s0wodzRxDUkjuF15RXO8uD+OVisPZrCqz2qJDvrH5CYs03vb9rHERL0yqOET7EVZJ1kLqF
PFlbdOWgwApwEHVcOL3hSSTqfdEkYnor5y3RzVHqRI2/7CYVORdZ26JZBNkc380w7HXwT8IOrTFY
w/QrdeBsQ8lIfgZGWmdv1nQa7C1kNbvQlFAflRRWGS1t3yfdQDIJiY5RjAc1ZmR+X7R6Lio6GY9F
FltpsVz3OPU/tW3p9NT5rjd1Wchm47/Srh0bXZp8SsbvHYjPzXTC+Yr+UqotH2+0ThN2oK0esqdp
hsb6SVIVi9PsGrjGVGldZKtAVJln1LTbgthyg0DHxBswVmGpBON3Wuff9oyLoS2LWVPy3SV8qCkI
AiaHakkxqqypS/ARKUVp7BFAT4WbEvZz2XN4w0F+rVu2EgeWnuCZ3Ru/w4R9nvnNkIdl7O+la9Br
7mXt+OcQJWQwj3W+4VNBn1lMsHoTga0K9geZ3bb7lMw83luvV/0ZH9WbfwxtQVu3eRymC7d2bSsQ
eFr6yULuqY5Hk28YI+wmLaw+qMT17mxNMTOKYpggsk1mU/ILhHzU+hDaXon34KOK4uNkC26hLjbX
CdK9TKQ86Uuc6mkBhYIwBUhTW+775p4YI8cbarCZPpqEtfHJuaVfAmo+n/Xzga3OYh/KFADNrmrh
gyqTg0zyWeyoXGPRQoINe3fB+u4yrUoSkj1rK6x7frv7gfBjtixxeVIKiGYcBUrZzCCZcUI9IYYm
85sUhzw8gPFx1aruaii7r+wk6jRJz1OHn4MmpDEkO9B91e93S/FYcPxqUTA3HnikBESr7dNIEtw1
EoKBaYpwF0fJAUMG2taiYtghTHwIAiVEdjI+4X0BHoHk/d3otMdiHQBuarPDDNTc+AvykN59QmRB
YXBkz1e/Nzsbuh9Edbrunu1IB9SPY58435733g7Ymwk3LIPw/0559mHvZ45XsbZS9/8qYyGrEoUn
rCTpuLixWoAy6elhgC5e8pVhWWO9i3mZ/T28SmbpTxtctdJjNiHe/9ranYj3NoCulJZAZEl5y6YA
0ZIDqvSRH0fK8+LeL2MrHvUkyfRPzKTvblyXDEV6GhzpxBMUNf10XrcCllGJ7iFI7vFZxlOKc3r5
Olk5qXdh92g6lJnqIp/KkabQ3Ckpbww8shqTL/fYbf+usLOR72pmu2I67UL23Y9xYfFhV0tcb+At
ydTRONBNLsu2Yf0yCQX9+zbrjJ2qWPPBOHj4xMWfBgufO/u+xi7CgsDQw9g3hVjGdb9xtVziWHI6
ckhgISsmmlWgC3P3gaNFx4cyM0EsX0FR6KDDCHbdEo55w6KuyyggNaYr3gw1+5WEbWDpcWiQn9IS
AprOyoquMai04imxfXpMacuNOWxsKcLPFGWG+cf2OIagbtr1XR/vpe/3YKukJxjHHAcR0IC8DJLo
iGF4sQl10U0jkWxYxDD4oDlKu306M7Y0W3IzQwuDTG+Fz2M6HTrljIXyq8U0/VMf5zB+L9akz/KD
jznLUPXNkaT2OCx151Tp2UZRVg0rjmfUp0rIsbOVoCabEE7xJ/+n2IPo/N1a5GJ/2HaS0cdduBkz
dyS+yfKhC2CDrh86hrjcVDIf8mK5IU3N6Cc0aSd/bwYkG/oI2ZiVs1soXaKgP7a5Sdr0uGZmIPtp
jTOHliztozPVxO2m3Uc/K6bcjUDchbWOQjeT7u/ctLSpuM2d1tJ+KCYxT/jfwQ5hRv7OGb3zpJuS
tSR6oEt+MxBp6CkUbsNybbu4HaCr1vah2hUdPXK10EhRHwc8tf7coN3Dv7EN7mQctFMMyW4akyYU
uKSEiDUCauJmlqEZ1E7bk+nGIaF3GdcjiOtOpCPnB5Oi/mkOo22C0+XagXKrKu+hbJMe8zQdiK1c
FnNJYD0ZXFFsB5EP3GHb5SvNyUO+7mKQpVxGsHkOKx3GMJRDMS4cs/tOQIkEQOo5cerWz3M2ltlg
10HdSwgD8uXgYoSOULVahN+DFt02WjArkbQlZV/Lgbp7ZGt6UQ+zASLHvTW98PNXKAeHheC01j1E
cnkZetYreR9lTdabWhidflM8V+5NngxTkNWWUJ0XZT8Uqp6/oIz0snnE8ZYgN6Szz8J7F711UMQz
mXD6bYt9m6LI0okm2a1ZYp+lxwLSKtJ/7YoQ6hOZs+g/wcC4EXdNB7ed92kGEsAxnxQy/7IR8HEg
R652a+GRmKfN1p8lIk79zaZsz/oSQprgmZ/Q6MjGHMwNr4r9YzF7G9JDvUiIrNyYxQ8sKQdY0iLm
YluT5MfkdKp+EmTQ6fd+xNkEprGTi7ibdoaPXHYCvl3vhlw2GKVZuKY/oWrGSoFyB9zC3kywrBGP
yGSG4oynxxFUGYEljLNaNZs09+jHkfUuJYqtB7+0tDs4W7jI/1kmmiG5b6Fk7U58N1PyTvrGqPwN
EL34zPc2JHaZP8ybYACD/McwfKzUEqZkuIApvhSHlLJ8Am3S25G1B1t4H81ltxA5/td6GuNRknWm
B5HuCZoO87ivOz2voQ7m/YCTyGOX25ROuDGFWAIolRYiWyqyLkKj3vRiQguAqf0tn5fgP08y6/Hy
/bLIlVce2Vj2GVlQ7xFX0l0LeaoBkhnvTGJb/4BJgPOXdNxD87AkOR23Er7zLqM3I8GZjP1kB7aW
O+E8tIc1a+30y8himy9WbNtqqqJTMU7ol22u/kf7YoOO6RLaSZUiap6yyziPc/yJJUrhxFnUOSJX
GusRRDIHszJ9BDB6pL7qfGvyeLAUbL+7DEdYcEfVo5mEVj5vthT8/nQ0TWWHjKX0xrI9B2B7dWa3
P5SFw9EpGfcpvEHrYQXaiC85sm8UQkiPqpTObNkeQPzoYlshdqhBvu0ohzTn45qgGcGquAzz1L9F
nFe0RSejhsHD0aP/lFE4P80j8Se0XvH2YOcahgjTz2DiLthBF02ADFuUIQdyeEsHH1F9Fk7w9uzW
vOHFkezeA/PpE88nZNRz4pEy+jkIPACeCf2aaoFwSPxVMFcX/dNoKbGZKHtdC568xaGk6u5SJM0m
DFyynzFuBIsgqTHx2oYhPxgHUeXkAN3JLftoaNelh1YXhvzaqc9xkPnE6OEYuoHvj4bUEazJLVmx
S0vpqdh0tc0mFG+sjASToHWYxHq/+pCtEJhi+yc5CjIcCawNtcHt14AJtgsx/AOkHVePrsCSYzKB
vkVBv04JKNxfJYX8OOpO0o5r1buU92jER7eP08Nk6s5+aHoq3W1wWTp/SjKy2+LdgozRfWUQF9Mo
O+tx2S3wYTiCjiMAbANgp1Bz9rfcEyubm92nRYTiRpISga6UlaYjlWEOZeyKmoZuh76BFBe/M8Db
4aRcsqTTVdumPrkZfVKL220y8HJV0I9IULJBncL1Zxeh66Tv9KInM71LIwnZx7bLB/8079QheQ4+
q6ev0gNjF8uZMbgFVRKH5vIm74ct+EPOsRVPhE4y/oBpOkJpZRxzCmVrZ704bDDOmjaw+nDmoY8H
u4wamWe+knDKVBvQ77IJifGfPMOqS6p9XmX0FVqM6XM+XWxsyG52y7zKy31P+vVHg/o9jViNjGYM
SHaS7ygw5pot3a0slBjrYwCCyowoBrBpXKXpWGPfJg7dInqMqVjT2zrLns3L7T77ZCiTHerow03a
d7yR5bp1jf1KG5vhJMJum+WPNc+Q8pQFqdEufOYkFcnw4JKkI+qbZ4UZu1s19NDS/752INYPnwqT
6gX6qK1VPFQF4sFzezUbJu5OmVh50WDQT/P+WPdsUVWPQmtNSlTj5C0mmYsG5U/JsHxq1cDjUhkN
cok5FDEbxV3MYQb+RpA0kd9J0tcBuREP9n6w8Av6kmOf7OctNtQMpVarTnb8P0wujr3SzbwcULH4
7WPBe0G+og8bhlCiB5bP9x2wK8EfSRh2cUlNnhpzSvKMha6sR4WkEUXB1E0V0ejlfeEbUOl7yVcz
mQ9tTmr9D/RV4/I133jRP+quBSNjnGEBuZQ5lLf3x2ahrhgrgPMG+6npoTE4lHadkJPEYst2pKhE
Nk1/GAGBmG9dkcDs9S4QROrlGJEnF/JEWO52d1ISV2dn0+zjAPRX2JRg+mmyALWZG5y7CfxIt3wC
pfEIjpc34nGeCsiNHuetKJYfUVocyCeKYz17SpDn8h6SM4739xMF96w9Icyx9l+jN67e10gltwqK
H3opZWGK4b0Cgx8TWCh8seR73OgcSpANVFdD9HhsaxTmfb9wcAFQKeNiwIoCwFyq2MAJ88JDnQ/f
RC7QvkJ9kOT8YQz49w0E0PwqgY/3m81KdOa6wp8zQFrWBY3uWHTPFWzAQR8EPgK6tYg/IR6fl1vx
ZqJ1q+FWwiBh/AxOmRt7TApsqSf/TKyvDxuqoXovQcIMGxp8LB8et80zcrEGqexw3J206qKMb4ms
NEG9VZx2yUZ89Dz01gPVilQlO67oCiIEsr2ZVIWsD8gedJxYTvM752pvTx0qvfmzVL3VD7XOnddH
Drm4hIOMwYok+4gVMdY/1hAQgquewjBngBhFij79KYrcUExVFY0iLdeEE1VprURzgOatsx5N+FQX
54kPBdZkM8KRBbVT0urmbYRrIWzQjFB7UcV+wqsq056F6WxXaPPc7g7B8otZFmhwVEMzxngpujFF
fUH6rZdv/Qhl79sChxl4Ha3Fq8EkT9ZF+IqQmQGuDHWxWYrjks+7W8simGK8E7F7ngJ7amz8xeCD
ToZqb55lBW/2He0sd5rreqJr5VMFh61KrKMc0hN6levsbtodFUaooh38NACqx6HPjVyb7dtcjtM6
j+HMtyKB2wdwmlHUVbps497dznmYoN0h8b7NCJEhWBOyr2FuLTMS8w7LIAXcMh+fWwHROqf67z2X
4kMz8U5uZ+dS2tvbotvTeQBkQCwOYpxZwUL/ocWym8W9Clvt81ss/2RDg1Wmsgj3hYapLabkHNkG
T0wZ0xmIqAfZFMnaiXLWkOXcB7zbLOthDoUZ9W4qs+XP3VkSIRmYVBGzfJUcpw3ZQn8SlDGbfulw
RhK071xv9n1GK30IxX5Xr3tC3Jn2bd/n5yQmEo5lYVoAtTjSdoXsQrmuRqIBi1bJtLYPqs73rLnE
ZRUNO5CwuXR6A2kD6uov85jHpX2EHarFGNXSqebdwadhkq7Mmh0JxZE2aPH+q0M61KJsasX0L1TP
WMbwNh40DDznsBiyVimMhnCNXinVvmU1MYk/9JjQgZRNt6Te78Nsl0GdVZjT5ZLNuYdPGRTLAPo8
Ju1zZ+MuSgcUWbZzpFFlRHn7nFCsuVao+TNhFADjqyINGK95uoVY7htDdKjmvRM6gYBL5mbkCV2M
Tt5u2ai9rrJhqAEmnYdeYC8vu5pDeOhrlowY6yc1qhf8Agto34DDv6D6qxu06QREeYaCPNazk8kH
XtR1F0sMXBS5RR+pW7MyEYOa8ssOley6v68nVyw9+vLwy+grO452+In5i08/Q1pbyfnUwS0tfesw
VcJ5l7l1XVy5xJS55TTBeWedDv2OtsCG1jmaGrB3tqMcbyFcuWQzYlA/SfwLHBJseQMSLT4nWA58
6T9LdC2NPSNG7ChZWzEVKbSoDSv6D7bRnDs0yeYg/9mJzg34VzB/QVYvWK2Vves7suyP1Ixu4ecm
hzvSAwnCoGbdvW1RCEfS+fwm8LBRc9xbtrYfi8V4/91kkAuvUSJD8PwZ1wYKdXaHQexSx5+uHxAv
vlA/NGtytzSKW3ZxSqOf9WFYMQzaI1ZOm9D+20xrO5t30AJ3Yb0kcPjN13euQP7av01VgPURmspu
Ro8vbzAqNbfordQjOqGo4YKolqZDqoaDd+zp/qAXjOJgVVKv2eL/AZhp9uGUK4GuDfAqSKFQM41j
+m7fVGcvkYtewtcnSSQ9gOHYtN0TjkPmH1AxoHNW+W0kBjLoxSpF85HOaDyJJyhUGG0qLqw37rja
ZPSq3KZEyPmIMLzRvByC2uq7qZvBNthLkAIomZ5yKkwy3mPKLzACbxplVfowQnAa9HOeLoS/Qb8N
RcMB80u+b/dt2uT7l2Uc5vZJYVaAEYOCmmyhb0bEHNrcrQ6if+IDQU0Cjl8AFoov5DjIehrDvSYS
LXQbpn26Y1OKR7z4LG3Nx32atnZAk3zh/Cbvghv+j7PzWJJT6dr1FWUE3kyBMrRvqY2kCSELifck
XP156osz0F9b1R3RQ0khqgrIzLVetywahdSRD+bUybwJdI/vaR4zoyBUy+jrFXy2VxJwCVG/3S6f
GSzdGV+diaj1H+7UyEkGQO2yf14Wk7N11/i5Jec5JPmzUGkajNSxxhzJnB3A+jSb41jW33gLVyV/
14VvVeJl8/1pgc0rIVG8jgMNHlIVXVBYzlRvsSvsgfRHpnVpa/IIhtzrVKfCXnkFtzCd8qFZj57b
ZO7ylGiLNzB/1gMWhwPx9VItMue0WhdCsJaxSkcRYcyvkX078A8WhJjbnIZN34+JcepW26nfVKwI
r5FpMHhzXbp8sd6sl/0yiSn3H/RUZ/VoO6qmVJZf/UUOC/NkzHFy8tyl3uyslq0FLqsbtdBikZok
vGQZHqX1IDdCk7zQr6irPPw+qiiZfdwXuSx/S1v509pGadKYeXfTqJ5z0XP5n80ha1bRFXufjxZW
ZAgzT7KFlrSyNOfBgdJNmk+b34rRPULuG0zfbZtiWx5BTa12fsgmdynHvTXODOw9KlZbS0++ZJYL
pULpJk0NWfbmUOiFWdVNBhC+MMGbcx0f6fRpngFo3Ft3nre8O5J/4av6kw4Mo+fXOtjh4v3sNU65
9SkTgAfmXUYFjbaKpl0J8DziMAeR78tRaNW6y6rcprOolppBaZFGVDLyrEybNfc3ssd0kMGcVK4J
6+LKTBh3yBwEFaQLca++J1B5fHdKeSq0hRfHLzhRk07GwzgPTigHai5mClXl4mp3pRzX0Q0dKdFu
Hm0XSWD/7HLU9WbkZ1vBwZIsdmPG0NtO1vFmCkZehwNMKY21dEBs6xBE0QUHyGpo5O8MfnFEFs/0
SOiAUjQOaXM0hGrb4ipbusbqmE6V1+32M0WOCptYqU2XD9tkUkEF3sBg1xG226lLMLvRUW2xfLZd
EFx0IKz67X7Bd168EA80zuVVy9qAz02oqj2TAY16IZZdN9dds3zLmBJt1l/Rum02QkG8XoRvpDp9
GlvM6U/L9irTBti4CkxjG50ltCtdaiMkpLVWCcN9pKdTSaWkSqQ7p7edRnxL2wSK8rkdlrT2KFkH
Z3K7oAS8qNZYalWWJdG4tBwuUT+ntfZi9gZ8WLTMMC3+/ZoOncWeqE81i++nPiXO4HpHzxB9bdyY
wIzQDrvh1MFMgOtzIoVbhD7NZm/8Kl3oo+LZMsmwU/cFKGl6XdsjY7xNhDVZFsjV9Dwb0+zswxE3
5qwZ61OnT/7A4CtjAU8Kelv6SbCtM7m9UEcuh9etBpFvmJ96t/Qs98h4VDQI0yq0yb/yme9WuC+5
ueZFGrql43OsZVtGzcPAdkl1eoCGgjCJB4fUI4OJ3zSkT1CE4+pGZoqVZF/XqHgKwJ9i8W/osNay
DEFM6kRyJOa1We80tt31auR4gui1VrKZ8ON1FSexSfKc92rXnuE7iEN0X7+jtulkFekbSZafNTqs
Vr7k5OD511lidhB80oSNuIXG14QdNRRTNIFUk746Ijn32jQa5JAiz1GWR+DgfobBnz8Zc5O6XmDn
NcKgwGZ9MvmPYHwr0WK0IpSth7JiY5kCMbT1/NO1KOvMXeHqWRcr6risBS3Y+ubI+dSt1bYjnr3s
umEH17ZVbaiAfr3HIulRWATpyLSh6pqYA7fsj0vqF4Z2V8jRTubPCW0z5UA4JEMm5kfTNFpvuuPN
mHs+D8t92h4Xxr254PhgSoYXIiHWa3oqB/D5fh6BcbXQm8oB6TjGWEd/qmSv6WW0lTyo5go9iOWW
UZ04sHOg+ZU5e4TsNW16x25Q6cIM81FWZhY1PkRa/Q1NBLNKbxIT6TSSAV9OGhXelkCAGI92MRfe
DaiTO98j0mM3/waZcRI2ZKaGvCPsaWq09KssTel54QwSVXwukeV4Dd+uXcUUOZuj637ANm+szzna
pa6MDLoM/INDRXF/lTM8b/hu1FZu/iBMsVt/db3bl7GjrKQor8UoemEFUulminGjEBa7UqZJn9gj
HXhJMijKHmmGG7C38sV1hDvcwMOJIWZVpsO3TM528dKrbnLcQKc8HHOWiJDm7QL60R4aI9Go5225
dBaoNMfFQAJsk7d32dbrpHlqjennXyy9lSOoo0kC4A25seTOhGXnTMnRKsZ2vRnUxKyyuSsFHbnU
rcn8WvB+WmLnToum/ICROK0lDotU3N8l5/uosDbmWm8CAfxg7gQjOqffs1Rp9zuvFC/mobAM2GnU
Jrhl9qikhI0JhFo+fxYSAncNyrZpnfvO1ju65nxtDW2KlOzz6lo3VM7kwJrQ+S9665fW52HxIHsP
KXjoZuyKrTLNT7TRcmF4upr7GTncQL3+XBI3aX5Sstx00qRKy7v3bUsoJqomg9t+nzVLo1bPfCST
3LaJuWlNaG2Vw7S0zFXpgz/LhB6vE+WyRLBBIneZnlT59gnBnrV0BxEhTO9QCWq0w4ZtXH7ZJIjS
T+Bl0MnQL3pRjAG6s8m6LmDF/GmX5rKvrjw36f19Q0u83kC3jv4jtYRV6TCtOuoHeoDW03eZyCwt
j1v4j+yPEuBbHkq+rc1+Z4K8hEMDP1erUNA1mnNA4bLanxsF0hZPttCwfrCZt4y1K81CMwJSgbJB
Z2xJ5w83ztr5VCTkumDNA7avyjm0yJhK8IpIllVkFcM4+TsDxd4aU+rkp1Ezs9qeGD9Gru1A2aPG
GI3hsF4BVzlNHeZui7si9Gfl+F/c0uzST6rZTGO8qqykm+cDAXwQEOAxw3iH9GWVOwFXQ6V6Knam
gEDecrwpXGMzQ23VRx5HW/XjjDRj3lbrZ5rBfbuRTSxA8WMpt6V9oHoRvFdLmTXFo5aIxFHhcCpi
r4esaJZhN6jF15np01pl/Zvk9GX+VhoU1RHdmOtVe8v0Ab45BXujAuo2uoxPsyHeTjR+ZaMddNJs
fB5NiXREsGfjPi42pan9ICQWPohYX5vnwMQ9XaLIoOhZlsBEbmbdE1k8V30kFW0lPeGktcX17OfD
eBw6Il11hLvWgtg1tx0qxSQX2oMvOkjOqtMMhwIT7Hd5JqDY8p8HL6mTLORBD+BEsLl+UgZ6nkzr
43xSNyHe6kyQuIDlkjJyGyIDKHRkq2zCeXURycUYEnyZwywD7Uzo1teiXPgoweDGGvHj6SDxeuml
UatTr8RGAuqq9lmuRqXvIJD1eg56WXJqB1sPTb6vR3sz6d9XcynvM06ygQ5ktt0fS1NzmAd6ofr5
AWS00365fT1wmxyvsyioG2dpyalmP1n8fQcBj1XBozotnvkf83C9mg5lcCA20JI9zRTggsnBJhHq
iWp07Kj0hFDZbl4nnUlRmVtZ4s7KAMmycAAvZGiM0DKKz6ICsneJ3JxW9ao7AD5ukI2dWSQhI5Ma
4O/S8STSDYbkTN9AOb1M0SpYGIY1y4Z0NByGWsRN4dGq7YTmTVtMFaSaLGqLolztY2PaxvhExHPf
7YQox86j8B2E84lDT656UCKi0MeA4tLabpVvlclTUiVF9zzS1Q7xOrLqxwDtXpccx9NRrwVJPyEo
3KeuVo5pVHnJgFzWL1YWEk5mZUxBkrhVvlvdTq9fNR+O9DNDwJty7xsiZfGsAFzUZ/a0IExeyeKY
j/4CKBVmWYtQyE4dvf/sZrnWcfZqZV10cedPvfWaEoLq7epBumVMrarJeBJbWrqBVzSFlh7ZKCvT
gVUYKve2l42AaDHm3EjhWYoa25N5EpuEXe2awy6vbWPa18T/aFlwojbbLCyLouDt9LYEbpwhvDns
Q6BOVBldGyjYeovqKJ32Zl+u5b0xc1uvYdyG7tX2hjW781YSYo426llxl8q1Lu6ManCM10Ymtfn9
VG1tD3nhueO1hfUtvyU5MzV/lK27aMfZmWftaRYtLim6Ytt6XaZ6cX6o5JS0xPbI7rGvF89Z3SDJ
Ow+iR3OGXDGtY1Gz88fQV9vem07t+w+TuWXFN5HkbBsE8Zl1asIUlBUK1tmvFjPQlZfNVyCItv9k
Z46b+5FMirUKwVrWLUde0LTyadlW6T8uW+/nT6tr5q3Ybaabu1pQG2W//FbLOBVffWUW0+ek6sb1
SLZQbjM+0bRVUyMHBTiYwzzbFu10TAhzDbc6b5rYkGbW/WQk9JqAMjnSqGwEgkWBpGrZqsJ29maj
RP+AtMP3ahz+atFhPlBQzzgUhDDUXTnnCiFEQ3E1gEb2faG9bKWY9Puxs40d7YfxaiN6aJ6dVtIO
ossyGk8imzVsOKTW9JgOGszwAFVUQ7J9KdyEwJygKfWt/N3MVb39dDLXgZ9cV/htVVdC2xPqj3Cg
RiesvrdTskSNHKeDNrbj5xyJvPGlF6sa76fFedCW0lNXooKpOZk5EvH71Nos+83sVz1yIIv8KqRr
ncmoW4wcSspOcLEd8tZqdKoLd7ARSvldNgd2Rdvxq2s2Dy8R0VINerzFoWG2IBK3NYnZ5Jva3imP
TK6rdsRn9bnWGOp9FODa2xDVWwqiDJnoOff+icT56i46qHaEiILpR6E36KYaw4lbUj/0ZqYvZbhS
721pgMIQ1Q2SyK56ZX7U/NJOnvmjzyo7u51BIpf+mM6jtt0N5QRIG1HsicGIMmvIs6deYtxNo5w1
TYKaMnFFPfSaAnrdazPNtH2dTz0gSTTaqVt9smqKton0/hR7QDRuMhEiXGrUnn2INH1bfjYDJGlo
DG7+gBJWUhjXB9fzyv4XKkvkXZWd072HGbNa85PoKtUcmO/UtrZDWRCz+8tbM6GRpzdkzpca8KZC
cT9XqBZhaQsdvXDZ1l0MHj81X6mYy2GNgPCRp+HZArx9GPRUaMmLB8G9qE8DKtypuUGfqPftvtUQ
3Q37QuolWXdjrRrzZdYkjMwuMdel+O0uki40yKSEUaGuAUcZw6LUEw6dGhV0ipLRqBz9SIAhncyV
bnil0z5a5Qb4FupOmZe3ul5r2j2/0t90PsOetYe5kcN6nbt2xUzIpRQcvAFuBB85clrUTYfLfuya
obxHHesYf4RlZmgGUGxK5LFDW7h5dltQD5uwg0aVzPl94qCy74NtLP36we9zuOrQQH2T3WFWEMVu
tNAttDuv0JCUBgr8qWwD6Bw3P9jtZjt3GssFI2GNlEy8GD6Q3bUthlH77hUqH+TX1NnsZI0Nh3Um
Pq2ThUDNTctW3ToTyujhecYb4fkvswEpgCmghI6CQ9bQ+IUw6JSv0eQVyfS4bUmVT2D2i9l2kVwF
UV0xSqZODteuWMfit78UWqn2nS5b5qSsOnbOI+lAgFZwWHRz5sPa2csYEbooZhH59qQX/FNhbu0L
nfEo5kBjDI1z5W0dIqzIEkxG/tVCHQ5R1SuldQHOmt79Il1Zb59dy7JTIyQ/epm777JJGBS3t71c
VBtmllS0dws4Q3lnmhlh+SX11jCFRltXr0PmmfbXVbpJe1OK1le/aSXGIYaCb9ImclH9ZzdVh3Ty
p/Q43dxgtp10edCh9FgKDjLjPgnSKU1rEfV9mVZ8lGdk2q+VytnUqKcTxeRTMWs2v+PkWOEUK3zw
CDgVQhRNZR20bigQ2abSd7bqc4KCghrHS9Dffyl10ftNsNkG6qSbrciH5dkipaIqIs0j2ykmTbJw
msjBtFB0NyOwVT7+rNH+6CnuuTztkGisZCn9MeoerXLk561tZjfCzbz5ZVhHgnRCsMg+RydZQ6XK
nwIkdvajduzlL1O2dYkN67TPIgIFoHpEHjVp9RXuUd1hABrDG9lqzaoYluFAGdmVX8t2zkobCTXa
G6Z/GxuyTtQnqB6/mQ1NbneX96Y55IclK4nXCAbkReDW0PPlKp6VropnL8+YXdXrlmu+imWkA6Ng
z0mJsQIrA7/vHnNzAjyJ0LvAvYcemoIZI4DZVWNKQ+T1bGlW6zjpH58CBvvBQldppTeQWKVh7jQU
zOatVZZimK7ZeWfDjNEfucDipqa2R4CrZPL3BmMBf2h+Z8sfXp91yY2y9dX7VvQAHBpebu7oVwEP
aez0AQgPAWNG93eKRDaMUQS6Mwn1zbZb044qJg87XpRMzWnJ946+ttejN2zNGlgDEzauVY1kq4jk
CJxlh5tdUMSAbE7V9JoziE+T/DpNEaFizRX8CNOwHHLUhmyxN45zBAbNvV23jXu7tlupP+m6kt1j
kSN10UMIB3poOiOYsJCpY9OCVcafsrSIci0VhhkUTr5Uod0pddelp8pgQitVMHOrE6P+tVrsfrxt
+rQB5c1mQz2zTzTo3QxSh8TzUp0MHs2EourkCJJKXiFeG3HsrYL1cc930RZ4B7ZP55uyqBI6PBJN
NeZYhiGSl0hD2yTR9vSgpw2En2qnLqyL1pe/C6du2VSzdrU2QBw67iaePc1UQ0ShUORHy2WX437Y
6Vaue1xFEs0Qr4A3HubNlvaucxVdsAVvY3e02S3usdtpHEhZMwAxfBTlI9OCJb25AZ17WNHeWiMp
m/hX8rCc10EVsJYO6OoSDXqS9CdxyDzwW53WzfMn4ZVeemXgvsq1+87qJtO9mtKqSgsnTFHrGtkX
n2W21ftNYh5AQKZBRkCp15Cy7RaCsmWgMNKSjeFfr5pjE2SOhIGoqIDCycuWo6zEqf2bJmV4ToRg
onaSHYa0DTmaIMNa+w0ymhfFYXXQYP7QiqFqq1AIgPYXZpnDK7P1YL6ikGOEjjpuIK7TZxTmc7mb
s6YafrcGer+SjUYZ6ZNmYY9tgpwR0WsGvSBdUsy0vNwUif/lYG8RLZlajptrO4KxUbqi5gw4bnsH
rX4n8jH2lj51d1ppmZwDXpp66bKHTWuo/IxeJcuTTNyJxsfqSutJS9ANwrFwP6tYwsnqWZg6TQsv
vzSOpkLbWAZWQFYpRHdBVZMEMey2Qkp42zpZS06X1WA8QQjm31f3GLi69sbuNy5/oqxkg/KsqXE/
5dg/Vlwmvq3/KAaks3tH+Kt8LcCfUHubjGJCXsexhVt87Ka6IcEFwvlPZdq2tX7W3FL5sApWJmHG
szRPAX41JocyRyARdrlC3vRllohd35vM+HHr2cAgzUDUaSo/IUIC/vml9G4p8piGxtM471tUwFUw
VmBsOb503VbLoSeOScCCQamnv0aUeeqKGzVt9ausVrPZDsXoA+584o4mm7bL/dEDWlatVW/qdlxc
wmDSFG2NQTFKbnLzKABbjKvJ0lzt+4gDVDNvAIBr88ZferFtgTRsoNs+rU/ZjE1TtuSEbI3xXKzQ
EcyLtnvRf/NL1KYQg5Wvod09Qa5ZG6AxHFzIi4btaUIO1AxajHdIr91AE+RJUiBvWAf8Qm/Gg5xW
Y6OxWj3D+J60ReVt1/6IDWQHY4ZQypunHrpSFH1qekRb4iDCAtoVjqNi9LYOg3BX9nEetKpcBSDd
YJ4qGIdQAtgjUC3dzC9CWQolvvawaeVdu+ltSXOVEk+ikXUgq+6zaTdD3wQNvtAavCrf+o4/eMqG
jvU8rfXnK9yxpm7vfYj6zT8utcjQTDt4M+traIEmsUN7w2Wyb/NuQkVPnDn+RjGqKnOiDANQP6EF
JgT2a2/4Y/NFVr7h+4G+shJdKP7UKpv7zLE89wbXpmtyPqEzRBxWdCBVkNyWOSkEjbgZR5CoNUc5
Vdm2GocQEfTEoS6Hrm/cAybWkTWzwrAkB78c6nQ82BKf5SHX8lX4iImcbCx3yZKUw3hDnKtuTxgx
QdspDIqR5Q2wWaX+dQlUSPnu9KgDjvlQ1loTZlM9qvFnM059rZ6y3jX6YcchJFYL4aNR47GYFu6p
fTdmJb6AqG1mfDl3hHcgZsEc5yVJuAA5rDoCdiiKObQzFPJtqI8LOXt3E3o3Y/ljgY5UDNyeKyQU
u25spWCGC+IwSv29c9LOJGjAksG40ZJVs6aIcImUSaAPVORmPw2Y+gDyzZeiJS1tuTXd0u0Uc89m
e3JDa6Dd8yPoYNrG64WJQbkMefE281GZIuE7LWtb1OWV0LVe1fsKYFrIw9z3k4l5sre7rSLqQDlV
yxbnneYschLSvj+ghVw76zndNM9b6lBQiVli2mXYEEvPC8Ypzb32k6KtNuHT0cfCEZ4cvMD2mHNN
I3NTGxOk0GZFxtWC8+BPvsAfoXo+4mLUehtVerFoufzqomR3xxAAp7a++RSTqYtJCWFDEWxyWYEc
UiXK+lrP2yydI91eoBdz4VmF2I2mZoh6jyjV61uH/GuCQGt3B60LhVhjm6yTgW55m2CPDwU6VmqC
AEG7WHuE1DSQ6xOgdXaVoFtesiuDvSJ5EKvuMngMLy1E4u/e77zh99TVJQ3OB2K0XIvUaQz2f0V+
CJwY2ehZfQxbFAgUh2pDPZcPUd8N12Nv3b8dZ/Evv/7pY85ietQ4omku/D62yylCYRDDCb8T33fp
0mehSOwWg0yGpI+p5Q7z2t6B730grYZvfR6KZI0j7nxL9LGpN99U472WtXrnW/8ra+R06VNuxl/3
HSxsmCCCh9iS6DrrPySZ3rZusdONr0b96Bt0YNp7wY/G6WGeh3GcPuyUofbXh0krLfO+sNsY5KRa
JTYc0/Z2NtY+/0ky9QpqM82GJv9k69iQHteuEf2XdCZz9mXr6bMf1QpuSOXvUz4lIae81KHzOPk+
zwrKJw3I9LRM2gbk/HhIoAwdI79LUm+moGaWs3jUcljIyMyM1vpIxMTpV52iU/76VXbi1mjxkjGu
h/T6VIOszbx7+3X9V7LH6dKnv//70tKfRTU7Y4zBf2ebfQjAF1XiI+NZT5c/C8colU4i5MI3N2aY
0gotlJ9+8JU9i01ry0rfdOYMxT67cZr1MRTpO0F1FxaadbZVZB4MQFpgNmggkFoyaKVvfCDF63RD
zrYH3ViRDguXb03MVm7l4Zx8ZHjR6dJn2wPg9iQ0i0e5gmky1TJqLKJ02/Sd3M0Lb8r5IDwDut8r
29ObkmbX24CB1ctuO2kHb7+IF+75+bw7m3RjI0+aKaZCPDA+56CbbfT2pf+VMMSNMc82BVQ6mHcq
fSJzeHkdiULRrfxmmqvnqs/eeWMu3ZyzFbpsHXpF5Pixliw7xvTEdqrv9al8Zw+9dPmzVUrDS1te
4mRBDw4OU/S3qyL5ovlQlPDpFp2tU2fynXTA+BmjGWbY+hBv2ntD1k93+R9b8vnQu3xK8mx2zDEu
ZBauxrxHNoDZBBF364aunr4zcOzSLTpbswkCXCUtd4r7dYvQyoKeobgWzjvr9tI7dLZuK50IhsyW
c2z33a3W1gAwRayUDCEIPrgCztbvadwbNvyCmDPm9qp8OqCU2r29Ai7cnPN4vUInVBWFzhx7M+21
2H7C5oPElo9vX/7C2j1P2AOa1JyuzmdYfELh/OTGdqaPPdbzGD2aCTJ+Cn+KlfRi5COBY6+Pg16+
s6ldeDnPU/TwD6LJLXhrRGMxYmgp9X3qu99n+q8os+cE41/ykTFVrLHz7LwO/Mu0zZxtSLhfbA1h
OX61jwx/Pl38bAHzRnq6iWcwxut3QLN2jWAwZADD4e0nfOH1P0+jg7gh3nY7PYahw5aXDVckwmxB
6ThH1MbvbKKXPuRsCaepseijn00xxc6dsnqsd/WDqs2AAKl3joJLC+FsGS+LtzJ3vZxiasQbGNSw
8ruHtbTeWWeXFsLZEq43h5QppFwxzo0rWdlfkeks72wPF776ec4cELe5zb01xfRJ93CO145nXDnW
+PD2E750+bMyvbdwGbpgaHE/WTtNWARcqZ3TfrDOPE+QMwn6aBz0GbFWgwYvNZrssi8BbOdNvvNs
L9z88xw5sVimUzEgBUtHX52MgOFY5H8+dndOd+2vMhladKkwPE5xbRWHwfOOAzoQ0Oh33ptLN//0
k/66vC89q6pXlpdu5nuslI9FRkyM3r6T73zp8melMnHXqvfdZIplS201ydtmdqPJTF8+dnPO1i3a
wCrrNoqG1inBDcGjiiKvyFhAyOigoKX4em+Ix6VfcrZ+LZExT6pn4vaWiRgN7RURcHvVLu88hws7
0P8iZP96Duj3pQ9pMccWQggLV8lmDg99/zJb2f7te/XP3FY26vPRec6k554qthGx7BzOm34DofcJ
bcCXEZcX2Ax3L9/rlgayRchqn71Tv1xYHOcj9WxIi941NZqDakPNOX/Scei//ZNOO8Q/CjztvLzu
sQEvWCnjdU2jenlA9YX2CyG8rsLCguFc3jtBLzz985F6w+jVq1VQpZrSfuld/xZtViwQa739Qy48
/fOZeojntMSeqFRhDx6GubrfpjU0bJIKyP5+p+C49BzOVrqDHqNe4bRp0pprU7Unp+A7X//S3Tlb
5TSWFU5ltlhvqHbQRgw2NW/TtHhnnuGlb362ymciakrR8Qb5WnaD2+Q2W5x39qdLlz5b1fjB8AK6
vEGo9nZ6s+1zdPJvP9NLlz47kdtxymCvpjlODPeugYSN3JPO8u2L//uF+c8IvQmiCz+4XMD4EoKc
nDzahvnK7pdXBlS9vv0Z/65Q/zNDz5xwN3n5MMdov76MZvfdKT95mrXH8nIL1v3OGv73u+P5Z2uY
eEfCQBQRy76xPjiZFqNUPthY2d/+EZcuf7qBf+2rVmONE16zmcWaHiErd4k2Hfx325t/Q4yef/rY
vy6Pj4bsgZb3B9nOwexv/ezrhKm9GvxA8zGwt/co6t555pd+yulF++uzah9NF2f1HGdTtusIp66s
P8TjvLM9XLr62RrWvLwQ+WrNcV5r1ypFttJkN/7g7t5+DpdeprM1nMitIAeHl4kUlghVxrWRzUfM
Q8fR6h/fg1su/Yaz1eypVMP3zT7UEMeWqmWfp9Ur3Mfj27/hf/Xcf8+b/wzFQ+qIgfq0EW3kY/rz
8kwYyhUuTQTZMhxh6YK8Ka71yT3C2zIjHEuEqfSHoquv0UXuuzHOk4+MMXXRAJzeyL/ehnFFImIR
Cxb7St02/omBMt9Zkv/eubzz8Xm4OFKNBBomMXdef8yVei61Sn9nW7zwjLyz9U6YjAYhdVrvvbHD
e31VCONxm83vbz+jCxvj+RC9k41PR2RKte8moSgIGOZsCrNkvUYj075T0vy77sDQ9X/vPf4Z3Zw2
jWJtluE2qB2MXk/phIsb95tEkOOTpXt4+xddumFny362m5TkUl7qJbenJwwbao+ZYeFVGt/Dfy59
xNnaH5sOr6gr2Fm87jFJhqekzo4pkrO3f8Gl9+ls7XcbOnFn6UGw2OuDCVXLQTZZ+8H7c7boddxx
hAtlKiYh51Zl1g77FfKm91i1S/fm7BhfehdbA1aOWLTGnoTOa/jvGJf2OwXIhcufj9fDLfz/11qa
7jX9sw9POXyor/bOx+tNpcS0Qxor4BWhpqt2SAo0Nn6++9BTPZ+tR6KSKnA98tKshvZnkZyr4+Y1
396++qX7cnZuewRguGvOuQ2XRVxBH/pqC7Ri+9hZ6p4+9q/dE79s5uM4W2Ldyb8Z9qBdtdb0SmiY
/rHj1D1btVs7p3Dek4r9kvG82dxvxxU7O61p+d7Es3+OF+EIcM+WLbmIuZEXraIgIJiQpGuIQvjD
LvSMn7ntIcHogmV2YxOxxdtP5cJKds9Wco3MRUDZqdiW/hjQslKAIHd6++KXHvnZQp6FpZNl16u4
JK4SMzMGk44MuVC4rvnO979Qrrlni9nCJWHhmaZsruuD51sBZAMZqpl5GJ0tnErrmmg2LRIb6dFv
/6gLd+x8qJ5B7m5dC7HEbXIaO1n6zEp3nI8Rb/8Zq1ebctTmNFdx466EmKRYYrDjEeQDj/ohaNRz
zs7rQVMcDJ6a4i7dBotQR4FGKFSe62x39kQs0PW6uMbw/PbtuvCA7LNlLzoianPD1OKh7iMjfcWW
iV6fUG5p7KfyWeLnHHlab3/YpQVkn+0C3Wwpv0x9jcj5IcC1GJWyxwc0IB5sQxCIAJ8YJrkuUn72
zvtwoT45n+ZF7q1RaxX5705ZGwbiceklf6TfwUoVU9WSHpWLMsFh9PZPvPD6nWtC2m5tFxeZfVwg
MhqOxM5U1ZVLVvg75ZZ+2mv+URKf0xgVCiNH91IjXkIVGeEQ5lEV+jsr8A9NVB+6D8y3Zas7ZzBa
FHoE9fAxTRVZ5p1oPgQtkJT6f88Br3DKbMItHheaxvNenXpeQ6I8idt/+wH8D2b+xw06H+pY28rO
UaSqOMdmXi4htpBILphPEVVO2Qth6pHg4Suigevialh/JZn2aiX/j7MrWa6UZ5ZPRARiEGILZ8Ru
t+12jxuiRzGLeXr6P+l7F/7U1lEEuxNnIaBUVZJKlZn1KTEuoCU9iHHW+IIitqi0JCVFyTubW/PV
MaZAJFmUOGmYlQA55p+NJAX9FKRuZ2/fCitrQc6V1bPMtefrwlII1CSch2jpLEDLjCdqbGu97Xyy
JiQwbWDDR+vflZUgep+dQwMcIKiRIysBORR3LlYu7jv/B4hGgmwywwJQfc2jt/T31rRKi9VQJaRA
Cy0SVfejyN/jRgHCiO0zhbKJ79rQcsouWdUeK/S15L57qFd013rvufeDpB+MOLaPceFofFg1r9Ki
lopq64+ApYkTAyhdBU1eQwEVpBU+mBZGoFFGBvZHXcFGcfiRBSfBjwzcDXrdrx3ZyC4/ey7OvjFQ
Ek5+D9wZ+k6dw20jKz5Mlp+sQTO5EKdbrkCRgNnjm02TM+kmtCeaT4O1ABb3Yyp7zYyqMqW0zpWD
C/QaOLeuZuF+IxOrwwkE/ZrQ2xaUN7zFlaeoJHbvdYZ5NXJ2mQjq67Rf7k0Sa+6qFXMiN9Hlbjf7
xoz0CMRLUPkg+6Q2mHHRyUnrMPXOzN65SZN76iimPzfcFJ3j0HnvhPlEK/eFxO6fXVMud9HVBCTa
MYgOr2ine2eBYt79DlmQI7p/AnDjHcytA63RHXtV67/c3TbOLsSIxtS6pot5SADf7JrvnCVH8BcE
lgmRnOIKbFqA2p4mYymcTO55m8s8HdDdal/BwQKa18EyAUH1v962ncoJpPzuZq4D4jeHXEGpdOTT
V9aywIKiz9bSn9TPZt5rvFmR+5xtL/Dq8DRnKUA4HR40uAJqeR/9JT4aNH+a+RcTPdm3v0Zlqi3n
v3oIQO9WbnXMvs7oC0rd7gxE+PPtof/Klr0RjnIrHMBqS9XU83qNgdUZwTzLkENR8cRupn2XjSSn
X20f7eZ2AIgIOmqDBmg1XJIRl2QNaPaE4wxosG+8yTrG9ThXVbjOa8x+0hFMAIAvuq0DshwIwTDs
YHmVP7muSOg+88sNF4CR5JANcMBaC+xfGvtBh+VtzKMieSrAG6SxkcL+ct8FVFCR4wtEIhgwj/2V
XPKP2Y/iDpx7Byg3nKHz1mlOGKonSTM9A2MIUko7u6alEwKaDkmfXLMJIYrEK0v8WdDd5CNOFFf3
vecH1Yv/vvveheDmCEFj5BxLMDAF1oVpijlke+U3HEvW+xt7y5kXM7eu7B1/cE+gZgmxWX2HKD+l
J++gmZotzt54ityPkXTjEA8An17dDxAUa6/dOT6A6P1b8tBdyxNAqC+3H7Rtgt96zpZoXoVgtnR5
u4K38sqq304X2fXntr6bdTKTRDHvcmOGkcZFglTy/5/BLwM+w36wv4n79diHqPgcxOd9H7J94KsP
8UDi75SAKl8potcHUma4xM3TwlZNsKgMtXnfq/HBlgRScI7xV/C5gMMOBESfFvZUUc0OT5Fw/1rw
1fgittIMoPb8CoqOAG1cxL4y88QBWOsnzeKh+gQpp0+WFdfOgkd46fMwPkFdBuWjY0w1w6vmWopx
ZnS4EkPx4+p2OE3HzsGguv2o6s2lnbhn+sJeLAyd1C8lwH3FDGGdjyAc0kyu6tWlvZvDK1FxEKlc
c2cBPal/RsvJ4bZfqk7PckvGFKcx1EhahEAwHtYD4D9PBs7ONCBhHdXa07Mq1OQeDKgq+A1mYAu1
4Q+L/i9hdD/zq3XaIo2fdClDsQeROzJ4XDKAgHl29cT0YpILiKce7fIXoLJoxphOfa+7glHMiiv5
qwFyub5BSR70NaDGXsYxCdsqyTSbD4VPyYgdxwe7Nmje5mubpNadZ2bl/VgQMM1kzvQBpEz2x9sO
8OZXoFguHTqoxTIKtQA3MoETPIBKnF8gQaM7pL75FRh9+/9V2jAN20niAqOPTnGy+k/LOj4L8nN1
E81O5M3VFQ+Q8l41ZAYknlA8xzk/WIV/BxZD8BnvurvH8JvVXr3/bCbTSCwMv4ryArR7WPXpCXwG
msBWvb3kQolwQVvUNGYExiOvCPMkLu0jtCdB2Q+wb6s7xarmWEp9JUiv/HXqzaiCZGTZtvfgOrrs
cx8p9WWAQHpVgqHdojq3lglux+Gwb2gp65XD0Fgx3D2yi6o/TyIxfywQK9GVbhS2lyEdJHeStUtX
N8paCDo0rte9H+zCPAwj6vG3v0D1CGn3kpbo1RZm50bELx/qeH7s2hlUe1Rje9XwUui6DDzwIIpD
6I71sw2u5bww3tOBnm6/vSJ2bSl2M4sA9NVjeCuOH9ppeues84eZx4fScvfsu7HB3r7sVXh5oKqZ
oHrhQjGG5WHTo7XdtkFWu+8DpOAFOR8IDGPTjSAi+lyUKa5ZGvKDtrYIAFT+efshitiSER59A/EX
kw12REF8vp59MwVnxVQa3aT5CtUsS8HL0NsDoPlAowXyu8DfH+LJgM6LDqT25sYOUyAFMIgWPG7Y
iQlhF3DScLSVfO1BaPp7KUGhNFnG9MuE9ONOY0khHftmUcw1dyIwZCDHTeAR/j14if2yay5kpEds
89HM0DkS0RSkHt6w0oelB/739uiKiZCBHkadIj0wFxMR87PbvZiA36XrpMkVCj+SsR5oIbAGCKyY
UTGm63NLy/UDMRLdOqx6dymWbVA4jVDeIBFl6z1Fe+QK/bkm2XNTblvy1UhvThP4kWsSTaINQRLb
CJDk7aqKYvDNYK9yxDJB6ApU+3ZkDmDXuICaFLQJVjeAB2fXvMqNtSkYOUBCNboRSMZ+mHn+Dizx
EXgg9w0vVzFAfL+uFYNxOKqHI/kBzZ+w1uG6VV4jJYeBGi2klQSNAFSfcXPM7c+QCzCPuywjly5E
25ZFltk0ArX7FTi2YEySR3Mk133DS9mgB6F0Bap8O8pioKPjYU5Prmf1aGMrheYLFGuYXKdY17lL
3cyBfSjkiDsxf00JtBGqwoFQXm7qerMV0/C3yvfKRzPDdcAK5tkR1DTS0OCeABWjZWo8SDW6tM5b
vpc63YQ7pQWq7alpHztTfLk9BSr7SHkBshZG21Co75gdFLmq7hOgWRfa0NBvYs3bK1LP37rYK9uA
oUhYXdtR2AZaEz6H6iEHW+cB5PU6YMTbVXTbkqsTnejAU5q7LMpn8SP36k8zLuu7FeJ21XjssvjO
YeRDtmLrXuuutVWfZf83LQ22PYCX3WYR6reXpDR/QLf42Pq+po6nGl4K7CkflnK2CGSRrObBdIwL
dvD3db5oNl6qeZdW/SybXTBQ0/hRdD+66b1wk0Pj/km85LDPr6TQrtFxNDU2NnaznxeH2mohBTZW
0Ocu5yfoh+xC5tmWXLyo0Mo0gm6NRmYJRSc7gTrZOkac+VHlm/uWfblwsXYWzWNg/aLC9/8sncUD
zwCrKigONDGomGq5YJF0run0Dvj5cu719zUUHrICDMogUdeV6xUJRMZ2pF1RG0a50GiFNv371Aej
Xwi5BDDl3J5t1fjb/69CfIA4imFv4QdaPGgX9a0JtvSm1SQQ1ehSpAmnA/1DnDsRKKDfL30FnTT0
Y+0cXIoz9PiAKXDFAtoX5XBauP/FXgZdMzjD9/9TvYZ7SlE2+NCSBP8OjWiRXiDugcYhFiKy0azr
nL2aneyUPN+eApUTSQEHbkGa06GhEfjejxsdZ72KI63ILjMR3//vDBMDBMsUt65RbUHPvARv/pma
/i4EoE38zX6v/KetQEzfAyIZja7bH5yyeYHwenm2+Mc9xiEywCMxuwHM3zCOcCrQKjEIUYPYKvV3
uT/xpUWUQ7iOQByNRkPq/Sl58YWm8ad9b75N9yvLgOkfmmOY2wg1imM2PDHanSEFoXnxt52G+FLc
ViMDA2Bd0QiSYqBzYfwXxIUeRQGJkNuv/3boEl8KXebG4A5wM6TjxaUQnofAHVjof+0b3PqvbdrC
WnpAv/0om+1DvLrnwduFpoVDSoFLmYf++rLE0Kb/qTU3RK3wNY0SKptIkYpOX8jTLokfOawoQ+Hl
6EdfM822YYvHfzMOkSEZoPfrcM1b+JHo6s9pDepDqDlCG41/hdYThLbADuE159QX+/LCPziN0mo3
vkc/Gu31E08NEVAghTWDK9xTxmlYWVZA9bWn0QSwwxHayGYIPG11ZFAt0zzi7X0QkbEaqwCLYoJj
yHsIky3ul5U7hn12LdD7g3KM+3/bZABL6D7cdlnVF0nhDP53Fx2fWOohaWIG/jKsx8GuvhR02PtB
UkgLCLJOlBI7Ssc8O0Ag2j2h1RIEtz04BHsyCc2uSOHFzP5v8DHQo9YgF0ZK9cDzdgY9PNrLZ0hg
axxZNb4U3HGT9xl4zPMrpCfu+9m7NwxdulbNuRTc2M5BMxbetGng2IEYuwwMaEMfecb8yx4rcw8X
GpRGpDgfstiMGWRPo5GLK9i622CCbKXGbxXmkTEbaW6hSAeWvgiSNMnV7lp2b8JSx9tu+nZNkMiw
DTAjFtCUb31seZOPVd+EJngxU5Lf9yM0sPLudPsximMbkfEbubV1WncVuGS8Dmxi5JA3DzSHPACt
wqa0Q24mRw8JGDKLt5+oMtvmEq+W08YF9XvqMRtF+PaHSxM38Jwm3Tm4FNxuAtD60Mz5lSTpRzD5
07BYwH1/+83/1jDfyOwymqMkHq7gDS+7WrV9YutyQkNQAAK5k8VX1HzmS+Z03yDNHAwe1FSHLmiX
jYitBGVkAQXAlxTElcPM7g0K2EENUQOg7FFseQbL9qEZQe1dLVBmmUHxBo0DL7nQaQ1pu4s/yyb/
4ETQgQykJQwPquv2JOrEOoJNHXojVaYjKVLkVhkYAr7NuAO9sR/1AwNRvXNfG/ZlzHUJSRUTUtYo
GsggOE3iRdhLXu0R0i4cXPHjenQo/wEp8cfb86zyUClrzENlAKTq2tHM0yp0/Rake9OwaCJOYSMZ
ChKnJtg2oO8WZdVYvkuwoVwmA6Kk3NUkPdUDpJ08lOZdY/VyDyq1Pto++TwehsbxoQYx2ruqhkRG
g9TDOIJz3qARyUofRKDASRAQEeJmNtMFm+orpDRRA0o5ER7jERANCdhI31EC5navbXaaaXvwqzwU
rxBkmofYjUAPeBLQpOFeczLm4nDbiVSJVe6zR7WcYSOIPaYw0UzqhsjlLYqdM6RSHHD1VsyePnRW
EdcPtGos8WdktVWGaEVcy+4QQ9fa0NSZVJaUtgk2XS1otxROlM515IJnLQCrrwhbsu+SmMj993So
0R0zYqmC7iXEtwYHGPgyLTTLrOr1paCnqIaCwpV5KGxgDfKA3YfG3Pe50kEzNod6I6lTKdoBmBtK
1GZQmJmMIaic6XPGi0e2LE0IKfJ9QS93y3tDAjlQCLtFwiqnTSz1GYDP+eBz3UWxwkpykzwH93Qy
OtyL3E0Q2ZrKn5yXpzjRbdgUOdGV6t++NROjKUw/AonYD1zjNmGasVizsCryugz3qg02uQTUGJFn
k3CmzgWapQ/eXF06tpUiql7zHJWRtv9fhXwCOb+W5rUTtUV3qF1ogSztxV93YV3Apr3Z7tXwMUNv
4cKJH/GyvkLV7WSWIhpFq0m6KitJcQyp+2buiOVHM7Hf+yX5wAfrgfbuxbJjNKcD/Hk7c6mm2vrv
Z5BqtiEKMPlRWTrkCAXdJWyIjjxBNbgUzR7PQYjBOwgKQBX00KczmpbRC9/odpeKaJYhFpPNITQB
NbmoicdzPYKVuhYXPrmHNtPVQhVeJKMsQMLA2jTDypTWPgRknRXqQvG5qAzNsevtiiWRsRWQCOo2
NJMf1XMTFh16Mkr7MtXmIYbqgWk7x3mxfu6aarnxDAgwCAO0DXoB8tQ41gyAh5qyz7cHV0yF3HcG
KVZhDxVShmevp9hfwsFpDrg32jQhj7cfoZoKKaCbHsp+AOZDVofllwRqZu4ojlnx6/boCl+VG8/a
MW1NaqRuBJETP1r7NX5MIbfw4/boqneXwpmMmxi9jXJuPsXNHZ3X/jFOODTSIb+p6QlQzYAUyX7p
QUZoS0iQpcZtYv5rGuKoGtC/2tJBky1Uz5ACGorAgNVR1I0hcLgEdlfSA8QaQfMOQU9wk3b5eZ+5
pGU6s0xnbGsXrrqs4I4BSIAn73xeoZpP6dC7muBTfI7cYGINa247k4VyrJN8tywDvVAQUhqhcIqz
2O0vUbiV3PRWDHluNTW3o2ZiKURfwIezqW978b5rUSIzGbfeameCYZmDUg8NlgqY8HZu7SDhk66o
rHBemdHYG+OijgcDbQNQ6YMImf08EgZdUta87DPSNj+v1tIsTUVG/e0b0JEDtZyZuGjesIZdgHyb
yF1vbKwKb20mJ4rRd/IJYnctLpHdfY1ERGYzBhZzLpp29aIamMUgg8Ia0LW6ayaFi8rdbjZk4xfX
zFhkW/OHte6+A+oaiiH+WlvjHpw1rCMlDpMk0JZOCK5DYxJ5yxjl2pZPlfdL+WLu/DxpmsmLrKaE
VER/GEW+rx5qyyki7WNjybEwN4DfWpAD9oevt71RYXK5qQ30+xxKy4sX5SWa2qqiuNqe9TKX6w82
dppE+ub2zoL63H89Pk2b2RXYv3xboZ4TTxcjezK3X/5LqeN+fPMz8AjJ9ljfAWj1Bu/qp0v9LmYl
hKq4SC8V5Lihe+v8vm0t1ZdI8xATBsrtKe2+QQTR5VCD+1ZN37r0aPY6+oQ3nciy5BrKGDdJl7Sr
8ZU0X9F7HkJY4XD73VUjS8WTZuihR1p19bc2Hg9m1t2bvN3jnnjpzVyvUppJJoBlE+Ze89p78UwT
a4pt77nQwthSupz90u/LhLXfEpQVoXcEAR1dd/mbqR5Db/+/em2H+QuZV1gkt9ITChmnkhvBSA2N
VRQ++U+ZZLTanMQOvZDBLYORP4i8+1jVkO6akvJx36RKW60Y5LndhFPGV78HmYxrQCpVd/mmso4U
taL3kqaoxvpbhl5IF/KSFB020HLbs1eA8aWItUrosK5OU3+DzuCn2oDEOot3FT4wthSmZW6uPiTQ
62+xWQWTGNDQGWXZu2X8ddvqCtPINY8Kgi4pCv38mzFUR6hoHYghHnEG1xyHVcNLkWrRriFQUeXf
4vyzO/wizacq+bnvzeVIHVyLQn2cf7PIxVwAxSpPpDFPtwd/m4AXjbpSrNIyJdA3Tsu7ZDnV1+HM
j3nIcao7ikP2lJ1vP0URVjKnjdECK79S3/gKbBnEhs7OTMLBPbJJg0VUWX/Ln6+yAvruejNpwCqF
jPnok8UJirq1oaveepovUD1BClp/6GvTMGzvWjrDcSymIwfxPgjkNBlTZSApcD0+VGQEJ+vVY9Nd
6dYXAtGSYmhPJiWaL1CsJTLrzjAWIPFJm+FbZZIQLcHHAbctt6dXNbQUu6PLaDaDpeWamFS865fU
CQyT95rtn8L0coVjgYKdaxpZeeeJnp8TarXH0bVJkPu+pSlKKz5ALnKIOqvTLje9a+H3YWq3F2Ym
GrOr3t77r2vWXT9DTs33rnSev9Yr7jE9NF0EK6L6eNv6qidIEZxnuSBgI0YE1+ZHI1lC8Ly8QwP7
vqQv4+nSIROAN8DzY8GgViny8aGt9jVioZVfilwT3ZluXTDvaljQSXWadTkuRfbU+NMuHDSeIEXu
LJq2tCn1riO6J7FxPk4GSYOihST1wnSFPpUDSfGb2nHFMJx7SbJEHPoW2MAEMs+n2zOsGl1ad6GR
6DrNzOmFuuOfBaefi41ji8Z9VINLwbv2EBvlkFy8TCNluHEwxpBVmWY/pRhcri4s1Mlmj/fG1fI/
jPb7qdYst6pxpeW2HVcn9kzbuILiCDeL68Va9y0l/9QS+LBCtXk1QGV6XsefHXg12Z/b06hI8jJ8
LrYdAwdlGIOTd631cejMoCTPCdmlGYVw2RLEq1WQOdxvxmo0rjmrg8a0QxTc9mV4uYQA6eaeQfHY
uA5JEoJl9th2uwC1eGspPvk4VbQtF0jNWk8CUqH2d9P4ctvgKi+RorJu4ro3RM2jjkBrmbFz1+g0
0bb0/c89Hd5aCsk1r8tmYQ2PDOuex5+gSRl2m5xbFcy90Bhd9QwpMrk9FegMHOhlSimYrRZ7vq8H
czwAgJOdylT0Vzqsug2OwlZyUcHwlpjaFNMwu/nZiUUXWEuTab5ENbgcrgnpBoNvc1z/aUrrWOXm
4fYUv32xbaGM8F+nnym69VzWwEjlr9GI6urk5QRq5tUh9sUlaR+MrAgKw92X0GRqQd/IITYkui4y
QJydOPzYlZryuGIZlyFzSW6KJhs6Hk3pk+2jnsZfvKrdt4eSIXOxO7l1wwWPSmcMAP0LHZw981on
p6F6dymG56oZBRGY38LiXUCGLw1tfnSNrlKkch8pjou8ndOMdPSSZ+vn1e2+Ci/T9F2ohpbiOGu7
zKl8pIjW+9FPw6dk9T7c9kxFtpdpd1je9ZY3usY1RltWm9zF0xdHfDXd8+3hFS8u49jazK8nC/vi
qzOXIbZRp6pMNUugamgpWh0bF36+L+jFKMHSlc7+FDTJLop4y5IJdvoWBIndQrFyC+OJx31oT3Sn
SbaZeLX+GfCTEsAvpPtJnCGG+SiqdefQ0tIaT16clHXLI4iPWhGbhj7I8sU63J7LLVe9sZjIYLW5
mlE0J3CVdrulIo+x+IjuhqCuPqTsdPsRCm/8S/byyjaOaGcXvFPG1RxQ16reseSu4u+KWXN+VbmM
FKGDnxb9xhtyscG5dkcTYY7BlNerDpegen0pTFufEtAVFgZYhqCQPh0N6/1qvuO6TZ/q9aWVdqVu
EWOvwCMrS87pXD4BFagJJsXcyoA0f0S7lYAkfGQN+ZPTopKY9c0a9EYKxBhZ68tk1kyT5RWfIQPT
nNJoJ4iPIwBMfsiaNLSc77fdR5HgZUQaMUESSJ3YuIo5PqXrkz3OYV/q6geK2ZXx1uBWNFdIDfGo
WPuw8s5ex4NC/LZ3yZFalox2a1ns8pQZxtVuXvI0De3mVzuM+/Y25jYZryJLJDPk4+fMwGYMSXKx
3TXgXfXxtt1VMyotrJ1p1b5nlFhEOHkcuP/g8VSTEVRTKoWsVZrQNB85jxxbPFg1D+yhjjz0g+17
cylil6yxlwat1ZeasZeMGm4IGg+heXeVWaR4NUfsyNkys8ucsO9kO/J4Zq27bnzbMP8g20RXON1q
I4q2ewAG5JNXW9BQWY97DPMPtE2AqtwarcK7CJHdO5XtnRLcWO8yzD+4NodlS2GAAelqk/4IOFTQ
Ud0BQWWWLXhf+flod1AHZ5hQxy/zU5sXxfu59p/mxNCREm0j/bsMElm3qK1GLLNZikhK3DxwoSfO
ubirhfcA9PCuaP0H4JZmG/uCAwN57qcSMnbT4mlOBir7SKG6FDgW52VlXOuF3Je9EVSCnsupO+xz
GylcQecXt67JUZcgFi68aIiKk6aYonpzKVQbENi2HkGSEdz4MuWNF1iQPw/GZnA0yWDbOb41s1K8
+hSYKrZiZmco4hrth7Z7cMRLZp8t5wJGJM3cKr5DhroNAoRrjOE7AAu/xH56BlbvEoNpeNcMyMg2
ISCplfqYAUtA55gY53wpNUO/vUkgMq4tsw2A48sclSFahq4TDvEz8R8z/mJ2u7YG/8Da8iZGb/xU
x1fLANqP1/de7R5v20Vl9u3/V4lBOE3FwEZngFR9OpqrCKoerGiGbuunso20vuYOq+2+x+Z4Te85
ECrFF6d9D809K3u6/f5vLyZEBq6hW8v38gQP2DKOPYIJJ9PVVhXVCcKkqLUb0nEKde9L78VBOz64
Xf6VlSwkxiOx7mITV2FJewQxyM4QkELZquMiYzkcKe4rfu9NrhUkZownVEWv8VVFlpZRbDin2Dwz
p/hqt/M5psaRgT4up0lYFlzjrIpHyFi2phqttY87lIvocEwWcTHH4ufo+8FQVpobH4XTyoA2wLP5
QKbcuwAasAAl0E/hmrZzyJc21mRs1VdsDv0qLpCrDUuwNb76NTYRMcXhy6Fue7LmuLjLvNTQTIjq
U7bnv3pOLnIxrFOXRLF5rbyXtTr75ffboaEaWgptJ00h/9rASlRMJ5ouUdqyi++4moVHEXkygs2k
A5IqhAMjAAg5Oa3sePu1VeNKS/GcoK2osWERk1YHZyHhWs+alUxlESmgTcZ7t2ma+FpzglvOtOOn
nBr00NrdonmE6u2lGLZN0mTcwokRoi9hOQ4HHI72pQdZaggCQ3NdF00SFdV8hjhn6LhtjnxtfNpl
eLkTinhW51Mo9UXjYEZbb8g86AD4imWASkWpsmZW6ncWlgHHCiCxG3RWEjhlmIyHxPh1+/UVESv3
RKER1qFZm/FocNIm4E59WERzwN08uibpvqsUIjdHiXJsu45x/5INzjP0pGhoL2IXK4dF5PaoxGcr
7WOCMg/kVCBbdMeha7fPOJu7vkozhWMsfK0gIzlkSR6w0p7CBT2OjxYt/0B8sNm3GssSLXHO57IW
hF1W6G2VRvVZDKCUvv0Jim2oDA3LOECnPVh0r2n+IU2eFvRSO2eKSrgNWkCq+YC/Bd43Nrtyl1Qj
1tnxyXZQyqs8WJdcBF1mr/edu5q/2q6iJ4rGx9PUjOVnanrJeTSL6eNguMPjJMzvBR3Rg2ANpINA
Tc4PTT8taPBMOMpqM31MDbd5nhfWaUJWEVdyW0ieQmBknmrvgnLdCYQ9iZM8NW31u2HkOBidDgqt
ML2MhPGF6NIMSjiXdjtNE/BLh+mShsDakKAzOvuCUsTJ7WJdT6bieXI72WpAAsrqPfdSt/PJSL6b
WR+wCjI0ZnYhUDJvjZ+3fUqxIPzTV5aMvjsbuIn2p7uhf2+XZ5I93h5asRDIKDrhAke3NCjxp23a
Og+8KyzzKakKWh5uP0CR72QYnWUMadcsrXdZ0lGcO8AknSBtiRPOZVs82ghFzYZOZaTtBV7ljqEz
RkP0K4+WtPC9wCtzFzJEhsv7IJkMS5f9VN+zPf71Y8wxnu3GjqFkMgYpUFxcONFQAv3OUk0WVM2J
lAVxCWt7C228C27U+MHJwccG/vv0eHtCVKNLG5cxBSkHHxi7cK/IXtrYYE1YTtBR0iRA1TxIuxeW
M4f1jGBLypI/VZrfx5z/NNpc47AK+8udWlPqFVa6IujKavZQCt10prxYnNxpcAPDbnYWceR2LTZh
z9uaE7u0AKO9Aw0leA0a1/5xexL+XqG9kcBlHJoJUTLPXNrmLneEx0Bx6QJtM/gTvzoQmblPaGa+
t2YX1DYZqd1wBkLHDRx3cT94tVleK9BnBDEx689LbqxdkCb1EBlsqc7UcdmzWJfUDgc26QjPFU4j
I9twahm5X6L3qC+qIM7r96zXsdP4CJy3LCEFFDfXvPVJzC6O2T2By+rSCeMODMo8gFgp2K3G5d4Z
BudAgKI83La+6mu2/1/FMNaCKU6sMYsyJwkMj4dtPO/zfrkTDD7TOe52Sx1PPX2wl3UOcpsP731c
HO58hBRg+eoObVX3SbQ0zqXumqgymwuIwC77jCMdDabGmKw5K5KorD6gGzJwKh19jCIzOFKFjpKE
CL9GIR3w+RSA+dEOCUv9ywxSGc3MKpxJ7gXzqQtFajPLI6v/WNifeu85sy+k/1jaf4Rz746a/Zci
Ccl4s8UQ1G/4lEX5eintO6cVwVpenO7PrimQ+8NGp66FS5ssco33DoVwmqejPle0YhO5P6wtBz/O
B6+5S6711fyYnegBkOHxaB1MECntO13KTWJdR8kqSA+hxZU3Z6dr6xOECjVTrNhMym1ijucKCJJ0
WbSASwarVu48ztZyAP9MTT7ctr+qpCb3i1WZP5Y+T/xLubonUf4Ww49+caAZiavDtHvno2QkIGVX
zpoLXEVCktFnQLeAJGOkzV0W50FTv1i1JphVjioFs+9ULo4jQNsyWzzFpAmwCzvQtrl2jaHZTyh2
wTIGrWxwIezkBrt4TXFEy/Fl4lbIMuduzMErmgc5dTU7PMXHyO1jU5fRwXWTIorRsuA24C+pKhHM
PhbG1tVMvWImZDRsI5qpMgVcl6MxzcvzcBosTd5Wvf7m0K9WHeGuuLzdHNfr3uWYitq8eNOTMX25
7bSK7Cp3jTHQ1lFoZTd3Q/VQwjutFjwDu2TDLSI3jk1m5+XD6jd3TlFl98StfyQG58eCVZMmrFXW
2SbklXWmCv3rsWvkWHbQYVeibTXrjlUmflU239VAQixp55vai+NbfVZEKWjox4pg6S80rqkyvrQm
Q5OH1i1Ire/S6jhln1ryXZi79DxgeymG+TCvFVD+eQRFUDDoAzPTbhdnviZ+VR4vrcocEK7J95c8
mh2Oo6uL69x03zog94+l6IZfOm7lkdu+a5s+MgxTY2/FS8vU54XbwdMTv43yFBTMSev9NlxAYHdF
ktw+BlLnxqcQjooSqKHH2BrWyxqMqe6ApHr3LQJeeTrxhmpoOE+jOXteBwJ2cB0cWOGFMum5MVe2
MHEVdOe5Q3xYoXwVWENhBH5e66ZU9QgpTHuQwVlTGifRGDOI4Aq00rinTit+qcgCcgvZkJZLWSZm
FnXptUvfmWV1MJfPxNXVvVWvL8Vp4bDGyay4veO9gzpEHf8ua7BDrAw6SLedR/UFUrQ6kLvIRGll
0Vit16QsHwdjLILaMgJOCt1OWrEH+rtveeVCZtq0bK6K7tLw+B48eoHI0sAtAACCAiqKXLc/5U1j
OVRmGJ5ZjYaAtG+v0xI/d4V9phm7roZOBO7NOMDw22NffcRcsaxaM3SYk7n8HXt+Bj6y9eX2q6vG
ltw0g5C8SO0Et3sTS1gfgoU/K4vQ77Is3vcIJj1CgIaF0z4Zrn4FWsFhusyZDmKreHv5tlgYwmgS
ymAZfw2dyjz4pW4T8uYBCWcHKQAaUS6TSb3+OiYfU7CyjW0LYcXfPTo2rU0ul3+ou10KEniWFApm
Pi9+nKT9FQ1rBlDIXDyM6ahbAv7mhH8KBxheWrhKF4zvzWrGlxjUhUe79LHnKZPnGBTwo7Ftpacq
cKYmdC1+SDiyODidDhxo8ZSy59tu9hcB8MY7yLfIYEiYEohBV1f/Q3stj2uQHLywveZHERohqDgP
6Uc/LP7H2ZX0OK7z2l9kQPIg21vbieOkxq6eN8a9PcjzbHn49e/4fnhAtTqKgWxqEaBkiSIpiiLP
+bx1uoJmJNLxdwgxnbAL+50QX8FxyP56Ztbbfu4zpL0n2jxQwHQPIHHweT58TIr8W6pnER6CT0MM
DvrF7MAZSNgzmmU/iTT1UlzF73F8JpNhVdO0H8ops9xTYQ5veZ1mqOrWQ92ZH/li7/QvKAzDlo5O
u01dh7are0o05MfSoaKvBEi6O+/1V28yWIHkkLR4poA4NXDr48a3uhyekN792mzQGmVjv7nN4pGs
5jtBhmopkvuYUzcZyyQfo6nqjgDAODrxXh2Oym9LcW4+4+0YzSlDxIkO4CMNzVTZ0XT3ag4UYnIl
FzIYYLdKQfwWJUnZAp5yDZza8onLDrqL0wdlwQzN3bcNTLUUyYW4bW3VnDSgvAIDYjsMxwVcdm62
R5OsGl5yITSeLYEnxyHSHCB8Ay/q2XDn9oR0510cPXBSmx9+d8gJAJW3Li2HqE0GEJFYw+DXrbin
sQSDbzv0bnAgGEy2Rl3shNDDQadhsewV+Sg2Wa4W44VNx0ngCMrrH0WBW3YFFulm9rTCOc6ADrXi
H7d3WHUgSSadZjkvBLA7Iif/TfXPgLRtliGoDBBI86/a9LGge2xkCotzNiV4J62xylLgnMTQJSfz
k24OGLhT71qEDDSs8RnN7gsIio3RCoT2HOefTbvzdNtEExQ6W+LRW/K7smtwU5L9WcnSA+IZ66gI
O2hZE1IUgt5eh2LXZbicStQlmJOgUD1wmZ05sKs10Hnl2VVoDhed7AU4qu9Idmenc98WCb7Tpd8p
671SA+5f+nGkv9zmpRnLnQBWseNyqUiblfYwGLELSLPOBWQyYw/MXvZIz1WjS9aXlf042joWsYxd
UMdGYBV7iMkK+nZ0jv+pq7FdO92S5UVUJywdF6Q244RZwTT3yeJGIzEG7Xs5lfn4bS50+6JxvHYD
aF+vK7/krTEiOWknWvu9r4a5GM9ALoutPhiypeRPoNjke3mP65nSTYJ/TnTBmxhpkFGOxuGfFTsZ
4927Nx2/XrpvpBJeNwnPZP1jgab72zqqcBhy+cnCuVtNLb4IIMdjgQccy0l94GsBbCnDe+8bnUo/
Xf+9/THFASFj9RQtNZuFDAIHxKNrPIwAZnade5K+EJ10TMcF2IqseBZRPbjPzDUf3G4PolA1bclF
JMsKIA57ElFeJd7SfCqm0uPut9syUem9dCY3jUg4nzFvntKj2zlBvv68PbJSmyS/gDeDZnF0iNvS
Xuf5rUGfS178NNOXMRVHPOCw+gRq2/u8g1xV0VW93Q1ofo7KdQmTKfHAKbIztEL+clVFo8dzV9CG
oJWsOxE247HrpRa/bktJ4Tzligob/Yf1OtYkMoDeN7MPZskDwx0DZ3nT6eqv48fb31EtQjJtIEKM
VQxA0MgqxgDuJBidMljmvbSmQo1kvB40veioV8Xw4OwKENKFemUEt2euktD2yXcnfZ2gzoiM7hjl
thM6SI9USejW/RsoOHwdG12OO1uh8EUyGXs+lmSrvx3RTVJGggzwQx8GUZx0MG2hpsoz848T24u7
VfshGfWigZu6cHsStasWViZ5msD9R+y94VX7IZm1bvZp17RjfModYfuLtn6fxv7OmEUuzeosIE/G
XZdGq9u0fqJZQCXLtb2MqkIyck3ICGObHT6m0bQa6DFz89GjlDaezud8JzJSSEcuB2GEuGtbF1iA
XnbeDAwob1ymD7f1VTV/6bSn3TwubFgJ2g+WAy35BeUbR2LuAZmohpcMeev7nYkgJDLR1cp4frDc
5TzSu9CHTNSX/GltZlKit91upsjt9AOaqyIDiJHtfUDyGF4yZgDq1nXZ1lOUNT3ektuQ1+Qwoezn
tuxVGyudwugSB5VJ003RHPMLSpVf9HXcOQUUbsiUDJYRUbl0TvSoNmO/sXUv1vKL/jKbY9R2z2vn
3hdImJLlzq6uV3mc6hGzy7NGQBPJtH6vnnVTkisZLrloY55aMB8Lc4qckR8qowEfe32cxjbAw85e
IaViD+SqDZCTuX3eWlMkhIvX6SKarD2uTsUeyJUaul0lJbCZpmjMf7fkuRsP8/gbGOD+hFsB29kA
hYzkeo2pN2mirRpF7VY9P4Fs3AhWt24iM9fdAzqX/rlLVeXaDZSEURMvmBPy8SRIltiryj3SeoWL
kCs2TLKujVW5E7Dh2LFaUVdMmN9UdxVcmUyu2Vgnx+3idp6ixlpeXKN56fS7oMMwtGS/Zj3nZYI3
qSjJxiAGRA4he2qpEopkv+1M6rll0J1qcgMD9/chzwNwawW3t1OlNZLZAquwYIXNpojrtde2D6gG
DChS8P1Odkg1fSmYJuaInnEAa0R1PBxrYA7XIjmIda/uQ2G0cjUGq5a2LVdMPymtsOPrIan/vS0Y
1cibLb8L34xsbAojwchbs9y6zn6y7GmLQiYyks+yLnVaTfEULcwIhxw4iFXvL6043J65avhtq9/N
fLU5N5eGz1G+moEB/jhcuL0qpTuv3qrht9/fDc+2nm5AV0+AoDSeqF6cCu6GNphtbs9eJfft93fD
d7zRyry0p6hoQYBhf7EGY0cuqpElI0WKFZQmMQ6RwtRPSZw+GLuscSqZSEa6GLUzmxaURejMK6wu
aMBqWE93vmrIxRelBQRpAWijqF4f3eEAvG0vw8sxn/bapVSikay014plqlzMf2H2wa7aE6/u4iYz
mVx+QfpuFX0HqU9tcyQNeyJrG4h4LzevmLlcg4FSfp2jJXCOWv1ZWHFAtPR0lyLKBRiC5LETZxjZ
nlAA6Wgcb+fWfc6FSibq5vkwVKVbRpNDjF9d4upxUJdO5gS3567w6nINRra0yF+jkz5i/ZSeTDZ0
x9lwje1CRfwc6KL3xRwyno+biMKdLbgaqz+blPvO1HiVA7s1do4P1fZKNpsXCyNWW2ZRnIzdK/qC
0t6rYt3cySKp5CTZrdFxvjFz5ZGpZy5JwTxFlw6ZZl3L82dtGYvS8qpRt3Flv70xivUQaT1AbnJs
PWdzFM8me3NXUT4va7e3nOuFtSYj0nrWiWp5MmpzhDIAZEH7qABbn919KZoWpSAZgJZ+2/TRKSZP
uHuorIol/TeXdw4bvV5ZqS0FjUQ6jTV6jyy8jAkap3seRJWQI1KM0qDN73+r6kbzsZw/lQACm/vf
Fmu8zCE+ywHBJMIEzXr3bZLkDXPKNGPK9TniXYmbvIWVOJ34cdfgctVMhnIuMuYVjUALiFBr0PIn
03b2bnsKhZZBmHQyF6tYSxr1NjlO8VM+nwlgCPVl5/BXjS9FRQ2w+ybbNcoIbw5OEQCw2yRH08qK
MuKZMTdvFsBgzR3votAsGYtp7lY8JhTzErW1gSfd+KCVe9g0igNbBmIy3aKdqJu2kU6TLvPXanaG
Y8YYmpCzBOgmwe3NVlz8ZDwmi3QodKlhjymZ/TEBbZVhe4yC9WH9pMWfV/A/3P6QSlTb7++MUOvW
DABKMT5UxA8d60LaFy+3h1aYn+Vuecd3Y69Gq1NSd2tkOKuv94Y3Jr8SkNuIOvGbHDRc/B8L2d9s
5TtO8mphmWm5kpINRiMa3cIHu7jecss6X45j8Y+V6d5GjXZ7WdclBuSLP1dVNcD3txjpIgDJsi+8
YS66TFLBf90e/rqC4RD5c/jWdkBuOCR9pFd4h+VtEn9D6RFuVqmW2Duu5Lp2WXLt2sLrsjPnfo34
NPuGwTxz+Wj27qHo6nBIH9txD0NCJStJu8x0omLpyi7SqtrUXwTX4viDQXXe7hS9qHZcOhYNl3KW
mdTYQFuCtO1PVWI/8rz07dI+5G19n2e35KqRtgDzqKhRTKi7fPyZDTZQ8Nos6fbYo1WCkk4qWlUO
qhXjLqJAhQfwP+i+GofdRXAOu5DOJbKOwliKJY6Glicvc2o+21kaA0a1pIepcz7d1lzFGuRiEVK1
jtGsxIgy0FqSnnGPjM7n22NfPz4suVaktmuBi1JmRfG4nCrQM1VZ8ZmNjo/K8h0mMdX0Jbt29CXP
pzoZIqsy6Ndm5fYPoL8Zr7cXcNXkcMuVNnjEu2Nl93Q5F8X32XlsnG+0etKsj7w5VfU9G4BvSNuM
Srq6MI2CnrOpumwEEiIbdjzrVeFQQ76MLdVQTVmW07O10n8B0XK2UGh0WzJXtxZDS07b6CYrMdET
dbI7ULkOzQko2s9Nar2CeO2ercUn5K2tbIpCb4ecWQskG7oGQGnYOT+v1y9ibMlf0xrH0JIxch4C
+pUciqNuH1gwBuaxPJqlB6CCo3ZPWINPbUfGu/MUZ5ue1ElGzmRmQaOTB5QQ7gz933T/SpRj7G3j
342tx1NS8xrLmHzi637iZ8/TGFi4uz4OHvN0rAavDDyY77lA4XuS49bdxCjzBgqlU8tPrANxfmsA
RN7LlKn0VbrP9Ctj4JWwydmYMj2cyfDFIXES3NZY1eCSLYNicpycDrJa50tPPnP9PvuVI3x75CKJ
KcalyQJWzDFs0rtSWNSQw3vStwx9yis9uxozPWPIDc82xV7qbVPAK8ojo6oCm60mdUbEhWgPZRFo
9ee+2ZG1amjJdKcmr4mZGGC1q8vMMwVzA4ct302wDd/n2uSIvl0HVAV2+MKYnxznl6j+ua0lV0MT
iFyy1rRJhxzFn/Qci/jYOsSjlfFQ9NTvy/iilebOxUoloE1J3xmuQQZg4KOS+9xWGZ7q9C9FNT7r
fb4TYNHNYq7trWSoZh4DSNvqxKU/0CPz27C7pA/LkR7IKfbnnWyN4gyQ0w8AuqZdo8MboF7ywzz3
h5y3QbYkYRHrx9vbofqEZLRdTkBDzozlbOkvAxrc9AdrjkDtsXMOKHwCkc7elaZD2xhUXHj8lvS6
P9V39eSDLlq6RZERfaNObohLSk5t9WDzx7bfORevNyFgbOnsnbRs1OxSiMt8NI7tOTs2J+u7FRqH
Joz98Wzs3ASvC0eXr0yJXWojcRZ6RhPj2XVKdF7uEa5dV39dvi5VYow10D0uZ2ZVQYoHtAmY+lpr
7AQnquElI55pXlhj29FzZbQsNJLUeiwLq0YZXXyfa0aR+Z8GzIfSRV0M/ITboacTmehE+31b5a9n
9bC9ku3qrQMI4xGuTRzzp+Y4n9bX1ad+GaTBfTGJLl+M5hkggSAcFZfVLIOc6Ydl3sO8VsleslhW
iBxJoVVcnKpZgp6VzmERS+3Zbp4dbktIpZiS1doNMPxRCSAuZn4icyj2kMAUXlOX70Ka27VFvs1d
uB4/jWHp5/5gebO/hYVusFc7cd2p6fK1qDJXVOg72OBM516SHdPkMwcBWPz5tnhUw0uHb1mUfYu+
fnoGmOUxT3+6ILT32vSbzemn+76wffnd6YV6SdRiNoSel8k6pNno9+PQeKbNPK1Ny7t8sy6Xzq92
GhukLenZHFKg1KBYu7t3aMl4pwStlxRJjkuVEOHVvf1FtMtebu56BKHLjXSLbS64U7vkDEhJsLOC
KMo3zQfAkaG24cN98t9O/XfyR2s2X+MiXc+s+1ekh7U+2+kXlu4E+SoHJPfQ6UZl0XboIZ4H3Yfq
+EnQnJbjdr7cVb9FdbmPLhsca3V0fEK0r05RemUSTuz1tnQUHsiWjt5xItoIhkR6rvEEIrrH3Jz8
VtuJO1WDS2dvP7dmYy7QSsE/6L3H0+9lHd2et8Ktyc1szlo5gCKFTPQy4OSijfdAEFBdbmAz16Qf
UuQ2zkBTOraz4bHa2RlaJY3t93eKyOMWpG0apDHpzotTdGHZsje9I4f7JCLZKTrfXKIVpri0YxMJ
J/5lcmM3BbAdp3+HyLrcPxP3tlHWOubeH8BBfCiCrX0yPhZeG5VHfjR2dlV1qMitM3wpewroQ3Gp
+ZGVTxxl8VpRBblzGUu0+CPqLEVIAAyfNs+9+HlbcsqvSsfwSLnWCnCLnIuvQ7Dxnzp4BPToh+G3
edRPi32fk5aBV/uho03mQreQDIir47T3yqhQLLmLZrGZVmWbDTu4kwr3O3P5ZZqXnVmrPJwMutqJ
mRZdC1ObzqiYQ8vsfCJRHTkXHsQ7jkJhzXI3TQH0RGHxCmdkGRrG9zHduXQpUld/kVBT5tp2GSNf
OPnTwfR7nx/0LLB6hCnUBxi3Hz9pexDMqkVI9l2I3mqHFNtr0d8pmiBSdy9DoBp5+/2d59AMbrjA
LID15fzY8ekCtOfgtu6rhpbi52ydU7uuIfnUGg9xiltpcefI0rlLJlChMN1az7SLLHM6CrJX2KbS
d8lc7Rq4IsRFzGYW3GuaYAMBJntV9tvZdMXTyZihU9PEg6HFzcVy82rYmtM7TXRempn265KhRMQa
M/pcFtVaXlprKe6Cq6a6jDdo2UuCeg7ckUhhW5e6Mx3gTE10ZzMUYa4MD0jbajXqRtAzFV/yOYiZ
6ac/aPHhthIpNkQuMG9sygxkn8m57ZHf/EK6oLIPt4dW6KdcXC7iXLhJP4lLGSfVEc11/DC3zU5K
WBF9yliAa5Ga3aAb5Lw4bzYQaljl8fiRmq9xsgf0rBK8ZAW9kQ1FZ6XkbDafE8032MfMviz519vS
Ufk3ubJcGLSc4m1f17fFLz4m/hZ/MsNbwzJqIxMuuv5y+1OqjZDukX1VatkqBsRyY/aULWB4tvZk
pFAfubrcWoEtBdZ0JP3L89j3/tA8oAVy5/hSzFtuIgPQ+bTGBnynvjiXbvnXXe5imgPilhTdxoR2
hlaK/tL03UNCilOP+sPbwlY4IbmDjGWx0KYOXjmp+sDoGi8eH4fqzK0PMfvhsJ3TUSUa6WaKBq+1
y6mNmxHRv+Tk8+TMO9kwxY7KrWN9H6NiLIbvz0CFMy89UF6Sg02S023xqIbfFvTuPCSz0dlzD4UZ
BjeoDXEkRndg1l0o89hY6UyMmY6G0l7D40edHAVLA1bMH4ElExAGfK81uVP8kmuwmMP1rkVeqW/j
B3dJHkdxF+8WViCdkKxMEyApaet5icdDU5WBbu5VByl8ptwolvTI32VpjmenMvmcCWyx0zx1bnYe
U3apq2bvyqHYY7llLCvsSggC6dTxF9t+7ePzyHYuYgq9l1vF8i6JBS+h910hXgBDFK7ZHu7T9YIg
INhJTmFJCoM1GerWzVA8lIc4oqF+ZCce7MFXKSYvt7JkoqjsgTbTxR4vc/LY8B2bUjyP6nLzig6Y
SJqsGHh9Xo/LgfnrcXskTQ/bRc98dnDl8gCIGNw2YdXJJTe0lE1Z83jG5ywvfQIy0IbOM1/Yx7jF
yzI7ktPoiZ0cjUpk2+/v3QUooRqIDcd87vpLwV/XNt15mlINLbmKYhyK1dDr6cKToUqB40aTn/WU
ip3hFUYgw47Glps6lY7oAR1wARX9W9+NwYjO7p1N2PzBlWBXJrDWXCsZOjtezyOi/3XqXkwgA2i4
Apgz2vVZcUZjQLCw6rmIyVdijTvxoiIokhFJq3yx+ga1hOesOy3sOA3fJvPD1hZ3e1mKTZEbX5p2
6SegxtHzXHN/redgYHvRhGJDZPRRw9X7Rl8Kcomrz+JnnV7mYucVUjXpzd++U9KCVcwSE/L0S5/W
0P10bn07XYd1RyiqJIf8gq11Tcp4k02XIUD5wz89AkU0JD5Tv/OGT8aOqSnkI5elom817tCnSc4j
rmb19NgD43Tey+SqBpfilbqmIknadbqQ1h/G3wa4IsbX2yqjONXkl+w8nuKy7/vhUjTN26iPF70i
F1vkQdkQvyrEzmuke93eZJpQAEp0gOfDSzM5x+c+zEMjNI/Fedzx4SoBSd6oKufRLZIREUXZe3iS
B0SJr4vft0WkUFD5AVtolBWMb1fIUngWyw+ws+C+oaVwpQSsRM04xIIOgIO2PZMYeywBKolL15ZO
5xyhOYYWxw6JPXEaj3007GO7baL924P+xRNKKepM+IjxzbA+rcf0RC/dZTiDrykQobabILu+s3/x
hS59E08m6k/OFpwzE/RzaSwe+vD2DgLV+JL36cz/F9MQTAcaRP97xkj91Tf8py50g3LnRNvioGvy
kmwYCH9mveiQVzct/mpeUFpeOU+E/0zQkGfvYuQrThgZa3k1rMThKeQFSsvAaWIvA+vh3NR+7Qw7
xqaqLNA3Wb7z2DbuZrRzu+lC30Rgff3f3Tv3a8PfSsmQvz7ctg7VWjaDfPedlKUoXK5R6EVq1DQB
icv29Vk4XiKW34bh7Jw/1zUA1Ll/foU01dqCxRWJisG5JO7yTF1xtgrreN8ipMtOXKBNnQHc8FRM
ZnawnIy+OlpTvLKsnUJRzs7OMafwUnIRajOvvUtyPCCsBdjkAnOvCEM1ruRHmJnkumn2OD27KIkv
otmRi0LsctVpieyivi64iwhnDUnqRq2wcd/cawFU6I5ceTqXdmIvxTBdmjHMUNgkEFnMIDXbiypU
40t+owQ8ks3oMFziInSY1zXh9DLtEWcqDmW57pSBtVVoGibPnLe0eyqTQ5mFafVMk1+3lVIl/O33
d5bVsMRNLWMcLqvxAU/xqThldOeOqRKMZLTc0k0HwF70zEycOfMSoF36xRy5XzosuD17hUrK9aUA
whSUO5h9XP3s0S3j7jGl/6cdfztpIJr/KZelSo0xm+GkrTdcAvHiZ+IiyA95aPvTcTsSOn8KdK8L
770N/vf29G4nMqpZud0iOF1e41eg26GapLvEJ+YlT+YxO+y/MKqEJtnx2qyIwbZQYzReaf1zqXZO
g+vnGriF/xTZRgSZEROBrz79a/cXcLZ5oMWbBn8BHIHYKyS/Pvu/yLGbsZ5x+e/IZegj1zzbYkdb
VeNuv78TPy/IYAwMgWNlaL7ljN6ot/5tLf2vAv1vZaJyhdaMAtGlbiBx9ph9NI69VwR5mB5Kf/CG
A0AJngx/8JOD+3Hne9fvtFQu10psUvDYLJCBafw4LA9luGQeTf4rS4oPe3HM9biSulLImtZ5ZeYz
zhkz5Kc+HE5WSA9duPcadN19ULmdZeJGnU8tFsGXCrGLZ3HX09H6k+5cRBS3QSpXbw2OiQzzhA9k
URdVR3FJ/qUhOerBcrIi/uX2XijUSq7d6pemTcS0vRwb38rqOVnvilX+Ysq2jCEd9BJJtnUB8mlu
8siydYDqpCK8PfHr8I70L6bsJq7ALFZhezPtUYxPgC9A1WXqzfHJMg+O/ZK2390i7PTKo8uJa/+g
9dObm0+3v379WKJyMZdWGn3abNgXufhkzueu+Qy0sttDq3ZEMvQkdtdlEMiqov/VnN7m+nh73OtH
9V/02WsJ1I62hbzAhzYOn9o1XMbX3vnUrx9uf0CpsNKZVDYZLdoaLqp4wA3lYT0ZT8Kv/rH8Jiz8
PatWfkUy68HOZw0VmSjIfFyP1nE9aX5/RP8uTrx09zL3X3B3xSXKBV1LHjdulWItegjwgSM7p0/l
BxqkhySw4Bhz33xefwP7vYY10p0nGYXDkgu90IZcNQDlhEZHcQiDPzUHLRzCvdSD4jYEdrs/jxAK
YJKsmDA+E7qfJU94O/c685ROl9SZfANE9oM/IZE4PmsrXBrbS/ap1rVp5LujC6TXtWtuGo0awig/
D6fpaALC3Y5u651CseV6sMIdbWJkHLlENqLYgBqXhuLBTFupl2jEN9b73rToX9jmvT0sLIb8KP+Q
Wx4fQo3sxCYKo5cZtjuzbnjrYmjDeLCrl1XbGVdXDSzdGXlr89F18TivA4MacPoAcuy6Q00+clS3
5vTj7Ia9fXTaF6NvPbMHMHUMrGW9ORjzjyx/K7VTM3xI8scJbEKtPnhT+tDGOx5JNTfJX9QFEO5B
yikurtWEeeWc2mmPxlap65KXSIkO1oR+gc6FZggQ5mP2nH2xQsfbSNp4sBcEqJYgxaqofF5ih9tA
nKlzPDw6kx722n24XBSVUH8ajib6koI/hJ6bjqWoe3C/N+teMkExc7lkjFZ9UhSN06LxU2chahQe
zMW5i+oSE5csPptMPJQuM7lMJFzXwKbhbVNXxFwyUrJdz86IGBjj8jwggPziKZ5kjWd7+Xr7A4pz
XQZG1pvaWUiCiQ8j8905P05W51l2vDN/ldC33995wqJ15jTmTnMS01dtKM8Vd++7HshAyABmt3rq
xuhbbdKz6dZmwHDBOdyWimrakqH2NOubpEUNb+sECco06p0gUTWuZKTM7lyiAxv6YqBIYGzYW8rH
OyUtGWZVFKBCtRNycQhKwbI1Gsvvt4Wh0EG5WmXRcoujg4hcMpM/2yZ9yllyTMxB93rD2NlNhRrK
dSs9INCcpAFcvDN84twr3V/JHlWZavqSadpDDxwoo6tP03xYuN83poc6NsAJ3JaOohSVWtt336k4
qGrMLh5tpDy+iyA9tSHQZMXisWN+jH19726k0By5eqUqp8kSMb7SHzI96KJmw8INtpiJFMiIc18U
4WB62Y42qfZjm8b7ReUitWaQCV1mZMWtD/rwmKc7UbNqaOmAzueyAccPGy7c+jrVD8RIPeO+Snlq
SXZrOcDoMudlQMhfnsYcbVHx6+1tVslfstwc9RO5KNvmZJb559bOCo+69tvtsVUSkUwXhPYd7duk
vZQFIcc1qeygAb2tV5H40+0vbAHvleBeLlxJ2mqo46lvTk7Bj6iToWVynpo2MPXfAFLZqNV3QlOF
mOQyFrMmXTGil+jUFLCxWRz5wI6316AIquViVGbOXLNHFMF2sRuOhn5sbfGDZ+tpquKwm22vMM3P
oLXeUVPVSiSz1vPGdsoSFqDV+gFcBYceKY/bK1Hst1yaWq5O17sL78DA4Mbpq52y0Q50I9XbbxMn
5m5IuGn937tOZDqWtloYd8F5dHErr4mMgOMexz6ur/qxDrSg3Xk9uy4o4kiCEgCupaJu8JXlx+L+
jLO9+mDVwJv43vkge0mzrlkxsJG0WZjQAazYvJp2NmGb3l/CAb25NG2A17ilcFwjMoGQ7nU6OBra
/N/ETB552ex4UdU3pBWwCmyTFhGg8OLZN6ucT3Vq/2SJwPVj76p5VUhYxvb7eyG5gwGY7smKjA2J
unDC2NoDcb5+pcDYkqc26MJz0Zp9xNfIfnNC85AdQdzQndzvG/dzfrzrUoEPbQr8bhHzAoqMdgL0
fjx/0pofcb7jtFXyl5x2mawiZ2AkiADRghTygOj5lAF8px4+3rbk66V1mLnkul3UxHbJRhowI/w/
5bOIozHVwezdubr4CijdynedvLFAVtOYBCjz4FMrqdjr1VXsvpxAcfJKc/rCaqM0MfhradnOk9ZW
d7XAm/jnP7dlXaeEEL1jkVFpz2Sgh17U39fu923ZqeYuxWVg3rPpwDB3NjygaMnWd/zRVe+KWUuG
bcdFBeiHgUWuOz+xtf4pCCgoDOe+dyF8QLLqbi1j00xZG83OAkzX0TOz9TCTYJ0rYKgPHhVmMHdv
mvmLFjTU8pOwZ68YG/8+uUkWv2quQD3NGEdF6tqgKxiycXjuXcsddjoQFBvDJKup0ZqaW/XsRsua
Xta8fU4dfWfuCoOUG1mqeTCdzdIjZuqPqH70Y94Eg978A9DZnU8oZi/fVrK+nFtaNXa05MVpXMxH
1AEfbkteoVnyJUXEizMmxepGGltPmdaektU6tHSPVEA1vGQQLAbYa1dj5i4pvmXZBESC+gUZkXtC
M9OS7yl5zkDhzmo7asb2sSPax47f1WWGoSWLsGx74oL3djSuHQpOecZ9ptEdJ64Qi9zmSUmfagt4
7qManZZCMw4WFWdbT3bchUJf5O7O2ewp5z3mPnQG8QAvNHpuNt7FCg1fIdlSq/VL7VDWRHUdWuVp
dX1tj4noakyPoaWjxxLm0HdoOgDUbr16dNaCNUlfuJEd85V/E0kPaqLivkBGzsvl3VC02rDa0Twa
qN9HOfToPLQOkIGKu6DOgL0tHTYLwiLOxWSDzoGBHRKqmjdenhjaHomtQo/kFN2IGke37hY7qsCl
4SXO8rnKppC0d56WcqqupMZIaA8ZFXYe6aCjM8v0nKbN4S7nIyfqRKH1tcN06Onaj35RjI+sW5rD
nO711KrkI50rbl7PZsdBo1XRdDlpSz8eu5kl/giAuOD2GhS2JufsTHfI+3pz//PIM69a7ARRWbcH
FqlagBRFDuBEjYtBQyhc6S5OlWQK8coPNrnU3CuIVnzCkmRUrqjkaibGoipfX80y/lYjtMir+J7u
G/hRKeC2y8QwByhqlLuTV/DJB1Lkjui3Q+TKdUfOjKRa7CRdjrMr5mnqJ2BSfNCarn127BkdFTFS
JbOz1wGokpLk9Ay36EEESiClqfrd5D0D+gf/VhRAYrmtR6oPSK5v7kiXtEB/iexmDlNKTuUIvJem
O9weXqGmcraEts1qtfHKIi4MD5W6fp3tUclfTWKYlpwfsdKyEF2abE6oEXbukaGzzDPTAWGdelli
NlbpOf/H2bU0yYkz219EBE8htkBVdWG33e1X294Qnz1jECCeEq9ff09N3EWPplWKYFsLlUhlpqTU
yXP6eVif8xa36s9NjQ6Yb2JAl9fT/Y/T2E4to/ToFL5xC+AIFriPXRSkNOSPrTWcjw2vnL69EVcg
31/ENSSfHPvXND32w9djQ9++6PUtsd4ld2zMvIfgj9cVJyvqYyJMmgo6wyixbZeOYwdsFVcfnFD8
S7d9yN1f92eucyglrm17pSvAsuQKHHmK1c3a7uDRS5WLGiFeYW09TgHF4jYfy46sz7Wkh55v4K5K
JLc7ej3QWUKuDvZ6UeXxPpu0gnWRoMQw7qvQJW1X9OGjSLJcxtwZQ2CJIsv7OyIR41Xi7oPrV0lk
T838qcHzwPiXNXR9bnhy0NxF1A7f2h89Dire6WpXJK5CGXP6u6mzqDDtR5pVV9vuppmV48DWIiPN
/tJsVZD4W2Vq+tENrlwW1rC3QGHWTddt+LNEdVriVeCQs6o9dy3kRSnvC0DTw034p1G0AR6sh9mt
jt3Q1C47SMqP/VrALptw0ZVvMbCU8/rYFqqKRlEOBJkQSBKAjseePf9BO6jpMK+zuRLGewnRWi9w
ioyL7kMdAQVnRUVn2NM0G7TaVgfKL6AEodB8ddxJnsJ5glpXzua42Ow6bipO0OtYmc6qurqV2mQn
AVZrRO4VWV5D9Zc9TIUHIPOT67x47XKu6SOf1rQrDzF6+IHaXCeKxZ/7FR/XcfE8LqUTs6g1FcHe
foHzA7W3DtTddlMOAg4FnYCY92O651+k1z47co/FJOLO/cQDIIX7D6Q2ZA+NL6hNd4McFi8KAvhC
4Hx06HBxuoMXFVVuKnKGzbftosiGAIWkvoU6c9meSlseIs2EvZQ9GtSlLpH2DB7OGTLd0ACk6TBQ
E+u5zjLKNl3SPPTYNBTZBBmrqOUfSd8agltz5f0H8/PqBND2rrXXy5Rf3dn5CE3TLQ/Szd7PPY7K
a5AOmyl1a84CauNJNbjlXK4VKt9YiEcowOPJtbXn8xJyE3+O7i+U2wrrvDxo87zI2EgucN+zbVnv
3cbUoKNbBWXndnvH8mqBKmFZzXEJDsfeHQyZSje0snMvQwUpYVqUWRF6TrxwMj0EKEKeDm0/avNJ
4y4br9FmkTHZxKtsz2BQPji0UmIYg5xETm2xzM5xP5x/cftg6e4fnPkrx9zRN+wXDSY9W1FCwgig
PP9pJrmhRqU5qqhNJ1Y9e7mXY3hEVsyGr13hx9J/mE3Ia40vqgznkGxewFcKw9BFJj7t3lOveuil
CbygG/7mSK+s4wdiHTfLCa9jOJ+GkV5KCSrC9qjHKNtyVXUEKnGswrLWL2POf9acv9x3Rt3MlSDN
I8j/DFNJr4NFLzi0n31nfBgs73xseCVIvbyZ6wotgZlV/Bpl/0j3b7bdG5xGN3clTOtg3NZQSpah
CyQm09kbP03j86GJq50lpRWCR9G61QPt/hIG/Wmb2i8WMSG3NRlGbQv3FkAtlrmqstlxUjn4J9Tx
jx0+1WZwqFxJOAt8cR2Lv7y6aeJxpYbtSTdtZV8tXLuqVr6GV3u1nbQfmXOqWfTtvsl1g9+W+VUQ
ceYvNB94fmVOfWqX6YqawMF5K/GJAoA7M/DjXL1OQGFpdYePxbJYxwoOqoSa21qil15Dr1VloVNh
TLcpOnssNCyoxs3VFvCxz0GRRVtwvVgcrA0++v3GlDmmqqjO7EqI1vPaWRO3q2xtZ4iYkZjkpuuE
buZKgFqbgwfbGoYJHJKQgiU1vJ2SY4bxVQLzKI/maKiaEpohYVquaDMS/GGN+MN9f3z7/u6rHOZN
t+1Bvu9VVnk8hSBq7FZPzSpwYL1pJn21/M9UGlxf91fKXZdzu+QSwZUJ/qPBU0o5nEr0Ty3kawE9
e4rHj9LUEvz2cvsqr7mf59W0t12V+daW4mn9KphtiAPd0EoAR6JZB16sVbaHv3uWP7fU+nx/KXQj
335/nRoaOQQWWMehWua9QIlcQoFGtobT3tte6qutcluB9/SRbFUGoOOfYpd+Em3R73CfS0MAv32o
hxT1v2dv2ywoxO5UmTvUcdg6acMW1Jqm2O5+ONPPZTJh03RfooTyMIp8ZZEXXqvd+1iE5cOyic+u
MIFYdMMr4Ux56EWWK7EKkp37yktHJKS+NpVlbpvIfwv4vtocV/iDBZJBBAF3vgzlw2YHsVhPQfXr
vg/phlfOxjfdznZljF7l0P9PWGHSFM1jC3pDvzO98GkMpMLRbOmMa2nV9ApevTqOnDEuw87BUo/n
Y99w+7ZXcSBbX1ZFJOiV47WYFHjbaJ/acgQ/uAmDqIk0tQsur1a37qbbIkTv9qX5H92FiXVcZx0l
iIkftpPHkK4bFN2CnMdjsL8fPH65bxvd8N6/bRPUXjeVAw+vLikfG5c8MEETGpoYSnWGUYJ44VPp
7vVKr4CglamsyjZthImhRje4ErjL1DiyKAnOVSMkGee66aG+bZlkhXSWUeJ2b9x5Q4WZXns+n/0a
BMLDcnVdEyWHJrBUiJabexGrFsAufCY/SoColiX6Imw0HS+mM4rmC1ScVhG6kNzd4JWV7z360GB0
AHlBS9P1kOuotOZTucAzCVzHh3jrhsfgvoGiPTPdynUGUqK2X5g9itKtMtxwr7z53I+fPdupE4r9
0rCH6f7iZrhXiaHYQOhfcGwxC/SsS5Q4tzgoZVI1h5jffV/tZrNvOAUHr86QKrdIPGyQy6jtekyP
LYASu2G4c1YNvXWt0IIb977/UK39ly1oz/fH15lHCV6eiw2SZliByo+quJmDtBN9nYy1n9jdbvgI
zSHuP0iY0aMTgqHKIvevMcpjF4tgRyAxDptT2T253E7ofOwtz1exMX27FmSvW4aHNnaJKsgezCSd
LBPLhcZgKhzGXq1GlDawGCTc34v8d9unbr5/smoTTu7txwBfBcMs6LSZihkrXuYfrehHtUPrdHhe
ywz1c8OxS5M0VDiMg8NE3kDr9rpZeWKLJnWGLkEeN/iUbvib6V6FnOUE4OyxB+vKgS9woN4woEBL
qalBSze8EtFBAb0bWU7WdbHbFM+rsXCmkxSmM6lu+NtO9Gr2GxkKkGfA/nRfExfs7Pvip1vETvcD
Tje8EtAtGBq7vfJxVAzDk7OE74nVxFtnUhXUuacSz7QQ0douuJpxqBjPOU0tjkeQoZnOrFgNTWGa
PVkFiZbQkw7LwCkzgPTTnk4/WOj+uW8d3dDKhiztjQoW0SKz7PHXwlbcub3RMmwFGtOr8FCrYqvD
baysaKaEMjeVLE/y0OSXmrmrENGyH3LaWyOGb+s69vzwR78FhojVja1cg/NAzkG5zvB5Vr0nQ3PF
VfWgVZRojeSOfr4W0waHyLdgxaGW0OHD4paH6oVANv07nmqHdkUt6jIrR3ZhJR7aexSa+91Q6tRZ
5vb7q3AdZ16UMqTW1Zao/VR2OpL5fN8Zdf6ihCorymYoVlZmIgxc6cUAHonhy+zxgv2wp321j3SG
+hDU+fcn1JuP/iLwC2foOnoe2+D3HnRf7n/CP4+6/706QkDm32NHfkV4YNnLtev3ofu51UPpnJvG
LYLHNgCRfZEugKj7X2XHI3tL5pkG1mnDCWn/BuUTyT75HfP9Nd2l66Jv3XK7HS3zZC5ZJnOyNx+I
kNwqkt4uOx6HRTucWEd6viUhcS2KwnBhWeA6H0aZeGwnMp0ln5e/VpfYXnuy96lbuxiyV9522dE+
Vst4Xx0oDJcgMmz+lPY6t6f7tnh7OR316XPYoUm7rM6Y9dsfHjafWfd9p5PB0G+7ISiu/23nbXA6
QopwzKDzeqrI+nW1TDo9b6d0EBL+e2hKFrJKh4zZFi4nPqJD1psupFxSsVfpfdPoZq94+sTads5n
zH5YwaO59+85UEXHhlY3JCcfndYuugz19vbCc2B6+e5MhuSls41yPQwI+CehRj5mjtU9TMMnUO7E
64wXJhMTlc5plA3JCSIvqCLJs62birhpyaPthxcA6QwfoLG8+uS5LJBfHho2X+lU1OTsLU24Xn1A
S/ihnQPUQf/2ngEdMcxeYP8ZOtsrnR+tXB7LW+rLpysh7+TMQDqPYdWdQBw4J5tNTDpvGsurD5+D
N2+NU1Rd1u4ExPruz9KePvh2b+iq1hleCViwY/Pad+ouC8buvbXPj2hmNLi8bua3v3y1JflLRyGi
27BsQzfQLngKBuXMhiDD/YjSDa8EK3FWCTYIDFmN7skS7IOs8sTpfcOq6oZXAnbcqmGlvGZZhPtT
Q5xTP+VpwZrT/dlrIlZl1rOiqp7Bm8wyi1sfyeKd6GRfQH9/CRwTvFD3F0rMbjzv6jKH57jOD+p9
Dpafi5u6sjSErMZA6gOoO9O29YMRj6ueNyUrROUDaEvETue/3DeR7g+UkA2pT4Bcg2ta/Rcy/Fyd
HxA4ODh55TxAw2geqraBP7Z/z8NLEfxelr/uT1sTUaqqc9UWVl1vBdy+7c9BFADGXBoiSjf0zVKv
Imqr8DS2+EOTrZAwT0O332M37L7fn7fO3Eq4RmSe+dZj3kM+X7qVJ27uX9eSn44Nr4Qr3TaHspBD
SqZZY6tDji+ATmSmVyuNs6tvoPUi+wXHqjYbl+YUlu4D9Fof0SYSs81E0KGzvrLJWlW1b8GGLwDQ
9DwV+Qc0TxuMoxtaCdUWp0ebM6eB1I4cErBjy1jMptrZ24Pb6isopFrbfo3sNrOCsHtHF9/mcReV
3qGLja32gpJoryNoYU4QQ/jYARs91e/X1rT7aeauVhXHXbjOtkx4EgjYc+miTLCshv1DM7T6ejuB
aSmndGuh/N3WyTrjqLGNoakp/e1oslXh6T1HXse+yjPf69+PU/MV9CWX2TNNXjf8LQxeZYJ5KzZJ
hqDJCjc4T2w89+50sp3dcFrSDX/7/dXwoyOXQuT+lO3WT5f9nthXu/pyJA/Yqug0aRenDtjYQtea
PAGdfA2d6ZmC2Pr+8LpVVdLM6lqr7D23zbxgBhs7u1S2SS5bZxTlRFDYwIoKHkyZ0/4otj6ums+N
ZdpN385ftkpcWkIxzHNGLGhlj/E+rjEoMZIQkYrm6/S+aXTzV5LMbLHVGrtwyvzg+y7/sPXFXn8f
Glp9mXWH0G1HOopMuH9LbNJW82cfjj2/2ypdqTVbEGjdyZRxSLn4LZpT5f8W4zFG4zDqk2xXzkFF
g4pnTs4fdw6u3d1ETq4xuMqvwfIGSuLFUGbE2VJSlQnN5UO1mOQZNC6jvsQG+dQHhS1E5kSPu3si
1hSX7mXrDqYwlVejbSpJR8DcsiDqEmLbJ6+vU8c30RTqDK9Eah1wTtq8a9EbUg8nGYko6afoWHJX
6TSGmdGid0kBiWPvZ9UE6DbDG6oB+K5bV+Ug4NthPU4MhmHVC2hN4rb7Kzc+guvMokRpgM4AMtFb
lEJkFyXOtLFMnM+aeavvsB4RDhJuXWVscNDqEJxr3ifWIo/lF/UNFi3YTTD3PfTwVpYUY3MdFtB/
tJdDKUZ9gu2nsI5atGNkKPd89/3u0hfN07JvBsYHnW2UDZV2ogJRyoy3uX5eExBD9Qm21e3s8ulY
66+tdvFDp7njXhlNWV7muIeRrAK5433jaFKB2sFPqTsykJdMWbN9EOWloW28FP8j27HndVt9uRRg
w8DGbWPrE1HcBHglc8bTPPmG25hu+orPu85sTwWDZWa08gMISP/I/Sx7wz1SE1HqU6W/C1/wDcZx
tzUZlglPfAe3JvWRMrBENFjLgGDtf9O8BPfsE3G+HlpT9XWSrFUnJxeoMxBrpuDducp1+cEW7yPA
qSYdin9qVP+ti9tqx/60k3AA6wYuHqwk6FIGyi2wf4613S5XtHvYexcv5VSQ7xOVucNjl00zsWKx
LKwA+5hnd2gPrly2ZdBnn9sv7cp3tPGGuRdODjB4UOx9bEpmkTJm6KnbTccl3ZrewvjVAbV1w1mi
+DBl6NFPiqhMt+LbMbPf/vHVyA4nbpEHpMsICKtK+8Wp8o9dvl9m31Tr1Hi7SgEgBaC60L6esimS
4rRR+ntbpzWumNNfSbRNxxImUY6rGyAqXs1KkeXdt0HgDf1FhseufOrLZx1OhQjDVmR9+Ovm9i77
mhsPZJpMrBLkiDwPQq+sRBaitteV9Ncqu2Rno6GGohleff30QFe1FRVyDctffPljrT/Xi8F1dEMr
BSt/WAE27jhAupSe6FYl6zg8hHQw7K8an1fVZ4eVNDawqEjyC3qOhiGdgMW+7/S6md9c9ZXTN7Kq
mr5FOFlLexKh91h20zsg4g1FZt3wt99fDR8sed0s2GIzp66SwGkSyx+vOQ+PncdUSoquKDwwO8Jj
8kimwgOOYNgSuvy5bxud2ZVzqgwri/l0n7JIBJDa9Ap+6qzQxGmiG12J0jysgNRxrSmjlRuLZovd
9a9j81ZOqTLntJIeE5nP3BiQ1mQvj8H2bVVsNpjtFSxQDXDcVJz6Zv3jdMOpkf6xO7xKPkHRkl6W
Edylq8ovIEv9KoxIR03uVckn6NyJpbIw87okyYByfiw2N2HAME0TO1RIxTvYv7193Lu2JQ6WtKJf
/foXZV+3+ViG8ZU4XW7NTLLC5QBn7Xck8GPmOl/GxdRGpolTlZWzg5dU+Y4MAw6Lx3xpYumE32Vv
wr9pfF0VjSeFN3VbgIt8vvRpQ2U6SFMC0w2tBOnYWm6f25h5CHZJH6ogTpccCiOVXcLNC8sRZS1w
2SsTEo0fgbR4uj+0zhmVCO1H2yn8MMBOh6ZAHoCOZo6SqAM9bUu/3v8LnV2UkzUezL0hmkY0BpJC
fmC8mJ63zTro6f+ICL/K67Lt/Aq4CJ7RAq2Y3XSeG0hmE1OFQOOOKj0FKrKcojQD0wNAt3fOtav/
t9jF+b5pdKMru/XodD2qqNC27+0u7fv5VIY8KQ522tqqIDSaPXtL5DvPuBeeeuKd2HYMJ2+r9BSk
aV13JXD2Ce0iG8ptNx4G6phIT3WGuf3+alVbsKD64COBW27t+36PIPJGnovQRDqicUmVnmLz17Ci
NQLKCavYzZ3EbYkhVnUzV7JA71Rb3ll9lbXQZOj98rI71qUo/YMeo+zV2wwmot7fRDZ50UPN5kzu
7sWjByscKiFFOQSjEzAHTwYAt0W2c66t7Xmqa8N9QGd3JRX44eTToUE0rcg2PS1eot02bNgau6vs
E25v9e5MuMiqvo8b+xfv+rj0TdB1zcRVXBhdJ0dGt4MMLn2xu4t3UWESWNVNXNmqp7EDJlcgB8yB
de6qMKl67ywKmt5PMbqZK9u1T7qN29HCs6LfXhx0pcVd6x2i0PZtFWoVLqSrC2tDgqmbx66+QSyi
324bGQCFms1JhVsFXTDOwllFFs2fbfdSl2GcR//b0Jh23zY60yuxWo6eCMH5fmuqa1JWQ3EZUC4+
56djwyuxivfOaXJcTN9v/rg4+HoQvqazqfygm7yyc9dux9vKRYpcnB/M+mOtP5f572MTV8KU+3UX
ihxJZnTqi03yrNyGEyj9DFlAM3MVaOWtLeoCBElmsvbPQUDPG8P51D0kAefbKsxqhhJJ5HgF3po9
J9lp8+jInzulhqq+bvJKuEa1J4JpZG0mquDSNE66Ww2wtMeQkbYKter6EjxYKBeiPj4mfAV95dqc
QEpwbHdSKSYWZw8bWfYiAxF2lltBunfld74W/7vvOJqA/YfC/NW2DZRJG00EjiPt6TSg/QZs8ad2
Blfc3n26/xc6+6tB5YpmIRPy/B4siWPRtAv9k0PbY/d4FRNVj7RwJ5xOs3ao0nX1k9ASZ6BQDNlY
N3slspjXuUCm3qpWEYmb0l/j3toSh7cHM/J/EFHDbvMZz6wZnyygVFGDqJosqDxDxtQssEoJwSZZ
C3CQ4cDaLb/s9qXYyncjb55EYeqX1+xXKjMELpVuUUNAOxtXNJd3UTHFg9N8PeQ8Ki6KhmBHbhkV
mYUiUNXRD/XtpdvoPDrr3Fb9lfv7Xr0Elo/hd4/gUu9c+wWi6XJOOAkOQQJt+2a2V3/RRC26xOSA
PWXmcd+PgDFVcVUfPHerLBHFXtA5umW3PVihJ16eIDJ62qLAsKFr3F9FSIVUTvsONY/bq2XQXu3u
i7QODq1sh5Bbd3y85mLP6vJLWFQP69ZdhtLEdapbWiVw0ZW1+rQNMfP9Ye0eau93LZK5/HbAL71I
hUdBbTqUTODlb5bR1xAw1ajYPg3+fro//G1v+s8LC4ZXrpkekWtQ57jku/4cV+3jWj9u0xKz9lGa
/PLNsMVfKNtiHhGn7NqhziwxQkYSnQRJCYr8p/sfoBv9tiqvvX6Xy1A48BvCoTGdh0lYmB6k31xY
TFyJWZKDAWnkQDAMMoe0W55Z6/axB213Xtq/78/+Ta/HXygxG6zgWbTHvgZnQJWFTZc6rXNqQs+w
p+uMo5xiXUf6DPogSGqiRAW0uoxG2IvOcZTNNpdoQpBoIczy6mHxoADTx0X0KeLZ7k7pfePo7K/E
LbVaa+2YxIUWKg259GNrZN+hopKIgf19/y909ldil4GArWJVL699E9VFdB6L3CpPu53bkffgBxBK
OvQW60UqBqkLe5R0GAItYu99kBK6713PcO6M3o5hFYFUMVQXhY381qHQwlwLOqkXh32J2EvBgqQO
rqV35KUEH6GEMh92MYBcG6mueKTAxtEP+WpAOGj8SUUjNbSaZLffPmIUsds8baAllEPczmgVM/yF
Jhr+g0gaEM4OnwVoTX87/pRs0aGmQthFCWPURsTgu1jcMZ9Pa03P0HgxHKt0k1ZCGIRVvuh87C7R
8EOgKG0B6XTf9zXhpYKQVjG7QTti0tXWJs1NLpxvMSu+EdNzgG5JlfiFWoNv9R1SxDCykz1UcU8u
oQVWlHxJmYml8bZRvbGBqfo+YyXrtb/lITyziQS4+awn5AHMSqdmLh/rvX0HLsTLfYtpsoWKUKrp
PHV9g/9aeBnfCPLF9GujP+4PrlkOFZ/U8dGyqxELvax+2kdf+tWKy+2r7RmqYBpDqQilPBgJH20X
CZu/awISO+NlmJ/l+N3r//YPdRd4kSrts/khzugFbnmb6L+5DTpsR8DFDaGg8ScVyi1ZOdj9hMHp
/hCV/cmxvRg6rpX8yCkz5FLdEiuR3Ozg0G4LWKkCCYht8/fNOkOSWhTp/VXWhLOKsqob6Kt6QyEz
Ec0gdl8+Unc2QAd0Qys7sr3yYBjHqUbH0fA89eGzzfavx2atRLI9+YXwbQuHLDeHUlIVUiSK2tTx
rfN8ZRMWYoHiARTmM2HtF0lanEDJD+79CqV1qJzngZ7836dEN5j+3/ntcHmqrOUsefBlCen5vn00
XvMfoFWA4O2Zg31x604zdS5Fzp+YqI+lBhVrVVX9PlX/5LjBqWKnWE5rzk4TRGScin6+/wka71Gh
VlYXscGG2G1Wiumyj/x91JnebTXrqwqjiGCj3K9yVDba9l3tI7utoJMP6RNpD2ZmcvuqV7cAHwKE
Xe0hbNnCPjrrE9LQ17EzOajONsoejHePsIWcscwmyU5VNDzUxzjJ4Jhq0FYb6BOmUmYQ3bpKVDSk
63wAGU5yf1V1jqkEbh6GIURWYXrpLe+9XaSCrtc2ck/Hhlcid7VrCWUSOM3e5O+W1n620FqGnHzo
5QZs3UrY5hMUD5YB04eoS+KF3rnlIg2MYjGadVW5IMA+NnhkxvQH+r1oxBli2MdOCioYKuigLUBr
LjPPH19mYH7QjPUTTIWGVK9Z1uAWaa/cvexzyvIOdol2kswQfwv8IJHQrjq0rCoZRFTiWorXG/h7
MZ+iMEzyqX23NL7hHK7JByogqliHKAitCIWq9sl239Ec+sLOlR8St4HTKNG61BbNIcaEY2f/bQyf
2fDIKsMZSucwSrTOzTTv0S0RgM7xUvj8MaD04JIqkTq1DdzFvvmiK+MQTxMr/72xwlAC001cCdS9
EbTvCcOxI5fvSbm9z/PesPdpVlOFQ5HFadl6K5yWEv0RC4lEWu7jlhYWGR5WsPQYyu+aT1CxUday
g3ZmqmXWT98p7VJilPXTjXw7b76KpsnCy5uD0mk2ut+WCiBsYmJt0Y2sxKnVEMLzCWmAO3sMwp+k
AwrlUIyqYKjC7VY3CJEC2t19WFzrJB33oTNiFXQzv/3+yiYQ/4g2O29ltk7l2SXWZ2lFT/dnrhta
iU9ItHoW9GNkRkj5G22xybAFJuEETWJU4VA7CEwoxK1l5ufbqZlexrX/0BgRP7qZKzFK1o6G5YAr
Wr16XyC7e8FZyXDE001cCdDA9hog2FH+GCl/jMj6NO7jeRO54Vqjmfl/sEqWgJCyheUUY3lmrnsm
/BA7oxepIjo4wJAicGHyoRMpSHIubp7HfRQd83MVqORB2SssOLI5xJ++BFP7PSzED+i7vhxyRhWs
1EAuCfUcZBU+jk2c03BOq874ZqIz+221X0WRx6yRTxU64rfCmhM8PLM4H3eTzq0m86pQpZ5xPMV3
sLy92U9hPwO7HPy1ExuHjTk9Zh4lVkFgMbfVVjTZBBzEh6Zn5Bf30AtuuNFrvF6V1Fkj4QyjGGQ2
D8H7cfGuRRMkjW0qIOvMr8SrDKZO0mLCKSwanrqq/oBb38GZK/Hq7qRoKzEiiQk0rAn0lNr0PG6H
6Ai8SIUsrREY0y1bSnStb+9AVn8Rc/+pWxfDXqqxu4pZqkYQqsoKWlqQddqHE9la0af+aLfiMaoK
dz1mJBVSgFaciTsT3gQcTv9mMnruWZsMzWzSqdJ8hgrw7Im1F2NNOYo1Qdpudcq6KS2NxPUa91Eh
C8QqxjCQQmYt+PD3aHrnhabaq25o5SCJVm3fL8Mc0KtoSQu8xeehiTZSN7Ti9IMEOZ9c4PRjwSF/
RUDbYpKy0yScf7SqXqUzoAu9bbRydCFy6n+zPcf92+v74UNVtMUYL01AHcMN5O2PoGpVV5ZRwwQD
ucqIK2ay+0ORltRYDXp79EilWxslqkH1Lbpya85GUk6JrIziULrBb8Z7bSRvjjoQFcts8cj7wGl5
slSeSYNM4/Eqqq4X3egPvG+ydlzPTsjSEKV1aVSr1w1/+6ZXc68WOu+QamiysrFOdlieozlP18i0
YemGV3aTYBchRRW6yZppSHkdJru7pZBXOd3frDTu6SpBNa87Y6AprsEEyD9ElF/cYS3jeqtOfT0e
zJxKdAm/6JoqamTmMDu8LPkIOt4m+sseiTxWOnCVnSVfNmmvNZImHv4vPl4jA4A+e9IbToKaZ4D/
IOzQphyAbgxb7vQwhoB8VtMptJ+9NZX9GhN3Od9fDE0YqFC7IJKSlA2SZ+24aTiwD0vNj62Bymi2
yb53+wEZLoeSxbz8WUqe+LuJe+l263vjQUmF2bUrZEoWiTNJACCQv4yP1d48D6yLh8h58nwrvW8f
jbOqaCwLUiK8WvE3/UCTsa0vfdC8dGR436/y2KVfRWRFDlTq1g5/UZHxAWBiHvvUP3h0U8FYE9vb
iK44ALWrl9rogKJ0/VDTylAj0riPCseqJeuHYQhxdBtzluQ9X9HI6xtCTDf4LT+9SnMl6fwODScS
dIH8WgK2I+f5WA5SQVj1WgpPzosEjCn8hm7ZeM3H72iLukCP49DeGKlArKpDswynO4qu4foBbLaP
M9gm7zulzjBKBg1E2AcsInVWOBHIqcq1Gf72gsH/cn94nc8ryVN6s1gbG1ujs22JVe9nd+LQyKhf
XDoeIhb3IltJn1tN7G0cYJ2ys0/RUj8v1hdwFR/B2HlURWP5fW2LSKzw+rxOh8A+TXOYbhCAvG+g
tzdIqqKxxsLeJtp5MpNbden38lmwLnEtk0LJ28tLVSRWh4KR7aAJIuP5YEXxWMjxm1WE66F8Q1Vp
HottQCoQF3fpeU/2hl8XZzJUR9/2HKpCsZq1FVxahGddzaBIW8J/ZDSSB7FOf7GJmHqYdfa/Ge5V
YqCCjqFfRzKLVgLZRyuWefjYhYsh7+i+Qjn/iMYJc0YxPGnHpLKea9+6Du2UIKAN6eftzYuqUj2t
swi+1EibbHcTEVrva+Z89b0URau0zf/c91LdZyhhXI/jNk8rCEpHh4EJ+Xlro0/esMU13uTv/4Nu
HZQgHsehKxsWgKsl2rLIHy/h7H0I3cawuWiGV7FYfHB8EBfvbWa79jUM7c9ez+KdmEr5b2v3elQF
ZLVuvfSzwDr7PZuSXCwEgh+zm86eXK6VJ//c8ELxMLWPBNCVNHfml/t206yMis9qc5/ZLg1QNijq
VFjPTVtmG24KqOYazl4aB1NhWtwfQh8EQDh7yemdKEs3RkRepr6DKk50Wjoov9z/FE2uUsFa4ZwX
g1UXczZz8d2neZtMgfP3/bF1ZlLCPERbewhZxznL8ybtwTifCEgsgE7q+wb80P3/0PmYEuuVE/0f
Z1fSHCnORH8REaANuFKbC7vd7n25ENPTM6wSOwJ+/ffqO7k1VhHB0T4IVSozJaVevscLUMEjledg
S8M1XBEVTaN/3je8sVMPZAYwtUUMln17aTw/qtD4T9xdpIzwYCPE16CjFDLOt6PjbxmGYBxyNtbV
YnsTQ7U2g5ybAGcvb/CPOpgfJsdXURfwa7huMV1YfOc/UKq6JUMCmTXo3w7nWZSndtq3xZkgKjGB
x2GmMPu0Vqe64+9IyF/ur6ht0jeDvdp7KmcBBzx3UaJ356gErR4YKTZsHr55pQlM4FQRdhObhv83
QoPIZfYiMfKDTD76LoPC1/cw8KJg3UKU236HEVwpA7/hpHDI6/Khi0ZI155yB1Sw961kcx8jrOQU
+l0TLiMoBoB1TfILY/llwpPp6O3iaKSByVblLEqHbe4hcpPlm++MRSQzf+MEYMkKJlPVGOReRho0
oEFt/UglNuYBkJi9+6apqpMARMILB9aBN0WCZ+e6qvGqodZ0w5Ms8zdxVJBEKRq/0Sr2xvacUnog
rYPCcbUvq5k4qtwfZ9UGhcJrTHoSHHqeQ/AYuFuuaZv9bVN7FWKZD1GUGSVdOI94qt2f40JePO/7
fc+0+L0JoMpnVQ+zwOCoPh0LzL/r9mGAAxNA5Yl1LsTEkM+GPMLcDx0ope7P2mYSI1oBSFpJ6Tky
JgHq86Eo/DPCVh9yUbcbFSfbJ4yQTTIIVWQTKFU5RKUG6BcloTxSp975C4ydMB3rbl0bUCs7E0qi
0FQrgIDv94aUSSblLwRiPSs8fqBlMJ6LRTr9WQlHZk/adZW7z/OZYaQ8rdyGiXGKWQegFgsvPgvf
ZSnduD9Z1sB8F9c4s2eey6Z4dUVcuUUUdPV7CpbYXV7EjOOCgia8VmE7xWrSURmwE60/OW2ykXRs
kWXcBhTLO9D5LCgbN24elWv5zOtuS5vCYhkTYpZmqpJegDpW64I4rgQEfiiDYz63f903jWXDMjFm
Bc5ltARVRewP2ZPvlUc+028BH6K1kRu+YzmTm2AzESb+BAz/FLeL8xgE35dsvE4sz/AmOR71srUv
2ix1+4Wvsidq9wRv/fUUU6EPVIpDTtdjt/NxIDBBZzN4AiA+il9B/fXS0ORdD4nBIu9P+9bBSHQU
O6HobrMH89zBhyTxVPZR0T337bf7H3i7sB6YsDNKx77ty2WKh6U8AM1/dtvxe5bkkK6QpyV7Ij39
cv9LtvU2Ml6VqmYkfMbTlfc1haQH1B8S78lbvvRoSr7/CUvIcSOgV6Au5ylBQE9L+8PBM9lhLcat
bGELCSOeeU3rOeDTFOdletZp8wSthk9gqsUlmX+9P3/LJ0xQGgSQedZO6xRXhXuaAaPpQHSMghdk
o4f18/1vWGxkAtLalamFlfgZbte9G6W64CVxAw1kG9o8qMwjEIwaQ/N8PAZz9ris3eX+rC1RbHJ0
JbQFf+qKOEjC52b8Nxt+FdnW04lt7Nv/X2WIEm1KpS9znJzn9AR1kpdl6E4l8077pn6z1qvhfYi0
VmBbnAC/CtCA313mkZ66cot68U2fYYwbYZWhW6nvKh+Sgu0/85hHvH7uls9++vf92b+5phjeCCmv
4f6A9t7wWjrhb7SA/JVXwZ5oxdBGQInJkSs0wZxrrcLD2AxnlW6xyltmbQaSm06Z8ir/pgvX1+ck
dX80ndp1m2DMjCBoEOjc6YsUkE7cpjWL/CF/HIZdZyoMb0QRqMbFoMM+uBLHPc+JOOLHnJJwqyvg
TW/H8Dc/euWObjKQIpmrFB0Tbrxk3cEZ0qs/bYkJ2oY3gqnImAf228S5JlN9EYwe3HJ+QOP0cZc7
/oftLhRLBhhdFpctr9tD2Or8wruB7KogwTr0T+tMssZ9qEZns98Hz62bQYm72CJktpnGiNScaeJp
yGSDgxW8kXl/nvMugmbZhmne3MkxdSNSR5AF1CCVL9HmV1wdlE+Fg9dHtR77LPxSoWo8D3uKhPiS
EbjgDPcKGrTBVRT6UEO4uVzDSLFlIy9YMpqJ+vR60vOFTcG1V+KaF0sDVpTkkKXpBzyEb/EFWxbD
xH+mJQiw3KmDI9VO/uDrkj6UOsuPkCAszvd91fYJI5BBcVgEXo3MDBKmg5uyYzpwPKzugqXAU41A
RjnYW+UooK2pxwOXWUynn5pvPclYMig14jjoyAQYBAKh5ag2z80oD623iz8AU7999FUOqsApl3cB
ca6Qjke3aPVQLd1hbdI9hwUMbwQxretUF+gov4J/G6271TOhCLR667HcZhojjttqDcHvD+7wevSf
xej3Ed5L/t7nM2YQowKcpCWmPrq3s/4KBU3UPbNmp2WMyK1HNntliS0XfC4nHSYXwknU6nHD4y2W
MfGfa11Uag0RVDVZHtPMe3TWYWNoSzCZ2M9+SIakknh5bBr5AF3399M0/uNO7rdddjexdZ6vWO2u
GD7h7kvt+edRuJ8b0EntG96I1aLLyh7X6SyWA8iry/5c6PSq3HyjTmKzuxGsNXd0plq8BIY4zyei
AkIw3znz2ydfhWqTV7kvZh1cBxHGQ9pEiddcfL4LkMwYMUJ19tqeO6oJr9T1gMdpz1OZXYZGn/bZ
3QhVQleCCrsKr3gZelprcWB4XO6rrbr4bfn+A7rC7I1oDXNaeuiVCa9u0T92IwHBUPoovS5qp3LD
/ralNSIWrfstxHtgoJvmdtlNF8V2oXlxXri9u7xa2q71BG/8IrxOpMUWC0K8sd3IM5ZZmzC6QrTE
aXkZXrVYjjPxTku1M5RMGB1hbdbUA2w+Qbw3q5poAMRfQpvuvsdYltTE0aVj6cxV3oVX1ftHGo6R
nii4PI7F+n3fB4xYBZ6wH2XQhtcif8IDjXB1NED1gf+8P7zN8rf/v1rUWVUdUM5Y1DApznjxXiIX
ghHR/cEtSdiElvel21TpCNtn2vtFE++kUvefpd+isrbZ3ojWtepcjb48LC3/mJcvvEJfMXr+trYQ
m2mMaPXdinu0xNLqcTygTnHtR3G+bxjb0EaU9l6eJLmvUjyb60uPu33j7+oGwVnbiNKqpWmTdyW4
d6a+764t73V3gXCXswUrfHtRwX7xp8ekPFzTnsEh/TA7NGH+IBpcTyZ3IxXYhr8t9iuHxPUhB6Qg
z+NGknMtwA24qgcnXTYsbxv+9v9Xw/sFhD8GmTVxpaazIvodT9nFxRFk18KaYFSomYphkPCZEtqg
BfcuJd9V0sLCGnaXY4bnjb5HZs9WJLL6iBvcsd+pNsj+A0Vt6gVMjxrBtIz9hzLLnJ9Z6fIvShf9
1/vGuc30je3PNWxft62uV/TKxm3YXpJ+iaBO/FGJ5NAU87ELyj3oBRjKSGmobdEMR/o8dnnysRWO
G6lVbr3MWyLXhKUOTkGJlwdZTNrh6HbhGVQ/x/vmsQ1tpLMZlbMM1dbwSmq2/FgEL1k0UdlvYJre
9nzQwv7p+TTP0i7wMfNEuAfurocBJPd4ztp3CzcRqar3GE8CJ4sV9JSLlT9PmjyiH/upqfhpj4HA
I/fnL5ha3y8kSvXXIkjVj3m56XCHYbLB+vW2+dEO+efozoAT90Cn+Tp24fo81Dko6li11epmG/32
/1d5ZxjYDC0Q5J15XA4Ud0uw/Bzvm+XthUVv6p9DJ7wP0MGIoRMHxFmA00jfOS/zPhlSdOn9Ofw8
FhSN1154rdf0iAzxgP6wyCu3Zm8zjOGWrpyzNHC9OpZ6AQR+VQuk/MSXfaYx9lnUoYuMk7yJOyd0
IzTYOgAFhUdSbrWxWGZvYixX2WWBv3Kc6J3+gLfV6yS2cMaWZTXhlX2hRYH6Xx23FKqbmfq13Fp8
vHRXOgAA6M9lDVwXgjcFTDM66aVo3Ggum79Xd/x03/I2wxjbeNV3Wes1mL0ffPRSL8qSXS0ljJqQ
yYmtzkJCt46z1TsKriNFhvKwuD4ubem/92f/dm2U/ofpjkvcGG46h0H9dfJeMvqlF095gkbSn00+
bJyOb2nrv9shDYy4zZam7soxbWLes3O9XB0n/UKd9Z0DvQocmiOpm7jN5L70ZvLghSpziGzxMLPk
HruCoMt953Z9spGDbMttRDFUSifpDVhugo03UkXJTroftpbcNroRxigXJ83SQSh+HSB1V9RdfaCj
t4XVtIxuYjVZ2ail6IomRsPVmRH/snC5scQ3b39jiU2IptfPak1uEmpgDjlPY3Fcq/Vry8r3MxM/
7ruqJU2YWE1d8HJRjoNw6AYsaxv5qv7VJsvHfcMbcdxqUswlKCFiJoeHBcBeND8clnbe5zcmZjPt
ZjJ2A7I/V/wyrtn73hUbLDY229+W+9WOy1aIc+f9Wse936Brt4rqDOep8qLkhmksScIkucu8iUC7
ColoTT9m5CUcUdjtP3boA9fXtN2XR02YpjsBK+tIGGjoP3eEvxRe/fn+yv6f0f0t5zRids4ZgeSn
lHECxbOUlh9K8pkOnzqaA5C4RsCAxXVSnd3ygxz+uf9N25oYgcxLdHVVzVhC0pxdZ08d0kV+6AQ/
gKRun0eZ2M0MATwHCbIqVVOk5vWz6rbEQG+e84bBTNymJB40s4IEqpSuuBZe+jUpnI3d2GIYk/uO
QNKVByKo4TvDcJxbZ4zyNXFj6hQ/ZEW2uGFtn7n9/1VMdCqo+lX2aGPoW0isgAJ+Eu/DBYSl/Vbr
sM1Itzz16hM9XjvKsRjwEFQnT4UI3yWbNG+22d8++Wpof1mSXAsFt4RBpPxayORKFA5Ifnm675+W
LdlUBW0Lfxx8jZCA9iWIc71HiQJE2bkHBXTTvI4RmlmmYavabDMV+fP3KFyvkwAQxVjdeKv98NSF
+2TDqYnnrJOU5IxiFcgwHnJSHMuFHhtvi3HbthJGHI98cdYFQnJx0OcHZMFoDN4P+q+l2ih6WjY1
E66YFBCF8BLkidAp41Glx7TJnlJnH9yDmmhFEmSht6a8iacuuahkeAmLYlcBiJooxSwfZlBKwkfd
cgmj0NfLeWy7fVASajLitbQYBzlh4jyoH3C2ONY5OVcAqN93f5vZzdiVYwv5DIZLqhhOfXh7KvaP
o6c3bGMb3ohfisYPD9KPKu7rFxr8YMtzu+UwllAyYYkrFKWrOnRVnMkRXAsokE1ywyi2oY0olXky
Y9NCG10dsIiP4KtKtx4PbAYxdmA08IITpA2z2K38Z+WLQ9K6P+p2n9gY/Q9gSk0spQ1AuTD7MXPL
c7HpKRajmICpuk01rXos5SQ/C9Gea73TSUy0VBIOQoNRroEWaxlEbaa/NnVbR2QJ3Oi+l79dhqQm
YKrLioV2gqk4pB+95keZgj0j/cj8v+fi7/tfsKyriZkKqJf5vjereGy9kwY41p3a85qMG4cF2w8w
wrTMylSLDMaXZVzlMkrS35N6dPiPfkv81XK0NWFTPvFvSuTw+dz7PDH0DT5m/udseZ/TI/W39iib
D9E/tz/wfwyqG7DZQjbmS0XrLOpT+W3fChhByzkeoVf/5p86exrQLiFy99Cty2nf8EbgjnOTjeOC
BWa6PNEZVOMuOzrFliKebYGN7dWD7C5tK1SwA5CiUEdeNIBxZeaBEjz/JqjYhWQF7sUoqDqLrsnk
ESTkpog0mN5DML4HbOft18RM5WRpZtogKc/0d7p8Vt6XahkjMuiNzGwJM5M0jzdeR4oV03egby/e
zc3fIt13qzbBUooRMs4LhubsY6k+kuW5Hl/u+47l7GQipWQI2lmhBGatP1H2pNpvg+qjbmfuMbFS
wmXcD1IYXdEn1/tU0uMor/dnbglYEydVtaxKMh9ZwVE/kzU4sH7rPdS2kka4prlXyMbJ27htm0df
6LN2yAvz28/3J24b3gjX1GG+zNqkiRURJ0/kB6+U15Fkl/vD21bUCNeANTqoeJPHaSuf8N6EUBWf
m7Y8EmcXoT6jJlJqxF19UK4AzGCYL5SnX7qy3uePJlIKPExiHRg6yzL1Q5ePdcujdjhk9Zf7xrE4
jYmUSnRRksLt89hn4Fx5mPFH/RT2qt1F0QPT3Fbl1a0wzKc6qHB7ulYr+qa6hJAoWdm/oDfa4oux
uI9JR+ZQYL2SFnKNvCmeRfZPMbtX2u17UaSmxmem5KInF/anOYtapzpAen3jpGObuLHDQr+DkZwi
rFbiP4C6/+QtU0T51kPr2wwQML0Rti3xNZcFdvBs4Me2bs5+/d0pIeQ8ZFHaaXxKPDnZVTbJRgay
/SAjkAO0zki/+L/6Xnbuqv6cJRAw51utF7aSmMlKpqifz0NbQ0tbvnTsdxmyU9mMp3bNHsOpfqcK
PxKl/7GFqGNTLcf7EWJJHyauKstrUMaNo4x98EcyhiNLdxGE1RGlW489liA08VXdpBN/veXXiWVH
ScOfRKRbzxi2sW+HmNfxNzZLgwouSB5leMj1/NtfvX27sAmuyoIJV+eMhFfW1mDCyU4avXi8KM/3
DW/xJpO4E4jlks2MIXPU2VkT9wFEm0fFt5A4tuFvBntlmDQocgWsTHLV4P9rev/atv1FFuvG7G12
N4LbWekAiGEj4xJaBPNHvXX0sY1rBPVShn5fCNXGqsZbrOuik4SAN/x43+a20Y0ILpN5CtsSs1be
8rPK6vzI5VrtOxCazJ3glErAyV60EAwo0GkDHalpmZ7deR9zJKMmuMqtSpCIlCiQ1Epfipv2LUs/
hGG3sRVbjGOih3wvDJSjk/DKwRxZjt5zCtTZfbtbnNFED6ELK9O6yJJrSMZLDXFt2ssTml03LG+b
ubEJS/Ayz40sWyg9e6ewUE962RKRtqRHEzVEk8LjxMfQ2TzfSBhAQqyro6P9S+Wl+x5HTciQHnAp
qcdJxSQPziAUfBBzsW8PNgFDxOENWW/HKxdUHt6UR27wS7B9lQBTTrRySqeSFMWSJACmZ0GdJJHL
eZm8I1QFL6BH2uKbs62vEbZFKl3tg/Ak5tP3xHPOZeI93HdM2yHCBA7N9VpCyywo416P0RSU0dKo
o78Mt6IM9PIOy3Rp3PSQq626w9uhQEwYUSPkOJcctQHVflD9I2k+dLvYbRgxMUQ4Jqp5QE9urDuI
V2fjAbLPG3709goQE3bZrmsgZIpZ066J5na5KjA73V8C29BG8M5gxHbHHNcjNooLFFc+zRPfcFDb
0Lc1eLUH1nMxFlkBRjvNZ/K76sr+wS+aZFeVh5i6ogCvOUtyc3/ltld/Ld7jvHBMx/zjfbvYHMXY
YanKIaQY4JHJ64tT4swPeeVcF2/r2mgb3thoezR81Zqr5NqB1J7N2cPUppHjb/V7vZ03SWiE7Kpn
giPf2sRD5Z7AcnVpWPOFkSXKhuzvfQYyLr6VdgGPdsMGRILjEEl3yg5kqT/5ct7FzM+Iia8SYMqn
rgia2PXrm7ZIUULpMx83YsqyAibEKlnrfsTVqInLYDnmSXvjJz8NyxaFqW1442TMfDevVg3np+76
Pvebn2Ruz2W51S9oiS2TpK4ZkiJpBCo944IG8dQ7S+5vGMbiOybGqkibXq5A5MYZiD/Hxj2z+h2d
3UPefNrlOSbAqpbV0hcjfH91vUMKHZ0CTFGq3aXFBrcxIpflNB1AtobEEKAmIJPs2FXLj0DKQxgU
p/s/4e0aOTEBVYK7xQwtINho8KK2/FvpJerCbw357GXxWqrj/c/YlsIIY+iwEbdU+CmhfD95bgpO
m3/BFP+z8rvz/S+86aaQFzPcVISqX7zA7WK/AOq+yG40mo9Nnh/uD/+mm1LfLBJ0qM8QjjaQeOWj
d1BckLPfqS2WDcvkzZaq3M3acl5AY9aitUQ19ZGQ7rMUWx2KtuGNDFektNBMg0cc6Iz6e1lX4/em
zvQj4HR842RusY95/QcJd9FUziSu0DmqPzuqSNpoqrMtlJJt+Jv7vtqBvWJ2xOIVEEQNxvx5ThKe
RQzinxvHtzfdk/pme9XIJzRfl1CWqZy5OQlRoTWsKXucPQU9V+kcbGQk28+4ff/Vz0C/8lKy6Sbj
S8CvpWtVPbm82+ppsY1+W/5Xo5d97njzXA1xlaRf15rXR/CF1fviy9TvyLEJNHjlbeNuIhco5EWS
dA8y2dVkhRUwcl27jM7ENLQVq5CWh46376pgaA+r5+w5HuIDxjllUF6RziNv43mS80WVXnkC7eSG
91sC7P+VuFeWp14XLN3C2lhW4cEhOu55dS75lpSdzT2N+C3FkrLWC3Agh0ZFNBXTGa3GzyzM/tXT
FreWxXnMogAai71mSHkXp6gVvltKOqXgmwy7D7vyp1kUGL1iLXnVQvSz+c2C4AEiiJf7I/9/Bf8D
aANs38j8a6ZXSiuPQC9rOZDmBQwEUZr/bPzhA94ETp73wSW/6nE8M4i9BtOyL5bNVqNsUJWXrTOJ
q3T55FSBfOrSRmx0/1gcyiwXBLTRVaEmKMaFUkaVwN5f+HMVicXdejZ9c+eH2W6O8Mpn21KmeYCD
Y9yw5Tt6J6GSTbrHjgXre+DoWDT4BOYsXPnX/XWyOZgR4c66zvM6QTm4b8hjHfQ8asCZt7E9WyLE
LCH4fplNiXsT5HbfqfVXU2VxKF4GPDbfn/zbNXVYyzjAyDx3h8kFXZKX9exaLqDShCzehQ9OnLvN
Q7bmU+SgW64Hod6YLuJEnPp0/9s2wxnRryc1pu0EwWJG6me/rM4dStT3h37bbMIsIqh2Grq1oUPs
ZOSM5Dv2bkSCv8jw/f74IXzpv6EpzErCArUkOhbFjQyz806tKP/ta7SKBqsXzY73ONUg2MjC9izq
cWOh3jaWMAsMUwO2mWRGr0noMhK5La5BWnUbxwTb4DczvgqZIeBS4QUC0tpZKD96og7+WiD1vLEY
ttGN7bvWYzdWQzbgCeJZtxW0ZKqNFGkb+fb/V/NOC5eACjOHqHPmnDhHX3f1cn+BbSMbQV3MOhzW
FvKw2dS+K7PiJe22Ghpsvmls2AGdQTEoceTzk/BAsofFJdEkP03TxmK+nWKFWVlogqyc3UH0EL0J
xMdAie5cdNR9AExuI+PZvmAEbhj0RYX3Sij/kn/TpXoiuXiW/b57PxVmVWGede33ELaLWfjdpezn
hC6ieVVfdq2sWVWAXlXlDQl4bJGl51O4kOlQKrWnoIapG1t2RmTg0WyE26j02RsGEvl63tIjs5jd
rChUGS1Xkg24K3TD10TOn+mYH0mwBc23DX/7/6tgyiuwd2asmOICHTFMoqmeOp9VmG8kMIvbmzUF
sWa5uziYvQM6QR6Sw8w6nACq4Dhq/mvf2hpRm/czb9YFjJEEYIPzyt36nC9sS0nQ9guMwF1WqCOv
CgYKc37VfvaQc+cpF+pcbWp/WNKOSXnvpIXMsCOCgVd39BBOND3pin68bx3bAhth662CJXkOclOH
NZcwLc5tpl6mYVcxmQqzUUt3bUOrGmID6P/9BXrQNMoXvZHTLHb5T6eWN3Aukwrcvlx+HWYiI1qk
G3u5xSxmixbIqrJgkVhWN5PXWX0G/PSzcNhxl9F9Y2slSeUHNAeLZi+rdyJLznmSPjZ8S0nNNnkj
aB3WJW0+33ySiymaQBkc8aU7iyY47Zv/bUVeZYWi86XDVY/7TdB8kxOgIwF0TNEot3XCtS2tEbMe
3mj5QuHy/rrg0FQ24aHK3F23M2H2Z+VtMgWNIwZI9tDhLw+Syf/0bNhC+tqmbpydlcoGYBNu5Ku1
U0bh0vZHufq7kBuIJyNcC6WbgkIJLm6Fzk+yCSWa48qt0W870hsnWLMRi08olgWdBrluMT94SfEy
JdcyTZ61BglPtlP+DQ+Ff7pPyLzbQRKCEtUyXP1GPg3uFhWJxfpmU9ZE5FC3UF2Icx8thM2sm+jL
fZ+32caIWVF0jRtocBvzJfkGkMgl9KMlINd14Qs+RDYUgGyfMWLXR1fZwIoVsVvzZ+n7n0Idfptd
em2l/NfxtwpcNjvd/v8qgtH8C9bpCikile14ZCHjp46hE/W+rWyjG+ELjW2vnmofW26/fOULMjNp
1b7MLIwNNxwZz9QiwdEsvQvv+XUO1k9FsavPiAqzC2thrAPQt8R+uIbFQSTBUznjSHLfLpbDgjCi
lwcZDSYoMMV11b7vaDhERHffGtDERMrZJ9UmzEasGgI/TjKXICBYMg+NBn0VzWKUJzlV/9z/GRYf
NXuxWBNCCoPTKRYplQdZd2enIV/EUMXQa0AzqtqXqM3GLCeovLChED5auPc4Z+0LXueO93/CLZze
yHRmV9Yyjg7Vyp1iPcs4XMBIH4Z/gSxto0R6y2RvDW9EMZvzcKGy6uOU8wNPgM6tjlBWPpeqfp8m
HwSAtRsuZQk1bgRykIM/fEqgn5AvYXYpU+ZdBj/Jdo5uBLJLVa8CimjoPP6DAcaHbsp+I5AtwWCy
Wk90qtyFYqPUwnsEBe9ZqDnuAxGJRm6sss04xl7s++HcVzn2s5yIi8elxukz2PdIhrfDP1PoKlPI
za+wfM/Zr84p+EEE007Dm81aFc1lgOMJzvzUYVFN1K++Q1vofee3eKfZr8X6eQkJ73po/SRnd4gc
8m/VHl0OnmUaRLzaOk5Ygszs2iqJTj2pBMzvgrzL0QdZ8M+s2EW+RIXZspWIZM5UDxtJ5hW/6j7l
H9FUuGUk2+SNEHaLwMnr2pviIBHju74eedQDZQnJKNKc76+D7RNG7KazB6H4BD9ASf17BRKDI7FG
stliNrONb0QvdvhZr/Wi49kX5xFiciqsLt3A9iUHU7olAIcqYyWOKq4e+CEIh/KFDiBAuW8cS+ya
XNckY7Jwx1nHJfQ6G7xMkvDn/ZHfhq/BcYzI9dtWtj3Nutj1pocseT+kT2Xyr8+SI2jgjm36wscf
SUs2zGRZBbNjCx1zEy9WrIJu6KmETtKcBmeXbVW1bcPfgvzVSY65BViVIdQYyxC4etBruc4jm7bA
PJZUYQINlEymsWlTPJQB9hvW4JwIDhOFctcoYnf4JNxmA85p+xnG8Zqtfc51S3A06t3mkPN2xKE6
P+f1VqHM9ktuH35lpzJIE9+n2AvE7B8a6ZzlkP320YPm0fHRz92v9cA2fovFdc1+rrJxpxB8iDom
bBwjWeTfhnmr9cdy9jIbutaQJm4X4OAShPWLaNdHLpqLx7C19UXyCNzDRm6y7M6U/Gkuojy6SFbp
eO3bxzwJopKR6xKGMeDgG9uQbcmN3bmcZNuxGTcqb2pOXHlRnTvvVVdulF1tv8CIcjVLiTb7XsfC
I++Ui369sH+os+VU9VsZ0PILzBYv10vqcB1bHfOVvZv89aDaMAVUg+/LgWafV9KooSpa3Bdc0I/T
d6MGhe8Td/x2q7xreU4WZqsXZKplP1EAHVCBOvjui1e+L/PHiX0F3uSkwvo0lj8lXSI49InoLX46
S4CY/V+kc9DCMREBgt8MbSJq6qvwmI0VbtL3U7xl7c32LwEO9KGqRh1n6MgFlXDkCy+uXfBpkC34
vO0Txuadr4F2hYZ7UWyu7TpFVcN/JfyLTOXL/R9h8y5z+y6yBtWAWsdTjn53VqY/WzHe+CP6jY3Q
9gEjxhNXFO3aY4uFnsf3gNdnKpDa8W59vv8DLCnXBHqhg6np+RpqCFan11rLSI8/k1aegVd5B/lq
r9vSU7GthRHqqZ/KtR4mHQ9NeOatcy7K7lM4sQidtftC0YR8pZXynDFBPhxb5x+eT990M2zAHyyz
Nzu9ihLPxeM84KQDmuvOL993S/4enUKfSL4lhWF5mjYhX6GjKJE+MDWO0x1UUx5G9hly90chkLKC
44DOTt40Gyxelug2W8D6cBVcMGTFpCyb2A9VCj72rVujbfCbL7/axl3JZB0moK5IlmmOSIcCqBck
WzLrtqUwgtrFtcvnaCyJU5a/XwIeBZX+JWgSiXSL4cP2CSOq16TLR7B44VDudO/b0D/xbjzzIP3M
KnG6H3c2GxlxnVYpd7O1Q2pyJY8TzxujOSz5p/ujW7KGCf/qMkp4n+IH5G1zLrX7vqp+d9rZmLtt
dCOUIencJSBnR+bGfT2qWfOxmKAb0PX5RoHV8gET+tVkhJBpxHE8H+pfKhwvfiKKKB+K433zWIxv
Yr+AmsGb+oKtp9c8O1Rkvcx6U7vI4jwm+ot0hXYX3OriNKk9KAvXp6lsviVl9wt0rBvHMssJ04R6
gQnF9XiDCOOaNQeyVr943//junw9tFWSROuabx0/bGtx+/+rYF4Ajho6kaCmnjTdfOVdMn2kRVaN
l3HU/r97FoSbb/typk7YkHyOi9GN8fLwMtHs4f7Qb29w3HzZB2Fvglq9WuLS0VCI+djPD0v7c+n5
g+9913RnKcIEr2lXDoUvkjXO0+RUTuQpXNJTLfLT/V9h81gjI4EZO1wH7s5xPQ5fdD+PESXzr/tj
WzYeE6oGaOtS6n6Zwfw6HCZItld/F2Cn8UZ29EUQLbqPqnHcCD2b5xoXijbgi8pvH/NUcRz9MCqB
8Go78Pj4L/Xcb9R2bT/JyFBaNlVbzXr+H2dXsiQnz2yfiAhAiGEL1NhdPdluDxvC9m8zIxBifPp7
6rubtrpVimBbC6FKZaZSOZxzHlh9b5g8zGcWUkwJeq0bEia+dMZnVmaar318OFRuWgvyiVmUNxNg
2+ruoRUDKLky19VENYpUCJV71lhiz5gD8uZz2ttRus5R0r5O9p6A+T7N0qfA80MDM3FUFBrv8rHJ
U7lljZZVUuYmggMydd8xancMxvoRxXaNLiv/0NVzvnUpJkF3O7pHz31HQi6Qr2PlHj0aoUWcI6PZ
iVd2tAz87C/BpjidBpIXg8fv0XqbWmcuvLhdvWPfZfu22Na6ReWJuS5LLQYubISHLj+5wTdO2V29
bHOOMhD5WszUDwjeGJ2BGNDPahYGSKJqnmH/NbS/r4Oggeff03Cb3nGHtF7OnBSh49TRXJoHL68j
PJpCq+7C1HRDOzV2k5PsiLCjjJonvg0tgFC56y2oHJrmdjCfuwQdOUsALHEzG+q9MYuft/2byjwl
Z9A4LgPmc7WcCehb476y5tNUzjrWecXqctNb1xCgAvu4X9K63U9ucmcBVGrDxk1Pzs33tp0PRuY2
4If9xN1y1y06LvsPN42VJQsE414rckzFX5ommKKkBC4t6tgad3hd5J1CYXHJ1vw0dVpqYtuGOI3i
T85PxRgbXDeyolr++p/eeI8qoY3p9/5y57EWPNjHwEDjtrnzNiHlYfvSVSvMjvh50LGLVwGQP8h3
gonYLXU5zg+dK5aXzA2YQIKQaWYX3l4a99L33yrd0NDHmSKsLV2uaZrNRupO7LI+ipif+gPC8/W5
PDl7fvBOteYtrPoHkj0BlWnp53xlFycJxgj89hhPTbkXQV+n+Lbm/zfE84EOyQl5jGyRcpnN5kI+
CRJh2tuJmjiJg4hWcT9ExqHapXtLo7D/IZN89LVr7PhGpboUVaP2+jUr3VUnKw8R8eBryX7ae3gf
vC4xkJt2uglihfzkfD2vp9p1PK+5mACjmej0pWtMwEJvoggwPRljrZtRMcm6ll2YB3wUENqgy11z
LAq3IWOsATLPXkcO3U0nJ+49MKxzzYtPtfL19zcn0BAzH9GEtNzRBRvu2sjtv95WJZW0JXNuvTkB
b14ATUqAfQC8cmflYRp8v726at+SNQtvDIzUS6A5Zna/muSrwOzF7aVVG5eMGVkOk03A07yM49el
OlUjBrVTjcarti2ZsJ0ZdLBn+P+O828ZsL4ip3Y2IW+ZnpxxH9BezRuSs0viY2AUHQn2I8cLTyOW
j+MVLC8Za9YuVUZ70VzY3yVKj8D+icoIucv7Ja7jPN5opXLWfTCbFjm/ubkkdRoCIzkcaYyk0+2z
VchfTq5PbWZZAlXHSw9W14GlIK/f3V5ZoTVyVp2SmY5OAIV0pj4Nx5k0yCsFVRSQcVPyAQcg2epg
Dz2ZeB4cMnE0hmrnJGmY2KCnSMsonzUOQXHLy4yU3op4feYIIiyeAO+jt9zDWvDmuCz8l5/nyZZ3
Af6LZL/VavcNpTiIuXnEMQh6N+tKZx++dLG0ZL9LmpduApa1i0/QuOdOD1VB4nlxT0BDOzvluM2/
ydhqWHjCZDDc/UTvMO419edW5+4VZyDn0/laVtlMM3bJQR+JMP3B5Q2L7ABluh7ArLcVVmEKcmad
zKwd+ZqyS1u00Th1u4AG4balryfz5lIRwZARs8e1nonkMNL105jpHnyqXV9F9mbpzve6vM3H5mIX
p9bZd+W2kP8ddlrGjWkSA/QxYdGypiejdT5tk4ZktlNgJqvIIQ0H3Yap30Rt9uf2ygqfI49Kmxi6
7uuRs0tX3dXXUljEhr/blpbsU7h5NaYC2jFQ9+hMP5OJPG7rATA9OUsOXBhMXS+QyJDhhcuruEVH
w7Z9SxfsusyY+mkI3kBjcTRmoAMa/rc50CU1FRKXE+SkZiNJloJd8PAMu/YnFV7YV8+39x5Ahz+I
huXsOEia3DzwOjwOsxmt91kfJkUaCuqHI3oZct7FLLAJ4MJ6jdKr4m85ZR7wEnVOs2ouSJq/VEPU
vTpRH2V7NwYHAuMxO9lxue81EYRKeJLt+mDjSkFaA0NIlog21WtlL4BYmDXiUy1//f2NaxDtmmce
SuYXk94lIp7EQbgaQamWlkx4xJyq6VKcTLU+FRT7P9P5cPvQlWdA/t32WubcEQXWBlRY+WqfkSkJ
MRLhnso8nPAEi7IjGKdPgeZ+V/0VybBNAMeUHWf4K/bf1f+OEqGjq9WqlpYuXpcaNvVtnO8ojiO3
w6C9X4M/t8Wk8PsyqhpQ9AE8h1zvZaZW1JbWzqv73e2lP972u9Fn4B1Ubu7Ci1oAvumrOUqRf0jM
TSCOgDSWwubcsp2ZGbAxYrmhVwMwaQzBNnt77x+7jHdDzmXKmG2hD/liVeZr0opjTdkzd8YYdbZf
rpkdBrDjhMRdNNp6vcHfuyg3kEzYTs217Q1EJl77mYtPffWrR1PPkjyC0F3ziY9P2pUzxjWwdZJs
qfGXUHpMyO9EBw+hWlgyYmP1xmooEdmOdhbx3IrHdhNmCc5YsuFUOK0TCESzPsBLk2WOUPiKPfvz
7UNWCV0y2abI+ZgY8BCGmUVzNe8DMj9bfI0qY93ZYt3knt+NQZv2mFDHaZuL8I6Zg1b8x4psafqD
fKRbmdadsO0ZTqc3nhz/MdMFyoojlXPA3HJRVrBKxOC2Y+0K6lv7aTZ1YezVQj9Qdrk4alaTb03c
8g+I3iJvzZ7N8SsX6c4iVkgxpFx1o0bnFScs10ppU4NX4Ordamv4QwFX7gM32w6+5VnzgP72TY9f
Vx6HTnM2moR4/iFY213p55+7kmvaWlR/4Opb39y9GOfIs8GBkxsxWuPtE5Bq9LQPA7bvzUoT2qkO
W7LfJJ/HgRoI/Wl/9sZ9QjbdiK4MrlYDsDcYCuj9mL7M/YGwIqw3kVwD2E8y3Up0ZdcJTMvb5sWY
711Qbup4F1TikG5bb1gNDIjA9S9TGdqkPKFYtb/tcBQ3oi+ZK3OLopxWuLPVnWPMVf8KJvrM11xz
af3X7PSBYcmDz2aRpIwCLu8yPYt42NG98bWL0jL0Y/OUVaHYGQf7mJfRqgOtvV5PH31QuoOv87Lm
ynGnzMv8p++rndHiw5V/bPpaIzPFcchD0WRl9TgtBa6A9m5ueGROOien2vz19ze2ZXt9JQJ+DX3M
r779O/A/kfKhMrfVIU1X5qxci96oCiupL2J/PYtyl8UgrYg4TkEckp0u8FTkDzHG9e//QEbAmVuw
nl7ci39wdvmze1pfrAM5k117MD7PmsySohjjyjyWDcpTfUZTJBC/zPv02OzHY/+9j9ddtVuOulq6
wkTkOWlvWvsCXgOHYr1ye+ew52DT6D7OQzLshmJWvJ+QxvUqFnY02+WdDklFpaSSYZMcZJJ9jqXX
fOcYe1uXG1ZIQ56NzkuaASUM2YKiYPeObxytpdvBCjS2pbAAeSaajQV1yhnCFv2udp9WuoaW8dBt
DdHlweiqEXQ0rrnbIcjvufsaOBBPpevaU+1est8Srq4pbKO5uMXRGY95MWJQMLQx+LvJW7vS3TtW
RW5nFfQdUBsxMpGYGIgrnZ4rNMaVjDZDfgCgPnZzSdunNDmPOuY/RcAgM1MaQOX3+NVIPevVbT41
zjdDIDtmxI2OG1TxNJJnoa1AoEMgoHDIbB8gpJ1Ha595+b6ddp1l3pOxDak3aa401RlLNitym5dF
btSXxjuBMDQU7g/T/uuwb9uOWLLbmaZz3fZIO7lDGwOiuAwHF+i+06ahHGQyrjJ8c8U0YOtgosBp
OI55Skwj6gpdQk5x0PI8dOOavZuVQX1JMMwwrvG6XMz0Z8V2ndA4fIWKypPQ4zT5GWbR6+vjwsTj
QjdCqaiFoy/7X6n4QFDh5vrfReINoXtu98ZD8cseQnZv7t19e+jvDE1pX/UfJBvuqe0OlDbsUnre
zuq6I/LEGvfwX9Xgg+BHnoJGe89SAQgN2fhT8Bjw2PliifBa0ue7KWb38657rL7QaHzt9tluo9+Q
CSyzVsxF71goFiJD2lVNTAbdYJFKVlJMTQGbmo094pUyIIcREO9Jo7FixTVGJStGO05u+8mCyMHq
dz3p4qSnIa91pqBaXrJiIyjYMGdYfp7IHcrjmCuoTr7fauxAsbw8Fs38pMm8BOfs1PXBptk+NTow
wToaH6RwcfJgdLNUxjAhc3+Zmqeg+9z63z2w7PmVZiJNFbbJTVcOhqExHHbNDh9QXI76L0HkfbHO
VzvDO4Adb3tShfLIDVjjWFdjveIy9sqk3zsjyqdZMOnmF1SrS2ZcQV+I161Y3XFDRurYGXRD76rT
vX7yrYtuhV+7M/yoQPxgrXctskxs2m+TipS/MqYiHZsUmlmTcl8jeb5mOrIxlUgka8UgYz0EI5Zu
+ImTU+ZtSsm7csuVsOzWwE3YXDB2meWYXTtWQiMN1UtFnoHOQcLIDAceJq/CYef+9Y7pLtiVLDSH
yMJjZTj2mpSM4lTldquu7ccKrCb1xSRm7I5NlBQvVqLRdZVJyYSViwOcvtzF6sW9f/D267GMgi/1
iUblPol0FqX6C9eL/41iAvyWtbN3veAxaDF8L+37Qlc5VS0tXcCDwYqMFrjZs/WptXd5+1mL8aNa
+vr7m12jX7xo6hQXrt2/OBju619YrlEf1dKSpc4WUAQSfm0MqP8ORhqW+YsYNHm26z//4C6XJ5zb
qfXzQVwfcO6xLHf+xEPHDAPx+bYfUG1dMlY2oZd99EmNTDMPXZOGY8+jNtHhmqp2L92v4wTcX1C+
otJSpREGZocCxRb2uPBtURSRLlgbEJgD5wiTczxWpk+Bte1E5caquTaNfuJmfbHs/81l1PqfAO69
SeJyU1XTpHaVVNhyWdK7iTR/6rS6R0lKIxGFxOVmKgEiUnAHI2daDvme5LE/PLvOuCvzZeP+rx9+
Y0fGaA3Feo3z7OK8zCE37h1ddVqhjHJHldEXCxU2pG4udlQGr3wEJBTVGJLiWpJ7qfD0zIx1RIrT
oSMgZIx9Zm7iyTNduYOqb32T0AFLT9Yhn795P1Pd1L5q05J5orBUMjPFY3ycPyXkZUni20qo0hLJ
Lq1OBKiFocDkibqIrML+1TkOAL6sfA2R1tmq65J5+n0ysbJw6otTAJmvGw6lTY+DmDX/QqEvcteU
nSV8DfprkpcBCdQ/tcMaCvPHJhHJ3VIGMSYGVHfU4OwpytaHCW1CnfNS6MazVJuXbtFiSrqlKC30
blZZaP8JxP+A3nZ766qlJRPtpzZIabBcXczRyz+7/sF1n28vrVDId11TfOhY6SEIG9vpNNTTKe0/
3V5ZkTaQSSYC9NhPKd6NF6NbIsM/k+WyOH240v2soxBUaL3cPUVd0TXBjEZT15t2vP42uPdi/NIb
X7b9A8lYh3QqDZpcy1VkBwSpQvRh4ceZda/Nul6zMx8EA3IbFSrvXl0ltnfIrpfSZIdDsjzUSxGL
5KFol5jMVVx7OiehOhHJet3OsOCNIS5R7pEMLPq77Os4fsE02W15KdRUbq0aYF4owuGhwCzzqV7Q
WCzKR7vSoSkrVFVurjLrOU8Eg4Ex947ND5Zu9kO1rmy4gC8KmtrxDkZw5uD18jXBu2pdyWotBL/m
spqIlQCnmdjLc7pWG5e+nsCbO5vwgY25uzLULjBBUn03bM0RqvZ8/f3NwnnXe8RpXQ+kKtmd3bPH
vHfD29qhWpr8u7RvOHndmbAmx08w8OLeWa1u5kW1tGSoCZtSD3A7iBoXthPltO8LXW1N4WJkrggr
78plIPBimVuGZnUEpnfUAHjf0Lh21dYlm2x56zMTtNWHdrUin9g7O9Alqz5e+t1srdMSANsOqNEu
I/tVdcEv5mzriHo3V1v3dtkhLYAWtPxL7e+a9nebajTwYyfyboK24P3sg8gMtZD0Z1E++8Z+tTWh
tOI1TeXep463FpuBa4g8qrW3d8XeiPrv9HBNUFXR8nJbz1V/QLLNgpHVCDDUepnyr8sPhgREUWqa
cD5WxnezspXlFcx0IJtgZbHFD5bIo8T5nx1oBKRaXzJRMpZ+AweOhvJkjbxu5/sZmkCK0Es0slGp
pGSotYPRhGVGmNpai5tH41NJ7VI3e/3x9fZuHLaz17JGTIrg1Bijnh3s5t4cP6GIYxl/bx+tSj6S
sQoL4BBrh9dvZbUHHnwRhXVo+19C90r9795/Hw+g3eNfH7kUflvZBrKPPJ7jNQazyh0YJzCx1xx0
6CmK1Ng7wAhqz3XljzCC9jdacA7tvohRziShE14/ZMT06bawFGctd0SlQ2n8f9M8yb8I/4H8ub2s
cv/Xw3lzRbmsLk0+r/WlCsKeh83J2RWxH6Pnp1rC+mTG/FAcbn9LYcr+O1NuSIU8E57G3S97PYNp
Icyrz7fXVuiSzA1hN3PK3BbHQEy+KxxQrf4GLkyobS5S7V2y5dptV9JMSARNVvEnCNqYFPRnu2xi
OTTRFPzvKfSO0TSOB01Nyj60hikceBeChSW8LR2Vq5ZZITK/WhYXuf5LVx+K0zX3yQ78LluPy96O
0U0d3/6O6hQki26nsXZMWiEnD16IITG+ZM44RUGRRW7j7jd9Q+6VcgOU7saMwi8x/+s4A0rFAtZJ
7n4Fd6HmEwpbk7ki5k4UPnAnEHlT8QtzlVFh9roISKFIclvUglnKpc1gBCteb1Z/WMQSFbZm4wr5
y1QRy2IkBSYY6gswMkJmRrx/Su3XWVfNUe1dMuAFWDjN4sBXiLF4mYGPYCzBkY2rZveq5a/H8cYV
EdtNqmCckWwt7lt0g9AZGLSaq1IlGcl+QZ9oNyRDpqjJyrs1WJ7KdXo1OuvoNpZG+VVaI9twBtxW
6qLcOHTuxRXkMUj+3lZ51cpSOqoalu7aW9VeEgE00kpEU7kp60dlhghiMzCOjzjRxbzM/oPPNLJQ
HKXc/wQq0qovRwQPlLwUxQvydBGAKTZJQ25+QtLPXgXH2oP1bHWHNdMUXFV7lh6unltlNWrb9WUN
zo0Rz8Unf1s7GHWvWvlGs31fIEtG0e7N7ThP/5d2nxct271COeRuJ5PRYShhmJeFGvOTxVrvG8uy
THOQCruR251cI6XVwFHk9us/ufsUiH3NvufVt9tHqbqX5K4nhK9iBmAlQoLDiAitiVmEXptv9p7t
AT69v/0V1cFKhlk0Np5upVVfgvGuJJ8JEoqDLretko9kmhRe0G4nvAqBuRp56RAaA97M7ZNXaB4R
qs1LV6o9FN1EaNZeMKe9cwgNS17tpkxXrlBoj9zoZHs2yv4MaYTV9A6jIQ68/H1b6qqV/X91HvC8
Zb4m8OZN+tPrPjmVpjtdta5kprxGS5bnebj/HRrNBrm3k06TB1LIWu5vqqnlFPmAnLbrFVEmIjMA
sYqu7q/onqL0+tU3TiBfiVFZHKt3O6B7tKcagfYYzs/Fa/U6xTTSh2GKp5vc4GTwFd63h4h49hIM
X63kYJqvKdAmTF2NW3UI0nVqTY5fLgva+KvJZsF5XN2lPCzZoBufUJiVXDLqFuSJwBt6hQXKD7O5
Hvyl+j34P2qvjW+rp+Ks5Xl74aE2YuYMwcbkH0XSR9SfI4fo5hwUArIlv+CtaQU00BIXoJiATjIY
dGe1QK2+vXnVq02mwyiKKh+Da7PHbIUINB6vj9ti78fevDP3/7Uz7DRfuprrB2/ody1gZDJEdjW3
4Xwtf7OwycPyYToUcbBL79l9zmPM71mRHbZRE+mSD6qLQebLCFJO84Kh06G4n9CDbx3Ti3tf/GUn
tm8Oue4zCiWQO8RA5JV7fdDhWUTRE7+yk5WRz0uigwFWaLHcIebDV+VJiVPKyzVyxL1o5tCx/9rb
EJyo3CE29dlqGtcUTdMkhzKv49ocX02yMS0pt4YlgKpbe6vHvQlsjWkxj04vTp02f6gS/vX3N/5w
yMumwKgOhL/UYbd8q0wD1De69jCFATrX39+sbgAYYU0FVvebO6M6pDrTU60reb61ruy6Hab6wsr2
afQ9+I1Fc9WrlpbilMw3C1CtYICpZ3kQ8tX5aqDccduOVcKW/NHYTx41BYpVs/mXVWfEXWGuQ/9X
rS2FKEOZ8RlgZYCRYu1qR+ti8i+Bw/r6KAwabIv65XnnmqfuPBgcLSe1W0W0SGgYeO0minfQaUiZ
wgDTknUBOKxLF0TNejIdTcrrwyMlvtw412Sj0YlcjGdReb/rtK+jYS508Dcfyp34cq+cx/mAHHMP
dgerurNT9lAH5YkMVbxBZbC8FMA1s+kKCr7VMzDV4rSdBTg2xJ6zTNeIrdq/FMlVjR1kOTJEZwbe
qyvTbZ0mkW3r3JdC9jL8WGotAUuusk+SYOfQ9UABD3RbNKqlr//ojXPxxpYNKRmGMxuHCAgCuyzR
pepUQrl+8s3SJplKgYAfbHi2/b1y12jCNQ3uwG3wwL7cMOeUrM5aYwCzyVQ+INrlUWKTereOno7P
78NbD3ojuTHLNylzjUCczdIQUU2GBkrvkB+FW9J72s6bumfwHcmlubZvT2jHG88raDrIbN8Jsw5d
kexun7Hqb0heDeOkSekW4E7JWR6SpQjL4dIGoImsdUPyCi2Su+iSasnGqoaBBaYVoVM6KtptNEL+
uy66orISp8Tmk+JrXVah0dxN45/bglFtWzLb2gDLxGwk4owHwLEBJvO86CoEqqWvZ/FG+f2F9JmZ
YNsBsHdBVBcn1ibEEuLLzXOe4Elp2yB2RkgG7j77sDhDHo7GEt+WyodvLqx//Utvtp4VADcUFujL
5twGSckUxBiJ3C3mWEZ0rO9JomsLUclICkC6HJDF5VgOZ9/oDrQjX9za0TytFSovv4mmIQPTFaiG
z+lUHAw8WQjeQ7aLXhrX1liVwr3J7yJeu4QFDYy2Bl5QCwY8ajshJ19vH4LqD0g2OxUunVYQvZ+r
wL0bveyZWdbDmCfx6JVbgjTiy011Bl8Kr/SvNHVz/8Cr5L7bhA+JlaX71qcrYUuFlSe0X009QKiD
eu+nTHNnKSQvs3rYZZ4OOcAtz0lD9mPR7JBUfphcHT2dQi1lHo8CWEYssGC6nUsfC/BjmsMmYDkI
5vqP3phWANYkkfYZaIwTDNiYLnFA2VLU4biOOu5HheLI3XWubac2XeGKEZ6dF6uO6JQ/Jr6/m4pa
022gEpBktxa4bTzSIVpD8ep1ysx4bJwteSsISLpxs6CZObdAh1Zn9M51nkeaPCwo5t42KtXGpXtW
LAkTQGSC5/STeZdNItmXY7qpjwl7l0y2BDCeuYKe5Vy09N6cvW8g//1xe+OKQ5Ub6Mq85dRhUEkP
uU2aB7FjOj96b7r4VMdJoZCN3ESXurQfgKYIAmAPtMXJAAq6ZEsrE/FlKDK3SzJXBKDqy6zuu4PH
YTyV6RTdFo1q31eRvTEpnrGg4AuUsRadFVtZMuwmseqASVSClwy29TDMDFhX3IWobJajGa1T+7kL
1tAtN3UZQjrXP/bmD9SGkaFJG3SSVW3vLbe6FP68zZpMyVBHa8a8aQJ9r6fg5BcYtZv5ixfoauQK
PyyTXGR+gKxBbSLqm+7W6iLY01I+bztVyVI7EiTORK8+2LJjlrZpWGX5n9trK+Ib+f2dlTnjroWw
Y63yQ9kHkZ2wT2Kq7pfVO5j1tjDNkx/i6A2cwcYGdzDO7q5dEKGBddZZdVRvHwvfk7HHGgb+adA3
gkXQyX5Wc3DohgIIlzrQTNXyUmhMutljzuSBomYCVuzkLn+E67FQNHzby9OTe+6AA9zTNsPzrRPl
ji3ZXZHS3e0TVm3++vsbkyrsoCiNAaJPB+d/c1a9Eq+KPdFucjmezEyRGp5TewH0nhTjvkiGxzXJ
NsVknow2lletN3oG2DpJVUcJMAzMcd24tHS1AnTWtV0Xz/HBgR4WZkycRSPvj32wJ/NN+IWfCGBp
X/mMynjmzqH1N1X1CKT671FOxADNq+eLs+8bfdynwbznTvnttp4o9i131SVBMRVwBeKcseEc1N7J
c0aNjihUUAYYsy0778CMOJ7bGaBugRNn7njseh28vmrnknkm5Syy1q+G80JAdu8YIOHgNv27TSzS
lYqCjNOZBOYjMlh80h+tnG1TQrlxbgTqAhsZ3ApSoBGU/cW3yJdtu5buUXCQ8NJpcVV3dE3injVp
VNber9uLq45TukmTyh2acQIhfLKYUeWSXS9EZGEQ//byquOUbLO0jTmdqwmvPW+hYV1jnA8PnI2e
Vm6Zq7iZritGPUGJ131rh+H3km40TxlObMzAlWqPiDA4KwcgGlErdjJt9KUQi9wgVywj3vGjA5fV
UtA0Vc4UGq6tE4viTOXeuHLgy0I5dNEKfg9Oehe4X+2q1CT5Pw4cUcX/12/1FQcH8oQncHolsh98
JPTyjv1g8x+31PGcq8Qj2WkD4KG+rfENQJBi8CvYu5ZG3VUrX0X25gLtraYe1xS2tIIh1fG5g+H1
+e8mXZexwkRQD2vFcVkAKq7Zkcqy7pHjq3bbVpcNlfFsyhhWn5bgd4piYroMm6JpT8YFc3ngks7D
C8nHxHAULEkb9YEToT9smxd4hw7WCMME0+14LrP0CxAzPllQ+G1ika7RIJ+BkzQTZAUa40+WN/Xe
bnpdeUWh63KLHHiZG7asuKNRZwH4jym+JEkBBA5S3m9s7wFNlv+vSuYgxrE8wxbnldyToovouvGq
liHCOuL1UwMeq/O8ID9uz9Z3l7h3Q7ONzcqTW+aSJcvSwcN1SsHJFQakR2IjeN10rnLLXJBUq7eW
cO1THSDpYHQGOqs8XYX445eSJ7fMERcgl7TGzrt62jelgeTj8sLL9gRw8X3edhpfqXDEcuvcmqep
16L+BDK28ZBnfwY3OQgMON4WkepPSHcrT51iWRMxgJa3tsOyAdMCdx7AefE16PNdMevGfBU+05We
rPlqdpgBgRWA+rG+R3wwnQtbNx6uEpFkv4k7AmjLviYOfeQ3MidurOZYL57GtSn2LvfOkb5A36WL
x2RF+Ro6SD5f2dyfbh+AanHJcgFdhIErOvJzkvNwdf2zPaeaNL9CLDI+2MwmJE7ExM8FD/Z4EZ/S
wgntYuMTXu6iA3sVdj4F7DxNQ9SQ9o4Hfsg7/7BNMNd/9eaW5XZZOYPtsDPtaNNFBI/KKV6Lsls0
4lE4Zrl7DgSDKBZxpz2Xk+2D0r5gB9/qlsskTJBEpr6jubj+w5x411pFPBkSLCFW4oEAuMdb3q6q
+672CbvrLTZiNhIkSDybwbNtctMJKZDDljuRmMl8sX3hBhjaaMsO8yFj3g7pg2ewkb8YjhAUAVMq
6hdaJ2sbr05bJVm4VBgKyEChOA7o1UqqpkQ4aK0LB5PClIl5vgN5eFI7UdB5vvvTqaai/MxrVAzu
gpI4DgmrqWebxuLIO1ow0k11vyyoD6OBU4QENLjZFBx5DTT4chg1/kthPjJBWMXpQgEMM5xBEnYG
wocZ2q7587YGKuyHXL/5RgNLOrSDwxEWLLld3iEdD+SJ3BnvVjBHfN32CSkgE2tLcpzMcHZXh34W
DeOXdbKck8HptkqcJ5fp54r6RdfNA0oeALQoCOn3ACw9pXmvgwtXnIHcpDgMFZkzzvozE9lSvfRI
ZPOj79mIQ25LSfUB6fKYZ9OsiAXa+KBwn1fvwZk9jQ9QrSzdHKmRAWQ+r/l5DDpYjk8G73XIybbW
BU/uO6QWp4kvciQi2uDRd8Z7o69eUszEbZKL3HeY0MQO7HlFqk2UQbQsEzkOlaVrmlTI5l3XoaBF
NueTODOOdIRj+O2ZA/h3d3vv1/vtA6coNx2i+mPTbpjbc9XWlO5SGMISpzZQAiPHbYrPYkTi7IBQ
twKjJKsCXY5F4fXlbhKPcqsbTeS3yVjsHMO6dEn3WvD0yWG6ZjDVJySl8gdiWNTBqfuuuU9cFpY2
+9uClmWyk21PULmlpLMatzYQRZ3NZEzuBnthTxYaIbe9h+Sukmy1V68Zc3FuyPLkTcEBXBvbTFnG
ZTIxsLY2DsPGQSOPYcjHtNpGiu3JFHeNmxlDPi78bFhInRVTaT8Df7jTlOkUhypzzHrdvLrZiEPt
afWj53/Hct0LUES5aRPftgjVF652+Oa6WZ2BMr+CZk6p8ztrWMjZerQa8btPrW3uTmaazU2/TXk2
inNLunM+kSD2g2LjS07mmZ1FDZxPVnZnzKivO4LhpM+1Zen4OhWXsQx76GPoLhEUL9wqXdxdYrho
/KitH+tYzBqPpPqCZLaJVaAJ0q3hGRxRx12wkNgiHA+ipt7W9OfJnZzdNOc+3o3DuWzHu7r3djjm
/zGhK2IoNEju5CQl87IlM/l5RuOfYKGPcY3ptbTrGpS2bS4G9jdr8qx7vq2wigtCbrWaDeb6FrOG
c1G1wa5eTMSxgEHY6Ckkc3BaozQSY0FtIxnQAzyyJZrXSdeTqnj3yoMnnjuuhT3hPZqsYzjQ+a6j
/GnJ2dmZwDjmiG2pJUv2d5yRsQoa38UU/BdAEiHCyDXy+VhdLdnd9YthuFMTuGfR24fBfzJ60AqU
OpTRj1XJks+2nRafGW3un4vFegiKJarn9XEK6hgBpsbePlYfsEH96++KBqXf/+PsSpbb5pntE7GK
A0ASW4oaLFuOo+SLnWxYGUFwnqenv4f/ykEE4RZXrvKiCTXQAxqnT3vj7J0ditmAQxrZAcopmju7
SjvO38JHTDhmfWL559L3AX+gS4dxUH7kMeAs2gTzBe6bgOozUvkki7Me9O2Ge0YYC1pxohWo+rxN
6Z0lY+hcTDnBW23tnyOvfY7YZOwGx9tE/uNY8hTPaamsPu5xfIxopuEIiP0jnip0D+S3zcuS0XMA
+xnGLKCXycF94Ow4x356y7IHe/h5X/GKwyOD6OYit1FL7N1zZrHPTuMZwRBpp6aohK+/6l0kHqIu
rRMDuhnBAroUxdkW6aY0wpLhc54ReXhY9VyMwylqHhgO0FBOBnxkXnXJPjFnXd1W9RvWE/vuN0y+
lyUzN70zswdrl2bYZN9tF43z+R9s69/03ZKBdLawXdIlM8pVAASGgz0uYSRA7I2IP+9YT3m4DHby
nFtFFkRASxxSMP6G9/de4Ztk/rrWFvOSdT09tzmNr1FclkG5GF6YANgXlKkdH7d9RzJueyl5sTQw
58Sei6Dn4tQtRR8Uc7q2GWg8iGqfpLttbE0sbXrPP6dRJsKhboagq+Jv93+BSriU0tikM30aFwQV
jKZ7osbC7IBYhESaxSvcn4y8mw2/LfzW989mYl+Lzt9ndD5XUXnYtHwZdTcKwaZ5qLwzrv/1A2dk
Clt/E9mCY8m4uywlVHRezM52Pl7S2izDDiRuGvtQKWY9uu+sz3GqOXeAgzmjNPXdyY09d/kj5ZvI
srB2ybjbWLQYrpKws8myo90lQcusT7GjGwSvODYy6A7zGJa0FqN/ztKlCvhCo7AsTV3iojBfGXdX
+vGSDqL1zl7MnaCK/G+DoJ+6KvsM0LiG70L1Dcl0U0yDLGvB/DPa9cuApN3Ja5tqh6e4A610bA8q
Jyiz3IHzvmDzULBzUlLybHneJS8adO/z1AxNh9BgKjAIva2+5tMX2+O6w6X6cZJVA+EzJyIFN+hi
d48DKLHj+GoDJx11275gyui8jOQ1GayMnRdq/25S85SXUxwws31uh1GTod3+FaYM0YsWvOPGBWdn
sJF+HiNxFhQcynzEeDLjsMV/mEyK476f8yn14J7y05AWb2VvvG0TvP6md+btD2OUYvkMftXKdlUR
xaHJDU0L523rM+U5oIbBCnsY4Zi8Bm+Vg2O82SPXgbxvOyZTRufZ0ZzUlenbZzLExrPAne3cJpYI
vblqwm3KkVLv3nImh1Ww77wp3T6YMN6ZByOdho3Kl2wb5WyWdYBenOOu/d7ULpqqpijKHY3rVqlf
CsjeNGeDVSzudVwYDzjt/YCisL0pYpoyYi8rMuJ0mLuIG4n17FnRz3phgVHqHs1u592mjNnzCfXd
aPWt6WDTgCfFIXO7p0Esvww0R0Ybn11MGcDXxItnDS0iMwhXvrHfU9lrNldxPmX6O+LZ87DEjXem
9vxCaPKxTstzWm70CPIkUKQpQ+r1jJ49i/QBGdMGowSWRnN0VIuXwrJBKhByAHNwLgYWOl53svPp
hJnNm+CBpsx9R7rWaAhyxbNZ8uyYYmrGQ8H74uW+2aoWL5ltMRSD2/Y2OxuucbHtaNeJ9rGLdZwr
CrOSme/iii3Cqi12JlOd7IQPembP17VUqYRLNpsOqNzMc+demc9/LzMwZazpvm/TixRtzbnG7MYI
ZYqpmx4Ty3vClJSXrCx+bBIvo/jonHHbXgx6zkx3P7fmoWidvVf2+23i/b8jVcvxMJ9atYuydblP
jfkpQW3WHc1f28RLEXYYvMQrbBBpYKrIgUfNR85BKc4nTRqn2FeZ587xMR7YK7l7zk0LQ5mnr2NS
aS53KtGSrfbO7KW4KrpnlzufDct9Muo/93Wyqvbfq7EpQ/jyMUu7xi7dc+92B1vQfewnD51jP/ag
pEuZ+cSp+/v+pxQ2K0/8LFnWW6WTuecyc8d9KYqvmZ1Up9mYtjUQmTKsj0xDSosWdRZu508FBrrv
3A6J7bblS2YLFkAjXaYOe5C2jwvJj25XXF1wedwXr9piyXJFPaIVQSBLQyuIcchF+9OKLTO8L1yx
y//A+vICcxUZsjRG+HSuqPXbYVZ5SLwE/YTRq9dnryZ63jRfU2y0jO9D14OboSrFzq1TPUWF+4xR
wrtBO1NKoSkZ5FfWM81YP3ivxAfHTzY8Rp3QtEOqVi6lyk3OHDviKMRaYPNxlzH0WgNFu00zRh1M
cPzbvwmvyQ2TEB/dlmYT+DzfD1XLg5agogwWjvt7rVLP+v936T4ANHh5Assz0v0RHUVtuo+qQccs
rBIuxd26KNAMkaKS5pK2P4xD98rxRne6v/JVyzd8kTwLdIryNJl84p35IHa9wHjpmLyN/XLMs+Lt
/idU65eMOO+LtsgGhnTf468UzP1BWZNNI16xvZIJ06ZBJy1mJ50L2uASaoaWYZ2pZWrUozicMrIv
b/M+4T50P/pOFviYctbg0hj4/TbQMgh//z45bdFnceVA/5jCkO7sxoLVjsnG4C4D/Epw4KPShJuQ
t1hhgV1NGus4uiLctLMywC/Ly8yY5sjD8FtvAN6stzDab9PkVceUWfKaZRmZUw3+GWLBQe0tP0ey
rZHclJF9Q9YPTsVG7zUCj+Vg+wcX+plNXV1YdWoki+3aOO/G1kT9RUSPs/ElIfO5mXX9cyrp0vV2
IXZXFQmOvGeCAJaWhzie9qw1Nb5MJV4y19ktzab0IL7vuwCkfgcvHsBVqnvfUImXDJYnsZE7LizK
7PO9xaKL6JKw1N47FeJlQFXK6wSAi8k/xxg8YufpSyP6w9TqKnoKdykDqtzEMdOsSrB6ER85Nw2Q
xaX5bq4cdgGqRON1FB5TBlalVcfTiWV4W0165zS3wG51LbCg961W9RukgEstNO0vhY3zM9bW0f2O
2Q0C/cGZGZhgetO4BtVH1v15FxHbevQrFmfeaz/T35nThUYMyoY+SgKj5ZoMXVHLkJndOF5zupr3
CIwFAQ971AZ93z/Wnf/kj+U3s980G94xZVDMCJrxgtjYDgy6SF9RM/H4sYtmku/vb4hiu+WXVtfj
A3M7j1xJ7IZDJTA6dtFsw236RMeU31kjs6jNRsT0GuNiF1QP/XE6Lc9dE9iHblccN3o8+bW1SzK0
3/cjuTrdMZ+PWfHY6Xhv10h4I0ORUUMjJmlFZbs+ctNxn4D+Kh6Kg1Pi3bX8w4BhySjTKEuxDzKC
qOee06PfyT9T6rQ7w4jy3aR7klQ8BZgyAVxW1Ss3c+OfCbcO/nIejPGtSOuAorbqEgFc/Hdrnj73
s26WkUJvMpTIS1LAkIvMOxmFv6Pu1exNUG//sLLfZHqcOt1IWIXSZEjRUiEJ6L3CO4GJP8wKF01d
27irTEeqHVhDNM6gJHOu9XKcMhEU48c81hQOFHFC5oQzehdX+rR0rhQkgIfe7sUD71gccL/X1G1U
ipE84OLYaNRw8YWqzk95NofLoik4qSSv/3/nW2MBGhxwkgE4kfuHQnRhPWgKiCvL4Q1b+5cTrktR
HM6c6zC7P7J8wVxi/wEI3+O00ABvw9ep8l+TtPp93/GpjqiUyXBwG/EEjQXXvkoDi+7tJA3m/DtY
7ndR88mwdER0KoVJKQ24n1jbCPwsH7dL55hSTQBSGbU8VrVxk6Fmhh2dOXahFOOxLduA10swFv/l
HT1FEw3T7Gvev2xSmIzqjfKKJzi40Qp5C2eWhGPyEwcNqcdXN7cCO90GlTVlgC/3yGwvHKZXlkwE
SGjBv5EOmnj3P76mG8dMxryB65Fm1SqdpgeHntjyg/ocj7DnZsgfx+4pTX4w99npRIAgG7TWpyR7
tX3r430lKtIGGRc39QOjzQTH2Iz1c2N8mIk4zmV+qs3Q7zQnezXyW79w/f87E/XaVniuQDwc22vW
Pyfli1NqILoq0ZL1d77vkzQdyLWmj6V9YPXBrvf3NaMSLd1bhG1b8ZjO5Jp2T9HwkBW/yCA0WafC
BmVKuXiJstRtfHI1vIfU+8KppoanSDRlDNw4sTalXk+uGdpwjCPde+6Ohvf1cZtdG9mTHIFiYbm8
R/ZUvHVhg+QpP048EE/zgRzyQ7RfNHatULwM+mL+POSVNWFPeR7axXxpqwQNbWQTTtCUedNiuzFb
M3bJ1SLZYcqKc6Ulc1GqSDqO4G9p8qFYkLx+m3fNQ3GIwWWfPY4/jeOqoVnjahXbLEO6umYWjlVw
esWotmBOAzo+od8qMHJNTFXJl0KRVTmgpTEIuXZOEpDlNKXWbrafskHjdFQ7LIUgO86EX5kwLTod
UvtQGwe31qhGYVn/C07vfI1voAaTtLCA1OIo/y4fm7jS+BqFaBm+VXGCp24DomswWIojRtneNyyV
3DUheLfkJS+IKBLIxRRMIz/5peagq647MmZrpmafMa/DPeRDvxcnDIUBhDINMHcTo97io/vf/fUr
Tou5/v/d+sF608XdqhevvNQtsAssnJxPxP18X/zteXXgvVtP0Tv5xtjWllkKeu0wSY7spxPaoh9W
Yv0x8DVlHtUWrP9/9wkOZpCKmjCojlufeTrkR782dByQitMuI7g4xuFigjXCX2Ec0PMbJ6fcCO/r
RqV6yVAbYaAwEq1HR7x6C7pfnYB3O3+63hevWrlkpwv40aOyxwEa4v+SbpeBqL+2NT5GpXKp9JXW
VVYawoGrxFtryAUpQmaILSZlMxmRBVTEVEarSXXo7HW9emePX+6r5KbGIVkyVj+lad+i5/TqVBda
nUk7gKlmn1Bdd+hNlUO+FGQjN3UwxQkJjTMfGF7ma/qBJJrsQCVbMtQuLSaQlsPtuuWzZe2X4qUZ
NR5dpZb1k+8MSBi1cMcJZ1xgRKIR77P8wah+9uJwX+u3XRnUIhmoEFPndzM2tGpO1cM6TjLdGb/p
vENdE5P6/P3G70hJ32IRvpgUKuJfjE/OoT+Sr/1X62P9ZO3NU6/rFVVthGS2duT5eZwhTTCsJ8ve
j+I/qrtO3DQrKEoyWauKnK50kDyxfieGj3nz6b5mVHIlc+2zPLEjvM1c4/5tyfPQinR5pUKyDMKy
O78SaQ9l5KhiwTfqqtMquZKlFknatPWaC0d5uJjo+dGcRZVcyUJ79NCvuHO4c37k4pHo1qs4FDLY
ig8TTehAcSj4f+g5dCMnMHSnQiV7/f878+S1QXkEyoKrK5I4aEyrCCjBENNa13yj+sCqrHcf8Ds7
Lct18S1aa4032h7YqMnoVKJlkwTesus7nLyiOQ0RJoye7U3Jos1klBWvMKrUdODM10kxdLbehqLR
RCDVqiU7jEYvncYKp3pMTmkfZhb4k/f3TVElWjJFozHavChxgSHRq48mElZ9IZsahWwm46vQLMon
WuBimoLTv7ZhOQ0J7i9bESJkirQlcQkZwFJ9zc2T7T0Bpbtzo3B2dT14t/NErF0yTI4O3Tku4foM
e1esMeLAjw0N/p+Tn9Zj908xA19Zf967kw77MV2rRE40nte5xtOjswTRyQ3GsNiPJ+sl+n1fXQo3
4627/+47Pq/nqJjgvhI79OwHbzhtkytZKuh40qSpEamXdr+wcOC7+3IVp1IGVw3cKXli4+S06bkt
Dya7MKEpxKqivwyrqrupdZsFax4O1sEJyyMwqG6w7MDWfiofdWMXVb9AMlmUqPts5vBhsfdgRYHR
PNk6HLNqMyWTzT2Xmi04sa69g3k0NHp0jR/31a6QLAOrrNlPmUVwHIm/i8nR1kWj23P5bCZjqHr0
hJI+h87Jxf1o79rAeUwv4PX/uezah/TAPyxf7/+C2wVQfEmyW99NvKhtkXOZx+WwDjUzWBh9HgBL
CtcBgOnBGncmD5pE44hUKpMsuPZpV5etR65oBTqWzL80fh3e/y0q0ZLRlk5uFg4gf9c5Pwr74G8i
IYaK1u+9cwZ2z0B1aOD8lObn6I/A00yS7u8vmd32ZzJhGm+Jb/S+Z119TB2fyvgQFXvaW9OuSZ5Z
nQZLtm/5qLFkRQyQAVZNC4ZvsW51DpLJDjRL03PkPA1NpHFC65G54Zxl3rRMjAZPSjhNO3qJxEvl
OgfP/GxZzg7dU5o9Vn1DsuWlM7knOH5DaX7E4wb3pwAMFECeNCjb398ThZr+AVrlBobWgi3gOi+X
jDzgnTdsUpBa6X6CwtPJOKsmjUfBO/hqa3qu6nCpf6S6RFDlq2WUFfAZvF84s64VSpM7enBOeFDo
gz4kB3iNkFzvq0hhaTLaqrBJ44Eoklz9osu/O6zoXgzQvGvOkWoDJDu26rgAZBQuohlegSUaaBWg
iFD3h22Ll8zZn1DRLlLsr0AcK78tsQ7NotrYNWl55yd8FtNkTJBj2SY9RH9Y7zyMiybSqHRi/y2b
OTFN4wK+LRcPU75zuj+Aplqt5glatZ9S8M2BiIdScKuiyzM1rX28bbaOzeSZmQvFTdBlLcJ68tSP
D3T6lun4sFSHXQZYmXgksnuCjQT64gM/FYcorMMp3k37DCVW3Q15vbHe8GoyzmqJ+imv1zquVbAD
HgZptR/Ai+zVPh67d5buonXrMy4DzPXvDbbrti5NbtvHdjIC8IfhBbr9z8UM2MYZ3xraHNpK6Ig0
b233+q31kL07qOB/4HyuXeeIrrTXxmmrfWEOOi6UW1awCpestwUXx9j41DnmQ/w8lcvBc5fnZmw1
zkElXrLe0p68qAdv4XFpZ/i4vi9Ckno/8KqhaztUaUcyY48uYBbE1IpHksTECjJryvw9d9Csdrzv
gG7Z8qohyZYHwpqWlPgJ/pifF2sI7XrcezT9WHi9ptio+g2SQeMSOS2Ls26CcJogaRqOyQ/tp/vr
VwmXYvBQNR6dZhwf33VPnd0DlqFL1RW7KyOF2Njb+QKk8LHE0M4aPXt5zHc83oJfh+ZlhFBdss5p
aGkeWtuLf9S1YbehwfJFhPc1ozBiGSbkFzOvWgK1V0b0kEb9Q0SLU5W4+2mmzc7pUbfWXREUmyCj
hkCT5CV+HDnHdhSHxXaOZqqrgivOp8xTWSa0T10bPChFndTtTliNG2QVSa9LX/Svgri5xhBUv2H9
/zs/hF5ksx4mTh4tP/PwyFna8W8xDuak2Q6VfMmSRVx5Rp1DRxMBIGwhO5fqCGVv5aHrSZJsOIp5
DrIeZh6snBQ/MIR0DkWVNuelqOsXn6BQnmd4obh/rFS/Q7LmNI/cxUuwxyvA1x+c0Pb64L5o1YmV
bNn10IaSdxBdite0+7HUr675pXe+zM0nXb1doSoZKZRz0sV21CWXFdebUIROdCi7/CqGRxYVmrCg
UJGMEsK4zVqYNT5SgBBzcsbDEm15L8dWyxAh0yAjOBIhmg6fYisNWn6t+J/76lf4OxkABFqjqQUp
5jrv51ikl7G+gB5as7UqlUiBeHIEdf3SMQ9NZA9GUILN0A4ETZzv99eukr/+/5319mM348JdJxcv
IrvRZ4c8dcL7ohWnUmY8K+sEU74T4hxZX1ybpMWN21gr8mbqBahWfCde8oaqsabtS/U1yZY7tEt1
FN1HFz9/BkzyuXSHIB8fuhyv9nl5GHSjXlTfkcyYTQDotc2YXPjwPY/PGWZyeuRMig9T1ASM6Ny3
6kxJJh3Nok4qf40IC5jFl89lLo5xoTtVCukyijsuY9oBhOccI4seWj4HfTkdnURHuKI4VDJ62y0H
xqYUsSer/B3H8Lre7LbZg4ygQt/yhG7XZP7FGCY2subDPNbX++dVtWopoQYmvJkaoKqPkSGGYMj9
ZVeD8HqbcMmOh8otnLIr08uM2wDmNV7EaG5LE2VmLGMuhGOwdv5l2dey8QO/0b15qTQihd6MZbxL
OCdHb3ltaRSQbKOn/99t8J3bsSak/3PWz7+GpjxhnCpNvP02RUv2WaAsQ0czcY68Lr+WU/+N2alm
D1VWI9ukidnchtXMv+x5DKsxPy6jeajxArNp5TI4CmxTPEMQd442cB1hUY1uOFqTDrOsWLxMbcWW
pTPcKp5/Fe10qDwnYLT/wF1bU3xQiV/zhncbapYmG5u4Ti8ZOIcfXM5/GRgivxuj0daoR5HQyhip
mVQF97IO8ZVEO4M+REYSTMYYDJ3mJyhSHBkkRQw2A0iDAc49AAAP8UJzvPA+UdIaoQfykf2Q68ZY
KuxKprsyGR+XPPPto9fRoFvSw8DtbSmUjJRa0L+HGXXMPrqVn4fCquLT4GtBt6pdtv/eZRDJZqlF
FudIzNkPAGDIAqsD9mgQSRvctwLVJyT7JV6TuoZB7CPYpQGgLuujTVO0e7HpuO0DkhWPpUmLwYPy
0y4DRhzjcte/fqU5prf39p85k2Iy5oyOEG9O0aHt6uekGff3V64SvaYk72wsmWazJQkaDjyQVvk0
O7TDNq1j5ujfov0oG8uGl87RQg9ozeodUND7BlMJ76/89qb+M1wyq1LfqAofd59ofMQQ18BucZMY
dZcTlfj1/+8Ug5kdcx1NqGVUtAFAg/I4DwphGS+iMnWTrG6+jbt41l935d1HUM8gNQOD7CMYrX8O
Zi+OlOYPE/jJdqWXPkTEfCqnCBMiiy5gmH4X2GTWeCbVxktxmCVIHAwzxxSkyEjfxthwHs28nD/e
35z/5U5ycXT9ZZJVZ0Jk9oChMxdMyAZjAg8d5oTpPB/85nmyrEPWRXvOffRix0Htx0EW8dB1/0v6
K4g6gsWpA8v7cn8tql8qWb9Nm6I2mog99anxjVTed2952yZZMns7N/wBNNs4dq4bJEsRoqNa43Nv
Xwk8GX6VulPOEY1wbR3rnQEDSoUIal4eprrZxcmv2tO88956aMRGySRYS4xh0ImZJpfef66NT9P8
FIksyMAVyoddOf0Svc4f3I6FnsyK1ZpLzYe5xLXQG0LGj+lQBpP9oXVEYHY6cvLbER0DYP62qI7n
GUryRXKZs+oQTweC+xr7XecPm3ZcHm65CHeO4nwVb7sPY0yfmlJXcFE5A5kZq3dJLUqnSS7jWO/7
6tGOnLCeLi1af1r7S2Xu+ZyGcfeVRroHTdWOSD4gY/WMVgVc1OOaBmn97GffyxkEJN0+LU73Faba
D8kPGCjjlYuFTwj/GdhEZ/na26HdbHi4Xg+vZNoVav62CS6KS5x888sn0794yylxPt1fu8o0JPNm
S9zZ8RCPx4znOzy+B2L62JRNYAm2650lTMrvFd4f739MoSgZ4mXjuYp40xhfEqPcWUu94278MJgP
tu7oqj4gR3rTj5C+ETRkdfiAwUEVUk6XtMCIwzTTETYrTpQM9lridq7npUouQ5aE/fSQDq/VkAcd
YlmrKcoo3LmM9HKqidWiWOIL7dnBmcywQsC4vweKmC+Du9LJscpZzPGlbIDYF05AuRv4lc43qVa+
/v9dtDeGlBVLAvGRc6CvVqIxMZXjkDFe9cD6Bi8M8QUJ7v86MYpT+ZAEaSjCjdmQDPXCgL2hSqoW
p9P/nvqhG32r/PC+0lXnUrbh2i8wRLmOL9b4qatfxTQFIgkS3msM62b3F5yEJ5nxYFvzkBJ8YD66
R5SmjjDm/bBbds4OoXSva1ZRHB4Z8pXEnuMbeRNfzPSEiS0Bap9+8nZfRzebePEbZNhXU9Wkm8ni
PhZF8m2us89+Tc8pHqlKN3rtGmM39843359CJsaX+99UeD8Z/9UuHREswu/p6fIkmiYEZXkwNw8W
/UiSb/1khWLbBfOf8Zk0GzDMPaL00Uitr7Ezz8FSmZXGqBVWJ5NrMeamljkX8aVto5CUPXBsugEB
KtGSQbucJuAbg2i6vJjGx7bUWLRK7q24vGRljLLEHNLcOo2dLglTnVIpHpOoiDyvTcWlYlng/qZ9
Hji/7x+Ym7CL9ZBKlswbIkYuIBsJZL93gDGKQ7Zr5mAOu504eOH976i08489txT+H5/xFv61d+KH
adjCcoJfICO8zCFuh5j18UVMJPQiGrTlpoKqJ2O7CtHGfKyxpZE9vlQm2sKc103qkJFd41wkTMQu
DqEAIUjWhHH8a5vk1WO/i1c2aHjLHnV9IDE/NPRo1xt1sZ7N93LziSTt5CHM4jXnUFfg/FoK/+O2
Ra+n5p1wWoHjZUmG+GL0R8d4qpLjfbmKzEaef+lVgjpTjghoMts4dNxDt7zxX1ZGUwjk8Ce3m7dd
MeRBhG215GXZs/jiDH4LzizuHYex+HL/Vyhsh0omOiZ1MsVlFV/QIbcEjjcUO9/TlRQUkVyGdNVT
zqyhj+KLy9AD2vzAeNkZZ9L1t2lGhnWBpK/Dww8yPxuDiYN2mT5hcvz+vmIUflEGc01mmyVF3kEx
XbnH1JfArumJs40RTgZxAXucdQ4qLU8GG8LU6ELh/Hd/4YodlSFbIJ8RFcP86UtCeBvky+LvyBBp
ikQqraz/f2dMeCtEicNF6oTW80NfFmHc+p+oSDUphkq8ZKt43Wy6IeLxJccc+rHJPpgUJEOmjgRd
JV4Ko5bVNYvLIH4pPrD4g1c8Et1lSuENZKSWPUUJjXERv3DGdzY9JNUrca5T9BJvodBAKJKJngaM
McK7oRHjhvaSTmG0PNo6TjLVkZECKEb3UDFXvvHUmSZZ6fPGoLZ+3j+OCp3/g9NqSEzd1uAXkIiH
UxvvqO0HQBRqkjmF3mWcljUBCdek2FLqXFNwXGJecJ1/SKYQjCkbP7F++t2Zb2oTLykTPEHVWoHZ
HnznObYI5lLsYx0HukpJUmAdmhlzoFvsbYe7fmxc1kJoPX+6vwOK3ZVBWkmU9jaa/pA8li+J+OyS
bd5XHiS8tLWNPoER3p2au3oanvAaf7y/ZJU+JEMVE20BkUJGFyfIu1pQ1xmVUwQisgzNpiouMzIq
qysF6DRdhKbOzF/6eLAfM0Gqz47fgLsgjz3c9GPjXAqjDGuv1OHVb2+FK3f9MtGBTb9ZVWa6mIY8
oeRiFJptvq0zV57BYHU28UTq8ksb46L5vWRpmKTh/f1QrFsuPiekrcxiwNXPxdi/wKtYvhd49tbc
bhRpgjy8Ft1cmZk7XFxS98CGR6Pagw0T1FqaoHJ78Z7Md+WmBQWmDMbF/AeXXeZqf18ptxXuyWi1
DLHEr5wlepod8jL0n5LKvXD/933hikXLKLWySD13iiZcD0j1NrheHKZ5Wx+2CZc8GvHmgsxDBuH1
M4arB3wjcsaTUWrz4E/UbyC5iS7G9MMqrvdX7MPX3ng9kgc3zjGaqriHNNVoi301vQoaVslbFLe7
enkWg0YvCqcgz26siWM4PuCBl4VZn4SxN9Ofw0B2IDzHUN/qADRw1m5ps0U4l4FrkYmRk6j/4VRa
AhCDNMwqY1e7/imfdbOIVIUumb4KE1NKK25zcSnKz2P2ieI1PX3LivxKSfLklWnQsGc2fu7q7Ogw
9ujZk8aiVadXulUkvKvrxETIjFv6VXjBUCY/7h8ElWQpVTEM3rjVkojLyLJ8V2detqOCbYtoMmKt
68y+6dAMfrTRxtVMy04YunijcBYyWq0qEQz8GSXZcmwOGKk1G9YDcbcMJ8JhkgFrpBq6fCoHHNy6
AqGevcf0o3CTwmWWL7+jtHR86MStfzs9Cc1JN0ZeYdMywRfQWG5Hi15cki4OYzsLluatpWHfkD0o
eGvd0DSV5teT9C59K6fFi2mPokVMfpLf6I0KOlvjL1SipTQlb524A9EM7Is9LPHn0QANmgbIrRJt
/71qo2iHPjEd5Ceu+RmD0V4Xo91ZpNAkWIqQ+7+Xg3dK8aaSdt4aAWK/9uBD6yFY/LJ6QlVjPK5d
k5riy+2f4cqPyR4FarmqJmB5uAA0d0kvTV4VQR37piaRu/0FTyYSK8wu51aLyIAZimh+Nt0PnkCd
zmmt/zYZgIyYm0THO8sf+IX4xXS2i8jYub3X7bZJX43j3UZQ2/UHauJZv6fIb/t432STRrRij2Va
saynaTQJ3NXT6Rtxd2CKDTD1y7S3OUsZKteCTNq2en+tq3EvMN3yj5Pp2C5VS183+51WxBi1bkIg
m5TPvXjGg83HHhwUEdt0LL1/sHHcbsqyxZ46nXleSpQbMbl85K7mFVoRpGR8HAWHuB31eAZIqjwO
esL+9J2/8ThKjiFbFtbViYeyo42JU75VjAfLtHR3XYU1ybMfHYKyJXolkej75m9MyybwOabz6BjG
lumnCFWmFMCLubZKEaFmlyfxsCsq45mjw0pz5G8v35X5xEY6jK3dDOhRiUC7bWe7tC/27jDttxgr
Ojz+Ppbm6NhFNlK8gBV//Mncx4xpouztWAi9/C2Zx00xF9MscB39wxoW9ksAVkCgLvr9GBPMV682
Wa3LVot7Z1llwUxSoDEIYBv32AMcsTBdN6RK+ev/34luuhmA6xl1hmqeaNAUmEyKbn402eZc17Bw
27BcGR43mlZFUAjjF0aWD1PLH/iWmVPQCpNCuWeNlb9YCFR+5J7a0QQzuP1/nF1Jk5w4E/1FigBJ
bFeoqq6mvbTXsX0h7PEMSOyI/dd/r75TW9MqRXDlICClzJRSL987lU51cGFqXjs1kUfrZmIPXrie
Sdk9RFWUlJltd2mwi46kWvqtgFInzv7ca2OPekm/2MSQTUNrCyaCYTLYA1lEht+nhi8g+DhEoACr
6+ipfMjy1RldHBchFNF9r+Ytnsl5Xw5tonwdQNUTUXE3QzTrmh4QjvzUkeob1AYtWw+TabQ1s0DS
hHOFrw/7r84yXAd+7Pzk64RXg4umSurD6KFDntqlu9Lsy/0Q9npmBTfFn046TyEI+hRWinQnIJKz
OXaC6dkd+/fuduyCHZniz3f4pChwAQEU5Oz5EL5tUNP0Fahp7/+BIczouKjZdSRouEssyNEfklE6
bVKtYXHqhJgtu2PDxOoUWBATBLJsQm+x561QlGlFnInQlqMMM6AjojbZLXxX0W0/qVKxyi+b8B52
Z343iyOU2HArHREF3j9cWpUue8D1+2nIf9SsgFrAbpkA0w9ocR6MA73MbsGmHIl7UuimdyogXSts
RGhn4wYwTcHt+YtkMtZdCZF3WGmdvNPol+cgt3WOm4bW3LbOUf7q/S1/C5zRhVTrm7K38VKahtbC
vDuH/pjNYf6WoiMQwFbaOoe2lH6g+W0xFaLz9rB/40x0O6u9Wt964E443/cp03drHhsFrbfSDFWV
fXa+hG1DT8LnNvJbw+D6VWcHqs69zBWaxFHA7LwgCW2yuqaRtdzENs8TE+gSHyJo9SgoJvflZAkB
r23IAgZgw5/rr9iCAlQInZvy7E3n/b3RKd7QnDb1nyPnPaLCfbu/VnC8vUVzpdYDz0C51VuqMuDD
BnHqqxHYZyeu/V9NG15G8k+2/rr/rteMdXvX7fkLj1p90BtnsoKqY1M36I0l/0aeTYLjtZh8G1tz
KdIWVPhAEqTBTB8ytHw67phsmX+6/+mvRZzb8JpbiarzMmctMTxZrlXuPChnAz0mbeLJdy0TbpoK
zcE2f2FggMZUdLcmBM9LgFy6KBf0dYUfZxG2J+ET2DcsMdRkMM3h1h3a0iMTa1pv4qka6xNj4n0T
HXE5GEzPkehwmLxWhWvahHV15qO7QVaz/+v+bBgspWdH9H2JmebNlhbt5x5XTMJ5n2NbyFHHLsic
jO2/JbE1OhnspCfLcANH7rBVe4pG4nNDxHlpFLoibfQ2puE1Lw96x8lAMgc75ewD67LHaRvOe5Vd
7lvKNPzt+QuXI8BTc/TQ7OmgAlC3ZHERZu/G6Uir1m2WNY+mHtpYeN6tqdMVzxHSfeDslq2t6cs1
h57An98EEDNMe9I+hmS+9Nx/HuujhtEceukisvke7J4R9VyBDCDI+odo2SzxwvT1mi+PmZuLGSzo
qQQolRMnydvmKdxtRyJDONLxw3yexoY59Zpu2/6TFdWJe/3J6dsKuIYjFX3MrQ4eXkLljliUS5rL
DDz97sgvwDjxY+FHRw+HEAHsRuxx0541JyGnNPevmWdzWoN9dKDwulZbsXl8STsOAJK8ZTQ3DspT
aGtRMsyvr7ntjlY1ZwrxgkD+yMm/qvuczUd2hzfDaz5Lg25mNXBraeOOT4ss3wHYc8ypdHbISETo
eevw2aQD1567fi6y8lJYO2sCRBX9jvT25ZrPLrLumynA8HPwy0dnzfI1K95J/j30bVHhFlhee4Pm
tjWorrptwxs24sVSsNOU/zgUKXWk8NLT3Z895EMioN05rHHm+k8ssF13mBaMlm4jQqoRGL415Yqf
qNiuRBbP2SGcIyyvo4SrmjAfOHx8/TYmUe3NMY365wjnOVzq2uhQDf+gA4YJDSrS1j1yVd88rb1H
r1U/QYpvcWzr0zC9OnC429H7nnnbAj2Wakuk6ot4jqrFsvpNo2tOuwK8um4lNnFzR39OWTRflD8q
S8Q3Da557Q46hmEGQU46ulUb1x0DaXVwhHbgNr23l75I4zKshJNl4ZKW2CwkxbTPcajYD1bwY1Lc
UGr88w3UCcZ6cpGwPDE8jdglJJU/2MTETbbRvJYXQSk8p3HTOaMygRje+LiTZjxoeS3Xel7v8ZVF
S9pAlczBmXfrbPwdphWvee0QBh2Is+C1qw/mO7+4RF2VNO7B5a6jhzMc/eeQwWsxuYni9NI02+V+
OHu1PQdLRkcPQ12vo0ufr6m/bde99n/2CPelCt/0BXtqFIeIcHEK3fbkoyHu/jsN06wfs1lDtg3X
E/gdNFePQX7G2dLiuoaJ0CHF7uRSP5jhuiu+PBTiUmzRtVvaA3cSN2Npzhs0YHqmFSai4ON57duH
gdiaKE1GuT1/4bpqcIJ68bHRHGuIfUdrPjwxNdvka0x20dx2hwTJyqpsScdu/Fd2+6WCrCEt+wM1
n5tdNMftS9o7kmP4avZV3Dn8E2tKcXBONb9tq8zHV2MTmy/iFxvCp33I4kg47cHxNecNZi7zCi6W
tv1yGfwp8QGoaqvhfH+1G0yvw4rrCTdmY9ktqS/HkyRoTp+K0ySPlLBheh1WLNuo7qbbfkQS73sL
TrfTsvfS8u2GRalzP5Is78Z+KJDJW8mTrJ7LR042m6qxYfet0z0OeSlJOMIyc1Cih/t57R+UgChw
aVmVpvFvM/LCpejoyTErXCdtQC9Y4LpmKKvnRpTJiAu/Y5OreW0TeH7V+e6SRn4WDzi3gePgtAUH
t7G6YOzk02YVueOkLm7/y0B9FnNgCWUm42gum+dDECz1Ld54xaOTv5/n6K8QzHCRoofU7TwdLCvd
kKGCDb8S3bA/c+ByP3AcRi1eazhD6FjZdQYzorvB8rz+p66f+fh2dD/Q8DrN/9yfWsPa10GzrtPQ
nbt0Sevxd7aPyTrZOOUNEUFHzEaODEdnnp10BmlNNM7njjtJJmw39IaZpTeLvVj2Ti9d5EGFZc/3
U15A0RvXz8qrkozYCGxMr7g9f/GKGvvhjvWwDVNLrJaz5+1xMPzdVjZ6LpPxNdfFDpzRdsc2s6fF
u3D1f62d+nJsXjWXxe7V2cbcc1IVqneLythZFsLWn2KaWi3P5hXgMwMUB9Oxd772dRA3+fQ+jHzL
ojcNrzutE4jeQRMD+qfF70DIs4TuVxwQW1ewaXwt1a5BWEVutTqpZMFD75JzFC5nMteX+6Y3Da9l
2i4oVdC41ElDURZnkQc0HhYyogtpd4+9QgfGinDxgAKAhaqqeSgXjmJv/6Hu8+uhP9DBsSGrBu7t
3ElJMV/aGzniSh94OZ6PDa+5blO1nCqCfVRRBheXhB+U/7urlCUgG8yvA2RLtxaDnLHVdx122wi+
g2rDqYhs6qCGoKCjZKOid8Sw4XzlCeeswijeKv7UDOq8ZTYcg+kPNN9lwQoepghxh+IGKpy7xHfo
la3BwcWjeW8buFkIaD2yeZBfeVGf2eo/Vsx29Dd9vea9kk3bRAm+vhpWRM7p+5pPF8qlpePRcBGo
I2VVsXayLuiWCmCyJPuXqSGuQEs8kxnMoyTey4PbEh3JCukYOpYDlmkPAEVSLW4Rq7X/ct8HDJc2
Oop1z0ngZJW7pRQ3jSr/NoxDnJW/QnRQyCmIC5onJLfxpxpsptNAupDjysCfvqWyzRPBv7MwO603
mln1OBVdXNXT+f5fGeZeh7iSoSh2QH5puq/Bqa5JLGlz8kbbBYtp+JtPvkjImShQ/+LekoZq+jm2
/Ve2RnMimbTVxF5lasE5Q6eD7BR1RFPzLR3InizBdurFP5T8dqoavRnVQ96imLV/baPvRWO7HDFs
AnTsaz2svqCSLAC2CPEGkGP217C0jaWV32QyzdmbfCf1FuDgtLnVQ+3uP5o9OwFPY1tapq/XvD2a
KpIVHGcnx/PR6tl7fYyGOhsZhml0LVMrCtRMsLo0XYR7qZvuvcsHC0uRyTBall6WoK/DImepnNdL
4+6pbPaknI/0CwSM68hXXylF3CKk6VAt4Xktp6d1GWpUPLJjd6VcB7+WwRhxAoBtWuXkHNYlOEXd
c7B6h858XEfAblHbrxBQWlLhOic5VJc9XE5BaYNEvZ5GuY57dUNgiDIoUaTRqPqYCly8ZNvvgfJT
lu+WRGd6x23qX4QLiERks8ocmvpcJjL8xxP7V7oW0BNoP9+Pd6Y33NbtizdklJIl6gosIrDYod88
qUnzNNPsslhJk02v0By4KLylqzcspNXp/3aW6uOyOuiFYn/5YFK//xevuwLXqSCbnjug7OU0ZVl+
BZz6dxkOH9HF8enY8JoT78FeQDRnxzQs7Xlb6svYek+UtOdjw2uO7IY46YDYAnOwym8snL90IQgK
lNiOOcJ/em3buuM1wRyrtvrYjX/VW/HkFkf6TRAn9IacJfLZgnIXTSeA2dOZK3pi625jBXs9fnId
h9zuQZbzBjNbjNGXUUHnqyOg5L9veNPgtxX7YvFXkoMrskGy76LwRwOGynhuop/3xzYsSR2IpZAV
dxDysJTw4qtU7EtbdFdvch6ODa/5bRGQW8zOWIoepUS69AnESCe+KkvVyWQZzWc5rO6CIgy3DSPq
t9EcfC393rWY3WQaLePWzOFlERKsGBJCSFmc2FR9nEJhcSfTt2veWqtgb4D0pCml3XodSrLHxVoc
AQvflrvmrELiRnNYGEs3NT9t23Qig3xUh7o6MbyOs2JjU4mOUpz7ZJu6bR9PInq34gR1aNnoSCtP
8pU6t1DTj8U73j/1dH5uXBujrGFidWxVR7a18fMNW7Wg/eqP7lcH4TiYbH1zpuE1d3WdAEeNmbMU
HK8nX/G3PW8TKgPLRtOQp3RqRmSjLhudhabZ4J8gHHZa/OgHyOfTKLNp3Zn+QPNaCDjXlSxLmL8R
p7apzzwrHncIWdyfXcPK/w9LY9evfF4rns6br04iV2NSOcIGUjJ9vOa2oMRU6MlDjGdjfV0q/+rk
4F0WNo5J0/Ca2y7BAgZyBsdCJj8vc5ZkfX+KmvJyzDaa33rTENX91DBAiMgFSMwziDgtsdiwcHRk
VePkkkc3w4QgosmD/JSt8pqzj/4hnnNEBR1dNVAZutGKLDigXOx27XUJ92vkHGEpuA2vlbOC2s1u
BUsEZL8QCbZmCDudbGO6jlkc9tmciKXJE1WvYDt22uZYktFBV32+L0BBI1BDRO/d0BRpNw+WOGfw
BB1zJauobsFfgj+qvJTi7Au+mmMLScdckbnKZqet4MOe8xB2PHab9vn+GjUtJC3rziEay/uu4+kY
re/2bI+XyvkKsYsY5N0Hv15zYr/dahmFKP4NzYUQNx6sJKgmk2v+q6hL1jC/VQHqPZEg2JzBr3Pf
LobQ4Gu+G2WODFRdIq7h9q6d2sfSE18XUdsO6YbxdbSV8Ei2Oc6K0FP173kEOTXu/z1GNrDDzY3+
C3LjOs5q2yR4zVCwTCGV/qFs53fAz1z7snwYocHo7bmlHmB6jebFFTrjBRTncE27/UX44yA+d943
VbkxtzVoG9anLr2bgZIwBGcMT9uhKxKUDMA2lMnP6J1yT+BpsdTuDQvJu83Si115MeY59ssofTs5
bgodMSaklLbm/tcLiVxHXrkRWUvXB3SJLO2Jz+/RShZHfRXP88+uv3jTwXOLjr9aFIj0A9rjJwb0
qZS0/u73lU1b0DQPmhN3+U3haBQ87cX+e6H9WZTOV66md+yoN+ssjnVZNk7XoFtF7P5pnm+iCkda
mpBtdA7HnE+kx8ejtF5i8cdkk+7jJoPJ0gFjcGYdhDUXOR9w/Gdp6zZXtxI/BsFBr+4fW506DgsN
QsBRdyEO0zjoVm3/PqeOxYENC1/HW60dqyevgs0DLj7QqD3tXWgJ+yaj3FbSC5+C6HTuKyi+p4OY
/EQ22zPE4NipmzvLpYYh+OiIqzns2TajEz9tVHHyxBflfAuUeMqCFLLpx9IAv9ntxU80GdQqlhZh
upzR+cCggxmPgdvG1drYmgRNdtIy8BS2ogZ7BkoxSp4z1n6Wa34mkS2AmmZYc1yvV5no5xGnO6eF
qvgwO6d6pvvpUJrU+RyFO+5hteNwN7UMF0s0bavgxHzxcH940xRrWbjpohZBoHVTCL3HS7OhpezT
kC8xSDSSsDt4vtZhWE3WRcvSKpYygC4W3MxXi/84ksLiCIaf0GFYDKyUOyTzAF1FI5bjvJ1AVrDm
5Wnn33PoLty3lGEV6XCscWOV5w2Y5lKO1zaYL0XhfAq3wBKCTMNrzgySZ0/WHKWlLAgflnE4ZXP2
mZQ2qOltmFe2Kzq7Y+3MIF6QKC3RfU734Hdebz/D4F9wNR9bpzrN4+KDel1Baypd/P5bV3cx0Gvf
XGXDIRqcTAdjrZVfzZhnrKCyedvl4CWbRsvqMVle81+xeF6Ba2xMLEgBk7JuwbKbQS16lNxGPW56
hbaNBnvyiHthRGrw+a7JLJsvIJPvHuF3tjBqso/mxy1OqS2Z5W1+b+euVnnoSvG3Y0lMh2MBDBRl
eY7FOTrKeaBEhmc/bCxZxmAcHZFVDlMt16pmqe+yx050YKaYHvelskQ40/C3oPEiwbRMBOEc4Gjn
ONF1d2TMRfm0IVIfCgs6lWEXNW4USlR/Ope8raPie8XWpIpsIFDT19+ev/h6dx7HfOgES72BPlSc
ndQW/ogqWwHFNPxtOb0Y3tkHNw/XCQVtgBHdlcY+mGsXYSMcMQ2vZd7er4pxDjwU91r/ozPUqWpy
Ccoa7+N94xui2n+YC0UPkukc9R+vat97S3UmbP4pwS4Q1LbAaXAsqrkuVa5Sm4+69tyUQD5MTlSE
CcrR7sFf0BwXyqNiaHusftp3b8pFPIIr/jzR5Vpm7PN9KxnSow7L6lw+QWATxxaxRc25lpMXe8zb
ErcZf201zkqc4g74/rsM5tIxWgKF6EJKzHjYKCeGROB8YtQqtGMaXfPlCvzTuOPCfAPC/VbueZug
n7w+3f90w2LSEVq8woVCDe5s3Mvm6hSW5Qda477Uw/Rf2sG1pRvTP2geTScCMbUOh9W2nvxTVsg+
2bj4cv8fDA6n6++KCYB0sMLgECnl73GePw9rjn5rK4jQZCPNoTM+5W294By2SLdCAZE/tWRoY7cv
nnNZHCsh/l8n5EVQwl1MvoTb4KZruTvJDP+I6141lmk2NN1wHaqVA5q+iwVb3nxU77D+QbD0F6v3
69jyhxk74H7akty7CtdGPm6acc3FlYSoYcF8nkq3eVTBep6c3/en2zCyDtcKoo0Mrotf4SF5ov70
oXGlxUyGlaSDswSlTTSjkzNFXeUckuK8c5Xmmw0qalhIOiSLQ/1mCRT2KyNEvyqyxW4evAMm/gwi
WktmNhnn9uoXy6hhjPjQEeepJ726jcu8bmcoUKGkZol1hrKTjsryZuIRNU63oz1/u4m02lV6o4Eo
yy4pwaw1Z61lMky/cnv+4ldIi93jsI9uGo7b8DAX/i/mBLPl5GEaXPPpHcykkKufcfkpe1yrCgAW
3jlC2aSMTTNN//z2bFOQqGMLsg+bHgfnTV7Ve+xuw6nb5IdjbqDl6H0V0oPqKk9pUL5tMlbFavZ+
3R/b9Pma8y6o/C5olfPSDRx1NJ/B9LJ/GVGlmN323/uveH0dgUL5Twspj0V1gbidOiFgg3sJTfYf
zpYnHo6wfvOj3f6+/57XXZrp0KxuJCRoMvyKW9bJ1OcPipTgWD3Wa8V0aFbge2h55f2W7thgR24N
gliRzkRZ9vE3a/z3BMt0aNZSAWW5IQ+n5QoKVFxHiP657n/uQROvLTYCEozzvq3p0/SymwlfONxC
h7UFAsxNMzadB6e+jrRLZI0SyRadOrxuWtD4YkPbmCZGc2+Q+4NjijGU4P3pUSr+bisrKL2I07F5
1xx8GHYAA9B1kc6zd9326v2KCme3BJ/uD/96/GA6TgvN2nzGCZqnU1j+K/P5t+r3Q0dD9h8hhDX3
cTHXIkss/WNEq7NHot8+zQ9h8pmuheCFG4qP7o4MUUUQ64iSfpbv5HIsATEdotU3gVOrGTWXIR/R
q616yKzH0uE8skysYSvDdJiWiBRbVhfLdA/3pBq8WPjfx2E+yyFE/ag5r8PXjuQx3W1XsIaVqiO3
yOCMInNQSs237IJuemwt2SMddouPm4bXUjaJxqZkC+bbpfsFAqCnHlfjjNjKMIaVqsO3gkUMU7vW
PI28ITg7jmSgcHdtt0OvZwqmM2ehDT0i8+rwVIzjm10tSb2EH9dtjoV7rOLPdAItyJMp0YLKDHf6
a8L8IJkUveSgvbvvyaY/0FK1J8m0+WHppQ0DEXSBGR7Qo8K9t5Pz8/4bTBOsZeohH9qqIbCRT9R1
bVTSud0bj9n6cU0/oCVr39mDAFT0mOBySrdpOdGsTOX0d5TZQrVhCelQrhnUvmFQcw6ygf1jvrFn
35bfTCPfdgcvUo7yMz9qM2xiaqf9JQbIqnvMEicMVtchXJlQeR2FOBWukZ+idH3KgSsUg+3gbBpe
81pXZUXQrhFP97lAeWF4hBTng4ub/ftrxjCpOoRrmQsIEDNym9QhbRovXpz8k9f/k1vzr+kNtyl5
Yfpu8ccx8HOcmqdliHGlm0xZ/Ve5ywvL/OT+X5iMpCVhSHds/TLdknAF1Zo26i8tWB+ptImWmZaP
5rs3laB97vAPTQAVvW4J/XguWkv91/Txmtt2OGi6bkdYCkXBj1K5yUjWj6qy7bZeL1AxnSmrraYu
IAq28Wn1Qyp6Bm/ftWX5+26iCStsycswzTqkq+CKYDtR8FRt5WXPd6h0em9dv06abLUkMMMs6Jgu
VU9ky8nmpeFSfolKVZ38ih67RUN4/3OZNtG4o2MKjrA08pHJKS7D/jm38pUZZkFHbolqn0bqFHva
Li0kMOU1AqKlASn3GEZnFtjUGE2zcFtjL5ytHHccO/rOS1v1EYq6bf0+8J/IYpkAw0rVgVx90JCs
9ltMAMjuSTc9LASi60Je7nuxaX41L4a80Jxx3FPgCJXJuCF7m+xiyOP7o7+qxBMw5mtOjDb+fqQh
0G1Q0irTfq8nHMflvxxs/pfZYSyp9nJ4ADk+j4m3fstw3sWWuG4Tnon1EriTf9CMmsP3RAV+v3Mv
XWaSemx5wKn36svBUnIwzZKWp8VSO7sIRi+NQMM00C/N9l6Q7/eNaBhbx31R5dEZDMM4sPdRMvLo
E7YYp71hx047Ou4L7Yo4pXNM0VYs0dnPhuk8Bu3HY9+ueXh7IzsEZA0wxG38mndsfChYATg9dZSF
Qc2wgHW0F7Q4Oq9uRtQiIbvMzznJOVAXfkZsWzCT+W/PX7g3n2UEjknkoZtQLOlBdtNBSGppbEU3
0/i3H3sxfhvIxYc2AU8LV15F35yWcb2I1lZpMw2vOfgYje0sK4Eg2EYVTvzKi9Fwtp+qMLNsgU0z
oPl4t3h9WKyOlw4LmJ+z+gox4/Ox5aN5Lc6bUi7eejvoDzFOtleffBfuEU0IBCcd4tUp6UxVj5kV
TZCovTszcG3d/3CDTXR411YyjpMy2u5UlXd5zPnU/hNMkzxGEYYGjz8Xjcv2AQpGNVDD0wjRj+GD
K2g8Bccaa9Dg8efwxC3bSC3A6OyRvPZtX1x4bVVdNaxInVWriXzCshKT2qr8MlfheQvVZSM2nLtp
+NvzF/605UuVSYgLpV7hJHQTjy4wCQsUFu7PrGl4zV3LHfT1ZHdx9Nj6JGDRw7BTcNweo4RgXHPX
1cuyfWlKEP8u6jRE7oNam6cunJ+Pfb3mq960OJDgRAXHKab3TV08gkfn2gU2YbDb+nilpKlju3bC
vaLOZ546U85OfaPYmYOo6nki0jnzRmVT7NOZJPd/xrDx4lrSXUAYWBYjSJIXIFwm7OcGvn/KsZlf
XX4su+g4r7IOp3VjOAkWmX/28upaCFs/pSFE6Bivsow2Z2qBUujzYk8iN1hil2zHtjs6tqteQSEY
7Ij6tEJD3OI22JdGaBkCj8Z925u+/jYnL7wM7dV7gDP9mlbgn49XCcbbeSstpzPT4JoLg1N0XxuU
adKopueINpd6PsaIihL0n989emXPMtyupMPAePGNRlANP2cTa903YR6JY9Qi6Af68zUrH52MwhsA
4KtPefupDOnj5tu4Jw0xSBfx5eE4KD/q/NTr+7db/1Ot9OrxY30MTGfamiib+yaEiZw2i0cfIPTu
p0NsDemmb9ec1nGZYs1c+ekm5JuGTIlwOTSxbLs1Q0zQgV3OpujSbQHQLVX4ts/UQ19NKSFb4vTU
svQNf6DDuyaZAR4FJY1UTdnHyPtZAQo0bIfa+5hOtyUWt8pwEgOwrr2xDfAPEy8eZ76d6VQeO0/o
AC+yQFG2oZmXVuN03Th4h4l/JYWNqcJkntvzF5GhXwUp2wpbk0CoJBfbpafDWciDl3K6Vm3Yu+XQ
E5R0t7JNUFF/UGOY5OF07IJGl6eVckB1DrKfad1634oy+4AupKelIZZ9ock4Wv7FcRhAjRVrx3P8
5zmYgIDLzx1Zv9yPyqbVr+2X+exUY+vKLc2d7YJiSlxV45nW3RWkYaf7rzD9gea/EfaGUU5LP2Us
Sj3FEr9qH5fNtnE2DK9Du9ye9g1vcRp1y/DRKXxsELPfAbNxApuG1/bNW1OVqlwLH6UImbrZcLqJ
IPiRrVhjsL+uR9tMdNp7UCKkWcvOgpK4bYs5zhf1fpibr4cmQEd1iamv865DbRF8FW+GyX2kfQHF
5sIyv4bc+x/erajegdsG7Lmr58vAoF665pWtHmQyv5Z9i0DmdcEI7mOaKR1aYNFAiUV7Wz3RcMn9
/yrUi9Az722IXh3cOIRl2MbZLrtz3aFtyvE6XFoRVp7mvcR2aG6Hz7LebcpWJpNpTt1lnuxcENyn
W03d6xh14sMGwPWxkKGju/YC9IsltOLTtS6fduZ/8UQeB+AfPbacNH9um1G6AOT6qXBUGmSP9eAk
lbShogym0fFcgoK5zavQY9ALnCQntXSfVrLXx6puOqRrXaSDbvubN6/eGfpc52Kqz0NGLaYxeLMO
6XKhTbPvdQlvLqKEuH3SLd3fDXiaHW841oQBzq4/s+VMimAsCKo/g4J61igTAgxf4BR/359dk/1v
jvjCIxoRILhBlwJtZuPHzOu/juoYcRHYMP4cOusJWu8gOZwqNzypIMAhb3uuWHOM9x+dlH+OX0Lb
ijhE+qj9kJPrjle3U3F4dB/haE5bcyIUmKK8VPDlw76LeF7Hj6uwCV+aDK9lYiqinHVht6UkW9/l
aBvEldyx/aeuJCtIripQKWNO5/wxAOMo77OHbZlPR5YM1cFbIW0BTPKBemooDo1seuNH/SF/pf/B
a4lCBM048Rs1xnUm+bnaokeQKh/8cq1qtVXoiauq260bYd2pKilIlNHyZ+F/fj13UR2ulU3o6Mgh
zZruJYpJfbT8dEEB0RBbSe/1FUMjzVXRc+dOwkfyWp0Gu332XpHQcuFs+vTbK19EgXGdwmCuYRiy
+mdonifNtF12dCceWzGap06qWciy5TuOo7wN445Jtl1lAWLcQ9UMqgOy/Cjn9ZKjVTCSzcNSSaCC
qnM3HSvpUR2UNTt+BUJFDA8+zc9VNiXI55d+tZEZmKyvZVgXXRaTmoCWprhjziYn7sV6deUxMBzV
QVllTbOiDgKsy6IFiqmN/Xp9mFobVaNhWeqILNzIdX22ZS54ith3tZbf5sA/RhBMdfBV5rbI4H2I
u5tx+WtiJO7qqoqr0ia3Zfp2Lbk6nARlRYFtGYAAFqJ5RnBLDq15HXlVlLQT0QaX2iq0PzNwyT5k
u/h2bHDNX1mUd3UwwC5ApuUXL+MiBuDYRhhusormro304EYr1mMfbWgRBCujPOhJumCh4nXfb0zg
7E/mMs68qYgLh4RJuNn2ZAZn0nV8hbNCtSRD2g6H5dKP9QU67Y9TX1oipck2mq9udbEs6x5CmNLd
Slw55ZRetyBAg9GhmdXRVlFZoQsjRHmndru/xoZ7cesCon5/cINtdNosubCS1W6Di5V8PXEQp6Ld
5Jx1vuUgYrDNf0BXaPAcO4j2psMm5bOc2H5VmbLpZphG13wV1/FhJqaBQkoT5nHDNXxHwHR1zF11
yFWxiZIHBKbplvHTAFBO53mW5HT7wP/eeVBdjbDDzqvlCyKB4vyZ+AUYMN2Pbh9etvYYFwXVGbPC
PVqHKGtvW48OlbooR8dhd+iGgwb0z72BqjN/dhnShy/5tSXOkxy8gwtG2wPvKvS6/hYjIYLLv4FR
uPuRd9XBwTVPXcpm31woCqW0U/65GhwHUs/5z0OepAOr+siv90mhyNir9QtF1osLkQ1x68j8fOwN
WiEqCAfccfR4Ax3bh6rg53GUD4czn46sAveZuzk5EIutL6HG1jN1mVR2qEZKdVyV3CAflUucEOpF
PQVVE10DN3rbN/IYczrVebFGEH353jqAF38oLltW/D0E/hsWZTbIhSHW6JiqdshR/QH3fipET963
kK/+UOz7bIk1hoCg6xEOrctLB+1MKVSa40U1aCZEm20IQaD1WKDXUVXzWLmjv/QgWSvA7KjAbtGR
Oglp+ev+4jTZR3fcZg96X2zgpsycZO/zc77/j7MrWZIUV4JfhBkIkNAVyK2yuqs7e5ueC9bbIMQm
9uXrn+ecavRKiRmnKsuD0BKhkEIe7nn8uOn7XeyN3VInyRKz7BdQb5GnsvuZ578q/m10PxL37LYb
Edww+zpaKpHDMHsz+j61JOrkN7zXjl4SrfO+gmDwSfx3w6xTm9XOhM2YyPpjHVhN2Ity2Gc7vnaF
FZPd18IeGWr7gXf1KxmBZiQLVz/4oPx9b7dEh0w5o7s2Sz2wp3kcv8zNeiN2+vvx8hosR2fFIgOz
5qRUYF/smthZ+7jdFNYyNX3//dUltsG5IKkSHBA8VjQfHM/v/tR+CoWnfT13/9v8sq7z0Lkrg9bK
sJ6adn7hmdteHjd+t403rN7Xgiye+SarHl32NA0+uyCoVLECC1rYFshTt0H+s5pId6gcbyslbTgK
6sRYqRBl4NpIK651Us2hEEn9py3IfFicdIuw2bQgegRm9zRLgNr1uVz+bvBPCN/YGoChcR1A1U4O
ODTAWPkkCot+ngtcJ7IRGMLH62FqXfPhpcHJsuyw2F41IpuQcBeM7skWLuXNySdcR081yKS39Rp4
NzFfefePZ0XJFt39m9snmr7veq+cwLJbdx2txLtV7BIEBzCFnsuuOthzH4vBPu+YHXzkPq7/fGSg
NBjRf+lPkRckl4DuYj1G05oTC6tOV+6l5MZL592UFsER+CDv+Ljfb279aFxz4blRVVopTE7K3y+g
5UhrFc5/i5RthN03rQbta148J1BLQm26d3Nb+dkZ/SUsnCLf2bgWc4ULmWRQNju/gX6B8DUH0VBv
r3tb13zVbQeIqwDq8TugXRDRJhjDalR7qg6BmLk/x72ylyztqy6XvndDCbf/JBZphcPA+3dpu2wl
uQxTr4Ol5KzygAosrSQxSkqHep+p6zipxpZDsjYFuWU0trxjt0UaazBFXYywcVm6phnHlMgO9D/h
UKQRC0BQsmHqpvnQXHRoK+dOaI9DZTXccqdtIp8EQ/zYj0yN339/tZ6qn/IWj43kNvNaxm7Ts3fI
SA0bXf/3ofr/giHMRXPTunBY46Wpf3ND67xE7QUcr7cgDmL3lpyH2DkAzDSFbKdxak4LTFcP2mAY
J4MY+0DUGfDEo1dkHx7PlWmhNbctCCh7JWokb9Xgxz2eBbsa15TFB6Namm68PJi+oTnvYHWqtQmG
kJE6nPuDM82RmuO63WjfsN46Zsr3yzFVrROAzK78YSX9FMpyV6EVMvdapMVu4wVl0Dq/lyTvj0hV
p9GwTuRIl2ZLxu7tIhN8Qzs0N7ZbB7k9ejfnZThk5+IoYhatH++mVB553G4YriGs67gplqYlWWZ8
RvRnXLpAOX1It0jjTUug+TOQKEFGvMG73T1uStjFJs7hsYWauq15c9mRhPB59m6K//CrC6rww0J+
fdy2qduaK5dWguqFYJFXKbkIe5+zkNX1RuOmjmueS+x2ahLH9W4NpeeEJVfkHU/gj91YTlPfNc+d
R2b3jliwMSz1S1o7v4jMPj+eFoqN8o0djmgOq/Kx7JQk3i2Hpyb/dMDWgfQspFs1HYau/x9IKhCD
v4zYECr6K1Xv6K5iMLyDac5a+GSoZhsHnIrJsJy+Be3p8YQYllLHRbHUFwAFouExkxEEqVfx2R9/
PG7bMNk6Hmqig92pDjuwSoc4IUe/GaJFflndPWBkTMp9TK+iYToSabsUbr9mpRMluNDG09hvNG7q
/H2FXzXOc27n3OLyipyRP4aKKDqDKbaxDr43oZCfD5n15fE8mYxG81XaztyZUmwxLb10YxXRfKsS
2DQIzVHzZGVqYFReO59eqGXfbNuJg8Y6Dlm+YUCmT2jOavcQemq9DkdvyftbF4j6iLB1a0ven3M6
tPG+OdIcd837Owd64d267qcq/qmz4652dRjUXGMbGytXXlNUuh5Wt/kKXoVdXM+E6ygoBfO0AhRK
XRVbAvGsalaL39JflbOR733bcgKuWc6a5BktQSZ2k8m7wv27lfuMX8dXQYwM0m0U7bZtTJe/PPsf
4kSOtQunjXm529Ir37JKWnAyKu/WexFDvAYsVlT7TpU6U1bnzcA85I13S8qrqC81eW62bMWwV+q4
KryZ2qpzsLl3+adpLOICF+Vs6/3R1Li2lFjGEuIH6HcvvmQsnN0VMoIbL0mmtrVtYFXJpFoXy2mV
L0F5m8vTaG1c00xNa+5vrVbvESTsb3byKUtVTEoeTmRn45rTu6OqEEFgJ6N6l9Y/HDDnbFGFmTxH
uxmv0KR33TqHhaPEbbDsd1lGD3u2lEDHUk1BbRdVha1qlM/1fERh9eN2357qQCe9WkiZuX4NC1kG
K2xL79JzJyy7fk96HmAVzSntBuVtkmFGivRUeWVY1lbot18pcOr7+n8f1yuvb2vmVdydcPbyhuVn
MKbiPWNN9bNLLf5p3yfuq/3qE6gvCXqnrrAfBg70i8DtK/NjV/obQci0ApofQXS3XygKL6/F0nth
qaYiJEqQCFnFLelsk11q/jRA4IlRp8SNaaHRPK4HR26hE9+O1IFOQZX6GaFVUuRXlddHAUqzwBff
K9nHeWrN0eMFMHRfhzw1WTUExEL3c/Jks6++/+Fxu4a+61insRrAFmFL7zbxb8EfvPKEc36Z8o/7
WteuqW1Kq7SA6O2th+YtgZxZnnp9WInimil22/cNzb1o6TaETjBNuxBhXVxJ9iEAVeRYb8S9twm6
SKDjnloXEpkMoNObKtNoqU7D+N32/UtWuZE7fmmaAwTNQ+lvsfmbVvr++ytXG+fVr1DJ6N7IehiG
s+PtOnoEOu/UuvpOkrfcvTHvECR/1FpEDj1CDXFjFzJZkubD1jqrIuvu05Q9N867tV9Dm0QAEz1e
ZtO0aP5riSlxSF+Jq9cDDGITkLzOybJve9O1A4vFHgdKYKeDfanUp6E/1GLfSVKHPwGSq7xEYVr4
RCNfrXFXbr3fGXZNHfy0epm/iOK+J6wqFpP7rqZFNHpbdUmGGdfBT51EGYO0sa0ROf4YXD4e3UAF
G7cbU+Oa17Zt5/nStdybWI9UvK+9ndOtxUKgoZt0Car8arPqvOa4JuHJjsSPbfDfApT/z3IEOvBp
YCmhzYReo07oUsX1CU/s6TMOw/Fy7nehooEQ1Q6sqJbr0mDNcLtPiubvMufZew4mnOPjMZgmXnNT
CB5xhJI6v6aF9wmVEmss0zkIHzdu2AOY5qR+X6Hygt3PleN1teO170LVHQvr9+PmTX3Xjq0jWXCl
hGbujXCIzRPrPJJuY2kNTevwp64HuqchvntDrUEkIAJZ+lvoiX85r9+wGp1QKq2E1TJHIMc0cqgq
rZFVqu+kuPVUhSwFyzo9euzj0mcQgOeR2MQXGvYHHRFlJ3MxtxQ7/lD9YesNelfhugv1QAIdEOV2
wWLXeY+oC7p4CBIi6f2RtMW0EdRNy6G5cQHtHWhHo+tj91SQH26+K+8f6DCoDtw8mY93JGRAv5V+
9R4w+I2Nx7Q36BioKm9tb63htvbH4eAfuxN7L9vQP5HYPidbgngGB9NhUJ1TsyVN/Oxq4zbu46Zc
oaLnowUEEA4/ZbskwckfFi62HlFNJqR53D1Dz50G0avvLmrIwHwa5VtEE/8S2r/hFzpuqWQyb2SF
GVvlzcW771D/AiEadTkkpLy48vMzoQs4v9UBL2f+iNLqQF7IsFXDYfJLHdYEPqnAlaQf/gJn/DON
skP6xfrqn3Ao+lRE7a6iLhLo+KZRFdDflri15uvZaU6FvIxbipeG1fk/VFMWdMWYIhwtTEYKEuXz
33zfK1+gw5rqcZnr1sPiDOtlyb5mOL0A17f4yb4NV9f742PSgusIqZOBuW1cTtn6WZWuv3GgM+wf
usrfMA6qbzgeUgYGyVQfr2P5sAFsMjWtBVDq8TybG9b/1fZW7E30UA5b6TuDd+sQpp6iXHFRi3ej
vC+fXFQWxaIYxiuqCliYA/61EaYNQ3A1r/aL3G5Xp10uGQ9CK19PiT1tJDsMJkm1E0ANUsmkd+BT
Q/3BS89EfFHWRky4P8m8tV1ova6srOjSAhM/oqTL8W8i+Oi3/WmYrmB9Xuatgg7DIugwLCfhNVls
ll5tkh9FZx1JM6XhAAGLKa2KjRUwfeQ+xleXPNE2kIhPO2xr+XFwAfhFMSa7YoQb7RuWQcdj4QHU
EQ0kv6+rXJ6n3PtYp9aBuFurbDAgHZMFnq9UJq2FjFl9Vf512Dqcmrp9//3VtAwVOBDzIEHy0P0l
3bhsnRBJoceHR1Pb97G8attLvMSZK44+k+7jtLAszMnPnNL4cfOmKdFO7Y7tOsviYcardYWGEe36
mLWgznvcuqnz5L+dt8U0EOk08grQIdSHl/Iv37fzayPVlqSK6Qua43LXd8rVw/2aSDqFHc0uBXik
Q7vbej8wTZDmvsXc9wDRZwn4Z8uvXuF8SUiyLzfw/2gshUCFHOXFbda47drY97e0uwy91lFY7cIC
UCO7WNZkAh5TrUM4NWofxivQsVjgAUoz9x6mVFYlR0+06ftkLLdeEE2ZKx2SZYsChV19zlFx8aPJ
SQh9kyYN4nwZo84leHT9wdWzN+1MdOv6hAMIze0cx9JbZ4GYN/daGUObTK4hqMjXKF2meSuAmQ7b
OqfVBL58x2Pg97LK5FQPz7nfQRZGhBZvwhbSDpYCFpKeJUQkc5JFj53QZAuai1dL0lVLsfi31urD
2a6jqthKIRu8T6e3KhvbGkRSJhDGSI751IeLZz0zbxfjBQl0fquVISfCgjp5Qhbt1C/TU2fLowq2
clyG3utoKrku7tx2wnpybf9crdnL6o6RVXv7gpkOqPJY30onr6wnyVLcP/ykD60yO0tmHx4vrKn/
Wpo6AGX4NE+ZuA6Cn/JkidzZfb+ILYyJIdjrKKpJcNFP65BfvRRmmaNqfAW6uKBBGS6rszFJpo/c
x/YqvLmu9FpUiFlPmUU+T5MX1j6PVys/03GrJs80TXe/ePWJKSMuSK1K68np+wuIbePJpx/WYdxI
CZqa19xLkdxzbJ7MFxBSRU7WHR3lHLxslyIZCXSdwS5ZphZ5df82BMOhhNagavahCQNdX9BTzoLS
IZzmCvurYN3VZ+3Hx5Zp2HJ0WBWfSm6nicqvyVLX/fNUNCx4P4x0Xg6PP2CYdB1XFQxrDWKlIIGq
KRsP3Th/rRw/i4NU/fX4A6YgpCOscg/saPMw8ydWVlfLB+O2V0RLYx8zJw1VIKM1v9Pcy5DMPx9/
0jQmzZ0H5KUKmdbWEwZ38qzg3C/pJbH8jYPkvZk37iE6+mqtoWNg9TjpQQTrQueYkPlMMRaGdE81
b5XUGVZex2BJqMJUTUqRSi0CyJ2eILS2sVOYWtbcmPRsYrwZ/VtJvdD1SJSmW2I2pqY1F058Z2SI
y+LqY09Fxa7jH/pk2iXOQgJdU9DjKPdOqsZ6KoLqczWnH0ntRnbdHamziwUYn9BPwSMX9QQ6/ife
eaoJ84SrISRFvyX+ckdBvGU72iF4qaXwPcVTiNe2cdGfPZzmrdqKPNhPMkGKB5+b5w3XM4QEHYIF
iUrbcoMZSrlE4p6/9ihbGg85T0LEu9tjXzOsuI7EGloIhlkebsuEWX00ybo+gVJ061hkal3z5BnM
U6r1cGfLeX+syvUI1r2Nw5xhk9ChUgBhFQ2BVMutsOSVz82tHHkswQT2eF4Mm4SOlpLI0a5j1VlP
lsi+QBzsPe14WIxFWCZumLKN8GBaYc2VC5UEFRwBETnpr14QnMu+ODQecLdjubHbmbKkOinV0HeW
6BZMFPno/uovxTG40Gfvl3csj4gTG2HI+BXy37OFC0F2pmxkFPo4OdGoPgGdIX+O0RRXhwU6nhvf
MRmU5t/EGz1rvK86GJ/CFHAw4W3Mk8GzdYqqCVmLfuyC9DrMVuj6VrSO7z3kc2yah6zPoEkOxTtr
35GY6YxVdZuVPmR0rSfaNWfIwh+gV3XJa3V6bL33NNT/b1NMR1pl6VJVk8RqTPyDckLpXTq8SvH8
k5cdC6fZCERvWy/TcVdpwiG/x3kCQuX6aYV3F2wCZXYZ1YW9wS379nozHXvFZhCntjXwJmAKarAm
lczqiLA23ZXuZDqDld8rMPuWSEbWE6DuqIHkYdspEdvC26p8Nw1B8/EmkcxJywGpwmqdDiWZq/Pg
yXJXjGA60LXPLVZnEx75QfCehCvtoVgpLn6GIt0x29IkMw1Bc26/JFBAUfc350VZIGhtv+HEWcSP
bdXUuObSQ7u0xZj19FbmufUloDgpQzfBLced7WshW0wSuG47ENc+EJfJAjN3sGGcb4cgpmO6oEna
Qy1GiSvknp6WRXxSyF50wb6MJKL9f7fUORGZX4L3+1bh8nnkbSve81m5G1uEwXl1IitiraKS3kxv
Tekc2JJDZZP/ASnak6y6L49X1lDlxIL7t19dOJu1yOVYYwTeaTm4gFtk71oWNvF4uAcFrsL19+Mv
mVbi/vurD40eSiLdguElkvzuIYm1VN8LmW1sc6bG74b7qvGscoLMs3P/ZjcytC1k+rN39hbCztS4
duJG+VHloH3/Nrbv/FygYjyqtpg0TW1rbuu249SrFZZfc2Amu6W6E621SeSX+9hxCQs053X6Zl3T
EnXX3nSYUE+F43AgtlIihp1BR3VZTCzgYoX5+J4IW59Au2JLqc0QIHVUV8kHlAhMEuf46mvv/bEV
Qzb1N+hOTpS3ke3uq7+G8OF/bWd1lmZWXo/tmbjWSzamjIVLj4/usnsd4rUoCflDCCPfwNHdnaga
oWuwZNbT4gRb9B4GI2KaD+PkKJnsyuzKJz/Ou+nQoGrUTrdggW+fs5nOcsVwGefQRsyvbmsNoYdL
sls3T3Y1vG8lPy3luhEFTMPQnFjWKEdt7gXfrDj20zPLoqQ/Pl4Eg5nqeK9VupldLbjpZ/aI1OY6
1EMXJa4Yt9QNTHOk+XHFciiOgtrplrs2nkbEqVzcH0z04CKlUU623mdN49B8GSmQvOpAsnerSJzL
g7eFFDBNvRaAqTP5Tt5MxTVos7PnV++C3Dr03dbB3eDKOvIrQEoB9WjYgoDLf0Ll99VBPWpR5Jcy
aI4j5RdA6b8/XmnDQuhAsKJdA+UFIxLB3vKz92no+NOxKIrPbFnOxboFCzEshI77KhLQxUCovbjW
QL1HVT/bUUfwfv14EIbl0JFfpS9nt7cRKyGu/dQy8bmCMnHrbZIg3zeGN+4eOhNWMuGNMJH35XaW
YybyQ1CJY1CoqE+C8+MhmCbo/vuriAySdOWP9ZJfewle0pmvQzzxZGORTfOjR+ShA6/K/VaT8/Hd
4mVdaIPdonOGjT377Ysm0yFgMrMsb82z9CrXNlTjeAiyNB7BuTACjJqxvwMHCPthi5fMNFWaU1d2
VlT52MBkAbnMRxU1/ZZuiWmiNL/2sqRf1IS7U+4Q6D4F4lC3oA+DWN6vx8ts+ICOL+NTQ3CPxfna
T9pvpSvOjp1/keNWiseQ2WY6fqyvM8fpahwCJLLas83DWpWhQ9ywlGnsVkkIebvIcZsQJ7SNtJJh
OXQwGeD1Ti8E8W89O5V53MvL46ky7Ew6kkwsTtfkVZ5e1doemjDgydd58Q+ZU56yhW903rQe999f
uV3reGRWBAs+yW+gmCdLG47Jbd8ANJee3anJaYA3trasxZHn0NZOLDwqpO6SRYs19heeL1tYCdNs
aS5udyAwXaDKcgWy7yJFdgFLQtQ0f3n19DlNt54NTWuthe18ydJ5KXN6Y0keryo9t9MuInvCdKBZ
JnpSgiuL3iwsdwuG4Nzuo3a2N0KEqeeaZ1OGs1e62v4N18IsOff7WFqYDs0SLkhmmIuzpFvaoeWp
cITDPbYfQ5d1dcGl9CirGGSNIM8086vaKvg1tXs3oVc2HyCT5ts1ukygiZgKFRX1VtmiIRDoICzk
aTIfamrZFYpwsVzzCJ842uVXgVhgeeNfg/XOpltEu6Zx6L4rk8mZhcqunireN0hgq3QrT2HwJp0g
q3CTlBVDlV19+yv46MIReMrMWWPmXOpgIyibuq95bF9jM1inlN4IdIr73zX5sc9sNB+lGUpiGHSi
r1nKP7mO3cfpKrauTqZOa7GX9oNd10A6XAnxwqwPgN7/9rjbhp1YlxFkXMgsJwCQWVk9/7EqMUdl
TcnNavexu0AU8r92P7tlUGY+/KmhMi4lHhq7Kd7VeR2S5WdONQUV1rKriyhJ+XlOvQjqE/tSujom
qyxGy8ruqfXSL26gU29DnozHdel+7uu+diEuiCWUAz2sGwYR5/d38NQK+bqPyY7pICx/8CZRlTCa
aeh/lRD8C0d/C+dgMBsddQWtiUqlHRZ1pWfkt1ETFiabuFuDtescWcCqjdSxBL25OTkC8nOs8n1V
DExHVw2lrdwUFQbX/k6Ib1mApfGXKisP+1ZU81OQ5M2BnHCtq4f8h6jduJ3Ut7FWG/Zu2B91tHbK
mrr3pgyu1B6H/ABd7Pe292yjtHgddkZWHcGVdU3G5hpnjbHyq7BMKydEJfu+3UbHb602gWppiem3
rfSEp4uDmFHAMm0VnhreDplOhjU7oEllWQGPipzjvY7D62PQD8f02J7mKdoqUjcYqA7jYiMu0k3f
JU+N5YsolxDDldOWCKKhGIYRLcCmoq1J16r8tqjsAIrysKrogbkD3hH/GaAV77IiHpvfM6JL61tx
7p1TLw0Ld+ca3Qf96pySkHyVWYFdqU3HIBQFNDyzTCyh1fKtclXT/GkxuK1cV1gBUHaCeZGYx7iz
tkp5TE1rYbgl6TysrqTISQxomkMfesv7TE1rzj31a+lMroeJwd10Ajs/abcgCIZMhw7uEp0CD0eF
Y7KfVci7ypBWXwbyVSZWvGtj0sFdFp9zNXVt8hTM6ROeKZ9FPnzjdf/5cfOGzJmO7FqpM06dJ8XV
tddjBc7XrvggnAJF+MNTx3+SaesFxfSh+874yjhpYTVS1LAcZuNo6M4Xj31TK3m3BPPBD/7qyvW0
b0RabLY8mzY8AwjeAkpDyeWgLMClMx+MIAraHgwMYfvKTJiO7xohfNY3XYAjmPLnuHLqz4BlWwfO
mvKFLfNGVaJp5u5W/Wrm8sQZIMrbYuY8EgIwHdbreFS+iuYJD2l2HsqGb0RBw3VEVyL0xFCsrV/i
Uw2H/u+frP2CRFVYZnboUjsU87sy30IOGJzy30jwalgtTiIoBsLjo+JLf26gCH9sHDn/vc8KNJen
ycBYDzaJ61x2MaQgww6KV13Hoe49hrz66aZbzzuGA9W/maVX47CBSSicGuOgzonzKymOWbKBRzGs
vA7+qlU3C9/txLVz/YiMLCJd8VL0Klb980J+lsw5P54twxh0BNjsJbUaRSOudjCL84wr+ll0BYgI
kIfeuJybPqH5fzZxL+ELEkdpPfUN2DTpKsN+bce/J3/O051f0Zx/6P2hdxbslrjqvhBXnYHqffG8
LaFUg83qiLBsGmrUgi44YiUZ8p2l+MyHdusObZohzc95uaRLpihO5hzMX1BQkrUIO7lFSWBqXgvd
1drUTuZJ9rsZXJC2N4l479gLD/txmfaBIXRxwq7KVshZYgR2m4d5hTrg9Mc4jDvXVnPpDKCQqUDd
43XqWLjyIUTSK+Tz3ua1hFfjt3kvwB98dYJ3K0vCrGlisY/AjOpYr85evKl28vxaDuroeenVgjxC
l5a7Jp7qWK9ZyhUoEfS9oceVT+H6p0v2vRVRHeGVTXi7VhRtA8KE2PkxT3/YdOOe/rY/UR3aldBe
2T4QItdE/fah1b6UW3xa923l/1+gqA7qsiAnTWmNXludiAV9l8mfS3u+n9O2auHe9icoKP43LA/A
m8qO4wsDctK+ZGCbGJ6R3D8+3pJNA9Dc1YYiheMMEhdS5zOlCL9rmDh/iBfZ7RYDsWn2tRP3mNDK
Uit4Vir3A3BMUTZuneVNc6O5qppHEiB9BNRy2oZB+lSj9XGXzAuhOlWXLflQih5Gk41fqPspTT88
nnHDHZTqWC5cEfJyuePovDzEu0ZwUkcZ5xHQ9f1XN2pPcuOEaqh8ozqqy1nLGkWyEH/PFa9PLm2f
aTJfFS/waA3h5JA24uhAPDzPulu78Fuz9h8fj/Ht6wrVEV8LHp4STrEPucnTNF2UAFeYug7ZPrgO
1dFelKQET5hoPwi6yGbFwWdL9LjrBpvSKbwq0F5ZzpzlV1/67QEFG+h6U9gRsNNbvTd9QnNpKUjQ
pxY+IVGdLmYWW0EHycutu+Lbxzmqs3cVLi+a1vGHl6L9KxeXZPzM/Y/l/K19j1qvjVky+LQuZWiV
gnOxwIZzzr5nPfYKq+Z/PV4BU9uaV8sO4BA1J8NLl5FwbuWpsdL4cdOmmdeCb+5Az9u16PAyLh+Q
WRjzLqzdjcOtods6zmtka70U5X0n5fONlShHT9WXx91++75EdWjXaPlgnpYO+01bXJn5cOCdiGjZ
nSvqR4V7kouMUroPREN1pFcKAM3KQBv8UtpBjI3qOcGFsFjZp8eDMc2TdnbOmg7vZxzW7wQvnD5N
1r7DiQ7vKpFYtdIC85/l51K+J7hbzBvnB4PZsPtQXt29Bt/j0FfCRtoHfeiJd9BwClmyQbZnalyL
wOmMUvrVsYaXIM3jTEDvzh1DT25VpZtsR4u+VmPNzQQh+N8jyrgrBSkMNz0mjhUNdXkk0MmZ5lgO
u/QSCdVZvRrlZ3mO2v0zK8inwu6elk1wu2meNN9dnDWhzpCOL6IJQtZO0ZiRJ0BM9pmPju2qF1nU
LXfo70S6k/sZ7CpJSaO2q8DUK2wh+ZbgsSE26mw2XR7wJvFT9b2HfN80vsvBDTN3R3/YGIjhRKfz
2ZBCEXvoMvWdtumF0G8OlaBW7OL+/iCQevt2Ul2zCzqt46hyXl1HVI3h5b58zoUYXqiX/vN4mzBE
MR0AJ8kA1T4Cu/UbF7zy7pnbLBytIfa8qFrwR00bG7dhwnQMXNo01tTPfffCpu5FCuhFJWB5yvqo
dKdz22wVHxjsVwfD4YKwZpRS91xXGUZkOZ/LAUTNRVJ/fjxjpg/cf3+1S4HBvhC0wC6FJxTAZufD
WlYvq9jS5DTs2zofmtXXcvDdOfhdK8/9xIvEyqLG89zh8Lj7puMq1TbCAuq8NC0b9zKn5Jh3v70s
yMD5z/qQ5U5Uiipk4OtoHesfWq1nMjv7zhs6Si6YWC7cqnMvzlwc8oo/L+O8RQh77/sb90Od42jJ
65SC8MC9WGoKg+RbXX2a3Am8IF7YDsXXwRWfAvsP2KxCWY/noaIfU9/fiFqmBdM2TJWocUjVUl2h
3TnaT2wLP2VoV8fKpYq4nbei3cGhn1ueDmHGra30iKnx+3bwyogrukLqtbCrq9P6zwCEf6aV8+Ox
gZmavvv/q6YHp6lZ5fP6+7hWUcH5QRX7IC9Ux8RJ0flAG4salwa8zZB5aMOs6DfSs6Z+a3495soq
UgdTAknN8ZOAzuMfWtT79BEouX/11ayoiYkAnOP9bWoh9tdTm4Ja0v/1eMoNW5IOHuvYwBRz77Fo
rkJhffGdGmzpnx83bjjZ+Jp9O/kipiAH4nqpPgz1aQRlzFw9BfJvHkAw4Ve7xWBlGIQOJWNQZJr5
oNR3AZqSEc+swSDw3BpcHg/j3zewN/YIHU9WVXWF88VSfufIBqSterHzb6nMQztXR85/5/Y5K6sY
0itRktyQJwuHFMnztI4YyOpkEUO7JM6CrUdMA1SV6nxgFPXTJUQa0R08x2TVFK1uF/L+OuMSz6Gi
plAZAEHpmIGIbGMG7je7t2ZAuxIItRQZy3CY6A6QZo+qeD7bF7zMxtlRbJyKTIuoOVFg0dZXCT7B
wBLGeQ4aCe9ZFls5LsObPNWRaY3oZLtUXfW9Wj9Yrjwu3gdWvV+T9zQdolQMoVNeAv5MQUot7KjF
LcUWG8kW09C0uDkXKQHdO5zMDfBY3gYHkqTncfO8ath+PO0CIVWe2ZO79rfaXkNeu8dUtofHC29q
Wrvpj6y256ye6u9V4Z88HOpEnexsWtsc6nnqWZtl9TUvPhXWM05zj7tsmGwdrDbO8l9qm/pq+/2x
HXgMCeub7W0cRQ0TouPVvBGZJxCU1ddkdL9VSXBQap02vMzUcy38KYjAgWDLqb/PNor+beuDVfVh
ijfRfROj+XCe8rakq1DfLTmm4WIJqG7Tfyw6bhyl/kVgvbFJ6Gi1tIQQlJP6/Y0F4omrjw71DmX1
I2XpOeXFYfA/LvNwdUYgxVE7j1zMS8er7uAs45+sby4J76PCPjcg4CfypbW/l30kg/Z7ZR8AaQpJ
elp8dVwHwJlYEZya3gIBg118FDJ/j+K3jVhuWoT7wr+KtglpK58RXP6SvJCHqp1+IvYWMalbuTFP
htuMjo1zsskRKYRmvqd+FxG/Dn1UClv/I+3atuTEke0XsRYIBOIVyEtVucp2li+V+cJy290IxP0O
X392umfOlOVSqod5zQehDEWEQtKOvc1zEn/jOtVIlZtKKaFEFWW014zDRicaB/8rZFE+3HYjxaYu
04/NLaBKbLH6k8EehV3fp0sXevWzwIXFmD9bhQgKtrFqk9FyeJsHX8iKgrBb43lnTn55wCHT2pYp
ZJycs0KN2DMwullGrvknsNxi+HHbSAovklFyYJFNjXSCF62N+SVPze/crh5xWn2+PbzihkIGyV2R
OijDMfNmLcEN9lStc9A2+3nYlipkdFzrlrRaWmSiJP86sSZ0l2cD+NBtk7/a7FWELeXqg+wvrs7r
YL2rO3qYmRH0A3+ai20aVC6RNtymb8gInGV59rLPgEgFsx8Sc9shRaYeo2Va17mY+xOLKyugk8BV
gVlogksRtzL5mDn4HFJ9M1yySkGR7YxJWBlU16T1E4/0RoaWQWptNZZG1i84SkwXs02jcVzCCX6f
NRFx8vtmeej7KTKKqENjbEyDFHoOZA0H4+X20qtKVxnEZtKsAn+h3Z+omwXjyO8XaEtWXRd2zccu
/zS6ZMe6OVrj77c/yN6uW2VUW9N1zO67oTqn9GWwHgu/DdryR2U+ZfPdUm+LRlkdUqwmdAnrBtHY
ZyBMKgKnuuQ471hUB5FSkCe4Mk2ZYbW5T4nTQzHwzM09d5I9sfydnYuwmNrdWADO2H2qWwrGjzYk
y7orXZ2GzU/veMNrZHQbjc0sT4zVvnPTNXRpFhrknTM8EsAAnBJCOnc2A4KkDTt/2LcdDcauiHhx
8Mrnvl4Czu+HlgR4jgoBKotur6siv/4s8l/lkESYBk7dKDVc98FPP03NR3fSuIwit8rQt7Zoeek1
KHnn1Y5Ey6NqeBH1vTVoDgOKEP8N7uaBQD5Lx+WcLGtAGy8wx7+2GUUq1jOeTw5bpuVslOfC+OEZ
H+i4cdJSsZ66JW/Qn7Wc0W6L9wkztBFJm2YtY9sMy2oHFg/VAzHHYyEmoBnH53TS2ESRAGRA24Se
19l3cnT22et+NveeNR140UZdLILcGsPa0D3qKvxGVoMcUxOKp4vZn/vlwU2H0IwvhiBhZWuAjKrc
KZOcTeBO45wS+26a0+c8jWzzjyquIp6uR7v1Qiu/Y/P3vtnYEevKGLeFjlSM0P+7K3s7AkuyP/xp
DECZ5hAWnR/4fBxN487MVk3NoYgLWTeSV9yqW9GSuyyzPjVJ8oOkOu481dBSOTCnTUnbrphQYhfh
1KH7PNU9xaqGlgrtvnPHYYFKx7kEW5RXuAefrttqAVMKZy+1phgY7+mcJYe++8B1GmiqKUuxXBSd
C0l2fzpz/mT4JOoF3d8O5bdPNlQGt82lu2RgRprOQ/8NT6S1895p39vDt3QjVpjK+Lakjq3cmWfr
PBcou5I08D2dv79tFnDt/FqWFvFgT3QprbNfs6Od8JPv8E1nSiqj21rHrdbObayzgcbO1KHvVvuj
YfSa68m3Ew+VEW7VUPIusVrrXPqPeXXnTmPIirBdkvD2qr6911IZ30YqYdGsHKxz0jyhbAc16t3a
6tDAKpeRQlPMU1wWfLTOdg0epcipPoOLO6jxAlN2Gti8av5SiBI3zbHFTNbZiZ/iJAvFCxiiNJuX
yvZSjNK+seN4hO0zsK9YZfHI6fBHlXQRdRau+YZq/lK80sqeHUE6zL+wDtXsPThNFo2F7lVPMfxv
YDdqkdapEVIkfjbnGnQT7xYIm972HYV9ZIBbvthmvSYYPM3vU/GEWnG17urq8+3RFSErg9jYQgs7
SXvr3CbmwVvHI3ZzTSpTDX39Q68KzHFYO7QhpcgGV5wQ957A07Rx1teFeDV0yXGxRBtinh30R5fQ
fRKQS9pmkOu/eTX0MtvL6Bu2ebZsN+gGiG5oV1JlEClQrVq4xlq41tkcWJQnNJrExgQjQ9WgGTSu
LZAEZ76So8Ghwjc6j5mrOzypfFCKUWCzMouvi3VuwKEbFYP/fSGxGUJDBN2pTqlxGNVXpChtm8Kh
sUOxM3UvSbMv+jGgIxD8f91eWUWelLFrnYMTGGkqXIq6eWQDV0bvSfp5YXmw6uoC1SeuJfQr56Fu
Ddx7UptnAGvD3j8k/ol7IIj7s9ddKylsJOPWCiMZebtQ81wJERnjuC/t+Ltj4Sl20S2Dwk1/YyjL
kqRDrrTOULmz0Xbg4l3Hwo5yexUUuVJGsDHPyoqsQhDQpILOj/G1EWaYFJWmBFYNL4UvkJSithrY
x3LWY+//4bjzjuSdZh9XmUaK4Goy2mkW8NB2Irs4p3cAFm4cmvzqOu6cd03uEOuc404+bv1dk+oa
dVU2kaJ3AusP9jrTxILWgTlHlcUDOz/cXk+VSaSgtRkuCb3MQWlTF4cpbj/VNNdgOxS+LqPV/C6f
CB5pzXO3vDfqSLAvc/Pdz3SaUIqZy+CriiHf+MaKTcSNcWJeAj//etsmCoPLYKvVKubZyy3zTKj7
ea2KEHTOf8y27g5SZZfr76+yTFfGgzmZCKFsWf4y0INnJw6QANY+Ezrkm8o213/26hOOaEhtEZo9
xM2PUsR3SbdqCnlFipQRVnwUkMWJUe75UxWR5oeZPUGbC1qHY5iMH27bX/UNKUyz2a84s+CTrbg0
zT6Jj2v5lwNCGF/zJ1QLLAVrAuFboIOQB3jb37ncui8dJ6Bi3pYLZEDVuA6O3a8TOZvMhMI2C33t
VZHKd6RwhYe4jPsY2hu/zuMeGiBBCl35SfMwp/AbGTblDKtljpNvnilIK/DqtKvTv26vqWLiMrnY
miS8T5YEu5IzBlk+HJhbPBn1ty73Ttu+cPWmVz6/xuVSCYZXxLl4X/ZhA/7+pTsI8/O24aWoLUra
x4XlmWcbRIfpUh8ZBbFAUtyVFfvj9idU1peiloBmfeoFwzuoVUeFMe98V9cxohr6+vsr4/Tz1HrG
CPMvDFg4cH96YVY6f26btxSv3ACE0PNy8zw4S2TWI14AdEgf1bylSO1YiUbltTTP+WCEcxyHeAaI
ts1a2lYhhUZENXDr3NUWHuDEUSy6M7Eiv8ior7KuKldMsLbdsJB52c4vE5C46c6rCqPIYK90cNdy
7uDpZZuEuKPcZX29LXXJOC9a+vbgjB3/DLh/1EHqBGCPjUNL8Um9KuntssBB2AuysviUOPWXTSsp
M4d1qY0G+iyHuVNyN5rWzkRBfXvoty/PAZD8NW4gPjU06DJE7dWmuMhmod3vWNEc4vrjZH41K922
qlrS6++v4hNJF8VMiw27KJyDbaUPhW8dbv8F1dBSdLJlFs7g4S9YObuDbtpHYKO3bRcy7IrEc0vK
cUDCcrOvZPhord2PbZOWgnOtu4Ws40rPRZ3iDRZEEqOO2EFlD2kL9RKnNM0M9oiTfF+Z9j1tdNTH
ikdKKiOvrJ6RhHs4QKZxE1TchaOH3grGBTNs1jkEKdFutY91+TT4aYj3OkY1m5+iZJJBWYlpirxd
wGM1xcv3ZXofV8ujB1IdcIrtWl9sC2GZS8yuqjqve+CSEvfTYKDxoEi3eZIs7ZiWaD2owbF4zhks
hzuzs+ObOlSZYsVlVFaJ1n5WC9TzFeS5fI/tC+CabvupoqyRKcSmPJnQbzDj4sZ/5GnU9XFYlvfg
y7o9vGrmUuz2az6kTbWY57r3oqQfHkw8e98eWjVzaWfNZ4fjDb2ej1Pdp3yXED+hya614wJ6crxJ
8vZklwMESLd9TgroxGFTnw5TdkkysDsOO68mgQAFkWVpanqVqaSwXgqftdwYs8tMSVBXPOyFbudS
bOcySqoCTf00FziMrNCaykpx8DJyTzY++1EZKcULEFBUtvBQgGTh6HQPbsc0O6Nq5vKea3qkc6xZ
XKrs3il3BJmgnDZeBckQKQL0D1vbRQDLfmcDeN2kkcF197gK95T5wyBSGyedW2eXtM+DpLjPvY+r
8zI3umt5hbvILQW9TbibodP24lluYBblsbR1TUgqo0tBy2OnwCsCyuHWzoKW5zuCo4iVLdv289/Q
V9WaFS6Fu7hrtTPRJ99nP27HqGriUozavC+mgqf5pSuf6HhoiyWYqeZM/zZmksq4q9U2x3lMBqxn
PAU4LoT5UgbuCDV76/laf0+fbKDsbv8PxdrKEKsBQA2DdHBM0ACGcflHnOl4BRXbrAymYhwkRM3V
9jkIXQ1IYC2UHTsiQF8odmIoNEusWAgZTuUXZdnWbi8uxJgC0u87Aq0nna6BavBrxL0qNSffggJa
jsFFAhZxPyBkR+w22mb660dfDT4ycwEtDROXPivBOOaGa6q7YVXN+7rar4YebJbZghNxwaN9aV/S
NMrJxgpBRjzFXb9auTuIi0G/Z6MfzqPuylk1a3mb7fK1Yx0VF4eLCFKCO48Oux7yztvsLYWsyY01
NRpfXBak9aIxIjqYGidURZG0ofK1sHtcDmcXt35KvHlfa+F0CpvIeKfVYmRKbA+Xe70dDJS+c/3P
6ITYdu0s451as2HCyzNyh/buXT0jw0A5mKXVu3Lepj9NZaBTY1MTIj95fllcurdcMkB7j++NqdNU
8yoDSSFqtlaSCAFXN6zhnQN0OWJqCaxF1wGv2FxlXJNXLgwqaXD32OSPSdXs0nKJai99PzS6hxyF
98hYprgbXSikXRMB+8Pi6Ye5ZdvADL8JOI5pMoAWDGXHKu4yFzTkTvHYzxurGpm4axhGs2yF7x5z
WkXUco+s7qI1dzVMCoodRIY0ofqa+7owxKXuD7P/3h73jITp8sQqDRZGZXgpbMUwDE2aTSj5QJkm
QOSfm9s0fB0Z3FQlMV0g/p1fmtzaoVE85KUmZt+2iiODmiBvLJw2S507v88A670slXMv7O/e9Mc6
xJqq4O2gAhvGr/tH0XqL3cWOezQmA/2I+aGYebTMi8bub8eU8xvCqak6qD/X4kLTz2R8tPBWN9PI
4pr66e1ldWSIU187JTNXkV8cw/g0M8pxiaurCBS4SjSU/Goam5OcTWWFfLB2O9sJgXN00j+a+eto
v3etd6Z4nxEdsZDqj0jVcd2XePoidX6J8QJOUXi4Xr5xhaW9tkr9xUYTLOo+9mQIvNoloBnWXFCo
vEfaaKu0idPCbfJLAQR4UVhfKSRFmnxTTsPVxq8LUNNuquq6d4+gunr0jPUhIdbT2voa31RMXgY4
LT6YI9JJiEtZP3r5S9o8jjpBCNXQEmRi6YdCjNRHQ3Py0I0fgYyjjU7oSxFSMrhJxODDazmmzbN3
KCNFcZrFnaEjrVPkHJmfy4gbEyxvRnYZljuIbif1u9q59PZ9nn25XZupTHP9/VXBulKbUpwNyN3K
xvhQpM3LkCQDREM7XR+R6gtS3NYDBVWsH2eXmHxK+vfM+7zGf22bvBSm4wiIREVpfhE5D4ei36NT
NXDMbeyhjgx4SsByYNjDhPvKNpseFyAQPsRJ2R9uT161tFKwstEDg3o5FJfVu0vIy8o/zdMP4vzF
eh1JuyKLyVqM1GuSYSxLQLVtDnwAmBrus3i2d7fnr3B8GepU0SrOGtulx3yOWTD63YMx1Z8KK8Nb
OItuf0PxD2S+rpn6w5BQ3JcNhYfOGRrwUqcnpJq+tNPafk8s4a3ZpYif6NIFvH9Hp1PibEuWMsAp
qZzUNSvMfJ2+Wt2z21uBsbxss4oUszFr29Y22+ISTyCZ9HhU+huDVSboEkmfudzGtP3uZcm+EAJG
W6YTz1GZXApXbwHZlN8a4mHsD8x8IdRHY/C+qLY1ijqetLVCU7PlvR2LB6ftD7bzrWnIYZh1+F5F
vMqMXI7rN72z4qg5ATOf06MtXmoQ2jblPhm/bFtYaYcl8yKKbumLizW6u0GMe6dPNmHWMNlf83wJ
45cgsMou5vq+qXEnxO5WooNuKkwjo5yK2EyZA6mvi2VcqOcGLukC1z309RdLt0+pPiGFa41OsnVY
uuJSoJXWXePQbkSwpuhOFF/HctOR1pGZpfK06Ls1n4oLW7qdmN7lvgGx+kaTMFV/QQ7bwmsZHiIx
OvzfLl68qoLALy6O53o3gk39tg+p6mQZ/JSKjF3bN5HY7CKEfvndYDew1B3J0MKZAJWKn23v61Dr
np8VYS3TTcXJ4qV4rkSq8w4zOhrGJGpnEJ7oxldsAjKtFFDAFZobkvyh5UNklnPYDpWmGFcNLe3B
SbqObC3G4tIKFvgtCbNal+yuq/p7N6bjSrFcWca19zFHTIxl2K/rbsWbUpzr+JIVRpdBUFM/5H6J
B7AHtnb31qekHXYuBWDJ2/b24MhYqKHJY8YSL/uzFPbHrrXvu0H3zKYwjSyoaOCNsCO+V1xmzgKQ
SR1ZTwHeJ5qiQWWa6++vStoKHHe4s5uzC+EkAAtBw78vngimYRtpvUOlQAZEofXmGh8o8PhQzR/r
OMHtiOYMp3BJmdXQNoWxWhR7QL5UEWRNj6KxNhpG2n9pklXzwGH3rP0Uo6F7Mb+4dFcMo2Z81dSl
/derVu6i9kNFixahZhieBXV1T22qsaVInSfCvNzH3s6WoYLmNMQI1srQ1bKq0aVgdRe8M5eGyHAR
6H9Zu2tT3LqNTdCRgVBzPFtNWYrykhZ/eWvU2N/jQXNPpwgkGQhllODWnFMUVN3CooK1wUS/l2Tb
O5Ij81eV3fVq9CohVaafgQ0BImpeTyAF2JVa8su3kUvOb6AoBzBazoryMoLgND9O9tepf2zJfU2f
7FyzqSvWVkZHtV22AIk2GZ9EkwaJy3cZ0V2xq4a+/v4q07RDkfBGWM1DXXSHZGhPcabL76qllWLV
bEae+wwawLHzQrov5rxHf1lwu0RQJEgZETVB+dwm5VReVvaNpWFpQJYBVRUzdah31QekYEWfkOAC
Tcininwslpcs/WpNOxeseLfnr0AwObKUYuqNQ9yXGJ+3L2x8TIf6Bc+nuyLt/8RjQUAWEWXuegd4
40PC+R1Ps5CtuppBsTIyfApgLKdMISRwqednn6EYFVWwjtm2ikTGSGVuRfLSGbA2wgx80Iz3i+7R
QOGtMjBqNgUtjXwyT0nzoWjq0E/IxklLO27jpM1cm1iPib3UYOJ1hadhm1PUzDIqqht6yHVZo/Fp
7Y5+8VLg/ojxoKheBjuNbnuTwllldFRjokBrSWeeanZPTHMHDiwcMIqD7W88OcpMUk5KIEc7ztgB
2FOykNBlX1wU4layX3T8qKq1lbZecx3jvHAgDWCkM8U1mFj2PDV1AadyeSmeM2fpPRPMkxcxDQER
eZD130zzj232l/Zeo+u61l9blGstBAT5neU8xs3HuH++PbzCMr/hojJ3RB8F5j51Bg4l82GsW41z
vilA4fq2dbXXq/wPqVi3chLinMZ9/86K8r04mM9DtO76gx+R0+0/8Jbxrx+5/rFXH/Fyg8RWXFLo
ou5KELLV4q43dHSLqsGlbabNS8+MRQFtcyd0+0fehl6hKWRVQ0su2YCbPme+gIBU/FTNL4BCtPaG
uudqEskfcVCDjFOVQxzGP6TpU4k+SB3pt2rWkjeSEc8znQODmNO0I177oTHLHS1EGtxezbcqHkxd
hhVwz19HY1qcU8P5S7p8q+m0rwkecCt2zJZHn3e72x9S/BEZYTDVrMjwUElPZIj3XVdGCYdORqK7
mVUNL93HxI0wbLvGEjRdHZkxhGkBG657HcuDanhpR5ltaudxi2XAM9R+IezOm5Y9noc0OMw3KbKv
y3D97qugapPBT5radU7djn+wo3Tn74w/6cHd14d4Cyve9RtS4BZt1TQpayiqFDyzVm2Ic6nGi95K
atehpbCllmNyPl2n71SBiW6TbNxqeSls+bCajhMn9OQPTVhWL30dg3VPd4xTrasUucXS1WWdOc6J
L3Zk+E40YCMchRltc3opeofeBqtHjlxZQXZxLKHxmEOcZK41l6hvm53I2AJ/6dBAxA3M3gc3ZAAp
kRpQaoaqf9O6EhliAEC+hbdh2znN0JhY+gzXCj9uW+bNmtn1cb3yq8fHeAMd+qvl+8i5d8IurEIj
7O/zwDjku2RvaLK+ykRS4LJeuF3f4x+wNeyz4yZRmOv0pYBNoRuxXkvvk7uiWekwjhuX9Po/XiWC
qRuSlSYU+Tiez5R6fpB2zvm2zVW2kKLUNyovryiiNC6rcHXsXaq9c307jogvRSkIf420rWAOq2/2
YGk8jIUTzq0uCahmLoVpO5mkR4L/x9ZWTVuKz8IopwH90M7JqYcybCs/22c5f0RaYBqQjuILMoqg
4fmwej3Htje+65EAGuMb1A/2mxZUpkkhbVyi0cF3TgRywSugIWZqaIa+xod8XQz/lmEEo7EkgtnX
UjL2QyP3g8Q0nuvmwYnpx22TlyJzglaK0y2Wc6qtDxaobLPU1mQt1dyl2CwH0vc4QsEsTRx13UWs
/P26FIHb9htXVYrSuPN8DrEPfMEjn6D6UgSzN32s5+XP27ZReY0UqRbrBjp5HX8eWBJy6wmaoUET
f749+Ftn2OvSSrEaG8ybxtxInrPOABucCHwByDGN8SrwuctWjQOp/oIUsqAFWWvSCv7sjO8EWiiy
4QJ9ds0KqwaX4tabnRmQ6Yo/T0kDElh3rN6vQ/Zj9uotB1gYSUYTjHayZpAJ5M+uyAJLxO+qTIeh
USSz30AEYpkaj8L+E7Tt6oQfhpxr/FJRRxKZKiVzWnsarLb+vNhT5Nsn4lYBAAuBO4Cbtd/TBrry
VhnWUCYsvt12J8VayMgCP3VjVhE3/teRzSnCQddZr/BUmTfF6QzPzOkan4YxjiD/u19rFnmpe6xM
K0pS3TuE6h9I0ex4Y2vgMb16dvK1PPS2Px15sfAwb30W3jaSIiV5UkBntjUYvObxqaAPaNlwmAgb
BkkL3cn/GlVvpGsZasDmBde9ZrckQeWxA3p764DH66FO/GgphhAEdcfCLx7HtT/EE85deasJc9Uf
k8LcGN3EZL1fPudx9njFU9xlrJ92Tl8+mpykX26bTxUyUryDBk9wGrvVc7Gkabtvl9ikRyfuPaJJ
KIoPyHCEYc79tuvM6lnUU3+ye24/g61ZhwFWOJiMR+jBkETSwiIndHpESfFjGL39KHQXhqq5S5X0
KNhQgkuOYKtOHPRMdaA3BHeaxnNVo18X/lVBuvJ8BN0NJSfTsI99gRqd6+79VUNfzfVqaHNMRA5a
J3ZaCdrJ0O+VZtsqXRlz0BDbGBnOos/lItqw8gb3mdTm8vW2N14xKm8EmwwwED10YvqYWSfw/QKv
vDPXOkjRxLfmKRqDODSls3DodbwIigiT4QYC3FeVO+Jro4POz+lLmibRyj9Wo4hu/x3FtSGRqVco
MbrJrm0Plw/9O7JLd/+5NkwioTGaKgakEHa8umDeapNThcOHED94m+4aV4cOePsaC0itX12pAOes
6RCbnbLeeWTo4fYMErHmE+X8ZIwkzCsdnkXxP2QcghmT2O6HzP/Xdmc0YeZuO6vKOARqeTktxTVN
VF+M/qk0Nl1Pgn/pV+P4DXgeUjCBn7zpa+t+LOpPJXm+7Tsqa0gh7Hhi6lyoKJ3cJoRU4JqGiU7l
TDX0NWu8yg58sf4168U+12MfMeORJJXG5xWpR9ZSNAqxMgbIyqlixnVky986slRdQ4xgMhKI9ZxG
cUoT8AYbWxiSUJLKmls58IQ/+9ZO6LoNCPd2Cdt2e4rnn19tvVSQrmZNGp8mcbcMQ0TNY+fp6GgU
CykDDryWj8VcpeRkUPPH1Bvo1wZaKGhdtq0ClWEHRZGBGSyByS2cZ4os8L5VfacpDFSTlzZXn9mr
sPMkPnnd0SFPeDUYHF3RdnWJN/YRGW3gFOm8NB3mfc27Fi59x+P1ucbZF3t93lVsHzLcQMxrzpay
gXEmK6z6LGhMGtR9HPFSl3x/Pv289UekULX8oopjFzqEfRRdd5A8MnaB+dzvnL3AXym2bSGOVER7
mTFnfjZBz7w4WknxVC9xWJB6fzuVqbZBGYbAWAyVo2z8eznM3d+vZ/1u3ZFjEnmfbn9FtRxSvTz3
Hg6rRo+NCiomTt+GtWBfh24KLDz13v6EymWlYCamtWbTggPZXL3PvHPR6R+6VDaSwQZkKVyI5WGl
/3ZZkNDihbGDy7YHvY2UX7nu8q9Sf+zw2kusEQu9K56ugfHvguQaGLqVUJhJhh+IzGo724U3mebR
hOQdXu3MXvfErhpc2nJRIgonNQdsuQM5eG39o/WswO5NzS2x0kLX776ykNmtbplaqYF1GL7YUXUA
RwUNnIAF9m45QttvkyvJWITaiAt7Him7Fjue/YizvbbYUf4FKZqbis6DsOGmbSSe/l11/jtl6BZZ
sc//1Bx7ZSePiqpzAUk7zWZkQhNbbMzdspyVWTXIqsL2fwbCf5LF/xgIUiij9I+d2iP+ad6nJyta
jyKcrCAPrJBE9cFtNcussJKMSTAg/7tQwo1TPh5i/i4WH2+7j2pcKY4nw6udvrJgJNy+5kW+T8Aj
tG1oaV/O6ywzruXQSYCF8spcs3S6Y+l1iDd2M5mipS5wpbX0DmJ3LsOptu6S+kChBEja5m6IxW7b
H5AiuKYFWYfCYqe5Twse0CWP0zDvO52EkSIDyVwtpQm89Hz1fBQuI6Bu/0t6k4Wy1rEaDOZkxgnX
4B9HD7fTbu5+zfxUx0aimr1URY+TucRxj8RDaX3gtL1r6J/2kkW3ba8aXdqEGTjpai5cVP/5se3+
UVGnGlqK2NIpy4Xz1T+VUIqxMxEK+y/LaTQTVwSUTNIC2Adf7bHDNaKDu4bV6lgwaBX6VBlZJmrp
3dYCL53/9+b+n5y27q6bu66IU35Fily8gsd+gid9CaT0d9Wry/uKZZCFr0CUkXLTxgqPlncQK8V7
ZAeVcR3jo2r46++vthWWuFblMxqf/O7ftQOPdbWDapGvv78afGCDqETDUE0jiO+nNB8+N4aw7m77
vmp0adudnN6C1EfsnwaHBRUoLMZk0ZyVVENLQduPdmcA0omwAstrs9ohnXTq4SqDSxFLjNHs7Ar3
58hmiFhebj+G/Wxcem3vjFLX48g1f19/5VH/8xj2N2pO55AK28g4K8rTCRwZBNXO8mBPF8vediaS
YVUZzpCrWcMTgbYMMz9/tCaxK1f+fNtbFMcVmbQFrSsQf80RrFlsoifV7o9j1j6vU73ns+52XJUR
ZIWqOTHMvF3F33nHCf8+eM3hNSP42nJf+RUpZuMlNZN+wRXhlqOLwk9ljJWV9Gvpo+fzevbKnTXI
/TCddLBX5V+QYrfxuqZg/F9/4XrM/o+n4iSs8SiVp0pRHAP9R5KkhyL5CmXTrIzA7K6pM5V/QApj
O43naqydf6+B2P39B64rvf0PSFtwmtepP3YN6rdk2a1x+i73jOh2OLy9vJYMuCrnn6Cfwjil/s83
PNz+MtSe2waXqmXQ0/UDGeE7EBwCDVBgWB/7lmlys2rm0q6b9F0yJrbB/ot7LNXQ0lnXXtJCFChf
T+voRSMYbvzMCaF0utHm18++Ss9uNa/dnODCnadxt5+mntxNViL2jDtbeJdc35KpXFYTD9gUO/pP
l7cX891k1Rpk59W+vx8mLF8KWceknZM0VXxq8J7Ij8mcDEk4jMCY79umYjFAKdTsdt0EOb5tbiTF
bztXRbUmPmKsGIrQ7+nzlLrJXeOWrubspQhjy5fC2OsyWkyg1EcqzT/ZUYPbh9TH7cP1WLr59sGS
CV4Izr7WSPCZf373+va+ZsmwrMU0J94vuP+PxbqbY5pFPgC9buyFLmc68iTVR6SARiOc55C+jU+J
H9rsDLbeYCaH2NLxBioCT8ZooeOocAt3QCXNjjV/n+VHt/tw24ne3gQsmeelX9KyXGPkIo/uPP+D
pVMBV7kOk6K5Z2MFWtif1X96sn/eaPy8uPrfXIdd/9erpBEjaUBXBp/55/WiyupSRKMXNqUm2sn+
C69UWkeKXbymmYC64CLmet9jR9keuCkvcIM1vF7rOTo4pcoxpfjl2IN9kmF1i0REXjMGRhUfeddG
02JpcoTKStImvM790KAd0ThVKcd7T7svmw+elktQ4Z4yOstdKk5aiiOSaIz0WK2Et9G4ZL67bSuW
IVpGSzmJmwaRZTVhPeVHtDEFrNhCfoH9RkZpzSAyJ+lIvf/ChVSWuS75K8cfJ3R3uZPjnUD0F3Y2
3ztCB5NSDS2Frp/4KedXozCweXkTCda52N1ONwqHlGle1iljcT3HMAgxlkPHs/emNznvzA6toMKK
dfWn6h9IoTvMaUGr2vNOoveCAnD2Nf1x+w+oIlcGYJXWxJ0uQ9U87us7tF5F43F5P4fG4Xp3Ymmy
siKoZMoXj7oMnfi40/vn1/GqoaV4JUmTLnz4/6Gvha0OnKawuoytqv0JTrPMxRlawRwCetbMyKNP
C59qLuNVH5D3WerbpB1SdgIsI3RxLhXbesYsWdRqEvY6dbgtOTXlGmagerehTK7XSlZNXApW5oH1
Kes7dqrJCBVmO0pMe6NNpGD1SOHHnY8Mya0+zJx+n62687pq1tffX6UYAW2MZfDn+FT7o/E1iYXr
3SdmYZXbClgZXjUn9WSXSfwTUIpHp3/iigovl7FUuTO6U7JO8clscogdVdGckgA0FNHtLKBIYzKQ
6so/nYzl/3F2Jd11q8z2F2ktgTo0lU5nObZjJ/FNMtFKd9WA+hZ+/dsnI39cc7SeBp54wEEFRUHV
rr0r9hL2oNfyqoip/J7yb8Xm1dvwnNBZXHCJt6oCtfaXIiVQ1w77GnSlAPWiQxt6YqyoYr9EH8Dt
zzFYSwdV2VNOKQSQyMvQlsMjZ571JBs8ZepmlRtAPdNPaK7bggcKPN2N/7Kmo3UuAZiJAubxj24H
lZ7bX2HYrjqqKivXdGJV67/kbEWvtjNXHXx4XKqNhKrpEzQnHkPlef0CVdDWUYcAQjrU8aORBRuL
YFhxndzFseoiSxf0v/l5GJMB/AXiQ9i7h3Lgke9ML7eNZPqIq/He+PS0upYcOTpJ3K49qWZ8lC3Y
F1X2ent4g2PocCu3bUM3uCqnCpDXW3UOsfbxSBk/c7KlP2iyk3Z1HlRBrXZZ0SfY5lYPLhmRXTLQ
tp/tfg4Sr+34a2tTse+M0rFYKTrKere49g3aAHrm6eIecyv7Dm4otbFtTSuiB+TAG0pB0azlTNOl
W7JHUCo9+n23seAGr9BBWZTlEKqSzH2pZ3s5AqzQnVBwe9613Doga54rzhqJpifpOGc3/50z5zND
4Rrvvo3wZrCOzgVTgs2Hkhb2X9qZ/RF2SY75UkO73BlEt5G6+VvNfCd3o+Oz6Ewya7QnBbbsoYgD
+1NQfLYmUBw6nzpHHpwp8Udo72Rx0PlRxY/C+d5aR0iPQkVdnkdKD6O73ttTc/SyIM6QDi6yh8nb
6uf9q2zw3vyuxnnjtGzgRQO/Sl88Sf8oh30nLP8wQOCi9Hzcgaa7Vg5lvHT1q+2wY1a5Q2ytDqqS
/mFxnC+tz+5Ciz1UnnO6ve7vcr3hYeNqxwjIg6+MdaT94ZCl7Q7NmjdnRyzy3yF0rG9Wx11EqVxY
X9d8XO6KKS8eUqSXt7p5Tbfw/yDEctFSF775PZPtBzLULzaqIm2wnNzCO3mjf/BoFVvh+qpmEVf9
ekybauOcNoDgiA4fm9aATvNYiZ9dOB26pojaOXGDj1Um4pD00I0WUNcZImbNT753x8ouqmb0SM75
xpFk8mjtUd8phRfaiLgZKRl0Q4RPJSAoJWu+QSFqOGF1lhvXZqlTDVaXRYgUj9xdvlErvatqO0q9
/lCnbMO3DR+iY8xkaxd+ZaWop05+4IuHbl6nvgRmcfTGH7c3quH40FltpsquxjbI4dm2+zVtT3aY
uFu80X81Zd5xSx1Y1ixe2drDsmZRL5poqdfI/zH397T6445BMkHfxqqOuXNH7M8l/eyUP8uxPoLs
KFb2OeddzPtLnoEFiSDz8GNcz7c/2WRV/ZrSynZt1h6zKvpf9oLEUrZVlzINrZ1D6M4RpSo4mo9C
Aso/nh3mZUvAxDT29f9vzrgVLDLNpJidAbca/hwbJHqaatyqWP+FNry3VlpGoG/nbCkLRjB8SF5Y
9tmrEHEXHw+9oQSo5ZflLKdlFPe2k7UR5JO/gJ1E3TVsjOlU3bOixsEf3kvSvdCm2MDrm75Zu8rY
ys1URoUPYiF3VdkJxGdu/tR3qNRv3Fnfc+WAEr0aLax2bOTilEmq7uauj2yyRLX9ebTWyBL7GI2J
Xpqea2nRhbVlUrefi+IS1q+WuGRbALD3XPj6CddPe7MxvBbSMyWdy6TlT+6IDsflj9jT0ngdW/MV
G0oohVyWMpldbALrDxAYq/fP/98Pr2NrzjL3TZWBE6JI6vxjQJJ52XhJvbdpruNqjiKc0CsHsEwm
9lTjSRscSyvduAhdH2O6k1yH1pzEa1bfniR2S1UVSBVHFj0O4Oq15UfaPwQgbrxtGdOKats+z3tP
kZKUSa/8BCnquC7KDyPdkisyfYUWH/sBXXctAknC5ffc+1AUvzvyoXD/5cvHeR8TNiDb/7sppRX6
RS54kYx1iR6NvrfvCuEtO9J/AbX16vOyzIRaPr6A1qiZlCDKaKvyQFxvx5vgOv7Vcm9caqj9HNyQ
a38ZnDYKhuzIM+dwe23fP3Bsne0Dr6XVrqdFJMxp48F9FuJPCY26rjq1W8wZ728fW9cSKaqlVWyd
RTKO5UtY4FZOvNhavA0neN+/bJ3ww8fLNVh6LG0BWWLHTWM0tNy2zXuP46vZNc/1mtpdHbcpErrI
y9KxZ1mHHwqV3yFi7+gsu/6E5sEibKdumKzqPrXWL0vVAgs3Dr9uT99kGM1t+3QVc5Vh10glHlUG
Fvh2i23PZBnNZd0pdXkelkUS1vY9dWicNVkejeVDz7yNjWnaNZrHUrBrj03XiKQjE9j8h0/2ulxI
vkUAZDCOXmeevCEPhIN9ny/2N9sOv2ehu3HfN8xcJ/8ArDps2q4ukqxyopW1kVfwiLvnXauq15bt
XsLuJUw/S4p+cn6X4v5ze2jTxLXoWpdp2y+iBrTRn/9tR3UZFvuYl+XGM8U0/PX/b04xP1ubYRYS
144UnEXtcsxRdw8pPd2evWlFr/9/M7zlNZNkdVUkOUMoHAsUZUHAuXWVNk1ec9TUW1jXSozey+oi
nfnJCb7Wcvq0b+6aq0qZswXaJ7gjzOlv2lxbUni3xclhMozmrNk8pkJWDPHV7aK2jdvu++1ZG04B
XTbEr1kulgw3my5fgsPAJ6S7azqeiVWMJxX49fH27xg+QC8qc7BKZiqEdaphjJTPj50K49tDGz5B
rydnNh5HjWeVuBd0rwM63XtLJoXnRL7n/b79E4ado9eUbXpVCrVx0qg+P3DnXM3NQWy1lJlMo7ms
VVg+bcZeIPi91k16sN2tU8w0suatZZoPaenORWJ1y53g6uz0W9Xed7NRiHp6VblC663dsqlIZN54
kRjwyCknVGWssJavLaTjQdwa5sfBr8DGDn214+QQf9/5qRN+VK2iqResuPDQ+jIT6z7L5MZmMplM
8+Kya3pAEbAYpft7AfMm32TDM42sufAyQ6EkhLxN0oJVGxjQszfuQfFd10KLs3MNsYyiwam8Ll2M
JsjYHadLubgbMcUwc73GHK5TzRuCYDhU2WkJ3fOMsuFtxzINrd2KpdOEU9jiwSaCMK6pc+e0bGOT
GG7Fenm5qS0lUXbnySrv0dR98vPHzIEspnPY7kQ0/YbmuqRV1lrzKwxqRDawO3ZQiM+8X7I6CblV
ETYcb77mxGkTDqmcCp50wXSn3CZeWfFhKfMja7eIYU2rcP3/m7Bblu6wDoJWSW0zJ7I4VVEJuoTT
vjV2/nd0xw5Wv5k4T1L5A01TD1xVL7dHNplfc9bBzrKFs3G4LOOPuntqq/HIvZ+daK9E2jtnr7nt
zL2ZVkEFvW9IHlut/7Ryf+OSaTK75rbTSHmVjR7Mvozf26IDnoVn4b6Aq9eXi4zkZUYw71rMkdux
yM53JUNsnaSDSGWVYY6R+RzE0Ex8JExsUGxd3f6/yRBbLyf3Aro/4DuukkWc5zq7eCBPs4o0YiSG
PPo9ybb2pCGg66wduCQTCmRqlbhrkPTjgPYL7h6aKyXk7a1p8Fq9srysUoaqrXiSy/VPysfTnK5P
Yvhd5f3OBdacdk59NgzoIEnCkUR92hzJpqyqyTqax1a9cJy0aHnir5/tcYjn/C7c1WaHYOVpThuM
kjuBA9Nz+r1WInY9smER07Q1Vx3KgFiLK3iStQ75zMqgAxuGVTZN1Hc52dKANHitTudRes2ogtnr
7wPP80ge5ZPHP9luk3obV3LDqaZXj5GaduxuUVViQ3EsdGN3erDEn2lO2i2SPIOb6SVkQtCm5qiy
SkZwQ2Vyivn8MNDfC1kjkB+1477Hol5HRh5HjZ2PHZoRfnI7eXBVmcZ5nm+RnxiWQq8hdx6eii4O
0QTd+ifG5oPTb+XXDXtJZ/YQ0Dpk9fWQY5AEWyf33M/tqV2DjahiOB70Wu6VU2zw6xbnTzB8c2QX
ycX6OOFJ0VVbJ5DpCzQnlsixW4XbIADk53qWUSWe3S16UdP0NR8u80ZCXQKe1lJ6GdQcscwCg0sd
U7rFe2KavubMLV0dv84H7FGvjGTqHus0fA6vMP/bB7Rp72jBd1atb6kKdx6vsY/OEMS5vU/Ww9Zr
rFAvcnxuBVWi8joSpXWawYN0e9YGw+u1VT7m84yXc5X0zedpOTaFHYn21NCNG0n4fvzVq6sewM00
nehw756dU32aL8752qk5bAxvsLlz/ao398wQFJDUXWDzTFBogVH0sW4Rub2LTkBY0cVDODqliM8x
9f5ATn4MiO1dfX/l++khz1Bt5KkNm1Kn7AAUrbY76Ifc595P6nyjGYvE1pFgGlvz16VNp141Hb3Y
HT+iyz3yw/Vx6raIF0y211y2yL3cq5D4Soj7mhN5IPawsSdNE9c89apCDV3h6zFfgQZcdh8EF6h4
eqyKb29609Q1V23TtPWVWK9n8eduCU5jYO3bkDo3R9srUvHe6pJ2uoTh0kaWz7a6qg2uSq/B981m
T+fOpcUKs5RMQNznU5YldTjHcp92nE2v14c3449qhOggcgp4/MgLQ86+CLecyWBwnaQDfXVty+sO
FymUNeJOKvc483naWE7DfqHX/7+ZeB3wumxcu0o6f3gGzXBAccrMewg7cQ7o1Bzh3KzBVPvkEuTB
SWbeufGLjYmbVlTzUDHPikpcLS/Z7B1JNj/zSR4a5EyjquUbv2EyjuamDfKWGUDO5EKq6XHtnxqI
2PjdFjeH4XynmqsijyPTEFC1+7n9HNKPah6gfVdHhNxXw4UHnyEGvstlqeayTrOUPJBLlVQT+CGn
+a7q5+OuoXWaDpBrE5kJ+KyXPnVOd+iqfVKV9n8oOogX9kuFrdOX7QUdRFHnzq/KWfcdNn+Rhm/2
/crrAu0IAblMyjpTKz/IZQt/ZNiZOiOH13gja4Aew3XyE5njYf2K9WRbPQOm0TWHDfnSkAIQ4IsF
er6udC9VyaNmtAtILO28rerCRwyOBZBlB9sXKIs5fYyaxAXnxMamMWz8v0IZb2w/984w+ROWVvZt
hu5y9hHSPIdgGZIpLYAmxB+z3YfV2QqKJpvpflxlpOhHxKzaWn6grHXOAsCbfD+uN6kdDKe0LozE
0XMuMzbSi2NdhWGKwIt5kO2sOOnEHd6MPhQnxM3S6tzgIU2Z/2MK6mJjPQxz/w9GilGgaIhFLr5w
xic+ufnzXAd7eLMRA3RwFA3LHClq175AwSXiHj1B+v2T13xqAndLFtb0AVr0LRonQNM5qYAroMCu
NdT6QPAg2oHSvH7AdVe92a7oH20W5eAFMSvmJx1gx2PUDSz8dfsIvTruO2k2HSYViq6xJ2cUyCh8
A6tJCwnUad2qshp2vo6VohPEighHeO+74FBknx05/5G1HxfZdL49fdMvaHG4TP2ps/oZma+2PLrB
ofQeFLWjeqvbwbS2mu+KhqSeCBG8hunXNEJ8VtjQOL89d9PYWgR2m7qy/DytktwHNZ/3SvnWzcE0
shZyi6UZA55buFZZWdwRdueUW9nSd4cG9OF6qr7ZjnVdzWhobkWCuD4c7OriTN2WgLNpbO2aPCPp
RGp7xE0BjCgKF+RM7BHOCjBtzUfR5ZrLcRlQy5NDF+FEAzjYp3tQPxhcc9GqkZBPyLAJRZ3FoSXu
RLccduwRDK3FWyiq+t7STNjf0BKTBM/kZdf2w9DXVXizknzu26oQ2H7tKI5+NRxDXPD3zVrzSsdt
0c0ZTCLBr8Y4fc+t2hInftfhMWvNIdlqCctX2NpFIM4dfbLQ7AH9eVlvHLem8TWntEpv6cG+f80j
JpAaDfIw6qwHAN42nP7d8xbz11xzGbO0ZcxHpG7k99HiTyAi9yGCvnOj60AoNInWJPeQUoef/pA5
ANfg3/hze1kNc9eRUISVhJeAvyZBem6yX4xd8Gv77KLjoGrWBzTnyEmspYMnrCgjrur7wgq2xIpM
k9ecNJxHYvegIk+mMDzyvj0MfvqxHuQ+R9X5NogPkKr0Mp4wq7hr8o+lmDd2pOFU1Ck2mFe0pT3j
ekHAHn4AYUjSO26xET9Ng2ueyqxstUobZkclpo9aMTRHwKa3JJNNo2vO6tppL8tcikQ2r4o/j1tk
P6ZxNScNK2ZNwNBWSWMNMe3mc+BuSf2Ztonmn4GFEloeXC8UkzjaQfZQqeYgu3DPY5iE/8E+DR60
21mHONS5aBFBToVCJrJwT7c91GAYHf9UWKBTXQUMLgp+H8j1DgjXfSNrAbRUYV4MFtL8gxBxKasj
3cUWgdj8H2GjUeX92K9wnbyPhql/tEKy4TuG1dSFjagzQ7itgVeKEoCPSVUnHLkPzJ+/3LaKIVro
yKeGgyur6NMysQL1RAv6WtYDjwXrIhJuJfdM36C5qPLTKQMCo0+k9dHzn0Py3G/B6E3T1/wzBVuE
nIBFv2TSPvT2P4Wc7rkN6qQpPd42kGlDap5KQO+SqhD3rjFQpwFNkIxuJeBNQ2uearutCmTJhwS6
gjEHwWaROfvuLzrKaSoHpYSDbVOIx3XNDkO91b1osLiuUJR3K9ByOZBII3nNnYNIu6jJDtbWW9o0
vOaldiaEw4bg2lDj+tEApGgEHez50vVNfh69KTzdXlbDnvSvv//m7jhTZw399prTK5ZHIPw+BcF4
yq113ymp45wCl9VcAbGSrCBtTtaQeHeWF3y6PXfDvtE1i3ro16y2C/ysysGkVtZxmf97e2STVTRP
zdIqIM61FAram3hK86Osh8O6yepoGl7z1qlTAcNhwJOp8F+I/6vvw39G9Xx77iaraI5aoqSqWhtW
aUl9siv7xDzndd/QmqNOMsgGpPNQXi2O2P1H5pKN24vBIjqwyaL21MkOx+8AQhpX0HgdilM3rofb
E7/u5v/kRkioo5sEr4agC3J66Tz7bpTpsRXiQXpjxDP/ePsnDGbXUU6QIqJl1wLggbj9inQJubco
l3uyzJi/5qXSkX5pX493nJP2oc3bIsqsyr7bN/Xrorw5A3oPbdDM63kSLinPTtkwSchMDROlYgP9
YjLO9f9vfiG05gaAyolcII7QXbKskgfo0W29OEyrq3krlUiZDvVMLvXsPE24QDoN/zGz+waEFrct
dD1139s/msMCA90rrxR9UjSvXhW7y+d6+SDaj9O8hVwwOYDmtZkP6II9ZUOyTAHQvuS4Avk7d83G
EptMpHmu267LyL2BXBzJvhfDj1U1cTg1P0EatOFihiXWAU5N07RV0CMehks2xqShA3h86a7iJehG
tYRSqKQK3ZL1SYo8mPCLQ4d+vttrazCNDmjy56Kb5r7kKOR+IUiYDu0zHc7duJVUNqysjmeSCHzB
qBaY3slf7TU7ZsT/6fpbjRImu2vOm63TCHFanDuhFKjUj2SN12xLjsI0d81vnRqUKm0BlG/eQKAv
CyLbJnE6TafbpjfNXXPcMgAoWdCyTqDAjhb/+ehU2eH20KaZax47hnZNAhD0oH8ElDMqPeLi/Zzu
A15gP2ruugRcBgxV16Ruxq/Ea+6rcotq0nDW6KQRSvEaVEvofJFjdews6ws4Sz4GMykjVohjn241
mBospAOagnkEzVzBqsQJ1gPt3KdcVVEO+q3bC2BwKx3UBGFVyiaCmjdaEu8tL3tiCoTVQ/8YCvnl
9k+YvkC7I6fjSpcy6FH/s5uzZ4XPSuRxndo7v+D6ZW+Cli1VOiLJh4qBEvdt1kSVKp4DaHkKhK99
X3D9sjc/0dvW4A4tCqQ8X/7lFjLDKnjM0y1SToN/6cgmu6i7FvAvcllJ9kda9Y9M7OEIw1Pf0VyX
+2lehYDyJQxdoMU1cZM2G3hx06w11/VbXs6kQH5vlPU/5bRUUS2Hn7cNfo0X7wRyXYRo5JZssyHt
k6kvDq3dZFHZq/OM1rXesQ9d6FyCxt4jkXu1kRZ0wedTtrMA8N1mLTuqoOwPebbVtGmwko5y8lgB
DT9nRrx1lbyfOC5XE6k+3jaTaXAt3NZpIKvOwn1nrVnEF/c0hFsqPoZzQUc4kSEFb/hi9clyTQr/
mxKgVdYDIK2HfVPXvLZeLTo2gUJnjQBNb8bn4U5MnTjtG11zWA46sZzWODQl1Ot9xeKFWTuHvq7F
m7Mgy+wQ9Gj2tXqukmrtvqnV3cBsm5ZTd9bRRuE/d+BR4a/VEc9O3/xz2x6GI/gvo8+bSYfoomEg
FhBJ396J9h8ijiT8c3to06S1EJszLw+zgWJo9Spp9jCMw6d9I2t+SSfoHaRpgNxq+c1bnAfPJZ9v
j2wwhw5jKv26LLMRnTM+/5SWjyV59vuNSRv8RscxCV9C16bCGgbNk1M8pejPdCQyZnu0FHBY6UAm
Br6SxSYu2vrt5YB2/l+y9Y8Bafe9AHUwU15SRKPS4UmzhF8Vrk5xgY6I8z6za15Zy6saDcr7SDCN
h3Lq+yhzw1jO9S6iFRhH800vBDm3NwzodrNBqQBxjInlMQSUD/vmr/ln11fL7FFkPwCBppc1V/P9
ZLnVwfWqrcuMwZv+IqzfOGo5d+HiNX/t/7S26n5h475YoSOW5q6l3dThJuA5ObBj8jCFNL5tF9Ok
NUdN+VrniwoBUViKjyyg/CLTut2og7zf7AytBA0AQZXLvXBkdWJZIbDfSKnUP0nlxylhcb5MoIMD
LReZDmzYYKkynA46gkn4neuFEil0fwmipbCWuK3mSzDuw6Hgi7QLMQ2JA7JTbFOnn19WgB3jlTdb
zeGm2WuBlXZ1AKgYTs2xOHoeLn3tHZ9+315o09iaA1M0fFIvyKvEH5yIMnVnk+mDGvKdw1/315vN
X3WAlPYNRfqmvl/IPc1evC3mMdPMNdd1MOnZS21cN9buyEPnOZPw4JB93WcY7S6sZuVa/rjwZJ7B
iugOznQalyVNvFqqjcPTEFhsLc6OYg1DsM9do+GHlh5VTiL3igeYotufcN1871y5dYYnBq4PpNOz
Kpn8U7uQUzV/KmrAh8FTH/iH279xXcj//gbTsUzKKzKWex1wO/yLZ/Wnch95CVRPtJtwgEs2xc0M
YRcohshGE+UR+RBx3DdvzWFLVvTKSVMELrc/pmlz6NatlLfJJJq7tgWbadGgsp7Tj5UXHpp5K2vz
/huK6UgmLolLvByTpv2LgnwNOxIoQoYPS/+gdvHJweyax1rOJKaeIPEEJaMzW1078so+Eg26LvZZ
XvPbsvDCZfRx3QnaILwAC0eqQyAssaUDbDK/5rhDnqoqgy4hSiXzL2I1r1a17MsoMl1MiDjg62k9
nJZ89D/7TnEOp1+p9Dc5Yd8/05iObFqdFLEjI/Qy26L43oPM4cBA03pcIAgXDaHID+uUd7EY6HcJ
Fvu4SxEOqMh/y6UXcT0XwM527Lty/Wmfn+hYqDnLmoYF8MJ+/W01oorCIN1itHz//GM6Fqq0mONU
AtZU3V1P47C6Zq/vFZiRd+00HQ/V96XbFjX6Wbu8fSmVAOE8WuZ2Gkbzcilal0qn7ZOxjSpM2ZVb
bNoms1w3x5uYOUKx1qMdkmvMRp3s+hNOE3wXoTgLL9+4EJl+Q/Ny6qJZv/Vh+lCdul4cVnVss99q
S9DXNLzm47LObTK38EFCXvvuMubQjG8/9mCxub2yBj9hmo/bsyeV4wx94jfnK6n1VD6BQ2FjcMMB
wrSwLCunDQfq8oSm83M7y3uaT1vPGZNhtHs12L5AihBgS4aFd8cX4UVZu56yqj+2oOLd+ACDdXSA
lMzV1M8EYKAemugXnkEXyKvm4sEas109uYTpICnQvoDTtENLm5Tge0eyp/ZB1i2Wdu8PaPG54LXg
HHEoGXDJi2o0bx7Z2v+7a/voaCk5LZIH4IhKFn7fUDCEgr1WLRu3OsP20fFSogmLeSlX1BOhw9TX
zcX1twioDA8npmOlyjGY4FuWffHmLs4yHs8F49EICnWvQleJjwuBKmKrqhO/2sV8gqXWfNnySkZQ
4sWFYOwOSOA+cX+PHEWAoTU3piNIs4FBAjggpf0BOFXQj9eKR2FR54fbS21wOF2GqGZS2NLF65vT
s5h+t+TzlEdDuovLCV+g+fPYu5R6BYVxJrCcdkuMgvVG9DJ4sQ6gQkfbdE1PDIkLldw16y9kROK8
45fbhjFsUx1F1SNtvRRDPtxXPmhavgxyHKp7f4CE4cYpZPoBzYNJYZUgfKhhGsoQ1et+UdGadvzn
vvlfF/xNlBRiDdzeKunFXUkbl401H5aab/E+miavxeBVBdm0tFjXoeqqiPLykU5b3YWmsa//fzNz
BxkhSWvEFyi0RmirfQV9+tYF1TS25qxzaxNVhQGKr83yx0bG/JLxYItU3zS45q5DYImm6EP7YjX9
q4LqShTQbu/Mtai7WKOFBApExOe2jTjrYhpuoVRM89acdKaCg8gGBvez5Vy61Z1rWfs2uY6eWgCx
y1YHqfIatBd2Wn5uZvFl1wbXkVMgvQ05LQS5lLSz4x78qad5dbeg/Aab6KCptbMUUCmYeCZZtHRV
PC9iA/FiOLh0yFROeL06TeEkKbEBNppPUBh5Gni1EbxNM9dcE8x2VgrBPVw9cvcH58tvj6AT4bbN
TVO//uYb16RFP8iwQBpPTu6BNVOUutbJc3ceibq0EA9F0+G5Sy+eAyJsXs/5p3ZS00b11hDqdCao
VBTO2NQoY7VgsAqH+ZgG3aud3c/rFm+7yTyajzYN8gLAO5OLJ60H3n9YVPOvHOqN+RuyGzoTFF3p
DE5yvHs4EpKnkXlT3Lcdmp+I2x78QeVxKJavHZgfN1bbsJN04FSxgH+gqkZ8Dsl+1lNJIqLSL7d3
0jXKvZMX02FTHqlckSncO9yWR918oOS3XXypqyjbOo0Ny62jp7p1rNrJRf876asLA5VS3bCkoS8y
KE63v8Fkn+svv/EGQO9cMmcuuaQDGb4hzbd0kAlZ2fPt4Q27SeeE8qbBd9jf3TR1h55Z0bCSR6Bt
NoY32Ufz5YAHlu1fjyE/E49OMESzZ39yUFmg7VblzmQgLdpK32f+0CCBW9dzc5zR6fqkPLVVljbZ
Rwu3ZLU5ExliuSz9qM2WP+k0HkkzbFRhTMNrzjyssq3DEZmdESrfvKlfxhLMZf6wgeEx2UYLuiBt
CqzUqa9NQGE0Q0ojh9bK7Y1jGFrHT3ULH3lfgT1/BnB5OfQ+OA3PVgs+zNvjGyyjA6j6WQbtqroh
UdYAzn/5i5buqWncjdyLafraxXiaQD6TTyhGlX3whLw2eBOajbenaeaax64rZDRLxlAtpZZ3tGnX
HSwUCZFgGLealw1upRNDdS5TJWhawRJfFl+CMD2UiiZDj7f0HGw8TUxfcTXcm3On8t0lzQgCmWez
l8xzwiiQ/kPb7L386BCqnBRdRYfSBmKWRHVXHXK+pQ5sWlzNaTtRgS77mnOsiRsHfDwKW2xgSUxm
0Rw2qGs5ThZydrimRJ49XqQPKaBxX5sR0zFTAVOCrFcWA0bC/jxycgdhvPW4y6V0zBSxeKvGCqUo
354fIbh2hojyCejODYyDYVPq5FCyRE6tZQRNOtOPfs6iqv42lCdvXwmf6cgpbmXoCKa496TLGjTR
OjP/G+9F+OW2cQx7RueHWkQYrHJRaCEryu7gB0j41zPb2DWGW5VOD1WRcqVUOah2D/lhqg8Vyn9u
6SZ53cRFDzXFdV+81ZmiRL8MYGFEJRBKSnHpHJnyIEL1xZo3xjds/7/Kh29OhZllruO74HhUHkkB
fJzonb8i6TtBqu90eyFMP6E5r8PDRs0yRRVfjTFP7ajyf3psH+SU6WxRSGlKq/Jtt4jIer/Yr4Ke
2b7WI6YTRA2zn9EhAO3Daqlj53gf0r15HB1ZhQZHSthKC0gNlOe+VFlcUXzDbYsbtr6OrWqgDKxE
AFoc0bEPopk/VkO3DwTKdFwVL8YWOmc92OgG57tdFPdKoJdv37y1QKvYVDdZ4M0XCGxDphcZ6mqL
bcdkkuvmfLPP/UY1LjKu9FJ24eM1pTg568b+/nuivPMq0dFUi4PGkCpVWL5x+AoOiDMkmmKr/zpU
LwScHqHKI1e8EPksWHVsysfV4pEs7jP12IQvA+mjLnNPdX0IZXhx0n/qSoBptYz66tvc/BDux33G
1a7VmeMsM+XIOOcti6i/HlK1VVszPMt0MBZLvVyGEuvG2j62q09Z9ZMWP0tk0rN9vcZMR2URPuAo
75GfcO06qtVP1eTRPH++bRpDoNNppKq6dazUX4AACOzvZbYcvDJ8ytzpnG+pXBu2n47NKnk2CDQN
4HIthI++TnLgXbqVADEEIx2HZRVd1gc2Lo+Woy4pC4+EHmZozfbpP8pLH/3s220zmT5Cu2KXQ61C
CQqCi7D92GfNoeDLPs/XuaSWPkAtKoV9qnGM+mI8sE2RXEP40XmkqgwA/HVC40YV9nfp1H5t5/Cu
c/mf20YxDX811puDpWUFOMFCAKYsdHAJVT45Crp1k7fBE2DYmrbmtWQIJ8ctC8BY0ezWeun94oEJ
OGXPfrevcYbZWnz2/dqvxgDPm79Z+UX9GG0xRouzdTqYto12w64yiqTN/3F2JUty4zrwixRBilqv
Wmrt1W277bko7PGM9pXaqK9/WT710MXiizq6I0ypQAKEgEQmyvOnchU73qd7u/h12/a/I+yVyCtj
sZYpcTrQdc+HDU7b+t/c5VfiDCbqdFlgDz8N3wvGJIGM4AgkJ3/DJGhYUB7VuY7U5vruuzJQK7E5
2pKNj2G7rN2lxS8LWRq17/I3V8ZqlUUiFu8yZYq5lxo8j4CI2P6kOVjXY7Yr806ZubtMbdL3p408
UTQF+IQ51jPf/rbWT7d3R2Ub6Ta3itWoXRuVFpPPZlhb3XPeQpq7QqzVfNJeP1mujNyyitKjFWo4
h23Oos5jO7/XUaurlr78/YNbT80wYFatxgzukvxLJ0gp+Zl5X57jymJ89dKPxnKZY/KKDgfVSmhg
NhBDvG131atL/mzTZStpUvBTu65VYHW8jZockqD3rS55MwRik25qRXWiVZ/FtiizJ6BzE8131fVw
h7j5X7OTPsHn8qV4vJD2SyqqcODem0OK3aRNVhTmkbFX+QgkYbV29im9KHSDPwP9mvC2bRQnXoZe
jVmWjIaLqV5/fTGqHRhYglGnOqfwVxl2JRLOyoT3Nrg6/5q8c3XJjst/t+zb0Ol64xeg+J/RFJQN
/zV+sdhNlzuDfcq7MaAuIBCADrDpK0tELPrXMvu+TJbGVKpduJjwg3/RrpoSZmdgdxyd5is4qAWI
I5L7msGuzEzlJxAWHDf8klJ88fspnNYyum+Lpfu4rZM28ym22CQYzX+h5l4Un28vrTj7MvyqYYgG
KS8BTHO+1NbZg6zuvHzJ+J2eKyOwzDYzaerg1QvSRjZLnublLiZlihGp/+4ma522GS8lSwNqJkU/
hNu83GdwGXY1+Mlg524GnzJe5/W8gWWh1Um0KSwu4602EAi49DKFX46fbPHgkH+y6rC6Ojyd4oy7
Ur4MBa/BLiaMBqYQVGPZebBNzeWtWlny1HYZ0m5cMfaJYX8nMM3+l2fmmu9ERaCRkVZ+2hhoUGEv
VzIEfnds8meejEEGHAu984qSEVdwR76tHu2B+y/yYGv4LvfcX7fdSGUbyUP9LKGFK3xsKhcBGKeP
S19oui+K+C4jq2yz4mlPMXdhm1E+QNAITUhtKnn9K86VMVWdwcqC9vlwsponCvJItvxKBz9u6gTc
KJ+NTmjOjmp/JV+F3ApQbZfnOPSUpIe62gKL/OO3D5VWbEGxBTLIartoDuV5zk/MHNEFEykJJw8o
57s2WMZYtbUByDYrBpA9On+3mKAKl76570PUlQX5TM8rrATEvafNnUjUeOkatGZ7X3Yjk1M5Y7pg
JBvxZnAPlP6s+bM9PE3d+312ka7UvGjoiknI4ZRtxafFdZyg92ad+p4iVMrcVK1d22XatPzEW+99
buz9uonnxZhe2dzeua+S47ZrCnh+Cdq0pusfues9TrnmQ0r18lJGPGS9k7ccRHUlZIbo4Dz6a/+Q
kyTobXpXHd11pLS4Af0rK3J0N81l/JR0Z5bmLyOwXLe3VuGzjuSzHgE/OASx7NM8YdRoxIzdUzHy
AFPhufXl9iMUNpIxV81Q1v26oYWRczMEK7nvzSElj9tdEoXUlYFXY7tWUKedbEjX18e2XsCbRjXW
UYRlGXXVZQiO3jDxk4AoewLkFR/ZaaVGfJ9lpMt2GFsPlLjwqyFtgtR9qYA9oe45T+67VWQVvrJq
+ACVcHyvAboRjJX1eTO3JTLm/s6gZl/i9Idkuy1Lo3AIPCuxSNz2oH5bdbrAqmMjOe2YetBCEAj1
Q+u8ocoTbdDvCXof5WtTJ4Cj2l/JfY1qWhzLKa1TNZfPF+QoBSXZNhHN8VE4ly25bmowQWk7Eyg6
PBhQ0i3Kb3x79xO0gXWTsooLUQZhLRDoLLYVn+R1yyBYnUOKmGkAJ4q3l+FWbVd1zjA2DP3rdGc0
j17pvrdN5sa8SMOinnUz6YqfIEOvzMbOhkTY/altul3hWZFFNL9AtfLll304nSl4bTnu3eFEPRGI
cg0vyky3XVdlHMl1RSkGAZ5VcgJCOmDtkazfPP8LZhOGO0tQMtyq6CaRtAyHZ+MitJckwOiG5uWv
f47bchcPirT4SB67Gdjd5lx267E1/NhZyd73O4howNXGZFeM91Gjg9/vv9sw9XVdpmuJdnxCT9yc
oUWc7m9vw/UdtmWyBL6MCVSIRnIq7IclqcK0uUsNh9r0EjI+nB1em15lO+N8skR+EF59WJgVj9o6
wvXIY8udvXIwp6mA9ifQXHsxvRZr1DiaU/+7OfZntcWW1V6yOjMXw2DmyXqc4vSA/kSYPNQPIqqj
Zu9G91leCp1Ovya1XfPpjIHAwOJVXBMdhfb1yG/LHbklrRZrIJyAhOW5XI6ghQtm9gqxQs3xVx0a
KeeZTUGSpaMUA7+RMI5TqykaK/ZUbsWVM0kaZ3ahVIr5ANf6kY5o0XINZEbx0nIrjmWmB5gVNrWv
3mzyWuog1Kp1JecUfZNn/ZaZJ1D/hFVfnpZeB4hUhBm59cabtUzFiqXJKccpRHtmb0bk4MV3nUC5
/QYyCMPKets8NaUT0/LdtrPd7ZVVG3mx1QffL9cuGbockrPuaMW+twUzmR8Tu9Msr7KLlNkMFXjq
Nh++zwoeum4dkPaJ+GswFWtoZmtYL78Eu/PYSG7qMQ/KSB72oCbQoUX/qtfVdH9Hwith5g86hM3v
s3acprMPQHZAd5eS7q6Jip0fQrxq+5eFZtCF2X2RXm7IDbzYRrrQ/uxYc+hwERfc0QA8r2+3Jbfa
8PE509bFJWJ6T42/y9a/tEIGqqUvJZkPJ8nsjXmuhn4+Ld3wlzDF20QwNE3GH7cP6nXnteRWWzou
dpaJfD5lxs9ybaO0M8LbK1/c/8/NtWR9l2lOM7ZWSBEGOu159o0Y7MVPx0e/tPbEsTUVQZV5Ln//
YB5n80u6jB6yqPlHl9qB3fw7UB1dqco4khf7EOBrnZ7Mp6kewsWvdh0atLeto1pa8uC8FbyrLl5V
ttW5p1k0ZEITHFRLSw47ka6h+eJtp3TJd6TwIsLG4+23VjS1LZkOgRj5nCfgpz8tIXK8qIqKCDJ/
7RJYAWDZwRA2j0aj+R2/s41rJ0i6ZY20q0wOlibAuZI96yHj+K2v3jfrWJHP5frWbN+S8XNlfDK9
Z9e6j8XekltwhWiL2jEZPZm43e1Hs9D8GsWuyP23xMQsRVc1cIdJPPF5OnueofFhhQ/I7beWVwUp
M1xjW/vZs4HBNE5W8f32jqvWdv7rX24jyjnLCyT6ENS12RZwsNL6haNJeBTzzZasAMMKf5n8xJlP
eWE2gUmWl5axY4Vigw0JAQ/+VlnGlxnUSkFnJpq5I9VeXP7+IWjYaBJXA6rcoGNFcXYtgeuh9fr3
bYupFpc827CEMc5lDs/OHm2KbtmX2+ter8FbcgsOTM8MBxPr9hk059M+WNs+NIDYKoslrvvHTNwl
pEwBPfyveQaTJFbtZ/OJdcazYwzBNLFnM+01nnA5OlfcWm7IdX1j9rYDT/DX9yT75bdf++YxHTVX
scL8ck+u5nXT+z0utKTz06CxjK/gFNKk/YorTe7JmanTz445TGeWxX1znFke2O33DNzBna5mpXp9
KZkua7EN85oi/JhNtIkRyoivt8+PwpNlCoQZrYMax3065+15mmNj+avUge9US1/+/sGf/DbvfGLj
wDSJ9zR03T61nZemvG9y1ZI7cj4122ITcNdh40NYQRI6sOmm+dZVvbvkrohIXlU1BdrD49HJqyAf
jwIords2V+2mdBUvZktyf3aRnYw/wakZ2pOOuVp1OcotOZMvTWpxbKc4JXszLnZglE4fxG4IWnwh
JeH26/ZPUNlHuoRbz5gdyi57m/9wxjbosm+NTklHYR65FzdazQTNcH87ORkP8K/IS3XVNcVry424
dQYbzeo55AS986BosxMY/EK/1VWNVMtLbtoZnV1kCTbWmctgsPJoMX721hDdtrkiQsq9OLFOfAIz
NTmtqKS15a/c8Z+mog7Anb+//YTrH5CWrBVDO4fxevDoieTLfrUv04YPlOWhbZeHOotBUx5CVyq+
/TDVz7ls/4fwwEnvTV4HY2XTnrbo3ae7RuzRUNCsrzpGkguv3FwSz0N86Bjoqw+V7ttCta7kvawx
qykr8N640lGN6VDn6TT2Vy0tXbEOG0w6lD0Qh1ns1weDau5W1bqSt5oLs0vMoU1gg2FB0mWxMd03
5A/2zP/uYsqztcB88HoYt+QtHeugtsfHmdxXRbLkHlxBi8lcMRt8Go2fKcggrFyXeSt8VW7Bjblt
rsPsTScrfe2aX9w6bPdxpVky8YFd2tvEsqE/o7wbmom1n3l9307KnTdwgoEFl8AeQ7UrutjVlUZV
1ricnA/OuFRjPfcN1i2JG3fzudxYiO9nzYWnqBxbMuEBKcakc0DQgsprAIfZZzs7pq+oSu3GMN8l
4V0RxZY8s267xmtyE+HXqkNu/APq8aBkkZ18ur3+JYxfSVHlthtLR4vNFkU9x96ZWRGYxnHxnhkY
mLxUE7SUlpJcdTAMIvoNlpp31qk8lHG9t47Dv9au3qW7TfP5pogHcgcugVJDZTLCz2UyfqUtyncT
dBw0m604SnLbrS0xADzO7npo8wnfCfYXNk1hW1JNZqZ6d+mOnXowy5tj557o+DpT3Bk0P97e3t9D
clf2V9aJ4Ret99pp5zM6Sa/bzgrFY/MgYit0Tk7Y7p1I7Mo8wHcWC7e/xLuu46Ey2OXvH3wP/IF5
n/BqPHvF+5zvHMBYp1VjLdXakl/3eeNt3CNwiaGCjMD3caqh8fv3bYMp/MGSblg2u6a7UByjAnrw
Ve9EM/TIgarcr877iEGx209R/QTJq4uxaJ1txK44ZN+aO5/sUcC6vbTqB0j3rQerQ4QbAaNITh2J
tvlrZTxkJOSWriWkSHJkKRlrQUGeTsV4XlPx1NnNgzdkkSDj0e4bTbFE4RAyC8JKeLVm3F8PxMv/
Hp1lDcR8X3PIkhkQ8NmctKag/GyAnTDn/b5rdB9Bim1lkh97RZoN3MbJLNouuPArg0H+q5GVn29v
rWr5y4Z8cKq8zDx8xCFWF6KLG7sOXO6g5Hkfbt6S2Q/mlptCTD45leUY5a4InXI9VKClv+/tJbcl
Y1undoeuNvhlReCXyxTwqu9jRxi6ZpGqaCuTH9gYxbcnhyA/plFTh0bQRGk8HOpv5QM+WS4tljTS
MVCrdkPy4X5kflK0MFfhP/bpkfJPxX1qJpasJ0OcamrKlk4oB1c0ntqaRC7ts8BPGlyZQ6mrOyu+
jWRahMnHb7ArjxxY+ikZAPmw3uvkL0wxhqn5k1TfDM41aYxqZ2SShKxPYCqOmp45m9E4PNYZpjKW
N7Ie1tk6GpiTXMGE7fMisEaAPcd/Xfd9uw9MbckUCiAcLlw/Bf2LQawvC/OPKyUvUBqOmqI+ztOg
+ZEKc8pUClkLHkB3saeTDzGQoKT+N2jv7TOkDF6VHVHc+TKWLDZmEd/2KEWUlLkV8BWbL3Vhc3RV
wGRdlVHb38f+Y8nMClXKAGciaPtv1W5xHjwdc44qF5SZFNhc5e2QpOaJ9SJc1mPF3MBhu2n4Kx+r
Yzf/NPjT8qufkwNYIzR2UlxYf7ArTKAQGDKcvXxmQbudyvmzlX0aV12FSlGvluVqoHBSk56v/Xkr
67Bup3evrPfbijlBc7gMN5nALIr9fXsuXe9l5vRdh505jWZ/7sGc3QAFf9/SUpqedWU/obZATrX1
vaRZaKw6xklFqJRpFvLG7zIqSgKJarIbOz8ojGrvbpXmxVXBRcZogc+o2KYOZRHnCwYZuiNDs65+
hNbi0gbid9iHiq/GyRVOJwO03ILaC3D15ilz9qv/4ho6ugiVkaTb3TZWECJ4WHjsPlf9mwtgd6kZ
NlAtffn7h8RhFLZlmBNyQosBOj7O+2Jr9x6/j5Xe+r0tH5aviob5rYmbfbRMBHUr7LRD9SprS+l4
2jujNSFfOFFgT4PUbIfA7didXe/fQerDixd+hZlehivcwmisW7HIEHcWNmVc1mAnFppYSAXLrX3s
iXsyHe9AunxfGMvX2/6quG5kvgSGr5Ml9Qx6AoFJ0NY0NvnXzrAQTgGJKQIoRoUZ06G7FRsh47UG
4dE8AzHDwRHVp9ktjummwyYpwqeM1to6wUDSieMzmVbAIZzF14eh+JYK6J+3zqHwm/i2wVS/QU7P
fQZNMTQBQYGT/3ATAuL2Ghn07cVVv0Jy36ys/Bay8O155nYa9QZ/6dwh6vMEmXrRRThoJab572wU
yXguOy/Wta8YP3e2nwRrvvxjgTJRU+1Q2eny9w9uYTUpGIfBtnsy2eeZfCfbfV+9MotC6rHZY+IS
hmwAo7ty59aAV3Dd15fimpcZFEhv2AajHGXx2jfQqgCXZk2m9XXN58eNlrVmfEhlHekGznzIynrm
LA7GknQvfW6lP8hc3/kRJkO3jLGwjJnCqYfkGeJ6kBz710FyfPuMXn91JoO3qqm0V/DbrYe8xode
gDGW+Wfl5/l99D5MpkoAKdEEaFg2n8fksVsfZra7/d7Xd5bJ0C2XjLVhmBZMLvwIArO7HERoIahy
zx0BKOf2Q1TGkRx4AhmoU9RAGs6+sYIaca0eNzMdvty3unQFT8s49zYj07lbzyNGC3UDPZf//2d9
j8mSNvhkz3Ozp9N5yY+i3c/Dz9zXWF1lEOnuJdBiLSxBhjPQ789+M4NTI+kXTSxWban53xhjpnMD
TRS895rtV4CcKFAwu63QZMmKzwwmo7dEQpM8nawBE2BdOGR21HtfHX5c0AIAfJzlL1azRk4bUUTl
qvh53x5LCXTFt85Mp3E8Zyi0TnEyazbiN0L/yibLSK1+LZpsFOZ0BlolhKpJDZaKIS/CIfmV8/yw
FX3gDgyDsKC46oGK4scht0KgjQJWRsN9PWwm47p41nWcoiyKLQNt/NwceZNq6n2q/ZKBXSBaLj2k
AMM5zT4Ty9zRiR2FwSLG1rBK/92M17x6pNuAK5QEi9DJ3Sq8R+ZaMGle5yhUT+cCct4oaJLvSfl6
+zColr78/cMl6oHHNevdkpwN6+e2PSVeFiSGBtV1PddgMrECauugy7R6859RVB57HKuhEkCkOK1f
RjPrPeM1m/ngvprg5ckOILIXEJ64/bMUQcGTgsKSYsLA4R095UMeetW4G6ZZs/T1fJbJsC+wAWOW
nuEMLOljZdI4dbKorx9NQPF89t6T72YS3f4Rv7Pwaw4l3eHUz7OsSebxN6Sk29X75ODvi6CM0kh3
kasMJQWDnmUj52Iaz2VhphQT6iNa1UZG7hveZzL6y3GmMc+7ZTwzsZvozjM1gVnlijL0izv9kIzE
nc5jBPnk9MAO+GipAjYENK53fqSbeFAAIplMzJCYonUSEw8C2v7c7Mp99RWBK2xCX9MoUmyBjAPj
Q7n6bc22U+5CnamsszYgW/719hlSLS75t59OhbMRhgss/ZTmXyddmVxp/8sDPwQOyK5MRDhYGKox
z2Coi3GfvA+xtZsf/cj+fN/bS24sWsK8FZXfk8HncL5Q+ZbkeN/S0s1O/W2d843Tky8SM1js2dgt
SZlqShkqs0ue6zViTfIW7Lfe8KtPPxWZThlLEa9ltZt6MbfVBtvg2XUPRn00krjXFT0v35dXoo0M
/krxpZZmU8rPQhxoGYKOPBUvIw9cgMxu21zx8jIGTDhValfLiApMS76nrvsydcVfgrr3OZJMx2A4
E0lLX2D5Kf1lDfVXwu5jZmYyACwbRO6kw4YixvDZ8x9FqzmFKotI7gnkzuqYNrbTGh5WO87KxzLR
JJeKIyiTMBiJ0Q0o82NSOaVPyeIHnmHcBelljuSWHREtGxwfX39d+uS6KYDoWau7X1XvLTlmbid1
zoCYOnvjzhDPyaCZnFfc2zLpAoDaQES0eOlLrr3yt9pyX/Lsy2Z+nzonXM0+MMYpun3QFZ8NjnSr
gk6gbpexp6cetaIEQpvAtIoA9Ns7z0OecPshCkP9gf9yqkyQChucXqDbxRo41L/v7MjYL8sVboPP
QGxw2Y1xavfOfloSXWde9eKXAPTh6mADxGnycaCnGvAUlNUgnppo/ElheBn/RUEI7CwN/DTLvYA1
EMsQh774sqz/3mdzyV9btwAIxofNzYx/b1sSVk15n1PJvAtVNfkzm3DXra27J4sIc1fXcFZEGRkD
RlfDWmoTVikbfDxEprvn90E92R/Ar7TM62nASXHGv6e1D7fauPN4S1coEowhmafLePny3BMjrAwr
vr2JKnNI3kkTQe0ixTsb2SeveVibX1V5Z74r47uWLR0HNiDKAOK4EzR7ztb5PqeU0V3MRjHVzkp6
atYzrc+Nro2vMIesYuMklrnWCczROAfuh7l44bosXbX0xU0/eLpnFBWbe7xy3T3xEkO3W2wyXRhR
LX75+4fF2yxPygxsHKfUIH95ZRlvwvy65HN4+5QoAP3MuoSvD+tnjI8baAHh63tMwkb9vtzzMZrD
JTKj7ESLIOGao658lHShrmwYli6t0Md+G6NkD5Rm5H5avpvPS0Rjcth09fjf7b8rOZ4lXa5F4Rgz
hvwxhx+R0Ax5mMfesX41nvL0gF72jkRlVE0RXYK6i2/bURGSLcmPATbyOmNF0ldPTrQQEnvL+iut
P7f2nRT2TIZ6taQXg0Uccubl+1i+OTo4iCJlkPFdTuug0Wzz5dyuPyrzgCI9n9E9P5rGg3Ce2/79
toUU96EM9WJkzCf03jBSn9X7rNvSYFqm77fXVh0tGexV0aVLqg47vr2J8AIAviCNyNscGvsqTndM
c/EqnyO5eoISt82AdzzZb9Vne9fvvag601dcDLtyV+xNzS2pcHoZ/eV0Bh8gnIJl0+oALbewo0h+
Jl2SqFpe8vnGq8smLzFpSpr+kKfvtOt+kN7SRHClkSQ/h7JCzfIJ8dDas10dZ7vqHfcl24uo3S2H
bO/n0e1tV/0Oyc/rlOYNtDTIaamGPRunL2DBC1mWaHbhkqldCSMy8stJwUw/V35/XjIrrPspEO2X
bS5jbww2L9VERZVbSNd0xazFKAmMVZYHs35YdVV3xboyxovmaWpkM4JtunYRGdK9W/eaWKcwu4zg
ylKTNa6DokIl6i9mx41vgzE8id5bNV09RTD9A7vlr8Seu4KAQas/utvymJEkMsomAtekZm9V5pEc
ucozw/LmiyN76OulP0rvzkMpo7Usp1vn6RIielA2W3bA070/6rgrVK99+fuH23rY+nmwLWQDi8iy
MEsSP27NQgc0U9ldctyR9Qs8F6sL89WjaTgUb03/Sd8UVjiUjM0yK8ussgoHx614ZGd2sBpmG0y1
vcu3+nvvjbkmBF03E5WTGkGKyieGN55z8EMZ1fy5b2pNzev64acyJr0ftsK2zXY9m/S7MT2lZhZq
Z7iv38RUzltW0Wyt0VTr2TJI7QDx7oLZahFQOdr6erfUI5gmRtPbwt4skML63rS7HUgVdU4qpy+M
5GubjgXBZML8cJlFGA72X/XxkgJOQfXt9lOuHy8qJzAjJFGaPMVDVqjFQfSOHdPlbXI0fRjFxshp
zNL387K23no25vd5eGUVyJd0Q2iK8yTnLhxTr9SuN3FebfHaekWcFZ0mpVAtffGVDx7d597C8zSf
zsaw7vyFRMZ6Xx+PMinGYdoqo3RztjPEq+wge7EPWYT6dRWA9Q3DuvfdNFROVvKux9ymeTHOdGLk
u1t/un1cVBsqxbq+8SwnXXNxps1z1R4M46G3NfFBkaJQGZveZU1hd4W9nbMpZN9ohBGruAw7O3CC
9rMZDHuu24RL7PwziaBMylEoHmPMLZ5EXtGFFsHlY8SIx5M9BEngHbL4vikfKmcrLeTc1sHAg+bs
57o9L9OhsnS8ewpQJ/0DnM6LRdAKR4nH7Bt/anZZRIqAvK3hGkOn6635x/18e9dVoUhOXNyyqWje
bdt53dEdhIHQEHS6wA3n2Nl1+6mNbj9H4XdyEjO27Ww2kO85L+AO8ALjPtZbKucuCdgVIV6+knMK
plhvVyQvWk6m3ynElbMkY8wTKNO1lrCwxVaTG23o5cXo+EHumF65K+u8KP+iWzlv35beBh8uiDBL
95thLG1ZYcS6rvm8X9qcGHE+m504TdAJKUloTVtd7oys69dPHdT1iAk6eWhC2FC8a4wanJ+tQcsW
/3VIKNRn+7JaWdgVgthdLPzCTt5Z33N+FNNqJ/elUURuq3OIhuVFAgG7qv88ukZgDtEGqrHbm389
tBC5cV7xZoLcasXPHnkV8xFkkpOuna1aWvL3rhIT88Ffe27LNCB5aHr/1Hl8+7Wvn1kiM6SYk2im
um75eQZzGcbhwOmjWVnpdZef8+EaIv5cOI4NB0chKMzCaud+MllgPUNcI14OSat5zvVfQOWJg6ry
inG+PMYfoqyObetOb5Yy1zIF6XxSrdvZXH5wIFOqWRO/L7//mstJ2zkMRWPzFAs705fBiWusLXSF
F6XRpaJR3Xt5X1jLdmZv/hQ4p2nfhsjreNwf/5+qhcro0idmlpfEysx5Q4rx2rRPTaaxjWLdPyYJ
6iZjbYXXN+zHhMfJfdTAVJ4gqAqjmMqu3s50Dr3kmA5vt91HsZfytMCYD5j1NAQOHzXCcgi7+e/E
1k0MqIwhJVue5xSeUePa8shx4J9KXb9ata7kmBbGWZzRQ8w3xG6FZoZOD0bxrSHPCcyLaZsW5ReH
v3Bcdgd3T2NxJ8cl/Z14fYgnm7fkVlLitceOitO65dbZLkmtyd9URpG8cssYJrNtrF75j0t28CvN
CVGtKznkRR9nKFaGty4eIMXt/nP74KnSTXk6wO2KZPLdYjsDdrQnMUflm7yYn60A7bu42+sr3xcD
XAlX8mSAP3nc8NISu7p3QM8DnbS9+DXES8Swt/N9mHQqDwnYDioQ/oinLOODX5+JjrpYZScifQzV
vCoL4mFhiMp6r1vEQ6g3Rm0R0Fd2onF20hZyLzt6zVCSu+Z9NlXVUiGuv7IdD0HyGq+vxqt3gHLa
i2bXVZshua7tdIws5uUZj97vzfBj+9Heo/uwS6P76EUpuRzlD47mJb258hQPSdZTPYerroSiupzk
AQHTX/m2bFgY7FRT7J04OkPb64Upooir/Z0JgTwnMIrFSeiEpzTOfkn3k64IrYj1Msdrygax1sKA
JxsngU8hcrAXTfBRWka6T4tJiIyMmLl3HNfHaIyXxQTZNfHiUvT9ui8B1J5/zutk8P3aFd0nvy7n
sg9ZhTmOlxrFm+oTJ7WB5trtk3b9xxJ5lGAtEre3rAlSUMnwg+fF80jK9zrln24vr/jBRB4lEMW0
+lwga3O68NK3m9Faoa/Os7NDFSEkd5VkiTxYYAvoC3K/IeeOOmHlfk+8v+98f8nZy5VNbMxbgqh4
ccQNt90YdwEKnP/HCLoieBFZehFC84y3XYYa2t/bFKaHZucdTRpkP4xXC90hP9IFluu3FJHHDEQ1
5X7W5AS6kQ9l82zRWGOn60GRyCKMpVmXqF7DTsuJ7qx4PXgPDmY20zCLM0359BLJ/4y7xL/Eyg/h
qgf9lp2RjpwZ74+QpDOA+M/2ZuaHfsXi1dIJZKhsJN3kPgF/9+iu63nekvJsDiRkxNDhb1SLSwHA
NEVmkwI/wu370OV5OKe2Zg8US8vTBfhwtNelMoZz7ZYHw92CLNORrymihDwykNbCTUCANZwnjCcU
3xz+fbyvm0Jkbk0744PoyhpELVsbQSEgZo0O/6AwiAytnkrh1gZzzDNiWsjaPMqG+9T/iAyuhnTT
ZvgWRsWToUrEfsy8+mEruHEfaojImOpadHwlOaB9I+a7mGFGVSo0EV8VbGQ4tZ/MCzg78ZVh98fE
i32UeIvxNM0/OXtfnDJoGkgiP7SjCIV17Ism1ISIS8i84r+yFF7KXKi9VeVwztblvTI+D5YXz355
bC16no1uX9fgUHPL98Q2d5NBw3FxIrM23lyUrMJ+Mp6bZtK8i+I8y/ycbpe4K+8LfvbdQ0Nx5M6e
reklqA4d+2+UqlobLHwFzrNBH0TxZDu72+ZTrStFvzHZKrdK4d3TNvWAvhl1MOfe2+3FVde0zM1Z
pM7qzwugzcVxiS9g9SRCAH+2dsPej3TwY5XVpdg3OV0HOVcc6rbOg4ZEqwH4oY4lTmEfGZxdQfeG
5k7Oz03evCBH91D2g4jGbfuoFvf+u6mua7UguIDLeG7kd3tLp56huNJkQPa6uJXVQkoK6OZduz4Y
beBRL6zFudHNsilsLuOyeZ+UM11gFrv5vvprKNBC8P69zyqXZ364kAW3eCcKtM1q8xlRMC4r7UzJ
xVuuxAoZm43QPZodxdccXH6Kt+h/nH1Ld5w60/UvYi1AgMQU6Ivdbju2c3EyYSU5J9wRF3H99d8m
78RHj9X6FoNk4EGhLlWVSqVdu9Iw+WGEDkbChwsQWFmk4+VT6Udy16YCoKUBEAF18Rfes2DGyNL6
y239qGRLLruia6tOMRHyIuYuSLrHGrfRxXu5LVxlknKWEteiawgWbvqhh03VOalKruSklkj5YmRY
tDUBGe/wx3TSFS0VB4CMx25SOngO4yi9xCUaot0cFAfLJ9AKRgM39uFLTRmZ7fpGhvI5HmcQf0f3
hDfAXfqWOTlR5Ab/3laHSZdH1z055qfbchVGIgOyRzTigSQalt7MRZj/dvt/jUZzK1K0xwFf9l8H
bVfAscsUsp3TCj6VI3jY7rzACsdn/duhwl5kVPa6ri5vOhQDwXgf9JifVfC325pRJSoyKjt3eJVi
2C9q3Mlhm92QhusvFjnBRvcbVggCuvdP1W+QHNXyzRbDxvAbwOV37OLpsDb94faPUG2v5KZz7IA3
ruzgTqQ/ui6YLDPSPdSV9/m2fNXSJXetvMQ1mgSF6V605zbjD+tOth9TRmrb7dT0jgvRWYzWj/5t
Mb1g1dmmYt0yVrvNeuG3htleqt4FmfNggJnzwfIrn2v8VaF4GbTNKkGWuQFXWAoer/Z1WR477cVC
JXsLcO8OvmTMMsyToz1ysXPlPc7rtag1Rq/Sy/bJd6LpbPQlWuP6C1hv2yvmjdX/rla8b+qPKYOb
QBuRrgntsPDCD0ts6+Q/xTokkGrp0lHq25PPWxPC8wlzqU5e8eO2iSuSJBnaNDqj5bUFni7JOk3W
dwF++vJujv2YHtYYwwfOKTX84tzntNlXWjRlIF4SE8LG2C/P7RrUfrSQXc9epvyG2XZDiWZyyGWO
e2RLc5oTXZ+ywiZlcrS0TpoBFNjlOSnuzfFcxff1zoKIjL3zF39u/CouzzZZom0qo5iz8PbeKmzG
lsJj6RZibm2s2kkweT1HbTvdl5zKsLQSY7N7zns0a6J6at/BfHatWEaijch5beTT/aVjp7m+c/aN
VzJlDJrwVqecbXiPSN2HriIPdbazxitD0MoajCUVBtVeCuu5LqtwbLpI7AwpMnweXBXx2m16BsNg
41/A+Z/pRtIp8kUZhNaRKbdQU+wuHWb3WvZPD+hpa476VIMVVuVHMvwMY4J69O7S8jz2bdS09xO4
OETzWs2v5sBA8+AFBciryHherObrLvMhmyO8i+9VnFRdnuKTjLvPho0OmcXKdKQOKoVJEZg73ew4
GSvPU/ypAGQe42Tc6Us8/d63dilNAgt7P7YC4l2j+2mX/YPLtQ8jm8N/cOGTIWhLiuqlWbnlOS/s
u5zW4ejYgeGcZ/a9Ay90CTBua+IWGH/xiSY9VkRMGZiGxpWR9Rm2Iht/N0Z7WDCpzqs02EyFcBmK
tnYm53EL4UP9acjC2vzuWDtjplSMwBCD2qIFYiYhKJpl3X2b6WaQKI5aGYG2YPruVHgQzeNPFJBM
UUW0umTFT4cXmtWrFLPZ7jsHcPiSZ8O6rd5/ot69VbxOg+YqpTpMpFyYcTIYzqYYr6se+JY+jfvG
+ZoyXsXMKm9YwZdzLskfhLtTWS3RbadS6ENGrDheiXGGloEYZH/1knNiJ5ja/HxbtkIhMmqltr25
ZhxlTow7rQIcKjzISXbcJ1zayIF4CV8XZAVNlmGkwex3YdF3utC8xZQP4oE8ijiLgYUjJWB2zmk5
VIfkkHyZvv9fa+FyrnON8lUK2v7+zhjbNvM638uqs1uwILOAXlx1h+7HIBnz76X2nWgGZizOu7w6
93gAH07GYb43TvbZ1cQXBazW/FvJfSefT7HVVMkmfwmde5yKwXCqTsnJeTV/+5g5mx11OGSVhUo5
GkbDZ07roKKdlvSfRSQnYU+f1lHXl6ISL3lt25vmMHLsQUn+sfi59X/WrmZ7FeehDGkxy5S6WYoa
WWMcq+kg2l8cRVBNAU4RK2Uki1Og9br2kFcWvvG1aYbAnIygMrr7YbYeMOBTEy8VJirjWvKJ115N
kbzhNhfgKhStg672qVKP5MGmaa5jNUA0zpNTNjqhW4JJzbUu8/T9doxQ6Wjb83dGmibDQpsCSW1n
/ZqbNASXFrpQLok9BnraWtXjhYxjGQdWWBTJyaXoQBpcYbKYf3CAkJoP5ABySo0xqbJFGdXCjNKm
3ogfY/8flCE5eNFQAsVeHrLjPkyOKYNakqZf5syBW7MUTzDlDNavbN/LlIxrMeIcLxhDXaFkcbHj
l5pobkQqM5IceCwxzqCy8KxjrGnos6C0aGD4j/W8Z91AqGwR9p0R2aAhsju7qs5WzQMC5a+mroX9
Q+eCaCmVsqyinrKMQ9s0mrIT1fHgfWj3kLv9/d2SeV5Ms0+3c2UsnibSR237BmavfgIw0Pj3tm+p
1i55LwEFjNuwHNPPWh4OpLhYqQ65rBItua29uHSdHXSVOmMVrNWDQXXBflPs/xzrUMz2xXeKMafM
N+wSjyzp8jqtTVD05Sml3ytxlwl2WFzdrCLVd8h/v1NyyzPdGQ/L1LX/Lfr2YGQtXhuM69yV4WTQ
0Cx+7tsG6VLk1gJ0xOCrvRil9VnEeR7lGcab7xMuHb1kzO3eEX5+bgkJfdvF5NRUk0Co9ljy2qla
83HtjfwM7FTYzcVx2TcMEJAvyWGXkRJRUq84T5gLeJ/kYmt8a5sgtezx0M09P+3SjoxKETEd4tJ3
83OTjsdish5sW1eXUjiwzGNJ3TE3+OTl56GtnvA2PgdlYf9oSWjkSUDj7PftX6AwU5m3ElOKBIvX
3L74noD/8qNtPpFi5IFTfHY9M0C0jm5/SbHd8tTi2OcrmR0/RRCdPk8NBZ3+vMYaM1X9DMmrm85L
Z1qx9Jy37CVmbR7WfRF67WyF3lCYUVNZLwatzvt+iuTbXW5TP2Zxeu4WRBCvpeOpWB2iUdSHpxmM
V/LnZgTaxDOS7Cxm756JMoyn/JvjswO3ln2u9z+9OHPeGc1C03PhpqB2dev7eah0zU8fpyn4AZJj
d06RxfPspWfUmotgnKtP1pxOASdGwLr+q5+3mNvQOX3QsDoyC/tNgOfr9s5sDv5BdJcBVwaZaxAf
mMk5a0WAZ7S0mS7CB/Tz6oCzo2hBPcl0dQSFQcsILOLGnZ8lS3JObR6/2FPHvqWtITRMeQorkPFX
ztjRlvkOtgiXrGDJ1wOGyC9BVeZhKZo9qT1Aq9IJ7lcVqY18Ts8i5uvBWZlzl/hCV1D+8F4F6dIh
jtopGXxbZOc87T61pRet9fC52Xdtg3jJ54dsyoVhNuk55c7LspYYt43G9sLTJJWq1UtOzh3qUU55
eu678hHVOSuYWQ7O51Y391H1AcnPk9pI6qKEekAe/DSsy2Gt3MtS6ippipAoA6ow3QUEbixPUVxc
AzvtgtWyL3O9BFZ5WpMsWAfdIBPVD5H8HQORSGKaOTpxvOqaDHjlz40Cg+91owcVjiYDqxpOWWIO
BHZk2SygdW4Efr6riGT6MuFlYRiDOeRmBj8DNKFJfpfZrpdxiJZy8IbMqcEtal08y6Vh6w5goO7y
r7cjnULpMqxqTeYYD+0+AGEYa+8s9XPhpCcn0+GfVDrfPvsuTc5FtWA2ogBqK4lDox2+GiTX1AQV
kU1GVrXggi9HLwXk0kzywGfVvz06eSOPeaFh6Kg1FdYv81/6ifBEYeMjeI54EqQ6d3N8NDK0zrnr
2VrXIK8zTaT++PaPfZYc2VnrMS6qCgm4Wf9py+aZzecxbe6yiRzaWFzruDtP3PoWk+k0MP6GI/9w
2wg+rsHh01J6DhiAW8XTaF2I4dzVeC5aRu9qUVAmYOaA+YXlPLB4+lYWybFjD+D6DitQehm7IKH4
vOT5Ym1GY0LxGKNKEiAHDY6rTZzp2DMVJi6jtdbVrt3C4RaqQ8m/lLM7twO2v2n+va08hR3KOK2U
EmspSWNdMlr8mUFpkG40qaxso8xj0e1vKPIRGbM1ICvNfbPELdBxx7DKrHBJlxNp69clSQJ7ae9E
mT06oy4PVqlMOtDRvJMULbEE4MxfeEYPLP+S1buwomgR2T76LibwyRGtKDHBbeCfVm8IWlw1i+nr
VPxxdWBRRdiRsVygiLNrf8O1eNVpLq5c1z6gCAcykCt2TMNKNxcVkxtHC/OunVsD/VeBzr63HQMA
bC9+MMr+++19V/0OKST4Vt86JHXEBZ1cr6uFdkzigSDztnDF1VCetDwYbcnS2hYX1/Mx5RBkOyzz
HmmTBclsn8tl57nuSt7t5SPtxpaIC7VeMEYJI0cmoSPJVihIhnYxi9Cla6CglZ4H82LrbFThADKq
y7O7OfNqOPVSge7BMsEfhgYw6w6Wq5v1pfqEdKzzBQ37A3fFpXQPI3ky0bmWaq4vip11JPetZsrL
rd5yqbJvpBpxrt/P7r0LDt7e33f6OpIT41j3qsbeNhWTlEfDCIwxD2b7uzvr6BhUW7v9/V2YIJ25
gGEIYcLvD9P8to+DEY1jUkLeLZxZdgO9p6DfF4IGZNThglVLltx19MbCKXKIHux7HNidrblDqORK
x7OB2TC1mWxWPrCDPaSHpFpPt4OASrTknGsMTFrhYsmgVD377vLi2+Zhl2gZCGShD5AjZcUhMn2r
/U+jjrhEsWQZBZSwtk2dFXIT/zEX/9qZ7ql2U+cHt34ZATSYJfWrrLbQRuyfvaJ7KzGZcFzqu7Yw
wDPXf4qb6eAb8aNXpX1QsXZfHUiGB6EbqKGtgWAzYn5G4Hocs4fM+fPtXVDEAhkalPhNQYUPGjhB
0gBZ3ZKd+PRtEnhE1PWQqT6xbdQ7T3Vbex0t38azVYMpAsC2kMciOXWYdTmN/9z+Fao9l5zWXzFA
sLXxK0bzN52HwNXeOlWSJZ9lgMPXhYHFe7T7btlVyCaiU4wiNZSxQI1H0HJbU3HBPNujW3dPSxOn
weq1QQbcRXBbNaqPSB6cOyafTBc/QIyXJg4MkoWFf2qHP7fFK/Qj43+8Op28ZPHFpfVBuEyoEGgt
oRrLV5yBMgHVMDRN1zIoqJ154HdO1CVveaUbuaDImmUQ0GyxtbCNwbq0Qny1KImSHjSpUxsl1np0
7R+5ISLP0mHWFF4gE1OlazZhUEpvXQZqPvtmGo2O+YipR6+MdMisGk3AVqlMOng7nq1DWsATZud3
7jz53S8z1hwzqhuojOp1/dwuh6a1Lmzh4NQERR4KPGByivw5AYqQvs3g53Mcgn5l/wSKkLOYds2C
QEu05OBoXQILfAMrtoRlBgVxv9sZqOhu27BqayQfd/GKU6CHxDiNdXzqhx81y44GaEPnH4zqeKlU
35DO6K5uHWrM+EZd1CfQXvWEhcQlR08YUWnpEMzKLZK8PeZOmoP9DAPCCGgInEMasbv8l2eBz3Dj
D9cSlStuOjJOrCpIvOLOPFyAK/pV0h+daT40A4uKygjXyb9bUIm/vTmKACPjxtKRJPla4UvlWP9x
4v5P7GtuTwpXkVFjgz0VdAYo51IB0JJnkef7YeJoQpci7P4djffu0Bt5T1xMTh8uq5+cBUvGg91k
b/HYBlWXaGKv6gdIvp67g12lJlRjO8fEfY2bZ3d9u611lehtN94tPxkSlNRTTPAbvX/cDnBkkOoP
h9uyVTsq+TKprK5vPFQPLCJCQMcOJsaf7hMteTKuX+jkc3FntQsGF85PRa9LK1UakRyY4ZEPz664
0VRjdk5LdpgrduwaHd+44jCS6Y9YaXkLSpa4MLVvZvyYVp89/iUfftroka0ubH7ZpSAZKdaOxHar
csbtpqFGcyntevLuLBTApmjfB7aA8c5w+JqmbbptriibLcrVX2ui471UGI4MEVtJvyx00xF2dgBb
I50CzzY1p5tif83Nkd8tvEkTM2krLJyP2SVezcB31gcA5TVGrxK//f2deHeaeIMOEFznmz5cDPdc
zFOwdLqnVpV4yV+nrnebtF/hUx0Cf1ueYmOM8DlNNFOJl1x2JRh5bc0wm6XJzhnY41nu3s0J1xQk
VOIlt3WbuSzmBM8AZs++zzPaY5o+7wLMw9MR8Kq+IHmvn/iGAFQJ7c81CqQLHo3/xp75sM/qpWO3
dMDDuZjoZnP97rTS/JUIQ2hi2uY5/3vtZDIszMCA5W7M8+7Sg86ycfsgX/DPrw61sEPQywcm20XM
aTIZJlZ3Q1LlE+qiMYmPI+nCxc7P06ybnfbxJjAZLQYCU9bYDscISE8cht48znZ9bph9t2cTmC95
sM+ANnDcrr+06XQa2+YK9h7N/n6cvTGZt6ibALwwOAC2wg9M04kqEFCSWZwWFFqcWoP/U31E8mGv
acHr1jVgZO9fpvqTHw9BZyZHa2HBmuiuIQrYBJMJjPwZBdcpL8G4MhUh0G/X3LWD0fxFqBNl+Qui
yBX8j8Hof82EbqzNx8kQkxmNOGAf3VAnCB8Ou4zzdM8z466ZvccWEztvb77KtiQHZyPxez4Z2z19
OIxJcxCkP1iNON4W//HRw3zJwU1OYmG4Tg/K4sVzA9tNyyQki+toOJ8U8mUoWcbycjY5qpnTYPEg
JVkaTFwjW6EaGT42zR6na16Ki48h5G7mfx8ZXtHc+Pdt1Sg2V4aQLVPiLGsG8Ubno/eCBTVP79PS
CUmy7NO+DB8rXDasde7xawPqs4H5x3ShmuiqUs7293fn8opjDSzNCbnUTnm05uFIPQ94vvVwWzmq
fd3+/k78kM+9AXiofckLZBTTEvit5j1YpXbpSOY9hpRuU7Uu7jo8MGaCHCN7MDCFxc92scGYTIaI
lQNvOZBHBF3U06M/9fcx2wf4ZDI0zHVH6rU8I5dMtH96NPWG41TsXbfkrEygP0r0Bbl0fX7tMGy4
r3UlfMUFm8nQr8Iy49ZKFn71z0Bpx6fqwE9eJFLA492wOem6IRRmKaO+jIKB0mucYfHO77J8m5w8
6OJEY/MKo5RBX3QwK/AdYJ4C78QXN62uXWJpzmCFVcpQL5yHa9qMAi+SlfHUpt3RavpH2n/tOdN4
lEoz29/feZRZAkpd+wKaaa9VnAXt99Z7vu2sqsVLzmpOLpto06Pc6FIerPYSGAW9tkZ8Rn4d3v6G
SveS28aYJLfMPMW05A4wiT7HLDwz1REWq3Qj59GtawOZOvIrzfk9nifDYSZPZbvzEJSxXiIFCJmN
Db+O/Iman0dd1UqR+MijjO0cBsMb2ONSgo3XuWCAVOSledg5312t0Ss2V4Z30XyphbPAMg20Ktg5
DVmNhuu1f/QNXQOHIlOXQV4m93nerQmKJrY4zF4X8qU7uM1Xmp2Z+Fq7u25LTAZ82XVRWJaD2NDy
r2MamOQ309FbKqxThnvVjrWOWZzwa4rn5uYw6SZWqrJOT/JaggxhdIlRX91gCUFaHIAHCHTadtSc
dM9kf2uPH1yUZMSX2SPkLyu+YZ/Wo33YZoj0xzZMj+6LEwyRd+yuZYjGO7BJ77zRyPivdaRpbqEv
5VriWtk4ZydtQqHjjld4swz4ckXrptSy4G7T69p0wWxel0RT+1RttJQukyInZGKQ3dcHuzimunnH
KrnS0dsNRVaxAsdjw59m563UhQiFXBmkleEYyQBB41chanp028oOHObqHuJU0qWilW0Vlp97rL7O
4rAUGM18vB3sFYFNxmWNpZN6dQttmEsd2HNQZI8ue/TKI9e9yShsRGbVyvJ6SZlr8msWY1hnekrc
X13u7csTZCRW36cM9VSopTDrgIifng5QqNL39vd3ZzjYy10y+nF9zYk4uAa6TVbNHVqlD+l4XeaW
OlYLyQ2o6CbzPLsN6iO7qmBMHnG8gpR67ioIz8QRs5FQFA/YquNzU61c8sim9tOlon59neirWUW1
88MwNetWqVtyytUwaGa1Hb8S/mT716KJbpu3YskyugqvdE3pM9hHg7IIOCySFJwr0+G2cMWiZYiV
O5ROUvZQNjhc0ceRHLJBV474mHANZafNX9/ZnyFmY+lm6LrERfh5422Po9QMsrsZKd8pv+e/Ok0E
UKloy0befalDLxvGudD62mVfPCdIKKqmGtEqBW2ffCd68ASo502IduD5y2HS0Vuplrx9753cAnRC
dSdwjLb1Y8xDwR6LQRNQlIqX3DMzk6XKnIFcbDNG5zJJrccBNENhMQAmCWx/GRSCm4Ez5z/G1nrm
ZnqfFUMT2l48hynmCmoWotKdlCiLqkjNqYYB5KyKSBtHJd/3BMVkPqaJgeKlZlDfOs7HvMGQ3UXX
yvGXFOKDDEfmZMqXGBjwbWvYl+W+ubPeVjDYppEf9se8DOw3NLudB03QUJiBDM/KelZUQM3jJF8/
WeOx6x8mf5/lygitfFjLfBqh/XqkV5hbSK1RUxVRrVry7ILZxDZirJraf+b8M2+fG/5yOyCpREuu
TOLBogagIuhfbF7LzH628bKLu65GKSrx29/fuZ2x2HjqptjbPslfRbGEA4tfh1iXiqhcTyZkAlat
7hxri0RR9XMby5xGsPn5fg0xouDivRTfbqtJ4Vry2EDBROt09ZY0DA8ue213UcphHJnksgTPZ0ts
wWhs8jYj/wMSGaO3b69528IP/EoGYtHJJtxka3xakTWMyckSZ8tFRW0X2QHWLh3AiZvwIm3d+opU
x/QeFldT2VXklzL4CujXtcMjGSq7WXzpgAvs+/YiLBxh2VsndqYPMgqrsCfqt42Dg8Z/XZdz02lK
IQqty/irdsZ9cHBxwnNShbZxsBeEs/UR3Xu3d1XhUTLiquT5UpYYLHnFHKdwGlnAJysa4zTaJ15y
2NWbSzv1bFxpye/FeFm7l3XQ2KPCh2SgVZ6PWcfFJjr/SQf/jmoBQiqdSAewLRbfw/gEeGe1hk1z
n3i/hC72qvZT8tDBN80ud6z6KrwlaNOrVfwByY07Hm7rW6UUKUFehryvfRu1icQ1IzI4YA3xg9ui
VVqR/LM0uWslK1Zes59l8oATPNAuWxV4ZajUTJvGsFasu3ur74zACvgXDLDjQXXHo/SgH3mi+BEy
UMptzLHqZ/wIWjeBk10ZRh1VQuOrCuXLWKlFEFEPNU6nxgVMGICgOdew06kkb9b07tzjbibqHCOd
UYS+iOJV6Pi9lXrf9PROsI02qKkEM/nVfh6jBPPbWGQ9dgc8ph7yQxIZmoxDtf7t7+8+s3ieM1c+
gWYK927hJebej5rwrnCov7/snWhv4uW6+C3QTJV4Xsfp6rbkgPr6MSeJ5hOq1Us+6yQVGbsOp/Vo
flqKX4WhqS+pjFFyVi+ja22k2NUx/jkbb9z8NC9vt51V9QQjQ6XqUhjFbGDNxjl+do8YzHdhr2to
Rtu27qLUwrQW/7/bykbfqK0qRYGMP8bNUTRGGA+nBcRRt3+FQvEyq9Zqj3HdWQjxZnlwurtZ9wSg
kislwMxdHbClIc1j+Rxw+2Fcn/ctWPLTlDplP00QzO3m3mU0LMk+cA4zJU/NJzM1/O3KxNzxDLzL
oV5x5nnjcd/KN1W9cyMx0sIebNgLiBTCloNcbyp27qJ8nKL4sdpbUt14f+rkSrovt5escB+ZHQs8
cY3tVXiJosI5et0/1dScgSHdd9zJBFm0JklS1rBt333BJcnGgAK/1t3xFUHLlM7SvvMWunbI06vi
lSdPg3Ffml+mbFdcoTIYqoyTlOQT9tJajiV9Nu0otzQAwI89h8rgp2kpM1J4sMKEx/8kgy0C+JIm
oft4P6mMfBLZOs9WvEUTehFOhdr12R51z92KgEhl4NPkGiBhXSBdHLcZIniSDgvwI9pHfkyOulZ9
1U/Y/v7Oi+jSMowT9aCe+Uc9PCbLo7kPK01lsqyqqJvJ3K6MA/jy6uSSdnhB48Gi62RV7azkpcuU
riYf4KWL490NeXopdbyaf+Hc/3tzpDKyKW19O+ZbuLVPw1crIpdmjfBqeYhfH0hIDqYIAJnodWAV
RU5DfelYrdykEH0MTfln2/2LPkiP7LP5hOfGw3TXnHQcgB87MZXhTsUMaIk142e54xLOMz2vHTls
k+g8c19vD5URT+MKAp1lXVAnE28NRjuXbRpk09c98ZPKkKfUNXiSmrhaEuIdeky2a8Y4wvOvJhtW
qEeGPFHLAQkawTYYFQsL71i2pzqxA5/uC0Uy3ikWmWH7Jm6u3nIaurtx0GR7Ch+WybGKiVR9WiE2
M/4PhpLl/qMdH29rXOFj8ix6noNafFzwQGfkaVTbdWTNuvP74yoHlSfRm2MytDnBqgk7tfkn9DcF
SXwPCKmguru8avVSGoxasAtXxurT6ojn0Ek7rXdzzA/ig4xzymmeYxIQLCW9Yyd0mN2Le37XBUWU
RPv656nMgyWo1YpugbGkyc+qOPXdW6/rkFPFGxntxFMwH2UJ/Kj4ig685Lw9lIxhD3rK+/+/yTQK
j5LxTrWTr1ltx8vFTy5N9mT53yoroAnRZDwKE5IRTwNAlf6y+svFaOuXmfwbr0noGfnFzFngo4nt
tg8o3EsGP/Elydt084EZPLPc74LFHk4tYDj7xEsnMDgXMzvfok7S/wLsIKC42OouVaqlb47x7nS3
uMianps4gt3jwmGciRtkY6F5lVW4F5UOYKPms13VqCAmAwkIRQPEvOv2TankuIIbSzu6OKji8hvD
sCGf82/7tC0dtT7pmsx2EHUmPA8Zog6XqX7h3RzdFs8+Dgwy5intRez5EwwejK+RS77G1mUql2jN
46CeDwul+4xGhj2RpGPQ/IQ3a+u5cKO+v091ohVOJcOdeDks6GkDEm/J7jJgoocxmOgpRgW319HR
K168wIX2X7vki2NUWTnj1vlnOjihFeSR+OVF05tznDB0d4ujiWbDFTsiY59Wo5rGqkT+Hwv3iZDh
S1zFeUC8NuK2HRlkPEypDg+lcDcZDpUnsajmzSHsdA66zIpm9E2XZa0xLoW/yUioqUxKwELgFR1/
Eiv+1xiTSkWSH/u9mYILCqXMygLDnriLmy8xv1o1Wi7GkKb7kjcZ92TOY+onU8+vcfHa4OURrw58
X5YiE1kVFnf9jKLqMrmvnKcHsZNKmMocVVbcNEu74HpUpyfqXMdinzJk4BN6xsq4BuXAdeKnysSc
Ey/M09+3Y5DCTGRqqpjxyXfxYA0WmyYNCiTjAXh4f90WriANozL4iQ7rOOBBk50o/5yVd7k5BaP9
j8i/LPN3gQYNt8qDfPwSY9JJXmAm0pfG0ZSUFYFJBkW5RR9PokHWMnhxyMwzM7+m9kmUSaA1JIUn
yNAo4XW0qMDPg9dxo44a9FX7lvWpNtZX3rV3ORqPlqw83Nakapu2v787mwdux3kBIqkrRZv92nlv
M7V0KYtKtuTRDR1a3DVwC+P2PUvAA3u3b83SuZxTP00qB1uA96DIXNdozjUOoVqxdC6TOS/83qLL
ZTCTiDhl1OLyeHvRqnRXpqLqa+I6c7elu11gnxj65zHf/fM0BNXDNiE4DneNpzepjJzCvD7ToRh5
cBVVHcTMOzq2DhakOFpk3FRqCscbHcT+pPkHCBdU9jL0E+m68RVeTWTDt0eWkDK1q6uIrKMXtif6
Un9rDuNBPJpBHZYhaDM1u7HZyv/enaB6ye7rxMsd10J7QuTcm4cycnlUhHNYfKrvUyfQFbb+vmF9
9B3JB8RSFKXp4zvL84ZNth661/EO6OEQQ+sP7JVXIY+WC3vUkYcpzIzIOMJl6FbwWSzVFR1qx+ZT
cT/jOS3Em1roHMWpt0LdDLe/TyIf/TTJWfJl8a18neZL3ltBvbz2E+47U/40OcZDOldBPl99i4RN
ve9IIbIHoaOfupMzzmAtK0FE6KBBu4s09rBVkD/4MbLTWBh1yYmHHzMv+TEu2kPFuytvywNO3oM7
0xBdblHt9p8nU5fwfBxsiOxM48iYxwk+ScHzFNTCysOJuJ9v/6DtKemj3yPltv7SL6kvvPmC5rnI
LZ+6wgpENh37BZzi0yMyLUDKdTPmVKYgk755k18VfeUA178Up3WbYds92gl6FKqt9oYpOhg25K/3
/VTvyrWITAHHupT2lC/zBdS3WTCsVndqEmppSlnK3yNFh8LI0ANRLcmDmxaXlMUBxmUGOCkPwk/C
2XdD6pCTJ84FCI9u75fKGKQ4MbhT6jtxgjrU+ugOX9Z9T3ZEnvtZJibmlVLIzdNDlp+mVpM3fHwS
EBmJ6LRiKV0nwxls14EoETStpznWNbuotCG98yBzdDs0KOCOkUZrdUd0I0UUq5Zxh6IzeLEmeX01
bHYwu09Jkx4Monk++jgzxHDT/x4pzTobQ1ZCOHi3grpv70GdfGcnxkPuTiFnmnKH4kGGyExxE5AH
vK7W6tq6wZZF5JERGl+TO5DARGgv0OyvYgdkXjinn2u/tPCVzj+ONKLx+badq3Zg+/u7fNMvMkZw
IYDdgBendvo7q/RDazFP+8RLjps2HXdZupmlZz5bdX3vDSSyu3Sfl8r4Q78DQrZEUeXqYiSSc6I6
/hflpkoprVHYtBU2BG+nNoYvRSYJnGCKth6m/px926cd6cRG32pd0W7bVKCHf/vZuWWafEq1rZLD
2t7gk3kzSq++lM61YnfOpKnCKUTLOMSsb3uO6mp1BcFcZZzoT7y6/D/Ovm27Tlzb9ldWq3fWRlzF
aXutB5g3X6Zjx04qqRea4zggQNxBwNefTlbtfRzFmjqNx3JVCc0hjaGhoT56v2wOxR6XsYeenbuk
ANzzPDTJHgDWIwcrwuWhFbFAhh+OkM5xiqDn5wByTuXsRMAJPJYcFWG/uLG7QfOWo9o3MgxxjiGt
4lGTn8fDf9qFs2/LgzisclrlsSw12161BOvf3zitGcymTVDdPhM2HpKiiAa87gxBrTnMVcNLTlu3
doJ+c+TIQMqgE41l3wgne1BTahZDkQvJ/G4e9NBzh6ytpQDe5R7eGiwa1Xzcl00bue0c5uNnDtKl
y0vvvZ95yULPjPMkoUQgPnP0T3pR7z1Y/pWVP10eXrnkkhOTvg8KntXAcu/HWy9iex45V+lzegID
W2RqqhyqJZH82UEZizgMP2Jou7sp5/d2mh4N4Ggv/wiF58mwxcbp0pGQkaMV1Nl3YxlVyafLIysm
LgMVCQ2yqYoh4uC4X7rmr56cWbPtbJFhimU25lYZY9LjcByHQ9BC7UkztGLPyIRufo2CTxoP/Fwk
+Q2AYZEXlLedRaIYVN/bDLMa7I0P+0sx8nQq0XmTOtl1F5OvLZ/7g+2OmlikWtP1728+wGZ/SpsF
OTMpfHqCRo1bhMRmtmZhVcPLCXJnNTN3sLADyMKHajoE+aCpJ6msLx2+KDonpElKeOyS3oGqI+pR
+emS9DRp8xLV7CWnjREwC2K2cNplipYUz/mLJjarRpY8tXKdrLR4h4sDgBTmtRY3934R0pYxio0B
CrrWQpjJSx5HWc+Onut8Fs4DFdmhKbvQcOdZE6AVp6WMV2R1T0rfxWm51NDwMVg6h0Mc3wyeF3VO
M167mbm77AWKpZZZ3swM1auZGThq0v7rCA1iu7gXRo873ZfLH1DVX2Sqt24GGWftxvwMBYt+R4+Q
krkxYK1PawGGAzOl64VR/RTJodMuqTNBsPC9VdAj9O7LTrRYqK4PobylWRnF7vpNFZSNczP0FbA6
U5fdzYHRfshnpjlkVINLLj1Pi5f6KdKKOT/56cEyNIusOANkgOPip/aSmQE/W92tV6M934jm+vHy
+qrmLDsySJSJ5WN509rck2l+KbpBs3VUCyp5clqXdh+kiBG06E8pkC6tV91nixEyL/62ZfaWjHDM
yyn2U4JMq+hOxnzeWGWwfoM3TlxkRoOX1MxJw3h8ZDputPeX0pKxjYVNWG0YBU6tud4VUNetKjuq
TK45d98PPJYMboxbE40MAV4oOAgfr4J+dkKe+d+GuQbP8ET+Msbhr8uWV/0QyVvbPqjNysNeN6t2
l9nWtc/ax6Kiug5vBQmGJeMcF9qIqsnwgQk3gfLAj20W8VuxQ3n5xHRix+/vfkvmdytZtiRixnXD
KSggESYK5YGu5vP+9rd+Qzs6TtDQSaDmMxl1OHvWjjsWsPF+Bh2ubW/j1m8Yx7FohDsinvnO9zj+
jEt3aPiBJliq1lhyYIsVEPeqkGJ15KFheVgX11oVesXYMqIxNcaaucmA4NDy+mocx2CfBCCLSzyq
q0erPrFmAm8SuLxIsb49Frca/WYPrudyn1bDU1XRz5d9QLF7ZGQjqt2lW5clmpVA6hY6RCyRI4qN
g6/b6s3sbb+2m570eJeloEA9GuRwedIqq6x/fzMum8sABHQEUFIqbtCWF9Equ+uMbXVfS4Y2oodw
jiuBafP2fqnya4/oepRU1pZOV6ObfdulsDbLmw9Q5Dwn4v6ySVQjW7+apFxAB0tMFxUZLr7VBX+y
/G35hiVDGpsldscWStjnaY3z1N7RpN7mnTKU0a953/bOiNpvHR9Hzz1N9nRFWt1Rotgnv6EZ3Slr
+gHDs+xEOKqDXwxdc6JqaNkxeZCCew+R0e3miNJmB/bsvWi2sVtaMn7Ry4jRou8BwwPjWX9Kq1ef
f7y8U1bn+/0VCsruv+6UKu7YQDqUxKdSXJXLdygaX9UecPhDsL/8BZVt1r+/cc9kLnlVTTB7bVxb
85c0v/KrT5eHVmxzWZxzLpMFcqOYfBN0UU2DvceIZi+qhpZ800M9yuk8QLQcZn81Kw5KVGr82DZt
yTuL0q2m1EVO0+fukTVQnehFtG1oKfklkGMjVYHHpJU2JaHF3o11ObvKItLZOfGyqEZcns4Jy3dw
pF3rbMrYLRmk2KdVOZEuLs4FPTnsNtchxxUzlhGK7TRWrTPgltGhm7+s+sifnzeZWcYlDpZbmEaO
O0ZljddIq/dTbmk2nrXa8x2PlIGIvEnYMPuNuCknADabH1B+3s/esPe9jyL3dqxo9j71dpZr7Evn
SzdCs2KxIPo+XpWJETnjSrtO9oM57ir64GxjV7ZkyCJf+qkYRVCcg8qoIEBk5Lt2SjUbQBEiZMBi
73VOPa5NtEOftaHjiY95wz7VRrDbtlySM7vmMInRRWrW9zyJhrYdbzsqHM17n2qbSe6c22SskgkV
C8syaNRkPL7LOl9oLkCq0SWPbow0LsGpBrczqO9GfQlG1tCuxux02TaKA+BnEftNeCZT3nLHp7hw
0ivm3C1lGnnFOcbr1uXxFfP/eRt6M36aV67nEOSs0JkKe3SkZ/XHyyMrdo3cCFxB7LL3Z7i3EPWO
k+K6CG5Mz9PsGcXoMqIzo00+uz2eQRce9eNnwz3wXFNGUAwtgzq5SLp0sXFsmczJQ6efI+aIk5XQ
TVUbUEz9euKCgcVscGlGBSQz92D8vnVb3WGuWE0Z1RkMFMZ2l5/cPd/nxhnCpBmfLq+nojBnycDN
0QLluLdGVec87O2DfeJRcqz3S2RHVsgOuiuyyvzr39/sSMOb034Q8Cizu53yhyX+MxgeLv8E1dCr
2d4MDecBA7aJXxDn1wPYaYEcL6aNu0YKYt7AGRs5ejTq8gM25BAcM136qogBMiKtKUqj7QZEsDh4
FPSzD4Eikl+VpquJAYoijqwlGqdjUZI4R2cMzY8kjgGpd69Gc4qqLLlZHJ2koOpnSBmKRdvA8R1Y
X7Qfp58SVKETh/Y2YASaP35d3AT467Ro1mwT/Eyo4P5VZ00QZl2reeRQbB4ZbYZ3sRxyRDMq39W9
VzU7DhxYostnV99/J6uQOe86iuelxsASVxDvGuh4FI5/QyDVxJtll7TNwe0KTeRUxAgZamaWE7Bf
JiInF5MRQvgs2w1BuvH+KePKirkCTXuK0XEpimbkN1Wp67BSTVzyXq+jDG98RnG2avLDZWwIq0B3
nKjGlrx3sBIumhFvAWzovU+EuM4nKDZr/Es1uPXrzsxt7pA8wBkbBGCCL9BsdTIEmaNNQU0GkpHR
AiMOSQCpyYJPftdkIaS4TK5DfKkmL3ktJaAcLgXuFU1jQOvWsQGep5am814ReWQ42Vi5tu/+BBHP
+a1jkOs09u86q4rYYJ5q3VdUJ5cMLPPdRcReA3CQc6TXKyd8B7nbhykiaAIXJwISUs3RrogRMrSs
5J5VjC4+tNRPZPhui12Xbzu7ZDwZEp4gbjxET4888fKjtdyPGwtdssqoEWQFcdHjf3amDznde7EG
BarYOjKpnUgsAnELWAO9kWEOKDAWWxOMVUNL/pr4dEycGlMuunONlsUSXa+b3ElmsiuEW/R+hqdU
JyXHxBNAoICeyNVC9NcZvhPpZTY7ExzMgb+WANLbYb/27BpRfeOeh51zyA/Bjm8CE1gyqV1PRZMX
6No919ZnMXxtWs1tSuVLMpqs8U0rbzrMv9tPOwPruk8P9p332H9Oov6Yvc4fN62DjC2zS3cABCzj
59L4K3uB8A7o8zS2UaCTLRlclvde4rP18mBeW1EXJdf1yTzYe3bQsZ0rtqeMKkvNBjhHuj429AW9
mRurC6s52/imZ0kZslU3sc8C1BuHAsDqfEfaImx8jdMqQrLMbjfiYHJYisrabLA6Sit7V5v1U5Cm
oZckaehr7yqKWCmDymjQD0WXAo/S4g0v728rKC6IdJsXyxgyIRIoJhP0QqbNU1s88Oa86JhGFWms
Jd34zd72LHsCiqlne8t6tKqHZdmTttYc56qtI523ebO29Pt4Ye7i8Rhky5HVmpipyDFlzJgApXeQ
xICYkvYLKvi+e3atq7QvQsH2CRjsL/utwjwyfszh1CsCgmWtCha6LPSyJbScPd0moQv6JimZioPG
5guSqWm+SwQwWJBba7a9McsosgUnCtSwfKT4875ELST+NiY6dpj1GvJO3P/ZQ/3m7jm25TRBXw3g
N/qB+aHnNCERt0b3MSdFaA7X7sZ70M/esDcfSpZemEBYIB8EXSqICESztnYeLq+uwml/ngpvBmdp
01cJKsLnmhn73luuk6k5B0Oh2aKK4CNjptyOCcMx0Kfb5Y9x9s3OSdTYLETvKa11aoCqb0jll7pB
E2ENhb5zakEYfvFvfTJf201ytDIesbLRHJQKP5aBUpxDbYI0eOMjxWExP2XiadMKyPCoPq2TzrNR
EORJaFp3XRkKHVBcNWXpXIlNn0MDEEMLDuXoxjniZWu3bdbrJ9/sm7SnPC7y9Vro8/vJG/uIBWi/
sAt3m2qBZUoZYZCn6RQXiG406W8tbyzCIg00Z6Iipsl4KLOJeT6t15TVMHSJhO9EvA6B5dpmHelI
MRqQ1JkjDF/lez+NQ1ACeHOhOVAULmtKB4o9BCh+Mws4RMd8SOuvjt18N8Fydnnq7x8qRAZEscQR
jTkj2hiFBQ6qZ4KtDkKnhu5iZz9uwxAQGR5VgoocBMoTDsXsMxF/gYxqNHQvOoqMlsgQKRLPSd8y
FBzjT/G5vSoPQNLdm4/F57WrONnp4IbvexeRoVI5M4eynVGfyoxvUyPA6lcR3aH7/hoTWQGTmJMI
aIdgQ+erlNwX08dKxzSvmrbkuYPrFCRNsTeDCQS5Xr0bBl3dUTVryWVbgS6Peb13GsZftQ0tpjxE
ee3yvnzfZYkMhiqtxWETwXHrcqQ66X7yi+NIHlKd5I1q7pLLdqAXSKcV68Pc8jS4xSO4j0PA0zSn
h2p4yWnRIkVyU+DqjOPwMOd+SFLoWefO7rJ1FIsqg6GGOW9HwRAscRUF5zE3dOFANbB0uFqNn5oB
w7zrajqWpN117vfLU37/2CYy9qksROqJtb6edH5/62V45B7T56AARYtfp+2O1Nu0TYjM71Y5w4JH
VFyvHMpma+dyo/u0pEGgQ7kpbOSva/72LGzqZclnZMi8aH5ADdo9pNx0N0V7ImMu+soXXVCjkGkV
8RcSG4fY5DAVTHZ5GRQbUyaLsq24ZGCYRqG0s0N0/7DWDQtbk10qLCMz4MU1hWR7CwimQDd0GHcD
BASXx00Tl3FiSDc4LSms3hQ/FmC9yzumAwUrbCJT4AXdEri9wAmbjEvo+qc8q8Ja10qtson1627p
gYUHTT48avY6sBkWe0CZNGe3amgphln20NlWC04lr/OjOhiPrNIdSIrwK2PFbGFZCZ7b0WzS8eza
bK0sFMH4FzETXHa8IL6/vKiK7EPGjEHEusb2BrZwNJzjbMz7JAnHrtrn7ktdtruqPV7+jsJSMgFe
b/jcZ/P6Julaqbmv/AJRf2JBpSviK6KbDCHjVmVROre41S5Qxmq9z6Zb3Y6BeViq+bodwAG87Yes
6/Um9jT2nFUpmAZwe34x2c5JNRmsykDSLvVKMdk1sIBnsezLeD9swwgRWdRyaMy+GnqMW86HxTkX
29T7iEzwljTWko6iBox5GD/xgd+CY88L/VwHq1CEBBkzBUQTmdwUYdImr6weQr8D9XyiW0XFbpGR
U6bZ40EYwBAQqH4snSsPxSe3KcKuOpVeut+0U2QMVdwCs+tBVeCczMzb+TV1T2Nriz8vj66IDzKK
yor9Lk3KdmWgB1Lpa93xvQXJm1yT/b1fbCEyHIrgUWlpmwDokHqGEHgTDSDxMV/T3g+z4M+8vaqr
beehjI2KxyHufYaKRTGB/Sbd5/OEdpltWaAsYBmw2iXov0Et1h7DoobQmh22Oq151RaVXHZuWedP
aB1Fn5V7HDO0WRlJJKptnf5EJnMb487IhYuzHKRlh3Hg11mqcy5FsJGxP77jG1NMsboWP1bspsy3
bXkZ+IOSVru0PqbMCX20AmydlENG+vKOV0xaRv3kdV+M9kgBEoY9ktbZs1wTexW+JIN+mqJrfDrA
HCLLvlJ7OrEqPlpmCwqNbewERIb+GEtrDRRQYTCk58mpKK0vdsNBai3Ex23WWTfpm3NpaAUvDahS
nBtHkOPMwRKTMK/ZaPt1Td6MHpvMdzOP4bJmzBEv6sgmG++wrnSH5UEB20D99Lw46c6zcQk0c/Lc
o4H3smEUXipjf+LOmlvQHuBgNYOT4wVhVRk7w2h2l4dX7UopBeQ2SJuyBuWbYERFOkptozXCcSHb
lGmI/JraZm6XxwHOwazlJzcF4b32JVVlGemK3M+cZmTVR/eqeCeWMewTkKk1yfhtk2lkPFFed043
rFPv6SIiMYNk1urzbdc0GUwEVZ3aXDKcfyLPPws0xJjxFI580AyvSBBkOJHhOiUfCyyrZ/KsipbG
D041KIQfm3gCpwI3jR+NrYPvKhZCBhSVTeblY4mwGYAstw2MMHH4zpi2tZ0QGVGEFJCXQ4Lce4mX
4dTk4gfe6F8qL3Y0z8Gq+cvRwSjyso9xDfKdLExffP6d6pZZwTVBHCk8TLk51ilD++XyoUuj+qo+
VEdn5zS7cb/qS21TuiYySZWfBf3Spbj1N6DRFDneDM9JoIlAihAh44tENvooTa/2b68S+mGjZCCR
5TLFXJPFFiizjMZ1Rq61zT6KvS9jiux2cjlYxpAddM95MYcUl1swqp0MNFtO26hqoSbw64lSTOky
9OsrJxhgX/x8LdB1lialVP2A9e9vTiunXFIx5bg7F356lZfmdxR3Y9QWhReVbf2cuNO2Y1GGFBkZ
iDLA2AcoSjGG1O/RJ63JvxUuJSOK/JzEjAUwz0I/FW4WQRRApE+b4rKMKjL9nlZLhavbZGRDaKX9
81Is+21jS+7qMMsVnWkDk1Dx5I619XJVkuzrtsGls9boq95M8AhwpkbnRmaRXPFe6Np/FEmgjPfh
swvSBxwr58Ysd504ZwUAG3Udxr2m1KL4gIz7aRnJrAHyVecOIQZAZHTqhgO9inUUiIot8xveZ8TD
ZuAhxZzth5j14TgAmFBsI2DC8/evPhXMJKiyrsHsPfHgtu5LEGRR6+leA1TGWf/+xmXT2gZlrED6
Gk8dOlDLELWcB6MtonjcJmZFZNDPOIxTQzw8W3cQFgVaoPNBPVNtwi0SGfQzT0ERe6sIl6huOP9Y
QRZK1wSo6KsnMs4HCdmSIpNCHnWor1aRjfIEVr/QDA2tyIbiiJLRPoWTZx5qpOv1pK6yKOh2RdAV
ukNcNbrkt3NvEdtsYXk6JHsrSb4TYWqubqqhpRzWKNJ2Tlxc3WZKbHTtAScWu0STwCo8Ssb7ZHQB
WjpZgzB0Z3M3AAdnF2WeowkIirnLQJ/YatHlvuYc1QC2FAanOrVe0Rw2BUsZ5tNlPWnqn+36tn3s
Jv/oZy+XR1aZRfJVNx3BTlSg7iF4ekzRBOzl001DdAzPKrOsn30bCiBkMpo1jqcgH8PGbnZxrTuv
FYmBjOzJFrR2JyvBA6vu6HIU+UtSl6FXfbCZu79sHNXspQMwsAcepyUqi3kQ1OWxc1qCaw+EzXX3
ZdUHrF/Nk5hB4VQUQJClABYeCjwvHnM+Xp68IgrLvWwT9DIr6KAB6bB8mN07AgSXIXZjWmmMo9o5
krd27WJRNtV4UxbNDW28PHIG98pMcs3OVNhGRj/ZrJh9lMwAA0HvzRInu9jToc8UU5cJomaCvtRg
fQ6frP6m/T5zBq7G58tmVwEoZKiT6ZUTdQqGYvfjHCWn8hDv/P0CfL1zyPbGTsfMrTKP5LiGR8TQ
rUwPTfuSQZS68QdNIqyyzvr3Nz5rx+ZCGYhHzg1xD6I7EN7u6ur1snlU017//mbwcpw81mb2ejjd
jOUN0wGeVJOWXHWuZwfaT1hSgbdSTHp0eAQ02LZJS24K/m70nMYY3PIyDra44YdT6QQuVQaRzlMv
8+dpzBCAB2OMWOfgQXDji6aMdSJpm3r5mmss6VKGDGlH5EzZpsPalKFOmY+NXlqoc6R2/CdN+LID
8snZZHBTRjiR0p0nJ8XMrbS+bxp/R017d3kt3w+LpoxvqueYWqzGWiK/mPdNMzy5DTjO6oDWEU5x
zQ9QfUXyTtaMpR0b62XSunXd27T8HpCTYWiAoe9vdlMGOFnL6LsEdMTnumtC75mhUkM8zcxVY0sO
6npmNgsbNw9cycKY7wS5nc1NSZIp8z3h7WMiwsORvRTWMaepCJts6TZO3Po1spgD8fnsobg00Q+m
eXLjJjR0NxqVUSQnnSY7B/s9DM5WTEO6s7vnStclpZCpMGUBS9tA4WFqcF3q9oDyPFdRvEuOydXa
Scy+lFGwI5pto9iUMs6JJ21c+8Ua2Okd7mj7hpmgxxVRsK0115SlLJ0O0uvOSnFiLVdAaNUnTj/Z
OlioavbSpbUQAIyv0gbneoZ4afHQAVfC/G9u8PlyYFCssQx08gTjc/7zkZp+wFsL9j10KC4P/X6M
N2Ukj+Fm1oizCdvHNw9TXIZoUDxeHlplFcldBdC4DikxNOUIAXHb3pE0fm697mgnXy5/QjV76Wil
wwSyxgybf+oJ0E2g29l2izep7LIkLpJ2xMhlTf500WyHa73GLqrVlDzWNCCrGhNkYZYdFCEo/6IJ
5Gmm0EFUVONL2a/gbZrEA04o0tnXTmzeU8t6xS0humxzxbLKUB5B3bgKYniSbZZXYxaEhEyf8Ir8
wWWaoqRiVWUQz5Tyus4rRJ0+8W88m+/sRFdeUg0teerQs7HqLNg+HdI94Bn7vN14rsoMUIGZJzaD
RsS57b9MphPR6dGZkzDX9ZWqpr4u95v01E/LZXRMVAm47bTpjZ+bADiN7ZTrcjLVwq4ffvuB2nSs
rMFTlx9XoBEtorLG/cD5ou31Uv0CyVstv7NTq0aYNMo69D1ySn3d05ZqaMldBzSpdSAxAZzVWE7c
mx+qaVup2ZSRTbHtzbZYiWN8Krq9V8RGJOJeU89TzVvyVQNN99XSwiQ+ihAlcaMs/nHZTdcd/Xsb
E6B6v64m2DMqd5nj4gyFrCjNnxb+3TXPUwBa+IdtX5CeVtCtwOxCEKRMmRNEU9ORG0gX8zAdAUCn
mQChUmaJ3eWPKYKajHIKIBw5TSsTX17et3GYsT+1+BrFGsgQJw8i0anJ0bCdt8WTXzM83bu65liF
T8n4pjon4zyuossiFmGd3Drm53b5sGzr+TdlUBMBuZ+TJgl6l5zmBa/UX+JyW8XTlCFNKHOWDMzm
/AyVTTyExl33DTql/edtyyn56xRnAGTRGGdgw+qwq6HIWKJPCordmlNKtajSIesKr05RKkfzJ22M
E5C/6bXbCh15hmo3Sm67+EZsLR1OKGY7YUruOPS0q42ph4xuGs2Y9HRCHaIAu4i4SXQQTcWkZWDT
RIYlthlwGEg/oCZZRh10lduNCBVTRje1cZHlU4Xqe14n9g4sju7ZgkTbNv+XgU2OPaBHPsYFgU5l
6Lxa0PDUatIonFQW48MjrufVHgwOSWvmumHqfhHzj3kb5NaUBfh8nrkuFyADmwPI+zZiV4p2EyLC
lEFNce1Mvr02mGcWC0FN2nVdZLBtV2IZ0ZSNNM9GBrNYnJ3cqdm1hvF02f0Vh9NvREYL83njM6CF
FxLRBbBb9+j2n4Y6iXyiqQKptrvko13bVWU8AS1SJmY0J+VXgUAAQdNtSaqMOuqWXASM4iXOZ3Wx
xyXZu+79otHYXjF5GXYk6r5N3QDv285y1fSATLGIDt8vG18RGmXMkUXmpRiAiz8HMWgJjJIGodlY
L5cHV0189bE3SWQq+tmMLUy8A6N1eQ1Qta/ZM6qR17+/GXlsvBHKwD5i7lR8tKGLuPjzdV3rOq1U
w6/WejN8FtsGKqe4reb5qYMghnGvfTFXGVzKe90CFzE3dxC7IGd2QGv5nlVGvO02KSOKcq+BTG6G
ebdOfqwaHnJ3vu+4VtZTNXnpIOUDLmB1gPR3+jCjTf3eiZpourHujc/81jjSG+gCa3Jh1QpIDru+
3YqyQbyB5M+PsQsOAes/B4WuIUrxQ2S4URuTYBYufggW41BxGuXWNmeVMUY5LsLJvAKvGvMrOmu9
loRNrwF1Kd5sTJmpKE/6xrYSbHt0E/nh2vVaRSA0A07nYByzfXKwNSU4hfllkNFIzJyDSQS/AhX5
wflaxmIfTxqolMr4kvPODOIm5oBoSehfRrIcypRojkDVyOvf3/gt41aymD2u3TwdrwuUbMKGurpS
ynpZeucSJavgZcDeVwwihOcWvRXhOOb4Qnbf99MeYW7nUgeQr+xPUbPny9FTkYnIKFxvEJ0DNSGs
Qfnde/XQuu4vEddpL6lMJblyMrggu2EIFYv7UrpftM/dyj0qea7N6oXPIDY+9y/Ocd2i/Ehvkyty
vQA8WRzd3WXrKOYvI5vmiQ50yXGZGgpQtw4W2sZ0bbwK8Ispo5qckpW9uYZRC28tUJWYTstdDuLJ
A9+xwzYZPlMGN3lV6rRlhnfpdObfeJEDFQcNr22VXJnKSIxxEMRrg0vLTP8QG92T4YAwZpvpJf+d
mrL1KUHRDwp/hyxfzq2falZVEXdkSBMgZMwy1tdix0T1vwCfRbjoeEQV/iRDmqbEF/HQ4U7SAu0l
0BUPJc70KgMb1mWzrKWOd+KDjGdqcKDb8ypJ1fLkZWbmHeXTdWGzG+EkH9r0CRKdGiupfonkuz1Q
1IHdITLkqUVOec5FmBVWFVp0Wm4bOr5e/kGqxZA8ue4DPjs+ajpdC/GW4bPd3RZ02zEpw5wqp5wb
YsF9QXIRgvo75Oj3Gje2vpgyzMlG5Y+5gPSda2DX4jyCLO2Y9pqFVoQeGeXEqyFD2ozchKwPDTS7
tQdbc8KrhpYyZi5YFrQGjsaxnL+gEpKFFV6sNy0nkdyWJLQfffSlnIVb4wLxbYacgrcctg2+/qA3
Jy/oLCtjNpDWOpk4OGVw65VhrlVKU2z4n2fNm9GJHRi1R2Fxj3QPluVdLcAJtiVYBNJCp5GmMr1U
hRK0Gw2zX+9wdc93KTXcyG5GzboqXEkGOQU145NrIx7HyWm27iDNlQ+fL1teNW/JS7uY+dMQIydc
7ASpFD24jf94eWjFrGVoEzbL3++ByeSyHfFQk2u99OBPbFuaKQOcOPQei6bBwxq0JZm/97q9qUMm
K8wiw5t4FqOXXIBLjgRT9kTtBQgqd6411xPV6JKfJjbIMdsZ1+Z+sU4NS3a+Z/4nuvzXy/R/ktfq
/j8nRvfv/8Y/v1Q1ksck7aV//PeH+rV87NvX1/78XP/3+r/+73/66//47zN7aauu+tHL/9Uv/xPG
//v7u+f++Zd/2Jc96+eH4bWdP752Q9H//ABmuv6X/7//8h+vP0d5muvXf/3xUg1lv46WsKr84+9/
dfX9X39YJg6s/3o7/t//8u6Z4/+7R2sNq2tWvna//V+vz13/rz+I5f3TMy2bILCDfB4PXX/8Q7z+
/DfE+2cAgS6LBoQ6rr8SSpVV26frV/8Z2J4TUDDjB57vryQYHdrQ8a+cf3rE9cEFYtrUCwCZDv74
n9n9sk7/b93+UQ78vkIa2P3rj/fOf8/97W1I9EZcDy5fbidkF46YXigYSaNs8FhEMufKnQt6iBfz
2xvb/P31t197r2q2fk1yeyqyJGFxMN/GLIPkYj/eln5shaWRPLhT8Wedeprb2ru4D3xJfjwyZ4Yn
ZNJMt0kFAat9b1Pn0RDMOucmXT4FQTreVXEGwkyWkS/gBrZ+EOLMt4PIOA0B4zA/UtMF+zklrvG3
k/ziI29//XuRaZ3TugZvDoQEmZZgbTrfCtKysO3Kfm+1RX7y/KzbXTbwe2fO+onV8G8+YQIh0o6g
H7nK8WZW5+DLM27BB3hwMh2qVvUFKYikLK5ynzbjreU22UtBK/9kjMTa+UWd3jkprtyXf8m76ifr
T1mt+Oan+AlvKSqT4tbK0+nL2ATuDr1VRdTx0oXYWTce3MnJ94zy6lA3s/m8VEm2i4E674Fgmcc7
UdTLE64U3hJWqWsje6iKz5Zb4e4b+DHIqyc43tHpaPB0ecrvkr2uU14D75spVw63uZ1iV1tWH3yN
nQSqO3ViPg2YTgoifdPFhqJG8FffxmAn6VshABqcyI/L3/+ZtMvJ/Pp9BIu3349JC00uoxpvixzJ
Ek3vG7t7qcz51CPZrosmcjIG5uU66qcl9AMR+j5ASgXdDeg9FzUFEIIehSsiQqyo6JyHJQFZQunv
0D2nSUNVPiAlLD0JcH9PYCJn+NhM17N5127Bka2/XrpgWOMYC2NerU+ug+R2dG96X5P4v3dyrkNL
cSvOuxzYa2z6ij+mxZfEfb68Ygpnkh/KgnLIeW50EKGB/njmf/Cg02QaWTgsurRf9QU55gBiT8E0
Od7a7OOyfO8Yi6buhZm6dlCFZeQ3M3/iMUWcRSCfH6va3DVg8d1mGynQTIFIvGFK6Y1hOAQ6zP2h
LPIr7NavXpbqwMeK7Sg/nPHAGpMUh92tHw/xrglGJ3S41+4hxaLZOqoFkGKCW7CubuzavwEK474Y
rUekvnUIrrtPBh11OGfFuSq/oo32YPrBEMNWixe545eB89BtGbiCX92WR5cXRJEqyK9pS0ao4RcW
vclLekiaIEqyJMyGZycejkazRL39ePlDqj0lObJnL0NpuD298WuvPyx504a0HnQoJ9Xoki/3wdDh
sRSjCz9OjyylaOGi3cvlqSv2k/ymlg22tYDYw79xh/Z6dv4vZ1fW27iOdH+RAO3Lqxbbspw4W3en
80KkN+0URUnU8uu/4zxleC3rQ3CBwdzMQDTJqmKxeOqc9rvBIM9Z0o20Zu3zkjeLsdI0JSdOYjrt
udLneDK9R4U1G5Xotc9L2UPXOcQsBstOzGa87zplL5QJfN8e291enas1SsRRuX9f6bzR9VhqJ+oc
gHTdr+EWwmf2a92+TNpefB/jfOPxdMVa5V7+Ag+CI12onWTU1kKQFL+6eX/OCHnqMv157gzXz1z+
NSc3JSdXCCgbRkasxCIeg4jK8NsR7EmnmGbP0g2KnhUnlxv8u0WAj7rEIE1TJ1SpIZoDHK02aoXf
WQZYCfMt0qeVmCW/yHVdMVbDeJmOgbwRYn+5T1xzCUt0JCyd+u+2Naw4otztD/xoOboNRulN3fPn
1O380voKBOViaZKX49bUZ7yFpdmIvsepQFHcUtCidfunrziK/BKHrj43zwr89Eq0fgrJCcMAD1+3
1SS0sv7ycxw6ZLmhstxJ0v43RWNWP5X+kr1CSm7DEdd+v+TongfWPDojjtDGzA666CA+No0smNXU
3ig2rM3h8vdPuTCtlXSsUw/Wqs90r6SgHs8th/uerhZ77robh9KKEcnt/6o3GgI/3Uk8suxtN32q
VLYFJ11bJcmrC142Xpq3TjKVXQit6OaQNnqkGY63/5oZGf+7Rnq9ZKiPACKMS9XjmBvfWoVnftXV
GxFjJQbKj3GZgrpmvSh2UmS1rw/iLrP5fppJKCxxz0jqm/Pf2zNZ2wbpyHZ0rZj1htiJptcKWAUZ
yKvTYgOosmZKki+LAnx/9ujZCe9GH8jq78sEKQGHQ01HKFtpwcpmy09zSs/mRaGOnSyq9Z3w9nUa
rPelg2fcXqG170tH99wUYzqgzpPk/WmxcKqaXWiK5XD76ytLJL/LZV2dMsuy7aRy/thFfh4HNaon
IMxIu+Foa79f8ueydBsbxOF24mj8XdeJ8VNr2vzFVoctWP7aCJe/f4oYyzAaAIhjB5qMeEFnUKjD
iUkPJ9wvNiaxcoTKL3Wmp3bLUmASVfGEPni0LrQ+12vfoGaoF83XTgf5zY5PLJ1NMGKcwAGm7blN
DPSLuMbeQ8PgRg36KtsPzjf53S41+l4ZTKs6ESjRBc40NruFtjWLUB7JfjYLGX/OatfeVaQWbQQK
CtSyPHUemD+i//TsedMW6mKt6iCrlHREdTUCVaQTp8YSLU5qlf7YdOUStEynmW95rOlQaphAXTOC
wqzZj5QqcctM724Cm+pDS0bPJygq7UhpAiMCBuQ0VJyhfVCNsU6akalo3CQ8Ii1Ex9Df4ygnJtpu
Syp5JUx+VKA+GR71xMQ91+WnPjNoGjA7aw3f5YPyaumGU/oTpR7+MPZO5pu8tpuN8P/hnf+p15g4
df/X4p3ZoWmK98qkD5FcRdUuj+pIxN29OFfhcvgNAls0CIf9O/dRs/lL94M/BEVAoirYIji86nT4
CXI9hkAGvZzpnFh0vq8tNSrq/kAbZWuKlxj9nymCivSCS/m0tiWCENQXaHUC2fKusIyzMbV4INcP
KCmFTqf7nuvdCex3mRVHxUDDzOLPur7z+LLn4+/em/eAk4AuSHmaQBHqu9amfuDVqeOnSREZj5a5
K/q8OqVCE8febK14MkzzVNQK2wjLV3ElcFP51RV3/lItFVadVK9g/f1ICjBf5pWjxja1yiKknlXW
vjka/b1SZMNhXNIBGipYoO+lSJc7p9L046iI4d/tc+Lj3fQ/+4H9lg7q2ilEoyuX/fatHZKZMI+e
Hlzf9buYgCil2hcbofZ6BR4jSaf2PJSQ4cgxUl353mv1szwuJHQfnKj7bfyzc3Do4YUhTH9tTOyq
E+PBRDI0jRdt1qQYzr1zzun9FBZgPtMDkDT7v4v7OdR3QOZOUOEDMvLt9phXkx4MKRnQ0M2KYzfN
jFsAe7ZS8TLN3bfbn17bJ5mDXsubctKRoydtVD7ZQR11weSXAfUNdK5qkRrywI1uj3X1ULw8Nf2v
i1JN5641Igrpk3LfM+dhLsod6ftX22XRCEnur2RAGOfih59DAW9mm3jlnEAB52y27JsQ/FkY6hZ8
aM2fpXlkYBIQfcPKk0UHLcjxcLlfiF5FoBTY6sH9SBT+4z7wZ2kOdc8UYaAb5pTxtHyj6cAc3/OG
5q/utNUb/qfBrweN4H0iFztBuLozvYXuHZMb34mFgrdpLN1fu6lA3DSrCrAAZjWAsDkdDOtHP7Ci
8jNWWknqucZjo3LySm1uHjMmtC7IvH7+yu0MeyFdbSA+tSxgDp2S2n5lzVvbD1FrGce84BtGdXUz
MIB0tJWZ2jkCWUbCZ0CJWp+5r9MmKfX1hxZ8XTq1RmorXTXlczKIof+JnBGaYm1uOneG3ot7hLhp
56hOGXPSZfs2K52wZTz7ytrBBqS1Sy2Xq5UBO6v42QDqQhH/subBG7duzlfDCr4vLd3gqh3kwOvy
5PLGhAS7bt9xZWYbdbG1r0tLl2qutwxFU+JZsDcD0MtHzBi2+A0uwfaae0ini1Vy4P412pwQZXZG
rfp5hcjl8IgbZ8t9JYLBW754Y/swjk/xxEwn3MTx+ndKbdPXqzaiius3g74Rrq6GRUuVcSQoVToz
RGiQ1vJDpp76/DSZh17U0In4czvwrmUHMpKEjvnU91ivU20u1vu4WO1e2Ew7tmRRDpait6+V45GT
NkPgeATvDcqWrpH02oz/HyfNnra83jjLLkHyys7JyBM6T5ndgsv1pPbtYTCrh7op3i3qPbgjlPVu
z/fjRnBtEClCu6xtrWzgzWkMprDatXskQDszcnZa2ARuOAXEH2OxF3t+h5JRmIa3x/1gJrw2rhS1
8S5KTH3CDaUP58ja/dL8Yd8GadQEf4X/43S6N4L3b8+jj4Zqn/u6//znzxY97tU4CCu6uOEnI+Vt
0xvgA2xO+micciqQyQ/lo6ZvtcStuLOsRUYmRgx1mopTShl713ON7iBjYG4EizWrkIKFzdAJA5Mv
T8z+RvQjICtB1pY+Oio2TGJteaSAUaHOqaUDBhiUkQaVOTh+SjUUj/RmKyatzUHKQzMwEjcGxxCj
NYciTwNjqqOeP4zDw23zujoAEl0p8xQu6i6dW5WnLr0beAcWWOoTXQt6qm8Y8NoIUqKpqkrZ9Dqm
YKkFLoQaGGAr0JHWPqFf4S0H7EFm7uGgpunsYqAn14XKqAM+nare+PVXAyk+fZnVJxcYM080mY5X
JcWdzbAaebFPi+I4DhHLwEqhEGXjYL56+mAgyc07XOEKzc6Lk+jbmJnOvq5EPM880MBEXahN0DA9
Go1liyRvLQ3xJOdO62zKoKlZnJDencxODxdPD4bSDbWh2JdInPusChQz3WdWsbGYl0//J5Qh85Ec
Zp5Loysm5FWgJGueOwjJx9yZt9411r4u+QqYgHXDHZwpKV107Om/DGDBbjvJypdlzg1iaI6zuPaU
9C6eq/K32ny//eGrEcT0ZKoN03Co6enalKTtX9JSv/F+K/rz7W+vWK4slcNdo1JoX3kJq1R/Nphv
kGQuu0DUPSqrGzWCtUEk93Ctjk8FmafE7qF3rw0+F/eWV+9mk/t9uVV+XhtF8o1m6Q1klbh8ubhz
eN7vGoxcQy1CrlqRPm5JlKyNctn9T64uOtWaiwX2ozElnhYLzHmsO/GS/aEzj6p23LpLrkTECyzy
fwfqqJMKMSXmXAMcwI5j1+xMkgOhvBHV1wxWOvqGtiwmq7OmpONlSLM6JHzDqq6nfTBZyYdFJihL
0ficmHvyzxP+eNfcdaBp9/51L27SPG89538U2a4ECxluWQ5F5kJbYEqyuNf9MVpOzg7M3iENJ1/b
O3fkbB1BQb9rd3S/pQZ/vTJtejLyEk4+6APg3QmzwIKVkkMPQhMy1zErhrCuIHTf7XQd0K/aii1a
PBvk+21vXVtXGV9ZQeFbVVJMF4CRZWeExc6O1TiNYYE+ijTB1pvjSsiRQZaaPg5FOcM0vNQC2mbX
5gRRfuMQu15iwPpJ8UDMjeFO3Tglg8HR5sM73QlIJ/JTZRQkXgDPKJHCmKAPsZRpJ8TgxFPaDTsQ
BHqhabXjLm+JuAOTD4udhpT4b5V1uUaO+1ol9KRnBqA7dc1Cb9YrOBDoiUCwC11GbrF863L2QRZ9
xfZk+KaJSjpdFiyS5YNL5XF6JY/1vX10942foQE3A/zi7NwLfwnUsPzZd769U47dC6LSRmr5gSO4
9gukYLSoGVCYLX5B6fehCLNA8V+ruPYb//wSPcW5/6va0fPk708/3+dQC2Alqv/+cCmzXW4iEGiI
8p0SutFWSXQlpMjwzNJpANvpuilRyYmL3+Ai2Thcr1+sYDNSsKrLQXE7G1NVDl00hYpvHRqUPpXg
Lw4qxJY+cnGtKUM8LsMLtsj1VldYCmQqHWaA8+BwY7Dshqj0lZN18Tz8M0dzMAYz/iniPmx8z3f8
LrLCwTewAZ2PHiSUnpuAHfrj8Nt7K+7t38Tzrdm3AohVbC3MJXG5ZgNSQpOZKZ/0Br+QwwK0U5pc
mo+dgEcj1iQ/pXsW2bjy9RgzDbMiuh2JVk4nGdbZMqdwFXXARpfHSUlydIhpVTI2W4nniiHJPCi9
YpszDu4pKfhP0u/1cePM++i0vLJcMpqzIIOuLCU+LH6n31HZ9C+2ZITDfX4g+7fWz/00Er4IhnD6
Zxwvm3UcT4XP7rqNZOijW/XaL5Cin8sdWhIXv8DC2NCWispDhup3GvUHciInJwCJR+TdqbviQKML
5S+J3MiI+90Q1D+2HNW4GPC1XyFlSyOUuRyRIlsdH+do3LMzOYrTEmoIIhUMSCReZD3psR6zA/Xf
WUCD7NjfNWd27M76gQbWw1bH8Mej8bWfIkWxthVT0SlYEKcNJ8Sv9Als/OGletEf2KGEZ70pb2Tw
s3stmH0v7BLlpT1sDf8BFbk2vJRooRsd9wx6sYjQDF4Hf/TzkATuPvtTPKQHS/jzvZFMSf6N7Nxz
dxLvJvqNmx1gd9gdLRKR/v8g3197U5IhqFMBKu88uyQ0ua+c+xdwki8/7AfnW4os6tSd0Z3zS9tw
hrV0QqZ4UbzFw7mLwZaz80wflF/1HbRLo3lnHfUTdnkD3bKWpVlSjNKFOVa2djG2IzvRh/Z+3Dd7
5wkL+uzsF7xXQcHDLyJ0ocfz/naAWgkgMkx1KuxOszl2tczboMvVYGqmjZC7Evtk3hc0yOYMZTBs
kaGjwyIyrNeJQSAumzfO9bXMQmZ/UR1OVZvjGOU7tC3MWaA/WnF7SO/rg5G039pQ/w2hY/Pc7byo
/1XemT7FYQ7CxL/Gz9vLdx3yYHoyjtWmpSW6y8EndnNAYxa7+/Qw7KuwPOIJf4/W3XAMJ9j/ELuI
U2w/biB01zxAhrWqi7fozNOR44J485U9jHflNz2ez2XsHMuf1TF/FlutGmsOIKNaByKIxRsDN9N9
fhAv6l3xbCOddl/dQ3NG5Sn7ojVKMUbXVU/zCOZEILUtMhqN6VYk19bMUcqMxrlQZjfDt7PTtLP3
1mt5MA7p0T3lsbpr4yG2gvK8xeG4cjH4yJM+XX+tgUJZJsOCpfmdooEodsezP7dNbnUiUpSY3M5l
2bQgp3isnxYE4X/VT/Ob/rNtfOKbuZ+lfj76bu8r8RYT9kqUkFGuXWYPxMwxJDWKXT+dEQ03gsTa
l6WCpmcseaODhjyZXMefzEer+nV7mdY+fClMfNqB0VCzos9QDaKWiJTsV15XX8FSgqlASkzaaRxB
IwhDSvm9Dhp80t43tQiE/j4VUP7a4kNbOw1kQOvczRnLdPWSU5tHParwQlKEyhNLeNSc6rg45Lvi
zolbpD1f6uHB1C6L+WnRDNH3JuWIZrXzo8Vz6riVfq+Ug2TymSxbOsVIsRvQyPGNGnx9necX5UPB
XX9attoqPwA7V3IUGeaq2qkCdglsDQ+X1/w9vdePOaQhtES5dyLlronTh+yJ39Mj2bijr26SdPEB
6nR0HQ5HJ2/o5PRyX3uxftSPzTfyMx1C3B+jdjfbe5Lop/T3cNiE2q1EM1l6yzFrIewUMy19NPiQ
87TrwzHi0Dq6pMhlMO7GMLtn/8oY5ZZ370ifdABFLrnDF2O1DJOtF5dSu8GWAq30WkO5jJRbMtAf
9nZlH2UGGyNLF6dkmF0btZHlq7iwd/vxrsOFkYdvLxky72pn/Wr25Z0b0qTDnR2XdJ//raIioRH+
M/IeqrsvvU2hhizFEuSadj3rAw55BHXf9oAE1NsO1Ln2xrm3clzIfDepstRN2SO+tvP7OB1V93dW
bOQJa9cGWcOraiybOgUsdAi6SDlroZVAdjn2dsV5Otghwx1KO84wDghCHeqzfeAIKrdj8Nq0pHCS
z8zl7YRtHG3XV9RvtfLezF9pgMKeSKkCCBH6wR4v2SVErFL0kBMmghqA09s/fS29+kj4PoXCfNTT
olnw24FXeOUv5nf1rnrmCdn13/M/zvcZXbwbOeRKbPwo5XwaSSd1ZS8FRuIkD/OUBWYFaFz65iiG
X2fexqllXtKDaz4lpQ1OrZNRV2EHr3rwpvlF+PJ2V/q429/9yo+7X42/y/2nLESdqPKnwNvbKAar
/j8otyJn/pd8f6yC77fXduVo/oilnyacG5PregMOtryBzotlt9FoKu+3v71WAPsPllOxqiWf8fEm
av4ZFe4zfp768zf27Dx5b/S+i4E+BWrOepyOIkI5NCm+5sQywnNWoTDVtthHi6Gy2XN/Mh5n3dxI
lNZOmo908NOqEfSzW9qCeEu+zYEaDXf5sTiTmJwUEFYHyHH26kkPKe6GFcANT7eXc8WDZZSbNc+u
bTRIz2p9r6cvOSG+2GK7W0M2frjepxlB+lwo1YwFEzvlLE5Wkj/W39zTdGwfsEfH/Ayw1kY1ac3k
pGgxpaxaCuuyeNAOGHVUP8s/t1do5an54/Hj0yRaZRimsrpMIn+izbupPOR6EfajFZUmRIzoX3ur
Jrf2niKz8FQFE7x1MNR0Ns7gC409f4GzikA9AxH/+/Z81p6yZTCVB2qMrpux5YwJvJ/f663l5xoJ
NMOItQXPRnl2KGh98CoW3h5yxchkfJWFFl+vKTFil4Hw6t3S7pbx5fanr/eZoqtDul8s7liLRbvc
XOCXFei57deZ/GZ675cE9J/6ryrrAuL97pYNj1lbPxk/ZUDLFdyEE3hFe9zNKJTNBXpYCh5YWuMX
0MoxS833Msi1b+merK2fdCGBsI1eNTVCnmZCS8j4USvnxvh2ewFXHEe9jPnJvKmrgOYM2lmI1VkR
mGX/3CnVw+1vr+SwMiKK6HM5qi4oSqCuG6RaEVT5uWL3+VBuROS1Hy95fcpb8Bzp1I0tVh1pPb0q
RrFxzqyVRFT9fxemXNBPsyi1E2eNJqAay1077C0xnVU7J7E9cj1hA8XzUQ7ybUdAQdHv2pECFdy5
5HvOF9P0heuWG+mQu3K8XziKPm8UcfHGDvYVJ+4NBVpSijmAfrpQgsVuZj9r3ezvoMzqzjUnd1/2
RP1Ro+diN1RMOSuTlr6ktMhK8JC3ZqxnXRp1oMk/L4oB9JJiZvhXrdypgDzv0lkrg9opjaeOTvkr
kELkqSeak7R0UmIzy9h96eQ8Ur1OCys75bHbqWqo0BRIhm6sg7ygeQSShfJH37vqsdQ879C1rfqA
/UpfplIMUV/lzgFaA/niL0vb+42aHruJqccud+24zkv1h8XaBbnJMLZv1kVTOjBF6j1VnTHf211V
7EVZO3fz0hYPDlf1F6VSFjS14ppSlPVShlrm2v4CLiAzMLtCCTmFKvK4tO0B64cyPhFc7KDFDHxb
XQ/5w+wMqHMZLgA2wBTx3rfqbHwDiQnBBaw2zV0zeaBK0apqOc1O0z+io2S6H7kod9mk8tfbHrOS
KspScxPrdAU75MQeerDrogrq4aeNkk9hvSzlV9ijbdOVUWx2SWgqas+NuRiR/NoVfzAGxny3aL4i
734ZQorKszFXbGp6zIMBb65Rt7u3NKP+UlxxZQSbrS7catCREWsI8aRAp7EmfLU0faZsZLDXI64r
A9mEo1t5p01QorZstkd2cSlw28ZeqO7Ws/n14OjKELa+MxRROzW646ahDwhrrSdwMWhHmrbDq9Mt
7UaMvG5Sroxcsz23xE1K82Ji986utbPuoLZFsZ/cZggMYky7rOZbclHXA7Irt7l5XgvGn9JzYjQt
vuaiD/t63gICre2JFJBtw0pdiiQ8rgvd752/dkqCBqJFtz1v7etSeK0cUne57ToxgOYR14ivT8NB
m7ZoWy6G/9/LmSu3SFWLnbZt6XqIlWPr+bRQzJNWjI1fe40SmoB+EPTKleLYjCB9/dKU5D6pyqsK
amXcjVPVjisO5LWY7lpD293+/Mpeyz1RNvjHHKXyvNho6EOdWnud8I270IpvyC1RfZMCcADlj3ig
Xv44DmXzvRpsNEfoTH1yFtXZCCQrU5CxZWo65S0b2j4xS0X4lg5JB9UdNhLFtUlc/v4ps9LspWsY
SIzitDImlL4tsOnwR8GGYGTZxqV/xazkRivqoo2VWo0bQ6/q0dY9LVCIfWja/sfSLnezoucBn5aN
w2nFReROokxtaLsYFirS8wxsNR5oAd4WgJs09tbRtHJldOVmIqFY1NQq04uZAOyydCke4sfKANiT
edaZNIO2Lx3omBodhMcnVA1bqz1QtehFoDiOW6INhbsZKtDaBL2OyT7ctvW1vZRijw4FZTV1KhJ3
TSGCC2mgD163V7R1HNqy/lJbvOnKiF/HJFkDNkMSo30uVu0BhCPC+Mtca+MoWDH3j9Tyk0V2fVMM
HvpM4lmUkd5PcWkUG560Yhsy6NeB+l2+VKkSG3URTGrhF03u4yD4WnSWob8WK5rG6wmJ0Zjd+ZZW
JH3moFHbdDaaYtZ+/+X0/LQ0jpfVoBTBBjNeNQGFfFdQcrC9KMOW/OPaCFI4qGraLwtQenExKo9q
Jt4qbj32qb5RZFz7/OXvnyaQ8dHWsnbSsDAD1EjR/I9mHmakGxF57fMXk/r0+YKn3ewsvE9K1Q5r
q4c4UJ+djY7+uu1ga9+XHEzMGWeQfmyT1HntaO0Llszj99vfXnnDd2UUbm57Y5+2FJJvY1fHKZ/F
FMwlyYLScmhkEbPb2a4y/+vqWbkvlmEJKHrYK18b++zBsIX5MOuAOAZlkbFjP3pQszAVHTSLtTg3
tjcPQepdbL43R80LeOciFcUtSt/KTa6XoFwZ3KtohdcvLkMPpFvZYLAQu0Wbd4TSg2aBGSVz1T8k
JT9n4WyEu5WqCkhn/3e7VQXEx1gWrFgzOOiaJ/QFdJfM891ZbZ88zQFz5DygRRYsnIriA0mG+wPx
KjcCxZ6zEa4+vPtK0iSjfPuKp6Zr0iUhzjhPftrljg2gfJfPIelSy/QLnf+bXaP8ZadGB8SSo7Ed
9Tg5WeMsDvrCJ18fVRFNlTMcXTb9dT3u3I0On0A6oph+Y2dmkNdafwdZrfx94kr5PoDV815xrOkt
tanp54tDZ7+yBgYms8IbA0gHNrqvXXpLVGz60SakBfpWGyKqEhvJSl9/RzNyfWp1TwVVV1/+MNW6
PIisU/1ygKSWWRV5JAoFaN/cq+p9rdU/IAoC/qSpy3Y6Y/oebR/WkQ+VGumqyYKajd4eiuz5rst1
EsxLwUPa9UAH650ZqL1Vh2bT0yccz4Xh63UFaBb4Ve7o4Hm7UVH12Cr7es/L2UAfaDMmBbiaH9Ej
gFS3WcY0QO0HlXqWWdUcMFZTFrftrKBM1+WPaKrNqW9T3dJ8Ogm+UYdc8XgZWt0zT2mHSfSJYwk9
tBtGfBDbtLjLqV8DZ7oyvtrsSxCScMETrs5v0NY7ohIBAfdu/ld4Tng7uKxkBjL42RO6y9Jp4Emr
/QTJq4/GVFf7l8Jybn9/JcOTiWYB/+4WZtttQitXCQVijz31TqDmzpGWh566L0vb/Lg91uWwu+Zv
UjmtHNJMSQdwlLJ5/EWq6amqawPsDfPPUSWx5tBqY9HW9l6K9hq30afpUdyG7Nx7neyme7Jdc0h9
HTIyf782GelCh9qd15dDgwMRJ1Vg5nRHZrGvM76HQAIK63bxtaPLvhTsPh2NHhof2slF1Z5T/s2G
Iheywp1VbXUErqyVjDBGXXEsUGqaEgS6IoRA3xLPamPuhpZtseKs5IX/ARk3ak7RytOjbc91/hQN
zZ6qqt2qXK59XUqtWK3Y6NXoLxVm9+fE7VAjxcb1Z21tpJzKExoM0120xEqLB011ni7yKQ7fyvrX
Pn/5+6ed7TWyzI7gPNHyd/ApBRq4demy4dgrgUNWWnSrjC865UbC2sdMPLMKxU7n9wACxi/Z/3+I
Ymtn6ejS9QhMbR8SE8B9ADj8ZtQPLNceFL6Vea7tr+TMuukIytVBS7hhhLadH+1hS2VtJSDJuFzD
LrMGt7g+qQVkOkdDR0+s4uUBmzIWtVnx5lZ03t1er5VAK2NzsbGtaDRPS4qpfZzSHsq6GsqK1QIk
sGJD11u3f3NP+357tJWZybBcrmulZpamlqhNrj56Q+qBmjZ7M71ROwDwClww776iHIJirIzT7Vku
dDPrtcRV9TuiVnjo7X7cnsaKh8gA3cZoXYU7cMDCGJrDmLlL7CitArXG0du4eayYlwydEeizXqaU
awnp9G/Q4j15g7UBnVnbBCl8NLwkqbbMWjKN0x3pZkhoaVVc2hP4qLInD5z7G764MgcZyou0DlZc
e2pCOGjQS+LUsdeoX1ICwP5eRv0UpqaM9FblwQE9yp4F61DEsvNHtc6ePetLrI8YQ0oNPHR7iqGg
A6KVTY4Qfuui3EAB9rYZra2PFEJ6xUB1fRqGpFm8OG28k2cp0e1Pr+2xlAYURk8rjbc8GaoUN6Vy
XzVZ2HbW3sMLvr38uj3KSvD4wOR82oKix3OK4BVPjNn81/RzEzna9ABSnLhvAHvtJlSsoaO5YU4r
XiejdYcyJxTNM1rSMPtNy9D3VzKgAXUz39iPlUWTWWnVi7B4T1wtGUHk1fTnCsg/FdkH7lyBp5Yb
2Mq1US5//7RoSzm5WDhDRVw6O4SHmQbYXXa/WD87j224+MrGyFjejKg1PmapyVACNm0VUJDOe7Ad
t9q7UaBK0mYKOtMq8/G2HawYsgzpLXqlqcBfypNGK07N4B4yPmxU89c+LXl52lE2ZJCwT8pmicYM
eI1NNb6VVEQG74JKpC0WA1GcNneKmYeVVvtq/XfeoqJbs1fJvak7TkZOLS0x1TlJ3eG5rvU/XjZ/
LQv8aO36ZEdinushAzFAYvZ6oM/tc19m+yFPN5hR1hZeyu+bzCiQcA990pP2Z+noT1XLlw1HWzFP
GWNrUAb+Wc9tEw42f2VJg9J9rc3Rp10dEeMf775W3pTxtniryeqxRTKIV9MXWtqaT4rpR+q6W8js
lUWSEbSW2alD2XZzkg/12fDqPWNbyhkr1iPjW9ViNhRu4ZQuWhRQTFCijL8onh1ue+yK7cs8sUxk
hDnd3Cd5jtdXX9QFqBlrWyRV3aiHDLrfG/67ttXSCYpuhaJzyllN8tI8cLsJlgnsMTnNhV8UmBUo
44AozLfAimsbIvlcpzhqpo6kRf8cDWswcc7L1kPs2kykIxVaYRT+hnJqo7AjQFDQuFD67+4E8Ilh
t8HYQEapd9iG6a4AcVyZs7VTCrfr0GSbTDbu7YU+mI2vCd1+h7TDEIG3ATRSBACUCs9Sf6o8U6O0
J32k1qLYLY1lRZ3tLRtp+8qqyshW0WvuzEyUwceZ3Jtd9+KgE/+2Ia59+rLan6OYwaA5jHsBsNSG
AAn/ND9M+rDZwI2vXCntyNjVKjVrLgTrE9GeLfEdJfAN/1nxThm12ntGPqgtPqyqeWILdcfYeN/y
LcbKFVuT8amOk87qshha0hXxjK7xpWNAegBzU0+h5oEls9pIRlbigIxV5eL/OLuyJjdxtvuLqAIJ
kLhlsdt2791JLzdUOkmzSAIBQiy//jt+v5sZT9yuytVUZRJjCy2PznMWz7dhP7sHFRQP7kK8mLK5
iKXHf4K7caEaOfeQkz3AEySSJVUGDOKQJ0wh2cqp+iIN5ARR89AXf/mck8VPJ2RY9zP62tPsvK/F
21LzuCLdjpOPryfruR9ysgVAFYPDcMSZOOS+m/ilH72O8ygO5aBl5g1/e7U55aq2oQzAKcF6c6sO
8KB1Q5vAMpyljpjzvQkv6uHP1KL/oahKhms/wPpDMZhY8WCno5euXOM6/ImzePP1qJ1Z4qdcVWFD
6jstTmHbkAX2Rd4bGifq7xbiKS219CV4RPNADyNzX6nuf4h5eVVu+/T1dz+zzo+Rhv/anlzwzzDy
5AC089MjAubcy3gHe+G/FGQgc+/fT1AymOd1kPTgE6muna6iWV+MXdq6DWRNxM5Xfe1BCV+U864d
3Om+jBRL+0qr92B0ulfee8senm30L9/W8S3+Y0OWQ4vLibPQA2fFs2nQ9AmDS6zbM+vn1MuvX4s+
qCdLD8tc/x7yIYMd+mtnp5/M+Beq4nOPONkDIhtaI6qJHuDs9enVBdzKsIv67hvSTC4cWecWzcku
MFbOOnuuDg6lfG8VS0YL/7PmpxdBv0Uv7DTn5t1J9R0Jb+hWZcmBNXckpIkzLLG+5MDz5x+AhM1/
v2IECLpFGRpykG7+YP31QTbORxOFu6XTyTAFlxq4f174YJD9+zlOCx5sG+T0UISg/6xWs33ujPav
liY7pUOaFs7uiPH0EaJlk6Ks0uX436q78Jb//AbYKRcSjMJy9HPPhwcSOlC9UNH1KPMiC5xq/qvz
ip1yIZkgQeSq3D80sFxr2S3TfepGV+XfmZWxUw5kBBowl5VSh5VXzqYotM18V5Q3bDLmigJA27SM
m7/bidkpCbIfbJcDPfEP4FXHY/G7kO/Feimw6dxUOlnWaGkbIJblgLapaBJYTkeHPCCXKIN/3jTY
qWc85zMpOKwND90E87imLH6bunzVQ/DLtetfvuyTFQ2rbG+KKABdI0toJdoHD3TbJBxponOnvbB5
n/khp9zHAY7bC5r9cKQOwseoAF07R49xrfbj2F1g5J/ZPE75jwR5ugv6lQBk9L274Gpab70IPsj2
9185yvrslAbJ/XAc6rbzDl5gqt04Qg2JvmVEXgc61t/+5lxnp5bwFRtDz6VuB+PDpY1nxt3tVEEc
ruRw4SA6s3+cchQxpZwWCaTeAd2BtJzZzob5pvMucVWOe/V/bzbslJXYTAHISYKuMFXs3djmrYyb
or9GGX8jPPctwAgiDqV+GNvo0nv586WEnZIUPXusf0fwUtYh7B/AHkfDYJi9cjdyZt4jo9d7PQ+4
Qmiu+e+v39O5Z56s+wAm6MQg3/iwwHT+pjIRvy5AaXit4LXeJhPtVBaWcNRI8nlAovPXDz336k4O
+JUPHnZHYg/AqEC1xEUFKWv+eGGNnltAJxuBA1964dAc0IupEYTarNs5X+GCZwrcvWBNW7QX7nZn
fsYpOTFkcEzGrpzv+5Bf57b6De3IFj/sUhzBmR9yyk4sEO0xM8qcfUPap8IpfzmNfczZ96oClgSL
xOyv3sapRymzqoFZ4BTtwfPS+YOYn9bg5euPPrNdsuOf/6PWLXu3wuVndfYqul2ia4vyXlYPzSWv
jnMff3wx//h4NTvEWcSS7yW+uXutHIHc4TtiLhk/nzkU2fHP//H5YeeD0rFWeAGV9wabbHJE+i95
QNL/Hdx/2GJOaeK6Dpu8HfL64GGz3OlmQUYcz2lSy6l4mOvgkS/Y/8u5+Zb7HbyHXXSnB0maLSE6
3yKZZbp2hx4ORg6IrFdoyr+US0GTkjrfZ6ABO2TGhhCsutd+s8Atb4XdM/66hNRvCVJYkXx2dTfG
gd8/tAVtd3Uoy0NeLjwFpEug/QqO3Dj6o6wlBF6N/fCnAmrEOgpeqXE1shyNTKaahjGrA5mijdd2
cWN6/HviuiXyyUiY4S+h0Q13kLi2/PcaahxlfQVT4xYxnogk9GDpsfZwXFqiOZnLaMn8LhziZllq
xEb21V5W7bytnf5TuaOMR8vLDXLP801AB5UUDPdEmP/AkhT3EpUcK0r0GKCae1TREDzOjuOoJLc+
9NrhlN/Mo5snQCyQAZUbbdLQCBOXCzR20Qr1FvIMH2YZ1u/r5Jb3a9RNW7tycZDdMMc5plfae0P0
HI4VuRcLYLopIG0M2N6BUbPs0ATqwDS/63OHmnj0OvZKqmjYi1GjJizZGlNnXvaUAXAqRKQS6qjP
hrZQtSGCMIGAtt+Xoqdx1x1ZdJymcFq5jUi91+u6aYLuE/Z6z7aHdXfN5csskLqAmM0BWcAVe22Z
8ZKwauCTOOkq8bhXbEzgg2AlxJNZZZQQpelWcfMzMBCpwZjtuwvqduxV5CmwCLGlQDQ30VhBqjZW
UO9zC2sjR7hx5BeYSHPRxS2hUPJy+BD6uv4cqLnjhaqSgHXQec2NTsKu+h2F0E7lnbnr1PhritTV
OE0i7hDKGwupXwNn+izRQUu6ohUZ93RZxqta6zozNO/vXV5Rlo5DMb2JcQCAjZTyTJhmRFxtYB5y
p1og+4PH02Ipy0jN4AJe6fno4YvmRmTfpqXvQc0sRIYd1E1yWa/7SQDc86rlvdb9dPAd629m06u0
acHC5CR39/CQl6CCiAqHnkYqcdDabaCdWypbxAytNXIDnQZIul1FbCMgUWuD0yWAS2kc1agFWgJu
Xm2mAgdajjW22BtYP3+XUf5kw7lLojIvktLRQayD+cdommNA3VxnYcuWF+ZCjAdUYrxx3d7JcHtv
fzReue5dn8GSlWmRkMGDVezgDenC3W4jyGKemppcR1NhQB4lD8aoJla5q+PFmF+kbsgDGDpOqooF
GVkl3I2Nw948E4FjPdAXzs07dUWEn8VpHOrmcTlCYWjvI2HDKV95PT2XQfUSujXS4fAT8bHNB6fd
zh3z/jqXUZeOgSCJM6thypBWA9Dco467DSoLqhQEl1OZ9Mpf4JnfFvWQRZ7H6k2j6wivgjiY/5CA
In5uoetuBQTXpYvXhi8MSqVtiVSOR9x1+ME1Y5RpLcKkrEvAmbIK6ccQsuYqKkP5EKxg8Gd6pXoH
YSWxcYf5mw3lkKfT3BR7yPjoE1LAzcNoZ347rlBVjETSq95GCqZyxEJpLQ316HdvUf5DRA2RKfOC
8oCoCYTA1EhL8zCHYbLNYeHCo8cgZ/qnB5jSpuHC8kSZ4GfYrPU1M1rusHOMoGmT0d7led9vcxj7
ZyUjUSaIKjMtK/HdYxbZdm4DwhqzcMaaUHY9z1p433vgTm/MLqsfD8D1srJpqckG2usdzX26LR0+
gnycy/U7V2ir+h22LSVl6aeOC4WBvxCRBHPegnk8PoDC5u97CCQ3JAh4MgEOLuIRfdkim0DB/N47
jbxa17Lal16I7a+c5qwW4h1BuleB5rfz5Pbx1C0mcyr0ZLjvmG1lphqJhyCht3M57AgozUnQMZ54
YRukJg81BlU/IzGnwhtwWFwv4iaf/HwLUWwd87z5FpWc7kuEGSVlqx47UJu3nuuEKbPViHwF+YJB
mb4Jpw32HrbSdGbLa1m0UNSOULZVM38BLaWJ57F2P8a2c79HBASksD1qddoqNTN2A7cOp3jGwbiZ
GqH2gRvB3Ux1XsJJFSa27rqHabX9JxcL/i8TxTVb6xDn3Shev659zlVvJ5W16VQA+yri7Lvxw4Qm
LjwnU5UCg7+IPf23xdtJKS1doY2ZJlDZTFhuxBhEz64zwKtbOpcY1X/ulNH/3OWADORjyzqx12Zq
sclNTM1Xg5Ljgpw5w+N8XLsG09mTbezmwmARcrT+k3mR3W9S6TIz2k5bL2R58Dc3CHylk8rPl1Ab
M7qwXT+SH3qR37DUPqKwuOCo+cfKHh9/UvihT6MV6NBsV3VFrMN91H429u3reXHus+m/i8ophO2H
YSvbYRfv7Afc8WJdXIDs/lgQ43ufzLkCp56kYSD3ZvFsG6NPW9wujQ12zpzT2HbU/cvxP5l2S1ga
JU1Qo7Bfwru5neinDTygRy7jF3CQM7/lVF1jw5JECzyQ92wI4noNUafc1XOIEmxMv34Tf1yhlJ3q
X0LmQ3s9m3rfkkKjFSDlM2kofOXLcH00LmtAoJ37S8LsM087VclBolWFZePrfYQQ0qu6bPON0LW9
d5FiiiwWrzg62s32wuj98eqC33YCQcMJLRxXFwVl4VN6Z2CYk/BV6p9/N3InwLOa/WLquO73Bou7
Buutts02qvxMLo9eLy8ZtZ5ZKqc30zqy0hs8t9+HjbNEqHVBIlL9VKRUUHHpvZx7yMkdtR9YzRTy
ffay33Xrt1VFMdV/ZVGD13B86D9ukEERjTZyin7vzdMOXhIbp/t0Hb75+jX8EbzBp59sU2PBcaIJ
1mG519DSCFAB75dFO58VoWuZBp5w7+cWgudN0zX959cPPbcuT/avqtZeadlo92FY+5lYDNt2XrDG
I2rkpJS58+3r55x7Lyd72WJaXKCi2u7Hno9xPuTvRSledcEv4Idn1uN/tGhWy4LMa73nhl4PXvle
VksT26F8nKsVLO2CX5rGZ0bsVG8m65DNvaKw9rbzoGLHo9PPhg38V+CFMCjPebX9esjOLPpT7dME
aqUaahPsWAeFdoWU1kxPpL1wKJ779OPP+8dc1lHHV3+xas9RZ2fwy6yQ+HgxZOvM6z4VPFF/EAFd
qmbPXZENVbGD5mw3eCL9emjOffzJUgHXOwQgveh9vQ7bNlhlsjJc01C0/t2yOI1mmNtuLEdas51s
OOgjd7kbQLSlYxwlX/+Cc8N/sh6mZvaJL4N2v9RDmBHGvMT3pu7Cajj36acHuj96llpP7kPtd1uH
5ME17Gv+SphF2amWiVrIXKpxHQ5C9rH1aVx672a6VIyc+e6nUiY6RWXbj+D2NqV7VxIosYj4m6YS
ZacSprErzQwRhT7MSOoM7iqClwqVZ68uNfX+2GbAA4670z8WlW2HlRfLPByKaVnipssPq+iviauf
oM7dI+QHXQb0NYrikh///zfd/gM74pEn65j2PoyMwCzfl7LyUHS4JnpqRTchr6sl3f1oguawEmSU
42+6XrzOi4O7PxnzuIP2+KAqQ94AQdDxxq9t2Ma+q8VwpSIN3mFRWAAqC6nVLxcGjXOMVTfhn5Dg
tvVcxHC7SAmHG9MEeiIkGA3iB2qwfYKSJUxUDDCj6FKFqKknzwHwF0/Tsu5DPjlbHekK5kkr/NA7
0NdwG/Z3k8pxDfWbAVa5PXJCPLoFiTZ4UAI5Tmok8wt1g2izTLS57aPaPIuiQoZoVxQy0YGO5BVT
xZSIMGjTfubzC6vFlA6uBxyzpHehXz5a2PdDkrw84j3JxFbUQRppWWb4mc5m1hEcAduJx13eLukK
9eEVRsHiagyrYmj/hw1UfIgjtyiJupKuWy6Iu0EB4G9WJ8BREDhlphoVpTDb4FcOg854kftylPKx
4uPvgLY6CYrlFlKGKXYX2GfPoceStWleJr/+7kzzAKpKD3Zk7wxbIst3RLsgAzMaX+G9x3dC5XPi
TUB+Gx3KmPYjHHC78MmT5LqcfQBYZTtf94TdBJ1AILTAUctGXmx07u0s8JjU0l5lpXG/8cZ9d2p8
jWYZ1ZYxsZ0g/0ncFj+wcjnLlB86MTCZekOG7rmei1+jFp8RwjoR3ffs1l6z5YhBBZvjm5qWrfIr
BzDbgkw0f6YJ4ea6hi0SgMPexR0+JzC/yzer0c2+lhKY8JhP67NbOZgVQX7d0AYx1iV4PJHKIguA
1o3GZ1KHGRd9GpUwMa+iXwGBN2TjW6AGcoiLqnCALGJXXgGHQHxiEhsA7Ov8cjPl+koVgHPKhh7r
qQm68+neLFxtJ9k8das/3hI7wofNAVINYdpbVLf1FWftNqDr3nFrvmlEscSCyWUzmvBKFtH7xI4q
ihZdrkG+RqY5IHrnvVqrt0JqsYETmYhbWswxM0OTjjqXKfKmb9XsvQi4vbmq3psA4Bp8SbI6yreh
P0zxMAIDDySMA6gaixQWgYBOCHgypuo2lefkqTNopCERaPjDqSZpYClYW9GnVMFbMFF6bMB/wDro
TkdIUbd1f2NMe5131Q2Q+TucwWGs5IyGBMwpLezaquiwSvp77uUH4UWBvgLQXhmaR96519Kv73Au
/Zpl/wa2xTXGcN9GEJez0g9SXQPcG/PxKRKWxnNxhOsb6Oh1+wPA5y2Ff1HaVu3PeuLeFfNxsMHi
tblStAfKKvOXNsSEhJ0ugpUIGgmCoduhI/+tasi+FquNqaQ81qJQia/ZFalcOMQFwKsK8uGq8KkX
87aMypthDG9JRK/zOm9+Kju5WahVkbqoxPqq0Zu6Ux0CHhFQUDgKs4f2MGqieJbn4uK58mfVONDG
V/WblphIbRWQeM17CtUHeglwnUsjS99Lb3qORg3Mb97kNT9ULsO1iwdRRpFOupM+oP5oFDVmtmlT
mKPNaaGCrOJTYoY6qRh/GcDkgxFjQ+OoD3I4kUTfAiQ2YOXm9Y8RZoqJXIm7tbbG3tpidgsBEB0E
AR7TGi4RLikyH2rDNpiOl8qaYEYMYhvlxffxqIRem/C37ck9sMAyRbMEhn3SYGMtwruFzUARhXrR
argZZwVUnpRFoif2LSj9n8obwfgGVS+hBUPgrq9IsoATk05W/srptIMnlM0AFYG4GQZX3qqfIVvp
k37No3vP0YjBKdy7epl+wLagSaMejQ4jdBnDv8SBeJftja/usAU+AXP1kPoxtHEwwQsV2z2OpkJm
AilVsYPmEhwzlhugfIAaB0fEdI3aWFrz6jj9d8DVjyIc7zVZnbiBTj+pFTBcgNQF+lQdmjddsHUZ
/ann5XvBTI1ZKVlMKp46gXmv0QVofe2nQaC9uO/5k6E9Ok5Q4lflcE398WZeikeBhGrwd2GbOYUL
XAb8N3+cX5qFYjg03XcBH5PIeG+4gqNZ0+EvtvDaA9P4vemm95yZnZ+7UWwcgvZBRd6q3IEf3DKB
VevpLJ8Al89msDsqinQZwr3XIK9ntRkNh33vDhKic1dh5PCj2iCEbWd7V4Rtl4QlDKadLrozCh/v
BmKn1x55XVyoFHoHhaNZZq1lDObGzZTx+ehdoXVGUIjEqzuvacCL/aLNO0MOXDzO1ScOHCTNj9PB
RhrgX2SR9XL0Y4Ovnw5uFj3mKXJTi7TnZN3CdA75ljyBzd3BwWGb8La8cxwRboDhiSMsvoFc+DNA
UFY/Lui/AAppUWgmmORJ3gyHgLrPQNXxZWayx8FwDcsUP1a0fV0AVG/AEhCJzWGvgvCZ9spdgGsE
xHcyg8JhW6qmTpAnBp3AjDO87RuTrI7zYSTMOoZhVAmQiyBGh1HHGurPJC+N3tDAfWgK6qaq7ZFY
1YQPORorce/2KQqiYqvA18S8HkyKg7p699cJ51Y/zSk1wZM06ujhd1RCwIoWE0OuAri5Ge9BvAdV
C+1QMM9mcVeHLvaIYbiCXuMWdCvkyXbV/Dzb5cbRThmrIET4wEg+zZA/+sV48MtK37hTeweeYhuP
rdkFnCOlI4Tp6ZCHHw0N5x3MM/QN/r+HuUBZ0hbo+Lb+AsP2vDp2Kz2czQTRftHkkwc98PoO13eY
NEHfnuiwbV/GXv3vACvQutxPrY6Vj8AIp1LXpRPZ1CwlwXr41plPpWTGugU0GLPGM05LGx7ZL3DZ
Z+jSFWh6ostWbLthwmFO23cx2iGJOrxSg1hbMTxImj8PgUxEMSdQUvwa0XeqxHzbaLj1u/OW9MYD
xI9O98RA2hrNbSWA5q9lhvb2M7g3E0pU6U5b12lCqM79g+Z023ht0mnvY/WbK7l628HU93QQe9GQ
TM8cYF4DeayTIXPxWpp+W/smdmmerB1/9Y2+RrfwXYDmggFcEs4WePsyEFJc7Lk4rtDBCp1thOBZ
FHHFDXH0puBFAnD9Bf4JG78trlCgpF2d37euSoNqzto2fKum8EHxnwO2MOZV93JxEgYb0rhYxY0t
xuuVBE6MZMUkGMOHthYJW3AsU7R2rB9+G0d0i9D2TMN6tTspqxT3gBuho3Rx6LtX41s51YAUvPl3
WdTICoNd7EKgAIJkxqHIbECTsKM4vWrjvveodRWOpoFklSYmBaX5CS2QTVGpK7/Lu2N3EQrGzh4m
vewdAb+AKF+fy2FOp2FI/LE5GBRXAaUPNS3zOOAtTiQf8SUO+mfCx/Frq/bKty9B/0IsyAa2TCFu
Q3KSROatIgtQFZnLbt/CyHjrdsEGtAO50R3o9rwju3nUwTbsXL4dh8HbRoNzPTai/MwLLm9USOW+
tQixjWp1M9as2ATeuG5sbq9CQrBN2O6ql/mQlquFi3FhJ4F+neNlOUjrWaPlt57Zja0J1kXb/BAR
4uGHDv47Nb9Z8zKb/NKN6VFsZKx3hJqedOHCAWyWbxMSh9NckR9oASfeUvVp62FEAKh22G4wYMTv
vM1CszaySQ/q4S5gBWwF3YWisFAyKU0AKx4QKncd9fuMDG2buqWBn6huUVZpv3jj7TQ8d2hkJCFs
KGPVa/OjcRpx57qEf2BetjvN8ZPWzil25ajWOyqa+rp2qHtd1SVysCM+YEtdOxqL0tAqgd1t8RCV
qGhnhZzUAN5SRdyHuqBwdWJBVhaixz1tinDq0ybQMEOcB/1D6Dny0Rhu6tvBWxrYgBAZxDjCqmsh
3dXcC8Nam6EhuF4ycz0DydCTq28hmtVw03aHbq42VV7tKic8sKndfY2X/NlQm7JTjS5DmRLZnOsD
A/soPzbT2a0jkAxfz/fN9KuIls+C2+9N/f3rB54BFE9FuuM6r+XqUjwPMX50TZxiw/bQk/lgDHz9
hHMjdgJiFX6lCGKu9MHBdagenvCC46b69fWH/9kjEeN1AuxGwTgqEsKrbvE8/4o1ZShiXyr66Hql
vMUMxIGcWyfpumbdOW0Hqy4S2k0ruxl9axAXMphc2pfKHddvOY7v9Ovv9edhDf/HnvoHQuISOqO0
qFHvs3UbrnSzLtF2aMyuhS37EtIL6OafxxZs138DMcItKuMPaDk3OMr9hccN43Eg2YWG2f+Ea/9F
XcJTCjRSmZaq4ivfVVjBMqnCJdg4EqkdCj4nCXy09MFTzQy9E5Rpsafy8VdF4bXnLEA22qJsbxoW
8hQkAXAa+6KFQtG5xMf88xCz4Dgm/xhiJMLPbdjm/UEyXH7EXSnWdO1kMngfPruk6jjCS/8dAHZq
TLMMM7bkpsn3JWyBvXZ9X9QM3pYYf+ayv0ShPfeQkzkM/+nQGOxwh+Ndew5GnOZFHCmRuuxSKvC5
R5xMlMJVhM++7A6w67y3HQ4NNYP2r18hWnn4esqfe8QJGOvB9IEP1oN8u2sCXChwsnDgS4tFSV6C
HXVhTv55yrNTa5ochHxcDpvuEDK4q+fBNnBwd+P9hYV73JX+8MJPvWjalrjGt1F3WAJnz8Lyxo/0
5usB+vOEDU/73GbxZ18VOdl73GSrj5rUf7ezTvvx57KYC9//z8MTntqmioiPgCk9sm+kxTKsYhV+
UPBOvv4JHvyizgzQSRe1h2kfhGhLvhOOQ15BiPIy0KKcXT1D8FTANS+detNmNeyJN65hEThuUYB9
r+nUxp0giu+9aLl1It92SYV7yIM46m8nO68HG0T1vULvdON4wqQDWKwZcr/YWyDYeBvgdp+UynFv
ypbXjzMRaxxaikJakGkPj3J/0xsUV6AH3QlqvNQnFkm9elm39ZKXV8MSyaSGn3wWMs7rWEySkbiz
vvdbRWL5Oa6s2vTRUKGohknaUpnuTiuu0wZGYDSRYh0R2d2s9hmsTXLveL14zl3eeTHz2+Xdz+cQ
F1g+srSoZLPLJ8b21YyMK6N8kWgYU340gHpiQlq7gdU4++2SFSDHEko3IaAhXkVwjr2Kwt7bEEnU
zm0kSXCXOaJEw0piOD+vtxPE5hmAvv6Jm2hMkX7eJevAWpxt/bAdQ2e+RQHOPsBg65NuNeOmw/U7
46szpk3odEiOtbitYmZUv5wQN1oRTuImqvX65jM0kzn4gmADNpV7bQjLPXxTU8Mspiftth377r7s
sLn2pBnHlMFo87ZcqggD7NWPi8R1dBj8Kowrw+o71mr2PnQqvGGB7N876DATyJSnqyjCgcyCafhY
eYlA8KPvIxE9rGjWWT4vUYRY8hUmUGYNuxs45wf3AqSkBOOvQCCe6LdS9mvWu8YOaaDwxYJpLTCb
3IF6KZLURiQlsDybHZAXVc3XZOBAXbiHlQzmGYaFV+43uoADPCHD/hYJAEXSe06YBewIRrmqea1D
OGuR3mHfS0yqdF7G6nbmtG9TNCHsdvJNj7ob6Cq3dN5aTf14npi7XWBiezCNt6QB/JmRS0n6q2GO
gJrT0AfIqYDa/hhdNzqeIfwViQslPBgHvg0iZEeArtdkXVV/BwWUfJ8b/DPejM8zqdS9n9cNPp6Z
mAfobfSFQ29Eo9YM6+LO9vWS8grUZqc/AoxOUHTX2utRVPcQh68GoK7P7yMxfmAUzH5SEFpj7tAr
RaizmTrlfA9ggnwHXieP+6jJY4a1/A0zsLwGjcHWsRWOQoZ4NblNStQgkmrA6eSHKnjS4OHfVpb6
h6EQxcEPLchTfQU+KfGjeEC8QspJjyu5O5bZSNBlqPGI76BkIUMZlrGwdibO9N7wERf4iIwveQcn
9aVoOcC+qt7wfKIvRg/RraW4BNcKdibD1HRZOAHaDosx2kdj2GyBqJXXbkj8NFpnmPoLiHiq1Zvi
BbnW8O2hNcJjZ62+e2XhPDHHl/ALxb0R6XqUh3eTZX4M61Qkp7imTxiSDm/n3rN7dPVl2mF6HYYI
UO6M2/vGH9FGGFvgI3xAReDMyL6wdTVk0o6FjuGWpxIx1dW2nQKzXTq+ZOMykbuiVOqTNvDbpVEe
7GHjWmPbQo00zbzZEDGDmsInhJGUggDzAZS5OI3ehtpbMoBRfQKviWkLAq/MVNRVGzfAhobocDeD
1xiiPJwQccksMJt1dnlazIWzpd2wpmxCO2peu/JqNW7/gdJUpCtRy9sAJ+y3idfjo1v4ImVD3VxH
IKPfe6Af76sJQG0pvReLZJJ7Fg3zNneAAsZg56PhQYvqoHGli33P5klOgPKsPdpzueSfMFjlP7yq
NTED+WJT+rjBMSqjLZnrqynyYYATmENP+/VuVjTcsgBcw3JE+w2QM5K2u6HfOjPrca0VC7TnzUt5
RJhLNOtS5VgsaJWDO4wd71fhryBKIpoxHhlh1zC6HGFZoPnyDb1/+cNhpQsg0QWs3XX/x9mZNTeq
a1H4F1GFBAjxisF27Dhx5qRfqB7SIEYxCunX3+X71JfbxFX90qeOq8Kkee+9voVoMRgn25pJcdOh
iP8GS1G/d5FfQ3EmQgstRDeMP8LqhH82DtC+HNGk73ZTWLu6VAg1gpW7TR1T3/g12BSi60Bhb0sD
7xtuPxcdJGowWenzvWvJJsoC5HY8H6X89uglgKlYFDNq6b4PA4gcoxy8jxEZqVhOw/RSZEnyWk+k
uUlAr0a4rnC23khQpy/HBnMOAoOT17PIIJC+JwIMKqqwlrYU0SSDjdxuVqSKsrIuwpz2aaTgYovl
UKuwKOrbxMbv0C7cg25b79MJYZ52ypxd0xNMVDkSuVmd/qROMkag7sDwu+8oJtlAHFHnir8cRxUS
bBTOGDcQ7HsIijmlrJ7SUbNLUP4NrPl3anGxd/u82tVDBlYkmjLs4NETzcSUvzpdqd1gpzgHlv4v
yCoRjy1hwS1BSQiTibW3WYeHzHJ4lmm78ELEAzGFN/OI7I8gj7RxfyJpdk5lux8RtA89I/MIOVv8
zQR7io5rCq5DIHaW7U1R1+CQwpBniTUK3WPawZOKI+e46+1pgOyiQZJzLLvHHMChrZva/HI2VFFa
zAbrQdBjIMHWVNYMCGJqn1iHWUE4/Y5peSELFE+BVZi7rg+sOK9QJkyLAkEprBKbxhreVYXQ7TAP
5wt3KywavwyhvX1OkwoulNz5HkzVa950O7d1f9RzCj/VkWHldVKFLYL5xMEJRzqLv+Ua4f4pM8iL
DRMLYS47xFXhB9sZSzVi7fD6HrJf3jRXoUJFEAQDlMYpgEmFox4gkH6iAPzuYbN4kyp64oRiFSog
NOsqPBH2M69NZ/M9Yl1kDwoDMvcBrTfI5eqopZcCvCItQ5w8xUtJrbfWKodQgx++6RLdIAndmw2C
WE1o2gBZOdN/U4N+TzrpbAYskjEbAn+TM3GfWgy6EvYxT/xtpvKdMFLtE2/Ssag0pkANa+SQtPYn
hDRZxBz2nDSYxQJMvXfSnYPvBaOIh4Kys/UndhaqxOBy20fGkvcic2TkpsizuNaI22GW2iLT3m86
5f0IPBvOqT7/pcdRhKaRFQJG/X0AQBycRyZkJv3gl0bpIbRDqHNKMPdjQ6fwlvWskOshOpxnxDiT
ovVD3gsv9GrvLCoI53JIcCwfZQQzWPNRZ+SdpPkYORZsEbyOQzOsaRuKTDQ3GBE4oVqS7EghkGUh
2e9SJ795Do1KHcBwDk8y4YhsLnFe/yVT9Z5LVoWuSd7cqXyC75GNogdgS7xL7BjEzDZGl/suoT6P
mD+ZS/7sMSM95CDISm2CfhwuCfXP1nCIqy5qirax2EZIpLudORgBlVduNHegoGbN9CpdW8UECtsN
PMS6vZUV7R7zBfbCOf3ticAcUAj6Uc2pvS1maXDgmhtEW5LXCp5m0O50c2xZ6Yu2ce9xHOyQWYPY
TLyCwaZtQ5vDkjwiSEXDNKr7xkZqX8pGDJJb/ikFrAMOVhyBumD08TgtEgbC+T47iE9D+RN2Zn5y
Hf+H1XHkQXyviUcbm2SuURegOiwrc0nOBGmag0SaCWKLYAiZyNlGBbQIdQNrDCswP+A7C/slRQaI
WSQUIbX4XTqdCluWfm+o5eH2qEKgk8k3DDNJKHH6j2GF00TQGcPEIfE+kHWpNhYEbjjWzkCp9zhB
CBtBkYS0zWcmgjS2qGffYg5We4qFYytJjjRrTp96bwJub4SF+UgH9Qn0LLYJfo90BaowvG0KjfGz
Et1tI+UYdhXKCRoPqlrSjW9cmLu8TIdQtKI4taNjPVV+1jwpq7Ceeo6OLko3ueB5nnwX0EAf+R3U
dWixzXrrxqQevU0ukfCiEVupONQUyMNvnYSVW0RU8e6jtRcGsfw+73+0KEsCPmp4gtKPxS7JHwyl
HFn74ZRW2O60qqc3qY80STJNr21JSDjn0zeBaikYRFxc0NokOCJykW88ZCm4K+9Ug0hsU9wbgPVw
7Bow/YMrVNf9GI3BXN0UKvnBM59hHUA6qU1RoSlxUtoUvfXCaf1EiwwLzojxN9ZdE89j7YUMHsL4
p/+BbU4JHPfsh6Uqf0jZ382VhR1lYgPTaHX1VgyJu3esIY0s3jz1TXGcpzmIkJCvNxnY+EgXoT5B
d9atyHgSW7n9zUFmcyu7+V73xQgXGVJi0CMLFrSQp/XY6oUTUZhu6znfoNwI1S5DdeqmCXo3gANH
x8nAmK/tTeqlY+z21a/AyGwzYD+/aYqcYlYk9XZKExbhOFPDTq9JQqiFpk2tkF6caghpfBfLvkXt
WxnUVTxzhGtgHy9v/CQpdlijBdTjDBMJ6PphL5x3y6Anp5OHF6BQjfh1jVR7i+1LxVuo5VSB87Cb
fJ+T+myGBtla+EdtqaPvc1dBDtUPeuOi1DdkyhJnOoE9X/sO36cDfD9AB/3WV2I85qzXmwFFdzs5
4YGqKfMPmeOYrddX7aasRr7Tfj6ExHXKyIJwK81aB+LL6n2AYxzSgRTTAc6qI6osdrPXdiiMRr0U
kTiA9VUDOY5L0p1fk2Ezt/yEygHY1jGwSoMiAHEmw6RZ1M52FLLcjFwN+AcKwT6AGNRtekiQuv6+
bkbxAb5FvvOS2t1kRVOdEbOYNonTlE/N5I6Y/1o4uzaojaDt7MSy0gaYRyZ2WvruzYRyql1JFZRh
eTLHI9dBzDSqxm3ErosOc6tXfwCGfS4HbsJhnLCLwJ7jxrend2WaJz4jjaSmzj5XEr64vSPRSTqr
C7OynOMa/nt7r5bTo5OhwEn2FhZJjlxYCXA6MlOIewByb+10I9uQyV59JNTY20ZBhEOxm8dgq3Lk
yH0bFSZy2DnEm0Od6O2glT7SPP1VQ7gYD5fmrZOhOOVIUr/CN2K4kTh/hQSgz1jlM6qNSlRWoBL6
GLhMgLo1vEInAzOHJm0fLCXzJ1tBICVH+0kblUeJxObbKSyJLS+3QmHpGXoAaCYFsODQMWJhrIWp
IkaKH/mcfzDHGcN+IP7L1Klz18HXTc4OiTHaXquRIG1DEYyAIs8Nyxw0WASykxulvTfDJQK5mbog
wEW17SxOb4E295H4abMoa9I6heo0SZt9yT34Vtj5pRZEimSCILNHnjOVHPZetkuexDw4Z+VocwsH
Pnqf22o4sazBIosTLBwOE+qj00FP6maH2ZntKRpna34Rky/ebaYrWL9ONdwjiLizuy5DOVo85Dth
2dA+Qq7Finq8nXnpwCOHlTvu4NiiC0ttynko7oOUytt67pOtBb3fkdCh3MFGs9nmc8F2gnvNLsgU
ChZt6sU2BHfRlPvdXYCSP5zbSoiPS13mkXEZB+gbyO+RKcx02ERseXdZ2BSsBpHGzPydbBv6oAYb
yPG8rxEDkCmSzobmR6uqnft+SPptB5HLIcEEcQO+jw0qMr2sxdYQTdVQ7H2U+28CZnCM6XV1zLUs
3qyySDD2YRbAMuReE9/tQBUFt0J6TbaHFE/uPH1Ja5py2rlBhsBanqLOiHN32lBoeiIsUGNUCFs+
8gyljCHQP/Xr7NcCcRhhbjkp+Z3B1igGhKbYtHmfHZCmCR75oJ2DVTbw5PbS5g3rj9p4is6YDbos
+z7Tktw3LuoCkovaedZUHKb6kvqQqocpSl/RfeuI4YZ5LSpLCn9qT6Yu6we3Dpqoppw9EmzsboU3
FyFk7J7Cxs4r7qhFHfx/PhymEcdj7aXkM59085DDu3nD+CXYMqMK0sOwjIUd+JiYhCW2bMj5RyIS
vcNEXqEaCcEqV/IMuzBTH7QjShRh5q70NtU0JHAnCa4x/1e0FEvkuGhbX6DEmh+mTLyoVN/MDT33
7UVzzum+QbWpW13jz69Fxi9x/z/yLbWbNTk1F4hmdibsvbYev44p/z1ijaPw/14XJqIOM4PVwtAX
Tq6PlX3H1a9/u/TlVf58ZF4ggq9QCN2h7EFho2gyLCPm6eurr32QRdqGmzQVyN+3R+OgRK1Jooxn
0deXXvsmi3RNBvcAr88mZJlxmA0zEI5QfHprp96VOP5aEH+Rq6mwQwfHt8L1k6chzXF8/2zyR9cS
qKK50qwr6SB3ATSZCs0CeIghQSj8bY1oLkDvEdY3BOPevv5IK99/Sf6egnIO/DZtj4izPQlmnTz6
T+5+yCovkhzNhNhRAmvco1uYPDYOB76GdsV9xxCV+/rpV5rYWTRxSqZg8AWG00xvlfUqk1iO376+
9NqHWbSuMb0LO8AiOSR9fmuS4Y3b1vvXl1576kWrchTP6wxuHZAWAKJX4rH7jY9Cl6+vvvLgSwK0
RihSYZfaHvvu1RPPav799XVXuvuS+JzNSKqqgME3iEQD9lWCnS3xZlfPHljDX99i5cMsmc/+PKOq
yWOIRE/iLUFxU9xQnBchJo6/vgG5dIy/ZCaX3g+jxQqrm8YW6O2wihUMrDZZVL2wD9RQh44HWf8V
FebKyF0ypj2v8rRCgOmQY/OuJxEh3BY5vo167Ssz51p7XNr/j3nZJZWwGhfTTzdtNIxM4ZIdmXnv
T1e+1Vo/WszMRQ6CSqGQivZICYx1ahRCU/qfai58uhi40wiBgeWjHZgaEDxo9RiRMpehW5XZ7uu2
XmuB5QDuhkv5fdrBo6+OlUax3YxUdx+64grGfa23Loax6ae0TliGD+Tkdyzod0WfPzM+n79+/pXL
L8nQ/qV8zG5IcMBxNu5xkK27z0peEX2tXXwxN+tmanSf0eCAVyjDFAVz/uycSsf8/PrhV/ZU5NJp
/+icigmRpo0XHBxUwSJft9FwdC0HACzo74mQfaX67dd3WhkGS1x0bqfEQ8VEcFN0qn4D+96KtC34
Uz9xaYUVIuAIUQ5+faXj/r1XsaWWG+ltS1eBRw82SYZtkSEAG1R0uicT3D8qkeBc+fV7rbAX2FLH
DaWSzwEZ0YdZ53epuO9xhg17U8R14m3dzo1dZJoJNSeKT0xH4DqC79Bjbb6+/VoHufz+RwO2TtX1
ba7sg0nNt7KA5gCSj52VXMVOrvWQxfSV1KZOSZKQA+KVqIxid2NqPSMQf4uTFZQH7JRp+EB+/TJ/
bzT/v5/4z5cBNSvQlJMD+uRw03kKgVObkXgSYD5zDRvCf7vPYlZzKwLSSePQQ9//7Ogd9XGSRQAr
vcKPWHuNxYw2Qwrma0JxedTly/yjF3dwVxud718//cqEv0Rj530yKHlR3SFp+MRaBAzkP9Yb/R8M
m2iwevRIDwOdw04xaHpmRP2vffeVzrrEYAMo2M4y7ylwLnlY1w+j8wls/5VGXbv4YioTyqsrSVt6
ANoVvgSvbvp9bsorF1/55ksIthqk21sjKo26AphMO/spSufaDLJ27cUQLnOfp6OYXQTdoDlI2mKf
D/pKV1yZde3F6HWCFM4TyegeAgI9FCvbb0AqPzczO6oElS7aRpr1n3rlEmydcplolxNzqJPvlWKI
Vl6bFda+z2K0Qg5eQ0jG0N9ZdY+akEduFfG/PfRipPojBHfI9dODTwjq7hHjgDvsr3+79mLbEcw+
NQQ1JQeN6DlCQOGQPX195b/3dLaEV/vUQpV7iwmgxJ7MQ2LJUhCR+M6Vvr52+cWewzcBSk3sjByq
dvAuYgvnkhB5SBr3yp577QaLkZrUFi2Rt8SSguqw2OrZdw95bh827ruvP9DfJ2AWXH7/Yx2xRwe2
FzZGlF99612E28mnDvpQudcKJ9fe4PL7HzdQYGiUxA0o2IcaKIQnVGKHWl5zplm7+mLQwuVrEt1l
/eBAMQvUxRnMaLAnuDJS/3p5119CdYBTGy+2SYhtpY8sQUKE+4DwNezl64+/cvkltQPemW7Ni2E4
ZoH7ivL9PMwGFEYiBnNla0f+uiVxUVP9v1+fuqlBphYRXnMP+ll2Vq/6O3LP7Um8zA/WN/rO39Xz
8DCc4NTy+PVL/bVH4ZaLLpu1EBBmgvMDyVCE0ZcTRK+sMFaOFG2J2qisIFdaZ+1Oi75LIHoEqz/h
h6oazpJUpyyfvznD+EhrcmUDsdZCl9//6L2DJE5GHMoPIr/Jm/e6/DRWfeXx16696LvTnBLOHDDj
eYakMMtiN5t2qIyN/q0dnP999BnKBuROJ32sdCdCYP8A/0IqAOr+/L2f/GvClLW3WCw5yPLBK86H
77q0Wg0IYndjSg6NlBNJ6kW+Xb+izPhoxuQByconx9Fd6LTeEJrUgXwVpSbddM2aea0/LJaoIJv7
FpiHEp5Llbcte2Lisi/LB2uoim1Qpu0VVPKlgf4v4oIevliuRl+0sHcCytj1JnoigTDQNEAt/XW7
rVx9CQABh9moCvgSQPBQXVX9bv0rB+S1Cy/mgtGkFfK5ZXJwQb44T9AUR3Mg1Pbrx17pB//H/giS
vIW8YzxWySX+gXS02vSjlZyMW+mnr++x9gaLAQ+HWQcYzXSGRYE37fLOq28ylAb8+rerL8a6laBG
D5gBfWQQ3aOeWbId9Knl73+7+uWd/phJDPDRRtYUX5+i7F5U0x1wGXn09cXXPv5irHMkiQUPfJQw
VCyJgrlJb2wy5HE962vwmLVbLMZ5KRSE3JbE86PM54KqIARV6PLKPLuyTnmLoetBxVzbI8MLGArm
L2r1QxR33fodUhswPv0huiQJUbp1ZdZae5nFCC5Q8D7py0k5kS6SbyouGxwP5b/sqVx/qRWp3WBq
yqosjk42b1j9KH1ouxIUgpdXbrDy+EuzYsQwJUoL8hFWIHLj2HmYVmCNVj++7kwro2yZPDRyJvPU
BeooZvBrvIABSGnB1z78+vIrs7S7GMSFJYpigPLi4NuvUv8OAMMdhtcsma9cf+3jXH7/Y6B5ud84
HEL+A4oN33VvPwjGznyw/tGnZukkLPFt0t4KEmAMCok0tTIxagP/aT+OvrMYydbkcd914VNTl9DO
sPEFJVwoy7ciezBXDrprDbAYyVCqT41rg2Nvm/vefnfbdjfln17ubb9u4MtG7y/Lo7sYy67rwf8v
SIODcUoUMc35nUE14XApS25FnFXy+ev7rPXTxSAe69kXOHFhb6sZuOiNRx/sgYr911df6UbLLGIn
nCGB2yXGmD9HRW9vcvnp5NcyWivfaJlI7FHATP28B1MBHH57+FVMp3r8XmfvBbt2Ng3+3gxLRfKQ
eiwPgEo9NKjjAdnI7zcjWBT3ttcHXeTnzXyyIOiApV4LGgQwWtecHlbaZSlV5kCQ4JpwkmiYRh3S
fE50daXJ1xplMbblyE0uWZ9A14GyPF1nYZqhahx+gVdm1rVnv/z+x+SB9XKSOHPzA7xdTiOjP/Ji
/pfcivt/imQQ9WoXuuPiyCfqbTRgLxFzvd+FAWvi37rsYmBPRR+QWSiU8yRvqHPf5EaiaF1dmVfX
uuxiWGNItygoH/iByuYn8N/Ilj5VdrZBwTaKivz+SgusNfFiVGfUz7xhxG1SOuxMkD81jYRGT105
Ea+8xTKV3EycAG6FUeGZcxlAyXkp13xxg28lWCpfN8PK/LrMKqNGzhtc4iWHsYRMzu+zbWL3W9b3
bxCPePG/3eTyfn901AbFwqjnRluDYRlycRK833GcpkR27TVWGmKZVwZlZnahJkMNUfJDEwlMuoH/
xr8doZa55Iqg9gxqSX7wKWohES5+B3z78+tP83dWgusv7YqTxM1RZz3xA2tKIOyQvwqGS1BxgnWL
bneYGDe2lx/TErKMur0Wa1mZOuhi5c4BdyvqoHaPlNYRvzSLl6IA6Mo7rWyQl9lluGCg4mSc5iMd
e7HrSQchHHP1c4l6IGAwoEBBoKrfFi2vb3npkS382q0t8VE434LdtwtQrbhlEKGosGtBxHecqorr
lE5AndfptWVt7Rss5ghoyVEUjQaB1hsUPDVUzVuSE/7r64+wdvXF1KCT1kukbJA+xtEjLTjMTq5Z
c6+M2WVmOu8Nkbbtz0cU+H3vWH6sBxR/+20TA833+vXjrwyo/8bo/hiydp75fBiwX4EqeNCvTgWf
FffKyXileyyT04FlmySFZvHgjj9QkRrhPy7Q9anTb0fvVU1XXmGlBZaZ6aIZx86DGu0gwGTU7XxE
+eyVGWGtBS5f7Y+vgzRpV6WzGxyY1cE6CHTbzZyXqKysnBQMKlle2xetrADk8m5/3CjNbYEAhXSP
CUhsBSkfeq5PTRBslVY3GqLPr1t77X0W0wFR8JXBvbBcjkg79AK0oTKovJCk02cirgFQ1xpkseRD
Ye9lqsPLEOZuy7naEcOuNMjapRdjuYGAsVAtoFO5RIFt4yoV2QE0A19/nrXBsBjLRSt61NE647ER
ZEYNILg+FS1/QVN8ZRVYucEyP5tqM80jxQKZ5vQe8tJ7B1Ae27+WDlu7/GUg/tGLLCeFRSOD1Rxw
bPe6mqCZEDeFdh6//jwrm/elUXEDUExXO5ocwdOGrbcNr6422dhtFhdNhmiCDbX1oJMLws6Jvr6l
A9NEPPxfTm7L1C0YBp4jjTRHRRCOLjVJX1tm3Jvao8WF0qjjIi/KIytU+jEIJEWl9quPyeqCOAFD
qgtZN6mthYrm59oIAP8qA0qfZ8b5W5DCnBxin+5+9FgpNwRpm3vPsPnWKFDwUiuxjr5f6VOpu2Dv
z161newieXayaYQyuBO7yvLbaEobHGNMxZ9Z0KTbnHfyNvFs68DBhY0hcsKkfakeB3NrhkzTBmLS
VqN8JXOVkE2e9sUJvjGAX85AI4pC67PUQ98BHxcMcHBxXXKAIFkdJvAV9uCWwICraqm5A0Nnukuc
egJhMCWveuTNzQTi8OMIajXfgH1Rogi9AltDQ0S5h/zJP1fZMO5lUeYxgL7kHX5QcgeyKdwv3VxF
punhvjOj5G2TMAahh2VzK41FL5sYVmkizJ2q2LhJRo4ZUwi39fBebYJM3gzchyw8oPolqf3pJcOn
3kG4KR4F8HdFCBAujaTrwDMUhO1NpfyorJunlojPEvmgXW13r0BpirvSK4+060rU/IO/NmtY+5SA
rd4pw5sogV5AJNkNYD2Q5Vgb1PJPNzUUNi8ubXScSei4HLgxbACzTaISFIyt31o/oDyz4sA0bTx6
zbNjCZTCd86jCSACwHEqhPZ52GaF+gTS4HdXNubJDmSxxy3NIbVtOxxBd9zxnJ6sefzuQS++GeX0
RA0/NrP7YgcFDBA1A+QXy3N5gTlOuTxB6LTNnXLn8/5hFuAGEA1VXBlcaB5V+U3OnbtJOpx1U3uG
tbAj/V0R9HeTD68KrPv9Hly7LCJzwW/BjmhG4AwkfYPQ0ztMcBzZwKdu02l72sJqvYbIchahLwr/
mTTa2jWYW+bc9r45vgTx2JRDlBRBeWwlZBh5YluX7zTChbasYOwWsF1ZdvAW8J2hjpTMkPRL52Hs
o9kqGRCsVlvG4EpPkDE22UHNCdnVHHDE9gIkdS/sxw7Mr72dGholWceAT2zLG1tBmJmCYXCw6wbq
X9+x49mFA1zeTuyVDATIk0FTSJx76ME6FPTsEygTwq6TTQ1Udts/woOUR1VVBUevLnnsdLQ8FVxM
Z14H71PbDBuruJA6SBdp4byQvHAiYAOfSVvE4LIcmoy8zDPocuAD/G6q0n52Wkj+mc0TcJfZb93U
BwvGBxyKgbDLmA9KC6B4qZgPhZNucZD/hBbavqemfiaBP254Xu7GRtd717HxjCB35G21t2X9AWTA
qZ+cSGfJrszaOxjsHbOKHRjEYW6ePgLY931m4mmwAyBCdBl1Su9l5lZbqWcTT47eO12f3VnpeNJJ
s5W2BMd1jue6fyK+D6Jh+q7GaSeMHzkZeJZZXR+wPwxCxBNvh4Ts57m5dUV5xOniZnS8m07WIO+B
tdh5xVuaQtRGKNskaQ7yRmY9lqkF0io06Il5JPCZ8wf2iqzidsy9qKzIg53pbe3nv9VkPQhn3lvC
uXd966kBNHRD7OQ09f7ZMgn0pOl5JKBhKj+DcxXJThXsp4qy3jdps03mdN9UMKcyug+BxJAh9mrD
3mdAvsvkV17DDYsUL2Lgd4Upz+jfsVH4k4bCs0w8w3hugsMVwzzuoTgT9sA7XG1bTe3dWNJfnt8f
RQVl66yyLYoQGYTHXQYeRp+EOTIloJroNBqKAAQR9UPa863lzqem7g6O6MEo1/BE1PQZ1OUTttsC
IRD/DFMrENKrN8sFWLEuujemrZfKs96JlCdAzNHnnG3me98gM7vLPXBQoTT6BIfxKZ/Js4T3GbIC
6Lf+wGPZdOc08N9ST2+xL7oFNdiO+5R8WDwPNs6Frtpa3jbjQSQCvedWf6xTEMen+pFX/i4Hgiy0
LLYH0fyG1tbdYEPxaOSbFxgwmWz1kwXI/YJGcGcJpOxt/QYVMhRmcj6Xqj8Dcf9QzN+hFUUNS8vP
qibbjIIsmpe3pvbuiiq9ZaBtpxneQld2EfKUvVRue/JK/pKlzomrGXlRTFM9UoChLty3gE4Tyg34
L4STjsqnd/DRc6OGe092O/6eZ/acYuYQFStgQZl8gFR9C0pIEjJXXYRQjyW9eMLXT6qGUv2/1jaq
PQoyAoRUvWQWOQct35oAfZgn78DQ3RrI0bEBh+jdrt8TY8P+0JyZqk8XsEWLFfji4Bm3LhhOeLKs
ASVfD919Qqc9NODHzBGnwNNviN3QTSA4QPfQoVat+DlO7T2p67sqmcpbCie4jWoQoyfa8+88xx8O
zMvarZsh79k7pt0yCHU3Y1ei6LV9HQSiWPNs7gh8djF7ySNkwMfMLd+mAC6sLYTdES36Bw/DB9Lc
Oq5/yIk5D1wQ9H4oa/cq5XTb116wn33/DqhBQGjYBBxxmb8SM4238M7Ue12oapcPCCtWTOdYBXy5
mRzfXECmUDEn+iSNePK0qyE6tD8Z4GmRnQIDPlag2ng+vbcdCKT7dE+QYEKeu37uylyHveoOHkWH
DvIIPlMbVQ1vE5OHxC3c0EjPBgqlExvYG+zAkqg3pMOHtsp8l+XmwZqAnRD28Grs+hCo8h7npGfL
cd7gKvoMdsxR+0PsIsM91AJrW/Xh1fDB7FX1rqv2bHzrFuB9sROTPDXGl1EzZGmUBwKnT5KfAASK
c2S0wSEad7OLPawpgH+w9V71cCX0+KffehHmdbp1KFQ6uSzA47Kzo8CdiTQ3UJoBbUviYmBqR0Ed
3wQImWbwfw35lIEMDXQdHCfBdXIe3dqPO8v6xGYPAXvdvshCvAepeU4dat2PUK+ie+khRPr+7PrV
PnXa2wBY9qGFqerEc7gSglkT18haH7DvwsKevxRKnzvjH6qyulGzeOkFh31bSu4YOkM6k61Q02WQ
tt8a0734etoZUu6n1vqQSkbYs2Af6NQpQPtyPBC/3QOLs8ukOiKMDeo9O4G8CWeBoEMJljpSEjyD
Bfww2RW2HHYG/jQsCI/FBLuHMXO2gKUfGxuc1rw95PWgb7JMJt9KZalfHe/rD9ml2xGsaKidAKmi
gXVX5MGu9iCjrNJj0qq3GSRd8KcKQH19DM6uDgxwGv4eyBEBkK1d3XCZ+aBxqGRLoL2NtccxYwS5
dwfzC1DGa9gKlrakEVgvfmjBeRsbEH4oevJkzR65aWvmhqBS03Oa9t2ZyBziTuqaY5Wjz08zmyLR
2xAeZyn8RlVrhcrQnwQ4zP1cSqhPndYGXKrPAN5Sr4ndAn8h+w/quYgKgB89sq6M4PorollYw4Y2
GOslSPUR6QbsYADlDd3cYAmV5Z3tJnvbmQ3gDiwIy56BDS86GRYyuEmb5sM4qouhEf0OWfqnPdEZ
nwzSAV5bUFgPlMOBUWHyB5taQvG1af35ocsw1bnZ+OY5xevooMtMGExBCr366GTnwaZqW1Usw8Ce
/FtpG/QsyT4ArHuuYW2xwekggCSbnR2QdI5JSpx3HHfAXiCy2JEJ8WIYaBzgWPAC3SMioi6ifaRN
P0bZx4WcbvKyB1S0iYlvDgZcK0n4nnFzG1RBDIfSXZ0nWYi9XmxkGSEoDIcKhO3A9QgYAJkVQsbw
Po6c1NlMEDHXrPqtiKnjoRkP3gTgk9avwJrtAqrePAa3VG7pFziX3AYjBPANA0GPnEYYcmLqh46Y
nHwuXvwq8SLs945g0ACb4eFtdNnsKFAbkRoxyXFIe8IWFiqA69pvQ5L1oXfZwBRDuScXFplTWjb8
lkHczcy9Mn0RFmif/1B0XsuNG0EU/SJUIYdXAmASKSpbqxeUVruLOAgzCAN8vQ/fbJe9lkhgpvv2
7XuA3rKEby3kpGbB78hpvu1l4GRdCLVaeutXt0FUIbajSpal8vd6k0Fi+bN/yurZ/atVYbB56ean
fjDG45qRqBwoPZ5WIw8SqUL1EIH+4mAd6vbJzNbxrzZdaMsr39E+FCbhPKGZv5e+8sh3JmSCXmGS
RyMchwtbhazJkE1G7Hk70oFF22EyQRtQwtvIwPzSPWdgvIQuyzrLWh2om71Xhsfdo+1E00F59p2o
YqxHw8w5ZOeqS4Y1F0dMsOvBuq+NxfcgggSKqnzbpiY/CTLNX2u9kn001sSC45hIGmMyiAIjlSYk
QvIeNl28Zu6iUj9rO+gtW8C+UOORltMs9ldgLTA7Rnvdb94YwFaxZhgd82ifqjGTb4EJV8SpyBwC
mGSSQCR73q+xg/8yzdfS1mxtj8NydSafyZhVO28D5f0jlQ4Jd6vcftFd+TduHcSoeZjNqzWX2zmE
eBkr+w7AVKYd006r4wjj4UI92yaeXKbd1hD14Vsu6Apjirx0pA48zeyCvU58Xq7O9XkCWn3KjVq+
ri7Ru3Ewd+z/0bWOl4G5x61sOou9+aq7kJPc0iOFo7W3eIieKCvyYjdZ4RpbdkFEhkukGJxOB3NP
uUR3W2f5ZhS89yXd0gO9GQ1er4LrahYwZPJ5MgnHBvpwaObMSUu/FOeKhfZEu3V9wOjOAWr3y7lZ
/IYNei8joyhCgVBBc/AN29+zVRMSf2bNe3chhYD0ZpnW0TC/EQXy7XXkW4VLSaKKIKHO0DJ6Ajmw
Xqiot2TofJ8ku8oBNaDdlzUoi3dkLfLkgno8cG5nO4fNpBTPd/4Y2P6SDsFAvA2bPLvQFuEL+Irp
lRUOm/oJnoxDfu7Dkuvyd0OcS7w2fX8gSbfuks4KCy7mvPOfItNhFlPlC0UJcXz8cUVnx5MuSvx3
ZIMTc+uk2pvRHYuuaFmzGhcjFo1HUEOhrdcF2OUnpZtweQcmyoKi7z7vCPIrHNtEbavN65vdIi+7
6SD/PbjGB6tPdUq4wBdUgmXvdwKAz9I/NpV4d5bgYM9WvJUEdqnguLS+HetRzVyaor0ZahliF4IB
Coa7JF7Fw+Z4wbEFHA24J9wZY3ANjHE4+O1knbpeXs3GSY0hAMArZfiQG2R3j2Dmvn1Z8jGtIbMO
En4fWyOwyRPYtsRWFTei2ZPgQ/iu7My3roy+NyFlzIg1TzEWjegi0C/rhTE4mgoZ8G31CZJRklq1
nKdw/Sby6DUj04PUFyKkAiQXLbeniLQngsvUD2OXAgiD9vcAjdm9bprHwtRfpU03R2tIPoLgPZlI
N6pmwDkDoRfxGhq/xEzOWjXD8y2D+dE28zEpM/kMeuZoCqz0pUVkgyuyW+4WyViGp5FTVjXBG+Xd
Q6acJKd6iKnZ3ltStXatdu5qcvalnHLfdgJ2TgM8fPlPTsabOdW/VrIFHoFZILyVnZqPqjU//bxL
1OA/DJtJggaROK2b3Xy26wneo7jZxu0y+c6n06zfdbAeh6180EP97AfLc7PSrffGvRgfiJySUK98
HT55mdx2oTnNbxN+v5ukLwEk0MrxgaXKNnXCwUX4aa9GHl6jToV7QPTtI6OhP3QhMCwytSRt1dSX
RrpbHDmEtBNZZz5z/w1nw1vmUzf7wa1vuulYdgWvNr8rmXV2BI0jm599yNkJx/7PbOnDHUdTuJQn
83rcdBGrztxXhvi7tOazb/oH6AP1rp1Iz9n86ioNb0j6MnrrVfGfOTePaBHndZNH7ZC0ss6TSD3T
+ruYzcEly53Ei6eyD7fUrOyVDKn80XILAWBCXVvihWOSjU/Yf0TiuAKxcUarbeQY7cIa4k02IdE6
bUe8V06IGO3IRVGJANziht5YTyLarPH3A6sycTmES4IeZMO9p4SB+GJt+8jpu/c1E+41AIcBQXv4
UAH0UB0GVxmEX3nJ+w5oftjNRts9Lwsh/W5N5gpJh94OcpKJgWv5kh0rgx3oNbSnVJjVyaz6N+X3
332Wfws/+m1qlMNOEsed9/2HIYYfyAfZdWTtIHY99+jNQsVhH+67zn02WuM1sgjMAWhDhH8eb8Rf
Jsq/Rx95A1/DdLQlJ0TRqDLtB2T31f2cmuDYLPkCsXxenT9VyLTFdomS8qcSzkc/uBADspqz3Ruc
ANuQSx7UPLvdxaCVO88avhVvX/sBzYL5Yi4yiEQrQiWhKv+1pUNeFoUN+stoXLtJ1I9cf+2RpFoz
DaeSuCbLnA0SYJeQFLbNN5S1WyaTAMasppCpwoIaq+p5LSZ73gtpux/WsuRbyibkjFQVFh0x3Jv3
NrllFu42ZWePHjNZN45yd/2pAEj/Ep0I/k2GV32bIL1JCo1qwOuN6t+yOmuP/txnSes0/k0NzQDF
aHbfvHLscBAHzXV2KiMJAj87OvPA8zpLAhEJ3PWiYDcO5va2QacZEnu2y9QiXWSNi8If8r02ayOh
aHffte0hYpbe+k8uS5OQjKY/62loXp25FVlMKWnftlwV8E1Ko750xjS8U2+gOfR2xvNRmOLbdDrL
RbsS9c9WTlDUUd5PZNYPqCHOcPODSh5NtRh/SSY0Y+kJ8pe6wMxP9mLIg0W43VfRcUKZPZiZFhfM
a1MZ6mRIJxx3gw28LJmzHA6S8IgqOoIXm6qk9AxvfVRGVqUZDi5JblslXw2fMEeKsA9kl6HEgjWI
w+qV1RtBLcRCdiH9na3CWSSdbPyE29AlvVOYJA2R2eXCCFliqGlEo5rUX/xIWJ8/AkYJe6uV/iN5
OcNIpHNhExZKkuAzmXfrYQYW+VdBof2GXlEgcVMHJZ4F0c9t7PVAZZojaYKHiQlmrh6A7CBbKUE7
QqbQyq3iDmW+d5qpIVYyEutOmPDUptIjjaKzvCMhfFkcqMG6hpOsLz1X1O8OUvKDXXTuTelKgyFt
2+s6FtvRMNTMVzuGB9mMxDT3k/Uw1nJNaq66lAn7/LS2qx+7ZWeRrFYOcV344YEYw+jqLsb6vViS
9qauWgEoYjXk3hBl9zyEkZ26C3GJ8ZSF9fMSSW7YtSY7fVCt/TQMgswSjrtdM7R2t/MzfzzVUyAB
Y7X9aZ2k8Uqhtx2KloJzEe32To0f4uAojZeVnLhDEFW5TiZSr5OhMPJD1hbmedym9jA0nn7j4Y0+
lTKLF9xcrPcqfoJ9TYpVsMtNwn9iq8Lbip5sfOaeDD7nzdFJ6fYLAydlt5yj9xQug0n0U59V+o89
LCUfYNG/LKET0fzpIC5USXVXqu1UB5V+bCxJPNS0ROFn0AdgF8p1PVv5MPxXqlb+9L1ZHrtt3g7k
+sHk6Q0fPlIj9kvnb6eGPva3GazEhjWyC0+ZJYujt+TzpSiAS4BvW2OzBBlR0zgfCkfriw4yA/BK
WNrvljkt3+M6tt8ZBQx/Jb2c6Es1vxJGLQg4XMlBGSVybtN44X9uIYuDCqHe2GYbHYs+2v5j87M+
E+O7vdXaJFh8kmrE2FEHls5OipLspXOYbyVYXSAno1layDyVVb03a9/PyeLYNDrKJnyNsQOh6kXU
i2Nj9ya8y4i0dozdS7hfPNd4AFCl09oTBEZmi8r/LEZV/jIziKHAmce3dSB4c1cs429b5MM+7Koq
9VTd7NXIWpHpV2ECeuZeIUbBV7MuzAgVtLQyVa0FcjT0y3mE2EP//auQRol1ZWzRcbWYX0kt7lGR
7hJIU6PP6Qj61E5LEpbQNtOqKsJU98YEkIes41NmWyNPKL83olSWNQ9uc68EGUTtmEEZ71Fo6RjY
WnBWwyBF7BAMzZPXkPDXVs4t6zkgiPCDW5Oai97uoVfB5BCVV+rfnHrrNaSN3M/R9Du0SB8U0pEp
H9iyMwr2HBKi5xUwrNwpnYR/siuMsH4CEiU+oUq6j2YzGve9Huf+Xtk3I2soSUAPPRVCLMS2bp7w
qVgrZo7kY76oOseIMxKsy+v0prl7j15m/4HZxKqD+ByGAc16Rt+LiPSKZUO08Ng9acUIaHaOXjBf
SB5GuC5LasPl16yNQy0oqTJx5CBWCWGfb5vuZvSE+hGQ7wSAqdgONapJjIDxDGSNEJ45+GSulqrS
eDD5LXabe48TXCbon0335Wr112VBfzdngB6bOtqSdcr+TfjDEYCCfdj2QWrnLT29SzItmZDU1lge
aOx9jyMWTF5rtjlSQnPkT1fkJpDKLYcHQu1zWoJNppW/PGW6CDkGZp0Ulm2lbslCXNBtPzNu7pkh
c1yvy+vaczrlhvFc+UPFN2d/hSp4sNBvaesMpDht/ml8UkVlgaYltugLpFdEq5FxeJZGDspr5sro
jCxec+u/XtyTi2fi+AnfowwePubQPW+F4cQ5c6CEt5H8S0mqRMRwQ4TH2a7a3RByF+R9S3rsNimc
dwQPC/OeT9fJH80VSo5yRiI7xwqyF6F+o5zsnVdn83E1pvco6IqDSTwtYpx7Enn9Erbj1c3tqzPk
v+VYtzvLojiky4/ZS35w3dksSKlSct/kpnXkC86fNt7lJ4eEmZOlpvXoSzJSjZVSaXDaZ5UX0WWi
ykntwqgPQYEm61ruU0n0qLKgC+SSvD9b2BdXoGtlbo4fjizRnetHP6YGzUp6TZmA/dtP0SZ37mZC
c+VS5D5NwSZ0QO4Cn2mlUiRvM4v1RPuHzpxmft5MhmYL9FyBEL4igu1GIk2V6bEbFvh/usK+ZWM4
Pfi6isg+VlkKhRfquzt+BINmJIKboGrKnzUy/H3FKuGpU6UF1RJcqy264QSGrIp7g3lqS0Lkbdya
6eRH83kbACUBPB/YYyWeGswf9j+68R2/ENGNms9wcKdqb9WyTAxeRICXVrBXlmcAY1i92BmXKuVK
Pzda+cd1M18n8sLSyquiqwodlFivvuWT/96u1Xg0O+2cCNUkm97gpO2LKWH44SWl7fVc+SiwpW0R
ezcQdss2yxiXnL2ppfs3mwA8dIEGLmbZWmkB2i5pi65NFQGISeM0IT2yvAb2HO1rulgwdcp95spK
ICdFcd35xqmzizllcsmUoydXmLnxpdo6RtSE2O7syc5AFmbqJKTRPIxON+0KCydC5W7BEcbDV19I
/KOuf+idrn0f+qA4+iK3GZBCaO4l+66V2dp8czqKlwIUqJstse7aX0MO6XZ2tnW3RT0TynUhEFNO
CENkAFKPND9mOUDqstRzSGRvypvUvkYbo0Bfyd98RcZOBaGFVmP+0i7283lkdRrw44+fWS4EOri4
QGZf7Hp6J2Ufwhlzsngtgi7xe830vphskjEn1HONByb3avZKC14zz+Hz2AJGuVQj73RC9QN4he6H
1vTibe3ntrj3npMISq+Nwqe+Yh491mnvhAap0wRTV1F/T/1jws80fWOphmkA6fsRUavbr7A3xWWD
AXrK7Xz8TdoPd08QVkBAiO4zM/INS7PxYx7q9g6X+I/qu4tnewRsGXgLd7K6WUQBchtCQqy2AmGJ
9yrbCqb1Vu8dbJdNXNMqE4eYHF4nSlzRWwGvrvlN/dNdV5ITn0raCRa18bogNX0Igxfc9dWIV2j5
0webfOzaaj00JsJXN0WXWRYb/2bwj41T9zZDITk4duVQJ5T05SvzqUFC6NCar7pXPe3BOI+JN4I7
1Saih0dnyblzPyH8nPasM+fDis0l3YL2tyD/GWRh8GVDKbmMEXttDVJoKWB0Vsb0L7B7nhSfB6sl
z2Ww1amX87XgReP2GMa04UBhWGW3H23HWFm4VgGWIn8vZvc62USJQwVFjHbdv4vPGqnLj7fo9o0t
333YiIe2jabYzLj0kU/eRVG38brVxq72vB8+it9+wxsdhnTbZSl++nY7ZHkdW279t2p9hMCBhLVN
su8uCO+dtP0ngqdQjv2SOrMuDjUpxd5MVtRiTntj8p7NPHtoFiHipukJeNSAwYhLMh66TjBmsXjJ
XWv9tzrjv0Jvl2GjjGLFm9xrp3dqvRvG0vrLyH2kNzcj+Ah2J+23MM+ADBiLZ6X8Cfat85S/X9uR
pl5kNPAbRThB1fnB9HMQE1ZRcbU6Co8T54fU6y6qqNKSoN6sCzVl91BOU773mVK/FZ3YLmXeBUcl
3eIQmCaM3MitTlZdqG9CrOaLuWGSK8l5fV1rMZ2HjkKMEirDuwxHPTjLcgr7WA1h86Wdyf1rTHIc
ocTec4ithQt9HYgH93yUL9XzvHMRji199vinjWqxxHPg5l+8GxJ0eSOy1woNH2WrKpvjqL3ta2wz
BgwADKZTZNlDk4hKToeot9cdw1Oi3hvxUxVe8LDYnkj6ybSvQSPMiy+U/SeshvYZnQuSjU/AMG+2
+M1MdzlOxHunsg6BgYyrdbTQdU52lUG0pjBMUMei/eh2Gd+wclp8VVnwmRuDPjKVBFA4d/nB7cZx
H6zjdliq3vmj5bydS1kVt81Q5JLzH58xXTm/Nu6CnxIaxL9JOkxXRhgJejHs46TD7lgarftKmosC
2iVQ7locLbtowHed+ZOmwrMUJAMVFH0S+pvBOC4bjq1cHMYcuADqXS8AYRdBwF9mXlnum7u0xu9k
7IOohCJJHBgUDN2VxKj2Yf4ojajAT1mqPckX9q+h7bM5yVXkxJEkFJWOa3thStywjs9hiaY2ePbB
MQjifTaZPLGmOLssiatOpK4J6yEWcnLWnWn1kFqHsqXkadb8zBTL+AqgN7Fa5BnrFTeLFYsxKl6j
knlbrdx/2M7HfzylK3he2sEmRw3JBtckHNVGx22WLm7va39u5d9LkdncO6GYPn0BBKVx1LIfEdne
ojpv90Hl4NkryuoazWH9qim0r2FUu5903e6xkqqMhRe0h2YJjQtuzOqAAQFkTwGYmgvTIZKmSHpv
BTuGy+uG9gT0xPV89zgvnf3hDz4zSCUZL10xFER3xVxjz/aQMsRdxhnWHW9YicKpstMckXkH4KBJ
PeBWhxyyZmwhUiSLja0VNEABUiFbIjJWVf9jSFelazVxUDTm8GEHc/882oV96txo+nD1op/qAAk9
mC282plEyqyR0uJ16t2DVwC0rUe4OX4/DAhugJeZ2PnzyeRij7PBqf5Ma60eZse0LrVlqTcRwsLW
PKNpBd3i2OlWJmqarV20jUc1d32y+JWA0Yc10mjII8RatL5SJWJE7AM5HmVVoiSvORRP5IDHvuaC
2Q2BA8RUCDAxmJv0Lg+wKYI35rcC4/jkS22jO+T5PrIq40JIpoeSaIyEx3n+dE+hlcQgL+qk53GJ
yxyLUekMy6O/df7BWTP7UE6j92qLLE/ntZap741tKvNeflUyt7gWIvHokZuf0qA0+wkheBc6c8XN
A0yjxSS0G+6seCtiWr6EQ3NkKR8YDz6Kb8gc7RVwa7DnVc8fWoSMvcv/8wljl+IYDpcdKdrUrJ0t
+8QaIz8Jg3JmLXgjTVwW+mu0oUhFevF2PSouca4A4R0J7qXNvVkmde7O3o43lPJ5c02ONfqMb+LV
79QiZJx+LUTOqjS8iRYVJrZANOVMf+SU6qgI2dTQAHpERYNQR+Vp4627tKTdvzij61LIdNtDWbHN
wnChOau6XEG6a/dGe6OY+0uxd8uw/hXhqXiow8yP55645mgZSwbbnksTwoRom+biNwoRJ22xyuKZ
5hmysxBVBCUC3nxRjzqtGm856WqSRGXTMbfL0h7Q0nDy1PV0CDivyATv3PNUaCKeA9l9CcG00ZLr
crFcHJG7YCzKWxnQqZt3uJtdR/p9VTkYDlKzxdXHFPbX13gzmR2WsRUsN6uOZuyAKMOYVnXNTM/d
Y0Sk3HamPRkWw45Q57jWeFAg0YYuuw19Fj0bFCIkUMdV1nOOW4jb9zJXy34fmfUjad8joBnjQNbF
M5DvA49JwqlNJzDMuEQZA9pK7hot00nrc4DVb8vrxKnnc14zrG7GVE7h2SGbyV1tRsFgLtb6MhTm
cDAr4+6MJrHf6U/5TIz9EIpEV84jENphH5gA1ZqS0i4Q9TMLc1SDxIryDd0GMd3szObVI9u/zh2x
swznse6bp2IxY8uYX+uifwZkGHv9+DQ4dCqe7B8jQ45YkUr35Im8SQikCfdlFT2K1ZYPAYdYushx
OjXMiuPMKD7QOQ91WV7rgZT/DB8c2IGrTZDbrjOz/+Zl3JtOKBO9IGIxOEztyrvi381PmdvMDxuj
QKgE/zG3dY4+dS8+z7h3u/fQw4izgOw5s/6c7816tjhOopr+sQ7fe90FLz6p7qeu26pnrYXzPnpQ
4ZNwXoc/PVLVw4BtqNw7kyKxsmh7rRFNMP/y+dThU9AOXopR0SJ5i4FZP+ZTPOJZBlkdBvu+Zq6X
G7QroEiaWPPyJNppabG9se7BejXBwQmCZj/2uXsW7uicbDsIYiEy41CpCHiPx1TSbGruRlh8x8Ji
INkM9722kHzL45z5OkbqcPfVoPuLrHC5OjQzl3UQC3du7SDJVvWbPa5fvVegW93dc/jV/ffMmfrX
0LP147DhQ5Adq1kl5ft5nv31rESBixLhO7UsCu9ZeO4vJtTTKQ+D6WAbQfObqbp6CLy7qqIqFrnY
33FIQQTsEobuulfIZzc3VPwy9IQsvIbuu1v1YTrQX4NKt9bpsJUNMWWYeJi8+oTsrKU9H9D3KDl9
bW9Ha5g7bJX0SDumC3J+bthe+ANhzXquSksyUfbFpZxszCf+XH83pQ5eBPyPhygSDYtywdgldpcL
GOfVSPQXg80mAPCs3MSXOe9i0G7GdTDz7gx1zU3XFuBU1uTXkEkD8o23nv2CcXRpiX92FhEPUgv1
PSFi7QGifdgweQEvzE9RWJOWoBh8hNG8XR14ICOaVS+JqWcWw6yclHl37s5GyShpp7dVv6B61Ye1
3EgpGNYWx1KHiobxP1kyDtumZSCnIh3euOzu26q2C3y2pCtQYJkewiFC14BREpeFQG6k27JhCYzG
Y+so+TfkzsYDNGUHt2/6kwPByt9NWGxi3qXyUTbQFDAbd7slHLOvkTxu1nn9Azo+8dxLWy3v+DSr
PzZAx6QrR1YENua/tTPl56IN/slCvfCzVcfSbb/KqBNovk10WXlSboOjwD6FDjaXxODz/ymnYP1A
eHoq3WA5i2iiPVBTd9ykMZzDrQYM6Yf0S0WYU/q5U8rqb5PqetF7MJf5Efz6mjYLKXaVHzWnLQTz
gDvYwd61QVYqMfDadl68ccAM+ALW4QTywTpHIz8s7fOQlkvbf0ytMtPFWvU5y33okqv+CObI2wv6
hQOciCbGafmGWI/ZPqS0jUxTPIr6bvvYvOwZE/h8G2rd/ltt3Fx1NULjGbYlkYEXHtq248AoWDZp
KUtjn8D+syhyD3N/vxyccnXjzYRxz8zefzWmks3viD1nQlm/oV/hfpgq2u2uB31Sr/VjV1vgppQa
Ym+ePIRO10F32Abm7bp0bzqXAX15W6YLuyT35jb6GcoBbJ5X/6WcpaiQtidP2l/ni6t6TAnoMK8M
BLGL9rJN8CaJo+FO/s6YF3bSPVE8Bc0WxmA0gnhGQPuQRTi9BNI1j6YVVtf+B53Y39s9b0UoUUH8
wnYukgnjizflejf2/YMnmdy2am04DZjtG07BSMOEYD8GHj/qQMrL0uHeqgm8stx1fB2rBWNAv1gv
+b1S9yr8VqbgVfdW6x1z4L6zhxdjU7/KYn322+C5Fz6b1TAO+PPPNc5pa+vfBwMvN7rRoyLw6CHY
nO6ofdNMWwsgVngfxtJ+WKmvCMBV1hPB2RbSVvZvGaK94GPaTTkPVGDeJc7ROfDwvTRG8eY1FWMj
Bn5zXXYcuxT9k3K8a85Cajq6mAF9Uc5XR1PqOO52bEMDm2PvHSkFQd5orzg6/viaz5r9OZPTnDja
MK4D/Rb0zt9ctK8zK/X5et9iYWayMeu7H3kM8rfx2bc8P5kaXRwtbPIJo8j2vkHEwLPUfjrxsmO7
sp9znNqWgMfXDMBUYHUBdmp+maRGgTNBBQmY8O3WkvFBTnSWsm3em+nVYF65y6qx2E+O3aTDWjEl
aMMgQdgCF+Hk38M0gjpBE9wtVZul+HOZhPPaDlNELoYT6tRxDA6QnqnCMo+Iu96MWIqD7HNqxzHV
Jbw7JOtfrOiuD7iDRTzL+8hNFu0BTmgf18rL9jOMUKTGAKdUy3qL5QOQ4k3Gns8tdl0KYzkGCoPC
wB7WkRbhDuhynrirMSPjMeDDDK8ZVna8prlxmYqs3IscetfAiHJXlvV/9jgOKBPOh6GA+CE0n7PQ
/q8qcb0M1vpH2eO3Z7IZSJnL2gEGn5QCxj8FfctFbov5uQoE2Db/E6qlu+ug7+0aOzi5dv64GevI
7hhwqlHDOK314DHW52vwCrYzfXCQ6XovyXKl251fYZmUVEHnvhiNHZ6Ef1nj8uThV0xwecL9xWi6
GyGV7Ja6fMzu5Ecx4t8yZwcOrAE7qsAohi+iDHeWls+tm78SbPRoGN5XMZXPWw1eZa6yi91nd9oV
YvdgYQW9bxJ5bDxcQrLObtT3sOeMuPPrz60efnEmDYhM0t13mVaX0g8b6vnlZWrwf9p1po+2YxKt
GDn6xhP5q5qqtFj9N1VseEj8N0d6j9HGucELih+0Xh/k2p7G3D/h23i12+CCmYQfRyHDTjWzXFur
KqmB6WBOO+JvdAA+em3SFfNjpQbmA5QM+ygyEVHL5bQ5QIJ5cDC71XCHTLRV2wA6MvItMl/paL5D
mUpH/ww6Y5pCtOoX76k6ED/zDyf4flnCjxVWHAOr4ma43rLH8ALWkLZuJxz3nQfhPfR5zBpTv1rM
rLKgYIKs/Bej297wHGcpI43En6AIAiObEr7rZIm8D2m212zECN13/IjgtAqIUfB0yLb+e5/vgXDO
N37RnHsxu7lTXe2WZaziyC5el9w85xYRXdaUgAB8t0es+3639zEjuIhicbCJ794o0mVzU/pmDjbQ
W6w6QdG7B4c0IRd2hlEH6z5/N4Q3waYaxhpNXdH0T74VPGXsJayjuTcn84OPZYkry/uMdH4oIuB+
DFzHwj3hgOQcMNfPzgLyMs49NM4tDynis6ucIjqaDUQyw70zo2XKDoUROMAP8oBV9p0hJfqsflay
/Nr8eoUH09a8+M0/c8J5MJsO2uTQfHRg0hhAswLqoEbmg2ILpynOvOZ/INEetKXvFzomZS45VoD8
PGk9jI4NZtS0sn2G4ANNdd/nXKq2FYdYnXdVR5HbrI6MMRWE2OY0qvckjGtV9dydNV+WG94w5Y+I
Zv5/csbgFlBJXk2j07ds8ZjJFBMx6y40uSK0kRhEZOIWmcZ9K0DNDSKMfuORsY5lNuK5IslOBKs4
zwufsYqCPt0i+z8Dvs+pz6buHAGf3oHonk6iR4+xVghiqoTwNPXDX98Si7sTUZPdjK3kfc/RNJTT
4IymbBt55SfPuCmJvGZVeryyX/GyiIp5bcQcEOPXRwUS+ksy5DoxCW/PMrO+SoAq8QgrLQnpTXa2
GHSKAcX6M3UGfqSeGQRNqDnsUdT/q5x6ryj4xn67bj1dx4D9yA7WZ0cTDRS5iWvwgJmwY3cIfm+r
AYoQg9NhXe75rX5lXtpt9c6bRUXazghJNkFzKeohnKhsBUGI49fu1QEb1usADW0Q63PTMjdUGXWd
o9ljK43pUVgwkGiUUkyFf6XBwmaU52+TdH/bBlJgPbJZNAV6BRrMaWIa46/if87OY7eRZNuiP/QS
iEifU3onkfKqniRKptJ7H1//FntUzSsDaFYGoMuw5+y9toz9hU6PfB7WFbghknlJLcLkGVrNb9hJ
FHoj6q6N7xlrKXK67OM9JflkPjmsFbSGOMaNtKpLlG8ryg6LLlQEyCVpsqhtWk4YKwKku0G583Jj
S69pwl8RjHNX6fa6pSlF0pW9inx5bKzoRSqXlqejOK6JWqNugsjOK0P5JyyHc9kb62vgDcG8jIN6
GYz4ZTGhU1brqCqTNEjquZDoPuFj3QwRf+hIKci705SO9mnA2TPLQlMQLkeSdY8gf+1hNLgvzM7Y
CUHoboGzembp2gG0yXbiRKPZg76YRqxrdoUK3qn8NWfu66KPTELQ1VVhjDeCuu/OTppnN+23mhNu
w8k7C6i25J/ej366tIN4XxYm4dk0sVjENFQKrn3PWnlLktltKAprxzOBcW4Y751uPU9lFS8orx9H
aTxC329XtGP+5IHiEJsxrxHfR0Vxxw3rlLjy4HqU/AuWxFkxdaugTjjlUCyf6XHb83DqX3jjeAYl
4ikXvqqQXCaVUCeyHamclNGBK8VVW4tp0Zj6FsnOH2cYqMcU73RVEeX3bGdVVN+FXlvOsoJzshwi
okZRbTWZtRdd/0Zp/WwMCkwKL8Gto9G5d8rxIej5qnGxhkZyZVuM2MSmwKBdKdv95TS0pCXhnHra
aLOgQ5MaaOIQi/EmB/YAMr04TN240xKymxtJIV463i4iyn6WazRkAG+fw8FIfBTOm4y6X/n5Ceo+
3Smsyfpk3sAWV7NBbzeSSTKvlXanFwLytbxHkHI/ehPdeDmhPiW769zGkgWxTEo/TGqa10G0M8qE
LLacVGjb2XTUgDC5X0n7rPJPAdgau4nFtw4cdALdsBcVoX4qz9CmUUsySRCegTS7i1v1hkHyvjEL
nFz5eN359mtjew+g4jjne8V1YAsy0n1xRVwnFRXn7J+5rp1zmNh538ocJ5gnBh10PacZ5XbWDmAu
csp2yFHfk81n3VZIJVYgeYaNFjtylht282gnTnksgxibF7oqhG+EtYnJCbkRWYRDpgiezQaVeose
8JE+R3Ow7VgebSKf/2h10cFW4jiNXfn81mMp00OqnOSks/u/apmqbkmzDHbWmGlvTd/1q6Ac6PFl
DDCzyO2l1vs0TNucSnGThFedga9ZaDlWahtH+7avrG7boONeOZFBZL0YHW2lCEPf2Uad5Utq1HmI
73dGNGdxthpzXqEKHd0qWm5nfXaw6isCgzEFjteNcOjZEkpZcsavCfaLk8niLaY/5JlyliE7Zl/E
pdz9X5m7vWuHVrcP6GW91zlCqBkCBJbb+B1D0HXse79b23G+IVl8whMRZ0LEXySIxCHl23EzuZ8y
jxQAL3wbhFnMI9R+tLFJ4hv8h68JDZ8QOS4J9ZGK+TIdSaITvsMg754Js8i/+Raf4EoumfR1I6U3
sKPto5JTHlLgKGVjp9HDiJnWFlfRb7gon4Ez9P/+XLEhXTcY9H7f+Xf5dKj84xB/Q1j7OF/EdMQF
smQcVCLd0T1jnpq91jREEMZosg2ChNJyEUfVjjrtDEXF2oCGLEMO2OEJfdrL18/ns692wTQBcaHq
MiUhJsweaueuFpRM3n7y0v/DsR8NLSXQF+9lyApfE1Hp1a8YOn708G3vAmbij5rrGAls1yCF0870
rmIsfP1NJW+//vgfjy7bu6CVldhVsyGIgr0j3w37zalI49aPeX//9ct/PAX/B2LfycQW7Vile1XR
nu86OU9Ft3H0YGXZ0MeBpVjzn73TxWSHhwZsJwqD/ZT/IYuC3gOqiAYNUcrluNl8/SYfjyPbO8//
v1YUm9xfaZwBrBU+rTa9otI984ofZUSg5LoAE5FLhV9raD30TeMKZsXSNL9DV3/MjyH8/b8fHIml
VSShBfg26a6NOHtzuMAje0N4pOyO/RmpPhLK76LyPhtVF9MdpZmLcl21e1v+ktXRxNeRN49qaL55
2B+vt7Z3MZ8pWErUZzWQTlOpq9CuqZGj//799VP+5NXdM/rnr6cctIgUOaVCr/cJEjb7Gy8etz97
6Yv5PPaIn7xYeUAOXdgM5VLLnR+lKJk0X/77sYvKpIkM1GPn+lwjzF7uLd3vlpxav5nMn4x+9/y0
//pdapJeXfh23d7oBEH3LltcZWVEIsfu6euf52O4ku1eTmIP7xlG7WzvT1PIUdIP73DLhq82hbu1
oIhx68V2fSJH2b1SBRXzny2z7uW8RuvRKxsAHAn1XMN07boAO4fmtOoX2fDtsJXn8fm/GCfbvZjh
TVC3DeICfzfqGkeocy54ftDECHhOPQeobqWRPnpFtKyxRHwzV+R50n3wps7F3E/J1FXJ5BH7YA33
fSN/i9A4S2BeNVEXM53i26Lsy62byz+d3uJ7c6Jvlst/n9sHb+1evDUCjFzXuNLvPRLfrqNmKB/a
3qqpDCDhIQ57SHc+/YyNT8XxPoLMtiKUBG0wrvd52hUG5gYdzLg9Dssc5fnRSjS4NNLDrcxJpVwI
yICCytAw/ML5oa+SMqa3TF+BroHTjhJF9aTdI9xXpLLL+tpFX48mqw72HMYpYbS4zc2xHVcmRq9r
snKnu2wokoaUdidZh4iylmY3PLVTot/13YBY3hKcXoehelZupWFHH1wKkGOZc2oppBUeECRQgbGG
ZNm1uPHHUfN2DSX9F3oVJipxw5KHUgWoRA2KDYFm/nJNxKxeFtZPVifsnaf0c987dZZF2JgzVERi
mTVi2nrTEG0HoyhnQ4rCpHAQZ4I6CTZKBtg35FBuMVVoG80oYtLYna5cukZuH0zbaFF6m3jUmLwH
Mw3w60UM+GzGtYDfI0PhvTapuq0CM9GviChzmsXX8/mTfcC92AcMQ3Ci7PkJgN5ytU/nRvouOCMl
8uHrN/hsqb7YCHoR9G4Fo2pHE9zdUima7kLo/d+s1p98/MtUvK6Iag9aAKt1/zSV0BFApvTli548
f/3pP1lQ/6W9/bWgalpZAkKTitTL7qTUSNq4aGeTbt/87PUvdgSvhi7jjnz+zM2g/KjlWZOLs+Zn
r36xHTQFADXAByAns6cGykadPYbmN68t/w2T/mDpcC62AoSjxMTrSPlUScNRZkZ3HPpp5aF3B5yT
9Yh1PP16sOoRD/yknpK+b/dal/qrepiMh0KZ2VoZbfXiDQz95IyryLjXLzqE7ACibH8d93198INz
dz8PJvvGMwp/hhOu2RWuQUvZhrsyOGO2oPJibntuk9xt68jbFMnQ35eAwikea+IGcYpOiVDY7yYr
yLUo42wl+7N4Xkl/7hWFsa4SWSyUmvp9ruPErc/0OqOlmBKIsJybLo0znDzxlUPBk3ZEO6ZgoXBg
O3qnnaVz/hrtO7aioIl3Pq+6pgczArSw79tYgtjLyaYJkhLvm657C3I4zN94nRTlw9gs1wC3/Ged
2tAetbL1IP00PY6piziRtIJraYh6I+ESHBQlwxRJfmWsCVdL7wbFkonEEtk1DneUNHJ8okhlPmuJ
V1/bQZhWM5wa+cYNJ6JtEb8dq9yj9DVVFrSLrrh1UmKrcZC26t41TZXjBBWUKJSer1HIqVtziuqd
Xkmd2qmv75wpfcFM5aPqtWUJ7UHLNjFazUe2peLKzss0owmDBBiVIXirTgKJyypsYDoKs8bX4oWm
ex2GXM1DyCIGb9WgkDhrRjKESjVuTDgr9BGRIFhmlCzRKVO51kbYEUYsS/hGMZ7HiVqNr/vpQrMY
PoZMO4prUYgddfK2bYdibOpIKG9bOu9eVsi51UWQp3JfHILCBVKgUVKRrhke8C01Z6ljNcNuABDa
6ZAEqZKSadoYPwPk2s7F2aXwgikLoF7sbJQovqNB0QmRYGIld76JOvtsGbw4tVjeOFkTiqGd2T/E
yTDrOF6m1GE7/5vj18froJAXc13pSLfCidi9uI3WdcChpJMzV9O+OQGdl7v/XUrEJVc2jZx6jG3T
YBmnPvgOa5nF8B+6H7Mi+o7B/vEFS1ymftaelrZFW9qQo5jQqBKnAvQFbD/FyIGyNnNsffn1uvvZ
17k4VMnEpEJooPOIQuBf/jGXyJhqiuv9rFPfBRo7n5RsxL/Hyb82pzApWqtqTH9nS5z2S0xj2qlv
PH/T2nl+GprkXLB1wmQ1ukb1BxRCJ7akb4xvdGDoIzskmtNu0Ts6MMM0PkO7aGnNqQLXTze10fPU
ucM/A3kX+5GotYREaRsqY4W2QCs7AMmWhSuur4V5YnQ4KySz+sapqnJJjVI/BKodTzBL7FPrymiP
oEF/OAv5Vw3IwpNjUgEYaKAsUDVrz44lit9Jj03MBjzYzc6D5pT7Zbzs+5GEkzSjtj7mwMlpyybN
tZdY0cKEoLpGgjUtPSRlKxPSKoC2KP4FpsZejtAVVn7Zj/TiNDtfR7qq9+aUTEc3Tca1p03p++C7
2rHq5XQSTRvv0g56iVGl3kydmar5ZJo3UusMhmHcZ7sCBupK4bK8jkWqn3v2tVrhAs9W9tQmRy3r
UE9h0D7YU1f8GlutXAtkv3/0qdEPRlo/xq3Vr5twQtzZXKHVDRYaZUi8HoQNNDCuV9ji6ER4CMBU
4V4HDkVn4H10SNWzPqLHSKv2rigRL8CUjDaDGHEUula/g4NRrKapTZn1Qq2soDikGW09rP4bGart
BFogpaKcWXQaO6XeisG6CsfqoalTZIU2EhT6/dkio9E1K/KR1lKt32UGVwANefSsTjBAZNjlMo+O
oel4z7aZvbJM5Ku8KU3CgHVqhVN0g7QN/UaeTfBi88ea1WIWmtVeYCSem7k3wY1FEmOxjVAmHQ3M
A4k3z8rpVWblWun1O9Ebv3DKnJygnGY8dbKYPO4XQYQo0UQx7Ylurvfa7/YsO4KxrBZ+MQzzkrvh
XEms6pqZYHgOq6OVKXMRaKU4QnPpZohRjWURWatpLI7TgKdJuOmr8pPbqstPOXvaWe3Cf8f6b6Mv
D1ph3Jt0JW7Bk/6uz/0iCXlg3lu5YKbR2J5yw/kj6vRo2AEIOH1A8CFqucs1gqY7FRGm7ZjFrAcA
6085OX7QDxdAwO8qhVwFNufWIEhmM6QgEtrM+zNO7AhmwJaca/8Utg4RpmwPthX89qz0djTwkZjt
Awq1x6Sz3loPm+8kmoPMnbdRBGeNRe3Nw6jl1YTZsQOKNXUjNctdhAmWmR78AngdqqdsWUcc9gtb
viaYhFpT4+QP2ALiRnUNfA6IUHKrDfFmTIAEZiWyBphRQeVdZak6ARf/lWfqqjHpbxZBv8sNHrKL
NcwI0Ri4idCXntnViEoCZEPY8MCAmtdVEL64lnU72vo9OtNtYzmnQHXYGIRxZffIgeIEKXI/eluS
VnCCFEc9r271Vl0hTNmV/llFgkszUu4VcIb7qjL2bQ47ua2v3Hh60GMCOCG30cI0g51p5zfIXjZa
CFrXh+6tkrdWEERjNQV94gopZyPus1b8aWL5XI9olBCkEEDqImOQfQIfpADWAOFuhvfMp3dK/66q
oV90OqBCLocUcNQBX2y3sr0Jg0pnLEi7u8vQMOVZTvo244k1TS7TFvFlLLK3LMwOui+uGaqAH4fM
mSvTfILFAV3MW2HV4Awi8QkCkFS6fnKn+rnoxmqBER5cS2ks8AJBP0PfPZnFW1HB2g/HdVJb+ryJ
ggVNrFUFdRJNIyGhrb23xYTJwvOAvQ2oeNJsqSvbPJkWgdpxVt7kQYhRnzra3ImnDd7D18pIX8gA
7edD2YXzxAQdZ8iH2Egx6NYSopIcf8fSr5iXgYNYqQ9WjqNyWDZ+CTZwOnoy3JasFJiUSHStEC+k
PrYhv/CvaI0A51BqOw6AquFqpuiY2pNfTkfN8KbZIOxHlH14n3NvOFUTUAV9OmnCuxIeyh19Iucc
uZ6h/5NUmnHXILP9neX0Wp0oQKSqg6gz4XNWffg6JuOtb+soWlpMrl2w7Wr/uWOAzKKpukKYp9hJ
xj+aSK/sQH8YpKzn1OHWk4fGZnC0JY35fenbt2Y2nu8JgZxJu3iIJmTgSYU5t62gG7gDhdNau+oi
uS+SEfciwRE2AuYDqEcFZoR1uwU7UyrDXANdgwGg6gUCrC2GogW2smafVQxEqC0svh27H7dAV2m/
uloeetN9o2hwGgGIs+C8JFXJGKvSF2Rlj17n/AK+Ui1Nv1uHZvzgJfouz5W+Nt0RxYPoqMKMNH5x
NhulTNZWPW1adudZjnx57aR5AlgL1hz6lWu9CffKO2N6K/UbuNpdhbduUU1oEerm5JHqN/OjhrtJ
1fIUPMzmmf2cZGrLkQKdfi8OwmPRs5H5gDtLMB7F6bvRcF2yaXjOw4xv13Xeu6wBe5Edd2U7ELdh
+rkaUF0NKU0vmnzRxe5db4U3iQpvaovPFvjTri7rYlEaGYgZetX7Oi29uRox0CmELMFZBxoHgTF3
pvDF6s0KsAw7PPJqXDJljlguUzdDTHe27/JnHXD4vTaZeA/C4Vhm5rOlypWmA0tiXI16lJyhmvDI
JAwSh1IU+qEknkc6pq1M+U8t9b557Sao40T2oHO7CrCUAihdRHVxG5bpUvbeJu2xsJeR2pxNd5sk
w7yKfOO3E1n3Tjus8YwgojVxBbQTjbU6CjAwo0aRmX9LA3Q3MIGRaODVDtriuiVHe9HUivJtLQYc
kk2xFGUHd6LUO7gNPeQ5r1QrBs8466fgadTMPWLTZdkTtOs7xc3E4aKszDe7H2/TUKM0MkCVTEpC
FMMK8F4c7t2ayVeGhTFLe/NQBGwkoUKg1rrZurIk4QXKeERh8kIS1r5sirsc/tIsDw08r6CKEnvj
pt56HI1wXmOSA+ViYfyXGjAG+v1+oPZCkGCW+uZ72JxTNTrjKihQu9o1giqZQIzqS+K0Js1OryNM
BTP0Ti5VPMtY6l10nfvVqz550bJjNZ45Xla+m5YcLPQfQR0zxsvozo/rlTPYa4B5uM+G6NpynFWY
dU9GaD/TYE4WET2Ivh2eyk6/q2y+vtD8W2lm7rw3hwfX9X7FRoTjQ6SLwh4AO7poLpo409jXa5pg
FSLpEWgVVPnINw6xbe+oEnDYiIiu9m3TXiGxyvuZX1q5zfknr25yXyZ7O8kZHG7WrDFIlkfdkTZo
p4blsk1gAPlVjCGxjW3tNTdcyFhAumt/ARHMxmqEIQlJgFkcherbc1O/jp88qCXUMcFa7uNSoNVp
ukgo8IK5k8G2GLQnt3M65AzWGQPiDwBlplhlNymCT4wsRnSbtHmAv8Uo7sKKAkyiWdEtJiCJAnaw
UZ4TFYCMwkyEd0KOXT31aJMOwoibFiq2UOtMM7pTbHrDm50EXongX0fzHnIS2+CPr7dpBRkc4Qha
fjqWI6WJUvjO0VAsNEFapqjn5TRYdwa943xesHlyHw+9eQVnY5ylSkOa1taMiUXYosRZIPLE3eX6
fv8qG9Vdg31Ezjpl4C4Un/TJqlrv9etr28elSnGpEUDnNkQRZpSd8uUhMtJdkerftE0+uRFeSgQE
FCbuZApce/aUVYe6e3eUhpnzzXPDn13RxcWls+QXd8ZuzPdGLYs3L0nDJ4MDYjSbKIF/U279pD0i
LlUCpd11qWgMc4colfo/H95xkw6+tLOqBdUskCq7Uvblosq7Q+9Y37zvx/UNegb/7Wu1TmXjigz9
XZvSWHB1bDRF5Y1LFxP6MjK4Bn49Aj6sERjeZeR97ydhlXStuesROty5oY3qyJTT0agNyApGUJMD
notoJgz7m07mh4UVtNDnPttfd3gdXA6kdwjCLpwvOJDYw7I87Ra+wJz49Zf6ZFj/+yz/egvChZmG
TTPsvWnflOy1ff9NneOzx3Lx4dsgGJDNcZIhLUFbxkX0DLpFPzOPlxLr1tcf/7Opc35Wf338CjcK
D6LCNDMY5l5Alrp2rL7ZkIegL9QYE3NkTvWPIu7oTf33zcpat/UyNsZdXhdAnbTl+XxbtDdFBtdE
+6ap8Nk3Ov+cf32jPEXbziOJ9kK/ca07YGpUrcHkcwMAH/HNs/nkqV9Kq0ow2KRb5NG+gF2sDQ7l
3fKb2Xh+vP9TrWOWXDyRtk2ZJKhedkAk4WTQEnapRYT5IqnNAvpAA0i2J3q1BkzyWmZa/81I+Hj1
4Y0vnk7j1CqfoBsAqvHvWw/7gknHL+8auFz+hFXKf+Tavu08MCFa1Tz+YADyrhePK65wQbeEV5Dt
0Z+5TThQ8doRtzKxMRVmmizrDIHd12/24WPjzc7rxF9jQ1idNHp+3Z3ZtoeMyEN8XN8UieWH447X
Pr/nX6/N3mCm0BTEHuC+Q0YRyoOHYEng2YIUyuANoTDa9RPAt2VwVN9sfJ+tqBeVaTX6mToj0PZD
GaWrOk1D8v1sG5NczZUpKrS5IEuAW58WfTPwz7/UR6PzYh/UI4AFNddZMg7ifotDyqVnj49Iqwbv
m3L1h+seP+RF0zSikTBowpC7NLZ/1cIKNpEb7g3ACytqid+JIz/7IhebXpgqG3o5j0um/0h1mzev
TffNU9HPn/SDH8m9mMKW3XQcWO2KblcKc6oPs+nFobn0GKe9RVyQA1Je8yb4ssp9C1pRvYYqW+RR
2RxMo+xWceyKElGCe1e6evWPFaGLh8KScdu3UPAuuhEip2uIbI/3s1n9aG5cymck9DHGUiUwbKkn
wyoeJ0y3X7/0J7/1pXDGCYbU9UJH7iwbFXwjcesb7g3n5+ibef3ZG5z//a+510tN4EpXau+dFbcg
zac2IKRP/2ZEfvbyF1Ob9EJ2QoQI+0H2O3Jb1nnZwlCzgx/+PhfT2BiU08Ujjd3Ruh2q32nxPiav
P/vpL+Yr7MowqPpc7Lug0g+26df0dFNADYEuv9nVP9mwLkUOMWCKBiQT7THayiAQDQqwBAGg+3Ao
wM+L9CFhDnPaBedkJt436+1nz+Ri/nZ5UIeJSDH9ayjJpoYZEnuCKgwe+G9yBj9ZiC7lD2eXfabr
ltpXtZr3uVpUsEOs6rcNBuRHT+dSAKHwwJLkFLksdYjYWb9fbOU3K6xA5s9mxqWMAH9viATcZjEd
KBTUZraFa3odjtqvn32Di6lB0dycGq9xdpjj460GV3ilV0iYDHcoN1+/xccCLsNzLqZHUft+YbT4
L+pckG81ASLBlQzWKsWH43kNvUZzRmf9SlpjQrJo9820/2RgXwrHLLZSs+obsYONYVFtya4jL78K
4m6lzHaTNdpN1bC7WpRPv/6mnw24i51vOlveBryAe9dqdmAWt06AnSZKKnRP1tvX73F+MB/sTc7F
vClaFx3GWIrdZJYxCJb4NjW9bz7/J69tn3/Iv5bhcnKbop9isSsG47GqHUQIei4XX3/wTya8fbGp
Vl4U9oGqvJ0+cl30pAtWpSVzg8JK883n/+wtLk7AVe8GOsUesQOwg8phxAyIP/eZjeWHb3B+8H/9
QFU/IRqii7GbOidfJZgXNtLO44fCoW329c8kxb9lj48e8cXXyM0CFzo9p32HWnuJuaC9EZPh+UfV
h86vwnHh7LNKZ2qVy3JchVqHAc8J7ZFGG/3oFGkOqsI4z3XOrHnOf9q0RcHA55uY4Iql7dZ3qiJ6
FScefdz4HACTttTjQsI9WqKEsZDXOlFmgFO7JDwNnk8bxMWCFDnJe5fW9rIE33GgXFXOKSHjOW6b
eyNSty3hR3jvyCWvypPldm8eDZhF1YH0b2Mqcd2AbRLCvFxUwnrWgYkhobdS6iHwy/UJhiOETVxB
6aI9q21AZV2FVXgfh/JRJJNGt9ToqRDKbcLeMTcs+y0ArTUTSXSFrkduVadahAQuBRA6+ZTWi/0Q
gSbw0mgZaf1ezxN3Y/ZOsbZlehub0Iv7Vm39ssERTA2NIhRO0H66lRU2UVzPsICmsYfEQZHIBNYF
XLtvcLBN/sJWo7EYzCogIjGscIiZa1Wj7e2ct64kvCYxg9cu9v4Minqu0WX/kHpbryOHQm1KswNw
QGHP6qHoQedTwGzMJJvrZUdbiti6uaZwiZntvnN7G3pTYG6q3NjnZXBKhWIBmxSV7ibGFT8l1oyE
OYZ6UrzidHzukpqImKgYllHKn/KBnmBCAKSTT++Z9MyrLIr33CuufPBq1BTDEepPqC2KPosI/BY+
3xmGfdGl2qJqTW9mZOSjpg3wNG8s7hI/XiH0t5dejlus0ngQuY5QhDkwAjoqLYriLvIwc0xoD8Ha
s7v0ubHKN6mGJ5rm/Jhq15bxtY9FV8JCnKHT2HKPvCXDj1q46P8ENQxjF1ol0mz7TvTti9dPhw5Y
9Sx23X8ms73BD3DUxyjfx8BggFEKmNjnrI62ioB4aVBVDMju0XALcJTMyG5HLt7WTsLboadPOZj4
46fizhv6Z2BXxTzIAnQSqGzmZZQ92iDOCWMqF1PQwcuxX+oovgGSuwFIDVkDmcCyKjHgwYN8BioE
/KkPBOpV5Al+LmOocJO+ctJwK5T3kJKFtfAiUi5Dozl2fPNZ5uEttBSey9AKjrrmHUQDBz4GcyyU
XJcpREzZklYlSb5EdbGvNDjwY8/v7bjaXdZMYici2hxmjvpC05W3NLCHw3nWAyaatorycyZuGvXr
lJgHgBYU7KEjA0vWRbkJihHGsZF7dKEKcsgrK1kEAZpcQMvNIox9Z2WbQQz6kyZ27LUvZqZeh5ob
sF6k+RJdzR548q+pAFLr0lH3p3BauKb1NqZWASm1RxKXPIXOdEMk1S5AtTuLsuyo81GWaHO9OXq7
bZREm7hQtyDLDqY70C1s5Sxz/UPT2DUihvhY6M0VCKRtP7n6wky6Dg2HK1ZY/N1Z1xIOpvXdiGea
SPVkPMGAo6Tv2mKN7vjRj4Zhn4ydvkm7gZwlfuoMwBl654Fcg0rMMFSifDAot4M7L3G4zzRu3zM3
DOC/OSBOzhXVuXUWbKC+OtYgXWZsKIAgRlj+OljA1HCvXKAXc7uXtMUr0W/yzH5kKDZrVTo7UeTe
ovGkWPn+UCLMOYuqYi2A6GPqu9E1CStM6ZpVqrjWlBU/J1NNqO/o3+cmj5ZoKM6RtIp6MnWWqPHW
SUHPiFSTfe+62iKzmuHeTuQWZuCptZs7V4MPIOA/OWYLzKkLnvxRz9F+uA+TdG89XTUoEgqwmYE6
proEj2VZV5lh/yMz/U6m+duohQfsHFstQLjdtqw+kbBfSuzYS9Y6htzgdlsr9p+FI4ioosW20cse
XXZAu64tQ5eksQ7rfBWplTlArmvq5loPKaqaYfHS4HCCk53cJYSgEg+jnBnctD8VDBeEHfFdjGB+
VSccyKiSPhoZkXqpyc3AdX6pnpQPrj4UAuuj0wxUl+rxDyDYZA4O6R1PvLPKkKcjU5j6Y3yOJ4oH
UHHYyivag95RpwARtRoE5FElyzyKtIXp5tZCafR4uLutfLs5GPWEUrohk4TwAgJTnHHrR+EhlsWj
8ugzBQIhpT29J834rpn9Cz2vOwv6AmS/eNe68csYoWmSoQ8S33fREwQTkZzGSRvS332S/VPagFuI
oEeBMqzzBuxRrL/1qr32RfDUZt29DMl8KGHhGaLzsPsb7VwWUmM86guLjNZZB9d9AdLncYwtUk6n
aGdFmgR2NoIMihTKWZK/Qpe1wmpYZqZWv/bYvpZ1k0frNGRb7eNxZ0gAafDJAJ73KIQmd7wNNauY
BYQwofYyGar5U6B8TlBF/WAUlbaA63NONqyP+uQ8EIf0GPpQ3A1nWE85NLsSuEwl7G2vinjFkeSZ
dKpV4NoPg60/JCP9kDa/DtLml6GzqLZFhv4hyUOSNQVWhRbeVttj5SA6kb6WHOEzDe6uHDU5hziT
z+F7HY0RuUtEUDKjx1trETwyw03fCIs4Q9v4WxXkzswhuHlLshQkCc8Y56Jj9wJYxjmZJWJJ5pO2
Dwd2zqggjzawCs4hbn6qRkD0CZTH2eDleyAKbJ9ZuI14mXrIbhzfQohbgYjEw47StqctP+b2K1v0
kyGzkxNppGaP7MVh5OGzRmTsq4ewI8UYWIG/cHr9Rmk1ACCVnLA5vE4C/GEhixxWfjvNaUk6eys0
qAuXIcLDaHBPGUk/m57zBF11Q5ySOqb36BblTh+gzdfIeljNxGxooms9GG65YjyY5TnKwRrLGWEa
JoYC0AwBdugFPTsYcdSw5m5pP/oubhNchVLsRVgHpxre5pZA5+kUDaDvHfBTNBo77Pae39xmIrJQ
D4f5VuVm95rk2iZvINGEcaFzbil7PCgqfc9RS9IV12JzVetRNy8UWDE9FC1w776+wsA4PYV5R0Et
SOSxHDTkTX3gPdlSe+y1QZ1sn1i1eW/rYBDh2G6NcGIvtaGCOcUGgzYhxmPirWL04QBEimF1DkWZ
64Mg/tDT66UPIGNVNLC7w9Ea7ijf9RwqbUKpPJYFdxxvsol4VEjoj2ORFYQDcg3VY6BgkxbJTdha
tO0dtyMMwpQzE/0gsbf13Vi25pXMLbkZevc9diEJ1p36XUcQO1uPYPa2gkRmtLIDJNs+2GjnGUil
vyLZJFqalSDWqOmIa9YGexsq9GZ+J/J5zll6RUydtcor6ZIlU7eEXIO70lTdLjTgn+j2zjTp/+fs
vHbjVrIo+kUEmMNr52YrWLJsy3ohHJlz5tfPop90a8Qm0BhcDCAYrK5cdWqftZmFu9EyjGPUj+yB
nclcLkysGCSSnvDbqU6ZlCtvBcHbO1Pt5K0u4ddmaX5yl5k9jK4a32Y9GO1tYijGA8kAIDAsOdiV
qp38SBNntpKr2uKbUhqwwHRS10v0EX+zhiNOpZsojzTlb6KR8oJvaHFxPJBkDTAmgnRFCF+RHH/F
0r0DjnOAsHuMMTwr+cN7t7r1QSC5kW3+1OMe5Apalz0UB+U3/rbao27Fv0gLDjdDPmrczRl2SDQR
1bAodua+DBPO4ZJScIQdAHCBijxFwMl3Tj68RZKebftqHM51gk9bo3UqCM9EwkjH0HY50IJ7suzi
ra3q6WkgKZWMqanfxGpg4TABAtLTpXLfpZWyVcuRNVomo0vNzegw1fWr4YRgzEDYYsrKyXbWHzoc
yw+YIYbbQO9/WK1U7vxp+FRx89mkTfNJL5kBLFBnNPoKSbsosVofICC5hfsEn7FdGJWfkQyw5OTQ
c22gsHca2mRINdWzGVr5vY9CfTepxi890py91FjDLrP9YN8kHEz6oke+5UmvclrhWsAvxpPpRQHc
urGilPvfVLbklfDmkvj2gK7O4e7WeX/ywNY4fFv8+wRSRQ07/ND+k8l4lA0L+Dt2PTnYIP9vCsXu
QFWIUhsJbKha2jcNYhfUZMEOsy3lCSgC1BY83nepCifO6kCPb/GxznYjiGg0uCpH1oi7ka0O0ZPj
9f6miEeT4Yqj9ThFGAhLdvlYmbi32iyj94NXIDicieAkmDT7ZiqNk25rGDuqevWJ5RoqW93DOWKh
ckx8kSO//FrXCHugqUfxvsxlGXdTVT6kuXYn+228N3JJO4Td8DfTdIOLZQBs1fxn0FZ94/xSHU3H
Tw/5WDgPVsZKaxt6uwmb9HeR5ckJsSsmLSYoD69D81T2dgEdD4pg4OhvkqUPj52hcNWd2MIMKvit
7ZLPJV5YpMEO+P0qs/InxWnVJBkOIGgPwtCDdWsMgMkLJIgaUGA5wnW0L7Ar1PsGwrOT8YCawWhX
ulr9FPhsS7VtfTJU1mSLS6s6AJRqtZiDf9h8LR3vqZ+8z1qE4zkQyBfLMn6YKXc/GM89twE5f0bp
NgN2Yd1gbgpmruh+4rGSbwkZYVXO3rtBkmRtGcTs1w6+tZEmyW4RYzoaxxH33Vb6W7Y8WgTTeGws
rup9IN/XDQ/uVVb9HeT2HieCn5mGariE47iL4IX8thwLMxNafFPBEXsoVJyleRWmX9GqzvYK41aS
ZVA0ht9hgqfrW9LdETfpJJNkFZIYC+vEQ4fV7WMGJ2fjj+pbWxXlDlPwfG8Wmo4U1p8HUfRVru2y
QI8zI4flwPjR+kl4CtUkOtQkXoIp4horTQN5lKaGYyk+W6cqmQbGo/JVJUn2G0K86LM+mfLJNFFT
ObY9chJs4qPkcyhNTD24T4eh5JjPBqawYx0KTa6/ZDDyLVjnqNwypUpQz6eAZmTLu88JrbzxnBNV
HGQcaGtV7t3JRer/mWSMDJVUH7YE7dnMDT9ARTnkw2sF/vig0oyflTrjcXjo6gMY0RCUXRTexXJl
PpdSaF/qqhqPsjcZz5FXkZIDLO405XHxt8pajCAbTC62xuSkLv6e4TaLbB07zIZuyeBF20jgjqXa
2vspbqpjkBLL6Py0cNs47LAbgCGcjLmlnYIWApyCM60bBXXmwP9EebnpGhviHweJSdmO5KE9XQ9x
Lby0mnP47l0ULWVSanjZyS7T5UuU5I94Z9zFU/GmaCb8q+nP9WIWHlfNOcr5rpguKxH6qp3lOjww
9ME5rt48+eSz0ZFuhTo8W3n9WYj6mkJ424/NLizzToGtlG8G5Vedkg+tEB0Yo5XQ6VIJwiOQ6cv8
aszrXdzZUMHph1T6YyvpKY6ClcDmUglC5DrFyXzK01JBhPZNbd8GKzgakNC7Sjve1hlC2LrEmXRK
U19zLYz29t5UQNue4r8Ag17wonOljvsK98tx5dlkYYgZQiR7TOExGw1vWn4PD6+EANvqKURhltti
kB+1sdJXWm6pJCGs7cg1j0DOSGbDoIM8T3nATFSTrYMIIxbubfRQmni/Xm/FhQC9NXffuyENiijR
cy7KF72S3kJF/dUY9krceWEEGHP93n06aRAFYxROMKXHK73twmLTqOWLHYO9s4Z+5Wl9qbWECsih
rTpK5nsul/KssHFoaI5DMJujouCu19Q9S6UY/62LhxeABJiquOjx3zJ47c1PdvPCHovTxfV+mD/0
QYTeEJYWr+CRAR+29BJUuTuaxJuJmCZwApuVp8ulAoQ1RR5RC4+yobgDlliEkr2vjaW7voG483oN
lppIWFKMDGNFR+WNIRp8Eo2IiGPmSCyEnLg4ugBaXBlWSxURFpZMmtp+SCbFLckMRppbP0MpPCMd
yFYe+RamhCEsLCobNWpXlQdSRcrPrR3NL3xc029qJl1YR/yOyClXLNkddLBOOFApcHqjgmThN1sN
V5b3hTbShSUE+IJkOBngk8brHju7fuV8hwR8uimNHlykMLUdrYwMw+5zIEatOz8OWHOsJi1u/PnC
nK6VWFVgh/HM2ltbu9MJ4fu7VptWOnjhFfdfgv27hUmVJy/Bad12DSfXDwilejec6nZLUh33s258
JBnuEHI+3+BIkpxv63dhgnPA6jwPQ3DX6T7niJJ9c2ewqI8xuAlska4XstTvwiRXITZDgkHNNnGl
J19oUxR/gD2vfP3jBFi6XZjild+1FvQZxHKGdobcesxavNpN83tmNHdySQ5K5Owj6AFSFv3o++lo
pM2hH35fr9zcUh8skbow8Z3WN4di1BU3wqFWbX143daamHthr9KFOY97epcQTbXdIK6+DOj0CXGd
bdCtjX7LmNZNS/j1wOTLUcoC2y3JBURpD/4pPCWBv9I3H/Y8nxcqgBNcg2kv6Ik24UmM61v5oNL/
11v+Y72FborP+CN3mT6IddvN7fQx9MNHpQK5izXB96YnUktQfIfJz75scjjp0dkuvZXV8sM+p2Bh
ITNiyN014MsLbhPDmVRP/zQAaFvRKf3Ld/+/IcXnhXXMwq+rUmrFcT21QFCodvE3DFuDlzyYsY1B
APGoZakgUIqBI+5x+i73IsIZCi66Poz777D/u32uhd7leksvdKMprHy8XE89j6OARWOVLLhZ7wpm
mCDa9c9/uPJR37nYdysffMQg9trMcXk1b/bQtYd9n/DgJI+YAHBY14+yMfZuLVWmiwixLlfK/XB6
Ue7cve/KVeEf2n1t2y7ZqLn50BAQZjBlan/j94V1Lx/rgfRYfIcUufpmV5jdBMFFLaMvqd7f2DPq
f6tg+Epr92TouEFFjmhZIHLVvkqzT+31rllqInF9UMkVlybTcr1iTtQp8rJ7ImGs/FFA6cW4DI7+
yvb34UGNzhCWitIxa8VKKtvtwdr64WtqVSSY8Z//6MAuu6k64nWJCEE49Tn8MK/7YaQ9GIN0VzfZ
NgT5dL2EeQn4YO4a4tJgJEOcZortqkr+U7eT+9pJy0Na1LMzq7YLbZOk+Ky75fism+JlxtRbtBGJ
r12mrgs3lYTg3cPOK8VvfaXFFqa+IUx9SAl2oPH6dOnB2HfjcJAjDbuHl+uttTC8DGHmY2YBVVqh
05uYOHj+o7d/+MadHSk3/nphhscarqI93E+3GXkh5117g+f2cUrWrnlLv1+Y4ZMUxNgY0P6mNGl7
Wr274z1q2nR+UMLAxpP3ejst9YL632lOigFoe4UjDljInYeYTMGni4T1lUG79Hlhlvdl3eP2HtHJ
QTcjCoafBMReIyjL13/+wtwW7y4EGtupilQHSoAEsu0SQSaw/R/59MdKV2S22tzkH0w88QaDLMyY
0E5FFzPJ5WdbQ7Xg9xi/RHgi3BmtZJ2DCJGDNNr9xgkKs4NwWiJM0b1pH3SKseNxHbtASZJPUYRT
URtY6cPo1Pqlysps25C1CZ+4/WJXxriL0HjsOqkkgzb0pU2X+crJMBB+JeSE7IxWN3e4p8QPJR6X
pzz0nLeYcyISyZqHxtvGtnibCsIpy1WbB+TQkqNNaEIRd3i3y6L4cL3XFkaFeJ3S6tx3ps4bLr6u
lRyaIwUvJBI8GeprJNWlIoTVxa4QS2iGPVyiWsU2gJ6YkNGhMLteg4VxJ16p4jFEpQpGyLUtJ9sb
nKZPZtRJbobP424Ip+KcsC3f2FzCWqMnhJZLYvbgG+c8enIEg9cUJ4HrVVnYV3RhpQnTBBGc1UQX
pzzl2sUouKHF3tHnYcsbnEsVDbetBeJtym7rvgJUAFQ1aOItKr5nZ9K+KxMmx9drstTnwmITDDhJ
NtUUAhxAozNAOGGgPU9Y2Kx0xFKvCycJnLhTtZK7Caht8jxiz1fj9KF/iSXzl6kyCa9XY+HQqs1/
f3d4lCQ/BlOQTRcp/oL4dFvF3331s4qGQX5Q2scxtFYG8Tx+PljYNOFEofQR8PzWVC9jM3pwEniA
BOHy/Xot1IVlU5sb8V018tKoqtbISYoASsEr+4iOYrI4rVS6ASPJlM27mJSxZy8JzD0O0MXBkMrm
vsB3GIGXrJxsCwNCGEXakQRj71erh+MWuS7m83GaD0d8HKI7TKjkE1a30EMqaZQwaSM5a22Pn9eK
j9pHmHcJ0hIu/wxYDFY3RYfi797of7TTWnxhqf2FmeeY2N7lmJy6eHRd0JW+ZNbw7XrrL4xUTf1v
44dNmyVTblhuD6WpxX0yDL7WjFDb4Dqr7a4X8nG+JBRRYcLV0pDGGRlplzqJn6RROZftk2W/Nlpy
p0Y+1kWHXoWG5axMjIX5rQnTr5f73kkbblXDMIDSCy74S/6xuuD39eosdLcqzDvwQE5cFLRZi70w
CZkbsra23nRnWi/XC1joFFWYb2Zoa1NegKyIwNf0CQl9nycTSfpsDPjnehELi7kqTLqwNsl0NEqG
bEY0JMLfV+9CGLohaYTJw9BjHkrO3PWyltpr/vu7CV6N+LPlUk7wzUZrYoLFyr3yoECW4vFTXhlj
C32uzn9/VwhpOrrl1xLeB86Dl5x9/XlKPl3//Uuf1v/7aVVNqqjWuID46sw4cqZzoYaXFoHK9e8v
tI8mtI+DFi2u8xpYqf5rrL+QSsVZ7xwa7vXPLwWpNKFpJsOxlB7XiYue9t7PXJXT7yZOP1/QPkNr
K3JbLdASGPlnuU9/BLZt7xvQKxs/ks0v13/C3FIfLJD/lv53naMGProcnzy3gKXyJa4s6STjkb5S
waX+EdawfMr9pJQZX2RnXGyM7Do1fcWDbCUYttA9/1JX3/34rA+mCqzfCMiqaM4I1tNdKyWwv2ft
X4tLyY3VEFatvLMgbOHKdMmVdhNgrTwhY4rgfV3vg4VqKMKqZRb1YDcDq1aKgVwysHLZEIV4POeG
clsJwrIVygiIE23gOoBSvQaC3BjojoyXyPl6vYCFjv6XT/6uJ9D9eDbOlpabmNabb/df89B6nDzi
Dte/vzBMFXEiWmgQvSkcLxLgRtQtebJJrbXHlaUfP//93Y9X0N0BijANt5ygVwLbuM8yVGtREa0F
MZd+vrBOpdmgqDKiRbfJ6xcAijzjBLctgSKzVJrm81OtZ5c69TYSB//cGXbQrK63+1LTCBO4Ti1f
tuquveAkK++4n8LXNRJnO3qRerytCOEEEmLX6U+6kl1s58Exvnj+j9pYWb6Xml2YtyOi2Cl27OLi
d8ipsL/lTV+96XVaN2Vh1kZW0gWVI2eXWH2Ss58JqONxZTbNn/hgUZaF6UqmjoldWWQyTGbRd/Qg
D+lLWsakN9n6voWmqXQliRnxeNsCJzJNPCv1wyJOyovlATNzCg/3aUcL95EWrDyB/9vtP6qTMIMV
okc8HZvjpR+a6ADgLNiUVhKT+tHGXzGS8/+OofHHqUzF9QecwUo7wRG467zdnAiIarvRT2Nh8u6h
SeC7/MI+m0YQwu1Szd+pX9SbTsE0e7TT8ZMxYi5HGk285ezv7+oucV6uD9b5135UC2GpgLeQN9po
jzzmJbyutFuAwSRS/TDUb9cLWJhwImBKsXK/T+UkunhF81MqFM+tVUPaaS0wv+slLB35RdBUHaCd
MUJ9vGSV1ewKuuJg8BpxKGvqFIa8hSaDneydPg3duFaCg4Jr2MpAW5iRIoFqUhMvdMyuvPS4cR4K
bCv2stesLeRL80ZYSuo6L6wR7OGlNl9DCYP3PLg3tMcAvzNlGncZqVdV/PN6My51lLC29I7dBYS7
8R00g3OG325tdF+bcFxZFT9uKEPETJmQ8oCAWoYbmiOP0z7JU9gP3/QyYIh0nsDPnaoY2/GCTHoT
ltADHXsTJGvPHB9PEs6w/91Pq0Jp4rFo6AZZ1XZlgcDSMjzEv1DvdkQEDtd7YKmY+e/vtu3WxKjP
byV6gFQ2D1KyHN8F5jegcbvrBXzcxYYI2imJ+Wa52YwXP/uTd29x0vF+/Pe2b8/9/u7H41vuxEoc
e+7IWW8kWD/0P2XUxNe//vEd0nCEsITdGwPmLHF+aUscm2MybXmdM8KQ3OWyPjXkTW/bSNKeUjBI
K2fxpQErnBQUWPxYujgzQGOKnycyag6RjMvz9Qp9PLMNEadT5ZnRN+je3SLqML3WeLtnWf9egDTU
Cd7DUIfuer2opYoIE5vs0aKafEN3o2n8REJfsJsiYujXP74wZkWW20D4A0o+Hw/I/II3fRdk2F/0
buuFp+slzJPs/3coQ8T2OEpE4nUV5vA+iNyoMW7hOEls8xwgXg2DZzNnsV0v6sOW0v7PwMvGSQpk
+VRcsIXgOlTsgSqtbFIfTj3NFNspngMGZhSVF8l/7uph0xv+phtWNqGljwvHK59EB7NTQzYh6VsE
CVMH0hWOv643ytLHhcXPKlGlhvOZU0mjbZTHwHQRzEl/rn/9w/FDuwhrXtxYJsFR1SGpepKPupmH
L8N8yN0At1W/jGS3vF4vSJ+H+/+NI0qa6/dugcLOtO0qvbbOQHQHjACgNga+N9wptZN8irNUfQpS
bD1I30EUlOWkVZpqON51ddmTwzD2+qNs9QTXA0mB+plDKwDbfAGVDa8TL+w7KKjD58xP+4cmyP0/
fZHYMXeXPn3IfPJJt15hFvdaofYHFSXLbG7VVdset1dywAsABoYXtXufBF3SXFUjOg5ZV4DxLfxH
9CegiTG97w5K0sVnJ9FRxtSO5K20zVIXz/PhXdOAHXBAFCQTENAE7Gix7bvPVb+21C19XVi7yTcb
rFy3VJes5GOKQ68xmUfgESsr6cKkFWk9tp/NNHdHdR1SVkjrNh6VjLSH66Nm4bdbwuBv27FzFLNS
3SBMjn6b7PBOIA3+fNvXhcGfNWaMi4Muu+hbW2TlY0IyquQCf18Jh364dmJJLIx5Aq99ZhUTjslZ
cNcFiI4n0LcTpvAbZZD/1EWzslnOK80Hk0u0eyHPGQIAMBBX7zkFBxCje0YRvuS6uY/lz5620mLa
Um8Lg0nOi1yOQEa7YBHj7RCP1iFsStQIloVxMcALU96oTTs8j2UJ+yFO253TdtLLJNVwzSfTO1mS
Zr9MeiTvgokkyq1F9tSWPb46+plnfoWIotznTaCf88ow/5rkGJ9C4CT3EjCJ+7SSAkgsqdQ8Av02
f5LpYH1Rwnr8UQywfGEz286X3rY6zE9C55c/aXhmXB8sir5Qd1Ep5xeB2kdG418ub9Lm1dgAftj8
Bg277bfG5v5+9xZuDuXm/vVy2d0f+N/j+Xw4H+53u/v7l8fndOtvzs+bX8fjn+Pzn/OfbvOn2d99
Op7Pm+P55bw5/7mzN9v9MdnsH1x3v99/OZ34v+/u5+3JPT64W76z211OW/7NfutuT5f73eHwunua
/9l2u3vd7U671xOJbSsVXqquMDtG30sA81PdBkpsPwXkNFYrn14YrqIGr8/wd5b8okMLl4PzTSx4
OdND0krwxLUv0dSR0lu0N737Y9A1V/Dd8jq2EfxwUv1dLejk3eDbxgHPi/oUOXV+vD44liokTAsy
0tuW/LDKDSUSGXOewEhA1D+VWe5qevjTMcN4FzvdyixcKk39b4X6towZ8nLrNql9rjgobfGkazaF
lzx7hvxzMJxn2Bsrh5ulwoQ7sDKmAARkq3RzrY63aQjcHoOQ+6kev+I+DkViuiNFbyWqs7Bgirq8
tBrJnvZ4LgjMIjiWTN/PStxFJ9gq03ZUhxhfwqH7fr3TFs4+IsnMR2XTWVUAgBHmgdrEGAEF6e9R
shgZ0f56GQsVEiXPdVokpHizxfRTc1SHBiJbDnl0BupH265YiUsu1US4YvR12/Y2ydKuZv/spnin
+iTKgTlIc2dlJ/s4yMMkcv475jrcVqqag5Gb48bTeX79JreGfycBwccUpvKzZ8eQamwSosqY132Y
QGbar0yvhWOAKIEmYaSwtZyEkcjWLprXfw4cDFfUNQvbheYThZpj0tRVY+ilS4LW1ksbQA76VgNI
e9NrBtZG89x6twJlVcebn04BgV7ZO6mTf1eaom1HwpU3DTNRmlkXhSNNGAa5soJnlBF/8tLwi95V
57gZjoqXr737LOwJokCz7XjVAA1RunVbPuZh/FKZ+fP1KiysM6I6c0wCS1MSrXLL2r6QdvDg8bK/
zTvnEMrBuYyHz40erIzmhVkpZpp1QRFCPZYqN8B2YsQXJiS1XcP7tJteFG9t7i81lrApKP1Q5qpm
VLi3tqeotXFx4QS0soUuVUHYA6JR8yOyiiu3sXLC+Jn9SXKUT4pi3jUdjKO6Wkt8WJh7hrD+Y5di
6ZXTVXMq9JNKhH3TR9mzEZp/r/f70veFtQvHtDZq9KJyR47Kxwji0N7pQuWghYm/ItdcWrxEuaZu
NzhDdZF11qrhdzVg94hu5CFOw59tkv2Qh+kQx91LNznYw+hrgvyFiomSSZJ/VSZln7pQB3nd7X0y
zh0ZpZ4TjbdNe1E0qciSZWGSnLppn8Sv+CVZWzBPwynu7e4C/cK/GMBfbgnyahiM/HcR6wplBEYu
J27QW9UujqqRILhq40ZHdu71sbCwEIsSyiGeY9Reb53jcTyZDSYggfZkFN7e7Nfyypd6RTgM5knt
yHaXl2wfRXoMcjnd11Fk73AAi56u12Jh3ovqScmoLbbj3DhnENL2vmf2x7rHo/X615cqIEx8Re0G
OVJj6wzHJ5CeHOJNQ+kdrn986acLk50In+c7Je/JgEoeYrN/AV6z0rcLKHjzX2Do3SaI96A8gYi2
zmmCoRI8EDP8WTq5eurNynyC/Fc/kVqXktpWABZKZ50xiCH14qf6eB5yPKm2jWfFh6ivkmMXV+Zd
1mTRNtWNfmWEL9ReVFnqqT8lSTdGRE9VmHS+LJ+KGcB2U9uK0kpct014H37mTuhpz0A+DFczvHJ3
/esLw0KUrjg2FxC8wzo3d1rYNHpXoxVt4p2plNVKDy4VIazU6szwipMWDwY89CwNOTsE6AK+y/Ua
LLX+vNO9Hx+d7Ej1GKeu5sXeTkoq536QrGBlD/h3S/8gRCJKryQZVKBa6TgLm1p2yiDRnEqWr3Cr
DdBVDqPeY9Y4jCE2sOhMfildaO/9wOvvGniObzK+7m7s54m0ySIIc7Zhy08lVuqYK2f9qR907UkH
xXCxYyn/ZRTjQHTcKtDfl40GP2WqhxaWlh9idJwDygDhhKkS9mIV1oL6uNUmJTuRdIEvYqVE9amv
5fAP6PDkEuKN+poHIYxXBJwqnoBDquws6CSnUTbrIwwIQpZmNDovStyPvyxn0BQgbeZ0CWzFPJsc
B4+6o0gJLmF1/yX19WmXmY217+wi/9wXyvDJl3FodPpC2pl+Wm1jq4+3WlFPGEuWzXc/iPqdoXj2
ZggTA2ZQVRdfzELlwaEmca6xgAnpiqmvHM4WDoKihq3urMLwI1ty6ybs32zAQkdcysNfZa/H9zmO
LA8mpBif21MTvF4fektFzkPy3dArPeBC05DXLqA+eV/Y/avXjs+N0zyPvXRCg4xYdjKalXn0sUpP
M/9llbwrLjCrSgNiyx6U6MBlvW1fyoe+yw5aq2IPWsCpnIphZu6gaUjVZh8BjlhZJ+b72kfTQNg+
bFKwoa5ppTu78Zk4zfRh49Z6/ZvQ2SfDaVheu7+lr3+93rILa4YoB5ZjTRkThcCIpTlfjV49J57P
ywu+ste/v7RoCGtSWiX4SsDAcjVAmFt8G/tt7aufrn984Tgiqn/TwVJKrFcqV67ax5Ini3nVvmTw
ow9R4McrVVhoIlECLKt10yo5B+zGqb76lvbDT6MnXHFvvBuK+l+85aAwatwUMKDGgrUFDmilB33q
YWwBSx7qNdjJUkXmZnw3rMdUTzsl4gYnx+UP3mnuc7k85JW9lh241B1zue++74RoZaKuSl05016U
NtLuMP0DFNjpP2regVY6fakW80h7V8rQ1BA8SPzF96vzd1aPrWSlDdrGCJyVYP1SCdp/S2hgbFm9
mjSuxKKN7WSd9XvHBzkKGVRdWdGWyhCmeVHIZqsXSuUmUw2J0RmTjYOV9M6qwnB/0+wQVaYE67UI
004VCMk3u3+2QHXW8ucwXjlFL9RAmdfqd/1g5jA/63JEldWFJ6f+Zjs6yD1nZdItjCVRX9pGuiwX
pSFxRk9/qk1mn4a8qR5Dz4zfvCm3VopZqoQwJeQeszi5yLyzpD8r5r1cvDTGymF1qQZzke/aJ06V
TM3USDqnBK360MO78GcZ5hsp+nW9f5duzf+IAe9KKOuQk0vbSue840GbOzoOoEF97zjZOeh566tt
/X4cMgiJDkAzdSr1lQ1yqWrCBPF8tGqBo3rnHlvWHVaUD1PG9EgU50kK2rUHnaW+EaYIdIFcGxUa
EFzEZD+p3n05/FlpuvmXfrDL/tv53zUdmfgTOa65dwbzrNmbrHGkpyp1cEoZICB+qnNPPwcgLL7l
GQgZjnyxeTEnedfGtvMttVTzsw4jYyV6utScwh45oC8MfIOKeqg1eFjf8LxcQN6Di3y9ugsFiMpV
1F+xGrWTdzZ1XnES7bFO5K+ZzSNcUJ2uF7HQWaKC1euGsuvM3D57Q4pbrLcpkOVPMKuvf/5jCoZm
ioJVMzMkeZyrgMQIkUivaXdqGPhb1SpY19JwlHd+r0e/2rTHICJJgz22HvG5DKTyaep6g2y1KT1a
kl6sbBLzdvN/I0g3ROMpuFEKpi9oYSpduwSF5CrmqnXM3PEffXvux3ejs7UH7OviIr9U6l8PSGfQ
EHWF7Rtiycvpe1OFc2K21YDZ/Ha9fT8cIdRGWKzaEuRpmQUY4uRK1IDDLbJ7py8dgAtF8S0esYy4
rSBh964dkk9CGxmcogRbLcbMeBzwpAXyEL/cVoKwOGGvm+VNISmXwJS2U6RhCqG6tgnRPvp5vQRl
XoE+6p/57+/6Jx6VSctQbbjmFH/JdenFrlUyDZX6lOgMfcczT0FhIPODPDUG1Q9NkV6aurzl6EBf
CTEgCb4jxzgvvQBHxyRXSkij13BBw+d4KpRbdncKEdYk8l9ih6T37OIB4GjytyDo8ab+e70BF+aO
aFHlJD2RUTupoNkYOKeMb+jfVxaKpU8LpxINtUhuOZXlatavQX6KpK+3/WQh+DGNWpBWJVkXca/B
QcfBpV6ZevMXPhhMIt2wk/TUK5PEdCFDv6WVn2xyGVS5geN304d/MLg73FYFYY7nqdJqEcGnC8aE
D70MmC6B2n1juwvzWiHlz4zJj7g0/vin0su/TrYm+/3wRqwb/2ekZYC8b4HUXvCHPBENgW8oHdNM
vsta7QEN+64fq70Uj7fsZBQnTG4/LrRQr2f8hYUfRPyStzwEKl+u98GH2yQfF+YuOPEpiTWk+E30
ZpH4FeGUJRfKyuK69HVh0tYq8bixsNNLj92qgxEHZOlw0/ossTf9fPGRuTCTLJRqNPDkxG4H5QsQ
YeDRazLyhZ8vviIDODP6COkgMbpvPQ9+hf1ar4LhFhYGURzkgYNXlKTOL+boh5gF9N+K2N9fb5aF
KSwSsXwsAFLmVn6RVPXVMxVsgn1cqOw2tA9ZeoE1fLxe0NLOIwpzyMsYQBw7xSWcSumTkYxJutEn
ZDJm0PrHoZWyA6YSpJvpTX6U06zdET7wDnlnS79yp25vO/yIip0iKgNnACrt4mp/6M3g4tnS7+tV
XOonYftOgk6tYhO0RZd0v0bP2YZRdRvii6e1/+7betsNTthDLhvD2SsrRiPffi8DFGtdeZN1oW6Y
wgxPwmZoDPTRxOxgTlZjBETarueMi2ZtFi4c1kQRDknvRtvKqu6Gyksop1iLDVuzfqntm+4LuiHq
LfC7SjwNPyYKyDaj/22qwp0yPoXNp+t9PG/GH2x5otzCzPB7KhmhlzRS84M/KvUhb4fWlfVu+M0g
JodktMJzgtPByqhaWFpE/YViSCHOPtTIzExEx39l5xe0jpVVcaE/RNFF7NsE6n1ItRCHKgz44gOO
NftOApxozDH76422VIX57+8OnaZOSFpW5qTVPsDTo/cfIiu8y2Tcjm4rYJ6R7wooAiVCk2mSSJ0X
h9pM7irTOZlje9vxwxAmdhyrU2NqnPz7coIOXeybtlxZFpeaRpjXTulEaedkJUd+k2O4v0X5hH/L
uNK/S58XpnQVFmmDLaDueoq+U7sck8Fu58vPtzW7sGn78qRrTkKGCJi7qv5L7DonWnP92wsbk6ir
GG2vtEgp1d1Se8LAcFtk5t7L36rxB+/qL9fLWGgdUUZheFkSqoM1XBLLP7W9/zLmCmwrS16Jo83D
74PFQtRQ4Lnj91knK5dGU35Wk11uAuj2t/32eUa/G/J5HnneKBfWxQqSx3TSvI2VRq6NGetKB3yM
o9UNUTExSnZN/kSQQQuLu62jBMO9pDv5Lp/YHVqkrptgiJtdp0k+nnZR0X1KSM24I9s1ejSbOtpX
ShKv/ZqFheqfcPpddTXP7lI/BSYy6L9z/bPWOlBM/k6SulLbpeEmTHHctWRL9j39YvvVpg2fCuCg
ACC2doormprctk6JTKohNMqg8B39gi/hVknPJV8PjZWTzVITCXO9JogUhgVV4JmECFaiPJTxz6r/
eX28LX1dmOtjX45xo0DsMuvnUD2Zpb2Zyuch+3L98wtTUdRHZErWhYHkmRcvTD6l3PK6qSs3XlCe
b/u+cLmuUsBiiUbjhF2ylSJt19o/Ykm9bTKK8KkJY6420SL94vyPs+vqjZTnwr8IyeAC3MKUTEjP
JtndG7SVXgymmF//PbNXef2FQcrVSpHWHlyPz3lKDZM2RmEDd8e7LZD5yto04QUwyWG9gkNlNOXW
HYWDfQXzV9hZ2f6BoFASNnxLsXetp/PsvNtlpJuE1Tkdj3x7hgaBhdAPaTtsgwHGr5L9+NxcGLd1
xnLYlzpCRBmgWGkNnoeykJAqli080Mq5+39FcLjtDXjQ4zOSH4t7XcAl93O/3Pnv+LS6TFIX2mtR
xqv61De0PHR0SvfsnLW93MXKPjOr2toWYk7YxGAhCrIzDCXhnSjlI83OImbz38udrO02YzNXOK0T
B+4x4EYweOPkMHbE3eRvKZmtLCOzuF3ATi9WvOmiFAY8j9Y8dQ8zrbPTbKsYvp4ZKkocuceNEVv5
GLPI3Q7jgmr67EYxrJf6RlzFPjyK+i3g4Me1KsbNIve5iK4W+ElFSE8EqkRJhRxbMFQHGLjClTQo
81fhOoHlb0WzH1cM0ON5bbzbhjBoYjFLlRslqg4W96dn/zjrwen4GeaTtP9FvIc6eyPyfkbdjFpv
qMNvLPCPkXTo+jzI77ou4drnxFDPi4Dw3hGgSTtVvRbLGDak+S1VcViyPgKS7dTU/S/4OE47aNZ9
acf01LjqUPTFsVjoqwdD+ssrdW0pGWcFU4OFghZ8brwUwNAp/Zrx7JTU9dFxsqNViQ0I18qJYUpL
jWTO5qGoeYS1A8/D+uTZ7MvlL1hbnsaZUeZIuEO1VQAyhdLS+DuGup+qnz7XuHHnW0UdN1al7Ci2
YHYwIG9/9opEeuBy8/+AUR9EsI5xUKisoi1vZBX5nDb3LoOrbZM76lTkAgYLMEIOYamenWKLyi9+
o/ROQ5uvCFql4mNVeO4O730wK0dSosaa9/qKqsQLGoCUfk+6BKfD9bN9yVLyXHs2eV3SSv2Ex2QL
VhhEiF7G2k+eWOnaX7O8iKPSz9kbHLLI0Stj+96afH0odA+ghp+W5Eucg4+KDLfnbmUTVpaFWcqH
+r6jeaVVBM3w782Y3hQCpsWXx3btXDF1ohRzB5BrqjYqIUb+u2tglqFatVy1w/RnsSSBw7Hl1DAq
9wm5n3obVnP2MkAZ93L/KzvLNna64r0P9qsG+bu26O0EJqUOusorvy5JRh9K1pX7iqCOsrGUVu41
s2xtzaqG8mvRRvCehrA7sn2zJf4uIxICFNfExqCuTZixXttpqTxvZk7ULflDG7c/a2GpjbZXBsws
RfsdrdNxKqfIonino/7z2lntoYEiZdho52suh42ZWTkxTPQLySd76uOGRC3NYStDyZ+kSX7T7JNa
6NzEvwCqOrm883jUw5alGkjow9KZyLfPLazz3Ly7Qmq4qLqA5KkIHLgWoV11gul5GQ5WDKEgbGKr
frzc0eoOov/tKdHKn/y+daKYF/5donqxFzMqKzZAAqcxkXBDpz2HeQbrVOg24yxCwsd063Rcmyfn
v90vhbvgbCJT1AARFZZDpqCXDJxseZby3LqRV1a0iU5w+nbMSi8do86b76qY7rpkS4x9pTplAhO4
TXqV25C5arxpf+Y59wmudhEW9HWA51s3wTMdmhyXJ2tlsIgR04wNWIkdzWlk1XEEAM59nTe/hEu3
juq1jzn3+27VpW1JapW0NHLA9Q7ttIbj7wyS4r716+XIXAoMwpimoQ/vhCBWQm8dCysHm6mCBX+e
sucV9MiW5U7BP5UtX5rWubIxVZ8bOWOV+4y5eqwgAeLLR+E+QNABDo+fAUQzbmpcaQIMZcMaJ1K8
PfojfwO6Dz6uELVWxfCLwuJRWMXPy9+xtpKNWGWshJW1c4onuN3epJM6R9Bb3/GPKfRBoEKMg1/n
S+vkacaiwsdedESWntKRObdcWstVks5xSHO73skeBdgGImsBNDlegV7tdqobi8eYzykcnVgXZsKv
A/xtCuQZwirgW/w65rI+Jbwjpy6GO7A/VGrvUbfZa6a8Q8snFnCooIbULfKg1mUZAsDxunQtOaGy
cTf1ip4ySb6BePI9bzU5wIH5ZrEzbOaiIFcVwGFL0i5h5cvXCSX1wKZtAnfnuD7kTjvtZvhsf+oS
Y74xTrVcWlKUfAINcnGSvTsp9aXv8+4VgtD9zTyn3dFXdXW8POUrOURmSoNNwAOkU5vwiJRFd2C1
pzSqV14P1Ac8XoYUdvK5K/2nVJDkQVmtdUhUZu2IaNWLN49W2Bf2Fgv04xOImTo9XlNlQ5JgHzmU
HstJ7RxE4r3eeEGstW4kmHQiF88taieig33HZXydJf6tl9Wvl0fy41OGmZgtEHCojCfolHXjs5zw
DgV5qkepwFcbp8zHu5OZaj2VP1ZTIhIdyflsyq7j37Br28pgrf1643COu1w0C4/B5dClxOaYrjwy
qgCyJl/mvts4y1a+wFSKc6oW9IMeN2UdcxHAQbyGXfVmrLHW+jkqfHe/ZBkEKyDyQCO/bW4gqdMG
NkCYAY0hGQMezR9Llncxq//gaXMYPf6znfspSBy1BLTM08D25fPllfBxGAqLz//+EFlmnq6HlEak
gpE8lzfKhQ69mkQoG/lTcvhnX+5oZdJMSTlo7sC8q1NdZHkcqkqivhYD/2JphyMVqDZiuJVt45+H
+92w8qKmda58GYm8rMJlcr4Ug7+rra288tq0GZdnAufxpIQddyQQHQSaslsFotnGCH0sWcOY7/z3
1/utIGlCJYl4YAUlVL1vkYIqD9Ujf5PfBYPS396H23Mf2j9VJE5sV93Ik3Oge+8K5uMLzL+HHcRF
s+f6Bf90L9l0IMGnSML4ccZ9m5UZK0pP0ahkbvkMufn8tmE+EJ8dLoHw8hpZmT7PmL4YwJeCF50d
5d5L4bHArV8TUNIuN/5xSAcv+f+OLrHdCQyfyobe/5U91EdQ3kN2Njke7qzxpaqG52ILt7r2HcZE
JnzJbNXaZ+ND8Rd80V92qs46RFtiUx/DBpgJfKzLGhg8MJAjMbn9ccqbN6V8wN3HvdWm0EHW/R8x
tT8vj9uKFwYzEZAVAAnD1LZzBM/y7jT2IwRTc4hQ7OCBlRxz309fWtcd9dPiOMsTTKn9IUTaeWbI
sPkU0C7mezAlr5KQ1GUb8qnukQicmNdAEtMeTgIQ+qPX0+575RHo72v4Ln3LXW8ZggXWt83+8nfY
Kw88ZsKqHCxq17UQPkhlJ7tEW+IhViS5Fp7rnTKP6d9TNZNvcX7e042P0B+cMx4/wKCjDhA+0Dsn
hSKZHmEEC5kXLJ/OX5JQMT0fW8jL7JidTznSHs5ylWcAQ4C8z+pDlqbeEbcUu9aWn966eZXvSsrq
YFiq5EcJ5dS97dfgRxYLhOCmxhNP3HfqAwr5IkAQI59nKF0f4DwyHxbN3GM2LvFuIgv8G71aHeKh
HU7jnOkTSKkq6FA92nUeDIqaeXLxeu3qk5NXc1jlHtSw5FxeCxQCrjqNrcWKdtiVldL3pMutP2Wu
XnkzTt/mViVHq42B+OONc4ghkXLNNFTI4A2HUMvS3bxL+TgeeqVx/iT2uCfuPNy5wDKMYZsX7p2y
2/6ZdbQI7IHh51dVvUcaHwE7fN4S8t1fyCmxkLwnE+dH+MEVu0WWSxtQLuIbz07+DoBI34H+xbPd
4E/9bh7gJqaE7KF8SUEjSQf2XBdD84hnMuiqY6sGRM3OJH70iZfsLZARv8iihI4N7USmg5h3855W
aUt24xlrWAk27yYFdPSoGAkYxGAevLTMxS4GlCzZWa5fbEEnVhefcSaocejLtseLMhWjF+kic28S
PumvVZ7hbWdxu52Obl2yR/BwvCSoYQv8ktu+62ws/5UzyYQaOxQp7jSrWJTmL7L9yRheI9m3y1tr
5TwylfUmXxU1PEdZlKTjzoUmo82zAEyoaeZXkDS347+X+1n7BiNqqiC4lEBIlEVlfuPCI5lM9Moi
W54KKxeEiT8Wo6rbJMUInctYYhyD2TrziGxYxl81/kNxJgE01cZttBJ3mYJ7bTLHroTLVzSSIsyT
5tQnbmRZ8IK1Ggwd+1QpmZlyeyX3RhgZ9TLyeL3j5wcpcY662pJUXAnqTERyDQcmb4Kqa5QN1b5J
ZDDL4cAXgPyarWB/bc6NfQOv0xKoI4jNWx5kFlDmIyClN/BCvbyk1pauEdYQl899JVDJP4twDn0O
uSs3ZPl3G7Z2BShd7lZ0txI6mp6/S68gI4FLMXI1vQeS5WYam889Fk0wcuz7PeCXk4gGjXuqlnAB
AR1bbbwQVibAxAvDqFiNJPeGyAWL6QoVZA+PusI56Ea6D5cnYa0L4xFi9XnN8tZtopki/d0hjwjD
Xngt5IPeyq6u7DcTL+xb7Sw85Fsi2xv3cFR9nUXFQ0daWejM8cktIOH0uY8xgtjW9UDsyegQOb4i
p6Xp/IdepxT4JW95u9zFyrYTRijrs8GdUB8bIulYelew0o+Qk1ZPvcO8GzVptRH6raxZE8KL+zVt
aS/aSA46BUirPXiF522M09pHGLkjT1g+bkG7jZa8e8hV9bsfvBFyx/Mxr+WnpDoYMwG8Qi/N2YO0
jYYkjxY7OXnplmjWyu83sbt9imgvJiWaLsZnkcczHDbqMShjC/z1cYtzvzIFJl7XnanIBs3aqGlS
UGZhRQJvy7+Xl9Fa2+cve/daziZb2ZRnMDZJK2fvZao7oIjobMAV/zmb/X8SFejp/zbfOfPY+dXi
RJAB6qBwDB+Lt8Ze7D8z9ZYriWDuboZQ0z2veRLGUv5aHOruEtaTRytb2K6vlfOnn1sZWn3Dn7sU
isCUuuOXllhix6Zsvu3IhFiyLsgf3xlcMAFxgPckJ6ehm2hoaRjlNDHnoL45C67uXvPxsCRJsbEP
VwbQrKbEAuZUZQFPh2oAjKEjb0mmN+ZmZXWZ1ZQEiDgyto4dFfkUJsWvbLCDBkIp6RapeK0DY/LL
Bphye8TFN2fsvtMeQNTFn8rGs6TWYiMuXBkfU70ua8u6slOMDR6Nv0anv+XxlkbRP6LQR6vLOAPr
wR+tiiwQD5rlHedOOYWgf6Co2XYePVXKsR5VIoa/onOLKkDSpr+1Ufv+3sWtewOmIDiwRZ3vvaGA
OzxsG47g2/BvXOXpLfgw1aHtYMVS+zo+2LD3LsIeddRIOaz6ppa82iXgGIUUr6l7ktZDKAel4IKY
Tccl0e3OagZEwcXksDBzPLwnGmjECzUCCcJBsICJE8hbsshhGZC2Dx5J89ei6GhUTzq5z1Ik+L1M
2DsbNeJr5Y3LC2UdVDhjh+xUzGXgQYHjytNdcRJpUt9CESW+AnJ6CAkpilND+Rg4fsZfC5n12BVT
si/zStZHv+utPSyr5yloeqhIhwIeFm9s6IgXFjDfyU+z8lyFAHQAIhPy5D7ykuTVnvGKu3zmrNzD
xDgUHBe/gFJqR5w+ieRrUsAtPe9DDy/stt6Ih9aW9nk5vjvX+qXnPFsQatUz28tsCRNi73KQ/u1s
a/esIJuYaSWTqmTkHagOkW0N7GR3MjukcNz5XmdN+rMe4+HR6mxxrbtJQXy68/ZF6SLZhGQJRLyz
FOc5j2nASL+8xBK4LCmK6kSmed6A766MMzfC5lh5E2j87hRV9V+3+zZOyAtmJNDZgATB50AfzFRc
hKpDkixKT5GNfQNlED3dcyg7ADoz/wL4HcTK1gK46/LKWTtMjHhBxTHrllhOUZLkLbxAB/tldHW1
cZSvvANMgoDQk6Zt4QIlMbmPRPpXgJVe13H3NLnZUZXeX030xoesTI3JE6g7uAwmzWxHlDxo+AiM
DV6Acx2U3hsQbxsPv5U9YJIFunSBJF2O9TnH5NusqgcNY8Bk4k3AC29LHXslbjeFFukIpneROEAT
0C7onBdYDsTTVr52rXHjpJA88xKdt/F1CSnKlqmgoUmANNrGQbSynEwKQNyCnM5gY3aNqA0mIYm3
d6y22l9eq//Csw9uJ1NZcabAtVVdNkf2tNAsGMWsQ1na7q4sZ/qVl7a3U0s2H8usc/Y2n5YyRDET
2YwlTvaSTqQJ4lcexCxwGHbsSFlY/s01c0I7LvS+1bKuA46DZO/UnReOY+UeyqScj44vyFPXU4WI
txv2c7yHVfl4NyVLfUxVqX4W8YDSsB7rHems8tQVwIhNgzUMYQ2xg69JxuxvQ1bkj6Bk8BtRWAzC
3VPxNudxcpPy5WzUWHfi6HgNPC6gz5DtU9mRG9HPvgv1ODE8VsSqT6OdwBsWJY34K2pd/kFBKO1+
aeKWbI0xTvP/H2JqhpeOSvkQw5Ismt1fGbI1sCbTSH5fnsCVdB39v9AlbQcVL2jdT8phJyGrcdSK
zDsFfvdp4J0d+gzzN8IZ5CpWTvtYjbW1ETl/nIiiJkFM8VypqgSFPO7j/Fm7rtj7VsEPDfeDZMnn
g0ilup7z2T02bWtv3Jof7zdq3hhJCUborMGKb85icnDqxgLbkgBaa9vIslAvnupKVeLaydyrgdY/
7aW8Kxq9Ufb7+ESl3Lga8hLuDZYz6qiaX6A4ilz97xJV7TJ7Jt6WHN3KJ5gXhKqZrbkEJ1tm4h7K
jD/8Rt70jP+6vODWmj/fS+9iFhhVAaVdNRIyE+4NqzTKU60KZj7/vtz+x8cdNe8D6kElEpwYOHql
7V3B+Av0hL5cbnrtpxsvicbuyhGJxirq7C6w3e8KXFlJNsZl7XefO303LuPIgPWqHB2RQV01sQjz
uNvYZmu/+9zlu6a7LhltMNOhb1CKoAcJNk0V9Ei3Mrxrv9x4oCTZwEU3Mvc61lV1CyfB5VTQdEvD
4uN4hZrcr9xuO1bCBCzSrS0Crq0rmqRvGk8K22/2PhAwABttJUnXRsrYvlY8kH5K/CpCQSZEIBsu
KEzb1RaYd2X7mnq7U+9OYNmWS1QRJwSuBkKncRAPdih7VIPElgb1yleYpDDJ/F4UwzxGGZAiJ9SM
mgefcx2Wvit/XN4KK7NiKufGTW9zzrHLRiEPddbmu7wWP+YpA0TJLx4BWj6Cev+5A9ukiVUA8BAA
mmpU5F/p+NDo57x7ufwdKzNicsTsWThgvSM3Jyfyoy/pTw1odyCTMaRZfzMwyL5c7mhtTs5/f7cH
bUWtYZl9dl2n3WM60xdo3aNER4+Xm19hHNB/UIt37S9Dw3VcVVPEoRAUtSRXAURy4yuvntoC+AKo
Gkpp27sZCeK7JWWTCsgwu8+utskb9LeVFXiQQ36aLMYOKGp3R6btwd43yJypo4uw/UeaaWGd3BkV
jyyu89vYc5N9VeT5fvZ795vfqeGmt+PyCLcf/2/LnO6PUp21H/gI+XCLjr9UklcI+qh/k8YlCbKe
uM+Xv39tHo0zqOCZ9JqygNJNySMnnp7kkv8AWDVEKvxZNt7Gcvn4sUGp8dhcdFH48dl5r66z13mO
r5Cc2TVx/mQ1W7ypldPUJLLJqU7iRTpzZDXyFBPrqqDLlnHASrz1L4H5bpF4CYBVQzy3kfB1eiWz
9E709BpAqHs6iKtqARcEoqeZarY6XBkvk9GGmjl3WFI20dh9pZAX0Ch1KCjuxX8uT/vKrjI5bFPM
dJ0hKo2oPfa7XNvyxfc7fRoldzYOn7VPOK+4d2PmezyFV9EMgDRxdn31OqS/bS8P403fy7VvMKKK
egRsOMlqO2JpGgewCXjoZv2U4FETXh4kZ2VJmeS0pNAFBSCoi+oynA/ZnXPNwj5Ezc8KrJAFnQ77
nXULYMMhDq6fk118V72J/Vb3a72f//5uAGEoNjtlCYSn50/6RQNjfFUK6mwpvKzsfJOCJpAA6tu+
kMhP0UB9Jd7Xhd7Pcbmbfl8evrXfb+x5xaUjCEWSjZTLXpfzKW/8jQTJWtNGuJE4HW3mIXciKMc8
ozTxJMl0dflXry1b86UgM7uE848TNTl5Hj3s6LE+61jwvAuQW5Iba2tl9E3OTSs18BzerKM+AU6w
daCVKUlmfZ9oTUOgw/y/3C4+h5qjJv8mZy0AVhWwpHmsgwJCaQNH7Pf3UwP2f5y1sUodAJ27yLHy
kCEIyPM5KMVbVW1M9r9D74N3vElca53OrsH4w0IKWei9TrccpN4XFTwArLSHS/qV801B2+mZHKqd
dbK+DW/NW/WTPM154O7cUxl+Tk6BmhQ2eG0UqA0BxVLhqeHm6hwVjLdWgZT55bFcWdemTK0SzF8c
cOwjmfjNnTeIOZz8gW0s7bXWjbs+065wqzHBz6f+KWnUd2v0nz73w429ruGoYi0WBAk8rLSTW7Px
i7B1/Mkg0CTz2XzkzoAqXVRN+bXven9QJPlN3C1HsJWb5F+K591J2woLuNIY89qT5sjb+jqmMiTj
lpzPSvMmkU+ytIJN8gBUYcwPrv3TgkBkqz8Z95glRlnbleXElEY65787Ik5D1h8vz+raDzev8LJu
KE5aHi0D6CkTCVoNxVq5pbGy1rxxgXeslrUuepCBLHqvhLv3KuXvu5K2n/z9547fzavHkUTKcxcQ
qsm5AioxDSqZ31Gdf7s8PiuHuEnFynvb4QSwYSQYud7VGfCbGXloHHB7rGauUTCzNoKpla1rFpMG
keBKiqEwwQoKi9FOA5Eok4fLn7HWuLF5uZeTxZ0L2CzBHGNCFRyWdLvLTa88d4lxUau5m6RAgjqC
++bJQdWStlMkUvbVmeWTnOK3Od66UVcubpORlfhu59vNxCNksr1X7aOQMYsx3XngR+06OtT7y5+0
wjFyTI5R2VUkTlPhRhz7+lRIteAxVyEDW9P8ipBcnBIlhqsir5zbpmxhcELhguJ48AjV1kBfEhtJ
qsu/5eMd5JiQe804EoJF50QplbAydAE06PuJ7msAOTfKRB8vDsckcFlxDtVoingIcoNQT1mUe2hn
wh8vf8DHO8gxOTRiLpaq9kASGDlkWVJ3bODmMBZHqe3qu55JgSpCtpUO+XiFOL5xnDVdWqOuVrDo
XJLwPIC72hrOJKg8LFvi22vfYxxpS+nqznfzEclIsUtdcPz0dPRcK8y9v+6Wmv1aJ8axBu+pbAG3
FAIhqJ/mzVer/7mwLOzmIdDEP16embV5P//93dkpLRbDvwzAzVIMIqSizAIRb/mvre4hIxSZUwl0
rsK5QGihwokv6rGp0uqpUKNzmwsf2gA818mtV1L3CAMt75DBd/balb28lVa5IJMCY9qNY3ztU43z
r/c6MkwTZ9AgKW/nefkSQ0/z8iiubND/4wB6ooCuDtZDA3yTFX/rqr8q3VIHWlnP3vnQfTdFtSpy
FYtsjMah3HfN7Qhl96777dO3yz9+rf3z+nvX/gihm6ZssM5S+SUlN/lUHQmDZTUY7p/rwNgtjjfX
llVaiBrd4TS4aQEXn+H5LKHpcNUHlzvx8Wv///XgmHrtrWAAAnTQQCvjeAqKyt278XjiFsX1XN60
o9UHyLrzwKnY4XKPa5NubJ2miW3e+ejRm3vsGgKtKcv9DYLF0+X21+bF2DyuLZrcbTFsOAho6Gna
hW3sPTsezDKp+vK5ToxNERdl3gAexaImGf9YTbMjs7iGi/YV1XoDgbI2TkZwUPsO9T2K7zirNKVA
JTcFLMM435j4lW1tspLKKYOnWKXqCMrRbzZcfSVDCHt5dNYOMJMsoaDLMfAWZ4ZW8t61rB+ynL7O
DLCqasCxNcBhrBD2V9f2T8oCPcavnv0ZLJWz3Obln7DyeSalwi4zl3I4yUQeov+vXjvLbwuIIhtr
eGWNucberxEQzgx4twj88We77HKAK7IrrsCiyfxh43Rc+4Rz5+8OmHoom4YuuGN8z75hCnUDnm3E
tOff+cGuN9kTWdcnvT8sduS0r/V0x5WD4sRTRt5Af9tdnoCPY1vHZE7UruZ5PYEsBum3x3rgoaTi
CC+0O5LZ92ml7y0tvlzuamWnuMaOh9mko+MBYjaFDd+rdsnSXQnA/aElW051a1NhbPdBqCnpi1Fg
Kn5W7svEN1zQ19aRscchHlJPDS8ISqilC8Uod3nkaZHvFq/LgRWv5EZuY22EjLTd2dcXOt/4/Rae
qt144ODBJvnG8K8sJpM+0fv20M816BNiyELbbgK9jBB0gG5C8wzk8v7yJP/LZnywZk32YZr3ZZwl
qNiC1EUPDk3sW9W7/hOkt3nkIqav9uWUwrV4GKGhk5O+d0Idw8svmYfuk8eKSeao+BgvMI1UESCu
34Wf/nTdLQnZlbVgar97vMonemahwCD7ONDbQgNS/CzVFl9gZQ2bDA5VTUVWzmi/gI1UyeHjpH9f
npqV1WWKuA8O9UhWlA60q7IKI6/4YSn7NmxU1R4ud7G2xowt3kCo1QXhUkVZ1QUycwI42Dw7Qp+q
6WaOt/B4a1NgbHM2xnC2cKHE1FgoZNiQfrZloFDPsNON9+K/EtJHq9jY8bNs5zJlONTbHT7gWoTV
df/i/kRt9dTv+YMO2b7Yl8/Zo/eNPPu39vVwk1+Vj+X3+rtw9lsS4GtrwTgPqjoZqqzjbcRJ/aWj
4koPY3h5plYWg8kY6ZsW73tFnEhK/34h/rM1xTs8x3aXm18bQJM2MkAgq1bSA5Y86ZodGAr1Dvow
6dNQ9kvInEYwiCR6cpdZsnnI06G66cWU3Xl+Od/yAo6oVlG0O9sZ4AmfJqhHZV71Hf9jOllZXoak
XWRgyb5JA3hS2CFlg/pesGY6WEte77mvxzRADZuHA8Tn9kTJ6fnyl61E4iZqTZdacsA4hshm4AhB
4CE/2Y5N927eOrusZcdYJfae+trGB8+vlztdWQgmaE1S5J8mD/QYuMN+B8X8t51tzdTaQjBWOppt
KrZgISyJw/alK8ner6riATWc7nj51691YSxjIWAt7WepEwFIcJsK55630M5T8/fLza8cOiZkrQbX
piNw+4hcSq77QjwJO/0FPtfXaUru8ffPBWMmnjmxJU0qdBXNtp3thPCLIO0nG+Zt/a6cmzfbrzae
8h+ebxQJ3v9GlI7PWzkWM/gkmX+3yDoczxJJifavF9gnXB60D+cEfRhzUhRNAsOY3L7ucnWouZuG
RHkvff8pWw+Kgsl/v8HPIU3pLS27Hpl4RtR9LNgW5vvDzYCmjYyB78915fQWcFTpLL+DN+LcDY1a
tijsHy4nNH/++7t4voDlOXWtaohq9xc0nkLt5LuY54cY1jTwePjM+YteznP/rhfHIu4wJlMFYjT7
K6SN0p9wf0/u8HR5fj88ptD+ed7fte/JnDVVnCI3ZV/L7q8QPBgqKPvJLpjs9JCUty2EQS739bH0
Ljo7z9S7znJYg7sld1XU00Hule2RrzOurjuA8cXOsni+Vxrq4ZJyd1+mUgM0E1u7esCciXlaXmY7
z4523xQbkMd/Juv/d30jrDFXtxxiq/C7+KRc+EcLIfkTnVunDeIl1DqT+6xbVMRmq4HoMS//xqA1
dlxcDXp5YOOTRLB8JSAq/UJpTL64jC7BVBKUa7Xf3WXQTNrXbb5sZBDW1jP97+hlHXVrtK4iqtqr
nIuvPK62rEpWtrmJn9SeRom0nv1rz3lU9EW5Xy26cRGuNW2cUkVLujTp2RhxpwtE5x0diODNbCsO
XmvemEKBNISoqmWMmEr2uq8OCeSiW7qVV1k5Y02UJERRUsWWPL6us/qI6yN0bHKf5u5VAW3dy9ti
ZV5NlGSdZh2IaQkkcSqpwrLxCFQcluZ0ufUPH+4Uwnn/XTU8zvQgND4AZVng86EWQLr+eh7lzVID
5Fsj8xFMc7FxJa0ciiZSstT+XC1saqK8/D7oCujYKmhSvN9aC4Ii88ZBsjLn/+CN786RzqJellBb
RVLUO5xpQZEOwVhtnVNrE2IcU2CS69ppR//ab7/N+bPib5enYuWsNZXzy07Zy9QXKuqKoYeM8/jk
Q95ZCOeKFqQJkQV2g6STD6hEbz2B1ubDeALBx1XTGBrWEW2K+daFZ0jog2gTKrfowgLn7j5f+vLH
5e/7OE+ItWZsdbeglr9QDNzUBenvApJgwEf/6b/hgQd+wzfahHEVZD8v97b2acbGZ653NmlBtcGr
0mMxk+MC+BKC/kBYXxZnY8pWdo8JTbRkJ11rhuyd8HYyGKb9suyXfXa/qdy61oERpFDIrChCuhFO
M0+yUjAWKWAmDF275N7zOpTZtxb1ynCZCLg0r4SLGm4OEa6bmS4hXLrDpLKuQBA55rraCBc/JgpR
zzEW3JikqqE+XvYQi2ngkX6m/e6ted8chBcgS7Fl3LXakbHWFgWBSSCNneu8ADJy9z/OrqRJTl4J
/iIiAIEEV6A3elZ77PH4QniVALGJnV//sn2aT69pIuY0EXOQGqmqVFJlZS50QKJdJl0SLOjsPC5l
tfxwCMm/id42IiJaxQK7KT547Ojc7aWc62nojQ7sOHgZAQ8LN4zQlN9u2/aKVeiAOeV1hW1cRh+i
vNzJOmL3mQSxfVRlWyH0sk5XUh8dJicMNqWVwkaNXZu+jHOa3tVJYZ3A620cPb8BnJhYdDj3nmXH
aV/anxar9b+1mTVFM9qvQU3RZCGI47vHQWUqAk8viThPUDZD4+AxX0wjnBtJ9xZIYsO6mKsXMMga
hwXMx6dOcFTWU689gBOhC0FfCWJ9WrW73oc0IhjEqnvel11Qjrl9sockO+SDLO9TJ+2e2xHeUifQ
eE4ap9qV7cQfCGvcOLMGD+Rdw/jA3NbYz3ZDA6BJzd0I7sajbXrmc1qSaWdChiGy/G4LW7pyXOhw
lawb0W9eJyruzRTMSMvTIqs/t+1g5aDT4YZ5i6eQZUHjQVU/GJAqdkBV6wwbg//b6msmoN0tcgPP
1Ab4zSBs1eb3EkpUY0Dnge5nMfZ/B9JUUWeX3acS0qffkoXOr8CF0t3kDHnco0x97IFV2wvTd3Yp
mIxDJrw54MzIwYhTkN8fWgKdRLmW0pNljtVtreeGvvrWWyFfbg+9tnFaCLHMJgUJP1cxnUX5QGoq
PlF38TZuVmt7d/n/uyTFt+zWa3I+xp7XHsGtFtHOua/9rX7PlXiuoyfd2haDydUQDxl5nin7Uk9V
feyVnII0n787wyQ2YvrKMv077d99SCYyo1wWv4lVL95Ylp9AoLDFf3CdTZEglvx3lazBFxWBM5+T
xB1APbE0rdiNgEP89ZqlGMOEduXfbvY4UqPMyt9AG8meRl7VLz138iMVlnfoXGb2UT97TROQ0lF/
0i7tj55H5POY+uO97WTtmz0XLXAwjfOrp2z5VTW0N4637WjlXst0MtcWShbOnKOLqiq8/ZQawQCy
y1EWO/RoHGcRL2J6UqkXYpfaNP80Jss+7T/3cisCXb+kMJ3nlZSLM4DmCIZMpfs4MWP+BohqgY/M
u2M6mtbh9odetznmazdQDskOUuJRM86AFYc+Z5b/mnEthsSBXeU7mnkTSIW6cWO2NQfS3HO2wX9I
XdXHCfN3TcKbXVKwQ7PILTaktVNWyyAh0rDkchyHeEpysAl/Sy0jxJ+OvzFqol3Jj24v24oD6ZBY
cBYV0DCA5rtcXLpXJSsfLasQG8zMa5nQ/2Fil9Lx+h6Auy7H01OfuCzs+PTbgaax4aG0NrTucVqM
GAX0Xx3Z4sxe2R2dkWcyh8JNJVVx2WX9YQZyFlxFBor+rGIbfrU2hXY+VdOcWiBj6fCcmT0x0d23
s7+vrfb37W25bs2ezr2SeIVMAGlt43R02sCwjUdZgKbGsJq7grkPUPfceGZauffpyFmrSQePmGkX
e90yPnRlJp66Cnps1WLPd0him0NJa/WXdI56SZjjbyzfdbNjOnQTApl2DqkwfqaDG7uUfHW6qQpu
r91axLm41LszoSBiybsqL+IJp+abZ5XNU0uK6s4f8/4lA5J6w3VWrpRMhzG6gB1n3lC7p8lvHrKs
jDIwRORpF5KiAdq1OnGvDI1KRUVFnrgiXmDnVjQXycYiXjcSphOCM4iNkGm0VJxVufxZlXP3mNRj
H7lG1kXCb+hXr3JBQX57Wddm007D2bRGdHfXl4zELA/OCE5bEy+fX9Ksz+64SiAlbMzjxrl+3SyZ
jqcd/QwnrGR5DNaSXIAEo6KfBjRlBnVhdLvekhzsuWlbhoB4d0OANNR/vv2Za9ajBV46tKYY1chO
YD1qrMcU9T2fPy8gP7o9/vXAwXQgIpl5IiAJwU5dZgLvau3dpDsUxtbz04pj6VBEsF9UZltYOO6h
BJqox0y83v7dawNfzOKdV0HEXdiizmBsQqVPue3lu75st3Q0r6cpjqM/8rYJreaeUJwEQ7kr6jxC
RR8U2cbeSWFX7heWgLFtigeoyLMvGWkClaWR527Uyi+h4f9uG5hdO86nKoFsDG6cILCZ/iD3jrI+
3fPaPZRN/+KoNDT86SNuhKl0+0oGP+kJiHiWOds1htiVRYtnyJ+5NQOx9uf2Zl01MgdazP/dLDAk
QMFPQovCgZgY6LvD2cgDkm7Z8NVQgOG1CGt7ZOJMmkY8OSB6laCSABOuYZXH1IuXxtzwlKueiFk0
i7MI9WtW4yNqI176JXLTF5IPkYHWlI+t0mXidybdC7dwwYTlnO2s/2EWagyWzn1C9/lW4+jaNlz+
/24CaeNwnXJoHPQ1VFRZE9hlG5b88+2fv2K0esM8rmyGsIrFw9GdDKH0FvRA9OI85c13k4wvpTE8
2a3acP+1T9HSa7M2XZm3dDnP1L+rqvwJXLOxOVYf/BbtcHGs1h4Fn5dzJaZdnjVBOsmwzJdQeGZY
tSDKn7ZgyFcDGcxK83WjbiqQT5IFfE9GhMb+UDYf6g1y9Ob0CuxUhWuCMM8DQbibV5+R7m7gA1Z+
tP7WC7rVaimTvjlnRftqS/aag85+IyKt+Jnegt6ajm2knQMpSQ/XJbupI1HV9DipxN2Rbnq6ba0r
BqSLqdq1KF3fYCDgxKX93OHZ5Bm6gG1oTIO7kQ+tLZLmz65nkLYCfdEZBPlvQ2OdpD9vDL326zVP
zj3DVsBMGnFV/zZsME94JxPsRbeXZu13X/7/Lkxc2IpMj5R+XC5G5LQxW7YC9drP1ry2c3v0U7a5
H4NDlH9J+s69d0mZ/+Z1IT64MprnormnbpVD/fhCLGd3MuLL18X6GMTL+Vccf7c05tRbIyMiiXOG
LI/IQEBqovb8jZVfM33tMG6yPJO2afqxa0C7DwWgyv9EQLchSPihrdUfy1EVt1qB7sczH/sOHa3G
vG+Uk54+NvrlZHi3OpT4oq54BcOZlohTCiY6196i4V6xHf19txnQdm15rhebeRuY9rfBNoNtysCV
FEJvJYfwj6zzSnhxlY8HtLaEC6TVanc6yfSZpi+312ftEzSv7UDinkA2g8VLt6jYSRProltRRZlV
OB8BPiBx1Hw3NSFF3NgjSK+sx3K5L5ZfH/vpmucubQrsS102ZwFS/SBBL3fhTw852SJevZjIlYxX
f9v0UFlNFrtM4sSsJpD1F7sSBHZj0R36OdsrmyDJLraAWv9s5tps2plrUdxSK4+gQeobKA3Vm/8K
5gCjCOgdgdZHUD+YL9P3z/Uz1DSWz7cX8N/Bcm1OzbfHtlmWmYAOgbbduKv6ygF9I9IJCEUwO4kr
NqmvjEz+X1kleJOeKiQexsA+iSmzQbza9vsMT8s7YEvRJ8bGHCokRto0f5upvEiw5ORPYjsg7EAF
pwvxttA9FknqmEGr0to8+4XlPojZ70GEjdg1hI03JFtNLysHhv5oR6vUGlivcvAHeLEU1kMh6Zb4
wYpj6jUNWVlDWXJoLzUdf+3nwToVivuAfrAaQFfeP+fGZuax4p96U3I6eZCLbiEi1XUjmAChJwQC
R5n9vm0Ba6NrBiDsxBeKY/RhKUOrROOU83UAf/lHRif6C9acADZLLROs3wOT4PIc+l1jOuNB2UO3
vz3FdR9FC9Z/w3vp1TLDG7NzNuj85HSdtcsUiq6AiAZJyn41VnoYDDe6Pdn11SL6Y1ZdDMawCG88
10Yrv46g9Nn3qp+KwET3zocSZKI/WBnGzCW6ipczXU7ILIMKJ+7Hfr0W6QGmBKlnCiDXwH4r76Ut
v4vx5fbQ1x2C6AWMOTMVSZ16RstPd/BBsBcA024EWZH8pN6S4iOQO9yeam0PtKCPiqU5LwR7oFI5
7Ghf8aitFqBGxLQRFa9HDqLr1vUpGwFmBdd0yvs/aWqcszbpPugRWpBXslJDkxpGXPIZAIuqkwC2
ozPrE3PQpL8xydoHaE7NiddXKXOyM+XTDjqtT2QQz7dX/x8O5P9PDKI/zaWyHKhI0gxsz01y72Vg
GguGujDB5i+WAwFULTKw7V+WroW2PelNMwRPRvqoDHc4qXJYdl1Ji2/g8yriqqJ4RUJT5aFyC+Ss
vVkXJ8CPsk8T+hYOmexF2PnU/nb7t69YjqddfZxECaMzJhBkgn42AJ/0tCuqmkUQmXM3TOfqkyze
fDQXS4lJ/Wzx53PC+ldUcjKcow1AemNxx30gHEZSBGgkfnJA4rLhD9fTc4By/xsAZwdkLf1gerGR
fXcnGljOt6R+zPlWDL9ensI3kf9OMPJBdFS4LPYcHkrhhtxod8q0Azv5SuZmx6R85tW3ZBPztvZF
9n8nLLsSUFkXEzp2s7OMt8p09lly1+cb6eja+JoPWmhNTDJzXM4mOBJleVoutNTizAa6US9am0Dz
P5KKNkfNugRO8K6QYPq2X2vPCpxmw8pWxtfbeaEImvUFL72YpeB1A5ul60e289Npiui2p6yE8//r
1m26LKnKvDyX+XfefjESiHcyFXAQRnsAOt6eZMUd9abdmTuZIwb4Sk1/IYcCOfhvDwfH7cFX0gJd
/KxokkKahM14toxp96tr270SU9B2L6ovgTL8dXuaVefQ0g9gqNB8MuA5ZWHSidI0/csAnjUV+8Ur
/k2W5mfOS1D8z289R6/nxqwXS70WhC/79u5OOxCC+zgdvRieuesraDj2Tjh15a4deGABEg8Gj7SI
Umj/7fG8gdycq34jP1mzDS3EdaqtvISjCwf6Safhcn4tBOIjjH+HzlUOhYTyY17EtMDmMWWBA8Eo
z2z87KFCB4nBMJtZgKvHBy2Q/HcZXemWucPcBjyfDMx5LppTO2O8q+ZNuaM1G9dCWTNPfGTNTOMF
4nuhYxgTlEFr+jD6bbrhq9Z1CA5KAFo8Qx2DQiRIsLiYBQWKrmwj6rdzRIoOkkTm7FxacPluaSwl
QoNCNMybfXLI0N5/NIE9OeRMkG8ZWO7x1Fv08WDldlDQIkWyXorQ7QfriD6ZHKXbxoHvuMmOdxNe
61uWLo8puCwDZyzRVUgmCuGuOg0nAAxP5QQJI8HSEh1/FITByk9elsQbHou5aY5QA+pe+p4ln2a7
xWtq5rm7zmfiVNSVf0gXFH1M1qQhHewxFK3RRspIfybM7iK/QS/eknXobFa+B5yHNe46qCadJU+H
/aza/otfGcsut9sy5g7L9yKfjDCdhvlrW5ZiJ2Uz7ava4gdW9MnJytBAQhOWnwxeYFQAPPIHyL7a
r730+c9u8TLUVBfX/9PlVn5y/JEfhgI/v0NzKli6kkrsIXI97G0GWdJRLPKrmS3Dvuh7c9/7tLzr
lSV2ROXmS6oyHjFRuM+itdtPnJZslw+1f5SjKl976v81LKsLbaNxQ0NJEC5z6gegbiqPlFgAhgAP
eXacC+2iyYvT7NX0FVR56keTmOIr8wY3GjKeBf6MLgcJAG82yXwv3d4+Qg3wTwNp06MUY3EsgeY/
oawG7lzilahVpvMxLbs5gtiCtTMne/7cgS3CCSAybAGRlrU7p8AD0e0IthJE9K5RTisxswoNr2Bm
hsSs4+FLB9Me9+AP5CfmzfODZdZq2AiYK274T9biXbwc/UL1y+I6MV143M/mEYiKQAzOxvBrX3M5
p98Nb6kabGep4SAcp2hjtYGmBagAChkGJCNKNjg7O2uzz7eXbu3w15KLgZlAblyOTcbtOWisugka
d/pcow9s1zWQ8r09zcqS6SwCzagUo2OmAIOrn0SePPFBfc15s789/MpX6OwBkjdD27BuRtXvoWVP
ZYteA++78L7eHv5yRlw5IHVeAL/vMzWKmqLrkaEKl7+QIfn5saEvX/Rus+u+FdJ2mRsvWGtZxopv
8Uau/WjtZAV7b4KTNanPifQ/904D7r9249Be203tLAUtsJ0h/4BcQj0HrGnC1irDxt5YkrXR9XO0
z/sZOpQz9MSA2IZ2O5t4NCVbBYi14e3/rni35Fa/VEt1XhwcbUK4Xgh0/RQkLNtqwF8zR+0ILWbX
MCBRTOMhKZIARda/jjW+ZHKw0Y3yMdYPQnXPNXKVK0bKs0NevOQTbmkT29jfFdPRu/zrxkuborDA
wF2L4tHLE7DJtom1bGzw1QAHARftl/dVXbTglucxaL67iJvjK0TUz2aijpUn9rXsN3VqLnv6f44L
0RYNlNE3ppg9z5Yxd8mhbgvoMoghVFm2L8bXsiQHnhloAzHPw6xCvMj/tuj0+gHHxtRaKt+Tek7G
nNUxougctTZeiyWxv9wefAUH5+ql3Q4kGaDzU3U8lnh8WBKQFIZDW5os8BdGDzIhvYAclGycaOKk
nqAoX6bZMTF8hnb6bP5hUy8bzxnJtm4RV98q8L1aIOsZqM4F66vYbpf72Wd/c2a8jGn+x138PYgw
v0yta4ejAeX022tw1ckw4cW/30VOoy7HXqqEx63RmEWQz4t6pU7qHhxEozs8qYtxd3umq7c/zKSF
Ox+sFBVK6WVcJIzt3Q7IcYmywwk5bvdoQt9pv/TK46HIoHV4e8qrHogptRg4Gnbt1XVXxU1Gg5k8
VWqDk2htYC36KXT6DRnkAuIp/+6ac4DLZnD7J6/thxb0OpJgN1TNY9M9c3UHnDF6pnlQjV9vj381
bmNJtKhRQy7Gw0bw2ILSWS6gQ52cUnMLELAyul417jjYFc3RkbGZlTyAct5LNi+/fYny2O2fv7I8
eoNV6o2g3yMjj6tk+gJJBftBzZDeJEtah70qs+j2NCuxVS8h94K7Dk+FjEunMk6LRWSUGEkaTZYz
7qRNzGiui3J/e7K1MKSXlHurNbsLj+EJgrJ9PAnVxIOw5aOqymnftFa3l4UndwlILcEXpUSUZfhV
BHw/x1mCj526xcfgza7OT07GtMhQO+FxbvIIDBUhTbeOkbU11fy/zigvW7/hMa1+08WLDF8eTe9A
svShzJ9uL+WaeWgOXxSz9MkA73GbU4MStHrNBglswQaYac28NbcfLHD2QU6Yx771RybPfvXVcjYu
X2tDa35PANLmRoOFbyF7NLZl4FRvovx5e1nWBtecHrLwKGwgnY/9RPyw8yTymAXulE5uNj5ezxD0
um7d1hWF+B6PF2byoJjq56mHzITbphsBd8V49HaMts7N1GkaEdN8ecU+sDs/y/MDFNcfJGgKmoZt
kTashHa9BYMxm6WzJ9MYCMjlc7/ANwMnXcwN5Mvah1ws9915C8ldQ7r2ksa2Yi8QB36USa6CfkEX
m0s+Q5Z34z197TMupvBunjEZioaxGRjk6UenXkdzC4V4/XUVOniaHyvXAaOcS1PcqX97EAv2FQmh
fhRaxNoLXtxDOf5FFD3kLt9uW+/akmlOLVmVzR0BnFpBvgmCAGXybHlwEOJHNR43b0+ytl6aa5uy
y5rCIWmce8nebQQOF/L39tArOZ0OFuCmPfTILNN4Fv1X1xRhU5RHx6JhW7A+8CheDOTUHZFUbqlM
rM2o+bsBoalKWApGloM11MpZhgIRiAG7nb/0/qMP+YAhwOtS/8YGUPmkbV6Y0e2PvR5qHL3YNjKh
IEwMu7MYyr+OcZTNE3gfjrdHvx7fHb2uVkuCUv+ID6vlEGT53lEmsC0Uuu/GRsq49vs1Y0NvVwuR
cvhnbT+lfRa6YEWfzC080XUrczzNyqoGDDMp+ihi0H795LLjoe+XG2ff2i/XTpC0HjPQtC0IkdkE
p+wP1vApU/XGZXalr9nRuXDBPywsqBeT2AOW6xEanvnJrlxn3yAYPEJn1ji1CVfhMM1FtEyS4L15
Zm9mY8kksDpjANQ+J0c8YXZnXtnmaaTMO+dTneM5FFKCG2FvZRH0N8zSKSvGFNLbrP0mCyso8vZO
QmvtQ+anP1kWLWij7HlK45YqqKL/mUq6J+BMJ92WFMf1WOfo4BxRqtwv8cQe5/7n1P1cVNWJ9D9S
+6eqyIYPXb+HQUzlvyeDNyVtCpIPgUouvStTXPqcrvlu8eqXTPjTZImHvtgSTV3ZDh2bk1JzcDtp
ith3mrCoPi3qt2RbLEJrg2tHad071uBk6AR2apDYcy/02pc+/5CSI3H09uNMlHM6pso4ySTuwJzg
WOBX2kIHX0dsYHTtEK08JxuWZSLxKGcTjIqJ4wWl1QN+Anrn5ugNyxxWQHTcJXNSAkGpivuUcfeI
Dtf2S26OKESg+TWuTNk/TUM5RXYJ8N9EoZ7YorkbjZfpz7pL8n1BMnGexy7f3XaBtUXX4uPE57mj
mc9jPMugPOBBtG4CQuTALId8KBV29BY6KARPtqGwr5CSCAqLPnjdt2y0Pt3+gJUjRFej4DKVNbjP
07hP6jsBpIE/Nj+IgHmi/2QjmVhZJB2PM9KqGGUyibguvkNf7thIZ2+YG63J1w938Fz+13/9OZu9
gSP/6hwRguPorZiGw+QmkYXGOccwf1JaHNB8vXEgruR7jncJVe8yycwkomwrnsaGh0ogbAqAEyft
f83MLr76aHZ8rECr8qusuDUEvGy8o2sU7YduXI4OD6o7PIh4gLHF5WAcrWrZF6YbiXlLt2Zlo3TQ
RiV7DzI7ZnJCGmSGvPKGz01WOY/Q50z2t+1tbQptu1oxUcVsvLKUjhvJrogcyLT79Zb66Nrw2u74
vO8A27UxvATrlYSmOxVotW+2Ws1W3EXHbIyNciVI3JPTpI5LwoK+/k4gUTiMG+a1Nv7lu95ZF7g2
rNEF0d9pVj8V/ZMkdmBbT9X4seZfRwcspN7CgVqiyalwoD7gjqR6NoaxOfLK4dCkp3Ug0TBw+tBe
Uy0Fa30KdmSKxZK5hwp2kYeLKOPW3+ICW9lsvVgBTquqAv8tzLUt77105CG4P54H6WzdglZyA71k
kaWp65Y1jLVT2YMg6lcuu0erIPfEKA/Qdn3NoRRxe61WMh2dkL7GwZRBxiiBSHL/WXBeBBd+uGhM
p59mSmIzaYYND1z5KKYl3Qmx1NiPS3IC1tkNfM6+mMT90Y/i51LZTxbDyZ779UYWvmbPmgnQpeb+
3OJ5roKPfKJOQ2Lwa7I08CFyGEmz3FKZXFs/7Y6X5xMUqSaEZdoP7QGXYRDITtl0rqVFXmbOJtAO
leXWqblycdErz6Wb06HykOT3uatOEIlIUEOX2caJv/IteuG5nlFYGsfGgM/4Gcin+/rZgHJq7Bme
Ojtz0X/mMzWPtw1vzYm0iDk1hquc3khOSfdT+sD7No/mVvPL2jJdrOJdNCPI65bFhlHX/hKBMwFN
p8XH8hadmt4GG0Q6FF5yYty752W/d/Il3xkVyMOLYQuTsfb7tbTUtYu5E/ZonByR/7H49C015VZl
Y23dtczRSXP0sLgMH0Cy7xlNfo0ke5j8cWN9VtIiqnn50vUEBNHcOOUWOVkchPTC7H4iLY0dn7yN
XXVUENICE8DuthlddXQH4IL/bvU4mc0wJIl1Bvmnb+9mp4nq6U1MW1eEq8uF8TVTqrupW+gIfWVL
IB/J5j2VAopw1gaQ7+pOY/jLtO8stXKhMeRmln32O1HsQd7UHLLK9Pe3F2ftx2t2VEjb7paKqnOR
mn9qvK2FXjE/mJ3560Pj6zTRHX6uZ1FjPDt1/8lop6jlxX4s0ufbw6/src4PbTXUsEZ7mc6+CXiq
NwZe++ahWcIstihYVhZIZ4iuu7LPSx9NOFDg6aIqdf+Y3gB6vUxuATTWvkHbAmakzuzXmKHrJIgw
ZwWsYO657s4C30rsVy1AordXa+1bNMduzaYyDa9wzsD8Da8LuMf3idMm8VC6/PX2FGvCJjrLBgJT
3cm5ss6t39aHwiyXSFFlvtpTRSM/QZAyJ2WfMih/RiNNOBQpZg96doJshJe15dTO9SStUiSL/nJ2
3PkV9YdnD880QZ8bT2m15ZNXExXH1hk2Miu1Z1ulMIpF0X1HvGHfqk5EoCGzdp1d9C8eH8zdQsxl
o6zyr673f9AOB2pZ/w0D3PR51fgNBA0Z9U5t6hbfLBNVCc9K29jNlvmLpegbiLdT1FjmoQiQ1foP
pRDqXuY+e86m2T7OaEEMVELsjRxqxaB0lg5P5tzIFq85u8YQKXCX4+IZGh9ri7J1do686wrVWIN1
luSvAQDwAHoqG7yVPf1Bkmy3YbCXNOzawl7s6F18lVln5j1JJkivp59bwptIsvRYq/7Ztt0D0BG7
QslDpazfwjbsj9w/sJuXBX036ej5uAk2vXUmgla7tvaeoMpkBMkk+41MbW1rtKjS9nXljBSNcKR6
HKsfhh37H90XLYws0L9iS21M52QkB/RKHbqpieyu+tHScte4A90IVyueTLREYS7NPiNdap47+sNz
nuZ2OphzGSX5t9tbv7ZEWqSgpj3DfLl5pu78wqDtNJftSytpeHv462gBbLKW+PMc9CmgTKnP/ZC6
kUXc4uQD9ngobcHvQC403Ym2I39z1Y7QEWvMA82K8cxBgx6Aq58fM1J8jFzC1oFhVUInqaiVn6nl
q0Atl4IcRfeLl325/bEre6XDv6asweOmb4L7dLQOldPuSca+ERR8Ld/eKmiuZEI6CMyjeDdzIMV1
tnM7LntAPcxl2gKSXM1KHVvHcxWF6OpJoMZW0zYYUxakxidcffdkfpkMFlRqiuRW7WDF8HQolzV3
fuLVJlqo0jHsPRHV9nd7/H17J9YG1xy/sR2DeelFha3vd0BPhxVoCScmdh8bXnN+Wjq1ywhodFxb
hCPZo7wU5uPGebLmMv9e4d/FxRTSxq3TtOoseEq/MJSnIMRRplyE6CKAYGvROjtSGPNOos3k4E2O
H+X50gXtnIhdm5kDOrnaj4UHnRjEKuzBN8Defybq2RYZymJ3LupmH1tGPTagAZ62YEs+2+jczNvv
4EGH8sjHfrkO7ppyufDOK80z7wRElvjo3/eTz2JBJyu6/ftXfFGHdxU2zyEj6C7nvByiJM0D1VQf
szAd0gVRqsorITUC+jIR4Vp7Ut58Bm3C/vYv//egeOXA10FcHc/r2e3oePYhDvHb6lpfhfZStqDf
7Vp7B0UI721xWj8P3ZpO2BYIPTkhsLsCwi1TD5azXl3Y3Dvh7pOELfFMs3HX+GNyj3dp0wzw3G7v
SsYaiA2Q9EvWe1MBiGrnPaAO1gIAzM2w6cv5CIJxb5dltnMv0Qf0I3GS5M1pVPLJE1O7K0ubngbZ
FAE3Rv9IBqjM1ybpo461Pg8UmP1kOBXgO22GKpF4YezGr9IRBmiQBR5PQZ99rLMhAZ1ZJSFHXtWf
/KFDX0VXv9SFz3d1y+a4Y1XydSCDOiG9TMPWB2VVjTrvXVObZmQDyXZ06zz/zTK739NC+nFHffp3
8eosCX2zag9eVddH6HrN97Rm2WOyVNW5zifyY0JTXxuQIlliedGzCZyCtTWUoNLy88ZeXs3dLP2x
q04cS9S88WJaDyfHLv/I18o1wnJqDhDS2ro2rZxtOtTOLxzDRzV8OQvZGwFoyvIwzQlgyHmWhajv
bFxc1lxKC9xqtpTlgp/mbJKGh1S1UwA6943yzNo36GF7qZCX9Rgc8qLQaHrBnf+QzmM4Tr9ub8Xa
r9eSNWmBcLWxkNGOGSOojaJjshZs2ngEWTmd/902350LWWJVpkVGUIYsF67rng+7ZU7tPW98euaO
KiOS5urFwwtkF6TQVvz9sa/SwrSAFJM1XlRruxz3OdnYdVgb+dZr6sqa6WA8QkrDJuPUnKW0eWiw
9hnwuI2j9B9a+0qY04F41CS8lq1qzmQchp2SzHpK0cf1ZAtLfKW143zPc8/Zjb4onuRssNAU9fBg
ell5VA5UUoJGAQCQ1cLALzMgfOcjYXTnyXxQVq0iaiXOMRkb98EDwPqkxNxHTjaBuCxNSmNj26/n
Mpb+3GwuhjktDiNnUTB+yJMlj9Qg5/2QLVv0WStXeR1FOIPyniro3p9ly5sg76UZjHVlBAytDKBr
aAObQEoc2W1026Kuf5JtXhz0nSUXxFGqpHaPDGccAajpHjKgB8I8bTaqzmsTXP7/bgLRI4I3gPSc
08YAUW/v2aFSCX3LrM76GIuIrSMLO+CLTO+iCwOyCXdeQuofGfDvt1dobUe0UAXMUQWajzEBbLEL
J2hoc/fhf5xd15Kjuhb9IqpAgfAKTm137p74Qk1EIgkQ+evv8nnq0TWmyo+nzxSy8tbeK5Bui5Jp
2Le/pH673szCiWiqEJEK8Hc4jYD3CtuGuWChLWVYpPmmztdo9EtTYTwwvdke8n4C0RzaAiFv7q38
0R5Wztuln2+cTAQgbdmfM59YQqdU7H1n6jcug1AUK29C1jDHxDgVkvoQNScojrRgYioXhlNtFE/e
TUkQx8Q31QS0g0BO0DeKvzB3CC2EwpJ9uj69l8ceLsr/boO04FxVFEqZTRU8QhGDhXXPP7tc3kRw
wOAYG7mdanCtcoedPM+HAnzQvdO076Cd3nYbEoDLfVs/jO2spwSpS46bb+avBR9CXn+es7Uq8uVF
5JjgpprSzuMuIptCiu94UT36AgQ+tyzuhSq21zuw1Iaxnd3AgwJ8NeOxCyxMlNmsiWwUeN7iqQq2
JYddzkq66HKMgLzCvzM+D45yK3DCTqmSx0QDcwXadUgDC4cIdQC00ge/tr5b3biWkz3v4/+/Yh0T
/6QJCsauD7ML23K87zMsSIIQzwvv0Z0KCEmOoyo/zcLT0JMYaJQMfMvyINtCU+LGC9LESHl+kNlI
Yo0nGC1Gyk4ikvzMyBzdNHUmOooKa5DzeQ/VRf0Db0fngQ9TtePj6P9KRrF2myysEBMnBYWzGmAC
5HXyJs+2kIJsLMxeX9X8hNNnLdG7cCCYpOa0gCgATLMgy3e2cHbSUGTz1qJrQj8LnzfBV0XtWJaf
cOckfHy6breur8OAroUpS583TptStmViw1/lqCEnkRHiQEu0DDaoAq8p/i3NwrnlD3EDjK5y7mrf
gx7+AB7FG62AEYYBcXzbQWYiwtOxb3qUtYIjhmoH24JHmAHt2y5fuUwWdr+ps9RJzcRY4K6F0mcd
eTADuWuBpAd63qLWYbDrbJ/kMHuEosTvpqTWyqGzNC/GoQNJEqdVQxscs3L+goPzjc3qyQm6m4IU
xzciiCl2yo6NEHd1g20lWEhJATGR6tuQrvIplnpgBBJlo2G46KK+DLeZaVM3+XTQU5FEdifmlZh3
YWn9H3ivLNxyTlOIbJ2VUuBTFDlB1W2c2js4VfX3+mF1Gf7IHFN2yQUZFuurQZqrD3UQ2dNeDSGc
a+HDabkRZhwb8npTl99tjqm9VBXOAB59jVx92j0p2T/4s/dy/dNLQ3X++4ddOIgpnROtEb1DakAJ
uvPT7zSBR1y6psK41IKxzysGFV9/QEotV98cR2yasyLu9CChiH5bF86j9rELU68YxJ+nk++xHAw5
ScOy6VTYwgjVTac1lMrSJBhxhZONOU/62IWMFx5SFWiggH0nr9f7sLApTCSa6guP+F0VH+fgyWZl
mNvBvoSM/21fN3Z1jCBIJcPow7Lok3TEYR59ANvWjqSlCTY2NLHl6GRQBDrazI5fXT+Zj7UX0/sW
jN8DWPDxyq4+R9L/F/1QauJeSn8WInB0ecpbvrGr6jee6zB7z/vfxEG1tvHd9+vDdbFDaMhYsXGa
yYFM9niMZbOBWk8IVnQUQJ1ndvX+ehMX5xtNGGsWxgNBT+cE2mN5u6Hpa83mXT3+uf7xpYEyVmoi
ecqcDnI9dfCW4JEpCyvEqRtK+77Pve31Ri6LEaMLxk1UzQF8a9i5Cy/V3ZOqoieQn+9cFT05B0iY
5afizsXB2IVgt4WR8+fN/fKWvb2l+3jlF1zckPgBxqp2pwqvaOaMx8GxX/qW7Yt0ncu4NIbGom6h
b1y12ahO0KE6ZwaaIgKl0Q+RnBGPniegVxu41gb+f/5mAopJw7Zv12V1sg1g+3KwYjvfQASliEZf
BfdZkbNHJphe2QoLXWfnoOTDkVfhJSskhZuonuh+gChmL8dP1+eVX95l7Jwl+fDpKW00qGLleOxG
8grj+K9+E5/ywv17/fMXky2UmvgsVoh56B1dnHy8w3xlb3TxgzErosE9b48Si/Z6O0vdOO/tD92w
8r5w4XOanrr4S6P3s351xErktzT45yY/fFr30HWw/bo6eTK/rxL7ywg9l5W7bOlnn9v88O0xDUrf
niU/Dq14b2X/akvxm/XxyucvxywYfuNo8Lmngbdz/ePUkv6eu5BnaVD82Wa8JBtRdxLxJGpNQJxZ
W0+109ZW5ZqgzuVxI2ZsWQ5aSTwdAU8QyYGhLABX39312V44sU0QmBqgfh+PFj0C0RambrvR1cuE
d1FZr5lQLU2McdjMfd8gHdywY50BzKBRonlwM6/dtapdkwZc6oRx5EinBQlEx/SoO9ylWoIAfEdm
qJE1a2T8hUPNxHTFCYCRoMlQiEh0qg3HLBs2XplnrwAjq6jPIVeekK5fIYYuDJkJ1oI/geKtD5Wj
plLHDuCAoHcfrEEfbppzE601p3iUCpsER2LFdQQRruR+htDlFjM17bOK5CtX9dKgGSeJcEDI5ikl
R6rqTVEoe0e7+D0YGBhP6sUV+W24fVxo/+79ZqQJ4EeaHjuP6rD14qhP022Z5X/tguyt3L/NpR6n
wL8NJROM6ITd0yPqDi91kx0hLRQVWfoDNgCfbdAlr0/Q0vwbZ42bxB5nUtmnKvnhiykMmizMEY5c
//rl04SaYK2hr2Dv6IxQ7ZXQHM2cnVX1Kytr6Ycbe73qHdRdCSai8sXnJOl4BEPuz9CW6TbXf/tS
A8ZO93tRxzrTQHr0AYSV7kZNoTx9Sw0L42LEBm5AlZtyOp4SPYd8ZHs+dNvOXTulLuY98HkzPhC9
gHIPSu5YQfwRKKb6ZNUwwBVlda4JcBRGg3xX6QKqm6MSK51aOBtNKFbaCTsbCZxbaG4dRne4Yx20
Ti2v+EokvykviK4ZO50SJHVqeGicYlnuYoknpPS65z4Yf/HWW4lLFpatCcXSflu3uodXbNqRN1eN
D9kon29aVaaMFhe+59t+FxxjqrCq7BDaDYhX106NpdjB1MyaiAOSktPbJ0vITyPN5b2u8z8tr7d9
0h+q+mxumN8FU3eQkqwcvgs7xcRneUmqZa69+TT6QK60LrTl8kMBLMT1IfvPG+bCm9LEXJG8zXI2
4XC34EV2THo8jnva5S+TR9mTn/bNGx1r/lB5RKYhhHe99xESBZ8hvps/d6NdrogTLETFpvbWEEyN
ngtan1oxRpw1W5ifRKpKohTyCKUAiXtkK6fyf9+80GUTrNXZXRVY5eAcaQBmnQWL9wbZjDEE7wOI
MB3WmbstBrmzdRZCWjnEZitYEBbBE8E97nf2SVRBhJkW42tetCszsbDBTXxXEidcjFCWO46NN0Mo
1XXJZ9fLoB1Z9H6Iu4TdRM/B+WUcvslsK5JyDThW8n1srIhNz/UgIuWu6VRf3uLEzD4GPM7SyYnz
EzzC70Xcvvuq/319vS5sBxOqRu12YsUELx4gm2BTqest7IC+DV53281nQtW09jTUGh3nWM2Nt7Ht
NH31WyRw6tqvVopYl0cHhlv/Bh9t3MIVtSsR5WaWCCc+3LVzvIJBv0xaQKHo3OiH55Mura61qiI+
DhP/U8NqNbWeaPV1JsgE+jSaxvSuqf1tou2NM7GDnZUPbcb2VdbuMxCwr0/S0lI24p7KmuGEYQGx
2jrOhnRj5PtPmlZAqq9tloWQ1HS64mVuAfkEDzzbgXKr64U6UxFx/8ohCJH52d3WDyMMGjyu7BK5
vSOKZVs+Z7/rLn/qx+BpnMQaCvq/g/zSaWTsRl77qk4Eb04JMFZiU4P3sC2clraQhsnkWfvfjf8q
d/T/aFGrEJDp4lgOg3jlZTnmYZkNwy7WFoXOd4dfqpj9XgzzUIfjnJXfPa/LnhKwgNJoci22R0Wo
OpGx9/5eH6LLi5mYlcQY5bCSjHV3IvbwOLn0mE/+yoF4eY6JWd+b9TjLdIYrBQkKYCHaLbXVS0Or
d5u0rxOLf13vwcKtTkwdBdKyss/spjspqn81szxBFfsTYgkR+r7/ULfTC8oB703p7JjK1krnl+87
YmpBZVASFD2Y46dckB3E6EN1TlEKEY3KuVPz/dyvhdoLNzwxy4BKdLKC31F1CvwfnXyp5DOqEffQ
Vw5RB95RNj/KKj8q7Jre/WlTuXKjX54+akLtIJUPzjoZW3g7V5ChaYrQSugxKHDn5qKvkeC3V0Kk
y2uQmrg7mC8Xg259dBAAncdGqnkPEG6xEi4s3DgmXA1sJWq5M61OoisOiR+/Q03m2ONMvb78Fs5K
E51mCyTqoOLfQIu62YIIf4qdt7q0t65VrQzPUgeM+8ZJOgf5utY+kqSHSidOsl7uAB3dXu/A0uif
//7hxhlcfB5aRuToEJ49uQkNtkgFr62ipa8bVwn8mpwhGCWE90XA7qQv6kdvtNOX67/9v2v9wuFr
QtKaMZUW6Uf76AV9eeDI8sKFYqx3EI9nWxdO2I+Kj1MorNG9E5rldwQ+LXvVOzVIlVa1YbmVHvO+
LB5K8KY+6xw+Zdd/2tL2Me4ey6lID9SifRzx3kirIAxSCLvqXZfkoZuv9H9paRh3D4StatdzZkgt
zYH1TbR2f8q425+IyPo/t/SDmIi2piQwHhwHfcqqZ7jcRcgbbm3nPqmqbcydlTV4ebCIiWtL8ESS
JHeRsi+HnWp/VxPMP9xq4+s+Qh1jZSMttXL++4eVDjqnUANNyNEmVIaCDQ80nV6sWu5AxThJn327
PmSXZ4WYODcuKWCM8ahPZaPuA99+9N30MPLmpkwCMdW7HM1neBrG41E3yCaU9UtDeER6deS4d673
YCEMJSbMbfILCrEuSMe3PSj0tfSzYy2GFm8oz0e+nTp/eQk/vE2XSkLD2LecMRwmO6CgLifNlxYW
r3eUgtPMvZp9JYw1N9XKkRsyDhQ5ui3So6ihssr7WwpJQCronsHR7kJ4MK0s+qUZJP+uFDaBlAKm
LhK/9jPLn2VbRXoeVxb70seNk2EowbUusgouTS3dQh/54J0PJ0lvXB7GmRCIMgeLgJQnn7xP1b2d
ZYde5BGf17KiC6GPiRqRc+FUozN1p6Bs4YKrYTGddOJXEfSbsgJ8KGbsIStvsgumxESOaFmr3Jra
7tS1r9WYhER9K9iP68t8qSfnO/3DgeCDUtYz3N6niv/WZQ5TWOiGdz9d/976DzOW3PQOId55JXxo
p5NF0NZCdicoFXj7YgDfu5ZBtXWyThyk6tZMThZWlikIBddsl4ywnjkJ5R5zB6VJkW4H8DCvD9dl
ggTmwth7ACoEvO2wLdyX5l4edOhGOx3epZv4G8Sm6g19mY/e0dqX2zdxPMCMMPuyhhxdmipjR/qE
DEoIpzo5sToMrg2to+fBoc/AxG7zGaCZqVi5JS4HdMR0txJqgqxgVQEVkNXqr+8p/7FNZPsEoHgf
Fp21BhVdmixjn8Zc5zMXc3niAJlYzMu3Dixwwp6gyHB9vhbuO5PrJT2f5mhAnbpscF4I3pPbnlv0
F1yY4CaTJhYMeOs1DsLCsJnEk66qCkQKJSaozvgPkA/tA5cougfIO24IyjUrteuLCwGFK2PPgmbY
k2yeQGBj0w5a2V7KIpc8Ju1D3ivYKt6S5DnXx/7dsilUOBwVoJkxifdqhpuzWgsPLk4LPm0E3H6S
xUr5NTw7ewTCcm7lQTWZfGU9MHh8GL29B/L55+tr4GKxA40ZWzaD9EpTl0NwFFX6Kjjeq4N/H1fz
Vw9CcRD+AHG+z9IQReCVkHSpd8ZGnXJp5RNFnQOh1o6QDGjCZo4yUkdAEX8a65isnEbn4fq/0B89
M67ROQ6kaKp0PjnaUpH09F818C/XR23p28benHI/bvsJUhADPRtFUedn4HgrKb6L+545pg5dk9Vc
UCbmU59Z37jof05i+FJMcuX6/y9TeGFcTJng2ZuGpi01qmdl6gD3w9vHnJb9z7K120fuq+Te77Jg
w5KU3wcZ/MlKgXVHYKl0n3Sxv0nSWmzdpGKH62O5sAJNkFPvibno517iEcTvwd/ONla8mdshovKF
FCD7wr45BCpxDeV48SDC+Bpzl+ZumdAJ4wtZ/Y1KRFhWbxw8CidYI/Qv9MjELsFgcXbgMZyelITO
FxJ8FcTE5kZH1WSdIyI/8x6gYggKNi/rn4RP7crcLpx9pi6XRWwhxkEUIKrVw6ZCQf2Fj6r6pTvc
tdom6on24JlvgkKtiTktjaZx3MZ1DIVwm/lHPn8RCgTvxkVpA/LnsljJMy21YJy0neuhDVKlp6ms
7vKWvUtugczrus/KljdBILAojDO3bwLo+GQJKDXk7Lf4QLty18gHlE3CwP9zfaEvbWzjqJVlZbkB
SynEUebHqcnhV5X/dChZeZMtTb5xsOqcD43fSPjwWV7+DBvDgIQZjynIR3O7SfFe+dzEJf8i84Gu
pXAv51YZgCL/XoPEb1WpzmoCObdemk6eUJGNvyrmsqgsyyEM3CreuzVSX12REZhHjnzl2Fg4gk0U
X+KhdtPE8XSCmOYRTJpjMur3mybKRPClM6T2s0CDIjAGh35s72gMAppDV0KHhQVtKqzFNYvZ0IIW
oktcfNV+gi2C439N9EoBfmGdmfpqydxUtpW63pF4/nMt6JbW/gZTtzLwl/PNmHNjr6jRadKeAJNS
0PEpycSjTDpgU6onkZU76CG/Jx1pwtEv7mIKKe/Oqr81XbsyeAvhgwnvg3BJQzRMCk5x04vnjLXV
nSYl37VcinAkmDBdgrZ+fSEsiKc4JuqOdd7spBOivBTKons/Gdq7NgXJxsqLMgyc0n9oc6039oRY
pgksurFlU+zGGBLBsyyBNYOq1ho6YWF/M+Peghh6jAyLNZ1Qn/JHwGnGz0jKh6CKH3v9MynXRK8X
lqcJoUssvGO6Mp9PTe/l4SQdHtEcD2s3qE+1LFbCwKVWzr388OQFntEPaAvAPq1fevt3CdNViopF
EXy7PnVL3z+vnw/fd0HjoxCHRnzuyhCmdWGf8JCO06a0/l5vYeEAoueWP7QgeNyliQCQUSbTU+CB
Ctm12+ufXphqEyfXarhMe503nLKczN+gPitfoHBkbyAJ63+dLV3+IKXVH10yQwLkepNL42Vsam2l
4IinxD82dg1X68+B/ltpmLPMawWxhY1LjdvPiZE/RfkGXKKB6YjBWrfRThPFFLUKy8uiOIjH3fW+
LA2fcRPyum4Jg0zYqQi+ZPP45DbTZmZj5EESok7GqNBrmj0LVtew+fl3Edg4H0hRYxmDdDtu+m4c
I5lOYyTiodj5ohF7Zrv5PiVW8gI/wfLkzkzeQ18lg2hL2h2I5eRfx4Tk0aQH6PHZc7edcoBRbBc2
zc0gg23eW/2+ty0A7VGV3opSdLe9Ykw0WJ9NyIhaCjLDNO9BsWRyuq9Fkb1dn4aFDWICwRgkmrkn
BvfoZMkj3Dq/QEt/LXWx8G1TCE4rNpawFvKPUOJ4q3X1HufIYV7/3Qv3pwkvHCQ8sLwRj7sCtOKw
gCZRL507uPp5a3vtvBAvPMFMhKGuOs/zsmJChrTj33Kb4PDTlvuSAZUUeVUCl223dJ84S+Eynlbx
Jpm9p7kHGdkb5xHHAO9BwpAOLNNHHrmdZYX9SGoU/ni2cTqZPNGmrX70RYz/gQrAloOuH8U+kd+V
67O72c2aHex4gBBSqow0saxN0UBoJO3hcBDPYIEAok+ObgmBNkspGEjW2RlU0uiXIUgggiar6uha
wkNKlJYRFFZJpLtZ7PEvgk/UEmd+V+seGikAgYGPfbk9c0PgG253dQglSBESQscZwbV6ZlADy4vp
V+w6w/cytsffFSzahlDElhM61O62Q5m5kc10M67MwNIUG7dDWTSCTB6KOkBJhaXbhhUtN/6q3d/C
6jRxip4PY91eJORk+XW70xQaD/Y0rfnBLQVgJkzRhhuRTQdfnXyVPxSZfdel7TEd6ju4TJ9mN5jC
CRrf4TTZO9yAB10H8P+26MrputQ543QFgcXx3WlAHrfkcLx35zurvqleyRwTrFjpQHaQwIRxMxeh
dM6GLn+7/KbSEL5uRFBtzFKI7wjvWPVAQUBKYIhSe4Z6ZMGD15iXanPTAWLiD0Xc9W4ZgzbrjW8t
nvrxl8S6LawxQYRW6fdQotO4RecmjIefIqGboMujjq+hnxe2hgnAY7YNX5DRxqld+w9em39OY2sP
lORKdmth9Zj4u7Z1m8rjyH2gLLSrY0ia5fL3bcN+7tGHgAwUAjeotDudhvi5yx8D9lWWX69/eiGj
Y6LuctA+IdGEkhbQV5vBsrdVkW84PVC8eFIAIiYs18l5vd7Y0gwYkVLW95yVBV62rl2GZ0OjXjah
v0adhI7n5dvHxNbhzp+44zdAAQSiQS/kvB9nu5w2UAi0/jTatd7sWmp3UxCSlJFtnbVoZ6e5y4Et
+x6wWZyovJvHmewLnn+fi4A8aM+i+4CjRo9rRncnWULKI7Ry2xtDa+DS2UoKWXcgGzQgVklN1aOr
rPFexXayH2BV/C2wO7LhTpa9Z7CJ27mBTnYS6mC7dMiSrR/0/pPr1k4c1kzClw5vXPwWDhSQypPx
Pbas6pxL+TbnbfuZjgy3UuPHrAj7fpj/1mUg78dG2o8xaKkR88H/njo7v+8Yq3Y6sfxQkzE7ID2h
9hlNnG/wHKsiaUNJNO6s9ACHTyjyTc0vp9D+DloIZE/JrA+jTX5nM1Nh7mgV9rPK7rrS+t55bHzp
lTfugE533mZifYn7mm0TKyv/qjJGHNpYakuRdnqiSuK/i2kuTvGkoBXTYRB1gjh1EpP1g+Z5GnZe
Nm1lo5pNAdM8sHRje0s8MW0K+E9tu9b2oxzmgG9dTr5DeSu4m4inH5gYyMG23GJjlV15B+hbEOVT
ixBD2lM0ze4UOVXxW/AcGEsHMm9JD8ytk6AOpGkLNT57ntIQiMMCqjKkPOa1BwQ1KTXye0GvJx4V
8xQ8iUnBfYnrzo4qnQa7IqU0dAZWbtpiYBEb8x8M0pYbyjXrw3zIGYn4WUgmr1hzEKqevqQJ87a0
p/zOpRAEZBWpd1Y7QGFAlcAXzDYOaMYKxAM+woinzGplCMhA/NTno7MbGlCv5iovHruk+9p6A/gm
sio/W7FydmrI9GvdDsO+qr2hChFwjz+zgY065JVPQ5+xbotgJNtCKnr+nlrDX5q76pk3yQBx+hia
gVCSpFvXQ9AlfSirgyQ3bvspnneMwUGu9rkW0WSN3nNSd+mjXfUVEF6wCt1xVPIxEoL/rJgecWBn
MWrJFu+/FRJCuCr1EOUo7RxU2nyFVR+UICsVP7PBIeV+pmJ4mqxq2iTVecBHOCYWfa7vB4il76wE
VAHfjnWEbL3/qZdzHvUxntQhT6cmexzmtH0WfpF/GxJ/uMv4QCBw2REdefVYHCol/S1N9Q+X19+q
oSujtFDwNWmhRhkPEG6WGXP2uS8GP7JiSMQqAnRqCN+5oNgEaeC8t1g/ZSjG0XuVEingiAwkHzbO
DOfFmjc7NymaTYcNuqm8t6pzrH3QxCkCBlXkL36ivJ2dqwq3i3wvKrsdwjZNqmxbBrjcsGTTiLlJ
HiWi8Z4zNXyBs8jsbnyhk6e5qPimh7AwJnN27RZ7Kab8ngW12GgN/u2GZUm3Bg9ceEyaMMcCgoVi
Bp/sJNVwtNWkDi0YFdu6Sh6JS/tonq0H2/LY/qbD38Q6tkidMYWEHQQGOhKqRKM4QyBpwG9yDmSO
CXccmEfqrtYOgsfuR1aKfYna+dl/6MYOGGmRqc5Jx6TFjzRRU1jyAawK0vZPKQeP/foYLcQQtnHR
F+Pk1sk8pCeRVd6vNk7mIgzaqb0tfDOl+KTt+PUoweqsWUa2MRj4uxYuRshZ0FubMK74DhAf6gJ+
fuxmL6yhv9D0PwEIvbEDRoQecOWPecHZMUfuS8TfpOjCiq0kDRaiB9PRd67qfCB+Fh+Zp91nvJVr
yC5YAlTOQPC/1yf4chu2yaN2u2ayauj4H6vW5WAHVcEuB3E0qp3RXRmjhW1typ+C/9/1Zdogy2m5
ziYd/a+pNYFbAG9BknknopNDZncrdbnzs/LCe/+/6smHyLRv5s4mvPePSTZEqv/uZsmmDN76WuNE
vbGEZRuvG1omSAraSFsQPg8nNwX4T0/ZGE6pS0LQuSdEFspeKTYtzJCJ+gyC1maddC1IWzWH0hlH
ZMP1L5Cs3q+vgMsjZpuAT8Q7bWxpZEgg6+LtXNvPQVdM0jeVF/OxqIbs4CPterje2ILDim0qG2qX
ihyYFwk0oh/v/Y4QxFm+HVp+ia0pHRmEaT7IT8HciPuR6n6PBR9s+qYZVmL+y8vRNiGh0xjMrAm6
szrOj6B9I9p/IS5BkgfxQ568lJqF1/u61JBxdpIkZ0Uz4pYnsa8AV4J9aq/tH9NQbdo5gV8C/1S0
ek2NYWmZsH+fZAq7LB4pxW1m2cNm4Lj/rSBJQls4N8HTGRCk/zaBPJlXBpCyP1qes+l0fuePa/LR
5yvr/7etbcofAiieilhhrJIUhBSLPDBruo+98kvqiJVa3dI6N/LHGG6V+DAGOzJOqiNR1VuM+lqE
rRVvE3t4V/5tl4Jt6hqmY5EOMN2Nj6Sl9yRxDlT7G87nlSr9eUYvjJUpbIiHjZRuAxxAMIttQpoX
t7mtlGObFCQkvJHB6p3g6M8ousHuSNpu5NqPSbpSU1z67efJ+XA8syCpIHBi+8eqYttgkr89XTor
++0yUprZJvvIJ9rhOR6SRwcFwsizLPLIk4xu6FRkmzn1ftQda+55AyssGBjEkc7iOCxqRjaxFcu9
ikl8yFitNrM7rhnVLyxsk5wk+9Kp6/NkSQqR6jE+TtX0IxHTI7heaxfswtY3WUmFPtdGKuod+xqP
yLwCGNxuiy/arlYu1cs5Gds3Nj4yX9rpG+kffTG/10NWbdRQPXZC7pKkf0x6GIFM5fSWkezX9aNz
Ie9qmw72HeG1o2e0OFIn3smg3xU5ZijhX7Pzc9YNenjddA+QJn0CFgNGqOOziOM17v7CUeEb93vQ
uliocCM+OU55T0f/tZj971ZjbXXgfwfkeu2BsLA4THKvpo5COQjO37OGM9Qwtu9exlHfqk9419GV
bbHQGRMj7lveZE8qAKWrzePQYlPzG7lfb1M5VH6G3Hn/AF1h8fX6xC31yNjfPYkhpEJke0r6fkZS
Sr07cfJe6WwHmmWx0qOFQ8Q0C4ZSpg8HYh88GA5Situ5cyicbCVCWdhMJkBc5X08VK5oIQVSHaTm
EBYa9nPJt9cHaOnzxjWdBMWZCD3Fx1T388YBEApk0uSPVxC2ud7Cf+njC/eDCQ2Pi7GdFEDMpwIR
yCHzcvqzVD0DZMOjOxi2ep9AL/O2XlJDh37qkU88QGs/GMLcarz33K6CH4lUBLRChO1VCJ5zQCMy
ZUMZ9WBjrIEsFmbRdNIcgcqjLgP9XJC5vW8DmT5As9daGYWFI8uEpHKLtSz1Ye4mJI9672uc/oQ5
Z8g6Bi1lVOQG5yyju9LYwqSahslzkbTBVPlAyrQ0rMhjhY3WAyRzfUL/q+JemFATplrMbdGOSNyc
2D7ey8P4po7t0/DgHGBiG3kREiMR2U337i4/NEfYzB7KfXdwt+5tS9ZEsXKZc8+zWX0KxI+e/mhr
iEmtFdgWDicTRtmPeYkQuKtPZVDD4lBG1ElV5Izxaw3LCtcL1grBC6vN1HvksAFQvM7tE0/t7Zi4
z1wFd9fnZ2H2TbnNnsbWxD1wzARkArDGJgEbkffr315YxiYDYkhpz5XV6VPF/iS62DdQUkW9IoTq
WVQmWeRCvWRyPl1vbOnwNq49DYzsZGveHbNZOO8gEVWbuSLW41S3ycGFjOXKgl5oxyRDpH4p3amt
NfJ8moCZx3MV1WUKyyy3VH89b8z21zu0MDMmEQLWZ4nlSVGdypGXoXKsNwlZN1Xnu9u+b9x2WSNa
mArVuCvGca8m2AvYXzLvxmvOpFe0xLVZ0UMcqbG4GzKv/6a77Lakgsmp8JrZA7gFe1pM7ZsXJzBM
ErshyVaeKEszfN6FH8L8ZgoCCxREB7ocUxf5c91HPA2etaPeerKKTFlqxQhLpa8LxAGDOiHAOQ0y
vtOT/5vw8YdT8NfrM7x0Pp1X1oeOlFkNm60Eut+CFxue/GwZSjplu8G9HTJrzWVgYZ2akGiUgQur
8pG08qz5iblzGs5V+1z9j7PrWJJUV6JfRIQMdgvlae/GbIjuOzMIL+Hh69+peZu+uk0RUcvpmIBC
SqWkzGNs+fPyVyw9XxuoKGrQifQgfCTdX4bb+ROMrDy0pK57Ovv3GGW8kaRAozkcR2BbuHD9thxf
KydaCaaFOorOWjCUnLhbcbQFojtpersezU3HefG8aQP300PZrbxnaa619KcKcM9tnHLCOf8ZxfxY
ZreTwhY7PY71mtD714JJJtEJC9No971LM/cU2fKlh+yqjyxi3VIV89+eQbJvM/HqexpFHrqmntp2
KVrgwIN6wZCz8UTmluyUWXUPxMkc6tujmA/o/dqPpjmPvd8a5TeDkysvKDry23GduigbyDtZdfPi
gXZrsGknpHPTouV8OXoWFrGOAJ9SnkSKIIdCjX5bwqYwM7vn1DJ+MkO9X/eK86s/LeIsNW1YvcGu
UHV14CY1BLcbdq8c54BO7hqWdwGfT3QseDRmCWSeW4h0DN232LFhjOk071OVfGS4+qu0faFZeU/b
eC8IMVfy+MLa0AHirpWbNILwwAkS6+8pquhlxR4LKdNNy4sb5rQfhVwzc1k4Qul4cEVcAMJl02LH
Ll+JE8POrF27cS9kKB39nVHCGjhJdWeePvHNKf4Og0K4cLM1FOPSQGnVvy72CDoPNTspcquKB2HT
Y+Zs2xQ2ddLc9HJN2nVpkLQkks4yatHMgsRJat2apXmaIuPX5TBeyE86WjxLZaG4RNdhThU79pNR
HkkVR9/sJql2jVPOWyBj2fPlly0cPHW9VZflcxrF0Nv04Ar53ERQwzojGOw+SCwKxzTiTs+lC6G5
QI0DrK0bKdbcRb+WcTKJLsbaOlYkrK5h0OsoHufESb8XXepsE5AeAoMWcsMcNQECQmUC68Z6OpX9
lO+6FMyrEUJHWw6jt32LE43rw2eXh+acV/DSiYHEELNqj9nouSFJVfXexYZ5wyhsui6P2kIy05Ul
TdIZtpUBhysZDcz8VwPHSmLcN9NKCCxElw4j5pFgfS+a+WQVUX+C0AR8pzy21ipdWCM6ipgBblrQ
0QNfnZm7xvP8iH3LzCeOCx8InqixrNnNLAyTjuev5qguzRKpcki+garsQ9MJkNAOok1ry33pDdq5
jUZtiQqIfTb6VcfsLKnNM/MZKRrbuXvl7qhL31pjlBuOasgpMSMK57W09Gsranez1bUBgKN0pXOx
9DHa8S2WvKjaeCCnDAptQMAcvTRBaar3Z4s/XA7cpYKrroALofAaUqJQPSuL/glMsxfWjtvJpvBj
HZ30iSe9CppKtru877udl3D2wGfH3VRAzK3sZQt7gA7wN7K2sswupicoqvxyUHm1pIJjKQ48l79x
KX9qqXmAEVllxDE8gloalPWLjadzQNQSMwMau7nuK3RIe66kxBFbkBA8St+zDgwAbWKvtE8WhkhH
s8+zk8kOHaVTkhXVxkuKdmvJOts6hruWBJZecU49nw5LeZM2lMN2CKDUoX5tKisPiDfZx04AhHl5
IpZeocVzFU9ApAprPOXyRzTLwDUmHwovKzn4ayEqk/zdVj59QcSGvOwUBec3iQvbd4yi/JYwd34v
uOVBiKN01UcFJSwIg3ajmQcmT4F2m51Z1v7ZM/W+yhz2O2PU3FrZRL+5XQPKRjKTNWXJpe/XziJ1
za0RGg3mKa5t4VOaf7NYtR/HaXvd+GqBXsL5MxtUOZ0yk39j7ZDAHRI8W4e+XX7+Qj7SQdfYYjuD
kD6Fb9s9FNz2EzYGHK23bhSvfMHCTqRjr8vahJdXYidhyeBPp6YdSjmRP/bytpwVhGZNSJl7fF55
29/HflFg1YHYc9tFkUTj4jQM6XEYnG2prL1lvWMhAMV5U/LiPnexdfROkM3NRjjOdmRvYjyaNSB4
0IdU/KdB1tjFS8N7/vun+E1Ny2Vo542nFIbbO0GS9qCgJrGNU9kFcL0VK9iuv2e5/3w2N/WaqG2M
LVdQKTwNwfc4bJ6ik7PLHLjwBZHyzS08R/Zil0OqMaDfstN88FBqpoF8ah7Ii/e7eTa/gXcJU9tT
eepB9XoGvzYk34aVdfxlusavO6+eT8NQUwe3wnqIT22NYkuf8xGsrPgGtn63XBnNhtcQ2r0c0F8e
q/AqLed56Zx5EBIwjnNZE1S32z695xOgn9c9Xst3kWVnnPZEnGjR3XZZd5xgtXn50UuDxP49SKxM
BTCqkzg16YEB4NbNA5Ddr1GHFemJ/eWXnEf8qzjR8pUr0fVJeRkdi+rOyl9y+ugMP657tJaqOkmj
Iplt4+j13p1lGHmQZ0XYGPXa1H65mLip11t6qHu4tTlFx6oHzLoto8qf5/kOxjsf8yz+ueor9DJJ
67pEMds0jkVXP+eFeLNg1+rX01X25PiI8+x/WgpT3XrlnFXxqWKQNbXgWf1PbA/22+VfvzRE579/
errnzvCu7qroWLPfjvMEkQw/je/ZuBKiC4tLr4uohs+sFVFxYoLz2xjYjIOEAP9K7l768drSBYem
TMCAsI/ZMB0S3n2Mqn3zOKwM637lFV/jSjD82vpFJvIq0rcVgFxt8VFQK72zirH4XbjK/VakLj8K
y+bB2KTufSfcCHIyk9okKWplKUB7T9NQ5rvG5fPRMdCMuGrW9EuyMffSdAxFwrEi20R+kP55ngDO
zdau4QupRb+kMegkN+A8gps5FdsiM4LWm/2izk+qAlB07W6zEB06/zoBE5FlRQEfgKZ7lC55tGZv
zelwIW/p9zPbE6NrevCfTAawJMgEUnoXjOba9W/p8VpYSEYohzM9hBmrJrDy75GDMSrXuj9f1xMR
dVpq7xyRiThvylORULKrrHI4mbjwHwarbh/tDp6qfjdMyp/Hctw1eWOe0Oqnu6uiSxcb6Sw+9Vba
xCdISvhlubOt2h/Mm8ZeOXssBJeusNDWHTHTHI9zzJrAgXjqNhmKGz+MtBgPad2NR0cOZGUBL7xM
L5zRfhggzkrt02B7R5k7e8/e0CHZOhy+A/bKpWYpkM9H2U9ZFAosKorgEBly7vDbYjx7LtRWeU2P
GU5bWjBIWDoUbmc4p46JuwioJ3cS23GM95eneymUtR0eIntDxsBBO+Vi2jbDBBNYiGn0wgkuP//L
8zx+vrbNlyrzsrEx2AlUuFGa07tZ5v33CCjJUFVNuaG5QPNiOu/9l1+4MOX6LTyrJhKz2YYDxGTD
jYJ7P4RXAewS7XuUZvNxDXW79B5t1q0algxdW6EE1OaQ++lPnWuH3uDumjHGMW9+vfw5C8Gl1xVF
UjvWDC2tU5fDgiWm2R6h9nTds/XtP6uHfrClCudesS2RMYx+QApfWegLkaXXFGHN7kZVxjFA+XxL
qn5Tk+k+MpzrVp1O/7YN6lYQnU1CasS7uXXDmhkPl8dl6Zdr6Z0Qo4LkEpg0kHB7lfUQ4N5+G0Ea
/fLjl/K7XqaAOHQBDxhrgJoSZFt52u+9kv+ZHcjdMFreobVZ+DFspn3YGuwMYay8dylitaXeeblS
ZTSPJ2q829gLhXym5vcKMkIqn1fSyV9b8i9uDDr9G6Yijjk1Ezmp2KntbVTJGbpyXhbIaB7um2jK
/1iiKfdOaY1QViD9YZoK6yYfuvFlMgpwJ3HghegKatAOBI2gJNNbh2zs4/eBcLqdS4MeU0LYYwPG
wE610ji4+di0/lmRyAcpnD/GjiWClmXuPpuxLVJleBvbtI1ty6m9YTl1HoY6YlvIP6YH6STb1ir/
mYQ37qzcjR8maArhJujZdQRyqJfuh3EsvsdsJFAYaftAtTnFVUKNUWj2Q/yNuI13yJUHYHyXzzs0
KKINUFMTWHqVvffQo3sqW+58gy5sEiQcGsxqGHiQtKnaU+Km0HmgLjYnt99MYLtKFN2oseXt0N4a
RCLwSGRuL0feQgTo5ZvKIKjxRwjsqGQh+HwA943oGLcFWAp2AZEY+HB5/uV3LSwivZAzzQTMvTmG
vI7TDS+5UEbnA27aFz6qVN11m6NevsnBaJ1rNQJ2Rcz3wYk3A0gsPmmbNQTeQvrVmfRE1hSNtiKB
8LF4AI61DMreXGuGLA3R+e+fDg4W/MpbyBbCraBHI5Kbe9rkgdHFm8szsJRndEI9uIc8zmOnC6UY
cCkp2hsUYM3Ay7yd09Ajerh3dtL9AdFCYR9O2EqULY2Zlj6hxAHiDsuTMKHefe2QB9KuXciWAlg7
DCVAp3E1si6MBvOjgGltIUXlwxwy8au8tIBFj1Yia+kjtGTZjlkElF07hHnc+5y89nGyMjxLs66d
iBiJ5YAgGk7RPJOTi7viHkuy3+bgNa9k+oUfr9NpmUEaAvMFAVtou9k1NfrcnqHsazgBHGyLf4dt
AuppYRAlQjCXg7yNTi7PHoYWODiVPSYFCrRxvVeR/X45jBfu+TqXFmzqePLkOJ7UGL82jgjRZ3ke
VXU3muXj5VcsTIluH9ISAXEeh4kwtdUjODaHrOX3kYxWzhNLX3B+7ad1bpckdrLKEiHroC3Q/czL
uxQcRbkKPVj6/ec4+PQCDoEFWA5WOLDk1luS1VCUK5MfuIhcxWvClGtLOuk6G/UnpMGq+lNU2W7y
9iBybq8bfW1Rw1WFNU1qinDsy29qNg6VwQ5KsJWD4l/8/hdHEp1MC95sDv3rVgCrGefPiVXKInBS
JvbQFueHIp67XYMUuJvTxPrtgqmzk6MT7z3Y2gY1tYwXKCrUh7iQ9EDqRt0zpfpXj7ruQ9pBXC/g
kds9eL3oqO9Fseh9JUyYw9CKudtpyhzfdoFPmOys2wDUm24AtsweIN84b53aNA8W4RyECd6zPWyf
spsk6bOdB/nakzmieoGxL3ZABsJwiktyW9g1WPeeyoatC0u9uTM3rmNsmpgVd2hmxeFsOcnBncds
0yUzlCBoOhwmFo+7rmjTLTQG4Z6aNePJo9BfSHth7qAdoXYs6X+k+ZwcTB5VwMzn1X7gogrSkpvH
eqzLTTGUxSY2eXXycGzbEBzAgayAq147dvE9Chb11lRug74wj31jjOSu85I1LalzbvlqDrWkaVYO
m1qrkGFKaTApG6T3MvE7bwgIn3czd0N7WFmtX4NQONdpt5NhG0WfQGCf/Wy/jzv7tBuP3Z5iz/Hb
D/vFfLbv4wdyE4Xs8Jzfitfk4/I6+Dprc52OGyNL5EZRTSengupH1Do7WUGe4PLDv85BXGffqt5I
3KFMBtTwoLZrvfLIPKuEBMycV97wdRLi/2HXQu2ZNh4c31kF35j4Rhp9UObVSpL4eufnut9KaZGB
ZkmhwopCxJqZx8kZnsauuPdytOdqc80Tb2mctFQK0ZwkqUQGygNAHXcAWbYhK2bjponGR5Z7+UpS
+poNjSDTMipSQNI2NoKs67iRbWKDQJekLksQUqE4A+QVWGFGyW9U04tApqm472RZ/ipaK18BvS6F
m5Z24Y3ksa6yUcSsh2YDffh4Y+Smu7scb18vWO5p56fJoG1eDqgtGCiOQx/BlyqY835bAOiDK2Gc
DisHtaWw0zJDbMaQuuxm4AfbMg0cyl+nYq4ggrd2bV54wX9It0Med9DQkiGZ5RMu6vftnJ4i13y6
PFAL06ATb92Ow7EVxIgQ+00XNEmfbybIzFz38PNq+nQwgB9V3dQqh6ZsOT7OXN3Y07RyZlpYKDrl
lrY4hlejkmHr3abjDlJEwQRpeWutCr407Oe/f/rp0L6jTUPcNuRWpW6HccpeYHaNDou0ryL8gSCv
rfVRWsUEmb8iZEBX1XN0qCNxK401I5ilmdWWuDkYNotMQ4ZTNe14XkPUqVyZ16XB0dZuqWxSV9C/
C8+WTw609sq7Alimy0GzsHR1YRCSVZklqno8VbIHO4u9D/GU+cVoPtpy2DSZm21YS8nK27wvd3au
M24jZEGTxDjejGa7VZEVuBm/GyDs6lnTtuzbx6kboMW10pJc+Daddyt5B42jLgUvqJugKvTbdG8U
LTZ59JwNbTBGa83nr4ElKPyff8Cn8PVGD+zLDk4sOMNtaFo/VGOCixGQDI4ZJNF8pwpojLIaHNDu
NED2KbBxkx1dKwACy89SqJDyAbIYWUDA3bw8sQsBqbs4sdGV7czhdU9yda+a+TluZbIyjQsRqTNz
mahd6Tg4XwzmywypLofcA6u4Eu4LuUZn5sbYhl34igjUeg2Inhqy2xIcVv05JdbJbu3h4/IALUWH
lhBiR9HMwNn5ZJ5PuFMJFbghKSF5TulPSYDohkN9ZfUrO9fSV2n5IZknO40oJKZZMThBHCkWsKI/
wSj+1Y0h9nL5m5Ymhv07EHvHqlGU7aZTbRu7QeShBxVWaVcrMbX0eG2fz3Cq9GSJmJJZ8mckxnc5
ls/MrjfX/Xptdy8T4L+n1BxPDqcbmWFFuN22QxHr8uMXpkDnI7rK9qJ2tCDoirODzMSWwqUaNqV+
sebcuAAh4DoTMaWFwVWRkLD+zr+ru/klOw3pNoNJ+vfxvbk/eT+gn0hW6F4LyfRvVf5T1qk9nrKa
kiYEQNnqfQLEU+sTlMsPSemku0mKbM8ND42GnENJbquasbvqPMD0Y1JaE+GmRjGc8s4a7ntnjp/g
ejdB89BwX2ETdJXjEOc6N9KtkjEZiHJOMEc8JjY/QHfg/XI0LNwxdGokjTkzhQcMP0QRsrBofpZV
7Ms8bNqVq+XCYtFNpyam+KC62T6xcnop5vI362kGoc7oGpAwxkbLKFGbW0XaonJg9z/7DnyjNqns
w8ysbqWwuBRfWjKZSesmUGuEA8lsOHuAxusnbqjyUcJ1O8zlWTKRVQwlgKlD0cDLVrLA0sRoSaY1
BLNLw+vDKoofx17dVOkEVa+8eC2LpNrbYIGuZMuFHUDn8+fjkNASUoihQ82j6FOoAzIEctHclCR7
LXtyk9fGGn1y4bN0dj/8mwuZxPl08mrpQ1zJgQizlPF27P5J6uhwOagXvkjn8POutiV6UmUY5epp
6LN7MzPe8JHbogayU5UHUPCeLr9qIbx1Sv+ZpsTQREYZtRT9uwK5/zmRf7PMLFa2m68TNtP1aDrb
y6nROTKU6iVPfxTpnYAuLKnoVRsC09VnXAEscF7lVTiWP3rPuONt43fZT6Btvl0eI3pei/+tZAEp
pO3Hkz3ZCYGkA1AumQUqceNuB1j2QdNpcPa04GRTd73YxW5X3jm0Tx8Ykin6iBW8f1LLvbXzqnu7
/GO+njD6H3N4gqpf55xZ7PaYPMZV74TxzFgIr3N3Jfy+PnNCtPzfnztwjo6nxNIdAGe+iUbbgAnv
sIbzWggHXY6vM2JcsbyhD5sZvoMp64G8UCGbx/e4WzumLQzSf8qBQ91Hcabwjvamg0sf2Evo4K41
GJeefl62n3Zs2RDaGzWY7EPC3+rZeAcb6vuZ3XF5hr9O2FQv+81O6sHhkqCWSdo3wb0QUKU7cC7B
alDVdzFnr9xMf7Eet9PLL1z6Hm2+UY2Vg1c1fegZ8Lztahhtg5ffHSNV/778hr/Ip/+uIKqXAl20
xmU69W2IDk1qQhO5QT1/Au65YYMVCKd2N33ZOpsBmhKwki2TZh8LFW+zGJxuwVDG9+KqgTC3NQPY
70VboGyt0wA1/xeFswucBnEbywhT+M9FfHRF7vwGD9yFsIssdpHNveMcWc4tIZHcNzlPUJrLqC/i
ifljqeJAWN7Kty6tnvPfP0WHA0l4HEpQg+QtOxR1fUuscc2ib2Gm9FRaudmQVV3bh0bW4XKgdlVU
PKTNuHK7Weg+Uz2VtjKG+iEzmrDHRnAsofqxn1x7DlIwrvZ07owdnWYByy+T3M3d7G2apLvKMI9T
3TlbDXmtTOHiEJfPp94q5rBVY/PHcqEcZhVirS32dfqhehEXPIXaLdu6DtFOqqTvlNMk/SSSpunD
CtOGhmZV7y5H/dKrtJMXz624NMy+D+vsJyveEtBLE5zAipWteyHQ9HItF8ytiYVgmNp/Rvrorjmf
Lv1s/f7mtRZ3UzDHLbfkfu41z41sXtqZbvtRrkTawjv0m0fOlRc1UK4NoST8FlFn443kiKjas8xb
OfcuDI9epFUT8FI2ydrQmfIm6Oq6OMYsEc+X53bh6XpRqm4JOloNsAZEPNvktyfYymlm6cHa5hK1
NXrAFA8u1JPZvUDWZ+XBC7lDryRFEgqRtnC9U33WG3ANf4iA76PN5vKALD3+PNOf0l4JlePYa5oh
NOMRWNQbKjPfyn5dfvjSoJxf+vnhDk0gLlVitNVdEf/h7pqexdKDz3//9OCoF/D0sccqbIGBmJR1
gOPJSoQsDQj/96PtCqbUdjl0ods6d66YDlZV/8zqeOWQtnBK0HWs3Co10o7xPISa2f1gtT9yHv+p
RUP83DQ3cZwdG2XcVnm0UitY+hztDNzkDjhWU5mHiTfHB2Ek4FAbgnwMHaPpykFkaTa0zEPLoZAm
1IzDvInmA6x82CmT7RpXdiHn6IUjOqUJ7I3GHlamOHgO5XgjEu9N4Pa4iZp+De609BZt/dIa3mYm
dI7C8mzjDgeaIbmLR7Fxs5WCwdILzjfTTyFbTh2AkGruw75hz4yMg58a3q0QzR30/t4vr7eFydYL
NpJ6KmUUWwvpYFPqpBnQlSJXluXPXleuTffXd2lqafujLbxGkBjnziqRdWAo490SJQtodEOFvRmr
NQbs0rFG1ySCg4lHLJwYQ1OxaCuT+UfXtcdayJ2gzpF28zbKho1R0FNhlCvTtBDLemHKS6IoAu2j
Dzt6L8HxWy13LIyaXpAqTXAqcaPuYeLXnBrAPXqa+2J4h8/tpo/claX4l6T+xYldr0vxKVMNDuxt
2GznXX3sjwASnWDRO9xCaLh4dTdqY/v9tjn2d9Pz+Nq/mh8EdmG/43vjGG3f3i4H4kKW02UnhwhK
lszIsYmnNyz9TVCoMuRz3A9+pMqAku9Tt9YNWRpXLcENzIIgMcWxpxE2+hUfBSxuoJ+DbsIHDlkr
w2otrV4txUHjEu1FGzdTYxzGoDYzczuDMRTg0l1RPxNQVAz6jIqggyjGrp1hB5Iwnnwk6HceCzHA
lmKUHZijVv4cS2itG2CKHwq4agVgBqDSNlvDK03ndjvYfXtbQSMkYHAX3vS24sfWaSAfOnF5J0hX
3wNXzd8AfxLjRoy0/GM1bXTfMDs9tNXQ3xazl+Eq6BoJjk+O3ES1bQMilXDfEu2GFd9S4g3eJm77
6ujAqH7HZ97csGkcjn1UicTPS27Xfknm4i1NubjPB1Husxba8a6de9sihpEJ7avmIU5Id+9GiXKv
O+zoZTqK/a/MDRv8FSUxmanvyAqGO2vInIXFrRfompnOmRMjoYyxWW9bUhQPJVd8peG5EIl6Ta7L
La+PKQ7Hbj/7dfVYGt2mymY/yV/col0ZoaVPOAfop23Ejd1pgmM9thFYdEUl7kDD78trdmHz0Kng
mEq0wuIYa7Z+EdHsN2jb1lW5ufz0pcE5f8+n3532fd0C3I36V13ewXSqCoYaLlVzXQIPT+NTYV/l
VseppR3gspwWZdmDA0VhtQNRZjga2Qo30/ba/U/LBUVatjAaRVlxKm3Yd82muPWa2rhXVlmcbYJG
n4liTXZ8Yb51anVjKuXKHmUJ1Q3pQSgSbYA1vY7ZQ3VOtU0ML5np4EGM6MF13iKvW0mYSz/7HAaf
pruqi44yKOqGzPzRWbC9nKOVBbAQSLrbuOCqhGVgCVkjb9jE6Z+2/zPIR84gYsPX2AIL2V5nUxdJ
Bt+iCttXlXlBU7+Ns7cf6b11nSUr/4/lOCpcZGrcqMFdvdlFWX8LA9I3g/UrmWhp9LUlQFU9yL7B
UpYFAWY082n66/IyPh+Hvzhe6HxZRHyBIi3SD+T1wqKf9kmiDoVkLSwVHWuTwmdRDWuk9oWMpPNj
E9u2AAMUKHDKH2o4AtrTuCvd26VHa2vYnixr9EzwNcZOAF87HuBhC4+UH5dH6WuhJ051MqxjxW5p
Rh7mt0MDWDjzqSqA98Vu5rcq/TUm3q7yvMAoip3IzX3vgPXtNkazskYW4lfXlbNNVMciHp2/Doxi
kEzN5B9l0cAe+83KFy6EmM6Mr0kBscUK3c44OjtQG90ABxuvhYxL0xxLAQk7RwFZUyex69fMkfeE
dxwwZaI2UwdwInEr60V55pqt2cKE6kT6QcwQWjGQFkpWbdT0CFx5YKxF/V+S0xdhrxPomS2nhjlu
F3KzgzaEeYbdOtAI40oJn1i93NFmJNvWa+OX1umiPcDi5YOTjAw6eaZziChOjfCZKoKZmvO278Sw
S4y4/Lg8G0sff56kT9mWMTaZCT9nW/fZNu4G68Nbwx4uzbOWSjriwFDTld6pqB9kDVR6526v+9Hs
3z86HhgEHHAwCoWHA1npnObWAhq+WLkLL2QqXeisaUkylue7MNoVXTCkqbmBIwMEh8yHhGMtmPbw
Lh3jz3Ufo+WTrjVGYTdzHHJR/wD1CzxKiBTAwu/l8vMXdj2dag1Dp7QGKQG6p7LeKNyA+yb36VgF
sflbDFfBlKkufNYwQmAFaeC+nZ/qYWOvqbYupCOdWK26HvxzLwVsobe6m5KJrVGa+VaytA9w91ip
rC2QCaiu22i2Ewj1LX4+sL1becye4rB/oZtyk+/ErvftzbCrjt6peTFvQGHel8Fab2Jh+en0a4DX
PJkq0YUwlfVTSTcZbMbBYls5Sy3Nvba6VZUmYwtKYUjq+cPx3JcO9p+BSZP3fqofE1CML8fY0mdo
S92Kx8pFe5SfVApFt3zOPkD8hRle46x0D/4aen+RRv/O3Kc8VbA6j8YRy13c8Ht33x6tndyhMiF8
4y65lWGzQ7H/YbiB6NmWheIUbb2X6rq+gm7F7QBZ64kmwvXGbXzWfFft8+Vh+3+AffVZ2uLP0GrD
KQV4P/Q+CSRqogTOuaplfpr1HSiNlLovwnbLBzaqqPH7M3XDrwrLuEvtQX33+tmygzlLoQgBOsRN
USUO31a2ge0ia8cBlr3SmE49/n0aclmAMT14PS7yRvQLMrGD39Ut21pOIdE2td0dvGmtPQwT+w2k
ekAmcjwZFKki25lSD5dTtzmVyiN3BY3cQJhG+TA6jfOHl2IK617y75Mr0p3Jc/MBpF8RWjwedmnc
o6mEIXwkzFTbJq7NwS/cyD3U5mi8lrLtjpD/EDuVldbGcPP83qal+AO97DaGoeJU7CHWCyLMlCUv
Da86E3a8bfbLq0uxKVB+Pbqw9LL9urGGh8zixnsEo5Qbpnrqx1YRb7DJtW9zUxbbwbXTX0lpGj5M
fPtXyOf0d+koYj9tTBst5cELCkdlz26TCfSk0b2G5Vx7yvophnmrXacbZ8irA4VszWGG2uaNYc6R
3OLyG+1zlfRPqjKiLVOVfd9h2G5BRkgDYgv2ZEIWJuTdBMYIHZP8+xTlno96W7arGQxh0yY3QlGQ
eOfkLQvJyEggRsM7JoZBA1VYfQxIQ4fSkVE13J+LOvomOtgT+6oF3SWaxCj9ziJQypXuNMKqsxpu
DVj5vkjPdVMf1sl5yBv1LUqlPEjZeh/Ei6cCWhsm96t+7jewETWG3UpgL2yhOvsUGS22aq9IQ5xw
GzTrgUvPNggu/JTEjsvnBief2R9a6DluezJb0H48M2tU7c8tNGe79MBhDvGRkIw2vgccXmNmwwGe
zk1AXejLX/6ZC7uLTlo1UzNyZDy2oTfdmQ64PPMM+KoTdFdCd3TKKnrlOUi+YKXMyZOCoEEMEGn3
cPnHLxyvdOtXOYy2GBqehkPOp22Wz3xrJv1VPkhIM+fy7Kd8CxVe23Jt5DzTu1Pdxo635ZV1CV1z
IK9ZWbkpHg3ly7ciJoHbx9eV4HWlATQqYGAOnYlwrG8h88amf64aa11gYJBWq/oSz5075U/GYzGu
LJSFjfMvHvnTMOcZQ/ZPszR0UFaFFTvonPU2UmJl21yIEV1boHUhoh0bZ8172twltToKssYH/ivh
8sXW9Rc69+mnswxm8xw169A49LspiPZkK4Jiyw+j3Ay3c2hv5uBmuJF37V1+KB8hVX0f79YoU0vj
pt0AHAlcrpirNkxxjEme4annG9XT5cleerbWFkgr4P7Gs9elcJ1fxKgfzZ68Tp71cfnxS3Oibfnp
JArJKeYEUspH2s4vLmisVyY0bdVKCuM1C228sFSPLkqY9oeKjhlfiaaldKmdJkfqJZVRl+qUeGa8
LRrINHt9zV5Mz2avs0PViiYRJX87tF8El05l/x9nV7Jcp65Fv4gqAUISU+D07u04diZU4sQC0QvR
fv1bJ6NcnvGp8uTWrQwORkhbu1kN7k4OMc7h7GEwIsfr/KqcdjVjrheCmJ10kIssetwTXeHDN0gj
T+CQgnhxp8HcqYr11xIF3AnOyeqhShxvVxVmOsANmDzPuCXfUxgF4mas8+dKNlkGmw4CmXPPTvxn
C5rCyC87kt2Xwm9DsEqym4rTwgA7Vr3CpM10m7iu6C5vs/K6i58s+hP6wFd1X276yo/S8UdR0FDW
85HO6mC3wwboygAoKxBtvxluBTka1mX/Z5QNHBOP2rdDFwqqepJBCwkjUeNxTmjBjg8yyQFE/APp
v/muG2XdC9fgI43pjudIBYQdVchs6kZNOwn5dFlXbxlmtar41QNyN6nbWB3i/tWZYXrNsUQqQ9fw
PfOKPcHokLksbBt7kwwS6dAbcaoNm7vNZEQTpIoDB6YP/ihhluykc9Axd6uMuHWGV+Jap96xw5kn
By39DU8gRO1OOw5fYOa4h0JbR66AZbaQ58XTU1aQR8G/lxkJOMHc6UXl9bXFk21aiK1JcCmCg/pI
QXIHFSHI3KrY9tkrVzFMiV6Fnx+9iecBZHve5sq95/MQIrXd57V35Gl+5zfOg6Gd2qYYgZUzKPT9
s29XkdWJIEtH6CYhd2JE7Wj5k+QORlRIweIM/qM38OJo2hLCSk5ganDa1LypxuuM/pQjLmqnCNx6
PzonJ3MwpztivLSZ3Rs9lTAKvesKFWj2SvwmyCYWpPjL+3FbDTfQSEvEbmz8QDT8MOcEmAAa5ucl
yrYcWLohe6xGHsWJj6tkvmp4s9e9s1HIVKndhxWDtAGRYS+6EFCFXcrmYITequ4wSeOptYGhgnbf
U5dgivPc1D9rdVWPMjQYXmansrp1shsIDV5PvzrU+d/HwQe3JEgBkg7o0YErXe0+T3DGxp8czBj1
hdBgDe3f9qDebQ3NlvmpIjtYTocptqkHmlt+9NMrku2SdGM1G+J+L2egRcP4Wac3ntrU8b65xZTP
rq9GH6VGWD+xcl88pOqk6wh9b/w8Xs92An6gzc2IHBpcaevRJEfW7FQfaBPOjxbk8sr7iWLKKIOY
h1VzA2BAM9xXGm4wEQAWm65RQUzywwzCV/vMv3Pf2uOgpOW5oya2dIeh5zPvAkmTGw5uk/3S4b+J
d5vAuW4v/Gdn3E9Hj0aqg/irF+b0+/RuyfGFtOMP42Fn5CoNimY8uCnkZMAt2GbFsbTuodURTqPB
zAxzUIMTueWSBXb5TIbHZL6Ob20GmcfS3phMbeCOvWNQxHptGabVU2i/JU0A/aa9W/DIZXBSq/gG
hwgmEVkTFByivQ8cBg4Yx1lJBLkOhBPaYZkCIm5KcgepxUY+kvJqpluf12HuPMXujaNv0+GRF/uu
ugXbY1PU6AgHbX5jmghql4zs8uJlzEHBaEBPvJ/nTYFRKHacsm6xn5IxhHRXLqMp3RFrO++pH54l
MZydCwjLtDEPXRXk1RXmJPmxtLeKbFXT7azxV9/vbLzkb1VH7qNH4dG7Jz/hcaTtTflzrDBWCTXM
0H7q9xghUUdWCsBliFfx+W/8bdm4nUxQWHemOxL2Iq2bjkAi437sAsw5++dEgE16pbsrM4aJ3CoR
ivZgse8s2dqpCnr6wEgY0+sZihZsvtbdvpoPQ6Jh6H4n0R2tjwQ+YAkPOA4+8wJP4B8aJMbhwIPy
CZwxG7qcqo8Ri3cV3Gt4ejPmoYIYhjBXAhrWPUONVeJkRJm14cWAb7VxuzC16iCZvtfqR8Pu40FH
qByOGIGHVlsFEJC+rYlzEMTdJwUYXXUbljGOd3Gaij+Wfqrqny2ngYkf8hHVm/OHFNdJ95uMdjAm
adjYbuijOIeKwK3lqmPOv9dDvstQIo3qZCd/BpjuDEJHvfM6uvsS89vC+e7GGPlnbkC0B0FgTFwL
E4nhzpunQCTfTAVczfyap00kIMtO2zC3v3HxbAB77cvmqqMPgymimD7r8jltDobsJHoJqhlDr7rR
VRY2fYy2VI2/DLK10y3VPID2Obo7MshHLH8JjRI1Bb71K5cHK/+Neh8ZQkhaE2LKWGZ1UJkklJpE
XvrUkQLmV2JfeXUQ4w+n1lXsYe8R8Hth2ZYMG61NxLoH3l8VUB/OOmiUDGkUkxBNCYC1TViNtyUB
7x6n0Ic2nkZmEyfbuNwBah7lxbaxq5BJFXjqAa2CqMr3qS+i2pcbmN8AwFBuynTTQ5Sk69uAjuTa
hhmktt0HV6lQmLsR+ltDSlF4qzpkUw4xvF0pgcbw5HFm+MzzpAP4bO5a/5HG02lyADDgjw3YwLoh
QLA5OyP7e8MYPHegoDZkV7wfritce05BIt9rQ+P5OwqXoEArZ+/iM/ZT/8iSdoDUjXzI4ymy2nc+
VZsOLZiSvqQQG2AIIi4s54xLQqcVO4YuAPIeLEkSaPIyk+YwYQvnkIGvyA9hQU5TvKfiJcnljgAo
3/QPbn/v+b9UbQXdhOrWGzad9c0MIkh6uTHAn1QkQ9Dlm5bfE1xNEroppLhyq/LkFt5+ZCi7IUT3
TuxiI2NgUdrnvDyg2xBp0T/Po3Uf0zgPx/o2L698dEkk4hum8xpQdeRJyB4wxgnH8qqyY4j1RLF4
PjuH0h4U0czeUDHtIKofGN8lkMt1DlQhuRKh079KRftAaf2gzPRIzgL7SD2TwHCHhthOVzmPN3Pb
7eLMieAefs8dfGVNr4tyqIKsqO/9/JUkaQRFMvS63j3LObkSl1FZhzBTTONnpMtRFd9Y6Z0XZ4GT
3bl4fq3bWzfJg5iJEL6x2543gCX2N06cv8IS4h5rHQ39d39mQCHgfDXDxjhmI2cM9nvzO2vrl87o
KLXBHNIws3X8rRyQLpBxw8mfqpTfMhjjjVwAEJMEaDO9m+IlTTBa8EfrBvSbsO/ZqfbsjePGeE+o
TdbldRnLX24/HTIMypDZ8E1fjNcWIL2Wah/Ar9gWE4lE4p7QiNqVCNSqrW6zfNhbJt8ytz4Yu8iC
VFuHobVCCCPviYc41qX7vkH8TdzirmVDGmIE95YWrrvJxfzqU4omYsnepccRubre2YoE387GIH1b
M/5GCpPsQCn2tqyyYN4rRxKIeepuZooGukQ+nD3ysfkV+4gXNJmgB9Qi3fLGDTHzL0WQAuRxyGd0
IGs7sCzve4o0M1QgN4XoUCUBY2onnXbfSbobpH6smRXGPpIE1AVJO92r2UIq29/Queo3vUBaltnx
CNuO/i53+W/ma5z2uJZRWqZRmWORzyiqEHoGB4BOwxmhtcrHbqNiaBXBjMTaZA1usUxXYP9qNmwx
HXyHtNN15kG8Aa7j+5QCg5cV7bULradDRaw/4yCdkGRTHsjUi0Mi/xqMGRERWOagUmpdKDJYz8Qu
4Y3eiXsndrsNZT5OXU62Rvv3Pq2/ZcN8xSv2AmHp46w5NKhK9Lwy9UaSeVcU3iMT1RPMD07eBKWW
Anbqk1EiGhyBlVW4v8u8hKqx2z/4tc03wo/7ncu4e43j8lzRSm5q6BkcK9v9k8ihhp1T0n7TWkLb
ucq7yILEcCBZHr8UvesEPU9IAIABDyDs+eba8mYcWxlMGeSuPM0QZ0fShgCYtJGf4y2FAvBsVh1A
4ArU5gIKoBQZzsTHJGggOtIU8tbL0z0Ysbi+oBGUTD3dTljrSPLxpz+REGXU71jMG4Ug3DRzhNYm
xnvtTQFRLq7YzgMDH/6VaGcWNA8auL+HXdNu06EJixKQtLNIseLN/YSYB6vzbeflV4Ma92OXW5AG
g/0lGgc7Knsfw9TceWyYfvCb+LpiyZ8JcApo1m3mCrcB02eSp6lxZ0FGxoXUd+BQQjf+cM6MYkyI
mhR+S3NdR6nGPpwbVQdjzK6Krt8WdtahKBX+HjXobtJ4Lz69JV2yyxNz18762aUiGGck5W4/g8NU
Prg63jpd/N5Y2F2ZQEbdTt3et4Cq9+wauLpk8mAe7WUi6mbZHuhc8O8ezvNeg5l4pUdd7xpHioPR
hTypsUbRCOtbNLZpzfW9L9wWhPw5TU5WLuixFvCeyL0qeQXZTD5lEG391gjoaQXVkEk7UN3Itgao
chhmySzH1Dqxt65VsmsaF+BaVk2BIF4m1i+MZOo3y5qqa8moufEMgcXooDpkAXkfJbB0+jmZttzE
XupA9kd5v+qmTa/TxiH7Jm/H1wTuwre46Oc74RfTTldOe+N0srppfMEfc0BRHsZsjIufAA3WChXb
CNmdqmbO9690Y8iSpjYUzZQlDC3gPo3DlsKGzr7QLfm4BU6W7KZhdobeUPyyC2mHSKHVv0k85/ec
OO6V7KX324WyNsTlCvdC22Rl2EcWPTG3NemE0Zs5SWvQW2H8LurAWT5WuSwjqtBTV0BER5+v20qT
bEmQVVY7+pPV4e1wUZfWk6l8DDoutHHXfnzRIpNkloQ7gMkhI+CB33UWshOvj2idfmlgSZZ0UacR
c4JDgs4/m6N22rkaJjr58+dr83GfjCwl4hyLzTa8J4ChmlDwb/UUDcmmUBdaxivYdrJki7azsho0
28CsHABXjuYyMI9QCmmvTLutkiv5NZY1WUrFxWnW+JgtpCczs8e8dd9pJfaJxqw1sy8MQD/+0GRJ
zesRTcaKoRfq6K0pUVPU8Dby7z//DOem5//3EIm/OA+OVyFkDE11HItaHnNpIQNKPQIZ79aOEoWm
DJWlGxJYeB8hglxdEF79uL8LGej/Tk7cTBVVL5AKyhSga8s6plxeAOd9fMKJvzwXNuSvjIUvL31x
W8v8kKFn1I/FLeqNu7zlF77KX9n/D1ZuydVLGHG11KU8CRnTBF2wevojCpY8xShCqqAEIu2UtG2/
tVWc3EDH1ksDg2HXxita6ziLku+yBiUFl03xBqnOyUQt8/2fHD6/e14ZNJBmT6AX487pd4NU9Sdm
0/VrXiLcB41VpNdwBAAC2qqQp7q8/9Yqg0IdI9QGll52+vL5BllZTnHelf9MMGrbZkpaqXMEUS5o
5dMILpsFlU+lUHA6l9zkVqLBUr8ME3rI9/FSHYnw4FqFssLEPlLLqubB6I7zhYC8FhaEu3gbAV/p
vo7TI+Rj/KOaqhbNLNnIrefz/hgT4m3qZFIA1Foeum6AD2gd8FmxC/fdyllesi8pRKyHtAHWZFDo
ZBcYpc5Ne2LJhb2/9vPnj/jPx/L6PO/zErhIa25OU/Mg7QZ04QsIj79jzY92/Pnj/fPrJYmboQVT
46B0i/q1g5PnfnQpmo+dPyK3AyiD33kQuhPBALmv62qGikEGHPHDRJlApgqJumA+yxmCrDOjo9WV
v6mN3rnmfMTknhHUKsMlV4u1LbWIbNXcAzGWagQ1dSXKX8y+Gx0T8OkSCHQlhC215eSQmyHGAP6A
qcktQBibyrnE0V370xchrLIdwDYswg+ZNz4kk3mxRbpNzLmXhBbo5+d6ZassmbpT0XuN6QU/9Ab+
yLmCfahE3dlS+f75A1bkQchSN451hKSORr6t5qlEc18YDYzmpFCkGgmxOIbWTwlzgUYTWBt0KduS
xLjbJrWhIQyBxIgK5v7+/I9ZUVogS5pv6TnplNgGs4a+iPz4FyqeQM4S1jkskANSb+BM7XevtsMh
sULH/wmx4RC9G8LL3Yw++GSdUn0t/Een2RVofTXdM7wMuvIwOUlAvVsFaFpTPtX5dx7bQcc5WoAX
IvCKwCpZCtIl4tw0qAd+0BNkVVBUZug7OJnZqfpO529G3lc9BJm76q1psgt58upDF3G/MZYSjWW5
h0E7ABNOqk1U6DHT3Ep3gHKD3ZXy1i9a7zxURLVp8arausyDZFoaF5vPP9tKdsLPZ++fiJNWA2Vp
WVsHUeiXxOG/aAGB/4EUsHcpTWTFMF0dBszS/Tq7JPuxcuHxxRVhUo32kJNitWEU/zLnkzlgktlF
ua/lWzWjWi2q/Gvy9sjX//uCEilqWYpUHAbl35XgnpGmf/587dbeY5FiQVZKEE8kOH6VOJD0cYJa
o6knXHfPXv81WDjhi0ilutLEQwfzOAUX74YwzGqu0Se6dF2vlIdLbnLqihY6QRk9MKcGYy3ReWVt
hRIqC2k3OtMmZ6UNYkFi8oM3yvSuEoltb+EBnpmgd1AFE8eP66gGVyywW0jeSNTugbTKHE1k7W27
qZUX1nslaC/V8WLYy1u64FiKBu37wW7fTDVBS2UYfSRy6kK+vvJVl7J4I3oLiRSYH1PjYPrpvlCD
tyyVd2eVkMPWdnKJhrVyvy3JzrFou7hLqAun+fo5IaIOJq97+Hxvrq3VIrgkc+nFssvFYc7me4/B
YIaz2zTutjHgmF+74JaE4JG5VqdGJg4SBPpjLHO/DzwwdwMqG3aJD7wSoJZ0YEe0VQ/lQXYYPSb2
1kDhyxYzGpkksTFLotkB0bJ5iXNNUVfV3dvX1m8ZNkhiw8A4Bopg9O61z3Znm8a44TuQty6E3vOn
+CDZY4vwkWkobnit7x6kIMFY9Js0xv+KCyd7bRsv4gYDpalEm9k9wFpgS8Y09ONX+HfuGmsIvfrb
56u08gpLtuvQu6WQyqKHaiTmMZOFte2MKiMIJTkXeE4rG3nJeKWW11BLcHoQPQdtPo7BhpwMBUDW
nSNUfxfy+rXbeMl9VSmbUuLZ7OCMmKcGToPxg9sTwBXAVh1RBDIvJPVgb/UMpynXTZvH2uFuEsAK
BAn219bzvAj/3MaolVib24l3cEF/icdqDg2aoIGlxrvPH7C2mucP+c8DOuP11MiJY1ht7jX41e74
Y/Ltq7z9+bUHLPIJW2T5WHQeP9TCvjp38juGCWqWoAITX/1Ui/xBQlYBXr3w6Kjrbl8oICZahE4Q
VuHZtXEVv1GFD3uMQy7fpWP2n7/Y6gZZRIQJ/tKJHqfkVOIShmnggYD9C1YoLuT8CCH+UNTtTmB4
2/JbQb0LH+wvZvSDKLGUkCBdgxFQhgUceelboV0kdrxHMLJJVCVW8z3tPORrsEZNoyydtdqYnNFX
6dvDb9mi3RsOPvC4+5RYw7EytvXqTrKHeHbPhhuRjpe8hz8ON/6SL+iDBlqLPien1CHRSOGp5Tmo
Ui0PkylNAXVSfXPhkHy8h/0lNzBlhWUmE88nQvWW2JDSEm0o+HtcfPUJ55f895QMGZiVDVUnwTOM
TTOMqMYA05+glo+f76aPA6e/JPuVGU1rYvvkmMWdgXMcEovCATZkduyvJY7+kvHXDeivjOk4gQvl
5RvHSe/hFOIE3tTvvvYOi6NekEq2BUZ8R1QxxzofX4TiW8fMFw7c2hItTjmdz4roXSqOo0evcgfE
bn8aMeX33j//89d27OI8V2kPqcPR0dA6haUGN/6mrr3HUvuPCaTdIc4HUMnnT1o5w767uOlVJtvJ
MZAOgB4gjcg4dzf4FvWmd7Ly6MyDvmoxHt4VfC5CMjFg82CHB7RTCXyU63QBZpXD90zMcHEeXHdn
POPcjrKYLqz0x3ko0A3/3e6Vht9Lx0C2bsTLJEu0Bi4t8fkF/z94+UvSH9EEU0Q/9UBdER20PJMi
6vuKbisk2Y/94KbXrdvXO/T3830Gz8kQXr/2UQ5u8wNwCffB0dyEsWXIkY2xvYcbY3nrdSPfj8Wo
bs0INI/b5eONB6xDaLppBGM2nm9xWdcHnTF+xobWezEW8sEvNNnHALXcDnkhrugIHNGcAe5htSy+
9gsbY9VmzK76sdfbue6GLYpG/xtjYxF2rQ/LtbocdqkEyqksJm/TpqUJ2yFnYAhXThnKPqWhcHiy
4QL8pLi0KTA5M66DFDNUiwke0QbtDs8d0i01kOeCAHYMpyf0m3rAeg++pICVJBDxj4em/Ab7Hf09
Hmy+r0qSIKNi9daz5zFyfIS9csQMdgYvFIZMZtpc2Kcrn2tJl6njPh1VMrHjODaRsXaUV0ELyEyv
Md0GcMxv68hJ+N2ZmWXa7MKkYoVr7i/5LzPLUm9qMucYo8/XuANEi3rWRyAfqTCfUvYkXY+D8ebV
v2SaYI7vch2cN0pDABr6/N1Xos2SOeqABwbntZrAQaQ52dI/+kWHbtmladnazy9ulGLyCfjcLTk1
5IfdnhT5MfYXOK9/3VI/OmTne/Kf22poMhtePPizuyPd1VcZgHxt4F3xfRGCLrN3brNDfEvTQN9U
2/G6uL2k770SQJekUb+kvgSArDzZWZmNUQrKXNSRet4kohzv7ME5t9DEcKlrtBKl/hJA/nlNkTEB
3FpSnoa2+Qk9n5+WlVySN117lcVdg8EIQDAed45Tr+oHUOgc3MTUhF0vh+tGyypKpOm+dvcvOaQu
UOJ+IiQ52WM2/5jI0EPXSmdlOIlGfv98O6+90OLGAb+PlUK4ztGyS7Er/MSLcC01JwrE04GxJH2y
YuZfyFHXHra4P9yp87JRkBlaWd9sbsAsfHPnH7MCmeBir2Ql6VsSwbQWOD3wlzuy2S0CzB3OgD4w
BETjo4AB3PvzdVt7zLlN9s8mo8WU9Wbu7GNdAabv9sBfix6jLPK7Ys6FKc/HHQ3/b5bwzzO6xu5s
aAmdJWtYUFVoo03D3nd/VPzb2KRBNoNoAsXJz19oJfAsKWMY+HVxCnz/iQHJBaMr+uzN9RNAm5dy
5bUHnP/9n7fxZobBsoZJTqLL3TAnfchK560x7YX6f+33F1lmQnOtZM78IxUWuFC6Uw+8FmVkld0l
E7+VyLKkkEk0mwEiscmx72KJMk7/gkjslzAk/t8775/l6WMMKzzhO4CZk+ww1QBQxtrgoi+r9sIj
znvzg/j/t2D95xGNzM+mYy051p3/akpnV1UdkOMNlqwAZjmnEOiBssCFZHblsP+d+/7ztL5otFf3
hBxNSx+U6H9PKf+lBrKdW/8ezpkXbrWVxyxdaQeNJCqjuj1R4t7EmbVrK/bcmG6f1SQ0sroU+Ve+
/ZIaW/Im1q7jNhC1bCKv74KGXmhTrGzcJTFWaPRBnIHChDAd3hnrb/00Afz/wvqsBCqyOBaTl1my
AZrtiBos3c5D/5T0rQjgo/5ezdbbl4LHkv6WmZHSxpuq00Trh44Nr5BJ3VvJcP/5z6+9w6ICwziN
whIojY8QkwkJZq8thKpRCwTFJXLy2jdYXINUCL+bOhuE2awfQ2alJTSYeB/F0G6/cPrWHrG4/PDD
lnbn+OwDo7obmccKcIqiCGNguS4cuY8fIf4fJYb43cO391iaF5dBnJGRqHP8C1fe2q8vrjyIEHOl
Y3jzQfgtMs6wp1MD9tPXqMViCRMbWDc1Vu6xozvmGyndt1zkPzxLXWpzfBz9xBIe1vTDTIc08wBC
4Pd1XB5sbo2oGSFkQ+lbSdMr1BEXvvXHQUksUZqznHrX1yM5ZUWqYVbUgwlj3xnFv031/C6FuXAw
Pg5KYonZhDC8ADacVSc6uE+UF/dz7lyIG2tf2/3vdV1bFSod7cJKdAZ6m8fFQQBMFQgNyYbPT/Xa
H7841QTevgKiAPOpUXqnbOBTnEvS02t//OI4t3pKR/SFgLjx2mACjQ5ks8xcKjDWdtLiJMturMui
Jfj1tgOCITfPrqrugUKLuhzpUoltFgzt/KXEDIHovx+C5GOV6lGTk8yLAxEyqtDl8CHI+vlXWFmq
JQwqG4thkDkKTo2lQqscQ16g6L92DpZWMFVbyTzjFTkNVRrY8ofom10iHpO8Cg29ZBa3ctiWZjCc
144zwBHgKBJ6B5OZm6GFKGzHWRfVBKEkty+5Sq40IMQSgaeHXNhz3sRH33mb4XbEXPMUTxlIdC9F
zA+W9Hd+Hl8XbnpHG5DG1Pil5Fb8HyhPoewDyrE6McLDwQPXCKTUvpLR55vg4wsW9d5/9xhUe8uO
QrXumKQxfDOk30Q2mCB72lvjtqc63n3+nLXNtjjymRv3GgQX/wh/7CdG4m9Ugect6SUdl5WQsgSC
mcEphxZzjhMMKQOmflzE5q4t0OLIo8WsU64sfUqc5rUYQJgWuX8NY0WIE0HA90ImuLa/lkiwxk8Z
tI2QR9k8i3jhWJt+0FY4+bTcg/Iv8qAcE3rbFgqqPUWM8RJpi42eKYpc4zbe1yLzEgpjwC2BjEGs
4fDQXw9telRJvP18B6zETr6IzDaa2FY3InamcLpHZfaaMgJqt1Qvk+VH6ODnAWLFhYbhynZbQmJm
uKqVpMjdI9pqexhfV6Fl4mvkwU+fv8xK5FliYsakdWOWQpTdDJKAJTy2ocq8R1hWXBVFVm/SJv/1
tSctcq8pzxuLjblz7ONbf5jBDbvlgM31IMh1+cuXnrEECRY5xQiNttUpV7qK8nSUTyKGgABK9PRQ
1jaU5gCCvBAJVg7UEgQI/XAnlWSyj0yCAW1PXv/WlUQc8eh2yxQtLzxnbb+dn/9PFZp06C45c1md
UuJE2hRhK8G16yG53UAjTxFw0C8BUNZ22/nf/3mUhBFBr6Adcar6nzbzdxYKlcpzL5zJtQU7h7x/
ft03gCvnDX59IiQawBH0IR3Qx49pOl24BNb+/sUlgNw4dylJgFau/OnU8bK47ptkfpwaY+8/32Ir
j1hCptIuzYgp0BMYcvsHzIxukn442VXnXUhmVhZpCZQiBtiMfKggOFFUW12CdNw/Dy0IusWFhHvt
BRbf2AYORw9ZDKtKba7a0v2eDnkJ3mfebz9foZUbbAmVAmGaQRhUz0cH7USqsr03DpvPf3ptcRbf
F1+xQ/9VwEIi806w6Qp4e4fzvrWsS7ORtXi4uN4TYUilPQM2JdX7wQz3tHKuHakPckheu0Jf6sWs
PWdxiSS+IzFTntsTWFaAdn2H3XHgWBC8SH6BzHFhL619icWV72VzUeQN9mpcmzdbx7d1zy/cSyvc
B7GEQ3HXnFMuB70x8FsLPh6QhO9y5bURAZUQByJMavs0pnwIaDZeghGuIFPEEiIV5xNUicEnPyat
ustUvLc6eGTQx9SC6kkBxxlo7U05UGBNH+RefeHQryzkEjAFRXGngXAeDn2T3MxmepDQ9Px8S/+V
tPz/lqbwznv9n6gYyzarxew3J0HsZgdXG3Ws2nxUG6cs1HUnR5VDfNAHI4K2ItehN9Me02tjb2Lw
eoqw0srKolll/LmmBh5/k2KzDnQPHjqk/Rx1b4yu+0j45Kyo2M1ZWJp8ulDarZzIpX5/Sqq40gIr
k1MHlfWNA2LwSO+t6cKNvkITEUv/mn6s4mwc+Hi0ulJHss5xLEXp3Ok2kXsMLLqIlHH37KMtpQJq
0jIsC2fc2jzODzGa3feFoWbj5nUcDRw6HdoixRaG7ApSiI5zKGPaXvhTVzbJUjjXAtc3B/ranLIp
/jnb6S31vlhAL8VyHch2c89Cl5tB3TKgVbupMv5rbtmF/b3yFZfjTT5NwOKMEJZjYM1QSLXY2o2c
km8b0m0/3+cr185ypFm5aRkPENs6Uh/+VqqkoM+AVzm5AaducSFVWnnI0hXDKsCgSSpOjuA03+N9
IO2ayy3pitfPX2Jlnbzzp//nrJbEgxjsgGyZVOUIf0g5AHPcMUissPYOxMPk7ivPYctO/ahYlVPT
QQiIyDIPqsT0W8nY70mM9pXyHHWBl/Hx+6BM+e/7TCQXwkwqOxp3EFvosCVhnFvObdIm7gFHyr1w
bwv83v/HOLbs4MfM7j2leHoEqt1sASrMQ1l0AS8A6jA21JlcMYZqBnr38/VbQSGhrfDfF7M7qpm0
5+ToIYVCT8hLonbI5hs9+Opm6GtY4jDIP8IZSwVTRf8wOv9qre4p0a2B6tXo3/bKktBOch9zhi59
VsOM/vO/7eO18JYFcmanc5pRLg4xoFC1DNwSfqqt/h9nZ9bcqK5F4V9ElZBAglfj2ZnH7rxQyek0
EgIhBjH9+rt8nvr4tuOqvHZ1xTZo2MPa61vEZMQN5i0bWCB8/Ul/3w3haTY0AmDAJ+OnO1pNxdMY
etEyY035ms7a233nI/jpALzoIzXH1Zzu/OmxTrPFXOyk9/D13/5775ifzruXFfOaNCqyPaPNA3zr
CniasXsyNXeE5u+6nO+ghn8P/PFSe/fvb4afQpMFBovtOAQwOdJ5hQGP8qkE7GOc4QfVywcDn1/M
YFzYEWfezWmfA7a0+Rz6U7oT42MMbFlc/1L+x9cP7u+7Ojwdhp+htyMtw3vvqm4XtTVmneYgMQpz
VUHaX8IznfsFx8j2j7OQlRDGsimK0ITYMbiGtYi++qC/EBb9PT4OT1sdRYUTg+k0hX1qB6EbLOaG
PCnnEe4amIbO1Tc/5vjj/vwRtDF5lGUxqF9Zty2jfMlzfsPz4hEqRbcw3H/+3js5uTkwotKFmWDp
biiGBH76C51Mfp1Uw6U48tzrODnxAjIf1y8+oJzhi3Mc94Z9WoRz5Xvfn/73QREHWq0yqKO1QfeL
zR+yL+FJpvY+GS58wt/Dp/B0iJ+EEDLmea32GlLBKrcsCYdx/OZ7PsmEDAyF6onBh8kfDlp/Ksxg
coZ6Pma4SNcvv35GZ9bsaZtjUJ1X8tqqvYnYsoarGsLzeWH1sKmaAqbkzv/x9QededenDY849pid
BiL3Zf1rhiWs7z5g9PK9R3Xa8FCDacIKOtFdwQDIY24xDv+E5jPTIGTQC7vh3A84nlx/bDuNGXhE
HLiFPIEqceUDPN3NLVn4EFisvveMjh/9x0fk8F2KM6K8XaPCnZ7Rwsxg+aTiCxffmTP2/7oZPnJa
HcNLNkIvqPoxdm5t+CNLiwtf/8xuOG1nxEjbMcyAJzSndEPycJ35l3hH55bpyVZGkU9pr8vwZOjv
DCqQoPhoQhyucbsQgl74/ueez0l9w45p3PWdyfZt2idzt8VJdHP0rHA2+OYbONnSgDbFfIKH3c6O
fE+9aTNA+dyP8X3YkvW31tBphbcI+rkMiMVWAAzjWcKr/jULC1RpEMrG79/7jJOtIPTIK2TQ3q7K
+FsdAuMnphqOnhUSva8/4cxSEic7IagHgWMVcRQwECiMuBxenqRoLqQQ5/768d//2GcqCAoiOcXF
xuhD2TX7kBSbr7/4mTX0f7PTRanTOSDHSUH4MDbvse6Wmt7Q/Ol7f/9kI6ihw9QjpdEuEj1Ncvzd
vHUWsM8ML6P+3jL9v26RK1ktZjhnBs7boPS6cMFdVcAOklxyvTr3Bk42AqzsXe1m3PzG0V3oMFuZ
B997uafdoQmCR2Zpm+4sMTdTKQ9Rbi48l+Pq+/+UEPOs/103ecoiW/v406kaFxpC7kJEC3QCLtxi
Zx7KaZm+Q++HeSB34IqkKBCKttl6rZyfv1458Zkvf7JpJ68FI0zlxZ6xFraY85yJpXQ8AkUFQFvM
iWJCrW8HDz6HKNI9FcHUP3z9yf9yBP7y3E4Lbq6LBypneM7MUbTisk4KJz79rIUS3gSYx8dckmhD
chyfh7UbHAqLqHwfA/bLNHDcLdPmQgxy5gGf1uXQSTatDn21b8z0CYbh0gvUx9e/8cy+P6U6q4bY
qeG4W2MxroL5qR/lxp+es0v50bm3d/xJfxxZ1BfIu12f73U1GbhdNj45cDFl2yzm7SOmZfhVaqb0
fshi+LTLNiq/pSUJT+e7I6j5Bxdz8FNdvR2syxfU6bvJn9ehS691Bwfmr5/guc11crL1Xl/NbRPh
F1prj2byCi7MRBbLOqX8wgI4E0acjnTHgw7CgXr5PnOCtAtoAKedn5piWgBBB4OniKqN3wzi9euf
dGa98ZNTzsvAfNRNn+2HMHsgsAwd9SVt5pk/fdrKqKeURJy22b6CzLqK3b6XQD59/bXPvInTkVYY
XslYNdiuLharXP1E03jfgE/w9V8/8w7Ck4cy+mpSskPONIT9IuvKhR0w9Qg0QzAD65TH268/Jjiz
Y/799z92zJw3RzYN3I9+/Ljdeavba/UQbILNAYTwpFxMCa7npFoc0uRXuKgW3gIm5RuZ8IQt1QIt
/kW7bJf+PtzPL4BYb+qrqVrYhU0evSWcjRe/vv6WZx71KR43j2MMTRxD8rwL4Hna98nAu3KdM2ov
PO5zn3B8DX8+hhjelQU9Zr1QoLtxuCeq/eT9pSnQM+swOL1V6iycQiAA9m6WWeIPNX8AEcFd6tid
OVZPObkzDzJ48spsD/Qu/4zigVw1cUT5Mm9QFJrTJtrxcFLLGk7bqEaKOFEhhswhJJ7XpgxClSit
CjjBwmr4AXS2ftcjOLig1fTZGeVQeNraEz5mv9twZnu4pcU/43acHsgwqIeCDnyGe5Iu/xE+zxr4
FQSwi0MvLNrRuOqbBOa11q0hlPGBbW26+hl+d82cSCDal2yU832BqTpY8LM8vGozChsNp+1VNEYg
XZWBCuGEn4n2UTUt9zDiLsp/Sqq71ViIAnbTGafbsepTINHo/FHCova2NBEO79ZXZh3EVsJlPJ6r
JatTjMTHw1FEg1LlS8dsvioNzZ4HlsGaNejrNQ1h7F+3HGQSI7tN21Vgr0aUbDhc9xYwPsNAZkOj
X6I+uvR7zCyn0BuApROpumrbYj7EYhrgFDtkMAifGpZgfJPuaBD2T7Mty402KGnP6JUlEL+GexUx
808jbXmVNTN567OK7x0bmvs6d8V7GvDsEI9iBKkEY6EbQFPpe6Ssv5rjPkqaPHcrY8vBBx+2qldM
piAZ+HGbgnhh0jyBdigDrQKzmddNVNs7zgVaCAAexp9B79ObSHq/q9rD6FKLj2gw1rKkOWe37cSb
ZLYYOZrqGV4/ERf8Fb5P7B8X+WOfpLQY7yIYvn1WqJTvXRFPuwbs97WTI4xXukw2G9jwyl0QhPJG
22xYTgS2VYkOQ/hZDtNU3qci0gnFxOuDGqvuXjNj34KwMuvUz8SPcXBdsRQkh0itNuU2h0XYRxxJ
jHTlWYAwHQQK8F987RvIbkOyItzSBEULDN57gy3vKTd9YrvQLPmgDVyZG9niHyeLW4/0sIee0tk9
e83gniuDZdGwqdhhmbZuofyKgUPR+fOqberpvjN5eQfTb/lLaU52pMLWTGhaDdB6SRhnoquJUSOg
l8wPNcFILIMhtE484/NbH4hGmIxX7T7ydHETDlXHFxIjVRjmkgovvVQAKLKuAnu+RMUIYXZXuXcY
SVYbGecgqfi89REkTm1+W8FN8GkCnWcZwd9ZA2mAZ7rApQhcSDSINolpEaAm2gzXKabsJLywTSBh
bJ+WbJXCy39ajX7Jkgiwvg6e41ps0YJwTzN8Mj7sCCJGmHXNZzOQwSwMRChmEVchurh5xWBPjh4t
aqIZJgQN6dO1wjjRKnPVcJAwPHoqYU58BWfk5i7nCNNQbjaNWiMnse+dFcfQFhjw32HjCMp6kSDr
UPNgH3g0XKGsnz5SONyCXpCZN5UN/TY3/s+8Nea2A9Voq6Hav5/gi3bXZKm8bSaPbFkzstXYtWxn
26JaS+yrpelgjxJoFm77ilabwLb0VpWS7LSn+oQefdkLv5+WPTf8ZuzDTT94cBtPSxPeKNI3vyJt
Bojpw/TRBmQ6tAOFCjKa5w2+Z/QTYX21DiHuuy5pPYFvEgF3AOQ1SinLiDX72AXV3q86aEUwV9lt
UtYD+cOFkYlsxz5esn6Ir0nsMG5P/McafqULDGlojHcLzHiX5bCEMWgggFmgE5weOuutSD64VaTa
m1Ep9wkP7XCbUfu7jjlbZVNbDtsUxtsr7+gSVY/BsB2ECcEo7010L11EAab0gt91OuqNN0uQUxpa
u2RqRXc1uMx+xiIcXqKJOdg05uVBCTtvRFjDuyMeaijPJ70vKshPDRn8a2MZOoNTQRLrQyGz6AJO
b02q7dpDS3Qbch49sGAiT0HIyDbIS4AxOgsnfy+tkLinzluD4jGvSCYDsU7TGMglEsHLGyb1i4gd
YwNGg4OCZ+rK2TCjgAUI2ASPQ4Nyy4Tj/6evCvIcj6O+lorCZj/q01cfS/VaSkf3QwZKjp2maD/X
CHpdWnvLyE3ZusuIXZWl1DfWMzWmkkWwwhtWP2yUk/3EGdyouKuv5jADuUbDSirpokYBr40LGKbm
xVUGjeK1YwRnD0l9dt/TeNpyLeuNxyWQGFbMOw+4m6Xzc0wEZKx6x2cCoWjbWF8bWYRvsfT0fRhk
AstmGqdV49f5UwCfAeC2JBg1AGR6+8jU7rHKfZDpRJOty5Todcgz8H+CNn7JMJ//UOPYuD/aTW88
/PG14KN3PVHYnCvktMCnyNwsCiG6117OsG4flcsTPxDtP5Og3t4P8+gV7YFyDURU9joMiBnGEFbu
I7Qs1+AdpJiiFtV2IH0OSfDcP8fFUN5kneRA/1T1Z8qsuqFBpX6i2aP3Xj9QXKOZv5mQcO6KQbIF
zAL6FSZY1RZYMbC2am9013LIy03kkfCNAXferT07oTcYWpJed5Fzb7L27CYacq9azlkqPnMlmq1i
MwikhZ/fjNo0cmEtr+79sYsBZAECxLdV9kLgA+dtm6KLHsbRjodiFuGbQ3XwZSjht++rEW74kgN3
pKD5WCoih2GpaoHciBb5D9HNEOuEoIhTBu54jMmLle4VXRGwF3bOY3KTSg9YCm8MyDrmel4OEf2V
9zC8b8pjoTaKa0g/Wu+ftMFVN4hpHhZjC/uEnDuoWWB7vOQGrB+JkZeklRZHvq2AQ8EszSOKIGxt
gNxEupvZdWaNfA0KFu1LcCR20gz5cmqDeo2R8GYTMObD2aGs13kFNJdFKHM7j3iW0eCaxADQcD3A
OMGtZRvqOxVSC4Siq/ZwKGIHJ5t6hctvBm+N9QgP6n5yMzC30KrGMvWvJlxUq0G1YGEFFfp4qYM/
QKWOdywiCQB1Ww+nIwxAkmNI8jBiygiwjBiMirGJGwQRvLrDnBsqLMCnr7TU+W/AX+eD9WVzoOgG
L5C72+ti8hhqzr6fLqKoVDcACsQU2w8yyn9K1c6bKLfjhreWbydZ89uAtA6PLmq3sCkTu2wKChww
Wb+tUM4plo3o/V8u0+1tSQrsTgw6AhnVTgbXuXI/ajiU4FwIdbFqYQZMgKAqsitJuFgj5MAEby/L
YjWODbxAai3a5URVtaJkwtxqirunHFlYQWUrR5iXA5QLHz4Luk4XDvZHH2gDIgSOL7Bxw4rdtRPi
zBCmzC6Zhw7Xpqqr+Vfq6uymlHA7E52FGHiA6hLALjB6V0Wh1A2mMSHljlK/3CDIasoFeH2Yvu68
aYgPFrAwz6F8VKQUTnM15IitjsB6M1mVUOSr5RJtcDauU4XUe20t4qrFXDmZLWde0iTVQm/Y2Ksb
OOHF74qS9Fc5FdVSaA9kAsrcPYq4ZBsd6xzVTGy3sGyitxWKR9csyPRqFnn/SrvOx/vzZxA9PK7J
jcKyCRKCc/+HyYfo0ScYujC0aJ6yHH14PIVcbvQk1BKQ3hpe3FocHJomZolQWbwQ6s3Vyppe/ThW
ecmSh165irXtdpNo5tuomO1n4AjkIdq3/mfnen4zpX11/P3Ou/JZjiC9yQO/hvCuDXGTSvjy5GKu
NuGE3lvde2zFAgN3cwKnBhFPcgmyKIyJS8BEEA0jHY8zvwPhRlW38FYB/z33B0RGbTAAdlfImX3a
stNXhdJPMcuCZZX5PmhULXxpUB0NseBd8JzJgeoD8XsktHPh4KnDaHk7RsxDWxHJhAx8CmDbJPIV
zEaD564Bvdi4vZwiAB86L/7hlZnVCzAL5/tstOJHUfMxIb5gmwb+zgnG/9WDqLvqQGI5/gyRNVWQ
5oCfVAdqhJHeDCgFzJXmX4iNgPsgyAfewAY2P0cvz/mC4R6+9QrGrkjnTw9lO5gNwDr0YQgU2csy
zAEh4+mEbyQRPQcKtKY20t51mNb5DesjvKZmPLKZNoK11Y3ne2CXxbrdeC6ApgR7jgFGJLIl+gzd
Q9161bUo+vkViyFYZdgnAGWobgtQ7LRHosWXiKrNcba9XUPPMa5a5GxXbmzTZTBO4mXo3XRXRJrc
oXnR7woU+ZaNUyiYGF0B9jbASUKoDOCLsliWJM6SBglFElfUJlYX07qcCYMTV8yDLbzQhmfMVGVg
EM7lg86CGNM0wXQALsetcPwCsW1Q7ZjRyXhRtqQHLPb0oLmLfzSNRokz5PES8UW9jwOAVVnRo1vc
83Sfx1Ww9HCtJQW4LDvZztlPIb32ERavNF8ATlluQQmYk9b64yYOG/8D/j9A+8KVvxNguFXNU6/g
rcAo7W8RD/F4wSR3/iKYgAuDE0e9LjirE2DpYe5GwH7Ol6PUXCfauh7owaa8NXnhX3k2IjXUWaV/
Gw3HiBH75yXEEM/ag4P3P51h2YfrjoQ056bqxUYq2xMvBweLyVE40K4meTWSprqF447ZMukB+9T4
KKasYMITHY2RjxmuD6X+Bg7AcqPifpxgHZV1iakVgCg+cx85UJsv3FGLmC1yCOeMr5ocEZiR4DMi
MftVFmR8CEpT5JtWlHON0KZiL1h/88sowgqFi7gZwT3CQVwj53ZpUh85vXCEkovIyGY3xqHD6TtY
UPfwH6nrBvDv+hmsAiumXW2yAQdAGXtX7WSn5RSB9xajpvJaWkPB26obBCYBafaTqeGVhOupeu8L
31+A4m7BdkztgQoernJcMxhU5G6+K4LZvytAaUgAtxRrR42H/p/qb8ccE5NJw0y1wq06v6eVy69F
lwdboqLgloBS/97i9IQk0LmbAtwTm7h0qNaxbCTA7NOM+CIqPeSwpc96VJqz3EfYB41xop3wPpjS
Y7UePCV3qFvgXgZxFB0YYfCOEjiwz2+8iEYQNv2mh599C9lwj4oLWRDeN/WC8upmRFqRDHNU7HrM
58P90Or9wCTZ9FVebq0OpncoF6MFEraSAvUOa9lA5HYN7zxQFE07/cNGhuG5Eb78h6zxi1U46mw5
zlG9bpwfbxgOgbUU7fQjHREG4ZwsWpBZa3pVdFhYICxbB3tCCDBJNgNxpPO2vUXYWiWS+3QpUFBI
nBT6zoAAJZGUSI8mrE3Zu8QqTRDXYojzKPjKYYG3Kzx4WC1youVVkRb91ke1a1sQ6h7YVI976BXS
p3ouNOoLATcrAmxUNMpqI8o2X7NB+EsRU7ahMJ8Bj8or252UTY/rSQMUS/Pax2ru1RpMseYOPG61
IapQL3lYBgcLxdm2yjLomAOXwe8Tp3Q1oQSFHjqgY8Mw7S0ZC6ifwkAtkSCqq8zSCAa3MLAu8w6I
XtbZ37HARNKil6laa5cycAdgJpuMWapRI+gxNQSqBLsOWkXuR9uzG+VwKiaymOqfIXgW9yD9gJNX
dLKE0VdfXNvC9ctS0XgFk3WQaXE57hWa+tBUwFBdRX0A9BUN1i6Oqw/nIgDgSmBsn+o0ZACADsGz
yIVBUSDEGYpB2kSWeQjInps/g9TAyIbYsrkqIw+tF93Sdew8vcXuHpd2bPuD0sy9Sq34owEpDTFS
zgR0NTOQa53AOFQ3ypu8FTyBFkA8hvVU7VCfil75FNY3XGfZ3sfM4z33RfXmZYP/OoeCw06tx8f3
NTiFDRxXYXpD57UzxwhYErliLoR7I7iA2QtAQW5vMb7/LOHu+dQMgf2YBR13oh/1FnJvtarzIMR4
ufAfwgIl9wLEyJ2pJ9B+c9Bte1f5VywMg5vGwOmOdU7e+lk9HyjAWKsmroubaIDNJsCJWfGGLZ3e
QIjdLEtOgPIDKgsJeSz0oWSzwP4pYG6SSbvSsRshfZ/dureIGkGV+uS2SBceKoc3mRnZJtAiWBZU
1T/BcyvWHibSwCA+UhIbr17rIVdI2yO3z/OpuGU5cDm1U+7Di6W7LxoRHQiPpq0kKYKxeQpQPQlj
0oHZXJGH2LjolhUeOn/+JNoFInO5BupFvEAKWm4nMfGH2pkwKYcygMs26dBjK0dA30B5dOljheTq
t5KmfPBQTb9D0g2rEB3YFzEStUWRkiZQWPcrjQrcOu07eAXWeeovgHsK94Fq9BHgaVNYPVb9bkKm
qhPYG9bX0PvmG1FztaWhxoMbYa9vwKFZlhn2OuRAyP0Kk8J/Kuv4iucheZ4xF+zjZESZKxEli+4Y
7L1uSYXBlZL4bE8IG2CrF3o7ideyZr6NtxZg4H1YhEhY/QnveOaN2XEFi7MpFRwxz5hhkge8hWVT
EdxBto5WvkS009RRuesHgsEDzsjParKALasaHM0iK38BUUss0Gc6eI5gKL0yKOXAd64zd2aaszuU
oYADLgioOrTtPKg4eLo4llz9BRsdLHByipFKEuY+wEe5eE3BOrn2x9zbQOXQAekyZgGm14FCpjSW
01XD0fFaoA4CL/4oIhtyBBjafsDlW3vRlNhRWUAikb3RPmrfGM/N6zAiLB7BPHuDa7h7UkOcoRbn
2Wvn/OPxnqVgAXL/2ua9e8TtJpHri2I3oBhzJZAiNwtd1aZDWXEEx3A0dNuFld1hdn9cNxSFbwhK
03UY+cgBR918kL5A8AOPZVCAQb/x4FT6AASsfOTgY0SLiGr3aCZYVNywxtabLoYs3qW8r5OA+8CG
B8I8jR72ddXV5VXkQ4xkUIe4g6mifPIwGHNrvSDehcJT6zFk/apUwD/ORhu8EmPuZ22HTd1G8qYo
rL+x8eA/NCjjvhjtSBKV1L2W3oxX7rEAsEDR60/qIZRG5httUa1pj9N1iDScZM85ELH3qFNDUkpR
wplTjSFe3NEbzMjNa/h5u02jU/oBC8l541yDsusU2d3YNukSGVf+AEvZ7ArknOyG1ZgyxuXtveQD
He+U8sx6xPuWGwZgULGGnSsOSGcrhKwWid51SLBiczB8+AoBrviIqtQBMNc5/rME2oLcBSUecGKo
SV/8wdQHAa+aH6jBgCmDEqQNNwUuQL5muGd+hBPjFhu5j4PE11H/A1xv/qRYCOZeNxb5B2qO4Tte
X/YcEQMaXiQLcQtHU7fFugiecx82O4vISvZCgrE/2LqBR7th5CUFSwM6ew76JCI9WGVG1bbNe4k5
PzJfS228NbOa7qaUlr9dQfgBzrKFWgIQ0e7amaHriX3MtjHY4E9VFI6P1YiOJZaS99o7Uj63bS1A
beSc3UdcD1s+jfpXRvpyWNg5mhGzthTZDRrAcFywjbqL7eB+Yv5Pb7Ua/N8h5ABJCHvG9df9yn89
t/4m5ThpJ1qYsuJYiTAV0QAcXLzlBb2KgJ/NwSVOmX4ru6fjSKAZ4fc5uZUXuAMv9AWJwJlm4+nY
maG1trIP1B41iV0LY6Keed9rk4bH9ukfbVKu2sih1oaudDWhOvmTFlBgZt+b7Mfl+d+/3ndNigYC
vnjLFQro5Rpim+/JnYKTP60mH1M3sir2kY4R1pV3PPieN1oYsP9+66xuG2lCKIagGzUgQXm/A6nf
WFxc+OrnWtMnio8h9PsRvEy5xwxUvmU0x82M0y5bkTRPv2fOFAYnos55bidfZIFGiRdG0ZQBGhGZ
Aaxl1TfLrzfFGUVDcKJoCLwe7Kz2OLsQ+zdi+hV4fGGyfkVgSMP5768/5MzaPzXwNimuZj/t5d7O
VX2doq2ZaJZlF/b1mVdx6tmNrlpgwtA3e5G10T36IcdLxQtXM1q6F7rl537AyckBxNjoyqnnO0Te
t6gaHqq6vvv62ZxRCZy6dcOyl8PmC52SIsWRj0xdknFXebeDuzQ4ckZMcmrWrSrAapVHzb4XMJpf
oEJeXnsz8TdNWY/LMuolBt7C4q1zBsqS0A4XHtq5X3ayu62UMNUWuYHxqb/Ruf9WH6kn+exz8FXc
pcGVc2//ZKNjRLfM0nDM9/jj/X3bi59kBvdIVyz45vo62eooSBRFM7BijyJauVBcj+8umOm1juN5
9fUi+Fed+per6dTFe+rDBlKMrNznPYkevaZGyEG4XPdTHiIhVV1YLlKP96+5qut7z00dho/H5hqu
YfSpZdK/wfCO2OQIBNaVjav1pGe2ErzMk960IVrNnXdAMAgBBypvSJSCCYVGwn7qghdXJegUI0zm
/GILWHFzPZG0oqCSoKS/iJQKzapCJWjfQhQGAAucXuRyBsjiDVU7HzEE8tS7LG8jfOgT74Yu2AP1
PuhNXYQoV0uoJDUEiwtXVuMix2LcTpn0ABdQ1WaedLn1gQ5YRSxoV2ZW8X6ccnM1jlLseZsWrzj/
mifn+4DVByhOhbpHzzanBJlAMVw548e3WQggHYjR2Vpzj6w6KB22GD/J77nXoyZrKp543iCXBbKd
JBPzJUfXf7fQ/7+2ID5ZGmOFHrobGZRsTUn3caR+Uy+0KDlYuwezGt0UIGWgQMnQhICvaO/YO7re
9aoxELzpwd4CE5f4LH6Y5DwkjQOYOEQ6p9rmyqoCTDq2bxu7k2BSLALBmkVQhg86yn+Ec7+HeGJM
ahVc1bn6LPm4nHyzgYscGvAzmRcR1sy3Yhd6Ku4di872oGRbQAlT5KfA4NZ28/XK//v2paf2Gyi+
u6BUk4Uv9gxpg4EMAk3VB7RrxIUvfxQ4//87oqfqVug8YrQmiAMHt1v5HLQxVLEl8klokiBdi16h
3fme9J+eWnFMxisa+Ei7A6vn6DHwHQV1EzTtCyfquYd1ctZV0BDRHKWZAw/YxnX1Ku/pcyQuYUj+
fmBTfrKaMfMeWZM39WFkDOY36oqi9FpruUZD/IJ9wd8vUnoqYiVBkI5B3bpDmtmXlNG7cS4vHNN/
v+boqWBVK3/ksiDlwamBr1EmXaYWVLOxR6t/9u7rXngbnUrUd2HEsvh69Z7ByKIq898w01NoMHcG
y3f2czDmc6QLscTT40ahmuw8/wpSoGErxMT2ohZsq4ew3oKAlu0IaaNVHTfdBtqfeVUOmfchHaEo
uIbqOhjcMRkvu0dikPj26PxsmQ8wYSNSsus0Bp8wbFys6xwd7lACXzRndFw0o+IPoSDm/usfeOZ9
sZM7XAgGtz8kQwdcROvSTRvD5AU985nVxk4W84DKvR9WRXcYm22kAD/DFVePrwX53sgv9Dz/fTcw
2S/7csYA4uw9oQgDdinsIi95K515MKcOJa5AmaYpYghsihFagGE15pfoyn8PyelpppgDMYvyEwQ8
SGCS0Ucn0aW4/D1Ehi6h4yVv1nO/4HjI/JE1kjSgOoJ/x8H2aEkofyXb6vXrVXPmnDpNGVU7etk8
jSUsj/LHjoirPh8eMfN2YVGe+/MnK8fLZR63cGk7ODEtOSAxRtsdgZ7he9/+5BgErbUeQeNzh8l+
FHwTZKg1XVo25776SUYnq7SO4zIbIAJt0PFiZlpB5EDWgybZN7/+SUYXwi9RDyqyhzTHpE/TGnT5
S/S/fY0plW89oVN5ugTOutHzjMVv54RaiEHZZ5FVq6//+pmFeaortzlaRF1jIGDLx5/OazaERRfu
iDOxQHCSx7VVKNBvqnD9oK+8kBm6xWGbpMHwU7T8EGpfoPHuv3/9O9i/t8BfQo9TgbnXtDWiVb85
NLkrHxvG+c2Q5rVd1Ok0PcxljzYsRS9108K3Hz3aamjXBgXjn/WY0scOSBZ7lfOm33cwYbqtAqYe
hrhOA8hkJ/aeATVul0hFUACXkujgX1Ox7VDX9LkKNUFL3o/qm2GugXozzfhoW5DNljGah3C/oLaD
iLbFLCFaob2D/qRGRy8uw/6BhWV2b2NhklzAyndB6omg/ltCBgrBih/jnG6JgjKlRGgQGJswFZA3
9GOiNxW78qU3Yfta4Jf/j7Pvao5b19b8K1P7HfeSYAKm7rkPHSV1y7KCFfyC0rZlMIMkGAD++vna
c2ZG5habU3pxWYloIi6s9YWfgiO1iKoOeWxGD8ie1oD/2oP5CheckyadA7RALElx5QWkBkAcIaaD
G8+XaKz8IwpaBVtRCh/ITWH6iG0t4L8AslLeAo3CPX9dDzhFgRfu7I8a8gVXGgfKurS9PvZF5HQr
FeZxhrJ4XiFFQ8wlE7Fzl3Sxfcgj6m4okoEXnPFnGLCD2JVk/VsJbvS1an2+bwJke4tsvAco/Wnw
bH8FOQEOxBO3qxLovoMjPcCrZXcJGAc0FUEc3gic+2uBjsCXOVnVv0vDgA7sMp7kaz6W/a7AOZE7
wbPCdW/lD+R2pGWzDWGz7cQw2DaF0wBglnrXWK/lxuUgcNRlBZvlxkWVjkXQp3PZxnGdArgx8T0M
c7qpUzfZQkjGWzFs6cBVFmo7xm6zIrZCB4/eEylhtyNJex2HIzmSHjCr1ve+jD7DkZ4mMJormhpq
JdyukVS2K9000Rp/g/wsivAb4sph19U1hEMJ+4l4J1iZLvj9guRtbEtAgAkMageeXEFFOXpuTBys
Uh20KxUBSl3ieqtWtoFd+5AFwBrGMFoNE/Y1r2EXJ4Ap24eMsG2cuD8FiYrvaQTaBM+TfF8VRg4o
oxl2kxB3vKcaQ2NUSI7IgRdfxtJXF2Xi93vHkW8p2MN72QJaKPybokIKS3FyG7cZljWAT/C/gkgk
lUEDtJfM9kgSgo0WFdFea6cHJgHzhiHGg1gNH4BiTYMQ/hwdBIF9Xhh89OLO0+E1hkOvFbPqemyq
MD89+km55D7MPMhGF0R/jTInBwJP+ldEdVWzNo74kdWF3MGqB/dlRuxr75hnTeLq0uaMfkvGAnBY
AHbh/2T41vVqiB9j8fnrtHMrhJR1c0sC6AM4J3+HNgT0WMMtHlVEPl7EPmKDnPswrnZ9wN3gKXup
jQlWNA6fyixPNyLpvdUI+CQQuQEqR1be2SIiW4/X45UX2mLjySLbN1y5h6Ae3U0d5E+6H8ielnm8
ihOV36fYgtZFH+IfFrcodUA+IB+SN1WLO8KVvqCnEn8HRbpVBDFYmFAAzuYG1aMV9UuY1eGFaFyI
G4QExW6qQZsKqujaWqiqI8aUGJvabJsGeWaQGmpn345FvT4Z56wDiNyhDub6j7hV1btQdfmmNKS4
VRKOZ0ED3GQpIn4VFRbmVUhZlIFFBS/UKUD/FbaQTPn9afZ76ioDIuCaAccFHWbm/z3EGeZl3cOQ
GMSxFX6j2SJyKYELTobXsqrAxMmz/CqOem9cQXJtvHZtkd5q33R0jepPaECOcDuseSARSmjlbTpv
rC9INPyKTQphEIp3RrRfrLGNR2vqw+QTitbssukb8sMynt8A+JdtbSPSq6FJ23Ttm6AB0NQmwb0/
NHl5EQjWf0ngZC1XCshleIy16b1xKTBmBc/UPmmZ2HjVGD+2hkRb5NPh+tfD+wW7UbtvgXjZeEAU
v+meuGrdjUOsV3VFnQcolyQr4lDvokdR7hWFYQNbIku9hwI+HCHUZQywiqVm7YUXunkF8yUNcTxX
kfIIxQpn5+OyCylL33fxj+y/em0IMowXhZFcK5oC4t2LAbb0g+bgxyAp5N3EccG/O5FZ4pbS39y7
Dw7Z357x7+JYP/Vq6SEhdqgL/wLgYtzvjx0tdgHyTjW246JEPfhY1i/eaY/8UQFknCRmy2oCZlV9
ocSFn0RYdw9wCRfcoqr3gHvcvjBPwBFuDas2ff2EutgVKFgXnr/XTXAc+nuB9RaCzAK6R5O/xvVV
BS96qF5XTrXBTcaN253fy6+iNhDIq1a6rVcCuFvr4ar4pfcvknrV9Q6mIQAkOI9hcrSqmiflOGuB
/4rHUK8YEIr1r9T5AjtHPPq2hfRsUexGfzeWV4aOF0O2jYILAdc01j8M8legxtvIHYHPkOtMXoBJ
tRo1Ek38KNpq1w+/KrZzzbBLgYV1/J/K/wVsxqUY0q2DzYRbtglgeV1/A3HhsYyBZ45QGX7hDtw/
rxMQJAC2qwaxltUWxk9DjkzdSbr+0RlRsHtAsXk9yJf6MSZQR1zJagMSrPL0ijTNJgwJDha96uGo
Gpruggi4qmLfCft9wS78rl4Bs4rcMGj692D8ra0ALwhVem9TWXCrxc4t7mXD1jY4OsV1Se+p+xCc
hCEImFSnonuza1FZUNXh5OrnmFeaurtMgjtU3VbslPUGYSWNMGq7OLyAlrwEWo7uG2iA1YDZh5cK
qUW0BnnDRG3A3tjk7TbEmelW19GAnbRfK/kViWzQXhwQq5DC8xzoKBfrGsmkeFilI3bfv3Vw3YTh
jkgszTHbDAA5dkUJsoizkyi7uum3qnqomn5dBMOmAj/YHUuk8CDTEQGG9uIXu6QkW1/36wYKj/UR
pz5oREdhvgNUvorLu5pugVAB3XRnLMYn/zbEhygA2gmC2Aj0C+dL3a3A9hHxrgFVgZjvbPgaOAH2
LuDMYQJKAdoO02GlzYjd5LpFyADc0U8/3+fIvD1Dfqbkvyry5iZvcMgbgoOo+w1yTgux/VwAfroX
vVusjutLMBsr3K0C8Gdf1SEAxhd8nxWtLoJ2cz7wnsksTMuKLuclvIh5e+jL5pb27aZ0UmBeZHmX
c7mQipu7pEzuoDSDZCgwbiBL+ZCNx/zVzt35Tz/35Mn1kySADBkh8sPgKGiswGUX3KIl64a5rpne
P4cMfuqA5hxgxvLDy/zHoWquAO59HmO7cMeaSV9MK4oAWyp31NlwGIAnjUyxASoP4NHvoECtKn8h
wzDTSdOKYmbykgNDWhxSqS+Ckr8EGmiGTw3AtJ6ovcYfbZIVh6GG9myycryl2/9MitKbXD8l90U7
DslwKPTfArWCzntofI6N0d78Vox1ylWrl2pKc110mgLvllpIBuagspsfyFh7F41HLHaaYEmfbO7p
k4XsdiK3tsb8T4dhJSEFS71v57vfnZmj3mSOZohxwqRU7YF7AqrG1IV4G5ByF7iNXILLuI+Iehxs
+zPqQJZtyPcU+ByPyZvEF7cQZ7n3ub2HnM/Ccjy90EfhxSSd4kGRKO8T7FgpT4DQV6AN5bn3xRFJ
uD7/wjPvOzWybVoA2VqFFoLU3kPl/EZTuovr/FfJyMv5JmZeYupACqJenmoZ9Ycx/OmSDsdDvglE
vDn/9LkXmExrYmzCBG36Q8adZ2WqO8TuEP4tOeSPh24hXTz3CpPpjDw5Nx5k5Q4w5k3WBuaZ4DCN
DqwfINh6/j1mludUlTfngBzHkvYHFzqlK9vbve9Ci5R6yQ1O/CsF1PBKc4T8AFHlC4M/s46mMr1w
HrVVYyucVfRrndcgKHf782/z+xEfzFw6OaIyAmTBMMLmrip4ex3UxF67PmzU133C1ZNJImfddbcA
gVbZBtgGMJZTzpobWbfgmzrI/7jgPMsQF9Ysb/eyBGzfoLZCN8AtZq8JtuCb3jkVpnsnVPE69Ubc
Q0MAQuENqIsICaNgya/n4xkGTuyfexkcJVmiIEJw0B1LwENsxX0gY3c3WBBIHUjInu+yj5uhU/fU
xAPBopFpf4gNhGJJ530FxOei0DAMdmXwyUYm2xuo+NBRy8L+AIXmZiW1/zwO4rXv9ZY0S7WwuVk1
2bS0cb2hx8c+BPJLVF7F6c/zHTTz3KlT6piEuetFFis9TVZl+wuudwu9MvfkSbGG9cCs1y6ePNRv
hr7oaAGnNffcyd7kR5Lj6Ovwic1r1f/UVi9sFqep98Hq+n16vTteqWhZZesA0vDtMcAiEeYQeguZ
47kPfWrz3bNThDeV1wKRX+KCxcVTSx7Pj99M+P1b5Ordg5PO1QlF5vdgXH3fnpQxWH+n5bgfkQwk
bnTFAlDYz7c19xKT7SchCoi7esBuOuJ+6ZkDBPcWMFNzfU//7B8Tn7h8QJ0fOuhTIG/uC2DNg664
HrS/5A17miD/HF936gvlU9eGqhrzgyPAEW2d4F7K9CBodg8Kz5dSI5F9vp8+fhmXTdZqnFS1z0ec
nrzj4hvPigiFJ00uQFgOduebmEG+Uney5yiY43BvxIQC6Nmuohr8pNbjT56T34cVCq69ikDE9x4l
jy4koE3QWEBeMwZrUS3Zkc3srVNvVxBwIOcIeO3BlAynK8sNUEVV0F3JtInvC6gD3J5/2Zl5N3V3
bauYRF2CUzyH3kHrvjji7/MPngkPpg72Teb5eaAHMNikSqEPGhk8vvdepJeoL22L3HcNm4p4lYDn
fU9CsaTLPfdCky0M+OjRcQSw25wODwm3R+X2D+dfacbtgTqn0Xq/IXi8BL0M26NbdNEFVBu6fVLU
oAg7INJCUwCpKOBNhi044yCT5U29qywoVoFfVJeuO6ICQKsS7H4CqlR5oliLqiDr2BC2dqLQ/wLX
VXt5/rPOdcNkU4RTuk2Nh49aketUZes4Vp+LwaZq+bxpDPHCtj9AuvMeDLKtQ5vPFWOnuvg0yWQa
MWyClWxu3YDvoQbwALLi9nyfuL+hwP/cpuhUEB5qi9LN/AQVzaqJD6SS4ugJLKjWyACBhRwPpQ8j
TtQ7ikdU6fzHsmn03yyPEoGiml/1K4g45O2KB7IDMhdekYMMxbGu22FbxwbqK5gO+8hqduh4hpId
bED2TjRCwwZVDXYEPNwiqw+1uK8hEtHbtK3rHykO8mpNnH64NAIBmxM1IMk7xBzT1pIjSCTeTkId
4atrmvbWdkX0dewC53tpYHm7qZMIvAEDVvImAPH8JVa8+dpWSbDVtRoecSGMCIpJij2BXsnW1Wic
/TgOIElCoai5kIOEOzzYSAUSadR8qWNY1MRGmddYON29TmN+KJ06/mqx8WyGk8a58YP0kEOr5gZy
LQz1g6THs6y4VhRVeln3YO05JfSiqg6lpLJMM3CkoM8V2+a1lJW+Re7N3UaKVa8gutVbkUJ+RMOS
ZJvTVuxLlfGvEBkgB8PqFuYV2r/soOUFH18USnLHzXamHf2nuI7lK5JXqA7IJto0Jw4RSrxip/sE
gh+DaHa2QVIIhSC1cVk47GQCGeoQokdghGQVrGmgrUFTH+M5UJ5uBzrarRjgJ0ujCjxYUeX3oAAW
SKM68Vqi9IWGSXoJiVpUwVXTrPuCJt8gHaG2PQc6iycR3UVISG9K8EW3Oamqref0zykgn3tPeWpj
IAi0K2PYcTimSK9SE6c3g1vwLYP36EaIrN6wtPs+sKG9aY3QK7dW3k/WqPwZIKb6Z+UM9baCy5CH
YgZoMr/XxX/+MP9Tvqmv/3sB6P/+L3z9Q0GkMpFxO/nyvx8UUvfFf53+5v/+zp9/8d/7N/XltXjT
01/642/w3H+3u3ltX//4Ylu2SWtvu7fG3r3pLm9/Px+f8PSb/78//B9vv5/yYKu3f/31AzbqWDl3
bzJR5V///tHlz3/9RU9byH++f/6/f3h6gX/9dddpnbz94w/eXnX7r78ILOT+IwxCyoMoCr0wOh0D
w9vpRy5+4LMgAMPOC0JUpHEQlKpp43/9xdz/YAHcIBzfi0Bz/v1HWnWnH/nuf2CaOQEDbg9KJQH3
//o/n+yPsfl/Y/U/yq74ilx6q9HmKWyb7mEBLKgnkWLHGp1m2k+P/sA6sNpgXosy77YDJiZ/EtJQ
sknDOHp1i75OYJAX8Yb0az360Ma/BXPMy/+WJhhC2Hv4ufnxrv/+/Snff6qPjpvTh5rGmF7ehiqq
ymMeNtkLOF30G2x1PxHAnh4+icfChsaGAt5whPRFozdSAtUFEDdK/Kn2l3wz595gElgqgqSMhozQ
MS5cmAfUcUvqjR5qsXBL+Siiw0tM5feLqCtLW2bFEfSjYhvnuEYkfLyt/dze0k/xI06tTC6GfROl
6TgUkFaDkOBdruitIxE1ugZRedWrhUDooyD81MokxkJwqrwxDOgxTZPO2RBaecmFGLweerSBjpbY
NnNdNgm3moQ7Yz3E+TGnMIq5j1yg2PaCAotSrBMDFvIqqkICM5Tzc3huZU3zJjogTSkBOjv2WoZ+
sw41UFv7FspY5CaN65T4G65dpoq99XQRX+K3w9zfRURYc03gfNZCFyLsLQqRIEkG0ULxZK4bTjP2
XdTpNjzye6Oyoyr0l9JpOA63ytnAe82C4OQs5SVnFsBU0z8fHZ1IlrMDsfHT4CaA1oZo63zfzj18
sj+IyCoJOZPsSGM/2CRDll0DWP7JtTu9feZG09oVMTsEerTrNmBlusqJ638//+Hnpvtka3AiSByp
KPWOmkIb7ocXt1alWy+FBMM25ZBNaD/XS1PzpbZC0ryAvv4xzsAgWLUiBkG89CpnyUNoZhimnkvU
MJO71ZAeowis4Q2LEGZBscfQhReYmarRdGOAX51wXehlcI19oVCo6HoteZaUi+s4Gl4+NR7RZF9A
0JVBQ3KIDiW4uBvf1jUwOxUq6DmgVeeb+CifgR1u6kpQiTZtEs/NjxwUhZVX9w9QOayeM9kNG2iD
7agCBX2hrblBOX3/3fp24grqn4HJj9Dm03uuMvkMTqFcSOnNDYn359Mr6lW9BCrrCCEcZwvFtGTt
+DRaQ2oVWAppl5KoM4tkamndg5ECs8U+gnhaDPpNoLO9iLxuG+VdsuDePddRkzigDYMoJ45bHjlk
4e4Hn8Q3XZ/dnx/xuYdPFrmJhE69gpmDhGDeo1+M0ACE5AUcPM4/353poKlbAQ1a7TiGx8e2qgiQ
iVSECuCHeOTDQxNFaeuBwVQT9yGGHm/7K+s1c170qEBbCvO2o/dN7fnMXyXECdlLkhNO6UVnGkj0
8DAouyVD57nPOQkhApHQnJHaOUBy7peBpsM9aX2oBKbj/nxPzDUw2SR4lvWCgOxyAPfdPfY0H/Zp
5rp3WU7k52bKlCfFIZwvorShB1t4+rIhQf2dZRAQPP8CM1NlypEaoXhWQoqgPXoOECFxbQkYZnWy
VFH/KO2MvWdKi6pDAf9UP8qPhCDPL9ZCFAwAHxtDeRKshlL0r9zmmflJA8/xR6Qk8tqy7fl3m9ku
piYAvAmJJjTvjkMLxQ/VMflWVfzW05G8A+Q5vfhcM5N4AEJquFSJojtWKXIGYQ9iJAvH9rLO6hfS
tGLhPJobqcmOgUuJjB2nQJ0ESqDdZQ0VkwCamwGlIIucf5O5Jib7BlRtahPmjTjgpmgBdA2bu0JE
kOr81OOnlClfDQDzEsIPqUn6cDuQLgQqegDg5fzzZ8Z7SvuxtJUdZFsxl1sm20fgRvN4H9M+ZNE2
GEpWvio40Q6f8SfH3J4SgYawE8oMfX8oUl09jCSwx1ok7m2SF3xhI597o9P33x2njLQmrB3IGPkc
QigmoP0aR3e3KZPq1p5UGc933MwuNpWRiCHs55QA4F5XdfENUoAPDCmhTS+dT95+gtOEe/ceY1LY
Aibc6XWfJE8sDzdeUI2r4KTBOTSgD59/jZnpOzVsEZBrjrsCGjjQ/NVHt6HqKmocVLfPP/60p3+Q
rAgm61zG2OphbOfcZaP5xsqihACQ+NlBJWYtyhLR4Thszrf0oeX3aWpN1vpA6xg5SZVe54nzCImp
Vdd8SSKpQMHuoThbRI9u5gFOyaFd1cFs8nyzc7Ntsvzhk1lmVObxUeUCInMpOPuC62ENKsGFSaDd
db6ZmWGacojqCrCkFOSFO6cw+VddVPFTxFNnYTeee/rkyIdav2w8aOMds9KSHCJMWVLtI0MhbvS5
jz858qUna68NEu+gCC+/U5Dswd+WhC5cCGYGYcocikEFAW0njo9dXJC9Cz3YFbdtsm87T24HpT63
s0wtKgRvTmIJZXxd9I2/saa6CRKYlkNxtl33dZQvzOS50Th9/93CT3ncRl6osmsW63zfpl7yZBFZ
L+xbc33l/fn0ODDQ1WZCXuNAhIcG3K6Vy8luCOULilpLNPK5VibrvokZKXniqWPedyAbYFy8cW/A
3oDqAAy1eQqCKe7P/md83rD4p9ovkAaESLTvymtIzENEcWDuIUeG9pOrb7LIGewrpRdT566TjXl1
OE9c6GdGyK6eXx4zvTXFZzKfFiJ0K4wJoqK1I7InyHBBQaoqnts0dBcilZkTa4rUjFkVccRB8hpB
XbzvPMfdyliDNOPaJTLib7TUB/v9FLNpwAqDkKbxD6VQ3EMCtcsoMJr5EHAbXejWKIguBa6Xdd9R
BSv1hS9QgLFXpdYRrDGaMSXBHvpXOQSgOfBVgEuOcQGO6SZlufW24GPU0asz6MHeRHUQele8AOXk
KU8Hp7uCFh6SZSsRtFAdXllGy+SnqKAIuGBSMzNOdLKNuTmuW9bBPjn0A0M5u7p2pAFRz1NiSxLG
Pzfd6Kn5dxuAhsRCB8Xu6k53wNnDo83cR4MrH89PtpntZYrbO7nagV7nqDsKns+RpSXbFq7fLdwf
Zi4vU4SeKCGN2ROfHeDfUUr4wxCug0vPK4fsVzFEQfxighwWAPsxDUoQkuNAQUB0oXEUZj6KNk5l
mfcdl/ke62kIadC6V4+0ye8yR6wt8ExXKPI95x7QsF1rVqUAk+18Z86tqdP33w3V4KVRSGwir5VD
vkE6Xm6oF0drXqP097kWJqdBFuoSyi2QluiEHddDR0BQIzrdp824hH2c67bJkeB3IGgVlc2vdev+
AjsfUnUVWXVDPax8GXjrU8e14QAiJwmWYLwzs3DKQxo4EuVJJcgRjkj5nW88lMj7qFOfu9ZMUdE0
gxItKIXy2oZS7cGS/JqRCmnCAg4E+ekNPzc4k4NhiMdmFG6cHIcKmjbPELPI+i88hQ1HvDa1FP0S
h3xuWZ2G7t08g78BtByBSrg+xdEQvrkRcKLZZm53C0HhR8jbn9Tc8Z3zrzUTtU8B0HU1FPApCchR
VXG2CQFxPVFwQG1OYXXqIO2wbiq7UBebmQj/wN2moxd56VjdsUDHt4DcgesE6IFZCG1nFugUpJqR
CHZGVV3dCVycLynqNpCU12kBZrL47DSgk6tHNsAjAaIi7QHCJbkP3qcPoqEDVFi80hngDZvzwzLX
VdPZJvQIum2IrsrUiS0Gu6xLDfjFQng78/gpXJVSnQG7XDV3PotgtgaXpAz2XdTahcUyM6vcyS1D
Br5ybe6aQz9SthlZx056lRaw6i5ZFZ3/UuLgX4hyZ4bdnZzUfookmoTQ8l3Bocx5WvsxpGhlemn8
Pvpxfjjm2picNsC0qAbSQslx7JHDeHC5YJCdzkvKELSUoB1fnm9nblxO7b9b+8KLeIKJ29xBls5u
HeJAtrVKCy0/FxdOYa4WycUupxmwTwI8szrm7ToDuXuNm3u2MHPnumpywlC4yyBy4t0dGMz0UERC
fM9aiPw0MTbphek11030z25KoJsbNJGr7wo22o2KegLh8oLszg/C3OSdLHHHV6S1UodXBmT3LNtg
Cg/1mjQhB01VtzIQl1FSwAUH2gNQmng73+rvyOWf8TSbVlVgY5BoFAXTqxLsZPNWMdHBIEYJOoLT
jEztqgadIKIr+CM0sJ6DxR98eSB1Ww3+awGNvyhfpXCB8m/7wh36xzHuU4bl4HAohw2lNYPapGPt
htllhlqQAzcHJXO2HlnM7K0dvdi/aZohodCl7jSJ0nVclQUAeSLRcJWAzZZL/x4gMtdvoTRtSAkF
Egtw6g9lBcx/O6FR6CgrJBNdcAIQZT7TNOzU89hVMh3WiXuS68ggP95/KvHPpkWWMKOq1oUb3kJZ
DhZPUBse9shswGT5/ICc1vYH4zH1hSYBjkDbFs1BJE0eQl4DFWF/B8MYxrNV3cIgrll7DrQWvp5v
byY0m+KAE5IDVZiMwe1ITNyZnTvYvB1WeRpF8JnilghebyjBAdpdaJMwwOyqcTTRTYCALiw+1at8
ChIuhpPws8wRV4PijvQ2wK8sCuSn+pRPkcIqNGNrQ5ZdJ1hkO0sjcP5je5Uidu/74dv5jpxZv87k
QEjCRhBhFF6hgJu6LJp4r1A8XEvH/jJosoyIvxByzIzZFCUMYe+2UhVuIQrGvWtRVFewCYQaQYbg
6dQUtfnLaOISdP/x1/m3m9n7nMkRAcNGQL3GgRwEZA6HS0CeGX2Cs7v/GT905FemoN+SOk7rW/DJ
e5ihrFUGLMcO4HjIxVedB573+deYG6TJMaF72w5178fHQGTQxlk50JDXxRVrYX2y4z1E8d+G0UKh
fefLwQOZ/Xyzv4H9/1zV/B+w4GCAwElj9VHyUkXtBuT8IIBaT+LBxTwpss67ioGscjv4h0HgJfsy
NiqFxWrX1En+DGsyHWxco0vJF6bQzHnpTE8bNx8TV3TVESaxDujyPcxYiyaESklqKrZfeO2PNzPu
TOJJoJyQGy0HfmiKHgm0i4iFdXcPT7/KfwaOPmzVOoxHH46FEJ6Gf8qqzVMf+OUa+v59d0mtCcW9
rXoTXBR2dOpmbyHlmT3Dqg5GVqvQaVy2Ha1irbNwCn/cL9hj/jzjY+YbY7XnHgYw9N0DBDJjvtLM
JvV92mdRv9DMxx3DotMyexdxQdyZebkUHBB3Dp/muPrG0vZhTONmTZ0lwMFcI5PJHsAXCyDAsT1Y
1vvhIx08GKesJCDW5Usag4Gy9YfMS+uFKO/jtQUU5Z/vhNyE4H1djjc4RyDxctVmTe+Va8ifiDi7
kj5hebype1wyfbihQLZ2KRX88XYItOCfDUOwKmDQMZHHtjYOvBXiFOSjHc4txASkjkvnF2x3YDa5
qwBV7xC50bYQ+7xmzNYLy+lDknTAgOf58zPAbhkuuSXvDonXpf1zUFjo9cB7kWIFQEaamuTST6sW
pggwy6KGrHScpOmV7vqm+sbhxpF4sJPtE41qElC3vxLdDeanF3pFlWzh8ubA6q4w7uJG+PF+DgzA
n593sB4YBZ4X32Xa2hHwfSDyVyFX4acOdBTL/nw+xH26ump4dq/pyI8Z8IT5FiJ+8CA7v7V8yKY9
dfhkBSVZJFQyusHB8YcaprIefDSIAt4INlVX1ndacQSSUlLITeZDC+mhDEzhJtvCYRXeFyspZMuG
LXVFCdZMb0sOAW6hh5OOl+iSHL5i8PyAshHDgcG/NR0PO3Ax4iqFDgsZuMDhQSlcvvbadDxoL+BZ
FsFFIs91kZI1LI+c5OX8q84MVTTZRJ0ox2KBC9BtYh15ncDxz92X8BzJF/aimedP4d51zDyT0zE8
4qZpKazqAuFv+74dFiLMmS11itzuauPBgDHJ72UigwryDWUAm1Xg3FaNk3UL6bi5zWdyng15ObIS
vXTsnCDZKAuCSxa05dpTxu4oZPeQ5jQLG92HLK3T3JuMSEDjUitUH45jUfpesAu6pG2/CgpRbnap
ddNb6GdTJDXbvY2CCpDixJb+zxY+LPS6hYVq9DeM3ZFogYssgTDgpk+hWQeKVsGk+2gg4RBAxETF
KYDVViYDyb6U8Bd8Uy208oJPwfbYtC7vRAFLqoSkx7JLnw30p2DXF6r1IFBMC8x4+anJOwWlqwQs
krH10nuYs4Hi1NWQnjtEBitoIbSaOeSmeHTYPro61DAEC6TytyrST7B9SDZj598rBFELQz6zRqZ4
dEACdQ5KHgdkzYcwW5VWHvSztLsEjZ57i8l2LDlTrUU++dgKAwe8UNyy0XcvJcsuPbdZOqF/J1z+
GYayKf5ces2Yy2xEXFMVMOHcCVrDv7NVJOLfSx92ieFmMKbT7q4pqrH8xrVNcCWvk3hEotmNBp5/
K5D3KqutTAyBJRb8wOpoXbROuiSJM7NdTAEd8AnteJdm4q4uoPxXwCJx44wF2yoonC7MmVNg8EE3
TIEcvgNggGx0e4hl3WWQ1yPSZT+KoIh5gDOb8/6iC+3Jt9IPWfnY+QruSQttz82k0/ffRX5pJzWc
Wkt7TN3A2zlM8HzFXDs8nl9vM/vgFGOfQYN+1O5ojsRafgMg6H3v9W+N24yw7RRqHcE3/HxLc1OW
/vkiCcw8OXTk4mMIs0WzUqbo8n2QZyUqih7Cfe9idEv4sy3028y0mCLwYTTYuQlBXqQh1AvWnolc
OHXKjEHITiHBtNDMXP9NtnZUWzNIIMbwY3RjM/p4E1wvftpER6jqcZ4qe8kARB5ue4gq5fHntpcp
LD+EhiyqEja+S7hwmqekgVvOnd8o87lobIrKLzrWIuTFdaOE+NN9IDzzDVeDh/MTYWZkppD8ohZ1
rmsHl7yI2D3cjy4BLlX3cORqFrpnZr1O4fjWhrotbFUcSFhCvN9TXVS9xprUHQwsuAvFaRwzPIbs
bi+Z/1TGYHgNCxNiZppPr7Ad7GtZk9ZQCo5A46SAX23lkLQruHR/41UQLTQzQw1CuvLP5ZQBWGa7
IKsPBDReWCf7tFLjjd9ID1YaQ1XFdqWQYTWvWRvCPmwFh0/wuRubaxj+Udzkv1mWEPtdpEHsLwmw
zAzt1GgiKhypFPHbY5fqGjjhrA6epchriE72cbo5P39mdsQplNpWLnQvYTh2YHHdb+EvmP2ABuZS
9PmhJQCCtSmWuhMjEuqSNcexDLJgWMWQrEm+hAzgx+sMSRebrGnEM7g3sz7y6IYMkGEwK0JY1QEf
wYryWZvedYZnoHA734cIDyQoEIwrJ+mQguClv0VytoP/bB38L86urDlSnNn+IiKEkAS8UourvLRd
7nYv80LM19MDQoDYxPbr76m+L26NKSJ4c5QjJLSklMo8eQ4Ks3xwxZ8zA57+NoIjVYxPuugcBMOB
Ghw/F71P5vQ4QPgA2XDWgIIZLKTQio3UlaAUhLNOi3D4YYbO6LWsmjZesIWB7DoT1tkm+mtl8qza
xyms3c8dhduE8i7Ff25aRxtInAUV0BEg7Hnkjfutq8r208wB+93W+PVoeHdtli24dHk6B/fSd+Zv
4MvSFAy6mWAr9rew023YsJv6E6m8OHkYiykpX0BXCLnKPUlUBolfAD/zv7eNw3L0yKTHeIwzDbz4
oMQOK9+IlzkM0mallm9pINff300UEsVNVegyeRQVeFijwu8kOFcdVyLWHbr+GmhkwWht7DALUCQM
GrP4Fa5a1h4Q0AMzrhe4dK1W8uMOhE2RwjgC2DJv+y8CqhT7hI/dPg/Tf7asgrCTHrRAkY/qC+/C
lDNmRzFpUdzlAVcrXtjCx9vpjGaCE6aUyd56UOf5T8Yp4/p7Ujl+vyYB9PGVKOyURut6oP4CROML
qflDwtOTUiAHF8opo8AgDuKUULsde7YGD1kakRXfmpImFlVT8EtRD/pxSGr6Cam1bSUOwk5ooFAJ
2jMVL19VMHqg+gKnqmPCQ1lzAzXuTWtuZzBk6xLHSZ30aRo9ehRcm+Oc67vbjS9gw4WdvkhAkD/2
V6EYYyqEn6pHBty5TiDE5QRPhQaZ60TnZx4WP8LO25ZXFzabSTEKPs3ZzC4mL4sj0BQlCHzr6ejT
bFqZtY/9YWEnLoZWBwDTDs4rgu/tEcTdThRoZJbUGLSoFYl/ZOAyX4kVfHx0geLgz6NLI0MH7ETX
vBLHjZ/bKlP/DryqPzvEoc7KOb+4UNYliNdvEbeEmS8oOXmGHgQ/TQQCwQmf/gbxCeCKSQLWnLJy
diwEX3xcvtzeIR8bELej4wLsCASMOe4l8apW72oXlC0QzeZVtnLwL3Vg3ZCDzMY2IQyJ6VnKBrTs
qPs7EBOsQeCX2rdOgAFseE5SGtT7j61JjxCcn8O72UnMv7cn6OPV53ZEumbMhw5sFl407vlxp50k
LyFE6iKI10BLYg1huzQM637UcPFU2absEpiefgKiO/iSCkBsbw/i49fClYDjj9u31pWfM39ECpsB
AQavGUCG1P8LWyx9LXO5he2VB5DW+LMbBl9FN1UdX0gHRRBw9xAhH5sGubGVcOrSYtA/OyAoo4La
ESC8dRAPd20S/hMzXt7NA1lZ7aVlsGw9NrWbppMhlwn58fAUgAiFnSA0A22U2yuxNALLzqe8zhJK
caUkTer8zShOKdWh+AhsawX5fruPhUHYwU1ZqmF0+lS/ST9EmWQcppJH/VVn/nb7Hx++cNn/XIVJ
kQ6sTB7/iWxQDzJKxy+B1wD/J8qL7kM++fF3F4KbYXquZRiKctsmtoOdLZOsg//uX8D90I0sKmso
Uf70XQZ9yoHRNo64oSldiUMvLFRwNaV3DisplaCkGvXbFM75Xso0eUgkAKBzMAYrR+NSF9ff33Uh
3GTMSDmOF5zCxROjEzm28RT/PcYA79xeqqWtcP39XRfSbbTwBhzvZhyo/gZS9T68JKH2Vt4/S0Ow
LJ4K4ve8yMhloOnUnSQL2/QrCWavOVRzHEwrdr9wfgWW3esR7+cBuqpvMg7oAyudrxocv3vJZX30
dbcGal/qxrJ+JrveqNyjl9qlsx8ckyR2SRgFTdCB7V/0Leqrmp5DHWnb6liHAe0ZMt2+C3r+OIeQ
jjE51yjf4f0aGvTjFDS3A3hmrNySAojzFvTKuQo1tNNnWQuTPcVzkd6ng8leofrLS6hIaNY4p6ED
tO724Ba2hh3cqzXhwlcyvuis+GJUnZzTxn2eQ5KfbnewsFp2gI8OAO4G1xraICjUEU5GvB/ARxUl
CZOfe7rGKH091f4bled2lE9CS6MGdUj5Onl9dprGsW+hJeVA5OU5zQC3vRAlWfppSgugeTNnrPgW
alRcpzboAwOSs48KxTeATkAeMyWz+cfvVbKGr11aIetwiGVGOSs9cSnSEWnWtkNtOAn98JR6vQlW
tsHCCeRbJwQRYeW6svMuooDpHOrCZFDFMHpaOaeXlsc6Gop57nOtUryf8qu/DFBOFEByqm1UciwS
8ARWhdjnuCRWxrM0adYZEaNSqwUPK6SRiJkhsSGBrQ5Uixu8oiLYdjDYuXXDZ41nm5ovlLgePYBb
zWPzzslAxZccblvPQmQXbG5/Xg2iE9DCRNUBns5xX78Cq4TEVpRI+CR5NJnOLe6hmE3DXw2EnNMd
hVZGCroZaKGdW6dgBvI1MapxpROG3fH2Ny3sFRtkGgAJwU2MDW+Y01zYqJGMz2mg+LZptePGiVeD
RArwj0vdNrWzrwMUN+6gKkW28RjBo/pzTk1Sh5kj6+YNkW9xbyZhIC+vx//dnp6FrWeHjFuwqZoy
o3hKJaCsxNuwa3REuhpVuDwQybaUFrdpOIZmMNpNE35p56T0H6GW4/waCteNH/jI2rW3wtJgrHMh
qeNOTblGLyC5e05A7rKbQEd019XuCqnq0m6yTgZazg2o/xJ2qTsP9QNJFUOdTaSeu7IcC/ePLVJs
Yi/xlZs1b4S0/QnAqSoauAPxNYAq900KQeHby740DstLiJsyRX7MxTicWtKjlFMvztlYzmv3zII/
b0fIayhOzsrzuzc6tM1DyMC9s0tg7xTX3AyqvhQO43BXCabmFUNc6tF6QRAKfETM2+QV0sfsOwOJ
VQRQrdonQDTsZVzJR4cka1CMhfmzY+i4Q2MCABW7QDQDhZcoVgEhaewnYlN8iNtCvHjogKuSJMmr
KHSzw5RNJz3mCfR4YrnSxdIQrkb0zo0XBqKaDOfsW+Ep914Uk/PkdZ637Qq1g+ZKZ94AfaLyETE1
6BhUtD4XeaqjglX0EPjieuA3ULBrViOEC9kvbqN8IAhQFD50xOHaNE53arNsSt+MGd0a0hAo9kgi
UdT3tDfyEwju1RMEds40RfXGwclmCHpx6iSHoLqyTQvo4tEOFI80DGQeCegh7QvQ/IorlWVYPwmn
F/PRAHCaZZGTSX8vXdpDxW+AbPVpAANq+mnUoDJ4In3G9I8KGIsafI5ZStq7aqAyXvFXlxbROo+U
X9dpQ2X/NoDW5jLUzpCencYZ6cpzcuE8suEjuuz9PCspvyiak9cJ7DU7lbbB0zRDkATxgLWTe6kf
6zySvxHCbdm/EZZ/kUiCn4w2886bEZf08vnl9qm3cD/YxB9KyLDo4HlfKF77/VGqtkbFXAKnNQKh
OF95Hy+MxRYRNqWDykJR5ygxcwpIJgrvTiFltGupwt3qqmENqbU0nOtJ+M6CiYx9L58kvWgIAzrP
xGetHymQmlR3bATr8bY9ZhOCtB3iYfHcl6jLzaddkfjm0LVrtcULG9imATEQvL7mmr2LNgwE8NXU
NYeRaPC33V7ypfavv7+bI0qDBCChvn+LZyXOU+wkkKZVOHBX4lZLa2C5HLQpOmAkcOgMevYAvxRh
M5wNcjv66wyilvaybRiWnZu+rnSWBOGl8iE+3niD/Jazpl3ZsQtXp034IRgqFouiUq9M4qmjZ7B7
t3jqJAYCdqBI23meXINSLc2XZegm8agBnUz/pseOHWQavgwOXu9p4n3bNFM2/QfyJ4yOiKu/ssQX
f1FQlYtdOM7pGifDwgBs4o8JtEhMBql6VTzPoxbFycd4hKxpl4Lw/PYQlrqw7JpWcO/bAumHydfF
p2nmoA4ioAB5bDqq/7rdx8IhZbM7TBUwFw2ott/AHfgspVs8tY4swU4wTlBZ9Zxt94d3HeI78yNh
T/nYYrlZOmjkagPqVN9a0ujpTteFhMAgeIl5HN0e1EJoilqbqxhBMsq72LzSpoGwJWeQb+b8l871
C4BEMqo16JQnbk5+Xv683eXCPNp13vXkT2Ely/F1qFPaIi7eFcNetLlq960U07hzktRZA3MubQz7
MIOoel5V2XxJAojgHZifAmM+0YTsEwGJ5NsjWurEOtGmygQOITMetHGPMIE3fJryJj9XIGVcWaaF
ObPpKpKMToMEMuSzFpo+DQoUKlGVQS4QKujF0+zGxRqabmksVmAFPXVNmCIg2XaoHtSzPGlEic7O
DLGJbbNlbbmWy0zjSgwuLSQdxoPwu/CrbLjr3M1yns22NbF1+vCwzaGnyL0L4ZxDnVNwiEqBySZp
U3W8PZCFi9KmqRCyGhWDG4Zzs1TqDm9nLxl3IAQi09pqLFwzNuOPyH3wfSfU/VtOTgNNWFMIeYTK
uOZg/ELx8q7lJE6jDBR6G6PhNvuPAkoL8AriPRQI8P81DPXcfUUZYKJWPMqlWbPONzWOaRxWgfcQ
s9HNh4iAnNl7pCQc1wjLF7awzQE0DEKptBrmC/EzzfZJM9BPg06k2KPwZmOm2OYNCTQZU9R3tG/t
THgHlqQ6FudGxukaunJpniz/BeVwYUoqk4Aiyc/dqA5qXezGma+pGiwcKTZpiAFEuZc+iENryvIH
VO+CUS5w9woxp6PDi5XDfmEUNukGBZVLF7SI/kBpMvtOCO5+ACnXHuQLK23TbGS6i8FAW42X3snb
XUHL5mBaSZ6lY1a+f6mH6+y9u40h6eyUpZTmkmRzuwuCstypJm8e+yD+uukU+c3X/K4Hkqa8ZmVW
vUEHMDd7lc/iG8TYumrl6li44W16DRVKHZNekwvLTPMoPH+AUrQ2kJgHWRUT8O2RLlR4BIW9Al+M
XybyWxeCxmAbGBDkan9OIWUQIwBtbHcxM86zCHQf/jfV9sFKUvJDuTTkZ35H1t9NYN2MJeoJYucC
XDBIdieWk/ZfBiEIA3WhWfG/iglBOlC3cUjSRF7lg40JSYqrYFGTpS6cN1bT4RAjDM+cyO+rtD/c
XtoFOBH/D0zRGSB6RPvhdYCKy64Au/GBhPygk/CpDlGxpYL0PsiY2FXQOspjd1i5/BZs+/f3vJsS
oXwWTO3UXQrpdDsRoFSGeNCvrwNKotFbA0oudGMDGYtSOXU9tUhrQxC3vlDAPOVdAtkGcgBlQxk+
zaANlSvr/KElisDGHQCKAwYXYdyznlpwTrQ+QRQZQaYA5TcrpvLhbYsuLGMnQ08aSVr3DPr9fyQH
yxmCsPkcNWnV7niJMkJUOWXNyu5YGtD19/eLpEMnc/qWnofRpHeoLnL34DybjhmTW3Q6OQZ0PZXf
dVEUQQ5t7849B6nDEBnNuzK8QwwnyI63d/iHxzs6sGy7oLTu4C+gA8QSH+IS72s+x5vyOGjdugJr
wZlIc5mehZ70jmlW7UIY7+1P/3DzonHL0RVF7OZxGYsHyefkqS1jQPSvbIoFwLGPXYPA6+1+lqbI
cndJp3MCTz09t8JtyJMWk/ilJtTOvW1q3wYXgBlgzgoEsO6HJnyK6yLbhWm9KVUHmhwrQ+CorETR
/MzOTYto0H4CAUseQd3Z//v2x3+c/kQH1sO9QPCYmBFLzCpXoPo3dVHUl7R7xcQZURVgp8pgBzJS
D5A/+YVxBMAD+KY98b0tZyW+wDL61sw0m5twuh98k+IajHcDzw5IUP2CztaWHBj6sE09o2OOK9VD
7RPvL4ns+XhyIAjgrKQOFvayTRgxCQi2lB7vHmhTAmTWNgyk1zuE7mrGIweoadMfsiGci27bprbh
BDiBZxQl+9O9bEoVCa+mO59u8ogwW5bZi3psBta2/OFKNKhSxEC4pmtX44I52pVUk05pOQjNH7ye
/uoDA89H559v7+alti1TN0KVYTM1/Dw5gkQyFN0Okp1rJNYLi2wjBUhMnL6ek+RsRt4M91MchAew
C1ZP2dCn9XnzbrXz/1NbeSpMKT+LttCA2qRUncqOkPBu0zTZ+X/XUbXrxfmURLx0+094RnWRnLM1
QNLCKtjZ/4I0CcqkkVfMB1I1bx707TUeCJ7rrGURlnqwzbmqFdTuYv4AuZRAR5SDVGqH4s82WDmT
ljq4/v7u3oYwhYsnveecigzcFJPRMuqz8J9t02/d2a3JJiLccEyi3ydtzHJz9NQm6K4IhGW8dUu7
Chwm5sFUwyfwRGbfU1TMfdv26dadXRBwZqKkE5+ODILaGz+BRCX4ara1bpnv4MWg5/RCfk6Mk+xj
RKsh97kaWFtYUzu9P6Akoi4K6pzI5CJgEKOg5W/E2takr5aat27quS65KzqokEazasKjgqBPNGui
tu1IO3sPQt4aHAcSzTeasMM4A/jNr9npTVNvJ+/B9pRDX1Q7p6ks509g5mYRyhH9Lek4AeHMP81J
jQicIxedZFHRt09sTkDxmiNqf/vbr638B5mI1i1jJdMQ9E2Mb0exJ8JNQeOByDBWWX1MC/ZrWx+W
zcpghJZ1DKGEyFTZ8H2WPgQMgtJ5Cmv99XYXSxvIMlwaqsGp57hHfdWMtz/oxID6gunubze/NEuW
6eq4gJoVEI1J1Eo4efGsH8DASnYh/rjdw8LrjVvmW3tAEsAXFg9F4d4NEv6P5gT6o8HTnMCzy7o1
KOpCR//JiUNSjgd5zU/X6rqrwxhcHdW+fEA1yn7dDVq47/+TFJ+0ipkf1vdJKB4H2h+NAPrUn58z
ttHTYtcRvrtnJk+A36kaw7MuRyiV4J2SJqhtbofj7SVZ2FN2HtzMbl23nRoeQJEGWJaBWWfpvPJ2
WFoGy6p1NvYDE93wUKvg2IovbSYehRJfWBU8NSNK0baNwTLviaeTQFVei+wbMr3C5Chw2PowYJZd
T/6gOz4E7R0rhiyMwCThqEM3q+nnto+3jHpiOkx40vKTyrMmmkDb/C+oos23ba1bNp24TQLIjl/f
a8gVRu3AHogHb/1240vLa5kzqliSOYE2cQKyg/BEJ/UKbgFkdTU/+y3445BDXOlp4Wiy89+m6clU
ONnwwAh00QMW7NUACFOqpnoLcEwEdgacTn3r+W3Z3dVd9TjlcCwg27XGCbtgZLbmRaGcljqz65/r
NnyhpqvPs7PKnLU0N9fD6d0JAT7P2RVVSs4BcCB7ErrZIKOy7aR+9DiDVvvtxV4ag2XLcVZwnaUV
JgjJZ6WA3IQwQ7bNd/EsCw4kClOBrY5PTImp2tM4cOYT9aBi9rbt6y0rVsUUA/TV8ZOUTh/smONf
OETTti6wZcS6ImGWU8ZPyTQjUl+ltHjK3da92/b1lhVPBedJI5Lmns6qiBKKEAun27jpsfUtM45N
LkHOInxACfJ5RgwcR0YkGkYfqo6M1coSL9yVdrZXdjUCH7Tv7gif1Y5x9hALMcdRFiBt7c7x9O+m
ubJTvuCx0QOUsNS9cAyPBimfJ1Vu3Kd2sjc2RQlgRz4+oIRvKHakqUT45vWFQ9eEfhbMzM7tBkHt
KCghBxJkjqhADfrhAv7UtaLKpdYtIx7aWA9Vl4gTiGLT+O4qc3I3xkSIw+3Jv7bzgaNt53Vljq3p
eFKcEg5/Drxb2U40xVd/Xi2pXBqBZciyKPtqdg22kdd/V2b29n1R9yt7dOFCs6UgoF5pkl5m4rfb
OPmmh16b6ACnrPPmfyFLZ3/nTGT2Vm6137RtH02XZddDiChjELriBKL1poDonI/YLeqmhBfRcEjL
fZE28yWrqiCIpgTsNB2kPNlwgFhBpu68MpiGi9+M7F8QLYDAHF8J7CqIN6YfNZTQ1adY4s8EDpG3
o+Fcw0GaKP8sARfVB1VlYXyCPHv2nUqwpL2CPkX8T+tZlEdGufMDgRP5Ka5LMIC5EnQVEQB1nXkB
8x/9IYbO73eQ851AcZwKD6V/YUnap35O9VVPjaGkMRKiFFxECS9psq9Fh+qvCBdVg4qM3EHeDcbp
+PVwwlhY+jx1oYH6XlIOxi8jMTr43yHIxqL8wmZTh1/AoYEYzlDUPvhQ2By0O5rRpMYGa8J2h6Qy
4jz4Ic4jibz5i4ByABLOinivs+q77CXPwcMISgqVmS+123vBJ6Y8VCO5UJwcn6c56Ksffun4cp+o
a4KRlmMHksCgHP8Hleri11DK+luaQhnrfijEoPYIDzQ5RHrB1Bb1Xp0WoGnpjYFuRYp0dGRiod5y
v9PxzgRBSg85Sd1g5zOw7q8UPCycqf/J2+ZpVgIW4J+QvDzFoKecsM6cuZBH8Y+8zWtn2+VvJ3Dj
HlSqU0h8sJQ4bhQ4PqQgxDa5X4EEp+XBKGh6xb4Qp5ik8gXAw3/iblT3Fd/EqSMCG8+ma2UaErTi
hALOZtfCFRP7oOLnDlSdawyQCweTDaNgcTmApW8QJ5RyvwRQfN9XYth4btsoCo1yDJ/p3NwpDkTR
IBA5GoS38ipfOLR/UyK/dyCZZ1Q2cnFSRn0BzD9hkc8Lsvf8BtDu2xfD0uxYF8/UOVdCJl+cwN34
TUKdPeLOtkpDLO+103cDUAxUGbgzgbR2RP5NFsx5olPm/+BhTVYsbWmOrJMaYMt+DGYOVQMUkO1Q
M4l4uJbxoaPgk7s9Rdcw4AeXgY0IID0Lh0aiC8YghOoA7wAJu478RRpcchq7dRwCcUxB+E3+d7vH
hUWxwQHBFYAn4H/9v1WzbvobgNa3bW1fR/luTRAHDkFPnXAZaVBD7KEkN0XpUK+F3xfWwxZr0D2D
GFScJPdkGFQNms+2+T7F0KiDoHC+4g0s9WE9rGpauRpYRAxBiEJFGsyFv9+3ILdfUQtcWoBrz+8m
qZ5rEFv3TXCaWsRUBbI69NlJejddASovtW8ZRkIMYKLdGJ7aRv8kE0ruwAC7BsVYatzyxCZHC6Cg
CR7+oauHNJI16Pn2qhnH7rJtD1mvKiAmpSd9n8nfbjAqr17BH7lGGLf0+ZZFk1hc/aA5OAEUmstd
LUAht8tUW64kfJd2j3WpUd4w1K8QfLyOna/0GszWc/jV3RrV9m1GoqSjLWROU1wK18gR9CAJ5DDA
bLk56O/bzPzGkDAHzcsAvmEA91AKWEeaoost6+vbnPuByeBHuWB4n6r2yYSI6sDLWAPJfjz/vk1H
FNe1jtvSHR4gRvQXoI39bkpwJ3god9/EgiF8myM/CAJSIXMRnuV1dogaLkOo42fwD+6z1GkP22bJ
MmJhIFjqkyw8F3guoOjP7yAqtcrk8bEZ+DYTEQJoJQVY2dwZnyc7kaB1H5UFtz99aQ0sA27x5Hf6
WARnxO68CJxBUHErhbvPvdys7KGlLiwzhvp5DSRx4MpIpqwedkYgxQbty8BQlh0bh/VrRT5LM2UZ
NDG6TtIC2z+So0TKd2z1Y4kkw0qMZ2Eg/+Ei8vIREcdJ3wsCcA1ti/qYMHiRmb8qFLowApuOaJjd
qg5nFpzBiCsOeOVUh5CKL7fXeqnx65v63V0WhCBAN1d6vhgiQBChjFHWlc3dJngOZGb+bB30G4Kl
YY7T1HSOu0clfL73nXTT88a3adWpRsgFb1Z2ThLP3GlPJKc+3aSkIXwb4QfawCIOx9CT0ST4L6bc
/JBXZb/fNu3WLSz7IgxaqLGcDVyIJ7D9iTrq2mHrvFsWHIyUBFr+/njqfQO3db0ri6HdZrw2wI+E
1QQi3bBCXBy43ykvTDT5LT1UtZmO2+bHsto2u77rPVXh9EQXdQUZVITrvt5ufMFmbWAf/GeKqpig
OlMOCa8+c7+qYDJ3KKMGJHVbF5YfnWhJoQqWVOcEQeY9gg8hCrezZjfmcElvd3G1of8+PHwb4Dck
qL+pO1adWxelsIbEzb6onfivjoMftEsL5/V2PwsnhA3jK6g/tSEpqrOqq5chLvso81a90aWluP7+
7vhRqMPrE5pVZ/1b+LTGm0Ppoo8gYbNGq7b0/dff33UxdHmt/DFL7nWVlZG5Zre6od/0FEBB/Z+N
a9ebfLigyb3KnXIHdtMTApxrjsrSl9M/Gxeh8RufUthZb8hzoCDQAFCO3JbC9G3AHlHulHQKNgbO
8x6nnPk8NdUaf/vSt1sGXIB+0Wl0h90JQehvLKTdv30BQaD9pk35H8iezOZUKpfgbEDchoAXYNfR
1cjEwsfbOD3Sejn1W4PWdYnAWZyjHr/qV1WYl5q37lyhf0teeJOMCHP/TYAKee3dQqx4bwvngo3S
Y74rwEjv5OcrWkNpiGRj8yRN8OS5wT/bZt+y2qRIEFYp6+ZcjHwASAMv1FQ5zcrafhxR8W1+njrX
IHkvBvkkUSB0rHuQeYKECtGCUFQ7YAW6PXB7/KkPVgGgSwtiWXHrZ84goYd3Vrn+SYH4PYQ92CVu
T9bSelhWHHuzGbqiwmYqrnrb4D8FhVspp/si7D57Bi+c2/0sDcJyqdVUCgckINXZsBIM5C2NuQ8h
w3lc8bY+zrL4No19wLPAzymRT22f8/OV3kHX5CVmKSQnEue1l6t1rAsjsQF9yZXxjAw1zo5szp40
1D3fZnedi3ipeetujh1RdTL28nNNvQBoSrDxNANfuS0XLjQbzjfEXVWEGjXKepy98wBtxxcZ8vYL
pXqNIWHp+68b7d2FBvHFgVWS5OfAkc+oXayPVe7S46ZdZCP6tDMbT5Rufp4MCMchhqfu+2Qbasm3
AX1TLmaESgdzGggCBrXhX4CcX3OpF44Nm3Kn4GEmCan7OzF532TWQviYPSjXXApSn53OiXLVr5jC
0iLbJp15SDjmxpym2dBvNcCJ+dWxSH90een8ur0QS31Y5hzXLU7YvkGp3TQcQUTXfenK4MXPV++J
jzugdgUKDfAodoh2j2qc3iQHn1uY669gul2rIf14n1LbQQ0MlFRqv0QHlQy/B4BHfWvIsAZKXGrd
sgKQ+GUgdEDr0yg1VAZxjrozX2GkWJqb6+/vTEypoYSsYeUeZZK2e3l9thbuFbUcIgt6e32Xvv/6
+7sujElnEhfKPYoQ1BCBA5eaev2039a6daPFRRcXXj+4x7jJ5Itus/AezINr5WMfX2nUriMpCOva
uK3okRD+EATOj0D2l76Uz+WUrkQOllbA2v5BMzsYQUKP1ClNBBsAd3DfX/KR6pUp+lgcWFCbhBLi
agPUPlN+pJTuhtD5Ab7Lo6j6E1SWj4iO7zLOX0Hzf9+lgGNXGx8kYOH5c+VjZNVUpTv3OExwLlHI
DTKuSv6zaeFt1zWuGVy/grtHg3jaTg4l33shYNm3W19YFbvApDdU5RxQqTQKhM+OfVA4D31Zg3cM
IvYb+7AMW4YV2CVMRo95Rr60YZMB0V+eG4qH5+1BXC3svw9natNMDpnTdmFR0iNLc6iODghqujQv
Vu6Gj90kanuvui1km7ORHQfX7JIJaNm2b9JI0BckLMrdOLGVM2ppGLaJj6AxlGVd3alZkROq3ZsI
DPj+inUsrbR1xRHPDMiD1DAO9RuB4tD0C2kb8N3nJm3XwiRLY7Cs3ARjWIh45sfYg7cBOHAzRyUp
VkP9S+1br1CdBr1umYdjcJ7Kw4S5VxJJ+E37yHZTdVNMxEmJe6SNASae+i/DvFoxvXDEcstJnURN
Y5rm1Z1hCOBpRGRrIJn2TVdEoAl0t62y7a1KSEdBQxKkm0GYvhoZdjuaFj8cTtZYeBcWwC4/aQVQ
QU3csqNo+S9w6n2n7SoqbmmKrEta1hkiqH3Cj2BrA/upeDSefoSdpWAm2LbC11G9u6MdaeYxzx33
yGMO/IYH60Ihvj5sa90yYOEAtDWlo3sMPGD4Jyj4Rbnkv243vnAM2XKeEgXjuN9yOF8y8X5iecFx
484CAFGweFA6FE8NXT2yP3a9qc3MGENb5aroDF9mVsc46D//9slQvHE0rnhpOSBxTb6JjhQczpZN
F7qfMk/CMyi6ShyKEXXZwxh+ghTPsAIqX5g7uwxFzJANKSD+dxfw8ifQNQeQlYADO/85QeHPk+HK
TbFgG3YZCmSyRRtS5h5bhrs0hvNdAPe/Moalxq9je7d1g7n0wjqt2ZG1OfDNxUB/+nkyfr29u5Za
t+5omjpV7pCrfwzsSzQw4GqKia2JMi61bhk2kExUezylR6gDjYeEeWKXmfnztk+/dvpuYhLk22sW
TvRYZ+LXAGWAI57na0/z6xd+4FrYVSe6D6TxRnhfBLyOJ8CPMuQ31fAaQmTw7vb3L5x6zLqYdQrl
uryb2LE1NQ0fkOcpQQXb1lUxd9EohcvkrnI5a463+1saknVFi7KkKajtXZDNp/oOtcoAEvaj2lUp
nl23u1hab8uih1n7fVsqhoN8lo9BDvZY6DHn2yzBLkKppEbhbGroEbB4hLklCt7jPlgjX16YHrsA
RSRuV/WcYnq6WdxjqkCZ73rsmFEQ8d6enqUuLFOesp6NBWpbj1MDl55KsDubsUwOORvWnotLXVj2
7M+ZqvMpcI99OF1QW/ws8uGL9tiP2yNYWGCbeTGRxqkRs8J7MW/nF8S/k+dcj+VhW+uWRTNUMhEI
HtMjUm1qF0MLMzLBxkQG9axbWnOQNjsxbmml2x6vBQgUjNeretu3W9YMObKm7HXm4i0CCgkwZgw7
yCysHaRLy2rZLtMmd9q2xkvTHZ2ohv+1Z2QAxFWt8icudWHZrgL9qCPTll43518tQPZ7MkEw3EG1
927TFNkVKAWhpcnyqbrTWZWBUwJhZt9bBdIsfL9dd6LjGcJUYP+H64IwDEvbHwnkpqNrKOz25y84
E3btSd1wbhqe475pKnNRI/emiA7Q6458xopfgRDBPTTdkm2HhV2IAoKq1vguNlSMZAPwKHl8kNDE
RC0Ajo3bI1qasuvv727QIXapoAFGVLG4feS+/4uNiTqq68663cPVcj+4Ru16FNUpjgJ7OABqgs0V
CvhTPk7bCqapTTCoRDnJsUXkrZ5woyXewBHDkM/hNRCw7fstq54KcDGyHu5RAVqRcyKAHSkCuBy3
W78eyh/NjmXVZow7KHfC24ZmlzoEodBfBZQ5ojTtXBC6kzXq36VVsEy7mjsDlWvhHvOBh8f2/zi7
th45ca37i5CMub9St051d5LuJJ3KvFiTmwFjDBgw8Ou/Rc75pD5OU0ileZhRj4TLl729vffaa0Xm
iysj/3B9Eisft7H9qIuwpnWX/F7Rf4ey5bAbwcp7m8uwQf1L6WIsaqwQ9YCOA9XSsAvy28gsqA3q
5yOAUjJDahUbgT6Snhgo/DobN+WKbdmgfj5AICbLl18+6zylUTH+G03Ge+fwerotHrJpEaU/RU6X
49kB6cokFWVTH1rRbnESrrg7G9RPpiwiU4F3p3HR25LVZ+hLNUfobT+ISNHdPN1Wg6Z2E43oPOir
yKI+8QLJaDQqmaF8rFU1Oz9vO6GWEfuGyrqNcDM0ZYkGJ87zQ002Uepr598yYkoaEHS1sTr5jfoB
Xixx9MIbsaf0r56EsXVnPAe8IxOe2eVLSmfJPd60Lnb7Qd4JHvG6h3OT/XftFtV+HIJ4f9vHrbSX
AW3L3NTGO8qyKNExw76VY74VDq2cTbv7AN16U54HcMugf7hHNCRSiWz/lHCZInC5H/N6A0S+srm2
rnLIp2lsHTwKQvAYnTQthrso9P69bYms61fV7jh5tKpPoB8EHWSMHjLHOMNNvQfUFlQWiWRl1wuE
6vXop71Wzq5ymq2U6crVZSsns2YoFwZk9htV4Pf+LH/opvroutVLe5vgLyQsLbM1oMUIIPXGfodV
/hNds5eu74Lb7nVbKVmEyospmE3/c6/0iiCLBrn0G0+Ndd+CSTHnLtIqR5SlMqBdIBCExNDz9VPz
9sq7dtdBnNDJZw5+eujEHynACaCqje9K1Zq0Q9r0+iBv316u3XdAF/FjSSH50bAoQsmj5gdwRIsd
KBlua9l37eYD1jK+KKapU1xUEQOvYYQnR9Q23o1TWNbvVXDrs0xBt14lv6WYp1S0MF0xdshxxXzL
gb7thly7/0DOQWyyoa2RTOH/6CAEgDP7EKri2eTDcRzJ6fpmvO2EXFsTGeWDMcSBVafeKSB/WRrQ
yKKb67aPW69iIYvKjWRCjnEA7KCh07/GhYD3bR+n/7sHptSUt0WEbNNC6VvHxd4bN9H0a2fUunhl
FFQeenzw8bD0vumwHftUBa3nfADBY1BvmNvbGXE3sWw5B/NzizJjfQLZ05G4Zg9oysl4wUPvhMex
H96PKBfdtFp2B4Jfth4oBZ3/7rMyMUOJqOTOTTUQ1+4+UIYrvAO65LdCHJ3GUVGm6KjciEVXNiNe
TOSVtYWsK/0hXqoUST8+5J2C9i3xgfkDZ9L11VkbwbJnDl6JtqphBQY8IunkotjueyZ+LEkTPl0f
YsWe7TYEn1RQi5zh9cCBhk73oaz2HESD33oX/bJ+zNDfXlZsS51qxaztvoSQa1bzbHm9ehhNhk2w
a3u+sdlrq2WZNYFApTeVbvy7yRuWioUvefJcSL05t9qfTT0skB+H5oqELFQ/QNsHLeq7PilFGvho
hLu+IWuzsEzcZKaUoylgESCFDR+F5p6TitEN3Id60lCxvT5M8uY73I0tG+dciqwHPeCJTXG8z2LA
j9VQ66OigX7uATGnUTOc+x6kt7LkzUaUsDK5v5oXIJ36n9JLWAO9yCCDfsdp1eyLCdW96xNbOWI2
Mox7CfBCyICdJnRCviPu6J0ys6Xtsfb7LZNvcGlARILXpxzUODuWJOq5imLojueZ2vAqKwZpdyzg
NRXRuWd4W1XBWZn+gijB7JfbFRiodg+xY37jSi2TfOW/WGCUB94IpObrpfsrRKefmukWMfvKJWKT
D4O2ppeBbqsTT9zfypn+hZTP595t3rWhfw/FzA/tPByvb/narliGz3hc+gRNHic2AEoKQRxyHsTY
fHJuhd24f4HGOrRcRkNXncAFEmR7lKS97jB3Ebg8bpuDZfZkaP8b4nLXK0/NYOjRHYf3A0TXnq+P
sHawLIuPfVGNHoS/0eJnnmKPf5WteA5ZeIw1exlYcbhpGBsgpucZxhcm6iSmbjpz4591CPyqqZGq
yYiZjpkn8ts23saLQYxSzArdpCce+feSQtC35uolqmEw1yez4kxsyBjIzSEZTgeCdJl7AuvKD49k
NwaKdqsD8kyVyJSpTn2j+Adeav9LjXZDtnGg1n66Zd2KZaCxDmpypJCFDn/kXJXzA9ddGZ2ur82K
1dlYsXhqua4HbHTj4B0WZvHHHMIx+ww5xo0pLGHO37liN7TsGggAXlYRQukFxhDmJdCy5OS75Q/w
9VyuT2JtCPq/PnDh6zKjhJfK2/KZMnKSqj+o0n9eDtJtQ1iW7SdDLOY5IkelFjrETpQpw5m9zHxi
e7CFlBuUKmsbbtl33s5+46P/BA6XB3eOktUOaiZbzAsru23jxULwZQMQjZIDMGiQAh5wX/fBON5l
4SbfycoEbNRYwzwIzAAScJpQFGAUohGFKvltrsIGi9GsqUoOJq+T0LX6PoEW5tjHhp08xcX+po22
4WKgeoV2LQuqk7/0Lc1oetPxXTv458y/MUdhNziEbU2jGcmDU96BAAoSn8GOD2y+eJ3OPl+fxdou
LH9/FRXgnZR5FcUMxFDzI1EN+1CA+2tjjda+bpm0ckFWQIcc0a1U3xjPGhBHb3XGrn3bsmUJfXeJ
hzy+HaLyUHjAPNeq3Vr6ta/bZtyyvktQ9DzJoNfm3dRoF6JPMoJm4G0Lb9kvxJjGbggT53fo1iBD
bKoGwX4x5ltvr5X73waG+YGLYG8MqxOaYg+qBWfZnxwXWXJcYcTCVDTzhita8ao2OGyadJYEEnmu
OXso82Ife6BQAf/1P1Uefb1ptWyOYurQoSKZA3vuclQpKQfJltOEagssvjaF5e+vzKCpdaiLIQL4
maJTA+tVvKhMv1A97QgYVjZuuJUg2RbthWYYVMSGrDrFdSb2RmclcuLOvYzKdkd5P+17EX0MQ/7z
+qKtTWo5268mxft8DqBvLU9Bk0M1rmbQoPbMAekcwBBx3DYig7VhLCMXALZGDPLJJ+OzHcvMJ4hZ
3QMpfQJz70aHxdoQlq33om9G7lYK/VLxeDL9uBN9QPZliy5jUCpuSXWtDWMZvYZf1ZHAQeY90HA8
wnOZNo94wn5wNnP+a2NYdj8ZiP44HiVHP+b/NB7dQacQiBrIK0dafL6+8csGvxFJ2TCyCekWosZG
gYyRf2UakAS3K7cUq9Y+vhzuV6cKDagAdlONACeBGN7Eob5V55v5kLWvL+7s1ddlNNM2jnEfga73
Eo9I6lTJjcyeri3eK10adLJHPjWkkGYJY6RyVL7ZcLLicW3kGBQ6s3n2lnR/YJ6mVg375T2/POUT
zdz9Nhh3JTizqYznYR4zNKjT48zpV9U535px4KlBmXnDT61tgmXRPsgxMr/D+aGs+061x3dt4W71
Uaz9esuWGaCAsTJyyQHXw552urqgZTo/JuzW2Niz7NgUOhqdMgTQS2QS/L+lU4Rp0/ZFfLzNwCwj
FrWXRPOEy5XLhWeITBEYDVtCstuKj64NJCMscpDR9FCzwGvxGI6Amyig+Y8Kj/eg1N+vT2NlK2xA
WajG2C/qBMAW3v/SDbpyYj08Bb3HdrcNYFnzUiQUYdBhGujCT0PQtwoEOvvSvRHTBzTX//oL5dNe
CN7JU9h2zo4Qv/wWo+Sf5gH3t9hLVsyBLsv3yidVjs+4kXhqjXyEIFKbzHWelklhbgMYuTaGDOLH
LMpM4QHmAqKFHJx06RiFt6m2uDaGjMiB8NjtOMerfcz3oDee0LiEd+n1PV5bHcuenSoLTdxJNwN/
sP/VBWp2Rx032ThBa1+3TFlBk83TrUuyNEpkm2Zhq6BTBILi2368ZciTLjrK9bLybtE2iGDkcDcP
cjOiWLkTbOiYX9W5R4fZOZoRZR0EMEuv5kSK4+jKXTBFt/kjG0RmzOBWLeS0fvcd7Mw3HMzJAiHM
TYtko8gcMfah60XlCRjKfcXkUXjzRoVgZXttDFmvpEfcFp/GZZBSUZ3GzTTx2qctq6XVzGQV45bk
nfsxnBZxOp3c+Pi3oWPxVEYsKgGT1L06tYLejYMkKXPkPig2IRwr7tmGjfnN0AjjB/MxnNC/YFqY
bMiBj/U09Ouvb+3aEJbxxgySbp7R8zGLhuYzaMTMF55kL9FQ3aacQuyaLEF1XARQdAdKpA2Lf5cs
tIzGLS2wN38/tFqXzX/lmn1dJYbWffdQlVn+JWqyageZB7hnAJnrW4wLY1jRUBIK150C2t53vhqd
n4omefYveDman9f34E0fge9bezB4pBjbzJnuWdej2uugDVF/DP04wyO9TqDtflChA06ZQg4uDtj1
Qd+0Dgxq+dWu6stBVoF8yMBMx3U6TXTQD1kODvhP10dY2Rq7961xTAEqsTJ+FhPUGDR3kju/Cbyd
o8RNhIZxbOc4oO4AMQ8nTp4bNg9nEkTZWSH5mmbusAXPXZmFndvgEILl4L6LnnPsxE4sQo5hqYJd
sS3puLIVdm4jlKMv5jAQD4Mf9h+LEQiGndMbeZONY5WsEAn8SloXYxw9sxI9OXxmZEf8MUzRYrS1
Sm8mNjDEsnqvzBD35cQ9LPp9pHTyqRv6JP9BVNySo9N1Dv/tjyybf8xtoPijwoNuC+S2tjvLkr4a
13hD2/QDoWcgWKLzZCh9qpMpe9dVxtlIbq1Yp90mJ6GJQkaUAs9u5I27CW0pZUPBDGn6aeeBbUYE
wxZVxdpBsByBIDPkdXDWnqjfOb9U2ZovdIAvu8kefcviw1EMQ4H370ML9pniUyFkBe4ZyYgGNUyX
QVXp+jh/woK/sg84DFZMJYpIek0zi/sOLfjVr6EXJr7n8GbsyDqEDh8Dx2QAnFZz7dIsdcEFNbxU
DGnzDwGrUNhIhQmb4mOMVF/4biwgHfa7mQpe+7uiLlX/WLTovUcxpQwBjLklEIHItPWj/awXeVP6
xb1winI+QWQ8+6xZ0tzE7AeJ7AWY8eqk6qkmddcBIkn8gbJ3Quddl3JFoq0BVkzBbu4jIUDmEg3y
zz1a7cbPE2mg8s1ZNcaHQqjg5frmrhxRW2aqgXqJKOHGn3I8SR8mN2mfqhI4ktu+bnmqMJ5pE881
f4iLrJVfezDskxOheXsTqRN2wfJTxO2jomkNfZZV6RUHHpYJIG5cbxGx/onr3zj7dmoGek8FwEFF
dA8NwsF/6rKehPNBaGgi7UMvmN2d8UczZrsGzHf3PoR4BkimENJVOAyeE41pBfFFcBuAVCb8N68m
r+K7OmDwQS+N8NvEfK5VxJw8dUuQIQgQLEgSfQSyBswRGx5v5STZbxYAnoK6GV1z7kw+etmuCkWR
oKsAbwuEWF1Og1vw29BetzKJJHF0rP16uo/DPNSHiFSVt2dR22+8HVcmYrdDTrrsBxkx/kmKxHn0
4yR/z8Fkeyn9bIuXcuV28CyXXY8eqCM5z+6HSOqdYBkHVnM0ZyAvhkMy9u3OILC6cT6WB/fnCf8M
uXv2fQLH2M0u8gRKjGfpE3ZT5RcmYjlCkPsSMME54hMSNUKnwNSUUaoDLzOQ7Jg3ATArjsROcI0T
zbrCr5yzC3/rQnRS9v0B/Jtsq1t18RlvWKKd21KkKOOeFc4ZmNMZJuT+ioEwOLcJy1JwbCdbt93a
RJaT8cqxh2So2wAiGvcc5eyg2GWTcnzIXaCz8YHSfE7uBMkTgvysApYMBJ01KC9Tt1fond07yimi
dpcNNQNgdUzoGO9q5YaT2Afab70tTfKVxbBf8GjVYr1XufWnHnkxVBwovZNx3O1IDMx4nYCx+LoD
X7E4+znfiUo4c8uGc0LjOjwWGRpUL5XxC3Pwoe29xae2Moyd9AsDCC/xvCs/MQkdpL2Mh+iOlAo8
fYVos9P1ufx5ob51gpbRX+0sqJ3Q8+eg0SbKapHEaRmhqPqsQ5VASMvwIMy/q47n0zFSmWyKA0Eu
NUxdn2rFU2RUZ8heLQSIxxnkRwPfc+pqs88c4cYydZ2czYexmSBH8CDxuBi7lJDc1B/nGsQMJSRa
Ml2wc8H6sPqNAh6L90PZOuRfCGnReThMsY/M25HncS2PDTpD+ZfS76X7peyauGQnJzJN9TT6oDAv
d6AIDZpjLAYd0FOH2oH5qUYfGojv3djI6gnPJzq0hxCdpvmvfCbEpfuada28+I6XdeFhrHWWfS+o
l5Gn3HOa4qcX0aR4Vznal0UaqbqhH83QRQ6q8JNL1UPhciC14q5NhnrnS9Buvq+zKmm+MrBversg
gWQoOuAb5Wd3VZ64QQtGGRXQM3IFLHk/J3HtTzvTez0gnR6qlUNwr3Te1P8IGrAYIpq+63+NRg8p
DJRSp9Z9V2ABELCVPu6Rr5nDWXcmpCgY2SdO4U/3nar9+H3YTh47dg3p9Fct4kI1h7boO9XvRjaa
Ya894VBsMMm5bnbRuJDBu7x05kch0VAT7qUc6u4J79m8GlFb4BTaZFB+DoE2J1VRbZFnrDgWu/dR
1XmoSmnq56ZCUWlnKomnAHLDzvfr5/uP/sIb59vOYTGtdaAiKZ8BWYoGKCiIUgv6jwoF5+W+ikll
EJ4bApmLNmW8h/hZDiLvkqaJ0I04zZCOQ1wwiXgsfvcDi+NzV4tYfTTQwHb3Gs7XTWvuFt4jHrZ9
dgRJvc8uNTS9n3xW9vN9NHlwnFDU9eg+zoNh/JRHE6dfCNiex0eQ9OgSoi9U1AGyR75HyD5vql6O
OxWAifufqSdt/9L7Q9/sTRuF3Zk76LJsT/2cdO2Lv0zoky8BXLqAn8qXOxQKYlruYoRYXvsOEVRY
3HtJW3L/MKnJgDFHZ3JyIZHbDtW8N3DiHT/o0FlsSE9dV6csCbk8NdUM1ZsUFLMdNPHgxM1Re8VM
ziCWhXoWcLVN+4VrpTh4Tup59J4BNCP8VItirgAnraA2sOcxCdQBL1eIVaUcBF3T2Y/qxKvesVii
LTslejAKLZ117rJ3bdy5zntatpSSgy/DTupDhsxB7dyDmRl9FH486aBOdVhE4tkMpip/IRatko9i
kGH8wzQTiSAphQR00u9C4jfaSbnwQrXTNVtS0zkANfWXCBGFOwEiLiIRHKA2LqW+8yNdF7ugBlTr
0IOorNfpbAIl4oehG4SqP7pg8APEBJdetEV99yfN+db5tGIryqcQfX0mOOucqeCDCYgJ210oPcAC
BXPaiqU66fN4hueV+IFpXNUTvYP6m4nLNAiasT5MuVs5lyDrHP8UCbSoDc8b1rMSXixW++pyWA7j
XHQZOXcLDuxcJGYKLzj9mXzXz4NbxGkxET/Md6ab8OpOK6Ra8/LgVaBd/Xj9J6w4CLuu42oPVFaO
IPdhzZqdjtE1gsOmSLNxma9931p/JwsFSZiZ7wMYd7Rj1AEUcHLZTXUpPLmtcDb3fOrnSjhPfh8a
c5yqqZNYQi2ru+sL9GbTA94XVuKWFk4WUPjO57xA1EOiONkJmkA4BNxoIA3UO+ajZdRt3Q9JDqz9
bYNasxrLEIpeXpk9ZMmg31PayBa9eU7PI5hoHvjxneNQn+X71tQaqSMazmh+g65jAtKi25IZdk91
4vSKgm+xeJAoFXQPhQRI/lAUkLw4XJ/kyrPH7qsGezHIEOHm74s2nsJfZecG+Te0FTB0x6JLsJjg
zoeoQajpVnX17/VBV84jsZ6L0PcznKNn7H5uxxjSr33lQDyVMLbRTrn2fSuS1+WozRy6+hNeB/G+
h1JCuHPc0GwVw/+8bd5waHarNa4Y6JRmefikOl2S4LHPos6N9mFAJ64OE0KpILsjia8dDzjPWsWg
eh2n6JlIKAEHqfCCBn8KcyW7/NS7tfCmPRpL9SDAYQPShRPyJ0P0vRwCaFGlDNcc2GGKqiWXEddj
BmXSIONecMRNxSRNIQDU6V2cOInp09kfkxgP2Ei77/yKFvkh88eCnBUpS/d9Oek52lKafPPwwOis
uDocMkqIU1eX2BPMO4VNFbRHdIp1ej/2NHlw+iZ29gQM8Rt+4M+5/2vhMeKy46+cNSTkmZTloC46
o3NKsij86gADWaYR86eDF6PrBg0Ld43fFScJSdkH1umbUtQY23JCGTPxRHhWXyLN51MJkc1jJdAM
PN9UIccAlptuymB0R0nVBQKwiF1U4H0mNcrxtyQd8HnLnwVzAFFtwatL64f1ezVU5TfF+IemTYqN
rN+bj1OMYGUcaBV0U+D18iWMAL2kbvkMKprpIDoI/I4C/cDX3cfiJt44BHbvqcymeM7qrLmEcyBQ
J8KDG4QpxcE4+tLnoOXUku1A7rKhtrJyyu26J4q3Airnun6JpYCNlyNP/5ADkSHid3Od3FX9bRwa
UWy3ptLG9E4UKPmC549zpOOkfsyAS8YbK/emY8Tnl417ZT7Ad/Qqb3118YIIacxsWpJp4iadTXzd
cgeinqWbQKLjwowHNeQpI0n4NDsDIIV42Ltbdrg2CcsHMIcIv4p7+oJux3yfAxz7MDS3IQsxCcvK
/QBk00L11YspGN8bTMW5hxKelLfc6Pi+ZeRQYBa8FLG8mDj52bgQPS9d8XzdMFbsz5bIomPbUDxR
3JfeLZvz5MW6f8bpzbwz891Yv6DbMdkw9bVNsEwdhLQ6gKQVeekjMd4T4ch2V7Oh20JqrUzFbjhF
IR3KlC4pXoA1CJZ6uoA55N5QfxtLyvTTqBR0zq8v28pc7M5TdOSD2QTUTXCMjH0QpaxegCrdyl3/
ieLfcFe2IkFvBCRlwJD1IAXtPkhngtK2WziJ9wFxeez/7qtwDObTKPXUf+0NR3XhjlJffw+xAk6y
6zs5lb8Zi8Y538VNIvwvePrhpg0LyG0eEIQa9RSWQwJuw74ZWO9iP4Az+STH3tSf0Unt+UOaz17d
nukIte+N+2Rt2SxnEgN/608QoHhsPEMPunb5iwsW7Q2g+NrXLWeSC11MSIC5L8QLvVOvmzK8lIWc
3cv1TX/zSRHFdpuriSYxKK6SBzDi1qjlgAzZJNmHuCJz2igx7AXkXr0Qut9Efrs+5NqULNeic3/M
FvzHRSVN8wFaG8HjNJibCOYwIcuxcKaF57OAvkyxV/jvw5AZfkeGxvV27VQ1G9uyLP9bh9kKImbH
6GSqePRSB4lz5K4hUHodh3e8KLdKe2tDWK4F2nVxXYZh/TiEzXQcquwXZJlkqmXbbISRKze63epK
kkUEUU7hyxRAajSee3LRMeNH6pv+HQuc+txFt5FLQYxyiWJe3blBRiZfEQTJ7mi67C6oqij8VIA6
dzzcdKzsXlcC3nQB+ez6MW4WdKWQXfYZXYSbBe8VS7H7Xd2q1EZFPdwjC7vdom+Tk2g4QGSzu6O5
wj1T39cTcjhzR8vTbXOyrL+PJXKGY+S+NNU9uDe/TtX4/fqXV06XjTMLPDnNEClRlwbU9t9iJx53
S9dcOjfG+3l9iBU7t2FmuiyQrqwQB1HixsVv0DeF/VPT6c1y6NoAlqmzqkY5nXD60ngTZXsqNW4G
R2bFRsS79n3LyHPUuIdurOoLYvmB7pEKDOQnx2P+llzF2gCWiYdMMMBoh/k/0cOUQavelIB7XV//
lS3+q+W1MFUk6wBxqDIm248Rnh8JckXtIcP1ujHI2lPU7noVjeeFFC1Tj5NECwr0zCVSsrgIhQdZ
2D8MdT5rx1SPUj1NrvsVKjVbHegrFmn3xM4h0CEduJwupnHFZ1Yl8jEn9Rm3y8dqbFlqWJDsJqcf
dGpATbgx45VNs9tkjZDMb3oVvqhOmvCArgZXHNqxjTdsfiXks3tk+yKhUWjy6KVpva/ckN8qAaW1
rNRDFDC+4frXzsYyuVfemC1MIB0kuC8G77gdd8NkR7ukPtfc35rH2xI/EAi27nlOiB5F1kwvgmgU
FWS4B3mt2anlAIg8QlWC0l+GeGcvd14gFBrvKqZvku/E4JZvyH1VEd5pZEjQ9Rbscq90nUPWmGHr
8K0dA8s5+G07J8ZP4EBR10tSHP4CLoJIuoElWTUsyzlAK1u3hcHp9lAW2pfSUakEkdwhcYL7Mern
dCBq+mRc9g1R4RlPrJsAE9BeXszt1dmgphkGQLqqyzQ58gNRoMhO6z6GwgDIQ7Ibw2Ybh4qnn9sn
hVdfeqGdXRM2/F2R1OMtqU/MYQl5Xs0BxSlZ+1zrR6AdfbT6S1I3aQX9uw37WaKWN+I/G4LahLyO
RNXrRyVqHzyu9UfuErbvi+qbgkrA0aBRdV/3Wy/alcNmw1EJGEtZB2nDS1I11Yc2zuofRVPFh+sX
xdpkLGfgD2gVJj3Vjzo3R9/PsztD+4ss6VdUJ+8n6EzvkX/duFRXPI8NP10oy5nycStNsSIfeg3i
JhT8yT0y+zcxWGPzLdsvRtSXcTWoCwXfaJnOpH+XZWz+fX211vbCMvwOGTw+F7W6ECePd7pnzp3n
Aqlx/esr3t/GmiLjooQBUdbjHwkx2mY/m0KdOe0uycI2cH2QlT2wsZuT0Ch2ZkPz2FeBQqUZ3Re0
aKM7R9ymswYKqeWsvTLAiYVJBepDdclr3R/7EiJ+i6u6/vtXtuAv0ObQtMLvqHzfe/lPf+HeaiCz
e/3bK8Zgt9TiMd+AiCSaHnQEiZ6wDfUdeuV+KA6GRa8E9X1SjfRuWEKL2wZcNunVSlE/xkj1hGSk
iZ/nQTTQEwH7aDwl2a4ew/+odAbz1ut7bX6WsfdBNmbgh1KXkOY/J6VTFYMAE5/H4+m89PugFvXz
+sxW3pc2XFGqIGuixJXvl6iMJdUefETP8JfnPqNfC/z7+jArYaANWXShbCojD87RL1yoRE4C4Zjy
UyeJvzU1dCMNTeIjrSUYCeItlru1E2g5AbVgZVjXtY9/3GUPLMIxiLea39bWzbr5QwCUalpW+jFW
eZLmIwQQJx0dGYeuhttV+wLpmOtLt3IYbNAi9zK3kchkPEyt06Eh1zw1OvtJVPmDjd2nCiej9Lck
89bGWv7+6pw3HTAoeQCPUMzqIQAyadfK+MUPKTrjiw9m7ngKWrJ/rk9sZQlt4QfiIRXeTEw/ypr1
YAAMf+kATbSkb5q7LiEoW6FV/vpQK0fBxu71fTtOuZTwdARNbX4kp3M9bIoara2a5R2YGCIddNih
xu8DnAWIci+ph8VgFYM2E6n95+Vs3zYXyznkU1y7I0dY8+diaPpqD1oNtr/t49Z7QBVdBXjgLN9P
grKTTuQA1QSUd65/feXipNalH6EVOPChzHCZ8qg5uCFvdh3pW7izTstUFsZ9uW0g2/T91uEmMfqR
aOAvQlj9/9/SOSmer4+xckHbzRuKJzEQactSVRO6nAWadMCsU6U17fKN3VgZwgbFM5eZthuc9lGq
Oix3oIpecv4Df2kmPm+9YZatfSNMtgHxU9uA83Um7SMrB9qDjSmr5Fma2cU7b9Tomv9C9bzgrMLc
MWxMueZ+8YM0nHQvTgkUENsT9DW0B6kgnLAr2Iis/k1LbCOIQ2iETZlv5HszdfWhyf1f3KvqQ43/
uD7Ail+wocOR16Bk4yTVReMhOuyGrs1/VWNgvlz//Mp5/wtNSSrkoEu3ujiZRwDcYz/6jJDPw4zX
NQib+42H1Ir/+QtTSYQ2XQFKCxIPlxH5210yjyLfiTpk9XGp2ZVA8updmdXzTf2p0V8wp7nJseVQ
6b2AaEGf44mxOUVI1mzlBtae1q7lK0Q0RRVwZgjhk+pH1UyXrAjvia7oY28MwE3LWzuagufAdce7
KEdy5PqerR0Jy3WIpGwcNJ3I9+gEqyFVhgCTh/GGsa193IoaTFjypKy96oJ6ITTcfBY7aeDlyPzd
9ONtiFTQ1LwD92V1AcdysM/B/XgHWcYtdq+VIM7GQrWOL0jV0erCKwCXnXrmSBnGP5d7bkkTAZi7
+xMiKDCl3nZx24oUUI+jSeu11UUAw7SjZpaPZVQ2G/fR2oQWu/2fcIcGxSx58hBHyU+go373I59+
gDkx3/vVXJ4K8OgfgULijxkcxYa1rpwBsjj7V4OCljYYSReKywD83z8qatGTp7LAu7t+BFbuDFuf
Qiex8c1cZe9NVn5eokXV6/LB4TTYcMprv98KEeKyreKB5Thj2tWPnlO634FtURtbsvbzLbOnpMcT
1Omz96ipfkEDYw1++6J75+kgvty2QJaBRybsQDmu5MXxXC//2vhA+H2fiObjA+s18z/eNoxl6hOU
xatZt3hYDehoAhCsBWtYoIK9W4n69/Ux3t6KyNasQJuZE2ekF5fZY+JsYiC2oc2qtpp31z6/3Dev
TqrsJI+jqMK9IoifvBtrgIm/hLEKgv1tv9/OADpalm4UY7MBMjxIN2doXws/X//428YdJZZx6ypg
ChWGBkhu0Kjn7NGEPDn6yNSekLz/2Hngv1v+V9XcmLGPbJBhI3KTqDySlwJtNGkODdgUWBakg8Ny
K4R+2z6iv1CFwQRxM9D0XLQGmx/62NpfSC0Hu7A13Y2nyjLwSPm4oRD5XYbWBPxLTAbS5DtZBjx6
ur41a5OwjFyDA23s4qK8sOXBRPv2EVGLfPSnzUfzssn/x9mXNceJe29/IqoECAG3dLftdrzES5L2
3KiyzIAAAQIEiE//PuT9XTiKaf7VdzOuFGotR8s5z/L3pRYJjD+Xbi1zopreLU7IWXd7Mdc137Gy
y39EYdadiJrJllnJWpBYcV74U1z30yRPQMD6u9GdMfNpE7G3i4bKBhCCAhV60cDKE5lUlELtKB+S
JiydHTRN5b/n21jpgo0aDFmqIRJp5Cmd0mfAUedrH5G/cVyszIQNExQK9kKZ05enomfPRQEzmoVg
faxwMjWhX2/stmtdsIK9VlALSuG5cpry4VdBeRJO1WWL1YYKNrgNpuUY56eJGX0FWG99JNwA0Yt7
wUV3TmTD/1ytlahZ34UZ9g2IEww4Jjo27GDetuV1vRJvNlCQFHVZzDQsgaUMugNUZfy3ZoZC+tRA
I/qyNWSFNC1kJgVg2ycipy9tMQQ7jWfi9fmPr5Qp8dz4c4DEnLeAlKeoFGLDjhjUDgFuTvoZ6lkT
k95hXt4IlO4HPXW7PsD6glvsZa/w0LaxmGnluy7KpKfBD/p95vJQXMG0L6wS4LHkZeNngwih+x41
Vc+LUwEK5UuRMUF20G7n5Or8EC5n9gcbog0cBEFWB25b1Se3c3524GfuAIo7LZmp5X1Yzwur328u
g9eGNo7QY25U5RkpTyO8nvfzqEeW1MZpEyC7m42dcSXkbROLzgXqLQDt8uT5SIwmnteX38Kmqc3+
/IitBE24/P3d7acmVIcgqi1Pj7ZHwr9um5s6CtwbRvm49cxda8SKfBOOVTdLmj0QDQ017hF+zQkM
M0MK3/XL+mEd53VEZrUwwE7eECP1HoR3fU/NtQvJi8P5FtZmwor9XOQM5rkaRyAyEdcVHuWd6Law
gmsft0I/ZQ6lvUYORejqDXSz8TEu2vjrZb/cOrxrKLrEvl9hY3TyGycI632gQr0xLCtz+xd0rwhl
zn08NBYN+7CAfk/eFIc8dfKNFbpyw7XhejLSIFdTsCSiiR2pmPbjkliqJ/6V9+poAn2TttUttmWT
nB+u5TT9YBOx4XtQJc9jZFRxylbRv+PcFknTEHDMuQQLM2g3tsKV1E9oo/i4WxSFU42IPFwZ9ARA
ZVRD3FsAw/RVpfXdXODugBoIIL3tXQi7zcsihS0T+T7iMV9uh0ZOXa+G3Zi75GsJKne0G6g7bNV1
P656hDaoTzash+aPL08dsHa/w9Evh+7W9SPo1Gf0s8qn/Ob8dK0tQCvyU8f40PD3xUMXL2Jo0+Lx
EzfsR15Ay3xjSaxOlhX8sGH5X3wuJIGwz5+npUrEZ6e8d+JOfg+cEIjFenCSTGXkK5Soi42a4srO
YKvJBeBHuwPyq6cQVGSCulHE2j0ekVuOkGvftzYH0jsBAtjBkZyL+jizIX2jgR98Pz85K8FrI/86
J51hHYdk2lIfV02WpHD+7dvRAMUtfubdTyOKX6US7Hi+vZXe2BhAaBoAD+HgviLBpg+TpgCB94qN
tTNtrIS1BqzHfA2gHY0JtjvIL0x30owo62aqD5v9ZR1YNqV30enXA0qTUFk4NRDgug5SoW5Cr9xI
yq1EpQ3oY8NUB2xuUMzhv114us49AOzi3/kU6uwJ6OgCPiqbiMyV21iwjOG7vsSNB9Y2nypkz8tf
3oL0FGbm1wNCiJhvQx6rXUNgNXR+5NY6Z+0DEGliVdeZ4iFFudXRAPYZr/hHVqA81lfeOLouv5/w
kCXNDjUzt79IYTgMbV2quuviUtdjfOTZND5HQMXfuar/cb5TK8vNBi6YQjjuGPvxUboTeyoKz/9v
GlAKOP/1DycogibCnxPkad0g8ZV7T6C9QHsCXmntBBAUAISQQo1gniZuGZhE1Ds6HQTJPrnQeaq2
9IE/PGbRuLU6oPFaRcARdC8MRuTwS0T+04QyRcEU2omNp6uNdfHhEKIda11AnraHOWnUvhTdBHmH
rAENFktzA0S21gvrYIhSiA/kjmAPwOGBENWyV94DeV+0okSNtPp6fqLWWrGuh1yLKRctYQ/Kn+od
/ObSpIBPwIH0wRHCfVtZno/Xw1+Z1rFhftfMnXpZvJXSPfiiofoUeYqgbt25xG9PqI0YeVCdaKIp
mYMQxOLzPfx4lsK/PIP9YBzTKWtfPLeK/2MdyNn7qoTwy+6y71v7dodOZEPuRU9pGUZH8An549xC
LOeyry/z9m6nG0OIfYiuUi9QWkmPcB9R1yWbuo019uENB0UaK0xRHR+hORhlz8QJ/EdPLLJhwkHp
q4qj/Of5Hqy1YUVjVJWD03cif2a67v8x8UznhAWu+a8nNI02Ds+1RqxQ9EC3Q7mznp5G2MuEe6Hb
ubhq8zpt9qWImy3U0tpasmKSNTNpQj1lz15FgwfeFIYkPqRuXs8P1e/C9l8PBMyHFY2RnmSceSJ9
5ED9+8tTxDXkqDzV+3B/mcq8uVM5615r0/BJgApdd9M+lLoqJ4gq5OCwQU9lJuV12SJnq5IARoUh
2c1zJOt7uEP00J07/1PXAtq63EWBw/Pc6dJnXcOJOxXpNzYN1YHGyFRwiKbBMyo49B4y6+fb+/AM
jkI7jzvimuyMCORniDp3Dx3HziQqmh+429c7r8xkMoBIttHYyjTbCV2mi6afcoSFoDhK9mmpUWNk
2Oy3BOhWRs9O6nYyyJA69MkTXhclneDuWcGO6QARaaiGJ9lQj2EEX4FJCQ9KjtxjUITIvOIyTUIQ
1f7cVDQ8NWhutPvEdVZODwb4lXDvO75Pb6oyEOXGlfnjswUEhT+bMXEftmOlmhdihPMmRWCg0SrG
KLytzdySpKons7ULr60Pa5fxijTsvDqgT4zHWBUUvrKm6X7U+eg9RePwpe83L5+/cSEfRKmdDtb5
3DApq/BJ1hI5VTJ1Xb0jPi1Zt9O69IZhH8mUmCdP17THLZ4DUkCvMcp9vqcRq4qTdIKhu/Jjgdzb
LvIAj70NQNhNN3ASK9uhzTxnwLs2XV25L0UIURGVQ5lhjMFQcqHpdTgfkGtNWFuVoNkgIdJYv0Bt
yjkauRjZ4DEb37S4UVzYDWuTwbBCppbnzYuA38OeNNhomwmiP7mL/Ov5bqyEup03jtqh9wcv9l40
NvcnWClXp9y5LHeIWu8S/+9Ob6Y4ykFjYF6ithQHMdXswBluolBb3iI2rJ0Zdq649lKYxg0NFPo7
8NL4OHg76UMkGkaZxIOu2fI/kTNc8VDhdMC5vpeZ/+/v/9AcR31OOLyRkR86P6ArQW+nleuSQPgs
i80LwABjEo0gWQTQZVEZuDVxcOny+yu7LMo8Uop5L0QC2pZCx/OOKIftBwW0xvmerKxwmzbOA5yy
YxDKl6hSZA9MN7ZHn1RplgzciK387Np4WTeXuoQp0Zi6/EVFME3ZMxM7XoLiNOTHCtRa9WGoVBY8
XdYl6/4CGoHCO73iL6wfH1hdtAfu4PzsKzAAzrewsg+H1rYgY9oUSmv+omktrmSJbHAKu4oDXmnP
s2rpYQ7Nlo342gRZ20Md4eU6Fyl/iWBdrSgSADG093ZVTMqNTW5ld7BT0LKJIWrYd/yFG4e60Psb
smwXF3HebwzXShfsFHSajwyaRpgQgufyTgZ44BnIUu7mFvSI8zOy1oT1PonimYBTV8XQXVXOVZdN
fB9Vbf2pF5uv/ZU1bCecdTRABi3qgifYIixolwLSFclYahGnACjHDXkDl4BW9f6yHi09fb+rtn7Q
IuFUvNZ8MahathdIhMNbEkzSjYn/OC0Lp1n7PiGdcjC5L15T1TavHAXy9lpo4uS7DoxyJ/El9hld
luQOhp0h7jXDIuw9gIt14cqw9gU+zEhXQIP2VVJafkqb+nPUQe4K2uev50dxbW1be4EUjplj1xOv
UVu0Sa2j7Db3q2Hj56993doHqNPhIIrp9Exz1vxSmvbfsJ9mWzXltc9boa+hZWd4IMxz3Znpn0jU
zaGll/nrRqGdW4a67qy9xpOvPCzyAnXyGgrXdd0XG6trJSTtXLJO/d7EJC5ex7gsgEsfZxwnTM6t
m2StC/3xi2bY5o5H8F1Py1LFzwRU5L2CgulNzPSFd0ybI85cjruY1P6z5tr5oXPQQcayaGv44QLi
cb4HIIQhpj+4a9uJ5cgvgZoXEXsGr77L72oKWOC1EBAKLg8DHAinf3LiquJRcDqVx4L1odhpzp1Y
H4QJfe/AIZeaXxNUQeM9xPECk0SCwqIClCPCUlQNguY+zVXgPOJBG8cpxC5gEicgFWJkf3QVlHJZ
ArHV7hBLiCpd4dCEoqwJPYffQf4ufBtc0C9uopzRL8YvOu9uDHLKr5ANggihUlD/eFV5VkSfujEn
pk2EhqFGUqNqhRojHUnzEwmwqjoA4wZN4tRtWIifOMX+lUmht4SrfP/T8FDyYxrMMMrzhe8eyOIx
dMWAVQxhbzLX7l3EMv7kZR6sVmtUFaNPuCSH/zp9SscfehZN8U37MF66JmVFcRmMJ8UeRw3z3B8y
Rj1bJSOTONzgraYVoISVL3dmWt5qXcHZjoESisuJCOufspVTc6sgRQQyU9i2d0yq4L7DiE8vXSXH
Vh083qDXqSjL/BF67rOzZwOEod9Y6dXldV140hsOMuh5b3YdxIGjq0JTwAN4ZuANC2HFztt5Elhi
wHurIfjMfDU/sbqe46tUqja/Tn3hTQcTB/DZKgo8LJOiKHNo4GShdPc09joviaa5dW5RJmglJHRJ
BlTy1Rw30GNmRYa10ueTuR/xNoLwwAAHnCbRsZqVTHTukXDee2FZsoPO/UACLuOnw1UhJ+gs7WQ/
BQoSyl090LuJght1UADIfQ+naWA3apEPT6qAwL3So7gpXGdVkctHE5noSwExqHw/+aL5LyL9jDWB
+f7mtDOUx7gc5vl7rUOhj3Xpj8VrB11i/UnAPdzBiuhR2Mj0/EvPRU/hWjaBtDRkMwTjxog6bylt
RfNY60I1O9Y4Ij8YDxvZne7ddNjDxqQkoFYFdbNnKvDiXT3p2L/OQjF9oiRelIO8jh4yE07xHWSI
hdn7XHRQLvcMiH906priFoeSIrsJyhDjzwZS3P0u7Vos19SMeXHtz47oftZEqF+xrz2olARC3nhN
GprH0e0DtqNzG+Lxk+O1eBzN6PB9qyt0UTbLmLUxg1mg6VMZ7yicWHe5ZEwNe+PDWOQqWCxpdkE3
ICViHNa8dT4scZJZ9+XnGQreQNU3bk8gutNOFH2cUTEFKARHdZUVcwkSgjPGidPhlQBINMxu9oa0
zX8utvavUUnG7DbOxCz2SIHTX0UKNZFb3s3ZcxGKqk0aqBh7nxqU1smO9mEnAC4yaD5VEN7eVRn+
/V5EAH7KxI+C7rYdRVY8KBnJFzKJGNQmFbHiU1v2VX4YZKGLIzSzDbmakNaFmo8zixuqfV8ixmQ5
3zUo4FMvKTSEMU5tHLgDGBvQjb6bS6NeHJCLoD5SlFW292PH5EkpSflNSQAQk0HW0XwdZ7oPj82o
kVPgcP+AeH3aQFmh6Ab8eF/PLr1SKDB/LUULJVuuPB3vUwK3T8injhQWuIa4/VdXe+W3UUDvyxFz
F8OtSYxql9Uw8Xk17mLHMsaVuZ3yzvsWum454yIBX6xPDqhOW5XXtdNyuQO8u+7xADoHGdCbzzQA
UefAPOip7Yt8bPRVHLoy2p8/a1auFLaUhyxIm1Oa+wDfuFLuvUL4oL5V+uWyz1vXLYrkQEazPoah
VzDuCuR8HgLHHTYOyrUxsq5bXR6xLm6r7IVBqR8q7nCziDQ0/qceYpmXdcC6cnW+dv1hzLMX3o7u
Nfhe8V1j/Avv9LYgBwm138609p8nj5YvvtbOdR/7Q7XTWZ9e9qC35ThY1nkNKSr/eQi8prlGTLlh
IT87cp7VZYvI1uSA5xhElcs5eva9frzVTi/uxp7rjadc/PFlyFbkKBi8Jopmip7NvLgwi6euwy73
W8cO+pglZP/zQ+U7b0O8KZSy1uSy4N4FX9RBzmY5oWGBNT4xTLzRcJb+LWmBLc7ssLXs+wB11Qys
so1BXFnMdInQd22KSi0WHW74LINCaBhcjBUoPlGKs2BoKr2VqVoJeFulg/iEDVUehQj4zOsSEorQ
v3FANN7CjK41YIW8iUBA7aM6fE7B0C6R1PGdej8A9/zrooi0zeFowHNWwNT0mYeRaHYAKg4jPEFJ
sAVJWUnm2EIdnCClSdNUv45DUB4ErDT+gU1Z/dShgH8NSo6j9kMQig2k+8q024odLPB5zblGawGM
kXQ2DAigVCZhuuk9ufKasBU7tClUHA6+fo1S/qsbAgrP6bHtrmm/ELXnyeynsSGPYFZPF3bKyr4Q
MwF5LYR+NVmtYdiJIAEe3k+ypdnzy2Al+2KreYxlamgZ1OiUpOUBmir3MlLhDffUPWzbLwxK24XN
G6VgwRD1rzBn0AmUsIC5m4YHYH7I/nw/VrYaG+4CXzcahKV2nz2cMAs2vNkRZQBbxO4ykmpIIqqf
IlNdV2m8UWBYa9JKstRlVelGif81Sfz5u4HFM6jMDvZStEjbtE2k2yYT1vnGJr6yK9hSHmlQVryN
JxRxmfDMLYA4ojvIAWWBjQbW4si6Cxivi6axzIfXdChms0vzYEpv50l45NpB1WrLPnStGes+IN1C
pHlU9a8ki9KvKgQw3cyRc1vNVbxRZF4ZKlu6A/RC+M5AgP8pHv05ffBmXN53MKhBxv/8klvZD2y/
sbGC+MwUD/MrhOJuqKMyONJL6MGO8VcfivJVA8hn32ySzz7mYUC31d4Nxq6dOx2o186MLSBdcKLD
ZbB1ImKOMp07tofdGQlfxmHoo+9QrPaCx8JUQOgkkHhzoySkHXU2VIBWdve/RD0kYDeCa5RQstk/
yqG7p3jawpLGFZ/KKPyMG+tGmK0N87KE3h3oCtkAN++lhzR6F0GiRt2lNUbWC7x/04rvkPG6b8nw
dH5OV9altyymd43VU95OJcpgrxEp+JPuVfjG49jcO6MXbNzl15qwto1omiBCH+rxtdMiB/WgAzyA
uIU54qJUb9myraWgbbUP8F4rP4QPwescqq9zNPMELjnOvVepEc9/+kpjnvQTlmucz8FDn7cbs7Vy
ntgWL9CVdlQtkc0vWkiMJ2KAoOaeUeaieC1cX+2coqbs8/nZWlsa1i6i4PTD57AkL/UkK/h3eDv4
VroYTQfAMA/FSmcMnicSX+b0EtqSIJFEYoEiEfdC4F+WFLmzYw4+/rtGCbukasej/pB5UEiYlyV6
vpMrrkihrRHSeXzo2iqeXlH3LyqyQ6YNvjmJqAIYhyRxr/E+52lP/HiPSoM73wnPr9M3ZMU851NZ
x3U27HOuchMeDPMj8RSBQ74lwvwb9vFBjtWWCYmUnGUB179nPaSie418BvD52MVZeD93ATINyH5I
9x/kYlUo92Mjhpl/L4YWP+R2yDluzQUAnwzeW3kFBbEQ2gwY1kDW3xtfiPGbaGLYzOyqEQTfnx1r
q0LD6h1GCwL+qZAzlrfwh1pK1SWkVZ2jgGU61CBZ2whk23hBkDiBLINTBwkl6UDLPW1LM3yZZhhK
Ydj4rF55Vpbdvia6LiHzVsDAOlGucqZfhVNSB5CkAC8HWGex3Itf0iAA/y0BLsxJ97qKWmgagWxS
+0e8aj31fSQRbxB1vWn2ZJ492iZeRELy4hnM1EEXITfhDRtY5l0VMDJzu0OREwbNX86zqCr2Mmfe
+OSF4eSJhASUdl+kG6WoIPIaWKxXRutevMLcxXe+wforzYudrNKJVYlWpdfrJCdD0DwB/zlCgi1y
+sGHHGYBWXTRAd0eJVKB4XbjhH1WsBtmHFQk92KAHiB+KZhwCv6v+FN60yqVt2avhhFi7Ujqph7d
j1EqvX3R0T6QVy4jvrrGWe516c6HNXt1hIbRNHQJzOan8NHjceNSIBeisWWHbJgI//d8TKzsMrZ0
DAN1bgwJq15MVFwZgm0M2hgOECr6pQEZ6up8Kys3CFtBhkhmcs8V4Quks5G2p17Zy2vUCot4I7TX
umGdNmpoAzERg5QFMHDzTWmc5nMtjbyrsymfbvKo3gJ6rHXFOnQKY6piUTt+oRMy2oe0CJVzOzT+
wA7nx+rD+0AY2nKyBcHdQzNVPsDVLx6OBi51VzScChC/DQoMI9dPfnah/UkYWLfUahaonkC26lRJ
dzhFcyGRUq/jcuPd9eG8oDPWuSI0HAJLCOA8mBmFB4j/GmxJIkNqucE968EFvrjfGLePD2q8iJfX
xbsbhwypQK4qTO+7GpSkMRb9wQQEGX8Abup8+m5mXSI8q09uXzy7kLs8P18fLgg0uxyp75oFFjjX
rQqgM1CGgTqks47LG+VUKnw938CHZzMasG6rRRQb4rgkvSdQej2M8+vSK4+pH2Nf0kSifuVW3Y/z
ba11ZpnHd50pUza3wNTJk5fT7koqj30e+IUa87B8/fPrBqIuw2DAU2xb07ypKCT0msBmdAtjvnzn
rxMUI7X06t2vj4ZKmgFW7qfYQBmjCsvP8A8iR4JS4v78+KwuMiv8iaNxXY+z6iQ5gPoZ5Pnzavov
J0peiSoW92XUHrty3MdcTN8BCT5ttLvE40dds5JYrjaUBdoDLUm5/wFRfUuDV7542aQLRAUihPCD
haKmG9a3Mi9+NYB9bLxj15aEtUOIhmNFB2l5yohsDnwKs8+QIa+vz3dsZYOwc1vR4hEHh1l50khy
JXmYlkkMRNm1Xzlfmwy1hfPNrHTCTmoB2hNT7S4cUxkjRacWVSS9SatY+7q1BfCMKwdEMXliuiqg
lRKH1/Xoso3fvhL/tgStyOG+BFYaqJYZv/+tGLBw7GSW/ppimmhWyqQMMn9jutdWuJ3HcpAYmVuk
ZE4op/2q+/rnGGXwsIVY3TB0Dcrvw95Jpy/z5LyNPvl+fn4+zACBY2XtDEjN4XU9YXn3aXCnivpT
7tcOHIqbcj+T7KatW6RU+7jf0djdAhetzZodUsSpax8vt1MvCAzoYTepmzdduEF4mV5n6Fuh03DD
cb0aEDq+F4vE6KAaE6GyYePIW+uBdboynnVzNyA0myoLAFfkVTs8dagPbUHHVzZUO/MD1qhqOyEk
pGYa92UOJ/PFSAKymqmajeTSygZg5346HrZNlnnlCaKFQuzKzpPPcKPRXzLRUGcfUC96Pb/G1jpj
naMM5W0P2Zv03mQG3siScHI7shmUDqcs8RA538pKtNrpHJmCY43qiDwNWniJA553SYsqcYP5G4vV
D+rmB9el/5xvbGUBeFbYsDIiSOqU8gQ10nanYDZ765dAFl729aXVd8cp7OAbPQ1hcM8Wm17VSRTX
S7l1WK/9dvskHUsokMB78144XbDvBgXjBhewkPO/fW0arOCOkCOPehWk94Xgv6JJLwBFdqU7sHlp
MzwNfPwC98+tSV9bxFagd6PJ+jFQ/1OCwjW032USjgZQYSyTYhLO8Xyv1sbMCnhdNmzOYxAXfitO
Eehu7Le97Fbiw87JGM9pXaXz4mSq8cEHGBN2hW3/CEhZ8+2in2/nX0gZ+lkUd/nJhOHwWYUQQsgp
5v3819d+vxXfysUZH1dzfuqaCQjNwk1BbWmHGyn9f8+3sDL89mM57yHcIQwkdNwAuIG8AxzrJnSZ
3Hr6rfVg+fu7gFNQPAx6XWf3eU59/6oBUSF/GvrGaa5gADFv6ZatdWP5+7tmOr+e+gJqUKffkFMg
ohqVNC6QBRuxt/Z9K7K7Kh3SCVigE6Vj9oQPA/Mk59H8vGwWrNCuXcnj0q/50YNcE/KiXQUiB97H
l33dCuWikkD4xNDJklkEIgOyoG70Oa1Gc5llK7Jwf44+FyadIgHpOwgNp0lJeu/K9eT8sEiJ4SZS
XhZrtoYqUe3YtD1iDfbH9Asg9GHzb7M4kJ/Oj9PKlmerqApkJzJVFeLEeujxCCyqPZiH5TFyyvFY
eE3QbKymtYbssAbVczLZKE58UvmOizbYqTZTt3MJCX6vkvTL+Q6trNq/HKZLPUMCO+fHDmTy67RA
chWUgOzp/NfXemGFNnVgeTlRX0AH2P1PDk7sJLWizzkOo52LG9uWU+9aL6zYbmk1+pVhWL5dlald
HfRVcQUneujtne/Iyk3dZtvDTLXOJQxVT+48lCPcjgb9GV6b6jEnpfNPA/ofEGhVQ/YgmIwHgi3m
srAnVtibYpalibvsVE+l/9Y5JP0atmmxP9+ttXGzwh7qayyrgRA9dd5U3vlw2HFBNa23tAlXdnZi
BX3DUQnGXJSnoJrqB4hYyFsvC6MdqBP9xsb1cROg+P25r3RgzjVSz/HRAys5kVXwj0BdM4FU3o/z
Q/TxEmY2g98dxGC8notTCBlrL+IgSKnB/TYYR4AbXadfzzfz8Uyw2Ip3Jp148AcnOxEzXhVlE10P
oCxsXKDWBmnp27ujD0TGfnbCPD/VI5ylK2yKV61mz/8HXMFaC8vf37VA0iAdgdDIYCkOGAjrjbfn
Ayv2M4UI8PkRWpsIK8ajEXBlX3fid0IADIboC2kXKSSo1e1JD+upi2KC2fbrixClgSVTfCQzYDoN
YGbzBGWu851Ym2YrnGkqiXBmnp0UchtP3TQydw9ntlJshMPa962ABl2spZGPtKxLM5TztNumcOkr
4pfLfr4V0Hr2a7iABtmJNVP/WIJYcBqROtiS0vwYohAym2gvccPRk2mHe9EZcbeIK6VEZ4BjVTvw
JeCc67dZQuqqvKMSAFOHwAMMWmIXdc4m3rvV7KZ9WYpTEKfsMydNLXcq85yNjWRlamzavUeZ5H2K
NHBQ9E18Xc267e8aBiv2y+beJtYzVJliUWLuTRdMN2nc1nDomF2zJSC3bEV/J2PZX4z61Gh8H3cr
OQbFlwrvjbveVM8ocsHjQcrySxzTC6diGcN324mWGbDQc1acoB0XQ2wB9cvxEOt6ay5W0n3wGf2z
Acl87jQ98hVgyX9tePq4eFpObhHsw0VxT9bkGpmYOxfGM8nlK8yKft8PIImhApwleVAeHRc8lXYI
dLmxuazskLbQqoyDkJlgwhlCWqDlszbfeQt+rY6q8QqV28v8C5mtqQpawOhTGuQol6hbkS5PKBbN
j7EJoLZ0PhZX1prNjJ8GVWcOAN8nz4w0qSv5KTPSB6mld7ALMLfbhXBpvyxjyWymPLgmczjwPjtp
VVF5VTq1Ox2jFkIZG935OC/DbJq8l82hryBoflfPo0zSoTQJlEs+jfQlTWGuRnOhP1W92tLuWhs9
67wX0ZilaYyjsncmB1SYHlY6i29zS5td7VWfc1SMNhKZa1u2zYWfe9T/VTXKUwhiTjIX3vc41k8Z
+ItBzb2ENdVX1S3OOnX5GcS127FxLtskbIp8WtG+ADcqO3kN7R6AUmEcCUejNz6/NojWFkGNTxQt
0TEomGYJDm2ZMM+r984EoCbo64l2udyfX+7LvvbB1mp7qiN30AZgEkJDGtZdU1mLPWixW6th7ePW
nQA1aDpG+YA6jarffoP2GzDELlzZ1o0A6J2gdgIT39c5v4eZ1kHUSiQ1MCPxXH8KU3ZX9lsCSGtr
zWbEo9QYpJpW6nY00EwdxikxTL9oCUya6bHGWOju5jB7dBdRvjwy35fC4EUzZHPliaQp92MDJXQv
XohGJZdTkhd0Szbu4wcmePd/HkhGxovAEkd2CpXOxc4PBAtP0n/HSp90qNNEwXFvWugPl/XH2iJC
zqOwc/z/3547zdGeIBO6sSjWjldbjNVDFhI8O12eyr69q3CYkqroE6is/dc4RQSRb/exodAwb6L6
tvXzfqPdlQPQ5s1rsMTIkHrRkTe49QgeXtECiVbPwc702zLi/NitPHaYtTMAlVbJSeTtA+zLu89d
2xbeYy4qZ04c1lLn5nwrK2HLvD9XBG8g7FaoOr4fJaKrhbd45efVxoazNlLWnqDgreg7Th0dIWc7
RHs2DukNnKm7gxhwm/Ogm/D5sl5Y+wPvqlZ6CgYeSkfOPSRLx+c8FmLjTbgyRjZXXjohHbIewI22
TJ3nFiJ+01XvB6BSnP/1KzNtc+XHsHYJlLCi46iyf+gA+qxnWm+HG/zWa3OtBSvu+UxmVAVKfg9b
gnzYqRwASGR3p+FzVW/KOawNkxXsLHaZX3lOiTQPd+ddGTJ5r5Y7z8ZmstaJ5e/vrus1tJH04Kno
WNfpN0Eid9/FwxcgAraAs2sNLB171wAttKtL8NCPBQdSk3rxPa3C+Ob/8DBfCQibgJnyafCR2Q3v
ix5CihxGNmaCY3YU8Le8Nt/PL6e1RqyQBp+84hl8JlFnmvIEFaY00WNzUjHzD24MS5vzzaxNtxXc
xgRRNHeufpCm/yF5VF2HF+8cNraNZIBkjkEQHgn4aych3fIbfNrVi5IS1u8zSE5be9TaKWJD2wgH
x6OZUId3HPPUFqp76vhiotiQOQkXg7cCteWXdjD5PZfFL8G2RMxXBtAGt1HgMvRUw5G77nj8RHpU
XpLQaYDIvWiCbGwbUmVTB3ksdk+hW4CkZQc1xT6TV5d93Yr2eo5ENw+8+4HHDMQeCLwV3qCGcFmd
i9lwNtkqwHVHMzwYaIP+P87OpElOnPv6n4gIMQmxJYeqrClryLK7vSFc9tNCTAKEEPDp35P+b6rV
RfJGbrwoR0CiWfee+zuwUoYab6Srrm5LTX/++6eZrpXfGlLS4elPCZZ2yzxPQpTNreRvFg71dtkl
/JxQb0u5eTIa3qI4ynUbiSrzGyXCA+5JWXL90m67pAs/C6Z6qNWTV+e/2QTSvegGDmn/KuFtqbHs
iQ6gSgrln3mCRupWFVzczdo4V4lYqa1R47iTVDXkxY/TjKpuwjJ3IwiZdumg1dN6fH3hG2yNWpWl
Ena1c/fktXH63atHYHoiFwSSm8uzYWHrsKsuDVVtkOnAfUxbpj7AOgngWWWqtyErppX1duleYmvV
KIC+xSC5+6gYEcMAm9fJT+9dcE+0m7hzjMpFkFeQR7g1AdZkfw91kZYgmBBnQBlDEBeqpPDTDkHi
uO6rrTUgnUfWO1PnPnqMgd0EzZ+Gw+NbR41a2cuW+s3e892pg0126T6S2u23VQw3qCzUYqVafunp
579/WgZK7seV6hAAFMZrD9ykcAA7ozAut87S060DvAZaBpU41fRkmhElLh64bSEc27fXPd3a5YNi
BNO0E8Vf4FA1O8VaH5xxFHVe93RrzrcdgXdYU9KPEUSYTT770W1WtcHKb1/ac33rvO4iBJ+mQwVx
HYKixAtfNVfxt7CnLPE4KIp1GT9WgI/sCdhFd7MZP676LFtzp+iUiooKDNi6c2A1RvzjZNzvlx++
sAbYajvZdIIUoL4+iRyIuKIY33kazfeaFsNKuy29wTrGm4Bg/o+UHjQd3gDXam9EU6VJjVKqlXVs
IUBgK+zKAD5AZR47PzNI7fY5BP1idO+7Aj6uLra0DYKKv52ovCekubJLrBnuBSEi+1HjPUL7PbEd
kJSU32deCy/My92ycBy2iyXF7IrY7Tzy+OdULww9BWruYAnFf8/DtObjvNQ11mQ3SFUhf5BjcS6b
6Y3r1JwIclh90lVIkaxsAUsv8f69XnnUwaEbBCDgbqCF9s5XIFH45FCm7nDdTdqujJSqVjFnPnkE
i/odbCGTlOOVLlDU9kMHfaaHMpz1j0xRaGpZjGhQAsxYvBLMWBi9tspuEGZIObBSf/GOecnolxKk
K/E7lepjykAk4A5KLmcS3js0r67rE1t318ZO0YcoPH+UqIfY/umToKuDnesrd2VSLmwkdvGiTMOa
T6gXfKRBkL2CCOs8SnjJr8yPhUFlC+9Q+dTmPoBtj1ingt+ChfFzm9Es2oxZU54uz8GlL7AmOe2z
qKt7fEEbgaygqXqUVK5pE5cefv77p128OvM6NOSPjyIGvQMolWi4rycmp5XmX1hA/lS8fnq+iIo4
hjs7PXiRaJMpRnSUOK1zX8dAhDjuarRs6Tus2S0ViiZo3xCkUYbyAdYo8iViGpi36/rA2tJBzqga
3xB6SFsU5Hsckt26hxfidU+3dnTCS1Ds4hpPB8rtcWp95xFh+bVq9IWmsQR3l3/hwji3RXXeBP+H
CC7wB1z3g6QIXIBEUpdvSoPs6+VXLJ1rbC9y1A/m0wjbgg/j1L+AX5SJcUD09s4xqhp4tI2PSuyk
aRE6HFI3vPfh9L1yFl8YpbbEjg1gtle+Ex6q3v/Ozfj+J5CIq9Q/Y1itWQsv9YM1j7kqWx1FGT0o
MHN+0GmWv2DmkL1ebr6lp5///mmitTWp6gzFyP+3zp35k48BTh0rnbOwOdjiOg8gfkebKTicrfAK
Z/6HuNUvwgzZtyj5AsToIXf79tbH/1z3Od6/P2cCWRnJYxIeUprLW2SXvSdoWaprfE0iSuzpPMqK
5DMRH0U5QNlfS2CuYaHgF6d5qFal/ktdYk1rMXsC1RWZ+KCCqnckorxfJXSIK/v111MytGV1aRrB
HMKJwoNkqdkiokiSoAzoJlbpdcq90BbWsdg0aa7c8IDzTH0HwC3K5jUyeNsQeIGVcM+XjcQi1+po
hgAij0Ih35QfuT+5AKfiNWpaPaxcU79sJjzf6movi+Ej04TtS1CiWBXCwGbIn+KyxNF/jrzgKjEw
XmP1dUURJgRhLzvBcHTYMIoMV5Gn2SZjAAP1fDUZwTD+/5OGRh3qeYJ+nuZ8LHKmZ35CZV+/AQbg
/gx0Kgg2Ui9G0WcRAQVQsbUSvy/nPV53/hmfXqdB9DMtLIffGPTNCZG4LQO8dvbNkL/gP3ymKKBg
FhEucvDKtSTy0kutmxqchdMhE655myIUD53r/ylwM9qXD0iHxhsCJMw5K5kVa0STpReet4VPX8l9
HRHeKfNmNCjr5xfKUj5rPpZb0LO6P0nrCFCpED7PKwvqwrC0DdBkWw1dnUfihAh6tK84Sr4AzdO7
bO6uqsk5lyz/+6twWcc7Ks+8VazPb80UDk+AB027ywv0UpvZd7Z0KpnqmHkjQv5i2vzpIzoCwET6
8lcb5PvwzAgCg257+YVf7tH4HGuhUCLORWtYdWJznh+CzD/nkDt+KENoC/Jo9T1LM8xaMEgHTxjf
NP0bDIucD15PKGBuEUavPD2D9zlAH5OR2/+PRO95WH81pa2lA2errE7hgn2SxoN7+zlkH5znM7Qt
8aajiIbGetUn6etx9x8xtswBuFOzHo8pm8styUayJ0H6d8lWkw9ff85/1NipV5WamWY6Vi3P6g9O
Bj+4idsQ1+7EKBLXwPioqp+2SjEW8JXR8fU28h9xdpUPo8oFa07GPTMWeCdf5glD5PLYW3q6tUCQ
1vUat8qAHsz65slLc7EvFQ3WagKXmuzcWZ/WH3g79DVjWfs2oXbhzszo8nYO6xulHInMjX6LwcRa
WXiWPuX890/vKtrC8XOwbN/SsI+/VbMbd5shBpZme7mpvp6m/9FmT0NW5yj6l6eUjhG5rThTiieT
V3UobQXUOWhqQOxHLVcoZUsD2loWjKhT3YJAeiomCZsl8JucD+EHxe+amOj18jcttZm1JKQiFHFd
wp3Q+ENONjpSPPzIYJg0ni6/YGkAWEuAphmdYIlZnrgkZ9aPngATB2vtzDxMfMQrtm62eoRYaDFb
wc2UHpxOl/HrBAveDba09oar0GyzjHj7y9+z0GC2TrsISDX7tV+exKzpS1VFerjB/T/Mbq57/rkd
Pw1iwlPquE3anooxKEFfR6XXDmgps4a8Wmoia75PMzdlBRT3SZVp7W5lx1SatISFbD/WGPMr9/6F
brfl2lzAgiyiIX85cx8eKuaZTUo44m5hR++aUn5DKixY6ZKFecnOXfW5yRwxodQAZY+eykyYmEyo
9C6cZMTvpyKMnW02eC67va5/rMMBgOJAJEoaPVcQIjwGZ5C5NzG1MluWesee8r1QdM54fgILn94Q
hpouOdL4VpSSrfTMUmtZM57F/kSbgIrT5ERsazL60J7ZkkEY+ht/3WF+aZ7Y817QmCB8mJ2CgHjT
7USB5Hz0GWo7V3p94QW2SDsoYhlUgM2fdD2oGzXC6jbsx7Vyg4WOsEXZgEEBioAD7Il4LCCJN+gQ
dmImzHZdA/z3VWPJFmYXNG1N0I/OG84pQ5voOU+bBOYYfHf5+QtdbRuSMQK8RskEnj9QqAxU4B5Y
3STSk5vWFB+XX7Iw020JNhSjM/yPeHdSYZ9H9U7Ncav3VA01bTcB3Bymo184bPgfJHizuaqUiVFb
fj3VCBtPkCW+8lbqesOhYIEgZ67WVExL/W9Nc5gHuFUOxMCpVQOcTotM+sEGLsQxvZvrMV/Z4ZfG
sDXd6WwCuNGB7w+ilJ+BkVNlfTI5uMBf7pul51tz3Zi6m7Jojl5lxfxj0Y08gElC165VFnytPUA3
WLO8GBDVJdT1n7Uqc/emiRG6gZwoaFpHJVPdxvGDp4Fj+cuFlYb+HkCg4EONQFH9UiSimHh6QlYx
WMPcL3yvLdHWAxyXirL037wRtFUG55M7F3fu7VWtaauwC+7mVd0H/luQV9OmnQvy0IRX3mn/o8FO
QSIMleH+Gy7qMewKizF/hNd7/dflH78woG2jMhGEJpjc1ntjgzOrR+rg+rqpkC+ct0xVvy6/ZGHB
sZXXsoQeH6bTPowSAqDyx4Y8wMH3sUOW5871myu3MFtpTTliJQ10Lc+ibGF4p4JCut+9PO7926iY
3exxKDVvr9HeM2rrrY0PHQXMTv23IucxSsKUW+7heDaTlf14acxaa0BPAcqfJ83/Sbn20iOIeuFf
cBVgzrfLfbL0fGsNmCpeOCovBRx9sd/DivYH4FJrV6KlUWXNf953VeY1fvY2jQjEQHc00o2gua92
vRuvReoWvsDWWTMO4KOpBn2iIOPX+xSElB9B5zb5Sopk4SNsnTUdUsgAtBu/6XkWDyJNXaQwQLgI
5Vy8X9UJth+ZrPw4FCx2HhQUYVuBkxGIRGtG9n8kC/8NswCq8+8D8ORKcISd3H0ukF3O77QZsWUB
uyOKv3nFo/yRZwPcyTKcmMJtSnu2IZzV8U4O80AOczF39CYqcafUlV80h7THPfpIZdc4W647XAuR
btQT7KFE2zQgIQ9RcSPS1kesincj7ER8cH+2Y4/k/Q/YanXeSi5jqePPHfbpYF8gIVZkecpfVajH
B61BoGjC+u/LXbJwbgnPL/308JZ1WhUO5zjD49bjlXQLvP+3acBpD4q1Z+R81mIgS+PLOksoeC7F
mYr1iTfjbADN9uEA3QYu3LV6OV3npoqm/vf3aB36rgedw6OZar4/w/yrFIQ65dbtdvaclVZb+hZr
NQmkK9ymHMPnlOnuPoih7eO9b44jXVWDLL3CWlNoL2YO99Tw2XAvB4AzgqtXW7NNK4XYX+77hX3K
1nYHLJ2bhjfAlp6nIx/0XwHH9adlgDdk/mrhwML4tZXcbICHXh56zsvEaDUdYFBW7Q0qBdd0igtD
2FZytzQEvTpS7Snw1XQQWfzMU3iNFYrrexBV9tcHV23/nSlvPEP8sD/RTET6durrAEqjwDdYJsMW
MunLHbPUYtaMV1HgeC2M519VKcg9ZQM7ZeEQrdzd/+gIv1gobVhpMdSjj4xI/DJ5UTUXewdK+/4W
0VUHPE8elOzJ84pqgk2eT6v7AitjeMvBxWj4xrhN+E3EAQQwVRrIdKNrXyoQqKeQBxvZoCQP9tIl
ZWwXQJbT8309CnHHSzbRU8GHEeks5ujujsejvM8yYASTkA5ljHNyH+b+IwDVUM9tjeyN3IszKO0G
dXlV+MRZD7u1y+27MLdsBw5Wdrz1oVx5Tb265omEbWO/ocaHAwcqyKarYACM2hDGMxMRKclGvOKG
3hS3Kshcc+M4zpVnJlsnOjklkp9wPn2FGXUAlr1GEcu+7Ei4FuVbWiDsJRuJmBC17Oq1bcfwUabl
iU6MfJNBfprrVR7HQm/YGv0CBMRROlP6QqqorO84RPQ/OC2a+Klr1HhdkMG2SlJFM6uyz7rXVEbF
XRU54c/a0fK6s5Ot00/7nJCx8ItXDpeGLcftC9T3sbztOL+KKoLBdE7TfdqooV9AojbQwyunIn6C
hhwFAFkXbi/PiIU11Fbo81r4Qrecv5pMNzB0hIXZ4H+XfAZzX8+d7x2nqc/Y32NA21auTMOFZc6W
7BscMExMuwIvrWHQmNYlcJWlaZ32ukuFDZQ13kjolIXxC81LHt4VsERE2LXX7v8ut9rC/LDZsR48
Gk1kePzi0uwdiUPnAfIE/uQGfgkXBJm5a3Ger1OW1D+34KfOZylzImd2ylcQQYZD2ygYx8Ip3JQZ
33t++XfQD/u8Qz7huu+y5j3pBxTvwgLktYIV4l0r8gr1Gn17UCNy5ZmPs+Hl9ywMAFtwDp+RaC6N
V7/CasnLHqceAfKXppjoWlXI0gvO7fmp3WSgnM7XU/wSMJhkJZJ28DOpBQq+Ln/AwgCw7Xym0MwQ
/o8SLtQiuzXc7FWLOLVCtTMy1quQz6XPOL/+02fAYJx68HytXjU0wbcaZ8MHpwtfL3/D0sOtwwa8
iEc6ONhFOPDrW60DCQ+iwVs5bCw9/fz3zz8dwU7uAAj3GqSpuCc46R9knJ+u++nWOJ0i1L4AZtb9
U4Sy+q0JG7MbVzIcPq57vvfvH28iGDAJZKJOmuNOvC1iOgT3sYCabGWBWtj6bD25EHyq47zj7wpe
IFtoIuaEjKw+RPq6+jTIkux7xNT3+RCO7gtllXITtFEDw5nK/35VE9micuIQ0YSOk723rqEP8uzU
p7V/5QJhy8cLnGumsubOiXlddsNk56pkpulqfHth/v5HO950NZbPuX1N1cTczRTkTbaRvpeLbyGc
PXTSI17YrUy0hc62peRgAdWZoyP20nZwBca+9KMIffE2k7XS5qUXnP/+aa7BdretMfy9Fx257aGt
watkAwn2iImsyUQXNiLXms4w0MjiqGyd1z+1m8Fc7DCexgfJAMtro0wlHePxvjFmXpkh5+PNF3cV
W15eVGGDO3bun84VQy2YfDJJaageC+PfzY2TzAH4q348w2wbLsl05a1Ln2lN/MnrCpeFDSzEUPEG
An1zD0ug3xp5yQSBRNjz6OCud7EDX55EXw9D34ZGBWXPQGqJi2evytxT2xUqKZriBM9t+Q69/vvl
t3ytv2a+zYzqWFBGuSucX3C0g4M8QARbONe/hS2gIxnYnRuCCNdmdKZ4E8eQG/bx2knv65Hp21lK
VCoXGnHj4hmgy/CWuDCOqABIvmuiVdnLQhvaqUowc/vCqaLsA9L9V7cv2QYQ43RHchnvRcPYdV1l
JyuBkK4BOkUbRk6XJ8KDF7mLUQEBMFQEvHJWBuDS15z//mkq01F3Q+bJ8b6Dcn0TZ/IhKoJdGox8
VwXByku+PvTDafDfLykZrY10s/TXHKe3seO0SW/8Tdn1T3FcFUkR1yvJg6Xut1YN0w3jFJAxO3pt
G7OdkU5THFkLL+OXpq2xw650zvl5/10s/Mj/9wepHjbsVTcYxCzYuEH15LjVhFy10/k2H2p0FThx
jig+5kn61cY7Q1pgusp+X56dS7/dDik2Y1BFqSfeJ1jDNXeQZnvuTjdO/uOq59two3P1KPPK2f/p
KpkeGwrw3kPv66peOegtjFg7s8anEoniNK1+FjKONw6UgZtagg+BOsy7FqvbyphdGEp2bi0lPVWd
08MVE0XqGxTzw2Gp5+0N/AhuLjfU0odYg5VHI0zmIGL8GXUl3Y3BzDcK1/FN3rg/4Ii1Bgpc6G87
ocYF4bTrs/BIGhqDENGcPSRzkoUr/bHUUNYWxmYvMyoS9U9IqV77Pg32SAvvG71ad7f0AmvA6smt
e+BxgmMw0VdDIgSO+wAWE1GjV2I2X+/CPrWOrhlMO1GqqOqfdZYDWUSK374L37+N5rS+4d0U7FQE
czsuq3FFibCwIto5tmpkpMTZpfpgHX1VnPwz+bPZFAV7FB78gTRcgq4bx3a2rapmZ4JYxzsa1gc7
k8kcDoQ+SqCa8f3yOF76lvPfP20h3SR0Ltuw+kAeHdeKM/xrbEWR1AzBftTCl4k/XseuB9zW2q+8
UdTCYIe5U07odRveRLBbmwPcmq5b2sPzKPz0NWaMeadHnX24cf06Ah+5jfLryvPw660p77mOa4Cd
5B/ZCAfCcc79o9OA5HG5IxZmuo01Csq66ggf4ZwWNGrYVbnI1Hvep/Vw3VS3c168muDsE2nnJ9if
HvYMqAxdhg28N8NKCnJhrofWXPdSLWuAF6OjBER+3BJ0h7+nkjtTMtaZGrfXtZQ14XUJfFGmoV3n
JQzV7vTodi5muzMXh6teYGe86OhP0Tjo6UgBbIFNqNjnEfydLj98oZHsPJcaBzJ4MDn+v62p0sOt
6HXdJ7U7kTWp0dI7rEmt+hxI3GYKjiRlfAsC4t8tcb+HoOzfXP6IhcFqZ7h4mCM70xXkSKHy725R
TQUCcwBlvFmZyEtfcP77p4kMKqHjIOQRHAuDQlM6oLaj5cRs5hpkt8vf8OdG/cU50E5wCeKGTcAG
DNe6ivhRjeVovukIHljPI/PHZkimLhuq5woVCs3j2XWw/m6ajIZsQzny1Bu4VLvRX7Fyq+GD4DA+
1tuBhJn4DgnvPBPwztXkrQV3l5rcOrWKESqkDJGOY0DKCWzYQt8P4jryKPPt7Erc9a1KB1L9hLHq
Q4ViOagE+RrscemnW+tC5RE4bYtyAqXE9bdQpyixAdcUKs7LPbn0fGtBgE7OC8fCDY66MU9sqr3H
sDB8xeZ64eF2RsWZFKKRU1f9zOAztgFZjPhJnPbkypFu51RM5fie8GJy5NMYew+BAORq33odAohJ
4yi9Vlf9dYjEt9MoKC+DUdJYeXcqa/KEEvXIovChyIC7qWR9L8fwAf6oD51au6osTGE7rcJmFPmr
aTJHgABx/43ITSUgAHQ1qhqu6nc7sSING0Ig5swx8AnZ0zl0tyOjp8sPX/r55/HwaQVqe0FZYFqc
vI2sDUl47rtKJ2B7IOXsE9k2a1nB8zD9Yh3yrZld5wRryzRNv4qRFUgJuUiyZSKpRJrn8X1GY4Hc
lz+mbrPtgHDWx0nKUSGPPrfUfUa+tRrg56m93Ludu1mlJ50BrhqDHSD1NO6CJhDNTSxQrfoy5L4T
vHXYg7wjCcK0jRMxNxMrE86pPE6O387OVhe4E5ikCbMa+GtdsPyjrpEKhYJtPFa088ReZmjyZIZf
rngFkDuqfoyUj6iMw91RnbMnOpbxTegPU/Q2tISrx2aufZJvwjivmheH9ZX7JFIwTfeInXvtPyx2
df6T+V5V79IU0LLfphUo56BOPov4bx46Y8/2uKXUgX8TwwKJwvah8FuvX7lGLM0P6yYkPZxDG57N
v0oDr9Isik9VO7x1PXHBZARV0AUajou0h+tKS1YG8MLVxU79q+wsoWThjIiHRwK4ErGuO8Bxh/5o
x34Ohy0w8TLudoy6pEbshbb+9vLoXlrVrCXTqKbitOX0Tkz1/GjM4B88E+rd5acvzB07YyfgVWNI
he+SZcgO1ZDNT0Gv/MMYOkgNXn7Hn8rwL6aNjYpCzQzoBqDG3JFc3HpSmYQatscu9gIn2oMaql+c
stvCH94n6m7OmTBICNZCld6fQ+1Xr7fOWDKaZcll6/wQZGbpXTYhHnuKxjRzyh1DoXx40ypVyj2F
fUh7nyKzGMAGtaiZSIYxnZ7Dug26h7joEI52wIBME49iFdhSXvVqY0bITN49Fc3T3dlBt3uGdWsk
7mFuic9+N3klpvxm6iScW2Sv2Pwupiofb6pewgw1AA2w+BXz0avvukzB1JOOxsMtK+3iyNkTHcEB
LUHwBcMtNX7ONoX28DvmsYYgeZdDglP9Q3Td5dCnSzHGt94YxfVLWjDSv5q+mM1jQQdcI9puNNNH
AZ6SeZp7Z27fWaG7+a/Wg53FIytVU/9PAa3lBJC+MdBIk7LLaujN86ypneMExpDzlnlhGLz6LWiP
O4gkCv9FuqYKNsDdeG/wojL5Zp76gm8oqTz3lBmIhb5lTqHchxjJ7fi9MU5XIojXKW+T6k6kNyG4
GkjMuLTv2YHiXzj2DuDPbBu4VbNd3cW6uwm5A0OUGEeeblPrUudPKDdG2loj1j1ukQdzDlw5U/E/
2nhzk1CZKn30uib2H6RHBrb3Sum3NzX04vxhYCqDp1jhe4F7O3oSBlr4Epgb1WMZNEUyIjykdgPW
NnbI27yYHvkQDfVDPRO4xFHf9OmNVrKQ/8xNBNbgLsjN0N2ULuLhXR3HxYN2CPIa4Ifojmx6GFkh
DAurkjr9qNuJhKCfmhlOeWkpcrb3S12AOFCxNFC7Jh0DOSewhR+KE2yv/fAlNAY1mZt6yKfhecjC
CHEymBswtCOF53r9qx2g30+gg0F5a9THcfQ/GFZ4/MWEeejfTTzOPzCOdHrTax6R45AKOvd7jM7B
V3/LTNfB9zyr8vlGuDwymylVZzh/I+NmxGYqveDUy9hNt/4EU50tKdu02J0tSckNM8qVB0EQakYE
IoaOAXEJ0MkhzBxdNynLsi+KTe1mTnvXTZCBj8iDDps040N7l9POGfepdpF97YCSe/PDaWB/+ZzQ
fktHzpx9FtYpvUVQE3Ouks4sv/MI5i7b2oEAeMt4obxd7fcQyBuFcs899WUnZSJxW9hxlapwDzIP
h3SQRk1+MKVU7A5y+n7eKnhf6vtGBE13Q2UTeLvQnVh7X3aiOVEOTxZc83jxS2GzNi8IHGbA5iAf
dx5Q/aDp3Qj1tr6LWGXImIQwBwHoyZtjYIGrhjaPMm4rbhIWtR7Ym97ohO09Zhp8aTDqGu81nXxp
XuD46JMYi0CsEacQMOHVmywLyDsD2wB/0Y4e0jHxogHlfnRsvHTv1g79WabDUD5GoZc270XYhPE2
b3Wsn2RV9uWb4wXY0asAMo9j2QzSe8K5fo7fWgIrxZscQfXuh5JTUwzJMGWV+af0vTI7VdJM8x1q
cN0wERErw5sQAiJnx9HA3jYrMz+/KWE0SIH9aiTyMj6K63aYUlTckTRHsZ0KfQ6/u8Dw9LZwa1of
wrnEiIIxp9v9ExdN79yNUL7WiWwAQsmSrmxMdjenxHeedQQ6xW0t87oRe8SCs+5v6qi+OKHISvRY
jDz2npb+8BeqoaJUJEZqlW7hAa/V1nVRFw9eeaM1ltReIMC3HzJ4Kgm4p8/lWgh2YSu2cYEmSkff
41l3hAUlcm00UwWMYAA9/efyRrn0/PMm/fkgS0OnrnrinAoUgfX3Veli7HpjG6XXRa5sOCB3aa7M
yNxjCDYkskNVnXt3KKNI45XjxJ807ld7rXVCLlpTRjhJVPekzrvEg4p0w8WZX45REwMHorPbIACW
DsuqTqSJfgtf32a5vHfCtVLWpSONdTwM0oK02OjHY+AiIIEojpNMOchXvR6vDKrYMo9We0I5NJuP
WvD4Hes6K7fYfdw151D69T3D1nhg0wdEWefDERX5DIf8TG1Vycy2Iro9jMXwdnm8LRyk/6P1CIFz
C7io7plbwkkiHt8ZKCotzL/O5zEecEQ49VPt4Zxy+YULXWPLPyTXMc0R2QRuvGU7GmHN8Hoz7VB4
1q8clxeazlaACG+uvTEXw3GeGdlEVbgVfan3YP5tY+KsRfvPR8cvhrkt/ahaN+Ykk+MpAFcJrjUp
UMNsJOzGFB1/4WX0e4yi58uNtrAquNaqELAqG7O20Ec29LKlCYWR+XnyMpTbrPTL0kA4v/rTwlPh
K3zfdOSOEHHkjd4wGdwHBbL6OpN3Z3xPrwHS6XBSv/xNSwPBWiZkD36z0mQ4tl2a7+QEfkaa5kWS
j/FKMGhJHGFjqlA9V6VND3grrXDh0PCB2U2onqNl1e55Fj54oZ627SRFUmbsucQBdnP525Ya04qh
FX7lTCWUZU84vsXV3nfQWyxJnboJbpVErdIRy/s44w7Jg/gwpl5QJvCn79y1OsKlAWPfGMNSOmnR
lfcecU1xk/pTmh38LCrX6IdLbWszrSocP+siGt27QIW7SZgnqKCetettDAsf/tzn9EiTEcU6kZev
JVgX2tUmWyFqOMyOJOU9xyAFyDqHJW1KwJvHuKFVeApm9pjHeF1cZ78vd+XCNLcBh6KJc91P55aM
XNzhBhd34go7SpjQPHR/+HIWM66EvG1Wxs5C19lYQ8lTGNhx5iJVUhCx4RkEllu3FhAQXf6ipRdY
i4mInKFEhEKfNKLIToJIFUXYyQWY9rrnn9/7aSUpYN6K2PQ0Y2LjN6cdmL24wa2Z5C0NAWvZaEGE
7YuUglQUpVnEEnjFesXtoCMaw8KyHILxkKZ1jjpjYkwX/iXqphwE1F2saK/LzdlQK5aXEAkX0XA0
aia7CaC6LetqOC/Hq6zzhcXRZh2iIGkmGZsN4sxlV+I6nkM2guBBOHfD7yiO0mblvLk0vK2FomIu
LtRupY/pyOD86vTlA4O1SdKjfmODGEV570bDsHL2/Pplnk0/9OZhGHnlVve6gcu3RsWgwLGvbat8
g9K+50EGKy/6uvk8m4HI29KvSYO9heUN9Gk03qSml5sMQpOVMbCw/nm2sXBRgHzYwGH97o+NHQda
8VyYSCk5Ir6A0qrstjXwzp2L+NFN65Xo89dTF2zAf0+tIK0QueJje0wh0Jg2xewU/iab5nheecHX
MU4vttaGSmknk8wt7tU5o0EC3EjRQxPuU8gzIWEGpkrjS72/ZqXwYmulqBoU6QZDK+6RLaN8U8hC
jNtw6KK/Lz//64Mgil3/3VympfkQtaI/ysKdcUePdRoBk+3pEIEF43mpGPY1m3m9lqX8sn9oZJv4
MK5INoe8OHAytre0BDi5RfXcNTsDwCDnJfHTwkqR35x74wwH0KXVtspZeDPUqwvrwm+3U92yC6Q3
sEgfhMSNDd3S7LwUzgSXu2Lp6ecl4dNvlzEog104iQOord8qHyfJs4/hdc+2ZoWO/Yb3vREHL3TM
jSjRLv6wVkrx5RhCo/8/zq5kOW5cCX4RI0iQBMFr721ZtiRLbVsXhjzj4QJuILgA/PqX9EmDEZov
+qpQNIilqoCqrEzDIljbttOo+vwMvccquZtC0JAitVGqpJm2A0o8jbtNZyQxVhbqQx+J8QybyKNa
9lQ107GqvGMDnUfXYScZVQ8dsoF9P3y7bc0M08jzIPFAyDeciFPU/aHxZ1Ec48kd0h/XB7CtG/n3
hgdZ77UMF5gzGKWCF9kBqkSRJd9rFaIxf0ELXx/HdrCMq/ZAWeG2FTZfg+Fpjz5YgXwPZCpv+3Uj
PHLPlQH0yocTcErIiiecRM2hczK9sg0fBiqK0tS/VwlEeBJ82Qr9X1DkSvFCGPU+p0qdPBc0I9fn
YBtj8fXvTE/nbZIRWqCNuq7zAxfgExK4Hsvmtl4mzMIwbppGGQSm1HhE+s5Bd74q5xrVMCiv3rYN
ZnVajpQARlSOJ81RbWOTRtpwDVNnWx7DwBtAikeXQfcMD0Tylc1Otl2YXQqCh8X1DbAcUbPTb6gm
PBqKeTw3PYr5U4/rSK1uayLF4huWjAoSE2EQ4vunNHuFuE+NRzp/vu3TDSvOowjCiegXPmsI1G90
C7KCSKD8eNuvG7ZbEVKwjHnDiXoe+Q59hABSn5Kkl9t+3jBeN5nrKUAz34kF89tQAyaTgWjjtiNp
Vk2nmbc+WtzVmfPpB6GQDQnj4PX6h1t8p1ksTee6kiVpx5N0kEHVXoFnWuDqcu+3YKUI+xEpoOsj
WQ6/2ewo6noIeQ44d4p8+l2KoscXBuzfxhe3ATFpZGbM6aSkU3UzakSq+QkmUXbseyh2Xf9+i2kR
w3j1ECkmgK89iz8vcohx7QtnVSjEtg/LqO885xDzVPZhN56HsnwSBD3UqS+yY6IEWKVFd9v1hRgG
nIStiOvcmc+UINOb+uB9iot2BShhuU4Qw4DRXZIFITAnQP1RkL2RYatH96tg85FBiEqpNYS9bSMM
UwYEBqVCWSoAInK+A+MEfJxoHm7bZcOQ07ItozlPvTsXgrdppNEXljZrajCWLzcz4EhSpJ6PJr4T
cnZ6A/Sguw1H+eumLzez3TIkjRjwxjmn9cy744D+Mu8uTCHjvvLStX29EXrzEnwb0RROZ9ZCgXGb
usUQ7kYU11eucbbfX0zjvQlA6tIbSz3BeiEFk1bqZWhvfRSYaW3SKh6OyYDoAlICAMy5PIROtaYd
ZrFes68RKesszVB3PyNLL44NukHvk76h+8kD7Xjmt8VtPshsZyRjlEvhjtOZSmADBgJR8YgOK+tv
cdBmChsMkJFf91h/6I+4dwQ1989DjxdlNwMrfNsZNUyXiAxpW8eV0D6I2+0UFe6untb6V23nxzBd
3nuJj3IKGKcGT3ozdPtqIqEdFbqgnSH/XJ+BZafNXLSYB57EYz+dpxTsXkjlI3P2AmzaxXHXqhWW
eZiZ50mATyaGBOEZGWBySoYw2rgRiJWuT4DBmv5TSwLXpGHF7pRBpJ5P/XlJplcVoHMowGgVHZiT
P88k2aJgfrw+lG0ihkFPsgPNu5iGM2gYy89o7PI206TX1PRsv27EY5ylBqWWTJ2HVjegqUz5IStz
/7bbiimO4Po5+sR81UM9BSqzEAsHBhLyGWEePV9fHIu1mYo5su9cRuNenl09lQ9pySEjsXSMUdWX
K3de21k1AjKwT6rRk5veNw4ocTi4kPACiU/tEE3HPge/7PWZ2IYxjFr2Dhk8mMHZBW3/uSk8epF0
YLu8EPLYNgsV1PWBlpfqR0fXMPAq8JMwCxGAeFi50Z2AKNMXtx1VvEEeoyi30NdDS3eFpPK+ieKh
eHQSJdeySh/v13+EEQLKu7xJxXSuarjeFFm+TdJWl1pU9Ypl2kZYLPZd/Ev9vIloD6zKBiRaz0xB
t3qqq3Y/8gSc+NeX8OO9+o8MAvFbQiYIM56nBmwdSTJ8QzV0oR1h9xnedisz+dg0qZk7xpUvqXu3
Gc8ERP6fUU4ax83crjPm2n7fMP0AqA8dTAgjCa3Ep8qHyrvjrr1DbUu0DPpuG6DHHAUNmh/PVaf0
oZnH7PjnHlih1n4/q7Vkn223jas4Hl1A97ghdpshY7klgnd7MDwXu5C7yYoDto1hOIAm09kQzrM8
5/HYfAbb14P2+vBLNvEV07cNYJg+z6lfs5h0+UYO6WtCAUgLR1ZuR1q5u9tOrGH0ATCgTpOBsmiq
y3yfsH44VG3S7VyFkAiKpjUkh2UqpuqBKNwmVrmUZ5DZAVtWSbYfRlmeuxZgletT+Tj0omH63yeL
A5UXiXbozxVD44PoIbCSBIju6BCat5Gk50x06T5e/nR9QIudMCPWN13k1GCXlOfAn/mWROQ7ycc1
ag2LnbDl7+/sZEAFouduPQEKS2aAq6pyQwNsTAplpn24zr9um8SyYe/HCfopISjfnBvHmcD6Ghb7
MC3WKtS2WRjWTqDv5tSaDKccaTNQRTN5qkQEYtkGUp0+noPP17fCtveGuTOlmhwtGvpukuicqJu7
xhsP6Ti+1GLYeg1/mmn9cH0o24IZVq+5Q7Ix7BGK+/Q7soF664erzXG2HzcsHpWJWaVhLc9pB7a1
1K2A6oyBp7nt0w1jzxvulxCTR466huqVAEPTcYbM922/btKIuIXrQxcgh7dy67LciCV3nwfj2vXE
sjQmhciEthwIW1TjWdNAfklCj38aVX4TGhTE5oYtV23rAVK/vG6YxrYKLHydgijw+sJbvJ8pcgCA
QyCrrMDCp9AvrYDT2wLOVO+VXgO32FbHMGMwHbtOAR4sdDyM3/gMqiq15Hlv+/xl0Hc+QkMJPhoz
jcXB+gNPDCTDviqB+SwzQffXx7BNwLBgcAUnHjRN0UqBalnSAqDteGuEwLbfJub3F3PhgjbtzFtc
y9jU0R2for9u+3DDZNkEGciWk/HsRnjKdJGa95q7aw7U9umGyabJ3KVaCyw9RQfXBsJo2aaK+283
fbupRQDHD6mzXOgziCWDfd4jNEL+9vf1H7f4flOKAGlKZOCaYTk1kyi2UOME6qqWzlagJ+B7xG51
ayZ5Cs2JlzKGvrUNOIxB6Z/K6IQ+4va2k2lyp6AJIa1DD0cSfk2MGyrI99ZdY/he7PO/jy5qMqZI
XUVR1Nf49ryHLbERLBMVy3D6ozq+KbNITSmCqoEU3OgtG9E0Xr8jUDrYqwI58Ov7bJuCYbmkrWSN
e4M+CxGh76APN9yNs20t83xlBz5+mVJq2G/TKg+FPSR2oe/+SoK0eUu62pM7IHUZ+qnmJD0lJYnm
7SDV3G+d2K9+3zY3w7jRqwk8PchMjgMq+Vt3Yv5WO8W4G8NVjLPFwk0elaDuE6fjJEfVb8xewWRS
bZTCIl6fgOXXTc4U5gK635ezBgABTT8BaqL9Hkz4ZF7ZGouRm0wpjQMoOweHwrEavK+szU/CJ1s6
Aoirk+JwfQ62MYzYDDn0sPUdgRVKFuarvK1/MtxbHgM+PkIXoXm8Pszycx+YosmSIkgI/JCM9TFv
o2gTtO4beqogVx9U9ae2wLOrhYWujGW5r5qEKRzSI3E8J/qYjvlXHkDUGfWcFKlB9H0B2ez/7iEr
e31atqGWk/EueINSyEN/MdVHKfieON5X4YJCAeWiIQ+fsyQ69N0aEYntsBmeIJhylqFLRB8TBmvR
BVRtOjRcXZ+Hxc2YPCpESK6zck6yTVon/lYmfk+g3Bp1O+Wl7XS8PoptCobBpz6g7Krsnc8LJ+1B
OOQ3buPyxh83gjkr5nkOPPw4pPjEEst/IKavqUFZjq+JKUvqcE64GHxgZ2P6OQif82H4ptFiMoL4
dga92/UFshijCS4jIR9lCw7RIwE9w4ZV4V3TB3f5gEqG460xr9oGWeb47syC4FF3jnRwRkX5xHL1
MjXTjrfh53WzsGy0SaWiA7TLh2HjHYVPX2mOZ0rk30aajoC7nOF3398EHgBZ4EM9sqoGy5qbx1DT
yFF/DrehE2c34bMxjGHakC5kDGQDeF1H4zdS0ee5XbM222kyTbkQtFbC7yE8oHYB589LsTmIf5Vx
9TMi44pN2zbBCOxD1LV1o8buVI2oSYqpwSFK6Up+3nJrMEnlpzjxwKdAixOvpgNBUk7O9Ilyfsih
7svy8bFi9Z0zjytRyjacYdxpUkGoRbYEmCwNANifZ0xDwFfr/ESDCJrLwucWnje6sSD3H855rvqh
Y0lTnIhXj7skz/7+P/ozLDtj0qPQSKMVvvXgqtB2/ZQkafTVYWLcXncitl837HsYhAoCXVX3QF8+
EuDSf8TA+/+4/uMfty1SamLMUnT187bLqnvBvSMJgVAFYIXuIXUvNgzbEWTFM4jrig1SUd0OFG9b
NchfSityUuNqMdkSr0yWFE7I7ES4HN1zHoFSAPwyW4iZAo/b1v4KJMQ2hGH/hLPUTdBl8hlqteMi
l4gcN8QJtr0bFfvri2nxxCYmTcsIBIgNLe8HVcpNBkzXd9J2CQQAvSTdzVECeoXbRjJ8QRrFcUej
LL3Pm+EXkbP+ibyh3tVV+gquA/3z+igWv2ZSfwgZJg64TSrMp94JPu6HEPUABmmgbR8iYTKCYmrF
/9h2x3AI6KcGn8xCIJB6c/acJ2hvn+bJ32Vt/vf1yViudiZyjQMTVDBHVfdTCBUi5obOz7SZS/9Q
lxN9RVt+89j1fnjnRBDXXDkQllmZiLYJYlsKipAcXQSQNOUOxOArB42ZrL71WJtQtrSnLSS5SXqP
DCWEriSlEPeqik1Mbi3dmFC21EEyLgNd7H3FkdBKyqnZgp+JHZFsKVbu3RbLMQFtpA/4QsaC8jAI
pI8gGDgj54QMe1ck+7amz9ePgG07DBcwgIAb7TEJdl/yGAQJs/yVZsGnsAC85PoIFosxQW2Dcss4
hp7WPZRax00eOwN4LcCTBF/gbQGG8v19XbQDWwmjy4d/8AozYW666JTn0gk74yugjmmD3sft6HWU
Ha/Px7Yvxg2fypThqym/h/4zmskTlGUrGpNs25VN/Ml3PbDYXx/JtnKmA1BdPEuYyn0x9xgFUPNU
PUtU2zZD4ENNyXOJQ26CHlIT+8aaIhZpn4DqIyegeQEnCriiPf50fSaWU2aC30TFldejDxv6tSHu
s6JBOwxr1Fvbgc3y+hCWfTdbvVVRUq+ivDrxqDiPslG4DoJU4vqP275/OQvv7uNgjo10CoRstpm8
5oFw6MCxMXhqg9Vob/v8ZeR3I+RpWEYoak14nQbeP0AyjFu/ctfAvZYzawLgoJ/mgbIjLk+8y16T
KQIP2HjgkJUp+RpNqW0CxoVfQgxpYWhvscVZ4r0NenTA2tNH/LaOKmri34QC0Ydmfnmi4Nnyggac
PUX2cn1/betj2HSuVBx43CtP0MjcEzqeeJF/ZTU7NWSNiOLjNkEK5q9/7zBHPG8I4uxnHky7KUfZ
Os/bz0mIhmXc+9WmA8VLNnT3Ra/fgJ/ltx1dExEHBoTWT/twMey56Z9dPj02bRs9xST4fX3xLDtv
AuLQWAkITCHKk4baD94rndq0ZXO57ccX3/jOLjiEilANjPH5uHAXZ1y04tOMOdz264ZdA6AZjU7x
Z3ESyKLqABXN2l1TpbV4Ddew6TSfs0GNDN8OUZ9wOwTlABBZR7aZAi/qbTNYNuXd+gg24v2hcRnZ
SOFRqGzhheDhFN3264ZR89LLCsmWX6f9guKDZMv/0a1nWx/y72+HYk0GSm4Cl5ECJrYBoGfeNvko
ty34G3fXZ2CxbLN92vWcrqo9QFTQHl5C1wSppiJ8LgCuLMo1rJDNAAzLdtOknzgEFFFZ47Pe4EaI
2DmuAcc/XqXQbJWWvCMZgb/DDFpwV7AS8T9YCiQ9QR/L9VWyjbE8EN6dInAL5TMatjAGpbw5oc/t
b1aoZDdAdOVwfYiPFyk0u6SFdPK8hJA94sMchXfohaXnFgCYm25loYlpQwsDSLBA3nYM6vJ5Ee5g
UXJpeHhuAaK7PgPbIi1/f7dIsmjKjoE2DKZWAZ+Q1+m4T2Qd7gqmk5XjahtjWb13YwQyhv5oG9TY
iDSJ/qqyAER1qpLhtOtBybUmnWcbxrBrImlXRzTDVBKwxn2Gbu8PJrzxSwjU7opjsg1hGHfptU3n
QOD04EH0wB+HbSfqnZetgbU+PE5hYEbTQiR9MoEu+JenIOwsEi85Ri24R65v9YdeI4Q1/Xsb/B5a
Obya9a8yANsYWAWLY9SF/pGNVb8XINq/xSgwjmF38RxytJ5T9YsS9OT4i0izDso16mDLGplY8qT0
YHSy4N+RvPQ3NCpBlwh2wFt8Br59Wbt3R7UDO081joXz6utCHDQFWmeCduyJefNN+WkMYVicCyoy
b5Dl9MtNib8LQuRdR+iQXd/jPxfH/7wU8euGreUKHV1cON73oQumLUnrA/7J23ScbVUlXuoOYJgR
5p3W7t4Pgp0z6L8pXXunesvd8qPhDRtkAyvLwR3DX4kDdD/YKTwa7LMYdCaT+xWiWPtoyE+FLrcl
mCQUyMuuT/tDu8SEDLtsisCdtPCai+iKHn2QmUPnQ1UR8UM0cVbfeLCNCzVF43XtVyF9GbMsLLaR
V3cKpYu+Wdm8D5PlmIURcofZjSpw4cUvTkDv/jzEwxyPcRkd4NC+dgH0PXh24rdpF4S+GYSbIgX/
Y4DxBGT8Njprwh2y9Wvqrx/m4fDrhhvwg9SH2G/KXqa5ltFviYAy/pySISoOLZQVPZBKy4nP5aEE
V5b+weJxik/Xj8PHns43w3IAWkyqWyf/a/DEnqI4U4X9vkR5DnSgt4RmzM5wFBmXsduKtPgrG6Pd
H1oUlIPy2AN57W16OxjD8BS5jJI6nVTw4krNt8gEXHof7u76Gn3sR32TnCRhYaZcyDK8tCUWhQhk
lcc5ueWKjS833EAXCLftFbqUhjZ8y4BC3VRoA1gxdtuXG8ZeKdlCw5RML6Ju70bUpTeJvjG8+LFh
4+HAS5nO4/SSJaAJGlO32RapWEt+2T7dsHChwHvvoDfsRXnDuGNu8DVU800KgKFvosmbNiVoFh6m
l0723/q2u4DcI9golxy1A45DXgA7G2Y36dRiNNO8oSuWVrhYX+qYgyM6c5xZbmMnb95uOp8mjhxl
tgq9RDR+Sf3M22Y0gdx6vqYr+HG88E0c+dgBqhzNstr1AEg99xJKphFi8rEX/9z29YbpOnPraTrm
1a6C4OR2jtOy2xAPl9/bft6I8v0oUd4sK3y/E51bEOB+LbpV8nmL42aG8YLqounaQlS7mXmnSqXt
tkmqdsOS2N9DMm3nk8G/BxZ47TVrMQpm2PPsDVkxOxiv9QJQtTiku2M0vNHkmGHQrOqSDu1G1Q5M
+nsdNyfVrd06bB9uWHPNoNgC2Ydql3tgkXbFX75mK6ffckBN2LjnkLIIQbb8MrWR/wl8OdkmDl0A
fAIk1a6foY9zd6FvYsdZ2hZj11bRr0b7E96sgetEot6C8BotpmHQgHl9W/QS7RZgyk5qkW7xOiyq
YYvrQusXB1XNPl2D5NkmbKTE5joqKRjNqt0o4l3E/IOTHtzQX5mr7deNaA1y7FFDYqfcBWRM0O4y
BsUDSBvUQ9ENrrO7vqCW42BqUzaB4K0Xo8EGfQT8oAoefgegdL6lcIrdWkZ99zLx5CQaUKGXu1QE
2KQgBoP/nDwBrLxyo7GtkWEoVUn9BFSC5a6K8vBLW/BxF+g+BHJqmFbuZdYjZ1hM4dVeoByWXjpQ
WaKpJuXoPfQ38xDHzbbzylxUd5HjtC2Uq7OunNtt2ugZglo6cMJ2y6t6ZDdulwnzdvsUicy0CF4C
qVtSbVoxR8M2dmXpXm46ECbWO/A8ZBqnir2ARB9wiqqKv9Vpwlae85bjZgK8K+aPaDwY00sjIQ5P
Q3QegOz9922fbhgMuPtjIceiuySJqCJwCkzJPWKOf1P/bgg38e/TrEvUsiSJ+F+uw534QPnUuOlJ
Z+5CHz+GZVCe6lBruoLPW7zIf5+lfmCEtF4Rv/G9IbzQtnxKA+RlIdb2MBdtu3Gofq6mNVIG2wk3
YeX9lPdpkA3irZbDF9WGG4YHb5uW+1zUdxDq3ER4FKMpEkWkFSC7JVxTY26EuJCyAQ/HW0WBPcSF
9aim6o6m7AzFnIflxeiLYKWgumz/B+toYs4T7VKm0GP95mp9R9v5noEmJvJySIOLlSFsx9pwQ3Gv
QFIHw7lABKLa9I2LJCFfbbG3/brhgFwG/VLInuASkydjBveCN/02SutqWCM2t4xgAqYJThjrgWK9
cFJN2Tb3/FFuSjKsZXg+ThKAnOrflsMiloHouHdekD2KvgDcRjeVDppdpcN/qMqSLZnxjtcM6iOx
XG1n+AMF+mDnw2W678JP6qZIg0E9dZdoIPKTCySdk68ZJCLgdpyqj+IOEHQkR/OdRrdkV+0iAgG+
t0kBUBJitSev9+6Gvp27VzBtau/XNNa030QJC35ITjIn3TS1L8Ni08xOzH0kiaqRfVEkJrzalRLK
IBy9AF1d/YxZisalvUPqvFEnNrIg/xZxocGLnHQFTV8XUi8YmZrjBn0PqA7HYuMgfYJO4UzTRPG1
CrTNrRg3VwpWkaCpQzh4Vn8usgFRH6aXLVQyQYeq0nrTs+VUmbBNRtgItgboQ8C5xBswzepN6Kz2
7FpCf2BYxUzgtDrtsxc0i37x2ugMJ3VPfbLioSxew2QBbGmaBwvw5zK5+jiXnN5NwpF7SNbrA4qT
K6NYlsgEZ1bQ1UlHQIovpBoc6JGB6Khvwteb4qFJATimgBrgU6cLLsfxoRs7vZnAJ7/i8yzrb/aj
yKyik1Bh8jJOpXot0UzjfJNjH+tsU0AzRN+WlTHbUqoIOjxdmaYX14NMcOlA6ToE6OP6CtnmYFzg
GwrKXmAXnBd0a7XNgzv3nD13YISP/ml1564RE1tMLjSiXdp1Te1MZf7aKHp2h79qhO7WaY5/csts
Dc9vc7KGYQc9iFjcJKYvMp8OuRq/MYk69ACB8AyWJ1FKOSRxcaDJ2lPSNi0j6umiKMIMDJ8XYAHO
SdN+rtn0bY7KB9YVh6FSa88s2ziGpU/CD6BHo4eL9L1/ZEM/hxRZj9D7mk71Q5ne1PMS+mbbBSoA
tHYSkV8WZRQ9Q4+ghYLh7vpJsxi62WyBV6caVdi7L2XcZRsSAGuiA/Z8/cctxzgwj3ERUtCq1/Fr
l/p3Os1/Lz/djjeVW7Ewxr2azhB6knnCXl3RHEn+uCSnO+/G65nZYUEhAw3ZIh6/Ji07BHkOpaCJ
/R1W7GHOVvP6tuVf/v7uJjCVYY8APIUX4Dgj8huXdR2eIB6AhrDrW2C50JpI9WYUygXkAOGipk+K
+neLjZfedOhz5wt6DKGjvjaUZbdNOLpoNBS3okFdyAzBu02R9LxCU3EJ/bNvsQb1z/G2KRlrFusp
Yy3xp0vpjJDIiz4vKjSFo77WY3xaXh+DFCurZ9keE5ueU5exQQTq4gqw99dugpTKal7ftjWGX0yq
GGXj0lEXxsb578hp1C83zCb/DrCXKdlC6YO9oCdjWUporInb4pYJT89jjYT8NEWvkcv5JnKidlPU
AIxc3xvb7cRwiUIH2ZiPbfAas+FQR5AKB6c9q4YfnXD/uT6ExeuakPSgHWgNGS91UQIcaODXnrvq
Ty3PAzIvK7uVFJElapko9ITR2ovqzn9dotbi4HmB4gh35uFYd82xGKDnocLg0Mq1NIFtYoa3ZGIK
aD9M7muVjF8g2rgTij77uvq0TCwd5hXzsZxpE5gOJiEXQqTudElnJwV/TeNslVRrHBqWA2Bi0gM9
LYqEXXyZHR/9bmjFH5o7VUO9ISMrE7DUxSGA92+nmfiJhhpfGV88BT1aHDL07v2AwtLXMfc/EQjO
iaL51IcF+JOr6kASsVJSts3NuC5xSIjkvMW4cuwO3HV30g0+pWHzGtzUtRT6JjR9ymRf5lM5XsY8
vjSF4BvhRjdxe+PHjWuRVEA7Rw4bLi4DbLgj/GvW8HjjKvV23TJtJ8swfq+TUeQMzXjp09JFsYbI
Uy69+rY7sYk/B34uLF20UV68sq4goVg9o97+tMTj619v2V0TgT61eF03ddpfhOIHFDm+LBVRWYVP
GjXLFfdoWSETgh40sgl4EMmLG4jhLuNu+YQ0/RomyeKyTJUx1SFiRB5nF6mCXRvW26qroJS6XLK1
vwvz8lD57U9cAA7XV8w2m+Ui8O7ygt7QJuTzEF18p2w3uQtEcqrFr+s/bvGGJiDdC2RRN6EnLyoQ
FxKEvxfDZiF46Ekf/h9JRtskDKMGmKqss4TK11zRV0InvfNd4BqvT8JyJTIR6YxyRvQowgvkksHg
xOO++9GmTvqdxI7aXh/jwwmw0ESIMdI64ZQG7K2nTrcJGdRyoNu9xkf/4Tbg15e/v9tj14ceuE+c
6K1q/OSYlrSCpJUm2VMZhdlTBF3Q7wBI0RUP8uF6YbTFNt+PBv3hOAa66ZFnnntIQ94cpiJPD4Uz
rSlz//Gl/0m+YQzj1KIGm3jVGLNH5hSZviQ0Gwtv40M1MZObKdSCf0Jz2BD+RJ0rQStvoFh+dh0p
hi8Q4BV4pUo04nK1bYpZJVsx5+B43OSZZOrIgrBGYWzqSjT6EegV+xfhA9e/Y16rs1/gRvAhZski
Jag6ONqDwNxth2A5HO8WThZULCwS+ikRpF7awQuo47SNjulKtcl2ygwzccJ4kpUbBn+DpKn2HwO3
b3MC5Vzd92t4UNtRM+7DnI9qamSknkQ4fJMllA8EK7p9TsKdh6vytk7ccmU2tnNmhMLAmdOEeDJ6
6zjuVQWQRmmLrsy4X6NS/xg6iFNmxELw//oTY7N+Wq6Ok5ufEkTds9YuOci4LDZiDO4TELC1uOPN
gVCfgYcu9pDvWjkQH0YzFphwNJFR9CEzqUADrXzJ92kCDe16j6t4kb4kQ+KotxnQg1tuRhhteeK8
O34DAAfSibrgjYP/e+uCkLh0IBKbF92DmOI1GqCPz2BgItE45KWg3Rz3L2kZghQCNPjQcsPT6boJ
fXwmAhOEBgG4tmcoqb6BkmcCNgPQbdKS/VjnK3Uz2+cbjsctYjIHfh2+TeBWTLZsFn37LQK3hXvj
LiwDv9uFrp4j4s0zfHXu9FsZCSTNy0Sgj5LofcmGtfyabSKGL2gYMiLl3MePSRGzZ61T1WzqIMlX
arG2jTD8wNBM+NkhDN4EoIdbNTt/6zTy8QLyy5tCZmDi0vKygGR8XuWPiXSLX384eKSTDSsJaNvy
GKafM+iij1Lqp8DDfWKTTMMw7LzZK/WKbVsGMLFpAal4BdEP9gYOgu5zr9lwErJJL9ftwOI5TCza
MKD0EvWlvJuGFLL3JErlLtcoH7pplMcbfz1Z8OF9lQUmKk24OixinzkPSIWUW40yKKTNwz1pMJj2
QNZNnVRuIGO+jYJVnQ7b4hlXDBRlWIzUVPSmsm5Uz13LwLPlutnq+/rjMBYww8wLVPHURBV/i4NS
bIZ2+hIlvNgAbEG3SBI/LFyh13fKtn7LFN/ZO0DATVkqL3lA96zccM5BmTh+Scg8bdnSYzeneqOq
7n5G7F6xHIttmnA2kZajC30uDJmG7osL6dRHzXTz4MxQg7k+K9sGGebvKjbnGuT8j03Xtc+sqbLn
WQGye9uvG5EfXRvT1KQkfXThsPy9GHPK73oQM/Dd9QFs5mNYP5p/uoKBe+SNguwQjT8d0q1i6Zdu
nXs6qDXVYMsqmZg2yssI9pmztz/U/HAH9LN2qmRzfRKWbTbRbMHAesh+qf6OoKOs/8QgLfEp6BKk
CUGhGTmH66PY5mC8LZrI81Me8wFyuS7kNzYSbQfOXsRFMK8kOy2bYbKiDi2NpggghSeR1t1eaPqa
U9Tyq4S4m1rc1CPKULk07LAauVBJkj2lidRnEnfFr7hbZUew7cWyeu+svAkUTbwoSh7zGWAbd9t4
blpDXQh8ccw7Z0ERrxn3hwlpzMOI62lKXOpOSfmI3ZcH0MfdD+wBKpXd5o9LdpE33I79Gk27bfcN
O5cxqxw1DOUjKYCOBKmAQoD0kbarVzbftnCGqdNMK+gWDtMdZgKwZxOfUtqK0zyBuva2A2zYOve8
SFGSlqg8FfRYBSN56HK+lqi1BBITU0fQ09xWPuGPvEGD8LIdTTo9ThQpEEniy5jdJJnEAhNaNwUi
YMzth8fAA+ycAdOzQ3FgjZnYcqpMaF1TDKpRqVM/LjMAjBsxUYETrZC/mEaQgnzBMaxvakfGVIzo
nnCoHXusHV6m0W0KELMjTt31bhffBBDDAIatM+S2/b5M+scmRxE7ULipMKQHtT/U0Kwo5MHpwqdC
knblEH+MgcOAhvmLIEdjTN7Ju7zrKASkAYkdhgSZVXSw6hjvY5AmJ/u0huIbCRfdYmBbVo63dWzD
IeRdllMINKCy6jEoD1TbxAF/WlAilUWrokO/+vxVVWC26Sr8yRHtWh7cdmYM31Ch364ClUP2GBD6
GZgjb0tL9ty4SGvlHuTzlE4g5YLLznU7tk7UcBUSYhfRSAL5lRfa/REkyAkmxymuW/4mhjka76pZ
5cG+DZfCJgHrhpyOZOBdskuzyBXDrQtuOBQ90r4gjpI4srk+qqFBzpB4/yRgxNFR9BAEDkRRAd9C
2cZtdlEZr5wyi6sxMTNkKNCBNevssZm6+NM0P1cseqAMvGV/QmXiVLvrK20JyCZqRkRxzwLQirz0
cs4eMtqJoy5x3Uf4rP9WaSb218ex+P7QuFokemhc4XXjmwgl3Veu0Id0Cj/fKoGMvJ7pafqC9XMq
2q8S6Ily108s+d7Tyvl1fQKW6GgiE2lbUHR1FuKOp40I+Z46hDWbKpRekR6uD2ExMhOFGIA9BkK1
Q/IAto8ABAvDVqbKPTANWVynGbYzbx5Gr2I3bonpTGgmCTjYuzsUucP83vWd2j+zWIf9924Azmnl
9W15FJkkriLtXC+Yp+qR+t054U23bca/cMW4G4pFLWDxHks9tVuuNdfX0Xam/8fZtzXJiSvd/iIi
hLiJ16rq6pvtKl/L9ovCHo9BCBACBIhffxa940T0yKb4ol52zO6ZQKVLplKZK9dynIfoWF2BLbg+
0SryPfIo27mQFgjMxgPdpwYIInlus2iU9sYpOl6CIzs9WLzEPvM4uFAWJN9YEyBlZcCJDDt6ivTw
EcyjyAPX062xjotCImkWZvFE1Htt6ja8J03ZVUe/nbc4FVdckAtECsOM9b7WEvLPrNl3IHrVHpke
XthvevIU1ewmngkWuqgkayeB3gdRvrexKT9xgH7f13X66/phWLFbF5Mk2joGFpcWJ4l+/YVyJaPJ
cYbKzRbJ0Ypnc2FJXSXRODDR8j33eB49Q0eiLE4K5GVBtsvTjMTZxrFeG2iZ4at3h+xY0hEfy2SK
hMm9wIlDXzMoAp4jzx8ery/XSp48dJsJaEx7yFf36nkcm2GnwFh9EAbilIKM77IO9oPgp0Qdn4x3
POyLexAU9ap96w03ifXhNND/TtOzHu3rok2+B2lZ72Yh8/smCdmNi+j4hi5qmTV9XQFqPHk4DXNw
MNC2f+svFPPXl3DF4bl447iOUO4NpXeOAe3ZC97/XAh1K4TUNGsfxzbxgQIHt2GdbUULK2fchSBX
EGK2EU1AaszzsHuMASHJDtJW4/jl+pRWjp6LPqZAA0dKjvxc+cIPkYJs5vdgIEG4VXTA4V0fZGXd
XBSymVUwhHPFz9kEVQ0imrPNO0hPdghHxmj+HdLsRPvsVzlvAXzWpuWEDKkft2JqMvlT+/14h34/
f6e7BSSRjN5GemttUsvQr4w2I7mIJhp656oXaheP7Ih2XPCIyeXuo/HZNOTe7+UHKGdsMd+tmbAr
WR52oQQddWt/VVxnJ2GjbF9BRvU+8yBAXTWgaB9B7nsQzcjvvbGi+67L2h3v0m9Jc5vGAQtdpB54
yaH4WFT2B+kj9ZmPFTYv3BTCXNs5x0lkXdoUJq7ynzbuzBEJ9/oulOB9qSkM+vpxXBvC8RRRqZO6
SMf8Z444VfgDv+8T9CR0E282zsbaCE7YYON6JFMx1WcmoHFLTGWfqqmNdn0/bGF0VkJKF5vXZQFU
fJosOStAMTMuarie8ciT5YWsvHrXReHdzX7IheiNURcQL6f5z84X/R0pdfOuoFLfX9+QFS/ncsSO
kcADIuzac8gh9LYjBchy8NDN+Y2JEReIZzRvUmS3k3MXxG9GwEoZRdfNyzqxOXqcInL6P5jpyu67
wLw4mVUZ6rE5E78P76rlCo877L4XgzPnthVbVvKV8zGDJwc7ef1Z6VI9GiTGyC6quf19/fNrM3Ae
EDavPS+CyvoZQqjooJ/C4S1V0acJZ+7r9RHWjq9j5pxMeTbXhJ3pBH51YZJPMel+VjlY1CzAGi8v
omlJ91wfbu2EOSaflH4PLVI1/+g9wuQzKcG/Ad1sZZN8IzZYWzLH5GmFFGIPldP/xQaI3A9VPto7
qIx8umkKLiivS1QpgYBMz1nu+Tuov7HH2R/J3fWvr/z8PyB5VTBWoZ6rcxWXlbivvAYGYuCJ6w9R
UG7K0q7sg4vKw1UIqrOgtmebBBcOMpR9UN5acHJBeYzoqcjizp51UfwywJftAMfYciErT09XFJ3N
HlRtIUV/BmmLfiJJXe8z9J6fbWbUPjCbT9y1FVr+/tqyu7E3kUync+crb4GMpsFvCXXujfzb2ucd
y2ZSRtIDpcTPKZx+FJK2h2ZC2HD9EK08LF0MXheaPBaI9c5divtIE4j/iqRVbzKFpralZQASB8NG
Hm3twDoWzVOpRxBx9WcTzMNTOFNgbYJJPnkZaGquT2dtCMekZY+zFEGYG0PU3byTgqtqJ0ffTB+b
wVNbcpcrw7j8dnxGM1uVivYz9bATTKBkuuupFEfkJ+uf16eysu0ucpE3XIDoJrBnuqjbqnHqfvSa
3aSzw0IXuUgb3SrQepozFIC9nWbxeRKbXNIrhucCFbUqCg7lmOGsyVJYpG13Xy23aZ5DQq+Ys61+
irVtWP7+2vDwSAkhwmDOmkf/jhbZnHDovyK5s4WpWpuIY9k5wKNgVrXZz6mEOQAS0e3BR/IBTfDi
WQXJBjJpbacdA69IMwlAVPW5mocH4mfpLhI3dZNin51LO2xaf2TegG+DXBjZcZQ/5IRH7/UzuhIS
uOywcs7nIjK0+mf55aGInoqK3nsyfPMy0MyGr7oGrdX1wdaWybFtPvrozKqkRsjZ6QNdHm08Lb/d
8vE/COriKiRBMiPPqn1vvCfzGH1MW3Rx3/b1Zf1eHVTae55p00qfoUk0Z6i2QjLr0KryNlDVHyx0
cmry1hjWfGfwpc9Z680fArTOHa7/+r8/m9FT9d9fT+AYirwem++ql2Pr71Ldx357l/qTbeKjoXXS
PzMy2P7Ih7iMRmTL+QxKs4AlPb9tfxJn88M8b3vov9EfgjV8USCLD30BEa/rM/z70QrcYrLwVDDF
TEQnG4um2neRh2xK07VhceMAzgHIGZhfglL7P4rGEnImxRi8gXK5jT5fn8DaFjmeMBi5jAPTyn+a
DDS0fKqrYxd/qibzsRjz6SQbraAtLT7ZaavdZ2XJXFI/U1RK+gWT/wBvF4DitRBHvDe38rhrX3dc
ojQROA66MDlB69kL90h6RtMuTLR+uL5efw97gtRxi8pWiuRek5zQTWgfTVZ+eIlskd7id9Xcf7wZ
BvEHzV+cB0Pfj/H8TJr0QSeAn6X1VG6Y5to6OWYBPVMPr6QmPnVNwOVb44N5BjVvEmzxTqwM4KIp
Y6pLIQpTnlWX9Xcc4NCfuFCaLcP7+wX7B7WfEaTIaD+bf3yGx50WidzLJT4oQkZ3Q9DmtzlgF0xJ
clkGlYXWo+mIzN8qE6fl3cQHcZNOE/uD5m+c49GU7SzPLyTjL5e4CeKlMA0QQJCQx+vndm07HDtX
oZdPkPws8eaL5+RthvyXOVLQaW9Rqa4NsPz91U1VdRkUXwYhTjzzYXjGRCk5zD6x1d1tM3Asu+pM
SDgj5VlkKn7sQj/7EuVFsoUiX94Sf/avBC7DH0ElzA+gXXQiYyL8b2ooK/OvaKeme8ijMlCHES1Z
6IoNwtF7KxrQL08KRnMEYwW9ZOCbyY51HeqhWfQASAChCahHPaF3W+OfZRyKOzv0FPlp5JI9EOAk
yrxFm0fZ3PO8Es2eUhuke2h3lPXbSKCiUuwaybr8RJFgZkcSqsF/i272Iv4aBi9lKZbWKf4rJE50
egKusEWSQIJP8yGsg1oeNQRwu/cwh5Ed6OyH8l+QcIWIfbpUVxGSI0PGf0JQy2c3AltAe/PfM4Da
ljeIupZQlmyHBw6mL5MmZyQy7uUM1TbleXonW2SpvWz63E7s1y0ng7q485h4TQ7ZxvHEwww8MbsY
aetIHebWY8O/tw3huMtKoiGShEY8x7rv7rMkX8jzNkWt/m471PWVIaIdJEVrfeIlanTZUMz3Ubap
L7r2dSeEEE2cg7kli0+gtsk/oZXEfEtyNF3ftDKug1SppAWQJ/g602SHWLi9m3Pg52/7uhNBgvRq
SHSWlc9VCtDpjnoebZ7TPiDZTf6durDy0XRzEwJZACHUQMc75JVwcGVkt9Iki3/9061Q5rhFSWQi
Y78bTgDIs09ZLrR+tjou7rwOvTLH66v096AE0IT/2p2Zs1KUU5h/lpDXkGBSI/6S8sYNslCYzyBc
v+klRV0naVjnIT0yyOeOE+9ZRkHzdrRoSr5tGk6ahwBAHqfNnH+uYnbOkvBZN3iQAyJxAnbyW6/g
u64PtLYpjjWPkkdxm6bTqQLADvi+EfInE3ha6hR4j5uG+ANIblrtFzqaTrRr3ohY/+zK+oyjsEWk
vGLULpRcjP0YIL03nEI6JnpHoAudPQY0KqKNCfw9wKLJctZe3efEE2GWGdqfIJbkHWXKv/Cpt8fR
LvW57XmsbIULJRfzoIdRC3MSFBBWCxU8GgfqnKI99sNtO7GM/GoiWedZGgPP/Qy6sxGJBltmPyM1
BfO3BmQKxUZ8tYJ1pC73qQoskBa0xeEde9zvuea7zoNaCcu8L6OHsjAkary3I01+LZW6FDjd69Nb
OwiO7eu8CAvRNeIZRSitUV0B180uoeGmGN5yTfzFgyX0v+vHwIZviOHZ5ypU/E56w9dRhU9LKV/7
9F895tUuBw7sttk4LoBnnoBymaw/ySh8ZtiruwTEGhtHeu2sOWZvILkqClADnuKs+dK1QMFQUnyo
+WbNfmUv3GyA4ojX/CrMPhtT6SdZQjMUqdj6Nq/l4slNmzWp3+nhhE5XaKNwqg62BHbHm/zotuV3
QeWQ6oAoKbb2c2eStNiJjETv7DCxzzftrgsjj4cOehT11J+YYs2FZGSudnVb3NhBCdijc1SDqTAZ
6GY/i7icnq1QS8KH3aTYwKgLGQ+7YBjqsjAnwoEv+UKncarf+BQAVYrwnx3xr5Clvr5SK97XJUzN
UttBaNLOn5mnyIEWhQI1OyoGECNmhz64MX8FWNh/V8x4fYJND0dEb+S3ksAzgQ8s3YgWVuwtdoyZ
JTSq4oqNp0nl04M3DMFO2LC/pOFmnn1tCMekQVlVoDQu5s86nu1B9CF9xjX10bedvxEgrozgYri7
Ms1JGUfTJ7S4mRHtgNS3D1XYJN96Dn2wjd7TFbQPdRHcmU4D0jXGfrZ43WV7kwaZvYunzvCdtGiY
PlYtlEjuG28S033YVjN5UhOKxIfQa9T4AB50pFYinsX53fUTuOLLXKg388PcD4vRnBCEgVW9RErb
I6gwXP/6yqXyB8w7zcNeZB3/BNJjfWRZ9CRJHe5GPv8eG6RogUfM9Saj7toeLn9/FQJ0EV70deVh
LnZOHnRPkBM0vGefm8lAF+K2KS0L+WoQDsXBIAowJaHRdivL5izE+5cItoOsxd6+sNCir+Fwfbi1
OTn3Pm+bmhuPtCdwDtR3wgJMAVmX7jFAnmLj6K84IRfzzatAoVW4z54lWEXvpJ9/Jy1GICnKQEUD
FNr1maydNMdNxIFnUKCWZgF6L6rRAKY2y+V229cdD9GBiUL6aLp8gtOOQC4iyzOUxPn3619fWSIX
vm2TWg+aIXzt0OB9D9UvEN/maKJR/kTfA9O0lVpZWSMXxm0hfQaMnxpOEoTnO6UrchiCzR1Ym4Ub
6yNFYHxGvCcS19kx4/EHhnzSfWY9MBDQTbjDitG7IG7tcauYHqanEVR2LxA2UF48MDjT/eK0o6j7
6Un74/rOrNiHC+iOawoN98jitu4A38BzidyF1ZJ6auatFPeyPH+JjMNls15ZvAJIbgj83JzGtEgO
6Hz+laoE2eFSBHvkoOQuJWJLImRtixxzt7a3fVgijyBDsZTSKhQ1wdlUDegf3rcmiZp6R6gM4vP1
5Vs7cE5gYI3xkM+N/RPp4+DeNKa89ADUbniWta87Ji+ywhuASSCnsEcPJgQekRxs5t/Xf/raUrkW
P7e+F1COlEtat3te9RFoYeBPlmA/aUDqfH2YlQPmwrU5mDogVNj6J5SwvUddgUZLocVn9Ket87Uy
ERevnfkMEiuW+yc0kPKDlWTev7wkWT1Fz+mk2YYDXgs+XMw2Wh0tSrG1fbJx9F1gsfbWByAXDWsi
VW94S+416ekDraEeLr3wjQfF5JuLqNQlU9WyLmVtKTnxqfxQKaGPbeaXG9v09wIndelTu5m0BUSC
7BMkUO/R7sgOY6LuRRckO5tmwKT7/NsiyL39Il9LBbjIbZtojiEZljPz71/ac0P/JPruUabRm7ir
iv3SlxWa4T0IN7cKxWuHxXEQpsvI0JDIe4ImcbSrBqSPofvjPfcJyOoiIuKNRMfasXcdQzKGoLkn
5GRUkuzQEnagy1oG+IfrdrU2Ecc3yHiKofWOATitDZKYSM5JMNccoYDwz8yr7nh9mBXnHThegqW4
crJs/v8uqEdDrAjDT6RErJZ4+YM3Bd6360OteDsXvi0HWtMAIj4nJJeDN3Fs8w9Nh1Dn+tfp8ov/
cg39gddGhxdquG3ySUnlz+pgejk0h0KpEH15Za2/axA2mAcD8TX11bR9qD9w6LtZfaitKUn5GJA+
jdldVI+B9xEsaiR8x2ILaYhdNkhDfg94xNVyVxcMItpQbKDZQHdoYlY52fVVUNEbI0EXMWpRUoHI
MuFP6Lmz/wg99dBTmIfiJhghdTGjIFSKMoLe7hMNRPNhbJpzFSlzlLndIkBb2WkXOCpASof7EnAQ
4g3TT52nHt3lFRIe17d6xfZc8kY+F+OgyqA5WSazZ9LipS50I94kcxJs3AUrM3Dh+VneBkUZa3KK
5xpgbdmPs9j1+bjVyrD2/cXqX8VMhNcAgdcNPVVNtEgrjEOXfSqZUtlGxWhljVxAvqmDvPA5n0/U
h4xODWDJWAzvp34TObE2wDKzVzPImpjMQdHyp2wg5FjVPYhPYpPtEtZv9f6sLZLjy5FpYEhWk/nU
9bS8Y2z0vkHBI98qf6x93nHhOvW4MH4dnUYOiA+6T9lvf5zow/VDunLhuny4rAiXfn4ZnToZPZuE
nXGjB9CYX6iuagQOeNoHcCq9Yf7h+ohrO+K4cjmlUzRJPzxV0aRQWjcfDUnyc+q1W4I2Ly7iLz7W
BeRz5mnWlkScFCLj6j4u6FwiF95DmI1Rnst3pCnEU4M+UbsHEUrNHooYqKZ3bCLx97DPvOaT8mwl
v2o+avOlq9N6/CpQftJvg2qcg5tE5Bh1of12BjJl7EP+LiB1XlzmFoIXPQrvRtB/mpn27DYELVS1
/msF8ZjMbQgw8P/CgIWNGo2t4cP/wROt7KoLMGfTIJpWUX2CAuxnjtzkUQob3DcQsv1007l5IcJ+
ZcmCDY1HM785QW9H7Ts+vJfoj72b4myLe3NtDu7JpP3CV0nUCclielf1OJAhHtqQa6XBRuZwJVxy
EeUKNO1hCWDuCcIyUMG0+HAlIHkY+vHHXBH5+fparfgMF1ROGM/42Hf+iXObPTIz4Voo0au3sRVr
s3AyEBmyzjFoY+kpTFp2x5LC7sPMkGPCanKoF+qc69NYifpcgLkYfC9OwB16CgNono4TPmxQsJO7
opp/DH1jH/th0xOu7L5LiatDcFA3QYrdr+fykfgmeBQMN8XAb6Tdo66UupQBMZKX7WmEZEpwiCcv
QaUg6bqNbV9J2RDHzK0noExalvQkazRaV9Ik30BE/z3uo/iYavVlKsb4KfdA/nV9f9aOmXM1WZ5F
gfAtIpzZijfg7cdbJkF15XLb5523RWUNGrctb04qFic8e8GQgorz9W+vHWHH1gUUhrkd8NLLZCmP
RBKonrEh/ICHNbtLKrmZFvj7sfJdDtpxKtKs7jL/pCG4pQ6komVy17XCZ+B7MfUWsOfv8/Fd8tkw
9Urc44KeLDHRLmZIAiTox+h6Eh6jYY5ualLyXfbZkKTllA5wLBDwNb/HbAqK/UwE2YhG1hZrmd0r
H99FA5KYQUpOtsATxqRV/KNPsO+NjLuNZ8XffYrvSqCHJiFqbOC7WITopkV6USwGsbyIk+X/NeAn
3zCPtdksZvNqNjwZW6+fa+yJxqueLWngCBszzzzbWK+/G6DvqqKHYd02UDCBI7bIAueGnwKL/7lu
Imsfd6w7rCqwllU9PWUiaO0dyavsV5HqvNpYnrXvO+YNMdOk1C02e6T+8B7tdPTbkCOCvv7r1xbf
MfBw5kFXe1VwEugoueeDDxryghZpcvCaQAz310dZmYOLBQQmnlobpemTyEGiK8vW+rtykbC8/vmV
w+rS0JKxx/nJI7y/atzj2vdVtbcqS458nAt6AAK2fCgGr2uP18dbm87yO16d2Kqu5zZGtHNiRU2+
8gxy6fsIbVBbNaq17zv2HacyrDREOU4876t3ZGyn4gj9jXAL17PiBV18INXgSClpE/yvjBA28hNj
0/h5ecHM4sYgzndRgqrnY9aVeXCi0YIhkG090Sdw9Pj/ppmlDxFEcsZPt22Ic6OPlinwZffFBa0w
AciAwDzHE1D0X//6io24AEHqWaCnlYI3F2H3o/No9a8tw0VASLYbZrh2gl0j9zTSgbyrAXn24ua5
6lVg7ngSWP6vMHaq2Y6LPKCHqUNX1lZScu2YObYPHeO5UCnxT1I16lg1tOggbsnY75uWzUUL0jYe
Mz0Wwf9ynmhMVM9DJh5Apq1vs0MXL8jr3iqZ+eLCWZ4AoI2KeLCHqL2nN3zvys67eEEz1D2v2IBb
sBfNDrIy2QO615pdr3WxcTet2KKLFRzrci6j0sfthzLFOIK4M1X2MUz4N2ia39Zx5//BOjvkUK4g
43xiqCCmex54AQp5qrbt4fper5xfFyhIDU1qZCvE5SUiGYsueLOE1GGFYqsfoVjVj8Ow8Thc2xTH
2JWK+9Ijdj4RvOAhuBv/L79tyvCm+rfvggMrSI3q2lCsVtAOL6kX64/02KAaVg71Fm/yivUljslX
uZyLXHo4W4mxjzyPZ74rVbbJ0Lv2fce6wRjCMyWj+aTSPH0nrDIfweVwkxYk8/9ABXo+462RxcVC
yPleCnCpHkvN/S01nJVf7+ICtcrzEhQ08E20qM1n06B7stuXcZ+Zr9eP7NoIziVOUzGoBJHDJUNC
6UlXMzjwGknUP9c/v2LXLizQ1EkJJeZ0PgVopryb9fRjJD269vBqvo+mG7FuvosO7ApUj9q29E+2
AmX1UYXx0L5FUxTgVtfnsbZMy99fxTpdDYFJ32v6C4yNPccxbd8X4Y2AH9+FBAqQAiLPHHWXrqqm
L2GIbAKdVLQv++Y2b+GCAYWu/DRE2AmyKbTKmo6dR1Bx3idJfBtXku8iAulQhhk1mj2ppmvutK6/
0Spv7wK2dVJXHF7sWLKYJGMgK24vvPT8A1d0n00g4kEx7P6mPXbhgGPecs7AhHxB+hq9c0oMqQGP
N0nP17+/MgEXB2iNSIohIO3FUJ8+IGnwhtWqfDPZLbY0hsP4Zybbd3F9Iyv0SIcOAyBZ9BgqGuXv
xqGM8k9oFPP0oYosST6zSXpQIocm8ufr8/q7uiDz/0D85d7QlnUgf9BwrtHwHQP+d9K5kEN3T1K8
B/WumEYPNFANBNK74Ngnvgl/sLAaoaIIzkTCniM02/VbrMBrK738/ZW10mac0Hbsm4vqGPRElGjK
D9As4d+bWZvboq7I8Qig/y7R+e6TE8hLdQ79qLgw+5r6/o/rq7ricSLnfh+nstVDMgyXcFbdOVYo
hDxOXNtuIzmzEqu4CEA7VH4OiVHx3dBC5E+qHNC4/xR5WdR1u5xWHX3j84iG9siLSvjN4bZpOfe9
GfKehiI0F5CWhmgq4214lwVxv6W0s7b1jpeI4xo/umqxLcj6yrEGvTgnv3E4tziAV/bFhQUK3wMt
RBrqH1llyg9969WfQWywBQ5f+fkuGFCkDWjl06m/xCET7Gh9KKHcQcyafGm6zYbhla136VxDY/sB
1JAVdOiALx2QcTwu2uIWSf+jakHSIBTIkK7v99qElsDglSl2PGUpkyCTJ0EuD3pEvXAUwGFMfDNz
trYjrrXHU8VZwtUJnO9DdNflqi2eQNRwY+bad8GALDV9X0A+80K6tHuygpfven/z+bYSIrl8rtZj
oG6Kc3FhVc6CBwnKIPkuBEFy9DYWnvw10R5NwrfthpOlU+B7HEgp+gufpvIxXmrbGemmXSBVeluk
EboGrvxeN7PpLpoDRMTQi3OPM5XvJ4My3/VZrJ1fx8ZZkqBZVC4XaS/m6i3VqCd+kugSVkfSNlX3
BR16kEPclWiiw3Pi+qArp8zFBLJhAK9NnFWXIi74Y9kE/h3R7Mv1j6+cARcO2OFaUhaMbZcum4NH
TczHcbFKMZt5n+SbpC1rwywL+soYRdQbvxJ5dcl6Ok/o6J10sg9D9tAX9bfI5lvaiitG/wfqb4Q2
DcmouuhwIQKUJnuM2mne5/mNBTjfxf7pruz9MvDr/+W6DFpddi99nlGJ9M31TVmbxXISXq0WcD7+
JHpRXyTiCShXINn5mQU8FbsuXLj7ro+ytifuPe/JOpa+aS8vkbkY5VFKTzzqrBl3qehv63XxA8fy
cYGzXvK+voRCZUdI1CQHsE/Wu3QbrbZmIY7lh9oiPyi5vlga2W+Zmthb+K+tLNfabjhGDyqhsTRR
XcN1tQIPSH/eqRDMDBGYjTbuqpUJuGA+Qnt0k3SyucjZKvCX1hYE20FIbkxou2i+uCE+XixEXSzk
zt4QxdMHiIVsuJCV9XHRXZYm6aJ9g9XvAPL1lpIhSNSz/wt34toQyxF+ZRB8sgEvY4EXWIs2GDio
8ShbSQ6T4lsZtLUtWIZ+NYSYbB1Npm0uocfoexmm8zP0n+lGOW/t68vfX32dR00l+rmrL6SK8RDQ
3Ivu47Fqp7vrtrz2fceWQwGC6hqh1YV6qJ3HVeD/bOWNFW6fOiac+VKA+j1UlzEu/XrH+zFjuz5t
5VastuKKXHiXLHFZV6ktLhVHNst6wMqYVCcPdNSLIt6NSa0XsOurXWCVzMcUSfFTqMQJeYn2kN6c
43XRXCbvVNLJWV6Qoe4exrxvyQ5YGWS1rm/xyhq5KCzS5zE8ttQnnYKB3yv6XcfGH22hztPCo3d9
kJUAxwXLoj91TCF8Xl1kXvCHasmTdX3T3HGJekvCog9tKeXx+lhrE1r+/mo3ZB2JKWFTcQkJhGi7
LP1FTG6fil6cXl4G10dZcR1/oGdNhVRm32uk3tl4sJ7XBw9opB/QiAwgxRYCdW0Ux75jkHX3KFPh
AEfQDxx1Mh4UrvBdEwNpfn0iKybuguOYRBQAwp3iIrJA+8fRQz5kFyNRLjb2fm0A18r7LodC5azR
DYQmMFJFb9phUyVqbbOdK5pUwezLKpYXq0BiQHH5vxVL54fISrNDTS36eH2V/g4U9V/aJ14dKvAl
zt5AafyxElNb7qsO3DeVB+KezENQ0CS82Jsi6B5UkZ/yNv50fdQVs3HxcijeQvUyJXh62FocBaoK
z2MPIPXLO8c2nn2P9NttSna+i5qjsWGynET1w8xD8kCGqrmblCo3prJyClwq1qpQWk2KFBegZsJo
DxYItIRBg5FFtx0zFy3HLPh3JNPlxQZS16eMe4Q/pkMYbPVQrW2Gc5MTCPv4PK6qC8MNeC/hTuAf
JZghwaaXTOmvstx8Qa8t1vL3V6cNwlUzFDAz1L29YPqO/oZuH6bk1pyMC5RDMR0n2dD2iXP1RRRa
7GiIQljfDOVG483aBBybF5NJap/n3RPvmucxQytjhGTMxk6vbYRr81TWoAuj/gUAUrAfZ0WbviEC
HdkBGIVmVqdPBR34bT1EvqvibudRg9Q+LxFD5OMAKosh/ArKSfY8RV7+73U7//tyERclByBTllRp
IS4KD/zogMq0BVfa3E0blc+/XyPEhcdRraoEOdEBtgHOzFgP77oCLJMJ+PQ39mRtBstevTqxuGkn
TEC2T5nnl9/iXIXtLu9ldVNul7jkrChcIPEt1XgxUqh7a2MIAU5ybyYoEFYSbPyDkv3G2V1bLMfO
M9k108CH6iJKPs8/iGmT6pGxLhIfp6Lry5+37blj45AmKxkUrvWTQOOq8Ed7KMAverj+8bU5OHF7
RQMkJgdLLloDwMZ0fl/K8kMrkIK5PsDafjsG3s3eOI1jkl2IZfWMzqeQ+vyZgIlp3ABQrE3BsXLm
V9RkPB0uorfJN9pXw8FqHT9NA9CE1yexNoTzAo8tkqx4Zs4fgWl6a0BNdJxq1G/qAr7k+ggry+QC
5NCEOrUZUMnL+8wUDyE2pjqwTJpv17//d1dIXIQcINsd2NQy+UMl6a9FNYYtHfCV7//y6fDRX1hY
rg+0NhHHvlVuM5u0vbyEeWO6D6qSFPCAojTV7+sDrOwFc6J2sDaxdKbd/HH0xveoE5XQf6vHY48k
1Uaz1doUlpFfuShOKws9JzxeOxSdnrSJ4mHfgEtsuHGvl3Fff1+UccL4NFw05MowhUB+Qe/xjZc2
cXnzRgNtzkj19mOl4++a1gifwE1d3KfEbCFw1lbIMWqdW2JjP7YfMzZLug8hQOo/BZU/xBs2vTaA
Y9PaQDwwTTGAUGW34wYCprO9kWaOMMecedB4fl/304UHKtd70iZpCxrv5DZsDHGBb12QTVk1hdml
Ki3eAB03Yr7P8yG5rZRIXNwbgdphkYIb6GOMbqt3FbS+fyHOqf69ycJc0JsNy0RBVdd+pDMeL8yb
+gOIcINdQPEQvz7Eyv66oDdFrKJNm2cXRaHTstfxwts79be6UxfvhkQIaXs9mne8gp+uvE4cZpKJ
mwo9xAW7jSMYgIEtMO+6nL+Ny8TcCZ0cEWvajaf23x+RxBVXrxK8rEyc9O+Elt0OhAnsESyOnd41
bKruVGreR52xRyXTU9+D/21j2L+/kckfuDdja1V4mX+JQVe0o40tD1o17bNKi09RycnG8q1tvmPc
EJrzC9gFQoKlqNipDCk94MPjn9fP1soF4XLj87HWXGibf810YO4XGXQmoFTBOv7l+gArv9+FvkE1
lTdIoMZ4ViwRDWuGJHmc2WTm420DLCiXVxeEzlREwHLALzJp4vCtQQtX9iPVLVMb7nVliVxGPDvS
fIL8Wo8D3BQ7i3r+7iVuGvrN5NraEO413Q7EQ+eZvWQ6Bs5/BB2/d/f/OLuS5bZ5ZvtErAJBgAS3
lChLHhLHieNhw4qdhPNMECSf/h5+/8YXMcQq7VRaAMTQDaD79DmEpDUtg66NN5E/hj2r49/KwmF2
1XjLk0Lg4KpNmpc0X+p7AGweQVS5VcNvuD7pLHlyKjJ7Zip5dkdeQjfJTe1dDJ65F9b1LASPSHvK
cSm5zEB0UJwQrucjuRPhfBry1xTa5Ukwjvlyddn20k5viYJ7q0gYjr9msMVuRrHHsM+qRWzkGkxL
r9l3BC1jK2mb5LkUzhOSrgjh+nX7PRtKvmGBph60A9yeK6bEwOWXJepavmeNdKM3FfUWtDnxyO9+
XzRROixOEKhDl3YZPxPSuO33lHpt9lKohieXGbqOi6P1MClEgZNn6sX9PrYzsrflFjjNYBk6Jq7t
oBGJIzV+gpjjS9vIt7pC6pP5BQPwbJMO0eAMdQRcunRDWnSd9bOP+8wJa2Rwx51nowxxf34RVqf3
L7SP6OLmjMCBLDKKvrPe/ptaCEsgJHi7pu6BcT3OKLc62Kzb2Lqm0az/f/C8cxYVQ0ky50lYoHCS
MfszWZsEzabGtbd2bre2l9iV8xSP9vJbEKe/zq1oC+Bial2zahIhFdna9fClLD3xCGzz4OyqLGq2
MAGmddCsukZVFRK4eYKSf3Cw5FA3Kq0uiCdEhiReNGEFepmxgHrW+WU3mDjXTNy1Y+4jbU+f+r4c
AiyJAtMZSPSyZhOvY5gxHc/WFw3Nu3pIfoApLr+GJJd16maQdl00AB3Plpc1VNdREfGcdkV9pJF0
r51oIYjWpVthCYOF62i2OOdexZ3Z+hlnY3dbO5HaR76ajnMH9VxPbDH9GJZCZ7gDAaMs2nhgT6kF
7lNwP5eoeasHtwosh4vn89NlOGF1ZrsoLVFisSRAM9VFGkKZvAm4ovywDOPN1MZXELndul2bpk0z
8lyySY0KK+O28Lp2Nma71HXElcXTbGc3m/ZumjfN3lkPOHAR1elzS3u+n+dIhouLiILvs9/nJ83U
g2bz7VrpSKgvv0COJsVLzVNfx8m3g4UVy/1lXWhmD2Egq0N5KH+iGTLAVyqZF7mb22pqdlmxbJWw
m5ZEs/a56CLAsuzkuYNEfehgN+xnu9xxKeedh4zNxs3HMF86kg1wOaBWIdz97NRdGgKfLW4sxR/w
ltuiKjHQpBEdz0YLv2lB2ILzsB+fKUUAvYnVnfCRCaon8KK10uKnKrb/2jEt74ZVQPz8Qhm8mU53
B15in5Mih9yVcughjVAT7vli2aiwNbW+LtyHg7HNuiUmVpw9twoAnqRIxn2WDe3+/LcbmGiIjmkr
oXWa+opU1/9VOICGBbyWXe68LB1xvqJELr1m0A8pAvB0tKdIgmlZgPn0F0nAqBdDyOY26rPih63c
H/1SoVLPj63LcDlE571TPvRwlsR2nygeFtDBAew5Dwa8aba8uGlqNTeRDoNboIB1+OI6qMCOfcce
A9sDXPzCjaE5iZInMRS2u/S5REcQCV+cJWi9plUbUQPDxcDRPIRboHQtSVe9oALUUbGT2Dswqo37
tgCJFBhXf0vbG3Z4Il2mXkV0kjs7jQdHjFn23JQZR/rLkRAGEiVqWTdGZDiLdDRcToTsxpgh/KIA
uIu4/B5nVX+fg9uwmr14v/gR2ejKsPg6MI54bZFwlFg9kwJ73osTlFKkwMNu+SNT++sQP9itRFhQ
icmzfoqyvmKMj18WK/K/bZjt6p7/uZt7XKe5aEEzBPeWpG8uGdM9cFtz0A3VDjqzv+eqU4EU9a3K
h2cbxn0LjZ6f5/v91I2jW80Z4eHtZtBNcU9uAckD8BruXLv82Y2bjxpTB+v/H2aN9GKyi8nlJ4gf
uDvqVj8jAoJLUApeZJQYwrpeH3qAHEGN8sY+eZtR3/gmLHdGiRD3yg1OCtMANJ9CIzZyoLb5SbqA
A60DIC1KD7JVDP38Gny6sTAAzauwoq1d0NJhisp+8gO3zMHRMo0gVTnf/qc2iPY1rzJ4LRGlLfM3
t6eU7C02xVMw0th/tvykv0Ipl+ftrHp+PN+dacK0C0gucuU6Ca2/yAL8nCRX3+B3itAeNms1DD3o
Gb55yFw/QmjqC0NdIE7RZeevsekMsMmNKTMsiZ7jI7MkSTuXyTOhotmlKbDng9ikHDd9v+ZJfCeD
wmU1Jc9jVCuQJ0aQJSxs9xsF4dDT+UUwDUCz6zIFOhikL/lbifq9B8D+3r0u4pdk9Tyuc14IkhW0
5qr+QihinjWYO/ZWtDj7yz59HdIHewbDhYrTqU2e8aIkRy8FcBFOqbhM7Rdfrxm08AitWy9LnoU7
tUeBgsoY7F5R/XD+89cZ/sSR6wwX9UBHIpHNeKqr6ZHkkfrRutWNZTUC4gw9Dc/3YlpfzaatlGZz
DZm/J29m6W1egDdR8sR/vKx1zYTnoiLLOPr+EwS3VGipnN4rWsYbYA/Dt+s5PeEmcUcK5j9NiXs/
kwqXHHfcqqg02JaezxO5A76oOo6e5GwNu6or74sOkEHLQ8H4+ckxLLCe00M+hFA2jt5Tmns/UIq2
BDHU1PesRA9TlbhX57sxzZJmwa7qKEjKq/au7GjiXKdDU9ShaDhQSpd1sM7gBzuTReQ6xUD8pxJ5
+T3S3PZbi8L3LcSY6fvX/z80PzbAVsmi8Z9qvCqOfs+Gd5VYW6yGn6b1PP5PWm8cytlBoft1WjXj
nsXTN+Xc5bhmgBv1sbYQ/U1kd2ctyfH8ZJm2Ff3/o5E+Kb24TL1n1ov+uu7TfA8FFPUTKnFbNTym
LjSTnj0+kITU3rNdCXZsFr842K1V7vKm2oIFf07kjmnTDNvtkyxRgyiuaetCK4j/EVlzL8U99WqI
LqhHkvHTKkRXg6CU8jgolnIDNWMYnZ7pG5VspR9VyRsfcRHYJxGgrlEG8BXqySxrf36VDHtOZ7og
Neml3fvuc1y69L1WVH11PNFtPWZMY9DO7TZq087NHe+pyrv3hMbJvq28N28pkgu/X7N5BlS1ky2Z
eIqyGAwCDbnq6rz5cdnkrKP6YJByqGpBqchfMyGckz3JpgSEL4m2Npdp8tf/P7SPMkPieiAMf53L
LkNKbxz2RXUZOYfH9USeLXkHjdi5eK3AERFSG4xUkIyfNyb+c/YBNK/Zd5oIUMdYfv5KoIEcuHG1
60Z1dDIU5TvL9GiN5RUY1A8g/7nN4GWGtvp5flU+j3KhZ83sQXNcSjm1xWvM49e+74+CMMDZq2u8
ZoZgjNVBgaWqI+V7jD83Ol2H9cklRafBcHs0bltF/lqy8QiAKhQAwL0XWDQKFpeTXZ9Mv5IRgAls
8hIhlPq6iOTBpWrrTWLw33o+MAOjLmuRNHiVQ3cXN3IngeQKeFz8ZAjjcRt1nus8z9VFxbEe1/OD
0p4gUeK07C5m1s+6qO9dcAiEER2+g6Z4S9TTYAJ6npDETZympKyuAZokkBluVaA4aJvOr5qpdc07
AAnvMDymkcb2a6SLoF58n6TZ9Ot86/9V0XyyJ/TsYN4uuNjkTf46N3T333aomulQqfHwn01UmbPr
GthD1rtqVyzj0RvK24l5QB5Xe1XjkOJWdjj/MQZPq/Ni2J5PGwv4zbcYGzDfNZWCm+rtwf6l6tq7
7EzXyTF6MVdUqNa564c1NJHGiBctDjl5iO+cH4ZpxTSvEglwL7Pap3eiSV7bduBfinKTVtQ0R5rj
qO2IAvuo/Desh0quZwGSxsRKGA0TSfOLKlRgN9qNAeCssfWWiJ1WunzSofJliDelKQzzo6cNwYBh
x0uLxnHKsQA1F79QXXxR2tPjetawnWY6WbFA4+Dj2fUZZFZd0YcV3ZRUMayAnjRU0LtYmgw9UAcg
r8jy7oELHfZdCUr18xvo04AwxqCZfAtNuMIuXXZqre7ksmuKsHztsbCO4v+km6GTtZGVWO8wn1i/
njSUtctkM3N2gsTnz77Eu763o13djY+RS/+AzGgjSrt++Wf9rFvhwy1BOlCfkV5Jf7nOGkK34rIJ
7CxmO5YM7DFCTcOGdZs60p75oKUBFRD4nl6nTpYHuaAUZhS1DFqKq8Myi9/nV8i0BzQTH/q2t5Zm
Rjc8no/IUh6UOzV30Ry1G3vANBDNzlEUNniDS8lbkcTcD7pCqqCvQBKP1MDw1RVy6xJkGopm6sqZ
5jZexuI1H7vxCMQfinZTqJR5qOfcGIvB4PWsoe8Jv+UgJ3lt6jH+SfLOuuFqvNBX6QlD8AaoXi0D
eUNIeDi52LzXq775RQutJwVTXtckYlXx6gM78TB1c3pyO16AR+/SHjRjj9Mh8ZATy17LCaQnKd6v
8zy1p8bf1Co1GLmeGxxBpaygpouH/pQfQBm2IC1s7wDXPkULqDhbrjYuE6Z11qyc8iGXgy39txSM
+lctQNbVrmrbZYtkweAXHc24h1ykUe44/huUM+ghs1GNVFWWuAbL5BRYy7yqoY1QQ1sGerhs+TU7
z3PWIvkzgXDMd92nZlbzSUDOORRARm4Yh8H+9OwfmBF8O4FJvFmTW11BXsoPO6eqQoziImUXj+v5
vjKZ+1YutngarTj/asdDTwIg06HVcH6WDOuup/vmAtrmQ6yiNyy2fdW7lffg2nKrIs3U+robPpwd
M+SxatvK2S2o9aC325K6BG5GWRtHoGH+dfILK1exA6ng7JUsEGhiQOij+NA6Ud6xH5dNj2bhtFcq
zafZfpPL8LaMQu0GHOwbO9Rg3LqwESNkjD2o69yCjvP3ymxIeoRXaI5yA2govfooddg4w03rsP7/
YR2UmCN01kUvhS3T6lCyylr2iyPYxkhMC6FZd+2VczR0sfXW+51/HXm42LYOwKPBmCRbJ5GpD82e
/REyRGA6tN6aoqu+Zl5cBLZj9XdU8K2AnmmatIPbnVklUtVHb6B9Kh7ExMVvK5m2duu6Zz65SOkE
GCqtPBTIL9ZbO0KKMWnaUzfgYaYgnLkfUFK+YdGGbnQqjGx0i7TPeustQd5kB1ptvu99qKKk/f/8
a74RkjBMlk6JUZOGDUVvTy8y6zuyk1EW9d+gsZdtqbMbFlynw1AjRFAHlPO/odwXGckpu5sSIFsg
XrElk2kawjqFH8yiHRwuobXNTmpe+l/g4BM3tgAxyXnfYfr+9f8PrWf24pXTIqI3YHatA7cVGMqm
ju76hl5UTeJxXT5OgKgZ0usRywKXg7uFQPnmT4JJuyxtqLNeyBk8fvOUxO9d5qTPtpW5V0NXXQTg
w8drBg2pnsVGVhIoFtb64C5vrRzRpRnlBL1rXSR6jk50kx5ZX7tQN0SlB25riAlaqsnuLE/Wy1Za
xnC10Vkv8tijdd3lHrqAINfTiEr4oO75bZyBxUWpKv5dV5l/zdNqIzJvCMXphBczk2A7brz5BbEk
97Zp7AxYo2yRt1LKLr0tK0QGD/HiVwPI2ueoA3N3ng1bqBrDttYZMKDh2DdikfNLO2BbV310b8WF
uElGcDyeNxyDWeosGH0q4qQtHKxZXKVDSIQiB8SwNja1Ybl0Cgw5RJAjTQfYjPQKtuxzG2nA3JmK
oyoAtOYRMPxTNFb80ETZaIXnx2RaM80ZzLVfSQLewpc4UwdLLFe8eylYc/Jxr4+y+trhP1rabNyL
DEeAriHVpoT3qhnj91hk/oH4PCTKH+/Kqr4tmstkEz2uE2T4EyrNQLEevY22Z+9BWtfM+2nw8odZ
VaW3sRdMu01zEr7Me7d0p/mlSjseWAzhzGoNPVE6XHgFJpqLmMmSVwuzLYQurbENqKPyny7BkM6v
vGk3a490d3SFned+9IayuSU/LAmGMDgJHzd21uczxHRaDBTAxplNYycLaAVJOgUgbChLRAHGuXw/
PwRTF9o1Pi4t0oHrynrL3EE8TuvrhnmImcQJu+gywf4B0+VR77psQKo8bRxVDrsI5Kv9DtRElrMF
tP3cBJmOnMsnCHjlULK8LV1xX9P8RzQgjZ5CuShga+am7qpxl3rtaQH11tNlM7fO6Ic7AMSqWsh0
CP9NZJb1Al7fHz1Q8T/attwiKP3c1tk/YLosdtXcdOIkp2qfg9ulHQHidxJ1WLzkokgK0yWkhCgz
2xlI9OQh/r6Py7redWRgYdWm3kVWwnRIHXiPPMi+RPSUE0CYcZxWe8+7rLjXYzqgDpgwu88jXrzP
qTfej9Jz9plir2U8Aljnr+zEly23ZutOPdTSai3x1lVgpW1Yhq0VAzSbJFtkV597E6Yj6Ug2THye
HXpLBIiVoQ0pw4Fuvh1MrWuGLvLWQjxRusCI5QRqiqtoA9SRNmJMBjci1nfwB2Noh7X0bqHR22oH
eYXnegyesyFFWu+i6f+HHgMvHgKSQXqKYwp8j6UeaYtgq7/kD+c7MM2PZs60BNtfNs/WW6qQDoUa
Ac+aUyaXPtsYgamD9f8PUyRnJ/tfGA4EfY71S0xFP93EuBO3V5eNQH+pkzF3cmQ/XrrJUVdLXtCj
BRbD841/HtBgOpLOjbK+cquR3oJC5y4fkVRRNVKNbjSEDio/uv4yUWuPCe3Mprhu+0ltpc80zWRy
qOPF6wM/kopt3BJNC6FZcp6lc9/bffOST1796sX5MuxFWqmtHIHBFnRIXZlGNrRdLO9EvDwNIwfK
OqLwQF69GZw2LIaOq8vnOiU+kl0nBaXXPaL3NKhVDe5Whfy2qi2IGlJy2WzpCLtcgIWoon78jniZ
5R9Yb/HkdrHabNwIYBlAF0wnzUgtS9l4LYrTen+mpLmWEQih0ua2RAp7lu2pZMP3sUN9fSSO53fz
5w8FpvNotGBrooPfx+9zAmDiAFxqUKn0S18t/UMZdVW4ZOlxrCwwQ5/v0LDndGoNhmNqRE2UOLHF
dkFBkfbQ5Ckvg/cxHYDXWkymIJikL2teOInYsEtZsbU+pk/XruktFCUcb0QhelqI8jtu01VoO078
7fzEmIxFs3bQOpZVByGnLMjt5RegLtGeSXG3xJtQPtP3a+YO7kBnSlPLfmlpC5LKdHSvLchhb3h1
w/frULp6AZgyY8w5xZMAL6WFEi6ZIcq7JP7vi2ZIx9HNE5QcEPzA4gLiyvq8CPjiFiH0f+bDZT1o
hzfC1KmLwC5CvKn3QKy5uFq3vxVlF55MumYUQ1GZ3dW9zIKoI92feCpS5u98SLTP0/78GAx3ZZ0v
A7T0xEa1HX2pB2ib4RobBTMj4tHpll9Z6zQbhfSm5V432YdDHESxbh6lc/rOSuIGiCqLfVNBBLKa
N+VITF1ox7hPWD2kXUlfCmdJrsoZWoxeV4uwbNQWLttgEjrArqy9BHCvPnkHmLz9zlDInUHnGvJ8
59fCNALNppXMocNZR5C8wo6FFtBfxv1k53M4vfMdmBZbM2k1MRTPpx196aTzOkgS7xgHpL8YWL0v
us3SFkM3Oi4unarUaR2GQueoeikrlR1lR58Em4sjl0W6YX2GxdDBcLnj1qJvfZEF4ILtxWuZ8zJ/
Anfo1tXZcNjpQDjwE3qqrTrgVoj3o4UE8UmUvr/LMzhBa5wecaH2QS+f1m/nV8c0oHU6P9gIYNJz
58dd+u7nTbvnDuv2RZZtcfyYFmXddB9aV6yYXa8s2YnhhbRPm0j8jUCfEdg+tFcT2fMNSzfcsXTU
28JTlSB5V780+XSEUvFbDBLOA8unA6hV3V3rVZflgZkOfWuJOzpTTesX2U1Aeds9ICVLt1U9ZRqH
dnwnPnUzNx3T97Zp8hQlYFyFjcOTHUhf/C926llhP8RReH7tDabPNdPPwZ3hI2MG/5jn/EhjIcN4
yftD4yRbyEtTF5rx56PsF4p3/QvAfNAP7kteXHnZlLk3M6Xe1q3H0IuOhlOJnUW5yrwTJCRqXLEL
eRORNXsLtsnLDP8fTBy3OLfb0nmZc+GhbsVNTxysyvvzK2GwQh0PJ3B3pU4asRcO1If85RA6coiB
Sc/aCk+Zpkizc3AEJGDeiZAciWWVsIA0K2svgnz9MVmKbut5sG6df3OrqOX9/wYPfV0uuzyvXqAG
+cRGMRygDel/HyI733kxkF3Kdm6cAi9S24EWaO1WEDhL8t+XTeM6vR/cDR7pqJNQQ/kCDrlkn4n2
GjWjc3hZ49pRX+ZqjpLJc09l3PxsO6p2oz/1GxNnWh7N8KEE1ma8ydwTQF5lQMcyClf0YIGK0Msi
u/8IQyVIFkFM3X1pUSEButLJufZLMB5eNjmanfddPbEiraqXiAzdTW7J9vvFJQxMB78V5dhWFXJt
LwCmzoAgjosK0riMLyK+9ZgOfxNCVDNfSPYe2RUCwm4Lhd2g99ItshfD6uoIONWmTongl/fCiuiI
iH2+4053sgkUwi+afl3xaWrSGmj5pHwR0kay0XIsNwlUK9jVZe1rZl1a8wRdB/gnKhynPIA9mWZX
nkXY8nRZB5rlcqfCs8/PM1S6tdMxAVnDd1x5h429bzhWddCb9PI8GlMvf3csRaIg9RxkHYVXjwHE
esZyZ3ld82Wk7uaG+nTBuetr89VHHCzWNBnDaVV49PJnHpd7hyV8Y70/HRDa16bLt4rO7ixbhQVT
f0Q5L3h6ULYrPI+HIl9+zD3fUh9fm/zHo6Mrze1JhMd6FIYNYYPoofJAZulsRelNTWtOL7da0IAA
jxFSVgdTkwcs20iUfHrvxEdrNxswHOEKk/MhTPPv03JL5inwmkPON/aT6cM1b2cV9VChuHsIp0k5
O8vvpwMe/ltQCcPH66mFIlV+U8UorWmmej+kD3by5C/xnm/RrRu+Xi/RbwbwWnk5pj1xou9Jy7+C
RfQCK+aunljwsprKBqzVIWrC/H3jlDSQYDneOGMMm17PKuTYhiqv8d19715JWlw5Vnw1FFNAs2UP
NZjwskFottupuMzAtaNC2/rakzgoMxWcb9ngFcS6IB+uJxmNEfKDTm3o41oXjy0Jomo6FE3/+3z7
poXVTDWfinZy//tye99nN4gxX9auZqdeSaZmWhYZJgSMOjMOmHaM8stcmZ5BAKo6yUWiVJjX4FgT
kCq+T5puBznuIJk27NW0czR7tYGVgTZRKcOxuRMi7Hh8GKor8HYGjG3B/QyLqycSmGgdvwMQLJQL
f1COOLkRMiG5KjY2j2Fx9TRCkdZlgZTmEHq1HQxAySzCuT+/vqZPX6ftw74sWa1Un+PTxfQoyE0Z
f6nGjYe56atXH/ehab5QCewuZn6yfszOT2o/nv/kTzEE3NVzAtPSpy2FMkHoT19a+dCioA9kfQzs
1Db7UpVPkdwKX5kmZx3ZhxEMftGiXh77kyynmT2x7rlIt1IBprY1gwVjbDb76+yUy6tf2DgDfzdy
61L7aSQJU6RZbaOSzC8irCpQuq39HPH7znvpnb9ckp1XbiScDGeVpx20iQV0U9nUsKyYXFl0Cp2Z
7luUDbXd9Hx+qU2TpBmvLLvGYfGswrH9JqI/oj+mF14T9HxAPKQstsfVZt3osRiaBxuFVTFXe9L4
Lxd9vZ4QSCIBzuQSXQwDKk/Lh2Y+get4wycYZl+n0E5Jw3tupwjbQJiODr9rJ/nOEPiyCvHtss/X
7HfpR29wUFoYglzrrp/lsxisb5WzRWJvcMx6IqAuljpNChgAwNfHmSUH3v8uhXVcBi+s5/LqskFo
Jqw6B9UPDL1Q2t15hb0bVHOoMvvhfPMGH+dqVgwFr3gUYgFk0U72TIyholu8CaYF1m249SS3SCHD
3P429kMIRpBQoPhoKLf0Bw3WpRfRZz6qhSeIu4bd2B7UMofAye7cwTqcnxuDn9bL5eXguUvcYW6K
crrpErFLeLMbk2KX9FMoI5AYZnPgdcX+fHeGpdCTAJmNdD6wljIkvPJ3KDuqD4vK1IazM3hUPfiv
pFWWVmXl77hLtIHFidrlvX+3kss13DlNnkr3jettnMoG29AzAUuCkOmKVQ25/xXxoYDN5FgMh4o5
OzCzXzhhmn2LUSlfxjEOCdJS5DQYGFy9PN6425mWY910H87OVI3pDPpP7FuKkPbi3KtUXfjha5cf
muaIjJWziw8fBhVAZGMfOxdpTHJXD/F70nbzumvQdEJCh6NcTUYbgGCDtXHNntMyLmraiyFEAepf
WdRPts3DRo0bwmOm5rXTmJeRH3sck9LXP7122nvLVcReLzMt7RgWYOsk45LIMAO9HvesYJrExjFm
2CZ6+D5SHGKOE1Gh4y0hpNIOrE4u24F62J5BE9vqnPWELK0voL6+y7th42pr8M16zN7DudWQApOd
0NsqvaKDCCJyX3lbh7thMfUK9mlGUqttcOFH8LzcewMoj1vUruy6JSPh+TU1dbH+/8GIRn+Y575D
bKfjdADkqQgKUOAGgqYbc2TwYUyzUtTVOVCkwPT79TcFEAEAF07/kLBvVrRFYmlaBu30TVF5rYgL
Nxnb8Y7a/rMowfaaFUCPyIuABNxlmtnKHKoRWY+lbjg0msouSIdjUm1JdZpWQbNa3xFl10tYVrLU
+3zOdtFy0276YFPrmt0qz5FtBxmUsO3YsYj8eyLca0rlz/NbyGC7emg+i/hcNS5CYaUsdo0v99K6
SGAKvEXrMfxxd871aAnUC4cIQPjk0SJk/gFZVivfCBIajnM9Ku+1EeKfwBOGYHQqgrq5GqXzV9Tz
AZFbQHo7GqauP4Tn5+lz4BxGo520rM9EX3DcpIc6CdvmHbICoWhj1FxngT9Dx29IIfAGoroq30B2
GCxDr1kfqJ153YwRuOq1BHH9AhmwCJVj9eP5IZmWXjPuZuiaIfNo+ofljbyJ4xkMaHa79TY2uA49
Zo+VmYiPAu4QLCfXFrEPadMeQBO0K9J05+Ybj0vTHtAsmyY8r2OIXIWVcsYb1Bw9ELAg7ulc348p
s0NqERUUE9+iJTHNmWbrSma+A7QNdgFzf9ExOfQtebpsOTRD72hPR9rZcISiu3GH+G0Qzlb22PDZ
enX6MA28k2s8HWi2XV7Ne2T4Ng5/wwtBJ58W7kqZPPPqN6qyjkS+V90Y+vNwrGtU8i8swC1pTxXd
uICZelt32wefUoCw14VCDwbS+QfH+YrkgNOk8DBx0MvQrVCFEB/Pr4dha1HN4GOrSas0Q1dzeZOw
v6q4d+Ofsv3hsG/OVg2daV1Wp/9hOIJ7Bfgi3PJ3zcB4ruRchEtJ/l42AM2+Oa+GBBw9KPxj8zWV
OYTfliBaBFTqCVw93yVDuXFNM7gqqh/iINKcUF6owrKOflHcLr9Osrf3Nkc8ZuFutuGxTN1o1g4G
HZ+loxxD2++OfLFPdCFfOS0PRR5tXJNNXWgGDlVt2/H9ufo98KoH1Vj+o/HHv8TxDx3lG479P9v4
JCenV7AXEyOuU/cqFFQFDfudWzxIFAFNz58x5mDAXtWu3F2FSDFy/g+1/FbFX4UbBQiSXjnC3ivr
T5XJfTqTsOp+0k6EKOgLSw5sPXUClT15Iwt4Qr6lpbdxFTRMjF4O79MuLugw464ZlTc957dz9ejK
cu8L/vf8fjX1sBriB2MoHZSNjiiKC6fYLg4ZeE52s+NFJ1Uxd+dXvvvzsn40HyIcO599v4FhT3Qv
iyGIl8rCRBeBw8gWV67Bsv8TqfgwmIbXslwadNLwPN+nbfKGelh3w+eu7uGT/fMfkd2HxhPlVook
84hyVPLXAVC5WR6SwQ/Pz4+pdc1vDCBNT0CJN4Y1CEx2KVH2dTwsdZA5qIC+rAvNXzBp5ySJpzGM
LHKlmuKqjLLjGEeXvaP1inhImYNUnqkx7FM3sOfhOkYRFpFbJJKmCdJ8hF25CMwXmKDeA3DeQUli
0LT+b4Z6zo35MRxzein8bBXAb4/2GNLukHj1zpmir3J44dkJ0PEDJ0eXb8XQDV3pRfCQ9WiHsmDw
qY21F9181bXVve+MP+SChEnUvhetd+sn/HDRyutV7w3U8KZ8dkdERPPQiki6K6kPkhO5VehsMDy9
6N3vmsWuMzqGi/TbRxCfuf4D6EHa8vn8AAxeSi97Xyyf8yGJVeizEtEOWh+GyT8uI1KelpNtnBCG
HUbW/z8YeJ4sSzv52GEjKJedG2G9znIjLMnW++QnzkMvaqe2jVQhQ9vLbbFPwzQ4/Zhumx/xTXuV
HMpd/PjgfCFf7etwCavdXxJ8/95d5Yck+I6f+f4YfTkWd/FeBU6wFWQ2PBX0AviFLnYiB4Iv8q5l
MaFE6KZyDq2vAt5uHOumXaHdHKZepHHsYtBtYYeuVVzPvdywVdNaad4AwuEFQOT4eoKQdTvOkIRK
diXbgpaamteeBcwfnUhCNSZM3Nem+FtUD1P/cn4rf9401yveSTOtle7DGM7Eu+7lkVU+EuoXIW45
97Xj3OVlPQ8FqjfkvEIi01wGo78lJ/f5ev4jGuOKJoISwLg6yCgdgkbSxD6WddKTDTMxzc36/wcL
XNyqSfDaU2G7S09itwWZMjW7judDs+DLX/piTBXy6Yd0hEZTtR/TjU/+/MHCdaRXnXVTSsVaaNK7
uDOmRzcCZRFurVQUqNT5sVRblJmmUWjWBGWjtEiSaMS7K6UyGIBXzP+2Sds6a+HMtqv61FP9Q02t
OAQbB47Q1yjmoHbb/Rxfltn4R/2nFVHji3QZEbImaLvEyyXP38+b1ad7UxD94djj6C79tJFfmGU7
/8fZtXVHinLtX+RaeEK8tU5JKun0sTo9N66Z6YyiIioq4q//nur3Jk3H8lveZeUCSmBvYPMcTmM0
vPwyfNrWuLUug6JQJmOT9z313GcB791TraRa2ZyXfrm1OstK6iufhL+Q0eFnwaKPkHVyVva0pcat
M18JuYNJwFbuu+rHKcl01z0WU7Zpx8SgW0uSw2CeZjIOn8B3q+V/WRyWzD3GiuOwf5zKDmaQK4fv
pe+w8n3PSi6aOPX/JnMV3oWQJADW2IFA9Mb2rYSfwmoN9L3K+16ScPqrLa4mce7koMJxewW9e4Bh
xL7IDUynOV4m/e+SZYTfiUz3/oG689zf905UFvtcM6g53O5sYbBscTPOvBTG6bXzTTQUSH4C2Zz5
DhLXpbe/3cH7dVl8jnWbg2ha6M0QtnlS1O3/5Vq2vkhUbjxz9KY5luOu5TF86hjKaRmsExsWx86+
hCt6AQZAXeB0ffuXvJsU8UOu4/0mtUPhq5W4c7jfRVdXxT5Ky+FhqvpQ72JQAVbqX0uTZ4U/ePng
4mFMH1kNanMG2pR70BUsbXsRhHnSGKK6jVN3ndI336OImFDYi93vPBZB9BgUQ2dwZR5nvjJgS2vD
SggB86tcFJVz8fpaTfvUGaO7om1SspLNlibE+/0DsqzhOWoH5QtxiXNWHkwE+g4MrBYCUSufsNSF
lQsCSjqYVDP2lVGXPRG/ptnzmPbTkHSzgSjO7ZW1NFBWRqiGEVTIECj0dAgUwPs9Pzj+qh7kQuv2
BZA4Eg8zEIqBw6wAuL6Aq8eQRG28Ju661L51DvR47NOJSKwjN2D6TMfKL04ZwBjt3abhsW98cCfz
gjTw5UPgav+Ry0B+/n8Y8L57qoJbuxXW3pg2FEpqMFcMankMm8AcI9HXh3SEK5psq+mxDOCGHnvB
6+3PWVhT9t0vK8K4pOOUfiNwiOBnmJWEPDG+S8JPjuGrpiVL3Vyn6014y7Tiae4r+aAkhDkIvNCf
sl74j1nmpn9v+xIrwIvZZJiMqXhxsqD5KiETd8oyMouk6NaqFwv5kFgxzlqHNq3Lq5crf/gI37o2
Iapu9y3ycJXDS2Pbl1hxDv1d3gVBW72oGX61XSUgA4pDNQSFt/Zgxbguo5KJtileqt44eEEuP/se
vBlmXX7d8AlRbF/2WBCyPovGAj6aLBgeZlr2EhIKeMzCfZjP00rSfXdC0I0V7SW0ASq3p/LBE0af
s0ZMBzoYdgYGIjtc/eC2fY2162N7b1Dbi4sXj5D6XgyAVIyg8d5lbr92GF76kuv/3wSIUxi3hJpd
+cKgILRrmzLdFeMo92T0/4u7blMtFwN2jc833XjeHE35OFcvrMCFFukX6XHXkLA6A53ifL49XO/m
YHRiBXs7Q8pw8lI4L3vQdTZ0+KI8lq+g85cat8LcC7y8SJ0uesygnwZyQQaEEf+inGp2tym6xLaq
mbjWQDKnxx4VKwhwVn0XNsk4h2rttfrdLI8BsgIc1topzK9n8SHw53IHXzBeSBAw8jtZpT8CAaUf
34VF7LbZsGK9DJwMpjxKfPCqnu24yrJn+POolel4N7HDnfta6H2zoKbegT3bVImXeK76O14N/NEb
3O/Mbf65/fOXOrBCHJLXM+C+k3hxSf69EbOT/DpWSaK9lbemdwuC+AQrur2RFUC+B+KFG/fUDalI
WNPfF+SrxkG0y1cNdJf6sUK816IGVUuKF9wNpr9bA5vbooSWTwUHFbj3AdEGEuMat3ohTP70DnUz
WVVCvHQVpG0THzZUr7ws1oqoS7NihbjyDFiRqEm/XOXaBLhE+4mUn7t46ve3p31psKwwhzOsP8VB
5//NuiFPUr957DisSSu3Vbs4+9rqYo358P6dDvNv7erwKPXIEATppfUh0kAGeMEdy0r45qglHDlg
ER5BSrkITRKiglAmRTs6btLwtSPY0lRZ2cA44VCnczZ8MB40FXQ/+s9uOJffbg/k0kxZ4S/xdiOy
zBEvcyDqBAgAnkAX1MDG1I1XMsxCFzaZSaV+V8H2dvhAh0DvTEieCeQT72rGtkm8w77k9ywjZtUB
eVjUL1L2+SfphmcdwNjk9ggtjL8tgxZUsdNX8Gn44BmS4Z4rBsgOdIl06UaNsNjWQYt4QSCowMQL
/I7Fa14ICFVVlVp5gPwFrPnjkSWKbX5TyppZV7Cf/ttTsw8TVq+LZ9DJRjajlMkmFsiXPudS+Xjk
L2vpJU3OB3ooRJiN+4H4qsuPtGtTHd23Mm9L/YgqXxD+J+IugNB35eou/849zw8/tQ2h/FPkdF57
jAulnzXUAw3MqpwiC08jDnfVfMI6nkmVcEJ8PEdXIOC37Q4mq3BASWTou179uap76LX+m1HWBtts
HWNbiU0Y5Uw6j8WL6VH9CakywBn6K4eahQOaLcTGnTGk8CevL79srkBzduudwTkhqRqSnhoVr5bM
lsLJykdpBWRFLIPyYnz6FYcRkIza8ehk7Zqk7kJutWlYhjmwDS9U9SPLhNnRXDhH7ZYNR0Fnjnfc
pepfkLTWbIiXBs5KQIFp4qwhhby0Y/hq8vCvdKxUtut9+Mb2pFg72S5Esc3OkqGKakPb8iI8Vhx0
YygIcv6mCn4U28QsMsPvXQ2iumiD3F/GcvrL6cwaNnJhQmxmFqmIT6FwJi9BPTmJIArwjdj9R9U1
1HoRsfuoCbx/N2U7W7CNjh4Mm+NZvGSTHiLUDEdhvlCuzKYqFYbquqzfnAg9ZJo4df3iErCZJsTH
QTbt4G4Zm9UltRAh9LoG3nTBi97lhV/Hj1x3PBm68QPjUCx1otVD81IP1vEjqJjXBhMRLyGsVo9R
EXp3gYTQNIxct2knx7ZSG1wyojkeefxYZukddCWyQ0VXXSyWVpR1pgiw9aLQAukZz8Ayr2zDz8Rz
xJSkpXR2M4iku3nQ+SacKqbcCvG29KK8pIo80ZCk5LPXN5k5MMcZ5eH2ol3IITZTy4imon03NBeI
PT57cVjJhOsqTepWf6rGcNsDAnhR1jkj4yisOqnPHvG2O3/UikmeRCRd4zcvrCqbpMV7ECfgyiaB
oevoQXf0EeLmKO6ITbQb/P7r+L0JDOpKA0ptV14y4tQs0QP12n3Rpms1toUka3uXem03p3ri5aUd
Sv7RtBWPdkUHHcD97XleGiArsNMx8KsmiOsL7Ul1TzX0/gQcJY8VUuLtHpa+wA7sJs9d+H/Hj1rh
0ZHU2vnh16O/5dUR429t3SorHdH51xNI5KdNEvV92ideOG0zvo1tDTYJceBwTLviwoIY18d2codu
ZyaxZo23NDpWIEeVp+TsuOLFN+2/FDjUhDnVyil1IYb/4G1VmXFM3sqLaqb2Lgude+ZM8uDO/gfK
8tPt6V1YQDaDiwVwFwvhDHxpNRRth3wuPwVBlyfjyH7e7mFhiGwiVzBSI8s8q/HO0wIIW1TQAtLl
mpzqQmXIpnGxAVorcF0LnniYcwe20D2LH/C/ud6npswddQSgqisPNNSd/uH5fUnWZPGW5uc6pG9y
RxBrFmQQkYGpOwrOPXByMp/GfQ+FwZ3DUrLtsmiTvKhSnRjnIngisVf9IB29Z+3c/Oz0ap1laYas
EE+pjKFSSfJLgOoKxDAHNU2PfiDS6m7bErCifBBxz/1wDC4MR6jgUJZ5zHaSdWtPTEuL2Nq8TUZz
j/WRfOEO7tPaYLdu/dq5n1NOVj5habKtQOdl5qRA/eUXVc7kf+YTXkjUU9TKj3VQrPHFF6bC5nsp
vP4PBDoDl4wquHX7IXkAtNpdyeUL42RTvkxbQB1UU/8pqCL/+cpOPjISmyqpq/rf21O9cI6yWV/K
hVionEb5osN8em4jr70numnvZKrkXw4pv8K0kCS3+1qIfZvzxbyyNQykg0ePyfP1UNg28jwY2AkC
vpInkzN8idxSHm/3tjQ1VrjrYipTQP75pQUowdy1qE3qv4s4jcsV/vu1AvxOUcK/dvwmn3hZHQrY
w7iXMo5/evyTjMLHq1nL3YCbZ1eCw4Z/RHR1SS99kBX2QVD2XR9mwUWwvrj7dTyEuNma5+1CwPhW
zJu5KEUUE/kio8atExoEr65u51PsMu/RC4aVTXJpSVuhT9t0kg5J6xcV+tBHaYDOOUBHYLqkbc3W
RJSWOrGCXznegGVVhPCflkLBERr6jnvksjE/+JUTiJUcszAhNg0M5KlU9qEbXrCXqX1bNe6pmGd/
f3v9LkSmzQTz4lZgsIy8SD3WDwNn40faNheN14IfHMYxT+68UZQ6th1LQfnzW7iK5Q+EU9BooIP7
BAzW/NGb0gJkyZF9u/1NSyN2XXxvQiYbAMXPBej4eHCs2SEjtFI7Kns4QdzuYCEmbe/STCBb5kPs
XmCifgxGePYIRk607p5kUZ+YhzQDEelT0WxziAIs4fcval1ocapw9i9yDlBWDxiK3Z9mYFb6jYvM
inoDCimfvCG8MDORF2yTxZjglcp4K0l5IVZspF9WsilAETS8GJ0KvZezgZ+B6eN2OhQwJ96m+Rl7
Vtx7ovKrLi2aSwry9c64VXtkY/DZH5qNxzubBVaGxAgJe5GLCQx9oDVQ0myMpi8pEcUO6gxrxmkL
idIG/Ek/5lPTVc3/MBIDlT/KwZnvILE7JLosf9xeyEu9XPfQN5HCKgciBBULUY0FklYUSDBQdC7+
GyAdvyuGNRjDQrzYcD80qee68tyLyOhfknIcMuInGNk9CCAmJfHPfVZ9riK5smUuLDYb1Efdas6b
MEa1Pp3CXREALKzK6Ce0Y/67PWwLCcamcslyglR/oNyL8ob4Ebwu8SUPIRO3LVhsY1MxqK4Ye9m8
KJ5nTx4Ppvu66cQzR9bZ9t5sm5uq0Ek7aUp6MY4q/6JjRk/CqWDTMNXQQ749SkuLy9rreRwMxuRT
/ZIZeJDHBQm+ShjUJFSX+h8fKXTlsrq0uqygT6F6nTndQC7Szf6CPNcDJNYTg4R25B1UKXBMYjV7
6lMAWm5/2NL0Wxs/hIUhZxyizuyBQVHtvaJyxYNToGax29SBje7TkVSEg8/6QlEFMWcJGZgCiNir
68G2Dqy4B3LIgPxW0Qs1MfQJMic8FQNde8hcGB8b2yfcWHaKZfxBhdhy+dSaY8UB8rr92xeWlY3t
I0KyISOieZFcex84I+K58ihJSGG6pJ7qT7e7+cU7fOfgbUP6aO3TCM/XzQuJ6395qj/qSdzrEvY7
rJIfSWv+1lVJ9kKSUwswCIvzvyCyn+5vd7/0ldexfZOZjQ9FIT3jxmTIZI5XrycatuMDChvHaPOD
sE3igss0Xmnzhj8YChXxQd1nKQL09hcsrQIr/EMWzVxy1rwUfvDfOPD+4HirDwtLjVsxH6jaMUXN
5GXIVJQlUGNG8LnTqj3zUvtWiKtR+DMLu/CiZRkf2eyYU+QOL1tGBtB1a24jL6q6gFWXICfpM+9m
8TQx+nVb41ZoC883VFKnefmFjIm9sgZDmq3hgt/fWpltVUrnyFNTm9cvsA/HbuHktZ+kuQZJmnvx
mn/FQugx26xU4CkiiJgoL9rtahoeaIOnkEc9ki6CT3FImzkBFCBURaIUlCqjJIWbXHoAVk4Vj1mn
avJ5BNfJ+aLNWK4d+t9fEvBu+H3WZhDDqUlD8Qqz6+l5buAsnLRcN9sAZsSukdBO0knCzO1Vxqo5
gAxR7krX2RaNeAj9/ddDXLCZWZfJV86c4hB4YPLuYjlTvWnLIrbuDZtqMmeYhldZo0wRwAcklNUa
0G9p6K//f5MMWxJ3qZv35oFXpUpK7sAKAk+htwPm/SVNbM2bhrC5yHqvfgXVDoRz7pAdBIT/NVW5
Bo1a+vlWJuwVHp+rOWhfJ8B3764w4S6n26qoxLcyYeaySMl2rF/5BNjVEMf1ySlEvXFarTw4DHoi
wKC0r25M63+moo4huDDkm+gqEbFrG7qgBSm6rn7Na/5tyGEho9xiE3cNjVsBayYflpve1L9GPveS
aCjlKe47Z9vI2MUMWN30mcmj9tW44avug4eWix+3V+T7NZk/uIit05poMHH7KjJYHgUNlBDyO0XG
T5FsPpYOv9vWzTUg3kQVmM8KEErRvrZzCPnRPPheVv0LoaheBOX4aQy3+bqSP6oX8xBOo648nvCY
/9RlZ4D7GzVKDLc/ZCG+bCEblmdZ5PCMHUu/U0dYBJCjD7fHja1b0euJbogjEzWvcuLk3KlKPMk8
WLvnL/12K3wn3hIoMYbVa0zmRiUjHeCaBaPjtav3Uvt2AJcRGdus6CDhDMzckyCaqnM+xeXKMXmh
fbtOkc4NGxuZRkcOXsqBojxxcqq1e/ZCINhERE3ncVKu8c60jr4KXh0hx3LHy+4fGrm7RpOVC+TS
N1y7fxMIhVvJTDaOesU7PAzANHiixQ5KyBCI27RA7YIEA46ESXjpPBgTvJZ99NPN+nCl7QXcLfmj
GBGN4+yF+PXhKP/q8fz0T4l6y4H2MHhkYTifi55WJ+r8PeIse/SLbIs6QwQJkN9Hza0myJqEYfsa
R453TAN4HA/d8O32iL1//SF2fUKG+RzFgpavgFtmh8ntAki2tN7ZZFC5iAtxvN3Nwt5va85AgykY
y4hjexMyOHgieG1DU+xVnG4rfBLXim/HC1GkLUfkcqbgPBR1zvQQzy5qRVHRDCuiir9a+/OuCmrk
73NRmDms/SxQWTLCCso5NTUu4N+mAUIqL3EDl5cjBLhEPn9v2ooiwVTgi3kVzjkoMcoEziQ8rD5P
jjMV3srmsjCydgnDm7ISj1KqfM1mMKJYFT8RNqidM64ltoUVYmvSxK0PZHFal6+lXw3sW4QKX5Xu
IgMd1Zcs84dTWppaf729Tt7NEPQPpglYykEshj44MwXcInL0Je3WJKeX2rbmjqKscN0R06MhrneX
Sl2cxmz++/YPX5oGK7W1Dnycp1mah1QB4pfBcjcrwIsB/f1yu4N3fz0c5q/T8yZ34rkAGqJB1r76
BBrvBR8zaBLVKwehpTm+ftWbxkWd97D25epVCd/FE46TT+7eD9up3JetdMm+jzPvn20fcv3AN32x
bHTrGKWqB7hNkqQt4MaYSf1tW+P+743XVBMFeab+1el6pR4GRjNxZH6pnMO2DqxDCh7xCs+4Nea5
gTmmTvU3GsPy83bjC9swsXKYN1RsqugUnLWh98YVO+mO2O/p1zaPPk4sW6vsLS1WKxK4pi6ougr1
lqyKjzyg/Y4EE02aKf95+0ve7QFxbFVeSNr6aSbD+Cik/tC64EwrVXytp2KTYQw6sO8cJdTwYvBY
z20GhNYsxs3XYDRuBTOUOJC9gaCGImvPTsJV6kMo+No9+N1IRutWJIO+3Bo5MXNWxdQ94jogP/dS
qdPtkX83lNH6dUbehFfp0EL3kHY4lk3dXJWFgCmnQd4d2kkMR3dYSxnvrlX0Y4WxkDFuZWFvzqnf
p85+8HT/rOMg/65oTFtQsg1QrrlXmH+3fZcV2TRlpk2HyD1ngyfPguahSJrCSf8ioBw8zyNtVpbu
0vTYES6JMU7mu2dY7v5MqZ53dQ9Hz9tfsRAXNv2wzDjhuaDNQwBjlnoHAXHnrOuOVHu/isTr7U4W
vsC2QDMcAIwYTJVjOYMepHlR76Ltn2AFh1F6cBs5pcc2EGXCwG2CDH17dPLw87afb8VHCudInaoG
XP6hxCHrQIpiLL5PbTioNdujhSBhVpAIzoOmHge4QbUaQtVhwaFWWI/JVbow8WH2uRKMSzNx/f+b
YGSRSP2q99jxisHYtdCOOIZ5vHalXVpMdkhox438LsW7VeH9x4HG2BMaHKpp1fB2qQMrFEiQ9ym8
mc3DgIrpLhhh/YW3i93GQw2NbXs07vgNDpIiOKedo09gtrr7rBMrGWPp11u7XNM7TjMUPgMkHiTy
pK3xLlnVGrz+MRX7TWvVphI6KvX66iqWlXhe9RHAWjgQ196ab+7CMrVphOkI8OkcttlJaPYxGyHF
hfMAC4oDKEPHbR9gRbMIFWhBAo44jAezs7si5uUu9gdvt619K5gD3HUyZbrhsR0ns69Z+Dmnq+eY
hT3oDx5h5vAGddPhMYuj5onKAB4J1XUhBd1TlipXJVWEXrd9iRXLxONpnOcmzBJ4Y4zJpGqdCK/7
Z1vrViyTsC9F7zVovcwZu/fzKdtNA7yMbze/EAu2XRrrg0EaT7QAnuGVUwve4bf34YdodtaMHq7j
8MfVmMY2S8+rmsLvu8A/U3hiJMMEYEs9r53rl36/FcuUp0NfQIDn6PltXz7RoB26A9N15X4gAALq
lTle6MYm5QWpCQmMf3E3ydvnNMrrBGpf0KBuVuoH1+PvO2Nk0/JomuZZkGeYZd02QaJcgMiD3vw9
FN0/WgefrwPWDGCGzflKeeAX8Ou9Lq0A11r6qWyy+eyllM059Ce6sT8ZJHZn56RQudmxzM8YKhm5
+Veo+eoNDU1K+SDD0A2OkEGryJfBjYn/6qdRGB7Gqp/MM4ndWf7EOQPKbuVwPWnK5qrsJOa4Tncj
yJ/Tvqp0Xj2NHR3dbfupTQYUTovaS5mnuLhgBVPuMQD/m2JlrJZm//r/N7u1rLrKh+AIPw2klahP
DlHA+2nfQp6p2nXGr73/bkfjQqjYfMCUczrxzHGOg4y+qgy+6F7/5XbTCymRWnlEhFXoMpJlJ9YC
6q8AB0EdN5JAm1X1TnS4a/gSGh63O1v6Dut8kPk4hdMyhUJxX9ETHOTlVxhK6m3nQNu8jbspg4BB
7ByNrMtExNg2nGr6dvunL821lVACUCK8QYfY98ZmTLxI/tAcWb1Va29LC2NjUwB1NwMSKzHHAjS6
fVvgGhZkaxKjC7Ns8/6E7Pq8nyPn2Lpwz4voY6aB8dPVj9QR+6kYtwWEzf9rc5gLTi4OB2SqzC7g
9JFe35p51t3fnoWlQbJOB9ClZL128/qMYwdsNwSluxSljtuNL0yxTf4rwfNDbtXOUfXpTw0aRyIc
/6+G6U2vDbBBv37Vm3zBKKkHb4yKk6dAbks1Tq9FwVe2iqVfbwWy7kzWuPD1OqYlCvPlOH2CPC5e
G6Y18ObS2FvBqxtSeyW4f+fUQBwscAAZEkO5CVmHsbFKWUyFI6+qVpxBSW0SlpVVkpni6+2ZvS6P
d/a00ApeXjpO5fvgWWp/+natMBGH3Q003JNpWqnnLoyOzf7jUea1fhaVp8HveZiUNIz5N7gV6GAF
O7vUgVXA0nCFHgOtxZkob77KsgVJR9fyw1Lj1qZfRh4ByGUUZzPk8kR4Tw653kSSorHN+RvwyM9a
0vAs4WYo/sm68LHRmbPltQutX+PhbVDlnetDt1OcA2jYfEhJ59yHqdl4iLfZfG3IAGSKGBInoJO7
QFTdo2vGbEWZaSFmAytmhwLe6sz3BWQckRAGF6Vt06P05pLVV8ilLqyoDVSqTTj59Um5WDYiymSi
PfNf3/A1Ee6FM2pgRa4OFZRBMwyR4PKidZrdAd3B7oN8dJIUWqeJm0fqzr+iWN2uC1eGbmFH+6XH
/2baRd6FvRoniauueyLYzUCTOeJy/cXB8cgBJON25lgIDJvgB0veVBdyliet8VomCCxhkQd/bGvc
CukUmlh15Ep58qLxy9B4etfRaa0WsPTLrZBmpsQ73OTKE/7qUXYDzH7cBg+ikBz9PehIhvRmIPB2
hiq9vBK0s4Pvsp+3h2VhydqINU9m3HE0IhrynDKBbojBeQsqMeEAGa5tXVwH7c3qUdptHS9i8gQb
wGyXlU1zoBz0ww7Y6Ns9LKxPG7xG67yqgOGWJxqMdyRAKIzDl+FqC1BqaEJveuXDRFjhPbRdAzq4
nB9EjwNRmiNvkNRsu3bYCDbRxhF8cMv5QQWQwK/hDOCk8JW/PUBL69Pak8HUETMuts1JD+kTRCmg
CdhDT2VT4zZ8TcDJLu9xkDjRHAB9wuJLPq9WORd+uQ1fU0PXj17v8Hsd1/UOcpwUjlmUrSzNhbOK
DV+joq/cjsX8HqpXjy3u9sNYX8qG3blRq1eGZyHCbE19VtdT6bq6OZHYuegJJ105Q/U64mv4oKUh
unb8Jr7KsHaJgEztSVfFM7k+bHebV46NWjPFmAIWGrdnqJYOx5I07FS145fbK2dp+K0tWYxTxA2c
Ih80iN3ZKeUKp7k0V0LX912dgQF074RNv8aHXRooK35pPM4SCgR4eS6hkniHXMdQBitL3z3c/p6l
DqzdGUBCHH6nqEEFpx4SQmuIts/h122NWzFsvBp+IbOHdTRD16mckRyccBO1ksY2gA1UUdbSVnRn
yG/2iYH8ohjLNZ/FhWGxAWwBNOZS45D2LGMWHKHSnF06b6xWNvaFRWTT6qiGR0jjzB00T3FAMQQX
vjpNYiJ28fVev2nwbexaAEV2OnV9dy5xaD+Jqfd24iqlfbv1hf3LBq+VrEy5qBp+f00RZUDvFf3K
q+7eZP5rR9bqp0vTcP3/mzyR+aEnRdd1Z2WwgAa3yp6bPiUre/BCmvsDqzbLIhy7vMOtZuT7sufP
AvWuHaqoL7cHaakDK3qDEerS1+ezc9A7Hs7uJdh6pMuzn3k+VSslj6U+rAAOeh/bV13z+2AGZ0uy
/Dmt3O8tLT7f/oalibZimAVVPYDSihPEqJ40QHGJJv5DV5WHUcRPfbZWG1qYaht3ZoLIy/Ak1Z3T
oIU2VNCnz30FYP+2Lc1GnXldpFgbD92ZBOCAKRx51RRfxhx1hNvjtPT7rfM0jzwG0bq6O7cMh/Va
QUo3LubTtsavieRNHMhBqmiCzOhZj1dx1hQw4KSbCggxbGv/urjetI+n8LAb/UKdoZDbQN3By/mx
n9eJsUuDY8Uxacygy3SYHyAmYo5tVH1mhpuVMF7IpjYXTkSpRsgiysgUfoaG5xFb8n1U/YtX+LU7
7EKQ2cL3Ldwxuend7uzNEFzAE+0jD3Fz9fXqa9dCmNlQLda4bhZ7YXcegFRIMCFfrk8nkIzxdjgt
xY8okGw83RErokvF4eDNRkS0IgXwxV0Cf2K123ov+IMmR+H6RvWo2hOVXdGfap4F/00thIVXdrb3
J5zZWK0SupBwN9DzgwGxFgqL4wscO77LOb4QueYa+/6K/YMvB7Q9wQOUn9+n3ejtIKg63o+ia/db
4u1Pnlybwtd8mPN7yNbCpiEI9N7v1/Dd7y8lZiO2dNlMZay9/F4Y/7uY2zTBkfhOif5lGLBo5zLe
VGNhNmQr62WPwMiLJ7xoXbIoOEOC4qSn8VsaF0cAAVa6WZoK68gty76FkG/TnrwriUxQyCuvXmGX
xsr7PfGlkS87E3bqoaQehTuwmzNnp6eih9Ud5dkH6fDhDKl6V27arpktfa+gz6awp/J7yeEDsTO6
9YsDnC3UB2nI4G0qS7HYCvHUKTv4KPTqAaTS+gCgsvrYECK2TYgNOgPNoldRo917Ccrgr0N3M65q
zSzMtg02U3VTdiHp3HuIv6AknIIRa3Z5wftN9WDXxvUDI5wLLQQ58qr/R024evY56qpb4tq14fzY
E1pRitw9zrmHzOS1zQGy1Gu70Pt5z7WPSAMMJCu4rs3HLGLNTjTjXWog0CmL/DkCkOf2Jyx1YhUd
A79DdTlQGJ/rI9SVuyN75wetgRaavE3EHeraQgPMdWq8R2ESSCsqaHwANRDVchOtDK1fP+3NaYZx
2UI9KiBHz1Hh3pthHTR2elNowQfo98bTEmLyOWvIMePGSVgFmHONovy2BWTbxQ6qd8O2IPjpXfyx
nCI3CfGOvLFxK5GqvmwrVL08QHk5XLLB0DnlfhittL60cLzfBwYA3TTMIER3BO7rnGXzQ+tGH7U3
fgtNtLI2388Nrn1IymhQi6Dk5CgxREk5+v2hAMd15ZD9/iHP/eNcBH39jsySHDUHoqGF9siuj8rP
kVrVIHr/9xMbxe4ZUdNpSF2gYMLPMgeOdmz9TdqolNinIsaCAJnNI8dgiH8aHyQCt1zV7lj65df9
801I0aYcmpkS70hbxvaqc4p9w1Ewup1zllq3Alb4xVRANZuAWYHH3WtiTh3JVk6LS41bAVvCZh4P
x517zGa3/cIj1BAgZL+Wk5dav/7/zcCQqWmqkPuY0rEDTRDPgJ+nYW43nRaIbTKrIZJC6jL0j9Jh
2d700j3111fAuaJ8iyYOlo0dtoQxTdOOHEG6+iIrvHS4fqRXQmppdKziRAopgSnokBMALfaffXiR
7/yw3OR5jJ9unXIUxyGn6Af3WHjwsZ6j4Yha+CYbQIoayu8Tq91CwSRg8I5tGZQPLVVumyDrtNHK
snw/2xDbdaeFjd2seOD9b80Hjun3gw/1hdjAwWJTWDErrFTT95A9w2ZCtFO4O+iuVDCt5KjWbYtb
G/bOdGbCAPCwY1mSvwXkNQ5hGw2Hbb/eiqyhK4O2o9df3xfpHcQ69XEenMvtxpdG39oKA2Dy8xDS
y0fP4IAs2ES+zbl2kmj21rD6718tiG2r49G5Uw4VyDtFgZLKXH1Ou+6eB/KR9vU5GNaeoK+z+Sd4
hdiY9zkraayganZUufd5nsT+/zi7tuU4dW37RVQJIQS8Ak37bsex49gvqiROxB0ECCG+/gzWfslh
rXZX+WVXdmoFaF3mdcwxbKduRU6OMjrXczq1WruLxv2A8wpQ3CyEzrVayf2GKV0ddmanTzx+D3pn
ZU5bZ3MuprXQNGjqIjMhsH++ARXYx/t9whDtke+qCVW+Rh7LuA7pF3AZ2j9+YfszFagTW71X0CnA
KZP33PUyLsfbYgwzKA+A1b58tOsA1o3PdTzIXkWnarlDZ89BhKUxzNpRssYratifu8x78HvYeiir
jJwhOsydH5JGA4aSGTKYz+3A7jqrfmyXIMLHNxF/CtuiOEDSPLj4+OEn7sBenGatiGU+Jt2zwF3v
GegPlWivwt6/NL73OYuxR7yryV87r4koZvjAqH6ovHYsrxi4g4N0KJuq/xSMi+xR7yiw0xWFUpZR
hmkxjdi/bboz3vjUKu2ucYis2pe5+d8xJQRALjJnyuMP3nquYXPiKu8B753rTp0ZKM0w0l7eUbB5
fFPhQA9lNdfnxLBO/Iw96J1C+wzDk7htVWC+VO2vkbfH7Vfk4Fr7+DidsBZ7PRoAU9UaasOysG7W
I5TUo695LYLP5adkjzovBlVFvchhjEp1Y9rg3Yes0sdffmr9t7//KxzlwwIWVQpTuiGQuwC3DMow
Qxwtn4TGYADs/7+BqbILIgl3Iyyo7Qb3aCp2Pc7hmZt8aul3jhmc7FBN8RnLhjwyEMtCBizmqDwT
dJ0w1HvNGTm3aNQXFBtb5Eed9zfUIv9tovZms9LzNPTpx/tw6ozuAl+dl9oEFtdYus4zeMb5jwaz
e/FS9PwwyGH6nFHdC89oQQM9Cc/LCh+l3j5/d8rP1TnIHm8OJpWZYaIHTpmQKmEMwIDALc41nE5s
xB5wPrlNUZlFMeAmi9doqe7N+lRF4a0WpY6rxT2TP53Yhj3gHErYLth4F/i0ujkudQCyA/k2ifx9
as4Jqpz6Jdur/7pxkiOgptsvQTx040UuQIb5e0jYY9/wtPxsjLQHnzd1aOYZtC0ZVHPyBNMwFmyW
XEId2cs/d5j28PMFHA1dwWeWQXV7PUDa7b0Jqjz7+EKcMEz+7l5T0dU4QgPLija4q0z4Tm2ZRdH4
9PHjT5gNf5fFGjJPeejBbHQGcpkaGOJkcYw8Exqd2uPdbSZ+DnCsU2OPa/LqF+N2WkEeLGOuuvsI
paiPf8SpNdr55x5BURSAQzwr8/qrAEkpZqD8yzAnL596/l4cpjG5doknPGRUzRR3oguPmwodWlDq
zC6f2Ia9OAxdDEQvAxgNzAKswCqLIf0sHJb8CydelK5bjyvPiLbPhQSPINiFfn+8NKc+fNuSv27x
WrXSELf3M88nP4VLf5tgdM84nRPbyrZ3/vVsWXkC+sY+Q9huj+HcvVBVy9hvO+fMuTlh5fYw8UoN
QTsyXFzMaP1oQi+hxXwnan035/xzERHb3S9F9WzGbkFch+glFcx/qt1PVo7JHiGuC4qhwnxi2YTR
W0VstroY1m/cErjJc0MGJ67wHg8unAmepRv8jIN1lDOQuIR9lVDomURO8LDOn6KI3RSi/v9mG1oM
MyZ5sdm2CtJQzVM6B+ce7nr/kIr+R7a/nyMBOXbD/FFI2B4glH81Lri2Ujqa0GRjaesHThrnEdTK
wZAI1BhszDu7BrGZpuXN1YQ8T4Gi+P8hdHEP1FvmMcZKrFOmgSKaMirrJmNDjz3uMSs0sjBvEuP3
+g9YB905ZoHDvtl27G7AAoHRTnAQz7HoFb9Ss7BfqhU6KofORRqvIIh3wWrXS6uZ4iEgP+6+Q93M
f+ChR2LQaQHDwonWN11Uke+UFt2FaerukvKSqWMV+eYZJAf0DgKp/XuLX+ykFQ9yE9cdL70vkoae
yBDwCi9l0HFVv8ao1fJ3SFt0k2RTSBszUxZ1CrBPMGYjcar+IPmsj8Oog8fVa/unhqIpqljUXxXA
vF5DRcP9yat2eupIXWXSVo0Xq6kFRBiDWD3kqOZxSjD+CN31se+hfAOdTci3goJIkhQigF0MqAu6
EiA6KL/rWuuvkjZRBlngKkx47dcUJKjrWmBSN3LAfkxnkVYLn+9kOcn1oAbMwsa8oWy9DwdQesSO
XawBAqRanuTkTb/yKsTYRNWLTiVyLovEQk2MfWOrm/eYpjD8R9hG6zV3GBVvtrVDdUtzVl+j7DT7
BwnVaPy7iXlXmLf1rgqS07TBWC7EvCwEbSGLOz5ZLzJzWrfrMF1hoKG+LDyMXvOoktcd7ZlO+VSY
OR7FKLujbMa8Oki0CutH/HfCibnhjbjm4Pi9cErguWIigQ7opIvmoWWIvlFEWhqWuI5t/W+DpySN
1SInrCuv2xQkII2NIxMV8H5yUF8FOIxIPHbhCsEGN2DPzOmpHxtout+CdTc8Fu5GJD1hajuPR+VH
X5qyQ8pDqgm71GJGskwq4Qr7WNjOPFqND7MqKNYLimVUt5gnQ5+TLpuAJh20bmIS1CM9kMLK947T
8BLTT+LehlPeZJjoHeqkL2aQM2tGgguoSq5ejFVV6Vh2mqYErHHuZTuPdD5UKyt/OVBKkTEde3xk
50buD8IEe5a4mkPMtO9dQfWyXC6WkFLytRo9zztoHD5+IDOt2GW4QmvrgIaLgYpAbQmkwMP6JXfa
oLyItGXf1eAvF6M/yPcwKHn/SFFjeaRBacZ4rGtNfnWKOWOKwZEVKNnVCf+o0MMfFSSqE6AqhpvR
xelqVubc5pg2+W3HTr+tIOe/KfMhPBru4fsHSb0jnbBAMSA93RdEKrl/DQF0nNe1n9qryWvYe6jg
5SwYsq9tGw6p24JgMpFqMs+YEq8fgO/jP6cKuIort8AMt5aN1qnBsK8HYVGDSpawNSLpCiz3axyN
UfjHWVWtU2ZAcvOlJgN2x8M/uv6HQR7GoMgiCmQOWcIW+MduzFDY9VIR5rk4Qq8E2oPDBDLIwp2b
r81o/LgAbrWPWa4nftV3Y+0+FIDIViuo9GAGihTNiaG461nD1bVUnf7TlNTBAfIWP08bWkLvGECd
+d6tJlukElR166WmmKjMINZohqO0oH6NheLVVbEpdsZeV0Zz2lVAERcrUAyPCjRlNin8dvom/Sl4
FGVYPc9hFbQ/+7DC2Qd9IsbnAyBDLpZuDYsyyaHysiYENuXWM9V63FiQJMbJKUDKibV18XtkQ/eT
RlH3oJUTPTS42I9h7mMVge7G9oGytfojOphYSFLnMhNSgD5Q4Cw9cUvdn3q05XGBmbwQCsPdAC54
8hv8slceQ5PPftoE1BG3AnbtafW2M9OLAQziOcTZ1ssBlEnLkZUDBNTQCWjzFLpXEN5kLWiemqQG
9PjF0S1ZfleF8e6NNZOf0TaywVHOIcRrpW+eUMRWPAaefrr3csGLBApW5QwizLC1aUdwOIjvOlHS
0Ip+BRx8nuNioiOUA7wxuoFe9HzJgZV/06RoMpSIuiGNfDnSWBhWv7TF6vdQRQbdQ4JSpOM8F1Dv
1vfe5EInFMIEBUkIkMY3jYL4dMrHaDK3Qo7+bQ0T8Gyr1b5q+L1jUAQ8YTwA5Svrl/rBFB29ZZyN
j44/R8hdW5I/VZJ5R24K9crLgX+B6zIpWN7AHTmscnkSS+kXMQ8aMqeV43nsYmEYor8zcu3WMg51
SdYnWrcCvFckADFczKRbtr8Yd+A9A7tQnpBa+PgQG3r3KK05IObyOueR8lqQy9EJzFTFwmlVnYVm
cfqs6z14wm6c3fwWfClgGqkJJQddOiFsaRHMt5XroZRJMTI3XvQR2CUzlODBviV9AIAvWDTY4hUx
pgsOSgg5gDIUg+7BYw9lZuAHJfAoRACcEmOyRuHWgNXxuWWK3lV5Uz+U0cqetcE6HNoid5ef1o/o
tRmMrRNoovfaxDlRU/MqcXrcZ+WG+KpuURzkm2r4jeGfMUM+EL6H1HbgsUYz+oDQpWGxRHZ0LSLo
BnNY3Dxl1JnvOFBPEFonZePejap3o2vWaZ9iSqwKp1TI2Xm0pfbVNVTY+BskVYrvFPRZ/qHXq37n
m35HlJcqikcK2GcSoMxis8Xl9BqKnVDXKhtcx4YDM3sd9gM+ntO5u5mAcHzvoShOE5/0ZZUglFpJ
IgjMYc395r7rHFUlnWNpGcMeTLDBcGtugnU3IlFUeI9mXeCMeOdXPoLskf+wc4exsxFnDnAZgKGN
kSXGF6vp0nRs/OGDw2pKjAjLtBQNmZJ+9cOU942O0hxCxVkfqZrEpSemFlmB6aBA18F7RlEOVy1B
wnE5Faz5ykDXv8Ss0NyRKWoNDo0lJH9+GwEjghBSjLcNpsseQYPb/bEYvD560GlbMj4tYCVe7aqP
toAjio0nwWW6BuVax+FE+RvJc9Vfs7nGvhkdWichFvyzKh5ozQlPnCJQOaBSBB4sXnSBVYcJqdpb
mKRwrOO5bqGu6xROpMo4qmHIb0egoKbUC0ZsqQvh5eVujrisDxM+cU1X0vLwa+0W6sosw/ylmryV
pCsae+MRTHLjt2qdWR8DVQgHDGJoe6j8eePUjzAJ1s2EZS4kCd78am3uVlbUN8AkFIkBQdyE/q/D
bCwBlC4SjuET58KGNuxigDqmMp5R/c6TCqtaxfW4eBT0RK2oDwNmkehlG7DwcgHVyWtQ9/al80uX
p7LUKpVwjiyHFIIc6hQSDZC+mqhz3URdtFxzWEgn4ZB90X8UGhD3gGbDTlaIOKuDrr0Qays5nFu+
XFPt2VcRtfV773j0YRxNe1X3itwsYe5eqa6E5AGMaHkbDnX9EDkGxM9gr1ZeOiPyfDCizsHWW48w
4LNv7JK0nu3eIAod5Uk0VIh8Zr3kedJSD0aTDAyLEdQluFoK5cjXsSSdc0SnWzLoeszyecrd/JGX
ovoSwNpqiHiuqKET5DBrInom59S6m1Y9dCH6ZBSh+EH7Wb9yoeofIeC3dyDogwuVisCwjLVZumyy
tH5BML7+UFa1QVK4DgJFSAW5V1QQUPgVBMJ0yCu2gxQ6Q6PuQ9C0qnj2Vf6FVnnxUMotkanUCFcA
/quwTZi3dXEK5D7+RWsD0cSWK7TiWwSZb2op+Q/WDubZF43KKuUsPyjzAXwsMNjHva7IFIjMr7t8
7Z6Ntjx2AjvFiwmj1yIPqi9IliUkuSIDZhaQCuOYhDKZes1JwpwVa42nIUC30YQbUkHqsKgbeQ+x
9eUnEhpPIz+rkFI0zBEvkrvuDzrzJbrgHiLgREADFFHN2KOzr1HWwY8pafkL82gKNn+yl2VlCALR
voRvtfN8Jf3OZJyz6SVcOv+b7pEGVqNxrhlytwtXlc1d6MvyqwRSzKYDEtgExQv9FSNLMtW8x561
s7wEiCkEgmzyb4MCcKnEqmW+gpxil3ldBUXvAaS1hBkBEaF2pXHeS3k9eEYs6eJ67rcc9csYmYO5
zQ1di2Tw0Gfp0DV96ld3vgwpDN7W1U55OOGfjx6B6hyqkvTOOh1ipLBV/IHpBlbGkH49CkOpOWDq
YrwLjV7KDAVAACoIaLwS7UXDl0oFuPR+D8UW0Blj0TvQEF1UrYKyZAPhLBUNfmp7yR5XJ5pvFfQe
bhTt1BWiliop5nr9MoTlBBoqVb25AxFHoSlWWwSoIBSCdSlGMfUL2WIjKF7QVHISPIIUsPrF7dRE
ST656tJ3Z37Vqa69GkhnX0Bb7dwagJuvgT0Q95qDiW0aYYZQGipT2bdtumARYgIuvleKqGmJC92P
C3ydWOsD5NHqVwBTaJkO4D2haTnmRdIB43elgra9RcUYx01bTGjFYORdrjsfSW3Fu+VbJPytgOzV
WL+l2gy0N2oX1XdQejZVyY8uATI9bvsW17HgJHYR7z9IBY0hdJJQPCEkvLSerIukqYzFr0U5LhE0
DDnSKmrqiw0x/10FSr93phkRgstGHKoeZ4xZuJ00JGBYE+hnP6iQv2GmW6O/UIMcQHddgzR6gaIt
bmcZgQgPOUvTN+MXyTF4AY/s3XDrz5cTrs/XmUmYZ3TUci8teh/APQg5FyHoyBzfG1P4B0f7R6RL
xIltqCH6FNc5KbynKreOuiB5SYqL1lW8fZsYyk5H0CiNlURwZ4LgEukvsg0+TWwTCJXke4UmxeUo
CGwE92n5k4JoAy5tnd3HyRVkiZ1qubFkiEZUKBVOKuKsxcu0sU74lVhQfCNZVvCFDCR5BiRXKHbA
RKyifmkWb6n/aONWEAslHfK7LRkqY6pV3l0wCLCNV6CMwmWLyLCwtMyjUaDUHWKjVMsluxKdi1yF
DqMrfoueVv5RB00OEu+BB8OFt7Zllzqd9torucnrOu7W4s/7pshkNfdbNOkj1h5HovOvFSJRpKV1
K6viqwNesWKOAZuInD9jO0MotWBuhTM6IfGIbW4K75vvwASwlsA3Ih0F3qgLBJZJ2LzkDyCHQ+gF
06v9KwbTNcJEQ4ktrXyHfoEyZsB/eIuDtDnB8iPmoh3youu1aB35gOgiCjgcqNs9z5AFysGesgTA
tnMauJdj5yKgCatWd2lrqXFu+VgNqFdhrjI6DpRs0kOhOwVXrFiH8LmOxs1W5pICC9hs6T6v4dql
WLACYkFEnAmcijqG8TZYO7dB6imCwAQH20dV+1IV4D+7jcLBPJJ2C85JK3t63AyduhjzCQRBoYNR
v9TYyn4tVg9hP6eMdwcORdYaz/Lq4sgQswzAiISRk7YRjnfsgRLg0WK6e36ldbCGD83gtz8oOPO7
uEPcnidFrss8a/gUQOlGwnzeNazBIOHitgb9jonT2yro6/kF16nJDxjv4eUF7hnCYAs+GEg9RXyu
jqCs5A+2n1fMGeVIQwUYXRGxkGbLN4quFQeHT9WC8LQ3EybYQRwkFwyR+IZeMPQux7Rpqtm8udiV
OaHQP/pF17xxf3i5Z9g1a7wcUG7hQdWJQrR7Rop3ORpoq6eQJe9Q/nNzcsmR69IYZWsHQT9IkTsa
Ql1UjAt51w20vw8SvPsWvd+R10npUYSn04AqACbRp7DloH0I68REAzgm+UzGu1FDPJRNI+pToQ/D
HOrBdI+2IOGTiPowAWlZeySbgHjRVfyyKk2PErOWqBQJwYf5UM8AhroCArSHcmnl++goH+B6iPNA
gV6ts011Ww8HZBm4gWHlIyGdwWuXjDOJbvyox83bzg0GhiZAHHEXq8k9mBXWEM5xRdGBCjU9yaFb
3w2h8lvAzJQCn65vPAJE5BQW7peSgMbvSrfLeKdl4N8Jroc5sbO7yBS6gs0xQFTqxaHnewlr4dvE
AqMTiwpsj0kdYMI3L+VWGgh5M5TXGqF3fQxdAis6LqgbIk9pbqsIKpixXnsNklofQekIq11kDdqi
D8h1/TtgksNLGXS/YDaQDbih0yH7GsYh0V3pIhvjjkgHwJME1HM9/DKhcfMpW/zbgpQoMbgqPJCF
LG8EUjQ/xIJ6arSO/GYlnc6zMhAkGVcfmWRTK36jwS30K18HcgMZOCileqhV/wr7EKkTZidu6nq2
WcSCws0GzWrcAuqzOiYOktlrto02F5qCktotPdQeF/cYQh3rgXU5ClBiFqi1jHU4fCfNxA6qznkO
mj+UwfMJRUtUTAP/mY2wrDacCdAAdL7qnHZjmCJKX08WBYBQ1fOF020RiBmqMVuGobyAE+/vJlVG
fiznybkecwlI1hLUyNEk7MFT22OPI1Q3D7BG8xcBU86P+aRw6GqwcGIl4ZSdPsjRJZu7BDNBEQRM
Vumpo23A9k/FGj2EQ1s/MsOQ0nJUH4ehKb+LlbtvugeHNAI+gjwZ/s9eoV4BfI20AwoeylfIyZkY
TebOY/AqI8BuBZsQJyAf+dbzdm0RKwj0nxBomHvccXnvdH3/VISFvDdsEXncEk+an67EUGLiIVp5
niJ/vKUsEC8hEAcJNzURCDwJGgiCifYopnlNvIbWK6jZUV+vis7rEj15ML/ac1jMCKYkFkAIvgS+
rdoEqCm/hy+D5gNqap0YEMZXEINTPMKZVpELxgm3LunbWE75iw5BvpJQB11wUKUiawNPSn4M/K5p
0nbVbhjPFKXvQ2VL0sQzuqg9ql5gDcsWVDHBRLZWNF3D2nQHP6hKe9MsJSSlBvQGhpT0jltnaKIs
XzmpguEynK2pnircbedSWYIUTxgSfTN+NTffCjFE1WvhtE5Wuf2AwlldNXdjLfmDA1hSauoCef/k
2em+kICxQ6q327YJQr1LAToZrqk95LaouzSPkEOMuqgyrdcW0HeQLT7TyUDdTaMchiKzjjyO/L3P
v8BWdtNhXVZNDmKi0KwXiOdWuPFhhr31VmTS1aGnNvCf/NGV6hJOvtCX7VSodqtOLwJGY2bPU1sN
NnMqi1JDSXt8Kxo8qMS0bgDb3kbMu5cuCjajYIipFfT8DgP4MZEzT/gfCVVNeWgG5N+4SVv5iNtc
Xcl1WMs/Y726MgElHjJhFObc8Ueop/EHiaS+tl6pXkfaw9k2vUW+7PelftGLPyLjmTS4P9kCuU5R
340rirjLgoARATup8Asg7datKCQtLuiWHYuBt/scQtHeDcqSxZ3q6GaFIIJylC0clkvwpwrS7g+D
NTiJgcvfROjC15emiN5zAGSzDrXNW1NuIYXHmmdnRNwZq1mH1zi3JhHhkjsIWkGF1daoNySotaId
A8/TvcHgI65Rvq6fHAmXkyLbch67oUXtbjAjek1+p/TNyDG5mlitUWnpBHD1qnKQ6nRVRx61LPvH
1rTld48N9I72BZdJDYmSrzmMR/+Ur6ad4gmBm77Iyyl4neREUNFHbaEcD7b27BeMZKDI3IQ+udR+
tyma++4bmn/ro9HReGigY1ClE4IP76JtUHTMleE1yoTtBGa4BawB02VEaoxKp2q1wauntzSOqqpv
kPDRWSGO9kKsEDLAlNZTgcDeHQJQGUiqj8qxaEUwtPvztCpoaS4shD5+Oz0sYgz2VsxpSoet1040
BCxFZcqx8eCD4UvOovzjoSvzDcKlMzLXaiwBcUTw9ToQONUkZ1TdyABZ7IXNm/KiYQJ64IvwL9EY
Yu2lEkFzr8vZa7LcGYry4ARtOB/REEF21IOjYDrTtT+BCNirRo4rtHmMD7BEE3Tor2EGaFqLc1Mj
2zDdf3Rx95KRJBoJIpCRZfVqVewFdVahhLexcTc+mKyqcs4coOk/hW3Yk3GZaJxtU3pQhwM1JkUv
yjP2tdYBkvGPX3ACf7An5GKt02psvZ9heu3PRkmEsfjvTIcX59v3p3Zjh6FAAgAUaRV52SiWZ8S1
fQKd7XN4zBPYgD0X1xDxVZbL6GeAEL2BszKjK7A9jZ5lHHCoBQfFJ3dih6IY87Yee5n7UDEB34gY
XwIoE328BydAJnsuLswOq2JeIpY1AtiPZnMx8CWTSnMAQc7gTE69Y4dPanxe1/0MkAxaZfrADbx+
sRpxjDY02sc/48RR2hNzdXpkedcQL7MLbEgTNa8bshc9yGtX668fv+PEWdrzc9kCcqdTj5tdrEEQ
Q10PzM8NOUOzeurh2xn7C+wz+z41KFiyDPndlHTR0F4VA0o2n/v0bdn+enpD0Fd33cXPiCwuxILA
cWlR8P/44Se2l25//9fDscgjakcezwQqEXEXYRJmdKbvveDrGTjmqcXZ/v6vN4Djsw3GifHMRpAj
rcxcJV5bPn/8+aeOzg5hiKLHsJAQn99RF0koQ5ANkGdkWdxP+afEQzGSsr/BfRXWbYf2ZTGKHwqS
RLFfk09OYNAdzHB0ypb3AABgltA+63nbXaiUfHJ395dXq4YRjomnbf6iguBvipoJVI6YPkcJdWID
/kXIFY2g8OmG/30+FAKuN2R4obubPoei4cebfOKM7nm5zNiw3jbwA1WzDVVFWCNr9Jo4NcrcH7/i
1M/Y3eDR7QMfjHT+1v98mO2SDkP1zoBWRch0bsz7hMfZc3OJMXBHoWYvE2P9SFuahIH4JjC7Mq9P
PSz5mdU6cd/+RdIF+cqywAAsRB5n57dfRe0v2spzAsan9mJ3m8d8zoF+2RYqsuhWtTfb0Fnrzw8f
78Opj9/dZ4owf7BEweVH4HeD2iogb8Hw83MP391j4Vlk4Q1uQ+FHkFNEbT91N6f/uafvL3Ijdc1L
PJ2MoNnuMcMQDCBR/Pjhp5Z9d5GLaMpXnY9epoBPiVErmBIFPOai8IeP33DidO55JsxcrkTW1s8G
bq5XD2Ue+GFMsycBRpFq55Ng4T0ll8c7CdZqB4OLoKW7QhtCxUiezj39xDLtKSYKEJ8CVWmjf4zp
BjhvAvdl6j67x2Tnios6mFGKWcMM2eB3jJFA0UEF55gaTtigPcmERTkxl4WLh7fNjS3UDd8ioR6J
fUO+fLzJp9Znd3uLRkY2BJQyQ420TgGENXElvChBS+YcLvnEDd4Tc7GZaLCiYd4Mc5xAKg7giMmh
pPPx959aot0NRmW6xOR6CViVF6KmTDDMll90RftwHm57Ikvb002gAYr+IGuAK+yl87DxrRKnfcg9
9t5HbUpkiYqcOHPnTq3V7lbDsqHMOkKGIZYuNDbQYBqzlZ/TXP3Pp/v/kk+Uk21dCMKFSDzsBkas
xaFFHTL7eCtOPX1bv7/CunIqHVexBd/uDtV86MELfAhycoaw5z+tEb5954/pCNCEbkOMdTRNmAWg
YfYW/dwP3gHFs7faC874m//W4sWL9jeadjmohxy8aHZQlavs0UxN1iv39/9e1t8Yz6ThWt57uIjr
p4Q98Nrtgv61ek2pUC+sfWi6AfF4pWf0hF3o5Xxmng5P3/bsr6cXXPSrKXMMukdo46ItFKS91EX6
uZ3f+ejQop7jjLjhBZl+Ggf9fjf83FgAPn13w0VZ+j30YLysVHMVu6Guk9BnjzL3PHg888nDu/PV
ftvzbmVTkHlV+8wVzCBwR+tnbjV+wu5Wh5JMJnJ8TB2QyUd/CPnCbD41oedHe4YKvk7lOkHtJyuW
4KnA4GSyGgBpPrWzexquzviouAvNsn+EpQqA6j9ru/Hluytdom3UrMbbJrUALS+G5jiptgDIgF4F
6JudCZT+00PgLfv7HKgAgHfBAL/3XtQWVW+1hAHktPlCXz63TLvLS9AiFZFuAAQCQOyAgNIcvers
LzhhWMPd5S29ZlZMrSPWqZ0eFm9dbujQlWc86Kmn7y6vAK0e8HwaT1eu90ItaHZnB7iAz63M7vYS
SxbZzR2eHupuukRrrki1L8i3jx9/wivsWS9YaZwV7WQUNddINvHid6n1lZ+0qvsZMUgpu7Q/lzqf
WqjdLTbodAJBx/AuWVMvbWUYHZDbPn38S04c0z37RV0XUz6i/QXvWYe/A8DQkqXygGjmbxz6Qh+/
5D9DGR/V0v/vBiYi1zUC1SdeMlfVgYJ6Bt1KcQdwmwQYfeoSisI/q6vXj993Ysn2jBjAvHQ13tcj
dAKMKinsCsTUWH+KPxM/Z3e1F9CiVlM7KaAmZYB+hjNB2DIhS94/f+77d/c6nFXAq5BjvaC2Wqbo
cgIV365nioT/8AH+q/6P79+W7S+vLCTY0uph2/PC1wd0ixIocmajy66DvHmIEGnO9jbs+TVGkz5T
e8Mrd7edgl62tQQ4UYADuiM6J5gJ8Xx7+Hi9Tp2v3W0X84CEK2zxdEkBKnOdn7gwqbP0124OAlIt
6RFgm+8fv+zU4dq57CLo5sApq+GdNHqJ/RxeSqHBfvG5p+9uO1MYIKjneXhvozlMZrf7iVlWL/3U
w/f8GEAX5c1Yhep9nM13FgJPV0ZnNcy3w/kfp2pPjIHSGLCunuv8KqayO5a6ca6DoBIXeU+jc0Hy
tqH/9Y6d664HqxxFQomZEuP+cQLlxxtHpPK38kw3mJiWKEhbNh1MOCVR7r1Ea7/AGndnuHZObP6e
PGMuwW1rMSDyZ3MvCfBzwJqUVXEm7DnhVv6Ps2trjlNntr+IKhBCgte52TO2d5x7vF+oZJLNRYC4
CSF+/VnkvDiKGb7idapGQEvdkrpXr8Usv5cjmhHcgGRXNFQeCmRUsBT+Qcnm08wPsf4RS4+x/F8o
HUU+8Fn/qaw7G0d9hODYE9Sv7ucoPDnbRFSCiFlOr7BnoSbUmh+jaxJU8SOcfVq2ifERo1tOX0g6
gRVb0Gs3xScPUtHIJKBFQaTvIP+ziVIVD7GcvXYNxFr5EPwoXMDQdVtdQbaQb3LH0LPmwW99Pyim
dDwa826qzpO/skjf9sTQVhYw1B0yl0NeDz2x6BbdNfIM/vndlhgSepbZ+zTOHYD89THh6fAsK/PR
B1zvn9uDL725ZW4+ar+QYzYey/pZOPci/VBUH24P/bbnAnb256Y3tDHg0Q2GrumjBFO7Om0a105X
OnkYV/EUQsuwyw6Vio+kWAvXc9f239EutFOUaActUoCW9dFH/8Kp9xy6Rx8Q8KMBip+nIiHuwa8r
9ixqgXNhHa3xlizMgp289HInEDTGFMd++VEiMXBgnNEDGenKNL8dgEI7e+mM6KoNU4kHdK2/N7J7
iXESOXg0nS69ibtDgka4TSeP0E5mxkB6ovAU4VnhP13/Lkzvts275bxu1wBuphx9rLrszsnrO+Bq
V5bUkv2tuCl8NO06UP4+evQ/BuCvanaq2HR6CW0tASC6Ykk5lisIUf5rxnH8Wbre9OO2Td5+cR5a
Lx5EngDu1ehjGDyE3b+B+TcMP90e+m335TafoSw6CNQ03nCs+nvgnVzz8/a4S69sRZy6FH3ZMndA
M+K5V7/yaD+tUSMuvbIVcYCMH2NWAMWWT2BQPcVrXHZvv3JoJ4YdtNw3KoB7ju5jSb520We0bK+c
QN5+ZzRS/BklM3doYkOEPrZp9h9X0bTrI7ECEnl7bG7zDwM+XskuH/HeMRC06XPhrZyZ3w4n3OYe
VjJISdgm4xHFRTRZQNr3GpQPsvpWJfJ4e5m8fU3mdhq46AqRjRrvji5KNIRfPPOS87Mia/otb88p
eiP/tPvUomcxB4HNEY0HJz/X0JWAVLfpNm3a3M7yStFk6Hfgs9ejh7keAVMOVmZ16c3n2X51mWTh
6JXomBqOY/hTpD8J+8W8tRza0sRa8cSIDvwTI/aJ3nkKUAgpHBBbmucIKS5RTivRdmlZWgea0UlT
FRUgTHA7fpQ1prTV0zZ/4rbgQq0Gjn5CfAGtBX0mfafv+p7rZmVel4xvueuIPhLMJKJiTac9EDR3
Q4rrT+CvrPoF+9s5XuDVuSKe1sdGPgzxpwnC8V3zVIYXlAgPtx1r6RHhn8unZlMdBWqO6/V7UdyN
UbWL6Eze5ACcs0IftGAlO+GLfnlSyQAxnkNSowv2ZXoHDpeVD1ga3PJcb5hyYXABPaowfZoKcSeK
8KzDesW9FgKPTXKca0YkS7A6o7w5jWgQQLfoDp58SKp00wmJ23netKoTPviY5cy9iChBIlyt7CYL
L28nFwEu9nQ6wvAT/x7lj5X5kVa/QNZwe+ksWN7OKkZkcjUpETMnPR5qjQxcCDbFblxZ/AtxwU4i
OmNQmJyBIN/EDkhK/Z4jAeuN120vby0bmrZgRpjX5NA+JQ3dpdFjLL9uG3s22KuQ3AKvL70aBw8K
1moUrg4Alh/CfhPvdsDt9GHkjOi8RQns6PH7NER+YmUbX5pPO9qHrHZphXF5kX5GNvpYDtWjpPlK
FFiaTyvOkwI4MFAyDkePJY8cuHL0NH6/bfCloa1DpKmbZNTRhKFxYCJBvEvG6nR76CWjWBG+RmuN
39YZ5jIZD8rrfrBpOkcjXckFLwxvZwSlijga+D19JPSl976X9JcChv72q//OY/x9f+V2RpCWietO
fez8NCWqvwBqf8nrkOyg0vGATnVIaDjBOevkS8VDtPjriV08D+mhGQ6LQsrzOMo15tWFCbIpdVHW
4E00uvpY1y16+8AfBSro21+5ZEHLkSGjlA/DPPc5Wi8Iaw6lkEC18G1Bzk4JjhOrKloMGq1/+Wdu
inAXCf4iO2+N9nHJNPPvr4JFzFDVHij2L+7+5H0GZPtapmjJMpY/N8Qpo2C+DaIPbzfFYJqodkH+
fNvss3nfWluWN0dTwllF4M2RH13QLn6HM/Vdlg6PhY5X0mhLlrG8uoGAidPoHrdZTXHsJF+DPnx/
++2Xhra8Gmd9Ay1CbLle7x3qiB2CMVkxzILVbeZc6oNyx/h6OBr/Mqbezm8e1fhj02vbvLmGoiHB
UfP9PhyeuqD8PkXxyjlnwSI2V64boLu/9LCZG3Ya6o9i+G/bK1vuOUXEGf0B43rRnRI/jF4D0S69
8Gz/V34T5EY5oY+B3fbUZu/UmkTbwsK2eXDpSPIK8pTwR+o5u5bioDp27N+w9Yp79CUVn27bZWmZ
WM458gqMiQav35MvsYCyJAh4mm3nD5sO1wuqIHJ7OA5UPdGtHRx15D3Fq6mgpVe3/DJjYCEjnSqv
dMjB/kTLayYgTxk0a7CKpQdY3hmppFD+fNmPmicGQdIpOpJ+xT3ne80bcctm0OQNukwFw04EApWT
pyoNGsYYZAWdQjvwcBpU9jLkoKW5PcsLi8nm3A0G3kkyIoMMWDka+ccgb8Zdo6V7BrHWeIpitfU0
bpPvgujF87XX6WMadLuARHcd7fd9VKx8yYK72fS7pkXXuRfgNA7+ghMKjWgRSZxtYY3O6+CVK6Om
mM78PrhIhE9V95WIz7etP///rbmev+XVuE2SpyASQZQPlXMxI5AC4ZDsh7T6uW1824fLqeuIgZ8N
IXT4wOLPwnbPJVvJ0i+Z3NpiITQb9ZLBLLqSR9xV0KzknW6/+dLQlgu3DFVGcLDqo1B8l3KIa4NK
b9vQlvP2uCMHQ4cTrReaXdPqAxqX95uGttl1AeMuktLHWUy2DdgVBkNQf0nJyplgwVftlk+0GGpQ
5jKYO9GPmom7MDV3bPAOA7C+K1/wdkWJ252fTj94aJ7FiqzCJ58kp86/tuml5V88v9nV+sFd2wIW
MCb8r7bPLJxaKsbkV5qC2hQNV/suScBkVqfVriJ8us8FKAtqSfZDjFYvFDy2VVW53Q/axiUllYtv
bNoTqz4UG9MkvuXNMevrgjOMS1m+p159P1bkcHthLQQKuwXUADwuaYyF5bf3Onps9dUL125hC67m
W16MhD6I+iOFIMTRPz9kdbMTXvfx9ov/rvq+EeLsxs+8aKZGJ9jOWuVcifT3eap2neq/92w8BLFC
yVyC7YPte9zradvne6XYyt11yWEsTzcCRcMKnTnHAMRNIfef0dS862NxX05ryj4LxrMbQiPV5GBT
xcQ0pb4riLsLlNkWp+w+ULDoTCOof5B18y8MCaCZ5+/2pCy9NP9z2+mHkEDqDqd0p3sfd9/iNezL
gr3J/Pur7UzkdPC7CSsJXBufndh9rooDH3d52G07N9otoB0tOnA24bQy0yMHzyA4bpOVu9yCh5HZ
Vq/endchp1WYlVfQGoIEDS3Wx0a32aEc2Ma4Q/w/H6EbodCdhOXInfQuzPN9UkUb397yYRb4wk8z
eNAAsOmk/oGW0i4KVk6kS9Nq7cUpyLxBZIJp9XLQrFy0/pSaCowjv7atRstLq4jkpRvj4BbLh875
l9OV116YUbvfs4lAtRghzh8zcCF1CQjnQc9UrOUiF4xid3q6IDZqmvmmG7EfkfMZzVy7aihAlvp9
k1U8y0cTV3Wgy4H3a++JIudeufW2uGI3dwYQlTaCYmQEw7opJ3C9tJuk8iB+NM/FKy9K2w5n2h5W
EUW3G+r7Kvtq0m0JABsMNSQVhDXmnaRuz7R8ZN7xtqWX1onllgGyyhl34O+Rf3Tyd6Z5n64FlYVA
a0OhSiABQeEV98fYAfkKNGC+UXTprszj0gq03BI03CnwSnDL1E9ycLyiXyr2GCi1kwDcS7Rd00Ja
so/lnznpXEixZOoYdfU99+rz0IGK2LgrSf0FG9nwKLSwMXfMeH+UgTpPOSh3weR1e2aXhrZKhygG
58YMsBBxOIC+8RGFz03NCdxGQImUgncyTtQx1uD9BxBzyNZgi0tvbe2iYyd8WATrPFZiJowFtYvT
1t2KTZYOZDbcqZdQyyATTizgpu2h1JsFjylUX57Bd/5kaOXtSao/97UXHKRmASiHISORGxcspyBJ
2zTnzAZ6RAmIqcARipKod5bxkz9sHNeacHektddmYX9MW7CiZiCg4+Fhy1piNr4DTHRo5QOH6jEI
468e7tU7JPW/bRmb26rqILwrBeG47Brj1w91P3rfaod628padptrG1fBqJnEm0Ptk0fjvlB0JQQt
hAYbK6Z167RNP1+ldfBSdOY+z5DWgaLBNrtYES5sgwBQegzP43c0YvtkFJtmk9soJjEMAO5K+FhU
T9Oxgicfoq4cV5bh22ZhNlYHfSRwndBRx8kkYMf9p/KghbGpaMKpfV2LwDvORCnFdSg67CntOIET
m0w4j/nJinXe3FnwCMvuSZ/w2hgWvLhokXkqWvBdPSkw7NMDHdSQ7ovSG5otJ1c8y9pdwgwqq8LD
57A4h09p9tNkVOwZKT9sWESc2jc0Nwh5OjI/vzad1s1eQYFyPPiZRK/j7Qe8Odt4gBV06tpBEikl
7MXHx6BMqj7qKGmgpNVucjM8wToLUlTqcULxxVUm8c9S1uo0d16hLMtWNoU3txw8wNpySCyKqWIi
uyaQGZB3sghoes9Bk7aJcQIPmG336lzoh42YGEgbrm5s3IsDjtP3IaSBV/KQC+vVvrslTc3BZGmK
q8TCfG9ydPRA3bj6VoP2+a7p8jVc5ZKZ7JMiVHuNExT0pazTpD10ifLkeZyZ7Fbut0sPIH+aCU1Q
SToFaX4lTZscKypr4FgNwJDbVqrl14GsQMQNMOtL7HfhB+jakGqXjqH+Vw2QaVl5yJsZREy15dDM
a8AXByzuWafFJ23YGcxHe1fI50bzZ9Xjbto9Qc3u/e1PWrCYfclzqpZj7zTpNWgDt9qBCR0owCzU
a72VC0vLvuaVTtRDfoEWV3Cvdv8grH8Ix9zs58T6j9wZ1kh9lj7D8vBc+xQSoJ7/Ilzk4FoTjRcF
HZ+V/WhpdMu9EfhGH4Qv4ooM3zTtO2gtjSD8LDZlH1B1tLw7cXkmQDLqv/iDuPpyUKciLRX40sEq
eXuaZzv8lUXEE+YvexU/SnTmQq4k9c9ymr4nY/AhIaB0Dac7NQuUROGKoZZm23Jw1ZaDQnUgvUI+
oPwYhBNI2RP2xRnRIQw5gy0HMnyM5eV0akEhn3bBCyh+HdDSa7BvQ90IPEKH29Zamm/Lz5vCUQ2o
l4uXlnfJGVIo5BrFKXjkbg+/sOHZjTLoyg5MAc+DFBBmQ9ZV9zyLgE9hnK0ADuet843ptu+EITRq
ofrp5Fc2DNDP61ifvnc87H8paIog1OedQVkbQCEgW9OuX1hgdieNC8gRtGs8diaCf0qyND8bM4tb
aBa/gPIiv07cr7fcHTlk2P5czJ5khXQoNsPGpG4H5UHwSOz6SoUr2+HC9NvNM6B+Lxi4dsurlyfN
u1gMqCsyJZuX29O/NLzl7cwFWCstmuLq1SCDRxdiJpxT5YhmJWu/NP78+ytfHxyTCpVjlxVpjmlI
mfivJk2zYvyFxWvfhpA/DiHMlIlrUMyw6B6ChSiJJh2lHyAutTYFC4HEvhgxPkKVTzHw1mrIqXj7
yExSC1AKpw2Y7UQ6eRT82lPtJtGKyyxZzfJ58OdMDXRKs2sex7O6VNQ3zR2DqmV/2Dbt1r4uu16i
4bzHOVo3Uw21s16fVOLEa5XHtyfGt3MCLY8qPkF24gUk1M45aKAMtKdJVX8Jw1GvnHPfPptgX/hz
aakM/DJuMYoX2rfRZY5elED3B0Xso/RBLgWVou/ZUD042tnkLL6dNqD1MHYeG/yzaeUXML0nFOJW
kNNb+aAlo1k7O4iyg8m4E3bdPvjUzifdOMpP/8PN4O2F7Nt9Idzzgj4fJaA0wEnt2yr4yqO2/lqA
iWhfQSTodHtxLX2H5fPYycdKG1q+oOH1K4I8eYD8CIPG3mTubj/h7QDvR9bWDnAniNNbbLoRRAaq
Yx+Y7p714G2WlWR61xHwMw9VDv7h28972x99mx2oTD1IYEE49AoxqswBPVB/HnyQD69M/NLwlrsT
bE5QFOnYCx29/F0i+/STI9E+ve3lLV+nTHcgToz9cxZCXbDrUKfq4wI6vZuGt7tGwqKBil9N2LlM
6i+k8xME4HStnL2wlGxmIOpXOC3WIG/HHRCyYnHIocF2hCZYjyaACgfVtQctTIHdNJJMSrmdYsFZ
g2PqwiCkU++LwrC1jOPSh1i+HTVG4PjWJVe3c+V9EUITTSZh/l/RI6t0eyKWHjH//nqrbcFNbrwp
veZu0zXvFSu4uo+TmV5kF5PcX3O+pefMJnz1nK430Phosuraue73LG6iLxFhn/xUp19vf8hCmLL7
SlvXSRXks7NrCvKmO+AvUJ90QXCsmOzuukpsqp1x324y1biD6DbtwxdWe+zCIOmGqIHU5Bp/7NJ3
WG7dSghBEbBHvBCu2gdTQnUKZCxQOVEtNDF0269cdJYmxHLwzikKWsgoeJlKkt51g/g0uCQHts3b
BMcDjmjegl9NeQypkbBxWg86sIOUOFPHtakPfVoHzVph6u32ATzD2s5jGTt178jixTTIOUtUEoxJ
+Cme5AOognpg+Mvh956etNXzTA6qaP6hGiKkqZ0vFFWs24tvIRDYfUBukPA4g4LnmXlGPgI5AG2E
Nu6nZCXWv838h++0IkFWD5UflkilQCFzeqJ1D8p0mWp0qOjcEf4+zbTXQIcQKgA7iGFD4sQghXtK
eQ/xgjwsyVrH08Ly5Fa8EFDJCvF93hPEGMQe9JbTHYSNqv1URj+dWsWbbgC+3T/U+ZDb8XLBXsay
AoOOx5Tzo23dTcRiMKd1FHBAjtBEtK+uWpFZ0DYaM6b+7SakXtbSRgv+xcmfq185AoKejFbXquYP
FTCYh6oKYTYOcfKV2L206qxQ0fVuzd06Fi+NBxLupM8/Abu79v5Lg1vxoYEoYBhmJjjHbgVRqV4U
O1TJy9Nth1lYRnZPETFdmSoJ6zDqvcPptblrdNdAV5RXFxIoiKbffs7CLNjtRUMqHGRYfFCyGKeG
Ii6kGyHzLA+JyaD/cvsZC5ayG4cSn6JXgwbBC7QIB32A6hyU7ikOtB+2jW/5fufXeQoB1vBFx7V7
gDZZ5uwdaTx/JbgsXIns9iEGiipJhwmJj5x2n0tdje13YL6h8BOYsQSfKEftdw/BP0ikTBPKTe/q
vOJqC6YDGNDZqq92CVf6jmMoTuHK5+IzcHTZeJcPXhmtrLSFU/9fBEOIjJmu3OCcUCiFKpr0n5qi
/NDhgHDII8g2O7EDqv/bU7W0rMmfHwMGQc+dJmc2Zad3KD8/Zoloj6aUj07RbOKWg8lsv8+gLlNF
87GTm+8l7vd7L4Ge0LZPsPy+gA4LxLCH8MXPA/cIQBM9pojBIE2CGlzXeGply1yYF7sHKYyHAuKi
hbx24/Q9LiGl5BLaXfqh5AfjxOUTVOyzTRVG3+5JCpFT6BxGsZt0dXpXgLL9ruihiFpADWBl5heC
gN2bVOMuUA66Cl4gfYTETpG22QXXg2oNyLIQyAI7CDhUoEWdsxf0kH5MqPdvNRDo/bgbL2TB/NxX
bti0INYE0zx7Qdv+cFCuxIU4CFcybkvGsXy80xCKLMeJvvzW30Vni9mpftiEEQCW29rMRyjfhTRH
TUtHQ+mfoo7G5XPcxEKcb7vE27lo3+5VSqFdqKQJ2IuXlz9ZOEAvbsihcCYvnRqO0BokOwrI28aV
ZHk3pBUhr+h48lpFHgTsdE1957n03EH8vP05S7NheTgE7AU0quv/T3RLWaEAUeMysKn1m/t291Lo
BF0G6Xn2EtQF65HwTBx5aPWsS77p/e2GJVUFSZuHvry6WKoQCNTFz5IEfFu6zu5RAuf4VEH4k51l
GNZ7E0ftIRKlWHn3hQ3CblEaercEUbFC1CsB2BiiHqqDaMR8H8v5ltrF5bdtNrLcGVwruWIV7gti
yKIdOJzIPeQXvMPt0Ze+wvLnZogTwH14cCZufRFV24BzXEH8OHyKGkh8bnuI5dYU5JBjB8WWc0Pr
eOfmqOrGXfozBnx679XBv7efshBXKfkz7rmshSbx6PFzl5vPLvqod/HYPEVpH6zM+IK3UcudY68p
RVkP/Iw03X8GdJO7lFVfbr/80tiWJ0voPI5V2cVf1YRiZdakvb9rgUj+fHv4BdvYvUyo06kUYlHx
VxCxpe+hPemeIA8PEXikJqb3t5+x8Al2R1MJNT0JiU/IudYSCrpxysbk6HVUrJho6Rvm48erfQ38
jymEpqGfnuX06+/5LcvkZ66yNcW0BV+wm5iyWuiEhygblsmcOiuHpIge/BIWQmcRqYJ/vMyNxMq1
eOlr5t9ffU3D9NyrLMkTa7JmR0YQMDPwFkNhZc3rluZj/v3VE2jnkyxLwvAsgHDck5lV3ePDprIk
dKL+HFz5QJQhWZN8S0lQHMDU6tN9QYJw7eWXzGM5M6VtXrsSxHIdhGdPrCHiEjYsOaCSvHYOW7KP
5c4kpVkj0VL5pNiAGeg77w5Uv2skxUsfYDl0FwYg+ge52hM+oEeFLa6mZ6VbnUNnC7qrt11u4SE2
HE4muZeYaOJnWc8xFbpId5OnM4h58ulw+xELVrIBcVDADvIo085X6JfG7+osdR/rsF0Tzlka3fLp
ToUijrLY+YoDN+S7JX9AjiJYOasuWWf281cOkAjA08zE+Dmc9/9MgpQ/i+mnFgLz23YEGwknWwca
vR3OX1nrvYtJ0uxQFtp4N7SBcIwQkpYCW3OH5kkGWfbK6P1m5IJvdzBVIi+rIlfO13bIyjuVgXHK
DVZbBZeMbzlwplCvKTPqP2Jnw4YZPUl0fNzFjD/rvJSnmJQvZKzCPYvZaeTuXa9TuUtzHGymBM0P
ozdUx7psV879S29j+brbiVh1Q1r+jIRDdtgzxjuu0SjjZKuwy6VH/OXwPq3HOhI/TZ57dNf0ENLm
tCn2hbdNpYT7NkAO3Pk8zNqk/AlwUw72Yz/+gp0pPMR08j94Kft02+cXNsK/cHJ9oEEbnrKzEewJ
6stHN4ROU1LHL5ODyuq2h1iuDzX0NmjBRnbteOztBGPyixHK1TvHGWMwR/fTpkZuWM2KA01U5GM/
DfSBQBgFQA1ciKcSJ6Db3/GbZ/lvfBNoCf4MMzHBNtjVrn+mMef5UxaB0zvZQ8q6zxBwIp2yL8RN
mkw+tIlp2gdw48cm3UnBgR85FCFEn36wJioLs3Nb3bvRMRbBwD7efr2FCGuD7VJeQFzFL+OfeS4g
XK1VoV74lCcrjrU0vH0O4B2tpVD0oYTKQHtQ6dhCGt4h3bZ8jw2vayQQRK5X0IeQO2FV7USrJvmp
U4UWfDcJA3XGbXayIkTn8qD0SUUfmjIY73UBzr0s3SS7hBVoxQbAlLJY0Jw+sKn4kLVkOKPIuYav
W5gCG18HLgXWl11UA8vjcG9PsaCqu7QMvezDbdMsJE1sOB2dQuqN02BQhEdm6XkuzXWZG78zg/gg
QciUQi89K3a83ibmxn0bVKcYaabWCO9X4MXk1ILm/76o0jUazSWDWfHA96bKhw4z+WU6leh/0MBU
JuizrVtxf9tgSw+wIoLMK8hflIRcVUobtiMhCF92lSe3tRD4douRqjt07NW1dw3Sadq5heMcWsfz
D4HWxYpfL+xmNrIOaXbUVvrQu/alK5E3qTkJ9rXTdhfiZNWKc/8+p74ROm1kHZfB4OP0DVHbUQxt
8gnplDo+YvYbWe8E+PnlSzeUeeF9NT7ocoMjICzSze9IBc0MXAhkW7tQg8eK3NOq1b/KkUKIPhE9
nz4Tb3D8h8TLew8HS3AHfSDUtIDoNTGVGB4lWKSf9oBZFaXeJ22XxhOKIm2bPKiE5gxoeqk9NFAE
JG7NcOpCWrCT7mrtnDwHVJEri2VedX/bgNigrAy74DT4MXmAJCu7GJAtgrEhTC+gQjw6zSrOd+kx
81p9dRjukd5jVe30v4K6qaLj1Do62plJ+EO+h4JHGD1TUtZftjgAsfFZIg1RMOGu/0DiwDN3IhJd
tq9LSLevHO3fbnzkxEZkucwoxJsJTVOSaxAeH12dNwhCpmz80D/4PhSIvqkWF5fsXkSFGsnJHWSa
0DML+paphxC5a5YdfLAy5GIPCHcWnrZ9vLWTkFGlcVxInNsn9iHuAYgKynoNWPl2aCG2yBvPQIrU
lKX4RjvzQwWIK4WLJ2x6cxvK1RFFJZNueWmKNt93KBjtULxfmbKFN7ehXChDCIfWbXTWE7oiYo+G
B+Qy18CgS6Nbp0lTuG0RMsYeZIf2P5yiJmjG0JUN8O1gSGxxNwHZahZR1lzCvH6OR5ecimm4bxsW
bTS8tWE4pTcLMHjkV5cMA3k0VRaQc8T4MK0Vtd52f99mkdcxFnooNHtw4ZmocTj7rFYfM+F9rbx0
JZK9bSbf7sNkIeIIkGfswUiq9+GkTx3k6e+8+eK9aYHasOKsmUw2BoiVZREp+h3y7h05lilkuVZm
emEZ2ZhiFmSYWdb3V6QWuTxmZVWZe/AJjis56qXxrWUqymGAmRh5ALMKWpu0Nof/4Xq4NPo8+a9i
fM6V0nFo5LcpGz4Pvcd20JpeYyh4e3aJzRtNJxkNARI2Z9L0P5ISWdcwph+CUmzSwYBWr3WVIH4J
yRPaMlQJUKSRmf4mSpzCg6D7cXv1LH0B+dM8sqyisSpIcWFplxxdT3xSpQyAKaObABDE1gmcxXR7
qN8VF6Md7+C2aPYvQSp4++0XJje07hAkzklpxqy8QMiL7RuwCtz3mq/V8BdsYyP8sr6jSoqc/JKm
BcwuD57DIHK+tNpbA2otPWG+XbxanEwlg5wanl6gsZt+wqUf94nWHSIF1ku99SGWfxElorIphhg5
s2HchThRIW0xwg9wkdwWg2z8HquhwVlzKi466ppDZ2J3P2HRbppkG5MXl0gOe9BAuEic8Y+0RHYK
/X7fbw++NAPzyno1A8bVk9OVJrkogjJcmAAHRoEB2o3VuK2gS2w0ngz7qmHofrywGtTO0jP/1XWw
DUNNbBwe8cH/lTkSR+M5n0sUVOBUycHWkbv/bbOQdXRz/dYBA3OOA9AgvxCPfSIMDGCen61prS9N
geXEpmmcvOpVczF5JcAmYNAcL9Jul0us1NvfsBAnbDxe2VGeZ0VeX5oSuBJR4BEqdtZgukujW16c
sQbIX8Ozi0vq59/WHykKS9te3fLesgnpOLhBcXGNPjE6oTqcNuHKGWvB9LaWn0onqO2ZqrwomoGk
TuCeFecCWs/OsC3RSGz4XagbMFFC+/zyW1u9DKd39QAd+m3Gsby3nMpSoR23vpCIA9Dvg+h/YuX1
9uBLxrH23i4GTW2RwDhagWRXZtjdkzJ49OcAtO0J5M/g00W55knTlwj/w7dEU3qat8bRXc2NL32C
5budKafAL8b0Eqa4dqEjwaWQCO9jvsauu7T0Ld9NJKnrRMv6orykO2Qc+OK2GD9vMs9fGDrcibiv
RpjHICyHYWL2UwfU+9CsJtwX3t+GzrGsaUvpiPIiQoDnkyo4FMnW84MNmkvQiKmdENNLcvWDoUtg
r/nwuZ13x9sGWnp762yLpLma+rRpLqySCnHfDT+3JQu/3R59YfH8hZnLulS0vZNe1BieyBx0gK26
y9eX/9Lrz7+/2nvDEOJaPJ7nt0KpY9/AwxB/upIdb3/A0viWA+tcTS0uqRhfy6sZG7KvzWpeYMk6
lu9mZdRWjtNXl8QM36hw/xP+2B8qXySnbW9v+S4pvC5w8gL7rmjAlYASf+um/LBtcMtvFdFeC+Kr
/AL6ncnfJbRqhq9+XjlkDQq2YHwbJxcPouqUQmj2de3sOePJ+7HH9fr2+y9Y3wbJJQKglDDn5aUM
puLAoN38279wIfiw7QHWtutGMiEopNQX5uFcKLGQLlD3fYIC7drqnJ30jRwntZwXhPDj2HgAAYML
I9kZDYxLCFz1aW4cK1Tb3W37kNmCr5wMzAKu4464YqBPWx+06L/Rfjj568wes0Xe+g7LizNQPfQI
PeXFdNBZ0ACluPNOZlxAC3MxRfnOk+Wwbd1Sy6VlHvZIAYWYlmT42HhQPJra1arl0qKyXFpmqvdz
h+BL5quq6tsnNtdFY1ZtuwvbYLlO+T1pNKsu2gFxyO/NICL6eHuilxzOculmbIogjCJxoUgC71A1
RuYe1/lNg9tYOcWDHLewprhAydS/uLyKHoewyne3R18wvI2Si1GCCKAbW10af8h+Gz6hPtvPks+3
H7BgG5v0W8UR1akR8qIMzolS9c19X8TttkVpY+RKEEuhdBaKS+yiDdBw9KvJcVrZ45dsM//+yn+b
KQ7QtJ9UFxWbaS8hChS7gPUn6Zptlh4w2+z1AzSNI5FGuEEK4KXKGn3v6CmSUAwvtyGaiA2Mc006
RQJnFJjf6fe/IzXHh2ybW8trzZBlwqg8QZnIyP3vmIB97Mu2wa1NOKnraajiorqYYjj+nlrIM60d
npcsb3ms6/NK5ylpLgScjlBxH83B+P3HXmT+imMt7DE2Fq4cSqQ+QYV9iZMg/UDAMHQiInFA8RQ8
9k2fbXMAGw8Xg8VQ6GE+puRopovbSXzm1Wot3wt+p5rf2GNsfrhQpwOOWrhmuGMo/wUGoak/Kuyb
X9QEiZgjAd/ETzSS59UJCs3dfdejhyjeTWwKi2pX6tYtIBDh9SM7krGGejTQAPUxU7DNLs8qZGuJ
jgQ5dFmaeUckK0n5zpvkWF+kbmpxHyZKhCWKJ8TQBGzLhQnLr6Vpq1HsO25GtRMVXvGk0RRLDtIf
03RPXJqlJ8qT/B+ZuX1+ALZ4qk+yKclTQ2j5RFrZXDp0EOsHjXP2GR1I2QhhRic/RjyoX3D9HL65
Mk2nYxJP3ne3Uel7Tlz/XTPG3sFExP9gUjm9d/04+5gMlXuv/LLE04iK9npQ/8fZlTXXiavbX0SV
ACHEK+zR21M8JLFfqLiTCJAECCFA/Pq7dt/70HefdnzKbz6pPjYISd+0Bnbv2iYgedDXzXdKVXKI
eKDlVpej281argRtXmD/Qj+nB95O827qEv2LacmOBMnOtIfIWQNqnM34bzkoIO1YIkd84Gyxt05G
5xWrSpDndNnSn7ajAMivaClAAGQw7bFL1uWVCeG+oRBiX1yYsZ1PqIOV5vkbMKbBVfOziHPeDmO0
FexcAGPK/AU4cnGi53F+YUMNAitQwGOhspbFuW3K+UlUrdhFUbyOGNeG6lSVmHmU3AZwjIWDF9Kc
OppyEeO7U5hSb1fD6lM0YFoNV9k2pWAADW4HfWub5jSYuy8CvnuAGq1ZvwNzwb8OYNkwAINkjQQQ
UFg0GEbcjra3oUWX0CzXJFtBUnblMt51vedHmFS6XI9ZHG1kKo3b24XTZwhNKLcRTLoToSqlQDhB
+edgso5+h3E8iMxiWkK6KwPtvmVYhfCA4hxQuYl4+4OMqk9yHlQhP2nL7LN0WfCCulJs+FD23all
y7CZ47l60XYMf4kwXMSVqeXablRnaLKJOyjMXAMngpk5seBsNkmQkZ1QbXJYWCB/Sggsv7hVi7vS
zRrEpX5pt6pTwQ7aD+JYAXr/3IEv1eQkDJFXzHOiDjDRwFZ1zcp5vnLpwysrYn5jPaHxF7JiJHVf
y4kNR6AWQ38woix/dUF4nktlI+SuIsNtB+0eXBb1kgEhw00z36QZ+kTF0MGl3JARzxJAJqWDNC9w
ZBs/pMYXkcTIpfBrVt1bTUOY2I3RCBIOmdK/2vVvXripLN1AeMGQvBy97I+kBgoEwPKxvGFqpRJg
N7FGeVTJcdyaHiPzDfUz8E02lCrdNknJ25uAzn2zg10Hzja3VeivXMXIswLb0m4jieugGKXHz7Va
MDIMuYvwGAaH9wG26JX+0nihSzCqXBsXZiAlLdAk7OxBMwtHDrpgByVz5x51AAxank0lGrc1UkOa
E9nw9m0OcGwLjqoVQr9j7el6CNO+rG50P4cOqe842I0tk1g8kIRBZAtETFHlbggTudGoczVMjscR
n620EASB5tucbqGNm7bbDOiAYc+iEWvBkwGCMGWZErHnaxWq/SxxMQFFRtU+boyNcjDCosMKZch+
F5gkHYCoaXuyx8OOxuarEJpORUlZGd3WWtdpQUZg+vI0jmX77FWvRw3HiyZZc6bGhG5dvIZtIcG1
zNyGkHpsb+dE1yhzo5Jd0cy5/rGO0RjLZz0v40GRuQ+vF7/0SZUHMNIDljsdfTK8cCciOELqKIj+
EpBlXzBf9c4NOZMwHvjOsq5FDUICyDp9l7j0pmvhV+sAcG0YPy4VMEl+m6RTwqZ8jcIleEWzFbEY
xxwmJ9ddGI7RTtTrQk91JjuybOcJsgtTHmH5p12wlgP5ITE/mH5KoSpzhf5+00X5HDQz1OE98NsO
UcMJ9kjisR632pOhOtSrVxla3INcjzRcvd5GurGuqNKsD3dTGFpeaOstLPGGZGYv9cTsrZzXbP0i
JwOwJAouaXPZp6sr9BSYBZLNcM0pbFQrswG8Skz3rEp1W9jal+wYTildb8hUsqITFJ43sG5Z91WK
bfDD96ubjnPmjduh4imhakmqBujWEVynk26X2G5GNcZpn4OSOZD7cC0z/7UZlHb7jGbwBN9muuzt
fSq4gZ6cG+IJsTXoS3ICFGnIfldJoOP7shQZ+02gGhxCgaqq9G4uM4TFdM3qaQ8FJjYfg0qH7Ypz
JNfhlxdZKp7RbZLzDoAg4cGgbWqYhXnRuCdLo+oJoy1P4NigpybMMwch9xY1NPCEdcFqlyV5nUgm
T6glTAq2t1DjXGgZ6vmpDGfdHmoLusmymRXgqoCBLgY6OqNmWfVDZBoBJJ3LmhTAoUbps1zmUm39
tOLQl14E/Z5MyUDyGtdiv/HdqJ6AWOIJuCuyYodmcG21cVmzxHuBi8XfzKbphms4CkBfGDtWHWUX
mr5HX5O75gChFZSZhOLmKwDaMe0m4t6KArvERMe+ptRsvQun+YY5opsddFQC/wBEY9MfLV/CHxGz
CbTx41Gp4XltmtmeIsgarJtgmvAkiYzXQecdaHLXSnIxb9nAkTEVpJ7KFmdNWUpIvojmfIXFvaU8
F3Ye5YIbxATLTjlYfJ4S7pu3aiRlstdATdhtuEwKMXSpJrNl9bLaFzaGaXazDpPK3mjWZ+G80U06
sZNrXBrvhtiW6jDRVpMdZ9A4/GFYCHs5N642pYXnbe+HrWSdnq/UHGfz746M8fWUtg4OetjU4siA
o3/BEi51vK/LeIyXHbx4ZxXnqGOShe9lN6zplxpKaOZblLZKfpGECv+1bALUIRvKReDu+KzadgOS
ZdSjrhoDk91JOTfdNYRIBvlggGaD6V3LE1fisLbNsic6LDtXsHbsV9ABtRzwvP06qF80igygyl3V
+/qForVj7n2l6JC7gI3zK/cM2QVLMh0KPCNNp72vWSwfBcppc8tYK+jJLhGLwhznqjdvoMaMfyUC
KNN7LXQFoFYIRWTYboUjtL1MpZImzqEtQPyhZL3LNnY9X6SmdjQ6LtMALQMTiyU7KIopw84sY5fd
uhownjKXS0v8kUngr4+adikqSrXM/nsZpsMMMVvgtqH4vy5T+jaqdUSQqPpOjFCbypLRFqTRju+6
qkxOlLc0gCWjWmC5ruDIutUrxFM2URlWiAMMKsigvEHxp6gj0GMUIgz4gdMkxZaffY4fyVkm9NbE
MALNNmLoujfgGrPqGGuqHmw5Vd21xjycHbmO5+Tk5kX5Kw9UBO/QMasxlUcfsBx+KkD3TKEjGwx3
YRDH5WtvCXanZdVwtkGTEBGIsl49LcmU3Iig6qYu73rkPqcRVi80X4Imym4DK5LTHPdUHxwgKNEu
ytCZrjawQGgynXsMyHDRSKmkdPkCjxE+QlslXuJdDecOOuXdzFtfbUTfaPpCzdyGz+tUBUC1gK7S
3FMBLdGTwaIlXy2bhqbL47Utq0L2EfKk+ewKtsdN7EmedhJ8QdLYDE8XpYFgB+jZhsGPOTCWX6Wg
sV0t3mB4l6vBIOpSV0uEJhctsBEtTFuy+ggWEaH5SoYleUalGZe7sVkjsk2hgf2q+dCLHxw6JZA5
9UgDNp77th1yXrfLk6va2txrPVTTL13HA/8990zXX0I1JToP/MKb68xWTBVdMooFxulBVe2Q21r9
wmqaVFsQNxX5FVEAcDaIgau4iVRs0Wu2ZVzdigZfKOdLOwxHbyNg9qIWplWPURjz4Y1XcTNs49Ip
eqS09+OOq84vBe38aG6ipGLzL2mw2Jt0MM5sVbtM0x6i9Lp+tvDBEjsTk8huiFms/cZ7BJ9DEFZI
hFgyDSg+IF5Eh53hNTLRPaXj8joMiMFvYlKxYPlUcVbvkOaP4ml2Ge0f4lSP6ylTgwUPR43ISPBK
JX1MkPATXF5LgLSE+NKV+zlM68dyRdp4V0cMRwrGCnX33YmRGw56bBfX29bX/JeYQ+BNIwM2UOEn
5QeXRxT10w7i5Il7qg2CTQG3mZ5fZ1j3VeRNi4ICvb252se+6u11LFfTbqspJkUYJIiPucn8sG4p
rmz4cMNQLd7PWSZ0IccWtSlJhtkVw2KrGjF3nfSG2QaplkOyEm5sEhlxSroGQnhdBT/LYwLY2k8d
cnwfCAoFchvMgw/z2bdI8QZk9Ot2TbL+m16nqNk7FMYn0s9IEgG7X3HmcAmRowT7I7wuiePPvulx
K0ICQI0FV7rXJ4YifCdaOukCRZF9gxQMpQf4s2WDzBEB6dcJ0oLT7TIy9S0jaV99q6okfkgnPnSo
QTp3DY/JqDyFITwVd2NKJ7nXQuCGmHWaFbQ6g2p0mYphR6f+3Dqbsg7TJvzWwvizpp3HjAjomIGg
2gAZJSMb4ub0gXMm5LZUBoZNSBpwogmtEJjpYlNApVSDn6FICIBWwSnj6xffhbXEBT4km0yU6bjJ
liprn6AOlnzt4hGFStdSBAIIJk/BTqTRdMvXmPkNnrF+lKmxP3xIu3s3kZ7doesn1W0HuPM3xE9n
v8/cgZOZwvPtUbaGdnvkx2L4ogOWoupf+xSEzamGylDVQhziDIIdcCO3ZYw6CePZ9WaVtpkPJBQp
HBU9DCg3xuIAG6pm9PzKOixKbMNuI5e1bbeyRuj7Pvasa+9gG4+WhkNpxW/bdCZbEkg/5Bo0+SqP
Kw8kM005+xYNQHO84dBltphpH1/LPm5ugixa+NZJZFtbnDKczrUFTujvaM63Q7DMv0p9jhLlaCA3
xxCfYWMQLFUNh5YMj+mohVAPIIjuZ1mv2IvoEwtAmcQQ8hwW6/2AZ+lUp7diStZyy0NUUK6LHeSz
56gLdS5CeAk8WFRvvFjjVcW7BSql32ENiPZOTD1OVRRYdSTteRmIF9afxoyYoyNTM+VlK5HalnE8
2R2ZoTy7BWC8epEQl/iFMCvNBsRcDKVRnKDwUi2u31f45Yxym6bTjIOeZDKPkVwdOxQj8IDUkg5b
AotgvrPBiO1k+wWRiqrSJjsJ1Pv5ngyrpzWB2zTaFzJQSDXIClWnjkNeG94vS8V3HscRp3GxOJNA
sJe/oAK6zBbCpRZbrhrwWkl6FjaaA42qbsBexc9pjzS67Yf4ukQSdMpq4FNzOXsFEw9hsIvCQN+B
h7amhfRjc8dUkpZXZRCNZkN1guOEvDiUhYgH9tYlpHFo1etV5QPcIetdptdwOsyQowz3BoFla9s1
RI0yaRMgz1XYlHRxFg8Sg3+f+wwdOxjSz7oYQwITVAWclN6XfTh9n6sY+yQa+kU/dQskwDaCU1ge
CEZKdJAMX9Kb2aNN82TYwK4h2zA0V3WlQOpy9YTk188NwlU9or2kI492H4ylZRGlnl1JWzYbPXfo
P00c7EuOmusYlGfvmGCyaAwB2xC2+Xkvf/VIJTeRJigsILRjr9zUsH0GlNLL+ZScIFQX3WbgpKgc
aBfI7Co+D2rTBdEaFBQI7DcCPN+y5bqq21MHDSVRgA1jbykZIKkFgUpQ6GUpsCeQFkb2SKs+NoVg
OGmuc9O5h4nVWKxeb5DUR+WmlXP1TUST+Cobo+6RHZ4jSWbls+TWHBybp/uVoQVrAjolyAqqgJwk
6t5+y1AsXTEYUg2nFmEWYauMJwWNl6BF0twNiMzXoCnEN1Cuck+wT2v7vPK1+qlSP/zCUUmb68pP
EN6zvjLnr4CkTiwLqVCSevHV9WPzZsrJPUoBn+UdG4P5h2lxZ+ZjxfWdDcw6gTZDRcFD0E8wjoki
KFRzvd5H2ZwChQ2XtT2kE/Qjs+jE6mrIvhL0Pq6mrMIXaZF7HgS6dOibyNBvWwIJ1A2l8fKqbNAg
+elUuha1KCGwCyeZc5BzDbljU1oFeVsT+8Aws4HBbLn0iI5xfUvhoVJvVnnelQzk7m0GHY72KkYJ
hjYKn39USw+1Sl6iIzyFY7fBhmG/xr5cp42g3G4bugAa3U4xHJkqi7sCWDa0Vxholoee4KrgNsbv
XirWv0TAH9siK71ZCxJJ9LxWn80SUSCoijkjaApKYJT/mms+3RLMuXfdhDMdti4qcHsmrFi06PY8
TJITzuf8rHohaxBk2KrzBK3QrwQY8Ie4YvaqziYk8K0i48aPWr7ycdG/vK/X38MyNz8IWnZI1HBR
FbKMcKRKgLOu//7PV78srzyTy5uea3T2PZ33/TqLIxY+PUwpfNlyNjTBG5T4u4cuyprNPONW2nhW
o2dAPVK1TVdr3m7dIvWt5XElQEyx7RWnI7qots3mX31fBa/QHHAngZK6BfoP5DO6EPo8VyGeB2d7
svlcueE7qxZDCnBXGjCTtEkfEjNNVyhM2De0CuSVC1LyFS+R7OsmXf6K+kHfErDYqpxAEfvJo08Z
HaTNyh8UZbHKazWoJ0nb7gstyfC9nDvcGshxzmEwjmS3qT2PZW7EkmbXQqlmXQp0y3AY16qHVW8X
omTMDW7oMS+hSQlvcQJi6WGdVvQrrXfrT9xP5X6I04gWmFC4U52CctNjv1R3RPOR3+hJdkhiiOIT
Jm/ocbdZpx5U1LPhZBwbfjnCRNH1CZRFWamaJo8wafmOVgs2f5iWKOPPCoD3sDEy8hnCSuwLrunp
HoqT+hyeI6SUEPlHzzTIDGjnGeWnLCXuJ9ru49e+r+MK3ckk3at1JmiCdSEWc0LXrygnJFY97P30
HlIHgu85uPFHMHZtudEMwu457ytyCoa6ZhvCwXxENxmqQl1aYTnSM4+ilCuq0HmIm70fMx7slAZQ
II/QjfG7GF2mxzSo4yCfFgSZzTgsmN6tGeIZ/pk8BC3JeAEyDBZ8pjK7bQClshvIjyyP2NNyh2gw
Hj3kAKBqzUv02VqPDbPYDtUTTwI/FZSIHoVM2bymmBLE2DtcPDMYeRxbCQk2iH1LAw2EFB8JNZm+
QQTuR6Djwuze8LPOiZ7GpKhw9SIDCCBBF0Xz/DCRbjrUUNreI07TXVhnoFgZxqGJCtc596hYNT5B
pgNY1iXugwcC/OwBzUU0eHGjxr/RWx9fyOSQDi48RN/VTmLd95Co6IEPm3EVDr3xuAMWpmPonEo+
ozeg5xt0YM0u9BkHX3s594shwG8OyxQg6xeK1o9tl9RzAbhHc2fR+yxGjooXau9Dcc4QjqxhU4LG
WJD8wOH6zY3FKYh6zvVWJQjoe+6DajsgIw72rcuwpDpI+XNZNvjaAhqfIs+qTJX4//TijogU0A4Q
Bsihb2zzVqsMfb+mImjvpRl/An1OID2mbl+FoXwmlNBs0xGjHvDO629IXATw/AwFutWhw0HC1Cy+
c4NBAkARaLAXWOR/d8lsH4D6aI+JRjwoq4j/dkyon6xV88M5IzngKwB3lQbZgakqeAjg6tRfC6qR
sIog64eHNGLdAFzZ4uFuv9oH9JmRR7dASRTJ0gU7akrcPIyQHgbgEQNUdQgEFg3GWsmjjzAaGQym
bs53eqfmlv1oVRJ9wV5G+0EFNcZbePSHzGg0T2vopJ90EyA79XYCcX9cVDJvyDyVm14tCMVxYvCJ
O5GJr6ximClxjGDueB3Xp8pp+rNM6+A10qO445FF/yQlcAN5XkgDD8HEjlmNqg494BLKrveYRVe/
cIRAioRD5nGYWFgeRYeu0BcdonUDieiohGOz1WN0T4POnTQas+MmCM8bxZq1GfY6aZFtdXOV/TRd
2uD2jCLZYHCU4IrxxpK7DHrQ064LB7trh8RepaqVFq0RO6ZH1LroaJAg7L91dTBVW6CXUuSBk3kc
pyU9qEiioAgXS66zgYX80GsIGfsAG5P0pGE5cdplZ+qblK/DRPkx4zUKKmkIgbFLw+iTc75/WZqB
gQObgb8dDihuC6l789hyoEEzA7V1eDA34OJsSsbIVRuAm+QhsPUmgVR5Ewkd181io+phRRu530so
OWxphgnf44qC/Q7Tj3KP6IsrgQeLsSeIBabjFSLzfFfZud2W6Od34AXwoNyIGaJpOQUehuWwlxpU
UY80bIqzIV6/JSz0P6c5G76AkBxtuWXda2e7atpqZFZbggr3AdhwfsuQ7tzQru4gmk9csmlR43So
xyKU9vWU6bt1qqt405hgPaWrRBTrhxKTMpOMCA0Cvc4sHM1SDFEcfYn6ethGEAh/tEsPSzOrz4U5
Tn4HOliCQi0KKvk6Leewp2qLdiGaXuyH7Gh9u2I6Hm8QxaTYsJB0f4kG+WoAj4phm1WJ/IrpC6oL
MTXIfZcU9g41asF5C8SO3LGqC95U5+y4zUhM17wXCVAM3TzF1ytH8zRPRLywXSgqtu9itf4cCPb7
IYDaQ5ObELKYPb5xmAcpHHB2HMH91kD/Tm4jPyJJQkxBK0K3ujlw2TTfo4B1fwUxipkCHjCwgx1i
Qza+7FJ3csvav0iH/42cqb79e0qKRKt66kB8RBAFVjZA5j/dpjXrv0UC/Yoq4/YAq67ao1pl6oCt
hmLv3KcHSUm20duQTRjfLumU2p1aallvqxQc5LxGWQN6NOXfA17G9DBNcQfT9QQemnkArVy0F9IS
SmJ9W0X1Q1DSCHMZzJvAzO0hCZEbH1a41jR5oBpOhzmgquphWvFwcYDOYz4mDOOHKZTrT1iaqfku
WkvyQJpQfyOoVR+TNLVf+6DnLq9SXgXAnTbBmtfn+IPRt9pa3CdqQ+zi9hja2OeZtGY/JD2mC3Bg
w48Bsm3VL/6FTlFY3XQCI6/c1qM/aoA5XiN85IdYeUx8qYi707Qg2m/qBUY4yCgx3EcHHZ/RJNNt
jwTYAOT39yBALt0av4oGNzakfBv3G8mTET+6pRa7kZEo2MsG4uVLUPu/5tWMdNvJcCphX804PYyT
SVfka1nQvtm0ei1D12Z7MeGB+04HDyj1V5SkXqMBYWYlz5Go3KIW67+JVdcIsJnDYNqkk370dWIP
oW2qF7SnzSOuE/HasxATUczZql8Q4kFdYNNGxUWNceFdN7Zk41Bo0xeM7P0VRu1dkKdhPPE9+pbw
YgoUYDoKAnpMPnNBzEGXFs06NgfzfLBNCNWBClVLbicQ7g+djxD6IENgNmKxpj/YHooxm8VBVBBN
7ayGLLdlAK9kgix3E0SV5Y2GT1bzFFRJOO8xCFUPtBKGP1Y+wMBQu1B9k43ChkRSDIWgeQxGcoog
0ZZsMCaKblRd0eaYrlPpvuNXhOMh9qlYMZchgGqQpFT8azq2y882lW0R9KwRsCSfMWXKKlJmt+jE
RG2RjS761q4rUS8dWkfdIeubtd4EfsXsGEe6m/eom9CPQYe8FrcZVbhPUHVi9J9VHtrteb9iN94D
aOFeEjguACaIJi11H8DS38Hy/YeVI2mZ750T/8t4OtsAHdZgjT8JZbqA23E5dCyMy+5KolG+M+v5
FqpSXLUf/P53MF+XAlZRqfryLK/wv6jfOjZJYaLxMfQwIf4UZO1SwsrpZJ4MmjlXXQyQ3ckD9EDQ
xgCcqP3kF7hA3HWIpBwFWHflAzDCzq8AjR//Ad7xvc97gbirqVkCTbFAtKnvENhs/l8gNc+MrH/D
kV0g7pD91RnqHeDIEijoRaZqR8SwJdxHVdxpkOaWCtlcihqkjWvKPodQvFSoIvWClH/hGrhZcPTm
jvVFqj7yh3xnQ13qUpUhbKbDphNXCAysAALtBXfO/QhD0g8+yHt/4AIJz1DiRREYc1egi7IvUDDz
WygSx7+DMvvITOy9P3EBhcd8YIoxSgSNF2LwORL9FxYNyX9D1H5nV13qUcET5zxuS3EoKArdZxZM
Df0SBmv3AUf1HaDlpaJUZHQFBcA0PBEYj8YHgqmrDgH28qiRWlh2eHjc+BVgxD+f8fcW7AIGjz45
CtgUUHvkTnf+zBdza/PwXxDr3vsDF0eczIFLKAuCI/Xg5M+0apFDmjdIBbtPvsLFOYcUmFAsUUDy
Y9DRwcmkbotJuOx6aTr19Odleu+rXxx3ipxcyE6oqyhb2BW3Cmn0wlzqPjga73z1S5UpITHvYyNF
RysJcorPW5BZAChj0BBHFPkcg+NSaqpDQmz8AvC6CXugWWK4zQ/3fkYvLt2sFpXJRzj2f//o4aWk
h6BjlgWj8deUQFU5aiDQ4h3EANIGqdGfv8i/r1jIz3/6H2BzYqFcYFoooZkMOkM81ehyagCqqLtN
9SfpvuGlLANrAgXbvhR/pWt+coyPNyFFWfLnV/j3VYoudbiE0/CKWHR3RRBMkIG2L1CGwWX1Ie3x
nV176W7ZjXGyVKFAClKuCFJnxpHW8a/PPf3FB8A0vgpN0OI2B1cBtT+kp5flRzN8yKj8W7/tX2Ls
pRCXoTI2tGwnxFjxKpL6jiZPQpPfAFs8Ag37Ikx1gBXejxUGt597p4vbkE0ihAo7yCl11k2bM09a
A715mHAnf3BZvfdJLq5D6ULAaEc9galYIlGLUonmfiVIdPjzG7z3+y8uQ1IqhjFteFZjdFsX2Lcu
aj9IPt7brhd3IOZQZWiGJj55y6N7OEIO04lgFIZW+pig7/bnF3jnXF+K0PCoaquliaOTrEKyAzRM
JJgPRvOwfBlN38ERISVd/xF78d/fKbxUpIHpYNJGEFQ8+RjECSm66kuJJHoYy+lTwiLhpaulKWtc
VOOATRyVceFxGvNKjW9/XqzsX7NQwN7//yXIUPwHfVKPVy4bIMqxbGzEf4ogfpgzcaDwUkQj7OrT
5h3hpZoaUD3eetqNV3OmFKbFtC8C9ZE8xL9v3TA7//s/bnRgTcs1s368shwkbYMW5EbJDwUK3rlN
wkvVNFe5ZmZp7a4wmsM0Afc5BuKP58VylZzQO9ZfgR89pLzdt8PnSswwuzjudHAx8HwRWoBcjbnm
kJUBGOMjc6h/J0yG2cVhR+cta4NywSut823pIAQlWuRXJjU3qN3hpPkhS/bfy53wUhhNL71TIsF7
nDW6HJjikHhwWz2Z49k6cEF1mPrg5c+b+p19cKmTxjDzJ0Efjle09s8GDJzN6D8p2x5e6qRhhF6n
cd26K75AsyZyw5uKwb7485O/c5vwiwJHEFYGgLq7K5nCNA+oq6K0oSiW8pOs1fA/VJwARusA77RX
mrInFjZDgZn150QAwkvHRgncHFM0tldzVYPkwbOv8cfR/L21udir3Vw2Uxxw3OsKpmWgXZfAFnR1
ruTyObXc8FLDyUAU2hnj7ZVQMt10JUbd5xThz9/2nV35HxJONmgxBFLjlajgs4fO+0vwMYn+ncW5
dGfkMPxkNIM1qkMHwcSq3J5N6mBMbj5IbN57+oudOVf8/1bf8fpnh1NQVPGHBdh7v/wiCokzHqds
K1wO2aKuIYP0YmVGP1j395bm/O//iApnjzinVszCyhg3djVjnCdwaD+rxRpeOiiatG370mNjilU9
WdL7Y9nrr2GY2s9lAJeqTQSIXDtzZa/IejZWY8A09udP/Ll9eRFhoD0UgFIjETWdeGWogwuMFz6n
ihOmF4d2YFnaBEzVv2BdA3hHRe5sV5pPPvlFPgk4PVvPLeJT12HzQ1USAuw5oH706c8r887OuZRq
IhwKppT5+KSrbij0WSfee0g1Lb76+bm/cI6W/9ibFMOYdGhNfCKrpU0B0fjZFDKBSgEASjBa/aA5
8M75uvRN9MoLCFjN0clJQJ0ANnr5L4i97/3yi8PLAakhLca3AtNgoo5ANoGogmknqAx/XqR3LFnD
S92mgXEzjVOEAbWsqoelNzJvoIx5di5YbaXQUK4PSitegM9mMH9Ci8BM8wfXx3uvd/73f3yiRC48
lXDRFIBL23E+rbxpatDP0Nb+9ef3eycJu/RN5FMwBLZKsYBJmKqjSoKfQ9x/TeqVFeDWfddx9IH2
wDulEbs46pOCV1UHBCLQE46TohpblY8Y6xyJTq4JABUfrNl7B+fi1AsySObC0AFVcUYTmlZdKR4+
wwbW7/68Zu99lYujT6dyCpdI4S8gUvSFg+70BgDxzymdgf39/z869MFHv4DgIvJBgMn0P5ydyZKd
OLeFn4gIoQ6YnoZ0Jm7TvSeE/3IWreg78fR34TtJy6lDBZOqiowodJC0JbG19rcyqEyupHOP3Yu4
f6GeygGK/YHj1yfd8rlNR30Z8nGvbyy9b7KeIIcEFXIReHqgxjdpihIXUuu3CzIT10O9b1ok5vCO
mpMAKIgTPIxYd21RFzw8ovIIxezHTsIm8Uk5uJrIcgiYTgWX98LF/SC8VcrrQqlzbFsVRmQP/eB7
bjugiRhgu1f5StqPbYm6u9udZBsGIxVUcRRAE9xOpICETRymPw64/NQRT6sL+dLtNixhYPollr6z
+igI8tLT4A7flqJ33qQJVELHnm6E8VhP3eDwDk9HEuLXmDvijiWVf7B/jBCuIfiFaszH06Gj907w
DyDXXhWQICT4iHCP9dBf7KcZt2yotkFtgFjK5bUzSvGerTCjPdRFJvypTxS0PV7j4yVcyMl8KPxO
KhXQZRx7vnHs9ke/8+eaUUyifpLXVPvtaSuN3dkQLPPHBD/piqGKBJXEkH6lYBOQufiEhNwxW3qX
b5HxbOsM+hZFr8TDj2cV/Ql5irrAB2sP9GqJL26EbyFQOa26Br+dt3B4TAj4VVnS3W8b2s7Jw9Y9
RggvuAhsoF/G5Gm6FdJ1F4ZI8Qo14rHBpX/2D/IuJGvZtgB5K46VWeyDSgwkzc6vt3WQGb6kq50h
ceNfaaFQcIECvVMJs/QTzAv7g02YMTz2MPxjIv5VahDnPDfOQ0/X+R2HkP5YhJm4J9ZCBj2OBBFG
+/J9w5hAJceS75xULCNs4p7aTIO4SztMIkb816ocUVO1OnvceMvJzmQ9MSAjUVEz4unbeVWJ/k3S
82h0kLWY1+pOSffu0EwysU/JsI7BkPxeqQGnhy5qSe9kD1n87cdbZhIzAhnGDSUpiMZWRsEMe03y
EjUqXlqHot+zH7A1YUSzTwfHLapxBvAMm8EY8x8EhTintR+OmcG5JvnJ4/nk+1vB50nWmKiQERao
yoyb5vF2J9mmkhHNyezBKJ6T+BfAE5/mHAUvKPZVh/wcXWbEclVMq8ggksQ+4OCMRRLI6U4U9fV7
R1LLpwEzIhlg32Gqq4aDbJ29qlN9UmP1hcAlo2zp19sdZGnCJED5iTcDY5jiHaCeby9jErwH7Wv4
CeUqvc6tIw6h7VwTAcX7yQf9RaMdwtLiguwJuUI1sOc8bxlnEwAFBIE783ZbMvoOEhHtyPHabKSf
271ke/zWe882zXa7zxW4PXqgkGfrM4z40u+oipzjnSXb9nwjlqmGSL1vSvz8MkeAVc1cXosRUoHb
P98Sx6aoDGrCHoIZzZGr6uR7CAWLz6poBnaFEFZnx5Y7U1eWxTjjonZifpg1738W4Cr1566v9M5E
tb2DEclFCkaT36OiJwOm6/Xcj9/onDmhI44hDF1qRHORD9AcrIqiggtlwVDB6rMDJs+OAMj2841Q
hpmiTEukKn6DKf0a9zmxGN+yBYSwQ2Nsisj8oFmmCl/gD0iLQKm7wjEGamtA6nOZ6o+327BMU1NL
hsGMA1RwTA8KolBgjjxU94MUd+zh3p8xVhcDk12lp4cklo9AARDkdva85Cy9b7oZ+mOKu498icO+
YSBvNaV/l5H8UeQAmt/+9ZZ11BSQadSCpqNL0UI2h7AvfN0i3UwFchWpeLzdxJZ//Fs4gdt+o4Pk
tDqsR4kVROLZq44W72TSvK7UdN2wEG3nhd168F7kt2/jswVPAP7WOjRDW26dX7vB/4QCmvD2e9hm
kRHJngJaCrZ7sHNMUKZ0CUpgvtpi2dmUbUNthDGqp5FKBWEMhdAyq06omH4lcWo5Cbbni7pNyJfG
wQzlcejXATYNKeqlUUjDp1cOKcO2KB4BgrvPe3G93U+WNzHVY71ocjrUM97EWXDfKHIA9oqWyzNA
GMeMD1xTO1apamr4XDu/tL+VlzdwWRicdk8IbHsDI6Rb1dCad+tm3KlWco2rub9Lp955nIH7ud1J
lslkiqGgQWRqQck7BqMR5CqCCdeDqaI7s8kSc2R7s2dxoMq+Sgld8PjWxc04Bfc3yz4kJH2FQlUB
dCKKu8GJOPYuRoCPbVcWyUDRWEIl/4x7eB2iZncPKG2Zt6Y9IbbLDIiryfnFl8U5Ad04hlD+tHdz
Mn8maUffu/iWu/0mtqaMEBcwNxVkDTDwqI8hn3/z+YckXS4obaXnaWprwFPmZidQbK0ZIc8kfHF0
ufnDrjp/xXXyI5UFiDP540JBKiPNsdyk6dWVJtMwz3VbJCdSkydYI01QhB9MGxJTIkW0WlL8A08f
gME9B2vcnF2+9yn38v6E0tg/J7IsY+4Nwklh9ygBJRsUBGo8hakQLgJaeDIUqF26PfYvRyQxpVFA
H3AOKGfylIzw900LrFagRTm4BTz2fOMsni293xY9dx+KNH/XUgC44Z+zZ5b28opFTCkUyCqs7/Ik
fUIWLr5rRpXjesuXYdDO3qEoJ6YgKiMo/wE9dHqYZ79/iP10fdvMuAG83Tu2F2B/jnPscAdlHUv6
BGTTdAbtRVx0A8eWTuzZnry8JJK/xE8tGRnTWKlwxSe+Vjk7x/X0dmXTz6D1Pg2i+uIq/nT7bWxz
yYjs1aNbokYmT0DItPdYcbOPNavSnQOV7enGRg4CWxOj/BQR3DYZaRMwYpK1CU5r7ATyULoe6po/
xwO0Wgm0zEQeUJ0dzQMwqwtKLo+Fgil7wvFs6ptEa3hPruuZlwNyQRJJy0Odb+qe2qn1wThGWhu3
AuPd7AXZRydBOfftp1smqikm90vPAWWKAniHy+ryNZhg0O/VHkMBsys34MyxZrbmn23gYw6mZsqr
/KmHLeE5m4swFgFKgBf3WEKdmGJykgdzUldD9fT/HkmgaF1RSVtdbv9+yxw1pWEEqFEcNcf8qe3g
TIWacVzm96icP/Z0+mfv+C4BAJOR6gk0ihJ1rEx/gDi+2jno24bYiN4+BWSL5rX7oEhCL1vuKoYr
8TKPe2kZy6ZmSsNoweZuSPziaVhj/9QhSRN1kkcydqf3ASDFe1lKy4uYKjEJIFLD28J9SHpMIhSr
wsdxBQK/m/fUkbYWjO2Zu+2M7JhDHkaqqytK3NdXCWMPIgBq4/ZQ21owzuJOPYGH4ZXlU53Hb4YA
rFeA2v6FtYi63m7AMlNNjz8tgZ4BPrN+wkdL/VMNmrV3nkaB/c7zbS+w/f1ZJAOh5IsErqVPKoYJ
RFYjzlC/GAM80qpDBzziba/2rAlwsQGyXHrwOuv6bl26+PofbjV+57T//m4kpmKscMuOrpIvDzWk
vHXIalzQ56eScZRPnZICyvgH8HTn9RFyfOBkTvO00SwZgOUdgLluBprx1U2GvhCAEvmNwv+UZQl8
fybA7Nuf01g061uB+3PclqMUHIJPqci3BNwDlJWXSrDmAimzcr5nK5hWdCydx5y0VfEN7LfBRb0K
joPpHS3AsIWuBqQ14QOFDLk4OSn4ATWfNsTNGJxUNwAZOnSB5x5KjhHP2IjHLO+BUqmrp6wcxTkL
XPoewG99Gupe7AytZfaYsjFQvOGy61QuXCBGedVMbKgnlzdv0L8H7w6JNKJYDMCIJ5pMT6svYnDX
4y/gOGY7AWyJr7/0YlU1yVqAzTWOM1CtkARWCyrKbgevrXuMQ/VGpCfVpNzfNw0tQ9mPBNwu9/K9
U/vvPOQLs9/UizFg5ogC3gWQykAXH9oseE/ShYR5ObxpkwwSSsy3C2uBwphEA1Reuyb34AusIKql
7yqF9yWTA7os2BxuKS9sEo99OekHV8AV+1gvmPFfLauPiTg9LXCbOTULUME0nRLA9tNs53Lf1tHm
+VyybqqdUT1xiMmBj5CnnMBc2mPICB97CWNPX1y9dA1M6p5KphIg1xG+zprKh6n39pqwTEXTVFSP
eimDtXMfMlU+ygV1A301f779823PNg4NIJQvQa374ql3ME8AVeFABuZ5KtOdPLPl0CCNBnwFzwGn
rOuncSqXSCRVJBzqRx7oWTCqgBzi0HtIY03zobXz6gSnZ6QM3sfbZypY18cyRcSUwoHp0sA/ZZqe
AKhAZYhQ+XmgBw1XgTH6cxvk3cCnKSDjE4g2zZkPKNHL8wq4Qf/YYmyK4YDfaB3ix+NTw2YGhcLy
toQN6FlX48HveFMMFysOOHlLcbBFIfFnp/Lo10ClmE8OLyFmuj3EL+ediCmH8wuUbMM0pn4qYlyd
yhjGkKlW8gF32sCGyeFjsACldrstS1iYujju+CNJ3FY9LbzzowbaO3LGEQumDceeb65LUyIEhcnI
U6fh0glaYrr8s+YN+3778ZZlz9TEkS5gOfxXqqfFZVGaxmVYVcGvlGKTP9aAEdWc1hUkwGX1VGTx
Lx7A3ExOgHAfTkUII56ziXA4WPfqKfdFdSfAh7hPJvhh3P75luE1FXEuXEkKGHipJ8CIPIA6p+q6
wBVlZy3akg0v7L1/CeJiODmA9KgffDJj522gnYe+UnVAvuWPoAfeT+sn8KJ3vuxt72J8aegUhbVj
NXRPGcDapybLflQ9+3Ssn4xzSk+8AqQGDLOoqkePFb986f26/WjLFDWFcZnPYBUPkN6TB8OO38JQ
qXr3rpx2C/tsLWwd9uzzAlkNXBF2WfekYF8A9jiusKcuA6Jc/7z9CpatzXQ/TOq20zjNdk9kyt6l
I38U8/AWBNGvjthzg7MNrnG68P0arjwZbZ+YBxdxCjgRvjXEwX3NNEDEBSpsHZZ1fKIupV9lEegP
a6Lbj7e7x9b/RggvqHTkQSLap2yaswvoel8Cj8O0Kk72ZCiWQDN1cdBKuVWD3eDJSZ1X2OO+lWX/
CgevN2M/vlpF/Wthw3/QZ704GLCHMBa9ks3A0wU5OESyf0V7os6Oz/aKqG0PN3rLh/VD4rKihjKI
ExRrZ2Dp5TBA2/nisDzeTIy2hKYupxkABnXdnsCqqpBOWYvL7aG2Pd08wgxwWalAAgtHfzot3XAH
XP2Rj1UJ8O+fURwD5gBWJGrKQaWAKq6m5N+xmMqLl6C88tivN1Y5xy1TBpHuGlZJe1k5OXvxvPPr
bR2zxcazNWhUACM2bFhDxYpwWfp73Q7X27/6xdUHHbM1+ezRig2x33XriszGcuesr/u+vI64gq+m
g7/dOKPUGayn4EGmQyH7MHO9O9DgDva4sazxTBZ5zdo1zOMxVPR7IOudC+qXC6XQLUaQTnRAHrTF
YC55GFz5SZ7Y2XuA1PHiiPNeQdSLSxsaMYJVxJWD8u5xDeGZhFXfeRRMhMzpvh8aWjMBGvhx1TtO
t4Zkqe8WMt+1xfiQ9gogarXTT5Y3MItlmwEeDWlfr6GUjF8cVcONe0HFQVXwPQjFi+d1CQbinxO0
LVXA2zRAEzXsD3iWZ1e6oGSzZyB0p6P44dLyUJkG2jJCmA4dLKwE5uqUaSDV2/sZjNljg2GEMD7K
6hil9Cvoczj+r0tc3jUbuZx2TgyDprjeiWfLUmFmQ5H6hDWeXrGGrp8LNsEXrtg5IQbo8L/Oo+gc
I5B5DWoiykkq6ELWJI9qWCN+z4ASAvS+Tt4lMbi+I6A8EpWpacmKI6kXtGrEeJ3BGJqkDlolKk4u
Wee+k3FXXVd3j3Vhm2BGqA+QuAalN+kwKBLgGxP3UnXAPRHvOiv+mI57Cn/byBjRHiMnBWPOxA3B
PG1OfQI+9JQDeX17flmebqZKB1j7Jb0qsfss03fw47/KfucAZtkhzPyoO3YqTx2BERB1/a11vBBU
0G9Byj6pdE+UbWvDDPJxQO1mznWI4tdz5eQhaSB24fprFRxSukohjdj2g3x2VZuuYR0ndygm+zCk
hzRfeLQR20QNxUgTiRmUfN6g/Dl58LKdFdY2rtvfn+3PtNH5OuQpDi51Vbd3Us366uJC9Pas2U5W
L8S0WTBLKwEnBV3SOx/ixCT3HmNgV2g3fMyRP2Jw6s6b+XK7KdsQG4Hs4QxPPRedxLIiPrVqvp9X
95rOwbWk4t/bbdg6ywhlCZVBhyfqsBjq7J88bzs4keDodOwoY2YH4fOVizntSFjz9Wci8vVuHWDf
dvu3W5YhMzsYdKWAD5+nQ2Dw3YtyeP6o8x7l5RAGZ87mT9l05bFJ9VeuUKkYNgcpCeOhg5ewqh0/
e1jhpNjtzKtt5r8wr8xcoXSSFO4HhRtmfoLrCZqXJ79LsqsrmNpZlixjbSYLC6EAEl8A/PQH7YB3
1vh3Uz3vHQBtTzdCOoNVUO1vpLZ4AoyYrtnyk8lKfLk91ranb39/FtRFNekeuajNL3n2nTd+vJQ4
1ODT/Pbjbb1v7NTZWsHUL0bXKAKrg7aJqzvYbrqnKd6drbYmjGjWqbM02uMkLPjyWTP5CXCgj1W7
xz+1dZAZyDwe05b1G80VfDOJo5g+V9MA/57bPWR7vrEXj1LhMlFCJnqS/TzDsTuGf8D9uCL7//5Q
C2ZuUOrFg2sFaMMxjKkuvyUgK6jJOyNsWUzN3OC8jlSBF42nQ73VY+sP/z/G2qQ6uUBnH1vwuLEt
wzezUU0+Y5QLAref9Few7or2LENgFszOFISabsAkLRwkKlBH5p9ABFt2BtgyP828YO/P8FFTcCMt
SqDe4NX6KUlx4OqaYyocKcyi2bWFr63sMjdcG/jeTGUJGzTK0uvt6WP7/UYIt4XqRtge4NsN2tU7
6uOaiNPtg0eD33m7CdsAGCGc9SrPujohYUYDcs/zpf8JJ5w6Pfh4I4RrlJd2s3D8iAY6+FKDvt+e
3J4FB+PLiODYnQfgIGHnAuMD+OSCALH8l8db+t/MCRJnE2GmuRdxd5bjw0CGsQpzYN6XcHBRYblz
rWkZA7NodpRFVgRi9qIRaKIxpB4w3Oe+knQnBWB7DSOAkeKinLLch6WUfIwnlP6oOmtDmG00O1p7
WwvbCvVsKyPDBM8r6BCQEcRBxa+S7NwOmYTZa3e0ia3pZ02gpAVsA5H6EQrT01dQHHioC/FhoMfV
IYKtFGwbn2dNqKFbq7lhzSvtAqCaNw9Z0f0PyKJoyfeO2rahNiIa7iRwsFuKOVJFTj9yGK61J3g1
HIKN4g2MaJYF9UilMj/Kumq68FI8ijKRd7eXCtsgG7FMoW2CiI6wMC7rLxroxHs6jm+XKvOOCG7x
641onuGK1KqKz1EsUKzhl0jKUsyl6+2fb9ktzXLZwsnmxcUdZjhykKkdrKUwKbnwxn8zFLugG0sf
mbWypF6ntoL1c1hI3O6TWIkv3dTRtxU843Y2NcsUMutle7hjwCpoZCEnzfvf2zGs+HaWa0t2xzRg
gN1NDWnFPEU6h+OM7yQE3it+SLavHBgRZvczFKxv5nz60PX+r2PjYgT2DCeSGkcMGvo11DSZGimK
maAumrsqvRPeZmF7uyFbx21/fxbeckD20yl9Fs5F/U/BW9RODOlegtL2cCOw/RqI7UGkS0TStege
e8/jCXA+BWvoTvjZWjBiO/M4S+O0WCI+jWDW6riR6xnOwnJnF7JNXSO8e1GOsBqZ17te1XW4ZXiA
/q3DBv9xu/9tDRjhTQKYWM8i9iI4ySShBukCCPq6vQROMx5rwqykhXFVN0CuxkKSwsMGxoXw7NUe
DmdK72QiLaNg1tGOQcmLuCAzDNIdDC0ynwGJSuhDq38P9ZJrbNaQIC554E9YpnBNe4LRdnWGrVId
pQCOHBtps6Q24cJ11dIy7NawKYfYQsFt1v2aYje6HnsJI6Zp6jFJYJIWwtMV2WC6chzMnETE8uSm
MXxAbzdjG4zt788iGtRpQKYKHGy4hCENoK7tPWyBlp+3n26Zr2YhrY7bBYXHGOrWb17PcMr4oDvQ
4NfSTb4ca8EI6dpDRkd1vhfFufzRQ5ICzx4U/KzMO5hv+32z9ayHej5K3nVYTQmfP2Qoe7vAsCzc
LEpgrP319lvYRsGI62zeXCTz0o/8GAzZee0d2Jr5886hYJv3LySRzFJa1xmALqXYUYlsUIHT0P5M
iaQXCFNwDedXAbB7cEU/9CpmTS2XhOKaSS1RlhVLDsuHoZ0uAsfm5diMNR0G4qmoOp+UMwx74VVz
9nF5HuUorTiEEpDir5raYp0nUST/f9SvsXe/cVfxI1jBzD/WQ0Zkw0bQ9YjaPng5/Zn4q/suhvvU
+9sPt0Sc6S+Ai098/HtIl/havY5HR1+LgC1XB2aXB1swtukkGGAU6nkkZLBJwz3iMl+QOfwYJ/Wh
EnmMgBHTUFrCEk4mPBy1+KEEDJRzmJjuzE9bBxl7tJTloMuVe1FCGSxU4YJal6dkzcf51I3rIHa2
UUtEm9Wy7br4YvLXLTOJJRC+oiC/w5PvmH6Em+WyGva3SOx5M1yX60CcZjAFsgu853aLfl7+/dys
mMXFl8rgkivgvxpkw1VVTq3+CRrCwJ68PVPli6sSNytl+dSmvs40Vu5ygEUbLKf1Kt/3meOfnDw4
FGvcNBOIWSCDqVvQLbj6Ls/wN/YB1ogPecIA6GuEcrE4SIYVW/4ZrBQ4d8JF9QQODBa8erfM8eUJ
C+PNP3fohC+oh3HiOfotuIlbXcKYD270TpvsnbxtQ2GEdD1o2BrHpYYTsfsu68rHvh7PNRjAvtcd
qiJDVxlBPSawoi68eIr6AiDzZHD6a02zAfCofq8J25w1QntuaqfgXk+iBMz377zl7nRyhMPTy+0Z
a3u+sUvXEwT/OKd6UUuXTJx0NSzZu3Uk7d4d5csbNTdVYSQZB3jeN/hi7Mv+VGsseiNL61etZOMV
/iEl3NL96dvtt3n5ypKb5bOwDYYbfDeTCGQh9ug3A4pQ4MsE/hiFf+kIA9fage6dQeO9E/GWmWxq
xzZ4/ap1h6+XYoAr99j5aAf48D6tunqnDcsYmYW1I6513ZwD3DWmfnlO6jG+DMXk7SwntgEy491V
Xj3kgYxIy+vPrT99lDkenmzf9ToAQy+d4Lt5e3xsvbW94bNzJ2/E0gY4p0Vkcbris6xoIF/Be2Ez
osfI9XulyLYeM4I/QzlFQRogSZJ+Y4fNVX8nUEBzvf0WtqcbYa+nYp4H35GRLuQPmHvKh07hhvH2
w21dZAQ8WVi6zH4to5nBKxXf2t2poAMJJ4Z70ttN2H6/EfMzOMulgGd9RL3thneE0XZ+8lCFsPMK
lueb2jK+rO6KXVBGGb6/TlmgnPuOJcdOUtyUlVFnVenqunNUV9kiHhfUypRv/WGo250LcMsImKIy
mlf5wLpRhHEsygjVltOrOcjoGwFr60PpAm5qySRymjGBG15EHYrC+BbUx+ySwwXlUOKde9urPYuz
Ph3BEFAFiWQx5a/UsiDNyLMxfzMBfXGI3i25qSaDK4iHZTaTUa1hi1Y0WC+8qdlDwNgmkRHCOncG
J+17GfUznVGBPMMnJ4hR6H8oBkzpWCwmJlXiTFEW9BBt1jPUdno3qWybQkYQr9Os56BJWFjVDTn1
npOeqYZL8jAsO2dxWwtGDPvCTWXeVDLiM+CLEsDru3jbUZli/qELXm6qxtqKKuKpsUhPo+zf9A0w
hqLO2M4iZHkBUzk2UtEkVdyLKFt8/xJPXf9Zo57rOiNlsNOEZQr9VV8rxkmucSGiuHDv6h6OwaLo
xPnQBDIlY0BTDqok2Rz1cijaUz36+XjO26ncycbZfrwRwjgTlWOmVvR+X4uH1pnXMy525oO/fmv1
2QJBggX2qw0XUcuc/qSQ37gyVAwf2wBM5RhEgW7cTL6IKJJ6b3QwZK99wR+PdTz986dngLGyxU/Q
MZsmjei+fD158/Th9tNt09KI3GRt5wWVZ9ukHzU8bGAiHgW4Zz+7C0qob7dhG1ozdpM+bWtkQiO4
RPyiRd/frVLnRyoxJTelYm0XxA1SSTTkheOeEg2GcNwBvbg03bH8Kv9LIUZFNQWDh7hqveIzhT94
fl4nUFl2+sdyIjUFYn0GnFIJymJUNw25wFj3TZ2O5XfNYPi3eTnh9mfPmc0yFKZQrI47L5kyAhtG
Knh5yuaVsnsPbJBD7CwMhxHGqlPTGCu6RgpQiPxE6ew5D/DXcvasMG1vYERy63M2LHHHo9jxvB57
jSvkuezzdScgbM839uGC97rM4bCA3GcWfIJNz/gLh4hxj91tiTezjNQtM/gudpREa9+7JxBnH+t2
iE+0Wnbiwfb7jYCGbXLn62Zwo1EF07c5xTegWLxs74vG9ngjluG5wn0q3BUnrWpsL0kDseylSSdx
iF4vuakVazUrhlyBSsih0tAe0IRDv1t1bul9UyqWMfhQ1X2MyYOQOvV5nZ/A7Zg+uAFQIocWO1Mm
VqdJ0A0o00OCoV+bEzRErr6bZMrc67EGtgTQs61sjgcGG7/JjfweufkaCWhYuR/9HDO1YhxVHyLV
JXDy0yRO8eKUr13Wlqf/8DlpGwQzghOUH3slrGDHNAZYYF3jO+LgirXyjuGiMYmMIK59KotGFTTU
mSMdULlgJEAvRVFn2bc0o1V2dDCMzVmmleStmJbIL/mQvFXIhIP629ZVsJPhsaT1zHpSP4MdYgPr
qyiJkx+ZaOSV+/PyY2g65Lqrovj39qSyJJK4EdY+KmVaxnFB5rP4zBUAwDrX54JPH35flFFUo6/V
HgbYMgFMPZksXRUUwuNR7250hhoXicUk2HktSfL59vtYlilTSybTgYMaBKNeOiw6VGkWX1Fcv3MX
Z/v92z7+LAITAj4vaxwdJU4yXIsGEoog1/riHr055qbzglogJdZLwCPIulC5GgCyLT0wMpYZsrVj
XbS93bO3GHkiEmf01ihhc/0BRJT6HzEclCBwU0RGuVOW0Giu0Vx5/r3viyyqp/h75x/DhUtuGi9Q
P8ncNlvcMNH4ItQD7Fl+a3PKBd+Gx7rIiO44ZThpz/katarm3uvaBxPlw1A7ycHjmOm/QNahUaQb
3ZBjcoJ7yUPo7PqdT37L0mHqyDKhUYJe+vOd5htuTBN9abXqzlmuuoip+JAXkuSmogw0mmAYfOKG
sadxpsSBQJ/dQHdPtwfBEm2mlozWRGnU0WOcQVUnm8xxwtCfnV3llWWtMJVk0oF/5OpilDlz5kuh
vfndJtT4cuznb6PzLMzaoedBU2KaQkDeh7AybMMpWX9CKCp2kl+2328EclaVq3QC7oYYYRhIe9qP
prZYd2LAsjOYzgsagu5uSuY44r37r5biaS7Xn2M+vo2TBpR+yh6GTO2dLm1jbezbSoC4y9NVR427
tu4lADq80ifuja0HfcPooTz09qhYYoMakZ3IWgWqcrdJlfyIC+WEsqzltUymjwvd1ZLZ+s44i/cw
4mRQScdRzadvpPgnqXAbhHwrSDsydHvE4qLmPV2f5SuSGlt4OyRxp+CccFe0eXeiTvVlK0OZQasJ
gFXYLMRvd51ljExxmY4VG5sSyIkTcSoa8VzQa7Cy+T4AC2Rn0lmmtCkv0xVPKY0rGuL4dh8zGd+n
s6A7+W7bw7cOfBaRaqpiviJZGRFN/TeqLafqBD+F9P3t/nlZPMr/kpWV6xhTWK2AySubhxGpbng8
wp5MVcD0FnK6wBXz7CTBFMGo+VhFNTfNGyRWyT6bYhqqFqlLHzq/TMBPdLODqlzkEm6/mm3otx59
1nNIT+TeOHEa4m5GV5fBW4GMXVFw5tHmEFxaclNuNsNrjczroqF+dvvPtVfoezcVw8G7INcIfJAh
+yWLKx3ViQBVsveUW4ARiUuWnZXFNruMmM/ibUMvuY5GMbo+LEQzeO/6ysv/uT0GtucbYY7PDTV5
U8UiXc7A6daCQhJW1TvZD8u6aMrMYNgsqjqtWZTIKgnh+l1e/AQphIzjVtlL3H9vv4RlIpkCM9r1
Y0lcJO2SZcPRJtU/uChvL+D4HpOHc1NhlrRjAbuAhkXxOP6PAsV5nUh1yJ5RclNeNlZqbrvUcSMV
q/XtzLPi35Lq9tg9hOnYoEcBtf+a46dvBQbQzl/WIE6Ord6mtkxXK0eNf8qiDaKrJPBQrWzpOWct
20nk28bW2MORkK1dhbRcuLWQbL+8mcSPxd/lAFsi4C9pmec53INBLC7wJ/ZaKxz32xJnkdtT0/Z0
I36LBFYZrMqxkqLa70wzINj+gzup7elG9LYQaRVBANd41Ft21yLzsm8ubcadrn/56cxUlFEU0C4Z
DIzDsQiQvaGe8ggsoIplT2T08t4Gbd2fG0CCLXn0yybAxJ/eKsa+6kon0JigEmno3nDgc04wHBEn
N/Z2dtOXZxMzFWaqRWqiSvMg0lzS/KJ6Nt3XKz7AT1Pu7X0p2RoxzuhjnsnZ6XNs2TjKMnhLzN6r
TLnwfgbnMbw9r2xtbH9/tndqwljAOl/etXUCYZaPk2CbwOONrdWeq+vLJ0BmqszGlVd6US4NJY6x
PHMZPinhvgImPRRgbo2XmhgABzv5A1trRpzPtCJVjOxjKPF0OQF21rLknBRgtqXLemawHd0JSdus
M/Zsv5Qr6rjGADkwISISgODV9pjf2i8fCxR3jcPQ/0+O4G/lE985JL68ETITTNYGQ+N2ZRUgATPC
cA52ScUljoGSgVa2jcOUDMfKEFhgLAl5K/WIOQE8QE4ZDGddt5InWa3t62VN6i+3Z5/ldUxVmi5x
ylVE0bCdquWnh23gbeN7rIvmZAyyNzNXYucEYVmDTEmarDs/WxYGLDJP/ddJF0+vAQr+dvs1bA83
ju5t1qEWZ0GqoZj74AHcNeccJ3TPecQyo03dWTH6ju4J5lmW6a6ER2KZvfeBdCInoN7II9jPKAge
HRqwy+3XsawJvrEm0JkiKluMyjjX3zXKUM4gIAwRTAzqz7dbsHXY9vdnqw4KXrsuT5E8KQTuVVDw
ytyPyxB4w84b2J5vLAIAQkz1VLdB5Iu0+eID5vsvCoPZ3e1fb+sfI/DpUlAdY92EoT0YCHeJo/6R
3tDeL92iD76Asd2Pyvfg3+rhS5Ok/WXueXMe8PWxs3LZuseI7bh2pgJMM4CuGm98M6GiqT21LD4Y
a6bwbJxxWQkXctQMeoyQS51p6nxd4evQHztQmNqzmso8Dkrfj+K+cECz5MhWdH457iyyv7+J/65q
QSXXn9NTwvMRuP85zeAL676j8fA/P0EtYuzxH1yp+RL79KMeho+aD1dPwdHAq+4C3w1OJaCagIJP
YZqWj9u/b084y3iZOjXtSbIkzYrfU8PADD4BpN4U+XsOFrbHG/GOQtJpLLHzo05flSeapv0pRejv
bMiWbdLUp/nB5MLmg3qR5JUKYfj9qp41NpQcFlBKDNdxqF8DkwsR0p5wwbKr/EVBi5OgmHCwD/uU
5z8lT3+BkIxKBlkur51B7QE+fn/7vzRNjHVAxsGckgVF7xLHznjM+gvtPQJqePdGaii0ZMB/6FJ8
kgFcBmU25XcTkpRpBm/JDHdat+eG7WWNlUL5IBxDRspCCATGqM0zhLJa63/WpW3+j7RvaY5Th7b+
RVTxkARMoWk7tpPYnYedTKgkJ4c3SAjx+vV3kfsNfBSrucU3cbl6IAlp7y1pa+21EtQDlXuCPyYr
0YKG5LYEW4pYbxbXe1Z07GIQCewligyN6yA3JG5t6dYpmEv+HN1TlP2crGqXCMTAFenpMDegzkZZ
8gUelCqaxZDiGSO7rxIyAD5D1acuXP/FGz+0uOfmq93ThxJvjIcWSIe/iZmsTlEqdB1kPeq0g28L
hAriMgScOxd79MGGPUnHwVk4EADvvvYFKiDtAuqcMqrm9pcXeOJ07Du0KMGCviaoPMJ3kKDqTk3v
YQrb9P1Ex/TJd6rv17sxfchmIa+OBoHPScv7bbrUUiFBTIrbubcfSj+1dwKSyda0w0HDQZrO+s0W
tshepID04f6xV+Nnal0LCjAkPNqoYVvuASKswIE6p63K7/rsmFrXvN0N5rlo/RStFwVr3lczIOnu
VnB+rHnNxxX350otAAPh8jyLW5zCU3AwHPQEHRPn1hIFIJBFPQMOTeFpSPL4kG+oePuIF97k+icY
Tss6Kk4sbWq3dUPOW1XA0sgiyoAQsD31VNXWt3GXUNAQd3V0XOe5FtjAtn64fC+qMSFs+iJm8X6Y
8oPLocPiWJ13djZN5OymaZmkQq1xP1hfr0+U6QM0f1YSsge8Xsgfprwpb39td+SxBafgQT5BT9dW
aJpgXIphxRyNwTkFgDzGi8DDyn0ez5X8ef07DC5BNXdmpXDV2BFyhnVlJ7m95ANLtTNJpsY1b94Y
qtayUeSc9QNPujD4J5D1HqONqXHNmRtUuVpq7Mm5WKH0UuTNt/Jw1kWXVZjY0CjLssh5q4/v0yEG
r8Mj3hA/i7H/eZgjzNOBcdM6qLoJYEbKbqsoq5cfHC/5x+KRDowjAUKpnVMYECrhIluRi7NfBWWY
fh0S59oA0PbURmlValcoN16RMKLtwUitc6eRaQTF+1pZSEIVaF1B6zhG+nxP9skQ5nRAnMqJ1RSS
wXvp9AQmuwXcuyBQA/mSy5vYH3b3M8N+rHOoQTrGSpVA0FYd9G2JbdmxUhBXKBd1LHuio+IyFloK
uGXQgoT156pDfQNUhMaDFqQ5sELFUz0BioeLNHDkKUGpvWdbx54tPB0Ghwe7LHVXgdhjOd5pCdhn
lIcyyLqHO7BZ0+xrG/JUCdBnjqt3Fi13YEn0+7I23UM+zdZOMsNgSDrqbZmUVxQt8+BiweOE8A8K
I3BTzT8qwFtrx94Bpxmc7S/kG/gCxrXzsfe33Ve54DBX94A3HNoCvO3bXp0Zu5Iu3SxcROkWGAOF
qziOXAip11s3rIEOepsoG6ik2IVl2jQSW1gZgDSlWuvlXT9a+R7Lv2mGtP0YAGxCbEnA+8LpFIsS
VKNrHv5z7Bu2Tl/NELRrlZzJTM5BvoQPrlWsT5PIwNhRHqzE8XTgW1EJ6XA1e2cG2ox4Afl0JO09
YSvT5GhuXOVzXSJlBXYzCq5XJRp1HnFkuT45psb1fZh6OUgaNuo0q5LRHxqZ1tmTjjE1rnkw6umX
QsoRM8+6m6aAQORMDpaweDrGjTVFGqoZ8WcJJzepFABoi1X0yfV5MYQGHeK2sFoKcOp450pa2Ukt
S/aum3Ant4FWf0Kp2M9x3CWrNUzTX2i3viJqRKntOQUG6oMdrPIiuNirEjO4sM6cFtaCV3Rjl2sV
PLhiYPBpXJymJ5o7p+uTZfoAzX1tvI3XQ4A4CoHWDA9PeHTqQWF+7M6qw92Kse1FPUvvHDj1gBsT
Ftpu9zRyTUPXTtDSJrXr9na1JV+mT1MOgtpBHiSR9XRM28J6qF66JVQzfPAbgxPUjXLUwB4Lzq7m
u1lpAfwzgTYu9ZH7yLJuubO3Mygp10M4RgDj/hs6XQiX0GBNEdfG7lsAooGYyt3Uq8HFdNSaS2o2
OWC1PFcduxROfUlz0B/a7DEbys8h36PKNti/Dlwr/FCOaQHzUTVm6Q89Z9A2v8raKo+Zv06MJkvb
bXHU8s7ZZP+QK9gd/BK6Rod86y/sGohjXQhYeOeumF6mYmXR/+GAa7B+HaOWhSTP0pkBrzRwArng
9lcgmj28j2nit05f7bvBmHte3y4uNnVcAmyGUhIh8SJsTfMxzQpPR6bZkFbrM9D3oRATAL84sEHM
CPLy38emXtt4QaxBJ4+3UJeV3gxIXQfCOMS2PbIhQxJCZ0BTAGXXbT1uT43jJ7flDymvLimyKG2w
F93+YOjeSNM7mgPbnbLXZhjXPJrmzs0+Z1bhs19KjRX/l2SpV8Y+TctfS1uG6+PSevk4R6yrA7/8
WHUOlLniIRTVImJwFC2h2oHBG8xOh7TZPgo/pNXjyweQODVUTBFUx/awCabWdUSMj+pc1Po6Z2H3
76saYqAzUurHjts6iK3w7dJmIWBywFN9BjCgTnIPt9tDBqeD2FJ3thlZXMDGcZtyHQp8n1rVzfXG
De6oY9hABR4uDcExcuimKRITmJQaCdbACrygp+tdmGZ++/2VxxMW4MIZ9s45gACFB/FPyOD5Bx9u
bW2n7pq87cDBhnfzFk8vjHA34SlKo48NXfN1lOnnk6Id0OflmINxquoTJ6+LHavZTO8NN7S1nbpD
gS8WEkUlCuIfoFTxxydV9u99PCQNMvJDkDNc/wzTImv+HoQheHBHoDE2EH2HqlwIhoMNqhdsr1r2
7TV2dUDbdu3nnQDrIUTJM/DauN2pXHeFA0yta74rvVY46Ya8mRSwkE7Yn+YQYlrXJ8fUuHZVbsDa
4oKEGhYku8fMG+2ktNJiByL6djQHadB/bV8Nc2nRFPSDWYUS1kVUFwkiq8hD6XjNbXfHkEyfsK37
Kw9LWW3hnUugF5eRL6RkxX3Qz8egI66OVluUM46ywwTZzTid/0w/b4afx2Zf899mwCVhrjFBU+7I
2O47kqwLYzuGb5oYzX8z4a6llIMDGTbxUDGoYjnNLh+dqXHNfeWcW8vYIDjYPrDRwQR2+tVHmc31
iXn7HAwxg/+uabc6BMXzc3h2QRFXEfaOBTYemt3fgU0uG0nw9W4MH6HjzRocxbhLttCAAg5VomiR
z0Nxut64wfp1iFmGaio3D8cQmXDn4+I0sVupD50MbveLXEzj17w3wJsTKEo5pmmdVh8vjAMY6OqQ
T5djn6A5MCuarJ8B/zp3Eke8ph4/uP56s2WU6/ogb5erw8sqZ0lTK12wEVi2/CBBC7DVbOCJYmeR
347/ri6XWXj+YLdqc4MAvIwCt8+oSN3fc0rs6Po0mXrQ3LhgWYayFg+lhVbbA/SJtK8DKP+8kJ1n
XpMpaZ7cocgWea4WHRBFoyxkD50znt0COcHA2+PMMxmT5tE27wFDqZA1tcPQi8VY/CN8tseH8fZu
Dwbg/zr0VEP8KRhwDCItvbNpfptBEzXuOgClVHc/lPR7u+Q7uWXDcuh4Mxd8Tkp4gp0LP+AOqplc
UXmgwqJu0Z7xPMXFTirgzY7oX7LACmRqchFsStYTaPB/7TGdvbkQaFabq9nJLTnzck0gOxnE9dB8
LDpeHLFVyJNtsKxXu2W3gj2qC5clkcRtoobjEjexqY6LqjzahXZgcYK1CLsgV0lvs5h5zxCWjtX4
73Vfe9MVMH4t5FnLsraSFioZAK4XzkvbPZfisWiejjW/dftqengm0pz0aN5VVjRbdwt57Bge0w5h
6zD8zZRetT+5csoHC+23ID+cKxaLJdxZWYPZ6HFuKObaIoD9JOD1SFjYnbpx5yJgsPNAi2/UtSx/
ntAyrbrIceMgk/Fq/b4+46Zha7FttFJZQl5TJTVJow5AfXveMRVTy1pAK3NfDM2Aue5c/lAr93sx
7GlTvwlixDJqLjoC7lH1SFsmokF9zxJRv8X16ytgDV5/hrHM5PHQ7OixzKaBNUMCUyVjsEQIZucx
OATgolRHzfbOErqTI2USNktSFzSLRsVPpPXPbuPxY0b5F3QW79xdu62uNfin1BexOFQDiOFrnkqt
cWi4u3kS/FOR+7JZYJt32bBj9IZAo5M1MlF28yR7mbhuF/E2jILlccieuGx3pubNLREfsJntq1AQ
OhzcTbi+J9by6KFWY0C50j+IZR573DUfg+fq0FeUeK49tGARE9ZnCUxV5v9Tpex03TZNjWueC9Sc
Xa++kAleEkFUeudCCJaHO2HB1LjmvKwOkWnn/+thGPxsYxGcl2MD17y3mey+BOORSiQd78KpRsjp
Tu06na83b4g7Ong1m9pZFFtBtUvH7yn3btPJ2zFKw6zouNV6pb4oiDUkk1oj0q0RjiAxba0dkzSN
XNtc26XP/TFH83R0Th7YxOQedO3NCx39S8q3Cy1of0M/Ockrz0/axZf3W8p7yHp5N60sOxfd3j5o
6mqbu1d+BYSWt4Q1LMemMu4XJB/uN+th2Luo93xsiTXfVcyHjH1GlkTg+W1hza3fZjsR3zR8bbPN
BIY+gmHiT1wrmmcV/g6KL9y5QVw4NnjNtZxu8Jzegfk7PX3H5aPwy4OWrznWlJFghGTMkDhzebvi
ygWCsetjNhi+jhVNmzoswxyBTDQp3gvBWBakER7Hjhm+jhK1/LIoO69Yk6IF+WbofKKBvLk+csM+
ogNDm6lg0uoQJXHPqdM2Ivl9EKDasTk4M1u/r8x9QgLPGbZg5rhzRIffgfd7bPaUEwwBQedJTEeU
rQFqoZJi8GM5yhgbyLFp0TyopZYCyQzMHBPhe7/L5mlEbjzzdxJIJnvRvKhd026uQkSySjxuhzPs
q5ilHWsxNa5tfGFR2x54ldXW+HaGx7GjZXvHMtOUa96ZrrMM3QE+tF1wQp+hsmdv3CZT1NwzT1WT
g80D+17wjBMH7jbpcvjq9Bfyk2DURYaBr85vp33hzT3m5WjQ0qGfoDl2ydhvYREXJ5/x064lGgKu
jvt0iollDvnfWcGNbwsu/zv2nB3bLXTsZ1cNEMSUMMa2pPGq2Onwjq3jPqXnqc7bNrtJ/J64wNOA
f7ruoAY71IGe9lgtM+FYTrI+Nbia9buQfIP76ABP0Hw2RQiCyGSEhdvWb2nP0e6x3dS45ps1bb1l
nbGa8E27trZD49HTtA7vJG6Ox4XGW5Iy66cvaZ8BU1hb7frUQbnmELMDpURzUiWWmVUO1JT8bHlp
FXgEfL6zFRmWVMd2rt7IxhE4zmRTn3Za+qng084uZGpay/nkFLzbC4N7umi6qPPzftQyNb357asN
rs2GjvfCxazL7gXVFE/ruhcQDcaiQzmLts3ssYT34IbhDb+xSRDsFYf8x9v6fDXsHG+9E7h5cbVu
1ne+l31p237nXc007G2mXjVdBQEB4bLHk2YRcxYFNSoeHnyns5qYq8Xau98ZtgsdwbmAs9hZWoSt
YbyHN/WgbWu737uZPNO6ap6a1elGjIgwMLviT1TcP7aYRq7toXNRLtY6YV2x0dXzc+A9j7gv7e5F
puY1F5VFaC+kRfPYLuoxjZaii5APC5HeOGQ7Oo6zbSoFxlY46nbsysM14rQ9HWtac1RLTOnUpJh1
bBht1ieFs8eGZshn/AXZDBnzFxEMSVDcyruu+22jusEqJcrqzrvZQsNmrSM38wEyoUxhZhZc6Vrn
sR8e/faRls8gyTs2QZrfllKlzlxAiIx7QC/HjiDTLUQXvL3SVoPx6NDNzFs7B8XkMmm6+p7VIvH4
v22gPrG95wPTOmhHX7cQFYpAYJ3ITU7d/dq+EJx84bn/H1uhjuIcQKC+sC0v2dLhXRr2H0dexCrl
j9cXwZBf1WGcfT2pMdgSEaL+dy27IIILt+lj35CYC+sDVCqS3dOZIZrqgE4EOL+eF2xdZdtFW5DD
ydLfSxQYVlsHdApoQ1iph8aV10bYYgj5B2GIDL+vz5MhhupAzlkMYds0mzuMGyc/U32U0nzvXdPU
ur7zhj4KJrcc3PaQswT0tGR7JCamedl+f7WF5aQZi3nAvITqOSizaMKVVUGEe78H0+A1P3YqvPqO
chs8Xli2CH286a3LV4Nvl7oKij+p54pHf56H2r2qD0N809GbjtVS6Gdg1LgTj+O/2+6C4IbnrSLk
p+s2Y+pC23fVkv2/VApu3o2Dq3HzZNW/cVez25frPZimXtt+naBymcuRNbC5N39hslp/9quge5BA
Q4DTAZyFVdWZDd2kLXUAAFyUL8Et7rKYp7Dwb8P83+tfYYgLOiJzQm3AiPIA5Picb+44RnXAo4oc
KmWkVOcWHJpUuCxk6hdvQYtYtdb83LXeIZkatK55rsozz7e9ViYc4nRzInxLjqgVQDX0sdOtDsus
wT8UEIoO+u2xsViiNdtTvjOEBh2UWWGQWVurJVm74ll59sc8HW9Ykd/2+R7+3WCgOr1gmbv9AIA6
cnKzDwowcdPAz45Zjbb7zlkTrPMolqTtvBiE6CfK+1M1kWMnQ51VkLd0gtJrtyReOKO4uY1VsVdT
YrJ3zWu5vdZhmmNSOryKVJyf5mx+ctejE6MdmkULKoEWG23S84a8iKHsx0/NOLDw3vHxorET3N5e
2b8kTAeVFuFQsvHP+XB7ILGRFT2ysiTUVtatodIAubA1QRGpOPczCWKGMp8EsuzLzuq+Hdn+Ui4N
OquACGs7/EJC4TbNxQOe8j8g6TVFoIz43ThrFjkN2Tk7vL3eROeOG4VbzH3tSJzXyW0PYGBD17Mq
g51vMTWvrXcV2OXMB29IwhRAjeIRvGQQBzgWf/7SLx2aLie1N8sks527tWn+ZcPa74zcYEM6cG8c
M1TYTjih51b+UMzgO6vaZu9SbZgWHb+y9mBSUgqNl5Aizlw7aln9pe755+tGahi7DkVWdjWjJGnp
kkzgNBX4YG3MrD2Nr7cj819KzaIpSd/QGkLfDs3uXSnCeCD0rhk4/+KyPdzk2+eTv9SaQaUG1mkg
MxN/cCCP2EfLctPXa+ymVcQP6d/Qv9Sa534gdSEBfJgEvV/s9aR4sBMn/pxD/kK2o+1t6V8dDy2E
ulXNxbK9oo63Axong3MTzNN5mJ13VZPFHSPy40S/utRLrq+7YdJ0UkDG1rqzFfyhqJCqhVAGeQQ/
LKryj0JRiA5dKlYUVYfOKJO2shKEDoTYZWfKDFarQ5esvOkWr4ZTbFgOgLsercrbyZWZmtaidt77
izcOBNeAfv4kif0+TC/Xp9zgDYH732V2R9/BDRhTjjRElvcnvL2l85hI8Xy9fdPItf3YGSDNVPaY
FL+lz76UEc93yyRNY9eCc4bq6d620DayY7CWbOqiEGdDHHN37NHQgY5bgtJDNzfb4AFu4eM9Y48i
vONyD6hgan7bQF+52IoaTD5INJ9i1GGRxYCfTNbdDC6v65Nv8Ccdt9Rna97QLUtT0LPF8XKDAyKu
SBbe4orpUPEF/Utvtm8qHxBxBQDNUH6oBACHfb2TQDEYj45e6q1VdkWPppcujUqM2KZ7eT7DDqbj
lnJHMbrMXCYVEFfCh5jqc97s2LxpXTVvRVgc83ACJo2Hd7ilnpDbQwhz5bCzrKaxaz5LS9TqLi1A
Xak3XJqOvSNT9TGvpyNElFhQzWXZhGQSYplMJrxlBySMZm/nSm2aGM1hfX+k4xRsKIKpSDgoUXBy
oCuFLuteztlg8TpqaV1H1VoOxm7l1pbYBuofL4BRD7zF7qu84St0+NIopOuyDleMwn6i6mYLO7i1
z/TTdac1Nb992quoMAno+gJu+Cfo1GkeT87Zs8kJfOA7+5TBfHRWPW/qQexiNzBPR56D5hPPppts
OLZTsa3TV6PnfgHG+CpHNADUE1f6W6+n5+sTY7hXsC1KvGra7sLJblCkkMj6XwrMPZYXqKjJ/afq
p3d0D1dkmh3NeQG5oNJa1j+9NEsXoTox2s3GGAIa0zx3CgcCUc2gTwgnp8llsVWQ0/XZMTWteS0p
GtT62n6fgCXg1pqW8xDuYdFMU6K5rU0tL0VQkAmdh7vGzj4C8BaLNPh2aOQ6KkqA88+u0hBXdkw3
5KfuabAc8yUdEQXRvrGTAiP3fbc5ZWH2fZFhMud2d8vXeqdSwzDzOjZqhLXX0KCRf1Bdk5u95/Wx
FA/RufLoQoq5KRkeuOwapb1e9b3Ly51dyjRszVOXIpWQGfT6BKWBHNKcKCSteHgsxUN0ljzJlmwd
PUm+BR0vo8LG/ZOue5d+09A1H0U55uDkfCTf6rAGotZrpoj27Osxc9R8VAaK1WOuyLcSUsrxQKcX
O29+HWtbc9KqtzJe1IJ889Mw2MgHWOSu9Rgfa13z04r3OcNbivXdAgdc5IMcLOJcqJ3wa4gCOjKq
6/iwAB9hfQ9ah0WqQHH83AlUO6B6b2dnMqyrDo9iq8i71GXLL8CLxC1jAf8sm2y4HJoeHSIV5r5T
yHYi3yybrVHQqxfXrvcoW0xD33bzV5tTA4oNCfjI8nNDYkUtlVPUymwvApta13y1qMbCBygq/z6p
nvnREjohQEHduieDs43yjcu+DpNKAQCuSBY2v9oNrjNChyVc/Ichk1U8o+bz+vybDEjzWm+ux3Cm
Ff9OgbF5B/aZ8BbJd3EiAelPx7rQfDcQgoOBzebfu6z+LKAo+Yu6oK8HlLr4dL0HwwFTR09JKbKK
4+H411iz/mEqQ3KeV6hvWGNRxkFfNXkUlCy53plpWTSHXsqeFMRGZ3PHnvsB6k0+fZAZffDFQdAw
+QtOZYmxBBVN+cPjy/hOQRzz7FTqy/UPMNitTpDXTnXY1JXMfgwZG+IFUG0wMHjZzmqbWtdPyoEr
mdcj3oHr6fNSgIk1n3ZLww2nTR1VZTNVh4Tm/QvM6NPcN7EX8AQZNyQKy0sJZZfG2kt7GZZZB1kh
ws0W833xQkJZRePiPJQW0my2KGOc6HZi69tghL9EYhe2Osh3euJFTN5z33wR0MOhhQVuIAsWO7x4
qE+fyvL2+sIb3ERHXbW5gswbTqEv7shOjj+gXLz4TgcvkVN6G45850JpsgDN3/mw8sL2GveFDdmp
rqwKNN7lHpze9A3aZp2HNM2ABXJfPKuOsRk9TjlN3Mp5FvBEC+Sz16fKZGiakyNz4rgD5Atfwjz4
XaDIrxi6e9X17wVzf1dlfiu7vXd5QwTWEVmstxXu9bL9MYSgQLqBuk7wRc5qqk7MbVSxY2mmXrYP
fbUV+uCiWSi2qG/U60A24dHqSdi4gE++3e4A4w3rrqO0esttQoT49kc/OFMMepcpsvNsTxbRsPA6
PAtMUB4ehLP2B2rI36Ng2o5UADbykKufVVXekrI9BpMl7jaFr6YqbISFDUoN30OQo5yyno9xxvc2
dVMKXwdpIY2wDGFd1j+qgV0Ce/kCJrmbzbI2q8qW8rNPi3ORFijLpMdyR662x+PNmNbl5DY/MuoO
KL5qRqj6eNbOspssS3N3FPZz2045/+4QkJnRpg5iML4UUVWpvTP026IKlOigLdDI2IB6kBAqevWZ
kTvee/+mzH/MXXabI5htvBGioM9FOjz1NNiJlyaD1oKA8Avph1uvfd3wqC7BHtEu7R4nt2GD0fFb
WeUALQNO328F5RnoR/w5fyZ+3om4GApxR1hnWztsAqauNOcXlcTazF36DTnJxgchkjN3S9S5dcUf
hrELOjsu8HC4c/U2eKpO0Ed6X1ggWU5/AsVeq1jK/JKXHXic7S7/AnLJKY+ls5uZM/W2ffMrb82m
MGutXvW/cmu63Y5jmTU+CSnel/ZnDhO5vh8YTEGn7oM+sm81zhD+BK6AxsTKC1Ss49B/rPWt11ff
MM1UNLIjKJ2ZqpeAWtDbKvHId71x0wRp3j8BLi+cMAx+ZoQ9TNb0BAK8D0WnbqUYn6zh4LuJris7
QlOrSoM1eLbJ8ixT3EZF2D95BfhcRZ3uLINjWgdt+2+CNFOcpNbP2emcuox74feOHYugKhV0sqH+
ByoTSYOx/kRSYS3QMgTi04JmUz+F3hdw5Lbi7KhhrECCh3oICL0Wnl2FCFcBLZzP16f8bX/z9Npo
FHLn2eTl9Ymz8Sux/M8jk0+9zCHjtVSn6328PROer4Xdalg6PMs29amxhjIHBYkF0EghVm/HJt/+
BlvHqKnA6YMyt0Cf5qZBemuPqn9YnNq6rK7rfWTYFslOmDX1pEUnVTJwQ68hSTqn+Mh4BYbS0InU
ihP99s/16TJ1snnHKxdbODgYSbOQRCj5LrXVp3TyHxGVPubeLlnP20ti68i1zHVnb2IuSZqZjo8F
Ed2DhxrHvU8wNa+dSzp7ArrbR/OQL5I/q9TuXyis+uuxCdp6fTVBjWPh2bmyScIUFEBRtjYlbs+t
EjQrwRDnQYW/x3rSAtIQruMK9qfm01wG7+VA71I6ZVAH7x5s4vy43sfbQc/WwWwySNNF+XPzKajy
72nD74Au+DRKdnFslLNSCCId60eLR0HGMlmDReOTouOtWzzhmDJEWPIbZ5CPVT/sbOCmpddOIjbE
HULFOhfZbK+6E71nR1bWhUdOcATqu/9d+iEbstod6XBZyTp/XutiBFVf3bwvsmpPOP3ND0AXmo83
3dwLSoLhUvVefbtYkKysGd3bP99cbbSuOffUj35RDq2bBEsRwnbtHxMtE/Cu1idQfCbzbN9cX+43
z7roaIsur5xkGOzB6QpnuITQNER6CUyMUCHP3nkKGnDXuzDNlOblxBsWwlE2cMlDnNHGMXDiMQTg
+VjrmpentphkOU34AIo0t2/5PAoD9/l642/GWMyO5tgdYF2ZveZuYqvli23nt1M5PoVT/w7HwIPj
13Y9t+lpT4DsvIC26nYJQbhWZ6gDuj5+09RrzgzKxDnlTjpeuGVncaOqPl6yfI9a2mQ7mg+nU5Au
wEnLS+6qNOnaEcTVpF/P3kL3BBANH6AzcIFs2JntSckLsR5U+tuvjoQfrKLmvUNLyiBvuX/JQudf
m7E2KWe/PbakOmxxLv1qzqsU8+KwJGyH9yUJdtzVNB+au4K0c1HgZEbTuQUucvcW2prHYqYOWYME
IhNpNfeXbi3uvXH6WqzIpriB2tkkTUPffn8VaRAug5yqoL/gAurU750Q2lMXr504+3zd2A3OqjNv
CdF6zTy0/YVxdrFa+TJxFQPv/8Kt9sv1LgwWr8PYskE5dlrZ4lLQ6cM0ADBq1ezdkB9TLYNdag4r
e+RRmtkRl3loBPDY/RxJpzryAo7GNX+1gVlppqXrL5KHKNGQ03dFvD2lF8Ps6yA2npZhBwQeGpdi
ubHssLtdXKnuwHzUxQsp94Q1DEugM3EFFnTJQZ0iLgGHAHa80jab46l17V+kAAjwdH2ht332r5cq
wGq3318Za+7ZbtiRTl06q/oA8Yv7wnefGwGd4sy991x6OdaN5s6ZpGXhcA/acT09MdF9q6f+jncs
cRonO1Fvj7vVNGnb768+p3ZlLuVUzhdkaE7ZMELmtDvldO/d0NS85tqS1u48ICN+wdGxjnBOdWPi
QCU0t3YZsE3mpe3EtOwGJVMuLtwX9zZrfm2na5+B2FPuvSKZvkLbiVldey4p8/mirEdm86hsoT82
HJKAhUVpnj0FVFYNk/OlKkMeC4pMr+OPx7YzX/NsioJJp20RNhzHSrPIlWT8Ir1S7gQOw8zocLeU
8YGpvBUXAfX6rKt/BUN7kztgH7/uBpudvOFtOtStaRZXDTJ1L5WT1qe0Jnmctrutb3v6W61rvtzW
fCyqPvAumao/1yNLRsgYe7RIKh7cbuki5TU7/vzm6xeA8po/02VZQLrpupfSxv2vAQ8VhVptT75L
kMN2oXpKi/ZrB/++Pm+m7rb1euXWoAXpuBiJd8G94LLUIwohxYM/yA92kcZ/vsxRZ1kcosTA12lu
Dl6WcFjHlOOEwPF9uV90T6ukEFe7/jkmM9N8fHAtl4MHml+Gyv9n6sJ/3AZyH0VQ7e1Rpg40DycS
xUht7yBOrRXiVLDeDHkbYzPZg2cYtg2mOfng0JxzuxSXwRlebIfclWtzg+tVFrVc3vnZnrSdqR/N
3y2/5x5qkraVWG68zE+aUf70a3oH6sT/QzcGv9Qhc0hDp77rCn6pe0TzQdk8LhcoyBxabh01V6Qj
roHt1MEvoRoySyBPgfEpzqvT5zfXuzB9gOb6ZLQ8Mk8TvwDC/3Nsh+GUj8B4X2/csCXpqLmFUW/s
qlZdCoZMCWJ5OE2fkJJ7qdt+R8LQNH7NwdN6wcMj7bqLFa7VXeY0/b3dFHTnA0ytb7+/Ch9pDYDb
ClKki6vob4C9i+pJrd1SPV6fH4OR6uKyqVd0AQri28tWoLcdmJWozgC9fQihqkq8ea/W0LQOmlez
um2WUqzDBe+o6xzVxep8r1YkYaMqL4PPsg7zz9e/yDRhmntLB5dGknfrZVwAMXEWPAxCC/vgKUpX
nV3oxuxet92FWd4UF2y1v9jbA2QP5tOf1z/AEAB1cF3Z9JKGbdleHK9UsZjx3pMi9xoFTbaXcjCs
hg6uo2sz9h7t20s/rR8Z0rqFT09+iMoQ3JSOfYXm1fmC0xk22uYy4TxYduLObuiD8unBfUinICv9
dSJtmTYXb22K2G9RUkrHnKNMUO6V5ZtmSXPsbLQ4xNwwSzyzHgchszOOVg8FqeRJNvXX6/Nk6kTz
70IxW7oBby+2mxb3c5jxz9i306QC29LJVW6xlzM2daRt3IwCLo9nWCiw2d1XL1C323PEdg7pB2iZ
XP8Yg+8RzcuFm3HWMre+sGpAia8XNCeirHqnddMXaJ5NajChDqQqLgi4H8FY9i6n6/OWaeXlHpu5
yfe0PZvxNZQSSLsLuIy9Z2TwizgMF+tXGHjd6focGbrQQXZ5AAYh5rv5hfre/eRAzRun6sjaZL2v
d2BYBB1oN1XZOHXdml9m27trw/FHWc1frjcdkD8PfW8c1HUpWqDg2Ar2vzHhFWiuylOLN2P3k1qd
sZSnthlJFpxwGAQSKwaiPOzdKOumnICyoWm470I40gVZcSRER7I8ClNIfAg8njMrh76EgCwQEALg
T09vrIZM/0PRtWzXiQPBL+IcCYnXFrhPP65jJ7YnG45jJxIChEBICL5+ypvZTCZjA1JXV1dXZbQe
XRqL5zTBRjECO+yW0j/bhlryRViiInHTYjVYtm+NDel7auww/d6Qojci3wmy/uYzhj2cvU7LGsRa
SgZC60pYyOFul3soIEzVYgcmYPco2ehhGePuuk5pMuAHnYhtf8WR09NcsoglWP7oHA/YUwpuawQv
M5oVDUBRTnOQTGqQ3D8trYg0g22p1/l9k6fb8socrFuqjiIFbY1I+6WGfVxD1WV5zzI0ICaipzFd
+K4vXcp2/ZwhfGbfDwohg/3nLhENPtVxnIUwPwJOuhjhs2sbzT12+NLvldVoGhLztEVsWGb4zuAq
jCtILWLRlX2xJfIrFAFUOPJlebef0mhvs/d1R4B38sPLHqx/lQesJ8+HYUZnNNdsWdr50YReR2iC
icJWQyXn2S9v29JDPIi+b1DkBcl/afSfCQUCnRC+0PAsVLKfRwzzGhV1y3B2Vrrkn1XYE4nK0SPG
eCy5yUV2okri3ivJvGVbeop6Sz1k2DtrkNk4Jnodyi7QLY3qeYVvmHwp5CLoXRZnUAzmoVBl7KYA
J5m4XbNnK/cxPdO2V+qfp7kqPgrS4K86AlBisItgrM4PrFp7LYvHHXtnHipRonE45DgW9o6bpQXf
DgccRC+VWw/eZbp2vdqT5bhFvbASKxF7jwahoFkLrlWuXbI9FhJ23t0x2t1E59I20eZeQyoKJGYV
2ZIO/0kQ+tNcwaCUJ58ZDF5WcRBJ0aWPEe3ivr8jSZckH1EkFqqO0br45Pc69qbjJZOLoc98tnz5
Cf/kaL8zQ0jbCwLRRyuP29qw6QsGlsx0lUR64U7LNRrwCtM88v6WJGs+dAfYroUU0exzKqalzhXV
+0vBOJz8St73PPwxcdFLcW+SxsuHwawQhtW0Ia1VFXYK2daXVM9NO2C41SQsHFCn0pzeR1PSEXLU
+Zjv962Z+3gtQ9HA+/1MlJ7ydwTyFYgOSAjVBu+/aZMz4jP0QuowOul+5itj+X+R89LzuyZueJfV
HqxwhBfLm8zcfM41u+hVIUAntSbyJyvGcbnzsHts5qPOoiS7nyKWFj972ST0jUiyF3NZWHxiSY/A
MkRcjEhVvvZ9G3cKBXv39LW3LVnfszmJmrUaYqublyLZ2PxHy8Ut0PZZ2Hg+jk0RozvE5l26lDyZ
6cpLq42cnjoYKPSigkuVEVul4cw5w6Ofynw46GKb5FceA1XpUk/GxliMcMPqPoRqO3kfB980az21
dt+vJi0Mots0n7ZnrCL0Sz23IbIKYQv7nN+ygHifXyv63/yapRDmiDrIfba/mlim9xReL/zR9YoP
7tZkuccYGxYhe2jLfk7b7iUrxka+JCmDFWSVOkVnIGCzq+9k5o0iuXRf8fecKD6bZv3cJmEYgTHf
1BKCvaLIrneJwxwAPoy8MfoL74VMv1oVU/aar53Pay2xYlYzaldRb8EjcditdOruFWb4VydwYfFy
W1ybDNUIU4L2hyxEZ5HppGmPqQVk7F25qGUbPkdOeTLBTmaVWl0ySEWLWxKhxshStzBFMhXyAKVt
aviGmPUzItBAvfoEjgT/WuLE9GNMEUMoymgv1vHKOqRM/tXtmNo3KGZb9W/K+y3/7S20N/EB4IFQ
zHrgc3r0vYjpVhXToMmb6TeEtw0ISsW9TMcmDM+OFREM+SKRpM1U0mRbxidO+NQ9gsWT+w+SWzbI
KoKfZPgnIJ0zz3CAxgJ3bfj8vYqbjkhpOuTMsrwal6ZveYnkRx1s2SNaDC5VrkNkak21pOY626Ip
YAO+e5N+acQKQb8+rB7auLbYTXfqMBJAYRw8a9Xj4NFHVcMGxZOviFl0/pKmWIi865mdo3ffCTW+
T5Pa5AUeBN1Ky7lxniB5GiFC4WmlzRb2y4StI4jKOa7NcItJ1jasbuM+xyR7yM1MYO+ANmrALrre
JzwIhd2zrmwZTbQp12UpxvXUIGOa5Uc5YYkmf91IxlvzYGO0YOrechtCfNdKl49LlXqy001UK5++
b8RioCqcptZksJ+K3Oq2v9QKlj9CY0DzrSZr6rKLXqbE1QOPs6kr4f4xTieh5jmiFUDHTL7aTfQg
OlQc+bi0CAz7CPng6cWShuOWdkqJXJ462ZDmJxZ152+pFusKNpSpcct4sgNCJmsPYZc/ZThNWWWS
aGyTqyp0n8QQRFJUnXJIaQ/NQJMmLryZZhtOPQx+soPIkWKEfDvce7xq402WPUXKUVLOBMAUSQZK
7+GELZclOWKJSW6/C5i8sEp32cj91RRrhHOSwvwVPD+8uTZ9CZ4Q9zwbwyJT+mHraXvE4BOjuHJk
HZ/TEiH3LkxYF4ug87k6NIrYekM6qVnugwywJCuNyNcVOdpBbu5JSnAef7AKJpIcRcX3/LpEOSLO
sy6xszg0mXLDKckabf7gdU3cHGaNNNmSwJSMkqNoyY5M6Nh/xBRCIAlrMgphbz2wLI3jI66MXaWV
zlDintlA6DicIIhU6QkhidOAsNteyJvwiNkhmFKGbVO4FPHY7lXbiIAvgfXC1HvOUFzzzQmPcVoU
KTwPBPGO79ywgFTbws3kjIyt9Eq/hbFFqXPFPUCkM1grKT0w4ABUEhqUqSoo7zNx8WoNTEJGNDn6
qFEE0pNSW1LUQI8B3zrqiGueKDJR+K0rgDi7uggovZ9Qx87tj28zV7mVksMyYT9MJHtbQ9ymL/gm
5f4f22O2ZsjLVVng9SIaJdsqz922ywoCaz0+YMOC6w8sckxrhhCgaMpdmQm/oYX3q6HLQxDEXr8t
Ay2HLp4kPqr6OMI9AmmBXbJwaESiYg1RQ0bEXz8XyfRzkJ3i57Xf48leYpXhqBz1gkIuj4vKVPRH
eETfiKPg3dasZVFMqnmIvJn0X4tcQGPLqWvZ6Os4IQj1rIo2ghOlpSm+NmIdox5YAWcvBeHghuRB
L3u0fGVeA9qWmfeOkDPw0yD/DTt8tfSj3imxoaTq2yPsvs+CYAeTM2N5DWkM4mZOCRcJUeXQ2NxH
5ZKmK0kuYW1j/QjBj42eYy3b/m1TgXa21HtL07QOG5y18kuK2zVM9wTiDvkjmvr9ThKbG1PKGe/z
GQ64+XCPHHEx+Zo0yrDuEufrwoYTFgB8a65SFMb8mXmMvq5Wa0Hh71DkOnPzdcY/Ol/NGm9mPPcq
Znw/j026xP6AeitNeupb7Zw5AK9Y+BOowSVzd0pcRHv/nCP1PS4OBXO8gyBk44u+YlZr5F5pQQvp
jlCCfUS7IhUQqFawNit04n/kelF8KWEsD8/9asN9HrmashYdCeiLhW9ttX/DHciW94bAImXJi0R2
x73LVyGOnWvR7pSLXvemB87x8NQtCQCM/NqT2Vh8hLhHijdcRtPwGq/47sl56Dq2+oP0rcc9uqw9
3101y6zZ50s+I1tuunRA4QZ5hYllmTmO8CmFSFcRxnYOMrDXSE3B7+NRwzQDDlRlEiU2v4NvDvUS
b0XxDa61q03edmoMXifJUIilEvAYQx9WmOS4gZZLs5p3OKqfdlmz9kOmTsi8TFU7Mxxmupp8qpBm
3eafBjGZ7EcudwC1GiHjUfJKxar6J+WwYX0zkgj27gwyx587+NvG5Fh0a44Oq90hxO8qJG4jN7Xs
GRzTcS/nK+RGpaMYQWc1TP27Pqk9EC7wi258jhFi4sdlKLF85e1jnwbaM0isxnT4sQG4I7nXBM/9
WMdBTUIfOIxi0RttAEVRXPd95/JTk9gMuyd9Q7K9qJx2W/rucTPs//WAi+7NE91sorbQCpNfSnZF
5w8s4KxDBExWMS4vm99cdyeyfuf/GHH824QZpx/S/DDQKZUHnxGiuzJa4sbwJ8bwFa0IAxzk1pVj
GluChxnGojOQ5IoxfPG0RfNx3rMQo86ORUKwQobfXTeYa0qVKIoiFTvxOWFlnf6gSyOirexwJ9e8
H/GfDCoWTVLuugvTXBcuK4IuB863RBw6eLvtn+verrjH03nCphJdkraZP+MCSWIUXaLWG6l0aIOd
rlvbtVyXiLjKpuJRYkplr4bjS0sgeUqhgSYU3qwEv2qW9miLZdcOX9EwCTgjNLPf+qSaO1KovGzY
OOc/FUqHMpWR+Ei+6YTV5iedY3niQ0nU8P/IOo/x007Rm1wZoKRDolPh++VRcz3Hj27eu3UpYRid
qQcpt43UW5Jm6PF10ifmrgiZG00p9u9Iq+McMaY+pwxmLhGi0zu93dTkepi/OcFp9HtlfMzvsk0g
n+q0rA3f34CThZiRRwjgMpXrqhb7FvPJOFfyVSDPt+yntEdrNRKqsEg9RKn73RRTNMaPkPp10WPE
gfZmtKWBTLoth8DgwF56sv5yraPZy5AZtfoSuYpm/4Gvc8X9rloI1QyW+HKY2tyZWBfAfTodhgip
iPOa/m2iDum2OwNnslUzMcQnVQxKhzk0oJHVRfWdNhC+E6To1q1VIQaTA4TJPl/u+mzp4dii3eQi
3Agzuu+k2kY55up+GHyOjt5PzSLGwwgz0DWtWbIvra9WcCkswZyV4DCVFIeMfqWI4FNLZTasbZxS
5cftV0fgMpZiTx1mmfBIE+3LkCcDA5IyjQM8XleI6b+E2HL23uJjaf82Yz/C0iWXk51vyuK6+VUg
SGr/KShrPFpju9Psboj5YvMawHFMn8m0a9KW0kp0cqWiTqB9EmyctrccfV3zkC6a4FgFfFnzc4JG
VOgqmCldsAMdGXHKomYAhLQKzoznRGBSeev3KcJqsSSgNvqKjckkARsXMXSPC8c+n62ajXXbvaZL
HP+KB2oxEJzHZlZ1q1ScvnAp9+YGDaYpZI385BnCg57E+HvKnaaLmd5GIQFEKrrhebJTPoPYQOkk
IdsrNMZ+fF7RSDTzdVnQj+H0Ntncly4J+3jdU7tuCFmlq5C2TGnXAJxmkGWkwFy7zdGY0Q1YvHSG
bBPB+Y8z8j4mDK0qegHNGjRj6I0aXg2Nwd4oaHyguxebDbpfKtIAwP6hxBRTUisg5mhGziSPeVJ9
3zGzK5Xo8PXjhwLHNlYc2fE7R+arneJXnMEZdEfaLKAt4L00In20moFdMZYI7ShuI/BCm1QJFIaZ
KJluI2jzJ0DN7nPDPb5fRz116iaBkbf/Nt/7BK5iuePAhs1cTMfcxQl9yuHxh/xakjst39u0a8b8
RopmS2GKHhm03qeZDkW7XSOCcVR8WOZkSYZj3Mo2DSfumNtAo2TEDmPpUDFSfRloPiQV/rj8BSiN
4lRNZpRTfljhr8joKYs5TZAZRYcUUp4hdw4J3iEgfXuqpKBm6SpgSLf81DjlRL8SE/ICpSoBFzpd
lIkDFefIiSzML4sQ6dMSdJbeUpwbOVYskgASdWqJlx/jvDQhfeZwKNO+akFRHZDgm7sGYxEkTF2s
h9LxsLKt67G5MkIpCy2K+jamE3gvA5zUJ4MBGVc2+i9PWXzMU/uyxiQ0lWJdz76itludxU6LBH4s
M+MTpi9ezmiHccsvY/+U9yJtPybte3NN8RE1U9UQwXHQOusn0JIoOmrvjiOlHf1vnYFp8L/HUvvm
yzwWNHpZvcBKHebXi+0NSDiv2BG1Tzfm7GDs5pufTaLC+DNY+BN8YlwYTS2Y82lZ/nVLF+MH6dcB
i/59QuxdlqDyFQcMoCA2hC99F4fHGJUXp6sokCntSoKaBt/HhpHAxHFM2aj2qhgdFR9Y3EHK7HcY
XdrOF/zAuEWrNRFbfFV8hL99gq3P+GXdCkg7qmATEFoMzAwO35T77A/Brnjh4OUfaf4LsHZtJ3Rv
FjmaeQLGFoOwaR9Ppot2WK+yXk7JVvVogNA6xQuwy4CuYrotYAwSXIZoNZE/AgvthFZ4Obx/T1IS
imcC8rD9jAdcnM9ThKySpczQEcgHjvWj9NXophBfU4d1BIhceixfDTiVyGb9UQictTd8rHoDbZ+z
/AHM0z7eB6fCR+dRyOFuqvxeHDbn8C0CmKmCPGBfdCFnwbLNfyD7GPUn7lPa1IXqYORt4O2qprrZ
kDWLljaePFgycCY9RFq2zcObSNDhsArvNoBgC1scDik6boK2Lde9aGoH2/H5n5vbND1N2BBPP8gO
UuxXjEvEgaghuK/WaxMj2AzjPq+W/IrKT18GvYistjSx8G6bgYHLXVLknjGwjtERexckqyKNZvK+
GeaABcepc0e20xaPReSpqCTf0u+4nnlu7wRaDnvBQIFamONR2ODiFx58pWC8rg5FEe3vTaO731J5
vKjOTTxCkAgrUhT6OLKk7A3Lv1n3GVHQNvX9ZcNe4m1F73jHeNs9JItBL8Ebp69i4Bk4oWRefqdr
yH81+xC/oTdPPxOyb1tdEO/Pcw+FP0iWCKVqpPqU9qYZqoCrfjm5ZM8InqgEI4bq8jIMybRVzTTH
v+dk8z+GxLl7Q5rcYogcOHjwJrC5wnDIHSmAyFGyARn3jekYXNeS9S8Ib1689ADb6TNrgAIvHkyV
OsTraP1BC4MJD6hig5XxeL4UbGPAvk0HMmoVe5GUKOL6D1wYk+UT0vvvGeYMivcIPhneyx0OCyiI
Yp3Gk96jYj7tm6T7NV8iyWqxjYyf4wUGlGXhGkmuOHYOcDZhKq6bZdLvfbIRcRr3LgXhkI68VHOR
zXUMYuxzDmS7wrUAWGD3PZtqvbrpVtBxzr43VpLXsbXpH3jZYSuK7JarSqCGZAfX8fY96UkOs6lM
rLJc6JQPjxPMwKOaWdE9dZu1HpajScceitkkL2QSG0yY+67XZ2AU9gA2Mf6jaI4rT/qhuDKLA1wi
qRt2suiTEHB5HjB60Oc5zG464CCmtC62PXl0GFelj4nv9qzCAnMSqhhzmBejNyRXsyWG3y2DxvQa
qUUVZdwD+gF2hPGXCwNeZ+i7oagQca6SSya6RlW9IXopsQompoo6J6JDFgv3j++jm2/g0ieDOY6N
39CHbLye8832dd7v2xs12bLXO1i5pF7QzHSVy+ZJ3qe0COy0MADvU5F0NoCXyfaohle9C9i6nlH+
cNHvYaTwqpDJXRuoG0qaE/oCeIt6ZvC8gDBlu8dnGFgtQI9o4R9tAla7nqC0Y9VuNHNlAFm9n0M0
6qRq4hXvHgN+aGtFklksrW/gVETrY+xhRzKxF+/i7R/zCFG8ekVme54x4mhLnSkVHrCLi0cF1mLu
6jjT/MzD3HRVlvnsxniinju4mrtjPCh8tZkg6BQnlZpw8UCmHAQtgtmqTW9RqHEJ4M8UY9ePf7HG
KX/mPLUTfI7XmR2ndGy7qmAtPDXVmoStmqJC8Gs+hfmeW3woZwmEM/2wfE4e+1zm6XHds+LH4GaJ
8Uc6AN4XrfuPKujUq2Ra2zvDYdR5QlwIPAr34NLvIp5Yc1hQsYuKk9jpqtkJJhN9t2T0Mdfb7qt4
QXeACo01kte1GCVB9zCuCTi3fprAXYD9/8GHDp//PKr4USZeXLaA8UU9FZ3E3IRH9DfTiID+tlqy
9MC7KbR4eKhyGO1w9pP6hv0URo7+HoHfPFxyTDSnE51t+Andsr7lqUzSJ8FWHG0D4YQ6LOgC8T+f
eN6dTO/6Wos93W9N3+P3BmayP+M19LKcTd7QNzcU9K/MTPontKlsUO2cjNVtydu5OYDxaLEtDpxP
K45tNF7pKZ7XO9rppb2CyVyb/9yMiUO5GwD/nxZE77/e+czUOtsTd2Vk5ihNS5oYBcbQSiidVIyl
8HLdCf+ZcJn21Ug9WV7XKFtRNA0kbt1VmWzDdJ5LQysI7BZZLwv2y8s467q+xm9Jtr8GI4L9DlAk
np4spnAbriYbJdXK1LycrRPDB0YKCR4WMBO9EPwZXpoOySz3aWAZuHzUbAzA8KMRNFxT07xsQHvb
uWBgzcqZSYti5XnyiBhr0qAB/774UR2T4dwPPLiLIN1masRPYRBlba5+mz3v/muB8uavzlBqzxhV
ktse4DFRxWNo9nKfcnaj2Eh2ZQxBwj3nwJixxbLiERBUvQckcN5GHvw71j81eugiGgHNfWD8lOZE
/h1sl4Fkx1hYlXvPME0VUBxXmED5K223qCitRXdR5YTZK09Cq48LbAa+FhpzIzG6TXd9mmaaIORz
azy9LoPov3ookX5QoCJeEsSWYqs615O7iyEnuiBtt9Wf48RmPA6TxHfYKbPPcPFDoU/HvUjPHXL4
yB/ufDy/c9HS/gj1XA6QMvXsoQvLIo8aBQhjZSQY9gc+UpRBsnSo3ABtkNrEUxo+U6XRroy48tEn
LXM0fHUa89SvYWjZt0ms3iraFMmPzg4DK6N2GPXzSjFrPmGOlaqHZiqcP0WCGXkObm7S85Sic63i
nWxZ1WOb70YwApvOsYRw4DjueHIPm4qz8Twwt/PL3Fj8lXOGxOh6gbyC3LPIqwxfi4i6g3VZP9RO
xN1+33SALW2Jrr5Vhy4B2X8CHknbSiBRSONn0/Yp79buE3mQTX7dQmNZ1Y7fIVbARDI8DAHZrXBj
0CmuygYL+zcLGN7/9EPeYk0gQ0TtsJ7abXfFXMG0JNtPDvK36U9Ms8KcwCPT/fcYFD4euxUGLnNz
bu9b1CFR7/Pc/G55YW4ETMN8l+8O5cKPM50OlKHRQj85wfcErEVEsedLhcRoCmht0h3u5bzR47+l
jcelOLm1d/N7nsvOmvfN8Vj1t5BgF2C9X3pCEM1ytAWaIfZ3lnkDaIPJgOTXPiJ2Ww9rNg5ZgGc/
n5jDTHuL2nDDpF3TxzahWHV0EzQ/X73DfP8BjXYHQJ/nILZTpK6NVd6hiTFwMB0ieYMOJCqw0QL2
rFKdRqOeA1VnNRBNH9cLjM3SA7pe8WriZg41XK/A36VFw1HSBZUggjFH1Xcpk17AqKaLeB1PuZ3P
xT4XT20c79mp8bt9jPHNS9hsmg3MpSARrxxmIyAYkSrkyn2UsGoYG7SplcWevzvTPuvGJw3hOqQM
rBhf0e6HW7bT6Qu1gL+TYukRfGlS9Of9shjIbPXGMGrPegzLOjhCIdyszba1HBXm3Id5WDIgeh+W
1w5IdjyTApTmZYOwJapg39RzHG2k6dZizdR1/EbUd3JfGFZss8S8AHE1zWGI52x4d0u+oJTmTYoY
Yh8/2THq2aEf4cTpS+RsFZM8UmZS1F+r9L2aPA24zaQlN6fjbnixeztetnzsh9tgs7m9FlMD5mNN
hmY9Q49JdWWxOOBZBUWC8weazzFi2iLKVQlsE++1Ud+nYhhAideAqD2gVZYydVBpKvqHpc0zcFee
oBQa0Y5rjWlkPJbfjFJ3gU9KHJU9Xpk68IUVvp55T7uD0FBUnFPmAXx2peYX8Jf5v031xX3nkSRf
jgEj9SfVZelbOnWme80xoPqruFEP3kjMgCecYvIQ0QxXcInRIoph38T2545pAyLCYGey3+vh214k
a4Kxp0F+5yKvoV3z997MfP+tsyYRssJnLnRWrbFFIjn0AeI2wN2wHQ8QCg36hpmnEnWRmSi7xGRx
/V90kr64bYQtABXrgjuOthF3LyP4gf51ybIiOiKIi2bHZWuTuAyiLV41GQrzIIoi/JZz5PejjVIR
fpmNrt2fDvZuBOQ0onmg7+rWLKe2IkOcv37v888QGcWUfqSr0jegv3U5gbGS+VOcBuwD18PeTN5U
ouDtfgs+Jel9x53DcDOscmXnNah+vKClWfRhh19Ne7Qdm2J4KrCVnYK3eNwRpjHyNPU5wF+82pTB
FjFvFQgGTcmBr2SGMRio7F9OUJFd2oHDfi4tYv+eTrAHxI0UA+DOOVLa7IwfriIwSr9AWDA8yjWB
xgn9aoOQAGGKSxR0Q0/SrMyOlXdI/MJsFNTF9GhN5va6j7PZ3edTAwIZNiD91N5r6BXUwcD3cz4k
KxHL0wraWnwMaByjW9S036zhCBrqZQpTuIvi1Ty2hQ4f2NoiEBGsK4TTHoqgBbT07tkVZjf7cul7
t2cPqFb4t5ia40PagQgfeNiGW2eyvTm4oZl/QPtVXGMMyPOaKUJZxXWjtic+N+OvHU+lrVYjZG2Y
BX8cAef9YQDNZ7pDRPXR4qsczwEddX8wWTZ/DPnKf67wgriHPrb4V1Cx/FygM/phirx4GfpBR+XO
Z/KeKmBfMLfd/oXuDtMFdHXyae0NMuPQiv9reqUFOPDBvG4IF83/KnTd7DTpJKMVxopoxEE3i69V
b6Ahndnbe6PnbP0m0fXjjvnzF+SyAG0NdDD12BF0GF5O2yUHpDiKCdqFswnzjoFFsPA2Ysc1hlXp
LVO59Qw0MNYKz8iLWQ8UQ9pQYbAzjbhYdgyuCJAXOi6Eox0bTe3rksNjRhQ4b9/CXFEvvceIwKjF
nuQmVXcSflrXuuCh+5FvU/MDV2p0h0xg9dlj1+jClwCWdVkFaSD0xVRvY8FfDAEqq3tiFbsuo539
VbjMqXPYu+UDQVQwYjTj+guENT8slI0cPLNz5M21uDAlNqI/F89nemyw/jFX3c4ArgETk/1MONOk
oiARi5oTI9S9gC4ecxAvgAIwZ+GvaLe+yWBul/nQFEykFb64HFIXGcyBjcA00D1E9DFp29kfBMCf
rSAYHJPjzLRT18Ev7b20ul+PIupJDQLQg+GX877Vu4kFklWgSBIY3qd7cgZn9T9HZ7IcKbJE0S/C
jGAK2EKOGlKzVNIGK3VJzEMQQABf/06+VVtbV1epMiHC/fq517v3ngIFddtMjR2n4CnbUUztcNeb
aw2I5gh0Voe0SySDYEoN68CuKMyHwN+PqcwfdcQ2m4QfjKWAtg3K7PUmI/abbQNHKuta3XVB65jd
6i21u7OCrXhhll0+OH3Y5heGyEofh0KxLRwKqmzuF9lP3WmqKASzTaQI+4paJozG/HWQPHhOGq2X
xkROTrbcIk9Ob8N/Z2XuPtWQhDdpV4pXkBfH7HNtMUuwewjRstHXmEhYuyp29VTfRc0GNzPpLCtP
qJ+ZfWZ7gmmSWpO7x8komcNvJXUoolSLeEwIJ18zara0TfBlLxOFRt9JHrrWItCXBS9ttXOVWUzC
mCASSVO0/v1oOzLG2L6c+EpRvww1fGmQEGYrk3QSCAFe3GzFYF0HpdLQ5NJC4kJ2qdsZXh8nuBDu
LWW1YpexM6h6dZa6/tfKIX/CUk0ITIvwnagl4u/bVWV5Xhpr2I1Dad5oFtohSYuNkahVldUv1bEO
zyOE4bDrB6c8LlEjfwo7DOuTXkOWCmRtSvuRW1rv0ib1/H3E+qY+drgxqf+dtLwXDZO3nV032Vmn
HgerHXIK3VSpccMbxEIf3qip/rOCSGkmUjYnDGqnNcZpVWz3TS5nTcxokM87ZES+HQC76C70XffY
RKzu8nPi1eLcZABnJG72lyqTzNdkMbGobaBxAOp6XlJpv64mqG6KvI3ePYHORIHtsdAnTQeTmHVw
n4uqolTsW8Eco1uD8DI1lfPdpLV0vqoyXa3s0JSiik5Z5s7W05QRGpc0lTLs3wB+jQ6+NmCOQVMU
U7Jy585HxBdaLu32fcHJzjG44wgT011mNeA0fhEOf4WuUAXpat1EdYpZXjGFQX07t5FkQtvK7gtS
1D37jAdz7seGr9/peAM0UIm7M3AWt03p9xA1jV/cIb73/5GgKI6p1cpP+OPCQnnt8+awCp8xVhDW
abhjiaAoj/DG1Z8hAyxKKruv3gY0BQJvPQbRse6b1ntBiPZve581AESX8Z7EzOT5S7RAkRtZg1Aw
ZzujaaTzk+72y+HWl8+r39rBzkvD0twxYGqG4yyuDG/QTvkRYnoqzuk66PleW3nmniItsE9CEZof
t80YM6tl/AorvX7kasE+w7POtl4vmqtf9hsTx2wNxfSiV6eTh5xN2WzS1Fb2VFdSzSeaOu3siCiY
XNhl1veg1NZTt+sRwyawcVM/Rn6wRIcQVXLfjEKLWE6cFCli8XfEZ1Tt6nUzhBk0sFIkhTWXcNbN
ywQc/cclXLeIM0rsOkmRuYbD1Bs+Wr1sUZsgNLm/4YwWjs5A7DUY8fRR2Ev5HwvIHQU21dIU9Fk6
3zRpObeHfiTO7gY148oMFX67XQAsWO8rfSVPGT7pJ89YAbhh4CAu95Nt+CTFdDuHUfsxuGQMdrG7
2uP8X86LsR5kR/Ds6YpG3JKyMSddyg9uSf4QJpJZo3dyCfrElKa6mdw0euHmdJ7STjq3fSesT1db
1t7zmMKbtmAu7l1/aIbN9ph4My1HUSzOwbJrqmewpPxICiHXplXkR6YdktJ8yUtvf11bAHmvfPOY
Rlv7PY4V8p0VTd7M2MUbv1hjhgDRL8tIP1Q3wX62pL8Pt+13841gytli6z5fla16hwnaOtMew+NP
g+FyZHznXMDvAzI2rV4eBgYCL7O1OF88A96Db6v8XTvA0GAFGk2SihZiiFN4/NDCHv44o722u5ph
/44Vuygxro78x5WJ6n6OBPQNa2VB/QOd1xaCYCWuEf3DdOlTukZkG7lhJ3E2A0fNH424G7jf1dav
L5vkaOU45ZtcfTH/sVavPqKdL0wunfXO37L+tvT9a3vQeN3fbhnzn4rMhq9hRG+MRcCg+7oSdpiS
WlnCinMmsIccAOdtmftpODi206+nUVvepyejKg5AvpKREnFHDbetB6Tuot01qhRFrKvJF3xuOAeS
iUDib2fx5oorZ02HZHKa7YkGabjVCMG3PrtnwDN6eDpmpmBeIdGl9YgWPiuln6tVFLeQPEOYWFrV
3R7bNeVgEOGUmB3mnK3fj3EBNsZuExa9x6rX2Z5PuQD8HcaBJ7TrvF/b7X3SNslQR50Wfn8S1/XV
e2fCBxkbb/H/+Ese/BhSOV61s0yfw7AVlyvCYeLGJXrPIJktjCId8bcW40Y3tUaPXS37JBUbR5eq
/BP4u58s9ZBSV0yUfHW5ujd+Gel3Dmby7VQn02OGKHFmgG+Y80JLrRDXhXg3LqDKLrUgTne2XEmF
CDlrfzTI2BjrUcFqsc0YDb31rmMCqK2+iT02vX57M+HS9xI++IIlJeWct4Lhh/iPov0GQ9FDvAXp
UiYpf9r9mup0b9WldZiqUOxUGDT3E9t5oqPJA1SGotPea1Q0iJopLgE8CUAx+0E0HbMZyoY0SSt+
9wVQfYz7taJq6N1+uoOFVi3Ld/JhTkSTFWtScdsxZpfF+IrAW/4NBDA8Yy20+TEiuXfqFVIC59+l
Iq3vzWo3jv4xWxEES2ZG+76uxze4++42L9hyHYFEvFpAbzx4dt8cJtjFB6utGdGQIngyvaMBkYPg
W0VXuToNFiikdl7uCtfhuFvzajyFYTVFSdYuEpqmavwTr6xxb7NpED92S68RD5w77T53HQTJ0Yeu
As5AJxVBtZ7VasIzxatu9gGvnY4ry5//edYGAxEoacchYZ6fRmXCSVaWPtwK2mvun7ne213oHdDa
l5PfTVTqnU+GakKugrOfqcH/8+Vo/URcWG4yZWUVJi0yn0nwHjGps1VFtTZXCqJFikm/lbVX+HvL
OHURT4GV/TBKyX69orafc2w1zYWuhFcqVDOnQh7QkDa1MN/cp+I4u8r7w/3ulWfF3+wNFLD8o9K1
eurqsbeOul6C7zqkj401qCb8ZxP+x9KyrT8s/lR+j2at9xODrnvR2UV+KKwFnXvZCCzaZf7ingvD
uRNHHEvJtpruNEyO/aA6dxoS2SzqpEHTaqyuXWbv6pAa+qzbbL7pljq8tWFY3nIfX9ukmmLAKrnk
ObPu2v4zaxCP3jXOXptmunXttXuDm6k/88qfH2vdIzdimDrBa/ivuDnKZ4DNqcNtVZEVM0xjdJcK
N0yPHZNrFXtLY4NNhTafaQ4c2tDuVGmbgAlrh/d9ZGzjtbTLO1N4YpdXebQj2BrdIJ07nj3DMTqG
U3nPaM/6LgajnSTMR+eegz3cKd9VZ91Ym0jMMla/nZNn/8YmrPdOQDlOP4ZibLgpkBikPkXQiweE
WusGWQrWhfm45RCH0KrPYcvQBZvM9qL9FkUaGHlNUb47JwrCs+OAjsYGpfOVMnvUQCERcMWWlmHI
LiOqJcZn07QjLH/7t2QAHszVAc37egw+ZhHQDfPBmfvazuWDnbZAcAxDkFlcqocq9ifZlUdLwRne
jpIRKZA800LHWpiRlP44Eq3g+sGTahrl7uq8T+/t0TXeqfaUbqgaiqFdDiPOhQp7pW/8GzV329Pm
us6Tiw5y0EAA+X5tFQTqSpm2JIjWJeqp69p3NBgZaflqdIPXbVaF+NAUlCycqyTTFyst0/IQRc74
Ss263IUEonJ6GVQrl/aqPhTStVBKWj5fb5vNm48iDXjjdqxNq1NLfHv4REBYsZ+pbh5dPvWCB5Nd
oWXF7EXU2Rv3VPReFGvOgndn7CyZJ35VXsEjzl13vIenQnuEYZ+IvO51GO6lzorwFWw514+bYWy+
kIi0QMIUyvRUf7LC6ZSoRvG1ydnMj06eNi85suOTbOxux9b67rlWtpOwqy7rTvT9872wQ//brvpZ
3PrSG/O3xQvsN+RxGeybTdFTT1bkO+eFRZQLOokMu4UaIEtzceMV4xicOZZn7ImmN/Nq46oRYtni
au3kMxaF2n3wNy6fZj+YatkJyKo6VrmanoIM2JaMlvJhGZb+XjDZf+xSoGgutzzs9khg7vAEvyCJ
3WwgoqI7sRkr3S9EAovygTKXCqrcDI1ylCJsJi1yWxR3fP51omGzxC6damc6NpW3FbuiJzr+aM00
gqeJyYTDXLWErlAdxo7EoqIrky3bmvEAZNbtbBw80T5wSmXzxgv7XHhB+8SPj8I8buDbcd7a/ACp
U6Z8M174x9/wkmENrRn/z4PMQ85kO/2KOosWs1m2i2Yr1Y01Rua7HAoIn8FPV/KBYDEKAjH4JYDG
jiyewt7lNreXfnpwlVwnhBAC1Y59VPNOCOliuwYvCH6y3GZC4Xf5cBvM4f9ZknGOEr+d+M1hJOZo
N7iEAcSDzZO8j8rVUiAhpBEzmnNa4EOa7T522bIMowda8bZWeY0STX3ZMfzl07sNRCv/I0SlPlGk
qgdhzRbTo+tb3FLs2ifPshdui8Cd9rrHo3GoMhfnquQqTG/y3DYHgAWma1boPGlDQG7BUPFQrBWP
ihD9dgEnG245YbNzWzE12bFTdUT+H4BjsQ5Z9WFepu2IZOQcVuTyC2t29NGdOHJqCbX5oHLXsEnB
mRk7v7DCvFpvNGHor7i6CXzZttLPTzlfz6vfyfCilc9UrQHluVv8qHuVptSXqZ9K4LnU49twWz4G
q2ZmHDPyHHcpGBf1H/dayWm21KfADoM5camu7womgx8dctBjCBMLo0lBeNbWwsgtE+i5nVH5h1SC
l4yA+U+3FNl7NELbUP/yZee1n38uPPF3SArL18wTIHbOPI/gooy/sKPwpGfIFYXzHfr5euMMEZof
eB3Urpo6ZgPIdeJdpyE+/MrrSNadwltTp8VLUfMpRZtipjM5eED3zNMZ1PaTXvOE+b3/m+uugVud
y+iuzzLreE0b/oDOoDSbnfBztem44rzrmerwPIhvi0DahRN5Hr/0yKpIk7vBg5yK5tRlS/qAzBzd
wYj5j80UNZQsnmHet9qDdWD3ePEyDmHzMFh9eqyKofodmytS0qLZ7WWJ6M6KY9PCC2ByczDrIgH5
/vJf6Aw8S1WbA8KYkVhXZiTkTzKlOWRontWn5zmjftb2iHSEW6g+iYAIySIAw411HroTa4AbH+qg
qrOQJeuU4GxwRGIIugFjCq4D3vNqe2zAby/1NTeblpVXu3Mdn+yMyK9/8oIZaTAM9VmGdnsMgwJ2
iD1PX8oGizv1JLZ+OmN9Hd241+LLMMenKchJc4WPzG7tTOu/VhF2eLqg2x/8epmOVoW5YSfmtSr/
ekE5nqssRR8xnPkxlxEwYMKuM58TBJnrfW4WPN9hFTixW4h8Pgw4dKMb1IJNPIuQcGVOmp76EjGJ
ntHpNlcdG68u5zirm5z9uPYkIkZfyq0/y9I1TLKDQIKbBGvUkSpdWFgqVlL9E2JEq78wqKlk12Jd
612AK/bDYiAqL1dBhsM5UqHc0c2zHkWO8xK+0rKuv2JeNNM+bsHoVxlrWE5BHiCjs8Ujj0trwFi8
VUUhTxER8VgHozCvL7rxKfw9HMFtvA1XBDSTUzifhdeV9mlkOn1DfHmOhVL5M1PwYeNwFmH4rwxo
zeKCmYAfV6rM0tNEa4w2ngbg235pgw214drfg697/6wqi4rLJps02ovJd7mkInjbGNZb0QgpzZS5
8G2/wfUSmG9pGFjsGl2zNzCAihgO87UogL00fMakLiBizZR4boxrQezk1oR4o+fZ/HAzzvMdEwDx
LlefDqqEBLFoIdNytwgdvS5ha9OR0qBgM1i996CNaiZXpqr6Y9uSdqG0ZzDhrxWdhTf36Z789oVZ
arV4DSJHZAOjuqGVvjQ5IT5mU9jRClrP5Eppz8kqc/1KeZgvR6hX95itPU61FYnigdOnqHETyLQ6
FB3uc5C4BVktA5LPGc6UJZnAuhyG27Ls8iaR2YRpKWQjxy2DYyY6LQS0jG0TBqd5U1exU1zbFgXR
kHS2cVXibir4sVgrFT7ka7TVO7XI8WEFPr4EvXLWo9IImrOC1OdsXNJm7/S46LDmDrDpGQmzUE78
1vdIg/SGm5PT8xLXhzPfKxzK2XkIeN4VLs2Cqkjskd08OwH4aH9Mj/LcU8d/zRChJxN5428Yzj3H
C/DuX4UlKnhyur75adJp/cQC0PRHb3W7ddequp8uQ9biXspruYscqe/NaDBF5im9t7WWnsySrKxt
DhiXV+HAQbegNCFqnilRO+8bO3X0D9cJMz4u6YgPuhr6yxQ2ZUJQMUs/Fq4bjltkCS/RhGH7f6B0
fDfYdWTTdzVyx5j3uCZXRVJk69aL+hy7XI/4RlzhHTNsSMU7lgXG7MVNx5nSinugsnrI7qAtkAL5
DqbFv02RtJsk7DfABNiT9NQRn/ksIxWoK8UyNDbfZIft+yjTyf2dnbl6U8pBrcP13d2mm7KpjNJs
ltx9+WidRe7IEMvcWH0RdsfUaoqq8sASMX9qKasrJvNrGaQfS9vo0N85degcosZb74Nhru13gN/A
+5e2noNFGoDULK9WWRn/h4yXmQuIjnCeOLmk5UpKz4ImHt8wWlTkVYE6TLQE9g0cYVEc0BQzZoCL
fWV4tr77paOV5qEdI6F2XZ7qG9t3uFfT0HGfa5ZRmhjDh+IxIdfwWNaoqiFG+z88/SjgjnHWTyyv
11dahNyTmlWH/65E9HNDdGYeFwyqYYobD1BcLIwjRTZE5JxG7cR6yFCbTpwGFivInbCgcRPsZjBn
OGUzyKAR+92eS25unUTZXunvBQPI+qm90txVYpVQv7crobV/4cDrblfBSocXnJhhvevwP+a4aaop
f2Yhs604c1Nk4Dz0IOvaGohtj8+m9bDc44COI9iVO66M/j6aV6c5dAXuxJg0DL4gVnRl74aoFdxI
Bd90j1Z+ZwylEDNY7EOnprRE8VzMUVi+YtEX6lKh+4K48C8X6Q7LnRdYiCpullcd0gnFcgLiMl/S
cNLBf4a9YzdmbiFAVBE2EbPtMkBaAAa44c/faERITaZRXkR3I/FlrjvZVPrHX7owPPT+oNUx555l
mAhnom+7kpeNgRR9NSkJRtA4qnKsyFrE7fk6Wr0TntzRh3+Kt4bcjeslasSS7S131P039SZiatyA
r9H+Bp2L3NgJnP0vJYYifYdehOa7yjAo7xRczYzLxNXzC/TsFuxmSW+3q0E2hoT7aZkfs62P6BOY
BPbvE9jFsxBdHewnXRbLcfJ7ciw8J+32dTr2Dmu3GAoNt8KWEDaM3gp6fQEnuleYPRn69tp9VKNc
zxDbbNQdVFHcOF0NR0H4gTra4SbeOIiH5tNWFshkHSB1naUH53Qm76EpqXrkKm9XevWe97fKhq8I
EOc0csGmp3aSOebdcbS6CyeDBqHTtqPKp9XyaKSUO59l0I3dXd5ipvpBoPOCr84fuhzZou6+W8bp
wW7TeiqfWvyZjHq6YMuOtd/Z3SVv7Bmxj6i3YPnkrZ6klxDWi1VjDMm9+MlJbzLfdTFCycZOq4r2
T96isD+iYa72IXeI84ZV9nuLSs0bwiOzLMnYxJNG47yyxRzWzwIj+yZ2foAl+txEDDKeyqoQ+nsx
HhMPj+u8vXEYRsm/dEOLN6LBdsBKXB7VlPnHHOuYxwZFrFM2U6+UELE1KRTqx4UFICzmaDrjZl9E
I4jh10Pq8VMmWRyr1+6llO7Jxp/Sf4e8Jfq27JrGYy7EUOaTXCoHdd4JNXk8bVXJpolrzxiCV7J2
qh/7ALftGWXRby7juvihYFMALG4BMPPZ5SDQJKb7W3Um04BROVOy6LfGisfiGcgqCaOnRuN+9czm
rj3kvHkeUehKRYclU0F6M3tiXG8tBiX5nTWOOv/Z4AOclW+bEv4zwzzNLscJeK55GwkeK9/l4Drh
R6m1dtO4SDke352sDQjMrypnGxl16qCX5mwyDkJ9Kt1iGkq0Pda9WHtlglqkz0VeGjaWRaJu+/vR
GHwe12dnZAM3Ibq5LGMwGJPvwygqs9OqCL8Kd0uPXzkO6a6gtodOeYdKNNuWsO/V67nvGj+0bTz8
yxq9D7OTf65bJsvbaKSMj2efmrk/1rPiCZ8RffS5bPViEabbLunblc0iH6NgjcyzVwrmC7t08FrU
B9v2RnnjyAk7dzyAAYxvA4jSeGIij2qems7yPmwzgWBkq4CPH0YnavYLI8rxBeJatk+9Gkb3FmLM
pzVNm7U65JYTFk98JtsjFjav2BMTQ99QMst79lf2kSVFU2GxVEHoPlfWoCmJRc2Yjtl/lJ16JF1z
SH1ZoTT7S3RqFmsEShkMlHPl9mPzIQ0/OMVga4vozFQjy486JOEFFh5h7BLUqFKXwSXF6d7R1Vqf
bPij7cEU5AINO+HLLtsXtbuYUxEUKX/1eWFf4SPUW9nzmIvr9Hpety2NPRRV/gVKWXsc1tbgr9Wx
lR7+eeILGgZEaCuMIzmvfVEcg9HXOuQSDGiI9yyitQf+MXYBQULAEE4/nszURxUb53oTADk1wyCT
WQfFdje36bJZaMo2s9Q0uGpTjKaBT+XqorO1w7IdsyrMfvoN3ygO4jmV90PfMCdqCzg8nioF8cRS
PspmDPwvOEYGGTtWB6jPVG55NK0H19Jpa7uXCh491lKajviQxX6wGXdu+wjDCfXS4D60Q+WuZ7uR
eMqXySmYbbkzk0VhRfZfh6gVaILCbUOWeTtOuS8ahWszCJCZO3/M3kpeOqImg+HZIrXsr6DW4tQp
bSBaOVVq3w4z1+Nac9Emg14ZsZVqzI9u53hiT5YA6h1hB0V1SSeCwA+i82jjxJhnB0/W5QsjHrho
P2I/Dla2uf4o13YCfTHIJnE+DXRGWl3TubgLnf/oyqc7nUpiENZFIObKuo/esxZaNInyBXJ02xbW
9kx51j8rlgG2SbRcFbegMYhiKhgaweWa5nsia5wPUkchrnDSY/8rZ+bvrlj9LamrwfqrLLJ39sbr
rL/hsk3FjWCishFkXmDdwHZGLvts2WewNtIc1mvTbCJWwEEEMgTxouIKGTAxSeOSgNA34qPw9xKK
IuZTZvX2qUZ7ermei7er7rkBMxtck5ysoTsHdUaHSMWARS3yfU/EKZP9N2bhzaWDUqj21WT6AQW9
r8+bHBz+bwIvd7BZ/kUWNgIVcC1HX5v7cT1P2bkYu+2yVBCNsQHoIbV+btIMZ+Vi6+5vQBKY3fNm
2ONyr/1RTsztyFnaM2TL9dGU3IL10eAJjnrc6wLlqiLOZIjOvr+FRU992Rbpk706qhiTaQVpP2y0
IvXCnHVcxyOyRmUfwsHX5jNVQebeaAaw8yGPFhNR+ExzcTNGDf63Cj2akWTT/vj56IIRYCq7S/NF
fkZbZ31TlPGZzNwh9W5le3DOLP1aMRfGoWhK04XGY93IluMB09Zw9AJQ8JvatcLirV9UxBwtbDFq
KWvKzRkzMM9E3q3hOTcUtSBt8BCxZ5f6D3oiRbW3UeWeCikIj+u5Y8SOXoRbxZBW0V22rsuc5hko
BV/abCs7Y83sZouwOVV5uzg3PsQfKVcVFFH+h51iU36fBtcp7L7SXcSQKRTIzJhFoKTzip7Ow+1E
Y4wUYU6ui5PXfUJFmrb3TbLkB3rGT9tgh/mlWU/gWUN18KUKBWrz1OGhlaYQw/Nc4cmoV4cKzTDG
uPSgQtVu7jJZHDj/4crUaoNFQMLSrfkmY54Huke1hF/ALB9ATj7OZQ94LJY92XdxkW3BdFtAbb4D
jef60k2LWQ5RHTbmxdD63rVltulEkmjEXRtoBg6VMyty2xYHM12T2uF4lMFo6Y/MU3wEMLSeC2Ds
ur6+yd0Jg8Q8NhvlM28xCFBl9cuXWYBEblNFcM8+53lsX8OaGm1fwOVgaPAs7w8uDj44ubU1zFwg
IPiaaLS7z3EpgztNvtR8bC2ji+M4occ/cPRoe0k2MvIwzoIvNBDFJHQfBMFy0PDkVf1bx5QUN361
8XbWRBbHHQ9O1zN2zTvn6BG4N35q0IxfK0SZZdq/4pFPKb8/t2EmJIOgxlacCrVW25tdduuWzKMV
+NhhciuNuJ+87msxWT/fYMNZ7ZsN0vLdG4eC5YcRIsSpxiwcHsPNGj7dbJr+oHbScwwNa+Kxp5Z9
fdicbl6OpOD1OHXm6GVoBeO8CQ2tPCjBhHaHC0Z9MGD1frcQiDTRwbxhRFTz1cXpMPpY02D9bIwh
8QWlD74tv0pvsvLacOdsmdfiRS3C4i86nvMULLkc764aFHmASzfAkpMVvJ0xZ7pHPL3WDzY7cVZE
lpp7wiMwe+sOOFQ7G1IjnBB6ZlmBVJcuG20PHlP5G11m0NV+nZn2ko5d11I31Ti7ItlKLtVpoWKC
kqY+nQaNUoKGG5B1RTd9jenhELxHZ8U3ifLIlxPhJzdn3m3H/0w7eIlYpi6AGuoSVxr5eNEfTUeE
MwN1MYu3saWyVUvDf+S+La97XLv+ghO5exeWv760ViC+Sst3/pM+WtuPFRTRfC7p3/H9YRevzHdq
asqRbqzK7XgNXil2+AnZ804KIa3bOkDpnCrCyRg1guIelxxdD42N5LbNah4KS2IgXeywco8OCWPw
LOwYAjX1bS9FMR659zxSls5T42U2wZBO8IH7Woodg8XgS5D4Fx1yRgXONViOg7Ck5n9Fm5xPfrkV
PyvJV0+S2KF7skbXX6ukLopJPiQnZb4a4OI880ghcMYqJSuMyJf7cPO3Z6GU9ePm1rIlS+dHTxlU
4xu7tTnymY9n+yELnP9ypstbzE99nY6S/nC3MbamA+EWpOwtylPv5JroA5Xt7crlYuy3TD9FTuo+
DHhRCBwjxAYrdM2Ut+hHp9kFUxA9XjVawBXHs5G0Rubk0QIb6WbIN1YLMUgsVFa/B7zf4xn5ixHw
SPYPXEUZXrogoLuttB+eKwIj76qytZ8nbFXrXmXbtZTBtVskbZOS4SA2654AFPPHaDYmQI2sgw1m
mQcLT1Odv7ku0WcYXwo0uDq3MbS3mf/m9aQ9kI2Z2X9c1U0OCYfdOsWEAEPzthAuO6UmVcSjYHzY
D336UPB/7NOlhZ7m93V4+PwoQnrmmv3yBl2950CjDOs3f6EoGUKbeJtlIA/y1BWl9HZUhd1wm04Z
P15Aqk94CJrJsAPcdhEKW7jsly5iKI8SWz3zaWJu6SPLfSNEaN5lXgOGofOgcv513XUov9WNOBCR
WALyyKuv0SV04Jm8BnqQmCmOa90aUUcHG1WedJmNT+edDY+a1QtZ34Sws359AfvByE9+ljM+0FgV
1XFc2bKMwk4XcsEUsvgcx13/bI9EQiWaTNc7U64R0X6S7SZkGLq2zZkMB4BOfz33a2do+oNn1NA+
liPJpzdtOWYTqghXCiBPSO1uu2tR7+YC+uoG2AVVNNiklYiQ5jKNpL8dcJiHrzBYtgt005nspDfA
oLhqyJigjgWPS5Rr60sDZUmaGjqKm/CzpuYf4qtcjq1iW5CkM7dSMR/N7DERj7Og6f/PAzJ9C2OP
Ma74a02UFKx4lWY8rYx/8bPMThMcAJb9F9htPz+YIg30ATknU3SSGuryfcA/tMzHJlQDrVrguL8T
Oxme/CBgkTRgW5jfzCbMxmerzMpzYHxGbAyqzbfDKxvFCsL3aQud8n4g6/gf/7ldd4O48mwK8ICH
YcYRGGMcrupHaMIifWU+hs2X39KqnwwpIPIIn2rknh6nhEws3aDF/FJDEKS11sd0JLFoR/qN9W0k
nUEi2tB8+Sk6wsYsa22zBztvcGXPWBy+Wo9mgy+swDRuxkXi9g9hKjhdwOdg9Kl9gwo6HP1xBM4k
C6TLdnPIbnGQzBY6ydO5354nAhQA32Am/N00pkK+ha3PcAiy5S0gIviQYfTM9pi1sXZ3KZaFIzmO
OAPqlDuXuit6lP/j6EyW48a1IPpFjABBEgS3NVdptmRL1oZh2WrOIwhOX/8O36ojOro9qIrgRd7M
k+QnYu67FXvc2p3kpRxNbc9RAbxpm0r4lArU3UdZdHgjFkVNKXNmHN4qbJHeVemE+3TdmKy5VTYk
m5nEMa+UXZFJBQfIlqBd93xoy2+wetEFjssCLI5HltT6IABXNeQKSHs0ZfrQo84gxBqt3Pts7RBW
xYB7hN0UITfMmwHrgy5s0ZgciADLLlwqZPUYK9nbjNxw1pSYC2y8ZP+OsUqGtxCo0N70cdf+wrXP
RxhVUfArlSb/qlYWdlOjS30ucvI0u0D51Wtns/Kt8c1k/ybV4nV/cHlxC+sJ35kdr6ctqxObeTiv
hLubJ4302dxXeWnve/Z1R9JTVXieunDzLwyylT8g8agXRO6SlVGVE4XHqTAGR8t/0uyL0cbvE82+
127drAgdyKITOytPX4pkCth0Slipr60XJ/pEgrvLz35TYZ2iV3LNdvTOm2eDV463AD8cBge+Yedg
ngjI1y0reZbekpWNTUX/p1snQiC4pzADwOjx9rgu0Ttsny9/55Vg+7XDHs0ybB3VGb23fdYmm+r7
TWOf9zojob0nXhzop1xb6o5CNJDhFI+t+0u5S37Opde49/iFNLJ/VTEezyIzxQnzCtUjboCC/Bfr
AyMxyRX1zH243NIXsHRvutUTcnXtEE1+TsViz8oTiAqNVxXZEYmrdu5mLON3Lnrz82LqoP5npnqK
DkoESf3bSSdyKNoWwbWA4Vmf63Go63NAJDK7h9vGhgauUPPZQcm84lTCvsLCsvD2rdO43WkxLvYg
jV+xAMRJ7Oy4Sts+JGbzPqaZ6fpnyr3ZzpPwi8j/NTp9SwIkfHILuMeOC/5A/8oJ7/+nO6nwwBIH
2bGAmwV2eG5OePjpO8SSMRdn1GKQFbsEPvEvjKH5eI6I82w50rA2lypI2g72n6d69U8ycEH+rHr3
jQyB/4ZFgsmLa1ziPQYOBK49GxHCulFLVO9uNNaMpzxbsbs1oRH5tc18h9WdlxMMSPi2j8RpFt8h
l5VwZZqNdMtHNcVqPZVtnisw1Nts1rtNfsmCtPyH6IviZEHFYziiRhhfphfJ93qNcDqOTPZPUxFs
m1jri59SDOQ44jHO8F/kcfLgR0gsXxZ4VXRmQ86oagu8BrcGHsEdEBk2VqGqe3tpvFXDNgxETqxr
mRnhT91KDwSsTAkQwW8jFt99zswDoLWnQglPgUnrE7a7rtxDcgCIMYt0+NMSptdP4MvU8IRvDjCt
T8jhpOCaoyd3c32cSJqSQezK8C5SRcaLBEImwaeCm81WoCJfliKM3btkKhDMISVuURkug4ow2qA2
f3QFg0ctaYaNeAhJRJtm+oZv7b+B4iV5USQ+ue2UI/ojC3yO77Jt1/pQ2JhXHjE6rLJYFZPxsOQE
Vhqk+3U3jV05XPMMAuC+yFu0l1gGGeuRVuj+5LCh4YOu5vKaeCuGuEphdDNDEYbHJa6BfMZDx14l
9nijAJyqGLFkkxSfIVHLfJdgkn8WSJ64QYl37QEBkAXpDAM42GLXnsFSy2corKLa89bgICbgshll
YxwJ/HgMrvU6mseXlnQFLggL2mGn9PZ3zbhgsV1eYGPtuM47QG4RUH+gzzBCTF1QHnnTY6CRNEu8
u8RDnF3Rxvrf9ooUO98f1TP0HHVPBJj4V1iDrcGluNlC8YniwM7PMGQxNzM/+d7RKMGlQIkaSwIv
orI5iXkY06MQcVLhwCrT/lQlXfI0oRu8JG08vWXhynDqj7Z9nGSvHzKX0wF3YAIwwZMbEAMVlVYF
PN/ZoxwB6p2AW8o/OhkVkMXOSV6rFpMJw7XkF1pwJKmHYGW1u7B5PeLtjcsL52fRPiq56p9JUXm/
/R4nGTDBZdPQuOhdupwF0F6Uc0hCpE/4gUwTqRlI7ePwGLtOjlDV1KRELF7oY+yyMMJINEWknH1S
Csx/HrEzTqEHPrTyd2Ykfhrye1rzmI/ygSODeFkrc1w1QcOnAPWdzBWhrC1oldbxkZjvtshpNzDM
BO5yRq2c0/dlDAMCq4YDYp/NLQ5jJmcmJdazhoVsneX7gtTUtfFKzsEgsbgbKiJi3wr0UHS0uccR
bYM1es2aIf1RAdR7j6os8XZZH262gDXMPuy6wRzk0PPf6l7XX2KEosD/G/3SRUjaQPTqXrMl+oxX
P/IOmyDU75sQpO4u6NjCdniBXpnyVXvMapcPg6ts+hLbNMII1ppGvi5t7GQXeDcY16zanD+JcvxL
JjLIAmzpy38QIFaQMayGPoWJsH2YSmevDbH3z4omle6iMWMjSiMimUMR5FgVGoVWtVOhxXiZVOz1
M1fyd8qM7hOWdAEeZafC6Eaui6fcLLYkOJR5mDCSePvS64DXQ7EunHIV9HJe0F0QVGe1mPRH0280
agAOHImAmtCmMQfbWbGD0IxIObEu4Gu4ELdUYNw3Zj766N7eUSUsTA9bsdtvhgvOdpYZxIAbjuWX
SeIWxfDIn6ZLMA1VvHOaPSI935MOq9CnEy1cJzJnwoZG3iTD8Lc0f5O+rxMgWL68ABpGCIzZKNMB
EQxFe1zaZvnbmQiLYAY7E9O6oFyacgB23UPU9XdZr7kf6tIZfgOe5QteBA7AuCDd7OlYusmRcfkh
LYFl8Z9cFbUKwH3bd2vQvPhzIk4e2KuwEOmGXvyMCz//kqStm93kZrlL9dCkbgmR2fWs+bYRiHVa
77c3FziSBBeRDhk1c+oz3fA4GvESwzeh9GxMb1Mzm3Bn88FPT6nB/3Y0bh0VO3a9Y/mA+x2TZL/i
77pIGMbTre4M8PbEVBPR4VWJ5epLQawHNw0SCX85v8ccCrLJDIqdZ5yN/F3E0HA8DtGIgE54qrvC
3sRC2AxqvesSppwTl64p/tkOC9AqvW5KoBuIHnXTjMF0nSfOBy6c/BkZovVV59gEDl3DDQbhw2mB
dyRbb01IJc9VpJqRbwBcCZMHaybuQk1bwn0TWm85jS2T0sLMmN9h4ugXHs88ay4NV4MA6wj2m+Je
zllR/8r4FLInn01c/9KqAukSwqqW+yRhXOOmErSqu1NBFI4WORNK59X3Yb/eOGfq9JnHYO453ZkN
93CR+ujJz0ucDVg9jbjQ2ttm/R6snwLyE098mlwKJ+ASrLu/KXBT1IaRksvQj1vLbwDcJE2nix7c
2oqDFdWwDhcfxGjIWZNuJJI4Dkeugj1VEo8N/SkL2mM0FQftsdW3xwojUd/dUx1VxD+mhS/rk3UN
7OMsjZCBcYHy8r8OOWuVxwTKu7qbkKWdI1AlrjfMIkV/ti7svAZ48TTVya3weQR9VBG80Cfh2o5Q
LGFEVu83hiU8UHupyP8SRcrZxvaXZMJd/lHhz0uImvRCXsD1dH11EJG7Nv/EKtAPJMdk8dHJmh30
EVOc5u/uJWUvH4NqIGWqVpxZ+yqoLJz/bAahc+L6JB08i7YjL2j5yRH6jLBa4eeBocR31cewzPAw
jnz8UI8irh94PUYu+5b5gRRK4lbiXhqZsT/o5zoN6SPI5/ir0Ns/D9IrdE16YyaCit+naKvgUzgw
Z+iBoK3nMKqMNUBWjHyP4U5J76FrR+C/SWEddydz1GdckApW5V08F4G+D3GlQ59vBh8oyaT80D3n
Q5kHn7C5os2QideNALG3YGMjzNjW177mA9gMHo2M+ZCIJV3HLGjh61fbzVy3ljvuUoga8J8bpmr8
BWh2rJ4nttvFfwk6C6LKMhfrk9+BHr4srcR8zeJO6gcC9Zwjogai9ZIMsOKeAVlV2FxFX/sPBsK5
cx0xH0Arrv3Kf1V+5y7PifSR2wQknAJDdTe0Ox9/WneJ4UEhKRMln0/JmHvpW1Mlqv7Uol389Fh0
LkMqPELcIvieonuZNjAJRgF8KuRS0O/5si7tdQ5LlpOLE47pYXKpHITz4Lf/LI/pHvfLNH7w7gSW
FKV6qIA3zNxUd9ANCS1lcKDjq61R5NDQtbf8w04uUntAAuoEFKvN1D2sjarOPRnchLV2Pf2wHo7+
feaJ4iciPgMGxV4ESGIlcSqDXCgRpQelD+yGnOYfOeFgfEPJ8JBMsD+xZyriYKGeN+BDF1+DqpT9
Y0avAYdM6edQneXqrgOYLenpJ9ZpLmOlpD/jV5XXbfGOPOKQvc/piHGOCkcH2QWrE9Xc5BwMK4lo
FBXEcEsY/NaiOhenKSSkk0JYmw5+DqDvo5z1EF9GEJNcQyvNXRaIWN91py5MANMT3E24h2MZZ8uH
fJwyUywMiWSoGFjqorF3mlv9EvOAG1A8TGVRTaGuBuRjIBhOGBDGQ7dYT57jeUR9WjKZTO8L4V2w
gEnWJX/JfOXJjcQoUautLwQbdJMyi0CNJ7ICsCF5YF20ORC5LA+HBgJKxZuU8qhxR7rLm68wHQPn
l6wzXO4Z93hv2OskZrXBHo+NRWoF7yqMmT3DCLYLsJ9S9xGYs9BdXgypcDaGTsPLSVIF13yL3LHB
jUOte6JIhIaMbKN29MU2wIONJUxXubXw2UiLokh+wApo6++sLnEsLmwyxQu3XeyWPn1L+QnTwejf
Flb4NbmwbZuNBsA1gkNRn4GIDUXCvWzRAad2o64Vzy/had9zv7JKCPGYjNbZhVlUDR8LBAWarsg8
5B5fSdjo3/juTHxjplqaR9lMWH1OS4/zhC9uw0/0B4wwGTxxT0lPDdjG8YJowCe+xweMbcC6SaNf
DD9tHe48htKB1a2Hu8Gf12SGSzhmqCRdxJ12R/FHGN61RTTbQ1sKtdRHdOhhOVQkQ70risvcPme2
WitzT7OCsi/ZVI1RuWfLDVljN7cJ6xMR2Ble7EpqIn21KEHtv8rEuOLAS4i4f6bSYWP44bmEeOpo
Vl9EgHjtwnBDpkgy8JNQfzL2+lK7pn9c/ZWzRILUXC42b0lvCxUMzz7QQnFnuPz3JLt13z00JO6/
7AAX5ppwVem/zNp7+r2RdG8eNIhcc7eMeDhfXOvoGqSGv74RTffc46S7xb1VKTCBD+m28fyUWpAk
p57ggTAYnCSH6dIsQ3+xQINcsBsDOY44tqZ40Auzwx2NpIRgOmva7HNyWqd4V3pxnP+mbGUaZnHJ
USAhFAU71ee+HvBtsgA+rgG2+K3DZMuy5Kb4Bs0ERCFfxVF29IW+dnId10dg11mFd6LWkYfHiGxY
eQElxa8Gbcl8duC/WfiUOXqrCblucv8QpW+OqORUkexS5O8HP1k6e5qGIHhlqob8JiR/wr3m0ZB7
taLE7GWCVf0wgcLJXlSNpPbBoFhuYC2v7U4CgccD1JlyfwKc0i5nwE545Lhg+3jxR+7P8y7KPdxT
RdFH3HmE6RwEkLkhVg29zwt4+PPltRJ55Tz5ztjoe99FGOP4p80g3zHO1fYn3q4CcXqDxGJhwOpB
1GgJX7I8Dqc7ogvygQQXMBDIK5K0CjoS51RCAxleNCUS679hpQmH8+JqcLn+shKtEWPWRU/UAJE2
QlEJp7ecfZnaHiFP7SD/x9sCIFq+/CgZufM2IUdzASO2P06jhEris4CKuBQg7p56sscrWfTtzbD5
9J0TmLw4wBCQ9eXyqvjfCFhxcqw3R1qiCIZGb+dP4siClfDErviyYuNEUyG+bw9xs2T6t0rY1J1c
kC/BaY7Zth20ivptjxS12Z0BfBJ+NT4tUWy8UP2WG+k/H/PeBNfcORIfdg9OGwzdqTXEnqHzACu/
Vl2MeuZDa7K7CcPdexd1zd+w76PsqDA317y7vaz9E0/UvCy4DvHf8zUiODn7iJPZVGLEGSBFHbhi
VRIMIhDhMzLM3J6pAeBEo/nM8e75vnIIJ3Wn/Ac1tmzVYpLt4taELOvs7MTDqRtdPZOYTTLnUeoK
WxKUpmg4E2GCOO2bsDMvOsPCdGft4KYMDJH7xa2gcL+1WzTu+0QetpBAVUF9VgsWoGNVFQhJgr6o
7j6bJkBoscc086CqHM2Ml/ssyPF48PNgYLt4N5slDw+d8rrhhgO5+UvfFzY0yRG5YFKTHDbtWqSk
hqQIArBkkMx387hm/mMAsG69kg/Q2QOLl6I7aPwOeH7VSgiBYLnILi5YsfLMhYOkJjfk2XXeWVsM
5acATqmuE6si1lECPfVn67hYxJPZ9PMT/IHg1bT1pI4Ia3P1FkMJZmdQtbxCzDgyNyo/ibBSlI0h
aVMjBv7SayoDIj5hUjdXhKRyuSmG3unKOZt3z9w7uLAnAy6/mDRX+CrKjis4tiyIFDHa6IHGPlYx
ukgW748Nhqq+6HrOucSGG8Z3Ecw7msu0YLGoJy6mJiKadWCDXsoLROcifSATH5sXS7Kyq4+Ib7xF
l7JlV2FX1pR8lg4OgQoTq7qwrS3tb+WwSvsnF833nGViQwtPjRkQin422frEm52YD3GEJuJ3Iyh0
thX/5lvBbwkvi9U8qLGKwAmzwuYmx9uVeJRf0eFzkdqDxNB14er/HaxLMCBpe8BfzRIN1LJ1K1+Z
kIL1B1xSi3gZQJp/4nU05mj6hQlExhUGod3i2ck9lPinNJaZdcYT26z5U+OO3NAWbyLaa1nOVTwN
2v3CWLwZ9xo4lgzUlXLbvXG8+IlVoWDTCg24P+tl8uZHlghKXCx+GXsoZrKRD37difKMnV08sTdK
grs0bxl1My6U/6Z5M71yWnv2o1hNrp9gwiKzo+YQnRd4rGome8NLp7I2z76yuLP3k2qIoPS5WcO7
wt2ceOBXGAGVrgDsFW6zNcI0A3o4bpYsBqW2Re20NyGXZGHCRbH5//XaT1mY7yfH99+sUvwnkErN
z4SWLOe1CyRvPWLkClEYl1p7P7vD3N6ysS8KRDFASw773nJ7/2QzmjjQl9IDDYZiZ4w4CuwunOa5
jvSe2TceMGlO5o+HPSbkIpbzki29Un5EvPxJatNN9c5wD87HxiOURJ20pJxCMUWAkgaiRjanXWPH
WUb5sYcNfnhm4iErxTzlqaMcfajQXq247PaMSPaBtgf2YkmDTwroTzyNn9KL6V+Ly9kMb/T5lOI1
V8RA3ot2CAcKGNmBU+oTO6wKEBKj4oncwgainpPyYQXDft5K9NRdJCOm99FjD/NatyrwmN5pttvx
2PLFQZZDeYVh6RZ/8dzK+M4w8a63RuXqm3ANhE7VB7m+w3SafsfE/dITXYeuoLWn5lvS5b3wr2Rk
3eBlqaCNvRf8scfHcpxlc5tjuXbvgkybpt8Imuw+A6Ub0Bmh2BOagbI2NukeJcvnLayRHYwgewnL
CnENYQsL1yvLGc1DF1D19ygZ9IOzsRJjkcRijlEM4Q4/v4LGUFVlpH+JbnW68diYWNVP1Gf17r/R
m+r1YRzSwIOy1Fp6m7j0Dd/uOkO+s1iCvUfU0ppbdTH5FTZuNt6AHmxnGfqboJuXJ5MtWyAD5j91
PbPoqkcQ+yhIS9hAr+fcDJZPf/aR7TUM0vLURQSyd6oeQ3HhhuttFQBBhkFr8GGIh1ni/8emT/lU
GQOMBIIKuYwLkAun9gNPjCCUIeZgviShmt6qmqAh5EcpDYNhlZ08ZpHiTAJ2k5yQV/+w9gqGp4Kb
K82qA6PHAU6plOduYRWzCT1o25pmjv+jtUlDaF/2H4mDk4FeVKLT4i4z9TheazyI9rkanaC8o+0K
KUe4SYfGlCkZRA/btJo8cJiQuE16wFKXLKcE4NJUYwF0to3dVx+Q4mAPU4vf9QAlaW4ecUyuJS7k
NfJfMzlO5ZVoKW5V9H7PUB4lhKtIcY5pHv4tfJz8N16FLG5ISKlvodvpO4O2Xz62dAj4R8oj8leF
dzN9QwVvilNS+nH6pGncaJiDmZn8X0bRUPRasL/5sq7rmYI1Y+U6x5gbO1CEWiTZk6t6zovMiK0m
IBcqehBs+vm0+M2GlwmD1fylDEIWT0dcpsOPJmZi22t6adyTpkqk/cFFiEwu9qBs0NiZPRcohIcw
8d/osbFCWXbpcWkBR81s6KJc/1iQ9EGXe5y3hcGmlPSUJmc7vIQsgFiMA3eSkZtC8Ai5Pf0gYJg2
F4I0RGGHORjb3wtqp8ZhRTJsPZgpH8SdUAYmOz4XRAZQn9tR7m4DcRamoz3wKSxsEfDRhj8qx93e
qtbzxhuhUo6KySv89OLlUG1fxdIqEK4N4EZoztDW/omJUYKNwQpZzyepXh6npJrc12hRCIA+3qrg
yat8zq4Js3F4yssZDVZ4HcJSGVstCE0WC3qmkXFwY1tCfsLHj+CTdeht8tQrxZEMwGsJz2julctL
MjBVepxUwvze+SGizOARgz7AKxLiUCmzvc41IM3u4C70uuzYgwPg26XtSGyGl3S+PsHS9Wdnb12K
DB4rhQenPfNrL8E9TuZl/bHJkXyvqpCOADu2kMIRnDTdh8QTePeoIpmny8Ly09z3TlC5LzJYVA5i
IAlZLalGgL2nfm94tvBgyns56oKdG4F9hUuGg4VomsnD+cbvFUY3HRVxdxuItfzwIPE7Zy8r4hPK
LGBBn59e9C0Wt60PAnVtwtMyqnuqSsivGLFNZHPloFDS7jvflbM3djebNhwm7M/zB3SEjaImO4um
D266UEeFBWUz3nfY1bFiolM07YbzpUgUKx9ViSw8miyDbD4NrsmfGSLJw2bVOOW8aYmI+aes9W11
AImQ4kBSbTt8Wh35rXvsMlsflzFmtsXDCVkcpnzSFIcirebkvenl4LzkkPK8C+k4lFwxEfo/ZLh+
SWYW0GVZ1nm8vqXNy/E6za3Fl5hBN/i0ZOY7fn+W9oie6+pF3qmAwYUTmaOP1OMSjVVznOhWIm7m
RIV4tVMY2U/6cdWz1YABXpkj/fQxxF48u5e6Yh/8xFxjzUffoZteCo03ETcdo9F+Bi0ku0PZ5xtY
QUxL/rBy0VjAYXAXuKSj5rY5eSMkakONFX2SeUky2CebiQSigKMnFVT7L+ClpjlbwTf+TLky7wHe
KvhxMLf1wUNWViTBaG0O7rqlmRaKYej6DFmykiXD4xmt+i72CZSdJ/7a2ZXNI6naSU+oAyzEU+83
T20Qv7CI8gnBk78zr10TQSTOXJ/9uVPMXsA9tdXLo1hjL3tNtsP7CItBFw+xD2rytlGicU3oEBg4
hOc8OMsBwhpVAav2nymxlJ9RFjftWzMA4jhZK8PoOZ5Jsu645acDnzkLxVNSQR546S1xarpnC4Ra
XYzuH5bI2E9JPmGnm+BSlFc9Gy97wA1L4Lnw/Um9jXM8+U+lxDbr9qOznqNu5hUuOmPvanfGtYZq
i+w8+zkjOpnOagDS7Y1UXYQSMrJHLS7OdfobNdYL2YBZoerq/50uc4+CNI45PXdgMtirFp1BS2kZ
hRQZgpkUqCcxfh8Yf8cGJ2KFT2ff8ZPv9wmfFFyegdQKvF9MSBI6UwB1jvR+LP+OrtP4zxwXoGYF
vNLs2IUm6I44Jow8guJr+zudK7KkzGW8eKnXo3lqZ2C00BecdvQHmHkDOxdNUNLRMeV8DCwnraaQ
qerKk+yCOPtb9ahsUwgj5aY4qJ+A7fD1sVtX0VsQUGYKcJvN4XQVdCswTbiIOR8KOW/6pl+GTVHf
46I69sLyTWBocBJLkaVhBeYHaZb9wJyhsl9oew1frMnCqcrxVKUfogXKAYmRgS402Iq3GMrCPtEC
G3qteesGaDoSKDHBzaB9oXiYg4oXQcMrtCf1Sj04Cgvc8aPCqtpk5wlhDPPDOod98+Ba10aPHd0Z
8QN0QLhoGQFbTDHh2ItjCDm/giZe5OoZqswSnNlkw9SvIG2w+w8aAeAp70IYZkjq/7/3OJKYtm4k
Ax2QXU8gcDuTrapfPg3SgffeFQ4M69ZjKyndChXtGBc45KFDhZoX4YJVTtLO4Xb2tcJ8n72ZAvg9
FB3U1idAC6xXdltmHgMwS2V5GH01A0fDhvLuWR5ghp8ifKKrIXfPLDHgFUxuyx0mIPlDLtBhsHoD
xYM9VvZj5T+IKZgoWgrasnV3qA48WbS/cYmx1MeCRuiYyi7IvdG9YPac3nHqcHSj7xDhB5riPWki
RmuHOTCgAA632wg4iyMLHtZQeePyxXkSitdaIpYlYogJXTalAI+xCof5fSRVHr6bdFuFpxSh/FI+
cfLDOqUOa62QNroDGjk+gUD6/XBrG2+mpFo6K9/LpMNAcsCB48mn0A1kMO6AOlNKyZWu7y+FD8Xg
fo1KAwENAuVx9nuEMLx1IfV+0Aewxa+LqIMjSAFE2Zm1coLRYHv+L8lohHO1ws3ukWgQm7J+dbt7
nVfDX95epfvssZihkbfMvPL/qe0A2LUsaI/jnucSgmaNGFlS/ND4WDvmED6Co0T0Wb5A/aj8zjC1
M2TpTQo1oXTjf2wGENfAjSN79PRbZmk6kKWeO/USZw74z4tQPh82z07J1yYe/fIWYh1w99yQyOZx
cU36SxjmCi2bsEiSdBc/NV4/PG+gtOAh1ltuD7hrU38rLCPiznGm7tLAiEv/S5ZKWhjchDjaLTbi
jp8DHesUdGNxtlfkpAEOvp6DBLjI6JbqR5LD/852WjsDs2k6b6qyWpD26fxRJt4ZINmbX7ny+bFX
/cwf7EGtfZO0J5KrKAtdG3BmZanWP4m1+Lo+RrNCFawlY+IXHhcpf3p+yO1hHW3hoKr6Pc40KLth
RYlAnNLyQ3VVon6VMbvscU+1FAJ3F1f+9DRiN62uM0W9zi/XlthtGrsSODIh75wXwkQsRIQaq2/V
bm+6ekHtPaoR0ek8NODM2LzVXvGCf5lvOit84vAjtQTrFyWg1LYsc06zPeSo4r5sJh4nf0rj8C2K
gsx7M2UN3ANchfuGS8OJPrqmHd4KUq8sdZ2KVV5UeWzKhjVvLolokUz17Bf1jbJYfFXcl3BXo0qx
X0Ndmt1DRnX3wIlTBtyOm24l5sCc4STmDbNaXzd0CPis4diikvo4N+PY22eASiG/R9H58neQ01m2
G6gERbXA+9880jpUEmiXmvgK1DTIoFRCCwKwOENirdq7oeIawO5Zbg297LLYv1qmE0CyDtaUmLV6
u2+iNcErxV65uRVDM3q4cBYoeMdKtVH0zLeHOd+EYyfPIZrNdFK8IaCDRp3FA0AxrqDnfpLNl8EW
gKVKkZ1/a/KKAmUqxfHMUJuLxLs4Vjzh5V1HF52Nbc9RBbzed7UUvG8718GvqrhUsveNCtw6FQvU
NT0JMNIRq49c1T+bPM0/UoPCRiDTgXrJND5A8P4iYu8Wn0vL1u490hMQ2kNd0iks4VVSE0Reng66
6YTc7c13OjNRe+V0xGh/myfX/ISht1Q0hPnOSkFC1wRe2ewTxCEMIbi9V0HzdzKBDUpt4QLHA2Pf
QhmP/CYhAjqn3O3gJfESjFn5LC8JGaX1dxUUJOUE6+6VqQBlhxBVGvwfCWnBlf7mjCyZPABarOKx
RmDCls90UnITA6GGfYhyJh4dhJ3c++BrPCbfCWvPdl9MxIHeESrd5QoGdnX2Kq5Niqt6y0BwUPbT
H+YWECm04Mh8pkCwZpb7jvgrUArEuotpngU5cFCFW/Y5gGoz4mwwpIAZfIhl1DvKhbLpPxcCTn0c
goni5R0unQ2dy0RcHzHHsWOA87sm+1z51bdNakxpOfpoeKlxTf/D+QngjE4c8xwwv8tnRxJufdpW
leOOTlGsgwJz+KOXNRTyJJPMsl88qlUOzieQWFsxGS+EBmhHaLAojbWhTAsxGv01JgRPM9rs3IWY
r3noZ1++ZLx9eSx7ptLj2IMCveNHPdt/CZG85ub7PBJQACU3CboQUWKWeJOVeCOmHvgXdrrCN3zC
KZLYtB9jK4cH1q1de0kh31FhLDtkYIIVsbrFHBSswA1IbvK+dHgTF170eqb9hVV/ZjOa8XrSrube
bm317NMDX9+zxSF5ldVUZ+zGYMz7H3goMcZFWSI/hYfJiH9dW0W32yZorpSwQnQmWX3nDAk2uiTN
+Z3caLRsm0qfBUaga1hcvO82KYMQbwihsgimJ1Y+jFNVDyxpz3W60IckIagDF3kY2n/SITlxzZws
gqhcacAy2P5YfF0LcmUQBW3TyC/l9agqZ0nBS/LgdD1WJlNJHlP0dQ5SnCqZvDXDrIOvrlKDKCCM
FxGpGu5e7I93Zm7i/EJLF/kpevg4D5BN0JV5NXM1m4YR52DSEme8NC1Fp+uJKw02jNiAcn52xlAZ
6sOwTo3RzS+cSZBNN2WYcZ8mZ7z4O6+qwohUDROC2oVbYBC9gwKHFNsRNE59m3SwlVtgQZJDDeNm
xfSF0Q2I1qtqe6TdQxRzi73R1eYtuL7QAmYoZGz40/8oGK5VcplQsCAj4URR7pGg4crU401NnP2c
QVVpbu38OCW7+TZZaWfMRFfWbzbhPcpWEbRN0j0FBdSFb8XAy5YqRw7c7p9RqyNu6nUMyJdbm/1I
R9K+D+WwtGV0zMZ4OzXCrKc6t5sBpVE+1tr5ImoTjJQT+d48XFqqjZRzSMgzVeCb865bnxnBPOeP
Cvqa2pkEXlOJ9IEnHkdOG7oz6MrGUB61Fo3HF3rimpD+YakC5HS3pHIS7/EAlwdSaGMxKhVjv7zm
kIib+yzoCMYpHW5318qwwA+408TbaFoXwvkKeFjo7CGAiw0LLPer6qmqZ7lkveHIPdSc+RT073Bw
q+6P0jO/IvvObx5mR59pYc/+rl6x3Vk6gawh5qo4uT72134YcOtSvxi2D7xGQ7AZgLB/BOVm2SV3
zxor24r5RNDpM4qRd2/yLv8Ao4WJrotHHGro+at5oogqbPYpXpIb/NsVKAo9lxTpYafQ7HBKhGwu
6nbTgcIaXu+etS9lGWPaBvzPDEzmxS0UXLeDpXK8tXucYpMAyTmHkm1y5PUR+f9wHVgmuVsczIeJ
Ai+hc4k4cFGZXG4cjGWvIcHq9cDCCeR5HoZufJ3YsKRHiS5IDV4vWEc0afo/ks5ru1JdC6JfxBgg
guB15+Qcuu0Xht3tJgoQIn/9nZz7eoPP8TYbLa2qmkW7GZp24rzGCIJIjUu9yPukxSUOvXuUA+Y+
Kxd/CrabdOswnj/FdhHVJ8ujuXTvky12DjP7N/Fqj/H8Trgc8SidWzI99Ww7qwg4OXkPBGzQCElR
+JqYzGTXHidI+KSMO1c3Xc5+e9NDngbbAndruVNeGmWXIFz8DD1tkX84oC2WbFbsVWe7bFdiVLmC
D2JXl6/JYhnGG/7nE2GoleGR7WCVRg0XAgTVmASYz0qdXgOWuQt3vr9AolgVeTkm2qTzsXzDGWKl
aRcaSmufsCS9kYAAHBBHVfCVSK2P0EbG5rudHP/KM2617Mc61+zMQgjhwJE7gIsgy7aoO5IPPEtN
M4FWbMlTQAvNc8q/Ynuy7ry2mdIzBqkmvOGD5k+BZ7j7QyDUfNPSzXtLLRZqm1gimZ3DFJD8vVex
FdpC+AiPCLz81iEP1UNdBcLb1l2Io4flvjAnMJe9+QmYYnrY2xJf8O8B0+s7pFjmQjV0nEhUnwPZ
YHSVD36TZVScARPhX3EeB4QlwfAIX9maguandp1OvReeEB9g4OoTSYKieZp7p3W/ExxNHYEHZcds
sXBhF2w36bXP270uxZztgjHrPpOCo+dou418Hjknn/o4ICyyYolHZtil/Khj3+Qsa5XvPhXAznmZ
N5MMP0QGaOMD6qZGmbBYSws6pRoXE3aS82ZUTkyoWcse9/ZoIgjaiQeajJs5Lt//rqJsjDDcas9U
6m8T+2xVQM+Oz45np8/Ye5kWdAiCfL/6B/Wl9HFV4iFdlfq6WNsCCHfjpyi1TIm//wfrXNqW3eMO
TRlXRRuRg/u2aS/F9lCjxdvfK3dspJogov7I9niLRO1KX8qLhCmK77h+gMKQDI85O026MCl17c0Z
CoJOr9h5JjKYi/KYK2HO0KRR4Irpum2a5I77mPHhDbioBW6N3dzCxPhD+n2YXhKzNJnDq6EM8y8z
xxOrB9RK5ZGS8otJfq6+Bs5ccAShOlfWlFCzGAXSukLk4MtJvp9gxLcQMLV+o8nX1lmwY3bRtm0T
9lT7JanF970TJwcv9F2Fkuk/+kTq22OncuidScga1Q/dxD6D0a/SHbksfIEh7GFiA0UYsP+JkKLb
lh3VyXQ5FxkQm2DVBc0au7mkPoDlclKMB+kooQ841voPzuSVizinfOt603+EouVJn1Yg640tS0JC
eEF/VMdFpl50dmK+ibecd1n90TQ+2ckQk5Z/n+DYuMg0s59p8fLEPnBL52emPSN86vKAv6wNgXad
EzLUuDl22TpKknLr/oV+Qc59vjqCqFB2SEuUzbCVWXXH7CHuJglScD3JEPpx83O+VBEBGKzrvIQ9
TyHt4CPuddYeZVNFfydJCG5XOwHJ62VZOi4iQ2C+ZMPKG1s4YvMux1BylzUxuNoxWmMEEl/HAawS
sy/mNnSMYHY0RcdlUxc8peg3G8G0UEE1WfWnMS205CSqGfPqen0nJC5eb9xZ4wP/W/MWxnl6Allo
mheZklMD5U/NDZ9KXYwaq/hId++iuaBv6gHsvh9PSAq2oz2CJpYlH7Ft4m31B76yt8TzuWhEQZpw
BWxlp5mPoGO/9hgW2wsCwxBhw7d8Vv4IbDHrwhgTp6azLaWcbY+LGidqCLTE457cL1zb8IPl1NwP
HR2/2xShqrqoLhHfLXiF9oCtrff2nFjcKTGPQj7lfScrZpM0El24jYoh9J5zFQGPNDEZkzua4yO5
91KHqEjf49WyoWoAI4DFVZx9srUd/pzM6g5+syaMe2S3+gS8rYv8x84Iz3Nog/VBMu6Qi3tIyh4B
wS0vh6Q9M1nRxWi0iL+RbZhaN3iLlbm6WE3Uym1u+/jeqdbV0ZxO9F/h1x0h2IOK8SNiWx5gq6tZ
Uu4zsBGgTeJHG1YwYLQwWgk8u/rAjah4c7A9yYtt7Gw8eVrNLwWfaYTyNrUiyDetMZ1zRoTEaHYi
MNnQD6NG/s8+8xM5Ria6eU9zX9zegZ8pyzerSjhhm1Cmzm5aspH6aCSb8kbCFv8Wp8o4Oc92PxAO
onysNgl/sYbV0AN5RTf6iRii02gb+HMZ3WeeX4HkpGzaZBsHw5ubnGIPxWYfG6a3O5aBXvu82D20
VGT5hncOGUHeVho2QngNIiunatnt1kldMdtzU7GTgtXCric4F4PMq1OhfxRTcNkdQ5j5dJOTclt2
unNDbhvUbJMDhckzqTsee8bMIHMwVYXKcNbD+1CmurGXGYYnWo3pkOSM41+abgsuK+kGcwTF9OCN
tfMvKbPc/GGGROBFtC1ctMQws7+lqmMaogecp9ekk2TmMzNwyUqkAJfJktjyyk8FaMLbzyEeAblL
XDsZnkVGjv9OY/+cPzl0m/sQ7gSiblgFL6PVh3eGRd2JXQ2GgYJqJ/uG6cXPrpMPk+YRXlCQn9Jm
XKPHrt9leyX5D+wgTwYWNWhwF4X1E75fDsMPm4Ka5LfukJZrOqNWV0bgYtZgm098YlO0ECmoSaQc
hG72mmEJzYuG2grS5RbOSvAz+TZcZ8ozso/KG3yzxRYquusiJbFlXyJfcuA2TJq1Q/qJ0w4dVRVk
W2A2kv2r+y5zIT3Q/pl5Av+hHkaWSL3t4rKitLkg80jknaqFcNGrvZI67tX0x9BFmc7KZlpm2iMC
l0DI1gvdNf6r2b+orGNXrgZv/ojC1dWWl8Va6agTiiMH6h7s08xZZshUC5KfofRRR1x7veyzXxl/
V3VO6r/qMETBh2PrsLHDwZmebQyW1WMGWGz8S14LO0wB37b9IJW4NqUg0GBPnVfzBSZrcZflTWHo
BFogFZO+AF5pjAJ41/eopbOJxyura0QHZk+6LVS6tA5KX02Vb0LLwr1P3kIdm/+WlLYfJVZ/4G6e
0F0+V2yZbXLi/Q5ke9R9eQXyD2H2jHstQNuxX2MHlRNYLPkhx7bu+EibqX2SKL/xIfWLQB6H2JqD
Y7aExF5mvqlfa0Awudp6HcsiR3WfpCNRQIBleX9dZcmq2FBO1Iobx69d3RGwnCfcPkvq/GDhHd8y
PCvFlg+KO3wYBJxDttVH+Q1dxfww7vF5hwHp1FrxQt8mbqkMhfZW/TwLB+WwLZz2d5DlKPrebAPg
9VXzSrRpNHiTUqSsAOUFBJ/DRQVqVeS/5P6IHMdSLPyNQ6oMH1RmiUci1brHfGODXMwgKHbDYU6l
5Kz2o+o3tJ36aWRLzcQONOY1GUfctaxaxoOnauyRykSudyCqU520avP+Rdt0g9mdAw9gCdMRDeO/
8tDCwYNClZnQ76xYaIAk+xyr7Db4i3kOeUiJs3EMhIfKZhEE1cVdhh3F21wV6oxGwhn3RR9vueoD
7boG3JFo2GD9HiJd+Z14oNG0ym+Fs6bZJc4tBOsOcy1/dzC6MzEpdu7HaiICB+ZvxGPuKctjXKTn
ctg4fiYf+lnhZQKSm79QwsNudHRS2Glji1numFXQeP5AJsVaT/CRlG6GEx9RHAIv1ko7Mu8Z6wPY
PbTZxyRPqdjwOIlrNNO4cs91MJHAdfFSbZOyk9b9munNj/weCUwx2ArkAIBL801nkSr/IUS11sk2
gW3tbWlzkm+FRi14o6UobT/slo3/W2DZ8Ak3fF/qEiR8GdZJ/MTmCgMrPKDK59wsJ6eHqlWY5N/M
4yDDXUo/hZvcWIx44z2ZOrY6WPwrSJok8IKrnWdwfPCgURjwjEybp9UZlbhs7mOMDMMLW5WupbG4
WYc6MLOTe/VClFgMdBrl9UzonnkCR7Fj3VNXYfVrzN0pPX4kHLZ5F6aDPTyOGmDijy96KN782R2M
j8aZOS0JsAfW3D/zhrVbvQm6VmQYIUPefo8+pRKGoQzP2B9HN7GeX004k9LfDI3QAZMSQ/+blaRp
9pwQ42a2ZnONywM+iJ/eCIKq6dLBqIO4iw0hGzHOe2U8b6vJFwv7w6Gyb0zGyKmAzWR7WhCY52cE
d/pZtQtbbDtSFQJ2GW5jMWKCFLO9BSyHq8SOfXKXmM2m4LD+UOh4QTT6z46dYVztIXn4t3myPPHp
imb+lZWdU5wY/nKqB7gI+vV1Cdo2vXYN7AhKGFRTXQkwwYRzRD+N/wqa0KsdhBvWIt7CQkZhWlxt
b2suo19KbMZwi5iw7SjE15e4I+arXrfBRUcRdyPpq1nfkWfJWw4QBhQ8hC0YPCTmZu0KjKP2KcXU
TQqpUMmhJqSLL44S6zUI1bll9FvQuuNWvKIW5oLWSeNTOFf27yz0yoq6ZRiL795SjrcJCJVYFwR+
++NDN+L3I8eNvuPbZMuBeYrkQPwOgMVGTnyvie3nfzikZSnXgIQcyNKwjUdW8QQ97tgt3TCX2GB5
d8VPVTrLbu9YhVcUVNi0ax+dth35i/etc6impunvq6jmpuK6FrZXyEkkwKmIR4tk67QyruySCAcE
bKYYw8KQrRHlsnrPqpotbwqo41Ola8S2rIhRgzOdUqrbKsrWQRZFyr+N7Yr7SbijoivHLJaOwCGc
6IWPE5pJM4cU/hrlhe3OzZD79v0S4h9XILKtjSLvYaAXsSo5WIpLB9hi+wVmLO7/op3s+ZAQkmUj
Lgu/v0bFTNJ5iEf9RDpt6e9IcYnfrs0xtfFw2V2dJK8JTYUO2eBwsL1fnIOOYE6hkNlhRiYUxD9T
27FGpJom3T4GhDB/FiQBF046Ethd4rNQvM8G+I+72EdI2+SYfiNQV56jT2Uz5CvaiKbHjRCu+eGJ
9bNnELSL/l0MXGBPUBWwOhGz4svNEpmlP+kY7R1HP28YMmrXb+DR4mwH5gJJInNhAIRV9GhM65RH
7A5CPYx0cfrvNq0emoO+QIMG/mGFyMuIBYl+1yZrcTZ2nqR4Gy2FwHUhsN/1mRTlZelwSx9Khynm
WUQjxqMU7qi+mSEAUigsiB4XFwOwvi6p7Yh96nEw/LBu7mwfvGaz+H9nhIT0ibWfx6vNVxkQlaLJ
hgOQEtkScBzatdC0nunNJQuSXihlYYCZfQOfn90f743ejiqO3LTN2e8G/FaHYlHsEHj36fgeLw5H
MbrTbG44mohbAgObMkIBLbMZzp1ZbmPIXDbtDMCj2RmUeB4zP+rB0Uam55xZ0gSHkHZt+dUzjTcr
Vw5IiURl39DFTs0a11eQR+RzOLxxxa1WZ1B2+pJltLfdbD+HTNKT6s6oBh35b3mnoAvoiPv0rmhL
6W6T1u3EwTYuTZlAvBc8qUqw+iDzuZoToMDY7Gq+6V7mqwUX3n8XlvDv56XkE6Mqg5UU/Be7e2cG
5vqtkxDMDxG0oTuujIWP2HPSH54vZssQc/2XcPPxOWxrHhHdr2wpFsWUt48sQDiZcWpamx68bbEt
9MSVFhsaZhO46v/dMVeAjspsbEY1xn5+WeHzYNiUB/HmWvHimxR63x/AjwguBWi33yX7AQuTZ16w
ifBZcG29pm4/Q6PzCwpcau3AuwU0w7oGpZmX4qxRDeEBsZ+dSdrsgL6xQwvsBfMjG/wk/JWEgbn0
ZFvnawIw+A/WeTLVWewWHHiatrLV60e6wggq1HaY7Fm4jhArn2IHIMYet1rT7JJCcONSLMipUFG5
fM0w34Y7fFdk92JhrE9+wfBNRLALMAJzjuFrynR1JdyHsQ9vKtwLbFD8GxadxcbV8c27Gn18erhl
oCIDrw2+bVsZj1AVK3LvHJUufxoMXkpdWlpkwTk4DXwfIqRUa1B7sl6UAVFvzAgzldUQjvgLl2ZG
+zqmCvUA6RpTsB3PibwvXHASW6ClFHdB8S2vAgqBOQP2Zw1A480wgOPFKEnsM7owiXLYxpZFfNAO
PSZbPWJv3CASGPrd2sJGjOCn01ifa3Z0vOieGntibjKiiW7QFcUvq2+ICkpGKO/RFgjuO1s0qf8U
DOBKIMStQJM5I55A0HMtSgIxPd2gWpQEVTq8PYE7EwZkUCse4zEDOoLtwcOSTa50D1KGX8PM7NZ3
3FXm6ZZ04AdWrXVG3FotflqU3JzY/nh7Cv9G8OxUZHXnEAs0ffP9APuJCA9TtyYmLV68vGBkjidN
9VyMWew7qYR15XtCNB8Pc/AUOBMXxFpn+LkzqGls76qx8h45h5giA6y/EtZlQ87DVI7fbXj+TXpu
U99KrnNkqN8pRoSMW4rlCBoGvrNky07f+ZzJUOwM60NWxW1OdC6c1sAP73kieTPqg/fWZ1YzvhVZ
BF0tj7D/KhoRz8RA1zGEfgvmShxQvEfpOq0BLMJI+lNgHVTbZai9N5PkkfiQFeGJa4g498K6oDhU
Uc45HIYwCDeFmyvvrCMbVoHA1ctfN4mwMcdLPT7nnmDFb5vU2c/z1E58+jFEMyAepGbwS07Tr06v
8MO4QazCwLSY4OjRkMO0R8SexMc0Gn/Lkrnkr2zKNUkE7OqpSjDWHfTYAq7xaJhw+WKVMbUbcG7I
Ch9y1grhL5ZEtByAUQCibCyCKjvkRP+Ej6LB1px6+oWAFCe74IMqXnrq3daWp2kF74x6+RcTRqCI
re8LKqkh3B37esEin0d4uC8USppTUf6XvfOoJcCl3WCwIy0UdLxBqLs8U9pHItFC5aDXOKCj9j4B
Oae5UebdZcR+wJWgcMLHEjGiA6wRuB/acZP7WPbpq2OkwQjnQqtYs479hF5f59/a03Tt+pOlwg0R
j5ZX+OREdYXAXAQPYbc4zabViAPn2FjRI1YPmmdKRpqXMQF1s+0HaYVUt3B6MEHF0ZFkKslyKndQ
zwqyZdg9qhkDrgwiZ3xeWD/CRul62Pey7ZwJIJAXYlc9BXGJzUoWur1FOM76BzFPfDgQIrK9FDiU
Dj07Xu+ePOFgHYRxsgkpKx8wIXkwuena6sQnoZoxZk9dynzb1NP6/QFwQGEwDWIj3m4W8wffZdBs
8hnlFjgNj4oOmunLpzOESp0ywz8RleTiqbUeSmtDXy7Kx/+7zQFmkceJacLLNyCinHfT1vphUAqT
CpFE196zg6gMiKOhoTePkou/Sdhb/bkeAl67ZNrQR6baZ7yuAeDAzqoHno2cJA4v5SxSvHIs+A0z
p97VrSoul5h+rG4XsZxfziHi/U879Rh/mw5t/DDlmRNsXfJNv+Q8QE2Bd+/Uf6Mmr1i7Uk0rf0my
JfxE/khs9OD6xSk8QJimZ5V7NiWAvVVHBzH7usflleE+3MZk2s3FSruGYwkAVIdvlMgvKQ0V+x6m
TddIymJE1oIKLriCspxEpXOatzkGwYeNBcffo1WQr/ienDkqvzL6/FjAsrGltTNITarPCru7uJSh
NaCeGqo2igfTuGs4fUpBXFymRHai2OH6DljBuItbHjPw0nSSGoL5BncgDw4rfjS+guttcSFrCSBA
NWPGR0n3OMVICVWsy8m0edvAPaKJaHyE0IBVw7fXxNzMC3I8QnosX6HaYQoJjYWlyZsHj+8yVor0
kiEETLQXtSwWbMbV6Vb3TKf7Gm+YePaKDlsX+0xkeI+X07six0oEKvcDZPfA78uXii28erVoLJg+
A+Knv2rSogsPXDuCaqBBA7tl3us/urInlzMzaxOHNRWFx7zMFigG/5QeuxFw8VxiGTsHjTdQJMqf
pm1/9fFiB+FmbUdu7K0kQG9vIcCFTNttPyAp43yAcAuGIHmLu8E4LHJcvRQXngX3QSXV2LV3hE95
vgKf1wuzjR5DTOlI2QktecwkwNSrGr/qToFLPdgYIN/x3FHG1Bqhz7nHsqkkWpqU7msB8rn6rKOI
4l5wmfmtTgMLBVaTNhKuDi59KCZHnTzXUAtA+Q/bo31SySU5u81kgbqsc1d9ac/W8sAdOMq+cVWx
jKYN3m2eK7/zkreSt9X4UbaSRQnqeRdANO2w5flvaQndByLgOqyGvc0/P9bcb/+xJYs8w0zRNWw8
9IJK+q8fuEoAVzDYFUFpuN4CgTEbCh289C0hOE7qAcwy++QonYF8h6Kj4kF26nefQ0O58hRNJsMz
VVPJtQ1LRtcLyvi6fkx8h/IOXUYOTTZRggKQOZQpP/RTHwLk6Xs9vmGVKK2ZCADPj7XFlZKvMRxY
TmF/Kti7zAgefh1QzbW0Ia+nwZ4Je42kK807akNtvUkVSvXcgxFwifGILimQe3B4sFtN4LcIolIx
NumcnPRjH3hBRA0SN4N6OiOwjZmNCc5kzQdgOZb/OJHqwn62GuW0/qYOVWt9LEnrBGK7BHNCRIPO
HSIBfGHqyj3QSuZX7U4YEVZPFmUXNWQCh24vIjilFfNlLUHGI9bFklXpfiGroecDnTn4YW6LCPl/
zSHIeW9XxpWvcGHhip78TUeGws52aernH7myF1g/XOJfkjzNZvxQXf2hUTGEe6OCNXQuqnEoCKp4
Vm9Fit92Y3M3c/CtSqKk4FIA2m6Mjgp95H431NE+zRYkzK2jBeGAfePioHvqWsz996zcO3qUyCqN
wx/wlO78pwooVb0xuSzRPxHCgd121DK014Zrp00Ch/fuJSNlBA5WMlbw2JB7vCn8rM29oaalPYza
H9H9TKOfI2+gedtAGJMEeSrIhFuQjzORogwb+5sTt+0/EuCp9zSJfMHQaey5fIjVQl+8lwRWTmyH
fshTyjqXSvRlVDerstRfqplMeaQ313bJ0fmS7tqRTdXjgMU+OU2aU6Ta5gJW671vWP9pVskqFc2u
8wLri2Jphyqdlo/whVJ0hrUtXkf89CFRYYjAmLHDA1YmmX8jtPnlHXsimyAfS3ImApXkNJOz5AYB
Sk0Xqkpr4umHyryS5H3JyLSITe5SkoJtchC0OnsJm8MtIlP7ZmfTyDM4cESwskKavC/CFvaKJG/h
ngmAzvzJR+qgGKRM1P4bVD49FS4ysUR3dsJ+j8IbRVRaUMgUP5AjauUnUToN6i4Oyy+KhmLDTjux
ovEl57nyeZhsax433dQOAbRr/lybaMARf/PkEuv7cUbFuw29cmFMgrGXPxk6nPvaTMwp+FJjGB1R
Thgm2kaW1DgWEz94iNqhlqDMJosajahrQKo5vn3sTFRT0zWlrHPajIbpVV5sBEM5fT2rvFMkhYUr
RFD6s5HQObEc5al3acYq/I5JmeZbp7UHPGvGwbycZ5a3s50i+l0tAnMUpqfY34SsQMcjZj76XG3f
8l6BGIUvhAo6Vu0c1o3tjV8NGOB0t1A9AQmkDwrvMmAX06zkeFdz3tcYQ4nNilfeCvOdG46wCHNA
u1QcK3g4hH3y/g4BSH2wnbYSkA6aMAMAT/UP+8B8rXU4HDLuPb/6JKsfafr2DwOzwJ2DcffeCsro
PfbH6aPnsuRSCgBLgeVSkd0mlsRfIa830P2xnYQnS3g12W26FVmaWYktmX4haWyXse2+ZdWEK1sz
ZLPElac58J2j/K1EKf6BPNZ+ilK7wVZmafG8uhheKO4VL/jAJmJiWWJfgDlxoGEn4FJVd8l9WRm6
hl2DtZ37JPCfbMS1MNKz8E800r1CYCnJw7UJLHIzt/8IkU5Xxnt6XhZDWQPTTzX9WE6fBHtPsfGE
KUHm55Wu72gmToRxhJ/Md4R8T5UrHns3ZbOyun65iVeUFfBZ8mu/DRhcwMe4vv50Ul+/qQSiB3ON
n9x1MUHx01TRH7hnSCxoe+sT+KtWhCQ9FGJ8IDeNHhnqoN4qq/Tt+6XNwGZsKjwsy9vMYCay7aCX
FmC4AR211WkQ/fUbwgm7lDfctSw1+8e6xWG2LRvQpir0sVTWgc/FFM1uzD/GofE+0jFsrsqlaGPb
RrJpTigwihSdVOlRy1XsZCvaBKcot8fgQGtPIX+lolcnPJwc72DP5L+EijRuowUM9x2qTDIgRw3L
+BgIqyRznwzeGXxQMkHE9Ct7U7Fu5zSFRSeJtDkToUAlRno/48AENHSINNsDqlBEwOKwvjXKnt0t
2wPl7aKy8vUZVYDICskwlsfVrEEHEussHWTROFx2Eeu5cjvkhXNHZ/20k9AoeecFZWjOCz69zwHS
i7+j6523TN3K2BDUGtPXkXhUuetRYus3GQxYnHrDP/MPcPOCkJcpZPiIOdIbdrTRS+8UlHlo7a3C
dAjoOQHn1WdEnwjVOB5QbTqsXRKGKjF17B51KAd1ZXRwPJxKVhly7ZBzwc/6T8bwHFX+RqOH3TBW
CsS1bQgKuJZn3ka/DKJN2AX2Xxfi0JeVOxZEkcT1v8DG9mBqFnyI6KSl+pChgx+ZECGhxwELKlx1
SAhEQ2HwUJ3dN/rJ9zt2VnXVIxdHIrxM7dx5l7jA8bmPfI+hJhd4sPZwGDqUXwf/GnqYtryHohnF
txmDrroRvjHZW60768OxnKa+BP6k7rlTIdSTF6bvCHaHh42LSxkldPVMI03buTRiU0ZgveGvaf/M
glmc6lrLTm6iDXntTZaeMmYqnKt4eyz1ZesiKphfuc7BvERN1ftMcSnfI8yqt9BJNd9BypFucmqm
hJtEysu5G7NAUu5cgmUOSIo+mb5PL3XBrW1ndVH+hqGhffO5rl1srkDjKaKgiagRTogYTmJjp69R
RUj6D6GParqrEsQz9rl+Ee8msZTYi9JE8MwkXYPtJ8Vy7tzyyM2bt65x1HRHErY2r0Veu8SUm7QJ
yw3Crq5xKoJXPzKf03/Laez710BaRDITtrvVFxaqwnoNMxc2xtjQaETsm5TmFjwA7YRhVHW8IKGK
K7Z4U2VHOVj33F52vJH5/EHl1eMts1NV7p20rC30H9/GOGBNVnxHN4HlHTMsoGA4sxmGFt2abO0q
JBx5Xi+d7UdOTCXySKd6sToXsJWBj9mEOrcjFAmeHf5Owx01QJn4GElAmmkL3Cfz6anFpfHLdlik
7RoFu/jVWriovEfE1RFjizGWH3ww2mNDRDXIyY2mZH5D+orGg0FGA6OFcVwcCSznRHQTZuk7Ai6V
PC0jI8Z2rAef9y4jCdENWcs8Phivy71jP0VW+EaSG7fwhg37mNMfG/u/aIlyqMjhPJK7fGRHSZCZ
GktgT0lUpJsSSxZlmZJQP2NjJEBC0FS+m+0pyW4R+6ZqLwhQ1CcaQ035KGUQ8hPGWkv3iS31jGFN
FHAHPhohtebyP9fTlpmkrt5K05f9hbedUl9pXFveIVe5aP0dhp2c+Fls1+1DScxPPE7Smfu7oU5r
9UAKQS4oPfmMcMgNIMJLYevo0pUoTL9mOj7FHvWAvmu+7cl8oDRYVK+YFcUM9JNj+k1gm03nrfI8
iu6ZsEpE3CDDSsZhVXlkRQmxvpVEkfwfp0sr+bhyy+b9vDR8TLsKmraH7WjGgbrzh1TLPTKIKvG6
Jaid+wlE18pMafVTyrfXPSheQ4yG2M3/BZT2dHtrTBsOf9uXn9Mk1YuPppMfShn2w67PCqx6QZCy
QfRHqLGsAGd8HVMd6d+LCiQbKE8a8lXF2NPGwdIV/DTxlWIXjbKN73Uaefc6526xV9qav2nxcJkg
8r4jwRRMhOR3tJYWpGZQ+DYj72kspiIS7y2BU0LpihmQnAUbe9ZNxLe2Np0WDw3z4GqASc0vm4Yb
tr1IMteGg2hgO++Yv+44OuM5cfMOInwWmeFkC2RuaAMJHdmyoRoQrh0aAnTMmlcNXx+UU3uKArxZ
c8SmdeRrTAdR0hboZ7SVsGhGC6tPTUTjJBwRdokESCAg7TuVRe1+LinGPUMHZu5OPWPH29Ziy7On
ZkPjiXQR2a5Uzmk8kKzrqTBXqyDJ/Cy3qNxDuDFumSUHYHcE+328VlSCrdfbDX9TLzwYX7Z0Jzcc
ERt4q+KXjFnG7F28OZ8A78d/SdxjTQSdQjeCCTWHsMi90r3wnNW/hqycj6yxg37fkE7N94spbe/E
u8vGMcX16cGpY5DNy5yLBeJe3L5LrzXzu8b2ONDUbo3zn2zMmfKXOoBNwyc7TieKTNJ7aDFO88wd
Crh4OOvZPXNsJC4STgieBHHW1L3Y4PPW4z3mTVGfAh9uDrg8Gl4O8RgxH+pWCVI2rbGyu8wiRbFF
b6+iU2q1c01araFkchNmQ5heYc3n2Bz6vk7xL3jJNyAATwCYHdNrPkK1vF9o51zuorHvggdYiUsP
UhOuz863rOBLgqxNNn6bMeU4tS6LUzEjYtG/aPL1P8na+xzL9IUvV/+ZRIT9eOKH4neTFGH6AA4g
Ks504LXLQWlfPoP0Gac9fUskg3hLjvXbwoYUIxF544K0OW8QroHBhNGNklX+EH5u/Qog8zVXwsNx
dQ1Ulk98IjgGcGN3HRu/qIoDSFq63y/8GGo2gPpau94CWvMWCBLiUJ1w6h/4i7XLGzf5SOyoqqga
HiQ9f2Giot4yqFMH+DwIfvU49K3f3PIxGPNbGxZULC6EMut9tFQ9KE3G2T9QpbDeV6pvvxa/GYd9
TBX0wC+WKb5si1sRUB+W+RB0qSf37RxCtClpGHVfXR94yl+nsTHDoqnm4+NCbcm8swbPbY66ZXN1
DEtOrQ3vy576ldkNw10t1CjZRA8VReg1b5QDfR3NSzGL7h8RcEiBxP+Ch1jjSsIF12OuHwNQ/ecc
Y894skIrS3cDG9X+r2LDDm8+RQgHXDK28dFlz+3scNbDaC9nGb0mvYV/U4DlKC+DsrrqjO7e2jtk
ZGs44MtiN+j7ad3cFMGMk08rYcggD0QGFyaxoVEgxQIE/3Earr8arNi9i+59nENV91++6ktsJ0P4
GTb0mLaV0EffVNbb4OoQ2wrY9ecym5sHn04MvvPQ8PZ8JSjPiWT901HBuzLRHGx5ZRxbjPtSPDXs
Cb4M78HDguH84ttDUz8yQzj3XmxJ7+jKggubC0DzR7VphAlvMRcC2wGARDHtWmTYF15p4pillqP2
JPWDPeBcdYS7MD81g+0SJavA9bkm+GZjN7w0KUXvZ+JZ/p+ZN/I1cibrrLt4+YS4CvG1DqXeEmxi
R2mowTzlLWykg91Pns8JYkt311SpeanTKbgYQ+R6WzQDdtQMqfnJAtbiwjjNgyPuqGxfOVSOguMO
DhRGYLJR0XDB2drbXNP/R9qZNLexY1H6r1TUujM656Gjqxckk6Qka7RESd5k2H52zvOcv76/dG9k
lJIZwX4LxwstACaAcwFcnHtOYYZ3iEG34VWm6harAdPGbSuh7FdEoXcV1NOImybEvw3VteFbFUXI
u/aFxrVZCmF8bxA3hzlv1FoADwPwdLi18thLtrXpX1EwDkqcaQNK0iVTUftjXhrVk+drPCugaYhS
BlkBjP9KKqFuBxwwymJDCWz7D05kFqLSNar9KDDI9a1ENqHeGbxKUEEcxSPmoWU2ccCrR4OSIrRN
2j0lqyPC45pyT5Lf+RLEVEFTQDi9W/2oveDiCtmBK6aOyCR1KzeMcRBe4awXUYzHkyJhVaItuVTl
94F6TvmIjOJ8PiL31/DW1uUIBDQxAkcsRL8+osAz9V/GTIvyLeI01G6g6soT05U8RCRIODCmyaEx
U+0B7RK0TbukPCh9Xd2gSqcdKETS7m30uU5xiV0H9iDVnlN//eQnWVUf7NBB66Li8kYUtvWmulFj
iLlkUmBabLTQlngeyZEF2GVdPJJ98CtD3eG2h5pWoehmD8+ZyoaTn6CZXZZ9+jUfa/WW3F5FrTiq
Nqd+KnPsy0qbx0EbQrPCW4nZZfnRpkrLcRPsh9HbROwEU/euLjkaZn3B5u05aNNjEMwUQoThTRgH
EM/1iym6beeMD7sAWaWSUUNjC12JR9SAh2NVKP0bT61oA06e/D3ETuLK00fjSHVTdkUBUTS6lk91
2q5PJim+0jk4p9+kErXGvZbFPexLTEP1rVw4Feqt3Py4GWSdErl+xPPZEZo83k6RnSKNT2IxVWwT
hcusoga3CzUJ59Wyz5nthpsdXpbTcAiruKuhY4eTd0OlweS8ODZ2S88l8ZajgVHjrTlGtpd8Qbm+
xbuF13gyehJ+MbJlGzvFLsIfEWvzxvIbnbyAic51pRkP8LgGDmf8rci7BLJnqVDUXJQRecm2/adX
AKqTVeV41Mz5ablCHwK7VOocufUP3oRpNcTnQ1dNlNAWuGp593mBJBcqOZH/GzXW+iHTyXrh0hxW
110zfEV+JtLv5CSiLGQgvuPPoE0hok8oF+0iHbepfYM+L7oIZEF6FO+krr6GbKfUyYYqCYqOwyKb
gKrGe06IrC5vve3LKPEUxYagIB8YHiI0TRSMAR2MgIO9jdCv6t3DDp+kYSdBs2wPkybF3A4lo3DS
Z/ifStjs0lo27HqPOCGuqxTvQU7pm/zBqilS6TOpRE8St0WUwty04R7c7EJlkgwdCbFaL+qdxFW9
zb9gczwlL5gjS8Xr2Ncdv6poVH24NpSaF9GrqrR47tnZqINU36E9dtTp5Tgf86rQ+1SSAXJqwP2d
QQZ7XnKm1fBghc7juJUc3XmyMdXgXIB+hDRem+zZ8a+2YchRiq7lSud9tA4m0w0pPFEfVMWQ5Kt/
/+t//p///XP4X/4v8n0IsuXZv7I2fYDM29T/+bf9738V/++vV//8598SBggkXw3HlPn7z+9PITfl
//xb+R/s0ROCNKr0YywaTB1aZSt16ZNjkNqSSB9tKb3a1jrlW+e70z/vznD+7s6Hx0YOxZd/enHJ
O3n/3bDCenNZ2/MnfvwU7Ns45hTaT7Pp73rKCrfN2KgX/nDr78Zhu9gquf/xp6wV8g5niZr7CIZP
l/108+/W0YLB0wNJ+59BkMLZsyOqTBLz4bLGjb8b51FrHLn4jj8neVakQGYb8YaUQvXwy2UdzJP9
YeDR4JQsNZvkn4ixaldIfHnHeMqC42Wta3+3rlN26huOlP62A8Crc7LYWkr7dlnj6t+Np9Gc4IDI
95M8dPM9QR/1rg64VJxvXVFo5hN0GfPfP4zMwF1uGgIv/u3YzS1ZlFtqUbpdPeAnm0hpCPnZuzWG
6hYfg3IzBMa3En+b830vIU0ANsLoJLtGKgtJ/iFDHEHeDFtuQRe1rgs41iuUPPyu039IXJk4sGQd
W5p/f1njApDVcJrskQ3nh43n+MzamUsQw2+XNS4AGdcMyo7hjP0e45lwlo6J+qolsIgua15AcuPI
4+hNlfNLQq940w1UHiVU01/WuIBkjVeDLObQ9wO2W7vxlIb3Bqr7V+Z0nrtPFqsuwHhCDc5Ba4W0
MUKQSCpbvyC3QULS0neeEKLjxLHHm/AugTanXgZuXQB3gf0VVF91+FnoBgxKlHHKq6riWHh+wOYV
89knCfAuLM7PuiyZvzpdug2hgZdVdZX1/S3GAG7SFOjppytRdl4/n3UlQL208TGJ6r75mcfBNxSd
tvAMXbnQn5x4zs937vkvmqf6s24EWFuV5k99j1aWQ7r9ukL+74DteIcQINLaKwthoQ9NADeKtiE8
eRId6ZRxNlQROvzG6/75D1iIS5oAbrPFsRbNx8FVEGWGqavm0mURTxOQLZlWb4zOQMvxvVLtm+h0
2S8WII0koqL4HDddyqAx4kqa731iGis/em7kk/nUBEiPvcpxthsHVzJRG3UHqgCr6pT3l0UMTcB0
y/l8UJVyoNwWY5qp+OGX1u35YVEXwKUJ2IVmg5+3Lg8ucj9fetfZNLvarXZQPTcUuO8K987cBbvn
n/oGsd1dvxtceAKbfnPKV4LH0tgJ6K5GrkwqorNuDPOFRGlrnQLzGdGQC3EgQLrCjEt1KA92qzy/
x/QLovn4ig7E6/kBXPr5ApQTEmpdhJqT67SzbJ4XXLEP3XFp301k5lbW1wLcVAHLQZ2y6ctM0iDz
xh7lvA5Vof7r/BcsNS5guRzQn7TRoHd9X9mgRr7HH3NlH12IQaoIZglxKTKAcwwqWuyV7OSR+5R6
5EVTuz7/6xfGX53//uFwFlRe3AQNQxMZP7PgLqdq36E4J1tZnUuDIyAb6zHfCnl5cC3q/jaqP/zC
SsPbnf/tS8Mzd/rht2dta1Nfy9pRqAs3QxyI6MMoHfd880u/XYA2ZWt5a/o0L5XPefeqqy/n21Vm
aH4S7lQBsjo5qnC0gFR/yp5lV7mh3Cx51VEu2SW30JR/nO9n6fcLyJU6rDlr+C6uFRXbDuMG7PtW
hmZp5AXUdkiXmRM+6O6QvlRQZhHpqOzTRT9bEcCq57x8WEaHFWRRdr/tutGzrUHFa7kSDBZ+uyLg
VWtVRC/7fKD6Dt8/57eBBJbHS/Vlv16ArGGYRpPwVO/yTO2jlw6V8XzDS9coRUAqqijNVNi0HHGa
/mHcPgzb5vAVDb1da60MzcKKUeYh+wAorJSVxBoYmszmRdPJEUe9EKuKgNUJlwyZAgTANFDWcBXi
cjGWwYW/W0CqaThkPK258Wg/St/MCw8OfwD8YTyq3rA9H4q3G0B3HJ8caSUqKjNOPokAf+b4Q8O1
1zn4qoEfFLW2GHU9US/63NXGla2qP5W43U+t9lWpMU2T9JWFuRDo//yUD11msFVDOZodVqPXDmaq
H7tRSG2zdFm0kQXYTtwjNb9PiDYBr8M3VbSSPpiB88lQyQJceZaBjS6xJtF+/dWnxlOP2xmE5Ts9
xiTQVm/Ow2th6csCbsfCNAwyjbxqNF/C4ToJL9tfZQG1owPfwbDSwUXniZI7a9taPOuSCv6Ki1q/
MrdLP17ArUMOfOwrrhPYh734EmbhiKlmK+BaWqyyAN1MbTzyKASeWXW3QUw2lNONgv+yphdXkm5f
N1bior8LoU9Z+aClSRcALSGAaqodH2T56LuZFCGiDBvY2Ard99bj+Rlf2Adk9e9gp6Ci13QDgBh6
PBqU+griGZy0dOVmsDQnwu7rQFrA1keiTA2KQprnN4OsrYSPpV8u7L6UG2qYjvPL7eaL3j+a1VXh
rWy+n0cJ2xFQbFa1gvMHTWsYCUNZ3VIOum3CeBeo2UoXnw8MFkJ/jzu0D54mFJaTnbH3/u7j5/Pz
udSugGCkbTKj69kEEKPYIxv31YLocFnTAogHXjQUA21f10rwF5I6XpDSFXQt/WoBuqMO8ai1WCZF
8k2pngZjJWwutTv//UO497NaHZp5+SFC6ZYGj0OIrF02GgI429TLKjjuHLvb8OB08Q7/a/d800vL
T8AkXnZ1P/UMdJZjrVSQaKi/U9i+HZEXON/D59ixHQGWJapTquZE9KD9KoxvcfKtsC5K6tiOAMuq
i9C8K+chl+AB1+UOft5KPFw4/Nm2gMusj1NIEATEFjpJkZ0mqiaLzNxmBnHlNpGS6xrFUOhWvVPs
zo/UwgqyBZwOvgIPd2SaDQlFUQiuXdOufM5S0wJUPUXDaRIbO7dOrsLqEcbYZT9ZwGmvT0FrT7QL
fZRHb0Qu0osS5uhd/A0nuK+YIKnExaI+UoqtXXbssG0BplizQVhP+MUxnrE4xJhPl42EgFF8hCTe
xa3eLeVj2LHY9+fbXbi72raA0J71pVJ8zLZ2nd61h/D2l/JobK+lBxyuVlbHQhCwBYiquCVN1OBy
3hi+Ubvkxlq5we52sIzD+Y9YWn4CULUoKFRdM3tX0VSU+Z2tFaw9Cf25w//3cRXxOmGhYFyOvvMs
97Q1D2j77jCzvMX1fuM9j/dftIO23Qabr0cNLd6nG//1og+yBKhSwEutgcWIJfWVhYKNfVlEswSc
toOaUrNGRDMo3ScUXOO/tTLJC3NgCVCdU8n4v3m9qyXWbrD6nWWu3a4W1o8lYLUCqrUey71rl/Xt
7P9BhZI7l9XwprYWkBe2EUvArYYUv44wBdOMohOMt1uncLZqsZbUXRodAb59BVHNjNlWRwMRqETG
tQ2B53x32XIRMGwmHi8oGgOUO3eIvm4m4+tlDQvIRU+yqvEAYFIpBrAtlP/W0irzivsMVgJk2ym0
24JaQ3doqusaejaZCqTEYL63w09jQuv0/Bf8yaZ80pEp4NdJCgj+OMi45mOxp477m3XXbQ7SC2KG
++jafspvjsbz+b4WJtkUUIuQoFZQ70iMTt0ivFfXwtvC2jQF1GaBk9lS5ZNexK8ngjobBW/wjlZ2
gKXWBeCGhoZjik3rk/EUxj/L8ElO384PyFLT898/nFlxdbFlfIcHF6vyTVl+1/FLQlD3ssbnWfjQ
+MxBm9VzepdaQ7dDlDga260dXHbds00BsQ3V1mlZsS8WrX1naamrIYhw/pcvrRMBruh3DkXkEWvU
ARmlQsfARVuJwn+Snp8tdwGxBrXeBmUIvVu99VvvW3xsjtIWAv92untIv6RfjO2jdfVP+uP8l/zJ
4X7WnQDjoaOGBwUJjsi3/S/vQe035oOM8Mk+2/Q/fnt32W1xK11Ft9bO+x6vfOO8MD/pU2RbtRDS
OZQTSx1ixyaKcWtNjOLeREjbhSs2HM9/24zaz7oR0Fw4Xt8Midq7if3il19S29nlJSpJL2F/gOy6
8jFL8ckQwE25JbKaOBy7iGJuDWO6ah3voE5YJ2FZTNXgfQHgS6d71ILhS2Z7N6pnbyfUFLIM+eZ4
uh9GyT3/xUsDO//9A6JyBb1eyeOnqO1LBOkyePDlhzK8iP9iG0Iw8IY04mhQ9m4qp65j9nuuyitT
tfTDhVDQREnYtuiAImaTOLtSQrshTh/74nrA43FlI1mIZYYQD9ramknuBHeYqiimIcGXeynilP5F
+UrbUP8efGi/lpT0xErbpn76YPgX5SttkaxlUKtSShhmu12wU0OqYL5HttuWh/NLZmlUBPxr4Wya
kzS96+keYm3FPZJM+wEFwvPNL2BQJGTlIdqhHlV8btdtsUPKnS/GmG3M+kYaN2a/ciiekfYJ0HUB
6Mh34WUbzSMfNQ9q0Twjy3uocu0WBi3EemV3/lsWhkoXgF4kNeVwPJi6wXiTWl/CaR9GK9BaaloA
bjz6dTsgn+1WWJJsUP+P99Y4l4ibcbI//+sX9ix97vpDbOAQiNlcx6/vh2+WdjsMF46KAF0qfqiT
n882g/40Oqe+vC2lFUQtjYqAWLREmySbt8K6/iJpV4n3kFyYGdIFsLa5Uceewq8eh50jfakve123
dWH3DhH+SFDz4NFC0zem99MyL8se6gJOEeKlfprKVtegCsuoKDuRLzzNiLyqFFu9vhtoWh/dRLuX
k4vy7bZIqep9dHdGg1NS4ad7FNyvJ4qVzi/mBcSLnCqirIenChUvsfqI7hWeHhKuQf2L0q5lgRfW
niYgsqG4N5F6Dg+ZnL/p4XRHBf7vNh4um06RX6UjhQwa+QDV87aB6c0V0isHkqWxEQCZxmhgZ0nB
xQxjVQ+bxU1TorLXtXd9ROGGbq49Qy1s2iLRqqWkFwPkmI4oTJ5LO03zRUHhs117c1oIWZoAUmzK
qEk2WZhIgp2gEWbZ8Hx+/SzNrgBTT1ZSS6rYU5Xc+qdJY38rh3F6h7J18nK+h6XBEfBqYi7gYUjQ
82Rjyi42ye1Rgpi/M1EMdIMhNS8L6yKRSh2jOitjDs7YsjvxNQpo53//wsb9h133cbtQYMojiMxR
Mj0kJGlCf9ugJ5Or1FgN/kMX/Tjfz8JqFQlVCDJi6BkwTlY63hnoDPize8mIAmsQH7H+XulmYSmJ
pCpdc5A3UlryIKXzDeY5avA2Smbnv2Gp8XmVfRirvFRtqzYAc6fgfoJJWjOtxLmFdarOPX5o2RtC
dO5wH0COinpoBVmS9wp5uMt+trC9FoFle+rAz6ZaEmO/eEMy57KWBeB2qAX1qj5Ht+wG8d1qWBno
OeXzyUFPFWCbp2rRJUU4t1tvkulLQCougmSMahpevF8T5TFBZfv8NywAWBUArCA10qNZy4Zr9Vte
vDZp/Ew5or5Gv/lD4fnkY0RWVVKljhM08/CffuDa8fA0Phys2y/ybtx8RdptLXe/sIREctWgz8qB
zLBr1ddqfUKSHL3ft/NjtLDwlRnUH5ZnkRjI0oS0HctX/nAdrN3cl9qd5+RDu8qgaUYy0W5d/XRk
ZGgqb2VWl1oWoOrUpkS6LOUOm0as+QFhyvyiSAz5WvjRyI2ia1gZJxwWzW03hvYWj/ivl4y0JnKF
5A4rXt30q5Mcjy9IafLg7VFJdr7xz5eIJhKF1Lq3xxSnjVPfoZ0sF35+xbP9zwybtt1lPQg3tN6n
xsujOuRkVUbCASGAhtdLuGg6+bjyEZ/PLJrlfw+/jY8kavlGddKG1t93fV4/GrIar1zCl1oXVmTV
Z76K4lN1CuKGGxr2COh4j7nf/zo/QJ9HNk0W1mWN0h2i91DsKdzcKMPw3TawrsvxQ9KygxVZX0jt
uC3yt5d1N3/mB4DVBqdP9IaaUxeGr4Xn3ys13XT+MYWvl+bRk9RSeR2vPfF/vslrsvZ3d6jKWzht
scDQXN9rdnEYE7QdDPtqSrVnyoVW7otLkyRsO31t+0mHGsQpNEbESid52gSqnVy4wAR85z4Oe0Zg
aae4xlweBYe6VLaGVuCaen5SlmAo7DglPgowxZTiZBr1batQVN8VaIJoevd4voPPx0cVqURcClAd
yelAKrv8CvO3Al1Bbzqeb/3zScZ56e9Jri2PMlqW72leT6jdo/I4q6+zoHSqPDaaaVyd7+jznVl1
BKRj60jKPTSKk2O3e9XqvmLB/oQOsbZBLG8lpbTUh4B33R9TrcVH6WTa1VUyetkmM8N7dI8ujumq
I2B+xH4SkYhaOSGrGN3XDppkma3XKxFr6QsEiLe63Tqm7smn0AsRyW4xXUnL23bKbhpLXklbLS0o
AdeKNk0ptpHKKfE6g0cDe0qohKil7+cn+vOgiMzI3ysq9GOESCtVPtVEozBV7nHYwiyg7/aNmu0U
yEIoK91FehatnA4+R6AqUpFCO7ZltTXkU9sZ2pODEsp0zC1F6bCQDPPLLuiqyEqycInlKWDA1yzq
97w57vOyf1QQb0Y5ABHk9On86M24++/zJTJHf4+e3cNg9ltGry2TJwRTEdfSrL1m1beRNNyzGx8s
c60YemHgRGYSgicSJLRafVfl4lrtzWdkaq90OX0+/ykLa9kWEF+MsaS2Wolq3GheBXr41CrmQ1Ki
xtM1KwmZhehlC4B3igZ5VC/OTnXKK1ve38V5cjPpzm1IRjMvzIu2KFVkLZV43k1NIU2nGqeJG3lM
7UPUhM7+/DgtfYSA+aLwelS7E/nkV9meF2HZjcrhcZ7mwEOKLTSalZ1kab4F4CNI3NVprk8nR+cc
jTa6cvCwE9pKfXaZPACHq7+XL3JovYlm2XTSkXx68Jpauiokrf3n/EgtfYCwmTuGFBeWlU2nykB6
eZJrZL6jrty3I4J457uYB/0z/InbudNjBEYt4KnucI/FSDBE9I4UyvnWFyAhspoalOTrPpGnkxLr
T2UFultdPpR9/482rVHsFgZJJDEViBphddJOJ89BdR49sJ6jO+URXGvW3ocWBknkM9lDmzWU2uYn
7Gqb2ygs3+Siv4wkrIqMpj7tu1EqlOGEqxLEVb19DP1q5RCyADWR0hRXjoKQQWi/N032FJvjQVHV
b73T7uV8+o0O20pYWpqCedw+HNRlZ7QQNIrt99BU7hVnvLeM/nGqUVW9bBkJQMY2zLN9TbLerc50
5ztHoUd4emQHHBlWVurSSAlA1pug03FxxhhAa76q4WNRZ9dJF7pTi9tfu5YpW8KDAOjWy3QsIzr/
pMshSrd8SW10jxQL3Wedc9kJ1xIQ7ac5Eg0DfaD493vugrhxhZvD1Xw5W99MFzZukfDU1qVZ+46h
vfdWeN9PzyrXwHll5UxLNz0Xdr5yRFwAn0h3wgLNiPAh1d693tzpTvawvm4XpkNkPNmGblMmyzeg
rLbLeus462qqg7GDh/Zw0dI1564/QENJJtOSU6yCpji/Zl2NRrVRUmeraG/nO1jAnjn//UMHg5Un
oeYl3os5OFcFRwD8ta65Nl8WQUwB2rHUoFhlm+qfIeL3z7clA7MalOZ2ibl22FyaYwHgbdJHcYYR
z2y5fT/mEvJ0xqoiw8IB3RSgrSI6lMIoHN4j1XxwHPwF9PSgc9Gbj3+B81CiN5FWa5X9S58iQLwv
IoRrSh3ZjwIBm2s105rsa+RE2Lqcn/ClRSvgO5MobSMnW71LWYF9DdYI0TAd0lJH1xLFUQV/gk3c
yl7063x/C8Mn8qB8z/NxvR2r997xtgkBuMInIEsRiA/R9CamdC1/X10KC3HFmP/+YT2bUVEZcmUW
7w6BZJ6pmJWGZ82mz7p9xiExcuzj+S9b6mreCz505SutGeqDXbznfM38daxvHpl3DvkfPF62im/u
zve0sLsYQhTwNGRCPdsq3tEVfRxVa48dxl5zqFHTfwThWoHNUi9CKKhlyaf2WS7em7q5mlVUcGun
Gsa+tRp5i6Llym68NGxCSHCaQItKfSzeZ+7H3NXIWMUdVj8OWYgQcwLp0nET4kJeDVUfk9F6d6Z8
F/gvalJd+SHM1OxnNK5dC5cWuBAf4lSSUUVM8ncPXbJezQ8e7gF42aGVSIEf32MTMyK+7/xaWBo+
MUDgFqwYVZqjQ4pjBoIV6XxFBENynCJ+//9xqDGEUEFqSLUUjjYn3FGOCCrsraHDPq/bDfjO1dJl
FT+qSJ+i7g+fZKqj3srEaL4HYTHbTOZ6tlZ5vxDxROZUrVSICOdx9B6zTdeyjktW9tAo3R3PpSvb
3MIuKrKm2t6SwpCH0XdPrXBeCvIDgrKn0FFWJv1Pvfon9yxdiAAyzYaKVEtvKi7GyK92qq9jr9lE
ZoiVLzq4pCW3ZKpy84lQgQlyqmaRg7SDqrSSszFRXi2TI8KlbUJmBEv4Nx07VeRVc7wfVwZhIX6I
VBjV9j3HUePiLdTymxlxs+iT5uk4IxEbVzPIC3gTaTFpYHcpDkr5W4lI/QyA2UUjrLu7FAVgSA/b
gvhbeRdGeZEjE2eKhUdem55Ur/kxJ5fmDaUuUZlWlFfff9HV8bJEo0iXcepI9rxeC9+cpHae6z4N
npG7yJ/Ox40FFIhqRIWPVFXmtMGbxLjt0DWf9uirH/GBmnZ4XqwV2CwgQeTLlJ3thGMaB29Za9YT
5lN6Jc1C0HW8xT8jMFZS1wvHJJHox4dotWRl6pvpFHpxrHLFYK+aBjQQzw/XwmIWBdnwBCojzGjk
tzYMoRptdGmg1n2j4xuuHVqjwmcj1dSmdLYDms3lt/O9Ln2WsGGRhvCLCh2ttzjBtuSLHplK+tzJ
01RfRFdTRUpgafiTnwVd8aYGRf4dPTD1m98N+stlP1/Ym7B7ThCsNeq3vMgSf4emrFIf2iYy7MP5
DpZmRdiRejJkluPUzZvkpZtJUbaKqbseYdxI1ZvM7Pbnu1laxHPo+XCym6gAmayqq940Lwvb72o/
WN4j3D85/tYMlul/vawb4eRAqeuky0plv8aWc4uf4D6wrPceX8jzzS8sJk2YDSz8SAkFpf2KMPBQ
v3tOig9Z4+FGctnlVBNmo82x0WjV0HodixpKk8QRH8e1CSt0s19ZUQunHZH5ZU151GdUHL8qZpDv
MWrCQ7aEKKFznlJb1d41LVnBski13UWDJlLCbD+czFbCHaXrULINvLR9TfDOyFYOvwsrS2SC5Xak
610V4Cnh1xQDYV5hKei/d/XkBuYQ9ysLeGHqRSaYr0o6zgBW5Pbx8KjWZb9xbP45P0QLO4k6f9sH
dPhVPRl5ZKO93WAUykTkVfvW6dZ15TkrGcGlLubv+tAFiv0oM8tx8+qls820mmMvuB9yjF8meDJp
LvcPsSNLa8O11J0QdvNaNUy9kyM3rjrMxDw123peqFyXTZzufTRsfl82cgLgcxNTpxKnMKy7kue6
5J0vVPNrHK5vp2GV6LI09wLsVVzrfTXoA9cbOIuiE2dvZ6LL+S9YalyAvDmqlYzJVORii/MSttx4
EnVV53lhGkSyGDa5ZYmgC34lSLPjaHaUdf9+zqAi3f9+0e8XiWIaTsEYBYfJK6cg83vUh8FroweY
wl7W/LxvfVi3BFsJ+dw2frUwxbP3WWLj8JVhDbt2vFoaovnvHzpo8RBzwjqKXzHwey2H4B8zkg/a
pF9rq/fZhRAlqnGVUY6sMNr0rxg09rf6VOjOLs4MHf/RUMHI6/xILX2IgPCOx6hmHMxkH+bBoxrI
D5auuTzmXtsdJoWX9SHAuja10XeqNt07aZkfUxQef3cF4iF1VPklZsJ2+fV8RwuoEAW70mlAgoOi
ln0Razgslna/mTQofedbX5oQAdBDqLd6lHnJfsDl4YfB6aR1KSzUn3U9SqL9+U6WPkEAdu0PEV4V
TrKfcpSNMecZDlM/XEjKEcl3SmRl5lhkzIRWhRjORHXwhgRN06wcaxfOhaJaV+E3Y05RYLL3cLjY
ZL0THoJMT65MtFB2VlaP5K/6NdnYhaESSXhW6Wcx+Z5kP1bRV4Pdwc2VWl854S41LgBc1rWkNLAI
30+Rfh+gD7YdMmeNorbUuLBzN0idh/lAtdXQo6yAc3K+N1tnbZ3Op+NPchSiYJeHhUyCfpP/msVk
4ItW/ZMJc/zEbXEM3kycFrTsZ7BavbIQQkTCXUrRgenjXrrPFefY4wS7QQXa9Ug0dLjtroBv6aPU
vwPuyKlZaaref5Xz8Fjq2c7Ur8si2wVYW+Fz+hzJz6OhXDj5AtLT2Al8s4mkZ9OXSSBmfd6nuwQL
oQsTorKAcltXq9JJHOk0507mvMn87DZODU5+eKCp9kow+TxiKSIHr5xGW41rO3D1BjXzntNHPlT4
ta4eQz6fFUWk4SlJ1sptZkqnKMlugl7ZUsa0j8N228atq6Tpwctuy3QtunwOG+W/uHg5Ts6FoyZ7
0qxAxs/9jFp+JE6dlf1jabwE0GdGWw7GyAWwtKZhq3R6ukd7QzuMhm+75+P752BRRB6eUZtmoY1W
sveDyrpSbEc71EkjHw14hpj0ohB4WT/zGH44oDhoNOiRZMdkvRGTvFasSbKPutGaW1/3gve6CHz9
x2VdCds7/HCtH0uiWd3a/bdumBBwdoxewot+Uh8nfK/l3fmePt9eFJGjZ4XJ1CLDFO0rPGZuKzV9
Cs3E9Uo9OEgFqgiWtUb7XFA9VER2Hk9KVe50qXVSyWxGJJAVtnhfDo7GJB04ZRxaBaurrj9iC7Wy
NJa+TggKVZrgh6lU0d6aoqPs+3vO4dRPePU9l8jDFFlrWeyFjkSyXmH6nTqWRTTTR74mbTNsRwut
Da0sj2ZdYTTVmGtc/KWu5nzCh2VotJLZSJrPMozbX5z6Y2iz0Y1neUfJyZSNFTTPFy0NkbVnDj2q
Yg2lzIbnf7V77xemw291px60Uck2WhX9Pt/P54kQ/Kv+/iBJtq3cIae/x6o93mTaRB1DclUY3dHO
uxfI2o9NaOzP97UQ70T+nocrtFVVyBk2GnawO0vB/clNEjVbM1JY6mD++4fZyVXDUJkc85R26rap
4vc2Di+cDyEoJJajZD7GKHveGG+tRAo3rZPeNanmSiomF0YYP1w2SMLBIOyaSB7wRtxbfaxjJYgv
+y225f2aePzSChbOApZcNkWPNPJey73DRCU3Z9vOzYfpasIkGXFM86JUumIL8O84Crbh0NNRpYXv
ptZN77VtOP7KAWphrkUOX+D1UtNJarRvzJqiWVvNo2Ezhu0QXLZaRQIfoq3cjQDaXuqjcWd6Y7nn
YHvpz5+n58NSlXyz80ZcdveNH8jvGr7lOBFMmbQyOgs7v8jea6MQS9Cg4+2ike6MpKkxsOv3tuqt
0T2Whn/u+OPvH7F+DHjL2Dd29cOIG+2bJQf4sJ8HwUJUEvXIJC2Wpbpk7A22jiFW78gJP6hy9iuV
/GNTGy7eV9PKyWIBEJaAbNWQenPUgmhvy96XISCX3QXTSQuLvU4p2aa/8AqmWAKy1bBRGLIw2geB
1aLRok14sTbKReRoxRJw7SD3O8kKgXxq08w7ToEv3aVNB/f0/JTMG8J/38IUkb83Zn6oTylxaYwD
a+8n5tGQsyNetOh0NvFKfnZhLkT2XqP0vmEZUbQ304ksqdPsCayHDi/RjV8Mb7JlrdUyLnzOf9H3
wj5WRyNm1iXlZpisb4beHdNs2PPmvhIAl7oQIN7DVo/1mIUVlNUXTvUbb5T87aA77jBaX8/PygLO
RR5fqaj4BfOIvw+zpHLtVFE48uTVl8Yp2ws/Q0B6M+hVLjcsW6fKUC7iM5z4zRzba2MKr85/xUIw
Edl8TWbHaeuzudaQNDBLthtX96bXyxoX8F3jlWN3Mu6SU9ha97kTTdh6TuplHEFFpPEFVZpm/sjw
FDFs/rrvkENY5fEvTa8AauqDHUvrWUJxFmz9on6JILYNWbHCDFhaoeIWLSVREPZ2sK8l7UeomSdV
btVkUyhKvkENsmxWwvlCPyJXz2wmrbV0PkO3utsgm+5TueEzlLemHlfC00LkEDlF5ohpuh2F4b5t
ptsuaJxNnCq30HNcz0wB+BorS/+TW/wkEIpMQGNI/SbFvvSFO7tuX1mhM4WHJs/UX46hGF/zVNLU
F7MKp2qXd5iLovhaR2H3pDhh1d9Uo4xFvBRF8Tcz479tS82X/RXzqVC+brlOe9+sdgy8XZNK/K9v
xKm/0fM8NHcODsd704I457fWWOwqpKW7XTearb1NY32wNioqE8Y2wLXeP1SqzckU5pZZlocU47q3
zMykYm97nRVuraox4l3XxoqyNxQ/73dFZ/narsmy6R+e8u13xDGUdNN5Vf026byDbktZG46J3ZuP
sa+OydbOJ7y5pU5JdoPT9razladErnZG9n85+7Llym0ty1+p8DtvgQQxVZTvA3l4RkkpKWe/MNLp
TIDzAM5/1N/RP9bruG73zaRNnQ5FOBRODTgkgA1sbKwBMCU2SKhawqtwdk7Q5FzMWy9jPmo22jrw
+2h6QuEXrOzTkjV+9bsXD5mzd1Ov8vewMe6+llmHrczO0uW7Sl5roZ5AWSzktZjhXUbbwn1oTGzs
p3kopPNsBm9hl9Z1syH0Ya/L4ekFn/ELVtzyzcKcZt4no8/96YGLdvb7kOVOPYcwOqLxfqmnITs4
g27kMe7a1sepjiS5fhR1618tftrMfbILLCubEGNOw5Tk/Z2vuQ+Nupb0+xym4vsxqRa1wxAo8cTq
xpS7Gmdt/56CVOsfU/iqA1vAjezSzwW8YN0HAC/jPFhmYA5C3lZyvADqBDUJt8hmN2irQZNdjmoX
bH9xM3r1HJQpcPO5SBJxWGAQciYw/R38gHU6r77HXj6C9qwSLNGFm1bsgScOE0dZ6qE4SAC7ujJI
aYNRZjRzkRGOwijEh61ruDGmpOb1Ak+jmpJi77Sz4W+cgcsPSnscmYpIIVo+Uw/aYzDunb+ObjO/
HeHme0onbR8XzWBpQ8qUVoHXdjBwdoSTPZdIdHGZbvzWHLWKYZU9AjdXDFeSAU2+mJQO/OPcjXHz
vRxyrb6BG06qcMoJoLViTqg9+LTDcAqcHodgnsfFHnTt2wGeK4794KDEVT6XUA50QzjtjH6+G5Rj
+7sGkB0eyMrHBOoobEg45QNsuFPRo3tGU+qgVEn1u6Oa5M6X8zzdQWbQT4MMTtllVGXSxjtMdKTl
TTn/VtN0/lpyKCtcGj41Y4gaUQpPbkAmU0i8iJI8k8kzXYAbIQRfhk7TgRp0UodtbWT/nvZZKYOF
O8tzXkyT2UH40Iv8cZFvS3grT0fsf/wLxNzZgxi6gRzh3S5IyOUI/UXYHX9YZkghvoNgNSRMMlF3
b7pZtMkZ9/1uH5Ve6Q5HCq939zJmRrp3HdLA7NMkUMeGVv7UZPeFiE0f+aat5ne4cOvaB8fUrt4B
OEA+tTXxbVQXpk4CD8wf8lTCA70PHG+Q9MDIVPYB/GzRg7P0/TawPlfQtelyYS6+iev7lDT20caV
+iMWKTRLsN638964RYv74rR+jpe5ccIM11nvdUdgS9zDC4ZFoqzi9hFKVxJm2mLIRf/cJ8sID6OZ
TaqFsVnrl/TAVddKjH4Kf1WzJNYJu9riMSZvwELiWJfd22GqnuCorNyD43ZcB1Jnyx8WnQl1XdAe
yc5UnYKxVgNS9KHx4/nRdT3aQOgxLuDYPVvnaqWNCkLgFJV6N7V992VQ89jAFdiP2YQFTycmzKZO
7z2/o9/RD52NBl1StWcayqOwzm6WJYSjNOaOsVyrPmhVnmd/YPFq85BbIi3c0H1cKTC/zparK5Gh
zXFQpBrejD7j9Er8HskCNRzG8yxiXmX5G6L7ZngrcyM+YyPAvAN+Npnupr6wsN9T1Rg/QlEfgLh+
MUUZdk0xq0jlYGFHiSAVHlpYD5auA8viS+dNnj6A2UXKM+Bt/KMD5hgQxthU7N7hPdS1gtbvrbev
BAysdyYf63ftolDKLSAT4RxSVEglVsgqs4FPi/hgjTYWomp1khMvsLUc+qhwK4bSQmyw1sIhLIH5
Tzt4zBbYLEz3HQFr7Y7kMf/sCE7myHO6/F2P3eQj8vIqf1C+XcjTiLskdhqnqap3hRunHswCwGo+
zYXfIJNwWq8/gIrfswglvt7ZK6+r52cxOE13UQ1kDXcLNCDuWO7NMSrrOZVHnTWifvK7uHE/+jH8
z+EHA5kvaMTNBDx1NXm4WNATYJk6g8RJYSrh7QHaSbpnX+NuMXASOnkH0Bqq5uS07QIY4phn1mA/
o9h5ApCRZXLKwZjTyKIgZ9ejwSQtg9lYUe6IBIbteSFsrLGllgMLUO7B7IK1jvhaDmkO6GcR15BY
TWvkTNGwLPjNGIt/dYQ5emKj0jIvC6H3apozJAjq70YtABJlddtk71la1M9up4tvrdthka8o5fJz
P6nu44SVoTnNwK4PpxwWAHYIQfvh1f00okAgQ1Wa5q2fqjz+iAvgpYyuoIx5BJY+y/QzmGgxPw+2
F0UU6x67c5sns4zAxm7HM8a/gDq5Uc6ZGip1xEbXfjVVgrpsYNs2UWE1uiloTOpajIBVEzMHqpte
1NjXfCf56kIiAsqo7lK9G/1G1bhoTVN99kmmm/3LJ4GNbHotNgvEAYCVHOmu0Ka/6JgowHEy/jTa
5pahwMZJZs2oYLqDy56LwwbLqxnl1Cp7T/O6eHrdC6yOYnPaENcDCnZvF2NNOOJSb4y63DgZtoSh
uFW433qJ6/d/qO3EKTzf4GZvwILu4Y2p25005HVCHfCZ+bnxxONDlqJkuncqkh8V9b4X1nOitJj1
K4d5VWcpXF6UpaVmT5o+PTZQsg5H1CBPcAy7Vf3aOtCszmVG4j46mxyz74RPTlmHJdb4o3fgV3qL
mcr58PKAb4zEmsJAmYc1i+FzEjbibtjh44nkhbhxLNuosq0JDEr7vAED1wBwgECLuTrNZXtfUrJr
pWn3NEOqBG2dG1iKjT5bcxkyJ1mKZWjwLjkXu5nkDwQItR0zNRhvbfi6Drt++A9T10wirycFtx3e
pyYQQ1bu+dLbGzNrazhW8deg2tWaZU72VRV3R5oXBfDtsiyH+pUn5TU8fOqbuK5lnLxncnpwZXcS
cPK6AvkwRDcO/VsvsQpAP81cTWubAJHjxIeU+vnRpOwWJ3qr9VXwSaJYDAEYLIBulX0xMGSVATYK
9jqoibvWiMVRtGuodw3u0YcQVtEYLgLoYuWvA+qCh/7zDMomy13I5pp9TKl50JhHD05ibvnnbXTP
Wi52McNIe2gh712uFicQblPXgbMADHIjprc+YHVBmasZZ0W6mH2l4LVoc3AFJ6Fe557srjkyECnS
U8Vw2J0cW4WKdvWXWvAu8HHvdkvgfqOSsybGIO2ig00wwlNt3izGh7OmUx0T3Z9TId80UMl51VKx
psUUtIXsTkPMvkT+G8akg6yalbdIjxur3ZoWMyRmNjW26T20596YKXmGKUwVjIPZp+zmLc/WYK9C
eZ5VxkXumf1ouAn8FFhKh1c3irJb47CK5BFQbCEWovexHe2liOMD+F33aTV3V9fEbBf79Y1ldWMf
WhMKQNbtGyiYYsT97OTnzZ2/RJXMfkuT+tTVPU7Qt2DGW5+0Cu6aGKeW1+AurDopiJnG4tLixGQF
LAIBLknS/nWp2ppg4PHR13q6vhNAHCG/ivbRNiuitJK3THs2XmZNKRjiJqt7jfvOqfKfr2xNWjTh
VLvHZUn2+XwPWdUbu+oGLGrNLhAmbkxie6yJ5YKUmYZTkr3pYrnvrP+QDd5xcNRzzszbV0XmX1gG
KTVxWyFTIPDy9kKntmMcVI7D2Y3Q35jaa6aBl2DDSJPUiRzHfElLFQEadS03tWmY1vac+tWNu5ON
AF1L0E4NMgS4CzoR9LZEBB+k7hRrZ35+uZ82zjPeKvw9xwOr2sNsnmpb5SfXwUksxBX76EW5N6Gm
+/LHbL3EaiFIdav9BMz9CBArERDp1TsGw4AbrW8slH+RpUXt2S0nJKFV2naHoSbkDbxA0vcz7wwu
y0T2ulR6LUkLtIPXWXeMoxoov7eNBzNQnSbt625f1xSD3gi47SLZiZJBhP4Ea0EaD8WNPX2ji9bk
goSQBcq9vt77janOSM2daQhg9ponEGLGgb8LaFJkr6IKumtZ2qyHtDGHxtq+iJFsfWhkkxQPhgJ/
d+NtNmbtWo3VZUCFdBO6SrajcxpRyAtRMPB3Pm6dbqxXGx22hoWLJpcuvcpSTWNxHDq/CZYJhcUO
cC1npl9eFRZ/Wtr8cNRYuO8XmYeja66r/InZ2N23NmOvnFCro0ZadcSZYvSSjh3vbplnqNz3Y/n+
5WffggOu/cuzeChzFFDJB1TMwaiMRZ87FliUzqmbyLiudYu9HXB+MoFXQqBQH3hdJFhYOCqkPgvd
QnJz41U3VmN3tYx1IpZdkVdx1Fzl46Cw4j8AvSAj7bdxWHocTndDkb9uuVlTKnhHW21q4kRzhiVs
YXl8aNNmvO/9NtmhBB9HL/fwxqK5FjQ2qtXFkDZxVJqs2g+eC1hJN9/awDZaX/MS7JAoD/p3cbRc
nVOJdJc3YNJkN/bfrfC5DtQPM9uFkM4yT+ijPpE8YKaJnxbJ29BDMfTQzkN6I8Pceovr5//wObHj
xIMHtHXUdDAidipaoh5e6le2voogaJxSNeFKLMpiziBnLOTJj+WtQsO1lb+5BV6TEtzaZjqlJca3
Vc5u8nl3v/A4e4BXo7qxUG51zyouwCYj3LcYZHBB8sdYCfeUVPEt3eqt1le7ukxT1bHr8gU3+jSa
qOOGTaxvIfW3Wl8VyJRqBRsVYjrHKvaxZ0l3gh1FfWMv3+r8VRoPpYp2iXGfGnkZLY+VP5ijN6Tj
Me3y162/ZE018Fu5xB7PoGyYSBwVzJCduV5wL/Xy8vD3IUbWRAMDjf+0y5I4cruJ7nybHwtbnbqE
fOvc6Za1wt+n7WTNL+ApLo/TaYJz29CHNe/3jqHnrM2OWQVR1qvsGuJZJcONrPrvx5yoVTgXxQjx
8BLv1Ay1t5tcP90BXMVv7Ol/v0ugjPTzYlHOgsiiQOuaqFMj+3cyLdKo4BB8wrV/SLxpujE2W+9x
/f4Py5JelrLVXMNk1dNlqEeY27p1essLdes9VlGNeIA4pzZx5NPsCySqswBCVp8HSg/CT36vE/8W
BHRriq0CfATfLh09rFCYBuqjzmV2V1tpTwQH3cg1rn5dUYisqQVVGrdqLB0VxUmbhNK26XFmJQ1N
QciNqbXVaauAzx04n7sMVn8QGXv0AAvBYS37jIvEI+cxbtl0w24M/sYnrbkErs8K5jA3hkEtrvx+
U+Vs9LlIcQt9yocY199j4+AYLEdga161FPDVUqmFCxVPQuSOd/rEIQQTIyIrpt+w/hbIf2NGrxWG
S67nzhaTAxsLd/paCLd+iuXkPL/8AlutX7vyh3ipCbRYaKdU5KSjCvE+9c5L0/bGEfrvqxxkTVCg
vDQLoRVa97K3AEokUT0WQMGAqtI5wGSIHOL75XwjadgImjVFAVshBZSpUchFTbyfY5rvXTLa4whx
+bDRsN97uc+2Pme1xqCaz9qce1COLGIsAKfYWaAMu7f0RpH/73dIIlerjJfFaogLtK+9e2e8S5G3
sceXH32rae/n4c5xaQ8FGzRtNNIGXNybgJX5jX7ZanwVDB1MB5O2A2ZHpO/JdJiarzR55XOv15Cp
sEC6oWnuvyPTQ98cyevyEbLmIniihTuAYioSKe+gBuipMIXWBHBG4+uq1UhWf+51uKJ43AMLJeqL
Uex4KWAVtjTi8PKYboTwWkkYx6tp4spV0aga5DhdNyvAo5b2w8vNb8z2NRsBqKRcls0MJBbrIj7l
h2o0YbuU+6TNbgTuxsRZSwrXhRpU6U2YlbSMehdWA763L7zhRvNbHbSKV2fs/cqhUHptCxZ2+tOA
Cs/LfbOx4azpB6Vsihp3yXwXSwKgJxInMqCKVO3j3A0GIm98zFb/rKIWJJPagYk831FzAHosVG0a
cPfWaejPY+1fj0MQl/l5evrIzoDluTY/AM92sVpHcS7f+vq78PeCFZEunF2p451f3brp2ppUq3jO
POyVQzsAF9sOAB4u55bmYWm9S7rcWo02Rn1NR/B6vyhIgo8QhcQt3dMkmhvDsfHwf6Ef9MqviUV/
VfYDG0wogI9x3iB53r08q7baX+3JjYJ2LXfx5BLFmp4J4AQlBOwAhVtuGcZszKg19SBbYOw4TPiI
Zp7PmsY7RNwhNfRVVBCyFhA2hJW6SNFDmrrnMp9DtohQuO19O5f7xn1lYK+pB1VGWGuvQzzFy45P
H6vFuzHEW/2z2oKp4fAniXv0j3vf5F9nXwe0+vLy8G5NzFU0V01TADOJtls4HtWom5hbDJytp15F
lZTlMMcVWrbZ26L/bageZPn08kNvNL1mAVS8G5LeomnDONiTH4R6O0yfX257o0PWoHzru/3igpO2
s9N70LaDKX8dX5KsQWNjgoM50B6I1OaPYYGGYn6qqr3wZzDRzY2z7Ua0rlFji0wHLyOYhEtbnY1/
lN43wSFA6T6/3DtbPX/9/g8ZetU7IiMC7+CChcSdp6l6MJWNXm58q+uv3/+h8UFJqobWonFuwrn9
1MzfX9fwKoCkmy0slkhKEpqZs5lzkJ9Nq7+93PpWn6xCKG1YPrISfT4Un/OkCCZWh768IQ6/1fhq
O0x5q0VZosPlXLGAKn5qxXzOq1vTfav9VZRqgg0XCHW+q8X7Wp5L0u2I3+1e1TNr0JlH2hJ5B2Ip
JsCc5Z+XKoIcX/S6xld57FKbCeIqBJlm3v+OKsQfCbNX4MUtnvZGz6xRZiLJrpYwLULJ2VuXRgIw
zDa/dbG0MdfXcrlF7UpPDeh3r7k4Yu9N317ula12r2/zQwyBSuIVIkG7zWyfutp99MUt3uZW09fv
/9A07XDZluVouiDq3kBX1NLmdbPcXwVoN5T9AFITkj7/Q4vLO2b3vboFoNkayFV8qn6YfZleB5J+
6HMRFPleNrfcl7caX8Un7VUPHFPDkZJedAnWC7g35a1K5VaPr4IzYXJkdkbwK7f4kJQkCawZb2z8
Gw++xo/1lKVI4vHgYnqrVHKckvvYex1wFnXAn6dKKxzhVikapzw75POHPDsvsYhenuJbT77KSG3a
tWCzVUhZrge04RiDLDXyGzNxo8vXmDEzdCylEo3DvPs4gfbusVshv7E3r2FiXaegndOj6ZR+SEsG
vhZYnuJZNu7u5Y7ZKHCtkWJjmZse6gUYUofc5wwVNJxn6gmW5qgUdwGrs98FuaV7ujUKq5DVsIVL
KjdTESdFHMblmAYyEcNBZfOtiyWF2fI3R8G18fiwlPVo6gJj0e6FBAi37HdMfc7Ml7kmgYE6S/K6
ItcaNzal0s+KJcN8HZvTyESgU7AWRuF6N8oiG2fztRCtpW1MLUv5jok3hZxObHwcIUJcfhnd/vjy
6G8MyBonxv1CpAp6zDubnhjEV+hzBR2Zl9vemFlrgBifgE5XDtquZucsnQ+104Ck83sOgwzShVn2
KmA3WaPDcjAa87HAxwzmi6hkcA3uFOfl4tZWsBGCazwYLvmQXhrOdsUA1itRD8s8nMzCn5uqef9y
V20sIGtEWAMEQuc6RkWFzqc3U5x3j/203AA4bI3x9UN/2IJ5uzQ8M7hQAseq7neN07IsamZXTjtX
pfKPl19hq5dWoY1L0NrxZiPBzpntIZl4emSz9gJSOMseT1A9vvw5W7NqtTELGKcJUVIZJQ3/LVvU
dEi9YQgH8ILcHvw8n8TjxVL3RuVtIwbX+LB0GSrhs0lGU1Uc4Rf1VY7LJ13aw+KPDypzb1VktgZp
tWtncDwAb6sSEdTkqzCRYDKLcqiCeUCy+nLPbUyyv4DE4LYygfwlImgQtGdfKP9U1Hkavq7163j9
MMsSSO/FYD/wiIiZPLA4n/pjkyt1C3Oy0UFrYBhEfMYc5GG+c9ouTB0OZLN3APHtdVv4Gk7FSWuh
kJf7kcdbGMGBgnmuF8d8e13nXF/qx87J20x5qWSRzF06nkk9LahH0mQyN6bp1tiuYrwi0JwFWZRF
lbd0O43/u4iW8I8vP/5GzK0hUp41ZvKLgUVz7h7m+FNSVZdEsB1Z6IVCsWmAQOXLn7T1HqvoBlu7
cuCwwCLdO+AGa2XB0SWvO9GvQVEuqycLAxMf6h7JpPay7MvpHifj/JZD6MYauMYW9rh8HGH54kc2
FSfCi6+eWA4uzG+ps/zPO/zn1+m/9Lfq8X8yGfvP/8a/v1b13CbadKt//vNdVeC//77+zf/7nZ//
4p+Hb9XDl+KbXf/ST3+Ddv/1ubsv3Zef/hGVuGaen/pv7fz8zfZ592f7eMLrb/7//vA/vv3Zyru5
/vbrL18r2EJeW4Mma/nLv350+uPXX7xrwv+fP7b/rx9eX+DXX971wKf/7/9VJrb78te/+/bFdr/+
wvk/OMQ+ITbE8JXL6zXM+O36E+b9A2J/+KZLpSspU5hwZdV25tdffO8fQgE1KHzJKCQyrhIqtuqv
P6LsH6D4EEWoooRzn/Bf/u/z/TRC/x6x/yj74rFKys7++sufC+y/U1JBmQ+BOyyrDE25EmLTP68C
zSjHkbBYRXPLkXHNTRssXlKEIjXOmzgt92483YNK7xxnCanZfKr1ndsOY5gvcb+D2AEuaOt5L9pC
7lCuW4LCM02Y9+aPBkiq4w+9+6+n//Fp/0zP1k+rPPQnFwy8qXUiXcul7DNcqUccZbCDU/pyp+yV
Y+jaqzmTe/AK/RlyoVnQe2aB71lawum+vPCYwRTFIv32JMCTjMATtJ2T9w0qaJHTFOmd20Pdah7L
d6mq+fsUWXTod8DI7mBpCcBspR5TlSFzGAp9I0f8k1P400txScGrJ4S6Htbz9TIPj+hZ9jXWybHv
WeCO3dDBlDr/TU8sP6Qzbe/SGcIchlIY7niJfx7IBN0MppOPkwu1t4QOEM2orTfC8XkI2jG2Fz/O
vqR0mYJFF96DyZ04rMsM3mlZX6KWmuQArc/qEXIYHyGDCR6RB2eraZourIPrrurqvTImCfRVrgWP
5HtHwqb9DL/sC/w257Avk2LnLpM6koKfVZpFInEZOPEz5FfiZtpNtagvoPbD0qd/8Dz1GftYtXt5
OjDhXdfeH/sOlowIEMBrXfgGEHftgVMXZHBb5dn9MuU+REGMRZKtnYMWJLAkE8fBVPqhgMJGREVt
3gKXU0MKs5CfYPf3OR+r+VuK0rse8vZgoJxxJ/nFtkzcuUXewzYRPeZCtfXq3x4ROe61S6AU4zlv
tYW8Bgj0fqZ2ipbJAZTKIwDhEBD/YP0u34khTQ+N0l2gnKvCAOi9DJIaMPzTECmR9kzH4T3opBEt
1LzD68kAO2aFGVZ/TuT1s4/QP2lDFHpkoM2I+8IYnt7F9Xusr7EOduM5tWee6wCut+OjA3nZ/VCy
fNcbTc6K6YDLTkdl1rdB14wf5maJEjZPURObcl9RG6V9vlyGHNaEsgEBtc+/CyfNAoyAt2MMtH8+
aHt0+us86vo0Stk3bjKofjc6BQhWtDsy3wPUGOgmucTNM6nFGLjJ0gQZrb7VFA1DQgH0VrWQiHvD
PefMPvdm/K2h9bCbJfpwtlScAdhvoSJQQTpvSAJHNvl+IGVYWXYpTf8dtgFPzIl3lapwCS/9A7Ro
3qgSMSxhDKlL8bxA2jKAU6QP8j2pdpXb2BB+S3Xks6U5Vovf7PrSI/sSpJaCxePdaNyQuk1/hprP
GXN9vwzeBMBt/MiIV4XlIG0gG9DhVSXIzk/gNRf3bxlsE06OzsE1yN6pVM9B3oW2Jmmou9wGs+ce
sWuGqYvuaQHAsllJoy5pPmtQbwcD7CTlDsQPiAW4P6380MyuDrNWwFUbyjQQGVVnOelz3Ijkycug
C1S783iUnTM8ZGbBIr2QoJh6D5OKJNFA2FvIhOSBzp0P8zTTEMoPdcjE8tHO5XjEqvyYzP4lHePp
6ILavC+hutRW+iLqLAmxgrR3Tnmy3WiDbERlhbBhPBgBSQdGmHO2Jj1TdvBQeblL5EQDsnjP1goT
SdyK7bsiOcEHCiBxSBwXtBugYDL7waIcfs6NyUJPzHjFYnDPkNORker732JGMDdR7j5Daic95l1z
0qIT9yXR0ACqp2MDXbWHpSriS5unu0G0+hDDsSMgc9Y8dImu3UDNKdblNs1C3FCGvdT53mvogBkZ
JFkGzadyoXBLqQ4C5DVsCTLfF2j/0EOrBAYOImpZjHsCFZ8qqatLWkzZOQPq0IH8/11Tj+6pJe2x
S7UJGhTKj7qsNSRVksx/qHDfHXmNeCdo/LFuqXwYGdaHBUe9fbZImFcV8QDFUJpESmJ6uE6TnDxd
fV3MMj3Ymg8ngKnewlKrh64S/ahGuqDO+qER8JbLO+Aq84bzsPJkigpszQKJXQMIAmg8zjRZ9rZO
HgH9Z2FV2L3PC3McSmis5UYfiMfvC9c+thX9re/4eyeZ8qg1Jj8mDR4xZZBmAv4+CWsqP+U96e6y
Jr53srvElumhh9TQQc+Z2Fl3vgh4suxiQ9kegDInhO/i3qnZvKNVr8ICuDbZtXmQuChCk3rW4aKW
EaGuWiB9IHJfxWl7ENkC4XPnUvZyQLXI/Tx7eQd7vORYa9ffE396X00dbFO6AsO8sL1amq9SERPU
jo9PgfaML8QM89Tki5gpLjClmY+yqBYQ3wj+PkVBwo39M2nzPMDqPl5EPt8h32r3bp3rkDr2u0dU
dwDr9DjDjOlYQjEpVKgAwXWBJw9+mTZBtRQJqrsleShFWYcqKQPoedRfpkHtGoNf8BLrfoAKS1Cp
62Vq6873QA18xwUCVipTTtgq4MJeZ1UdkmaE6EjX5WcMRhw4Y1EfZj+L0gSmv0M8nqjvh04xs8CB
wURUmAWGcA7Ilukwl3fm+sUaekeSjB7dZRzvJuKTMwe7rJP6K3fd+J5C3oYPlAXxMraXeOn7Yyrg
4pkI7302tctTlU/uI83N72LhGpJpGZAIDeQpnQRSaWnpJJ8S1oDZ6d8TStnjRGn1BnKAfWBRPA9k
u1RPQzsSiA1ly5sJi/aD7hoT+jqb70jJ6h3kemLlPPq2D1zmTXd21vIe4I1PHZiXR9QDJ1qVb/79
ZS5FkJYN3xsfIx27bh6q3v8+g4z9zl0YiyCEBUHIdvHfLQLgp6UdsBBnIz91E+ZAN+vhYUzZE2dt
/S53bRlgs4wvjYYI2IhNAqoxOACWlwQidLjiIkWUuyq+z3xmIuZgXlopAJu7ShFOeZM/SNnM56ti
DvSJoDBu5V1Zu181DDkCPesPzCshaO/6xyrt9A5+AHnQ6i+YZ+UlPYEYUAeZmoBOIfyrrZxiBzGk
3/rmgJsqei9n9pXkqANkfd4AAOI15z//788vQwJGH5bB94zJ+iyKlpPIg7vnQEh6zPw0hMY5bi9S
qY41aAiwkTLQsKRNFlGV0I9Sd0+jMycfC9d7r6rqDP0hc87retybPPmg/PgzGwtoVCNBYZC4O//5
pTA5P1cGIlXJMouob5plp0ADAy/AVB+Hxn6TTgdP83Sw7111Bk3MhCi+z9C+K+jFAZyxRlI0xEhJ
kYRGU88g0zXCL1Qbt4yWppB74+2XPAtI2aT3nV/AiLCf/X1z1T5rwVe/GwYwfHv2vinIvYDgzmWM
qbdrCgiQO04XxnWa3ykeLcMsL9P1S6GmMqybiezcXBf3ENw+IYmIL8MCUWNzjUuLb3dLaR+p43xE
1jrfdcVyl9rqC4GJzr4da2gddvyycOtB+M3BmWZkI0xdks8m0TBiBhV934oUvETkS0E3zcs+hkwy
dAKhayxY8wid8TGEdB6L2AC1sEHdeXGeXaWD5BES5yZwBoHMiIWFD6gJRIjojpO+BURkOaQJFjNX
Jgku6PgYVSmqvqlF7wlHQlspAZBwbOWumoDRdxYWeJRMEdK+d0BsnNpeF0fuyuJSNFQHIv/MbD0j
ux9/zyx06rIq7iNZLjxMTPzHks3f9SjSo6WgVs7D/MeUkDqilREBZHx06BN97nGyvC9bpwpiZDXh
AL2zqBfVJZ4T+yDcaT5AVK6FOmAuLwLUWeLDcKN0k/9D1HUtSYoEyS/CjETziiitWs/2CzZqgUQl
maT8+vPas7N7Kdvt7umpoSAjwt3DXRdpTnWpfVRUOHQVm/W2fZq2u8lO6yNpvGU3xmq6zWYie42g
houBr8/RE/12whHm7WHosJ/d4pd2pu2h3aBzC4yseTA/cAl54SP0CzOW/4ZJR58mIrH1qONjzJLT
NDbDXdC/nMIfdouELi3mHhMHVzpk/ZUGuANNuJaU6o+lGzHXEcPLLDPsltOmVFn60/ht9OJ6/k8k
duNoso/v1o3tYfWWzzSIoxsMw+CjsEXsbOb2N7JOPSDdK+iAdF1LDOvwK+tV0aCROtoxb6osa1Ca
skX82bIXF45FR2h8ZanBBNZ8cpkUiF4Rj25tD8QffsFrbtjpNMazuvISLr04uvukbHh8zeELfRiS
QJ5nk+AAMLDx88K4Q1Wy2063UZGLPrtmLPp3aLWoEMF53wRco7oY1WzuCdTFyQvJsvEFy+YTw2dj
YLi1x4b9B05G9cx3wrQa4yGDn4YOMF6oDIach4jsfBGbow43jviB5aW1ah+lQJyCLo8LbBtfrZb+
aRJ6xkPry3JsgnuS8a1eqfJgcxv88d2W1jhW0ZoMytSZclndNXKEJQG6kabTY2EjO13k4C4jw37C
lPMbUh2DApuhMEa2FXIxVYl3H+F80NeFLceVJkPZsbqLRYbFEkhu4YvJsFFw0h3GG3jVvbOcj/u5
7R5Zmw1FIhKkgUruFSqCunHTckdgTldQw8M71hQQpRB/iViOH9CrP/otQFcq8Xgm/V77HkaG1BQC
PRaOuTkqc4qJLJ+OME9rq1hO361lP2C0rOP1F8KOrvGyQsqnKU4l8WgBp5UBLm8VDFN2iROMPBx+
aTsdhdHVPl+cGioMTR7+xQvBCZqnlQlcX6cToAjAuF+t17QHPcA3Mh31+vjvpYF/Pkcluj+bpMmQ
Cw3Z2WESf2kXb70KJ89T6TfJ9j6PwCBsbP9iUH0Vzmz3zrXkY1nph/an/j5mKijg7BefBz+6b5G3
Pcwkl0/Xh1XY320XZe9S9whD5CFGvAgxK5NHfhkMO5GFJf2mwZiMzP9aEjziWbZktxCDZKXzOf9e
OXakGEn/0G36N91o90E8i7nYhjhMx+cQq1by8AcSF4ns6O+oj+tAHSK1mv2GOlEOEQ5vzuk5zZRC
pcspFlrztBDKRXvaTl29tbBbwu64f8GTc37aYJxUpn5i98y9pDmL624bsL48uc9sVf0xBrmKY1g1
dxWNP5uK94lXwrNUXqh8rLBvLNEJ58dsTvszoR28DBOXVSqG498mcvuOrWiJEJupGNHNVOBqm8Po
cYOkXjXX8MlEGqKNkncor+iBtuPfLSM/WkBGX5NPTQ3TbLePLfyUgkC3B2+W+xghrF9aqXynNeqM
7e2+g1zuLSJIRRAJoh0EDcwJlRsGeaKxd5P2lZHpepQwIjyk2OyAaASjAFJcaLUkALdD3dzxqZii
X30HEC7F9YqT/CD08sO6R7cs23tu+vy2hhggYRwNSxXzkbIWTU7QHzKm9tCY89L2iFXytH7Typnz
1Mly7QbxmagDrFrzfZch4mWZdXqQiV1qF38nlCRfo4KDKRZqMT7OxhVgC/Lr1OR/fcGvGyfuVUep
92BEflp6w2fjfcGqBD77Nu8O8EskeOIz/wiN0ynfBHtDkIzCRo/uKly7izfgjAyxv48HPvV2Ub62
hV0i/6tLVvgET8tZKeFXSXqBT922axwolqGN/WJL4uXYquTWw/3oEXktoAHf+zl0XfhqNbsnEolO
dBzkrkdj4PnoAuBd3wrRf6aRBvmLbiLBRuN33HjAPAf2e8qQRpkz5oAtyKHcYpuWZmLbjgL2e48U
pM7DuA5l3g5RpZkdyikktNooRDgD8XTpGh580sF9OLGld0npZ6PT4dYJ/xcKile10TiXWABsPxzQ
2lKgsh+7oQ1ri/0qdOgyLOdNZcdpSBx2PU7WpMjebRN9I41dXqfWP0q6n7G89pFEmffmoUZPEBx9
JNqLX1Xe1pFlhZy6+WNbN3lNp0kUxDn6JZtwODQ9kkQBSQ1f/YijeE3tevzvu6Hv/+lc5t3++6ZN
L0nn0c8ZD76E1ewl8uKL78EAUq3xdtXWR9pK6vRng+f5xFLigPLhf82arHt/9EW9fWHEs19NQ2xp
gyBDL6ocGlf/AMPU8S2E/+YrIfr630+FDeuR8zXhdoDP6dcwZrYSQo/H//6QCJf30UtjHCmTfs8m
/39/Kpdrdh7A8ZQqiQ6ygSJKZ+bXvLoDIpfZZ6TFJ9TeGJ8hI9dUBfVs3YFB3FHSbQvr2VdVEDMI
EOHfWTC2fph0a/aQoEu0UehqYSNz8CKAJH0ApsQD6Nd5aTkoqgrp+6bykyYADUQUXC3QKqQBcDNA
ZM3RZt0BJo8RrJnuflw1pg8ezm9mtE8DCncAG25v3J4bTkm0g2noFodLGTVYocvG+MFnOpU9pq5C
N8Fui2ESluVDg8UWhDtkMjotAiysSIWPnzKqkslCyphoJIzjng4GLKeja9n7i8VR0yPwdnN54fgw
3Fi2wu82+YSTS7tXCqkXDePYZ08ucCZeYPeTB9XmpRbITx8+LA8ILKwy9PlRD7fgOT0kWIPZBXy4
ygCtAOYf9hit+Hb5IGC7uHx0M9rDAR9poZecYIEXH+HiQncVrW7LZrn4VPzTRbCuDIT/LVPc2tns
wV+b87UwpmHFhifP2lAUQGIVAuxsqTgcTFshjyN1pBhOBAbHMOoOmnPS/fW25I+/rqrk0jXIvAp/
Ot68DDKZqswtR9pAXpBLfrC09c9hN0wnr4uwLgkVAHPTWlG5ld2MNj2XonnheWerXZ4hOACgz0tg
jkKTac+2ZEWGyrXLEl21EgZirRzaM1JWMBD1HAbfOUpFwNE8kJ/I9hJlJMfzhoamCnIRljFVSwkT
UAmfaVTbphtLhighrE64dyq7sJa8/QQO8hLDhfhgx+ZvKgwrDBC5DM8DaqfnFdPkwUYZNuo76UOX
24/DbYA3CLALiAEtwblk49sytN8bQ+7XqEuGT91DhwmwNLnD+JGV6JhdMc+ZuLhhusE/fL9smryu
wIPmuKEX5BVutU367b0PvEe2/UPWPjwPxtabWgJglzQ8O4eZbZ6WakCO1Q4W1D/gm8uquaFAgBKV
74eARzWLzVZjh+fAvPgngE6981pSLSxg+wVuCYXhw4KOaWB1m/R/25F51bPxhGPrWluLhFVjy8ih
TkH1cwoHtAwmBE6ME2e7Iix8RzfLz6MImooJDq9fO/nwZBbbcRzQCCycw/1hq/iaFG5OyMXDWv+O
+ZjuwYKdRmenCtlOVR97wa7dgjf4RmSVR8MrnIjwccUDAkU1nH0WIE2FEUPF28yBI+raYpwSuIqC
Oy16Rt6XLFVPnPu+ddoU1EtxtMAuHJB4eI428xdo1c2bg3WHTL09AyTbJ/x1CX1eMiuSs2LZGcZ0
svDT8Veeph8tIWzf5u4bPr1PRCueaLMj5IPCKONgZqQGDvnsVegaUUh0P6IZjJ4rOE1QLOmlxTZZ
4WNzHuCbh4zGOeU7TB4l+K2waSqApyhoNOgKWA5c9MKyYgwxvooQ4CEcwrsVb3Tt+XXs8fuyAO5+
HsY+GsJCKYD704a9dTz1FlBsyZr2R65sjFVHWIZHqUHjQswhdNnOBZE5JAg5RGs+HrvQu7EmgMcb
R9gsSF14I1ccp+oZHppGX7IRLTXKh6pGWHVvEZ8OzCZgA9IwRCVb+mIW6XaRs1iLXOPaAY8IUsVO
Gn69O6KHF02G7QSS9h7n+bDvo609N9TZExDKNUReYeq5+RjjxBzFnCCrSH0gjNjfx4gzHAEkXlyQ
4XGy1H+akH2G8wjvB6T7euE9BuJwXAgGhw6gyzsHtAs/m3veyOmW6+l1m7L48dwai/Buv+FnnkBl
Z5aj4m/Gd/aDtfLhTYkoFtLy3RQHu0AOft09vxRTCXwNpQjFPG/T5vW/HojM+ISaRr9JXCjcHeqF
DshvmsAuwJSaVrpn46vZEouNrvwMe4YEoxvGoJiRnyRVWPQi27THR3WCa9CGQIBt90wDKBAGCLYv
CX8RQLUl74hfwhGvOa6uh8c+AgtAuE7FPGTBMRz4w8zLJVEgbQyT7AhdLYDgEEmv/QZz5BHtcZHn
2d8JnYtWg655jo5Qf2SNhkU9dcFVWkyASQMcaLUUm8lR+u2FTXqDcT5A/DnoC2Y+0TzxezIhNTBL
0U3oIfawk9t9KRldIp2rKkQWH34fwx572xZytvzAo+mv8citDZd/4BPhI98FuPKSxqe1ge0T5+HP
bIZtj17vTdiU1mzsqYL83fF1r2EEiOh6oM0ZjuFy1f1ViSWscpi7usQ9wghmvsk2QexGw4rM8/qR
SiyWNvJ3HMOzOk2lKH0BGkJuiFq0cXiNoaU4iVnv53VE7zqOTZ0+/dk889rH0VjQze3bwb2BQ0Ix
XFhythNqqkn0W0+67AyYWteKuUMso2PPbQsZH05cWM+jCcj0NYvB5GBWc3UUgQYCJ0W6Nb0EuRlQ
AKY3E0GYpaYfKiD+HYrZ8ziTajXNvJ+wo1eDfNgLBp0pIYKUk/HXoiUs29NpXCvXIPWChCj27bzY
epVuqL1BqTcIyNayj3Rhuu3CUjlUmgKDddktgB1R6QUxAXKJSuLgWo4ENnjVQhO4axb/Lc8SpNJP
FK79Udk2MoUe293FpNCm+QP6EJPUEwdztSzxCRgUADr4doNy971qCubsKHoAtIidOAwkubX51hWG
yLZqmxEO4dp/jFOgC7YFOGYxJMb9gtYo7mCgz9umkC76O63zH6QzvHsKoG9Alt+bym8wg0MHkUxl
jmyAKtdbWqoFIH242f0Uee887D7bVrOdMMC5vKgre/jTlXRMkAkBcyyLJddqaaXeJ9Et4d5aZQl0
AHkMpCh5X7kYL+iAyI4p4DOeXuFpCBgOsRUruqZujzUa+0++CkRhZNVoQ/nWBvzWLGItdTr/RcIg
PSUEIw86BgLMXxw9D2AtnmAOU/nsPdbc1vkpzKPkbYWntU3gAp4i8oI6s5TpIL57OPjjjam9AVf2
9PzQhXLeK97/p5/1n95A/+kAFxVZol4wELJ9jDzXE+zUa9hkkkMeDwev615VMvNyNWkLDjCeTomJ
oapYvYMOf8uIjfid9qDRwZeWesWmouXI7Xawlq0HEEvzeYaYkq4pgFHLXsBW7CNBy5TlU71loFSi
XAskl6mfwwI7B61mVuR9IEqGef4QWVqOvUurUetyDaNs3y6zq2C6XU/LsONqnHdzhnR37CfVKPwc
rbvoD55H32g6IkFkZMMBgnH8YQmXPGXy9zXNQQcvbM+1bAudkrCU4Ab3eTO0ZT7gCKBo5fgW95cx
/CALCaHRXX5CK9K+oIf9oV3evnZhmxT8GRCj5/zqGYBZcbZDsELnAc2JUpHXwUROngdn+qclNQ52
cY3DBA6nuY2rLssem/KeZ9y8VohI3cXBgOzf1iGKBYoOSAFebDzJSgaJrH05AZMCM4I0h46XnQOu
TD0+nps++RBeUqoRlyAYZQr4d0HcRNhQiA6Am3Y91llBALae+16AvHwiygRl3j8uEtJHNIvIJDMy
rDyzoKNmaVsP0UaBL0dg2WHF+RFr820iY66yW1S9/IW9XZ0/CeKEZQMsl+Gubb1w3PuCeGWClIK9
c5090iVlDxKh/Z+NhCYOU+SxS4N7v1L+b7pupYMI54A2cznjPl1X9Iw8BYcpdRNVBNk82ULeBcjJ
PTxy3rO0f4XQ6gWtGBJbgNVJIUXVSAls/3dimgBtIFvQA02/PMh+OHI8dqAbhmIJok8B4rNAGltX
GTAqS+ZfaCfEYR7dLTe6L8wCYBGdys8VZO/R6uzHMpCuxpKhX4V8KxALDEdaxo5Tuzw4KvZB5Y8W
uueLVltwsDjJogg0TRz6l1ELWWUKw9AWhte8SRNEB5i1YAAcDnGg39qlB1vM8xnLHA32F+aDGlJ6
BUQf137Cg2LkrT0OeXqM1QZHefirFFCOyUferHtoXdydtqiAQI0n2esXN0KpESqQW3Zu/u0JAPhg
m4Bl+p/o2tAQcn/CXyf/9FLne51Q+Ag0wRE1FencM+oHgumw8+Wpfa86hR7fwRY3nV/TIxiP9YpQ
ibPIwuSkcZtM0RkhhlABRQ8cGtds7DfsQXhLLcjAQGcw79x2+c5Ih+Zt8k9e1AB+9yqoYLsT+vq8
9MY0OBO2tCVod3wA2n4H8T7bTHBe3IiQHgwcoddB6710hzBgDxbqDVb3aVoLDoHS5LqrlkmEZxY5
01Pio9otCGRwAgIp3qsTszjCM2bQh0xNepUCRX0aDNAmFARDRnZQYyGT38Bpf4VtGONrzzsqQAvZ
cXKjPep/KP0J12/Xahdf1vTZkk9Jj7YAaQweMbVjAXQc81ZNXfq69Hm3G5NuBBfQv+ks+ZRJq8Gg
AOyUUyR3nPFDFic47EMTFz1df+SkwWeokzroaQxqGN0+xNRIpAJvLW2684klh+GJSouZoUVMxbDf
esdvcHXhtylZ/g1Mp/Zdgou1hlRVGxorZCmtl1E0/mtCgkM06N8ohri3aPMza0heWB9ISTcaIFjg
9JNSkBXs/PNvQrzANfeWoYBVNaKoPe8oEXRfWZH90vETZxSB3AmBoVTnD+GBVMjlHnbWl3megIBx
mpXSYopzX9hX+m61+RupURYTHDGJWUGnBUtehRhMztSz786xpdj0eDXcqgIBM/ibcJqVPU0uMgxl
+ay0JZw0PwxVUzk0RSdlf99WcURikjqgjGHxp++B6Zpxl9BmO0oZvMSyiuyAlJFNqiJRJQhiXm8a
THieDI8uycS+I8Gri/tuzzJ4UfR58mdCiE+pmu6H50bv3EwTNol6NNDkCf9Qv1i9BB42MsUVHsUb
Iop6SKpwtVbP1XQIL6Lvzha4KpLhGwMlwJbvxhluz6np/zbWYrkfC/k1n/ODEUBnU7iHgbouoqiP
yhGHeWHDEWyK52PMWxJ3ZHQC2bEu1TokpJqXNN0p19MyYKst84C99w1Mi9mKWbIdxXhUJASOEUR7
yEcOg/BBuuBh2Kttlu9ddG9RFvqNmpMGxnfCuLFbAQCeUySinSlsqpkieKhpntZpsH53uDTF0MWv
iQD+FI30lqZ9skcQoN77Tf/c7rjPPNn2TQAWfmrbR7yq85KO6prGLb8L0dWQ3iR7vUJBgalCfQok
2XSVbNYbnOd3EYPMEMD9PwGYl0ICPznb/75EL0Ou249l7vHoBskbmZGZs4D+QNwCMoRY+EhxIiIZ
CpPDZkWtyZ9sRjRXJqRXwKXJR3XniIikR70Fx1QDV2lCklbcgbAZEJDTYiXsDQ3xS9JgdjJkOYqA
QmWBSJDHPrUeyjJCTBOqQgyk2V6ouTl5FoqJbNG7eP2tLEJ4YXV+NcC9y2jqkdOziHcb5Ct+f7aV
GGGWG7b1S9A9QwERl0FYH70PGswkCaDdifo+hKqC/mmZaoqUUsjpxH5ZVnVZIdGCHrVctms0uqzc
Rm8snYO6CbM40I0xZDUQbiLzP0lnxWkLkk/m2uiiEQiTA8lOW0TCgH+4UKCwiEzKWA136bWMPNwr
0zztTSI+wjTDEqHzX70cUeITqKsWhXFgDfwYsxkzfQ9lBFRq8XXDyHWg3KdF6npIQVz2G/AroL7h
PnTz+InVK1LMwXmAg+473dY3ROzUrV7Cg3VXRPXBc9GpH17Do3MMboYYQJC8p8ct3N4tyMS9AHIy
Gw2oG5nKNjJiF4bq0MaRf4+zID2BrP+VkmY3sgySGLHheNHz1zazM+wRC4zaQdEjJ7RsXX8K2rHf
99MzCFP0+xAb6dbZsZ6aCVE9KrTg/caPAZmQ1xFC+mJFy5vOwIzIDPlqigzA2rVirAaN9PNJW3Ne
zTqCx2/WCtmEUB48X1juxcXmE1p7OeUV8iaG0h+G7pwjQvHsj/nFDL3ZL7Ntz1qz7WBauUduzozJ
qMnLfg0uMGoFt9iA7Yok+8ZbzZ6PfqAk8vPWscoGHWE9GvW1XYKvDZVrR5PQP+vR+zdlodolBJAG
dGb/Mihnztq17CyfL9ky7exTIcKwiHNUDDFd//eEuwAqG8AlHqCLuembHWUrOQcMVYXI4agj6Hob
N/2xiMipDe+vlvyh/gJ23OQPBQHI+f9frKEvWSbbPa5ycsy3qVjRouJTXD6HYXPo/+L+DJKhP6uk
CyqL7GcIBiKoFHr6LwutXyO7GaBGGKb1iNg0T6cOIrFn4YzWk99C1Ykcp7TC4pIpHTEj3MpY1dEB
iZAc50oK8nHLg7iWeaOwrgUBN8RFRyLa04p7q0ZIigd6NNUXHGKPWZr1EKRQU6zcRFVG0EG14Qy8
0jb/bPHyRxMAHx1BBGnj+wgORD68N7S7Xm5vPpUAHCJAzhPdMDBnY0mhyClDARExS4dz5s/Qf6Jp
XBLxr1Dt71WGXu3S4JVgyKlmn53WziI3j0ELI9dvvP+phDU7sB/qPmLLn+LQFkgkJa88StYjCyZI
6HrBKs92/TXdAnbTIAWBR3SFfBpRCjovd4PsM7qbQ8V+ITCvQrj9z3RK4780g5C9RVhbI8b0CLe/
5ZgFLZZvVfzGuTSvQ4QKHr4R+H1crAj8cu4ELxKGXQ8Jomr2Susb8zcYl5vq/8kRqwasFfByGOpD
BC5jx/MGkeTT9AVagF9XTl49b8yKuVmSr6jvYNViIQpWvnexnDwvnFS1BFlekVSsez7ObDeN9ORW
94qYTX4LQwRMgpJ+rGWKZLGTbwHSs9VrC95NGnjoMELTtIWgGsa4Avzvir6NNXSdpL9qDEP498BX
sF/CPZ8xQoxgSIKmq2BWllzJ9mTO5jYsLQRT5x4ZYYVEjsQgoC9fSP4z3pJHLrrkCMnAJciG7gAK
G5Fo4VBlk2kKP8Q86giEwAkRejd32Vi3ZgUc3bZDRTM+XduGvnAdIfPRTcvJE+AEZLOYkmrewRFZ
5xVCp8bDKCziQJHUBVIBAxWA4Z8m0MHZ69cHy8PmLepwc0LdCWg7vK2b1x0zQiGeVzWJAPQ5wO2H
yckZyEB/y3pKX2Ob29cuhqYBUvr7OuQ/1hyZszTgLY5Logtfm2FnQBrWpL/TftQ3Px6+s25JPjrt
dTc1+7/D3CtCM4WfzQjzLFx4BLptw36YZX5pEqSSJMRM6K2drYHaQyobh1sNiDLf4w2nlY7wXWys
+CgcIC0ZhZWdDEBDSLi47WHT5yFhNYoPW96CaSHRUipBfciws+7CI6xPAwGc9tbRyiW8KfIFQpN0
+JElb9CxGsz2H9y3d5ERfVAAc7kW/TlLU+8UVcAx2ipkvINxQntZGxeA8QDwTtq28nzABGErIEsy
EJDl8Vw0empOkR4JSDJrkQZsYOa6ha5Er4UH0AM4jDkeRNcaXhkLXNG1q1fF2/AVNmTd4xFJLrwb
0kuk3ngEUH4+DBSCbKEkBrCWZxBhiLUaZWbKJBnMZTLoqwMnTmNK2IU+X6xN9x2PQUS4kBRpCHQV
d8glD8wH7KC64xLqoTKI0qsahSDPoluTfRbjfU9edBHDIk8drspVkk81D/NxivhXE9Bgh+WFrVST
Zx4rx3EsoRmH5xND5ECjUY4B7WLCispZpjOyc9GFL5YjG3xbLfZinkGzOYYe1d26LasGNvavjvn6
FkCG0QdpCExCi9qNpPZI593y3HOnbgheEYtZ5io09/9e0ud/6fQII7y5Fjif8UyiUYU+MN+JBXrg
1mBRPt3Sz4n3+h7biF+t2p5K7DJYeffN4KpedmqFl4xGX2xwVhaBJ9tvR/IjVKYNJH5Zs4PZVHhZ
A14r7L8VEXPhr1w21TMvoIbO4QRu/3nELCNyPVK685v2nm6afxp6VH2CoEJK/wmhWIc0T6vaEUwt
kofJGXqlB3ZC+sMcaXSmfbacBCiyus8/xszv3gcEBy+Lwg3Ckn+wxTsDMu2BoeuuRUSQ088cz7In
EOYT7EiWQYAJTHgsASoI5yoFXauU9mvG+yxUMIa3ZuL2wcb8yeKfYfgKtQvIgwrc5fBAm5MXfEqe
+snc1VgU+2hm3t1go3eEyEK9Ac/pq4AvCaSI0X4ZN/7hd1AEdFoMRQyt9g2rPHvIvdkVQhLErK1A
Pb9GTuWtz7LpAxgpB78o+gt1bP5oI7lghIKXJo/iYzAKA3i2+QiQTqsHbBKB/Mdh2/Fph8zhpWpZ
Ep0Rb6rhzJGoOg55hGyFVhfNFrj3DV+hSX4yoIqrFMNWFfkQWjaBAzzNu0+S6U+J4Kg3nk6/nYZm
a5XzeO9I/gOBALDxFfpVcEjsgXPHN+DlbZJs/+BgXavQbRtUNJTtI9l9Yt8HUCzL/WLgMnwlHrIy
Yevl1bnOXoa5DcqpCexOKI/eWn7aOnTzawsWzRnQShlK0R6lCGHFptHXZGzAoYAN6whqKx9kOSyA
Yzc48UUIQpZgyavQx36E8DesVsWt/icFwCtcOp+JEsFl3BiyWiEwqolYVaUh+rwgJpNVfd8GB9gF
iOh18Wj82kLvuJttiC4k8Ipucv61h8auJC7iR5xtEMOorDticwM6hbbdL3BtK2PV2nrhMMUETOEw
WIIuiRZIBH3IinkfxzslsunaxxcYeRV0aPufYChgirpqcvc71Z+mcHK72dUxW6A5CQawTk7+Rrjx
z2Z05j1ekIrMoBfNdRdWi0sQWoq+XuKiHVhHMgZ3iBVwMR5D1uNfiuFke/z3QqJ1Ojxj3SBUF2Ph
UZnUDV/DM2LS8NEYD3gyRQfub1H/Y0FkdqkhB8GuzzFj+kPSUVwFXfeKNPLUEnTiWGSGhMKy9t43
4nvqN+/kIIW45mtwQvc+vk7PFyiwKj8Ihm+GJtShVuJpU78AjTUnnY4QHmF6EplNbvNGPrHTif6Z
2GOvQObbdiB1PwC1X4IVT4dhwX1hbq5giitMz24LAOZyyVl0dHmPFRCboXMx3QdCibDG1RtYu5jp
KEw2HXroM1+8ASkcAcdqyWjycx61wec63LH86x8QPQIpQt/cXKLHe4O1vRc9WY0JhmwQKEMxuK1+
v4+a/6HuPHZbB7Y1/UQEiizGYVM5y7YcJ4QjM4s5Pf39tO8BGn2BBnraE23b25AsilW11p9WgvnK
Hl+toXniyZBKxU+REK/xJNXSRUl31TBm+iq02L6KYqcDDNCmaecoCPqHrpv7h1K9MfYCCId5ID6K
iGnPHN8/6tCYGHmhb7Ic31MdOdMSF1yyiMfAPeZZrB0SmLZjlMenIpjofDU3fOj1MXwIXYmKaW6H
y8CsZ8RBLsKbanb6UysfLCUppFEvC7Z5xBbRtAf8aVap5txKFVmsCj+gb9l3sivXg1FhUoGAu/57
SE3amI5+1benYT9llroVXZI+aKpbTWULg1xVAZ6qSq2mIXQfgowlFQTl0bTAtDwxRj7pWuosemG+
dMGwSsoh2TtOwgffihz5bL9h9vt0RWAGzogJ8lBAGcVRLVYwuPbWNo3cb+5coBMUDyUT8SDwKEcA
bY1DxdTopW7xZmrkgIz1GDk3glIdSmAyGFXdWhamY5wKtU5r92zfK++U3aSli/hk7sChnPKZ+lIH
+ZihGJF2LnKcXS95g0SIEc72vS6iSmV8PaGrK1ausctCh+nKuffOxFbz0svWRuIKG6ulWr+FpxA+
bjG5EXY4HpxqfpFZp52SqTZ9t9vFCB3O8yCn82S4n82ky70BUL5LJ0Rkw8zCzRUW1VjLhwtsdH8p
ZtMFV9D0jYiH/BQF4kPiXsT7l9rsLnI4JcTPVKV1kOnkXnEFbBRREqtY1dxNSDNQ/gtjl9LJHnod
pq6J43lrN3G36Rz9zLZafFTCORli7i7NUDm7BFOm302Vta5sM1/mbuhdQhu3YNSWh7qkle7tbgS5
HH8C1TJ7xtAKTDJ4U4EAX+NlagC7hEhEl24xaQeMn+txDuhxZUFrpTCzzp2KNmYWvmJe5R1q+kkW
FnxgPs/XJkoZvWVK8RFPwRZ8rf/MM8tCgVWtSjSGLHSb1RB05SJdVkqDDJzu+cwIvZOp4Yed9Wqr
ZOtNajk2w61ntPXZ0NvmOnXuczcVYOJVPq6KsrD2dmoOyIe9amfWOXdqPdonVHe8kj0gKGgscw01
G22ZUCEwdNEYWJNoHkfFHwsU/I0I4UlSBvrjHClaDeUSi2A/mbKjchva5mikdbWLY7bSYOrWpjLg
vYr8WpbnpEv/CNt29mNmn0yDtJQ4kc9D1seruvtsQuBlo6jOeFzdcx+Qyt8mQbMx79peHbeVw/kD
odiXq9a0mUIc1rovDOok18Mym9FefLhFBPJOz3yRWicuhmt2Pt31qwdO/BViqPUrWyufpNuku6gb
7jqO4kVCD/sKW9vFNcTKGi0Eo9mMJMZo7ctdelIMbvrUDulf1xvRsWy7MVn++7J1teg4xgo6i7oE
eUG2Lpy23ccYWU7h/aGR3YNlIfvozLpZhm5/Uu4sztEkp9083eUK/YLmcX40Uis5IYjGXamZCGtq
94FUDgREXdovRovftIvJO4aqffZAqJfTgHUp9Y4V81CzSL0norWZLl9PLNPM2welhlG4Ek95rRuL
xk69h38PYY9jrl7YeazerN5Q6yE3gx27hvagM+wZxVuifbWZ4ev2RMMNGT2Uxo52xH3IvUBgxDVP
NiHY73remyy4ztzmUXDri6g8RlHwWLnzLTXM4Mlg4vNi1MYRZY5kFnzTtQ/9iKra5Zy1mAvf42EP
cSHscNqgxUDQ08DTmYL3OJA0YwdJ+gyOra9sK6n9KuDylbMwTy0Npd+2wTUtcJkAlXXL1LMIqgnC
dWrXzUXUtckM8OcxSmqGiGrBhx15rOIwTp67mIPNSPR86bhm4ddSpEeEiPoysYy3zOuuk6klj1lf
p4+hln0UqWVugOQuMlerxH6Fk2xw1NjFxkXGemNtiiVXUV9XTJOgge6N547NcctGYt1s2pH7NroO
ZQ3HUBnFs2oe+lhQikbBSVmiW9oSEHLSRfRGQbdDStw9RUjn106WNWfZWZ+1E2invOjHiz3CFOle
b+9JgAACcxQ7i6iDD827YP54sotyawncuZbR9Oc5qbQXFKUo/sCigYNKKsmC4W7NzJbMaREHFpb3
aI5fEnogxkwDRWZ5tTOaMj/HI+hfXla+JuQxDMC2VWHkB9Go44xz/mp6EsAneXTddYMJ5t1DilVJ
/debHffImziCemSnUtfgcnnwpRGIMzNMrLNdWehDzQoFOk2YbifqqQShaatBbI16DveYIspjr9ly
hxyiJV5a867/HkSfG6igmdTgm3gSj40Ak+hEFOEjQRg3gbKdkIbOSx0FCq1tfi4bb9tPMj9Z+HvX
DOiztyKeXia0OZvGysJVRVdKocp+XsYG5ExVXfGYb7vSMU/RHWCeTciy2KAf03PT2+gN2E7KJ7Xq
uzbeT858pPbwNhZrcZ9pBcytctdJoD939FQ7rTfyW+k6G6fsJ4BbiOJyUM6+NiVSUHkHNouGmKPZ
t+KOmDa8AZvamGZm9TQOUQR/c69bO6mjQBmYasWaMAx96Xih65MuXa2UpG0UlQPvRLW8CcLCWswV
uQXTaI9flbeOKtgq2czG3nWkvc3NAfVKaO9R3rQLvc4xQCnYRMu9hPVwMdKo2cECqcf7YD720BgF
riwvk2dMfgH44gcG8sYyNKJbH+aHDr3mAuqI6X6ZYRxlZrYLxb1FJ4uh0TLbJ/JRO8hN1VEd9O65
TvXqUdn2k1V00TUR00s7CvtSVD2/4EKkFHfoMhAw5LWl8scmyb8nlMCcIWayrbseFBrNCVqR+qxV
1Ru+N7ktZZmeQQ0ubmTNoBa4XYQ9tLe2NaNVFItoGRladcgtVR/qBAQAImejpRmhaXGn7e37AxPp
qeTuFnEk4cfZzvRjADjZMs98L5hOqXpH+kCH2tlq++DM/+W+MBduPM6bLHDleXbSauuhNW2MsT38
e9DpCw9zikJFlCzuVMVrfEoZBw4yoxJm4jTCGZ2G3opxpoB8ElNmU27PamspFBhZ0bWPbcKYTzXk
atPMgcggL4krsdP5bEFIYjFtb0YTc8drsrx7ptpbjiYa/dEEiU+2btiTxbOQ1pQtoQartZpdCThu
yd1oTNdsBDgZI04MXTnTobZRtVuV88To6OyY6MNLGOj1Jou4tQrdehbQskcnrv/zYNy/rbVuO1ed
tlW5w+Hxz/SoReCLzM2+NND/xCUscka6fHhut1HltXclVgbei6/K8lVY+jYo0eTWkH6gPt4CYx7M
ptYp3wvDn8wyld/Bqzp5L/0gBxsCMQFE9vBaO7cCuD01Y97rZOqLZkJFopPsEjP7ly2iDAEv4tfW
MLb0NYsxDf5mnnnRNkW6pDlf/fsVUCrEmVX+m75Uc/BWyKiCwyk7DpDHVLrdSatgADHaDIsoskpf
3g2tY3lLhvxlgtykm3IXOCJKX3WoM3Ca+26BTHYy7O194lalBd93PZqZpsciD95dFV7su02HUUGr
2MR/qWzvNdbnFeZJ/EvTVBOLML93XXWckITvYhAj4NpslUUstxHS3++5ac4xUEHBYYU2ZdG00Rsm
wIs0qncqaQqdkEqyWrWttTVi+6OvvOeutk8Ae/tmKJcJ+C214GaqQbHI+/+L3JZAcPVewLKAaNzj
HrRb4JSPozC2QV8yJEkG3SbTEWUPurXqYZOQkz47bBHsrRjm5YsZ6KdoGm7gtUCIzo9bBeMutIzS
L/OBXr+M8UkiP1yZhc1X/X0wr/nR9Q/OYH/KHiykrsLeN2D+UbdhYouZKTGaRz3tgHOsx1zPdm16
J95AQLzxqIXRVz+zouYCh2FdqO0ACOBblYFK5a2pm68szfrVYGG/1oMdKzT0Azv+NogIMsfydSpJ
t7NMk8Iqcp71iMprdMOLDLXLMMyubwQlQgfjM3GGd6J1K1oidgFOkf3kmq9xD/GOFoMXuKNtNZjR
WgWMrBlduXOgcJhEUqTQTg21/thfB0DqNVv3xc46pOdpKfZ9OpnECSRvbYJLXSQx9WE9qGWXQCFZ
cK64/fTHNC1/PTuBFSi8q247EYQ2VU1Kq5KIWD3NIiIgZjXhsX2gYYSggnd91wklWMqxY8biLF7g
RMMtDG66SudwGWdddkfmuKXinBa6shgeVrrHbMSu3tckNjOsaBUX+kfZ7h2TCjoMSy4O6De8jw4M
X7g+cw1gwOPuVQu7peB08EvaQX0msqRzzGtehGtPz37AejAV29OfjJpPTIMcB/yU/hoaq7inLfSX
JKL4u/9AmC7SThNpVMDCyv610T1qF/IIfvM4f7PIRMB1cuAuXKTCQyhrUKrVKKDU9EwM8tMENFBB
xnQVA7Npq4w4fDUmwKE6wzIsfWwdu7RSTwRqPBGusAgRpw4CwROqyFcOdfgLAInpT3TySH7Es2mO
O6RaGwt56b+niEp67bjIHhPk8xP/VhoMDKbrv8iq9xOxU64Mbyi9b5Ps/zLD2cCW0oErGJoOe2ae
NlBDrVqUEXb/RjgrpsTR1ynTNywOwfknaKpHOJZsYdlN5BdvejV9xDPCYUM674auHTJTW0fFsBur
4L2sDIJOCsIQvPxq4C32Sff4JQzh1WiTTe7qGPenL5s6k9LU2Jl9vkltCKZcH43F3MolWrivJDM+
tW74YTjZI9UwHWt1c2nmAdN6dlDN3Uqr+8jc8SDr9NxYzCjMLO19aJydJ5k7YVgW/powvuFIos0q
SdIpsnUT6p88X+f90u/9Em7zKIHbwetXXnXfopMw9tvIeyYZ4MqpvHIHca5Ch23TXWcuK5U4BoD7
J9KfSP4wl06QHjLNerZ17Scoi4/OUGcio4D9dNKO0v2INMsura9CFTcZfWAoOCAgfQ5K8yeI+lcz
0tZZ3uL5bM4hEDsg6I6GdcdUEfpYQ5AV4ozvzJL8iwgroOGtt/OQbIG3xTKKpgSWrT1Yo/ditneH
M42mqgnDyOjr5s4tFkw0RcrsXVjWP3EIJTuZw6Yf3It7niUGhwJnnx+xghfuTKcPPOa7Y4oshMVl
OtnVGuttN5dHl4rR//e0UWLshKzQatstkodC/czlQ58rh2CY6k+N07eKd16m1wxbwPAcOM2pI+CF
TLFwMYUO7XOxN92ntrb8SLTVXbb6h9X4QqnzGCSThg5bvLf1MmGA6ZgXZ6KE3kjdQJPQrRJ3AvBh
mL1dbzrdWY+xQ7spUM5Sfxe7pGwPudLw2rebpAkPsyVQhsirZu2LqjjScJHTASAWvdX1u8bkDZS8
K0FPltj2pca8FrjZrk7do5n1ywTesDTg+qdno2UH8aR6a14YyXO2BTxLYuPlcbIDBFe0cOsemA6a
pFTGTrmcSspqCFF2s/c2iB/mHHagmn9w1AEYWEm0IvXn252NZ1DKr1oF9WK899ZZq99FjeAEDW4A
gkQQN3nXCK26n+bRiL44uhWMdJUlERJJu9HgZt0pI5sq2FcO2SslBk23wTdvlxwIXb7XzfyTgYXL
os1WsyFuVm2eAAaUHoS+VxEpgQ7/MUbGxFUqhLYlgOgFv9HkJ577OfdbvU7ahTSLyK8hxX0EdJ/J
isMr9aNBPv0w2mfvjMScJNN7KOSZrJnWd+GfxwGW0BR4v0Ycc2WCWG36KHW28n8hDgtlYbLPxDaz
2g9Z1M9xnXzZE5IFiVKrMeInLeH295q/wPE+xYzyvnaWImuf4Q2uXl5e6kS9OvGZ5LZlolL+zd4k
muQXhF+X2sH+q5xzK9qnEudIWwdsg8lHVPakPUSHLCbKTU8fU26ZrqN7MdvmycUzs7TKZysarjZq
TjyFt1E6eMn7i2FibA1b+UjZ82UQrpK3FQt7eiqTZS0jRG/jBwbKEOvwpsqKjznP60WMBm/hFPUu
ITKgynqXFeY9UTM9g5NxvkiP48eh5w3EU2tO+Mn0W4PQhpls31aUXsmY3pBN8+El+rOhkwgGAmQ3
tFQeWUm+FP3DNNMmWeN7bVjcG1nwNjwQ6nyrPOtHIuby416yv6aMM5PftnWRUbKTYfEtQuSZQ0PS
dxROe8T7mGQUGPlUUCcLzySFqQ0X90xdzTB+XWsk/Ax8zfeK8VNEi1L078AkCARd80dVL3NYP7BP
3axcP7UWC9Epbt3ovMxB/wJU86FPYt/o07YE5fZNG8xSUSg28Z8lc4qqKHvo3ZyC5b6CavnOfMg4
BmWkIvHlPH5GhrX1eoJllBE+RCHRJoK/MNUuetd+TBrxEUKrPgLt2EvUaIFBvJ8Tl5cc+sButTf8
0z2hEVyxLE79mfkm9ALcyY5hHnSRbco8/sYgQE2ofUOFP7Qbw20+xsjDneQ9ltwtGgfMLEIsETWa
Y9Q5nZO96gCSg8aJYzmIS8M+vHhjc7Xr5J7HsmNm6DuTFcCsvP4WkV1rGNPRJgMK2sp4aWwufU22
QGl7aDcBtBr0FQPBOWA9LMlQzCvwYUgLDP1EjCTYSAzI7uYZAORTs9rPusK8L8XXjIhsrsq/TqPU
HmZU4lAfGwSV7FZ1SkhEXPrxmL8WnvlNiPyPrtknwWYyTsO5pp3mptGuVWItZGxi0UzLEwbIRd2X
B7whe7Ornodq/Aqtat0l+OvcGVlDq/iAWgp+C242N0FbUAo8ZkV/AjB+jDPMy3aY+cVMkgfQjjm3
Ib+G0jTM/+rKxSIoEVXSXDSc5GFevDHRlWrUwnMp0u6Y9dmGSXyUvsPI1qwxhXvoCQ9kTHAB7p/X
jCsTsvyyrGJTMaHRpwHhE0/r3eCRDlchxobKKJmfWn6nZDYNBCv5E7gvMSS0NK3Tf+vOpmskRZrm
/WXIa/xAsTCEQ75Q9+uVOesy0S7JoC+jwmUJE7Hgi+4nEohE+lh9wvaR5OJV2wZjV9FhcdKNEOW2
7eD8wqGu6Xzydvej33Xo4DgaUSLp41TwNjByT/jgxW1y+7/I4Pd63EEkVLibcWhHv0ii0h9mrsxA
OG2UfYUVGpr5vk3cX3n0Omy12tMQYRcNZuunDf7cnr1pRuCBXxybV91ZcIBYFENz2COQuI0pbst8
xHNd5vJHazJQyHGloUPzZa3ePDUpVGbQV8ks/MRsTJ44egi66hFB/cgF56UGtEmg7WkrGHsrja9A
luc5cD895wVO4b1VHmuAfC8g8MGXWhYh1RR40RNyLuOzNd9V6OKS4SlaGkyoWXRb0UNWmS6qQUvr
wPH5BuVHkGeLSEFHuy6CHzRDrqEf4lZ86UX4GEw1ijk6hSrKd0gIEr+IRH/Pk3pQbAmRPTxqZfNi
uByQ4+gg6XiVmofYaGUn4VNQjWiHc++ocTLh/Nkbanohom49UNUXCTEPBFKaVvdczby0PvUvLcoP
YQ3YPPTW9hORv4+I1NuemIe+eCuZ2bmgl5H+pLdbHNysVKM8oN/4iixcnHkXkIdGNdW32UcWOSfb
+S2T8dh5+V81ykds4m9d19/StLqGFr7zwNvM2rbXkA6Rc/tC4My1jvPbNKDFKUqsfRM3xWS9MDbE
CtqXpIzOBhV+aG8wpVahfbXR1WLxMQFNcvO3mFGxpv0NWcmvsEkMdGP37HYBKw3/IXaW0oNohNnE
0aoZqHyLxNe1hCl28YPhoA0s32TEramsBPdmS0ySF/kGwi0fZ3lMuTLqCxIYkb3SHjXzSxpkL/iV
p/Cm8de3hvdILFaCfh12NHSXJVpRdNXLbmI7mNwWbr2DrPuJCW9xkn4tDBZkPiEdVoqZ8hEJD93e
nHZkAaIEJzwPjyY1tPPSuO77yEhWPEeoB61u5xj21U0gfdCREfo0eF8x205vtWjuyRMgtq/4dMz2
o+8Hbpjs2DrjaR68c+dMW2asEoAmH7iYh5TsGZC09i2NqptNEH+Y7hp5A+69UCJ8G56KfBy5nCOB
eUyzP3umG4maD8tlEnDJneFVhT9B1GYkxhD7cLE69akYplgjW/QDWW90k2ViFcmEahKveSatU2NJ
tiQbDN5odgQapqBHY4BYECduLwkUDJ14W6tnDCevtUqKu4PpYBp8Ck1L9lCeaOvJIhzHauty2ct4
g6DmkZEyJ6/EgFANm6xuFlOKEwaJTCe6VxIoXwLduiT14OMgO0BUHMexwnEXpL9IR0WsrzzlAmU4
O5uY0xht0RSVVyyxH8gHjxZWxqZPjqITT5U7bcy7HSnZilEeZ/LSAl1tcAb56T03hZeMXZr6dj4K
MpBIgbgaxtpN1fOIXZMKZeuMxW7ENU6i7RF0/z2tOPCajr3KfYxLvuzzg0s148jCRBmXEoLaaAvI
nsqXkiT1KrL39hhjFUJwG2DFH3LraazHL8QtB8vAhMCAFp+Yqcl3y/jssUNNdi1BtyQSkWiZpUhQ
2/stHLZk2A14MQVy98V836nIDGbXc26ZE7eLSbIXjrbaq8H9E4iw2LM5mkSCinsSZMY0lrWotJpp
RPraloQm1RKwHzQX0oxBi2H0DnOuLf79VA2csnZwCGt8NQQrvMnJw7PWwiaWuE61u7UWkSCOVzt9
M0Sz89DkTHb2WXscpE2V/82T/gI8RAzA15C653Qo9pZTP5CNsBmyW5RNW6O6E8mkhujBXrbJM5cw
YoGZt85hE88iuYtd7dxOb4PIXmXuPiLsO5p6+ELs0zoJ1Tkp2s88hNjR+u5DD3AfBlWwcG3Qg11U
Tkc9ILWvk8lvVGsPZjZ8xCJYq/5OiNWyWgYxCuEeqUkMHBJLKoIodr87tbWLFr1E86jjG7O99V26
PGsdqvT2Vd71VoOmv6XdvFVGsKrz+F0o8+bm2pdlmL9JIa62qhhVdU+tgj9t9E1oT+4Knm6tGc6a
Enczu8ybbOl0o0jPt27cYDVv9vE/aKhcRKn5LflU3Xn4MnX3MSr0a2Bb59GOrnX6o5rwQvTTDI7H
Ep1N8w0p4RAiX0DENJBqMPhVH4brkRC3RZltptxbAlWtS3fkOKgAwrGnQKbXN+aSsleQLUVcMc4f
kVy6oXuu8RzR2DXXou9WBaX71F6GBHvsWO2ZAbIirS1ezICu+IQICijbVxvlNM5xQlJGhGNkS0pg
iKM+pgTe5doGdioCC9GurWh+EIQsJnqBpsj2XuGubSd8SszptqLSvaWdOsahWOcy/CQv1O9ddxe4
73XXvKQRHGcZEl+gOQHjhrizMvFX3nMwZA4zanXVk6cfMK+8FzbnfV58mbPH4aCi/UD4BBIl8p9t
lDQhjfZ4VVfSV07RrD8QOfJaN+Lstea1S98DLT+ETXsYlQI3hG2O9fEh4USybY7MFrJ7mtGR0xE/
ewD4WTF+p9AofsCzIjuRoDH5Y57MmHBF+jcO5dZ2qm0aUNqK4NVrk1PfBIccel1LgEYA0AxpfnuR
dp2wLBlZdmLpUkbL5xg3QmJpxzlJ/pxhAE/9grT4FS1Jv/n9coBgs0Va10JjC+nS6iU2GIPAkUZ0
Fhb1evxTW871V3JnXmMSUqdO3/RND1Q8rXoLLMJ+RDCzz4xfpijsrLw+eHryIGFYR1IdzWC8FiO+
MLomC1x1YZYEISnF1teo8e/OqEg3/67IKyHyiqIqi+o1I0NbokLw55IneZTJd6c5z0miPjtTnqKh
v38GnxWmUEXY1YDCQbe1gP2NnQT1Khhopg5N3zPkmkjAUNR/lqO9zphXsnJcj8QOEXTxBNDwSGzy
O0HVosqPbaq/xiGopabJNy86kzv8OtT2xWi7Z4KalJ/ZgpzIYO8Ynb3p7HsOm8ud7411di3in7LB
N0w41HSM9STBTxytizQLyMyo8LQL+VdYFaawadx4tVM/I4f77QK06xqGrmPZt2tVKfWRODMc+y/n
ASxfZSIwt200+HM/HDTYoTXFekNWQRkDHKYpdbuV3OYeA3g2kIOmR4+wB+Vay7+iLtS2Sd/DajsO
fRARQirNb6MbVNtRhotSobsUtV6fdZDyRUg0Jm1/X0f1po6JOcpyRhIGcpuY3DaejiyAG3b/7yHP
M+O/v9JbL1upAOFUrQ/1ntOg2g8hNWfLn7IQXj0vhpzVTsU4OliVkJKP1dLUIu1g3B/QNgSHhrNw
IafUXiBJ6w71mPaHf1+BbxJTZ8y4msaMI0a1zt78MAmrOTTlHeELjWRaY0z51A22IeFpa2+cKjwX
TnUI+7I6BFmGkf5/f1+RTrR0I9KBGn282pN1jZgIrLL+6HbpZdCDV0HUDnJuv4duQ3jckOysZseX
6UY1eB/mZNB8Y2ajspFliQSBlZ6iD3acn0ELj0k8vksz7wj+ddLF1E3ot+f2YpFijk8GlZCHVgvI
qo0uAUk/lkzTAwAj5mYb0WI2yoXK0mAtvOqYjuI1DKNPvLIgsbV46QzvxWkJi/KsJzRYGdIhrLqG
KF5zIh0hnTFKGt5d6x3pp6T5CgiYYHRznNLX2b+luUcrKbYocVMgASJTyTNzU/vL0pxxoZAl+kn1
h59GrIZcPhTu/CRISY11cp46clAKfWG25i7Vk2Y5JeaKiPVh4WjWeprbCrsHi9actR8kdV/cOA2l
i1qjGem2bVQS3tHrQEb9vWwvyW5z4B4LaZ9njhIquy808E+kzL8NktRF0q0+bMZBZ1N3w3eNQHsQ
pE4VHISZh0AK8a050qolOvJ5qEfgo3gHBfjdVN3VbaGQ5DB2i1VruweBFCEidpWkkIfKVPAv2HkT
LL8km7+XDev2nl0TNwTV8Scx3xwoqRCPyJpznEQ7Q4ZfJHBnS1sDAp3R/+AvDw7B6C1tTNrrf5+r
Ljo8t2521MviSaUzsMKezAyXhBAyStroJ/LEPRpU21bo9GdZrwONTpQMURSvBvAqZ4E5TcfSXTZw
M/VYvYKin83qpAWWg0NeP1YcnviKqG2we6KvvBOEjruygvA2NmPv606wF9b4QvBi5ScNIGHsvRSN
fSuH4V3PgmcCW7KVoalN1HL55o4aUI6EfIPmAlRBT0cgIlrQfTD91Z1JNWRs1mvVFM7SHpHaDlSG
ftzZZFMRfQTltMO3CjIXGe+ZNKlgSKtOzWIRkP2w1Or6LRO8uRLTcPeepRMxoMkhUiVYQdP+KW1I
lnov1q1RUUTmc4mVLjyVCvuI4Tvk2a0GzxsoVLUl2Ga7dMrfhBxAOm0MJ2XOtQS1jwN9ZQKc06xx
LFZVvO2ARhYCdwVGxBDzUUsdLbRTEM1Xu3hOIuLn5nEd9AjO0qzEyM5VWHLA50tBPg76vX7dtgOa
0oyMoTKov8swXQ0V8ytdtHtptaJxfU2YMIVodWKuWJ/ukPHddIRMiyFejwncaoplm+yfbZJh9DLx
eSgbMkUE+do0kmTpzHLyic8GUkUVvFNRdHTN5IDr+anJyUgnSYF8aEH/5mQwc7ED+YpmyCXQsvDU
O/LNu3c/WFKgfZde++2WHQBjVZD4NB6gBDUym4B+XMfcJobaDfiyiOmEhwcXb2G07ywAGzdeGKQM
eKjkN1b7EaqP0KtIa5C4jN687luxBjBhjIPl4cBoihos4KRNBRkwiCrfkV8sbKnHz7J7x9LdbOd7
BY8MapOM5DxGGWlbYEArwoXTveHN345KxDoZi3lh5rRKJqqM3m8mGa7d5kpwDux0kpkLRamx1FDL
UDTnRMEgm/AYnbJA6NSsR4S8flpUxhp1QngG20OS5YSMTfAU4u6QZEPZzRsjnpOdo0XPzazMU5YI
vJ9CHhCosX/m9ibHZ7IaKwY/mPcMkBGQbTV1/8ALl1BGkS71cPrSorR/n9S2bgqS2aBlpbI5A5i/
sNXSifmKgME6yWeLpDCnA+n3+kEVxccExXuwO+s7SSoUsRo9Xe+gug63s6OaRWcYOEndINx4sqvI
P+BQ5dSTy1KYkDNxl1F168V9Pk5xKhMjBxHNEYLev7WHRF/arf3fk8L/M+voPzNw/sdQpf/x7f/L
jKVT/F2rRv21/3PI0v8xl+n/o0lMOpNf/u+DmP5X17T1ZxYz+uy/KDvP5caRZVu/yn0B7gBogb9V
BU8AhCEI4Q9DFL337unPh559Yvdo9xnFjZ7ukDQUTJmszJUrV85+9XWqmzfVv/JXDyYS/P9ClUpr
6V29ix6SSaelv3owmd1/GXrXbGtgqF29pxv0e/p3D6aGSaOlpo4qnGHqrU6v3fxPE6ZGu/WvXlvr
aCZ54SbXpTvi/0cXpmbdiPA/bWy6Hb1pGjCIjE5HQ+6j3a1bj/3Wi+31fILSjverESw0a6vgJKhV
AGKuGnIlUY19fCDaJFvy6ZxDhKKuyjZQxxK/Ddm/V9b/+70XVN3i97+ewmSIWprW1bq9b+0Sr9Ad
TaKg1WhDgYXYhXDnx3bLMWwjOrnbn9qpNeuX+qfbfXvpY4M6UhNNgBEOfv+pNmobjuXFGvvowalG
tJuN1XqC4qmCEi227i1DiUzeP3546b/3ZP330P/20t/a4C2Wt9PY3PHS+77moB3vvp3u9BA2PhsR
fVjsvXUMQTeNiPAMgSf7n+9eL6F/HINv7bfWtAVqPFHbG629cu+dm6rrmF8IiCsa9DjINnQEqtiF
pm5xZ36VzdH8p3bP+h+X3m/vXzeZ/G3ptZeLxstAaGS0KpYf2mw8YNYbs0X/gUzQWwHkbDSgq5+W
2t9bV/73qNdd/X67a9dcbhptIJTRtT/2j9O2tfCvAdBhq7r0rw6513AxWcXN4PJDB7HWnwac7dxq
N40esMz3BrDb17H7NBqP1QiXnBeGvzbRom4C3y7dVcuM6q2xZ0apabWivdsJ9QQuvqKMVG4GB/u8
cY6z3qCRGz+0FjSb9UR/3wxmswWtpGfS3Ez/1mvzoMNYG9fPtYGW1PqimWHj6xQtJckLCwbsLlzb
vQDFdM+MH/ijlU6zm83FpkHV1VvKg7+wgIj1gHykvXFBv2qNNrVxaWmAjBQZLf/h7NxLSj+34H2R
u9BMgRht+uHYN6sTL1IakXCnMQZnI+9U4tK2KoIir9C3UyirZJ3g3e+VZ++W6Or2uR9cB2+0D+Xt
U5s3HRoDyZZaBE+1Rt5PXdX1CxhXdlOK9xQCK86Wq2/Z1ZcIgMDqqLVzVfrgHev2y1qlTcC6qGXr
ypifuWRR3wnaj3ULV9bS7kmeKezJnjUedBU6/GvxmGkWxQPO3TtE2/xKWxqBII91VjBAH7L+ohm1
Bt0RbCp1k1Sh2C/ZOYhLtLHeo1sIO6orqUxMH9Y4uVh0QpBLB1Wl9Ozfw028TvDINjbVPLaJBZSN
oCVa8SrdWa24ESCZPerQsEpQ1+6eZ9thY0C9Dq2bYB/FR+9VXOilFBjeIb1FRCuDa/z04M/G2lgC
+3cGF7bTRY53woWmAvttKYisrLWFcVsJXP7JKqPxzEj3dqP2SOubScPvfWwTkgwD5Cmmj8TMHnL/
1YoJD9FI/VzmuLppzXUKYfU1SBD2d5+79NzfFaT7AmrvjA6PD91Ii4y0p9rh/WvZH1ePotYbC1+f
utgNKZONru7dR/Pz6I5tM0L+M3r6m5AV9HESur1zb59nZcjewFQo+auFou+MHEd7xq3Rb4dQgeDF
iVPBeoqO9j47DYHSR90BBwlM9pV1i561bcs2n4eA4tl1+Jisq3ZKQim7WZfiFWJuqK2OYIw82Jdw
HVfpdVr31sgNpFRO7M+3t3NOPevqbobUhyIF+nH7anrwR2zNIgaGiMZqe1i8tUKwRfUUOX0DeiFA
i9SiZ7wpnjZyZnxap4nNyTk4DQv+wO0mUPuAjaRLojRTHr4amt+EGC20+O1fSSnAVlGbdD842se4
pvSJzfBysOkH8+Lj7Q+0lrRB+0MLx8keHCG7FE/P6NMFqqcWHtWu8Vh1B1e4eUErWeTEC+jm9vfR
1WqFZ6YtNhOy3gdJy7foLh8K5rRqyQ+olIJKh6lZ6zvcrJZNLth5q7NHpegAxQB7YTXkHpEWcbe6
atMfxzc4hlzl+JZvS5+vYdSrVgoJqH+0uv2uQhMVlKArxplZcR+0qPf+4oPkH213hDEYD04z2vDE
xqCX7oYLf4s5Ga3jEyKWQLzyOdr2lx6kn+2OYZL0K3WQHO3EnN2qyw59wOaAg+uAhW78fINhiQ/z
x0u+bUQPElZrZYRHiotXcv/xSBfVPmiivrxz7ixOp5c0XnKcjbN1BKcKiLZTfCKBFzTCbWz0L6ZA
83/USfV0ldOGBHrR3MhWUG3Uq9/jn4PoJERIqpee5DPHdiRb71G0Jodkk9BkJtUGe6CtgZEvho03
zHrRHtAm0UWjpd9m9O4WyUpNrQZXaxvQbSzHwqySw2w11KPul+E23WtbHOKlu8vJ6+3yd3GNzv5Z
bpNX3vCXrtY/gwmkO68ZL/okAbzDcB+TJAuxmhNEFPJjfong/2U7p5d20tZadnikZtZJ0IBaR5p6
hvtEC1bZbbIYq02sJ69pm1VxXFH6bH1BlBv3n363PGVPnD8sxyb7PBesUDX+aKVPQ7Jl9vzTjTe5
1kfE4CCX/iljdh+iGxzilbqM9AEdetJNgw1MyTIFHaKboTG8kEvr/kGNu82W9qBmdJKbIuJt2roF
i+aYvtQ6fZRnq+W/LUCjGWKG2alPiCO4qntxD2xEe+lv7N6sU1NfAlCY7Jhch3C4lrNFBopsAt2x
+DcCIaLQVOMUbitS4/Ic7Ytt8Qy7UOQgpEpGeEjnrrhhdwbILwU38Ah/F7cGD7+dHD7Hzn6wca/5
gmJrD/OA3ZDN6ODqA4AbfYAGkZEisNRvB8fqOAQ+wDCPRwd+n5u757Dh4ch5lGpIZOKcpdv9eqj3
p853O0WfHFjoFtvmqZYpEghjsQ7aQTNAIK0p2+79JM4zUIgxFf9ho3+24S6B/gbm9OYu4uMMiW96
Hl4pOxeUvuvh2eGdSPJAmmiLPdxH4LUN9aViK7c/tLaug5o/OA49zej2elrHMGv/9jdPagVFisTD
ZTUazzTU9oFvKQi+Qk8Sly9qmBZgb5zljx8cuNafYgWz+b+3NbVv/oq2udwfxzW3bZWGs0tbY05X
0q8F8vXb/BCtAuCnajc80sykTzvZbrkbMDRnf50ATDi7vDFvuptsZXfTf/ao298fDByDGKrdNVod
+oX2jG8Pdt/codLdm+1hQalv2wpoXFLsRE/cVTV2mBMS19MK3Klnr4QuvHswew0G6+JRoiRHBQYt
DqOPt/W5t4aMpMwaPzTDJjD8+3z9er4uTXdxQbvt7veO590V7Pu2QaZnIwL7nkOsVCvLE/vJYOGM
nLeUWt+XLor8D1GYP3i/hJX/fPfmt9G5Ud6zP2hvRocaSi+2T0lsr9Iw3H/dZHmzqrZ8VZOqYn8d
xKSF75a3xiq3L0l+cfI8P+tiknMALkSLZspCn+DcyY67pIIK9FSeQlTUDvIg09lhrRynb5Qf/Ysa
UakG60pclGWRX9iZzjrCZn11hUODKMFR2ReGiD4PH76b9XDvhGElEIOyzFw7L3GfHY6qO9nLVcYe
XKjtMIEw9BDTqZFOHz0xdV1qlsTcVEnyU+v1/2PAKPTqtHptvWV+C4+ABpqb7ZYBC8KeCCEJDuHV
BflaLYTnAFNnQGHic7i0Xu78OqN9iKeSo/rnNf1/rJn/PMS3aOnS2zUpK+QhDlYQxlV+YoiRczxI
Lx1Y/Y4fDZvCdynjeIjgh1vXl/49Lvlruf7n1t/Mi9a7YVuWWr1cVdn7qpqSZKgVb+18YPRRmRX9
j10eRUuR7R0XieufHsD483753wdAj+rv9q192dGWpX53DpBqJ0ptfhAvqzofxYS2LXdR5Z1RvZOf
3oQSp6NCnF88r5JvDg9vUy9VFutOpF9t1R/QwmO99nb9voOjYYidtxfRAl/rJtHCkOPAP0o0Elcq
MVVnkGQIlmTJQiXdiH/ZknD8DIFqITGInE5vECOhpslk2v0hHOz9Anx+H/YaEKKCUNO1Tgt0qPUN
ijl2UVc9oUM4Kr0Y8roos3BS2KuIug7LbbLpngEb1AsnPRFQHSF0AjerKaxsANguBinhk4ybUmNz
MiV7r0Jl1Nk5OQO1tFNrI91+Q8boynA9byR6QE13Ee+ENFW2E/HY2ypNBkBNBG4twbY2xUWEQYhB
PThVshHxW0CNE3ZPdHEFNZE81bb/tMMYmRSL+EbJtnAHLfk1swcf6Re+Ln5Xx35jddWExxLoIYrg
rrp+zEWrBZen1ZxA7VWERchd8+LE119n9ZIx9+96REwHkW+FHZRjIs7SHnvQh4MJawJaCy8Qa5IG
c/ItZnFFxCySgypc/yWmYfXmFVSwUpZni88+YD0Bm7KnfkHgKEJeZ/75cn13St8kHo0WHcIdHpWp
ipK/1dOFziUHHfG2F8otWFkyxtotkjqQnoiLXGDcnmLLzxvC64gkzNRdhd5V5M5OVqZbBXJKYRE/
qp68j0bgfFXVNaDpmdLduKJPDfbElPZOOui82/fgKtKetZM4oB70VNlW3lPaXP8qrDsj26i/GFgd
y3IMIZ/+x1pklh91xcbxvuyn+HCHY5m1pHNS3kUMUMSQd8sZRVnwEJEY9N/8ft/1kdGQR0v6fd9K
+4bwTVWeRODeRHa2vI7V50Oy4xEyWAs5/zTUUqYwQBgdh2YtmHORfYEZuIYY7mV4E9FeWC4Spcxs
U95klDWFaw2nb7vDcLb8r6VySMr1Wz7+5aeIhq/a2RIVGIXdZdysmQMLVWQc2O6aw4/Qey+Iy8RY
OLOetPyj8w4tX5c8lzU7SJsl2mA4GmHUj3whyY/IkBmy5pYrndlgLHa2NQ1bwkcBRwwjpLPEM8WN
daCtSooMrfDmJy8Z3gle70q3H1JthBtyMDdl0y9CQ77AX0KW7F2BILzAFYZFyFelS/8tfmg4VzsC
7uiJIgySo/CXlloL68hzL0Vws+Jio4jp5y2RlUm4EtZSsjIB8ix3WEhrwOLcysj5GC7UTswDt3wI
hhefO/rsnzkS/Q+ME5oYTK0evpQh3gQrDWfLi6wDfFRGi7nAnRZbx2WwDXeJcfLhBnC9G/92FCta
WENryNNdLX8rs6Sc4FkgbsCY9EQNAF3E2YsDjRlDmUz2VELcmh1xmpGewAT4P2Fw7T9Bjr8bt2/A
b7thdFcIDK1GO/Z82QzLt5qEW3VgFI+K3ZoupdIVjyjeuBusmZ331b/ZJw9Hog+/gpiNWIT1/YNT
2/kTIg0UivcIDg+T9dtZQ2Gn3niOV6tRsYja/vJjZZ2cpep6z/Qu8oPPoe8jpkaoZQS0JuMQRvAt
0MXVv4RLexE+k/1k5H9p2dZa2chKShCYm3UaLakWVwQDt4C6kLznPchxxY/g9sPj/3Id/+vQwPHV
ySF0u63WNzBZe73e+7Y+Xo5Md91HvwebXdBv2jG8K8JCrBndWXm6f46WfjtFzFH7IRbp/hHE/O0B
vjlLy9PxvuqdGT96kdaL6SXATSiM/4RpthLwONTsCU96aHysfMCJsPthTJHWnBjemzod3T4HetTM
NAX4o14jYl2LJAeRJANnGUMtanlaT4xna9n4QFAZVB59AN1yqWXIb9N1SuWCeAQv8Ulp12LwiRv5
wwu2vjsjv47l317wmyO2X5507bpsLEf1xII/qhsuYX2mwWB6AStB89ZAYRcJ1bPi9LKpWiPWhXs8
exIALqs1XgZdLoYQXlkStx8e78+xIOCxqbVhd2u/wO/fYsGjjhAUtcfL0aK44wXBmb8KgnJx/lxW
u8laHn6IJ9rfvcNf44G8S7eJl2KiJPN35+x6oP7hetKXo6PqfS2di7v0YAOiNtF/22ydpmz1EZOi
aZKlu9tfOQ26FTMySrObXwYFIv7N7gEu7C00Ze118bK75TFd2D3ETsXDNXAtyDw5+GTw/3o/hGL6
H5frb0//bTbbjR26je33cgSNkuouil3tMyDfzlrbZ6vnXIvr59GUSE32f3Cqv2c/SLCZXVPTTYJA
Q9d/Bde/zdNtMTYery0x6qZ2evA4foUW90Gep57zZYn+9SR9Dr55ppLin+/9X4H793s3/z5lrR6d
BMYL7h0EHH1NX5NvVVUxrXTttRoPnNQxSPjXzozHMaMJd25yMorp7qfI4k+BerPZbWoofne7nda3
yILK2T2FVafOcCcUZ5AubC91Bo6MhkNe2/3hvTvG99muI5nf7tf+Zty143J1ud6OneHF2olwOXid
pOEbb7ksb05Dl6skX4l45VYVZydOvenRBWYhG+tfpQFBa5BgzQP8ShD3+9Jq7lTbP/fBFfBuulaR
NLxXsOToNb2egkhadITuvT+Kbj3HPuyf6AUPVnXxNRvulOvPzw7dzQQQiBuYOOkPSSd7Kh88ICh5
EvY2jndWSKRTnizV8ngeWsg5RcO9ljtquEl4XD6bcnyS7zsHZfuEnymCMACXdwMOf4tWT2o63Yc0
rZXbWQfppcn8OHyIbTidkmPymw6X6dNGMCWmqJNF16tHoc4bNneVH6pDeBjCApOxFp6EZlUQbLwy
2Ja7jkBaH8siQRDC0DDU5MAV4H7T55nkT9zicBNowk66swqRdXIhhySH3513eatqmT8k4VTREiq0
j7aN15uubVAQFmFz3hNnFRD5u/Dc59MkKMtViht4sZcEGQUaiS/qu6CmC222S7b2jbHs+SepQ9w7
2pAOb8NtnBoPTpoDotzifoFSGtYZrY2cQdOZvx0n1QAW5DJ7B7qKm3MkMURsIxrgL9V1gkwzslK0
XMC7bZ4UFWxbQQ2aSHFTFyJXJnmubb+KF2I3SyknXJ7pmISLn3sduwrDAMVWopGmtCf1R2RKSxau
5FAIRGGkuLpfXAvxLLEu+rrMlDl4TCi4EJ8vdbfa2coUKX2ELx+PQYeyvIVF0jF/qA+kb8TJ9t25
gZOY+Bwp/Q90E9bo6eBoPhTKwULnKzTcrP5e9Dr2EYFp1egpSIOf6DX53QkcuwwrOzyKzeBGPyPn
A9TbvnjRK7tWV/nZ2gr/KilHWylK0tDAANHIEFvriqt8xEuhP6xT3O4P27bFb36c57TfcD58elHR
KHWT0QNB+gTUb9k/lEQSVsS2MUTXjkCAKOhZRjcFl4DCktHAsjaDiJqWku6EfjZ/uNNi6ZUhDR+I
ZYtganrrJNNPIttkLzHvPAgBQIzXMxb/DZ/K3cr5edY27V1ci2xQzYtmuH2UlN2js+VG/ceAStpu
3+kzMtFByRcRRTZFoj/hWtk56UhqCvHRAY32ToJvxp5IOGBsJEAFXMdX2aNobSuim/d5TfColwkx
JPKLuBxg72L8+YNFbv5imfwXytI1ulDLel2tZ7S+2abWCU56b2m0hu0wKJ/K3qscdA2Sv3iFHk1t
xMrRyP7JMd/kGx/FHtzOey+mC0cr0F3a4tDBs+Hqe0/kY+XZsDntRu1kXHYkL7u0wbSAi6xtWeJl
x1iWJI7XAzZ+jWR59uQE3GeKkmKggsiGCmQkMfwOMTS9ttnmR4CGI14OMtpCXAOgr5MT79wY69SV
r+gVnjYifwepuAtW+F2Y1tNd8PB2deyXS5BFIBsOFFGu+3xpijjcWfkxW4nOReVnFh39xjgATgSC
7wn7mYJTcRvmvKzYBneRep5tNyGZcQl7Avlxr2J9cpDntkdJD4kVLPdFVKoimqjTHMnNDYJ3XJZd
n6Ryx/W8hZXW+3jmjFV6CaH1jXR+g9+hPy68LguyhZfuodRhOLw4pnqAanlxZbAOIoy3NexVmV9h
ue3vMOuJYkXAe90CWLyvaurOgf+EcsOwKePJI4Tazbvt/JyWeC6nTEPM7nBprXpgvIPMbbt6WGHZ
AU+kMwEaJgTNL7n7LHulDXVU5K/Z6mSfP1Bw7ecXAI23yws4dGoVnvAmcXV4E7yFSxnHrcAjwU8Q
vrY6PUwO3Wm521PkNuw8oFObfpBbYIxQkxWi4Cpn9XhvkUIrZZ7Ssecty2PsUV7prYRNsubqtvox
IufCaUjH24X1GXAjj3HjbKyNoB03iIgDgjZmElfJ87BzS8OeIY6Acp3wNlbTLwutmq6OFnrdYv8V
gAz1QJttlnWaNh+AQ0vF7VrAKpN9SzDcAIthrA1XojpEsS7y3UGS16W+5628pe2kZ6ynqBHn9wSZ
G01wbjCTpkxJ/3r5UoY0nAAgqv+g9li8/LIKJ6Aek9wz09nZ/fr6ILXI2vVxiL11fAAeaCsSfiNH
8wb1gKGmxtqetafcZGmIPGdPhGUPFvPHSxaB8RScd8hYl3gHtCkqFXsijvP7KGWEwKeWNgCU/cxw
YiBOmxatxiJ4pwP8KvWuD7+qoiOpHU9yuk2v7ZW/Eq9Z3IbttHDLct+/KlCsKtzzOsDnZx48NoMJ
XX0kfYXtYHoTNzdzH+I2SQyLjDUAJORPSu3EfMqBiYAMhhKwfKUyPjSaJlQH4zCQmO+pAlNQdP46
9kNww0UaggfmrRH1qhzJ04V7h3+l23ga4HJVGdIjtQQGuckA6tPUbagkUGFIxR6v4jmpHqVskl1a
TZbS09npBwYAiwARBScEbQQ2zaRnU+AClhWGTAeuxjNa96GFiMMc2BSYgTcrrjZaDQ7uyEMWq+iq
wir3GlLUjli+VGkdvqQ5K+XkVxAcYhMThKkQ+IlOf+MJ5yvFFOWwjk17Ul37OEZ7/pY1njabjH0k
efjLhBUdpYi/hu5eBmsZlCFrbEVET1abe23c6hRNzIBbgsMxR+FTFbouQmXb+cpaCa9h8PHWaJHw
+t16sdVLvDvcXgnhOjw8JrvF1K7LyQs2NwLfVgeCgdwAhE5KTbKMigJDOkqC8JyHKgzGs5YI6k1f
g4Fs5XgywTCknsmeE7bdvthxW55ju6qWV6snyvJuL1h/bDnA4M/aMG/LAhCT6gNRHpmevUwSfeAa
1OFyTmHza1ClamxknHcmQOAWlAs2dT1+TWsS3nH8eiZ7RvPHYdHJii6knGnS+QBua9ov8RjNN/Hc
NWmQKfE6kiXFTyK5jdwAnYIp3RXB0ftGWL/BuWQUqP+pz25cty6fTpqh+jXpLTL3opdRw8UqXlNY
wrNxAXBmFonS+0bLfnptSU6OzabJEOsdJEm2ibOtk4CPlCEakXifNpPD8KTv1PEOIQvi4eAZl9w5
CO2wpThIAnpI8JJpp8b7sbFxFTJo2KETNGDRyoKwQmSiNvkdRrFmxIQHt8b552gcghngNDrT6cEq
TnTM48bYy/gF/wqyRT3oZWiQAWI1M1OsdWw08j3snsPO7wA+d/pdmSPgtbW1dn3upQtnVq/Nlpvj
m1txxcupkwWy2vGSE3t2L9sN7rpdyOZb3Zs2m5bycqcJTb0lpskryKhoDs7hnPUacgxj4qpXdBHx
kzOpbDqBIVWyl+chufpgeAPV58/c9JJ2xOS/khJMUkc7Try/OL9rL7eB59yW1ctS4Stltm6W4ZQt
u1wewc2rpqE4BRi61MAs4qIe519QuFMOHHsygeUlxw91ihYwapwSYKnHDNrxha0R3cUy89K2x9lq
1zulLiumWhmPStr3LM93QLWnECM9qaeYnGZtSyk7rMOZsTV/ifZFzrfD6TQ4uAVLytRFuXuxxFW1
cMOH1ftqEqdaFWoqhEV/napBmg6aOdRYeXbTFLOwJigRGA9cBXZNXIZ30gTXjw0QEEqIO11Ol2Hw
SLBopE2axD+MR3UrSH6KvOfGcVj/BsAuWWL8mnP+cGJWXBxr1oTMJ3ba3EljBjNXIP3If28ELfkn
RTeeMzH1YMyIeBLDL/rLSSieg4BwAI5EEjwHDDeKSehGOOX+Ana8Qx4TzhvNqpE6i5gvTUJTIo9J
EpFQO7kJmvQlU9ggPepkBOW7LNTegz2ILhB1ohxXMqGm00tc18/kR/Tpuys74UdsMXRzQFeAvRtX
2dnUG1OrCsNys53KalPO1S8+UHf5tsvqwsyS2HzWX5Jcgj2FLp8IdRF7hkpxVHbR+IwsBskYJHeb
skPfQZ8sMW3MN3Qd5LyujVAFCma0Ba4B0SoOT509xhCv5ownV7tEFRg7n4yDCqSDs3Ds1Jh52QiC
8G0TYK74MJu6Jgly6k9eYUVAtZRvL67ufU4TDHjgggceVJa573VgpPP5St1nR9nGMtqXt5ov1HSs
4eESWdb2sZVjSy7zIAjmbTfLtsTBr5o9O+0MODgT17dMx5LuUWbmYH4j1QCxr2hRjkZ9N/ohYuud
UFf3eqKC+xYfs1yjb+iVWLFcFQwYfFGSLQSnOm1eqXNxa9dq3ZB5jww1OnMsFJwwbwVxCAdg95T5
MstjhIkZlitvhBoMr0rC7M3hsKHeXq4KrYOh3+9k4+tV0NZExl6OAgKOQLiK6t/oJle1OVNUz+ux
hi721lMPWWMPF3ftBGRDloPaUNQW6jDM7bhnx3XEGhZnXWErD7Tjwcf39IV6+fTe9Rj4E8RPXPOy
5LlILhMTYeddHqg8uCyuS+zK5Bknbpu1ScKdEztU4wSjbNrkgLdqN7MBbuwgxLStMfIl9tjb4/0S
m0/IBYbsOE4FgrAOA+HTShPdALkfSin7MAOEZflrC0Elgryt8wgCt5W7yYtPqeL4VWCpTYGrYpCC
WsjJ3s5bjN1dAXDcoQCohBSdS5RoBP7W1S25B7E6h/67WkiJsxRspZm7kEC9+YZtI5+RTNx16EKv
cMcCfA2UeeImHc+cbqXbYh7wamPcapiRbHmcdMxoBvRM2HmrT4guDv+2lpZIjs58aw0Pg6eTkcTR
Rpm/DKCEnWVGpdM1XAq/17WHBitvHzaUz9Yjnl4ir4eZxhNJFrZ0/abI6EW1t/QQ9bH+J+2shy24
W/hKMttbGWfCaZT43MePOn4kD/YlXpGPaQcZ5wP9I+QwIpEGHbOkyGWwUfJAepJtAguiPJOtFy0G
UOmxC3w0b+IjcF9VNOngwR8tJXYU7RDEpSfA38LwVCwQnHxQYzgqS8KfsuzcOLZcObfOAj1dOHL+
6cYLgGcvJLVPtFFuM7xucP8oambTlt1VszdIHmXTFnhV/aNxNE80d7518AyY15eQQ90akjB8ja7h
nJl/1MgDg9jw5vcZ70yw3l0AfR4TDZFAgnrqquqfkpVn5PFGGf6kDfmUn77xe9jQAW4JS8Iui13g
8o7zBLO77hcvFjyHlJ1uQs9mH23S6hERblyKUiF4iGPouprwSakNJb41yNnZDstxEhYBhmYtIL3J
2uzwGgBrsvZjd58Kz3iNjZNNXgi0xL9Gy50YrkrIA80R1OF5k+4n4hnSDk0cQ6qdR7x30/VbFq3W
/Y9htFOwxXw6zgr3GLJqWK3WtdiL4VkwTg9xGNWR5T6sF9tmAhfGpJFETT2ALIxL8HCTtTNvKNdf
i0gg+KccqJf9jwvgz9saLpvuQXUKVH/OPhvu6GRMQdYM5vNuClNG0E7U3djNkTtPkoLT4SXrZXJB
P7n2tOycSKhObL2GE4y7jgWHf7vPq1tk1858MyHBi19xEuM5djtFp+mBaUfCiOMDDlx/nXPCahfY
GaNxgbsVbnBcNacoq0lrpXAOcOdrHLCqjBkAQojhUYpZOGUbm9Tvwp6eJgvFPqp9Guy7xiZxswRa
EMuIpQ9ABTiI2uCMvxsrmy9sBsQAQBUJq+d0t+fbGQM+p9UU4VD2cGHtvWorUH9vEiZh6zlynZsf
JM1f35MuZvPAAJlC/DqRME1cWthiDs4I1TU9pptspEODKWowRa+/g6P/eloBz5oxutyXM7pweUdy
W3NYDj3nZJXh4bMkuL+JhG3xcsqbzurhzMUDq8g2lFQOE06e1duGdIxcBAWEsgyCOoDBYzsjY0to
EPJ/6ui48UWhoHUBqTgB9hoFcRf+MKZKRyckHTvru6PbzJMpJg8H1NL2ltlsth9L5DoFsVqFC9jC
3+DSZ/Z0dZ3GOQUAjnmJZmmKHK5ze4AdAJwNYMbiXS3j/JxBbkaG3TEhImzwb/B5DlyuxjW7EGcJ
pOtwAr5Y7pGK+8j1ScoXgztkG/BS3EPNivPaHb/qdA/i8o8HxIWdXM1oBrnwZ/X/ytM7N29EszH9
UpYFEf0LsrkcU/KKP7+Nic4s7hysbRBdGIUd4KEnqaCjsuMNzXZddARNKgbR5hNv02nvnYd1p7/O
3lq4FbpH+L1lu6g2K6CZE77OpWMzCBsXqf4LU9UTde8KoOELww6yvXNwyYo1JPq9vBL6EGnjU2fo
JAP3QK5CaE3uRmOr9UFAHgZFoTDXrSF7fsHCuomg4Qa4OtWvPALOtx0G9ZYDegAQRRaLlocYhY0h
5mQ1azgec4X1NF3yB0SEBxdQqHxnQe1klPAooXwnw6E0AkzqsYZk66OFbrSYhRbnH7LMdhk0YAg9
v3oIINZhil8dB5e9T9ItbuO1adAOiGABVHAkaG7vToDeGE3mM521IgcYzstTutPYeUPENzw/7GVV
h1119FM7vAvRICGSPYWNFeXbG+gNbnOPMyNPN7I5/XrpwkkxGs5s04H6Z3gpUfVFel6aAqA7H9uo
bzlH1/FAq8iknx7/Q9J5NauOA0H4F1GFCTa8WpKzDbbJLxSHbHKwDfz6/XS3tvamkxyk0UxPdw9A
nIaYGiK7enBMqgCbnSQbasV5bGSgMfcfHwZvhLgDBsVrhK7P1f8t2D/OwPHdJuuUxN/nGv7ubVpH
7jLSuT+3fX8DftIj0PXMAaSnPKmb6OPMyhBLe3jHBQ+RCJWECa9IFzIWXF6YHOSk+oGjz//XjuPl
Qd2hqht9bPeXbIcnN/NHmE9j7g/GOhk5WzwVm5aq33JLzhdBw2Dq2dWe3pXrk6ATaEGpTDq+XJ1P
JttUJJKlRkq2oAOaWoCTCygWeG3WGmaaY9Dxh+urN3RBqA65vcWW42evGfYK46AF7kIN74x+3LN+
pSP2WLY1QdTY4e8GG/PnVSEv5DtslQpRA8zAxoHaoPZXSXuXNHijV7sD1Wf+Osh5Yt7spOn0sDRy
u7je+kzGgWOxb2Geo7rxp+OgOphFzCcDWqO9wEBjc8aISxXNKwEFabS+VOk+PgIT/kgo+pJ9zJxB
7EgYw5D87qqfdG5OprlSXapgcDjL5oX4x5PiHwklPUJZrdPj0935hKOHe4lHxQBkTN32+UP431LC
cyzHL9cID4VTbmHhXOP34CofRJtDboVt2Y1ORXw/qhNDVlTxy/HLgXrckz8AAeKW3W6RP/Ib5xtn
wJP3XElm75aKCvZ0VXExLxiCW+YPyMuktP+qFkIzyG9kPeUiPmu4GoBGMw5NTWvir7W4F4tJ3bXJ
Lho5u+6pcQiGDbCSXmDmD3IcQe3AzylwmwfnwBAqGsS6u7Wk/MEMzPLILDW+3koJQUvH+Dh3+XU3
X3Jwiyybhvdg7/xflUwmb1nTCQEpmi0axDPd9UMLHcSzj2Pls15KeRRfScW/4wcA6igGXzpOf4Na
f4XpLha/iHO8YjPZi5PXgOsTAyh04QbR/mv0GSw4bpASkRr9eMWaxnAe1erUpPTpE8N52Fw0Q7Rv
doGFO/MgNGuPCb2a4tEhGeD00vc0o9IgIYgf2eIfuM2uQtLImTObUfoCdf+r83RDENJ1QXvMBxbh
57Yaii5moBVZ6NMQd9hv3j5QLBIJ22efcA39JwcbSUSgn168qGO9fhaDmrLyqR/xd9djkBpXrjnd
j3gJJH10T1Dcvhs3g+BdF5xgOuAAFv/V2XVjIKzlgu/+8eXowtQMPsDuREeOBpuTdf9h8Ii9nPsj
xG+Zltzw4ssdGpW4v//H9+rbun1CK2J/ZgY4ANRI90a2vRG7cfBddBusXPBEvstBFvRyRydVuq/0
r0ngIYvCSHNC2v3WWCwZVPD35KBxGlPaIFiggxufpD73brHGFXwUWgH01sWHxBKUoRp0T+JeO22G
P/GfUzHrKf9d7CEOhS5VOyZ0hCyY2OKX2FPTnkfjE6X/7sA8EqqPAMuiswNZ7XpF+NAdB2/3sy3U
+LJOHkw8dc2nrPGNEi8c/u1GDBMifsjXXk4rAVOj3ROQ9tRtNL7Mx3dEG6TwrtWwqXT6w+sWkzIP
2l+dv7DK6BIg3+qum2naaYrgGLk/d+22fFprhxYkQnyi93xs9dnNp8hRTPuQXS7Oz9REnjzIW4Yo
tuRXZwbucPzWnpdTRjbtDpzAsD8Zq4Q70bNoZfSC7vaUEeoVxjQxFEzqzuh8OUvGJ2CyDLpv37Xe
UefrYMLt4QTUDuiA4lxgK9q8HfvUIOA127IGQu2TNpkA0RmjIB2fswJUl5BNuG7SICTF9O6o2ug5
j5GsLYfZVj/89VFE7nc2Ha5bm/326BrV5O2Vn6Cf3GgIDXjvvYAXeKPvnh0bCKy9Jm4+PzE4hn+P
AOgga86ZzHLHLxQV7Cc9CvrGR5KvbP+b0Q7Din7vteAaZpVnQdyTmYGnnTxjhtOZZp+wvq0wxmf8
gMq2DSSIDIWw99s2R3fX7QD+cYvbIwfhMmwoaylYmUyNsS1DnAJ0liz+3+ivGBJXmkuQVWQccR9Y
GzyLuGYvPlST4PaK2NXbxzhgk0AR/yyGeFJAWDbRDkgCWzPCYBtffXHwdXbEu9MlxqIxoL3L4Trp
dJwvw11ttGMvyD1aH9anCZKWqprNerGc1eqM2yB1g25KUFdM4AAQlETcc2MECaOR4fnw77nyQnAC
PuHQtpuC3HHRkSz+Ie0ifWtEGTY7GKwaXR2ni/2E6jpdmohgVwwWp1UH3lMCqkUn6h+7pp2O+jIi
ppIA9JLC7w7KC8h77xp2XPPAkcHdfpwOdFHzyh131x+nl1qDyXEXVkB2MAbgk+rUnUB5TBbE47ME
Glk4v5Zcuu+W/Mku9IgyuCOxAPuWMVBai4dGhV79Sz5vnB3qoKuCL/8zDxhwsM3+BmR1dKq0T21g
5RMrc7juxk0nWWKaBYV9ernZER330k84nd9qCH2hI/vqUYu+6pMsiD5G+tGwJ69/vbudHfXj8ZcE
iTNn94+WjjF1Hou7Q5PTwPPPh2+hPaZRf9hos8mJHiudF10xtbFfCpjpQ4JLFkmsfBAyP21FIUBD
rtCgOL3Cl+s/SPMrzx5qNb0iLYqiKRK8IcRbs+CXzCgESVPLf6oS3I9k0pJFEmk1nqjHg7hJwPA5
t8lCZ3HLRWHE0cXMjS1e/YD50li6DSYJcg6yo/pkc5M3ndum331h+aJ+6yvzIgXQhtP28Sqbe02a
nSTp3zcwkzVHtYVtqe5uVQYE98my7Uza5O5fN3y0/dreNf/4NPJ1zuLrFj8rAg4v5G2nlIkQCIgA
PbuES8w0R77hd4pp7LS220NL6qrx6vWbkvoQcoqDKyG72eTPT61BZS/MYuaD8tR+oTMIS7gPnEPm
jrUwaEejW0qq/gtP+NxK/kLqyUEU05dmuAM5JHZpZIDY7YZ0sAtOtOOdssjoDiy6oq29GP28n23C
FR8dnNGrVkg8Q5DLUfZu2j9DXMYEjX99XxMysNcjSwWTGxwDpCR0AgUNwYJuOeb5tFRGnF8/WDuo
P2EbTF+LDrN2uA04HvZvqiWww262/jXVevspHc4+fuQDD33KDNJ+9mL0202j5ZU0dD6/Z6jz7OVA
Rcx9t025d0n18eC5ObhOQgfc/jxSBzppwYwK421PS2e4HZWLCh02yX/QZzgRb9nhGqhPxq8tU9r8
VkduG6osVF8UPGYW+5PrOhzoULZ1cbPXivjRKT0PqCdeYttNaFy+2nhGBYxEbSeH0rmHLMaT5w84
oCEjUbnNZrrPRl2wICbqJjOlqj0iK4FiExJYKnLsKrTokvQaLtzADTdOYoEqmH47cwp2jHVprC9N
71ivjkl8X4PWMqWAYTXNszTy+xroQBilLv2dTrzZv+3NY3paynQHPnkXz/gE+b4Od4UCqTczcMK8
pYvGzwIIcY+YWasIOcXBM3IgV3JZS8Am8+rplzrzM+YUZgX3R9DFUmAxhMxU+7VbQ4zSpZQ7un1s
HnFDXadbP/N1d3OEwxubrdR0OCKAjdV3v2f/PZJiCJ1Bszw+8Bl+YTWlLt8goH16Z3384c6Bthbi
BCWA3fSn8NUpLMCgMM3weshJGuogDRNnAkqesd75rOafDRWMC8iy898R9YZ/osQjaUvpEH5lq68s
SAGXgOYKn3PA9lfrjd6jn7wkEMFSElokyETki9vknF8qs5+0iQJt8biF9X1I3d/EGaUdfWDdGigX
Tk1v0bffmjmiyXryhTU6iXcM+D1ojVtZGGJWoCFlUJnlhHz00VDvaIF5Fsw1D8eFLYlz+m7KF0/m
jokVnuU6+wx4TixF/pGj1oM1OsLku+lXZCZUDxAeYHXCnOKk66T9F4nr5+scev4BaGLaxCwhX9KZ
/84o0DC/ClYtOV7+5eUbjJaRBOJptyqxMllzOnN6o4xDcLs/iw5We/auDNOloGOrnSLALj4OIFKu
10JfwvjoSgvQ4/a3JAM04A4gHviY9goC9mjaj2upkIqc8stbaN9Wu1gc0fJ3yd8YURxqeLcCYUiq
CS3Zg1IMbDWgerVZxLWsiONBPzCdTgQOCWuMzE5LZU09UASe2A1UrRLHWbUAG2U1Ivl9xsY4aPM5
n7OtAh5OAF+vshN8FhiohKchEB/QLdwLZioz30fe3doQu4rBj2x9Cen3mKO16sv7OL8vgFrgCwCv
53ewUaPhpQR2jJvhq3rBezWGhEaJ0rGZlcWVOV+2pKwHFiTOUr66fudOE6D4aIrEG53Hl8HYqCXI
iu/d4eUGzsvkovPe9xr4D/aczWF81h47bxbhpjA940GbG1s/0qBrO7Kwjeg6Pd0A7zVJYxj/MbIO
qyrqt2mtU1v22VGqkb/l46uawWW1TOlkMr+cyhRBB0cricaseKvfbdBLa8O9RhUriJPBpLw6tChU
yQOCroFsP77StNejvQWdGgvnOYbIbhr5jD4OThCR8XVKCCn3l/dxupR9pCFfUTXcU7ntlA4QYGTe
3TJsF+r19/rbD8DPPYh+Z8W4gc7F+baZXBJ2Md3e2+OL09/7z3OY70AtS3uiyWjEZUAVefOWX04d
2xo/usJAUY1NQbfmkS9D6HKrVecgV0+7gHGyfeKzaF/Tg2rMYcXaY94aw/Z+/GKoiwwO9gs954/t
y/tYPvjcKk2sl3OaF15r6bSipumfn1FLx7O6IV53b4+T8SJvzPd6iRzU+J1eWMV0qoDCAEa/MFzC
Lr9D/1qBoDUOFOeYEVB29ullXQx1YKyMWyH9tRQ2tCYOYt/4afltgRyV2TpCqeIhplAuv9hLPxwA
lDcDZWwcMU1mwNjMD2Qqipp3BkUyZ952tL+Q0lxm7vyQ1VQaU9Owp+A/PAgRHUnHisTYoaEXTXkq
bIF+Ba9DDJSpWqqFekUrVaXvpBxCOLMZWSLvcYFSR9IDE8fphs7mOf3ELaDDpcKDnD4/PTKPnqdX
uZ63MbRVEGhh3vH4gvQ2lV6RFjGIYq3bQknydUAbTXqbEAyQpC47rpfv1+LDbeafOBjr98AiYMVv
jM3Ge+CjOPRonsFFnnzmDw/LV/yNRX8S5LAtuxuNbOa6TxJFQEKRho5WYxMo3tmxV+greNwKkD2W
w//6E3bacBAO5R+6PFQAmjz1M2xYc5RuTRuDhy77vgmwr7msCW2sAv6lKIdekDYLsWPAspOMc3a9
yJstoRH+0ktz3SccBjdJ1VkoIklnoP49cgJS8DTtoHLF/LNTgRkGCdz1tmh87eRxdQJVJOxorN8Q
cz5KJ6XRU6ieN75sxrtvkxDQnedv4eUHN72LnWcwl1N3DiWzyh3v4XXlOMA+/SJFcl+tkif5j2l/
o5ffdWvnW9qk2+4p7kWNCRDgWyFqJkeX6yEnIUTYphyLe5wT5imp52NrlVBy2rc17NQIVd705DNo
5CfGAU+aZv5KkBDPr1wwvyciYLlwM0lwofdHm6jpTOs5qZW4P0Ty8oPA9KR8AVmnXp5AicLHwtFt
RXH7S+G9zs8Ty50vQ6Rh9D3ToB4dbNpjJQQUHiBCMzW9horI3APHtVMoBFCfNJwj6UTgiyB23Xl6
ygNUADRh0vzt5h6Um8aAflvoNfGWII7sQRJIrmkLrulHfaW7hvCRTaMogD08DjS/XdORygnw2WSS
gpQ/3Uv+NgXrNxCR4XJAxeN5kXXh3FoTvtXTBe12aS9yNsDk1BmZ5DzJP24SPPyogtC+4/ktB1qv
b0zwS9yLeRkpmogXJx/vRTl62hAFaCOm9d/uxZf2oWy6jB+h33TWyUDXlrvrmBSKKLLTDZqnCD06
UHr7vPhONyfB/HDODgrGt0HHoz8nAg7WIFG14ypOVEMkgu13mW54EHf3Jp/2+exf2+7XNxtkbI88
GL/8T0MlPSdPS2oJIeaMNsOm5WDymu52cuamRGNo0esTTTwlaQ2w1R92SsWx84InrcVVmzZvvfly
9JmiR9jEp2T9do34zUxHnCb0Kckmo3N5LSSnFezpHZvQxcfAsbVzipskY34GJ736xWOOalIKrRwk
uuIonNE9zg9pPg6Cr7SJ3x+XDfFU2o/kgIjtGV8XL1rUQU6dY/fntHNVl/IS+EISFhocveegA4qs
UeKemBMB589VEw+bE+gsodsuvKCO+O0HDgRZCSq2F/RC8RhxmFzdf1fCcWQIOoANHgD341Rb+qZj
c8rZmz0Jmt+DQgzpcAGXvhMYHZsnU8CAtFew0cGmDfc56esfbB+g00k88gTnW35jAh9xq893fQvz
5d4D6ya47dWKdETR5rbPqzej5MDHtN0DfCuPTqmOdZe/Nhycac4kQtIFhnmm41/MKuoeEHhe7rIh
r+4VQ2xvfxK724D2/HEInoYGX69u5JMPD1dx0ib7/k045oFE2lT6AKpeA8bj7k6cZIEl1pdAzK5/
hZv9FE4D8ulFW2N8z+g8YmCv6ZpMLICAp5ikDkWk/SDsn6lojZwWFVDB/iIfF3WZ/BwQ259aACTW
2V859iuIk010C7pf5/xV/qLn4o5Uqhtb6bMOfzmzDq/MZ2IfnJmh1nEq5/70Zp8BQnhyN2a10HuP
2Rr1FH7+48+YG8MjhxdVtyp7hGP97jVNo/fneRYd0p4oRRs2G9yZgw+9qYPEm5FyQ+MwvB/dy0F0
Fl+kLwcaSzVjLtS1hooRCEOo39e2UosgMIakw7eN0hs62xsL1rdywGVvEu6Z/KrbZjIfCwVvyrnM
piog+9vbm93VzXPSpVXQ0xQV2mlWRLa6hmemrzH/bDEm+O6Z9WP/hqiftd4iUGzesYdUxxNz1VxH
D39pc7IQP4T3L9xUsmlJwCB9ynpJ0lsrIXZSR71ZYyCbQRhOdoiuM966PiPdgws/hKtJz8ig2evW
fEeR9uXnFUhq4X5iOkAMBrI5JwlZRyrSEwy1dD8txXGpWswC4sI3J4OIMulr4j6UjfR0EixB2F5E
2toxdLZc3mVn2u1gdID5uCo7PqMfaJewf/JAce5z/V15UzdNG4bhYNmYB7+mmxxBTe7B5KEKXW43
BWr4xnyX3rzrmrxJm86Ve029ZIPepOruEqgF75jEY/O1bNiIO06PlNGd8B7UBvoQ0eTNNivUbte9
CuKsMYfEi/HFaQfOcXGfh6xCTvx07lR96Al67pOB7/aiqVpUnA/XX17h3uqWsubZ/CSsxpVBcfew
aEvcscZuRTcKjnWPGTywiJ5UZM4AdAlwgL6iI3sXBt0FdW9qLh4KJlURdXAO+OuS+PU+g25bnWnw
gNgRnmaTc3SiV/OclYEukoi5T2GsOBDFhi9Cf8dPBDeKX8EtPGCpzhLp+wxpGvDg76Juqd9H3JnP
g8tX+HwQ5pTmXOaHMDniUIRMrtnzk4M3JpLeBT5ecGXhGRs3UcWE9Jyl26AW71EKhouZFh044C1A
+rBHHRYIFIcpUY9c47HEHKljqDpkpfdIsEGvTW/MNzmkR4KO3h7t4YSKP5VkUquDVz7jObU/J1dS
R8R5joEvJ91VeC1d8VU7nSag+saUXwSFR1Yxn+rG6XMK0TghpSPQxqyqRJlrNKkIYsQ7DTBSqW0I
jLXmJ0Kn88SYOd1cT5td0x575Hm0wlvs09QTgVraZSQC6oXf3WZl7Dwm3B0WV8LIZ4wiJzSokHGe
Fm3Rmx2yAiXQBztFoSmNOmrogLQnSr7UhJ+EBQcJKxr5HE7XyiKj+q5JZoW3k2kHTiObOu9u84uW
MxWGr27+/Pm0pz2brQWNKM93m7CJO0SImwNF9VNA+cNRfEe+g8oJry3aAJxnYB32YTU/4VxSufB2
TpA+yLPm0+4i+jpLe89hsmceEXijzvXue2fVAmncjfOdJXctezznwFOcGU+IKlxLmevUv4t/gbs+
0mWOokrhmZA0UjzXpu+AiRLXvhzS4pg2b6QOrG3Tfl0EuQF5p4KToqDpfwY31fl6jNOj9KLdAUF4
35TnxdXdyUYkoa7eJhC7SkLnIx8/GSM+og4aX1NOKtYHE7ChMhuaE9OnLw0KRFeRoD8bnEIOQVVP
DsNBMYNYGPbGNQ9eLhyLZtQsfAUTedbY/+RK+VRotHdyo/zwzmp1/tnno2B1a+7WcilaFc6IJCl9
2cmgS0H46+P1BGsTdNtZ0FAHwq+JPv+o6K89C4jBEoKkEzj06bRSOXtNyqYP5G3CN+S4+bgtsoRP
AgNM9hJoqg70G05Ngw7sDLNIqs9GBDCSk2M+bcoBa+6laf3Netgbhs4pGJjCofvHDXHE2SDJsdGR
B6ZKZWxmiinYd0nDhc1FMaIdRkyFUSJILF6O/H3vaHJWjYU/29bdcfDzjWg2inoCQR5/Gegj+P7D
kKx5SjuWynMRwC4Tk9klgaa69/g0n1bvJalNMkv6pCOsF3cWoQXUeNplg7JqGWvNWQC4zHK5xh4A
DmTJZUrzUlXRr4LooVGoONxV8TUwSd/szvQ1YHnBcOP9XOCS0HhZnDd0kw9YWf2Eufq7bjhmeZL/
A07muAEHuJ6mb20eBQBIptaXrz9dhG0YNsZPZ5FZjMuAng3Vvk1VpF4Pl+vjoZ+pSQGyeT5odyrs
JnkHTLRmCa6QCFQGL1LLapxBBcEaTcMD/MlUKfDJETjmvL3TVnB2E7InPHpEnyymS/twevFAdmef
NVCJZpimbzRGYEt39eKh6PJrR/HOoatp6xydkJrxt+DiMOdfa1EsF07/zoWflTBBQEGFgW6p6YSb
SeWcVuHM8AtSYQGERYaQ56BNX3mHZJhrglzLTk4dohapJTDOatXdnTH0ZUcn5KCwFNE5APwzn5Do
vEy5z7PO/3TBG7b+wBsc84YsouY5/SO36l43qC4RZnJDWbiBGBgzLvC8tdA5iTLcXQbsEiohuatt
eZdhLwaKkYfhR1aVfR4eyqAYFrCnN3toDGfMQvvsFpINjBRDiLwgLJfpe84LXU96Aknx7i6YCuu3
V00qtyqmUvFoW8RPRBO9t4N5Kn0sc5xuau84IOEAT7DEL67f4thW1hZuJWhs7fRNYYCMM7BePBdg
AgIpc0Aj4inBpdz47rTDB2xlmm6HIfI/9WBGLz9FSw00nby0DxxBY5hPS9xBuLP8JANtLsiNDljL
m282QzDYKvwTyjf/DDrGijySatakfKe/RoTzABgDWXPTC/bCxrWSUff0eiKF/R5V7xECFa5eG9ib
IeqPHT+vZkSzB8aJh4+GFXKxagGdBfhEHia4BkRVx2nfBYFf4BLQAM+HRFWLwocy9XT2SS0gSXmU
9QG402cFLWUz3tNvthEBAJrR5ELFs0w/mt6hV2u9aiPhwPHdfcNqRZx1DIllS5fcnfYjXOQNhM+e
AMGHiJ5D6hG34VgXj+T7HrpU4iwYHGPC4bezQx2ISsyyGVig3v4VdL21I/eJX9jEUK2j55LLJJ3N
8EoAGXZOP++N+cx5CdbwIXXwGaR2pHnFsydBgFK7lxPK19mSfdfE8BdosMkIhomcdUck5/0uWaN+
NbcQIQH6Gc/4V0T/y393xMDHdFNPqT6V+5ortQKA44gvPXH0a+c5mS9zDisFfgKgc+I08ggd/x6T
VkQ0d7FxgRpqaApN256wN94k40cnZ/4IZRZ0tG2FgwzjpAQqBFZHyuUxFYrjMucPS2f/Z2qfKZ0B
Hy6iJH9XE5BYWLUmljz9IXgk5pfy5HQ8ErM4OPdk0p1Qz3WDA8lLz1PR96yXCjkpidW/klsneoX/
FXuToKkbpuSuO/ijrHdiBQfUGUtefKx9YYYm4Je28LrDkFTdoVEQErGEFJNW/KTp/8x4wTPtg8Bk
rcaA9cVIC3vWnX2V800QpSJt7VbOa6y5FmWmlbLaGeiAlSWc5EHt7TaXv02fRSU2L1oy1H1az0wT
SWvsEBRq9bdPJ7MJxQ56FhsRPli8kJoXa7qxcxBO4XwYtmSftoV8uCPN8tHV4mzSqpBu6uka3B/2
akEz8oiaZsKOjPhqfUrB0XnZxayBSSXo0zDW4gK4RKg8YIcgm75zvDXekh31XSKCcQvxClh/Mw57
vhCbrwI4FmIIJq8OHAdNzx0sTuRj+iWSR5Hvo/76l6E8KC2ejiw5jLAK7ASPFW3WjIcCv4GuCGMp
SM97xBFaNk96R5pXQw0VHqIS/FqYY3otM0iKukHCSiJdvANgF9HplrShGZtdB6KWjhq8mjO9dCY8
QiFaLOj9/mmRZZ8Rb/ALG9Y/ORuehIPmVTam5eLd9cstTDO38o40mu7L0FLYvb2D5it4yLe9/sdg
hXJYSBpLP4gPjYxOE4zUpec+Xgp/XDlkDlXm8+FikDX4+9JxXyC7zwdw3dEfDp/htqum3/WQ8bXi
/NcX/OEniqNQ9nR7ot19EujbA4vG4kN+RKRrw8s8SVwFofavm6yXjopIwIPkF+P85GZIO7Ljgl/v
0+2wEnbUmUVcSdOwWS/U77gOsVKMaZYN15EbKKTtCa1Rd9+xO3qMqnwh9O1FEEYQE/FIoWDSN4Y6
tMGPuMF/l/jdxA/sbKh9oTp+dsg1hfaRIuypGBRmk7EwidZrNRgF7jQSf1C7dJ8re7hv0KKF0rKl
+ewu/Y+XaYWbA4XxHxnSjPSTe4a4GpNmObBUmrkbRd2vrQ3DAP86UvOFu0zcmfdVzbgT2swVxZ7x
tw+YnEpadJI3AYflzYOf6x439qk0/aocsgNODLRd/e2lFtuMRaUpBvSmUd+goqX7OQVcHC3hZdZg
Gymc01PlNZRBW0QeoyfoAHrejO9t7e3XYwHVeOoP2nJAY4Yi1FoTPmcQSCFSTK14Pcwy5AGW98eN
b1/ojP3R3+BNuC4ntHA/8DPgtOvr+dfidWD18HyHkMIYUVy5mLihBq0GT677Fp/GS/kynC1sa00N
g5pNF4nW5y/8eb1Cs1G+Rdi+0VCG1qMb/I9rhr6V+zSpoMFqOjz7Zs6hKPAmU5EL9/PqRfZ1FdET
s6fUFu0nnmuXWV/c4YSyqsctWu2fqaU1aJ9ptsbdadqRaxp/rOyXbA23ffIp9s6/Cxn1fCuzeK28
fZvwmLp4KWMVyPOkbd/mgEawLRnxRST63OR92tCsbdaQ75y2DXEP+ytkgQR6W2vyIaR88B0YjcgH
UalDyRld2HvbDmli216vu5TO0JPVtLEdHl0XKT99Xrw6DqKlnv/oG9uC4LoXNPg7e28ELxTmnJZU
IvNf7hB/aeaypstiRI5EXr9Q93yH3NS37AyqrLwSxKdv1FNQYwC5EB5RKMC8IDxVeBA6eAygCE1v
Ls161itffhH+X8N2+uvFQvNn+0gXXbblT3wmKhoOl1HL38IjYcEZFOjnNZ7N8HgyDBOhKxBOYfpS
PCPRP5Ap0MQ2fXyXvwUvv+jB1mUNYve95APNDtGU/jBJ89KB8RgNRu2w/EdeoK9MvbDUWnstsjOH
XNSP+/SzN6MeXILnaM8sYBY+osRY3na4MdKWlEfwDXY+nQ9JHISxfxNmBbH5st3r4otlPEDMd0Ns
+ufA9Rg5S4ihpFHuQ1QYNmzNOiDF01vsqAimrGs+8nJrbbj44klfPM226TAdTJVXSpJ39Hx57whu
pvtKWkd66lRjB8hAnGrsvtueXQj3eDmyFBYMI/hte0/zSPcr9hdbldcRtnD5J4d8+wseRfjxtvCb
wc6FOYj4KngVH/+RWQ46TA2LaHYwMyDCDPsKnhEE3sV3dfp3X2ge4AmnkCFTpFnQf9kuPemb0hxV
sEm1xyHNWNeCYPtQ0E1JW7pO/JNldkvhdTBF6QrsdFgfBFd47yoyu93itiI7cz+z64+k91BpwSKV
dxjPeDbMI7gPnxEd3BPJJDJpseyJxZX1RLV3tEKIxu29a7bSPnwp2AWaq7T/IJNpYWHPwcTKdo/p
OS9k6fZDzUEmlYxnNMIgimksWGdTnR39XCYGWPLeCFqW1Ef3hWOMLIRWSXegfytXOEWcJpiNBfGD
m8Aoa7dYaJJEezrSPkH/BMGmu199Zmf/NKGkhLq3hKZ2ZbSdffwybiH+7i6JdVBNCNcQPwjHdviY
fPhAMcLDAL6rWaOzR5XzrwiF4vzzTdeCVnGEvXz9UVwvWxqPNmDBai7wTWf7YMSPi6yvUHncr+rt
aLbfFMt9D7Mne63Ow9eq0J2W2uRx9j6yd3OLqyZz+L0vb9ucLMoVY5BX0D60B0fnTKW9ihEY40ri
LWiVw8go5iThyBbPXOctGOANwRVpGQlvHUYtvOYZiURJ1tVakJTE5yFyI15r24HzgR4TAv7gj6IG
1wU4OlMONG2Nog2e/n8TaxR/CMmd0oWQjCcENvZDG8uQ97ANfY/CAZoUlh0DnsB+FQ+ec1hByWli
2Y2XQhfKE7X//n6aK8KSzwiq0VH4cEaP6eDqaNE35cVBUOLNBucKQflLfP4KDFyUVh5ANPzRaPuX
iREztr2NrbdRTNrDYFeU5mc50iRHRLgQOtDMHw8C6wLtssTVjjJTn6z8gW1LwtbWCk6a4bNZg7T7
KdFUoU0aQ/HHG9TbLRGuHJegzhodBN27klym1Cr99QyJJiKlxtDb3AF/IB70EfT+5NHTlgR9zgLy
hJMYakWBrx/nl53ARoKijyR6w+HtjpBmOIiV3tjLOITWoyYJAlSxVlqBZvGTySAvB8K9JZWU5K4l
TQsLewg5O+CkR2l4xsudm4PN7J+I+aPRXzybGLXbHQHnaGkuuS6BHVgXhyADiTw0wDcoU7opKZEe
4CkhorYcBbRWNTZdeDfQBjXmMCPbRSALaqkonu0uRbvniaYtwNHabXVlBW16idRZccvViiBrzTLv
QXvV+xFFs95lPAkfTQ92M6OO6la8gu+Yv/hWwpvjLKk8bhGJDC9R5yca6da1CegORG2d/AIq0Mbe
/QPMDIxqWAEvUlnhZ8fAz+5NnjKGH6zGyXMNlaGPec0LgOX+cRoc+bxPMBVKp3dUW+FiULr7hU9S
BmUX6A1yuQexFan8DGcArV55TEJMwzyILmNEb04byDNSeUq2HbI/qGkxreIxtTgxZ29SdNoEfBYr
sbg4lz6rFpG/eQcT0XBW+RMawAEw02Fr8ByOMDiItZf6C495jfJ8fNatBTVfy2PYNVDmuDiW8j9P
J57kj69+qFTq3vzRARpJH+qf8ps5axIqKS40yDMPDG9AcrRmuIW85mjYGsgyAEsoykfUF1oHBG/0
QmILtW+gVW2sOVDMUHotUCHoIOkkpKwfPMYjwIyBE+8TrT+WdGVSgK2/1LvCSNBczUcI/BZzZaxW
HMMKvT71MU265o2wYemvY4MjWpkjN4PGT3rYRxhKmImpf4sO7XP33MH457DIN5YPIYuGHlQmpo7U
4eZbTeDtpcDR0BseDoWh/oHssUknRs0x4wQ5AjrMQs375cUhpa6ZrpD9ybjwJxPdVaR8E2HIC+Uy
wRvMaVMzCeg1ATap8TMLcpwCCgSedLnlRq8qjlnNvUbIP1t8ogUWI9yg9tngn7+ild7964jtzTvc
Z4uX9ofW2i58eIbrISj6FP+jbPA0YPyWGYuKGR4cqg4tmQtGJQ/ClKZ3ZtkbcR+L3o87SA/9EdIE
fDZ0q8mKDi6AIJfLLqVhq6Gjt1OaLF5Mny4rGJUETBQHtuF9yJ5GfU75RUkf/ciJUr1Ywawg0g14
RbgCSQLqvYEEnkiDNvmhDxEjQsTX+drY009+khyqdWb9DahoCEKkwBgYDswaD6kPRdwxNYensc/Q
Dz2BAJZccClgZDQPEpfkSjyxL3sdlBGo5A7Iv1LRuvgb2nPoayulqH+6akgVB4y/+ocdrubQNCpF
jxu2tXsUpJNgWD5PANdG/zS+iLdnUdZdbRM+L3Z8cqoAMHQfDQjXxRwtoub7j6Qza1JU24LwLyJC
GeWVGQTBWevFUMtCVATBCX79+Xafl3uj+1RbAps15MrM9V0TRzrBtX2PaGwuXunXT1oBvKGelPb3
1ZtuUklgPnoLdgOkGFz7UGlZ7LFLjWuwP0PWsOQF/awOkZvDKkZp/FCe0FAELA+gh6Q+D8N2Gi6+
gUqZxAMbzlBnQslok7Tjfi12IbW6yzeHyTlaHI/cnA58JeKLQlRxY/nrMSJhsBXDn2Nchq8h+BuG
mEwrvkTRLdNTYbUq8Mb54MBQNmZ+u1amCChCP4QxHB5PbAn3+Ws7gqRkxQ2bET0WlpbTBSoEixe6
Z6cndy37vLD3wjShehBHySlclZWJQhifKh/jP3iD8fAvPuZwNtw3N51YefKf1nklLrkOEM6NZ4Tm
NDyZ+9mpTIRmh0E4KROlIWdJEZi1sE0LhXh2JszUDnnAEb8IT7EEQwPTItVSfZbcIogYdxpPRo1E
Y4Tg6SK8HIYTMrs5jS1fNEVvS0HlWiJiJBSJYMSPjpnnQcwnXSO9OUM2pk8kZ1xqZ4FRSXjyvLYF
UlwgbQ3VhUTbJOG4eFh8x0Q0bXbKMiWp3fUMNxNauXGIv9EDk3rDpkoWXx0m6FkkIZN2yDUmu0Uu
0AN70Ljvzs4sjlB4uI49fgJScuux58f63mnKa8FOe6/gISEDuKE43HEHhNXaaP8z+hNrkA4a05tc
yBXFb2LbpQlgUsTrkGIkDMNdcILiO+synufryfG2Ych0lXU27Ql8bpr/GQIkCgMhCsS9IwwFBS7T
XENB6MNC3u0eSlqks25GvIec3N1vyfYvnMyO2fblcO7Pa645tw5ne0FFLzjJFXcRs8RnlOHIZMBb
E95dADTgG6Xdbbn1UPP8TFplcRnyjtrtRvqJt50zuQS6t2VwB9fkA9NDGiZfGCLbawhjasW9mAzt
peJGjwUjuDMnmtsUoc1d4siNG8W252BHw6VdtIwQ/kE/nw1kq4q1MRM15sI3vBiziaC5CLPA736f
957s4V9rwSMhyUZ9xTQLn8Uym9wxBdDsPVS03Zjp5EX2ofqe7RiPczDc0m2PJbiw4l4/Y03x469Y
3fQQ/1m14EKadIOIOb5/6zXaUtMt8uB5D4C2tG529S9wT06C7m5UDp31mqj68BmNl7SIbxe/57Gy
s4ew4pet9Cf6Plr1DvNq1cldaph/ozqKWuTnGzzkHG2c4r45EKEW/zL6/1CY9iz4Yz6+bRFxRyVq
g1Si2UkW+Q9nnBevNa0L1NyrdSyWKsNmSwaYXko8S/xz+dcCSnxN3yHlqR7pBiazwqhJOZDj8V4S
Mmdq9+eGoThbrWqUBmAKAicd+WSG1NOFX1UIInAgcYEDMh6TLcYptC0GvXGNN49NpSpkm4cOvw5R
qWX3kE7pbBd71W9U9xZf4h3cQ3xXkFoKru4l1H9Y0KoOSGsoiYmRlBEUXbvligKrBuHKsUDwqF0T
kYEOB4W7JIRNWsoXENQxfLmerJ5AcN5SBQI7vJik4GxHy4cvn3VekPB2J3xtBrjlEH+ikHd2Fh5w
42JPSuHdD/+wmnzJCxsg2HiuidZIWkQ8SvXVYVEli9f0gJsi3IjXjNAFVJllz8gPLe8RpdSbuOR2
nnvMiP72iwKGnyAiIHVC7HRFAcJPwCTYNuOGaLVzkETYGQds2HFCgXwYVQhQ9DaMYh1aEKuCASbR
iMGrwToTUOO9xnnyK5psTpBot4fchNZtP3AzRj4Y/tfZMYSz39D7z+4bpaBViiBIsKVEFe1a2Lrf
49MxYcBPNae8JjCQNad7LiE+MHPF6wZTSGX+cL9Qlocx//v0dpcohw81797O1Vi82OEhWDBM4voZ
JO1ld7FlCDYwOl743M9+EW1/Isx84ORAtEc7pSlMYlDIM+vk70DhzyHlzpenJvx5q/Hvnd4hSah+
Bu4G0tMbZ0gebQPgY+G9g9msfIU8Q59lWB7Atksx9UIrJqx9hJPdQ7TDdGLyinH6ITTEdlaBC83C
hDnwD0sghK4Kdnm0QMqjrtIDQlbr9vsPZ2CqVrq7JfDUCw1p6z6PyYaODaLKJknq7JxtEiV1fsAt
bA6/97APnG7a56SC+6SQx157tOi3u30wrWEb/qMwJsKdiEutKC1//w3kBW0werbWckdUteAbE3mZ
+QmnjI8WwvYIz9ZyEGC+MsvtaH75mUeTawY9JPoLfimPX8HKhNLg8YHwcPElmI4mY0r15xH1BJ23
xy5FD6bkgAGEMxUszRYOCU39dvr75r5DFmNup4Wr5B2KqlCMDne8VpI1/svT6UqsSBQTMnAdWh1n
nJ/5xDNbkpEsp2VJK4v/JzfxAHwCK8lO/RnuG0LmF/7IrrcQMDEjqSTxaKEJDt1HlDoCidtl/JGH
Q1z5IHghrSWQ3Xg9KdNUUp848KCixElin7CcFH0KAUDEqNDK2CcBtfcSUH2Rzh5s371OX/7FmUGx
8PivILZLfkHax69peo2AjHE2XYyinS82SwDChNZuAZru4p0yOw3SWaguS1I3u+B8VbZZZBvSkICD
wcMTYRBruZuVQPdLGAUhic3i69tyfTwMKJ+ovNkIAoJBOwZGj6DcfTrSnEFPCtJF7ZmhcuWHAR47
2m/wgZqpJ2MTwXgX3jYAXlZYnISF4G6Fk+xXXLunIIil5+yZI6cth6kgGjm7Pwghxc0dJACjnU4s
LZDZ2Vgp6ugV+LB/dOA9fYoYBUGO5JHaFPjxRjkmAgVYCOwwBTjyVn3KfAdAje52RlMgJlg85d2S
NssTMRy5OM/Oq7P0B3o94RRBbHp1WeOyA2pBWzMDzHsbJPrZTZDvM660WYvE01Iy7lY8APXDSKT0
CxdjOXN8UHXRn+PZdB86AATcU+PI49Cp614TeC3CdpS/3Ihut9WdTSOQN4C05AIY08QJkUBx7o62
Phy+rBHhJTdv3HfJEqX3SZllGTurKmv9tABZwyYNAdnfgPJrwq/u+B6bJA0xvguHB44VXfDL7060
wliKwIUBEdqFDPzkmkrRn+1iilA2wc+0icVHCd2UYWuscAFUD3yjxHC1FTW98NLUfyndxW/i5G7A
6JGuZfHI8r9TxUdsd+THNMw7BQA7itfAAhwH8hz+KEKwJpHiQbvbj1WYFgMrEczDEJCe92SbEr3u
aeqBR4o5crUXqBSQTYQAToSv2elchrBHiWY7ngf9yg8xZ+OMfgw2i1Iqg2yJD6J72C0+KDqjOL4u
NGqbkbXeBWrhxD4sdb/7xWnjbQEXgUroeIpyLpAGKrzRPnoIOBiOGBfNTsWLcVFpM7T4N4rAX5ZW
UV0dCtIbGdDHmnfGTrkD5V9y4k1hskb5Z9rWiPeewpV4yaxlZ/3UWAFw4DA0np3ua+ZWNEekcOV/
QjtkSesp8YYwaRSuYnjTvKahybaGgNEHV3Tx3vwOBkOaW8RyulZbl5zIKSAf0lDOm8Zv6VGie9p9
6GOxAuNN2Zu4H6Kb4w7RZ71Eey2AkUQ0BB3R3+uxp+Ou8knrtRLRt/ybXQ7RW1LU+9Ys/VE8Sq56
6NLzEflST0ovZ8cZvyHTDQDatjA8VmBjIHNDKpPvHLHsWvQHMcvS/pGiXNS2FXl65vvb2nKftjAM
oD0HGJrNfNdqYys7yXBYsjwRx+Bs/whx7WefHnD1JebOZxTZfqz5osMoOyZwzOTWucA9k408LQFK
0kM407f/trkWPA6O1yI9JFQBIgj0WDOL+kXmHFWw27GkMRa/AJFg0z/PjMc02vJpM6rFt3USmmzi
kwl4uGq2og/krBb8/u9fbGHigg1I4iEFF2BTchAFKbOe0yhDv8kZnzEgefkvH/Sb14H2yOcVuACg
i8brNPTBCeibNNd/jumbwIx/rjpFC48Eh5tZuPPW6zLEGlyhk+AtEua1eWcvSpG7OW7n7AesmNEa
oy6MPFFyADSrtvdaIlPmU2BcPcMiuBfON6ajYw7Ea//ia1IeiJ7zyRtitq7eWBsoRQ8qDDOYws8E
d7SG6ftIDPTxI/IwGINVVKTCkm3MxljSqj1CBI/qXbXl/WuCmy0AaODALJyj04GrIAYpxLMxZBtx
awDKTZlQi+8/z2bEzNN9fayM4CR27dETFfRmmDN/7Tc+ELzHBkeMltHdutFu7E5iso2nh6cTgnre
NCA1kd7EfOg1cusR80rx2MhpiRgXVsdqQzChvRezNIqe0gWF7Nlm9K/e1LdhHqtzDhCEwifJ9YY9
PPCEaIeFCrRgtxrTaoLa6Q3Y4AxBNA87MciqbLX9kWWvTRYP0+1uR23cskr6bJfsVyUGhv/odaXN
LCafFsE1UIJHIrGr+HIPDMrcMhkO7eGhwftft/N3WqlIEeJ7OnIMTBy+Y/a4KuNKty/zXJ+M+P/j
0BO8hrP/9HT/GnyItoa9rnne5bKM+lBdfZJhAdduXqBvlwqvhcrIPuVqL3oPUuw9U4YYIUBusMsi
EM2qQedGcHYlahKWZ/N7Rxkq4TXLcJd949892d35b1T+KH+du8cEUv0DHsUbvGBtUGs3IWQZkvXj
Ryw9kiNcQ6PRpKDF62HIVi5WvWMlbubfs1V1WAkI8EhE+JGjx2A/bhGJVAGzJLj6avgd36CKE3N0
Jq14sylOFS1K/3bIfzBuYPKBE6WB0BsHJQirt5nka1ODjVX72/i8c5rhkirmRbwjmtpDP2dYBkOZ
wzDkUn+u0xFMiIaXRkx0YSmYk6vPNlsoSu7nC1RbA9gVEfYZMU0GOpLeblzVufo6lSHsi93sW0VX
6CjpCH7mOajo7kdiUY0xeWMnyk0ZRax8SOnhusZ7rG6wGxSGUPLN+aYjaHJtOmSdLJMAKb1ykZSP
26HXRdL4SunIIMHqF20RXXVMLdlBSumsjWW3wj7TTDHPnLCVRgg42f7NzOdC7kdU41ed9ekCAwiH
50wHkwxcxlLjkf9hblAL6hy867DfVDPKy3u9qMNDqF25w7L9cW+PpKgmg85VOk+VXJzdWAyGKIXU
PQpPzfwdEGsoXIV4lKLOYyLf/oxCNfxkQFoddSvVJJ3p6iwR+s3x7mPp30jdymwT1rlPxpjt6442
uxwwBiVrgX/C/yxyy0SHrv/ex70/mtfuqUkRC5iOMsndQw+gP/AbRD4+Vs0uS8/p6pDSSlYt0MDv
DisAKEdMDb+JN1oN3J4STAe/Hkuzlpx5DV4zmp38OSvNtf48DFz2lLodulJYqErM1nF8acRU2XSx
E7hdoqYj6mPemj0m3As0Auwxpy94wE1s9OXzqGxAd9GEa4N/ZTu62Dtmd/CcbMP9d5iw42WVVuHC
6OJovYNdZBBcATcvDA8oyCjhnqYgBKlR2iYnTDnmBj/aJe/xNbiHT69HXI5FIq+o5DYZVhQvnKx5
uoPo9vRZRO0OKG7HVQ+IzZabD1yfBoseVoW76YdWvYf8pwwFvJZzuwr3S/UF2WT+tY6t83VvLOue
UUtcsl30piaBMEV3rHAzTcCX3VCQYOqgGLKd/pDP3kyi0+8Zh3hU6O8s/zHthqc+9MT5HmL4N5xf
r0nFxfZ4y56f+IEIL/JmnIcK0hVKxnKpE/GqPynVPOaj2CBg7QQshAyRFcjxuXEkljuqyw4GAO6y
CJxnOexqGnx6dJhUFuuhvYHznn39i+K9p5qEXMKp0g4dPSx/YgF3FdaCcz3x2unzHn56UWCrszx/
f6B4VIO/rA7WrYSTDpJ/jhrFn/Gy7tjCmqsLnQe38MLmm1tyvWaAeY0SgNc0hiBWNWCiUFL6sXYP
aT24zx8o/ySUWxVcr5P2Ez7O0YduVnIUZG1nX15ClXh9whEPkELmimzDyxWv/dHih2i17mBBTNdY
8fIyoLFhH/tmGhTlRVCNsr71HwNmdXAD4DLIlX82gVMeqUHN2CIgD89toiuL/u2bIMidh5Xxkx3f
3KeX/b4si31FdKhXbR8y4DbEQyPNPeN6FF6Jvehv97L9/H3hPmAodi1TQMLXpD/BW83aFRA2ESGd
k1dwW47UtNR8xFC1S6EpafZXQoDDd4Z1DUvafDp1Hoxv0A9r/wx9BW4EU+jqj5n+a0UZKOeeoh4u
LGc/c3XQyViyUSIGsHNKkwnOXO946J13loP5ATa/hsT6oZpJC7TYISMevVoNVKSkfbYb+BJR7WY9
+uAVfab5wFLeIQxceCNx9fKeGECzWQ11kx6+SIYp18MlDxEfT16rZ0Yxk1AvvmE9EBQL0RXCfrht
ubfrbyDvSbYNzAh7FD//dvhh5ONGkJshP0Q97deKMwvSrmbfoAzqxcu0JWyWqCtoi/4M9tM4Roa2
k7DK5Mw20nrLxnZ8Zy02UaxzCCwjSBn4Ho+cWmQaUar53D7sXTvfDJq7fUdbMluJDdxkS7sGLUFe
h2XMzq9L75p7mhjbagHJH/fDbp/fI2g8sPh2cftDnb+uuYrSvQZ6ZKaQ/45nH4LjzgWp+ky7yKy2
xjiP6vQOL9UlDKp9UrcsFkXmCHWXDSC3AA5FMcEEyHnNgzNmn+cMO7GN/FdnyliXrPtcuXifK3ud
c3Ds4kMmANYYs5v7nT2SwbYPJLQlTuvjhfFYUsxiMq9tvsQVzbssyNkvvB/sr+bWO3/nl5MhrA6U
UbjXHa9FiIhw4LGv+RIYx9tiMOKnPzgbJZws/bksX969WBmvcKdFI2M7VCbmgsUvobAlGJ/l0+Ns
5+YEhd7Ar8aVt9uw/dwDL0thl8gRnHsI63BUtoXhqF8wMMi/X+wlqpH34h1XgnMyzPJ1sbrJMASa
0HmteJEkmcAsBQb00HHrDv6+Dj6MuM/bw/XFu2t+zeBojO1TAbfAwZKfQzcv9vnFPrwhAlfrS6JU
8euggGgQmVgLR8aoUWnGQ+cRtXa3FCZq5yNCME8nYQaMGXvvWThUv7iSi2fUIfm0n8K1uJt9FeJR
rDUB+WL0QyN1frvsTrLV+JpK4WDCIcX3rR4FfVy/CTkuR5yShFERwqk2ui002SHNIkDjDsil/ylx
2fJpdrq/YZoDtjXOpZl+OfNoyjfPsTwv4QNQeky+QR/SH7ziwYqCLa2Wz4JhZBGVAc5Z4yc8bXDs
KP/ZZYAYy6sv2VUiks0uew9dkPMLpjCnNwsBuF9MBb/uA7czsRoNmig7jsIePknD4fbehcVhZMve
rzozHJjOuB5ptnS3W9gT3j0ZPZEgAsSBfnCvF5jL7/bEjKrEIL3GFyqggLoh1nRGCeZXYxxvEf2S
GE4jd1T76s2VFihZeUuvmM7s3HJdsK6JAtjoPCBfTXOb8DEITLz8T8aYHRnQRHbhaPsBNMhajh8p
5vwZS01E1u7wZGVey/x2geGUEpd7HgA+YniFlSxRM+c90rGvMF4vJpfFYz+KSixu94+ffgx16vqD
M7G+H3xtuu/y6ssMMuq4k1bKw9UhhY2L3hWmn4sa6xLZZeKGrxGGlHJoTgYIq9fyQs0d8Q4yhs+D
lrDdsFSw8OtxDT02Kf0ejyR9BRzFrBstKroNzj/BPTxj9AQXTJ9gIIrNBSPjOeESWeHwl8p8ePEL
JmU8hQ4dSgHCZGvrswdPrx9LExNxGyUJdAWYEQGshkXDHsREB+g6Xhb5WGQ15UkWFj3y7ut+WcBy
D7UFXuTU/HIyiATtahjLukXDQfC6+flUmlT+c04tI24rmg52P5ktZUDLFH3Dgrk/wzuMsi6V9UPB
4rDHK6q2+rhjD/CDCfgzegdUP+nZu0pCr728TUYp6raUvlHW6MS6yisqe+R8x1rCtLtx+0mJa7wy
6z+xGtbjHmh8Ul385pVxh5m0D97T78ijCzinPesdtfFTyUbEYeoQJrUrFZGOGZ5dgRrej4MpnsYJ
aZu4KDpluhTvOr6hb4P+Dq8PL5ZEc7tN5+AoMH+ecg81ANtwC1vPYP8KbypOWXdxxVW8M0mwG2kB
WCJCGF5ef0ZQy+AT/9J7BaREyABM+2GQwJ0BdpdZGDtXp1cq9BWYOne0PGmzJ/XeEt7OyDKNhF9i
rB/+bgsuo3zpWvMIHEVzQCi+az59oNm0wNr067YLw6cRhsls4OqGMdnIH2Fd8nEYJsBoEXbIi9H2
4StWj2ymILg0bAKRJlCZg4qSKrgDeBpUQlaZHB4ryVjemMjlfjFrhEibKmP0x0RMw+70V4106kSA
uD2JvmU5g+Rd+gnGe6RThXbkd3ezyFQtwzvZ/sY5hQKJ4rEqZd+UbpZEHPqOB6X7+ZekIMbaA/8p
GFI0QiMMp87Oh/nQgxZLo230G8iDED7zgQ+4CrWHk+uUU8CAj/uIqrv/2PcM9oAUVJd76yp0VXRi
wZVT+6/h+CNBqsPweaa3cIpbUJRixeI7K1wFFE1lRWqdFSYAM4zKBPOie8gbjEWU7Eom8f5esi9U
cWRhSFahYsPJyz9vxatNd+OpjzGIrbfTvPv2OmXvFSpirAy75WXx+St7G0C7h0RQOprqtnc/h3oC
yBJ0vTVYwpHt9egyst689dEtpzTEHA9SafMGARuy/pCy52sLOApONyLg0yMPJcgZ71R520+21VIo
x8q0k6188UHPWkXfgD6jD4opW6qKW/Ysk/LqNjidMRmmNzLdfCn8sUATvoeWeWrJo5zePaNBDx99
L+n1SlZ7fk4Pes1XOnx7u3rJt1NVp1cC7eF/VPoJJr0yJTcija9tYkVAIYL81si6palj3+3QlrOX
iQN8+IaQR3E3PeMPDonr8ooUSHl6iX/7ePB1Lpt8+V232JsLz8h6LrEqbNmHFX5lHL40p8tN1KXS
ey2UXDgCdSDtz517oe5w7Ty8NJYmIAfRvy6RYQCagrsp4KVPa5Aqfr4LAHZySMD59vMC22zWxFdI
EFgR4gnUjGXFGS0APOavyU0Fh3+/7Ed09uglbgYKC6OEhbRX7BJVCIeINgieOBZxmlcE37XmHmVU
4TYPCaC4wXeUYj7SyYKputjFI0qtPhCPzHrTr3G4Nl2kYjlb7Wkx6H/xvBTtDqU4cxQ6W+aQPyfV
/dKX9OEPZn2DSLCGE30Y8g+KaYOSyuuu3g4bViN3jXpqMu3+3a2G4zu72Dim1x/ay1+BseuBlFzG
b1cHFEQ+HWfQJf3znxbd4ABun/tyoaZFbJh2dQeU02aA8S+29c2+fJ2v85znFjkDwgQ3OLp4A/wB
BVeLCx2DvgmZwrNL+2jg7YnRRBRb3ny8J84LeOX/vjucsxjrfg1bYU822xJC+Y7ta3ekndc6QrmY
m5S28SPtv4Toj0vix1J+3/BG+jMgTrv4ZfckJIKPf3VxTvZ3Q+FPUq8uQKkbFbTPdCEEEHeZvIDM
DYCjsJtAVLQZbKXV5RpoHSZW449TYvu66aPulzzxDLBxrw856QTspAY5iIppdufkdz7v1ROWNqD5
w+130+bufUzwkULxG5Om+uw+WULSiJJO0YNSjGtUxJlL87kwA93wQAnazhnBE6b5gtI6wiEhPocV
O6P/aGj0HwKuOm0aR7+zgNj5VCezn1R9oC+x6sH1MWg85FkgeRhiPL2oHaOGvYcGT/UJhkabxaHw
npQk3nmxq20d3TQuUCYms/YIjx67xv5h5GsbDnE1q2z2GDmFfSgn8NEoQmSH+L14sKGReoO5hIcN
sy9T1P5+7GJ2T6VJnlQ0WqaVhzCL++C8+c5fDNCp8rzBXxOzufnuXWRLOX5h/Xx5GXYeMgxsbufI
kHNquD9xbIiR2zuzqv7jf5liIiE5p7RDasLg23gyGu7DFxCV5AyhY/Yz3SppM3jgK0V2roDeL1QL
pBq2yQqUCHUxQwTwpBp4KI/vKwXfoF2wKEG/nBZXsx2bw8lapU/pQEMglm0FwkSnizBX9J5jdqNr
9sqAZfI9FAnQfnwby8ch2u7Jzqsk2Dr3WZViGCZAZ+idTCJ78JiHb9qvzbkHBgpvWS0mH1jhzkeL
oX8t7ZpDnvb7bYGySpuVpyIaUq+qdBmpNmk3yK0syGL004wgiUiEIy0uV/nhBk/vqPpwC3MIwDOd
topUNWiOfVwSJo7n/VvKWif3Wc31Z6YU1fc2NI67iLGv/dkOp68NDCeuGH5t7lL3+G8CoJk0xB+8
L1ULoOXIlcbGmOKeKzISGgCD6tjvGgf21Vh1miob7SJ8BgzcJSzN5wP1DW56HQiDGDiBOcMvusYt
/F5MPax6ZKOWLl3dcivJP/euAb4lM7mmxBUvtep+msCErQHVAnLl+InduVXSp9B5YGfsSz4lkjs4
WwYDwnZDy7V/696tcr+34BM/Fm8c6WBXgKo6g2MZ5zEBZ7bjhHVLSpHZxSEBu4WNqTTOyx79qq9B
vpu8OKoyTEDZuiz/tl1ahB3gPjseLJUySR94sPpimiQk7Re/xMvpcmbXa9m6L+c9CZCyW9eQaH1Z
s91hCzafG0iMLjWOmhEhTIlgVmVnd/orsfnGrimuf5iJ+tL0TW547Q9sjI8VfytNuxKb56P/+gF+
3kKbxHjzbDg3RjvexR9+YHs5HzPxz+zJ4fwnBdjg6HR2BnMzwSHqpFsxKRvXzxeVhL1ju6yNC43w
IjWoLy9HyaZNIyHeWOL4nbWm/wg7DCRDlH7jFmz/FQ8ZNVNNDWHzeHJLu+oPO6uscOOxlGmDqGlo
mct7Eb4xZMiMMpBfizuYMf3zPbi8+DawraVfZbisWF7FgfjG8oexzH1oa7V7U9Pnmt0aX8QGgCyD
w+iZfp4pCAiaCQl0xWOYII9pKBgxXCe+1M9kid23qOe0nY2obrCBPrkTudcixuLpe79NnzRU9Xd1
Z0vENdO+v6bmKwBwPyxEOHUM0t9qYOD1NNxID95TSazUqAC3UPzo0cvVjtgNIlDvQ9p7AtcZnoO+
1+Fc+rg288TxPPznWi2TD97bnNYj/xGevyiVaFCHHkx9Nsf4+ZgEwEEPhDoHxSfU8wib0SUMIwG2
kpsBP4ilzp257CAZnPjWclR7o4xrOUt8IAloRhOV0gCTov2yJmgJBJ8vT4T7ABtBHH9MhJWL641g
ORLxDorJJEXY8DJOuW+BImfsNZ2YX6sFE8rERs6PTyi1KJCqlew/ZnTTh4L7mUPueD+cgt0X+VSR
A8kUaLH6gtjI5IrttnxuCir2IgrXqEIppmXeimKbh7nC7Eekecm60Ec23qt1+6Hfxi3LBPBpLsPW
KbAoRjr5qASk+T7keQjl5TJvTzBQ4YBRCohvokuxwmJJ2cmpIBqrw2dZjAneC3C2zx+kPRmn070O
JOFepCjXx+Yuwg0nagAUWQMbso3x9+K/IBPB9iBX5I4aMf5RQwN60Zcp5yhl2Qz+wI6YUz980vTt
wHpcsjWDCXN/XQ7HyEjDMt72f8DOVj5NVf8W3+GZ1K2j/91+v7+78JheKgcJlz9QHZXhcqvhDxs+
Jp0Qe2vsFvzYrL+bD2LcQRGoz4ZZcagwF9DmOAKpewmdsEu9m0cdG54tRSXJ6Znh1gEET2mlXqGx
9sOoyP3Ju3PrOpNBaP6ov3fM6BFOETdbhy1bdQnpEx1hhhj3uRq9ROpoHbVMVQShxlzabfj8D6rT
pDzdmYVKvPDosKAbTrxDA3/oG/DIeGWjj999SGEqgkUDZTELT0CBLKaRHphySEBGL3h8+Ih0N3I4
eIdQ5SwD8yYqB9aJw2uEgEGV0Fnf30sKIeh023mPZHasMiXqUqLXLhyEIxoIKEWDsGB4weZkCN5d
OoThyXdyZMN5z1nIMbQZXcNXYy5nS8Fjr8UAmIeanQlfOH0yvtlKVP5CTIIt3mNxAMlVY+fyGZjU
2PT4/HYPB+r0NRSxq2+9x9tvogFcreix7WDZ9PYDQxePYSmboBbUd+cq3IX1x+tH3v1ASrq/L2Ki
cRGjWurI4TnNjPfxpcdULuYlMpdduYUSfIWTAJ+6QT//TnOXev22p5znDp5yOA9fDFNf9jVkIIEH
VAr7tWaUGb0KqPQsBuiDAYfUG0GzQ1yGV21SUsp+Fjrab1/K7pWXOxWRaTualPPy+LSfPcafnskj
IooPM5wCNHl6uYbmVIl4s0dpVVhN+aeTAl6Spz/tHpmgAT1SpsqhVD/Rwjxff/c1AyvTPonxa+WL
dUT1gQkHs6ZWEq4SjUtyykP8bocRdVBahdesyEablgxBUUCJyHhFi4Z/yh9nrt7rmyJD/tys8qz/
2yEJBJGOYCGXC8x+vu6QcVjp1X7hDPAnbJJ3IkPOU3DYbLC/QEccVB6uMkk5P0eD9TVlxw+cvNG6
jqq0wCzx6nVrBVQZZO/qEYhDw9FdNp2M8U+YGKGZmdktGc3Yh3bBBAL1CH5kSyxwXtRHLJAscNYr
xEhiWHm17NVXpx0BkHo3dXxnwmggK54MMff2vi53FYsxT4GfHHVkXLwCH2AycDsmV1K+6uovZive
GwNGpMjb13aI2D2P5fn5bzhVpiRBlBVu40o/7whi8G3cBOTddgtxOZB5q6CjLuTtrbXlrdTYxkwP
m7UxUbdqVlfOGzAHmDzWYxZEyL8t7iVMQQ17kMqpml5j40djoS1kBGn5jYQ23/TrST2h3WSzT7yD
f1SGg405beN/ZQ4cbQW3SOy0FudAZRrWu13cuzRRWBZKoRZis8GkEmth/+y26dMvGZCd3cprpvnm
OX2lzY86VsfP5JrmaZ0MxvK6nN+nTaTG78lwX27tZgZoG0lRv28X/aph4LsZbWrd+pYOt+y6YAKd
NbdI3nA/weNg01HQd9Zl321kYNHjeVVQhpn2LqbzSIwZCENN9SxnEpDXdUmGyKmYTnJGsJnjFEJV
fV8bwBAZ83Y1vK0vh/PhzZ/hOryjfor6HY57z7nirHl8ZeuNGWXlDBwpImDKXvFbLs6zV6xvRimD
MaZYqxEe8cltrDuNoFMslIkcijUcaDtD3Rt55/FzonsmdZo5vew12F5DTE95Cv30CjudgnhVLQrC
23lymeDIiSrkiXq9cxT7EiwluPDYxPlNUp/M7HLa8Y4tpd+bL2F6rv2a8TC8bYbz26b4u2/qzcAf
LYFn681uOfD1BHy4/TsTGI7XVYFaMV8N5/B8aXA0kK6X1Wzex5p/dts8gn5r/FaHDsYhVpPJeSnT
6aP0wiVd+4gd2fn8dsrnd1WY6RVpd8jxFTtIUB7H5rYQRm93wKbDa31bGpkR0q9pjsxC2HKcsxxZ
S7uIFRwUqPF1L6X3hf4nP2BtsBeGrQ4tE6hqKjYVFW7NPnamY22CaUi7rEfUs/c5TD1IY0jlIAup
+ChA91gwrVKjZ6xtaPgE5WDk38PPH1sqeK3+LmGxylfd9La5o9QczNRWVE4qcGhtyTzuWQXRf+d8
sKsSDiR5evG17WNtOhq+GgytLuS4f247Ulg4eICUaZnCCC7ng7EEvPw22PV88c2wIJh0wesgPoKQ
AVAd/kfSeS05imVr+ImIwAq4xYMM8u6GSGUpJYGEhPA8/Xz0xInuMz3RU5Ulwd5r/ZZ0z6WI5HQq
rwVo6vz4PbL9yhyJv3U5e+ScGMFLizQhlMgC5ZxW346ah3ycOmTnx9XEaVEuDHvQXf2B2wQZod8y
QjHX9lbycpnu1BdhN7BLhukeK7Yin3C+1WjgJEqY8j6jXvCY8E1yYJn5TPAeF+MVCPxAZfBPRIpf
jo2S5M8MHE+w1hcibxIXxYEvnCriqGuHT8dMglrExkzKjpC68NasYfYLrBHBEbmjICZvO1+RLp5B
0xG5HeLy5vM0bGU3qZhErL4FGCq8uzkVOqfRVnWD3i/O1EtBqgcvh/fkUwfLlwDKWViAPoRVAaAG
jFIzfHyfDjdRFmZ3R5hMBb8M2R8ktyu8Mqwd+fjEllvOXgkLWR2W4DZutWgfDi0YhOXB3bAoc4wM
LitK7Qx/cPkzhQCQ+7nk6OxQCjUekbs3mxBd03C/fVS/w96w2k9gQrVfK9KuCItEj+NSF7977r6v
C+yaeiBlvb7dCA8GfQPS9fh7bxGy22RTlrPHGZCUx7e/B5JkP1r3ptFsueoQjnc+eCQBL82Fxps0
LttguNyR7NPjMn+W0wTGBIannQ/BbUVBHFqFBg4Glzeh7gGVwug/4BzW/Cajn4CTDSkYzQ09OCKK
SSCiQ0KbkhhXHzaCVI/QTorQPfPXG3CBzX81qalFsoun+8iWrDQ8SQnwdHjN5lio8rBpvOcGQUt5
j6ADpHpxjwkfoSLVHc+r5DdDDb5VVoRO9csO8dkU4seupmITfNmJ7gGJJPwBze6XFrPkthdJfv9a
BeeAvnroQbrPuMf74EU6KvoJFgO/H/NlkAi+qpO2SHkmIdh3SBu6ydxUYzhg4k8ej0VTLWTJ4xgv
JdqgF8p3c+cRP0mi5Q8EbsguNoJ63m16vu6QnoWx5w7sla3uU1mouB43F6XRhHXkwnSiv6bsm68Z
YEKeu724kJ1P9KmdmrzLNemfkDbkCnfOSzwYCRGsViZMP7vUJYcb5SonJhfCKy66fber1h80LUZo
gnjMu3cgwMwFGnVCWMMIru3tlx7UzkHj5T8KjfNEuALaE3+CZHY/gAraD1L9gwYJjd8+FsrdY6kd
dfKDRd1Q5ufVQtRdEBmQVuZtIu82fGsweJrkvpvwNZmNn1k46sZG2Yj3wYiYQJKfGXs/cYe0yfin
hgKLu+wV/96QUdmGt9B51L5aWy/Bb1Rfh/XjugFpt4UF9BFsO7KQXf5m7AMik1yuUvOv0GwVOFpD
RUHA9F9jMxl3DM3atEHeJjz9rg8L5VffCWnE0P99gXdKH//VbADDxpIc4+3RmTQKg+6O0QQ8r3Hz
cT3W94blHT0d+y3puz7r4Vr8vbPegfMrtgqt9d0z3/J9ZaVb4K9unY8YcEneHV5q2iusKwsLK6Y2
LkBf3YKHeQB4rTrUoLApvTV52r3kfHvwZ1sElmWr4iQG6jjWKXLdSfya6XNufl8MJ9tkqy7V0Pg3
WU5OkO2Qasrleyf7CVwfxJvlDs32pcKFd5KJeXGAg5FPYlrslz1S+1HsB87EDEHtETTxA0+uJ+1L
JkfoEyyDN7v89+2cUnakr5X/3cJhreMJPAE0y9vJF9H0QJSs5AhzfVUxSbIQh9pZ40bBRk47lAll
wN8daZ3+qTEhbqsmagDHXIScrJ/f6WNeN4DtMCsOFIyw4Ol5cZrzWWEUCQrVSgVAzmE8qd7XkgZr
AOstS1LvTnyVAjf4Ky5jLcgidN8BTNwuWaIzJMj2YOojg86z+N5J6EcfXNf8r8/1h1PjBglhAPx9
Uez9DqvbrIpy5qGPy65x5Csxf9DpWYZsPxGnCRhgOZsdcLFxFPaFeeWa5yHCJZDun9x7kUCtnkFa
iK/75BUatCiMKTjF7J7zt+cLMoVSAfVX92ViRr8/t6UBOshJvecswfNZzOrZzf7BpwOJyvJnLrVl
Craz0FEo7O67CfNsIITf3StmsgRTGuMzmbtkD9Aeae+GftwxI+3uPw5gXWy9RLDi3jjpIVcgWwT3
p75UdDdZlAdjXVzKaXpNd9opvT7nnHAgLgxJZ/PtISaQGVlGGmHVMnRvP3QKTByBZLgCKkCzZHRx
VHc93T5COkUixn37QotA0qcOi8NLhMh2sjabsGTH5wTg4ba+7zVaG7OZP/Rz/l5zS7316DOxKy7w
p2x/d6rpSezgQHwxK1iMmupibnVH5ooiJY7Y16b3DckGbswcFVIucxtCvYMbltC17IGcIhgKFVBC
HMp4MxnKS2B/lGY7gy2GZZAoqYczkd0KGPceZPqcP6BKpaHPR2l8Ii7fvjp0358MzcHdur1XY3tF
w618lD321vYXVojkr51h8eCrsSDOsTsIQ9A97H4jBvlVI8ivi8zl2xtrN+tQfpCQK6wkhkDNa2uf
FQGapbkIUUVrJdGTTut1gC/wLTApynv62BrIYNxcmw6L247jRVPDmvtQ9jIAKB4TWB4I39SXcd27
5o9RIcf60Xdq2FPIstJfvk7mIJsRkfR+6qOVWd0jvY/EdzBk/hj8R6hieyFwfmfyvMJjP/izuIOI
SVaUUTvyz9quufElOmaoMgtztF8N/n+ontWXD5TuC1MyM1IemDedAJWPsubUVm6+MBCozETT/8kX
2T9xxv6Tu5x76oyk6GqVgBPjApizh9ydp5te+T5bVBexfioN6ouJd3BLmNhrLTqfa0Wk3u8N4dnX
6cBUoGtkwy71qS6zSEEgDk4m+x2/ZGMTLzOqgUNkac1SJl3sZvfzT4ga6Nke0GyUUdeO7V9jGOIY
lNjFZpDgAEJPCu0hW3eFQ420IAmPhXHGhiiuzXqri9NvskbvAM8pb+pLvuuYgCaL74S8LvAHnkKe
a2Aq9yQ/KcX53KlOWfDbKIplPFaoj8C50M4yIdbcklgEMMNgR5A1635zk3LxqRwmfNQ2ImFZvFA+
MgBkez1sPcQF+c/niilyreNp+/qSmxyfP2yN/Boh+lpawoJ2cs4R2aerN0v/ZAEiDWzOW7bqN6/l
DZveFkJtBEk9mXBAm/RcFU7xua6amerd6mgCoqrYXCen5B9ifLzonJQgPvJWnyvGgmGDUyWCO2Cy
4H15cu93EXVtjL5Ksy6qoA153SlI8/8xMc0lu0J1Mss0VwZm3QrL1L7pDp+5GDQdcTQTiswIDC2n
/5fqQtRlpddBIIyRMxRniX8KAguFQDT/3IRSg6WCmkG+DuZ2Pq707ZUHBvw0qoq1AjGCfAr9BQcL
H3k4AbErgqfhZ6r3nNV9nLYbHU2RHBWFXaH+gm/Qw/6v3L8XA7fDT6l6fBNJFunopxTJaQmUTFxa
ojCbrZJHiAS00kNjxdqC5FOKyr1AgloJ6R9+VZsI44KvNHclnsuvl4f3Zb8fZsN9wUtcM/K4wjfs
I6Diz1Fd1VkgcqvXO5ZaNJvnRnZEacWxqRwrI+SfqsGrX053bLyU9kSkhZ3HeUswe/ghkMthX+A4
tYR/r4KaElp4MsMSuqjSiH3mp/+SxYL3U99TCb96+uJUMu1b5nVoA2fgUTmCQ8IP2FgL8jDVj8s7
sKQ7a825XsOgLnhg818M06WbzBW8u0R195h0RcAXqNDx9DJsbjNuru+e1IzJzX/9k+ZmayXrRIl7
grPaX2FmuOUB8RgyJp7XbKqBpZNjzI6sWnrn55zy8yLmA9u/oRA5d++rtI/IrzcKP/cZT8duvnLK
MUCQzyLZ3G78wYFOQJZEUJJcDjTaochEnl7HkYnTgZ/+FikI/lJbYdZ/s3OS6HrImMgAvVAsTMC+
x2SJWwSDQP4YCQ2Q4xgamEl02Ka7Y369h7LnmgbcApS53cdbGp+EvB2YvyjpQgwdAjwXVMqiOZi8
zooYSNBzP6+N3lrvy82w/hafNaEC/GNJ4GYfpk/3uWubvXKLkmwlgIIXEA8YhA2OIxD8w+eaxc0u
OwpKNJxVBjSW8Jald11AOc0IEfXq3wczvkbaY7J+XtrcS2A1hvgV5nwbRLY9AGmE8FN7+lrNbW0x
cdRtlnB9U1dlyzkNC9tRBq2t1C23xOjZUVTfQH0AwHZzFazW8r7+FfUQQmdjDMu7GMD30f16bFw4
Wj2U+vgpuAVqPXVf01iJ4k+fUnbET1UwUywfjOTg3DaD0KFwZGH1mN0eDES1A7D8GjxFOOSkhD3R
7mHlHsHAyezWhH1cYXSir4vcPGmqrB9+uxwHTpu5W1kgkGh/mW97pMk+/6KJKuM46miAuR9ht05l
qGw4jFLF+MiamV9U4B7V6z/z7mOj6Zs4I87vYzfSAl3boY2BnkDpThMSpYGfd/Co4pc4hYWspmxs
DRG0fD6c7kGJS2dT/hIGCpVrwDwt+aMyjoXDvt+oX7+o3ajO7Hfrq5d3P8tkt9EW8iHvmMdDRTzm
cz11Hnr0/kSTJ8V9z8yrv1PBI86Z718cv/6S6xRMUwlvD69RFyTG9losUpmATrCw5dnz2iZOf2gy
N4snF54+BpIgOWTOyyvEWQIDJAc1urvELh/ec0f9A7XGHnPR8IhEqrdprHJRa5rLRA6+/OFgDvSY
iwQdu6YHOVUujOVCpGQ8cjORUaU4fRnAsyysnudkZdJtHFNWxxTmZWjDcCYg0HujRuzvaG2XxXRo
KV21uLNfNW4g6oHqA7/PkymVqY0fJ78ylGVxjWqst3sjIrt+zKQOOoY7SiZj4FSW3wpIMIOXqlYi
FN1+4qULNTZJH+fBgNG2hn12RO2EeI802rFJwLgAU9NfQS/AGjE7gAVJ7MgdEXdwfn8dNOGACUgY
CBDPAxFdFrmfz3nCXlGciYl/d7NHOdXUpbxWP36SwKnW8+QLZIPZnVm1yzz9vvhWvvLEdJHc5qgQ
MjIhEVdsXqqfpdFkJy/EYy05ClXpjGzw7uIvO14H0cBsnlgie5TmkonyediPZeuwBZZlkC5kdOnF
nKm/qEkxqSmDwfrf4zvY3PLYPOPWgDOPoNzL2XdcdetQ2eURNAjJCFcAYI/EUJtjSY3Low7pKh2a
179EcT+ISSUcRbx48wE5+iL/kY8s6Jlm9+qSc6OiHxHI+KNvxaX5nX7yUKLyC0hhwady5hGH1a+4
b+CNyhAZlbSvaPvlYMFZ9olMmGXTYXDUjPg1BNm++RUCnth/5qmlFohmsOswocfXqmhjyxyK+IBd
zZA2IO8D5h+ptGBxEp4FmoKIAonpV9ikmT+A/RwBnf9aOKRV496eM34G+YaOd8uoUcKJwMvHCsTk
/BvV20qM9Zx8JoquBD/5Hf5S2DPmjdzr7NPXBjVqI+4gniih3/KTWO1UX5JcXqZBKUUQ0CrGlXwG
ivjs/qugUb02yn9fXDCXgZvGUVjtT6wemurQivVNp8VFTu377kNTp+gPtDEgamBmAalBut37vAAl
kOeaQHKOCDfFYRcQmo9wWlm2AZcwWKpoMY0wr4AdPRyJAJgWKy7iCwYjLnqEENn5O8TSX8t4qHOH
DHZJ522o7/Uf+heJ97qW3MhUZjwA6RCX5MztTnbJRB+tUz3Mh8Ih+C4BEkblCQcNlIa66L+OQslR
v9Mc+dgITVjNJODCmBqMalsqAf8eIFezLpYXwtYEboDo+bbRE5VWcWzYFxl2nBsWr/eyNZ6OCNCg
FfMyWai3Oe9F+cXx0hVBGiaJ+6ltRJ4ZRo6eoe5Gaj9Tde98gZuhmrqoT2OqTD5CkCfwY/tvixFM
0mxZ9c3XWoPIaoOmBRG15YuBBOs/jaIMLxLeQ3ElF57mmLOa4NoTk+P9/NJ2IJTJQtOIZgrLQ5ei
GXc6IXxVC5aZKcNGe+CbGVsiQZtN5GRK/HrEajan4CB58yi7puIq9wUpAfLYi/N2pzwDmvlvNB4w
T5qnYCyy0mHBd4hKcLvgjUgjokniFvdq+JpSCXfiM5u/gTFh3wjkcBnSX18PVWD5BwEhub2vnke7
HZC2ZOyKP+qaHgttAOm29MuYDjxW3PIvrLoTiU+0d3G93RwlpOCHAHQmgMMLK90RhX51qgSEPi7c
BvF7Y8MTgjRQeF3HadK84myYMyMimucw3aWzAd5k4iKG20J87vBIMo/6eB2tqQOvQZT7+1BhPXLu
CDRrDkkXhZk8+1JCpKyLhA5ulqSlgaRtgt2PLQtdhvNKo4LCQzLiLD0Go2Gav9vJWcaK1xJT4OCp
U1/LPl+UkXzuXmtaE1hh8t9Os4HtRdGVmk1vLIrqRwU0KT1ewmD8rig0KlmbQEbGRhrmwpol7TsT
Bnv4mfwelIljgFIiB8tdMGDiZEyrYrSp3Ru03GFyuppuy+WDZlReAiA+5uo/EnjHee/4RdTbnTWq
h1Ajs4LYIjZazUZ8BPpWenIo2NJamysvn1gpwC2W48C0VZJhjjSxzERczpyhymqyKQsHQoae09lD
dZ4Xnbqp1GnkMH0w2VnIfhpXYOdnVQa8aadvUnB6PCijJVS9L95HfQ5op/V2KznYctEyDOumWoqQ
DryuJC48KUg6DWkg4a0wwvzl+N2fymH1Oyndx1ayX9tu//j32NbDUjtDt7dLDQ8YaLjfbYrFazEh
KBuLDN5qPlKEyIDCXfxl2C2cIaJ1uXieP383lXDS4DUzkY/8B1WzwJE0zQxmJYXTdgvMoFK6GofB
uVbzvU4csZ0OicufRXk6Jb9tv8TC+8ZCMUURyLzJx1i65u4FvJQddcXX1080wJTvoYR4pfuyoY7K
MVEDpXAHdt6zUq9ZVmWkHxvm6on6D7CE1eFB1v/DrbM112faOe1MJvWPkDKJHrcfIXoxE6p2VjH8
j9PmT8nd6pXEcU02b+rzPMQksCEDuElSohB2aqZyk5Gtd1g6b0tVv3Sf/aObAtYrK6ZoQq2ptcuj
2oOSAVH9oHP7V3jjaT0SYPIUfRsA2m0JJIk0EfGAehxga0qr/0YPti7DSViybBAsnwut2nWLRLGr
dW+Z8IcstMLbBnJO0C+kO05kwSm30pwWnmTNKlJsJov8yg7OVy4s6BGiiO67hh5+gGq4P2pAjxzx
3d6dh2da+aCsWB0puCNZBHGbtk8/mNqCL+nMg4u05fXySAKc3/803678B3rVC84plkHxMq5W+j5H
W7m92Te7bvA/0ssKyNShbdGCJyKP6WcxChcG1i0s9cTwMlehh3pOW7rksLGUvMfDEiqLSA/Eihxh
p2fwdt4b5t0NlV8r2fn5Ueznj3AmNEpa8Th/cHgR5+Ch5sr8ly0BYxPDyF+X5xQ5PQKH+32DJJQY
qI58uHeH3GaCvJC/Aqzd+WnCV9k5nbonCPIZJiTqDJ65aRIMMIA7yZ+WADtyi1oV+VmZDcavXQB7
iEAiveLzCT6AXE5HrVjUgcen2/JGz5/zTGNIlp44cq9pohS5G/r/baq5VH8w+r06ZzAuX4DZN28V
5o7H6sYSEuP7oaa2HZNbQMo79DnNtvVryMCH05+hxFTZIwiEHB5N89/XN74PS1mzVZVCqD4WHEZi
EmCAYr95jA6R0wtKjEwZ1NwGYngmMaRrhJ2C50GkIQP/bvB34SAYWfzLe9UgbxQu70hPwpeOL9h+
kvkDdP8dnF53ryoar3YmPAKddIOPXT3x60d31Bro3iMl4pK2jMwulvIY1sBvVRKw/NlVzCRjpBHY
mII+5u7mvcd9i4C5V0/aEUeJiAMeSPwn4wIw8C8RgR4BvKM5gpbTgJkxRQPJzqVpuyb1qwGZuaMF
Z2ZgtwMVRYXTkAgJa8QyusbAdq1x67SzG3mMIPqG46vbGic1C/APg8AM5Ys/gth3NzKvYLTM0skG
ALQgsei3mAnvJecUs2mHHCPzeM9EAdUkyW70fwVYanyoey4aiv3oURS3qmoLAnIi1AgP9YrEtoYu
vcXcRm/KT4jkRLcjhh3VfwsGcREyrxnCD6jQPkeAXyyQiuTsWzEoPaIyTlFiWzei48KXkb8Dgwi6
z75DnCX9xVRsgSS5CGkogeEPcjU/a/hvQXHQ3njPzBHJFpjMhVtwe4f6qb4YtdeRbtRIXglKtaAa
kMxsYlLc+8djmZPwCuczgMQ7/LA1gWE+tvp88vDkTyQrQTo6AG3zsUkR6HwXuW7n5+/OBE/h3X+f
3o1P4fa4MDCNPmRXPbSxxAflPnhtiDvCnqZsdUxgb6T+Q5TRjoRI0kLDxBmHZqnrHBQrbfhZ88cJ
0f94quWqDWVtJ4nuDHM3oj96BOA3dqEVNnBh83IEYDt3PJ2h0luUhMu+clLVl6rlNVlm49JthwQb
kf6F2ttCfFXcAgL+UcdB58I4LtOf26wg/dUeQlYtE3qNAALBH5ne0RXZLiH3RIgp5bePucKfot98
7dkHJcHERUeUl1MAH653EEDyCkJYQwUjGSJNnERI4TdPdH4c2CoKbl4ylQo+7EQe/jFpTDZJVKfl
RB4Thfp40VXezjWjYvbAo3xb648DwhYQgzjrbNQ2yMz/cuxQ5NY51cJAj+IC+O/E2Niq224F+p6A
rhGgd+NIRCEmAvHDFHJbHl/UyjHXDmF7fI2zA793UIcqGy+gSDHT7FSzmp+xX4S8oXYsg6cu1kTd
9Wue9fNNmhW/ZArI25pVZ1HAwbNWIu6GCrfTwesHt0NMtn3LcRU/n3H7dNH7AzugHSR/0QjR+EPB
963VXV4rzLsjVdczuW1fTQA7Ow42utuRzzZV3x5OU8IbXeJMI/V653th+oP86RKf7PwJaSL4DafC
J1JglUm+QH/7iYo552XuNYKT7IkTHhA5Q8uPmR2kgS6fkIwIydFyP8V5izb1eGPIHmzlP3qMF7HF
NsdqgeYFJaB+Lkz6gXyo2QVy0i0OKp2nhSALVJFsvH0wqpTQIfYnAcUHmRp0kuhRhqMFiQ9esWdc
DDgcRxFVMHpyUB/XaO55bMG+b59Qb+dvzuBLAoqjOAIKBT5HgwUwizOPKfuE/pWuONVDPppgkbmv
Z4rqIfGeMFxdjAakCSqNuRLY9cA23RwExBcea5qwhu/P5sJaQZ1B++aOO8rE9DXF4U7PGYFKPOfd
zNSRV6UMCLtJLKyYfJT6UtZHWBIA3MmWEacXLs/ARHNHlg5onM3RSdSS+1ipFPiRIbIW5u+7q0Iu
I2NQJ8jGXnN5h52xXZf8XlSKnHNcpgwXq47OEd43AGcHvLSP8dtHnL6DC2hg+tA0BjU+5u+nmRl4
x2Tv9TupsEjM0/XpsbUgwLDAQuHe9zRIS7z+hD3aGXHBfN/50hXGuwdUApsGkgUF52zxx7iN0PvG
py/5HFJT05VPzfQru9I7qOccgFsTN5vsIm9ALHuheEi2RbA55hNgmAU68jHh4MOZEelfdFXfTUGe
eEEa5GTECsVmzp0ycrBzY2lQI3vlhkHy0rH0crzMcZzqPHvoi7jx2RvJZx21KtqXJC03L5GO4vhz
On1erFTo1tJnQ968SXgaIoXFy8ljsXW56ClC+gAkSUFDNrxEUlvbus0nlLQdZpgBhdh9+niGkyt5
vDqkGaLlKpw8wwfELacMQUyEfQRMVSreUfCoWDAWNU505He/+U+CE3nL8Pf8LDrqIj/Tkq0ClG+F
bUSY0exLHsJ2skCp6gE1LBf3NeCzYs96hCfgcHoAVAQlzkBBTRXIAY4rGJwjyiM8sxQmq+isqSnz
kKph4Vr0+faNnI+blzXVOZSzCtTv84dkGv379j7lkZPmzerLuIf30x72ko1oBnVrGphX2emdbDbw
1IyBuux8ZMRD4aJ8gVtYYQDlQZY3+Z9OcLG2tpbQxmhTKn+SeOw6OiDlNM/obMJDdr8UNBOwhuNq
2U7CNA8nCrIQEso26EoOGHV1JZBVhymIpq2Jim1tjKSSrKr1btZacCfEgO7G4hflgGnszes1rdna
YDrQ6WXLet6faUlISF4OaV37lSPWfMy2yaIn+QPsmeQFY5TY3zepdkbBkbVbHfECsakMvF2ES9HH
Pxk0EBn29e4pWlwabh6XfmnDWoDjbCuqPLQpTyo/tALC4lf/KDdGSjABesQwx7DOsRbJpDqcszMx
Jrp7o+Skm753BPNSfEQ4w9uuJMuJhTLMtb9sFPyDU4Z0WBmypxyGAJmMEugeAbNUJWhBWhEQnjrl
daA6hQYevCPKBjqYg+Dy4HqUvSqzufDY6wjQQ7HPsHeV97eMh9V9GNPvSRpHWeyk2XUiBKmJDZWM
q8ypOxZ7l6ecUBQytgigySIBwV3wQmvbof0AnStnsicZR+iKVxn2JDxx6BwRsi3LMOk9kz+r9YPg
M8W5ttT+6K46HUAVxcrHLwpJSuoSsB6nzm25oPQKh93LsdxfvnSCDN0fw6Mn3rC6Pw7aZiSIWeV4
iFGfdY5G2sICeROUqshlhj/Q5XHCZmPf8RXaKAH6eXRDP8x1miF9SNGhHnj0DvKmsYl2bx0Sm2cn
OFmki245S1RkqpA9t6cHQ22lpK2g8nF4g9rSBTP9Pg6q5dNHS6tkf+gDcDHeoSXa5D71sTX4Y+6O
Q2JJnNY//OmIQykJa36EjJGaeeDpEvYGRcBBK4TQ+AnqQMn5beXZIyIGrnFg/wC+JDCc0gWh/cPM
oVmI4okRCHnjx94JvIstCuVynZxhBKJi7AqGw3ESWiyYqeHocE2QRVO6quhLsfh2W3tvzL9O/7FJ
gmAWoKWPiOTM2gf9yHOvdGc6FVeU4HRH8Cj+qgDWZ3SoeCEZev3pdl1W1uHrIsPyXH+mOkvTvXaH
cMvKgd2jdy6fWML8XS0HR2n8TBpplG77/4fT/MSiW1V8AC7Y5h1Ew8VPn8hj4xF6sgwZ7Ba1YMRQ
N+qnxle9+y/UfN0vl7oWXaEALGuGjJ4lBLl5hXfh+g3YJCU7cZoD777d7kob8x21KDyUp+Xwdn2i
4xCZoQzjF/XfxK+TnUUC/xqjEAVma5Z/5EDZdCCf79sQAsuNQBDMxjl2Tgw/anlbEjnDEOUh1+pu
jSLXPOAwy87bOE2tCzl4GFIuW5KY8O/7PjL0MQWK/xySkeqZoGR0wropKk/X3Ogbnh8GQgeqAFRU
OhZ7loQlA7x92WpsHdyE712i2WHyjwDOkX1zcApysTJgNwSqkVx4hX7E5EQrHZd7F2y7ge4pFIyI
ALmEDH5M87BVZrFgcRFSTYEJnWHAlQ7biR0/l8SA3Zet29vHeeGK57HK+kgUdT5alQJ+7MInY/Q2
X0tr1HUyUjU3/+GdcwnejOCcyCf6+eGaOPEbbWeouZEt4EU5DBFnmeoeZof6N/1reOt8znYTTMiZ
NX8HzgeCZJ3Zc0+Pk6U9HeJLXbSQzGZjtCcxY+T2SDhizLWp8LBV7b6ZooHESU3L4CgF5AgbnV/g
43Cy3Aqqc8LpkFu7SYBSZpbEs5lqLcvTknNorsZs628CJLK/256s5N7lKuP/tvHb3/Ir8vl5Y+NA
BRqY8Wu+z1sUeP8IewwRupLDsG1I2bbCCXSDS1uD8HbyyXwAQyDsjzmp4D/HMWmx2vHYHflO7QKv
Fr9j002Jr4KSwFWLNoB/l+q8XiVygonnuVF7qrrMGf9lxMPVfFcdeR8hAhWccoQlh+WCxXkG6Wf3
14zfqSdAku36Uqk2qd7Nklwlq0Ka7d6JKu7d29rw5d5llJnze8LY/0M7a3JDviLm8CB+r0W3d4Vf
tJ3J5otH7zzggcTARq7I+PlIvwQsHbvxMOE8mj4Oqb36py/b6V/FWkh2jvWHBN7+NC5swgrcxIHk
IyH7CByBT+LuUPhzIUPiPMEMx8erCU681SsLJpVmAO4ZPlUsrqiCuS/tCWrS8aef9D7/hChKdAUC
FZev3OnRhNm8LHdWAbyCBKJns+ZLkumYIV5tzyZ9Q2P7kjvGbJN8BTpu4bIGa4a42WtheUHU/Vcf
IBnjvxXyd+pH5vrxjC9bLj32Cvxn3ugwrIAQ17dgYtj3io+GmKyh5CtfVeKy2Jd/0B4FjhwPjcOK
r1MMheAW7wmBjVJbQOz9OetL6qrgEoHFUOihK/VxiCOd37zIoRnze0cBJQhIeGl/PifxjxlvwRyI
vZGrfEznFRZ+w8WOgY4hxiu+NrmwaKXHxxC8KDRoxCLhqLAJpC38c0wqSnsuBteU4XaILeKEJ4CP
V+jrJNF9OcTCP3xQ5JgfRQBzgoHHvqfsT0ln3hRtAEl25f42ccxLdgbDXY4hqqNHDSgM1TanMFAB
RvDHClVq6n0xh983/mueRXdnFNYimCYZGn3zHYUeZIX0Qaxuf56eUtuXI9+PQuspWwGVZC6nYRcq
3usHIpQfEKIKq2Ek/om0OGDoQhREajKyyq1+/DB5EubwK9pEYKGRRq1jAgKRdzJWbzwWsCGEi423
36/CU62OBoCG9tKUamQXrg3Vw92HLENypEEloPYZEHT6KM7a3qHktS9n/d+blgV8j7Jt/BVoO6Ug
gyfg7LhQ1aFwF95cVkcJ58qVastsNwLdBPuvWUxmHz4FbYwh6Cz0H2OKEpJV3X8pmAz2mjplDgXB
44pi6LwROJSEbOwzvvqGE6S54LvdMnXGfKYf2TVB3uOGBF1uCO4i+g5reYqyy6+24t/wjslrl/Fr
Lif7YuDMEP/enFaoH+gxn/PpLzASLvVNum0avylDqvYG0vYR1lBWcJxjt+X4R4FmeiTcvSMQSnXX
hVzv0je4rZFIHatQIh6sUWzlSBEO9xdKLc1l3RvgaHksvxbJC+YCqiBkExHsOAlDJlHhHeAnnHy8
hALC8YnhAc8ZPqXWe9bBKDrPUFzwVDNs0odAgNOV8rLk1NIeY9BL0qNTwaWqe+YvYuIvASQ3r4j0
AwJ2ElIHVg+HDD4ABxSDaDFBsD3Y5xN66JclbmDN4WcoKgWRBGR7gWeYczkW1MjSzwkKLPvLPYdX
rHfvBACtAOlFE81C+CYKRxlXHMP0G6LejsDNbHqd1z/OCmkJiManAM6vOV2IHM8EC7nS5X55zEBq
+BVueGxsNDyjnOMXPmmARfM/85yEFvt5FpwP6cwrlTiYAhhRPqSubWPdRuJRL5v9fWJlCDhz4hfY
zn5GmwOu+LEzk0GSn/B2X7MQ8W5JK26p2rsL0DP3XdZG8n1hvjAKzBOPzLmA+QEVjW1eTImp6OYa
J2369tsWrJzFHApnPdkIe1oPL7AcS0KjWsKLrhNy1MmUlFDaNYdJNV79PI4ej28a64d2QUp5zmBQ
LO43R+ycSeTQyVbsyV49cZTLzA9fpjAQPxBUIvCMK+g/YVFOQlzaVo0GmtnQSt8RVnMzVjLBNERI
Un1bIWol0dTLdh0REeS98s1YPHkeUlRrzTefufR8pr895/+KnJmHS65s3BZkWWVBOq5v9ZywFf63
WC/MNTJXFippVhIGiz4XYkm3gNq/gj3pLOq1Sl/5+g8+0OuW/9pDS8/ShE3EM37zANCwOVCeSOgx
L1Wg4foKhqBVre2FMN5FvFbmypQJgq37xcmHiyBmgfsipH7+uCy7Oqg44eoMWJ9DH4O3pczPOG11
Xgx1SRDpg/5zW16SqmoSGP6RbAz4/yPpvJZbx5kg/ESqUg63CCTEJFE0SdE3Ktk0lSUqh6ffD2fr
D3X2rK0AAoOZ7p4eZ4y5kKzR/VpP2gadkGuHYVUIljYh5yIlo506ZBQjHrJosHgWmwC/JYoBi/FU
qcQeoOdkjoe0Ox32EVO1cDR4qxngEZ7l3KjBGWMBF63LRbvNsjMb4KSIJ8LkwO0hZgD5hu5wgtIh
BV7HuZGoAFYpSVVcgt7RAch4/vUG9gLii9DI/zoaOn5c7iT6WgapyK1aE9yq5dmO8+Hap9fkjZEB
x7HzVv27afwhTqHMujCWLthXn+jZYLQfSTGDp7DokVBEFY2rHaJX2MBLoWa0NM+Uow5i6g2nV+cj
9aqEcmwytQEgoDtBknwSwTobXlQh7vOe96o+MsdVtLYWjo1vCU4xfNlpTgNUejE3OaJKgAiqOCi2
zRUC7pGtkAXG9FSzSxAAwfHOL1X/l6N35OJBN3eQPQRDKzD5cvH7ippB96KWyMcj0FC4qQZUJe2Z
C/SRy/qdHqZNjr7D5BeTvBFgWSv/8d47Jc+2RJ+0+b2c5BlJ5biH9etzfCfjsJmOqD0uaqTdQTug
+r3ESDJCZuKKBWJIN+unr60YdQSafFRdrYe530TWGwQblOlAJ+lwK/nj9s/+QYLHeJ2HTgdP4S3o
aU6T7Z/Hb6Z7F37OkTiiSrpL1fvn6bfRdLV91PBoMleOhFGQtCtukjZjYV2s9Bp4iZFpGVqEoS09
+eyHEmoZp4SN0/S7WOkwlRdBpbyX9BnJNRE+gwC8fdChisXvti9yRiYBjF5Q/l499D/NuzxdDBVt
tGmrQbzgzt4GZxpD8LTp7DUjr5q/YP3AVaCGCF5X7it7lk38NNbGSj8hpVmzvEnfMVgtjLZ457X9
u5NmsJ3fKd7UIJ3xqrpTxu7dQ75ykIPZjst+hC1cvP+DJEMbVLtoIJAzK2uHPip8BrRXfjyCWOK4
uw/8CQ3B+u1L5CC+4dfbA2Cuu0HzzBNjYWgRhyLq0GBqWdR87e1j1E10765+NxMw3328mVTDAaCe
3m81Qp8/nsFdJHeDfA/q9pkcVor4TOayUTUltdv6Y5Tf9FYMFMATkQeS7w/NCf4byG0Y7EMbYY0L
i9wo5Jnu3SCGacbImU8HRqdc8xZqjLvGGLbzFPi02m7GLQ2jUBwFIXBAP80YUJyOkdW0LfZ4Go6c
XfKoZ5uF09mY1ONRbumJsZ+kDV38DncYreD4MlJDmPGRaarWCl/ZGcqhETifaKpRtQOfhgsZKhoS
63M08Dp1xc2JatPDxvOg6qi/sx2HN/CPBTZjhrLv8rUa/bz2XqfqfCaDutxGjzZE0t6798+glryb
HjAKltwF5twKP2luxNHisG4yGW+3cm8aAUPHPbaKhgVR4DqIgT2NszhMHtZat9xW2ja1IKyxrTG4
gQxS9H8PMQhjMgaF2/se96Khmt1aGvvxGdj+4eUCFEZ/FyrSF0rW+CD/2kV/BBLAv4WZhfylBKDW
2ENM0H37dfqjSH8AXzGoCg4nZqgKwILIn4qpBpqmNCwPcXaaYdazrfnngxxFRFo8unWLH+cq7Ihb
0/kZ5GTKzCr/sYV/66RqGkihMP4QNYB5vtzrFkwbRKPBV3GHQU6tDPN+Dp/rWRMhjvds/5HiuC50
7EiesWtlQl0XUyaBNBb2B1LBQvf7T7gZwweiNLhjuAhySuk8Hao+X4wxMfHPGESD9eGjdiLKBAY1
bxk3Yk0KCPu8/Ze1pWl21O/6h2ZNGhu4PpikMf1EA47uq8lsiKDVZHw9Jxnw+ASBG/SaY4wWaGnk
VsQ07AbI10g/tqgfMoy5r4LfFwXMJOfeWPd9pLVsK7r/F6Lg2R9FvgJqXulGSs/j2n/N/h48PDUd
WAFN42Bes3bysnpdOpl2/4PSzmKFxQMuFMjhG+BlTaALGjfUa5eAD75Ffsdpu42CeMdaEPkXv/dg
Gw1J1gKtT8G+HfNL/7odLzMQB/sfQArkxl1RnMYYJkHI9jSjCBmpZNvO2dr8mGb0w29Dgh7w/KVM
jpLWYiNlLRAa03z6lnk0nNM45VXMgW0E5ZqA8IOCDcAa/c6tlr86qIWXJmbESINf4IzbQv7RHjgN
3kxFhN8rPjoivX+LIorStu8dUVAIdLfs/Gm8UehEPI/VtTPwfm/czMLNj8sH1mxwKjDIffqI3g8R
Df3EbNT+z3haBo00CKzCP9K1NAkBlcSR1HEjXSC6gqEentf0pdCDkEX4KpYWm7eODDpfZ25x+tJM
mSy7s/hpKj7L1vABg7y1NXwMO5su4FWCArYX7RVo7GMjC4hh3g51xgF58U4t0OuJwm1OmHjT8Qou
EKIKNl48DmyPxd4clIdrEdt9IVi9BCxho+IOuAzDgMb+QWREOt73xsrIJbFoMfeo45/CB4hIoiVX
ox2Yt4zS+4SlVczpBXn3L3Lre9CYbnokZCcINkSFM3xP+P8Gd9kJuBeQCu7gtoiOEeqX89eSj1Ih
a9vLIsJvjzxDPykb9XHGrFsvqRpfVgvYVBH2JpOA1moPqRdPxfpvMKMqXt34v4aKPV1wgjuwF4Mw
iHj3lfI7U99ro/VBhxVJzzytyABtZPoUPKYCyFg/9HlMDRx4etVWBU1mOEAi/NEUFGESDX+jZe0l
R36BbvVHYYwXvTggWi8vwktqGddbvZdGRlo3BsDkQgNuR6xJ0myy6/bQw+2AM8rnZV63eZHxW4kx
/0R3BBLwt0hwpvWNYZrsMO2IsOWEjJU6ji+UTfj/HMTB9+Pqlf6b2alBvu9OwFdJNo6RaXQeS89r
KOStW1lWT4YiX3iW0s+yHsPtkMCpHugRXVXDMZk7NgB7eXK8Dt46Z8czQNeoJ9ydkNxR0afaTD+y
2E2HTL3+oihiyGQrpAWu2od8vIbjg31jBM0sKTvntlaZMYZ9ytTICC2Sp5HQop+OR/FQwIGPvKXc
68TEdlLuizZwwTDjgTohY/Sl11raYTdZNle0VKGKPOre70HMLTQRDtiyX1taj8Aa5a5FMieqtzCs
1jre1GiSSedb4BKs6ojt+ZH0ttJwz6hFKDTSnzP2uED5C01thwibspNsCE5h80VgunkB+hbLYQRF
YRmQwiq0Dr8pHW44bVjQMmEXrLFQ3jJZ204Xvg+Z89wYV+xyvElRYCaS1TuPoyNfb4Mshq6ZA9me
9Murl7Ey9D6x8nbBY4O6LNXDEa2cpJmZpwNaf4OnakkrpBJgWOVA0XiKcTsrHCdsKclCMqt2Rp/7
pyfy4qmWN5nEvLvBc+wiO9Py3JJ7yZG7k5GMnyKmc0VW6V5HURAsTOBqdki13dnzyhw46AOToCB7
lqkhuUzInJOzs7yWkR65xcBOqsQ30l0FNeIUGmdPv9ZILYB1sSGsgzOTFUnqaPlwvYoZ5N0fDIiZ
menmeX7q09ziIp6JVjLdqSReRLzX0OG5b0NsiPPEaM1Mz6ITE8yJRK/MBvflADryXEYkZzdcJ1CL
pq+lB291Vlux/Hxk44xzjfLWPr10XPV+ckuZukvvERggfgc8F5J6/wZHqRvTDUcdGeqoGHStAgCY
gOrUbhv7U7g7eKu78HaTJFYZkQ03IzSUTI6EXmkYP47LODkx1Jm9QlVJcIW1EpGXSFMyI63vHoM5
ez0j1rBjk4jw2yNEMx9CQHtx9Fn/mJ/EJoPxd6/JFef+yN4eYPMs0fIt7FRCjDzEEFngFsPXcABu
PsKar6gz7UUJVhkj5Z+IjdvxU/77Q2d6Z/dgr87uMDBYn7AdNL8us61gcwRM5s2La0DLPu2XS/xp
KbjGQxiYNT6GQARcxvkaSL9Hd0PxAv5Hzt3+N/tYMk0qwWJkH9t7ZedU7O8bo/+w6mCi0fhRtJ9B
J4EuZ/2YUvQWWxTsQ0NMa7TcSLeh0qz2n+51tFLMXi0sFRd/pIy8oUmvY+77PWefm1EX65mMgKlH
08TjDmHgaw97qPnALfTaXxY6J5jjvfFVwJu71qGAHdef5JJBqwVSGvc0Loj5fC7ygD0uiv/Oy530
THhDx+N98e7l+o02Zc34ShaChzZY4r8/wVclpCtNUy7i4iO6zuMjeCGuznDKZvyKHtGmWHJ73VWB
PbGbEzWizkE94fLzYYvPccsI4vbyeQvFoWP851MkaQr5qO3nMFwkLM037vLIsu8M9n7MkVRnT1n6
dOvxvExkrT50uhVsOrTaxEu4v4PdfjCFgrvObMktqrVIo4h6jhHgHpfg1Pg9df0XONbaeDK6s0Q4
AElSA1bVDmruVaQPb0fsq7xYR1If+TmGkEqTnfDw4yIhIuuIhpbtLELmyveuabnoOsv7hJ1a06Vn
b1UdWJUtWj9t738u2aw9K2OerWRqLhbz4dFM+1/QqLrQEa9o3iYmO2AI/ZlWxsmWSRKkCEgoRUr0
uKooxZ7ERNzkVGYep4nIEmmGTSfcwcL/Xs3a0lFz9XZVzCj1o6xfIiEF0EHeiwt+1ZOsKYGwr+Oq
6y/pcSRNZSqiXkkm9thrTd8djSkUg4ARKRNWhjOTeDoqOq4O+LdU+FIWy9SYxlR2TWQz3paba7q8
pimGlR5vKyvp1V50DSLv4criBascEZYNSUq1TQm+DLbuk2tzKTD/Wq/GhAJewDMx0YUkZEdzpiGQ
kqV6RcDSJ5S66frb9H3PMl1BrVl8zk2SkDIG17nWdl44q0p60pk+sfglVfGzzsReuj0yDJSdTjPp
sjc5YZT1EOyfiqx+fJouVyWVua5n0V5T+wa8jmigGWE33NeKhO45AaLYKSX9twulgs01UW1A/ubf
PeyQx6W5hZ5E21Z4bK44pqiPjXm4nMk3eQwPSSmbXGxotCGya4EoH3/SzTiAy4946idFzMWLJ77I
RAN8Fa+9kPxe0sxJCaom+xxu3Uubyu5es3MU45XijJmiZB18kIaeX3VGgqYqSU61pg3UGLY+ZZNf
VnVaxbapAZvIET1/krF4PrEO7QWKa15GbTLy98KP+QweKSqfaR/pArsKTnAXr4W2SNmUsd8wNmnF
G5oXmtiESYxMltEZNtR07nByt3/cWnuZPNL0OSG9Wxa1LbLPARqBp5EJLXjYDR6mS7a54Js1+AgX
maKj6tcqeez1igdJ3kB24CVcORy2g3PDp4EQwjwsMon8wK5pOnysy2xJiioDSdykjlFl2cR7JO9H
cbxYcGvdjUrMv15Z8f4xZa34mnaGHF04l8CSJmLemfj04ztbyUcHmOhNLyeny5dSWDoJM5pW3Amj
Jmzfi04Ou0hZhit/8vaPbpz562AOdf0IRswytJQNQ26+RwKaruvNb3Q6BbjnE9IvARBNbMk6piNI
hs42I9v/02LwKxLQBQmURwf4s9YMRqC7aKR2TYidoW5hURBcR4rmnC97xXIsmi0NEPM8u/zI4j0r
+xCAC7o10Dwd/6r1XZXxmwsF+wmZGLOYAbkg3B2SYT92EaaAbovyeKS40/l+BAXw+jiNeM72rrJp
smHcnkTywDyV+RyjqUFAcbIPy41z+yMAvYjnK+lhyBdaqE2VvfL0Uz5/6j+u9Vbad07TyA3aY8L8
LWNud5RybLev8VYb8jlUoPCJtxHbBuUVFI4z7+sMl0vSjDdfITbZdqux0IqvP9VuQo6Nua3f/zbl
oDCbSUO9z7qqQ9utRlxtuCl3xg5UTHR/bFhOYjsK9yqghOd+NoDVG+PUNW0QSWgM7Du6BSRFqYZO
ZomRnUwoY2dxuykMpZQ4am8/u36lC59euJzVYfwTm0SYVu2w2L4XRS3MpLSHs0XaQljM7XguEBxG
tcenN5EkgkUNVwKB7oiWPSpBizF5QK/pfQq3qSo6QEkEEv9EKtQreNBOE5e10bgc6i1zfnuTRTo/
jplb+fOYWtL7OXPCE/NDXxOOZkKnU0na9stnq7j5zBFxWNjXna8Wk3hGprwa9laHwSZZXL7sbrnn
1Gz0yIp2VDJEiSdw0iT+TOOz2didSJy0qSsUAK2vbGqczW8BjPzljnkA87jvaNLguV8TDNnMlcoT
vedQvDm5T/BIcrSMHl2KzIGdW8QoJCu3uWZAfGx2vCzkYme6ldPOvucogy05yWnpkyUuoVHqFQ6r
3ep05a3QQrcpVt78KpQdRjd4kNM4ZTnMekHEWdsD5O7vMnsTy/dc6ra73nq03C0FStQJsXXhGYLs
ctFFPYJY/6cC/a0eaVJVMZN1/JCpToIhgWpuK2/1UH7WUwrswRA+ludpUy1ZiYdauC8VcpGy5q1p
WS6iPS2IlACDKVGYiLwkCbS+lkRtkw6pObksPM+fY5vfjpEEkH68JjYybhieOyfIPOEPgrcd4sRX
rC5osNQb0xH0B9uLelyZ5/Y+RYvvrB/2v0dn1XZ3HGFmf4+CM09l2kdJiLWUfJ3SN85WjMggrN7D
s7+ixXeL5dznYVoNzNVr0FtGq4HM0Ey65x5e3fzhSb2v8gAQwwRx9P+1aWKfzDqRIloh1oFpyEcM
Ks9jAAosv1GmYWtR7MFA3g6z2QT//pHpi70X/6gZeikER1EgiOdS9J7JMgKciGRb3ac7ZkrJeDPz
4YDEsrc03BPfc+VzaUxN7C9e5OTl209o8JfxnDC5uoiJUjb4xnGPIUMNTOSePuPKv5Pk5i6jFXAK
2AuTDSQZC1uU+RvVv/XNVAzcseX4YV3FR24iFrDHTqr47ZaKdHuvl9cx2WOabNRKcUX5vOMz20Uv
kn/BThpgW39ebqeInNi2PIiXg6Ti6izi+Y6ycjtGTsA2QwnRnoFH+AD15x9OFJIUtKK0PPqG8Mvu
iP34BGKyYnGFkRdSkK2xcNqKBOgIOMDYVs4IDhnrMVV93AgYFE6nr/1sulfROgVUQkkF2PMozqak
vaG6uF4Ll9PlpkDaVhJDUmvf6u0jKSmBE4osaIIJe2/ZduzXJhLqdOgTe2yCpd4xYAHJKnk/GFVM
RlWqEGUn7+Bwxl9MDjTlJjdJSh02nCBR9aggMdiY+f4+CF8bEYa2NbxhYkKz9K5jchoGJ0mGHtD8
lwd4lhPaU86Cie1A64d6vfK5opwi55EUFJrzF6tNnjFsbKB2OZEjSRLsPjmiBK8YZUprfEEE4fiw
9x1sS377T2QUXJAOoOEf8PKEsxoyErv+zUIrlKBT20EM+NjzfgQEiE7ph00ZKmo91DJfpHjwKQQr
PG8IQjgBq0W8o+GPYTljLuX11GoC7z3fnz+1IleyV9A9YztlJ8SEE07tA/T2gK0/QRQGZWzox43B
ff41q4BNkZCY0p+TQg29MOuyRDbEoXzi8fbQGgk7KJvyg3zKbL1EGZ+dVjtk4ph9Vw8nW9tHz7Pn
nn2KOb0HzjwcMhaqtk46si4chEDs0iEvc8O7TL71GEkGqPb3hKlFkmU6Tke86UCEc8xXU5amJzIb
2oypoqWF9pI31wlM6k9sC8qmuMHcSuAUi9H6/pakp88FTJG1tAEKlS8D2QQryIq6cQUBBPJSAqyw
8J2Gc9drOjJo2VQruLBOELarpmxmTJEJcON5BOFmySr/cVlo1uudEyrbqIPe1kg3owBHnHidYLqH
Lmz4UMz9GonyjTJFrUfcNIu+yoBwQAhDZOsYrfoj2sDj1wcVrHwxTuglEkx24wr+KrFXPn2AcIyu
1RzITQIbRpL7e+T0cPBASjvlIS9LbliTsAgADbucXHUts0FChmwbfj83WozvFYn7SvEYSXG4lH4/
k4zhddVgrGJgMwsl0RZOYo/0xkdnytWna4wH1Bz5TvhhcqHCEoUYX2KzJk6zn3VP/mBNRGsp4u87
Q9BlPw4HCdDr77qlMiy97GturZ6yw0VHpzj7rAzD7E2RKhbh3F/lvo0khmcZLug+4dq4KZ85lxxm
MPgyUyp8Rt80a3ALXlTni2Z21F4rh5I2uU+OTQ0MHBHNKfeXiazYwMerxTMrC8DQBE0vGx0GbFcg
wbOcH4iC4eTAJKgdveFjmPIcggk6x3zhQqImTsf55yRkD083g+0DZN5Yt6F29d2/IrFewU2i1+SD
2rt/7yZrnSx8kFcaZr5oMX0sl7es6aADgZ74hwAuSbc8+8zIH8D6n3jK8rjifpq99pKPlnEEvN3s
OEWZtMEChVDQSPisLW7ITrAdua+1nQ7LzCO7mEzDcq5eTwHTyb1HUmqr5jjGdda2XYvjb6d8Mz/q
rOfzt3YcJI8oWgGiGneEzGLX/OogJefCpvuE+WJIxtWBSMs0xS2GP3JEVJT9WQl8Do3+bYtwMQyZ
+2YPX4hU+IHdMX/43vBWHfFNGnuyMrw3YqQn0l60I6+1utIxRrcIN80nuoEQMN9xGLef6g70dOgB
RQh8TxCU2rCyp04HJzRc380r9twOJ2FHxUlq65NpTQwwZEWla1aEP5VsGUclTgm9i8RTs4NOgNyl
7JLXMuXuIK7OgDtPXJFPMVhZuvkp1mlD3ZuipB48miEeRhYxfGwJdgP6toACau4gOfzGp/JCHRdn
u58XjVMW26OteVq2EriKf/EDdafqDiXt/N7Bf7cBi7xRZg/mDkk9x/SAQgDs47omP0YidHGfE0/f
gyJ/yOC3E+EYKwEb+BfQOE4rTNkTR1FBKjcK1Ltt/a4VrUJMrPKgUw8ONuYX740vmljkwzXNjw/q
J7hArv/rzQC5gPwBSVAtc4t+CiI2K0TlQ+3bPYwX1sJvxVhXLXHlS9ZeLb3Xt9c/6x29i+g6KRtK
VrcxtlktFktPxxtxJbOj7apRHMiH/QOtkIMHNzw1N6HmjT8hgNnyNutvBAKnF5eDXJWg22umSEj+
e3YW+RaGpvW3YRVRTT3wwMaKnDfZ/lHJxYwQZSiQe8SPAQcmxYu/kVJ5N5ceKiwcMfffTr6anDK1
imeYhA7Vs0ErKBw4cVuKmgZxfItwkG8wL+kldl0x6zYEbuwCX/YdHSbYlfS/6Euv6Y3tjmezZoNp
XGbmnp/Scri7P2hhbKDsL9NhtVANeX1KLl47G/uSoOM+/NkBtEzo8k7fqxjB1Ue1H+MLrXqCiVln
96tOPuLrHl4RSf18NzC1kGtQE0RPdwzyz4wA6q7lVZ/+BaG2F9KQJ76e6dd4dgjrvD/+/e1bfVld
0elD8qpr2vnguM11+3M6zFAndjf+H26cYoQRmofTPDhLC3fozs8R6R1znq2Mlu3mHe0YL9tsdAof
LeuBOSS8CDomDwiq40lHbf8J1GmTJGzV6Ww7dBAHz2jsv+MTpptNp6v+etEfjSy4847dgUZd/5z3
SbllP7lcxA7Z3WT6HgHiPc/hpVo8kz0HeX5seTcgTwFP3L6Ym17gZucuzuPtG7FUX+yz/PYmXcL5
ChObYhq0TnTiSXePAk7lF3RpXl7jicB0Ki2hHTwNuIa+AND7eY7plIjhAoaSEtpW8xqARW+mea0L
GzYWc8wGoFW6jpQp6WiMJlTaXHOOOHaVYxEOhdNQVTuXsCxbEe2mBcAmciMQsOMFXrXw6PB1+mRs
pJyWI3wmCTkLCCJgBKDC+aNMdZpUZBLxwR9MWs73xp98z3G1nvtvqridGQhMSxd8ZP1wbkO328Ph
XzCWkmsVEGGQIKNC8+BcuChOFT/qPigxm1Hvy19IjLRj+2Zn9of/nmUxpJxNg9dxpcoNasxpGccw
PUxdfv60u+NjTTMzNQKSFM9iOhAjlG01FIG2CwSyXiXo4Gu3oUZdRYpJdQyftQ2PHPMLbMkK1x88
Sro/HDQ5gsnJDjk37mot1+Rp8/MbbKeVZKQulmPahhQl1IrzEM05+ZbmnrNK+kGbjCCjgLjyN71f
Lup6nl0pgE25/iOXueOaDTZTDiVT1cXd/ThEVGlz1Ox9AJBsMrBGDk5OZQmTzcXlPlww3HRH9Fxr
rFrOI/ja9Wt8t9xbsrr73T7OfxuxbpsUB0X2mtrXbht7AVoD3SPQ2ZYJfhBVDJ712vVkeX+4+CY1
sBNsk6Xsvurlq+3RvHZ1Bk/Qj35z2kCahv6QUYptcUZd/nuov7YtLOlfT0q4np9vxjdgNRo86Xv4
qK8NpB197ahSxJDhUF0iAhIL2ljBlpjXs3pPH+gDmbSEs2vLeYljU9CcseZrTOi2El8r0csRci8y
1LjCTkjf4oCFFOOUznZIiw8ux07hJEkdipIPLWILGeChG918uslGDEkRX2QpL/w/DB62TbqR/1aY
16K3FReaTvDzRJWC5GTgvJCEyBVOHasUcQVubrjSXg+T4D7nvDJrAUWsYijKKHxhZAICfNFXrEPE
YU+uKqc7OmaCQXf+Zman+/tqIpjRTEBlrrZ8b7LHQEwHab7BYJGm1hzJ8A4Iekt/xxFVN395nXeF
1ZU0Uv7miCPJYsKtBzcb5vXJ78IV0a8VYAbibVvhkPL/4+zXIenw/05Sn+qKc1aXQ/tYrugMkjiY
X8fkLLSKtkUve15VC3QU9u6NC2VRtOi6HS+Rlh2H6gg7hIrG+eDegioa8uLlfWiJtF/61FL4WdmA
9rDNJw8NyN4GcsY9q5PZHfHS6DJ4zS5MLe1inwyPiicywYf0mGDeRI10VSR2y82UWVnFKC5uGi6N
DUEvTM3fM6+xoe2Hgr6s2B984aMomLj3VluuEzqQHPq5b3ZEF2on+uTPqovbOZqRbsnoBhSbxwD9
CKNB+woylLgXIlpEgsx0hC5aC8JhkdM+ozUsyz9pQcLh2f/Z6MGcH2HTe7+M73lFMdr5yuL47jcY
ISZphBhMY9TwUMsAhYki59wTI88gSsN0RDJFkUsGHnOIT/DmSEDgbikojEUkiHoDtRk6NILYohuM
aG9soCW9QvhZSBDxR2iv/tQ8yGHONbELUHiXl/EWpBRFx10cftCpDH1oazyjxdAqXWztrpF5uaRN
yWoCOZC2lQQsREJNCmD2vBGI7Td4DmHEpl/bP7AB6k5w/reLNya5Q+QT7OfzOggps0q4HAvt21IW
+t2CrGQ8TEV5wjfUyn/9doHj1l8gAMBST1as+Z1d745hfYAhr5Qy5EAUnHRbw//jvOAo9g4yLSAW
eTLVh+lwUQmOwraW25SbAXwFFajHuvSv0vuEHnZGdMK9vE5o7dPswesmo++ABvUL5DZQxN3aLJOm
d46KtJQyFejbgjgG5Q0QCp29Q5hdLnrAZGE2JIS7yecsnpOUcUHAGO3AUqSqZHQ5OdsTvgOah8R2
paB52A7Jg7v6x0pgSCYNo0jECm+YMoIExxvtqvsYOJAmBjp/eICadySETPTjjj7LfIDmq4mlDboG
gCuSWfoQ6f9dgiSy0Qv87ce8OOl6pHnqEi2Ai0jevRHZDSnCatyCtKFwBhPxUKVKACmSeklZbfkW
H6DCSG/gWXtpxBUDIHqkJ4D6d6HCM39C4Bn65vXHXOkLgm0LvvigCO2cy46BzLRj60rCqMUwLEN9
wfiAEauqJCVFYFJ7FXjQkOkq1dCn4P9b/eJlyiV5jMmSVboAbnQLFqEVB/C55FsiTWlzBDIF2wHz
XpugRllEIcHkmwy4X4Xh4Pdb+ZRBPq0S8B+QXDLburc4MXu3kjeg5wG7nW3Azox7Y4t32GdwBKPe
u/FhYrh+gVe5TeFedyrSH694wG5C5sYnC1ecSNGrEmBImTWLw+9hAORF/TlaiqQyW+MBZkQk2X2k
WWgcWHbFTgcssZeq9BGfepgh4K0APRsEve88b4T2GZ/GuuIowVgXAZK7gD9E0SviNTWdmvSCk69j
7IHsqUDnHXkpYzAh5fhAuo2MBSsT8fEG3xtqhyC//ubMvrsGrB4qJwqNgsPZcl1i3CXLLYN3qQqk
KWA6Nnk7BZbgfKAsVlEhZYnNnNWCUCEtmcM3nZ5+c17envShORWeBy279nCKpoEfpmx5H9NMOIp5
Pzp3g2U7uLGhCnwxRi4GJ+ozUEF3UmhiN9u0mA7CvHuTOd4XFul7qyWiOJiMnSjLCgoXeoenDD5n
yrNplYon6HuWbAdEJJzR4mp72CwqqFTXafFowHnCyiAY62tfmmXX8aJLHEVI063+qm3LVBkToYh/
r+w6Sb0EwRyKCcu+nojO3gIS5k1RxrbksScXCX+/lPGR8MBjFrw26Jhl0TIfeQ0CGvJdLjcOpWV9
uzTuM5sXAZ42lW91ZqZMjprbQ3OWDMHIHxK+cPFlt/RwgBHee/wc90akv4kf3weiYjgOh2r3Y+Uc
UGcXGn0Xy6wRrKyu8MgdZXUke8ifEa40BF2mQHC5SerglsPgvJn5h/myPSGnO5p60rGJM4yOMX79
e1HZmoMPnPzvQ6aaAUUy4pXjCiqQo3v8HXJv/OPp5RK1YsisCeeSce/LiqBnN6VOZfIk+QW/8QcJ
YbvaJPidXnNQrpDpBC77J4ZWJwbC9iwlKkLmY7DzcDeJEHiAcijL7tlEVOxt7yIih9HFcr8DJv/N
QTGRzygoD3tkIFLRRehXFEWHryVKPjLmNyET2CQjB+fgWq9GuBBATkpynmHFhgF0ggFGJGc/RRNR
qPsQfwPJ6dFLi1RXrDLYSGt8nGekxx8150gKfBdLRuQkFWH3p0f3NbaFH8Ar6CX7SdCUcFDEGZGB
LfidmqbYcWX9Fh9kAqr9EZkFZL6ZRvgN0woO2/UavyMRNpe0tIGo9MHq5uuA+qEi/uCDJBGy2mwB
MHo9szA6Xw8JGbHtyC5S5eum/i0jVCrXFqW8/4STx0vxrBDCMe0wPBjCL1VNgx4YB0SMphRYQ9YX
/DOct8B61BtyP4Mng4OGJc/UtxN+bfRk8vOPG7O4zxzGxkLJ1pfaDlV/wd4BjFn08MlYCjRGTO6w
mOfhbS/ZCis0EnzkbUbhpMj9wHRgptICKd2cdzO+e//3n7Kdz+b2oFZA0M9tbi7uIr/FN3xwhTUY
2sglQtQTY1wYpHUv+7eYXO1zduqVYH3hXM0efOdIIkKiT1w4o0QbOd0csxSPrtTZboocyOpcgu6K
XH+DJaJH3LnSMCaeBEbCNZLsU5BHVvYTebIqO6X/T4bQFEcM1IFfWhomDKekBvPjDuOW10VU2nTw
96PRbBx1A8/K9tIjRrvgQS+ZpCcH621lwx7hpItHrW0PII/yUIAUXpeYRwq63B+sgGgNGiOQst9R
Mw7BMRrZFNkGFC2RBKqYV5TJnqBDImU1cdESqgf5j+VhKitrILZMjyYQ7d/AvTouCduqWMLUQr96
rSM/ILu234LLEhkCfsUELSByqjRcG1Hb7NnUAPlQMQR3tCQH9gCVcFLZL7OMPGgVrRFjXscBg1/d
8cuf4dsSkKLKZUdzzo6IIOJ2BLnqXadw8Zxy7rxWCn1EZrmlKaXCKAFNzT9tUJ6fbSGCUghfo2vC
yX1JBPiFRn+TkoqCOan5CtCefM4oyxnv3SspK2yS5H7FC69v0Hi6FTkr5khbjBE64uFAbGBZBSLK
90KTIiov2T6IAnrjNIptvAbhPElG3pFggL9V+61/98/r4g7Xi0X/gKD42VKzQsZzwQMjeBHfD+sI
Jyr6v+TjsPDYyy7h4s0lhJKOWyhfLVyKuIRvGa/DGGrdawFypqQOMZf33B+6ocPRg+DxKbHgQpAb
ZN9hvQA5aoh7BALkfm1r9UWjPmwILZ5ibpFybja+wjrmgkjepC4y9kdGQZeHeBfRhg5ktXpiYtDV
35jhtAF3W19w2RZyh+5uWYYmpPMzPHl05sGqA4rr1y90+Hrar5p6QYcuDQUuKJcdNtDARcdS0Z03
c54k6O68Rd/ziJVEAPRAXhqQrcouLp3ibhjTgZSlxE+/iR5Dbl/cE2jT4B4lzD4yJjLKuU4fbsKQ
Lcg/92lV3PGajlrM+/kNJmiQu1Hc9XmcbB680f4wosRGhXbL1+vfpYKK45/Ysiy7H1Fa1ntB8WKl
4I0A0OKChoirq+zCfv2UJeQwkpYn/+tNAUGRmtJCBlyz+B4kx/0/N40j3qcPRoRZwwxY6v8IO7Nl
xbGsSb9KWV031pqHtv77QvMEiJnDDcZwkAABQmJ++v72qZvIqLQMq6zKrIyIg5C29l7L3Zf7wFoI
dd2+dbf8dBVbOpdxFpVfpCAY8AagztBaPoQOBIXqj0GJDU6DzVP8JBFh8o57uMj1hI4EaHUfSDc2
XjunuWCxV5zSjN2sSb7YfvKp3bBA1f4JrwZhBtHBjpH6myFbDKQ8nCmV7BXsGQ5oABJ0H1dD2psp
BTXVpAuYjAalYDfgmII0niGg5G3bbhUq59NuikmhLvgz0gN45BC8gJCsSkLt513amYHrIspGqke5
iIdA9pXpRySEwLj0YxS0B6xF4KoughAAD/EsZELAmYsFOoaXd+zNzb49+hAVysdmOGmBH2WPB3TN
Nn1GKDtY40DknUSo9pbd15cQYaW7vYeYSYmYgWEHbhz3/HFuDCmDkLkIuYk128z2ZNs5huxRBv5M
9WGnR1pGQLI9MRKvitpgQuGKh9HeU7Kl4tlVcq2yFSzAq6tXU0wzKWR3d7gklmiKkvb643Tycgbb
w/egHEAACIFWOC1YELNp2sFCKpS/KKQ6eTl4NiFumWGFbVVSYXvAVAPjdQzJqU8hGKIt9LZvMmwl
6DHutu2RDVcEP3F/GsHpd5/ts8ymQoytgpwGe0gmPNMV95PVucRJexsHkhqub2Uo+QXhLbBDezHJ
3xnRfjNoyOCPT+KWh+oaYSLbx2lGdXmYgO1xFsLxRte3w68/Bzfm1Q7+lgo25VYrO6oeemNoSXTo
bFyq00gpowJqLEbXqgmd5sGN7Ei0vtDN0KfdIuVVZSJrpWBKgljr7VKY8uQRsn3yu/se7HcUzAir
GL0ildkFzVN6tF3cPhf1IkUOk3cuhkWMwmDrTRETd17hoLqjPVh6OAkWwdIF1qdRrRPRwJcaFMcL
ikNMLJakSbm1yGf9aaH02tkeuja+CC7svziJrheEPT8ya44e9nBnv0aPcof/60S1OTk/qfoUNrWp
nBMrUzj07bg6AhgW/XMI1KkQl4ArUHr+ppPm8eVwbdPmwYHx+WJ7+t7txG9yrJTAix0Fu/hMEIUm
AEBhQr3Lzc6mW2M46HyJAuKxgNxyRsiVPkNkcleMI/eCezx5Vjq5vZB8VxD+D4Pm+dW1v6nNlGh0
3IyUNTiI0D3dWJoArbBZSBzhJEWIoCgOqW5MNrUt+ylfckozb+K8nRO+SWHhVQuhlaxtSlnuh3Ol
6g32wQGKBd0Um4y5cj2X+MXRCKh7x79CuQ52IV5A6ioURRwbnHCB6M6f/uTzcRCjMdX0zZ+1Q177
bkYPgl6DnwuByYPDpZp3KUn0MJwtA7jvr3zpNTNBHIyb/njpfS+xbmwQ5y96P80qozNddMFfme2e
mRcKe5cx8jJgiwT/OG9UTXZt2nJBaRnrzmsOA/8fYwr2UjTv/nnKu+7SHXjcCSIhB2cE/6n9PcGQ
DBtfn20AJUkPaoARlJG40xUys7NDUT5sou9zFNJAUarVq1UVJZRWLIIqVL9oADmXewkntv/V0Rm2
cvnnkcY0LN9QnOOI07KWZK4DrUEOY1u4mtDUrZZ30S+z1fyECIAPB5JHvsKbGUmAdh6KENownSoa
PFoaakSa4SJPxDViHcm9XDHDgNS4M6H14FaACFCSQ2uZu5WW9YyfAtPLMqSyfCvWwHYLy8cOCwN8
HlfjC8Ss5U4jmLCIUX1ndZEBBnpS6aH/52hZ7IyaW4tqdULxlLXBexs62G0J+hsUrZfRaUAI0Kee
u4O7Q6MivXkAmItGKpQfS7fD+wpmRV9AKcemuE3l+IVqzkU0acYgX4R4xLcHBAHb9tGboPinFsaI
MfMZJAH+4RiDOXW23jk8DI6ckYPdXfjW7wYV0oTuAVV5x4WEpLYS2tYRet3X2b+07Its7Am3LdKF
LJNfTYRKF0nx/GVzViFB0nzkJejU7HtITOvJxWE161Aq0eX9nGaBni1+5I28LsZP1cZMM1wB3fvS
j4CNRIcNCdSUSCCFFmUiynrQCLS7AuxEBPCA+y8aIVTFBXix7pfYYTtcKrMo5CeOT37QF9k7dwBi
07sxRIFsVCeZ4tiXZu3MhpPKqzmeqDMO3rWbDUkYAUozw5I8o1t4HsC3mHnZlfPlNyNQ3V3Nqqkh
XCyfvQUOhZmjrHWuOB2RrJJidDRceh8GUo0Qr8cZ4e05Xu4oXNEpwUp7xczqnbtSxDZlMnxyZwtZ
qd0iXqY3txoItBRzVJemmt1zSrPQwan01icnTdC7h0ELEo+0+8pmxUgq2xg15BY5jDt/uuVSFAwO
yrRpS4HeAtQKU1wEJqNizsK2aIwvwU+rQTdMvcckQsGWcmWaOWcF0EAXFAri3v77X//7//3fzev/
FN+X/FK9i8v5X+f7Kb/sz7f2f/6tyf/+V/2ffx1v/+ffhm6osmRJhmWZlqZLpizx65vVkIqH3y3/
L+X1qQy5xryf5YvxXiwkZCbKoD7qVtty+hjXxWZvqMWbmvZH67Po66vLFMiqdtyJGHaiDe6K78mB
1QR/uDr9765ONmVbNw1Dt2Ttr1d3Lp+GcdNKfdKRUPVUWUrC02rRDTSfwEtMnhIon9saSgY/EAgi
xlpB54QPosQQqGAHfF4psMkTryljdNeUilB1/vkiVXER/3ULVU01uZlcp/7bRV47e/t9OXGRF7Q7
pKMM8Atiei2e94P1XbDQ30MpzrXReZdh2sncl+xOrgGoMnbik3++Fk3522sxLVk2JNuQFPHrvzxO
o3OvDe1jahNRqAi9HMBGv5GCceVBbWGgoY39R7Jn7wp9dP+g0EIVAkouZqpuXaoCYBfTQw6q9P75
0v7+NmmaYam6biqmaf/10q7PurpbrapNvCljDYvSvQ8MOidsdfnPuAyGog3/WvaXDgg2VnVo9zFf
FqJKOhjRM//pwSmWYf12u2TFtmzLslVNsW1Dl4y/XtO7aA4nybTLWVpQaayaIjziRInuCo/TTw6y
UtWDx8aWRzfCOJNqfFUHnTswEukHwvAHwb7zoQ4v3DtucehNKv+YloyEhW8GJdCWUOE/gaceQCBk
9wnJsdD9wWgzqsbKPXj105FHb4gS/iIgqXSB2rAYOg4PABPI2XyZDN2avsrGE+jhKe5btNtIH8hs
K0kMBkJKiSigeN5SsyKiw0MJ42/vCZ2XUtFy8Jx9gTxokdCvIDcDOEUlPD7MqZVdkjxAxwiR9Nhm
OZjQNtLEFpHEFUhu2+vMERJAgUOncJxTIi1IYMZQhj9wT1HPo0xns2DrWKgky3BjasbPhZiJz38h
TkLGK2C3BmDDHj+Txxw6g1aNrEy0eHAw6G9Eg/RkTpq3gr/qFTQOo6PwIEwKvVDA5i3tJwkJFrk7
CLlR+XS8Q/ca2dBkuGbiJ9bhrnbZlM3YaAjcxjesiu255mKr79zSK6mAvRf2MljZKljmJa0vphyA
G3DARKOaS0NYKRI4BcMnVDBlQNw7BuvUYk/3QExX3FwSmTKYVhzH6yf3cXuc0qaZjmn41RNgKjUF
CEiJXA3h8ZQhOUXl0319aT28zUkhezCxcIAqLAUOL2GhO+Pw7trjYm1Hav+cPfFY5Nm+YjyEws7s
lEpkEuAzll6ZoZtIMxo6Kio0T7fQSq/5a2WHdbocm5jpQ3qK/IdiTIThF5ct5DgfeCELZJwThYMG
/Q8MG2kjOYEZ0wu2ZnM7v0dk8Oloz14YGTFeUfsaBSzT4rvLuYfygF+jk8fq7im5VhNcnpQUwZLt
pPUxBTPe/v5DeIiLXd/t5tL26q3/PIt/+aFbfOPfy+8fXTDC9KXVuQz10uvMsfGXKWPx4iOXjVjI
/RD5jmF6mtB9Ako1wDI3j/Fmo6uiK0fEoKNRRzBB3pHgsMRADUIfc3OIb/sfDezLq2IlNPs39LpX
IlKe7Lokz0eHjnMw/RMNGnrUw8FrI+EDgpEqh/bYFHOQH1FziQGYsgvYMUeAS6j6hyFUyB8zNgVW
dBGySSYMOLn5zxaV6Uxcpj7XQok4nCtNINYb4CaoSmnc6CL4nXtiP4RNHD5wqG1vKJRckGc9bgKd
xBYC6nWYUSm0KRT1r73Hyxu+giuH2ZC3iaBOXmcMDeBpAMY60Q2xK1d63ryTV7xPHjN0FlLXnlWM
SPce2SdYIhbUFraKoA49YGb328TkgRdB3V3Skj/wZ0bl53b6zUTMb2EHSzN55EpPICdosXgVCk9L
7318VNhm+e59YQFY5R3SIzw1uFM+DT+50X0iKfwwRza8rzQX00wflVZap3u3mQonyU7vEpop0dic
gOxtCngkdnmDjydn/Dcw++WYP02H7mGJ7h27Tfr86rhVQL4lP+tIlBdlGvAGWwPCC7plXkOvTqvG
aTcInDYE2XX3E2xJCr+G14arzCs2ktH9GVf2ABvtjjDexjP3Wrg3eq6UA7BAQYPrfXQcXshv1hll
wlcR7edhzEpTkhqfQ22oFp46ely9/QFeN9C65wkpizjKLN0i2PdtT2U2u1dQrIkhQa138fe9AkrL
QmhcBFpP4GE0q/0bUz/gxZjWkNzuGzu0Eh5GWyaZznhIeheCftCLk0cQ37o3enRfE8xLh59jM7n1
FNiFVyLDZgdAO651BW+D8RO5NIhrGHbYs9BA9327fwg/o9fBGfDgnztklPT+QLXMeVARNfgKpnjp
83/uPqbI7CpkI2GjiZD2FRvhZUdqKR56k3vCnxygS/aK9OkXvU7U0g3ga4l9FXacnWHRxbp8c0uk
L7u39/XIDrDLc4uU5R/cMt6/gO2iWJMlJ5TpxIQFYqFdexARARhG4Yw6nhTW8RW/8GcXteDwygN+
DW6zD2sGa5qYfGsSc7CuGD9xRli334z+p8tQzbD4Lp014h3ebQYnejg1h6q3j3BBHLU/or9nr4hu
zOkwKuG+sT4oeoz3IO9poksIyqdNPpnETeBU4A/soyPjK/w5OgLFe2T8KBx2wQE9a3YZaQMl0dzn
9wXrT0xxg9Pgkqi4IvIqEabxwYvQBnR/BzUnIIqv/jPU1xdCCqs+3wkds4qkt+RwfOBMzt3HpYZr
Yx3n753pvJMnLpbyF8Ct5b+86XGoVR6aV2aKkbpbeKEQ1bC9L9QIZ0hk0UgsD31MxJAntTi9U/0v
irTc+2DOz8Xzm9VPkmYLrhcjXfWVKVshOdrrZ1dDyRJcB4dNhVAJ170ZForJdXKLGgSyPDUccX0N
/tOXaYc+CLqCi43pYuficGequBieFZ5QnVnhvsfsEEbIXSXcMy/cP/bESr46l8QcP/DUB6h9hDrR
IKZrWKOmjQ9m94NupiXk071UER6Gh85cMyPrPLj38RUr10+S6rMORvPlzVG+OIhtuj+OU0z2uoiU
DRxH9tiJ8xUx8dx3jyjdN6cMoOD446dwAZmA4qPdKoJThh//8O6ZiKsAwzfa1h5K+NqOWKKp2Ss9
e6iyol/BKyeJy1d8cmzw82WTYs7zhdDp0r8GhN8mWJijDTZiSosi+9ZGRr/CB59taLTHRNr5rFGP
sWBpMDAKzj/I7xi/uAfmz67X6Ukd3IA5NMlL7Sk5hy5fxyI05pbu8a5Jb6OLyxO9fi+/Ku8G2o79
v5EXXRlYz9FRQFPwiJCIXrm2/XeOPLNZP9KPxM+4boBKyLcodwccEbClLhwFKTBkHxPmXw+m1bbD
BvWMuI8NHj9bPqfdYJaJPO5KnI2PNSE6J74XwkuDMPNIGUnUXCb6PacFqgZJThsW0owqdlNRXqWf
gfRyCITSiN112y/znFD54FOEwNXC0Pvnyxmv8MH3uIbtm1gxF4tUGSdOUq+VfQ9Y7eZcKEVofAEl
6qRA9/nEp8mR2aG5DbyR2IJdhZSXvVsDtWKpv7Bs8XA3Z9nzKUsyNr+fUCcYMmMh/CIMw7fXKhnf
HP0tGnfWSNBQhs4J/X0ujraYC3H3kZGQNDe9xXvKNpP49hYHtGEF1s/Num641dIlIIP7nLZI5Aio
2k822EY5Nc+Ol1ti1EXesPqXnAq8uuEVo8NIYdfNLbA66qgehlDUo++M6cvJnaI/MnIlZ1mDYIT3
sBpjBuoU0ROh/dul+Ka4f2RYPfuvTMFOks+KahEysEQpJfB3zLl6zLuh8yW5RnPVaeUvUy095XJS
A6sEWlyuw3pmD9kdkSPz6k8qnK2+8OvETdXn9C+3j4d7G9fjdtXkmGnEGwQGAXIbpCYDpX+OmuhF
chHnKYdfvV3uVHQ49Cmbc59brcQvyoKvz4modedBawBB7l+JScIEkmrh451QILJ4iNUC+1NdO9S8
NVlwE+TVrrF6vnA9pPrzZshUwnJ4Hcs012/ngpkJqqX4vAY58fkauYg1KUc4u1LfsysTaj198joT
Ss0PH4nbv8aptuOXOYOfCpU664FwENy00dXU05axeMs5bg1no/eofWNra6Ozdk6LR4QLWSx9mT0t
BrOi86/xIbHDD7N7d6Zi70GVWgRumEPk6QbPBI/T5ZhXFBfI46RIbNNRsTVDuMnsQtSsKSrcJZcb
q7PjhJSlHq+bgeCI+8B3+PrwAXvd279EeeK1E7Z4Zln2ib0Wnr52IDt6ep2wERDtm29kziGWBu9v
7ePmjbn2La0t50TKBws7fo/N7wqCkrlvgfS801f48p/eMd5nh51iOxulX0e3aB826cOZLWlb7InZ
LZBkdl+oWQ997oHZa7DQoZlhJ/HVcMMeARy8K9dFXMBVDG9JB0fqDOnti4x5tdd60tf3Y30YWQlo
jvJyxVvkXTEO5X0tGLohXhRqxCUqPW58mypieIztxSlWiJHm4dLQBs2K2QN5ch2JT7Lmwnj8mJ1T
dSGH8rANvnV8qP0lSwlp/R2rZh9lHvb6UtxEUqw539W6Jsh6KBc8SB59t051ZoW+eT9wcRzJ6dF/
huqMaBiEugzO4SnkcvYwZ3Hi7/czibkuCUfo6IsJO50VE00XWjE5IsONFctW8Jkt81P4mZmz1jUD
VDbDs/ccGlMGfutPUJ8CaUof49fBGNKXA/wZ4qdGsNc3vmlYuslhfY8Uy2u29Zcy0WeXcAngRgMI
TMpOqYUmn2145x2qVij0suNXq8OUDdfuPb/uG5Jd2ap3Mo5mSu1szrNShFlvjJhdB2Cfb118y8N9
lx0JjAAP/YLNqWLVMwC1OvsvPEGdix0w4w5fAeYJESSgP84ch6YZNHC3vFF9mEhIHQMdJAAwwNHk
GltOiRiX6hcRIEJcpommKsczQ6GExDlvwHpAbTpO/xrYST09DLHQAQqwSETk9S5TE7b8troip2D3
maK45gQRt33H34qv/Qa3x3LC1SCFiVV/KaiRo2dFSFGjIz58PR254xiRCaobLVLSUsfjxwMrDR8h
4eX0FOfkkBzxBY0KzpE9U4U+8ciokWPZf6AHNkP4AFcLhAaSpTmXqbNUEbKrDj697/eW5TSzIXZ5
qb84qaodQuin5vN2oUbrrBSanvwB3IZjro5nKCkVdQ88YsZthDoElygkmCxHHdFeQUDzRThg6NeI
9+RQ2y5ZfHxRJVS6SN+HMHpjcmTvMIJ3HC3f6YOCkkn+a/BAHCcFKpAUid+wX5ZvdJvAzixoMaD8
IoJfe2uBdEy0Zb7/dI+3odqnkMpAtGnC3+t2RnYLXttDdmRu/1IgMkvG/PVvK13Z3wY/G+7b5QmL
Ut8QqR2wtU1P8Wr4W3KGB/vNzyOLiEdBhsOPAQe5BPstCrN7TDR5cImtueRZziU3k0P0zCAxXtN7
vGf+Zu+waC2q5JN7xfZ7e0iXQ2AaWmF1/DY8k/ah24SXvoHOWjAq1kYPNU4A1lIulDdnkI+sGVD8
ZUwC+XzWuO49uu3o3DM2d08K9mP2Lmu+7PPl+AcQRRQTguDg5qNopz9iT4DOjK2u1hUp1BKr+IQU
kDdgcvDvrBiDE+ySYRkk6uyd0SNxgz5ViZ79y9cLoPmyNeZtfCWSi6LEYTdCB271y6GyIZOXwoCS
Tvdrwuf3mTW60+mCaiLaYnJYS81Y3Qpji3PIP2nOla332+qJXh/zeB6HgiKTU2pCmgjgGMQUVp+I
3xveDgANb4/2kJsnFMCdr6bbDERMshZZMwUo587kWdQswJY5rYLHQEzok9Hmoleqh+ch9c/3wSd6
N7iMrh1vRSBsdIVlP+YK3mjjo+6fxqyGVbP68Grcc9XXMiN4rDB0FDlwb4Zv9mNdBKxatGLz97yJ
8IFkH9jP2Z7NpLMDM4MlmZIl93IY6dj3lTWzHl49YRStL6ZPjh6lWImWAcJxshQj5Q0aHPvov9ND
woPvnt1b92ccBEQAGbSC2yeaqezsX0crK/pM+RyM4UM1odgtSf9Tk4arfuB54Ra58Ng7+023Mz7O
mo20sLPPyALdAm7H2mJvofOUUePdph9keeVMXRwJrqMMFYGTLaHtMpyoWCtGTxq24CnvpAmAfZ4A
9XostH61u3p1eSL4IOwk4ZXjVuxKERVj/5hLHpyhUy1Qf3TiZQ9WGeX17rJVV8X89f2OcCQxKJvV
SPWv/TpUxWdVodYD3VHC90AJrYkCsHwcqccQke/3o6twPBGWfOoT4nfc3HrPTEdZdslBFBLdva3q
lbZBNNvE0vwYv6a4i8fMqPQZmMEgG0SUHDnk3E+v02XNCqU3GlzxcqD0tUA1LaeNZ7K74UgvMrtL
FGRoESpX7ZBVY3piLv23JnLtOy/MXZ162nDqYi1IANqbMpmlyrc9huKYGN/dx+aJlIE+MqTEO7de
k1+GNK4k2bfIswjjAXfmrUMCWHet4QXBWRFVtHKaLxIvCjg6AWKAqPVefTUuM2GI7J6Z9oa+AOFC
eKHMmICJD1TYpQJGsW4xpQE1pMUvwbOuYHgAgwBZncgS9nUMJRUu4wcH9sgCtMQiQvHVrzfUK5sL
T/S6Js47v6zVfYjsMgSwBqV4BEL+MpC39hYQ+z1rvm+hDE7yFgJypjHXHeDur7cLelTm8PLlwP7S
we5AnTHdQTeTyblAvBgKB1AhaN3/wVORxGjd/RTEpYGRKbM3mkc1b0mltGhV3QOjFR9eck4jzBsm
b+QfjBmEIGkio15n3lnsU7fvfXAa4QiEQ8KBvfc5PjPLeQ5ZVOUCqGmkwYWyBZS+wUlTsC9D/rEv
Au6s4AW6t0UHvwSahRyDeFoW4PTpdf4O5J29Y17luFG/LyPjRhqTc7859lYdMdMG/k+G8/OcIggi
j/kWNEEnrzH5kzL4GuEWZnblxUeYBbNDKd5+c+lTiaGOWqnf8InnCZen13ALjrHA6rhU4CORrFLi
wS+eQ/2rjf7DkxfBbQJ9iiritH6yjQdIY/+Z8pF/Jxd/6BXbVjRFUX4Yqb/SK1J52N+NRi5nNfRB
9kmP3evGGLVZlbRp5w9cofw7V8iH2ZKkGJBfti5J8m9czr60zpV5uJUzeYPWB1HtZQEXMjPJPhjS
stndAzyr31KBbf/wNX8nAH//ZPOvX7NR7Y9dGc9y1szljc0M5hd1rOic6bnHz/w1Oa7bNdvPHz72
d67v948V5NYvXN/HelYnU32UMzCUguJ6RbVEt8vWwQeLCoIDocOw3h8+V/mbp2qLJyvZimLAmql/
/dyl3lj3V/UuZ/fECBvFoydvB8isJi1Ru+hoye+imgN8XLW5kgqx1+Hl/uG7C7LwV85VfPdfr+E3
ztWQG+lkmlxDlR0jgqTGp+iT7REkLs6jY1dOFDpZkiGWFvXTISn6//zx6t+ttV8/Xvz6L7e+btu3
dFZf5awTnXqkfojRNecYLZP3R4wLK2yzsZroCVBT3Blesjo5bZmktIJjXEfXLvqomOMa/YaUkkxO
jWLnxz9co/x3y+PXa/ztfXi9mrYsDqzKZ0JsUWIHalSQ5GFOr2MDkuGf78jP2/VfD0SXNAUS1bat
n0Xzyx25VjdVv+vXcmYtPrbT5Aze9a4gH96TYz2nfj+NkRS+OXo/cJV/+PC/oXFt+ZcPF7filw9X
qvt7qdh8+HtgLJ4DaYivxmdsbhgFpgCYW+zR085C20rb14qt9g+fLv3XYrRkSdJ01dQsQzVN9Tdm
+/MuqqesHeXJJ+ijld51onP8ceB+fILiNrcYUamn7MCiCQGbysRwn0EcZDzLzeDmsXSndmB65xh+
GAMPPSAQDB6MLB6HQGEO5BCkAT8QdMT89re7AHAPjAHAM78HISPF7xnClDGHRTJCI9s8SQ6Vp9Ic
1Kk99+EEwD+ZRqOZbrNTJlPn4ps0RETHEXtrGLLSQEaDIlDW+KVEhzAt4aQu67u/OCRiwEX+w1pR
/+tx/fV+ab9pTj6PZfu0K+6XGBLc4+5+yB9elZ8Ghn/Ykn+ToIWMiDiTM2LmXCb8vC9s6qfo/jMG
fqLJYHSPJTrjqqtES/+fn6byX5s5F6fYhiJJtq5axs+v/7KWmo7y1OtlLU9oEPfTG7BdcBmeg2v3
qDnLrUlplJ9t78H8HPe522ZMWJF2HmgHjtFjGZj7P12Qrf/pkn57k4v35yzXby6pmb9k54zNA6YE
kNWUQCC4VOU7VeC57P3WtqFM65bACJPHdomHyVxaVaNmTG7J8DJRdssTNgnMz7uXgTJtPkG5dF76
8OURkGBPLRrX8zZ4J63OsoQueV970uqd8ilIITqjT1RpQ4gfyv1R5yt7Z/pWGig7IFtp9Zwuu0ry
Tvld8+XZf0KXQqnM25KkdcEt29sWGYKLh14z30/59G8EaPF53PZuuUVCQ6QGz47/hBmeV2TeEyel
fKIHmOzK0gOzs7rpkKSWu1/hgji+ZcUpea70okftayS4t5ym1E7F0yt6VrJP7fVhfhnUELRL52Sm
xCid4yrTPYuxBg1bjDa9kW8TfEbS8AN5DFE5r/EgqtefNUTTFpkGwYFtIgRxkMvZfbdfXaZEOsWX
3nPKdo+/2vDew+ipb9Apls4FjosJHUA08poKKn0HZUtLGBKHIHQ3tTxTPDsYH4jz9/SECK7X7BFl
3DABq7GB++BH3Al0Z/1jbRFYD77u9r4SwwaH/GBFx9ZBD6Jq2C8GJZqFLSlKFL8farnGMwbbO1xv
k1W5kShQiZpvDdZX1wgPuTY1I50JPdhe+D9mLRKMS7BNDe3tnNsx7FrsOQ0zyQoGOVfkrpSICfjS
CCOH72NwZ/ryHeLFnFULCymJmYseCpGwh4zxcPQ9+ifUw504qbr41NJJY/DkoWqO5lU2vzCRoQ1h
b3o4wrnYETyQjQgiX+n1qP+iQI21wQtLKphSEliJoXil1xBeN7f6CnwGWlgCxGh3sUMharbqi///
iE8+75uzOAQEnWAqonfLgBQqDISA4aHZWAYkUegkxEUN0BHRwlHNvuJ9ziw/4rK9b0b3w2zffUW5
oJJeUds1NKetg7ZXxWq87JrBw1uHdvCKlpCa7MHg05gGkGBIyiIdBntuz9q++8v+FeN0Mi7Q66FC
wDyX9E+8dDGCyBanhRHfYsArUq5JFCtIr6hGLFX30n3FDdmXxMy+L+6z9/Hq7LNB+t/ifjM6oTUE
eMM7mt6s98GO63p0O19IAM/zD2LQbvJOlv6yS/NWwTRI2IvCqMFVqhs04CH+WUK+dw2ViQUDKPnf
tI+cOxBWfWUZGXiBF4PnRPWgAxXsTCBQE80fgpu6D5R+RViw3TuPGEqOotIeKcTXv3ILBEOnD/Mu
UQW6gXp9UoYmS+oTjAmUD5mRWu0ZyXtH26dLaLBvYGx4TxA+wI/T8RFkHYyQiwJ5i3E9dBiBxjg5
yiiMk64p48X1BC9cVOrPGGEkhhN6zIQiNthM0FO/uSAtKDQZmqHzhCj3W58/nd5Hhzvjbvvp/eTx
AvOOv+Yfjx27f/b40tmTrBGR1saXWQIuVNmHaQuZpGIdDpHgFF+Clu9sEBMguJ82jEjTYC2dz7yD
+zmmqTRtfTsoUrZ+d63kWk0kQ+mSd2az/l6Z9Pb5S50reEmyT2HL1br35O2vy5GcVCKRRCEEG24K
/SuPcafoAbJAOzjkx8TI2TRV3gp+86l7ILbqawb92WWLuHRLdx+WPXI9hWl7hoeRD2fmX8cPV/JG
wFwv/NPt5I3i54AlD6A7SFHJaA05T+gP3tgdkGAskgauhEYwzqjB8GtQUa2LTASMgUf3QZ1ANB5s
DaSB1xn1y/5jZqfmBgECmhE1spBzqNF9ojLZpWIwHVrYXlasaHDWGEu7yAAiYNxJjDXth1P49Dns
IGq1Swhu6jdwE/tsjZXLiNHFhL25zuV+M7rBMR94fIgQ8OL4KYH438Y7Dq+uzqAL8AvX/QyXAzuo
uSgsrMgpa+LL5MPPhST2Cm7PJ4CjTV/OjLKbqsZkDHoP2PeA/SFGQh4Sp4O2AmOrWPMOu2oKoK30
bSJFerfdxMRiziP9DTW5xU7DJqMxxcjfhJ0FIjb34a7boSZFCo1jqoe8PHwGVjuB2XO+5PScMlQy
mC2/6ph7OGKkkzt4HmFuFqpUdAibVQ4u91Y5k5Z23tdioVt7Ru+Aqgv+R2NDg/wJVVQ61RScdGD6
AN9+/o09PuIYZ3OKdZBE33RLIGBmLf1bCEroPvCiRh+Us4fSzKqDw+xc+0KxDbaZk5aeL5Pj6hgp
SQeyiB1/CLen9mTvE+FLNLoM5wqePXLGRBbrawmhcs7V6MRKIQE6KRb6oFcFnF94ExCK40KvgdlQ
rMbYhFrh+uAN8VMnw+7Wj09Toi54fU+9Q9AGL3YMpFdIvcoAKyinCM/Yo6Xpm03x7ZN3HYCW0QfJ
HhRzdBxAcgrCfniaA8ljgsjiAZzHGJbQ3j6cXpRXfS0/BGpPHzRRrLniYGT/7tX9GwnbQgZZx4/0
4N0DMtbnL1ft7XEvxCuFwLbhklePUdeEZid9JogwfF1IzZCRiEPo5BNOlMo/0FfLDvjsKQS3muyD
BMSx1d9ZwSYhj91DyIZ17DMggJee1w5QEgAeSci1TFTpSsKGXMXATn2D/wKlhccikIE8AS39KxZW
9+CTFtnh58S4jeRZNdtPWneDAP0Ke9XbIJGLEJzg3mTF4PNg87iDfLKX9+hz790hwthUUFJ3buEd
cxpUPVHRfYUFbKcSW3106N3z1zFZfh1DrPmjzgANNPcEugktEWKIhw9sKmz9by6ZRZTYHpVj/wW3
ZuGtrnfjKxXKECKMlw5ClB6j8vj86MEJyYUWyZGzmF2UB6cPCSXTw8/R1YnDwCpickru34pAbZP3
6u5Tk5obLbxEnf5x2ABZvWlgXki+6nkZH3sF+HFfHb0Tu4/+xOf4jj7p1TU5d+XWVTmvFgAGZwz4
3M6C6fN9yDAyQ09D/L/CDnbtnZAXWA2fcRsz9nDkPTL6Gr/fvU0K97y7IhXt4d+Ho4/hHIImQvkC
UCY2OLPLIba4QmHuyh4CcR6Psb31X9xam1b4g21c/vwmihMeKj6sjsyMRfpgCVNtEEZM1Chv/re9
Qlwe2G6d7wfvyXWixfsxGw/oIcXIK5rVs+W2RWPwcfhsEC6Uaw+oTAhAVCJFSGChuDZeLUbBeOLU
JJujb3Dj92z8Bp3gcoxW4Mb2fAqN7esBAGi4d2KibaxsCK1FIDGp9yLf8Eq+C8gCVQuPn+7w7tWj
svEJ9tTfKXqujSxmO+R+sdPYm82l8wT+/4TVhreeu/FhJEjxv4nG9SHc2eTr/CzCHTPEEwElePgl
Rp5NJkXKCPySUVK4J+yewu/T5Ply6c9OcPklKd0o/m5EjEYvCF78jfgmGrPjIPPHPuda8fIVqFxO
xck1kTei7z3h5KQHpadxBIkRSRGPzSZe4f7IUYobmhmBWnI0y9m4xZEV5yYa4QM+pXI6F9KxOmeS
Dr2yazrlvJAjs8pe+FUwuwL8ckblpvAeXpI6fmOPhLdaFa8/KCFQpXWZksP0tCWew+Zx7vM6ogFf
64MukkW+I1K0qByxMYWENv5/zs5rSXFka9tXpAh5cyqLACG8O1EUpgQIDxKgq/+frH3w1dAVVRF/
zI7uPd3TLZe5cpnXEDYtT2ldGzPyAO81NYdKlGEckEcHTAryoPJeMcJDDDZYYXS+euxN/9DLm3cX
7ygS9RT7t8YpZt4gfJnukD4F4OTmw1XnZyeCfimkh5gouhe/YFA7ql0N7IDAr5CgtrE8az4wcJAS
KzBnDJkzfQJw5i55Z5JLNDQNkvV9l4F3w4ROeEnOoFIOvT00oN6j/4UkK4qILXGZV1DU6M+lhUAO
4IJMKwAcDU/gnVAb5ZVk/r1Rd46hDgTuuSgJ5nUGAkgNzgwK8pEJSvzMcVG3jpCbAaVfiXPNbQPv
c4Dec+dDTeWEPA+h1xogJ8p1xO/NjOyQYoZPloGpy+EWnQhhpGsUJRuaEWpw5f3bPrSaIUuMCfmT
iTCcTTx9C09r7qi0s5nWmKsAEpnJ+YA1EaKOiV2tA65ODAZfPrAcZigbUp3I8JDCo4s9QmPHr0Gp
kFWevIK/DZ+29oU33HWax7HBdn546mwrYOXEtMNwok9BsPWffDWESBxhboKSkBPgP+oAWca67cnk
k5x1x+ts6kgiPtwNPXckwwCWyf4uC7eGq7DJiNN8TykwiFJcL6Ua8EgOyDyxE96So7NNgl2IL3jn
BfhnpbX5Lx1RpxjhNsioCSTSHE7lAAyMd9LCrAiOfDm+7L3xYmzUk5Fw/4IN0aW5ATK1ey+WdTmi
MTRtQV2KASXO846oCkncY+I575Fxu6e11hiZxrW3bH9cAUyc3XXVPLvdo9ttn/wT48oGql+qEWwP
wvpTYr5Wja6WvxSnqZUYnE96V4sU/rpH94r42YMjHpJBLLpK5J9uNrj3FMbXyAS6Jphh4nBTmh8e
EwAg+iOSodOSPQvxtQuuZcIfB7Hv9d1dy90rM8oEgFsod6GrfpDvUM55VZM8yL4z5XC8GdaF3Ae4
FKJm4aUWtDjhBKsPKwIILSG2FID5CsWdfYuJNdCqfQtIObsNzfbYCHZogAKtbKIP9rFnutU6UzuC
y2ldpowKg3vQbyucNGUI9LJCVL77bDJ8sq14i0IPqMuSgxkdt47Uv1Kj7Dy7e22ZAF2kUNcCIHhW
Z3cJEHMkUi4KcAEzldqYLwDdI7axyWMcTyoKfkPltMQGE87ki2hAa5gqwm7XExx9nyDRqD1zz+BZ
UUn0N6l1c4k1NJdmtmvjvZc80leYx+cWFsrkNWwlyVUmcE+ut4EFvqR5mF9bWWpPA6dnDoq4xna5
QyZQzPOmXTZMmoyBmr6G9D781uHsvxiumtH56l0UMkootYcUU1ZMzXyggZflI5SiDQyQuGtxy24B
gSLadwhnqioUAXdywG1OMDatiygXNAKARA1mxwBZNgVz0ApEPacTs/Gh3N5281nVz9joCSR7yJAt
QX1Q+09U4LuGgMaryfUVAryomAdfg+cjui5VjFTGxpJWKLmQHdVLuuvZ+An7hZL3w0JEboxmL/pf
zEpJdsEmarVfrPN1zUMn+/Q12mJZ0D4oiRDG5fmKxvEVbqzGy4Cu7e5GDLtLDrCTd022lB8yXFZS
FvKwiUmToXYv9y4YiXKBJNYLu/bkNRSUPDAgc5l2Bi60jLcFDODjsXhS+QeqK3WzftVzCO8vd3WN
Pi+Dw4BR+2gkxUwlAE9uV1WZwvx78b9FtWYjt+gwYTX+Ahh9BZl8OvrIH1+osPdtGQdovBbrBl7l
phRkVEdwhMfwepjYQs+Qd8meUpry/xltdi3wLmbmgWw5IvrASHl2J6pq7I4K6SAiNOVZ6xCWXYcT
60V2gp6e4wvZgTJYaAC4qxCYLRMjvV0MHkM4pfbEGhdwIPXw3CiGZkg65RYpdUcP7u+Jkj89++hC
BGYHXSdg5FAvoTcMQNxI8bF5ptzNwLWZ4YtpOmTHEKIBYQINpBj48EClCpWazGZZLGZ/584AqdIw
Lzw5ZdQNuskEJ6L3bhOUuLtyU4UYdYguZDbd3U487vXUrk4fhUlmN3yRBiJlUbcP99ZNBsBedU7Z
TKYV655uk3qzzg7TzRP47plK7UFKjFhrSON707qk+mI7gFR5ubUOwJmkxqPs7A2MkgySLAbTxbJm
gGyeGtazZ2wat5KQM1w+mx+fI6SqRhBF/bu3AxwW7ABwmHTVc6a1O8JKE72XoY1AjeE18xhtYFe7
sr/k6SH+2A5f/nGshhfsjVDMWeKIyHlPOdEsgFmBConRKgbnwwQjwTPTp38UFUPy2J7Z6uwbakgz
AKAQOJyQw2YAxLqHMyxjfegLkE4sMjsoLbirqYBNIZN5PXPRdmjQXUIdbwEiNvA94jXFMTNtyFYN
oBlfzjeX1qfq4kvgAqqJzRb9hAewin1MK9dXXlF5Cc6bBvqmV/C5zHEahBOIzAN4zucQ5xJbDUpc
xlfWE9mBQEJ8iL/AaFT9chtsgF1+HPtnDcyK8VEdGsznCrJk4NmNa9287yEtR2blHe6ePHzmw8sM
MAaigJzOwBNR7hiXbeXhXzvZ4tLNljJ49a1/2frOGGu5bLHvmecmiRJuQswfqY+3vrEyb961Z5K1
UdRHapcSummMTSOQ9k2MqkEYlE50eraYqp/sBlA51IDu8xKi0rxghEvJj6xbVGKca4TlblSD1T3y
Yh8Tb2tGReFZO+zo8TdEv+sWG0JICox1WJNFLB/tTQsBcqmpTrMcatZh2weAVZTkItZn1btdmyor
sM49zfBxsq/xgLeatuIdZmDqdBhDSBofgu0rpO65qj2kTopuRp0P2ame6BVey829mmB/xhu24csA
CKpbO/YHIKCrt13m0HIpNySfGCwx09nEO9Ktky8B+wJsw0gMEITeOZtetcY6iSnMJlLrMN/6vNgK
ojuwsdkJ9M0cwb/jWu7LzcuHHp1RiIw12l+D4xQGJFySi9S1E6ldXqOrHYDOUAqfyHrNIbPvmsfI
xgdo1zh/TOqDrzKjgivcz/8av/04TdJ0y9Jlw1R0hjf/Hf7VysPebjJdHnFPBPrDx719IhOmneYA
OqO7NaG2SU5LnEOweE5vU1j9HojULJR0DLl9ADcHaswacHbwWmTUzKew1tBy8csyFDo0vw+YNDEe
/8+klAGTZigKTGHNUHXrbXxenQ7ZrtJqBjRLwB75GK+n1rZR4yt8WNdNp3PHVNnoZw0Q9FpURFKT
wpUOqg9sItr1gTCNCtT7Zs+ZslK6v9+b/c9cW9wbb9HWdcO0TOttkilVxkWpxb2ZNDBpyF5DXGMO
0Ma23u6B6XW43TRV7KebT96faFve6eeDGgts1r1gXuVNSwxXPDW4fdww5ACU1Z5aVEJ3fGjcMzgZ
yg8cX7Om5kkJxmdSs59fSW1qppvWZEqVU9Yu1tKngs8TPh8+MlJPDKqYSBWB8kimNv3wIiww0G5t
r0F+bij0PdSWekUTfxcpCcaCj+FlgWW7McM0fi03nCHJBoL31gzmyu8vTBOL65+P+X8vzH4bZe5e
zuV0f73kkdQwe69xNobPfGU+gf4LPeam7HibQ8jIoGdivMd23vQf6JNOt2TOnL9+ISS7X6qnUbIA
0LpSzoL8vez+uE31r9sUkI5vQ027kpTL0ea7asvth/zwGbG9vC2pY0/qQ7hBJ+fQ20bQDLZ0iEF+
hntObyT7cAlw/N9fmfLj+v/2yt7269YpK0sueWX2qPhgEIm5AsoISujQt6ZvSk8Pfi4uyb9fVhVD
0t++1Nu2s065Ll9KWR7lY3PXgOf4qaJ8v2JUqlDSZm0lymnXtLcVvYVAiU7U+w4cIcr8lsxJNDKG
iGH9fk/6T8CBb9vNFoPfb5/ludk8St14yKPL+MgokG5H+qQlchxq4TPMaVfEcvRqnunbyE1amkut
dRvdZrsWdJ3QaB3gM+T0IQ5tfOrHun8jzwCp6RHQ9Q1tiIOP0tRxfulWHfOPt2m/f0RTQ17A1jRV
14E+6F9wkG93fropVbbZmfpobBDvA6SpWtP5vI6HOzOKF4iaTecUIUBPXdSrgZ8ljk2jeJeWnHUe
PAb6oNpACo4Lxwq7wvLblSC+eRMwCyBLZ8KsQmUYCYSJrfFJnTAQ0h7nnoc2EFTv3qrhgUa/jtCP
2nPCBYgyO/4Db/rRSggF3F4+SYNPPrr6/ZP9s4zeH/wN67V/nffKVeHB0dB10aqHkOsl9DXiqO53
yUCED4mG7hceoqs/kVfv4flLrMNRLRtFDNlxtLdtfHpklezIR30kRz56VMnNG278fjeD9EJSjxIw
YjQ9K+bC9h8RxBKB7Pv2eb/0266tLwfuquLSSO0mwFy8GyW9F9NAjfqMZIdFkrsRzbNJm9EVaEZ6
X3XnNHW8qO8iFAIgGWEyp4uA1c4dMySV51PU9Ny5j6wriq9I+nwKAbk8XPHlfv9mX4C093t3ZFYs
py74JE281m+LNS+fEsodW3009RnnzadCQhWptRdWLRtPcWmr5e56m/SHD+QAwQqFa9oU3e49oBH8
8gVcBhBoRMFC9w85R6EthbI+mndINSI0+Pvdmv9uLYWP+H93+4b2UM6K4iivgw5jWzgC3actubOd
sKab+zy4lw3EPNXefTqdsurSXcrnb0fCR57dw0QruvId6ma3XcAb1NxlXzT9EbcL+TQkp23QPx1M
FVHG7qFA98fu0EXA+vdNk9goMlAozX5bJaX8kMrTMdNGzLfAMOECljCR8uaAMWGTMiljyjrXg2F8
SvrxZrFUepN2gLQfDndYjXdqlJy8AZW2UHD8/bUq76AjsYAdRdN5s/ygvIO0HFPJ5dw0NSF0w6Qn
n79GNNjdyGqioTUoG6jRrpzG7xe13qGSbxd9RzoZrzyvCxbfiHKyEsJzS6HoAUaQ0S7gDihssKWA
gGOUQbVGj13YC0CLgwqOQzU8hyUsE+ADtP03oclmxyEBr5Ft5ECzI/NnilchR7uB4E4r25gxiN/0
ycLCFfBlBPwBY7SM4aUlL/YJkRocxB9xQfspLoBYMsnAgUwZ2tsRxhlxOO9t9taYcBhWXVqeqQYp
1Z0fhLhlarSHE7p13R1iyBoTAvcyQD0Mj9rf37T648ozbNkCfqjZznsVcK6K/J6Ve33UQocRiU43
XncjdxIgSIVnWav3ZywWS/mfpc7jWbapGLqsvh0Esn04Zdr2az0Jcd15kqprrirHEQn8uNlERR1U
wR9P+eN6+nZRsci/RTJLV65l+TI0npKNtaDB7sZ3RMNsF1m0gZC5W/2xb3TxHG/PCbrRVCxdUy1T
/gKnfbtkaewzSatU7evAo3QEx4ARLINnOtMhJpeb6T4c1i3mqh24qhD6mXndQgYtMVSiEiXd3Kvm
u8ZzfB2jME2NhUu36g4GoDTVzh83+7Xa/rlZUzdsw7ZVmx3/3/dTZ7edsbuW2mjTNo6pdfGtJSMx
xkoN20ddcVBEr/SCjMKH0c979TEBJLbBFcV9QlLI3QfAgwFMUv+5aR7P7bxuW2AtsDhb/5WN/hSN
FBm8KGtV1tGOejuS5LqS71p21EbEyMuYcBRAdGSISAesLSR5MDme+K/+H7tE+WGX/Oeyb2fLQzXz
k6OdYDuFJUP85NKETQmzJ4JXBT0g+yM6/JPrE/+4nq2pjgUs35bFWfdt8WyzfPdStzwmArgMoAHi
xJxDL5/mFM/419V+SI/+czXx9N+udj0997qpcrU6bRWfj+Dop31lrgMFOsWjz78e7qeQwzEnIL8g
nk3nK2X6drn7baO+zPyqIadBsJ7VaEscQwZ4hOQsfbAFDh6uMugrB/B5wMXdFheYSrPfQ4Ly4/78
dhdvOWFdXLfH6+WijeRmDmGNmey9lTM8ERNpEOgQksBW5eFfdAv1h/P0P0//dtQ/qkN5vlpcF3fK
D7rwHkaxkdF4BTTl06IHzZU5nBMwxmSSqsOjBOhOd1xZP2He02BHhuT3N/GV/f6z+b+9ibfFpj2u
D9O0zhqFJRIQYDLkphw9u6iWZjiHdcrmLp6/kgsoFgxifQVeIjRZBjZRUQWv1XHMAIxoNd3RRt9F
v9+b8uPS/HZvb0szP6h1le95W1OtvcnCvLeZVIIhAbPIxYj7PHo0NqgS/n5V9YfDWRG4eNtQVdsy
jLdvdJa01yOz2RBC07ryqXUr6EAN/K0Y6A6R5fjQU7o5Y0j8CweRXYAOf+zJP2/h7aM4R8cudya3
cA8VxLjrk39RmCUCUzvCL8wHBiWuDpYZCYWzjxzjaXIKfn8LP8ba72/h7d2Xr2qfH3Ru4YnxLB1X
bxrS8/DMFdhMEs4spfj4Ky/68blVlYpDNSHJONbbRfVnrp731V4d5YeoREl576IIvm1d8Wjoyquu
EnUYaZaR1MPKBWL2xf3/eGiVfMCWheydZb6FhfPltrMfBemJHKHEFAF8VdwCP0gdOjqaCsx+7z24
hSatjR47xBn+fn3jp/Cg0k1k5Wm6ATfiv7FYU6udKjm1RmNsPKY1xqiJ4TiO4+cwnVfCAoEibMxP
dnSNU8VP477aFZ6AJwrJ/tPtFyTDEBsESg/h96AcoD2fgWZuosBKxegNUHT1f79p/Yf0Svl+02/p
1XZXSFV+kTmV0acZT+3eFPwkYoXTBKWHOGbc6eJV2LfbbYy5MEMh7RLWRANRwTYYhK1+v59/Wtvi
+Px+P2/t2Goj3U+7J7mX8Fx6HPxpvbQEchJNR3I/TFSVYQzQwu8D5Gy7E8wMarCiDFY2DWrW2sVm
/I8M9Md0UHOo9Un1Ydm9p72Z/dAcJ3dU1hVG53hrD83CT7e94drhq9FBAzLGW/L6gGR3wTLC+AZl
RQSKvfyEy8F9hKL152BPMQ2eboXw9x8L/6din+Lu/27w7Rvme/3w1PeGOvKT5Lq6UHgeOvNw46Vf
UqbpQv0YAjly1wjhTCCTB0Dk4EFzk542EkYoUTtD7DjAbGuAkBoftfzjDr9e0fs5pcukQ5pqmoby
3sWRHs72fqyf6ujsT/3k2k7m9VCYUWO2liwrjNu8ZtZCniQaiHz+9yWlinj728XfjgRLLR6nrcbF
1fkBefIwDg8Xt98Hw9UWbtsB6soNv6f9EQ7+GXqIlayrCr0rxVRsU34LB0V5NB7PvFJHD2HEIKTb
kbvvPX0LFV13oflxtL5obrdod9tAr/Y3l/A4wcqUXd7q/bGGv5Lrf97Bt5t5WyKWej9ZslGqHIu6
CERu3jm5YTrsg5FDKQZSwVHx1lpniaBMMQxm5bDjDXCsvAnWsVP9dUSKZ//ndjTipCHTUTXtt6Rc
Uh6v7FU8VHY5qvduuNA9UOMF22gD5eHgLUX/7DLQRgMEhf+omL5azP9c3JLpilgOuqzv9fvmqZb3
YqepYoBx6+fwji3cnCUtuIfIFOISMNpUjTtyWjJYrNPYUX0ptZN6VYMTx/mIXgMDLPlTbyYoorVe
tNKaCrN/038ku/BQ+ockT7YgNrckpUjT1I/29tG8o0AKQuHZLP3Nx8OOVXQ0TN+4hBsabqDlb4GQ
F7j5F9BhsLsHaDDJaFnWc0bPDPaRPW1YMOwhlEyfqmsMlPgGGYyDDDfSxu8b5qsv9M8LonLRaLpa
pPtvJaUjZflt47BhrqEe1VMOcmu60dxp+QHjpm32JRQ8N+jjhMfZkXbM5AJjbA7UDwGXPvAl6YNR
cnVqbbvNq/dY3BPbBjlyHP3Vj/gxy9G/3efbgX/Pz5q9q9hhgkSOHh2YA/8+wdCmXcRZajRvMYOD
HRiMsvH8g2r6c0T7du23oHI6v4rKfnFtLX2METwUimUZej4gMCNcM7t5+4Y+SNnWvEGVbIj9NE9V
oXdZ4CJw+uOL/VgRGSojTLGjLEjhb6mHdLpuHo8D8bVy56XQTgqNIK5bKm222b5zCtWTv7Lav6+T
r3Xwvk7oe6KjzVCEdvJ7UJHzW2EUG3V0QqvGRDy7gpF08VgvBrb1o4seHV4NAwGpPDCwTUVOoL83
o8srOhuRMrGVEAj0Bk9xFGjwvOgxjFLTO+QETCkQWDi2NUwWFoznbsAQ0UbUY2TXqk1Yn4MNngyT
B5T/l+ex2Iwoc1zZ19sMT/BxYvSIMgl6oDAcQHKtNBNwjleBdAPI6jXuCD3uwhMmhw9EUv3jK6pO
qJ1XCFmln4ieYLBVz+rB7y9L+WcgKc4Dw3A00+RnTXtv1+0M+6xpmq6wD2R4I3c4ZumNewdJCDbS
GWGKcweViqjgMz6qgWaHSyEQNVDgdRO1Ge5m/t63x8cVzZtVWaV7AC8x1Zw5OzMgljxnsgNXw0tP
8nMIyFwD0BYVI2gbp1iyw3xtdY4Kxrbg8e+phawRnLoCfaMi4Efp3sl1t362S8O7IAZ0Ac/vJC/Y
3BjzbgMb+61NUDG+vTVoXu+hUhz9w3JT9xQgU2f/ukGduFmrIq2npLGtsDCbGpKbdlhO7H7WwdPC
Wu9QqVopWLW09Lp9pQNMNn7z7pfRZRsqyAHNwGfIaIo6IIG6meVBotwd+hvIC/iQScCLAYB3n48/
spOvwuCfdQytHzwFZ5Euv51GSqmd8sur4suonpJW0929eUUQm0E+pePWqxESBl5aw6GZ8dXgX8LP
PK6eQ74bcNbGZqkh1DKDvIPuorTW5jf/1X3Njq0X2K4DCGLIIhpDcd/YxaXiG5G9lDbJFbA1WAjN
p0V87R9uPv7JnWMfvGFTmvEWgcjk6fb+hyS5IuLS+7OaqqIqmqnrmvNVD3zr4Gy29quUjacyevQE
o6WCDqP7AH/Rt8c0/Y83+xV33q6mUoNrJj8yMX3vpN6fuyw7mBtlZAx20AyP7eJjhw+FtHyM7c9b
59k22jA+6VYi8dsqmrfRjrwaLbLrRO3C7S1GxXo7guaz2q6FohvsqKgATS3BTthG22S/4Hx1+igy
N09TpQew4EjP9fmZLdHr+Th16w8mwX2cDIfn/qPNWdArBigNS91ycZmgXQM6Z3EeCdEc1HhqPCBa
2LEqsTUEMWmc3dvE6GrxESmX32PBTz1bRDsokxVTw4PgPQMpnmftdj5elRHgxmk4303T8wBz9HgN
PH9y/UTvibYMtiJCKCgPHZRa1M6q0Xu1/kiFfspRVctROeItVZTO+n/PjefxnO3t4q4wIRIkSlY9
bX0LtHoYA2TnFG/eQlG7RwGaRqDSvQ/8e9f4oKn9PzJU5R8gDvGRwk/Tkdcw8RT4ip/fVubpWjn5
/sBL2cTJI0isRgo+lZGv42afwCcRap1iuzS/dObn+H/TB7tooQbbUNp6k8x+owdqNE1kbyoHxBVv
iH5giLDhhqCIcB2ICxgaoLJlqa9KotjOE5nf9c+nxhCmHRP6ukUSKn2NGPoIhMY5us2eylI4+Wsx
pVKHy4nRE8ZW+jTbhx8dbF8GUvez2fSQg+xE6FLitYvCAPjAjReMsGT5qMYfnkbeB58NsPJoAPMS
C0xz0WgYXQzSidJI3sMPhdE8AdO6R7HIE+04eM8AlS8oxGkN3OceLakLwrjnxIhyDcGzMY8VQlfl
pDf2fTLCE2bvAVytXuOcDLCTIm+W/lgtP9WZoqemAYBwdJsj/7+r5VpJ8uH+UGTGtBRSD6zgUHlI
jv4wribg5zzw1wxDZu4a5Hgw0ZgsWFG7z8AG/Qt32A8ilvTnq4X+Gvfp55Mx7sSZd7oxWv7jVv8B
KX0tJhsJHvNLn+O9C38vDg6pCYgbWOgelI62JczKbh/c8g2kFpQ9t3tlqgOg9SNbMjEbYR9Gwxqs
Bc4vv2/3n0bEbLH/u5m3XXa1s82pej7lkc8AnqV7qRkTMihMh/CPmRAcw2EfxwyWZDAJJje/jbEy
/RXG8qBqYdWwEDbIMJ3xQvn9zn7qtqg2qArHcBTF5Bb/+0U38nZzrqVMfFHGa/ifhA/BQX9OhGZx
vwBGzoaJmPpTm9K49YQqXIz76GKFRxB6+ghfeX81L38KSoxWNRXUgq4ygntLZiVLvtx0oxbNgiPu
4Wcd9qzcdDRPlRtPCGgbD5A8ap5JGZoWarPF3PIYo3c2fbMN5R0BYHx4tmC9/DNM/fqP6cOft/dW
deye2xyI0Esd4bcATXfxTNUmWjPQo87uq2M1cpM0jaBznizPlpshYpCoy7sUSNGVMYAvU2DbbmkL
ax1/M8I84ez/8VWtn4bwqs0LNG2aLVQFb/coaSf7LkkHEdfhUMEJC29ePKwnNatt4SCmgRHstrV1
LdCJmIdBUkWbAT0BDLIJsuCIoOxhU4YHj6wIL4XVil9p+cWnOWqs9thRlIu9Z8SWX0nR4dZ59MY2
XQVQqJATEB9IdzDBEX3B5ESQdbDSXIFRwmsB1Hz0aZ78z+v6mOQhYm3Q3b+8NFw7SeiYfiQJ1cDV
Gx+XaJEg5uG/vMs4XFSDBcgZYjti+656CoDy1yF/IjkOhk9k94LnBPL3PC171OSNC+GwoMExvU+h
YhKrEOKnG50IW4PVlaiJ3+IuWokjT5gZT/kXenT4kmC9dfaBwd4QRuQ3kQ7hgugUNMcG+oy4xd6r
AM02YbyEcQEeWUpzJgQcGbj3/PGD4QuWGGdi7/lEIjtw+EOompVEeMs9tw8Y2mJi6GrTpPVMhZPa
yZ3Pb95cAdmyhbibDBHCEXIE97TEYsK/LvNJ4Sah1p7PH3pUuobfmtYhwnZjEkgOD7UJibjA8Ozz
uO71jBWiIw1nUDbHj53XqgcNPPrEc3EXPQexwwroDr6QLoxEGDXozRc13Fne+424BCNYrJSEvx0b
8QRhDf79f+/vwNj7TEpQ7TyIkXBFGCndCjfNIqu90ma9TxuD4hsf8sDtTHfQP7BSbXkldFCk+Kh9
Zw+X7glO9GBUvQGAogCXDzIc7xPSumvQH92orIbWCoSUNMEH02UZfGYdPXdXjlhAvW0IUfOIf3mv
9+z2ekXYGxfopp7dXrkYNC6A7nzsKCL0Y1cPnDmdWBimUVyw3npj8UV6gxOm25jS8w/+mmEwu6Ml
2UG5jj+LSkfWwVG1hQnI7eyNxRJH+k9uJtv+fIGoLoqr54Zxd4f2KYzRwJY7qz209hLRv8oEPg0M
DfvNFUkjwpsJbo3XUDgiTrGhiBXVv8kNtFLo9Hj1Ukbmc45/wcPV9Qjd2x0N4b1Daycfqz2gx6w7
4RuhjzezdIGC722UxUPo/Oty5EDEbW7uHr2XjZtimkBZa45ar+Z0Dv8ETPKFvv241cCPcj/aR6xX
jIobPePZvAPdZ5t3ESthNYt9wFZNtWWSIOLVgpdqNgE2YE/2SLjUiJlNjFmPTNIztKD1QWWrORPu
N/A3G5z6+J3tGtWDVnRvRrON6bbddWkFTzeb4fx0hhfnusvK6wZN1Q9Irg4wT6uJuQtIpcq8oXfR
9JfGuL6V/gSSANGm3Z7UHfz2ioM3OdCEJGzCMgkCGI9RLAVrHUYqJbLX3bcwpsae4uVFKLN+HHZs
Q3wYw5l1dYPJvTnBU3kyMeCStZeARq0woykEsTnjlQ45ZEVUgm9LH3938ESXnAc9XdzhPiwLV7gQ
vsi5E5GIKxtvgsRxtDZhQvr9zGqTI65RoWffRLS7arfPOziNip4GDV1bnNZbN0ZuwGrET8TPv3JP
RCeg3qa1G4u+Hq9zM4iRkzd1F2yogxUJhGB8FGzh6mXRlXXjND3TEU0XqQNEgpQVcrDPggLHzXrs
+FMwp3T292kMIKpy4SJvg6NAVlHL9zYhM+h1hfuezzCCShR45riEdwE7zW/PLtM2c/ky7rRndwPr
MDum8QsONVKHoO4hDTMpE5xPKKDM8QewXhOMBhhQaYusO1ToF7NM8Rdx58yGhsPhOZwzX52TwKQw
AD3y9bvqzk1u5nVux3oQzrMoSYdx5ospV5yGdTh343MDdn7cjx8jpXWiF6QG2OItmF7zEYxGGorH
V8c8o3j6zI+P/oKQ9eol0zTmV9CacLt9YNvuefBInDAJaTuqHqadljgSFvfVdZBKtptaqru4d1Ei
yfvTZ9iy7oTigJNgvgCiu19ak3rBmDyGggp1zK0tF5QZuQUQEaoP9i/aoHSTBOgUOSw3PWC4sEAm
B4/lV1JuPFOYjdnRPEFyXdAAhpo/fwUIJOcLohKbTdmJH+EKcwhPQQiISsbi8sguEDrTqi0u0nu4
9gmlWiRiDPhkx12A121GNYPlK+Jl6GOgObMwn2762NKF2JquXwOcQVWN4iiPTJv71VQ3vaBsowmy
Pftrx6c0OjTNDNye7/76eQKjlJteP4dhLbaPnkIUefjBxI2LYGi0oeQKWHXRWlw6Ogbs7IicHRc/
r0JrhQ6BrPsakwItKR13wlsybnxjUpyqJXkR5uE3f+ZEnU3rjHzvrhN1BQT22fhfWlH21TGJpcgw
jHOTThdICBb2fYEoxPKVdvcoxdYvd/JsPvvRmlpfKCPxZ58NbuOqeHzrHXddebriRjDdEcuBcttu
7/RQGpkujPho9kFu2jykA+QqFG9wwsWYNvSBk1vGObRrujMkUhK9gSt6E5gTtsmfuB3ZAKzD3Ma3
uzljRN2YsDfay92Ed7Xu11E0gbZbuV1E7icTEPNAy7dT/LZ3Hf3qz+5Q3malT8Pm48NuYafjfr4m
mPq+EMStouaxw195zXyZak1s8kjw8COj14ZFxykQtttL/PEkj5YbVOiOmCBCgCLKloaPhYC/mB/6
c01GBDeUkwUbWPyjoMK/xYeb/y9S9BOoDhHK2Hjxa+cz09qEjLuFQwvg5J0NUXo6VWJAqRK4cJpy
FtkNJec4GYqXGyK05PNh6FrtQ8KN/jknBuLw4u6WZaQ12LV2N2+yN+MT6vGQxAJCEXlALNaHPtv4
8VD3knogEpSqG/fp3FYEH/ZSPOTI9KfZiCHyIh7iSEF/dRDjd7dny+E8kKbz43DOxeL4MWOxuLD2
AtZMXC8Eni5PaAyvpTGIynoThM8h4eVGyrGxeXTEheao8Ijm1eJFx5K/77DxkNQll+sICH4J8gWS
hYA5c1zh5ZKjrhAdRmTgzI2L3rWbDq27ywD+2V7cesQ0sb9pISDB8PBwypShss8PwS0ZpnOD7X9w
98P5PD6G/CnS5xOJpf5iO4tdCFdoKyHsoPGfIZnlcqclWdwDbucByWeOSfeaVrPSG+edKYPAcGx0
y8nWZ9+vWq3p63NK71xs5tRohHxe9zVa5E4rnT/GJzfLkys6AYp76kHtOvWEY9Arqf3nkCBFOEnn
ybb1BTRGSwvNl5Rh2vWGKFfWO6ACLBzsM09B5mSk527PZhAJ/puExobG5t67Q6O1hYnNEWOKPsjF
aqtPZhe4wnjWSB90WWVSLo6SLToDhwfNoCUHG6s094amN09EKj5+4elsiISSyEYCgb1I5S4U6N3x
18LXn9HBA3oDwKHwon1Lmit7/zGNoi5HJ+G3G6cmIcyZOq6pNhXCAxXEOVycev0DphBrdXiScLNg
p9BX9rJGV+k53vLcMIe4VbiJpJBSQwoAV7wL+2YMqBEJg648wFiibrbdEMVx15hQZ/9v7aocMjVJ
9hNfXR4cWIN2CrpgHIZflj9MzQmIG5/5gLu8LKMHg7kpOlNopYVdFhrmhZyHMa2kIjkwZYENIE2G
aDvkQnjDPYz6yzsOlIiDHITbhpMx2/C3j4AR3mhtBJMsbbdfabS2sWfPqKwldPvXw8NcXdMC4BWh
A+PeZkbCzkUAnU9MesKv30m9DkooeeJ0P9Aj5ZTuxpddELP5tw09QJYpjp79LbLybntfe7NlX+oX
UbfbJYhFuhtz79RiMrmd1kBVh1VptfZ+v29dvf6wGF/jxdM/9OsvCxfkKLApQ/2tkc4vH3Nylxzw
GErTC+bDkTGfwB4UF1H/H2Fntqu6ljTrJ7KEe3PrvgfTM28QTBqDMQYbjOHpz+d1bv69tFVbKlWt
mh1uxsiRGRkZkdvxWNpTo4UGsJdkLjG5sZ66OTaCyWy2c13GRD4ht9jvigB/mdz1CotX6pHf3bbr
GGwowPOpfxOkHsGo3hfEpcqa9UYdPLQ3SlhmhxDSlQbxnIPONT6m67KbO8wfmHudzMpwYiLdP/pa
55m3PPARk7NFdGay8cPBgiUHWFWDGoTJgoMo+MUoyBFhANnq7kbh28es54ZRae9w37FSDyrTLRiD
jj3cl5Ez0FZ4vraZ44y7yWSwJq8lMzRJMbfD0InHZL+AXmMeMZ8p/cqe9zrZ4+WaRoYpvfhBGnD2
0mHEFt5Mqna9vA6yHG7am7VKL3OsIFIz+bMQWIP1GGPdSFqDYwC4opfkxLUTf9w0952nOZEHXC6L
U4E4ETuvuBg7fPCEeGmiLNb5v/gl8olD6EO3rQWnl8qmmM5LO5WPQqaGG3PbnO0Q8YL5MykYYkYq
mYOwdBnO9QlotXeCmD/yw3Ce+wwfW0ioCgczXjO52/YGi9VjncphXCoMHMthKm6369uWV4lwnIpx
iHc/Lj8YhyHfMUQ2zIKOD4RlHmkDHT/mHaoMQBJjDvsK+4Eao8K+GPswjkZgxgVrfqLzZiJHUx4e
EKJGpFh9XKzBFW1q/OsSOPayY6CVPwR3JHx56IdgP2henlbDFt6sJ4LjsfchUN0bN14qNsIZxvjM
Q4qX1y3vgxbLhIokJP/LlIHZjLAmOr7sr6VTAr8j5RwPrzbM8jis7NBYikmoSbbxojHDL3/DNUMH
t8kbgxmaNfWiDeS4xH3RbbYUypuE7NKozR/Joo2HqufAGenuDM3Gfq8/6DwuX1qsyGZ5iTQOjAsS
KKz6jU3wvdibdVAjhdazFAkV5GIHsOdTn2VNKbNIZryT4cyIBcKEvU5BcuCk/YyX3gfZAFMtehsZ
8eX+yo35VNwbM7/2L+MwXVZA+qM7iI0LYqO9FhP8I+uCAJYr0ZbCY9bGHy+DhLh6j78f+5u7OWJC
5PGvz+os+OJpLRbZ/8fAjS6cIe2zw1Koz2kIe4S4Lt7MJCGobltpEJXIHx7UysmV5CVOtdMCU6DO
GbTTh83UccX8Kw6LpcPDbB0yoXbxsd+lJQ8CiA8X5m2vPqPgJS5o3/QCTS8+zYZZN8TRR3p6DfIh
eA9pNuh6ORg/T8nt5i0Za29QBC3t9rgkBiAkhebaqf80pXbeCPcTCd6yRT/lG5xrWxXiN7IBqNXR
bLrPXh+2YeuQ3lXovNiDz3QrSl5DaxSRy7O1pS83Frf4um6ZQUGBhYWFXuK2uI9OT6dvjI5fgVT2
ikq/gugzTY8lTQ1rBFfkxqz5AzekjhAdZhL4HGKN8SMtP3QT4F89DGRogh6mV3vZnBvCoENsf3ui
wMXJayClJ6TqMx4pTKv3vKg+b9Xfln9x5gN7+xKSluv6sj76yUfzNXAFMRhiMfEym+lrNKevODzk
WG3bWda+sOCOMtBGABQmCJPp0c8K0dpMsu5wybDZlskkaSeDntB6QFaDjtimNH1ph5U7m0Va+oz+
l0L0fK9zsqSH4p/AZjuaEI+B6UNYqj2/x14MZwEwB+mRLJcWwROvhEXjH/PCEQLsCnp7DHJkrqSn
ZLywPbn0/weMKAuP78hnb+CjGaGkRz5iOC8/5+CNujb4Vi7Jq+SWBnpmlqF6hYDkkY+uC5pop/AF
xibREgFxgRLQBi9TEbealjXIMFJZGaW5v3iqjeftYugvUATE1AxPUINCC/PV3C509GHMzeE75umJ
Dk1XETfM2gYATJiKjza8T8GU1zSzwahA8boYWdPt111hAftnqg75XD4/flsiGnrffUMxKTrfNhCw
kmkwFsOEY7pBF9aXW2df4IzV52dXAEH0+Xpd4wLMjO6R1TK6YdYPu33NehPW/iHesNjcnnRQyK8r
1D7j/rXMlyl5Pzi1lj7DhTpKJmnU4ftK/mg1x4+FeAgqpWg5qC75EWoHHxNhusV1xaQorSVCEijQ
27rKFnfwhpjWfH29/6j72TxtcdswHwNQ1AZ4kGr/8SBxVPHpQDeCzWeuXOpq6chNY1Eh8ZEbqFS+
X2cKGjGCfYyMvpvQd+EeRGkqedApSlr6U/7bzIrRZ3fMqJFzgcveV61bK+kl+SK7g57m7qjRPZJd
GYEgyfGHY4RlrknGXCwLMTMm0+knmJdu7hy1u4PrBlNmB39oU/pdDog5IG+3DNmC17C/mqkFnWOK
q88mqi1sKsIQvd+94Rwv/ViWP8A4iyavUVN5Z1MWFyBweUa39XAkecbrM9pYLCcS9Z6kRlhDgNFk
u9ywPFSgNBUSdJLjxSu+kwdL8It2LHJzfSo+SJXJvv5tnE2v8aheXfUZ3lWnBhkFoMV45AXI2AN/
j6u9WGkhbUtvgWMIMOrJZZvTFutx8VcYMdxDF5B8Po/3QiybPutgCIdvATywIlfB48WpKxfBG4hr
AD/0aIkP5S9GKouUp0ZDUGErz8PU4GhevCifa8pni4p5Or3Nj7VlWYPVzSQyi3C2V2OczHRLgKgx
5hZB0ZZquBU0E6JtSQLB1rYZEN8aZ/RvVyUbGUdfRGuu3nHIntlYC6qafJxECznYq+vFHmUwdHu8
O3Q6y9C5YwpQfXa1Hu9FgxzQkhDSe4qACx8LrsK+zPcySoqg1c+Ku8bcBRY/PIzhtIeiVfO6oht+
RAfKSp9bNHaRDUa57+pYqMeS8kFFU7FaFdAHYd7/bKb4J2nmVsV2jDDzgxMc4K+cPHF+dPUBokLm
RKc075MdalCcmO4e89XF3b4ops9nYDhmYrHFYmFdI+njvS7c5HVOOtw6mXEyCX6nEc1bKyHyFRMq
MsNa0U07DkHAIzbf6HoxR6Tzj+PKvVPy0rD4zGWfpQ4I+QbufWv24gX4j0OyBn4+0ql6+8K+s95z
kpubCdpS9MUSCBy1BghP7l7BrNE6fZ1DVArlaNbDwSOc7MatvfkBVqptpiFzbplVQdTPBjxiX2/9
I7pEZP82/5VVS+yutY+ddZXbEgtYC0luhr04GlTz89S3K2fxOA59O/LzHySgejgrY8GkMZ7ilHi9
SVLKgYU03liCRDqrRCc7fmAIOMU04yPepq/sptlwjFU0nsy6KQtAt+Z7GU5TMlhw+IF7N0McK1hd
67jFSyzAN7FkjeLoQR5GzkoVTAaab2NmVl9BGB5vSSaP9+DaZshbhycPfbcnW+NIHXXjnB32A4OB
m8we1shdrVRKRDSr2b+NmYCHLE42D8hmdnEBWt73PChjIRotcvQYYg4ezepaR2LdpjQzTgvCHXzl
+0w686NlmrREYp1EhNzahC2iq5ZBFuMfn3DfOBA3mOqcdmzX4A+zVbQTZJ9PLufqB38qHvHxZL/q
6fGE0TQCh8BDTjac5V45hFyaEgTJz8T/GAdR/mUU5x/twL/avFJ9O6uDG2r6i5zncLWjRAbIKH0K
yXNWep/WEbFd0kJETNZea/W7hqTHwynP2s6nm3TjvJbWVGIXkFDgpG3MdFTN/4MB8p9X+dfczDNX
C/VZcZWr1bcHAnqBfMUavQ+zV496VeT4RWVN2LMACRDZ6yCmg3CLNHsQxBQ9Fupk7AvOAtpFxkyS
g+g/ORDyvzCX//Eo/+rlXzW5yt9VLc7PNcpyyUr9JXz/vCYPa9aPcYCKeePfe2ku9QQ3LMklc+yP
KySrjj13I/oPooP2r9ejMeGviboswyf6Zwe/g4Kqbd7oaRRmtDKYk9COqGHdJWb9HRdUgYR9OZsV
fqW7GAmCDlJDlMCRkO4x7aI2rALsa+gRLONvRoKLdus4fYzoZ67YMyc2PwF2ev+hw4bX1Z3mHVLt
/cn1v3vW0t+6IH8IG//nPv56rsZlqGwajft4sjd7bsmOWNnDU5XVv3TGmgk2HGiF23vp9Rhu9F+s
rH99lL3MhCFKgyG0iH8+yo9+3bxPNTSNZPF2aGbMgPi83pvDpVcTHMA2TCOmzXwIl7Sn6ELUnrG8
WH7lMukx1TmX/uOZ9O/ub/bcH92LPxeE09M/L+jafHHBUCCxRMmuHc16dVc0KD1enBVSEnzoNdLs
XOz/98dq/xIt/sG/+CtafGpRfl9f8C+uXaquzrX1nRUOysLWRTM3MTKhY1pArbCFdYR6nF3OUXON
W7S7j5SzJCKUWR+TCuptSyjyet20Qh1aQVXfHOx5myEKANETMxEs21IlruAuUeJb95QGyNkuVvhn
em2CTZf3XZeqeadrMiXLJm9AmOcquv9xt/3C+ushc7eoIDC4xtzanw32f2hnp0envDfVE/eA+SUe
Ds2TbmJAEZxxPmUmQ8sGx0RZANTRUXHfIuCDbEvH0neBCMEqgKhR/0c5+ms2Z++UVKgqv8cwmhsa
hJ312km9ohwCaTh5Vg061sqF0rvfZsgP4qw2vzEnS4VoL4UTBu1v83T87svBf+2uf1lJ/7jJv5ja
MH9On/LNTfIc7eF04AHZoE4vIgnE4/VRRAZ8gfZBsb4auNbWwDBNtf/3k1aVf1NOQAYM3mk/nKkw
F/PPBS1WhXobaIaIU0OZKGstQ7R1NJx8fUoIHDc2ieboQRnp0zN9qAqnay0VZqdUSproEeHA54lB
xW8ytAFZFCDiJ59C8+gtXC7OcKZPi+OGoc+1Ou5+z8frCmEzHTeGIarcUpZTjRxP0++42A3dp3sN
+/FYI1PwplyI04Y+vCdRkivhLR76Cvm4kukjLZGyMkWY1jWQU0AIc9qr7Qdn7Iu+TFbmGD8IGFrJ
zsD/Tq+e8SNhh6GPaoozj8QdG7s5VfPqse1i9PLdE6wKzckxc9GDFo2sZgsPHcgdvc2oi/B8DvJA
nQmx4j2Q9NTdc7qZd2Mp0UeyjzAsNCPow87N16zeyaL3HlDda/D2qrTAreV1pED74mzY85HKibji
C5P3YpBdZ1UqZeqKPxwyv5Gg7ASURl52Q67dQJIXmcMA34ugA8x6TN7ZC33g7+g616InIyaCr+Ii
ITE+yud6QvBYCjEakkY2BHAMOg6GQEbf24hRFZ8jir38roez568SttGdCYTrchNLoRApSbG7wxAy
wgEq4ASCREwR6neNuRioOIXwJJ4jLYxON+/MLsNWqow0vD+YOQlUjM1AEyYthM/KsCQ8bG59A2QT
PhzdxyTq40IWQj0EeTnpqKHMhuPAXl/VtGN2mwmMybnqf3d9O8O9xN34HOmN05ILSRlbXskGlGn+
JUbpOXnP83G5FX4HkDhXFSKdgzE1cIv59ItiEGhzikYptjzKUTtKvXKuLej+BmHLvUYZQ5M032Lj
g6+Gjo40VPEcIg+uGb1vpfDLR2o468gGjopeDaZIvPlgT/R89VMTrQQ1CI1Bbk2mb/xzPg5nn6xe
wUbi1vgGNonnBcY63FZzxJ9ogBgiGse//AIRUq8RUDTfigtNi8L9h68qyKBipaC4fJu/5n+y51qa
aJO3L1AgX0MpUq0W11yI0jMMbmcMKS4/EXm+hFboYKfhkmjeDtD6ld1jSo4vTU6LzXEYqavPYgj1
Ne+swVLYy26RYeaFOZIeq9PT15axTgExuQBLplqYJ+LaSLX0mgkBxpfT8wJZU8ASI9GSHjlB+nz/
SsTdI3slgEfC7zdQY4iIj3kzP2fY2Yx1eD09AiOMC/RW97fDcy2u0XZ8HgxAcbKrn4FudmuFDHFa
Hxpg5Hl7qEbimlVRbXEs0jFfLHcaiurt9DIT44K9y+9RcsKzV+J2om6rKfetTW5z5W4ZP7d5OQIO
v67Ul/mmmMbzpPmpwkd4GX9tYSLCGXApZxhk5zLK0W2ygZmsZKAxYnAPoCEOoAJw2efB7in4+rRa
YB/k8D28oje/xd4AXWg+MFKFlUJPpwiFEe7xVDv+EPM2S11y44r9Zv0/JvfpoKRxyeptDjh/x4x7
dEuaZnsFibRHZiwoEjW6JDZl4oYjhIgIf/NrCos3trF7+PTiTF42iIHbgyW+Ng7H2ZcPaDm/Mnl3
mTULYVkcHhjLhFxOoIcP14jQbEXfpfzB0IfeMto7G4u+zGv++OlX+fSxfAKYlTt1TWtZmF2C4bKN
1Mkw7ZbXKWLt88v0PK9HEB+YfvzQ41mfQdyX3Yg3JY6FmfLzWXzmTWcSeibf7WfXOI/wcdxQ2Bkh
wgohRDju+D1/eecDj/s5+/5WDorTfG2HaTgBheqFlpMrjoGbl9fDJRmkGB0jCiqbnG00LB+90egz
fbFEjS7+ZHxNbf2KpiiEPHJIXJoT7LsXmq8xGIPRxf5FPQ5VD8xs8lgUSw4N/rNBP7tyh7N6VSLI
X22NY+85cskMX8duM262Ovv8oCXlqDvcGLYasJ4Gd1tC8c2vtthz/A47r+ZiYPSM0LBFKRkYs7om
m23L+tljRxzi36s72AIpifqLVOHLaWAP4Lz8GjXL4R4CHcL3eQwbczgi72pdfQ/+OTrRYI4wfd0J
xO9r8h1xlsXtssJ5YOCdyFczGSebOQiQPNscKliNBI2jfrUYPBqunvH75V5m5UT1n/H9l6HG9JIx
kwMjBUre923CsAN6eS1aHMNei9t4iBfdvt6DNlwZrf+R9t+gg6+xsYb+8/e1pTkK1cvv4uEvzd+S
xsiHgEbsex0v8Sa9cbgXWy27JM8U/6GxPuVdIXH5pTbefQ8qHMHxdUXpAkGcJ0Hb6Ks7T5oYv89R
Rf23A+pii4IzQTScyCjANd599vDF35NvJMNp7jHZxbvSUoWgDC6Z5Ws5KkN13zSWEA+8x0Ka4F3J
RFSfhTFhQAKQkg0BM8H+wtCBbuzwSzPLq6firl5eR9/4Mkan/LuTl8+RSLueiUe4M0ClkGhXX9m+
7m/xXbLAY/oBICG92II7wGGlm2KxFdYzRrxC9L/n0BuZmcScGiAHgqd/Gz+nbygZgvm9RKDZgmqx
poHYgbyl5DERl/dpDZNSnGIXBc7jbuZNKi4x4+D1IANvF4jhh+ruu7G5bJzRkg340S2GqRbesOc6
zbsloeDMwRp/0R2P2l3bHjvSzmW543flQNzdG6ut0Mw1axTfWPTocpX2ZaKmhAd9943JZGY02DlS
i8mFZcCRhtJiXKJtkm0SbJIPw1lx5G3zxjb2VwW/xp1KgGIIgssE1+iRAp1cx+KvMSFnQr3aOmcD
YN65BhNiaN/IqO9TOqAbS4GVyeQP/W2YLB8Pd9OBqcfF7ozA/7eYDRifWNc9MS69Y5Vz9l9HYtdt
3GxJlfmXlGoZbJscFe9kcLGUufIDlXIxmMjrOi4W9xlarHdaBioFizHrdm+Rvr24RBnilcpLoptE
FxrhsMMVm3PBLzBumbzRCLoF/LN5zKEs0phjYHGwPseb8fOLAQbXeouE0IgQrU8GyYlKxUEDeQz9
mUtb07ODKPkgHZrUCDWzQumji9Zp8lzxEA95LPsVqzXslhqCSzG3/W6DO70JAhFHGnig3hN3+g1e
W2B+p3Y07BY6FE/kx59hh20ARPItgJFI+4W8BK7atOrMF8qTpGkg1T+1YtEQoFMD5K/8EAiktAYR
XmITGisD600Lb4TFikbddcCouLC1F0IKxGoLfgIRVzb+pB200n9ey3x9h+oqWJ3sM0HImgPLZnCD
zjBT7Vczp8dIqL0FVGxSBk+zbxNdnWL+PhRZb5OiwiFqnCuafJt9vVT985wRwcq6MQ3HwZiWnuzx
PJ67r5dPutCI36sTVKs3xgthyZ5n+KbDEI+nUzotlThCs9Lq/MNUnn93dGTxnecoh7wNyIv3wsse
IIEEWKp6lSt6wzmN1j71AqBjlIKB3SbJ2bTEQqcLWmjEzGQbI2RqrwpcyA53Pfoj88or+m/2JI1f
FU+DcyxcwgfHUYvmtEutpJJUFXP5Gd+aWO81kLRmVPWZ4nV1wna7C1sjuz0j/ROLeqh0mdxxDOqJ
9Fmj6699SPROixayOafe43B/+jzH61cg/nAXRJ3XQqPv+ZRRyR74mzfE2x7fxmMAXkRBLT64wXDu
FPtZYHJf7T9sDtk6lTY8+wudI3Dii/cmlG985WMjFlx8E7jNn4/N5iTmtb8F8nTut3MvgnkTzJb4
IzoQx0+7LwYj8FjbyJjLMzpNnIekQeWC/2UonmMT7jNR+40dPTKRsEN2rDJxSrqj7rPecvzOYASu
4ejkv+jquoxwSAMPDBiS4/Npd/DMx2VEqlf2mtUFSPcxn392SmXXLXbkTkU3jlywDviLGOsFtPTo
fL+sTXLNHk/q87vLuaSSm8ZCXAeQUxRSJheT+ozc/zaWdKsW3QZQgaWT0bnNPn0nx3lUtjF/9oLf
1neq740fKkQqCdWqGTJWadX650U9kzKg6mKBxeawR4+NpZF9g8fkE+a0emcMScoaUIiFIDqn9ybF
xRyYPh7OyrQK5ZMjnuzLqki/0fnndXewuGqs7u7IrjgFZWcrFkt5NBzh+Yn7YrciE+nnD3d0s+iH
KMt6W8zu4f3wXnJ8d7+cAYcN3Q9Ibob7eHjkWjUs3YEtcQvbDjcHFxqzTqhlBCIhnaXXSpZziVsy
8BdNEPNNKYC9yBe/UKTNmxGJ/8+FhrEpbu9hMVV2DbTSaZ5VOykVAbKOGPg+bJkVbFdbFVodL+uX
3uJpp9MLXV9+LhN4eINpdyxyWxudxnRZ7gtt9WQ5EwO3xkquTWl6WV6OL7CGJIeSdbRunP4tFj9C
qERVLKY9f2h0W+TbQfwprGvfn8etXfcu6YdJsvg2oVXMjMwN4uDh9PuKNlgqpaApabGQR/h27sAJ
GD1aFqPvGjqJgfNSyLCgQ1ZHz9a+7wbjn9fH3hyGpH2X4EpiDV83ecwvM3lc0YiD8l0RgoYxuZH2
A00pPUEPzmcaMn4nDlT8hBAcjomoDVLRl6BdP71BRLu7W99QySFw8xA8iUqqcumdJ3/66RzhtZuP
X7TyYMWNS3e4kAgcTrnuFg/34mnu3dOWw9l3/oi6X/Vko0AxwcgpvI9anEcpVjZ40DFhDRPY5oDZ
5Bznok/ICTesHbcL7jg+wRc93HbPSIjutL/31xgfWdSOntT99BGipyvE5bY6kl415ocWs3ePhdUA
XEOkdL8cHhHOsRLDOi+vPLDFk0eKQ+NUjIYTZVwkgqXjTIrNMo7Or7DYieM8RuUhxWDzmKNcdYvB
AFx0BvShieUsamM8BvzvekvSbnZbX+0zHmvtgF4JdnEJVh/XMe20PkWT40dCk2X6SYv0bjfhI7rH
4DgsRbuYD1Pa2ZO+Nx61wWBeRj2KwdkB22dWk+P3HpJDE3ZGWLsVDdkuAv7BKg8HXsqzadfnyYF6
tpUwH/O6NYewjLrZL60d5mIoUSB57DryrTHl2D4/DB7eoHVbCel/971slrjbHNABEN9OO1fHlF0O
u+ueMXTJov8j8i+5t5DJdG4+2FhfxQQDqaIcG1wllp38ZPFT9HSUhBx1M8EexdN5NBpgOudKcs8M
LEEqLFAUsBwGTjDNwwhUXms6PBq6vRdsPpn+ydoZ5x32heBg1zl/sv6E59ZtnByhdBgMxO7b7xAN
sZszDGSQvDzo1tjTZCWGEhHI18UGyyLCEtbRHmTt89fpxQmxOsJPW9reGbaAi3gOxAzdkc5nfnZZ
ZW+nf9d5zKqoTYxZegK6OlM82dbWna8zY1fNceE5I22ymeHqti6X1Aclnq1Z7lURO8xlTgR5bqol
5oeIOd5z1i0Fp0fCRAZmYKbyMwyQcIyPGfnkq3bXK+IBveCBm0pHqko2nxidozZ+Jeh44PCItARW
Wo+Ek1GVbICCh39GBgIv2ZwRTqTtBDbkzmDR5Z7Q98dHcNMOp59zRsK+03WTj2iS22wTwgYJhzN+
BjiQU3+khJzrIs+yxJPmBjQmjNkc8c29jsicx9pan0CExMXLsPI9trjjzZHHV1IofbxyifIKeToQ
YQ9QiS67Fvp39Sf/Podo28MIYpdBq0ds/u19YLJhrExDsEgJib4cXDBmrXAHfHk6TnW3/QlFlYpy
RJpQ0ao2miUkHYmQvhPRH6Sd+4zus3M2jKrJ3W1nF1Js3B6LHfMZeW+D4n9jyMiekm4mHF3i6PHD
DBzcukzAQmP8mlynoIWpilFE4fcusHmCrwbr6R2B37laYSo/QEkdY+bhIy2pe4E1kLohfnD+DULt
R54aKf98ve23bssuztCteZkNstNSOlInp91UndLRLpw7UF8BhIFpMzTum70hfmaah6sP7M4ThRbO
8BtUCctlM8dM9wVTglulevst0yY8LzHcqFdKek7rmBL1vJBSOBF1PzCsQuuRktK9+JdIioqRvuYM
e/mCz5RYTxuqtp+kt4c/Lz4O4wZLrBx3FArsMraMOIY8kFv1jPIBsPFFiqJACQELwR0XKb4lU5IL
fKXTB4W9NOkTmYCAoc8oGRRLXr3QjyaxcoXZ3cYA07uGrTdYMuGhJArGmYIvLfoQzmTViFf5i+6z
A/bXYf3KuJUP2mz1BJ7H9nXk/fN31wYuL4hHGOPGK7Jifp6/JPpdfVlvCzMB6UoGx+CDDiOEC3kn
j7CLzvMbdRsk8SvUrbGy/kIWHhw2wWZ8tTVkOId8oN9gZNhFd8aaBy6h1JbTIhiGOV2+y6RO9VC3
AN4xP/pihAPLjFgtMj+PoZhz+dq73s5Zc2CpJo3bMsYpemhp4q6mQ6q9M4NpjFqnXgqTR1L6t+mQ
Mb/dgJ9Y4F58tza/xv66u/sbF9cuXvTTl1NyTcaUcFHjq+iJpEawiTWyt2J+n9GPZ7fdbTADjBEN
iyxK90GTYQTn0+f0lFF0UUA8wyeZFHTJTcWvKWMV074LFZL3wp1WxjAR+zAMRK7O1xFDcpHfnDL8
7g/Q4qAo+XrbZnTvE76ehE5J18U1k+nvWOXp1RE4GTON0gwTLg59isCf01yFxhK8PBQDJjkByn6v
v+GbEYysChB4IyBhG5zqkwaz7DLsH7+G6fIJNQoSVpLR3H36mLFhwKbiDlvEQ+cbViTYuOhStoED
42rChTyjb3QlN4irjNGc4YS3uzvN39gSOQ3IJ7YzmtP4UsaCRFJVf5r0wMuEFgIHr1OEjHcUwIFc
cXpFRFMLdT8fPeG3Eg/6S+KUQApJnRQxihqHN9WlVTibtejnB6Adcf1YQgIzPNFX3iavUHB4w1e3
8AagsusiJJbXsRHqsBloPfBHn8viZzNGiAXoxCHCqxN5QrSf1w7B1zV+3iGG3yfIj6agm+9tPtJw
in9QdUXauPXplRlcF9+lX0JF19iEZQ+xFOuK1S4uoMkzEifM6MXGeOjgqJtSaDMyWDr8NeNtaesq
6U3Gsdaz6+V9SRUMBW7gsR0DVEGgUuPh4W7Gxbyat1Fn64GUVokOU2qtQy0eAguHd4z0uLkZ2e6i
sxvrgY9X5cPYoi9eZNUBbA78VvJISnC0bzyJr+rRBt2vHk60mfASlq0NHwmIC7myD05CQqSpPBPM
zunCnI+nY+W33hkzRCjmuze+kTQnmKGG3udfpnxKYfL4EKmoluf0S40H/ux/FtdxzStq9UzSHcR3
TsEZT/ewDoXsHBTZeW7EtX8o8dcs4nIlpqxjBuIn76Td8Tzb6TBlwFEjrH4mWqY4PG7SD9ZvMee9
NtYglEf6TMNC+nzy1fTrvKMikBiN8j+JTBG4u08Z5oSWfFnSTVrhpDq5VHYRGuvnSJlvQrLnGA/b
RArphq2NGWuBQl9sWSYKPSDg9UPJMDAIK12fUZNKW8g3/YJTJ9WczwvOk5KJQNHRI2UCgHeaYGw5
RbIIYIPLfdB7A40AxW4m1HObH650JAIIfcFZQSgUxmljba3tT4cmuexlmmu0RvpTBVOMOxOuzGx3
I3l9H+OFugSb+1Su4m7cbidy+COAhIX0XqDBcMeseTO77tkrqd73FB2GoZMKYrSnp32nTZxqno7n
Hl1HITa4a/jlfGYFNbHvW+ENPL+BiYA5K3aBIba+HwJ6f2HKzl/OM8C7OJA4P3PomA5tQp5RaZ7e
1vNjw9fv5+sOt62C6IcA57+H7A48yYZKbad7pxihG3h7b+eE8TuzZmeTX7RB11go7Ks5RXIbdOMX
JTNp9YXBnqmUNgMAnRw3Kk5qWi+jjhGt2j4t9OBGTlqm7xBfPRfudbgZ17vrSF5uAmpfuomzi2Jz
lEbUUQjWZ9/ao4FAJMYsPqbFkWxgxQqWeDffnOX3KXYsHHQ0IrsnYloKPqqLS9CYxPJ+Y4CY92Az
SrdALri8dzg8EtqWGEXadZQfNyKQE4Df19EPN/KoHNt4DRBI/RF+dOjg83rB6k2+tD8xcmQeh0zP
lEgjF8ZYDDXKmtMPe3kJqkUmR1Yo3PyKkBDrRSLRg2d+qLWpLQKoqyqO5IWTBx+njISRGjDYpWCX
Cb8LcNQIP4bVaHBSvxHvBuNJHLG+GROSzPwp9nm+e4QAV5fWldP6qPyqpcNEZfRFnKjF79Krd0UG
BkvKBDEpauEISGFD/gYOx6Acku8xuPrpbL008F3a/ZjUh6CAbPGvNUxFmCT3PbYE3oPTSfQGyYZm
a5XKcX54xrQrPwtl0aTFHd1ANi2HuU62dMNvs4iV8Yl2afA94rgeN5hVMpncZWeqobWUAYQIDgFW
8yD5NhHKt47g4kNRBx2TbS+rSt8O/pcsf/SNrDrizwqY04is5/f8yghfT7H5YNyJvsG9n+pvo2+W
TxrcuhXHAMAHLpltfGP6IhzyHqtD7RsjOSsoig1Svr7WYG+vGSyKX5nsU1HGTKrc/PuigeIfNrld
vXC7v7nGzWrmBd3anJkhEPCrywwAy+7jfOOh+3n3JjnSuA03i1dWRa07XFELnynDQRG9fH8j3yy3
j7T6MdYqSnrjCxIIYKXPkIObpYuFXwcgdF1f6GMrzi1qQ8X+ehs/X5zizUhOuHO5waMXrJz1zClZ
xJr/RiSf8tYduhA+0ve2oLHA0CUP68MRiEURkeeMMiS0QiblHUxgGM+kW+9j+wo7zehdy6sE491Q
cGRSToZGKdedL1OzramMkSnJ8HU3GUR1mbgP+mOYr4UvOv79Pnm5IJ/Lc1T24ThQ6WhwSoDrnX/I
rniok+fy5uuJ8KOScJQxmyhhCBHDmZf7tnUK7ZwEan5fFh7uYIk4McbKWLIpdZOnfwqkX23EURJh
K54NObEpvxRbDzFDZ/rk5pPzyPyOPmFEBFj+kt58xb4tSSwJjXc+uD+F8Y5GBIoYNh+sxfS+NAJk
Tvx6SaA9PUwdFHyX7wb767FBS5Ux4NJTAk6HqfSbT54eWm4kf2o6TG9RDk8CsYzpdXviSLvshpi7
P2r7MzpBQfh/pJ1Xj6Na9+a/y1yPJUzmYm7IOOGcbizbVQYnDDbRn35+tEY63dWlLo3+73nV6nM6
GAN777We9YT8iI0Cb5mB5Vv/HDvVsfkw+MjnoSDpMWC2OeqQ0txSRB9213kdO1hYKKsXQeB8gWsA
X4VK1exOWcqUJhie89u8+xAK0jBGmfkrFJFApiH5ipyOt6KVMeYIa5jhjnT4nIS0f+RnS+vVvZSa
MreygTirn6aKYk+XMN9zyDJTkSdui8i5ELQUO4Qm1tNX7eqFQ0KzkPljo7RVQFnJ1hZlExRQt9ld
zsHNwA/FEqgNlQE1Jcfvg50LnVTAab7jhp2DNjw46Axxi+8VSJxYe6/Rg1+JBpT7oORtdZiQQ09o
NMXkw07TnpZ5N8X7bOoe+H3qlNSIG85QFRCKLE3DLaAUA0QxjCndXc2L5eQY9X1cOvabtz2y1Nra
AdWyic8vJJ0zp2MLpWykKgj0jwqHeM7SLpOj1gOPXebulh+dkTGMFjnKJUtfZx+30RNRXT2I/IJ5
Syd2GrwyKMc20ug+kFPgcY/liroxQsjAlohtHgMs7FQvZuWlSJRb8MN+soMOJKB9CIfDZ1+cX06A
DDQQj4pfpihPsctg6JCaKXFXaauY4ih+1T3AoaK2OLyMG+ZvLhkAzptlI/TVuTSs2c3W4Pb6sYoc
sH5xfUmcuvENMTBePHfPUBG+rJqnjy29AaG1nxqWGjvZx1O3tbtdSYOzemxegYxqpZ9/dvDCXt/H
GpT3fF0+Yeczrtx3dbBN0YdlInvM7ozc7pyqWQR0YED/V+aYSe7gp9dWwtHytFQjOOOX4cqRd8G4
GrNMpE5TGfO6uOtljXuj7r+6etlnnvBqSWN8i10RCAxvPrj2B0NyLUiTfta1U6YP81KHONcUZMCa
KkQ62WLXzeYCQQCAKqg9K1s5ve4usYFn0ZFAjqH/M7CJ3QLC9IMT0c1aba2vEFwbgOTHqXXfedeq
MjvvbU5rHzuiW3tNaianneZpWDsgdBjBu728rYITiAkYcuHteymU6CHM0mvnTLHzzAfxtacABJ4M
or6JCGY0YZVXR3v0dZCfNmwcAOY6USY3tpBeXJviIPbArQevpTxFYVGyFQGoffArjy6xqVa+1RLn
seZQqYcQWnDr8RSWwlCiUi6Zfi2YQYgEiXx0VAfMSz1gu9Z6i9VWE2QyFqOu8LSruk++qSgtdwwT
xzLu/zEya9wQIMnHimlpkYUrYPru7cD0e91lOhKPXfQQC9JJkasFwvrSu/eNObmjyuJKtmn3dIfi
JzudRRf8i6HzAOlCZ5AAEBCvSd8ITT7GghAN5S0e0ihb10GcONHLj3GCejbcV7a8uCKDVWdPIsQu
Ht6lJQEF/LVrJnLVOt0/01Hl7mI72b+7Hrmqu45bHIVZtmZ/EshGH8O72Ob54PoKouuigWB5c6Jn
r/y8Ad5QgkDAaIUxYseKF/pKWe7Ifz6bmeFplyAVe7nab3RPU/q7qytTXYM6z6lyi2PEA21aLr6x
uK2SQ6ZYLK/kwLK8reLVNcgCFRNimJsTGny/8fMhv8PDE3Qi2vjVbdOeiFSWxMcAmKdXbnbTcnhe
13sFnO9uP+a7YzyiuXbRUi5rr9ynyzcft+dQ8tphgRoa3m3ZgIAJk3hw+ZQP+eIVvvlAafIanD92
R4U/dtnK0+yQc5ioR2AOdHLMSPxGNPfvZT4qh/k+n1xl67a/+AS9j1i/FTio7p0RftETnAcqrM7p
LlDHHCbPVp1eLzu960cVCId4AYZ83kf781L5yA7Ihi7MQjsfKRAs4FDHYhugUzs1a3X+HuWwwEbk
kzMURtw6RPjSzrDT4/0UMaqBR8EPwiRn60eGw/yBAp60aJiXYUY96qRrHRLXETZai4lBB0n5vCrt
ddIiyB6BVPmsApmeD/F+ZL0gkUL3OWjwSuZXttoNNNr6xBsTde0Xpok3i32tXuafj0PBsF1zys37
Ayit5V+9TvB0vbICEu/SkLMGNCZH5kM3patmigzOq+AOiqR6Be6JkVXRgLTLl8Ff/9IEqdDTsapO
3GvBSnez0hI74SP3r2wdH7ynSrWP5OU93UiYhwtDrdzvssm509t17Qp7r4hNfKmqPjuYNk0PtyWw
IieP6Ekvt2CaBVPuurq93K7GJmydeVpduEw3XuG5tmU8vEeJ1OhBpgdv0MjGqa+9puPeGuTnvJ8V
ho1XWkQ3qvuJONeus7hc3KDkxdMnU5LYMvbP2C1lD6vcXeUVG9SwHcORthkEnAods0l7BigFuzfp
G0wOQ5QGCgQtpd9UTKDnHTq3m9KvhD6H9iNoBlmYFDZCkEKwVIY9xGrqVtFYuuB0SBhNgiZ1bvKo
0SZM/0D/aNyIDN7lzNWZo7L1NGAPEEFxtwAEJAA8xTwZeQGyw/Mql8Cob5rzqgePw25PoCsmKxtl
Tnd2XkV4R0xp/wCNH5JvGPTE7wMzKvY8nlvFRjZ57+UBQ7/gdUBlIlk1Yk9Kpln3SCb5MF1jjBiI
k3Z5aYOcGw3JzOHfUYOfouX7+BzE4yd8w3XGJ5HPnFm1+761wW5G7Qp3R9YthrzqqWBLgWgHQv5o
Y+pP4Ml02VwjKJNCgbFh8PLLtvJ1eK1UpIB95YOPDGE25i5zhlErScxtmIMMauHvjMStMWvdYS/H
MnztU3zYb6yf9926bZQjmHNPW0PE3N73twFTDlcIaQRioUVp8pnA3nxoFsUk3TzH6ikpze6Ri4cL
Cb6KALJrq8Cz7VfSt9dTp3+t7PsdnkYCrN6/HF/TBpfBUEmx1XRK/h+mY4XX8wPQZfsimXRnGwcY
iuurajYnKFFpNoSYibU/YHtsw7DqdAfx/P3yI3zCaGkES/rYGZbUxoHYmeg/O55SeXURKJL9oItj
Fn8/PDUnkzTz48oIq0Q1WrG5kMBEejXfqsI3ihtcpYWXNBfKwVHaeDp0UcJO9Pvw1szjLWLElCkO
Hg7Mhs695wUtV1KFHW6cmvopYBeJpG9PzYOLGCSCJd/d+r563AbX3G9itvXOqJYmpbBFkW2g8uyE
+a0XPSecVJerr3Zc5e69335lhN3rLHmMK8ihSajrYZexy70f0esBqFcT0KgrW1fh3hI/AfywI9Sl
kNAO+YGWhh6MYXgJ+p9t7758tUVKAjmgSGV4UK6AaToPBxG6AeZJXUB3Byspdaiw34IVHx5rDJSl
YTRo1rjw3CkrqJwwEsNBZX1b4QTs7wbvqTiDgJ9q3De4uXTKSV+avi6I4Y29tOWXZPIIKzsai7zw
iBVO4iAddZevcRHs1jcOMTgWj/aYoTSxkrqtIFib7L0VP25RPrJBPXYUy9YjtgWJ1BFLhxvMuIKD
F7bMvvMOOMfKZab7MndvWqxLJuNtHaAD/99tCoMizL0qFAbpnj9E2dYMqvDWy2adh1XMEFgqsgk9
TFglE4Pdflo7/DbJEfvPYQljkcBnTrSGlw1v8J2ZgacmKCyoxuxdh3LHUEG8zetmt8ZOreOpoTJM
Ygbu1O6xU6zfO8pkh0KqM2nFFo95MaDDEVgn2Mbr7U84PRNKjocbY5gErdG5MEcOOGWgneS6xdGZ
N44+U2fFkbpllhJ2Tn23M3fHuuNo1KSYoUC5miZTQrB0/PjKYTVojxLsDa7WE0YdPLiZvFLaDtJS
WLB4QUzrDB6c+Rio66i0NDyLxtRtFApnw6MO5aldMEk6Xccy7iogfaX1Hj579b77tvIRBmccLUll
Xypbz7F6S8AkAN2X/JkstkuucN3ZAlvMo00zeGDjfbPzU4ZdkaPxmqCB1i0IQNHmvU+nGmuYdv7l
XpmxVjYH1nPniNoewF4+20btRAWeWM67ofJ93PBady5CIGdD1sfzRE0nHwH69db084LJpW4+h60Z
2LC8ONrmyrg5xQfPLUqXY6OdQV9tAsIUaVLfVo3hPYreTmwfaDZWThBMDYAvDCd0qnbn9lxyLopw
15V2EnBLnIS+/4MnJvd3U7Vr4Z4M1DCR9lKEG0J7m+rKv1U+Ne5tkk7rzyeSU9EqrpayzOawdx5s
L1fbuNo77HVQwKIO+7jPn0vdL2j0yyEAp4htKfBocqw3l89csSOIoYavGBZ+A/cBpUgBl0oxE2wb
x/k0ZsdfcNk1nI4RVf91TiPsJnu1/1ykACic4gxdNhfmZ8WKzewHkUkrTvoq59G6JEAR7IHA5GtC
3eOZIOgpcbTNHPYdxsaFdaV+07c3j9on9rpMKl9wI2rYhOm6dB+njIoAPq4DeAwIyzABjLcZizCP
oMl02nLCeLZCYdiu00cbXk75SKe66UIYEHfYLeSfO2YLvsS7TEE2+kGOJbZerX99I1ITu/yDibr2
RTTzKNP7KztLwsKgXcpXnVG2wBHBZqD5MoNzGdAW4/S/c9V+BjYV+W+w44erBP++seI36jiCP/+7
jPbXj/vpOYle/+d/df/3Jc3uBYEuwoLq0QQ4OZDYar16NW6qILYWtggvxBXvxI9Qz1aerAae5DR9
GKHtxFMhAeXH/I9vn/Vvl/RF1ZRIcVkaKZeUu2ETEQKYvG0Rr59d36K8zqUfvPOlb28BeT6yQa6u
qAhfhHF1HJ2fr5coEKpc24UH+oAXS9fMpgl2ieS50Cr4nVW2qPHwwTs5A4A64+O6FFC0E2DQpTEB
GevXi1xHcOuK4gKlcbZqdn3th2iO75RWZGxyjbIh8t7oXy718ozyq/jU30SYKuYQs8swLIb3CXLQ
6dQ8ek40Ts0sGPVyC523OsUh5N+vi/SNrE6WSUHT5fbTlV96z99fl+TRlB21fi/W2/BhHUJqbBwm
NPPAv9XmcQwGiaYQjypvBV6FL58Z2VFIaRqQIfvDtbQr5MsK+v1aft2s365Fu5b5RZGa9wJ11Uzo
1a5hZujna5jIesBk0zsauJEqDvCZc4SQil+mRQaJCStQd7BnNzGRNeDywz4zf7i0b17hPy7ti1Fz
9iiF5n55vxdLUqJZy7htHHDqengm41BvZTpo43EsopK3em/c4yvzBwGx/M1L/ccVfHlT7t3I6Dxk
bk531g3RRrlaWOKSRjjdUTZvS2Moh7J5PLb+7q35Htxi5+7HVoCNH/ZiI9hCw9YOqQTajc0ZuNEg
I9fxh6sUf7pPrcDxt0eoa8/uKzN4nWyaB/Pwwjb1Au2Gg930WrNYhAp4MMPECCLIFv9+SN9pk/+4
Re27/tuHx/dciZIzt2iJuROqPeymzi3ppg8rCAtVz+lhsnV1n94TujHwAv+oOIN07MkPF/LdXVD4
n6RIAmdc94tC+X43HmpSK82i77avCbtO60TrG9hhDuAFYz+Anwn8QQxY/mef/NWTvVD0//fJT1jc
9hDvtC4TEKzaPG9D9kEBHe00+fjpY+V2B/+6csmC6CpdVKM4+X85dKL7K5cvutzgLyN4Ci+mgW0B
s5nuCnIuAkpEfXMcHyOrjTh9WJ84uFnQCj67U288AHqq8fRMeUchPJvC2b2HTy/dlt7iVKGdpu/6
KTqrq3+37/1+xV/OpN3j/ajKp9Qs4sEvyCfbGxCPNIZBNfC3ykyW6VIvUhEdwo2GdWUYId0jLkT5
M0iVKRNYUrb4udAjDwhuUnVS1jleJs6DyTnIqZ0wd7wETY8/7WWOEtpSSLIKQCOu0MfdECZ0y/Pj
Pb25Jbg5EaNOGZThJbxheHn2k5AOf8OcxPrFoAxf8C+MOzaCsMthCLg6PCqlz9mmbu6fjOzU4NLi
afEK4PcKD3z4sin4meuj+tgWLRybwhQeGJMSO+b0GuT7VyDszC7Yk9cMJOrg9XkczcVwVZ/oiqTY
kno8ECf1gJsfHzUInuzfJt0hFfqKuY/P0Mh/Ydy2bhh4CTNtaExkOuuplFniGQ1u5hbhe1HM4GPV
1t2NVO+MCzc8AY9aJMMPBt9/LLkYzJsiyOL+aT1ZivhW/LAmtG8KM1khQg6JflfT9e6XwizKH6ra
NEKzgK5e1oxYzBS7LhjlM33xAAokjQaJrurfoe3zhJl14k22zV0CA4YP+JbVBOa5hhgDo30b0gnu
NrRHvbuHlq8d1uQmDbO+ucwekGORljM7xD+FYWRPDDtbOSzcnf8enS3wy50xxKsS/LE5ShP8GZ+n
vAHJcpKl0VjyUVzTQbmR/e9Nodv9fnn+dwe+LM9MJ8ime+VlpzsY5LyZZAyP6mk0gLTVuxJhAkfD
xE+OIerFM2hMUKRt4vAyQx7GYOexwKLVRFPgQPSbgD31kSo9/MaLVrlLyB5jfPNc2TeG2OaUgcnp
1So8GP3LH/Lm/LkbZ+jcboERRiOwq/MeVjN2VAjBUL0wYjbM57GTtPde3QL2RGQU1K6L348YviKH
Lg74Tsc7reO2MDrmjYSv0qSD+KODwtOcCUc7GWI9WZ0J6Xy3fZvtjojRvyBJbXWB2LzgJ4qtKnId
vH8fPai/MNDbnomWQfjBxkVsD7m/d8P/bveXveUm3vRL/u42FHUCo5KqB3cK39UQvi+kE+CCGQVm
r3V33oxON5irPzxvpTWc+OsCdKLLJMHo0l21F/jbQWicxc6bnKwGp4RdaskTZfae4bnTotoXfvDQ
dMKgklGSdyHcT+AkoTen8j82jVX1tNl5n52AE5VQCt9uOC7c5sgdhyEi4BAExc57uZqjOPifgf6X
TF1wJrHvjLaOUYBPp3+1jgyygmKdreNlZuvM7nc24nmqknNfdOq50s7xoQ1iV+8/MJjOcdaHX5AE
CBmSHRuxbjP0nEXzzqTLwB6XK/giCuXMIR+83d3kOrqINuimFkb763K3fZ2Q2TotcPJqUYDHIKIz
vzGTAZdWw/xkbGNiR5IpaMtjnLkis90X3Re88cTBPKhrLnaOQlhSx335JL8aqESkHxqzbws45beH
8qU66V5iMd1JPJQcguzW8FMadFuYaPB2tJkW7rYivPkttiW8+fBrJlA1FUcIVFvGsthRJtIwO6rU
UVFLWvBSP+8ZQ2OoDd+WQCEDROhHh58TQL97lVTCdAXRUAVDEFsTkt9eJb16ZMr5+m4wJc7dC/Zq
TPPdIeXEWBvWVluE7/F7+ynq7dsl9PvHftmzz88mvlU3Plb0QF0zS7CG8whzF2U4HhCLTRCr87Rm
1uSHrdL4bqf8/XO/7JSq/JKkXcznLtdDzc3M1pDqOWisaNlY6y3JRGZInLCzs1vDf+vAf6mgzucB
P5HZnDCqIJ6nLbgwLZ5+Htt1Mp0yobiEtX/lQVJfsEBwh8EBAr4hzI8XklboYPPzXHAB5uCdPi28
kRgROFhOeniv9bWgjYdg+lP1UWpxZFoVJMjW177/MQHI+OnEJJT4rw1EJG2Ico6oIUE1vralTa7v
yrI50/iG532xRDNLZ5PaWeoaqECuWHZvhzWu4QmpCW2DtoPj0oZNdKzp2cOMfeeazKMlCwB0n5qO
6aJ28NLcymc4H35et5B4zfFthQ85bspuErbO+ZD/bJw1PlPCKkxnQC3Bn+z1GDLZJ7bv0wQLPIeJ
Ew5I+TI19/UIq05rMisXM8xro3DW7qQSvilnEkEUc0KCezrEclAQzFlreHip0RYy+7ZQX2FFOoC/
LH8CgPQ684ph3dVG4HSfJTgKxMN/b8h/301JEGTZEGgINImw4T/X0LmTpfWuwouKqcYD2amtIPjB
z2XS2NlPDdjfbSKfpeqGonXJidN+lQK/rde7kOeykGLdEuNaGYp7XlLBsObFVll5DkI73a7m9w1m
KuPe3uLuwCYLPv79daW/Cy6uQRMl3iBiXwX9y+IV0tp4nSusyvSthOY7qZZnmNaP3kXxlAcc7Zs5
7Yj4Ypv3JGT+p1Z9aBHFoBw9Zue3/VAnWmargmPEg25uCdQBYNSAmxHjuZ82mm7378O6vVhFF42u
SJugfOnVnnLn+t5lO0IlzfyIZ8eaORSSzzZNZg4Mc//kgzPz+bCnD891CVwnJRXqNJ78mHt4yN0x
6yaOYh5QqJuYTOsQ2jGXHlTu5jWwRsjJTBwQ9yTD+bGJ+WE9PeLL1xrqpfwCkdYfH+t+GhBYQYSW
vfyw2xCxXhKBJ7yC0SJzfR8fPKIpuK67uUbU5eNxOOteyXXHIvPfj05uD6E/K4c/7ob6xcpKjuKO
WqTcjQaV+G64HjZ3erku6dPMkU1iiOCTLpmsHKQD9OXNFGlDcLwTD9PiCj1lWcwvja26GOnSzRVj
tixqN783i+zTT3DRN2dEe62GiBuZofwdivaWpPLdXI32ya3PI1Kj/GYRfM4HaWZtrN5ihnjk4+On
d/vv1p4PNVRwBn7QVbW9gb+tr7TMr3Ks111wa/Kq8LQ/8JKUfYg/aJe5HexdpGy0UAdbn2jP2Lw0
uzBzBb/Bp/vvpyVpf1uAUeR1CWsnGJKEX+3L1ZyFPNEueSoulm0eKtzHYQAqVUxdVEiZlYZbXliy
pBrPHrqhi3og1I6tTrT1Sd2+pkR1yQ2cR0pkziO8NK3WLqG030d9sg7n5x7gkfsyD8W+Y26Z5Jqo
j+eoHog14m1o9lvdwxeGgd9Hp+5v1bTvGugHrFvh0/oDfGSt9X45k5k8DEvkJEHQ6tjR2jNF7M/b
Y2BXmUEjIy1m+9cOqM5mVwf7TeFllmO8BYEP2tyZMzs1gDb7WcGfvRCH3gHVxyTB6q7IwJwrq18N
isv7ecAtkceQOt6KmSLxAaW5eRkeoz+j1a4yTrQyDg9n07iN64iMBRZtD8r07Y12hsd2HuPk3tqv
Cu6ICJ7baEfqxWCkUiibzOjrlynyfYL4bY4W5XbkrJgj4ZA5SPiNCyvZEpr1GveuczzIMcduHTPx
xsQdekHklDfqMhXsjZC/OCMCkZKt5S/K6Xmz9yP3NCtJNxvOotzikpSz9cI3x/LxC6zd4QT/5foz
9ZDd5DTNrdm0b+uWb1m93dqyJgU5HoSMQbe1+glJXk+vV4SjatCTnAX7zqlYRfbs7mKGwkFojmrH
HJyDMQcCtwAeFDdgUQVYbbcOrfJB6JPpFSGzYoYNO45tBzDDqvbrJQQYqO8etpuIpD+Q9i7x2T2J
q/ZvmDFcKqfAe/4Pr/l3a06kg29PT6VLX/XnmsvSjiEKVdVdGIx+TNwTye9hLkoqCbTMgJdpCMAI
DosTaZkBSLD1YD+MmbT13vw4zPi7QpQEWVJVQZU0WSNg88+LKbu31znVFYFg3pZRn4RVNUG4IHxA
FbbSHjFeuGX3ihzDkHbV/3ArpPbs/LpBA7GBsUmyrsjql1ri9e6cKzHWhMVtgHtKFQ/nHFmCxdK9
Th9vYro9MszK3LmOWiOF3kOF2J64z42wJ38m8wLDjeJJ3PTxvgemwpfA13UncSs0gM9Zuok376BY
PHnzYrqw1l7njR3yB95LKAP6zFKIPnI1Pz87F+RTQY2lv1UfzjwDwrpRbmWm2yHGyMOsggkd6p8F
Ktkdo2EcgT/Kj4vN3/OkEcbkA590ZFGBYVi7+dk5f96xuMLy8jU8OwcNZnf4QoEEdux2b5isIWD2
YQLvKisFe+hl1tnpOKpsN5/EadufWDCRF9AdPr2YOtFZRR7q6wnqNKeUfGjXsikd6oMmewryXt8Y
6iytDRRgqswKnd/Wcu5ztofmA2W+6hrIeuolAUxEuI1ViX2hoAKBGfaRvp2dH0FaZ7IIWw6judsI
UyRizqioJOeF8w9dp+AWgyLQ+wRFmxfMfIBczGRaEDfN0BULQs1aCe4FqXwLiMv+pPSMUxO8+heT
NHrBfc29nn6M1jBQG+vms9h7ybDAaOW1PE9JWvQYS2HMD9y3bQ44R/Co2ghiLx3Kh8fm1brvm6fT
c7G7WvGEsXIPx57K5LeJfRIdfFJnC18cIl5Hgcw7lDoF0A/nFtVpqDPsCRNH6i2a+T0UD91FZ/wc
JsizML1nhhib+OW9N8iJn7Y+6R6p0ArWgTqglHwMIHp2oNKGLSGOr/6L3gQtTfnE2JtyIGfkzU6B
JdUCG92LeRuiwEWeDUcu3+KYr/pEltPR6M6uCjM/15z37N8LiAT37xaQQowyOa+axvH55/rVr0/W
2xsDUzZLNrblR2tZOaSiQ8nT72+HLKcwRDOIWMoKw2HfTrzJpM/OZg8xWgcFC+exS2oKp62AcTGs
BS/sMrbjUKRfVFvVQbsntYmxbUxTkLFm8JAZTsmRc+7WtDPCBGY+Ht/M8RkUHDMWc8VZ00ahjPYz
QFF/tsAavMcTvcMHEzgZilUyTC3Bx3aOdA9StKm1Ru3AaTGb9Jdtq+OPNpsL/4msgYVggprfrA+O
BxS05k+zje8aDMb1jAoVqi5ye/+8f42aXRJZLoVFtI83inlZdMLrJPXLD2lVQ7OrEcDsNmWw+xAQ
248MYM/RQzPlKVSGfC9nAMe7/b+f6Xc78u9X1LYjv5VkulgKSnbDDxY5DlpewFh4jiSF/bD3ftfF
/f4xX14crbpV7/OLj9FI5IJ11p3WFl/vtvipCO+2R8jXPV7j7TRovlur4C/nnVDvOteGs2ehT7A0
zKltFrgBTZExaF4HEAHe7xTudGT++z5K3+CGEqa6GgRE/nbF+NqoPnSpSs8Cz7Y2wMRtBGcpvioY
HoaXTTIn/aIMNNxOsJ7pEYaIPb40Q/UKigozAwGFhddUb/GyCWiGvocUfJx0Efynw1fv+naeOEJd
G0/4TAIpwDqs02+G+lLtKT4ScxxbBs+xdtBLR0LXS4jUXrPZ4VLMTW7j91zEAgrehu5GbZLK2SOF
3hP3ImMXCu/F6zMCVz0AHiMdY+F2XRg/UAwrExKJKZ77eLLtzBspKkNAihxKSbZ9LOWHY0iOdpSQ
UEGYV0tKCn03NvjiGG3EZj1/I3h923A4ls2IJ472G+u0yVsOz0BfqAeB0eco13TCTbznymizpjAJ
RVLQtdBsJql/xgvkZaPhYE7zRnnVsQTdiamRkZUHT27cJMPIpgMsBFN2WH3qt4Ca+Zb1MJZ6knxe
DyPNao3NqNHubUYxzKbzogNNLNTRJAw7n0hvEzge9qVwMzYfrMp29lP2Op+CwZfpFUgOsCRIhwVH
TWoVVOYlkabHLBncy1UH94PIebFqklGnDrWHw1XJ7EVJ4kDSnr+YXX40yF/xTYzWL3AfZhs4jcHi
FxyJ5hiarYkZURRqnxmGCCjYIgtphYBFBq7pCIr92O8sDO9S+1XpKimUXTpKT1yRMfMQbRJwgObr
wMAcSezLzTG+9KVWtgRzLyWcyzU2sgCXzUJhUIn7HhGk6vqGCGl02cJYWuz8R/DcMrsSDvL0fDyT
RmG+n04KSHpCZRGc13ey5ECPMfnycCp1SljXLtX3WzbjPUMDvkkUbW4Vm+tzCSOqRAdjRwHqXjx+
VxUaYXR2GUI4pxZdZdEkQWu7B3COfxzpQvFU0p1z2ovy1s8O8xIRu0DBRLmN9R0GTjghEV+C5KEH
KJ1Af1vQe7TmJeFZ3crQl6xmGvHrgx3ceJbED+v5b+yW5Sx2sfGlXZXl7hfs1rjE1+z9emCUrZnb
sEUvnW14C9zD2/S8wR4QFTyCLNcREVQ/Iand786J3z/8Cwhk3PI4vRV8eBsueCNflYPOWSQ0PDP/
43/4Rb+gtkWhdw1JuONG09qhEGCCJQ72CJKbBAZndhtZKtnhdLBqM6REe3OUsKLBQL3r9E7/vpRf
o/2ve/fvX/vL3p12C+NcKVzKegtWBBgcTMd0n2ACEFUItvn3x/2C3//1cV/Qq2ulFUWdcZclCpih
65IB6R7In5ia08GgB1va6pEi9API+Gti+o9P/coyeOZRlifSr/u9rZD14rdLGqnXUEzziW+LDIp/
f8+u+l3foyuipNDq6Yb6i3jy2yFfN/L5qha794K8xBMOqYwaZe91QtkKHMHIlgedBq7rpY4ZDJWQ
OzE9mm8fPejyZi2pUM0koFirfXW8G+T9qYv1yTYDiGQw50KOcECkD8FnwMnhok+Y26gsfHhFk9TO
bTCe4ZkxFad931jQZo5opTc1MBMLfLYgIa+0qMlg4ViDEaF5OtpIjgBrUfZuS33WuC3tpU33uIYt
6aQwdQvwyCVSDvNZ2vsTLtTmkKR2c+JgBuKcTpTa7d+OmXVbpZa23W+HPP++qd8VNED7AGjsERoN
7Z910+ssJkL0SN4LZsIFdxRXGB8+7HV8+QFVVP/eC1Qs28GlDcXQRCgxf35SJxbF15OPa6cqpB6U
4WGr99pk0IBRCZCOw7l1kJ0DpEiSzZytbN0pn889YhRF3O6s8kAWJOOf6dEbjHRuheizYVvPHuAF
orAlnUu9uIbI+RBZTXej09VVD5PI9Sc/rDfpb8Dtz2/ypdaMpd21q56lhO5/WVnnEfodL3wHYF3E
Uc4DfTMdY0XtyebTWbWiExHIxV/8ihCDaLjqBv9+hN+s/z+vR/zzzj5KKsjY4Hr6DKgM5rM0KMw4
Le5cZ++UFqS9X9ktixg/1lP/8cOT/aZi/PPz227rt2V5jbvPXI26Ca78TMquo679MIATJYJxsKXp
d/sI7vF3JA4ndYIypQESx59vj2DTwb4DmVDuV9RE5m7VJlY4FofhzcIqkaYHIkDIYIepzs36Yf/S
/y6w/7zqLxjOQ7/Kj0biri1jgFAOR8EhrLuNhG3jRcOh3BuuMRHcDnknH6CUMeGa02nCvKqib6vc
ATvdRja9zzaus/DmDLPGY0dct2WL6bTQHMaIQ+JWTz2CJBGd3hb03OZk10ZgWReHvUI6obNE74c1
0of4w7xJbd/CP/fnP7/fl4NfvmbqXVN4KtgAmG1UKpVN3xhh0zwvCjvAsf5AWjYQsGSzT05zw0Zp
O2aEV65q8/O4c8erxmY4IRV2b9efXWewFG6fH4jP/MmJYqdlZcWedrZ31sW6DP//j/M/L//LxiSd
Vf0cZ1y+OFwjfjCwFKT3pstuLRCCT3Wukre5aqmxI/bYNvXp6raUOs3+4UX5ZsTQXgmNksI8jRH4
l9c7FSLxurvyouTuULD0XnjvEXE5nXansLrJ/SS8k1c08SA09X+abzAr+/Yx/vfpX17T6/tdC512
2+z0lZlm3uYGINoWShdmD0547nNjpqw66gycx+ydZgHTtuh8MZ2Ln7hsDESLeOrX0gjp0wNqXxrx
94xgPWKAhxh/tTBFTxt9qmBVNh4IqSO0KnuGWPGu/0aam9uIrs1iUxStTbk0XJkDiwRvf0YqMqRb
RK/+xL/bPWjKb3zJrFbAbW6U3mjfJaKKt/sw6wQs5NmlNwPouXOmodIIncoeWYnTLvkte7Z/QlsX
O+cwtZ7eBDS9TWjKGX2vJvrT+qhM/vjZBbVikkJGhP3vLdT4fkv/7y5/WSxaedsVz3ax9F8M9sBQ
YWEYLnZKvG0eWF1//low4zmjh7euFwLTKZ9rf4qR7sv8rKGv+x1LTc3prX9ky8cwc7ACLbPAhNty
AfIM2B/bAt3AuDdLJhcmBDFe0y0L9OwC2hGRw3d86C6c3MSCfbJM7f76FoAvPRCzWLRYHb+wJkQT
3obsiHTZE1zy/30XfjE0/94y/rsLX9YcBLH6FsW86ZkjWOcpvGs/DIzRdPyetv4b5oaX/WktmLP7
OtGIxOP9+wLkv6sRlpomSBob0/8l7Lx2HMe2bPtFBOjNq2jlvcK8EOFEI1ISvfn6O5j9kjdPohJo
FOqgqyoiJXLvZeYc09StXwXgbzeJYERKGuZ8DbW3fNASERtBmjCtn/dYgAGAQI6PCAXzDGjePj0y
0QXzZdm+70Jk8Or3nFJJxeP/2C1wWOVbUNwG1vDIIT6DTKwXbDU+gRn/OKt+jbv+/NwUhWEiEn7D
0H+NG3/7tYdWHHNZn56eiT3SO+/lN60x4efEKUrBKZzzF7KJLrRAmTcRn8x5hX58x34Ad761fnkL
4Z5x2i5K+yqwjg+gT5t0xbOEFYZozoJkmx9h4SOCcI/X/f4fH/vfzpjff/8/zphR6owuma7CccvE
gpTJ/Xo5gkBBavVJHDfXQW1AlvOBo3xiSvgJV9bHbjWyWYuDN2uPlOI151iaEUKIRWvxRMIJ1tgf
4q32/Y/P+q/Fzu+/6x9vaouizRByzsMn9yvRCN5aZz95MOfTzSzOd71NGLN9pnjY04s3/5j/SfL0
WfzXd/3HOxLVfRKXkXY/P9xfm9/Cb1j+o2DBicR4d5ygmIx2CPh7T08atEQWsmxVCfvbCrPTfFzS
bti7x9fubbNZZAt386Y7X2Z+EETqov7ldFC/QdT10/i4XUYq500NP6+1B1Zxs5e3Ys5jMpUM1ESB
JS7hNF9yQEL9FlkQ4pdDtsYNIc6+he9v7Zsb2z+m+yt/XdgL8sZLXhSXFSTrw4AMnCvOcg56CERv
//1I/bW60kQRvS3vg6Grf1ya4fio9adY5mduHvhW1XUiejLy2ESFjRcXDylU9iBCE6rMDCiPUN7O
CGJclkBIDFbSRfJDjzcEQCLM+NsiRsPerYmZoHZhduQ933vit0c00MCyWG5VLEy61cMhq0H1hH19
FbfEdi/A+O4NR7toPnsmxb0viKpa3BfqCwkHyCqaOfyabbgZ+RwC1hK7f51oxt9eLVKUprQ3XcKJ
9MerJURKY6Z9kjMhV+1oD1Wd4IrxyDCUawbn7mX4mMyoyYzsDU6MLrHVwu6yAGAg/0dCybAYRleH
TpG5KnDjYs3YkamgAN7s834ylveX+CQ5PCorcScDMQQkYr0n+OB8VlInM1DAN0BBwbhKMYBP3anm
w0k7iz7OR37etgIOGpESjBuxW5KghUObsjCxmWv/FE/nOZkK//vZYFv7v++QwWeCT8A0FFn9c7bd
R2OkGMozO5M0ytxLJczZNuRvw1o/ckcFNCDMVL5knXjbVHNvSz4bo3QkkjYg4c+sXXN6rs27L7Lc
KB3+Sd08GjcvpU4x/Dzda8ouVIAhBJM/He4Og0VjFfFB1HGA2VWlBnri9J5Vn8+Jl2+OvD053hi0
qzCbth207q2AW4WtVmxrb2LM1iuFVPRqUYiSbL0idB7kva8FWeWUsXv/So4lMcWTFRWvcruWD9ZW
OQqqK0IBK15BFEA6B4sFLW4TgoUY3TbcDhh7pR8w6nLvElpTFBsdB2TlRoMrfY21G/fec/D61y4N
ym4RVrvkZbitQQvkSlCUx0fhWwmBsjPTiy9MH/k6YZDhycJg0H0MsFOFbag7GFKzVRN5SDRIHDmW
uHe/Cu5SjX6LcQQZ8gj7Ky+FFid4gFFfTUhST3+sXJlvAEMAyPXIbWCyEV5wFIT3cECN5Zi5392o
PLUjSrYkttnuPgynYkMWO082jaVzu0Pro70oX6eM6qPlwRJqDmirlDfltSpmmjXXAZdioNfd5I7h
P+jbJW77Hl+r7maKMyD/jXzxsRnYlsI6Iar7VancWiLS1w6v+EhwpFdkuoTESHvKgvJLk88FBO0p
z8i+n2AUy7CO7556lZa405/opWweJUTNyXOTbvPpzDEHl42EsECCL6764T07DFjI6gOa4Qhy6rgZ
akLMVPjXvpw7zxcy54dTEgYiiH00fDnLX6hVsWOELkvsMppJxKzcjsrzUshed3MyHrthl+s+eMFw
d9+NeFu2mOTzXX6seGagj2kzoDJV6sSI10tPJ7yntNmQ891kIYESTi4ECfb1RaeRa87+BygXtFIo
Cww1lyO6+59McofM0425azHiGueYPAAgwtSCWgXt5qNYq8UcXUck2yMn6GsuLcNjzp0yeNJ9iQVc
ufuVjOf+uR1xqDf4gZfmzrzwdzVmHT6UZvRaXOUm0cMznPwy3/KVQbw2umrsjKQN9g5rsOFTudxh
fW1JNRCeF7FysuVth8+bk6Y9k9Sdwd5ydeZMvBqPLa5xUXLkXVQH1epGm0rGFgUv0m+AjPgwSPzB
IKLa8S96EREvx/4AwkkvHHrsCmu2YYNrMnYcYUoPv+1Ozi11iulDRcBL38IRf48wpywr3pLYHQ8J
sRkxTwb7K0KTE56kT3ka/ttKyZcDJ6x6A+A18koWzkCf/2plbt66gulpLzFPKg82BMrK5nMF/zCs
8RmUFyI4sHqEX8bTBv3YMP4cPOWH3X8552EpP8oRmwK+X3GOKSbhhUgh66Wf6cjbOpswMLQXJD2g
DALNuBo/9JcOgNpg92uc+x1goVMJQRBdMSSSY0fAOOrZFt26/7RAJmEQdzLUExtM9+YGQaB2UUfS
P30ONLSSuMSzu5Oxm8LZ9HO/ebVfNofuhChpPP/3sf634t2QMbshi1F0FGl/XHWlkNSCPmj4NN/h
WafySsEdBLf+o3i4erxoDgi8UKnlnINug4SDNRVRC7hG5qJqPzz9EYgnjaeHX5m11mv8eYsC9buT
HJ4FvSWZym43T1SYKCzXkMG+TaazSBnejWRFwo+40d7Kn+5f+1B5quf+qPcMkiZNcdJCK/qfOtak
lSOtlaXbGQG68Kpj7dqgYjYAO096uTqc4ScGYAdJ+BfJiJKigUbvM5KsRg9Uhzb698QOD/G/Bqp/
G0MasvHLz6TJpmH9MVDV6rQdGrViA/ZjWIto2YuzMVyiM1eCUsK4H/DQqd+V4IeACn18oA6v0/PK
CTcnPDoOytuSLls78bhZ0oxVqXqIYUDdJ+hwYfzj0le0v7TYhmwyRMFirCNMnoqC35okKbwJD214
gv2lUSCSD53SifVYyILmvSUiTFyO4HnZ9q5CY8llkdA768uQFC/LMb7ZDj5eqAu0LeknEMNun2KJ
W8nlrxEfdYSesY38BjpXewGCLM/C1hHwWJg2KQAsJPmhNNbsKPpXkci4fb0TdTsWPYalGdeCFbF8
dPrbe3NbkAh4H4C2gQLaTMZvX/i6ifbI0hlRFTxuThthIVCAwdQpcofWvErnGJim8FV51iAPQQOm
OPedCaawtE1iMRTQdyRyH0ecY4zL8vU92w8PW8x33EDf0jsIZynba58aOBeOF8Yt76G5MgKNU4se
WHYkHIIkFN2wlNn84mW+NoeJ52lCWRODGpUXeQIT6HiDPqrqAkX11TAoki8ezCKzQSspFLdgEaG9
wIxSwGfYJKaWUGOwUmtfoXZIsOc1ripyrzhmsW71pfg8adVhLD+73oNaYK3H3NH2d9WPkPXD5xxm
GseuOQPKgir0gwKzY7Wa4QQEbEd7doYo0HOe2x05Xeuodvu9LkxSTwcYx0DOkeqEiQO3ctG9PQ/t
WbecHLUSd53qCFCDzTmnttASaC7FwYjtu9jlX2SmWG9PzIRIDDo3tWye4f4cb4YdHAwO5WksmwY3
yRZUB5HEk8AbrwHGMeK7mxU7ngaIJKyzBbICJgyJP207yKT54pDMruopWqWMyfiNZHKLfnJi54UZ
+SOiZieAJRfNqTuqn/Kr/B1/JHzJmEVxHXXIPbVLxUIKhEvv0grKpGAibqMgQh/AF2bZeP4YsFrv
nAYS4MWMaKQgaSjxfeMUR34EOp+18gv8N/XpEwJEZwdLzwoSiLGaN0GNmAF98cxZLPV1R3qs2TKn
ZIPip/qSX5Q5xRGMY3JfCLVjqAc7e6vfF6QREvwEW894eIIDzSVeCuRtElkVcBndvvVlDwIG+pDd
F860nAdZjITACaHx0RrKHqq0yGm1xZdwJncRMe0Rn+kZwdjNmP6t/75E5L9MrQ2ZVGcdHTO+E/OP
vrEK2xorSnw74235RmLD/QeDh5oQZoZDVTdrPFPmlsznkO8UFwKXeOpemn8eV3899n/7Pf64zNTU
EHRNSIk/O8exEw4ukaHWccoJ2BaX9NtY5hygD0dnzkHw8EzcGYOTXaGlfg8n2D4QWBuH09/8gqoi
EFbLi9BvxACetTD/74/M/NUu/c8VhVDHMlC0ibr2x/7HkizrIT2K27nkZw0bApw4zENhFWnLp+Q1
aVAM9hPxlbieAlCpF2RbQ+xHLiLw+BIR58JcY7yUy2Wh+XLoUl4aVcDfKCc0vgpz39gNqUG2iH86
kpfgNYUzA/NmOOWeSnbcBpm4lAiofQDZSt+kbifffOJeD5BbSwaj15DUjHH7HHeWFYFWZIxdTG+m
Gi7DcdYY5GvZOroTYddBnuVRp3kAxAxJrOgdXXpL0V6S6kJ9fVsBGdZAIz7mGYl4jVcTshhOeWjT
0Z84UrEdMl+9wxCF70TtF2IcdSJxra1GOeiEKQm6BABzMnfyc5Ll9AOANELoptuAyOLYLwzPENYK
TKPYITsxHY8WASxcKIIKqMkgi9I8F/QH61DdJe8qCCjCZSxPeThtf+UHJ7yO/WyI5y3/mublFyCZ
EtEscOjKXfX0ug8dvN30KTDetlHMdrhuX8NLNAEHUcIXNJovhO5QTZ/NK34yWMuonvKNSVDGllQV
coDQi5KuJ4NCeqEOHa/5Vx3EtQ2cPPQGTiBElQdrQBsbc0KITpZOSBxEr4ie5Nlzp3ziRD4n0J6w
uyiOps5lfkbtNLDsJuSrAW9pFhPlchoXTGNIWIR4pM6qeb8vR+eWLqtuXxOlAXYV5hmNZwGk3ge2
lF0y7lvahllSOW1sK9ccjtowG/mUhIVFuZRnNjQuvJYc5XykiDKOWRxQ2jbItjclR//UtM2UTVG5
5YaDEzIRP12uXGuYG7RWjGl4jHHLM/rBtX4uTrJ2oKOfKvh0Fed+Krh96TWyLRW7dq1DBr1wglM/
N5pdY7Ku7Lvl0enQzIHEeXpIqqL1AOw58Y0QFswdpzby2jfpCrLwfi2+cBAUiMgKhfJ+CkewHouY
futxgHEYC7RsNoDUaPQU8Ozg02tvuG37S0g+tjHvCqCICYR0p6WRcaURStpH2XjPhA/uMRHwaEWY
aD3oBMTX/jF/WG6TI/6CHz+CjEoI3DsW0TFjkK3ZRNVJ90VhrfXnPmbpFDrxZDzga0MTx2GuEQhk
ks0XPfdaMs87Us6XVbUoLedRBpLucOVC60/JaipOUXqmWe36RdisI/DWyLaRw6Av4LZ7By7a8azz
ggOtuCtBDQu6OoY3R4QoRpIaBRcwtXrdCIBRmVnQB8IonQoTjYhwbd0lO9aJlcJEZ/kE/lDsYD/y
Ry6vcU4a4qwqfcqOzJjdqd5Yk1v7gbttQ3UETbsk6GGrQ4uDTpBDx6wZ6TgKtsJferrH+QHbkiAh
hn7JG4Mwi+SH1+drf7rhy4coO8y6b6BPKeix9J2OTbncNFcNTBwvg6sxcXvrvpVNfbBQOhgrEIvP
eKEeqkVFgbjiQc0Kj0s8JmliCXmXekT7SXVPjGcFUDfDHryaPwrd3FLgI3pnUGYwrzwp5+QK9G/s
kFff2HJFr3hDzGFDmDFDn3NP4bThMy71JeUNbw3ZCFQOB9qZ+8OtZb8XdvVHDEeT+629JJ/VVZsX
bDBqdzzLavDcPK/SmVWQyXe2KOHg9V4x5bmuC9qOvD8oZXDT9/cz70rDrY0DLbN5iadBmlcyXAKP
CR+a7pCXACawwLCA8ruXYezaKgEwsGPnystzd2OIDF73R9oZjB8I8JXh2j0+VVRtJVhnN2LyuETF
qyikvq4StgVbiiMGW4XhENWbU50kbiYtqbiVb8qXgSWGAC101VozfrwU/igkwzzmMeuPYW0Z/ih5
x2d0DMNZeW7THSdBDQ+U+kn1WXeIeMKzZQ1ps6budiQ6dNMvLP7IDJjgJ/Ns+WGDIpEJIkFrDYv4
1waEOVny++KErrCBqNF6JRp0cIYEO22UwYd9NnxKj5XY7iC9QbUslhepOwES1IFw7FqAgVSylh+J
m5pAAHETnQbJKTRX2qtvRhrw5hEGisCHeJAVBRVFL/8OP2zEosyeH3w5rEFl0VTuk+nma8QRS96M
tanqRcKwClZetRjmRAexFYX1ULt55HTsEbjTDn37UeweL2rolgXTLWcs6IlWEiz/iF9QsmapZlMS
k3Q2TTSkRc579K689Uh000UdfVifEECIJ+A5yH3uZlHCFuJ2C9IPn0fzW/65GwEslUczkxSmGa5l
fNK69Pw90Eh4MUhnq9Wdf7ixM5DDNSTygKbXij8ioGG8olOEKYsVNJzKpNJgUsc1POeLH55gHC9q
teHbC8PpCZlA2vjCjBdYd0bENNmdrn7FuvQRzyPMw5aIzO1jB32Yd2lP9DZ2FW58CVsWOsnvVCGG
ZV5xMMkkZlrHKHTjltC/tbqpX7Uje2GTaDnV0azr1GTwVMi22s7C20pgT2u4Rrvnz3PXbeO7fiUl
ixu0AQ5+/1fN+hdXv24oOpgfQ7JMU5T+KMC0PjHEKk+YfGRuichz+mC+csOJlZVlztX8iLOZ3k2A
Qyk6XbcFk0oVg7e5dOR9HJ/5TlvyfQr6Ik+J/NtzWQgug2WmrDlJRESrPXYpnmbBzaqAUXL+3OiC
i+KYfYju6EcZns6am5rlE7byCIiJb6V29gxUcPOEX3LBvCuCzbC0uy3v0Up5OpyWtTmLJXb6jmzZ
FC4M1BlxZNU8jt148DqSGWhFunXKhn+cpSb97TxE90u3QHWWeSrycGIky5mg+FzrrQtUIXYA+0Kv
jF+KzlYNt2y94qxpS2lfAeslweM+r7M9t25ykCWfgT6pstLnjZSLzzuzxacLHj5+ko50w1GPkeLy
XDKIfd59Du70TO9f0Nth4iu+yl38Ipxj1dPe5W+N2I9uxjlXBs9qAl7ix1nHGy44xpxbDhTpTX+h
86OlgmAZ7+V3DcX4F3NDgXSmK+2a7gC+PpFF8CM3k75a/AakzSIkOg4cRBpXQygsgRIp7Tx+eC18
Zv68/Cg1qPfiCTIie+YJ9tpzJnk3kXt4FglvHTiGjmPXBnKPlGDdnu+yp3Pj7yoU9Jvsh5M0c9OA
8ySHXzive9JHJ0KxYfNLm+FspPohXpbNt63tVRK4aLkHF7JO9JzdSJH6UOJ1ulGyhZbO7/rrCD2i
9Erq1ASE/epJsm9FjebVxbnvF2N+qMV/iGN+DZn+7D1UCXYcEzI0Msofj36d3Mvhea/TyZanAF8m
K5GdZ2wLXsRCkshcJJqTEBqGMWPfu08+pDMhXw6FPu27wiygxRuxxR6TCCOnuJY/yACYvpiZQcDP
qtUolKbEhufDYeZA3oGGeyZMHXMu7oSfGsUJkcAAXIGJHqrv+0dpEy8wWQs0UMseAwpyS5pTdiDV
7cS2RJpzIvw8N3dyMRkelxttAQlf9tQgfReEqS+RP8MD15Y2hy378t+tmvLXmZ1Kg6ubCqAsw/xD
pHxrhU7sxy49i8Nk16PuY2ozOapvcyGzRbJ76sd2/WBmABSKbEGn6dbqubMgq9otLorEeTV4/LNZ
mXvmRVyLbnSnCV3c6VeYm1aOoboawPn0pa9clTMnso73YZPiUJTnDAsIuX048I07LJzVIgXEXS0y
zWbEphIn3GxAnTLs/3zE3kNyldZthCUbKm14LZUjp/5ddRptYdFSCN74ym9cTVo9gb2NZ47rTIFn
7LXVvOKGVZm9uag2LFe/EW1BTqV0GpccS9FjZfZ+8VxRxZFZNiR83a5meFF4tfK5bl4i3ZacnBlW
dZQK9zY4nenEFTNKR+NA2mcnUM0GfJd9smJjYBIoQSpc54Z4TSAVCfSnHs4GsJal4cmgpCAZHu7b
5wspEo9Ve2Gm+KVSLvFYMrmLphUE4bjKR4R84JtBnHoqVHfC4y67yuUs46kbMG29ZhtQ92ya8XqM
+9srlzezfvzC2j78yqDILOprk9n5vPnORiIhbXoW5TKQrjDMFALvFqLzPA9Ai6cDncnjjGqchM7z
jRQwWLop0sP1/ciRmzSOlvlAay1UQRf5y+w3oLxoP0pjpi0STrFtqAGo1aeATZMmYd/tqbTYCpJG
PV1yU8hztCPfN7uylaqI2zOWdCD8Ia1rc+QIJaWxYObujqOtMHKKXEC+t2ipMSWFTe6AwTTRzpJ4
ZfowaTuHnSkPA03nt4YYy+mmzWHrx4WN1+PXQaZOpleKL0IROKkMPx4DiPaQds78B6ONyRs6kTeY
uJG37dy2hBdHrgQO6SrdKLn2jeXAg+CZHAiDCThJBK+j2FkUMskVEIQqeEUydCnwZDARrDfeUqrv
/C0nahZO+v0dliArkc7l122zgElmUwZEYWxYhstBSfIFW4YP3b9/FRI1mfPfb/Wv+cr/nIEWdjgK
ABNb8B+zIqt+pqksZCnIynqlWH6D/y3IR1uDmLA0PIlMRFIpJi2edQDK7ZOQtTFeys92Qec4bujN
85urHKRFtscyXKymJ4YraGX83L5z0mfnz/fUsLP3AXbKOT4/7gEGmmVFq3Rz7uuYpL3//gP9Igb8
+QfSgNf+3xpH+yX4/W1UL5Q1KhszTc/SluHX6OnnKsTrPXu4SBbuFZGhsJs677mtqGt6u8LUGtm5
zwhM2hvMY2z9+3EOvYJ1OZaqbTGnKntQ5q7MwJqbU15quRb8J3sAr/AIELGrORw0xghJ6t5WPGjg
h7W5ula+72tcP9ZcCEaPZmO4EkhyYEzjPk54i11sVH7kye/yP+Cx8i8x+v98ArJhqco0V9N/MRd+
+wRKvVRavTISvlJGMNkOCtZJvG/YslfcbahFrpRvZLAmH4pXFntO1Kl/nDp9e1hHAeD9bXN9zvsW
uK0zEsu0IsKE1eniRjw0Ri6uPu21ZcdM+nS6SuUZ6AZ2xcTsGYyG8IOSLnyWULphf0LQwQ6AVeyp
ZGfN+rfExrWzGr8Ud4/6YAywFZWR5c4ybj2ZQLu3HHhh45BK1ANryFKPeIeLMEtcVuTFT4nlt5jQ
YxNwSD+Ku8xwUmK9Slta8MqyDM5d/ajhZqePPSqA7Vx0DYOngjsiZjCaCwd5zqnbeMIC65Rw1WEf
7hlbx+AAbfFLfJU+HseKplV1ntTejJSJ10yJYX1uKkf44WWmg9/3P8huCLL6hPbMQMPJCEZFVJww
93ZIWNLn4VH1FmbwQGfBZnVjfmFHow1FOnoP7WzAYUKlxf/4CXHsvbNAOVPYYSrnClVnhZdt4A61
P9Yl2RVvyEVS+7nuTgNuO9GYtQr0H5QfDNehEiofyU7RZhxgMVOh52VYJV/h0bryA//xYFEQ/WWd
iMRx4hCa2Pd/rRt/e7DCqhOexiCnZ1X1OAHR+EytTuzX3aYdV9jmmfVFgy0Pi9rai4wj2NIzkSNE
671N3I7ie9suFdSFLyOGDT/94lsSC6fHIXLWk+Wd+4tYF5HArNmUcLfsWBChYe0ZjqJiHRBxsB3m
63xrOZnZnLzIOK83yutwWzC/QMaBuEMkucbmP2CtWLH2CQ8lO2tzkWNU7B0Bod8bkiyeIQX/NgsO
ltIsmEB2MnJzgTFw81jU5cQJ7LDSDzMC3PL9DfQ5/8CKiEwmybFb+Q/2eJrNbpupDTuy4SM9CRJj
iPyHdX2tegMzP4RJlMLzAfzPYAvyRfyg1O/3jepyCxc01AeGCgylqKHuZPN2b9X5DhiDsQATS2KZ
ZgXtCS3rVFyR1VZsOoQf2APROswxWg5uhE5oz4Svp1RkCPmuSXayjL3n1VSvbNKU2AdmEnIiu3q4
YKGD7/AZlJ8FIQHeA2mOyxOje8VLhmAqsTn5QgZ92B46RwEZJE+u/+pLz0GvG6JdM8S6hOj4djFF
spPIDp+B/oUegrVn98lWTg/XkbBg392zybmOGflmiIeUdT/a0TetS78e+9nRIo9bp38hTaB3B/IT
fLH262omQULYc1xAkePt3fCc13z0fMCSF0seLXIxBlj1S/AYn5HqxcIcrecNigdG0nxOHIa8v/8M
icv8q75SNonFnD9CxVpxyQD08TbgcFySPNReI6JhZU8eOJr4CafxXHMUZutC9cYd2VV0Ogz2WAbU
8/tPN9f7Y0PgZ8K1ptEoefwZCHE3ZkK5KIVZ/E4IF0ziu6Ox0bVIAUWkJ0S+sZXejHrbJczj/SfS
Up7kYUmCQIHH6r7IUrfiP3jKn1Pp+mzd6PO+JsGIkTZUGlaxCMXeHlgxtzeFnKl0UUx1nUCuCHZa
ZziQ5kI+JrU+KsnX/AVMgUS4GeX/KjMdZkojQajAwpj0/Msv8xdEsY4iErcV/mpF/T+b229nQP64
jaY2NOm5WjzvbxS1NQorgKk/TDlDks0wzrYnxfA6RmU/+koJXdUI2kt+FN7ujxVfBceqeKpHFqHj
jmK4Tv9R0fyFFapDWgGnxA7O0lRzUjX+9hve73Xc39IwPnNFAQei+iZbF/P0Nn0hErTBIPCO9gXR
Dw99tjBYn/LySO5/lyHqXxxjv/8Wfwoc1DCWcrW1+C1Mn1U/XzfrfP09/uYCDK/s6NutLgZcvEbj
C2xl8mN4yc/ILHufNFkmEE+3vqoS06O1gBIHhV+/RTHDfKCpgpDMzSszXYPD4lIJ07JOYXUjMisY
bxuLISIYoNZTq38IISxzKgf/rC3w1kNsQuUu4in5/z9cOdZK8T4q8VlHiED+UDoHAxwPR0nwJMWN
jIUevpaE7350t2DsvdiYuLRyHugterOVgZ4NLYcRDNdG9nlsjGGDCoUrvzmzr4rZEPutdriLzBg+
gRUnt0X/2LdyzDAhCKuP8J0ivOFdsjY3ko+idU9ISxh0xJXT7pmE2vk1DvnBN7KLKK4eW67IiuTL
zhkh/VjlPheORWHr9E+q5t1qcjFcSAHwb+q1wgvdMR5eVNUqrib1Qs7xWcg+Ks4oC9rRqxOnCzdi
5d09HnNpcPpmIWYL8WKMLBVIH2cBp+wVpoIGJkAHR7wGbDl2JQQd9eqenVl+R1dJsav8aMgzJkft
V7HRXiyWSYlXjYueI8t7dEGSbsbQCe9cHD73XKc50qq/2VVMDuE8J4dwK1I864sSQeyNnWOAnoct
oljNunaaTTQw8lAwZj6bQEQWUlCH8yTeZwlgZxNN4kYGNEvUnQm/kcuXW7syl/wBVWlOrKymupMs
0YIQ5WXqzw3pkMKNus5jMIkVNl2WABPUwRG8+LGNZQctIjLfO3sW/jXWD43bmrN6V60ZzbEf5BiL
CPXySVvlhdsJdvvZMolH03hCf+nE5nwYtzAaCFdN8MKmc2VkgzZryCwANExgFwCuSprr/jQPzd6Z
s5/75xv/wekI1d08nWt8PGR+PTaT8FifIUWNNmyREXAyUagApEbImFwrm8pRCoXkIjE1E5nOZqgn
wPV5UmPnT9BDs+wzYty+6ch5ltHmrKMrTxhFdLExB/uxBH4tXtH20MFPu9fbSs5ehNKl+aOyppIO
3XpObdGvVJKeDjQbxV5EEV19NmyeOx9wc8712Hu55ZTxRYovTEVHcdNcJdUuziP8nGxNCGOP4DVW
t0wa2u7aik7OjQDIgAGn4giFW7wSQcncAQJSceZqtrg6HmT9QWoRvoZyZnSeaDo60e+Fm93XbNb6
J33d4oGyazxkw0rS3jMShtpFso8Tb2CPyGWM3gjo5zCrPxSf7WDTnWr1Q7qjdrcHQWNr3tkUIshX
m4z7E7VFcCe3uUcX3nW2pPnk63ZMWMwVJZu6YGdOU/xhcicNC1WZGvXmTVHXgupRSR8p2EVrxhVc
lx7bT0V3yGqMLzg10H6+UTo9L3pQaa4F0GzTGkhKZ+lnuBVPaETRWDL8YKXDlYjYhodlVTYrxAzI
EMl94wYEVHA3QSoHU+ogL8KOm/OZHTGByQ3jXUanSEE4VErynk7tNe7c8eZQbtyYQbjiyVSDMvPl
1s4Svg3bQhXN+3+WvvOjrNrdkhHhWX5J3vjvFJ6y1XDskk1D8UVLZBdbxhKUPPFyEnpxv0HXMFGA
TwPZRnRY3hwjSqmUKEqEpeG2HgMDJDm1R2gGAu8u9lfCD+BhELnjP5DjuICqA8XtxYDVoMD4j43E
eKHw4v4iRHR5X3DzEzd4C/ixWe2VHyr/P8kvX4iTeYDUoDlXl8Uj0Jkg/5SMt/J38SQuqxqyTemL
7YyiKkGM+Z74EhBvts+L1rL1F0qysnVoQdB9roEUo8RHfEEF6upfzal/R2XKFqRJp9TFABUQCgrC
q88yYoJJqquAsJEtXyk9cquSZBq4FyfrEu2qb/MlYeRB0hGdGVJVYm6w4TBds3s0HiZraWRE9A12
dFbWmp+8hatkJzOV3lUe84nHY5La9guk/zKrk+1jbk4ytpl5FHhh7PzIbc7SkFQlYHUHckNfOtJz
dlrnECarrh4l/HiUvyoAjsZ/Y8TKzwtLF83rfaNSNM+NCxeEubyRNIfaYwXtvaQURtuG8n5vrbI9
AxyNtcXk20KbSvt//8jYiEOb36iW3x70Q+8zdeiHRViQBj0FRhEHWD1OVOup5hUnM/fCV1K7+cJy
InyJCiMl1qlYODJe9tIgOrXgYYfaBQ2uRwg9kP+vJ3Ewj0nimL3HOcyxLZNu0qzK820usYFjvaAe
YMTQSIrLcoOYzUxXKLbGhf4N2oXx1XX8ED/FU8vyhZ3wUizt6pMtsZHY6MG7VU7VcHoeyh/z4XTA
cBKn/GEgn5beI1wwqi5o9SfOOytkEhpRBOJY2GrPXSq69z1SYEa7wummu/KLOTgVWcWcxUtrhcyR
RrqzyHGcFRiH84XFDIy3dDagXQdayOcrOdGHem1ykMHiNJ7slO9sQ+7hKxtqoZ5U+gXr7+VtgyCG
K8rJFtKOm4lCOXyvNRfxPqsx6Ojo9W9vzeARKfd4Q35bX+imP4xFfQmTiYw2oyAlOUxg8/RWrB7H
OPIIvGLrqQa30+2rWyEbF+f0aIpph0GGIWdX0hJudJSJPzGPLXIFp7yKr1Rf3bxAFsAUac7d7IMM
T9znMjkZa/BRSM3e+wWLo/AtDBAcqHwtc6F1wpW5aJiloG/xCz9ZEay7MPYIvo19sutehECaNy9M
q1og2cos+sLpYfFVMez/eaQeu3wjkNyGWGSe0jFQ4SmnxzjehtIkvK80m1+L3DMtddNF+ZFdhQ9p
2EbSrioddBdC8xGSDlBO5ZAPer4vv3h2eXPIxnv8EEpzHY6xOG/HucG32dBN3F5a8Hc98SPcKyV9
3fOrx5Oj7GX1UiIJ6jxNWRaGL0ar6JUPMutcNj8WXWS6LAbi4+ap5YqhM3IzUN/dF5Xu/j/CzqxL
TW1rw7/IMUCQ5pa+E/uubhxaVSJgg0ij/PrvITffSe2M5OLss7OTWAiLteZ859uwx2qvCMY0A2ym
GDncVDLXRjaU8FT8R8E6+g8lT2ZOgfJZGmqahAf4D8WdWu7bQak+XkvtQ54JwcB7eM+wspgLm3i1
g+oO8WIkt8LQJrDZkRVjiGjt0Y0mK46GANoqhhyiSyNPwEdj1k5mp8xb9uYN44vMxcPdw6jdpvBx
1X80Msqfr12WFY2MMUEWf9Ta5U1SW/V8wWx+YYFRJNDeGc5OU4CF72pSH3ArS3OjYBqyKSav5StU
rCLMg2rx2lym6uTqSZt2/l4LcBIY0I3M9yeIx3UqLNMt1MOnd/VVggC1ECLDevSdfO3Dpw+OlKOw
Iq0PxQuIFUotUtGfMJR173H8e49EPtN/uwlNkHRdIHJFxgX3x0TpUV71qtPPF2LcjDvDL182h2cv
JTOSs4IgbdVs1xfoo047V65BORnS0bqDRbfrtmQBUB9CNKbaa0sn2QisLaP9foAHVYotrDMAj9f0
MYpRKiC8ILQ3NQYrGqtH51AJ3F4WAXbl4SVMSP17HbKLf3/OkLNh7MT4YEqkREMvOysIhOQcgwSW
h7rsUum3OEbxfiG8giIC2Ve0eQrYefWE5vmzNRXMxKD7B9CGHt0ip4JR8L8nLxHjaKPHPr6ELkYK
I7GpU5t2pjjOb97lmwzIeqHNiW4dvsGbnA7S1MvFQpCgB1AC/rsirIqBe5Ntnbblczi/c6YgVphC
5G4B4nyaMIJzM4va97FhigirIJ28gOe/GXXVC2zDs5XKOsB+5B/YoNaPSn/0hb89yR9Nd6LlYvZK
8suqk+0aj/fBJCmN4cWjxy06JyF1+G2IgLfA5qaKLFQzblM6HRCxnnZdWu+JNO+SndB4GnnbqEVe
YyJSJ6n7nlwPWh09vlX7/blHOBTpJ4Qk+ZPJjplQJaCB4kSV7dfFelgsX9QWCo3wSobLc7c5cvLS
vu9gU1eJTxwyvKjCVf0KTCnodpcVZ+2E2SLLCXh+c50yxjDqC9m1NjE3NZoPMP6/L3v510zlPzcL
1oUuaoCssvRD/JB0r/cNZ9R8hQgQfinHIyAPCranMxgiI2229FfD4B6CWaLQcbJHT3fQHX3yhug6
66acr57ITosD1MitVQcrPQDRBe2nDTdDU03ieVZYp87q9WVHxg/ymS9QStDPG7IO2E/r+2ULp0rr
Az5Z2NuOFIrSUXf3EFPW+R5UjbWX0e3ij5cu4KDju5IlITvQgIaMmHWPfoQmmWZNGbdQ0yDqOTC1
s747j5MrSXykPeL/eIRPkxAdgCKCqNONtiermHncO2S2BuyCxhHsHW3DXXeG89vdvC+A1VNGoAZu
bEI8nEk7sCyg2oXiXkPFFaPbpC5Ali7QqSePAwfdI+zNlBA2vZaQwJDrdjTDB0hBch+Wy1kLtntb
ioi2Ypi65+ljDm2RXEPAodwrtxk826GbswtQ6KQW1FV5XfkN3V0kbYfU4NGIsE5I0pegWsorvYLc
a1wvbosmoraqOz0GRTc2FK3NHZzAPFNmPNFs2x1hPWYQDkOoHBd8vEA0Hy6K4MKWv6Dnbmmb6aDo
mQG44cwGyiug8RHgwOcYAVhQxBP8vWb15qBLLiUq/NKxqBrzq4ytq6UMSO/B2YIKHL0U88nEZFay
pMKRDwynByspePRWNoPRZKQZRQ6byWLWjCoAWADAOKyWz0ND3UmrF4seUotuU88g1NyvtGwUKJps
aW6FtJI+SHEvuy58wNdfAHjTpZHohMj+zGan9IHJZ1r84EV7gVRZxXxKYu5NKcOMPH583lSLhkQj
vHEsZ3YLaUYJiN/tyCat40JDivarxb9N2+8GwwOni15gAzcvLWgNgWuM+0ynHk38Nzus33PjUJ0n
l+m5ChnBoxfR48Iu2UmpUOzKSy8ueJlXiS5qPlQSdeOmJB49nTdL92lJDPmRU5wtTSCXy+l08/ql
HoqP7qP6hkFezvgkYsZvCukGbNz5l/7d2e22uPTjApiO4qmeJrrPDv+sAxV0iCxiaa4d7w0TLC4L
lhKGOQ3pdVE2z0dzkdK3zDYavL88iyj04QQ9erTUpYSHDtohf/3OcXeky6aXMkZkp5SWLThE4WoI
UU1CHVLU7nJmlu1Yb8Z5AfhuPh9231+SlOXAvsPk78kY+/sNXx00+jvdDQufzlN8efqayNmsh8jK
1R1r1+vn5dUT+vnzdUs3hfFk8DwO5fGTUyGSZSoAB04jFJ5Lbl+CTLNLzZb/cVyIfzwudKLWJBj/
lGU/D35Jz7r6XV5WeD++HMEk1mI8nMoGVlpmSVf79x33T6A1Grj//3E/Tqe6bpr7bcCPI0IehiSD
Mn9g4Nw1H0KB9VQmThQW/sC8GAcQ+jLQHOSOinO5wkW/+jo5MQTqWv/C0qU/gKmYlarEZ+q6JqJ+
+B1MfZ2zl6KBqK9eDhPZyifc/MGkdP8ylcNjBp345d+DYo3FtGaq2Lqsy54TA9ZEIkE8fWHbYh8g
I7rs4Ub7T/se5b8QtiqIjJBHBAVQQP90rOu6TkpF4ZyuOLiBc+sTzen++4oN5Qjmj10suyWNQ9OY
5U4aIsg3BfbEUSyFT/rBxhTGz9yCeqd9FQgBIF5yPsT5jvySdHeDRmmwTdUwi2urlLxWjkGJuOGq
jEzMgBw7+FAI3xZxAESgfLpOOrLKKBxwqdAikcdFow5JplfnKhsYpZRKKgGRkL7Ff4acDv9bp0KQ
4KzWyUwgDmT0Q9jTDodySs5G0qetDQNQSs4UdVNUC5F2hgg7U51nKBSCCi4KxbKKfA+cCsju6wbP
sz+bh9j9V8wfv8GhRwO3ff+jWRj+dy39fon97//P1GMI60GunvtkRVJ9vcDFuMyX+8xG+lXvCuzG
kY6gzX/beyDMUNmHHMVi60HJVtpoJDg6FDxwXkP8+vur98sj4vda5/fr+tGA3c+ycIM5m6xGyDrd
xBOtPU4QItqSNCa9y8jH8JUPokGBXRh0OHZibrSvjRQ0JhTQnbADP9tJ2I602+z0nlQTJPsuTgSE
lODygFez7KEMcL4ywvle8dWSbD2giAoJVovQ2PKWZ9PM11y4QnZileOvkXFCB46TrAFzszbDBzlW
6qIOymjoKvbTW9BfTx8+/gJEF43+8ZikP+x8v9+PH++8cq07qR1pyQpocqlPrrl3oX10RUent0OW
NBFJLBPwwqid+dBuov2Kzvs8lZxqKTqK2/iD+Hwkb8JNAiiVUwKn8S/LfH0jkKp1j9OYsrX7em2r
6DHvHebr3KGSuGwE/3JCACL4sIxcAOIFsXSoXt5T/CAQNPdOWV2vpgFVugedRQVK0VP5NJWQqFCH
mHlcbBVuI0ARMoveH3/vtMyPoftRs+Yr2U8DdEyqQz+9FszG1xdqJLsVyQbCFPgvxYASgis0jsqu
/ZTUr2KDH5Uv2W+YriMb7irp8kB6k19ZLK4imAOi/pjUL5SYTG2sUeBFVebIHDr7UP9gkIepQMt1
26+TPGFE1OAPM/wqN6kPz0wEJJIgyjpPX7ZS8uU9iLgUMAZcrD4nulzpkNH9q9OQoLbDxACATkEC
g49XfTzsKczs8tQT7m7eYEw9Nb2FSZDaYCuzbvw85g7F9wrBr3G1ODlLU58joTbuE5T8/Ag8Nman
cy+uQ2Rjs1vtBrZuIjdCJCGAxaBHYPbgM6XqCRxWvqBboyRuZSxIree7b0fEr9EEtwdmBj1XnZcE
c3+79GUXWZrL5ueNrG6CSiUyYZiYbxfRvTXaXo3TwzFB94Q5IqQoc0EwBTz7yGpjS0V86bKcNDeb
Pu3XdGABk+Iv5VXbjmPFztx2g0wY4ItINu+FMBStytCBUu3+fVeQRv8tAPrXALcsQZfog34mYuTt
RejOmZysXtgLpZTwT/vI5N7j9pgPW/QfHvsFsaOsjQ/wQ3GrQ/G3IOk42Ti3uFUEjm4rJINYCZXE
CSBb33YWTUk/rdEXUGTCOuBvKzOkYBQXe6cxGTyf9MWIFx+tg/3sSw7kHUc8Kyjhj7dwk5LQx4gI
1nnn61sFe+q7q1mSWxwgRhCLeiEGUNjl39LeUngRPlXSR7GaCorSvSzabwn4iOBBIwN79uiELEit
FMMXq4r4VAJhKuObN8+HFbFsOTcUP3WTlWJdA83lFJtmTuWDVeAbaraYs6fj80RBtsbr24Sj+d6D
tPgA4YFBHLEpMks0c0fvZSC8Ki2KmL2JusMbBYjXwH4pYIPhZw9girSzcecqE2VbHhRjv+xmoitb
jE0u/VmbTtTgjiPktLJba3SqWKiR4iBnXNxkDCqwGaJFwyCv9UVzmpO2CVbvC8ZlVU9YQKHg5jH2
EvMiaGLRFF1Gf+ZgR7sd3+YFjrGrZIzjBBzLYgy3bnXSeCMvIbA3LwEoqc2qp+hr3HKNQbULc11b
jsa5T3yEIazmG6ghOWndb7xs5PDi1t42DSVnsBhYmY1mhzwIosCImoPE+5EeaPcUd0ZJ/gXkA6/E
ZEoM6Kd7b9znSucW7d026Cbp8cJxcXYZAEeKC7VzLMzaQJljDh7TErqVhePgJHPJnnzbcFM8qrMt
adPjOlwh++wlM2oAwsPEgqy7CV4f25p7/43gFA/AOmISjXnr0/v7W/PHl4bQFA2ipoJg9hcI8z9n
/E1UR89rkZxX6rMnPDGxpSx7Oc3wdAFX71DA0D1LCFXb7Q1fqs/7Bf8ltiNEjFAukYhDVUycHDVM
z2far/GgEYltaLwcOhMyP7g++RmJH9bt0N8rBlRRvSMsyqgl2pBI32/gpJ4FxGtmw2YDx/f6QiXP
uXsf2lgbJPI/5MH/hUAlgM8h2CDSFFXii/9e1VS3Or0/rm2ywlLGL/1RJKyUA0TE4Akr+jkrd6/F
KCp3okee5Gbog4UiC22ZztgMf+ady5BRW5xjNdBSZnWFqU4ThnGQUAiMmhfjocFpEr7uZgkLV5nx
Q1whhGzPABMdOVvjefYMu90gPP/D4JQMBK78Z10kE4AzFH99w9GPek2pu5qB+i0hcFp2i+jsomK1
ZfNF+ChgLpvQ6Ty9TMVIR06AH7hi6xTCxt7uPXtvfkEIMfMMfHu8wkHp5z4+iikgquTV8WV683Hh
541gW4gB39aMk8slmI2/h2tP9nLh0HY3i+YoTHsG3lcRliCF7nl99mBeTrrZe0qpcPP2HlxfE3a+
yyLySxuc37pbhzcmCaQcmFfrTYbyYDr0RGzzntYn9E9qNs7ExMRPuvReZmPDBQZW7tMGpDm6Wltx
3gwCgoLDHrEwtNhdh7u4aFYMVtFDkDslROcPznJlfg/pDu+hMoecnFsDnxK6/5g49zMPb4CjEueT
3n6NN3eWctzVqNtEPCidv792f4DreESKLkrqCPkD6offF2HyynO9et6TVe8seaeORHsbA/dYybGS
aF/f9qSNK5zcQKesJMjHJV6JpY/snr6WuQY+WpjrNP04lgkCEeYXJrt70kgHC3yV+j7+5gLlWK3D
RuwzUiGY4RkR4WMWq13rsHcm5ntTU6f+/YuJYl98/2cR/s83+7EIX9k9v+/fBYeQm8xrm5VvIcHZ
tsR+a9TquGGYoy0sA2Je5AXZRvYVP1GY6oy7EH/rDEWKdWnPjyL8TAIKth+963WfHwe+5X2nZkVu
hTYtQ2ExWFHsjWYVa+JtcWyPW05HNnYNNLBZc5KRm/3wqEPdzsLcgXzSvSWbMH7GGfCHFqtT0A2r
YZW+SJDRHAHBQP+K3nGtTOKCvPLb4m2v9/ZtXH3ky8uhs3lb5izL5cXe/wNPkP8zmWFboieGZTak
eBF+roiqVi5a8hCSlYwv2YtDRHaHHBrEM1g9rkBQjlmG2t2px7UMPKd/cGDcwePx7wCXhHHmY0m7
FayXW30z8fYzE3piqxqFGHY3bDMAdP91yb+u6eezxsZvNMJ+fihiVPr7Ks6qYVtmasVInRqaXmwM
6g3/DrerN14ZTTMrhRBDhe65K/D+4AyH0bUPRo+lPMAny2xRNCDkYwTNE345jwP4/nWdVcz77NF1
onuNuHgraHRcpg/N9i66xSdzzEGGDHf1qvHLYmbpPNlIOCQlS6IGvTrwjAYJvl/29RJgkDYVKKqP
LdP/fPOErMreRTHEENkdKsbjoN4nl87BmW6PfpD2D3cxWrgNHhv14VGaI8xg7mGCU3fjigVnoZ1J
EUqGQsQSJhzAB6Ig0NxrNdcQO98m/XmJOBShshgo73GGHfEXM9ciQaqLb4YNfWifeZBDz0uFSAba
GqOUvvhbkE21D12b1LmnwXxEUoP6ZjyEsoS/jPlq3JfutShP/OcsnaHHT+RFd/M6pK3xDTN+2b9c
ZzJxkyVZOBMoiZf9DvlMbnbLF36FIxTqd7y+IKA/kCwbzEMU3HxoJEbIxpExiXZJDKnKarJqGeGw
PJXmcHEBIIoqrkbBa6Zew/cUPQ+nH/wVROO1m+MH0Jn3SP0gdwu1fYHyF0cY3BS/08pXRVfpptjI
URHuaywJ/dbSkVQOOT0xiyN3BZeZdNzeHK1FmOsUwCxOKY/3bfBsMIJobIhF9T26fqcz6NIh2i1e
481+LaEaJdFWBDkFvQb7xa8sgQWFmDsEJIpIZwtLDm1mqQvei5fHY1nKiOY57hs/mf2K3h6YzpmB
QNJ7UwjksIo8WA+jBcRGTR3LOzrHwRixIIRqD3fCOV7sBQIeJrqSWa3t/AvMbOCi7yxiqCywTTSI
YWuoud8QGWBSPWEGGtnN4uOYzsHxcOBKVB/IqJAScXUkwdNsYnmU/QqYge0xx7AAnTV8CcyoMJkY
OYPxA7Bl0n0QR3a3Chc7z6iW4PeoIPm6xWhD3IpYVMAexqxvOMHkZoSwRgEH77kk4bWO6w4HAa8c
WVfYTd7tYon80Bku5b2uDmM3jgHsFCKoMnseNSNHjiDWXuI34zMuWJr9/Opeq6o5lKdru5ET+/EJ
zerJbjqyBy5sl9sI1rNDV3r1wbJloAae68DN39OiWDAffnxqtS1eDXlZqY6QRt3efiMTH31mLI/E
kj4EHAyrnmJcrPdRDrmFXh71aIsacAIdUsX/bmQ+EctvwXIEyVS5rafc17/frDgMpUeGUhsKQHja
a4TSvYtXI6cgthuFCSO4jjD7YAVK35cD7lV0zYkrdT0nDTXE+eNNiPSVl4z5JQFBRhEgX+/o09sx
1AIgG7SCfWrheT4aYe0LdboI9mgNPocoBqgsaluV7ObmwGRs8ATqd+Nl6qTyJL97e7TqI9wT/GG2
/dcZK/wJRlWl3jN0hL8NRezvG6+SXOpWvFHpaTD87Fvp4cN3He/JoyzBU0+vzyLqp2m7bPc8SJ90
/iWVZ/xELw0X6JSt8N9ZoTBTqG/O5AfayVqA+Fha6B1gUjnn4M6L9MIO6dDg1YzrCJIE3EweK6qr
xNaCC+E8A78GnIBWQ0dsCxcALyiP9dvqvhBawG0nAu3isY2VNfU9TQFZ2UY+b90nZGRDNCTn3JjS
lm1Q02KNQ06yS+z4OMuGvi5BLXHv9+Be2Ock6K09m1lxjyClPzZM8S79jhM+Qt17TYap04xRC5N+
sSljWlGv3j4+AYCDZO+OAKEMYJAoEXna57A9Xj9L832UNzcXnBKuPwtlYCD4iXoQf+RwUKQnxQXq
Ou8w1oqNzoXIeJ62xuwyHsZCkM9rSmslTidQPpEU6ZMnTSUqk77iusT6iiuL2s2diesgTGZnRwsU
d+DdQzkxsg8cBCCf1ctzIKJKoUNClgH628b5NwBYCMVJjTICnl0FSp2rf2E8kDO4BvglLIgjYswP
0xVfE1xcXqtPftVi6PO2iXNEazXrJgQ0JHH1qa0GkRbfvnO8fK9HmDIPT8SBFXUADusrGle/Yh+2
CROYw3JIMMfDV5dP268eRIgI2/v05mJtkYs2OD30nlowYaxpH639+LhM0nHjQ076HvArTDdLhBJM
UjFpCF5AjRdfwqi9dEAQdMpXNIAO0kwIZBK5oDJGjcb1JH2VljqRg1TnJGxEjPihQkfFVoD53BFb
8D6SEjUulvIaj9+wYncYv6ZUCcBW+0Ds7Y0I2V2OQsmCsHVeCRVtC16vQoCvNM69Ua6aI/a0WcZd
+Tizewj2Gy4czg3W/ZjJGHpU4xeGwGgiEcTAn40ZAtQRhsg4cs5zZ9SaPTnKrD47Z0iwGzt25YGl
0EMFbLnUNEJwn58XOf4n3Ua0eNk08xmeo+JbmSvBYyysh9PbMfXqNYWvZLJHV4yRGTfYWZTOodsI
Y4xjeuh6tMm2xReb5IIMSSQquLZsz2gxligMEJuwOc0rMA3muUW/lsZJ+HCb8HU8twbDyyRxGPLf
vdLZu9LVFNbPeTORNtkkB5CF+7jSUKm2n6oNQCTGmKAIeEkQwfhGrUP1KLXR5R7sOclkeKpYXOEn
usTEh/i6p1lt0o8ifAPSTnQHSxNYpR/7aLji96siOMt+nuDZrvkjT9uB26L9mezX+fioIEGyu6PA
RwJaHHGCor6gtpcnt4145KOvjFS7YDjVQ21Htkhm6fM3Sv8ICyg9fAeSk2Bk6+5dbhWcTIb8q3Nt
PMYYq+A3G14myhJadfKN/QLHBGbYY9HJJsVERTa+LWB4KNPBvAQ6LkNUfwlu45jixjrTlWes7QiJ
XRTQ70zExd5tUYoUERUoEpCX/5CMfOCkXNCKnv/FWfolUAVNnmNkXKD+OxYb1h2ogUoy4dbt8TLT
tmdw3JP6ATFQ+FzhHruSJ8PpUx+XF+t2Gs3PJ2b1AvW5Va4bV8BRqP/329siAokTfzkYY2ML0sz2
48sTnKpYbBZQ1qvX5jy7GJceGV7xvdxWOlu19JkJu1u2uL3mKUk7d7tjeV+ZNersw6PHArcgObcp
pCk1oa5n2zK15XXn1oiqfKo0qKG4qgyC4UTewaGXQDilI7xupBLpTD+ShpJ/cLXdBhjTv4dFNPIY
lyO0nHURn7S7f+tzzvVmc97q4c1Xnd7Cv/BJp95e4UFZiWaDpcwVU2nBhszr+LwkG5dwiDnFxlRa
CKdmgakFQbsW1ReTCkejisd6DKABk14pfjuD0yuQ2JMMlbNhqyKNKzDQGmuTxxdjgzF+8u4oABP3
SNMe7xfImW7j1xb6M7D7OHMfC2l+Pgzc5yS42FAZ3lbV9ejay80Z+IEMtp8CEN85biHyS2gDsYYg
32n0TRvJG/EBD1h18eaqF4Cer9bC1zDtLTCgKAwg1YTqfFC4FCXnvp4WfGDN3dvr8N46oRFNX0F5
RInaW8Zkg75ivVsPfnJP2ryiPfWgMWLlmM2zY+JrU/xKrjMkgdwgVsnToVJBsQiVjGKqmJ/nQEyw
uxWTlZI7yaRYt1Y17nYatU1jiNEweGzwHllU40GU2ZVNKYraGgdh7hywWjV7bBT7NW4vJAS+vfTI
0dmwKbgaQryvkjyS4qATZc/oKr6F9XhkC9t2B8WCwtHFqT5KIzzFOOFpiaBCh/oY++KFBgR0FL9x
EtJwU6PoCyV4GS8jnSLLz9myfGHv3L9gateiCdAyXLCd5Vj5jqDKzBUv2Q2PyrEJchyf+3KrYueB
Z1B8XK3mcNf6eIccjcnDotrTxySIQ0Y0FOSnWnj7EBqncS+nF6zcydvvrZgq/Ks01eAIgFt+tfIl
RsI0GTew4RadMb3yNAtZ81Eb9u6SY/WjJo2KbXvFKEdCnfkwcD7vN1/VB8J7LuB7ZSG9s5QZyQ1J
ObD/cDYgG5o63io+WuAFxYQ9m2444qeUzkrM+fbi3IfB6VbjJ+AbH12u3sFtWkboOH2GLWQobnBy
xUTJAE+6KGZBAYDF88MV5plunMe6TyTo3hp8tTN9OfIHi5GfrXryU4iX5VLce1fNKXkKTwMXJIsK
X4jlGZ0mXiKIflB2Hrnghmmr6vJPaTpyb2iCLz25bfoM9Rn/pD/Y/b0U/cV1/YEAQDKADyuSyypq
wg+0p1Cbulbabo9UlSEwltgl3qiN3OF2d9QG33m6rnoYosHQnEJmxHF2w/fsvm2EmfKkH06gpHQz
7cUTFlNLrlbpLdZHR61av7vj369V+wMypQxFmVm7JoCx/DTcLbK0zkplcCGpYr0VzMtyIrg80QFw
321bMebaIqYiG5y47tZdwr1EMqwa+6/53kqM6wf8JKPHihiGGAwE+6kldvLAb/0kchPd1hvEqQbf
LjLtm40p6KlqbN2fMTdjfAEp0CS9mLLYWmC+ZvH8NmRPe8HAP3mzi/kvHG44+kOP8L9fV/sBzggX
6arLmdZ/3RAYCBIuujIT2TCh2VA+4hLq0K3HMCBSktqOb0SO375xZ3RxBgWx1qTw6VaYnFhezpiV
OG6ij4ka+hzTy8lYJ47mo4HSRnqxEEigPIt88/Xmk5hNtQcd95k5ZiEW9HuPrWjaS5iwYPx8HATV
Gr/NfE2uQTSb8Xp/fa3P0RXxmlVd4Lu1V3u7VakjxzjW9/NrvAF4oRu348b72ZS3JY/e9CDV5z1b
JCfCD9PNYGgWW1XkC9Sn64GW3Mb+KZqgNGJMhmp70PsOP00pOpaNi+L+aYyRY3FjSksfMh7sY444
gzgMloO7MUZHyDDMU3IfK2HVwvGriLTWKodQDXRDYdj3JCkRDrM12IoOFzY0cU4eCNOK+TIj1pIq
D50wQc+HiYjuzFcyi+KBaWJnTB7BEYP0U49FQaar3eehBButmbBqVD1MTTXiP+jGqHemtLUhvZM/
If59MvhM58BjNyCuzxo/Dc7MIQIEXLCsOp4IkHwNXUKz6aU4rhBrWvXw/3Ddm1kFL+uyHGNbY27V
z20rePtAbeD1sYy/oH261N/W65PbEbGVGLcvZgQTvujb+LhJBpf7XnfYvHFTiPRujCPimN4gcYAF
2sM4quEkNebMsnllqJRgVvCL5eTVmFQRPK8mYmM1JkwIOqroV7hc5it4icp03oT+3YR4QVeZMmSk
6pR79s8rwiy+vxpLcF9TuqSBM24sx3mOKUaeZj0jWvDh9pFT/I/3sv9/Dt/g7nKbXYRo9AZLdune
C/vKAJgK+h07H41VRIidEdIb4z7/9Dk/0md9H4crLt8twnnyweUxZ6Ua1HxecYJyUcA56oarZCDE
7BbJr3XlxydMyC20N/zYbHJ2MuYlEIb45i9aBQq8bI2ZTGCvAo/Wkd7pubmY+u7EwW2a12UfS75x
KSouhg2TEqsrxMRcamaY5IiF/B196jGPXN1w/TS7cR+k+Xbc1MyOUKL8LvU3ETaO79Sw45EZmPli
gfvDSh+6IKig4NUYurYTp1N+fu3NCAoLykC0D93JjqbiB4xp2jpjqkRz6pLE8I1KsYADyOQCQ3eC
cyjS1jHsFMIT3dLjeHMXXmy4qjmFRYriMvzEt5k/G9MniIZgxbq7m5LrFdlxDNTEWMzgIHci0e2C
nU2wDH+Ao6o2oh32AUicNCfebc7rF4PfiGi0l2su3oYW72PSqo1uvGr9ww4ELWYIZMIjGgeZ6pTz
OCY6AU8EE9Z7tHnXxhQ3sdK78aN25uhQ+3HWU0vgOniwHW9Gn1gw2z0sbvSnXVuxffHMofc2LAjZ
qr/ABdsuZ0PLjBl+45aXO5+1w22YRMlUM2L77lwdfg8jOmcjuTvoFa2FxaFkMtSGib+fKH26U0yq
jlGtFuTocKl8sjj9wvjjEIunGA+RkXUmXzXkSY4OMiy0/jPwWAeQxujflk6RUQXZcfrc9UoKO2ae
btt20M+zvFXAPa936LtghjpPiwoPHZ9tzNkf5lOITebtsBu4yS6fxhCUTBLQ2EJMy1ss7lbQ2Du+
y8MaXswIW3ljJRB1FEd24n53qvHNs2QwzsxenLvcP/sAL3Rli+avSKRnFJuJ059PXIOdsPuub4fW
ClYca4ua2K3b99d10xWgIqZ8fBvykbXCY2djcpNla2nGjq9A5hSF0GXsIXzrsVCG/dAesOwwSjgZ
Vrs43Kf7kDORoc1kcVpghrPwVuYuUnuxurykGD4JyGLNu38YWodd9TCjIFjAuO9XCRlO5yDvLQoG
rPgg2cXl7HAgh9aIUtOF9eCfF+wMBFIK/rSPeQrM1FoIhmmf5zbf0sW9liyAxvyuQvfz5m0IJB72
fBvL9N7zvZ19e4G569+YXkE4ps773MWH4dkFNdj1ebaRa0dXgpM1XjkvJS265qiy1sr8671Z8Dhi
iuEGowxD2caHKn5bu8aOIvrEQRnhUBLgioSTtm5sNhUqtARKD1ldvQI0MQcP0zQKKNPRLl3yX8DZ
o8r4hPhu0Ppy2vguVwAbOMqjohsXJ0hBs1jtb+0OUBqqh6kZQWmsPMjyXhywiAVguPU+d1SspSd4
mcYx+TBY0VJce6f93Ft7PKuZwGl8o4w12YmeEXetX5TNWjMOCfvM6WbOsGfwPO/hLAjT+hKF8Ov+
Nr9y48QWcbVOrXffzLgXq9iMJNeIV6tFYgVu6jMz6fW1Aw5StgbiLVY8QT7ty7MEw3abALWhxWts
B1cKJJ0Oxkw7q8Jeul7iUv2yoYF9Xas+V3KRmAG2yG0UB1oY9Nvl+u+V4vCPpRPR4Cr0TNhEwx/T
Wel6LYfPR3Zd5QY65NqoLMwQwAQpgOp42S8qwk1HNgmAdx8v/etSNOPV4h8lnPwHPpMy/J+r+FFb
p+n1emlbrmKLaXQNjYR6YEmLFZfRS0Lzycz4zhg1/nA4fQkEnu8dRu4QwJ7M2LB26zNu+zwA1JC9
P6Jk85b0O997/o/b1VeSP5oALlSTcT2UBVyyfjAqimcm6Y2sX1bpuvPF42X3+Mj7CIc7ldGcLq5v
jl3agL3aG4+hEMVTHzPLfxHA/1jfK7qgIAqTVO0X9/h/qSz6sxk9XlxG64obNudoPyXJIv24hZwk
9Zc6leftEV7q37+9+ItW8fvXxxcfMrMk4GGBjUl/Xf/zc5v6VVfdQFWWJZC2cfYZQkEpsLpBUC4z
oTcQeD29Yvq2360F9fIZv+eiaBRjXbFvoqPFD7hI1/B5xPQVahS288wjYKPh3jFXo9GEbq5+mw8K
cZzbmX4SAUJHIcc14Hc2Fn0sMbIvCQwOztcIrHJ4wHQN8T1mDMBGpHmZ6ufQZhqjo2kZIil8noDW
FrnbAfH2o8A3rLQ1SJvWmh32hQwCcXsUTPEDl6N8BiJ0Oz7GGO5SeskDtp70+7LJmBkAImx5urKl
5ov7J/p52r8L9g5+w/SrM6rw6cDJdov1Y6r3GihCEJke4JSDfeh3Y2sOkgHNux1uQe3L8L3UdZJy
IMrFbC+dNPyGe9v2+wQzYNxtvjHYIyAkvH5KpEcE59l1b/7jQer/5c/oQ1kQ9JEGKWM0+umvImnC
VRi9JRJgej7j4+mcv16tc1kM+KbrsjDEPmZdmWPhiYZe83PBH57Q2ki68X+cnddu41rWdZ+IAHO4
lUhlSpZk2bJvCMuBWSTFzKf/B90NdJWqUMb/XRyg+4SSxLD32mvNOSZusafbS3CMsNGTcky7iu6p
AqjDxveaEoEITNFbcF3znopy5KE1xGpM8MqgkAb7vR6eK2l624WOseAeqPuGfMT6xJGif+oonBYE
A+5pb4x9sXAB7HND8d4syFzpX682E1zuZIuM/ULrKH9T7fIVEPCzNdCEnHiXep3eHosFsxrfjtYa
hi9bPCjv9ZT85UfvnVU1+YQHRJufhSJwTiCScGmtuKOIdDmxPCEOFRfJSnbrxW1vvcAyHaWqu+JZ
OhV0c+jT4PTWX0Bnr4O3FA4dk+Td1U2XcFdG8mE3Z8yHSmfN06pMmbatEzZ07MQz73U40f5ozlxP
jk4zhjIKkYD1tHgCq7Bi8HYi5/Y6SvFHaz5oVPrsj+U6wdfx5V+SE0YyIjF2+th5mAhI1Ua/+L8f
DGRw9wscjl+T9EZSnEwcH/eZR4GpZv3QdeIj47NxkIYMjg33yO3hhtE/9jD7L+Vj6HbrdJEvOZJu
/HWK37Sc8ijpJ5VRyC5zNGrnZ/mroAcMVXLWza0H73MclQyz/pB/Dh/Ro38B6HlmqZ8Ct6ls+VXA
c3vblKvubChT2iScGddlx7laOWtYKBxtY+5pVQOemsV7WCI6fNyP8is7EF0GEBvl5CZ86j+BFrWH
5IP48U24D0/XnTKTXX9bH4YL/A9uwIPHaYBgPxoEkDXmGdNuvCIfzQby04wj1MnkbQSWaausAg6S
CVILxkOdjFPrseWHs7pkkwckB92HCO5EWlsHf686t0dl3Vxu9CPJJfXc4EFbpJ/BFBkua0V6Yt8X
x1ax5tBlnyjZpNwDLcURax0Y7m6V5+YivVb6yqzRl/qPTOdQi0nUtQTc5QuqgOYteas3FY9yxnPT
Ys1EZeYO56urOMNUPopnyOS8fcWZLLHp8bZGaYoZGdGId4C0altv6juxe06PM7tbJ5dhVW6EVV5i
yL66fBQ5fjAlEYeVM+QhEqKqAHG3NW8fqNxCiunapuGY2cneW0f+zC9sjk5ATR1MiJI1RYgVvfZH
FXdluYmwrpL5PpGfh8/+8XaSXGN864rldZ8uwbMjKpJfb26K+g2lKM2VFvAhJbO10q3J8HnbVk+V
AxjjMWEKjRY9vE3+/aST3j3u1XebmYQ3RzMtlNQyC+Hvm1keto2RGJbOVM72yI0Ypq8KCZnkPr7f
+iOEOEZwRkdIxZvO2dSagyOqv1SDXuZaY+wrOqLpVB/BUWEVw0Z3BmN9fciliZBOijnwum5DzoiK
+QnRhzmCeBTRLkwkQvPmw8Lc138y50qZ2zERCox5vAYGzEoM9waujdrYVbmL2K/0fUYjlZkdtEhG
3spRQtpBc+09E5zqONRT+lJPGsvFTCbkCV4LPGhiDsGNIEG5Ta7yl+EfoABfacyHCyt44I8LOpKs
gsX1ZGq7PH6SwpWZ2xlRGq0jfMF5gvhdTTDIituhI/naEQn4kGcCLeyrg1Dj9frqkdHjH4UFVTCF
x5bsx8HixQweWAvyeFM9NubFkICEzRuENizemW0wJADR9nKbybSCoShhhZjq9RZ4pVuQ5gD0owTW
w3yTRxbfHnkEBNbUdv6oIXpY+G8ix4jPXN7msGeCeRrui5M2Yx4pWady/LWgLVi1WjBMlm0xQn5C
E5MLY9rcsG6/5Bd6CKPvvJj3KN/eVcZ02dRi7IYq6FIwS3gS3rqxgplqBt0mp/b34htnEDQd3SP0
cnPOD0KO7nFeo38zmtrRexKvBlP/ZJgTXZ5nxFE9hhwAZDuEacLNUhApgHBZyqgqvDfSEETvGf0x
OgVmvKSt6eWaHrtyolvPxEqbRewFbCU6zUO+/Q2qPUdzh3/mvd2MExTUAtvjxLiw1UL6fANNkEUO
qHZLX4Ur/SmhSkfp80l9UvDP4/E57Hn9GHFC6KZ/Y5KuGVUomEb8FXt4o+wwr3iibYBdkiH0WBPy
Y+xM7aeSMemw8pVTjGgNMgUwNJQ6N/dG1ZLYJaJxRnrHcVYvzjEZ8GaY4iMxnlRwid3y9w4BzzaD
Je2SpU6J0VoEJLX2TmjSeBZ0c8scT5Kfkg/zVPfcchjwzMjKWd4f2/wBr/ANJvHKe6K3GNQMtllW
sx4FihOeINJ1yqY+Me9RmQL48BsJ4zOtY7xWjFG5ZYB8DE+YIj/NDTCS5KnLHVxc8EtiLPyNS0Qn
800z3g7rYQn6Cxo5rU382byhkKxr4jRsH58nYzpGqIyU02zKf99pNMSbXbTrQXM1Myba3pixk19y
c6q5DH/5+/EpRNFFsOol3GsbPfpW2y3ijbIPpDH9eNSKs5UmMxJE9HMSL2UseniA+NKvNF4Ym1Gu
8lq/1S8yfcmXAmwk2S7apIc9mWJA6BJXwwqE1a8bs4QQJbc0XHHXwK6b3wRbK7GyqJ86IbqAznbk
JNEDI2FksEG4So8ehRJ4ig6gCLykaYuAY5l/YJsUDh3Ylo1HO29RQXHcmJ8QBuINMWzvWLGNC4Zr
UO1Em8KcLff+3sRgtAVvhgya4lp8687IWVrieLqxw20yXzhlDHfZ4igr591B3GHOlvR1+6ghlsMZ
sBJOCOBEsm6OmINRikWMHbfVF/CBF9oVt9Txdp3LngbhDbx38nYTF+ZZlWHp2MMK1eKwpkxsN+Af
R0VZcKho5iF4+sTrfSjG5kHzBiSICZbj0/d61KjeWCFeYHvTI++smYRIhBRUXMBYwB2tPSnIanJb
5rNmLF34ML6kt//MW99gYfchZnbHvM3bbEngEnIKjR1yWNQp4+opdBYRU0G/FkT2Uw1edYbI0lj2
19l1zRyvTw7jDD9781clkA5MAtYU1Jj5xnMBLA9uuvhWJI7SzqyGRix+pWjnb9rAhsOpfgj6vPoo
9xHZVyzg9RobuvrS0sGAwrsQUkcEK4Rs3/HOuKsh2D7RfiHvDrWHh2bYMU4d6PJbN7aushcAzKQJ
aKBZhI3SL3ladZYYc05ho/luBYRg1oiLKHMMOMJukDnBq/VksUaGTol3iifEnN7EpfbEpm5Uh2ty
5EOhQunvTsHB72h6u4bj1831S9J8F3oH9ePmyigKwykEXOuLxzlp7OzF30nn8tB+MdpHWkTVJ29b
TEZ2BT74RXwUXoTYQSMoQRFfsGiAhE6jmUnmUTVl46EKHlz9YukTprclKWNzqGWGHTcE86gO6jwB
XjAS1YUnLAw0l3CO6HYJzpVeVelo/VIjjo83uISoYAsn/5N3vexHvBUPUvyQPSbDFB+5L/NHTm9g
wBDer5mfZjOvnJpboqYsCILMQbV3cnqROsG5BYDDzGvXr6lkUptAEDjnBXxcnmEADcSWSm60595g
ZBt8igPHWBq73pwU1qw4Av7qoPgdI6KMp8EGvli3jgkaPYg4MIQd3WaionB2KXBCdpVMZBufMbzr
2BM2mjKVFawdnMzlL6YlcH0b1lM8YKu4eBIJYJpSJyOhYkBGEFkKl4qsqlG/1uHDo+whNiBd07kQ
ZhanNgZM3Tx7MZBEsI2grnylDCRdokJsO4YlgMDuCqAM6C/nRb1Nn8lf15YkChC2I58zm/NN8WJS
Mx3To8WjvfG2vp2v+mBuybNiVoYHZvMBBWW+qHegkDLZVo+3LTebiCgS3NhrKCUOcNbooNQYcidV
6+aoTPftpTxCalLxPyJgfCJGKUTeSyj0RXmJFvVFnetbH93sPsANh9lMsPVLt0OFbZ7ykX3tycB5
sPBO0p0Kv3GFIDAGyWWLG/+onqUnbgJPQCbOkJAlj+Z09FwDWzonyGHYHa5TWp2s2RTDiJgCOpU8
u3QTkmVA8vKoH/DS2e212XugL85VbcfnHEjWdXLtgerbTbWSkURRPXO4iKgDuY61cyOjacyRs7W3
LoZ/uUK9cMuJ75hd33gH40uyjOY9au1JTXG2M0K7AHxyNAj8s5XaNj7+XR6TcPu36tjSNIJvMU39
QarVtU7RPOGmP5I8RvkP+gu3MYTwI08PEsv6q+htDGHSPLCwuM2xdBdQaW9ugYJ8eMi+6M+jf7th
j1VnEQkWJqkbSgSlmP9P+RCXs853SvLwmAXK5Frt4QpwFGDcSblDZIEA7hSp70JILmPoEWlahAsy
KgDy5x9TJKujlKi+MIKJTgUip26uIXabe5TeRDk49ZFWXKzPu+zwH+XDwPgPnDluJN4IpG3ncd8a
E0Ym5opQhSZ/HHtIvEwczCBHIFAZZgwgNQ/49apecT65kd0GDgesmOS5aBH0LeFd1Tn6IOpQ2/gs
ExyCJE5bq6LaZNsONMJj9oamnQ+kgWJaJJ3vpG5d6LMYFXF7yhhdcnq6kiA+D6YSxNkn/igsxBQ8
IxCeKnQzskajE+H0JCIp6q6U15lm96ccijSayg8PLSWtpciWLh1MSg6HyUMBM4xxDUPkem4moJWd
ynKR5YX9pWzfhx2FOiAhaVcQtUwrDJttjprOuoi8Zp/WKNunWMivTGRV4A3Wyc8OmjQFRGrR4Zxo
z2k8FyOn0dzoyH8yPOKTu5YoW6Bzkuvj4ueXP+HhG/W0GbY6ydbxs1bgJ5RsXKgxky+Efs9ornuQ
x/jXnxENep8N1mwcxaz/rrGD96keFNZAWtLA+rDTYpKYIrvA6grQldLuEBULMX0qkax9F0AJwkzG
hVOJMyYiBmufkPKCTH6efVLWUZx7FNMvmluy/33KSBGhkIIdzTfXNWJi7Ri2TjiKp82H3JqFMGRJ
aHruP018y5W6oOAymtmVgFl6MfGyeqw+wisTcvYKW3fjt2JL++tG3UeyFTVtDWkVxgmOYIBR3bre
huEiF2fcWwlF5vzTQV1uvgSUbPNbO+O42GlPFEsyt+izbifySXs2YGFPhFVnnNUdAzT8B+TB8bfo
eSKPrFcsYd6ZIoo0dTYX6J2FMgU8mlM7XdUZ0QsiNUY23cmanZ3itf4wRsqz5DREyWAWEHc8ZWk1
zhakVUjk5SSk/n2Wd9kn59kDFL/gKB6h7lmpowDBGx2Br90C2XlNCuJrLjjhxm8gu/EV8FtBGAAz
AUKv/8B029m+Q00cDLbXoq0aX6s5RTeExds4zaTwbRCUI5L+gtOZp7bw2jwjUMiP10WF/gAsJqYC
0tOB+72iUAqexQ0u3fJItDsHUB8gYVNhX3jXMOJ5jHjILE5O8Q2yDXp7rXPE9+CL6HbSOLl1HBxG
rSWvEt4RCn4iDCxcsSOv/VausYLQxqHONw43OJj2wNjuyJMORwvLYDElgV7pbCoKjL7l8BA/MhJd
WSeOgFBmDCJ9XVou/D/FnNHbJGiUgLIP/rhhC5TrukCdeYJRigmakc9Sr1ZBMQXmw72yvlLYyjly
DhxAnJ8VfcNrgJw0WYYOaT+4Cx6CDU5T5UNnH+XfItcPL/uVKFakubeZ9sAhEhIravWxIOnO3haX
RPUpR1hNkO3ibGVsWwJUFTpQPotQcsxihr6jJW7oKIwpVeLzgMGwsa0HJNiRay04PEM/RPSbYrKY
0l77RoADRbQz+tgKHNCpf2SfxU5oMv1/wgrEdaUSYEjrRIgBttcTjoO6PRfSlLec/8rfWnb3Wi9S
VmgOCbPQTp/ZyZu9ps8wHCYTi15QzwsLqB2hJs+j8XZ1qZoh+x6xdIjPKngAvteFz8X71LxgemIT
LPKVvM4tp9qmYB5cNZyhvBuehButRqTzHsMJTDGYo1jLxuIlvQSVXStLRPvtOlnxfOkKHB+KmcEN
EYSgR37WEfmn8YYAE1r/R44Tw957MENCcicCt1qZX5WlwHWRpzy/nFWo70RpojP04Rw3i7aGc/0C
7wikyHzg4vfAn+agU6legI+uddSR6wgdiuaymd0wAYp2DG9pSa3DDfPKZXWiBg/JYJvSn4jesm5m
7UE+eQvv3ZgC11sNONjxZM8EfZ2Xk46bFG/iR/VIjBEnYNZ4lEkrptyvGd8M+Urg+OWiEae8Ce28
xeFCC2oRceceabR3C+yrb9hb6OtcUD4rnGIXpXbhNfVKJ0E7KtstGv8D1Nf+XD7yKoS8pPokYLTz
Ud6Wom8LB5Si+RGTVtqO6ItuHx2bJRuTtZY8O3iXLqCnjAu6U2mbjaYrSj2o2GttTRO/nAFELR60
A5m+w7MFS5h/142umFps6kX1vZhRIiOYDL5r0o3uFk/GuHxwR6E4kXNAyODoPmKYygHvKZr77VzA
ksTrziEOnxGDtwUnBO2NnQbZ/w23Fc9o4oobnePII+8eUF2GQ1vY4eDLePR5fMgWoaN00N/jD3oN
PBfvIsfzZ2yILH4v8dLgz7ZYkB2DpgMxKU/ybcmgGdIst0ebmw1TLbsis8RvMQrOOWNr+3ZZbhTO
9kf9o+X1f/eEGYKE9BQhUSYJnLsCkX5dwhcAUE9bH3zW2Cw94zyzDsVry7QMq2GGVnvAEEzFsgA3
M4SrtJrGii1eiPPlgP0SOK06FS8cogpoaokwEXOHCVrTzQh2dlo8JNeTfwH6Gx/7PWME+MpsVVbu
inQTeF06Yj/AlmChOg6f0sfoG57EUP/xxiBVP/NHKe/fHb9nDA1k8Zh08otdcvp36fndd/1fX9Y0
ZcU0TVUysVuq/GXcjaSlVAhVoY3adUqF2Hckw+oXNVE3CqPE1uAdBiTNvQtpGYlIkCQCDiOEtD0I
4ovBLZZzwsmUfcuFEg14AmKybG9PvmbyGmu2Fjp6tNWwY8gaETbEzOoK4jYIX03VIzi9Oen1NS4F
G/9WguGqCOnsJcJz3RTHGPOWnn/JkOAy5FZVJ9upAulE75YK61OsWNNKgOeSvWgNnmAOQq25//fV
kX+fQP95de661mmshq3ZCFAvE05jk462pVJhTPBQiZf26Lo795vqULDU5m743sxj+9/fQPp9WD9+
A6AjI3RLMg3Z/MMK61/rqpEtv2fCoRQOm/YXOmG3cn2bh8luf/jB0p8/+PePu+O4yt61uYVlPmzE
dG2Im1I9RvSIyXJophLB393Sqn76hX/7SJy+mklcj86PtH6fDPihV1SNKdEaREnAcxPe3szsTSvW
fbTxhZ143bcsuP++rL8P3v5zVX/5TGX8Tr+M1msxvlk3gkbXPexKgPPhmvW7vjm99gM84e8fxHxP
lkHGiub9A5SC4mrMslvTj5bGLDfC/5wo/0r61b9/kfy7z/u/P0mXTUslGxWZwt1lbETTV8WsHdaN
jrpQfs21ZU9mi5elSzEBgjAgDDI++36ugUxPSJ1JtHYzcESO6htvJ7kRJ12F0NocE9r5ajs4//6C
f32SmX0rJt/PQs5xp+ZoE+UaaX4iui1MzgjPfL5onMFBEQQ0/P9PP/7fq2EZssbroxuqeneDjThr
kr4NRFjwozGMYANmqodu0871R28HUAS1IS32h2AdEPls7qRpsgBbbItb86fx/3iLf19hLcVQmfKK
piTxjcZH5JdnTYgHvW/qBruZenOsFNhcCdOSgoPrXl8PaXQpg3jdoz4DsTEpaCR7gp3qPzwff32z
DUNDiaAZuqyLd2oSodHq/FqK/dq/rvPwoAyfaUx7XH5PkpVezi2WWK0Vf3jPpN8bG/+5DwSWmqqp
IOGx1LubrhPCEfaV9v2i8fwn6DeMcZZJizG5tBVylXxa0ILqPCwu7aIJf8hNHRFl9xffRGoliqiu
dNW6W89EsVP8Rsu7dSW4PmfZXF8JhjpJrR8WTuUvr58qauh1ECwB7/7eZ3+5y0FZ9Qbrpvp4dndo
pimiVwRTMb4/HKypP0dWivoSSVzPnDcERtQu2smH8sPl/n3I+n21NUmSNVi9jFnZL35/1CyaSJ2U
XtNNDVc3o33KIdEn0mZTVZeun//7hZb/8mDzaRq5RQqoEbjlv3+aHBlx28eR9hhPXNfdXWYMOXbL
QzV52OSTKYLI67ydtJN68oOM7hsmfndT+WBLYTFRdWQTd4uqUAt1aYp9son0RZp96EY6TQLrlYWc
mVChVjxR1Vcw4LeKfnicvv/oPz5aZiPWR0K7pd09T319k4KgKWROTa3TbSRU+Qo2Xx1z1aoGgddi
3AXi90J2jAp1kly4N2amGkUu5LwVDKBlh9oPG4vCJKJXZr072g6hyaP544xB73s8uX9lOAloilJx
BLSRx5AJ6TbSADiy5W/Cnv40IcaHZi7YKsdE23iAvzImzoCGJyb8FdOStShBkwmb9BLjpnK7F5Ig
P3w7ttsAidjPGqc/3zNN+uW6jGXML4+/oApqOvSp9pjbZ9edzT6bycPnfLPdLhb7+Ien/G+Lym8f
dnf/K09QrUrnMU8+RA7I1kzrN1k05xLVtZOKNsEKNNSZcDTRD5vYnYLzv2+YzPopy2y08n25LIaU
ypaYaI9P2HrE6YxTz/SSrtBuHubJZLLdrqyn1fS4X/zw4P1t+eY3/++D735zmxGe6eVy9NjPxXn0
SC6F44foq/X1T4vI94Z0/4zLwFcsY1Q8smf8fi/TeIiKwqgTlzEOxx9EMS7+xsFf1MAh8ABU05R+
1j5Eb9g93uhEgh7G7cfBHbireDZr19JcDQIStFEwgRP1FLwEH9p78IGEwM2s5ZixksE9kJlh4IdU
p8KXj5P/0w9tPYDxxbRuAtEPbkSCf/GUXlJ5Qf+5eY13/17CpG9v1v1vpeeOvBJWGYegu+e20r3E
YEGvd9JRWNdfN7q1q7HxjrBkTdTjk1HNi3xKpEp8GT3ezxzXCD6a4tgHYP6dKk8Gx4E2JPmIeDYw
4uBfCWn12rTdTZfhyDx5jIWRY9DSLBsZ+HngIMVkDEKDG8kfSk3+J1JsHKVf+EcQWWwklgG0rTaN
0nTlu9fFtZ4V3XRTbwIIjXw3IkbARpszevXr3AHQT3uMwzAdY94DMtZRn2CqZqZ8JIVmho/MOBW0
/oBoqLv6jABv9Gi7yqtQ0SCwTjQMhwOFqf7YPkhbfKS0zuf6MYdSjTjuGAIKOvcf1YSjvM2sesIf
qFdEZQPwn8oPHs1aW67s6qLiH+jIRhA2wBqvr+HRn9FQs0hjelmIBCSkbsNKFHD0Fe3aQMlvYZtv
zdn1k2TH2v6SRkKg8bHGLyeFm05/oK1OS6KYLGBR77VHa/Hv+/+X06+l/Xr7796qvpSayveNyA02
7UrbeXvo65tipa3zI3ICD5LJyqs5dWFPf0EtVp7abmk816+yPy1WypoujLFtVubO25HH3G76Bigs
oytk7NexZXYyCVzYJavGReRIa004KKg7J/6uH4NRtiH9lM2/f9Edhe4/C5Si6waWSRYLKu3fX97g
ZmpxFsbxxh9Q20Tj/ExH3TqIMykGZRHQBu39bF5f/dckfOy0ZlEHut2n72ZsGxYaBWg8swYVaEJO
lfAuk5J0RQweVQRQVPu4020RVSn7VD5so/HfD7SZDxs8kq2llCA0iDJSb9SHVvbnPltwRK/D0A49
yL2yV1AHlI7Ci31lp7aadFoTAJbSpxZ9pbdFnRntzQrnQ1ahOjKRVMUMYNUQlJMC66iCkeIztejb
YakQCOqTyR6SmfjvS/i3IkoxOKuZCsmxEKV/v4JDUeoClXi8aeVVRYh0ZzlXa12kJy29RHBw/v1p
f13Yf/k4/e6kIvcaMm85ENeRoEz08iJ3biYgdZXffTrFVOYhNXNR/SBq//tz8r9feS9qbyWvNMsr
pxI/JGegjukLP9+Cg3flZTfg7Hp+sK8l+XTrr+vMK7feTdqjSY4NTKfB1fWC9NwGyaLK9kPmat6b
p3UMHbDcO0olbK7D4UaAD1lv+ETU5iia8bRKydBSVlcBCQwDEN27JAyQNCiPiQj9t/VnWgUaBXlo
Kz3kCNVl++oxS+JYVpmLYICiKr3G2XVZR2TIA3GUZUwmOYXePmHmlAnpPmLZaQo8HrZpZD/cKO0v
RwmIOKImA8fh7bLu1ooqVfNIGSwokiEClOxLLS8SWIFGcQJx1niuXhAygIxEocAq9lK/FiOYjRns
1pyB21kNEshJropWXeob+8pEzOrIHBKbRyvQL32qP2VW/Gp6i9hYXq/PSvKko04YmCKJMe5TmL/U
vROpBGyE9eJaokmrENTL6xs2gDhbWrdhEsvvRtLPQibBMloUpc9wRswqGE/cUtH4UoeDRe5O+cO1
+T7G/bGN/nJt7koGOdcDKZVk1LrNmHeizNoWf5UWzxO/t5NCXGRd+mpWiKFCBFKC4JaK91HHNUKY
at9pp0QP5jSxh5v23AzXmaAVG70/M9Ty9es0vBpO3rz3EjIOHV+MNfPJLFBjaVtfie8E43aFd9BG
5lSUoEQUK7wUdm0RwNufeug85m0mioatJeK21Zg+EWYiQMSRymqj1h//h9fZ0DjvSqqJ5F+5Wz20
xpOqMmhlnMgE36BgTAEIegzjfiq5/zxxqqxNaMp1w1A5fN37sKPBb0Il7tXHJ3786nxuKS84hMXO
sltk08+HfPGAl2s062zN2Ql+9B7bxQ+luDLe2N9u/PglDNGyYO8b+PXvzkMC1EHR6HKFuj+duDME
bG43Wc52g73jDHxYcgyYbyYv09UpniXOAv45x971Dxf9+6LefYtxs+NqSBzBzW+awC+nj6E05dIq
uRSZc7bd2bB8zI+z5XyCVw7XnTPni0Sz5eR9M532y+kCHe3XRzT9oUT/82ygjvX5/77FuID88i0C
rZODVOvUxwIOAD52dyfRARh9yYf397kzwcx1POI6mO2/fvjo/5y1/7gC0BLodMiiyHPx+2cb7VBd
Y6Mc1qXQTC3Q4wR0SIxc0JEqPoE14b5RtG0pEt7UdATZkUQ0BGgitYUUiqu0OJgSIKHKIq5XWN+U
0O3N7rHsy6nY1PQQTVdU970SrRR52GUyzpncZERqa4C09AQx2tDaHXCeIN/WN9rSoiPH8kpDDZGh
kA5UpAW442kxqUO97pirJQYwYgb8Hn+vh/0f1rkjxRIaBTRZemhb/s5KvzJzp3ZbFaxBXO4yHzsK
BUIofA2AMQqFnCoLsbr1ZGiuruEOlp97y5tkyKZFbxwjVgx26Koh3AphQQrSJlHZ0EQotGKOE0pA
Y43M53puSMfRBumUk10hFdI6isN3DkHrFp2qYUTPamu4etg/eCKyqAE1sYX+szYUt79ZKwUZd0Kg
qJjivSDr9lamP6yuf3+wWErIBfl+2e9urioNQi9X1bCWW9VO8leEEJm+arMQiNlBq1a3ENxoG0yr
Wz1PdEDJDNiUUUeJmiBdhEzASzZRbFhFHTmynNkdKg+drJtrkk11BYVH95Q0Px2V/7I0QH7+37e+
2y+9MDc8Ef/eI4eSfppO1m42me04LrNALEHWz2lTnbHPYnVe/FDXm8qfyxLde4gc44oA/PRuWboF
eRF2capA/BZXzYYiE7lQH7lDOu0EN9wCemjMBdnDETP+TQjAykHUgsYkX+qj8Jh+jfDmDTu64DrG
n50KahawGVGxKn5jH2VDirrGDZ5x3jBFJ9V0hlZ/K+bQwA1wDpwAGLfWU2xZSmtzbEuPzDpNguht
ZrxMLUkExmqJbWAJU8bs1xEmlSeVnaJcBKIDWEhCl8a6fqxmlYwya+6dCLbK7UK0BX1qgir4YQmR
/37JaBpiQ1LArt61qeWyl9rUYPXq5zZ3ykUIvwxmk4Mx3WAuf4smq/11+lNbQxkf3ft1S5FUYltM
STQ0/a5wiK2gV4WiVfE4rl1xet5J9k5bE4/mBsfguJzM3/H+v3BH5qc6nn6xduIO/umn/1Hxs3Ar
QGYICjf5KvcAl0Rs82viFfI6iPttwelEwm0mv+rkIOQvaaGtpYZQpD0hQ7q1HTQcBD3oB0bHpVja
cQbnROCgPwq8eRiGHNWiEdtFBU42LZ5qHcR7hjeioOfe/FDG36UFsdX9/tXvi4AwyW/q0LTKo32m
8axtdq90bOaz18tkNpkjN3oBbmlvB3f1tbB/qHR+uGrfmsZftjs1HmQx01N57UfHsjokPr2abC8P
pHH2LrHgSilMrXAhXl+0cuM12iSKVhWPvNmSUHZdhsIPt1EaS6s/niWGiCIBjZR430/4L1/I8+XQ
v+k3ya1X8I0niS1MBZJ9jAXjLIz20rR8GAe1vo3H9Ycl+s+W9Hgffvnsu8Uu6LtrLjYhKbDZ9uYR
PayeBNTH9GSi9o22PFvtXgbLWpNW/MN9+Ns6y4kf6ShjfIUK4PetP8yboB38dFiD6+xH+wGT02CZ
I7QcLEcRzmF00lrFycCOCy9gpXrCDAqAOP/+Gn9fP/73Nb7Pub9c/TCSyyTTasrR8zlfvqKKn4E0
mdM0ogCV7a25OC5+Krn+UviNP9gYb/YYzPE9FP3lQ2M5vma+qqBeuE1QaevFQxCcYgLsm/VVIAh+
FcrnvCT2ba1gI0DDSahi8VCDzE8czqAZPGjDxZpScdJAve2dyu7hJi0GnhrNLqEutB8o6U3ww81t
ClxFWEVr5ckEWvjvqyf9cbhUEVSwBI0NHJXcprstvmmkdsAGJLvRQ79tlp09jiqJn59yqt7USxTc
xxiJwf/lU2n1soowmlbvP7WuzEbWkkFmvV9LtrTJZ7vD3EHXeFgtflpllfEV+P315CeSTGUB9tYZ
8I0b0C/3qkJnogxaJ66D4nyrwrkYV7amwLgUOgcbLDYZVtVGa/CD4E1QRvIy7aSrDIKH4Z2KMwVv
iyePShCgBdhG21sJlI3xC0JQH+NGij9jaJ+U6KjT0hT7c4JkyPQIZZWzZdJYqBLLH4qcP4fa3DcZ
qjpTMCy8/LTff1RT+rWUhxIPYLJSy1NKIRj5p5xXX9FgRd+YPSvNkpbcvEemR7X87zv4l/1z/Hz0
IZpG4a/cX9RA8HTd0nRvg35xq/kOrXpr4h+IhgRgvo0XFpEvFh3HPYZ7oLQKJp3ga4Dhgu4qVTbG
ikzgdTFsMAHSCtplP63Jf24S4/czDPZ4TsVs8r9fH4vmlRWHNE18kCwGtiU5XhTXdN0OOJE4WmTY
35uBmVlhvnBcp6wtExzAV2maDuREN1NN3t7IQf33ZfvLcs3XktnxqU/J6lDv1sw+0cwybXycAXYD
u190TFs8byj/MJH/+6P+3JR++yTtrr1Xx7Jv+HXcreUytNkVyqx02BU6FHp9hKaGsV7+46h//EPv
XzX5+5LDcpbl76f2l1ftyojS97Kmc/H92NqymHw8uc3kQFWnLXXnlTg1+zY7whn+eKXGnJCSPsk3
qcPQ0S6J6ioXlDd2TIM7mIHrwjlA44DcWTubYyGwP5lbABITtvKDNHlJpw4YIH1yeHh77iecc48O
mtbZ8ev0ggljsuEHTpLJMwADkjMGojgIn+evYoHLz37Hhozh+N+X/G9r6S+//lvU9cuvN7zQ8mJB
GKgDOjteQPCWfzhf/DmBHF97CmU0RMRBg8r+/bE2y/ZqpWakuAk2nw1qfOzIvFEjfCJZkE29a59/
SsCQ/yyVFYZyWKvpKtF/vB/uh0URSf018l3TlZhUZGwT2jp2NWCtNtS9te8O82h7BRslrm+4M8jz
eEl/eJ+1v38J1EVklGuGdP8+G15QCqLZkC60wiC19Z6u2DOvR2vWbbxV8hAe0JYX26yahesMoHK0
Uy50aXXmhaM4ID4ZB8Gtl8iGF/jU/h9n59XbOBae4V8kgL3csqtXN90QtscWSbGoUSy/Pg8dILFp
xUqys7OLhRdzDslTvvKWoJob+KPJrxzgiP9XQ2j2pwf6JiMqgjmOE6cHWtUcFLN72IVbxxJHdudW
Trj/a4MkzfmoxQOBCeLtcKXCiI7yZdZhb07GImtXfy/Im8eNJhKn4Iyu0FDt5VZlmCdKpsNOOBuz
3QXBmhqdsN1W4z7amY+K+SBVKlRN5BfMx7+H7vHuuwRBFjtLTFUDeQS/vrdSEzNLJHEPLuXxeTz1
gBVbsTW0QscHpcF6tV17vTadz/Hyzkq5EQ92A8u8XfYirKZeRLyPFWFgXKnJRZPn5/l8s1lZ7aqr
yM06Ba/KGt8Z8NYn1UCDAMHRFQ2plZ9bkisoH7BDhPG++BBSV4SqGu7dA/rhyqeYv//9Wm8dMd8H
637+7YhJ97kqHMW0xjhldmz9szTjQFf05d+j3P54CIR00S113n6KlTVZMWhT3qHjHIZzz9u5O2Qb
h7i/rqD+dLp5rov4kjCOna4tZmEQ+fcMbuRUMphgTdVkEJooEfWCtkE8yOq0zIQx/W0zrN1TOyu5
lVP58UrLuQQ6HktTqouKPBuIy3P8Wh4xhKRXE7HMTegEx3h13d/Lertv2b/fvs+qt7aAelWGmFXq
5pm4f/p8dbbT3AGDMZhh5BPbT6irvdgPdlDeqzTfWmTfB+599zgv0lrKKBGeQrRww1cgR3WzgomE
eoJ/F9P5BUP99ZwKoFjEYToP9t650cha3hpq1WwQsixb/4jXjVW/IQYZYWWprnzLtUfC29p42z+v
E/fkfyJpaINDv7eZ5W6g3kQkU1AA8FHS08kWfq73Uy4kYaKeqk2LJrc5LwkdzsioDGZ70AbtkvUY
B9JIsUu/He+2CLz7ioNii5sESiChTYJ3Fw0I9BqWA3KZvfPvzjK9cS2hksX9qMucrxyyP+cXi0ct
So+nhgaAsVSDkiYEhHLE6CrEGO8hOm9lMqSdAmom4GM44nqroIqbU1mKp448R9MFsezHL8W01oHF
C7I1mYcQfzxjfgUZTwIHgwGmSrw5PtfYiu1Axu2dCETAAAh3tRSH54N/53Xc+FxMkKOQnFKiINJ7
HUZSae0+ByB1gDEsZiBLTrBCTGSqAY7TlA9xgNrBi1IwJNtDrIaMYUC202pXpjKu0Jo8Iuz296Ru
XQhMSlcxkTNAC+q9SZkDPalUjrOphH71btw8qBBF3NyRx4UPc97S3d0k+bz40Qfch8RthoPK2q+V
y5153DrSSERR45Lpk7Cge7F/VpTtoOqgao/PW8Qch4udT3Nmba//Iclyb7AbkXhX3iRa1EFlIxL9
c2EailCn5wuwrWh4nBmO7sq+Zj2k7vlezN8lUr0dyh9vAFaihCuCAP050F7mFqYsiZQWQS/SDs5l
jFXebO+YrLK/v6R44/j9MVbvDQ7ymD6YyPI6FaKjp8s2jtwL2gxX9eGIk1iDNZr8GObHsYh0+TUt
AYKa18oZGJ93JtItmf5Dd1B3YOXohP96u1l1VoUqOSQTuX46N0vW7aldFc3zQBvt0CiWNLdBOaOz
j28mItysC6y+O1OQbkyBG4Fmg2R2wVbvLDDinWokO5n3Trd3H1Qc0h2a87jQAiwn78Q43R/Wf97v
g/XuA60008ugLDKa4zaAUr2ctYcZoj53nunWa9WJG3W8wmkl9tNHqYqveXJUpamW8VCeN8dzjRxO
er58FsPYu5fZ/IbAKPjq0gKQu2icMmovdFP17JjlVzZJ7SGtYIUeyrpWjlSD5v79ZDeScQ5FTddM
rjE2f/cxv4Vt2knS6/IkdJvk2m0SL8fjr8bf8O9hbsX7CgEbRzAu7ITevV2/U2NZKHiiaWVfsf6U
x6idjLBi9cHE3YEw/kZhKzJ13w4HYNCIl79+/u2Z8p16zYqLgkHUDLj3ERn/1QmHnYdwkz5xAXn7
YVziV6S/rhPkm6GrofSERtpUHtAfvLMbzBsLFHRMl+KowCkJW36+4Cbfq03LoqIF/jwtVtPp2LDH
qK6G9qMZPD9vt/h1ow8FWnZvy2eLc3/oeaaFRr60HG8381VtLXT3faL6KCd/mDZyKhU9dLoqM0SS
u24hgOLKCpSztUTrlXfaOBP3HaEe3/0S8P2nOo/jKbICz9NgfVx/BriQojfx9/e9tYwAngN65zbj
371tWNPXFvfHsgOBX4mDIGMT6qB56/w9zK0bEwQfgR89TJ290Qu+JZE6hmrkyYTL3DofkWCUTn4H
sqtBxI6v+odRrARpXfOO0tP6lKKUiTdDwjF4PY31YnbWPk2M+eqw/hedS3cgonXd3IPLSTe++Y9Z
9k5AQD0n/aBE6gbkxdl628SjTeavhgvQFl1yUlkEpf7n8l49+Xco3pWtiW86chV7rXdoGGdRPsiK
GU8U8LjGYEVR7XJdGcdRqI00FBTvfIvuaPh59DIcOrRUPbridf8iTxNT27UDI55kDZzGEn5ylA8T
EXlGqtJR5Lmh3jpcOAkaGZkwOgpaUALQPl7xqg0Tp+2wDjEY3BxueRiai8P5zkFwI67pZkhlhoRN
6YACP/feMTb3+GGc6AOVIISZTaanwx3ZWT5uINApHXIPOMCZgkooaX6xfwSxcVJ1xBzNQO5AUigj
RFRCpENxZyXfgAnRiReAlBuUqHU68j/ndo3zUs7DEtUzFJt36MxqFOYxK49mCMNJl/kZ3DUM2mqJ
+F+EVo0IFfS4GihT6fiMQFqUDTEGpCWj43ddTHJ9nR2eY21UJnOJxHQgj5VwjkiSqtsHYZooS1m5
8wS/tzwPwOy7m4PX+7UJvp2yiSIOqlw/CXPq/AijSXNMSM4IjkZb6my77E5j5qts31tt0NZIuTld
ZNFUet9yUJVNlCT7doPp7jLZCACxJxfUxFIvmu9wHxidscRG+wXN/ngCN7y2XzkVkLt8gUPFz0tK
nrzJYOAjuXXndrux4cFBcomCNqLYovarWc2+bXSjPrQb2QLldpoItoEicfQyfyuWQwx1JyQcs+MC
S3W40+uDvbzzLcTu6XtvB9gZ5yEsNlHjBP65msKqNI1DVdWTMzh4zHPRPwThHr5WFw+RPV1psHaF
TeNmF/80Q0RJAVKaLi8URf8+FL6Cu18T0VkXqEIbit4/g0h0zrUkDRQYUA58oOkRIlTr0X8/W5sh
SvELrrmzN/FfXo5DuqCJtV5zecGSsO68kq/qVn8mhkq1TVUIa0Szdxq2g3aXqvsc4aVRsdW95AUJ
RQ+tqHqhmpb0WGyVx6YCGCiuwqFQOplPYIBci3EdXoN2hR1N9tEg+IN6CMpOtY2ayQDut2rXundA
hVFYXsUR+nhnLlzTq/AlbzEruxY2opzP5tBoJsc3dFKH0Ys5PKFYh6LbRzUHCe9WgeGedLdZSUi1
uuUSX08/8nE1jLGDCoSgVqxzAAthKLmar6J4A/BbdwXBvUtt/n1P0SODBqhI0DEloV8/L4G3RNqA
VSPt11evFHx0uhJjFJfzKLFN1cp2fmP6ANnOLZpkFqoHxdvf6+WrMND7SmrXc6J+b1CU7bPHMr7R
IYqvu4cLTacjyhWyk9NWOUMdUWZn+i/ljK4vvZfPA/49Xfx77WoKb+fHxwEug6FP88zW3aMPVBYn
FP+lYlmdKAqiqxJvUdvZ0fYD0tWZAATUX2zBgx3vA69zTnhEpsG+tBC8Ok0rqxhXaMA2VoJHDbRI
36Qj9PfT/ibPc19+f9reNr1mhzTcg1+eSKygMxQYhLztufBxfKB4Vr0MmC/eQI2H7K573T4A2dNx
uojvbI0bATLTINEWVOrCktEPxptjKNE5zdXNGGaaZm8SZ+Xj3EBryqYUs3Y+dWeJKPTfD3/jiIKi
yH1BxEA1un/hHS7JGY395uuI2tUOdxgnE8Cvg3TnLX+F1P01RQcfYjGFdkKh3tWanLNUEiOhnmg1
algceuLQTKBRXDCBuX6oHNBNaiNadg1nZToxVWyX7zzrrduKyAgQsCBpmkqR8Od5jFNXWmdyWG8o
MoF3BYToFCjkDvAOMBzTRXLFNuYUA1e59R67Jm5+CP2Rh5zfUJpzcGsQVuLiXq53c1Y6sgk0H1SN
v3oVkbosw8upUfnukAKt7X5WxPYWSO5mtQIJchgfAosoDkk7BBXsUed2g0/7PzOhenqv3fQFQO59
JJYefRBMBFQZVOTPNyRGjQ6b49hyUTyPT5Pt2xtYoA3MYBxD9hv3ZGuBQPN5WQalda+J0B39f43d
uxokNSOHCHddfI4GJNZKHpXyoZ+PcXzhUpoFeK8ES+deF/YGpEXVVY46dp/5VZ35+cxJthcj6bKv
5+YJeU4agE4JYBgzQX8wa/NOeUeQJkj9oXis5NOr6iT3grYbEHmmoCisAIGQHXzWzyns84T0mDt6
IiKfY84PKNFxvyCSq7mGMYm1hSoFImKLuMSleytUZ0SgXQRx+IhZyIZbhGOM4LVmZ7W40oDrjG08
sB1DspQKDaR1dLdd122V3scidwa9RpOX4kEf0HRsL6LRhKEC1W28nQouIdWmsC1Eyy3rZfIqv9pr
9svj//mwYlAdhwsMJ8jdezuFfuW1uZjcjFyK59opCC9xYUM2XHT/HuhG5ZwP0mXMNF4pn/eB+gNV
0RrllLbAPTVf+hQ9iueWSULkVi5htb/35ZWwAKVMkVqc7SbmVHtXR1FwADWvD5Np/rHj+QfjdNrF
FXcmdyNA4FG5K8id6JT2hUii4lIfdtlBJa7lqoCgia3FJxSjl0RGkH6zyuwVEZINIPXwyrVriY+g
Yo8UIQQriL3PynLulPtuFACYD5k/CS4VXegkP9evFJJCJtSwmZHT2FNAdfNNy94dXm3fbRy8YQaO
c+e8uFHd/TFoP6g1jEwM29OpnggoHem42FmijofzB+pTOXmkid8x9MzUldCRVVCQX9zte36V4Pu7
QBNMml7E9zK11Z/PbYbRQD+1CcrTKHeniAfadCp2D9FrsTk8av9ipKKh0voApYe7dDg4D9thOd3D
vT+450UCnt0DrD8pNygng8rF4nKjeQKy6C8qNhc+AuYD64RYe0ClWobZgIsmOow2crcNWXMRNOMY
AT/NRiLxI5qJH9XFUmiJLAAjvCZLyK1uO9eJEHNfXVwQVBn+vRBvRSydRAd/d6en2EcnZWe9OF0U
ggfKelS0kev36jP8YUtFPA1nsuOMkCK5DCF3kD4TWyhawLFEeKFxw8s4KmPKbeD+drX1hVrdyXpu
rkqqtBxQ9NzQu+hd96YaXU25EcHNY/6rYk0o24NCHWbpEI4y+XcjfxbR6qSvr/rGzGcDZayd3FSV
feMUyAr8DIe87YRT4Vmj5xTf2cZfnY5fiwcmkkaBt5tgb/HsCxicV9GsyZ01H5Nj9+P9ONlPsX61
kOlFjuLkoMKR3gmCvk7m/rAm5VdQZSr1ML131xj6ThUu2X6wuXiPorf1wEy5qzqorT3mW9COJOch
ALv+91K5gT/s4i1KElTOAQp8FYW+1SVq4RSVZoO+T4MS2yCrnK69dz3s7CydnfKgxVHAoAlZtQ3e
X7AFB6u/J3D7sRWEw8g5ga72W41SWRy0837XbEoXKfrADDjNR4q7c/c2ap5Pe2BfAx9Cjte5mZlO
u/h7/Fu1gA5SKgHcRy6fefw8KkTlQsI3kJqNuS7ti7ct7NzBsXGKLTaWFroveOSZd62pbrQs4Pjx
uOi9ALH7dVdI0qW9mKlUT7JicWrWRBCQ5kXISeh0yqMIcUe18v9+1Ft1F57SEL/kZbpxfz5qdTSF
cymQyODr4DxjkMAFBavaoqJuDak0LKwXdXQcCrSYg/X4XpDwder0FjipDNhdnpm1pvdi2FjbZ61u
ZPU89Js0yL2W35orv3Byyi6y2QoEvxKPYvQNlMfr+vwRvqRoE3yAvceeY6WslQ2G2LBr8tZB2F7V
6fg2z+02/UDbgYrB4DrtOK20Y6aU/yBsrRSfn+yQeAv+fpNqF/L+ehTQa8gh0Z8hZ/n5Jot9ejwM
qlP8IPidvuf7gKDwQXeOLswge+fqsw7eEL4gbz9pVvQRWVNQGtzLGIsFF08mO56e7XQ+mO0erqW3
w9fdztCwxd8ZuU3pDYfDKRcG2ofgImE8VCz+3D1ivSLvgntdghvNJsBOxAgda4cCa1+uQ4ujeBdG
dT1RJTsdqu/Hrg9KAaxECQb5xmWZ3bkAbtRCvw/Yl985XOL6mGtwHTpNpXqaUQ5COwIAjFxP0z3W
MvdEnG5VEhDnEGjwduxKuV+6ESD/N8dLq8x3FRRgyN12M0L6D99Y7IKQjNMRZk0cS0HGAsWj9yTH
BmGJoqyqdNZNfy8e5UaY+H0yX5Dsb0duVcnJ5RKpwhxBD4SpG4Q6WEMh8gZYqXR0MQRdm9cBZh40
CMqZUkyOxeSQBzLG8obX4LalInPv6aK7A3+IdO8rUsPCMD1wQlsUQRQMUNFtg5SAi+nOzjuKo1fh
WZg4ujiu61Fa+zhAQ/G+lHc2xr1H621xWcgPorTn0XZHOxevDq4Q12YqQT3/+x3ewBPRHwR5SZGb
Khj4iJ8bUL9c8wOxTzqJit0LFt+rnOhGRl+3OaxMo7SEFO+w8DLK3ETHMsIs7fQCvl3FJMfUXfWI
smR4HA4KYXISEesoRSRVpkYBvuUtbdzIiB0hwgf4gNmZ8nSuMBw7oXR/vTyBzPfNPJ6rGRq4MdFs
rjmSGN9D4Nwo//x4vl6IJOz3jVYkxX4SnVSr06c6XEdV4yOioR/UO9CPLxvE/mn27WX2C1zFwazL
2kzqOaXeuvQRkGcFdvXY6ORoW2GFmPYwDs61K77lnvFJrdCEqdh57h0TR1ibWxGyDpLon5fX+OU0
KzOv3KiPEpKWvuaW4+ZOyHDz7vw+3w7K8m0DKVmcRsea+PGcARX01Mo7EBJSpi7maEyeSicW76w3
6c736BcCdlkRNmc9GWwer860nWiP842JLJaz8YcQlHBNaazZebGWxmvSuE9w+XdCerqSN66cLirU
qTwjNaT3otJU3+dZXhKVyqgKJQj2zI+PF09YHZ6bUb24evuZ6l3nymvoxyuNu6WOvf02XjYfkYec
o4d9kBe9f0C69krngwtorAZ7eJI08b3K3q04OQy3pJB7sRHGtt7FkY7G0HMxPKNybA8oEUNxdiMI
+gtzqdIL8Y7v2XOzaNABWmHRQQnsapM0/WutalbY7xSVF7Wbj6mNPbaP8qM4avHSshKK+AuK43hm
0PAOC2v/EgOE/GinqYuM5thw5c25wL3IEtfatGxcSNbtnP/UIBrEnzHEnhfy91FJzenvI+UGJP9L
XBLIG9JsCiHhz1V1qow0Kc9ivBDX5aP5RE+c6+CS2HhJvmcLsjnoFqno3Rn1N+yKURViok4TpBv6
56iZtCsyoYqaTYMMGNg/08byzcmQ97tXUb79gN+G6gUtslA2pgDVm9LQ1dFYAYilgKTwRRvdayO4
Uwb4yuJ6pwod2y63gLkDSq5XFArNA0Vdfo6yw5jC4XM2mwJneR7MJdvTx0cQZi1r5oleP7L2SGWB
4FPdp3j4UuF7nXkERg4KJAc/GCw+Uzpe/+4VVbsJ/DXBXnHkIByOA5ZBOgEJlSEAoiHPk67BYV9R
WM7Od2oxt8Ksb++D1t7PL71PT3JxaPjSMpJdMkVuBOBxHEa8yv28s6hunFZmhyyld6DLOu6QP4eK
BhchVGNyqsKtPWqm88KaY5KTAaYYzzQMq14+70WRt/I4GJTosgqkM79VSmNJ2R3UVlXokuRDxnvz
fN1dgKQGsE/Tcuncwwrxp974gB1or8MUs22/BHe+3QOJoVf5UQzL+cnwEZCLDRu17OYEyNk3fJj2
ODdY6rv6VDuX53pebi5O/a6us1nzqr1k23oev+KM8jr4J7QYnVSv1edg58jNE+oye4KyuAmybdz6
besMLjPgEDENewdDmt0F4r9ftbPotV4KONAgP5W+hu/Ke/WsrPPX6/Kwrd7EF2FVLesX7tGn9iV7
U1/QTcBXz0Ci9S172j227/V8/1S+VfPTKn9NHpuFtmlXhyfppX4zwXggv/B2eNt/0FM9vUkvh6f8
SdsYm2YBw37RLKru13P0OtiiiD5rl9K6mR+e6iXTejw/J4/6tloo62rRLkmc+JWOd5MwHJoP1eLg
Ro/Ne2laJf9f+Xw2/MunmTkY7umHscGDAtI7+tcXQvF8m26vuFalNqWBsvTCfKTpnpRMUy04NkRA
fnI3Pu5WZ39fAhwEBkYfmiJvb1/SdYkGx/o84OCovc7Dr50Yr2VrrYRpOT297EmSKREkHt6lnim6
Z0d/zEfZMHPKp3AMcoE7Jlqeg8jNXRTVrEchKDueIhna39vsVpkNcsp/TbTfIMqUND6RI8aLZwzb
hgRPh01IQ9p8MHczYKytjvWVv7+4GAWg1QaTG7Xvy9nKT/ZlGy2xbsoT5+8p3aqP/5hS790Zyik8
FTKhETU1anwFdhVVrC6uVHDIcQ44FYg2Lb1DC3DH0+RJHq4v5vqU4CDz2NUBKaoh0h8juaaMKvUj
P3oyklxIjmYr7WwrSRdgtShO8K8rpYM76cNvddQOLvrfb7Qf5IQn09jJpV5vtmbQjCoX+f1xgUJm
tq181RM3xQgPP9QlxlgBeRLX12G9c7E3QSbXtGkROcaYBOhVsd7r4IiHly0sYn+bDGFn8x+YgY7a
EVHbO2RVumUvB5T5CG7sheBFK81alFxFE+yOMQGrMPdyMb2Ecmo6B0f0lnvMhdV/zMi9p7l382r4
/ti9gDa56MdIVkA30T9pWptikBAFfCk0DxDKk7AJ/N/EtDciyh8vW/p5SxykfZJGoq5suHytqdjx
Xyh2r1YrzXmfuO7rmqKGu079nRfa/+6d3jcQXV0+LnaC0pTBKP39HD2t20iPW3b5/OIVVj6U7AO7
6D1akEgElwnxiVsH7wr4TA0w72vqXtxXLTBH4RPsRBu9Vg+jHbQY7qEObqTnGjxoZgYvw+Aa7U+s
ObXaINPCDYRCVGcUf7qt1zT9N2cLgRENvhBmHZjUza3hmQDR0u3S8yfi54uLfTVnNdiI4J+yCgKa
UNsguFew/R0wagLiYKYEfUTGDLd3t4vxFR2DfYq4EvXSNxgBeEBO9k7ITvn7LLnRc+5GMiDgqdzs
lOt/fqFjtRfCVi+6rjyUXnsXHEBqYV3pncad9jnGIlSsDu5s9G/ncbThgKytijsngt4luj8vAybB
MsXxt0NBfPFJv93x14Oih+oJLan9TFoKdhbIjuLW1oT+jUJ5vkO0lK+YygAC3o/L6W70IY+oIAVP
rhDY7+FQYY5KMDHdwo/dd+AsEwlBs5Nbs99fZWJf8pDRaQRdxMFvyDsOJesTq3vi73Sa2oWbj3L4
xUWgD3dI6Vy9e2/5RjLbPaAJFA4yUFeA+/mWo3OihWoySCbXwauCUmmOj1+lzE7y8hAVgeyqxtGS
0Fz+++PeaNL9GLYfIhqV2iiXMCOdXAu25LLlAt2tR1jbBCd3VgXiy10qf7de+p+SlhQ8EhU1e+Ur
P/n2KQdqcZWEQo87qzhcyyngUkUBsgQH2IRw/FwifHgeYGfZ1o5S3uMkdKdZf3Q4nHQ5wG79Ln7n
0VkSw6OJvT3JRPEP3zrafgR0rTraYdVcjC+skJe7Heubxwkdli4RosCq9uE11ySSQu1chxttO629
6TYev1WP87PlRd4QMSua88W0tT5QPZ/UNnKL7uwBG/p/BydwRq9Xd0YtHhPf0ci5s7NuwH21TlD/
vybWO/6BdERnUUmSCeqqVaa6SJVGOnx0E5nZ2K0SHLIoRV4C5Y04z0A4uEPdDvVmFMX1qogr6/+1
Fb7PqFf0qtsqPqTmvitxINpKNx9RYyvkqr6XrNxo8Wlw21SEN0SyI61fPpRyQzhn5q7m6qsdXOB8
wU5yy+CieclAxAF0dl9j7/hkbv7edjfqSLSlAVgDtjIBE/brSIerFum10DTznWaZwO3n+iL7VBey
dXAOC3VyXWOY94Ec8250fCgTf/BQkJrPiczLfw2tjNyKOxvFvyf1Jenb2xrIt2isTVCxGlDUn0dQ
JiEf29aX4wNK0zPUjtZIqOKwu7wuBPxkcdhbHtZybkUDZ7dtEkd+ExVyuxZhacXaLU5uR+T1lGeE
unEMAJqVvQMVJHcIzicHX1Q8OiQPb9Vp48tko6G7e7+utLEQaJnVjKjM7i0gnnilc5s4Ilpzs8iv
3uTF6REJcMVKFCvFldGNxjgJURmJ551s/RFfMIyVLdHZr6SRtsVHTbKbQFz8/W6U38kISu0dXlsH
RaARsvx8N9dBYsq5IrcY5BLKT/aZv8e3PbEVoXMvp0AqdFgw5VHHAkoOURUscS5OqBdnjXM8z/H2
25WbIiLw5mkNsLJXp8JAu8sF0600N9EKm8brMh/mBuIzYW4flaGUmpgg4gpGYmlAtmycwz1xvRuJ
AkcxFC1CCYqKypdYxLfDOFW1/TW57mR2wBj683Y+9IqH4VsNnQbFNjR8d5N6+YT+5+w1WJdPOwKM
GnMuJ7HbexHNjZP5x1R62z7Nw8M+hpFNvnelK0mk4XIZoXoqTPBbdf7+oDcEKDoAPiVUWQWuZPab
T0mRiuVuZ5we5LnhGtP4NZymk3B7mKTDw4RQ1MXedHLtWMrwclRXI8I5e0DAnf3w9V1zrtaTDz/P
PwUaodfZuTJXrCy9iy15F6sTJ0HBw5WCwr2Lh/vddGTmYBJQZIGshXvAz6W4TwpTyvdXYBM4KmEn
+6yXfoOF2l6elgdvJ3YrSqWEe8oCdDAuPjiJv9/db7F7Ki06QEiF9wdWvB+rCGaZXkpjEHJAP59d
BGOn4mRz9DfK6/zgUcjbxO4GkAkkrGFk84Phbur7iuVOjsMXwOvVfGT74Ab5bR0n1pM6fZo9IBRV
vC0rzGCXujOOP5cJXJ9gNDJH6yAoLc0NX/9+Cqi6v0OB74/RP4SvOzGsj0kpzLWphjHgwaaN5FOX
waRALq3is1N6KnCst9mH8N3af3lsoZy8fy1HiJFfSls+DS/IFGscjtYg9arYxn7mSGFtk/CUZ0tQ
rAr0T2KrhTNAXIUan2hzFKSiS7sXcVXdBFVLZbleGhsBWU3FkQtHeYneaO2VuZ1i+sb9+ixS917v
NlpkqRyxld2gZf+WxePWdIQwSDD+HgRlDYuF5EgxX0BwxGv0suODk26N8WE1GO2fQTPt3pMtnpsG
bqhY3gIVHbyQUCZRYO46spOQTv8JR186+voFQ11vr/oN6YQcKJzqyODdw//cQBz/WEb9mrd2EsUI
4ZEGZQ+kVemHi85HPTLt9yfZLheJ/ff3vtH8ZTgdcgXldaQQ+pIzkZScL6Vy3C+0qoVIL/mlebXe
dDGaKKfzVMhGtYobONDMXXN5FaudE4U7X9sDhakzBzmW9VE7D3dKsNsLI0W6Rwz7Sth6ty/akeSc
mP7IhGO9BOAapTlpcFc4fZyiymMp4Wx72lyHGT0ZRxhN59VUnrzRFt6+zdlrHSQa0VC0ISeTk4sn
0PpfMf4XfAau+yQvXzR0Ag7WwAdZWLyMRhP3KeMQB+oHpKMZB+sH8zF7QUDl8+B/woWq7io6fymW
/c/PA7nu5zEVnfX0Koe7AXBhE9Q0UlDGaKt9zIfHjxb91m3jTue0kQp/mHubzYcfA0WsKTfILo4H
KVquS80N7NTVXx8k7+F1HSyP7tLOnBHCz3+vjO7N9mcqicibgYmBhPMFQP52Bw60iw6X4j8P1JP+
1mJ5kzzC0Ds263PoCeGdhPorqvw1HscmBXKovYiu/XwzaiWlcR2CJs5rHGdUJzf+HSnY7nyamIeD
BVBS2I8z0y5jW8XClhKeaT5AaCspBGPQ2lYL/gDbZFWmHjWi9rym77kbwKiZ888EZ47Kby7+3vT1
zE+FB7KbVA7yq6fD2GtokloHyihF4+tRYWf0xGMhnxxQb47BnrQWpW0xr+yzuAouyr30q7vEfz07
MuP4tmFQzj3y89kRNZUbXYpriL34k7uhcwred1NpSICx8/aE+Hd8LL6oML8GhPaqgpcH1mb02i1q
YaawaOQQP63amW7fdG9LF2o61h4odu1nW48KDh7CymLIoTCmuLxGZGwieDPBwSZ59kqx6QG18dhx
aD1VAbYtfy++r6/91wR7+75KZIpvlRpyCn5ZAYU+MKEFCoZzPdjQVbY8PvnmLUV3nKCDDmtovVxm
M3IBd1T75b+Hi9/AzUN04s62uIEJpAPKngAKhAYIsoQ/v1Wp7aTdIY/qTTNq3LeucrqqRwBnuKPv
lQFvtI0YCwoeMTagbrQGf45lHKW9WVSUPq+lNUBCElGCbFMoy1ydnNJXtQjgkNHaP2EdkV2eG+xj
pKV89kSoSfT8dYx+j6g73rN3vFX76iQFuhi5Q3R/deO/HQ2SmaeqSoWS8HjeWnNHtZ6fYa9ZR7v9
QmQeAWZxrkrWunri1vXufIIb+Ba2CWKXQvd2NOROfr4WNVKkbECuSBHyAjEQIDlCJ4kXDjE+tQaP
+Ec40frj/WK5r6/03kcvnI6DibyA4u1oHVuLhWvyK3T/XrW3jkzIBRxgZM2Y1PVqgpWoRcXxyNIA
fW+3ZMxPEoq497CwN1rVPD7pCdchuReOjz8fP6pTOVI18vMLgfhb5GhDzQknlQP2z4+mkf/3Q92Q
yYLiQ9kUsDR1XxBiP4cTT9dTqmegjaEPWs+FlW4ke248bkjwvI/TuF1xNLjurN2ur9Og80Hw7xwG
N2Q4f8yg7yfaHk65dpCYwXirgNHHiYQrchVu9v6iXj1ZOxv7A+3tc/z4fJpMx9n4Mfebu6XlGwU6
VLrIMRCBQdfmq5T1bdFH2iXeq6cIeSbuhLNkGy2eJI+q9lHJUyN+3Asn90q0LB8+sEkrte3fX4HK
C6+5fyKiMacD2Kc9zhx+foYwPxvp7tw28yMmfB64/WzUvJJHCw9yiPKNJGKDrT/tfZT+P8mkg4Fg
RandLEEuIqDoFdPT2/FDMt1k/1Kq2Nnbedj9czWgy8Muym0dsmTrqNkiB8atuPBRMcsTZBs/Fsy9
Jc9IbdE9YVtfd9B3068/FU9FAMk13unS+oePHYofvkT8JXlCcMSB9DABeIoHwKq+DgfDcG83K8MX
VskwJj30SvDpK5WccodkU2Kf3wawVi5eaLr7Jx2zHrfAcS44fJhDtWP5B+Qgl4J6iHuvsXYr5ZGB
3qIxq+Nm+YtyLVwqXb5mSTMfyPqrXrwcMajPlVVW7+3j4CWShi0Np/zOHXxzVD6nSq4NsZi99fOD
Qp4CxHbMMXlzsBZpg6u1p7qW28mdDXxz+3wfqIs+vq3cw/WQh9z14eZR2T6zRUwLPTcyUpRG9+7G
Ssc4h8fWpLVtewScFj2xz89ifg/y0oUU/fXb+WapvGekb/qnVtVWkdGc4fifoDVAoZR3030000IG
rC931Bq+GPx/DdYLqIpzKUvREYTgpZWdwpwleupJA8HPyjetBP4pwEApFFQQXndousRmisdk6Ma4
bJ3z0UDBgi407DoJ2lIMEhUT1d0xaOpX4SwjL0tjBXssDUXSKJYDXTo+lkJphxjNmWxL+VI8tohN
Xlt0yrDeOtKCN6SpQu9dGOzZU+JkYO6GHaryEArP6Q6eMIL2Wgqato7vpHdf2eLvF0ErDOuWrprb
u5L+g7LzXHKUydb1FREByID+ZmKFvJf+KMpIOEnIgtDVn4eac85UqSpae8/EzPT019VAmpUr13qN
eo9TLV/rX0UJhNRsjO39Pp06yjpxD5fAq72CJ6LQRb655DKj1PWBDtTbuHv2F33H97HEEHOlIfQP
DDKPuIDQ2HrMANHq4hLZvciD2EkLeLajPPQZ3IJD95WLwV9XVKj3pMbYDcPrNp6+4di4nE8HREQp
gSW+gvnNzkKKeXkNDEkpgSIqcLc6HLGCdtVN/Dvufp1uzwMIfIYXwOyi4on93DycjGaWaVR1Zg0R
v63obYai70d9+Gp4qrWkK3tIQVSKatXpK/JpagEfGmYvUos/+AHVp6NNC60Pg5rn5v++eWjcdnEY
D8ohpRUdh5FZCSBx3Dq2i2m0OA/qJ1l/ewAWv8u4jampp9+lhgYcIFTUhrsNVdR2k8vKrFsJWAVr
3b9ehNaSRuxdcYIs7NJbr5FqFVFqXactKsv41s2Pq11u5dPzdLfGauGVDscfR9qPb3qKgEiHFVqU
0601DuLunEQ0vtBxgJ0AjEDp7wMdpFKVSFUQTZDbS0Pi3gw1MPEgYQ1Lp+5crHJwYkWOL941eTH1
fwSsH29XVRy/hc30ck7uj3rc6p8r83KZgXjYU8I+d5uw287xizvgb7gW82tifYukINLHX1eBb09r
pMYjLhrXeyerUdnCLFCGB+d4l63s7cWK/qNSCtIfzbyWVm9W3ng/v+usHXZRXlJSqVguq0svDvzY
Hn247vKGWYqQIccAHk7/A572H/kxT0buFK9VFXGhp4OodknM5qlOfgxwQN6gfGRiLTFCdU42XT7T
v2tUlTeVnddRTiEmjqg6glNK7OL95r2qGP9V5P/xNk+Nnfh6qR+u6sOYgN+aIS7Sf9eg+uy7jSOg
GTd2iwFejdiCGohf7a0pBaIiGEMgrz/E59oe/ntW/oCZVw0HSP7cbFrE6acgtz4dLrvwwKxgsrUw
xKoPlz5xEiutC3/Dr0bNmhjUrQ9byCtkeqW6wPjbsCLGGkr1Qq8i3x/yK7yRjqIQKu6QEZ8bX+EB
q8ZHy6huWdX1rnsRR6fSN0aRB8BzDO5INnoCUWx8iFGiGpbB3pG8zjDqInE+D2b/HqG/Fk+FhQHc
UfXJn7EOlzQp9XuZgWu/vkGcvaK+BsbKsC/JivIMJdt/P+4vDADgtcqqB3VO+O1Pwely0POjmqfw
2ltdHGvOtTP2WlPFWB0hXGXY0oAcq9G10g52o7F8AFo7orF00F68x189Nt6DlgZom8rC4ikMGSHE
+/qFhRFcEXJ7OMTJ/kn4k2TsV8R11+7gzNyxe9LyjomwaA7Yguv3kmP53yPy17W/crGo/E8pB5rP
wqzaGgrJLVKS6a6TvqmYreZ+cxpJ7LfPpFOU1Y/tcLp2Hg2xJj/o4ItOt6+rULHHdYwrWu2VNMbX
yf90ONNqgbNU5Qf1X65KTSOr1ZHlAtv5oSN48Ja9Nffu9ezlmnWik5r4BjphqlRX9VRkpGMGTBUR
vl33Mnsg+SYL9F7WQo89/NPyvXM8WSCdjdjZo8B/wFHHiVPrpnh0FGqm04K9HHlZ4R/wYCXfa/VL
wzcv7rpmXQ1BG+IKdPDg7vR2WAYwQst+1hIMRk1r59tj6IR4Fbo3bXRsWlFuGZgip4Ga9rNGv7gE
BnLsB2km0vAfr3hH2l9nSwOoElEfaQDj659/O1vKw904pRrlRVTIJBzOj6NtWhXnQenRnJHT0Nlf
YJf+e7n8oRBSwVM50KrmMFWKp2h/zB/3Y9Y4wQpZ3GarNHg/SYC7qPlN/Ls/cQfzuyk7WE+NYydk
2Sa29D7V0Yuo8VcJDccX9nGLY5W73dP2OVxKegjZ/TTF8sVuzqKPukzGO3LIQHML6+Q8TiLzzzCX
oVg7IJBvwasWy5dg1vMqBVFB4oZZhAnM/eeBG15P9L+v+0e/pltX1THCIGw6umldAKYh9LSXl+GO
yt480/zG2tLec7yv19YdLAP6zwWSnfnBN1Pnjlwoko1mIfaKp5SjMnPCdJbsFonutfbBw4DJ5h7W
0mxWGV2sWKpuVWqGUx2k51rE9U6s9Q44ZZvtXHcwb79qQTOZtHJfOzinUkY39MSzdn1PHLF0zS7i
/tXomNcXic5XFezXcFB3plVbmac869kglKytd0c62ntg5BQt0i7UO3K+KLUbviFAB7SpXFrViV9K
rPQamchGEzeMrORNd5owdGIQa0dV5MEgpUSeDtg40sD8DRiFfCmfWl0V//W61eb6tnmUxzlv3KrX
Be6G32vbuQa1UV3s/TUKT694Nn9lxEAq8LnUgMHAs/n5sPJyW6/NxuPRX2vtQ+welQ5SEIfU/vfW
/Kv0QJPh/z/m68z59k1aXOwfsAcLeDXdtduyB7hQVpWHF7fPv3qZ6KvXq9YiqeYvQE+U7tkU8Fmn
utw3ZVjZnOyAsQ2vntk/jc93GfZRSHw1ZV+KKr+m7NtjnyKPXlzul8NDffSRozn6yfJWWBH3Viig
CB8WdrhZm7OKsrCzjpCHH2i68Wr1xL2kdpj2TmW7hSvG8roXh3dtdF/be1A6W+7A652MUIDVoRyf
KRG1RFE6yJOYyWRndlJiSiG0JYUvalQpislWKw72qSyOnlHQH5Va5iSuwTqqu6f3f89o44+uPSwi
lU4ORWGon0+fHJ7z/eWqXU7TmogDjX5OQ6gAiCRWM4qMiSEK6dquD10CJycZczALxX5cRROxk7e8
N0iwonnItccxTQOtXb7jAZxvyvfPpsstUxae8Zk5Bzk7ecWL6q751+n0/dWfwmNNudbDc6JcphWC
9OCXdt90b3AEz9Z9AQUFWQcLg1MHfamzbzja/CRqLYjiV79Gp2+hug+aVecxZXCrLhpufbK2Uvvh
ZzIXG0NebU3WO8X4Aj6Mo67FbfI2zFZVxfRCcs9NegGYhoPXdtWBMtPHJ+trL9iXDjjquWo6Iaay
Z5fGf5/LcWKf0IJDLOfFIFBP+CPMGCqXMi5HMJO+bivftuQ53t/2x7I8QZpXcEjENFQgFhiNm/66
k9KqdJSjVbuST/RN0zYWGjxw5PCZwbSHY3P7ykpzORriLoJ0I1Twg8irDwz3NmiO47YGQz5Cr78c
1xf5qjkpmxIxkdPRubhFr1aRASq3m6SP4waKl00HBFrIeJUfZyCAbNJrDXVBlI29ptjNT52iowYm
B4ms+euuOW8G2SCyM0v11I7iJ8GtXwZaH8WXqda/Wq1JiXwGZBh0DBrysLn10/7lPfHLXrYCMtAr
eq1xUkhjsLtjyJntJebcUp0o9PDfTQ+ElxoYfo7h7kXqq9pn1G656BzMm2gawR0qXoSsvzCIyEOh
C0q6ABf+Gfr1CB+Rejs3NIw6CxQvELV7n6Bpdg1oxYuqA2rDVPHk8JXs5h9qWig3VRVodF+aXDme
LoD7pn7aX4trNm2N4x6mG5cptXI36arebpM76JQutGAvtd5u3lhRsn0/zsNONrhSWKRu3Ayi7nr0
ilf796IE9khZAmlHLG5+HkdH4mjZOJDChdsjl49F1RruZxUadKOMJpObO/FHro6PKAPTqbk9eesb
b2DEt+ZrTsRfjVfweBhDoY1q6lQRfr5M2jxE6nqnFNTLqWPK1M1Bn4FTj2gIvKKD/rp1wR2ocAjc
fquzq/U8G5fz4/E4aJk6SREd7dZghE5OXQSHh/j7+Iq9Cd2BOnYpiPamU0RYIYGxJCTGE2C1ZHEV
4+DlfbyKg99PtedXegrxt0MaKY+8dpuEKJNMuqlNcaC76Zu9rtrtj7iUjzYnqzfqDeVxerOO4rN9
xRb94Br+/1qB/flVnkI2fSjtbMT1L9LgVzU2lfNGW6WU/7L7WC3731/NnFOtojbynL/vjNOjpe6O
JRPBXly9+yy50Yft9uw12zC0Xpmx1J/Lfv/5tv8+8GmZnVUjbRWpWUyK9m1bR4fsbB32sKsu7r4d
r3ROn465vX8awcW9I34DyeXcOSud65n7n9daZdd23tZUWxuaN/Egqw3OLjyz+uhuuGBiD34LNtzR
QoUV5CqkaUQ5m2hVNNxH3jWsl2oAz1WT56952sG7NUHudjyVk5njvE8EwozoEsqpJz/Nl+Cmr9j4
r7l6qpVH6/zywLHhNjHd91xM+gFaYfQWalYo9h28oaV9BSPRax+GrzTjf+H1n7/zKXEu7k09LRpY
1FhdtqnGJt1chSsAdhXB8GVHotpqvz+UoAhqDv3D516WFt/2NIMLrWoK7IUF/4eWgIPe/l5yTFSn
xJTL7P79VZbw92z+97nVXeVbkoD+uJrm4V2jdOuU9mrv+agSwSHWwVrAgXhxd/5VAfwaVG5pIJNM
9PG+SmTfHldD21HJtFMVBC824R+o0DuVFRimvo+3wG1ZZwWLgctILztwSMfc47etz+2hO/x8JUX1
i0/6n5dpqBSsq+PxmRK3TrJMueyIOaXs93dwIN7X6G1OQrvqAXm9o1wEazHcztqvAu8vLNLXkyGV
1VtoBFaS2D9HvahjE/WIGfUAG+iM0ixuWBBU7mJ0R3FBIPc5MQIHiSjKcKdJD+eE8Tbsf3IiowB8
C4bD4FU36Bfx6/mVnhZCWGgKLYScV8odcgXWgnOw+kxKKCaT9+PnwSrYBjiajTZ4RUGbMdqAicch
0MZx7uJrVoeZN3BH5mAzWjsuvnGRQJ/DkzYUJ23oml/KpdjIDe+Fe3/Vnf0zxH4b0KdUp5Fql1rc
KNUJ4haoh8lsJxazdLsXSEM2BLUA16mUtzTaW6NMjsQhmO8YWxPipbqTnc6lg3+Fa0PHwvtYtAGi
vZJp/Hu1YbKBHSSIRKw/fs75w7gl2vGqqpMLrVD6JP1V1RxgqrF4dauWgF2jXsXxY/37IvfnDv/2
3Ke1touV5umogu2BQmw9/NDO5cnHX8T/92N+EUz/s4D++31PC+gYRbjfFVUEC8hv6tIBkP4FB/Az
dzTSqOvPbXkWcH3PbmRvFQvO+NB6Fba/Nu1zIK0kGJC6hwBGjfvnMB9bx/h0eFxL1AStrgEAlsgt
PgbuDQQZnVXL85r2578//c+jAgFYBGuJaVB7nj69eTwfw+LOMxfdCQQz33UhUsneeBt8vvq+X5XX
apir5VMZple/eJrOtRnu6nrlnIZ9vJOgIchqdjvSi1LSxM8Xx8OvWmf1NFOjPwwTpzLFenoa4O7j
qVHjy6yFZvmExpFrdrTegAbNeKgdZIV/ezWYf0ZHZG2BCNMKZ7s8PbTUWw+j2HHow8tCC3DPf99Z
u76/Mtgxd7ZzRGd+J7tJvz8Mrc9FbAdHC8FPZPZo+TqtXue6trqfAXfafqBCm18p0nVweVt4i9AJ
8KIpiKIJgs6TbNr/3Ab90QBb3NQVhXRuYmH4k8hyPlsk32gz2aMOGhICmj6lRRL17tXL5GakumTt
i/7ss8a4cHhwMTWgEUYuL2JH00+DV6e8Efib9w3aisTShhhB+Ybkip8vvn83qXiFzbXVhW7lrvo1
54FrZOq9s4IAo+W4ReT0XUyLe7ub82XDRlXEbKsUDK3Q21mjkbgtMa27yw/Nm5EaXSlvjg7BQBOz
WyjArlmrTR2u3WPRWNQs4FyE9fdK87vbXfibCqV7kZOGc2GIvUWLgaGWcbfe93KFOuRNIPOOyY+l
Yv0ZMiwzRXQ9zBA6AMQXR4ulrfG7GECLUWlrFgBqb6XRS1JlaauoAy/on6ArqcoCxoqEZsRjhovR
e8mvFIlhgf2AbqQNDp1MzO5WrYOrs8Qls5Tg2HFEEZM5dA+xisUH7ifV/w8eTs2qfI27FdZyFdmf
dRnJTm9U6Q10EjHaQWygm4jYqtXnLwHdD8eluzVdQCrWO6a1lurf5cAUA5RY7WE1qGvLZH25zrx3
FxsCBiM+d0/WxQLm6V6s3pWKcgwvvd/pjEbzTZcDhXNw797EynURSfrMxMjtDnFKEokYrnBmJw/u
duG1iFm3z6XbTjp1ctRmO3hf231nFrGOErfZxcD9DOPdbFdqTrEdeg7frjA22H7TxvYWwbvrB12K
13ZdMtgcX/zsagKZx+3xyoy0x/qWixM1pwVJi4SMTfQJRdDvs/p3EiNoRcqdaI/AZRWiG+CyaM3w
kuISd0OhRiL4QCe65m26kbWYIITA2AF+bpIF3ekL+vwvaG2DxS+b5KOLUHQp6lEgv/O0ClReOOHA
2dt2KEe9iT3syaYztbeDsSs3hTVqiHcEsIQlOu+hEEuc4/lVJt2J6kB5sd/F2oXebm0sd+QIaojB
0LEC/y4Yykh6sfhkVj9Ve+nY/vLLsrrjj7r8fHuUA9fwFWamLkAlgxdesXS9z9ndj4OaNToKGBi2
8xBfK/rEgt8MRk2Yf3hYT/1i5TOB0h2hCy1Ua+ciBK0MOhnrKhnn4i1poxAouqdhhCXmasL4LVOr
sHQx0bxaENudnT0tBK2eShR/OW7PJERK+gV3Z1vdTqguKrze/G1LiQxYMEUu8Ua10+8NUM5wBw8G
2Z0+KFxTv5Xbj56H/GR7lLnueMsatHfcogrRY6AHkZi3h+iwOj1QBHYy1ugSvIN/ThisPFjSeLSB
WI1GFNvPgtHoZbQQ0DkmECgWUizYZDCSi4SVSZnYyuzPps1F6SAx5VoM5w/WSqeHXCEL6Ei/KhVb
1oZbkfBE7L/BgoKFeBX+B0IeGGa1IOAtC0GVM6HlhuEb9TwCXk3sOtOZlDM2gIVPh1gGEsqm1/DT
mV2ArfGWR+l+MGEgMuZeb0SHdPRBpSXAW1NcnAOTuKvgNmNFNkD+but8whbs4l5+5PYbqfDJ5/Qe
nwibVS+nZTV49NtsVshe9dbLCha+nX4627WtOFvTbn8sRxe5WRKem6KN+rXdGxN57OlDjgaTFrLC
b2s+6CTmOXLt8mN6JmTLtwPCG8E2wwCNJcHDO+0eygSgs5jT8TIRG5t7gNWFlGv1lgorZLDMBStg
rgq/c9w0lxGBekrJu7qognrxenQALbO33NZEv+WvAskftGNnfpo+eh13/jYiQ55xle+tKsezTAQt
8amIRVGBldoT9sSacayYt31nMgMQRv2HcoW3iKEpQQb3zp7YUUq3t7TKyVtFb0NU9Ut+MWwPKYxS
WxJu3fHdtmotguXbts1X9XjjzhKBqsR5kI25bfwcRG/XXrOI95yqNxagWG5743ZsXThSJsQ3iwql
FToFL4P3vGBKh7zOhvo3wYIr6lFMcUboDUed5eRN2J9vaHsJoNSldZ7yxZaNH2Hb7p+6nWo14y9H
oQWInf/mVD8Lq+Kzw9wyXEMK5ILqpOu+BZNILN5i2m+F57Uj662z3fDQ3KuOw01bkUvmdDxQrLkz
aTJ4oZivImt+F25kdQ6S6RESJee2cAhXU9FxRpuxa791IDUtfI6Po+hUImeRGNbkZAD9A0NxFmJ3
1hKVVvvFqrnjG9IUzAysSEpxePNd8YLYE6KXS9lZeoV8M9EVpzBZoPHPhKfkJOy0uTfr7ARq91wm
pMd2M8T78LMhhsfqMrL8AHMseil/VGHbFdZAtfnZN5hZK6dYwMkDiuEeZsgTkKieoceI2/uJqQ+A
AJ7deu/zJm6SyxagjPFVTBpisieGxizokMVGFz6r/CxZkvYRFK47P9t9rKhBFd7FfMszzzaI3COf
buV0KS40b5ocdSwhyR6LXI4k0Q0JTSNFHrGkUf0PzoO38WZqDyFuSva+RQ7lbcZsjp07DmIH6N/J
2gzGM/Q9iPqA1gVhYnFg9b6hbWyN17YqMhpDrIzetmR5V//oIGti1aLsKbrliC6AM2p7ZynG2wF8
3061y2Qqlz7p+zwUxEmLZTK2I3Ca+nKAWDVH85uRCNkm7mx7Q5OV07LevKHsDNpDtrthLXbVmpbc
p6toxV/M4RazUBAfYmN2OtuPto8mrRW7NjjFBu9FqTVi6dK3Eh+l8AbonryP3M74IIOIPOz4bhOW
7vyJHZg26ybbD9lOZO4eCfNyPnn/sDft4axd/Q1RXyGy3D1RBNj3mLwP4j7E895wEbFdJq7DKq1A
T/I94yVZtMtIkDNubel6RwLS9q16YV6SoLmkj7pgP9JIaneGeAt41Zmcinf44ZwVe05KQzAOpGxy
9jm5e6sVJ11raVU3MAjngHP9HTmRVaKAJ6+uQieMVeCK0NFHnzrnxPHlRcyosvTni9j3LP7pSh43
wCffCorLi9ViTD7TtLuB5c/evdX7clJRLeVqZy2RnYDkgxVSMJJ3j4zC0hkVMoVU9sChya2wOT1q
domFBAvLizn6iDy0pYCbEJA2S1VsOmzjf99CvhSlf7099ZkKH4v71LPi9EGvrZP8RoWmYiKtkA/x
E8fxTwz7qrsI0GrjtymQUBREeYGcaAJToc/Is57vnu8nqhhAFrIN92G/UTXHt2g8rBVsLtb/RbIL
QmsL8m/24ir694Xt23s/1ZpvB6BNikmXQe8uKFy+IzRe66k+0RDfGDCGLwp6L5/3VA2+ntT4eqpx
62ecKr+Lie8za50lMkVt7gov66R/FXpAnjcq8Xq1/qtml18M8MwX5iVlYVvdityqsaeTMToZPRfM
mpf2x3LvtLEdeVVJ+dW8qm7D3x9e/1lbUNLyvj9ceThVpqp3QCOPC92BAtkNfXF+La7BCDUkCuJE
/3Z7y34DxL0ak5rs5Iu7+Z+11O9v89QySTQjqiElXPUV8W6liIjnSTrk6qj0/BaaTfvuSLTsj6rO
RVMJwyQgp0MKTJphBy+WXfXhz7uF1iZWNAh+V5IJPwdGz9WYXhKV1IX/AtvzZ9kM1QiUM/6jdPk0
5oX+aOTX1kGdzLrWqo//OCcQGe+H3Wl8FSAPVcfmlQyWXm2TXx/07alPY3s5qrXyflBUlrXVhys8
ofDpI+TpzqljIjyG9N14DCp/x5H4IvT8Esv5WmXfnv20hUP9dCxKyC10JSuxHMWu9WrUHNKuaX28
YZ3aO1A+oJuuOP+Oeb9YPc8PfprF7LYvD0pO7JhRW/JHcXfE+TSscjzRabk9bsUdztsvQG7w2vbt
z50NDQ4MEaZvTPbPNbS/lmWSrtdVa2BRFcWdbn8C8oJetEv1pjLlWE7pk48Lbwtj/d+frlfz+Wu+
vz38qc9UV071NEuY76ozO6H6Q8mGhuzcpmBZ+W19XrxZ9IqF+Pfa/vbUp1plEZ6O9az1oPnCTZtu
2n9sIVwD7yjaPSCyh+i/vGpE/4IFfE0zQnYNRBD0yj3p50CjrtC47hsI49apCOjtjEt9VZN4VJnk
aNC05jfuZA3XloirjCXZePA5+/dw/wJyPr/C01wXRmbebldeIaBWzKnhn+QkDRzYtpuc44NnZxYX
kCoLHHs6UzDcvoieevWI3zP+31F4mvE0PZhJtI/odygeZ9fD6WK05veRUsHm4irmhbXkoiPHdDFe
wZ6/2KX/evbTvBthBIg0PquwT7vv93ELXXDAMWIkjt7cnffiCYAZSFDqfKjAXUlcvLj/PQHaX8kZ
Yjz/bw20npsRinl71FPwu3sRjkCPIgUNgGvHjT601Bch/K+DCsNGLC/+bxR/Cqb1Il4XccnmCrqg
/le6/X6wsCMh9Z6cJJBz92xT1Fou16JNEUaw3UJn6FUtv1eT/sc2//EmT0t/f2/GV+OYVD1dk5Ji
XxF122fZ++7Rc0G8n5w9lwMuop+vgIt/dbIrvS88yPn3b+yyot8RVVYv1V5PLIBmE5JGm0e2mWge
SNnhxRT/scB5YEX1B1+PbPPTIttp2S09VkrnbHNrArRVMMnkAWPvZRL4DBVkO39/1BeU8FtXN97f
TZzGruylLgVaP+tu0IEU8Gwqh8bhMHmV+vw5mMCpgFQABK0sRn6GsKwVJ0WyRnAbozebm0T3/Svt
5NKMSECFRRhar5bOHymOTobTgmeE6R4P//nIy6U4lo8bx1Nmc59aaRa+raNmhyMCk3saod6QDO+V
XEO9WpBPkQK+DFwRlAnqHIpPl6hGSmvpeDXZOvRkF0HUIemkEM71CCk4CokPDwRGtpiPRtG46gMR
tEuxVfztdGePx3GfYlLIan4Rv/8e/2+v9TQY5gG33MaF11pYaHx0Sfo5LEl7Ox3Zbg9fi3f81Vxk
FTfICtAQgav4NA53c3eo7RuM/qzkbkz/lP27Yq1NGlQHKBkP1g5nJjm3KvCEsOGS90APWC+vH3/O
x7f3ePrwVqvIz/Xia6Uv+t2+Oq3uOzg52ZLgNa1Ejole3vBFSvjXeYl9VNWDM3RU5p/3cl40Trmx
w7DVIoCSKtw/NQomH48etap6n0IuTOu2tLYeN3m6EFbC7f7lFgCm9rQaWfgg9kj0VXwx0G94OrYb
R7W8h6GGWurJ2hd7iJ2dfbjQwzsyiaAWso2+gxVwDK6Gt3542npiMj3RRE3cQ5SLMoeHMGlopdAy
5A4b81gPssbgmHZPx7e0HijleI9DE1zUOioIJ7+udFJE4q7BHQOFa/ucTdb7oFabG9fuWh3W1m+P
cnw+uWU8y2tvjcTRLx83jKmPC0Xr3PZ2hvZO4Txi+6A6ydk+4Z6CA1Ii9cTdNd3WydGy4KTfhdZw
bleXLpo6vNy82t7nz6xv/qO0M3QOrDTBALezP3XzbFBc/GbLjY/DuunnUbem+rraKxXr8HDPRXdd
zJr5plnvt9AUyGwjbWeVFrmvNrxcdwGtizgMdpF/1YMyb6/3Tpo6Sth+hO2wcMNj/47euiZMcwJp
soky9dFYhvq8VJ00rF43iwa8aqpt1rkXWYdroCGf38y6zXjK36VTHq/7CafazkJZrK66mt7lYedk
oGhzU+Y3XykXrWKIa1dz1w+zoZG5/ESaDh9m55HJcj88aaP9sb02l/xm3eiau2GBKFlzErVGL86m
Kj5/D2vVQmriSYULHp1lwAk/g2n6MMx4p17MoDjXHKWs23ENVZOENaK3b1HTMcyrrSNlIJTDSt+P
6q2Hez3N6uoZN+yL39JZbVnzMKpfutf7C3eeL+zN07tV6EydWMM7woT7+W7F7fHYFRwDQVZXQfNj
iXE4evdCseqshrWLjLWVG7oIWedRiH9i0UDkQndPRtQ9NmTz0I5326N+QJwCQ1JWoLYeFvtNq14K
RWWjxkeR6ZrQtY5+n2ePgaGlQh2rNfucd87HmbFzd0ovL72ytjnv7bAJOfEkbq3UjQ/9Qm+NDmm7
CAfXYwZwJXextgJpfnJTc7Q/Ia6bVfaYEAQiNys1cW7RFoPnY56gFDDXZem/mMg/IgL0I7PyvgBJ
yXT+HKzkemrdQz02KmughIJy+XAwC5LmrUROa3q4yMtutA7fdNPX7lMtHu5L027CqFOKVyGyWjJP
04YkgdmElNVAavkrhH7LQdTLuZnreqR2tFi198nDztnbquqlCUbWuI7lhWOo8/DeDdNBFX7ov1cC
vNZaD6EFmxTrEexbXwsLM+7+saknImxtitxoryOgYYcS52O8TW9QYwf5DZxBqXS2qV7vNa5mf3cH
XRIfVlfNORiNV2P8nLTCwSBPx8APnZgq8D5tFuW6vkUoWmM4dC5lcunCRZFKM3R26SQ9smkHprYx
Q/ekspAOw10zc5SifX1lE2H8mmrExOAP4XLKv/A0fDqCr4aRNotGPZ0gGVs0ndYHNicwppzm3rLo
2B7WogX2wTPSTvcysxYY23WVcTZr9JNWn/C9fwvy+mZdfqkdmJt7/Y3bh18e38yaGB0MGgSoDimx
B7dRb3yelcFdtu/yPLOlmotL008VWUcOnMJ/RKOqNEW8UCch6ia91sNvoTdyQoEcJlC/2fBuZ/se
SsLH9ZWW4u8jsBKSY53XcUGDy/uF9f22zNIroeFxK4sJSortGuxl2gHcXtftayeZKGMc/ZzYxuTJ
OiPXqYN6uJGvmW4lsn8P0jZ8XgSmLnTfWggKGt3SecP6KyBSOEjciB2lYoP/JKjvnns0oYbhJJ5U
jPV8Ns4CzGXJMGjY4sP+7438qwCCIDofRLFb02BX1p+/6xQ/jB349YT0FtVdkBk7XAKAxUvDO8l7
UNBpHdT7Zr/lqrAyku59APT481T1jf79Jr9A+V9vQhkIGTkkr7TndWbcb+dIy82wp+FJajhq1hRR
Ii6Fb9T69cP0EQ6TQ+nkJ8xTpv9+9Bc27EcMqQahgjlVz8WM4GmJRy3lcD4fG9pQGe/fzigkjw2a
doU8f+imTB7O4yZNrAxVNz/BzJKntWzVrFjFDju4g66ByA6stXv/PC707v4qVKP64R2dGg2PCfuE
jOzOat2d21k8ds49spXIKkbFKkstlF2Um1NcrR2aMV9xRgUyktv3h3U+2QdWeyZvOXHNamGRp4us
UtnHNVadp2i7TmojhA5QPm3WLZWOKUTHk3PBj0dxLojqRnJ3gdN4f9MP4pjaGfQt4DQwIhOZTpud
HK7qx250fkP7GkkZ/ezmq2SIE0mdhtKrSptWjeGvMeYiU1kdoHj3HKfjddQ43yvORVk1ynPuMHSB
qXk4N/qs/57PX2lztZQocBG42LBcHZ4KDy1lbVyaeT3r68hYo9TZmDTvxI8SupfV2g1Twz6zjbHj
sdW7c1H8R+yABs0Zl0fp7tBtRB088c6Q0rlzPLw1J4l7CL2G7lwMKy07oW7D/zvXX7y39uu68/Xi
NR2CDEBpKNZPgMLH/lYvkryZ9df7T6W1xtv6Mz3OImRW7pflge3AJUEUexCdsO/0lmxgaVqE4yzv
PxrofcR7+3yhwbpviIzggvSKrhA5WoCSsrhrkNI2j6NYr9mP+GBlpzNZZdrTGjsZRmurcaeZr3Nm
k5HCbb+1Rpf4Q8tL3DtVUZKh6iZt7uxTPR9cE9ThSYmxtDawLTbFruEds0WmaZh7IfNl4BGIZ0dk
7VrWublULqCumv0032pJr1jj+3WzMhV5yqhn5Dk+mkD1mrYSD/Z3XUA8vl1F6+4lKKWgUaaZdghd
ORon50wWO6cJT771oLtyC7Dxk/VHYt3I3Gt7LsV12PgYdZ6TSm04lHn96Dd2dqx93kjNC/Pzcp6U
ddrCpMAl+o5R9HnZJc7OPEyVaBM3EeqMS6mf4l54wp6hdXOimtQ1GGfXo7yqAImizbk2rzcXebhR
rCYKxE01co+QNxKFbmorsx5R5hzj9i1PBIQnGWl001FVzMaHRySVCKKdNt7XXmnb/rqXV+vGAFpP
b4yzCc37n+nYfv3QC82E2hJ0rS5cKtSW3I8BApb0H6tq8oukS3uuMT0971lGr5Gax7wV8bya6Fqq
7Qgf+YgOOrjyVY3pl5pJ9Sju/mxkTifyu6qi+e3gVfaXy/H/cHauPcoy2d7/RCYoR99yFM+ttu3V
b0gfAQEFUVA//f5Vz37ytGiazJ47M5nkTrqsomrVqrX+h/Agx7NIG+zUrUkU7m/d7mWcqaO6OzmT
Ux/mJ6oDqAtxWb0F8vASDncnL5CcPQbsuIvuXBknJd3PkZ+LY7O8PgfRp9F72cfP2e4yPe+5huVx
heNx0pnswhUf8JjIGBq33nHiOzSDINoSlHR4/sABaFw0adndd3dbODSFM9qgBe8vSlgPlrX8Lmma
2n+HwTt4Mktn9HCKgwqqUMAyGi+aXO0o+r5Mxa5AciWyKFlo9k/pMbaROPx7tLuOMC1JcnCNgiCj
oQzRGO1Y9U6XslTOcBuABq4odvpeRSt8OoTBsp20NWWVZvGxOZ7IW39tjEtpdOQg7jPe0R1dN4VT
W9SH6Ie+v8axNUE4fWKuFi9gNhIftwlnLOzYNPOMgdBwGDnLltV+kEkxf5IX4WakAh5oXDoHIa8v
5cx/rZrrTFRrJpS5TV8HWEWlezyl4Iukjd1W8H288DqQd/T2eVk37dH2O54yoaGeSeE2NKdn/tcX
/QRKgkuIhK2kNnEF3W5hpsn3hV+KvpTeDDW8E4owLPUKpLDsdge7fzs3HiaAbRSneEKCAXvS0k18
9QmMKDXJ0D6AP+zg7PN9eOqBABvPp0d4z4EjkxJDhLckcJCtae3DzUGbg5OGqCt0m9vNce6H115w
1MVmnLgAkC3lH0pMpjm2LJp6ZHdt2/HBYWNdfo3YiFPXgpp8PxXbcbLhWYTBgyjz1/bFfoPA9fdZ
u2vl/ex9Q4HsoNF1v3Nr6m71Kt732WubkWBSKdYKqB0FUTKDFWSiuceD4Th9C0ZLxP0/t95n6wKL
6dxtg1+/oHHaVfSu6l3GptsQXAozHL2XXDtQaaaOjCb6YNBy5dzxO36mTMmB4oyEI0KTvRlKea80
zqzvRHBo3hOA5r75rxiPXxAoskTXqA3c8OBW5ZP+GrIRYcJTN+kqCDDySd3SBGCRPQOsGAfmM0d5
8DTIXlqaDXftuf9MEto2NTJIqlrjHt8qtYJLTFCRJAfDrrn4AHXQBT72X3elxEAwYKFaIDsIp6RR
W6iCznF3VsTUOB+gnBaGPZ97nBBnwHH8HrXtl4fHgwwFwp2CxxkqVLcHUquD7JQHRrVSqFRCINDd
wuoD6x1hQmIGbv7yovXMAopQx8cUoW2+DxIWFUcqviWPDxmuUmP4K1mcFovhkZ+EOpCc0SLv03dn
gWUHtxs39/rzy3vrhf8oDv0et7HOp6AXh8WZaAkjDdjYXnAQDBcwzt8B4U5ZWXxPUVqlHsf5oC53
u7x6XhnZEdbsCtubt1EEYlmF+ZA58bCenNBkAJt0dgzkRmy0DoXoCIDHE3BxTCtmqdX62BOn/zY6
/PCGZEhR6KxxW9z+nB15b79jqDUWyEc7HoAXHvWdl/EHcgzAIdvEsh9sLhANVKbIc8TH7Teu3n4U
UjmQpT2qVNrTzld4p8yvEEuA2ntk7cPK0dzw87ju2RX8jb+XvnXwRpRA5lk6Jvtrj6OEyLFF6v2l
rDyHpIeO0KjNTPlBHBRzRcUNmV8ky3+war/SHr28Ktf6IonhNm4fnpvv0wfzHPPfGxf+d9u99iC7
EGgRVhbphq6hNt/tnW0dUPZiPHsDOWeV2vACyOqAk5NE2W3p/oMs6na4xkHNsljRD/uLmJ4LA4i3
zNUM5mAkPszxsMeuTdwlsX4AGvbv7/gg2t+O3DhC50tw6aWRWFisUPvmbOIDSwEFjHMCmJxvqhRt
h/Y+ODCihuw8crCC0dd4DShxthUpRY/gMKmW8BWj5crjUwKCGfResAHgc/5fJolSNP1zoQ3arHQZ
9Jc0eSsmOZm46K4L2hDRQXxQzEqAqT61VmN64gA0gwFvHtCBiArRXWmczpDqcbHtiU86mahuNg28
Ga8DuFcLxZ47zvFtWLiDb9B8YOb/nm73URz6NXSTXX+uc7lbaN39qjOo7J51mpZWhQNj7lxQ/1IG
0bBNIVu5L3PRhBCmUVjMs8w/CsS/jqd01OuquyPxPFmjTYIuMuhMcrPzaEUB7pV9TDfwWQ3JI6AE
zcdOSvPaWaKSOtp59ah+/z5MvmtTgQA1aF2N+5wNNwH0gno8U/AWkERq/+u3xRc52HdOh3q17szy
VXfspyby70D8em07W/yl5ifXqEiA/SGVgUV6O1JhnOv0XLHNEPycTDSIWPTLv0SQgjMCu3/Z1qB/
cMGTFjKUEL3VGLERN47o7BxOGF+uNu7EhVRVvSj/QAYIIklo6/PouWVn3b/kb8drRIu9lMVab39k
U/PmgiIr0GNsZut5ySPv8+/BHsZgbnedMEyNmmhxu5zH+rIrpSODrQVecLYljwBvDnPceo7hRwza
6jt3IDm6s+g7ArHBPhQYUbPhn3T+3+zsjT6DC1u+iWLF/CsdnZ8+nH9TVUQLLItrQGotk310n5L5
imLPjyNHsw/bldK4VGK+pJisZAUeIB9e0ALrMBXAvJac+9GFejNeIzz1cvWinS4n8SXdGS/2xUEy
PXJhAQEMZzurb3/+nwLTzaCNA4I/Ud7b97sp/h7G8DqWbZnefmzF/snuOnuXimtrniJ25O2ZxA62
T+EdCxiUwbTGk7jKszKMO2m9Onwka817R3rX2w0K27AdfdJ9ulqIyMCPKbL/PghjDySDFKOHya6S
Gslg75pWmsHTZjU6+LICIzo0PxIfQ5PQ6j6DWGn5oHc4anJhBQlXxM+6FGKoHt6eFvW4y480M8OV
sZueusPSsKTz07b/r98b1P9U2ZNlLz7YQddWIOSe7AQJne0826621eDvc3sfI/ghjKSKTq7Ga/32
h+SqFCbbbYj+D6JzM41vG4AxbHvb3MEsf+b7a5jG+sZFpknFjrccxA9lCI0sRssEprIxR54PuuzC
9yiDYbWUEHyF3lj2Arh0Mlq3brH7sM+EgStJQBqpS/y0N35dMPtQvepByYTXEgyz/SSZYIRnPqPm
NFDnf6/tj2JMczv/HqsRE3tGdSiOEmMhcWoXzpEy9NaNILyxo81xvmi3tHz0OqeOipaXeGNI/4FJ
/ZqeciqkQrkwZClo73CsdVh1P2Y5lrr6e3oPohIoGY3qDiUsVVGamzhI6CiEZyo8NtkobJcIXQ0T
tJLn/APLOQRf2XaF9u6kYNhIBtQaunNUHhCZbWykbR83pDrhoCq7DxxT1hfVzOnh9Gz35ITfPS/v
mcfKRFJAH2CcOlA3NdbwbzufHpruGpUdgMLCVrbrBa90OsKXWJmAhbnS1nwrMlufyR9nu1jscjPS
nPJq9pnY92xNSy1QAQD9o9eafl5XOciWt2x4HXUWOf6vfnmcgdvIO+jX2znk/EVXpkt9tY/H6fkl
/ZDfI6t4A0Z06rpR+nTe+dmz8LMphsmzd/qKMJQF5xEh3zmLMCQ5Uibrvl6n4bM8+oppZJln6NR0
st4qK4Lzv7eSxFTdQ0VXYVHY5ye6qzB96tg7HufZV2GVQuETY6yup8263vZgbmfvgSfDXMNQzlUP
MKh7s5JqY5VYyCJbNSbLXk6vE5tXek7yEz1YnCnz7dP2vaDRK5mHwVanSn1JXfmp2PTfdOZ1QmJy
0IeFWSRu7wRWjSK2jIKYhTDv4S1ddNfFfHr2uP2pJeR0IoFk0Hb+zFyAeDRXO+7OsELcKmnhq04+
jF+uKI6OtWhWH6xzscnOC1RF1U99DlUpmWGikqBgfHbUZ/WK/mIC7RFgAliK1/pF7pgRsDWre3WO
C+1legQa9VVf7Wttdr++I09e0enSnnfxXCtH2GAa7gE53qODq8kFvBRGigMhbTo47xxjlM2UQYhQ
tnlCEts+qnY266R+97kAPyn17RBz+IWWOxkk85n8D/ngU+7FrapzjwqolEoQOBUmAkJ86zY09yL5
dDmElC9Hk9EFy8e+ifb4a+5PNkKVYpMJanFmbscwBA7jV3gSJfsmdromrzQsWCN34X14zmnVs7GG
jP3xeO+PTXPBW1wfEH4xYDx9IWZoYnc/BA49hWj7MobaDfFUkAc/kEXIzbfpW3eyjMg0KJrihQdG
W5BsdPsJHUBad05lftBVu7i8EaYHao7QkeEFlJnZygsQSU4jmgLTp3YEB0fpU3y8XY8quAb7uCpr
SDi103UNcj6Nmn7PR/i04138rfP0d4B7kOYJYgChhvsRQfGmzGy8O9TFzuAxckJAoVxHlRWOpOcC
3TP8XZ3ax+bXKfzyE2WJlqF/3mB3kzW4n+Q+lU/lR/T3VxxPg2q7O8S80V5R7ZlsXR9qF63Lb/DT
o7Z+yYPcHb6NcEAExsWlqDfuqazKL4om2kKJaW80z3Zdd7WAWsXeKP3hwG55egHeefApfw1oNKoK
ZVIo2bkSjQjI/nPILfbJqURFA69deXNyyu8YjvSm08fmHL2RyemtG5szHcGk0WG2MpH5EjofpgMa
gJL3HoKOsyIAbynuKzbXjwA8L5fpZGhZDtW1MnTG3nRKYe/T4jDUHzu0JRzDdeDSO+MDhH/nX+3C
Cw2tqSOBFzPjOWq0g579PLQ/eSWPrh+b7sl6vY5fIfS9D2xscHb2dLozq2QAVEpAy7+fIu+ztWP5
aNP/XqlG5r/f6/W51AxBhhlNlO/91KUusViEnjcGUb9dCEWwZbhs696IL97cfprQ5VVxpuembeyI
vR4q/eIUCChZMaVrhsSJ4bacroebgI3HQx80CcJ7t+dZDVK1UyfZeZUKm71lNEPNXTk58+HL6X2r
2FfV+nvABy9GRqPxSSGLhluvuesOSXVN+oHofo4Io0IVCbxraMpwogNejs648/RvCLAWBqW7fELO
qOWVccfRFckLzwuUuODqIpXVmHEIMqIfpUR0msC2wOi/zwQ1m+HZuGNsLIQbzRIBx/0ALTBrO7Ag
5LSswk+rtflpOeUo7wpQLNzV22WXz2p1zRN+BOQIxXqtbM3TLlwlk7OPwTNsHIogolHHkSItR1bv
p1tX1oSDf8hxWCVa5uy3/cvTd24Nnp1pGZscnSO/nH5TAvXzk/LCsu3JfV+IBGf680IRotHch7c/
O9UKjLo7dEeENmNhopVyQOwauFTLR3oAAuMtpILmUCjUM1TjIyX7bh4bSVGDG0HSyz6iwj0DI5BP
e67stLy+Hhyzm7Eax6yS5eggX3rRKvJVZK27Hj7c/t+7/kF9UcwHyxBRJxHN39uFC/uXLIxjXgRC
uWhnl5ZMP4tbO8cW/vicowb194APyuO0JHsYKYPtULisG18Kat8upVIk3no6qjBw4FeeuphTeyJi
HcwlxSBhTorYecvIDwpstyM3MoRrP+4eatHwnWlfK38F/lVw3S3n+XkgSW2DPQhffdo5wGTobVOw
bJyjQurn10qhbSa6WOk/FeE1FCzMaHChVbcdtqF7f/5e49wyHgkB/iJYJ6vi9/zKCKT9NbkCKeTO
zMxXOF7oo4Ea8FEkgdtEB59615Putxy7B4VxlvTXqI3dcwmrQAQzWtqv4ejovwMZEBqVJu6JF3OJ
xkkf8j6X5N97iGoIs/lrto0CSX+b6yogDipB7taX3fwzc3I06M7uZdh71WPv4l0sIa+1f4aR0HW6
yEktkq8LjwwY2QrySgbaI5g2fQXzwFa2Tmca1GbwT3eUpTLLnf40QsY2n59BZU8i9KyuFp41Jmg5
5W0/3NpARdBiiT//raC/cFoKW/U09zAM5zh+jnqjvh95W0vIwE/nxhxKrrDHSF97dul3nWyl7TEK
JU3mXZWCQu7b1T96mfZlY5i9ceHWS6eLOQxoHwMQROKme6scdP3KPuJWWb9VNl4G5uGJhw1S3/qs
WGdT1fxGqObf9XVLS0v8YWloPB1sZbEHL2kZz5jZUQp0NUd7DVAhtA9fbQ+SB1uB+tCvomcjWJ0Q
MtU7J4qQiUna9urOYtEpiGwW/GM+HjsC4pBOYKO3FMuU3t1eYGBguZR5BQT6h4j4a+frp6N80rK6
R40K4ArQ75WWmu+I+g95wT+dXxAgew7NeR+qW5fEkHfO9DAddlPWNrQGaILbCfB1K9BB+tA9avl5
D7Ln25/XWJc0LWr5UojK9wYnM/yq0CeAqT22/gEyeW65MVpHaxwMaXfan845o9m24LP6i907SS+a
t8/cvoGVvbS1ZH7i9e1RFPP78QWjggdP+DbwFMc8Qv2ZRkkOy5NWEW5GdMVQ7hgOEY5Z/33yH6AE
bkdrhLlKOdeR1KW0PrHdWb78scxJUEKEBu3wHnGmA6oBvD2/w+X3lk653TL+fcJNP4geFAacANWA
udzOtla3RaqoABKBjW4mbsdE6QFRvC9Un194H2C8+T1oC3cPMtMfAjqUYYF3gcFyO+gp7x1P1xCs
KiNiVkujRsKP1fqKrTFXCvxJOhlPlFjmOgKO19xsWfQ7dQ2AlzAnRUosuoK60nhlHLd5ulMOZVdA
T7yJe5nOymd0eRwLvsdwaqAZMw7Hzgtc4osgroYvLYsuLubbLXY7fuMI9c9pL0/z5ILExQS9aYQd
OUJ8bAoMgvK+HLWdovuy9+2AjVMkF5cwlLdMeIS6wuvredyz3rOBSwlsoTpzZjsXcssBdaIlJt8j
Vv3vGd/JLDRWvElL3146e6N/5QesN27PWcUoKG4N5BIXhwFtHe5V0iQEFrooLbAEXCVtYetBcYO0
0MCamCYwLfzmnrvoWdrvH1lzoVU0g6S+oNXikKAhL00O//d8H2QvtBdkOixgujRDbhq+yNtdVNcH
RhOWzBM6dS6FG64NyMHOEPw3cu5t6eAPzPNmV+FbTulEmG9pwtWikQ5qxyBFAorAZW/kjf4Bxt13
gQCKvoOug7fE1gK50ree3VHMZSGO2Pe6bd53O5s+Fq6jYFDxuOpB9rg92dr1fNlJGeFaRQ1ACKnw
0KSp7lwt6PBPrdHz7pXEcLxbJFj5YPPwHLsdLi0D/bwtxe3QsybudeDjV+IRQpyhxWNt3R+33g4i
NDUWmWYKzTquZ/p2/UaCeN0fdlEvBzlxshBBElK7QAmEaQXnd7odULJqV5e6Sw55VgjWDMhZPisO
srezjLq0dXKdMWVBtwek/r5aaHNApdsl/32h6ikPBaYbnAKMI3OwlqbppmVD36+0zhMHyjlXIr+i
CRbc7bJDUaVsrv5g86qgQUtd1aOGcFhP6f+2ndb75EvRGY1SsCjSUZARAe1XDiRVcRgcRS8/Mdcw
PJ2LqNL5i6+PeWypzgeK8QhaQO5v+773nTsxMEgMajR9zEjvMK15L9XTgvtYOJIoli+kJWZI4vjJ
197ae/4CfQHr+fyDmOCKMqynb67IthzrfpfxK1RgejT8wZU18eN6FGqYup/Z1yiRTtxE0Dl0UdrT
xCWFDNLTqM0O6D7voTGKLRw1sB9JoJ/6/K8lj3dKpOg70k7JU3nHUgnxTf9onlwuJnBISEn8vaXu
b2ExIOzuLrUZKlVa4xZMegBEokIXUiUS0oOjEqy8+6ODfR0gLIpECo8JipNj3rQR0m0o9Q1aC47i
vN6eZ36EyH0QjOc/TXpXv46OeyUOZXEtgNsWzgQr4X+B08dxiJfCcDhESIL76Kl1we9j5e3QjSzI
CJKTmpcsuFDRQHrRfN3ZUDR4W1SI522dwfKzLQ+4e1qIJf8120YkuZ63tXbUOgArLtYEKUUfVS9/
DisJzC2yGchltKMjH0SOmzGbV0J8PKQ7MaY9YYE5T8QNz6KEHAlIetvJeTgaPlvgjjg+ShNN1zey
ONzVfM/RZpYMRGxGE4QUAxWnAXW6p6e/N/F9U1is6K/xGisaXY76dZ+yiaEPofrpTNBUYgNRlweS
GQ2GIQhQu23QBzsHNznCPkZmYIubKAYVy5LayCOZ8HBykMvCKcVFcuYFYGSXz9iGx7nP3oAQSOTK
mA/ANr9rmPBWOvVCifHg0UQ+z77JjGqMn49w4wPyn5pzR3IdKiMDQJlPnwf3v1/km/Eb6Wt4PoHW
vPb/cwECAkUgeGD4dHeJhvTnUusbJd7W+tp9EteYduMSqraSfE1LTWhMZvTgNgXCbFAUrcVljqww
S+0gbEMH8HtEf7BlymJKjbj0e8qG2Oe/ojH59OEa9hib6gMq/KhEh4OZm8+EJ9vH3Nn7/5xgI7SO
AGm2nKF7tM7tvJudR1mK6m5yZGxAsJI1e+XixUYG9hLvk2+15RpoW2Wj8d6m2JZ0O2KmouXzqjjv
1OF/fOccVpgRcSisEZk1nM+WJX4QKoC/0m3GvkMyyK1ul1jLS/QzQ+LvBH0AV8hWxTClkB+HHfS0
bmtE3Pe3WVWggpRQwXyJys7tcMphfzgZBT2mmsvu9NRzdlhASOvsYH0h/z3NS3OOlI35Rn9+iec3
Au/PsVuDOM7sBOHmlhfZPbe/8XMaiexBQ8oqjGQA+jbNfldCNIj5U7Sz+2tcaVuGu6/j/AyHrbjQ
A6Hf0LjsDf16DKKeuHkmLDbQGWKkB1LHkSmt2q153H1dhfF4fKEdI/gHFDZuV3tb7QpV25GvjoQe
64+qIrLBnq9OvZcXADtDccF2fKEu1+bfdPfYFkMDSaKbLbp9TUUdOZfzS1zQuslArdSeX9uytWvb
vd1Hu/f3KI3gVEuHU3juX/YroK47m3oNnkU7jJL/PiT37ZTbyTRZe6mchlu9OO9575wcvKWpQQMH
QLBcAtayPHptcU+cgmbc+zWtpuGMVmTlZaf0xeLtzaCwdu7XSzn2yh+PC4VssPQ/ztZbji6hPO/b
WwcRZ+fvOd+XpxpzbkSkoh/DHRHY3os34VKfva5QFMY6yTdQCqyRPGffTnPyiZNZqda6ZfQHOdrv
7dPMYIr9Pi2Csku+ZM+QMqY36ZiL8f/SAZbY5Xy2xHvl4VYiA6YURz0O2eDbs6LWWSc+UjTh0Y6G
AlqvZ/Lv4PN/Cweg4ycCHMELHvZq+U6ntnCdfwjKQ04YIbXXx5ig7RM8+kl0jpGMUMnhpJ/j/fv6
i/RkH5x/yGEd84JPBqK/Ahsb+IfB0XxL8JwRPh71e48KZdsGeHi2FO6E/1ge0b6+XZDDoadEu0rd
c/mm/s7v4ZAzD2ancdtmf/D4QND8/4/TWPhDEEtXTYKnBCL/tZ5yBcFGIAqLum/pC5tBpIWQkf97
h92Xwtjfv4b9mf6vxa3V6NxLjz+xkboJBV8hFWA51D6/Ry176ydXaJ5npUfmCF6SOk2/cZbi5FAZ
tcqt1xnFaw0PeB60XZpQ1VJyEOZ6jXxwcR7YMowCtGECEtAtnQIm8snZT9M5arhP22XpIa6RI6lv
4y1RQkqcR4tsJa/zt+gNsIvkJx4tkaGaO+eBPo3Q2keG8Ops3wpfT81ndLbn/TE+B17ibifZ+9bL
vb0t2fIw7pnCt0SbotFUDs4tVngPL73fk29eQvEl5WkgFnrkcgX9SKzSWxeVInMAVavN0/EHQ/LX
ajdSmqivdI6pLqK1E3j7BUI4NPb2Y2k2Ll0HwN9CW7Tmb48y1d+TbOQ1hXZQqm2hiBsCiqyHgNJy
HTyFgx3esbqbDSM3IFv2vl70oe4J0aSdd3xKaeq17Goxt7/m3khoenJ8rTpbdtqoduRxMTzR86ST
6ffMxD485cPl3+M9qpfQleYc8T9CibExHgpuWTdRkOi27UlIo0hoOTjOmc4UPLx2atrDhI3aKn6d
cpc3vNLIoI5bWc6DLiHx9RiZ14FGbUbQ9u3cS5/bjHm7j16YvwdrREB9dwgv0Of3XMPdHw9gXN+s
3OyZWIB7LQv5KAr+HqsRBbM9WXiMbh9164sltJ9FeRGUPB0ZAJk9843qBAVd+n0tAz/aMf8paqLM
S0m3EZuqHS93uYypFcC8g7WJXA0MOM6nqNEjZ2O1vqwe3O2AzKjpUVuE4t3cM8H+1NleLnxDHQB5
aqO2ZNBrR3dsiy1Zy+weXKH0t6CjEu0NbvfG7I48RKI441Yfufa70DPnEgPIgFPoN/2Vljj/aMOA
UqUCL5P28k/jIyrXIOlc+sBDdNjc+6mwpUI30u1B9mrLSR/l9r/GuiNxSGl5wGOUVdxEsj0rrmY1
T4bRTJuri9z5dyA17Hx27OlBRTq98KupNgCf8pJOQryfZL9lme8TVkPS6fEoENlRY9Ua4a/qXLqH
fkzCKlJjPulzsCVDrgahJ1dux8lHY2WAbCT871E4Q2/V6pmXgTYt2QFtB+n+i9/+lEZESkO5pgEm
vvjragbyeY4LrPWG2sRTW0XmwbMA8hDAZHgXHB1kn28zpHPdTbM8i2rig8RGxtjpMJijkncwQZ+3
VUofFCQYjYPDVqaoh2j37WhKXkW9KgAdI1k6gqxr5S0cdc2Pl910/7mfZ7Y0QoZtfmnrEz/YaLfj
Nu7vYxJKoAd5tALBtoSQyzsG5X488b7mBAmCE+UJLBDw5mrZVPfhlw9FOi4YH4L+0fiSqrI7cbAv
IiS67+ArBPz16DCmqJi27ZsHZ1dsC0RLgHbxXNabZ1feh1JQ5OfVEZDQ1g3m+CsNHASyvO7874k9
KIKIrg6grh98C+/k2y+Zn05VFB4JuaKkRg3aLYjzwlkipLaG/nw+ABnqbM0pBlSDpe4L14W/f4KY
zG2awC+gBKMhlqPL7N/bX9Ddp1tkzJjs5alYw1OBMaR7xkdLdvAgE2MYAywZrE2I5GpjohEB+SRv
iVGjeLAfJkMMlSjp4OfW+3FVi4a6X7TE4AdNMwNVUCQjcfPGqlUSu+pXXr87dWLtsNvKlHSEJY9O
zVIgOrq2Cd5Wnijm+GQ7VKQtIuSo5S1zD0ZUbgdvTLgut/k2TbWKL9vhH3h8NvI+gS10LnK82BI7
WIR22y334KnGsOKIsMYotGgiJv6ac33u6GkigHM0nN9A8bLEMlMUdrh/75sHyTztT4pJMJnBdN5V
sHbXnp4d9N0PgGADZQC/BH+h01ugIRjijtEmr/ODSGjuVKhmghauAFtolmGLKO+daoObJTF7wwoN
0C7+K/kL2LtyhrPl39N7GNE5/eQKFESJAY0goKqpHiOYJfCdtVPh6Nkd5CMNY82uVeG/HjhZ23Z9
FOTgo4sSGeRmugu3ny4M4lBK96cLQCvsgd2JDzKcSOe8nEHCQMP4e4IP8nU0Zn4N1wjmRkc7drpn
hN4Supuoxf4AO7EpmD4/W/bAbjNPftAZYjxhs9HVRCho8pkuZAXb/aUU7tfvPWcGYw1NEMFihjTN
kOyZ8iVttYl+8EwQw9I1Ro4E/FoTLBDs6irXSzL33FbBc8OBcz5q23rGHallQR9kPgg5SEIbE9AJ
Pb7G91MoI3SYIid+w6v+NRsAZFrABvSAuZCwIwpCx/az7ZH78CACV4O8o3IgpR9A9q8jn8rJEVYr
RtjrNa0RGOmCCP/FE1PU5Zzpfy+3QmTTafGh/gn4AqGk23kGlzQ0ggqb7xFgMaqtLuUGPqUA84B4
HC6fntqiGhcSf7N59gWjFc1RUGp3ZDjeDl2jDvR81hlB2eh9J5ikLpTCCnmPRaY8SmVTjeyebvdV
5xA7J7QEN/GXDiJEHZOKAvDdaJPTWsWDtqDubfjq0VTHZ7/vHnxlLT1XoGu/NHxmJDtT7Qr/y9Cv
yVLdk7ebZWjjGa7sZd75JRwWw2DYG+KV/XQ9EhRKw0HaEbWm/dkqDCc52tkcCd7SyhSzUO0uPpWF
Kb+oaH6OwqfseT80lvI6xEJ7cjnYu4W0kadwRnUalePoOxhXR7MY1uteYUnrUIMTdX3ZrfbTrmTy
B5PeSOIuka2ksvaaI2fDfmcpF3OpHGwvNurqOk6oV++yjFeh33m9vsX/9PUZoy7YjvjdLs7fKsp3
sb3V7EuNSreXnaa9/fC8dfZbq/uhbrY//NnjyUowAP2WnvLYPIx3X4IVejDrzdnLZtpUmSCwrEzk
f8p7Z2sGz4i+9t+rmbzZQUntIZRqpvOubzwrFyd7iweRj85wx+2MuvPOIBC1ARivVuBWo3KSLnml
TLPB7qOqTXVrw38fdGRUiy3ZP/8rKzdCgHgSuBiYhrUlfaiZfV5jPn61VexOS9OANbbYBmY9uYR2
gStZYV2O1vVqdbZ+nuAtnEzT/VjunM2i/orizzBpO/UiTN7tTHwYOXsARmFY3J4GpTprx7xLWJOF
Is9emNwtSNvGJMOiXMmjWRgrDlre6vegaNhZNLw58NSoJTTnbofV86RbdASwTMibCrZniByQaLir
eGpSOxQIEhQ1XTKdzls9r7swPacXyG72oHCe7N3kO3reWp9/h8BHD5ObX9VIJuVk1y2rjFfvxaLv
3x+VGGiKlEcxz2hj8LafiUZFOWqNvQ++gtwzwBaiSywaio3YG1/AhydbA+yMi6Xs6wwImki0UBI9
gMEO7VYy16NE62bExgeor+H5WAk5M5S03QTL+6/crP09AhV/r+mje/pmoMaaRicpy6KUL72xuyQ9
PH98aiQvupD/+B6M2t4Djy5MMA0sJmgRXrTN68QoDv3LVmTqF0tyEuc4+OqTRGrYT+H93rKNWwdr
fDegMPlFy1nFzOytM8FngTsRQMcwMLtqG03/DxKkcVpvJtf4aoeAulcUIPF9sng7D3JfGoZvitdB
KLG2kjeElOt1Bz+jYFKBDN6xBiq1Y7XP2VZdhNHfM6f3RoAzLmblX31jCA374oSjeKGgnP6x/w4x
aHeDJwWBgdSHzrpD3tmqSkc7uEhOn6/TzsE3kkEndTvXqZQtz3AYrtb+TQ49Y+tXm/PRu35cN8pQ
Zx1KF4X5U2GdMruEzpC621Vcmqcp0e75OE815xh4af+jIMBHdvlG7O1u0BMvCYKp2UMLv/L4M4Zu
974rZNW73ILSd7bg0jy91ZLfRYF4P4JVXuy9bW7GkoVednw1pdSkiHQcn/emptvRSsaA+Xt7sHsH
U/9Qvi/8pr6V82LlMOtmMNS++Y3ZdKdY/Ouud1ong2reR7Cg73FF65FTGoRrq4+q/Ee6SqpFuUAU
YVR/VTszQTLfrJ+LYQll/x89jQt68Aer4srbwrXJbNlV3qSJ/n72t/NjZaafpynNjzJBzBWx7+64
hph0WccQg8tnlPizYbDWXwoQMbRGv9SXLhbsX/mymJwHaHhfR3U0OGCmIS7tVZ3Yl8ROTyOjdrLe
Rk4ANuajcFz2LdRnJKeeXrBQQLg8QRvcKq84V9hFMU53/Bz+by+0wngQqPYh9+uzaUTLdxltWWDb
Zz8s3NPVS66eEg3OuZ3JI7XnqKovna0+etvXdV3PigN/05TWGBMpeJLYxaB0OrMEQ4WY73ipbSjH
+ysEoOA1Swb9ZWeGaLDxfTJsxbDrdfamXZE0N/dvyWIviEva1/6pnJTPhuGcd+blNdoh7Y+5CuAK
Q7PSj4Tv+x6PEoIyN646liFUFSj7nNH2wfTBoltkZs6VKFOSmicen24Asa1nh4PM6b/HOJtXNB4V
Z/t59vev6ojd0vtKHGlSfe7mHIpzhGq7mbFDd05n0z9Z8HRirqLJaYIzjBeOlO8DdEqZex8iIu4C
0iTBNlvZmkL8otSsXWIVuXsIVgoW5ZIdQ5UKretptP1IVFN6RsT3azfrFeaha0ahnZ0dll19wXgA
P25+rdvZcOL0j3KaynilLKLOc4ct/M1+JgPkX3EqJJprsVWsT9/Ba2dQDFQSGKsmPdkjoB9TOev7
CbdoMKRzQ20feYlJ5OFVZAeW8Jy/DKNV4BlUp5mdl03308N4jUM36+wcNicMMDQix3l2cBXPAA+7
hV95djX+AskkqTmeJE4wkYa42Vu78QEG2XQ317zvnZdaqpmBsunPO37gRP5+rX/onWE2VfDnCFEK
kUekWKMCywZ0Zbv8/d5T6qer7T/dDXnVVACimOLR3x8smaxW8KPgbqMshGRS38TACC5aKPlnXKyR
JXf26/5H9HnBKz5C0X528I8cMMWC+za42nHpYkpwjByVOGXqI3iw48O8GsfTzpKkbkBoPNgnwzIi
zn05jacVac916r1Wm8s3aTYbeNwdX8fR/ELhoTPfTjQnXJ+syj2M91NkBipPmKzT2Vzjsm3FnrY6
vMAAX55eO10hfYrzxOuJrGF0HOlWiFSzgtnseYCp0jJUTeUrGXXM3We6kuGDlW94Tw2xjLJ7fjGR
Rwa4tNjpGfbFsKtxf7b19Zn0rW4UDxWeQYlBSeVKQ0ZHQrb83vmHceEok3xDtrthQ/BM7MwUL4pN
pJ+dk3Og3w3ijDQ2nuYrEWs3qqsOxCMi+JQXcoZyKCXCMW1Wat22MU+cc2zjjFBMd/6RmySZFih8
kqjO6Ah6RzeepuLPnJcF1LnessOaqyNeMVFOx5cY/YF3lpe91RZSNMO9+BW0CDEzANmY81nT/yHs
vHZV15Y0/ESWAEdunW1sk9O8QTCDjRM4gIGn72+sbrXUrZZaa5+99pkTHMaoUfXXX2l+eTh5wNka
M3H+iusVtzZTd+Puz0Cqnq7YTI1VnVDWns8Lh6rGEzLg3nZt0FnjGbNnbHlz3WfB8HbGB5rfiNWg
nDGYztUDslRQQMi4D5ZLnU/eTh2dliNL5Gdl7tWazFf4MweFA0dwmVizGhvrk13FoPKwO5xcg9Zv
Uzc/1vbH/5j1ol6jpmh1J1/ytWR+3JPwHjTvA8lZUDKrMi2Y/pmbT8LUgz1fJU6Sn2USRuVEW/Qk
unzlg5szeIZ/xiYzjE6Fw0g1GY2hW8PUeb98me1oHSxS8bYzupNkHvZr2i2bBGVH64gBPZTkQRdO
VrnEyS3FqraDeXM4RaHq3o/d6r5B7SohA5qczpP31fI1Y3cWldegpK6mVFndSvnrzs+opkft22QE
nLxuQdwAiB8KNdmfSVgkMlPezG7Z4SrqTkGGfIlMGzsd/m9hLD/frTtJXovmbXW8t58mWmsq3sO/
+TklpTLDeSaOPmtSlFnnjUHxdZQHNLezRKJHrmNkzPqvsIipFNvJsdx/Et0xcGgzqmF5S5n/uHmG
Xfvd9zMsL9c4mxfUs34rJKWWSBr+rmFqeLg1h6h2M7feTxPaCT1eVkl0PMiPr01+6FLrvn4n45NZ
rO4TG0OcV9bk7xNVfuGrmWPQY8i5B+UPvdI0fdZ1lNYYb4sFbAEQZ2mOGRDnLYtO2GkPv2hqSdbl
dqX9fRlg41YndCcNmUKhKU5YCNmnl1By4vwOeMjdqt2UG1BUZqnfoI7bGfX1Ie5KapcLUEjDEcMr
Zp99FY6jlhkkG6DKA4QUIKWuenldpisFWfPlfe2+9oV3CsYzlbGuT5JJLkytkemx9DLr+Y2WSWb6
KzpdVtvmV71gXHT3sfvYt1CftT8KpbdFkp6fpZUH+eYVvALUcVS7JZOevHr2oW3mm6Z47wMVwknr
p0H+12dW25paJLeWKp6CHmNLdTZxoCRy8xZKHUez8RDs8m5fUWuWGqfR1cvsR0wzYEtZT9bKRk3Y
5IBHH5zut85M9QJhMZ66OrP0GOH3PdacVrbVpzfcPHUapJzNMuo+DnDUWPZuuqeb6EFal0/ztKyj
LBpEpMgaPzAxWfAghTRTzO5ka8kEb77YcdUvdS6kV3G6+HR8/DZf3ao575RkBB6VXUGAFruPC3Ig
47kO3jt+XduP3ZWDY3inkJZZTSomDAVifC5pYTaNo0z2Z3Z3s8PLVgmlZO4ls7L1NRSdtQvqri8q
x2cKFtfJIs7c/KId0+UtfG4GIKIaKcjYiBS7VyCS38Df6Lua7gW5u8iSxTSFUn8kr8oSrULRcXB7
+qHwH5ybsQuurhIAyjM4lYjOyzYAdAxpie6kIN4XTFMkIgBg9cf+Bu08+6Wrk4lpPYWdlx9vIaB7
pWFINl1s/KozbJS5+C6PJcrt+4M11pMitWT/kQAOP2Z882p7stMPWnj1m5dzX7wioeIVzomIByrw
RWOz2Q3n9250xu9YF77hjW0VW2t4z+CxxLfwNbs3dfR5O29Wfe8vgTjmJ6ofBA+49kyeeW931Xgr
2s44i6sjXGvN4vUKgemUv1OI5bvTepN5SUzJ0mfF0ssScIFjsDQdh2AgzUi5u/IlXT5+R5qVz0/B
6c4UQTTvKGb/0tkTUgz4So+N1SlkyN+KjVtWTr/BL/q+n0QakjOwjE3Iwv9DIZZIiHgR1OlWLBxw
77cCr5oZpcLjqJ9P73ZDuNC7+uWDt7klo7McKbvn4rV5rdujklpT7M/JA15ssp82Gv7uQb3QkWla
s5gnb5fab+vtFDN6rFnfT2vqkIfn1ItP8IgbL95NzRqrcOmAmCnzdP4Vbdbmb7Et5413da7+onWY
U2atSvdEC8s0t7ols7Ba5kEwtz4NsYib0fax/QRN8oImyOn1hCP1dpSrNYrxrzaviKPrKmyNHrI7
xbKhWVpOvmdjTunqR/JJkF096eSps/dZtj2VmSIaMZ/kijVvR267uK0MeKvKKo/Pn3Z+e5nynTXT
L0145+U+pAUN57HN+FD/E8UGdp9NHXNfeBLRXWIC4OPJnvbH5kiscwjJCy1QUkoZ7+4UQyGGVWlm
e/6usMqaYRfn1B+dH9512YRfKsuIWdkBtddsaGVeZ6mPvkwl57q723hCvuQWO+MLF/NNO4Jk8vcO
UReoAi08GDzBpdvamvO2UAHUMOqUBKGqjtpvNU/nXLjSLSwxssdZC3XD1JFiDka+wBLumNlGTl3l
A0XpgyAwTck5pq+eQgeHC7bpyphe+iTsT8ntooKQQafzKhkh3S8CLo3F2Dq696HKokHgXr/fb5By
W8f8O9CKYN2JxcxEHnOOaMSpA2IwmW00w62Nx7Ox+wnmmXX5bIDWLPZtxeQ73qDh1E4x0BSYuz3q
4cMWfz9BJE+q68RwuQm/ws2gAkl8GFkGzLQzNA5DXDSUEl3srYG7srRW4Q9eTSVPbmf/yK4TEb7r
vwdpLNUVHdkqkA59CpbIOopA4J4rKLxdT/divr3uT7bP+UX0ECkYSYWDBN8gMQJc9gsE9D85NKHf
WHmwKNjr6409EV8cY1LQeBQwP5xmdcHhpSsgT8vdMncycGN9hddovnZ4vWjlB49Iw4ae9KXv1j/Z
/RyLygvmPH7qXCa8t4A7jC/yO7OfN8uHp7NAMmL4mWWuvMddz6nyTGmpcYUXmgpVzt8vYNvLeaEc
+R5sQPzEj6S5P4odEMga6gemGnAdQbx8ggtLKg6+lW2uKyh4NpYNPxLZsx5ex7+ftsh7YuMGr4FO
Jvz2339GpET1KHzm6Ap3xcWtZWHGPJbIsslYpgYTC99g9cgPl/EGLBNaCxeMGYgSd8XJRSHyP0dI
Reqe8FJgzs3HakgmDnZ6dL5M+XLhdEt1z9+hzChvITk895b5TOaJ4i3JvIh7An4tPTmBjqslpAfB
3hvvCBglSaJAnyBR1mffgYg+Lqv4T55YF7sgjbiHGuV1WScBqJm0h0gync/9WNrhKpy5VQk2vZzs
7/f8G3rcOi0RSFRuH3Q46NXW4LaGncY9CkDEJo3DYJOaCyYRip/WmOi8hyeARWZrYYeiYDr3RuH2
w5Yl3bzjyn/HDULJH7auc56uTCsScUaw5LN8/sHydlY/b9ePuPqlkQrACmPLoKrtye6cqS9Oi2im
KnE7NZEc0hccxJK3eVrgm3iwFUqT+C05y4wjY0fuhBvx2pNyL1IAOlpYTnkBaQfIw1YPjoFHIzwZ
FU/lZT83ozMKFy8/DZjjKsQ0w1LCj5ByIqQ6AyzlSDFIwR0cxbr0aw4/EsAYCXuI6g/H8YVcsW+k
zXMLYgbXWDyoEBgGvW3eAXyep1Ir1nNsmvi2FAr/6Yg7PGMiH5QsyM6doUB6cLIyb0oa1xbaxpxs
av/FstNjk0Yu17luf46GMxFtC2aZCXKln+6YxnNpZpbbDl9WMb/H1lazge78mCxer3JLb0KyLwOz
xakUVPmdb95pLzO1S+q2T65Yo7cLkz0y8Sy5N7PviEQ/efYTHyXBMrXJmAseTK6QYCqQupCphWYd
T4OHL7zCwULfmupO8+9cEfhHa5TCJveUtzhNeZFrpC85v7s7RzoWd8O+fRc/ZAPbYv8awm3iqGfu
aNHiGBViPzOUGGTWpeCoEVO92rXHzGye/8RqiEOVx1NboiqBsNy/N2nPYx6ZrUqYyIQMGZwdw6Zz
j9WhmAaeJ/t9mFObWYdsK7nI4WupsXmiPS+nYn9iDYg4Tfa85OpqS7aRZE5L+J9hr8ux9bKETAjk
ybFC+DRucUOyM26DV7Ro9zoiJ07AmGUGYHN2JH6icHYmruKyMLQ0YqhBnNon52TB6+An3km5MVaN
P+Ak3y6iLRyj/DjaQtY+bkuzhhGLqvkt3+QFTGU9jSGFxcAW6wSkIjcBYmnLWpOcmrqZw1hMiQWh
57vYt1NSevn2bZ6IVAhhbs3WmtA7l1XgI/9uhDOeW+qiZsf049RWFwz3JM7w5mWF5DFqk1tvGQfK
UkSpNZkJ8RD1qyNe9GGniy567WhoyOPRytU8twjg/rrWuWLL9ydXbjxED8psXyEiyHrdYmkl0VzU
/lxopPTcS0xyNtv9lCU+URl7TtH0xHrpABuXIVJmSxudp21/69/Uzbe6hX/GmeR8if6y2Aqn8Hq+
KLFn5J0j2ojnRUIwev5gRm1xptDCMwneQajO3GPtxHULKAMFk6fD+AzW9UIQcZPSMSJ1qXbxiBOa
Gds1XdBdlsUkqs+IdCvfCiHKOLedrbHf6rJDpTZRZ582BS2zprxG5qSuENKTk8c1idgG+lNYtCsv
2dhNBHAzzzSP5PSNuaBki6yd7S268tT8H0ss8JgGmXcWu0HfCtMjlPcnVEw5waW0JlzhZm+Z345Q
PoLzAyF//Zeoi79781tOJBz2k/2a0ZRidYpa6jhzaD4KKxHfj/NKGlciMUI9FntW2N3SlSr4LBu2
d3A7u+SpFSo+5IG91Wbn/WvZMiuo4NXfrsHz3j3aHiE6sbp4M2YwwaVw79QK0O/KmaLZ4ycCUNjD
rLIru11VLm10LT45DhQaXNFqJ4+L/Xt1m6XuSzFPM8XX3I8jfbFQf08+Rr+lRyCUzjjoXfm7tG4w
IVCqZuvUuzOLNFjSRmtpFnZkVnUa3CLJgz4x/6ZUHGSODumRBbIZ0lwPvfSeNTN67JonNPVCQYyf
zuNwWtfn+w7ZvkVofwdBhDL6nKy+mxE7drQ1tmXFjwx+LYeDO5r36IQ+Hl1IhEQNQ4PoBB8Vt7Ef
bsKTwslRJcWeQgvTc290YCA3uv8j0IxT/MLhSatvGmvSYVhO/e3Y+gYpe9JO2xAXoUM6wvEte7lJ
3MBR7TXjbjFd0E/macVOg8Ot47TjfTkeb0jG20UKHuvcR/Gdr6X7PlStPZJpXygnD1cntq06ffh2
JW+Yt1+IIcUnQq1XttPYH8/4eVpHzb6TJQMpg4JyylnnvsScAdUrIJRp3yuSirOtjjHe3dDBBu/W
oyE6W/fe9lF1ikj/EohAsvDtg3Rp2HiaIhnZLL2/iavxq5qBYR8Ohu5A4zu3n96q1mgRVwDGj3f1
UJmh5FFhwvGitTg8wNiFkvRPCckHZs1qFBuyEuyf3la/K1LFm/lrW9KBw5i9g8W/Lv7ftHp27yEg
1O3NDYN+rVf4PhSbYlGXwYQJxle+j08eQgZUpmjDTEXTz5+wsmP2A5uA9X853UYOR64cPnenm3kM
yAZ5LCFPwSZhvZYSYyEOW3EcotawaUH9M2XTfh60Zbsi5Z+FmMCozWjFDfc/CceQpVBcP5LdhmX4
2vYeWQSzH0i2XRXIrGK2bM0maoK3O0Z/CuVCLzGxP/5IYI8MsXuaL072ONQ4cF7u9v4kGC/H4QiO
u5hLgbyovToczUas63DguOHVgHb+dKvg021tGnewtlAddzMS5nCf+VdO0LwJGvc2r3+du39iw3+v
YUWDkYa5x4VVwSS5S90U3MvurwSZsOJgWf9kanPDBKYs5ON/ul6lPYnHhNVCpXLTwRzBt7s5FJpd
nWjvZOqFWUS3qIsos6UYKJmsZYTmHby8ZjEEH+tE/IK+E7Dc3xPIReqNaNFfJ8VCNqwuqJ02nETa
zHCbn4xZiaGGTxKKoeC3ddPQHo8Gd9SpZe50Ba36my6L7b2zNEQcvbGp3N56/qbz5GPJywG8UQV6
nBLDcMbO8Reuh2ZYXiQxe+cZo2Xdh624cB9kqAo8RtdxU9xOTP1mZx4MFAOJ0RHU6/jcY1HzA5JL
Zy/E7ua+/Yc/3Swz9iGPLSDOlEwg6xY8NiN6ipMjb2dx9vKkiAbkZlXTCv3tTsOeFPbVy6O8LngT
NPX3t+/3AjVDxV8fP+N+dR57qMFom0LrTr5eC98wO2idu6Uv75jfqf2RKaQKH26+KyY8KxOHQ1rR
bd9e+wcypmZU94gUgAoq84cW6wsiNdabiqywdYQ5Pv6B4qxdmhzCK666HnzoqR6+5x/vQa/BXNSB
Exog3RIYghWMXoueaBPktv1x+wBBnkS9RZ446KT9ezkiETSLabNLr/aXM4nuHkQWqDogUd9LY3rJ
eCV7WzoFppEugjg9EtuZJdeFFFI2ZPVJibkjZZbmoejLGpv+2hK/pidJJeAkLtZX/lVuSw1bbuCr
QqG5b+unTwq79wYmLSxELEuhW9/2lKhB6VU28vi1XpyCYgulNwwAh9pcwN2E+DUOAQzebS053w4w
K8lmhZ2u35Ru4XgYACpOnT+ysYWo9xabXnoPDindGeOJn6tm6WcJGqD0+xXK0/6TQsMt3B1koOWj
cIg/QzOolzTUgn22egSS90GRd5hWChPsySy1yhUbie2fzJ8OA7ctgzhJ+Jiruzc7NVj3CNq9eloT
ugZvtIP610KGh3qoYIIf5shT3tZ193Ay2I8oi6+0rPX7AqmkTpMA9b7ckpH0ftJn/mqzkiNuK1yc
m/fyUbpoaYEjOduzh1CqJxMd7NShTO93jHyzH5nFMTrxtC+qFf8EdYV2o5QsefDEb1M/5ua+4Srn
mgF6by9F+Mn6mR61lAKMoxSLts40x8TZMr4YIx/D7YWqfY9zpyBFyEiu63I5oqujak/9lMBZQ5sd
jfpERmHPJJcIyuBzwLYN2nFwx9iJzL37D3ccHkur2GtJ6xJG+xkCgKt9w7iP2HIUud+MQfWndTbg
xYSGQwpZxG2x0RxsbM1mjBNPN9W5cJ1qaxyMvmbJ5DsFP2qERjunwA+6uQZoUSNt/oKoJdPF1dVm
o9m1ANQ2Px3e1xYrGE7MCQIiWwqNKTr/ancLzc9mpQM6SsoVqNgxUtEK9wt9vm53zYbBB95ARQqQ
HIids5qqHR51L7W0D97MUru0SxR0Byw1fBU3SA6Vw+NqlrtXhv1vB1u/Ww3N6Zvg+43ipQrnOXvu
NZUwp/xvis3Ebr0prfSE2QSI7V7ONLyfR0yh3UxDCBpwCDFOPOhiOfafe0wCM76BXXdojJ/PVt9h
GOx7iH1xkZ58WRemtr/NK7u5OnqYJd0h3/VAjxuLDHjEO5lgq+TMUg73K60V0KHmNFHsPV5mnM0a
6MMzwbWv0QxfBtYBMjl6BNXT7N7udaMciqCxf3EHDFu38l2WvERpPbrkFoxsqwyV/V2z9KO2Ggef
tRTl8Whm7K+H20+1uJ+l1kXPfXfYxSpuGrOKdXCNYUoYcUiwbY/SPudhAf57I8eEUGJtowAhM9qn
PB0cU+9+uQKWT/P31Ewj2QMoReQjqtz5hAIScP21Q0tZqw8cAvhLtVR89+QD7dujrSYAx9K846YL
F/pulduJr/htw+e66L4r6VKmADZUa8S2tNvKPdfg4t4RrR8qWyGRk0FsV/CJbleZjX/8LUa4vNmP
ikbzIHBbhwkThfiygzOEVw3SY3MUV1q26IbAONRJT9OKjTKXvrQ5+9zZ9HLav+hokS1VlvFlKbgp
Gm2Dry4TKA6nbxn3Dgbi6tFyWwaTNd9p8AEl346K+2QBU8pfSFVlGKmMGobLE/p87NypcwBzpMxk
1REuA58YO348HdqdZYj0I7+CedrVfr1npKlZOn3MVm+GaHLA0A/fL9WsSUUJHznXxNPDlzh24BoU
TplcN2/FGRkeq3C7zVV8Y3h/ZOvf7A/VSGTVTBGlk9Mr7odpIKV7K900s6dE8KMyDz8waISrKfTq
bYWxXOvVbZnO2gW5P6i7Fkkgvq8SYZR9eiFewysU63YMJ0b0syFH6Bb3l8KRGWtTeGoy3M1xQj1b
lPk3Vy1N0CAzGexpLKAz6zCxm2B0GH0baO+a3ITWOa0hORzurCMk25KMXY5RFzEDRHoDQKqDDnM4
WNPkVjj1XIX6SmEub/GE4SKdJSUNI1TS8EUSES2G7eGwggX8e20m2xpKvu9oOyxgte49gsdCEAwT
NEpUxNW29xUkHohsTy6IGAUZN/u2nu6YMEBW1p9U2VNSKejPvUp/TvPJ9yez8rfzwF4S2SjMW7bo
iRBAPNdujoe7T7cFokEtfu4+trrIfZZryLoM8NjY1QTVsdLd7sxV+InKkAPysODEOUy6Qzzbm8Aw
oa59Mokh2qWLCp+Gi+SJ7B4YEUcJep/84uh79YlyxToxMMa/u/CzmP6jR2AH/rRER1+d6h/v+HIe
JD5W8AvAigos+QhSCPBFhacq7UaP4K6byoKFr37z9ZWR3HDWY8kesakw9NCFXgMPxwTWH90fGfYo
tdpFbj9hhKfuEN+PgvrDJ4/0cDF4j9WViMaMbCRyD+r5yVZXPDMJU8QbjvKMWKkGsfx0J54gaEuX
0Ng90LHF6HHigtMD+TD6AVy3lm2i8s+IkPUb/vW5fxDWUffaTp0RGqZ+Ds2xeicjItKg3vJjKmhN
/N2WAeI18L3yxhfcURiOev3yn6a+bCnAL2hZUxrQ7goHWNR7Yn/cDiF9etrFcKtFuugpgrz7jZ0l
avjZPZPnV+bLIariRhRnXj2sz/JxN9OxO04wIwOk3kVNUrI2TvbUqf0xR595iJExG6LyKpTwt/S0
sTR8+DPyOI6nMaZMi6Yi0AzNKZIBjHUVdIDdpyMv0wBVAJcDO26XO+X7Fd79p09quZQo1Anlojn1
OME18EZwH2l83/eVeUewRxHWCeLMA6cJUTOEEv4q5r1VJwOM68R80qAEOrvcFiTgRK3HEPUEHep2
TxS+5it7w/0IOqXAt9AoAIk1/0MWnVVs8I/X5Su4krwNOQ1Gfh3JBCfSsC7mE9zhxQunnzz8k32C
gFyMbMYAhRNbLeyEade9hw18gwImCflaS0Rx/LD7L9wYUg4m+Cvk2bujQ7V5nRW3bQDw4Y/iNbuZ
Kp63m081C1SG8oX0oHBqp5rTwMBTlF1CZS7pNYtpQGoYcaYZcMgSDqLTrbnndZ66EITkYbVAk2Z/
3SsxhBba2yAsLRJdYrI9ZtLi7skNKZlmG3OsBWMS9L/ylmssa/Cq5O+u8+FCcv1lGJkdMM3CSuDQ
Ucpe2HAyTiMCFXARt4mZn0dut8hpLkB8cLBIuq+Jy+6Q4+n67akwAG9fX5SEH2aDn3/1TM0rgunb
qqIXQ4ZxIHGYsE3lildHVRJe2fJOfzfeVORMXGScKgJqJMP5PfPvfrPZmW7oQQUiL/cqRATjl1zl
Uvo3wMhtDexy3mGOJ6osR/hcrNPixbh1++dpkwVEOl3q3ta8Fn0OvA6ivUZFC8pl5JKf/zJLbOVt
cVTD+06PNdsIRotpMmW0C5mbzH0a7cGwnxX6ipmzn63mp0S4AA0vOu5IYUe3Js7c2+5+UuwQMImk
USaV4le4COfqhfdPRCiczIVv8wYHYhXgRR4b+a+u+G5Jyawe5gln5hmmnkaVhF/7mNjFyT+yWm7/
m/sJoW7qLywA0xOTXf7WONAWR+hhS/hBcmHeV6+dqtsn0icoNoRiJrY2JsyL5bs7WsR5fkGDJ21n
qWOL5BEFYQCBkJHqS8K9tk77NxBAxOBEeSCB7Jgm9WdxohAlxO4dpYv3YRqLlhFlCHrJwmYu0UFC
9j4Mnjy+cYENWNW7qYYyXEe+HfmqNd5lMOahGlL4gd9f48MplweFrCKr8T6YGlEp0YSEkIGLs+Nm
sbSQcbWJXYAOmOvee6V3m10veZyTpEEWR+XIZCGn54YbQtkdXouBgMTTmeTW5A3mHENU4yqrV0/f
gM1B5evKlWmHB4NCTh5nLLXxNIK3I7IDiQ3HY3jV+L0v5ukBgHvDFcZ/i2ra9RPvvIW4KgqHMnjN
VdiC422fx1Lw3MpOn8AR4dffLsxPZQIUPguUvqVvHv7Irx3V6mMkLcU9mOai0YlPkKdGOvmRAm0s
vE7t0s2x1iwtuBmRACYSefW0qUCNCpwMKFCOxn/oS20+fAPMHziZ499nPILhFCQ8OSjxdd3+grjg
WK0hELwVIYr2d4prbvUH1YbnDqDZV3WIXwUABume8CW50y3IiavYLBVZXJ0NXaoHrwHKcPAnfuOW
K2l5i8ZLLMA05gtg16ldEfuQCAf05GUr3h0qM3PINQ5uweAy6qBcL8gHWbyYHlwStsKfYvyqjvZR
7Z6AUOk1for9gzDEfSeVB6sIb0SKO3cUjs6dyh94DpzUmM0H6zfEUdhdvK07waSO4pGOjMiXjUW1
mj2z0ewflWy+Mvqs9UgNBL9cpDizIu9rcMg+VxzZV6yPK68/cykiRoAPm+OW8FXytW7/kg1p8BYr
s49TbEb2g0TI2ZR56JBlUJIFb5b5HZkGD7+iJSoaBjm/e+nhuW2w9bPrQngxD2IvnAzQ+WD3IgKy
Uvy/3aEQndTiHSVMAc0H/OuZlMbN6Ku4yMcBj8xrC/sJqpnrqCEIdFcP5dtslHofyBltPQp05xT0
I1NbkEq3vcKZFwCeV3j1ps7TGocySlJfaIistBgPZrbEjcGx1MxvNMBg0iEXr0lPgV3f4JdgGkqw
w2G1EKEIPWyiIYI9LFy6Npn1qnG1PWtM4eU7vJ4/85MlVHOsw9hgEb3qZitvtrvi/VKCUCkKWw3w
XbOQ3BIC0/N2Oz12ON2veR6l52r3Gtt5VM3I8N/QX2Ev1YJYCkvnrByMFi4nx39SDsBl3Owi2N69
JNupHuGzhHIw4nqhTbmQiOmr8dt9RART4VYn9itWDfuF6YL3IUTx1/wYfkv6cg/lRNL0kyDCD7TR
w8qQDNGtbyALarH+Uc91+IdYhLaQOmFlh91AiM7DG4hHiQ4XVKwbEuB8w+2C7YT6D7fs3WZROxjA
lQI7xg6J7i4jH1407uAT3rzGcCHgFIgnJexKdhzzBs//ohrz1FrojCqA237hbeZ+7zH673g7vLD/
xC7nxipLfbLLHQsivaeHJAzPqgi0MdCNAS7oR5gU4pCQFBMsLbTXMx42PahGpMxgaAnbCeZXYQqh
QTRLXeg/6oYE8rUyIzYkBosR+fDz+G5PvDQh+c4exx3dG380b/lYCytvLHcjIji8FefuHt0DMlRm
Evmk2fLBfEEsmOEaeyuF0wRNQ6hiXe2WdB3NgYwGAA22Ni9k6xOKgEr7Kx07n1PMZEC69A+ULi8b
6JuB8kNzKqOicieflSiimiTy3kQfS8xi7a3bXAgiBUyb8bZP+nO2ukUPlxiq4pExDoC4h8aeRDun
9RUoC1x/ijZwk0VPkzlBr1nqlWBn+VL9Vh4h9LP4TP412X8wX34zy3/r+EW+2ddHs1RI/Lc7uG9b
te5fwr7NADwZDXW2tfPZXTv7FpyIoQoCXol45wAv/roZZ5b0pS4FjG1X9LHKYJvH0BCc39KHWndr
X/aEprozBGO6GO17TlwHtkdF9QxvSReY5S4w3HGc+1zTub9NXL92lx4fV4a6lF/dGqo5gDURcbvM
EdW6Y+fjjPlcZY0iQnGkX8z6JMV0rgYiCg/S4FcaC/czgRiAEXl6n86tDH8MDL7PBim+ElC7zxQw
CdkYI3dMIplO3qU7IvMVB5GAGrXkyW2j08q6/Rse1nXRBSKcA6yJqL2cibje3fy0xANui5akvvOQ
AYpIMfDyAI1j3j6zO/ULnx+6Qe8maLs/zMs3Xu1i6skU/sPjea+tFBDxQLGGp4TAubvtiJJRrXt1
pwtIW7P/w3MjEj2i8/JFW1HzY27xC5x3MIFbDbpIRlVgEYnM7cGw04UakA8fwX8iohOXrSEi4zCs
fskUmjzWAwKHj5kaPCCssJAKUzy17Ye8pwtJ0/jBI7MhXyXRN637pNbgX4+zO8NsBhjMsSsTixsT
RaYItIdGrlmlitR4H1nKl+8Z5aFryFbI7ztFBFRd4WqRPG5t0zmmHVZ1cqlcnI+4hK9VMSRSjD/G
Dqs7PZSWtG0iFDdQXSXyqUUqQGauB964mG97h4xn+GGCih/kFBmwEKzj1S7jZOwdhSkN9M3npz5Q
QWCdwjZ6Y46URF3kaMc9eEdJTXXTkQT5VaGfmT5+OVmTpLTepkVESHOxSlfSREon2d8dRr6BUZeC
npvYDHoQ6RMTBgNBvuIVnln49eQCqKmXbXhb6CEziHhSkWpybwg0r2T8tNWT5C4Otz0+poAhGZWs
bRBus2dg2Z0EFg72lRAlUm22HmkoOhDqelEDvKsA1TRegMY8vCz2uV5Wc4J+hIKqNZR30i36+Drn
txem5kLQAsjKuJo/t2Lw6i2ASrrvuHAuRsBNY9BRd+g5MBNhioHFyG0oqEKBumzjm3wVcmtQFniv
j+AdKAj3NPo5A8ZhvXOTEgQqLBh0ZN/m5HZQvOQp/nSnGGa5ROju8eAbzhgIUhAWkwLsAZCcdoCU
3HgYSutWWOtzF42BQ8g1AOTh1JsdNnS60JJRS+6OFKDFQ/Em3UUO5A18PBEodAeaHV91DtRsZhXU
aywRCjPo8k5wgqr900pd/LNZdhe+V0/kGMeMLKZDW1oKMM4nmWOuBppjJDqoL0kvUyYLzurvavY5
IhQaYn1zG2PDj8cvD777TMLPZ7AECul/b8IWnRzJ7d2KfMkpgcop0Si++CHbIws5uMW81RbdhQc0
Vgb4sLNwjFDsumpNaa9kmHfVBg2Nt/lSAtHhnoqUIhIl5vWXaukGLAEdc3mraBpJP3W8bTYtZLro
9SqWg9NYfKhnM2uorvjB4SUiAbZcZb/6z+1yqkT+0uhys/OVCvhQQaD4kGRYkCETTMkuwD917hEZ
+O9Qmk1/ur3MaqjrHIgocfLa5W3dGg6k7goUcxl8biHZNzaBcozxorlQII5pfkyc0ezByxA57v6f
StPJ/9Fd439Ufv6vMlpVKsefsUyHJh118x+cnddy88i6nm/FtY/NMnJw2T5AJJiTJFInKEWAOQEk
iKv301y2lwihhO2ZOZmZqvmbjU5feMMOrk7G+9qx7vqZhDXkoryKtDws2iGk6I2CInXiSfwAA60f
VJvkX8JYpyy2WjvhzfFsYXPzenYikHxPjvDyLFC4lP3OPnJZlHHst5+b1DdqVH7QGNJVQ0I4BZq6
0Ff4eJssd8n5f/6H/F/Vw+piHRJ4tgD1Jhodppf9AjvU//gv/+1//Y+P4r8nX/vRv2i0/2WXb0f7
5S7j/1PrvrGKNISN/Bd+EaZgaf8YRTqt9ZYioYBBQ+LiWU+k/hunC51W84MIETCK9du5EKYovgkn
7bXz0aNx6Lpt7+8fUrvYP39IZbra0cq1XEPb5OQ999PRKzLhzqgXLvaR/4ZO7d+jyXUfFzcSbIkN
mNp4az5OO7tdDzf9hiAGORZ8NOGMNpvEbdbURZD86jQIxdSy7DUhmgf1X0PSriI5cLisZekiMzus
aU36q8H7tvPRo2uOfe3TFIumv+eniD+vSppG1xHlDR0+uGpWvqZaWql8OUCYRdgk8/ozGSuMEeAl
VFnfsB17/nu4+s8p3F2Q3UEg3Kh8ztRMlIOy5nPm7tx7BX/6hWGOg/prs/6g+OW/ZqYhVSehWSlh
vvG4cpaS74z1QYd5EJVw6yHXARXUJy8SaMANveRGHcnarSJUdzBcws2kOrcy13aZucLpq9v3kLf9
+kBIHr0kNFN4W/7+jkqNHo2KTTbyTAr6TMZ9G/04jYrc0q6xchfcQbgeMw3ETy/+F5D5QYig4xVw
VPt71WEBzd7fQ8tiiarfVbfx6hZqEEjKV5YwPxwPq/ONHTqfc/S0yEKvmeVrr98/G0YS13Z1JENC
plmWcZHk0nlcwa101NbGic1ydftkiLOjA1CEck64wPzZ9RpUveqWz0AjHztCtMxw830cTd3v80S7
3CWoJHfZLWkFrKjsN6nD60L24NeshC68hW2WjFLw4zjxuaWY2ZnvlwXP/dc+3jP9fneZkiPqREln
v9tqlxmV5bmHY1x/hlTcln7Y1+YdJrTAekPFfeFmRVZXOLJ/fo7bN2dsHehldxu+SO1lhECWiikP
6keKVvkk63h73Z0P3PlecHbomIXIRYjF3rnTjduoY6/XCX2gkGWgzKXZMm/a45fBvm53tSVUxzbz
eRHM4VF3cCa6eHgwBTN6L0U7Ihh9jyjyXZ3s3Zks3R7pywuoHdAG2FQOECDBIcOd7gm5ESu0Uupi
K7fhEjOEWNevFTRUG6dbk6vMFk/lj8O3a523Sqwh/5ZBNUhgKqiUAwmBYANAiYZDAm41VIkW+U8W
/yJIAoAYYUGDrKcA1d3CHjQHNjC5kjLzR2tiD5RFC8wyqP5AKHLYYUzxZgXMI32lDCSwaaJACNqb
pgPdh148aDhrdbclMov/b04VgTJV2Ru6dSKIsMJ0UdICelksQZjAYGsrTsOjWvvo/ByscgTQQdNO
lz0L3Z0LMbSdN4s+PnpUeVxXapS+lWsjBjYVElPCjAKjhMf1Wh7Q9VSum4KIYRfJntmVvTy0no0b
9W7oHOCQbn3EFaC638YXb+0nnXdIrseJDq3lOrjCTwMV8A5DyoAGJfWhH+YTABy9dKi+CAXUV6sF
j0I7Qto2RZYBCSWbnfD/hukUCjC6KmjT4Otpdo+XbVqrNLsocpiuCkCXes4FJJ0yunr6c/EmoLP2
4jglMEeBGMivBEZoSxDvkGFINLXpIYgSb3+9AMfcTYA5UXm6AZcYaB8JvYJVuxTAyhd0oBM3G9OG
Xi9WX+tpsgBC8/73tlFrjqwIjGwFFzy0SvXKUUi3JzVNzC03hHBZesfpYuvOZlwW4t4C4EDF1AyB
Zi/wbEMxadylZvD3T5Brdi5+JqpC5Iv+HJZmj6urpPHqUK4RudRTx+Kd2AUt2OfQ73ft9WzjAxJu
kt9Wai6AhyEryjarRJEyOWH/qs6zcK0VgUw0QQyOmAlbummTsrxc+5l/zLFyMx63h3NibJmjEhKD
HvvLMKECBIwpF4byf3/QutjiYXbiWf5xvW2MK4YfMrPzuq/z4fsk9YgKZ0hwY2XfQ66w/U0m/NkQ
+NbvpB9TrDz2dnqW4pPCqM/9VUTVuKAhhbDviOpZaAAhGIXmK/gcg2KL12710H36BOnYsJnUmnBY
4wki9CaGw1lSrPyPuduFlW03ZlnMtkhPrGY0FsCawXS9vGTtteYpFI7IjPcwZeK2v+p00Nh4adNy
srSQnP7Qp+J2cD+bLEXrbjB+lmGbKJ3aGkqrjz/ruEmS1VndqCRfKInwdzBE8lhQinror/NXw2rU
JbQPA1Z2uLW/lEVmtnbDrAhKK1R2XSUJ5KMv0ZEA+n5tx5e2tKEqhJhP3M6k8JaFseJdShBOOg1U
SD1qdNRDS2j69Upa10m7tfQvccNmlWuPomliGUlIqktq5fTvlOUqW1pooppE+ABE1m5PUHWWwdqT
nIaHv/5kkAKTLZkapmSVZbga2llLY+Hli62qyATp0AQEJmt39OH3UJ7EVQJ0A/SBhn1ZF3Sju/3v
kcUl+GNfajvLLIol4muC7iXYjIJktwW1s3uhwgA9iG4VFdImcUa5Js/Q8HxTZMm0dS7Yyj7INvny
eFSM/Qym8DE8h4oPhdKdAf4DQR/ComiSKKvdeShfS0LZE43x+xr8mOkSyeJsveUbe1ysfGVhvWa2
o+hDikJEod3x8WUbTOECjZuGrr2C8PzkHTMwPLWkyuFfHnanza3IJcQ2+3MJeLP0tm6fHZ4yDFmc
jxFuhcIMx5F6RvA0FXywnXDPalpscb9Wwktcuv79Myq7rLRa65VeEF4SNzrWSJSxb1TUG2558TL/
HoU7RSgJC1/Kxx0lxWVq7Y/ilifGhmvS60v9IOKqxe3d79jPncY7pe4RIwpDXVTT8e2thmG7GDVF
sj0UIMCOlzDsjg4c8YDWE8dIsKup0C8BKAsuHcAZwZaj9t0w7dq32+RqVwgYELM3K4u8KdbKRb2u
i5noN6NB8WwG5suynUyEihrsVQkDOkGmlV92iGNJaK0hAlN4gCnax4kFgR80sO6joJTO1s+ngEbt
9Pi9ivb+visjR3R+vusXg5qxKSCPj77XCszPcxs9N+jlgu9/GupBnLrgeg4zIzTGua9Rmtg/6e3D
0tvuiLhzHz3b0cG7zOWP513m6/ApOzA0X1fBxwio3hTvdHCS8sQYxaPN8CJUCrCrIly0ablq/hVY
GzIcA2GJEqOMIOR4EVtKwiWRGFCbhTBiKCZ3M4a8+wQYe7ZEeKt9DvKAzploxKXtbXRJXbsAZyD6
fcY7IFxrup4RTl7eThNAOaAPEUnpAD1WBJviWfvY0e9K6JAJzAvdNQS5Uk9AfxSg/jSmb71scBXq
IZi0eOBYPuPctcMrLbHJoQMjqKsjrLCgS7wCc3ga0K8X3I2gXOQ0HQq6syuQ9QfUbjoQyILNoPyW
6UAo3Wu3NbMm9qw8NNy692e1ekZwX8DjQRSsflVW9a19NgyT/Pe51fbmu0iYW4dY8vo+TZjOTqTC
DfuzLuXG2PrfQ1beM4SO41Z2Y0jqf6/DYIbzcRiR2b5Nr021P7nuCvg5VuVy1zTMJvOCy111lHBO
89L52NE/A1vS8CHrZ4VYu6aj4qlQZHm8bDC3Wq2KC7Pq9oXtycabAQvtLTqd6Xe34ZGujZWtH2NV
UhK1wKw7zTH700K4bGNBeV2DgQANCITK9pqeyNrY7Od4lQvljFroxhJzUx1SP96s1/eARduAbKP9
6nZcLti/LzG5Lkr9OWTlhbCyfL86n5gidEeAy1/AODonigVNA6l1TxFWHzQXsHenLlb5lvbqslVK
XVi7exevS8H9/iS/l85wWHrDjTcM8QJfGIKM4IBc9ylRf4uieNPTXOP3bmlIwFIwUxGI/10KVGNp
tb+0intUEBQRvm0vSK1MPjKHnES4sU5prRzCaQK5ut1oG1Ebldg4vmjIU6PMq1ayk8KS9vJuxyIj
wYuOKFIpOO4GM7k9waR7ZAHApjxPbzWYjtvjxvC/5uXUJY3ujiQrWDdXC6FGKV/yjRhdVM2x70GZ
zw8mHy+Zn/lsMDH3RvuemnLozzHvNZwfcZglHzbxaXOfMULgDsYcuNywyiTynfEq/Px7S99re5Wr
Fu9zbA3w5jBY5ko4ssMdbntN78XzIZvLmbT8SO4d6UZQ5QObxGVLDWGKKUg3d9qA0Mb5S6NJkkij
f/0IOlySUOnXJLOSZusXHBmv/8pBX4/UMGTnPe4MA6ga2EYvBoPLhJ7P+D/hvvvrYxODUVHHo4PN
TSpTuR9tZb+5ypldcD8GNA/3fXRVpivPyTFgpPMDoI9qpgTcwgXT9J03vQT3LOlh4mJ8LOv4BbaB
yXPlnGPeFKtlkUpUyDyUpd8jZK5fJhO5HU1sP8Ql6kl0L6fT793TGBfE8XPTTfP7qeUXUKPTTJTg
72Ywjy9EnmXJRmoloiTo9bFMhayA7jwGcj44q9QRLvDjv7ec8mu1K0NWnr/EvEi5bubyLEldWjai
Eh9NPnQURPZ+GC5JN0SpIe1/CqGXZeOV1jR8ZbOV5+U+12xmTPzNo/h6dqmwz+IopNKC7SZB+NZr
T1O/3dUbggxVPEnV5f75sauH7ZLLO9mKRUFU+NHbDn7s3CgR8i9bdzIxYG2ISs9g5wNcGX9T0vo8
Nvs+0zSu/g4NbxE2HC8MfR5UqR8XHRF3eSeVp/0wPgXI2almKANUOAOaiFGJUxBHUxUvA/zdMj41
JGSOYCNuiX85xGGyPXpK9lYibKyk8135Vc5u+nhnfp113bktC0dJ2wd0P3cgNK3hQaeSbkxbl75x
DrX10ZGgjrT2Cz2GOXNaOfIFtNNe6WztgdradTOA9Ln+utlQzL8Znq4iz2ECFbTA2Wxa/vFwG94A
dMXJNlTS2ckKi2uXyhHqWO75tnd31ndy9O1Vt1CDQ9qxDf+sHNwCpBjAsL1z0kHM2qB1lggbArTB
RA0JlK/9rafuewmsVmlwhY6wXH1uwI4UZ1dKYPWvj76cwmVSoVlA8Ntu3a2BgvJGDo+3NeSrkY3e
8dfliOjcHsD3GtWubc/K5gcLIPrpXZX2qATCtbkiLAJN5nLq3gzQbymESnRTgP+soH2aEKGLqZZ3
S3l8KUZ7FTmTGDmNM2J+5EnGl4p25ulFxnCgMA/O7rxytC3qp8bZLQ6DzFycb3ND+0pX4PLAfq2u
iLXkc+mUuNpygm2I27qpfm6ugpLFvZWFd12/7VJBddbIGiwFfLM1tkvEem7TFGLzYbSyoNtAxzyt
vJ02T9KJdpzZoGulXizU8WyCHkgSx6JrCW63sQK5jizdVCqmLYVClfZ0OCH+kD8htO/kq0mswWRa
T2VpuIfKp6x6G3sKmc1OYIzdyIEO71n2fLqCcTgC89V2rn3dOK3rm4Voy6Z7LbtZOWu4hn4dRg6B
kLVXJew2cPyq3r0ZHYtUlFspOtgOck2qFzgf4XX+guk6Hli8N//EZIxqGU+cMDYQPt2PBy814/Mq
zhizS50DxUc/yBwQaz0LSCVjNlQT71Wih/tGTPHHcJV4dactz2mqMdzV9QLUgSiZfel+b2xHnw2X
+q+HVIxkKpIMSMWgglSJ005ba2ddEwrlt3D5hlW06UPqQtmiYc3qLq4fw+jV9/pQ7FfqLQGrpk2O
2K1CTTlMrFYbR5ANmtpgD0F2v2fgg03vii4axoCoa5wd9TopIYEOVqhEwFrjOCOCpTmaHciF1JAl
3Bsfv746XRmcXAw0/63KjzQxId/crnx1rDMAdjl0aNQPgldXQIgdFv4VGcdhhCLz0XWiD7zIeoMO
7Can7fLm7+mgfGXOy8Ls9Hx0JFAdD3yKUb7z5o4/bc+bdtxB7+UaIC1EN74J5lMXEJoE2kRDliRg
TZXX+XrBQj43MPjqw44bUWvFF+Qu74WHihuFh3bo927eQH+a0lhKHSCymzFqOW10QD5RAGnYV3XA
FVMYG2mKquq4x1U2VnKSdkUaF9fZ3reejNdzm49JqIawZ1RMCpxqYKvCFlhigNGYYdYUYYW/+h2Y
QE+iimQ55wrOfOamxADjHpwhjIf6FYir8OMjpOYsNK2+LcyAGkcWH/lxC9Fw0DV6/6IGIqmVRdho
W8vcLpcl+Z8Vvr4ORbv7C1DbC+G43xFx2TL4Jt9rKoHWVNptQB8qrnWsvwgPHi+oolCXO/AA2DvO
yaepOEeoNwIuc8B4ddzpFAhfU5NNqZvszzEr0ch6l24P1/19sqS5ZneCQ9doxLFY0JZ2XBEFCcpJ
w1UirvfqJyapVXEGkyk5V28s5ZzEVqntSsoHW4cFxozApbkThlzGA8h4jXXYmmIM3/bfI1Yvr+S0
3FwKm+0EfSYQuomRk/FpeW1cPus/sJR6HK7yvl23zLs4bFURbIJVwk1ugkIIiXvvpee2V0AbGndP
7TcFggWQDvccqbp75OVKXqnyWpjdBvg+LOHehROqdoCxcWxufzabWNbtHW4GsDIYPlLhquydy+b/
jrh10DjcQ6oeHoIoiCMnxOK8J5K4Ac4X/dQZN5YHVK1mC/0cvBLOm1a5k/e3+4KyhUANYSNTEMkj
v+d+8aE1+Lya8yK6J/QriLWgq3w+G08NO/l3sQgYAF5dArlIYV0SP/NHxSBer8v1Neb8FMMudkUC
tZOHbOUvDcJ4+HL96JFQ0THqfKMjlghEQ8MPqFkERVhBWgBz+AnV22qZJIm0temSPl/QpZnTPIpo
z4Wwi+UBa7CeDdw2qMqZ5V4bnoeaIqDNJWXLlmwqGglNpWxL1+oKMDXBo6h7Qeg2GM4mMMNGcM0R
GyOIe37+e651a/4woPgWPz72LTGWmVGs5JnWZ8txR86OXzMcNQQAI1y7uj/ixQYp5/oxhE/asTg1
THNHXTQaQ/2eO21X2mUmcE4+Pdn7409pWaftPtb57HOPbt1kGRJ1AXvhZbqCXDqy2Hv/79n/BhA9
DlkNbXZx67jNLYbMAq7MYfSFvN7Lx+CN8hD0uUYH4F8PMMPRdbctEyCchX/j4wzt8nbSpGXMa4Q8
LQoJIktGNYgQqN38IIjY++FBoOxGg0ziuQX5yLv7OFi2zJNCzri8hK9pHzdFijEnNAhCF9LcdDr+
fm7avL/Ojai8ESMSoxNk/G5r8wbrK13EF11h9onJ2R69w+jrK+yFbqfDw5d4Y6ogfy/ib6wFwxq4
kYu2tiScPx8nut5cC9XOxVdVwm7fCuco0Q+vIa7D8mTUuyEHNlh0rPaK8wNyvjnG+PVK6AQYxJYa
wEbeIL16berm6Zgl3FeYrGHNO9u7k5XEQ5iA7E6C9lj3ytHfU67ZtwwpS1gs4ilHOFUZsrzY2nqv
peXME93tFiVGQuw7cPGJS6LpC9+R/49b6XG4yr7drXd6KksM1+3PX8m7WNqiC4yTVjYtLNqsbXvR
POrvDSyr4iYguTRtC8Psx3WVjJbJmMRuHmeTUUueX8b0XUgilE/H3j+ap6EZAPzwWgZUXtlJ0ta0
spu+LmfP4vEDK4ocZvT1wu27GEz5sKb33FiT/31omKVhgOFVgAoxz8ostxdllWdJea+hBbKHo2vs
RaMLolCUzogXAeeK+y8N288Nu6j2A/8YuhJs3LK9epOPDK2JK4J+xGwlDq1z6MoD3thB50lQTRqS
+HtYWN1MPydc2bvadrXcxWduibxzRKRrPuc7T0Zfk6+oaNOl3CL9J3S5v4Rg/UTEzfRl/GnnXj2E
Wgc/CyE/kDFwgRpuktpjBe+GV9+mPaNV64jXdL9P9ZMs2oucqYhGN9T7kShoUEF5lqPG515sqMq3
MCTWH2tW3EllQ1wtP17fvbk0znuVFejPyciixA8ncCbCBfy4tjseS01gjV8NIC5mCkS2TjCLkXgV
mVJeN5v1JZbk2TPtnxQ97ln05YgardvhTLnEdA0l4rp6PCUDuBO6TEHe+AXsLFu5sTlb0qz7LJp+
BDSElKAOw8WgI3ZX4xn+/cbytP4YUGz6H5/0RPvvpmRiQK4MFOvDaD0OHMODHdIhbk/96XcuWotG
Qyzxu0yiPw5ceW8P9u1abnBifIqXbbwjiN7gusWmt5pJnbl2cFvqpPt6fHvF5WMmUK04xTok/K3n
0dlDx7F3no/kATZHXwp47Ytv6O52H5g73MfcydoAojWxej2o9wMYQ0sOgX+GZZk6sD6frlP+AbCa
106GUuxJRv8bWin6yIja5001q1/huW5R75O5sIDK4bZbuZZ3x+ySHc+xxCVJivIq7kmBXZ/wjXsI
AQwGbwTmQmQ5bgI1/M7mGZo3lqYaLSbevcrQ1k5v6btrfs/mg2BGRz5ifSP8of0OGEr4gu3GC/p3
msugnBmNuiq8Jv2+w39sKDVVD0miixondZoZ/USiUoeihY0iSu403ck1J5TRVJpYug0a8R7s/Bjt
UO7SbCVt+LrQtuYU1mYYXnIN+nCY2b4d75vN9fc7YNSOqWvCjF50xquJfLa3Y3O7EmPix3T5AMER
j7t93VFeeRPm/fcztAmKeLpvui+bZ6GVTQM3nAXB61zHFzwSAO2Pl4v7cqA54izQhokGbW+86nV5
pZvej7obBe9W3kp85QET2JUDjoerhre0RTDiBf3teLYNo9GpzSPBS3kkLf5sWhLxAj9e0oBb8IzV
bQM3a27OxxvlkqTJySro71HNJ0kShgNz8lKywujj64wCH16XqCf5nXG7+/n30vzGK7D5cHkXTBZR
haiizPJNSzOOOpNVGVtkw4GgraRDnI1xVhN4txB2tyMqmHvPBcxcIooCd6DhZ/x+pyhZ0lTA6Z5z
p1VTs2xlZMv4RBOfd0pA8pGsdz6AyFLSAk9kR81Bdd2IiqaLOpqoZ1X5i9JOk9a5oIl2rafn/r2n
GoH1wahnQcTpNk3wdwwv6v02MD6boj+Uwsc13ugr83TeiDphipEUAEaslsheJl8juBq+Dzq7cR+L
bVPZVjp5A41yUgcQIZU4KI5t+wyhklSfnIXXv4Dv0N+70d79Cj/wSR+cOk9Ff7rjlfxu/L6/69BA
JH6MXj3zlhGvD4dMMI27SMJ5XDTRxPGFkcKAt8RtSg3rlpMqLKgTWB7copXJlmZqmjfBAKMtLwev
gexEEXqbOwiwtAWRiDUhJf29ae+vQfUDgxITRWcYqdyqj2ua3gpjm91EsIN0molyCntX8yNEEWez
oRpIz5BwfdFC0jyYXyQybyp2TrMnyZlCemwkJogt9NfPqZS1tJa2LDcb8XO4NeexIGCAPzK7XPDC
E2iydrlG7+iU9ceqSzWeIkRTkFJTY4HlabHZyFNtCfzq4zcps5tZtFLWYU5JEzSOOMj06QVEAV1R
MEdNF1jdwlM61QzgViDdq6Ty/JCsClPNBPKrD9qK0ULTp/z+BBJj3Ar+XvLa6f0cTQSHP17PsnXa
X2NLkgA4eYJFtO2jVy8m53KOvsdew9NQB4CAMQDmgD4hl5VeeRpWq5TCw43ZeXNBbaQjSUiSoAVJ
tGYOJkQKxPIkL+ME8WM07safpvdPvrCt0/MlvDbIlSv7Stlerth/Q+Gdz0+9V+Af0cSEz0jZ/43K
kjduaub8hrcLdBWjkUXA89PvgfCPj6zIa8L9hI0MiWSKfBMuelATWxu3H+wgbolzPXrp2eNktkPy
Y3H1Fm+QTNuNRFut5tJmWwE9B+Uv3qbKah8225LNvJZmB+/kiUrx+5AcUhypiHUgczdmHyMeC9H8
Nj8RURRCz71Oe7pxm1rTNamjxTawiUlsi21exZ0tEylJy+3lxm+hJ9pH/zRgo4cUT3tPVPf+Qe7O
eOxkXURtsqZVDvIy3xxP2/NJojjCzOecZc4W1RG3t0C94Oo0Plc1BxlWs0olxhSpcfUg24Ucxwfp
SJBI2HUgZ49GKDP45I3tcew2bOp7XFO5LA1YeDBkaGjRBqlE+pm5Ti0pNaUZD+NswzU1lPoRbVvM
1VoSibLTMp3JyovCSa+3cJ9OELlDjnrhAOPEC2jgj+CXpejho8MoaMZdmF7kfaiDDcZTJI9AZI0h
Bq+FelLDb6+plvHIyVSQZDanRH3u8RJK41Oyk+OVNAO03w9Uj0ICK2O6/qLnPrlcBt644R763XIE
gqZJ9IwMEOagOyvPq5xk+00GQkcAO/uHqE/LQvTil3yUxcvV809ORyT3jdC3mmT7J97Qqoy71C75
2hJ4Q17YeAzJj9jQcQaQqXvhpUMwIY5ew2T1mof0YdDK3tD17KAfl3sy/LTHU5q7fXLtoewN9fYs
s5wJQVtP4KVT0afjR7Qnk2TtTC7OS9gbcB1Y70Ip6MZ1fL2jQJtinZrAjpCOBEUigKWiV4klr+Ul
i+0DqLguGRDJlNF5pZokyjuCgTjqbaMFouCoL7lkDA2Dy02DV4Ke4gLuX9mzE55FisKDFCGgQpf9
rY3m29+vrbhiqmfUoqYPyYq33aw+fsujdikkNFRmqEp3ut9//+F1ASpENTpC1HIo798v/x+vzKmV
FquDLi64+avtvAu0T9iTUeWj99Z4uYl9+msqPwarLJm2z7RTIWfE4jwkw2sfg1SVa2YrkCvsZ56v
6RT1uek6uDnfjWsmNmxldJN6Bkk/JSSTxPbxwjB3LfDRUipA4XPcDKOIWNAPuaWevO/GqdY8mlwQ
pDqk+hYthMoGyS+HlaWfyXS4x4dbX+RywBNC7iZ3Sv1EVFf/Xsm6+xB4JkGDoFbbQJMfpyfYgK2d
RFWdrtCQsk3ifKl58MXLzEPFU6WPVKw4b+Hfw9bFZvTZgMKRYjHV6hOi5+xZs8WwIJZMgReIZgx9
eSc0owkGLkKEhcLpDp8wT8g4dpuy97o9TLGKwq6AQ5PHixP0Yw8nSW4cZeWigCJjF0Pkj+gvsrIC
hv3tNeSwjaNVglG5NKyzll0ZDXTc651Vyum/H34ANknTeHVxINIjmgbuj/1Ez/5xdpssV5QzlULR
FZJcQh5RwEbT4Il6/j2ncNAckKFyLINt0Kbs6nw2LXJd2AWICi4zl5CozlQOLihZY1VeQb10AV7f
8xkQL0dvcQKj4I2bKO11tUAbMCCYZ9gTZO2ViPNmnXI2myZCX/S5UAV3AVn7WPtweBq/7+/7lfCH
JjFgekU12MeP33dl7lb6Pka2Zu08o5Hz/i7Mvy1cndzogM8xlc/JB0gmArAUzT3AzkIOr3Me0htj
M/99mmpKr/wYriiVdUZSpfpj9P1tZWYtkcCLvIrOdR+QecRJgrcS9t5OIOsRa4yO7aZo6vfl+Diw
uM9+nKGdHltJwY1GuY+C6GvhvYIHnpO5z8J/4Y1ECPp0hEdHi+i5Yda1S/Bj1pXtBV/mQq1WsEk8
Yqp3UW/jER8hYCDyug7VWAGrbWzT/L6jH+dcuaM36ja9mQof+7nLsJwrxtN9OQwHLqgjocjXME8x
j8cXiAFpY8PNor5HZf3xI7eU9NQqCgrrAGvnnCOeINFQBpzXlojvm+JGtW6ChgkQkoY5NUWtsrXz
TL5K6opzhPSxE3ipexwfpqUzA3NiuqFDi8N/Am3S3Qfud5sKI/lM3rilayYNJ13juAJ6koieHyet
tszjNU5YXHqf/xLbG04mENFouxIvC6jC//9XpsDI9aFBAaOlULkw1dJOFP1eZORBEjf0exSE0Qv1
CcA9dN+8hvFqdi/j8XUR1yIfqQIjNpf90UhFt6+rUW3qQ4dBBI5Dy1fGJa6Dpr7qA6SCEtMw8O+0
gAwR6JSlykLio/rurdJLppnX8t5m7NMfmk0mykJ0aSCgU4iB+YMrQVMbo+Y9YlSyYhsYCLJP1bwr
Szfl8qRS0hRvQT94l9vENzz5iBBNEBRkWV0XWZUQLoyAzzUur4hjKodIJ6CyoRXKNqJqleVdm6kU
60ZJXiLgkIaL6bpopxNcuTh0kvkRXnmNs65ZZHrVNt1VThNtsUo2dFynfOjEFmHOidJD0H/na9NX
ZJEnCEF1eC2Q+Pj4Eow7usrroVCs3bjbd6zwhg3rXnOsqaLLbDnB9eRDPJ6oUj0nxfEoYnahxSS/
UFIe0Tpnc0OvCK4OnLuG4PL+wFc/+s8hqzfXerXc6yZlCWHaWHyI+wShr1P02sKy5+K84y7kwAED
SqB5CGQLIaES5WXss42hgPQPOm/o2n7n7zkRkh6NG77I78QCNNSPLyL2zI/XSxSgrSQ/lJSF5vN+
f91eUiRkgahKAmzoLQbYR5JbCCRj0yGseTgfhq7EKnF5MxN9eSzv15vi8myKd3sWj74IfwGXiAIh
lM+xsAv+lyTY33O/w8mrS0N6SKHQolSINMTj3LVzaktWSd9s70s4uAL1OPQQzh0jXw6wETga+MK1
+3HC24Kmjg0OfwTNoi0wxAPx0ImAseFKrImRbRQAbZV4XIWYWS1YHHYHyzpDYBQPuuQODXcINxB/
jF7nrUPUpDeMV8MNZDwLFSCyHDjrVmV7ykUS53sx3jNm9/P+doKU+SAQKk9H78VBBAG1X//pickS
sjV1QGrK4dRpwdEKOihNtGqGvpdzkEUxKwCQ9ezPg1eV6rQTAjERFB2qI0hK/5MZs+BUo1QeV4SG
Hld9uY1XhpHfZHS7yQviULCMZTb9ukMlgqfuFg0Gdvif0AStC1Gpu/CQk3BJhOiVb31EaSfTt2x4
rc9e4xZIYFZHd/HcZbQIZXfBrqIK3HTQxBl+2OdAeGyeOVCPNhREqVIEi1fb9crMKYLh6sL1k6K3
ItDpqOILzDREl8WT6M16DXdLVXZBQC8kMDywcij/itLf45dOWrG8PpHm9nN0fC7DbWflococbJG5
6DcV/SuDoRlFiMSycpapVGi/Ei21ddHOurwtn66Incgvy8Ldv+KbdulvcWldu39fHXWjwReh50wC
b4sU6HFq+fK6NExkvJ5y19j6u9Hr0TU86SN9U+ZoBf09mPYYrdyn9jBY5Z6ylvbeNBMGU24uNicY
DARnRL3XnfzqtVY9BFaUt1LDmhxzoM3g9mqtwx1KKKhmrVxtmpbu6S2XuhuMbVbOEVvF3RtS9Ale
QTgiaVH5lKb9yznYULOGTobn4Nq/Im0dxTAs4fsszF3DhCqVj98TqmzIQj8Wdrk5K09XZOO1QOus
u4fpdWLP9Q+UtyMcVvGHQBP+5hvP646ptpVZCwH2Av/NbXCWsQA4tJwCszT0mV0pQ4B+mTZkHPei
z78Pzf/5jQZxEhBPgu9f1ZmsuF2WCb/Rwo7sbfluADdxd2tXHhRXz8rck4HR5OrpemraWgJV+XBg
f41dRX23Toe1flP2ytNyN5LxgVs62Uy9BHl/Dcl3er4E5WqgTi8n7wCPcaC9KmScMx0neQPu53uK
KqC399WPJTYW+GVovmU4K8Ute2bUugktKx3PmfD4gu7os01YZkreetk5X9vb9grHkwu+GzHunzFC
9WyE8quFecZLWkTn7g7rjV4GoBfrlc8Wejpv68manfWFv+35dTPSvb0ldNfzlnttZ719aKCAtIfY
O9ZOznZgPesv0HxvV0f1sjlCxQffkp3y7B3xPPD1V3OiYHOPok73Mjwo3taYW/Eo3eIxknqb3NUV
V1s7WSuQz76qrkMV317Fk/fDS++y9AsQqbiG+Ts70sp2XrbPu+7KDlvTzHgvZS++uWmCGn0BgTnc
zPKle4NWeybQ3ExbRXDcePKxv9842ccZpxCpm+JcfBkftVBddjcxhgfZ4IaMD9YCsy3OG08tdNde
9NF162db/LTd03SNucDK07uHqPiwFZcNG6OZj3uZNjg+X3Jfx1a5f7r19uPjKtomwfFZwYm3Y+89
wz3ihbB0rq9l7lwQcsH+rs/Zsx2TgrJn9S8QS94S3dkPcn/vnzFybFP+bQmBjtMcQ1jsejCd3GtO
EbtJJ3Vv39Cuc9tTTmjdKH5kQtmGvey08DHulOhODUzN1fXoPLlc3SxAhgHpezzQOvDNDcdWvFtf
Z3U7eL9pvvxiY5znG7ljDhyZuR/a641/2jlbFmvvLcc7vS2l7R1+qgfPPnTyZfuErv7+vVj6Kxy4
Fre1k6IMenClpwsmmka0s9vsuQyfhd5G8YvM1Z4y7WkDpzQfgH7IW0pgx4vy2DGufUnFGHNm3cYb
+eNojbbL8fraUze4BoYZVhY431ydC64asRIqpWvnoZH1UhW/OFzZMizlNtE5xdtPYuPhiYzYotXe
LPh/lNs4KUPpa2k6y72vfeP7leZhchyUeWePONWbgdOlJiweT60nFWJ22r8ai8M2sFNPRqcKS0Jr
stm5FvsAZ2DszCfSYVT00tznvEL1v56D/e1J6h+v/uZjjVMBeEv/krvytXvcOKvP885bc3tsl65i
dM9ye1e+nCEysc1v2K+4N4yusfJaOnLu5m+Km7oqVbTcAeyGP5tjBjQdyr0jscJ+ghzXftQCeHeB
bGt7FxkQmDIW/4JXxM1N3m6ugnTXM2jO9nPyzvlPrXC/9bVwvt0LbfuWTI8c6wbCX9trfd4wu7Em
WKqBf24FG9tZueVQHm568zmCsWWwdcZtBQuEz4N3xbOdHvsZNeAtdjaOOpTcNAagZ/InzpXX69g8
tk/e5QPvPgC2geEKSMcJU1cnAJHw2jc6JpfaXKTCZTe6dL+SPh6Vex/cy1fhzFoICQgaL3+yc9q5
Wv/k0bLqD/OQSJFS+Yf0eREJNNcG7jsA/0zXWSgBSoFvOzzZZ8X/JunMmhtVkij8i4hA7Lyyo321
Zb0QdlsGIcQutl8/H3diIm70dHtBVFXmyZNZ56yHkAvy7AGmbZEaCY/555GS68GvLqzVoGM9Pi5n
PSOGnGSYHs7KBI12N0UbEWNGcW6b22xTdtOWprVLn17+1WLNFFni5M43dlER4adyUdf9fJwTyMb9
PUQY1ljmwu7H9M4GVFUUGCd/fzyez3Rbo6WK3sut5N49FnK2ekJFqKXLW/Nanx/JWdi15gVbufV8
bRlk6h6Z2RDD/WPNXDLPdtbsKeQ645dklyGPhnq+aRmYn1sZGP3qBG8qzdppnepvrmQY8r3dZgWf
sBZ581aC37ad6lZm6YOrDi63sjEN4fp4vE+OTdg7GZiQZ9ujVgdfjpbvzchYKy4XXgp70SDqzKVv
bl6J7tOe16pblUUQTigqIGUX3Jn8e1woIBduOnxk+LqcMMKt+Fbi2wbBAf2nq/0Kqxlc1RG5lgXn
R17R5cEj1tYLbvwmXuplp+fy/L7VXzBvx+KY7XXkpB2VciRUmqeVh1ft5bP3NexlfWnhI43wzlgf
HfKgtHRl3YU1E/gugaiZU6QtfnRrFCnwInTmjTnamuaUqLf9I7UoPts/yrc1ihvDnFg9swoJfTVu
tk3AkZ36FXOVzYdpZYqd/VYE1Y7W5URAt7N/fA5ewpo18DFYRuIkPZvEWkLSkryGBy/R4uNHfNjE
3K5xHvJmQ9piAR9ueb7Va/YZ+3D3QSK2aBQXllo7CVZZR5Z/QPIOI21/Yb1j+9whiMy9QocYGX1h
5wQI4p8z52enDM7keIzXcPedCIJLl3Vl9nk485gtBks+vrrM91g/SWb/5KfmgvoCdrhY2wtutxau
laU8bGGO/JJt8p34EHsIov7r8WqzBHVdBMGfvc2335hlBzYqTAwmbFAAwBrvMPrm+oBoznTnRj0d
lI/ZhaD/IMNh1u1yOxQ3ICesV2Ztq7V9F9BfgSXXLTPm2x9bfkRl31IjKLamVRx/FDt/cLBQ+WNj
EzXS9QNVyAteYYoj77GYOaMYHeWBIJ3iHdMK/Xm2uAkcGY91XgiWi+7vssYIO10hXYl9qHVgvm7j
DGvD19F/m9OqetUQ7XMXjSN9VLzx59bBV/c0xtxjeQd/lAwnbrfT7cR347md4122lnzOVeLp67lQ
9eApq0uGhjYxLE2tGyIgsoeVFvZcfwha87WG3ayM2QjpF0nEt2XMI/c9glZ8LEJ6LTm3/nsutnPv
fAyjcu6+h95tDnXv2rpmoTTSE5x1C6KvcMMuHfFi9XTv7KHE3a34ajRMGHIVgQb2nd/zdd+L4eRH
wT1ixkl0d4U1EG9pAs1qAuE+/fSPYXIKw58KpZdgQZNCY8klW7R7MQR9cJwGr18s//tdnVNzXoZ1
RtJ82JoYNlnA8uDY9fswnMdxdNPOfiJa6KSkxDc/5FXuSaXfPD7tvSu4hmMxJ73Kys+GNCtQAktG
u3E/zKC3kjuQ6lTtns4TU8aD6RyIxpvqWOPjxqvFUhmPb3vTrl9Wvk7Cj2aJOM76t7fEHxxdARTz
IPX8LrPzTR1Xt2Ii1Km7J1kC88xmm3MXOA9mJSk/doILDlq4/s2QyY65m0MLihsA0x4hBQfRx8n9
Fv6WRoOBVgkDjM0Aosu/yFnYxZzS9IXFw834ycDqkj+kmPn6gACeeLRXTrNcHdSvD9F3+MxrzwSN
8WWEihuX/CoMjBUhiJzyU31jID9YqPLwn6ej/tClChT2+uDQnuyXXMSbe0ib8+PAFTZPO8yXFCv/
/CILJYl1Vi4/0GTFt2mBppHewLCy+/chWyXdad2Re1v41X+F3HvzoXm54mylZGEjPFoPLKb0r/la
Us+4XZ3ZHVua+HBD3G0H5j7zFEe0QYPIJ36tom9n9XZJeLI3j/5e2cwiVn2m85fMjnuxeRg5vXT1
gvcnchQXia+kGPKbiEvu6jscmLC3M37dMmLXE5VxZrKvimoJp/9ihnmNsdM8Pw8T4+IJC6eonmm1
4Y1PmDn5KbZeeO/OA2NPIMCALTcDzzxOYS2i5UYm/0u2hx0PY6knLqPwJas5MwEpIi5Ck7fQVrpP
cDrtbteGWWpxWyrb367CavWfjviqX6KdhBxU5MM6Gh8/Z2a2nofZHDy+oKLICyFwb6pvwSI3Paz4
gCPa5zmxO/z4iBvaiDb53OQjGQvYoKsOtTNdL3sOxrufm7K8rtovZqKbFUpOvBo5X7PrP9Tdtfq4
aX9cXZjFqBD8SGxwTOrclTk4Z97PuIV/RYM3Qo/Mvk9b4eIfn9zDgRiVA9CfDD+bY0BLavu5iYjk
jdyyX82UJaKdG+Wy2wweVQpIUBNZC+k2Q5sbtilsVoyerdccWY2A6ofi3hdtza85+DyLsfzBwn4g
oWEI/wBt3ijfrOrlNy4qKsWH5t/06yO4Lc4LawROXWXnFSycAgx25oXY4cxjH4/oqCTfn1J4jxyu
X5BVluDq//PdHVqu+g/5633hMzgFyMOW3PRBJixe1i55OFw5nqzez3aVv/NuCoZf1i5HKsupjpND
ZESLdsMmQpBkVkymuS371bIzWCNnRyYFa71pDSaGxWF54SzvvDeKm+a2rNgpRtGOKdhma6VqyCxi
RbimB8IrYDz0KiNINC/GLvPOdbkcgsch3D1W81mPj6CAUJsvICKMSkCVnfOx/Tziim17zozZcKDd
sxs56VSAQ8APcM5kMSBeYSH2NSPbWVj5eH/hrGDrRza29wo2zy1HrXI57/NM7C6cIvBmXgSFfVZF
Hj73arL+RiRLD3alYlSPdQpaVuxXZucq9oSRYrfweCOP3XfusW3ZOdVw5m8fh8JuOxaE/7lnIw6Q
vuGAWDf2nOSPs7L6/AZfDEOk9B5Q2srLJW+FMQmffu7cRVa+4jsnoZpPQg9mp7T4gVMzsUtUwGiv
DQ4lD3o3xFPL6O0WZ9YAUI+F5Kcwp3kh9uqgYOcfB92Gwn5sjuZx+G/j8hw3nTer+CaR7zaLIPJL
9hrk4KdiPf7zmt7zlpjVcN/+z253u17jb2kp2g/Y6Z8uOKZ5YJzLFbEhBAzfsDg/RRcDiMbtPZaf
yWYBgBrJjihb//RLmln7cXe/HyerPu1kbFaWSO8DIi4bcMnpYe1MEi7bYHOTI8sDeeo6Q52ed4/n
jzd9zoJ5PEThYquL7/Bsqg4P4ZgVEJsfcydOn0PhNZ/Sc/x27m0QPXzuiX4dj90qduufEb9IW51w
uFuSqnl1FD5zRhmXULEbZRbuuGhfgujC2DWAR9UyfqZNFkid9Y2bJw6p0Q73SCCpVUT8R/O6I0DQ
jRdWe0A92JIQbPt+Ms+Mc3cRfqWDU1oZBqaLP9w7DeurWCcvHGAjE92r9FhuX7+KhyHo+mHOfpGn
egqb9+yDKnjyuFOUo1p7qm++3LrcG/CKHrwHX77NJ2tZa4607mIvf1nfZrlirqGMGa7gC2aQY+eZ
g1ZaZ20bGHyE86PYHYptZtgP6a/B41W1sLAxzGWZb3VMK35NKuCV3Fh7mKC1Idu66skVTtjU7Ow8
qiznkmlOv2OCAyd0HKe9yDKXtXVpDy+wC76aW9I3nrK0zazK8TveDjdiCsmR8RwJ4xo1u62VNmt1
4/dvd1F8RuavEha620dBP+tV+Q+fmkh/e5X8GRfeo8fvvC4+Gm+/r1da63RBP/hKlFhmg4P8wzYr
r6vRQs1p2sG3LF7Wvt/7b0/jGrZeW1sMWR9nunjfKKhHO3fENJziMOuQAhdOnbMYwYl65t14XIv9
zdHc3J+kHqo8b3eNLqvrbsMV64Fi6smzaJgLklgPxFHdbQuv5ny3e6Qaq/BpcX/yN+uCVAhmJ4JD
s1RPHAPKHB2vDiaTz6kDIuWpJkgJPoY+rHM56NOtnhAeuMkTPfble2+gyWOXkQOyUz5rGDp+x/2Y
K1yFLezXhSPH0zScBebTgnuM5N9/f0b2hd2sIObnpk/bzMPUk7rNf4UGl94G6/4s+FwpApcdg0jn
kLNZ+BX2MR10Cs9TXUqMEk+VbX6an/Aal4TKtgspr1WqK7YjLLcFUYXunbWBBwWkUyqltoaXJX68
tiKFaPkF8u46RwfcUJfV8jH/QP8MSNa+eKfPQynOPLgMVgRWpCtywBb1PMGdn+2nsDOPfPtY9k9H
loiHTwLdnF/5YK/LYKlEt68wP52Hn3iZ7ZKT3P43WSSDCyrac98Lq9wtAuL7TeHEsUd+YqwiuTD0
3g3M7Qkfj1XtiboFgFL/9f4bJXNMS6FHL81796JJMQTGNT6b23xHbkI4UCN5Ncr8sEpIB3hbIQmW
OdWBbCX/m347Bj+fbqrv02xlfrUOPATE2mBYebZrOmeS9mm3oq7JIsQQnee0G2onJkvHxVwji9+s
U3+ZRGfx80iWMG75TspC1A+lJJANnF+X5ek9BBOpWnIg7+CYeyQr37YkngvdGcZPnUjzJa90TLYv
/AZxtLNzcZgiByIt6z+QYB8VxPxV4r5X3PNdc9QozK/9tzJd4Lck9RxVlgSKerqKcGxKLx6sCo9F
1al38RQMOPTiUxT9drFV8s6nMA6GakOj4PmdYH+l3GVKoe9osPunr0x+9XSUfa8F5ooqMZ220XKw
NM1N4m8NoegtoKebs8x44Z2WgpOUHFnv4ZfUtX5xhOuW7uPX8EPoHYVQfsOOrGQTepriKk+tprdT
Z/FPHC3lXiqhAkbwSG7V4PfHwrTrfVu5Y7ai1RLfG8ljqqEB+P/ruYC6e+RutodSfK561cngu1oL
aUpe9dOc93t3758r4TNOl3EWlrJTYxm9CClSxVtlrKICooF4kyV+q7rGyzGNYCoA1+lxIWye+cvX
68P4PiYFKN/rmjDKPhWquCa2xQTK8WE/cFiyxF72cvWuvnEqF8NO1uzSCOLX5CYFLH9Llcyn6B7H
pC6tccAQ6kFqzxur0K99fFhAmAywnZHgCQ/FGrXOKpGVLKLT67t+rgeOkULdNaWXTvtXdIYzi5C2
LGC7Hp9B+ipQ/lTQBMSRtqCaa68GVU+itW4i/yWqYE+duo2an368FcW+K3ZvCMlie+0n2g6wETIe
aIL3fOEnMN7il4PCZyhiH1+3pqciBWrkq9eoumPvKEXpJaPXxyxX/tW1JMa4tozFsoLUrSK/U/4V
0WdfywimhlFHu3/Ee1qC8TRpQNBLsOLvtIMAwEtcDjNgW+vGq+LSaDAD2kaiDjEs9QtWOf5+ZgGt
IC1zksTB1rkllOxar/SMfbmfRMsTCXj79O0baVBRpZU4sAdQ+UXm9KOre8k5VVwhdigh68zLnPHl
lgtOqDOJGETTp2n9pkVIxH0ap6xdKuk5BvMXS1O2Fv1B7LwciVHx2FF+ZO7z4ct/wstRv2t0YFs+
q6de3rRTalcRLV5yhtX6OB3zPihwWlAo5Z0ntBjZ9/tdu2n8Oaa757V77l+NXXgg8t9H+NohGNq6
SkjsU7zyvkCFL7WmU3aO3p7g1fReEEQVbYFeyWVBJU+J50Eyjod2DZOjl1/jn3nCk3dToH4FnbRH
5hX+GZhMTH1bFRvQf+MLMfAjFSdzTAL3b2VHf0P4etL3s7gjIbY0Kuhn/Yz0CfpwSP1n5Qv1Mtq8
vkW/9DumTKdQiJZxIG81u5AO+rV+edV3+jWtjNwe8Y9jfmh0spNqWkm0UUa3DpN/8JypLRxfAbWE
6cX3RelTMQjLdi2vNHGlX7D3SR1JDKq/NnHfFyPMvR4a3oSZfW17CDnVZf2Oid1eEXElsL4vuRai
qNo/ltohhn7eKX9JdyojS8bC5mErbI3vx4cWW6MPSdu7uQyQcBIacxH2QXalWVCDj8aTQ6DK3M7i
H3xhSw4x0fPCjfvyHByqo1gKqltF10tb8tRTaXdBch0/MBx334Od8eFZiHWjWuZ5gHt0ZQQOcre4
xQf953HLV1hbF35JD/PhTF+QF+/KTj311gWvJQAU+LY1V2NvP5nBSNWZzT/SaR7vEFvNH4xk6akQ
V0G0eYtIf1pzA3o7t21ppYyaHf3KK7jUf2+8iRr7Xc3klEk8tOOXRY0TVg/7+SE0tsZLIowTP/a0
dd8b+hu8WsijJZHHuBPo9yMhaMCfREbDDt6ys99UpLFXnsGo2Yr6cfgUQ/U2Uppt5ECQbUPz6t5/
8IJJp5ot9nYGYYrAg0fl2g8gO8pQUUNpAw61AyZhZs0/tk97/CXNxvAWfgGw/nt9F5NV3ZLdqLvP
peY0Cp1IcmV/R95CDSDvWBgjeMgeLQPNi770T/OIIEbhY6yCL+l9OBP9nktFPqWd13+RBVdAgqeb
nEXd1g7GH0sE4Qjpk21R1MdzpaT1GtuPwi7lMHe02lvALGZ7IfX07evpo8ksX7N9t0NsOeYqwNOG
UQaCUOOVxpde23lrNQL0asqQ71fqvbd0MEmiI2yn/O95HDNngk3XpSDBtBEUku+HcQ+/OLrlPqf1
+tn3gKJ95smR/dDXLdw9kXqydTz6NtL7i/wZeclHcdcOJEd13Wy6H7NFRtiSQmU3Emdg3XxOW/kx
4KaiZk5drFrVotapF+weytXUA91LrJZkteLmLa0pykzgq+4Q2bV9XQajiWQsfU758/3PdAEltC1p
B/OrkfDLbZp4AqXVqqQr+iXGjvaVeeMWolDqnX4b33p1P2LskVo6VtHfwFSaDg0x/rDwyq/mMohW
vaquLS3me/x0XlTWyFA/LZribLH0CuJofH6THDTbFx1Ejyp9qQgWXWrNfuLNI9s9yEexS2WNEvNi
coABC+EnAhRQj1BnVI6ZrNKQ7ulgN5d8crTeN7fD2YxdDpVuDXDNex7qwXiG3TKO4Wa7p74WBY5j
QFX8EzMKeCx3kMCV4VYHbano9nObOdL56Qpvi452u1dng3p9i5x3AqOxetER22BNthlNS9rXbDc/
G1fZWklsQcLTp1xpu3hD7XVK6YdArj0u5sLOJqeBoLP1Hau5+BBx7lRjd5zgezIYsFu3ptzQRgLH
ihkA4Eao+GVFK+kNGgtnkPBdkiypopxuiYZYRMGZgpDfG+0DokdlHzVu4pOdFqnVfnVOs638XrWx
KZ+od4PMT290ppHBkA4DXOJkD9d+JZJ1cY+k9Sbb7b4FGIQprxuyck6rpv0IIYF8I5R/yOrJb01c
ZZ9mc/FDAX2CfabST4LRb34wa8+dboUMNk/4t8hd1R0eTvLL4MQi0HIQv/ova5zhs2TCcteugI1w
hYfHk2LezcR/SuuM+2kr7hlQWBNM4u1r9fwYqQI2qsdJrRGvOcWb9uEtSlemfU/Jtx1zD6vT5cul
aY9Kewll3H62kzOynnYp0dTQjrTd12BvobZ1ntGPlklobN9UXLSSaLGvnwzdsAdFijWXwxAt9dO7
dBtcHtfQjk+bBWCZ2h3RVRcREffYT/Vcltr0FiTuWhi/vPwdpQHRYT/ipClAskm+/k/aNjVEJ225
9u0BT3OGbguPdfXSz0XKRAPtWifFUhItPELihjfX7qTelqDjOrcZrXr37q0aV7RyDyenT/tcv8iS
rco0ihnfs7S7VNnvDRFEoaGwFcrPeaQBBgoIsuIALdZT8NhABaDPAhAic3MvOw/7hfUUflXcxVpr
QZtP151qWFa6O8hhr+w1Ri0d+tq2eetl63GIIBycd2Yba/MVajhHtduMeCcuaC+IXzUOfV5N5cuQ
8RRq5yr1RfOvUZiPYqBlq9wpvysMZ09DtpmCwu9yTtVSbt0XNPFRBR/cMsFqr8/g7T4SMMq8yf4e
fGVJo6q12iAfKYRVMNZO/F0EnEHwH2+Ab189tpgmVN+LhwuUEb/Ht6N/ttfokPzjlIEfUisGM9BH
G51ov1jRfikFiLOcIyha6vPQpw5EBJR3cRDZMBShTKa4MRL64BItcmnHTSyHa3oyaM6Kl9GJYa/V
87UCgkijq/B336DL/JwtLPFv6BlmJS+C1IpvZYajlEJDwz/j8Yo+vE+codajowqPzbTJuG3uLIzw
re1fh7LxJ30ZlcdaCfPGzysHsy4q5Ptz2TGJsoRGWEgfvbBOmQi5lfb0IUBXeouvioaQNSmuvmIH
LmYKQmIa529aQLQ+NtKpUZ0uJ4TY8eWVBNQp1EumQlINasFhSwsElMrJgTHLcgYBaOJzcChVamaN
6Jcx5TC6hrRjEunSVC4oZPyrJvdt0oi2Cs0qmKBRbXhaWsLAtJK6NjCvGZUlM1scRDikwldQroJH
+307pmi1S7pfoyWpTCAtRU6ZET7SpZT55W740RzzEH0Bgm/GjqzGfE4Hu7E4ygBkzCMCxolKad37
VW5XlEl7SsQWhoL2Qxm0C//tj4Ib+cMnjzWEFMXyMfuLL00fUqBC2lNSlK2TrmM6BmEzN7TYl/Or
avx+S7i1Z4BvS4OTr/kIPBJHAcyWVzs1AaDKeZDYzbIwt1PI7px+Ig795FKNTqVbkv8tzaGXzplf
iDZrK313n8nfNP579NRLARM8ifAl7pOT+bOQrOog5E6ysOE+5Gv77/URgwmJRomXrXhj7/U/IpcR
Us8R78mJ9s+buDwd4fLwIlgsa0YHX9dn7L5bP16DL5hTrj6T2leVcKFton7TQlJZ09NrtvIqKZ13
6rYr1dNyn9cWXUj3k+pqA5yA/7yUq4lZLH4i7o+f1ZZBtT9oBcT4ipW2STbRQV4/aLhsIAja2Vp4
WOWe9iFfJ5O5tQniipVAWkxaQ3WdBlr8ElsgNFcV9SyDSdYLG0/e26FM7YUPpTrh12BHQsBAk2Ce
QfJkcaJGfxlOr40eATdVMjqcCGQHkwcnvfLlyHkXdn9L/pkvexEY+1a05fKT8DV85sIqj+yn357S
c9uvmna9wBxOsSm05cY2UndqSX4Fs3RY8sUgNHd6bQCcqcPMnegOn29WIXH1xl0sHJrGyjEmIVLR
HJSXH+fgtu4H1pex7F3k5gd9XzK+k7d2tDM3cFm5y4/hy0R6iptMsKVrFBRLLBZ/0imY6BRmYqgl
x3fjQmiyk43XdyUEGivOZ6vdygBSzvOCz3seUN0wR9quokCmby0B1kTZ7pZvmmmnhH2G3zONcW86
FtCUsdtcE4oqgrTTYKeaeGMXPLg+SyVBrBPsqrZpHDHSuWH8SabPTeto9SDJ2OWZCc9w8UeTQXwj
izEc2pUsXZ5Pvz61RK1FmNPBAXdM88ibsnz8VUu+MPpYeMpxccJcw69/ZK/zim8WmwgF3cEUT8Q4
XICtNPjRaTb99pE7IrBUOOdlMAFCXsCGqSDfz5B3J1ETqIFgEDqWLMHzWGyKw2KtHpubDILY5R0F
FnNbn1JfW6pu173zoF9jGcIybhi9oy3uD80xBi3S/TT/aJOMHXJJquGJ6b/hdV38ZK9DQtIDHeAP
ItpR6xB44WFsnb4rP5thSdlqf1iJ17Bh05EylPuC6SbBfegrTLkpDxkCMww3Nh3a7y8691A5JCvN
Tb+ANeq1MOwYVMwIz0Ffp/f0HM0k37gl0jcf48s3ezvZwOmkv/kZop0529fu96N3ma3xqOR6hDNi
d08xzxRQ5JC3l8xR3l7HIoe6hFl96XYi2fHgvuCNmtDYEHBFijMKkw/lu1wnm+d3sS0OOUSmjd2Q
fqr/PaE+A7Jb6bVe2+JM3onzDEN7Zndrt9FeXEX3tdRpngIxvMeah0duqLGvA/MptWOesvDlMpqD
1Kly1reAakbeICVDaBlb35Ru/9WtHkuCBojQBkJ1D08cfdk8i50bF4O9GNbRwpMkYoHptOM/jkXE
vju2AUvVIN1VfMje6/5WaLsqv68NFM6bStAA/dCGVk69vn6nzpR8GrLz0AKxOOeCa5xK08mnHwCQ
wNGhXnxDXNj6sr4JjEehOCLvST2031tffQSwY0kg+E1YnPFp0Z/Bky4BDhXa6gkTlLswM5ye/tyq
TAVeS0Y2GKgSJQs/n2o9LRf28pdJOxaGAQrZWl7qj2KdHQXmGsqPaJduFcn5pAMo5NwfS4PkmJVU
7sHry0znakTuXDGAultoEL1OHtGZqNolTjalosy1mfD33S5f1aYz7BJ7m9zXGIUkAcemP/wNEEzj
XMSYvRPvm7W+QOQx2hXJ94JQSx35PS38QbsKIKS3LyheY27ExhWK37ja6I9QOoGAotwuf6gVItEZ
GGUcLdHc5AvIzSvk7SOd1SSTT23wgIejYNWE/4aZ0/b9ATiqoqOpLd8M5MIhJd4LioZkf+RS9Sha
ECuQQXW/fKtLEWfq1M27YBCCCvtq1X9P64WCtVNUBu9TzXmBHDv372s8rqa3zDwLLKEj3yJ8OIMY
IrW2Kfqlq7YyUrsc7CSA2MzWMnMuBpBh1+y1HyH1x7ADb/7Gg1dvh00N380m8OrNYmP64z9cczFL
5aPW2JlNF2px6m2AoeSUla0sLP0gf4sPq0qOvFbYu5opv/sYZNq+vCS6nYoB8Jwuu5dW20Z1O9Ur
8e7ZK+n3U7aE5YL2mcQUqSP8qZBaf/qH0tCEcvCBVN3oU+2ZPJJyq9qrS1nyOxM3U9NffMh/rP/z
4fJPEcqQxGOnpNr1u2grAyH/teDH5zJp5vI84hyQCwRPonn5CEe2TVvR+JgGS2YqXPX02uvX02TB
5aoXnrcgfdjqwsvfodhs8b9u0uVg3htuFxS2sepuxrVKnOFjsdFABRe8mAqU+vnmv/4sl14DrN4o
GWXlWV0406+RXVUN1ugB4g2lymuKfy1jK4r7ZDhHXJpPr259ufeLP7WpHPEP0iPDmEq6v9MAEvnx
YOp1eLuyag9fDw3Kn7km+LJrNO60fKWN4TjCfO8nj6EFdqG1OI+ji9rKLjp2HqkJXlfz4pDtJp0p
i1urBkZ60w5uD/bHSRmKLbySl3Ef4KYYk6g3ClmmI6c4gvTVipVrlBs1sZMtfylPtMis12+TsbuP
+ndOXfMImjDrL3CobOX3eCo/xJ2xb7CgFRNXWktBFvQ0br46oL3uv76IFqavfaaxbQSjA33y9ATF
qeNQ79xRCdl/4sJuZ8Lo9mbwUvLUL0AQ77XEVZk4plsRM8Nw1eNSpWFGmomCN5qvpsRQgfQlGfZT
u8ZHks1zlZ8KafVc0axR21B4L0UxyGPHYLcxKbADMavR0zLlv3LySsYcTDtuvaqY5++n2IcXTAA7
hU9pMjP/DIspuiPkTBtRkjEXUFp9zsC2pQQGpPdJ35lX4SS+fKBJhDStcFX3C+L/soTukr34VH2+
dOslntt3UBdn6QgRDj89v1Za8B/1cTLs+pBScj0pHqyMac8gu2uvUIc7Si+C/+z3Co2172rf7Kjs
XpAQhwdMEsPmmhXJ9iPydcNm+fKnVYXdrEjbycepdmUhbJY17MZot3pYXpNNfpdEt+I6yBi8OQ4x
ntkvh0FH6KtxZWJH3HgajmUcv8luGqsX3aZb54zJyUtROUf9D6iD4tCg8ftNMbP4N3MiTLwkQQuZ
RXAs1HMMdP+PGpnnvR19pR4NqEP/IS/HF33fNf9P/tdD5YN0emlD4yjbv76zOqRxnTiP/WIzGWvo
69LqsmU/rkpYRVzIDKbV3bS+Sd5zLX5ljB0xmsHeus8lf897sOK1wqjP9wimeZ0q4mJmS7HPH/It
fZ/hFaixXW5gm4lQr2P9DsvDwJS6Hmh1+IyoJg/Gj/5NvFpISyVoVgK8ae3NzZnMYd58otq5S93H
UHiJsYa/HvjB7be2M/5FifuU3WrPMvTKR8bYqMjxCVmk6e10Mb1ge06EuhNdDQZtL5ggSYZnpN5r
F4G0+6UheN3rhOSbpUhr5dp+PLkgFVm0twh2bWybX0SThE11Tw/DbfqI93HryIfBTQvX5E5R5ys1
pvLONM4DB83LbvCYW1arOLKLz/JQHtuPQg9Ib8ov5/C9Fp9HBYT+cg2KUmrp/POlYWlHlO/chU7q
hoIUHHVNE9uMLNoBUTjvCIPaI3fUxb5eRzdDXBq3XnAzI4Sfjo9cHMC49716ceMh9YvoLlB9eSVQ
8sgMUE+KPmafT1jJctNynl507V+uO+KXwKBX26yTmMsreG3v02nXUnqeALVlCzsdvDpLuMWpOyhe
S76ZAkFd/Y+j81pOHdui6BepCmXpFWVyMuDzojIYK2eQBF/fQ/1yqvtc9zUo7L3WnGOubeaeyHMs
2vRvyhHYg7ZWT31NcbRrgjyG8ZjbPVLgxw2vtXxqop0w83PJ4+jKuTZe0GsECNF2WYs/8j8FhPPl
9jeqJWZBD7v03I9BXizjOKgJqMB+H/vCZ1HtPisqm0J1uuBNXKWz09p6GfBD5yfkGcprvNCxAUwa
Zrv45lBBlasR6CGij/CPBwDCxPQ2XIxXizxwpyCr3LJxBNGBXcin6ofECErA3HjZszEYPzb/rKTe
KFp66yV7wTjFVZCTT0JlytYveAi2MVQWTn9khfp4YIDjkp5AoKjM7pJ8FJpjhDqb31K68cGqMke+
5bJT40JgPMXUP0FobJ6xzbvf/mLdZwvxrgD4v77q5FvB+IWRJxfEHvS249SXKG/VmnrBrtpA2pYU
jboU8NF5jJ+wP5r1pPdZvWe+GnLUOVykFq9zzRHjZQYCKJ8L0K/EKodjI3p9QPaGbhLzmLOFhoXI
2hDyTNhj+ae9XX39pHITuBRsc1MbL7z/1TriH7obw/vRpJDkc2kBlWPwSpEswilXr6Hmj+Uy4jqE
zoyzJzsodvvzgnPqWPlcyZxr+m0G8YFlh+Kh03AsX4JHTZKGx+w305xZMf0vabUZ387AE8pmqxwg
cNDnROxb/p9oFumW9ijcsDoXY5VAePSgP1DoQFGRLSN0k0STFi14Kei7/SE+xsFo8/GR0XWetWus
21nrqxTcwk7jZHSV+cOV89LZB7+SC8mZZLDNDqYX+MKWxAUpPkWz8VP6weNQOiwQVtJRhkE5vt92
0R4kHdvBIg5lisvPG5AVa1jdlo8qPTWhpaMJwk6mViZYWM9sbDzZTcr65lZUSmEgfDh2R4m86Llo
DZQol5bZ6BbjX/FbU7E8EtNv/7FplP2pCLk8Fj1qDf793Dy/27uieIvw1maOuBYN+42Mf403XNHY
sGQEBLQmtqitWi3GwwthT10O+KhgbQgpmoQtwGfXAirqVkepd7g5z9orRScbFzSZQjwgpszJf8qF
Z7QBtahAgasdWKzzjuSbC2CW/XYd4Os5FdeN8EO4sQAkizzRYG/D4WEtYB3RS5CLTdOcaAkoJZ+N
W1vQKOHBwMrSzGVWBo3Oy3loagqBoLjBJJOiWuU/6OTmOmS6YWMbd+7XpTtGhi+sOVF7fLoKYKrh
iz/mI9wIsh2prvGnm1OpkQnHFv5WZIWeY8E0P12OUdnfgDCeF7w1xUH6E/Qg1v3kjM1LeAPtx6pU
5iikFj4DJ1FhYD6vFNzpZy5CIIYuNSmFVMweikhNAkvCF/HSzH4KRBHcztjg9xj/oj+cY1jJSHAo
PFhe7FmxFMQHmHwfw73QpDh4Q33pKuq+mnkpKlLP8aUcEvdyRfTc1CKx8In86pbS0QzWeJcm9xK/
BocOl1uyy2/kJkAY081lS80ttsqe+DJHi4pOI8JRzLuTmE/VkpatnnhPFFn2cJz4uMHmfo3/em0j
NU7IMVB1kDE2Qwzi7qHmMNOAeV27zrS/oZ8P8upl3io2k5KCELqKzMAnkLLjWO/7yI7LVZ8fxGQ1
qIyX06Ec5K0qO7OZp0d2bny1V6nwZXxy3ce84UIALfBCqMYPEtVni+6Llhw3e96oAqN/5pUrbl1d
n2bYlxKCxZ5/eDInGoVqUuG2L6dNvwx018hO8uMMOGS2iCdOp5p3nVvHzoxWFvfZaFny4nkvLLgj
sCBc90r0QsgdSoX00o8caQpX4smirTYBFaRBgYmsHg/swJPqW/G+MN9Qs4HRP1f1Dp8gkCv9Ye/M
0ASFu5xMXsShuwzlNaNpgiGnGnpU2J+dQ+SPWtbw0sJShyVMyHthHGarHtONfJTbHgzForzguma/
PSW5suW5r/7IQAx2kwQT86g4/d/spKqbCP/4+A63z9d0IxPdLw2MOFR3JN/4HDa2Gq0FFSzO5tMw
cfptd5qHrprMNv3mxQdgAUT7qrZPtDkeHhqhN7a3zcody4FY+FrmqoUHuxPeQ8hbO9yUwjw6mpFr
LpQrvQelS548bZxZejtZZwdI4UMfpTJv9KM5usVSrFx52Jfmiv0/KwA2cXVZWoxtlq1SPspROIkE
K/nQwlz8GS4x74tyDVnIeL4wIHDWbVqx+m4mNrekb07Gv1nlqEJABLjK9mHh056neqCodL94YQuj
fPDyPsstXNastopsXyXucKMmyN53fjz5e+OsoJbhzYzWK17Nbn26o+HukVg6izyg9P/DQM9WnZU1
T2dCzQZdH140UtHYdozrENiK0MIqFicRnBIoyK7voW511FG8zKLuAxmIhZXycbkUL7bQcpM1FGxX
YlUz/EfUuHKunPvPZeR8UCMgPERehg254iobfnHAFIVZg1wsJxqvKo4FlZeL3EnIc0yo6PPVUm3U
+ZA/BMHu05tOXpkBMDEVCAFHuLQ92Q3hLiYbvtPzTrQj6KGL2f0iLx2snrO+BJ/2CXFX/I1C21zJ
MuqIxT5Wghx8fB1md/DIbz4DXgLal/Y6/GXS4knTSQDUCMLjYATSlSaC9ivd1WPkFYXJaAT62ffi
CYjQqrbY/eu2U312GvBk1Y08zt8dr/u6wHFpvZ6BtdLNfHu1vA7Jn6E3M9LnZJhek1CdN9/cJN6i
BHmCcOsxb1w0gji6tExFUBQrLpbVb0+ny+/yXrvxJ28saWt6CcvRLounyoDyDY5S3jOxoLNlJz5k
T888KKf0LHgjDdpFPhVvzk8OzF0nOrlnDJtqxgoRwfJTbj95bxkpsONfR9TBf8kKpdJVeIa2Nbge
IxpYeR1kOf4qc8PlO9r03lNa5xMSfedSyLybT0fnz2n8wFHLWKYQ4Be8e1RB+fvwBo0VdZZkO1nX
AMbYYfxOfl6ytNJv3is2dXEMWtA6ahpsw36V4vdxS85kQ0tpkVL+XD5O/jOax5ot5AMOaYQu13xY
6Lr7TE6i6Ij5PsZ/YgWb1T8yANi/sg4wTkaFMxVWzZeZbZN8mfK00dJVe204KuyhenOvqf7/SkTq
54IzoCUcIBtf9SktECHwSFthRe33aZdAMuyDWOjhpDDqexaqPL10gGHqIiMajOOzz9nAsOMrO09c
9XNQSFaVtE1oGe0mvJBqYa9vluNaXrSbN6byrR35yJSDm/qRDQ+Z5Ue0WJR5UfPPortJwwqxTiLr
PKeZeCMi8KT1IYbKvR84/ZzyZD7synP3nWqLVPGgLFMy6Rh2RgUDTqpJP+nsKJOP8Cv8sDKFR1Ha
d4YvhT/ZN7tloq4n/S+3ksswwQnQzK40s17Ub+mc2NiXcchEp4pdJJ00+W0Uv6Lxjles4NGdYFPz
tIbnUTQdxQxYe5+QO/ANbuygn75JHNIzp2wuQaKhzULmaXiirNBUFtdxpw/Lcrbr6xO/n4VdIuIw
nA2SUdlOxcNLw9WzQ3+INyon4DScLdVsaXfLilIwd3XZewkuVZIKci4dVdmrUrsbF0P1deBvK5um
V/3ev+Ug1QizeIg4CugpLyYMvP43tjvafRV42qmC/p8ym79EeldR2LOrPpNDuG9fsAIOylla/xNm
bjkuksQdFfuZnnXhT8lO/QDZxQ5qEIv/1bPfXOjsmmVPbP+M9JB9Ou/9XkrmrW5/hVnhxBRmkse7
y0KWoT8B2xXHSpTthvEF7Tke7ejjtvKJwSJJD/jmikyj+FTLLvlhe0vQx2XdVjEddHY601Nx5lnn
Sv06y//VlNea/PcWDEd+HVJ9+c7dEhplJdERy9/MMZpn2qHh8ddmu3bCVVn1C17/3slLR0AQb9az
N1aZdpVgVIfxYn6C0eysIfx49etlRSJbSncziD0NS+UpzrV6/wydkJSpBp34P2TE+xydSSik+oS4
tDccIDyjY/OYUmKCc+o8HlhWphmDHbz63J7fWBdlOxego36GHR2esNcXmivN9xiHB1zyXWkdv5a/
2vrtgevgbDA7xlGD2NPtv4VDAW1Lk7dcO3hgGDAtgzP5jR4HJfktq1VmJ5y6nLil9bXBqmTOQ++H
3+Oy97Wd8Rt9ZWuKkjnzuhS/OKZOa61IcYvL96N24RVcxda27ZktmUIY523zwZOns/2gcxMLz2yC
DjiT9Hu4gtboqYtu91xjj86mI+2hOhcZ1V14/aAQJlZtBsnP886RlwTjiNg1ETl1rhUg1bkSNqbL
+oIK0n2uEk+kssH5bB5G5OatN8NJabwP30OAsCUridmZULbRVnqfwBgCmaOlW1xVGJvyiPCo3qr3
Ykj85mD8AOm8uDpvbyaclch6xt448cz4bauRGlgB5YRvdMcbKCDfKf6s3pKLEQ2QXWHqsIG8bJEQ
wqHbAwAN9cEkBXpTvrRF99f9wINf0y2GQ/UFwPFbbApHXLLDstd/Yidqrckhi6mbp5W3VXx5cEVt
+vs3wt+eEjMzCGpNgiFlI07l5xQLLP3M64A38zMDO9cnCNn8jRG9hBN1Lp5arjr1exm24JLiDThD
qlYhWQTFn0EzqqS2URy4lPHM1uRL9fUCm9edQmETchMNuhSr3TNr+9nPKcQY3xIdijzgp9GLuiV8
SfOPBBxDJggPdnQ82Xriepp58fjQH6qI9o709sQ6eM7oO524dEfxQBJw3hxAZlS8qXpucmeIU0XE
X7TLtBAQ4qielNXg6G4qseUTDSNx49HVsJuJSsCV1kpH+1HiBbmGwU1ZF4ib7JOvatyMoZNzSFXm
16UnIHdK81dQCVu9Ocudq4MPHnrVjsk0TR6J/YIPZScNIOwWsmJnW320Pj/G/xVpO/pxNEnKUuWb
j9lq1rIVXzQzMAqr4Lpj/qz1v0xZpZuI8xbsdAtp+0sTpO8kEj+RXw/fSN2j22eOziWi/xAzG60k
JnTfzmfjpdP9Ylyq+9lvrBJJd+t/CFTvVdtYseoWyD7UHnxY9vR0JU5GTEu9fcYrEzu3X5dAoQaS
HYbNoT0gzj5XWIQmtXtv1e3PO3HeK5WtL+P5ng8E3wmwLmWCWoVNmV8V1vMvwe6LLfJcHfufgWpk
l3+vxkZv5OvcClxwNlX0C5srKcCHz+kMBfRYKfmXpKv0Z3KTcrdQnLG+87o///hebWJ12T81dHS6
NN6JXwYrFcTATDrGQOPPzuczfpodfpMMNTJXF2LG5JyfQuXXWho9UU0KhcbDG345dLN+zGK3I5fd
7UTia5hurikcTeZ91VaobEUS8pPrEEdIXAg/c4kwxD/j/kkDbjFX8H2rAWDN8/uC1Kv/UbCQOBje
O+5+EX7Bp2tW0bu07C+ancRXZVf/WG+mKkA431EmWtUVZh7KUUkZUO5ntMnfSP06YcIZDbiL0dT0
y9lnSV3H9jTls7gScKA/eudKV5lZKY0dG3ZZgVVaSNL9ErSFzqpHdPj4M81H1J3pQMJ+ScDFyZ8r
ZFQDHlZCs5X8DnHlAi6cLl8ceWcuoz6Y/SpgAsZw5ZoPdJLpSjuOOoWL0+RW+94CUrBtPj//5BnJ
rcuMYognnrFJlxRC4mmp+/Z5UIxtSByeoRfdrnpZYCn5kWIVzaTMF4K4rjvXWD1JoO3xMZ/5Iush
EFxzX7zdubxoCP61+1e/wFo223MZB2P3w5PaoVfxLROnKRefjRIGMmTk5qNY0s+k0+/iR06GBWXk
QaBOQ7qeJ/GmT6y0tXI4IBWP6K0FhOUjFMOnXxWgZNLiFXnIRZip4S2RUGSXFYGwR1l5jEHSMycH
CUY7Te12HS/QjegqhksWO7XgVCcTIurjap0v7LlcdJ5s2v1FPER8ZySgnVZY1Uk+z+xiZy6i10Ld
i/8Sxa7ucurXHx8tjP+suE6Wxr9JKIOjCh0s5FFdJCsRLPO9G8yJOTbAKrnK7+PkrQV0COa/yYil
yibTP9gVcMIfK2r/xx0Qed/hk1a47/v6okHxMHzqX8FcH2YiqVBp8BtORzhN/n6F6GteoZyF7DIo
CGkOHwFPW8U60Ez3fZuopK2yLIlnmE63U2d+SGKHeOS+AC0sDvlzq9XOmw1vcHTDyYlSxL5eWRLT
jQhnf6y6v5H7TEECyiz4wOducbUjlKTCRQKV/1BQKD3Czn/99l/lF0mmkjscTOnlchUV3hsCdbgJ
QE4PUV5ivc1s9EshWjSvzSDe4geq2zB9GKos4SRt4IOBN13xPpgXgieBwmPzsRG1qH9LZjDMw01y
I3oUx4v+QczjOTgx9a4xL44ytUs8byk61pQaryO2Whz7g2AZB3IjNADpv+xKSRjd09rV2H4HPDE3
YpqUNHVpa7QpFoy22dQ/Egdq281FI/AHw81D6fOcm3+pA4+rLHvGYSGvT6mSWNpLd264YYALwCG6
htjMk+gAXSSVqwwnK5yilEm9V8Or8Pmmz0EjnSHOYISBGaPN3SgtDPmYE/EevU9zyW8mp7W87QiP
JHUKYiZrpfWyO6YhIuIkAX9hBkIcoimwMrGMGuTKK6u7PdlBOOEuDBpO/VmQmM1ra1rNmSeCHKnM
iy1mSPs+QSfU7KDQ5sp2cmnXyXeK1tkQ9wL8mhcw4Xtu/QzKpnAFwYkstqi4Xr5jT6N2PE3iJbov
3T+vkbkJ48OASl6D2ZJol4spAftSUdIcpXCz3urC9QfxHw0Vi0s9q7OATbiSVpVsxflfJ56Tei3R
Skc64TCgUXkLh2GYZ7jwPFvHxqkvggEknjxs/1ukXvFVbmc5Jdw7OYOVFw+guLFxyLe9a7eYOSHG
neJHJDa+GQfV/ag8/o6pECuhfhQUJ7mlAQPjfGqRl8ekH5JJSExEuZlNl9Ft2WBzH/Uv+xEIwmx1
QJTcNe9NedTEbZ3v37xeFP0jWixTvRyTkUKaTVnfXoRzecYSkXaUR0zOgSNm5FyRTjSV9J2KVsPo
IVqGaBHhObH7UZcw9oFnbFGcy/us9J67CbIOoZwAxIwF6aCim8bjiKCxoHigUoxquLAidtUchAGk
rPbC/BCVh+xBnWQemusM8+IiT600Ok1AJJwk4uG57Z9z8ZB8oVu/WHMiuzVtda8uQlYUc9FzSBUI
NeA1vSs1a5PtjMyRtEsBZatYyp9ueH1hZeK6OJsrXhjpn07XRVmHy493fHneY+i3VYELvoMAI2JF
YHC2n723k8+c+213Aj+LyXlv+USwiORGgznBFVKBK5MXkGYcNNN7rWmlXLDf7kH+sVrnz+MQ88IA
uxXPoM6wq27aFmGmbt0Rxhc2gOlhHxcmpsgtosWj/W0wf0paVEagvvGXj3hNg7l4J16CYNs+56Ng
JXuerHSqLtjPcINFoODBfTNumPd4yu0sqUEUcRfzKcFw3ndNn6fiEoBNp+jBrj+EbZCzlytueEFf
7AmrVD7i1ofJKqYTt1YdYSgGb3Mvj5Z0qRRfwWGMrMY4GEynwaTiJ9Fm6IZ0Fta0WebiJM+Gxu2t
HgokQYZk0OrZff0VQqZ5lIwJVU+XWe3sqmabVyrYH32XGQuGZkZX86GyUL9uOO6wCMhAeEm9aik6
kwJoqapo1XXExjC/R7YOXlQva5m/NS/a70pdCYuRLZuhS/lCydA31bcXQ4LHxssZzc2Qk1ViiABY
e3ozv3iXKU3qJGgLD/U37E/yJgpgSGLGXdhl7oMztA1FmIPWUiU2XpZm+hqp69DV42s/os26E/r6
XLEapDOSuAv9Matp+G18h3j0u1+zOE7+PxtLGlzC5tqsxMgaN2yk2h2bqTG95x/OXt7c9A3bG+XP
e0+/EvrUHdhDT+8TnoetSbUkONj3Sfs99N4nDiK2vdj/wGZKLlgNFEtzq+8f+v7JHTegLCDAAHhQ
/wsvbFAv7SolXkdSIVk+gRoBCdfqlPTaCh8vsTX4ymWZO4gCcuLP/PQrupn2+PGGmYu6k2E4oUkx
qz90n2LAKhxXjpBYvelIhp8eWgEy30M0xIW8jyhvb8pAX/kOV+JBYIDirsAbmatUWqjhh3GjLKXE
7UfIWxZvMfIBgSJoZToJf9C2yPZht6+26NVydKxMOEcG5w0468Q8CFGKbqjvjRftMfvondZS54UB
0vglVlz6NKORuZLGSVkGpVHhnbAQYJa8alPKdr+iw8uIRCBGvDxy4vhFyLPn8kSUUj1KjHLxYC6W
6bhQwmUYqeSeCzvUqY/tWe0Lmis+IiaI8SLTOC4Fhte9vYbldnC7muu4aH612FE6T9AuAlZ7tdX1
C7MuY/bSGJIqJ9qzkiqebqd8MBa2hfemh/Zl1mpiIjmsNuT3+2UxSoJdRf/6dJsPE6Qun/2UACPs
VbrGb9oeZxwYn7lJs3+VkysxiTNQSNqBqgAxEpmyIiUExkV0LdpPTcBnl4TbV7qqi4egXj+pP2b4
fLZAj0iju4BXBM4oMV1QC/4Ja3TN5Du75rhy+Efz8hEJPGRTjIDlUTyiXTQLfZhTzpArxZjj2wHQ
JAhA9Gvt8skqU7mh6JgGztpuzM/jvy6Bl3ZestMV7tNpuwNydf1Taq5xE75NenMM4XX3pOjCf8HN
Nmce+FfFrqXbSvldUJ9/tixoIvSIBPTH8VqZbzKhZpgnIAqDD4wo6T46/cfSZOst/X3O6N1p6bT4
D5wSV2yowcRj0dzN3BKWOiQgri5CtumWj9kHZlyBMnBe6hqpc9zBm3W0BIfIOFIKtqOlvVfZUWu8
YnDjL/n3A0kh8nMylD9LkBpEqKB4yr8QfeXMGZrvMHdBgJqO0n2xo7jM0G1MlkhLdUxsZLhYK/cb
1jUbh1JifY8oXake+x9B3L+4CR8L91spOtssdwYxAtXYJO+NCgeH6a9P73YQUc5x5zsgAyev7qHx
lxusgFdojtiSLwl6XkhlkZdzlKWeduOAH4xe9MbK1m6RxpBWdh7Jm0HL/WPa4Iu6BfthHbpU/SWd
lpKAUmAEdMQLUe2zZ4WwiJ7DkA/+i9lZ/eywjkZp1+kWkaPJhZs3a0PBUub6PtTbK7ok6bXQLq/c
GZAKvPIyfHcs4DvtV76oTPSfwQhCB6NXS1daULTChtzPIfw22ccCqhumBAqhLRuUKfPMY+Bsu4Tw
ZlZr7UNe6Lknx67JJSehZaUTXWC/UHkY7ziseTRId3Qks33JcASOZIVZMN1ecxg0K3LtB+pbi0L1
eSObFrMRYUAx7JLsMFH09r2apWelcpksJAOM343Q6U/PowoON0nyNqQnCakRTgdBFrdEi6wwc2bE
WypiwIzBeBtgMHN9OTBkAai28dKP3Ty6NRpARHlErtoWYb1if4aHQVXXu9popbVdCVOBwwBNii+T
sqYC6JiX23pX0Uewi4RETsIe6wPEwBqQ6nAjPw4jV3+Em/6crg0doMnUf+Jij8+t2b8Z41BOk50M
BUWM2SMjlgQ5Y34bGqTKaxS8H4Cc+YshBzzAv+pFR1jQmOdvgvvakW4J47ntd0icCoZbuqk/Ky3d
ZfhVFAEUNoRPanf2lS2SReSMqkeRAs1FCcmvm+YbJa6ENfVLR/GqGMi0AOuPhjUfQ0u9UHdmVM2d
xVXEjCHcyMd5TXIq4U8+tHzjweRcpGkGie4KD6n4BnXhtXm9l/SfYHRPqCwEwQnE2Uiz5ThjZFzw
loCA5Q2RREnehGM9f9Tdstfnam+jI2QdU1er3aRcpD4idAqlSp3LpqQQDyXVBw7G88X+VgtHul5h
rf5DNjRiMjLwVECYr2V7b42z3gdC76CrRRZyjMlC2rHuzjXk8qXQn+jS6FvoNCrTr6MrdFE+I6Xt
ljZS65bLFK5S6HBx38YWWblMdKlq+fPFYNUAkYZIgwz23mxxD5ZklUnPsTCuZlMpVh7M/YhauuGb
RpKtLwwfxDC1nvv6B0YI97G4hcD8BLy4b5jS4ulzHfboE+2/IoBbzJht/f/XrGxzp9N2Jl9ZYUsb
6Qa2d5bXVNrSDqP8s1YQALzMFY/UYO+L5mpHMDowdMmf4M57dxmCXrfr16qyB3Iy86+cynYqlieP
2X/+1AQo3kxdQu2blLwkoFwXF9FdsJUNK3LyV1zyr3bPTeXr0ZsQjaCZYwCeQ9kY3pi0+k+7j3uF
gYepJx6ZNiWf2IMIfumArl+lE+GH6pa+fF7gMLDqUWBDNzw8gaHu6W7cxiDiEB7THKMxMLxk8d5F
J2S5/k9ZGofoVrOW7IjHFg5YX7Kb7bLgdQophSiZTkw0TT191V+ZAq0yV2chUWZ5+Ve9x4xpOWEj
9uM/4MUHAyZij5LzlHqTifTbbWeJa2zK65MEo/u05IXMhMQgo9EgeBewnhpO7T2BBqyQBOBa38a/
FHD1iiWKiGfAfvi+qTvYAnOurPOH4aooQQv53HvZJXGBGr5pVbFq1q8FrQvOqxXv0hWnPGnT2ADS
8CQBzprDTaUY5s3yhHu3FJgqcukW2c8TA7Fb5NeKMZQOrpH5Le/KlwW4DhK4BsTnDbp2v1OHNDB6
xc22vVP+4YLvlBUgOsjxsCojp7pBaT0qt1p9iAhcK5f0MiqDW6sMcIKbelqvpTxFTu3wS9nL9/wb
DC/fRRvKs7tAY3+iE4sO6PzCNrroV5N5rE71F4HNy1ZTWwaqR2aLPyS4qy0SSug8r/13yVyS/WeN
9e/qVNX/jD0i/ghSdzS89sociBQpahWuq0u2fUUr7cAc5maJGhJ+MWF1Y2jIm37sMJwjY4th8Evi
xmvB17dvDytmY1xel+hvYqj25U7qbeiBZknsgToM+1wImsts6mq6HfIVcQCT4EgC+WhLNvXTyHr4
2qQ+QhZISnto91SGl1bbTQASYZ9tZqzhpI4NLddnRSkiMjLhon6juyBdNQHsiHkmHtIc2WFzV1mn
ntE4CEQynwwBRXGLa/2vzTwh8omrgAnOsZAZII2Ezv5xTlfddjjxg/kDOReOCyxnyqjbEDcMO7Dj
NQEgxUI3OElMmDjHa/HaLUGGZzd5R9JMZhDHUt42bFoT9g7B9IUqgoFbBgJzyT08g2czF+pJcSsh
WRkMsf84oFEjW0Zm5//40W4Zgi3JVtQFJDhIRX/poED2iACLW20Nt46n+RtxBfn3rFyUmmLvPUfX
cFKChemqOTW/L4o9cWF6OU05vQz+7s5YzrwPA1NBoacZcmh0G2nBWBivWX560Cme8v5OfZcuWLsB
KhKkMyf5SZnpRFK0wjqCrn4toGVOT2BFO/MZhRB+QaonExafEQ7UkHSckmH80bR2pmtgB7LNSuGo
p+Z9IGtL0cVcH8xJX2eh4pyF9kRoovsr13w2jgfRNsLLYl5UM9i6uhKhVGCSTW/oiaLP30ER9MgW
swuxxMLuJ0mbyQD+uIm2alAxWekoLGPmiQmEHADIsx0N9A/TSxi0EIQ3ejH6IFSdknV52Cvstf8Y
J6cINK47Cl45W7ApRt/s3+0X0DmcIoNuC4+xPOnCcEkyoedB1R4B7JRb7PDa0pppjEVAO7vH/1AZ
392GDPnqHe/UfYjURAlKw8N0br9dozeWsiWsECVRqZsdIrq5GL9mZVC4+fnjsLZMrvbcWF4orwaX
777D4sfI09zyh8l8pR89evJxjLrh/bi/TsLuPcGxq2ZJP8TpCoYv1zu53oQgUCSHDU+H3zxIRLaD
fPV5eXFAwIHoRnSvlECPAsAFdmNjS+dNuz0EOg8AWBtk4BKoQ2XEIw89uNRecpESobCYQCz9oXNT
1DrZr8wrd3j+64dv5TZNmvgd7nDJ2EAfnCWLMYzM9AuEXbeMgPQo0lA1WGdT2rrztBMbfnvQd+Xi
eaibSUulZ1JuXU3ZOjWNIzHXrQYYOh++q0eRrqpfyVc2+koPD3SipKAuMUw9oZju2p+brRAY7ssW
wEL+pG1zAv7j36zhQSnkmeenp3/PuEZvQF1rRBvxP5DmD97Mt7L9kGmbBYTjTLIMAuuNzjTcN2GK
Ne5Q6Ynrst2phNOYFvcXYiIZGEEL3jVLfHnhn9itm9KRMGxCXijxu1uMrvIXrkUM9ZfNdWNmkEyg
ADGaYtRnkngkTn/SUkMzMuY3zPlQrjotJyWfeTq2gcVaY5hqwDOPGI3aTukVMKHVny0Q6i6vY0Lv
Dz9JGN4Z7vkmdXqqXsEFqUNtO5MowHZ50IYyHoUOLKSQYEqFK6Ko/mAhyIux8Ni1vzFHzNz//FFh
Dq5xMRcICUf9pjvy/rVlvyRjoG9A/S6D3+FamZbuvbbS9Xn5EPW1uGG0wDyBd/HHgM37C1G0YVGv
4yPqLJpBSz1UV5LZGN7MO8F7kFfsfuvc0/aadOJoDBLEvB9M5z2hV81Ci9F8CoUHWjYlzJuVNKic
GrjgkfzDySYo/80dS1kYN5RfQCXTzKaYmp2FgAEhJrsldftt9tohmxXN4pNvhHHPzvDaKSwBR9QZ
hvKghqzbpysGr12+f116mcLXioEjXWGbMtLiZVesSJMVRCJ7PRxI/BFschGWmWO7GUaGb3lPjmWg
FYRGDLKz9KWdRSb2kJ9iGiAaGLuP6E2bRLsrccaYkjrYKQ3ggUyZF/l0Pd1jZNFoXHTjkiQh9Aut
v2gxCWNkSQWNDjdjtBQ6J5XPMjnwFgoW7fHSfegYMmgvSzXX2gT8eQLKRd8fP0gsJPNlEIlxYcsk
p3XSn/xa95kuxS8M7mnmSoXDafG08l09k/fboNbjauq/04U8FZfsyam/Ym7hOhBqYAjhtIBJPm93
zlykIOMV+3yz4JNp+6EELlb/cXZmPY5rSZL+K41+HmG4L43peeC+at9fhFBEaKFWiiIp6tfPx2xg
Jq4qkBo0qnArb2VGcjvHj7u5mTk8/hSOYH4jezs4BR5jFrYgypCGm5C0cpC1+XXtYtC+VhdGY+El
ECoB4rNmzYm1/ayvEYym1R+0pA4e9I+OrX5L2aYo/GdaSgFf4xBcuCavenRgzybZ5/6D5HXlFm6B
AIWhBVvZxXRo7yBP3ncZfOKcBhJ8sY6z2rDJpMYm8zY40GtUzhQDWweu2JG+EV6HuK+ErJ17l1ge
mDcnm0DDxoM20B206b6GKUZIgUpXEA1ytO9VCxN6CO7kcNRpCfuP+WXdrkuiFtZv5Nt3r8xHpeE1
YsvW5+9X/cKgxcKPU0jMAVEWIiru6A+rdW94mtdiVuEOQ03ckmqL8+sDBNOGmNDbGn80posSFnZ0
G9RrwPduHikI2nDsmAG9XV0Ma0ySnBWB44qfPs/Sie8cJOPtzbsDPoHkYHTZEz/NL+nRy8EMAJHZ
gccQEijWHOi5K8SbWbg/k2p24oJ6MECszl9I5q86T80m0IKTt1X/I+a95pi5yT4FOiUVEP61d8K7
s1s+3NVGmVxDsyePRMpWb/9B5iT3KhhRHYx+XEHDe7icmB7klGtY8cyfOm6h3r5rfKCyb0CNbmPl
ELHzxR6mGBqmtUu4cO3RxgDdXYJx2pWxS0O0Gk87S69LzigBy1/nKFnCRINPO76OpIX2DUpCy6We
4JrSqr8ZOrCUplWbUa76xyuyMWAwzwAHBhDFKA0Iry0bSUuwJ/IgDOE+IMZ4ebdQ6Tk+YGezlrJ4
R8mzpV1KWODcM8iRWE4FzgyIcKzH1+1LNf3TIdSkiCYPPT2Z4+CJPW6ES5B5d8trl74Sf0Zg4RSU
78alf6o+0G6ZgieP6oinQFN/+JDzUCdbuy7vCJ54jLYEtUmYsRHk60FRCm56iPkmu6k9BUkLbk5D
moR1zOXEoe9AnYPFmAhDEwcp0of9ohpkrtTdfuDIe5s8PjH7wiDw2d+OqBOED435e7lvJNo3XbFn
O59ndXIF11zzVa7Yumj2PrhyAnXsgnYANmLbG9p15YPGzhmTwXGq5gMmu4W8Fq92Baqsfu0CooIL
2aYRlsoYn8mOwdPZjJzwD6suukVIcucqfpy8kzyoFoCBSlrJ9pnX4x7SmpMsvuVu69pWgpFvaevD
BcZ5AOYwgb4THCNUO/QMbylJnTCUBod7Ao5P3SKiBlqcllX4+NxygMCSbJIcUQPgTpOcJS+PBSie
U1zyLufRcbcu0e7gNNfZJgJDhZCLct0j772NyasAYnAOQVX17pE4FCABXZOO2tPMZC/PS6N1zWtt
5U/uiXoMGg/unRzyeYH7lDiuvzE8ybx80gC+ychy6I/iSd86PTC3qMJthnIGr8HbjQzdZemyA7ax
DuO+k15uye7WwyUIWx6FXXYu5zQgy+LzcHTkYtDhnFL3bkXEwYDOOKBARhjb9uuOq7AQIrVIb+fl
Nt+ItxQDhtOqZZWf0UGjXsOs6YDYrJ3RVQAIgtWLSXV39H3f3K+3hl2R7mrN8kBPYA9Tin/JooYs
BciUUJqpQ2a9aBP00Eg0yhpYrSH8pcIzbSg3T8EJaX0e3q/L1X4g6DwgbatIP3j5CWKPGR3W1yq8
KP6BBmGDONE6oGbWFJ/iUEqL66ym8b3z9oDxhn/+NBODIpN6AoB7F5yKgIR0S37PCYaGBb0mHtmp
sKYpY37tEpx6qPSCx8NvOTgfVHr3gC50JYZ001SMHCEvyu2gIqQCfK0abZBfYblZ2ihnnyUzBzL2
6WF2Ub2q8e48L5QN6i+S7cZmqg7zDZSFDscLcQgwxNjUfV0IawHfZSyuukg+nw9aMFcQXcUvodY4
Z/zTeaWS6t8ngAS5GZ4+6cAdqn41yerkuhRaVuQJpijN8m0MfWn7eVrQTgOSwkwDj1iwcFLFT4lZ
JFKSQ7ZiTio9VWlkyn4rrLqXHwfaxLBcdafQP8/7FCIRtLWDhDGAON4xmIMN9HDFlYuYrUKyLKZH
+LKSs5MWe2Ndmd0MWchRL2xyOj1n0ogelhj5NgGGCTuSBfHjVoEM135VL68cRZ1Cw+MJX15mqtdT
/AkZ/meSW63zB6B5eBCfuPWdliwf2viamoAT6sVQwfyTPBCECIgJivuOkCCGIvA5JXiJyis2Gm9V
+g9wlpYDP5IqP2smquY18GHXZNKMfTBLiAK2cI5WO9OuL1MxD58dBLW7iUnA35L8FcjsBM165MFJ
Xj5REu1m0q1yMn0q3tAXt+UnWOgWv+IdGgljq+H51c2hkM9h0relXBNmQR2Ksk/1c5yc1o9+AFpZ
OlRX5ToDVwNxhBOMW2b2UX8cquGzCHLV4yNzXmXnjx2OlJ0Yh9QIrT5J8U7usiJ7ptxFmrJnHp2/
Igwi/s5G1z8THG+fF93iJi73/hOCYMxMPQGrUKdZ2UJAmzLvOKfcebTdY7ysl4cmKZH0ysrselW9
VZM8mKtzpFZFx1rmrsJ0njzaXsM6w4HtvH4ALDzpHqB7gCWqfp/P0UnwDsxB2fYJU3dQuSfzcnwX
c8Bt3nvg9lXaGcEMSb0eQ55+4Nv1DA4q7coZXL8nRw5dsBVmntjcwdpNT0+f2YQA1TKk/Stu3BH6
3HPjCOVYQd1FV0iaNFinzW7h6QzPVkHltB0i4RTouYfwSY7HWUm7YpV2/OfyBl3Fw1sDb4rpYYE9
1xeH1PpA/4YJMVt2kFsrAa03KtBiJnVVKKCG/eh3+vtxkbC+feTCPsjLs/CY10i7wQIBu6XlOBvW
J49mOyRDih5orh0L2hqO0lOEImRknc1jg0QVY4o9CtmvY6qLIzW88V7tEsc1jj1KoUGGog/sJDUj
igogWQTnoJPUl1caudbl48TbgeBHYycPKfSx19W8w/T4RUS54CdGjU3hDA8SWwug7RMesy5NpOze
zhgEhjHwD4KTrdTOCnkp4R/ijc9C4IxrLT4OxDzDydVgh9ir1wQXkSWCepHS09VmxBdUjbvuVRwb
PX2KS7cRS54UbmEvMgjGEeZ6RBwUZlsleKQ02w62Fh7w9gJPen7rqp1F1y7oGTDrGTFPDrnvKAXS
iJa7EJjhtsLbbB+vhlKsJNuxWidtzzMD2wdGhWKx62oHG93TOaV8q6yrDw6zY5DFGqd1m1VBTIIC
qPucsGcfitHOrVDGMWcCQ3diTgC/FAOH72darpWgTPiSxB4y9J2V4cSD3I8/3ilxFSyjrHJrjna6
KR6tziPcpMuISvduOKsTRmoYPOx7AiOcluwsZbjvwTu10JoeFIQy3Bj+7YZ/oiPrYorJ5IJBHd4l
H4LJqrQRsD1waPbI9dgCl/Hj4pNlIE+7fbeVDY5v9ulsbysWD2oMoXGorVFGUJu5jAKlNoWz/0mL
BcZiKvbbmwcRi81l27xwK+J8IIf6Ahdclw5AMWYRZOC+sYRXYFT3wPDzEadUQ7UZ0zCvKrqjtO+d
3aNVdWyVdE+MuzLaamWJeApBm+g/55DnzomAadMXDkgCB9Xzk/zJloZYIFBSL3cgufuHc0zML21A
OaPb2KVQ4iHvRAk+kLoK/smYjoXqH8syTrcbe3RZfGBUzebZ8oAPcOJwj2EijiUCE4hUTI6ZLXLC
N93GFkPM4hMThu5glsMWthziD1Ul6qc0EBhPOWeF0zml5GEoYzvjCQPNM8IbqwiAmrATiZStow9y
4N+PlgMSFbM7nUOitFVuxBFFEfJkhnThf5yA4cADFhhaIHvgWgfTe8Cy6jPLZfUtmV2qWLg/AWJK
WAaqB9Wku5oUa34EpdfRVboaCj2uzhgieFLQUEArhjhThNAEOoOM9lGPTfWEfYqjQUT/lnUnpUwl
hOiP8fkdDMvp+PX8qXpIoc862H8H9fgeEwQEIywyC90g9glMNYbWjFYT0yYaL5IFsA0Trv66H/Eb
clfliC5LsU2MuHHam8QXAMsDEU8/5zAkJcETgBN293WkTzqtI9I8jg5ughiex+iCakqIL7IgpcSw
IcS+Cfq1/A3FjyBQ3IPDXAqyFD+R/DLbAqvLG5rhUHJhfRKmanwlwweyWSDULH0QpFaxNjllocrX
6ZNLMpvmQxoo941e+DSXUmi6TeXtsx5F+GlEHKrs84AxjVlQRJSI+ncdgz0z8s6CMUy//RjDNZdx
beK+AhgqezDTlYcq7/t5tDcF89H8zuoDbkmQjyCPSzNleFZtgPjOTPJz1jmuoFG5I7DK3woRh4la
e0dB1EM7S+3TeMcN4tzrcMbH/NX4qAEGeXq/Iebc5iW8qjbUeGwthMjSklkCNNNO2xT45r54nhi9
QQSC1ENTjSoqt+s0WzTRudUAuWjGmRu6SmAJ0VooA/62XEc9EZEHsivIK1lI1+mzoMHDSlA3wueF
UwItAOQsWDo0+krofS2CRJFzS9hkGLZ+qIQLgp8cw4lf2Vo3g0XUO6MXnO3rbzoCZ1r8oGx6H+em
be+EDrFla9IeUDx6tBk4T+G08Cn6j1TbGE8Ugiwt1NURzW96a0ARExql9Ef2X9W3MOj0tCfWe4jv
+sbVJX2h8Mecqm074dowzDemTNpG4Ll4kocZVkNzjlbY0W2REapnsIDQbMJL2NLio1XAvqc1fpgo
MibJgfZ57QKk8cSrrrFDZyTkiCV8yLeIeGGd/fu//c///b8+H/+x/b70/2vw8b+dy1P/sj/fi//8
d7Ed1v2XecjGy9j0nVHtM+18liYXFwO4U4zYRllU0XZsAF9Dxxtcv/Ei+vtF5fYv/dtFJX7/8wMb
5217i/9DlFZH8SEx+ZpV0+FsCXXGvCRAB8yemt1DwgfG6Ve4Ox9X79hrehRTS7yr+so15VtBSYE1
DRNQZ9Yl8Mg8X+/vb96L1N7C327xZcj5yrg8VfPBLeIlc+6hqjUxXgGJnGkh3wMH/5GMEOBzh9KA
bO5ATmI9fDGHFgaMnr27m3eTo9tR8D9eWHlXxPvjlkuTY8jkPsTUeyxAMrYq+K0IcXuA/bVSOifF
ouici5E4xQZS64GrPQDCHfkJmiv2//4VRfOXVyRKuiTroqiagvoyLP140Ivzs1HFtgVHxbe6+AxN
0/o1jdOl8oktQzk69ToP2uB4xO7bHm/SzN7cw2/L9+c9vMxQ1y/PWn7o3APDxk9RiSRFch/MsrBR
pva1BHNL5PaP8M1VhTdP/jLofHcvTqV64arbPdinjUy7wExDcEpya8neO28u99t2YVi5psuCYeqK
+PL1t7ksPsqVIE6ydtZloCjd1ZfAJA90GRynuIS+ueCv+1OSNMMQZFUXdenl+bJbnnW0TkeYlJgA
4NQ+OY7rLSO5qj5AOqK1jq2QhjNfTBwiUZA34pRZUbfUwHYS4B2l1HXSjBsgN4xzTK+gl1NbZvDm
rbQ38bpDf95kuzx/7In9qhGPYrMVJ6epsIGk+H0D2MPYaIpoyXtuoB9DggWewI+kryfq4s3lf9uS
Py4vt2vkx+VNoxKb+sTlc7N7pAnRfQbbtADSv3sIDzopSe55CSkALmIneXPt3xaEJAuyqMmyKAjm
S9DeX8ydkN+vPHpDJdN81JjWlDYCWTL/IQdf9831fguGP6/X/v6PZ31mimCeRK53m2NArasuHHq1
u8PdbYoXAIccVCzvzTV/fb+yrKtcWDEU9eXzdnRTuO2vZ3FSqN4DJTFWsZ4OVdPej+XJ5PpRjAzZ
Poz0N2tf/P1Z/+91tZfvKu40UxO0izgRfHY380w0JEDtWARsSJ3r0sB/8vrmPPz1EG7DqGFIuqHx
j3++36v0VJ933vBkb9i0B4499Pm4AsT4Y7WhHN4pIO6bi8q/P+j/u+jLJu88tep8FDNxggHpENIE
jr3tRMOjg4uTTQI9vGJ/3xkijotngieQ6d79CfVpsKNZIuAaipC5frepf/3qiq6YmiQIoim9nCln
zbhq+6MmTMwejQK8c/RP+hGnD93Tu7KCuNglrFBVC2uo139fcXK7ol4DCltKElVN10zpdVft9NPu
2RG5Nt63toRIRMeI/sD01Ky/ihiUykhFrI/TnceQZUdiXowcr0LNAduhIFLWUnxPM0pJ/pOH9MiT
1frSG/z9HrV2JfztHl92onLNTEVp7/HmtOOqn8HZgyrLvUju+WsfYALBGAc8vmIM/GzG1eJYjdEw
tTVk0yXjwezSwZICl3o4Euk2YtaWc3NNHxjYN/tYZdJGvbqw49NVCDDlIzDgpxsIBwdPX2QToPsT
1v2LeobACcP2d59f+G1RKpLUnnSaamjmy1G3U67X8pGXAgwRyNH2aUqX9XzxMpMazauntz4s1Q6j
XzwYxOLK6VCdHz9uPVivdOJ2sgvhU6vH6IMedZ8eEkTNGu76JdFUG0eCB8hBYUN5ZpQQDbZdA40M
1SxehaPdOW76/Cmpb4CGM7fqiMQb65zWTxtcFcD4NqXI01mVlIMk8+dvdVGdhrkMwbClkLWCEDhY
tMZx7KSHy7Dv1rJlP3tgBwwe1kFUA0TiYKZ1XgV4dILfP0o4JXDeQOnhvcRUiXVLbt/3zgMMfjN8
ohnRC66Fy+zJO8PDy09vFr3+WwKlqLKmKhpxVhBeNtzxupOyujGeLHrmGAbzLI2/2nF8S5rUSc4s
S/TJKWCr3y6t/tZKpyvbSb2jA1NrbsYQYEN4yrAR9vY23ae+1XXv6QS3g2pr9f3KvVtu49DXdhVr
sWjdOjJ3sEs3DoowiE31m8cRf4sfqkzqIgmSoSlm+/s/Tqq6fopZg23BBEFSfggUIbgazGLOvP3E
0INFxuAmVMNFQG80/PvW/C16/Lzy64s0c/N4LXfkhF0R45zo1OJwoGIqBM+/X0n8Lf38eamX4yK7
qFJ+0XhIpBsgfieKy0DPWg3sM2Lx+n+/nP5btvHzci8HhbB/1tnjwpPJeggwheHBdkhlT0dP+ZDn
lCGaAafA2tJWSu5lJHzkEM65l8V2A1gACA49vFEdadJ5ds/6kPZwrnvXL2WiDkUw4K2rZhGrBekm
TREDVgXHzyPcp5UI/9TpTO6b8jZgm6qd7tF0z5rTWew6mELa1+Xz4ZsPnzFrZzRDJKpMWBni5zBU
H9YNvRaoQ3AZ5Tt39+bwfPsJXrKTg1EfhF3DO3mOaLf36gvjJ5vew6ZMBxD4+weQ/r6oVeElJZFq
uck7FSf1visRvJkADVMYMTpjkJla5DKzzqviHeZgGPYkkBdtIbkNOZzjN/fx2+GjshJM3dBFTTNe
7uN03JV3TSI4o7VwgGEofHBq8DQmoJ4TaMFDRJtmV0+VENfj3qUHLzTvMakuvqZ4hLxZlu2qez0J
f97MSw78vK8y81ZxM5oPteDWh09QzzXGs73Z178mZ6quy+QkhoH0/+VC0rPJ88vlzlOb0Ezzgn9U
ziXyD3b2gTPkLn73ZJLcnnKvz6ZRemmipJCJiq+xJD8/MvmZC5N6MG0i3Vqh03JMk7B8Thp7esY1
Br0/c51pGCEkt05Dye7Ra8cl+fvZzji9ITVFNEtGZwtQZ3A/xRvRoRkaLJeyx+yQz4x2R1hsSDj1
rQuDan4NJfuRLNWkly+PziVth6gy6GPvXvYRKMxnL1U2TH60sBsq3Ke3GwN0znMQaacA0LUOw/MY
A4npKlo2HA+9lthgCelytWlbg0VIq59wIdkVNgMuRpDREhM2xj4z+EY8W+vxPsrRf5jDIef107eS
IkFWdW3dKQlwQOySs2habdZHfbLz0PQvKKp2Z/+SJMdjRFeWVhOO19YC4gkeEgm0NZzWFytrUvm7
1vqGqigoRlIAHkFR6oyCOv56ZFgXWJSmHWtzGKGCr+1AGQJM5wHNB/53gyQhl1wahdBtLSkBiAyv
oHyRAfu1q6G7tCaH/u1DmStzAHaS58rZmnSp7HKMh8AJfZu1MExInzaoYq+dJNydXKMRHCJGyVr6
Aq3X+uvNLpV+i9dgBaqqmapqqtoLdKU9mrN01rfCRJh4y9SRrTifIYqw4vmpq8+RkFnwBmIp/Wri
OGAQrJ3DmeKk343zjxzKSip6ugXThFFk1sH6KgIkal83Z4oowE97PfowbbLVVgrD4TbVOf0PSf9b
6x/s8OQ/rJ7E3Pjx1hquktDqQeBeLne2N3wM/HAszsIh4+FobX76HVsD7Q3anz6SZJZ7a9b2HGD3
OXfBzx2xcnRk/IE4nMG5wVhjY/TExlpkIPATJc57UZe10I0yi09XWnLfdOLpVG8nCm8DLFgLy1tO
4yAY3f3RQPAHTiTak11sR8HZDwbPBdT+2bTyTlbKkLVeegxN3sGypyZrb65bU90Z2OV6E2vucyQM
YhiYo5M139+seNDp19aXNhyM8t7OCmi8Az9yDP79O8rtJv+XIPDjM76kwqa6u3eO985zUsPQm5Yu
T9ZL82gJ832+FK2ehdR1tA9RBFhJMwd2txaN8zGxN7U1yIP97O+3I+m/RX9d1QRJkCWAIfMl+jd6
cRUee+k5YWnkG7oxTN322m3/cLKFMn2yUxfXL9PDKkD4rn3+/TDcDudMj2AlYTKHCRu/PIaNzctU
7xhl6b3t9ESA0/z53YmXtbu8Jo5XWOnFIj9MUxgOFOBqDPAUNn+8GfFy3Gy3XsPoxYejTJsp4bhO
xQAh1m5et2pzS/sQEy06j9mGaAJ6hs+cqu6NM3qH/8+ice+jnQ2jpEDnkpBapw1lEG6OwT6+dDu4
NSGhow9hPeNhx320E8KeXXWpM7CnhxtJJy3BvWDsuOg4kTzsoVvbnSX87lPodtvs8tNNWMcRJMMk
EbvnQOr3kxniYGsBjdejb9Ptap/6QKLXlCBe6gxkX/fPHwDa2zH0cEIYaSP+QExnsAqoCUcmGzKc
p6JD4qo+mDPk7tszaJhARtPLQsFQeqcEuT12noTE6uQYc6ao3wYIWlPizGWEC6WPE4iTDTZFrNJ8
xMt7TbHnFPFxsnI7Dm0Z57mkp3myBriROWVs9mleDSofxtNgF116kG34qSLY9o5+J0ZrHU6LgL0T
PxbG05pCMEPM0io0cF+CctzN49UT/ibq2WKthmjpqSLKGRaeb9IwWfh1UWoaK1Ii2Vde60V5px6F
U1GwSWy5h1e0i1UUhYw4Lzfwi0CdmRKcdD5hCbKADB8HoxGxzW5rZypnpzPfYgdyotrHzAJpDrO8
0avT+/ljx43Xl8iXLVg3y8bN8QW11DmeW7K36rjS9Pwle9eQJOwWQuZNYKhjhxWVw3LJsFE4HOAH
y3MozsEn+ZH1vV92TYvQcnPmqeeFGMNV1nDM7Lfa3bs75zDIRtSz+QBtZjFA9OhtB3D07G1MHcHM
LIiQOFocR4XfTFb0cRkLRebl5F0G2LpA8MewFQXhb7rJsdF1S7e2FR8QlEdlXPyOi+GTGUIoCQ6Q
52PTftIMnBwmqDVTEX0afsjBKtHtq4v8ksnUqTy4uXRNPwsTRbnN6tfT5hPSnFdtsq7g6dGpL+JH
d/ONGWWWfXQl7Cxw2dxoFfUq/QDMHNCieEWiUMBifLdA2z0QaGGf7Id9SkoPooZ/GKMmBKxtm6vj
iV1NTk4TCsnh6zZkmk0IucCDeLl4pFmsxblHv9VGgROSGJAEjEVXSEj2+WGh9aBfzbEN7ETkNm7Z
q0OVQTwIex4TKYggJ7h6OxgMUjWLHh1mcPWvKb46PhkN1tXnNEJdBlUAM6svOA5oCBGgDLKIXmkY
1MFqqLOTvthKX7tU7aO/JuwHzdAM8CEN+DUt08z+e9SVf0v9DZorJotbFkkGOSR+1LNP6aLd7lmn
mVw/8dW0xK3jCDAM0t46PDrYii3a70rq+604yJ5szUou4y7amWjQcQZF8HV9U4v8ihr+vKGXYlDP
q0OVG6sGvEBtM4qPNr7Lo3maFvaY78otWt9MbrItd2WRavGereg2DOzBf+PNmMCloglOaOj/Wunn
F1nKdwJv5p6cHg5m/TDYJcZ5imkjkl220wIoT0S3ws2mVVXjgO7rg6LCXQx+yA0CxCo84V3iHdBx
w8ue3YcHM2xQ664Bud7c7m9JmakALYIrqvQNWuDrx4fc32771bUCZ7mzguXW+eU8zkJq5qtkaUJ4
7ovQs+PLt64jbZUeHtJgDFLHcIGiYuUzN70ih9xozKWj6Y1fgYSdDxbn/x1oAQTRNA3DMAUgoX/e
ZlGuDua2JndErWcd0TbHhxRebZfac/TmjbR/1Ut+I4maAcQP7q2o2ktdtVU7+lYvpWYipWQUdNk1
3AUHqghPGC67PAAPQFWf25pvwHr29Fb2bIz33NDKe0TXjcQxesTnl5aT9qbhIf1SgP3j3l6+Vn4o
Omep4t4EIihqG+fOmCS/Pc8PzJoitfVu7mN6h6nR4Xgb7GcMgB6+a/P8VgZKIg0BRRUJAJreBocf
a0bUz9tGMcRmQuLpjaGNkk6npRXHHklSGIZDf2+7FseObUZ2hDU6Pg3e37/S72/ixz28lKL3e0db
qVfeBHN8t9MKMKe7+2qFDziVHhz8khHC6zAxC+C/q5snmChG1aPlOaAxQ1WNlwVUmTc39evS+XFT
L1GxkbJ7ReO5fTEyB2p6TDwO1OHTZ2oaJHXbHjlvNsafFsy/rNYfl3yJeyu1LE1zz3uIveVtwemM
m+gj+H5Ypu3fLd913WjUWDumDUxGCEft6ZtH/gVelAwwCFETRdLvVwxI0wr1dLv+wWmRLdggEJZE
l6bHMCp7HQ6Hn3frc4YJaShGsn23I/g17cCENwmX2T7m62v4eRsvm1ZbFbdbeTQR9TmkVAytI9Fg
wLzycaZHIrnYIMyZj5nIHjNaSJsu3ft4HcKjQtieOfkEd0K79vUYmbWDLZj7bTjHGOX7EKu4sHTa
IobC3qXZBB9J8GCeL7PpKUw08g4k+L5LRV/3aK1w+Iu2BL3r7p+uHOZZOghGsNWtzcZ0YHHN4NC5
+KI5ZzuAvtbOWZb7jG97cxzqbSD42/t4CRTXQtlejkc+y7T9KnceGhn/akPb0NMDtDbWGJSM0b7j
i0/cAqh7Bjyzblc0Ypj0iOjH97c+BbBrPV3JGpFrONiOYYE+YOJEGpcuAimLWnSioUTkvVjnaBKY
Dm2DzDcdRoPbX39facpvm8uUWWWybAj/elLJWqPohXJ+Ti7QoHK8SzyzRFrcjolg+58XHRpATLxu
+6De5RtuMi4ce1fvFvg2+BDTn0EGCQ3pOl0BTFSu7iWB6nRpR0Npzz/U3GyJG9FtCVjoPPp/v/vf
wA/JVEVdNiVJpiZ4AT+UnXm7yPX2OXl4xgfs3IoB0n0/6dp2bVEZR3f/bFeeFq/eHBmi9Ot7+3Hl
9kz5Ea2PQmbsVHXHUijc0mI9NHaa1vZyaXpX+HI4HTNCxJ6anCdHRnAO+1ubae7hxe5lTm/Ze1q+
NfO9Hk09y9tavdy3+t9j0JY143GsEC0HHUj+9P5Pj7bvTjCzmIF8tMLkq32zRxFiJGdgDzZflAEs
FJHfgl4KPPMh28BgUcQfutsJ5udBPA1GaI4dJyBJRAP4Jtv506Z93RbApSbJmQmE+Qc+//EulBNI
6vHOV6jt0q0cQB1r3OJ7nhX6n+Qydu0tut3o4PFJmHH05vLqL1mzLKmKKCimJJDIvBxaZtPsdie8
1jgfvKZLYrpeC2nvBHbOSPfw4K7P3ridK4rSOsDlKu6Nzxb44AhccAf5OMq9yq/8EfYd/DI6OdHF
GfFfHKGtBijwHcHnl6D6j9t9Oc4ekrST9jm3i2DOVck0KNv7uE++7a7/YfO9fJd/XOnlFFPKRnw+
Sq7UFhNpakQiojIqRXfXfzrLdbv2xsPQ8nEaopJkDccoQoCFBRSxlM1rZiVZgtvzCGhj/nQBxtbL
euueR9zzxqGv20MWa8b6HfoN5ZtztBLtq4PqTLlan6e5z+/6oWJZHdv3+9tQCAENh+swbOe8A9x6
3W5m2Yn/Hc4ggt5drZcg+/far+NEi4ft0mtnFV/tIIq62VC23aftdi/OR+N0PyTL8Fjjew+d66S4
W1+Nz7wn/88UDpSvZaBfYaxj4WIL3enK/YrnVDDgfPGGHcHoQFdFltpCFX8PSeIfuP71rcuEUsFQ
abMKr/SO++742G7LazOZp+HYaKfapqdJx63W4xtG/PdxPhSufYYArvazQhikiu1dDeZPIQ2Xu2c1
zRCUDXaCNQSOknWKgv4OpxHR5QUL+7g+DT9vW+x6sCpT4YJbXrbwhlpYIeiXh/tVivMwzsGYHMu6
fWq6ixJKaWVrN3+DG3AHVq6MdDxtIUyDKTU60gUP74gB0krJcrQlA36c62SAOmGwHdmU8RzECcX+
4AuH3Nlgu4b0FqDBL/LRBWVka37KwKJLQnkCJV86B6suc5y+8e/rvTmpfmv2yj/f68tq1i5H8wbY
3Uw4dlsYt+qP998oD2Cyo4B4WxT8tk1l0ZSpViDrGMpLVDnnF0m7PS4UBQOZw15KATUJ8k9aYetx
yPAWG2fq8ObiMM26/eA1rNzBu9X0WyIqy1KLd8mmrkl/EIMfofVab6u7uGMx4Szny700NuwpcBIl
iR8+YkB1p4pW3ucC6jatVOC6N6v517fw4/ovb0EppEPx2PLSIQt0eoRTtB/f39ms31esxJjhW5Y5
b7Is+ZdrwglS8XJTNQ2i6UuAzB6Cdjuej/Vkl0znFfSD3KbJdUiHxvh5s4cPa3wY0Hu4x1Lfb0MF
ibgLOB8EWy8GoLxc3S/5za7mif819fvHTbW//+NDKMed9FCUUz1Bko9iflm6qcdx/YwZhWhjCzb0
VxzXF92FgANUw0gYzpu17C3bxXr+8w9aDjLHUGVYayw7hr32qEe2inmZm+fWZTJ+AOwscOexUAIO
v4/ryhp7xXKcUezsfV9LPo1WczVz/RZLrIJvSONeH/XRdJ+E31sNns8hhQHEgSt8ugTn68zvfJNs
2qo9YXRkbnGyRcXOitwkuVt9+Pi13ZdTN/mIgs6C49DwbAwESRpg+4f1mDi7cD+Bt7+vMxlrgTGc
eBs3Bgulih/hhmhXqUIXhxLI7A8QuAhdfKWJuzdE/rV18/BOns+NyonvTj7FZ6E3jZtgc0/JQyIk
I1PQ5RCpx1rHLdTaYPA42pQkKOJCDRFF4luA5t1ZNa5gz8mlVMd0NtmyDsiCc90iGW4RaGxu/j8+
95uv/dLw3yl1LlQZS/DZw4+gtNOe7Hihiow+4JW7SeO4E2ejO2/qvj80x5ez4+cq09us88cqy3XV
PFbmoWa7w/LeUO0KG8nuWKQwAELWjjIqT8e30Xj4mSRdmSoUBfxIQrR2my58/MygQHye7G+Ugb4U
+iVn6bZv+oltBzS1Ni1d3Wje3fVv+Z9CcFJgK8sQOF/BuWJ1zvemwV1LKcoMMgcG0I9bqHLvM0Pl
bM2S7soKAgxDLUf+iov48GZ7Qnn77YP9uIWXOLUqhVq/XfhgsgXZapUKkS6yT9ESHaz5/BwuUbHn
1jLm/+XsWKag5HkKwjI3Jl+ZD3DqpJePJan7OMSf16LS31r/h7Pz2lFd29LwEyE5h1tnG2xyKG5Q
QZHBJmPz9P3NOq3uKhYqWq2to73PCuVpe3rMEf4QswHtFc0Y2wniktkQzU7YUp3QaBnxnQHoEcnA
L/Iao7lz+I7wbdlkHw2z36Br/llL/vOdMo4nz9oxjsdUAxBVF1kVh2EXG8r2WzilU+m26ZVL3icG
tp+fJPmknrnvdrtdWs/5xo/aizJ0ncYd7gTjUzDXjYabdQ/o5i49UpgjBaLTRr6p731d0eh983AV
UUT9sykN3VZVgL+SZT6VOvLFkh737UY829EJlFjN4Wk8HDUKKNW9sKEESRl2VwlZ1d+nz9srP7XE
1tLksdlobCwcYxhvjDxGILwYhgGfrRCkQJz5tJoXWJ69gYG8OnfZ0v97z0/7aanubupxxT1rFHW4
YTKPHY8Nl7otnncO0RD5fhFYE96WHbOD3gSCV4Xtr+s/nYHy43CVdfHMxQHYFJUM5164GzZU2l0k
xLVWu/2uvaG9verTISerVSEdTHFVAvaCLr8ZNBlUeUdq22UHtaVPOoJIuI35gmEKUPd+L0T0LopP
xaX2nU7HtSZbZO2kHoJlw3bkupk2ypJrE0oqLDACf1wvA3hAzL2SupW161Wn/tV1mexnQw6joeX4
9LOOsO2odDkNahEN0XUmuegWIQPmNMel4o3PVBLWB8oSGCSSjiYM2e5h7zx/RDsvoECBxJjW74MR
0aZOIS4+uhr4Yufs77nyFS01CSKiA3YT0ROUqaKkD7Ew44Rc+UkVM2bPHWe3EFiFRHJEdtcxY2pn
X+ow3XQ2/S87stL6OpvozOJScLlNTskOPYhevnHncTxNtURow5kIHY0DxY83005HIHPWTtxsphcP
rQ9vNJKDseb3OjW3pZ+dsBPv/RiFLg+LDgbpQvG15nZ6ty7hdL4OO0ZjGH6sOn7S/0hY1r75uNMI
RiInCIemi2z9yQ2lr4bzwTwLJtySp+qfSqffX0VEpkbDaoQdOnHOYeX0qCLA15ZOEe5dUJ1Wg8hC
/VV+Qplb3D1MZfHd9mlW0b9ynB7BMb5T3aNw5Niz5jHpQYSB/+9sSYe8jprxg5dJJ5zv6rPht2go
00L6DvN7FEWUef6whoOn44NbdD8/aTD57VovirLMH4pzy1hRP2pkFle0pIwgQ9rAzyiFzk7C1MS9
Rl9SR+t8Re7nycmi6Cr2RvTuq3vRSfj11T0d++vbpHZWxVdXi3SHMsNImBKPg61fuHM9CxvDuwfG
55MsiqYc+/vvcPeKYvXz8s+Iu8vpXKz2By6PeA6z5+a6HnRmw5Mv3jhNXtLbN6n2d2fmj9D+zAc0
7lp1P+y44tHPYRtB800nkdHcgOL7+95e58//G1At5Xdms7cmh8PJ5kpVWC8W4nMMxs1g110CKe7M
0XtxrO7QDjPZTxZtPvrGu3crIvZftypOuR+p1WpfaJtiyVkyQGa7KRBQfHort8lxEs0PdSluNT4s
AsAj7QKCenN1XZyRf1396Qw91S635V7j9tcLvflAdMgbqYCxfKIpIpvN0qORTIbQ5jtfOo7xBctQ
8ltInhBwG41VFmYIamRIVw5W2RBDaRBxyc4H1+bYB6e9oAeIMBxtyPep1SvQxa9d+XQI3+zyXNjA
xvt1JtGj+pX0/Cs9NZrNnKWig+NorfnKY/VNhmcDMqvUK4NRoHoPp7OcxwUWe03UeuIlkQ01Pb2z
8Q5xIPem6EM6LbLUxrYHc9HVUz/0qWO7aJhWTl/xNqSM8zZmCSmFgTasHO5WbdWAkYsR/NVtiwEC
QYugkrndTbK416O3pYAtNuZfb07sqx/7Rj8eiltZ4/a9VHFF4e8EU2CTVKSXyGr19KjgJHpkrY4Y
hwsY5TEt0PBw4pkId41aG4F7scaWwyOq+owGemsY0f7e1eKhs+l8IpPW7e7GlciP65twZfkKEjgB
znUobrTR4yXCR4ATsnPMcYjkWoGtstNWqKEGVFnv2qnvUh/rKfXQ7CsA2JwPxY5Go1KkrYg9uAF3
fqmvAAHqvCY7wXHCuXe7zF/a70LFmyhsPWUhE+1yue1vPPHBo1kXOw3QTRBz6dajM/RrbV80aFGV
e5duviJC/trpT+G/qFVL1Si4MBPoq5PeKfGnSp8MqKfX46Chiw8SdGIRU86gQ/Bwuks2Y/1dHvbu
DTxj7/QztJjrgTfgpakO7CdetkkQwH0s561lyHgDljzaDmhGDRd12m5G9m4TqG9y/md2lKTf82J9
Fe/gSMIEFCUYj4+ooCHYx4kI4nPD61DixjrmA0ROgkauJJCZbYwunTen1Kup9M/38v2J/vgEzXWl
FRexIbzR3W8egubR7ZFthC0HBfI8y1xOY5oCRfTmzBI7/Y9P/3m6NKmZ+7za8h7yUd2cAb53mdfw
4a+C0sF5uzXUmlePXokIWoc5zb93qJd3C3g6Ne7n4/W0FaEXp1qggTx6XMwR4W+gzMF3uaX5dKtD
uvCHreEVu6nMz0ivGhwaQwEUxUY06gr469/P5RVM6df7eDoRjjXVNm5ic1A0A1PFoWm4a5JPXlPQ
QHm0c0LBI/OTBL3BdpJg7hh+din+ReBeTt8sRnyUf72kp/hcnlfVUfneHIUD6u+6AwQoXlX5hfFn
RNTIh9sQ1854bgLWbCBlxtwg+sZkd8GI1lXUVS/poQ+C6m3X8HVX4n+qSPsplO4s+1raYgMdfWzD
fVFOffdlGqJyPblJm1Ps78fxKtHQJUOzDFUGJmk+F+vn6zW/Xi+1W39EnZMdB0iDWKiSIvqn3FG/
EnqEYJBWPXkmfctvHYErXi8NbGoeAYm90xSDnXDbUHVnM5BQNAfHji/LCt7jtoEj1oHBXgty1cpw
rgKhL7u4YENc4yN889lr/75ZHY6azWhXgZuu2E/hWFtax/Kogj6oQqoo20kPLcO9tpv6tLfqQh2o
USBt+zcn7uBiIQbvOdlkpwNKpnGOM5picAE2jxBx6W63qq+R+bVjHDRc0KqG/+5dv4DK/Vyt+gzZ
yK/W1j4uJwIroSXoO9VRYYbEfAyXtIR9pzOfl3wZtv9ASByF9jjyN8zlRvhjxOdhFf69DV7At1mN
rKq6pRiyZUpPzw7O+OFqH1iN3LXSkYT0KuhjInfh1Iuovsj7CxAHiLi64+a+Dabk1ivjZqzW4y2y
udhie3vXdueTYDgsYiXwz15IfmOLXlbrEQ4/ZKRMGmGYT0Nym7vXcPtGRAcIPOUyBqGxsDfOl/b2
VNJEvPv9rf+6q+9y5sdBsLkY24eZc1cDLdyzI/KJM8birHlcgrxoczSl3+kz9LKbo3dasxutR4tU
Em2KRMgcMjtMYCghPOOtKCtNBOmcd6AZ899C4/cin0Az18ltrR7ugEQQAnLM73bfA0Qs7945O7IX
99alu/Tx7QGjunJiO6udaZRCYZt4khxg6FtO3Lv+31ye9LSh+kaaccqc9uCTe/jZHZgsxBbc6NHl
cfrJ/mtST8CSUAXY3pdReV/I8aKRnaJH/LULoW5vt+7Cbq1SIDLr3v5Nvvb2rTyVdtVjd6pdL7wV
tG3vrt2Er+D1tkkPfL2z68H60frWZ43ZAVKwzG3ms7JzD/6TNiAEl+AZs3f3X+ir1DfO4tBH10iA
d+w3Mgrav4m8eC+GaTPP001JfjpMj9ZKk80CCCmD7jRtymDqan5n6fdYYnC50Vfq9eI4RPAlnHQb
svvxGCT9Lq5N+JaJifHg3U55wflgRaqkq5YMaIKY/bu0eJzOelGo+qM/2voDum2MNGlAi20chzbd
nBbTbS3o3r2WHrpQURgH7DB7gEbk7WDp/h0yXmRZrAb9D8O2ZALGdzP258dl6Ia1VG8Pst+rX7mF
swaKfjt4lKScCA0/W7qfcvoYH9wF8ofvgv2/qc7vqz+9nW2xttbWhavTZJbcAFoR5eQjGE2vbYi9
CR5K9V4PUCaa1M6EHAy2U9wxRahv7B7+h5sckj6SUtC3UfeiVrQhCE3cd1CXF3mxLnG+yqCOvqf7
T12Es25uDpeTSgR6NAcjIxyXnho0Nb8Z11iYngF3Ca9e4+MYZxBAIsTlI+ZUb7449saLQPhzGU9P
S9nnOR1q2DnKuH72R6PiczQYAHnw6koodOjpdyIwq3cRDLEZWl8ZMp5piuIHUXqrD/S/nfXN29aP
2ZjfUlysl53LwWkygSSZbDWqYKinLdsXx+oxjLENaEHTJdFkvHTC6N07UNm2ilnoY1CANxHIo89N
Z/Pwj3QdheAbzK3PyTf7rWhyLnTLeTeyTGfBjDrBTPd7Cy0G796O9m++xdsR+HBV0yVL+k6Ofmzh
Qq7KnZXDD0HcTfR46DM3bw1lwO5xHiq4lrHqUbkncUv3hzkROcW/Uzdd5FRu/rlBMX7KXKw9BF+P
ZgO63BGDxjff2au0hrG2aSomKF/lGa5klJtVbp72FUnh3vFGdKX58sc9ZioxGkYto/vx8QGxu9ul
pCHw/H31l4/o59WfUlJjlx/t/fZUUd3DxYIZZblXVBrvXlXhwKLpwTgmMnZ20xBD1HMwU5mmHdnQ
S0re4NMXfWX0dqP9rC9OHBA3bxLYb8z58xn/c4FP1X9llnflmLPAgcU0EUFuSgyq4GYcHqLZHKIW
MGiRcxxgfypOn948o803D+nV58UJYYO8NUDxP6vRHI/GtSZbS+C/g3qqiyZIsylIq3S4nZb21Ylj
qI0AgVsfCOtVHnKTLq2AtsxQptvNE5eJwrvw/KLo0iWTLc3sUzVJip8OC1ie+kSRayXeRTThoxrn
A34c2NmTVSj+zGiarCRDicI5ktYdnU5rjgMpHyh6+j46/QxCHxidv43c+qtz1ZTJ0U3bAqzxDFE5
WwfzkJ/1sm9Tn6ZHccw7S697ZRL88Cq3DCr4UA8HqXuWMjOcMfQrt+bb7sFRoAlVzlxkmztcM/Sw
CvBqYbWoRxK2Jvwj5kQEDgabf7/j7ybK8z77ueyn53m8L7c1CrSyLyZSWKL4yOxnKGGiriIHKG4G
6+iemkM92voQnTINNXXkHRF6KELMNnpGuAolAHWT0OBN4ODKNPccyCGOINyFnigY0mjB0mXL+MMe
Ogr+OkHM2iuTKjjG/Imwmukhfm7hMRaaK0YAY7JZAEUskNtV6oewqn+183AXYrqU4eeLQqMdnYK/
nwLiaS9Okp+P4SkeXOSdmRvXSdk/YEhje0ayCragOHPv1IR6jVUVwO9ECTX3FlUJpnRMtASitaTv
e+bWrh51YJ9H0L4KL8FbdOZtIYrGwUENFI0LX0rw1PpEotnnJOo/pgZUt9uUh8jgDVCTu+9bvZ4N
tXgZowHuCt6jeB43vLuwpYPkiAEOVK4d7e6LW9XZE2wdKRD6NUvyo2/+Nl1TH0sENpEWyb4Fam0f
XL1DgtNSLLgs+Ld52E/pLcNH4gZgHPrx8d1d9WX22ukt8vIFgolv9ccn8RTDcnlT0JTgoWKZ4S5G
YxTmGSKB5aUCnIAGBpRzcLt7HhOamynfBd8CCPi6e3DZ6PU7VPivTyxQ3qCWdXHdf/a8Zhgah48m
qdZT2qDtj8XjdAFNVie7O0N/3ka9Xc1b7hiroqUDev027fR6t2GnGZdTsCbucQzBtwcUudNqZb4r
p7dxAUjnkCwKFHNhxHTVrUPdtwHffcdbwUnA4NffHFr6y036Y91PDafb4S5fTRMsHrz0UaosCmdQ
tZk5O4Jr3tsxw+msAksX2DCg07HID2FaxnvXCRnS94+y05UgBlADLVhi5ubZZx/cDCH7TWtM/qbo
/fWIn8JKpdWKSXk8itN9VGfH+1fDWUruWo6aSknPbmosKDd6clRiYuSsk4fTtAPMcQgjcdwSVIFh
J4zXSQ+wbUq3ddQcS+k1JMPcAOwCwwLLVYyV0/QSIx7WO6dAyTumb3idOAiWdUQdVK/XY2rcCD8y
Oa0ln+j9BnmboXaSye7wsvCzpAuOMGoDd95EnyTOwE8OBvrKTvbwAUCzN9FiJgG5TxeRRpriobYC
O6wIj5dYMPDbX3+HIUM8lX+emq6SuxlUIPR8+P0fiVslb+/HnbITT21LoSUOku+kesPBAcqumd4a
42avJ9d7TT3idVMhBbUOhNpHB/WIewC3eg0Mz8kwAnBghiZRsnOZnQxS/AkA/oIe27gRAtLMy3qW
++atv37p/7N8NPp+L9+Qc3m5yknpSBdSxraobjwAysQCBB8vUxrVHwlo8m6f9SUZnNeVSIXB5f/9
GNWXvQfkWjiKgcNL5ncA+PEc76uldTjlijiLdyDGtv49ZG9xaUACUOPP5PoTYvkRQAXjEzXQXNkb
SZzBD6A1eZAHmB9E22Rs4jpNF4I8eOVDRJM9gfpBYMwRDIS1UMSe4klZx0eVggIzQf598R7eqXt2
kQtwbl6kunjGBZBx/KN/8a7E2T6ek/zYGuMkxaV9j6oIicDRnaOzzWmwTHbOrPFdmoDcFzOHnUv7
0aU/KZTNcLVhWCozVhR/HUc2emsrwBE28g9YGQXonfgkPOKfe6DSgH6AegTIJcP8ZtTGfNFIOGw4
nUpnuIOjcP8WNhGI+EcA4B2Nq2MIuDXhxwaGd0WABEiWLqy5SFLc3hSqtYuxrC/+1DIRl65xWJFi
ESUF1m0ohLFuPlIZboi4QelxS8iSRIKhVrqtPVvhY3FwQnD03gzRBM8fDjE2guC8hMG1ZK23UOVi
4Nr5G/R1JCYqeM14IapnDl7QMN9Sj7AAeFSviwewpbGITDXgP8vZZKhBiBveEn/pAh28duUM3ORB
Zw7GIOxlhpECvnn2Pk7OEOg4uuqf9JAUj+144A1O+Dn9T/wHA4nj5wZ2RGddW4LB1uuLvw8Tgt8S
lCXbY3GeyzITty2yvovH57VGWmBDawKGLVjkGq1Wi4QC5H3N82kHLgjAYmnQnhjSMhRAqNz7e/8r
r0or06aZQktFtWXtKZlR98pjezo+/pOK3p2RAp2BcT+I7ZKaIR7T3gY4T71K9uX1I3/n9N9Estf5
1I8lPB39xW5bbOWlRFrppBWNI/E5iCxA0HrA54IkYTd6eJg5/c+Ej4nJVe6+WcQLNCTlr4WYpmLo
sqp9dzF+hIHCvsuE2ZJ0ixmhgUYCXl0kdZfJZ7DN7tdO5R/XrjJ4xNNdgFtwzd0w2r5qbNgaR+hG
ZmsfJu6jcwZN6djj4fLU5nCg648aZ4WFSpZghYmzLBy8xOCrHJyYBffz8SG9O2eoYi4j6i/L343+
fr/f7+/5mEAT16Jnhkyt/jxP2dyW1fFkE2frVRtH5zQXaC4o8iNs1mh1OOgzjE3CQUwxzekwX5qC
NoElC7IZjcYD+ZhLO8lYcaKisL50o/e1o/Hv5JRn/2ONTxtgvzVOUG5Y4ynYO/TeKWKF2MxI4KZY
3xTYw645BayNE+Ut5NxCRiQ5NR4j7GCB1q0d2gA89/PSWzdwMk2GN//a8H1lEiQZwuL7FoUvcggf
fKon90La5X5Bh3xTAauvOik/7+LpQD7pe8U877iLNQI8IGjHQsOiF+uAx/rhozMrXYEt/k95+Sly
vvbm3S5+Mcr6+SSN51P1NjlutMlevO115ddQfuiuad2WXrNziea9YGxUIk+oD9pkJDVOUw559I7S
KW4gSeEyIprjwIW4BYaSPhFveNODj2Lv0kntRm8y1G9MwvPOBBsrk1Pbmmp8VwQ/vrhdWdUOWk51
jvUGR5dI3NCSZ7HrDvpbZ5/pOQo1ty6C+y5aOciHd5u9axo79NAOTgbWcGh/DumyaoHLvOIzM5PS
J/66bW9QH20zhHVO3iXwIP4B3qd97mfZiTg94WAndH/UFseL//lJcCXveZPemP8CMnRUh3WJPqSm
SNpzVqEsq+IuG1vSm2uSmhgC0BxOedQTFOo9+4TB85jJZg8eGK3ijoBIww6ZULMtauOhPUFhBIo4
8D46hvNTFO7q4RnyL9la0j30ATt3FzTbhBwp6OVp/UK+pqRXKqHIW4ijRODGtc67ZqEh5jD/vLIf
d/W0xeHVXNDaxhjpnNBkkpOtia9HMXgE470fOEh9OvNO3JyOx7UZaFMBVipEgXGKCCy7equUwnKT
NDYDUJJYXvEajBHGJUkEhaGN9qivxl/tQ38Z0CzH9/Dd8mX5VVH04618HwI/tpy5XpcofPJWToHu
3Hho2KEFRh+ehRbiwG1i8HPFVmLl4vp98WTNPyOHBI9c5FHSNpJHJ7qeI/LjSwPNMnI7wfljwhAP
totBCoj/Eo8xnEZhpnJrTbatRyViFZxk6hDUZ3/PKWGts46de/err6ZSMzQMrmfBaOSVmzcyjtLF
44dh1AEhGPxI8W6O8K0FMYLWCvmGhHIL3MNmt39KVCwJHYvQDA1TGy6W3S8T7X8s5GgFaR3MxrCD
tb2L7qL7kzPFxczs/8Dee3nE/HyqYtf8eKqrZblSLhOeKj8cd2ozqmTaH9tTUCWjm0jCcIRBCQKp
IcNDTm+nuvfDzCyDC/c3epz9dEuHywym1c7v7dt8EeTL4lGB1g9nKpmqc7V5LEhNGR66dXYKommF
tAepogaN4Doj24tmDxwT71Q3YE7Bjn36CPVUX61G6OvJR5/J5bLbJWX0SWAe7SF/azQMD/WZ1G3Z
6HdsCCcY7DizC93KB2k1elE5WefJ3zYmIOYQp1pYpEAM9lPS4m5ecfHhGd52RqKmRY85dqZIplAi
LyG5qHjoMEfsR11OgsOblE17dVz+fN6iu/jjea/vy1PNLAjyYlqKd8vCROQBpsYjZlgaASpB1AUk
oajxHeY9OsYjTs0MWjNHsCzc7JTUhLye20bOb4V+HYDud3O6b8LZP5FCEXrdKmei/Dx23h4v52sp
2sFSuKacLAZLoHnl95AlGawYqY9wLpSorJhH3/YuXZXmzosBPJYoobrzb0iMYvF2MZVyDns0pC++
tfQYTZd774OvoeBmmKlngrPttR9fg1oP6xtmt+1t8La7jZrIv5EPko6NwgTgAEL60zOHubrOy1p1
xe2CFEUHbHiEtRPCyJLQqTEDICL4j3gVVqPRHYO+o2e00dkjU4TVxrs5NKht/Cnd+VlJ0jKhIcpI
mwnYCnDWJb4mj0BxIdq4UOFuiebNqZ04LDZXYggaV1g3wyKbIQXpSVSmrakVa/H1irbGbWj688L9
ztfI2AcH1Jpm9sIMlSYxxW6rCWJQrYniYeuiDzCqEXbpS4Kv2qajimp1zauWzm68DNQW//F39qkq
LyIuLEw4qKYQDUec4/denZz0u0SVf4Xnrn+vvbkJcsoiSNKUuK4JeTncxIpIS3JvHz4oJD82NGOE
BifbRQnxYmriRcZYTgovHHYrp4j4tWAtgFx0BlcwwissnCOTXuHSO+69HLFTzYVZOMVDlpYS3rHO
bTjxKgzQh2UkpNuZQM4U99KyyTskYBEDmwp7egx7mI/CLaL2qR8kVKXdsvcIroMjBTP+ePVVoOLV
2lcjlPIoTdIeTakJZADYTyd/cvJm6qmhZ7WOLYEzQ/7VMcK7KyVE+twxh6vg+jFp5RFDNNzeCfNB
zb0MVzPM6m9N5epdOyYQZuyJD97WXyJyVDU/SLkrHMbp6EIqMEBkYS4xad0Q2TH9I43x/DOPKhpN
eazu/GPJos5+qQXndb+yMSETkCPQbQ9XG0k4BNiZjOQbtTAg6Rm+g0jUoyOS3MJdW51vUoWAG9zp
D8TKYchpqLsyPzpdelWEIR41DBQEoachRHSk0BqLxtOX/lFDFbvKs1LztRXSgD5iGPuFRa8ulLIL
e73yT5Tid/7aXYCQS9mxSrhJRZ1qB01i52S65PWlhzPViXr58+TfAzL1JbWw1RHcRv7solaXOpM5
P8LRmKexgY8xNurDMvS17oSsftJZewpCs/pXnmKdeqPPcEHSE5bVwa1BGPOTSRNXxTagy7bU2eHs
5j26R+Z3YMoqrwo+ReHJyAB7mtsMnAz/+9ohUgqC+l0a8gr2hEXJN8pIUTQEnn5/EzflflGrk3UR
0fvLrpPY0g+q0Cn0MaInCCAD4tEXQQAFYn9n3xPyhwhiuRwuA+TagTMP5NbfH6r54kz5tSbt95qu
eztfr0rjInC8zXuizwjK48FX1xjuca4wSShOhGtAUfCZ0ZDEbPMaAq9E4/ccbATfBZl/hljmmhHH
mXznktT6Bqoo4z1StHaiIzbbuPk6ZXVSebJPUeYtdOEid/brES0z9jvtMaGYc+yUKK4KBHfFgc8L
f9Px01+k5kwEqfVNA1F3gF6/b1W+1SRlVaoXoJgGrTiT0DNGslXQkRjWBNMmEyvXinupEqbTSTw/
09m6gUFDLhj6rkI3RvTzls2l5zZEA+siuuMQCy1/X6d9nZKE//1yXvVKNcVWKODxEkLe6Kk+Pq+r
lXku9heAHjuErSchntf5VxnnnuhpTeikYQE3EIO0dXqIDkyYti3FK7x7dzna+Ijq+xRCnpIstKno
Lr7D8Sliczwd9mBygE8aAOdsFvj7iSrSTd3sbPvcr9VrnHkPx9Qod8imT0TAIsGVNZRa/mlBDX6o
aIHBWCmz7ehK3tX/+1G94MwgA/hjKU/nNAxkiXn95NxXm0b7irWYqyyEmqXmr9iVpzpqGnl92bsr
kHxJ+ZqTxpX+NrOke4yvgI3Hx7u2wIuaCZiSgmYcakG6Ij2dgOVkNTmXtf0ZhtImZqoxwK8ZNh5O
tP01LyosbS+vy+ED4VLLXQ0n2JpT+emJFklWoO3jJQpOso+y8uLde3uFzNEZack4xWjYiZhP5Zyp
127Sdnk/9XcjiyJV4TEhNXuu6H2t6+e0U4S5zId9wxUuXJNFIkWMLS0ubo3zVuhPJof0OmTSSqf7
6/rwHh9vXuaLffVzfc/kruVd1W+5fT71r0nBEU0+ZQbH8QNTEcurvrTuAVW8sRraPB+cuINrXeuY
Pd3w3yzjRWPn1zKetndxP56N3epy6sNsfix9DbhApnp50/h4ZAhJmGMsQ9w80V06JXDO3inMia/7
6ev6dfmnLb3d7JX9Bac1ilasurD4QTr3Ev59j6+Aw78u8nQmqZcLQpoaW+F2jEe33oM0K1xdHFRS
6stdpvn6LP8yA3uouTYY0hai5Gp0DIv+Pr0QAVHVuG1cTt21FRb4Xa2YNt8923LlgYRpcXxrn8br
LmXRZoPmFX4EwYmeKV7F/sR9y0MWH9Rfz+vpKLvdNvm2qvG6DmVg7Twj3EY7Mq3WJkaM7eCmJf3b
fXIroFZ5j+w+Q6B4jVvm3r1it9E8pe2/H+2rpgM4PYsgwKTOlMyn6G3J0qZU9BO7eHH0a/jR1LIa
vqSSI2dDEF+Fd+4uA2MvFCD+vvJ3UfL8JBi3WgINbmrGP3osFnSMg2QcKczhROFLJQ5nh1cWmRPw
F5QaSyYlh8+qofrbIE+1zru84uXNo8jH5emEga4Xh/GPWrWyblXtbN5xoW+jjp4IDr95cc5poQSr
qRkaUVVzycaQxGCy/Pftf9cW/9z+j2s/RV5zU1Pym7h2LXeug33U3PqS5qFRSddEd/v4EM9r3rvD
+vVD/3HVp4HKxqhtldNEPvYvqHA/elrh0l5PN0WEt2/HcCbNQ0ZorzH7sWMro10jt4Abv8OEySIq
/HXzT7uuyveby6bi5o2Q9kCjpNIMcPAJpIaCHPvKKZv/j6cNlBA4rAb1ADGn32/6WBVHKV+uj1R6
SP6sPLiOyEmMjVijcfm4e59FwBnxLpmWX2Rz+n8PbXDis56T6dIsD1Wx0w7scWH7IaH8gVCFMEUw
QZUiaJ+7f9/oKwjyrys+xZdrOVmuDzX10Kc49fafy+zK5PJbcURg6GcEQXcOq1trgo/0bDQX+vAG
2m22Hf0K0ZydvBchfdGeMBU6zpoh22ABjKetrkjFGiO8W05JAYdlT1JLnuGkvfgW1fxl2trVG9s4
g+NhkfdkCbxPxzPfoMVf9bxZBILDFh0S4DJPZ8hJqqE7aBR5n8unsgdcXIW7vwpiDMAnsbJpnYYA
SWnwaN7KO6ExuPF109lv6gUM+Nt8v/ragH5jNr1MNlpslrNbdJK2zpw/P58folZ48hs08xj49u9T
jIWt4FA0Tqsvo2ystVh5TNUy3O9SA7aXPTgfgY5Md65WUL9sanOoVHWU189uZJEYO+9OnVc5+q+b
f9oVR1u3rO36mrMPaXsKOL+A6NH7ZhYODTHX4P3jSFON5MIr9RQ/RDgGrhSHQ4ephNuW5TptVPdG
Epbf4hXkkg2Ho914953qLzoyJorCCrno9+zlKT6tjsZWVzfbvK92gbKCIcRU1jGkZP+IVyeP/Obi
nUS5gPc0btUu2BmZQDaWPqdV2hNSIhWCo+6j8K53MfGUMb0q0BiFP0cvelZ5V7k14du7W/HH/eZk
JRW3AdA7pXcQLex4QY//7w/y1dDLJr0WnniWzgT7KdRBUTAeS7jy/YPtoHC9R2hUELluDRVKyxbh
evohUbX197wajI2JuDj38h8nVwWhfXbxLph86XSFcIL92qMWzMQOCbjGLncmkY1fd41zw7UujqT4
dNFOOHIb0/sIH6GNdytcPDyV4U2jEe8ZeXQdlhfvPj3VHKyW/75RWf73M0cOwKKaoHTVGJ09ZaL8
Wr7ZbU67/pEO5GjV2zSWg2VHnim0E4+DE2j17jmphVKoPWJtwe8wxhjd67XI8uXm5WOZ5YHV2gWn
4BztGJ8Wmd2h7uXfO7QfLVR5Y80Hs9m++A8/z+RIjhCv8i8knBiMe6qHSi3zeAApvgwfZR9UETOg
WGvuhXrhpa7FdlpzVaiDwBBb+/gYS0A05dDuA343EwO1+juWiY/QXLkHxmAMSQBGKE3Bl9ohVEgD
aKAAhrjGteTmo0serpsqHJxdBMWlL7/Lj7R/z47fj/PpyLooq919czzu+teTs1OcdYcZxbaDM9cB
2vnCunvF4vFl97DU7mAMD5RKpRF5idd9tsV429oNlS680Tw4RdzQyd0yZKxm611ACmyfAm1W3JDa
3+CCrW6cd1XBi3GzYSiEWwkIsUXMfVr8Eie1nanlRZ+eUN5gfoVGEzD0DYDbGPpTaqKNItRMIvgU
ZdYFF/z1dU7+3pEvoPEsAtk5hPZwl6Cr8vvQl7TDWbIvWs4iuhJwTDe9ZxJbpRlvUyOe1Tbp2nU+
3FumDkTTB/Zme9WorwfImH0B1CfpBPn4bvigilj7O/f5vaqnulZd1mq3g6nmQoqaZL9XToWa1KGp
Dnvh+kgXgC4s7VTnAwNzyGCQc9Jiern5u7loOr7j6XzDzP9YznPDybo9znJV8JA0kG5pPPkANnIU
wsbxMkRBQ1DzpeG93o3sliBQvHlF4tT95+ogAfA6sk0FL9zfr6gsq9XmdpDz/uMkGFNBL9iHVrwK
5mjmCfjKEQ28VXe+d+Gm0xJpZBlinweEoj/ZvszZEVLAL0fK5APDw7/Xxn79d3EaJRGrYqSCg8PT
/rmXhn7aQTHry5g/Cj+CvHedbyGZcRrGeVAG57r8we9F+OFRyRkU1/isXPFPusSPHm5qNy8vGW+C
vcbbeMqs1vKrCIiLX/mr+TY79bYR9nOxBBpuriSEw/jUtDALKxy7se7qvXtyayyL8Hb2joQ7vlvN
PXyc02VqzDD72HrGlu9pG9VmuxnKoWqdw0WBFcAEdmyoznG+OYe7JgPLympcmOI3EIWVI7xDCueA
lmruS6lxEsOAlfj/j42bMzmQvG3pK4cA2dKifZuEOhLEsUbfp37jmMEDCyLiJL4/3CsKarJ7JjBG
2xSI0aa7H0s4k9I9uvBHnB1mEvEkVRv8QRL8paCTF/28t5pp3uXzMa2+aBeAnelOIrMj287mCz5G
Hx+py4Lpwhx+5eSjhFu7jRFzSaBsEPoUgzCM3cOINt56fKrb3O2RX8JZxTBQXLTrj0hqn3q1GXKS
/0XYeTUpq4VZ+BdRJSAgtwZyMmvfUNqBJNmA/vp5+GZqLmamaup8p9vuRkXY+43rXcu5Ia9mI+qi
/tOGIa2Zt6fpIu3Wwir/60Kdt9oW+xTuzSfRmvXYTwE1+I83arGVd/vtimW9+nh3eyCIo6g8b46P
SP+7m91BjejADLA/vVWUCufxQYqGCy3dcZz5BgOw2dmJG++fRm2+z3Go/Kl2v9c3s1Nmi1+4ObMY
ofXaWt3FEVJMskvKO/1JUAnaPek5KOaLmqR8VYLS57qpuK/w6aRAH2km/8ievOTtuRaDS5x2v4om
usoFsK2g+Jqcm1V3ETfFGqbkRUdReAXGZ8btbubHh9EcE8TmCXgzWiCX3pD0eWwQ/sKImqwof1YW
FAjrO/ee620wubGbHGWQ+tK3Etw+C+kk0EYHJWqqZwbKp9QsJKqBoCRvC/7clGM3NNHNUsE9vrQ5
WP1oKi/ibD6TFzIqNCyL3vh8iX9xWEBLRc4nebVuCn83R0KxAvy+0s1T8qT1NMxOXYAcW9MtalD1
nxGzPANIioKi2yNZsM/pdYN88DQbgb2EuuDqhSxaB5EHkkvIg1E8OFEUmzgZqQ8f5yKfNSje/x60
1Sbz7m3WHVK04yCvDO3W2LoRo/yLKqu2hHTg8YaETCAwP945owvCNKKvPQiXF5Qgx36II0T5Lycy
IRAGVvpPOymhw36i0PYesbJUxNDbMxLOESIdi+0vGDXB5tdwKUzlr/iOr7AW1Mw+OS9r4vWWuqYr
RW0LLEUgXp6+TLdsPvuA5nQ1rzRUg7Hf5m3216nVeoSCfb9MSqPZ3CGZj2RQceRX38/GEP46n5IN
AxKfgi4VXSwNzADtG3ZstRCB5lAhjN+WztQyJMT5gs/cFHNxJVm0OnoS4mwRS/POFJxu/bYfT2jI
5qir2NkZztHy+42t2RehtEnC5kvYy6tqPUT5rj0MPts3BuNhtNv4V/2arT/fFdKEXE4paC8NdBcR
MbBygo/+tn/uS3diUWoBULmQknl5fG/flnrlnvRhglvuXdKwD7rVefD81VC8wvInEOwHNz+ZLJGY
W+UmNL4wvk2XBUU+VDyOWjRD6kpzZMrF7erlcRF6+xYIDmfO3ZTc1JVGrZ+csPr/mcagKv1/OQwZ
/RVNEmWGMv5H86ZNkmetwrm3j3/fK4onQEjS57z8KtdFIDMt7uT+bR0Hb3BkI/degXAfzHBXepLq
12vC2JJi8/h+vp1jeFcmxKnmM+qtLMD+EP1N3JmRO9N1s3ttBh3rSstSZuG6aOtZ5YwcsqTz03yT
YEjgGc4VQ7cK2cRXhU3xEAI4K81cCN+BGHbTZeMNT+qo08Pgok01MZkXHF/MgVXgZVEBFaz6Ulgd
s1D+O0RqB4sVqQ5ugKoYgz/3lE0/195GQqJGkVI1nhBfHZUgkqLGFYRFufnseiYu9y8zxRK5A6Ez
Wm/yNCwc2XsarEbSTnrlw/wR4KREkrfvdIsg5R9QdzDnK7AtJSFbspG9NBSXAN0PjfGsLW2VefoK
8/20wNUoilkHQ/RB3s3ITyAa7DutG/TmHwuUel7lUr0MdUjrd4az4CIGcjOvD7VfbhTNYg2fqPCJ
3x3tqWSuuWkooyjX2e+1Fs4ug5XYXMEesSFTnsyTz5iQDl7F8o0aLws+FQi5wZqcGWPuq0VJ+EbP
UV1QRK2Wk5Y+QIeSxkD92chokOMsnospmjjveSxg+J1UcKai+Xwbhep+TnliTpmtyz11YjLtC5Aj
T1fDzdDpwq8rzOU1eSxLTIJkqG9TkFY6oxyW8JxLzUb8LKupLW+UCRfGil6wlANLoqVUL5qwwurQ
NvbfPxppJTSDUbqZfs9SwLTL+Jr6T/89XXSzpTKxpoU3i8OhCWaDW36MV4zM0vzWHW6yIybrodze
NDfr7ZITKyz5tUypX3fGxFajypDoiwvz8lfBo8BETDX93i+67RQdX3f280BGul4yImerBl7i9f32
ktNzjeGRjqwFcV9B67IVV+VRsORv0R4HwfpFWyw+X9rfy55J83u7oOeqHoWowh8DVsvXH1jqp+Yb
gOaLDHmBqZOO3NMrqt2v6+dlCRKmSHgs68kyExGVNMW7kSdspsXjp/daY3KNw8/h5dECBrKFq2qr
BU2B5hfoUfvz+IGF/TlP18Js2WbLEa0bz+8g4ukfmncEnSTSxLkUpvESxAMKa8y1pcUqtXqGaxZv
xRQvqaM77ffgmLNvbOtrizyg8vXCJbiTXWNq5xYDff8qTrlkPmlgcxrZcmAUAPB9SHavXGZH7Vwv
S8XsYGKGHNLP/rJ6CRNEB/27xefnk08Yi4vBkWz+v+4SVkv93yUZLBmAgCk4qRmljP+Ryuny+yXW
qVQjZMl06lIK3o6OYPHDeABiK1eyJaFef2eQaTBkG5iOGfu1NTUrIzE7q/EAxkBCyGQKSn6NMXjt
SnU06+5+ZmT73fFpSQvVT83phtFsq7YApZhNCNDdJfQ0inVKNW44Fhabc7BF7+Pl5xcDEPRtDu1l
ShOe6/mdsLEIMZTxK/8Uffz6+uMX9d3j4fA25O9K4lfydy7N5e/XHz/J38p3/uRb0vzU0vp+d9TC
ST6LCcNT3vNmPApL7yyRArlGl9HGf9+oDEJicMJxZhcqFExgXN7sgR2PsgtKvP++5MySgAW6SAyJ
Xsg7s4sw/gUdQcAuyAlyMGgjfatveTRAIMxrwulDHAhm/MSbcdzAcXzTt8J4UMFkt3vzhu/igA/9
fD9PmKHkEn8hk57MFrCRx/ARa0vKqh/70/gSApVLxOakdSovJuvXyBzw/J6sxXD6Jf372jGJw8Pm
JK1Vvzn1zpT4xm5dOF6sUW/bOXsZg6xvYDCdXS1q9J+JihbpaiR8rVcvhlcTKzZf7n28vXTwk+Vg
0rNgvHVUrqzx35XZu6Ur2KlTjJPv2QZJWiNfa/bE6vyUkEdcaYBppui59hYxVb1yH0wZ6SYjMtAf
LmEGNHT7tsb9O6LzMe+r+KrypNtqZG4lXjxKruS226mLmuxWcrPwca3dF+WQNGovxSazmkhDyCgx
4E1lLq4gSSsveTTYilc68rFEg3EWfViixSGPerP34eQONLSN8+hmT0wlvNuFVWxUkjDSMJymYld+
heAgMxETQDutMfiS2/lNsrg59bby+2PrCkbqwfRNiIWi9iK3UFww32YZ1EHtDC75WCSEjVdydlNH
26r+a61700A8TwMKMWcGWoP22iNvo53fbo4KaEWl6Wblq5kx8lo1/jj5OqNudVtxBRh1zYEYFkZt
dOao+qmYFaWMu/nGxiJUx9QsWtPh3RTOWQgACU3Q3EpdwQSbBdm4vMpdkkAo3Gvu2YRAqwwf28ye
8q5PX4RCIecvOVoqszH4hHdccagvRkKUbHvufLkTzM6pAAPcwDV2i8GU4Bmt0FycuE8/XadfScgQ
Ns36j6sZN59o7cj5+jQ//YebBC+an9zeap1tb/4Ls65FPd4o9XtHWXZGspEcJdKjeCPsUj+3UYE1
7t6DdZTve5d+eqBREJEYQ0Lw2cy9+Cv2he3jL40yiwRn1ZsJorDZ5nFpg5EO6WXqYRb0rL67WRiP
Mbe2ikByEktxi1Vlpyz0xmG0ctVQF8vClK5wtW9+EZN0WdDhw31cq70e9UcUKB32ia1tf2qCy8xQ
V6ItwAKlR5z2MrUEOw7EKGXUG3nNFaAYal2sYxNb3bLg+iCzdEMzCLeshtGVit3QutJGtHVLhSBR
MwZ3Zs5MFJpM7BphbmqL4OtKOtpPV41G2OZI3tt5uY1OtRObxNhmsYppiKtMnzz8Cs6q7JIFaPha
I0xpXAhgLxnep/5r9RA2Z5ZmTSmGqdDQEpmxPTqz8u4sdWgBUb8qsOqJxbA3xw3LkrU+seD6sG5s
fiYAvVtYGdMLs/WMPBmyVTqMw7uFlcMiyXkXrm6UDs3U1i9/hY3KGCBXXDKTpUrJLzPa8fUX6jo2
i0CxnlaKYFKxUixtgQc1EqshVoQb2noEsZkFd6+x1fXLqbzyIht3BE40rp4GfO/OdP1slR0yrihV
ZT5P4cBfYr+pW9VGY45UaRMHoRxPv2YbNFp4pMEDoMMLcLeT5c3pQOHpv60B0j1kR5t1+HJrN43S
qL98vMR9BVwNt9nqxsPsQhltQ2W8bl5pFZbi4SKMt9/6hVVvnva4rRs+9wO2n3bJBKOVsPATSw9A
4EayRb5udmTvxZqfjWzzZAwT2Mg3Qq8Wd3IFDt+5u5QkFqldH6gIsRYG74HpUCyQLQPloX4ZL6st
VAZBYdFZot4hWjW4mJHc4GU+zHJNqG4/6edBYbBMwzQcpdtSyBssnYoZW+NKeOZ0uxaQ68u8H+/H
2/YZ3qJqF0OGzGYZNaHJiW+7/iD9ZZs8Uv9q1pH0N3Myvsqj2ysP6U4avdnn5P/zW+UBN/s5iaex
I0Ptn4yvPghbfGaB45uieAxV1YYAtz3E63+HIlr/0pbKjG6ANTxGp9sXVrrj+f9cXn0QT/j29pCP
r5Xv4vWElkGy4Yee34HPFr7/++f2wNPyXRpJbP5kAyvObTf56w/PlE/UXm78pb88vTzisHSX7uRv
LRTCbDOy5lF5evyBtYy/WFUhYxdhPjoE7zUO2SUMyNzoMIhz/lEuiPcqWEN5LkO6Vbvajv38OYtR
81qI0XTzOeue4Gk/SqRBlob/+vf1c55upkE8oV1WXuWIdM/TvGm30Dx5N5PNqa+ii5IcpQApB3o7
23R9+41JcYUz2rVrQrulSpo8cVUXxXosLbq21ghu4r+9bt/3+CS/hC1XXdEpsXkJwa7Mp1/jFCYu
NAnshG6lMRpOBQF6Qn1ZssIhnaKyLY3QIBOnRVsD2WeEpES3RJhYwtmnfsmuT01WodMGnUc2ZU9R
YJ5Ybxo2JKa4/KlJgA7SMqeZHi9HBHAL9jxnUhRtXqabQE+bHRamgQaLyh3kPbmNrl+EohBx4dSJ
HQUVZ5IdswDG+1pzwUc5ZHBKd/OBsNU/Aus5qbLF3lpl7nRVGb2vLsuVxj4j8+B1ZfZjSUn1Y0tI
XGcGA7euxI5P3AfbQbHGv+sueaMtfn/ClmgjRw04t0kyDOE62hh4D8xsK1OrfNrj6z2PT5f8vLM1
aEPu1GcZTzb1E8UbV+Ul631hIta8GqBs2Wm8S+Y8j7khOVnQ2I00l9j+2irhFMcT6Jhvrx0dMzBY
+RZYajTFsNKqsVNf5EIACN4rnMwArjUJZk5lVzamzJ2asl27H3BBMqeUOYNRYTh6U7ZuBoVeZp1z
J1416EcX4/tg/vjOV6IOXkMIH8COoYlhaLvxNbuH2v4/Z8VFxqoxvOPksxkbOiJEEsZnHEVDmIBp
VlhRbqDbZWihKK9Y9xXZKl1yYaWaTwMAOXYzcyWOa8HXTqDeDD5MEVRLCZIVmfB+5MUoMVfTVYGx
w6Rxg6er0QyON0G2XkRPmXFzMiKz8aYC3gLkXxif35x5dsWozhTBbbq8dsltlZcDV5q3pox74wo+
WUyVkY1T8Ga/khyVSXM+8z9SRkbzmBRF44xgm48Iz0CFyf4c81APmIxw8lDZVG5laf6D6EgDIvxx
RShdGDageQix46KzaBR7id0b01Ax9RW+ix4599LPIHvJUHqcRp3FV/vmQg0DfclrqflIcrvviGP8
+/VzLNboz8vY1JiE9Ki49Veybn3dLeEaYhQfnwikWloQdq+FsNuprNRynfmSPcCYIlsTv7TqdY46
zThD+vTqTRv0QXouN30wo7SK+ORJP0k0xg/yKGcOVvN1eB3oDbzIhzrudrp6Di5lGUwdadH7rxZW
2nf1xCrTgyU9MtYtVQ+RxVVf6R1i6QSqpg+H/bWuTSEYUNnsLc17m9lB9cdHLyf2b5R+NJYpMUEQ
Ow0+LSHSSLgBE6eH6iJl0QoBY/Ym64OC1cttXdWXnI91P9b+sJxuZDvfNfhshchAN6qt6M4QvCI2
MRGkCPPtmPB9TlDLjGeJITaey877lyyRBBFTpWRM2pbCa3EoxhRqOJEVgQ44kCpBE4PtqP/07X85
o+LA78YDb/RMD89vac2k6R8mvf6T1tO1+iWH2lbBgFEMx8yPqRAsTN/KVkKkZ8LBFCiZAWvTxfP7
waS144oc9An1+2LqC25z+oQwkk19ya9Oki/xF81TUcsZovu5TA1p8xnHVUpsEaA1+UeMyrHxru8K
MKrH+kgJVvhhumR8TM0t/dXPoKww/HumAaaWZsoMzeXOzCKj8qXlsGr8nEEIsCh4AIYvrcJ8kEZV
zljvU86SWzkjMUgWdZt8rVptVAVxKCIyg7SSqXtKNKP6Q4qhcyaaN9vDjnShZuYJp2b3OMy4ihd9
q36pvrLt/4RQ/GZxbhWce3soNsDhnGpbYoL/uVSUrw4PzI+2FSzqDwT4b1O+L1JvFN/jCqEZ7o0s
R3+5uexXggEFujOmCx0SOJLJdAZJZU0N4EacJCLfmHvgA+x8TVTuJ9vKE0LtJI1FPEOIKCVDeonQ
+8Ttfqt9e80mcyGS8NPTtR4Kls5H73zpmmwFryPUlu1bJDnSGkSuq285L3sAaD2mcTrJ3Mwht6vA
rOgWSzmqeENCRF+FjKkz6+2ElEJDVv7hxtCTPXGXnLih+qpDDcEjiAxINXhuRRoyxQHi1nbIf1lP
D5sU6YZCGlGFYzR2xQSuCE4CfTv7AoeyFNzhDFQAYBD1pPGWuryt+yB1qHcYI5eGhl1HLSxR+deb
FEkFrJABLMjCEmTcOt7kv52vnwWbEcriOvMzXrnzYn9KYADp7FGOxC2Ack639EYp3sR+OrI/4Pkr
R7flULAlS9iJXNOaO8J/gC5aSwmZhwRokfpDOPPxvBcJ/yoFWqTwejkK9bWjBZWr/ijYJnHT4Osq
TxTnOcZBDlFDsdLf1FdsslaatMBPVo1XLelo+S2ktAPlnsaowrsnrSfcYomInLtSYQXHlDBbM00Z
fOxsrVhvX3Fj5/WnRNPg840TwWP3vnwcCNmG08PpoLvJqSp9ohaBsQKgSLOiMxbcPMUeSxPjLZXW
TxvinUAxUvtxfdOBa7awiITJumbwlbyKJLt2e6ZqYRBUPExQ9PHEkUsweBy0b6rd1nsdr59eFckP
orqHQ+fztssj4VthEdWbcQe0l8F7Mfa3jX2yK+KPCQEnHzQiw+SJdxt36lY+1hCDP/4/WvwxI2h/
RVcjXyAUMEYbr2Hpa2d02DjBr1t4C2uo8EijVokzpZvERanXAFfAZpGu91xIuqzQTTjDtXEb931u
XG0T72LrdtQ3wkbbSOdkPPp+VDYK1Ye9FE3seDezJ2c5kKI7rcSZ91nHljjKiGE+DAlCLcgJl9Nl
HtwZynjzG3FxKaNb8HESOzYST/CZY3IyOw5TwoEe6QOJBZZa0HNS/oTNS+QFJVth9CZ6nVVPDiZI
RkZNvYx3bwzZeXpugM7uk/37vlQ2/DHZz6bL51HY0OU/q+Nf1XN35JsMtSfMuer5fn3e54hsXlHL
HK7g+pOv7IvH5e9wBQOkTpcZ3C84Wmrtw5GEeP+88jDOl587pLrZ2Ovo9/1+dL/X4XofX2W46uKq
L1af4+dKY4F6PBI3nyMPs6//+iYeW2WZfQGqyr54eosLF49Asvo9r4ezOvIr8SiP34p18fX4rbb8
iVEbjv532L9nluNrfI5VuwLVDB0zDTiXQkS1VYiFXhjcD8lcaSXW6y/dzdbyScEhViygwdNOKAyb
BZEGEE2TZWPhRi2NJSEvCRpIJ2XrjdUh2LQyONgEzG7lQaRjjuobI89PjJRj4lTLt3OzVUcPb6sx
c1CWZETja+F2ZcqutOYXiTVKQLCkoL1viZ/o6fDcp1N7rXc7ZCwPnQbhzR5wx5XxvNLuMRPS25Zi
SUMRFp1B++F95leZsK+lXEu8QjXkbVJEpXbRrkXaKMpGNNuflAVHL9hWEDQmip1SyCiJ3sRlanKt
AsapMM7oQCXuxwMp8Nvs6uB9eIHGufF2bfAec19XvpZr3oVKQ5AAFZUJH+TRhOwJOaJGo1OtbmWn
cZmNDqjmkx9MsChCkOxjwlHNkt1iLVowh1+qgOXrYw0NeVtTnCt34p6cnws1tVRr5mrOLHx/y+vE
k78m4SQUv6a79CgGqvc6TyIxSK/iRt586HMf6cVPzwIjoey6q6axQmlisTj5WWdgDBTnRkLRlAi7
P4x+ov2lMZSHtR+TyV9p49yv6vnfXh1pxTMSn8dhwISNK+9zZD2N33QIjjaTio1PHcOEcuT7yWJp
KGLWzmvfwPWtHWE1vDZhF7ZfXW50YTM+CPuvt//y+6963YUx09/+ZE+dwhGON3EuHN++tJ/4JC9f
wDkeX4X79tOT7vLftQuFYxfWayaGk6+EKz77uUEQ+M/fKFs65d/pjir+Rl5eudEogK1bSvM7eaxF
7MYXem553TWTg86wBY9hD1vZ0131AGzBU6GouZ0fAZDvbbm+z9CQb9nCwJ7ykHxre/OE7WCQ3u+q
6LnL3IH/6RVGuos0wu6Fu3iwYjL3TlbFrjCuo4cY5+TGutXjUAfN7r26TkGs1AwoO4P93IlU2wiP
W4LoR/Dx3kjdk2LytdvN/pqo3kx4PAYHdFXHODqlQ3cDh1Fu4r9ux/jryHMAQAeGv12349vrkDHg
xtO76UIhoObIDgKQC14EDYcLbe7xp2aXn2VvesDEu8/oxaV/rAe7dRpsQWmx2I08qi/VTjjhAPjt
uJV09lsZiF4LBKrwBzYR5sXEHPkcEX5Y0NVRsrUg3YoUOCVyETUSYESRQtUWGPbRx7CDcJzBR+dD
mfBJthNvmd6iCkJBDZnDhOKaNNJfkuin2+cytwun9oWNuH55b/seyOaL953Qj54HDyOzJ6fWFqgz
UzDdSlZrFNskhIiZ2vTDHv6YVIN2MKKkvH4Ywjo5N0ER3Q+zeXfQ3qgIFE8gCbRO5ukhPzCHqW77
ExnW4yR8peNP+Z+6fZ9iQrh8Tb9Ni7KQcgYF5YusiFi60u+OWnDDd9G2lCKEhq5y8KJBF1WuHCj4
tdlPstc2QGKT/b+dhEV4L7UNDqU5Aszujt1Rpjd4VM/MVmggic/dVWYe66rCj3UejvXoRDDumHNC
XGAUa8w9LmG0+u1ePAqAb+hng+HxeCMmYo/Fnu2LBwPDy7Xsjrdr7MXedMf5bMbDmJZbT6EKBXPk
ZN5kS+fTG8+SEwF+C7b8s0xpiqJKR/5bLxlMwljkcI1QLfRvx4ldoRQWJL8SdEjLlwCJPJ9citLj
zZX9/E/xATXpQGAfS+n7iG31tT1MHVwIeVPFC3kzmqgKIV10HPPjx/w4+aaiU9HvUPg5FVEWjQgN
rjp9SHWrbjOqdmtxrXx9/v0fQ7AVzuguuEmyurk3lyn+dziaQqCkt8Pk9PpW/LtznG41X/Pvt/nz
UNJp3yh/qfu2RZ+BZqfbVIEaCnviD+sVJV5/SoOnK52fmFaRVdpZk7D36CicZmFzeJzuTn6pDrcD
H0xZKz5rw1KNj5nYtSedJGtilcbE0PzCv6+myMS1lmyX1HyTLcHJagSIjVehXWaLBUq5mh/jyGbh
xJhu707hKVyB2ZZFxwTq+van+YJ/u5TcpZLS1ehRX46wzQIiPBpoF0qapMmXEnJYwHLsDBJ5LI3u
jiWmltIIk/r2iKkbd1m7J8716aanIcvkRWVGPn5clIVENx9Bd+Ue6AnZZxp10vIG9ypoNIqcpOlj
KZlV68u+wFmBN8DqjPtDXGeesqE3Y02i3iAKAADJR1oBL7T1ENo8isfDKSX6fm9mPhHE1zTojx0T
7s1p6k/9GSOuU1/cTv2aYSpn/KXqazstavbdb7ZNtuIZShnA1dDi/H1gMyJD+aaKjTn9eMXmGQpQ
cYgL8fj4HY7jMr8yB3E/CkFhlvfwxijv61B9qNkaU3n7yL81aa+1ZqobBYPX+q6XDOlFw7Ysr6m0
6lE1+NA1/yklUNUJPXHJaKTVc2qVr1VTnUotEjsIZhZ3ff0u0EoHA2cCtHg+R/Qi6e1zHcvBjVxL
iRTFZ7CPAYSKVPU5719z6BK4N5BlvvIVFGd4oMZRyhNAh0m7n7X7Rtw8Gk/AkuarR2KJzerTHiVa
WYqpMuWWnfPqNCj2GF8OTkHPp7YSbhWlftaS6D6LRYGkJICWfXWBQAE3TEsfcoIHQspPnwGe4yOB
xpb8mhrt6zhyENys1FJYy8pawuZKtwW3VRqRdcTHM69bEaKAmMPyLig8YTpcyb4xrKnPb68lJQ9h
e+thLhQNBfknyZ+sh+94atDgVbaf8L2BHWcW6BHcDZDzURn19e0gou+umm9aCaRqj2X2i9HMl/f3
BsRFK2zqe/igc/XwCcgFbVck1uO5wvp9KlvPdy8kEZuVyti7bI0DSg+e6LXxIXmtcmgeZuuSjxMv
p/HhBeikMGtacvpavO1kJWzfOxVii2GRU8xHNBrmanEzA5pxi2bP8F75wwumHf9N1bWxmGUs97er
tm5PcGsQ19wYZf5KC7uc2WKxndrFpdGuT2FsveuTpcTw3/Xer+iRaQt5auWaj6j26xb0H0cWFlrr
9JSyZVNIzdu3REpUHFTR/dwDoiRl6rfTpTjbybTiNp/W/DQrYZUJG5nKtRyK2a597rC6sXzMJGN4
GnLjaJnRJ/a9XSX0LcTrDUjN2yxSaxgOfG1iprGNmn43KVG7f8Y7PimnIVEDrvwXaDNi1c4p1OUr
c2p9dWNIRvN1GICBp7xWBcXR45NZgXLU3Hl+Fu/OquEOQCajtGXQISCfpuH04WuVNZ4m5cDaUCp7
BriAqz7s4mmAKWF/lfVGrY0PhDrwbv8qql8M/l1akU7d43PTrjLxVD5DjTIEwmKtp8pGskroMzBi
pe10ur+D2Z+V1Ii3FV2n2n5ArPzy77I7gW6sdTIaRBCGDrbaLPsY+hhTpzXFrHe36Pp5oy+ABILA
kS8dIoFa2GOaULQGkfyGCGUJ8zWHHoB2agf5ryosiSHW788lT05xsoqHoJOsZEdI3GlGNomgMar7
MP6pD0M7Qi37G/EbJbSf7AI6UP2q7ksZJpacLe+3Rvq0SEMoHG0K6v6R6pdXWvI/yUWHhMIUPvPJ
Nu5Xk9Z+PoyOwFvfYCce6CLR+MT5v4HbMlA42yYokBO6Mz9xSWb2G8zFNyMgxeJ2N9JmAbl3CIv0
86vUzOwbvI/2N8m9iVvyMTurTVftt+awo8FYwoCVz+gZKJ9FGrCFZ/SIOO3viT07AZvtz+oP64/0
yu/tBLzlbzNZiMOyuqilId8c3b89NkhcfOh+ZXYpmC8R0Du3qAdkmS9/ahrXkMH77WqtBgzIdG5u
l77cB8P6Q7EVFLFgPyk5dZyIB3hMMptqhVfHo2ePhfDb9mEJy5Vmgq2gkBHEHleh8Eeujlk49Z77
RygSHBOk/tzBYv51f7EhkeMTGniT3f0zoj9FJmlAFkEg0c+BgIFGAv8KiJS3eXvaV34gyjtSsdp9
1p2T/XTUzonlegzeNwQyqTtBoec5V/EFSA3Sv3kuEshrQFdh3MtF8Eqx9wssOfpTEhypYE2B6VFQ
1edlunyD+QUAgsYv3UNaeX+v6I5U2mm65bUjfZEvuen5cSSCvAKNfp8xK2RkmJXkF6Azthr8cpZi
0AGX45qnkQa5wjE+U5mna2Q+zukxPbIM4QxRo03hUz0R5jN4pqa4nn5vT0Af3Y+UK8SxoDGLNNyw
O9vNPHlNMMtZSbb8xSnxvsW+/03WtyO8Subo9zWnt6WTvpZOtwOjQ6fSm4bpgeq+OzhpkETN5V8E
Ng3f4Sx8/oEgOw30HrfKOuGGcCn0udm951ORizfHrREr7upffcMwRLWdhLU8EmYpMMr8dIhGAgj5
gwtMeS/EMaLuu6WnQe/EZHs5AtO02YIp91K3lXKJFDn/UlhC06WGOES3zNU51579gFsjjud+8USu
8BFiUBHesu6P2wG8e0S4pcsYyBvhXruoCOsXkjTXIOzt5y3YYAD4NIlAY0J8icIxu4LU7LO46Ys+
nk+lpQjrOOEPwRpzJRwMCRJMZV8zyDjiuQp/DvPtUILB4tMbLAv1EwwrFSAQ5Q40ALvlm5XwnA/p
4v2Y558F14tl8+Z16YcwMwouZmKz0kGmq8mqBaKlzgt5/lTH15a6JactcC20JctMZYFxTmRt/fw9
mcvCfNC85mucnrvCNzawDFhpoxC5vIl/Rox8RXcL8D49nJn9+MV7xWcxyK85EFO83rY5pzj4bA6c
7CMvyAMHpI/6+Yc2YAlT6zxnIg+EBrsIXNmbecu5JpJBUpaKm3n+noObL712iYUCeCgcGIvKGfkD
ZgouHVUCLEI5Vxp2l2hCg/ySudH8+LmINEB4uWDyw4qXti/GX35tam6tRiOphKsZgYj7QunnE3YJ
2FSwgzDgvMed88qX8vG1r+vF47cvIIedMw/yDhg1lE4KMSqAE5qHgLVe81rg6Dm5TvrNkcpxSAGQ
QxYle//B05ktKap1a/SJiBAFhFuxo2/E9obQzJRORMEOn/4fq/aJE7t2VlaVaQNrzTW7b0yyA3XE
v7H/ZJIh4I/X7/iCc3R4r+n71H+l40OdZEOxWzC8xvGOHf1lMBYmlCf+gF/5a3mOA9EP5onb97LJ
tsRs3jThE4SSRxTa7FChaL/dvgFQPZp8xxNGaY0YHTeevGTz/kcnDPt+y+ceA2/6Y14BKVDyh/Jg
0sXU/BqzBiZGRz1Fe32Cdzvm1ePex82kcc9W3Z7u2D2NxGQLvslt//lVzihhPit1i19P1lHd0uHb
+/c1n/x1Ijx7MkI8PzW2dFBhMlkvj47NS2FKtOO9zMfXZN2iceBwQaOJbuB6GuzoKx02ExY+X//7
ZgwkDZ41y5ehqxotxVO5F3yVFMOHQmc8BSCYM4ahnUowRNB9wnumnNVMRj7X+xOxWoa/fdByuMFO
pFJ14PpxoaVNmlQLaXP/Ub/cgvbEbacnlxvELekZREPfKr6pz5rSiKa5qBiTd1ieuB3XE1KSAV41
ocxbWLYMNACjysCZ3IBlYhZ1xn/hZ9PSo9AIOaEtulmTktMzs5Wm5a6L8x13lF/j7YWZwkm6aWmb
SEiKjBkxszJO41TIW9kv2oaV8qAQnm70zdctjmn0XI+dzlc2maPv1aVE4HRNan+8JZlWBtXfJ9ZX
o/M3IlzGZe/XjKMvg+GeNbTtQz65iO6GIZ+yPHU/mqseiqQ8YHRGBHQYuB6K32x8mbagS28m+heN
A425gXBSUs6kpcJ74tf+HVcHovzh+hF8ku4Ajh/NTXMgl5wdWOMQAxw6aVhgw79SmoqLEA85cJg/
DT+Tmt6G9N/7T6SFM/OzHfk0sA9+efjthPqmpSVmOMFMG0fuIrns9j5rdhcdScekJRDAZJEJOAFv
HMFvRM3j0f/bY4bB5kUNSbhJx4cyzte/R7RX6JzOGZrFAVPQ1uPdT8ZtUmzRvAxZFVF67P7pP+7B
Heb4X0npzNinPkIRtBsyXx+YhEUHaeJivUhIk1MhoZQuHtcp2E5Of77pqCEx1YPC9WiCIgdn4E1q
7MVBYeIP4hLw/RcqOqOehVxk2qcTvv7/H3EbUhzGm9PhpqULA0qcYvI9T6JRjQZyh4HGTVDMQrCW
bgfV/tjtRjYfvk5Sgj1F2w9FQ2Y7/nsUFpvviwL3FNZ6sR8AYL9NcjxTZElcV8McQxbgEOH9yF5N
tyikPabULfWnyS8cLuMbQAbSm8B4kmORwkI5S+RVW+/devLF5oAaSLbezRpxNzkuyYzCMMQ33bTn
F34uZZUDGZkhi5tBzt+QW5f2ocTclLepSZYIEHuTrnvcPxc7NKS7qhcHlvw1i9EkpfADYh7lT74s
3nO9cziqHs3y3R1G7SKXTCVo9w/0GVskHxerpUe2NjvDRyydq7MnTPpy0imTG6AvdVIxkatzaDt/
fhYjJz0i42vDdve12JAfyAbsTTpxrMtr1rKr2XRiVgq/q790oZ46CslQA8dMABXbHK6BCh/nKmTz
OFEYgU8zRSxnDEySbQXtcUI0YD5Kc9xPOW6aPwob/Rp5WmeSucI1MUhSvSfozMgWM1Bmyx6Vt6TQ
qgjLq7pvytqmgm1h1guRT1wtOORwXrBDPVRJ9CaYL0PsoxLvBXjPdzJMxJF1yM/5tgbO6I982R9a
9a7efSPj0J4v/iUumGEjzV6b7NewObXqsEteF7tjYI9ufr5Bo5/wxjkCNdiLHA/l4jOYfWK+ZZc+
OESuUz4SN5QUAsdMr3KFTcJxpmPd4Z5Xc0xFI0+/l2kHVEiH14rHSZiBpUgxFleRxOOAzLc4D5Zl
zMQpRP8fUsQvhxZK5wMpFGyBQcGA+7G4brMwK2akuSqKk5Qv/5RdYQGiW7WzP9izQAG8Qlj9SXdG
BNqScAMhifKEks36eagP9zU2VzpxXT+DCdYYJ4JsDGIcw688Qv6crb2lu49uOFfePenNrA9UQLD0
UgQf/znBHF3VyYXD89+hmwdfaqRUBaJ7zCFZHSifVRj1DwnXppwCHuC6xxXt88Q4qzEqwPtv9fvY
XM+kZUkZD63Xhj5Zd/irJP0vTsPrzIPJvq04/9rNv8OGs10jA4Shum4mJLPwCBhAJv1htBpiNCZR
9GZDqRAvhUZ5RBvc9dR8BJhHlopQOT5FMICL+rpM8XJuoAUwl9joZAgeF9tK5YWcL34Nb5nb8Tnh
yz9VgAjTEbnVksyEyaM+wE2q6edUBtrbfKVCojqGtSnSBwQJrNL68Ab6tNP/el8/IzZlypz53HTU
6VJ1AhKWXfXaXX8REBkcopvnscFNZg6Jf9mD3m+O72N3fO+VlRFrZPjGhLNZxCdQD+qGdO2JdVAG
g40SYB9fhxTjvJbWfGRCpo+t4OJfE8MZbaXDJ3oiE/75RFxKlu9tewvR0ua/VYQzyFXDUxeI8B+C
BC5keUYAxTV72KO4mFmfqNkRXLOROGaA0A6ARO76n+EObyRnqO/kjQjtpzzx9+9QXJXSJGJmu13P
IvtqNz/Z7311BQWUhpgz7jteNw7IZ1GuWYb3LTogHtdOmqT0iTdr5mvg+J65JbxdrKK0Ls+EaWNx
Q58SoZnyW24/NGwjrP1h++CsoFiAIP3bHL64JScepLJE6KhvTFwHai30LaHfxSWkremWPILr6ka6
Wfu579ozwQr50mjsIbnZyDeTtAo2hJOTZTH4fe8ufwUhHgmSoEsGPy2gLwJgZjEJF8DkeoiRMj+8
zdeZGJ4nS3F0N19kI2e8BO0n7/hje0TQEV/JRdHfqpuP8yDoQ9Zys0u5hyhkN1qAKzauF6S/KAoB
2jaEx6wkj7M44vFMqBEBct+zMzF6d/BJJzzXckuUB/323k4hkF01R6a9TUUtOeWS8lYxdAZu3eOk
h6Oo9A2PZ7rS5tlNyxXFoOi5z1yyFNJB+IFfcXVFFR2xsb7HGS+clsYANTIWhBXEabgGqGWJD1fK
hp5np96JTs/31DRVm1oNUDi6+6/nbp8j0tpy4NGG4RAUROn+7vXeZUUtPODnqaGSO+gWt0Qlwn0E
RcRHU1FYMI0Jc3dzMjenX+A18+l4dnm/vuQ9A9SplkQm/sn/dOEvyhi01NzwROYgS0Bkk9uylFXl
Zm6DYbhSSZLjbteHsi37fG7joK/E4j82SZaoXvZLUZfr+jWpKBEKGtFARM3YklI3X6y6I2dz8Xe3
U3fw83Z1njKPCVvJq27wrB+Eu4ZYydf39NJPOm3JBhF2hXXJDjRETELmhDDlyhw7PGL+iagLw0Cp
HOXuno+cSRMtYVIgIQ+vxdnE0jPYN/DRUJWXolLzfpvi1MdBQCxPJuHvXxfgHn9yrNmcB5g08hIK
2QsS75l510yOc8IMVWacJyGDeZlfBtMBTHWsHsm3LcwB6V/IRRlV2hlBu6LGu0h/JZ8Rays9EGOn
FRco6pnl1/zIsXrQE9lvWQqj6LG5h2QwCcBILa+v25c9tIx14Wo/L2S6lMHj906K7hYpUbrFdcbU
KXR2TJ4OTiT8i3L5pEG1WDEU4jRAMUAH13acNGJMh41EZStZt7V+Sp1634VDl4C6SoZBR01nZPdu
tUKia5h4rNm+J62RKLvHMdsXv3jkPHR8xl9Ld9rPF7EFG5U9v3mxBwRO+z3PNzS40IGrzInqQ/Ty
0cW7eA//853UwWA7QDX/srVE21+2ldVN1VlFg+lKOgw4Uilw/s1GHoFXuioS4yBKccU2nynBMCAo
fmwQygbSgRzZrtsNfkq/cWk1cW5Wvsrojnmcq0R30rgKyw17foZqJU7RQdVuGw2c0qndoXXbtkvR
EZMGbzRI6ST7VXa3Tea+HCO6J9pOmz9Xo80lvoe9+9iIVOGGxP+BGh3qhsatk8vR8Iq9sn068qxJ
7vMU8ywgM6Jny8C3kSLJTh2U2AuEwtYzIX2h7wgHOtfwsgWxxFLjO4FQ/ZKyHNKhUFmDOSxhqDgK
IiHBC+7p7RGAXizefsBUj8P3eLVzjxLNNo3xsKG96QEdHCjOzrfj98wmUXYk8RgAb+SUPabkZsZQ
KkYmWWspnT2fZpFP1XQmXF7QkujG1Qm7Sb1M9fv0gfHqZ1hBklddNsM9NfCJs+mom+BRoY0F4DM6
fbY4ljnuJdMf/nmYdBVcO7bMlPCKvfE9NYvR1nCosNdkcFX6DOnEti6cmrSwjFeoJazseAvphqVH
MLXrI+V0/2Pl4WCmR4WPhiFgys2KRE3Y7VFRLL+7IuZI3eRUjbsdfU2pM5gvbsu/ii84HXhElD+x
Ihxot36Gl0JSasXB+omLP6DpdFZ/l5pFnS0BVOdiGbBK69SSF2lwdYj/6+S10cA7cL4ytVgBiX1d
cqCTAT9yF6byWdkNsekksQho8Frw/MIXruvQLSw9RO88WOHCYIJ2BtcseovcKS7RYMUxM0w4u7TV
eI0dIjrkF/lR3i7GXRMPYcDi3+WkhLzXiNbZ+ZDSbhooqLc+Z3a335FcJQVxlM5FMlyNo9s5XfY7
qooeJzVSVWq3nyPFap9EH4FWrG/zI7PjpLALEceqTDDoZmSQ+FV00OPNkpvMzfzlLOWjENmVHN83
c1RBOmP6hElVQfaYJg1c+Tol/dazNYkkNaykSQBHknDE8DTUxEg9aFxmLg7JYZxA8iWsUlyqi7mF
Dc5VrfYND+NvYFrkU4oJ2o8yn/Uhr4xHzk37Ijt9iyOW6IQoAgNMC1hE6+W/Mu37rzqogwle8vOP
3u3XibXFYamHhfve3c0bk4K/NjvTVXb1b37EdPZ7EipYg/i2eXvXgEv9OHPcEIWzgbjDS64VOyTd
kT0lAT5MHuxv7JqgOuDokpfci+hneVs1P6RfcdJ436RQ06WbJfpOX1Yhn5d1hgNBuYZhEWSfQbyc
y6PGp3E0Fxdr1M7Zejc6H4RjQqJAQo3wslusheQh6ijC0bmuRTK9+n0PJ5fYOD+H+GGDHR4QpxpL
4x3eNqTvP5vilxi5XJIBVRdZMrYr/gesbP+rQI4pWtytOnm6I1vyQNRtxHdFopK5bvmXjy1HlTv8
MaIs+ZxLf7xoLJJf895OTQ6rWcvlE/91pKIjDhexfqc3sv/MnTjLUR/cd4Pg4gyTi1NuSZnTvzGm
Q7GJkJShUao8fUOzGNpEZqTZouONzsSwQVVRr0cIC+jw8S7Bh+JoGjwcbfqx766CObvM1JlKtxfZ
er9injWOiXcD4PecKbzl97zy2iUUCBN/MpCcnub52zwNq8WVfv0P/XNQaScQwGDFsGiW2ZSOtunD
q4GHE53znLL/L1XvS4vrgnF+dPvKM3ApTgHU9kFdV7VZ8jMNSYpCRzVJFTHxU7Xk8IJKIp1Qm4w4
t5aGJ6wwnbyTxkKbZr3ntw0tlLTUjfGDbrPGutOTQI+uJ5ahGIDAFc5NI6oslXPmSePDeKZM9eDL
MIyvzWxuZjBIyGQ7d4QeV3CzKdBz7da2/zEbNHMl1p5wffo5mmIuHaMUwFjSc4agUZp+mS8imn8f
3mVGAwh9FxlWot3c3SJEVeoTOE8vvhrJC4XSBf6Ai+s7GyyBQ+6p3C5xcuGw0gCFzgIvlwG5EDnM
h5NZLINFsR/Sc5TOxbFNkIOw5mGObKGzLReGxaAApOKN0KBMVZuOQasIxxRBtDkn5xJACjpWSgGo
VStERdRZAk3sPdw95BW3JW0zCZCjRLPabe2JT4qpJxxfIpkKRHdQEWsRPYpzoXcpbInjjzYROBPF
QgtY2nyWAn0q22eB+Ik+1qd7g8tfWJVL2Yw9cbeYcO7jqrI7yD3NZrWVxw3/WCWyPY4MWqQuwXMu
84/9HG+ETlkJ02DqoPqZjuBRSze/NveHe8MBgrdJ3+68WcKoB4v9Tx5s35bSHxk6C/0y66fn85Lu
Yy2TaEF3i+hqSh7AvlIcUuEJ3JiMxDo/XNh0Y+42c1BWGRKKwqNvhFkIPZMFUj+jMd6w7ksJrfNw
cafDP6WpW0Y4OaRVBr3pXDVvQrxlXTaS97Urj45R2Hc0wljCTvkq69Dwakvg4svZbZGFI5Q8uAOz
nFavkU1TjmvYuUPLBg1gnZUv3xbTpjd3pv9J4JgaiwaQeU0LqI4I5s7flcQpSHGfvD4Xao4SdpnR
Q6N5o0CPWjdPlAjXcalD8UXQm9yFmgK3jsq7e7eAKqCf7RcXL0frhsLZT8V4ZPtKm+aA59AiXnqJ
GABFXYGfSogRMcKHLVbMsznK9UhabkSPPc2DdHmXXjtHz+KoVr4eoVhp8P9U5kHTN7TXY9QD2zIq
o/70oP1fOV0ifXuj40z2bsgtXhQeyhiHtIyL35s/2KXL1P0uJHFvuDRDNHhv6211YW/ljnpmdJsv
n+sk2+u7h2BJl3Eey+cGukbG/8iw0cqhwwtL/7mD37SpcQmFuvjGDRbqqrtlRHTDee0mDTLc9Sct
190uoz1JS5Qwi94+rShbzRpaUgxRagl31GZSsi+DUSwByWTB177NmBHWOd12MDUYlcEEIAw5FeKZ
HhQ4lcochb6ncU8eNpZlzkuSLbq7iDCCFn1I6vO5pjnWL51PKtpU2gUoIqun+4ruqSjHlRgGKRgU
Rq/Bu5LidP7d0pQ4b5LRrKHR7UG/U06coE+INk0hAB8hCOhpFuS6ouW+rRFWWAp/SxMC6uHOHtgP
6wbPJaB1/kcO+ig7DWMtm6SxakVVbg5RRDIb2x36KnzDcfKlrLW9bxuRgKA8d1mX9scTY7XzdcPl
vdlpjHBkNnSIOzyUIuue9l5phe1BHCHR/IS4d95bnwUTpUPMr30Pn9ab879xNfeDASaViGW6xBBw
Nat3MRigDGrWdu9eZ70jhar1RCg/4s6Jz0d3jCVUkOBmUK2jb1nnSDD7bW63i4s/AlaASTWV+dsd
0ijdW4hLrIqESeeSsScqWAjtfgG9CJU4HUR6fF2MgbrQ9VbzMx/S4PoqpwZactZyokRNKMRACAWZ
sdkClJIBjOQoRvJlb4lXHzhZ0G+HS5nWdj5p59Z4o+IQT0mbSB5jBjBenTViXTx8UCIpmR4WRFRj
6yQME3kI90tIUISY8IjhoDgZWdjQMUgXFowUQkOkpxhqqA0sJi6/wqvzDCHAjjl8fjsnWuSQ5mUk
cAcUWeYGi6pic96R1IBPsb585HzBzaY5XQBghOb9bo1m8nEIlLRz1H3pSaySEjcFMMhMFf4zBp2j
ePE0GXzCQU0LiPgTXdslICUElK4+G0+hfyG+f3Ho5C61hKWxEo++O+1CteBLoUBVJ5vUfMGLvXD2
v8D2MQ8VZoI0RdE5I6DxoUx4jYy+tURQq82zhC4k7vPTeZiN8JIWvCtrGLUY1xoFKRCnxYD57hSe
URi1PGHt0+k0HfgIRL0BJvkTdHbtvNGkjVf6WkiBK+I9MOZc4esamVUw9GRLxkJJGMp6IzryIKa6
H/APQtbVIS7+ojUfzgbrwh+t5EA/yIEc1EfUUSjQhU716VVoSfS/NqA2+fmtEKMIJSiiE1SkzLp5
62aZfPCh6RmvCpMkZdXN67hCNNPZQ5seR6BdEoaxReNab4wVxCH0+IfcLZFICbP7PKtB7sJISUoB
OOHt7fV/f50nBpMbc57nvh1Z46A/l8mXSBcC2PMsrXJ+z8NGaO8623BFr+JrJz708wxyIX7aAhHz
KBggdUleiACQFrgojFH4G8sRCmyUN8Hnp3RH/IAEJeX7IxR7cjBYfAHIGlxdAwjJwJfQ8crh09YX
14D+DFtcG+qHSHgarpNmdxspEBqnoX1fdgy7r/yGxmoFF3KEVLYGSJbFNySGJBGRvyoL3UtRYiPq
Q84nbBBTffzHfgBNCMWZmx6/4TdUf5X4TtolRtBHW2AiC6RWsx3/p+Wj9jba/7NUo30Gv59Kezmj
MHfnTCZNJBL53VZ9TNN4CEPiwSwjVJjLXyTRPAZNGEeg/TwZ9EFf2WXn33QiDHXnjNhpLQgS58XR
9gEEtb94A99w35zRV7tcXmhDlFjE0vxiIViGw4OukPU1olG7nqcx+wTBmyC6K7HBd1hRlcBp+9wa
DNxaSXsoadK+KeYVUpriFY5piPzrtzXly+1tDVQJwi2j4tbD7ePvtshn9eqxfv01q4Z0blQ9zJ6W
78PHA/+2agLdea5a+2Y/Q0YpEAhieG92tqumq3yB7GxT7mX3mtANC17sCM4mO752vcDZ1OcRrast
R4K0nDqiw1Eh2Nw1xzafpZ0zjj7nIqxEzzlBD4yejXGgLkA+NY/1H0rm/4YlPCBU+tqP4dHqZePC
u/Qb6T9ZSJGdPIXCsVrYsBgFZ0Ej1dmsH446u23a2ezvPjU4GLNQ+SH+sXQ6E+/VhMKCCFAKD7eS
ARvEExeHJ4fqJHxaMkUY5izA8DG3gCnS84RDNhDYlGsE29vMaKen+ZnU2Bfh8YgaSoObJEzOwxz7
pJbQrxkWRW4fx8kV0BaFnx0s34Dscg+EAL3OBVkwgp6/gvE5tAjjwFIsnOT8BORF+4k8dIjTRdOP
cAqnuBbwbogEqhmKZLziHHzI02l5wDgUov9BBMHHGbGVdPyziyuElFers0dCwIPzxNw4xPk5OBTq
vgtxqHVoHFFUbFCrzzSn9Az3BXHYNdx2fkfP2MyHnERXurM5Ed0cTwsVJ03KutfudCwcnbaBttYo
3gI5kMMhvfzeYz/Gyjz2EhL3jL+uTjK7qzgN/WF8o3ZGd8dWH0+KztQZkgv1qrSb7ZuNPIT9Q+zm
C2zST6eCeCxI6UKoaHyaaJFVY8AUBI1CrT/AxqmYTtEbra3HYBdGvzJsho4nPg14JV4vHsbVSYnR
5Aovo9nWYpMqTNGLuy14x+3zVN4nzxO78o2EFo4OqYLtdX0RG4bv++17y/7ADTj920PS/vGctms6
CeuVdqI9xE63gBscea1zZj9Dau+yVzoDl8ScmzvypnfxG3N/HJVHPfjYzx1Z8oh+ygg3DveTCTyM
3ROSqRzX+oKDTG5zKuReN8K3i1+HQjf7pU3yad3it3shZ9ijJOigbdU0kose+hIfLkeFC1RIYCu2
4lYbwCU0X/d7nkdzb8vKE3KS76JChWr8jbjNHBZMAEVsxfcUOq3MgxY615fCf33FiBsWLwJVVFXL
AR4JU9W91MrsNGSE+vSxNGaSd2PCAJ7kvLJkR/4n37/NFhMD70qK0G/aVIc9uoAJmxD2Qxu42cKr
gjyBf/IwhZoXjPuyn9iwsdCj6fYvRfrVg6x0DeiJk3f3tvUIjOLmbYMWpWnacGVrnIjPxcEUUvCF
WcPsvVVK8MsrmC8cefg1rFXCM0tjRC0h1+yzUBHy37m+OSArecpUJrw/RMdz4Sxe8XKFX8I+XPUT
PMyK2I0cHlsVDhOu0Q2HB0d3RkKRJ7zPLuiLWqsDUSNACTRIQGQooSH1fFBCDp46BRSR+VcyDYA4
EaiNlt1CHEECqgEJdIE9JHQYODkj6CQ3J5aGkW6q0w8QH+AWS+QE3IaRqYP4YODaCrcTGtaAA0RF
qXPhMhLIsVQa3qHC+7wsWxPXX5s3QIp6SKIPdBMADhZQ9fDrwGcR1IiAVMJA6LBvaWaflR7Kbhv2
0Ez3r6ismqMe5Uml41AYu0tCsJWk8YsWV7zKxR1nCTAc77bbXuBNDKPehnKBvLt1i5grgTY8tyWB
K7I1G3tkDmEsAmPCKTQgn8K9JHgbAoa7zhEIO+jlEAtjRKKn6dDCN72v8MLRj0JHGW7rORD3AXzq
53zMSnngOdZzCdtKGiF6cnkoLsEY4lIAUSkgN+GE2DfElxVYisbuSY10PtlkPIAWz+v5b5A96BT7
migo1y8evb3TNBraqPG/cwMYA61snF7GVHFy2FYX0EwF8a1hVcHF6xEOSguQ9DPWAUpy+hrMe/Dw
dDgtBAsx0uNIdJs9cUZxcuwmlh1jV4Z1LFRovJGERg0Ly2jh1CIshuYcXhLdg/8FYnawuOAIvSGC
cRgQP8OVgk2Zerp33wjaB+6WhdtR2iKVwtg6MlsTugS5bSI6HhJPl4T1LbJkmkzI9qgihQiSzPni
YRgW/rSoNWAbHtHbKvAcCjBv6p6Mn6cxy40v46mf/cpH5nJOwfQStQrc1WXRT6kLkaJ4YGMm4ZZR
IoSOpU2M8tNQaOwd8kBItp82btSineccFr1dTga8qwZuSYtSHGAVj3gvh45hAd4xxc0kFoWDCgMP
8NQXs/Swuk3O+q+Z0QrLBxiN/veFvJJCWRHEE6BERwAOaF8E0kIDM6H7EoUqzrYfHawFRaulyDgY
5EskHHg+ul2yriQ39fMIt97DG/W1uHTx1EBx0Tjrwp6bZcFrjTxlViZQKFgoGmEEHVprDAN6W+SG
U+5/IJS1ZUi4AQ+vXwyi0tW9B+PKNC8DrIGTGmu+5OIMsk6IRa1iVc0LsmOEK+wLNIfzj3WzlEj8
xGhVuuJqwSVeQkN03k4ViJvKKJ7pc0I10qRfbwqSE8UHvr19h63Cu+ZWDsQAWgIjxAEYUNp992mc
+vdT1ImPLoJhjIg2M5Yl8M2HWN2kM7CFixwWyBhNfbMcIb2E049Qv1xUgchbILLANrQmSV+JsXw5
5LluCRiLB3QiW2fCYbVK/iTqrPSP2WMsmFBwcp+m5eTJy76waIB2AC2pc/49fGKTwD1PaYic1KRr
kP8LS2ffNwpcBpwH7vOTfBYbEV303RervBUipstMeOOSI75ye7Y6PUJ7DQdY3jN/gcXbAU/L1+M9
jRVjCkrUZkMWOpcQn3eeE0+pe+qWkQDrvU+3xjT4ucapthoplPxQEzNX3MPUXJHUtvAUp/TELYck
oUDrYZLFhWWMKKwmpMdQcFqrWaA0s2BqIasmdkGwOto9SFAWxwwTVkEqEsnur4NAzCHkgVv7Bs0l
Q1BAsIlg55YoNs2QxVIU1j+OGo99DvrFdSWYeNdwPBe0Hnle+bjANKCMfvC+/iEcvwGdKAWSSiab
N35OmxSWSoF1VSbgaOd61IAoaHyJqE3eDakkbKTVG/foHqeQEd/nkk7ss4hLic6MFZm1swIQ8k6g
dT+DO9EFCQUgJJST0Sx307XifVcPCuI7XvP1nGw6+xPCMXbvzMdcSY7449MG7uARjdnFhl6ROeDc
g1j86fpCQZBAuNpi28gCEuydxq70MntIp8RDJ8MyM4w7AG1I69x9UDPss3+qPHUlYHgSIziohBq8
hrDWN5bMIOoX4pUGHCD0L3G03JIsJpwEMYDWusSSoI1z5ZWxNJYCGIGjF/GhDh+COsI5XwRxws0c
/+L8ZRMp0eP8r3N0/AcRY+f0jBFwtz+j1SCqzgKZKfxl5sYw9HM8BS3O2kRgPpOhcYqrJ8AxMqM3
tIO4HH1cc25p8Z3w31jK1hdOMPR6l8h8WR11VrS4xHdQNRXdRSJYvv0XCd+hzaV2RTYNtADAIzEc
4GU9gSQygBlomqCW8WC012U4oE9WkOweGCIRn8NbO8tQ3UFijFd4G7yitigTaQU0WrjAzZk8BC+b
et8dOKmpzPp8WddQ540JjNol4fqVZGyOSHJ+jBVxPAC4VFBUBViHCK2dNiDfRDwuBVDuSCKMOXg4
1Ci0kHgg0S/M602MLuKqr8bc/itU0e8qJyDI+ongc3zBHXIaioWBSjEQy2fsFluBH9LXA/9NXCKH
Ki6q+Ol01izRAanJdwTJ2iDYqLcKiLT6pPgw2BW/OQEuV+heCrnYIJq3Et3np3xdMHV5/dyOmCZP
XyPQlY+xMV7A7yz1Gn/xUFNzrEyJey9rY5+t+Oa6/r/f+hNNoau8mkqhQFcSMYdkx7nlYqAT82d4
3Ht7BcWCJhUjRhGIwXQiHu6Ju8TIVbJx8NFX/amYX9f9CRp8T+P1Sdqjbob9AqJ5MWiWxWpwyqPy
oAiVCq9eBO1fFVTB4FQHHxrSPwy8LiNle7EfHgcO4M5mVQcVuXplWwVfmtqD6wEuqvf4K6NLpJxS
8BhzfA5B4qyeMM5FPKDNL0eSvRRc7i6hBnHaDYANBUGPmgbmXF/zJ3tMehARUpL7NEMk3fxjk/Gn
ONQlItEN3BNJbwMSS3cfDoNkiILHi5Z2EWWu+y9CxZrYT4s5+IkApRB0jk+GnRTsawEMlPrA02o3
DErfZPQDic6HsaesvoDHyChTliN8XjJMAfOr0WEQaj86SnaDAgURLYBSwKODxcCevgnkkUkRipBu
NDdPtrVwqgegaxsq05y5ApD7MCY1dVCSacBsNi/UJdgLEGHRZ5rBe4PGH4GnodvcCCo/D1G2Qhgl
p85nEDzL+0YGwtAcBfmRtW6VoNcu0GhLfJ0raeV/+WwwrHw+jix4h2B/dBAEn3+/gyQAFNdEiO5m
WHgyTZDqNg8AHR8oo6i12JKC6Di0G3iUqcdoqwvAuQyr/l/KS8JWgOOxYCEz7FqbPc8AQKMcROVw
2k651FAcmdBgESHMHowWEN7QGARetuR58Dwlzgqmlls154i6UBe0480Ft0hUYYZs8xGew3eXRlkM
gRE7UYYC1QHNbJaewXzOBAhV4cAb4NWk+LcpZ/BoOnJA6MxlWG2MV/IqJE6opnneaiZDEvvOmaZh
imExulVHxg+zMqgQx3fvEdwYZYta4AUPbXy628PNNajWCjXhcdz9fbef7QMQBqPkV4anekOkVc2O
Rq7reRTpq9t5GNBVuqIT/r5T4atdaEgFQfQHZg8tx1oJtcSI6zXaAPRd8Qc5BqAQEpTJnfe0AqMY
k5Rmwd8Bt17X+R82PMIHoSkgn3Rr9QSVzR5RlS7Wojad7iuSXmstvNAnIvvSRnPrHfl4hAx0fVyc
fNvQrxLzpd9r32UOLxJIewC9mcMhd2+7EV/R3MYKZl1yOFz4noNFJROYryk7hfijJy02wnugUxr+
QNAlPKW3zv33OCYjcD7DkOZYVvzPHubZsfzNHHgpm97MLWMFbgy7OMRL7TAnZOSGpxrs8Wet5JN3
0DOWoXcp3YdsSxKicjCM4E/f2ukbVckP31bH4jigs/pn9MMgqe782UGMRiLJELUMoBSxbz1j91wA
NamB2EA4a8FwIU524ZS2u3YHXXfdksQVIvMOWz9KZOsT4t6io4pxx8TbE29efC0gXFZ0izGdQHCN
Sb0SyUrzGhZNRV30Rlqr+VfvO5PP90qwwO1c5a+GLL6hX1MNEJU6LhCFlfWHRmSSbA+GfjD5YUIe
E3YVzp4AApJjuuHrCIYtNEmPgIFisOBuico8zwbAL2VJM3edqXyU7ikU4pJPTBBlwGhfbj8bkyYu
fAYz2vQbExbeFwzGiGqfg7XmOL2RYfiSk889iTiRg97N7Ddn8ziojg9e+ZpAFyOBhhu2ISwOmg2Z
b6tFhbkU/ouI5jgqE2UG24gdVvjyLvV6/AL6g1f/nWgjC9+VPBU70iXideCLEj4z0QAEKzzVgOgo
KpPhjEOfm6ECyEyj27y1Pu4LiRyMW2muUAbGM+CnBrG48iwBUNL1VhyYxm994j6MrSdmGvBmIkB3
WQ0kSBy7HNbJYNltoQTiMJCYjzuuEAJUmyCJoFTMcMMpbKhR0epgKR7rhv4dHP4b1E7E6s6V4KU7
VzABa8J/gvj5IMYXdEc4Nog+Js9jisWTfu7+IzDmnf8mJ18fW6A/Y4bQ1BFVjAhxET3oApQJaAFg
DB8vzJxLSBd2yYUFxQlWln4gO0d8cqYSMQogn+OoqEjXVtjrBIgflL8dc18KmH9phDfDDaLNKEhZ
0ZopLzOvRxDdQAe7+3Us6gMkoNObiYMEbhaRJK6csUoP35/sKKog2UbsalAKnDEPdjhU5p2xFK7J
gAsowhJR/viEDZzDT4g3FHx32PhIuDQ4KKzDSqiaqKCM+byCBtdwRFV+Rx8gaHGTqMwpXepT3DGN
tAEFZjJYwpwTEkXizghS24gdmHrGTuekeUN+BiOyzNYPzGcFNbK2GzGOg5TCU17I0qwm4Y5TQMlT
I9PXOdJe8PgNqzv124IS8Sj84P7Cc+T5x67YsR+IaOQE2atUW0GdsHmNX4rkv0R78Rg9wz/TdT/p
PiQ+nKCg/DMsYHuEdydMEaoSeNiUff+y1b+EKN6OtK/woGAZkvA6Ucj/+x9hZ9acupqd4b/S1deh
IhCDlEpyoQkJoRkE5oYCbGYJMQv9+jzL+yJJJ3W6+rS39za2JSF93xre9byHCPoExO2jQZBEMY9m
p0d/j46G6nVTWgLU7Dhei3SOLo2WEt2bmJGMzsK3G/aH26wDM9pMiMIoFRCPgaAhwEIKetKM/WKf
EDjNCKUeOCob6Fygj0tURPA0ZazzMa05SP72ovJGCAQ9F1Y7kdLFUnvU2rsVj9AHJsFIoi3mS3Gi
q8G2l7ZUOvs+3+ZnzI3CmGf7sKvkBbzvQVB2C7p4EUUUo6IyActL8UOzC5jkWghGMEbeT99T2tF7
zrg1btH1XKZvMtIWxQBiyy+iS9D0LY9slJpihJvD9hCdUHITY9Ik+hIW+nP9XsPtoMtylXBVWjZ9
cT7aT+ngaOHh5Wgp78wyPU/PfZMrDSTxCAgi2y8+vpSmB97VZh8bofXhehA6HhNhgVRTfDSK6Lz4
JfW/neOiiOjpsj0N0Ce80qVfoQQTTaqG9Nkr0QsxQ1cD4dfGjNcQQV7Hb6QbmDhN0DhRH2YCcLKP
u0NWA1YWiismYXOPeBcrGfOYqiO0sTD4lfGRIWjK1rRVq7BCYYXmiSZ7QZ0KWwlKS1fnxtVQ3BMH
hLiaILQk9rt6K2CDGArwzLBMN/T1KD/EcuF4j4DQSxXwRYFr/zOI0FuyEdIKZ5N5j3dfurfkHW1E
npL/lhmmsp63KSA0X6IzOBMJ393dCs4p7YlyqMp7GfZYRcn4mcGHVQ4dGbEBT/pvSYkOB4VY7lS2
NLo0LYqhJK8TEpAuQHNqnNSU2NKojtBXtkBTkiQ8WSgudGHoglLPprUNXJnyG13RQ/ikMM3tQvWM
TrTdonAtDgt3HpA7WHiWcyLDq1R2qCVf7S7p7x7nBYXCui4KDipE1L/YteBdkBZK1Aj2hcWlhRda
j4Ttnt9X9IIZNRmDgjK69pXOsSB5TxjRUZCKmpgimVtg93OiG82uH0lRbRDBBGf1g7sKEhTWJ9Nw
RKkKILJTrs4pMGwIqRnXQES7GkT8wU6gmThdlEPtZAD1Lghvod3nfVkxuYYQ9P2nS6eLDhi05C8A
vO6Vz2BtJVfS4SKn8yteXCp1T4mIy/F7iA8NBJyXRYOdIsBy8Rx10is3gzoviYqbeSuiGU78xJJO
I+AuxR5PXkXxh0xAGzVj4PneiWD8Er6Zp4UveqfnjIaFvnGZHbMXdLgPPnUHtw1f/rMliZ43dKRf
tCnVOc4bF5vkm+/+MFh1WrU31Ln9x5PEo46J5AnbKPqNQa5wf8hd2iBsoTTIKCZVPDlOqji/+Dbo
DfhL3Kg+chXpY1VSjhsDwAdV+lthABz5pobYp1/OncQ5sIAj+3l46rxPol1SZtKSx1y++7e6mFx9
7iAy/qv95C1dDgvqM0tJMHj1h02GGHAk9urCOKIhP+H4ww6OHgQr0ACfFKjYLPm597wDD5mYk4jj
5kBUwf2IhGijEXs0nmKTN0AvpNqZ1vN6jkHXZ9QmmuzR+kdfMFe258kFI8D5Pn4TCCE4WIkIAGh4
3qUfgvcUuHVqT5M3haoWjYshFvNSUqCqm94pWB1SnTIEm/Vc6l+XlBvRrwmspGB2SJUtaGresn1M
DQu4MMWOeR81MFM4SAT2E+48fXNI3wTO4jjWZgQzuZE19XkmPoQDNfcpBE86znnBgSmaKR4fYo7d
w132AdXzM3qT0iFx5XmkGiXSC1MxCRQV+iFn+lpXuMb6hghvdYyvobItsH+5bg95Oyq5ZP2gPReu
fDNXIImf6RnBp6LJQwmGE79vOSIeI/e6bvFUqjxOBEU51S1XKvnUxbA3EA5VZ3ScDHhfOONhH2mC
3ICtSBt9eJ9ALvtCdTux7avWE0g7vo+EN5+tPDo8hcS2xB5HOMxSn0F2hzSSaBeEtlSP5Lr0f6N7
0uWFhKeixDmkxIEOaQXl0wG8v1zDOsYq2Xkld1VhDdL6oFZ0SQ8IRy6UtKkl+0S/YW/Dr9yFL3nH
eeZUIjEX15zlUEJi7r+EsW73ykokkT6LCoFP2z1Hr/UlaNb3aZWd3OvomIH+oxn4Gu2GSMB74Wl6
odp1jk5g6DrQ2Kjv3ymuHiBHDkB6t7LjBLOfFdXQAisXEJnUQhKGkyKhBMoD25uDslnA5arNAZHR
L9gVciEtOTildPPoqnaBqBOIU7t4GtuG9ZiAV5qO5FmHVZsxIPqJrYhbyzlMP3ED/7YJq4EgJiPk
e6M+YybXgIamUN1hm0dU56UrJGUanZWbe4oUSt7Z+rfC9U4Umstdhk4B6AG23/tvOKoqAtM3e2Hh
1eiSD5RgIG+usOSKjqvjCjUumDMSsb1FlPre/nl/cTZ54l+kEVXyAGxaWXtTjc+e1OSIYq9bPlC5
2162ywUh/gCEDhnljj/6CbcZypZiCR+QjhOzeKxZy8Uhv+k4Gtzm9UalflnHdSQB6RtdkITye/zN
pB7QB3gtugA8mlHvkCuxeLfGNOtp2wtIvI7qGEsDhHoK2Ounr3+9kbCUP62vz0yq62/CmGWqf/XR
Q1D5OrAZHhfKTCpg+wUtjuxWm0VWRMfFkb9SeCPc+SFGgrxBCkhoSSBKkMNHiUxpArYoCx6BZqOK
P09bXyJAw4M55NqFdGanNOcRx1CjRnj1GQ4y2djb8LmbSErH+oRkHbepLjYwF//BQ0weQf0byDhr
iRqxT0i+cWBZ0nmuHyzEPTRIl/w3U/i1ubjkuDRJwTwnz0BfIFomnaS7Ij9ub2SJvrIOSTrHpCEA
6Q+XkEeDxZ2bzP2kUJCJwZ/SkYz2nmwpe6QJDRfxzTLForUSBD7oqAqrkgpu/q+0aVOwd2AyQk3n
NzuRvItqfypdB9hP4YC1SdwM2hzxmdv4anL7NNTCz2+aLfoYnwr0cJeZLmnmhPyYlI6QZKahWmuT
B+juA++LVqZuSIBXrzEOt1BGayaJydhCfFCGuvMGXivoZDxP8iMkwUk9xEJt/BqeNkfUvXv8CaVM
hm7XRzLhX2d6fIraXxqVCyq1Wkp7DmQIggup50q99z2qsYeEY0aZDboko4Foyb0qoG5CEK1+qfF9
BhBMt64zNBm9L/1rwIAwXSeIvzuZ9JTy7U+LCQ8KLHe2Ohpi2GqgEkM9iq/GkCYoJRzFa9ISdcMB
zSp85uQWcHfJ/Ummwv03RdxUZLgj/Tym5wRRE3aBFFjPSUkd9pQRlJ94UXeNnTquc6/TkP8KEgco
TTiG4/l6tWFpLVEQggrDohPhdMv8cJGwLpi9AmLr9W9KsrjwGWF30kd9TAKxflVOERXR60dewhOQ
PH6QVgXlb1zenzVAfxYgNYZdsgzi86wP6L0JNFxq9uhRxeAJ3wzCE27AximJdm5zqZ1LGQY/Esb+
yRS4VKQclDw4Xa6WWBrxt+rnRgbACYAkiDGwYuDd+G47Gm3CljVryYgBiY6IaWksYgHJQcvFKKIP
tV5SrlryBzmsC31SToYu4GuKbMkImAVCJz0TVy75CqJRDCrL0Wva9aWcTU4mGg66y7ML+aDGF9ug
5E4m6lWGiXZ43C5ghgY3ZJfY9uGvcEEiUqEwoM45vMNH5RanEYHyd01nFAuxE1MRe/ec9KYDjxV4
ARCegnmXtnbNpTqOPhTNZaFBhhv1GI/bjyqUF5C9EKF+vJ0ZhvD7WMFV8OjElRPpNotkBCMFOtVs
d2S8n3WJ7ET6A6R0a2xVZnhcuWSBaO5l7Vf87mxnItgdyoSAzGBIH/bIb0F5i5ieAQ2RSVHL7Y67
Y243RBtXMjiEbXYfswQ6qiSLrJpTkdj2kQIf5ih1ow5N9hf6XeQMERIU1Ce7aJmyxnplgLiNfqwo
DtA/Y04labqIrUH+RS+kwJnYApCb+qhmSHivUT0sR4x+jvqkwc/sF7RKt4A6Il5t/KMpHk/8aqEg
/zx5NXiQavTx+IN8sDLP4u7G4Drj2jSHm+DjLf2aMr98/PP5GbQyr3HbtB/k32Semrz6EokkorFh
WzCcILijfS6nVNJdRW2BkO7A5AVZGtpXjMhC0vRgv+AUSnocZOpiBysawu64zyHcoz6axydnhE42
67u3hJtr+FrszAPKIZljqBmv+KxJJKUzI3IZnni5CnJ2LE+YoE3N2n4hjWP7Jbm8jyv75qKis+gW
20826aX5RiAMRIAaDApKqbUO2/D4EWxhqSEDxrRLPnOETn6DJ9ohVhGHsxIiWhZ9DkLt7I6tDLrX
8XlSIT6RDqKFzcsE5R+9pYpixOlXKSVTmzdjxXQflVGCGrzazsirEeU44m97cJYcyAsTZ2b5OB15
3DVbZ77kzbPx5ntw2X7PUGNgz34jAEP1ig6v4NzFHIIxEV/GfzpkXXgukDaxSpJYUkKURDJskaQ+
uflB+3KFO+Ojy6AYNXLaMw+OhuKi10NPAflRjF9gimMzRo/uTo8ekT/Z61saWQmLKtI0KeMW/h+5
gQgN+ngYoQLhni15ljs4zD1IrU8xdQBKDIpbTVGmhG+L65UcIiSvsulH7/UgFrMQRk0ClWYTP58h
gjblYRCO1slwKwmigg8mOksWnBPeBktSZvyGqKoh3uOEicx66DK6yc25u2WAGoYdqcVT/CQf0r2P
gdsRv4hZkZIJahYLNOudFGMHrl6f0alf13JmGES+Q73ZkToAIhtGv/DG8dB+81oOcLLnd15mTwwj
eIM5fbRmKGhwTyDdVKgBIsOm0/9mOTwTjHwYnSqnJKXxccqGKHVuUo4SP6Tz9LP7J971vf/PtFPr
qJra6alqV9H+wYn43qo6+rV8Mq6KIOpOWj+ghvDA70B0NQoZFzbA2MZNVBfUtAcCkvbOy0TVb92Z
02+Gdo2eqW/1PfovyAi7nsIo28cBXZPtEF3dsHc6yoAbUz8VVYqX0yabvbt//9u//ue/b+p/2/1c
4sv5s7uUfyufRXw5lI/7f/y9p/39b9Wff/a+/+Pv/V5f7WM8+t9n8Q/Wo6e2Viiv2+MyJQJFvEtt
GknCgmyKiTKe9ZBiOTkqpdHDiApoyGQ+Dag2UfndbAxcz7AtwriVwbsXcsbd5Do2ByaWEMUKc09H
CBpAdz7O192rpTq4ljGLznxHU1JB8qZ7f3027W6793/Pp6d01HZbV9o9nFTl65sVBtw7zr79L7t3
tetfNeUyzZ2K2VejMOblfG61yTYXb5u/YU/O5C1fuRjr6Dmc7LPJxFvGtfSnvH3kTSYt47iZ3KGU
QJ752sFxfNPYa1Eq/dhwXc7OQDde1uU9VZFe2P3KDCAB5y9LozNGmcmq7zZa69vHudt0f64YKKIi
hnXg7G+uTjepttXJBViFyRaTZedFpqNWurpPKBBG02Nh3AfflHai8xycDG2FQ5Tp8dl0FXwzzarN
Azfw+N/RyN7udj/KBnse2EtlZeIq/nOag7ILtk+j97IRU3Dv10/bH1jMY2aUCd2aAP5mZruTuaVk
NwSFyTVR54XxNJAgyVxFPwjm7Ysxp/DjLA7uWqyfjs7e8bwHSRZS2eFliNAYVJeKt95Cp4OgmPPO
kCDpXRg5zRWDuVoMK0xO0stbPhYPbq6qdk6l3MoRX81xK1q0jMaL2k6QV9Z3gm9iYbhZ9vS/z8Qh
J1Ldua8bAS4w68MID5iOWaRR12w8B5MIx5qrhv9NPylNvpsIoA4u2Ybvm4UFq2hphIox0i2rZ3Fa
g81czdhPRzTfviMV8wmo407biKS8sfxwFyC/4y7Ze8sfZP/f5BN8F/qz6D2MAsUMrE9aDuwrXrwm
+Tf4ecOZ1G7bcEhgrTmnmxSzZBAz/Gs8C+Obq4x24W0kL/yJjZY/x/vUqCyuDGcV8M34TToBp+bn
dNmTBx2AyvDnQduYFMOC2UqII43h0S/11sHcf38oSPK9T5vvWetLDl/1r8OLOXEiWj/ckNEa9jMU
NQcoTWVDkAY+6NG6CxbzwSYApHEz3vbCibzUqwTVm16GnmOh0waGOP5Gd/SARTcPaJoElv82rKyH
A/IwyW/W3AmQ/GSNcUoma1woeFvHEcUmC5YGICCef9rP4OH4eVxP7CWNjrkWoPaF7yvsyYSyubeb
pnvLa0MFbXCuW45wDdOHtdUnmKV6NHxuG8CydKHzB/5TNAt1eql0XoyPCTsU6YJVA8oEQOOjvQkZ
8K+RAHdfKPx20RbaFtg4K0Gdm8Bjy2mGHg3urx0aKR7KKDoYHggeD0SjuaAsCQiLVurJODxQ+u0c
s5xmLoGdBa8uY811E+ytz0xAbakvfQy3NH1SyMDnFsfv4GpOWilaGJeYP0qd9SJQ8dPtKOYVaah5
PZp5J6Ap4805A26ncT53FoX9nJIhGjXT2D/9uGVjUDbh0Qp6kI96I+XqcN1NSqssTdY8sbLCyYDe
cU89/a1fWeIbxY2d921rm/iyaDVWezJJS9/DjDRKf5ZjDqlxL3ioecAO4oE5ftnYz6S1sUu8iUYm
bx8YTYGNnE7An1jeBa6p4XFKL4tJGp4dJWRrfJpWEHnFjxcFC9aDtpcP5K7B0cJZ1BaNf8Z8DJ8r
kl0s1yVGKAx0enrHaMbRM7kbC+kdcmKUgZ/GfMAnMcTArzXrK7eqhw+AIdR2A9yfVHQWDoO1QbC+
G05KahogIg0cil3GxfypOLeoZZzSRd+MJi+uHBgA1UihqBVAV3kRzC+G/N4272v1FfFM7dL5x+zh
Z1YYzm1SWxTdWbAirOvxe5lwD1f4qLyMdd/0vLQFQNJ4MWXPLDgL5taGQwQ5cPVVeNDUJl+jZhEa
Y7g0zcuaPeelAWIBJBF/POdduGXz1416EmQlOJk1G5/xs3d+uNC42wXR3uTKdrYQBFzHa7hVvJcR
l+7YgD2wz/dbxWutgOvcTOVo884dM2gJUcPpDEH5Wk04tB+2bQPL0IxVb4qWmG6OsUfXTd5DUKZY
IUPW2AoIsOvtwJgALLEPT97j5gA+M9Tg7L8GRrr0UodriFWfl8JyB19m6jAQrTN2msadIZzVYXhz
AYcx9yAXqLC9oT6NIUXYXx+LX2R+VcYMAMmMjXv6MFGGf2DuAK82jzw+NNUy9+27WaK2XHfkLgfG
iL5hsK0W5hNWzZnIQDfr/KW4Ouq5c3bdryAIbkAuqO3RfeDidKDTsLvkpyYuaOVPr/P4rhpYUJDZ
cq8wsW2crSvDC4cA+hboCx8xD+yQGRMGUzN7+xmlVPOrNL4aBJW1cyOsRoNgvzkvJi+/T8PdFHQi
WoOdkWpfqWbdHwLeax/ZQc0zU/z8jsa4B5O2YrH0el0v1lfgpu7CJJyNycf4+Qx/YHv3NMZjliw7
NFWIALv468TkbzNatpy7xXDU8bZuhihXfm4+u+NPnyvMfBTD6qPwNhq9rTG+5WYTwuhBUucpPKIA
4u40ngP4KCdT6ZmbgxmTobyzo9GjfUgitzOfk3srUmXiXjVfqx4DBwx7rHbMaN4MewYnhYEYKywQ
rJ3tUTguV+Px3drUNxPmyChWz/asy2HbZD0jk/VkO63ZhamwtCwKOdRidYsclOSTtdDuzMmzjP2W
BaRnx8YXM/4jkwJ7tqdr7iZLs8UQCBkRUOA1lRu6vUxhoEdmdk2S9jMjWFlymfXKMfQzli7jWxsQ
nBjMFF2NLQr5dWlub0E57Mw4RaZuv+hwno2xZnytVn1c67YH59t9tIxkZ52sxB0tFWNa2iv1bIRM
DDm819uBl5znvrV9DUdZYuUtHlVkpad/EtN39H8SPfb/d/T4eO0P9a73IRp2rbli8jxP0hcTQvHz
i7cVUiPPqTylXHviLzIcwqZrN8j/OoxVJXX4h6C8p5BUdPq6Ouj2fg/zfwSxR619anbq9TJtIra+
j8FWQtHGmRRU39jIH8bMsDWDuziXlB9T8CnbV+L/9VG0O3K2f3EYv4f5Pw7j8zletOORDEerbYS/
PZ/ISBsGi2ayPlfe+hHfjdfSiAZ4TxzNNTvHSjGb+ZGuU+POqZcudD9SMQet/YOdwgnsLX2247ZL
PIerFpvycbIIiCu57fYfoyF9VhywYExmfVrOrDEvXrUKd2Du+jwe2sGYwo9kPGg42nNjhECXRrAt
uxkqk4xK9jC8fE0rinnKZNQa9bYsnozltLoG98/jh/uRwGZ3cLZbQs1l2B0QA7COwJgcApD0kovq
Ej/w4K/++jL2VfX/u6vaHb3PG6p0Na39DzlWVx+cdq9+AcvX03D1I4RIUNn1cd0qISox9odQ/5yd
pq2Uf74GeyGqYzRNs4WJO6z0aLEFdxPSL26SRdradIGOb5APo9i55PQa7tuGAruaNTEyJ9Zn5A2U
xEl9dZcew7AXFz6jrf4+pnRrqgbuKjHtK+qXLfew6jIhIVLKB51EJJpDvJ9COpr5AVtwGRseECBL
7V4GhDWMkFDrvDZkPfUGIRAHgsj6KHpuPsjn7z/uoTpuMfmFykNyEHsNPDbAS+V8TmyWFVv5uJdZ
QtF+KwmCP6nWL0lCUdWhnHrhaykKnz6jOQUd7SOStj1ztyhSQ5runBRyE6oBjOzQvqXQmCFokBoA
zfozZcUPyilKntLKdPsofx74stNdpPi6xCMT6qbzoSVFU4qxFcYrKLFIjYYmh0DIgoI+ErQBfHFK
amIUC/F43llox4dgjallEN/7BbMbR++N4OVmyixH7VQx1YlvbCJcliaIBHdbJKEDhJAybkW3we1M
9ejKedX4kIt18RHbODkqZtutZYDLFS1Z2rKYxcHMpUUp2nRp7OHGiFezKAoq9OTF6BZhljks3IfL
GNf45b2HV8o4TPvRymj4PXcAN3eMbC5wB0o4EKV3cemP4ADBvBH6d0B5xjPA+Bf0BjOFIwyyUFfR
FHXv07bvVNit447sqT6tCL+HvvRystCPISqFXPqAzmnhJtaNl2O44PCwTuI/lGvZMaxWdQ5+LcSH
YXPLMT0EutGJtDE/K9QmO8yXynUn1j9WN67WFcZTt3UxhZBbz5rGqtfXn0OCPUjE/zMsVRhSRKym
TPeA2qfX0SN7B23NuI5urLmjbm2oTFDFYv3VMKXwTOVjPy9cjM9+Lc3qSXt8Vg35KxaYvGzgv4Nn
AojBk2+Rbz3gflbG1eT4/QGECRlTDMq07SVFt789pbcJZmXvvL/95HhK0+2Jl5r5XD2lQb3qbMW6
Hdld+g5P5BXhkw4OvSIczO44v6JvkHH9N/sxog1xfI9JoLrJEVTy4rJlFDtX6NbzRWSju/zGxLXI
R4Hcg6RFvsf4jiCHcRW+SxZA2x1uj+TltJrlswovARI8UieUhSv+6bLin/CcXfGay0rfELTT6s+P
3yWn2N+iswB2yXADp1TiSKvSDJ73WKTbzgeos+bxI64rFJGCBOWlz7w35yB6G2XbJT1bDeZ8x2Au
zLgT3XyM4Ep7HzMdbt/lgPQNv703f/Do0Up4GXz8PWAcboHdY3owYfBv+86LdP91ju85B4m8Je4S
KncZTuI0Lvkzv6b3/LBiCallXP2Jilbt2lwXhmwQJh5WfDjyswGYyaf8R62FL/PaP19R5XrwqXxL
Yf95SZHzJyslbd7TiuoNF/UqgsfDSnQs9B5Y2TTqrhSmA8xZmTe7o/WgC4AC/GzeASUUeSsLrCse
2SK+Qv1ND7yPKoZxoLQ1bwGuRRfaGWGWKLqpMQwfNAIdhA4o40eq26b4hNKRzmQr646EOHEeo2lA
Nq6PH/TIGXahpPGghK2jGECSHkhDv0v9uIPYXIY1Gedk3LPFWF/LEs0twG3x+GUwjFFYzLJqxptO
NtUR6lSBTMCoUcE4CqNmN/CdmP9QBOVdCDA5Gp4UQyYGj6Z5MpYBG1LSQy4j8qfPkN4kJcdL2Ga2
mPkB5onPTmm1x7Vb2b0E9CS7OwVOt4JYv7Rqo/SXMXafwT3ozSpMEe9Jm20GxCmCXCXXneP3YF5O
eKvRDMgdLXfnrrFpovJ2r+4te7CRBHejb7jNP9vB5s2/qPNAnYPjrjr0iPHLvRkFzWBGqQp0pzJl
Q7cdUgUj54mOlfKRY+fGYENDKUOzsysCHxTK7KgTVmCsP++ItnZ457AGNCyYPXQe+IUxE/YeVhmb
/kQc37VE3kIA+fipQ1LCErPNqJDOxlxiBckQQrSEhMNlZwQLAUoa1ciKsHGes4pHPYQR58lnK/K6
TsjlR3X5gCEi81P6BnlJgh4KSYOSl/E5vqYIM3DSPcY9DNCWMcnx6BLcMmGOHFCgsqydgkvyHjbj
DzLAl3+dVuSSvfDhv9YUX3Heu7m32QHOVgnEq0DVsIwqXEPCMrxSgNUh2SreBwO/4ZuMQqz7qtkN
N4wvwLOIHLNzdv+5TPcZXMX4iA/DEyNP0I6xDD2pfr0W2iEp9B2LluewmPLlX7mQ9rXPzhEQVZV1
dMEKbLf9a6KhJbknspS+6GUf/Ae64gErHsHKa4IYeVVNTml3q5g1RHrnRoOx7ZRUB9+Y0r+8LjaS
6JrTGsdNGZ+78TMqrlEftZOCKOO3/89bO68mWKLzbsmLcXN0pU/fwssRZQ93hpAJohOP8R0xC+Im
hh6R8fkKDtZagqQWq7ljdOZO5jGPPnnJhNfOVwLdac1RttXeB+/IHk6wIqR7oMU6WqdE9eU8L+RE
zDRTAEdG1UMgcIwPbuP1wDU8836Oe7PoicddWwzs3sMLpsLvmhoHe4IrEusLk9zaaOejhAcSXMWM
KHIeMsTP4OJUdDSXAG1NQpcLk8R6podF8JyqHMuLjfwghsb+KyujguO7UZJUcfjc+XdKBv5tcmXP
qT3I4r8Wy834fTBvmLt2uXisutz/+f6bazq5MZAYdrCBKHmHlb7xYEfYf93DMu6wICs5oBr2B74F
wY9sOojYMCHaqnOEDoXd27Aj7dGV/aq71DlbFg81wvGY1b7eW3y1Pe9tmKKkgMd3H5hwgzlSn00+
FqKbYhlC6SajkuqGDywizEfDfZwPCAVPOVScZiNi8993h3f9jr6mnvPYU0n/2HwGr1Qix99Q8pCj
kJdBzT6BY4M2jDlK/zeAFBbaY97K0GmuYKAQXCEw4oYkOIC8jIrpR8KKe3JyETPd0zZ2qp+wjC7T
AY8AkTeQ8tGfqEAcTHf+cyoOoQOWtsbr5jzi34ic0v5Wf5qyl7KwdPAeLePPCufq9Dd6kI0TFxpc
nLjJFL5n5x+/ruEpZRuOZSt+ys5X4Wcqf3nnn/CNRawy5XjCF/HN73Ecks9UUoPT4sg73z6Z19Er
u44wNoVBvCiSE1Ye758qGqwHOMC+ssZTx/dUDLIPEIGJXLDXxtdAbo7JUYVb3ccJZSxv9J9Z+Jrn
55K0ILDq6UNsNo8wV3HbkQViV1MeJxf5dRfIYNU3M2pbuwByo7+nDXyN4WrErcVhjC3mohuBXR18
zONqF/ej/uQ0Bk0/Kd3HqJMt6WRdHYBX216gjakUH2g2fihnYdWWg89y+hBg2qEesoIAOwT4EnS9
0v1E4i4JZ9PHTCpS/UEInytUOYAGcsfSVdMdLN434mYG1kbqCEDMRKVYsfeXUQ/Sm4qzu+ZQuFkJ
V60/vtE+PjIxhyIEghaBadSN3psBDpsYuUDnes7RrHjd+QE7bliR9gHD7yfUlymqFyh4cDA5FPhe
8guH/YxfHp34vIWTc88ehHfnRhUNnpwGrviYg9cD/vgaNeHOKxBW90aIbeIOdDmodeCChQoByjjW
E/wV8mXW3cAfRf3WDBVKQ12vDxuL3CNhBg6crBJx/DOWfb+NBRs+BiDihhc4ajdU3WJMVo4OjmuL
ZiW8rY7pnWlCztGuc6ToEEue3t59hXjcx2/OTw+6TAF2CDBdMCZeBXJggBtmG4hPh4FETt36/h5Y
pYBOJu9xFUJDnTxWpxhY8hy+aaJsShfaYgKLfIQdanyf1m7P7gBw7Bp4MsNQxn7Shh5qD9BOthjs
o4tuniirgumjk70fdnoEH+815BMPTicCjtuIeqADmwUbFkQ4kHHA5SMRgSk17qS3XwLZFfwGsJcL
MvRGs3D6wBzrEb5WmI+ca6JMi0+gRqqa+QFDDeyoi4mGsU/xpbqt9jVeheaZZj+te7wBWbbSNiKA
yaVj4QKkvq0WRXrWLbTGpX1HkIKGDXcAIM+E2nt5DXYlLT3ESu4AlWlvqbyeaPKGN5a9X+0Yu0ou
44F5pjkoNsGA+Zdua4GHdrCcKFz02/akmmrSBe0wMNtnS9mhOMToz/zAlW6S9uITNeHz643ztSDl
Y67st55S42YDcnFmT1phCbC+mN7WYkKPZdaUcv6OLvoXVoPIVJUAA2jvQc4jjvd0WdgPUK6yEhGY
vYPeuHCLUbNexuAOEcRgyXv/QV9GRFJmMjEEAGJ9ZCgetrvXC5ffOD7tDKCIPna3yLpkMlBhcK+D
Ra5UCMPlhD/UtMd9L/as/Dbdeax76QnJaRHwte7XYSpByuwxu2MQLHTgZlaC+MD9MLpOL4uB+2Zp
RIUqs89MzK+KtIw+P4x2LlTM7FkPdX/gFwvu/BHucMtJJavUEhv7m2K81hiG1bOXi2chT+5yzKQx
ZeN+XPyIaFRoU4Q7PgyyH5WC7+zICLC4qVSUoZ4oZI+R9gUL1+SlIaABv8aIXL4Fzn5yzpZc/y5N
EvZCkyJyUvu74JhrsZ52s04E3upFpyHQp6wJ7j6DoDvuwjU/+3Xaj+BCsl68HQixWTtpaMPoIfHa
bkxlvpv17DZLGYO5UCDVIfA/HnUWKJPePqV/DaA/zzaN3TeCiz5IVOx4SVImH0f4VkuScSjGrBEd
ZAKfaBAMkDDtw6XbDg+Bnt54MHesZh1WxpLJHp3Vh/nfcc1EMRxSQsQr8td+JuMMuPnaMEX8h/u0
xlhjQf6lrcGXCw9SMz9xdKNnL3/Vkx1Y1a4rs1Q03xh3EWTGLfxFs7PS6jD6WNWcdjII3ghr1ZF9
zlWuAUsyMB8NyObS1TKYgCxwmEPD7/qd/mOVIFRlwEMPkAwD2dNi5YvrD65IizWYsuoIUBDkEECZ
LksFK0fLOTia8xl/GIrZfZ9iddtK9OSVyyGCS7WoKt+JfzCX4KEt+aMzB2JW5RVeUMHBA8o9fPg9
MgFKEQkFbgC2O/ad2MD6FLeG9nAHulUTaC2tACSGjFFSAYLlwxQOQ9HkPwESF96wNtPeJyo92Caw
5dXm7EezZIvoZAeky08GRi58/yDow69g1YCfUzkDQL40CqwO+1s/2mOO/BwzCe4dwzaESLaYNlO4
u7EC+Z4HfXSa7oLDeA9ZlhZhdIfkew5x1uhGatILZMCXEgptrAMhIQGC2/AzON4M52aY0n1+Frke
PFGFCd8LBtAgamGu/7o9LLNlBsVaifDnYk54qkRKhKMBHhGYrfFenGc7Ph6xntHDlnlnTqCCeEiY
HBaUmA5s2rVRc8l0Wi1Hq4f2o8cWzFbK8F/pn7iDT3CK2UmYksEizOyZR/+Beq5mzFw23wE3yifm
1YzDq0MspBGjdTfLTE04ZlCa0Zn9+QBUc4mFwPIx7CVYO4JajvA3uVoxlr+RPlV//bgFfX2AQ793
AFCXVHnw2gp2C+Km7ICTYJlRQhsNUo04e59Vbulqk4erJhfens+mz/Mpg9C9RAEz3ynNS4tktvSh
y0PFhqntfewDZ8XmzXS0yvO+G1/natKJBqzs8j6xXSN4VTzWD/Kl+08b8e5h9DKZC+cuP4HewgCH
KwZeC8SlEIxb5g00AMJAUe4BHVVxkahc+Uk7bxDgIk/YQZw7vmKBeSKJO+YXqNzwqTkKrk43emwH
HDDOTMRD9ayHbYLCPTcInhiUPTjZjn3CMns32iWs6OCdXjxsWiy/pKYGqjpdngJeB1d2wIAKQzF8
/iYiIISxn16bmBUhQccr6Ax2gJI1Q+rrDaRU4RhDaEVTzm2ITPTotu2+00cEiXgsPUE3AIPqqGBx
mxGuV45EPAeOBp4uq/CH97Mf6aOPpbL8KZhhwMUKzzOWwbg/PsEue9ljczarzZsQs9Kly42/2ue9
oYqniVDbMD3l2DHm5CwrypJ9nlLVfjGALxEbs388p8dQgSh4GNeJvI3EiCDPJb2VU2HJ5TJ3vDfP
wm7Ctv6ZA93NAWD7vLfyaEvYl+2h5zBAAA1onxLGOaB8PFKbPmNFxUzetGOq4/TeRVXJC2ACskh5
N3SSaOUQZlfBYKSytsI99muzl1buwG4nXH1Wjt2odvGS3Qv32xd4GzNlwH9bgTInRo6wjh9DsvJL
xtxEpXebPhn8Q9LlKDNGMbMTy/ZrdM4J3qwCHaTiV3BmNecCAQu9LW/S2adw4Kqgt7o2TwETFAeE
hk0gWla0umhir4CBgVimLWYC63yfFvhoAJfe8KAlBeLetFoRJ0YDhOTnKWVHRhL7XgW37jXCkgPT
BdDv8dI7DYe62cLdYhCKMbyaVPzzgcvfH+PgOSRX9buM6HFdBkDBTx5Ps4eFjUtgyJKOkci063G4
oWZgCwKlgkeJahKPgnt0LtwzBTWFroXWBroYEGivPYQMibNrK2UsR+Zx4TM2acUjLQHKhfuc1hFk
Upy+44pgVMUNpxMvgS5Q6LGX3iHpsrVpElPDEUaDyRENGBU/DX9e7tK7BHv+eqDnUYqXs6HFqPFC
4YFzWCvwGf7AJptxtZh2Bjb3d941shlefYIV0fBg/Rdhb7bcOJJt234RzIgeeEXHvidFUS8wUaLQ
ESDREQC//gxXveSNGxbbalvurIpMiY3Dfflac46pInMFKuwVHJINNEgUOKylnAOkWlb8opIwCyUY
gJlUy5axwXBCYzohoAddX7LWpyaYUVHwayB3lako9UMO3poDgpW4YwBLRrE2BusLvE+aQHbzkTmC
XxtxzANCQLfNUQKyelgAwWavaVFNK4HB6yIAQZDq8Ooy2NgKlDG6YbShEr8fKAg48Z4lWy9GKHfA
aex0dKA31kvLFxTyEHMJ8kdrIPGb5sRCoCAgwmCjMPQW9DtBGBjGJSsR3Al/kk6M+W3ZzXuOSQp7
TgJGvMSvCC9vylglFmhnRzDXKUzYXYTnFJH9kiihfTSOWK+ElENU5tiidWUB5uZCmmzza2IgWCkX
7VSQJliUh+YUHW8n0gYckxXP5hYTONBMDQ40gw/QInwCMNsazegEQAwqXVjKU+WsrwTTQl3pK5V9
yUI+k3NRyaBx12DJRgh9JViKHGxIAEIg9+QJiO3Xpz3DPRMmM/umEMtq4PghtCxNt/Sy6Yk74bqc
8mpQaKjME0e4RsU/fg8ekP+xElzrKeENUPY3PaSqmsOBV8NJpsNnZG/l/iqyTnT+rln2PkfGAR4y
5iVuccDajcBCqGzPaqxPWBXIzKXcq+b14oYiHsc0P5gzaSyCaljurF48XCx/XiqxPIVP1hN3RXOl
kUDAqgueO/j5yDsAj61xA88fR4GTEZr3lhFYslb46+2o7RhfLZ+UOfEOsYkotLR9xWap884bhMYs
NWTzpl9dKnTQON/Xtytabr84GZvkWGBNAdd6wgTgGxyACJjpyCrQXXq4NtLWCIrPG+MirkPtAv01
V3BBVO8vEe8sp/dorkiD5qr5hqp3aR4K7u83Os3GNH2rKVN50ucZD08dcHOa8RgvNo7gs4ZcyAkN
2LGcxtqmxvyb7CWgeFhZfGFVEC75khQfTEz4Y6GGMtuZjyaCr6j6BlZnfWrsGCpyAlN5cXkuaCJA
y1mPviK2qYz9opqzM+PBIVVpenuj7mGzobaY06CYZBxO4OYDfBX8R5SJIgAkXnGJ5ziM16izx7jP
OV/Yhjg+C5IxpK34bzatDLQ9E+z+NjZFoH0TUlNhDVNxA00zpzcspelU3kRrrFd+y7QT7J+XcIVA
SbzVwavr24ztqVvUiImJjmAO2HA7CmkRcFaSRSAxwxzxCQgLdDc3fJiEcMPVKZ4fzPoxPdLf+SfY
FL7PebqtxhxAB/JNxhxPXFRKnhMKeGjh3Aa81pm9XLBEv5khGAPcFwef8FLgkMBVlweQ+LakSE3h
MtsbofCGX8T7ANoF4E68L+jumKtTfpZCrx7kF2ucKwNbj1hdMdVCToeA5gFb6x1Vv4bwWWxwMURV
hQlJiFcUnoY74AF9Ck0+TsMnGEXMy1Q6NIn9cnxBSl/g8rqv+NMJfnlmn0/cEGzETJTFa1HRp/ZI
S59rE/vja4IfkwkxIMPpwKcCKRUutATDSMyClTHTDw676xLdJbhrnCsGNB8GOL9/FebrLGj5aBla
46SDKgxMf+BH4R5HhisjxI2hDsZsNQBBWQklz6MwzON9YbOClT5WsVcMJG0opKMQLc9XDxeQ5A7s
o8tiqnsW8DndYwIhUinYY2zgIRFNZwZOGDsqT+HsBzTvQW38hSYp4xv2LGGRFeeVGdS8upy3lLLm
kN5vQXTO5UAPyK4GMtLy1ZR+zfvq8Ck/sWnwRfB7w7GxavDdgIRh2NTwcWirhn8m5h3DKZpnLgMU
codYgQB0OTlxMQg5P6OsrWAb346MrrkP8FesIgzOYXvmHjCuANcBsDlsEnxBKRY7/A+AKwq85CiJ
5ziGcHpWcGMSy2W+Q4GtToo1LY2xhJwUqLjugYzCgiOdBfFG4j1YDL0Fu1jQlVliJ7YPAB3RivEP
+BkEiiM3wo9rT7C5YR/FNM1bFOZuzA9YhbH6zjhksXyXsOHhYmE/Ek569SwtRiuUAugUobeuYMjj
PTQP4kt9wM+9YUbh6/cKjtoSI6c6NTf3UyoyhZR58gUhacm5zP+MSAq5ggV7KicZB6sIMMg7zm9w
98sRPk97ccfXaYJF4AHfi7QXARyOSCvUCQAYSIRRAOWC0cCcFtM8e9IBrGbdlNvViRewEp83G93B
IHnMJ1lhdT+YbC4KYn6Fjas+ZAznbzuTm7sS0OffGXSyREwRYGCigh2FuwjxGGLPl7bhl8jYaD5J
gie3cUUFQXF/R95sk+NQBgIUXFFhVlhE7vtkzdALLygfj2AuUAZr1JsiBWJYyG9QfFcpdFZygLit
51wBXuKexpUbNtUsW08G6GoJFEgNIghGsx0FMTdAwTKLICev5Yn1VtEMjrbJNeW/kaM6Byu4y6/x
nqHT7Dlv/tePpTSk00DvGcbZTqM70wP7k1YNGWMSpO6W9YrrRxzrAQTi0nKEp7g6ZmtFduNtBeyt
WqaZB1YEpwyYESAo2brhzyHNZSAtUaLQiqhA7EZzVB1eOLux5C3hASePAV1kOUFiAkXsFRi/bDGE
KBuJpWJgR7lfrF16xFQpivrRhWVBoI9BehEUNuplkYJz27V8mU+Am5BSsN79dhFgbbCl+k9Ei7Od
QbPGYOO9Tyk40bIgHhAFLBE/KUUWVuff4JvWM12+VNQuNg/bw9U8ruOUoySIwGp6gtmF1raocQiI
PQf5yjBP9g15leJur3gJYRKwjWlcyGhQbZdAErGM5gNHAANJE4sfUUoUbKFXI26mkiG+qKQIYenQ
QmFPHEj7ySFtDExLgR45ZxLueL0sZcplmueBUNrwDubpOl3T25xgHuGViidO5f1yWvE1iSwTGChc
l+nV+CKUR+FuIGYHEacdy86js0qJ+eA/wHTYNjjX8APF7mMBAIvK33gPkRaBY845uAyPyFUaNByc
eGpSfgBPC703Udv3AAbvJACZrgjpsrf8IsqYnJ3aWIccs9mW+xVryQTrKri/MXtiAVmX8wG+64JO
Nht26YnUlo6bIVFMQQgDUKFQpljmocy555J6OqGTHc/0DU5LRE4WyklBuRb1us2HKqi4HUdjtq7n
EW6u0lOCdNvNld9DK8LHSp1N7caPWxcEopiqo5iOzqiT6pNH2vQ6PrwbllxI1wjZe2+euneqYXPM
oNiNSTPmIoy8Ap+BvkKUyns1KNxKLuIFSUkjCoiMpzNaGoAKsfEL4BeXppRnmasczWXQB+MavbA8
Cbkxwcsj3izCxoW8YawJc+H08ZZxrWPEMbtTTNQElpbcZ25vCb/pvsZusn5SRpzJ1sH+VFH3IsM+
hdR0BdtESvILxyNvmU+Uc1rxsD8DmMN5t8wO+ZS7HJMMKp5Jwv0/P2DoZCsMd9WYen0qkOEGG6TF
IXv7LX7xIvK8wpCZmSxEDgVIQfHyfrozm2dGHOC6YyD9Hq2GHz3oPRQTTA7AEYcurHdYOICY8O8Z
tIIFXldBITHMqMeOwq0mcc17LnUBUAEQEWK1FhcibtA7iEGrgv3lNsP3DDl7mIcsL4H9g6jPsW2s
WGzwmW58hajQgA2G7rcofAxCBnABE+TSL5M1FdaC03qGmo90secx3WKHDlctfnIpMIF533lsu0nD
EQ7lxeH48yvyKoSQ4cbhQoQaZMf/AQnhik5Smq5gzrn6RXude360vqOaszdi2yZjYBciHRHudD6b
CXcNTq61JeCNM3OP/IT+xEC8SspZZbAb3FYdj6TqIoMV35lGGf30n/QjuUCD7+Y7A9dOtgzDKviY
WHTv9ObZfPkxSDEoBGzKHKyC5HSQe3wCNkBqFTEWJrV4R36PRSuXvB+dDjNWavzU++KKzxCSsw4W
MyKhcUfRtEK0MBVGXahEMJEqlicThqW0a1Cl6L8JJLAoyTzelJS1Ei+LyI5NFOCdp87SgFQwZmJ/
oubyLcSGeY1wXxDK1aAWCgbmutRTCZ2B+6yGtQR+ihYyKXvcV0j9ogFbQ3npxhVzZbQJUxBFl3hT
wFDRCPwRRaU8YcLS0jwFNUhn7uFz//ND8YsTFE/yO7ZyIMNvtuwBa5H2DMsJSxEzc3svcMEWeWo/
MNf6L+SX2zsoXFCW0GPFf/8fb9ZCjRmDs1HBwGJLX+MWmgv+gcDigq5ZEN27Rx8lyCvDzFjWE3Fj
Y6vDM1zAuqL82UBR5HO5XwRm6UG3VoaHY7i8N/Gitzf6vAk1LF/nRABSYz9BbMvTESHD73g2hbF7
xDpku6Q7GFPc0O5YD6wAmGPcWeC5LiNXwkR+owQQjDRx9qSHh0dw1htGQMoHQZAujpZDy4XSz9h1
rGSbJB+eoe0dIL++AR7NUQ3/FPNqCu8BZaMniF/WSpR4/TvQHXhwyQrEBDJWSLRIefLl82SNbwcK
y9+2GCcV2xxhb9tklgbFOvVgR7NiXgKQTPGEFV3Q9WaUzKCRRJErlsdojAgMkKj6Hk1AcQr9Js1B
0FGcvhSqqK5KMNIIIsFJt0QZ2nhfY96FSXnNpZI13mGNo8Aeh9PY5TZxhX3LfaaigXRj0ymOeFwx
DHDlaxDEFIRRx8FbSuRBcjJA9ArhmYzWFOkheHKJM5K2Oh3b5JepOuJzKMeDC3bDsaaJH3LIJeML
9hWEZxp3g1dAsghnfLQWGF2BeHzhuR/RkY7XNZcaO0io64Gxonsxg5AnzOCbBiXFdicEYhWCtpQP
AWnTGNbH2hgrY8HXQRfFWqHEADAH2srbEhvP59iSL4S9a8wn4dFwh2wDWmbH7QniYUt8QiwO3d+h
wG0rbUhDAHlHy5NaO2WnBA6w5VjjumThyuN5U1YxemQEQpyNxoQe5tYGGVyKtboR3Qq6FjEmf6A/
FPvCRtvM+i1diSWt/6loJRDKBrGPToJDT5DDRziF83XihfPovTlWJGzQTMXIAEWqJBQrpislFgKU
PuZO5pQq4fe6DWVlO0xE3JxY+NK0nffcxfh7PlVgeTwI0T5lExKEMeGDHiYdi0NcU00KRZbYJHcQ
NPviuYIEOpVBGQ6zeFOxLCgkecE9NCUWG9RrJoLQ57m/TIzGEXyIjs/t8euvB64H9KGkqUuFeBQk
gf9xB+jGuLc1A7SxOn/SSkSV7JuM3huftHIum7TbaDc8OIrFzXaY6yJFzf+FY2FKId14kuEmfUAC
f4q3f3OKRY8EGyUUvlkBEDV+kxc4yk7QEaC/ikMQ8tpE45AWIXmkISyjr3AlfVtQ8XUOFQyqJpRE
idKXM5Dz905DhQOOGSLXzaOAOojohYE+BIrvSXqsiWwBFAjchh4FddOPAraUzxwy7OYlOeaBcoBJ
GC0NnxcLBnGiuVP5AvYnGBzL5xGkNiIhAp8B1GwyNsa8hOZIAOMs4rMV4RZ8JTAP8RBR0NCoZezv
sw+bBL4M8P1rTxyITB1xf8o0OWj600ps+U3kO8HNCCqAe3dUmA0XiNyj1IddYLM1vlxQBdDdZK6e
0jxhXxN/SpgpJWY6o6UfkJq4PMqz9HMQwSj0Xi0frClFPTe2cUIxzcEwi6YVNSUGdh4JDT7VjccA
3j+MYO74MNvLpQECtP9WqVniMds8q6kHkglg8ixaFLBgmJgOU7588NEiA3SYAzahS8yfCc4W03In
W0OOc5E7ztCc+9lFd0e8m5nr7o8uLJF4K5ofjIsgSRUI00MKH3GbK3roJnT0uApRNm8jdjjuMJwl
4BL48Fu+r9+6iCOCAA1xK+aMx7YGo5HuD50brqUbKjZkEWI8YY55JVwUB34WyCQqF92jx+TG4Dy4
kLGz1kR3ssp9gdsAdsMZ0gPpE3np6PloNKd8NYIACeiABcEF+Pffgmk95jJNK8UIbP5KpCULw+SD
rdhdKOlF84RdOSMght/LlDel66ty86BRwZ4tJt3CERJyn+IxztxQcPDo3POmxySosEGJiwkxKEHJ
EciT4XPI8q8DJCN9AuYRcAiTt2wvKAXZQdj6AYGZC9AHvhAb0Wwmfiwks0KgY7lOsimFfvQmcDrx
VVx/JL7PgZkfIcEzBY3ng/OY9JYzplVjBwBFNIwYTdmgiCkQ2XZAMTPhVxicv+Y5JHGmbXyK5Ibw
pw/uercZlpmBQ4zOCIkh5gbJNsuSV/1psss/4NnIwAfpxLxL8BPTaynwtr8FGQOxf5thVO0vliLZ
GOm6aRu2Jmviz/9jKapV1XjU8qs4Cim1jjYWhTN2oBsYBEJc3YhbruUBE5iMzrZLsq8rnkpkzwPo
td6nWMX+TkIbT/O/X5ghPDh/ep3++8L+4AY8msRSQkMpji8Yf934VmBxZS3woHEkc6UqaWKRkoh9
ctKfZU/yL7Adf+dRpVs7DYxyumDUGwKWEy3Y7ZArAGxiAiXSO9GbzqoT4cicRlTfrsxtUUQcoWyq
XWKAIN5EdA///Z6Uv9nI/vue/nCzWYYZx8+e98Q2y2RwuAYpZzLw0rGIc+59aZrxBChOTCWu7P79
y2XjbyQGRTM03VRlCBmK+v/9qm3zVmu50RTArKmL94X3mlu/5SHUFq5W4tKEsJ0zsUMUr9NdvH/0
k5dTkVpTs7WWqwJxUzLDCIKaqUM+HZ6pjNZNzeUVz4iG9XuCbHaF6p4SJlu+JqF3oD3Abd0izI15
HfFStx+mMyTlkS/O80+rlp4uez/6ekCASXDbWQHIKTYI6hgRTfrgtjt8I9JblQFzNao6ksUgNowT
F9yJ/3IMtyb5q8adLsNXZsznPN0nHXimCXkQkyP02bA5kEF36iiQOKYAaLkP/KImg2IaGVzFxV5C
l3hMlxxDiLR+wsRO8arjrqOxzDMgtfjIVTCpyTtADhrmzwCa1xT6ED3cf39N2l/4H/p/v6U/Hsio
V7OmjdviWAobSgP7NUMGlWypj2E+gBT00vWdc+YiSio+H79kdqnBfBJhhzyJjijXTC4dxtKenksi
UO3tCxczFmdGARSVDo1DwE//ftmK/re1rdiaboxszR5p+h+vOzbqOHmFen6MKRULsAQ5WFUiYcb1
sc4crEDcWujfwVe4Te0T8wM6tzxmsjt5b32YQci4uw88IdTenNWc7Ww0hUECvX/bkUo7Uac5ckF0
6wLyyH5OHyzfpBgKYGtSqgkqHWzs2n3O82P6+UTc8Rg5SGXR2lZTbnXaDwGh2Exqx57DOZ/0l+bh
YY1YSvipkqs6t37Cm9PgQJ+jEcuW+VVGKma4uAkm3Sf5IQxeDfK3bCba2sZcvZgJMWTC2WV5IByY
RwUdJUaHpFTj50Leb+ZfN2dES4xIuCN9LDf+YNIHfulOBYRjP4CYC34mBaIcwZKJfYYU2OAEFhpp
h8j8dvxQ5OT57GPUCtI2Qf2kOdmYVg6pdGCz+Ir58GjUi3IKZhuSo3WLIxhrDXIzsgtO1hkxCa3G
CBDkYyeNpZKXhNlgfT+Ed0c8JF78wZSJ6RW1Az0y7GK7avtYPT/uv1OtjuM0/IQbTVXywvBp+QAR
fHWjfdz9+yXc3kdsy+nxN7/BTUEJpcTBi0yUfy8wWfnb9mUbsqzalqmqlvbH5ikno8dQjWTGoQA7
RZKP5qdslQd9H+0kjwvKltYNbxyD15pCsyfZNPnEnYQ8vv18xZCpyBEl2oGV8n6niHo4Q+Hr7xKe
Ij0QA4nBKTjXv0IdoxN0gvpoj1zEEyXTaNnpNA97eD9X2XEuVOpzjTr8k7u53/IzDYSBiCPejK8C
hH3OGmL/ROJVEB1HJkn1NnofvkQZiJaG2HvrbDMXTxEqpjt9GV+iu4MEw3tMSGjmGsAQoO9goGm7
2+qFxin5VijdCvo0E9z+jxfuWbBS0/oi0/KxN3S61zzysyLiLOSDsf6Pk8My/ron2aZNiaAolqX8
4ZdNX5Ect7aWH8Nl+SIMCE9ry4kgTGIYmriJql/EhmKGZlZEBXYby1/5j1K6htt8I8qYYkJ4feEq
GHQnvPmYl588qUy5wMAsiYH7sBc91nukpKVDzCKXHa7FIZYKPFsvPBAp1BlcMgCk9zyaN0LATobt
3itXpx2J6JvecO10tRN/mSzGuxtdi8GzbbgS3oDGgS4+MYi1m+GrJRcrcxq67iAG5+YLZYwMEhhx
r84txXKKNabG0um/hXxM4W+mCv0Arn/c6elnDH7ZO3eAN/BiWW5L+cCr9/OP7Cr0TM1MNV3pM6Uu
PGhkh+iuZLtmjfxWR08zcP2yPTl0o+XTCkp5PnpOFMT3sl/xIvRxg67Ex23I+A+nPrk+iSsrOK2d
gj3gFbCXQpaFPAWAP4YQOfhMXI4FXQIWPBvuw3ldeLvX0CuvyLk848eYMQ45p4FeuxBmYewrrh6A
jaJPiy4H+f/2YLqzfjyCwTgscha86rLQ4zYY0AfPtbE5N/DvwCBpTsRQ7Y0Z6aq9k6J0yxEGDK2D
ZhpJ6UXhyg6SCIkGlF6S+wLtaNLPwkAOemgMOXKmokkdqb5dO1IcDKmn3j17N9oQhtO6HW+1c/lf
blhJIzd+Z0vllo0vCqICu6x24FPqPmke3qn7rJ+ejkLlV3O8ax/JsjvjS6LPSa/n5/6hibBB8vam
3Q4rrezRtOze1RVD7Nq5keKCzlZC0a1jptjpO+gQYefmLAkqC611ka5g8343Oie9oFXFO/FGpRvI
b9Qq7ZTO2Ccpnt7z3DAfr95p6n8h3MndCJ/lMsU7ZXmQdgPtkn2POPfIjMC7HuSKE92CRPN7w8vp
DzQugtAWCz1il3iXkL1meE8dOTK6rtYdVDdcy2P7U8PsmHijgxYM74gRYJ2wi9Gh6uAswIsDOI8A
f/682jPukHuEyXdKWStAKa+izPyCmr2nOFqN3qODRtYk9ksPTZNY9shNO9TARYb3XvzD+mwImshp
fmQeUu7ovYhbb36qj3pCCD0pG07KTkp87EBaAxKD+ObID/fB8CxGuz+uHJSbBIo7MN2WzRvdEdvJ
t4NPJPmE4FHN4dz+icf8IiQEaz7Jx6fkqxd+mTROgKuT4fiA1i1wegT1YsInQIfg2+EELLx1q731
A72NZht7DV3TrnOx2PJDg/4gfVWbB0aoc3/ARddM8b6P+CDxeiceKVrm941vwFfIPNpxfSO4p56B
ogxGBEehEJypm+ZrABRWOICKbwvI9b1Tz6vriGl0O3JsTBKtS8mAQfaYDSSllOdG4ITqFecODhyG
s4Nb8KRIFLLMgPDmuBq7IVhS1YG3kX7Yb1W7zkCUm04EzO2DQfOHSvIp9QAtdCIYcRe8vPYCfS+o
T/30dQbrQXdR55oKSDwo3/LEbeca/Q5aLvymbzQMQZkGw147kUPRHO1rKxYfa+MGyk1BkhzAFjGO
D7c7gFcE7kZU4EF/ENqFzLKGZoU+WOzP5QkfNCbgGXUTTq500y2tB6X07dAHBLx34JIwFiNBAQng
8Uogc42rc3HIEPzmPvI+OCln7VrWxHyLT31g/K6vXxypsKwRgYGYhoZfy+69diWOUGgD7xBMCQpj
DITpr7cxDXPusjqeH3lGgygULxQm3zg0vOKLi778nf2kZN2UFJLKx5C69J24mxXLmkjqDXc1Cq7a
5xNiB0zpK9Qst6akEf46RhYdEEiEY/OdDjROnRm2tPH9nIupKWNSGJ361WQU3mH3dh9s2mfCu0tH
hFAjEqHZnzL+m5pQIVHJ4rw7jbZq6VBUEPNTOB6NaFp6o+lX8ybkhagKmjEIA4cXY51Gi+oT9iQx
HMv2u/mQr7otntxl+GESZEU1KniSOttJPGE9SVP1+MIA+JGdKeho2cOlTnkhEdGrNH5xin7AhSKO
HT3CfISOPnFNqIDrBKcHKiLmCE8GQzXGhCsq7nODQfQ5qQF5BS/QLDSzDhn33vu+ZnFivhAknsOd
CZq5Nxlt9kemXlPWoTl7viFH4JsC7dMTPR0feRnJvrqigfp3Ifd7EfjzYq8pFqBDW6HUGP1RxyWa
qb1yNeMaGvp6tDOOBds/yYgTjZ2LYr0ikg/yYbjtTE8b3PuPsOIDFeJ/QrNUeTVn8TLIr/1ErKe7
G8vUDb6FhA9NvvKtEnQ9JRkmRgPKRob9BvwJ3pHpwn6tG1PYiwYuSVHQw5GiUZg7owuom3+/Sfsv
LEpdU8X/WabB//+jYtI1WY6kJ2/SLL2KcNl3PPKs+IFxNSeQ6RqDmwm/bXwZJIehgzDStLr7Oqlz
LECrcISQMNGc8mo1XkIwr+lj72lVkDeLClk4nh5APMuUUehbwzgNazbXgpcbfSfugEDTU/F/ARR6
XdkUZNBtqZtdpcsdvjz7BpcDiLGfWexX7Ol4QlX3gWcxdm3LU6/ycYTqg4I+uuREkj88+UrH+6J2
4NkqXg+Ft9fIQWcG8p40ITiKqRTcTL/XxBAfj0fnxv/X56n/FSOp0brQVNM2LePP6r+r+rZWi6g4
AnhPF0XhGmO79p8k/wkH/1uL+kUPbowaS68hM05x2GJyrs909OEErvHPNrVPrFTjNa2jcp9Hg3Nf
WQxSfyqcpW844J+Q7suvOhd4NW4MoBlMySODlvxfEvUSlIEFyV+gmmSvy2bKaxnJs5Kb3GjcI+Mj
F/HCXciAa/L86RIq3XBulh8V+GV7jvdWWlET9oOXWoEOYVxb2/fC7V6pa+MeezV7pbiY9raO98UL
hDCjlKyknGugs0HdpsxHklW49sXMlwlid5ZGcakU7KC4inUv6d2nPjZl/+7e9ZNmLTL6EwbUO316
R3rBxBOxXBLopEOqkx5od+WGhSOvRtQ6z+AuR4DTH05sK253L7wufbPvMw3+onWww3mJwq1zk+Qr
KT8MjAAwy9CigGUIMVY/idqRXeWIC5ZkFR7j1Kn8cN+iWam9dM4RzwpKDpLlmpbXhc6NwpOh2Rju
dYbe8ofTjfkPVrQ76GoGCQcbdqbkRGjL60B512IUFypjmK97PbENJ3pnzzNLt2z88B2lNj+wdpSn
Uxl8T04NcGPD/XeEALrQafozhPNG9vhG14A9Hz3si6aKRn/othpREZ0MVrBTXfSTXjmjm/uiPBnA
8cjjeJd9Nz85ZY3iZGeSn5gacFawW+TcEmyXscH2uet7sVtacACpd0Kf5lILTIGRgR+iIXmcCak7
5ecHk8zkk+bySZqkIokcZRdHzDXxHrZbLpKHYzHE+h1hbbrabdd3S3F4PY2faYv2wG9rnrvstY9R
WOMli/3HndsPtnP7qJncZmhr7PpptO16N1wwRN3n15AA0Yt9gWSzNBGMpJe72y3z8ZMC+IDfzqt+
KsLU2ZISB2NCEH8PqLGxuFHuQP0bgyK4u9IF7xA8utBRZyRVmC/caC5C3NyjawDxPCaqxo/OyV4v
iUerWthOxrusB9zfLFLcabuODry3+sQdUVlKmk80H+Ne5MNYXqudBlsXlyAw9MvrCmMbh9il/9Bt
97kcapfwtYO9p8h5XDWC1SxXY0+jXqd7ozqF5XNg6Fwqqg9c0FdukwW2/zfjSM+e5uGTsTHbrEUj
SfZL22uygMw+EqJDl4JL3nQ/xZlXgtphCO5kqLUaE+Q74hC2QvbBxlXBEz09W/Wkwy3zOwSvpH9x
X2XoQX5UL66qnN1JYB9q4JM99Kp2r25e78lJA8QaDLAdSPvlnhi5I3qIC+P9OU4GxMTUQkRPrCtM
+oQLQiRtkbc0HhE9BvJ+7sBU24vkdMtdbn228PWPZqApAbCEn/yjeclY+ZF6cipeGXcXihVpV6Re
fVu2jHRihL402FR+IiNo6Fn8I+Rcy0GmTfunD+SWRIGX7BiV++/z7ndM8OehTtvSNOH80qORRXfw
P2OEl17Wchy/8qN1pAi+tQhd2PP692QHM6DlfhC77LigT8m/XiRgyhAIqh8jGvpMdi4A+BLNkwbY
olChcjIdUOQj8Opo3wHGjFwld63MTb544PRP7gsKrbl9qI3//S44m/8ydNBV2dBUmYPm/9djKqRK
jYZRg/7tAJnpSOXMl4Hy5YUv1Kb1EDsEWLe59/pqvsQ5UrhPwVnA4c/F6krH6KLi6x8oNnOv/5LB
mEdebXim6rEeH9FsQNnwyczuNDzZiX0aIK0+KyRH4QoC0mlq4/TxO3JsEKxTRKNlOI9W0r4VeUV0
J9WJoXsReQDNhj7Fy5FO6fvt4UCQkB5evaWgoAEJH1milOdzjzcxDNxlpHvmQLnKjOOdynFscQE/
9TRVXuPibPxwNN5IF7O/RqtolcxrQmR3zUagxnWmq1iZSmoJVJ6D6tjwGzTQowaIT76EM90YvHr9
yAkXkebIMLPvbn0UcUbtsl9UmIqseXUOP+immXvFryYvfLn9ZTj2B/NEYf6C8D7PaGzay+cvx7ry
k4rJOVqBfvZMgkdyxmccA31Ge6l/cHlP0Xg//UrEk2q4CKNjnvn6Drm7n64fJ3WVvnXeANoRsOV9
o4JTgUUXWIfEdlKauh9mkB8JtjGmcVB+YINWHg6X7w7mLiJQUC93UW/hcKZeMhbqUo5dyI3qLt6j
nED5mnFEbB/ZXiEJ1uQz97OPbgecpxatkDuHz6FWuDnOa43bOtdPCHErnVveUb3QYjIOBl+o6VTZ
8oHgcYobGq4c3Y0Kghnext1r5FoHiJhofFC/jhzKvLswh7520hZvKDdAvkG8bZEH5eub6KDSqTVA
1o70cnTK4/XwJTMHKDxKiV0quaBI6LjsEz4mWjirbKl5xRuKUPODOsQeXOX99tbS4PhoO9aQK5+U
z/uyeHt9cKu85Z7m0cms2h9ecpbyK80HJhztS2JKK5gKg6t9R2OVpHpxbraaa02ex9cwLrb9yhwr
dKE/R4d0Kx1SCSoqGUNshdJPzMRUnJpOu5GXWiaIlOaCm1Z2gvdn4Kk6JEzuTtwJk29opRPiu8/a
y2PrftFcGMUBJ+SA3uPVYNOTfixIbC9YOVtSEWlv8MPJlnx4j1kLRCgSNxpF43QaTsNel3z64nWL
GVzzNISavCw0jvkGn/YtkLmFw+w6VzvjIh3Uh1OgFbgdAXpOdDzh+PSfzmObBDA03ead9K9oRUby
bJXSoPRCtjp4qOg1LC4sxMs9uN3J53hh7y1QN1ZJV68iyPMz/tb5MbIDNs2KlrkhqlSKUdqln93b
kxbURochwj1y9HJvjd8c0AmuANQcGm6/d+gF/dzitk2lC7WMDlTIzWkcosJJx5o2fgJY4Uh5ebQy
cH6AE55arKYLxwcRdbgEr8D6T7TEwy3to2KaAGlolxW6RULri2EWYaXFFVvy+Li83XLkpQzW6aST
CUU74c41N9wVXzpXEkTKjNP5RtMx3+htiabPyn1r9zpKm/vmteT2ZT086VxOnvS6aNoUGy5pAwo9
YMyA29A+/xTTPvJYHJxiAxTAMa0YGyTyVj4/roMgNkt7SO8RhpPSzS65NpGJdYEWf3n2s6bb5sOi
RxHN4TcJr+b530eBKv/tJNB01TJHqi2rsmiJ/+dA6+MsjZS+y4965Nl7G/KdeiqPKstyhhlKvrRL
7OQf6OWP+geKFvSPQQcUy9Usxz4Mu9GC4/l+KtklJun1369NUf96TOm8rJGtappp/3HaJi/deGaj
JD827ymDjc7LlDETjqQOaJMBf6Pfjq7p1HujWbPQGXiAadvUlgsB7xE6zfew5DoKgq32H9Tiqqch
9KAR3AZdiwkEfSCbO/Jsapt6bRMNQjDCgvsPBVzHjvjFyITFheaTTC08dm8NTfYvk5FxMruxXLsJ
wy/BxiZ1G7/RqafZ9QOdrnt67VX1lDdzYl7E5tduQn3DPmW4Veho9LrQ1GfuvWdPHOfoVtYdsfD7
nrCwJSPgQaAeKhJbvzkTWlrLnKU5NuxujWsy9uzlCPwDu2k0VupZ1LqhIax3XJO3ceYOS06pmNmO
O6I7BzR/kVJzPOh+3t7y794dfSdQ6rhHzPJvmyPGifB6xV5PlyR2hy+Fa8wX1xKZ2+/DpyXEXfrY
NA5NsxHWPjq35UGHyEr+Jyw8BEeW03BbWKmC9Zufs736U70A7Yglbjii8ZLv6ejlHAZH6adc0HE3
PO29Ia1e+Yhk/D88VfpbJZRwd0rkEc/Z7xXkKMe07PVPrk0W4yQbOaO1JHN0Vn5rIf9aS+hKA9R9
Rf4ajjS6PjxIR4kg0/Hran2Zb+oxnWQMvj/YIx5u7Kxog2TI7wpm7v9epr+PyJ81oWEplqLbtmLI
I/GI/ecRsqy60jW7yI9oFHfJp4Hj6bHGAs8bJapuhbBkrs4ixD3l5P/4zX97Pv77m//ovqSqlD6r
5JEfO7cPmunjbF9wYmUeFx9/8J6rxyxqXFy4XO7/j0L4fyqKf73rP1QWbSTf5VzmXXcuJMIHdikY
eC9uQDR2EbF1fCmTDFHBbWakUwo7kZxGoZUSO8o1IItpfDIMwxp6LNx4wUhgwqkmxLAaJ0mzodaD
ffZDST8hjm8poYKB3oIsnIauDpZE3tXn9EKHnrFE5UdjPPWRk0MKfc4ZTGVHhtq3dcrsEp/tLk78
bqVPHt/Zrv249+4LcYA7ekvmDyh0MDTbkva3xTzu2w5Gy2z3CAoLe0km3AaUBx1+FESd6JL5F21m
XA8/fZPeqNyp8xcqbiCmgsCKz0ybhk2/yxa8qNLTDqP16BvNGY6hI1jDAzaN1o3f+h0NLnNp7YdN
4z8ApMRvxRsakEDqXchSCEYQf1suUBEO23Sl4RRXzsIh9eInl55OqsBU8m+B5d2YSgxAHqIjdSK2
1uG7mVFcqTZV1+ukgerxGazVb0xS5ymiOlCkJ3RBJzzJ/4+w89pRXcvW8BNZcg63TmByqCLUDYKi
MDiAc3r687nPTWur1S313r32qoAx03OO8Y8/1FiDKBPmFJ1jrehP1zWII3ZtpAaQKqyukhkPU5rZ
yQ8UtztOR6Iv281PNIXXCTHcZTtBEgEW48BJP75G5QUDGlBaE4s1wpvEG1lCjxJp+Ihfr4khQ59q
G9vnrv3C92kUS7AzYm6KNAL31tJGbhJgvQIw4Q+xX0Q2Uxnx4ugGoJHLEFXjSxTDO6Cw120UGJgT
skRXWL0JU9JPznwvMDrfAeUuIpuPkYa8LU7Myufg/CNhVCclCTkcLjlgS5TClU/Ms3GWDC9RyaXI
H8Q9ZIB7GN6f9W8o94Shb58LevJRtvPfH135P/HR/v3R/QeNpJESNdSyTwoyffkhpFxbhwNudMn9
7Y8iZHpaMPG5fMbaCQrqLnbgqJ+1awNV3G2a/7WR/CfOAQWAqkqmounyPw/aMpUu0ruN0+8GsGIi
Qd7GLgErfNbiJIEVCZmcO4uh0ZECqPtfqKc07hX/3Ev+/eX/sYMqiWIZrcnLX3CqxpKTIaxgtwLx
Kn53ePmcIChfdv/9E5Cs//Gi/9g8iyRKkuSZ0Moz5X9YeG+RQsm8m1jU2n8+mIyKU/FHOavjQIv1
F020s7r67xfxH5eBoaq6oWiypOvmP3ZRvRjU9K2UyXe7TRYsWdKF/dT5ixfMGssTPiPeMMX5UpqH
iLhG9TywXHvMj8biv1/If7wZ/3Yd/1iOqmZmSptWybdhTJLae8YgNyCo5DKD/pCh+5n999f7j3Wn
SXiVKRqmJVr6P6YjYdKZ1SevufsT4bR8qg7Q9KGN8dOBBmbav3+YYH31mxxywY4stGm+QJB1z7/4
91FmZSKahQvnlP/jSQBq/w/LwjTAeERNNlRdH8/cfzvNpSpK9Cw3uRN7PMSv8uz9ZS4RZ1BaWGSW
GHeWP/uI4TTWOAF9n+DiyD9tyORyIu1zNG6/A5PT0S958JVFtqgCrFm/rT34So86ooZ9A5fGNgS/
xd6vt7E0R1KwjQenqicCLumzlCmYsShCD8qD0a8GBXLN6GCOXRkJomhZ6fBkd2n8lg94ydAwCFPR
bPFRE+72rzGlvLQKTxDdmtlj4hIPMzAocVEWo4w9qLvhnj6dzy2RXKX0xsTQN56XZu/VBzwkuSL6
KBAs5MRfdDFi42KsD2N2jPWcGV8lMeP0f171O/zCsF5lvwLuQ0yFg+o0bHhU2Yg/mWc1gX5rA+n8
/tahj9HMjoCSTYWQML4tHM7+6C/Hb7N6uqnml2Tv0bSy1z7kK+yW+js6gb7AUWk7N7kzAQtxfq0w
VKatx8IcYmY81YogrBZWPQbsYPUpEMcBUUp1+mu/wmRo24R2hK8ajPBzd+OXSjc1nL61CWN0yA8v
rJd6p6UiZQL4bSBMeXyA2UGoHmmPjlf+enKrLRusLhEcjYjSnwvuBsqKiJbkFs4ERp/4wXCWj6gL
1lWY22yy1A2BRgwH2pTw3Z/5sRrN7HeBmmllgJ/gk2B+UaN3c4shPuIYAw/rpYXo+fUlLqp4im56
ddnjqLCXFxd5rN2trbkwIekWq4hcDry9mu8CiSO8WoqLDO/QtMMaN5KcMbGE97XNf+CQQIFIse4k
LMbcFwR/AOFJDvwQaZV3EyXzsF/cCStpBcOv4BnLifSJAGxtU6eVoUi4RTcDDwntX50BTFaDzgBk
hFjFOc1HSf9NaEbCvLGnGZglN4lOZfbGh72FlVmvsTOBgLBuqNkzhykB+IFFqnU87QRPGuB+MAiU
ge6ugkasUTtqmtJxevlBTQSYfi5PQBaFW+Mnsxt6r0Eo9QvXxFx3DxnLrq8e07eRlR0uyl8Ln8zn
1NiGf+lSgz894Y9envhs4ciwv+h48LV6IO5B+An1AkgZ57t13fuUNQw7JOcMkgHABJtvRPOJzDWX
LVoJY2F6/a34ZqdBxYIxAMEjJfI2QInspN2TP/GWt/5LsjtKsZeTE+n1JAdZm2Doxaoml/i/b5oc
xtZ4Kv3zqDRN0zJVFYqa9M9+XXuaidX2Q/JNSB4PMMdlQHy8WzN7F/xsQfu7wh7SNe90ivPPv6DH
zm384rcmk7jCUnoI+tB5ocy+Mji05RV0rFm8o3MeIFeGMJIQX+FdMbrU7qy1mrjGGlapTJgMocU8
f2i4LMRpkOghFI5u7tIJcoWEGybA/0l5jibsxGQbrph6A4a1yND5RmCS1mWQ+YKiCy/CXPZbRhUh
YZzG2dAXSePloIzGNormbeaJLPfjyydY9IDrwBYZMRJrSE+LliyZ+t59Z38lWZD5g5tg7MlkGW8D
3apE6fD2LQEnCjJ7D2DYo7iWDWLwCVL+ZTvlUp8b4VSgaf+Kd2w58a66Z74yFz3hd1RjiuBe/fQF
O6SffB7P3sfzgR1a3Ba/YNxy53XsjrFhGy/39XFV0YkJFiEQbkUU9h6Z8RuV9XOLTun+ugljvAZG
IO/N4ANeMnN+YpAIJyKy1R8INDo7AAog8IXV6Iqss78/v2BlyNgLM3bWQTvvxj36fi/NaUxNu4xR
oHDwLcGvd1hguKQgB7w7Ya0+DABUfr5lZEjqKAp7ZETfeJP4cFKir55eB+9q2MFssrhPhggI6NN9
XO85WrGNbpiSusAp9HGAdapzeaiP+NpFiyeoEzP83CGQnvSdEJLxGPrZB8kOED/kkX26TzGAmaEm
hHHWeBcZoVPeBTyb1F+4NqsidA1yc0WmAFysF17mHA/GPWQCiPY/mnUrxkfVUgDf2l+BJvK7dQAw
RYKmT7VDZD84xDAZlwFX4Org+3zZdmPWWSKz77tgNXyJty1YTJPt5GLjEC2/vazBvbhzDcDqj0dr
15Kwbb4naefCvdC5SzuBTThINtaaA1zJXVYRZzMjtBTR52f+OpYzhfQ3JFQblGVToFsO5E8/+kez
iF4vh/XGgcnCBooCZQqiU77DThwvEXlJH4KmDZ1Ay1zyNc2+iCXosIXlSg8weoE6aU2BS9VroTrP
xjESvwgneuvK5siGHC7krV1IeWB5EP4YoaC/i0sJaweEYcCFnJnCPsRDJlvGrct1kWVCvBPSIfzT
AGYgbAkTEMcMMN7jOWONEiVIap1EvPoGProTn2UY6KxrdEn4HE6YouhoAooTLLQV825pra07Rqon
xngnPOiJPgZbg2ClOoCvc81XsaV9OfEOUA1LdcDakSUGm0hafIAQ8QvZNWei6ZdQYeHBkmyA1+Wd
6zG+ntFERuJyJDWXa83VyQe/9LRnmObwqY65D8SjxyU3t9F2GlxNiiD8cMeCKt3VK2WuQBQTebKr
RXdCp9zhFt650omVoPxyTZ+r9qujd3VxV/HN2ct77oWVjFWWtSwgLle9TauLFSNlw1bEW/F4mVoQ
ZNHNR142uO/PtGj/Sob8MYet/wmdFr8X0Huf1ce0k6n6Ioa8t5ee9gV1KC0/w4eTjvIOh+DOfZZu
C7vnYneyzaeZYJF1GiQXbXUg+VQpRQAcHn09WZgPa31JPS65GjeJIFr8fxwH+R6abx0NnyAD5LkQ
97x09yIUpPVIbszn0LIcVhz7oUv9Se5u6FZuVk5TYmRgSdFEEIEKM5GQy49jIVKJ/G6OpGKFIfui
dWqK5s+NcchveNV1nIsqHq1DfeX0erRX9eo/z8yrhN8x5wchun4YVS7ZtEjHEVLxCBm42iPWgkib
XYMqSIVqs//KgTwNTgNGKuceH1niGhDe79sdbuXj4wd19q/+zr8LYM6ZgudqM6//wi3NbkMSODkm
LcNSogqYJiNKrewnqoYAc76fsLO1o/xHqorqlIjmkxmXJ4UTHnUFU0nY1zMOKIlQFKqjamZB8gly
B2EjFpl49/VO8meSvNO4yXjTieeIyikxDxSSfT6GAzBv5G7yqz5X/lqIFiJDzq7bN/CprpwfJAjw
bPVuWK7pyUF6CXKLqGdJYWyZAibglUjEzlUNOzB9sENANMTOQIH87daAqtvw+P9xyYk3HLixGyCN
HIH1GKHBMGSRcJqmYxgQcvRH+hD2xEp/tav+WwdsvzZrkZEJ3H6sImBsdueWQAliYDo322R3qXGQ
/D/YIBg8y6wJ1hdQDcboJXPNF7vVaHlfWXaCOwyfNW8192nhxxgEcabsL980I0bhpYxGFcsmr+9W
bKrGATBrILMiSqb8O2GvDyf187h8y7t8Dt3mjTRwWBcn0nqFNUU4muPyUc+wweKkZhSLPhTgeohY
wc2Cm26EHgb8BoN7B4D9AUFMbUZ+EicojRM5JLhuazZ69Wl6C+EWrVQSFl3D7tzPTISHL27FH5oH
voT2NnPetcNt7mc0WWjZcxfiBS1QSYw5MkqGeLdYgeU6CW9mZ3dnhjc08StIAcodzhbUCmZMsBzE
Hf5CE5ZBtmBmtw0f7RN1Sr8V9gQ3+eSfKpozD4/Sedikx4YhV0XY44BwBWokZ0NAl8Yu/4vxGKUI
yY4uiQGUUDHsXRZduIoWGc/nc0JLpKBQD1cEhFAlbW9LLv400tSbTe+xKFN0PQgjAkoqO7Zbhx11
2Tu1V7nsOvAkyKQ6Ar24cJhgz/TE9HEoAtR7YFZeFOhLTliXLSD64vk8Fb/KF/ub0y1O3OOT+MOv
hIvEaeu9VoQ4TRvU+SPTBCawAxGEkuOkbtUfqRpxMzpaOCWRm0Su9RXf6syDNfz8xixjSQ38MLBE
QybjPZlQtXBQUaDfcF0iw/jJcSK4T6QRgM0Qnfehk35dUxwhp9N5RXAeZkAzh73MXgHCT0L0u5BG
fAoE37R128tI3rNrt/cxFko8p7eR59Y2ycFnKhbfdh6eAQTGDBkjgm9tgnokh5ZDqYVDAwtOWGcp
QjnkS67inhKH9w5sxkQOEZY93sZ5vWNlsKruyHqcOSGhzrJ1fiSX48yu7eXP8u2cLKwdb6cLWNPr
SL+aHhEBLZ54FWqbB23CGLj1IJ2P8OGU62PMO/a3f7GLv4AjebNRMPRwl/5Ss++0Xeyz/bFAeCku
Und6+llOp47qw/Ley/ZqAJl22A0CMgbZWd07p+LyQcSg7JwqCL+he39up9addT3jUD79lCvN/7Hs
Lz+ADWq7RG6QV8N3A76TlVMFmC0s0PEwZOLyliU73vhf3BAbOpWPL4Vv2AeL7FWKfifFo8F8jIuO
FizQ1pVPbQx9kuQoZj5zSO10OPXsICxQCpPclji1vZXtx5YDmoFqyUrXUdB/ECGDBPiN7z4+GGWT
wHiISA1uZ5V7x+oJcvF8fioC8BMo8FMqhPGL/DaFq1jCtfJfO3jkWJ4HqFoc/9QSY125/s9g+z9Z
8CPzkeqzmu2J6A1KF9uyMRv2ZGwvPtciaLkMmD+Pxj9cMC4w8bh4HaR1OduK9vRA0htM+K25hQDA
UUnb4tKO8PJYykF3jOAGj+U5kvJ8yoiKVUHJ7Ex5CA/wwkczNzx2sBzBSISrHWO7x/MWavxSwzv1
CXX44qDZHsnUzYquMsC7xxk9N9h1nceh9NDAbzN3ShSnE+K4xEdpuOXsgvHV1bRn07nCET4mbaf+
Hqdmd3+G9mxv53wMrksKMHX9dIthP+8KGeb+QkBQPiknX6yBCM/QGxX31uKujRm8mpc6Xzk5U1nA
Ho4PVeLjj8XWXXsd7zqjLKVGIifZi+dDAC5ApDJcMAjJweEyMfzE5b+W1ZeEqReGWqvcXpMMDLGc
E2JgMIzlKLt/RhZdC6e7Oac4bwn2XV8N58/tc5MEm6kc/HAL3RwYe3mDF46fHFRanRBPpyU8iIE5
/yCb/8boy36QqvzNYzK7ehh72zgu2kGAS/niuo/wpCycdooaxp3RjR30ybiWLdY80VFJ4FN9w5vk
XeIBtrzfmc/Xx/GDwbejnpOHLjoEoPsSvijqbMmiT6hz8e10R7OZi7NtKRiU3xomo8XbPWTwgaQg
Pgp3OPzPby2iiiEh1mdTwzKLmRQxo+wyCPx/MAeba0RFUe9saU9UzlHiWkV/dDZ90ByyMxcr0d2H
Ls0CEadve7ZHcjstnGy5h2PkbTmivNG93t4/ZhUahet+eo+c6WNrsLxy+9RPtpD5MO6dsU2Hu8uk
J3l9wSSXyRh7iHuiqRjzn2seb33HXjzbMjIZRaal97PjMSIbfDyEag4qnFMaR/4xFm9n9raxaDA9
ni/KA/Y2h6Qs1v+wTjVOyHreDu7oT1Ko9puBaRCLi6JxFe7ArwDROig3zB2ec53yaSFebBPNwNuL
pAC8jBDj110FdiMBho7yUG4+nOtopo7dn6K5Sb6AQskdC4GKuO5NseuYRoleVTjSAYJrz0R8wVZ4
STE4++yTyfO7IIR59L5ofj+pV6JFe2Qnnae3hwoZrbAkT6wVGRjgNx1GBcqOtchOirzpKHyl81iF
HXY3GhLMnQonBMGPe1vW3Vc0qlg4/Z8fP4a0ZXgFZF8l0On40c5fYM6uC5HqZtpgFBR6tTgprGUN
+9nI7FTaZu2xot3krn62OXgaVEYKKmkyqDvqbVWaJczefvPW1REpM0uDBsABkQdlOukof6yljhj+
6cTWvulXYjppMYgoph8MeddlPNO7HxUWf79iqA21m2YKaUbF0dHDJ76O+xqFKyoBwNOOHYZ7vZEv
XlN6OZleAL+7PPUMZK3iJDbcxrpawMaYuXw21LN6PIPYp4bLCuNYEsZw4Fi8hOPr8/ch/I0SJP9q
K4i3azmeScbNlLa1NMnin+zp6ulEiH769HFRYSeDccPapInWTyURlL1nvufoYiLlgd44FoM82Yvi
EuaKMbYjoTLrMCDWPXMgNJHycisPEyOf1WxX2BT8xcT3EpXZTg1tLbdLS5tY0VppNnHnSI2fQvNv
fLDTCBkkisliAqYpweuWCd2AG21pawmPGxHk223MWb29QF0iXYIWOZ5br3Ny+UqV0FHUa6s7Yrwq
P07GrNaY1Zr7ZZSORdWZzZJigsyyza4fGnVyFCEdYLMHz0LfVBrZZp6mQ0PfF+HinU1fHXoLR+yg
iE9HOjj2p1C+X1Mr9zqCDMDFjU0lQzWxlVuI5ROGR0R31m4mOxVM7cgfiHPLkMYQwgJQ771bX2/W
TbI2IQfASg/d5uK/CPYYJs3eqI7Uz1kWcPcqvMhoXwrvDaADQoOGG9N4Y6bLPi+c6BMimaDHJ6sO
QxvsinRHyT0utdhfUHDpsddpgVQeS2OTZrte4/PZpF3w0Y/cQYVzHLwm2cjCATK0xF5+lmOXcCfB
Map5FzuVvu4753nxe2uh8Xt5ucpB3xTDReRRzxdm8vvEgYoXNuGDz8NuyafQWou0W/IyCeaLr5mK
ee9zH/V/lr7kmiUZaWK6tbBlw9pLdMsuQN7Cm3wL7jv9YmgfU8zlM0NwWq60m8qqfeHDgefxJ2A1
E7uiihpmphDxwBUC+IUON/tZMTX/U/gMsDsF2KxdoXRSXO8yX/yLiNjDG+k14xOM2d34bJgwqO8b
Hg7RX5iudD4+BUQCsmTNP1o9f0KT6c+vF6ML+OcYk1Ed5ZZXrDMgRYilXVCKUNhoQv134UV8gNrU
tBZ9BzB2MGTvxexE8cRvOXT0vzT3pfdyMJa85ZfuxgZLye5Iv1LtF3OIHXS5sZlGlRTZQmNX2Pxc
FfJSw1HpoqEuvjwIhaswyyQT3vS4r9FJSIkL8vRuGv2m6FI1u1kDnMR2/wMjVu6cqr91n+PFOOCV
ru8Nqh7Vr7Hg7h2hcSH/kMhmnbqnl3PI4kr2QjEgFfYTSs9OGTw0DBIDA55TfG9Dp0FXvO+o9ame
EOruKP0uO+FsojiOfDhrCqsEHAgDB2xfXm6x5S/KzA4VW9NHqULuNPKypYm/S93IrCtVJz2Luidd
xYW0HA74NP1L48Bp0llOyrx/AAws741ua4dmm4bu9QhRikg6wuymPS/oFl/mgzXsRudq/fwljqP9
QSLNF7+V22cGR2tXyADTQDbsV7MTTGJPY1nYyUH9zYk7/XrvkFb0ilcQIP0Txj5nHidVWXsKXQXF
8zLDNBhLqz8NtuC6wTGg2Ao8rlt0o+NNGbW/zbZhNTPbeS4MDlDd7SsHDDQCcSLdHLkcVEDFq/hY
zXZjZX5L3YDRkeYW5I/98l8f7BIg43/HfCOTLGpJlC6/3TOo9/xspJMhP/LtPrzgNodG9vJj4Nra
vdz4sSb3L/OngdEtMwfhYcHP3EVjbEv522ROkdpwYD/6tCfCDfJJ7nygDGu+8jAe6BnCMxqHQlgV
ygzVxetikzCFMNYiLaqdM5RJsNteaLrbpRP0Kjk+cNJkvH1AnihZET0zQ0Dd83ZIyEC6xsJ8uXXu
ijA/0fOXmAGY+HfjIokbIAQxJqbboQergKnnNoYzyIGuBxHoC7/csqVon2nz8L3OPgcTfROZKoUf
ll6FCQ9CvR/Gm3v0MP5AFJu+jq4lwBX2bCPkANoHV2GvA9O/T8zAyIIhv2bw9N6Prt3M+jbXhGdA
qVhdTkRuQQ62ttyMMEjsM5Qxr8id8d2jGR5lqwxDwBc1bHdyB9SPBF7x8PO8g36TaAtBCeAB75gg
vx0sVDQAVKpTLOKDuRSdW4SLP2+3//0sLusOZBC3Ahcj+xOZQY8n3B0kMai0d0hSTH5aQ6Xncp4V
pI4DpjMyRnQtj0Q/lMqpJ/SOyHeRZclpvhfwjFV4MhzupNCuGT2iHEjbketncP/D7FuqVgknGx2l
MkVrbuJVNex0Da2WF7dT8rXQcX8XkUNtwuQzO/YQw/ENdwswfliSRBqIE6RBek11MwXU545YrUud
pzE7wXyAyg+FE5f7nlhbQsnkk35CYvPq5yn2M4Ur9baIBxbxghYSZ1dmsEbXhpJEQN5gs1C41Jou
b0rnsoCvz0fXOwpGlaQPzYmaul3OcE0p6M4IyG8sHOhLuMDGzt9gN1/qFXe/NR4hOJ99/I4THwDh
bSewUvzK5NbZwiqhlCXxiEp3cFPV7uPVi81SmHM3GJEaO9BGQqAvjioEbzRZElrFRSU5lRqkOIjH
K4HEvZFC3yFoNj04nSqZtJ8JefOK5sESYdQgi8ve2uuaHe6sU868DXKA9otbKf08DDcYUrAYBi8a
fJM7xUQMbZVuP/EdSaYE08rjWn3ewflfeDeIgQqchk+dwgm2UrGmi49MuBnz6+hgKwLlxQ3LsKFr
SN2mnBrEOfA1SK76Tn+EppvjDksTrVLSsHonL8wm2DCbCemQrGKZIS067+mF4WvvU5aZw1R//1Hk
ZfJBMYIX7IUMbOhnzQ2efhFiCWFgi8nrFyJCImu20ob+Ca8aiYgh3A0CBuWQMqSVvNYm37gvKvZB
X/Y7p2VRwRFiv8G6VfIQJ71rt4m9GBEu2gWqtI5qF1op7mG4e/Q3JoQTCbp/j9OoxeyItF4A9oO2
eOV+GDmGUtgCnld4QxyYR/FMUkCyqzGAPegvG5rcZW1sX4TCjCHyxUYfHD4gbqoMZSbcAoc6S+0E
q8Jaxw8jcQxiY4ugH6ZWNQFAvHyDQjiYzrz/dP66njDNQkrsXUMXuH+GXMrVmCCbTtcjxp2a0VEQ
fF07iez+yC/j/kchrho7uO6YkMtSUSjUdowcFeYjcGeF5wGK/94vh2lRBELo0iEU8kIeYMZWk+69
ttCTXmZU+Znk0iA8gaFB8XmDUVBaK6ud13yrMAKn1m/5ZiPwTVSeFUgX+Iu4fC+A2jChDjcGcUGl
XwszOaHzmckj/utrk5Q4l/D+vqJZ+CywOr5mjB2wM0BeOMGbiB6Zm66RXIfNxGv3FJYJnPrKvJ1U
fS6ZgYAJI6aaB/0hFEsBA0KoioTRvxxg9/AzGYdosPOBZZjQpNUixsG2ww0CT4c9Mz7y5HuuD4cs
xR4wnv7tKsckjEoZ0Xb4RVRUxtODbaIO6xdRcCZyTh/hFMh4PLO4fXRU+ikXPKbGHwl9ijcyp/EK
CvGjmciDZ7Ilw5djmgv8SEmBaJW/yVcWeUZXubTX/ZVnFYFB00FCMamFbGo2iNd1414O0W8I1Nq4
eedJfB50tEmgXSb8QVf8jwh5xTaamcowpIZqbTlvrMcbJ7TcDKuLl8OA2bjYn8wpO8/nd/AdOhoj
5Cr4mw5fAhaDlju8XKlENOD2lidgI0DNxMAICAZpF54UjN5Cx+Aw+StxW7fG9kANHQpE6kuqfkVw
em5SovPi5eTSQ2JwqaGpB2XCuxEs1Ew7nbc5oxbPkzkVcNX6DBSL9zLD92ibmbNC+qXVosQtt+33
87clSb5zosLL9b0VLqh3xfEFnou8cYcsSBR2OYfvkIdZB5CpeMooXKQeZX4XMOvK8PjovAFSERdY
eFIWfBglcD1/JpDjT3O3juGc35hz3jUuH0EjOwUspFEB4r/x2ENDAWSM2RW54tfxdkZ0Ee4Ty4fw
IDJCUx2+V78+62lD+z7riMngr3js5Y1STripUe1p1RQHGIvEDYpXw69DXz9k53eN147bfck88+VO
E91+oO5y+Iay3fE9b2RpuleVdANbNZ2Voa/hVj8exXA2aKIB3LXyy7KC6FyUMN6WzMBxu6gYJwXI
hBUMTDckH18yGsuUdbMYUiTGfoQfUDOJCdy2nOrC+bYqkgW/oCq/alBtSgeCbhAHly77c31twnmU
ryMUJZ7Ilo0KTZrKg6Mh0m+cpESE5DCXTlNykxOM8ZgLvzzNClRy7i6TCC9odctwzSJl8Akeirsu
E0TTXRtlIOaspF0tT4SnWw9erPsdea9f2vw1q45UCJfnxiQFA2OucpVY7jvaS33AWV8a3yZT7LKY
Ppk85yOd2LI2Q+ZUWOgW9vFjTDvSHZBngj2s61+zYoGuLjgt4BNlBBdpMbwCkaL5vbJi28JAj+Ta
1/QluUPPlmpPPnxN2+YUAYmbXgj1eh7rdmI2Ti+vMC1KEIipy09FQttAWDpTmbeTMngw/Ge/Mwqn
gW3WOnnrWIWTo3/pT2NiHm46yCaQcTBKijiXEZZ/wXJKRFtpDgNwKmIZfvzp9waprN/8/VOfXe78
P8LLj+Tz9U80eUMHY7f5LNAKU7KNJhTOaIKSLZhwj0IMzjL8OQcc3Xkm9u1JBm6C4bJEItzHqGid
JyZgd5nYONhqmmNhyolzejNN8knS3hWsOtTJBXd8yXtqkxLnzPZOsaHiiMxlwTbP7Ji52WXHO+wr
NyWCvQkoY17RvHxtSuivlLSVi2SuL9f1ZYcUXSjQpemMHSHLxIjo3RZlF4XM2zHvEX1IenmE0YZf
LHW/BRbvg2sanvCZQfZq37sXZN68WXJhqkCZT436UyhT/lcpUzyDjM+MWyLzhFabEt3RcGsjV387
GnIrvPeilWyA1SCbrngON23j8TP8og/1mII1v7G6EEaKGwU5KSyWxMac/E3g+wcj4mRv7XYxOZw7
vORIpezsv7ePVdP8fRQDZdK6fYDhNkKPOSQj530LJ9FBQ0Q5RiYI25KYBLKbyDYmd8kP8eLvXWYn
NvLk5EddjFawHX4Nb9BvchuKHEEbeWNjeY3LAMcTPXEUaCBm0RHzh1Zyk8smVD1TWlw+S53sn26l
0KootoQG7TIdLFfEAZmOZrxRE56eD/T7ct3ijgZPUNnn4fRjLDpjvFfIbAicc8YEBCyY/qWK1HB/
pL5u60DGPLfFtUbZmr/6WlsSJbWg9uZtEcC8LomVJiSzgeU7YEixbDA4Ul2d7MaYY3A5TPi4hm19
zk+GQRsPeOpEB65b/lLd/pegKUw0KKibaXgdmWCLkfUCdUPEhxvXjb0ZYqTh5SdKoSnkjZAgbshz
FJfc4mlF9AXLpJsZ27pmJ1oqBFy+7OahtW7ZoFAaq6uWHFXoXiWsPpriopuOIka0u7d3Nyth2dQ+
v2LkTEuj0AAg7pkF/R+tNwzPs05oOV5DL1ztP+QbpUsLYoVpN/y7Xxjv4J3NhmM+ARijCIQMAiUA
BdMFhstZP0eoqkBkeS4AYUpbWXWRw9h9yLyG2XA0GW4JEyyvFD1obIBXFucJx6tybKCKT5sb2N1C
O23ZGHDvOD5wLsjfNi16i8Cc3rp2TbBmCHBzLJKscZYFwK6jfT/DRdGEAGZqbdhvyceTrbw4WIAM
rb3VaZhEuETBG/QGayrUCRbNizgrr3E57uD1itN+TSrl/AkToLOJjCjd2ElJIFIYz3UYXGpzLF2D
/IGN8xlhf4jB7JuhUxJQp8B54bFcUY6Yma/TEMath9FctocCUtbucDQF26enc9XZ6yBM+QXn+DO9
GNgnjN5OCWMsQj2uAICgzr7K4AncZ8fMhfP/qIFozeM9XsxXFHzvaaxPRxtW2W1ApUcxPpYNX5By
KeA1ffGmO5sqo1Z4HPs3fnxsWiT2CB9tlBR4EjCurK9wmpimGRskp6OC7g7xN3Ii1f7cFGhC3PkQ
0zuN4asnE9mHWftPucehaiEykAnSFYX65UGgwfb1YxloytkkIZWwQ74xkq/QyO+Ig35PnzCXh5us
HPlzGs0tJXhLDttYTlZivFXgkoUznVg33AW1SS9MMWRTWLPsvYV8rd7BB9LcUpbmZkcG+KZNbl29
4c/i56rI35q6NqONhe+YuR2Ua1q7MhwQFDOXaPVWcVhzG/FGCAvtioVQWl29cI5Ccosc11h8VATV
0a8gXzXJs4xt1x5UYfoyF0q9GYadlk9iIEp4SuQ9vHdPZHhN/5s1PlabSjlvVYxbIRDTFNcAbHVz
lpul2CxR3dGnN2rwqtcKe+IFTqvOCJc4RSSZ2qqzvlJYUynoYaQvM9jBFb4YkbgbcFaHgiulpwtG
hSVGtXOMUD76Bvx8YNk/lW+dKw5ZKwPOv0DWfPUvx5P3OcMdjp94IoWP5rW6Tz4YUB8wEnyptuVh
FWLL0xrDetNTb+YxPmU7GYMpbSluhnTcEf9FbG55VnfW7rnmnOBQ6fnA4f9yQAjY3o1c6xEcIhuE
cnJRE2Qzac+gAc1nhkT80hp+iAkhJmH9DHsVnegkIAL1MlV6FNFTGQsMFDo9OzPwomfeh38dhry6
jFoGJiyVhN8XDkMcDHPSI6ojKIZy74LS1gGLP4kmFSdW4/EUi/mE9lSCCK7ipuJEzokIjL22eFJX
wpuFgd7br2uHfJrTit1d8MseDNQrxm4Jnke3UZg3Cqqbko8AulzPDfijKlzW0ZOMASehBNFCYXD7
U8LiYEe/Q6oY1jkj6p8CH11jIx7zNSOxJ/EGAEUYvXLnudU3EQ8O3CZDjL+09RufMW3SqUGWM1nQ
3Pyzq8kaj3/LTLB71kRLe18UbIyGCV/u+dcl2zi79uz2n2VyOUvKNQe0LEb/m2wWa2hn/Vfs5q3o
1PRsBpSiavSeW73B2Gv+ftnzwj3kpTeRNRiidBbsiWretH8f9p/BTXiiY5ZPWq+b4niJcI0bh3qM
MiLIkAmOihegcnpIwLd6ky5lYacre/Z7qdhjxaAKO3h1Rb+QI7bNNyUU1AU8DM56u63qFf82Kop4
nol+8Yrnkv4TU9W9OwZ2rN50yVTmhWHKuyhsfuglnmRNsg2dp5/KfDjF+kZt2cNYZdGGhydsgyxa
h5gnFEdDWxbEPqnHPk1xfFlkCj74zbKD787D/n8kndmSqtgWRb+ICBQVfKXvwQa7FyM1TUEUEGzQ
r6+xT0VU1K1blSfThN2sNddsbvJmcj7tLyk63XycMBJqn3HxceD9gxa3ixFOiLX74t6SD+f9HUwt
PfMcu91XCl5SwHbjOzDJmox4pf3q3NPc2a9nzI4Tj+sBJb+G1mSxh9mU4/cpBy6qO+asq7N1e6Pn
gU7caeH7nqkMAsbl8j1644j1Fq/iFpVlUPazJ0S1iwQfojR5WdwN3+A9DNpbJElv+zL6+e63E6ao
3zGHs5LJ+9WEcN2CmTgHB15ndXlseH0vzoprv6o4Ni4qrbyS3W+Hin+aIj1vvscChv25n71uGw4D
7DSmwogj1R4MDML6fMqf8YN3SfIlJayyUOBLt7u8XHJu7Xunk/5KTlCqZsW947nIMXnhCY9VDF6w
XyQlCB+Ky3FfzT8SJeuXAgTGyGVkjl9/Vbvmtantoh7aL+bAz6TolzWmFyutv5rfFvQAmxeZJ/Js
2MLlUWOkUrVO3fM7gRoywRuVkANaR8NeAvCDxfVe7WsEIRZfw4yI0diYQQWWDPCmGPypO57jlWg1
oKqbKGM6WEK0EIwQsiemnBoXcDSF1CCyWqguuNQv1ealccLyA1n+Dh5mh/FBOdxPnKY4pnxfKXOm
e0RViYduRPz3xeb3hzCPZQhc45pWKahL530H4v/DNOSacBIrbsfZUTo9I0kin0/LmllPrvld1Afc
hrg8n7ohNEbGBnPFRUlKh501yej0YjpY6WNuQ1LjoSggRKKMqjk32ULCT5krH70CA4IVSlLJIf7B
Ek4PtVBdw7y2sz0GciU2zXf7DjcdRxPI2GdTJEvAfRHJleYFcHW0mOSIRNGnEhvHV10tJC7QWbCc
wuATO4N8Bx/rKYQY9mQBCEf+lETCA7P/cKQaV3gPMDTO9o9GcV9ET5zMCJJbjGe44OyYWFsKnpdm
z/WxxP/NYLIAHewOiC5vBzCYfol7Np4mQykoOnXS7l47CtEx4xVwZWLLFHsQPRf3gc7Q5Q6B52W+
F1d4cLMnHIysNOMHH77Sexg6+0A5PUmhWo1mElwkCMSmy/w4ALI1pgu4wn8Qdy+/ALz57+hmdj/K
pvtrFcMEIzUnMLJaA017NBKF8w7/KDxRCTXs9AxU//VT7vU7MLlBTjk0lf1OJnkGagDOTg4WIwSZ
3ghG2K8hyOingY6xkZWDs6NiqQlLba34YqmrdyKHo3AYVPCCmk3FHZJNJ949NyZR2doqpCtIcNnE
Gv/KSKkosARH7TMnfCm5W/K8f0OdFB+TqGVilRU8uwG6aRtfhM6QZuRNfy5/7My7BvDK7GMoDF7Q
QGE28E7pgRgArB6r4hfnNnAqgJv18CDL+gWcPa6t/ogGPx6SwJJncKAgVFFupDDEoDApHj04zCPQ
fBpSBPqdMaEaPI0qTx2ZeIPeRy7RyISfjshsoY4OQ1xwidBse/0jGQ2hMKWJKQZV+vdkghdLZ+8D
AzTn4vLU8fotzz8PXRmt93y2C+qzzrKn81s2OIDZn/LNBCQH+HTFXCw/FTZ8l2sAkmNjO8sIzp9S
nB5oAvZQ26gwLjbn8oRAtKHNt/9yaFHdoApv7AtKsa9TgriRX9I6XOu3xiX87PE0n8RGkbikgQzC
m2OGT/ApU2QiqnDfpL2CaHdGvB0VM4V0RomECQYE9deFlTHAImeGynS463BVZRV9zJbzA+YhBi3c
QPUb70f8co37fsmctQRj4+E/gEVhVYTPoSGjgOzBlD0KORWxVzbElozKgoEryQUjXW5QSNvMwmH1
AsYHExWVHQUMBxwVkCnB58zwyFLNGa5DWGbc/EGAuN1Guk85mGjW80Ab0ZZOtWvpObLPgTtD5kSS
dBYw4j0Ro0vTETbL13K/qslKPhEwvHFqA7iPEPNEkB7crwkPBKKx35GjVa52DJR3hSVkRnA5aRAx
nm3MtjRriXIjVvFqgzZAEs6XfsEdI2OfMuB8RNj+HqZUY0jIAob4M8mWlpAt8x2P5LE7H+u999h9
YUGCj3ukXL2IB6AdRsZ36RZcWZTory6g+Kd+AB5qONW7YIRzDEUI1SPmrfy9EBjG+QIEpKLeY/2c
ScwUlPPziSRnznv4ZbmoZcRdO7QeJWAvpP/nrEpuO5EY/4mflamt5BW2rX94s2JlQJeEgQqhK3ii
QLvBIvaREvu1xjb78ITOhu3odI5oD7LaGwck/lcmcx4TVBHUPMbSGyYA3tOzBzuCn52MJXR9JTPE
uZYSMs00JxblnvC4LM7CjuoeXRP5NMwahmqdXht7T2UQTPEsxffTcGhzizWM9Ye8RnvkKTiHaOED
pxpryuQf7hr89ZEOy+V+eu1NfhAzdSDf0r1sR8LIhLZUA89/2Mq2Ww9+8eERHDe0OPHZcF+bIn5j
uON0M3WNXHNxy/DGAkN6IytSrTPmdJV5VXV8rZeU/6NfPvqUfsEhtsLyLxMDo0GYs+DcQ/Bx60s0
JBwL7upsgqnIy+xjzf2g7Aq4fWJt05P7B7ubUJblgOCT5Tv5Rs1ukNHFH0i5JWPvQngTWxVCMhT5
mnHmYsgT0hiUuj1PCxRAWr5IhqPW/be4z3hZl+Yj+rfNYS0wzx9EXB2UQ828zB21iRl09n/XEr+/
iQJyYLT4mBzGqJfm9C5ldD9JMaBQdVCACcASkJsuBgfKXnwt/LsDt5gwClK1W4z2LJqL7hmCv0w3
Z4I5bvRmYir4ZsgCMCeK3Gc2vukUIxxrIw9aEh0Yxcrz9M6m9jkQCjHGB3cyUanNA67raJRNg3sM
2DbdiG82B9F1NEiSPWZo3Q7ak0Hd5U23Z9ZTaXEI8jHNO72UcE67MDirRXlDwcS0Lb7TqA3snntF
H7HIYl4jdhZfUj55aZnABoXqEzAcFNHStnlSFTYiWD4xtydfKCz6DDYOf39no5MSMjF9QE+5U1zq
1ZJblXmT+PwFJ0qJbeMETDSh5GogUbHfOOt6/Q7SREF8okbquJ806x31dwt20b6xGT1MfiiQn7PL
EVoTGqkB9HKm/hhFjgy1zDpmxRNEKqDmzgQSLmA5mhZ/nODeqjmXFOcvl8csxWPEAHSAAr7jkwCw
SPN+PUELxF1nNyQygquCbmL+QDX4FFQjPNol7jNuEObKBYMQ5uSwvPgXMNTe0RVadNjN9xQA1XaI
gO5lXLYffCIri7q9nnea2fwyOmCuxH9VXsYDf8TFnqqNdmkJqn+fIySUUGIWmI7U3LP9jJrueYJ1
ph7q3ZTFtYY/Arb2WFCBlzFCXY7cbtYk8LQum4bwjn6JecnpMtAVPP2/L34MctRI/it+2hC6Zwr3
eoVA1Cz8juhAwkOt17KOq7AK8diHHj4CF/2rXQKYvqmMGwEcGLsDopswDB0nryOyQwyc4YdsHptR
tP+hAGRKLDypCUYqVgi98ABuWndwHG/a5YOEbcQau/MflEhWBQalfSKySwk6xz01upj5ApyJ0k75
w/vHUF0qbOHlQbElahlaaRuTUai+GGLOOZdBMq2pNUprB4rMCqoubKXe7/1JOAI4Zb60/DCdBhOF
rYL79eUAbG9zPgUkkziflKNJx2HVuuygfzs48bV6scR1bi8qIKHgfsgiR0Gr7HF8jrRJyNiBfdCs
cZMBmEKtzFIvZt3umuQm/+4VnLkGWFD2cDsF2H7HJfAYD/e1phfgBGC7CHgko4c4Z1Prte6c507O
XjT7yhr6siV7fFIeN79JCUYqxrQ41iyIUshg0+B84klzEPYiAk5+BI+DOm9dSnFCbvF6Qd/O7MwE
aw5gMXAfcEtAikWVVfiHl/1dXBEEjAwmG+bwd7JV54yocJCY+g37e7ht1gBaH0kHaRtu9+FHAo0/
R3v3uSErbv5EKY0bAcTs15oIFRtBesj4ZJhqvwSDQf/DG0eaiwFAWrkkxcQ3h8Bei7NDmeNzyA0C
6EYNh1YA321RETgw/dHhfak6VFslUK5336q4hYpImStRFciKfqlNpGE40ZCqhriDm4ZAaE3/YDIj
tIpktnHWeBV1637xUxAeQyKl/l3l+GFwAujyZuzzYqOPKfLJ4jpkpKWXEJAhA8VHdvvLIB9hdg8L
D3Ixzj4MKBhFYPmmk7plcnYxoahDjnyVypm0jbhysZkFxoMQdI1BHag2iIYDDpOPCgMJuqrx7PJ3
30CYYiGJH1cgIqAUprjED8jt1uS585lRvjA8t/h29ng2Od6IaNZCgLCvTzdJIDieqTYc+yWQcidC
N2dqsiJkh9yDXIJmqI8xYtdmAin/LsbLf/YXojnDpCFEcs4VP+cksN9HqdcVh646KqjTc2tIH1Uz
6de/uAp9SIHmoxtvDAgpwSGof47ii3MofLlF1LkWdiZgIr3KkDEL/VdIMeJdV2WLzhl7R9bW0Hv5
X0cyOmOOs3/a/FBBkEizvW0Kj+HYql8xeQUfzpGycfN6+Ow6jCZc7Ind+6FxKtq61vrYuYikI8eF
9icmbQ9bE03/nxUmKPE4Bnm35dAkYcGxAAecgTE40ZiihIwYESzy1fXn6+frczSeN4QHqQxfpqfS
JqiXn4aeKGFrc7DTpMrzaThI/wXrGTwXwpAuB63geCAnW7wwQYCD218vCCzUKR4OgPLg3Lkfoulm
MceM+JjB8DxGyJWmpkR6wtluI6DrRHLKxcDigRKxTG0cPt0q4umlBN04D5/YDdpW/FwJ9nuyrKdz
uDmw18QO/BL8h3+eOfSoHWiF4aRhxmgbJOpIu2v85A4h5/tqtBuk3vweF7eaT53eOLKJLRW5KJuk
dekUXJSmJlLehAZNEhGOLPHLIYcsbXxEHscL5beez1R+I2srJxP+hOKcETwmTTwlHoF23riuphnv
9502VgMpiRzrS3BLfrbPzf5lTLNbmMcFiuukSC8x6xxOzj7BKfmc3rwXAZ6oSsmN7fXjNCLCx0jP
0WA+iNk+hGKrkfzbsYGHOsGavqyr/ncFbEyoUxM/oIltWLwDX/nDYQizXlpPaTb2ZfPtTY7Qw9N9
MLC0zUAzbpAxZr3/TsWJnCpiWAAy6x4oI+KviXszsVXMbW1GSNheAZ1xYtJxhNQtbXALWw7W5SOe
oOlntBd3ROsxTfbkUDtKHBgPgv84Q9cMHZm5ePlPbwErwTN22UXzMqF9wpf3k+v3bR6MwpLsmRD+
3huZa4//pClz9vxsYe+NGZ4zERhZowWNvcIlgqL0alzXw6QKlFiJ4ULM4C/6+xAP1N3L37sjb2wV
njhu8j++ZsZ8PV83wcSrXM7VDOunZDzL3YvLwGI9ZeLzTR+Mi3CD6QkfH8KMCtsVy6bFcNq6rve/
D/d6oJhrXIbuXNTo2h20BOmZ1bM/jjbn5ZuIXo7vEV6gWGjQFqxzsThHmHdR1TI7pAbj/6Yjb9nR
Y+cgoCPvk37SrU8kt0luu8Yegyn1j6/ZWnIKOc1eA9BaiJesSdiQtY1rUUTnADeT4XjMcamTqc7y
H/AxOg+6rU1bbUA3dUu/5/dssO9gqB9qCXFRhNBZkKgQtUOb9Kcc8wtONxP2h4Ucp8adDNAL43ju
CJAm3theh8lFnphzNX4Uv1l9jcFcXP3py+W3FkceBwnTQ78Sn0FGu4rPR4H4EK44AFfjiAw2zg0Y
oFClit8uZHHmyCOjB82LKR+nlJx2//eoTuoYNW1a4htCkVXQT2mhOt//Uiao87vTJhIxQVyaObZr
Z4uOVDz5L/KvIaM+yCUWCeDkWAN2Mccfz7Fes4ir4xOilMMd4mpk6+kPh+TvBbEL6A46McYzxrol
jwZrElAS4emO/S4fdYTQtPMa6LncZjgH6CJ49G3KnfUdOCplP9UYARBMciUrVv8gzOFMj/crJOw3
QZMsjpIghGhwM2HDnikNWgwQAgxvqtItwD8bhC1VMAbTgXB6ZoIjFd6TpJ2bdVZCCYyzF+0sJ0fP
BGOga8STnmHuO48qvsrbnuAcZDjoJTkRXi5+O2j2R36nd1E5638L64TdDyff1KD8oUsvsm9wz14H
fjAGfqzCM7Q+ltC2ju5Zf7gzQwU8phiS38Y5SnNMsbkauBFQwsJ1xJyPIQcFC6Sg2XlGCzXxMGfX
316IsT+ruyG7rsgaV16g9P/O4UwSmclkFjj1h9IKk+1duUOqvYINIyV9ePdr5pL8yKtJLgFtChFW
bALBVdjrDuq79SDY+3hGJ/c5U1+bRatj/eBNMI0WfFbvvl5R0LtkSSdgyRRqApNVuQHJ8BOMRYO4
jkiKVfj2WNw7LL2QVE9k8WrwOT3jz8/X6xdfT1oLzSqRlEjxQItcaBPoFlE/6yCObBUmbOGEAGHW
PAcuDE12HdIJo8yKTDKuSa/h9nG1aWNIf6eCjmQsEVT7wjljC9vE0rlg3KQPs4FdeUyZZie8+JcU
21My38DMAxHpTS8PJo0r/OnmAEBAgqBmg8FmYYdoAjExyBl5GCQyFQGabnlbANuHD6i2T7+PUl56
2mWGtMT8hk8HJq0rirGATozgaMT+dVTyPIQU1bi9LZyW0DLWM2QG4ciE3jJZLh+mEDQ+At7BVo1L
62Zx49QhWXO22DjtBeG4/zVwXDShW3EX1l9qLvYEtRs1pphgdtz/WeuXSR4zRsRskK2VauzEdwjz
y+nCJlZWUHZ/zp6CQPxGQTWYvZ/EZMmYjn7xCwLsnWu67rB4TFFp8l1d6OOrgQEejgPSF+TaLTzm
m97xCeCbu0h8VzJE6vDKHNfkorQH630KqmZfk71Xkum+d9B20/w8gqSD4lqwQOKRq2AVWpN4V4PN
E4NmyBwCZ4fHIdy8o4aKfgtThKUERUu1Hm4RVZ1xDVAHiJkaz1mAywDFHJyUd7j1EMuARvGFR8rs
7F3iMv36KdyyEA9McrZBN9lEODIKRyUf7hi1iWSUM/IxVooJvd0iP3nKpcmcnM9SingrY8sPHhgU
JAXVMcPaYLR8oGgUg2EK6iuNzSPQKLVf1tTJf9QIsyhObZUXBymPfGxjGqfUC1I8NVgoaWcSwEBV
U/FgCOH1gWQ5qM+LH4SyzAVwlMqdyth25nOLNSKNiJcQ1OQB2FJR4lYi7Ff4pc/O2649FAfmaeDy
NCEUwbhRdWagX2oSXoupOj9/mvVdMESltKZO9jMcMNkx3LvLPVjVOao3Le0Pk3sD2QTxfwTBL+4u
EAXNR25B+cEYUIDgEh+S9xyT9+yo2ctvxSGxVSJ1p84qF9Kth3kJmAs8RyhK1e5KTHvnXkliw84Q
RN0VkuQSl6MPWZpUW5YgU5FshAd5OgnXeyp5UpnN0llr3KHnxc0c8FKp2fVfxhUQ97GpajG0bSP0
FCRlFtDpeefHJvhyIYhRznJduZPlmIKTawYzdordkH3PcqQwXBypVA2RHS/9gtpPrAXzxgBKrv32
vrsWi5+RyIP26gXWrOTm4qQdg8ZZf+h5P1gqA1wFOYQgYOsD8n9RZqKl8DkumKQJLcjD8idzyl8M
XlGL7q4MRp5+m1FI2EC32PpiGCCeDhlTmCA7E7wlMKpz+U/LbktbwyyIsitQYOdg5ORR394580U1
sebgj7p1YYbVmoNe5OoGoMYYd10j6ixIZFSdZEnu9halGLMryGUmcUIckNQCpN9eIqp1TCpcGa4R
kFAKgIOcmfaOoh1qs1lmKbQHiLz/PtiN2cMW+5yaWRFciGBqLsATAoAAu3AckASbEpyMImYbBc0M
ZCD2gWr926OG5E0RaWg4QaimKqAQmNvIXGfoKMh3ky2VhUV4RfqFEZTkuyv27s6Xt4zEfMipS32G
kQ85qeSmEp0Gt4ewMKSkcwYZKzLYVYAgAzZJXGXFYh8PhTsHRuksLZJFfu/85jj7KJ70+/5nxEqd
4VwBC1KGGU+QgwTUFYdg4tUfzHzcMnkCcq2HQeeBsGZtlu+eh8lc4dTns+3n41TmG2NrcZo01p5G
dg6lAnMJAj/gItGklcnEfTlDUJehLeoe3FdT+FOCOBQTwMWCYV+bl2jM7tLgsGK4otN4ISJykQ5i
Nwg/oj1BRZ8+TL6+PT0nTpvJB/GA+aKDCoAR02w5MBgZPv7QeFrUA6YwN7qYjVMeedTN7k6K69RX
nOycTLey+81g+a3eC+aGCLvKzR0KoDEikJl0GIcmOf/pvDZ+ht+/Bgd5hiTE2EbkJJIpwzrIGT5U
dKLpxbypxhMw46yHH+HOd/5FkkC5pUYFubNTeps3SevF74VR/A4h1/0XDt170Z/qxXPRsPTRRxAA
ZKtb4X8kuZjvhO8fdEX8BJhcrHgNX3pz/EsbyiwUnO4cMKKwxLRSRl2EQ9sfMzdzjJo1Eo5vIzL1
pI28QkC4Ch7zHouwJyQVIYBnMKW35DcDk7jXCHcDwq6IG2h2PISCNwJUSuYnlAu4fiC0qzO3PvcH
okCVA6MGbb/ZfhtVmSYF54UYGxe23FHYIeYxKsbvwKI7MWWF7R0+vXqJ6izk5DEHuKNZiFU5QJUT
QxyYjueQHoUUSzZHzm4Zb5toaDbxKBzh2BafbwY5XSvmvLYK45aLlMyBZ0CtzhnC/UtK6lV4RuEJ
MBu59/S+vMaTj/0OkZLfl7SjzF4pY1tUBDiAfQ1EbAAulOG/Z3DGxwIfGvAXhI1zaiFbYI4kunNG
SD5GDTje6vsX/7wlv4QtC0vaYnmCCDw92L9AMhWb7718MJXG3bizPk8DUIQUJRHMcT3gxZxBaYKx
QWFAj4Gy7WP7zcTIqPjoqCDx1dGUq0lcU1MwiMadZojhHlYmBzTp9ACKUTC/RvzQMznc3A9oYHfC
vA119woPMpfAnHdQg2pV0XTLUcB0HxILThZTZr3T1ZvXzAEMAdCC/ufLaI64FSQPpUd4deSg2pFY
EUvOx65cwHEn54jc2xQHbBuJrWxpAe5yBI8v69/JRp3RuHvjeAzux37ltsYEixvyDow65ZJCl8cH
xrvE5Zr4Ab7nEplSuJA9D3ZH5VQfX9zlFH8GLdKM+4S0OtqeCpNX8Ige5ogxwmPviIm0tBMM3Zl8
7MIpEiqHOgfm69eX7TYG8IDj5KBKoo4TV7oyBxSHT/imHYQzHCKUhThrFXRhazAS4KkxVk18ZE41
2Bff4OXyW8z/Ab+sObyFbNWczGkHs7uNTcHysRozjGpdgEHDwruSAU951+sTwmfq0QE12xlewz45
nXWMVOwvd8jwl770DF7CZJnbiXGZTjNsfJ085w8NqDCIucUlhqOoymg9WWhEfUTwaIMCEPBs0Oyl
WOFjAkjXs0BIyjUnACq0IFTwrxWzHKMFjJjo+I4tcrf2kCjxGZ9ElXbhCVvPI3NWd0rp3//R34aF
c2xWovI9ezGRbCgU6QEGyH35UeMtrS4Jd/w8rkMqFfpoqtLaK1PIKBu6oahVzePU6hiBrjD+D/ED
F4HanC4Ej3IsMTIJygjAmRAPB0t7D6Iq8jxClzIECRERqdRI7WzNmAizKl5v5VTOxUKSuhmF0Oa2
WAYaY824/qg+Pt+zZ9rMUEqwGx/+c0pkjehecrdL4bCE9w0gDJV7IIjfLBLeKcKIAD0KC14sIPBJ
8CP4+u7P2Hqa3ZK4WC71KobMOsM23BqFsDPN8QzIaJLQ9C1Btf5oUgFDlAhCNeq4MP8ZbkQ0OR4V
lf+zbtl/8DICLWCm46gfRGBUc+R/MSbWKTUjCf8M3ttKcu5UWJ1bYOtIMQpQ2i2vnFUjG7VzkJE6
haCT1ZBDFMFGE6DWwmqG1oNpJu9ib/1PzYAAi40RwMY35fkAUFwpf0JB2KlmMtYfYiULRrls35ac
z6+VsoLUF0LgAIAszW9U2ihbzO5fWTSnTtAAC+lAmClzs6pb+DTCDXOzjx7h/m8cvqMuI9o9IJXI
wwZmIzvqsj4IvOSbbiqTCd4c8bapOVB9203EBIiztnUGUYXz550BgX5P80Ajpg+HUYywrefh7YrL
6eoVMbWGMK558HwcwE7evkrs2Jlr+LWrdp9gnMKZtVHB8B1J+hRU5M+aeFCqCQY4Viw88qt1Z4aK
QS6DSU69i08AR9cn0ObYeQBqimenUsp85kr6xE8JF9cUWx8megZ7eqEA9bC0a2/wg1q9S0vUvASn
Pk6wv5fXqIlqe89uRWW7bVgyQwDqbfbX2pinvCkkx6KnAHqjsf/XcNgTSl4t/ndKRBqmW4kKAiJA
IxHcC5Q49tF4moQfYn8Fv4K40QctzV2/YB1fmV90Q1jy89F4nb35vMGvcCbCxTacCmNmi6RljjO6
knsyQYf9xY3MBUq8qXOhjicOZ5C2/LmvPeFcvPoaqAxF4xAWDOao1ETT+AMpd9ysmrH9ruEzbO7e
Daj8EmETtEGyB/lUSTtgs/k0hS2JHekrwmQtmZ6QcizxKrM+XGysWtSC+u4eM3vGRxMr19b8a7GY
qTG94J5F6k5WNggjaiP7kcI07Zw6Al/lzeGsh/7UJp1IDoc2J0aH7VEmrdCZ0/NBoqd0gwwCMDt7
BVy2MBKxe55VnIC8gu0QxJqbi3BTZp+cMOPwktt4NAMnEUqQs8Qkp8XTuGBFM7vBmyLKB3o5+66Z
wJJblb7p3IL36QNC4GsoJvb2m6NNCC+Naq2FsrhlmW6VZIGDZt4cyCE6zqNEyKJQAT9nJDyA04cm
gSb5ugJ+ZYkR78P0AF+1q5NhdcLh8w9vU41mvbfBZ+edp/xAKDZfosst9Hz+4Ca8GQMCmS+UkiAw
Yc83QKbacwA/vuJ8ojnAw9t6zm5+TlqDjMFROqDdZ8QHhYDIBvpMlovTBCC2EYyyJ6bHdNrcy2Nz
stOMv3rJycdhIe/2xgJn9tWFYaqnUNi+j0U4wG51Yr9muIPbW5wA9S55lCSdGDINdR6jkHZ6B/FV
hgGRzk+k7wNBHQrTqjVK7JACFaLRQrMRxn/2VDn/Wi8ge4R9J2WEuppIlqQ7VoC6vVstxC8B0Lxi
yEgNRduDqRKUN7If2qDApRJDSDflrVINgKQ6ZfZdv9kaCfDcwBptwbl83JWoPUAnq78byDfMU6jD
Jv15fUSMxmu5LgJWPISIewR086AEHDBJKZlkCuFQ7wOrn/CPdNu0SkGFElWPMFXXARPGhl96UF0d
0CU67AVMyX06eOi1P3ZBEddMXd/W1fys4PdRql1X1B4pXjQuIYQc0vNXKi44cfuMEtpYh6JSYHWw
i1dX+3TM48tPa9VHFEQI+oCb1viW+XtP5N0Tl5pOWwPgkb/aYOg9mPVNhgDx4G5QfWCsidWAJAmK
DsEcb2O4bd0WbISwioz6iW9XGq91GzRoqK4Lrl0TPQidKIPYrE7QvrJWNDHZyt2heV/I5hYtwktf
y7YcMh+gqmssQM7crpIeQAgvEFIIGTMybdynE2Y1kJmB3xsubRmXbwPTbvl4EhjgJDlhZrm72Cdx
m7f+MxEQexGNGB2jfQzFS0Ayw2IgD43J5ppjiC/4YEf+4SEOZqTkuueRfmKVnZArHxw+qzuGakJh
BX00qEGoe4BZygv+CwUPcL/K9lSiJ+eyGvNoTAZRlnUOxcfvTnmSxnVC8jX0Nj0E1QEM7I0l9ooQ
oGg5GRZpSUffhy++ed3J+laJmaLByKMqUubUAG2gipEH4NXNETUc0pBwDyTAjIY7djH1Vm8yx1R9
xRFGnq2Og9K/G+wOnvcIKGjbaMrdoxgp7/PFGrzZw8PocLafbqbpYKG9myIa5okw8SXP9Tqj5TW5
CXBmd0oWqw7ujSKYAwXOuGT84H+io76R0vwEE9gBy46zjtdH4Irz0ENxueBKRRGNhbQWa3MGpos+
gu+GBcDFVwAZ4bTFKBwAPJlSSDPGb8IW12hvJn89/qRdw4R6YMoJcXlOgYkbNRxV49gRIw6h3e/9
MZ5hZouzqj3xcGw2geHxR7CJ4LMwr7M0WzYlfg102dAwNOC1oeHyVBlF1uArk/UzoZ3dlIjxqf/H
dkNaGaJzUOmxPZnq5RCZXsVF+TZpxORuc79Dn7guCmJWeYd9IPzW30FDmakeRqz+ZjXEzm+j0oRx
4QTIrrhoVcSZIB6/eF/jIWThHjqkJb4f6PclIeN6u6NYnmPkpaRILfzKbww8wIYWQ0hXBem/UJCz
/uts4D6YGwkzWW5JJu6koc8Z+q7fGFwaEH9gTZwtWBN7b/+7Z8ezX75CgqqF3Esq2vW/W60TfHZn
79T0/ATS/b4OgzVdjXX6USii06t9tTlk4EIYMKqYOeACv9hvRW2upSoOFhHCocbZ0hj4oPE2dBGa
FE9JcAPm0Scw+hMxsudpBv8XiTxpdwGqEFkF1d72oaecBglvSUzmwX/mNwdfeUey0pf1tXpm6dkb
KJLHsnmN9UtuDG4e1KYbIrRzIHixX++1uGw+GZRybiZOOyVIj4xx9KOgHoRArsn48IkG7tMBMBUq
J3HiXgIMnjySfXVgfh3qGQfmYH7GbOEWihZ5j8EhnhUG/kJU4HxhfLEVfP51SGZcDE38cxMvRFxv
nMqM1zh7CJfGyeOB3O3uQtR0RxwrwsGTaSZF5Fa04woF8/nAJFH0TPz+zGMx3UBPyZWOEAf1iYVf
k1O49ezsx3f7xZkJ39xntxEDaR4ok+CdypZoGsOPeYTmEd8yhV/9hA7PYHdeGC5Qc+nby4KHHwu6
9lYG1RF6I8oJ5iFcL7jnD71biLcM5+qAcf2Q4wk6wWIVwDcHJ5SNv8cs91VvGOMgyy1j+CIhaksg
rZODyMOCcpn1xCkvnda351ur65y/p1+LqcrIW+dByujGolnjLFMixK4MTSf6j8wNfNXJ3xum5Dzr
x6+FTyLK0j8MRnmavZFSj7lgu/TsbM2nO97iYsKi+s45FGDbeIQSU4xn2zFtTRV7BzxQGPkcXjca
WDTYzpGv4xxlJk2xfPUfjupPnaO4IOCHFIa6AtChvp1nz3BI4/MEnsUY28znT9Gqccf3MKvhkDHk
bNP7/GbAYsJGCfkFBJM5gwCD1BYGLFvsOQSrxIRUgL1qecBoz+J5puM4pBZwcXBGR3DzBK5dJ1i8
cATdMNp8YkcILr8QN96zYrbAjWMvIcU6azBkXQyme5Mm3Wgo2qEkiGEaJyj59gCeZzu3HkSh0YHc
KPu5fHgwsP9/QnAiHTHGFOCuCVrrSqs6r5kR7ZlJhA9zAXNw+51vJb9LtpRyLMEiUZCeH5qM+S31
P88AmWSRCElB58oOPQJzgd4mn2whIGVGqY3+NzAgEfLRBk7cODAJrqzofTw2sTwiFA4u9va3SCYW
lDnvBrX5zDgalz8kdhd2y94WbAki22xSKdLnGs40/M2/f4ILlWkTpb8ec4MpDvN50EgkHlaH8SwW
eash0S5UMs9sb6axoIfe2cjwgT7JLURJ4aH6FOwKLZFtEsY48NG9ulgom1ARfZqWD0jlFgQ1OE5A
+ddcC5hXAKyLyw1fNzpSmBJGTxOBgfIcvDnIZxfm6i0b8iB5+K8t1FMf4xT51LH+ei+H3Jrz4dBk
PUrOwM9XWvJ1ht4RshVIwjlztDUhKm1wFHck9ag1dBumWcZxOhcn0N2mS+ZSlvGp5jsSlJLvQpJq
OSvVFQ2f+/FaRhLfVPTEkr/fwGWyjldrEryZ8BRLCkwy1YFmfTA7QkUYmJpjMDjNJI65Q9PycCH4
dOzakYf0m4oUDZAp//az7+y6wrpAOvFfS6yfsBEd6JgP5fjei7mjeDREPPJMaBLEDPxYUm1RnNH6
M7UR72ngA3/NSmNb26AW8L9Kjjp37EED47wagXErfJgOqfc/LAveVTABzYL4D1EK8QfXRatn9C3A
UBAm1AzbHXOCVFiF0WSoszFEtUk62E2zxvLhPkO5NkbOrwKrpaLr3Vs+iO72su5oi1G90Nt8Dg/k
ACaZ8R5Za38oIzA0QDD6123UHQ8H+weAsyIURb10arhXgLUZpW0ua+ySOtwNfrhVdUKuIQZf1nAD
OETBu8F5QpmzEvAjBPxmfmso0TTCptO/21cH3H/R+vhwiUYPqqJVMRME4+U3AHMjR2/gKPEaeznz
Bajn+uvRkmOG0+Buj8FxEKPbBRha+/MMAWaqWAzbBGNCMgX1j56BYogii4LYvsZ3aAnaCFoIxate
MXLH9cAGFSaIgsfmDpluAnNpPOgX1mACOWpWnHq8WMUe/R2OtF+CnUUd0PsNRRdoEp7FhsbRWFAs
CRbXhIIGYHtMZg6+2EcE1MBSY0AB58WcPpt4Y0ZCjO/222FK/IQ3DAUxDaoTqGDl4w7xxUlLcPNE
jShthdjp7TEH+xvqTa/Tw8+Rl5rTQgfsYfYyg6rCUVYnZ4BLmWHxxOCPQM8S6EiOgW+uf3eSeVuO
2Y+qucK6ZlW4HSevP8Sl976+Oi8HVfGaeReBtvX64zRkGANsisB0KeSx8/RKULyh/U6uRmPmOEir
nMFvtyHs7Lwose9guA0kBnEQ+xzuvOm2dfaHoQmb6+8V7w+9BT5ovnZX9+E80x4GHDuOq6cusP6k
5YaiA4y7pJTAggifNePqoIqimPmPpPPqVhRZw/AvYi1F4q3kJGDWG5dhK4iIGfHXz1M9a/rM6ene
wY1Q9dUbCbxjynmDelf+hxzmM6fwh5djTwl/MXENNPOdx9ex4cpoXpFiUe5nk315nIODPIHldy3T
YvZ5EV4D9QYGJj58y3qmDhfK6mONgNeAeEAl/w1mR2PCNWcLvbHcsMPcfcmv5vx0AD/f7YOHZGPd
/s7JnTIKfFZeA4yHlB6TD3nHboEciox+eEPl7T53HDoig0Ko7LTDyslRJbvs0EipeBqei2ZxI8Oa
y+nxMgUAdaaYVcy2yoLlspkocbO6jZj+NXSES0QwMz2plxWSKbqHRIiF2yF7JuUCbmQT3VeGS3IZ
+9U7vVr3Fz8RB3foRUL0rn7bouxooQeWrB5ukW9Gze7uGPwepVQrOhP7aPpX0gHxP2Rn9Eg6XvGi
W2lBmSDpFdIIBq6ZeJqufrfq5zj9HPbSVbPTiZG/BEVGyqq7fEM/nsOLNwjkpN6Zvokrw71khM7H
qKQIHY/ebB+4bu0XUV4TVJeLxrksGdS5eKzUR55ybDwYC+NujFpytxk9kPOMlVyDwTLdNeWhY+nQ
z8rdABX2vw5HtnIZcpText7NalBL/L1rvgcY10INsGFP7kc9vS4HqYKIn31piz5z+lvpN9y1lhkw
c/KCwRSZYF4zdvAxjJQHUUVSBkjuhuzyhltIKLUt8yBe/uE3ETH1+MVZ/Dmy2S+vj4tCNGI6OKT8
T3JxTjDQPp3BrBKCw5bAO4/voOcSn56xjXj1VLB41PTQkySPtQceJlp+LFwRN9GUMHpT7Hk00Y9N
KloLkv4B8gQ5Tg5k5xB7AM729JBLpWZaeEtl9nbkHOI4a3wtue9gc0RyIBJAnlUGIyEdw5XjfpGk
hhf/woLE28TsAmWVNze7tjkocQ9y2OfxxcrhfoN2TVUsCwo/acgNBRjEggl5seDz+c+H++ZrFB5T
uuWDYdnbI9Y/t2WMw+pIVR0x2rwNamZmZlzu9OAywxUf6JmYdWhj4NHJnb4VF9xZ2nCWa3lLwAaG
SEruDOez5EmI3tbhYR1+bi/XYfhsokvO03pO11DSEGcCEH2l5M2mrptrpQ7LRU1KwNmRC5cH+sRg
d5sj23XoL3A0l/V1cQVSw1yUUVMx/Eg83+RcICv2u1A98N/d2WI428xAsPlumBWHsheayZY0HwDn
/kRPW5SO/OD+7J4x83BGeaEmlBFXlKOvTbjZ0D90+OOS5+Qz0tld0UqC0p3Dd3T5++CrWw2y06Ig
AQZN3/IWLFkh/nhvUF3DacbkxPfGdwqPTb8IAMetVcWOCekcFuh+aQVh9wRbce8Zt5jHrZpQPmjX
E5XSK9omKLoADaOonpTe4ZKlk4Rl9oLSGn9x05DPyjumr6rhGhcB0d+Nf/efVItEDzI5WM25GTlN
HS6ByPrXmKZusWiBuRN4DRRn2n3iFHks8CHfOaiPIQTVPu0+5DX4V+a4vjPAWEUh4Zt4ZOzmJ7/k
3xRRSGOqmze/8VP1JO6Gk08f+w2EnbyQtKFoGe0SBxTT3v6sGyLQ483eJNwE3JP6qrcAs7BOQmDA
WYQdPCJkGlwn6UVfzpWoSFfg/vnt7+KRtO2ImxQHOGuUYDk3zgzWxKlTsknY4gWk+U/7NRzxvnMc
K0J8YtO3bX7hWFuubMEVvsdM2dCLOfC1z64UiCm/43EXjxRKQRfykjnlHd/dDiYe3c+dxPaoSQsy
0+DP9AyZCMbWRwJZ6p4biw1g0SIOOvNHp8mbM+0HXcMTvcyTduCEWQ9MjzDBd/Sg4Frs0GSrBKcd
8eu0KogP6FFYfY+IihjCdfiUMiWDFXtauBDCbjHcS/hczQmHBaB7QieUEQmLuGdUWx0u6VZz1ZTl
1C+4Z8CTvGI6YKOSQ+CZ8JKRsohl/BVI6fNorJW1jBjXQTdfxX3B01g1nmwWKGKveth4NokS1iMC
J1Jc23xfSBgEBKLP5LYfBKKAjAIvJHJoY1KOlxbiVBQjw3LCXOKJJ5yAlFhL3sBO2KKH6ooApFBP
dRb2+WB1o39OVFwIO4pkjTUQ/bu1q53b9BcnX2orzrLor6wXouqkb1f+ZXXlHabchAx8/2r3F0aG
4tXpEnIXZ5iXKH4o4fKZ8+ox4Tv1z/mIrmT39EtfbxLEgi8tIFw4djzvEty3olrpDAH1z45xmuso
5crhhj5q+orIN8R0OVwf2KwjFipH5ilSvC4vL0NKqQzmJALN52//BfXByawe7j4Lw06eIer14cWd
DtZ1Mu1HNEBjrBpeEfRIaSk8+u6PeLQhudzzmlffWW9QoDK+s3rzeAIgIaUH10SXSIoret/kEpO3
eaMwlGWP2EoF1zc5/cfH/p+BYYiODmGQQUEGMXdcGfw7EIuvBIqKlVjyb/HG25GyxbK7KiZEV3rd
3Nybk9tSXAgpeu07OAroB3QDpT0nKS/vD8d4qNCSEnG05z7wq8UgaCJ2d04Ew18wcClTolKKCjkk
Ln1xPWq+5nOu7g1SO/mv43XfRDhKEo1+S9JWhOB1QBsz563jYHh4EYo6SF/LOZSojeKu80pqO1A5
JCLHfk+kyjfNn/Esfz6GkOG3BFpz+gw774MeVbFeqb4juQWdBLLXJcFKDCkLHEhByUgisqOElKhx
6jkuc/c1QY9PxZYMYo+YEE1EM7R3wZcBt0fLzr/WNvIj4KKTzns6+v7Lc0S5CVeFw3e34qaiCyEV
az46ZS7zNT7oK2JA7xZutYDUSTKnvvCm7A5A3RcmRJ1Ld5lgRrAVBMDmhB3LDz8ehBzXmNh6uFno
xo+1vVlcBbvkAKn7ZoqG2Yb7txGRhA+eWfoJ6IKN7tFz0aL40eFqb4CLoEbOdOBqYT1Xkh+5jVSJ
Fi6/0LuWBGHxG1ycfNlFw0wHB8ZY0I2NWRdyrzn1iDIbhNlsYsoIT18R1/PT6ET+Mw7MMdFg5C7c
fSU5bXH3+DSE2TVuiiudReQupre4Hukco1ZA7uOL/ZmenlgfbUJpn3MibjFUvmLRSVbN71ASD2hF
0FhLT6nx5nUTUzI6bSk9056xwSE2JUV2UoKaZ8jTuZ4oXR0S9+Jna9MveaqdPiPfwPsAjyKywDDb
sPKVO35g2hhudo+bXdw04TUoAoXgaPoY0FyzIfPzW/hvSAfFHsba628/c8BG2xCvkLDpIWomh2JX
qr68B+sl9nSNbIj4BzkykiY00ec3IPoRz/ptWWBU51IyciI1oihPARIAoZsJG73n65lq8+pdF0Or
iHOcv2Ilv8b9JfdUEWsIhOldZ5j+hrw9L6RQfcolWKLYNXbFQMAlswHSoj/MyTf0p3RhPIpQ+7iU
BIBp1wmWk6bOy9dElV3tO1eQ6VQendN9xLiIXtle2eb+nVxajGRA5merFPq5XOlIFBxW5P81fUc9
oAckhnzSC1nZHcWB5wDEwDymrT/IkyT3CrOE2KhHkrd7R1VCFWXCIhEUK+QefaAVURAJGhxJJDQO
a1T2EAbpc/ZKv/z8T/+WPGZtRNHGjolZj80pOtjgA7M/ufhCQQct0WuIw0BH7JCyHX9J6iP1yBT5
3z9IYC2ocSuNVbzSuys0IHqEJ6d48BsUFr8t5yKrTV/rR+JDh0gcXs6RhLh84L8RGWIlQINmgg8x
DzOSGHm76/oEfYamYpeUzlfTpjeW36Pmk8lG/hDm21fUPCc1PE6PeKx7RRD55jT6oqmn/PU2QJ3y
JOj6uuzx0/bx0rwAtb/W42t1JoG7uJDjb0P0l2/iS4IU1qwvQVXI1OXow2xnEHorfg1kt6f4vyrS
jVjeybsHagjARnAxNr/WURSfNAkdmuMeEvAwAGcGE+VcTDrLCGzv7LT+E8COIUIZ/lrHWHSV1Smz
H+af8M5JU0P8Xucb1hXNQyvWQhai4fyk1cbly2zuYQGFjejWWJsY65/eeeASr6ASzHqmChCWvaJG
XsTIX4mnBVJj+P/6vPpXZd/Qf1bkLBFU4dV6guCj+NiP9aUM+38DTiKVXXCKWvP/xs0/08dE+so3
uQL9tO6dI/wVCxsHMKVabTTPxJRFmL6Ocd390XvJuY2biIaajycdyQc6VACzWFXetJoIY5eak4a4
KD1pXsbnOWhcZsQAW2C6zz98AWCbhuCsY8Si6Otgo+ESxp8dOHMozQYeXi2oCI7Swp1JWhW7eiJ2
y1kXvyC+KPdAB6RiyAjvyBkbbHz4WY1M4KcyA77LUZcj4n2hZv2M/Y+nRiWqokyJ7bRecwBi70Mu
C/MQS+WbXqcT4sqe/0yrPdQ5vxpy9aat/Y435pDsGw+wL1wVnF04x4hwv78a/Po8H4RtTPEGoHQR
shS/rqAN57z+94Yo8U8oE5tAc18ex3NABiFzecIF7mnSUcGFVZ/fmGVY8CjV/unqDhDNPxOTEzx5
d973Qg9PUL98Y4kltY8l+hTjvsPthCEVMRdSKZyHP+vPsBdobVPoFUvNf3DvxIKkTfJBgYAL2/rO
AH1DjoJPgnUEtvZmg2V2cJ9xlZW42U7By6mnwh4AmwhvzA8ezDq3DHgTPAUNwn3HZN7bYbZiEldI
3KGzgHlz4PwS5hT3bN2dSQHrQq4MuJCwngpItHTZzSoXJe78bFrqcRA+hM6mP684iI9Bk2AqkTog
Ig1wliHxQ9onPLnF6DIiomFeLb9/rBUtYe5QPAma+yXmRxmXGb/2Rhs9aeI7tpS3LqH2SPYkpq5J
6IpogA0mEtO66d7/jAAoc/IGHws/uFCFol8JzBEulZInDV5Dz0WyNj6KMkX2XwABU3I6GeQAjoBU
H4+UGbKTbrTHReKOlMKrI8wD/3dBodQA/p1r3py3H5x3paI4OhpWER+R0uPAyt7QIuS7Ij05Hcwc
e1uISBLH1z/9moZXDd0lz7Et7O9CRfKL6lx4s5kr0ER6goR84kNiSMIH0Xj6GPM5jk+g3GfQMNSj
gUd4UeO/USN6VXYXyBCMO+DYGPIAm3BwUwtMWigOKGswXpxTDtVwsOTSQoghDQhRLwGNyCBYRBUF
F2+COsGDxoO7Lg8gztmHK0d8F9jexmktzeOoMjw0bo7cSIPpOOi2aGx4QHj9AKPJYEFXQAfgPzgX
hi1jqMrZQYF5lZiOl4j8D07oosLvY+sTDvMMOAWcCi9iCURWZbwXjMFsYYwegomnKBqZOGfE7DEy
MSNz75BblnV267aQcQw+1Pg6m1B0phG8yiLk/eZXhocbGgz0fQSveiQycXMLBLuDyBQcxxHR9UgE
LCn5xBBib0TGbfyAjUdzxXDeE8fuqdAEJvXkkZM++dkaVEfIQ77/B64A1fCS3/b4M0TKbHMSAWfD
0/Ic9dHRcPkN/4t/G1EKpaZMF/TVkakEvIeC9Ufvi0rj2T3J8HkiOXhOEfMw7eAmdM5jrudPtxXy
nLqU0g58iYoeUORwBSisiZyjpvmMEQGOgiwBFMPob2HMEPzxpQ3sRMiTuG2M6WY1vTIAF5DbSAQc
PJCoXxuIpgagmDHKtDdBf1GF95mE4Y0Nm7q4HlpVV2ZqT5Ft8O1gTlPZo0WYqA065JDECgGXkl12
7PjlmvBTSPlioo8QjPCE1dNxOdTm97zPrYtHl28NKc0Olfd8I2LP6GIJMcqV07zQ/5Thg/OPDI1e
5oTeJtqUDgw0owgmv6NxH/vUymCxFVlfdK1YMcJrLw6RqmQg1IcGuGvj9IO3X016/jZm/GgSuCdI
XswcdbRhyyDVaQzLxzpGsRtaKsIVEA6GBVwTkABPrM5/o/kKzLDOXtvC52awpq/gilBmMNp45fDP
SPtjPs+amQHPwi/UJpz52IgkGyCEwGlU3+OH0+ORhF0gTwGhAOwFCwVXRLc20/JPxv6Ey0uAgMCA
vyWJuII+tp7LjXve4YzMYXI9mku+R2wCiViC6RnBKaREr5wMnWpCn7PT1kjISEPjVuM0cvOYY2/W
z6kD9lDUDnymh3UY4Q0iF6LfMjBPBKr9FY9TeJmBocBDAX/C+aF7u4xO0z6N9vsuRfsCTYU1AJW/
8FXKU2ER30zGzwRt9PS5B12BxFO9U6aAQCu7Om1sUhXZOtXgugfChzcy0pqvqVI9TYBucFlC9PMi
N0vGxn6opFQNeqgqhIZJYnchWdnFotJnvf2G7EvCUWqOVXIXCdcdeH3cZS38T+ELEPbtXiN6w/AV
PyacJKYklHpmYuZXPG+DEAFwcZQDbmxerZCZowfRxIuBE178ELoISxIa6oS+OJYTEU0g7hv6L0Ht
Khs+l09ZCuV9KfSVU6G7bYNv8rC2RoqBml2c+/E1uoY9bjPWsjvbUYGBQRDqyKItNeX1gy3Sk4oj
R8Ue4iMgGLescxZQc9JnRUV5/HR/I65qKggk9HtCjXSdqSt2n1DLz7HBaXUsjiIEyjTDJWaBhKw1
uCBorR5zz807dCRBl2MTOAHUrw0vgXz8cfS//zE6OoO9whCM0PbpGHlPnLqaaDMq09fskneRMEJh
Kco+wY8jenwCZCPLBUD2HNOUvr1zXNRTjvoSWBsQ356oK3PakisoE/w2erj9/fcNfN3wsH0zjkW8
2n4gxeQEI1wT91sLQDTvheWI9KsRrMq2GSnzZUuRLecWzhMt/SIRFwXE2KDDmJe5kEeD6TUecLTX
9+X2t1f5kpz2gHKXZMaAhWjk5pgu6Yo0Jn6ZgUShLR5EutzJxkVBQVDXc9gDJDJJu9AJoCaaOis+
rMmvEYzcBfzyZVfIpBtXlY7v78Eg4rwhIXZSVNGTNMzOO1ejO5menTcw5/3i8IJc1xkbmYWQfZx8
/FRAl09CCidwSP43Q1H7R7sKQnAuJ2CLA/jrgZu9CVMOisLHfnUj2MOA+MaGODRoTBzORIUuIqfb
3wkNGT86k932vX3OK6RW1Jn21hx6T9cAt555UFcUEsInpQ1+PVYAogOEqRpBhQvGEWvEpjFAwF7c
XTx+bKv/eNOAFQ/wWV9jYqDFqQpaZoMHI6fAp38rOSHmkl1m8AfjnnPC4oUjDM0AG2mSZy9IiXNB
s8NnDF/sAdrxFb/JpbxAb7i0NQiUmiZqzsVpE8ljwoHqnRTzmSHvCKdtvFe7jSMvzjNtfJs9I6Ld
/McS5Tc2AhluIzH5LZqzMWJ2ZnAZWgvqxf+sqg3DFXkYSZ9BAGyIglmRFslQOaymRgpHm9CyBK3M
5ATcy+yfkGuMHwZkgu9/CTZ5GxJ0FgGJpzyJ/Pkm/x00R5oInVsH/C+AtXtOXLq3oRyEfZs/e4Lr
3PNPSnBTby4fO2IBTAZ/S0L3S20s5bxEFFXR1xaw/yZUNyCSJHI5vb815s7hOuVDd8+kFE15VVQg
4kHPW1sGdAM4HEQHdiJKK4RVS1i2Pjyuj7gc9+1Uj15Bizg767Z6+qOupXY++zaXx8pIR6JDIpZu
dSoxuf5mhmMMHMjcUF+tByJ15uHSJh1SRuEqNGsC3SDXYomIpRg6RHo7Et0LpKVx/WMR9lntZIC5
/rLD/THubfvTT4BoNkInEYJuVEiOmeC4jUD16OOaG7A5W6Pn1JgAvh78B7QMqYvisDxkkbd+B27T
ZqHRf3BbgFaYvejVuKSRFuy2KJagjQzEmngKwSUDY3T3+wHtCV5Ho/DH/XfrplwefOmjb/ZLRav4
OfllBImH4NTn4OEWCa7Tum+1bAuckNnBd4YDvAJK3xDOrHBq2d3+oGUCqCopPgr2SkTCXBK6YgHH
Bq4R0u+D6w4U9pdqs8eyhaVL9ClE4KLk7MUvW894XrmEeRfSFzRiBiI95CcWNRXFC6Y6C6Rzj8Lg
IJM2jU6ycvDHvf4kgtzRXclO/z7ELPu1DXHH5iDQ6S3Z7EisI+BT4vWkPwwWO06pImx1xSYtTVmZ
mapulMKjSrEK75tBHOM16O0mDduNKC6GIedh4/bh26s07UzYIVg0iITsRVLGhcFjqfE6VLtPHAEu
UXWrFz4peB/SIBV0HuAbgAMyVZYCADhcBm7L8UnzzqbTu4cAAJoyG5R/D3Y2EY+zGQ0g+0oAid3T
B/QhjHF85ljaJ23Y1vvLSuboaJKEyrxUpWRqCk4Hs5XUJrccrxNeNHl3YvcBDcF+yFzdR9NU5Ce8
gDN8IG3E18bqCQ3LGU4D+0OfQF44lgSig2FPD9xaPUE5kuUE84SidlKwdjyBSoXBiTzQ3u4SAj18
ma8IFSli5WaD3XBRNgy71CcY2cfIml5c6l5Dtqdk8cEGih1YJCKK9NGHNsuTfcExdYmugLUDl7/q
IZySSJP9Et61lpCv6CO54LA2rPYbGKMUIOSLxiUxVL9NK87R9GG+ZrBZrYpY0Rpcbf7NIQAsFrU5
LlXN/lC1A5iCGAZbmz76QtjKlloElwuTxheoGWMe6nsp7xljo7bOtX/n+cTnBJHFMZ2zwZFyhqth
by7uZi/lb/A4eOpYw9OGz4vslqAGzDjx+NAOETSQ9OuWMXyv7LoFUKQmzNOmjcrErUet7NVX+0r3
Dcpdxr15jfmRwzVnZzIC5xr7BVS+Oezvwf3VE2C1tL/iXtmzBAL0SydHn7ThaUGEaH2kuOrztoh+
OxElgsPFOo3OjHodUXh4fYa9IxzCaSyHkAbw9BHzxCuWnfdIWppvrKv1thy3Wz4DhPnXubcnbKS1
wbstolVhDKgJRKp6PTyoYBu+JYS7NosV+HMPkoCWG4LAOIP7H6Kg0fy2M+NkGQgIx8XyzOlwRX/V
AAFsDPg8lhYXe0qyxUHLTuF1QkjK32OFU4YT4dvGq3O+gHJZJcF6x8uWKJh2E2okzjH4x4N/AUj1
w74d2T7fOLK2J09GbgCc9Jl+DNKsowrMbXZfv2d9HkSkI+RZkDGMUVAZPtf96WNF/QaUl2ZdU6lv
Kaotz5Q5gLIoPntNmrDlSrAHESgbvEffWGOnCLp5s622AM7OL/7EGiMkN0E5fOC7wYWK1I2LmrAr
ED/kfA/g9u38+/Y0dLMe70QxVZcQXUSblP59JJFwiun4TmjpI/4s73PFk8ONV9Si/L3aXrI+ds0Q
n76t7kvyArnMp5HmsWay8UvEX0lxb1wfAZr9ct44g4zjN9k7cRfCWuGSb6LGEeYujzGwHwxWfQIb
vJb6uJXpbz5s4s/oxEGO50OGQa1wQmN8DVviLq4wUdyiCJP/OCghJ0JLvtKgRkuSlWzuZdYVPmBg
EMZqq1W2+bgtqW3XhAVI1sRTrfRsoqQoaLuhGyyd5vD7Yk2uXDNDGxN91pr7m3M4FAivWCsUjosJ
p5BMD7qxnMAzO/qUHgxUvdKE8rP1eN+KM8mYZSeF0oI6oO9MXg+mJ+QU0E9UC461fJDqMVUhJ/oS
fgTMUsPnn7kafUdu528pwizNmPbGMo0JQlrxCJ6/fg1aQ5FO0ucHHGQyNeocuq6M0r6cP0MZvqlg
4sDBTLO3Om12p1uIW36Dk+vjvioEO0Iq0YfegWrWaUbawfmLLjkGc9AWY91njwe5mpeLNmQmP/CC
9SmjuG36EESdBf/ZhZs/nQNfrKYK1N9m9t1vtg97Xbi7XkiYY4EsMK4JVUCajyF8ZwCykBeLwfKx
KL5D4+OerzsqYY3nBK0HmyuUFMsLsF43PLL+p3gmONj0dj2SI9i3SFBDcMrUznoviLvJCRHOjdX/
eLx6LQ5z1MZ8twuUXocGUqgw8mWpCIdMaPgo/NBhf5MZFjVbBTWk/mZdM7uqf5voESrxOSJUDnQY
u4OFo4DMa+8aIlDl/8k1d4DrZ8pC2YkXJu9uuKL5h0AEdvH8zMeR2h2ew4pj3gvHVJ1WpCkTvebc
PPBx8tdBbouQT/MfiTAzCp+H+MtehA/mD3YTlV+BERPpK9kOOrI2xCZEpJNkyf8e9tywEFIzd8Pg
sLU5BwBdYrxtHtrb8uXChsJseRzatpoHmcke34U648l5aqIIhJfL+px/iDwerafDjAF+0bdW2MYP
pOwR9rZC1fhDl4J2fOyJeKGht/c4o4/LeL9x5WlxXGQis8ew/8bchcMgdZPE8JZLlaMaEpPJkman
4fLn6nvZSgOCKcEQrel0TSSEVcER20D7Q1rEmJZcGo/55z5c9+31msTmgD81CLJhT4E7cprjnC37
PYyEVJ4n/mELDlJb/1JBntN0hUrI9HN/Ep6skBkqZ8EQypx7VKAPgS2I9GmfDqvsKwQTJsc/Tlj3
HXzac8dsy2nNY3KQhJLSXLWMEhi8vSsL1Y5AAkY3XEO3m1usIdQezDCAZeJ9PofyopTsF8WXFssH
vkhRlk6iuFhVlN19cl3LuxeW7SJkcuCvL/n3D/QinTCykQZIRs8fiw/kjdQGH9Qbgp3ibuFuhzEF
/o7kBQIOyKAZ8TiceRtrQNyKNoIawx7LN2kNZIxy1KeIwybTAsqHGRNO3UX4cnaUBV+L5HFqMixS
7j3+EKKJP/dr8ktJWsiV3WcG08SLNhZQTwyzeAAMKAwEjSit4I08c+2s7unFO/aGx8NBXGzIZufN
P/XwcGh5wZyX1jfrwgMiGQ49nM495X6HMv8zMUlS0TnUIs1vODOGK46UjuPbUT2MIm5rbnAM01+O
vQ3BEFi5OeuiZ054jRFyKV7p9/TvL3QNMT6ImQo2vMafi0NpvUG7GQpeXNvBclga6/aydwbzHHIw
mCg+Qsn8KfPUdvwsbVY9nBaYiuDzW3BFxWo6BozXhZ5tf8NRt8JNtSxFr9UbHR5qtj4M00gNgL1M
n4l+8we20l/1xggRg3on0DzKVZ3aJojllgjNn3VORYyHYo1JvMlLqqZQd8TSjEw+oVXuVMC4H54H
ZMiBOf9tJRgSEkc+Xp9kLOqkYbfatCQD8u1vTpBMp4wEhWqpEYmFS3yJpmutGWGFIoIrynQrXr1D
MzRbDiQc/JhE0CnjKV74q12bIRwGeBXkyZTJsHw7F8JoP5TvOtXKePmP8W9NGTUG5+rqwgJpm2F/
4En9oGGZxyiCGALWtLQN8G7QethrePieA7rMEKl+bcjmwcnlD98Yad+wSc65s/S/hvgH4unYPStx
IKDAhvsRDPG25pBSpUadv3Ff3rH8PY3hqRcXRWDSUIOrQ/HZRK+EwxD6+La7wexTzdmWLuqobALS
5q8g6iRgsDO1BCCxqFNMaEp+awINMchuCCD/rAoFt9UHvRb+/8FWAt07hefesiQYFAgWzHijhefy
oF92TxLcKmdTLwFNaODiuHB83Gg8g80qVwpKR2o/qO/9jFosEiZjVkF0A+63KuVhhQH9iUf3QmnV
P7/rjXJlePqAp4rqAR7UEnaFhCXkwcQ3VOIhAHDkb8UDygtGI3wSjyW39PNfT0aNepP4QNaNCiYz
gnnvycRwDEgnxvF4GhoKMRSuSd1pzzJh2+YFznA9+uKafghRNIvbUWa+Iq6EyseLKz/9z9O99tCa
2V0V1xAtTfS6U77t1DVxTKJvQ3NkDp9S/F2JhxmdAqpfIKL3grM32mgLKc0HmZigc3xC1/EUI5G7
sRORi8PBivh888pSKCEX8R6Gq72IuAFjfUSCTfvsVH0IhI8PAUqGdM0PISVaVlDSh3uCIL5iJ/31
aP1hnXlBAjBgAkY+gh8P3OCMnTUqN4k2gbIwOGwg1CI4pF52qyn2RusLgfTwid/Kses43V6ZnIIW
/HDeH+vjz+K0bmekuZHeYP31I31XhlVC7aDCe/t3mdwwRdqEkIGB8zU4GZ/wEWukyUtDmi2Zl/i5
QIFFX3cP7tAne1h4ZzGtzU5hBZ/x3N7HdLWWDISjYtnOzu7Lh0SzdPItOCHcMEUJf6cSf/0OmMbI
3gnwDAgvf0UTpdXDKAVnRbqBGqoFmv7T6jokWnJ/DwZzOpbZ48BJIXTRM4zxTCEdRInKh4twq2eE
i0BH2SBIuOPZO4jI3qtpCch44HyxiL04Cb9IJmqys/8aX1H8a+MRbUvYjwmmy/Dth930nRqLcyhl
r9kGuSElECx/m4gdjAh6Mi04UsPkQ2Nxpsxf3hM3LVLy1d194xuGo2TVuoY8/BvFeqcye9lXaAvR
DgtmWwDb3Ffu7DoXVep0XB2AHTDIzVXviT2P7XBcTTCN47BA0oGhQGESo8MURB6hMYNP7dLqFogB
acMgP3D6nPgNC5zgQOJnLiXYdNkbZOxMjf/ARd3b41m2K8TsuKhoMQMQZn5IBx2WQ8kDAyTMsxpO
RHCcxgQJkO79w8o/qFxt/7wlcgAHh5FW0x88zxnKpiAxj9dDNgV8oSfsOViKRtiUeQNOKJefU2h4
j1AJtKdQZzaVhXzkhgFz9oCHODKs8fOgrfAZx/mZkA4B+AvQEu1k7aDFe/MxEAEOnVI5YLxnLM1j
G4tzd4+YWORdN6FQclH3jtiUjLwIBKSJy4TjguoUqCUdYtrcCSQoZCLaZFGnLaJvQlbDgWNERdTC
0uIlQIvtGsC4sCzYPuiMs+V5PczZUGFkzqGQc3/BwVvPRNjuCZqHRY5iNg4TDpwVQRqIDHIBQZ8W
oikG8O/4gqpEGmYZCMPOCJtpiE2paEEYhUQsrnYCL6TlIX4FH2BHUJUhKUvFWg9oRpMxgMJyVf4J
KQdD7SPWjiUsMQMffiNQnCIEWZi8AXtfiE87DpPse/6XpZMAQzCqHeewpNh3c8TLhGEyW0U9jwRL
v4XMqLbgn7nC6VKYq0wi9yIqmQY+cARFz7zcS3x5W6CPd07evNkEobHcmdHgcFXsG8ZelA0Eg+jO
gKQDgFHq4bRQeWfX1u+Br9NkxX5FsnkLwwX29FSDfpdTNkEByZeUBIzAJC3iXvkmKkdKFRsLSz0j
iOGPvC5923XWkdv1zN7TenremnmZDeYa06QwTHT2bY5+m/VWsNmf/OYJp98zbIHahkxTjUvqJBSz
+i8Y6vQZvkjiRlOaGdzAj/nZBykS+zRRbcJnWc4BaRmAREkRT+g1xytCqbWIzvYRws0Y8/cmogGh
YjZEIICP0AI+nvhrbsyO9GnmOgeAXd1TID6FU4TU7Hmb5CjCH+Ql5aRTtCZiwLuseWo5XFwtCjhQ
vEcYqCZVqq8MIL7zn+RC9Yhqp5Mdsq4ICUKLPIQRFpiNtw5YmXwt98gTmhN+gyeJwrucLMDwN+t8
nYw7tDEo0mvyls3pOS5be06sxdpIiXfm8eZZAe5A8QLJzigsjsGN89rzF3OYf9K2SpenFTUzXTpp
Z5PI59ZM6kMaz2kxeMTPo7y+gYOALBk82FMFUSw/qg8Ihg2/t/t63I9EXwlBD6g2lDvVvmpE+CiL
BHMgJQPmEGj9+7YGSxVn0xHZ/jmGBEb4coD7Y9FApQOG3YPDxsqjpzVIhxQP6FuHcaPSnnZ5QVhx
Uh+x/5IoZZHMOMwefG63UFfNQkhi63+oFij+qIpIRBwq4/OscLQFGPFmhEmlZMjCAVJui2k9umbT
e0gcy/a3PBMNpROR5AGVcjmJKSIgkq4amNrCox9hXs8lol42MzPG2dARt/r3XgCm41waq7iqUgMq
d18ftfzFVbrziDHnkZ0j3hdhL942BkEhFJ30QEDR8lFCOH2HXfiIobXsA5RRfBlj6SWLSnDgcgZZ
DiF7Zt7P6Rb/ikCoVYtumcVdBIFVk27gq+20T/dwO0ffOGhcQwdfFYD4ifQH5I5U1rEdTu4cGKgk
JEzni3JfyEmE5EXElmEjwotRTRi4EHSl7bSZfuaFL6IBgH7biMUku46wKdF/heAz/8yAcBmiPzOs
kUshrkFw5WuzciG2r5rCcsQd7Pv2YFU4txzgip+e0CvOioX3cO/OoeSdNcKeYXcEXUugHHpG+hBY
EEAq9QOd28UL0/lamF9R8guz8NPvZ2Yw6VDqEFDG06pmG+eCUGXDSvhDbN93cfDEgrYDgHNPi2vy
9CmJgrL1TOe9bF386uCevH+4g+YywnuFxBC4MlTVqbEegOfM9LhH4DxpQlhdjtSo0qHhqXsE6Z48
fkbXhD0g0mlxobYukxS7IOGA5eZQC9X2gacGfisA+cdlTEcXuA0Lrprw780IDIl4sM6074QwnRNq
MsWKA95KmMRPyGrwCN65c0vwlTNXHoQGa/ML0x7AC8khLS5GsDRYNwVs8fVyjLCFJLv7za6P/QX1
uPC/DPYfGnVt8E33dXhMW4/MRIdF/YYwvhwZNQ/ly55v1r9DubhJQ6S+3xUPHmrUr5CbjdobxfPW
ewFZ1PvHGPlw0ohrmJfpqTLGD7IlcTfxbb9cfREaiSHYR8aYMONKUyiCivP0jMTOzq8nUONUDLQR
3u3LH88IS0t+m50mZvybPBmmGKXc80jcxdi6XBHkCbZQ4XEgpoR0fD2U418i+0Dnb95NyIYvpjqy
aHHSoIJ5I9GAJbTrOXctMg/ERq4SnaNPAuiEWYXCPKxYM9lH1TJXj/XUJMQDUcVcZ/W54Ar7EdUr
onfvGep+/uYRyhHhLsNuwUk4aNJWNOvyw6BxvmAx7zzOmoCNjpnVO/WAdPm2hCjat1dBWZaQxOwO
o+v0jQOQhnNsG/9xdmbLbWNZl36VirpuRGMeOvrvCxKc50EkpRsERYqYSMwghqfvD674O21ZIUV0
pcuVlXaaJAics8/ea33LpPfUOSAYdd9fZVDDbwI9pPpkLjgYz+RRyNlCp7GDBSs8xzdzIezyDoIt
0bUX+647VObeheYTq96S1YmF+44NfPfenH1ODFgNpt2rntkQSsBjEh1H3sfDpssvNlSqCMxJbYSQ
wLAQbXt5ixlF2fkSbwLKoJdiDfb6ZK2CCcPUeXZ2X7NtxCUQ3+NVMFMO7pVO/POGCq5gaaVhAy5h
wxHDoWxmtjsIbs01eCcnEHSegCOqSzzQUVTTzx3pb2K7UDo1g5COn+nEYaYDrOw9p7vkLzXeujds
SJSOh2na9ad5oCQK4mjeSkOm+q61Z64E+W33C9vSgcxq9FNZV9g6L/GYyaC8wL8GFfHSJZ7tjd7K
wRQi0sotsYeBLjgyEyXKEiF3NUHIrFZXTZop9TT2h7BTLWVXgY0hfhNn8QeCXqY3nEshNW4Kyixu
FPa2jTm0Rhy3OnVo+wLuBIuwNhGXqAwXWAkPd5Wy7soAf9M5VXLyg9gWh3xLFFQtzUPp0k2pnWUr
/Ir1Qalw1XnziF2NLl5nqi6QfvQV7DoC6gSaVZSwRBYsDPvZoB7QoURpQ1JSbNrB3IXwBPcMSXfh
QX9j6sNpk6X5yO06dy7+Ppx0SkNMIbMdIgP0ssK8XbkH91YPcWXg0ejMBUgHONGSrtV0Hi6XacC/
//U//8//vtT/y/2I1/G9cePoX1H5WMd+VOT/9W9JVP79r+Q//3xy/a9/65qu6JqlKpYuiqIqi6LO
r1/OWz9yu9/+P7zmqRta2t5fHjf3HEzzAYoFqkeJmZltZGOBcyQ8KjIlEIqKE9wt5ihdNmRE9yR4
biMKA8sFCGJtWr7sRWgyqGkWnWad6dpGB6OuvCfvBeNINEpouAj3HRvvLSE/HwHRMY8RnSQP1im2
C5SUa3FPTAQH45j9lB42rhrOeq4D6Yt/iESQcAGEZxULh4WR4i3YP+mUDO8ykmP65osMqIKMXvoi
rF+aicJUaF1/6CdxTnXIvNjaqW8aoCYilDkgX+S3YO6+B4vvL6liGF9dUk00FcnSJNPQu0v+2yWN
sthJQ129vyDigGNy4YnGdntRyU9YtDtrJQ/Ut+cpYqPFZtVMURkgHaLVtNQArbFtrDIM7vehcgnl
UXaVMQLMwjEI6mTH9rB+zjKPZL37WpsbR+eVIOHgmnkDE+LtTad6Xirk2R2p9lK04o++h3jQJeqb
c9mAiWUajSxjnAaTJhuy/OlAFaIRSh+GjsrFR1s9z/Yh3xZojrM0Kzus/2tcDSzEAx/exTzc/QE6
KYaQxoUUtbdsr/Jnmna2v7+aB5dFjMwZtz+UYZkRT68c8YolDPeh8k+qU73VtpiSYgbeKIsxGsPF
amloQQHkeDfMh0/kOAuT7hD+EDvYia8JCUjA8H1OvOaO6KQtf6tf3YnnI6uDprWMzgwU4c5Ss6/r
6f1AL4J8Yv6WlXpHs5hUFGXRXCnoqQnbl+eZ08YT5s4o2lTv/jGnfevuGLbNvQ/9qGJndEoi+Jx9
efHX8oXAiIiozJN84rxdMsjUhuVePWmskgmQ7uRQndITv90CS4kOtcFde40OTJ4Ie14p1FSQPJDS
T8KDQscAPI+7B3ZM/6A4MbNz19pbdNZu+srberOYfv8kgTybLCu20kV0NDqIj7c05+oFRnWvu/Gb
IZp1kFLlXEBQfaDspDsxDpYkoY+MhfAWv7hzOg6IAZa0GJhwnDlJZTdAD7nKpppaveeN8BUU48ai
Yni7YUxlIR+HN7B+7HMadLBhURYGOGV3VN5krWO7l4+susoUF0jVMkUIAML0o4W/JNVxq639lXVN
TtzkdNTKcu28mIgnM9vbCyy790XG+GAn7P0QUgtrc46bD1Q/vSD0IRhzNMK+T/qiODVopzNiC9iB
md2fmm04NkrG8p2Lqrwpcg/p0elJ9/45cJSJJc2aZFrFk3TNLpbvMXVOKAeO7iuXeMWYYR+uvn+u
Zd389FwboiSJmqSaiqkYsmKofz7XcvZISrWNgp0n2bG4SZ21Y+5aBoQER8Uf8vOl5OCnbXNh7YqL
ApNoMHYsdAxjq8Gn8yKbO+aE2k5q1jx5aTQrtZOYz/nZiF4tZlqPiNseH0I4kXnwyQViJJ5yokK8
8CJ5ttgMCppvJ3PJRP8uTDVtoD7o4oH6jYaR8xZpfQF5U3yVnHORLYT7sJSnkjlpoh2TbQ/EWTKz
pLUChIwOQdtTwrnw6Id4a1HrkyGR0R4cErsYU45CIAOrmPYfxqxR96qCSjhZGdkiqxhx1Y9ew9xV
GPCjFdcV01GvmansBMqBpdjCQCyctYwQUnoKzHOeI2bsGgcP/xpVa50xHmNGs2cySwbukA7damuE
Z0Pa6nRHWGu0iRnOKopjGR0OwdParsxe3HqSh0tZXeokxsdnT1051tYro6Fu2jEkG2+con01mOPu
Nc46DtWrWS/v5rIVXwtp6uYnKzjqxvsjWdUZFEx9rEsHibI5dBYP/WJFt6CcV95AQWvVHIt8KIJ0
1wZ6tjHLUWVNpOTDR7i0CqV1yMdpxKWE95IiysUiEQoLQZvF/jaAK4/cAsV6vFJBJYsLrdhCN72H
EzNgcVMepHOT3qkyk20XgrQnRSZI1iHyiRixI2RM911qXqRzKS3reEd7pQ0HT4Cu6rQKXxPMfCQt
oOS0htmLv2KSUZEsFuqdqtYaaO1eUobF0/ZBMie9FPsJo5F2JDGIQEZKtEY1rKStin6AA6fQIjvg
ERcZAmQ1znUStWxER26xE6EjJdrukR05OqnRGMciPNYAZVk81OeP65MdmyUjU3sGIwAcLnjE3Tn8
VMRXSvCuP0amsxQI9yaOnbHjffv9k6iKXz6IqiVZJk/kXxtsEliyo3uCv5NHbJldXDBPDS6FhjC4
CiNtjCk5m3i0El+Fy2PLk2Bc0ps+rY/mxHjMGo6WmBIkIM306ycBZU3M2QmzjrCpD/olERGIsuL+
8La1z6XWf9aPf972p/WjCmW/iA3H3xXIntWrCvqdhb47AGjOosTDar6L0a0s3k156rF/Vi+OPL0/
+3p6lc8l7pN4iLwESCPdfAD2doiF2xppbHky62ZPx294LQ53IOJ4FJqhgRDkyVpsGkwBF1G7ykky
QoWENPUSrqMBVgr4x/iwYaoGve+/Isn6XAT958OaiqYZpmrJyqe6MjWqpysLj2CnblA/1cG85DuC
N7FPViI78RDrqrF/IBv1ehXgXgzxyosE4LjFFIzJ4EbzCJAJKmHyEcp+unyMHU7dRAvCpmR4WHSh
Y63fl27RtlUGCnYfpV9qw+wa4EfnOMaoj9YKfal3TjOWMzXV7uIpyGU4uqIU6ZZPj35gzFBtZEKQ
gUB0JXJkknl2g1LCHIv3KSumg42/pr7xmc4/bONCSSXT/zq5swyOizI1+Jlp9zpj9MSTEPczJGqg
SDH5o17HTzqDM1jcMpjzRDS2E34OzsEMN5zjjrKlSheafR3xGwv8AR3Wo6t0TX0cSXsZjUqXER7S
4v7VVuKxFKuZRPoTK6hKgDb4fhJy8gFb4HOJLWUo3G2Aqzosns7yw3JmvIcwm1CBZJPuUEjjb1ZM
fYxHK8vr87HN452om037wpFfiKfyejsnrJ1n4T6klVlXdpwPigVyQwoFf9cidXfogLCPw4ST4KMA
C3uOtDPDPrET3vs4CaWZqq4YQCJ/AQhH2mlhJ/b3t5f19Vb8z93V3X2/ldiyUbpRJcTBrjgJyIdp
gFKCcRjUBuZ9qjOwR5nBaPgOrEtTSVxZ+C+aTtyAHXBoRZqFTo3NqRmG5VzxBs+VT8fRGAqQthWc
hv7M8ycmE2T876ldZl17rISxwiSk6iHjFdFqATgDhItX5V1/lVCG0xTGjnQmnBD10quxESB+Ar8E
PRTZJWYrurZBX7/JZt+lnll7WCoOuTlML/iciqnQAEZ1EfHMCrxMF48uh8lAd5SuUCGhXGAy1Ukq
1NeMwnxSg6rovHveG2TtBjEA02WUGcEPV1n5esH65yp338JvVzk0nu4zVbNgF51ad4CYOb05G/0s
E6k+4y0C6J9yqa4K5xF3LsR2xluhZQ11A7kRnYyLdjMO7qq4z1TofaKdyyhmB3wf/u77+0GS5C+3
hH/eqvXnW00eauIFYR7sGvDGmLSXMsbUM8ogTB7PeaQddHwqBC266yJdReLQewAEZwDNeaTvb+BC
Ob4N1k0LQBVFax/uHuo1tuONoHfdCWz/yUfGnKsY5h3f5wFkldJIHjXxSK+MXvA8mek68gdlPIib
vadPUhVrHcggaUDRTSemMUc5WHOkKZiLOJiiDykHz+gWs1aRIuafc33LMaigLQ+k0+zL6k0lcNHZ
UWZQszjZJud+Y4BMRjElvbwool3uHp4Ia5ELFzvDHdfWISQjkQ78c2wkL6rYb61h/lhHzA/bqZKM
M31gIvBP5lo1QajgOfOsHqPf8ZA0o851J5k/ZaSmij/sBr9OvL83GT5tBr829N9uJCuXtUhJiqCD
OEUmtBDlWoNFYPZ3Qy3EtAqiek4Dp7Q9rAmMUdcyJe6VibP4kbAwbaNjwGDl4DFy4Nzf9mtooNhK
90Av5rTO0hQqnWnY9zXH0Rx3p7yXpjpgNp4tnuELhyUkwJy1BiwIJSBaCVbA2IWwC9+H9pHQe74G
zzFS9Uj44bNLarfTfffhpT9vzcB6SEIic2uG0cy1lk67cLJOskszLIFriF0RILCK3mSq4Q6GChgs
vPdAHtQT4Tks8Xx+GA3CiVGl05Wla3SfmMZM0AYi83PSWEOqiAkHZxDAOHgyd5Tex1JuP/1B5No1
QrRs5AEPqjnAi8yv6J7WPRMPat3PzYGEkwSdhjgmPjsNRwSpS0Dnf3HkxcAOEf0ndqgdY7SsrPv+
JAomgT5TpBGcuSPBOI9wIGk9N5z7SKuJQnx2eUHIrgJ0VKi8mJggH9FJe58ZjwFfSIDaFSmYwYak
b9uCceVcFtfoOvh6Ho7doj+BG1Lh0IJ8fKi7k8VjF56qd5m10Z3lzihllqsMFSYk0pY9C35DSTMJ
30i8YlUlqvTZk4HUXepz6xxyYabGtoe0piJqcQgqzVAGefmS5SsfQJoyYrWlfGSo1hYjzrY6KYu4
/qr5T8vTD7dAt3r9dv8bgis8je7+l0hznStY8ehwKEtpy15PvKz6wz2ndZXkX7ecLhmWZGgmPz51
oDKv0B6hwEm1QBW/ByVC3ytFMY9RY0enJ909+WllTe5z9WydAlT3h/rEoyeg2k374qHeS3vaSGQq
klCgvrbLNsO/OlTe9B1eW/kS3eoN901XqZRUTj2dEtyCjY17cUZWGTqhRl/5eKkSOxb6319M+ctd
6bcP96mMbj2hjcTiHuw00KC35uBqQ/Bh9hNIyRlZ+ZhQ7q5AaSbUMHdamdN6UDPzMCY/bI9y9+B+
d5W1P7/VKJFrM1EpcWEkWT368uvnvn70KVfr+XMPPpjDIXNsmvtWT2SsSNoGWtqP9PjDBflygfnt
gnwqtc3GlZz8zrd9NycYECrMgiRQVNiOJtJWxrOMqhSsAV0lb9khol8AJaU7YWPcauITITOvm+33
b0n6svr/7S19qs+qQKPXLHNpLNz25xbYKYfMVXFsN2QGL6kdO93ctmCCnZAd9f2Ld1v9d1/Lp6pF
DNNHLCi8djxtkX+/FzePSvyI/+nxQ/dc+/pjarJsGIqsWcan51pzBLcxH7zUXbIzemyVrdPkZVCL
fUf8VcINwhtHLPfgL711M2XMJj4pK/uq0Te6u1cH/wJY4oJTu6r3pTwsVTpDfa7aE7WIaD9ennQR
0XoYTBPlWUX0gNanLJVPSO1j2cYhn5fsZRPV2zrCUD49D2jtZCxREPKJh/9pJ/+6ztL/+cSfVhbX
0FXX8rp7nizdW7h9vD13+rkek+YFBBEl30/d9C/P+r+94KenvXLLzCsznnam/1wyQx1oJRi2hImE
R65brzxg9UCV4NKwoXJrlrpka3fb3z8h+UGMkKc0cZmLFY9dY3uQQHAx4LusfliVJOXr2+6fK/Np
NUiEXHfFMAl2GUy2s3DyCHbx5zGdhBfmanW8MJDoVjYHgJJ0XYOAMAoRDoQC0K6MU3EBjbyd19o4
Q5SbzEoCquWR6W1A8LT6SrrbeTPMzL56lRAanksyPyBW3HAPEeiN7+7ESNOSuwNu9lpuOIeqO0gB
HmJMMEV96Bac3VBnVTqnwuNjg88G0RBRu0h1q5ULOY4ydyoaHIUXnCx9DnjjBsc6elpbXEtE693C
1wA6CxzHm/YGbIPOHnsBVUIxpS3+fDE6cg0N4wXMmkq/qGwqOwuvhTFACHjnKATD2Fs8rvr4fqOx
lgejlLEHTvaVF8+q+5CwHmJgWsyoxhA8T2UsUn3lJFMN4JzGQa1n3vdyfQDFqzYXpwDWcgmsjhHg
oR1Xl210loSJqoy+X0ykr3ebf77WT4trVom165nc8O1Ov91fjXQQ63037udEqTJ1po1J/VwxDP1p
D+/Wjr+XsX9e+NMSmgTNPag9bnxld09PDaQBpKqYbvRZ3p0RlqI+a4Wpi8mRgz4yc9g6dGBp36Lw
dGciXmhl+MSp8Q4FQJGmDf1oQA1lc3SB5iTLJ+j+YC436zvzAsR85aSGRAGaAR/5KXoxQBmd3RNq
r6xaEMmBEhaJBf2UKMJK+8NnlX9aRz8t2UnWCEWg8OzQyKutkY/Wq9Txb4TqtNUHajuq6YBoICoP
zBCrk1XbCIXLx/BO0qA1cqCciIMi3WI3AKyJjzEm1Cj+6Qn/eiUydV0xRF2VpU8r0UPxZLeJPPaV
W5VgobKJEU6FnmT0E7Nfj/LHD1dF+rLJYWiaoumaKlpa94Z+qxqTyrxzEKZfKK3ue39GfAApEfgo
lu5CeyugodKDNcnq1I/3N+X6/X1vfFVUSJphWZYo65L5a27824s3Va2ojvP0dwopPsy7cK1iXqG6
iFGlDGLIdtEgwpkEWlVY4sbzaWINGNg4jDaIMirwFA8TzM3xICXRStw8s74YDU3Egk+MfiwZPUUZ
RQ04lac4jeivlGPduQT1tqY4oZp6DAhqgYimmxOzd0euK45L60UQjuqQMfBEQ6pEENBcIZDxsTX2
njN+oBl7YGfFVtinkfMsJ9i6Qn2DzRqcQaAsaTmq8iRFsbX84WJ9VQn+frE+3Rp1qt3holUEytY9
TRk05jK4DxO0f8xJ3UEhzyvSbz3e8QgTomHCAE3lKZMuT2AEy5FYmAJjfPQtzIYw3BcCkQkqUP7D
vdjX3lKy3vxpNK5vDMCLaMDzK3a5nYMXNbNfXHGJ6p2rlNN+osfbxUZnw8ocFeGuyLdhs7TEkcw5
GFo2JOdyeif2gdVYYTZjW/TB8omCGqJAPJdhgNkXQg83yPfX58s7mWG4YakGszNT+XQnt57SKn4Z
MDlzRxL2L2R68vTp24aJyVJ5N5oJ01PG/Gj+8SC2h2bHbuH+NMD7aoeWLHrRoiHJsvy5C6HSMBTN
iucJLTDiUlIunBu9odOTE1k8wkCKh5Yl3luDHtj5fRUnazOk5SBmdmMHM6zLMOcm9XPw/3V1/nlf
nxoEteWWSSlZPkDMEmVnfkvmZU5YVvliLTlfFSTB0Q9HA2hiWDn+8OJfrWq/X5RuG/rtOX/USSu2
KS9OFmpLjd4epS39+TfxiC//+9dSuj/r85ZG2a/zH1MXNf3TXtq0jZ8l5q8Piik6O4lTajhaykOl
U8gal+c8x84bXEVkuQRZmUpfuWk3uqv1SGG9Z3TW8w40qvrtOb82PxTzxlc7vSzpKjNeU1JFrbt9
frsSmSw5slKz4uHZO+Cjfhw0nCs7c5Ps0hdMXJCwsrU1i6538jbRqVsw+mheLcqRGw+Sa3HVjib7
I/1gqi0JehvIrr1g9aUlkqVpY/XUkzQ4c8f3H29xXxrRtMf8lI3KHVomegCclLO3zu4KDbB3rVfw
MnGOQ6GktX2qUBg6F9QwkHacn27ArjT963v555Prnx7PNDSixq/45LgeeA78DaRr7GmIpZH6LSoi
qfHBFD/cDZLx1a0nK4pmiarGNbc+XfAwLgw9lAu2GGDeSLXR0bm2ebcZ1bTqltM9w//nydHtHFTQ
Tby5s2Dd7TODfEpLhyXttcP4ylmPjEYzG0Zyz8TcvTEXLLLmorV6gExFVrgDD/JI3ITLehJcdQIO
pojrg0m41PuwjzCa95OJtcvsdKkdg5N5dt/Q7+b1qHyOsxa9nAyBdkoGVg13b2SS9TQyLqAGEDhh
nOnpryhTEHc2wL6xCDnE95GvtdKRzM3rWYXRsEti1AbBuWKqSldcsWk/z9Bs9MIPa8tGKHXMT/Jp
6aTRS5Hxnosj4U21kO73uphUKmReBmMNR741uTQLaWoOqQrO3QRvBL9wn9uPj3CUTpjCYJBAjgAr
iQMSwW/3IXMZFB7JxkCbPDNQcNrJoX0jAUO1Teo+ikjM9hNaYGqCwxYrGnHPr3hIVRRxI/bO79cA
9cun7P996Zb46V7zCjEwIq/kS+e23vPlcZAEn+v35XZQ+Zh++wYJs5zd1P6T/nvaJ7eQKdgRIDHq
erNXkn+F52GpXmiSWwvGMum+qPGH0PtjLggUkSKpGD6KiUUk8EomKxtb4FCzv/8c0tc3r8Fqpsqq
qoifbl4vuEfyU+TmLQd1OggEzMIdFdJBIBPYP72a8lWBgeLkv1/t17v5bW0SAytJi4SrFnUA3fTG
zFjlXvf6yandoWIvyfESHNvbKQiEyQ8E8koPtacNJJqyyOc8nqs+C6l/jW3s9ai7KZXX318S+av9
9fc3+Wkfy4Ogcq0nl0R/SyZ06t+tXq723Lck798JRWR6tul206GGxWIQTvw1yx+cmxbJFto84EIK
1fSEDIxq8/07k366fN3G9NvlE+553IrdTdde4F2BQbatAWlFxe2cYAv44cW+KtspLlRdViyT2vlT
I+AhPVTJa3gxGbPcRd80/fd6dr9Z2AJby2Zyb+JiDvpIr+tVUf3wfGlfftSuu6bLlqJL8qejlFI5
qlQ9coqJmb9Ub9QRGGDOxY7uN0Hf43ApjjCzntJtvdenGIfAEqpM4bfMA1pEuisqHiR5+F067ytZ
Aei756xO1oIFxUSH15MQlzGqWZrvxKuvH7BwEXYldjloRhzVv7+WX68Wv32aT0+ZW6WaUeR8Gnpm
BW67Aotz3yWYgIL+En+Em7wGR09IKjpDI+4yz42eS8JhNXTXeBBeUI3pILHqEaN5WsPqNUBvgZba
js7ODOf1Y8U0GMEIaTOxHeY/HBnlLzfWf97+57pXbVLJeOipv3uQy3Cr9xh83xCpgAetZ9IeXZdd
320ofn4PUKyHQI+aoLLNTrwMm4f08h+6GV9WYIqoGSqbriTpvw7ivz0IcX1XgiSuWbXO4GLy831+
jY8igHzzjOoTgUR9jZcWOxOIwB3S8V7BQgPUY5CdsUcrN0Lu/DFh1zklWQPJ/vuvmyr8i0rk9/f3
6e6tq8xQfYP3h6cKPhgJMIyZ87Fu2IqIam5cN0cHJRJrHrA+IJDCFMq73iOvz0GEzeaZ9pEedVq3
pYqXtJtpsK+00Eu3WTHJJABW8J576TZaF1en7jdLjbAZYtMvzMiSGZdftfNtsBYwBg7ct+g1P/AA
357oqK7RVRpmnHivygN3rMt6v+RPQ+CPok2LehZYztT2abfNO0kaEcYYkxEG4EsnGpNCVt64WBiS
pVC8aw/7wd4tw3SAeOoKK4Evg6P8gYaG6874ZbUd3hR0teQ5ku51aJ5EhNrNc2QR34cjVhqnzxkM
pqiZmNGmUei+zjwixhUbI7uOPYk1f229fv/1fDl5USSWNCQ9pqmon5ZR1c/cXCq6XageGkRc6PYD
pkAwzkd3p1+T/r5O4ikIVB3uLxm+z75GlicH/Vt1jBkrdingI7P9YY2Q/t52eDOipYqiIlumIn86
VYSJlISiJXs7uYaiyIDPWoF6RJRc5UO+oj4IS2WQ5FvpMWArRIGnA6QdP6Ph91fni9a4phiKInXK
b8PSrU/bn2yETl43mrrNjWTeptFCzWW7CnG9+ehxWPefd3WcuvKc4cQwDbKxrjo/VCW/KvU/K3nk
LIomMYswdNP4fC1UKaoz96E7nPuZDztzRdjozhokSQUMCwBQ8iIg9r4nwKrUN0feCcVHkSg3CzlC
G49lxoUC6mw9aHutA5wjh5FeoIcqrZ5OOQ1LocnxNpCy2wJ3y4sBeYUmkWUIf/GrJTZ20tiBT7Yp
g10SattM7+PNirBuh+9e/BI8XnXG1CFYjfLVKW7P18pbVYmtcctAgxZGmnwssf/oc93/qQT4Yi3W
NFG3DFXVdVE1fy09vy19+l1uQlNosURB+0smj606IMFg8NjIH9K4lmGol2QKsyVs4pRsSK//GFO9
NKrddqzMrY8SvX3vclU4rFZnibQJ2Ik99krWj16AP3FQj5OB86rb7gRd7DGM8ZvrNuYJcvrUNYuJ
newyCIt0MBchtjI4CC8aBMYJkcBrEviG3pFD4ES4qXN04zProB+pjKjXSV4te8yB9Lm6Yrw/Rxz2
wrZVYLvZGXaQInPqMwpHEmTCsWP+DsLlOQpIuB2kw2LBkrnFf4MPzq6OjMJQlN7DEXglhvSW0PEk
YmtYaiPpSWbO98/Erw3u0/1oydyQstXpNPVf1cpvFz00XFdLslzaEqVgiiPFHEXOKkpWlr9Vso1n
Acgb+jOWUVOzTRAr4JbTUasScvDht8kgf0o9LbpF+jBvj4E8Ab0iknUSbVXxRZVXgvDD8/P3UkJj
QmZb0lRDNv8SLSZsPZIvWeK2IadV2VSYWAyrn7ZocQdC+tKah++vj9StTX9eH16QJUNRFEw4/PRn
YepLfl17LS+oGROhiGaJzKbGI+ZUYPg8u/VGjjv2QvrMW9qlgVVxqiupWNKlGvzQHvvys//zVj53
x+5B7jumZorbGKNc7k1iF7E+6c/FVvAmpDsUwuT7D//VCxpcbVFk6ZYU8dNu4nh+loVxIG5l/6ip
V92dNCIcOmciWi/3x9K1op92ir/HDKyJpmxQ+KjdJ/30inclkSP57ovb5/OYcNJU6HQ+JCBbK+fg
brjSfNkZLnKpGBTJtRbpZ6O+rE6V8/r9R//iQGKwYxnsE4Yuchr+dAq2HmamhJVJ2S2OMu1aE+NH
v8UJRkX9blAaqP5AKYg0THffv7D6d0VqSHx2U5Npgiqy8qnA8vy4lgQle24lVjAXX4+N3lUThrRK
utQp5QIymDPaANi/RAb7RzwSiAIBFQj5l3Mt3k5pSGS2Rq8dlq+Ovq7CcoDYnPZ1y2jTsSUZ9T0h
r8KIELosGLgwpxb35+SRDB5kpEXzSD56xQ8P7hfHcaNrwGuWaam6wuHnzwdJFpKoTGOr3D4ccq5F
qiTwmf5a9xAKmcLQgaOGhcnbf385v3xZnYYhCgCJbd/6dNaTxFDzdPdZbiNqS08GROCPJBl90dpr
3kI8b3yRxvOHB+eLUTNrqWXRtrVYPBTz04fNPEHTdDQwe+qMiTXTMbg3b/kmBuEIBAskFOByLHnv
4cwdk8nAHoJxeQtofNPMO/IKEh8Llm6v2Mjv4S8kGIyg6E0JEP8z0e3zsx799A39/fBRkUgyeiTR
sgxN7ZaD37YC1SqQzvlWvldOxi6HoZgv3Kn+ikvKncuv1RDFF3ZNa2+Nv/+OVPWvNfaPF/78rJlC
Kbhe5uR7sAnzux1OcSDO6DmPOZ6PnXEG/uSObx4DCfZikp7Iiy8I3kXRMMe5gjdWhv3rd5ayeTUB
XIYl21k0G3HZjFXsoN+/W/3vVZF3K8sm4z42Im7lPy+T7BmCya/me4+gVcouJhQB+QXNpi07WrR3
RTNIMqBG19xC8Yn+oYPh6ttgBMEQJRfKH/XcnCNATyhvzBdaKwDFe8rxeVQnzborRvKLutfnIfkd
6v7xYYBKAOqOdBdAWica33OUAJAW01hzYrTydpL2m8yW0eK1PRS9Kcqd+IfmO4vvV9+SojAesFTk
NOqn6jkpM8vztTrfi5vOC+Yvk7mwiyb0o+ndOX22xFE1baAVNszKmgFY4qn5lh66k5w4VUjqIFNg
GFIhqTaWUg4jQJV82uzEXsFxAMj1pr6KK3VVzMJZuJRO1YHOGJ2CdiNt2mV0dKbOtIQBSF7opFjE
E4d5+qI5m7fotSJtilF0R1HCQUJX7UjW2/vdg7Yb7Qlw46YId+kRCQDAAGJT5/my3ZtAk5YSPJp9
l3qSz/N5uCf5BH6iM7tvzJlzxHD+goVZPdaLLiXKG4Q7shjXHY82+nBWuBln2fY+BfmMVdkkY9Sa
kxcxYDIPlxGQnTqXxxUQPuLVFukO9InYK/Dqd9iF7+9J+dex4c8yxdBpGFgMzRjjsXP9eVMmcVjd
deEJEmUBNbODpK6RDNNzPHQEScJi4eX0fgFN4aBwVmcvgUSJ7N8g/lQfkMu5McAlOSiw1AWRtFMD
lTGtKQgCN+cFAPHI6y9koIgGfPoOAY0UE34O9rWhOkinBXWw2ntCYGY1Jx7ew2sN1mBH8weTBVF6
QP5e2T9DAAngkUBH3mrUMB09GHRh32p724bzKH9w3qd5nPySVt2TcQRhG4AdNmsiZcmJ4Ru1ho8N
Gho5GfK7LGWcgS4FLfHGysBo970F/TbjZJRyMKJljZyIHKLcrkHRQf4+w0jRTvGILkKXj90JLxJY
0/0n4GyAI3a1Tu72ve3juAJ1xMP1RPuVd8FDxdm8OATrcRVRLeO/vE9Trws6MjblxbzgU3owPkYJ
BHMGINyseMFnT3tLorcxQJvRaWfJ6aadiqkL7kE6oBfHjte8J8h06G69w0ukuEKxQBoYsk2x9/x4
gmPAjd5lJAcb8UgFip2BLG/+jWPz7r+Dqs2P/D9wMkAiMM468OlDIOZ9/gQdVP9H9gZJCbppxLcF
d5sRxVbYQ3Ag59Ul2jk/IrV6HFP+teCHdVIy/y6dWSU4x6lU65ZGp/PPe7LO1Kpq5We5D3un0xt8
zRVOaBvB00Dqvac9dIc9Mnli8lt45Ec0oIUBXSKbJRT57cfHer2+rI8QQInAHhQMF0t7/exxQ40e
fTy1JG92w50RP0aTo8sv/Oe/yDt728s6tfm3nz3goWCpe8/xx/r19ez1bk7/AK30evOHHarzeiXU
EafA+Ap4drS5VWRtdYEW3Ha96+bqDK63pL9cLm+bzeH06B1muxtUjN7sRE7F6db9Lq931XqbzXUD
+KSH77r3LvTe497hcCAV4vR2Op0OIGyJT7zDJvnvv5z+jVcte9fvlwFd/WILN1RDMxRRZHeixvjz
kpt3QVJ9LSj3HIHN7RMdxlaNZ4INqBagBwGtU1zRkGWuV16cGS5/FTa2aDzwEYh2ooD4FCIPdvdZ
Ol5rh5Q3+D2wBomlYEHpq9OOlvr4FRTQ5XXgnRh1v/sBx6v7Xz5x0+dHx0/tuK8GfwaRlJcSwog5
6v7sBRBjwt+5Iyw6/W8LDIJzobcicq+32q/e+Xm1j+w9UQMrLqY2XL2RIh1N+DS5O4YjOWLK1kPt
YrP3DdT+4o0/6f3dHr7Zi8Xw/3J2ps2pYuHa/kVWISDgV0ZRQcUxfrGiUQYVEUTQX/9eK/2eOt3Z
XZ2qU+mdvTuDIq71rGe4h8XEFWsNOdhAXm0nWIGaE/wYzQUkpGCy57nsN6OPfWIBjMduWKwhFs6I
NNqhUx205jFxW8yCWGIu5G43QkjSXCCHjITegv8IUDbQ4X1qTjTEwPhq7orPhbtHcYFHLOb5XBnc
rXJeobcAUo/XtedV/f8l3ze5qP0DXTR+NqU9cUdDR2wDqospDIGBWMatKZZx6uG3ZE6jKNLsw9Fb
I9SXetNpmJvjMSHMQyvUWtf27ezcnw40FYEs+Wxmnen95Vwa/7F6w0EU5Hsk/sbr6WE8Hr+tcW2v
p+vDAXVItlHLBZyHPDkvHtQiFyEuRfy745Trcn32zl7qHbkWVBOna/YiLRCSz/HOfUfi6mhp+AmG
QYy22JFP8wi/JeLBibBcHWKpY3SRHMyJLbRoYfA4EnpIsolTvJlHuIa4nwUjC/EHJj9iTuKjgitJ
Ge0w8eS53h5h+j376wFB45jr8sSImN/IzY+Patw6IZIMzGw+CgDufBo+CyZ+FvbPMLTMIShK62Et
oU+44nnF8wtLDqHvLP59c9FQEn4i+IR8LnF+E39/cI8/wpBfGnadMPxQhuHHp2KFWOaEb3TpPgkl
YvfnCO4gsWOfTvPEFP+JHY72Mypnr1EHuTeGywo6V+KLpwvm5kJ29jU6zU71gCma+GN+aeHX6ath
l9JpcWM+msFXPVJ1QgZIHLtvs1NHq9VVbC34xXyI3cYwYFiAsjM3iJYzIUERd1SN+ogGXjyh4kR0
yrjZqX2SsLp/mfMOZgsoWc8R+CPy1YPZ7DQ/NebsS7wM+p/fMYoUlrgkkgUhiSiCxQVFQ8OizeBq
DqHs6wtrX1CNN4tDETEcFOC40v+OYz3pzxkZ3VFFEV1sVSOi/SiC1bzI9eyqPBaBCD+8QjR7t5jm
fhsEjVaKuRkRjYWQ72r11RCX+ffVxK+ZIL1ZbcT94geID1YgIpJd2ht7I4J2sAnu4tzZihjCfdzw
/Zu53YiIjm+sTfBhn+73OVLQ/EwfLMN2TzyZbLcbMG8ITRMKFjGblkDAeTaZvE0/8v2rtThG0SLy
kapOveh7a3j+1PR0Cw+p6fF49HxCi++xpD3Pa80oOnboTkL4MCPPY3t5/I5/NI9HQOHWcar50fRq
Hfl9aOPOoW9p9vQo9qvft6Kpd5xGZ+vg8VPiUVpzKg5Rw34MFj5q2BFlk308cgyerSjiiT1vygf/
8ZBHnv34V9hb4KrABSyiv47Om8XXo+/vLWKHWpPvXS0ud+w543D8IfamRxAJx+bYfFrheix24MfH
91YEFMM2dixxXGKJ+BkOHWu4XC7nc7GOTieOUHqhHL+DL9y4zRFLaccyNFEpEytPyFnyN+tULLwl
EkDmMmTrLYfLxBwMv/9KzOEQ1x/ZXA6dIbvSWQ7Fo+fe6WwP2X0zsZ6/2Fz8BqHGPM121tdslXiz
mTU/zWenGceebp941sb8/lFG2kjWoZtVm4PZF2KA5mzFleGiXHOEszn4N2f7jNMdSyd2wohTnf+E
DFNmiVNU/I81y6zZL41HVRJr/EdKT/6kd3VI9IpCQ+yfZ3nzqpMkuaWPReluarSnoBBg/i3k1Asf
VaRxdxyPumM0n533QndRtnQq9D5I5wYqYn54ybFcWdqY9vx1lGMRzU5C8JLIwSkstsf/fHsjDmlx
pAtxd7GFxG4Sh/8qGVcM8ESmoHpnvnTGaEsOVnwH7yFn9HA7o9UDedObww6sxe0B2WPd6UiFu89V
izMRCRZ9bZEDGdxrEcWCzVakEl0E1NB0tunjYY2d8EFm/P1ZvALOyP2enADsi7PFjshWXJE70Nvi
qnVkRHkp4gsFLn/VSrK24tTH78jcKvi8S47Y5elAZAn8H492xxyUEyp6jB6jclSMKLUbpGyKUTGA
6cHhdrd1jitAhXPVflokj4fjEf0BzsJoIQR4p5fvrSG2oNgtHgr1Y0jd4jw8rMcfhomGXjgei4QV
giqKfXR52C+gKJh140Bo45li8qiHA0ckpKMBM1zrqNlHYyHCAA7f1nMgPqO8c7x67PXjtO9Q/LPP
6XXb0751BKDPuc9UA7fQJwI2d1viD5K4E/EUD7wxdU9yUQV0Qd00doOBVMERWHyfgEKaV1lCa9cw
9sJonQ9EgPkjAZ6k1BHeerKLZ7FznbY4+GEgx8buDhl3oxwKo5OzHAgCKQVVC78CSXgqHlscmX8d
rFdMEbLt2W3ROfRu8wLhSw41ThsoATtcrzCJ/f7oflSoc+lf6PXBf9EQOsflia+gBun+90nSVf4t
I6aXJSGgpaCt1ftxkjSSXifvWqsWd0AVqNPnYUULAa/cV1APq2ElJFm7czXFzwjQK75k6kw7DzcK
OGkkNDZ8evhJQ45Xfsifaexq8CHo25ivUKjNyhapKZmcyCCT+c5/j4QF7XsUD5GhZquerZi94XXC
+8NOmK6WY7STbgd6OTVOpR8opSCyhA0iykrAD0kYio6DchItfU7Xmu7tDmFAnyG1Tntl0EPiEv/6
lQyTr2t3ds5Ldb7/T53oM3Xy2tR4w4In49VNhDxAz4WtSdJDdQgoMeX8F28HcorYFCo+6pLU/XCl
J915wRHbGUjbl4cO1ny3xEHRLp6OFr3kyR3DOLPqTxPVLnuY+/xy2He/OVj/DHTUiIhQMIfqAoj5
OYLStHP5Lp80lgAUtmB9kWHMgfop2O0oowzoFM2jYQKg7zp8SnYfZ062fC9U6TOVXpmL9sDtMr0u
lTUTu8s8wfFkme9mfVf9vBNijrokfkPwauFP350Kwk3dDOLC1RoL5BNxIB+8PhLSSjxqJ3CYQfOC
bB/vmKsidFRh/pQe7shnNuP7V3/YTC7bu1PYK+F30V/07AyfGHEQXCxSkdPXCYl1H7ALrRX8/hyR
85Ff0eKiCwMORxxWpcWMe4CPAOJxTOkxCQX0xV5kkjjEN26N08gaR6mhDHp1QgF/nSBnj4f4K9CQ
l7Jf82zAxPpbmuP778t1lL1nbwR2KY8fJIENVpTiT479g0jtqPiQwROZnINDHAYDvN3wFAYdIri2
xOnFYKIXHzu5MJ/9ZQtKf/YBeH+pVTVVEnCn7z7B4X8F7Krzu0yMXVVxkOHSOKFtiuKuXQ8bHGdy
v/QxEPIf/mV6R5GxSxWDlRLWc6kY6g4ar/Ewbx+A6HVY0W7XFGUVtFG3XiJzeMzJv3JXlFBAd8hk
jiQ4lEyHnBB8+RTRsI9Chi8jOwjKxJEg6bGG+RDhj2G3mw2UVRHVaG9X/JFtkf7fUNTOEF4kBRHv
DmENoW10OrHKTpBDxssJCZRfQ9UffWXW/jfqHeR7jxbzj9o9fzWFWjzlN6Rp61kpwwomiVSEKXiq
cye6voaajjB8zAS6XV0Z8HfzWed50LULaiiy2+g4MLZH9AH+++37IwvhqsBPapIO/F2VviHCf3vz
jF6Zv7Mme0VqHT005k/NwQA2gKq9tP91WvNvt0CVDYK1AVWTz/9Meaq31G/fnU4blbsWLZDMrm+G
qyqhpKK1WXQDRQ4Maf/fL/CPA0K8QBgPCAEiBdjTRNv7by+wrJO2yW88566ZlAY09lX5COtSsZ67
X1K6357pR0LXqTNDrx56G8V1tCNnSQ4JZgrVcveO/vsl/dt7pve6NIBU5pfdnzworZYbTc3kNnqg
QQa+Ctjzq91UneCsfu446f/72b4T0X/Eb+7g35/ux4it1J/q66I1bVQ/9i8MSpX29MpxAaZZSze/
OWYXqCwMylOA8xdsvpr32+6g+vAytnqzwJn0Aqoga1M/68Ze1mBFB4301sVaovk/LOa/X+mPLVaU
tX5voBBEMtpuwPWljtMzMMSscdix0qv0CzVW/qOM/XFnxIr429q63O91o8vvNqqYHKCRmtevsfZe
Gvnu2Jaj885wbu2daXpitu0Z8SWa59wKHXXaQsNdWfHY6kkHte13Ne/hznJPf1sqf865f1zijy3X
1dqkrS7SX8u/xU2ig/jQlr1pxZIGTTpo9CONboxgflk1Mq/9j1XDIE3qwfaRmDn+895k3VR7yN1b
Gym7zx7irh0x/yxyFEfK/Pi8gPzpztFrk99HbkLnPZLRjDobyRZTlRkuM1Dabohkv5PDf1/Xv4Ug
Q2wbomlX7Ws/lkheZM1dv17a6NkJys5n21vm2vCsrDQuEXmhXv+XoCCLB/xxH5gWdgn4rEwdVPA/
78P53NfUpJ9wH6oseKa5+VQh5jLcakoE8hAieV0KGx1OttOj6FqtCq4oRhYr29wAC4ncprPMdMNU
G1ywd4ha6R2rpvffXaZ3DLIeePbq+i+9/X/b8rxrCpeMOK2k98Sb+7eFHevXm5FoVRPt6jG6yj3N
w0XlRow235Lp5WslONN82ozjMYT7Hc4wTudmvQbPIEVh0n3d1//9pv0JbFeYw/7ten4E8aavno3n
49lE3Y3CpAhVShTJzItighzFZcV8D8pmSjaORgqdqxRc1qII1wya9hR7zhONHeSuqQvoAGP/9Us4
/uYl/XiL/3F1PwJ/8ro+q3PC1a2MQKcq7aPFfh5otxCF2S5iyCDx19d20MPhp3FitPjvOGjfaIJe
vcv+hjnM/AnGZyaP4+mbFspA3mSDE1BUjBtqpsJ0F58zY0OiIuNu+gYwxsDcOODyQkJIhwegCEx3
Ei4El6CdMGH6ZTb8PVb48wWyYboKJ3dX/rGXS0kpLteU5XB/iRlTi+8Dg/GLc1/V4D3RUqHLLDnM
8PJ5d4+fZGyVH7f3EM7OYgfVf3Tzp2jMGrSmp7uPRz54YACF0AlV8QKcLKOwGNNc7H6QlFXNY45/
hNXBseBpNvNsyJbp0GEGud2sYsx99r+sre+B/n+9uh+D714nP8fNq2wipHqQ4gmrGvQjGixnp0jt
Owht6C/4d+a1iU0mCI+3J71N3tf3jiqxRCaILvr9CHKzoP68m29KseFucAto1kwwHVwgVrnvr9XV
FckBpMk8nUD32Y4ZfN4Q1euvpVUcGl62ab+d6VChzKncoyfuds9FQocYnShXaqlJEwAUWChZsm6j
/5sdGIDfZ0gXy2/reY7q7Q5N3vzqoDn11LzrsYEm//LqQOZ3l0zN31foWdZ7VA7oIRSYpQ6gL/VA
6aJm17ObvY4/UHZE7c9BvcpqnSLXzOcKuEpvqOExZGD4s0OJXyXb2IdQhOyKR9PtMrx/tGj8MrO9
isFq479Gl8ETAS0XmzUBhux7z/V6nYWXCA+ySTWgYYh80RQjjbD9fEY19GJG0TQ6jkvEfvkCPQw6
LF+P2Q01emO2oVMnJrQsC8PFo1YaX+mkzzQHknE1zWDuRgSF1ulMwYEjsulgFcRw4t6nRwLJgMHT
3TnnwbXyUmr2EH8zdLwp2GIrNigGEgAHxRFQO6pebgOSFI/PM4JiNN3hBo6e0i/bCYbdn2cCAeN/
99OP8NoaTf/a6zwIZ5MC6CqMK3ilwU3DRKZZ9tHSCJmAq1b6aXjF4sayCVSnXhnb12c5uS+Zfl8H
umpJSwhch6ZwkaxoblGmIlE9aqh8Wbij2KEGliiFb7X95Abf/IQaFi1o/C32cWzlHescm81RwWEA
dbIZhuip4UDfwEVbn7d2PTtvH73J9YXMo5lMqKOv45TpbXdAt4TpFq0NNLIA+0N52ieo9S8UmJOX
mdx659bs03B0EMyuA0m1pY/M7aMl8P0oMPb02/C5V6ffsuR05JnIbq7eFMMQWl5jiRaZDZgChrDQ
KMZ3FTGr+oqPpq848h3TVd5b6mZFFSNx5ekUsot3DOJCzRxRT7ykqdSF/yleEOiwdEG8WwhV1uCm
LbwM7HbS8bvLjv3V5QSmDx0h3wCD3etM04cJ7bM9dnw56n/Uw7SwK6LvDHjdrIPdJ600vCvxOEGv
k+ZWx75yWx35bRujEwGKJgKuIJdRmsaAdby2EZL7CbOkhuIydnW63s8t1Y7ZF0M76yZWHi4KmZjZ
wpCBntKb9F64d+JdjZGnZl2+vWZYyhiEZTYWc51fxsn/wv/kWO0CDZZkMY3p/tRTVu5ntWtcrk0k
WfjoHqDLB5fNFVvFxKGKR9Ncm8U5rVZmw+O2BBGSzCszjiD9E72tt9vSs1VsZfTEa3nnXSDGIujr
5opt0IB1sCrpprDk8H7sjwrYNS99jVIncEblARRw2c7vTCN78fh5d57zQvO0cllfVlIx5oT0AHqU
83u5fBatCafuno3SYYZ2nvNCxCysYifJR8/BZfSsxsZE6gd9I0SONeXeD+LF+QvFTWnzqr0PPOry
Xm53P4Fw5OR4V/5ZrJTV1WWcSPhIFxjcfQrMtyzZYCw5sqGmG6NacpEGNaAKVZmbY75rmNL+sWVB
iiCylAEauUsinWZJ+3rP1QmoTWXFWgCK77nMz161s/V0VGGpkDUmPhyXegLPM7e6fjaMkX/xNXlZ
MCQf44nSgDxCpsbMlsbz1OK8biMY/MC+dk0b9W3vNtiTg+r576PvX0++b6YCYwgwgd0f53quZgXo
50sTJWA4+oB1rDQCt3aUiSD69gkw8RqU9BFJR19CN14gZM0XKeybE2FWIrXas6X266UN9TEzB2w+
5F9KrO9L+OfhzIQEJh+8DiDsf5TvrVbml+5Fq6NY8qkxe3VYyfMMME+mYdezYgh8zTb/fVv+FEtQ
eE7sGEjXaVzSVP5n9tu/6K9d01OAsqb3yUWtvLoPrB+aafN1NhjqJyV5GThP7JJ3Ncaamcna6hW4
f99HT6OPR4xfNeovOXn3z0KC6gGMKyj1rmCP/XizGniw9yrOH4is2HLb9yUKplqTLL3j0nDo3DFQ
zDcyNfgDeXolp6fcRwGtuWBt6v2KVf/uMfx4X2S5D/BH6Wp9oMw/7lH38r7f+93sEcWlQsbSxoe3
QkKo41mu7+xSxob0bUyVAgvv/pOvF869vFu3527QVerfFok4L39ejKYK0HEPYAxtth9vWGns4uos
3jAGSOpngX+WYB2xza0HPLFfts03f/TH0zFrgF9k9DWjB/73n093fjZye27LRyQhcYe2lTRu1UEX
9g4SFfmg/4lC5hUUo/KZzzJgTb+Nz5U/0wdSh789/496A4BvckbN4xGhN/QCSbubVC8mdCn8wPEO
YVgcb/bKO8qyj1dM1PFxdudkfgAWOi+6wU52HhHu1pXdDV6SbbSrSvpK6kO9c2t+JrX/ezfpsv5n
zc31ytSSKmrhPYDvP+7Xpd9qUn19REY5vr22BlZyyaSnORfUsqDJYcgavgA7SG66vLgoKFvKJPep
mtIk2JakqDhevMdyMygkO76Gl0l/Z7oi/5axuUBeEGvPTxeNOz845560xJjJxVr3VFQ2MgRIRz+Q
K5vygC/OrHaA5QzGwqC85gXenJg0oOCr3sinwmp4X2VB2wuT2Fcy77y+FnaLjMSznjwye3fsn13F
xQmQoZ/ZqN6zMBFTfaBvjEBAbFXbF8PTngO9+YagjG8wXyMTaCHpWYw1WnQ2kGlcdhewwivvHJa4
1FwDoI26q+h0yHFt7E9B/6IyV1n6FI6UbPKS6qudWF3QT7nQzeHcmaFfpiBHLg8RXHB2PE626Iwy
OE1+x0+gVDfWdfUSeL/iqC3r1C2YTwT5UA3zELeb0W1/o047ex28sATlCIVEO/BfpxxGVmnxAOp7
orWOeGiWl9J43B+pOaWdUY5J/M6+c0o2weM5kcA67mw0buNVtmCiQ8teo7y2ysaVeiHH96v6VKlx
ADdXywZBvYoudjJUMJO2XNYquTaFMXnqqoRcRI6r+fEQVvFUsbt79H+1o9s/3Bh+u/RlLoyuFLcF
0hMENM0r6k3FTTAX/lAOSWHelj38EqwnDuPOZZ2OFDcOW2rFEWImYjZTus+v/O5cQ1Kt0uWNoBBj
+bwFIbuD4fcK0HZ3QRcmPQsi83utTt9D4ElOOmLmvDw7WNzMjeljBJ1srAxuQ3Lb5nhf8jDV8oJO
BmciBcUc6Gp4x4cDxdyHoALg2oKiK2IAeoW8oCCpse/MmLqqFhfbY1pH0uzuaHRt0IyM6Im6cSQj
WKnbFcoLSJXTCwNMBRDxgyyiptBCxA6Elcbw0gConW/qEfen2ZP4YrUt7+GsLQ3UKqJ4/dy8Tsaw
iqrA+Oig8vIwjelzf52Bmp6WiJJzlp92w3zSRwc13/Myt68lxWLF1Dz7zD+p/UJp0wuS9WOfLncf
ALAFdW75mLQLIRiTLVj8ZYqnF9rLQLc7UeX1XTeZXvwWAMWHirULLo9e7Tupz30Bzv92esPuLAV6
O5c2OUYrhIIRV65RL3wA31YWl7Exw/GwOVWn/vi+v86b+Wuh4lJIwqUvSIwmZYAvH14pIJMMGiVt
0KyB2lZ7+gSXLf5Jkzwigzv7r81l9JoCRS/3730PsCxQM+TzEE3leZCAHvS35eqM5yVNLazRUO4g
wWH8H/RakSi+QfrhLgx/Hf1HpGr7ZIlsTwjKxkHaXAErCjWchi+fnmDi0Ys85Z952IbpBotClC+e
Lt0YBnbqHkHW9uyp60vw2CLaF9fmdR5v8i0kc4rYy/i8Sk83mgBJwK0AWB52Vq+JvLlOqUpjU/kg
SeQh2OIUP5xmoIn7X/q4PHD7FVR8ElsE0kNO7PDvKznSMfQdp6vOuNo3sIRAWH1gqTZE4HD8PEjb
dgr5nBS03rfsqwYc6QXgJlrrYym6LLvgLXQ3A2KIOKGZ4o51Qv7mfjK2703OT2QzJoon4/Q63UN5
ZRwrqi2qpv3rQ552991R7OtDxACG+kj6yEftrB/R+Sn3DGGVtyljgnG8B/FS+0gH+kIRbzneXux9
ZX8WvqG4emoh15QsgbE4xSQo/T7u9ffJdb4LX96jMbtdt/eRLOt9MsMrL8BoAxNiytptMkNWIzVg
gZtop2Q0K9ds/Hrf71mMtd7E2cK87nF1G9RWZ96h/wzoevH03RINZFtaw01hKfuQpTdxVLHlbb6z
W21xsvCDxjFWQReRhcawVjsAJ/lUXkoo4NQDgZrpm7n9HMEEGhdL3ZaQ7RXmkyHHxEgB37Ln1S0r
9xxMYphu2jZ1q3m+7Pki4b9/gu8Bx0LzMrgsjJmkYd/59u9ewgzU1YYKkGYnjWIdCLwxBQd0IJ3C
U3ecigZBeAu74ATPUeEa3qUwg+ZzE3BEmVprAmfgsm7L1txLVgDEHmYteAPsw4AEr4W/bmXegquT
+2yt0YPqruvWBA4PxO8KBXZT39DdU5cVME8fXq55BR40kz8NDDEH6vwGlCdw4f/THbsBsidgA6/h
bjjKPp5VAbYIQY3Qh6sukEvNHmYzBePdFfLUiF3TWgF7iIXdrPjUxrEwxuq5QsXVVFe3nn39JEo6
l1E7pK+EANeqWnRmS8LoalqPMzpUN4y60bwbIb2YjuoXkZoiJR/c/CXlYRf70WH8tYaHcF4sGpc+
Vhcgf9COOEclqwN0sFq9gfLhOKCj4WnzSV085CWl4/A6uB3j0XN9jU0IFm6AF9YojSf7QLJWpy4C
WQXdq4fngJRBFWdKhK5tfCsV/9V1WHCGBWUGAAIdCDCVvk7L7uK/568h6xclaFzlUG7gBu7svfui
cYogti6Ift0xTmKu+8C0HkLzNcJ68m7V3t3bu5pXh+JUqMwXOto0eeyEnwdKanJNFJlGaMwo3ZdP
6Ltz/OB3T9NB1RtLuxj0qi2L/t2AZqvemNqeVRBjJIp5nvdCQBHb7y5m4Et525krAPXAUzXDvk32
oAU9O0UzYCRzwru3m73idaSmAsrCdAufGj/nugrVyj5AXy1L0DH6Mt6+4fvvuckkDUPVQiWTkxxy
NTmPRQsy2zeb3UCJElAJQjunAXaW3pzeOJ6h5Zjv84Hu0QFcX2wOz2ugLd46mby49zXKYwv2/y6k
R9uM5JCDc5GGKTeUNMJY4SU+eJNATDtBClgLxm6x3k2m7QDt83H+tZtJvOnY0RT+RAF3UEziGawU
ehGMNQEFxH4su8W+eXl0cCPwNytlsnpk3uq2x53lerc0egWAT4KtgQn7JD3mdtqaE5bT8AIqM3Vs
XwImEtu8ESh+Q2VBw25nH8QiycMphgKh+sHpKQuU/RCfEV4eP06OgdanechoZdm8yuehM9Fd28XR
Mo6EGN2OwPweCTegp0v3Dmcjs1ingfylDCUmG7sBKv050KFbwLmLzBLbwvblWdftA6+PHcV2a4dq
dSBHic9JkPhI35vpKR+rTruHiTEHW66ae2Lb/j3qID+3h2Vzjybl/Bymg3Qm3XCVB7+218MK9WTc
qRk98IbT2rB0kGECzJ2FNO8OFXQ10aTtdb25w6VlpnX5fERW+OF9sLlOSJXj+jbo4G7o65aK87Xf
3SJMy1kHSGM3Wb69eNgf3SLSDNwaNKFyfh7HCzIo9DVvNgjz96yi1csDN27qVATrczzhylFgXtco
BQJhxrhM9ZQC+ODqtmINeyeUBg7qjMzJuY1gTrHgtkBgbuYkc2GzN7N2dB3G2/jYBSnuER6e9u6T
U1PXxzjX8ybR1HwOMEMDoZxN26uLp6f3kM3nuENWdpKswmaT5daKgRSgUqfY4SJIrPXwX9tF9ZAj
Gu8aciX64k477g3gC1oFidSeEuThFeHd7fg9AHyAUTreMLUlWBm2OdBQgK2wHI+jQuBnJgTWHXwu
HTNn29V5jC/R3TVL+waBSWZZ5Xbp513TdtVhiVLPprvRuybV0dlkQEB0TaYkn9g1VsPOoigmC9yZ
LGqS5lN3vwdoMrUjEYdX9ZRpPSInMegQg7FGvwI7l4bI/PdtumCkkYEUNifyxxfUAl46aVNvRW2v
nHIaAGD9a3tezD4Zt93pxBO0Ho6Mw4thSW6H6yFipvOb7dzHU2MaO++Qtm9+0spB7ap9M5MGsu0o
GKhezNpvz07nA1ehDdwhuAeN/fBea9G2k2wie768ug4PeZ1XD7M41pxuywrX1mwqMpewO6cKoB8o
vOjH2PlRPLqcprFlaRdAc4nDRRjmQfc016L57LGc823/4+wCeZyRp3KdIBymd4CNq2aV+VC0P6ga
zODlJOPYRqt3oVns2dLt2yvxPk+oPrEVr0XaTjO5M71C7IISmLB29HGqgcfCbnnS2fAYuC8vKHrO
gwC13R1kEpT0yknzWaPtBPukggY/PwPhjV4hhREhoJ4RVBMPuHpz7LkBLAF8mH3GfzvRSm4ggQW0
8FTnsVkxXEF83vrqTSiN90Fv02LIWUypJ+Cucvzs8PlT8Y771PE3RFQEtfxJB8E/+wH4DNoMGt53
bKJIh2JGv+Bxh3evN76G1ZaQdTuSTaw4Spjs7LpOYob9ZTwth9KaNtP5azd605g/W9ene+nZyxRA
4tm6vXElaHsWOEN8rB8u7xS7EGyY6qjLSc8uwdYNnZpJCIwXp5hdtvWE5pYB0l6lpyHOgnOQ7ZwH
NxvdsuUhBlghuCzl2y4M935oLa8XPgc9UHmZj6JPZVo9aldawLaF1D1mnsHdbR2+PwYBa78Zfvk0
VP3SbgbM2iZy2IwQpeU47C8wwp3QavU7gMQEq4VZQ37xNCTloSI79svFfjr2EBzWIGBQOSsH8q9Q
9apVvQ229RZ4aOZmTGplR/OhgsuKqU07S+bQUAPi5XOYfXaGuzUPi2XksFw1HMaT3rodcO45yYh5
OiSeQ7yA5TkEu+wtGUqoA2qUJWoE0HDKmHRoeB8vOdkDRANWfdQMebUMjIRQioNpVB6BHBg6oIPL
PaZa3FfTuo8d4x0VAe7scHKX8/70YaG3pADgXj8ZGS9TSydgfr2m+qxzMkxMz3zvxT650qnm4J4h
fimtsd7jW8e+sG+ltAOSNylMHKRj7hRTqSMAzRsuO+CiGcx4zEgU3Act03qBdp1Y5aq/RACIqREv
/kTIuETSWBs5YXJ2lhbgZkEP5XbjRG2J48wsF71NOshITWmWKARJJCehsWF/y7buTyYiOyIxrQh7
D3fntTAy5899RZenF6azZEJatrPzQUcZYELwLaaZ2ufDHZ9wLcrZL7HNZllaPdzRMGiGiZFMwOw8
92/vsQIKve6Tq1mevOEgh9s5v81l0wQ1PS24wonqX66I6IEZefKJd+tO5uX0o3xwCVvPmVZjQs0l
1FcAOnF2hAK1F+vrVgALzT9P3zfMu+xxTOyGJB3F6D7Gd4dzkxz5+Fw9YFN1xs0ahCLvguSy8Beg
Pqwe47C1hGOMWSzZgjPVIjCcT/Uofpk4m3Dwk1sPPx8OCyjzMFFDQG6azEGajs9efQQdwTrLBt0o
A/rcYbehfYqKnHvxYAsORH6MoQjadVAlh83aHKibbJ9iDssCGz4oQR3Hu45RgfQT0wrv8/xs5+Sd
vGtUVKPE+bTe9NlQ3nq57Vqa1BSlSys8byTDzDCIdGCNdL3Wec6cS/gIksJF9PI95/izdsKxWF3Q
NiO5QecI52EU8AGgX5iMUK6sMxHp2qU5eLmH6vjEIt69hNwy07ou0gPiO7HlTNk/bh6SG0HE7vmd
D0TlxiROupWFBbV9vdBGybbpIDcgtvjy5dYuj4S3kSHwCE2CQYu1W3ucQNU8FfOYG6dx7ZJjEY4m
sj3kN4ygz3R5SjOKIydUg779aWETFe586AbmsD+9OBYp0eflAnNfbD4wei51Qzk7zxVHX5UBPktg
491mguQsHDLAM7g+5d57Ku3Pm2RGX01ZyLMRIxlYHuMaFsV12zFZDiU4iwSCoRGoQ8zqSGmf/suh
eHzahpUce2QZJHFTTnscR25i2zwPE5dG3v47u6GxYuVedXp50glD9OTDnbwfZrA9O+1I/SLTtmmk
Sh4W26Y0NBxCT3fSt0dgGKpBD8Z+ta1CXCUDVyNdYXj3guB7dnZ2TLka0KLcbXfMr23MjYGdQzkJ
XZcFpR3TWf9JlSxD7Xz75xkqkxxY0EyJXxVoe5pH3f3ZSgwKVtt/Myx9u5XJwCklQ72MOGZfHPOO
/rb1NSPys+mSA8FNi63znN7X+g0QKGhX4ny/nWD5DEYtSlLkAKrjXkMpqDBjuBMknjbdAMl7j9Ed
sJ7T+/JBhtNjE4vGo5uGJRv0I0M99u6Vk3S28/k+MoDIq/WjdIsrAn09CzV2q6R82PMLWI5ab4qX
4DHW/SJIlt0DejX0aqgRSfy9VfVJ2CLzFU3Iy1IK4wlv5mBPndcE19bETpoX6TDR71SU4+5tBarJ
vaIROXnyU5rH7Tf10QMWheV2JoArKd622azTeqJB7OpfiU/DGTBAtbwPib5cYcC7oEy5EzBJaGA8
F6I8HlKq6Idv7vp4brgvynEkAuilsGAUN7fV1eT6uQIRQDPTdd/cSIJ+TCjBy8zl/JUQkKEhQd6y
Qk9sB/9nhrdVoDlEYi9DOaCluV2ySSzUix0qRF/UbHS0O6WfTV80ba0dUdFKvxQwGZvzhCE+BNkx
nuaUp+Lsvfm3w1Ez+cII+2OG8Fu2J9wUbh66Fw4sz4kyfX89SP7lmiF6Moc46tFBax3J7wT3ab1+
7Xsf3AIS81m+wC3RVt3rohncHANuE/PJURL9P8LObLlVLEvDT0QEIMZbMUmgebR1o7B8bMQMAjE9
fX+cm86u6qi6qchyOi0Em73X+qdFQwtigI4hX8hu4uY/xoavysnJpFdQ4uaAAJyhyzviXA/wuJFk
we06bJGFy5m6xg+1fYOTTEnJXOQRXNYAzKUu+42whvCc0qMePBE7RE67Cw/MIy4AKm6ID8JvgAOC
O0rrk06FIWLzS26dAReJMEBfBMIMIA/nQc8W3dKA+P3ezy8vnMIG4Ka4uG+kP+m6ZObfNy0/nLnV
r+MNiQyYQCKKllNRL/k3RM86tb74VjefAO8ciHwoqQG0MvIjnifb7hiS67uZNrpjFrCDcMOmPUrF
Kr3Lf6lWoh+R6YnpYQRMzUhmjokklpzEbthYNldEHJHDBZeS09O8sr9AxHyMS5Sl1MbfEkASNcCV
+jho1+lPYByotnr3fak9ktza1u0mD8AhPVUH+We8Pu5LsFg26OfLiRbAP88jPSElI29DdWGibDX/
ftrShiEFjv779Elv5qhxZEaryA6LnWgKdDq2QdoP5uAGXaB9n8sfZ4w8BwIfVqzKXY9qCKMxX2Wl
gbHNbOodfZHgUkeMh/0Z+KlGQSge2QsCXFrz9wrS9NqhO/vkBgl78j3weukWCAcHL2AHv7ZG5rZ+
b4zf6hBvG+qNZP1mJbGpLbjNp3BmMSFo+dqbRHkz5W7qN+AVaAQtdCAeYOU+9s3PjlOUkUMugBXy
Ob68DqxEMVfYYhDT3rD3sipw1d8d5fp+TLlgC6W2tIA5fW7m1DAMjrYavofPlyMBJlCoDG53EihI
hD0zVL0sCF0qw+PrQr3IdknNMp9EJ+gKRTdfqH7vgZtXAc0iQhm4LnsqTzp79LmhiFqm2jw+qzYK
lDcJz476U04PRFxXCFkOrBaFPGvwZmDqtegyHZVxxoTBtgsqPIfS5Tv8LD5Vnw8/P3FhTO3h/Lt/
fOuT9AJd2CFbGrykZ0RaQ3BuJ3EHQRc+OwAXRgWekPS5JJ+14KEPT35A9/1NijAJDMxgd3iFysLC
5XE2PBm7yQQmPxR807ml0IiVyzf3ziCqh1sRLwpGDjuF4eln3bN2LktvYx52UTv/9JMjo3rZFhQ7
ku0dhxob+w5/3IfAY77bOIb2vXffYla6Vsfuke2kA0A8iAa1A/EGNCOreANJowc5i+U6/aF4o6J6
RzBBWG4//562u518nzRFwsoH79moMBoO6j5oioJhP0DWbMxX41EtyZg/KqspgdZSfa8NzMAAu1vd
d6+A41q3tHl8YKm1m+/yC36D9gms7gOEMWgshgYgwlMeKUJB4Uj7HzsRqpO1bOM2Y6NhgSFbYV23
9Iv4BPGxBznJiuyuOQsDBbIXse/P+EdKVl5+iJHzQ2X+qE1K3C5yNTxOLwSO1EMUqGeGD80naUru
CF5mN5fcAwglbyZAbbUsJkgUK+CkFroyY2nJnPRlMjc2Ia78Yhm6VWpjSmKIIn40jlKe7zombUgn
/27qoaHrWgUExqbtkMWHKQfjLaeXAy4Kj1ONwsbxQ5VSX8MmgPn47Pbpj34S299LuQoPF2FX9txE
c9LiIFgu5s9Ae3B6IW76itjJKGI0D7vyQzvPMFzhGeIpqEeBZ7pMMQTB9tAr6PMZ4Ee4fa4MRjg9
EGRxntsVSZKfZTodhvGq+qIPO/8FN2hS0uXASQm1U1jtmnvpNjYcQ/4FTgWWSshTvTR4Rh8s5mJO
AxM+9G/AeE8Ek35QSix6BFX6MWIU9Vw9pR7xnSQQvS98Y+r43dOB52iYd+82P6mF9CZgwTy5yOTY
XfXTPnLT/YC1Wdil+2kjREAEzT015L1zTl4OUOqc5Q41zVu6H4I+tBTTlbM1z5yGGIq0XDWqXTL8
8yBfpi2dwiG4MJZjOoTBoO30VILt4A6tbVJuNnVrN8lnSMzIlYygkEbm7iITfI/zYdrjOVozejzX
8Is9JQZs92IM1AUBvpCZGN/wcqFlsENf0azu0K9e7ym2/AmX+5hdGyqg5Mu4MfLGM88MMLFefzh2
dcY/MDDgkr2+29p5UCbjpBwthnW/AWtZbZ1XZXbA/BlCjNSPiiT+cSs64SZeYUttYW5u2U+Nv2Ca
ehAeGuoOzY5/WITCCmKC3nNqrZe8W0ReErgDGemAfKBCpuyYdym1M1q22XWLNO8scygoaFataJ+6
AjLAfM7YzbhYdIknmisSk0TKrStEWUY3y/dxUFByCgESbXgEi/Jue8o2W28pxlaGh5qDjCUrWgCp
AlxSRmFG9CAmzvc/Kb+TIFBzy1275WZCmFjVXqW+QPECNPZRAiV03t0r7Sdlmfz7/CievulOumyO
2fuEBEKwX8n42M42HK288960jZmb6tw/YWFkRoNe0CyjfOOjcO5fFJ/xYjYxOCERALbm1VMk4bhk
7Qou1Sf5uj5X0i/0a2F9v7+fPLmf6cLNBUEZnrIXf4tFSsFKWNh+XBByHvO2wyG07CjRBmsnrYEO
TqqcszWopI0YGEqDCLWl5mi+4jCVygkPA/cOpn1BzDM4lDj4+bF6AoJaJEZpKLFDJ6IL0UYLxkH+
VV7M+XVSsjnkx9tXfPwCVxSGPEBtSeEiufqqe1zel5aKjhs9weyuLuM1lK4P2D4LcMhjqCU5Gqod
MhGlIpLEQtlaKTaPPUBB69GkbZ5Y2Dun/BCZfcDTtEHFiGnq9lTP78vLdE2mkFhQDTRiVHr63zua
f6vzB/rFbcQ96ndvHRA19dO1/PumLb3Eu0exfuC4gO9GFDLrKQyfyLYVjnzKrQ/OvmED6K/is9zy
e6otLFuGhc0xhC6E42v5QCS8Hv6EJKAwWmPiNE/vh+Di37+IZzJo3DqkfOfBRawjGFXXDMZgxoBu
D8XtRcHhjHLCY3tXrBwctPV1D3/7pNKRXHkPAwbFQ50ykFX/CuofXmRkgZDk24Ehde5ddcsVkWJ7
5kz7wlx/mN8ymyFvYv5hrKUlTP4h35c2AC1rbGR119v38k18Cced/efFdZIdkNFWdtSlO1zjhkNf
1pObwl7+9hk3eAPU92bcvHzXfsO1uvirDaIFH9Ii2mRBMtqA4HRAGjlkjmAXzOH1tv2VulIj3QHY
jtnp1vMUvcAWR/TO07N5O2DDbJkdFdozm7YSVlAN8UH2nIWhnynbF1iFFh77Y9wNvxyenwVkjmxJ
1DSjnQYwnZNs3xVvYOPFrwQPHPKdpI8/OTTNbqLWYkT48/QPW9O6ObZB7XKaw8h2nv6NRs+XTrOP
2TKdzLEbDgqN8038refYmNUAAwIfuRtOw+ISoUFEmmDY5lYFa2MKeYlLwiLHOT3T4KLlJzYNSMFt
Nvdry4Ob+DC0yq+p0B8C0Gkb6Q9CibUMkMNBHDAKgapvLoFQu5f+86kv5cIhLI6pzOXHHyULuj0Z
YtrB3Kl/mhlP29XqANpYCESV22ecNRrJfUx13e3RFYCrkvL+pTkMTwRuztnMgFLgoLX9JbRf36Mr
w0qpEAKCp38ibVZal0MoBnPqHGTUyZELGnfv0qoHFoq50L9hL2aokq1so1zqfUJi8qTuuXXMBWoW
M/z2G41oDGcMipuE3CIw5yMugst03iaAH7f65/mZoIYr7NkAvcnwCXfUfA3Qu1igha96C3lMxVsL
3sQQXZ2Bn9NcA42bcmtQLBd2psJ2wtX4uezIVMQvDyMEkqh2LYYLaTzIUkB0sgngRFGSkynnJjRd
1Rn1MFpZZSEkpzh2M7oy/4042JsBVEb+8KMNUOhIpo4aeUHnyVV5rc8IlnX/UWKtofX/66jJEamI
YT0XrmI1NxQGRPq9vm7u+/sLWN17vYOhX4v43Hs3G0+REoyG39ce+VOpo4Hj6OsWL3X6ckxsSNGC
JEVItuySo7rilGm2dfwjlbZ4Fox5ZTp6jC/Nw8Q3J7wjRAAw5XOnzq2+GQiegXvfL65gIUNlA3VP
8fMuNv6Gih+OiHN1OhGnrYcXuaHyZPrnqoV1QTRCal/tSbDBpF/w7AgfW0gB3C9dCHYm/sAXnD56
9HKuTtNXdyDhfD/NUh/wTRKoqWPKdvwnh/42qLubLRcMDr3X8am0bnWeBXSRUOMY1s7GEm9OoH7M
VuKamUI/EXy6dLpntukyhpmbcqUeRTLyyDj7sUf4uNvUFVwbJpz6Vu7Y1/zuIsxNgJnpA6HqCz92
u8/mce+sU7/4zryI/iyBoeuUuUpIFvvBowut2V+/RYYaDiFIP7H1xT7Eg4pcT/Pfe/bn2JM4dB8C
F8cuAo352nU3kJY3dzmVrfrn7Y2Q1yztbPMg5WTzppY/smfVRDqgOPTf6/uKEwFk8tKcCiiV3lLv
/Dw6kBzDIyVodV+j5rp1lJ52+qkuEJD1IjtQA/mJE5eJJEnQ7N43layZcRGtKVswf3ygwaMe0Lao
5NbGhcEKSErtHdUJ+t1xzrLDm4MYB2mRVXJT2Owm0OeGsG220sn5svOThCII38p9esYezn6ijh8d
D4tXzEu3iCLZCYc1DqgoGNNthFIAQlzFkrJPR3snHNjS7ejMMbR8oeG6f+rsfVwWRQIVDzKUdbFO
btzxqaLij8wbcUqQbIgzCbAp8upqO+VUXuQT8BE497CdP38bFsxJbOxdLjKXmf+SJ+IbKxIVkKVs
IKRxCqfbLTNbKW6IxzmbV23mngiJ2B7gxjndy0UPp6h56R96Oe5v19MxGsAHb21XCuhh2HJ4fzVK
QZYymOS2hPAGsSSUH5mAvIv26oLV8MbsFS5AgOqD+k11CUYDoU0fy7iq0pW/0t2jvYYoaCKnurGO
vWrfjfMa8Em23wg/i9/o0C/DYTFZegKB3esmn2XnFPrgpRvC0RYxxiUmzBcWr/wjuVVvxiA4Q2KT
vLov3XrdXwcAOGEO9M0mV8LxN8f4m7XDHrOub1RWP9FZPYxX6lRWc0KtxcY1PvLjraaEmqygBHLe
d9zTDGsoqx5fc7sovoVDHoCku4SnnVYYRLvUKoEIQ3u2Vk4JBJiHjTVcxhfJr74FK96yWQJ96o+0
3VDzs0C0E+E7maUy8SR4QRL0Xip/5KWlU4B9MEZJ0SHHuaQ/8IU1I2ZwiqWOeI3PDCw7VfQSnnFt
b8jfU2jyj0b2iWhDJLxXsZ7b6sDed+uk+ZtpPDJ6iNJpm11ZOk+77Vf6Jgt9YJjXxBd9d3g6PFQp
crggePTdWQkiHgkVxsRHTnuEtjNieq4nkdq8N3hTVNbIVbE4rHYA9g6vPrLPu3LMicS8dwtZOdIl
DMwAAzsjQVCz8gBloXmYgJ+eA5OAiuEoPu5Ms2JymnV3ZTKF0ZoJATsbW+MTPPiO9n9/N1Zd5IfR
Ikl3MwbE4plCzNbYsMf3H8WfdW4CDajSoF5iFiqyXSsLZh9sfSSiPLpyxUtTrDD0ndPN/b5IKGrA
83/bYRJ0KEdRIMV1GYILM+0HKvlnVk8iEnphXj0ON7CIJ28w80VsDQHNFqQZf9fkJncSNiE3hu4/
pds2A10nqPeDHVq/4wr9C7YDXCZWrPvGseAxrOTYFi7PDSOS2Jzu3MeIJQecfQF9oAIr/4R+wVnF
Tqj4WVB8PclzsQpWSsnefj9iHy2WhDv93HUvRh3TAt8uGNagDnbeXTSmH4e/2CRHimBgMAxu1M3w
1Mx1edo9v9ZZAyAiulnVpRoeNsW5Q86BC/SCvTVfzlZ1t+6IyY4YYgZ28nc/VhwMS/FWt8SPtDrC
DBCrmfrd4CQBAygW8feLQidcFMQnLe87hLdIoDk+Z8Bak8ew9t8PY89WnW6fEYalYjUn/4kJd6M3
RPviUBzyt9dZ+GwRkVMiEhZDQu0PImKtsX+S2J5pPh1Mk2wl7SJhEMI+mK7GltmwXpO6NSp2BqH7
4LYjQD7qvHR7wL7HoT2rrdfk6bGk0/PIYRAdniA3bqx7kySW05VgFAHryLxXcUW+W8d4EfZE2LDM
Y9Va05FIDR7UiInZ1NIoT9ruDvcAz/DMFlEEEMIXkOmXhZrGzEhcWY4WT17cuqb506JlkmT2m+zg
uuXMTCgCXsUzchqlaixjxrs1qDImJGbRlsyPIdSdG9s7T5bBC2ZVaW+S2a0VgULvTj+vAcYS9zCP
JAU34EOgSiw05y4sBkHY9TqtImCikLxdE9d8/8wtmY8CCo8BXqmEX/lhqBuLbClbHGuQyyg9akm+
m9XZ6hpFTjST3LpAzgt2OzAysABK7qesKDo3EMWwZxrQk15FUlwzmcF11eNSI/F4UEHzhvC9HpWg
Ir2ojTpv9patMtyLbDxjLQcikPfYAOOpn6NChmvlZ3GgPMXFrOAIfvfj+jnmp8Zg1iGdbS9NshwF
1cQlRcukvg79HQVpivEg56bwyj+R0eh+Jt9MQbHk2UeXIfVEchdldHDC+S7Uu7zytdo8xAVzEcmN
ShhlHfIeVym9ljIJ0fFA4gnuOxSJIY6RMncSGloJ3RzlWPfkgAOg4U7n2nl64mELrXCPcBH8hnLo
yrpAPyJbibIVx9yOkTg/k+d2ZNosL79SBdlLZN0qiy4/JJ3w+RrLoGiz0GlTaRG3+B2VdXWHKRhe
2VnL+GrCLucb3MGJoJMye1SofHt6IR66OR7ewtsXOm0pnMeeHaiFuykYH4GqW6OUyDZ83brZVmpB
xHgPJFBSrUuYhOZPvkK60ORdyJvQCs8/zxaN7Kuz44SDPuJGvsZFKpf7cTQwX0d7oNvpx7n+shvz
Gk+TBruvKJPmjWEnT9k14mInZZrzit77vkjdVhE3jQHaoHyX9Ch3BrIrxl4uUMg2yP/Kc5QN9syU
/FFvfUzUfzLmozWvYJfVSPVlLwRaUvhQPbWKgalJJoR9W59DgMa6S9ZT3d0IWFBb3cootu78uvnW
wnnPJqZd8pCJMwKRVUSyaFXrC/fESZrZsZ2mI5hSdhKGyjdqcyVooIrpfS6CNu0YZhW3yFlmQNhq
sq/YDWoRxzEsd93sp3emTMOFbKDKbvWF2VGJSkwtkDR4EKPJLaNYq81ZZeZDOzvl+0YmkCkKrSe8
mPqS/Xz4stQXFFN21PrjmGACgClEGSQzdfg5WsJeSkwvU0svkamWc2H71IsfJmK7CskkmYCGUlDm
OnrLFkfOm6AO5itdzRRCoRo+ZrKnj/iSKyDOkGHqervLlKU+SeVZ4AWUacEh0fAimffqqIXvPQtv
09cIEJkWNoaVHzWcM/queDVOCXqIZoSo7/EugrPNAhwB2Ys6RIgdnRdCVKwmPPVlvRO0Dn1cJ94Z
58PpMH6bBUJl3VMraX7nZFYWMrYcJGE1hvzVgKy6PIhKg3aN3c7MwaCl8Eto6m/yUTem1LiAxSZj
mMb7ItLEQEG0lY2RP4VBKb1TCNQDs7M2yZVlBrNz7ursK5y2OWJFFb1WyjSQijG1Ue++tPjLALV+
xb8vQ9uE1aLVWvcp/MiYiAAlF4jog99gb9dX+FrF7tulXTxmy9/u6XZzW8zm0WM/sKZKFITBM7b1
P8ZB23S8ZRDCDPZu7EYiFTeYunlhJTWkzl2gSs1TytY80AHydwo7UHf6n24OqK/vZqplDETRt1OS
w6aSz2a7rK9khejtGkQmESxNCCQUB3uk8RAUc/9Xe9RkK6BUaN0CupLAY6T9WmEXdwANNw39sHUN
ImKhL1UeDg1U6M92quROugiQHyswZ/PLHwiwEgPiQzZcs/eeP1gOkvk+K+xujksMeD0jwQ1K+0fe
m9I8ZQ4t+ocfYZWuhR2PYEXfIe3V/edZ/yRXv5vXAaL4Q89NOeGdcH7v0YmbYdokWZn2jBF561py
jEPxQJbtMIacMe1LPM0OCWxj4XLxMiJOzEEB6o6SDIWgXsglBvYCWs8Jbcj5174l44BKdl0SqUlD
9Yb3IjW+PL+vsccmCW1yFMaP6S54iDNbEuOX4m++e184jxDOzC7FJw5z7hEwpv75d5wIGXHEbKCh
je3L3zTGMxfRN8lhuqI7CY64RLhVRTDsVdx3g3P/JbHiC2e/dhZWk5idKVZYfI01gIzhqZwT898v
n5HhQHjbyPaJi7SMTw+H0WDL0tyYe1cowGSHw4bxCh7PLj133BlgSAROQKUGO+KUVgIzAk9NVPP6
xeUSyhA7iGESW76eJbgGsHzKbdd4wMeiLAqUa+5DDimL/jyjFKcXJflwI5QufIYB/+5w0M+bH78A
FuC/e/Z4QXBtfaSHatd7wDCGA1B60rD8+AmDrZkegYYEqg9N18VrnGJJyRFoQYuerXJ6Y8pUEQiU
MU/co9nSQH2j+qOwNImeey8iPAfNT0aFMkVFa7hx5zk0V7SYxLGidTLJNZogEloDds3+ZLp0BdW+
YldxCn1zAqsCE8JVlWC7osdkIBnKYpvfjb9VmrVx6kbpFc7vM5Av7WEQwoeJKLqwC956xVU9fa2i
xLP4uVAwg8CdVvEe7hCtfEgM7+KJWwLFakvwszNQuDBj3WPnImmdSQ+O0M4fmOnWEwdO9moVgA8u
WH4nENzyJhIpb6yG0WZS2dPx8WEtztEUNEqtcIyDJ6vsGG3fqKAu+lzGZrHCeELJyUmMf6LdVgdS
XzftTl1MuAQalMmuoS/4ZmSST8gJH0//OlvJwGIE0jIZ7yQ76+RAlrx1P8RTzow+d9vtGsk2CDdJ
3tCZ7n0zK+d7ETEe5RHZ4RAfzJJCM2b357Ps9ob1yQDHQBvt1us3/bSw7JrFtpVMS7Tlj+ITFV/2
xy/XBRQFAPpWWSMMdoR1SgI4eakQ97+Ws9nL81/kyJJ14N8cVAhUuPvuj+Q40LW0+H4CKt3vwmOM
fvGTP577cmAEpD+sx59fLUBsxBCKn9hBqjFzkSvRGE3cf2IX24Qbxy4uHoxzgyHV7azsi0NK3gvE
XkU2Nj7vDGr7vtaLIHozgkU5mMsIoNO0ZS9fTSwA5qxL+13QElkEsK6RnBu6DUQIeY0BZU/SpM1o
Ocr9i+77vIZfs9+KHwW5n3vp2jzp5MAEzGdSP5kOxTmOxjv81dbQA6SRMuoCG5H/QCQ02m532boc
3BFGXYthXcwoz/YcyHhRYDhgXuZrGPnudYyO4qJEDMwLewDx/nit9HmQW6j+nlD9nH4ycen77IQM
95fC+v1HWtfbYhv7E0DtaQdlMxy0s7korr8cGcoBgdGBmeT3HwYTfersDHDCcPSPFr0Cktzv7Fc4
aiVkbekydUPMoZQvQvStA+TOybIhLqZdGgwaqm/mEutg9/lk2+M3qfpf4XIoPniM7Z6isFI9gxhk
dgJuMX08Unp5fd/EwrwM/VhYjufwwqJ/Tdq8VrM4jnPVnk2bi5WmTh9uh8nD5UU4P5gewm/i/+Ni
G4QauA5w1Gw4X3ah9V6Jpy7Il6Y7+34/ZlsTIgquKbENZgpWW+hyIg2oFBPkHqplTX/LLqH2VUSr
swsKy5u0a4sQY7+naptW28jmdEmvvWWYUw5U9pk11j07UytPSbME98ycUDxU2yeU4t3SHnxRxBb3
uyXTYJ5bc2XQjmfzoyp98L1UNB8jtIsQJKSujthRczanPdqQF3PMUUjxrdUfNN241zwz3THKMNc2
JQiMvDOzq9V80e7xi4waLZK1Wm8rUj5RDlDH90uUm2YC865/iRDuZkyw83DAuyiv9S0rnViUKaGr
h6851078AWs+3fdY7ebmVl+V65p8Idw+Vs7Dc2eho3ESDLQhOLrI42eb5mj/vW80ymIIz6UgzMPv
Ilypl/bWBf0ud0zDUr/6X6W5FgbyMn4fFThLLrY6To50p7DFhkt50hrMX2wEDx37/pLiRGJeMblb
oVUROuGUqs0T0sz9gFGFe260G8fuSHUj1lC0xQf/M3ExpUs0F2qRxWwXlvYkg36j8H0/FE/GSiEA
1bDQioe0ZalMJ0fszf7k2D+/hGX68eLPsX/8la8bf3GKo7AU9wqTZOhyCAtlG6yPTwi+oyQHr/2L
DZrYKaYuvbeVuJpFQJSzs4F7nk4OH9HwmyogKk/ekfU4eBWs3VEO0Z1Uq6e+k0K/OynamjJJZGY7
yl7ZpZzlItt18YD+pu5CSiQEDKqcslBmj9xBY++/KKh0xCOkBNmTvTytXugGgG7esNJIkC9PsG11
spAPTcAoTPV6x97J7qpm4lLaYXe8ZQjw3ggUmOvEGkNnVNKb06haGRM9p3X2IpwavK8g1jj1EbIv
E1eIvfeOfBRmhD0mfxUHPQc4jxAhPtnL2hPwq8+somGOXz4RqVt5zZulgeiEwcuV211NeXXLBK5p
RCB4NaVAWvM0ZujOyK+jvEBUQk1vMPrRfp+mukiZqo4OUVG8K1mQjQ2xJtEcwtsu2DbSp59cVZ0k
CAaA2QJdKcHvU7t6iXV1GcPEpJX8+Z79isMqK5kJCu+v81oNvC/9/fU5ytLlNei6E5dfY+oWNA7r
MH3ZoHroTTB8UnDFTnoT5bMmf+UDu9WWMwKaDPWBZbwC1BrC86eKUAiGP/85wkH+92RT/f8EOPxL
voahdWXd9EVzMJnuUyAq7IJKt5tTtYeJ16k6DqUMr7QcKa7BhsfY6oFuZG7Dmnyxu2xHr3Uy++H9
EAWrFziyJ2Duv8RyzKbIkX+L5ZD/N2ZiSgn5R2jhYIIEyX3VHNAquNI37iaAPEgXQM/YcFFBRAr3
fP7cmMyFJYR73S3fV1pnYoNxcupWso0embHXMRa9PhJsHNOGwgvbzNmV/vMd/f9uqCkrmiEyZ00j
RuT/XupbVmtdTfTXFFSahSaAWKCa12ZYRzTu//mjpCld419vyz8/a7qWf9yWaqY3ST7wWQKz1uOv
LvMNHCvv3tXI5id7WHwMz/8yyVSeEkj+7TNJAiGsZgpnF//l++l5JkZ1lb/oeN1Qei6e2Yi3uEd+
AelliNzaFoNfOZgECPSx/1JiX0Yo93a4RiVjyZe1p7YDaGBpeHeht2aqvntpw1GZbdt2OdK3/Oe7
JP97lKvOtGaDyB9gC6bBThkm/7hLT00YosIsqkM5UotXbWmP7ClVhQudwvIJb1Tm8VI1nxs54hia
fatlRFg6MQMqzq2KeUIQXVX+EePKINRiauz/a3bp/5MAZOgMLJUksuNE428O5T+ukbtkVIXYVAd1
SBDSK7TmvpBQzJjdf3mA/54wzN3430/S/iWxJR+feSgIdXXoldTtC9kRUycKiQUMO6QHP1n1X4J7
ZVn8f5aprP0jw+df3t7OCI13nsokGaEGeyJtQJdVGwiAcXFKoVOQdn5GKe6by+eSMALT108jA5k+
kVa/LfW7mTSgVk67ukcbMZUQsyXSZI1DPLncsjPQIWGErhDRwSbyvkYx9JsEb+xtsicoRB5kkC+Z
jchqDSf2AxGIaZgCO1k26h/suNNuQlVZqy65O8VvzdhndGPo4oRV84k2gi4RQye82KOx2gtBqNDK
GOdxW+egBBwJU3pBQMmensxt/3HhD09iJPQfn8W+f0ymHJIuFmeOrpCrGdBLJ+vM1+nnqBSI0Mw2
woewHbfCVnXVhY7CAe5VuvE+mfRA8Io8GEs8w1wzPJd8lDFynqpF/BOcLV9ERFYFZ7V/I52bbLIE
6uQedhLqS5qOqfaNzxeTDFqUnBw13Flso5mNFCzG+gMjiu7DGgwL0AuqNm4c5h69sLEzBgxtM6gD
KkYaMKy13z0WexlSaSkUC6DGKiPlMs22zJhupc1EEMeuinjbfY/+DGYd0dzr2MH6yGg/xv1gOhBb
NRkAULYc+ogch58Q7oFNegZDzAeOxLV4hmqP3S7ql8KD/5eri3FcEa/6FJEFKN/mBJF6KTvrCnLM
obHEmmCUDFAhJ4HYCfdJZ6Ykf0QaSTHdpQxshRZPIhje11ZEGfAYF9hS6KOJOKAI23JxKAQIdoHo
Fc/4+yCZn6UNPV8kNsaUEmQSACLhe4UpU32tF15s1BF/GWEROucifL2A5B7ENKYvrzTRCTrohhTU
BaWDDiXGsQ5zaj3d9ihdb7rw2SCSQQjjaDvtNFtnq/H3tQHefstIWAAAOOSKC7Kgep+jlfjAdNp+
lDZ92/vQaggdiNLTnkfFokdp4Q6NNfxvPXrSFVUT+juMFD+0iWd43XdrA8/HyqOAyUMPUd2QgTzE
cNnEbvnyDWZWBanpi/yldBtTNEIbxeoSdQqyK5QxIjCWMpdQL0PhEClAHQixlTgq7a1KLO+JgPL0
jgR2I/eEwuYqmW07OLxkPRsnOlNBbw2tCMp8gm6rjBUcwVJVtgV9Tk3SBJHZNdG+Nnq6hr5JdqDV
uTkVnoRkmkgJHdfBAZFDzGtGMsTkKLVmHDRTFIglbTroVOAzTFKPMhi26aXUbaG02sxpB0d6WvIR
/GRA5bozGdAWhIkTEr8IdiRZDaEOFJtwaQx6vFtPkBBk8JIV/mSYmJ6uTNf8N4+hBZDd91/jOTpO
0EB1BXwxrtUfLfS+ZyuQ9gzYek8EQiQhLQcd73sgkws6p5rurLYIDkA/QMbgV+lCjNVkiJmSY5qf
ZX2sB6/tfsUE+SB4WroZDMCaniIW6TdqRz/RNsgZZiBwtxC9FXQpqnQ6kwf3gDWFWxEeCoXT+1xu
k1t5RNEOmTPjOpqpH9fPRmObm8hTmUQ183YAQsz26/zB04i1eC8mGHVCSWbfyeG1I9wXJishuhyL
BgaEN1miaLyn+50xPh4xm0BnMq9/ICHPTJTXF08siMgaYHC1DTIliFgCT8zaVvN1L5zMeZkSN6BQ
FNoD4J80j8pHTF7WqhfsZpeYDtwpTTo+IJNspoHtLi8/ktdK7he3onKnpJPhs9Y+oaESggUSPPEt
a83R0H2ssTfjz60OMyRwNsJUErZnm0n5AxrEwOYn8tlzlDoK1sjRJ+m0ivwR+azyler+66GIASv2
hRalpHfxXjQNhovmIf5qJ9s9PCi7FAlq7tBvqlXpyB8DuRuvH93uHobqFdto5sTAoW6Y0WwjGGHI
8p7crFBZmP3p07TzGyEa22Trj91Bry/YRGe+hJagpOdabIxr7oUGti6LjG08uDf61SfadfGaDtgq
ZChfzRVxvSQnWETvzMrEGNLnJNlYo+AY4k61vlUmWuJi2jL1VMO3WUFgVJN21WsdcaV7uYwC3RJE
HG61W610h1ea92IR3nSY/9QSX3YORcOIRShOTprBqor5VfmogcIwJSkUxz6dl5Auw907OlTPL/3u
aK/lSwt0KCtEEb0/sshMyc0itwGcW9Mbt639VPyxPdzdjInJS9XHcNl/kUB8m6TpTDf1B8b28R4l
pPijVDmZ4TVj0BKGFPBUuB20I6RHV65EI44lGTN/sq222JWXht08cBJmHUcq+54zc5Rvj4PDY/b5
ZOdD9jNnfsj/kHZeu41r0Zb9IgHM4VViUE6WJcsvhOUgkmIQc/j6O1j3oeuoDBvdDZyEU+Vi3nut
uWbgp8TjdeMtMuDiAW433hFDILcNDiqtAFPsGokbROMJdlvlASYqBE7YbfhnjILxq78VGoA4aRVz
8efWfbsxjEzGz/knn7QP4HeHYElPFmJ+MPbqNVAf/eP9E6EGrWpqjbb4aGJhFZ/TmQaJH/7Gothg
WcuoC8w6QxRjOEg0ksG9CJBVxMiXKdVAkxRXOYzKofmk82MyEuOaPb29NximflabdBYu1LfBGUt8
rtHEEg+TW+2XOvcXRBlvCR6MB/V7iZKoZSYHDwsGKRgXYiRjwNAYcVDLsOM38hvyC0Fdpbj28DBc
KgNuuoaDhROuY8fbp5gbTLSD2Vmp232w2m5jLBsG/WM5KOd5V5+9TbNEoTIxo/Ez2lwVe4N16ng2
ijAo9ANXf1Bh3ypmGi/p20DFRYcIKHkALh3XuGoSXJTYuEKHC26R8HJb1naOvHguARaJWM5NODv+
7MRtHWmoT+7W6KmN0EsFVrv+yl8i37qUuACD9mNoIK2Aj5pNiK2YMc0BugZ1iAhSC7Q/Nt/VmN1l
XFrDlaIGvs9H0xRtJKozNNzsvHzEK2ntf8LEQqNDifmBWJi7OWS/PudHFvcnQAt+HGWo9YVkEbML
1oIvmJRj7DFW9/UgfGQmA9vZ31+tehWusKi4WnckKrTOwCCINnwsAifZtEDDHwoILzx8GRYNBFve
oMn1C5g8PcfSvHQMz04JiXLxU2Bi/q6SGIRYDa7tXmod78mH6x9b22ypJl8jfbL1LIwk5rJm5cfi
Q2Hkgn8xi17hNk84JMc5mrdshg+agrX0WEIliAIr32GX8Kk5o90dRqdD4PqQAijP69UVsM1CsDvM
WzxX/PLt5+Ccsc9JFjvDLHyTnlQXQi1UEV7z4uBtzM/7G5PfDKnndRMcP8hwdxPXz8eSbyHCguo1
H/484XTr9/lnSVHLisbq0C3QgtvSu3hk2ENWMLuyKywCB5vmmQcv7tRvwUF899I7o+VgpNJZ0Rpr
NmowCxEKuI+jXZppiHtUZz2Hr9lMtwH6+EKlG186XcUgIo+uY2hcMy6LuYqdbisJBcTkDo7Dw+0D
FxGNdBFZPraoDOXFoO9lIoJyicgwRJipNzOmDZIAziclChevCzROLsqN5otoFAs+lXM94TgNaIYE
8Jgsy/d2ayaTCjnIoSisCoezo04fg9kQJuaopgc9G65CgzYR40ors71dPwz/jr3T4dc9VtH4YqcH
NWVqWu3WIGNxU26MHLll/5ThXkjeHol8YM3kpIsAh5AbrI0yl1ZMrz5Ckt2HzL/RoXRI/T2Kp+Zr
xIs78MHhT7oKhmi8jhfDxVgxyXBMGu0p6NrFDcYkcvFh5ISq1rQVvkvbYHV81wdRqbLwBprmpCH0
Ci71+vo+yLI1KI+iI1vYpSqvHs5oEf4ztTDedG/Ikl8Z9L60FurPgUmHpzRyK2YaxBU2bLlLDFcm
2YrHm6IiaNbQ8KsLCo0NTL69Bh+CwSsW21vwphkANdypnFBAYxXixTbapJ89kQyIO8ZoNKIZmPCc
VQ2F+Ys2B/KWaH6wk1ptWusVH6A3JPdPOZROjna9SDpalIiJBcohiMomjCng6pao1Ge6R2CBT2Rm
GFQsg3X5Ls909gznOpUzi66i4TDIecZAtOxjJpp99H2IwQCcRtuwGQwhAFP7dySMmUPOAO5AyVIe
Q6TB2W5JpYSm0EH2MzDYh5HudaMR/KU/gTeyZA+aoEV4sxVl5nP1m2vuagvqgilWr//7iuiHYBCk
oWjbsUvyf4HRg2EeFo3ngXPEgDOeooI55NZtP1qY2+dw/b9LPz5fBdSzwdYGz2o33pgz9rHr+2h2
RE85DEWLkdVMs8bRb/Byhn1JuTDYxeCte/L3rIsTc8rmlm0NVOaz5M1wMCQWV9DfKVj3mLKU9kCc
xUDKfdZpmokaYBHfUnJeFKyu9/CgeAfE24SekPkoJllPMbuA56oFHwK9LF5z3UrHZuupWbd4Sa6Z
mzCfHt/jqSFZJCDqzEEoIZCwTFjjpj6eyC1bMjIbonL1Led9X8HPgAd8pQmc4FLj03Ju2nWyO5fu
gF0zNrmiSgA95zsH8MFUYn6zrvXWSKfGqbtIAPpvQ32ySfCVITwZDSzDLXrms3C4vSgXUG+msJWV
Q8WC3T+yNMc7jTBiS/bX2DGconD5EXyKt/1bIFPUsZhgtXLzHMVgB51QnkgLpkzFYXD5il2EgPOO
lpJiD4R30lzyfb4Cn+SNOftA/ZY2bdHQPl03w9OmikFtZbweKQ9UXKXixX2wJaf0iOxyzd4scAo1
UotxImFCxfq3xwyUwEDh8iHUzDrm8qYcPo3+5ULjAhMux/qJIZbqSPCTeszFmsLxD3dy24+ZMXiZ
Sqv23Szs2z5CGQjSjrZvXKUu3EUTFiJMIzxOE+aw4CGxZ43OWOwvqKYmiwxeghPaXNWYPjHnoRzM
zIUweqNMR3P+1R47ChJl0mtOyZ9GUiq8fJpQyjF9KvBRHm7LnrFP5KgjW6f0fWX5AbKFAMHbuYHr
R5FjAY/zjqaWeWafpAZeMM5Vo6nn2z0FVUoK4IA2Lu7QwdTlHfklA3Z/dtvUPCeEFfXkRg1w8uv5
oGq0L8VbZmJs60hufPbleUKKojIZsU2x4xMN6HYFTALokRQn6Yf6JS3VL5+CE70NXiLmdeIt7msm
HCP39tL4luyG6/Rj5KroqjBIo6r5KLb+Kxrm3jJ1mxWVOYTGeLY9Zouwm6eACLtoLp2olGPM+JrN
fX7tl43pUC0z3tOY2+fj5HOuz7XNoPJVTqRei7wgL/j3Coe8+Ij6sb8f5Q5uppbUHTPYPQWT+M9i
KzlawN5+pnBtLpkxDm8ud5Oim+/+vkp2/Mn3/e0jc3ijsksq2uFOwT5Jw6xIjTCzcfmTJwXF3IHX
N3L6OST8PB+LrvSOyQMrkjCtoHwj+/08Un+2DHLUibghFq8zFxkJPjBUZDTCApO+CdsR193o4+DU
npW1INKSthv/mV78OcXhcRxfisEbNlwd2UxZqp6TXb3rsY0yLHEVMeWj1OVYRJSikLmkT8m8NCdX
7E73KXwQ/FkZSWhs5/cdm+XowL79M7KsfgdsmioJUJJgyipx1/9Flm+11lViEVd7/8BXRM3N2u/U
6QwR6Kk/FZ9oiWjo8TJABVq46eqOdeJHiC7U26S35bQ81ixi2CZVKBKb6e0EJULMZyQDHuBlMOAc
amdsEXbDRFCDB99dNOxys+nPlyEp32D60t/X8ZAkFlwlo/fqqNrnSxERqDQxoCocEbmR24lrdIe2
Nhv0kK/1JjGm1Wt+2IxOhtvsMzIcpv5GsUYiWBZxJbMr3IDqCC23PuDtAfL3puNo6dTYnqJNTSGn
DD4qJlPebuIvNToPSmQLhS8FVWGb75VuAVhiGX6gVSUQdV/ZsKkAwl/EWXA0of2+59sRW274ZOy8
LVqLHUQFB6XJoBeNNhqZY2OQpnH0nmKChQqWyR9eEvnspo5HJgAIBKQ13d0c5BcqNbrvyQW5Phxp
H5sLAua7iUQMKKXtvqPgHO2SKbG5dn7Unt5rbOpUR6cMHVq6mc8lzFmn4yef6AK2AYwsVkO/OhCK
N8UymKHRceTOpkq+fug75oI23tyD+QGU83xOPCz+Rjh3T7NNsf1jS4fPAjVnQpmkvwM7ToMTpdKO
hPkPnf3gSlNEFdHhjAzJ6orxVquNtelta0yhjB+vLz3lyECC604xlABWgWybv9EkvjfWW/iKS65T
v/HTAATa9E1wnisILeHUdLtZtvQGmhYpGuejtgO6+C3jQP9mxCGZhqappmEokmw+DB40zSiktpLL
PYKGSBznFLTaJ/t9tk6RPTFXx09wpZVOGWCkYI9eUmMB8qy/BJRnh/BFetO+sIwLWaojeB8ORUKZ
bcwXtXeSg3TEca/YN8i/VDvcNvsGgt4ddS1ptGORIlbzV2jLkgQvvMkV9dpWApTCGesQOTJ2BM0G
GnzOHgJRk92JKC92ElgH0H48fOgGHRHvSL0oL8Y5hCvBR4mLPOQ91UVhkrDwd7aJUXBkKQd9Bet6
NI8+xZkWwB2Zhs8+CWWD0pwkGjq/6xbkcRgdMP5O8QeBoI61xPMw6zZx91Dn1Qd3yO0dgnSHvtwW
36SXwQsJcxT0cwvRTt7oUHY8rAHUSA/GVB7MSBmhAM75NmAEg01pzQPHGi94uoUOxC7cvKrCuuWu
eWwbG+6EjlQLvwbg1H5uorTS3dZbStlGztd9P04hoQRPoTAvntgrjWmM9+5vISXKMPh5nCUKhCww
2VUURl/DuvTX1Eup+1ZMs77c90NG7IGHtbqf9MGqbVhU3opn1k1kCyMe2Kk8CQRik2+lAWtOTHqI
yk3m+IWU1hBZLp5r3cVwjLHNAjpkBnd6yqeAxfXKd39eL78/bWJOeYdNU2aw9d/TjlM5GfkB0+gi
B+LQFhWDcW3gmT+vmMHIU5z2yQ/pkWob6NafEvzd0HX670U11ZlxRF8ioQIw2ZSP8og3nfLiv4a3
mQHfgw7i+g5kLH/gtFFgpDeHAISYRkvgjfx8FeJ3YzmyJgRB0QWJkaP8cPf1SBSKWKzLPast7h34
g+bYxk7AUmSr+8rmyYe5ifeoa1/qQ7xX7NtcxNpKOjLg3xvQK2cD6uIegafRzYPSZ5/RqdsqM6we
4si+fobOAZw3emIGIJ7QEA1AdsDqOTGfYVu9Yes/b9amndUILKwYtJOaivQv2WoW/ZYOB18+hy/k
XH5SNuQr4TBCkA/iBrmVamdWvlIQQWUawX994ntSTgX/QASJ2zWGCaCIEI+4lZ/S5ec7Jwnfp3SQ
eSGZpqKRsfTfF0DL40Lq47LcY4uGYJ56PK/wJxqMJbBF2TPpoatk8mEz70MlKU+DvXIsn6IzYkCo
7ve5jNSYk+W+Sc++5R3SCWHZWIO5dMPPJF9j93VlJZ9cBq8A+GInGd9bsEmMMDENxb5+ViBcRLUb
bZiQIXRfs0gpXxBjfDAa7DLWMPoqqtibNToFr/nTMMY6U+4P6SnXVbxD25/Z1xZBb/rcz0Qq5UPz
qtydGMYkdM8zrj+35+4T/bXbntizF34xSTVsFDM0dx0zJbe7OZ+kU6pIV235NV02TrtDyTDacY62
sWHnnNG/j7UzYip8UxfqPJyqX/erU7v5p6QBr+iIGdAV+W5dL2kq65uNVIaoFYLrlYtw4PEl2N60
K1yMiGGBJ7QdbdMtHzUpF/7+Odhk2Nq0AMM1ODhqF2+PYp4LXDQnmF9kRB+CDThm65ljkOUCGJh7
CUyOZK1lf1ORwuH6DsYLaQlCKiLI0KIwrfKThFvS+eeXhjj0bxa7v6Nd/nlpZNXTUz63nsg0FHZv
GZRgUkUg3sBwhokOnMltQfV2BC+Yca6s43iNFzbyNSwCBhcC9J/BpGUASpNdz/QXeuahYYPUjY0M
A6pN/s6c71YACKXHGJ+RY7k0F+1FX/SXkhi418qF1hPieZyQNT+uaRrpBPYjKp+pzruJdJuB7pO6
xGT7Eh5yzyFIBXo3Hev2+gEBe131azA4u7Vvy+wQ0nbJK7BAp3NoYC18PytHePH3wQekcbYsMH04
qzwoNrWZBPdzw85Ey3eHh3qzBjesc/2q0BsP3jMQ7+jmFpk682llgf2uE9BSFUTxl0fxTblLCQKB
RZQU04Cw8N/Pt+iDoNc75b5vvFN0XXcxXUgLDM68yUwYF2IUE+A056FMvgNlNFxk/Qo58OfTkL55
IQjm1jRTk0xZ1o2HFyLsAq/2iYjd37KGrJZ9l37CarvSLDX5R5o7QfV2U3Y3nQCa1sN/39LEalH2
UmQlWsGTM9lxvFms7jv/tbwHxJ9rBiiDQWQdPaJidW3zWyL8n63tYceGcCSwZUsafJo/HdFfO7YY
VEaexje87kYO3UqfSrPI1+FeoBxUkSB0C9OYmgyAczCGkmmbzDC2XClFQ2509VlBQr0G13ffO4Wi
iBMwI8HAruHE67dqIosLqU8chWVldAeaxzzZj++/Pf3vbrtMmJQhKyzfpvLQ7Mi+HMu9QqpipF3q
mvCAYSIId60/SrBFVSbmRGOhYPLHNVBUutcE0iGY2yZ97WbBL2cjDQ/58YZS+piyQAMmqPrDS6Dk
UWqahZnsw2ahDsCYPjMDlh8MVAvctTGdEUVvmiOaHDWbgIG0ISNpzt8qIsFRxcKkctTs6GNmTU1d
XfNNjC7s5xf1O5qZqcimQsi6YkLCe2hzr6po1n4b4VhNr8AHovTUpd07ak4gT4bjuMcTAaiOfqmz
hgfxz63567APDypqyyj0hVu6NzjQvZ6T5qxiAn1HbxdhGsh2+PN1fns8XeC1UGETGtLD8e7anatR
lWTv8fUbyi6LZTeQ1yLVcJFo9kg6/Xy878LoeP0UwdAUYVgEHohpt5FaFrWvoVZFMVoxitSZbAnF
LGgFZ1A8SjERsWive3NmggjpoISDl99KvIPL3l7ULHO1NFn+clbfgBqmKhqKoomKbpr6w1m12bXt
rmqd7IP8zRj5tiLep/GIlCnvDSKcJ93XFJSOrqi/PO7hLXp83H8d13hYlSvhGsRhXCX7Ggduwu3G
Cls/L7yJ3sbsfmOl/bsHGIIiqpKsyqKpkJL53z0gEFG8jkQj3bdgMFQhhC1QgN8d3dgFdHhq/RnU
51aZBdGlxmZacf3Roi3WUW+3nwZDR4U0GXHhyaO9FL2IwS85suK/hNf/nt7DuyhGgRwkyvW+H6S7
SdOODTwP0gK2t1E7OZ966OfT5t69km/OvE+pKNHRBXhJ/CXn3W8hfH+e+X+fjSFosqHqRM4b+j9r
Ju9uNYSgJ3sqjtBJ3esrzJN4SgbMITqoTvQhL1EOdzjm7XJpjGPqUX0qmbLI22IOoLOHXL3ozwy2
tD1RmnbxpaKyPasf3me88N5oLKfN+CPClKhHLFNal8F3EwOUKVWwgoCL9JnJ0JrgHjaBxjQ+i+79
jyUYHi2ugiJtM8L/l4CaZpxPtTNmnk4+W7X4kIFUwgeBUIWTbLlIXXEaIz/A9n6V7nBjxfNFxqxe
mlM1AcxQr95m5o5JKo7f0iFfXF28JdbYPQLUD/ajypK2jFKXjs5Fq27aTFy0C6b4wPW3DWxpXC06
a/IWbFV3tCqJjaos7alUx4E5nmNouco/hQUILkRrZQrW5N42A9ajuelX/1RME7d+ZrTwmjxX09z5
+bv+/hmCv+i6pEqq8FhuwEW+l5XId72A4LDCvxo95ILx7tKYC3Y3uNMdpTfUYzCFitVgxqeTatDA
zyH/ykKq59BkOPF85r7NaGjmeJ/ZmNbPlLGyYSoxBk9ZBJNzPXavW+LFpmBeipPPU3gd7VuxrTbF
LDtXs2LLnOqzXOnQFfDJmalbE2Oq6Je15Jtt1RDZVoerlSWY2A+fd1zFqqp6SUqLjlkLcZ5Xeqvk
2bsdG1I+6saf+LSSjUImjjaaSC3jEOYEZTdyc+E1ad8o+MDir9CTGwbocl/arE3rn5/Iv/vNcI6q
KMi6wN5vPvTfcSgXUStzjmz9Pb4BrLeDy0Dszag1f99N/11foUATICkQNGqqxuPhfNHM/SpitzHH
ygQwtHDRdNmRA+czsTQPp+rdE5NUG78hoIAOAzQYdFazZgL8FlnI5YFbWxXdk/yWIqLGJr+eKlt4
90MQ8gZdiBUZk6qifB4XmD+DJmB9l9OXXLHKozkbWfnzaAurKGYmZwdP0gJgA/hRs1CDAYeOB4KV
Mb2+REy1Asun2R8mE9KiAyKGRL64PSGixkLs4+fHwOV/s9qSCquyvPEsJO0R0KmDW1opSpfsSQT5
Qp/oZkdE+oN3nD7ObDhNTjTDd+5Af0/IUKctQJlwRjRgpjDcdUqGxL1Onnjohu282THAgLO4HXwV
GbSe1Bk3e2CAFn9Ioyp1+g2uE8PirsSQEdaub8yiZ0OhlSVJY0bnhEYHLC/ckxmAIA0OqEXMG9QD
EyZMYfNftrTPpuaHgrxpim6rWaCuYRQCFYsANQawM/mMPeIJW7XOLZAWM7izPBKfRk6Bd5+/1SYd
HABhIti4ylv87SguOLUFPPVSETxSQKbdSHeom+7oA4P4QzHVMWex/Zkwh3vNwDBfkge7bGd354Bd
VESyNHTbPUdAzMMkBCdOkU88+Wymw8heekYpa+LiF7GUABtxVRKjeg9lbTEtpilZFTOBG+9/MJ4m
wooks2VEg1u9vbw080HxikoaioqL77kLefZsdC0T7HBV48x5Es/mlPnBlEJ0LRVwoCf5DMkK/o8I
Fd/vL4orv0SzaIa7puGGH8q86VcIrlYYbXitXRJ7w2kFM1ECNV/0o3H/NIyqKH1OBenijAkMG39/
fGFZlUdTYKUxeMxLKFoQT2beJ1ex8KCq408y13bxGM7XOXQDiAz+jKAM3uUdtDEFI3vpIixA7lHh
k0B+odojHIK/JpDDbk7uok9i7oNJ3gYzCUtiUkf8IG9/NuWOwDJbkOLMaZERyegbHxem/vBkSJ2m
X8FXGCaiiAvR081pJFy921W9v/HbcQb3rOrEYG3PyLsdlNO7APIygijIUYRNMD67r3DZh7brYJ07
ASneyMNp3Z5Q4HEEu2A0Nwi5IUDBdx4UmENwAUMKjg+hxTVW6paeYIZtKBATTj+D/ZSRJNMKSZmX
IzpVJlQHX0SULBs2PKIKlsXcn9UvJrMZGWAD6ifS6nB7o9ieyAsYSUAf0gS7IFbnSbViw17V0/wj
wsyj6la1ET9DewYRBCBHJOgPyBv31MZQcUtO31qzdYayRPwMNviCHc4w2eV3Em+C0ZGTERX/ITO6
YX7EvcXHF2rYJZtceK7naiIRujZaKqtk6R8a9kbR6meJJTBUwswLK3HGWK3s+hIgaL6ImkFIQmYS
ybd98QVJH9tc3GCoOqAlTxrwONZGfVJgBB5rYGLhQV3AeRmgONpOqMP4d+BqgMUutuXeEMtkAxev
EZDZCl6WZAESja5hVA3JbpIDq5DvaQEZQo+kYFG2wy8VlgacCG8D88cG9Cdh3pi5qeszHO8nACnj
d3NdU0hhHgV5ajBCvMK6w8z6nCfNOJajTRE8mSz/JdlSDO/UMcxky8PkMVzBO+dMEqt5HrILJcTw
zfidaPWxz+34VMauAVM7L57yK8xt+TaN/BKh9lRhhCskn5hpMvAElosGviMQfejikwSXf43YjtIv
qCENYieCz/Gk5NMZXrEIpk9nU2Dx5iDdPWO1AEUKbStug5sSUsS8I0Yp5QPsh0j7zBpJDE/GolV/
cCsJLEduNIb4hM0dE8wJCPMEoAvKJBx6xTwaooUPGSSBCV8Mv26w+wxZQnh5w1Ja+tMzi8sbBq2w
LdrnfCIsMVzHe/kOPe06sDENxJbGRYSmP3heDWaHMN5v1KbGpp88k8m0NLTrJjKsvQE3DzvYCYUE
1aH2grQCUSl2++jaj80yPjD1RpLvLxgE49+NAH830MyVw0iBBVOjokrQfTC/fj/BtZ7C9LX8p09c
SdChEpVgDAGHfGpcim+PDtmJGocBI4ulzOD5FTsEi4BjA/YlnCRbcru5CMkTiSmmsZf0os94JDBl
zFmiwUv5GCWnLvUXYT/Bf9IOh+vx91FBChiOoy6U5l3VhCvvo+9I1kHPktvAvnaDkvZMrtdY2NLH
Do5749FKehmq9h5RPo6cFuwf/D+vTrSCE+DBe2NP4/usxpAfA916kYCqIIvom6EcK/tpsb724+ot
/GDQwI9uozOhWlCzqUuSw/BB6lP5FPMJGBt9oDs73gt2Q81BPN4+FEf+gi6SzTSSeI8ybj4JnLAW
s4WiQ9USTq+KJXZWzPcSLGgw1b2CTR/LaTJT14VBH1EYM1KUfcffRJdGxF/FTM+djyD1vh46UuXq
GkRkwMKo3hR91sOIFaxyDe2Uh0C1Y6HlH32wwYvqwAXDjA7fFewXIDInpIpb2Ukr1yMUPAtmFyZe
C9DuNharN/RaeB7CVFGevd4J87UoqQTwrG7L4oxU6GySCMDeZjOqs6GoEcKbYpNXfgoQGRlYrqi/
sAsYluXoGZK1juPtq4TbQLZhN3AF3GHPI2y6Zppz+yCgc8Wb50hETStTBSUWBMhh8SdOI9hjODcB
AbGvXyP2Kzs7XR0oUabF1wkpD6/7Hgt3wLxuSgVnJ66+ZUeDgMu0jTaMrXrRefgHDIpfLqpbNHA6
RZyrxiXLXjK2Mn/pZdJMeWFwo7rMDcSOb0ibeQ6WYlRAvQ2ZbOq/mniJeHaErRvDb+OXmfR3Bbgh
6YokqJomS+pDAR6VatcGqhbvE1RTQbVP6ceAIaVSx4pwdUei8nOlKf0LrRh/gBVmbrKq/lPxV3Lu
8Xllyf7Oax0ftWAVCN48L2u7Re4RmTsvxGuRMVib3lw9BOy5H1VcC7WmZbkmFBH9jQwWfIW033vV
9OfTE//FIjk9TdQNQRYYaz0OBJVrWghBGYJFGm6vHJNWcvJ7a1Wjr9jH91C3fJqohk8sUNBs/QJ5
aMPdfsAYRMM0VR1AFd3sY39qdFVmiKEcwz2HjH0zJnofLm6+vOKxeMltG+OX5POSXu8jLNhNyoQW
4rYR1Su/HEIrAPJNauvBwUwlmVXBLosnyP+b3SsWTYDoSDCsFDKUIajLLrN731/H2nMsPt3bowHR
KBaqaRKQvg4ds4PKK0qzQrV7DTMyktxM3C1zXMCYFBRJN6EyC86i0S0xsxts0LSbusuMdR5dNMJF
b2JJpr3gplxHCk86ZIgQqLm1MJh/5jGoBTjzL4/v36mkIZo8OtBkU2A4Pfz6X9h81o/Atk0p3jOM
1HsZ78hnn2D0Akd6igV5raengNEg4JHGTSr6y8/Hl757ff4+/sPnVGRikkQJx8dbTQixKE8WWfWq
yKewoEIgigLhEoZ4wLh6IO015nvUoimdzh1GKC56wVzQXL+4aOgjIQH+fHbiv7A/d0fUdFU1DA30
Yzj7v+6OEHplXDUZHzt5lFAwMbEJr8fmto5MbEYH1Ko5DR+/BpO1ubQQr2jMIf9mwi+rzrcnAugr
6MzdAdUf8NVOVOswK1NygKt9EczFEOFZfOmi5P/vOH8Wo78u2Aez81opiveS18BtIpIP0jh3N1V/
ubXKvwJrQ2KMJcmgGRr/eHjwTZ2JWaVfo32LXKqfSLEt4BSCn6q3L6/PPP0gJ2QXl8wVILepTBP0
HUTDMTIaseFhC6K69Qkr1F54LpB4IaNo8eaaFEjbomwqaytRX1Sjiy5mT3Lq+FJlZe2xhm2GcIpA
U1vBzPSXt+UbsEQyVEMSJV0E9NQHxOCvmxf3HeO59k76dnoubk+lRnlS5lak73Xf5pRxRkhhQ1SZ
o3j4ZCGGqJCOk9OFm2vzy8l8s03JgjYwDDkVTmZ4of46l/DKKy20XbyPcP+6u3zTGdnkDF6umZ1m
p5+v3Pjm9UTVDz8LHbcqiOZwNn8dLc97z7iJcrgf2maKRVmkNhpL/bREZPB0e7teoNdor+kRtraK
Nu0diQa5hVcYQ1aKs/GndMewylHJXBEtKSdMAnVmt4Z0hY9pt/6T7he1y5DqqV2Ku5jiBYFb5VCf
c5MZHzuZU38SI4gYZn4lrA1c3lyjWLstk6P+JdQuQQbUaMhNRtCtRBiTDmZ/rkTWKWS44WgNSAW4
wjufM2BUsIWrh4S7su7Ngck+Bc3Pt0z95mWB0KYJMquKakqPS0uplFf8JiUUBMBeu/zde05ezMC+
kWqIpvG9IUuugJm1Rk6t2AavN8w99rFFso1fzXjgeQifzXO/6HFMY2GCNnKzZsYZ2lPFb8ZWpwPg
xwjE0nIL3wUD6n2KAulAYykwOJbHIsxYHLHiGywvm8TN9JKe6Op+vkzluzdDolLC9YH9+R/aUyM0
YSAFSbDvgFqSpeSixz+GyxExwspO3lRzGi93EMgYuwZ07A/5zo1XBmHAI/qg/NIg2cEF5YQZ9vyG
n/lLdujxr8rX1QEzK+peDy/in09a+mZtUiRdNrB9kA2+5oep0k2qbvG9FoI97NJC3o1iDxo2ZUO6
H9XzaNgHWWUKaNUYLebQ+VEFhfDshI9rAao/eAIwEDLp37zQTbVfplDi92cH5Gia7NpMWP77sSnl
vTYbowv2KmadJAbcSFBzr9GxNnYtupRgZXCGOhXfz3dFHja7h1qLCacA7mywyv1j4nFjRfESv8Vr
nDDW+pAso09FdbSvbl2fghFMrtvUALVZhiTdnlHnt/vAt7UxRdg5KFbm55X5BUIfOvo9sYcG0TE/
n6D4TaWsyApUUZ6awd15uDEGs6/C0zx/b0gKXP4CM8xV2uxKwLl7BlhMK01y7u2XV/y7IoHDmkyA
ZW34+2GpFaIkph+48iWre0ytWWql+Obcqo1xO+pDKFG+9oJwfJjHdT1JY1h5w9uDvu7nyx9KgMfH
I6sStbgsayz5Dxtq0GV+mfpcvYRhCm8Er8Zdm3vmW24Y41G27IRfDvjthesmuzi3XFeMxxfxLiiC
p7UycTjsK3kfbmsjWZiZ7orYJCbKWyrUk7YC6IXkIYZMTp68CGIYFKMwxH4N84Gf78C/L4AiYPyi
izwNVeb7eLgFiSmVfXVPrvuMbgCF/H1N7RAh1FYSa1lSRtS/3IJ/VrfhgFT+umCy54vCwwGvXpdg
uMIBy9H8PmIOb7PV3H4bcv+p7v7zaB8O81BYyGoWtNc4hu0jzcVk14XHkXHSwvUNXhadiAa5uU+R
Yc3l4jluCM2Ek+LRCSow9nwKDW6Gf/jlXv+zCj2c0+Nbf1P6e6tyTkqCRE/GRyxiu1zn4ts+kedF
vS49EDVj9/Nhv7vhtHp0nBTComQOZ/VXoZEEsSfVJUeVq5JQHtq5DEq1bWbiL53lv30t1/f3kYbV
8K8jSVxa3ujBFQOgdUFoeIoRWrqXRRI+w3V/J61ol3dA4hDilF/KqX8H+Yqg4vksc338i8/ov8cO
ZFCGxI+8Hd8WO46JUYaKuyFm3jEK8YxoZ2HYcFQ8YFIEfGQlqzA3779tNPLjivJwGg83u1X1Ns/9
wMMheeBbze/RG3VGWtsVMaV+eTERqQCU1dcvHVus3x619NvhH55A1CthlTfchfwO6JMEDM3iSHRG
fj2pB1A4e8mDQ9gHY1UtZl23NqiDkjs7YbW9d88lsyljdk2eU5S7pfiqd+Kc2vfn1/Gft8TUB+wD
9EHQVMh4j32Z0I7MuO0Mf992a5YbwbCjfilidUdD0krzuj8n/hxHD0l6++XIj3fn4ciPnZpeSXJo
auw61Chi+nrHg6WGytCOKFMQKSN9rNwOU85OWRbcraL8ZRD9Txny5wQMBtHAYHhkPW57CgZZo67R
kYsY6+J2alI7p+miI72N3EI6KgwgQD/0/1uC15/D8l0oCrZctOYP38bdr8X+asr+Xi3nibmroosJ
aC65JbxUX/7lS3zsooaDDV2qrJq6zgMeivi/FgEz8AWzaSV/nxP4RZRgTrDGvCSNKJr77W+Emcf6
6vFgD+VLWd2FNLw1/r7HorPaCz0dr/p182iUoJcpwOYg6Hrzxp3NtN8OPlzJ31vMn4PDY9NFeFxD
S/7fK41jta/8pqR6CJ9kKIUV2RQk88WZk2F1nsg4Q4lPpYHGQ/RhVuEnVeI9GLsqua89nhjt8f/h
/ZagnSgy+B7kg4fFJy/UTq96TuiW35283OXtkRfLT+wmXUnem+IvKG1AgfimDTqen4/+WEv97934
Pwd/WHqyMi5KUy/8gbyoy0eee4eaLFtAnMKovmt+u9jhYh7vviwYvM58TLClHo4nJzdwUy9DdRuc
4vyrlt+YEZZ3ct2ub/9D2Hk1N6pFWfgXUUUGvSqQQcFyfKFst40QQkIIUPj182331Ey3763rotWW
ZZEOJ+yw9lpD+2BgLW/F0fsJ0SaGwz/OCywXNBvQMRje/n7qfV3r+cZhldm1aBPRkIRqn/+7Kf9h
lElbGv9/ju8QvWZzPbdbw8RGMsVMUuhKmMgMIpVC1z26gHb6o2n6b71ZxqwK5yAlQt9rLU76zt3k
w4BxQib5OiOaxPny3r9c/R/u7t96CiAQHYCMrmkMn79b0DJd5YagBjYw+bL8BNMtpD4X63536lJ9
S47QTjsHP94B1gE2X8UWO52VqXp4uQzgDa5khQ5t4O5ffvQT/23u+vPKvvUpt94UTXHqilV1nbBG
/N/cBR7zR76+f2tv2wYzpY9s1wWb+ncrnJWu1dqiKlbMW+XO7/YBix8j5ceb+ocpLL2J6JpquuRC
iFl/M4VdIDA3SAg5UwmfH3mggcQGMKj8SGH0i0ZGSLGjm+n3sD4Mr1jjxu6hgylrt3TI3XFJzab9
wTH+ty7w5yV9u3m3yUdXVcUmVUavah2pzevJXXT7TGDO2jDfknr47073b63tOC40oeqX+/W9z43M
66WoXDhYME3dBfOS2UXNjWZf/feJ/lF+8tXaf5zpWx+y8rYx8s5SloQaHJKrxHGqAajPNeov0bVf
1vZx2gAh3d6OBGRnLI5bYNcm2kcjF8/LAMAxt89UM1aAUKxg7+ynzkYjAR6dN8A3OmWsUGSkbh9r
HDZ3+9SCzDGvrOjR5kypZkGqtfnBZNP/bc77s/XEsPpjTa/2ldZ0laksv+6E2h8mJSKk0oMUzOiy
ZqmDfHFUhflJn2kd8s0gc7rssiX93N27o/nZmpfX1WUbK5BTIIckV+1aPXKw7//d/tJzvk/Pf17q
N/fS2Tt2QVJQWZ71aNs+MoG5BDUuP81h3+Mm8pQpJmHdHzGkNOub4XE0L2d9k+9oEZNwLKy+1DNd
IhXiQyKlN9BezsePE6f5VfXx/zcHnahukUXVpBpSs1X9izP2j+cwbDXr1FRGk1CmtAI2t2jDOsPq
WA9Ay2B59QkgT6oVnCRUHhnQzkP4gQz8lIVjgrY7zC1QEoWIS40PGbg0VBMvsIQKKk3kKqjsWg4g
05y5i5LqdaLy4n/gMg6YD8NDipNjACebaE8m5EAzkGZ8pE6q19EcARNYZcBO81XI5jL47zjtMN2u
gTCAQ7LGTwSaAZnE/fghfXpanma/fgFvEtjJ1yYZ9XZqgQ+6wjFznoGKZSM7wZlH4y6BKGQ8R2hT
9DgB86CARgCaorfrvA3eBawMxAQmKZTjFx/+xwfSK0CDtMCBkfqNSp75bopkwuwQnSbmkSqYyeZp
+44W6gya8+nbS+6nzviJetLZaC6S0WhQgGtzxnLNp9lTOu3H01QgugdAuiBBpk9p+iS/U0M4nr+k
0zhl75fj+InbPLD7efbyFAs+RhrksKIaGqyVqGoefIoQp7vplqJExDWhtBGM7xH81SGaPz2IcOdx
/PJ2GgOToi5nirrDpIvtcAS6ppq8A8z5gmo33O2rNXl9fjVmR6AFVPPNNoEC04Y2AckOUmXk49ux
7cZ+E7CvP5q8XxePJ0/+AAHV5ByqU8XXZs34FTqKMdgO4YiCZR2W0ilkJdTIQ2JFrRhkYRPoJaCB
O8+H1bCEnHLWLDsACTpV8TBjJLsA0papwZkP1NcCKljY3uGX9sAxgupZrgwO+Ofr2gal3C9cT46F
dt4EuyaA1mJyTm5AhPzVejHATQXsf6mCd+mT22x4kHOLYsXWF3n5z+v4zpi9vqpTuQU5Z724zUbR
dXqdjj6rXyA6L7ORr3o3KP3O03rdvl4eOKBfTO4/l8EPVqj+97rye0SOqCrSsGeocbC/rStNT3GI
q2iHhIpElGpRybBWxkg40zPj8lQdH1RnoQ2fRgMXJSKsJGQclVn+eqNUOUcqAKyQfhnv4PO+OEdi
FWQPFeK/gJOYI28vKmrE5+V/z5DfZvP/vWasDvKIeAqEIr/N5if9fHUOao3q0MRUrLG6XTZntJoJ
NDOG201gGkwFN4cKZcdz9xOngJmqiSiVcg5ReYMMH4HX3fxiwDQCu/eI6mBn1bvW86n9aZqV5vs+
4Y1c4tPU/gKmt74tPMa+rh1z7x6S/LTq1ZdLPb+sbywfRj07q4sC6pMR9Tv7n5rI/ZfzStSeqkXM
U839ijb9MdGa9bZxB20DiBLminy5WStzcK5ARj9lItRQ3Xi9JVVQBUXQJTZQwmqpZAOSLCV2VTTE
TobmYtoFVXgMT4mSGqkaVsloWcCzs4+rewg7ynvKXdJy3T60mRtDqgIcat7faamZ3NL+7nAHt8/D
7WmfuDM92IHvhz11Nsw2mRWdYfGv75r7MwXLdqb+FKWQJfJbo/9189+MM00Zur1+VFG31KISLVtl
NsBZSbVmf/Z1unnvUEaIGvchFajS8Fxdf8oPfFGF//MSyMLCWkDm5CsT/kf7W6fqqh26UZ20UwCw
3pB0IVCY9QjaZgTTot1cQ289D21o6Hx0zXyqhXw9QMEi2KefQX0HCeoY9g0ftSjmqtJzf7CIvsKJ
3y8QF42ECQADU1O/jaFDWXTqcD4U9+mTI8sXNG+i73EAtJym3ooI33gVvq2L8cfqvQUJk6B+AToV
XGOwm2z9h35CJc70vwe2/bf78jWwXZvYOt12hBdnfhsttjLsVeop90mqRiDrnw4rlTE91x5JJNT3
ympz18wRbxD15utDu1YfNiVQm8lx1f46ra4ZGeQ741F7O9yXqb5ooM5NnWW5zt8vt0n+ZLAcwd/Y
Ber08GsTmwlF5AixnOa7ZUtPhEEo0+mLl+fRGo2tJbpT3cfupbozwl//fZvf8C//vM1vJp7au8WR
OHqfFfCYAcXDvHggqz1qpvtTekqRJe+H2e5NPUU5dNOv6noEz/XVh2BefUQzwvjJWzf/bcDYVPGR
4mO20NRvi4BjK3vz4CqHZGhVkJJuMbF2w0Izjs/7izO9Hu8Hpw4PHbrNSL7v44sFitrWq1TXXy6w
MJzPxGOhwW/zOtxcyPm4ANIohsER150y7C77yGBhoLJ5amXq88jcBVVzv+shYXHhDkL1xkwP7bI8
+VsVs8+GUPj03Lep3T7n9bLQWNRZfrqWaPx2ue8pJLLOE0hpa+tX22oosJ13U8YgtNR2dOowZw/X
6fl2mmoG5V88+xrWeg36ALBFnotta29vydY8o12DSmQJSevu1SGmvaPHVFSt9wCbzY8LVhbe7Xir
fIxOLwb0X8e0U0cTe/eybz82XZcAlq9vaFpQFGP6qqwk52XdW/PrCArRoxEUUMMf23Sr+joPWvRB
lf0D2pBhn6c2FQQcfVFsGxEj3ewN/0aqv+lfLvbG0+CtLPpy0hxD5QaJrg5+uxwSQ0U5qAI+jbbe
CfyMUfw66PaTooLBNmB4v1nvh3PvoeJ4bUGawpOCqOWpQafVdaeygxIPI3ASOhI4VDhU1SVzrDbr
LlpUw6I85Fff7i6B0gAj0BeKrgb/3fG/Vrvvk46j2VIwalFR/4Xs+2NW7HfmyWzynFkRaun8xfTz
pc76tMdaTteaJ/UmUE2CKTV9qaSpMjcawdpOkQd1BQjcnWc2IGoF7oA6NKLtikqZKRzSvhZhBfQg
oB+uwKZB9T9V62qRx4Thf7gF58sg+n4POOGES60RvtP38Nm5cbTc1sp90sOPZy4Jf4daeIZG8viw
XR9FHn2yW18f6gzFz+UVnGGCwNOd8a7A2r9dX/rJ73oYKzlEVowwFWvvgBJUHVlBuz5ksilzd7ld
l9k+KR/6aMMa7sw36+PD8eHwul33D+eH/fqYNYt2ATwxbZkUjdiI60CqbNDmeT6usNWzS9JQc+nA
I/eKipfxdKZY9vXwoADNqV4prJxXD9VD+eDcGXPnzlwWD8eWAg1yLOkpYsMLCPTsFG9SdK3iwXc9
2ztDMtygKeZ6ZrCNzgE6iGAAHhtzigwVBR3ZlnK98+OVKhFlka9G8HA06ZBew13QROjdUNx5iqmX
yKj/iaDdCTaJbHbqpsNTjgKU3Ge+zJfweq5G7+WqXIF+gwAPhEEZlwjVX0InuPGygioaAheyMDuC
AGCxYWuTmkax4v1cZlEjdtjDYD8LWQTeSJtcZ5T8UBqFUtlo/JJWmThI+9ChnPQphSkogi0Wl8f1
21Cb7r2jf4mHoPKLWQWHOcRsfhEpExwZyiiuAJAQlQ1MaiUukwUY7uB3JQfismMoEac9us4IM/Bl
IPiY+bIdwm7Wzo5TqjyVhyYY8QUMgLCJ9UW+NhfN2/U8cTI0mLtHeyHUKh/5s7so+uloVd2X9ybi
d0hsrsqPRoOBY3ikeEbWxfrjMNlAkDkpXm6Qmt9rhI0349M9Tv2Z8py7C7D/RwXs97y/r176j3p5
vm/vjlEeHYWvDV80G5I9HGkUrizqDC1T9ZNo26rK9uv9uogtqD6gijjes2Nagc9EX0BLLhR2EQOt
6dE7eH8cao0Wp6xnU9PhDkMH9QSMzGxfT5yn1I1AVC6MBNU46gbdcUfnNZAV5I287bOOnU8ZhZhI
RfClgPHxSH3p3A3tKZrxqDPwVM/30O7OT5fJFXGIl9PHMS2Wt8fb2/G+XFZL4DmguqB4e7k9Upg6
H27UQNQQlyL+kT/X6Sij7VJgnZ4WnZJqofhGVIW3CE/CL4BojPVwH+shovPxKKNZpRsFt2A75yTw
BWGwmaHh11jE0IHusn1GSvihodZbiPmyNiPSHblUYy2KhXGFIRk+GxL2IK8WGMnUf6wJt6xRZCsX
m9XwkL836D4dJ/vMgaNxn+XvZC3JM+sQfzF/rWGHXrTUcTyVC84FcdeqT8rFAGc2f8jnNxcyxiif
18kBw1x9ah5qUHZLsG/UJSNwtJQPj8ku22XnpA/78BzC8pUSoo4bPLblYW4HMjJvAO4YpHYMEyKc
zkMKiCWwg/rdee3DJrsmAwULbjCwZy1Cj8wILryj++jiF0jlgcIz4y6FdgBH25roU3GZXcY7h7rX
43pe31WY+pSLIYsAHChfObDv3Bd3CrMDovT7e0RvlefzI4JeuTZTFrt761lJ6njEy1wZCyXZpMpa
SQ5BH7mpzBvu5BcFaY8USXNagygkLsfIhmlvG18yOx/riclFG6/dql2dFqdFtzqve36e18Zrv26F
624Fed5xMWTHX0D98vFx0a+Pi+OigVthZTBuV1rarTq+6TwgHpnlmIqb+JUoADLCq5bs7hQ29hN0
vFRCLNFHmw80yAlG8fHdJMJYhabqMNWnh6kZqHExh292QeHbc/0DYuHvYOFvS3KEfNTXUoR7Kd79
HwuqMvRNVzdVk7n9/Q057OrTgGv8R1DA3+HT/z2NpH3RAXeIFXwLCZ8vbrk9D4WeSnHVITstRb5T
mTSfZypxi3fKDClr/G9b4Z93Zru6RXaMFZYMg/rtzoYjdktXWodk30XGZjtTsfNPwkp+VH44kylX
//eKboP6c/DTyIMi+/TtVLu62uulaSPzS1lmmwhTwXaxXw/JdpGzKmvIASmZTRkWFLy1f7gf4vXH
iJIly796onJNHYoM/3N48eFATfesfeUd4g/Z4Yenrf3Tqwd2YEnOSSchon4P1uj1qNhuNYqLnGZp
GRQdFy/oyE8O5UtOtdSooyQHWmAz3P0ULv4Xl+XvM3/rAcbQtWe1UvI19cXW+wuhVPKUBAMphPp4
lMAbVUIE0+BqhZb6v3vCv4R7qM1nI2hMVhHkxd+d/Gw5VtGOhkPS1zO9IlK/wUHY32awBo20e2LY
swNl8EBFdsB8oQIxKILsl2eIospzhF9BAshBMkg1wAq3L8ZGpZUufPO96X4g6fmW95SB4hDf5ifG
LWCl75EpdaseiqG8HpJj95rvotNZ1F40g7jPtFVmTcUMd//frYNi4D+6LzAFGJZMUAuasAP93TyH
s3643Pbmdd1q0771HG3s3JV7X4EutYuOEJDC7o2N2ftHNTRf7Eyqv4OiniKwNSjpAVJudLG2Ya/M
IL6s3KlLRdxLTwnlc3eKtwhhwbd0CG6WX1Qx1sRx2WOC75H9mF4pFyfsetcC3n7DUz++5I23B6X9
SHZuAMydOpkDnuBFRy7yfoRODwViWEtUj9uRa6FRoEJfCGR53L3uomtY3JtrMJs56sPHJ/O9et6s
tO1EX5wQqcOSmp2fLUhWr78uWIB09ScoxfHwOpignZnyVuCUjbefp8RG74No5cflvkR8d45fMOBp
LjWqAaEdA+BdIZLA+oysmVVPz0hwwM85mrUobmwQi2d5pTwIHHVpTmqkfu+017ZE7hiuaAVFSgRr
XrrLGI3q5jzTUHtFn5LSwDNY9pDElb5C4HoH8+EjUgDh7QV1YMs/s6yQDHvVFA+fkGLynkiqNdlR
bpFQBaCwNoNcWu2tH4bO18T899T2d9/4FgnD77OOm4Mi/P57r/Y/xhY1mFR0w2q3/elcKOX9S0/E
M1LhKDIILamSNP1jNapgWjq7e2NYq74SmC+dh/uj+sZ8j4AHH3k55Yvt+EmjVH6yDXU/T5W7Xajy
JCJo7FAU17Hlqe7O2sR4N0lG4fUiEuAuqSs4R9sQiWbqUoGM+8gV+JSYwQSgAibf4SHp/HacqdHo
biDkeI32yeBxOL55jdSoQQkVqGLY8Jc8HVAbuFJUjgirvw234R7WfdsvstGco8HxIp+4ac62Dd2U
67xHVtiHXK/+lFPtQLIjIOr3kVyCnBgtkEAuARmBCI1ch3J+3R/elQB9uDzFzaVAXNxZLLusyLYQ
DBRZybsiUzFpGKkqVyqecAeJMoj4NkEkbp8UGRTL0Y6rLjM4H6OKnfSoQ4ldj0RADt4D3rVJg4xD
gfdnITwgG0kzrwvbhMiu34Rkyh4Y4vt1jZHv+gPhXhY2/mAA6YbPE8KKGwQ4nD50UY9oOdmeT68z
O0IJ4pMmWPKQuEC5GD1SP+0vYgf+KHw4CJXgxe9DxCK4UuO9zEza1ERWQu6n4balpalvg3cBAv8n
xdNfpKgYir/A+kXR+MRa21R1b3wnPAfwnoZfpcbEQX1quwPZWh896bQPkI3ij1ZYPwYwZSCZwA/K
wUNkUniH/lWgJEYoZfrHWP4mZAg2hQL2bMTzgpCBdwYng9qCPY5sctoRPxUPeY43IzRCxTvMjli4
sFl4MAx7dqoE3LM8hPAkpBCXclxmuW94ZWB4FnTVludGRWB+bhY6pBIdj4Jm4bwbahwg8fXdr5tV
AukSdKiErksX3NAsitcgmYuR6FUejjEdW/XNF/1F+pNOd3RfNvQ0dK2fqDG0qbDtPG1OJEnuxYbZ
Q5pNXkjL+ih0hdsP1IHRbi+RilHCK5/sMUYgcYhoP5/wPEH3uR6j9AObUOlhf9Pi58AVvohTDKMs
73Y+cBaYQvwru5hxLaT8BKZhW0XuZstD2KQ7X8r0M3lUWOy4/DyZYAvBfnrmo1OcEzRwFry+vi+X
InvKX7+2GHGOWM5AyTkXeQ0UVKTlM+gjMpPa62cr7NnZCZVfvOMZ9ZQp/36qBk/fCOs37he1553c
13JDHEIO1nCInid5mAn3hyibUKtr8zDk4ekRKAUMF5NHBbVzcGE7pPwfI+rFIxw91jAhNJALmzMi
9RFKySElSUUG7fdyyyHkIDIGoHeBAYC+nTMoQNoTfmhDGXEd/9MN6PMy68AhwiWYnN0leCVjFOqL
2RFxBXu2/Zptfo8Yxgj8kcsmbEMSxK9IV54gEOBy+0+FYMieoU/6hkPkRCT2HrzHcMSioMLFwsuJ
RiTKRDMtMXhfBm404JMbTAJVJgSz8Gxx04Sm5qq/e+pomXPEwuY7c8DTc6E5OX8KSwpqJV5JHm8G
7/r0xurgYdJOWC9myMQR87gEAxuApcUZ685j6ceBbmZF2HsFzvP21YL8yogsX1xpd16HLHjeIRG/
1OAz1dsijKXhaJvv1GIZ0bUc1+HIv306UGbBuergUYstfSTPVIcoIkLna8GH2wQO3F1XZUyWOabk
q4h4YB0/DmkeQpb7JqEZO6T0K5D/CaKEKgoSXKl81AXYwRCpB2RZYMLggVeX8Wo7JdAW7zyCNfEt
KISLKg+LyIXz6/fR2mB1fbbDEr4wZ1b4uUcOjBaoifxUdB4cAmZNaHyZIaXd0CH0OB9XrfkoIHr7
uAn65z1XLhGLInVmbSwRBxSpubC45VX4XGuAEsLdLRo+qzV6CKEkvUc+RATvQ2ROuQv45O5NIfCo
JyiurgQtxhsuMyj9LnZoHQ4yq1nWEi0yqIqDgNXvOK306SrdewUaduguxFqMdL1Xg0vjAlzSTZQb
x+4vrosWkjaSdi79ip2l5UpaTq6ax+tfG0jpC19eFGO9yVXnnjNTaWs5vcXDkXfWrIntdf9Mgii4
PjszM2yg6aESCN5m//TczC6RdBaD9jGncKAHxMxCE6K1Lrr5Fdz3vWf4o5RbCOgucKY5S+K56dlT
IIwlLB51ohuh0cc4E2crv7pIM+u9kwc/A9fXzAjd7GETLmmTm++8SAc12AH1DU86phHVYR06PjJY
fnZ6Yp+nk6feNbNc+jGPmmE1dTyDbc9QVB+KAIFVBlUNKbM0uzza/mlchiX30XOAhidQ+m4oInla
UETUaU/VO4NI9Nk7e+7c8tU7HnEocorS1i33DLQWGY9fA9ElaTnZ+J3xxL3xU54g0nv8RAoAJg3u
pOcGC44hnYLbDOQ3eRy31clT7uXvDERytOj/QQm0/+iZYmU2PgfXGBEt1pYbbhmy7R61qMyQW1Su
bjPTc2gTGcIyzuTUarh9lEuSp28T/upi6WfIQX5IxPOQfs0BMUZ9F1fcdEF3aQJ7Lc9anvaFMVT7
Az27CRBlTXIOK0/FeJGntP+U4Jo8Kbkz5VV7abj/MpVBJn2WhuHEHDkl+NnGcrCSSbVl6ixWFE5h
5MhUKvbWFiNh45+Y5feJGWnTgxhEmHhMx5g8xvTCYGe4MOZ+9+6CDLaMQyK4UcUF5uHJN2fEjLkF
ObmMWunS8iy7WCYB4fNgL/aXp8YNTsuvbicdRfrW7auHSV+VyW/zgEs1lRuhZwcnZgI5mvT7r+FB
z+49yU7IS+KGDtPhWT7jO7QyxycSSdc2fKRIIRNk3oStNbx6JMmZEC0fDRk6MgxCmRZJwBmMi8yQ
0my1v320uH4ZIc5SvqT50jsvkcamP5G5T5AVfCdxh7Si7plPaGP53asJkccm0OgFWzAtticAmgra
5WNoEuFXfHAfkcPYqUOZtE8cY5+p3im8gXgx2dP0djg2zMaE+lwUhPrQmFkPgovZBrIh9A0XI4fa
BLuV6d2A0FifpqeQAVucEJtUyHU70cgnaJIc6bmH9YhzQukG7KVa8GWule8Q5cxuyOfoLAtyC1fP
fJcBzO/hZXYKz5DvbALpzD3MODCBANG5cHM33sun8hpFNQdUfMA1iemp01NoTYpntHqCK/SMNASX
TNSCKB0pYVQ59OkRoJDtNSgLGrNNfOQTladwiQoGvqxqBhd+TYD+AFgafBOBDAvlLrCOWEmbCKc7
vMbVV+TPArHjsOZRpcz1G5zl6B0w+FqsKbRvMGbF7MQKxjg9R51Hnge5rQOfHQONVCJmltjA/Zel
Kv9fv8wnWLT+1w6+PWPnYlBg/UayG1nGlyuj5IqlssdqqL6cBzHGUXTCRsSgS+USxcwS61f2GAUI
nfETxbQn84av1j2TApz9EKH4ZyhPimX+zy38Cpr84RaWR6M7nIdRvuY0YTcIyAx1rQh2iakWXV6f
3SeiI/4PJ/3iEvju+tpQ+IF9IXJpucbfzmjZtCPzNCCxSvFpDIzvNHOr8Vybo9ptHAPnrpue6ZKH
uDNQbB5fly72HyRnhxnqOqWPodQo/qWb7k7RcB5nT7/u6vE0MiBPX9zqOVYbQkH4sQi+U4Q3qVGO
lmzOKbsdpmdYwvrFGYl6QsI4s7upPteG6ep9CxoBfpDL/AZ9ojI+40EFB5bwhRY5ZIERSkKuVEnN
cto/wZqvHGZDHi8wtk24fYLDZkawfyol0KDXJnz3GbXb6dP1EcqmjT3pSV5tf3XTWOnm137hWJPs
qYC8aZcajTcyxpefVDmodP03j9+iKIc8vUOs9itg+cej1ZvG5snu9iR03XtxrVvmZUnjMntHZdAs
hrD5JRR7NoaxuIgNdq74nOLWDiDi7Jn4OjucVRg0knKFb5mUxKM4iPiPRdbh7ABOeYPegf6DExqJ
vX7zKB73N7ix/QzhTYaK+BTwH45wNhR8QOnzu8ReIg1XZnY7bnVY4mwcNDmBOLqHVzSGoGoU+zq1
l+KP5SnGO0DCpMXoFydMOPzqT3Hy7VTiD0LkyI1waxaYSxM9Bwv6WJxBPAexns0ZyUYgq3DTkqh2
HjGkyfA2v46ZU44vCU54x76tMEQmv12KHcXxRBvYTPx6CRBIzGHD72LcN17vn2AaGjcQmWGEdtDd
aqQhR29WMPLOq943QGwRn/ZvmLMU5mlYtkZwgrxfp4DIh/rqK4mJBUhFaABZnk98jqymsOH2oK5/
sUyy7g7xBRNmewfHCNHuk4/iBCdFBRnbkZTXFnD32CJpl9XpBav5iI7E5i4PZSexojEGWCfFZhAD
rQyv7yfPxl6RVffGxR19jQziAGuf4wnZHOwuX6b8I4otmzma5xwiIoNNwhDwiBNfU0kAOkFF/vYS
auTa0PXpsxPw02QETBQ2yW69WxyyYUAT6JbUBXhXRluSRwfiJLU9piTdeBowUwjptFBRjb42+IVx
o93Zl5MpEakrMYwG5r4y2xFDkqetBG46gjM52ZKURp1lRxxom+jQFLjkqN1UvmfM5ZWnRk9sR3gc
94kzV+5ykXQ5wdE5l+ATuljzih6NxnlWgqEno9ARj6HrD0CBKaVPDujoof8BJZ89FTtD/7LNEXHx
b485Vggy1qSQxY7tveNTF8lKLyaArJw6VgBs1FOF5PKVdVPSbix/MxbKZPjE2sBHnZdhAQthCEQv
NPmlTirYFApU3ZLyQJx0g1l2wlrBOkrJanzk+Ba4U9jl5hSAPzbG7lHsQR1bCTfP36KtyJcxeWNE
9KApvKLloH8BYU8Y16yNHE4MStLar1h0co4iLEIUl4MiybGMck8gwE1shvYvK+uCsdiAnDStUjds
cQvwcsRXA/+CnNjZr4P9tJgJu7NGn9PgecZfwCaRk+FMTiv68W/PbIQFZ05HM7qqmFQUJr9L87RB
jcEh15jH6HszbQZ3UecjPseCj3nw5bSSRmk/C55DuNt9Gfhc8qeT3nz4NE70ZLHoxENyp/DzeRuu
CPAzdIbHe/zHl0u88cQ75nlxBT22P/7ttHzWsb27TJ8KsW3l7Vj+L0hhCMb3gElAdfrMvju/Q9f2
1PLUdEwGQQi3gHyvX8ZIBcnF3lcDDJZJDZvjlf2BD0zh3UTdFMokfpcn70Riy+1BHmDMbYPDszHL
xLQZYTqK4SP22sgf4QndiIybWINihV7pVzfs2t+WakPT443VY/1X4Q8IC/m7N3FROl4V24FJaM/I
be722Nj6zIKFs2FysuLeVz+MQAVYyUy04ysyf5QRlRxevpDdjj5ph5c6MgK02+vIRpMTIuENU0M+
pQ/RZCVmprhqZCISTFbCFji0NyzmIhzRzdpZxyYs2kW0JzyzmY4mOZiLSlgyUZkRn1as9oGXG44c
pLfwRdI6RUiJZ0NsH5JJpjK6Fy6JjCXp88rkY4jrVKYvjc0IWq5uKZOtzG0SEriQ9P/C4kX86ZRC
Yg74nklKedM/QIsCbAiRA1MAnIdlfM3sV5momIgu/NqCUjESx6sgJ9SAnZTxOdsC9KXZWBGYElHy
ZAyNZpJOrOlYKFZC26llos/swdGIoATpReIsqKuiZAVd4ryZHd9vtAk+B3Hsz5IoJCZpxUvuiLkW
z9aoovzuqyWRIE1GKX6z3ss/2a1KgNAxKItQw4m5QjSpz2eeOV5YLwBV+EKR7OIi0XGKr+RjojK5
LbtIDfmFi2ggXzyMr7+UD3w75HYY0zcut4F3/TRvgl3sllM3MbL9o5U1Ma9Ha2WtALUkUJLYC3Ph
ZN1jed897k8TiGzc5wrUignrH2GPLO+Au1hIWbzlFqiW8sN+hsfDXmy1ibko7p1V88jvzkpzxlrO
T9xEqNthTMzshfxY2c9l2r2V98RIbGCfE/4BjnkrEb1Z1PfDGziZN0HL5Jfo8ghOL19IR3nMn5WV
AsyDC6ruS/pUqqzsM7uOsu6tuu+EDr5KWemet3esUtv5jl7H115O99US8UA6RV1MyiUYlOgiS+Uz
wZe3PGSd/ODIzhia10eE4orlZn5h8rjLF+1pwjkW9qJ97Njk3Shzn+1nLt0AC3GaYBeWIH1gJipT
a2XLHTkZEaRHaQZoANOv28zRxsRTWeyhwkwLwK7gKsnELfZxnjCQ86RgagVcTOCoZWz/DpExVpDT
4qQ0pJyZneUrDpAYgDGZzMJDPIzDD05eTbRMvFiOmvNcd7GRqQsjcxP4lXaP+sJNrMzkdEYmD/m6
2MVqiCgc1yFfdxN7DbGSuuC/XXxdXBf4yWtbuJzoKkkXdVEenGH2j4qkYF0q+chKBwuxkDHsx3Do
F6DM+XYXDZGTFixeF/bIvR0xvhMu8yU6ECwkIywU4mjdAYohuZs1AD6MV/RvmPNUb48/hpDq3J0j
4q2OELOfmPNRas7RINk+FHDfpfrcEmg7/x/R+QZGOb9lt6xSuEx7rWX9s7rQsuvCXfeQw1MTQz5x
IZux2j92kASrk+bR/P2MeHzlvf3cPTbM7qeJdHH3Gd1JFKUpCcVwe9Me93MH9aB5vWzmZ3B7V7QF
DiCqHBDhEpbs0/7+mAoy/ADuiS61lI4lxEi2QqcdHkF45YvtfDuXY/Rpd3eI0CUA+0cJAyuSvw5H
K+QHxabbzPmy8CnJ6Pv9TBigN/SREQqWhzK/Li6r68JO8kR6gJPJYzsvykRlxKcWjYLyX7p9QK4N
8us7c0fj7R7aT2spzWbw/3XHHELxpT5X52VCQy6NpbW8PtHaIwoFRkt3XqyL9faVD3YPuhzAZMfN
g5OO2Gj75bCZHKDCmjvsbPK7sQSynW4eykSfS5co5GqKhBQvAosgjxERiu0k1EN/FxPwQ+4vdrhD
6bxVaoZ5IBGQUTpEBKLQEY7bx2K5nQ8EZdFUDt0FQLG0XIKR28zl+24yRJcI1qyKTqj5v5FUSDqw
krpEAY7e6ZcSSSxjPzuwOF/xwcYV6+8V9GNNzK0Dnz+wSiM0rQOZOvLNPjyFlKxTyKR7BDHQ9l3I
GmwQPTE4SAcCQHhN23SzFJjklQkBnU7ewfkdu7H1qrBm7wK476LD/HC3i/bRDujkLtJwMYkemDFp
j7gCkinZFC6F/ArvY9TOzkHhFdMcz/ATLnHv7m4763ydIqN2VTfjLUfdxudQgUarWXXZUE4OC+Xz
sKBsR1FmbXZAY3Rxg60ZIFu9qBbHNaLQGUxOC4G2NQhrmJNDzp+3q+2q4gvuk7yr19sVyrSk6mEx
XynL0WZSWKhb9MkOzYTEHMDGgRNTIvAxBQ0kMJl9JACx3YzBELmQ04I9A39mx9YFGV5wY6wwUcMm
eDTAXfGed3Z8nB/nlIwCvDrMJQPPhxeoIS+AQcYmEDQXhnK4cebVvAOrRgvS4hLdcml9EJU+ELVY
j7fRNmrvmxS22dolE07+/hzsPor5Oa70GeEbk+CpGlOzvXvhWyTMxHAUm4pqDLQImpSc172zII3G
lVVzh7ANOaqvqCv1ZBJGItJyJs0mD2aDfF0fuDCO/84ikcTmt5xobB/sfPJzvOgDcLtcH0uqw5Ay
432LXnxa3OWr4u4a/w9p57XcNrKt4SdiFXK4RWAOokQq3bAkW0Igcgaefn+tOReW5LIuTnFve0Zj
k2Cj0b36X3+ozjkZXseK7zRQP90152YXzLzmDLXugPLpjUQ7eLbn6qw9KIxejqCBiQMrrTzATnsW
vweN215dWGpvyTHlvzG1DiUSHfIPuzf8ywr0Jsfk2JyVV0JHrgeDWnQnkQhv7fGMJ9xeOyZb4lib
R2Hg9h9nVzCT0w3tOv6Q6O9Ze8KXw512W25mdDOFy5sg9irH7tHa8Xctw4N03nh4psMvTjcy9sO8
Qb2W9iHHrGxrw5Cu71uo0/ZjfGM+mo/X2+zU39e01RGDhDiLw0YtpWVfQijt7zHfggw9QqSP3OC2
hh5toEE+lPf2wf7okKf3l6NJTz/saKartqNxVLMBbThki4O3oBJIXMz/XQ407nyj7e0T/4dyaOyt
fbhLCUg7Q3ImXw4IxbwRd36Goozbb8NwNgm2IeiGZZn//kSIJERGShqkxA8zwHpi5e+ycwYj2IDn
OLsJLCcipZTQ9TsskLHwt1fQ9VC22vQUa3qDBByI3mrMm4cs31yCcWvciua26Ku2r4Q/7HMuaWf4
mxYign7Q1gZtKYErkI0IaHoj4AsovJw97dwpBE+cs3IGp6291x9rZJr3ksVwBbdyJQYuSfmJ+mjS
uA9P1pGoZM60/Zqj8Eb0nvNN9qvFtU14cK+mG20vhiXe1UzvhHtODjftxss6AOfo4OyWaxjom3xt
LnltdCpr6qT+3A6Uz+1C56c2RwjCoT0OE2ATxIUQAwBjCKRD7IH17j/UYUZoJS7dC/Guw1a84hv9
USjVum2JvBAf+/vgtgAJwjN0HR/SHRWR2ANEhaStZi/2i4icWU2cRsSKL4MwQBAG9pjROqVVSgAR
3OdmZeYOxGRQIYE4dXMvB49S70RPIXscF5ar7HKw0pAGdbhm2aZ/vhQviEIGm8g62wkIy6CxKpq2
1ZbcaDHyAt0SpBKkuPcR8xMYAoP8D461DXHAAsMKAETEMQoZIodL0ScRTQhx2ILmvOh5cZTgvore
MhEjopEtRM3iQvO99d5A9M/XgmMdrTNAIZhx8DUEi0P0qaG9+ToxHqIvjpU6reeeprQQWoQ3wa1g
gKC7vp0I9BGkDdFb2bDksp2xX3x05OnjfxAouNdrQf3v+C/QMMQ2xdIpyP8VP8EnhhdrCb8i4F1G
82COneam3ORw+wUoba6gUjBb4HZsyNiEe8XmJd5mXKYH6aNfL2ghOvhMu8w30iITeN3sIKgq3Ody
/xwt5a2YA4ztIbyxH4VqcViV63YHzfsYHKGzn/PjuBt3WP3vmoO67ffDSd4mhSPQIws+EV1wWBcG
q65N90jg3oaf7IzXeE2eBzYF3Ed7hX6UAfrAChnBxXRzwaC9WKRzkF4O1eTW3IqWhkVWORuLggsl
0ZM01KQNu4gi5oKCdE88GRF+6qD0H80AYMngEH4Mlhgw6gXYHslafHa4/o+tIMEKMZ4FuNiACQk+
fnl7WQuYUICESSRkL/QHmrl5skhEoLUHqZ+tX3TBKtoGwJOLAFTgAqAluDo4YQCTincT2JMFFgu6
6iVokBVPNDsIt/7Ai6Cf+Ve+4WwF52MDFsu8EaSsAqbADGTWEwPVM5XgMGVQmVDkvUsClGVa5jyq
dMM5Ppe764eYsThgI/N4XYrJDfYrKF1Yg+dOxY3L9yZBpi3Y45W/VQEuUrsCJWxIfQTlFE+Dsc5O
V4PV68rKBXKGmLpzYFp0YLTcMd0TzvK/fxMI8fG9RYLHdGjmAqSF0/PBAKpf89ePbgkCEwksnYdW
/HGxMddMtAvAn6C5WL64OZc9Zo3AKkgWfFHXicEbfhFf7ZLJA4F3FVFghWtCFdmKK/oVkvhfLJYA
ZQNRUNmIWxivtWVHWZFQpsD8BS8K4dgolCv1nYKCfTMsLFpEBUz5bn8Vgk79hQTUlXghP1zWv0Vp
8tEyW2Z74Brc+omSxy53UedOiHANpEv6RYtAgDmzBT0sMLeexiNIHI1J0aAMROtRHJiAc2g8CAxK
XYACknQg/rBAB0QHXnSlBUobgfAZIGWC2SDO+vSxnwUgEKzwUnGLV9H3FVwAaJvogWmnkrCwMB+i
dbq4nMTqFM8F+NUtxduUnrpouGIRN5JCYhJLjelRhM5hhNNRSyi7xITT+BNYMQN1ClATKAPRVuXD
Hp+Lvw0ThPIKAaxfbhtiIkpPu6v4uSqaliCM9qLz2RQhCvQAZ8rjRzcQIK31YHeQG8ERfH5xRRJR
7eNXAAeZamhB+cLD18IqqkTPjZsZHw1mOVWn6FteQYWbufArZqmv6MMVHg20RcYjB+Wtc7COWDdM
iOqXtAjeRc9ZvMQD2C5LAg1YSEj24IEziTyZHWzbsc0l2ynCJSBl2DfiDfSD/AtVUytg4Y/yieRn
oV+ofhnnjxQilj5oZk/VXPALwxVMxoj5Ds9MPIrMxt1AqG9Mo0S9I1FpMduKhl8zL/1uPvAqIbfp
XuFV3kRHpEUiJ147WHs+P/roD5Z+QoMiWgLQQXwSYU78UTA8id8FLs7jcBLBCSzcrFiEcMGsYl36
TXmzEnEfKH0+KHmCj3XFy4KVvIaGp69wwRfMNsF7hGtF9ZZBeGL4Qle0UcQgCLZiuu/vc5RoYPVs
NtZ6AKOXgcZ0CIeCJifGHHtD8RwLOF7UHcDwiDRJ0yr96IVtjxonpGgeoTCJ3iiNUCwt4OmNOFEs
FRIfGZKCfVs+GLTuRN8no6UGbbHYMpCMpi/EhETHnMWnAOevLs815hxt4izzh/yVvCqRbSKWVFH3
S0vrlVgk3lRsmfGKq4tXEa4GW5hbbKSta6CC+BCIzcme8uRH1rn5PH8RnSTBAM394UkwDfMNV/hf
m1V8Nf2Qv4ety/pKUwtG65ZaONmG3GXRgLV20sLjK/P1xJRt+fjL7npfEaKR8kKg3bGoi0YtJZmP
pTK9McGFzWhe9cAkDIw4b4gTR8adi+n3GpAtK34uUvMmZrJgrnKvYBSOzGZaZfVS0B0hQzLoYqIL
WiSkO7aUyibTZ2Td1SQKen3F7sgJU3D12LgZI7HrwSMESudQNh8W07OoAyADXERkszhojRuUPld2
+Hh9J56//7Z9UT0lnKo1jrfGRuPFKeSQrK3GQZEktEKd7nH+UKgVBHXxgqcr5QQlsbUXMYDtJkCA
lHEwQVXYLyUOTXxdUS6rN8yK/1if9goGY7ZLqVmEfH5k/c/9lh20ZGi5y/wNSJEHiSpObMLSBmIk
p0J4hOJqFc+GlIa2dF9u261v8C7iHT7mnHgG4rd4USBPrailRKdTvCAC+uFueKohNEKpZICudLUc
MZdgfd1efyX+5SHx+ZZ8BQen75yMdYLpl+7djLitBN8YSHkfLje9LygvYrpijy0WG9gEohUgXt0b
Z9KKwQ1+iS2HLwCVEq4P/jU80Sx89Wvg3QkuJVwEnzQvFjkkW94VLOB6eOcWcAMxPJhxP8XLpFnC
w4y8atHR9v+h/y5EGZ/a76phCw84kZ2tq/ikfW6/d0UkpUNq0vmLkG1PETEkjSPDMBXWUXWdupdy
eWFZUzjLRXRA6pPuLkv9UFj5WivaHy7H+Gx39J8wQ5iraig0SDb8apRsSJ0x5Qn6lXvBsrXODUum
cCDq/fjGWuPx7Sgv1Q2KmmVxGHdgnPPrEd9Dd+WsfMd11uSQd3tpi/OJ37C3RYWzH/wne5G82Ed8
YldI+Cpnfbd83yx/EP18dhr7fuVf5B3XPAvHKsDMQsPfpM7WsnI2Ij9X3/DXTurnVPvJFVIW7/jp
1iFiIWYaN3Ryfck/F7f2j6Z+oFbaNBu72WnjebmzQ+tTrDqvxYqVrvduvnuU1qazYf8xHawiDrGH
UP72snj0vOV67b7MFv7yN6ZD97vd8zMReSu61+3usALCA1APzuCZlCE0626EiGrrL55GKgTf3z74
D76bubp3t35Z8nBklGax36Nm34QORwdHcc5LnH5EhNL+znWX3g9D/cFE+f7NkZuhXSD288Of4o9v
Ll1VrYxbxtpsdCekAYhnSJqR74LPUrur9TekdZfKcP79rHykRn7+WMvER48P1CX8J7+6JcqV1pRN
FgRnkQy4s15wOCivfrQ+XK5euitYEHsaxc4J38Dtg+iIwaAdV6xbZo8rrmtq+9EU5O0fmTtfnPfE
5Pt8ZV9JNJGJz3TVzk4fSXxoAgaPg9n+OWdHSp3HzT379lF3RJbh433q4IyFOchOZzvu3cdpPnjP
B1EvkmbwWu5B1b3T7S3EWpcYpzVIo197N8LhCccl3JOQujqGEE87vzoHXdmwLFErT87rK7PvPSAp
xH09vMFbqOe/HgxaXKb/K3IXNA/NxRbTJarNYRevYap7MamIVyrt0L+jbHekbQmRXVpiSfP7+FM4
lKJ/X1w+j9IXPw/TGqJqmOrgLFZizQ/d1xypNe2NFU0HFJOv3Q1HCB89NMaU/AQizCI8EcvBd51T
pIQn/VeCJY+PeTCuY5N3WdOU5g2iNZzl/Mzx3oVfyeAQL0AjwHiCb3Ql7PCtJmT51bqvn4uDYZCG
CLX5UC8wBIdYgXnYJnev58sNZ1Y3cHCmEgxceI90fy6rt6v7H+3xiqBduakEYG781m6uZKVNhMFt
aCRUy6yB5iQ8lKBP7zT+FPGzdGVN5xZCCOlyYo2kMRV6iz3tUC92imO2uwN0BK3OiT6CqXSOd8SP
+MaO+JyLSsSLo5/K5fQ0xB5IGpJfkNh65pIZx2nrTGQ2gV4nSHapx4SwmRvKvLuf/HPsx/tuv40h
qUMwdDqOSTqzpfSG9dsciA9kj2Lxl4ndWc3XJQzL6T14lWQ3bQ2E0fSKJA6k+xfy6mrHJi4BiP56
01OAEBl7iO6A7yRw3n39YJ467MJuhpvrq7WgisLFwSX7TyHkVHqmLjzmPlaHiu2JrEIo7y8J26+J
XRxlJQUzyrsf9i/1u8iPKYbnvkG8ttjEBBHrj5XJwo1kzGQ13yZm7VyNpzCXnfbaONC6dcbgPNNW
qckxKsURjc7k5DXm0wWpV/lgZafLYyxyOp+vxlbPK+eSL9MKgZwd4pJydYzeqxC9EK43637YSzSx
Pnxb2f647C+KsKSLJnKmZv2pJLSyQp7VvydAr/JzewwVt+f0QI1CWwhaEhFy9NXx2YNoZLtp6r6t
+4Qq4TSsbXr+dwN7AdCHHi5LbjRE7X7ZDevkfJ2Diit7isTmzcZojYDJn5yB5b8Yl3wa/q+5v1Fm
Nr2SqcPJJHcRZvy6Am6Elk5sbPACTjHCEyGq0rfeOy8jw/iIFIRv1rHiheQf3iU80zwboqH9NlPJ
vJzDU9Cw0qMm4pSv7utdp/jEG6FTTbxW94Cx3ovMXY9HQNzVkDlddzOBE5NKQ6dJuDsEfgBFmVne
HsK7EuMGmgQEnq5NlJL6gk5yQVTu0V7PMKsXyY+oNAaecE89csTmgAsLhhLopmH2bGniEVAeow8i
l2lTKj6pgMtqrR7TuU6M33PN8Th4JxM1alxOgTLKJntOMN3cfFO2m05z1v0DBb/9O9whkSwWlgk9
krPETUiLpznnh8BTf189GjT9BiR55q03fT+PbfdMgf0WB+5sRdqqdnFTddVoTmMutHT1701W/k5V
tEhtllTqP0my1K/eM3nXNGYWS8NJJ7AZWyVkHOg7F+yuquToo4eEICqdBxpMtLoqPBYXufnDRv8X
TirXQG2l6yJ5je3181PcNFJEBF2cbC9KsTZk/ZB0o5vCOe1jGJ5ErGOkWmuD11i9p0FMijmmXco1
Vce/B0MRH/T1udTgxCKxt8k9/8i5/mM50exEGnstn50OCdBc4Nyq+1vHYZn8VfhPH4nGltuw7N1b
5Ai//6TtV/6yLFgWXx/3aUzdVePr4cC4ammdtRi0MQfqGu1l9p7ooTvLnosEmyTdXmhdOp8mEg7C
+wT5LeZLcn2WlHMAjQUr40jZx4ri5lW8rAhVvfpS+cOS+7ebhUmqRrgLNbClfUTj/DFG2XRRrP4a
o+mD8RFOSJ3fTOMtsN+u6eBeCrLGxkUzqmAkHCDJf4/qBfLyH27Uh4PD5ztlkzMA89YgqE8zvvq0
maqaVkHRy8LrsMWJ9E4Iia9LRVqogS/LnqxsY36j8SDB7uC3KXWzFqkoCYRIwQFVY7hBw0adrY3S
lV56dY1Dr0Z4CD4ZCg448LloYZP7ur28V9OmtVlivQKiCLlUCA5DSNDsl7uebSe/mzx1umtWMHRH
9n7dVxKnsNG+VYVjRWs1opmS/FbkZasuTKh+3QIy5oCTgqBa7y/vAGS4WjWExr/Y6hb65ix8UTBK
iZyr5FrvmebiJoOsit8z8pS87nqr+JG9iQpX0r2aDGdSTXAYGhdFN7df20UULeFnBcfM5FstK5RR
RKiqzqSuonCplg/aCXlG70CjycELCLo96HgJBY7g2rwOiEtqdyK1N3HxjcoBKuHMrjEhVrNFgKUB
Z+ffwU0MeLlNAMXZOUkORgQq36S/M2WVRx7OePGeDdiYE3ujDwIAns7jL+qMBJf6xwnA7WQoDvqI
0MdbpK13GBYoZ3quIGiYpt3ThdfB6m+jmafg7DZA8UufLJCE5yq/sfg43SmDhXovae7UzDV9O6ME
hO71lM/t0mG3H15SOpjwup5wjhHeV3wc6ndtXnUezi7jaSYf0qeAd6IJdMdfpfDGoQ2nmPeO/Qpz
Pcgh5/HqNh0KhbR1wmhJSz3BFQ0BiYHJSeu2W5QShUtWePWMxXldOCP2N7ozvciZH4JcjOeBg8Hg
GzXBtQBLZu/0oB1XtyKmfmP/4J/3fSW3Sd/Bd10j9EkzvjpwxXo6Ye+YJ3tJOso8E/h6RuVzkb5Z
XJk0vP37EZT/4g9CspCOUz9+xhKr5tciZirrcZys/iQ9T/G5nVajDqkBtPOym+Zy6s4e6kVlrklr
lQwXCmruqmzrTDLi2lSWBof1QkF4SJlCmr22ssFBjUVCvAGNO0P3kkO/WBiDW+IzBYNwSekezyGi
EacFRQvfvKX6QJCga9yZR+NXi0AT27P0sfEJtltIMFTSO62bE4ixkzUPmghbMCxQn/MUDMrt5VBR
QUMqwOhAzVGvhLUD0zJD3enArmi82eps8rR6/QGDQdoW1fkYzPfs3/nLe+FCzJhfsf2dj68stPkT
NOCJRoWM3Q0Hrd7p6G+ci+ekBVSf3VMkWxvqaC101kQEqW52fIzf1MHp8LW6x5cBzMn79/35vpX9
t0rjYCuxmelf8JGg7fVa0tJknw/PZKIMyVEhyzg418YPxexfcBFhlqlbwtsDzcNXF5xCM8Y4m9Jm
qzbuJHvR3rofKGI56SyvEZZWrjTOk718DtfmD8WLmGFfNgFLJiiCgC9sFaghPtcNBJllsSzJw3Ym
e9j4yZPXFk6ruhEBQYN4yP49pGRB/PCBX060jINeZZeqP2HhqN41ga8s+MZafiMjZE3V9Ui/AO9Y
cgcr9yBGAHibIhOvAckkU/yt02+L0B997Z7OkQFTEzYffFbP3mt01bzIz8Zfl96Bz/uYSpS0ZD97
ab5Q1Hl6VPqVvGlKvz5fzC08Rfv+slLL9YLaqJLdDitvgq40ClhUAFd0D8EOoqCWzzm0Yg29Rp0m
eQiVB7+4D/cWk5om53hbLPS1Bhy/e+meiQnGiANbqMw/o7l1xq09uMWxnjzhXhfqjs8Czi3V6Xl6
9nMaekrgGbWvZzcgL3h0KzMXSlMlQWWikdQ7UwYt5De9vndOhZXrPuYPQL2v7+6jsAMSUKyGNcki
sR39SSa18b1EZmIupWecbPAopG8JLOBeMF/eXm455Bi2n9O5e0W+Mx+zkzaHrIj/1wZ+uBdjjg4U
BiK2BDYhWX1ypxmI0AKJkXaCfrisn3BUGVD1zzk2uJwXo3FuUQlAhurHB4XG2kPBacmJODPnrnFx
y83xXs/myM7G0cseQ6RJjv00LvFYuLjQyS6vRvbDU/vXGQa+SJo2sX0GZdbnKV13xMF1QdJsW4lI
n0UU7uL2OLOOVb5KVA6CtFxCSMWc9MM9dH8iMsPiTe1p1huYm0f3fYSHyJR4Rv5Dbax+L05JtpM5
Z3NhEiEfX5b7a06ArZ3V9M9XHZ5mGmdQGJUomiMFZiZWeoPQciOOBoQBUImJK/XgNKLkbrda6Emh
VyLnhjJ2h5ioP2rkRA70UizlUEQ/1KgfUOzXhQEwQDUNgqhIZfoyitdOHoPcjJqtybGFDpuKqA5h
GsIHbGYItV/BjrJfoY5uFKCgnf1s7+O7Fj3OBQvDx3KnevhFthj3UCTxDS0S2PGm9vUKTyumWH9H
QYA9G00SH5qgNQ9QnVH8xkT7/XA2+m9c//VdxEL/R71tl9I0q5Kh3fYIWV7gBUy+lKxNe2HAJkic
3Jgn8DduxrWGPixwelYB2zORgWA8nwDSVI8NXgd3I7UvvJ5llTnDHdbkLJbULaFvCbN7ayHfSWtu
a7QktbGH9cYUT1bIvCHcVqsQ0cZ1a73TukQLAkBJDkS9vNAorQV2cexmDlbi2eNlYnP3aHPCdojT
OdXz6xR5F8tFgpyyApCDd2rwEkroengNcqfRjdQFA90D/gmhSn1ZWj3gjdcsWark8WBB/Df4N8g/
qqM/RzDPbfioHEqp7UycZ57Md2yQLHwrYZPMbgad1GznDqqh5hiv8J0tF9H8udTdBjXrEx0C++W6
C8BR0cBO+jxqVtPozM7GCUAZ93xEOvUmZV+mh/aEGyVqcORIs3Xzkp8CGpTwLuY1ABkhBagQ1hSB
Nl708PtCTh9b7A0Titca+gSCxHljuVbD52NfCNP1owoOWYzopFaormE08szgphwug3ie2/OZPC+e
ocM8J/zR5Tv0aTq6Hr/IT0Pnh7aTPmwumOEjBkCTKrkqtEpBsPlpV/0LJMApnH1TEQFMhvZ1W63k
zIrk4JJvSZ1xW01/NKzCLdTMz/LyqVcIkbYRZMN97aJ53tPaN94GQEpbENMtqLBkkSuU1Rd5+mED
/kD8Pz0LIBXY8UuKrnGB6jegYIYXWo9/7mZosPNKYpcyGPeq/DGLIUjpwTzsTU+eV7IxOfWLcald
RZ9t9MuLOoTzHEd5EiPly27AQnR2WRupH7I72vTsa4b0qiVedSG7jsq9LlyLM5QECFz2EnEsjTfq
9gprtSKHvHF91XWwEPu2rePTbFRXoW0shqoh+IVDR+CNAYcllez47FnkTA8EAxxmrHj4Sd9VneoX
HYBz3puOqUBsAcbKlHxnlO2+LPBIs1/qvptnKSHfsJeNEDevxAtqLIKUF2247WfBsZYmcn7Ac2uC
PeLGqZnS5YGjVFJfvSlqjql9+nfx85Fg+m3sDZJdTSot3Ae/FFvlpZMyu2+NfZLGXtslYJFYfFmv
yRXqaBgubNRWhgrbJSYKnrTrTJlnTFoxoDh7ddCSIwKwI3mRRE+NRLtqWhsXdE3wq8e68qlgXbW7
LGeQLi+ofmy0PvHTVLDC2cW8lBLIiaUjRb0fWWep8QlT/mGplb/tcAIHk3XTJuVOMyhlP6+0jRU2
49inkPs4+AbHi7rW+3liLNrZsiSxxD7rmP33Nxosvp8Q4R8/+8sqX3fmYOZ4/MGHIpBhHRWbqVuH
1rqPPbVmRdwWyjHoFwk8Ke2HKvq7Kf+X7/0FRA/6PJIveYPykrX5XfB+anybdSwsmWSgqvVu9tKg
qLk6Mr6610VYIFITEon8JG05WxrYILDjY8KAKG+eBG51VjWPpU101gm+8v89E7/bPXK9hk0tYpuc
eJFXf75P8jgEjRFc81t92lenUD1LuhvZLwQRBv2cp+yqr610+e8P/S7p5kNN4veEdl7DC/5L6Z+P
Jo6iU3jdShCUD9lAaPt7C4s2P8ccPSO08n0CI7iON3b/phaADxVLyH3YaG6lGsuLvsqvMhvmc1od
2xIwKlnzs6axcG2Plp02vpVsjf++aOvbeYWLtmhb66ABWETqXy5aM65qq/VxvuWYeQAR8NRfxRaa
z0SzCM9Qfh/9CsMz0fDvOLlJLkeXBRJB2traUfwFEfcj/iuOwe5sb9MTiz4EuCSO4f4gVHNX5HbC
k2NCexTvgxtO/FhmCJ8JISa1kDaUNxx/AfTPLwX9IEjTHrYC/NMFs73E/SljwvjbYwwyqdIYIrNc
U76kYo5KN5W9YiR7s/IHxUnvNayTQxwO3V7aXeg8wLntPQpp+9F+nVbti/14uS/fqFh7DDYwt7GE
PgoICwneOkPcGp2y94KTSOWRGp8/NsvmLl1bnnEwKo8+QWe5gzZnibZ+t2/yq33L3EfhssYtMXl5
oGTIiKinqeF1b7hb9Nsi+PXv2/yXxUMhpIB8XMJqbE4OXxaPmdSrdQs3YUsTMRi8MfcDKLIUg5rm
zGh+NYtrsLFKGh/0MNW7f3/6d9Bc/fzpXw4G9RRPRSMNw7ac/EJ18l78Kptrfo07N9R9llOuKkhX
ZetxRXr/Psye6MXxz415KqRdZei+hIPciIwRw+YRv1LQnB/XWDHbP+9g2IGydZEuiUO99bEO/lFJ
l1EfNXE2YgAfeo9tddOAzqKpsYiN6+ZtT0jtoqJwM4KbDPTgp6Q6/fvDyMcLt2AQfpEb/+UuDd21
he0ga7dUUxnnihn9MM5QEspbmKo3ESvIAsi3fBFZXe1aSdCFoIGdSwJ29CgukIY2Hm6t6crCFaJ0
ZWlFgQB/iE2ScjhBufQrgvAIpXGt40fzHsZuZcwr9MS0kGO/fbgku5AQqBhXjZ8W5W/NfmYBfhcU
djx1liR/+XZZ08rXUOovtxoP+TlfS3cD9hK8cIN5+mHG/fRZXzYsO1G6mZHH6mYEl1NbmQe394q4
9IzY8BLIoiGdeDm36chd/TqEl8piXAcwrOV9gSezTuBGtctD+gawz3o18v6fF/jlkZipfRy3RWLf
4iD34bA0PFyP0bF4wNZqX6yvB2t/Pdg3bA/bCDHAvz/9L/vjp1vxgTH8Mc9roygGgAL9lk0pfQE+
2Ddre5fsRy89BPMfPuxv94JscAOfXZmO1ccW9MeH4bybylEVQX4h8xPvAc2znHVwUH5CGcWQfX14
//wc5fOmX1WjlVdWXu5VcDVppvjp0DnxLF92/ewYtPTv29BYpkbAURDIvrRu1SZepGn4Nk7NOpl0
0+EEeanoNozhiojfH/bab24+zH+it+D1gdvQwBO70h/jICVFGGsXVdn00+QEKZbK6PMVcsxydfHv
IVdEHfp1KP78qC+7enXJom4kwPAkqGYlezWmqJ2Q2Dur4INKJu+ze8upH9mcEgIpEWXkh16QWDc/
MMO+JxN9fGudLpylUTt/LcVKXbrKyqWpj0Zza5Gt2rgG3vmJWxbuSIILRuDxquFXMjZQV93rl7lB
goFPcU+tKQceiwWLsTnODTJh2CNiMAsf7D/lFgZOu6dBhspnpvkjasx62VR+WHr54GaoEwEZse3D
O4LnvqVJfaJKjth2p9WsmjcYzphLJZkrMJMrgT4Z5bGQVklAUOet1Dza+jxP5zW+9RS5KPvPxu2/
bxM4+/f7pIDniCh0ijDta9hV18d9kzaz+sh3tUafnh//MDsFOMSHHpC16pTosCWub14FixIj7HEe
YEsbLxHlQdsx6BwV7nXwqqewcBB/dKeLMmciB881slMcUgrXTubSy/SaPge2y9/SGxd8Bk/40fY5
IqaToxD5i+DceAzVe9DEvkRxfBdh/EuDMoQyF7r1xVUSP6uXHXwGciT70ksvexPNXbQexu2E9R81
hOyVytaW1lG8kIZFjh9ABXa0Yuux34XsCytWQFLyNoZVZfnNsGjZvFSns93rI5BMOfOuj1brVCk+
CqfZ2aIIpYnOKjxbm9OyLY+htNOjlY3lV3Iba4vIWugVh8u1YiwLpDKULqz1we6azhnAln5g40y9
k8Zuf5zhA/QAZgx5SR88BRctmnTUZtcldLhkfgn8MpmPiJnHB7N7UY1NEswznhtNiBcnEMvQ5a0M
ZIrhEui3l3/YHP9yeFA+zYQvT+yVXKvJMor6KJFFsI3Z/He15U/5SsUj660H+iKPQXuQZCet/cLe
9xie/u6KOUrJ4jwzoVFHr314qIqzoe06MP3f/56ryl9WL7odKod7G7YlHZXPq1dv9xmu7UF7VBZX
XMcaf2Y5s9lTZ6HwdNLoJn5oh7m+r+lNbM3E4/q6nSTdSgl64VXvtA+t4tPfsn9Tgf770r6TT8nL
ZvBkwT7VFFzkP1+aVsoXjP/75jiad9WqvdXpe7vJhapSkOq0H7bu7/SGLx/3ZesegZWlVoqQ4Fa3
aBG0dJFUR1FRh2vVKry+WYiT28ybMLCQ2V9r99/fV/vrrYBmTOwXt+Mb+mabuZK0g1wfo/cWn3DM
H1o37T37l/04w9bhGAyuNUNW41h4l21YF8d7FeViccrmqJMuhdNc3C4Q/iY8biXr3q+udJvJrfG1
Sb1wAvNyHOsWL7xfAi5+JYlbMI2e1FP3Ew7/naUhBlPXaEgDHJGJLVbIPzbF2fViaq1KvyoKLtvS
Yk26KKcAPxjSmuWO7Quhm/maz8j+asCtZsXRzoNlXNFElUAZ0nxblGrryRGtX1flGJVqWxUfIUUn
tGxTxNn2in0+SFB67W2aXc8dTINIxvIrpxHVh6ojXcEDqIMSQiDSQZlTIF4uxxG+/5QUtZfL8lsv
1yDgtvWudW89BnURHXzt4TIVO52GxWQwooQfSesgxOlylntRzyG4Lbf/vu/yB2Xl87ZO/xQAUwSJ
6LRTxcT4Y7AiVR3qy8yQN2W6aHs8SstjoqGqTUmpzKTOqVTMT2i2XKBp2eq9UmBXpiU3XRDOwSVN
nsABUH6WeI8BvC21sD2F9kdzgZ9hMiDhpsWzWSbLNbptu+ckfE4qfZHAochpHOTwP0rTDSIkZWzb
IzLrOMQfJT03rMVpcnedLawk8BogoFmFQZkduT268klCnA7iGWbnccCc50KKLodfc2Vn7OV4LRfG
OsG7bNJ5dErPKlS3tO6TdmOBMEWZK2mNz/EkoQbIHNalRSznOykb7+KeD5BllxLfV684PzTTqrbw
/4akR+j3Atw96KV7oyNAnvdoAm2pB1evMlo/sG+Zdu6sHB3Fxn82q/yAy9bxGwnG115DP51Dq4zv
aq3yCvAqcNUw7nbFBK3E+pEoISq/L/eVqFObrFOFNUz/IIP+cV97Y9BSre/kzUj7NI2Y50BrpXqq
R+pWywm1c4E0pzA1jixvVU9vZfyhdyd/X1NESjzJ1vTCVE5pX6bW1KhJ3pgX7BtI6YleLCu/tWhM
XwpoDYW+MfDOI3FK7RSXeNqg9Gk1daFgjA5ubP/USfzLim7KoPg2R2BDg7kr6ts/BiQqjTw1+pwB
Udbkk0RS4RqIi/A14yIKDsdQigLzp7wU83vZ/Pljv2wkMaTehLGxd1XrEkKHW9v7tG0xGrzpfYLd
1raHwwFFWeN9HM2HX7M7SzSngjfr9wWXM2YVDaCt1XrqJuTf9Z1xkF16O68djmI4e3jsjfgDYhgl
Q/QkxOLhsiWi7IgNSLbfv9jrVghclwEnP9aWl+tjCSWfHEmcjvGKIAQZRYmgy/2wsHz/3tAzNFlh
a1fBHj7wsj+GWwmv6mV21dFd0fxuAgn0a7jPZ/qijBV3kGgihf5AJ1u1MHFKlcXMJOlE48yUdcsY
hP7fl6N+n4vicrAfFZCVbnw9nWodMiRDDfRjCeEf78ceCXfryietPVyx/rgzTD/bSONNDlHOyeF3
4dSKty2HV5eW207xOtvHPaXaT7UTHLTEH2ih/NK74zDMLexw4k3w+sMli/Ls8xNsSbZs0PawdQtW
6JfqKOjarr62tXz8H2Xn1ds41kXZX0SAObwyKCfLtmT7hXAoM4mkmMOvn0V/wKBa9pQxD91VcFeX
KIbLc8/Ze22J0pjV7b5jELxiOb4GbgVTcKsgudyZyWLACzDE9sV3pOO7hbmC6QUApXIWn2JUhlja
3hld6vt+rjxjg0RJK/6mjJyO5duxMvOmQ87ejP3ofx+uotST65DK4lqN72thW5Fco0d0qElOmllX
mrIJSZjlqaEjOSjDn8qsznVfMokE2qRGdt27iNfKK+oIrobSmysxjwmG5k1QucXQ82cyRx4qPAgC
AMd/n2j1xxMto2Aj2QpR/9c69tetelV6WfWbQD60io56BDl2vEhJ1/isa8//hEx6TTZh8koahwuF
0hKAKaCTJEYnu7o9mkX/GZ6RfUkWzZV2GMNJiPoSoa24WmeDAvyAZKS5SjzEuE6fFSd5UDC9sSm5
nGPtuflV1/y9Z0G7jyVOMgjSkrkg/70WptSPtRjmwrZJ5xIsmb6Dp1h2u4hX9wgf6yJOtRfjRHA9
4mNyeSmM4ziS9UCUVV4+VGjrDNMlT/Xfp1n+YS7AgdFqZILCna0qNyuw1KlxlQYCKLtZiVp9VuAl
wV6ZMpXHy5ZB71eX3VGdJ/b4oVbrKZZU2LeHDjaGtLdw86MDYsSHmiB0lQQvmAt3Vt5XtRP4jpgd
xupJu9c1VKmrCCotWnsTLPlIOpzK2zbFvUvckeBW2Vvt2xf8/anT+0vTYPLQrEEiWnDt2Bkxlw2e
JIYH6OnO7HtVFQxo80eTj8aZogdCenei1hvtPmECv0uujgz0KnZQu6rP2RqK8gsTbMaGJQmTDRJQ
h/pijSo6kifaKVweERZB/dn3Hv3T/oSY83LXLeWClsqMM59ZHul3m/zdf+Bu0givrKGkAKZ2tRc+
BjkRfWpV8vQFE6fAJa4B10A4N/15bB56C9RGvJGUbUHYIahh4IhF4vjdXQP00NHW5jBvcWjDgDFn
Bf5J0hG0F/NDTtzmzyVBjz/nscwUuJ/jhCaIyMPOSezC4pbMNNV9xGjsCemCGE09t6WX3gueC2Me
tbvczdbsD6Qj1odFcl3Vnf2p/cm1eWO/g2qLz5fFKhjdCFXLW2hgHY7iWf1Yie+ZcdaYdIZr5Oej
Iy+he3ZfmIcFpiWIKdFsR+GUvme2ePjqR7e28ShSh60KAJh4lUpmtjOLTWK17n1UFPgJJvojfZyz
j7ok0538LGRIr23Mt8NdRwlypMaoCkJfRMg16rZ5C2TH5NwuGmFeQga7Oipld+5c5ozppfKleENv
eyF74k+OU2t51YjZRPuWsRr8shp912Ip/31KbqqmIVB00c8E9Q7yEkkvIihjCyv3Y9V5aj/XD8Gm
cy+LAuxub5erNGPYJfJEYCT/9/P6w570vwdy8/65XCOtkgpRhA0V2FRM/lQgKZ2X8msevBfXjLkV
KU9K6RHenlijbaq+K9X+b3XkD+uzhOCSKYqqMlj8GkT9tT5fiqw3m4qtV5lLboxUPqGKHEE6mcA5
E+XkNyh+GXs1LhLYsH4WDNCQ3W/pjj9MnJB9EkrIdA+pnKbf7NEFIavjur/421yj7dlsBSKf7ext
kmQc2AxG27RxRzYyh66bS5/RQQuQ6azo/0f3gavJjvJRYLiObeXh3xfq54X1q1MhKTTD8Sb8d8UX
Tas0BMIId/gf7OooP25xJj0rB4xYU52ggyf51AqX9VO/y8Wl8M4wih0n2Pdspp60BcLEHleiNOuf
EPtVToO5kwTr5/yxeTQgplZ3FQhDnScznCnnkA3+Slqbz1h1KOWrRxL+lv2xcP19NTNbNhL2xXBh
QNrdtj4UWBXWHRQlZqGv/qrzkIzdIYCHoR3SWgxbjkLjId7nc4tN81zdF5sNPNYdQRBO8OgjpVuA
LWVbBhIlsEmrcYwX9T1YDqAU2YtimcsczBdrHwZK94QRsX9LHN1+BSBAKQdmdouX0p+R4T5ppXG2
ri7zq/OsKxgs8deoi9dq9hx1tnGqd+o6cq3nCIJKe8p2Dd/F00WbLFS2SsOidpBhbWChOBkRsa33
mAB3i1/SGfX43nq8nET+UzTDzDdHz+kgfwe6os4Yy+IMeIxmxZuwTO+zrX6EGvEeQvKBeLIitGqD
M9Whs9g5sCFa22c/uA1O9IEYFwcTiIenbG7dh7LdPhWfMmdywpLht2GYTTLBGQuHGz0I8CF7Lz+0
W77EUsKKDHpisM2n4KFafrKjODX2/XgiW6EmWUpZfj76e1L10KFGNqHudgD+oHlDgodTs8b6nf9S
0GrGtNe5qRIlLNUY/3n/W8rtKDQsBENVylq7u9BCIpDRXPOmRRIVZ89qfFbZ1yebPF8LtkrfVS1n
AR4KyW31x1Kamvg+qC/E1uTQVvAlPqnF6s7TCFjy3UuHELBbAYiJzxnt98FLxOUItPOoDWdd8OqH
veTW+/YsAdSLVjmvrcuSKBXDK8Sn9OUCsSG6a8KnAAUMvpl5I+Niee9bydae+EHLO49ddLAnCYan
P6g+Sp2+uqEDY6fSLvbj0Nkq+FrZNtAiRIRR154qTN9HlnuqhPmFP2tdXhI2Q93wglw2tJYKlgX5
E5HEknnlu2w+ZnhXpthOhhhq+TZZiLLpY3hlBoIX0E9zqYJgDDDHJazOKewcIvHBkrxypDMJR6bb
Dvksvaxb0nYM+rjQo2OTK0xbV9doYLh17JVIl1k30azARizh4nG3c6suzXvswVtkaMnZxC4R/nk1
gdUKDhFFCDfo7Ykq3epA8cbrCrOcBXcM12vBN11QUDA3oZkTButSOUizeHo/0uwiNCvcIXngS1ub
jJbWE07+JxGVZEzJsFdbr4Uo8idLn/R2qbdeQpZJsRKJLwPEjWenOyJkMS4b6x0kiDgvPrL5Kfns
n7JuXpJkNUq2H9zJkMzazYRmS9o3SXgkf/yj9BE5Lrutj0FnEwR7DUpW9UfvH/aFo41ryGTnDt77
PefOEO0mPcQNKtyJdy6oLy167GKVbI8BwYn9XAY5XszlfEa1fHljo+gLn/w7bP/I6VFR5x1xNrS7
MlN2kvStLx1NmneAbvIXRJ5pbCfWXWggCfTwNCWRK1AYruLhDn3G5KqWlqLsBpwv2Fd3KNLw2jbN
vK7e1OxhdJCEWCjxSfrlwj+hRrU8Czs4JzuyV5JTNZ4PODCjkFKzFYggzHg6lWvosnW0daTy41oB
0rqgZ0yVmMl3fGRBos0ZR4zaLpEwyQ/jLuTGnasblzS7yQTM7dDN0qch24Sf6RKzE+AWu5EXFW4D
OBBG4PjVQiLFrdh2FlfY6cl3hV6Mjl1Claw73XPJlg/hCrTT1s3VRy2BlGL8GZbdA3triKQ6/P7C
LRrnarg1qLXrXpnchW5qraqar+g7NWHX1+dROBgwWhp/VQVu28yoxYdnP1i1vkOR2Miz/iiRpzIu
6+s6HvdxPjdN1hW7D1bwpQz9jNcKa9c4r/EHr3oPGTUv5Br966Meo4wED++ZuMZkUMOkMLReDsJ6
+9yekicfnFgt2DWB5fd0OSU+VJ5dt0ztzOyO64ivCyiYbresB7nT00Cqj1xtmSIfuhfPJs6BXfJ2
qd3g3BA2tczTbazdXy/rkbfChk8fkIJc5X0ItsafAVKtZC+HJZXN/GJ27Rx+XxjQZqsB254ylzOo
WtJH+6KL72nhhvK2jrckM9uVhFPgjwR2H5EUcM3XyS33R3AnHC2vo4ox405yCL21/gzVGVt5/Djc
95/1sf3DO6d90djLbqZIR+WgUtMuH93mnr8q35B6wqytDLbCuMjw1sVMfI8t+555b3jBWalW2ZPJ
irgcCSlAJErsYCc8Vbrh1AQsiGsNqgCdKdpNJrAqkBg8S7JrsmtaqRLD2lUybhQ2X2QmP7TGuln6
BNEzK/Qm28W6M2b/rpO+Wk7fXj941HAdk52tfkll/qojhUtiFLKeVI/obFGOsyWQyS3EOwQG/3oX
vNbviDg0hrpoXxkSz7nxAYqLf4o76gsAEQRqsWVZs4Qj0+K2J05tcOjii/vze3pxcPHHJ7meT8PJ
O7/ykuXELAFZ3UPXACHXsNDSh3NT4rmdFf0aR1kSOvvvLyl97/uaEnWypTI5k2kc3fQbM6EwCj+L
g+P6BbvDo1atyWCb1DvaZMivcN/89onyT2/1CVHDlEzX4bX8t/q0yqg1xjyV1oZyyhKowQ0lV3ei
x4dNH6l94eQVqiMpd4cBn6b+y/bA+qHTKH0hcv73+crNuKc0CzW8tmO4AxT5zqhzT/0Ugkbe0G3/
DE4E/T5BhEMMQFarPaKhXxU2au3NizWbfsEXcnVbkG3m6iGESz0e5XvjxdxD96Wu5MZ1Cox5NrF9
8wn6MVJHEgS4re1JgNg8NWQ/4FyA9mCsYlI/MryByA5PLDSu7vFo2egPi/VuEgaiUXfL1wynUzl/
PV/sKcl+IWMYwA/421X5oeH5n7NyI1dVyiwojaiL74Q1hdLlgVIhQUqMntalV5jndkEPZMWGSTzj
ay/e/n0bqj/eh9yEhjXt3HT9C+Lw18Mm95oQypYU7sqZajj+CxnCkBlKCt7wozg+WRtjiZfFdwC/
7/WtCCeTUHAP8QBwHUa6NnL4GV0cgCwkhyrvXNDiBIUT2J14lLcKCS9AfqchMJ1zpj87pXFUbYYc
0BGcee8oqw26eFt2xll1xKfHEros95d9EABmkf9A4HODhUBLPnQ0wlE+pBms4sG29tFReIppAZfO
uPRRFz/i85inryMHhTQOQsKyucvZUKgwa3vylQgJJrQK6TZ+TvYFk0nr6l5gfoEMxzAmAH7FHQK7
bvgkn/SkPl6eR5ePDHGYFo8pu/vBw+sAGRWwLkQUN57j9d8nrzpBpKFzvb/sfZdYgXkJP6a8x4ri
qNOMlZYMsSEO+02XmAN4jua9+K6+60/Rh7VSCDchaMaeIn2iu5B7l34ShhnHf04Y+ACoFXB5e1Po
h/UYj0vaw8HSn5E08iYi/U5tIgFBsEPC6Gxb2ikw3OWH7knEDYJekuy62uuP8Sk7ofURSXSpDqJr
vsd0b5DkFlNk5pTRho07eui9YVMeCXtbDaS3qPTTc+JGGG9m69LTJrwbyyZvG2pgVPzuo08p3LmS
F7l4xDE+8Z7M7iZvLWxOG5BNxpczyMTLPGiwZzZWWNMWgFz310for263RAJ6hJT+kLS2+U4oeXxs
HuTZAe3zPdjhcAGoiyTOGqci+QmQ7/lzpSc8dvjzRo8u2HqwX0eHO4hc19eS+QkefSqH4kEYnehZ
X2CuSHDBYIGBwmtLUEHAFcZsye53IyUZ4N19vJ1QNMTQrSIXw+0BvM5BuUc30614Fvt3+IzL5KgD
LNQkOz/Bm55E0sD1aL7NeSNeH62Om9vcRa5oP48wQkTC78iu2csS8vZAgoauvw1nthBgsDk1Bzme
ig3Jo/vHoeW/CK5ob/ywxoO7AddhaTL265s1tgstpW6vYbW11I9aKDdVwbUur7OhfUtDtsfmwSB+
JVdF18r26fAimftQlkFtagc9hkd5FdKtERH+I7V3WmDM9MRYiE6WXsELKHt5fC0A5YwJRXxSrmUm
g0kH+DewgK0UH3m2qmnuyAkWj3ZTjfh9iP3CaCu3ZIxlXLmrDpkjZLgaH1rcnH7BmgAVbuoPGULj
XlOghdxn1YXYQND0Qb4NJGK5FH9V0pFt8GgHKvvsNLtvtWHVGoNbqDBRVYQoiMuilqf5ki71SDnk
tbmQ0ct2+lsFBebiA1ekgYsL55TLHfF2oyNW5K6lr3X3x2d/0ye2StWJNNK9juRKKNuroHhNEc7K
rGQ/h5O0NBx69rY5clMhHkgKSJrJ8jJiQsfcLMCs7uUOy18xC+j/6oK5MkTBKSfXmUkfNDlLJQ6x
5DrvL61Tq3jPo8HrUpKsDP6Y0LrlSG6X1AIrHpa9CeygttYhCW1F5cbgfVrh3cCzPukaWt0NpPjN
F58np4uybPmQkAbfJbNmcunTiTl2F+UoDVARddpLibaTcdMWOiCJDnV/FOzNqnP+/TKRfrv7bt5l
fTN2RR1cm+2Vp4o3FovHAwWZtWVZ8eTOjgRbfKcZowKvmKMz/vfH/6/BeFs4WibReibdR/iJN4OL
1DSV/nI12y1rrvNUeO5pHTtrmhc2DhlX32qAZPtZehrJPiVUkTigI8l4m+2WnsFEZusc8O2gzFnd
T4rtNg7tbHu9rmedc6fY64/T+uSuXVpvnrtewxmF//3Fc3t6Wq/72dPgZJvW1eytwY9hAG6ftvxD
lrxN/LFTOEf2fc6UFlaCcJsSd7tZ44LLRLpGL+1qg0z0qDa82j4X/BneG4f5eYmh4jCfIMA0q2yi
juTlEUSB4XnL9/eJYzyZki/2+5R1RuVKrPC4K96vC5kkKHxsWDLeGdwuO4S33g4wDv+ulvxmV7J8
eruds7hHFOMKbkdDYwpTGNgJsCWx18FsOnv/vkY/zB9Vhl2yPK1PEFpurtAlVJsqVxT2HMTZNF6a
eFpBiPp8gJTy70/6MnLc3Az4+5jIwtPUDO1L1PZXYVMJppyPkSUdaqDpJDG9ZsV2JNmnX5vajN5O
v0E6j4YoYpVAEsre6SIuFMSIWgajfah/OZ7vQAwm5BhtEDop06DYmB6ev46njfMkEjOVNMvUzaDK
jh4kAK2eY4HIHixwMUyJ5+az+AGZz3ApWxbioV8j2pKYIxg2MsCAPJt+137qkU3418Dk1rNwltIL
6RajdcKT0AMZSRaLdlah7U88//WXc/pDCa8hYVY0RaU7qOg3o4ZSg0uq+Lp2d30qIPCm6ykxXqEz
QLHek6azVXYhEblnYCniXvG98kTPa3Kqhp4MJwBZ6C/P/HfWomL+fUTGzQtPT4tcs/LmutPTXWnR
x2kjd1Rrx9d5nVTjJ3CkrPnMyuEUSSeoTqy3L+Gg3sG6CLoBZJWg79pq+GWGqvxwn2tYbfRJ9Y5I
z7rZ3aU4TZOrNhgkYlIs6r17qZ38sWsY3hlvYbG0BJe2jqFu/Wea6uO6zRd4ULV+ozBaf7iMExJY
hiaoHTTNHYkpKRAofYRTSwKGEgK/D+WAQVSofjnwn5Zw3LP4OKcSAhXGzfnUqqgz00Yx7hCH+cAC
ECV4GWOHjYIzfG268jPvcOg/ibpp74RfPv2HiTiLN3ULekBO3i3eIFckibFzQ/p6cxTUzwujKoRl
TI6G8KVPdp32y5b052/LRZqcnaAAbiE1/RAjQRE7wMydGxf7bFzL6crqJ9csEgEs8vFE8pH6R/py
+TV3hRolmj/R3P79YH2JvW8WKw1TGupRCVCJdbsuFpFZYnHC/aO9N+RtBsx42tLtIRK+9W90pklw
ObE5V66exQTdwaHcEgPkO2XoJECSRjhMTpW79K+aCSjJzDmE+KU6su9oy8XlRSbvC6ax0Xq/HLj6
veDUNJkezXTcKv2M/65qYS2ZbXdFk9GHGOQBbkm0L9ixqsdo0rL5K6FCJr7LEiofJNRK/lBgxgm9
mMYcRBMopzTzBNGpm1nPC7lXnypanpp1ruAuJfdCHc3qPl41FQ8AdRUCwFcD6skm/RAIqhs2abZU
9A0670r/5Wb8wfhqatyOSKMMCZnGrVMQGWGmhtolOqaph8RWkQjhQSpJuu1Z+2A4zY6SFbyykEIC
OFhIog2cBTBLTlfMJoavXaFieiBYL1lapIr4HqJz/13PbKmfOAEeYIyX4jCeaF7++6J8t+jzBEMh
xsY28Tis2zrIysxR1jKTJ4buctMTxlCOcynHSqfAV0wgIcb8epmLIq4yYhtV9s/ZnVHDcB4CSmzY
FQRbo0X95cC+zZWm4zK1SSPFiFa8FZaYUSiMg+oHu764ayCItWRwuqq5hPsxxvN/nwTttw+7eVdJ
aqcMgqElO4YeYOn1u5hIn+E1Wed31vr6LLn9pn0YH5SNcjYP17fwnkY1iYZzeTntdqNl/vR+IPhh
eV1MDcEpgqTYm2t/PQVVIdH7MzHG6209RzW98o8pKNTsUXy7kGXy7y/yXRD537N2uyoKZWYF0z+7
7LrFSCMLZ8Wfc/qu13le4qkG25v94qf6biL6+kzwnZKhqdY37qMgCIVUX/jMoH+UO9IFifmU70T5
WQkHT+ItZGSNC3vGx20T9J7wNlDsU4+YRGSgAgJpkCqeaeFNz+ihqNlWS49FttSTu19Ozrf15+ZA
b6oqobM0toLc6pyciATliXoQ8fLahizZQckEq6T3y5KJKF9CSRWPjXtpfjldX7Xbf5ZvzcL1jQPB
oBgBln6z8Wn49laYytImKU4FplG/f+n9x7pg0arYFQa4I0KWaZAXMj4/H8x9kkIqQGRHXDkCV14/
FcFJrTjLlcQbrbu4AxaSsJPlT7UbrWpQQ0FQqngdpyTwVKC1Y+IetMER8mw/+iSwhiT1RFtBf7xA
WRn7xvGqAW8o74FrHt/HA/OR7LNKt3ppbht3IAGCkd1ETkVwlBApKIrbxugdoZln3V0JsKZmZxpo
EHAK5dgn5LWZBAkicNQIiknxXcFR19EtWsOT5GsbmRVcHFkpx+0oLQL9NManf1/r7zclpDIgB2jm
ZAAMpjjdC39V0FEh11JcygSl+qCwmS5Le1FgqFLc+9YwL67CLu+4wgIu8mSrI+uvRsRiYXafVoOj
ih3addJXL5Pkj0W7Zhcfp3gOZlUJjwXjb2L8thJ/16JMh2xxvNweGGe+Vuq/Drky8mgwY3bffbUK
EXaFnjXMqgFBOoPsWSiTO+oAsebaquYs4ry+N4QVCNASV5B8EgRO1GCUjtVmNB+MPITeFLgJXu1/
n9pva+XNYd68xdukrFtDT7VdSkRc7rXKQoqWFbHlZAqrh39/1o+XESMwQw80qBoOkP9eRl9LOqW/
VsOOmDCKlM+EwLCro7FjTu2ZRSr5W8AWeBKUxCsCRhnSwgvIViEZRNIvx6JO5ezNgwsIQAZ/oFky
1JibB7f1Y9mPNK3dDVRcheMv4xmvdFt5KxAXDEwV4qf4Q3hDz/IobM19Nxs+mPa/g/09Ek1ZsLzh
YJ6yLqpFQMuACJhH6yA8/HZ9vhXGXB8ZXJUIvRFew+1tlFjiUKSZqKEwP7Dyp9EiYjbWNseuP9cp
E0pawb9cpR/PzF8feXNLoLRlWBTFJrE4Qcaivkgv2HBmkBivMLuMheF7un/MmlnCjKJP702a1tw5
2tulvavUZfBLNfa9puEUqLyNTFmdmIXGzet8VIQuCrqEeKhiYQjpgepi1qvVLEYmMok8rhKRUIUX
Quqiu9bKtBXFei7hG6nMxPVhdV5Dif76b1uIbzu96bh4vnFu6Mwrv7b9fz3hXXzNJUTVxs6CJ1ve
JcSmoNwoPetyJ6UL7DEaIVCqhzpAJQUK0TfhQfomaH65k7/LEW+OQ/nvUzVYF4o7jhDn1Doh65dS
OdxU1oYRSHwYmYAQih7ZpbaOjEWue6uxW47jvAPWoixUy730v9Rf/48DYhcpInZjR3ezBe4zpROv
aTvswmUGXfUpOcYPzanf1Ae0uzTBLnZwiA5IIFLUK3NaxvZvKJjvUKLpnCiqobOb5BrdQumGvi6r
sh6M3YV0NWkFPEdOlxG5swq8t5huL9bhyGDPR/aw5yN3CQx7hGmiLMxmOYpvZoxo7XjpNg0DxuEg
JAuzWk4gp5a09fRzSJ9j/5yY80hY6MmsilD/zrTseO0eJOO3l5/8w0o1qRnB67EGmOLN/S/k11Yq
i7rYkZzkviCmWlA6e922tzeBoy8Ydx6vziNTnNkjSqffnr7p7rldJ//+9JuLGeVhigHNuOyQeqPt
/ADi+VYRFgmI45OGQIDUsPp9Wyz/+P78+3NvVqFMEQXF7HJ5J6y/ZjKo7Uj2++w+lSc04w+6k6yV
s+5oTyCQc4RXm/wYpRPSHd8Oehci8mLfLpfGO4zMRYVcMnwgp8ySSI8IjsyZEfR9DoP9pLyPRHJe
DzClUvizpFymNGLWRFBUdr3x78zt5DV/IhzUX7FpUh2eL0aSyJdyuHndNp5FHjPCGRo0etzE41iz
as4wfUnPsXJaIrInvXRAbPbVQyC5Kk/5A3qOjnSFxilfYdVBhJ1IYEyq0LWTRqdskyUjMeic0jzY
VBNKphy89jN8bb1Kdo071GIz/opkyYSxRZZE/gcXPzyJT5HsomtCIyPb19cM4/hOIx45/8C2QY5U
8mHd8chB1326wOEhiC50G5L1/DfFCdfwdW2AQOx4uIsgzCMwfIVkjEOQ+bnkMAb85Eerag9Rwc2X
Z38vEM94JZY5cOkIrhgCtwSZZQ/40H1iIfpnLGPnDh0G07Qy8Pp3k2jbcW+51FzLafCWktgLQw0v
hrnubKdZh7+sRF8v8W83L2YGPLM8QBTo/10adTmu5bgsxh3z9eWbuUwciljnE8LoLy/N78JJFhyN
nCSkHboIf+rmMalrK9WjS6ztOuP+FFUbAVg3NgBUjsFWZfrI7ghRZaY4WjkXh5eLkLiFabcCjeD2
3A3bSl83motF10A6dlEXAmrGpH/SDQiZ7VayIq+j3dvF98Hl3QQaZ/zxrzL2uBe53kpMXFvez4tB
suuKqMeO60FuNbIHjPwyM5B0nXc0wok6IAQzWDXj/WjOc4RSZbQeCILBsePTL2I6hktmZD+n2SrZ
EqnxLI+zVAQVs0ELQw4v03pIhXYtbC6grNklEDIc/FaSfus1f51L3aLin07orQh1ZGFXytjHdVd6
hYb4S9gC52uLB7n4kMaZZb0r40bXzmr7nGKDBxBkauQHLyGjdZdDkx0NeRknKxVBrbyJukWbbhPQ
BMn8mqIAf5HGP43aOjqno2IZK0EgYztbSzrjCLLnpekntkyQhjaTeEx9BG9EUgOMqtdDdc97E9Ux
LFstQ0C4CPMNIQzysLzKbmO4ebygFrqKa0M9VDrh3hvFmF+zvSpsFESzhOMWCKL3AUmy8UySZ2i9
IvMOe55j9oOtD0cqhP6KTFNeL/p2y/+c1//fXYXp9E49GAViH7KPm8pXiYF2xwGnt8r/ULFU8WEQ
K1eUzm16L6ZPQooGB6Lpv6vK79CLm0+d3nJ/VUux0qlXK66bHTr7awnYjKEm8sKJX5SOy+KzeLVQ
88IJXsHTR9zL/BX3FjZlHGjzUNxV108jnYUSKDWcKjLEmgBEvK32u66fWdlJ1RcGsmtwokBnpWXV
PsWWq6BpTebjMPfTLXy8IJrJ6IUN15cBks8U1v3fJqHyt7bE1/dkwZmG8Spo3P9+zyALVLWMdXWX
UlUMBFNUkE703i4GV/HfJQldcdvxABGOLJGzHhBSwtvEvKzZ3zq++SeAuZHGRApg1L9q51F6aZNT
3bhm+lsD5fuo4uZQb9Ysv5WEMWDWswNLY8ECG52LshFRIJXlFnYslT+eEm2SpswkAxXnzgjW1LoR
oGijAj/whNFLFedtseD2Do0lf42m7HhA4KqP8r1KMl2+oNSET+inM35OhRSb82vweiV3KHq0aHoP
uxIbUsDWShgPFGXixSWmhr+mDz58dS2T3GJJf+J6VfL6Hb0SrdTwdm1m/CZAS60WtEI0NJqeZmwh
R6r+0QKXp8h7NiqSNrsQK2zch28yepdu21qzInOZPvIftcw11UOEZpjQ62DNT6zqWI541VjYopml
LMRgdUUYJeAHv7y2+WEYdqwnYr6XzN0lp0xYKBqJNbnHV6SmlscNXxd9ZqHO8vx0pe+dkLOqLrMR
fjZmqDlrqfUnRBMwujAxxXgzyg8qM0gOUiOtvHhorLmgrNgq9Ml6DPm7tsF7+WL+hh35rvy6ufA3
tZVhXUurUCV5LRq7Vj3S+ElbxW4ioig1trKWk4e7Wrm7gk5RJ7i0/kvXTP+ppP2aAku6AhLsawfx
12IgGll7UZHEI4N/61gBRgQMGnyZGkeghvfd6HfVVFejElGA5pLVw0JFB3n6pR8VNwMZR7qmpeMW
/Ax5laH3MlF+McVR2LtbJO1eTfTpxMSY+MOODfsck1dpjmM0Pqe95BzacWmq4gPQ0LDaoYRUIj7I
hMmImVQmBhZUfcA7c4xAlDMu5AoOeNjGflGjbE41okaLp2jcFixn4yEUGNYOd/6b2P1W/U/rxW0J
8/epulk3LTG9ioMwyGurvOu1Rx1TkFYxr2e7Fz3W/gRlmYiopYOXnwy+hzAnqxvyvq04aq+4V/Ml
iKjcjU0TpkDGwhTF0oD+vwHDJJE4kSFRjoXfCq+p+frtqLmDpsyaaWx8swpakjKIvq6YuxApivFo
tBYAwikCYp5pe1416iC5lcxagSNNt9n22432OAZ/Ium36TtFw0/HAoEMO4vELEe7OYNi4ie1KOnl
DmtG/S69k/n+MCXzdQ78J29wyNAiJFZYELnlJh5Bo05Hfhn+FYDY+V3zGO8FHBLSIpz5oLTeDHsf
eBfEpY9vIr0rYaHZg2esAzj9kisSx4I2eT15AiNCoDWEH/MHcw63nhHWlBU95bGhQkEUks7p3bTr
fDuuzWW/aBem2wP8w1rVL5pH/5l7qjwHWx18AIE+zwix2MbcI2NPiavuPW3buaI7CT9gbW5CKn3R
he/01ol2yD4FLxRAcAygznhCXucq4cJ/I3MChUN5l+6zFZ5Wsk+Te5qjzpSbPCUi40iAKWQ68YZz
NYWqNvYn0ll0IcbBIO17Ckq2yKIzj9C4z50tgKmbMsEFN7xTF6SoPha5C1Tw37XDV5n+7W4CsUpH
ge38/xJH/lougl4XCz/Ur7voFfLC4U1wuoOq2BrGANm9rGjCdWdqr18mnD9uQaFz/N+PvWms0NxF
hlWkxY7UUxb6B+weGwnH2TOtnso5EK/H2GGGJkMzHcVJv5Q0PIT4gZDSQDpxP/59HhgK/3ArG5jG
8cBPgpIvhsJfJ0K89lKjigAOlXjwdORn1QCqITOd6nKvq6gME5rEuUyG4xWHYE/SAvEoxiGNnwdr
d4l3InY1DaFqoQCll1cdI0mftIrC4PUruHVFOE+Y4RHiHlunI6qxnJqA97M1nE1c9uNUoOkkAaJK
ycdPS4OVYSIdlvc5MxfF+gwuATW36MqphM6CmUSByYE33BVNa03Gmt6RNVw9ZxIBiXUPHt+zynui
POftppxmNJWgOUbb47HCn636mtOUHxLD7kg5anT/4uQcsG6FvepW5vs1W+tYS7FCXYLtgCrYOCeq
7jRiScLOm+HvalSJqBHpWpxCa8dey4mj3s1L4glZRf3uXBESde1O0eUU6W7cvzcDXnL9rOfzC+yG
K2HQnKACV5LyrGnHBPWQGvpbSSxowMZuBWczKOK5XupL0QyWTGM3ivYZtC8hKKykMp0uc9LEmEWY
zlr5kJgEIwyJa5WJ07JI19XSh+EVpP+Hs/NabhvbtugXoQoAEV8RCDBnKrywFJEzicCvvwPuh2vL
KqvqHJ92d8tqkUTYWHutOcfMPEG7WGSlWFle2ffsoWDzNx46FTBTft3l5kZslg029110xYEJB74u
H9tUtDMhA9N2c0Wtt++RaucK0VHZZmg1DzSQm9dsC41jdE9clvj0bbiDdENXnNaoMcXHOx+CZi8G
ynhepygt2aIPKOLNan0pu42GSipFhFgglboky8tjeX9Rq7MI8S3E/obRpHvJwm1+wxZJMYevvnXK
chYrhCNJdi7hrTRTp4q8An6EWDzlIWrvu1Mk+wt1f6HSdKhYRjMg4IrxkJfvE7hnyckU6ZGS0wdR
JUqdWDk2gi9BwkNNZBwnqX+7kZ9LZRVd/Ubxk2EpJazgCZNrNmrVTLzNo8bpyiclNF3YFMI1mIqT
03B1J4Rb1riy6hrCP6l9y9uIEgl3RcwuZIg9hbmRQdgDQYWi5kkhxAvG44pIbhKDxJDmkuxp+vyW
H8G4gxK924nOsRxeBv31ruDNbINVpUnrIIWekz1o2Hk/6+zQXP2wO2k3r6g2rVIQyLVPmieheA/D
D7V+qekw9hU0PACVdx4+xBAKKXEZ3gUFaLvvdPxsOPFQleM2LU3WIfEGm44cS2JO6o028UyE4BOC
S/LPnNR7YzvKUVXBT8SVGnzK5qsKrbklQ1Zyy/bUyyM6QhkOef4m3FbN3aeTpV5Fu2xmwnWl3W2F
6VOzNBTvHr2Pu2GR7Ipr6/97Kft2IaNXAlVubO1/zaSqhEgoy/bKWEM9DMmCvmvJhDlFpnyMouO/
X0v6rtokmJklkzAqRIhjsfLbqhm1GZKjNjAWQuNCBAUcEFoAEwein84htpvMba5zcg0gTf5UvX03
S/n9pb/UQUmkdGbaX/TFXUWJaRDTYAjmasAnbBQPWnOZiQn9cHjq8W19hfdvkEgSYJcu1QjPQxNF
NnLChVHvAn1+UTb/PjB/R7ewD+AUqACiJ7ok/trL/nZgqr6qG0pubSRim5fn6PpR5KB5a6zW45yV
sNSUyUU9kwNs2sMpNVZIS8gXWDKJZThdhG9ZvQYS41TZm1EblomprzaLhdYeKqz2iULBQgWUCmet
IjZIj9wawIdBpsK/P8jfai4+CNX6iEk2f+Wo/3mGb6DJ6k4NTWalvVO2l4XeuFLdjI3apPzsc4av
9IhzGaeCpYB3iyaGLwkii0y4qYQfrrfvru3f38zYIfjtqIZ5YBRGRCvwXqzCGCZb2pAnNg3KTUvP
QvlJCPHtyzEXQ7IngRObfC1vjS69GhonEf812YVNjaAcpNg0Ij0tmDz/+0jr45v/UoqRByqB2SfV
CyDdlw937SYGuKyJvg5vLjeuFC8nk31inZNhjy50Mq2qLU2DwFwOwSMTFIE9B/dZiA1RW+bAdbOM
VBdcG5MTIQZMYEr1PSw3ajFn7KwOftQtyuJcpdiRs013m4mdKxrLAIOoplysED33fUKihUyglKkg
z8NAplKejvE1COU/xNu0M460DiQ8FhUE1yJ66MDiMfyB0Zg1x7p9FlVfwH8q95u7sYoD3b4bS/bb
VcMkkT07iLMiMZnzLPJcsCrzKRR+WPu+GemiYJBJRaL5NlG/4l+lOBrasOjJ4w72I7hDIvYR6QeA
ebZCfcFk7qdJ5TerEDQ11j9eDVjVr97cb1ekmkSJXInXcAlYLe23Ok7QcJhP4PDcoheiknmW4KNW
5B8auXBCv7la2OJLVIFkLim/KuzfXrhPh9wUGl1bi8OsJnk68O50TUhYWRtECiienkzj8qmo3tWK
EfMNARrkmNH4nBz4RtU8mfRc6lc6qahOYpNAx8bLpVMq7gQIP8Y8x5UceIGW2dXwfCXn+IbhnZ9T
BeR+izt4bcJlkd/3vDAjQBpPcT2xr6obaVPg3sQllTVpsXt6RwWMevU9hfwa7q/ychwTNvVrZ9j6
2Bag4HilW5TErsKGq1/QEQtFh9bYJJvdyl1prJWyZL0m2ZTwmW5yrghzv/syLUrlyIicXg/Xs6if
lY4CPH8vImIQ0T/InyrTppA2EujBrTIO0zBQ1dhoxq9fIKVn9U5G3Exj6oq7rkEQtByY9axxaHcN
/ryxB42CjrbxVfDhKrTyJ4xlSjCCBk1xWkkvF7IOpe0tWITmtsh2d3zX1YHf2xS0/EbIf+JVju3j
ryuEpKM/RIFIc1n5smuqKuUmKEMSbWjYm1iOmnxeEwPHitTdgJYOL7wPOd7c8h+u8u+eZlQUE+IG
SdCWCBz8c91Vq0yO7mj/F0nzqt+us55dBtNLJzfm4A3MhG78q5i/ysJB1TaXiDFW9ppRfTbmWxWk
jphdbAHncKLupWSeKFyF9dFQ/SxbKbdpq3vVbduDlg8WycQ1m2kZO/9eW/8OTIQySK+ExUElTg1h
yp8fIL+lTUHHXlhAUbsTBW0E67ZeMM6HNESq8UMMTzMlPQeHQOktcJX9D6/PI9RgUsaE4C8tW1u1
UQBDx1hzNyr3Dev4EF89HYhBvOXaVW+nIT5pb3E8N/GCNSQrKmr945rxzeXz+5v48ji7ZvmQSbiJ
1pdV5wY+iuB9ulA2nQOD8bbQj//+zN88POnSgzhGrk9x+Kuw+G2BSq85cRC1aCyKbHG/zaWMKVm8
luRdlZ0KZpf/frW/xd5jEgKyCMnUNXO8Qf48w3GZKoEp3+u1yFzZ8OgqBBHKaKvnNkn87KU8jtkr
/UyvPGGt7onvJTQvf4DGsLnbA6PZnOwhAGsuLk5msddVe8KFebivSDoEIUYfRv1BXfLdAZogPqIN
AiMSsNKf75ggMLG9izIPq56I5MbOzV1Hnyii9ZW7PwJJ1W9Gf8bvL/flFhiKGzhOs8OZob6qKbGt
8a7MlomMkKQErjVYrba8NWxnm404eTb656JaNLm6E8rW6sRd3WeY9rhFwB9X93w63CaWcQGASxkW
k6lRTESGnYj+E+zA0uCKyPpN9kZxMZMU5HegIxsZA2pJ3LnUuF1X+m0buFrdTy8XxckbKGkKG6hH
rZWI16MNS2NDR5t5ISW9atopU2i7uD6G4qYin7u8/iQH+3aNoC+EppDJ6Dhg+vN8dEqgyQhA1TWo
K7c00MID2BqOmbRJ0+fg7gkyAGi2MmZ9jsG/5fWnUJGAdJn++0r+233Dlfzb+/haUpiFql7CLI02
qnRO75pt5Ch7JpdHmvpMD+/ufRAd4YJDtjanbdxbvYFTMzoF8eCU0fySbUEH6zBDLvoPC8h31dXv
b+zL+tEO8lW/tUq2DOIHrGZa7krdWVfm8mXF/rIzfpqifVdb/f56Xx53AYUPOu0kW+Y3j+xV0s4I
qVlMdFohttDtCtyrbZH/sJDo394nBDcBS1XZQn8dkee5WjP3wsFUpJ9jgWuMf+UL8P3N7YXqSZ0g
cdJfdfmTFgWRjmJL/GO7qpLzpPKKO5x+F6UsKGZT3iBEbvEs3B/YN6Bn6oBhyJXVTGzmZ6HOWVz0
9aIRPxmqye2CyRcFjCCuGFYZ5kaoXtFD9YlpK7p3L1wj3COWijHIl6Pg7ZItKEeoRZj+CQgPJPQN
q9uABaLymKd3jJ+RFyceA/FBXenFiiqR4d9k8oBemdSuXJjdbj9syn/J5r9WKFQJClYEkyfuV31a
3De3LDaJJsks0BKIUKtzshbd0RIBhOchh3HyqhKvuBY3ySzc34stQ6X7p25P1iUt5+Cpc+TpCU2A
a+ylg7jraec3VrUiaMBpXmlOTrbRQ83oavbDTTdeu1/fOEI+6gPGGBpJHn/e/JNeaKLwlkEnFj0C
DS/eVbLMixNDO734Oe6auzth6AwJ6t8vbHx3kf/2wl/vduFOYV0IVbFOZ/GRbE9PmQ/uEfImz6IF
4btEwSUu9I3F3W8PRxSjbnqAYeCr4DjZXTyEB+0p8GjLOdpjN8s2mSMuYJ18NjNpZaCEWqo2FqVZ
6GHLtWVYYIGvPz52i3Q+VsLOdZ27aGg8doVnSBH2O3FbW2iWtuDHluTygxi7/sSF/jUX+utom+ov
FjXOtK+bF9lsb+blWhRImtpjeuzOBHVQnG/YNsVPr7dVgcnbKk7pYbIAvbi9wuIynOijQkLzIJzv
ax2k1Fu4H2Ax8PBeXj/MbQ6cs34uE+hV+Nvs5hWgD+Ch92yhrKsFQY5rw5V+uGq+WxC13z7Gl5pD
U6KwxUopQ94ElxPuCP0eqKuIh7rIkg0XUvlx5vZdl8BUdLDmKDCJTFS/LIpy1tZdqU6qNUQRlHaT
KbR9hItrYLEzzTPJkoPUTjy6jTKeAa9yxjeFfm9hFLbwegNL+HGEAcRs/+Mya6+QtuvXPrYR97oV
+e33l661ZUdbDAd5+cC0+Cyd5EUJIJEieSBnzxbULTs3Z2KLU927WLeDegbEAZ5CqqwMPzT8/sBO
plSUPzx9iBz9+x5lYkRXTpJkGjKTLx2/q6y2pVEIxro3NtQnUvCSCWv2i1kEHyyc3TWy9aRgdq93
rQJwbRZFY1FDk4w6W6XgS4vBJoIAEgIPLoYozLUIpg2eMumEQqLmckn1vXi+3d5qMFSd05ubx54E
HGNel47Y+XBkk/ix6zYTaZsOTPgd0Do1wDapmsOdMzDrFswQ+wxSiLptr1DPS8hjy0bfVhFSMdiC
ly09P7oSiTTjGdLTvdd2SY3j/Y58w5ULv463ALDYYOtMi2gBkc2TZku5PybPRppaPGjuFcDIcB0m
e/C2oP47dL4XPsY2D45asA4NG8ltOA+YLACozKF59V7aXh053dP1oVd0zVYRiZK3bdDPxOYjCI9G
cMgCsGoTr4FeK3lRPNMJv9Y8uVqjuuaxdVWemmArC3NUHUPwPgyP4xezlQmMpVC3DV6tlqPuIc0m
g9VURlW7WTrMlwaeAzy26EEpAp6Y2CnCT+QvEpeMOeWpxtOgKqaKea7EhcAjzbRywk6aGe0GnmL8
M+qOJPDIAU2JAS+nbMqj7B3ELv+QmT6WGyE9B8KxuTM4TZIdrSozeEctPElfw4AKjnzhwi61hayf
qsucLgjjcBjCfIVZg62Ku2A2KlQ++K1NLRShRT1HjALfrYDrBiWZJJzeisQl85qwmNK+tfHFxIf2
NkNDlqr7iPlfsGcan3cuGpOrRBBu5PKE13Cak1bfuezJr52vJ45ULBKSRgEVBFOFwWA3E6ptXhxy
dcs7HvVvEheTPdoA+kUsbS7JqQZ3a6JX9LDron9LDY9LJFYeRh0LAEhjgcKmDVeBQKYdUQ35tJ4T
KKBrI4rU59i18qgQGgKPyGSEfIZwLpJzqK2UCDAZU7KTRO4MXsHhQuB57BnQ6EsuVo4uXQ+6iBQv
RTpHgpRGZwoHE6NQtOvDWdVNJ7ABo+emojVDqdPNSoY93UprFnr/QwPir4VWo+lBTsAvTDkP6C+L
ntlk8c1I8E0M7Ym9M2YJ7YaM7UghWCTQnX4Q0fw91vjyel+2ZlEQ5O1NzW/rsp8Wd7+CIRDYCvZh
0asv7uTuE2Gvw89Sf1jjaOCNP/qPRyMvrStjG5iNCB7gcRH8bdtctYba61LcrFUy9gArLqvKTl4m
G2Ex7tpFF1XpqrEH6gIFYIp1eafNebfa2XWpbiZvxWcJTzVadORoRvvAV5cRsBMLZDAbuzfpWG/K
aQ//ck82lmWsm8ZWn1jhnM6lnb971R/zGfGkWw0+E2DbbXigfE0+EpiUm2KHFPxwnfGoJh+rehk+
mxeJ+HILef50bKswiT3KcN/PkKXQcPnXbf7evMACImVpATk69kIvnIVIEEfVt45Gkzj0Yg5L2OJn
6aywzoB/gW6hDOrclefaSt9gXw6gaKmskDYxxQf29QB1lvrm/iir08mjulGtT3I+d8mUQPi3yyql
EXpjKwk25MqXkjGAz7lvVdhbCSz161akmLw62jzy83fGU3vsbP07XL/XZgUZKvRYCAF5Hi5nyW9g
Hm4U15jDpHWbhbC8b8QdAVs4GNwrSinhoMy7820tnjim5hTtwCKHjb6ITuraXGcnklwW4aZdSGtw
BK+wIdEOXRwevqCpnMaT7YxxM1DO9kHfZysJkhXS5mcSDIgrsJWZuZdeW1+bWIqjr5G8nIwZaF3Q
XuFU2xYrLL7rD8mPoUr19vCIIdm/Xom5Sub3Y+dNXuGXL41DdMzPH4UtWShn2Ho8Fx7orefevz9c
yPDhyb0vp9JSX0AkdvbwiIm/JGN6J+wmA8uC1bpbpPOjJv+67bzwzRQtSAJz5cl4yj4mEjJpGDwj
LV4nWOFXjrzY+v3Ijo/t6+JYoduXpnenPHReNC8PMZEeuLjV/X2vzbSZcqwe0RJDdHhJkfPXt2mK
J7gjfNNVHO0gz0pXWFVO5E32pptumP5Gz7+UP+EhI/DYA4HM0Gtr7kdpCJskSMk64RoEyN7Uh94n
X5ZbJPiAQkJhKdnGsQZR1zk4Rg8cxzlAPoTfULv0ececGmwxMF1qid4qYI2nr0JtX5aJx1GN5vHB
XHOfcbboeBZeeIh5M26DmEju5zzEwGAWKyqAWgJOtDRy21DtcJoh8ftInqt5gw0ugg7WsgHigGm4
oK8E2kI3o3VywiJtJ0vUlpqjPZXE/SDtFy2ABCQsJJ64JRb3yA+m+p8HLjXPKjmhHQVIXQT2a7R/
nfj7fm7uWhvNwqr3eV8UY7t4Y8zQPNnRfFhBhnPx7W6qyMqWw1bdK+/No7jJliPgq0IToTkZsX2H
q6WvddskvBQB8ME07dv4gLfFyFMs+H7ragm0qXPAGTo94SCTlbrrdw+TebjWNgZRhJcx1VWctSqo
lVJHR6RsoFIL0Uzf9Z/py4U2vFMvEJlMuw5gp5+/CuCrixOuoOiEbXMjGi4WST/bVR6YMiubN6vK
U/ek9+3JgNm87VMYB+ajSJKrYEnskjgd9UMNoAdCasupeSQBZkoR+9TjlvDiKcqILX2o5m2Cg8Up
X+J98hQvZGwRZ3qRbnoqXtkbUII9AMo6GBbWXjtdMVzbVQ/d66+AmOQJNwY0UXnEqZ4+UbCRIQPC
unJPsJntwIHyxUozIORQP1EYzGQr9tiBPYymCOCXwqr9BG/81ltcSbOBvjhQBvu+Vg4KuQI7mJlc
l5/C82SXLLstMgUd7wL75TWtcJ+1goaDjUtyajyqc23zls17f2R5345Ppi083+2Tsb9OeWDDP0Aw
Py22gnfZPIH82hjTblkt9cHiWck+4OnCJUBIJgGCwdPSI9uWoFpMIsqNFmg2uvGPEDA8sv2Q1lox
8KLGzWfNCzGTvmGn6+1Ds+zPtxnLGEo+bUqWxkpbA2iYsklYmZx5cnBh5n+AfrOHPV1/R4ZPl8AE
rGGKAv19EmbpLre55zc3QNzJIQXsPMxL5yC54pJkGS914RraQAA5D+iF0QvqzjvauMNtTjIC/hn0
pnb9SNIx73OtWU/iw/UUztFIi9Z9M75kPJ98JBLkPD6/DwN81Nyh+F6Gx2yPYcmOni/bquLuBUtq
I+v8gKEjbC/7aFPw31OSHoRDU1uVf58Cl8C4Ouvs5+wZt74dv5vWWYdGl2Gfhc0zNfbyYnhNPWE6
LJqFvEeNPA09ecXAjGD2T7DNfH7ieR8wmSMls87hqn97R0w4E633CmWg4r3zqZlU8Xk4RqC0JhY4
RVteaj4jPPcT2v+jRIZ4dVZ56LHRezO8dnqdYj5RZwHwY7ZboXdCJFOAm+rXudd6HefZR4VqU45b
pBDDwX8PrQbNPw6kx5bHfc0VjOafLTGKeQ8vpyuyQzlxETk30pB36Dn3hl89Vdvu2BywLK3K8fBz
6Dt/PV4Yky1nDpUjahlbIzICKZzVsvnkBf1qVjif59YZznTs5hnNINDy8G/966704tVgXR4UyDf4
TkYa9Oj/W0rIwxA9sncpZmPHAhUd5N7MiRyK2QMXR+qXa9nSHvzEAde0Tp7gvnNtqJt3wMxTmhgz
mSu47yGPciEEGyi9n6X1ULqTdQuTFL3b1LAmXO0TT+qcD1YWN3ITHGHBDMXWSD/cpn53vO5iF7AC
jFQRDetlhcyhcXfNew8e/8KdDnDEje1PAlL9aFo671eP/MZF6I6nlxWh+YTZrnkTxSVrDcht4qjn
hO/jrG4Eulom0kWBsmS8P1K4Zv1SXeabButh47WbYt2cd5/KgnuQCAPxITnEXm7H82TaAWb8zBZw
aHz0UZ76ZCeHmj9jz4q3ax7b1KnuZDuxLs/ayvT7N+omaYrJQ50+8kqe/tRyheBD4oAG9Ik+uX9t
9ndeCTt8pHkA8nynNdnOmM9PcV56jxPuhc7H+cS9bpzUIyueS/qja2Qsf5BVUfJyx3ZgYadMrbbw
sflQPISrqbJoP7i6rHir2CVNKq7524KtGOa3JYaClTB7H+xsDfvdmWfvqT+2GOJ56o7riunoy1/L
yEd5ancy181gzcGqaVO3tuan+0vMBQDFOmXFHeW1ITfO/HDC0GK/80Ftnz8jM4WJzcwgIaEb/X/R
LKZHEdjpPNuE2AF5DgJ6Fy39yExKXpmbemnUuNhAONjqFvixX86zQ7cw9vo24TO1brgPMewF9v0j
fp7Yp9yDvsVSxpoYOfJiXJQUH1qnxSD64fqROLjZo9UbnYbDhKwY8nBYckXInvSrPJyyvAPZoTBx
SOhjfwlIL1/SQ+czjKtnjWMwcz6JL/AvkEBl2nDDcgCQObEaV2VZiriAZE96rGfU6b01rB4vdvyR
ruI5+T4LmHzP54QDyQt1InkzQjz64WBjBRbjYc5nglntqK0BWgNh5mA/5DvTUW9c2eqmfQQBvdkh
355r836M3mITAhlae+baW9Iy9inGWU+elR2SxCkdBJfkdC4mkN0P8QfhrvUq94rXO48Oircpl7wj
QubhlkS6arHI9ICYaQuwWjwRw1ACjc3pPbkoFPhYJNgIPv6iyDrXHnkmJ9PHcDSH0bAjQwKjnCV7
k815sIhYHiHSlCzP41MB+ySRDdAnEEnTFF+LPFtYBlDOvv+7X4u2/bsNGpIuU2Zoh2L4yxwNnZBs
Np2BdNk2vOtx3FBc3zvPnCb7ZqTLUoM2j61FfA5bh/4gvozsXd3vVskzwheH3Zs3Yn4Vt9p1a2pv
RwLVq1h79O+dYkW7BHcFUvbL7PJENTdNVk/xHtigLTldZaWbEeEck+WgUdq1c80RUBFb8esoYhcP
GQ/7fftAkAgP9QOaN0rnYNn6wUlaI4WlGqnd2n8DhgZLH+7YZil4N2C4W5hP0wj/6PjECI9wpBeT
Dbuo1acKE4XTR5X4Us7THcFOJ+TDnM6UiumQz7sZDImALRbfjYo9XckLQDXGa/txpyAib+41/aAF
p+zhe6qQprlseL7trw7YIHuxSzY3P1x2NstVZ7dPnNy3+6OySwjhoIUIneKFn2yBVdld6e+S3cDS
EkzjH/b72rebbvR6mvIrNfrr8Li7mubQlvQXkHmYzZhNcUFvlY79jytxI/h7b/Te8A8ZK/qCGezh
cEx5wlGl46BD0Fy5tbQ1LgdRW1yadZTPmMWYtOVvm+E+vzeHqj7RUaP5dmP/jjFL9HJQhaobU4m0
C/Qio5er3NAcapR9zfb6suJ7EMVkPLELl7YZbT4M8nTSyn7HKSmLBbIrmkDYHGlMaYRtmT8NIv+S
m4ytCNCfKCYYjKBw+rMVoeKg0wVI62uOASojGoOYTNrGYbw1gdqqLcQraFj3hxts7OX81QD57VW1
P1+VENcKwC7nAvMbzrQh2F3ZO4Y+NwctQgTBF8nBx8UnZur179f+y87CByYpkf+hcmEI++WlIzFt
c+1a3tYEMt+XQuXFDF6og6WffKJ/jf6/vNCXTrZw79roElbaGszINX/Mrwvuermb0d4VgeDSmwtJ
0sj33cTntPbqOmkOt9uW9mNx++ksf7eeGTJATxkBG+yY8c9/azhFZnHR9HsnL0JgiRLdx0tAyuKV
gIou3Kc8p4DcZfCg0a5bJbYMMIaBnpNnkJCLq75nV1dFQ22J7WSUnf37hPzC13+9GBDNjDmuMn/7
pYL77c1dzVg173dZWeOHvGUuydcgKTFGIiUzwMuXa4yLLfFKzbG6+QPlxnWP+UAjaggfTz1vu7f6
vqvMmZKPVSZ9ZEjK+msgLNKrx2Dr3+/2l0Lzr3cLT4YcKlmCyvZFJjUovTLU2qSEzgHSekou275c
RB5dU6Yx5EL8CnK6UCcF9olSne4EzxC3eCDS5t/v5G9Ix3iBjWgXmazBEdz750kF32GktyHEVEM5
3DuiZkWpn0/O0NppaWqZl5SLJl3U8UZTbYbYmP+Eqxc3Tk0QYXfO6dRXZ6k5DpNyzPgoQsJDXu73
mRKeAtzYVGWzS0e/vYmdlqbXdXBu9/MFLulPsKdvW7G/f5Iv/dA4S8XSECbq6KRFHtibM7SB8EQC
CY42EsdFYvqQtPOfUHf6X4PZ8RAaCkgsmrETKMd/HsLC7Bn9tXjbjJX4yWB0LMpj72ZfVhpVWLGm
f7jNfBRG2QtQ/wYt8rQkdfZYb4s5szbOtbIplq1tAtAQXYgxdJImfubpdv5ZICnE8e+Y/CA8TimJ
tfk5Qck3DbYgkD7yZyliBxhRzkHd9sNZ/Sb4XLSFxcPTz5yflBbyd4sudQt8Qw2wC/P7Pz+s2Jq3
wYj0cq2scB2F28tOB7HwjCEvY5gIx4zdSkhb97OnRjtl9G8BbDFhg5cC/8cadvFMsALrdbDVA8Ub
iOfPCDr+PPCl6WVHw1cI2Yez91lQZlqVbTzdLW3+WtgjZpl4Vzty82m21n1m3VQpZNA8ZLvspO8V
ukXXeffUPAH+36w7P3LWPH53PSJX7p9P1ioER5LmTDQnBzg8+PSuGnwfJLplrnEoTAtQw1Sedo6y
GUPJqBppbkGTE8dJcUewAR0MTEjvN794bYUZOmgyYtlcCz8stL8el19WBxYF5PToADVuzC8XlFGJ
vZ6LN319x+sNqVmfjYl9sStHfpouYzoWmKOV6nyrToOKEef63IqEW9I7j5fM1fpmG8WPt8hDcUSo
bHY5MecZVafhZ0+/sEmebiE6YPlRUB4qc5EHcyh2P6wr6jdPSB7AOAVHKhNTii8lQdyHZk+otb7O
UNpOjpUJDXMf0f4gFyJ6FMr5bTLPWBvqeZnM1dzHOTU+4ErzTUWt0yiHQF6oV4zp62TY6tmrVIzO
buZrzAe16woKKWUFQz9GfxQXjLbSdCZDd9BdaqcwPlbZRqjPCnq9oLbU8k2ZrFHq8INucjBtMZDd
aUudjCv9lNsq7HeKPo5Aj/9eXdW/Xd6a+Mdh+HK7FDoZs9nFUNYLIOY0iXpnCqHGJkAIGQNzoWU8
u9E3MK37dCDdwOTr7Met12eufWvD/0X7cXE4fDrvtEaeV2fRlrnFdEvz6kdppls5ePPFHCU96Xr0
I+lJHvzF+NOZLPPrnc0196gn2gZmWnIVnV1HN2Tc018dw1v82gmn9id74vHrgrM7/8frZEDr8NOX
Iv0CeLwOQhpL5Rermv1OO4VvPsC4+e+Fb86Fxoho0aLr2G+2iGLw1pIqQmcj9s6Lw8vTiT9jMbBo
ZPAhn/nbFCwojZNxR8hugP5HYGMco3fZA7qprSdyuOCyx2vBQ1rS8c7H79Q8zeMh5Sq4YNnibmCY
v4wBEXRn+Rmdxffx9xvbX39eWi80YGmAObfzldcT59KN/0wDT99js21Zj8hv5Jx0o1fUUUmlELyB
lj/IIku25hyb8dQgTjzgCpsaBDECJeJTKV7BJ9E5jaYl8O/F6FbmO2+cxvHrhMZYr6/Pz7Nkvn3b
Mpy3l60VOm/42Kwn9+2BvhIbIyDDdJvetgSJTHtGRDmVQLIe812IDOMcA6122Bryl+mSUcBTAr+F
m1IrkNNn6RiOB+Id8e7ZWJb9wut9gvV06/rQ+hkTH/JO/MqOpwC+vGCObZp0XhQyzkfkjrSkdBry
R4nNvNrl/udnjK+AjN/FBcH6zI1lJ7a4fYBDw+Aj2IqO7mESt7ulwb8XSxj53pZmudPRLevolxNC
yB/zDdMSutF4QQRstiFi0csAdQ/Fa6k85kRs5dbDA3RBrqHxV225rmt66zUd52Y2OMY7rB7r6WGr
WcvtvrdMG+A1gbek7VrrOVGavx4DhvUwtrlNjzY3+CXNMviPFTqtoym7tHipqeSSKcQLiPw6refr
p5IGEM0R/0Zv4L9fKtv+1H7//PdN/7c89Nc9j1QLmwf18td6wOzU6J4BdFyz61PlJbUIPofsPh80
8lbJzOEYX+d9MG06j1k4lSpD8R/ewrerL54PlU2XimF73Mb+Vg3jbas1dUDAPd4y+i8YVoolnRzM
NRxTfNFDwL1CnxZ08//y0qz5Kphh0Hzyl4U/C1JN6/NMH+0mSojU0JNQ8OMA8uAEoQCRJyiDrI7h
q76uZDeSKHedH4+A/s1GnRTt/38bX3ZoTRFGt3t/LcY6ZafYkeX/6jBNDgHDaRrvqDRhv3pQarGz
J4vIV/3qw3hi3OIwEZtLPiYWD0YFQWYL+d14Khc1IjFAANmpfqVCQwg18UJqsy0jmoFIDxp11w95
wZP6zqKwGPy1hzBnBFQKnV1t8JrQB/XGzqPhCgvQFbN/H/jvKvk/PvGXR81EbusbjFZjPTExi5Yb
zDuxvAWdgc60lva4vdLoiT4DapqCjJAeHhLtkwNWLwSm/d3m96R4yUhpGqkcHwKfBc8D0UHSYyW9
aaiym7WSNKS60egUEruCwtfjwFibxse/P8rfrAHuIBosRJ8SQ2eim/vz8r2ZspaXuETXMi1DncWQ
1D/4LSxuV32aM+JfknMF/jlfGZiqfyhdjHGj8LX8+u3VtbHe/+3mUfvORNXBlrF9q3hsay7tVBZ1
ClOkspODsDCey8dwhiP6XVn1eEXJOXfEnbkxD/USoZe+idb1DCvBPLRB1fmkAk+Vd5Yy5Hc8f3hq
BC9j7mfKYLb56B8YRM9YojdxO8WomSer8HVC4kRnY8KCjcVYMGstVZ6LBFU+jhFqKUONbjNAoNDn
5A8eKFIJL79dCVK2q4d/nwvzu6NBmIuikJsx0n+/nIu+qkKh15qC3Y30COaLUmXWz7rnKrDCJ3Oa
T3OnRjzlIgw55NGUwTYz/vsFyrzVfDSetGgX2K5tY4a04LVYRSA6TJfRLzAA7q7X+/7iyLNuq3ot
eggGt4/R3HSFl+tZBFmwH5akXulzBj3cSytzNohEMfbrC6sYZISEucPwmkxHL5VN9Djjjwd29CA4
RJ/tH3Ec+rh5Vo/KmqKSXGkCpnBhkd9pyet/H6dvr1myG0aql2QC7v66kc6qSwqjWl2n5VMtLib3
aS56WXRuB6zmm35YdcJbdKW849wGN9m68jydbPRuUVfPP7yVb/ZoZMlheUYAJY0Atz8v4GzIqiSO
2D/wAMK8Z8geCjuUfDgnjKuHSKxlBaztAOHcjzbHv+013LsosPA6GpIKMPrLwtvj29ByIZuMpNhL
TPqnSEaAAaElqVe0SyU5/D/Szmy5UWzd1k9EBJ1obgUIob51d6OwnTatED2Cpz8fuVbsnZYdVpxz
aq2KrMrKTLrJZM7/H+Mb9FrULVmEThX5k2xkHEQMyd3p81yZCyXgpC7STLtGqM40Utxy5U/bHoja
HbD+Rn7odfzY+FCJi/ojdOESM4YXjTLPj4X5NUM8JFhEAVtXxf80isQ1WumoXgn8BSmaCotzjXdQ
aWHC5Pa5mxUyX2YO148CHF61hf0Kw4loNYE2z8M/YbYAjWepEYti9h1B96bmmFgGc0HfPjSjYxte
H0DZDQeJxWKV68Ukj2FvySxDT41b18jDL5+Y7Zo+AmFE2yyqxqLx0lWGdc3p8cfmTOoJYsXjNeKb
2ACCxaJtdcjGKrdJ9bFUY+lGEOTLGBAD/bmtAyaCdiwJXlhcpieJE78srm35llxXFyaiFPBSrlJN
YtEx0nObXF2fXw91PTAw8nzI+ug9zCQroDBlaUo7i1NSUpg4ruYm5N0YfqpsKlRlACP0nt+YOWUd
LjOD7jOdJx1EDxIF1bxuJF/cGBdbgoUR4Njpo+RpFLESU6GBIsA0G8EJoN62IogyX7F/H+XyTxPT
vwPtZmLq0zChNirL8xLCEcWGyy5DuX49XkefmUTtrCdHmKJUePrQS4qSACai3QnaUnTlBSzE8ZWp
SkY/XlmR/EeojDufEemnFci/53ej+b6kUhH5+OEHNj7s93gkouocVut65opsyKGrpE3h6ogwyH9N
NBJSo9r9/Sb99c7dfst0UYbaDAxvRALS16lA7vwuPiURnEFhkVdvjIcCvQhZJoO6uUczy5Ak9/48
qUwEZBDvwNobY/V0b1X4081AxE/GC0ZkDZv81/Ooz0ANslPOlITl+0r68SRouXSvRg5ST/COk0PR
ldNuRGLyBETg77dB/qFEx0z0v4cfxtI/n/Towg0SWCkfjCMxwlt6NNdm/FJvmWRI3kOlZSyaT4My
G8QF2t/64ffj/7QloIwD5EGSR0Op9WZRPCrkTsvqcihpzCLs06Hq+OKT3BNARyMzpwLG1DVWyC5Q
uxRTW2D7mWA1p51ca/fG5XCrb4bEl3O5maDbKhYi/wKWGdE4Hmw6NeA5h9RkHNfYCf+6mZvIuXMH
hoF2e1SCfnD6EGnBALj5JkmlpIaXssupeCNSfUo31QESxVs6Jw3y05xdDgD4UcTIuzvHHa7m23Fh
nLCSlBV+uHkBtJNemGKW9os43l8rt6JN0bqpSre6muSwm4RxJi7DYqkp/IqdqM/QKt+tTf80/ohT
plcEOlqjTjy8Hv+MP1/vgWLkMfLD2i2IuCa9ZnYdsxJIitnlI3uMhTEmaZMKzizDhzW+ttMa2AjT
f3hnRvi79bu5IcOuiD2hCsCJAICvp5KoQty1ZDTOtQv8yGgolCPLVA6RsFZG1birz5O8wN1c6Tbu
tjFgLoIvTlYKDqkcdjkX9FJiabWUfRNkwypqCaEj0p3mNPHuwim+M3X87dzcnjCMBsYMNXZs0Tfj
lfxmrSxzJd+Gq9KwSX41HNrCeJImOqEiuVNVe990IrwX/UJERik4zZiiLxuZ0gtrlEzCSkb+PL+U
nJ5mZQJF1FV23He7e8aTb1M+Cy6ZNY/GzcVyyL99vbd5kjalUirqCssdljaaKey94PR3V/LFLYGI
FDu9IoDSU0u82567fcP+Hhw3HVRZ0v3M2ym2aBMpEWVJXTXVjJpD0dIn3vcI+Wkkc/zrYCiA0HFu
Zlni0BQFENribL/XifvpJijQhESJui+BCX/7NP+M9UYPq7ztpNMKB0KYzX3RxS4igvppHClzILWJ
wrpqdtgTsUGMwjsd07852v8OF4PYVYzSssKRJYg6N11K/XKtq2TUaSv67EqMNmsYJeczaKZ6VstI
5UhZp0Ff58I4VBWrkOhs9dk0GxXEYiIezZOVnOReWBFYv6y6Xaa8NEUM4uw9gogit2Sl1ibrmo/8
uhuVz79PV9/gckPECmOIbHKNzRaAl68jKDSbFOB6WS37MzSQC3smEP3+Ze5r9qlBHhN9xvFDDDM8
Eq5kv6zVDu4hWYRo+2P/TwJgJyuVsXT2MkEYj6QzRLJhGZeOu76e+MgKszNE/cRNKvv3M//2ift7
5kha6AkRTYUz8uuZAxkZaXUQxgtFxhpw0dEDd4RYRY6PcVNIkXRQYDD9l0u7rfXkGc/bRRqFULTK
Wd7f89t9awYOZ6PAvhz6D3x1btua4DqbQpPIaoXkq1APvtrKyDl3tuhPW3BvXuM/QRON/DtFmNt3
8D+HxXXHDKCYtFS/3oSykq5EIuoxu1ZHkY81n5pk1oCPVe8IEH6+QHhDbDXhbJi3mSRmK43SK9+x
BcoMS8lwKtRUG8SXaPQSSspMg7QB1l4oYlvAxQO27PfHfftZHS5U1eBAUhqQ6VXdfFaVNNTKQhhF
C1h8ZQrb9EiyI1br34/yzeH+9zBgMIjCUvln82bV0FW5FiW1jwBSjdcMHi2udhoNuZPm26JJ/BLj
ytfyIfuqjDOLHaOlnlsnFg7NBUtCmrN/a6mMXMeIVu7cgtHtmtYcsjUGo5Eoivxwu6hTMyHjnMOY
+cK5tMcC51NKKF2eeb361p4WhfpOIrvySY+coMNxKuOBCbu1BswgDyC496fJmY5u29OorRBJgSa8
iP26Vv3lJcKap5V2OYRA5tqmIhROy1/62nByZJEpTQE/sC4hS+ietRtuV2Gjh7gpYDd2yZVHEtjJ
5bHtIicuaDSBdawTiPs1WTUVa8uc/OtohgF7ImrkKt6Tx3xre5mmxCIXOibfQpKXbqVvcdn2iloG
o72/Orm4b4hmT15F8rlXmbsV7kz50u2K9vZoN4MxCoyzwS52tK+oqnXLbE5nYCtOKPXPzemdETks
j/79vAzHkgkZYD2iDLXJmxEZ9JF8YrWi709H/T2cRghZHQGQ9ISqKAENDg7T34/47U2D00sdlFdd
lRljxs02ctTwiMVQLlZnKmpCBRJ00wdQiDe/H+Zb/YoLw189Yq4Ei2WMbr+b9bWM2kxXUqzlBVJf
HEAYSkJaKzPD+QT7tYJJilb096OCTf1+P8GXUFbE/qyiLbp9dmpjhIyiAusWak66jQFxIucHfQ8k
iv/30pD8GMfT61OHthe59fuywWqAvsFjgepoKNwVavaBJaz9FQFEbjU5LSlsII+X6e/wwXsq3tWl
ugTL6GlOjX4YSO6sTanRR1N5miw5LHgpDPCuTLlsHxW2j/qRFoH5XNISPEAXmCnvSWEnipU+DYMK
ZmQ0vgrjdkuUCcnneAz21ZO5JqJ9285Apz2Uq7OTY8enDbrSJ9mk8uBlTxqvoDJCPy0ZK4qlbWmn
0ipEC26BNphUCxCEEKcSdA2BQ4JcPStsYW18lihaxsbHaErXc1tiVGmmCFvs0cScJKRmUS/ej+bF
OpzXxcM59lDx9CDUeIqy27nFxFzrk34OmzP/KGM7vo5H03JV0WgcOTGC9pcOSwKN3lmwqTBwwKSw
6a2Okc5Nmn19TNe1S1Vt9Cjj5utBdRLKbl2fCiQVeP1o9CGJADa4gj+/klf5W/cYvo32iXd6ycGI
m2NpaG0nB2lRrLGDvcSx2x6vh9OnjBFr1kz0NWxwBMSgOniGxga2BQoxdcyFrpJnadHu2ldWCSS0
hTRfqQBin38V1iWamU8SeSOaNPmWiROWKO4fzFtoZV1ONWos7rL0br5HfxRbmrdIbwleZ1x0Fm04
N1trDzGeCJUsDeAx03yl2Jg21tWjvPH9wTIJR4zV49m5YNzCOZQMmO5xu0r3gd3P0gdhyWoaQ+Wu
QLdlLqXtkJa7LN76t+tj/dEd251M2g0LrmbBY3PbJW9vQCM5pAm8YXImGGsJOI0mNA8G6Y/kXg7+
BmWPUVs9nEZUzuG4Og8Gr+4ozcXn4oHiBL5jzavmVcGXZGziZqSRyn5sQz1FoUl9KHfnF/FY75KD
vr56ozkSwfQ5IUaXkeWqtrRinQhlVQon5lt9PL9QBqPEJwDf4ZAXNncYH5Lt83Fkl9N0qc6zj2yr
ICo/b5SHYlceqpW46KD8nEnugBiR7bA/H+TJ88egYvq4Wkh+xfEzeA76tT4N4W78jJDOoBk8ouUt
0+1F+j4ZHGEE7mDa0d1X3xqwzZCux243zpZ/+NG19p+fx/3gokCWbueH4vX0xOa4XpzW9SL3ihLy
23TUgZdkFOKH6yYiNrPYS8Ze4Qwek3hThFazgzunk2aBiUlw+9GkKt8eo9FTRvtxY76Wz8qyfs+f
hKUyix5GDtyeZTIXAI2N8/eKFvgj9944mKv46G/1HdnupATB2okAuYxPSKPLJx4XoqTPJLAgIyh0
v2l9Sw4cU3wEGvJ4NP05wl9L0xyKrfyZ6p9TaNcCznLrusvRo1+GuJlCGtbwjJ7HCCPYdedcFpjC
MZibL41z3ow+hWW2KhBW1zTVSxvSdfaqbJO5f6D7uOEnL83w6KJynEFP7ydBP8a9jhZ5Un20a7/F
RWYXvLvlWHCxztraVHsjRabeNCGBlpaOn0vF39lhIsJzMz1P4jVJaVNi9ubl3pw1qa0/5Ov+KIP4
O4NNBi+NxOpiY3oA43Ad148doVzHmG4QyxYDJ8FIINbFDvfqnPLwMXopq7GROeCxxDfK2svRBwCS
Dek4bppNMKdr1bg6xmso0sGFCKKzZPl7ES9wdSxc9dF4lJZYgI5USeWp/HheZ1vjUUPV301qW3wf
LHLO53USHfyVOIs8cTvydNwK3Th5mT0/R7MWQ16LWcV/BaHwoLqDheC06viDMJhti5fmWLm+lY03
2v40vXi9Uy3FaeEWbr+s99snBQW+iFYle/c/mfaQYLbbTvZUhHzT81zxLnOT45ELORHn8X7w7fz+
jfxW6B6+zETWs5BiJSCDtfi6qejbUV5c9Qgam3ayVPm5IM8tfhkSn3tq8PW8o15VEEU9CiYpVZlr
86GigQGYKIT9rBUfw/MyD9cU6kPxz9W83lmf/LTWw95gDIo1WR70ol9P75qljQrMHEALGhnJbrx+
/C652Hu8xEnxEf1+N35a7IHno7BOs83AWjEs0P4pLxjNmTRqMSLAa9zbfPVmCGpIYAvXf34/0LBV
u1noQStG6Ex9SSGI+uay8mt8rpvczFZ5xz2lNnp+QjgTvMtBSXbO8SJd7hS6frwybCJkzA0LoW+b
R1GPz0ZzDS+Hxi75rvkvG8QiOAgH19bv1/bzocimhsTMAyPa6OtN1EZ5n7cRh2qtDkVZs5AY/esz
xqR2eudQPyzwDJpkIkVfYrwRhXw9VBWL+SUMOVRhBxukTQ5rOfzTVys++M+Zdeep/TQaB1U+pU0K
hjLRg18PJ7ZhLLStmR7mmpsu/BVB0+OSvDZWXSg67y3Ov2/D2XnjAKDcoYzYD9weLu2oQpxSDgfL
ZBxYb4hV7RxXF5pXNMB3buVwq74OSUXkigaZNv0c/VtolBJk2el6OR8e9PFycthhTbTcq7U4fm63
/w9DhGYFFXswlLSSNe3mRmrxqIgUrU8PYFNZD16swZROx94iAOb/fgr5eiz160ML1CDXiWdOD3Qi
Wdmq6IiHMVI5p7WIJ9i4M/yVb24B9m0E0YH9pRhPte1WHyUUiSmmZp2vtOPFwYM769eAeVksiwDj
puUMNceUUBoPs7QDWscRt+WswkorTADTS+uCny5n5pRyC6SH7B1lQedK+8DrXHF1XZvTyxSfuOSZ
U/9RmAvsQuUlU/X+uq6eWdVPmudyhnyY/8jmJR7rC/A0rrIvZ9c1aQgBe5Gt/0BOtfFSPAFUfDot
zX1H30rYYyRbKFjBVDAcuXsluATz4pIWluEZXjMv4EOI6BlX+s5fng4QAZ6JVN+MVipMgWKqrKhK
sF5NHk+H08FIJ/JzaG0Q3Hmq1z2Pdt1G8wjJm8qesmId7JKkt8GD70WPoseoxkueoTtsZsYit3t6
ZnxMsulpuiGNAgNaNlVtWthWCoQrnWZTyheTapZOgVxN//tf+VNKm+DKqb8wX8R9T4ji8DvjRe/y
O5zgMZ2eKhZ0Q9HS02zJRdqLeW34m/CDqeKGC3E9erlugSKM6wm5jNjTxgP+DHkNOIrm9fWZ3rTN
4m/8/uG+Dza2Dcgq7PQGMAP33bTeZRII+e/8jcB+HlrFdLQapI+9a+K01xZyjSUuJhSnoSRDxdWi
2yGjapmaz8XIyqdkszg+olHDEhaiOzoIE3Mx7H2GfRQWZBvp/xzpFQyT+I0gB1fBiIkkwMvY4hQT
fRG4wvwCVEVzionkDcOueR5+Hbbcg77ANMmvZTTdqUz+MDEOQ36YGnWdJsqtcL+t87YolQs4sG55
zQ5SvpRJlgwJgVtntEJOs6ZfD8DdarQPk3t1vOEFvpm5vhz8pi7aXc5V12dqzk3CVTICbF8b+wZX
d2LgUMP2dw4OiXTQoRKZaWzXVTbOS/v36fNbZ+A/L/3/3IFbgF5ZRWZqlicSbApSmgqeYI6yK7AC
KgsKyZlJXFpSqI4b44SV5QN01tl4MEiDY6UlMAKiPsUP7KWljqiAxTGF9gaKS3Da9z3kRzRNvuAG
3aaS9r20//3kfyjP8Pj4etJZogxEQfTrFJn2TWZ2qFZWPsv8KnCwd7Vnp28fgTiWGlsy//MESyQV
j6K4UYvRWDdtP9xdFLshwODOyfz4OIeWKq18UwFA9PVkLtkFidFVUPe1JRLWGm4HrImTza/of5tj
N0+O5b1lxA/fPoqtfI5GGhM2y7+vh0x6aFmlzIx9kQ8ioCV/yUzZGivTXAbqR35+9K9HAxWLPtWl
2ejkW37yookFSrR7X8bR94ocZ8JVo/XSZQyAw4rnnxVoWPSNGJaFsQqZ+S/zgg3LFSpMu+nMRUVY
bfjRADbKzwVPCGVecJAA6DTkgp7B6BnyzLw8K9mzRL08QzreQQm7ACgRZ3WB6f7UW2mKQGBZjBtX
O4VWKMe4qkw7VQ99vgv1ZUw1IpCYkJLRtO1St+ipErSvydmp1VV28cQCdgkOt/z0Dna8v26Ty2vG
JriNeN0UKjKn99+Hw/emFV/Tf2/IjboBMdipCUqd3n6mAKH1x7IGRyFDIZvDHIrhYEU4Dq4x8eA7
vSaniYJ+jjQMx6YQzcJwVwAID0D1nqBMJTGwvRMR4iOuhwpHBsCklJy8R/1IFo3CnvX30x9Gzu3c
pIxoMtAvGhna7QJViM9KnndnkGGjJ4nSUct6P2iggZTIw2YZW77fj/etoT3MQ/8e8GYohyw9In04
oCQ/SOfQqzJlI5HvrhqKFWavVVw4UX6226q0evGoNrmlKlcbM9a4zH1LHmVO120Sv7EvULn68r05
LUYQ/xBd4xGDedg3kzRS7aiox7UoeXVH/4EKWUc8zV2fzzc5wd+L0UST14CMX/G2O3+i/RTUQZqv
ehYPyhNZHkJ1UCEKhPWugp5nMEPSz0SOtY56Wxa8GEsHp417cDSLi6cs3hsSMb2UO5VP9JOM9/zO
A1Z/emHVkTiQMDE5jm6Nq/6pU/JL2p5XSim79N5TsrUy/Ypm4Fh0JDgL8YxScz06W7Anur/guI6c
awGjjdE/kMzYF4VzFWO7rA94ccdI5ZyBUXju8omRUOcyR/PeKE5jKf1IEkwbfcK3RZ70OmQncD2u
SAFIVgkDoM3T6tQQqJ1miCtExKldeMAInrbbXhfnEUqg30eb/L05oigq0if2zESXS3/b9f/MVmIX
BYVPZWFVnzkPBCU0zhwZMSj94dQ+KbZWWWK0oiKlZl6a2j2pDYSEwUoBxkUy52ka35Mq/FDR+HpO
Nx+zutYvbRek6v76JCPKoBzjKk/MFzrWmRVUKrTApID4LMCAuv3B3raNKGktoIbeUe3+3cXcvvz/
3p2bd1EW4kt97rrLqigSin70yRX0ESdab9GAL08fzAqheRzQes8jLyQDqxGe49Fz7s+y9tiH5MRW
eHn4HuczQ/1TRaSDmc7pAjzEtKvqKBBeeh0h9UE3UCVkln4m8b4ifjqHN6ddJqaQPRQC3sU8sPpO
eehbqCJGY6cpPEV/FkndPIhG8zJ7CevEDQ0vP+H65ocR3xS8qOuLWg1ZFVaQQHgALaaqDFO6hXp2
1CgUsW6Y1NAgi7C8o+i6N7BuCc56mZ1jtPL9Cp5fjAvyUUBivSxfKHQXjnLUAYuO2/dkhbIVTv4S
doudLMN7ysIfJ6B/nuAtj7kTxOSMfxlCMJlkQr5FOAzPUDhZUvSqjM7uRELuAoAU5ef13PFuTqiK
UVwCL5puDW3XGOoYw87c0GK7iS5Wqm1Op+udKeibDnOYJv85y9u1p3hK0y5TuVkxaZx25YkUCoBg
RlaO9Q0gEeJ9ee7njiFZ4fqeofSb/Ozv0Zn7sCJCiuRT93XFIqVokvoqT1dZLY1HyJDDFsUpsQay
ClvNhxzotMHZaRuiAE9ekaIkMLzC2FyuRFz6o8mp2ZyQFyQqJm5ZujNDsWb88gUGx6+qhDQTVML0
NGRIDfP3P1NUGub0VIVCOCh7YZpRbgg2lwfpKXoKWIxPVFp89JJOMB6N5ZWdr4YhZAo2GKjO4O7L
7FnjFK90Cua0NTajTXQMjv2zefDfpPWAusS/BzOwGLM0e8kxPy7jV393eVXxO+612WmLR8iJl1nP
dhUEh9sysQO8E8CuNJ5Eh6qnRaPZ11lDwBHcoxhbJP2tWbukqw4lDOK2tBWWJ48IQKddtctofXr2
Z+cZ1s1tskzA0fBZCT6QI206QEqq20HEkSYKyMgIYZongT4cfH6oUD1cEXO4Y9Ord5kRErPx4QFi
TLb9Xeuo2DhP7nl62WYToJnri1sC9zwijHvxZ8ZzNCkes7cQRGC9lCnqYcufnGYEXHgMK/zQ2lSw
kc657fYMoFI4CIScjyHXzVKvwp992gwBqOm+JzM1JCWV5ZbTOaWGfzRfNVwmaRO0WOlU2j0W7n6O
j8oTX6Fzwjy8zsmZpOig71qa/PhSltX0CmzwAjwTufGUnupKtvC9T0DUEfP+aFr68rqVsSlSx1iG
x97NqQEIK5LDeP7nqT7vjtj4dwBqcBmKXu+qHoW8MVbWGVp/hw7ahFoGJ0NHj7Wa68/T9eUob8on
vhkqzyzchbvuIdu0/RhuVuyYK3MSDjj0+fklnp5mgBvtaB9M/KWyCr16MgA4M++K+5LcxqfouVkz
n3BqdO1Onr5LH1uFQsObYtP+nJ68fl5N02mIY9WYY7mEwNjww8lul/o0OZwhK568oezSYK7kdXLo
9u1Box4xrk8hTEfrYs5Ai19g9m+umCYJYpxcliDcZxLkT7eahkwV+gC1d7AIE8LSgNcMOWfJPQ1m
zisBtydXdQSHhEU3P5IocBzNuTMSzngQoBZJGVPNy6b5ez8Vn2PeGkbmpJpi2n+oqAG1E9SJtB4x
k9tsHOGaekMfkhqIK3v5UvOtcCuQhFs9ApHEcw87g+xdvKEzYUXBZWU8F4/NXOAJ0Uem+BSsoaBM
ro+Gp22yR14lPKCkTzr10MxRNvqiZFt4WoVrBFl0WHhZ1xALaNgX7sXul6Njtk1ml3VL7URYXKYD
MmtIyt1HbgLfKnVAxXn4ZnF2JrD+IIzb+aTzUv4omGqzCz2rdJkdz/tsGRPzRh+zcgFuLTP+Fzna
lC6mB34dHuHK3GSuAlevm592kdvOz+tmpzip003jPZi6GbQtT/CGFlC+7zxhpk3oiNWwo7CU0sNM
LXkqLoyp8qq7Nbbr0A7hmqWOPDem8XPpaU/lunARCLiXP2d8ag1tvPq5e46PwdoQxubOPwq0j4PX
7ileXAH8rfUXf0EWc+OkD8a79BkPVTJeIskCob1vPf0zmtPPQ0IUspKfxxM++a/V5wj8ejErtnTN
ki0ouLkPCql4J392X3qinc6uy2R2fEWv6BlOgUPcWJvu2ZZoblXPJydySOHi5/fYEsfP5lJbS/iS
QQDO/1CcnALNQ46d0sNtVpHTQiUEqufbgSttykdh03rNQwu8L0UWki9COJKIIwsHF/ckn9QL+q+7
2CZHzk22LCVTuorG5OwJ7oXmbD6XlxLE7GVCtaucso8GdOYku9AjZcY7H7ABe9lMnqbHcB0cdYpi
4Zuyl7fgIi5zJEV2YDI0rku2SPN6mjsy2+WhjtPv1VWw1Bf6YuRRQpsTxTNNnhQvopE3uIFrS5fG
xRMIR9rGZEVswskZBlgwy50rX5nUK7zSLcd/hhZe5Pr4RQekRgj00/SSpThPl4kVoCOpZwkfAFgD
AxbyMTjSgXPRrTDNIjfc9u8YBU/Lh9M4e9Xo5TsUjtx83v/5fV2vfa3B/P1ojkTaRTQY6A4SyPz1
o9lUJdnEhXY6EAThVoU9ooINSBGIQP5ZeGwWM5iL1IDWupfjeW5nVBwfqt5uW69iHGDO1sed4ehM
0ewkSXyAq4reR3cDLMJ0uBUChsZs0ewETmXv1AuKX5N4w40rXrNXigyM7n2wZHtMsdvhZXXO80v/
Jhzu1Vtudgt/r1SXBt08Yc86uWK31SY9kM9ClZ4OZNXhAw0m/RQz05NPGDip20gHAJl6wwx6XhPE
NDefL9Pf7/VfMeX/7hK+n8HN+imrKv/aZZxBZstMmEyiTjBR3nI+2Ml4JdtsJcd4E6Em3qna3qxu
/3NkeEYysCl6Wrp8szQ6XcqaMGGOPICoG5vr5zPGooSp23fx/mdT3tnBaf8ASXaYb12cUHdW+l87
of89BwPJm0w/lHLfTXlHuGSDyrExD6M1u7XoD92FrfieQ3L9/TZ/LfF9P87NtSa1QEyUVJsHc12t
+TS/9R/mPd6R9NUJ9P0gN1tPPyXaSqha88CaUH5QP1gM+y7xJ+zPQEYef7+iGy3896PdbC9JLzMz
/cQldR9IimR2/SwCrit41psRSJsX6u2wDpnB7xz3p6ukXIz+eVhTK7fbDcP3Tb3RcvOgLtM/+lx4
BRa+Sx11p99JGhwu4PbNoH2sYyahJ/ktQ1hJoyaI0hRK5DLwSDUgJ04E6/n75Xyt3/znLv5zEOPG
VlHTCa36MwfpZvkR2DeU9t8PMBqG8LfLUGVmGTYgFLZvRkWTdMWoCCLzUDyxQJuXR2l9fks8/U1+
yGcs80/gEojTuXyEL6M3/v2yqdzr2wAMyA75jPVcyOIgRzUTby5rbZo4wjY/VK/Q2pbIkWbaUzCv
9zl6E30h7GEj8dspAVXLxP39Qm4a+/+9Vf9cyM2Ao3bYSmkXmAfCVHNQE1boW8Fb/AcHDERGUKZk
ft455DD53d47jSS0YfumS98+RIaehxcMF8ahWvRe8axh8C4cZE9usxPZ99whMP40GWkjQ6bYaIoE
+d189rSr7l8z/2oc2JW58fRyzD0N55j+fOeqfpqM/j3OzaSXsovV85YgW+KKaRgGk3hLYepYzJVl
Oq3tFEH5WGrHiB8ffz/yvQu8mQWrNO71NOECCw80DNFOpzGg8Om9L8uPU5NBOZRvimIy7m+OE57K
QC2U0DiAs2WXdl7Rn7A+Bux97kHmXdwr1Pz4Ef33gDfv2KVRk0g4R4SLP4QPMfuUK/wD3yWyntYt
nSMW7MQCTC+TewuIm97Zf16Kf49881LEURea4ZlLjbxkA8+HXSSJMgsMZM4zCdmH8yGCo5vcsWgo
P00qQCxQL48UMuJuyxqqfBXES6PrhxodcL08kT4AemNgIdjocV+Cgcgzy13l0fdeCb+cBHNqhLCv
UfwsT7tiiR2WvY++GTjhv48x6cdTowmBCZBI4pF58xYZeWXU3emkI7iQZwK0n4ub2IbdjB9JAUOh
x+r3//OIN+/T2ZfQyfiCfpAHjLvFfpaSQfUobiSncZWN6bVQs38/5k+vMNqm/7nImxF+wYWvxlff
OFAuIe0BzexE8X4/xN+1z+3kx9dPH5LgZLqSN4PakPJO9pNSR7OFk3oesH9ObPYp5EMMEN3Xis3t
8/CYZ0i1lx3BISeoS1QdxqZLPYOcNfhLiEjbCSF4E6jT44FFDHfdasdHorhtFNo21Su7sgRP8dJl
O+ef7GhQqTiDxnFQkPx+TT9+Q/69ppvXpU9JzwqMQkcc1lo9yRPR/uORzJalb/9+pJtO2N8X0wCQ
pHHzkKGBS/q6hzH6c9fEYqUdlIn6UXntjJjMQ/0ZPJl7HLrxNiP0jYwNTYCJiCz3+onQ1X86vwuz
dFWtzFnlaiD9zedoe9r9fmo31e3/nhotLVCi/B8GzddTS9Q2a+RrqR1AVlDwokroXpZnakWNI1JF
yR66p+eGasbJqt67GTC5O8dXvn9VmTv+9/g3gzep9arUFI5ffuJWD1hnlA+UgKb+NNmzVVOfuyW+
3fjpko37F8Dqc5JTvQx19/T3EzF+KM4OlhCsJ2w0hx++3ogqF81rTNfrYD89vUzWk/W6tNZr1RIG
PN3bOhx7E+/D8w4M6fHOc92P990YptfK4UviWCtrNrW2U/6aRWPrOLKOK8ua2gQ7CLY9tee89Paf
38/4p8ntyxnf3Dqj9puzcsm0Q4dEqvfymflYHlW2t4dgni/MJV1TCEl+eWe6ueF9/3fI/HOnbuYC
NcvVtpAv2uFpvuQv7tT6wO1Zv0xsKge2PV8+LV8mL2dnuT68rblz/XjtjccuO+t0vHh2ViuqBTO2
ktyz2XDLrJnlbLiZrjN2Zty22bYdT7fz7f/n/bp53y+X0IzFK+ddW9nzUIvZpKKtPCqLfnV6iqbB
nK7lZZ8c7xz2pxGuDPm1IhbNEWPr68AimRABqploGGyCTXOI9sVbNRO2J1bR3SNFwDtfoB8nG2ST
tEIxhJKZdTPZyKZcVGddHR3m5phkp7c3zXpjCGvWyzsT8N+H8LziLwbqkQyFASd4T+j4d7t+87nA
kYqZa5CM4me/GZrRuUyFQO5HbJcGHKNG6UZ2hsSfYuqTYlNPThORMIJ+anjB9LzWHMJccQ3Mwdvf
+XLdWCv/M1qHxZ9EP5zWuDmsQ/9puqC0iZSuNrXDZQy9NWKqn4djgHv40y33cXXcfz7ceeDDDf52
8boGk4iOD+65m/dDCSI9LGpdO+A2ejhPiSmFJphPGvdefrn8fWhB3EUQISMYwob4TSOeCHJsFI14
aGpak5MaR4zxSR+/c7FLn6uJdH4SHkKNAE6X0lZYORSMG5xXrUMqjLGQKvt8Zwt7g0Uabjdsavzw
QxVnuN03LxlGXBbcgdEf4D6VVFGacfMutzbeps60TvgxCzfuCO+1w4t1ptXUQ+J5NmhskXZLzpd+
VJ8IvCLOAmeSMaGofsXquA//lOEu/mNMky2+iz6yh8yEN/wWjCnR+f35yd/XUyiBTT4D+DrBvH+r
RRVmGYS+3hzSZlw0lv8BBogudIeYz6k/jVn/ZM7VfbBGb6Lu+VIHDz01YmGGXxc7a/0m76hGfNw5
qeGN+TqoSDcFuDAY5vGc3vI9Wq2Wmj4sGuTlCQzNzGsWxiw9GLOKzIuUjDKSgN2BE6lQ2jTdeFOz
X6SIz4z8+5n8jXv+fibsgFnOIEG/3ZkGnUGiecCZkO4SOuHuvEX6koLF2HcfAYVnNlZXAvHGNU/w
YzSP1v+HtHPbUlRbuvUT2ZqoiN4CiggqKh5vbB4RFUXxhE//f0Gu3VamlTu9WOXMqppZpsA4RMSI
6NE7nHCEgYP8OPLvbQRvpgr/QvF8jRDdUc8vtnsdEZJHXi+jj+EljcHHSE/C/H9uuQIetAA6v5ov
v5nEW3QoP46z8O7D9g1NMxI2TxQn+gXoj6siPUUXWjxXh7nVp4SL8kuQybwJvR/kwDS3ZE78m/mJ
z69Iy58rN5zOvR67UnU7EdCuIn18cYWd9ZF9xfYMwpSZRRdfHbaReoE6VpmuvD2v/Kxf6p3Vin6l
fH3qgrIA2GvtjYIdOzxCFYTvVadGR/E272k1DcNGWgLKUlg48LgMMdUbYTTlC/pXxC2hgZ23583B
YE4O/EWPws28GyPvbnhqNz9+0KPZUGn4aoWop65zdJ5d2xXy6qo+HA4rMOPmODXLn0DcPsSDv5xh
ZbwqGA98Jtbz7cSWez2r1zQ+3334devlluIeJ6SdAlTewjW9uZwg3PLidtWfg4+ZgqzV5W2Z0HCj
lsjtqEiZvGfHDtXyVd3lrk+/NL3cpQU0eBnJsMrMRUbaAr51GVVWj0mRgsK0gljpS4erEb3YKcp3
VLxUiihU0OGxh+IVdNEkVvWk+6RlEH0dgGKl2n1zgZ8YvUfUl4nT1hhsFGVRzDUVv7qIQWFz1DkZ
wCdnR0PjvEQtwhVIkMcVXu1CQYfbFlGM9Wl8HV5AUA5Rr1M36uDeJq+7pd1eLw7UeTTZT9RN5CHQ
COq3vYcmE3WKTbKiqHHvXqe42sLOgPxGjXVKRZjpIy37kZm7GlrJfOZ02KNBcE5p4aXx8tCfwWtf
Qif5OabfrejvR0+eEVp3aHi1UWFAR+a2BeCSNuX7QFnSvap41c6ph1rrvNKGv/Bx1ZXJrHcoG6+z
/mqBGgMbdl3Gg6Qi3IZQxRS9Ut7ACJwWZ3iEc43iirZ/gtdn6cP6yrb6X3P85p+ez5eqPIP70z+h
44bkkkXtfxO7ZStoVFGLQ9etzpyU6AvWGmdr3zy75f7RWZLvtGc+9W9K3XRlpnrq7ea7ESVB+27s
2ggNI/NTrN1Re7m0ql5uEg+qHiR5tEQonZNTEPHSc+PsnD8cW7K+8X+fhzOlRmQpTLg/w5vdfv+c
KYczzwNb9UmEia4QGNEOTmETVdGqfqoYp27Uo3CPLA7LKlly1vMPG0phLMrqoOSnk2hcvOgcsx72
oXftQkFJZSwxbvyX129hPX/6dCD+97BFQY9IgW66MqYxgx5/s4qX+Hk7hyV2Gr3mSlI7VK3ysXbf
Un6/Lx5B40JCX/Ueu9pF6yfUtUv1462+3y+U7q736L9O9UipJSTY0O4ZnIA8BQ34V2IIoUP/evsw
wlkQ9XOEK7TPkPPF80IznH9zHvdjGCvnc+FGjeF2NAOijmsZUbjxmPYV2KsLnBAXaOKBRbv7+9bV
v+4XaTo9nqvNSDNvKWEBJZe0s7+YfdCryXJRjZyoMKxqBm0bMFro0rIFYwuvF02928aOIv65DooS
ib71DY+FvlXGn6mXHwirVTFKyytJLEVPsQrd9rwPs/DJfAZUYdHtAlKshxQP7SFYywRgsX4OPoa4
WWXlbVRKhPikVCGmQiPobR9F1UsC0der5O/b+4bWmQ32m+t4PzxtlGVA324IY3hau7tB89G8uMVG
0ALbAVnA0SRycY6jV6/aLndng0JLBY1SwQteXY2Gf4ia4FSvkvQhT+fR0QOKIB4h89tNu6VW2Yrw
i2rn6uIbBoiU2Xnv2iy2IZBVnKh9GYcb8DveDhXPXJuUefPYjzvP5Wt1bqje1i+0Y/vce7QOncAq
TUATt+PRDN3WXHsPXbjSAaYeOjE4ELWx9Wip86JFqadM9sO7m0dw+DXeuUV4kQME0o7ezrtZ+wHC
pmaIALSO8IOtOce+QkNSMDjYabPSuiM0dXH2qN4WGwpggEczX3s14EkwlUnkVPtw8gF6ubqKqzSC
6Wy17d+6hE9a7968OmUylrRkDWctNBynVaAg9NPcx5Xpdcxg+QrNSwensCQX1zmvS81i52g/egAg
6jAH92NbMavtAngehMchJXl4kQczOWqZ23ZcU5v5BuyDVrUNurODdq1NDSWsVXv7FlidtHmiM+xC
4jjuRIL+6t6dqxNTGYd83Tnbd9BXghM6LI6Lju+ve72e1QOcY+h2ZGSk/gvElXXwajHpvTtiGJFO
EngPrztN1WS4OBKgb0ESviMhhXQpo8tYMfb6cDqdLsivyNvWgY5QnvA7CAn9mP9yLCkaV0ji+oGO
qiFpBX9ndjqQ7wu9/o2P0MwcqnyvCbLKVrkmjUcgQuvHMUMH0Ia0G2T6OCnsfLmbEHfl2bt4q+xj
aXGvv6AtCGlJRa/DQOSjXjGDGg2BnKHBldeFA78KBwe8svykaAWgKgc0Th9XSXCcjKV0WiFVy4NW
7H0rIjf6BHREBRsY10tfnPTxUyrayIRAuMDPyU/ne6qpIXuHlW5AYrAU9v+8NYT7WR9Pp5J58hPd
93nWQLd7kA8ATZp2tEx4sgi3+dgZMwCafkZdUgj57UDvyWAHLb708VUUxqwbrMUCaCvB04wQBIOI
NzLWMs4kGhlIcCX6Iset5cEcclDmfIyMIR8zq9PxziOBX+vzhVixJHwjo9iT78qDCb/+1ZHv7Q0a
5NDnoCwmf4qwgfDfp3UOJUSdMappE0jxpUmNBPwE7gTQNyjTmRfdDXQ/MXwizWYIJ/mLxPJL5oWZ
ONEiScNbtmKgAwOWxsyYa2sdiv1EQ3bdC2r+2kOCYGSRXxpN5rHenjwNMJVExoL0gidP7309pCSj
1uvlch037rrneq6YX0S7dO4s5lWoQwHTiIWYf+257fmBNJXcICILqfnIXooxn+nzuZD672Fgjg0X
FKEoC4QMOYQR5lpmXW6UIV6W+Xxh9YeZv9lkExOlxRBAoNUIc7PGS7WB8E7OjoauJ7RFJMXQCEDS
Wl5LkVKQO3yiJiCfw401m/1mg84ZC2FVc9Pf6oOTORigXMo9wUhxr72Msn4jn/40VKukjzzbV3Qf
AWfGUWZVt1incc3r5fQp61aGGu0EbpxOQq44Eud/4XX2RFMgk5GUG6OCP0O5EFS9XtB3jQD+i68X
wKLakfpNUAdrZWlwigK+ZGPbiaMijjiroWLIP+bMHPixkD+//l++d7TCetqQAdnWIG0yD12RzOQD
deluVKcyg/IFuS/a1C8AarPGC9IJpKtgl9LvQ4jd7Zu76x7Wr67WhV1TqBWKvog65ryqV4HHrofA
Ygnk2WkZuhi3GWcJ+LaHJ6/kHHvnerVZ8A/th3uZP3ykemslp9xI+gB+poKIQ7qvde5D2NC+N8HF
9vC3B1p5iOTUyamT1gMb3u7etrdzKp29p6A3eRnEPdgl0L28kOHbDi/N46DgaNYVMm6ClXRU6OT7
h3nBVVrXddVjoBDOTEZA2BqAZyldx80tRKkLvsvdK5PyAH1AawdXBZ/d2q3j9axHRR0IzrWOS0Mr
VrNYPf1CQ9Bgyag42S+qIMNmo5vTeHmF3nXy9/H/jQ1MEjwVauAkRuggKoFWeEtnPq7aLIC7D8eP
iRqOAQ9gNE4Uj+VPMmuYDtlrVHvESi9ZVXyVaIa96nFmFxSLPL/eR4ulOzM2pHp5NTYpVavN5qav
9h8i/oJEwO+RCoSksJgBIwO88ZaLVC+PnHI7PEv+aXMfK3DWP8fgoJt2tX6hla/oUGCYRn4ZESlq
o+0ibb9nl7zEJ3SR8uk+3tKCh2d02r/kPorgu8P5qa0I4nQQIc5dYFPkmmcv9yH5+cvpAPVN6fgi
0qZ0994RlBxoiHved1xTfxjiU/AoHdr3xQGIKdyaOG9vMrrXbuaErDCysYjwbB56d/WpOl38N1n5
417ekzC7oBI/nwXuZTge0sGl1xfibP3s9wTjJMsFv7831mjJcCPImeyhdqE4WP9UMS39mxD6eS9v
ULtjmM+F14R7ETfsRHrrVSecdxDgZE3fCEW6Y9/fEYrgvCVZjKeByMF+Gu7LmEzczJT3YSP4e2+V
fl0i/52urIvn27HooSrBTn1wW+MpRRWgyoRCYpyJc2Q7iZWusI+WHl6u1kblt99tIFy8GpZrK5rg
EHnZWSjXfrit8r+ntZ+jJTP77bYSmOKvhZjbEmUkCTbkJdJL+A+Gpyf3ZvtbA0dzqFsWUcCgKVYc
245U8Xwycj0Pp8j7CGN8nHSsN/nV6HfVifiW1d/DmDWm/rPjvw3jWw5pn9zD8zGSlXYlSJNg7cR6
Q44pq0XhBhuwiFq9UJ8S6sg/Bron7taTQEHGXCTeWJDNoBvSpWnJfROPyvCLmywzBZZFGYviAQUU
9kuqr1ZMwFBsGR6ScjbNd0Z1ghTKsUWlCUf95avbg0FsNA7Ghxn6fW9RCECKBipYiBp/ztBu99oX
qifYjceoCJsSWbKsESDW/fV67S2xuL3e3uhVDavX3JCKAknU734Y9tK/KWqWybebkGX0bZlckt3x
EO65CfbQSW9NO4uXDFw1C6FljRAzrokf1z3iEssq9CdzjE3OFHvzYO0egJVWaiuVaPhTQer3Df/t
3t68VpQclPy5qhX9DnG0TDJNBtmfa49MqrXmAFMg5nBdFJoI1foDRmnVIL53JDRfSWz+9KofUgtv
nfpfvrRapquUSSM7XHhzTcXgEqf3WZFp01icHaJ8hujaiAzXxRoTczJJXaeoO47s7r93yS+zpQIu
o+RdFsBtBhX8NluQI6La8AxVP4VTcHlx8ihH1/++xC/Jb9rG85Ae8gfcqfm35wsu5WJQyOdKfoHD
AOeYYvdkl9GADIHDfyJ++O15vl/r3b2e73utTK8+iWP4se2z/Ynh59MF3jIeai4tPvM3LlBq3u0Z
h5qc9/dwSSXyzWz9GK23SqUazQ5pEG9VMDaPGn1TZuRy9DAuHyZe7vOPy7zXh4PLGSHUF8+RNtPN
rh/6y13zVfv7UbIP+eci4HFJ4hcLVbhzf9qC6+FJN6iqlnxyxqY2RgB0faHpo9L4FOL8AmARaoIK
JUdIgyDweTN9r8tpxrRohHdYeDoj+QKe0bPcCRWOJsZ5+OHRfnHSPy74ZubAwSm5M7GxzyFd1Rc9
sSYWxyZOd/3/9Vpvw5gv3++F44NrORjUnE5r2Pqu4/nzGMwP5vu3OPnHc715+erpQak8lWuR0MSh
o9iOjcRvr922xOvO0JkQln1yG/+fpfLfCXzz1tf7I7nm9tWSf3CL9g1yQIgqDc5l5ifpojc2pMzc
/nhCmdlvJu+VPtX7fjdj5iTxdMJTUv3DM/Z6pBOskeWi89huDpp9sCefwt9fCls/16mYl28XP1zS
swIqQELOKagYBnhNtmI+2Gw+Al1+3eHftsSbKUyDfVR4kM8GoCOBT8fvsUDJxcDsuPo0fQVZgv/u
9P9O35tZzF9et9z1zKCSiCL6kNBwyvLhXDGaoEXYng8af2/A37zmj2l8s5PIS+wLR8ig6ZMZr3DR
cpgA6EJwl8V3BHMcIGoPs81/TGi//yHa+tURlESAAExPGRmCnzOpXKP4VIrKJSBrYQ9JyoJ+qv/9
iL+AlsVj/vcS73vimmr5AP48n1OJhNp+b71GPbJPpPT3lT49y9uWqKan4/1JQzeHUoVDvI/ERWX8
9yV+tZffnuVt4acz7ZUc8lyiND2SdN71/v74N2q6/+zqEnANCHOA+Wbw5G8bq6jc1Vm6V0r+0Tv6
JL5JmV31F32OaE/3Ptanf3+a/17t7Wn2yVVF6ZarYUOmU7YxmUdycpwA/n6sX4OBb0/1toeDQ1Hd
H0KuczVnzTIp5SJ9koGx+fsq8in/bN5vV3nbvFH5ckW2t1Dyw54KUvnkH+gL/d8u8bZbQzV8nne5
vIRNUZvOYPtGy+nfl/gwVqW3EGCnoEEW7RgrEur0j5NFBmBYBd/2v13mzfFHRRBvOSAmfjhH5hwQ
uTrVNpqnmn9f5tc5gWJUEaETAHRvT3MIw6dWOqYl/7LaOxocGzQLfOID+XSNt0dRtTgovopcA2Fh
CsNmrqvOP7EP/jor355DHMe3fXncHZ+Xl0q+6zYscuSEB3MHtJmcUzNd/D1iv5nLcr4CZaRCL5gG
QeXPS93uWrIr3s8lP9fRnEJz7zxAGA3oIIdW8bXeoZxNO/SHa/7yeD+u+bZBL49d/rXXTrJBL7Ce
X2jPZJ++FINKdUutKc19X5kcaolNLpE88+Tvy8vGfNu4P67+tnGfMJEmRZjm/IsrqdYnysEX69MR
8bfYmsMpBV58HbpO5bdxVWbbI6J2CVdBV/pGJY7EoVRkep4UJkiFoXZDLhevNPz78T5e+W10Z9ec
JmR6Ei050wVpQioYe4prV90lBgV+QRz6MVX8i23/8bhvg4pQzf6QU3lcxLZFYvzTOs3O8//M2rfx
lDX1bUuo0SlVkA3Kjg4SKk0Rm2VAJdFHnE1BSlJjFQo58oiUiPTVh3H9LQn9/RHfOxGKJBvC3J1H
lLhCgkPJ2kOkbyLMJayu8cuofrjmh1HV3myNEhf2zyTHJXPL/CSeax8c5aePfzMz+et2NstXs4+n
FFn+KHgqa/yPOdPeoj0AEOnzlfL5+eHTAVvXnEUf/MpvaZIfk/IW7UX3/e2myrIob4ojOo4puIOc
bJ1zYMUQSzT+3ltKSW757ZE09AmLRQi3MZnvGYC4UD1it6t5P9dA6PZeQDt7Nsgdafo/umEj7s92
1qlZaiL3ErZprSyCcIDecwK4dQd17AWly6HiY+3yxgHCCRozKDp6J3j5NKM8vSQ1gKGQugaL7Vqb
HLu55sOvNNRh3nksqv52UBhtp+fFo8u7ytNgcd3ph3H+ohdgD9kaF7zqSVcAs+308jwPRI1WTohe
d0YZ7g6K64unX0RtXH9hh6itgsylVAl7IMWyrR7f9AIYfpL6fAfpBAqhlJEr+u1pRBRS8/r5ZiOZ
hj5sCJV4aiQHI0bTXWuEN0tUm9iDCBNf9Pz4dJJS4XFRUPQ41QsJqBs7AF57Wabbm65ReA6Nws0I
kUue3upqVIPF/lHQlUTXoO1JjAT9XkQXuROzAIoYSjvvsj6hhPlsIkn+94SiOvbbhFZAf5U0aYJ+
T//eD7tKvMuHigSl8pKNvYDVRZ+OyQI74ynHCHpaEr2zKBiSBffPLZ+quXRt0N8ypRRMel7Kzbbf
6fDeW41DY28N3mDprTlBLkkjS8ZUyiGS7yBJrncjASf427pN3vL5lUG3aPYK+Da1lJvUVeRWOnDL
BLrFz/Mv1J98IAp+ZJDLWDzrjB8f2yOrIZAA0AG9rAjEO+2eJ+lqYbjtWcizmpblWrTd8AZ/nf2V
dPaabPLyZroeSQPyi5Jv5hTIA/ZIfJ+hx+15vH8NuQ03ftWRbwB28mz0vhL5EQ6F8qQFdOBA94lL
mhxCNjv1Sn1RZ1hay9EXiIFzLLkkch8OrAPGhji8Cac/640iR3NQNAb822az2dbCziamuxOH2KUe
oJrD1WZFhpscd4Pv3Sgq3vTurIbv6gKkFU7kIi++twrqXankbPqSRup3N0ADzJuj2bNeVYXpoGqW
In76YEDRwS2scA3UG4aCrnnoffJcuxp7Ri5MJYKr92NjQ4W1aiKKQL2Bb2+6nzJhv5WrKKtCmQ3w
UM1zHP7pzhJQfPuH2JHXEiWWnKIjnh7Dcwubyji3LLrowgsOnB2JvltiBKgf53TYuGJgn2e9BBZR
q+VVowz5z8FARAJCSrWZ2rDROLtuBPgEUYWHQVGckjvKCyiHXtcKtYJRiF5ypFPZ/3sj/eafEa2k
lYI0YoVixpurSoPbdQ8na94PwPo3U7DaZWK6m5XAdRW2Kv6zWx2Ebq7lIbpkH5rbppBQVL0qTDJ/
38lvBZ0fd/I2tEpa1maliDuJx8nmMUzbyVRDCDwwbrRNBAZKNa/EKO6M9GHMVAMGx8vMgJg3v5oB
1RhfunFJSJ0faBsxVHHtoVrbPfSkFg0TDGkl+TByv/QAo4RdIAHLCRzh23c9v9elqpwqswpLARxa
2Nv6ufGjrTrPxn4ddMGnTWYxcpp6sYUqb2m1u4oxBrV3bDyBPCrrfR86SY3cLYyMJ/O8KIDcIJNE
t8qHuBkRq39tpZCMVOFwUEs0erwdr57qtpQ7HxXF3/rVseLeWg/r4ke9dE5bhVWEsymoF/37sgKP
GrEt6jONcjsaafAkVHqvSal98R+9ZAq3FgoeawWXsjdLrOrBs/FaBK3QLXdKy1mnEEK1rB8S0Nmh
X+7MGpQUmzQDgxFk6V8cpZcst8MIvG2xCUTJgcYApqrEpU/AKy9yVsU8dh5WEbKvilnST37q4kbU
zbYBZ2pd3qjB4/3cIFSaQ6ZkDCQE6FgztSrTG1DApFapHRpbpG1yDQjJrEpbmySLZFhGNqTSztnp
gqEt+h/W7C8nIpg48hBg00n6LxlHqBVn+3NyVCRpJS9xQAtwZQuQXb6w+NtgDeg/m0zmgwH079gr
eRHKy6+/byY787/FONwMrrJYLpeRp3uL5e+XV1C8a9wMqDvuZ1ywxkKrs/BPho69t/AqPUFG7Wsv
Hc8zqNThbaQjTgBPH0ujhQxo8c/tiKqBNFCjHClR5rfIf3uvXoLCPlH8aEiqZbyN9T39Gnils+g3
PdqvBVt6j3gkm5wG3HgRtqL1bRC2K9MQMPcyHFXtqLODxGWE1lcilesX2etOgcZl3HwRNYHFrAmE
D7BiB2d8Nj1QmYz+OauKLJgJPG+Ipjunt5Ox7nkePg9YgwVmrO1aNFQwNmnrZi0ICvY1m+AMNA+R
wot2Of64tQ7m0eQfOxI/kI7svfgwUI8yrVR08ZZWzbXca22UAYCAKZ4Naq0SRnhrzbB0KR7g2wCs
fR3g+FvzQjHDpdg5oJTe7AugrMALbMDF4J8vBi0q7cmERHK7CeCOHxz0B/xVsHSk6fvb2qY/F1Se
APcK9aoFK3SdXgxy3ZEdeALow3Nf9MHZi7upnkcL2CTOpRHhQHxKNiIw7k8derFp8rnvsyJh+19z
/rYED+k2oSR5YT8s9g2Yr13S/v4C0TZHw/HLawf4QTVPNakxH4xNHwZFQH0CiXBIpZNPn05bREyc
uk/NfY1xZ6r5/ynKXkZIZ1BYY4T57T/wTaa/AOMAjF3AeTEd9JhUNR0p0pK0ZFWBXaKjqj8pfNwM
2gKqXIjBw9XRw3XJ47oNaNpCZOhUCJmNQmDSPpIvGQ0V7eMmOjC3rZ6slCEaWkpqxBtCXtLFxU0e
/losNRTgnRgSedAOM5C4Gs+E56/t0ZhDiAr0kaqnBluxJWU6DXAvgsvgaSEfBjwmoAWnywhAc8Us
5yFKC2kE5C8ZU4CZwhrQPxqENAAfbTkcI34FioHA5qFr5ifQmFL4JUMmsH8oZmirQCbwzU1sNS13
CNSn2A96Vsw8OhQc1kHOQt2NCN0e1swOsXMBvOwTgIloy8jf5ED99VJ12liy47WgjLM+cqaJPQVv
Qo1uJr52/ZN1NnZgRSn8uyRTZOEClwUhk8XCS0G9Clw2NCyPCmNFT6AGpP+RPq6KfrLl7XNqc2Kz
GJvARABWQkbW0gxNsUf2bRkplr5easC4YF5gEdybBY4lcA2z8tlSxIyCX/nb/mbwgffFL4wg6JnS
CUuTx0+Dl9+eEN5BwhS0lxRmOY+wVINanaNBC3N8wvyCpRpZns369i135EqtxgVhNW9uWAtX0+l3
+/Naoytb4sPdvTG5ZzUDCBnK0pVNlhVRp593d9ieD5fXTMuTXpJ7c4ZjNhqHGQqBloT8QnwDSAl0
Txdez7+HhmayXwzD96u/BXcHtXBKkwPBkolyI0uEi5/1MYE/cO1WarQEDJJkSwuouavUUzR3BBDm
+5jap86yO4OLX2CMxc1Sg3jqo5HrKpQwKXzLaUnOWoJv5rsgZE3WTn6c4fva8BiKWMgX9hLgUqr3
ZbW5E84Hgifr9tt7u93ddLFBnCbFhw+7GKMpszYzukVoYbuYZtddunxqrb/5MDVKXsb+n5WDXk2Z
tiBIvTQxq99cZfCIb+f8GZWMKsrmm934MjpcjQONvmXjWZEOph1I8r0ZQ7NMDySWn/N4vcwmver5
YUAnI8MRwV0qB8kM0/wFRedwOclANTMAzgLynic23Y8IKICwEHG+Vy1uv2rzYw/lGwRWUpxKqT6X
tpzmgN9dKOnZQLxg38s3ADJoGcRZkNsVLLj8LnaviNEF9M5fPSWnq/D0hnk9R2n771X0b4CjgWYl
bUSjtWgSZP/+bZji8BlflK1y8/PTase51dT+Y7O91tDe9C+JuXdUt1TSgdOzEg4mh66Zd3C2bdxj
+7R6DZE1fM3laXl0mCjdPHYJBOxsccQue3/faqay9WNGs1stQdMNBJduobfgJ8wd7s/j/X7znf2w
3CrggtwzCYeD+WwU6Qw2YuRHa0o7dEvwB42L5FtO+iBuq8OTuXkAf7q76hivhT2FXvXWTEaworrq
p1LoF+Tp/T7VssjHwLQGbuVt5Z2v20ei3qKbD3xNoIF83U16dO2E9teSsZftcIKo+Gge/vOCg5t4
fGs+8/rzqkMLm/V7wFacmZXxUNz7alX0cFLZZiJhspC+gAM0W3B2EFihi9w64gHkdaK1ITKITj2P
LoIOl3cEs/ugWYQdKC0neRzmwl9LouQgcMV1D5vwuMGqoYBL5bu3OgLM2UvWO4EdaY0nDQEsfd5C
a0Gc2QbxJhPiogK+IzIHfaclz+sAdusK2mws/TaF5tWc3ulzGzvOqi1xezs1ZQGJ8OVocuI7V8hP
pqgBmrGlGg9p5+mkzfF4VWzSVlxr09tnEFXP5y6G6NYv4LmgsYRqE7z36kieBCPDsMgzSpH7C6a5
crpJA1Q43cW1E1kkhIY+dhmr/yR1WZE4JU4HUHKIQNZPG1PUDtoxt2Omt+6Onmylc5XQ2Pc7lHQh
P2vM3Bz90GXMKikn4llySJY14onpFJFcT7e72dXAr/az+OOhNyVuST85in8OVG93KX7k2xZXnmqS
bCPuMtfIG7CkESVQbyaevtB70oAgtvtR5+1fmIqGN6S5X0KePId5uadv19yd1V0UFfc3/7qkjxAh
Wu81hqMYYbRa+jAPrjSiDYPuiYaS5nlarQdOYkVlYwaHP43OJyMP0To7Zrt3D95l8nKKvevoBRl1
2YCN3FEbCfTaDlmhIhTVIVTM68dDPxd1zs0mfW+L3LrI3ulehhxrD13SqTebUt7JuDhXGlC25Daw
XFH9MXpAHPKC9eCGaop+WnHYhhs0hWCemDAxQyIg+s8eNg3LJZStSCe0ruZ5qNZfvhYKV8bTztOx
UzVe9fMCec7mnQPEiOxIMgo6227aiCESr9RRxrTj2ED3HC6dD5SSWubJ/rU3/12Fb3ZRez2vQZg7
3ahbq/RDP4xxDkLv6VQhzzrzAiLEk0Fs3yHkJ2rCBBAXDTElByOok2QMO7HRbYgkHsuRyDm2AO1f
TMixSYOeIDZnPUuM2klrRNscxGkbE7fO9ubjCLsWxzqSw6Z0viUEohI00LZuCnjH7y1O2bbUsu1Z
sLABhArS7LNl6REzPhDJzkFIPuM0QKe0nAaVRdb1JLaTQFhyv2Sfxxx4JMTbdrYdHgeTV3Qys0mD
lOSlv/Y/YOFTU9Efrah5NOVmpAWPI6Qlq15uUGIarXZvFjo3YPljYU6I9Gc9bYrRkYYCPkoOqnX6
DHs7ehxCpBqKnLD4rcu5eceYSXuVOYxNRxr2OorsJgIF+sHITXc4PC2A3PMc0OBDDd9M6BOFw4LH
cg4dzk7QoGutCcdTCbhTIO70W83JDGMPLT6Jo27Am0kVYsnlYyUKIY08kg4ufUT3VntvuDBOEFfM
IDq7AzaTAB4lXKvHKeNVfyCO/ZU3mfZIdXszsweGaj6PibY8QOidhXRXguceWcRr7QnmSUIbjwY4
vdcZc7jiuMgj0LnmjdwD3NsjvGtmWMV3pBzBxgCaUR6vc3wxOjY1VXl6xJCzWRiOt6ClhkN4d1UJ
onw/p7MaNf3WPdZJvNsLWSv8kCwRmULxZJxbaFezaOrkHaRUZO3ZBxPF56rDuVXuWJaGpH+wXVme
fynNfpKP4Bwgp2CaF8hoS4iZ8B66n1iJPntC86Co1uxX/Vmnq5XPlx9cUKbMOgVRsWYFidM8MzZy
DI77/tFRW3cI2QdNXBsiuk4B55TVJGzp5lB4n7S+yFIDmU7if9YnDcM8KPxQzO+v7CXNc2WGNqlL
38f9oo8Sc+QmEUzkkXdazU/e5YUsdGKfvW1DLetGy1l158WmSz8jp/lBJWc8pyF8EdauduI0vFk5
4NSSWvNltJ/gkkhzLIhj7YR+VDh4+JexMyTmHtQiG0LrIRWrPMfoKs2mLeZ03JJ563ad5pyIlDzI
DvvPoU/Hiz+to8ExwqFwwAGKMkCO013aKDViqyS08EZsYSBWEJER7EtpAeYFi8z1g8GRo2E1aKSq
lc/r5qYplBBhneOiE3QwFDciD2wFyDoMR4s4jLIFZqdB+N/fNKTE0SU+GTp8M8UcpNilnH2gL7HK
KzDlINr9VMAuQseGB/rLar5BA6qV0zNIxXc72DDJ7jE2q1ZHciLsaWIrViepEpIt3eyRuVs89p5W
De7Mvrid6UKajshOnbAwwfTJ+2Wh7iGogq9MQamBhklxtGS0RvQjeS7xzuhpeJm14hwkr5SWWkIm
9kP2To8d+TJkT8NuL20EFge1LZk4SZBhT8gyfpWmiDAk1KLyXwd6+mzYHX8KOxe6ljNPGl5l8cvm
o7IljTUdtom8vi5KWDYcOkhmc7IJ9QKFgae9IAIMa5bsPHyF6BxAXMf+EmOYvSRHhIGIxEj52Vsy
xIjU4KRuRxmQH80xGgRhxF1M8mpIDxRdWgyupJs6MW6CB8Uo16yyXQWMJraNShqWiE6kiSg28Hg8
hgRx44s5pgbcD3UyjFYPMW7u//kyd/WSzqFRco2cUf0FhGDkGBVd3/Ux9Q1Ft9mjwj24hyFsy/cC
jPABYxzRXYucxtawcrXeCwOw4wlRuzBLAyE2478soXA161W9aMKUEtaKpr9g5CTTNGa4x+Muj+U4
4o6kwRpb6TgE51JQy/wpUBLHgf+CjBXltD7eq6pHNZlCk2wpKdMsp4krRsVDr0tSTUCG+zMLB7WI
VbRmcrEpFEKzVBzqGZXh1iPmaVPdIw3EbJWbNJSJOWRpCjuC3J20gqfGDRsAiMh9kAkrINbBXTdK
kexEKgUDGgC4DYQgqOhBMNVNF1HOKJGta3GstMNOSGc1TUUFMmWB0SWLmP3S7CytI+f7FDMUmruu
SSMSpceAHl7yQY58IEL0RjqiKXWR8yQyf7BFVrsWi0D+tgnNbsiBt7Fp8LndIcsic7QYA1awlHUJ
E2Qt2J2FWItbY0WmpuusGOZbrUWItV3Numi04P5ZQDWJZCQ3Bnd/3QFhjRGTFBT2jCxUf0MCgmm4
4Yrk9BSAQvcZdkaWnh1J0XBW6BZq5JVlMS6+NkQkHmQ1JLdLqoaTS2sMY6NM+JUpRERn6tAgR8BO
DlgctVhNyel0eb4VH3gzVhfMLybuP/uLpfti+4njlrwbCbheRzwoq4x6dW/NAeH/XXiomnwC6yfr
WZX8ZtosWOJkBVJTMC40+csMy6lGnlr4AqLhs37HnT2EGxa99qKOcg/W/8n3UmPD+YrJ5CW/S/5h
Puhv+pWu8zSjdovNL+kiaBL6jaOB/WVAbsQ1XZY1OZkNGYmcXYIJoEH+qMoVWdlylMLzCBPtaywh
QN44cl9fx0hGFyfPWEoSMzXSJkTFjP6wS63YYfPv2+O8wVTXO4sOgUlrXLagPZlOfUnl4cmJiXS2
d4fUGYfEDkEUOiqwA6ylo8oXMydPnuLnkKOy89nHi27D09x5T1PGhO8SgMsAC7iMaeNJWHWhmWOI
ZBivdhVIZ2dXlwM3wXmWR33xCZrcaMWAj2pI7CeZZMmw+ujqVntF52bxbFlpIsenlqn7qAjVgDB4
IMF7kLCJysfIOusVQAw7O1uSprW3gtYSEe17U9rO9xw8mH+WAv1Y64qdPd6aNoGycCguJeao9SJs
4Z5XhI3girQN0qFpQ5fAahEkhETgU4nfSeDJYtC4GXnQ6aM2HUML5Voy3S4f6I1YXdh7HkJC3Yir
n7hVkvPEILc675pXrQnKM57r1jjbS/YXAihd+AUOzMGrrpETrFhchu32MgPrtKwgNYTcqz7D8vK8
JJA77p0izdlgP/reFQyfmLHl2ocoWtZ4xjLBNl3wYl2c9RbTPx7H0DMQUU5cj0Gg9tTpCb/AqCf/
25P9uCCcU/RjnZ9gh7NQ/1P8K5CkJF6bYgNYIneTHflFmJMna0IgBiV2lFq0CBq9Ua09J5B0JxY8
ZPoyErNCdGl7cGcRg0nDoGfZuDCu1mFPMoZ1asq7UeBbvaWkPCQzMbLWNqP2YMwqnVkIPQWKrex7
WgFmMIcpxtnOAnZSz9LJy0Yr64w2ffyTEwyVSn2xref7M7f8YG3PGipuHCYdffcAGCMOZSH7+WjL
3vjaQ5kH1T26jVzXtpApJxGrNDXc4hWOaSZNgbOBE8IgGMfr4gamLbyoPVK6xVZuLfrNR3hcCvTa
XCM9dggCwK+TSaoimIZPfFgxbjSq1KqGz0D7TNAh88UMAr+yHcbKEuwem4MfAdTDogMCz2ZImOKA
G5MVJgAVtIgwfv02BbeRRD/09pDSmLSF5iEi6ss3+NJR2RjIkUOMUEUvjLftk7uLTNUaqbTMECXZ
r2bRggwBBbFLalybM85FeSgZMjY6GOmQguJJbuiH/R9p59WduLam67/So6+PxlEOPfr0hTKIHG3f
MIyDhAAhQELAr+9nUnufXcZuc9GLCmvVclnS1AxfeENXEtWAVTelG9W9KoHDyzOB37AyhaiKUDFB
qiogqmKjnkTEBUzR000jQDwfU/RP5DLnj+fz298TURSTk2n2Z8tW2JeuISZYPdZWsGwCIxZiZd5H
mTDTF33AXf68CqJ/7NqMFe+QoO3PIdJnUjbRcXiNs/HVcpXRtb1F/oW/I+a3zvi8MJfFYUeVXYR6
HAFMQqzAn4/Dsn8giYi3e4FoWfjMOt1nbxDlt1vqQAdh8EFkJWI4sZVt2YVp6C2X266N1B/Dz9O1
BszqM7czEfEep8ufx7L42oQeUULcsBptBiW+ZXSZVt65hW1DcByy7jgaB7xAsYeYfjR/OzOkXXJt
zmgimZifVAtYctw9RS2B/dp7fSbPNWEvBZK8hyZDLYlHEikbsXP9bPqb12N4YbdA17gz6vC9xx03
YrNxkJS02hnmRpeWGePlRJj02Zkfxxz3pB3FsETP3SStQZ9qOJxRMuR4B4APRx0e7XsiAi5SBUFM
JoqgwyBqab2eSk4vzvsgeYdvy0ZoRMgh+FlPacu+E6kdijKYLoF36SGOEOHQ5H0+Pzd+cKLr9dnm
Au0pCY13GNZCmePQxYPRn31OSf8EXEvyx+NXzetdSBB2QULTM4jjHuueFSCUUQadPS1kcShuIUaR
Io0/PfrLtwi108Gr2131GwDd86HlU2KZTjdTqfJvz8GcZeoJ9SJRuyR3vR1fTzMyMfEH1GrETvHy
xHJr/OfV4Ax7pwTdxMp6bd8crWDG0/DqPWtknr0e92+wTDAZAipGsDokzmfM2q908tlS1i0PZ41B
3RcxX4l2TIZefs1tH9uzPeK5AklGJACQrHBZR1QAOOxKyiV7ojqPIpko+rDQxPeckaRcvV1LCHyz
Mz077BHPZ/hS1CZCm1IyFsp+ig0Wood4j6VPVddM9mPD1zifxaktdj69Xc9EsC976ejkH2cFafof
QLFIWklkLdAAVpT38p7iOVE2el64z+y//Bfyz8R7DKkgVlu+IFnPZswj2pcENYJMnzG7hkPcnHgm
gZCbiSCNPNPsEb9eeOpbC5lDZ0caICoAEy0REkn9FxEe3RLX2/cRTHd/XEafQwi12x54HodWboWI
lzjrSK/FSyPw4aMPs8GVWmJHIN1FUUqUpf58N4pz2GRhkvV8TKpdeEwUMHXJBjEWGtE4VgjFv+qD
AjAaNqIPW7A6RIhNg9rPYWqKxusJ8XYiw9mR6ZK8iyAUGVzRS4Lfi+pIMD0wLey1x6i80+NmLXhT
svyU1lSvo/sECEFM61bs3xcK9gev8g5tKhx8RFvK8GSfnn0goyN3waXpHJwCcWpeP9WWOdFdLXpT
n14xmY64u4ZRvRXG0CEDhygGnEXKKxFqBiKqJKYl/3t6f/8UST3rS5SrmAqt1UCEpVZ7O7D5XaFn
lnJcoNvDU6LWQXzQmd+Ok7Uv8wQFPegiWvQuSZNc5mJgqEYwKDLADpWg/xXk5Gv7GV8pGYMyFuXH
zmvXHW2Gsw6qC9hBu8cO61xoJwxF2MsosVbgFNKA6Dy7lxYtjLx3GYiMdICzwOy8ZzGtfA6yIRiS
V3HUsYedvSBowAzwLKtw/EotpwPIsJ/29ZSnBRYjphBt1VvwS/bbMAFleufkCLQf8JVD2VKQKG8B
XX/5lEfvT0/d5egp9xLSqeHTE3ahc8TPUnfGjkbNwwxms9zzuxVw2tz/kDiUtxEmIAF7Ldk613yh
TLis3BEHHf8huSWKrw5VWnEk1WxJosybhiBKeX4WwzvhNzf6j5ByyP+0fOrAtFAo+WqiBSyubvtI
enEJTh36TEIXjEVDWsWGPGM8yHv4elK5hvyBRJFHfX/fsITXPYHQopPli+Mqo4sljgR0xmZibQIf
5XlfQmIi+BdLvjfZO60uOXTe2Hdmic0wIDpCzkC7Zo/oveH6T4QqqHTRnxKjisCf0ELjvlZic5zR
UUrQjp8gHU8YE3LqicBQ9NrER1TFTuHBb8iQyCTdISPARr6gy0J5pfspUCWzGVvFbeIiHTc64PDa
b0LXe6ZUAHv4yIxqJ8T2ZIfMZLFJvyuthAvL7aKjR7i0M9NnbNVil+6+8IXvY3YLUR3jUJkZHzvW
GGuwio59kaUK7W4BRcERkcl7RG7pwIEnfi0BKgW39JPThiIFnyn3dTsgwfQ6PrVNAd9NQ8rlZDbA
L/plJCTAcuAFFOfi9yR+FZ21HuFij0NpHpSeNMiGDecsNo0U9IhZOL9FhLcU2nMUrznNjwQyT2wg
07HKDVKM3vnAgMlukX3f8da4sdv9DB8ofFuPemd3sKaFfNav6GnUE43riPNApA7cHq1MUZEloBDv
mg5E94+ymP18WmakhX/68VvvjVyKw4Ha+esfARWxA4luQvyJ7Qfjx4vIA0xCQvEwIr0bxjTbhpwC
LCo66Q/abLdO+V1BEagPytCop6qQfO7gGIfDvqmNIwXF9azGoNzVni6vzcozKurEzewYUeaBUMrS
4EB82r1fOiCajQTM5hDO6Qhz76Aen0bogy6tVsMEGEp9GAnb8eppmH9cn//93/7vf/3n2/k/0o/d
4M9t/VtRU0ZeFdXx//27Ke7m293+q0Fn3gGT9Aw2bVUz/AgntjcTXUAy+oE2OYd2e9EFSYYb5O51
M2ioj1FL77Uus/Vo3d7GDXamVrIYFDGiwce3c5tQflj2trhF4PvZNziGnK41PM02PerbyFSiczPL
empHfAWyxYhqAsLaL41HTUekRX56JkTFcLsSuFzl7pnS/KgeFImmI839mTzL3lfU5D8vL03XAE3R
wR1PBVJ8JTafYZ1eDSxU3sbOm0qFfnYYn8YZsstdc3jKAVosRvo8IxpKvQU1+mUOKSPZDS+fmwEv
dI/FWSN8Vkxw5Zm7JkBGpdTX6ONSsIYNiWIORUhaEscYXAVY+xoAMCC3cPOMTTPxhOnxPZrX9cFl
HMwXK7yQQqvugZ1Q8RAw36yDmv6I7NIolffeZe9uQLsTnCve9rUZrfGxfb/S23g+gQ14KwckDzs4
Ksl14R/LYI2ZzkcelZpn4hc/v7ycTE+bAlYEDZ/O8HZeW66NT7Lp7jP8KLV3CoF7dsC5gqbyq7bz
EE4mKKQl93QtsHUXsn1N7iG3XLxdc6H37AzkeNePvdjz4xgsthJYT9YbDVJ9roJtTl+st5rcdk1c
pEYzoTApQow8QJ29t50pS7Gt75EmR3/Uc/qbgf1+mZZPW2Qfe5osZPJ1zd2UPlTP3evpTVluz+D+
XeA5TY/2IE/xYSMxDb6P0cPuRnMXCt0oZXJo4X19bJtdXEURsmtv8gAJ6H1svmiKb7NTvqvcxhjN
1WSxDQBjJHyHrM9SRO3V9C6D61Ad1zsX+z/LP13ENy9gfU62wzRloIt3mtDD86ToFwki4iaBjOQy
Ia4dGFCXKbSf88HdvaUnN194B0SUemhlo+t8di/dHSfr7DQ3OBTn+XK1whiU59yB9Oa3a88ZMqV4
jVr38CG/Ib8/QONwIA+0Xn7DuB8+wejwtgr3oLt2DEAfjAuJzxLZfJRhc4/7lMd67tqvxw+ts22v
a3+jeHAmSJwvtInwSqj8K11oGCEU1qtQxQeu9lXKwHE+Wm+9w8ZVcDVXOkbRvjrJ4uhvcBXatfIs
dg4vdt07rbwDIf/AKaL91lPUSCVy9NeDfSgRE+et0xVwC4/tyztXV93N1W2ecg41x12rvmZ7V9Pd
Ptct6+rpm5A/RUjR1LjpDS0Pdny0r9tOJ/3EnrbonHUfhhyAgQMyxK86yYLknimATQpUQxnO+Rbj
kzNI0WZynGSwSOGPvTPbFcR7WdAHqOjm9GIJKwXrGXJZuqyXFMLBlf6+kf4Pm45tCjQ2slX3xiCZ
ts7QccjqyfltNyoG1eTYUybFZA9p7OM4Zd7Wwy0LCsofSo5FUPel9ur5iibkdSovT2vUHNEutx+S
Ab8BTwUAw/7nbWHs8RWAYcrnbb2T83qCUUF+8uTpEZ7MIoYbYwPvxDC47F7fDALT9zxg9S5eHwyL
OL6/nS+OCvrD0dFUuAeAFItN1ZQK1y8nFb6/LwqrKPcLuBssfdZGEV8gpY/PH6ch+8v1mb1FSnbL
1Rt0HOtJmey3bi12JPBZ9vXBO/vxqFY1/kG0yjFk+w5VurOKRuFNVpNTKHuIORN74HLiT55sgA9P
RqiAMzn5L/iGRwvEitfR0a9DK7oA4tuHcmdBSashNrzc0DoE0F07+H34bsih++H7+w7vkEVm3Wwy
qVxU6MufoYVvA4WyMMVO/9TqC8iCICGIFJqUsw0mfE7FOMIxr2f1LqRSHp6zOHlYbSXQw7fG14g6
68RpLXpDffiOuOk2rLzjYOfryKY2iTSoH0R3P719UIWAYnXUB+R7sq6klbWVWzIDjHeNFcPWsZPj
2HxAnld/6OHaf1/mLuTaXeva2ZdGNZkp/exNgyeWpMO0DYRzN4TTeUocx9u9lTNzLi/LUbHzVBA8
oxR/gtz//YV9lw9hvf19K3dTSrkU5XWF8erkitz6W7N2z8lu4+05m1qH3r7fkPM8COFu4cy3OfLX
IN/NEWll7HZ2wyW3n9pb/br+cKabRJpysUdeXeo3MO3t6XRoJxoQURxtvu4m2RqfzTJL68nFEwYj
Mj1XckQK7KK10PhXEHrw3Al+kO8lkXwwtuJBvj/o/7+6fbeXpcrmouw1FoOUYCTec3rIRz8fEhXr
WOvZGWTd7YPp+92c5uvz3gO707XWWPKR500/L5EaZS34leNDCIItQMw9IpiPsjfdp2PN4Sq3BF1L
idCJ7hwCkJcrxBv+gOt7GXmXkDM+xr+PyW0F/TYmd1P/auwvR+vCmFj9snMJ4CEj9I6AOYu5QPDd
nG4wV1+N0KJXh4uXM8XtEwWrIjTmWlwtV2x53nwVZVAHzOdVV0OIvYzPqAsni3fOZDsntK87F5Rs
68FhaAw3mG3ZYdVdjWXf7FMionKwo2q1iTiMqcagbVw2rjXeBeZDOqV4vb896t3SuliLQ2pLPOrp
1vGUaKkf8fyyukSAOJBQJyfmCvf9DMNmjDce4Ou0B3PfvltmRXkpN+maA17+PPnXzmKw/QAqFKTt
c4I+91genIL1YNNGOrmthtYALrjHgcCOWyEef6GmuvD2D+bnjxufqeBX7VjYgyGJ+HU92rV00c2V
cyR7ywfl4FygU6LF5dzxNMhLKkU1iuux+L32L0nWlXwNxt7vU/C2CO7fy983IQbu7XW0KlISTuX/
NPoJw2Gbm5CezIvg565i9dMc1niA0Efd+FWTqIar9Rcb/4JlwyVcpZjlKfGmTwYk4c2+drEa1N2i
9A+Kl1IAvPoWx1qO1jo5FoRFE+H8tD2AmRpp+BTJ8PJ37gFQyhPy1M8H09PnJ9zV9Un2qb2ADKYw
tFRpw86hOILgQcOfhrnsXrf4rMhPxUs5I5qmaSHMcMB2YmC2pfRyiYxTsFr+Pjqq/NMZKMgHuqOT
j2Id+3V4iBav9ka6MDwAuxGsBOizaS120aUJym03Ow1WaH1LyeHSWbREx5vCHqtyJP7Vps4hMQqi
DZ6FEpWQLTsOWc5hrkLHoXofOIHNl8HqHMhETuj5Gj0H0XjnplVveSc+QvNcANBYrMMx5O52W/Si
UJmC8kaf/5OeNzBOCmDUxShatVMI6GN+3LRU6WLEuRsoXiBoclPxBdRRRL2L8JFaXh6B6+JDQWoA
wwu0rCfkakXXXQYRJvkkz+IPRImKDBlDVtWtbiQJ5NdJBilL21ygYp1Q6BJMrGLaUN1tbgLeVBRF
ZZJCCGcKV037q774f0BW4bVxdZhJMCUET4Ik2wxEsX67TJfXxi1pChr9TdrSq15Th7+/1VvYej/n
LVXB2NNBEAPP+K8vtXaOp+xq1sfJjJIjBVeyv5AUcXADxv6B5XAm0LSXAtGg/INQzSiIikY+Lxai
Yq9Ntbs9bVrTIhBNUxkoODX/P6Mnqv4MK5XVJnlwZKg/7aMWkTi0ZQtCmnmHAz8tdKypHKmaYDw/
J+3uYCzSWbSJKodVWyAXdxTLZuzv4Q4C4e8DdxuYbwP318XvQMrn5pLmF3FxAu5w16Yn6RuJEhtB
RR+JXDHG9t2VOc8fnZQPr3wH9CtOpabUKWf5oZOO6kgL1YiQ/+g20SbZE9fTsRqdegsU+x9ZWis3
VZffnvpuujTnYr/IdZ5a6SwoXHa2Wz89+8qb7aXJgtaEA7hT86oqULd+/n7ubMYaO+YLNlsdmdwb
A+wNNEjxb4oYrvmltw6yLEoP3qJdfybWRHtazTYdGbL2gQV1AZ6ze810b3EJ8EM6Un1M0Oh5MoLa
ARu/oESysv1tLM034WaezckJ1ckhzimrH1/lSH7ZdK5PC3pYmXddXjEAt9xNcrJcoRYQbwbLbcTf
WEXn+S7afkCh0tEAGEi5VyXGiJ1bH5QBG+27OXDCIhSl2ubNGq5A9ftIcQ4XbybOIUklzcpu0a4w
m8CicVyhyPRkhmmDvNWKog/PD2blGSPVg2vGWVt6Ru018yopKBAVot5NSRpGgRE1iPM67ct4bdMF
24eL1C3alEaAsxu+XPKdsS1kzCl6oSc+LLo68B3CuMEjCS/1h1TbURyEHqB/sr5uqcFf52B93TYL
CX2riVS4Kl3Ag9sIC2JMKZfVUh2ch5gIfVCq2SROcPLwn3hbvVNoU7ryUpTflnXqku3+vt70H8rr
X27qLmgqN9r+ssJEc6Kh5EDDjFdQuDiznZ+yjuFX4XmQdcxu3kp7zafzdAngvCV45D1X/VW7WniZ
HcpAMnb+tvDsypPQdgO0Dyrh7NvYgx3danYc6J3TVBpYA22g9q5j60Hg9VOW/uUR7g7QdWZp6Xpn
HjHWvqGRFDZUgRU/47kijj5OxmDRAuPjvNbA/wRzoVkuAj06+DHsb8r/Hm38CgwxTQzRj/x9iLUf
9lMH/iXCxDIUUNz+vp4FC2txNOT0dJwcFL/BZ44+M0CuN4nxeW66V8Cf4Je8ZprboqCZvxu948pF
H/t6cU+292xqXr7ycLGrRgsqXkQ14MeNBzep/JS6OSrqBZD7bAc6zt0WpFtNYV+dgrsMWeE4GKlR
3kKRhI+NRxZY/IBwtr1aA+kQsNkteJvNUkQUEiGGFEiBdossjJ5NdCEiE4HZ1TmcBVCvZbcOc/05
nW4jMGLu25q4Y0CuK5ik7SmNeMAEAhDLqnZtT3wEwdFo5d4W8Q6A3YUH5pDogqhEsMqeRZu1Do9+
ReiRws2W2QLwbuiPMbph6S6QoDCetefdfDvXWvt491AAHNcx3tvdpo3UNM6NxGzCt/XuwFjVW9U5
7Rkx4i3fuHXKBNzMbguPNuF8pAaEs+xw+6hgRxWslxW/FuP1C7VY6skQSlfD9cuOxvyLsqxrf/+R
U6T9kEb2gEJtCiqwe0pOyZWPlmzbJbzQqfhcphUAq9sP2gP8sObN1JobS+32MZbHM61PCJkmPor7
TjV25uKv4Zq60F2VREwR2lX26+H5z6cerg1oF5ce9sGt0/sqUQMLYy98S26kCxGf/GmuZbeAk9vm
IwJvLToEzVMTGvjhiI/dTyeZsCcEZDk0Mo/fJcNV8pYzLIpIfzt96m/nT/MtHWx6pIydNcixSAkq
ohnRsBc4hoMnoAX7yWa0nawn20k+2rekSEcBRw9rNnIJE5pNXA2vU2XtX6eH9iKh3RAc2nZSDsvh
fnyaVtN1fz3OhquxMyDF6mXdfYLWM9V+o69T2dL6NepfQwMCEClwg46Jwt6UTe1RPQc7kAi0cpNQ
aaSdQZeEphClMKrMDhAJ2ixY8qlLdSkvEQmSWjQR4S9sumn/SBdmoFHJ6XFZwDvpOB2vuI11PxdY
oa6ebNrah077i1SrDSB6jxEt51DRLbpOK/9o4hqTJrrs/F7Hxxj5HIA3ZvCoaqGaYsf5beberfU6
O5a7o83M3dH/voZ2pEDCSeM0XsX6TOs4dBvFx+hUgHS6cvfEBEotisNV/yz7FaqXTffAr/u2+Fxb
q+TcQqQec2AM6toH7IIRMuJ3u30mcBR/tuvtevlg21v3DkQhVCLaMoJHTTtriahk00L+rV22Di0O
GD6KL8xoj5ESi8++e032XfFRYjRw4lWbvacn9UySGnXgBNpIAxcunLdEKAGLi6WnCH8xAew2QDkI
SLgDxA+MHz29SDSOWYgwBP7xobixeKYPR6D1zw+mYFyHEmGMFG7qWj2M9QDeCpx2+kEmteVKTu98
O1/Uge0jMbSYrLqrboV53ap7iM1WFaM4xJeurA452YQekAG4fpGs9F4x3PUdO6i6V47YrvgvEcv0
qy6ezocz+LZGgNx2/eO4HB6xdiqHDiRf/uM83Y/NeYr8w9RKW+by9LF5qaYluJ6zd5jucJLajU/g
p+zETE63b7wZ1sTNiU1Dja/Wl5sX8dM6T46SV2Ezpya0++jRMa/ZQVVQB2wP4Hd1d4FEUFLzOSZ7
vLV2D9IM68dJiGCSSkDE7qncRfp5Wsmn4sokFHRE0QA0bgCvsy+yJWrVfIpQi+lWxrBlb4w84aQy
EqVEYVImoI9/YKMlIEqBPxK4XfDFZSxKbhwsOOf0pivO9ZQ8Bdw8Wx4ZILtBLFi+Dq7Ca84WkRM+
FF34fjYgUc5Z7xDm2dC771bYyr5K+1RVUDju6MHu47RUn6VpjbyaPWIveVR7+oFGKy5nIcmHLBpZ
213d1ThoOC+ZMsJN0aZjXcJc9y6v2rw8AiFQQIGXbvaab12N1uicHu9x/nuI80OJ+cv1b/adf4W2
x6babvGe3nEUnjVgo/nYBJdc9mxKf79fSgzc163r65Xuikmbk3Pd1zpPugtsM9xPD8R5FGn6zYPr
PHwk8Yb/eiT7Kpe2euVCUmL0F5Ew8UwBh4JWfFCk+0GvgEeCFI5AiMK/3BAwf11puzvvy/Ml302M
ZDO2eVWF24yyJwR0BHA29Wjjt98OM7rs0Wqyeq665UvZZq77RQABjgZdfnaPlfiBiweNs9Ds1Utz
pDXi/Pp99H9oX3y917t5fazyS70Q91og0ZROYTgOrz3EAIdpuELH5MHQqN+kSywuh6ILY4PXkGPe
ZSeStbHzukx3BKWc1+P9Z0r4O9Jfro67OSHfhsRQ+pJ29f4mOcwWjksX/bRxtcxraJu3IW0/6Lcp
36EjX2/oLpYv64VVpVtuCOgmtKq3fCKNM6SzsXAdox0Z7FvrBR7G7qaHAyoWf78P//cMksBcw0BH
R/rO1G5b6l8zZec06zqVj3uapdQA1X4VpQ/TqZ+v4Zg6fHymo34373V04BXN2e0R+jgNHLJRBGqG
j17sD6vYoC4mW6asGIhf3O39hp6fbDaMPVKO2bPWy+YrVEun1/ffh0v5XpJnvGgqI2tuO1zo7lmU
RrmoVrXdYzegUXSbyACOslHTIpkqupb/+9V+fqZ/XexurhYXLa820mY/QVyvW0HyoNYw2j1YET++
nb+e6G7+ydednS8sLiJH25ESa908ebTDaj8sOiHwIjsovXCA3c+yU76ws7LMxMG8fpWgCDW9dZKP
T8maoKDlBOuuElW597FJitnrOTgAE4AA3FCglJ7NnsLRPVgEpGCwHc8Pepk/NFls5PUsAAuoRSjo
233dlU+qfGn2knSYwPnczzbvxbsVrtqkU/vuebn90Ery0DK5Cvw3uOSeDbcFgP8wD9Ql4GkgrGvS
wUehzPcuPPJBbE86quVC7Em/2xVPuZVtbGmfT/BDhyzWz94hzY5XaOkFZyPeSMMrsN51X0697Ikk
zvxYvwCgWQcFtANIQibe8xjv7Uh/I7UKdADpMLuLYBvaOjWslb8hG4M8pQZq5oK6Wj8prH6qBapb
903g3sbcztFMK2rfGViQaZCjeISFuEkGfjl4vz7j/RG/P13La3Yq8wlQdVBsDrDilTepR4urtyp8
pVOGVlKn3pXezCjrb8+ufHYPiEhSXata9cg5wtDnPVV1b2FRKsiuqBYYveLzlHkHKahPrrMNrhFc
geGZQqMmeYrRl/CUXoytA9vpIo0kMEUnLy28bc3yLX0StD2NRbgJEA7Bu4VnmlhGq5xqLjoch7eU
osrVS3upH6Dwmgh4Gopy/U2wHi8W3jmHsTh/X73BRj0jZHmclZH0rEzX4we7kPqtxGYjQ0SDB78Q
jY7AfRNuv9ByZrKSTSpQJBY0iqtrzhCVuM43ULA9eHnVsgBXHZ0Cb09+AffCTrZ0RgL16DVz+/Co
1vNtgSO5ghC3zK5IiIogyNdFZGWKVZ2dvTTmTuRtsI1BHzlXF4G9i+YeT67ZkUy3Aj0mfMDPj4SP
vh2hd1e/2/sl22mKKi+lMQgIOBCA80rVPeNMS4IE86t+sC0rxreNmQuihmKwlwExwh/u6+NmYI9s
e3tyxoLBInhKNyUPCJ/ig9c7OnqqdwlEnvgn9Vgum+gmbQnJY9JCBA1VngjdSHSNYPMIYTwb7orQ
boDuVfvyU6fT6wAufi3doDMHhS6YmBMSUJHFLKHgO3Tdoezc6K01AFAHIZM//mF/6PZLeFokp31Y
WsDpRyO8pQt3fghA1sGA+6dnNPydqSDKuBoFk8qjM0YJKcD+F/QyRc1bT01UUUQDTLTAhCyf4LSs
ljZ25b8fdt+bRGB2xP6LYKHhOJZ5N6iSLDVbozDscR00HnFnbMS7yMK0FIYE0N6S1ttEMHbGa4ya
f7/2LXn6uhWJawtNXaBZNs4lX1+odL4SBOWqPYZ2PbMY5SPs/Am2qc8orAmOxoFO0SN3iu9l3NsT
/+uqdznWXj9JC+3AVWvqF2mMSQ6kF0zJURWQIBRfqDrssOY+UdFq/FVEPYL3pwoMfnsTyEtj8ijg
+L6QvgzD7RX9FQ0qG00+OphGjXkB1OdMcuBXoJqP1s+3IOrrc98Kx39dJl+fgbHvuQyaYBGkMRTJ
VqhCpt7Of7Q13AKyX96sehew7Q2tNgzwiizVShC33+22HRUdNXrZ+Guc2gHUcMADLw3QSYFDJpqQ
x5Zgu0F1hb6AiEGkx79PN9URV727KwGhQPqOyEP/toEX12tl6rvMGPuwSCT35RKoTHnBIxdsBNik
MEpeli+TSQgfBuGXAOYJMyPzo5YodrOgwxB6LOpIWLEtJ3UUsqsIM/sWhB1R6ULWweP/CL1PNo4W
bG72AcpP9IIFlefGcBjBY0BGt+NSghpE7sCl/NHpNH7nHNy2pibsBAgKGl7vuQdnHAmflReJCm0T
KuASB8cQzujGpa3kDkS3f75uPc+hJUKARExEuNgjdSva9/EnZB2a8cFQwtRSbCawSqDFwIao3Zk/
RLaxTdP/0x/G9NgFixHReVQYEvgtN+1j3ycY5I98SKHJuw/pC9aS0xI4AqE+I/bgBsaR7c2weaDe
3wCm/LMto+YBgbR7CbpQ7oRJsp/4sT/2Mpcfggqjx4LE9hm/+w/iak0EznfvWEUw2UBunTMRm42v
e8oWmy2SIauYWOM13d9Vr+xsngEJBkCgdtNK8Qh+d1Otq/X23ra9na6iY6doYy3Rr0bSpz4foxuP
EQPcgax7QU3jQYXle5EAAVGNk0rGb8ECL3O3++RFfbWvAFKxFb/2rc42EbsQYHJ1Js3rDy0EJtLW
W85o/8GNniqOUlea6WNruJsIrwhQ9LA6QUJH5XBNgw9A+bKeH+eN5V7Hv68XRSQ634byX7d620j/
2jBS9XpFSE4riHfsdgMCK43QlIYESlHTqyl9/y+vd1cSqjbbcnN0TLDUlI71AFekOAsNdgct2JCH
PMyPvvXzvr6K+6xSvxTKYWtwvbJF6DSEDrD15JZDibhC9kG0TfbTMjmim64ClFiNi+luvvDkJJ8S
sdq9y3IxMh5t0j+cBdiuyw7FRsx1AdR+nb6Aq5W9fDgX1CXOk/pl101fttMmaiJnVEE79E/Dwwuw
mj7Al6r2H7W2vxfLxJDolhDc5Ewi3vp6eYNlZeTWvpiks1VPDVYvZYIoQs+kM/L7y/4upXsT0qUU
ROAhy+qtn/3X5KJzaaFtLm8m+141/qP8IKzT/9SHMerozCOI5vg+PzW0XSSIFw9rYPIPewXeJzah
B/ZrChf8+rRbRb1UdS7lTLisBevxQJ/8hDbcNVxECsEdpUnvQl6SdQr65jClonOoIU+V+teAndEh
VqMaXbQAeLWkN06S5CCAeQAkTsl5nveNOcgbug0L32yZLb2lD8yBLRTFAi1ety3v3F61pK7Z30Ng
lyJKTi0tWrUMfqr9VacJBXXWaF/ATwHxjMkPox3O9qCm4LttuggEDfY0lyBmgshEV9bPqIVI4e8v
ShEB4N0uAMGNbF0WuQ+Uh6+DpNkre7u/rNcTs12GRv/QP/oKQdG5XYfnwKYCr7LJHj7+l1e9m4iy
YxdpLXPVc+j093OomJ+7URqU8QZNiSquAsgvyKw+gDh+J3fYbM5MSdJ/sgzKc18fVl1ox/Sa5fQr
CT+v4aXwq2Q72p/dqmWh9OBqvVMMdpAMr5ydwcGsIMSji/sB1DCiJkHavu8rVH519/fxuBXSvr0F
E1yhrZsWTgl342GZ1VHbqXo+ObIzbrv0v+ivQTWp2acUX4ihy+iugnOiNZ0OweU0oY0aDDYZACjd
161ftM9nl/66xJz5/d44EX6YIqpliJImPgXKfaHJ3lpZc84ua4Bmaay3tbCJrJjGzKAEiHoKd+wk
dffYXaFLuWvnAzqGwSmRB6vBZkSJ9fK86Wux+rztWvNtNw3oek9JJk/948h+laeHcQmv3XZPmVv3
zi068N0i1nrmAE5xdxFa7d07CBW5A+c20Yd5B82/1mma70Nt7ZuKBywxtV1jiAhziO7VWI/JiZ22
5tlvl9aFnlgdy8Eajw2ayn59cTUat9hPdbPh4SNrOw/2dyq838fKQNGYoq9BKRys6NcZpmhbW980
+zXirAAy2tTBM0+FPwjbCR4zHla0Iq/okZHS6xyD5/B9Q2JGVjvCb8tbU/pqgz1OBJEDaCQYcAnp
qgJIgv4B851oe4FQu95DLgrZJuxxkBE8MDUXMEeAlNEcVoNrqwTMYKAUorfQxowzLki/NdLZpsiD
EIKwIhr70OVyDMXkqROq0NRiBItv32KFvgxHY1ta6mfGrvABfz0bnWICFqoA7ocgJuBz2rWjM+gJ
0QLOfB3cHcJnqB+tXOQcGp+M+AK8By0ocoAqKJGqufQv4EBO7fzqHVtGewHIxs/i82w3NqZH293M
FPAECswDfg1gOqIpooIYQwmMqiWqhMN8KCfyfOuXoEzpzAeb6BIfXk5RFR2mKzbO8/QIDpmX3oAM
qMgvYMV0yygbLkb0TtU4DS1/NcfgwF+M8u7vi0T9aZHQGnLYSFWkg7+RVeWNeVjXa1bw6U1t69E+
QOKt7dCRqjoi9dYjYd+uxYK9noYVGdAndMiWHVHWCNe9BjMhVGNEOQNeKRE8yAKhF5GGzFpPjupA
9NwXEb15d9Gmdkcf9hJUyAK9AeBB1HXhC90m2uIAqXjxXj6omVxFSwm3vW2wA58CHpkqVhkuWmuv
jE1/HXxQtSQbFlJGEv34zF9HDgfaAiSWAyD57C1IlNbB2rMgQDRhSqYi2reLcM/7bdioYUh4VUCl
vrMio0Z1MjACAsgAnpKBDIQcnvnZdLYdldOxTOhxgh9OSSIu4IEo+ZXucZKjjmGRiRug6sVRR5OK
v5y3bUaBmgSQL5rA3ZxdbuUj18Zo0Ab2P8Uff45lkMbvQviiiJgXSEPX/GzizfTRJngrm95t0PjS
a4IxAzKQBPPruj7W9WrXLI70kd7WBAcn0sora88OzgQSVkh1jjE6IqRz9rVwOapiAMtM/lWkYFme
E9mtgbXReWsBEY6rUDBQELMG/SgBexZgtjNCcFLrodvqD3v3l/u+y5cWW2kr59TxJmZXSMzJlM/g
OHtcPfiE5+GWnbUrAaGVmZc5Ip32TQluEcEiRoBH+FvIASrEnYbZZA+voYlI02KwiMW63vuHQPx6
DE/kDmjGt0rAIMzAJ+jQ1JwBHuFwx5MDmA5MVK0aSHd5jwpzsG6tB3p4IKzZIcGBlAfEE3Dfov0P
3wpQ2YPl+UOU89+cnddu3Fi0bb+IAHN4LcaKyrLkF0KWbeac+fV30H1w2i71sYALN6rVakvFIndY
e64ZtE1XQSlqsjRbVxu/GraA4kmRPppPmqfCM5E5DKxc2EY10XBGucX4lYIbtjpBmwDZtoapTvTJ
ZWjbKPkwin67jKsjUDYrSSouecqRi50dRbMVbOq/6qIzMbfvsLiWTrkhcpuT8fPs0Edl8SbJId9p
/gz4nD4jXXRpqj4NnnAOd2/1gZ2PybihBsCRNf5GyEPQb6HtCabgM8qE8h/Hxj9u5dURpm1bzYgM
PsNWRLNuYKmIOarzjaHF3hCyTHS4zWusAbWtQ4M3WTIwv/JK+7t8x6rFlbX+90+e70eoHN/+327s
dtG/HTc004rmPOb5GrsQsALiNPYY6hZdKu8HLmm2K5zdSGZkgDHoN41C5H022X7BXh8eLx0vWr/a
NsiuNv8wy6o6zaLt8S6URFwBPtR3mHpuHMxdhAEihSWIXO9n3vJrh//7bZDM/zhfakgINYARUjzh
sf55H7pFL60qStNHsnVgjG2r/z8I2C/k/IJ8iYIMQ7uJ4bUh3BNfK57GH9ENf0ZBj6VYdITWDWNd
cpQTutk9nbtApSxFu43RqeIozmbgh/sISPgGhW3kwx8Ycm5cRholuyzokHQxngEBsSN7f/+CGezq
YtA1YkAkev84BG3QOEZGNiRvpAqzLfnlsQ4yHMM3H7YMeGD7E2Nf9oPkgy+Xy9sTK2m/ma7zqtj5
/WZxtKHom4QE4TMr78JqbOwwr4mAc0u2j8qTYV/IDo0j5G5pMMM4I8tNwhJpdbc6Q3S235bTwksZ
qstx82eS7MUrOKZZiJQ0/tCI4m89PT1gQMmGvKlV/v7YPjLOTfaVjWGlGCi8eXh/PjWz1pck75Xk
ERda7PSeI30Xf+dhPOAiwf3mJnd229mrXzL5Ez/HIulnjhT2dryLwCRdk4Wj/ORg+F84Oj1S8NRN
Ba8TKvLnRQmTLs1QaxI0ouPr15+0ZdyaEzQrD4/HsJvZ7h+aJ5jQmByIELm0r8stKq3yDdN98bHF
QqN2RqiTsjd8U17/fsd+sRuuZ5pucLInrRZJ8i8Y7rf5Dpd8Nfp2TOCSJ5fhecldWrcptUeyq6l3
01N4N+Cr0bFi4jpQesNL/kW+WQ8wtsedTBF+o53V9xrFTh4YJMMjeb3D2UwhlsovMI17SjGxOSHj
r8Mg6j857f2CWa6uHgrYlo5JPiYxUlfrRCv2DRHoYvwo0FrzsJWBJ5liQbYT38nZUl+6m+lbfEZH
oOLa8ZmUAH0QT+6Pt7dAf2gT886kM34YbmWkqK2q1vJD1+mOmf8cssAozqLwtRjPQgP/eyydqaBE
WOG/i7qnaKFrJGB1YeEbNfoiy1PXp9Twi9Exwn2u7GQE0qPCZqVzlG4PKj9PlwVxduQJcDFFTznJ
65tV3pE/5knz7dLeQlkVMnvofvTfjQLYvadSji9JYGwOIgwygzVpaG1MrVnL18ck0EZbCfgOpv1Y
lnj+3DlNxYE0nO6tzXceuMaTbfQ1sxOi2L1o8v04Yt7+qBN+psQ7GWp88C2Nc/y+gvEmCfJ3OlKX
AmOCS/sabb968BkyPtc9rTQM1j0xepuyqADcv1fBRHgHYXP9HO767wkU7Oms9Hc4HL2K7DP2eDs7
289kRyn2ty9G/lKRApG3r/ymHZEIKCrZ0I+L293PIX4tVPBx40jtq1g9KN0ZKRDfiwmbBHniXKj4
Unce+6AM97LiFcq5Wt+K6KYuvbT0qsgT0QDjwmbZXXtR2Pe689JeRjjX40vM+pie9fZW6oOle27U
w5jd19NLrZ0k6RJHz6Z81qV9VhFcMAQNcqDxMJhHUQqs0S/WN0W6ZNqdcmrj4yrfKu1rGHmLFETV
Q6YezO45j4+aFczhfrSCnh8tH0rtmStcE7fEGGu+nUzRmRMHET+/gpvHQ46ORmHXxo9oPJWYOYb7
UD6voa8Xh6jaiAoT8jU8Qpvj2twIzc2g+DU8FqAQneQBX+sDSz2l4kNFepyKKcBeNo9GfhLQHakH
A+HLeFry/UBwEFSD1YuKIE38lmFVnCrpZh4PonqXl1/V5CwIT/z4QDIwyRFES/AuEXS06CKMvijt
Z37GCriypPaH8ZvWnTuiZefmZlw90XoxY8Ik8CcWONXhSLLG/mj81K0XcYbF0p2lfr/ic6PK57I7
z9El7e94S8W4H9Q7c/zW0R3rnqPeq/ugg41XBE3vqfmeC+I38WG4UQNPAf9SK2AE8J1o2U8czBq3
xyp89eU4UIpzb3krdmiJN1bBWB/G0ZOjgz6eFdOrFRQ1relpoq32toYtRIJy1g77zb+g4lTc3LYp
nOa7xDwX0ddhuhTzbVedWwZJcmdFL4PxPprHUHtONr35hJGpcNMWF7Gq/Uzd53Aaa0eY7RTzat3W
iOrtbKGyyQNMNexI7MbrtJuBbRXGzxwMnWMAsgMC0P5FbMHJr/OixO0KT189VbWHJrASO+rvxh8Z
VJE+0AQ3FYNOOMjCIc4DrfRHAC4xKDRXmJziUfop45c2HOTIT0t3LP2M3mLphqqdL45Mi7051qUj
sPGPLx2mb5QarV3R+k3cER7U7Eq9lwyu2AciBxrEemYgam7aQhSMbJ2MIt1bi8ObQgRtHoRdUI0+
F2vlB0HzOu7o0p7VLgiV06gc5O4uNuycx5nva5ypWWREb4y81XQ67Ij6vdi7pe4ZYlDOb4KFxUhf
PggU57xNY4tYRP1yz5mqnZl9jeBMqi6v8XBSKXE6T2i9afD1/lAKLhqL2Yk7rxEOZYl70RpU62VM
92W6z+VDwUTGtwFcs/xpZp45e7PqRYOtQXKXjB3b8nMR4iZq4/ozFHaCvSKmlqWb0wzHB56wqdKJ
K7cGnMBlK70v+n1IABexJesOf7PGMbCdxwp2dOLcF+tAMJ02CZr2YKx+zxf4YlR+nweYAcf9bpK8
NGVZ2t6Bn+VxtK1t4knK8jw6PAUZFUHud5OnJHYmMcX95B07pEVxG8XtQA0Ud7bcvvF4t7jBXchr
Jr521cSVWelw3rLcOL8YmM9KWImX39uXmfmIb5Xq0N8r8AY33QQhIYgBM0X2otY1CdJs3djw8tIJ
pd2g7OrVaYtdS2cXFpzg5mhHGNaWK1PokRqAPopCmFsD8jW7pWHD9tEwYIocTDlXpELUl4sdra58
QS9do2umm4wt6HIopyCVj9XqTFUQsV0mnlgf4mhv6odS9jDrVIOes5m0q8BO1b1QnQoL7hgWZX5X
H/LFnxKvQ+yDpJ1WJaypcOtZMnaDQXa5GaLsTpRXtTeei9HW0CbD60jTQMvZAjlLN2QLBIvoyKIz
sEU9hkyY7+OFqXAMcSpicna3NfXFiCSnv5c9tfAaND6I7O835dpo/6ywCAcbYg4Q64RzFfE0/SFR
TsJX/Vb7pq+2Ur/WoAA3KZ8cZx+U3xFEKJfx3OteujwtjDb0cPAOocqhJR2D+84DHGq/4mpriPt1
eVwrAJ/1IVncFoJRu1dRNzVui5p2sI07rLdy5BGudaf8bB6HR40TA/rSd/2YeRgv4T/s8VK6Gucs
3MGemeQaR3oLP1Pleb5AvCvzY6RRVR2bG4o6AQcdYct37Q8KIfFPPXosUBrjEHYti/9+4JD2Vd9u
2FYSaqvfCU6X2WUcVNzqc5w767zTnlg59C4wk11lnrFsGxI3FJyBITx8Gad7DVsfxLGQAhO3ICtS
cpFYRq+sgE17s0LXAvyEEMT6zuS3VYM1mSpA/srsvZ8oCQD83lDUC05FhCHa+5O2vmXSF6Xz1MFf
2NVQXzVOSYtdc9fSFeONkpez+MFTAtpEbR7usnedQ/fkNuuzlvlG+H2R3rX8eZ5hsOFUNcs7I38v
OvQFYrjroCBmEtoSATyy1mxJkj4rd3/xKv9ScF63XUT6jh3uNvKDecbepNpNy771LBRKngE8Hm0+
djtUSujoZ+VbWG/VIEzRGeBcCRTQ6+leTA5gmwvhEptYze4uDeq9FUiU5TKo+Jot05SpCc8JPb4Q
rs/y1hae/LNFAZ0dC1vXTlnzInD2L9wIRecRQ7f5vrDzY4gbbTPeyahTMADc828gAz3oXjMOY/Zs
eLj3HTXQGKCq0i3PQ+VgUcAmssfaihDH7Bvnzc7G3Wo45j+WIyOt98UjKh+UHCB8R8Zl708kchzM
0avRIn2ZHhgWIuZ/SAu3Hj+S50T+9Ze0N5R1B/NLzTK0i+p9Rk2dofIlGU23RS3A6tbEIjR3mfpo
3PRL7Lee/jXda48cU9RP+mW/9CgfHpwlwhvjoGLANeck8dsxyzTXUBLCSH7QQKRANgsIq3aHkQWR
tuiHNXsQXSu/oS6oe/tbe9ODPDUu/bRlcDizyhz3o0AbLkV9v6CDivYJypb+RsYWEQ9+fBCxCqGa
SD0lDsTptl3uDOWYgRs3x05xasWLmzfOkOF4OxWUJw/9cpCET/pbv4hRHz8kNGU4nxokuasPKRX1
1Ay6ID3gR4Nde7sb3vS3+B3hZ/FDx68vOo0/y7foVT0pPFTkE+tkx5/0D371hT5eBLQliEs4rF33
qun9ZboymdLDetM8R9ikChdpsOtkM4zMaCHpjoSQcwlG1Q3XQK5vFwSAHQnMaOzMO1M+Nqh5Iiem
n/plJXkCPVbt7dj5wO2JLVvuCBK3cPQ/VHNQQHeugyj3dWKqZFed6JkdEgaq6iuqrwpBC7T/Ri0m
6Ag0nAhXhdrRWQyZZo8D24S+LU38n4Fd9q5cfLX1nxjM+uRpmbPtkeapag6Rcdbzx6W3a6IrbtOf
zTsnbhbD8WA9q7i4PM2lM96z8E4QQoimQC79CUzwUQaynXSt/72r105TVtYXg5lp0kPNagkURMOD
7MDZhkhbQQgl2AcV36u5758VaC+qze7flWeTVKL6EzjlI2LBpUDlRUWnyoqMoOLPqZTkolqXtFcf
NkNLDGx+ropdC2+t9tyCVSmuAlt1co0vyxNbu+IJshu/m1Rfmp8CSI1urPqWfENNN400FYzTAmAn
uuaRbYnVnl2N5heV6PhUqYFONvRNCO8PflGKwvrv4MtHysDVR7lCsaOwVywpZcLEewIvziP9186G
fEXbHvMLe/yK5z7qxKf/r0kiYVcG4GMZ0j8Jyr8tR4kyF80MgfhhJqQJOSKtJNOuc6rkfRefI/Ml
Te9DDcxzeJ57BQNreXVHCvQOrEHXdzByHI1Cv3Na/HRGe0C+JfgouCjmYJx/FfB4okzgdg9ORWuS
Juf4WswHXTxWWuyUwklW3iXxrjNvrBpgyY1Mf0XxbO4V+lc6om27oHwAruidoQziyjNrN5U9JfWp
RNvs2NMBJILXsgsASkSTykFAW928rtFdi1WweOFkFiaOWt+o2h6ALwbja14nM5ATftBBQiDqh4lq
jKWe+J73vrrThsDS7LZnoHyCSkofCKW/HvO/d/sKAFSjOO3RHkkP2XP+veKw/BgSH5jd0ou/4MTx
90H1f8yPf9/tqsFmlsPcJTPvtln5oheN7G50EGEM1LZ3NStPHEiyGzUee8wwuXrqi2Qw0qusnSFz
ASBNvHa+W6A1t8WDKe6mni3ZE9VgXfw+8yWqndqZMz+p9lm8ea7ySDgWJJPXya40+3//OB8ZstvN
w+JO0iXR2rC+P6d7aYppGnWi9BAuqGsKyCWdGxW71QRuwSnLiUUnOZpvC1ai+GKbW8GTWp6OpSYu
le/Z9wZTQ1ZfgeO7rfOaOYK6i0eH4m/z8/2M0ftR/HB1vVeQZK1kgzpFXG/7CLwGOLWyVmJxhPvS
6LAYGY0bsW3g1AuVAEewdTvrG5WtUroAYs47/jMCMgT0wco/8bCD+Psd/agx/HWF8LrBLrmhxlVr
QzOz3JqsTnqQIHeYm5ilRT0L5Pgmv62EHdAMIL9A2oF3dNZOosEDeZIeQ+J0HMFhXdCd3Y5KdrE6
ZfnJZNkQ+uvtm/Xofy9u+/+/rUytWtdF1/XSQ/UzOVLNgjqHp/RSIxL5jCv0q9X8l/e63tTaeZoz
reNG4FMSY4CUe2Z+MNq7UbwkwqUBQRtOQhdo6FJIy0OXDTqiuVbrxBxmY9eAxZtRiOEU7NY4VcFS
aB2FLI3VLXtXkB1V3kCnBLfn3GnpxiZOHyLjtJcVUGkHxRbOqvEVGVBdXyL9vq8vc33BLljkWtrn
ptsLWSAULmdFBa/C5k4Pz1l9kyp3K4xYnavz8f9JL73sAw0BurOD5UTsmIdhxdP7LEx71smZHc/6
ZAj998b171MyrzaueS5SLWkG6QHO6yM5xvgLF0H0ZGBn+oCTe31pD8M3+UvyIt5/Mni3tfJvz0z+
c3xUcWusmcgzMxonnByMZTpi1RGXATqoNtuRZu4yzgKmVwmBQK5G4xQYkUR+vOIdvs8j6E47jv4j
EqrOzhpXXpxPLnGb4X+7xKsVa6j0Qo8thrBErU+PFn0svBCgFBgfsz9qPktuNdxEWJcjxxnwuvLn
2Slrm5NmOrnALTLpzUoQT3bxGa9K+tDf/XPym1fLU1dtKliN+2eiGcY3atxNuJ2sTpc6FnkLqa2/
qMU5j+yicWcW0c82w4+t3asL2C7wtwmOoFqOu5i7A1agKcxqoL6dEOLtjqW2XUG9oVWKeUPq6t+T
WzCU8UdJQFHmzJojr86Av13/yRP72Im/uqarDTqqZH02Ba6pj3BWJ1XLibHiY2lct9VQxn+t221l
ZeVR7Ga0S6stG20NbTl1psmusXNg2mPljUSKrCcg7mGDt+SQQnInzXYOalYFder+faR9JJ7/um4L
Io0I4Rhx25/3clkVaa7SVnooTBYkRxu5Dhs3RPE7l1Q3dkvYbWvn5Md/+hi3X/1xkP/71lfjaGiK
AQPORnoQQ3eFj2Y6PZuIaW81IVG/YMHI92Enbf/YSezUSId+XdACmKDaMVgEr5h4fLaBfGSAXt2U
qwE2rFY8hNo2/YYdi7bc7mKaJaNtIJUabb1w4sTVS5dtj36PArPIsEvL6zd8ajeUdtU7U+tYgtt0
TkhIChZxkMBEW8Fht9llN9KDymGAkztnhcljOH7yTP+PtfXfO3s1GEUllY1EYobq2i5ZbazJpNxu
ZYd7SttE691GdwbNyeAhcv2MO7AUy2+7QMBPevG0ztXafaV5CwaMNGkxSYAILNtysu1ZlbhXsyDl
VyGQAIFY7Tl2IfD2sjOZTkOlTLSq6UijnRGxQU3A33Fh8TOaLd1OOho1NhNj+zb+XI+VaOtbAIFN
5VgrW6lDQRFxGoX7/Dh+b1rAXZvJQ7WGrAS/fpMSB51C6Rsa/RmnBvH1ZNkR8sMcn8vh1Io3YnuW
he3rhDZXeJng5pC7oR9rLK6EWz286cyAPVOErWDadEOiwW0QJzZeNfmJvl/MwwiNU6DPQYvM5iRH
pcKIq2ROiZ/sg8Z21vzbLLiqtSXkCXXeMtYqjUM/nY99D8vou0rISegkTL3eNWQ+vT/Lp9Cw5U1+
6ucqm47NsUqDvZjuU8uvLLuMHKry2fKsxEvhuZruInmJttWN9KvK1QEX7gFT5x1nGTXcGdjGlK4q
OyY0IdmBL1C0ToUYRPjKhGvppSZ2TCx5srXi6RrQGJJeQ1T6PF+SMQLzdoWdsa52QS1DkJYOqUj8
ZCzL/70T/juUrypNuuPSBCb0aypaEFwnp+3dPGRQ4i9rl2ifQ3ozNm2OkiVU2JGPArdItRPFAfid
cGq9H76ZZAV9tkj82uY+PDgNizMk7IhHzKsrm9fSHHqhlh5IQpm4FHknxnZF3MK2F+1MYp4Ve7q0
JD2aDjMki89idWznY5qd2uw0bZ0yMHO/jXwmUiQGA0WIdVnXSx4C4l205tzJd7K8VZOL7Gcw0HNX
qwOTcMEB6ocnqL5QBqUS6HCZcUsW7UkBL3c7CyfJGx6L2jqlfGBbaQZ/WLwaxfjg87UR0mXzheWm
F8/leiOsQUnvM3L0xtUo9kqHVgE7Jd2dfnYLACcrSBU/h1MG1gphkCSK0JvuPlm0tqrrb7fzqmqf
xHWxxLgCT3iXJ0fuPPzYzGlHOaESVPI9ew8Fu/6sfv9IJd1W+n8f4jXeOBvJqFkJwyumOwf1E9bU
S/dWfhef80cT23WM7hNybiwZFtXw1fqGb5zyTYdzSvoYVnzfGHcjsZHRLsWk8Cwd1BuUYyERRP19
9k5f6UxGlY9J5vyU38mA0ZvvjPhtM0JLHoovn9zCban4eAt1WYdaqeq6dLWh6npVpG3Gsq/ITt6e
sSPl7Jgnjv421k4S2QnRXhA/CYyG5otfHEvt1ur8ZMpCbfuP60BhLCHhVxRDVreN/7f6rNbVTJEL
lrSQ3gJOb2uQs3aJhzD3qY5yfKfBZ+Bd5LuZmNbn9X2NXCVyGpj3zOHFDuVAGt1i9FJ/FoJVCOrK
y5Hr4khMI3bcOg4o7xOXSkWAcU0oUuOOHHYJDazciX2VDjaSiPHQ0/fGvOpdxoQDO9XUxTxAj5lI
u/g77BjL3C0ckCuv5j1nKBWOYtqa4Yiwq6VLD3GQo5q017t9ZG0nKhJc+uzQRDiNKo2nVW5YnhSi
VWc/m7jGIJkCUPa8O8ojXSufDU2TXCnxFmo9IUjiAFbANmsJEJdRI4AR380KPchzYwW6Fiy0YUHx
MH4zzlHnA8bjUIE/hURTn+hqWoGrKyiOhFySDCn4ixHLP6jbTnnuHlmcSSYyhEBK6ch+Ut3+GjnX
I0tmoqjQpBBTGFeHNdWKQ6s0WetUAn+SreRXqbsQMGCxhme8vDPpY2F+ADtugyG8Twa2+F8j+/f3
vzqyYQUqhI1GlVoj21+28fPC0qlqUDDcMfLVCTge814n+5mjyoCXh/IiOtTycaqD2AisxskVu1pc
cF7KnRnaWYeV4wZtJTZUIPBHSrsycfhCgzudO+obX8ZWUFoBHBItcUU+L5jQuI/1c5NdsBiPhpt8
uFWHc10dlPhmGu66BBR/F8fE7TgdwYqhm+SeBs023hZNQMMYjBPY7Gwle8BjA06AAaPtkGZ0o46Z
sE9FPy/8CpGRymHGMSrPsiAcJ74gOpMclBiDC0eFnIQQXokvEe87/xoyiktlJcDuJj8y9VWoKNn2
mi6+Nbil5A3F/u9PRNX/C2T5/YlczfFcmldJWlmuJ9GftKOZ7CGkRW+d4RhtIJPkFLlduk8KRy3c
EAYV9sbSISl8s3QqORi7m95wI4ndhgrLLctT3bk8S84AZeHxIA185xY7fkzBSJqzaV1k8bySexT2
9ytqJpgm1ETY2RhOhKV26WIMjLBX/RnDCpLvGuo8nBw0r2zPg3RupHNiHBPlToIm0p6r5lKqJ2vw
NeCRmBYOcUu7XnOBlVszSKqNNAVCvdSXDhSApNEcytn0lZ5bzJgAv+qcbiuL3B76zurVumsOsERc
LfSjr/3DlgjU2JXp6MhmpD0u0pznKIzv13AnbduzrW0LL7jzzniXOG9JQW0FqglFx5l0DyIY9Lmo
2LOoFbC2a09ZHXn2u+oUa+dwOKfauUsvGSFcnWYXlET0omD/h/Z6Gl+wsWGKZqRjsTsh2iCjHbpX
zO+2G1xxcGIjZlPfZbqXNJfY2vOxFz4X/NzZmb5ZiARWD4oMdfN87hZn1GhUOSECr5ZOraOA7OJo
cN/ivlPvCpgQsSe946Gt0vxq3BWLakRPLHuC3ak77up8O/xUseQlIfurcE88lxLa+GNx4G2wz1R9
kSBVVhRrF3FMUsCafRNNneSYOELA/FA4FwZx6Laqxwftk31l7Cc9SMtjzyodO/Jb9SR9hUta+LJ1
brqDOHtN5mXdga+nZm8s+8TYy9KpcfhFncwIYY7H8IMAdfZKedGSfb2ee9Q9oQOBpEXwAtaFia5A
+AVO384KNWl2J85uocuUzqlGFKen62ywl7hVupO/cyqBD5zKwXaMrznzuZLkk9U1hY6W+iEsGDYw
ZGUc9U0v1A9m41tRIJAnl/pLuV+WDSFh5kahXZIJSxbIAMvTltit/Cp0hsSbOPRg0jRtqLmB+2Xu
RvAvKn9d3Qp1CAw7/B3gRZFGBVn5Mhpg8V8s6bFvPWHdw2JaC7dBw/aaAMpqG16cIzeBKYr4IvbF
Loh46IU76sDZ7kL4Hr1kuJVcD+DXANNop1DNkmQE68Hcq+1eN/2pgxBkRy+YYPaIZ4BUCJvAPJSx
QK/2O3bW7eRUiAXhQiw7Q9vSGbXUBiMyUNotjkB7bLGzU0OYrADfb7NahATDSQPkOvuuJ7zg6JRR
oLzEX+mn4bGjNnv5kbwjmnBAPfN9k28cq8YRTR/gs9F+sJs2I4Ff9rj1xFkR7MG8F0VHiPfVTQye
AUeFPkMJJ+iu/NH7Anag0UP5dQjkbwPWgfgGfuv9kqzTH+FFPmYZi7ZrvDYB/s4sArT/4WeItgY6
ATcK8u28k0c/b3ECIhQw3oXf2sNColy/PdJx8kfiGqJDWp+S9EZIjnF6GdRz2F0s8Rj2t3wnij/Z
Kj8a91DQ/r4uX9WAVb8a0zJTA4aKtzIbFjc/TRi6Iv5B1cQZlliL0gWzCEeXmD8Tzi5LcL9rLSeh
zlDg6zpwFYE90xHEye5DKgzXxNW1Cnqm+D0DifA5bnBqOlhtr6E7qt5sQEGy1zTIFs/s3EHb6aOT
Z54BD1n1E6R2+iEsYaWdRv1Wtx7ZmeXq0PSX9LNmj/QxF2C7A7iH4mKHezg+on9Wn8lct1I3pSBx
9Oz3oKcdY1Ty6i6gg6+9zC/U9Rac0IP8dcQUC4Ge7pRdMMFptOy1d0VuD9EJq5fLztBCxfJqylOF
wYxjljuIu+4bJtRw7Ws8J6nmybdmt0Z0VjjZU0O0PbkVHAfJFWmeitpb5GO/nGIBvu0eZlsLvrW6
Jgdt4jxYrAWHiShhwwuMQbi1sZHhlK9h6YUsCgfjQtk+QEzBLWHAR1oiEzwwvuF2OZz7lZbcbi2D
4rwo8A3xQtuBaOBewdqzByFZXawdezu+X9+YiogEMbI4w63Nu0BFeKvsSrgTkCzLXXEjvK6pK20m
znq0ww8XvxjeRHhe8UmKyOE2XAhY5dfpZjzMX1ocjXdkHaA6wOOOOJkfvHX0hI2Z5VJni8SoVI5s
uCCxZKZBrHlmFeCuYjXWw5D2Ii/IQdIRdkE6E/YK0OZDKjyjoFWf4uW1NTZuXE+5RKI3yrfPzAh+
MWU+VLO/jZCrahJ3pkpdpIyT+8Lh3I7xjCs27Mpi4ZDtuafZZrOFtfDBfmTRYRqDttyzeK2p3RIA
mjotWZrfBc3BipgyDR5lUtoiNSQ7KSIBwAdpZ0GA5MgOYAOdut6pCMzQHomfoEf6f2HxsmIaMgct
3VCvrR2w2FnEZgnFB04QTMAH3c9BhLhl6r1OXtSlFZ9JC5pfZDs9GUZQbcIcmkcov2Qssnz6u1p/
aFBnMM2FnVFewnJzAx2LQ7fvGHAqxEoiFJ3wtZOOMsY23StJh0AtAs1dep+DFyJE+lk/5/ewe02o
bk94fWO353VfMo81leZuCTsgQ8/z9xL0P9sQhmSh7TIkxbT0K5BTlfJ8SGrOJLVFfWXXsgNUKxQk
kFpfOema0m5552Qij6DGO/MzkPU/6VjcdqwLdPxDFOVqodWUrtdmlUEk4lEuQ/85Gz1e0PvcDCTh
oNe3inLKrb1eX+gFqpEHLiebJ83yxuxmNA7WfIIgrgv3M3bNOQSeXdp7obXviIqIz6N8iLN9Ye0r
4bxUNxo5q8b4JDd3M+lEUCwrZ+WVBiDk1P6Szaexv+nys14d1OmzqIj/AmYMMC74WHQIPjgOiHlt
Ta1OpW+VO4UD9Sl5Vqg6CzcrnFllVu90tkQKFvZtKgJyUYjqeC4SG00HJSfqaE7f44ZFKtYG5msg
qpQTC+m8dqoftbuysXukrjQ+TBsyuYrOmdxqnKwHp/vssUlXzSPTEA0OsSauL7hsmKYiXm0PsmDo
nai06+OzgPb3BZbZ5ionuzfZIUNbRi6Ci+htTwG4aV1I1g1u+ls0BCwL9av6HOGtvtNL1BA7vg9L
HeARFd6WVNRcUDzNp5vmcFOWu0fh8mOadp2HGPdyAcWmPlBP7ivERfzpThVKsR3c89cDS8aTlRzY
lA4uTPRif+rJnDtzDL19NQ5vh9F/yH9ggSI41utPfNHOD+UB+Vvw9PTW7C9Y+E97GJOIryWVl7ZB
NQe8g5ExneHH579PuqvN9Z+7RyoH6BJsCgX+1J+ba93pdT1VuXKDuMM2YI5u/i2aI6BxBLoJOIMp
CDvvhRPO6D4L0DN+Lo/Q+KybBIcoHe+MfJ8Sj4JrhTc9zUf9leb0nbE40q4/DtwuKuqH6kXY7DD3
ekAZyOE5fJ+fkbXchu+K3Z30oCXQAE8WZIGbW9GE/YB8jB4U4uE+i0fcMNx/d4r/+biEz6p81k3S
erVTmIOsp0O1Ridp9PVssCn4Q5TY5Z06XJb4E58e7U+U4593Mwi7xUkW/+Z//Cx+w83UpNY3x9D1
aCjPLOuBQjowLqm7gkFq6cVTPGqAXNxMVjdr3q8RqyyCmqVXvCQlUaiILn2kHuLyNdQhZJC/YGZP
ghWE2DokzX7qxFNNwFk83BkqrmacFRv5C3jNlDsV35ejp8mw/HFcbloKdmnDshME6qH5xSqWVzUj
lkBJD+NGq9aw8aFNJIYktzbyXu46X64MukXW7SidMVtyuuquYZLDhuqMz3a9/3gqBmo5CcEhPijG
1covrp05VEW/HOcMC9TmkEPYqaVzmX0y2q8smv55ICZOl9jbKSoj4GqtyKKBKFtTSR83NRKeDObJ
vJHcp/nJevz7vLraTf7nnUzibgBvdRU+3Z/zKha7SVcLcT4ldPs7gtrAM4TvvOYtFI5xV6vfJam3
M0xvWzp4KhhL9AIqTVOPVw5Eqh5Y6JzR2HFiW6EKTDoxCoodoS2xzi0VQT7+IFF7v+Dxg/5n3Zpo
WW4LkluwQSMVa9txB1lnzkmS7l/WNzpCy74kTd2CMCx90ne+8qT6+IGvZpZQrdVc5d366LyIP/8f
Z+e14zqWZdsvEkBvXmlFeSkU9oUIS4reiBKpr+/BU327TygCR+iLKiQyqzKTIrm5zVpzjnnkBve9
470pboBLeQwohNJHivrly12NpuAYeO2Wk6j378f+2+dtUiunRj0iYpSrp66fTa0cFPWw0NVdSF+F
Wl3FJMb4LnflObkxbH+9GocSJk4dsM+fVvxfn/dRuPSTU9/1i5TAGM1tKkoBU1rEk85pEv/fd3ZV
g//P8yVkR5U4BI1ws6sW9uEo1fnkVKp752G5jD8aoBHOU/41X74crB2BD/rLgnpBtnLRttvTrfPv
y/9yq8pIJxIhWY0YlqtmzqQ4TOr6cI4Wx8ksF6hiS0ccSutM8vWzYemT4sbtSmO58Wqi5oLIBVQA
3DoBQ9+/H001sosp9tFCNfy2XvXIqBr2relDW9PVMQ/TtNylnfoiFBNUUy9IJouhskuZvJo2f8x8
k3pVolKp0jZRFGGAQ4F0SyMijmP6Xz9yfGp/DQDj0h/DQxQTDjbYQrVixB3STYtKpsLl2s0uMR4G
PbfEyc0Tz/djwp/RwBLGIUEZ4abMZt+vrGjpMY1P5WWfWiAizrW9pKj5JHrtq1db+tQbbf6x95na
77L/+Ky8u/5mF73sGCiW+/x6eJ6ljlS7dyAstrcYFuiuf3sssilBSMCE/ZN6FtX1pajqft1TB3zI
gtNd2FrhvVRuWPfOr+0ufq+UaZ9teS5i5fYivXjnMhVraMgbs/aV50wJwsQnFG5LjEFF+QG6CbQr
SkW6Xx1A2vRbQOFaZpvkKTWRRXVOcahGYg56UdDejZXU9jQ9ZstJOxcTm0+/3ZynZF+yBjsspAk1
Ph/H0Mgmd8i6Ll4KgAXyl+JBSnkMT16BIsvOSrsB7ERWCX/kuHgc66ecnovDZiJ4yWc9T+VAI77q
7UBx8QIrOsIFQELnjtngc9j9+xu8crb/90sHYkiHejym/Gmt/zXcYggs2aRN+zVqioO4l9odZV8Z
FW/6PjGeNWnVj+YQ6mQTbZOgN8gOdy1AvG4Di/PfP+VKUPyfn6JLmOslUQf4fg3jyBs5NAbRVPbm
VLWeqE47LwBB5DkmZustfn/b9fNsPYJbN8PGV9ZAo01/BRgd1hDglOFxjLrK7tkEt0Dwbh0kr/TB
//3rRkQ+SzxZbtLVXFlU2STJalFZJ1xlw+Gqg7j6hQbTRGTA9gsrMQJ2ZEjHMZXxMq1YkA6jhVwG
r0UGsUz9zwnJ2CVptPX6OwHkiuTSoq8wiyCj6FxzLw7eaZZ/Sp+maR2w6xjU4+xM82taeapDR/8w
zGJi2UpbMNz6RdkUb0NtHTclyV6NF5Jl+ARPJpsasZ8NyzAnKWzWQ8OIHP6FGOAEfNBL4zG6o9TS
L+HiMdu+FivW+eMaehvdLfR4Ryvc4kcwF9j0ynn4MryiRDPnjFtGY/kIeuy8G75kE644fRgL0TN6
4qy3jr192FSv5qe+RUyrBMe7EoMYsZg2UgFkA+XRiomLYvpcZp/9Sws+Acnvc0+8UMqGebRkCfWN
Kf+3JQaOtSzKzGwm+7DvU1qSHCS9UXNhTQXPAMiXL5EgnhXREuplKV7sf4/gq2rDf8YIH9JIkZN1
/nh1ub5VxC45DsTZZI/RDCI/y1kXPpyGr3SYHQXb6PxTTZ7oxDlSLs22p/7p37/gzyj8tnoYqjke
DfiQcX9Refh+w9VFyJLD6SLuG8dZPo0Q9LUH+dx6P0IHO9n+yp7NnO1cDP593Z+b4KvrjqvaX9NI
yulIbarhvCcTyQYayHkWyzSEcu3GnnB8hD9ukO0YgY9MBYp6tUjpB75OPSz7vbSExaEzGwh30vpZ
urE3+bOX/td1rs6w5qXSSqmVxXklHvyuXuVxQYvezU2J1h61YJoomvYZ5Zor5/kN8O4ffMz1xf/w
ZRhF4x7w6mleuvqgtM2h3z9N3qNpHVnxE7tBhKGvFIQILmXfskEy6grv2r72Yzt+BtNOy0zEeub2
U8URZ80K7aB6WrMi40VEztWsDC97ibxbL+SXV6/R7iekQ+K8L4nXPNL0nMpNO76Rxpmso+kemaOF
893a/nuIyX8cGN+eCqVLJFQU7fGw/IQ1tf3loqSnw2U/P1BIB3YmhS6OIr4sUMzVEiQay0ZBj9A+
GLTl6KhDX5zHpZXQWSRbI/zcttMH4UW1JH/+cmKPsz4FHiGSe1Jq5721R9bu7CfWOmys5TrInOAz
Wu4ihtjaeyFNlCYvDiYXazmURw4iFHOsN3XKVpl6O/ap+YZW2PvGtD93pe156xf9/al258ShvT50
1jT+BFCL9QcaydFKlpmNjMSpnIeT9zR8LddecTf+mza6u1mkh5FEHjqfVWhTQN37E3sHZSmgwr+L
Znt9J1FKZzcGz6m2ot0a/y3/7y693+3zqZe+kK6w2+lIdD/4B3t+m7cOH2qLnu4LmYJWOsPfR+JM
bm9C2dFothG6l/pE74ElsmlxzSHeFla4Xj031qR3DiSfcFx01Zn7KA92sNOcwN/Hd1zmba2jhnI4
L+hHCzp7Wlufn8Xb0fLfD8Fp9tgM1qO/kT6O1mLMQ7/MaEqUa6C8BDAMng9oO2jc5CFjlyWuynBK
z2QRp0+HIyoeaIX1E8Y4RnXniVtWPxIatlRt6SWdvXb8y0caodQs3vGn002Cp1Y0Xj97pNc3dDb8
MJKJX6G/Tu/xmhDnQBYxTYP7u2QGSH0kURX+1qDuarXT/LiasEpj2PezyfTcL3p51QN1BFbqmXsk
i9Iqn/cbhEf4uBLrYez1uOrHPO08YVeYuwpTsCVsVavv3A9lxYoYTv/9Afy+lv3v8L/agGhNHk6y
cy/MaUjkA5lYxjYKXzmnnNLVTfn8bzU8BRsUEZdIxajoXl2t0Q7VMT7nh/tkYd6Z1j5kwiEaSC8s
QEu9J83Odjkv0a5Y0as0o3OWULQDUhYU7Lrz+dHLAj6j86u8IEfOqsFBwo/U7WipBRhT2OYYawJA
/d7FRz8TrAVGb3PJDgaVL3zU1+JB8eiyfVBNHuu+UL+moX0/2d5HXnvjuV6pR1m1DQrAALbhwAky
ROUro6cUa8NQUx/bz+dP6eqFAa3V9toLgpO18FfPSFvr3Jbg989vbCqv9DHjlWWRBBvD0Dl86/Qh
v6+aJz0sJlpxSVaRcYC415oUOb0sDPrJvDxPw2yGaqSgqo+vR6WTJ+VAF/IX4fii0DEJTpcQIVfl
nh4nYbZqjNA5Z4ITdZlviCldcU4l2JPVfjf02TpRxsONFIFYQC95EYLyEk8HQnRhbLQo6gzlglIJ
Bb+WOTKWsSQ6L3X12eyO66F4iqRiLeATU+Vy10YD8pEcsc1r3+R2JMNOQogXzpu2fZPNr1qtrLMG
I0AJJxRmwZ2xMmVJHxj8g3HiDPpzVzaOmPKq6/jWRuRKcfufZzru9Nj8CGg2r+t+baKdu6KRwBXp
I6mGHITTHYdqnOsPlG6towHrpLtXVCEwlCeMDYgyc1fmeYaCuSl1cWeQkE6JK+7rILyoaD1UR+yN
XSxipeNMqeCz0EzESuhOiyJI89Wk2UaIlji2On2i44A/2efc3Ght9tjCyDgfFMeM840+iJ9yC1z8
NCx5aHe70xkRrkK6AAu0clSf+5g2tLw48JcS6YRdguUxhbJaPXcGivOpXGJsRc532DNh69pzolCL
6/HkH1DkZC/jWxsaV++gVQj5vho1SYanGdk8Rcl9DrLJAjHZmSNIV5LuCGdQeFOkbm7m9dvxlG/S
QnOEBDl5GN6nCkuQymSu3E8kVIsPKYCrM/G8Z8wxR+V+SOVtcyQOKp0NefMm4PWsT8lTMihowxva
ao/mwL6+vDNQUCbmvtaepcm0QJP+dU7uxU5z+gpxk4hGA42NIpu8FL6ASV6vs2w0t8CokvpAE+lf
GW5imm6TICdPDqRUXGgHJRDPM9G3ogHLnpEhfQNicFGnYURiDKel9KIHsR5/DCUYD030L2E+jRXg
LxLvRaffnlyeZbndVQ0GY8O0M/O+Tbbqmfq2cMQciVIJu4bZlbuLel6bAieediMVMhwKnbY5ooFj
MfoQWtdA8nMqgalpMn03xANNdeZ1r5qJ3xQtlaYeSVDnxdVCHZ7PbPkxCghq5cUpKHNQAc2tAuI4
Z3zbJVEgZl9MzrjEAQQr/fc5JTpXEzXph3iRCnv6TuHhUzgty2aZCh//Xo+uXEF/vrQ/pwyFZAI8
3NeuoFYSqiHWhXhdHh51ejfNKjs8y8bEEsTH/LI5lp9oF0JOjPoFGdj9v68u/3qfnHH+39WvNuha
qBeiWoTxWkPVELafJi9NaAdEm8ihaOnGdEvrI+FpOqnaIXDkHvOl+GicXzrsnka0Fsl80ytithMC
3y4qUiYiHKCzd3VlD0XpxWFkG3GzacXFe3xSnGNyWqrl1wBMoe2eqhIM2elREbDv30BLXAlp//Ng
R2EKu3/Cz39Io7M6OsXasYrXQvmQC0tR2JyqdQ0JAn/1GbTdZdNNli28QxUsEuCZdP/vZ/vLigg3
eQwyAyOpKD+K0GqnnspB5NkOzOW5WFrtQbMuiQyRp7X6eKanLzWGwvDSOQn6J63orIOmzUWWgnHi
MBJ0xjpeLOm5ErGJsHk8IBIaM88u94JU32g+//JzQYGMKYEaNH7W8KvjUj7Rjk2XmT2FI3KElqzc
REX7lm+51v29PZ1uP24s3H/qBt8/su9XvDqFypNIbIeJQdhzYz2dHGG0dBxj94WoImunOJs0eIxy
zkG9TYsCjdlrtpvZU+f//Jr4FZyIqN6rhiRflxu0op8IXcGv4K4Fd9yxBDuChxr30bVnU+eLLAz1
xjV/fnXk2vEf5hgKdOK1noKGQd82p+iwmIin++qwS1pf6/1CJPtGvdFY++VSwF24OQ0giMQs/H0i
K45MMLKIG+tcvtf1Rx5Pwy6QDjA/lbt/P8hfPjj6Aig0qO5xtvwRzVrH4YUnfD7QiViKbPFjiS5z
USr7IT5NifnzK/mMU+ytQqUnx+32fNJf4ouET8AMbzzgn/UNfgp9JiqNgjiO5u93PVG1SyL0/JS+
cTO0KlG4qLHmAZQb61Uik056o6LyywFe+dNN1ORxFqcX8/2SqaTHplxJk1WPAU8xB3xASzH2Dvp7
EeOqQ6QkIzJNb8xyv5SqFMq8iCxozyqoY64uK0uTODWzWmDbPcZlcIYN9v3bbucvkEIUbmPbZGRt
5zfZvT/OUQQNqypNDmY4sCTXnvKjqAq81vG6Dh/uMpxRsJru/eLtU3U3z4Y1K53Z9GsaEtNFEePG
zPHbxel5mcSaEs0h6VevNzs3enO6lOUKrXvSbfuQLfrnKV6eK6oYN5bIn7V97vTvi13NUoeuFEq5
q0HVtZHbQ5yZQL4nSQP8wFuPWvZ4ovCro6UOl0oOzBxtIcxEfspB0dGpYl3/93f2p/p4NW3qVM5h
U3HKMimQfh9pJ2XSdvWRUtFDbjk0ldbexVqri71MhT9Z70UqHCY1ysq6m/UkXCjWnX0Thy6Ojf9/
/Ig/bq+/SpVVmg3H+pj1+wF29ELbKrY+/WSHDOkOKLHLuvZ6u3/1o301vgqUptCiGewMse93fqwb
uekuOQsGkG+U/cEYKoh8lgi4W+qln23Oq2td1YCHyUkwYjrnfFgv1LFGzvfu8731XMu+nxKm4Xzc
yum9Co4cdyzfb+9qBW5PUt5KMbcn4Ls6bSpwOwQnUgXq3XiK81PzKttBXhe/3O4M/vo6//fJXhUq
5Ko4d1FqnvdLnXSy/JO4lN35MbH1/49dxrdXOI6rv8bNEUp7qrHmstoKn/vgOP30x86nTQVjnKvO
1teHtruxBv5Shh7r+GMJhp41M+XV3SU0GtLiFFMJptDXE1mIGtvq/fO0nQo32HG/rYI6ejdTZl2X
R6z59xusj1IWtoNwJidA+RzT1kprmGWe4ky2xYyAwPf0xnxwxbD572Ez9krYYuq6+GeJ+OuR6mrF
JnicD5ylYgdButx7pheQwrFwFyvBse1iOd0m9s1dzM9GzThe/7rw1UQUa6khajlzQEkxGHcABVYh
QGSIZcRSCMkYmf/DPCxu3PDvE+D/XvePIOOvG64rUzkJYSXsHxhE9vJFdvbkbpR4Cdg2BrvNowVu
350d7bvBmvwJm/Xnt/Qsv44pXVRIdDMJUKag/v09a6mYqNKFMaUSI0uw0UxxDnuyPazt/9Gv+58X
/PelruYFskzKwhSifj9ZE0tzbzjZIwm/znluOvLzrTSH8aVdT+zGqGWhcKmIP7CAWinUQnRk/OoW
/VRHp+BIBXJ6K6H3l3OvYggigiBTJ7DhR2gE2qm2qcLwPMoZYSevIAxIhPNsslfgq/JDM7vlIv/T
1Lq6s29XvPoy47LU0yHmiucZtmfZ9KOp/jSs8BaUqZ9+4pHCaixpduZRURmSh4v4qnwccxRSipXl
jtpY980yd0yfP5sN0xwbPiqFuy+sPsf7ZiRVOdmLGczkM9ptG/cJjoWVRG+Xfj/ViploPPQ3dIy/
P0WCX6nQqZRftauhcZkUQq6feFuCna8q6uXO52UFZHJw6DYDmX3Ob2y9fop6YTUimPyfK15th8Kq
ODTKwFNsng4PMI2xwyuE5YjWeaMTXKY9Kxukm41bvJ5WB/xAzmTzcTO975dTzbcfoXz/+IakyIZD
LZ/3D0TdksWC89hlEFlvB9oH91HwLP5h1Fr/3nldcRX/fIjs7NFaiUzuDNurEdR0YnHR2vN5n4Bg
xaTMlUFusUbj030RtwNff+KqY9oKjPNbFx9f5fXwpZVgKEg7qE5dQxBCoUuPWaW3a3j3SvEV4RA6
jX5LDo/p5POoZs5JXmrnz+LW/HMV7vqf2/77ylfzPAI3LTEyg0rYXPLjAAWVu1ye0G2H/hJaSOAF
oxn3vXEXLgLsxlqdXN133WQuWLb99bG9JRX+bcUbG9ckBmLFoIt99YPqrDY4x/EeKiwWsN3t2Csc
XKALgMssAghsoiXtW9oN5BcuJ3sxIOVpOfEottg3hsT4yn++lf/5KddHkYl8FtK8upz30VcVINEX
rMBrplQMIRC4q+qzXF9u1SZ/ztC0imnfygIFyp8ugf7SSFGjst7XwHLIc2pB9Yr26tZ8+fMb4zLo
14SRuqH+aAFMsslQFIUW76XZW3anveOQvtEz+nmG4Fw1Sr5ljaxSQLvfv+IT6uLeiNvj+kxnUJGW
eUxALpbG9tZL+vnpfL/QeKt/bRgM/XhJ+4sc741ltTgumqAJQkJJw3W0UWfN//1IThCRrKKVIW2T
Px1/zV9XO/O1iGellvlcJtPcSoKn0nohztLbTR4YFpsFFJ3Z9M5J/NvHsp8nJPYjxM5TgqfoyPn8
+7UzOZGjsy4Oc1qMgzTrPvvaxX5l9e2uPpAH6JOufAAUfeMrGA9e37+C8bLUcAxEcLSLrhaFqjjp
bSLXwrJ3+kCkwW7aoPzH/cmtK/0clQa0DQrytFVN8YeCUTnk6IOSWIKofXbjj9P+7CekAAob6T18
Py9qjyRMx3RuzYE/vzkuSz1Jo5erUU27mvllrWiGIeqHeZnPJ1DPB+iawIOqZE1fNdfX4WX370f6
89vggmwsQX4QjwT25vuLTI/iEDZxRZ8a0vsJsP+czIebsvsrCPQ4tXMZUhsp4tDnE69XtDo5g74z
Onn/4BAd73n7yPJ3qc0hV7Jm08iZ39i7/1JlNsZquDSWmiWGzNV9VWrTFbl8UsZq6zIeG8RjD8/a
vLu2fW+n68z/mt86/v32LHWD5vQoemXpvhqdekqPRWgb0jH1FoAeeQbJXAqX0nlwD8D7tIhsK/DR
J8j4GT4hHaRqVRh2KmXTFgVq1Bjuv1/ub4+d6iQr2Jg9zKO/+kzVNGZOkhqa5U9LCjhB7PRW8PjM
MyDhfju9VS/7pdJOdxzZr8pHw8TwJxrprykpN+tTfDhyvc5+WM4BHT4Mr8vA8v2FOFvkB5THs8ie
clz62m6dG4//lx6TQXakrILX4qAk/fEn/H3xs1AjjT1163CYpofZOfH1alqj6j3PzNCLla88fmzC
Z0khnhBRoUiiVunpl7eD8jgc5r00vVyWseQTwVFry7Pkhtmi0j0yIWJ0meWuTtb65KtK343DekCz
DFUg8Wvpxlql/Fzox1h7E/E0EVJj2e37BxmmTXRWBkiQWopr38ofAeQkTwLVZNlWXsrH/MvY0Wsu
50h6dWD6cM1GUFVNCqDqS6clqTWK4tSJfy4AEbr10YkfRHSe4Rs+5xR5DY5+X4IdNbBxIAph1UC+
RFdPjtctyMsvyjisNKjTxzh2bul6hZKG4Uz2tXxci3eQZQbNNiDWvyNmUiDo2fUw0yYf5QRbEnQI
kMNzGXoIvIgzGlNb+oy4yyepGWM8sNselGAopy3EZwBDx3lbBH2KhypCyUM4I+5m6Bj0EDurvrWs
/1L75niKW/LPhILT42pZL+NJLXfnlq/o6M2fLt7ysJPsdU8Dx0opfgz00ICbrl5v9oyu688cWzkF
0VlE52+MmPXvY4GvLC3LiPZC0WyPxNg3L6H8aeJqyZed4t+YK8bZ6e+1dbwYeH4kgVTbx4bR94vJ
WlMqXazmi0nnC3D+yl7ZVujtT/jtjeqrCEmYkZ46zHOQALZNS4yNjCarLRDGC9NTNkcdsTkqz1rX
W51g4vssXH3MGsqNGz/1x5fO+kGEOa1DssYNkYrU958acXTRUkQYm1gEsDnrtV2mfbXyLON4cESF
cLbVnZzY0WxXL2HqxsZMLxySKRpgbMUX9JFwSs+5SYPifJ9uLv1rZcwz1co+jfZVX1QnF/CoNtPC
uX648dORPv54zCp+CXFs97MZ1eVxEflrlopxdpvhIRa2YbTESE67Nka2ss/FWWHct2420hTz2EL/
HE2FgVxyahe4zINwmTRPZc92q5jno4lMxaxZovtzC3A06NyaBI2b9NUDaQS+YVpNDCoI2JQrEUoC
g0MMBmRfHSHWcIXLjxPJ5iqS98FKyAFWHtVqlgh4NJX0QSPhB5NYmq7qmj3W2Xw4HVeYEkhmck3k
RBKyPw0GO+iR3Bk+DMQTkydxpqluu8fnSySBMa/5Yp9TEqQ4wqq7VnVPOyRPoktES4a7gvSfEd0w
vDyfHk71RgX2HrtmzPzbWdKTZq7VwR2kBeQuGUwTsVSFe1+jUA7HAKoJISLDaQOhpLxRdfj5wZHC
Tm9WYsMwSjKuJl+jF9h8hnW+iIFLHkgCIiwa7F6RzRTlvsurW6Nh3KJ//+a4Hh84O3isqIp5Vdwb
8mFQDmabLvqjH/MqSPqI2vujtuxw0+IQb9XPqiL5aBnzTv/9vV/vNPmG0IGwWGOkGv/k6tJq0p5q
Dc/l2LqsqSlIM+GrmuuVXwB6qdJbd8qOeXx41zeL4xY7kCFJhAxcnaZNJT+atdiWe8k3pyePIVp/
9a2Lc+r0DjfIZof93n8kT9W6fyMEepV99MEo38VCZGnPYIlI7a1X0a5h59+jNKXG7l6mqJ58xjIP
D7jpA3EygbGVbN0LZwR6L5sx0B2to7y+eOUOoemMnDJ3jFh9UgMiZVxtJjqHWUvaNylXSCaBoJxs
86lfFCiGJ6gFztvj+9kdXjHEk25PIWAmzYbChRhrzEbLc7XX7MSBV9k8otHdhlQyhQ25fbbqGpUF
orN/bAlve6TgB4DidJc8gWbKPirOLnx9vrFtkBVTOJhBq3NVEmKHGe28BxKynI7krQf0o9JMm8lO
hOx5f1wA2fPLZXYnTs8v5ls5C2f8YJGGQ7dMp7nbW7qbOJ/COn+KlsDJnTFR+h1BHe0B7/0S7Mes
eDzuBJ9C7yF6RwZTNEOrZpMUuCXlzx0eyGyMgbvv8L6Hvj4V3GahzLh/r9smaNfr+5Tn/nmZ6Xbq
UwhE+IvK167mxuIsWs1cO9vFoyzYwke4OCxNMEdYs0zCoLvPy9wg0HRZ3fXsuqwSmAjxYG+nt2No
w406LHmKC1B+PdLu0IkWn6J1mhoL4a6hAvFovkqbCxHqKWVSJMSE4lFGvQenX7K/c/hXB1BujD3i
cHEE2ZHp8Ai480ziTeZO1Kl6AVDjI8WNSp8iMAFTraWfrPAhn+GnCXLJh3wtMikdrOPRNfs50NqJ
bIMTj7LpIQ3IIavM+4paT+eX0EIg3R5nQrQ8G/apsy8KPnkTUaY/AtKgc8VONnhdY4nnu8u7IM5a
4LQo4I8+onRk76enTliiTKuQHGL/rrYDQKKGvEIHOTxu0qK06pytRVAqXtbZHAPHKC+cZepaNHwg
aXkSNGTAEwsAkfpV+Mp7hzXwNYZzqT0oGHyambinhNcSQAfo1RwXA8C+58KtFFsGVTDryAmUfPUd
ACsA4EJypMGq02kRu5cOBjqDr8I77LGLZ2QZs2zPRkBu3SQGS4PDddxuVSerfMWtFGvt+FhCCEz1
NrwEzRE/jd2NAAMI+H4WLpH3R0gB9aC7BEb5MDkstGRapzMz9cSjzx1yGwonpnbBPcsAc7T7imsL
Xjc4LHUp3ie2tBiHex+VE7mQ2or6zX8cetVn4kZkP5dBQxD2kf5XYXfIu0O7sqNnbtg2VupzN0c1
RiHXAQxjHb3zLCQeubLNwFxMFtny4OkI0l3gcfy9H0eHzEuuQeD9GIFsAwqyHsJt637gf7fkrzbg
EJffHcEXc5qYo/8kfZn/iwQ1UlPoxBULPAgMgglJqCeHMsJdxWVVm2FS7yuU8UfWduq4g2XYPUkj
VuN8GdM7cFruZC3s+nXp1o8yHMv7I0iEiQ+ZC3U/Ze6EzWa6yBeo/O3zlKIf6Sfwro7b9Pn4Cvkf
crLTBWME4uYxm1cu+AnvsiR51qnnjSPZ6hxAjNXN9Y+KBPTzl+CDmFlBsjFWRH244AoXrMx8B9UG
aJ7udQ/Ffnjhn7PgDm7yleKLayCEQUjcd7UIlyKpYyDP3CYgWtlFyLmEnS+syAvEBa58FXul8LP9
AXwefILIHV12hyD9CvkmiZ5Fw4uS2jpBsSN3nVqmVy1Oi8s+iizDj1YdUw+1Oldd1LtuN9zjbtSV
MeUqRwEseuyMyGiq1plTL/nw3BIcxdGpKdQSQfwV+ry9Xcmm/eSwYrwdrJf0QfCNVeNos+y5WhNx
EWDodARX58ITD86RXX2EWHRKW3fFVTC541FM1iCX6eXitHhQ2A61KOQhOvrkqHi69db6COYdhdlU
Iqg7XZb3EQuTHwWwEW3tuXgcNuH++Cg+CoTQSyRut0SFPozxtKR9CeO0g0HICO+6GoXetFW9pvOb
xoEU/EymSV6ANHTzVz49UMkgyydrWMIFc+kXmWFMA4ycCPQKmscR1WICYl3xm/nyLk/Rqgj4WCdj
JNLJ8KHBJ52v+BVA8KOfgL9Np6E65289mHdFsS5hW7ICRc4J+A4DU52fIvc8TA36O6yMRJOvU6Zh
yuDsrAWkTo76zAGU/2KPxY3RClYXOsdohlcwo82OeRbnzdGTA0yK4oTkPHvyjGXDk9cTTBqDX72f
njjhpg84fjjsCiuNetqcZCVmu3jBfKdvDBq8rHvPsJiQFzGBub03J4fQvpt441AZvrStSR3woQpM
mC/v4TZ/6N/J+HKNbbYY/PxN/sgB2TlxIPnakqcITTayupn6fnlK9pcnvKAKOwDFzfbEm3r9Y+R2
0Oi8CqMRKsjLvH+r75VPSJWLZp+udNownZ1jBh2xS6wU2T4v5x2/4qmH3M2c+NTNeH7IudX3dJXu
SIl0M4lJ8vyVLZIAwh4slYfmydgObNKfFB+DtApg2ObTcTBYrmO/naVnp/7iFYwzRu4RjbpA8p9+
GXzwX8l++FJmh1dj2YuWpLKbtlVQCu/SLl4IM8OX8fEBZyKUMXLaGTmxFsAi96F766yTh5Fes6IV
2aVrOZCB4Ekr8o0+VLTRd/1GWSkr8SME9CQw00BRt6MVJpsVtEILslhw2Cn+Zd0szPUwM6f6Ig7M
tflewmsvLXkdsbitVXgt7/FG9ISZhKLaNqeGy1Sx4l8205bQtXBhTys794Y37a1lcT7alxdjPtmk
d4V/hHEG6cqJ74/ewACE5EUXSF/U88hrSS/D4L8F77dChK0BUoxn2tSYJu5Hz30ND8kGjKVP4OGm
Wkj+gWcvOq2feOm8u4+d0ccCodjy6cLWy9NUnMd3+X1mWBmpRW+o3c0iKAiodLC1LvtFuYKmgl1C
+4Ip2j1Er+QcHiwYtaPpiFJJPY0eo0dVssfHKFdQLEYrTUHLilL03UO5Yq/I35muWaehDpWz9v6w
bdliZXuONmtxPZmC8V5pXxco4rA7ISuxA0QVn1npKtsIS8MXfIW5lbEbJEsO4U6y6V57T/PL12h6
CtrXaGUsz1uE2x4kk/dsc/bjow3xcSGPHz6+umE0OjNCTu+w+2Rm3sxjCtZesNj1a3UvYjzYKlMz
iMHgWGJgfpSu4keMWFLtmCBRFU5Rh1P0eiOoKIWOSqgXsRx77UtmgqkZi8hoQ//isRWIN/muD8pZ
yaMNF/IK/70SdM954kDPckQneVbcwxR3QfyeTxXy7cBcHjhaeWLn9yTnyA9dNmaPROxDFpTrpsUC
fzbehO4LfSe4IKJyyD5tpn21ZZfQHxYwalvBjwZqSXPtRdq2M/z3do8kchkHVRB+cXq+uDkh3hdb
4pRKFx3aZOOxD2EJcAufyOl4y4LqlQw1GsvVPmd/T0Yh6z1uv5Tm4zgjgBV1NZ9U1K22ZBUn55yx
Va54d7N8Chxur/mAOGbK6ugRT8wgKD8Np5oep/m9uZOCYm4Qgzuv5tGM/2EFLHonbfTdhACQx9Mj
T3Rcq5yDy2EG6DjEUkdeQHBj/8hxh0RIC48fxkWku89Ev3hSkL1prDXbHAMkSx+QVtWwCFRgvSRg
Q458ud7rnX0WAtjzNZ+mZJnmmo1pUS+zeiuJeziJF9Oaa+pcyUgYnOZEIIPynMAEnHY4Tg7BUL9R
L9UPjsH54XmrInvDmyRPO7zsplfW7nkqByUQSvEptlWKig+h+shMhPCcAESx5oDVfW42iac+Dst0
Xu60WYpkUMLBmDinACvLEw/Mr/b1Q/p6eddTAp3dlgYrHIPB0T/ikXdl+gIzmb5RaGzdswJxfSCe
GZutaelNaKkRTvwqv4qssbFbyDPAapMS2GhtdyeEHjtCqdoTrakxCfrsCawRT+pKuKt4yBheF5Nt
vik34jJdo6JIliCM4aBJq9Bup3gxHgaDeUxgI45f56vjtAe7XiMgyAdCYmbeQfMKsmI1D36omS44
gPEnBD8pbAB4ZDBa/4ukM2tSVFui8C8iAgREX5kncS4tXwi1LRAEkUGRX38/zo1zoqO7BkXYe2fm
ypVruZqe4awqWuwgJBS/y8J4GWRUXmXP9bHW+1gUs07vojEX4ayzZX2gea3HO4TKEUg1IRg8zNbL
g9ImAAnu7Pe5v/sIneNqbT1ZN0WoXCV/cKbmfANiel8/1wT2kP0UjIuIGG69uQK8Kin3qELN5Aej
y84nWZp4VKhwYJSfrsGXRn+ta8QzzwOLEclK+kwvRAJ9rCjkbtSywApwcppRdxGMkSeISQoMEvYH
qtsUJn8PxN3+0yGt/hXIclvDy/eQU5hjZDkWCIYonqaii7DyBVVhBJNlBJ7Y0aInXOPU4JTvXwsx
97vnSpF2z5JT//kzeZiz0/2Ln5WbzuCsW3PGjeDPUFAg7DZ6QuODFKSfw5Tcuggm648v1RYSHN/1
jNle1RBcBo3tJngFhDiGb0mpUWM5zhbEf/dhtOhnW9JyGk0ZEOZRGGk4WWArERTmg75eE3T8Wa1r
J+EEJ6LbpTf2AbGSStmNxDuyJhAZBKKXoj8sGTEdVGOGADmaK1JwP3Ci9ssPtMbdKwbOGzFpDCv4
U+PSVpmf2Jo5xuDs9nUxFz4y3EfAQOWauCa60o1S8weVk5mNYjBxmIAfcXbf/5iUNlJL/K+Ewd1g
SUi3Yk2HCY5hojE9vrGIsL8envam6s1N3sicnMikkJtYUK6RkC0atudng9x7sXmeEZL9azAJiVKj
d3OrJCV+76Y+yj6mZpb72PisCY3s65wz6Ebq7l9IjbFFSHb4LqI7qt8GHOI+PzXEVZZPiATw4emI
HPQrghvizICwDKGE8+PU6ANSZxZmSd41KFZrz819TaEGg8nIjPEeFxCYcvuvM6bOhP2CM7ZBasGt
ZI43+r5YyAh2mfj22NBV3dxR3WahurnbnFVyaJ4oOBIWBBxx9zMy2Z6MHmYMsvRdP8g5BIyFMU2I
NN4FMtjx8yPZrTmJngd0UBcIsRv3qLHmEImQsPbuUe2hsay3oKo4WKxeKOW0PWcSOqu7SaSFc/I1
Hvox2zCuTMh429KR4xYR+49wmOvYi7Gy3jxoyeMpuDWfsjZFv/kB8kUpW4dHSB1A0kButU9PJalb
uks2Avsecfn9W1/KNrlB5TX65mMPKHH81cA7c13YDna6KhNnoKx54xWHmRnoStrpUoBQt40qI1nb
GMBKGxdTxGgYXf8ZY7ugo+xp4JHuNXR/JPNbGdJWWhEkg4lufM1RdEIy0kBClwULjPBnO+rLYoRA
kTRHW0jV/1DtQZUNvkt500yMZX0EfcbF8+CYyvH1RIb06Q5vVwUqS+Gm5hazpZy+9GzIZymrx9IM
yMZpqHiLS81rXl5Osp+GFaq3nJU6aed5tmbJ6/EvY9sGQ+b2uCZJJFpdhqMsjdqkeO9m/7Abty4k
tXBx5ugDNSYOyNwQYCl0UQHg7uBv3ILBBXgzZkvEbd1RWsOaoXmL0gkJpa0FjZP4Y8kGrpaaLfGB
pawF5VIgI6z8CeyjFYrR9neh4IxgSCRHiX69XaD0gSPm/uoe8qhwUiJ5BJlCRlfiGEaB/h7gahDV
ITd9h5i4PU45ZTUPDDqXjXnTFF7gM5J0wXhd0wsnvi6jsmko67epEfo1F8kVEzUx6+E9I9D4NTdy
VAfAyZoM7lp+SQZrbkpq94UuWI2erUpToGxNbTlQbcAgPh7IJAhgyyuiiHTWjiUMpVcgc4g1xmtB
vqFjl/T0HOQCEr0PqLCdNlB+Z78gbA3opoKHIXdDCruzdOzt9hfxwNVgY5gAM57mgIOUgD5ZfDmg
voyTI0TFm30sZFtouoPGgbTV4eXpSCzV2LxOlldqPZ+WH/chcXIKbepJjBTgVWVmJbGQRJZwcHer
3RBqbrdHZZugnGy/IC2dfkG8QLSY3RKuxYy5UZq4Fg5YWueAzuXnVnOp+Q5M9tqyjegIR93UqcKZ
P3hNRAAvd1rtNX+z03Ads0HVBr9iv9lChBH0aE2Nc8/nj+N9RFwfvzNkdJPGJgMxAGv0iX0Gu4YB
CFjpPDxKSHASyu9z8jO1VK9ezDk22ZqQRVDepzcBwIKHp/5eIkjtMUDrzwn+6WpcrlhyPQjGH5+i
TuMsGDwpsar7nn/2mgfhqjxm1C8IZ5jA2fw33xbn7qd9GwvJHExyQl+1OepSrz6qSzLwD64kOoku
W81qQxyiEM7MGPG/B2hXg+0IO9iiVmkyTfnZt9A4WVkH9C3IBlnRJXPfKGvjvuA2AQIOHsqoxjz8
m9q18cckutNZ29cuITV+WrWDQ6zR27zfmCC/D7wkACPvEiOhTa1NC93rTUi99uDOTLwwzKeTO4ND
3s5vdMTdh5ecx4tTbZVKbITMZaezNwDqC5TondIbS7fnQrqAlpwvDYyRBDV24+Gn1r+B5wEg4SNi
zU2eOUQU+2HPN+TRu8kZF5nOKbnNKI64FEHkX82arNPF4BuFCsGIwYcfWzXovfSXAWHtCnrZhqjm
n96r+YQ6a+521ofdlJCeTazCspU9FrHkcExIsqrGjnxrzpzH7/OETYr+5F16Uwp777VpGBDXi338
78ued5Owu9Jkn2z5K0f9R89Q2WHIUDTndj0+gHPsDztuICy+7C/9E84oFiJ6RvPFEIlv28c1pZon
eVgre8ZJHTD00s6t+RacDFejNjWlIzBOCaJoTfc4Q9AyuF9SBzSTaCciq9XwSVCg6c2vM3X6xlPD
LweYaCE7E4y6trkrufQHIpCrzcTifWHYgrGA3Bj1olp0ruiAwT7IdPUiismFF3c3diYUqipLYOyk
FJawGQsV9h5xMuNY6KwhLPR/vAJB40LMXgCebT4Wkuj0MeF3f8ZIaQNUWtz/9Lei4YHksS/6wDcO
fpg+N/nK58rPok8COh0BBPKDEZFFHn07NQZqNGnFZ3YE/e7zCf7uEY8ErHZ8MPVuhuLGGcsd/VTv
SHoGk7T31i1I3YQDkGZ36kEayM0ZkvXIrnHeQorLKVBBR7F2px2rsL/OXeJVXICTqqboFD+l1+Fj
snoyTRyNavLH1rxTOwWZA1q+gK5lvuw7PwmAWpjFRjxzhq1XRTiecIWbr0uK4HQFUjHe2n3pIIvs
VB6xmvVyh9ifhQPtn5evBRM6Xpk3LOc7FOSOtAHkK2cb4H2NfkBUuDQyAN9QdAe2Io4DK4HDLjRP
9VoyKCxpWw84hE6SZrchVXmsg4y9QSUeXjWeAfoswA+BG6qSbkx95kbWzQvrN4njFn2AvcTissvl
WJmom/qCkxg3NYnG036gqFejYj/zxOXEm/2j6VXcJFexErf4+XK4QC9iKqO65LfnPl/Lpo0LroEz
NIuCZchF5xb/Mt7B+KOV2weYfBZu7QVoQ61yoI8min1AFfPJool93AOXxE39bfXGhtAbzG0Vjxim
9kOgV1NbCWDY4/jAy6EqImfjsPfq1ZzLzy2M/dgjxMfhMpAWJSSJQKOASyT33Hy2+GjtKJlvtk+E
iczuP61nxQd3J+Kiozjqw0qUz7Z4e/kzn9V3xMJGcGHeIGMVZQyjPVCQba171OOZYUzWFAU0Pqgn
HToN9H8mZrl7/BPPr0iY68+o3l1AQJTeFPc9WQFmVzcqHxp3a9pQ2E/WxIGEZ9y/mW7Xp7AuWLh/
yQbMh2uqw+9Pj4+MAayRzP+DGlLzmkXKUxf+Pv8+4XVmJuxHPvIq/YwIixxOc7N+Lp5fr9u//CGU
wukPzjXZlEdF7N1NflhwF9kUrpyzjhw8928X25k/XKrMl0PjoiFua8ci6ol6YKHI/LvPMwscY1jO
8jvH6an7o/laeq2nHbFuIqrXVv0jj2nODniUtIXO5WxdetQPJADjt3EbtJpFR2K3rmwcc57oNNlJ
gEMTAgj5GncEYZMsxmNDCPK/F/Uh8Gzux95mRN3HlLaz2iu0Bjp870NqX9bopMjkNYp/SdYi3U/N
GBNlsKqwiChuDDm6vKhQ5vYdEAa9gXXMWVOGcIENjHrs11pYNusJbQNnIFcmXrqghA27ksv2uz3t
Bs2tttTnOtovDpWTm/j3xZty5vPAa0eHCz9mmaQCrhYAdTX25wekl33z3MR/dOH+K21Yrixb3L5H
m2cMBaL4hLgz+15aclBKh/4wW5WHjJORGydc71HxU3OiDyvx1PnMfHL60RQx3/40TBDBsqujvGx8
KnDS0O9euGRbkioPojZ3acVNXs8L8sXnqV29/9WrxxLNPvdD1RXvx3v3WifWmCy2KGKBUmx5S8rk
XUHuS+fxPK7s3QhmU+eHqvd13mZLViNzkmCTZd0ZANDbQDNuF/EnNY6gBMAFNGR8jeMA5MNjv7Nb
3cS6ahxwzwgdf+u5iP/9l2itybC4hnHjInplsQIGvTospqevUQMzA9MrfrYivPrKmLR4H6dapimF
0RhwRCPeD9f03+Tnju3Q26yXBYuj4aDFIcvzYoemAL50Os0q/Qu1dAxU5NkkwhOAY5MmCThxb49v
/qZz8zLRyF4JFlfwb+QajBea71uXdpSlEfRZ6ZgtgPa4D+5/HC4phjgLY1P5JYh3fzQFyD+47VFM
hgGrKET10Tu9DLu6Zh66ZT5B20Geasy5UYMzgQmvlOwT/TvQhI9R+PpySRWog6GNiIL+WIxo+3KU
igsaV17RGCADg+8GAo3CKOpbQDqbh6wfNRLOOZtsXPJvIvrb04LZ7TgjHEKa8Me0FtkxSNLKXqI9
PrdA7tkSfFFeYADhXdRj7VW/Gqvuvk8sSnMPV4mUJ/dYzdbsOy4so0X20tPl4v5TEfWI2ThObl68
Hx0TTPpI9O4n3KnyaEZ+i/Or01IGjN+gXnQL9zuCLdbMGfeadCCnQW/dx+0TE1Tw33SFC49ijPJ4
OR9DpVdvBtNLtfiXep1FEu/NpCXWtspNmQMJX1gqDUt0PNk/P+y42enh4cos24XV7IH6nectd9/L
bs/RshkY/+dqmz0+zfDi8VdZTXsDPlH6MtGwoVjYowUzgYXQ6sgBcf4+Ggf7wNfpgxqfW27bf/U2
GfwGOIMMe1EtGQNnH4k/pf1WPfmCDYdA5T31ICvIdr2VyVHIog02iPH4Uy3MAu4LXdKgPMCDu9TB
II1Ir1DjsnLfp60+ZYCHDBXKCCf2CLLicK3PI3B3KJJgvPLbjn9LyXhQfVQ6fxaJr6Y24uDQJ2RN
f709VRuNwTCHre7MZ78WuSP+oulJzr/EiukO/8FIvO8ycZD55GefbwtWKL5Wn8zkwnLF7J+mWujj
fj6wQWbdQlzNrdnvfS0S22OvfTn5frRRYPpoL2bjp1EkG58h9ckWYPP2Tn3AWIaZtvryuNSdPYf8
DAMPSGfEqhGOis04nJnPPdmxfGF5TVfV4ftbIK2Ht42lrITosfwsqOH3g0MHESMa7saKW4T9oEf7
1Jt5VaB40xUIEhU+T2O8N3PmbvJA0qCtmdk31d+5UW971dMuST7qpNsoS+lQbvI5rm67ccTZn6Rb
hIJagCD2zGM5fVB+913QoV1EPvC8ZDEoOBlXucBVEgdaRB0UmHMZiljcGvH7O8RrZF3Q4OY+nsrZ
Qpuen+VV0pZau5vkt28c1hWRo6Ah/V3Iplis0J/9vLgl5rBL62Urm2/RjildscYiU+bLuLyclXNc
+Grriq2tYNMCpDYdN7mq/shvR2IAvQqGUJVWd9l5os4z6LX2r33sGyY0Oe4mzut9maHBQHHVn8Gg
YXeUb6fH6TI1+XtcRYUW1DjtrUkn6ddlNAGM75k+u9lEXTS5kZSNWSKJnBWb05/5Vr5C3KAeTlKk
KGtEwEzYitgtCQ8DxlaTeSLVPl+HBhMNqSOTJpFtYJDSOXOilwplGRG2vxq3MKFBvAx5M6f8hz+0
jccn/KeMkV3Fp96Cg1PRQ6I6rqz2r9QlZ8Zds+QrcnTVTvyRCoOPJXW+PHMHXILfRvNaJeAJmIqI
ntS4b9UqRwtvHCuZl1xMuBkQYQqzxRQQF8hwft/c0bfhm9gOqjeuVH3rA3cndSRSYyV8TK2m0ZV0
PVZas4AWF+9ZkPROnG9iC0mAe6DU0ue2n3ATyzsmpuEDJ+LC6IBcPk696qUI0S88+aCYJXpZjf0Y
mvwdFe+FZTjFJPTj5qf520YnujNR6ajv9pSkFj97ehkjldwu4p87nhtYEeVW1mwHUqWcp7RKcudF
8orXmztcbjQFmnzFBpCRvQrKyqwQ6lXNV2VTE9xP8qXMx4aMgKs84zfQT/RmryB6/fl9ofYNc61D
TcxA4pg/6xdGqEameuoFrTSoVHidF4M/g8TF7JIAfde/D873aSAi9v1YVE/lln4pxDuMvfsDl9Iq
LtXqc2I3n8Wjdtq7jZVBz139RG/Eg7bvVSZbSmfid/hotx+CSGs8yTLloJ86UoJ5kd9BTLtRfkmV
iS3RhCoRzIQfeazGHOmDyIWVPBxYXBMO7eubjVttpqk/4XSfW6DMUI3RWOObnxy1ZotzfHwZ3umx
rEq6Cib/wxnJJkZ3qkRzSjH3+CEr/kwjcRrNKrul51Rc35X3XFfUmgoA6cCXgCxFU+kNiqH7A8Gc
sUvCaZBUWEGvMXrM8t9E1etuK976jJ6ZX8Y2skoJOhG52U42PUUMQlZalL3MGZOMJDgTY06ESziF
vg8k0ewkQ0oOCpmRHj+yzbAILzhFuT2DAIIwpjXjU8xPc3zLuWvFqlQu7/TUoQMy+2yU0uy3z+9i
dvens5XUHZ7U9CLMtsmyoZNJUVv6H3lxRwdaXiXUwO8hUGfgNYU/5Bs537xqav5Paeai9WlIyZIo
Udd54b7oziJW25gatcfzfuzqSOjpHnOkZ8Venqzy7vpRIB2LCH6/jVK7PVKo+BBTQhnsoK8NbcL1
cAbiXza8YOpPTuyrAZHExhSxpAZ7L8IpNDx1VzHMzndB56VlHKPq9aIZRcTp6byXJyl1qmQ1lWgr
wC/8XPhHl9hsUyw4U+3WPbwcoV3RVqk83g5SVo/frF1PwU2b3Xd+RE2wf9ITeft8WnGO1yPeQ272
2MgpvL5VrS3zYZ0wxYX34kxv53bTcTV2pxzeTUBgHQiNz7B/HbLGkNtoQvmYBUQmNTZmrakqzkNd
1FjHdb8Yd3ZMmgAR4misOmxwHIIfsC9Z+ETB2IBGgvEbGrAfYmbpzjcvwRUgqeAmTL/kdZhmJj6a
L4d+QFXhEbWTp/4c3TAEvJi3ll+O9ILyZmmVNcZDWoQfo8YcBMuygZ62PVB8Sdi8o0jJ/DfHt6BX
jdHMf+IsmmZRfL/2lTXpHWTI+241SW4Z/DHOkacxf5oaerlKlFf7bpRKtCewwCQ7v/F9+N0x7k9v
twH+Q0qsZHzJTbdzZYm9CK7I388aApaYuFPIFA9m0H0kL+UmGJSl+mGlZU6LuyD34+soSlTMLFre
/CZgLl9UPuvJ89wWx+eUnGu4cqIUlIozi0xGpSGCYv+w0eickRHOf2WFVhqL++toDyTJKcroJSme
RBquRp/c4mzrUj/pcaacjtkdeCRQeY0rznhm8S802af5yOtRQzDkWW5Ko6/zgB7IKw+gjgLsq/CJ
TyqJ1nZ+0C7ZksWe6BMkf8a+unHPYE+Ons/pcjhoh4ctZrQsxLvTjFY4VpL4c9WXv+aLlAauTMV6
tF/MsTJTs+J1MKDwVRdccjWxaN26k5W84XHc93MQFVmfb/KbQGH5oAkwuPFq+m/qCRvAFXF7G4s0
4UwC9QuCWhu4bL7gQUG5It+hv/f034oTC86z99WnX7AUn3aT+A9Egb78/CH+ZSGThQqyk2vWC2gC
7GiBAsE3s1rJyh6L4WmKIHKSJQKE04y9y9tnFrWY42m62OPwG8xLt+U8155+B6fijeGyq/GEK1qy
3fOcVf5oY8sPsGua+E+ELMdax1cvy9ckTV8sTj9rdgJLgHVavYFquS//71TNGIKjYR1yzBKDC2ow
1aK2sdoluTADG7DtqGl3I6v5qujikS1lKhWFJwsDDnKIB4g1BIIlehmGpOj04Gl3Q3hFYFjL4QNx
waTbowA/GPRegqrAJiDxp0PFVu5YPCteaPDzk3AAEt4mLryuN+Um6b7qQnuFUchvs3S5ZOrrizix
P7fPTSLrp8dI+k9Dj4EIZih22OuGrGlaSHBZz8WZ/AqOdrm8PXQBiZDUivo1lfuOamMkXr/9kTSI
U5n9Zt/rU31+bmzsEtZz63mdmZktuXXwNvLffHcPb32grMCLfFANXUKM93tNQsTE4ZxirnWAio4r
xh06JWt9jTJnHwnexwOTTFFTfno9tDcPQHV5XzZLMazvRrnhOCXRxagXSt3fm8aYREZ6eAe1OzhY
WVt9dGdmefCp6mmYfW3G/iuW5suUKkNA/be3WniwmAuylPkZJG9PXzwntQiHX+m76PoonnrKE2Nt
mx+feHcp6KF6rjjDlJX4r66DjTINS9ntJSse1S8+K5x4xd94d7/JkjXfxCgcsHV+uflvxStOEGIY
2aaXxwHXH774GwUIF9n304f0tQ2TTeLKrnohIfuHW11mDwfqe1dc1bQVX/i+UZX6T5aIQKl645zZ
NPaUuezZsfFenlPZ3aiyTW1d64CJUtjGcMvBmuHm8BvFrQ7ApAwqcJeS8BT/Y1NwV+4Ucsm63CZr
jk7FYxqBzFS/u+2/D6SzxGE5O+oFXqFL9YWVsk3yTzMSqCUG45xvaFGOxaLfX4YDnxZWgxH73frl
39fFXnNf+wJZJi4H6g/jbZbmTyHZmJMV5se+uE32ikf1dK4OpM82P+pjY8DbSH6y+tgPSkw+p7C5
+zQJWbwNn/Ll1HSjrugf/mTRNdlr1sxszPlaWY4E/ZiOnqFttLE9wC+RwnsUphm/NQTNYnr7wLIl
0EBlS4yYKjG2W1elcAOy+q+Bl9zYsC4xiu1SXTI6j7FPJEM5AN1tpMPBHBiqsKTN+GTNu0ONiOvv
LOw30ujv2P4lu7sxWSWnKbwxKmHNqrGltPKFApGq9RGljoSx17ydeeUld+ab8sL0wHgz81PuC/j3
6uIqCT92ddYgHP8OFjph2P4EJa50ifVeUldN9uU2/m2RGsAwZQX0TVCjVczrgBqijvkvA+YRDHbB
HsTPLN3PMaG+7w9tIHpyJETxqqdpNTa2lO30+rFj9Gl1jrzpTqYHs7hz1E+o2ECdFLBuOk7u3Xv8
5OGwSe3OIXkDrwNWols98XIcORmhyDn1cijkWfSkeHLIgF4eWOiCCaQItoR5EcAwBdBOvAxJVMEx
ySXnh9QE9LG0QA00+GV8wkX3O5Icx48t8sodg4nHV9iYCmB9z/NHO+9uKGegDVsOJ5akv/avBQSy
Cq0PQ6VZU1iZXbBEelezrrjTMpEUqmuCTbx7BGxSVgNDLe1FyAzpUNJG+6Y+t9NL9ukI0DW3ghW0
lzhMWdPuPKJKeLtzgyR4OTnisf7L37aaQUwjrrqVVT9YruPDZQ0Y2p/mvy1ui915mtNS+7PyjPn4
DI2ajio/0q+1CKsnTK5IJ7ez7Wwp7Llt9BrPn+NTNr7HF6Uo6iggf7LBVBydu++ytZh3bfgLTdeo
2+XHqYs/7aoLC4+M6hd4TI+ediLpv7mBu964GnCON1BD02mO4xj0RWBqqiM4yVEo8tIzGwDGw/Ry
WYOBYvoSzY7xkYrO1/a05Y8wtB96tslXhVdD5UOqpL61Cya5JCv5V4SxPfOuhNBn2CGfI+qlQ/dj
O4smmz1p8Fb74hsJoDLSkFPAcqp89JZhsTEya5PFz5AEqpyUJkSq5/bX3f+uBglG2MsU7WYlgacx
TRBR7kNo08yPO/bOGLfaSduHU5g0JfTeb8LG/q7unuqc/1In5rW4p4LPpMRGNbd0xqAptjygD5/0
aeae5IStUTtMDjJngT8h9xT+KDwmkH5LJbpBEvaKVf/HYQLRJ2NzJev2chBN4KFNRddL9jB7M+Z/
0+OHY1MzVCfbUJEB0OLJZPxhjmcVtuZ8bNAqW7JeNlMEBOMzrpoPwepCku2tjKIFnEkU6RtvD/83
EA8dbTpa3YAXtLJLB2dmeCxplJ0nzIQt0039MzEVV7xwO5DY/pdikvdHxcP4p0T8UnVlK0q6KkIf
Mx6yJ7Zj0k6LZOQvHGEahCltCmxerQmotgJzc+bB1DsBCruckxtseFQ2oQRH3eVow2aM7O4fCZfy
4YBk24UCbva0xKzmWBzFX2nDICcAWJgdqASgwIBgZ5w22l5z0qhZDQiK4a4bAIOMHMgV3O+XMXNz
fDIfP9IfEcCog/oy2+ULuL22Ek7cSWPsiQ1wLCCUGwmpF4WdXvsz3WHQCOhZ2rQB8WIcYtlma5HH
T7nPRBaj4EyfiMB2CwbC9fet3a9oKR9I3aCx4IVVY+QM91IxxfC1TOy1OuLXqr6unWlQnmCYgXWX
oYxolxgU2zhiKCC1Un5qR6K8Htfa/TezsvXclP9BMeI14e9o0D6olZEVe7jM6jj5sgsei2LZ7yfu
/dp5Deszev5jJCmsmV1J9WrRLyaM9dQONe22ZFPJfo49hWhPjswFmaKrMBqgQoCYkYqVBtfmZPtP
cOYozT3EKRMTCWQ48GCx5g9Ap0PGzWDeqXdmhOPZUjRh30HQSsz+o0sfJgRGcpQtks4ehNVjzXTS
moYtyI6jBG8ejOQUJEjDQr2R2J2ZtJH9p/fczR1pVJXp9/EhWwsfA4qUJRnNRBfWMvYZoeZoC8BX
/eGj3GSne5F70KUWEKEr+8Iaecmgcj5BuydPszmOloxV0IEuSBeAJfgszGmGslGfprnx3TFVxhHU
+l8bI6jXDmH5Do4C/RVDdviNDX0q981UHu9oPpdiIHjdNmWygf/JcuBDidQdFDAsDMFn9MvG+feW
o5EbZKeHRT4JU2JwunAasJr6RXbawx03f+l529k6scnno/smpi0ECqi/T5UzNwfGmn7jjWZWi3MD
Vyt3rueaQ6NfiAFEXpqvM2h93Y9sB3czW7cT+7Wlc71i2vm+ZIyqOAjuYzG5yNaYD78N7pw5s6oj
G+FGSR2xSsP7qiyt/k8hTJJU348pU1IZ3e+OKZ8yFOjHz1kCGzjLTB2RppK9OPJvfpHh4HEykL+h
mjXbtPTtb48bz2kKTheifjJ2k00aiR9XOTxN8BaL2OeiVb/KHIHWfn0SWVhzxiKgdORGuc5O5UK+
TcJPmEUaT4/ibC+zyEa+AlwEN7WS4zsCajNlPPfOTKJh5qPS0FONYofhrVP5otkyiQ7rI6Qz4PRG
dZb89qe1xoOcOs3WwpF+0ByYS2ewwBP+CV5CXLiR5dgV3J9IcLYwQvdKxPeVhlE2ZZNfWLgKDKUD
8ax8Mzet0nSC3u9jbQfSQyjd5P+mR4Z8s/N0m4SsK711JmZ7rn/mfr1RpwQb80Purk+QuYGVy7VU
jI8JNC4XonsnJDF9ycTd9g2PnjYwrsqgKMxh9cYTDzTssEnIb+JhyjTnbcoWwBUZGPFDRbBEwkZk
DdAF1pAZLVpDbA3p59WYsY4h8I/gi5X3YmaFYXUIm19dgd/CYAVwbEybW0axDy08puxWdZSXfJRm
9X6bD81ARhAHdKQwQ5EBj2UavMGYdtncrDbpd5/SL9+oHNk/Cn3NQYccPsGduzSb1o3nTqxaCpl6
EnB3KpBwhjCgC8LSHAwxteZI8SFowllEXjgzXko4m1++hJvdtFlL55qPcTdLtHkpDzDeI8LO3FiP
E4cUtCOFBoelbU1DqKEbYY2xGTMqBsQKmy+ixtGOx0SL+w1mEv9UiCF3/d6YH/hxqHsQqTDtYJcO
o60Ja7/j0lOzhIxyN0Se5xcMYw86ouBkXCFwZaabMpL+ZteCO2pN+epuegSiDZN/5EUvCo5//H62
mclGR05KAQorfyPaZcSXOzlMu4vEACsjcvEyz/d1Yxffbfy1FfkHEXpkLs1SdNXcReI6HYx0ozqM
aEJdrP6l3WZGuzDekqv0ZOJKtu/i5f17mDwY5zExiqC26lmv99iYwzaroke1ql641tvzwc0nJsJD
U3mctUc1nDQu4y9v/X7f5PW6pHoozBiSWQ2S6hPbtdydvHbMszKNGi/jfitAfWAA+rmcyEY/DSht
J0xVUd3yFyaWFKZvfZVZh4fNmww/RUVuIf0lI38whK+QrO7pnl7+bqDPO2dCrAy/Epgclhf6DA5D
sR6C+iBvHsH3vZVxxChXjWB/GxS+t7PvSlYov5BAEE6CZjxrVxad+dssWnoIANpGWjjzIpg91yWl
uGLh7MF3X8dGsSSmUaAdlUHX4E1mPRjzrFZiv8V36Qk0Ijnfh10LFo9LhljceKyLuWBptLfvi2Gw
WFE1DoJzukD6JKWTQb8OD0K9Yuk+l4IKnhOqz1XPh/hGz/kyTqyWYaxjQhrZ6bh5qI0+wW7GHktB
YZ889XtmVbCjT0lqfq4pqeiiQJVCfyJGfcqJNh5LaA9qBbwCkCFmXDUt5gEGCVVu7cYu4cI6Pz3A
38S7st1AcuQI/NJprcSDNuRlZnMaJ8ALh+qT4SianeH4lmtFNsRrHgq3xCO93Mj+KwTXgUPX2fKm
dIEe99/l41AfSCFc5WE0R653Fsb/gEufNyC+1FxNdcFBAUjHf4pKNlm0SDa7oF8cGIqde/NT/kD6
xio8YnJChIvR8gMbXj/YhMq1/JEcQJpFtr1V1nSJdBsDeMTM70XgmCzGD4Vjwgcdi9eqPg8Qkcky
+tyXyPLP7K/BAoJpVvExaS0exBgXZoevB5UfEH9bwQ7c1qfk+lrmwjgpjDsSdihVOXo1Sr/MvZTO
oOiE6Q9NnJJJAXIPl2cN44fUf0qmM3NLUlrSFS6pMDuPDbimY5Pp6qKiUMBi3bn+Jka7KH1moUk0
aRvHdk8pREsUijx9Op3ROat3nsTx1mH2yeYTfW2so7+MbYIE0wtv9eeWizL6ZWZss6ABCwHXskBM
YBsLYBbjy32DWdT/xoafuo+Ifd2F9GGtx4ICiQR8un1bnQdXnJcZZ7NAjZxMh6+VnJkoMMdQOsov
NFbyNPGarO0szObwAxty+tz8rVkvE5u8Yz0RiXiTS+nL1vOfysEmLN6+xhoEsKL0H6LPtQU1obZQ
oWt8nZKbbItEUEyrkE1tGRbFxvNW2NQv+icczv9j6cyaFcW2LfyLjLCleaXvFRG7F8NmiyIiqIj4
68+3sk7cuHUqsjJzK6w1mzHHGFNl1HrmaSTYnqAlfa3K9G69IFAJQ012vuElfzERG/aD1/RmqNDz
v5bkCfLeBa3cIDfoVSg9plky2qA3k0y8Khfwc8Im05Ba1JDZqNyyBAe8IlYObfKakRqI+3XwRXpB
WtHbDztsdNZhD4yRV0YTfbfaaR2YzcOVKWvO0AA4bcsfXigh6sJxptUA4wy/cHstjxnS65xJGjvq
8LzPvTJEfdtzL15lP/UaoI+C6vuXTV9vrVmRrvPt949WsYdhwVxUr4wDNkO3Pr7AU3mNmjRX5i+n
QCvyRB1xm39Qy1aG0H0WHtlsjQECr49SKBiHSthzqHBmRViUc46otGOJa07vfjOffyotoWi96a1v
p0IxSKFXvtQl+nngOPk5c3kEy+Fa9RSncXNntxoam18MkIaghTZPr4BTIdgeJrPWL7YUDbx8Fhp5
fHT1rKx7NpdxSyNgjpaPRbnPI6ai4QDmb/o1yRzeO27cIrq7O0daUFhxunOTwp32drCRW+0y1iYQ
EqalJy8lWIT7avk8f+hzaD2ADL0xn6oBP4gzF5x2Si0zpXOndqeR+QqsorsY4yPNs1U6cDEAh+i4
KqT51GrIKScbxhP9Q44tvTCnv5gogylo8y33aUcBezPGq2L7DW/r3WowMXK0rTXtAq42846CLaNU
TfgbtzsaXLQKL/fil0/9ihGJXd2Nx0drgmwd9GeP4w6ZAGTBp5EvVWwI0EWvJxBx1s8zYwhvAGxF
UJZ16nyKWLcX8ps2Tx3cAoYu/bZT81fKNsI1VlgZFALJCJBibDEK8AkRimoMVbQZpV3Z8hcmcHPg
LNeMyVJR+ncvX231/37lMZUOaJa3r+lv+/RoDmaXeR2QWUANgCskAuqLnqVJhj2wD9kT4bS+6fxd
w1VJ/XtdCHihspsDlAuvcFSvJqS9HmKTvQRgVK6+jGGSCZa3qg084YGi1NrNoLBOKT1bvlF2HsJI
htyK0wt9JwKqXiBFfPYQGpRwR2hROnATcr0+tM4jQQtqFXNeM09Tr7aZLnt9wFVAIJg3/0pvarB6
8ZpJ/kM0JvBiNoWd4ZGQh3n4TAniMhpRxoXJLyU2LibnV0ArDtBW7F+uer677Rr+vvkwvmZjtMD8
2mbIR82SS/xLOb2MI/zRH0AOFWHJ2AOIZreuWX0WZX+7hbSozJ/3NSf96dcUUbwAc2FivXodeoF/
oRB/xlcrt6X5cGBOKMOnfQekFP58qaWl/m714fyW67Qy381g5zz6UGsfKwwWqqNiYpnxOAxODx9J
fus4hI9sOiEq6zLghaI1h27FOOJOZUCfEX3mvxS8wOw7KNdIRuGHPPpYFPufR9rr0LgTPEhL96Q3
45r1GPuuEHPaj4Xs1bwKwpLMBjnnywVZX1Gak+Did9qsoNEuGn+nn+GVzB9swnvpXCJiyO5ndH7L
kSIL4fZ2s+opvV9KAw5TS/+kfKxRmrHJbMln3HF2pgxsW1ceG43frWhAKnI1hwtQIx2u3kzt2Fxn
l3HZxXjcSbjEXLwPlIAezYp2x0t6WgOZqXaLi7yS7DTFotjQ6f9VKAeResoSjhvhlLF7BhP+T/6b
pN/nrL+4onkGID/q8lV/RkhQ+9YPMAm6Zkyw1pmIg/GxJdMe6OnVGLmv1chlhraUPbq2kJXDwjpn
ik2Qxh8IVGAj5l56vv+avRiK2lTQom72h+6Rzh+TPrAHZ0CclLRB3FgVUbZGESnUsb3NM5T8i/9Y
XCLZzvQcBVvtk4FGs8+Gg8DPhlA1RxDGczl0sJrQzf/2I7Pw/vtuhTdKbzz23TzDSC8FbyAYcsqL
VHazA+mMBMnxoATiH+AIHL30tuq5ICPE4vzvZv1IlgsFjvBPE5W5R3Hi8+sYDlwjhHm3iBsaTWaA
GYkcgcfvwLgaYwdkyjZQ68mYPhzEvXA3/YBdWqN0bDUB4U45TuxRTKNLezMkoT5RppEofQZT9sDr
1oCQwB+NW/fxcaevBSVdA56b100brIaujdRrR6xoUbTxFYf+ePWNivlzX/7YxqlX54JpTyzsUnZ4
5Q7idn0n7njUqRQKynEMIqKiaSjXD75MZX/tjqHLgKCl0LyfkEgGX0tIyeXZxYSVjiWMwpkHYfqC
jCk62ZSqRLaBhoyrMfYL/ZegzTAqVqCXuoKmcOAqRCso2vHNEhkYvy8oQPx2fhTrSTt9zT30h74E
/tcTWdJSY3r5CG8dDGFQ4lqv1VUoC/kpgIaciRLN48uHCuMPaKb762zRUSVb40V5qD/g7O2MoR3R
mQ6oFz4AYjtjklJSah9YcUDO/7Iw5pCGNEce/7RJD8EeJAISMjZzQDPSAYjoDi1uXjgZXg6uKa1/
XksZMfRfU4UuUpleXSgQ+vfvNSWjLO6Lm8sP/ZBIzfwscE06ej5mDUoxp/a1fwB/GbXgc53Tk4Q3
4GjCdR4iax2CISUkT9Iqjp6WdKDa8nvGeP7yFGqQGygjvjXcgUflKUXYgVP85dUcKCKXdflP4XJ9
jXosmmyOEF0qbSi4/q2BlWBBjazpSkE0zcq5pmC2DDcY9qog/XTQ5m61n9iPNYgAYOobHO1nPmMA
OkrVgnm39j2ye/M3RaHSUkSjKBi4Ne49jjqDOAXUjWxyKPSsu0h1KRNzu7QBRK4JAXcDTerYtwU+
X64v9iUF/qJyGkNumz1ANg06/9zsGSeYv7IIqzl0LaocBQ4DvEXzE1/XuB78ALaRZKGJHB8JxjeK
Ltlbgc1ETFUofYerVuvsiYHrrDkyyXsg5dBUHITTN002cDITPuXUy5WgkBlPyBMOdeKTImZiE4DL
sOQ1ty8KBnbSDwBGftg660U2vY2MCUS7q3G7msVz5qnLh2x/r06masrLuE+C9mqizG9AUdZjCu8H
g2rVFmMCJGJ6eplnIFAFm1oRvcDc+9hZvQEVYeF6H1eeq84Omrs76fRq+Wbqhah+NlAM0KtxZr8L
r38xbmCeH/gJPrDBoDXASC5RRthZS9NhwqzR6vAqh387kxIAd0vSiHDYpAYkns3dQinNaBEQT0sL
u/PvFsVgGfXXnXHbKGsgBgHCCYv3ak9QmYghgQRSJXD9m/5+a8x6kScw9/mZElVgTcql3HxTgv4z
Tol+uK4kP+4rdon7AQDJwHzbmXUJZKNnDAhvz+Wd5PBcPWHd0THLIdGQnvU+JY7QmhbLih2nXFxo
EZTzfWc3Z7JBGaqsWXRCPuc8TTCCJ/pgASKEyXwNWg7jEzIQcdQFNYLeBgyWeN8N4WGqJv1YMr/T
bMWZpA6CCZHwQXxxmlESIMUTqhXunRR1eOThJ86xBPukhcglvaRyZRy3UqiIR8b7hYMTwwdCMF8M
AqORp2T//gFYsDkgqccntHIoTn+dBr70FkAlDB7get7gg+HOy+rPpEAIfrFUcEtSGrHzCwRZRiMG
gEPq0K6n3w3GCX43NHjdu6O4vKgTO+vTcSF0IJP2aF7w7dRbJKrivG94Q4Bf33O5vCxpbXjJx9q9
bp7ehI5wmtFuiWmbhFk4NjcYEV3MD0kVpjHNKUoq3AOR676P60Y4hAyIo0UoQXZMJrRn8+tUWumv
hBWZoIPXU/kzd9OxSkxrrMxGzonQATkEA0BFIwqlvDSrF17R6er7i/dOf+ltfd80AUNCuKbW9zy0
+sHYooHZg6JJ01+MYoXR4nA1xFwM8JVXP4GvhOSAQRVT2aXCEwQkeZt7MfxTN08qizdGclq9JoY1
AAI3a8Toenq3RD/es28WbRLBq6EfZHyHc8jI1UD0raYRFAH68aWCXL8xPFrHmEduyPYPP4kHQeM0
nELjgsSssinVqIn/9Ps3q/UZJkKJIoN9iNzs+vM/6RhSOqX+K3gC11Om0XuTnmMgtZpfahF99/Fc
ZDZHR4C6/8AAIuwc52pQql2PO//lAldRSH4ZQNRiXHLFoS0gbzWkLqNn9wOFKMfXm/HyvUlYB+Mk
XzZrrotB/dpflVsaxHMTlEvBhgFfX8huz+WMWKoHuClGGW8HGhQj554JbxZUCadYpsvwF2nkRUx6
W6cHGP94Xh7zf9IykW4mxHyGEAmnqzVei0p/rDh7BrcL7x58JfUypKSnHs+9isuM8BSI+m58lmOZ
2fM7fOtlxHxH5dUKIsiYDdoStJFJ2Au/pplmdNi1IwwpFKo7OK3GzxTzPQbbFpkcTKI0aYYiMRhQ
QDcKVINitjniiD0IZqK+eEb5HLB0+OQ58eNSYrxR7NmJ4iuL0nkRdcfrAS/Clfwd+BqtLvUQ02aE
iiz8tndILW+4QXEgGOkJpQxXbF8F16XqMEhB0Xyb0tOPcyYLeAX5zPbeVFC9+OZeg/Fi9MKfuU/t
kfDoYdb8NUb/Q3qn5zQRpSKG9OTThLabdyfmMchJ5yq1UAr06v30PQcK36HMGKWti2+FJrFSqjeH
TFExYZaY1LzDFlyD8pUGXp5VCIsbcM8A/Cj4Af6ThxUqicqm0vBHqIX+H76QdSn2LmQzClZH8M2m
iDJtfMBWkxlTMEX7hcCy/DGgnRl+deYgfc6BT28Mw3NNtCSpwt41UW2+l/SwFoWtdzNy570XtJq3
h0sqLgkM8lLqEepxKCAMmutFPh94uEwZn9XbkdPnSjVfR4a+swrhRzf76cLGhoDjXEJgoqzTLnYZ
dochbILfsoj48VCqeWEcee2CvAHR7sR4iMYLEIOBIGAVdiStnzNr35k9C4si4bfHtHM7Xl2PP5rN
2uhOvATtsu0/DIA+HE7ztEzbQ+9h8YDa1ROU7qJNMLhoCdbT3AOBIJi/FiRUAnUJ3PxkwgMz7Q1v
cDawb9zHRu8BDsO8S66QWGDldbOJCaesgnc3mqt6FuRnKWBxNXJ4j2kTCbzcX+YkR5/PvSCvrhuO
lgj+0hHahcsUBayfSoyNy8DtP33DHVPjD/MnQAGHLtTvg/q0i38gDdPVkX4lir3MC2U7RTsUIeiq
mhiR80op35mFuw0U/XDncBC1mrxEDWv8GG+OPCZdcvh//FPmj8BBeRm1y5Zn+iVacFAlsboaLyvm
YJ5AKTED0VYDWwRzwoKF5YqNDQoGlfgso4SdKrwBZqQ0lGIAw9jurZvgLgHtN+jDAqE65+dc4zPT
kGGXCtrnJco2DAPpDG7aMtf5ZbzutBO1a3xOKP18LPHzENyL2+ORqjaU3bnpeZ0RidIwjhttSSel
+WfGj8xgCd8ueFUfAIq5M3isQN1lT7ULZjk40+8bYvbgjDOz1iRpBcKVe7nGzVPjy7xhZPkKIAxr
G65hetHOjrNcKoi3b5pTpJBY+b8a7VnGuBKKAJHWOwPkmueaNiajiOESD2HFQEUlgXK/UT/DHekc
+IasAy2iKBLlZqvxsZ3zleby4sWnE2XvtHaugrHB30WlqacQo4kYd2u3Im8JhqLB/3pJ1Bqmd8aG
y4zxYiEx0tDruY94Q38tGndfRJXGg0mAo059LW1xwwR9f7hUjbY0LZYjGqWrPokkY6UF3kXD6qvT
+KJDKoCntin3UMM20PvptUmiVHqz498XWdyDXH7X/0RxyDQv+Hofr7XMLoiC64KPFClOAVfgBmoF
hsncH3yH4nKsvSxaQxvuHQNHbkrliz+P96YjqAI6/X0fppGkRWbPiyJejB41s8L8pmBMRrvI9JT6
NNf2ES2Yy/eqORJpPxga+PNzzMHCKCRqo8SnK0LioB0bI1C0KCkgjALsgnzFlIQgYPoErTzvRLgX
UQHc6GGFW+Je4Yc3HPvG+tkzWoTNDvLBOJgsUyYlwX4PG9jm6fz7BC+Dp7kXp86LFNg9kXeOK14C
6cbjX4VEs2+q2tqPUdnoAEQXhyccs4UTB0ZN1gza2dL7/mHkx2tLf2b0cDcpL1BY+2m8cWonbdNZ
DF6uQaEFGzN3+gZcK4emGrEmNwIzGt8nL5lg6VwTEgoz6MQkaazs+V9uuLPVJhrpexwgxH1643h4
4rf5SbqJbGZOH+d4DII0afHBwcNInGaHk1tSPN9BeMB4uG/enk3XZER9r7NHFpKcNvu7QWacMUNi
rRQttaofA82MOn6L4qdOwqfhvhb2aSmFu9CIM8MzV6sgMtPzGW/V3J1oZFH4FJGnx5iH4RuS670A
SAD7KK1icjd9G8Tlm3aGKKOlvADdhDTB9TUjJz1D1MIggBk+LJsCKzrqe/2E+2wjQHV3908HT0Gt
jRczcC3vEXAIBvreK2muIm5xZtU+zwEZgO14nMlZsHlqSeosx+F6/dCmU9d6aMtT3DlJFBw5Bt6d
FNzgsIRCEWVva66FQJlNIVdtezhgIoCAH+GvAZgM99Zn+6L9tkK2P9bamph2ik/qbDKLT2/ruhwB
nAFfWCBOSGRxmIF3Jhsgwe6EqCdr24nF1p5P8DXYnuBB6uXvHdt5gK0XYNsEpscllMwezBCCZ4+T
IuID2APHBVEtUOEMH0gjS7gagg7EgRInPyMVFvrprq2n1iKf/nAikR3qEn7gBBEqrlDAoY2+ljXJ
e7ojKEHzYvHBH0ZO8qAyJsbFvkFTGGP5JXa7Umu0TssEC0SfEYftM4rTJYT9DKrwJ9D8k6PDiXuD
0EKJ9gKMCTqBu37DkTCtqzA7gyag9wzAtgwKzzURF/E+perAqn9Iq1kyUiF3WBBoeXcgz0uAYDo7
Goa7C2+L6/7jPFC7QUE9QsSjCvUchx4U/1L+32Y+ghMxJ/nc10BegMwi3RlpBrE3YfXmSDvxH2Gf
0IX5Ty1lsk1f1LFNkEEgn0Fyy51eAw1eLUX1e5rRvaI9H4UzHOe2k4DbcpCMOOGiCiZpAZ2A2tET
1JmZaKFGMc0Xur7dgLEsY1jirMRQ4mrfATG/DiYnuYGHh19Zwz9rAd9em0H7ioUK+cMS1pkZcP31
YEUWtibmLoC7BtdHhKcSDGs1m2FkG0rGE5IArFiUnilbe4LIAQOBlsLhhu43+25EmEgilkZiDMOf
n5jcQ+JeqcO9qHmQm0LrT7kmSAZwa/pSmaPF4K/Wud0R62+wiJYikYPT/UgPaMP5veJpz+yHvnDt
FSwYw9S9M/RPXU5YZ3P2ordJbeEGgah/XpAyNyQhgGGLR//UINIomu6csjNnRiN31Q6f0IPezFfD
Y8TsT1c3fX4xKJLeWFVvWFcdN3pMFBGJNGk4AyI5PfWxX9FuDczk4nWHTkvIpzsB7atG4kUibanb
/ZOcDOsEoPCCvTXdAYTJIaOch0uddXU//IgK7v9zvuFMgWVIOJHI0U0/8rAZt38omVZm6jjjSHRm
xE22/9p1T7MjvjQHS99H+71HTj+fCOxLXre99X3KlkZLEtaKsXMbjMvynRT6DDeR40i7BqSfAxz/
G/k6TsX2Sr/BFdinTnHiMFSRYbM/Eg+NljAvLBvA46aYiXFqIZThtNzpmHOgzmDu3GiPFbVyXIXv
cLeSVni0ACsq1n6g03QH+j4hA1+ilf3hTP/NKq7iT/foz0DbfY4G/tg8eFSE2uqqd5xBCl5jtTrO
8CYj+mjHFcvDqeD7Rsqsu13FJ/Z6a7GjeyLZijB7pKuTBbch+s1F1qWy1Tb7fQowN5oRdNjeFPL0
7fPp5bRYxejGeirY7gtL1tZYN+x5cKcTE2WX4knkQm7WaVm4Sz8G3QDzhC1GtBQZrMNPqe8RUxkr
hLiOI7biEHEuvOs6jWpif2Nw2oaGfjaw4QJuZMMBEjVtiY0THlG4IotH+u9dQlpG+02JEccfaxy/
RaQWX4xgsfcIFe7p1GqGudqYnuBD3jXf4QCnVAITpm/eyfD7uPD/LExQjkLEPyAlVAGuQFA9AQxN
DHDnsmjMLh5sBvsNz3NECoc4Vf2LaJCAgpSSk90wHIS7L46YzNeNSzYgfFyGMMhSXoCcaxig8DeO
n3NvK2UoRTXGmIIkgBFtXI10eXrdX8E2hPdxgbH12MLkOGSICwBJs9yzP7TNF6rgi/OF0tA45Vo2
rlTnmJsbDHywdL3MRsfJ9DcdzgfcdwTwYxymbwypicD5nBonRrHoDYPCzKzRJgNqBsHNoaM2K0EZ
ldjlSHfOraTPA8WkE8VBkG0S2HfWZ5zTaUoHAsnFVHI3h61ITWi+ghzWOrei05byVOpoqk9Mt4DO
rcmsXjGv80dmCbzLegG/j67IvkJuZZM7Zl6DYzbvM33iyx9zQKQnUKzWEvIB8bhkuMOQ4B0CBM00
jpMIsl2GOxT8AoJnNsljeEJrHZnSqrBpLnCZm09m+EYH4sCBU2LtSDXhgYGFSPKMb3TJWAclJo4S
kYftI1ZnFyQXwVqYwLOtgEhD6P9wZTClJsSAUgFP9LixOfbPYyqU+kDOxo70Y9LRc+EdwAOuNvNM
dlFzJFir0caD5GPgBem/3d96DNcnKQsdu87+XEZOgFKOvxLdYqa/oC4wOIqgkpvQWxng73v2lf9q
A3FNRzG0rhHzpZzPtKLo5s0IBjycG1I9qmecMgaIsuC74zJIp8IUHnhrHFJmJOw1kLHvXv+EBRXM
+JP8j77wBcH82r2vl4OHM3JEM/jFgssvscOkSZ8wwDzAJGWq+Plj6J3flo+3j88ZcPkPwwk4JnF7
YCBejcVXoB4aWBmBSaCOpaz3SewTt+WD0aD9UcmNCUNvfWROmDrbx8x9gl4HUKpCNhkaP6glDKy0
USKLuY6Otu70xW4V7LReFPPfWVB0+FsR9EMNcYSNVAuIP5nRXmOTUrgcksH0N+OgNP7liweD1mHm
1XM+7Psg3Oz0wabinIUtw7C+v4sKORj0tNsAT8D3Bxo4FfESSmEbYBCf0cxONqUtbECFNfQTS1A4
JiF3S2da7Lw5AyqbiJkO0CLXZoWdgHC1VbXl7VBj1D7Eiwo6DfQmsc+VhTpWTdWHLa1AnCALt6rx
3lxsZZ5drdLur2rMLti9wPVL+thZhNm0/BMTi4pikLMeMBPXE4ax9ykzAFCycUL5C8GHSJSSKSjl
+zAdv/scUsgj+Qgt3GWryGBpMLj4c1nyOnxbPKLtGuODh8MMHxrW++ZLV6vBHoLVSk+kqedJdi4r
S0FSEap/kiXalWrLKYFd02fYls2I5FsqU5AxR3zKIhyvoHL5F5GNnVdCliJ73ELwAUIxs+sQwir8
FqI6gQ3HS9jK9NSc8KFVaLtTyyDNUqjxGYmzeQXigNhQwZleErevx9wXA4OX+5m/gIwZpaU7/xt2
Gk54DAiHzie8WyrQQA9j8adVwwqaQLd/UjcDmzpw30G9mBYxhrkCG/zMtFsVfKUPpYnotXmdmoTd
lJWdUPotBRdCAteiWeRfdUGBSD6kuQk25IIQtPPp1qxuzVRR23M9eIHCUuxKJY6nhM0HmTIrcpmm
0VZTLxC79s1TmAkF+GkGT+A+94YlG1SAkBkjZTatZW3doRk/DOnwDlWXazknSkMrYY39ullkgAJE
08yWVJj7enlWw/eSQTMgPHpuRrL1sbeFMyLI9bxrirhhMn5TQqNbdKt5YV4N/20Us44MCezM3I0d
VR7OYcYVssJ3+6Xzf+j19BPVC/gY/cDjoXvtAdKD6lYhPG26ZchtH8H0KWwJp35u+m7Of4RyxWz4
r12V4XtMA/pyJsYVyd9CGN3Xdl+xerirMvoPSCbziSCpbMfbPjb7UqhuqEu0CtRa9Sa00XnU2/aP
wLUAcY1qf1sDHRgMzv4YGq84IS4sQugBN3Q58y9W9EvqAhW90NuD+G8UNA5ICznEIDvkSNRDVHn7
Xvj8B0iMwgJbBR2d8BMyOuD0EzEeBHWRBTuHwI/caXgsz2LALXKFgGrb5AqVAALJvnFVAvDPLnzl
NJp3OMsIEDrfZgn4K/0mjdrIS9UNKmCEPbINui275/3HHIG8DQ0Ik9SoQLnOg3ToNP4zHTvveIze
57KEYYQmAoaMgWhqgBKRRJKJBRGHymYxIAdBNnKZWglfIuAs5Au8v/tyiCsaVRf+BtN/IOCh8sSo
kaqDguQK4Hx6Gm/rAZB9m1ZxLlu989tmJGb+lpLP1BDOlEjqb0byExdfQo/FFLMcVREbevTvsnE/
W5WaD4nTCGc97MrxF9e+gJjA8AYuFT75hUyIuQeVGgP/mMUteANTEtLUDqZEZh+6FafbJgnWvhr0
t+OodZ4pFfEbCixJP+Q8yZsh5CMBXlTe50ebn711JFM4Fi0HhA8fyvqVKdlL5Iwx4a0P9zSbYb5s
ElYDLiCIbkWpgU00xAo9hUrnjhPGRLAP9DcmDBs+BQgwgGqsWPw5cKphAk1ZopN7BDvtihYGkc5/
8zFou4u37sFaBFKvN2OYReQGummWz8FUQTAruCorPAGoT6PWrm3FFTQ49Rz8kZmNv1UbsKMHSA24
DhS1diuwuH6yC4acdgA3VjzQrOA/yO4GYO+Rqfgdb3jA+X+4MHB98X0egRozOeTqOjfDhxdNj7Xj
1lV/DU9pN79s37aA5W9JZZNX33PZu7v58mdLLjuvmJeMIEyBTdJJQGEBHQOK5dU/9znOOWiaqVBp
B4CKAYcdfiizoBsVv5iZ34zTxwCuoEoSQqFG4xVBmLkzV+KkAaY9Zq/gsseSguhS7BsL+R/OWlhi
b3+xGLigASKWy2GL0A5ML+0g7ZKkloA8f1RR9ErzESK5XyS5dzLECm7XsXW/W0oDbJU/dgO2KPQ5
dNW0JtfjG5NiaHMfWk+Fh/OMSk8kqgRvIx6FGE5LSe8PqZSqDY+NhbOQfgNrnCG35kvyeo/vEE7J
gc8OhQWs4S1B0Hwu96hdmDuVXn26zwaeulWS2wLxqMGRGITVtnUEIQXVCRQfGrtsiiGo95gxLLhz
JqhtgBohr1iFwy/t1iNB2idwqeGQ2EFzF4+RKTc5n6HSvvbny8kWWr8H07Z2dafV/2ropOCp5Ky/
mLGX9Iu6iikzz/uV3NavhCxvgyEBGj4AL3oQyp4ZRMIJkeM0OP03/Xp6Q7jEGaM7yfluW5qeXjhm
21FBusbNWgjiAMpnfd/Dp29Ruz0eAVoVSA3B9/zBl+pIQ38iMRrLjwWAB1njUlkS+d0r4GGbFwLF
zWJDlMuUEz2OqL5oySAP0//YVJ/nGjMTBrodOVKknmcESnojr1B5XeKhz7JYlrhML08I1DiDQyDl
N1dzRhXUCKLGZu+kVyd7iQIOLLRc/WxV/zkdvFBtJVnNCT4G3VLl1SDjwrITd1P7Bp3rEk7gkz3c
NOeBTqAc0X9CFGD8YDBrtm5AAfZuIZMOeG5U9G0skA7BKIgqQfSlPqCCwGMNrEo5QFL4mOl9yrvm
votpiYA1BrOH/7SEcm+DL5ELduRTzHCtGorugh7icYDVgpotGM0rU8zfhW2+gy8hoVoByf4BPf+n
cRqAxHNggTCyA8xX97F8UgOWKZ/ZFolYsMaRjJl97fyxHmbGFICCZHZEkw+rnaUghH1B7XyY5wrZ
LCo4zgUO9YgaS2QGJUCV/GW23/cvZk7FjxexLWsAnXwQpgYdgRreBCpYlKYZkfTKAHW8FVqu9L5g
oxtJ6TvlKdFPvXwMPnlijESdL2SM2ihW31iwplEp+DuHiYn40Re6NiRmaZ+K+c0iJ+3B04NUuhYf
lbm0ImaO9En3LLhT3cCsQn9plVt8O/iuO78+IUXqL8aK1iO+vET7ICiU/Mb9L1am0MIrf8iYrTQV
KsK79SnNqEZZ1vMgIT/l9Q5RBtvKEAE9oKkg+uX8QJRRoZf6O8WWWTuEEEQ2JDyB8YuUXKTYd0Jd
a72GwAMv40n8EwvIhj4eToReIEywzLtrtgGSRsG9Ix3LP7c1BAQ4ibGZxyFQMlrWATzEwP6jz7NU
eDq4WHqhk5eji3HFE1MQGXHqiiomUcXduAUkiMPEhDvkEtY9jGTca5jZA+5PB1OtI2jWBsd+SB1Z
ImNWMD1GEEtDtlT1DtRyIZEeGZ26LDWBIf8KUAAw0r9MxW7A3h9oFzH3PlNYh1GcQSYJb1wF1nlY
46PSwAxCH3Bze/zsxvqwjsflY2Ojy8lyldkOHwxs07A2VjGVsO9mC9kQqSMJTjWxrXBHjP0WX2RW
LiPLJUKb9d2l+wha43mWt9KQT9yEk8PvoM5xT8M1YXAQ11esA1Lwu8XMhEh8xY4+Sx865vv691BO
FfefjgJbSBx8MCXBsAWzloWKbQzym9VwAzvGzBbvsyDrId6Nv1+zvtrSAvOEw8cvDyLpiitBiL5s
ucuAqYMIG78dfxv/aGAo+/wbI9nh8cHfNZhXB7gP+p6Zk+j8aIFxsmduIuqf30wF2hDg4XAMDUXG
YOQieHFZmL+1P4h68X9L1WA+sYo5pMpTgxiJG0lArLFgGRN4JfAALRRALLpUivmddryCO/aPxZ6V
r/g07xDkwGSLcwaVDMhBeKkS9vQJc24k1FgQmy6+jJjWiBi0g1Z3FO4I+OJTN6AbgK9DiTU5jjRk
Kx2FCVAmZMMZEX0PL9loVoR67ixF6RQZBJArO05wVQXqA3lnEHYhHZsRw6EVPqE8CpjNcc72DVoO
AgnSaUYQrMx2HtPOweUJcQoGLz8KgeEKAvOQZyaljadOK/cTfGbCmBQggf6LYM/upqc1jjIGbvs+
wMaHbyDKwqf1O1I64Jhh/BvIMtP95+XL4htSzLICUaNbBFr/Es6EnWWBZ/2WLmX6AODaTcVqiasB
B/LQI+Tgp2RgtmkOcNXsM12CJErlRReuYNM75I0ilrXf2wuCayGH/rE89R8NlSy9M19A4/9NuWhm
CO7XA4Q0TfgxiHMUQ/p7soLNwfcGD9Kxxz/5yZI1ZpI42jRsDBgz+uFtUUXdT+wbAr3asaWq2+P9
zTl4w+lBIxLtWSxpvjdvWGVieQEbv6wPRruC9DPZMPntR8W6mwMdc3ouFK2d/SXxFnpKDUtrFmVM
BSGA4TqQCsIsw6ETUV3Ab1HfZRxLu09gFuTmHi+En+i8YJTdVHbzIXRgEn6Uo68D8dPumEWyRTSp
15AaBOWPAaDcxzSe+pqDCY2BvcI2Z7Oi0tr0NTA63jUgKdcamrvoloEax/OWFVnFesJU5bwZj4xX
RmcMr4nKdC/HbxitV323mYEN4huhBleKBHFZuq+D4V1rD8V78g0UsTCvKXtOvMJ9xe6Bc8vhedtt
UM5VL9PjCSg4Tb/xWzKvAS/nS7lQLPTlfQ/eyFkqSVqghaMZTU8elohxQWWZe9J0ilJQdPuPBON3
Ml/HIE7QrUr9vOx7gutJXeMp/khnWoQ+hv8ImSa+nlkhiiM8MJz2mH32lNT+1675Y42ucAqZKMOD
5WB2HnAnbM09W8go3IV6BEkjnC4UW5VxjsbHihcqx+KFZkYKfh5/YLvQ83ZYVbDHzyWzsLh9NQD+
YRa1Yw6GuIypLA5KuJSzDGsmaIdSPBRrcJBs8MfABGC0I5zS/8YJAj7GGsL7pg3ojSSrDjDAQScc
RzvQVGzg4E/djJihYsC+oJgyc071bv5gVZHu7FPauQO6jSdgBSyHCA/x7A3vcVmY6vLHrGfxr0jC
Wl5d945MsmGQXDTMaLkGmVBAMOHhj3In9rg7IZOBsqrvpgAgw3AH7LBR0xctpYD4OygGKAvGMOXp
yKBWAZ2Cf0D4ojd9eQLuGDI7mpgYg7HPDEDmu60RQf/Rrw4sGszbCzqxv5S8dtnqZwXnJaEY7tyb
0Vv0rOpGfcSjY3cEPRbN23dJMU9oE7o7gGCUJ2BDzaKdvmaFUyfMSjH7LTD2WmQzGOyhKMIezpfa
xP9uXn7r/wtPTKHtAXphbS++Z5agCPevF6BZfvdgVh8uIQSDN1+AcCf55Ah49tTUHFTVFpFqFA9V
UIc72U1sDkE0oWdYeeIME97XP+j6d2xoBNIgKtNSm9E48W5hfVkDqE7YkRDrMQnyWHeJtoxw5eWA
m2MbbR386MKOZq8N2WQqp6NtfRwuJvFAKCmQgrVESoEtMDmhEmfHIMNXLijVIGdSUHGgwzPP38BR
4SaLXMVLo0KAG2sLGoCQt7cHZd4dLvAlIf9ggTLagGfpOWT2D9cKg5icpeycJ9T9AaLgoNwH7AZk
RfGbYd4uQ1H01M5qMo5vxDXdW10DNFmX/W0BvahZ1DOVK/FFlt6cugQhOxYVwlbGExshWVN1LKhZ
7JgaK0fq6aEigkH5PAOaAIz9j7Mz22ll67L0q6TyukIVfVOqqgv3NjZggw34xgJsR9872qevb5EX
xTYWSCllSuff+xwiiFix1pxjjkZsKIcTY5DL54V4aqZF3K8M3w+EiFMOpuSrNf2CwanJ+XAbjJdJ
AwPTsLeERKyhj461s8qwEDx0rp/F367tuwDEzlnCzlwQ58EBMHjT2fqn0X2y88FNzrTfEOAoxAl1
mMvTnLNmcLRn9qDjW2csyFviNIdetbKp74SHBF/kroDWwvjTeiColFgpkxewJNe2vkfVSGe0Frl+
RHOC5aBHBygqSHtyR+/MgHWobw1xJ3zW7MB0GMS2flpYcjgDgq+MB53o1mTOG64GTzB9NABMoFs0
4liyQ2DJ0U1SIyBhgKzHK1YeBDYtSg0DVRpILmtuiyiFoSjMTxb7nsExPbmgxMvTI+7Go5fkBT8X
oZNrcJQgjBnKV7NwibVB7zNG8sbMhk6CfvMyEftmDT+Ps51hmb42nIG7EZMccI1JA+esGyWL92YC
EZYzinOKmZHzWQB94k5R3gnJqJjNKDD7MC9hXltRVOL9QroUHkvMaChv2l3KPt2/9WI2yrc1VLcq
u7s7UlXSC9kA8DsRqRpHUN0FajjBcTDga9ChpQ81nxAZLdA57LFJHfOVYBPMxBf7pWkhMwKFH22i
gI3B5inABBVEHCmUDmLzGh0pA5B9C44hi4dhAyeZvtilCOJEjJW9eAVNhPSAOQt1I0CqAOhsnLdc
iACMnzs2+hgrLmwEjgJ4EqBGvjoJi6JmiZndCZeFR3h6zBQZifqTY8AnHICfKMNHkHPstRw49s/u
4LFgf6fPOv7X8AqS9Ih2B4MsriimUPE71I4lrR2npXn3BOQFvDM504gjXTyn6NMoZIhn9OY7fJHF
nGu3zNWRZeBTMUCZLS3a6VGsLLR2yqI4O2iC0A0DZWPin6PFfdpGMD+ZaIoXKcgt6Ysz34r2liwJ
5o8cQN3o0Zug8UedwXZvIDBGxYs5/wAxascHeyQx5cEDgRbLEi3+RJ8YZ6gdA+FBT3R6RLcsVmOE
2eDkaybJlOtVFO4nBwO41aewBFGhhgp4qHkV4OtR8FsY7qzYEJbGAtRsVPMVTeNjND4DFFAbBPxm
Z3u4BsbnVa/jQcEnO4xn/aQZsuYBMqEbITqF50xrJNBy9komOaIABJfgKzUGHSnanG2XgsIfCyIW
CnUZJpor8l44pyAlHvDtPwsFYku9MugxQfEfGPstxL/rTUeeQ24dFSMUFLpo9u3pqZnC56VHdOfm
A1icGCieA5YkJkhSNIqQjIaPzVzB4m9Pj0HS+wBFK5zj4QPk+UfzeDiyQJ5hlEy3ZyI76Sqm1I/2
hR9JHzKQJgyXdMa2256hHh2vOmk4Gau5WG0o7mFmcIROjNfqHbtH4g40BupHDFpGYpT5hu6SCrHm
cKmArFQmp18KXTHKQTVCc85PbBhJHZ0ZFFtWWThia6oJvYElor2KDxsYfMzRzC/NWCrbVE9CiNGK
NDfsk2D1ObC1xQQ9HeHHyKlU8pMu6OTie/tsTMj/FnUHLeckPObY0i3+q2UzQ3YrDi8ommSYkOKC
OGzGQfTJA0+mu3oEb4Q3Hmw4+7KBsVHnAPY7OC9bF/SiZnshsHz4Im28J2JpXv2BcK6/uBQI7PaQ
Twbd+3MLIxIsgAZ4QKaHTuwKbEdUdEBsBpUc8uHJORuBJPOEWbjsdWekh2wQ2qN8L0/JW3oNNwyu
8PzhTIy/jiTBi2OGzkRc8Ns7hAz34cOWl4/iiQWL5wG1PpPRab5zXm3cDic7/vVFDRhV7NDDoCCF
4kI5Cl38qRx/IP0H8HIYC3yx76lQ2TjmpPZApOIDo2oZMi/iCZOd0HDCk54jBvjV9IHcsREFFsdB
uHwLYGJVyzeM6V8vYyRijy4P5FGUcczLwaWOC8S1/OgSFzAR5GAvyM8Q6BexIEjOvnB4CdUK8kW4
LOpevHYFmBYPeZhAQuV2mSifbB8mMkeBMREcOIoEskSplsweSVNBEGCstGmNe8TOmib4xDWDV1qv
cXqm50bvBNYHJe09eBe8MMEpbZnaHTYV5+qOs+Nj+4izIa13/GydLdi+6IU5VmU6OyTCzIZtg3kw
7uL3QtNf8kVT6/BJe3NQ7eGHTpCTaC1QxUxkeK3mA7Gqg5OAcHJKkDeEKmNqe6Ab8TUfPiraQ4Zo
Yr8dHVt67qM8dHie97snRAZEB+IpxO4siVMORbv1CHxO7hGZEMVgR+MfbXKyWfliZhU0lPKjwlmB
OclQPu+2zFE49ymxFz79Rj4+MvF7DZ/FVLCbWXBo2IpItMHnmkOie4IyQC8yG+I7Brp/2MCM5eg8
JtC6BJNRoKEiUBGzhWWzIfON/wwWKfgtpIxozuYHlqBzurfcHSgovS7mEkNqlwMuvReaWzEEFw8L
IKXmmGFPFqsh5N2UIK4unVYFjgr6N7QpVji80wn/tUk4cMQcnm8dxCDiD4+EeaeCEiFmiWDX3QhZ
zNjDAo8PEhT2yLIXoKYnbK2aEUeGSpbdsDt31IJfrbFKKWAs7FdYGGNpdgRA5KYHxxrYveB18JNL
IoigP7zkYyFMYZGdDEiXCCqXX2HVxkhel3fKgzjzeYVU1TgnQx7gBInv3ftgDtYhZAlcx1mA5luL
4l4GZaEdoU+qR2tiuXkeCK4ZUIzMRcWMlIikHCYQByrPgfEfDF5KEHtcfKZ38jRkOictOQPFsA4n
nCcb2iKWTujVvGfnScTaIKd5u7ynj9o2Ef89MzURuRQEbMYcPwQ6FxS+3vjdOUusacE3uYwaosyW
OuVRQL6ZMypnYr5HXvmIE2ATbe6FMRt0MxBVEc6aLQUd4V1ETQFlDXheX/GeM14lGzPkB+lZEV0D
ezXTXgRDomwkUHVKjhHBjGJaLMo5dUTUHI2lPN4LjGWNxQnKW3HL4a4gzZTQjeQjIGNMFnl+GNF4
nC+HMbNttjwTtjG3+C66kmhaDcVWCCfnPppu0zkEQGdm7yE4IPQgknsUftCT4TVicZKgkL1T90aF
gMUk5rF6J03+/bDnMTnwhPqH0hq4H5wIxaeEhTbpmzv9rONWuWs/uQP3JaPZQl/L6HRZfOZEEeaE
/MS7xsA2YnA4GQwV8B1gDH+4h8uCMxspTxT7Zk/aqoFaEPOAR29K8anQ98Bj5idRVMxR9T1pc02Z
QPRduu/WU7ko74xmLcYl+6H+ctlnG3b18BNekYoKE5g0hunOVJQR1uEJcSbtWsRqUamlqUBhoY5h
DVB+7uy9uU2YJYMX4P9W8JSsR49BTIUV1dBDp+1PLvY4Z/Qqj1Ah4w7iQAl9LaJ5RcPE6BihoY/c
EY/ZSfdprNRn4Prj4RF42prJO2G6itXapF0wzzQfZIpEWL2v0Vn9ZG4lduhz4i9TYyAtrTfrkY9m
qryaBAuLutbbwDbDOrRc4lyVYn59xlKjecwRgm5tjqkXA3+ihkDIuQnZDXRbswaWPEzo7/1HppO8
fESaY3lkrclc4DhNAB1rCiygDy4mzeut/ZIDFQjMBTxQ9DLZjJbTXuaf9lNBC0QfI0YiCEIppcPp
ZfDS0QV+GvfCBbrB3qtBeqBM+VcRgEC5R9+c7SwUa4sYYPYJKgUiZFDkr4ES9OTwwZxp7/gRlJNg
Z+y1qbEQMlUVLx7Ufah3kwVWEPpLB1kP7tIXNevwcXjhjcFnR0Alhm/uRDwnDyE7E3tWLK8SWvAi
/HBmeMgsydp9wtMP9UUwLcljFkNyfdUfS9hEk3JseiL+2fgUnLRiRbXdUMSACKLio8qdbQ0QgEn1
0J4EiIF0gSLgLMgzjC45DpW1sI5px5XHNi02ZukhvD+sYtzkJiIqTYO3eJnEd+GH/6EjwhY6qmim
TihDv9r8gIIvFBAnGDmHg0hNZDunWQZiotTHRP49x3NsGs9EfYjayseAo3kx3uI7JLd3F8zBKTX2
zAVyxo7BjiELuA6Gf3M4C5PqBWExGxOzYjAZCR5FAd4H/14nEg373YkKMBe9XigDn7ORiDrK5jIV
E63aUptbc5+zQbD2duzbvKvDuJgQ/Mg5CNdwneNIQNderHC/gRWgCTQVc1lM0zkLFDB09jIhxpQH
L9j8MCqASjijXpiIX5Sd+NXHJuthh65SKNzUO0TrAYUJAzAQMHYoGvRqCPczHawigpngGovJoC8a
G7FZsX/ipkLeqii2YqBS5nA8ag12HXzOZsSiho5GySMyGuql9+xhHPdkPcjrAGqFME1KPzS2A7yD
xABCmL7U8FtegxmKXDFyfazHn8XsMhMqa+EDBUaOMlkA1kBUTzY6JiwfoYXNO0Q/rBuKCG5a2KyL
YyrFRMp/al4y/CLjT5XAYn1SggoMPkvuRh8+n8hdwOcScocIgiYcANYda4jf8CjmhADphBiPzyld
L4f+kHmBACiQIKNV5uNEnMufKouAeo0ltRVsIvbPjQBeacgw9Cm2CFCnDCJpEzIMgKQjEiXk71yG
BCbRBeSzXhrg0VIiM4ZCL2hoyOUUjApo7pGQrZA/L+GcAUx7M4OO3gdWNqcXZoYwl5xjBWWnnpbP
DPRt4bIkgmkRtwzSd5uBqvgY448cHxXY5BgdgYk0A/Qb82TFmi3W+WO0waTt8GlgN3ePBInf2b0P
qRID3mUITYz5dUeXi3YCtqAzh9XdzUxqaXMTnLA64nWDdVwYcyINAUVSJzZ79D5mTxGMPPnF4xOQ
RhdCuLFDwO7sicJwki7dx+i+mVdis604Js+8Pko02OsCupIXDFZYwvXkwnnGHaPAhVyNTISoS2Yj
c8LdcRihTN/CbUQTGp2yVbJPwfc0uOAIgrLh8T//43/+3//92f4v95Q+plHnpsl/JFX8mPrJpfw/
/6lq//kf2X/98fz4f/7TthTZUExbUU3dtmWbf+bvP983fuLybyv/QyuDSHFlLVjmyqpvL+OH2Ofz
LbCqmxpsT366kKqp5IWzKEIuc5hb1jrJaAldZ6x5+syM6CVcukVbv8MQqbTXUTv9/RaVG7eoyqZj
qI6j6rpsGP/eonKRkqbJjWBJhGTp26MqOEUHLM/ry8IywEx7wFg5nxzyhUuKhA6On1a7P+5BPIar
x6TKlqnLim2psq1fPaY0rbMw7NJgKZcbs1Cmh+Qw7uqMqAHAcLKiov4yk3CX1woRzJFNLi0Lqq+P
unwMC5anff79hqyb9+PYmmXrhqOa4pl9e21G7BRZHqXRssbPPlnZ7bSJ9zB6gz+fvuz8cSn930vZ
dlCmoRUCda3VbXXSz+WH/GHuqZzLU5SP473zUvL/1SndM75l0XKenrpTzo5zMj4IKrng0Q8Nf19t
9J18Np7Tl+JV3dUEkZCG8PacscWSzwpiQnABU7oP8TOY+GDjzG7yUvDX7aAVf4rpPj9O2tfrdis/
44i6w3LgicO7e1J2/XvO3PayPXyYH/YLLGfruXhtPrqN+2I9g/S7b+07LJaNYJucGFSZH/rL4SN+
EkRyPvjuo15XT92HBqeLuStf/RukWvmDv/r9zan2H8/zejnLrSTVUov4EoBj3FUfB31VFN7EyBE1
77K6G7q5tavSs1OaQ6ck7KvXcYp1hnbRD1N3kR36pdQE80O89smk8LpxlUlAW7r6iA76Eebm7zd8
8/3bpiU7lqMZjn71/su2NC++HwTLOFr0ajKu4VtBXPSakVuuQg0QK/jji1eVG49IUXTFsQxbV21N
3NK31d0pvWSnkkNmsHm584iPRUrdq0BwXbJQPNz/e85xkxknT8Xi80qkbWIFD3lSL0sCXKx2al0W
sUYEdUW2pbSP+EJ/fyiKfOsWdbZOQ7N0x7KuNwTVL+xMdtNl5G70dmXBrC/0fWLd1SRUmqvO5vru
5PeL3lo5qqPapq2qmi2r4p6+PZaqr+xLqlUgiRC/GnTZaO/MRRpu7WRfFn+8BOfWS9AU01FlWZdN
w7x677ZaRlartvaqJaG31cZac58pj2rxbvO1etuEMyxNQAr5vMvGnpTYm010alXpIA0L1x1mHkVv
wzAsWR6MiSacV93nqmdy2fnkjtECEdHUBp8KGc7Rc8jwVc9WikTR72D+6zLE7bd6VIo0RxkFgQlZ
3YJ0yHnqcQeRjLVDYs+kkk1CW9WWPnNceI09Y3MnuIO0dggpv4JupxftILRcMrCcT5U5BBIUh/ou
Yzrry08d0nGlw2TdVIZay+wwQLutwEXDdeKy7PwVW/A4pezLkm5UNR4heLCO68NQUkyqu2zwXHjY
hoUzKYWpgEgyjw0op3O1A7FJz3F/zp0/lsGtvV/TLEMzbFszbflqGeSFpJmh5xN+iYyOyHeD+DWA
AyJaUNb8vuJunr3fryUWybcl5xp14RmFjLzEAbJNz66/bqFiW+sDhDtvpyRnlWRh+agb+6BZ/H7x
WxuPZiqGbVmyzG97tVG6suE2jpkl92XiDEMUQkVzLlQIFOUqs+A/mQyc3f/GNXVN1mRLsSzVUq6u
qct1516KNFwCBRWEPqgrHm9SDvNiJUEiCUe//4rardpG5wHrmmIoiuxc7XSFUSSVlOjpMx0NgBOV
DBNEvo/s2ZrkQ5fw9xg1/NJdFzMBYSNgAGXGDm58wcResGioQ0fFKRj+fl+m2L7+rXds28DvWlE1
TbUN+2qNHXK5CB2e0ioMaZu999Y6BWypDQmNIG3tWvb5FNVtaPoPir824ne5PenyVKqp/IutK+9L
0IqLTAa8xSfDSNE2JlX0nsVrIvFI9SpzDCzjdY7cIRVWjVs2CkUOFsWBfIdoreagK+8kcmGWjTw6
l8f8cwmZrSa9l4VQgkYxcUQoYEOVl/KhL4Uj90IuSa4BkJrnirCorCdIpovGbI2+g5C4YQxYWQBO
/XObvP/+wH5uzbajKKplajwsx5DF33/7TsLCCA+x7ZgrzXs/9Mx+GpFqp8rwVIoTddnvVxOr8Ort
cA6bfBSaqiiKof57Nae0VEPuuZpiYQ6Tqws5/nR8DBN/v4zyc6fhdzFMDgCdQ5hj4N/r6GFV113N
1xCo+ZviQaEjT9E3bXRr04vuDdlahw7nb1fQHPnRrNJzZGUQAWRi7Mo9zyKu4j8+GUX8cte//Peb
utqSSnoFM2gafwnEp6prp1jzD5FCp+WtZbIh9FV7oCFRzVFz+OPafz2Pq+deRVqbtk1DbmILEzbc
GRbpePsCUNf/+P3R/9z7/n3yV/W96WeBWssZT75iDsCI7LJWvUXVTNNEGseHuZr/cdzf2Om5omlq
ikqLxf9d7UShlrel7TTRMpQJxZtGbDKYqGXvTkLU7wRUAF497mAtUU7V/e+/rPKz1BDXdixWmUWP
p4rn/u3r0SOvqAwzjZdFW4w1/RRU67ZkVnSA3FjtOquc5NpWKfEXWv9x5a+a6Xo1maajOYrJ1/hj
A9Z7qTCVwrUeE/qKZBJbz2q3KrQh8aCdChKR0x5gXi5Dg/TnXvGapvd6eu8mYytf19XwYs9SG9ar
chhJ9WMMyauGmwesFiTzQz3zmXWpDOUwPkSlYpAPzkgMw4UjbHHw7SUsZtc4tfJKq7mUPW3lqa7e
l0441JkQ9iOn/yTikkBsOZn40sIY688Kxke4zXsGbwcZCNMuiQtOk3Z5UO5w6rvsvJl/mAbYmKxz
4127TCqRAYHCdlQQvTfv8hnT+IbgAaaN4ThHoqvNNFQpjEcNxq+LFEPBE+aUbjQUBotOQteFKxnu
Ef4s0seWtM/gIT72ysTsN8qDNTXNaY1tgjzBpbbYkynhQVKXln+8KbHXXL8oW7dlU1XZkOjB/10j
laa7hhReYB41W11d+fX+oOJtnC4OgBWQkGO+9+iP5XGjV7MdQBHdsTkHbdO5qvKVvM0SP0nCpYfd
VpdOa2mVN8RLnlgGUrPOqBJEX2Je4nlWRQtOSRo0nXgo7a7OT61foF/BWqZ/CLtyylkWI8StlZlA
CayL6Iy3Ah34/Ul9fS0/ntS3m776mqRAlhMpK742yIZ8Qfed7ynoTjJgpI8sRW2HleRgHXrSvXtu
SuzWGtOPams6W9mce+3KhZtAW4p+Ot20yHYsQSLwtqkc/nGzN3dzjkzNAllRDHaff19rrloUr5US
LDt5fUCDVSYLhyqjWQTSo1GeA8qEbFipUPCU7e/PSbu5okw6W1uh4OOI+/fSTtRHvlGwx3q1MggM
iGT19GBRU5sn7wCfsMeSGfB9JynbXneXOSEtBt6QGmMi4DiAAQoLN7VGiv2UMlUsQ8SnCCvKvcGY
hrWoWJyMNZiEf6yDPyqA28+NB2dYjkU3+ONzMMzEjZo6WIaQYKR3w+dOV16z6GSIIvXQgQPml6sO
5/Lm/Ptzu3U0Obpsa1TklOfXnS8nR2nWShstVYxa7XgUAyYDCPC+PHVlunvT2P9+wRu1qEO5owoI
0NIpr/59T7raxVJwkACgwN2AuMiEJUe2Xv1+la9S+/qz+XYZ56rYUQpf77qm0++9Z1Z7c2/N6od8
XTwBQFWrbkt24CKYVGvnxYFN3AqYq0fTkw5RQWQkizMfxLD63oZr1I9cLLsxRHrhLZhIxO+TD0LH
VMhcH81bu67eSAwloMTaN5+0s5j075IdAVmcse/wpe8v78TiaOfLew0VPdlouwL+W7RGFgeOFavj
khkNmkvrSBpVN2J+Gb4YR+MIKUgMNTv86+h2QZePLkIca2JAVmLGaQ0KSUw6+UMXuH+DYeCHuvnz
RL1Vm35/jFflmaN0aRF3YDfAW66KE+AUABnMiO2mgkzJYrmQY0DXbqMikYkaV4D5Akr431/nDYDG
dhx6Kl3RLUNRr1+n2nVREquHaJk5DyGzQp0pOm1Dq61UZDGXpwMWV+r77xe9VR9+v+bV7x4VimpU
hz5aRvYUDD0PpzQsrn6S/mpTv/rQfxerI9NvmJqq6oZuWFd7VxtYXSwXXrpkGKYwLDRG2rLHGQMC
qLlw1UF5NEK+zMEBZmZ413V/FMI/P0lxefocMDpN0RT930+y0uKerVNAEMqKHVsGm2m2HSXb78/z
51bDZbiIajmGZZrK1ZefuJXttxeOXyp80W8cpGbEtUyOe/pJyuAy/mMX+PkGxRUtRg0O3ZXuiNX9
rRI1fVfO7EJsbkz2AADkYMdZZAGr/vkKfx4//17qurYoo/bi+XwoIfLkZJXVCw6apNmm+cKBm0ho
wF9TjJ+f5r9XvCoMtEiij9OLeKmUeNUwAGf8SADU7+/sa2L0Y2masgU8ZTmKZV8tzaCgeXf8Gj68
9JiGL6o1ks+9/GRYZCovPQPCBWm77rqrzuZhnpqX4XuT/YHi3P48vt3D1cKJdTMr80aCf+7BvkBk
0537uxhSMkNIf0zNg+1y+fRUnLTj77/9zRX7/y98vev0fS0lB8ULxe53WYbuGow2RVgg9rsPJhW/
X+3mav12tav9xqjsMui7mBd6GVb4lgkTeGeutav/5hNlWqgDPMsA0FenY5QFgHQaQ7g4fVTsTUGq
nE7noyW0Kv5Hi7lr95Z5C0xVTHwT8nkcQVLU+j/KnpuPl1bNcEydklG7+jzlsrUvrmqJb2bapOOM
ZqOtdkGwkNVtqrMJrX9/wOatC6ogYI6iqfSnxtUT1vWulZNLAG0fDdtTtZZe9B0sLX2fvzsvOmMj
BlZvHh3ALngr3oLXZu+9lvsLc3z9PcHsEqfBEzoYZUOw7x4h+x6esfxWfJjP3s5/w/xmXz4RLrlH
nhaR14g4PNnXJxueBuIqnHSeqkfxV/wPaCsn9UUXSTVZPiB94lwT0RiM1X368fsvfaO2dGRVBwsw
VNVQ5GuAWYnSzpYViwlVMebwvmhbrVy1Fb2sv6D66tDsdt40c5ataf+xe9zaor5f+up5V4FlXjqt
Tpdlj7M10TIaaJ/0+fsvKHag6x3q+0Wueg63SPWmZqC79MtzAx8B6Tf288Y0TueZ9ceKVcUP+3Ex
QwZQVhzbUb/GLN9OlEjyCy3RwNAS1RvahKFASS0Wh2hBNQSkQ2UEyKyh4OVgozLS4rPiMjDOTpcI
Tmy28slnL7a0EzYk5j+ew60jiNZBt1UG5YqhXx0IRZW7paNLUL633hzjX/yN81WJsefMG8mHGUHg
kGM8Iu5Jt39ALOohGaQaPpU9/MNFO89FwDlARJV8dlvNXCVvGl7FpO9ykJnImKSt3010/YSjC+4a
+eQMiH95hWVIxzCrhDdJ9+nKjxBPUlzSsTJ9Rbv+bh7upAAjgw7MnWwN6Bs1HDQo/oYya7GwbR6L
FQr1N5N4YTg4I1SMWjsFRUbu5dz9/oiMrxrj+v2x5wHsqrJuqfrVimxVuS5VV1MfDXiXuL48vHrP
0We4KrPtJRtJ1iAy5m76EUKYqZDtscdX6bsZ4cDXj1II7mt3DL+fjHQoj+sYChGEWpJHMWcu5HXo
bkJp2pCQEKPTfCndmdGPLrgHucvCmDYKrr/R2g/JyjGXy5poaeSsmMz1g2wikzKwlcYmulLM+l5i
3CTdcn8YFXcZVPz1ZeA9tPAlvJkD5QWJs1A49IvYncUiSBBgCqvCcKbA+UEdhXmf8uphAfIAa4fw
IHAgIHfUYP1HyVReIoFgSCIqtDDuc9n3d3l2xxSaKHRE3zYWGOJnW1CNns3+VQ5GBm1vO0vgih2g
42gPdQ/0sC2saqi5b73+4AfT7IOIUAlHPOK2FZGEwnqw/F3IvyNDAziU9zkIV7/suo8ELfdjNxAk
sHzJaVrcSeYapSd2MtVIxkIKSa1sEnc0saGgMZpDe5nNW2xo8Ah2cAhD6acOZdig+HS585pgRm1q
YT8SbeJFzTbdw2BEfUjYg7XU56obTgC0FWGiKBMUIY/Y6rcW6aRHk9HnR4oQGnEXThDyveRPbcxN
UaWlg9gZ8mGQmzq1UcgOy/umGUlYQPgPB33qIX2sxhaHiL/ACjBdXl4OI+0C/vKac35k9qRJlvIT
lcqy3SZ7jI/b4DHby6B28biwJh3ZCzkxIpOEij4dMVXhqYXS29qGiImHYTPgP4GP86DABUsmbfDc
hs+8AB27HG+W1QSEzoJShw3bwFS1MAPGWgCPGwv1HV52WJKkwwzOvzyujEf/MiogQSC3Pgjd/b51
xsaZ6L5Vd9RxwDAWzSa/F5owEPB5i4mpNmpfk1eleqYXJcv8xIWFz30Mm7oZZqLzRK4vadtgAhNE
fZaQrC3eoEA+Y/Tt7GL/zSPxRbGHMvDvhpAHyrS5/JBBQbPw2RpGjFIoou4qd2FADstmCu6KixaS
ZbUDs8x5WJBOBoo/zo1JaY4UhNjlrPYfXW1P8WfHd5lzNGFKor4kJ9VbubBNpBElsGuPLlT5/TCG
rAsMVg48MH0dC1wbjyG5u2/bB2ecQGuv596hJVqnBHMd+mFPjEN3n+kIEt3PKl37yxdTmnjppxm/
6WkAZUvYZickzZavCfN6LBNJIUqgsDFIPZSvLtL35eEwMoipROucpqVQY6vKWNJZYwyno2AXw41b
2cyq/Xsfg7sO2qEEdXYWX6C6lch1eF4ovLItxMg2fZfJPczGWYK3WEQQHIPwjZ1PcYDTYLJk+bbE
5admrXkVMirtqSyHJQYC+Oek6CRhCi7UeJB5x8vlQXUZLgIBppw66SJNF6H06tjYsWgPRT03jmDF
csn0hY2kDqSBqU07eXtJ14XDeQpwrT/m+jTJ9+UdFOAWvQP7tOVZgx6eI5tTAdps8e3q1kDT8Lsl
URa/vmpyDrb5C/bErDRlIqcz6dhifgDORuCudXSVYnjBDqEnWzK48yirZi23yk9987uNVP43Wlwd
wMnRTHAuatt/O0E7aIwk0KE9FfgFGtQ/GcVtxcZw+v2EuTGBYLJmAGs7JtWBds2zoDQIM7fPzFXq
v0gO7ZE3sWDpmiMrQ3nYzGMMII+mf3Z4B82o0bY+8lPvLGdTHfO49Bg61R91wY1ZkCODY8iyY5uK
qelXv3tb6X4UmJf0eed8GYU8RxOshC5jktsPm99//dvXMsFoYDSYENquSvoqTosq9PWAjpsNngZf
9dcxFpAeUOslnvoQDCWVMUlPinS7zpW1wkL6/R5utVHA/Br4PsWuoqv/vmrOfim79GawhDUEBpw2
677bpzhS+LvfL6SIYuG6mPh+pasHG2ZQTKhw0+d68rH6OBlEWrxjKfLH0r1Zs3y/zBU848CNsuOg
ipcpXDb6bvTXfgPkGPfjkB2v6cKVDkYdhtIdxIaqd+4sQampSeHiEL9YqMxKepr8BTvb35/ArX7q
+51dvW2zC2O9CPKYs+f94J3NDtqxJo/1ZqFbx66OWfTG5PdL3qj2WcmqoTu66ShQZv59u2bk9VqZ
ZdGyjMcVwhj3XIjtaw16/ydb8gYuJmYJssYA3rF/dMlOZoRK2QNVxwSFlFPqYAWqovEHSGXcWLCa
RjtKZ6rxdepXT7Hw00aNcg1s87XGWpXgMmHDu3IZWmyUpVvcw3pwkCLG7VOL6g0O94cyzZfKkDiM
DHH9G2lSRCCAG84wwCjQhIv/0TwI73k8nM877PvPGTYLgBfSqOxH/dvv7+TWh6BZgmUjUH0TQOHf
lxK2h75OJR/aMVTs0iZsFxhzW+O74m/r9OzV+4j5mOL9AQzdWH5wbXS2W0PscNcNjxxdtL6LoNvk
Y8iBg3z7pV1x//r+xPd19ZlzGYt2D9qc5VwPZxyrKC25rSOYPPivOGeIU5atLVpz71uEOh2ghsmr
UnaGZkIEVweDd/onkvnzESuKxmTLAChxLNs0r5o7z2noaSw7Fl28Xm2dizPI+32cnZt6rfYQzom5
6PNh1vyxOn98b2DuIO/i6cKfMq+H+XLhWO4hvjAA+EIPfNoIdtS4WLv96c8J7Y2LGbKqMR0SJyhH
1b/rqG1ao1HSPFoiEisKanBqVtATzo82hcnwx0Hxs5mHbPP9clcfnlabWsTktXvGjfwVpcNgP5kM
NtZ4uhxgKzh+Ot/Nfv9QtB8nxtUVr1Di0g3z3mg1bDBa7V6A0pBqithHL9UpI5tYWqMc9mVOYCD6
bkq2wKSjK1QC75RElofACxAIJERTYXB/OeTTWJRRUYmLbh++S8plF8VPbuauQrlYMq9kQe6s6o9N
/+ZLgk7mUFCAo5lXT62rvEPoxzCeAdSZFoDDAnxk/b5J/wYqf3zh4nl9u9bV86oypa76TPnCuMMm
G14Mfl1/1RbJKAIJRqalT39/RV/Djn++9qtLXn1oeVnmZnoBLhMVjBmHgxbtnAa4DTXJ77HYUh/t
HHpsujBbB2Pgx4vX4CbEHPmPG/lxLIgbcVTBZIGtJV9vO27pK1Wdat4yE955NIik61mPB1DhqD0q
Nfap5T7HfIxIbgjUddJzTxtJfo0YytXJ5ve7+UlDuLob8aa+AV95aXh2FuTd82i1b8EKJg+bzUnb
bMaD4YIAjjMm9YPF09Px+Pt1fw7+/r3u199/u65cHTJDs1ltzKagbACzVTFulC2SRZqxagQxLc/G
v19Uu/Xoqd1tinjO/R+8Ua1pvSqtD92zM8uLweh1NZmQ4nPaTDnSkM2Fw+fD6GSPHk1/hNWFtF0S
0UfsyfG49vz7phj+fju3PjimWJxzwHq2c81sqCPfrY0wjlCrvJuYKIbJvDycJP05b2hI/5rP3/rk
FPB4Bf4Wc7prCZEXVEHZVGn+kAXbA8yHjSWP4YGqCLawaG7/+N1uPmnTol/Q2e5/kOCLQM4dN1C9
pY0vtrJSjBXTuTadkvz9+0P82ZixkBRgWx4g9Zx2PQuMoa+atWnjqzq+Y7PfP8zdwZymfjoek4uy
nf1VNdx6a9RzsuhDTAgpVyMWRakLJ7aZ5kiIeJs7rZi3BHefD/lQP7GrVHy56zYGSzS3PZr7yzgO
hyUQm/VHwXxzQ/t+I1eQpx0fyqjPM0jf1ZRurDKxStbvyRYfJmC0WTXiiTNz0dCgS95ZwhLm9yf/
o4rmwas0woxhEVzxov/dOeI+Pfw/0s6rKW6mXdf/ZZ+rSjmcKkxiBhgM2HCiAhuUc9av35f4Vq0F
wxRTa+/CL7y2MS21Wt1PuAOUJy1Zzgu4FRTGQZb0wfv/3ygnp1I5puCNWroAVruLOD1pS+YzILJL
zcjl55weD5/v5uREslTOhlLjbkz1yBhleLyIXZGsZUp+GuTkDPKTIAhVK8YwEtssrCwDyqTQ5eai
2I7UqBX/EGGKEbVXBYJj2UsZvJj121SCvKbuJ6g4WMGSMIbHsqpAAqIdhXhoBFE/esxNaxUh8xWV
yPnMyD4Sz2VKcU0ckldQr3nnpV0kkky11Ojv9AHxA1C5zXOSG+5QkXCks53K70FCTVzrDjW2yHJz
N1RvHdXaZjFJ7ghd2tytS1w/0IiMk+Y2E/MdYPzfoMJSCW2XAiuDBsLwrB7VeNcmw605vvZP2aAd
MfkMMQzJkKVWGzfUbkrhnvQrPkAeWU0DRULx0SybK9VUbU3i9hhWidBeToT7IJ5/qXQOCqXZSOO0
HVugE43hVhmmEVO5CcqXUcWOHJmTfLzOxMBWfXjtSeUM8psP5jhO3gQBgdYAQTEKsaqxSzInmYPb
3kBZ0D/wtGnpN+Y/oUQK38CNIEZ/ioom7qUScs/Wdkl6C1hn1DoU+BtdYTyF3UMAvt7KutuMw1ur
sjuj03Gff7PqYiflx7nVV8mIDjltZZiXEOOyNWOolu/G4J6b4VY1t10/uMl8mwjNSoFGvaYo4Gbl
pgTfya1iLvC6XBOxUY4oE6eFhwJot5Ywj2fbXY1pdzfNMcDTY04MY83YYJrvMXCBHNKVJoQQp4F7
9ubtTHQf5PgVa+O+Vp8spnqpJEwTj1+PwTTlyt9QKjdpQlG21J2IwX2AhLWFP4zavQe/1LK7FZv8
OYK7+fM7/pHQ/fReLHvup2CAxRtBm4qrvW9hmWqKq0RG8atWVizfToW7qV2LofzYSNkKDA3puysU
26Eet41B0yNQPblRNlWpkaKl10U3/BUDJCp987YSUQRvdklLH/R6sW0e/FUooiTow0SVf7eisZfD
ax0Z4PEYF3dzbDjF2LuVkt2JPuK62kJT9bdikKzLFnXk0ryp2/F+pgD78xR8L7Cd7KYncVhe9JE8
Tmq+L/9iuyMha7t0oJz4Jn1VuW7UKpA7ABLaXtjFv7eRPwYGSLN0z79T5IKyyzszS6nspaAuMKqf
UlefnlguubZqQ3jo4mhntFLU+Q1894XbPr/t/s/oJztiME5mX9UZRT2CbYIgUo7Rf6iHNU+eHbLp
nkPSJWBUHijckP2fbGSsLl3FufRNprKoyaZoKRBqvq4/KYxKWcgMQnIqM8VzlyFLSdth7h4BofTK
oaDSPY47UbmAmfwObl0mXzNEglETFt8peSrVhEjScqLvKzQOVulqtTL4erPa3vY2UhN7z8P9bPOe
ro/Hxwszr5w7iz4NfXLgAQ7VmrlVkr1SW3ZPP6hJNgWqCtqzmGT2UgGJyvtC9QBuc9i20QU2wdnE
QxHp5NKs1U323K9z3podZ02rcet/cHJ8pam9kTYRvcqRVN2xbQ+zmof2IULUK33Y4ID48/2fC1Bh
c9HyBzKumKd82XieyyYSwXWx7Iv5OfW30/gBeCRk+nmkZSJPNzfWFLx9qo0kfCdxkj6qfi+2Sb6f
zckGE08VdQClkVUXxvmowf800PKufdpFE7/NxagVlxllFaGJePuaedtVvLq7G55u9+i94gcarP65
m90O50okFjaPl5AhZ6cVvLGkAxRXRePkqRpC3VuKOcV7FZ/K3GNBkdJlCW/0hfrV2fCX8qoG+43/
1FOoU1yoYqPW7XTfeOVWIZW7Qcm99aL7/XXk/u+f4ALfpExn8vWDe/9pYtV8iICuqiBREOPp12b0
CKcahMjPo5xNiUFqUwQkuRDlD5rDp2FKWS7MNBY+FBTmEjUXmrDBG8EHWMMexMIETli6sPWdy2Z0
WVLI0JY20uks6pkUj0bWpPu2jdYhyqp0GICJq8hI5Oy21iU85bIGT9co7CUdCg+IVEM52WmTVGDj
mZt4H1sP/0kKL0by8vkxAKRSPdbQg1j+/tM8TsZcWmMAodlAS755iTA1K2zBvPOTK3zQUekAviJ4
Rb8GHA6wqCpvuhD26rani7+YiSDUlLiUJ5F8Qun6/+Uhs9+YSFTQUTxt2rFiM6kNwnQPyKbAMTf0
0EsQXmIuKHOme2m4EFudX1VLHR2mLPgK7SRNrNSq7eSUDmlVXC8lr7xAjGNa9+LOmgm+n+PkfbyU
tJ2NZnSdI5UseXkKJ3teSx+Q/CSApqZdqRkWO9KbPzxUIzhy1CmGdU5MK4z+Sk+fjeRtpiVyYZrP
7UOfL+BkDQhqH2fxTG0FcppOId8tb6tjRbvSaeGAoRyH1t4tGmEoTuA8Ao01uHAF5nKL31a6QWHd
0CwA5R+F/0+rUDYSddbqmZWeaevZQok22tDVysMr0FdWFyIkduzLDcj7ER8LuJEFIBo7Ryk8pDI+
XDeEXouAiqYsrc4m4gh+McznnvB0Tjg+xMEz5edIOcrJb98ItmL7/KaOmHOaW0kaHZUD3GzkrZIN
1+y/Qo/Qh/7cImht1SDBsGJVH2KaN0OKaz1IE63s3RxmfQ+Q0aq3peZN4kEcUZ4sUXbsnQmmPbLN
BcmqSEXbnRBrG36PCKQDKHgfkRtdXBdoDPs5KpnpbQCqh3WFrIMViY4UbFLgDZLxwOueVACixEvV
tO8aOcRSOk0USaFvJAI9/frawy2V0lmYJ9Atmv2Hov/9tnC269uZsj/m2u/v/9x/P6+ys5vnpxFP
FpnVqlOTDEZ9A6eainmV1ivAFjZUKDPCSAI01c/jGd+QgCe3eBKz9QQtsTXF8/3VAcOTtUVr4+Zw
c3NPySuwR5sveAbfjfYbAuj23S01MMf5hWQyCpWOt7f5Bm++srdr27Ovd+5ug8kkZp3v78dF6/zq
6P58uWdLczpxLQB95QyoclJ7vZJTLrdeIZz0vLq/u7sTt+una2d3jJ1/F4b7DidfZufTcPLXBTB1
maS2Lce0KB5mE/EN/0BjJTeeze4giS+VdShNiOzom+2gf/EqjJfYSdq5WI8DnLMbqCbd7CXo/vTS
D6M4aKHWJfsO1FtoAAIke+lMXpUZ1NLBZ9uD4+ooibbudTR0AaP56DTRZhf1epUgO6w2D0vxwZLw
KAgiJ57UdWcuXHpEw6COBAr8Cm0ryyiSYVXVHMIGEl4QOo32Rvq+KrLUNQwcNpD14G9528rxKipv
F4Z3o6AyHaiY311N1uuEGVYAyGl4ptBFqXBW/6CWtOhTcMlq7Cxlip/Xg3quBE27VV9qhgYh/0ma
jyDI1EoC5FCYDZlhvQZEGH3Ur6xM9PK4WddCfZ93yRp2Zlpl2xYDBXR2jIy4LsctDXFXilQZkjYa
bDr9uYjQ/oRdWoiVo1RrYs0Yk5vf1l+xvO5G1cbPRrgSzNSNOnCIvWvBGmRLSjXZo8MpFs+hMDkh
QgUteocz8mGzF02x18NR7TG5GV9/vv3veA/W5+fbP0nxJzXstTzvAWwLz8qMknXvyPk7B8BCpdTw
2+gPHI0JyN6FdTpVVM2PdEPm5g0QhDZQR78EqTmb/H+6pNPgAGR+ltfxQBIovsPSL+oHs3ynF/Mf
+AXJrwIgJS4Tlyv4eTbk86/Kfy+G05w7iZLeiJRlMRgPxchm9leFnwuDXmuxc93yNAtUXfDJ0BrQ
h3vS0CA0kKh6L9XD8nSZqoVexOItsndBUlZ65UnTfVrlF5btuRY9/E0FeAr0V36d7LpZExWA3wTY
IjiH34ASkGOUkps1sWOs5C6vjMqBfCltPBdDGcD74W4BeII8epJKhWwvfeRP6d4K7owWa0eMr2Z6
xgunWkAsJ3ospaMQI581Vja0e8gVPz+iMzEUwDIy84VDptFk+bqZdbIklZMAeRVGJ2lPNu2A5MAJ
uggPOJfLEQ3TlTLIki1RP+mp1GEq5XlL1khNu6ucGFMexRP66xBAKotB8AbNq3DzQx433HTm6uf7
PHOMfxn95NywlDmKhNlP/gt6FBEv0g+kWVXW7MWX6h7LTzuJC9Hwo/2ogaxREZP5OquWlc0d+DLQ
nGCjRTPfCBYCprSNJtl39RColQw/MBSyXabJCDyggImmjJR7af3WVYBfKa//rnLLmxGXsWD+N8+d
eCFpOPNufr7G0+ZslBtZYAnErh2aPjPF+bnCDxrHdORifp777+IldO6g7QOqJF0w9NPqSNuKaddZ
rPJMCFdJi5d6c72U08XoFcRybXqZsEY1kzMPirQc194cd+wSpMLde6uFF971c0semgVpEqWaRcDg
68OJezXOW7+Mb+CG1dLdhFGT5pkVZJpLQgnnFp0JP1u0QLxZsEO/jtRC8tNRxUpvcsgFEi6+Yrcx
fYyTwZObybEWrohdDJZFXGlXGk+fXoeEoEIELCi+KSqTqv4l4My5CMr8fFEnAW0ZkJxmsx7tkw4G
QRI7yiC5OrhocTyy23EK+7Xq0bVQ8E7F/dqkK7G7eDSc2/l4PZDMMSgNLsTZr3NTpFqm+z2wM3Na
bLonBwLU2siuVQ7NMig9gzN77gi0h0PCxQ1Lg0yVvJ9X5plgxWT7A7KE8JNlnAKzsqTqGs1o05tp
3jQIIMHdTxPm/jn2G6fryaUvpozc1red4dOIJ+FRF9ean9Gquxnko6L8o2Zpx/WvRvoljQH6ajc/
3985lNSXGzzZiDTw2q1hhelNI+z1CStUKvCqVcJJXytFb8c9Ilf9zgiuBMLOaFONron9kr6u0ruo
btbdIMBD0F1IapiOtV4d3/58geeCk88X+JENfQqmY1/sjFTwPwhuRbqjdFoCWIhVTBVQT0BiS9kH
vr5T80NmXCjMn307/+dRGCdFk8TUI0PuWIGUMaPuZe529IShGCdUrS6hHc+OhZAZKlHoNsJe/Lra
pyqazXLOGWuRlTmGzSEa0W6k/VYfy2T986SeXdWfBjuJZQpzzKxkCrKbtqOJ+QbSNpCverwoy5uB
RytcIGZ9lNFP17QFpQ7QDRGUdYrPT4qUPU4nJ2tljJjSGNKE7GnWQ9Bc15PlokLWSu/J8LKohhUv
aUprM2sPg5Ffp0rtNo21p0RFFqOnGDOlR/rWCyizzndNswNPuRKEBxPvzezOipD3AXgHfNFKLSyn
ARN1NK4S/B2DF7XBA60LnbgqrnJUwsfkaYqwedEff57es2vWWmRSdEo/Cx7l68MMyr6YrS6n7pR6
4LVGxcGxjllGJ9UgE2Qti5sI775LMJgPvva3iVapecoGhyml968Dy1VmDfPUJ/tEPRYikuIvZoww
9Tw++HLtiGjX11RtWmMN3K2Zk4PUGVuVzROyqDT+UyCdWEbrovJihxL+S9b8q80te9E4MpVfZIob
ASrWQFM+CHch1gxTayt0m0dlkbtHevEo9Hgv5xvEWBrudPlBTWTYVRLTX9YcS3iweuVuaeaZGn5h
ROlUr1rBCSgsZckbxSYfmjBf5FJ1Y/UBgbAeYR7SvDqq94qBhG19zAqEl2kMoro9wzSTXjT9KrjV
5ofw2cfNZmjko5rTpS/q8CFP/bdCxn9K5qCQA29IqlWI9JOQvZap4USBchNGxVrs3/EouLAKzr3S
gGL++2GcbB+BVhT6mEJVQI1v7HbMsU73PXhXrfHKIhNHRjeltTylyFrLB3aUKLN2Svqat5ozqNYa
pb4LV3Qu6mRzUSDU0u36pkY5UaCcrJocRkCZHXtvBRUSM90YBiDjVac6KrzMGPH15K252ONd7vbb
0tTQZSasogj9rdVWzUWkBzPQGjY1XnRFO6Av2idg7wE7Is40Uo6mDJlTh/35tj+q6T8NfbK3Nki/
Fp00xPuWk0NBrxjFA+ykCG6C36pyk3bbqkY3XdnAHb0v5vscyEaL17kBd2rofylmslLStxEole4G
frRl/WtUsxMcLjJ/JQeG06QvMMziAA5dYl0jtAsj8XfR/S5KbCIXxRkTzmCBNn1veWP9PGoSui6w
LRMZ18RfP9/uuUx1wfahN7KoDsKJ+roJmEPfionFJqCgjEQTfcHt8CKhPO5a6i4u35eiTxo3O7+8
cK6cCZwt2mNESoh/AWg/2ffiNqirdqCPlIK8QE0hwcEzgUbv6Mbxf3+TX4Y6iZzDoNelRqBxTdEc
Cbg+9AjNgDzpiiu1+yB3BtMWL0ltnguNv4x6MrWNKM9dn4RIDHTCouUtd24o3SWka3o9gefBqsp6
gAI+UQoQwA8Yg7cAds3KvBCXnquiIWJJpdMAdgdw4OT+jXHU5nwEgDhmeD6rudt28XVg9Lte7Z7C
ei2q3Z+4jbxyhDWZ4V4jK+vGh8utP6p6AqRjvqN2EiNTTTrP6qhCj4p1CHyoVtAPS++V/j0BydjC
7StEoNC4istICOjDTm93uag5yYIvoiA5WeVtIE62GMlrSZT3eYvQ5HBM5oPWPJl5iFw49U7MzXq0
7AKQzT+vhA/G18nb/WUmTt7uMNXTTkvB7HGsBc1ktx1+GdKubcOVFTzHGBTliHMbPBtiVrNG6Qcj
cv1Nz+7kAduwGbZ0cC2J72zRSTTZUwO8rAyuEg2fZY5qgW8QOywNzC2AeyqHcyxdNRtWuhPQ22aj
jBfisPBU0lyZ48dQelR8AmOl3fx8o+fe66WHRIUEKpH6TVCj17K00Mo4IqpYCp8VnrrKhoc4yTaO
YaRBWnc0u/cLo57pNnwZ9XTJt42u1Kgk7psU/7sY6oaO7ZhlIKC8rs3blCPe8N8zPbiwws/uJZ/u
dvn7T3F/TWMwHCMlXmJUWb/ytWs1cmURRcdL83omGl6oDojLISKMwsJJ0DRFjZWaJW1K1AqJX6Sk
9BbA5bBtkquifl8CmCXQMaLDIlGuYJwnjfiCIvmQ47WhY3l1NQKv/Xnez97+p4s6CR7COI76ccyz
fak8itGibEzzAq2hEDPXn0eSz5zMX+5/iRo+zbSZwsMb5ZmhrEOq6rYVxVB/tyPMaCE75v1jGDs+
jOIeqVaU38A2YqGezRza0RoJ8Ahqmm8Pbb6PfLSOrUsL8EwY9dHOI2ZZiiSnhVdByrqhCJUPjI4h
o9J9AIaEmj7KHL1IF1N6JtoUIXmrvuEa7VIPpR5hJg8I6lEW+3myzj0Wlgn0GBD7JoW7r3OlZ4EK
WmKpAnc7BdcbmMa1uDU4AC4q658riqEX+D9jnSyBhI0mUCM1Wza2cUi9QNnF/jr06Vtbjpyu++F6
CncznPOl/CGGTjujZTCgMlrMrm9lF7K4j3s73WipA1OZRS0KOcOTIwcqeh77i6Q9PQIBaVut8lCL
JhFbGhVDu4aeunSNfp5wSfy2PBG55ZgDKAKKgDLQsj4+LU9pkssirs0UM1jNFp0J/1ltBdd53dNO
lJff2fgGHh//vDbr2J1t7UrCT9BYhc59thacHvdn3BQlzEZnRCLG4x20fGe+Gu12gz63j4OO5+Gb
PmPriXz3+unlxbt+ekHPZcWJh9ljgEEcGvOY9U32Q8UfviNdj4UQWht8TM6fqwLHmBLntwcyIhuz
+MD5dYnmrcrfdikQciYzT2oH1glUw9dpKFoQsXVlREdLdiqsLkMoz4u/W9w50+wMbwtrqbdljKB0
B00O7ERf68SZf0f4vyPRIdDNwwcODQNXbl0RnX8mDSKnulZ8CEWbTNjwLrcaLew7JEiqHbqKQXLV
YuNFgl6sEDZBKyTqveptooUfOzPN/n/ibKNyUD9ZSHBI3gw2FnkQ3W5mB45raq2p4Vup4xMWVR86
jIod4Q0Qdk6xQ0Wlx3EzdRqMpmbHH70wXZX1tsoAi3kgo2HU0xnMwIWjBBi62RGHLjoDRB0oFODD
nAGVZ2zQPbHD9ttI3lVwN/4OniuMuwLd1rGZlF2irxRrUQTiMLfC8AALdUoQE+0sGxx0awJqJXyy
w9+iYCtArX6hDKlxmt4WD8hE0ldsHBqpJvL1kk0sg/+i6iUPyt76xf+WHw+B7XA4DO8QRq9w6P1b
4An0hP1n9abeK5vpXX2P7qJFYIoZGxssFmwzdgvcjhOmx81xWWZudg0Bq5fKjpp4puqiLCO+Ca8D
1/QsYHSEz7vsTk9UPisUhCcbOzcfP8sKPwRKw47ceTImr/BEOyRIbEKTOPOmcWWknlp7fBZbN8Sw
CU83dovE8XVHNt0ywxSCxiKtFVfEfGzEDsIF4mu0dlY4M+7x5hsemcI7GjYolQovw5/wakBHE5x4
udYte4kcLSd/lLCh+ycAGXvonxMJ/BJXGLAWC3tGGQnegAN/rvqHI0QkuwEZuubFIoIWtsj7yAp+
yX4BsSobUiUbDrNUOCZaJvGKmnKPRCexvGjTRR8kajue6ENrsPs7tHp7npPlmbMrda6MkhFlQV5/
BDOYUIxxCYK1tdKyFTrTq/+XbmHWr5Jig3SGhbXjP2VwtHEdibbQusq/qXFqtjHfTULaTTjfDYVd
mXaONfFS8rAXyNjsoOXi127VuP28zD3an2WGCJCzDBnVj1woblDTflDsQHfQ02GWGpRp/GWRjm8a
NltUTIBfQW2LPT/fTIXL+9y8osWsOa2F32Gywg/DeBKu2gf11drru+G1DZxK9pKWWpZjpEgnsySd
oMANMoiw9SaZzV8Vh269IdjDL/UP32OA4+E+VGsjip4IePZgNg4ahquZWpR4bPGIjEAEHfvYTYjO
kT6d9kjpoApdCE5mrXAAo9+bJt7Ye4W2bg2vmbb6SnmP7oEGVVjL1nhu2AXTldshDUEIT8gl/eME
KqDuowNBxS32tEsSXR8p5JdDaJEcNymSGpAu6Z+dHIpCmulFKgTGXixgw/vNSggaWPTKfXK3VJsW
hvZQHQNTh3uhXEsFtovZ8f/86MN19hrAtS4iyJhdyNLJiaTk0TiPYaHvfTqES3MsBrBXmHtRidZa
8zfOro3kMQZzZqH8aqHckxmXUL5LJn06DZwGHAVErABsT+IQrS18NR5SeVETHCbDKUWNPT4F3fGg
GA+QG+0hmx6mdKOWvq3F8XVFOpOV7UpWQYYQsCF4gEaZjCNRhDNteGWxY5AnOq36NJlrS8scPUFE
LBe3nfZGkiHIT6UQuyU8jJ9n86PFf3IrnO0ieiqg7uEDnzxRVZ+bMNfo/dVuv1LXKu6rg7d8WDaq
RZvKfu1d1YldpIawqhW8ZJ2spTsFeDjiMo8mNsGd24P5nTHKBtjnZBgpLnjxAPtwqjpr/MHRyDI9
BRta5UJ08kFv+37xlHjpFhpQ20/aJ7QmYjNpZSqpgsrrOVynkwJqNPBENINVvXNj88YSqDhTEepX
YsDpgMMjNoKpaPfNvmHfWH7XbxTaV3i3rNNKdkbxj+oD6zEPPv/AP5jIUo921x5FiF+WQGl7IDpP
7n5+EN8TaRleqAIndOlIg0A+SaT9CDVgLV9UdBYpt2E9Rx/QbbyF7LBXNv7Ueyk9WSUcHpN4XgqI
CzpRxT9k0Lcq6CMwiXGw7iR69OWNMSLOND2MQ+D0wpM/HCkyDOrgkKcTsqJaY2uJ+EvVJqq72N2y
bZs0BbpJXflh6orseWMpXFd1hzSuea+DP/z5dnHZ+P4OgUpDA3tRWqWIcnK/ShrVLOle3KuH4LF4
l27qVf+kewiFXWGijQvhQLCpEePh9owVZb6t9+U+uFaP5qHHDBlW9gqspoxTCZVuQkJzbdTu4m5t
8P2yI2HDi2yTTSzm6etxNTk4IuKYGN9nOnZGDq5KMKti7MJpwqAHVi2/5ddMEw65OL6A3kIuC94Y
EljBbEv4VWP/zGd5+UXGA9Gs0u3cR/98iWPEykY1DDWw8HVElhCVtd4OH1G+TM3lB5GkUPBA/I4z
HvgvbnjFx7AtoQkHrGETEpachsbyUxqiAY4q0Y5Nhnf4kz63JX6FtkWVGFFqfE5pTZqQ2pZ/UuHw
ZS5D8A/TvymK5tnyvcQS/Oz/jM9N8iPHV/FXTwVYtiEqzs9BZ+todJt2r6LDCdnMViobzGRNT/EN
l1h+yfyYt4iv+CDg9hjbHZ6+vY1yMgWl/M5/Tf6g0tfgIhXawltInxrbqcCOMzvM7OGfBFqCuUXR
ixoz98/lCnZJxQ5t7W4ZqiRgQ4ebeZ1srqyebADS1KmUayosFeJjtoDSU7/hswngkgdt2EBnueb/
XK2T/eW66oV2afu/OQ/139pjdzO8lof+cX5EBhT5r8CZC0csXZEc4S9vxgbLSHNxruuumivzWtir
1/KdeGdcQhicyZ5oRH0wsC1gBqcJa5uUdRzGVrqf83sehtHMq2BhuS06yZBcEhiNEzc5xdWF9+vM
vo4PFNkiIEhFImU5KQZHRQ5moEMwU81vlchtE8m2ZK/t/yTlbSTsZ82DqqlSG8xxYkAGh9heJxfx
lWJN92YVM7/gg39VSNKR+9wncbKSgsQ1tPDQaxild7wlirAF483//4vMuyglLa/7TTZja5tVV3pl
rI2KKJMtWdJcqXk2KyKCpz6+MtGgMwsWccWuVSQraEibKnq1iABDw5k0jMs18UJB64PV8PWsWGzA
4JVxyvHx0TX8lMjmqaGVky5OxyTegPYO8P8FjB94/tGYV/E/2aHMhd6GFdkdnpXOjNRS9QdmkgPk
S7Gus+DKbzagN60AMU75N4GmsT1iXn/788b4oedzep26xGFmLII/pnyS58eikgQTiNKDqBY2KEXS
/l+dGGzhIsaIB4qWLZA9Rd60GHL7iObcxK0OQwxJRRwXJOzbe3qBWP8BJywkdqOsdqiO6IXqFLro
0N51m7Taa8OE8+2/SQu2WjJ5Q4sPe3Ot+91eFIJN2+0b+W+OSbSgPMFRXQsm29Sk/qtUr0MIsZ8P
ZfeawfiswYE01oYmeT+mhz5r1wYuGJMOZ6Z4jkJxpdGv6TFcCvrrZKL3HLsSu0rUrFMfq9gOm6pG
dofsTxg+/jyTyvcoDTohDWBgcx/RzUmUlkdDJ/Y9kF9kEByA6X8nEbFASAAEZYFQ/5oLsks0E9s5
22RS8DsE9C/pCKn1h7Qm54se8Vq9h5e4HUugjWxLVu6ZQfcrY9p17dCJT9LNXOwjDQ1BaToO1gah
ckD4ChvZpebH9zohIJiFGgo8C5jWN6dHccq0Hv1LFWG3A93eVsK/0lH7zRBsK3mlKNsEYUuSCZC5
sFYTJ/BXQbyS++vqqZAdM9sSq16Y4O+7G5dEs4lquI6G0elSVbTMoPBlyAeTJWeQhIjDU7JkLH+L
4X6UQtfEy6FXHgN25zy+H8LS0eVfRRY4ltjabYArJZR6ayIrFa+VYoU0CPvCn9J6Ga3RxuAd/2m+
mUZ9ZN2P3eT+fP3ametHt5miJv4H8IBOgQK50ubVnEzVdY8hiaG/lU3gAO4iOcMVCwVVQ6ZMVQ8c
ohkplUKZvw+TP6OM5SFMcmAo/P2kwGJpefkMzqSs3+LJpPoYYBv/FkQxG4lJdUThWNa63u2rpQ/O
OasnxHfZ1qrmjZa/50W+aiq5c+T5TctGR0jlgzbag0GzFIWojVaMRz8U14pZXGdDBmPqRpX/9rK4
DuZ5fdHZ73urg/yORrGI0TFkDnYiQrdPW2XdDvg86YJ5ParpyqBru7Q8MnEzi6hLzk9+J3pW0rsa
XvbFJSCotMR9X/c/EKgG8jCQ/LRFTPjr4BLiB0EgDxQc4eNg1d16HW8dQkjjuvD/QNTScrfQvH56
KeUbYGBkyT8viw9HiJMrMNl76fQsq0M/FTmUqlKcp1qdjnHgmYZTjyt/dJdEDnJYtMm8dFviaG1g
drU1Jy98asdfqf6PMhvLN+6ufGCBW3M9CJ6AAqotD26r2H6+rmOgNqu+W0dXxg3usDFBbuJW18A7
5mlPzqhYi2RtS696XAXZijb4kK6yyFXLDUQi8a+WrqNg3aYb/W+nAdpYWeXjEILRfch6y5YtYOsH
7VFadtUVzeWqdZieEKYDmmn9ujIOxVM9r9mzL7nQom3//aGZ8C0kgg1aBNA0vz40WZu7bkhFuGa2
djM4S3iu3bT4lE8E8fPtUrKVdyMhee5KtmBHNtjp9QxhpnJSN3VzUkxkejcSvw+84uM/apt8zO7k
3RBeO2hFOH9VmwjSqTekx9ut767RE/t7+/v379JObs1FqO/6pXWIvflIXJbPzlwtv8eoGLv7B5ES
cuRabv4WuMNVSdH45eWaOtuHkN+/nxfR93oxFBSq9Rp24SzkUw5u1Fm+2SRIykFXFcUD3XhdWBJ5
2hVJs74IE//WpVm4HOSOCMkhtUPI+XX+9Ty3RnMC8oSgCKh9Ga9WwHIQF6yWaDu5cLJ+R1gtwy0+
dEifLsjZk6KBXnHkdrKe34OI34neK7IltnUcPUhzziU287lbw1ps2RSQb4Qf+/XWfF3uDL2Y6MOI
j9wdRB7QTwhtLOJcF3mrH2T/k3cfWTAJ1JACkAIk4NfRugQpJTa1fK8gTz1cU1rlw3R19+013xJ6
2d0dmcZ/fUhufbO6oZ3Bcv5LEZ3uA8VqG6Mnl66czbKENERnonUCPgtusEr4i9ALVgTaH59/XnQf
B+7Xq8frGOgbrbHFjvR057JqM2yzsvb3YY1YdTA4AiVRxbzp1cfOF93I0hzTkClGp64CQA+x7NF6
Mo1+lUb3SonaDDITZuXN/X2JLXhdzF6NyEncPcu5cCF4+N7PQucBxyFsMiQIKPhyfZ1pce5buZ59
6Za+pjKvIg+Hp/2UrsS9/nu85Mx9uog0HHHAXSH0tqgtsnC/DpYPTRzQSseFp/4bzcewu5aJmRGa
SB+T+tfPT4FNj592+hgMXkIZsJexyFl8HU1BJVeOUU3a+3m0yes/tRYdp/zKCpqbvjq2AlLrkYtn
jcjkEs2B8EWB0BuRgenxJ1dkZPzzcbOoEVkD5wTxjzkf8NULAu1fOuTrKaQXkxee4t+HhXJXacpW
CEUPHzKszQ/mJO36esRz/D3DWRTXNfTO07iAs1Ctqk53RNxI0Ih0gngdIV6bBq+lReuSAEbpZdL3
OwllF0l57sWeA57+xvgw9wkHBzRXRCPVt0A6aO28CQF1RP4+zeSNpQerGB/nlpawihxxXoxOGb9C
MBeq+nZBuiHACCb0ULXIgefarqDgiWbVIqALJqa16v0QYlM9T4dqRI1ehAYG1wywewbzpKefNGCu
GFe6U2bCStMVuyXbGZvIWWyy6vYtz97NqtgG8eSNyS4qjwsw0cBS9iGVn4fsudji4OBoeEVka0l+
QBjMNLeFsPhImKjrE7uir82RTFYXB1uDcloAvU/j3F2c/EqArRra+oOs7Kr2mAxvS6d+pgYUZr0z
yrINBapsFQ9N4A4rX0DqNa0XLVfWina/mM7XIgUZU3TrgSJv/CbEZBDlscuNP2ky3rVmbUc0Jgrl
rRQzT6xFUmjMvnoVj4FGh7bs6e0W4DDqL4lrTeVqgQppRowI0TsiFvpMDzIadxM1w0YCtZxcUHpY
NtmTFQ1fnv4n+DKSUuNkExbDUFCbxsgOFXhQnSdjNmsUewzaNhdenuW1/zYS+sOMZi0KbyfhnyEV
udr8X87eazluLFvXfSJEwJtbmPSWZNLdIEiKgvceT78/1IoTR6IU4l67O7qiqsQmgMyJOcf4x296
jpYG2I55u/MJNPkR28M3AMn/bDBfrkR9hyafRyLIWv9yiM3FGKW90M3HqrzADqZMr2aUPJAtHJV9
2zxXj9a+u6XzKg0Ik90PhVt540GCib+Xyx998SIoP/NDDCwf2X5Fk3uMDdb7prbexHwdIV/K7WrY
tuo6u8E9xo9fCU5httJ1ZxrflIz+bBezDYXHtHgpfprZhrkqSGNT7fHfKae9XC3D5SmsXf/HaJzN
cFuk2/xF/jSHI7ERcXgJ58dK2XdoTrUntnHKjDB1hvoiNW59nxfb7NWsT5Sl7BT++JIUD5lykdQX
KvcRA5TtkDlF5+WnnCINvE6Df3ofF589v/HqY4ilbzL9Ilun7i3R3LD4hHQzxY/FOvFt4WUa7oX6
btIPjbIkRhCJwNGS3MK7HqTEi8MlRxVuSMWJ17kRcaBEu/LCpXtROMem2/irONjxbP30rB4jdjEQ
e7A+p5XBpXcqFv3vo/g6i2fmfW351g+kNl2LaEXbA/WDAmAZKz/j31A1jg5emTp1d4VjrTdOHyDp
9cLmlhTXCbw43cL0HQQY7w8qt2HUTnZTwck9wmQANoazif3OvckPR6cxP1nzNpguoxNaF8wJ2uZj
qh6MdG0UG/2lYLSc3STxNW9snYNzXanHMD+M5qEwjhISDZ2R6FNY7UPgAuEHc8Ze2YcoFKEG9CvG
neNHDC68zQgUOCMzHRhpkr9t19EPa/O/f5c47BB3QataRgtfj9g2UWt9lHIi0zGLa6iiKxcfBA9r
72/eJunPDYJ3SMHYUuGNwtT4y6VK3x/1zMeunW9xlz8wyoettHsf7dKbngHCtd34KNs/v3lA5Y/N
gmuB6eGqobM7fa13ijkR8sIMjUOtF5vQuhH/zJs8D/pqQqLVhKteftDlR5RSAykf8Tf4wV8AJupf
2J9sHqAg+tdicfYXK3VZbA7xVh0d5o6reBte8O9S6fm2/SWF9ELkD0Pobcfnv8U+TNkZnkKHslHW
Hdn0Q7iqDqzUTbwLKxtQJHr65iP6yxdjUs3i/wFkRI/2ZZcT/cgoJkPJHzjh7cELNjActgyMXPJD
HDqifbIKVvo3LfRfLsoSsAxOiiUcS1z+/BcAoRtaYQyY/h4b0EFVQyBZfsawYNtv+GAs5a8rAAt5
UQIOMyxkssp/qNkvV2JuF+a5ESuH0o3uLNhGuJOZlyT1qutE0kxzI1e+IyaEaI/NlD7yL9T+zMil
CENbEj+qdN8xGyANJtg2yyC9P02606sp+xybMywPuTun6qZhfksYTzZsIngj5lUuDmGJeUtC4oZT
KPeZowY/KuEHu2huPhTCDzlns9v2BPIWNowC5SbdOhzM3xX9lBTPnAH5c5l+6DTJbFX58zT9IAoX
6NAZUcYErqYuTkMB1iQdDiIOG83Q3LefGVmc+IKdY9ZPcTB+mDTJ0j4xdjku0Z3bzS4j76bYMh/h
/9VOO2wsfXWrDf0yR9Elp592CuOsTvbUfMsgJjYPbbAT8d2BF6TiDQLovW6LlRB7SeMQ3CsrGz3/
X+9LzJsXU35Od9x3yBX+fXn4k26UMQaSBx1Mi4Tocq3AXMNxgMTBSrrAHPy/yHqW/1wpbFDsEaxI
8OCvJYxRTrKMy15/aBkDxnThK/VnWnutvu5iZtrtrma0lDvJFnKtbG2FEnqfTac5rWOiyt02/6bS
AVL75o6+gCZFMYhV42uEmWFQmcIoMft+i5pPzvajlKBMAWKr4akkx7pOVkmOdY4UA8L564KfimKf
L/FH49+n8cMsHprmVTTDjVZnbkfp2OQfFbT4x15mdj0yPoh0Z06oR4mY9JnKdDmBt403QQuy8lXK
aRVCkjHTh9L/1EaO0EY+QDV1jKZiUAeE2T7X+WsrE0UmSSchga2mQDZXPQzWk0JaT9nPFL2SNbrj
fG+1oPvncVBgwkgE6hQrnxweAHSlq7ZpX3q59ml1/SGPQWFgcVVXQL/MNhOOxozzuxECxxTTvR4m
60nbZZguNPqzOEVOVN3AVXA4LXDJ2Q7VZEuVuG+jvVI+QG5043L+aUAwG9Fj50xFgfNH7XNKf8Y1
QcPyATUJflOzpyHil2bFjeNHzkczj2xrPnWWk9QR2trBrVR9K4fqWuB3qjEcOb/yJp8hdWx5NH1u
Fh/1qCaggI8y29RKi2L8No6HgR2EzAunGAhbyu5iVXTDbrzWkNcy5cOfalvOza1o7UrdS4R+01uE
axXTORkOtUggVvyz15nxMjOLlyRX7raONEejDZyl7tQgIrtnz/WKyfKAMaAL+XY/vmo/W+Wa8U1F
hC71xq4UmFrlTpCOTq9Zm7FKnVRa1+HoLblM3UYF1xX1nHAmbZW/yy3DXxhODRl0OB/tB/m+KVl3
pPkoQrdVtOdMvq/MGDvMO1U3MO5apd1zmJx8Qb+nMNQJJrrAPpwEyucTKp0RmgKkR98Ji1VZrKQc
7hOdpGPl7aYtTxFP5YfL6ZgRAV9tffO9MJHfwzANr3IuudVTlIGqdGjh9M+phUDCJpEJ2+plCE/Z
9GPoL4UIu6vJLyXf5dR2Oz+EmoKky1Lvy+ozrwfEPr2Ty0zvYyeLS1ftrjPBZHwJc6OsuNCAV1Kd
f2AjbWcjludTvSqoNJtDyRiylQnNzTpvTuo1XkdOMk1ON9+LITFscW7L5TacZnghwZOF+XSmh57x
Oi8Ld1Z25kScXWhhH9C4wuApwpM53wvmvVXIdswMv9PfG8rKVKMW1I9R+FBHfBm3theIdQE9CqeV
TIQV6TMy1hv61C28A7E8qHIFExIqHGyQWR+Ooeiz0bNmlJU1XQy1PlhNs4Zl5iFPWeuoT2o9XjGN
cpeVlYkGAwUyOPVXmV8klwcxMD3anZAuPxfpf7MfxYzZ66bgE/GtbVrxloAaNEO+13BAMHmbkxxr
2Ko5mNr9MCmeqj8r4R4WsqY/w2vx0hKiU21rRuNKw7s+3dcJqiwMmaQRASgyV0b3Q9M7SmQcNMt4
kaRzEL9I2L9VTzW9yBgoq1ASIVwyFocBOcayi89sX550ebirOwUq3y6uPqT+vRvvBSnfxTKwvEW8
RHEAGESLson1zu45FwO5waD6IqcfnbDuwLUivGOj+EPt2eCPXUgaeduvmuCnbp7j/tDHkZvTXEBL
kFKwv+5ei6AxQRwQcfbQSYKTcd1ld8uaYwKdKJcgQHWgOCWWOWHiFmrlMiA9p+2H5D9G3NaMCbMv
Get8Crym3ekWgfPNyhgJUFO1m0w1MYfdJm2vGQK3gMlAvky/BsnjfjPL9OT2WWOP0hTPbNiPzBEq
B77SoeqVw0ed3o/VKRGkVWY1cC2a7cD3LlWf+hxd+iTwKuNqNNomDn5EC60JbkYWkiwm30tiv561
k1X2bsb7MljJIdDOoZ97QnyS+Z5SJ4wfKxY6Gxo00rn8tCBNse6ifHb1MndKfdXELwU3ow+fxthR
c5wsZdoH4XRqLDupN1yxb7dKX9kqnI4Sb2s4xqELV3AbJSdDY6rVP5Y1mDHVDFvesuwt+CkamfUG
XV1KNdBhNQApxVCOsoKIqX+NZ6jWVCS450uo8nPpaorhHu7FmjnSdigEO1feevQgwsQYhJWu+rpX
FtamY1o7mdeQ+opzImhWgbjt290Kl04OVIyAHiOdhESOSSNyGz6CbG5ZVMJ2mVwbYrTyRZOk+ud6
KQLbXl7HsXgX8DNTgrRQNjwreIuN2mOWZKPlh1gjEpo8XjIDLCFk0KFrO7F66pnB81yK0riqoTOp
N51wzN9VzmsDcsXcFltT/y72WPpb1QPGyidCxI1OOtvvpVZUSVbmz8wNl2gbAwzDQ0Mko/VUNxg4
BbCPy32INHb6+Kbv+GMiBHYDCo0IWzTRQmpL6/ZLYZ5JYaYlhjKTzsmJ299CkkzDAp7+AkTCEKiE
TYzddzi/4vWo+iug/D7+pg35Tzv0G8Sz3ARuZKRMIF8gr+z3m0iSdGp1nD0uuN0ZPvu7M7uGv6YC
blcJGPxVOtTnao2LxHAyQeSjbSzbEjuU5hOntk9AA7Vj03vdC2NA0ynrj6wfbKjTNa9/mMEC073+
Dmo7xker4DG9Be///hi1P+ZIX55ggZp/+RgVI5QrJaC8Swb21LUOeoocqHSa/DPvnNjcphAahQNx
KhQ89YraNrywmqmA/Mzzf/KqYWAdMKYed+Y2EjYFZ5lyp4BHD46qwYrwqMayfqOdYEyT7BmJuzFx
KGeCqy6tAgmjbzs+WT97ZhzatVWeB5kycm1mRwNOz3hsBIfAWZjV0TvW3/9++D9BhS8P/6VPQDTY
NGlciReJHFDAqfI4f6Rb40MOnmPhzRxdzStiZAJzgWkPpR8002/u4L/2+I8VZClM8pC+8A59aZ8L
DDD8NLDkA4gwUA1iBjXZsNVG4w35oSnwN+6sPLY9endH1k6l/I4kFZWB0l8ibVEZRPK+OhbyvjR2
FVTZ/fBZHAm8HeQV0/3Zd4sjbz4McpcdpfIfibSNz/pDv5/YORJ3JPqUmFbiRjfMhqNpHa1941CY
XnFkaFxiCq1x1J919RRnR5mNGj5gV3Y2FyQHtPTaDd0vv7M3r4NwV/bEZaDaADzMm/3Uugm9zYUW
td1wFvT5DoIMQ0qwrhpEMNrKrSPpbnoKLNzvN4rmqsIL+gDJOlAjTelDMqLbBNPeqL7rx2dLZa5a
bVh8uidvxjcVwmKCb9QadRLkQKRRCnD8XpUcCICLlVFLDWcXLhx9iKZMKqOX/zh/44u4zz0DYBWm
XnvXfzpms29aQoU3+RG5AJ15iXJ7pzZ7kWRLFwMn2PAw/LBiaqV9Rnu/6kR7U6jnqfQsaZ8eO4QH
6tkkHtwIyTel0Qdy0c2FeoZ09hyDzs1u9q5BpKdzb0/IvLJv44/+5HYtC/qX1bTs1r+8zWWkNGof
Bah0gToDXtoc6rpUUdjUSbUH+j+VxfSzms2VouX7aIpcJXNmBQPwSdtDPyYRnc6vqM2VlfaEn9Sg
l7AhJ1io4riZp3BrhMquNJKXpGtXhVJuNFl44yyzq1DzSuOqaNJz1xXbuLf2cY76IVQf07j0ojx/
0YVwrxnlRzEmG9Ijdlmf3St9atntSEqFoJ6IZPbaiAK5lx7MXjiV02eSROe2ala59aDGzPhD7qYH
JS93Qcf4JPLG9Nr5xLJAji3Sem/OOA0W0Hbjd7kjEzthmZDRu2Q/TbzhZKE5EoRnsi/Rrdwp8nXE
9GqWBk9Mb5VR7f0KExhcFaeRthi+Uxpce4s1sERzxOEuUMYd6i1cK4KNyTgqmKxTCwbdx0tIMKTp
XZa/jjNbRrng9Xao9k49Xauwv8niwPfuVCmoURscBUHcCtqqUo2z3mqoYxhGKJ9VZzoZQEvF44gy
dgP1C4inJrpxGtI60imLfAWY/JJiAne2ZNciKHIGk1rKi7RaDVXu+fHKD3jDcFsJ9EvSwE+YMhK7
q3s1pu2FWChnPD7tPq6mRU82cBY+GXVwKRuRTtDp5NtCKuh/irN8RoOJILY7inn4pI0zp1duXkdp
D/6B3EhrFA9gsHMqsqI1KYKu2bXouu7JWP5mp7T+gsT9tra/HPhDp9Smr4TywbzRiayGOwkRUM8U
eiX1xB7bo7gyVmV7TJVL1H8EzUXNGK8TFMwgRLwhggqgaBunqACUtzElsd67FFG8HdKmmpduPUt3
UDP7s6Afk9GO2/uxPxmSw7fLVso+mhDQZXW2H+z6ctepp77Y1Ok1CTfB1SSnWXPZL9VxZ1R4Pncw
Upd53KqI18EVRm4XRWiELqN80ygHxkOl3A/Wo7m1cpDBTRQzitPItfUkds+A8Vcqk3JtmxHORGt/
3PVU7cUhLTYxse/aa0BCqPmgZFu2V7LG+wfJpwd1Y+mmqUd+Fgb+ON4NsFYWrRm/xg36DdrCzlgz
kIiGJ5FY7XkTXCbloD3y8exZWmB6/cC63OA5GiJJkt5BjKN3ML94dMTGUXy2k+JOCzb0EGVxJ5rX
NIWNjhXJ44IrggGijwfPm4eHCP8f9VTqlyA7Ztlx2f+W/VUV7/ruHBTbPn4Ueq8uV6l6H0C4GY5t
DLFRc7kJYdzxZz5gmfaa81HQgwwdRf2FfIYgeRAMj3FPnr1XvJ/J0jfNLs1DVWwCCNqVaGP9knhh
cG8Im+hcDhszPTbJAyqnLlopi3HEqnlv3tmF/71A1b+hbb/uvV9qwb5LYlnqRO0wJ4xsw7eaIVGZ
hhtD/zlIm44Ra10i3jO3mvCgR/sinrfDTCJD2/yIF/xPXa/9bnICNYFFHsODK5jROlMdr5j9jCgX
ywcVZ/9ivpOvU4qpSrsJON388RE8yumkqwS7sJq3bXIS9bdy6UYQC0rGYw9a9+9nlf/2rBrGXxqk
B4Pp5pdnTZQCd6JMkg55tw61gDpjpgUzWZZ0WV37msEP8v3+EOndfZkI71MdHfQXM8VpeljL6qef
v87GJbKio55xgE7NR60g91GSu7YsCGGb70p6oX/ftLkcfl9LrV9v+mupO83mYJIbxzQluCOp1cTu
gjJW3EjCThRZPk6IYrXZLH8lvvKERqYYPTTYkrEL9SMogBl8kkzPS0zN1QgbCthm3VovbXIdOeaR
WJj+XRd9SMs/9D9CGaNVW90q/j6XaItABwiYYfr6imaDCk2OvZlIpA2JOIkjl5tZcwHr5f4CqxWA
pLPLkbpleKmYLfBtJvciZXORHWlwkmpxpqhKLFiYUYY7K9iowyNAx9xfk3emm6PhzeOz5BNtxPb1
Db6+4MZ/fpAqqa0KLQ+k99+rDN3MS/CSiNG0dasGcEqa+h0GR9/2V9hffHOpL0yXTi7Jspp0vjP2
xU1FJ/SoN+foM9sVwUrE2XgNUkAh267AVoX3/oBe2ghcE9H4piePfB+cqOneg53MrGYlT9sUsnhn
DzjTr8JttGGn7/XruNdWIis2ZnRFNMoLs19AuOgTAS/bLzOaB30Z8kTbGq0yv068N3/422hrrRm2
bcYNXBeyFCZY80u0wHlm01J3YbxBR50/CRhrIZVE47NDWqNSlHqNfErx6sJEZm08dPKZepSQ9ufc
EeU3g1iacZ0jL+0ogNb65A6CC+vyp+R7wjpcy+W6PCojckBHMD3tcbqXATQgNtk41z1hN2zgpWms
TGB+44F//PdL9KcxDRUmsar/33f/1cUVWYY41hnatuBRAqNz+ufsbnrTH3l9aQvzCE+y+UN/NT6m
U/apvqCOnN+rV+PJH+z6vWL8EdniR/ecv4Vv//3p8Nzd15/mk/9UvQDT5nb6GZlInG3zXXnzn+c3
8yn6FrT4W9P760N8aboGoRnVhryfxfQ2jrwu/mT4ay+W3D7BXIV1rKdbpR994fYzRfsjWZXD8laI
GtNfE387AjV+87H+fW/6/z/W5c9/Kdy1zhq6pg7EAyI9x0/KrV/BubDald7m9xnKz0jMXYP6PG3H
tWidCgZ4NTbKlH+GIK1T3fdqHAUDkcmfdiqOSZ+ctKnuwas5BCGP1LP6w59CNz8V6O8KhjZZC704
e9XUFykfNi0VcjdLW1+fd3NReUPQbjssKRoVsLItNm1x+/cj/8nP+7KSvtRzQpn0Mwx47WBwfkz5
T4WdNT1q0lW3ZVFgdADqL3/jh/lXwIa4EAszGGj5f8SGWNmUK5jZyAc1xxhNGD8jWGlhjk5zYZeB
Uq5KADoVUktSMVnCTMgxJHaWpIG+IkEaA6cDQVzVuCz4MZldYXaF2HbmWKtliPVMcpRa3tUZPEcD
YCTqb1akwIpjGqi3bqk0H70FY0ZsblOBodEARKQ173mECM/SxE0nz14nfiMnJvf8b9voL4/9Begg
321u06lQD6rxrEOW67XHsZG9qWpdmTmw6Usg0tMZVk/YaDelmk7TzDwKVY0hIkrAACarLxFnCm05
CGsJTEoE0G6QzXUPgNnlbMwdjoLjUmy+Ft0DyIpX5gkMFx5aDL0C0nj0KklvDdBkD4duPIxMS4Bd
ic9A0r2Mal7NiYljUXsw25VicpC92GYduLUx0M/fpzDkewIxcj/czyn3UW0akT51O7PnYoMADGE4
ibaBEtnTGnr1Bm1S4pSYLoxOHLiAT8s/+gB0TpJ48BThSTE2M5D6A6dort/uM42aao3NbKZt9XrN
dGVsV8vIUdqGhEWmT4J5GJLJUZruLrJChpLXfu62QvGNrk/56w71yxf2dXQ7DEndiLV6yGH0TEa/
CfLpLiztQdoWOcyeHj4fdC5s1Vvu36c9VQnriJnAW1nsDONrbUAxwzpKkXbdvAvqqzEcBKa1fDRR
K2wGP9+m9eOSo9DssvlZKkKAP2rwsCz3WZBDEChtZui2kcuOMT9X8MT+/f4bfz3af3nEL1XEOKpB
lJcYvzyX23c2qC16HibPpzOpFqvQDVeYVEDXX/4n4aDB+c9/izXBF/Tai9WLfdfah2l1gJj/Jnni
oXsw7XlXHKDp326oPN3U6Ta41LlYY9rp+sf1tbGPezo4L12TAEk0FuJEhybim0LzvwynX+sjuK0o
jyFEoe/ASOCrajw0A8XwdS06aPUWmlJVf0aTxtj0U04fFfxbwumRXBhAbbcgLMdk9l7ishnlWFSo
zzBCxwlfQV9wZaFcWX3mWNFlwDQ1weWlDhhLmpg1XYXum6ru65L7764hOlmWTKQrRMzfjyA1ssym
0ZvoMFD29NOTnr2P+kvGJLFWrsjpNKX/ZpV/rSO/XvHLMVzg69A0WJ4dFDwyij2fTixvBOkoinf/
Xmt/8NaXK+nkiEHLQPgI9fP3Z2Pcb0WyVigX4V7YDx6hnppbv6sCTZQLpQY1MLNcQL1pT+sp4UWy
x4HjUbEfTSr5H/++mT9GJsvNGMSlqLKJARQUpt9vJoxqMiKUXEG1YqEFNTawClYfxdbf34vv/77W
H7ZC/10LEozOf9D8W1+uFQxa2gwi12IkPq/mbbYbN4LTRqsa+s4m3RNyMLjCLlrF9oEhxPomuJ2j
onC/s7Yllgyr7P07zfJ/DNtfXw/cIOgZljcDzYVESPfvz99MzTDGQEmH6GRGO+upm9CrrBgYK1i9
7GMR62fzaoGkluk17VdTsIsQGnjBMT7Nb8ZPyfLGT1ICmnYvTTvQBYHYNF1bV8EhwNeIRFm0SyAU
47qMLpjBVN+8J0QzcIO/PgAfqooGAgPOxdMCOcTvDyAJYj0lYzZf6sDTy496WjXayjA2tGzmq/gq
34ENZ8Tzoh07cgMF4IzkqTMIvt0L6wH7g+aAWVHwrk7ueBFyW6hc2g/gf0xW5Cv9ifIw7Kyl55GI
JQXMdEa8yF76AVEW/ACnxDYntk3MeZ7jxmuZWct0HB497RxBw4zd1HczNp2j8ipNDkHn80nubMNB
1F9vsJsPXfkWrgwHkngBaA6Ov6krp3HFbfpkNCQLHfN7PnWHbpVN1/TobDtyS3pv6o8gPl3s0dlk
hIeaCOft+QCvmbMJD8iGKbaHZ8FMxtpDDfH1hM8BXhjjdsQvw6vpZN3ktPD4oTWjvcoVO00cgwnu
4EmuuS7xOzId8YVsGJg9sHk4BKrANl+idfAK2xmVyCSRVmULZBzVon1C4olrWGEnqUNuqmwPhAan
Tobc8Ud70lvIOzaGJ4Sw2bqwZypItAQ53ZR7wAsJxl+E/Z46TJAgnPvHanoyq2P+Vgi7sjy1yaZ+
xJeiiDxl9mIAF3Mzw/J9mN8idos7KbiSVKPCLz6hsP/mvV02238tsS/vSI+jtjIo+nQJ/Z28UO0w
W6jNx4xpnGamEMYfBTRqOCVHEWe2NVzkZqcBCkWWuo7a3aT8NIzKjQk2EJvvwi0s+S83x36C1TDO
nAuR/vf1nwZm2rZZxPqXXBHrp3gz3QnnwnLEmfydLUQug1W2VZAvmdsq3sJCLreGsErAxGxNcaK3
mYiHD6SPrH0VrLL3ovlgvvev7RKmxNx7V/00QhsFf6/ca7xVIO1Yl0F1jVbCYUDVh77ooR1wB/QY
V8brhYx9Eyc33FamM6aOeY30ZT1CcG9RnLD3uVDM8CHrZbfhK809KV0VeB0+zD41Jjiiq6/rS3A3
AATsymfpR+NFb0W+tsC+iQ8CMnbrlRKsx61GTgXdKYCn4mH9gm1Gfo8hqynYwRp7jfFd2gMc8a+b
EwPT58HDAat0yQAfMCrFccNT76dgPcMLN7zRcmtGLiB12LDt1Qk7KzvbPeBFViAU1uFUOZhwAALn
Z2rptHTlpd1zEPtSO0/HGCGYIz2ligdf3niTXYFhILqwBoYGxmy2tW4d8cnfa7sU28fdWHhEt5V3
IAfQATcs7TaHMmAn2zlfZwd1O63mR14G/xz+NNYLiMEM7sAU38Sg0JM0u+CgYtRCRjsI2eNIeuQm
950HICjpTmNqjKjtjiAuACnHx55n2PPT1jWH3Ebk63EEhWacyqvbJR7o+AKXYPnhFOsgO831PYHZ
70wFldd2cjFeYoZy3zYHX/XMzoaj5J/xOe4yR3nL4uXJXvsbr/Ekuvh75OE2ec5JoPOazsHGK7k8
LYnWWCY2Kykh1WCPH8mNh9wDD1lYBbxhAYY33UiY9MGwVcttWECf4N0WTh8EMl+xhy7h1m57xnRI
7sBx8NXCLQGenjN/UxBQYv3lhVoiFMXF8Jcj8cvbns395DMDHm+PGFezTjGnGd3azQ/HEIgJbat5
fBZSlK4JPzCY/E32SHa2/ao6D7G7Ohck/NmvofO+zZzVWTh3XpDuCltdg89E9mp2z1t2Cg9Wwt4+
N1QdWNSIjqjvY/QZ9vO8eoYad0ZKPHr60dU+DJujJ5S5ERCR1HtmhIRyhDc3eMNjWHou+BUr8ojs
hwCZ7Sd2dZwH2+PgoXFxz5K93eKZd1kf1OfTm2d7uqvc4e66JDKeLwf6P68J3ZfUhv+JGdkabad0
VW1P2Xm3nWhHq13heqUdi5sn5rc/ertBkOUiiD9a16cOpqGtXZNuzVw4X/PePp9q+1ThkozM6kG3
XyCIFRY+j4W7u8/XpnfPiMC9v98E7vVRPl4dfpyVUdrZhVnLybnf73lYa6NhS0WPf9hvbo4HA80+
7G7/dQ+bH98UEMrX/XMpgEwoyqJqAp1LX/uDYVCmMWnk/AEfBze+wFB7aM/L+Rs55/HQbwe+V9xU
ngKPs9a11uUO//xwr+7VTb/O2e4GG+115P77zPmjLpWgL1u4yKCtxfpMMr+A+n5TmH4GLnJoysf/
maziD4sNFBGuufzSkm+QPJK8IHwXF/unIh8l6VIHEiBowKC2vvQBoTwMTZap5VkTVqzIqMK0xWYV
Piub9N18yDFEnLfUKkZDeNB3J+2fowxsbBBuUsiR50CQ5++HGd1XOI1RFR8a64RLsCtgRxDmzZ3O
JjVw0JbbxkWZawkrqbvvIQqzEcfXirk/oaYqG7aB09PcvitY0YTBz4VbzuAHk3BT/d9q5Phsfr3T
L8euGpQNmF2aHqrJo3/Uih2pZFL59u9l8LUpYxXoqrnoXWQCkmTty1WyLBbTsmQVMGXmy6/MC85e
mUQkB7Xnvy/1ddtbLsXwmuAQQ+WC4pdtLy5V8lM1nOxhIhvtjnDAaYB5FHp5uY7U78XXf4EcFR2q
FsAfaprl+X7/rrMCOmeBJPUA9xkewFWdb+Tx4Y0+Dsz3hxtrXKzW/37Iv7xWQAF4rsmscgubsi84
51BKVh3F0CDhkkfNCrICL1eNsZaP8s7FhMFgQICVwnfO6X95rbgwAy8WtiXjff3l4y30WQkmQyXg
q14SebUSkRKMhnZP9vOSZxd54XhkzJ92R3K2lGgvTt9BIX8upuUWljJRWoxc/oNjf4G1zXSuoVAk
RDNAD4jwttnIP4pgPw7X/4cPWUcWRgINhED8+n7/Zmt1TkQU2tkhW/Auaiu3yXcWqxbGJ3x3Ge49
nmpleJXG7y69fIy/lupYKUk6Bzc5XxgjMCj4/dK5ZqAqGFjFsnzV51vyX7aiFU/I2q94JIRIgpUb
sUILzUNN4RWpt6a4jqx0y4AWms//67eK++FOEC3hMyCLX3bTaJziJqgi3ipzS4aB4r+oGePOYw1m
mk67ovS++eyXX/jbB4DERoP/aOqSbGCb+WWBt7UutQkEh4PQLfmc1SIyzd4LcW9Uq2lYzTgydeNj
PH73Yv31uujzwDX4DnBT+P2DF0IrmgS0H6fWvEUm4nLYrzmMkKm66dGtn45zOTp1tBtwv/33Ixt/
nOA8Mvk/KBKJj1OYJvx+aVOQNC6djQ+uuKYSCy/Ao6JDj7t4AxJTPz2iyfufboOOcR3YW0a+BRbU
nnWzruS92dUZaCn3XuJ8rawP4sreOaQXm5672Y3rm3OQn1+85BJdDp69zlLn4L0594L7E/qcjYzm
34/zp/XTl8f5slOUDZKErBezgxG/DQ1jDD3iCG4dq66XyYYu4xHc2rExnU0Dp0t5gQPLoV01NG+C
AJVVgzKj3SsZVb3+guvi6t83+B+L+Nclximhor0j75mobaJPvqzpaUqTQtea7lbTpw1ee6nPoTM/
Z2/19oySZZWsLUfamWdpN/8kYl1zYHS7yhnn6FW7Vigmv1N3/49N0L9uaVkiv2xtlihw+CtCe2l7
5ogpCbtDdWxn6ZSqd1mleHPQvGmMcsS+2vwfws5suVFs67pPRAR9cyt61Eu2UvYN4RaQaASI9un/
QV19J88fpyIq01nptOjZe68155g961B6JMHQ/BosNXmTwLMWV42x1G9u9JebA0KksiSLz1CA8L9D
3awAWZvz4/Wm/wxoYmVYCDmjBg7UtHwtraNEtO1Mxy8rnFluaF5+3McxbO1bWq0E4rkzpXbB3yH5
8m7y+EdsTxjIbCvu355POj8Ka4RWDOup2k4DZZslpadHMQl/oHvX499colJFn3OCiqUmtJSt3xEM
+JMizFNQUDNMBG+32QMHir66x7+8GWwooDww22TcprKbLALBB7Lm4bdrRK8o7+hQG0ecBpwSEW4Z
oYuDqi2dOH2AbS7WXc36QL8RhI4+j6bQOE2bjiWuKUX1Q2A5z60Xy7FnSYKdN1dN/5GzX5I2McOi
nrohemNrgOQWtKP02LUqyyW7aykKxOwpYgCN/JhWu/YeoYu63q0nPFFPQTv0fYxl2ULd2V8MKcJz
lD8gY7BaF5CUIlgsqpehdtrxRuFoYSlebsPMFyDdzbHTa/SDkQTWvLeJTxTqKM3QpQoyHf38Q7dq
NEi/o/YKOQF2RqzGL4+HEQrQPSk0cfhKTHXgflnemk81CVAXrmDie4QxxvEPAYVLVldNarxvsNG4
84Vmp3U6XgKmqXwtFYukGsO5lVtNnANlyqJE3hZ17D7M1BYhOQzCA7Bf7emG8C5C6lje0lhvmM79
zP0iN3xSwpqNxq/b21dSsP7UBx5/GFFptRdRrqioxB4y6BnktMbifE+iRHX65OGbLfjyJVMZuUXm
cpdvCpi4lti6YjofxDYj2pTAXoW+jNk5jwGDy6uswMu9idtUUna1dEe422JhqvftjJtiQh5TEVPV
a+jGqRGYAvgMSm0iEdq6vBt0rr2RqK6eTbyHkA4l5SNKn8DoJAmrajwEzR0v/n0683gwsQf4cSzG
3WO2LWm0NRyYTd/s1Xj77Ad/sKRNpcz+TTKIxoE8IqSFo3vikEeoGJ1aW0q4oLNlaoVK/55XH21K
sFOiu9mToO3H7EljszXNwRu0V2qN8+07vSMiul9YBMjmBzb+sdLx2alYFrfVtCO0IjO2OfPoBd+n
N50/kF2WanF0Zz6KcrTkDu4bmm+PV6kvvDxnOLlNBARK66ykRvTEOfw4zQZFq2b8JJOBDVspgoHp
C1MaIQo+wWmIc4hegxGPHKuTLZs6RiGC8EjmU6rDA9D8x+zXyusw388Es0LxrQJFBR0gp/4DhOeE
xkTJI+AfIcWDWkn3ymy+GFRCRDPZ1TCBBYq9/Q1pR8ektYSZlBWJU9/WlhJWt0+WtqukdVOzWisG
t7nhDkXpwF1yRuafT5HRbMomL8Zz3OnQagnFLsYYvh107XILwhHadb2ZgczfsFndqXGWdaR1uOg6
X6SQO5bPXV4YfqdQyLO2ZYMt+2KokQTJTS1FqsPSuurvGKlXfQVTXtuq0iWTpFXOIdwpLs25hOwZ
9i/QEyLqkiKzb4IaoD5b6VRTeb6VgbdcnbkCDpu6ajcNvVdUAMs7wuBfTT3GG2kCZvmrjBUdK1xT
iV1xITogMsLzgzXliu1qxlHHdTtTMm/NJeod/06xk/NuF6exNwm/PNV1Zqyy4b4nLG/d3YzjXTv1
gzMkHTx6jSqiGFb3ORRkBJuSeZitmob7duhs9Mpiof1R1Vcm+VhEmwWdW3sIyGpsxb1qeE9l+ijE
7kLsRLcS8vJLHX/TqQWo+dOaEL91laf72OLMMyW7Eyg4CDCNO0r6ZIflVI7HcpP2L5NBH+B+Adx/
41IYg/Hnflc9Ufo0EwrMhuwq6LIfBXU47p25/FDF5DeNNdLVAdCqPwXXXJyVbcyUIqfMXmb6xshQ
o/Jhj+79Tq8pnn56SvN9+vSrTn3TSXUyUifLMA/KnNGT2ETZdGkGE/86bR81RxeJpNvYjui227QO
b1xULbt0UEbiHE00832u1vJsLHV9pL595+T4rbhdHQsbykLiUcZtwchVx4Mn6emaPizAqPA8xC+w
wlikRU9GjoRHomyaMO1pPmDZt15u4E/6NAaTet+CNvGf3MFkNHfSMxJlhhjDwgOB+ahPX1VhiFpk
x0JNiE5CQcNKg6GTvgUoPfFsOGS8AABl6NYst+4htCe/2mOOasgSkziDbpyCJnk6cBuDruFhq9Cy
94LwNg/4YWYSotHuaG+dglatRamivFo/kyTZQ7WVhqXBvTz/7X08Wzxo2gy1kzO+7K5V3D10FI5R
Ti96+dxaL4ZEJd0oXM2pHiRTmPefVBfeyrZzl6kz/ibHqmNUIbGtoppUvRSvoW7cgzm9fWS3OZj7
5E1iOgu716kn6QAv+KDDt6xIkm5ps2JUpCBG+6v4RR5859kd8+znX6aIS3XqP+djCpmHAOYVSkks
8f9ahlWPbByecjO8PkLdvx2SXbEDdL9PvewVHQ4iAnzVqzYSgk8zLIl+OcwRtoRQ9IDYhG0orh/H
6c/wWf4o4f/es38WuX/tGWMErgyGKdGU/y4AGLhGiYFmz+Rj/G4e64viJEfZr9wpeGyeXrN5hJU/
r/s/qTPCd1vZbu/eQ9MttyxfPaa0fuO2V+NYbR67aoMCH2HWv6wZyWn979PHIlZaOPekQ/9XU/rR
ZWXV9/X4+nC2/xSh1dLHo2yt3t9V931yq1WzMSyqxsSESd51zSyzx3Tv34lseeyu+rFBPH8pZYfY
RYeCdWrzd9hgzsJGeCE/xwEyFeGCv6519zt2b/blWl+eznV9Xx0t58L0E0uCW5ICJPo3O3Bep/D1
7DgX2pc+QSOJT92aIra31Vbb7f7mee/StdhRhlaczzAUbO9zdrL1XraFr3q1F7efurTNEEYe6t3e
Wr/UdrUNddsrD/v9C4mmAcQyL6R4Te0FHqTXvOUkELx8lm97KuVUtuuVd98Bgl+g7rO3xdbjCStG
d5xOYPqsVQU3CbXt8qeV8fU+7N65iqvrbVOtgF1cn04XfQ+r4/qyjX3K6F/bfnPl77ZX2Y4j7dq8
eKGXeuHLfR0m7hyElNPpPlSrLeRoxjXErpim+LC9Fuy96/Vau+ut6V8VnE/OGmGrN3A7o1y4Fqs1
bypcqZtvytW/wwrpwpqSfrOhTD/YpBetj6Ud2PSZnHOghd+CE5RuFKONOUM/dX8poq9e5fV5WEH7
CnExQsqgZbNqp1VFN4wGAad+/7N0fP0XWg3tZXBxLNvvzA627/QATmp4OtGn9T1vW3xI3qdqZ3QG
3IViaHn7drsfdp8cDY04uPnpGykm/ifYw+1ps4GoufIPp3H14mHUWo0ODJne2b7H/vv7cmpvG5Jj
YMm/sBf3wNu+5yFO/zD2ya8lQ0FgT4gqA67kbC+Tz70U5P6x+uzWeO9fg2DNrUhL3d46lzX1f05H
7wj7d4RA3DMuvzjPn/vcexHtq0GHfDX9ijZCsvAdT/B+u+W8Hq2wXV96OP4cLpvZgv2nK/4CroC1
50a135coiwLLkN1xxmp4w9QAnl9cmPoyegtzYHXV/Xcz2us0aPJ9svI4NPV5aksfTshk2sZ1OdR9
6exP6iFkDbcX3NR5yZ3T6oeGWdLZX2J1lHIHD3jCILiyPsQHxD37D8JJp1y5/uYRxM5PxxHsRrar
8MCswPsr/oFhy3VtJ30dVr/TKkhs94/kH+7h5ouPeLh/bruVenbd491x3cZ151/ina6gO/Z/MqQE
DnNihDFJSD8kOdw+WINSflj9eXtekAZSuYC270OgOG2ELfX5yVWv2IpAkfn5BxMJe/e0oyAw7ePS
VPnnOwjUIhe8P9E7s8tvHOkHzfmv5OA2q4/+GN2936MWHlnj2mstDIJNufIV+J/rnmyJt3L30Z+i
c8CFuVyT3fbycI6/9uuOJ0Bf4KynyKXX6carW8CQZLedT7vSHS9ELO1oCfa0xcJ4T7HGWm1UhS7Q
x2oKP6oXOqJn8c9vZAY6TSEMMKvxlV/M9QTnFazS664NaUkhTU04Zv3L4L20UqZVt9nxo8iE7Y71
u73+DoLzbRUxP18F0cATtlLAdkayw6edpyAQebsfqi/Wbat2k35sDF+yXd3bNRf2WnlvkFuELH/P
m+yFtucbIr7pygHR01riGfzJG65uFTaalx1YkGGtf7vhKVk9oCs4MUuVlSt65tmNcpdulxgt8RbO
+XXnytfhKoMQpQ8q2c1HG6bB5OjlKiKoY2fgFbRW9MVkDzZN8kb/7ZVi0/H7fw+E/w1TokoIZRVC
DnBXvNvaXzWTpNDkqhlz+pzy8brdhi+8AffeFpX7vLps8fJf1aN2xpuvw/dNLhjmXDna8vqhz+j/
wPPOf79QehDsnK02ycE37B9WB44Xhj9+vpbe/eVFkjsvJp/a7XiVfPB+2ofjChPq4STs/C9/k54O
B9+T1qev1UaL3E2h2I37Z+fmAcI7wp3A9UJ/YyPOkSt5LreQKmwyR+vgZuPR/ZdTIv5dSeSULHhz
pi4G9WtT/av0Ns5pMtbllL5y1DDvEUXdo4nA4dUVecLSZ817W2W+572/o+1hhEFRUK/eUeV+tkB4
fASSn+FLaL7RGT/1y8MJf0DwGrcp/C/r427/kK1GAbImPI+ernMSwwOd1sGJO+7+GJ2lElUvEVjj
dMX4kXkcNK8cW4igRDrceUfWIMyRssMH0LNQXjVHQrBWv8P6W3fXo3eVt+u88r5161/Kyst87T9m
TbqkGZAVoEESpkBG5X/W14xEacZnR2ynVlREuP2xKiaYt38JPfy7ds+MZ0GIQS+jds+09K+WZ970
ZiMbNP86xFDJjs2QYmCJIXoSROn/+1r/3e1iW7R7ZbZIn4JG3l9XWu4UY4jbAsVtJJJGThUv7t3S
WliGapwhUf3fm/u7r8nmLDIF4fPJdJ4MY9md/1OfHIU6HWJ0apuH+Snmi7fZs6isxViz//eGZCSL
/3GtmDeiYzRUEqHBIKCpV5eb/P9sK807Ose6IJ6BeySsR7hve1t6+gjkb0+npAiLiCbxldsmBygA
9LzdPJ+R0gTtLTSwgJNSD0Ci2j+rffsk+gvMx3nOXmtrV1vn2nBwxd/l6P7YGdW+UTbEQj9oSxNV
h3c1cbXeUVSsvkfr4bJOGu5rIfP6Hp1B8+dWhYCDbtbRhL+GLm8fP3a5dBCxTxCvhYwH5efmhlHy
/jvlfjp6UupT2E7vr41G4t6eED3Gcw0QU04EIq9gcFKuKLjmPbIQbsrO+MQoHFDcS0ofmkwMio3y
zsD+OvcnwJq1mroWSHdE7sibG2dEQJO6fW5bnd1MWMlxBkHyQWbkKnogxoehRRkf3ozwMayT+3nu
8aGuK46BZLdPnrTqZdrjXq7OeUCFcmESkH94xqRLiEYzbXN5LyevbRNNxk9DBEnv68Z3nni5ycLP
feBcyAKNhZ+0xNqxyEfjw4h3J9COmCFmBB/tdakfwNCQ3dtR/mNx0CFWQ9LQzo9dc2oqZyAq8SyO
djbZxjn2J1eQl2Qg5Hic/ZziB5A8FIUj+nnNNzHKZnu5g/4WSk/s59FIj71cV2Z4j/d0qcYYl+0W
PBNBKI8g6w9WCitoBsa1SdSg+hYXBoorifzELi/fNGsfVwciHkimfNeLH908P6nNapGlhw/h/Wmp
dl0eMvNcV9/a4wVbj8y/zcQAxVQukWwYmsZBzA/peDDzQ9mvhedRwiY2fhb6i6yfu/nYV9tWXSfW
4W6clRE2xIW6PSV6vTo/5J2lBb226Z9Hw9Pup7mJNPlwexKNuu/Mta7ijd4pzdso/iFMoJg/0mY/
Po9KcjCat6n5EbWXe7LPCWSbYUT52jNUTWCsoa57sRKNVhBn5N86Q+kI8iG7IR+NCnON1J8SumIF
RJPjc6NqzN8r+cYkObh9SbHVJ7tGPM/y4T6cRPU4mGvgZ7EUylIo5ZsbGJvKf0JXw4qqveh64sgf
Yr/RpbClWGGmx1F4VbTLXL6bRdRWzBFUGqn7BzveHpPmkJsno93ONXTp5Sh74TVTyajG2/UMqp7r
FD3lQ3M/5aKXz2ujB2DL14cMPnYtkGsjI4/b3cmJn92aw32GZh5wEFZhw0AuyRoBpWQ6nBLRxNrg
D0X0jAmw80h3eczrqfKLfqOkPvSl4ulleTim/vwMZd3Ter/ibxC2aS5podQZ5QsFNXO2y5hioT8X
3qxupiLqQfZ4z3o/TB9sr0j2JoVeKTCN9V3GLLVJ4X4p3K/u0J86IGHyVs62ffuSaS9t8lKW7038
2bQv4vQxknx10y5kn83J59R/xv2pqn9pLtfZlvzoEiaX5k5SmOQhO25Na1X2JSu8WcuZkpUotwJ2
5tn7DedO3t5aXiHkRPokUDxfxsIjeThdrFfLwfNfLQUcBNk8vbpppZB/lfZRJwVp7BtmcJcCvd4p
HYRFVxwd7vGEjagvbYWUEP/O7pbjcQtr9fiQdqZwvgmvsbRVmOUaa76bc+tagWD5SuqmBNshcyX3
h2vDXZce7+ZaVJY/FHQQJmFXSXtdOJuwUeg1Ta95H8XifkzWhrgrMtjhy2l/tNuxPcrs03zOE4Sx
+1HdGM3W4Az00Y3Sss12S+4JvFRU6g0Z8Z5fc9fJW7HeCerFFAMsud1jzX5zMOyNJu7Y3UoKteK9
THY60UFFNLNd9LgCAI41K0AJ2ZDEiXVKbp/ZTabXJ/M2BgnuRcXnR/J2O9SH5+ZJcOlHBusFlXm+
YV+Fac33Rq6TuOeFXAu7TD2yMT60Hh0TXONjz1lM1OM8rTsmS/2JveET6+Tl9lzuoIK9rw9GG/K7
eMmenmAGXOX7YlAN2E8+7PEMBo4u8TkWs9t0UqiKgapEeuu1Jq2UdSf7Q/NtmUFtXu+6xxuV28ZQ
LypD3F3aV3yZsw4X1vcj/nzUb7f4U+quMcal5/zn3VyiSd+L9Fpql64+VM03xzCMr+DwRPM6led+
9tpsW3VI/AooXbz0+xlbIe5kHR2hUq7u9Q9Daj0jL0RPibd2MK+a9qMIe03ijezGyfK/WXrtk895
/vNkdKPv1EXzY58mO1k5SvHrfH8V2qBvXrgGhbDjW1D8ltsNxoq6MR+7Mn6t6x3uLhn3FHcBFy//
02cfpAdwR6TEenUb+YEW9DgY1ym5StQP7psu3abCPhF27cdwDzPlqBdnPd51yrFRL3VybJqXqXRL
knuXUrIzkGcM6+wtx+ZgeYnsld9olLVvzNIDXt3e1RQH+ihF5Nm5QxThiA1nfqOoqsL7QXRJqCSl
6d+ZXqu4ZO7h0YU8XTkNE4zWl7K1/vAt0nEJs0Wk+7Cr1wfdZkLmzh0lFDTvy6zOu8skuKwe5Lyq
IbVI9tKvzY3RrgcyWH3t/DTppbGa9ITet3q6lr7RU3VnGeuSiTxLjkDF+JOuWU/4Oh15Ephnmi7h
7VO9+QLsamqCJKYBplEWpW1fhMsYC2taD2Uaa4Y73dyuD2sqEAVGCFupfD35oFPZlXtZ2swqk6Rg
sKI629wKvItBl9Fh3AzZ+nHfykMkxicgemW2D2/au1m/C+ZbPlyMnPTZ65xfMWvekFVj1O+JAQGL
WJ/1pX/jmDpwFuAh6/IWtHrQi2AXVsKhefrlEGl6mJheflp6hMcZ+bexu5k74/mapZdC+CrVrWhc
nsbL3fq99d8Cy2+oFk91q49XM9uV6nsdf+t0mDJM0+dM8vinuvWbjl9p8pZne/Y2u38WNKWwudEu
elP6b2U6zcfsgFlBJAl1aDX7VtEuVFed8CvPV/Pxmuvvqgr+ApREP/wI6Vt1/0qHX/W+U6DMJOeH
8ipm32h4VPXciKdcC+dHJKY/avJL/9PqvWfjD+NRrV+T2/dQAyJjFsSvRwtmHKMBqulJvBami90w
17cmrI+05yHEzVX2IFlDMCFPPSrZ5flxxnppqqeK8pME4D8tf29yhN58FCLa4zpBH51vPl7E2zuM
HHH4U0pvqfQmUDM1nCV84prIv235NrGsv+ELhOWXHAtxZ4jBvXUSaTdXfvdizZHROfMvk1UpD7J5
bUnBqHs3ovFe6PbUHXgPGGrkD/g44bvMzdSNAoNHAV9+IkhCkH1doWW01R6HkbkbZKR1wvDUo8N/
U5LjXJwTXqzSFpKs8ZKMDu/lqt7F3Ulojr24K7trVmcEgu7m/D25h6JxfIKxP90RWacLZgmQ+UBw
dr8zzSgdcLuHzEaJoYJC3DGlrHnFL/QEGApJtxCsCrjTEIkpVBV0c3g0PeO+LpU1P4gyHm1woQQF
gdqj8zzlyovy0f1JUr9Pj/Sb75k/iwEyPJXK9dIJdLtkw7pYxHD3pfOcn0BMTS8TTT7LVkyH6X2r
bHKcO633huacNiFLjRHvO60/6kNPmia0GV1erP2PLML1RfPgkal0AnQigqgfgBGHgrmmYgMOVK7d
rHbNNaHO+T1U6Md/zbVdW0F5Yp+ymGmbWzb20DgcWEcyGDHaKcZoJ6vBUTLjsQnFHhnub/7Nos+0
K6xAYvA0gwIOoEijM6qkg0TdC4sA/KDMxSViMZ3Al3gQ/zAaMOYEMuK1lfWTvSVt2F9Ae22aBseA
LtgAl0xQdiEf2NxDJGRAvQ/tt9phnLeLg/jZS6tUsXXc6SR3Dn7bulQWsNz0lxylo+HKq+RFdujp
Gz8Jgz8G99X0dBtSCBYxyJqOb2znR+GDvjIhnjrJebBPDvJnfymQb4Tj4IJcROTA/ktQGU8ZubTk
c9MtmD0kt/QlB9wIRMswypiOAFO09cZfPE3x+XliqbUkjNYuDECRqsg7ct7moiCLH+249pt21aHb
S1dtxgjnz8Zak/0GWAs7rNjmn5yELGK5EXi1nnVs3oXnRsZRw4pVChoUJnb3DB8mdi7ClyKu/wRO
VPFGKeAi48zPWqcWdwkIdIZfYdtXa3TMI0RcXBignxpn1jzYaPmHcY/iadcZQUvVnB7VvFUEZu22
KG0sRB9CAJlibGBMrBDCx3UwSpE1uRZT95srEz0reGXhCPT2YSH/SpTI6RqrmyxHDBROjV+9QeQq
vsSbV7MwQ3AKZy320ikgP/yB2gAxg+VLVNKfkKEIht5omse7wYp3EzPLLppUO/nqBOaWtvQxvKAG
ml6ep5nhcrZVmda+TV5a3eK9CarCe7AwxamBqWqyyQBa3mKn7jutXTqvQuNJBjQL69hZKyjHaAw0
yS8Z8LTlGxwUf+AM4SWfdQeq8KCRVG+TK88DkJDhZdjtw6Gde2d0H4JJ80fZo3fbcESy2ygeQXn5
6AiFrxPvkXsaIbyTK6ku0pjEtJ/Y7NzEiIwkmkfMeUvg+t0l8UR/RhK7ErukU6LMqBxVj0bVwfQf
41VLXYSxAC4YsBn5SqgxDhDhFIP5zU0BPLXrO0VVIRjLU9cdelKGKoK5XeQycr6Nm3NnHgt9q5mb
4o33xP37roUAXMrKY+eVh8cyN8Jzmo8Ao6PKjAa8tpWPRgxlifL0xHTzqL0yR07kzpQ71ahnwqli
3A5vLBvoPeRLpnwhAAKDp+zOZNkIDrclcsiHFOpPxDg8k77GZJTs1Ty0dLt7BEsQ9dMrefNjpaek
984zxps/7fFXkYMFetBJucIRU0z9AbM3IrP6setmr8/wABI0QZbcbn4lZqLTQ275O6sY2QaHWtQO
MpaFCEw6neDEj+Aee90jhAVKl9/kkQOWbEad7md6WNVBofvF6GWkKIv0qH22AGBemqgchNzBcUXi
CIkXnmhEEkxhokdLz3h6Qwom3ynTYLbcCaNlY/PoAsyuYr+3XD3QNXh8dlkC3bX12BHwGSkreVqD
IJYZ/3ObETKlUS+tMsGv6HRbgVlQkaEgwtKUwTMqWp/0XJI1ZlZbim8UUV16peEh4WWP2NlMcCS2
+SW9xU9UPCARV+lamv1xjkoMjzTomF9jQSQgoOfUIkqw1Sp4ICkbVildGh1Y3Go07VqxexFVAZWc
04Q4a1zfWo+bN4bKHC8hxMLEOLyTA1nf6wjroOl2+8I8zkNUiX72K3UwhQCUEPDuWbxUE1vZZa85
7QvJLvFKFbZ5eR6yk/IlaXaWrx6H9jdBdNatmgjF+2zyfK0YeLmDlEtTs4Zjt91McUqKEo1DaSll
gT27KREFiNPA6HiC01BAgy5AVUmDM+lYKn0uu+tcxvVb7nYHqXC5HWSGXrAEqICQLRLuS9NUdKAO
yplTm6vue1ZoMocMsIjp8iwCKCwnrBQ4395zCdL1KhDPKymzP3K3IuLEoUSF/StLYRP4+icTBnKd
YYZ1vGnjkLZSabmzsiYjRVCifnQmmM+zbUQJUFXdVQ7Uz/JjObn5Tr22EGu6qOw2iua1dM4wl3yz
MQgqpGPKIkonX2XMwczKg/POKTAEUJMu84IGy/Tpvq4IIcEsTdwZIYMKKq2wztFGrBi/pWrN3dlJ
ywXkbkKREqN6euEurIE+D0Q9rNozX3Py7WA9gx6iqcS08Z9pV0teIwIVFhfLzMoekXGQFC7YvOfQ
Sk0Uw0a0bw4JM2dyXUSK/vGKJ4sfg5bWYx/7SgSHCV5hMerYMgDVz/61AQdqgmEMF5al5JK5YOG6
fDj8TrQJ708RIR34xYeHqTrb83/jY6M9NoBYFXltDFvpvoaIkSluMng33WmYLApcxKgzI3k4PJX1
YET9nTiqHVCMZxoJsqergZlseCunmM7VXSesK3Tgw1YFcZVspPuBz1etIxJBQoILeroQyeOQaVmZ
bR/9SWEgvp1GCsIIv1g6C8tEKAWP/Nhp8xZ+ZftP9bARDjowJ2BeqvsEJT6HDUL8OBK26XOjWOeY
p2re4QQ0ll4Zw1wOcYb1E3pEZ9r2Z+sdzNoyd81ZdkeA65lWdRYOzcGexnVPVA+eYAmhFtM7JzMx
RlIepnRDJJPTtkQ9r5dQOSNIZpI39kp7MuKDIhza5siIzFRFk4Kn/eC9gRQQEdgS0hQOYNEfHk5k
Thp0t7o4anCrp4hsvKGPNMonlH2E3fhY3zsY26DF2FRoSTwt7qAyVKwkV/I1H0VbKi47TxGYN/J0
HhDkRsa7sJ1NB3tbXdg3gLaIenvWD1DJfeZIRrwbRIzZrvRRgJbSGCjcjrkj3tO7jRaM1yk7mrSo
E11rDG+uwnqtXNyzRkihGFMFj1XLc0zW+c034PHdSd8Gx+9UWPJZNsEGtI66dVSHg4DBn9Gqj4ju
7KWAuQnLjcwK8CMo4p53qqA5Uwra+6DhhZBCxruYkpW6oVNrKpdCPGTiQZ0P5bS/aR6gS+UWdMPa
okhe7e5myNmXcQ5hkxcdPRg10gEOqbXRiC2uuDU9wkhrVmijXXRr4JclwqD7y9IDUW4XGIFmfmRY
1kFDmxvTPN7uu+d41PWtcT8Y3T41DvmwvasfI5F1d8rBUQtPXw/R4+YpiXiRNW67OjCJZOU2J/tO
22RdCLjDQgW6ZkhibZCl62mmZBBW8XFINm3+InX7pjqV9908HNv5JGTrZUGjhuUIGZmX3U+FU/3G
mTvoltND/y5Og7KPi1BVwsd0RZKnp6jyN3Oxl6yIpsHwertSXIWXjt4bPviE2AXZNLoCUOsEx0zk
lIKUTjBSMtlk/EVWUdvZm/ab/lFf0hPrFU4+uVNLuxtzPFOuDpbBv/TzyO38/3SJiI+kHbWkJJri
X4CRTI2lZ2E+xHO6uQ6RsFeu3YUmJ6KaFtHBDH3PNmDM9yt0eRlDBqubbJEblQXRCDboUfo01ald
VOIrFMoNCHx5NfarG+9Yflq1b8xTKYI2jtbZCDGQ6NSFQ/yH2XiE+JEEBl5xYgI9rtCxxXCNwOKi
ABk3C2QNbTugSYNHhpXJYn4lKkRF/IAL1iT4y0aOz0ehu6OXtfR6aEkJ1JKW7bKzFt9irMFOS1mM
zlF5pq4X85JmUvXPDlMgRo6EcFbatLt7QMKGD+J6Z5wgG2zACO+pyQkXLEIycc8IYaBi/2pbHBnH
Br/rwx7pzp+zzh4sGld2PkAbtZnuwN2vrinJwOj5KEUpNlJsYE4oPvmQ9k34aX67r/Ji+MMXKzwR
hRnCYEIGGI5xGC9NKZfFDi1I3of0/gvqegWzdBb9i+aAycnUOM+LDDAi8fFf8xN0hRERMEFnpOEP
zBeoBRiY3AkcVGyNBSxzFu6wFpks/bWlxcx6T2HkJ8lEtQXCq1inI8oB5aD7+KwhDzWvyd4KF2DP
/25N/qVq+6cxqdFdlzEyAkHBnfWfjcln11VzWTyms6qum2mnQoqih/8gCibNX6V2WwDKszbS+Dur
TBOHbayd2/wrGfayuZlmKmZ/ljQnC9VVeX7eTuU39XHiWGLibmAxoB17+CjSm+fa1EG597as7/Ka
aDpvMpfJoyCcx+YiyNVK1E7d403PPljlNCZki9LCYYMeWbUNcWuW+wdiIDoV44E5upS72hQxaWAR
ZRV+kS7zjrneGQOrX1tVwK362iu1i/za0tx6kt0D/6g7NLqN/jfNjrccFJddkB53d5hixOoF1gXo
aVV0G+KcQC4bMyvB/DNGnXu//Ru9wvh/hJ3nbuNotq6viADFzL9iVrSSJfsPYck2xSgGUQxXfx72
2cDeXdOYBmZqCjUVFMiPa71x4nv/l7ufPnYqzyG6p/5eSpvFP+w6Y3YPU5IohoO6Nb7SdBlXLmps
kKtXEK9DXofk3hHArAmHJYcudaIT4CbpP4XDaCUeusROnfQ0VLjOHRZD0X5p7EMOyQcUcVjCRluN
VFHO2UCZjAx+WV8kJ7hKFHogZMlcTRd8sMUegUt60JbpAQtaDV7ihUse7t22uwITqvOiDuqIpYG6
JuuheHfBL3WnPSvyv6TOURP2Hx+ILhmYXUm9ITpG+asR/P8Q5GkVirO46EVmPog9DNZvargFu043
pFKWpkeWvooIIQnyJODnxCg+0MoRNon0lryTwsH0L8ZWihpP9koJc6MTcXsiyCXFzvChUAz21RUE
w4vQKYKEt7G+RB0HZdE07v0bPXXZ+BpRHL7wBlDzgnP+YaQ06+3QurNu0SkunsmnOfGMfNhGT/T6
Mct3MrNcvitrr6S06lTCL9FaiHY9XshlUGjbtGfoZYIE2dy+urdO28jGgsLx6/2Sibbohh86WxLS
LaSgyO0jl3aEjH4gugDImuaefzqI3Ak30Zdl68O/94JN8hzvNc8c2rM0bZ59ayjeiJAzwOvpQnXG
0q4eDjkc0EkFSSxE40iWiJST5/OLtdwxx++0cmGCw4cXGvb9UicfmjwXBZpUXH2fzKy+5GRGX44Q
28subHQAdWPv47OafchBxYicBzRjUa7LryRuItik5asgaIqfE9Vb+sqwCInez+zX8XrtgwLbQDeP
1nTID+TQlJAOaC0YMxAW0Lu7umteBeCQuPgoXJ5gSovU2oXajAIJnzlQa2PXlLwSOooK9NrfAb2C
mIYwadG+U9QDsQlJAw92bf1ScQbRs8Mh6FJg+rdneewNL+aqmY6Zudwt6TGoGYrCbT5b37OVAvTf
z+uW68WFSYbDMmb8fjsFTgJu/ZaYC61xcnD4bOdqZom5PQPAJFYy8rR0kd2Jw3ObdXiInBSdLg+D
gkA/DxKoAGZkzwG/yVyJ66ck/d7jwc1VHeOiudv6TTU8sST23E6JqOzdMnJKFJyyVQCf0POkWu1V
TcHU5rb5bRDSbLr4ZYzPZx3wRhsCAXOG3vmDyMDaz4tlCYqnk1JpV7E1K+bHlBiI0BIjm4Q14ohq
WJ4EQsTDEjB8jKY9ozORzZECY9Tvi8KX+fBhqUklwgymUPVNmYxtTDm5rsZC1AV1EUikePcrndgU
eu41ak0ctXW7yJ7dLf3T1Of06AyqnWBOmPmxSJ7zQhnIu+Z6ckrKlOIt9qiIrirWhQGW3yr5uNhf
Zl4KM/yyeJxQ+6OQRE8WLUULXMi9ramOyZhNHmMGgGwlEFFTIqQFdsJM1m3HwtZGFzyHrODwnCGB
Q0qbOoTn/LCiAuOC4tHIxarURR6ebzOccFj2AzwrPDSyd2Y/dhkWp65Z9MWbkm8Lek5z3yjcR7+A
Z2lmdnNRqfOO5/hb8PrlKTD/XFhHKwZD7Ub4rnzG3qW6Eemzr0BtNy23wN3XsNCDUJyJ7wJXo1yM
QYQjZnDw4/QIxb3XPv+OgB6gpkjGBq17bZF6wCMbUK+u0oJH44e0I90P8ZzeLSkE9YfOkGvryYlH
6gyH84Nr3adRQK68CBcI+G1h0bClW5Ai4vSAhiq3y9zpRW82gPb/BYKkNBNZJuE1osPvyRWHLIl0
xQcDbJYt6cwFLHkIrFduTh9Z4dI6HM9AWO1oVT7nhNs05uJpQJ8ShhYMwJFEK9XTlCQ890B5mhFE
s7eqPtaSV5Q0cCxBQcEB6Eg0CYVkBIrtGVu33XKAmlMLTY+pkKeWCPTvUVrHpt/MIVx5kiEPMpYJ
GMkifxs/pdLmO55QThMkwJ39RDc8t2Bdaeoy02aOdF+CtnTgqsskWWfFQiZxWPRSY90rS1ELkprV
fSe93qT6bLRvBWyg6OnmusQ6VLtyf87qnZYCLAeo/KkCjiJatICZ3Ednx/Xyoe/8otg3+aUzdupr
HSVbEZrq7nNVtuGxf211cwV2CSDLIhvfwMLBesPcbXD3Ry4kyUMieN/GeZd+kuj5srDMofnRZ7sh
XI9YmOpdNBxG9mSyRUFiyi2XsUb+6Lyqp71qmO31cm+AOU7gvkGmF5MPmCJY/2EgLHE3fDTNwmAz
lHajtFPB+tV9kh8cg8Y8IT+0s7ehPirxXqp3dbtnmR7vqF0W9+KQzQJutZTLLt1o6VbMd83zoDwP
Dy50KiJFp42D6Th0wXXK2q2hHxacT5iNSv3tCfVrsJ67JLmRG4RQMJux/e8exm6oz6m4b+rzkO2e
5nv/2o2oppq38bkW69WjdasrOLGONxTx9uBxDHSVJz3f9G4xhgTsuo9018jbvP0X9zSG9H8aP+jB
NEUdawdTyB9jMOa9u/bKxcODw+hRYtI+4rrEl6Ql/hPWYfSfEfFaPgb2EGWojuyBm4CpHvLVyijk
iV0eeDGQTxcU4yorkZ55fRko4yK9B0q5agZqzVg85685N1VNExJILwGrw6L5zHUMfS5G1NdB5N43
MEU5UXIR1MDgQzCPWhdU41GiiJGcfk+iAIA0dDLw8WmxxDokc4gsCdqxXU+PlzM5yCN3J3ezaZku
Vl6hc+uDaDqz0Kt0V/xqZSic+Su2NXavzWtcPuutEM8ZEx60JIM9Dh+w+tW6W9ffPLwEya7fhlP9
gQRBtod3ytlkzWM0yNOp1VUodvo1R71BypqrVwedjKnOMr84tYSQpNotFG8MER+5eJImK1eTknVE
5wzclnZBDDQQBEzaEnuWsICyUr8mxxmYC7W8XpaxAMGSctO5ir6+V1/FCBgNguo1B26C0sv5VP27
spxAZDJ6cWh63RasVkuZhLxEXg+rbDw1oPz+60v9oucDDhKMn2Ml+lC/xJyGMLte8NxgLL4/b0Vm
12hNOcOQ5UgL9oqe0dcakVJ59eYR9BkaRNCI6VwyJU8dd+O4Y3nQtAmoBcqDAQTrbaEs2+WoWRUi
v4/qjGtqXv4IK/OxAlCszjpr9WiT5UJPvau1rrSJXBZuYoOlzSuxhzl9fBz8bl7/i6B3pk/RC3/f
PRi1NZTDTNuIqs0/UIZZkqp9Jaao4W53jr1583RlBZmz6KasW0skNqj20Od/jPROtNQZffady2Pv
vtWfZH4Fs9cbW/zi8fPYdeUK7q39idotleRsJO1J2LQ0SgSZG30Sw0sZAJe0CWIwZ6t5fIYsLpGV
/jDS4S0jspDUNqWzkgOMhLBvIz/aVYTVvWm6QwvufJzDyXl5dep673UeyQqh+fFj9EvChLxZ+2sc
ox3dsdyISHLInLNnV5NIJFeMfkZ64iXf/HoBKna21C1bASr7eGtXz19YtDxDM6375S9LfNVaM+sG
qxDeMMuPvJIT3ZazL7qFIU9nazP1WhGH8vE17CDwjE9AcEDdGa589aRVTn5f9T956IrjT0iBDaRJ
syTl42x+mIBNCkZVsij1b9L5SqpBrrQwV6f6hOUrtQ0qqQ4TeE1pnRVdJdIAlJvWoVfSrQwXIp9Z
vhQpUjVBJTKr6D1hGZHVe3lpUx9W+oA9hy21hH+Nsf97vuJfwIBk6DSJS4R56rM/1dFZNih9co/F
Q5MsVHM9HmR09mGMFsNLFIc6MMbThw4q5ChQlls1RuTjiAviA8EOki302dj/9ck2+w7H8dqcLcJy
XZS3IXUbptyBoP+y+HnlHl7dkJjXY+k97v9ysCt/18j/x7sw/rjW9VyQKrW7i4fnHUfyENCeqWDP
5AqBixnm5la9DByFkEsSO6IbJzYhQOp9i3RGeDjs3Mx0CnonQMvCrc9twcP8rFvGVsc+Gk20BVwZ
FERUObodb2nGioogNVxhmSh2+FMKrDhv/x2yITrnn25ggyoIQpqIhTL+0MmPGeFUlcmbykOOWhsd
9h1xVOQxI4/+VKKae3GCsBn82RqK7zuiIPBOxzQ87GrUxqi3keNNDIDngD4xIg5v428KCsVMekC1
VV8ZIkYSAYgVywkBRe6FEJryN2cksJE8XJm12K1Dh8KcTvBITrgXPp/YJB06E30acUf2C0pwEZ3H
/YJ9gTqtToc4dsol7itNnRaT55XDIJk5BQC0bClHwt9p0gqnEhiPOi4peESsMwyxqNStgpCKBjXU
XFxgRJAeDjOAGtmvq1hYBm7RiHRz9zxtIJ+otqoUhsrX0ZV832fT3zfqrhT6so4ewu9SlnN0W2g+
kbl6jxVnPU8BKDQzgpYiOpbfSJopiuPF8xUUU7J4gGNeuU9kUVK6Of1EtVMI6JFdBemVAtOyYkSp
SUr+CGNYUj+ql52MunJdJsuSE79AiOXoqiV3c0Nkw7Hva8ltJ7F6C5k+QL4uO3qOulUZ+v/9apHk
fwSVcftSnieqOhaEv482Y97jOO6F8cAlgAm7RpRERsZzUd3XGcl5FFCHDkGkNBpyIzPZhKpL+ieb
mkTfYYUJ2n1RqPAJwKvA8esOZw5tOq9j8bQ6ki0gv3nyBxUu7Ut2I0UKN+hZPPE105anrtQV40OP
l5hhF8oUZTvwBNAxGOqWQZFhCgQ6FlBheQTIFewfSJzyuU7i5xE645JiF8RtujI6m40PcLkiJVQG
+5ibS2I2FypimfXjQhaCfqrVefyNSua+167JEncYmtD65ZaxO1LRhJiRGpSNaN2PIWq3Ofd3yTNG
BvTxSsLGsO9DPMNVwvo2Vs+l9rAIv54RLUs3Khmy0E/zO7EmaLIxKihOSpIumEc7oduI/V+Q5kQU
M5SxrWRzPbIozkXjMiMocxPBHzPDh9OJ0X2Tiov0A966peb0QWSM9TxxiMAPAbSw/7KgVs8FDgRN
mhqOuhulG8MHHDQpormnEuLSWQzdzdPm5NKZ9SP/tQ0zO/wtSG0Dq5EpBnZYXU1lIYHq6TbcT8Uk
NPslCTinAaOYm51DkTYaNnK4UErdSX1gDzVsI/Lu2aRSieJJtpPgG+R05G03XpL7r4fDWg0GQIIY
2jg+9XfqHzXiYw9wMTPSA3SvoYsjtwvT43rCh529nKX58ovWHqBMYRDU9VD8i4Nc/6PX738Oetxh
MsnZ+Mj/jLoyBeMhFhU1zzyfiPVKRjJ9VpyFIWWyD3h6K6FqkycPUs+aAXcuRwAQDgebQGjpgSM0
REU4OHyIJHRym6q2uTIJ4n26s5Et1M/TgGVQfWzVeqenq5iOP+TMwhs4Di3XBlRlF3CNA77JgqU4
6sqE/nwPNcT7BDHMubRmIP2AT3AyjUMtDJDN4NG5+Lj2W3Cp+8TM4+MGuAoVV9vhb6MwTrjEPpv1
bJ6zFUtzQKqYft5xnnxN+MESBe7sDM3+NdrNrlGIkM0gDEqHuDpyvRiVsKBkG1Gx5U/prSIyuvJo
mZHPIGUcmGd1lfYwcVPNk3weyXAAGXfA3sD8uVfZJV6SVWzV1UQ4nZiwiGgiCJs4IZagLTGjOF+n
bvZbWwdC75DuA4QPYfSwX+cf00JW+flXFtatkIEXVhg4UOyCfGr0tnBPEJdFWVPCLD5HEhAqFnuu
jHCfaCMieJ+PJTQqdxzSLf4dbigglnKT0vsp23E479fqN44jqKaE6J8g4jum0lyxtObcj15cLchR
QEBRgS759QI1QcERA0rUv/ceP4FeiSB/chutG+GqX/cG0LuGB+SVtIgHrRoO+/f+Lu9ew3zchLh/
OksLqrXYo1Dn2GJjgxfzWkK9+SK/ZxjN6QmFIPauCFnBnWMAxbMZbQFJmGOXSmJXBAMt4LoojDfr
NU0i7E+T4UZAIC2TcULRdbwrP0oFsI7QHJzg8GFcOAP6OezkiS2xFfOZ0I0CkErwSvl6qzBbJ9tH
75s5WMgGmrCwEYXfZUzoz8v4TctpgekbcHy8Cctmee/ZL0hc5rt1803PEf7DZXHtf7OlTpn8tJIi
sY5klxd5/360exLbpQUJLk8LY5pYue37k47sdykLHihD5rnPntk/z4Sf3dIf/JZGtzV+zZtbrCK6
I9AYAsJfsu/n0+JVc4kKgkUYFX+IZADZpZIaFB+Ey+GaA0AGNyTMnAM/yV2eMZNscS7y1FhQIr9n
T/JoL3cuvStS3cFDBN+KTfuDsG1oKfP0A9Ff460kJj3ngYVahO/eMBAQ2sWtv6iXVwCq3OzBmXlh
bDjEsok8lX3U6feDBG78O1NdCMIFxy6WSi7o2T460V151q+vM71akSMAnIGq9R4JTx5lKWK6TFCC
BbNrj1VbctIlX5XpFs+gNwMCtV/xCZJCExfwzTMJVmHD+6tM3HHOOKM5cX6/9I3dei9sCE5UcWF5
7E5LoNpJn9l5I/HdPEgMpPtLdUUXi7DPTJtbhmDq7J0f1N/euU07jAIoM6fkBZezgoiUistHYxPF
gwUO0QsX9aNb8BXAK9y3tY81UAyA4q9hw+GFrVXcYyluz5qLwVdFcDWXXIMMEDTwi4RpK5wP7oNa
4+1fUUhzY59ekR9/IMUwiEiAmbPvo5O9Y27PJl61s80FLwotLQToTR19VizJJasXWop4rvs7vCnp
N19FhJ7VzhbjT4v06y8ECekOC3rv5bHdf2LQwK5os0FNBwDiF4x4b5VbetI0tfFPc3KA4CZf9RfS
YAsiGDnxXgiUK7+TXcmG7UPsg5ISFr2xn19IZOLZnBKeZz1//ibQwISGL3uQ8tTP3tkNed/TATCf
eWxt+BRJauQghyWjyuwmTVAsmBeiptdXG7qYAAU2WVLKbPHp4zSUlkC4I/ncH+1b5vfy4i9hMsJa
+8Fo+gX3RmG6WroJmknrjrKQlWc+fvLqXhVqNg+JD5/2+M7f9sogUb3Ze6j6GX/VyO+YD4eaPB+a
I3/oSEXmFDpP2n6Y89XgzqctoGCcxwOKHEv45JWLAV2W8NCoRNOAa+WWbVh/xZv6W+ySE7LkRrNH
LAwdBg+6cGGb15HbgxtRWdksX4RdAIQBDfOBVf6TvK+zSSwjOQdMSKw8B0hBcfyI7I7kKRKBuq0m
WqWloZ2Znwy04vTK7PiNwrEn9S14XFEqAh+ayoYDwHomHtusGYwv58kt1tqKYKlg1sBkqLjoCh3B
Wp24noLvhdmy7BcS21g+/5fx+C8D83+gIf9ncPhjmXreqTobXhpmH5Wqe0cqCcScU6TEoblE2HMA
8XseOY0VFLtf1TsmRuYDJjFzXn0ZVMr9Got0CXDCpMX0B7lPXh/PEUS/kVNDsRr7AXlC/JXQMRHz
0JWveEC5/SJCoZD8itNTe7bvr4I1LvM1kgvEOJU3fETme0SP1BJxb+HPWlfrrLkqQu0+Q7iPA60U
1JBteCpzalOSKAlTlRMOTwXts8X3ahGF9rDgRe3Cr8+ZjSWDB1e6xmxzzJbGN/xMLTtVHzDdJgY+
HJsfedqYZ6OzGBCqHqmszWGPZ7iZ91eeXmTywCugXaR9XOPYWE3VFWj3ju0FLxSJKI95JdklzxJG
44y+e06bIPsdqLM2qdS+pco8/IjW5onpEemD/k5YPShaxMZJQpvwoWlbMJVmm5lwC5BxqU1Vhho8
LTld3tUDclfzg5aAK/89T/+bbwFVwaV6iwtqbTic9bo9nAX2dU41x2Tmir8bv6MjwEXQbDiNglbL
fKEzn3qqAfyRN8NqKNvZ3Y9x8zoNtmj+Hj5hZ0DQhV6fzH2QmZMo8u9xmFJG5JQnZMxIksF0OorY
OAwxH//3y/IfZBlEEqukIamSboBL/+Htf4hxX2Wm1B+63BnhLlM/aQJ0O9jhJhQWXvHtdWTwxPYZ
Udmo4k7xpHGRvZZ8qaNod6KTyA50qskboGqcbKnUoYT8TsPrHSoHLZtdVQHGcKpv08R5KDZ0nzFz
DTqLVwrZ6ejsYfWIbKVooHYI7ZxR8eAWwAAaJNJc++bpYkl+iFBEmTQEocWEj1EjKhfJj4AycGmC
12tr6arEJOfxHYLksmIHArou/lOuYpznBFsowdhxgdtUY5Qngy8ACwu2ZqgGdWP2vKUAXPS/f7z/
f+n9867nwyViXhZnJGL9cdd34j1JwspkKQ5pMzrBmY43buySW58L5osuYtx7DCbczUxCIp7SMOD5
PZmqrwwPtM5P8xsAA6H0TovAsT9pM39wqK4e5x1W098RM2Bsxf6Axo1JbS5cBmo8mI9s0Yk2omNu
sQn1Bx5etF0y3cQPwGrG4hCpg43Yj/oFN3vNJz/lFwtztGE8xxjY9JQQWlOY7lfEzMqD675JgNVH
W3GwA3t8ipKXIuEgmEJYD9IaZiEE0fIa3cr3uKrwTrKa4GimFhoAd7qb7b/uY064Bbd1i1MoCkSY
3k9ITi6axlIYaFUgb06BGrSL8EmcBKZLwb0cUuhnpTvscgfUMxXaCdOnHMpwwvuCz1JDAAyEyShj
Tk9T0P3kS9+kC6apT7wSj2N+9yA46aTgDNjxdFGugKE8odEvV9Ak5BbQbO+rp/Ed28ikxkKuOdjZ
Lr+pXg6/PkmK+KbYY5715O/lRb58NnH2n+Huw6Bk2+eVf89XfdxzmcsXgV6tGYnAo25j/nDQAiCt
kufmrcaHKqJ7d1iU1xIK7pD8Q9eI8EKAZ04HbYcA3Of05sTUVIgS16DudE7r+wJZF6Ik6D1Azfyz
++xxJRFXizDqKB2jN0Tvp7LHLTYnhmbCx9Nlj9CLhwwuFXuQwcLQ8W1m69eP8BaSGrZPD/mtP01/
HYe2YF3zn6T0c0T5xVlh69Cd6Cc5jwvJfXxTWjiPsA7JewDJsXLBsthiEriE6qeS7czJZQcnVily
5p1MA47RT7ASowc35lB8lK1CeaAa75T39jhbMzERcnKDUpyhgecrnEMtlhtGH8aAff/evDFndnhH
UkxEbG8a/lqnAH6buM0o3d9NG66G23doN9z2iAZP7RlFNGkhdLx+CI/phMWKxXkqBDhUpuNV4RgH
gWGBI7FLcp7qAcFs7nZLxNaaCqG2iBm2cApidYo+63Wke/zCczyS2jl5OJQl5g9z9NrppDv3p25b
gsEDV2X5u5l9owOb/QsIS07IP4CwnNGiQoqIpsizP5BlKbpTb9+L46Hf9hcptwGz7gE36LhqRwe3
AY1LWL7pm0JlSAbtezPPAgPrzkW/SV6mOui16BNlXitsTpUB0hhmW/Oinvsn/lTxvZXTEqZfhw0g
0G/7zsFO8SKGDIYOgmY22Pr7/IQCSEm9kImZekLWr+Bp2h3DfiB8Qnbg7c3mwo4tndWRagpXx12D
RCkI3zgusFjSfDp/vXGDMjww9BNNcNY+0s/YfzjNdTjr3JaufhiIcSIil43r+HoD8QPfGNzS8OQL
bx041lK3PZJdqzr3W+4wVtI7RBLKVekdtdLk093WYAh7+VpC/FM9iYPGMn46+EnC4BBj/jJtsIyC
svXXEhyJ5N5N4VNDKXyB6XY3DFTwsO+4qXiRCdvP+/NXcm9khoz3NdaGJ+9/ny5iX17CNVW3+Kgg
vFy8KGurMc7z3oWREmtHf+fX+8J+7ZBVwqVDUUiXSXNgha6AjpRja8p8emyj1xLCXkVktTWhpxxm
CB7yBbFVyESZ4sm4zG3sDnykHGp8pBx+RJcM3DTolB5OTZYrb4nMj26HSQEnNamyD9PtrtWSs437
LtNooLdemjU96wBa8Uy+nUjFFq/qx6uf33do3wdCPP+tzkP9xwtXMmWVfKkpZOoPxafQCmPWDLjb
cSrfyJVAP9xvuTuljYzm6A0Gg10jkEEzgWGJfbTkSzPt4WALCfSv7BWghTKbh5fveBYMb/v8qEQ2
m1j8AbqJvpUMWydBjXMnxoQOkACJ/2AGWE6mm5wQOHb7AztCfv6Xp/o/vDOZOCRTms2kqTDjj1uy
SbRErMfHeIDZ4QULkS1+gaaAonQ02hARMMmhFSASElu43BEbX+qDdkQKDNTEWYe/GcE/ARMMzwwA
IV7COUJ1kFwcyf/9tUr/JHgkCUjWNFXkFKHU6O+wvDpE5CoZvFgEj6FJttLeiH1aLYHcx9usdp4X
HSCHMZisIAU9wPNtYNQ6xXZGkzn7K4+cSzRue+xQuv34AuZuyNmdzy4R+urXnNSJ8T7FaqiYBfB+
jiemBB6WyBXiwc80h/yI+hkU5ifnTr8UW2Q4c06d0ScdPEfDPfpmvTJ7nHLBHWFGsYoTJ1ds5eUw
Is6uut/uQBh5GtalwwMR+z/oRH+uz9UNkhyb8Ne4QRxlfnG7tm1QfE2m0K9h1f/ivUKDi6Vm2osQ
J807X6ODi4VV3j0Cqjsn3hi+GMKBRRMzpGPuxYADYcM1Bj6Iy5FKiKmvCxGNaAu79tKuBmIFlsVn
h6/vp7nWBHRtHwcuxwdPmQd/Dc/IG5nDNble5l8GILx2ZLevUGRn+ycyll+t9SMciXZ0ImQHJIxL
GmDKBnXHUWHgPcb2ZQGOWhUf2BU1jkhZVL8HSOAVHGX0mswWPupbRulN63IE1mdg5QPvy1zjhbPI
j320VoUABE8YFxxcB2lTIA340NMLuzav1G542lkikAPVpy0GVg8quVvgNXgkpD14pvHDnCVzrsN2
76HaeNuE2WNUtPPyICAoBWpqfvvCyi7/VusIWfSfzzycCTTs0CGiKLL2x9FRdZokvhRhOHBS0CE3
iu7zEu7guFUWoU2kTXuzlk5PNfHrgmG/Jq98ybSp+iCj/Tdbcv2Ya9kB2Out1SeKgLCReKP81qvh
l4fj7MLqXL0/NkhDmV9qxCaEGcFeLBAb3p4gdlSVYSjccB8jqSFFkkerAX7nkKaNTtZNC37QqzUS
zfadwSDoLyEa4ZYFUb3g3QDL5blcWWAcGx5nbCWAgOxXOZgOwSs9G42XHO8tP0+NBlnNZ6PbMgrq
nKfrYyOU61d3YMZv9qZ+aiFAdU9cCEvFPE+dlYNVR/unem2HQHAHKr9U6puDEdHiDybJ5579p4VZ
YoxU5+RX8FffMUL41fvg4H/dFKuK/pMF2Gjy8UJn8AVH/brRpVyd70F5vKNdhIHY4tvA9YEZOrUF
Y5G4wpnbmiOtvR/j5lRogVotxgAeSqSL7YdR/bWUz/1ZXfJZ1x/tWiemFLHYJM2NYQlot9sxTNoj
D1suP2EuddZsOYJWXKVvYhw/9YeT/WbvBg8H/3UGK30ubzyFox8CJ33uF2S9ryetmZVVn9FrkLDP
ksSxwIHgx6ekwO4aPNDTf1YrIuQMxvXpBsiWwka+juguD0rAfWyuif0ol8AY5VKHe9MQ3fBvaG/y
5nnWvs3Ekt6YyJuTit0byPksn+sPjvct9yXlDKAhDC7Z9XlNzry7crqh8aM1AcAZrrsByx/5zmuG
A3Vvnp6/iN9fuxarKH2fi+IzOpgxxlfAA67KH76XfspZMKfME2FZYdsacLTQ6mkRKG9nD9pCod13
0SFLKBB8OdmSBk/hXd+J+EbmKCjjeAl85VAXuIl++j2MRobT5Sjvxs24wEvCEL0U91CqhOBQX8Y4
DeXQ14D8q5rHQWUb2+e7Hjogd6oU8P91NxjOTj/F1ZphjX+thnCoV/crH3YqePyTkOQ1N0+zSDVf
3WhMeOPU+Ra60jc1tqn1XGbL+Mg3cOYLQzTaEFPQOKYHMgvVz0xfHYFwzEX5jtAbovMqkQffuqn5
DZ4b3mqH742n45Ex58l911qApXsOME4yvXeKd/iVdb1hEOD86raEcJ+eU74BrGe7Mg6ILMyOHY2k
xOH4CLgYAmP5RBwb2tJGIypl1yyFpebxOHSbA+dbo5NxUC8Qt++Lz9av4ZjX0WH2NqV7W5JJ/riH
FhqZDiAwX1U8s0pP28DzYdHZAv7yM1W1uiVmdLCbqQ8dlokmRMTqKM4tjmvc20sCUBnF1C/Uxpi7
UaIpt9DVPpAm94qbTe6I8h3p2BI8aWCKQGJdWLBO2RuhiwGKUgSZpQ1tG9909nK4nJ+BOZlyib/c
JeTbgT5jIhCO4h58zQFT99l18GwvWWT5dATFzYXFuBMSHy9iS8a2HsicShxfBLZrfnELIXgTG/z9
lTrImRTim2zpGh3koBuY24qFdikcY//fpxNKkP7jpEf4Y+qoxBRAKILZ/z6dGIaoC6gG+gNcewtn
SpLCnRS8RHkXszMUqPJb1sd80uUCMkSXp/KeNTtF3t1l+B6SpsjGmm2JSpNxq2oByEKab9RoJZg7
4dyXfqacSCTJh8WQbqbnaEgM3aEbF2K/1tslf0KMFzQz8SN/VET7nDkzEotdukN0cydlm+K+yrpN
16/xYejmh8Y9gYpXh4lJYPuJ0JW3s5Tql5UROeQW4IBFZ/uSdk/KT4XzNGqUb4ZAKYkt65fX1716
i8QNvTjj43eUjxvMtJUKXPgu/7biJh0PElY35Nb6pexPqrilp4K8d35dVN4JGlCJ/grR/rX4ZPZd
uGWoQGAsGYtKxJq7bPT12H3MsqveWbDf9+TWJkdN8WZ4aV4/mnF86StSlrToI1W9WbRQmmWIbk5d
Gw/7kXPlVycAteSxR2WUpkcRa2x1KrnU5QPY27/W107T8n98/boq03Ku6LJqTG3nf//6hTQxQqXr
h0Nf8ZC5Jj3IH+cvgLyRckjUMN74IWefOTGNcfM9U6vAbHZVflbxR2RcAwoFw53Jh6bghlF4hkaI
+dOPnspwzvWtalSLWvzJG9MXicKYJR96KnByoJJYaPGvLGG84CnQYKirGEpryLoBJnF8LpNt1X1U
Ii2PHQFCOOZeYFp1hSxWwxA4oK7QmYwM3TVTk62D6e455S1pizLcyUjoxUhG7yXUHqVwKFHx9KVk
s2Qx8Jmm4jKVeUDPbmH9Zdw1S2IZZ/oXH4cc+iNJUHM1XjPW9JJ9j/pvnv4MBGC0euOnvYO5DgCV
ixl9vjLjMaAW9OUUu6r+zfKOEB5Pg8HIYa+QbsAGhM1Iwx3rKKLgnqm3FcnSqDfh8NUouwI3qszj
hkYHXVwp1a/YMFcBdJVLrccbKZKDPAr9OmHzD8GEY48v5B5+jiGJe1j0edIItZU0R0nZPUWYnudN
eq3E1/6ZtXO52YXDSZjXWo+Pu3az+kN5HFKsxhiglWWfrQod1fZ4GBryxR5YFbX3GDG/LCVgjG8C
sp+agZQnK0AioJNpehLopXjoRyrq/bAnjtRrK4guMvFZqMkNKM4zLuEqvqgGSuGlQdVPastAfvpe
yg8G/K1IjEatA4M68vOYoEooY4LHnq4J6cUFJYdgFPkqrhT0otck3VfxjgpGghvNjGKz1+X+Qbyg
rP0+y23P65LKpfz0Z/p+SIN2NlladQgp4pUIuSOVRkcQ0Hn32IsfhyQCYK+WIsUjjAxI7viS2P3U
HxEmSB7UefvaN08eG/E6Vxapzo6WrWQ689o0KB6f+uxNkdYEyanZKfnoyTmbgf1JYHC1QWQQg0Yb
8V8iLLJVPpwkgguVmm/yjuc9HHGX8wdonjWWaXeVlIWiuuT6leovWuzkIzampEtN/NSjTUz2XBJ7
g/yRS+sObzhJIwZveZ+Egdh/ibNgVBA947/ETdPAkb/1d1bG2Omw/BKt9ao+GmwwD/NCJJ+BNGTE
dIpV5XTns82ZzY/cwGN2aki4J2myJNZudDX5mOnfZvmRmeQqZWduUTx2zOesqLmwrJutyGg/5SQT
F0Smjf3/CDvT5Uaxrds+ERGih78gEOo7y7b8h7Dc0IlW9E//DfLciJvlqsiM8KlTlXZaCMFmr7Xm
HLODB9dbjLfDUwDTaQmIOv9iyCDPc4EgdosRfHKZLQMcPJjyme2aZzxcKiKxkWEw8ltGN5CqgH7Q
jv/U4z1sL41C3bw9RC8u9+T1DCrS702qmBNQRHyvvrhzuK3GfU3sJ2nPU8MpmxP+I4d2/hH7c/K2
tKtanGEAjbt7BP6Z8s6TpvtkpVsJRKOrwPQhAhIEFZoWhhW93ZtD2Xi9sufYSWceDsgfESzWiNoa
t/cYAgi1YwanUSFQxA66J/ZLiLOoGeFSAHAjKR0W7shEIS4O/kOFckKBzTkPFbSMMYwroSQWji5S
S8+4es3kwm5jbIYm2+AaG4IvqF5FWHb6WUvxZtRnblMcBaqDSl2XJKqWdKBf6IC1u+TcCwsJQSMz
bTGklZq6oeimJPtoh3ZcpLEbdl4bO3GxQQuRkjfhL7NhFwtbXGsI/MHUUkLVhiefIz5SbHqQ6gWb
KQKyYqZpM+yA6hyIiHhQddhc8wQosDyNfzHG0pb1ZxvoPJPm0m3wHoVgOZjrOY9xj0CVDhdT2wdd
IfppdA0HN9z6Eo9Mp/+W9CXesvt6FBfsN0N0DUtFAQhwefhYh2aSJ4xXvFKCstYCeCC0SLjSo02n
33l3qB9YHDucgZM09SMHcltL1yR+2E1p2H7iasGlCU9ygc+BhJPqaUQGTu1f1O8CAm7OqamuJXNb
a2v2wrm+HH3nXpLFY/iWFF30AQvHppWfcG4z2Iyk777YzWTAViuGYPdmMaSLhul9nQGrnbdzXf6m
GIZoVIenIr4EcGPa4unxoLlw5AHYJYvsWkE3YNWbk4QgAEwOF/qrmu0524yRiI0uX3jp7gXhjC7O
6asOXL6Yx4ncQjEwuBHkJrRrQOtCNIa4lef9XgTGTV9HngaV0UuMYmWP7kVBgwmgZcJVZRRU2PGb
k3ZfsSyFe1xu6WPy+jE3flA5oeESJhOpuOe30MMdv9CpVoFjqk68ET6pfARkcEzFfcZ+LoPhpHiu
QHvSLfviJmrQkw3LR/wm1u/GYwVpqcsZyajPPkYwQtmrmzZybUQ4EMFuINe6f7faCit/btweVPv+
vXVLYVulSB93xWPDxDgh7oypnPREPXMVN9K3VHxqVOsmgWuVedEo6ZTukstE6X0zFJPrZhU9QDTl
3xX0Lgk1Ql5wcezjkhkXKixzbwyeWS+4nopsryG1BFhilbO1ah7Cal3KtDcp9jUFXBrswg6DpazN
8OqQflDdqUMBEyiMf9BB6giimG33M1Yi0Rkgi1T5QRroR3BW6dOFF5mdYocnmUQruUU8HeGpz2NW
oBdUMKq5k+iAh/LVlJ5myPsaHf0LcYDrLroIA7hDZPEycBSIgg9hlZdXagp/9tFhP61DhEMGfj+y
lNT3JhE3IW4EAaVS0zPTeoUolbQr8b6ISzelorkzmxFMlk4cY0jjCPvUCN67L7rZJqA+ydFs05LK
IzuIbjlj4zqlJc2MP3Gjat9BfSro1iriYBtM8ErtWWLfpoUkkwTPuf6VoCLjcqrzRTSWeE9B/Vwi
ynI02bW478aXqh6sgKrPZw/Q8f9y+vJQVW+AKeTzVGoN3zWid42bS+9kNhLbQPOCX+CQlhU4AdUz
+E+t9tL1X5m56fEAYbEA1+GzLdTI5StHAmae2/szMYVNs3vscxqbH3GDsBWZnG44d5mO4kfVAGyG
9sxuwuuQj/XXJnjT4ms8W0kBkqJ2nklUddqu6NmCfsrIckMNzp28BrplBABBejybmdtnZ1+prAjq
hPJg4+HdmfaqdDTTcxkcxqDYIopURiZnrbSkUugA8N09GbneyC1TsI9qJrFhdAy0C1CHTEMH7crd
ljmZIL7KARMgjbYF6s5g9tFC9brHyRGklSHUnpmTIHJ/8vFYBzQliXeISi+uZ/PqTdUh8JGvFZ1z
btQYoZM4XHNppxLFUiD1FRnjp0Ho3mNm1vAAhCxnUseSAGpHefEjMJX6tMsiEF4d0eEYh6q/Cjo4
jzva1W41IE6sazZmJIo20Igo7XqONVwp/ZdaXnRC1KriPc5uAi0pbIJ3NNopa0uA07TEomYiuZXx
EI2Q2+o3gy25zpHI+S3PthCs4llLIgfW2eErNyDN+keFbVWgbirjRQxe0IaY+loHItFgQQDfwfNo
3zMWSz7q0qqATuosssmhQkwiq2dwqptm/4jd2S1D68FArEYa0207xN4SMmtd4zHN3o65/TYpVylq
WZ5MLf+jMVekqNOy1wdSryy7gYCPq6/2zvZwmZYvbbcUs8GtADyBixrnMjql+/EeIVRCuCAnwFTG
jY4XCtUTYZXIUw2vog3MjKl+aZLrrGAJ9wzUiqKPzfFcCPjsMKwHR9YUZC40QFCCbaqXfCnpmsP9
On9ADYaidq54cNLkxDRQrSA76TtJ2JY+HP6tnp1Rr2kHWlnx44uXAFVo4rVcCgHN2QOYIUnZg+wc
GDuDBR2VlxFi83hmD4ZlYcSJxF4Q9f54IrzADrRtyc6Ll+KgGdbvamVHQ5Mo+zFxkDanjvxsFhuh
vyrGX0w6UC/+VW6aCLd1Ys5lBjii+GNwI1ZFWOh+0SPgPAvptZA/hfgtqzFLhPTExrdZ9ZHOiGA8
ZUBiTOG94jjZc5vqV8sjJCxaACPEYgF8eBg7qd/H0eY+W0vVJtJemUfOhJ0uXwYhRGH5ngIZGzca
nkSyl3UwW+e6/+yNp6zBCrYWOjDq+yZ6HuV9hmuPZ2i/ymp6BcsgAN9H8pF4CbJTB36fJmcSQoFh
fem3+f2Asx47Z0CdJrntLdPeaIvW/Uby2YM4JFmILODDynysx/IcK1vF2CbwCNBiDrDTeL583NMz
cEd9tp2GHuKVYUGruCwtI1x/8ahipJIA7dN/pOG+6oaXIniNajCEqyo4ysI5pTyik9o1665aGaZX
Qo0i5Kmy5WiVKesHi8YvE3TTcjEAK1yad3TbnqjtErgUwKjYAkNsardm4BVbNotMvbL01iGQzhFy
hBFWQYZDEyUl2rf+idaUSASushVTpAfeUIBTfyniuSiuBfkljnYJYElx48sLMb8U0ouiXf/SpjL/
bWXkwjFm5KPqlNb/lvEIqRhIZdafIcindvGUIQpdqK8IiCnUdvheMVpYD3v0SMWaYquAHboSlGA7
P2ZLoBK9FT9HTnOkIlyUW2gU4lNoT8J83C/OfV5uWUQY9zQL8QYB7Cu9qMjt73MoD4vIoYUBS2Fb
rthUHO7z+oANUfb8JVDXDbbGzI25wy3Yu+xNVoytLNMmaeZoMl+7ZOcpLU3FVZLYSbeFmk2UKm4V
gf3lpLBR1ymzY3VRrwFewrhZtNqae5Cdhbjorv9PqiVb4Ytxxrq1FL9NSpsLJNfUpeWU7ylk42cG
bL3DqLoz4fG7eFIjmLM8FVSmHR+PpYpiw1Kvs5z9vIfjeoalKp5rJ+qR5gUsGP1whjoIOATrzgNp
OyOV3gn2TeGEi/WIeg61u0hqiQ3g0033JOzyNJksLdWxuDTrcp1ELtg8hHWYXZnKYR5Fxk39dDCo
HN76bbUgUGTB1mpY0+NUZXzAKI7Dle+on3++UsxpBfmn3stUye0zZSzeInHkP/R0QX+Xw0Ss63PL
log9Fp0pPPNfJEsLQILoj7xROJmMp+FJwBJm+os2IZzzpRk2M2SY+9BVGJ4S+Ezpyj+hoDM70ZA0
NnPUDMgj+ZKauQ6VlEqJ0WjLLgdMlo2zKAPgJyLHswfT6r9ppZjf0afwHdJJIsuKMS/jTg4JpRlz
l7fgAwAUu9wHF40JvhCkDXLY6duQHRMQX1AzsUug1JMhVlgKQxSm9Ca9ZulG9yvB9sBAVmHxsVAd
VQEuiTkdbBn7XT3/84n9lcnzpxP7YySodUo7qkFRn0N2G+g/IW1MgvM5yn7EsFhYhje6TAYT6H7O
OSXMgeYhSacSuiE81ABrP8TdRD5AlcUsEMHLc/RB38RG0oEYQ6ReZp7NSWIIwUC4msOiDJk1TIgH
cC8z6hCGIdwryqRD/POb0/8tKOCqMdAS4JdWpX9pfNrEqNVASOuzsUDMFFhbJpjmB7I+GvRIChD2
8jAF5oKdIi6mwASSFFw3/ow/8a+1PHie+UvtGSsI0BqGNj1hwN9YSr79j/ao3ZQbzae1XT8bG/XE
rHw4mG/SByLYXXMNnhSX5NHDcGP0IV/Ei/mdH/R38cKwg+IEUl/71R67ffLBTRVf/vzGjf94IPPG
SUdSsJlOGqd/9n99BsBNr97rs1ySM9YMEDYcxpUdjZoHnXiyRVZDCngGcbYTSAthdgjBGtdOCrkD
Ll01cZg65rOjTSNUv4kPqpQ9csISW9U4Z0Yes3ImDpR+6D+Swg3kxQZNJ3BWTE0tIOvsV9lL0f/G
TfXAhmXTxYDei0sTuQ/0NBQGDelBOzr4j5CmzbwH+Eb3xBFYnoG4DQ58Y5nG84ihxVK/VHpSmGIg
BBhTCBx3EWER2kuKitEpKfbIVBZdt6Ef+pc75D8E5lNAl6TJ8P5MVVJ/LD2tSYbW2JX1eXZkZNMg
FwB0ms5n2/os7GLUD1dkkE/VrXqpQYCf4l1/qd6YPAHT/qUw/vNHK//XNf374fy4YSO9JMo84nCC
dI650Ql1j+CpfuIeMnImrzQOafKz+E9rYTk5HliYOlo38yGYRw/PDLbYGQERTm4w5IN79trMIppP
Avjiv5y7/xDZ/fPcTU7o36hgftyR1T1wsMNkiMvaqTMlm1bE2kBlhZinOKAcQ7geROfhq4eTVcyl
C5Hpl8cXRIEP/Tv4aA7NWdrkh3E7buuj/sXqWa1gPeRX/+FROdxh7Kyi819O87+BIv888h93UNCa
vj7qrIv+V8OGAAsrgLGQMbCd0lbLLZ4ggoSOcnpM8EURxBggySeHHQ+U4Ki+3Z+rd4po7Jw8NMoN
CyQbdt/wVCyBF5SQxs2nL6fB6pswuHLxl8VP/Y8RINetRtytSTwa9uF/nvvuHgR11+f1OYqXY0XS
8iLP19jBYKHcm1UBsBT/Fizudm8qy2FYGfFB1VYhHgbGekTwIV1B6MnESoU5T32G6I1R1qk+VUdy
DxjZMkXAyYic9tQe2zc2DUf6VcCYGOL463jtr6ujEaFsB7I0zkdlrvG07BZ/+Zz+a2NgiJqsY49W
DE2bPsffrjBREEatiBPe5d2iwKffxueTM9cdrJgLHwUGTUaPtpns0sIrj2RYPLHUtCIsXlLa4RdN
1iRpWHPUwatRW8GZvfJw+sth/ryc9NlMlUVZITuOsazxU7SXD7nwMJShOv/yn+jndJ285OvoXfqu
D+o68BIHp8XaPIX7dAGB40JHP9NWERs/Yp0B2J9KlC570H/cIt2vR+YX3VoSdlKLERwq7b8Vdf/S
CnHEhgE5QiNxmqVPmy6v306s3DzapqYFdg6X92V8YIVYyLcwtMjPDlZ7pjgrCi76rog/EYHWT+2+
w3Gy7r1kkSyUJVFDhS0uLjjcoFtcq0t0dnQoAchKBAwMC9Vwl9FX8WLBBp77exJEoWssmM53dCey
46r9Gs7tCUfVPjo3rO9rsEzDC0rvq5Jsmd4d/vwBifLPC+l/7xcp8ExRyUr8xXb97f3OsnQcjKyG
q6Tb/kU6Bu/Dd0tXEAXDQXebBZKFBSomFzvXWYUn68FsVRCWM3Qsc5vspS3mm32+ApB9LrfN9nEs
j+h2EA+8wLxegAje5tv4zOB3T8I9uYAWmwQr/H7B+AbU2lYdRbD8Axpgqop+XXAx0IMU0HCmVn8j
Pd1uXGGLDKV6lqDuoCZfUKSkC+6ruYb1y20PoMEsMtzdYgePXJOAslv9OxotUMqPAzY77lhA3ESE
AfTEyRmvscN0L+SQIEoE6Me7wLwFwEZnwGohvFBh3BgTyS1iVoYPBc1F7FAi8Ofoux83/UDew19D
JH/uXX59ELppKgb7NhnowY8L795JWlGU6Tk/NTvluV123BHBm4lkL/0C1giWGWUuCbxTPWIXBp4k
PAxUagO6xjfpTCcBI+gqWmobNmTH7KQ+ky/3UR+LVbbC/7QJEcOby+JSbavt/VhdvulqcfZAcG8f
FM4zz7hx7W3jr8fa2A23+1bkDphdJMqm+1ZfkuH9hEV1kT3xSFOtwE32wgGk4KrOLbZSG9JMnGhP
ktY5Xglu96L+5VL9F+vq5wmadgi/Xakog/N7GFbTnSlQyBoHrpZz+gZaRzvAglqmKyZmC93x0RDl
W2HXoqqqvOwlWxWXgHr4xhaUqY+yyz06BNMm5dCxc+GDB2H5l4OVflb4Pw/2xzJS6+UYl0KenuNN
sFbZUl+iNyKkgAiVX/0LwrXbnbM9LNujWFJkRjdja9iiIzsM3tfJbfY3+bT487H464BoVIEaUDRJ
mv14LN6bVM87M0rPcETdZMUQCF+CY6yzFbqjtbz887oi6dN+7PcC6+fr/XhAdbOo6Gnf0md+fuDF
OMrwd3ne0Diy5A8FLwCcFopEuu2TB4AWzKSpx2gUf2YHNMBz7aiiRsw2ZIAtSJXfxL71lj3RFaM+
oXnWbrJDt8V+eMqPZIuvBVda5Kt0S3OVvE/cQmTOkyX4YahWWdpGBVuZ2TYAsylVnKLn/oGjmLYF
9kQ6XxWWYWCjA7t8vM5WDYTSsA3aQE9sfy/tmTzBZbQqdzMiUDk+LGzn5i05tp/xdSoU8Fx/h4wf
aUlTRaC1/aXYpt7qvnnH2rdEA5RhFiHN3903m0CF1YwCDEAgvprIYROFcB3f+mMXH8b5pDQihsRS
vmCUInvAFoQyiKZthUGyQLlAure6JgNp8VjSjKdV83l4vPZH4W14RY1V7Orv4bV+J+wheJW8x15/
7kGDPyGDomjX3+FmaO2EcBYZ3rEnpfphGGfYwVWhYUOLhVYlB43elHkiA7nv9p1sJbKooV0/JR/i
JfmgX8NvS66lvrh79bd6yjyq2uQQfQblMnlVL90n6TMzr/1qEjt6RZp38DeI29rt/Y0sCgFeb7HV
PEQv69IbD4aj3LhJsb6gxN5RJFFDc3zje/rJ3N8cbJVJKW70x2r2wR/MXkceJClCyGp14TjZEz8a
a2o9vNGYIPMnPiYfZB8R/lNbwDhlgakwwwJLRCS6CxfpLdzmHn3Gde79+arX/nMN//832c+GsJLV
ZSbo3GTGRfhId+ESkQAb/k3/lB0GaBfCMr74x/YJNpG5Jg21eysADBiTCabEhajZmL4ShK2PwNZJ
+mhfmOfQQrPyz9m8OYhbuPxO5ZRP5fJ+Kj9z6GvRzkQPqDJNH57S691D2qbc7rR7j93ZuNEUl2pr
9iJc//xGf/kMf97d1Nez2YzoYwmJ0D/X4lhTtAcmgPQM1nwlfMBfAyHADVwsCUJw9DMm7fYq7bh8
rGptHHiy29ECttYrmYgox2sv2DLRtgCUv4hb1FDy8+Sn+vNBSj95U9MS9PtB/ljyHhVTu7rjINFc
P8+cbgGbnZ1DcEREvAqxgWIXdauLI3L9vtPgqxbgX+z4L4fxnzus3w/jx0qYKI9ZW8+mw5hjpURQ
EnClw0QkqJeEDxtdyUFYyc5uWR67XXNC0NrvlE2zDD6l+WDlL+1fPjz1L+fl506jSoJM7eNZesb5
4xqLN2AY+0GzWXFWqMm3kGptFjAP+rbbfQgXck8cET82KAIbAJ7ulYhyIajSySBFCPGnRdbEoVxf
uA+XXJNeMGf4s0R+TX+1vZbrx4v6lwJb+q+n2cS8lDVqoJn+sy9KBEGiRGafnp+1lb/K5mwuv5hr
CA5qsp227+bs/1IEp4zvdzn8kHj752tL+69t8+8H8KMdUehKnSo551DaqufofQKyGaj0IfK9Qvio
q7kICN93Mnp/mAAw1EPymftPNZ1r+vifcFMY94YgqdiDxraRWQ4qc7TQLOrzPEEFaAlv1XP93vFE
9IjTMe1+wVwuZMoF0vxFvjZW9jHQlwPKuB4W2G1sdZ47f36XojGbLs7fb3RA74qmAbKcqaxrwBf/
eaO3QXLvxi5pz359GaSllnpJtAyNd5XYR5Y2wFexjmFhYuY9TmJxDBUHq4GZXgkMjyrauq96vh3S
T3/EHpBdutmqS9emthyKCUxtzFYRwZXq2p8dg2ALtr3TCE3ey8KKcFBEg2N8UtqTr1w7NG2YxvXU
VYpv6V1jry/sOzqUQ37I/K1Un/zimexucsdraVOEJ3hhQ7MhoBh5nSEuK83hYWtEq17fp8WtTJ8H
HWkDFAvpVEDsLU8yMoPmLJvHnF50c99VMRY5+CdWcl/coV4EdInf5NLBPSSvsz2TmH1JqAczkrub
OKInCCSptPuWqW2sLknlusUzyMcHjXyR/lrz3XH47EunGDfgUR+dow9cF17W7mL/6RGcVX9Kk+zV
fZvsm+Q56LZ3/W0WfcaPl3qE8sgRbHg4zHIgl9d6dlLly+g/+ex91b3EDNd/bvoj6ZX17EPqtm27
E/vn9kFw+1Of7EfzaPTHpNho4aog0iTYBPK6CSHGrRRp3XXbEbyZvuKrZ7zsP8VI2hVPVPfC/Wjk
J03d5eOKgfqdWz3dqvVaJxDmURFzuqySPV/BfU2YqQwrh2hJCZuyVw5PZr7M4mt5Z6J2DLOtOKJE
fsNhzSlRc3KUnzkUfulMfC0IIoP4VGyScfXoLVXxIiZ8CaKg5b07BPcdwQx8y0/WYwU2c2QSGq56
damTD9Ad/NBTx41ag3LQdo25aQ/0omYgGUDHEy8JRpYPL5HXPuf9To7iht+jV4uJRcuEAb81sWSc
XNQUhVeU6I08v6NZtK4YfhebOzP/bFuryzRa8aocSUPMJqTafSmv78JTFDJrh7VF1g1mwV1Qnnid
qOfHkdfytg7D/SAoXokWBGHE/RA3a6Pd33U6kKuWtUpeF/jfEK0ENvZsBI/sCYiH5Q/1wkPPNtJK
biYoudY5CvpPzFJYeXrSaYA+zvEt+bkt8/Fp5AfYaDZ5W7p44vKFpGDACMeEZ8IicmIf5jn8EqLE
FvxFvZjXwpydxgiNi1THibQ/T2DgkwLF8Md36UnyF311HmIQAM3APJHXNR1ehZeA4g88jks8Mh1o
upVkm4wef70E/+kbDuN3zi/PfdPhrgH9zx8DGm47l5PBwcIem+RZWK0NJ4vdoljyA0veY9p7En24
cRVwAkn9wpXNHJJoOV4UZgybZcHmJPCO2B/zpXBayL9s53Bf48qhSgZlBtuYI+StcbTwnvgxvotY
EvofndcZ4yUceKXDTyaOCQsDPs0vjADosen3JXPAIpr4aiCmVizJ3MwYXAAXeWOSjulWsfjNErVG
jzAewvucl5NQajAG5WR2h+i+GC5ou4Cqg+Xjdwb0gJI5fWfwJfwq3iXOaYr56fpmCWnnBDjj7YRP
zBFBH0M51xPZBAhFBP0/nzS3vw6cq4PxL6/P2ePXIgegQOAXcglw9jgc/sm3GvaNphP0To1mByjY
RLGCne9IXwz+QAWAceI6IIMjLOfgAjlMPnIWOc5OHEwXAbkP/LuhTu5KrjkutTjjU6csmD4x3jhC
NBrYH3gceOscc6gvuFIoVbgiprOHqJStP1fTr+8qX4C0+IT44q3wclwI/JQcA+bwOJhfX4uBfgvM
NWVgpR2JQp4jGuVNcu3hFuf65Abh1MhAn8DUw+fheoPQxunghSU0b86MvTN6inLDdcsJJblluE/I
aCJgbh0Zd5LtmpRWruwNF+PrVkKtxdAMxgCLL6pww5rdHZraU1A0GB1s+Fw413RKzbbiV+OdUo2z
AGgazxWIZwap1D+ZHalTBINMK+sxN0ksQl4AczCzG+4Q0xlQ9DKTgOkCyzCZzg0ifk4j78HgmqrR
KdmImvkgcsLicNqZDvJ9Pm0WxviDoT8E0+nTZd4+0bimN8g/U9SlsFEq2yitG9cIKG5+CV946trK
oZ7gHXBlVdcKttZsk+O+6bnBLWZcPlwPGdu33X8WV16Av4W46V6A47FFH7CCW38az8PdQV088UXn
FTJpcRmhy2eHR/UcY6iefr4MSJ2w+Cu/tIEWo1EpsgFEkGmPvlNHUMgP09fkFPF35bmI1AFWH7kL
xpxhdA+JBZV5DWZ8XWjO1m3ex9Qe3vnNlMaMuvuNjIEXB4JV10v+NCQM4P3xoDOIJ9WuP/1nPJr+
t/bco/hHb+PUh8epOVWfynt8radZpktDocHeeeYITerfD9oMCWaGaMsHxW3C0oi4hXM82MrFZ8DB
nz6OMZCi7Mr5YuFTELmGr5wH2gWquhB4RhZLgEjEm7AR4F4QedaHZxl/Y0dCgQWoVeUhTbrwDsI3
uO2CbDV/B5kSooW6QArf0afUPMpV4Rt9o7av1/lUG4/PAV7IJ+rodtdeYpt71/OteIW0Nbvk3uCN
5OlarNAv8Zb82gt1QQfdwAESkX/W3w+8TNToGnDw4Eqdr76zizFu45dG7YUtrZgjTQRFSLtfuhEe
VGsTskpbm8/pdRrNrn1GPe/RK7MAMBlPhNB/8dMlg0UDFZzVM4Y0Vsw5Ro6AVYwbFSQqcmvUCCmy
W5cICzFzaL5ioMcob45OLKLiQoVpUb+W5T7G58eO2ApIAUrdzJij/CDImFhaxG3oh1EJYGxGmSoy
KiMMo10ABEkPzVP5Gb32bxT5jFwYqKMqoz1QH/ttSEfGdzvZEcSFMO6LkYxXBu0T/Fx2EJqRdJht
p1RpmkmM16S5rrqFtBjmeN4YfzBq9WUo8As+rDCa5vZEOvLiJRIFycpw9SawiBcReRbs+HArP/V7
rPlMV2BCaIjFS7v/0J/MK59AYlg4bRm9HPuviYyGiVXxakrO0ZXFBYero5tcmMMRQWF5BSzP8Msu
UVmAzyDKs5mXyBDa8pTQ5shKtx0QBuQLpfZ0IKfBST5i9iGkmaxN+N1Uqn3ilOkmPdSnGYMRVnr4
M/gcEB4ascvwkH+xZcVCOcg3cXKBOCEBNpi5fAoCS7g2Dz7x5hmG1byYotuka/xduWENt7MgTO+m
oM64oQ5L9qQ0akjoUkca3FR+ZkwNBxVj+uAolTerlgEOCChjg4uaEL0sQtS+nD7SUeaZTfg1D1qi
GUAj2UhPhXFJGp2EAYJ/wnMblI+8BIJpoV8HQqHC+uHOUVwxXWDbrEkaraGbuhpWU1qEcIy4P/M1
QR1aeCK8U88XjHNNqoDH47XUcU/LaF5rrV/mGuKiuvy+9x1SyVQkvTR+CliRDP+cZcIuVfsJl8Dh
XcsSnzN6RoUFh5URrmPLQ8zOI0fV1nJ56IBwd7fRWLcwVTXXUKas8Jzkj3DBdT+AUwomXiFOgrzw
Huqy59M03bZzMMkQSD8gn+i8eiC7ZFGwq0zWAowifaUCm1Z52tPpIupxK4VuUsK53iqy95hChleT
1LQ8FfK6Ds8JLkyM9hNlt3Qego1qUibnnQc64aFw+6eVF47idOdxT8nlJDhBR8Alrhd4ICwidixF
dbj9mCO7Dy99bq9MJikoCwhi8xFQ0iRMnVpptlSTt+SOJ27IB2kxhzGjCHVzYGTi5JuIZhb+vWT2
lA5eDluLEXvs8K2suIQS9xebumlxUUw3YDfKsw3cHxtY7uV2iplGKcMgm9DMAF4EV39Ho+gZlDtL
AMHBXjVcyNShIcmfcBGBs+CKpbF4mG1Qf03plOSusGGnmh7msIBYsp5iAzEtPtTTiBI/3JJ4Xemv
feYMhodiSeGyrDyFkho9RUlfDm4IGn/DhVdMKrOBfpCdEKHZBPvytP4F85Mz9kDrUPJSAj700FKE
GxinkQUmPpmDjuTgOWUuWTp3Y17ki868Vco1MWnKdbWHypWG1r12CYRlecQeFutcl4B8CTuz/Xjf
0WnKYemCEFd25lJut6N2qCnZqCCEq5w8Z503CEjLJoFH3Wzv7bGp1uRW+aFrTGE568n0rSyKdnnv
F0qK8WAt8ZRLHneu/R290JIqlVRYorPhQoIfByqdzwv8YQTR5cQRS8K6pcDogauxdsNat5KP8oo6
2CQWD20nNxoExRAlhYWgHnrTQMA4G7mLT7P7Ge8Sf5P9dT2lwcu4ANl91zavNT0lyNvtbclA0YoF
7ww5gwSwL4PdC4b91/Kqv5vMHaDoAKajnDQdnZZczfjTKff8HtRf/CBPQizILRtyQNf1Pha+9K+q
R3hlEaMzPRC5XsPPu9Fsm7UoeCZwvHhXE1UGAwoSIPgCWr6djcGOu685j1uyLXwKZtQXdo7BAQcK
yr7OrsmjUrF7eDDSJYKgSF1LreJjPEyz5pzMIguFAmx8XZ5CLyRM9USE60C10Yq6I78lnkPXYVao
ARVl98jPw6MBDEoFtlTRaVgy+0vo3GDlUBxyo/KanaVCyM2mVs7MJ0nS4jfCzOketiTiptkoCrjX
HQJEg7uOAQW3FjtlOCfDokcLOWHIXS6kGqk4BRorOMkzvBv0B0yoSQqOYXruzGiRgThoXFznBhmY
PLAQSTqNtoL5zgUlN55KnBpYAN+JcupIS8Y9bst0/Ph4ST2uWewR8y6Jxe7u++i14wFFdFEuQChy
+Ajj9EOrz9PyQy0MljBcVdWFAG/1S1szQRiK6e6Oy8Els3v8Vr/YNyBAD0xXRbceLf19sTM8o1qg
75viih8vqboICKuApylOdCEJPz2YkgSWp8sSIpCaGBGGzsKI0w6dvoOQs4VNj70VLHDgZYTV4thA
E8/zS3QafMj0/kBAti6wap6wsBPZPzFyxvfBS8iYT8xpNwOyc7jB9nsonvIy3LhL43Cl8q+tywnN
Bnwp7HK4j/wJa8RypyiLnl6cLfHLIzduKN0A6WOmm2MV8W3Cvz/xnvG+SGXm2aqAmaEU9t3xktnF
9n5pPHmpOT7MqxlpfA6Z7dm3dgY/b/BYbC2sQM0KFQebDJgfiEw5FEqcdMsqSso0awm4H5V2O08a
WFW0i7Zo9NlxIJcXL5zReFywszMNR+4cbuupEgDmvaqxMtD9Gt/xuTAawl/FPVf3bG6OufhREArt
Qr7oPRLQ/dTG5IBxP49dmfPRLxkiiOA1akwybtMcUn/EfWhrt4pM9AYjGMnouCftPlwmhMcIz2Po
PdjZgosrNjXd90lcs2Ht6skr1zbp7KLJxOk59/QayzvppM7WJQDW01+6l/8hGVPoX2rTyJO4GP1H
79KUpNDvNbU5Q06h1gJGL/q2rtv1O0Nx1IdEEM3+1uz/Offl9ZAcSbqEcmTS6/6YOYhdIgTh0Dbn
UJynqRPoE0+1hD2eztFcAixM6B3wBIntirKRBDzq+8qh/wu6h85hDdyEWBHRinfpUoWLQdUDLlc6
McaihMThhi6c3vGMa2H+GP7SVld/Dm3/d/T01FUVtQ7jk392e2dKG9ByL5pz+0FzF6moyUQO+aE5
V8/JKVjjEACBztfUlkCfC2yrZ4JuD2SSs2CpNLBs8jAeQMPx170p8/YbtgGDeqxJq8cy+ChdYRHv
2Bq+s21hw8E+mE+CZxDL3P9W7/gCWxeEL/sK0Y3+BigVxZ/Dj+kt/vpoRHSxqJN+CNwaSXooguLX
ZxqyNcuabVDmfKNtRO7GdFlvrPmw6pE24zIZbRRVOL9Rv+FRLT7aD4n1AzvSK8UkTWjqHwoX1vGH
5U+rHQz+qaNE94p2Co7bkIkS9X7hMFdd8B/+tWWQyw1frCIW9MLJSV2YFkB3YitKLvh1pLYdT2Bw
zYjpKXUGFKi8+LxlUw0vLnOAnvRgIFWnIjWoh/VE0XghPgrLRERUU4WaGvZXuJZRNIMG+0SAjW8t
+QAmlXywGYE1yAO6rKcHP6hKCU0uay5KKkzaPJZ1kH4WtL50ANU1RSnzdNI7K79VzBhrOjaYl9jb
W93xzzer/N+fiy6biJYRKfya+Pym7kgZKHazSq8RTLD6IZPM39V99FwC7rCYsVO192ccCR2Pss/o
LX+TntQT7eaIEvoToWF9Z1fGWlm/TWUieiDa1t4DJB6bDFp2L38+WvPn/OnXVaT9H2Fn2pyqtq3h
X0QVSCN8pRUkaIwxmi+WKyai0kgr+OvvM82pe8/Zd9fZtbOzDMJktmOOOZr3Vab6VNBeQ4n7nwsl
Uy/TQisI8KxAi8cVvjlDrZYHxHhegXaHxzMn6Xr20DwTo87eO3HyBFRH8zJApcARih+jL18jHQLE
iSAHAcAJ15EskGbcO8jHE1JtBY/JOHWRXVMLldvJ4eJEl6U3ZiboHLb0jr2bH1nhmC4gx/TMJZdT
+kyxceBYDEnUJJGcQLqC8wBMNeI8AIqV05F99UYcFNYvEH+IOYamADeuQuy7M6rOffQnZM5CRQvz
NYhf8Oak+CrQB4lgc3qKsGxOYIQRosuDQQHc5X/v3Kfz+C8+J934t879i3NZVffX/KTf2rdH5sDy
g0mgI40UeGpHAY2g8ViL5x/2xzLaxwr+BMD5YDpi7rOxQ70gKCI5UhY/GXHupCLDCdnZcP8QG0Fu
dPAgDwhDw36WspfX/yD/tb+ToP9e979IUCmX7vo4LcgrAJ/Iwu6MBi9I2/vMH0gteLKZkxkN1WqP
7Qp4ps31kLkT2JPNNUACU87nxFkQ6gs0PoN5E3Xn3AqWKYNHdgxAMOTO0/nqD5mbEoaewUGzYBUQ
vQmk7dT+74Mx+RsH4H8Mxl+818bQTx9aTzhtfoFEOSSaHq4RSMg0BETnmQCeQMQh+0ZsXW08gdmP
SXYJNu8F9onwtGw3RGgoB52hwBSQZC/ozP9Qw7+VHP83Xay/bPPF0A3kQDNdoCkRkvqZypG9SSsA
o2AEPFZfHXTpzbZnR9tqcYWWN91pKN2czCX7/FFf/qHP1L+XDroCAo1lyJr1l0g1s6hOVVrISIef
ZnM/gPf6rX903wUuwFbwyQFVJt9tbT39pKfK9XDojvc3g+RSG83x8cW+C08Q85TtY9F+Tj6s9X/v
MuPvZ+n/VVA04N+ErUZgxP1EXtFbmQlSJCKTTlDA546May139Jx4IGHjFRZRoQvaPgB52ZqRBrUI
Iwrp91e2B48U4Qvnd1wEZKoe2zruvvasQ1DLmNsEfxMi/uNxoJQQkhRFMjjwCKSPEx1+aGH83lW7
6/b+xhGRQx96eS58gYCgkWRvq9/sVBwiOdKQ6TU9/8Ossf5+XhPpa1qGZf6/FLy0TC/GfRzZb8jQ
0UnhcgkM68HlAVcYY4UJp4zIeACDb4DX5SQgP1i36HDFEZCHAisLJLgVvEn2r1mbgK767F6OWJhL
EEeeVmqSvelLWC8N8qPJ1eUo9xDb/m34elwcDHZsXGCWkdqWnsB5lEGCQtKDVmXTB/QHxpqjkol+
BAsKcc7xANJhjgqnZoZ07rYtvglODbCCgHbOeQ27hcoW4Qw/N4L3iUfAikJ5+AuAMUE9+eIUTZ9m
g9MA4Y8uciXAjHhZXyJnQvHIb0MP4yTLUXBvua3+D9Jx8nfasTGdyIZG/qP49z/nndXo1d1U6XSp
crvNfVUvAOonnLhjyD8b/L5/IEIEH4lDMSn4ZN+zwx3qVf/efvZ0ConQZKmhCqMH/1NG2PTvYrcs
TaRLmQSr/z96ybK19EKzRCC0A7BiwmTPlngpYRcB0wQrmnCDwHzs3qPOI2cfDOzpjDjGapV7F5ej
5OuDI4w7JXDZsT7bTRliyZ/h5yHOlITbAAAkQOQAMd+UfvteE1McWm62BQ9tdn0DLw7exA+NVKBL
cnb2burGExewKK+OLispusw3ZOASsbZf/XdJoPxNHIslqwrKMGqMYv1VeI7G/daMEhFrpYf/qVtN
PCRTczQ/2lcs2v/wMjDq/3omIyaL92kkNQqeAFC6/nMG9KWqDoxA9vbAqQxygOLeR2dDLyP0KjgD
wL6FeFjz2hNU8eH9gjnNa6fhIPldkUhDcoHDkXnx1gPY99UBnQVSloLN3zntPWkaSIPfah5KPGyJ
GkTZOJjNoLzOSPFDeSL9jQAnsF18GaTmGj5c7OMYBZ1zDhmIeybVj1Cn1COPkgWMJ8t8OJrAag4y
ojTz6GJgaY9wXRklxgpv2gd6jy8vME23I1kB21+BY8szKMecy6YrcZTJ/bYFKRl48w9Nja5ZWFGO
hY0XTNTZtIsK0FS6SCs8bhtaaH28xnQN7JYPB5SjKxynCKQWh+CsXhtAFIKJhGoGJ5UVXNoZsFXn
POrgpwF4k9gy3VPNWZoGhgRFmtcxaVuvKzyunMoAdKu8DH4f7AwfHx3JpD05xIZ/VmadcIGC3mr4
NNYEFrB2poQFyO51KryP5jf/gQ1FPCpeIPzRqFrPr7NpcAH8ZI7D0fiuooGUt8w1rTi/BTidpdts
tOL7uy6IOET+gIw31ZkSlIh4q7zx6mZgrE//5cfH4c35aX/18O8XhIk+Yx6mJOISPUBQyc1XoGHC
YMlWEdX6AYmBm17TXb7Hqz0B7IfnqHHmcZ0PXOFbq/J+He6pIgjvTpWPi59oCIILeJCwBe7Eyf5b
CK5ZAMUqETDB98QFEPGA2xpnMx+Ib+DDcBG+97ug68IK6OPLxuVcZgGvPQ+e8Y23+lLNBkICgCG2
vPz8dudU4p4M4cfGc0t3qfqMc2M1eOALGt+wGVy+rpDqWpiySLqdkfotu/hscX3z7uWZmHYwRV01
2GMTevRB1keLHMcGpzhwU/G4Y90YQrOyJ9UKPzOcCWNCeUpqy4+ggUrOW+jzdAuJmWUEe4JSYMcp
ONclRfmC35yqlpRuihHF70v+OW5bgFgo9vLF97igVZLRzjP84/XOhIaFUB/U7u0g++Y35ZMqa4Ai
D8F2Tp4XVg/Q31y/mYRyPjNglvxuFXuCY3DwqiLCezpRocp8AYuqSJN98dHuw/LyIgMwVgD64oAc
dtNj7eRb7Qx2ikua9GCVgENXBoRx5eQwdyDt2IY5H8Fs4QYABEAvKQMZ+1j+Dr4VhFb5jMxdpQXN
kBzkuZrF/XXVK8mJlIee7OX3XAURKukgq+i8xsLv83Yq34Dq6gVeoF/Q4Tnrcab02/NpQdhZCkac
EposPMD+lBl4b5IW99Wi6uO8mj9YvM3LQu2Dvp2NBxV25kkAshlRPiccjpPBL42K05MBDHsJl+Al
d6XsfTiVq+GqO3L6qpnSJzwa0R4KS54oKoJlp9gEMUu2aTCYEHcq9UZtXk/aK7QpVHoAFOt71EjP
7S9oUxAlkiXlVqtH81qmYLtW6Z+rBQAVcENMw9t9C7QcdTyrr1ZjhrkC9hgwurjO8w+qFuQrMveH
2462schAqrpBNnslAxjRPJICfqjThCCFFGqkSYHXW3EqcnnOA/EEmDLOdtGBUjO3tJiIDyKb8yy6
XP09WLJtXElvprYemgCDSTud6XLS0TQiafS5ga9yAUfJg1xw/Xvf/8Elb51XeygdG9jqOY+uJ0yl
E3lrxuPk4c4HaKKNLOPHIALxJOETG+eEkWTH/c94ID9xwBvN1KgAssSHXyWKj4C3pzY2FUf8Vnx4
zmwMyvafP0OIgSUEUGRjAafMgdux+A4cOBvJyB4v8Rl3ZAhSWNDGJCugBMgcR60t0S820dxwvAGG
QIlYGJJP/O3RhId+HxMvgjaQv8p//dskmF2Xfz45PvMqEPLS45SAA03b1T3Ul68WenFtHC/FJ9Jb
BU8lV4zAAPDQelcQFvk+YVuQgeZsAUeWOVlKZJZwIiTOQZrOlAlu+lrfGHjhCXTPH6p3Pb+Op9cR
GLfTawppDpSpRLJM8o+in5/KuYaxPwvk0TPZ+Eo8OAtwEDX2SiJZ4MybztU+2k9e5QbOzOusORlk
gj3UuCYMc8xmJnBoYgubDPdkUid3MEqJ/n2I4JnbkQSNyQ+4JehHeop4scEAnSMxzA2EAiQ/ECYg
tOjulU2jD6+JKQCktZ8OLlvcyTHthJuU3XCCvUv3pqmnph7J6filTv4JNyzTgESH42nexgzJD7dN
Hh44Y0wAhZehfIN+zutxAhYeF9teHAs1pki5gqamS6oV9oN8RQI85iUOjeAyoo0b6AwJc4dFuI/u
G1R5kMkAIuRMoFsBZyAKBAHzVDu3HcHuzHriX/AbkuIpLFYt9OIrPeZUxCSns6qNShIA6B5nluWw
ztlmcdAD3Wv4YmZwLmLGMKVPs0fchld+Vwnhgctrcl7lK3kj4F4oMV/to3JVrm5ra6um7nU1bkZO
leOG+h8p0dre1vdDd7iuhtjlhtsaRMQVkCuHmk/0Yncolk1SLG9LYLPoY9UnGs4dPZlpCNKQq/qq
L3sPCH5gYXUVX+F72Zlvfiv5XBMQ/yCaeaqQFopfh0DEJmAohWUCG2M8xA+3D/vQ8h9xuTrPTrOp
P/WLJV19W9/WTNB0h14yHgjuOWa7dikfzuQA7qAjYqxQkfjNVBkPl2P7HFqVWJ1S5NVw9UFA1hF7
KyMOViiDSXYNCTwE7mTLNvydCgw633En+g1fcyhjClFoupPpq3TXhosFOREhjGg/nMcFDSZdxltw
m1KuSlLJhuf4ixlBMafJC9fu2QyzIxeh/rg2IneIIrnu6w9fB1yN3AZGnHMsGT8PeDBF5bhCEyhC
3HrGbSgsl/ymFC7ymXuk7f7ncoRYaSNt81W2JD58fV3V6zI5zcpEfL6tTyf6UtrSjCEWjgNO3VRu
Rz9QQHakmryeb6kOaU2iS47GT3YUy4IoNEYOA9hpTvddIfghtAev3oSo5hll8Qg/NED8cKR/EHjF
jeYPDbwc5Y2UigKGWEyP06xKhIiUNxkVLpaWzcTNjjJzpw55PY63JU1Bum7oIUqTN7f1/kfa3g+U
wWvuB9o8PhuPppsdaRc38h33Zl/9Gp0UfvbOtEJL2yjAT2E0GxHrpZTIxdsQn2diRaTH68qMADPh
2E607gXfGjzBahWeV3WYryi0DsU2p+rfSq2LlWr8aDnDp8zIFMdI7loYrE6w5CH/yIoCDR4bqw4P
KAhF9qAsVWlhkVIv+9pBWnQ/OSumPgJ8eOyS+4FVyLaCbUDUeW2+tqRmtmEdS2/Klgqsi914oC86
dhNSWoixYwmcV9PFGBVhsSaZ8zkXMfmxFvWn+WRKyAHH3CPoY7gdRIJa6jQbzXRauLAQMDBXFgIx
scj9ibxg8LE0AEGCBfHBEYFefmAOFosDIcrkvBNNleKWEfZF2g61qNWE0HdRa+rOs/xGtUd6sVzQ
TQBaRS4ieRCTrFHul6SXYonCNJrg+/oA4/bkHSxTGkv22mY8gKrI4UNIZCTSWRRJFTB8iOG2vvJD
tuYSNeEARHhguUL255ZzT26+DC6RQEgf6dT0SI2AT2Eq4kVhdlAFwjGA8mSpNCsiWyVk2QkKBSwi
R04vTA1xV+vRANBs+BMsFhWBcIYRzrswd5aUJW0fcoL0B+mG39QQWT9MwC50GTBms2hf6kKyA2sB
zo3N7QjoFbLC8CHwOdwfHtMx02I6WGzg8HUJBlTK5b3ygYBHbVNy5m9+pAXVzFcV+YYD4RQgqpF0
7/MZcjO6kdox0TASUQkusugZC27jT56D8JtdUfsxf25H9CNqBvH8hi9YPMLmtJwcHmH9Jn2YG1rH
Me+6UuCiIAIyunqoDrh6dggI9pqp21Bpga9ZrFE+Vxe3n5nA7OGycrHHIg6qh8NvhrBBGcBUbAUq
2yp4a8c6Vr+stwK5/UeJqSS7AbfhnATmoYEJB6QbwnSevwvu7x32NHihaIgph+wt1JfKtrBjsBGV
AT0qeo0JBhZt/smcKKuEJjO7uIHS6BC6voGem1726wUqPzRy7O1I3J+iaBzwgH+7ixrK7OGcQfE2
ABf6Qw9VqxN+oKSNCcQO9gEnnirRItJGpzzJy34rSi0rNRLnZYZsTaQnPEkcagUZHkR06XqKVGuX
96RKHrVbJkaUwzO6fTTutXAB0GZKsPSZ+CWAPQgyVJYzUaXpcUICEauaiMBNH8PBe2Di0aqqWjLS
vJoKyBvexIQuk2ZDCsYnh6uALr0tr0DHsoPXSIkLON8x053+ZI0wf3kn6KqL8jNjRsft1y02yWAi
3Hc6x7LK53BovHNSrJnJvIZVRY/SSPqJmXw5cmi/IZeE0CWHFm8xmgduBhY9cXTcQzwX8m9gMiOq
fO1TezWCO+IaDMKQ/sXvgCsXmKgtrRs33YGNhZYR5twl8kY0cCBEGqNc5n4CHuFMVtJMC8zAZ6bt
EE7FkQhhFjfVQeiRDMvLDk8hB2r53nSkL0BZxLysCY3DMZozk5mW2ZKOpuN4AT3B/AUGpdkwQKDC
3tYQlc9IbOltOhOhQKJP56Ae+3rMvl4m16RcXVc4Y0HmoTN+5QAVYJNFFUAlo15cvBybA2U8TvOC
Q+iceba/CzFARhaUKjEhxMp6H1ED6tPJM2o32UjUABUQ2w1LFia8p40X0aNN52kW8zLRyakQxr9D
zuf7oV9rtW0KIclTaPKcEthsyZ3FXgSfCD0C49dKO5Dm4ZOl7p/wr0b5hg2nCFHPekfu4t/lxuhi
aip6oZDQUwnCDxXJ8JCtnOYuR/CowLG1tojsfpxTPsix/EZEjEn/1lOatLgeLkv2dSZPumPHTAh5
8c1XSNO2xNQldChYtKzCfYRoriKC1ZbMlCLsPOOz+6k2lyVtQsBelZDZJOFjfDho7aI/wVt49raW
RQgIbmN8wUqi5+khlH3AXLf1ujnInqCHRpWLGTwGawMmgPVWxxBOEOy3JlbrSKNZojxJuSZHACKj
Cf4e5ywI2vN7/X9/s03w+YW+/KRjuZHx5S50PqH5Fa44n7FVhBDLcXCVRTq0zzghnahjvirECv0V
/KwxSqEwJh0LmvqzD/MnZVIFPvDDzVNG+Hkbbec6q43HeZBB4n6UgWW7IMyUSZyAjA1F0N5G8+YG
bmO4uQ3hzsGWP2+4qOtcoB6bKGT4sjkc0EMbhkdsoWQCkj/JI0heEc4ofugPluGhPlIrep4pjJ43
biq0ZVJg5mWkxhxw8XqCsLBK25AHaS2Klc/DFEcDuLTPIuPnhvuGgw/W/9T7l0g4CEnKyyti+TkJ
sYMp0oJHmFLcwTGJrY4Xo8L+mjsZQuYBKxTR91vjtAONFdWOg0O0f8FBH7CAgD5XWKlr8zCsOeej
kfISaUv8FXuUgyxboe9v2PboUhYK72YEWWooqsQLUxkIpYBU43CJJtF6qCXItI+niAJfhX7jOcZB
CD6QHYDLespBOpue5TMNYJYg8mtoYlg+v9I1F1jSv91RJZcjsphZamz6ReUQPOlq7pU0VzDYEXnb
U4J5+Jog83mACvGbohkaJgBbGnYeTah1XGbN8b1Ydk/Fm3Pms3/oIkQM31ALTMZMPTGTS/Zyqs5M
E9900ICIGTXEBH1zAmM28ZjQUVCWnoqU0OuBBgOe4ECDqL52JQvS7gknfS51Hqa5DApDi8SmZlxX
uohKwajKV8J69bwTeYbaiCmIySB9oUPRWdxLqdSLazzBK/nN59/ryB3z5yT6j3J4L3NE76JfzZHa
wwXPV3Qi9zGz6RpURHRGVgszh05g4nID6r0Eb3Tqcp0eXFMfb4RT0yYzd8nT1MRaZDEUUU99COGD
SYEtq3fRwlDU6CEqSJNQ4Hjrb7dQdy4ik9AQbn0AAQK3jTkHvaeiKfZRqNo4fz31Pr6jRhcEReMy
McXJZE5szknoKfRbcwCxnF39KZvROMVqw/zNQqN3hZsHEwHz4RaiZlEDXkwlxGGdfQsdCIUGhDF2
PmODVZTkfQ5gSzYVyQITWBgaGE9+xBoEz+K55zEiSKvzfDoD2gFnEe7Vvc2UNzbptg+Nnzxht2SS
I5+YLBgFUK7o3xFzxuGecOMQymSIyyTXj2p0hhYZ7PHismqkZOi20m2nEI1lEO3tK1/gxa7wIQj5
S2ZM66HXmBEaOAICTUCITtRA9jUrTE8JAz3mkbyBngwsd/7iS04UjCEdNIT6XJmRICVsAAB16ITo
wYAqNsYGUviGra/VPbh9nx85T6BPsB9gHGFQ6Sb6fZwECEf+zLK4M8XYsosgDylFnIC6iDriQaFR
1pb5ol5W3UHfcijO/MuSqQqMJaKEuqCXX04Qa3lTY0UP8iZRFyUcD/QWq+v3VIvGgmKdRbrPCgGu
6Ye3ZTUxwTUneLjliHgfLaHSYM+6ANLMPGqlRYEFgIrufxTgh5gUT3moynCUw8gUTmCdh6sv/zyR
J/TcGs0fTgpQhZyFMWkkbIbVee0JipQTU3nBZVIiSiRyguhmufnqDuLvO1a30zy/czwX/4O9TT/T
W/zBXNgL7UGxgn11NNKXMxWtLyvzPhWKXL9/p7tT0DG5farjIu1i5bao10g5STrwIHO4jzmpSbeF
yHSA64SWYGJh/srDO02CY+RTscR8fmqcXp6TTvky3YPiLXzSCHtG8S4B1C1MMGzOFqebp/pVlsHQ
B8rD1yaBevqDDxu+Ra7QOtwOSEXyvGQac/Zk0i9QsIFPx70kiLuFCoIXDHwZgvYx8BC+s+mPo7dA
HeZbzndq3B7bdZWUCTQZKH+9i3CYfhETVWBTGkLCWG3Qa10oCV6uTB0gEjM/OwUwyq+F7fJdfh/f
O4yhnyS2vhTzvV//KMFkqbkEr/+AQfgjfw21n4pTKgD/zpV0dPwqu5PmjjtoYCzIdQondQH0upLP
+oIXhAiGy1f7hi2IrEIwUb+zt/4WZUSwXwNM4oD2ZAuZpFxTOK6khsBrwuZtPFhZizcOAhVHuJta
kRTak6P4PYpLZPrhaerxz5AZTUKfSOHDdZZuhUvoE6c3GaukH/L6ieXxhQlSikhVJX/1rqL10uv5
TNbs6rXDZNTMxIkWv6SgL3HZwjmwsYl5gLq9FoR/Q+z2hzzUXHb65cle4tffNWto0V0SCcnILOzm
pV7Qzu4TB49+8XENaYfhqNOSmwNBJ3r1hlPVmQ0g0g7YO/FblxGYustz9A3ViQufrKPOWQrsnxdQ
zLCJc74QnLx2Hfq3MF13YK9DBuXmyfoL+5mtuqzHqU9Yx8xcMhqfvDUoZiTmutlOeMxJtHih0Jnl
XxE450jy2BBj1olzwtRIUyy8q+yba5xY6t7vVvfHO7mUJC9eDVdnD1PdmrTpNUEXzQqDOq4fXGy6
bclv03Z2hoaMBF4iCm4h0Zk31TU3N3JSC8IbfX0foEbeD1oE/MBGCZXdlDkB7oU4F5OmaJc4/GnD
/UXQ17sTb4FVMbA8Cf/AFeWGTe+IpXRWuHXIQfO18JX58Of8jSvGDKtAmQMK7GMWxHvg6AGpq3bq
A4/cQbXpEXxOT14j0vZthdMoBmz/EqsLOWJ7XDdJ5kNu2F29gUChu7Pf1bOvpPQ5fi+quEOF8k87
LSa9YpzBuSI5/Tvh9vF5N2ygrzuvz7Vbse3/pKM3LiZiYfry0e4j+PDWTUr+IWFl9U87QnggYkxv
e++OrH1RYXQ2Zs3uHMOgyj5j4ufZ6C/SxtKicmu9w2wAVAXlXUpXLcns804Xt9td2CEaG9CKvHXx
A91GZxLeLs69C7X1uURo2dL3ns55wipNEQnQiBXOlAwrMjQA77ZB9Cfxa9zBjZh+qKPLz3kImtbV
gMzPw7IP855kIHeKarq+nBd3QqeMGGfzJbAISS9B9ap1TtrFKldNvIKPOSh92sUFmbXFLaY4kMDz
A3RS+/wMXhp/Zl1C15qKf+qIZ3dMyHFIzqiY9TdFYCxNoNgBqwMIckWwxBO+Ozw/9Geyh72cZAci
ZUgwMX3eY+3FbddvSoGG0uyB/fVhKBlIEidS9e6I7yFcn8ZGD9ShlFw7WMHcMxhgF8k5kdkN/v0F
3RRJQ8n8BajeQxFh1SUZzuQUlEQ8EvaCJ5qEWfGZK1RffLvH2iJARPmTp3iEGxowaiVxHa7a3CB5
kLQTEXJME6gK91xEzDb2UxtuRTEpnw8Sh8xnDjg5TBr8ECAsrovf8BpRn2IaAV2WkUWq2aEiE5UF
BiunI3KeHVURjv3r5w1sC0gtYU2BlbBxrgN50GxgokqVIV7EZ8DrLKJbhHdfSFQuVroL8kXOSn0+
ws08O9JGYCnI6KmAg+Cw6QC/y+NgNXRkZygOrGL8jIbTsyhpBQmtkiC4JegapIHuna2C0Btg/kiU
IQeP3LxP0/QedDkmDTwB5D2BgEC67jMWAZEObgJ85EQBgHDBRRLZuYcCplSGWFmE7B8CEkheJ5ec
TaBOCVjiGe64QKtN1tJvSjyGVweQjhHUdcOhr5gWDPL5pZ0valZ6GpZRq7rTOZnlKc6XZ0NUbUZ8
2F7Z8ur+5lI6hVB9Pvz+BqOBm8EDuCIgcd080Q0m0C/cRZRCWnvENfAnHWUSIUWa8Z/7OxWjVfym
FOA6BpLygB/qXEosX++fJqYp3JcvkKIrH5gOK4AEXDXGx+PvQy4y6ucIfADt+/aWvSl7MS3L95PX
EkfAdvh+f7/437KPG9+HkWMJoep3/nohC372mD/+FAuS5y9v3TcDZ+AdlgS0xBlmURBSEPhNwNkg
eyP2o/vs36Z/QBphLyXUAiAFwjU0YqP+TGdYxytf/0i3YPKn5CnaNK4Ca4Kw/WO+wkzid9+PD2hV
rnPqlNrwZ7xMP8BUIKQ/ErAsDbj5PuEW5zkH7g9rSiK62I1IdCR99ViHnKPfBlwZqYPquchfiPZw
08X5kxnJEKEDlx58ty5ZTp7hrDMXkCt78B8hrSj8lMRYANPdYZ5i1lTYVv3ieA/AfOgrr/ALB1ul
3S5ukotOcfYGb4mT2y7WawCwZoQsQFKqeuz2YBdogwNICD2ExgBSBkEg18xFM+Ar2gsGgzU/w1rN
JAOBgngTNCv5PY9C2kc3T0iifAHoH/NO88oI7qro8pYtcGt04CSy9WybANONQcCF3zYBvPb3NCTg
A+yN0xhOhhmYGicNzHvCZ2GBEZAiaDKkM0zOEeAA3HYjh424FaiiAJMAaqB3mRgEszDx+E2A0HAn
q0uEygA4wbeQb+7q5XieEf4DBAloElxEq+GlIHHQ5pqs7c/zKGoBmkGbxvhMSuJPSOBij97jWleh
LmCg2ewJSjLJpgM6JAuILNDQaHa3bAUOBBanSb58TJwp9CuPgIgVFIB08K/jy1h6t2lwttzLlstQ
2RGCSYq/rL8ShELTRGgMutY0SHUR4zRJQ2pLhhDqzH3VgKNfkUgZ8qV2WuTlBwE2JUwjbJ04jAy3
vgeEAg5HzNH1jlAXaDAGvycoUIuM+2LQ46GGpMWWTBEgzSnTOEBzCPFZCXVcIfQWDQ92GgP0IJQT
FgoXa6+RPUugLXgdfpMVaBK3wq/L19Nk8Ufjihb1RzRt1u2OcsCl5yB62faPOc81JeEutqn609ms
epWwrsIXIfv3k4/1jQDeRw/TjkuL8ezTKXQAD5PADgKCeYJjLQC4Auf8BNJCVEtPx0WIwoG5hTpD
E4nJuPMIVGB5cZ+Lbg9+w0idWIMXe0GAfuujXVUzAmuIPmBhHS3Im85AylPI5IBrh0H8Nh6BUBeX
1nw4Ej9GyRYwj4q/IJzuoM/L1w5wHPsBY404UmByojJYOHWC52wR83NyjYOIV+s8jNx6zEzBnAkI
BwEHMsZ4NRDNnHDiqJfVU3sEHYMhHI5/7mJyYMBiClzUJcxEDBqtmpJU3XmQM+J54TksaVARyCK2
DRHNeIHrYW60A+RPHn8RkTQYRD8xJxmnbmV+m+YcFAnDQKPj37H1KZO4OY7cEwt7jZhNZzRgIoZR
Jmtx0TxcyP47s+HZReVOn8+VpdeeXZNoFUzW8HItKR3/EPtecE84qVEKlXo6H6oV5dFi7R3FdngW
8wcn0w2cQ7+F/Tvk6EH0BdSnwqOBO1LXY+ObxVRNQi7QMLRpagcq2wLhtKQUPhMUBu9ItdJj0EcK
zv5tiDl3xWNnAl6Uj/GTrtMOAJ1w9mMsWJdFB/0p5H+i3Q3WganwZjJnhnD81GNAOYZjf8R3ypGd
CUgoOdxJMeu6WVEpHttv8APdcOAxh3EIHdo8xmrF0ahboZgzga3c50hKV9MBBKGjwbNOEGbyS/pl
bLCmizm8w7hE1Gq0rVlS+KLasFGDK/5GTF74SjEImi7+SNYTC4RM+qNYtQaW6gWnVopEgOArGdI5
axS2M69iM6JZonTMOUyHDSUxoMgPEd2JhTRzGY3xE3EFEwQ85EMoDrwNCbdAhYkB5veYIORwM2ya
VyIVaTSiwzDFgaZbEd5GnyBgmMfWnAhI6wPxQzghAonN0/ymVpwheYkSMzuzL067COJ3ZQ2WEcGV
r2zmnB2vr6g1KDs1YW5p1JB1D2UUvexni/KFSDxXfbHerZfJ1+jrMMPCeetIL2QK7VVvWBWo8EBx
XJz+FpjYtix3QJSjgv6wPyc6QRAc1Em5QQrC0jFFP3NyBFQeykgfV6Qodv7kHpQFmdRuMcUEIjjR
GToyGbZnCMGZHnhXtizlV+vQRxbBoJU7fk0/9VdtQuITBhmnqcm7tSdbkotUDhF3kpuxMONCxBsH
I6wA/Dzhl2HJZ07TEdTn3n5IUyKlhMykkIz3NYgplwQicAUiNphONc8iehnHoMGrJl9nDG2LC75x
xU3BIjTRQkCssEl9J9NJ4f7OmXxBYXTGyH/y4nr/AVVmnroyBr3a53W83YJl8T4HP2FkamDdurv3
rWEG2ZWAVpCWSXQgX+pSBPnoS5/mm6a4hUkKt3vCuV37AzlsqEO8rfbPxC3V4jp9AdMDDTln8MOK
m2UT3klvf0L9g718gd1imgek/ExgjFvoQUXOVu5RsU514O9Tcq/9gV5d33vT/VJApGd47KFzFAkX
pxNsaw5vaUgBoJtwW2yq2k3BSuZLQqj23u3u0puWBreZz0MTC1MQ9gYnLQJg+kkTU+5umbojnI1E
bd058ZFqjyGMAAqfXrZAmM7dCwyYUyx6qAlkYLuVGFIuTGs/T70OZy/utYb0ZI/yyol71r0REw6n
U92zgFxpvD53R2E1pa4sNs4OL2XqFQQsw8EmgsVeSVbLnn/2eGvAGWk8ymzxkdTih9sGzKXw2T8W
ZKlRI/68Z2S6u1yUanAnXOYXiCViOmEDJBsd+sYiuD75NnicSlZEUpDxge8D+o3RozO4k96C0Z6e
MCx7oqG4MFXJfCMfxJUYSBMmXHtZnoKs8SllDyxCaYOyIeXs3N69XFAchVIJ6Da1LygC6YffCvOE
QZafiWAjld27n4KWXoRD9U68q3fHDErNQTup3Qs2vdfHD7feiuD3Kl1G7se+DveYH0R7xI+JU5AB
ql2eaZDLupcCT5F6XNRh4aIaMIYzj/F64bUj4w9kSkw0+MhoBlZ+0sjAvMEtgKlQ3XEnJOJ8y598
5uY9vlxS5mCyYVIzMDm624qaUDLD08R3KbplUdmEtamzN297qCUBZDEdmcl2JN1rxCMgh8CnrEk/
ZbWW0A3T72ydhL3/qFmkkhRNbAa+eN0HMQD4jPqJ/FERZsfc9KncyPfy7Hw0qT9znC/QWa7hieT5
NouKh1dgHmVxZ36JkbRqwjuo74cHdA8gy4vTXeqVxKvCr37qoum9c2rcOnS/FJ2MlZin+xeS7nsd
VSlo5RALyW2fqPf3bJ8oD4yWIl9JZ72DRnle3QExhl4LIl6oWXBD46ioX/vbspMiBlOfjm6rrpu4
HD/oIy6ecTucAkaVdZIC0LIt1RgO90rdMOQVyLfIGvhjUZgKMaP2pHpPOrFKlOtH0fgyhr5yfrq+
U+CofX/sdo6HQ8MJkndwp+wl+ci2l9xsp/feyzBKBi+d1QdgdLxgl9zdHcyasG+MPomjPbRr4KHC
qSUMSZTB2kkaEkz0aJfsmrgKB+8joazC3u0AybSvaynIkt3H6DqYQWOsH8HhoyBtu1yD1bAEEcoz
7LvrJLF3SbBMevuF4mhbHBr2AVgaZ4dB0Y1jKnihtOKgRw8nNqluE+uRFZzXnHspNUvYm+wDNjme
qcKb/fHwPkDCwNi/BOE4Aa6IlJndjnnuSq+gZtnR3m4TTt2uSRfc7CQKkp1jOwH/xocPGvMRgfZl
c+R0Pnax+QWSqCNwhpnYXhTwrsFjsXg3Owqim73jwV2S2Mmh91q+eif3zA5q+2J3cY1TzvYokaRB
d29/dPGUJ7BIr7pYdd4fXnKAco/73+N3loptRSzIKJ2Nrmiy7B4+SJeknyjVw9ph87XiRBc75iWy
m0QJbaceqFDuWwIkgBMFiuN8MJ7xwbMPiUPBUXKxl1HuRt77x97mgcGr7d3Ftlsn7oNgYh+caPee
JBr9pDgJhVK+k9Q8nvCbAX037WpN/BtB+CRS4bj7MX3iJeyYQkr3Ht9DhD+I4bdVhBGHipXcK6+d
AFpqG7urg/Zh7/Kv5D1uHS+J6GtQdCBqB79rII9FmWVAm4O5A6M52DBXmOM5Nktuqc8gcJ6Aw4GB
xi473zK86bAc2kAzk3z/UU9iQ355XN5N9jw1tuqZPn0n4U6pQgBJHuU6JUxDXenKB3AR2dU39dd9
u2m0l37y0ejRpXzPlYN6/ZO2bta9VMr7hXTbG0EHU44OTffzsBDuzKNbj7cHFM4vXSIHS3lvL3Pt
tLsSZtW6hhr+D033tZxKEgQB9IuIwJtXzOCNQELmhUBCeO/h6/e0bmysQqsrwTDT09NdlZmVlUyc
i9vdOLVlXSFFPBQAwWLgG1pQerJIC9SOd457ueJM2+IfRd/Qc+Ywr3mIZAaEr1+pVeBdDV3B30br
dmqJfEjHlHE8rFQ5PWO5VOJB0gUByJ7y9EjVCu1MQGL22leIETIrmFW2l1TMsj7lLE7NFKfW+++M
id9t1Y0zB1AIr/pyP87EP/ar3mP0ueruNi/zeeNNIwNvj3/zOFveBWrFbEJkWOJ3w9onrQskLDCg
/CoYS/FC5E/hn2JFcBfMruvvx3mNsc6eOxGAAUn95uD7shc4wiJWUgV2h9IJUyFAphPgUOwNCdE2
w7PNCuJefGZLaQAruGtUDj4iPDBBq2meIbXzL46TceeALZqx9RlpKKYeb+BA5UO8fGbAvHDOR3Aj
+DAfPCEY3eQpvAqRM+F1tspWZxp/6HoB9HqWR2xzTiXVsuH1MPA0jwYBlN58DK18jt8Zj/Os7qTC
R8Fz8hUf5cDckFyBox5XwZzLmxbd46+/pXn3WFZO7OfC+Tx38LZKMq5NRDmeKD3E3VqG61bD4Jab
1fvFuQfr28qBgejAG7zfkG0OwcY+pc3q+/rrjDTCUlkNtGhFDbDJMOSxkkvfgXl29ZW3WQXBmsGG
wf+NqTNy7FV0Ft631+3LOzM2B0oDTcGKbGh8aQPwN9reZKh9hvEfXSOXt1KUw1GDwwTYOFsyJVz/
gW2PKQFlCogEXzDXfKrlF9GM563F17GAhVxAR8FbyXXuNWlywQxzvC34v6AyKt7s/j0fVb83hF78
vITj+r1J5LjacG4hVsxmTAgDg6M4awgfWj15mQP6YD8b6zC+qk4BTaMyP6M8H0JCwD0jHVKBMPSm
oRtlooQHc1b3T8Pii/nZIMWBF2gPItdW+M/FYr3u5NwrJWAKOFgr3BjP8g8rZZSLmdVOelWe/5ni
bIBFLDifLQZTBe44PKbYvYKu6O89597OjH0U3e9sfwXWxcI+2qN9WLaO9E6uLMB153eOe8wb+ext
JUf59v3Wzd1rt1NVod+mxnzrASNeVFjsNc7J+sjdX1S4d1+XbO6jO0jxHC2AFrImHnPzzjlnDnSS
o2oCMrWJnth5IMv4fI54h90W5bQyAlyaNBPkA5xI1FbMgwjqkSrqm+iOiAs++QBcJhbgXL6s2+k8
jgou76nfSOY5S6rak3givWSxa62sy8sAp1g4EAaEuME3ZLOo5MlFT+UT3YLKnvL9Hl7FSDJLG7mJ
1uu6hT+vYQjdu0AFpCaItNcWSjzjCkom5DiEMo76ufprsrZwLNoKssreCMkOKJBMkymiEjWG7O2A
TM/KQZL+jPZ9Z/No5XSnICAlviEN2VWzSvk/T/vihldpsEqvrD53E0aRZ4QovH3eymU7d7D1V6yX
q8da8f5F/x4GhIt5R1opAlywpFQwQID1kcl+zMdPOkly+hAPiDpPrbW45D7OUBZno+Wues5GyQ3z
RO/RulGwyfPiKEbeNxf0NsP9ORqB0pRNZsnt/2wuUfb5ZmqYPlee4+u9rFimGFvVjZza9sWItVa4
nlRW08xnXKcnjS28kUuJUUpLUGvxJjy3kWiINJbe4W8qtJDucqXTi44cq8OnN7g1hekJ+Q6xoL8W
tZ2iu+5Mb8umrEREex7eh+lkcY2oX9fm8AWvzQPdKzos30mQaGE+n8O89JDaWxoQrzn2MdXISlRL
vc3rtu8Cb61K/qPQSHKYE7UI3q9Zi5aYg+coERajeeSOchdGD8RIje1QGpg4emYEmfFZVU43I2J+
VmQbAvvssezDs3j2Z/BA1aNbRpC6v7X8YXOu2J25f7qU0HaE9klKJkYlClTHg2SWK0Nk/pKFvbPI
8IKOpAr+5PUO6tC+0vPQYvPf1z3XjMVkYeUjelYiB5ajm6RVJM3lREvRLuuhyRKOCAX5PgIUiNs+
Fj1ZxkJ3VPoH4+2UXZNkxOzks+MzR1gGeaskGJIpM1a4lC9zWWWx6OInt1epYTlVTIT2tKOudHw5
3o4PNP6A1EzFYUajrqtykfm/IXGYJ1UvdUlI+8LXIVMZFd5OxHTbakLCarRC7hf+lE61ZGtO2pDF
eEK8ynUM3X7MeOWSLIf8J9f0t7i82zmfKzd5IWcWd2YT7oLzNwyG00eaEZKlpSVDBk9ZQ7TjBfJN
A2b4ibDm5c/5358dwjtllF5qSFx2Zt9LqCJbRzHacwXKyfCG2A2uSNfdWZwr1xg30HA4Jy5/9EZ/
dQZPKS5pL5W4uuq/f/ruEnykM2N5W1qXBruyoaRnGWamrt51e/BSgAUgHUSGnlPJAxAn3nUbmLwa
TqPimoNpLgW+AfsbNoPqxf7kQw2NnNHPDnj8u8Pe66a7HE/H06NxX1bOhE/T/Ef+g1Ui7a/lSZdW
aEJlR9sGCNmE9Hcfrx2om24hA3Yk5zX62Xpem/e3hQAZSvizHTKawbzPXsEhsiDp99/LXeS2z4kW
bZT/2rf2cAX4C00bQLM0Kg2I8wjwY22v88Mj2zfqK+otdSYJKnK3uChiFEqGZjhOzGPmBhWe3fw6
Mkdc7PLSN9pSxmdq0QSQ7F0YY6h4fTRq8720DMIjIByWPZjHmVsFgd654ksWxNvnX3rv2Q1HibWl
q1J9r/Rsy0j98rqt3vc96a3X7OXjf3CDT0mYB86OgNRieQiOFPTc093rSX7JUyvANNCfpRNBJwB6
2DpTJrCx0b8nmAop4wG3VQBt0JbjuRX/8AHAopvSJMsVVFamRcpELOm8CShjrNxLIBQXeSaslJjg
SrQzZCvjjea/tdV60DnAnjNR3AAlqsZFdp9cRz4TTOOK/P5GNa8KADBAjCa11xcgWfa1/UNbiCik
5fl0xeGTH9ZWNxN6dZ6CB5ekfjnZIWvIhojqfRM86w61pP5LyJ56unYfkmBVR4NUNV7Ppoqp/rM6
q2+HACT3IvZk8AU+DkgVWMsupP+5p8Iz4ymSqtzy9c94lIxijXUFlVV6lDKFoJCag9Vt8Qbf5MqV
1X/PnpV4zj2NcmwSYmjOUtwe97IZTsZc41zrjxPXsFIFyB/ItClUjb4hDLAccRmMEeYqQVJHQ9t+
LBp4eJN/+m6InLBxi4MOjsGdpPCs+d4KQIXBNycUvIJzwghWgGY68wELwW7AquyPm5BWMNi+Bp2J
t+1e7b/zfkorLe5MbkIs9Lf1BboFyR0zATS0iewhfccIbLfe906bPzQus+vkZ2O3I7dq5GMRyxNf
TvsfNgI0cS2FxqGe/nhEZsm2L/wtazzM+Qru/VJos9LODpaG7O8yWGRDVOBSF2XDbRih813SwikQ
yASUzoVDOZ0QOBBgC84MZ2NuH+se0Z9beZFqXdZRNl1J6oRngTtGrgcimycoO6tKvvH+CEDlHGJl
5rk+ZTHG4hgdV7V1JjIGPiA8EI/w5bpvf1AacVuh6jmFX5rafu2UHMxIeSu00T//nZh/ejDdMtCT
u+ETQISO5JSUR7t3bgig0O89nsstIDNMLUtXaPQJ6ZzCyZ7qUk8VkwTeamgBsj4QeuuajEd4DkyT
XM3pGKrZ67/fucuwU+fn+8Hp/o2dF3oAw2xeD9J/70jp6fT3S/PEOPir1ziCYQFCHy7VfNeQ3BPV
6zQslLC0P5wZEHxUsnSpAuXh9iaGq3QIl+4jTZJkrhbP1cDUV593Ka0u/InLnlETLYDSI7Bp3Qdw
7DaLQNbga0cIuPesCh2HiCd/nNh5WU8B49Ywe2UEPkK4KX4y5T+CI5rWhseawzsMvN0MkJofcrWt
slxar6dOsdEMPgg3XTLBqvHBxgQcE1VnMTo1lgRfqdKSXsyacqxdQ9JbSzz4qPZ933rYcjUMAjrj
btoN0RiXD57MDjcarOpXTb0kzJX1dD4+2h2fvRP5I78f6ExBQbL1me0Bv/XyujBIgc7m+kJgSwKg
f0uUryP+zhG6g4XtOfzaL+a58gLJ8igd2Af+fe0gJJBuhZLMtZnNnRqnWDTywWtJYnQ5V1fWQtzK
pm4aMkYezFqxcQzRWEo1hKZDzt5LKms7sSIUUTwRKfU1XJi0WSIA8iOYT4ZIdvWKKQhTmAOJtKAn
WPBSAR3Q2pOG6jipELoREJa0X9kV8+eGFdJXihrMoS1f5rEvCyXTKM85RNWLthIZeIsUYGgO2qds
STa1f19hzcMOh2i+CNoOH+jIPsF3cwKt9ONTESMiNesiLiIE+OJjX5tLw67rWnz5wQFDjHJvOo4Q
ztWBreMLcXxBvLEoX6ViLJ7+2r77HJ95MhiU1snqIp52zQQsBHiRRX5trxcZPvRcCai2J3GtEA4I
ZD1INiDvialF6Dy0gHn1NvVqac4t607dD77bFnPVjMSFpha+Jhdzk1C5VjmQuaBZ6MRlS5NidR0G
PyZbLUKb0U9zYe48jN/+FJ1EVcKih4jJE+rJnqSmfhJB+QKqZ6YZbnnEjqFf/TXXDAB98Rmvxfad
RLx+UzepqwOe6xiidKE8q//r2FuNnfDU0Gw760srM90vSrnpYuIv3n9+Vnz3af5uFxDimx6H1yTS
5OM5NJSymDiOP1vUtpV2TvWaAmQE5F/47AdBtMzSwbarSYEUsMOlZyBH3jafNeYp7FDOw7+4mNh1
XeN2GYwuP/VTItCvZUqNePnav0zSQsBji+X0LFM68abgb3suXt+OOIRV8BuGNe3TrK5BeNq7MmwM
ttvLmGpRDazLz89jTCu7QivZeXYvlZ2q90zzCEDjvUxGFyul/qxsns1rUyfGJJuS0tnbtvco+XJT
yqf6LGM76zwa2fYZZ8qP+r3Q20TLyq05qhxvbFSLJ4Ke/qM/r3I85Uvn43mzJ5Z2qOL9yuiYAKCY
7uevk9W2npskQneS9oFQHBe7Fa+UFt/P3oNnRmW9tG3g+T+zbCqoJtjtUCAal7dDonTPVYJz7BEu
Ujx86xuWGtUe+2o6HCqjfM6p0FsljIp2ScAdyV51dyxyW7onyovpYcoobS044mI9L45+F0NNqSyh
52qOrrbLHbh7ehRvs/bN9+nFPiOC6ea/+GEqbMvkq6uhijC1U9jXZ23+qik6xrRsUdD4LFbZaNxK
NNLJVVf12EvuhX0ljYL6i+VEWYXyyZUEtK684qwCRHr/iHaKmCVDZj96UWrYzX4pKKnHS2X3/vL6
0JUOcoD0jRKzSuJnN879xLrL1+T0TJ98t9qHcDzjvXjZriH4uAyXPTKb6MnRMgnN7ZxG0KDyargs
3bXJu/JoSKkPaEYHpbuqvN+1wihzyKnw5y70NJpctmmwp88P1h+lze+an0K6kay+wMDiiwjcOusu
26nixfhUgvg4/bJt3UoNy2asShzbZfu2rmZpzgglfjVV1+E6MYivbd+lxE/acvqqnFddSna66lzi
39dKOtKW89zxmIi869eq5rGdRU9RCKFuZTB/Wbfn1f3HYVOcog6Gt5ZE62vZYId60BeTvPllWV1X
9QYupiYSQQRwfVtvFsr5yq6S+2GKwaw8mg23rTN6VmBffUaP6q42/x3q0dQ/TxSL6O/RSDaW0pMf
zRdiMxf8LGeapxfyWDGsqbt7z5N2IrftfLqpdBLs0D73b+Ek8HPvlxJ7y2FK78f8+7aU79+a8dpY
LVApXkx+b6kZB7Ny4jnWcP36Evc7HvPeSabhui9/ROG8puNnogL92Ksb/2v2fG3H3zFHOhsVby0Q
FgjjddY71ZnlU01TTrfzwuus+1C61GaDm34o3PeO1Vg53y/0krV5I9bz5Pd2NZ5O3VtzXo01PVyl
R3MzGKy6qEuG96V4dG5kqqOuVDMiTuzD6prbl0dRhUF/Vma20PqjXa4d0O5bocwXjkZQnUsECXRK
+R+nl9OYeV2BZB9L5869mnpjktGC2p26+8bsA0oJVl5Fy8YhXXMa7UL90dSMJPkOmDU46e9Z+Rhp
FsB9ox2rU0ODwsrypOr1Y1+eWqT0D19pJJ7DSVUe1Uw3Wb2GsV6+kP20Coo7iyPl+clGpvhyf8NU
dEa2u+q2KsppzfpryoR21mwIFeO3ilYFnJI9N/kXevDieNVb1uKUJ+1te2kKZ0pqRtvi2C4aXSue
OeMkpYAfW2zZ7yG6V2Hn+o01tIwu3ur2BN35BskIh1aaRYCN8rwIKjSXI8cx9/QD8wxMr216oSLU
u8syNxJORAttVFFCtXt72VhECV1wdK/vpt1yMt4Qt46PVcwHralm2Rp615+9NSPNffumr3hd32fA
8ploxuNGIZpWiRktbmLJY+nyucdVM4ICyympWbSQOme1EgMhoChM1LSehuRkXp71ln3JuD1bxkwO
/3HpJaP0jycSPfaVWZXz30cgduAPivYVlElgZuWvpc2gUC608l8voDVzhxQHhnkvxt9n3VEl0bXu
vhwidlPGwFpxLFqeavfq/S31R22sG5DUQ7QAfL/F9NwkEqpcXheTbf8s7KmJkSuxtnxLKnR735uj
ZHvukJ0mWtbd0XqsNnxLRsLM4ap3eAX4fRzqp1e4W5OXfftQy1dmA5bFP3puVdx+ollzdd4RI2go
WElGp3KuvWqBwIv0WV1VFqVN9GguG7OANmQatHPB2L5o0X99IJbVMZYuepkm3rjW7wY4DC2k8Kae
ierF/nA1Daar8aozaiheCe2eW6qbrPi8ANav6mwnupf9pmurSDVHJ/OCeu9f6osf/QHLo9Kt8fIw
DZLNbdU8ft1WFzzsLQO6NVascdl2nG/Dy6J8blOBluOkOlyMS4mPc8txp4STpWdt2R3V45+/H7ep
BbeX6RXqi/ImikEH1Z+8edLvvxiW5aGY0lhAzUHzVGEPdi2u6yUWg65hU4l3Q32FubCZ7Mq7bvL9
WGohicoKFyvzaD0gAs+8H6qL9uY3/Zl7y5YzqOxTCx78eL22efcqw2ie2+NUg342wt8UAYwvsKL6
fbibqEVqbH9zn7lJavLoF2q1RFqRWnHjudbgApJaO1inSvF6rl14CQR7SuCjMELpkpn0GGz7x36i
VH0yXrh9iV5ql0ORpJ2119260SxgMtssQ4Pz5FzHKf3h+FZyqT9rnp6pKLSZJqbPUj32jZzq7WvZ
Xk62kh3kKrH+ppqdeG071b+/pKq5avX6vWhjOUqcEcL8CWRYptQ618jNtrVkVzqS/AniArjZto9l
OHzueimGh8Vb7VTbBkgs1059wcBs+UOkBra6QRwwVf42lEi+jLrivV1PrjJYXYqjJjP5sXgyHWEI
EpWCbNgHeACGZwOnz0y2puF0WbL+8nyRw3SErnFFR5Xz1+JDVxkazU+sw7Fx/MqU8j92ikmukmpc
qzouKNH62ILfVj8u4jYxv33WvZIbZqP8h4cNCLjuKOaooS3rhBf9ZfM0uLNXKyam12H+x3RIR9f+
juK5eegly+fQvvX6u1B1o8AWXEFkk46eX/cV1/Ld4BYnrw4tubCc2/bp/VK79FLTdJRDhlav42v7
/uuOGqmsYgx4ZFHk9n5rZUrWR8RxZdvP1zx657cLZ6daBoPHJQZG5m8bfu6lZfPWvXVXH892lt7e
BpO5gPAULVAoF1fxcoLgJhRpoJe+btcI67hidBibxj5v/HRedOKsHTvb8bbzHO7Ky8ryiy/vrVao
ny3yYJH7H9swRzCxGxo+D73FqJ6nmxw4eqyQqm6by2l6ENL1HKAwOPs2jypmtoHFO37FFIk4BVrJ
AdZV2JXKUVNXM7h8ZXbOj6bwr0UAbrBwq3nhUuEgvaLeIlgRTmmfJ4Vzi8qlu5qV9/tSZq3otpS/
VvP4b1r3dXe/bl4fr/dfEYTlHyF5RC2+Ze5kdSXdhNDtZ57npfu9OAj9NfDS9mUi/Zf0H9Ua2Gi9
WPZlT17iN2WkltH+ywadcXb0nr+7mcdVJyM8TI2f8W6ApbXD3L7ntAGahwnaaSV7s/dly04KsORE
vrb7F7Axa2GKbFKqhlahSGjeIsEdFDVQbyV38YqPmkiVZgv6+tJ9bFoliuZotnlgto0BVwaArdS2
tjvjec2Y+a5nUcnkrS9eK4/yupal2VGyc7c0fkKbKmbjl/8Q4rVzyRMGgKlnIwHt4NzWAi7w48E6
H0ybbV5fbG83UvHW7Of5tYsOXUzzJso3zawNrczAMGi11s9N5XfrmqfAcbSTtASX8t9kADb++2+m
RIn0eh9SftTObcd29ZPNBAN47GssFCud9P2hf0UgI7sL+mKdi/tf0d4uyg2vY6QYig31mFbqrqeJ
GaFI+e3Su/TSNRuA8srwgMySWq1wcutBQ8grbx8QAKLOfFdOHHRQFmvFHveybJ3Qo7Y3QvvxqW7E
SoWX41CKDvmlwZOiAwgCuWSTH2I5LUaLj9TYVUJtOveORnXPdvo9XSMn+dn2LdN9Bjy/9oyxJ0+m
SZ0Q2YrirViDrK2HdWkcq/d2rDqvFVxPvPz83XQ1CpMI1uPFvSgnb7FeC0/nLyQRg1N9Xgv73vkN
Udhyjd+YfRl5D0W+b+c78dqpm474YlZOPdLX5l4kL1SsHMUZdPv7RuY0zNZHtUVbzd1exqQg+WNV
Tz1EnqAA2p/XGcD5PIzz83mROe+YjgzXfUI7MjSbOQLoUr9TWyFJFPCbNNjF2u51NYmHjw3ZNY/c
MX44zEnVm7Cc8uX1+LKuxRoG0vZmymajvfUq7lK4xgYaYdM7RKfBNhCC1yH8Pv2zHts8hyieP4TS
Aj/6wFSex4/WbZAantkrbZTHla5j2MOsZypAUXdFHKvhnRdf8GrjD/EJaEj5oLDtNC9wN62QKCG9
sISwT8Tpk7Y8X36goueVzlMLeuAUBOcVSnxopaMHJZSDgLrgGU5eBCq3w0WV09WJ1O1zV382CmN8
exEDroUaJUqt8PtoIWYMDyjp1hLWl9Jfs/IgXj6ODXSsoWFQe9TP8Xke0Vkh3K+ytVJq6KSz1WEQ
WJ3HdE1lpXJCIjFflXry89pH/50rj89Z6/RBbJzOVwGjkGN7CmgZBg+hii3rQKPAlv3JOt3S7Idr
wiegFgPuC8HC5OTLJEpmM9Ys8J5V/MfiMcA3ZH8gmgDdfQasEyE5YoBUwHlQTuoKXAWv5Q9tDEWA
j7h5ZZR7h74PZKZklUHq+PdLUJrXgLlgcfA5f8UW+U2gWoFR0hHPmxSJRPMPMMyHHkd2i9nEigez
O5xqQGiMotWPYXlaJZMB/bidatglD2r+/OFicMvnUceFOQ2HpUz1J/1khLkZuUf5XTxRG69LhVfl
rC8Afxd43lb3QziyS8NlkM9CyP8dCjgHHg9AuqJjFgdIEGaIspZ55WrsRH9MB+hwkaiMbMj3shGB
m7v3EE2jz7RDfUYmf2irGujc1eTUKwwvvVUwa7dsALdAhpOR+NkRO8nWzFmFdg3Hjj20o2gJRvq5
1dm0kxhfsOuVWTnXO6/rCqubELPStoNsaUsqi+kuvd90UY7XOrmGPbl1iXKEgjjBk/jac1F+tJIZ
KsMtZcNUOFSLVd9n1U0LACi0pzIFuaJqEOJ8fbgETAPDOJF9nce5qr97BvBrsMBUgPxcI9nIpf5s
W0tvSsNKaY1TS2Z30A7sOC2VKLNoKjsE+5YJpJXjrjsBNx/bREy0bSczTo0BbRc3+gierAPDz8VN
Hc4RMjR64v3Yn7IfZlhgd+umLKkGrNccvnYgq4YrGWluGVRcNuhNYMswpEb6SW4Pc4BEQm95klK8
qLtTOhPmHo3jZjKbFKauSW5aHP04Y6SvVSiw96548emGBLSyeDfAfZo2WgYuE0qwynQrPcDu6jMp
ybyVj33RW2ecYUCqwCeCnKZbqbc4y/0aF4nN6w+f9t7qZ/NpvFJTo+PSsz+nUdePy74s0CyhPuuI
Gg2JbTwAyY3ti6Z3p+7yKxvNJh4IV7zO2LDL5xepVIHiAPlYEszut2ULqx6UvtPJCBEIYJwo1Y0d
dkLno5lefXcJT7+wzoC1LJyP10dtVMm+LayhwBDA5h9aS9bjIgqNhMsLQ5tARBUNGOS5UGWCBxUO
UiN7AMjgGMJZO6gKnGexgCIfzwpcGV2Mt2/7IZpUVgbNtxJe27tUaN3gwyEJ35+6/ObU4trpBV2i
zJVaWqbSUKT6sqMN2S1dm9+tXMU3UW6yRq+1yFaPv52N1uX30qe4IUQk3ymiMUKsAY0Zqdc+iBzj
UgRPXVkZ228+8m4o6rJ86o7OlZ+ABd2xFPL5VXnbOCRVxSf0HOfNUnq882b4TTf9/VGj6Hq+5e3Z
+jRUl3WsV6AtYo3ccHEoj77nSkUTRTP3PCuN8+9CjyCkq16r/qc+RuV+R5OVZKe9moKyMgNAXnJT
0R0g3li933+SzOhv9aD6rz1/3XSvVzwnbgxwR5Lzv4zhOkSy7FqEhiquPgWapsO5n//J1wrlxCDW
1KNpHKdaMNKEG29GKvYpIDpey/GVHTZXFQMGFy/u1LLw/XA/9OTOepr/3Hqr1vpdHe7XoaM46dzl
cHFUm/roKDYjSL2a/xag8qz/rM+7829vQWqYf7gvDP3m9Vi6fiVrcpRRk+yqHuQQtcOrtors1NSW
1D3BzzbH7XruXlr8XNcmhvxKsPYNoxp1RPOz8OBEt4ulJijPy8nWabAbHD4fg9YJmFMS6B3793GI
8wT2k5iSadUAsJ2+W7fxHvUyHH+L+fdF9+kOZobkD7JSHcHzxXxt2wGltawGuQZpGLV9PzOmDFz9
CHnB/5nhrfs8FOPN0wkPp2N5qQAICU/lqWaFywAV1Z59xgv1G5KHw+LrYXLt7CbuipuRGt4755e9
gJzKppF4S75rR0lYDVs99kMzZEH+dVHTMjDZ0pNgkhmP3t2+0yD1m/k9fl26i5/9y+j7+TZ6T73h
F3PD1NDTOLi82vsWHpXliy68ndjn8WvfX/UsXIuJB3Zee449UZqbNo7j/Ed4wO1rr1Ysa9i6M/uk
6LaYbj1p5gIEwpSapzWwRBIVqY1jhMmQXP/Odm615ddtcGptQ+hhxYJsHlqL9rK77Z67+QYzUuBK
sErbvKX6a9HG+/VbRXT6c8SWYP2dk7/n61cOHfc6m7Pa4kVN9b0mdWMueao+64sanvlbk4r6o3uS
XIbtbN7MvW2nAmtby6h7nx5FtrNPQ3ofzt0sVMuHytZWTPB4rwiTFpP7sNC4te5aNY/z0VnMykWh
BYZqHaLZwF2pzf7gJLOx+qgfO88KPUQNlGs+ber3BklFtTt6WdafHyvnoxlmOcEK5VFJRQV1mLPG
ppquM4iojhhx3KqrWopzYyqKcfzeYqrl9BQiy+moFu9mBybION3d/Rx+8gN6GxHMZtUKxKEbVggF
Sh6MvWrDkgGVP1CMaDbLq+rDKo/SAoT+CFnsZSIj7xeYkLjYBemOAnYw+rm83jvP8aZ3naIejRmo
wso76+2HWEn883psN/SB9lBrMW0DvQA5DZscUfyDi1x5z1Xqj9in2cFGziZS7PAGsTWU2ETmviXL
Z0RGRsfUr79VZK60VTUO2I0wiKndVToMNJGcedLGuaHNyQy99mc/dKxkpY5BYpVAegbSvSmwmW2D
bNF+YNFyPLcT7kaOqpJK4DBMNRa93auN+vhL7yqD271i63avoXJnERhEwV+QB/lsYzd1ySuaVnHS
tWpZodla99Wy4XOeRDCsiJpmhwbA9lDSFAZxBJ6yFAaQSpDZdwetURD/CSAMlB9EIcdh8iPRoDHC
hBp6n3waXL53obdrcQMsrnExWagnUL0+ddquPdFeaH7XdQsWn+e+NWNUNlsa8bdV48mu+sRte1cl
4HlZRsdeorWp5Zqz5omxLZILZ1X4Obxca8l6dhD7Ok6FNIVtEyMuKBcfr8cSzcF+uDoF5QRu+nRu
JP6XZAiy5Aie59TUnmuYXQfO0zB78jN+QH7qe2RnAeVK0iwvuOKvnK2IScv75SM9GHEpog7ZiOue
1Wwr0zlJu1mXd9OTU3vVmKF8P669/HD5mbCw4IS6hHBf8Q+M8F7w5YuA8Y9Up7ogx6DwkYndCm9C
Q7S8MTFx6efEeSGIM6SAOFIoyJrfM6tV70MXrIRhVkrQt1vxjr/xb2ONrgzou43s/da0T0Kn4n99
5jE0GpKuv0Lur1hAXv+9on7/XhHgn0NbXtsiyiw3wT5mxQ23ku8FkfVGRBmFfqojBnOVxbb2MEqv
OUb/vCy2JRRmYpK5hUa74H0bx+zHPA0g3nA+zv6Yh873FqsWlOmxmJwoTGaSMNfH/veeMzXK7Gfo
6PBIs2Kms/xO9C+f63eNF+NblW/E8EVlr4VCOXjVGGH/LITecrHf+XvhTZDNNWfu5quyLaY6d/Y+
M3C1xI9HAhiHgQHhmlRYFWYIODev8dbpXMrcvaO8WBOCMEcpP1S/Y1jpdY/TB+YV8s0jXGthHp6Q
Qf446sMVIgsLGW0G076Kvo6oGdstCbv6Gpp1+N0tX0QECLWEPMIWGI9dKgCOgP9tgIPsmzYpPZUh
8rl6qr6r5b8uJCePYDialv8QaFs0bWqetXIBESnMHReazCOUIzNAWZZztPb5yjlUsHN0Kf+Dvq33
090wN9h941eQKLpVpYEbv1mY+7fA66lFy5w4U8fn69dusP6CWLbWi2JOsR29H+m3NJekvVDcTbVA
mphIphAc8w781nKiO4uWABn+EsY0o9lfTNRMfg6qloQFtvzCbvRS9BjMnMCxGBsmJ/F9UTus+XTL
bvNnj9WawNLW3/v30eessnpJvXPYTb0XyPUGNAp/i2Jueh9DiZeN7Vf6fd56/syGOvO8n9vHL2Fm
c/NqmS60C19WkuOUmCn9U6jsP9nvTy/kuDKuj3hgw07DRVNNb/vZefZT/eTn5vfwpVWl4iiOZIUq
zbqw+wgj2vXW/WNHnpW2Nc6/pL61u2Cuew6nfIkS77c3leALiaEoR1BiN6G/tTI9UM7c5lyPFfv7
8vXAc7rWz+TYreI5cgBR/27uxVQoMwn9phhm/YCrpS7AzFnpqV0NckzMrn7lrweon53Xhp1ByJty
9B+W6WOWpvlZuXFGDFv4srbrUV+oZ41uVtv4TyoDfi5ql90N4JiaRhIlcWqqJJS0shNcW+XtR08B
qGCXA/648Kvqqr38ur7QZyRE29PY1BpodbcY2lctUeuxAMK+Ggq9OaDPS8q0TxSeo7ZK8X/LloXJ
Tmv1x5qi+h9FQlM7k62G7iVOTUL2taKefb11d93jG0GmKZXsJNv8ShuJ1j30Jije3/btRzPfT/RG
Va3Wm+wd2unqPeLUokDn2zyWfRREpX/gsOzpDJZWxXKopL+1UU5+Fz4xZJxEwDu3SjLbVjMVylpI
K9KBbpkZ4XP4AeE/v9N2VZTWiNMu73lx3Wvqc/P9eLlYK6qxYDe0HRS+Y9/nAccaxiaxd92RQ0VT
sKELXgDMATztevy85ghmporGWBLwsUi/xT0nEFAZV6x4BE0pqXLPO/fv09u1fvi2pP5ZxA+5OIyv
UWGKicvToXPHpG8pA8DNAJHy6NsKUfhVoaLMwMJrsq3Ck6uNyDPA5JNbafk6erl/YCDXr/u+VCk5
q45+jkOPDBDS6BDSbLilidvf7HmD88v1rlSAQquMLzMWJ6mPFq3z8HQbg9qpufmml/Xwym2kUD/m
+ba3I6f+5GxKJ3OHMth97Lj2LFuZGUTQK3mWp9MjhIoYOQsfk+A2Mec3aOp/eVIK8MDeeZB7z5IK
l5bdZzPxPvsaCW1P7cypFNMP250By6+KJ8NrrUQkvLPTMcynL1TYGez+nusX4sWtzNXZDi/DbPU5
SHTjnXQn1Su04tVV8Yuig7l3enhu01oAbgMjKi+qJvr5Sa5DsVnZq4j1wGC/AOXR+UtF1oUUoh0P
U+j+dv/NWyMDg7H/chsO4u93CbMA4PEe/4boNre/NyfMQhhJo9SN9qR96NrqjOIxU5JkHtBUGWPH
Tl/8Ny6Q7wHmprmfhVqJcXbKi28Y++D9aVyt51fOQuHSN2/r8n7SjbfjPBQL7wwl4r+rVKQBC5ef
9JsZlX5bT06AEsIrnJRU6s/AFd0sRgGdizf7Cfz7+K4+F7pgCReLFiB4xfnP6Sv550ZkCnOSkRJX
Np2R+Tt4fLv3sQkrCUEGTZlIech/85WMYO/R9Ruzq05K5IazI0iwFNSpsLQGS3meTblj8fyzmia/
Zu8L1I2QwpI8mPXTKns+AAIrHUafU6vS5fPsYfGgjTcftuJR91JnP1Q7EFfGXhiWDqlCFW2EYDqE
2WHBoPE2u8ZqVAqZouRAoGiSS74UKSkLylIBr+r+eR0/QuVA4UvaZiX/R3sgJb4souuXyyA3TIwT
RA4YlnVjrzX8qHN9vb8e+osmi+mIWOPybuPyhK0MmmKrn/3X6P3xuiVXQ8ipJBgUhouJxxB59Yu3
/z21Cm/JwXp8mGwbuV/0ju1U+mqBLUxFZW+LkEHOOyuYdKKK2SoFAHlZsUhFloV6oXJn+QczThfw
zEc0MOrg89m/0n0/SmknGISlpRUTllnx+WUPsKS64lO2Ap7Oo6LUTIzqSSPRv66rgd+xnt1DxIUY
fIzK6JbYLlpo5uMhd1sUy76HGzP/ObcVlXZvtViZn2U5FjVTdWxhJVbmM0IkNqpsq7PuvO2ZyLWa
c/FFOdlPod1lsfO2rX1Xe/ZyrZNGlG+JyWJUSr1elqXD9/yLluKMDBLXVBLfif84O7PltrFsTb9K
RV03ozEPHd3ngiRmzoMo6oYhSjQGggSIGXz6/uCKE+lUuq2IrnI47ZTTIoCNvdf6p3XmTT4dqzNj
FU/gHs/FA/nJOQ2oALq19AmpLRzpcakJwDewJ7nGtHIJgpvKfJTkLXozjxwSYMcI7PiB3GtEVTls
kXri1CcSXYizHahHum36CSG39A/wE1ad8C691xtyJ7fiIVkqVnI0X0fL1icTP8jOOh8LpEKcFxw1
uQ8eENyO6gtk92cUMMRyjp2WK+FHktuFYQmH/hC9XbfCWQjIgIGFo3TaifvsKM2KDRgih+jjiOXt
FGSfgHjliq2af03zhQAT/zaGJIQ5SCGgz6marNRfIEqyqck9+nn+ULbTXjPORWEHkLALP7sfMnR6
3k1HDiuJvypy05fina6MMxWUhB4MwAIEUGd8yhE6Wx8Qinol7KDzqCaBxVgG1H1s6GBi2ZN8etCH
EZ7o8bMd6ysWQ8NAUoIeP6/n0UxcmaDfqGBW/MQmNlrdtvxD34WHaJ/uGXe3H5EaydxEtGLga1T6
yT5DOOOBoIVTIQi3/IcG8AZ2OT9dsz+e0UKt8SRCr8CKod3amitENu1B9XioxWV01DlhsaNe0v3o
yIKzwym1tzeMA8kWz1dzNqjsRvN2dvus4X3KlRTQz3BYxbbcWPzHaP5mjwBFm0O05l44RGtCGHgv
7/s2aN14CTfJg0xQChQwnuD30mTLxs6R2KhTUE+2doym6gCmZUtaIFRnEZsommUawKGMrwntA6Rt
bWEH4srdhnJgH+Jx3I7NO+UO9E7yMwMFJo7yaPBw2H76QvTNij93eoXRMl6BIFDc3hcQYbqfv+Bx
MhkSDq4AuwFaiLyRKAzJKbeYmvmjLxlMYTIREPIpfmmFB52RFaf98MJRzAApLJoj9sMlurdJ+qZO
W7bx08swC4oOaq4fe5flvxxoPmIYpw95PJoA4RMYsQNE8PS1sgwR/Eh8TbUuZ8kqxzsKK0SdCNCV
jyG+g6pvc1tlnulAlg/7MgJSUno+H6hAEHXYuKUGZiO1jEC9PPd4etUX2XospUDdS2TZ8mU81hb1
VrNP1jyFPhCRK1JB7Qvo1s7FO91v4YdPQb0lGwZApN6RVexLQfMWMWXSKr19zKYTv5BhMCkcxeU/
RiPS4npxauoiuo/X9rN6e/BZBEg+MIps2l2aC0hVOWGV1QdWHILIRWLF9pMNwqcMhHhdv9zGL7HN
86esytfpOry/YsGuiaXcyvRqOWLR9mFVe3pfZFUZgBTcBrl2kkWxCNQtXy1s01jTsUfjZ25akuDW
NzInY7dk9bCeEIg0ez5FQ7lJKOZ93G5HnPkUDQJCsI7+hyGW8LKIpY7ZlgmkXGJweyl/oHsCeZpI
F8UitIp4Wn7+JGKYCGkeweTHIP0iGtUWfM2ppgRyThMPBf+UEo7NL7Fyh/6ZA3p2XQDZEwMVrk/T
fnUBBEPhJ78q0eT0Rub2rAxIgWNGHqgV6DOkAX/l0443zXRNPuyghHSSSTM1x+1e/kTBxZ7H3Lt5
Z2UzgApliv5moq4jzurjHTB+oq7I7EFLVM/SFxZPOMtdc3PDie/S28GxefmmceolzQBxkNK+nNOH
zLSdcoydAy55F3idt084a+eB76lniAOB9TAueoCTRPqYE1Eb9158DDmnTxYcte7Tvww1vPNY9Q1U
fxIMgCVkkNM5hJooSxWvLCYBwxXfTwGN1fVju6GQXDZWODyT4802ccizBBGLvPIBWBGRrzOA5OQT
bG44+QWY3ec0NX20YsDfk2ybLZu9SfwizZUvHdgPQ5/9rxvDlpiZrRg24QFqYj0OYkujZVctdoNA
nxWvp7f4YCBzw238TpF83dzeOaZKy0Bggo5tNVDYoBqTx7vmjFyVZpBEy8ZDzWx3K20DkCJt4gNm
83E5fpUsquScmEDIGUsfs34QDrF18EF8lz3YfnjRIv/hCKsqiDkXHVAX3o5+hgwKdmKYdGyFXrgi
YCvn8TDMGLkST+QIRJrNwplKOe9UVrQB+EYAFFkGpEJ+5jlKg+0j/BwJXvgJ5A7ZJ/6IgNnhV9kf
gEA4BiFSB+6suxApcWBlRj9fag6EORoi2jKGmU2udnmObarqZk46bFBdYIoSv17Sl1R7ahUdyTz5
Fg+GX5eDPKdmcQS8b1RcfPG45Pc38jaIAd5DXPEFEY2/j8bndNCHtxqj2zSf6B2iFLrA1P95lIUj
Cr4E7WHq0wIKD0tyzeNUChASI4g1p8o53kJU3JZsIUG159MlawRI5rHY35Z8GHeQbtx9fp0PIQ/D
n0P1ldM9MCppAi5DMzCvnNxnDDYHDBwvJ7FInMBAz4EZwRpAcjm9OwjJW0++9JWLsNSB3bANyWou
2iFfi3Mq18TqXeAZ8QLD1czRAMMrJxa7/YBvPpc/y68QoQrDmXhFUA+79SGZ353IYYLhlpfONq3Y
wZg9H2pMUClbeyHi1ynY8gcPU7TAjjZo9YD82DhNH9CYdnEHJxqyx0ebd+7KkEZVgaaviMYhjMFO
N827+GPQkWo2/vFphrrQTjakKAQofNHyw/1FbrRhX9tWDoQpnuFBO2Uw93Wcc5xEBU7fQezQepje
PhNziC3ouilu/hPQLyoL2QYSA7hUL+3u+d4104heyFcHbSfHOC8t1BfN4Yqjs1o832oJqHtyz2HA
yqVxloIrrggHtfXHCIfRm86Liv6Wwbpbzv0+J9wkGBAAMBj2gTNTwE0sf8PveX24nqO8l0GD5qDt
8nXahJNijYAkiIYDhWNBOKAAjmG4Ypt4E7CnsTHesySATe4I0Sl+KHQIlMU1a/G6QaQlPkphj80C
sO1FcQW3DujwRYQK3f7ul1tMITxo7QCadt/ThaFPpy0ZHrjs3SkyRc4pskGtjvWX+NehZqcF3SKx
a9iVXu5+z9vJcl4DJ6JUC3A4UFde6aZwFC7vDvvTpN0VC26CIwTcC9lCkrInWNDK59XkHbxry66N
3wAZyrQMuBGO/HnnDTUJaoBldtYYFz1k0OjxllTXLKbbPGY7uXnH/cnS+ZRKANJnF1SArP4BztQv
6O6tbEq4uB0DD28FrAKci4lbejdb4YRidXu8p9mkVtwCmSMZNNCZOF/IMOkWOdZKgHyH6HCPZtwY
F2wEmDKeZDYdinoabilce3fQiYMECW71RlGoIN6eopFhOXMRAT+xI7P3DJjn1SouzEGjaeBvLObX
LdMWkE+Df/CyA2KAtAW80I7uRWvhZ6cE7TwuvSi4Il3OOWRv23Tywm4+q2iWjI2OYvhM/RlvI8d0
TwNOnl/AsU6UREHvXH8gzhQnN9QfbCbUIjtjwZJmJNor5aJn7pB52MPxLwWh/TiMbBUhaLrHRMSu
p8H5zIFjKHLz3E5Qv7MMf7aV9J8y7r+JeKFU4awa9saCZEgbaWGyJu+FMrw8RA7C9N6nfUfzZzP3
41iv2BFhDhAocNKx/kKIX3b9wGDXZNQ3eyaI5YUnxPfhjuA52Cb7B6AInAc1Lz0NzcWDghfGhp/x
rPTDxoaCQIKD7IhinWZczGiiK2QbTPhuCVAwlxI8eXL85T0ZuXAGost+DNYMhn5CYhRPaVtpdFBR
Uco76HL3cNNtNuXenXIrjdyEhPKHlTDZmynf9KnYPkhB2oBY8noOH5qH+3bjjlydK5GppNwYA9EA
zpdwjKCCBkx/T9aU0nPx88T5R7NljH1eVJmSuBqwL/AbyrwhhWmLJJiiX4HZNFfGz5bzvn8iCCel
nmOGQuOKzGkCWNgi3D1Nc1biaMgbclFBEoLDmYAul15UOd9RDnp1UNJJsFxovDnbOC5sEAY7cgG0
Ldj3qem0M5rOpeQ+bJpQl/8fIh8enlf9tvzBJxMGSIbW1jyijqD5Oi2uWz4tXcu5P7TuaTOccQLb
CmpDL92Xh9MmcYwNP6M8JJaoI1J+SiHO7UsgsGEXqrEBCIr3goWZkwK04KIoamPTjhEI5D4XRVQS
ryHLCksQLR+RTMTWwgWhxSVcnNCjEyPInIxHrOkDeIspw2zcZ2YLIpZGkn+ckc4USMfk17KrZFN+
qzwc7qTEb1EoNDYPgMHHOm7sdgKBRFuKN4S/CsQxOzR8ZSqvevL8P5n3wDcP1OEf8FFA8KMcD5T+
qX5mgXiUNrdA23QsmgM36soggYwkZvs5GkfY4jcNrjzcbj+/E2uqo9UkShcOh8G5fNeTGzmj0ccd
rp4YHgAVwnt7EklglXdFxZg/Pti0G3mJbqUVoR92mlh665iCXZMKweTz+6QmWU4evoq379bO/v2v
//lf//uj+1/hhdictA+z+7/uNV1UfK/K//NvTfr3v/L//Gvvk9+quiCYoqDpkqQpqiYYGl//eN/E
95A/Lf6PvrwVsZGHt22zIzTc4SDaNZAAxfjB4MkBeAU37AiKJtQAix5YuMFCHqL8GQzQcDPAUknI
PXbnAux5b76LzimityzeM+Czl6aHgBw8urzi2pkgJnYcNrB0jQp+Gb2xH3lUFNRw9SELohn7nFXs
+zNdWPQWLvXVny+W6/rd1cq6pmiKKIiyafz9aiNB1aoor9KtbMxF3A4NE663WrN/olpC2Jg6ucwR
MGViplg7PNoaGxdlG80W8WVMuc5cUbR1GZLDaXQ3IuPlOpMji1k6YT+JngwNPYjm+llur8pWPZFD
bzfdTMhmXb0qR+jOvNPIzqHbS+2DBAbluZC115F0FGYaRA85osjoEs80l6PnqhBWNzzB6IULT68t
NVmoSXCqbckMFOxoDDMgI7kNNE5AZTGqFtrIMxBDUxlefUWc4qymxDMvZHgZ6FDp216wNKnVyiSt
PXRwfeNiP0kTTPAKgQ+pC3GvGd5dI+9qqEp6jmvKImVaym5LdHqDkpqnZ33zRCT1N0/EEBRJUmVZ
UXRT+PsTKUUtDbP0dqUrJp7EzckcSDZMELoWK5mkRHQM0TDtjIkA9UL+aG52jZi/9JikRozysw9S
5hHf3BO5AMzNutxVV6dNY732hBEELedAYiev3cljatyoR4LNNF1bj2zRRP/rFTgWsNWMlo9mI9Uz
xosx6plJM0vG3CcMIKIgbL0CujrR5h0AuKagmzg08lsWrU7VPIJl0HfJuSEoHvVTNH58VKOZikeT
CGPB695a1RtdHQOhGYPhdOxNbkP2dGzhRiiKCadNB5BKkpgwMwT8/PboMVb3qB2ifmB2e4Ux6zP1
gpkhQ0SaXFQ5KMxZjC1L9aQBChi09uDIlJKitpBw42SuovsqY5hb645JmcfeXKg3e6eIfG1TmUgj
Jn9+gqb4uwcoKjw+SVVNUxwe8C8byO1amLdcCK9bnbpPXJ/EddovbjqD4WYnc3t7LhthlZJKRMzd
oqZ+uBtjiWEO4tyUZ6rhxjKfbaFWO5HlnNvN/fU0A3ZXugm+eamaSp+iyWhkZtyPRkFSbpUWy/is
TM9CfaTrbIl6C90umyqfYjNNzo8PwPtT6OjIglM7hNNcResOvg85/uLGGLOVIDJDCxJ/0mFlL3Zy
uE6kObNiuJW3giL+OSRhCoktdm5s+hypCVTBQDhZ6QYXhU4QzHNdPdcPY17q85xx1yjI4mbFhv/n
O6vI39zZL1tzrhinNqrNZJu/crsUpJ0U/TCIBpETpAPQzPycimtOmlV/GS1UzC1+TfphRjkxKVWc
56SUTODDiZg+0R6kEyREMRFf4XFAG3V/8JqhjjmAQ45gwC60TtUauIL8xD9fiqj99lo0UxUMQ9Zl
3RiOoV9WSdeViazci2SrMgBJnNWCozJdm+Lu6Un9pPiogHMQ8dZjQQuE7jN+egmDn2YwVtFHLHlq
N4yUa99D2kaeaR7kgM62CVNRgINtnqYjRPOrvCb0n/EokHYGlcnJhowiKmeEEhz2CC6AiAJx2vvR
63V9wgES8SJNb0Q/0hfgP2MWol+jl6QxozfC/0dYouaUOdpbCvcCRZkWwL4WaL5FImN8tAhm5YTk
d8K41A7kF3sP40AUDXPzMI+HgUDNw2nyYT4Q52aCqWvRkIPCD5SiqNqteAeazlt/QkmPvnzRtoPI
AMC3ebyEpZtVhJvQCjoIdTIcXUihkPcTwA2kQjV5pNcXqxlBE/VbxWaPMLYLiBgLj0ZAF10Ozx5O
S4CN5ROaE4IH6UnBmkoweEY/knfyJvYk002xZutPWyKlFKEFii3Vjt8lomKSWUV/o9whc9AV1Ahn
bqWH+OxOLLyJvZhmJVzfpfmfl8vvV74umYpiiKIk6sOe88tqEXtJe3bEf2zTTyL7oRulDT2puWPG
pPRDuw0jSknFTwRKLGYkkmHH7cUkROIBMa1+SiOxl5Fk0K9yTm+Iddtwu+LPOnSS86B3RE2HpBrC
LV2jtMKf9Hpfy8c/X4Q41BJfKyvjl4v4suRHzKO6K1WWbA1C/ENTYRQs+na8//Kzw1GE8cPs5pmR
L01VJ1Ra8q4D8/YksUm5b5IryEySx+ThBnfxuvjzZ5P/+TqKgqCKmqgqqqDLgv73G5xdw7aWQgkk
aqufFQP5Am62maCBQMzYQgRjxkCBnGFUsR0RzHlkQ5FYIk719mw9TpU89FRmll2dmvFKhSPWS3oX
mCvE91iGOY68/68PbCiGTtGmCD9XzC8rIq6vWSc/+3jb1zOtfR+dBfNFbNG9QO7eanWSkWlpJJ+P
fpdCwRGWKfOyI1Wq50W9MJg7+KNU9yrjXQdLN41XC56HUbGAr1CTl46/oWEb79p1xAAH8LDS/fMF
iMMd/ftq4I5roinJMrW2/LXO0e8PNTFaLoCR4Jv78to76fbWuQKJI4eV9kqt9liC/IT9J52f8c0h
rajm7769QZFlSqIqqV8L37RuTsJJreMtaBvpGW7upbUVItfDOTmOkT5EKEjjdlm1q6e51iA7EV9D
NjKaM3Y5WVq6YMmqaa3B3HX/9pjl6TDLMOzm0cmOEf7nj2mSvUWvCQOwDOvUugVQbDpVw1XNtIpB
y0/e2TAwp0eYFM7aC6O7BAhWYl1NO8dNSey8F+HJN47MVZMJ7WUljaGEzy1tMUhHu9Zzi/FrJU+V
WYxPp0Krso/pkGuEsdDRidPrVj1ytcZrgEX4uPWU+yuEWzEwD6U+4TJzYjOuHw9aYKgjbRHHbgh6
tS+wVtdLNVn2+YzpW2F8kRBQqx4TxkqQuXadF4doydA1gfzqdv0I3aixT7p1S88FF4Dsitx74/Np
DoLCR/xiNp9S4/F5hz/MFLjY7ou3m2GVj3EElKmg3nGZzMQrhUpozhvX7tFr0VixzCFcKU4ejhBi
0bDL6+pebrnseMgPRkyJTlpZ5nfvadjMlONWI2RTmJ11YbAjQ71kiXtvMRCp2107xEvTsHcJ8UEn
+JYZjIjk0T7dkLUuQj9ond8yLFx1MqipnvmW2xQJ4/NV4hBSxWG4nXgGu7+al/z6qpXLAluK6vMK
mW/ttHOSNWA08JOh+aPQJ81XHr2ActTdy+lclw5FBoiMKvsnFGTGIPmNZATe3QsIvkJ2KUmvYLbx
3a6xlKyhs4QDYhcILLbGdwJwdY4vNOFOHdxvSyV5vddzgXlFg60PckkX7QQnBp0K88wuQ2YHbHT0
ibIJguIGaKJ4hrQnrbiJXLKlJVbQEvDhsSRCWDuQGTIndTjEJ3tHyzR4i/K3AVTS7UHwgBINNWvQ
qVNMvmxtgIfAZsWrao5H7omxLjrorpd3vkCeDKAD6TqnKZp8uHCx2Cv54K3tyHHC/xj59/mo8Ujt
qCb5G4gJpOKQjI4qDLzuR8GQn7fqItdLYBT4agGiKmHQMcpfRplMOnWCJDZU/ZajXgZhm4pAiQAU
EY/rbHo51m8gPZiij+fIy3RGwbq9jkUkEBAH9MxDnlbD3gZmNjwpPQ6a0OdO3SOfmPLn8xWQ6WRO
iySokYdMi9BFYySdEW8yDAY2izXFmd9ApvohCwGw5j5RPyH7w/goSkFClne5fdzmCW+kLT59quiU
yV/ouMVJ5qpHmn0wU7N8K3kiuHpr5lOiQ6zek8GCVK8I0W7PQDU5+4NrJhb3U0Gucc9tcCNOlgrk
HMjEBU4qcZ7z0oobFpoEnU9XGKo4bHwRnFw/pC7iUmIhbnMDEBxJZMhula/vsZt0bil8NCBTxAdk
XpTCLKoOMeosjl6lPbOb5EOR3G/hBuU3m66sixyzgqirqvilt82a4nErJfnKpltMz+FYn2zImBgP
PFlBHk70XZX9m2ZaFExDkwSBZlqWv1bZodhdo/hOx5AQ+hFDbTh0WJHpSiYEhf3EWbpTsRpXkzNz
xzrZQk/KHMH8eMXhJdt3LP7bEszX4fxXRgzwsu+KF+czSVtlPCd4CTBQWB5WM6UB+0OyKhB/smDI
saADFkWLtsPw5HBq+PR5+bnABfWOkRK7m/pg+nuAnRPtFNqSHvpiI+xoPTSSux8UygProeWWgpV6
XSKL8sqlAC4Ox3UFcrfa0WQQxuRzNHTVHtSV3rlbDAQpIiTpkC3198cQ1UQCEUU7CT04HCexC7lM
wA3k3k8Oz8Xt37toqpx0Piy92xyJwFVl7trA0QLrjuLBMRCBRIbjbyqA357BpmFqsiYLBgviy3KI
sj68l62RbBVMV6SL3SfMvVKY2hh5EeyvOVOyzagg4HDVnOwnNHd4GBF2hyvqwTibBc+LitfU50zp
OuWBKRzUyrvfbAmaa1GoL+ATkgZQ4snEJY/Yycb4QkCSEYKP2HXBiaEjUcnC3EAPEXV/kJmHJE31
aCpGw0GSKQv9uVHP8TXIUblmm8JkUo8Vou9ObWZUlaV934mzzNfdzB/K1mW0fUJr85ohdgE3XzWZ
d89dWXkXAB84F0bjXKzGgzREG1oQhA7Ej5DhVvsy3geas84GCnmcnEh0u2bTbpHD4RlBB5JnVty1
YHFrCdfj/S1tN/e7T7gBz0dcRXc/6iyycobUdcO074zealdh7sGmpnIQ3+c5VjF90hYOnno5BLjz
GnZe9RCHM7mdoJcC6b3p4x76FmnSdSFGPvuUcIZaouVPiewjolhlqNGE7ymo80fhoM/KrkupJ6f+
1Qyn8SEsvynTxJ9V4Ncq0TSpxyXJkATxZ0/xS5nb39OsDQU52dIP59E0Ld2ajAI0+o+x0A4D0njC
hG8VBK4jkn5FEMy/kEtXrlxRswAv27d2r4FP4oYkllAlVBMvEJAU/OXyETmJQEKtlSESzZkIMKir
1Fegodv9FT5Uw2RezvF4cAK2lYcgPNUn0VpnEGpQ+7eXfHZysDgqC5JQV30eqCKSEewC2QF5Ecrf
+iB65dMVELyScIlZO1w/zEnyMWptisOrgKEkCGX/kS+e+VHFaf2ZCtuYyAngT2LDZY6mmRBtqTwr
fWl00FtQcJj1hGbGcD21x+YBGXCy1Zy6DAgkKNIl5kYRDUEY9BDzxGlh58I5cbV0xatoa8lrg6Q5
K/jiegjQdU6agulmykwFl1LtiBBQxY4QmEMhwsJkFIuukARFvcr0WVMw5dFr+yFuABJdTd2n8IYa
nhlerOzsGvRXWyqtVlxhP9eLlXpbiLdVC1THHoqzqYPjnXeRdw336W3xONH4ObluN+HSCFelYDen
WRnNSBbpDMs1eV+EyDmJK0n/FCovS5d9uzJ7JyycjLLu+Yro43S45m5cMOKLm/PN6WEM288/154G
RAOQZ0AM8PVf1l5ZPjpZPIkJTIA8GxEtgVtVW/90G8R7RZ2AMJ07L7NGn6eNiUUJq9H1vftAnp0z
1IsQ+zm/ZEcr3OvKfKMzD/1+mD6LCJiqAjjZFwYVrY3P5qCG4xzmgPkyEVvUGK3ISCcHgEc12mcI
K7fJwQAVOaJrJbEMkPMjPurvGGog3Vf5ujfm+FyY6KC2Xn+4DnqK9OqI5Kcck0nu/HnjVgcE8083
5gsa8VSUQjJTKdmWb1To8dtokS+b19Gs9EW7djQvN5l8QdWL0jxaooVateiKViP7OeXfPfbZ/DrX
J/KcU3n5oOHZkDOECBXGzUHuAJWu0t/MMxQal4J4iNtyoPRYQZmXXpJLzZjm6Lt95p+kD3WC+dej
/gJNiKdOaVpJS7a9g1DcJZN9Pcw0J9YTmc2yDv58A/+zbf3pDg5wxC9LK+qfaZLVLK2I9HmetU00
6kZ6uedjncQt5Xh1Qv++a/0b7BORLS/qh7YuPNGNELq7vY+a5qWatfOQkbwnjxGg7xIk67TzCPE4
apwQEHzjq3+nMEDMpzjVLtzqx+sGuAr9vxjEFJFeMiFe9YMHRSDhpnbKCy4KFGn6UljjoyjfYh8u
6xnc3KEvehEujJtOgISvDqO8xLWxhFAZIluvnljaRMMzhwFPL43NEF2C4SV91whVfpHfi326IQBB
JPnoyZB3T1FJ5CIJ0Cve8CjRS6A1gsI8LTLrnnyzVJXfoQy/PtihIv3lRldaqap6zFLtF9W23d+X
wsUEPUNE4ku8iv2VZ/1YA5FWwV32AVFpN3EDRLgvCDw8ENO3xSXaD7EMIoE05Rarf/VGrB+6yQ3y
HbZGRlFYdY67GG1vPokwc1viN9CZ/PutyAT/kyRTo2T6+2XI3UgahVXPG7PD92F+EF3pawth/fCH
adJhkAFkLowX3Vb2GU+POOJwR8B0fCw5kgZFjbjP14mfT79ZyL8r6E3+99+fa7j9v9ze2FS6WjCa
4b3hONNQLiwjYaxi9+g2mPxoy2iq0AbH31ABovFPMHF4Y//6zl+IS0nMi1F94sGG700YPE92iV6r
IpIDUYvdGfOqmnOGwqQwgDUnk/jzSuoJpl2ofaJbMW8iySlo6J0+X7R6YOCpQGVBSK80zhRf5nWi
Uh8598F5U70i7Ig+emI77BSZXzUr5HH4GCyCdWiPiOBfjRDzM+e+sh/KtEf40Y1r5COMCOIXyAJc
AIkBK6ZXQDx6nyNZvrbWg+k6jPvJJtInISuD8pLpYHS8T0cWNuXTx+6Lqr9wmM2dpGvAUObjAF8P
KsSCBx8py1a3+tYqzv3nNXonw+aeIv2ziAsB6ZBnhU4U75TZNFes3hj0L8qChniAuxAQPqZE02e7
k4lc0hWNafzWgrQcW5Il9hXdPK82Ma2gcLLVCFYOKKQy9sdFw6LucqAxsrBljLOWollps8x1eSI/
yQheJuEsbVcNYwlRzfQnD4GVUu3g+9J7hfN0SrceP7EZTe8MOBA9AWmxYRGagLsKkonUA4MKOnfR
Nl+RNpN+xyQhtIzAXxCXnVUhE9YcoIMBaEWWbc5QAp+MNaCGTmSd5nTXBeKIXiRF/7uG5TebiShI
UOIC9aj+nzX5y2o/NYr5UMQKzmbZ/0AKPBsKQGFrTBsEyx+g5mR/oQ5zv9vFRO03aOXfvvPw9V++
s5iOWrXoumSrUZU+vTCmAJ7I8bhej16Nc9VM5Z3pwg312oStCy9qhO3hQ3iJYoywEzZwmWBKgl2o
YJkpjKkgnGqiG5PJ9FyrRNZReN0+6nLf3GZqYncIiRGA7Qa7wUdekfY9bqrJtXerhws+mhHDRBbL
I4hYGq3NEHYlfekeFi/e6AQsBKGPd1hgdNtpomcueuQQsxYgJ1jN3Q3FIEVQkfYwiIAmi6sGPrnt
+iHITdj+Z3IAOfgkApxsPJdkBxCW36CthhFaMPqCAeNBqLvk9hMogEteZZ4AXObNpflhkSPH4r9i
udy5KahTORO1obd9QdOoM9MqmtEeQVuyvm7n7n2gQej1dqijytxjq6SNQlbEzyh1oJfvp1kCfc3q
1VepOUOrleUu/BTJb/TowCtAJmiaEBWgU32MC5EoFb8KgZxQuE3k+yTd3RYM+JPUsTxtOl9sPIRL
iKs00ALNTwZ2EsDM6j4GW5v6XV3zzbr5CrKnaTO6q1GRbIsPlVCoozzk5VlDL8XbEd3mOFaLsyiD
YA/h86frPiQS1Rh3DiqmPx8V0j9pcfHXJfyTNv9lCfdtJci3no+ivJkhOSY/rtE8QVPCiGFz0WPK
AM6YowlRjimY5sjGhNYUH0wuym8H9eV2+PPH0b77OF8qvuctTqVrxcklQgCQx8CEzXaqb1mS7xCq
0nt7AYsnfm5227Ald+SBpOPBTS3r4xgXso0LRiGxmBlhQI9HejsHB0BxLC+mONmE6hQ8gTS5RR5c
J4NhKETa/nqXHPPHQ+Fds5mmJeCVvE8zrBFoG1Fz+pztEKyB+PnnS/0pOPhSbP7tzn8pNuXOENRR
1f6EWZJwkdzWugrxgBeOcn3kPnOr8RuOal10legY4QmPPv78EdTv7vaXMizS5WdRytxtwTGxwzKC
o/DAl4xFxHFWWhxJ98/yrQhIsiq9q998lvv7Sl/2Gwy/N3wD2iQWKNE0Xv9detYt6XW0hjd3iaPY
lB7U7ePIGDpkH0kAcgVsa+OiC9g7hC1O8u6bg0D6TTnGHdUVWeI4gLr6ckdvz2uWGDEHgeAIloEn
cl6+yYF00Q/Pww1YdSlMgXF6mndUVIOwFogOncKfb+pvSOHhjfrrU3y5qZqSiGVUQwp3H3oXyMuY
CVl039gA9HKdmh9hti1gENjZ5v1jGr3m9u1ygpC8BzVW0mLS5ZNUcLQlnkZU+Vpsd/SicD0hMYVV
5sBI4Ld6yFPE3tJGv2AOKfxIGWItJWH652v5fyyQv65laDl/2R3aOMpH4qhMtjqGWmJkW7sqnREz
C58+dNrjYaeotgmp6qY3NBklKviJRtH+eXqJwPmn9MtoX5oziTRavuzygDI9E2yyIkjlKhQ/JPGN
+yBBOKA1Vaw7ivWVQeAfHgdsuPTc3Vhslm0++J3kEXIhj/yBb9o+5Tc1698e2Jcqvq/kOO5qLvL6
Lr0YP63a6U7/MD9qJ1nmxKzMkWQz/MhnQL0VrTqvc5shGTj1aZEwbA5lIKYeaabgtdOZkuhx5Hcz
oijm0CrduD3XAESOSNDNbrTTiH4Ot988p98fKH89py8Fv6ZGYpf3rDlhHbrN7LHAM1i/i/E4P43j
zY1saa/kpxWQFPA4lYZBDGls3UHg8kBWZi3qBQqK5/SB7UdxMfkzZfTT2D7fJWkqkgRJRKM0NshI
mBMMguxEx/XQTc0fI2GevOtZkJoTniSPa9A/44fDVQCt0sxho3ARnpjaZI++20DF329ff131l2aj
7K7CSVR431G4yluGRWHF722tt7rdieysj/DcW8UnvKNBqFs/HUQ65PlDLLS2coFnHR1OOEDo3dEX
rZplv9BP04rZUNJAkRk/aKsplbRBPAAbSrwAIiQsIkTY42AcQdFAlIRHU5sMhgl6mQ3RtOshjZfI
2j0pmpNCAtd04FKvkzEB7LTlBWzSRHaRcpOjw1AH5UV2H/s8qAC1h/wJQi04lZj9QRGv79GPQYUw
q/J1dLfFIaGx2hAhq2B9uRG9EmSLeCGg9Z5jmSDso7NwlW0rBHtU+Acl/wZ40367vUIJaDr9nUTH
+/fNoHucYHRudLsgp91pWRKMyvC+N15+eDZU5cX0wZ5L9FHKzMnpPUZebylzJnrw5QchLISYcjDI
4yy1brIN3MbrXl8g54ttOW/c20xb1uR2YO8laqUf8qh0Vh7N/M8fRBHROGk4Sn9m/LEGUxLnKWk9
SBvjg2cQ4+gtHfT1TBIlW+abV+w36Joo/HX1P7GAX7bCUxpddT2h1ocLeH1GloSXpx9fZb8noohZ
dNcZz5TXLnRrtKk3G5ojXjcBCQtvpOsx3Stmcx/m4xTqHD7YfjrqAg8SBq6J7JBQzyiAAvOMOCco
+f3/EnZey40kvRJ+IkbQm9ty7dj0/oZBiqbpvX3684E6Ef+sdmO0XGko2u7qKlQCSCTOrWKUg7yd
rqP1CPJ7rex9tBkUTiSaATd/PzWyfFy5f0GRP85Nnv/j3B7HB0tJ4hgPQsypWnrZTG/CK4XEVKaR
GIWOAB4h/bqk1wYRaHqhwP1Eue9Yv6FHi4pq4t3fUWHTLdPmHl0e2trQUnULhSJ+p6uJXt/83dWd
t9XjxX8tmCgoKFzJrKOTdhvstkTj0TiGwaHTPSR+lvjacaG67EJ6WeFnVBTbY2kVoGOUrVC0EOSP
zcoGroGGHZln6X8kz+iuR6+y6xFhjmBDZAU1M0Q5SiRmTwQiejDXzq1HzlYIf46I7UG1pxDD7v1c
DIe9c23K/gwb9eTyaLgtI1gAZ67nxi+/2jRTXWd8grd/H/fSf248fwx79p/DXnwky+XyloY+NmDl
QPs9iyrwDZkrtA5Glfqhd35oOl5Ui82cz5CNR2dXaBebq0Tn2svElUe71rILmp3m6TvDiQzeaGqx
UwJukAxZ6twUa5+J9vV1/RnlA9JrJcpoM9GaCuWxuXS3Z6+49oop6C46/1AkW6jJviAQ+nrDebV4
TqTDkQ0/UMVGQ50aKwxNNAHNFdFEQ+u9lylKrPDvA5P7T4+ezDAgrggK/kS6/5iPq2tlk169mY+r
CUwByIpYbopk0HpDQPzsjrnqHnUVIj30EeD6n+Ib0rdUac8OeFM0R0BUixofvFDsLVI80Ogyh9oy
MdyhaJNeoJvGs4cMz6uT9/9+6OX/3In/OPQfYGKXWsEyHgOpEyTTD41C0U9lemuIF1va2L3c5fiV
R/MY+deUe41tlpDOfjPKb/xDkdZD9pJB2J7AjTQL2tEc7uyTyJIld6itUyHs8UzinaulJXqgECoJ
3FJZi+rErgyRNExmV6gbVJWSElza0uBcdqholrLm3N4uVigJF4VRDMuy8kJpk3TshR1NI/AHhe/J
fn602ba49tBQEZrehogPZyt1kM+SJjuZZhbRojPFjJRzlLu3Qmt1bhbPg3KRAnf/JXK36wCkUDrM
j6ceQg2b6d9HNiPo/d9GqgSxrpLPlKEP/HO1vLb57WafxQA/WqXpiarpVROpAfPoIILVTPepGPv7
F5b++1L+7wt/gKpkW3i/snlw4bO+etBkB249G1P1VKIsXiNmM453G0odT/bdyMapq0ZK5NKDvlsg
Fucfh2j0IQvbrUQlrhXyU6ionGtLmnHlzKZ6aL5iEokavUkJx7OkyE1e3GpEyhT7B1mXZBW47Ty7
EGG0dJYaPtEBR1B68hoc2X/zQaYJ9C+V9a1zqkNki993u+vQqAI94WDfSqLz6DL97SKUxXn520X4
AbmS1S11XYp/fv06BofaGBjTfYXZ3hVFR4rRSRHR51YyJ++vXY2zINfJbEYFcXgyjxjSMduiEMGg
+FCPmACLCCCqIuWCVaTsrv38MN1It3P0H8lQmYseJx2MzvoV3DpZ9+6f24cutdyUO4fFRp7+GASJ
O6X5ob5y5SaVICcIxW8Inkv0Is6zbZAgYLRrn7sAkDyCqS0YUTe6GyJGXOj9lgz4b38+97/p8gMe
bXO702n9Ao1eBzCBgdvwerL4xEEDs1NBBKVOVOs0NZlf9+/ML1el8iMleivf36lrhatyziGE5N5j
b3X0xrmQ4D85oxSiG0uXfpprRl0QNDjRsp4OyPoM4odTdKHJKrIxlAUZSorGZeJr+jzYoPlHS1eY
CwUiyhE0xmPefz+rx5sbr6Jt3ttlTC5DL1hKq/x0OYCAsc93rmN7qKjV06eUqlCxqDGuXxo2VLlF
jS7R9TzlhVmXvqvTw4flTRjpshsxtSHV3OHo0PIp2iUaxSh4M5lhulm5mDQ1la1N0YOVdezmcujA
KwgReMbHce/SIDBJNUAmPkTpBXnWHb7LPYaStkHdPe2ytAFgPWWD3cbu2yTfxlnvOZ4S7k6yAZ0D
Tg/3ytpdxX9cUQWzxW31drbp9C+G5GftGoGIcrmcrZSKaXKZ5Vzlhxe9P73vp0vhnvdEQ4Jiw8/t
pRF2pMSYYO7nVlADJN1U56nmX42NpqyYVgPqi645ur9VjdZdtb7oYDQMKZSeFT4f0Vs0j6raL6s2
BcV28lK9v1vAD6L/Y7V/H3iuWMxlK5lcIZP5MaWP+Veq8MxeyFTSi5LQKQQPdMOX9nr2S6iRo8GZ
okRMWlVQSHBB5S2jkODDU3yifiRiSwaxUYka0wycjMpY0X5F2lhBeC/+gs+LP/D5z2P9BIf+wAz7
1aayKW9uee97OCnfLil62j3NSEaYCaYAAuqg0fFXS9V5Q9m9qi+GuaqGX/0GzbOh8e68+Xynh9JH
B6EU80K+u0lPG9WbJaqbqMXsoRZ0Y+JJ/vn7YGey/zSt/zqBHyCcEMTh/rxf896J9r3ejtQLQjVI
GJZCkt0VHITt/O/f+OuQyRH9MWSP/H41fuX4RgC3TqkpKQpMNXRFNZeRgjwp40QQ0NQzKuevVJ2X
UEaip2/VStkGjjXi+O3FUdN8C1/IhGnV3Zlul+boV6+NMPJeN5szaugfasYg/v3wsyXZ8f8yPbOC
GP44/u0+SZdWKabngyZckIbtjR+24zqpRnc3V1LsF0sY00iLwIdN1fMhEiLEhMeoDOZc1l7r6JPb
bXvT3JqMf/DGJnGwcfyty/gnD3Une/CeiHDBmdU450yYV6NoTgbbyF8QxTpls/Eq3C9WH40jO9Y1
LOlnk94Vtmg2GiBgkTznFUQ/uV3x/pfx2a8guSfvHBsScl0EcjXVd2aHLhH6FFqalME85tv4zfIn
yuCVPvfkkdLnOLDhn1ZnMG9RF1iai6W4hvZzOVVG7IOBRz7qQYOtbbymydjWewjHlWev5mnginHL
MgLXatmTMcKYGnRJyZAdLGSyjxDD2h6Cqz0ZaZ3GFsG5iV4bDS7pI0ITK6QAjoiHiLQIqgiGUD0N
xqiT9sa0heA5c3fZ8Om4JsR912im0CLLQ5KPRlVpU0DSKLHU3EKEZElVzGzRHZKxYQUyqRKxZ3v9
+eelmgvEGIh4jPkclKIMQgufI3z4CE/zXSxPZOjHlhs7OwCUTpDs/u6hb5+//j7pfm61/1qlshX/
MeeS3Hh8z45ZM6QfoL2voEXGb9iy+vhWRUtFxu5Ni2WzgBT492/O/gzG/uurf2wjr/M9m8mKgXho
kTsSFQWgP7ap99JTVuZB9XoP3Tua2UZFKEUtZtQeae5Qkad7CD2d1BQpMc0W81b1E68n1MLtrToU
iWuWdaKhRRsY3LLyl7ZDKZoYg8S1KEbX9DdiXmIh2ZYa1T6zGgin+kXF/N3yUEo35o2vhmxcjcbX
V7XR579Go8+2z61/50WNsdv7DZpecGuI+k6hVtFfVyZ5xiPaVcWz5Ib9JeSghrxTPq6KE6f4wDw7
4xdcffXFhljtt5kbTJQ2toXzTZkHc2bR3KgenFwFz4mheWnOGs00F/WaIvdGnE/PZmvdRHYDdTB5
4dn0mL1K1KPERPE+MVVi8S+2x/1mD2FSeSlP9a5uI182I1Orm7+EM7P/uYHlKb4BLJRyVBD9c2YV
UrvdsvI4yuU9Y7vWjuQ/4/21wvSUDbYCoU4NHmK90Sid2Z2lcWvllzr77E+v53uW/XEYPxD+pvxM
9svzIe8h4WBuVpYRPga3s6H/gRVz8dKDffDSKAegyEbPNk/s6jF4mhc25W0KWFZIE9hP0tzY0iXt
BJfY2b2hBAWbisqCzpmSY7Z9Hjl5hDKwsGu3stQCGqQleP3arLHEO0QQE/eEfVU22QAtBfM9KnDT
PGpHmEF7B/UJy5TzEN7SREMtbUEMsVBaWT/oSPa0Fe9pYTHaKzKnYFK4Y+tImk6SWbXy+qctaAop
mQMInZmMe1g6B3O8GQdtgZ+X3QZIlJmro8bC7JBHydVlP3nSMHQboODA1cB+6gLPlu0Gza0scnLQ
l8MzQjqIGxnS91Zs983hBTkEVJHDoeekR7zFg6Er3bQ+FlZWBHkPbw1fj/bz+l6nVoXxJJ5JIz/a
xVqRi6JLB6I5FQ/VERovPrDQRVE7puUqwqU0aEMzl2oUCBn+IZKlLzvg1aT1NpBLSLt67MWV9oJQ
HZ1Y9QrHJjMNBipjlHYpbDcFzewFZZtg27G3dsjWxcGV2MQQOiLUzKKk7AJ7n3h/t3OlH8Gff03A
H6Azmz5tdpUnE/Ch854AuGNwY2ffV3N1mYRXBP7YVdBkW9FHSMSztow+sWJUvt8mZ/hxtB2372jN
Xo7IFTNmx+668mRsV5p8tpcNSGQp2NKMHaRGdidoC7bgFby7JSPASJTR+0BW2ZNWWpTC8/uGts2F
PWfzi10v/KxM/3nCP7234rG8Ot6fgrKdnCCT0AlsuXMZ8kzAbwgjK+9mNz2BNkWv7B1qaSYojTE4
2bdJ9wouw8aeqUKV1+fGMirx9zUA5khEGjlu5jRSejZO9CbKmQ51vd0NK5HQIKuOdtLm4m1pbL1l
5Dbhjfs8arbta/vmET4yt3jrkHWRx3g9XUFpP/D0BSkR6XLUCIGcErFQltqwD9ZZsTtQm6PuIX48
435zF0b7xHif4Cmm6zLjBBOBlXQJfS5Z17JP3Bx92z3KdDy5UjLpKjrdqFiUJjkmUBnHwZG6rZP7
YgUEmUHJJcvyjbOWVaooWP95R0wGibGxJTwGJvhGDktkpTIc0Y0eHzL7L1xvyuabJX31pf3GgYLH
JZaWI/OuvhzDhbWCSBo9nbfYCdAM8pwbd+NcZD9Ekdd9IxLkZpD4WjODXgPQu34hDLZiX0mLbB1I
SGSVLtMt6/Nosk1wGoJRgtLg60c3sJn8UBVoc2xKrEB3BtXJ6r19MCzEHHezMh3wI0FaL6bKnb+Q
58Q4sxrqrH1NjYoD+wkKwmyX+HY0aZm/soOdmcOcvc1ZWjxxlLLWX9iRh3k5ylPFCJaqOV5Y/sBI
QgaGpwzBP5oxcuMCXnkblaAMmrwdU4u5oyEzZgWVHL5wbCsG5V0HGRijIXCMfsCNXZ8+t6i97txb
LpWViysA+XuKyCWQT5ZGyah3GCIUwLwicE4+sQiAZLNDmZeaxeEjSgVIAwJ9z3zaFiXTAxcHZXMl
76X4Db3RF0b2bPMfqCxT8AzklOU9biPXwDSt1DAJgZiFhB96uONlHdiC5JFlLAAbFlWDOsCaGA5A
T2sc7ADp8nscPCNaGVF6JMZFNq2KpSOHldvW0UeU1ZimuwsJPh5nWlkIb4wjGRwmAxWnQGwAMpeI
EjLDI3LMfAYd3exOhOmY2uKBCbQ6IWBPcSs6eyteD9T8gPpLv8yFp38JF3XNOK2Y5PQHR9VTJtZY
pvln3PItNLy4BjIJTn3gM+MpxhruV6eMYU91victfzMt5fclKttsa827xeQn9HQv613Eq7VsBH83
8pmfudt/Gb0f3u7ynk9tVmWsvMxhmeW0/2b/LHoVvLc3M/0NuqCOA3whzxRw5Sl5wIql7cuOPQh+
+oWs+R6chISG+RJTU8R9EgO0DG4u1yy2HyzSN7Nl9RkHlBuYm/SMVqI5R/MWFr/MDtrV8c4TV0ug
SZ6r98bCssTYSJ4+MXNehZoWyq8CJtD2+iyijaPozyO2XmMJgc8oV2WzT+OKyOiyXWBy/j5m2fwv
CLHyw19PCtfxOzmAEGXFX2zaEwsh3ptsDXKD7WR3ny1CdvCzebpXeLKyZwoGWAff28mdE0T9lJEd
e+eA0zUZJm6GSbtjAFYgLxpv+aXWBuyFvhXTnIFl4bJcQ7HaMhwlDyvHBJVFdzOpkUCCFI/tAgog
eYT0u4fsAd4h05HrS6MUepfhg7dfel2lmBuU9WCh0zXxg/XfEuS6mP5eTYizdCdpUxuD9AmL401U
q1THqlTroOekFb1G6+Mb8xCPnLyn+iIvHxbVx+FofFFPpPicvaq+XHXIfVwV/iiqyQRvgV5lqodM
hHo7cQ3gKaieOEt0EiUIslP0V0B1RTyEmYwtsY2daS8WkITVAP1Snuz1ZjOa0Yegrw0Lc+udMWB5
FnjOIyTNyCVk1ogReFAJ8ZFlUcoi3P6Gkz7Rt3+FP/6H1Cs/wh+P/PX+XD3O3w6DWO2bhEFi8Q5l
0yh8gd4thA+W0mmyBUS9WD45bgK/5VbE3SsSa9qanYWhqkVn9/KxbE8fe4ZdowSbxZWiQxX9i7CS
TzZ8gIAHABhJgIS2x1g6ActYUICAbNISNqEkrL1iMsENdpno4AHnyW3IJ5z+/5ZgW8X2prjt9D1K
fb4r4fVs8HN51YGbWGbeHbLRhxKSEfBx0cAAfWEPEZDyAQI8IvAFC4wNfnjiZtCV+ANn4PBw5Eha
c1TQUCTkEj2BLkv7pM+c2PI3gR9xQd44Gny7kW+UQND3t9N1zhGg4XmOtLZBRpT+oKx3Qj4mz7IQ
8MGSwJJ/b6rUKeBmiJuGtae1B3Daw8UADIjtKFCHQYie/vZImrMPPF3ZK7JoZaqB/8B+Z7ZsKHO6
4JPE/YA2uToCH+QKQ+pmx6NvNnsJmp98Ir2FPqGsvL7KUnYk3rBgiLBZmmYotFoAKKsGVgtHBGaI
SzU+wnsWpuzRI1KEfjCaCHwxXic4JkGkM/XZmJ7o32+BpChsy9HdsYky0+QYgED8K6AYjc0WZSc4
DuJuUXXProwEZMRebWiRzRJ5YRGRK/OkkTI0cR5B/wtlPnZxgU2M2g33RfZr2U0x5uy/T51mtGj0
yShWBIOwp0Px53sF8ogHSm4aSd6rjLM7KzlPdHQAYhtBxwS34JtpqilBz+JCFBgVMZOCrVEkxkKP
2S9RRAY3IBrJAIBZOGKBaAg6invtVUxlKCDqiLtRRoH/jKE74ICezL6HgJFHnsCRMfjMAEFCZ6CX
LHI6kXCtH7yWttG858TZSffTTeduu7b61H1iJ0RA8qqBOWvMq/2TaVS0d1eEoA9UXSNmgXVCREj3
SAi89OjtBiN5YARhW5EBIKzyRRTyY+Swc31RnVaTGjq5qru1IQrUZgHBWS8WW90kOEKD+u5k0u12
P4GSmUCyxeKhtvoSNSXkMSjxfUR0aUJBgBz1czkCQkVICGARxSqK3ZvNaDLEjsJuIVOW+eIv60AO
uRQM3Nu9MCGybX6DBwEhgL4OunnYvu+bWMoS5lQgI1KvWMgTav+UwzA16JEM3pXLdWCyPRhMGU76
xOJ1CcwpM3FkK98xN8VrY8g/k+TNZAFa6WuvwhRDfxal7puu0XmNl8jmdGZeSgjgxN8yocFRrszo
HIDEa4y3oFUJlkpQRXZtuf7MWDatIs4vB/9LgKXyqU/8abYr5VI5UygVUVn5kHH+iCCmM6nCNdnt
854Z9FjtCrusRcJc7LTkLkz00NGFhC57uTKyL0miiLs33ePPXkFFg8HdxIORbGPupFxsUsoZN6of
VPw0sXNTV4/rxFdG9fiCjac+Uk95cFTnqQ4OIcE8AvwenXvH5im7KCEWeRSMK1axRcX6J/K3tGJ0
ZVbi5xmJCmaigIxA+I4II4qx/BhevMeMcvAIojpFLDZgDvEq1BHqkj1YKSf/TfmXPySo2Ol4QYcs
edAJOksb8FFLFSTmoFt8cytozVN63iIVacg1OOKPS9Waj7HL2GyKNUHgHD9/fT6b1lJ7ysMoAKAc
OkFd1FYQMKit5mWarqPXMB3DoEYIhPZyhDCQgCQ5zWjS7UsF7AoNjqYFnsfyBDut3LxsWpL9IAvH
/yQ5WkQ7PW/uKf5CgoKDKxOYn1fsnIMKlKeAI4QSWkRDvVar0TgZPNYvNcd79ZTjJbxdAqQccouz
lMEH3T95sGxU0Ar4WIac2L9sUQL9eR1UF93qtBqtVguMw2B4bw4IPZQtlyaj33cESmm64KhVek+h
ZLfP9Uy0DPONDWkurs1qBN/ZW86PbHqI02ws5GcY8GQvqD+tp1rnKB0cP6mKHckmrunWURN1rOcA
gmCC6B2NaamZwyDAqkd5jMgJFBD+p3VfYzstD0nZUy261CcqpcgkoPFYQ3uTMpYbpWZH0RZL2Tnv
3y/6uyoaLWcUoBtn740Fu4lQ7XtEf179hN4Axap3DK9xmuIpEsP8/ojZHpsQLaH07VdhThqTnmuP
Kp2zrnjsY/+tQXEUdvnl7v5rz4ZNH5Hm49O/Y/k21MkXucBvg+rKg2QFWRjITUACxKznWVD6hI4Z
LKd1gDSjLbe2XVTYL4moYK8XSA2jbE8tDnxR6apwRU6VEmd9bWHaxUtfkulCM4WG0dYrPwBWGC26
AXE+hflWdcl/tbsat7T79BD70t0r8tG1sHbGQBd0GHYRKc9Zzr2LRvpEj1WtWhsqrf3mVptZ1Lvp
KPoEAAg0+3EPw4reieF71xpj7bP8IxMZ38wMkBXQyjO9mRitCLulI2Pib2thBoZAld9sssGTqaT+
kWwL34/Atba2psO2iZpR1DQ9YwaDQTwaxVOMQyvodOouHtVHI+xIfFKYmKwee6OXjdM01CiG7EYv
fbPsGQIKEqKfbMbxJ8ouIB/j1DNAaNlpSWjLnavrcaxy5AKzBWcIwkZKIuB1gqcfROLB5NHgDKyQ
yD027vNJ0fcf8iq6nIfytl6MdIDuZT2MIE/3XhIKlCB/D1MqCRE5AP7/PMpg5pSZ9XqMzFg38y2J
TrAjRrNFc1YBOS0WTelf4++c5CpDYxkedNCniUKDB6Fk2/ZJMrS55PyzqzOOXnvRZjxXBvgEBTJM
Gb8pPnjTfyj+58MrbFwi7o9UOU+SLn7w6xYteGrxiJqSEC3xpgXb8gwBbDkeHlwsjfE11+Zt+c18
mMmEiKJowKX2m9Gs9wvp/Seb6uN//7kL/fAld4Xs5lTJsQtJOB94RAQPTibhkrc94ijffolyZor/
laytVMqZbK5YziGNJs7tH9ve7lTYZg/7JO8ta1A1vir1B7CKbZ0oFF+c1/dOebL9WoLmaKAi3BmI
2fy+UKAWHdsVkc6DFuWdhNWIVUCAaWMR1Dt1d/NlU3S3QHwUdnY3MaQEOj1008goQxThkmDIbJnA
1ucvytse1AvxmzZKS3VjP5hkIRMVKXqGpzMplNQ9Kg7fKD5VaeKAR1tCz71zqBaYzVx6uslKV0GQ
6CRFgGRWmkCfu80KhE0SnYoLzSsq6gNEQitq2Th9N+uC8zQ/elQLJN5jsW0U3GOyam3gL6LMeELo
MZURSclM/equ1MxRNLFYLkr04gBEJ/yRoCewSI+Wi+PXmYZBS+lUhL0r1pI4R68lpAxwr1sZJJ2j
zd0lG3uDZtMdt1DLRqQ7PV22KXfByqGb37ygYuBnpzzOPWweSuf8T0UMvzdfjxn31r/IJP6sMfue
a39cepkaf1z6/G4Lm/y+yntH4jsv/bCwxnATYTniREl6SzI21PixPJfcflOVK/1gDsr3VzJZ5OTy
pUyhnP5JY0m/s+/rbfvNEwAq3QmL0zpXFyLKmPZtbnWKLvHqmHO48ls138RoK3sZKCK3Lr68XoWQ
6nzh7WcAHYw/QYm8KhAZJu9LWR7kyfhANmKtYEBIEw8BqgR38V4gndE8jF0oadLMgFIAUc9jcaeq
FG3+woHJ/8cag6hDFrgIZydf+qib/jHQhfUm835cCBCxEVTU6OgeXgz95WoGhOiDeWICQc7lelUL
wswpv92u5ch1vIwfvWT7aLM/mb+HrXI/WM7fo//HQf3ImF+vp9P1eeagJNoirEkEhs0I4hCEnFEG
f6KiYhcEyk4mr6q2Oe/mcGsq3ro2DHW7+Yvhw9Qw237g738M0g9DtL9dy5fDm+NJQxVCLIEZSeEw
0fWkU0SeVZid7GzVQ3QJ4UsMivHZpZv3r92ioPY3nfJf+OlX0oW9lJud/NywADDP4OacfNne3m0c
EMWmMJuhVNY62FeY1rHrfOIHEjcIhBgisQ/SC3D/JX5wVVUwrsQ5EodrKG6LZErm54iq/XwHzcHO
/BCPTaG20Y2xIeKFl2y/7pqYFrkOch++t50CudA1IRD+Jd8ht6O/j+CUMqdRMQLEfYFOSbrEX/L2
AqFSWKkl/SV2vyhBfSdNLSQAng7yZumRLdW5VkXv+8tPuL7QKtUkH5Px0kF/vbjSrI+k/jPkPGBS
3fmM6vBhPhl8gnlE9D6ktZPpZ8JDgJYsOX9CdBLmI6QHky3rJt1aWQ2psQ8ptEdAxx2CsrJhu9ns
FZQk24+mJzjjYom9keSfPRuSzYfKz+0GNtIzsMDdASxwKYXqIGChiKP/CjHjbgB6iknesgLuTuJi
A8SQCQTQWaOeVKNXyKeAIM4uCR7hfXBavKAXiOtN1WcVgIg2AaCGzEyIAD+thyQns66+wlz9ArxB
9J+gugTW+WKY8fzMakP62NXLauIvboCSdHMlpchppXQmpEiMM/8EhwZ2uAnIunCtD8FQnFlEbMOH
K8USQyQOECyVJyQYUjqCH37ZjXO/rYEfFnl3yKXXOTEUBfV0W06114vj4OBB8cKDRHGzhoNJZGGr
MuGR/jx0upIM9ctZbZp/tw9I+f92ND+YD/vXrfTa3055epXKFYy4+AVler1eJGhXcF4+voQ9AN5D
hlqgpIn5awCkNPyKe4Ns8xt2MknEV6asW152Bt0Covgv9fmcGJebh8WDLiigstziOAbdxm5EB1V8
aCdY15kRyPdG/3k87BhTKvGXeDRwnxfn3KUGPt60xuRh98Gplw23wbL2JGWHv1Q7fQLw4tVzrJjZ
58erv1bROSMehUQxFfMBGmhevkkum7kkUHlNbp6EryTSOHDi9gKlmyc7Hp34IGGzyLwF1654nGC+
g80DZae6reL2VkHZg3U162XqTPNwWxVRuSyxu0ESVHxpirbNky04DrbVShuLF48BJMS1CvVyvA4G
ezq5SLZgyyekwySQyT8eCUZfTrZVeFyssE2PTyamSuieHisEJxKSCfJyWQ6nBXHnESAmCbCkIdwC
KnW8TS9Xl6uArl2wreIxpHXSOQZUNqTqVHdTDnmY8OAiaexq286mVhjk3KOHS2sooaviyaKJN9r4
zwDRSPeG8o2JhPO/NoRGCfFKeBR2BNVFG5+kzc09izZV3upiqfHqUmux0Y+sy1yQY0jMfut28cGT
KHPKXvvBikQetdZEHO1INeZ4/K0W/j7ueEBQAA4kd/lTBQF+v9pdg+I5GqOB8Yy39uTgTai8KxJ4
7E66CIgoTa6CjX9nwvYku6LPqQNE0Q0JREPrRbVs08hIp3EBhw3KXiPIPE+NDc4Pv7ktnieZCbpM
EIwi7JhTZPG8xYKuZ1oXBxI0/oQ347UdR0J/SrtqmYBBsUHLtz77CGlz9YW2O4WdpkOqHyrnSnWE
6VqwhAs5ExRD7IpniS/4VKK0d3pO4IYqhQu90iWPKaVQqa4Q9VcEMmRc2Gmq1fCl8MkOWDhhPOGk
LHStNtz7kg0qsa1YCzdW+GWSZj7gbSUezKqYmupHPznh8DAM4fBLkjFhW5LnEPFTQZuy60WCZdyO
iBCrmqR4MmCpuz6QyanUztEqpnIYSmRjEy+7RO3jJy395nCIaOLixrQ0ICZBIB6mAalS27ja2lr5
s4RQrkQdKyY9BQGjHrpqEwk9xl32zZXXEhaIvO8K//KrasG77VRj652mNJtRoQSiBc1N4FePSTiT
zbdCKQOQ0lKTx2ov5deG0rBm5RHbKJt5o7oKnnq+7wuhbhpL+C4ePXmmhSPSBEBGu9EmPG90h3zE
gCkbH0YEwC700oautyJ4gwgN3FOSFigg0uu7owCV/SV78JHQsjAbLmYTPL7udpjREz/CIb8bcMcN
HorEcYuAyyUtpWgy7ou/2j0QkQ/z7Kvd9qT2cmpXbTTkiu799DAf7PtZ+vm6JdOvOoG4i7pro9Kg
VjdpbkfrkbTO2cEPSFQNubKA1iogdK6NsK6AFyRpVt4XqgTk19jJ33ZCmxvc4gTp2KPuFnoXNu9t
T+LRCGQqsAYVtmSCIOIYTw0TH8+N5Cs1MfTkIwkizD1wMFltaEQh7ZmaxPGlvxcxdMn9UfBhiZuk
zZH3cNyE+a9wnnAQ3XDHuL/JulS8SiizC8dVUZzsyxRvWBor2qI7hms1PPa8XC3LQiPX5K26ktWi
0SCZLspyopuXi6D96nf0QTbnSML5gmMkwL9jdmUzqn8IDtWhkCS4AgwanahgpoaTWhWkQvT9Ct1s
yDcxEu5IZzFI48wmCcKvXBs7EckUT3xabitC3rU+ecgqVbOG5GQhFALFsMDUexm7VR4kWQhIAoeu
dly/Wj78Nhg2+m/vq+9Bl/xqSXabICON4jR5A0hwAfRLuJf9fsHb1mjrw7nnJM7jL4lDLJ1PZ0ir
Wne/Q1DWBV6VrwdugLokBrUzxkzjmOALfALQq2y7wsfFY2G6S1R85VDPaDKxJpMzs8JoMgxci4yu
Pu3Q2pbqkq31JzXrMV5VgrOfoKztJIaj5JpwtE+/1SqbBihTcCb6ihiW5wKlJz4FD9TUGBrDgBAz
jPsyb+aeJ5UPfTvs96u5sJ+X/G6DiVdUfQimwku/6Hpd2oGuFNwM3BpirMI5JUYLGA6Is3oMS5Ug
89xrEHblqIhssUT5EZzN0dEem/gtIV4W552AtFgToV30CbQmRpjvrdba7TCPB5KL8MGjApNrE57i
N9ZUbvwbk/bUGFrJTnJYJM4pMVQteQX8Eiqa9ZwnqS8PyYU2uYslI7zLBdVeIAy6KpE4rEoTzTc1
axJnAuvJTtGWpJkmYpRAIGK20X1QWeksR9ZIQvUSrN/yb1CfClDBshPN9jjvpZ2zE2y4FMM7QWr+
RW1B9Z+MdL+BkjWCqgDRNuaS7nSfZSWPSU6pQdXJXnHBCHpcFdF3MV8Ml0WxISZIXqerY7Qnzr8J
aXhBvFkUgjscghtJdUXeTi+gx8+qau5wlHf+zu78CkmIgl8XAIXID0J2aAZwvz7tsFoJda8sMXGX
MxfFp8RJDNklFXySU+02BoqoXJv0+x7eDNpJrOqQcJlQdJsvXgl7kp2xzR3IjmkVjpUfisVui+RT
V9eGAle7/oyQqgfYy7Lmn0HJZW2dfIP4UJwWzV7JWNQpWPLYDWFBX6h2oMkSWeb/j4YrSrUZBi50
/dGaov01ZaxbxOhb8E9Vi/zFRYMZEeOw05tHGRUxgksMizXkVVVVI5ZHeDcMa+xz4rEtAzZN/3MC
EB1q2EqGvYFPR4EUY/JWm5HMUgr+leS0JdwgORzJbKMGKB/uBQiWYrQkAS8vZF+UDf8p2//dZ6Fv
netIcoPsTH16IcV/UkIWnIoXujY80+pMd+z9dS+ovvVXtTrtqNbLcWesVDCt0xybtfJUHUmOCxuV
5AvnKjiCdIbUiMgXTjsci0LmEDL5lPiSXqkHBzzd8x2nTyqzRZrDWipD8Inp65qQkuYiht2CFsvp
dS6e5OqpL3HIvLUZUo/oZyLRkeY5TuylLhDIWpZpB5kEUh5cqstIiMFiZrh2QYfQPoGNTmfH7Exx
pnloVJKnCryjf4VzrljF8oaTdjkfBXevECGUwA2WkGQ6M9zkotOhgXfRK5RXEoxjtV/UdN/IgEWZ
rlI71OHUaTFCMuh7/TXmOx1Ipc5FHR1Yygnt9GXJxDl2TXoys0FxlqyNZ9UFqtJEgIgLBGHJdLwv
ckksYttZMdVyxhXZu6BBamlNnfGPAnfjHQ2XiDt1TmS6kB3G3MgyDEiiMdTyzo4jWt9h7Di+DpM4
o6Y8KT8xP/W96TgOjHsdV3dknuTmOnz2SpGeW3K/g5vJe0kiesLhEKNGyq4jny0rUxJ/Gb7tpAdb
ZgDP8E4Sclx3VsN0b9hKZRA/mb2pfPiUgzm3efuFhGOHI3IciRyMjHS9w4EyU6YdHuns5amgTsaB
fzgEIkCKDNqcaxMErQ5ZQTFwDivNEQcBB46xK+qRI1ExnToXMJqcl8tzgTpYVPYJDivAqioS7GIh
yVj6LWzZHCMveTUxOPw0qWVCk5NPk2UBxYyVPu00pLG32fmdxsttsA9zId1LWtBt60JuFQuxEYfD
lzIyGHv8Zn0yGtiBd8Q7SLaNCjSvpnaIGeTnzElGR7KlHXRDybJ9k2kClg3SZRyfrKMuOivCl6kz
wB4mVIZ7yik5iY9NSbEC3qAHMNf4IAg1YmT3HNcSQ5GbntvUY7HgEctU9Rtvpp6SK3nxbh7yiu4U
5swufMWVD08YC4VnkJ5UmJJZTEI5nB7J3HJCZHgTuSQZZrIsiAubnLCCoNYLs4cjlOGEc8Nsn8qi
/2YLb0IxVfNrxFbzxpy2dvGnYLGv4Wts1cOtghOQ+q1rE7rGmSbK2/E4zn0J5wqgSf8jkmBn5PVP
bnIOn8Q7CPKrRz1rEOLSp1lOAwQj+rLC3WRJoVFr+hKpClKf2Y95PUIgqloukqSDBkt/ymUgOTvH
KrON14Os0RbMY6s1kl4FzbY3CWs2UPU65S/1emfeaHn2dVRz1gETjgn+meOtjtgWpiVjEsjK4Vfm
+69OAL2GIWIpMoM7dXm0zh9MrRYfArJI1e7+PBAwYq0NP0k/0HiNfaxmw/BMrFXXQtBUt4tKNme8
1KBHwq56ksHWZSAH7VWNV4VW8CIHbif81Lo6xNGUTKKthVZg1yIN5ieo3NY13qg4F2bJfO5BaFdV
q3hnCMgGzYdt8n2WDWiC7jOteDP6FECBfgST2kToQZLuFEy+9osOrf0eI3XqdMdgs6TWLxCbEoaO
tC2H/EeFJAlV/0jihQ2vhEHNRWIPr9HRJ/rYu4Jj8edgo4Avz15j4xUpZi3Uig3IPcCfcQAWpNeJ
e2ppM8BwnwN0GHoDmHL/x9mZNSmuBdv5rzj8bIU1Dw7bD5IAMUNR1PRC1IQkBJpAEvDr/SV9I253
dUdV+J4+p041g/bW1h4yV65cGb4w+aAf8Oggkim9OqrHwJzWQFlKVhCp5f5sdgQ5BMmUvSVlK2cx
RmyMGPd3v5b8BXEVtbd7Pk8ghy4MmFScnSwYcctw0yLZXUtWl3Cl4qjrmTXiumeQF32k9oQlr/ey
MdGoBVHqoTZ5obwqVozFkkZRaeBAQbU5LjgccaJ6C2b+fTe9zPa0IAszHeuvGlF0AkywR19UGKpq
jyQZneDpNXxhK/Wn7git4B6ZHWJYoH//nPElhSVZ3l9DEqzvJa+Gkp0PkktT3GV3lx75tZM0Ssdy
wOiBva1mF7iehX+6bycvqoTvbl9nw+ENxIq4c+/mUJ6GevCyo0Q6kfeoHUoOwKFHDYqwgM/PJu1x
wQ5eYP5h9Tcjp19BNBiaQfd6DU1wa4q/zMDFbIbG8w/gXRK50nsvCXd1Djdo9UrOD7qsMHUFeGCw
2fXYpeiCgDBvZPsrvhaWH+rD9GX6YoRz96HiwUE66LujhK37DXtksl+IfcJN10N3FEeS0QDNaHS5
Qj+i8PvkPFGQT2KAuO3RFE0B9u3R/qMeSoYDmjtv2GTGSY4noI/oPCnuruEb9WxZqMVoTp4n1LjN
iOkw4RwiLQINw3Cz1IPpC1b0kJ3TIB1J7U3l1BEeisAfd7LjyXlFDxxp0UPYi7CF1X+jugB0VPHi
26HMpDPJNTnpT4BbRF4wSMXEifkDWAreKHieoHvT7A6BdvAtCgHKhAswg6fzbspeNEU0f8E6CJ6m
7CZwOPwD3sRlevRhAT1seuVacmm94VKwS6InROcP/vQYjbGaUfIikVOZuwMSYIAgLj2wu/EHm8Oa
/QUa4gxyHQnl15EzQDBk77MLYTfv2EfiRbv3nw+LV92nCqK/j3BFO7KCKpx/DaLiYXEJk3EzpG7V
ggzw0O6jGz8x2SmULdRcFiMqi9H54Xg/WsX90TN++WAwcec2rBhonYPhi3GzhqohinV9PP6kt4we
qKnHnUqi9hUWMFLYN3gVmYjN0ls1PSBJZPWZT1gLKoFWPtsJiDpXRwdgXeEUFPDVmGhkLGJhfE6e
J4M7nhwWxks7YViRW7obsktgqd0MHPb6ywPS9zxAkvrqvmD1S8mKpT/A2yvICaxK0tYCQ+hurL3e
ESBS0OGX+ZyKwHTQZCo6/sNSYvbR8mk3bPnW0xIXRPWbxehIfe/jsBkePlD2ZzcFq5g1Q2ck++ur
ZFEAHdTBbJ30qjk4IV71AEl1CG3wIIUpyvCAF6Z9NRrteyr55WAHEkSUTwYFpDeYJKofcdlgPQL9
eXgS2uhmmSwgY9z4E8tuDEg3uCA4Tu77L2KF5SPWGDzh3lNQGYzl1tJ+dBpsHqWTpyXH0/4OqYS7
8g7AZ+aM2GbBZkbY7FsoE9NLgHnJuE5PE2L17GOjeAaADnsimbozhFD8LUqOiF0BhaIAMETQaYAy
GrzNmZzmp0HN4fYq08mAr1o8A94gw+QiuGSzVkd2v1mQyza5DGdn/NsYxixeLqNFpZT+DC4M6pIA
78JDTGeOT4FE6kn1lfnh9YkEsGC5Wr0SfsWvtUbK8rlKwU+uNTgDqmlQUktCimsDDOk4fI4XNwuR
wKJgfDwOaDmEnpg4stZbJktGeOwgqR8cdQMHlMvquRPmJClyAA/PNCSuyWo3iPBMR9wtNU4G3rYi
sgUSRcy/fyS3b9JbBVt3RoopWDCSPr7GuR8GHxg+MmFO/V3wsQMIFVoJoZ1gxrH2SO9AfRYE0ZKZ
xOewckw/EHLmDuKPGwBiUl/kkaEsR5zYJSez688ESKsDZkd/9NpbCJhQMzskDXC1JfcGr1gSwev1
cjfgSpJV9uTNhW4DBdZ/ukDWvADtCn47Bu0kDFb0nurJFBu7P11+qNH43DfuOyLFFqGC8IOZTtXj
B5yzPQ/mF29E6DfE26ZMOGgsW/YVnv0M1AsIDBbqCuAI7kRg9jvYxyWmx8DqTSbPDH+6cHihF0TK
GIViYginUHrkABWw40lsGlGO0Y4sU4m/3eLlAOngzzrkpyUPnnUAVjt7ZmsbTqDuYYdRtYENuz/A
i0QtnO0GrlVg98nK8Nv1AW6wsLssnuI2Ikj0RGznac7RzrGD7iY/ZUenjESvuNM4cephNav84q6Y
tfcQ5icSp9b6BKzFMJBNwgyERCBOZ7kgln13HkrWj+RRN0jUN4PLizX2xkgNwMEssMQz9BBFbXiF
43RDGvhuHOm9/eI44zR7voYp1oUkYkiaCyYIZ3d7//ImLq6Fh6jhaVnRG5fDz2leyMkTX6Cvwj4Z
UAVx3y9L2PsI5WtvDYcwhQIMQBoO+/lhdI/WV3hY5qsU5KBZdyThDY6mD5OmRz23fNUQD6jAqvFm
pwfQqrPrW48gQBG1LiQ5UMIvxqPzWIxESCUdWY9YVasCXqLxmPH5I3JMzhtkUQHLhHcfIs+E75CT
KyD8dZJpx+I0iK+4U8ElJIlAUBK8iaCek9HXFxFAcTGscTHiOBcHR9q9b9jMMCicKOu1K++RDADx
cl6KZYWEkngs1O4DaypG+7AGL6ALCums/A1S4+dhdBy8FdzYvt98dngpxVSsxQrtJXHMAH1U30Fq
ZiyfqBgbVAl5rpFcsbuTdEfJcMAGHFvj4zLvH+hDN6BEzZKyb2PGAv+qmUrR5+ll3fCgL2vuZ2VF
p3neN8bNC0XzBkc8TrmUmBPNQP80mSRvPBsmg4yU+JTHZYEEBdxV7oziAX61lPvFFKN1jDUuwJdL
JtZhiYo3TwiXJOsZY9TGI+MxJysi75+wsyMYnvh+NG5bITD3+jI90VmgOFARimYFzdLB+BX1h+v9
efiGabTogLxIAXiGNbWg0kU3a4fU29qMTvdWH9PkNMRYC5vZHNG1eywViMZ6wCJ4wX0WU20usxND
6MQimL/1tdHbYeQ86iPI6+PQLQew2cuBfwesWEzwpwRVEOatj73u9zWK/vpVJRRensWb8Qj+Qv5l
OopfIPqKLhT/plNnJnm8lBFAJlLp6QpIWUyC35sjkA3lnHB+gKPPPffpEmaLIx7O/o6t9yHDhzwO
EfwlTQteGzYNiYIcTlrvNPM46649qpITyZPT+9o7DtnkUTUeHu83T92qZq8w+6XfDDHlnk2y+GZq
aJBjzpV7FhpSclztIolLuH2NK3mcZ3ooJ2l5J5+y2HxUbKZdlESvCLv1MMWuuLL0Y1u+ImqAt7Sw
phrYdddfHCZdf/cgTs4zvZRjjaoHI+GCUAOOI4ZKvQPpo8RRxG8s+jlu4Gkq4YgFxgXdoO/8thYK
KzC9iLFExALEccR64Ifur6Gg4u9xOEMyHAnYNqpW1Xw1im5uotiFAKkgr/IdYpI+58meI41LEjKG
j7GUb67W7PRENTBTbkfQkqYooIiyEVYlAsb4qqsAuwCZZT4i7mfiQ63EfkHKi66TGg+uXZMOwG98
giySZdEX1JbbIo8DDibiuqepDkoAh3Y/QpM6X7YEQA/9iuvSJ7rdDvYjUrD4vD2mI3w2KEfm2Izs
R2lrz1utXIIPHBPffWun+5EeFcRm22mxykfF3H5zH0/TA+n3gh/rCPPKlQkyUSPQfZN+1kHFIYYZ
I2ctZLGldO3Ql68I9tyuN2+0QjInWsAMAcMsNDB0fxnZjBofL0W/HeSjE9+Sy3ILN3x/x9BAEFsK
WQyGTyTNtuxzfJeHtrbH5rjoU0d50A5kRCjQFLV8neDXMqchMSVr3imxFU1usBxJM9ihcw3HQwwv
Lt77dQKKOWpH7d3u9nDKkWQO1YE7dnkWEm2TLCEEBUbr080gpRnGrlzKoyGaaDHdq74dufTMBbGR
vxOT+5VEeVwYrAN8g3Af86QtZNrs/qsOkw/hQV7d4VCUd8zVe/ElwDkwBqxAfA0m6IwoeljxOWZl
zR+59qvR42tcYYQNygSccTcbXwLtzFwihkRB4FODURjBWvKoBLiQbwq7XBlw4VsrG/8VkCR4NoJg
FpIhJYxaJi32kgbeJDlKYgDOCG6+vr7yask1XpNo9HoFailBXEbu06T3+NyEj4chVqOkmBAw9XuL
CT4/HPRHxEdIZ0faBJBnwn/+BIQmhwYwm41Yb0wlHoHMCvEBWXLcVi9g8wh6zzC+e2DurPLHJgTK
EGAD3EfCANIy8FTtB/qEO6gxMoMAkGjN9OGyNTfr4gAUISuafzBCb8+Ul0eMhLgFYtMHa/5hkpNm
yTu4oFwgWK/4kMwb1ry8LL/w6ogRXgO82dF6tOK3dRCxE6xlMdSyfYSjaLRiJa9ZZ7dpxTKWlV0G
WK63DWLFLFqpviD7rGzm8ZabJxy9WvEq7OkVMhhcdMXnVysihYlfT3lRDLEVDmrSk8+RYxnAq5Yl
JTuD7DCQ1SPZNGhuFYT6WOZ0FPB1+kfL8iEuR8O+/QZ7W/WZ04nPC+uA34K13CEDz0CxnRXhmq2O
d9DckNHjk4wfoNztWckbBwKbAduU7BWys3H3smdB179tlyGX4FI8C9kH2F+DEWsT14yu4qlxu9zf
NojoYbgNx3kwJo7Hb5Gwt5aEYiOY+PwSLYMQ65nfeZtI1pL/+Gu4jLFpSTDATRMCOT9u/3dn+wEM
Ui+UgMimJ9cYL8mH+hC/60MuFyaf5Kjdkdcv9Let5DUp98bzMgrDAC+1ePu4cdJJ+KLBiNekZRrd
hsutNL7ElKZprkwTH7egI0pLNMh7ISmw3FC0XPES90C3Y96QT0qv+Z1ejLkweQkRjS35j3+563A1
5pWYt7fcNJfiIrxIhx3plvyB1M6nYUnyda4UbcMVr0T0J5KXZLAUGPHKUBqLGRpJ0OPW98Gt8W3D
fWzxcpYRZEtJdOug44OQpES9pW9bvp4P+IEfexlvSYKAgwuBPydBbLXdioTbNuEB5sw0/uORbSHp
EG6NtrguvM9Gv+W1fMAXofwDtJIssFryjhISlYyiZLmNJBXg1yvcBJe4/b4FIqARimYO6GOc+3hv
xDTFHRKRNFBb+aJMGtYFl5LMDFkhW4Jj9IhcA7rCiiL0i8tSkigZcV35c0vlyPrb7UpeufVjxRMq
8fkjFqL8L5GDPLCPQfJC6dhEj4PoZWeuaH/FXKQTfLqj5YtcYcsg0k8a5iZvQ7LaKuCw8qsM34jD
XoZ0xR39Ghc8UfrDN+nKVn2T0UvDgFsNyLwz6SA1KQnVDuppGrKY+2cI6CPJlEeaZl6vS0Kcc3sT
mpx5APnkO1GchnGCE/0p9Oh8mk+Tl+4YlJ8xAxTxEETLgkW05aZD7mDJfKPnDNt2Kd4tLwHHyOv4
5ktGWsaZp0e0kX7fng6Pm1e4hiAjjLncuTwcuSuuJreW9Lih1TLgwfDrL9d1xSvyNPB6+SY/Rzwk
MQRWwoFgg7DZK2W/gEItCIjsviaDzwbD9iZ7E4PDN1fsCvQL6I6l0UXM4SXTXlbSZsai4Qkw+Zg+
YSSAy69dgdxzWQas+g/IGMGWnzCpprI3yADICuGzrKZqvBtwpTFr0uH/H7Jkk2nI5xu+wW/BWL7E
2pYLs4yjD1neXNi9+1iyfkTUhnc+9gN0rqA8RaS2D+TzsqwZ6vA/VjzfkL3iKB+njY/xh2TJkkL0
QeMh/Q0/eIv1u10CDnwcI+UePb6xSIBE0TjiilyIdT7+YKNbcgkI5+MPEnQsKChjqCf//b/9z//7
v9/P/yv+RF54f4mL/L/lzWFRpPnp+H/+uy7ZK39xvC1bc1zTlRrDX9QlLrvqqKr1zoSqfX73asDe
/T2lECw9NIHc0nDfBiXkbscn5oHweLbuDkFLrZkQ3dKLToH4H5j51k8dkvffX+/SPKb72v9wD06m
p+dMMqjJ+ZhTg6jfgpPsQbayu3NYD+v7DO/f6Zs9wrLv8LUx+D0oDTd3ARZPCX3gluJLIjREn2xR
wj0CqsoxFHSZaJK18/H9MGoyTN8N4xeFASeJbc860GvkJDDERt7jvar458izKFDfO3c/jJL2TyLw
b49N3v9tlJo22e+uHe09PalQfAjeAjBjAvyQA/Dj9PiSAmCd4soqCqaHo/vZnQoaQ12IFdwBytIB
B6Lnl0cbI6CwgLgZxzkitiqwAJU+180PguHaTzPjCxW7sRuvzVLuOSUPJlIhBAabyDRDbYsNjE8A
GeOncdb/IbHlkaFlurapaq5pfJHYKo+ZndYp919h3PpJ56vQ6Qj4XaUqrUYmWBvEQBPEHBr/kyeu
PlGG4FwtcjJX0XdFRzefmk9UnGGBY7iH30+7fyaM/GfvzC9qxhXJ0aqukC7UVajIFcSf35Oa/W//
w3TTZfr+Nb1/a+jLLmG52iHfHxgGYP9ymAI5pX56Zz7Uc2CydT13n/B8Iv2JQsBbd55/muMzR1vy
AwHe0v71OAxNdTzHUHUqb3/pBxqm52OR2QZZ9aLoIlxv0WwxybNvyYlvQyGO/xICu4x4f1TC/jyi
G4VWJ1IG+yBZS759KWpP5Fg1AekM6EJpBPcs0B4BkUQUAQ749NBLniQo2s2uQ73HK0QoJdxGSWCi
oOaoAXl1yaBv+/wJ97frSMjKgGchUBuoHRCfNW7AExOgKSuygMaQO0d6Q4C+rHdaQYdBfEPAMfmp
RfuwRGGVOAL5ywBpbzskRORdgeh+yW0IwQLNv1FBrtWZEK2QYGA13cQ5jkCT8k1h5ghX1oiyF7Kd
hWyXS3o4yiQiRfaLfZcQruACbwIhwQbta48p4oN8UP6CpAcE0GR1IPkmG1AuG/9oCn96TagKAoSC
1JcbikAgUoNwLthdhwiRERKQLB2nJyJ58YTfeEeExhw+mY/zKOXY2KATdCV1Qx2SOrM6hulQcGnB
dYyBkL6E3HzqGUsDD/KX6pDx8ktKB3rt7ZV40sKrRchmiQgayiL2hMwcqN2hPkdvpy9fov4kF6sR
veg4ICTGAVV0YEMZFvGsC3IU1pLwwUvZ85CxQjmypWf8kA6ij0jjIuHVhMZIFBFRDERwSwWaF70y
3plUkwu6icXw+iCYGBIKBKUKIIJboKpP6V9OoMEl+qVEtYcijQrOwBoiBgtBXPS5sGv6YmF7Q0l/
jZF5UIYibyipsGLIifYIvwW39NjQG4qaFxY7n05eEtRQ5FOecrPO+PJQzMHmTS6ye0EnsR/zFZHu
IOeG2Y7aYl9WCpXYl79WBy7vUBQkjqgyit6RRPskekDWISsFsQdydaRrIqZ1ibpxh5UonaZTC9Ep
ks4IIbnDIoNFPuwiqOzD3RrfCk/MG+6nYjDtpt6zXIV+zLoxLOw1Shj8vKnL9QiS3ZFaDI8fzrx8
preBoy08bXllw7vknHMH3NU9kmiIoaRoNkrgLp7vkJuwUBs0/O/3U+1WGuHPjc7THM9CW9Rwbc+z
vmh6Fml7bi6eQSIHS8Fqx3oeKcnYSRa7TVQcQqUOD/lqnwP8mCjlq9H5FNnG2L5SeeNCJThQIwLy
lCWjvA8bExlqSBFAkLRH1W5gNr0dlSrU4IgOyHF1gU1kDpRNVLPEHUDByUHfUac33MSDyhnWPBR7
cr0Mu6S3QTIT+Bu07TzWnaHWkBwTpZf784bSWd6SyjEbdZggKEOytWV+2mjm7ZGaH1vKutQXajrN
kiflMo4Pw+4T3Fvr+l48O6krqmnodb+tKQg5NNXBRh20ZrgnY4GqlCSBdNP83I/jvnXt53WoPZOf
VQHsGn3KmBrnYFMPSu61xHdpLp+XNHSpP2P4CUIwpHLvxs3u3c7IQqfYczk9EhXfSXXvxusXFLxq
ng/t9gLyd+gSRNAX3SU80Qx6ZtAl9IGxWebUbr1QJ0+9cyjvR7EaqgM8XJkQbv+qv52vn0dnkXbT
ZvMQZ7OT+8y/ut1r676Vj8t4WqRrj2rczrg4TtXLOD1MzP068cYm5eahy2vT9DRURoYz1tuBF9+f
6lnq3l0NeeVwEkmdLKc0wTRRB9R8b5E3gxpRDHR8sl1wOg8sbawqY8WcXQ7LdPecJKPD5gfjy/hT
xcx1VFU3Vd1G/sSzyM60vhiVcaIfvEKJ9xMVHcC8piqKE9anpaKtjXPj6/nc85AAMqZVUgyU695P
9KmWjBxlYVoXv9CICrAJxk6UohGXjOISyhTSy8XHubpPrCpUHDgpVA5QzrfiP8l5muRQf8OjBvvc
evlhaf1ZE0tuxnB1yixrju2pZBh/Obqt684qG7PN79FuwpRSyUtYbw/jhx+a+dMw/ruZr+6DfUqb
S9bl99e5Nk9f7cEbx+MgnUwId4uKUf6DaaT9aRr93eCXh9QdnK6sXe5LVKM7GLgxhwzUEHzPKpLN
9Psb/DNx+Vdzru4ahqGbuuN8lUBt4jLNc+VymGR5b3cc2IQlKVFc/tCK9qdl+R/NmK5neqorieBf
htE4FU3q1QyjOcC6LAMHytDAIriIwBl5rSiVUooaGOMY/aSrrLl/2vnStoPwgWEbnmtpCP982YP3
J/W8yatjPrHP4fmjGpXP16H52s2MiSiJh/XiCm9MxyCr7oq70325UB82A4WcuA0KVka/hvtk8H+J
EKt8aoPryK8eVcUwzeCk3RFH5CrG5DKDhXb0LzMReNu/29him4euogiwf4G5VY3ELgMhwnozSM0R
arv8J8wnnGD/faGCet8SBQDfu4lBlAuN04XoJFNRA9JDBZl2eHoo0LdCOnkPmH6FglHPhNKxdShH
OWtnBtLeQbWwHpIxmmevksQmobNkHAPCWlyyoV5i7WfPGwLCwNRoMRDAMMG3BX2mkGLQgrOaEfU8
Rvwc6+TRSEwCZJr0en1MWu0yAcEBJVsJECRok4A15TSbq4+i6lEGp6m8D0Br/VTjU/t7D2O9S5q9
o5tUIvLEov/NUbVsb79xDywPbZ5PhD9Aht0ncUoCBcpgDyi+/1EXWXyy/zzDb/PH0T3V1k3D0bxf
8+u3JjWzO9TWUc8mqToo9qMSg0tbs02yMeZZr958fr8itb93NkrZ2LIYXZ2bVL/4yGdXxAU11grC
sXDbjsF7g7VYY9V835D1994mDdm6HAg2G8CXhtRLddpR2uk87faE9q/5nVGdx158t2k+1eNr6cRz
t6Nq67mgtGjfzjnlcDF0KJIceMlJjxzn6nfaKrkofkHdQa3BgzmhZLe/DhoUQazT4kqaaTbparTy
YjU819dAIZtgo3UBpgVGS+gQHC4fHGNqaXqoKcXQMKveWc1Dg4vaVux756HqLM/Ge1m/lAcEycz3
a95Ex01GHcA69BJjGGc/7MGGnB1fn7hhUzJGcxxVs78elJl39ozyfComej5zcbsHNsAjerqFT7mw
qeYgedXbDI+kh3aPR+5F8dFl2r9ZL9fZBkt2nD7Xn86ziXoOUkmIYnX+uaM41Q/e+hcw5dfENPBc
XccxUaO8gTq/T8yy1qo40w6TPPUpGG28n1nSH9AhltSE3fQ37+1Wedm9mu+n1827/Z58Zo/es/n2
/Sz6UqrmVy9MlR44pisSM18gjc317CrN/syaPzlUNnpKtMn+GGX7B81APi3GsYNN2tUvGunApzIJ
jo7nOwWkmRqpAog5BQbpxYaReh52FwzURZpQ4f46y7X+Nc0jE+zaupypHl4Eulv+NIb/Wmymprqu
YVqsBPVL75WSOtBKV52m3gnGxQHlCIW8kQuhzTOxHUoUGe+q0fl68WLXBA3PTxqFsEmzdZKnYjN1
1dW5equw+y6X3vfj+gUC/DWuNhUjcRsM1/nLWmvjyt21Kjvdw7WfRvfimz+i80Us4/uGjL9MgJsx
KBuqq1uOdtM2+W0apWZdxU5sebMMUKpOKRHifnQ1uiuX19Iats57094V10EBOQb9y+w5oTAehXdH
GyVUsijWJx2MSXDeqr+rA+M4uQJ2HF7cuqSc6sQD3C1grO4WaXPt79Tl3iTZsVomqeN/fx/6XzaG
3IdtWJ7Ntma4mtznb/ex3+zszLl27qyAw94O0u75kI0PeIRe7F/Ok0wbFDbrZLZPKY1U175pPKZd
0MZUbZxYoAetr6OsiWcIr/A6OGdjp9uHnRaU3X2aD7/v7D/OFJutXTV1k6Ku5tfCVPbGc1vXwuxy
oZAe/Xg3iJHZ35Yv+C2W+sNG/68Txbb4w6h4ugHM++fIuI5VXVXFzu8dSEXYOcEAlX0IKx///zdl
efyDraU6OBp/NlMasXu6xjk3dZ1mtp+pUdv0kuNdun9J51XxwxAaX9C7XyvEUZE3MjRXVTEs/2wv
LjdOtbnummlGsd+z8qJQMc0rvdBMSPQxdNbo8dVpIcY4KKeeoqvydk5edQ/clDplu0If5uZ7W6F4
YyVUMD4HuwqpNUp/Xna9dqKNy4vdz6zNBBOZ2mlhnEImc3aU5HzJLujcaw9nfVUfEC1JIFJYJGpo
+qi5oJ1Vol0Ctf6U+3qWDfK2Grhu2rdJ7anBREhLdbOLv0vhKBhO/9AMruR7GHOv2QzTdJuy79lH
opOsGjeoKLMWWyh2oqJZuBQq1qZac+lddFQGVf/SQOvbIXTO7tmilFEgD3AyJu6y2bSRGru9NiWN
/dBONQXmSXvyu46wTIzny7mAP2p16cgBnLhm7tC9UIfuimCFttKKImwMEr9jkuTcJETpOHA71d+c
oMuQS+RcBhk9VE6wPjgWW/QDY7SzvPht79qj1tkHlblsrnWfYsZSI1QHzRTiY3D6uKSEVywUbhPV
v2L0emj7Uspw43IzNhkv1oPOaOxjpDYAv921c14XsAqNQxrtXQT1G+qg5b1NNU/immGk/M2BghnE
ehMq1Sr2snLXlfe5614dZ6w2syS+71ol6DZv5zJ+dDfx2KyfznF1X8Thpf08xXdqjDpuR1mCC+Rg
5AZxSNLnDFe+IBFql0+d7BRirD3vjvZcczugBz30zEGiIuOhrTabqUIpmEXbIi6SoB9hfZ5TqBbH
zLdxEBQGsMNox1U0quEhhzmW6b7SapG9hySkpEsVUQ5qmgZnD2fv7FGyESv+yO2fLhRfSF3/tEcj
0UMq7fjpVIvaIqoIWuzOMwow6yaknDMVv9qDn3J05ZRF8vSnIn23VXJSyR4tthXkqY1S+qcGZZZy
mO1B7TZ54GRbXat7XkEOnKX0T8pjV5JixFBn7JZ5ucfIg/odE1VGl2xvWXfGYWZUyO9V82N5f9qj
UZD29OIY1qnRi4H5yvfjyfQPyZ15/dRPpW/tH8pyW+hIdO62imePXa9XQk1QQktfZjuyclCWw8i9
bBgvA5clLqNzc+5l1LDe32Vl43ud21Mpdn/Yjy10U+qEA+o1zWZJ4RK9fjg6j3aKnpL7ntgvlYYz
hyrHHXt2UBsQIfM2TLxeRz0D5NmU/Dnb3V+Pud+hROpeV9fq4YIqS1b0dC8Njl3RLyyq7cYvVVnf
Nzlh+PIz7+YtRDTvbCCHR/FR0n2a+3hHEZv0pyjll/jbr63M1ShUaBq44e4NR/zt7Dq4m9Y8epSy
zilcn6+N5LWjDJjxeUjtsPGGaT6tTkscjq4cKfba/C+gKcRAHM3wxIjDoPyCOijXOlfiUh5HgPlD
luX7GaaPF0XfnxD/MGpw/jXNslyCLZwTX3CAQ9N0p0vX5BOLp64Q99WmFgvX6eNP7fT7erNyXfbj
H0ycf4Aq0qxJ/VoXFST76+3ZxvVUVjoH4MP5KZtJjlNCIud718d0aYbL72/S+tumpDXMNkfFKNb+
Om5jV7kmV/twmGBEmQ/qtsW7esf2MIAMbv/uno8vGzu4fCKdi+fQPZv33osd945Pm77+fiH7gJLT
7CgP6jx/vC6zj25+/Tx9amvv4bI6ruw37/nweHpCwaf1L0sVSdVPG1fpw7r//k5uHuAfjpBlMGpU
xXJc1Qbd/mId55fCjA+HK/xhJJl2u1dlUw0zQJN4Bmv+NDzsF2eP6J1m1JQDL59KDb0gRyd66o07
Dx1Z88yRAyvxlK2c2B0XDn5J64Ie2hOzy57ry/EHe/7vhUSP8RUx5fHcLOOr61aVma1baplNmqPj
e/UyTkZp9nYqyRVrHlRAu/I6SPW9n22GSrfc7Wb1/u77QfuHGWoZ4Ky4j5aFd/ZlzLwuN+O8MdPJ
Efa8u0goAXMesHQFSk0fvm/rbxNIbvE/G7tZfr/tG6frLteKtrSWTe3bhAtRHurvnmCdV355CSl9
PDnEg25SIruAGMHJT7yfrG4TI+vLFKEHuKHIPHoWMd0/jbCddm5btSkv9+OnFzLf0XF6/0RRZSA5
JrCgl27v40eSyZ9hW3ZLi2q/mmlZrC/cdP2LpX/2GqVzrkYyIchw6PYc/A8aj9bIl2f7Ra3TidG6
9wVaWGXxuImqYwU+kfmXcqSp2/g0jovhBhPxeJi6AmpvhnqHCX6cVW7c1222eQDK75/T3676nz2+
QfO/Pafs0pSZ4yreTL0M1fjpcJq0VYRX4Woj6zy29pN9+qy0nLTpvQvCQFHdy2q3ebwWs+thlBio
k86U0xwhze/79TecJv0iNAW6hZepmV+w0azZ7Q0sqnhuVeLpxYzndQTNH6lvdFdJq81e1HaAp5eV
UZHd29bo+w7880mCC2sA+RZT6MtiSU3l7OjnJp2U7ehUEy6i4O2SQ+7yU0M37+/LPHUcy0PvVAOk
ML/Oma7tzPK0a5J5kT6ezlVf1Zae/nm0AXbt8R4N1oMpOITaw+qoqZzrmh/pIZ65ytplMX1/119o
IP8xgWHwGKpKWWK2iT8XTW5WSp4Y9Z59lRzVxJp4eguSWARqbAZKm46U4hzqO6untpi4zGndDlyN
Wt0OHBl16sYv3bVCWDtZtFU3zg4qxZ+nyWUzd/anZdLEC8e5+FbcDHPrpyiSJo/kr4HEUFF1opqq
/hfqZMRKpjpZOu/O1EzYbeM99InYGzaONrVjmJYVyUU990QW7WZ5MIeX613akH8Tk5cDr+QYUxSq
22BgHX5wcw0xHv7umeca2DJg/V9PeXyQON2cPGV2qO9q613dRewPdvVw1WtfLWK0+CbH7FHbEbtZ
JteVps5Su+9oAT6Bq7zk1btdlv5RpYiFWfiWgkwCWr8aUD+VyYreOYmOu6A0VxtzeGh+6Ps/pyfx
LEvFS4eNYn8xwHT4KUVzzpL5xug75sfGvYRKO7pkY3vnYCa/XYgA7MgRJT6j4Lhd12k81s5TLf78
fmr+baGxI/zekS/7OUabWllarswKMmyo3oWeMhXHdozJIKGqmTqMUfHY/HBm/m2g3VoFCdFs6l3j
zf+5IJIrB0ybWPF8c9iyQB1gkV22CWp0bTLONnIF9OcUF3fvPLEZqcl/bfj/s/0v0EWRdO712J7d
WUWS8rW/qdb7JvZLsujb9oMuHPKAW9/AwWIXbPPXkzFT8kmp/hCi/efiIkCGlcpT0NQbxvXbOXE1
D4lXbg7KbHMYsyVrZrijbgslUCjDtZsctIGLCoa2TppF1wxrZVK6M303YS5s7EGu/zAq/1rpYi/f
DnexAP98KCf9opyTc5pOdqdRXC/cTRVarIykmJXm2FE+i+Lx+8n3r9Pg9wa/bIuN0cS21mrKrKZ4
y3V+MuemsADmZfv8fUP/HmcgKtXTqfiKEfXnrWX6yet2plgtU9RIYvRv3kUCiQwJiCXft6X/5Q7I
s/ytrS9nbB1f6ioz9ulE15epjixYqfSTE4oN7fYECNSAhGo6G9La6apBDdhj7AeOB7xxSoNTOotL
8u1LvZd6cZ+/ft+5fxir9M1WTUs3CXKZX1Z70rTX3fXKiOvFg3mdq9SU3QyTfOt9VspPc1vG9Ov2
/HtbX57usdbVLMVBm+nAqhb67xQR9db6vmcfL/5Gh0FSbClO57enrc36T6iBdNDuduvv7/ifc8wF
Jv5/nJ3XbuNa1q2fiABzuCUpUTnYkuzSjWC7bCYxivnpz0cf4O8q2SijG7uxQ1eVmRYX5xxzBEXS
TV74u7MQK3OQw0gWNhq9lr7siH/RV6nxrN9+uN7P2unuenmFaTc01VJBXe/2tOGiS1KrpZeN2a8L
LAby09X3onapE6eb7/vm2Jd23RzzOAM32gfKA7/W+R7FoKSdMgLE9IWQQCdZKqi8DAzN9RUPJ8Or
I5rVMo1kQuuYbCvzUcgmlraQVXfQ1uxUYHO9NgPiEsQ1NI6aprOpVoDbUXlu6w8l7n4obyV5XCdf
rlXjKpnNslHcJ6Lp5rUdLsbtukr9l5YgIUmcvF8ggiR16bgtMKV/vdlN8NCYxyFBG10TWMqUIZu0
ZWLfilVRHsceTcwUO1T6CTPeaQJTUE4YFWGOJTtpgV2YUnrdyESKTrH80Q2oRGkwGyajcPfk9S0g
KwIYEzyWaJC9IiAbZPo2AM1K2rq7fmj0fYw84VVE6pFSs8l62xzfuSuRyrC/RFDZbCHTSTQ3zNcs
cSMDYxtZS5O+0c2X2rIFdW1yiKY5NtF73lZTI1wHhTRRb+vehJWLXFPLZ3J3Gtr5xSTeqkjdCkJT
a+7VGxZJlfKakkcgY4NWLSSyEIB1KHfZSf0KXkD8fin3SviuXHpUjJZzqQabpjEz3834SAPJ+98q
TPr6vWStfIkLLDFskPeDfy7F32aKTj0EY4vkmYni9ko2j/me35I5p+dnAJURLrjMr0HFUmC+//rF
AsHSNBgekiox3Pt7S5UEvdSttL+ujGqhX0lTaD8a6cxt4vr+fSR5/BrfrzaZypkYjXGaYd7tqJqe
CUAHVyyYRc9n2ON7FxwzQ1LWbuDnbiFvL7Urt7PLzbVgbgkQthBltOUI76rKS6xBcPa09IeAqc+q
/etpWagemEqokJj/vgNXtR9qI+IO+OW7dgmfh1Z7khHngtHOLxHGLkEK6HAahnRhpaexP+0itOg8
eEq9W/YxNJmbRjenEnpb7db5AOuq/CjjfqeNayfHV6L+CJMH4ZrPKxG3YLrXMEnA6Odyuo+b+uYq
DPPpDPSgXAmhNkmumNgyazXleNFF2SQJIStH8d7RhN24vhPlvcsm+viKXeOpovOlSYGWYfxdify4
zP793D5ZPvc3SBHZD0ekE1Tp7qs7BHI6NFoXrGrJkxqPBzuNOJIeLG/BpDR3Q3SSjF2avSS8+P8+
9jfbvsmkHJAT4BpU5m51NlXaCFbQg4dcF+xJLbG7RQDrcJ22P8B/Y1X09SL/70ifBfYfJVx+tZpb
V1/i1YWIcni+ZMnmlO+Tf1/Pt+8AUJcJPGcR6vJ5r/84TJQbtZyJIMYhguPcG1dTKjWuKZ8poYPo
AWJf3cNQqzdGvdPbxaU4yHxodCbpwi8lw68WVsa4IUjBT5PYr2wvJrF/nNvnuf9xbr1W6bXWtwHf
HMdI11n2EmEEbspYd1SiE9Uwp8maMU65OJeE2bXF7RhOJDFTbUSpq4czob798In6ruU2FV2E0gH4
LH9J6LAGX7nEsvhZzIqKlxmm08UVvJP8l6KfrSiYS719zZZ6ukaVyOjsIszGXb1YX/iIqObHtT1q
Ze+q2cKPhuP4ZVFycXIVPIsPQnytvX8/4G8qM84XbIb1qlnaZ8f0xz1sy6EVOlhzqyF46OqFTxov
vh7WkbIob35YTN++HIbI+F+ldaZW/XvjKqxUaNpMTMeXI6r3JmKL4cyN4Fr/fVHfdZe05/850l2b
W4R+rqn6Ndg22mtRUdzfTjHe4Zd51eG72C3HrpbkcPH5fziuCtKlijpVH/Piv6+wFP2gkKUhXEmV
I1h2vKH0iM89Us2GMddtnVsrlfr630f97rb+cdDPxuCPR5ikgyiFZn0dYUpfPOfFog43F5BIqoF/
H+nrhH/kPpiiYQDAQuLQ767Pj/Lu0gKzrJoI+ju8XVxmTIwwS7hde1NdZMKh0H94mN+0h38e07ir
b83L5Sb7UnUdVyi3M2EHGrQFL0yovxvglfrph4v89n7+5yKNu+9rYAVafCm5yBFZx4ClduCkBP6O
AigVjsCHl+QlzScZr2bXn28VWZzBgrylFiLSv0/l25fTpMhhQUkESd61Tb0Zy41Sq9mqDCZscN0V
+3B8OLRf3QVeSSr9sHl9166aCiCpSsYQ9fX9re5l/9bFV+myIYsqeAbHiqV5WjlS8RSrNALk6cjz
tpjBzKm7ZavOW/FV1Na1MvNVz1R+SJX69jGIJiMW2JCW9UkI+2NZF1HkJ9fxMVTCmovXoOf5e7Yl
vt7//V1WJQo9Aw4e0WV3i1odIr+t2kuwSuuxXIiKCUV7PpwpKC3B+/exvpukmH8ebFztf1yVkdVt
dy1B6Htm0IhCpHUBBEs3Gi/0Yh7hMqjMDG0BICGXLr0U/bFf7/63m/ufa77nY7eQMuWrUgcroSSK
4eQbJ24u73BIBfjDFSvfABMA4SMdm+GexOT370uGBWNZ4U0JV8nQL5XsnEqPnfLBzKqXF8PNcnmg
vFrtcBDyeicM9a+qRxWX16sbgsxE851EtfYa4Wt181IwXFISYdtRfQLem5f2MYmItuBdbMuTZmpv
LBuEXyezyQ6VcqTibTKUQP6MSwwAAESFGOzxy6ORXT681SWxbFXnMkaFRZNMxs6wyDcRaRtA5oWx
z7vFhf9bgopBCIMO48AaiIMZrstSs30t3iY9h08ec8auyuqSIfHN/OnYbunnKifwCJ1FBQpRt6e0
sKA6EClHcaQMVy9aZlrqFP27z49m86z0DxAwISZRRkA0gU2YtlZ6081b9C50mTWExSjBpkeSV6I2
oDL5nGUkxZHXo89ofKt1ZErTIj9VkIGqcDEOR/UbfeCxYpemyPd7Vle6Dot2KobljFtGR8xwvBX3
kt/bstDMa1F/8Y3Q0UPJ9YWLawjMN9/JN26I3ZAoNwVX/4kX8G1fryoydQj8KpOP2d9LpI5rTS+V
OKelwTQygbSjUUrW9aTww0cYJEshSDB1bHQs1rrNjfGJoRqz1GqnuPH6wlsu3BaSKZ1CncZezNe+
+NrrxoOVdpMiyWKkn8nLD8v6u70ZYS2zQcaRmvxZCP7xIvfXXNWHjiEg4FJcqm7RhE5IN6WHBIzF
tt9jHGkc9eRFtY6hejR56GPpmUs6jJN93uJA2P3wpfy2WEerYpki8Dkgyd1tFLRIq/WhCFcdTNZI
xbhVHM6CNge4iMxpqDxdqYmvBUYMzcm/rVUWIzBBm0Cuv3lC9jJSiY2V/vMeMHZc980KxNf/437e
fcgY7Yd5UrTRqjKOajENOu/aOtlHtIWRaAnPhfDbwJU/cSHJmEQNWT982D4Vxf86/l1HmBSyWveN
loEb8VZAfpILca6pI5JjwTzXlqWpTmXEbn2VH3QlOgVVv2M8N1e6bmkU+bmO3gspB+zgFjVlfbi0
WF2n/STJiGeTrUkRGy6l/KQ6+0p0CHMksQLZMfqwDnyMfaVh31awr/zdtZdIg7y8hyDvQ6jPfRrT
IXz99+L8WjKpGmTjkVUOqk5S4N+vU8kn/hpVTbpJ07OI7pcZgwjXWDXnUrfPItq4p38f8GszygEl
WWaDV5l+3mOQXJBQZkOTb+pkItReLhyF7nzLfig/v6HejofRqD0lBoLIsv6+rtoPLAscmU0owq46
qYAw1nKB5rYiGaMo59pQ2RfMGYOPTlyDoY19DHtrTzTwCOol6e0YiTwvlnn2UZnCLLQO0cVYVjCw
1YoNlM0t7cpJ0Aezf9+gb777nLqMfozWwBIZyf596s1NjHKhT5NN00ezRlgPmeF2UrfI2RdUAyf7
sR4QsbCCRmagq+wFcxLfyBCTd11xtIp+JpvW7n85KV2EPMIUiNHf3Zc5YEYYpreKdkWHKH+RHOQW
E7mFDslGjA138pKBE6XlQ5AhdGZbAD/pm4+hOrOFFfoPj/fbVasb7NMG1wLz4u9bpF+Ui1IVar5p
+7UWvISwX7uLK8FclFBtIgJSjz9c/9c9nIeCqsGERCOqvC9/H1HRbkJm6mm+UcpFoL7HhTRt43ks
LqpmIaLW1cBZb0TFl72Thw4EOb0J+C8v8j+Uet4J83+fz3c3ACq+KkOeViz5vrvSUzXSYvMiLIE2
5XDvCwRXgs5mEdmtnhK0q2v/wxfja0OnjxYROuW+rI/SivuNMRGKTPJbeV26WPHuRrUYjLwZYjL3
39f2icv+tQUboqID2OrGaIHAO/D3vRZvVVlLpSYccnQZ24ri9jKp+qnyJn8kqWtNYaVEj+hw6z1S
ftFW1umpXFQP1h5+G7J1zY428a/swIy22NGM1Ad89ybxVJjrG/Hh3+f6dZTGuTJe4CvK4hCV+9YD
MnJ3VRNTPRBBiHU0LqTbBx3N/mq0a8PU5yem0dcZznhAWWFICDOTbfRuY2uNUmqNSE52MWbGkKNr
p8fIPXFrzFzZ6XAeJ/JKdYqRP2QrAdakl3n/awAbSuweu7cTTL4CB2YskPDeMx2LP73S9gmWkQ0M
LVv03QL3ccVpRjlpfozO1q5+ivCTx84NR3HD9tGGo6U//HAnv7xhkBNFhjUov1AFo0T4+6kHmmr6
EDDbrX8aDuFC9uQHbQ4pUz2RqzghlHWmXVy9tY184r9L6QJabfQg1gsTxi1yJwLkw5FMFnjqT731
l5cNeteou1IRcagWH5W/zyxMhjoeBQtL9fZal6dWWcfJq4lt0FiJDDCDfmhnv3KgxgOabDPKKKVi
EPr3AVEMFIUY+d0y1R5AUktwwDKHdW0QmYusq3ySL9ueR5tOyhg1k0/YBIztn7lY3zwSpicIVPlW
j8Qg+e/zaAFjbxc9j1a6NYmZGnqBPusNQqUQhcrePGmQhpRPBUYBcckCERaUPZCW7DZbq/UPc+Gv
zE9uCh8gihUR6eOX2X8axsbNkDPt8Oye19jlkgLz8IBcdwKtb1NMMdjzZsuf0lG/uwOMTrgF47rk
73/fAVNvmzLRoE5apLzCdBlqV60Wt9ZjsMRWu/33OwCzgJ93t/Ux+pbH10DFpuH+yQ/oMNJCLPtD
i7KTl5FMv2qlJxMF9+rWjUh0s479h/aGWxWEpRo1BvR0+IRTyLzGiD7BZJ34A6bN86tsh4WT99NB
ctue99y+Xh1kHqI6zS4T7fFK2rPh6Fimq1Pjtoj9tZ54OO83RCBkzBfnlEPKW83Eh4Hth/JcvCQP
6kv1KGeO8tR2jkF7Xdl9O49jl2Kq1LYDrPca7XtyhA8fo3Tq8RiYUPbW9RaziQKRhuYOEvZCbhzv
UOLXCOj6RVpMlHCaCk6NIuNYaC4EqFxwsLBuSs8a3JIkpGJhNdAUZrlMU2val3amxhMUHAKGHeE0
69BqOBliYPw0+kWGK267viEvjp0yYE90dFSxuDmTPdKu/WHB75eZ5Ta7Tsa/Bh5W8NyrC2yOV1eu
2olkO5838+s08+L1VsGhiwwzvjWjo0y9wRF7Wc3ySTkxD9fxBjhx5hREtZh2XYB8EbllzMZILX8R
bdGWQkCL3vzluC3/bvDsfCh/t6f+xYQO94xIIzGdcjVqajvci88X0h9eUQ3MtilGOESkVpiZlzOV
SINXbDU0O12pC2Io8Dq2nGdjW0/OjNJn2HWQVEGShXnUSTXuUHWzgzpSaEvPWE100+yDzASHXGiL
BJfR4eZKkACZBub5LEwuqwNAVs0HzJEewnWGyX66uhHt4cbetnveDstzPdn65yts2s4dCNht3DFK
rHP9Ew7a1TJzKIhdlCfYUVsZ/6oSVwtiM71NkEFNB9JJ3IKzIlNlhrzDEx78lYAHUL2Optjq29FS
nu6CtzF3fUwZbuwOp3KirPnB1+3FzZfQfLzPzOh8omzUXfU08A3CUli1xfFHLMmD6JDCY4uNJ7sX
e++Y7NjhPt/5yy0Rp+++lz1PUXl2bmgRpYGyPVtBcvBJoImP2ZopZzPrXq+fbuvkoJLwdHXPt4m5
fh7DjIIn4Fs3fmnwZsseukP5q3kMCTjkx3QTa8GPIs8GY3ditY1z7GRrQpf2EhbZsAwUt99gar4O
tsLoEWS3c3GakBXqH8LfuU60gf6svyWrwSN6qLyMcTqvcguLwBUegtIL0N6TB0FSGdFqs+6JNcaa
NmNQKgy91VMy2OapXcPFzEhsqV+iHc5x68GNdvUmWRTYPN08f59hfZeuWiJt8BU/QjN+aB67FRZn
Z/Jef2sPgVsf/b3/TnnA//QdK90NneCFdNN3c3WZtdMSb8frOscQuF/1GGMdgpcA04GaOCYuIgSO
w1PoQpZqSNDgaEOXbDuv2lwsD2OXgiCgTX56ssi7bYhKwHhv+UJqJ3a9JMjhmT1tNuIh3PEJiw8x
Cb2GK3NjsWKfv0QP/i+GhIhfcdsS3eQwNuRTdJ0LYVfguO9CWHGDwsGFjj/t4qVjYkFjCysf6f8Y
klvMtYXvNGsCTA7lBpNGEkVhomZu+GjNI09C0obbUHA2VGqdIJj7z3WDT7j6bO0FqkYZe8x6JrND
HNM1mNmyn6O3X6dkCJjYQZ1CfBY2yc6c+W+XJVYDR3VmvAgf6kq8eSbn+6s7y4QkbXLeWV6Z1Pbf
qocodc1ggndOAXb467qJZTLey9GFadUe1Nl134s2mi3sp8/qaxIQnYFvwqnCBiFDI4aXebfuiHGc
GScoKOVZXiWh2wHK4EMeYdv2UKFiCV/gaynejbUlP8tTGfeDi2OsbkvSePcY0lR7eZXyOr9wGhr3
B0mERVwHhsgbEM9F+XAD3p7le4zd8HgTV8ZtWupTS1qXiJNINpTmV6IC8OQWNrfAKzvGvLalLHwN
vRD2P7aaz4vLtLIm5eCNHjjbtGO261kUjtXWyFZI5BV/UZSPhoJWxFS3ZARbqVNnbjy4+kPvDXys
PnzE7G9x/NxoTog7/69bOJWzGUKz5v06ax7SRYDlteCOiRUDFev08q56F43g7XbhQ0o5hK/I3Dta
lcf+laRhjk4Vi1eh795wvSCrFt+n3O36hYotGlAiNvblJKyfmsGTfAdlmErWGG2E6LbJgdDnNp81
+UP3rgQzrSUitzaxy+Yx7Ljpk2TV4IEdLeR+JTQTYGYurWntEsfOH9pfdexvv5QJY72M7kCGoHbX
/5pq0afpkA6H2iFIJLOvq1OnkGR+RnqAWmq+JRSQWCp1986mxFv+ns68lb/bCIt4t2kP5vMvLI9x
6fxvxyMGndA4DBqtfCw65b+rpQA+bJOEXbeqcApBYolVjAKX2YVo3UuTf9dKn9SM+3uAGH10iUHX
9EUoUJiFUWdpLBzctfE8uGv8urAWXa8T394qy9HmriEOz1hu165bL0/L9TrbEP15JWNsekaruZ1H
+DKRhlREZMXaGHCTCfcoPz0uJitNs3+VJ2z6N+XLoj/g/ywvTaJ57aDDUPZ/uGu0c0A+6JpGL5q7
u9ZgVVEAVq90Qh8ldA3L3l+o+M8oqzr5obX4LNnv7xq3DI8NCntMEu4ekSCUkg9bKjjGm+iX8Gj9
Mh3lzU/s4LdM63hghOReHkj4mdyQV/2Ged69FsqjRhxQdWHzgT9id4bNiJp+HLaQB19hcX2J0dPv
AwRj8NocLFYU4IgFW9VwLrFeOmHadV3LD03loqw1O/vfK+GbGh3yJBwKHTYFAt67+2cFt0YySk3e
FngO1i+9uGbwmmJgaRpzK/5h2WnjDfpyA6GUgbzAqjLuvQmSUAwiuETiVsDODhdAcdbrpFWRgFTN
xFMWroHI1Y8YGLVzFczNY7fFsBp192MBZHdIsARs5xn7Q7hjJC53MxiuPcYSFB+ZLeHMKNt9No3U
hf9s/FLeb08VhQRfxCesrmrxsSU1L95W+lMC81B7hFZXb/pmd6WSHn7AYUZI6/5KDeapmjYiDtIX
MxYo911S3oalSY5aQHZZv+hE+rsPI/sBRfmmwWYzQ2UKMAznxrwD14ZkkK00R6Ee9mQH01Rf3PKK
DHii0wb819QSgw1KZXOCcsXc437GWBVdV9yi2NiG9Qu8q0u7Z1AeiOcfEbNPTPDuBiK2BM5QsXgy
0Hr+/WKLXdfHVhp323ZwZOxnVH/dNWtmmnGc47m20Tq+oN4F6qP6m5iVks5Z0h+MbHvByzdPnFvN
h052orjH1uWXKDwo8rHr3VuxLpHXB9OOKPfLukqXjU/2Z/ZuYAuQaaer8qww+9OF9VVDHOD4xaKx
VhVIWAB6kpJ417Nh9htTXEj+g28s2nAeGK9N3dqJ6DHZtVSaQ08wXcWx4rl0fUR2lcTYcK0lxp/9
NItWEQYvpZ8z5tz1nWeJi6J7ShTJCdGo9/EPC/HrWJhHxmfOYobGXJZF8veNTLKuSovU7IigSumI
tG240ReXfTQvV7h3ET1I9urEmMjbcJ7MqVXnPVmBRC3UK0o/T3Q/Au/fW85XUefdGd1h9L3SWBGE
qOvKFMngGRDlxOK2MChThqPAufVMa/NsGgYcHr+b214sF5f8h73o87rvFthI41fFkUgIVnT33sg9
rMZQS7sDO/KKYB7Pn6ijH9fmePUuPw3GRtDpy8Eg9bCeLbY/8w6U6tUMM95LIBxOLll45OgdhMkY
GZwQqe6PGcUObZa+urmThAaOREGsqFMson4vz9UKRNHxNyd33y8/MAr99RNO890DMU1so1QU3ONM
8+67ppp1rScKSwRIFEORnmjO97fA3WG6+ECsxA+P/5v666+j3SOCtdpd08wYj/Y6N5a+/WQS8gFb
74ebDqvkm7tuavAhsIvT0ZfeLbQhLuAwy1Z30D2IPLLXYstLPqE9PF7nCAUcLH4n6ZjbdK6hzTqF
h0mF142+5rg5HhjoTxBrOaZnYbPb4Y17Nuz8WXq7nUjHtBvbmAAjTnWvnMezcHEuiXeTnkWMg41H
04OlL01Vgj57jEImvz/kVYxbPXaaNPLkAe+xEyZCVCExGqSAti/ZBbPUfo9c7SlcxF5FgvYYR0UQ
6RrPX93x9xb2s9T+u/Y5eFIJ4DW3L+TleDiteulmWJBq9BI/+2+E0GwUMpjV6Zvh3Ih6SR3zIXZz
TsNV6f/SCb3avvFg6a66D+wsjMWN1JdgiWslnWLPPxnRIVE/NpsWKifesL/7ORMAF6/kH+Yi6jcf
L9RRkN1GfxlA27uVJ3cWEsmYOvS0fu4Iw1JJNT276+WSpAgySZYEX+yfp8R8Ga8HALP6mDneznMW
sUvmijj9JRKS0/5+fOypLP+9TD/HYPevLHg1alqmKIp2T9LKh6xt1LoSt+LJX5pr3RsBIc9facsB
G9ULbA2XEYs4u37Q1Nc0o2/Y8W5Gpcse8cEKWiKkNhLOfEefxwfLGeYVcTamG8XTuHGr6pFJMZhX
8Gods6Nc2yJ9X8U3Y5avld1tR8cVvo061l940NBJiSA9xDg0boPJH4hBjFmfsdMw7Lt6GFHv83W5
Qd/475sAcvrNK4RJHtZ12JujFrx7hdJbeM3CUIMJxLVmy0LyNNPDHUskp11Y3KpVR1zqbzpPJXVA
wa4roDqAFdVw0TUquR0i0Q+JyO6FSU4jrkzkJ2NlnhvCfStXA64ksb12fSxvl+JCUJyUlEEDl2y+
kPzeGrtZb0ATYU5Swi/wcKIoBMIgqLLwdHCjKXVy9TKcwueitkdOEeijNg1lV5bcK0QbkrzPfbWI
Uk8DmsT8HE0IsZalC+0nFNCQo720q0X1Ykq2iM2Q5mnB1MS/+YbBM/iAboPOIpv8oINOTz6RaFfs
ivHaIXqDMK2HOiIm8m1xxFVxWTn83cWV0U4ePzOvSFwSSP5oJwWPljfxp/1tvPdfVqiMRyI0Xwh8
xt1HpcIfQwhEU9jiC4N75AlQGUsfstza3G56fDdsiiLLmFAC/XtZfPrafzmySv2n65BU0blyZn+Q
cmqpMg1pbB/x1f//TSExzHOyvhMnWc9rT3tSnh6C7cNDRW+4YZi3uJ6L7QxVh5ueyfLwt7Mf5Fmf
BrF3p8Qol36W5gJOsHS3UIs2SPNI6S7sJPBj7dd4ttUzBy2gbZJLPoD6ZvsDkB5Ze6/zyJ17g2cf
4gm/4X21emnnyRu5sSaGOdsr1DI2H0YieATuarv/qf75pudCp8hf9IrwIO8rsuhiVk2kKpeDMHte
E4WYTklNJ72UaYILsvDDnfmsLe7vjMIMji6P56Xc3xmpxaCxD4XoWJzMj3gB/kS5/BbOwEcjvNqx
THBivKPsbGn9zib5qt6ArMPMxIRcmPXXeTerZuFK3SWLy7x8pJHdiQI7IXCj082VmXjMPJBP30vm
zbqfVY6yliP3Mu0tOz9JZFHhEYXxksfmVk10LLqjd3Uj7PKj9ttaxVNpF259HPl6UtH0yeXMsJR3
y5wCjdYH8VXb/fTNQRf49b1hQ2ekL2mMgPn6/L16Izko8cbRgqMk2dWzv+lxHEYhzoQOC6tV8VRh
i8Q3W3rGVzu3A3K8b17I1MPxH3TNbqZYav0qNjHheINTHUYbmHEWcU0ccZGSMDu/rK94yNr9O/kX
XWAzvpg31ymwjgqbON+Q4jkrvAZHfX+B2ePM8tS5cb6RxaiSdAduAnNt4hMBTBbpTPoonXqufLTT
4UF6UgcnJEkXBdgEVvA0B/odTnyk/d8sXCdc6G6Iz8xDGI5ZvL8LGrTRsH6hbzFqt9NZSqXVHoKZ
Vyx8TyIU4ncJdml4fMCahbYpyIfqCam7sYlhu7QR5wo2NMt8Yr6BUYREzQ8f8YHIwR0hdUciidzC
xTQa/3eydEfkIpvWh9RRCAOa1b+F/fUkF0Cz4y+ifx9+9T90vt/VraPpELwKVYdYc88rCaKs6xLV
aFZJvGgNjLOc23UZSbZcbSPDJXgkeBBwOpQdYGTpJ6vlz/fmy3ulowZFZ0uvcN8LC0IllDgntCum
UEJHUuwtQYzj2zVe5vwnNLuudUn2ZgpiMoP5yQVJ//ppHu0kwQwlJM+YDt41MJrSger41e0IXkTK
xUV3k5P12H6M3eVKmeJXPO2Wt+Nl19iq/TBOnATGa6Mf2FKyQy9fwl2cAsLYpnu1WY2Jk08IQMjs
6EXkZZTtD20Hvjut3P0YAyyQoSnhL9wTyyTs9Wm1L4/Jo89vIEDp39+XrwRLA7E8ui7IUhQdeO7/
/Ya2spylt8xSDu4Yizo98KrQJMHgmnsYPB0f9yw2ffPDRvn53v/9QDkq8SEjfwJRkXn3CRmUrs81
M7odk1O58jdMvFa3jcQ00e0YXRVOYz8Rvoo7uRfuLE/zBA+XPGIYxiJ7c53tr/N93diiS6E//bFH
E7+2TZwdg3R5VNohELs7O1/Tb9fcCG/Hamptr4cBAko1aaCdNHZ9qnAWbhe6R+ozPtfVHHbvVCYE
c+IvM7sgBzonLsAODtdD+4IY9fKhUzAoi+SBibcxtZ7xgyLHuZ2ILBokrnPJzUScrKHazvtn+fn6
AuWFPPobB50UtBGWlz6IWDIyx5pWdj65PDJbSgenlom3DHflyf/dncLfYmODfZEJJa5KoiY/jEVD
rLAXzJzJMVo27Kmv1Xt3FA/Mc39YQ59N65enObJ9cOSEOHxv3GTGWnMJKrM8Ktvq07FrU2zwuPKk
jTFJT9044COGHT7GmBdLiiapkOTYTognJ3bMA1dc+NOYPNuQPIl/L2901OPD+nJyuGNQBYx8rXtG
YKS1l1wJi/RQki1zOzUrrGln1MQujPw3jYjhaf3hb4RHBUj7BafI+qN61vdMy3vHPNaLYRuexL2q
LQ189Wqb3/dYL5pf6kP40XvccEeZB0eNDtKRXwuiMSfDlj+7KWX79mI9wx3wrtPRpVz8iH7nO/ye
F9qSuZpqKytt1nrKEosMcqxbSAHkNr8zML7sLrtg6+/TbfhpcmbuzN/6Tkch486TzLEM+/auPGXn
1jOW5UG5QCkEFjemAR3MgiZ/s8YDkky1dtFMcc1cwa9SP4iOnvCFegqYkvNv++D96umTYtYvWub6
N/tGcnW4uDlMZdhmnk8mcSXyA6UJKV/mizazpqpjMTHXtnTckzGgJJoDt7qmcwr4QUI9b/fpKiaS
J2Bds/ORlOceUtzizoNLPNj0UDCvZri/KDbB4+Ug7+Qd5jDTZBHPUK87lYs3NGdxGGyCcZh3yE4/
kT2NnEjSTH4bpKhkE9GD8pCcLnt1kWyurrmzNqMJ/Pa5coVpxMBEHtPMp+h75+/svWzC0QGR2uyz
/YfpoLivr+iepmOWzhibZKxotRJ4W+Wc0qL/8ENHeE5m+XYM+zF4oigoNsJSXqvr61x4jPG4b5mQ
lzOfLT30JDvbiKdq13rDHGCTLR7GxVO8TsAZrlMY2Idh1c2bnbHMp+OvZ14OQ6J5IrliLu52yTp8
UKbB7npQx1tDvpoB3c2hl4o+6mfMHa0X6HCESTevyXv8jm/pWtyFnvrL2oA7L5Vztyg/2jd5O+zx
YVjqK5+/KEpub8J794DjJhEdEC4UrL9RtpEYAv2D2SspvwR2MU32nfgcxzbUD/Fdix21WOEifuts
6Sk55k/iL4kgYml6aRcJxZO/uFGhQjZhsonNKsHbtD/moaKC1fjsT5EYcQgcWrsK0Ybtdw4hWGAp
cT6l8sUHilW8YxUzgBlcMlOqZoqDx2BLr8qrWLs0m6wGFnA88eHAZDNObHiKoXKMYBA24TfyRTrI
vM5Fta/RdEDtgbEl6XJALrqt6lPmKBryCHrawdGxfh3l/7aow7yxW7Zj9OzwQQunvM07c6ZL60yf
1ski+qXxyZ500VQFt5Gd+mg9aSs5X0pYR1/nOcPlm5uEDlZjsulgFc7LhA3TULpU+Mh3TGdMrLpt
jGkz16b+DOyrwAFL3uu9bbwhswksj7QaqtH4xS8cthckrxKLzpYDR8ODH8X56EDXXells4QVX1rr
7PZwiRalOiEGplInAwFQK1nc1+HTVZg21iLkZ6/6/a20e7iV8UIiINF3m7dseVuU/OzehkfV+K7Y
uOKZ4fJHNe0dmdXPrGJPMpVbrfJVe1uV5YyzSWU6Alv+aFZ8y5YhaQCof5QZ/3KJXPCwY3ImUi0l
SPaQPegLkkocYWbNmmnump5MCsMYOeUDq9LJcRRSjEY6jdPCtzF/y3PUGbZMFjhZT4RR/T/SzmvJ
UWxLw0+kCCFAwC3eyHvphshUZgpvBTJPPx81N1PVHV0XE1Gno053VUrAZu+1/vWbFwmGL7MDQLjK
IOH0i+JG9cJVDRclJay+smUb90HotPGYor9wewxcdaKxmJJ+KrmeOg+6RG3TD97TenR8L97rq/Ql
IGHA8+gT87VLthU/Ub3N+tnUVx3U/EvxNPmBabrp1qVfbFn3rFTGU55iafuJ17jyhh+IzSGjdsbo
R9VrgvHqsXoJA8kUT8kGHhUw4ae2ifd44M2zAK+RRRFMttPtZKvMW6hC6i7uLVIonNaOvelShra6
Ev1ooS7VJVaJdAqN//ZDOzmKoRGnAW4G8MA6zMnONeU9n0tC16aHxXPXr8eWUHee330w1gWB6ntT
Y8y5ST1y1e0seKySY2wkA6kLspihLGhGiNpqbXVZHdrZYyZDNG7W0+MEXCRyq8PLVrcqeepHSUQr
7PAWMpPh77M3NI3TSph5GCg93MplfrOEKOQNzVF6ztwR7og0nArRLfl+cIDF3PgrORZBPhvNiQwz
R3PRV5rBdJNiPGFv1YIxlv0b6Dmf72M9H5H+1VhDHnztsRK4t3dXejpS70qIFVD07nn34eqVa9zq
ecDzmw/1jl3v/nnnlixgZgRvR9sPrIXU4MXc8O2Tz+xziF+DLCcHZK4tRxttcbvcLkWhF1uRaLcp
Q0x3SE0r56XDDjKL5yoVCXKzLX7w9o2bNbqksZ7OFGx+ZxGDqgsGwj/4rb2rRX8QfjJczUa2jJCI
hpUY+SOsIQf6FXj0w5GM4Uwp7Ny4TpfTU49FqVG6otcFMbHm8FP80RoLmuiIMF/XKPVKMxIsFMZw
lThpTuoy+5ls+a3G6mloin+UdXLg/1x731FXoUkdILh8c3pNnKwWT/gS5Eref+oYY2OYTBTF63gW
USU/4aIt7kaxJgXdfJka4MDrJBiQBODuOIxoQZ2nJ+mK6qD4gYzc4sXyEbr3IJV0ZqYPaI4w2GpT
dJS5HAw37fthy47i5LPpMoXxFUJc6/YcrKTuvWiod5yOjjqZQZnKzXL7izLzK/SeW+BlPyU3VcNe
Rc9P7wXL6aEnypoFOpc8jj9TVgwc41eTxFIWrMDKZSz48uqRJ28kliU6liDc9cE9YGrjE9vnDtuq
PMvMZKstnoxwZh2Rpyxjro8XINEZB+I0/ViJCzhgdmjT2Yvr+8/rql26q7ZX9jzg9vw6P87O69zR
qHF/SATqXZgMgoLXn547CpsQVkBsKeOv9nz3uRPrKcQeD0Lth8BVkFgx/eLDJO7mIjsySAs5yajV
ztBGOfXqWmcta4LRXko/f+oZkVXfKeGj3Vz7JH+hsPvlEC3xM2b4wTGzBrUIqP8jfaCAiA++lT2a
bsak0hwq6Grb5qx+iOZ9l284omzwEML9WDjVoaflhTGVUVI3s4wtWbMfi+Qk7bVAmL2epnJz0g19
R7aLiD9dh/PJumP68u50ZftmKgK1/mGQkIXqK1xAGBvNRE8YSPr9+XkWKmjrev0Z7cWh3xI9ccnn
8TOclwH5aP2wsl1xTqYQjK0oVWyqpvcs38Rud3lRk96PHPRgWNQrcmUJILNI9xGS6doRfl+qj0LI
h8OpQj6mJ9wZApvcAarZT+UTLAGCa4tNXEs/b0w/SAviyKX3SqkSgJ6/qi/+VUQ5tJMOyVmj2mPx
m89ZM2MAdHNz67F4etnqdaA2ZM6qWd1QNhi3+evcBPU8Gj77V+AgwtNhsV95ypy4V/gMk5gnZjXU
CZv3T1UbNyZEEdkHs+eBLurxttUGKpx5/5BObObDS5h62gUgu8itKY/LV6NfK3niVUgPltEhn90x
UGysfuyAdQsLlrn7qzR7rIoguq8wcScLbh6em+NtP1mphc1iflbWtPfEyopfvnpzISFDCc6Wuf/Y
j/fRCcLk7hYkX9HX6AqTOt0QjASJE3ks5TZ8l5vPy3sRj5O9+qFBwOwNlLbCLHfv3suqF1rQr/rl
eB4H0iH0s7Os4livq9+wi0OdDFk0pVPBid9GyvUL1D3WQ/DLtxtWBpC3eJVPFDfVrvrCRofN/qMr
HIqceKEQq0hyIcPuA2rjNNNlTvdMp+RRrnJJld0dpB8e6uujZ+A59ad+tHszgSJNAf8pV3rp0Jl3
7UHkPefvE6HZB9GSZqa9JKNlFm/a5MnpaGknRULbbQrVUrxbNwpy9q5oVT/2N+zQ0rHeCv7htW6u
j+eS1V68VhPGHIGa42W5a66pRGCA/Tw3DCQIL54Y42/UWBrhTFSdF9FtztBfLyn+8ctWg3PnlN0G
tFKgbuII46Ug9diP17Ffw1Rta50JAFOyct8c4/2Y2IOXyShg9KHu1Fl7hXHa3Uw5s0Y3u62955oD
RLEqOHCEKH4wyeD5h7t0f7ugEpEeBsmEeW9NKU1twkQcziqT7XA33hYRu2URYGfqCZvic1IYsIpd
lcmUzpGVJW59fS+SY0W4At+B63M5Bdfpup2/g9oh19AYEQbaAWMOS/rlqfa2cvBHN29njBcsDsDX
lckN+6q46BVDUIzBrxFYHph6Ls7jmULjKJkk+DFjyJYMhDDebudDQqm2qIImgYndBMoi39fOOwAd
tTaUBIqhZFYM0XWmXYZSovUAp52xS/w69NjEf3lgWocJ6p6fhhHRTDpxhH7UpI7a9Qp1xuJ+UCKD
OANGK2qn8y0R/OAz+qGt+x9BxhbKbu+OgMH7lZcKIRWv35CdV9v1zQIIfVx/XdV7LThD+KikU0gQ
CKuBukydagbrMP1m856u4vkNlOllSfM75+CQtaRHM7p84QrBjVWPqgtuieZjprYlZvYULxpv5HZB
+ZkHdMDsGl41u5vZDN/jifM8Pe0EToGdHrISeSqnvh7O0w+61Q3NyOOjO7SH+tDvtNSYEKpaDd2U
phHzZ3fJglPj9T30RJXxzMzXHWap2Z6Ui4BSD58r3kIsqg+gnTeEKxRiifFaQdKa3RfFhvEmQl/K
LnZQrM22hHqx3cU6INLzMIGcdOm2/ToJ8m0XsLNna+FQfbyhF8cglOHXcAbCP+U+0kZgPAT0BmXm
2CxepKcv23221D6br/6rX0lnacsfulESvThD9Xf065PYngur57V6miW/p53w5EX4GLqGN6UJdPJE
b0Wd0esbSgDVMKPUbXalPcshHOecizJ1R3Tgb1KARTCwAeYV8+2r5POSOJ58JefXYojSRdlK2sxP
wXnd6fVPM9xnnb6dfzagiIyRlowWSrcgBGtsSFPaotfEfWBhyy4v68JooNdHUNQ40r45KxkUg6lw
9Y1AJAeVufdmkNnp7FxqZ8aRS1cwOTzBYofDyRih4ILo/9BvD/P1IokBAjTETKPLCNTSha/3iUxq
kTNvHRNNv64YUfPrqZfbcpna2szEFm/Ml5n1Xk3m8P7hK1+pstaWii1c1QuzEX4Vu5AzG6rv/W5O
3XgppbygZv4ySijD9FN44FNk+29Rfwr6qDZp35rT+9orrswoFsIE3ycy7pQIY0sM3RA8hG74aWsK
Ghj3yU3kj3nCqXyYzIylxpiMrSoFxPTKoIGCz5kpWAWtBRyMDus7EwX9GKvNx8B8FlfFLLpqApM7
U/jsvfTYw7ZMrIgRL1RimFsyelLjznqC304ECAjZKjEkmB23moSOIGK6UZrDlgknauS0/Hg6ood3
h5XVmfRh1BA8q01bmlliar3VfT5cMKtBIQNM+nJQVObdnB0Glh/ZP7IWvBVbnngTbZOUpsQWeTfz
m1uI3v2+GgISGDGD5ajz9I5hoVkVhzu0NtFMIiNsHTHxy9TO44XGdG6CmnCm1i4l5utpT6du2rjJ
85Jq83FtanmQSHaTB3BehdyFW1pwFzq7E7kvJjq7JrSGqvRHwG6OHDZEFW/91bv3yqokMhrcKvdE
Tj1u7GNohKOHqeQu7sDt3cRyHn+UKCT/BSM7rP4NLmgkOlR9kf3gz6bzfuKSHPcobBpouTwqqBya
IFNYMMdxtBqLK7FdDRFU1ZZsnOIxa0fOBBvFgL9E0ouce225V+Bhxgt6v8cD0wSf3YZhWzdXGSOx
kuCwjDDw9VLR6IAGGus+tJ7EVcfpN7tZCa0Sl0QP0vit+HXMUUhd2QFg0fLn2ZRfOOGRdSUhm0K8
cfvuTkNonUamUeN1j6BJ/VZbdrS1z+palIu7HIwyR6WT7C/pyHk+LfKDYqr9OpDETZmfVWUZ3neY
/kWF2zTBZBxoVBDiUIJ3rV5PttyBqNsLedD2gcLpltNWwTls2o0QH4WX29ZmX23DiZFBqEn2arxX
B7M+U35abbXmaiVhlnQ2iSHsnxNa29Tmj7XqJz0Wx5P89m6ZTUbkK9vf2XnwOlXcUt50dEA3p7/N
k8EU+9hRAUib9rUoFW+q+UW6le6Omlxe79XkvRoJu1Jbjlv/IW1G0CjrdQn0O1m/OgcFyaPBG3sW
tn6tOgn0OM2clHbOFpW6ycTvsVp7XRBNq/UuVJ0HkqmfQluQP/xO/IytfI4BJwfGPbRSACX8Gfh5
3OlMsl88vsiOEwekrYltVbHGD4NzXraSBcTeCBKMeQeB2D52SVCt1aNySBnEpIyh7ZjdB9U0W29j
JW/8m104FRnTUdgYk87AHrGGwwfYgg8gcSCy9RivVOK4gV2oLzWnGXvJQiZwOfMLmRVljlFfqcYj
1utt+CaWxWbsj/4iJy00N0XCfHPqXzvlAG7ByuYjOkSil2llycpkjvbCltGMmBFwUkB8eZjyy6re
RvYeRh6cOdnUFvGeRycR+ZOpk2s+BNDibmdQgaY2dB6B5Ha6rwzAwFIQhcpWSUEp23LqNwp7DEWl
kate3bryxC/K4K0GApi4oNedxaX3mhX1KJe5o24YmqTvMMfAIaM2268YEhibP8O92Hq97SjGxMt6
a4ZIiTO15W42vfMjvHS0rMVZ1Nq3idm3dtHaWPip0aZJvJHgPwSTZ55DaoN0REI9YvXMor4RGAhj
pPDWxadVhRaVGgE7PVGK/ECQhAjajqFRlRvoXQhqYgN1Mm77y6LPLzPjdTNTyWKfqX6my7f18Kji
SLjQ9Gls9o8Z1Fw2XeJUtMQYjYH7LDE1RrkuQjGKbUmCLAqUaUNbGCk61lw3+imNwta6gW8vIlq1
Xmd5sFRar9Krn3wlzLMLyT8apwvaTo7YZq6NvTv1eWQkP0ixSJp+BhQeN4ZpEP5wlO3cUvU6Jmcn
9s7Rx4CmJIvXtd69L6BgDPlQfMdfwvcdLJkBvz3WjxQXa2VNf/ZIMX61qm95L1IfEpD4shGEM22X
SLvKDDp4dielMt7r909MdU7exU8IuCjZvG1ot37ir2whXQF4SDeL9cTVYLOHKC3O1ebNBHYc6/lu
GnTB7eeucbrDo2oSc8xQFucebBMyc7LgVJTPsjeaMXJh/q44mAqvJ+Zo9jz3Z8qCyY/ipnOQsAWD
v1+0NEPojGSHMGk/6LVm0k/3oVxzBE9Dz01Kd0Co76G0o33501Cfrbp9dk6+5vlCmSV+bGffeXDb
JDvVQXrJAHpMVQPkIepv2qGp8RNC6e/NeHOBPA0dTNZpyTSwIWq8O7RqbCWN4hrtQJ4rXvOMrCey
OZ/bx4UDVjrAvAOO7s8UOhWwoIvobwVrm52iPmbe65CsXk7lrFsy8Iz7fEyWDtckqUY0oywNsSBE
paXa3ad4RWYZtBZ9ltV+PEGAR/4t9YrWVGWbqUvnJ9YNvOgOdMga5mWm7KXr+agcJj709BUKX2CA
n/wDXc61DondG5mw4g4a+BWTKD4VeiXeVdcSgRPwqBpTeBkys+M3mb3JOnN9hQCXt6V4kVcOaH1v
Fl5MtMm1uvZXtaH6NfgZVHo53DM60MjTdso50hWHOQj5ayrvtNnvuaHvJR0tDtN0xziDDvJmZrnP
gN+Pwbl+cDaglrq9rFtjT3pzNKKKNstfQH8FBIvRQ2eM7kNRplZG9zJEgC7AZxlXXQqIXXJzR7JR
LuUPOl15RFYe6JLxaPXnlpY7Hh2nVC1D8WWXLwYbhtxauGpJuaUxPys5QH0ug4h3+CXv2RhCyw3H
0LWCDHNymK5JrKvuTssogQFnsRpHx1cLWlFd+uepHX88o0MWr8ToelNtaeImSZCqayUJstQJS08Q
bfnpjp6G+jle3BZvgh4I+5sroR/VTMVebnzGpnh9P41240t3qC/gOWirsyuNuhiInyC6NYXhnbrX
GKOsY4N8201L12+h5S4Fv4XTP3XpzKVkXfUubJ5Och9kLcfWKDZIMKV4jjAi3N4laDH84w1kjsUA
8ABjw4SIDyOjivlKt0SCQD2jBZ3qNGGYFzE3wQJJoO4leVmxuNcFNEaYerIexcw8zAlYOsaqv8r4
iCg3TR+m1zczAmSozUQwX4qhiRSMaA4NUDNss+/0whjyNMb75paIkVMzYt0u7pshuDZJkV8pM2l+
g9XzPIy8wdntS96OTaiSTnqsfqmoyd5FLo+GvftgUU2caj+9E7Nm5G8zFYwO/Giy5vaELd4oNi9n
i5xbtW9vYgwHdVoFLZ3Fwm6s6vE11+xi/lPdIA7HuynwHsAfpGPlS6vQMrJ/sQHK7DtGB59SXNw/
w2W+VQR7zGPsdftBpzbYGw3aPP7VQMH6rj+LqZGAT66ak3pJHGVVWuoaffyc+zMopj9SJuSdRaPC
pUi506YcnHY+JisR5hUD/Xti3Xs3zL3ROMgSCx2j3Fux5N6prNgr7HdiVYzNEuNBgshneClgQmOj
99DvCLPBcfhDpTtKAmr/cWhyj9XWeJPmjUBf5gw0JRwBTu89bui8NiQYcv/yWfJZmtPPB3mGwW0n
+ppXOAPoIK8If+nGel/r7+/nmcaZLgX/Xm7sYDNAYqLi9pkxIaibU+nQHmn1ag9TFoQpbKSXemik
7NfHpKZEdhitvc/YSIS5fsNKIMZLxwIgfYRWBPXqxCaczVO4evQxN4Ka9fQknxOjDRj/eU8monpE
uOcp68zS1U4YmoFJIPpYP795glpp17hXzzNmpTREQMnl0FPGudXD2aPO5yGTo8k4ClYAo3xwi8qM
5IE4m5IFjLw0mxfX16bevjzOo+B5ZTpJu5kOM7Gl9KFBiqMS+Gq/GX8BXSluTAYmA9LMeEIym2Cl
T9ahoXVGv0Vx2B+Fz180vRG5kyAJ1HFFkNzByN1y4uS1kdFHwt6Hy3Fk21I3EtPrOye+jckL66qn
t0YaNNcWLS8bJ95H78onOnVERvAY/cR7b9VLtEMGmaxIt2EzpsdgvMq6qlF18wbt1LW8xHROmXG/
0yPQdXNiv81WPSOC8AvQK1zlF2Wh7d/raJkGY+zpzdapESzzC3/mHYlr5I/2V96G7iiehW18DPfT
AxgJfQ/jZihkEo1q8HTTD158XlB2DxSFU+ZSBO6APhHFBp0PAIpZLXjULHQayPkvi/miV/vgBhHQ
26WBG3Ik8B43grFDXw6FeXLX2ZjesDU/+Yc2mxiaXc9pgSlzimV96H7kzODTilCX9u03eOdj3+57
Re8kcxggkKcTM6y3iOR9whSJ1xDYAVIm5z5IVpyBJJeql8lmzBZDXZ/a4K0DyGrlQR6MLSGIFxwZ
aJBgK8rDaLNBEDmi7pjwelJCG2OVFhNDidv3JKE+BoWxp6pR3+bDfZjoHYHGzTA1oK9nw+TImbw9
PjZ+miQQADXU4/njYUqhxXOv+IkSUaT2dIjUtCRaWkUXt+/r7dDgtcjNhy5Nn58Nj7gi9xTxJTcJ
XIcNCvQxI3nA4EG1b8o2HS6xQFnKaJiwQZZXbUxau2ttiJ2vnBrbExnLtb6oLu9w0yG3G1xOL9j5
1O8gs8pQBBCAm3VuxixaYPg8GE0tDBZHcVAkzpiA2XJWTnl4h74A2Rs5mWQ+JXjspMBZKPNLX8Av
oD8LBJQDjD708BMlulzNKRVYnW+syRsjoRDs7Ajsdjd5mHf0HCxPtp3Im/og6BN1UXRoyJ0aAr/g
48PKOhp/9CnHoM48fbBH+B6deP/eV06j9EebGJgIhRTVzMlLVyF8l49/Q3AHCEoYAFf2m0zNkvhd
g/Kzl3QOx2YN7bxha2Ncep4uRpBfoTrgDGcAwnNv7tfJPAV+6F2SFlLIVswIvNFSOFG6iqk9bYyp
Yr8iO60dLQnUyurAgDm96IoBnkIGEXrTrV/TdS16PQ4O95UqzR/19nEnS5Tsj1kMXFxq5/i9KYly
wLNC0SeaWd3Nm2S/QUxpn+JdSJrehOhZwDY7xmt4yIICArTbIC3NPGTAavJ0EgrHSw+XlxlfaYJD
8WDEbi7J/pPfh+C+K5AT1c5GbtG7LscHUgiepygbzyeJFHbPkSx5T9Rs8Vlh2SWWrGDw7rPdZupM
Gw0f+R5hZjDcZWptwgxyTPIwcVlw27LpUEEm3/kxzh3O+5wraYyGTVkweskUFEumvpb0QjYlbuQl
6cy2dDt2cCAfKAVDGPJKTq5ht4pejiAd+5FLkcBBOjJbOgYq1fNtGUe6WprqJlojOJ4ceQSiK0JT
WvMfHqDUDzo9J618cDRuE1c7TQxOTkQbcu9S4D8+8YK9QaAxpoJVxnYOjSY0RekoTfZxu32g2WgN
ThAxCTCCf0EHLw3i2V+tES7CyJ5WFmVT1C2pELO5ADlcmdEzRJ2p5twwnf6++u7wqmFZ0xY+BjMt
riwDGjtK+EY0Tlc7z5tbdwtttBk3xzvy7MquqlnGIk4qTKQ/XqCC+WdPO/COv8R0MYXuxC38Bgvl
xvEJuBvwH/l6zTen5JOBOkQLHHDI3Fgml+p7zIEDKbwYzjomN4v3B+G0B072Fy4j38A2y/uaFLoZ
1jyL5qCsGcNlhxwSd+I2PvcKjJv7aosf9e7589KYd/J6kjGt43vrZm9P1QiVmUumtugDdbUqPkT/
+fFchJtOD60Q9ZEy0HPMMYicTgWFBgjpkeI1KNiiVbJTlug5Tfl80+wn43UyfFexx7jNgIsDBZyj
f4E+bN7MpUXrT9bAOisEwy7t60JySqsLCoe+L0Dk5D3nmQthyBuMOR4unr4IEV9Bs9e8sQtKadTH
0VeH/UEBT5IJFFoZmH76zTRE6BRQrSzlnA1fgY+mxDUip9Nd2Dx2o2O3tC1rB2xX3qWfoLyjQPiK
P+PjczXN9fbYEi5c/cK0cyR6zYmSjnZ1zC0QPah0c+okcSVtbp+NzR5N24ukZs19mDElnbND5VSk
yNSGL2YQ67zOvW7WDf/RuA+GclP9e3W3xna6CnXERKwqp1z6IbI4ah4Y+a1Tzm9reAbqIOFaVvPR
WVu1x/FCtTrGKzVV9NhpuSPZhTXT7ydm7oVLrCUttA/7CNoFGc/m3ek86Pgfscm0Sm9MbFbnCcRg
fSEYsvNkfH9ePz4j69yas6chr9jJR/YI3tIF15wplMPnNT6+uczafSBVhMfFaP5h3RaKfrok5hKK
IPw/APUQ4ZfyxaFOHYJdyyW53HBlGf/FOUz4N6YqLFqiBKYo8/Go+J2KreSP1yvSwscOrAHtKiov
ZHr0Qdaq+cBh6i+sXWHwG/iTGIsVoIApAX6JmviHH8Hj1ha5ViuPHRuiA73DHOSwsgFl2fpvEq74
T3GoMJbJc0I6T2IjMtDfL0x8p3IxuSujXTI75Ys5hHkIWH7zZdsw+4Dz2QpR4DpF0NrgA1cAhC3q
JQR7DzddGpVf+C8de5uvvwVr/VMSyfcSRAGH1/Gga/iD+661o+ahTeThDlDZ7CXzvAUs+AsFWfjX
q59MccyQMc7ACOT3q38WlShWdUmW7GuBOakuME1uCpvZPrlNHcWRiB2ou7iNPqL2CnIYfv737ceQ
8l+eNDYCpJTJygQZxR9PugwVqYYFPdqJ+mnqzC+yfaHS3cx7u2RIj6gNHsXSlqwa+u/yPrvMC9P+
fnLAiroTApzrt/n3ZrP73HnvwGM+Z3g7Z6MY+vm8MKQZz+rhGsfUW2E16KJveBu8bhJ+l5az2BtW
bGxyY+U4lsquuu8vLkssM76oyUpXmh/KT83cUmcYxk9S6+5Y37qa6R6ef/Gs+9fl/n9vwh9eNEVV
TuT8OXrsesp33iq+oQCB6Wb+TT/w64H++WLJoqgQ2CNN8WD9Q7InVpoU4Y4+SPYO0vo0EJvt5TKx
4Z85UJaWbJ/Gt2KsCmgijrUw3C+ACVH/637yr48dB1RFQjWD7v4PGUOs9NJ93KKaaekVIHXIx7uw
h34rqsPiawGaWhPT51Szyzc8xz24giD8Rekx+TctBS89yZhEc4p4AP2++qum7HOhyJ67A1MYG4VM
kMO9BgC0ACdNed5YL1swMuvlKiu4R/LuL4v/nwo03vGpxKrnPR8jfP7988tnOX1XMW8fh+CtQGmm
1l9t6dRIRXMIaJgnQS6wCvrShx12wEw7VETbOjX++3v82uP+XBREBeO/yhaAzPePRdF24WP6Hk2i
VSFuqqmr9UHfMENcYfRWQlcEIAm/H0OUrZGFQSU5o4MElvX0s+eGoQCTglzzpMKbZqdR6BLjKX+k
n+NkTUX331/0n4kZCIIwHSEcaYpTA5n2v98w4V60maiMH6ze7meg6UDJ1qNlPBcXk2VrUjVQgWRI
NrtAOP8/P/uPd/RGvs0rfzyFXeef5hcOYCSjdCSOPsMczXXX1V/OwGGD//OhYOQyGbyZcC2QpN+v
VcvuI5UIh2wmPo8amAjTCBU2H6agafyXhfi3j/rz+Sdi1DX3NJ21Qjuv649IXArVIqpSS6tvf7ms
fz1yiD3BdGuCOyd+Q79flyLkURG3TbsnpuEgTlBVUHjJFhZ0H+muQdKvmYL338/u1wL+x72cDgZX
g80wmq7fP/MeaU+ljtVoD3jygloyJQDWaD8guZc/2jb/6MIFNAeIoSa0eKTrsP3Uh/WETqZc1XWP
hBUimT8VHVWx31/9CbwKqAgyR+6+P6FexoBhDKSLiVv8xDu6zVCvdwzUytx4mJOTmJlvBkTMzKfK
gSl0KpitCLpidJ0nz+Ht6RW2ExT1tdV8t/eAJgkKJBSH8XGi0vWM7LGvbCGKECXJcNLI5trXeKNe
5K/HZ33s/lp9Daf+P24XacsEwCukKil/PCItkyOcwfNmdafBGg3RRqJoCwojCSCQISNDikMsCqzR
nZ6uWHfq+r+f11T9t3JTo1jgsylOyB37/YFFxVt6ZHHf7osZmton3POrenju4Ne0jdEvGS6N9SVf
rIVEA+XaAXjWJR96idXBMBwbmq59Rp0OX8/lX81hn+5jaxUuN6UfOjB/kAd5ha0eIiNeD3obaFaW
6Nbz1KksmENmYuZrGB05LF8+++LA+4x13DescJVti239TbyEIfibkc4YA0K/FqQ+dAIR1RFkQ27S
9rnKj6GV7SvMEhFD6BAxzFDRD4gMqJ/J9fXG/sOixHQmPoqNoDPmbxvWL1qcF70cg9bg5qLeQ7t7
X06sZkY3fwX+U+fPE8ycmWIyJg9KszKYr+tTeoTGBlpFq114l8+nh7NMvFZCY4P6Bc0LbGB74g8c
MYYS9CioRB00qg5jeCsNsLwH+HhjZyqieJo6d/tuM8JAUFH6wEKvxeuAcBS58ctKF0hcrdBDQ7V9
1foIFnFuZcvBvLS3o9lXvlQ3rcuSsTR7vK8oKTGrhUYZ7QZwUvBAYPbYpE6MZisi8DbxJcBiM7Uu
NKBQ9C5MzE2mkdkME5q9bM6nMMz48vU3vA2g3xrrDyYTNk4pRnGUdL9x9jNcN/zncWwPHWjk42aY
6ed0Dv/CZDiOwm2F7Oba4q+S76dIvwSsafFQg7V49vFBTNBzBhJ/w2y+UzsBSshNYRjN4krvoQ5Y
RBZTdY9Ru/78jP2b9T0DuPHhKn7ftoKxj5n7yr7mP8GH5wU8I793lI8KH03oikZuV4OywAKz1O8X
GRX3a5YE7baHXPaRuJALLkint6pbLJILH2yVu55ER3xVyxOTnULHnxvO7x7kk1ayOuwTDAoq3YKM
wKWEJtIInCm2pf0x0AmvN+Rjg9B3MQxFfVxDdY3uBamCcUR6sea78JHMCBFjDx89qLXc0H0HU7M8
FT+pRyFi+jcoEq2JDSlEQAuVBu6eCbNZvdN9btcPXjFACbiBIpsYzCNvPFhpvl74iWO9lpCRrOvU
JJ4VD9CfbT3zM8OtZwCTOzXU3/vEvy0VbzG1r8UBusOSrdI+o7OxScyUnQEpUSR96mKa2c8RdEGC
DATWVGhVqHsqbwI2MZgxMI+ABFlbOf3B3QTOvB780uP+lnp5mi5vyFGKH1U/34xz6jiNVfxMIdCY
st9570tqfzHvspJEP63v634OaAOSNE+31BX6bdu6rw2vgKnwdibnxpN7Y2IFIHzuncxy4JPY/sCY
dNkxAuHOgIehqg5G3g1No7QWr0xVK++CdpR3kzbR7D7h33E3sC7l0QDmnXDSMUtGb5F1COftodpF
q+ArtzG6c9NKZyU6hROqOkMjfvbwg1XES1MfMhMzN7TXmaHoD1xEF8mOIbrZLRPrMSBDBtNNPciM
AkldpGeO7GU054f/3p7/VzT75wHxf7fnP2qTdBpN1SxL272wBZv4yVYw8NBfJKbq4dfMiJ5JozNs
Nflc/DwpJhu0MRdnpS9ii5t9lgZMOvCOhxEw6rIbrzXkWQQUBaR+QwEr2k+bjVT/eh3v7ExUBCP+
l+OozKRDF3ba8YkwAoG/QXwwKkCdNOUFUyMYtcoGIYzBnbMFC3/k3XjfGprVIvTAiLn5pL3ZPY3c
eLubzgPWdBEzgd5syO2GbIv/N3E1WCmncFzhc6jW6EtjTcFn2jP864L9EdVjwcDgcwoaSmfOG1LO
aBH0Qt8mxvuc8VbhIr96mb0heaGnLICFLA4hhxfRaRaNpRhPn7nHmoQD3kiud9m62RwCuNm6I14l
1cBLyDjdAlozS15F8/8h7cyWG0eSbftFMMM8vAIEwVkiNaZeYJJSScwg5uHr74L6WKfE5BWv3dNl
lWVdmaXAEIjwcN++9uD92ch3oG3nxQY7gYXvNg6iXnq0f7OjwJo5Th/Jn4eUH4SMlUV9apyIn35+
59L0Sv995Ziq4JnA3+cgPkNqejEo4+yhGVAVHBfGQb+H+llAv6LW+WK+Iw7QiP7FK4eTz1TPPwPL
tP9PJsRwOs7i7s7vzTCN5EmPimITiB4HNJHY0TGW0M3BNIfr9IUNzaZPzUVTx5I1rbKtiwzBTnb9
7vTw++dnoVx8Fl8u6Sxr0vriKWw0v3yglXBi7rAjrlG03Of7hhaxeEX3LB1Jza5Y9faT4ek39aqZ
1buisdWNuqnukwWW0tGeKXR77dSgXoycvlzbWeQk+1HSaDL0gmhpLVABzFRHuKFHh3xhuxHsN/AP
UyQDNp7OBXamFjBI9MqyZg9zdCJOPis2xLnTDmF3c6LyxcPAYcra4Ily//NzvEBgkSbMnKFYKkHe
P3yHscqiIQ7ozW/+DKSj9ZdsgzprEf2K7oPWtu4oED0FG+k9uQ9ptVLdiSVPwYk9r9gin/OONGnH
3rhiO5r77IXZmtSxp84MD34yZ/ZuDW+EP0Xr1R1yDogEGqiV4722klb+Dby0VfBi7oQN+/VSWF47
dSiX0guwVHHhUwELkjT9HsRih65UeSCO96rX4MdBZ/BCZhFvXFpMkBu+SjSU0qbnEQQ5KcEPW5Zv
n14UJGsIzIOF9YiodDkcfn7qsngp7WCB7bQmEyJsQs5OQ8aQFpkYGvDfNsa8QUE3jzaQ6qjFm6t0
Adp9oexG2NJv0jpb+HfBrNhRhefAUzwi83oonrIla9VS3YV/4sfCaxx9ly35D+iVQaqBjcpBfqVS
QeQdsdItqRnuwWjdWkD/o7uWhR+5+uxIlcMkEN+q7zSlAsOeEFvazly2rNGr6cuh03KRHaoZmlNh
JuwJJeub4iHeQ8mEPyAcwj3/vXHIdiap+BO47ZF60of4hOKQzKB/xzpNn/kiZBNCrOK2nn8jLSDI
g1eqKSkCnKUI/dI9l2Dhgxv5V/IozqLHmtaTek8Uod/QfXpPwcdSkcx0RDoKVj3NbHwSHH+O/Ij2
K1tHRCYPwIH+DBRl6q1JkyxuEQnrtAAUhaw/YSACLxLFioffjPMONT0jiz1J3BwqRTRr0CJd3Slu
fMM73yRUnWk2IqZ/zumGlmTbZD8AZwqrPKVgsepJDt0F+xhvhCtZyAsZZ4MEPwZ7iiHJJN2/T1cl
bopQU2Nx3UHkl5HlIIIlAxA9h2gteQVhc6WooE15hbOl/duIZ3kHOQz8Jg6O3boo8Lg/4XWQuEXi
ifTicSlu0P+p6SCBnNhqNFREEBRKwmDdU0JcKijWvwzYYQieTs9VMLxp6rgSpSfd/1NS90/07hnC
KsYJFdVUjjbVoSwgw8XJrCi9TltVzMSoEz1JehRj1fEZRmiB9sPZE6I38rHIj8qF0mBJwRsKlINl
sfH7oCIg2MvZvOz3JZ1t5UhkoVXXMhZXnszZCby0Yi2UwhIMM5QKAB4LcUZS68rWeintTM5dmgyp
pSmldraPnU5RpuV5T3GP4gp4PAPJh3QH/Lkv6qnZqivMZVhdqzlMy94/b/3LqNPu+oUaJyhtKgg4
tGCCFS9I/bp0rR+GNS2d9s8r3YV17tvtnU0vEr5FZ1oncTtwFhUcGiBXoByuJJGnN/HT3Zy9qUY9
5kZcKQgu5ZUfuwpNaQXGAEyfn2/m6suaPt8vj61Sw2PpY06+Pa4res9BWTnZaiqtmlemxcV14O/7
Uc+2rSxWg+MxmTQ07vR+/Jm87DhhXIso5StPTj0L7OLiZPZZnqn3a0L7F8SOzv3bcul5t25mu5xw
Vw+r/Z/1ldf1r4u9IX2dFOrZnC+wOR38wqch0I9nfov4NRhvzFBcnobOC8sXQaKRh45nRXjurAdR
X5os1a1ebapJkSLWs7DaWWN3+PntXsjAfruqs28i6ksp0w1pXMcyGpR117hahrmOyzr180DSdH8/
zNdPFOuXaTTEfVqN2vR2HaJneqQgzNa2+T5uf1/J4l0bSjubSMWpPQ1VfhrXp+6p91+zbh5aj8rp
MRg3Zb5TOI+hIvp/2FeufPfa2cTqqqAVa1kGi9LN0CA3/YrnOSZugvbl2hpz+bPEynqyGANce57O
VqJUEYtpNWtn04cZugDVKDyW3rWF5lKlFE7U35GmOfTlzR2TXDgmYTas5UxxU1QQowLcqFgFwhGo
asjOFTm6srOONyUCL1B7gXWr5jink5hqiruf55F84Qz09WrOV4lOio5VfWwVSjHP2s1zbm9vKmcJ
XfC2dPGBcHe7xcqa7a98vhe/k7/P4HzNKM1Wk1SLpw2emX1RJpmWPv18ZxeXPwNC+qfpKX6N3x9z
UGtazu/1axUtKwmXzAU6oxfLIph0rcRdPw/37x1xWIMeCEjfFEX5XOlgSjFCB6Hq1yV9IV0yOQSY
pDFOf7L48eeR/l1vv490Nn9SQz9ZTauOeIq5YrrKxgOmxIV+xR3j34/v+yhn21SvJErZSczSoj4Q
QQJyVxQcjFBioxi8smpeuaPzOSgUYSJW1OTWBC94ltWq10pepST2/+rBqWcPLs/MJjXSul8LlVvq
W14PqxYizZ9H+SxCfV+Zvz25c5CkEZmhng7ScD94j9uX7Txe30xI2H6xlJdUGZEs7aZ0smgvrGVn
/77yZcnKPxvD9+HPXpySpnplBMGwNW4ql0D5D3bgu/a+BvjKofCBxPJW7edwx5fSFlsm2Z5aXvLF
zw/h34/v20WcbxmK30jZqW141GKGhxySdrD/6PaCQxagMT4CIo3+/O+GPNstdLVT9FCOEFrXXlIu
EuWRU4VQ7jLUkL+uRr9XPg9t2p6/LOLB6FtFLejyVn9ARn1sZ6enhOxh76Lo//+5L1MBO0gBDZXF
95F8zY8GoTDFteRjV+9mgbZQiEqblIjxOMyG7jHqjPnPY2qf+pF/JrGO06elTUxD8Szm9g3MHjF2
AJIDvbty06fJXQnxPtW20IXDYAMVI5k+bo7rcEE77VzCDu950siljmI/+o5POn3CSYvwN8ZZZcsu
lbpJOY8wL5tjdj1nkyWPQr1uVh10uD/ZLyDG/MweypmIQ15LONmt8EyDyqfhZaaRrfCBCmszhOKe
6g0ra6HdyKtsqTxrjIPWbvYcOPepYy8/ll6yRu/5BgKY4pSFFAcTPKd1OPpB/TFnGKW66kynagJV
+l4Gr9bfUS2OuZMRoInFjYBpdOpfPeW2waXv2KEs9PlX6uASV9nPkyXhCVDncYG2Y6l6ule4VA1s
SixUNv4A8oGLhZ6R2gJHMPsxtd8kGxL62wsPyX4WSf3X8CKoDju0LEECJgnuvAwO8ilyffbbGz1h
ZPtu7t9Ce4toCmqhLS6fdr8E7/X1YXfbOx809TgpyTRSO59pQJTbJNCgAJIn/HifXAJxcsrsp9tN
bY+QOk17mL2+Pk3/moadT6zTu84/Cnb6DuFnM+vAqKGNXRn7lpJ3NytJx9IVhVdBSLYEKpRj27e3
VNB4zylnvoLrfoO6Pf2bQ71IuYwPf3ZPumeHM7F9Vzuvk1Y0vJ/EpCr5otB5f3p6t1BGhc6TMWmU
nA8fS8fUAcuo2k9szTCvJsuqiSUHTY6B/CXNVrzAd7gP1GtJB0NNnmpipIp5RhNfw4NStVQgbo4z
kABAHnNveuXvQGLszcO7d0tzLy7N5PA/Lx1p+hrwChCkil/pRmZ5Th3aMWwRiMenIuR2ukFEoIDP
4on5D+eLNgmuhhs92t7HEwuL/QusNbW2Yv6ATnxPox/VwR4R2vSge1o1xZmxEud0yc+tFSHOb2Ol
PMobkUd9dB4kZ/WKnNVOFt1yIHOULMSNTGKZjsiFRSZ37z+d9uNWX/fb6qa6GbcZKkV9DYVrqyKT
jtx0hsqN4xXyN9e9c+7A4lP3on5MEXfCkIxz6XlqrLDh7DCZoXCiLx7n3aO5UuYqTJJg0/DvBiTD
ZEkSV+dFjYeoW3bqAuAqnWYnb0A1TH3CAdnvCbOBjFa1buzH35PDmDXTZj8vPNK0mv207kyhwpd1
VdLGoTuGA6mMqQJLQw/Gc1EFkc+VfcABz110iKIVsvqfx70QBrNhfVnvzmKDsVYGoTFqiUTNyGkq
Mm2Lmj29aPiDnqis+nZP3rGh0INPA0/sOE84tFtXts0LFYlvl/H5eL7cPqIX8SSlxA7r5+0zAso3
8zF5n0cz2z4kNpn9Tb/a/OpmK+g6gX0nrtFJ3eyNq/LCC0Ye36/jbHsr9ToeK4nrUFmsnkc0nBh5
nOZvrPvIDVKPhJxw+CAN6ilbj0MCvTSsKcVmszFQTd80M9d1FHd119l/ULw7NT0Wu/GWHp7c/fnF
fXoT/DBhPutdX55Y1BdGHan9wPmFMuRWdECvJz3U49hgaSIrPmKkOqseithTA1LZR/uAHnKHFPRO
pJwbUKKmdaq7QRowoZ4TayOu72jJ2a/3P1+pNG2ZP13p2ZaanNCHCepx2Pof5p7tbQl+aK3QdLcX
Xo630qswIxP/dGXQf5N031/k2fdUFCo2Y2YsrRuIafILp5JK3rXj1CHxoOA2M6ySqr0SsUjXBj37
mKo+FwkqhnEKtDV/2STrrKOc4B8keS8fH0YkUs34duVOL4acf7/gT5Hol4lQV3re5uppWEftXU1v
9ECnV9TBHAzTKQU+np66GrZBEM0lCC7BWj7ReHa6C4Csau6IAFlN6TvC2PPn65ru9Ye3/hmuf7ms
9ChoueFzDI1MT89cXkBhPpKOqrPDzwNdu/+zuL8Z+sEPBvKKU809cCDJUQWn4/LKOVe6ckPnB11D
ViJJOIFYKMxdr1NDofKhsAXjzV4gcLScNlDdNkIfED13NM7puL+mezlv9lUtOOQxfr7tCx0N32b4
Z/XuywO2SkXqs7GDTkHEqDot8V9IOb9D2EIX5OpaouiCyPb7eNP56+t4Rpr1SlmDUADYbiiP5qlz
qlZxi+bFpB9MEgcQiuVcHUc7qYvZuC5ROGEBLYGq6gf6aDG8sSKAO39yyu7x+6mRAfXuxPEpBDgg
5JVr6c1MLpBT9sOVh3V5CdJkCR9D3DLOk4ZiRaUjPHECxr/dFDyMJar6SjHo/zI//jvG+dEvqJNj
gAZV2jYrdX98naW7fBcvkjVyPHyUJcd8nyLNzPt5GlzQgE+v5e+wZ8ekPNf5+DNJBkxO4DN7E+x5
wSGF5d6C6K8T3pa2TLTEiTu+st5dHVv+PiW6obOOWhdJfHrCDQ2s4GtmdJxs6tt2lu+KA4ZgmRcV
zuj6N+YzpUAnvXLq/0x3/7vM/L39s1kZMXpqSGG3VmhUtMCk1UdCX4peGGpM5b+mgYNzvFHkV9Mw
nbB9aSEFDR8x/bKpiu2WMsz7ZlUD8ZLo5w4H2iz4ovq3lDYanfOQ4SjytsXNmW5rmeW7k5cxbX4d
fXXHEywXMVoVOiFmQxd238+NHswPXdEoafprK9C0Zf10q2eJvVPaSdS1yLSpcO7MPXsKp/vr68q1
Yc626y5t4lSKVMDs3qRDVTmRSPb9gZZ8dyTOpxfPMa5Ev1c+T+1ssz6a5bFNdHFc+/muE/5YCc3G
V6KQy6v333ky/f6X1UutFUus1aRfp7LHw+uHA6P0A53DV/bja/cyJVC+DJSq9dgXFUtNMXr/ybQN
onvlm7+YhDEQRtB9MpmznhUmTlleyVqoydvyuaTTA93hTQqCZd7Blvz0G2jt2+BVvzutT4uRwIdM
kJ3fS6sY4/lxsCX0oNWVCP4z3vxndn65prN1KFMSqqKDNC1/yBlXJCgcmN9Ufls6Q0HQLMIrk+by
gvtlxLPVB19NXetieVxLpwHaSwX16A9EujuhlZzewPsTwQoed30ASqrExU0zARFq9EWne78/2nSO
XQsRphH/fQaaJitIzERFPAtFRinX4zxqpi0ZarIrfeqhwwd/QTPUxPz9eRpc/FBp+vuf0T6j0S8z
TTFRtImmNa5rLL3zwynYjpjlXLPKvVBwZIMxTAQ3ioWHoHF2U2ajS4PeTqsgitJ4R94L3x1hB52b
Jq8SrxHJNef07ANh+fn+ro183l4UnGrl2BqjvH1+274ps/v7w8F7gmxUzO9wib/28i5/VP+9T/Ns
hWgEdUhFjdHWz82OzhzyJBMhPHR+Kc7RydzEjeeJ9/vne/z8VP+ZMvRvTaIVPIn1s0kstHKm+cey
W9e+7hpRg83goaRroSmQARrIkQJPLnHbXYYHHzGZtBOH/VitLbBnGmu/ItBYHkAE6UmkRTu1J5J/
7JGhDHg1hRVMkykEC/e6qHtm+aHolN5bup8ESAyqXQwg8caPPMVA6ZRAgznNcuCwsoRU3cCREg5G
Q6t3vQ/Q6jbZSwdNGb6LXlzZxS8++i8P4WwT7zSlPR2PrbSlqZtVg4wbK0bzvxxkuogvnwuvIBOj
URbXBnQvmKODJyrIHXAUBdLv/fxaPw8DP73Ws49G1tvhqISkVTJ65DeNi1TksUPVRUS0qBBbk1WF
6wydfB1jVBPM6UxdIJvH++VVmjj5xZzeyWszfHqM/14U9oKTXEYxtLPHXLR5WAdaKG4bN8VFyCK/
MlkiwOhOf03ZnWtHhstHFDwCRWXqA5PPU/iZIZbGyacakqdroqy2xSVd9qwOLuy+yQ5SshiJubJt
K71U5TXrclW9uEB+Gf7sfpNhVLWjiDyLKig6N3QPdrwbVngTzScfjJFfDZvUzuHjA3oLqWToHkw/
+NOficOODHzJn81AfIO/RdNNTwi5fQhW8+mfRHzOlNE2kKMyaXHrmPoZUi/9COYV2f6J0ZXMybHS
HRLM8g9+Mjnegm4xFFe0YVTka0m7kXgnuUTKd57M3mRGn/o3pyvuSYgjKYOcF3u9ah/NieTg78BX
aJlTzzvsH/I9Of58ke6Opa29DbjOMMbkDiRwLcgXZ7n3fqD3Z4anPPc/zpLbKc+v0otf7HxvyhqL
brux3unbdYy7yp1o4yL3jToZRfwz+mAuRPXCHb/lhI8VBQGadbxkOT3QKd0MxvEzg18wIJajDDzZ
WZhMdAs8NvwJHqnA33SMEUoO6Hkbt52Le6ruYAK5Wyh+/IF7Lvd/fhY8KrviVXCCcb3DlNP/eD+A
K3MlNOi3OslAUBVEMKL9kNPnMWWjR+Q2xVJZhfeGp62m9H0Bm863X+nXcDOX3jzdfufQShsFmETc
4aZMOiny4+bpvZhhF2dPumuVFHuP+pHCAJlsea7wk3pnV65efyGp24vIiycaRGC/4hFA3q+HYhjZ
f/I5v32yITPgDTb9Es+mX9mhmCPJsuZ0Ps4bvMsQU1LgQCdKX4ZG0s6gtjOBHkovnaXo5+NZOoP3
sDpxicM8e51+bWj4gJdDQeN9eb/ERO4/z3CqnbCIEGFgFrR8uz+4TxQIcMPjHzSHYzAhOVMaAMfS
I7n4gQuHUkhvUVIbJN59ToVwNLh+CMAzzetmT3SxkM/PZ86vqTPmIcHeIp2pT4G9aWZPvdPzNGGx
uBR0nsiJX1uZLm4AX77UswNAVCtGKw3EGJ+kCL6LdPF271HpkRwqBUcuHmjzz0v01cXpbL9vlTFN
Db+jJbF0KwOsC1upZdIHRoExht2ohy1hFaW+CRsXvARjPVeia3L3y3l/EvAKy7IOMOFs/88nhZ/W
VoSMc4iOk5rQu9X2JbXEn293upt/1v4v45ythePAqU6NkBqI0WIKMfQt+VDVeqiTt58H+pTZ/jSS
+n2fPXWBIWdW0GGWNj4D/YPqJD0PsCsX1TY+HF/b93h3mivrfHVcnJbRJmkcTkgFTWHBsk/WoGyk
27b4JcG6Iw5pF8igy24u48W37Vf9IpnjdTXzfMxvY8w+x6kwBs1d+ZiKMrDnyGuXL9WN9Gh5/Uql
m2vCxkh7DaqpOofytyCKW5gLNNT78DbYTS1MruK1r/p8/DAX1a30KD3Wr/k99Nv8dwQ05lrW5PJc
tyg9E3KYlnj2xousM4u4UcTpTXDeJRRBn8NJsQgP2XglDpnCjH/fxd+xzt76yWpLqY6iSYbbLicu
g7FPVserG70yXfNP45y9814X21Y1DH/TrJKNuc025j7eQbuLipuityvVjrcSTP3u08gDzC72N+y/
+Pgku2gCk5rzmpp54Vq3/m5CwXwoy59n5aXvTBY5kk2qKAXL4rMjM50aaqgFyeeTmPmY8U09jWwl
WDlf65u40OUvfxvr7Cg8ARPiXEoHWqCoQlrk5CP9kKKNIv3EQU2lZbR8ObXvvrVSAxpM5X0gb5V+
2xAfFQC1R5r5fr79C/Pg2xWdzbkmKkq1iWJlaxUzE8tMddbBnX0d7qOHProy1mfi+WwyfBvsbDJY
VWOeCr8VmAz6VrgjL2hucX7YDJ5yM8WdRWX7j8ZCjmfZTf4gYHVRr/pVtDNox7JWuLH/1hfqOnkI
rii7rr6Xs8xWW5RJYqq5QpFxcF+WNzSa0lnrQgm529N69vMjv5Se+PYYzvY06xhZWS8l0lpOFFd8
ZW12GHuZWbpTmgAZCQDax8QqPMRBiviC2FHrQFEJ0Z+4Nt1YyuZXLmh67v+8F0nBiVZSyIEbZ4tB
UmiVbKptv5buxjv6LunKpn5Bi3VrOHCvkSqsoeTBnbwy7sXJ92Xcs/mgqYlWC4bWrUVjZ5bYHCqP
lflk5iMWgtQr+Cwg7BpbOT2Y8pQmn7SDZu+I1R4MA+lYw8ni0+bKRV3a/mXxy1WdTYZGORpyH5Pm
7BG0iKsB9iSwnslEO301X/x99DtNFvHoHpFG/JEJ4ZO7dJXv1JVJ2/Cu/q1CvMUsxSmwc3KMNZZl
jxE97pVdknbCj9ybFDhPy3RZ05ZDo7iTedSuDxrigWEBypGACgORD9Qp+4wmv/y29EwqslCbXf0G
J2sB7q0neZiTCfuWDjE8QWjM8drVJKk44v3xkuzDGf25kBWEdeAVNxktlie3fHzFCAbLOfqOxDn9
cTRRB4vijlbcyarjymO8UPH89hTPJnmsq8fTKRO7NY6u+BydmtWxeug1Dlb5kw+YWgeDVFxLf16I
Zb4NOk24Lyd5patlrTrx6tLH8ZmWF+NGuys3HVj6uU40H+0mX8TWuZ8UUE/BDvrg8EmcxnFvFnjD
lT32Uprq6+Wcby1GrGZqkHA50o2/T26xZFpxxHIZfpIPic/VJr2vdwqd1Fce/rRq//BBm2f7TN5H
lS4MpBsbFxgrJvZrYiK0XnhY9HZ3d02kcXkP/fvJnGN25NgKzTam4kjw+MdYT/XGlsZQDhooZa7c
25VF4xxtpDSyfARuxOfJbh2v3wDluOJ2OmUCqCam61113u9AX4LhvzKpP9lNPz3Xaf59mV9jJoVx
Mj1XfY/J7CZcdy7K9J1Ou+w4h65yPJQz6yZwOs65sGU/De1KDp3VzBioPeMrtsM72j4hlLlWA7q8
qyiKpWCUbsr6Z/vsl2vTh0YrKbcetxBbIHXsxk2zjR8+I6sWS8xik+wwedoSRF0DukkX+i6Ja76M
ffaxF0dpEP1MlYEBd5taRrxHOtEsKW+KtwlFhnAh0j3EKt8S8rSNNstRFlpANizQ9LIAe2PwZ9RG
4Gju6oas5amRQCxjMSvd0N0GfbokIZmo2Kb0hh3kU3KA3lS7zUCB15NnRODo4YPUep1OT4B11wrC
vGg5ZRsvjbKPsH7RTvJ8rDVb6HB8Oo1uGEE2RRETACQ+CevTsCFFOsqgLCLjfdByzypW6EznpYVx
c7IbyhbJbizbmZrTV+oXgF4ZiF6FTAHcPq4SnS8tPJoLtRSWQlXO5FPmdSMQ6RBZoUytEf82NUMy
1+deKT/rMi8iewp6JJXxU4JVGMWRFDbufZmWN+F4b+TKPDMQLJcCKG3QCJP/WwK3GDRVTJayhFfo
b4wKo6ZQkb0Rx4YmUVbHCWpjPej4dQhaceUD+Ex1//MBfHnRZ6nSPpHSUWr9di2Us8yci5J3qhcC
YlXMRXC8Ex3p3X8R7vy9vop+W+8R7x4TXELdgKQayjHsQWNXdIPlFPbFb/mb8Bveb0OD874DzOmD
E2cTnWPeRghu4UT9Syi2WAIH2sayboDU4jMslL196nYjmoq3St/g6yY3CxXLaH+NVCCk2AvQW1lE
ZEm6xxCF4WSbKs+NGdCIleCVXrAuH5vnpNVnXf2MzUou7IdipSnXVqqLq/Dfh6WdrRaC0fuq4HOC
nwpf4KPn/9FhjCRgmuXpStbi0knr6zeonb2axAqbIR9EhHLrm3l3eAvdpYliM7o7eFoF12RD45mz
CMHL3Nz98Q+/F/Lh92N5LZS8uAMD4TNEZNIieK/vK6Sqh6nfx2izJ7XiaBGydBkI/20D6y2M6XPN
U5uOo5mUx05jgd05YixGe2tS4oxuyuuhhQV1rTVMlq9d1vkCJfZhmAY8HAmfeIG1ZQZiPlg+P2+3
lT2fH1IvpzV5tpw/qy/r+Zx26vsb6f7+PrTz7QEchuY7QGOGW4odc06pT+9LtJCQ5l+3ZN6Q1u4B
LbEMOffssw1qWa2277O5tAazjpc2/WBr9E3rHrfIo30fr1U3BYaILe48YFLUT3RCMJSESOkzXbzF
q/228O5jd27N5zHchfvgrn6DT/6Ec9zoPXVH0pX4Ot/SUQ6C2cbesrafnhSPdCTUQZKO2WH3a3Rg
2jwiZJYcSnF35hOJUXHmOp57iFcbr7b1e2+aFe4d8Ed4HXC8ZnCusVCMZs6fjros2GPIHTCA+YvK
GiLAIzAPfMeAVPszSOrKogND5GnKjvU5cn4vAptjE1iCDalEF9+U6CWckZ++u1Of7qC9YGNnQ5tB
xm4H5ma/n7hOV+KDKTz/d4n6OwPPvrrBD6MmV/nqevL2RzIbRzD18hLpG6ZuE4VEuL92rr82u84+
veOptYa2l/8j0a0770SoaaJhzzmqXBETyZcXlf/e3jl6QTjKTUhzGh8Y+GxCSxZiYi9boK39eOrm
2nhrou2rW+DD7IS6cufPOv9BnBwe8NXLKsntEBAr2Xs0UD54VKzHK89/Oiz+8/xVER4dEFeikekG
vsQhx6hsYK/B08VXaS67p/mkVe9moB9qb6olXRluCmX/GY7OVzAUlkgm6SzkD8T8JIky54w03x07
ShB5SSQ2i7ewi0WQBBPlHgqXcjUWvHjA+TuweXafuZmEcZpKKjJbVhG6PdADw/66f1ke3SU+nu5T
vjzZu8RdnZxhAUp3tv/51i/Oui8XcHZqr4owsE5J2q85NqNe0+FKCcnd2P66WrS8JNSVxS9Dna3q
mSbpjdBH/gbPneOIEFzCLFYARfKOGZ32ihVItjVd6/e1E5R88WP+MvDZup01Q6qEXSCtlZDCe2D+
kg1oExDMVA0W2BSKkblzxGAZFQsSaKb8Xh8xSUbQIShwR8TbJjot6j7dUN5Y9NFwk+oP8loDYxXU
OIjGtf3zO6E6//N8tM7SiVoyNoFUIdfPCT8llCaVuUOWJWX7soTMqBO6pLPe+CjUcN2H1ox+xYAI
MY7UabEYT69B+9KcyP9VW98S5kcds2o8o176cFgHmjzXxwdz2kMxY0usRVzPqypxiowCZfbwmUm0
cEtvVrSWWVgaij1eBWsUvQkQI5L6qk+UmIvTBXQi5TA2aSE72aInm9Jt1bxWBVhqJlJ9iifVGp7R
tKAUm/oGuRfObf2IjRKhfYuKNYuQDhHG5zIFVAVofBv9mlYe1TsmkMNqMun4i9evJ57D2JlrcSgA
xqG4yzenqF6IClnWia9KdBzhjwXbiUWPOG4bd6/EuG0A6SR8ykUN+SzHLBlHaLWcT6wMU4icKZOA
Wk8T67tj8ijgy9pmOyr3Iwsd3REWP07LttWRMjbMvIhG4mD8EAbVZXk209I7mR+0rDpyv03TxJYM
O7LMWR4/ogi3ZMgoOVRe/Dt0GvUK1lHRd1J00sZ4SywwFXR79P0quoj7Eo3fafg4KSXspsbtcDpT
+DLEgcIj6W2VxC4DTH+qxNq0C8l13Tb4z5nRc6ti+N7eqyA5zeZmgLk2dXgqSueO9Us5OdPiGnpE
qXE8zsIe0IwC4VBWvJBDUzXSu18fZB9/C75BTsVr3aJSWIgLLdNng0KXWvjbiD+0aJeruSsOno6F
pegDLFMwmz2yWAzKaijUZRC/1cJ2EjqG+syv4ZFImzjGysHaHzOR3ePREh4SJlMOkxIpOWYSp3gX
d5TsT66sb2Vsa/LXOr6tUTtiEiZojzEue7j2KO0clJRaAjfX5goFFQFk3yPtsxzU8tSfR7XuWgLG
pYqLk1dc7qS62Ywa8QSBhyZipec/BspMO65rxJqSj1WD8SIQPQzma5Xv/eJ0p+JHlFew1vRxBaci
rjl15690zYaJvjmJg5OQKdQLqDNZvch15DOfshWag0O/cuKEevQuiPzpfTnThAinp88cOmJD03d4
e/GgijFfBvx/dKBe5IPa0Ihf0YTW9QNei3lHzGZ6TfImtLCUiXarZzO/7cunuHjgO7OKrRwvMiaU
Qg+NX/eoaPIDgfmv2iyWlYE6F6NA4F9DGXgSJ6aSLi5BXshjuzfrah6IgDArKO3ixxFXw6z8UNqj
OxjKLF+qXDlHZTcTcR3IIepJe8Ugx4UOdVp+Pi9epgMLmksdWsvjMZtNM6bCA+NE8belk6d5GcNs
zmeZmXzHHKCacETc+jL9uS7fdgFOfOlkbNkv5AZHJZZ/lljsMZBAYaQdEOVO8lhiQWNV+jf5sZmk
rqfatKfVVUIHgIEzarATr+10AjTUhJu4hQaVmo9CsD8Fw01p9E7F9x3ysSVididH8UsXHx3TeCm7
dK757W3Gz2r1X3ksOhGYwLDCOxEOQMrhsYswbUnea8zy4tiHYbNCXnNlWb+2AVpnCbU0bk5ZKQrW
BlfpXW452Z2EBVBtY3Xq/5bI7RydgGyDNtN+Y4vz855ySUD5dfe1ziKNRu/HE1+Ev4k28a78pVj3
3eRLocs2lt5r4Rb7Qh8W07Uk4pX44pyLJyQ9LgZ+3d3Hf6KNTIb7NOdw8HBahxtsPL0NNMA7LE6v
3a34c0QHOuB7AHlSekrfhSCv07JYZJFwG2B4HlMC0ni9IFBIbwhrHXao4pts9W4UnpgqpM8xB+3Y
gUhDthEVjK6yM13Bzfxu0mAji12XEfaGsm/raQ0QvFgnPX2BLb5mRefF6S51KZHgCtAsqqTYaAaG
HH1xE5C5GjAPiLJdora2KAuOVNFRJYozKatvC7F2ZEx+OrM8RNJBk3PMoemBZAENwvtOim+OfFeR
7vjiIcHVw9fQ4QTeUQLGOjnjVRCwxBIP8J0o7DULIh0huhlAZg1+HQvMx3E2SwqEBgA6ZYQIOVpy
0Xrp6IwIshtfvrdw/MUxznKBCeLUIzi6ju1ZprtDXcyzIMP+DwvA4/4U/knS97ESZ4HKuhbgiaTf
j/Xg8LBmWpiuxqpZGmZw5Tz28ywyP9/2l+NA18tZnxn5p9KrkbwmXMG1IiCpSu/nz+RiXvi/oaJ5
Xj23Rlb8QWO6PrYbpM9L4JU5VZCfB/nsYv/3uEG8y/9UrAbOFoI8yuPRNIV+HSqUfIzGjQZyihy+
yiBeNzneRO0DnT6EIKenMEWjhIt1GbQHhQZ8hbaAoNBXVhlhcV1s1LxdZTKe9iBO6pp9kP6AstLn
VjrORYFVLj1Vs0E3Zj4/n3UtFSVMCUPH4Owd16VbMJWPerfSoySyW4xk/Qi7nZgUz4Cv1amTN1Kk
uWlkPKuYgFjGKkoCZ6hwv0Lhzg5oHd9/fjqX0ywQRv4PZ+e53DbWpesrYhUygb+IzEmkKOkPSsnI
RE68+nngU+e0LftYVTOebvfnIFAbwN5rrTf939X50pLoSnU3qlkkrkukvrObWXFKxAk2o2pkqiIh
OuQHj+B6eGmYt2JldCtNeU5lyFj9Rzh/CeqPubSPiYuiq+OVIARIyziOOWorxR5n8aInnlLrx2+2
978/o/997C/tTZjJuhZLobCdULpiTY7stxTL/08no2uCpMlTFsGXXS0N4r4fBBE8TLfrXX3s4n3T
MLH1BHEf5Mx+55nF9LmECtpnrwFCzfAURN4taCzd38+1B804AxATCiXH9rckiGlC8edj/d+n+/JY
D4nYF2rHCvhHYzHZBiSQUYNjMu3222Itw6yWrlh7fm9l9vd+6b8rfznc0jCkZSpRA+LUxltDvruY
fvPS/s1/BEkE01Edx0rjjxmBIbb4RciZzLBkWWSuCKUNq1z05NpKTLcdAl7VaeDNkVn8A59FnElI
qp7CIEe8V+fW9N+BjfPRS0cmE0l3xNPF/6s5xn+f8es4oRap3+p5j/H54yBbSWZ38mi6XbGKix9l
fpRuS//0zds6vY1/3PRfLvnlsTfurZGKfSufM/PxCY92BhiYKkxGZcwMlaedY1nfkh/+Rr399V58
hQpbtdbpyHoIJnBtQFueiie4BTrl74pYSkggso3dfPMQodJftxempA8+VKvP+EHGrYB43A0GxcE2
fEt/AN8GGBKUZyacP3SzI04sxCz/WuXE+hbe/JmQurT/Zq/465vyy6J9mTcJs3Im95ogTCZK3Ww1
dd3xGoaWUE1b6r/vkPjXGdN/F/u6aeihdA+aG6/l4MIVZXPCW3Otv3c4hf/7Sn9T+/96W74WuD3G
v8m8FZTz43bb7HHWMJcHwzI9nSluYq8IHjkucDn491Wn6c3XB5DhHCkxCvJL4Sek+UttEBtyFOf3
QNgmmGeTPrr+7tv66VH2ryt8mcymZSVHyYjCvLH94+z9vrlrjhgxGDZw1e6c+aqmEXM5PuMDvtQ1
TN/W9vdgQvGiQ62KzO3xp6sBvgaTFTturRuM/v83lfYv6/BTTfnLOkhdcocqIN/Xt9pJg12ckxAA
rCckbyPAWXxnSvI4gGsbl8w46jRScrKLKASaaK2p1Tc70V8P8V8+zU+g6ZdPMxubvMBbUjnbk1fN
9uV26Ei9W3hz57DZOLv+/Bqaq8R9eMAE7dtsGNw5vzwUqA9knJMlHQRUxDrsy1Ekle28L8dWONzJ
66yW4IdV7YzjlBSsfpRXVXMywyY8uEKsQRiuaAf3PQG3zYZA07IyW7jYos08ymhN6i8lh90u74E3
buREvxEODzg4WsYZ8bF8RlgD1Irgi43EBFsFq/Y9nPjJwyCsFsvoi8S/iB0G39fNHtbxG57sOtma
ZoWtCcm5ucl/p289LGHSZ5l0hVPO6NjaEZsYwbHk4eH3WzOrMQfBJF7S5AvITB5eBsxorKye0q9r
hI2WnZDypdoapoU14zNbOSsYRTBnGy06c5FOBR4BnkPGPqpsru4T9sBwyiUhfguqwpQrPNFn56Jd
kIn4TtACf/8urKTW7BVnxvdMUrpiDZldZVzlQikGgiBATyBSmiTtsoA5lIjI1s2GY+8pBcF3Y2e2
EHEMPhbeHX/6T6z3GVM9kPD8nD4F5Ie910vlnQFPj29wuugGc5443bDIWZQLjnIclSPjGlg/kPsZ
RHB4GnZFxD0pwoHJJDH6Ib6Hy/4cHQDg6ae/kfZ8rex4mJS5NPnA6rjnafPp9395lu/jLAjyu57s
Zq2nk/mNvDt0xHBVx8d/b2WY6P353KoYuc8JNCLziuv+fqmmMW555xtELrjadnjPH4OT8d6/+t6U
LhItuk12gussrQRsoypgKE48fvCsoH1gY8egprLxkNFRa/rHamM8FWfZnfQBpIuQBCFZ27eSn/Hi
wSMKKTxajZ+O4TtgRLvgDIdohsoDurBNXio/PDyB9tHZ8Ea33uSbbIn76ACrH4+e5lG0wkWNs1Hj
DCvGgDwFwgFGWfXa4sVToVIQbJJhI5x4cjteYaNjz78j2v2x0XBzfluxqTT85eYkgeKPioATCoHm
3h12w4/yh7wnDpq0Iu1I1wx7Djz1Mg9M/4BV8EOxHz60x/smObWPxKfPAv4YITrRKbvZBMzkpiSu
gtP9KS4xnwo/8sfmHW0KMBkU4sqUjoo3hyWOVMY2rPZZWCYbYakmWEhpH0buNER04kiwvr0RhSDA
sHgWmW7nm/gh513G6YeB2lp7NPRFe5LBSq/GNX+BPRLvpZkZXOI3vtj2jiJQX0SCnY7LBm3EU3ga
Muf2WKEZ9Aq2zXBVbaXaur3k+1qyWgK3X8QBYrp4CZkCTKY6+V68UAOH0SLFrWIki3XwlPV3nezP
E/3Xo3FafU1SBUkHpBOUr9u8kQjJWN2DeJf9SDdTwKqEvThjfPJ5Giv/ofsoeiZLI8TDzLfehZV+
jA8iYiQjQI+DS9defYfyFE8YuRW+lU/9e5zZ/iLCU5c8S4Q2zInI3fMfcIB/L39qgnQ72gyVqTwQ
nY6NEI0gkVWb3gAsxsjsvm9XwzvZRhDH+FX7QkdriQ+dy6cyXyOYj5cYaU5oZ5s7eRF4lyc2Mfff
Gej8UXX9XBmZY4iAJv5P+/JctkajpVJ9EydxWjIQzuq/YkY6qKt7W9gbXX78VoOObf7U5/xxO9g/
VPzJCa0UvmwfvdFDlA/jdmtM2odzcTbc/kIee1PYhuhwHLWfSmILiMyeCcTGl6rg2ZjbtW41udkT
V/8+v5kd+dNgBeQ2kKUhWNrdvD3xcx7S26BHU3bC7jYz+X/QacmwGa/1FnP/gfMPLo78TDxX+WYc
SCZmlDkjdyU0MzzjPvsFofGSGayLPfSG8EFc3xc3BhRHSOrBS/aJTiHt3Bvu+Qh0OieVimVzxVWR
hG95QfoS2YcKSdfsXPF71i+TfpuRApR4hrYqJbdWd0p+StWlpm9uxeKWgDGuJHi35DsVdnlU+R14
XrhrIbqFzriBBMSGp2OYrliNjzPtcgqXIut3ERESkntz5j+rdhdsSlAZbhvirQ1kMSxcO5ZJ9qo9
OU+oLquP4vn2wRksM5eb24TXZyfjaVIBTnm8Ddlk8Vl4uclmKOyynaRbc9kC4GCKSKEgYI7POBDF
FwdY9EhdIR173PHrhbrULQ2ThEdIeApLX3W7mK2ZTGr+NNJ0r7xb0nP9iGzwqGwVKPDhhmEJg0jx
KTxUGwGSWM6Llb8y5OPAGAnBkgl5mQJ2vOKxcJD84eWGC5vHCGF2mlGgkE+9Ksi2uOYQjz8ZYwLg
CZJbpo+UJkVBuIh9xzJ+oVj5i7hIE4uwqb3Ub6OjnC+FfntD1zYldpsJYrPcmsdWMFtUa9/Vn4OL
dJBPSmHm5FO/xURCcYC9RVNUVhusskv2GXw2kdv5dgAXOnITjOzaffkZ6uZURb10hV2TZ2YWMFmK
fU0Zsb7XVvZS6879esuXyZHLFhI06pooroX/PJB0jVKx9DAmuiarlmOPz8uX8G42Ay7SwS7GW//S
b+eLZYkgTOAGbu5L7dWALtO+QLTel0d5oZB7XK4qjkKezElqgo6SExAQCZ/IgzEHZTHr3DIop0Xr
Tm4PeO2VNy47JkehNIXeaclCm65WUYVBr8AA8bM9jjswJubByoUHAzSxQpld2uXcKqG2kB3c2SEs
E64W2PwNmUKoNfO5paG+o0dNLO4Ssz56jZRABVY6X6io7YjG29/f6kuyMiKXQ4W7po0eHw+8M8Wk
yTXeWlbgJX6fXW+2jGKK5dnPdt0147nngTgGL3zBYRE/3K9ka5Vb/tUoC77tns8C//thwIJvyxdR
r/2FMlXd8IHjd/DX3GMoS+n6RgmLZ4JolVQjWCIkFrdQvOoxJ4JprN+I1MCoMnMEhRwLlWusEic/
3s12276ML9lC+ywO3Ue9k15bcSFo5v2cAVSXlozRTWRj9VSiAn0Sp31E/yw6Xv1t4Xua5JV4Vaig
kjwaduvFNr3/y+15dIqP+sSOd8eNMgfTvIOT2sXB574u663Ed4YSnUDBcBHACCwx+qdEn1bu/jZc
7z51sMe69q09qnaxn5cOCxlWK+7d0FlGaFcQ7cGydTO/GCfepCC3GKKywfk9m+qCJ1yHW0hmEu2A
ahvyIugd6njZx+zFaSTHDxagVGxgKexHFJ+NlULo/2SJ59wsmzg9WI8UHNM/NztaJ46MQ4tZEyuX
r4RH9qrwMFccdhEyRfbFQXF4T7JjtmuWrIIb4a8Ic2ZmpiN8anV3E61kC9tDMMlfcjtLxT8RPSkq
18b0NxFhaAcRUpe0rJ9QTT8l0dQfSA8R6w1WIK0aynVHrk0zxhX9nD8p+9bVN7zX/kZ4oEtQ9n3L
uVvQ9d2sUpmCCP3njhreLhbBoT0nT+1hXM4fx2Xpqp8NbowVBqBevdexY6xWzcvNmewZw6PxrAJ2
sixH6dowADYous3hovDsr9RX4dwc/cIWSTunszPzw6Srg5i3rXlVEKENuOG+kEMPeyp6Cp4SuGzE
MyJ8Z5nejdBiC/VCR9lh/Pp5f9Hc+SrFv5RSAhMTElPccdM+QHDYgedriwGFQ/AhOpPi9Thlzc8O
Og+8O2E2VtlYdDSoqi6jvmpOwqZ8rg/qY8ViP0YHZZ/usnNLb1JhnXdGeu/vJbfdW9GDamfr/lrs
jGO4G5+MI1H2iDZmS+mUY1Xl1CsgGk/3OKdRS9vxMXaifUgNlx3kVXlgb97Vh9KdHCsXYEymsXhM
cCVDLEIWWLFd0EjaU0TRO8jPFfoKNlEjNTmGWq5gps7gZdingjaxXP3aQBRMNCLtFcUwPCO2/fW4
Ft5o1wo2YrddhATUU3WChvz06FklrTm83PiFlIS7yotwJC3MTQxhghKVon8tbeaf/rrcg0GvlXXD
/eAdvIi8aRxSxwyCwB51JKizEz2nC8WNnuszxmobyY4XEr9ZWPFxfINk9twu5ksNVfCOUPnZB2Fx
HDGlCaHQP2UPORfQrvkD7cVL89I+aHhX4GphRkSaCRb9bPJ8fw2e83Me2fdL7oqfwvr+ma7un2QM
XtJFEbjSJkaxWT80mHJWWwiMOUAcX3wWLNJPckn5ldFAvpk8NJ8Ne2lphp+AJxLN/ja8zG6WgqBf
9ajH28Qa2Bo/s+diN//MOJAUcw6Eh80u9rGf/hPQX/cik1GK5a1q3weTqXD23qSOztyeGkS2DTCN
xm15MQmHhDppVjAPMis0rB6AI0HM6Q6BpV154vp9/xHTFyP6fqzPxSlzu0t4bBdY9X2G0MmhWfq7
tLWTPaE40J071FBs58dhm0YLebDmr/Ofd6Mm0/wUxWQ44o+qmRm+y88a0MFyJdmsWr+cf0ZPHVR2
Hvkcf85mW0xBfLfAql6ERYPu6P4KPWg9W2HW6ijrmc21Vcjyzyk95Gf2UFwQxbLHQU2hFAzNIrDS
lxb/SGNTvGT77tO/QlVZTV+bWB+3fjA+uYPxWlEstJsLnoIPSXTaN4O6cGb1cH4f8sPNGS4dvgPX
urC1N3DNkDRG1e5esvfsvaIvXowQMMidza0qsdlB5vHHkNj6tfsEBCPbUbgqV7KitQmRYGnYLDDd
ah+C956/dJQvxcp/Kx8SCKe3bXURL0Vh4YD9Um3J+pE/uY3kobcfzWl40XzTj0wBwQi2AWfJLI7J
+53vubjAO9AIrAv2Erlh1/Az/YxcbZ06/vr+OG0xtyMzjiHxuLjuUg3yTL81XkFq3j56aPnBa8bL
wrwHxtWZm9I96smmPPAReef2Rr/oFJ4KBx9bPDdfBDbu6/R4LHwc+wK3YyQA5owBhDuSSomYRnCv
rJRT0PRE+/4KFDy+5ZUn6g7PrrS4f96xoSldmb1CcONFyeyGNZTWN4dMBTdzpUXhhWihBxLuPlpu
dfiZMNNayPvWSZlqNi4surOO9tpnivTY02E5pHY4U2ShuKSe3YYzsz92N0suEFw4/qnDJeR884J9
6GS8y2sN81XsY5zK7VecxozSBtycgzWm/D+tsmNPetN46qRF5fkOL2G4hakRvd11R9pFj7cNhjQv
/tbY66un4IjCY93sg7Wxj5d3SFBz836AKpVe0tzqkAEb3Jt8P66jvUAFh1b6uX3LruNpPPrbavbN
pPrr1P9nS6hPob2KJhPt9mXqf4eiPs/JntsW+XMr17i7LXv6LwToyU5pDv+eJX0di/9+MeLTf5+L
NDEfoSuKYS0VO6x7iBiYNh3xG2D+p8/mHx3n//ueROELWJsFyqyQb3iwTMxZZQWNTuF2dMwb84AB
iHjFmVMdCfyMTjNjNYfFNtanoP5R4aUXDBh+Z7WtYv8T3C4lPkEKrzSRIQ//Xos/+M4sBklagjRB
BDr9+Je+uK4LWRKHVNjkGpyfAY9+HUPsXDk2w80NKX7vczOF3au1KURoVI39SxduFSCl8OYY1Wcn
1o96zECdu3abneCLufnw3TDlpw/d72v5cyHJ4SbxGeetL7dMLm9FWATGfFdRXjS1l0X7aiJwrlXF
qZqVLnuzTLdyWJCwU2Gd0GsZKB1m+LUP2A5BHfIvQ+IKeWT2uH/UmxpguDjOo2U5TX6TlYJ/iXY2
CHlFDi0tU+FZ8rf3O5mq+7xZ6Ldj1PVmez8E4ukOZtHtZ/IuNRgCuMAFzX0/a151TsnbXk8gi6s7
5phWU1nf3KyvYC7jet4RQ1HJsp+rhvIF5K5lox5G5aavVckaUhKpQ0tJkf0ohtlXj4bUwl94rGhN
WwOBz+iN5Y+i/wFDVbhrVg9t7nVencJIWuPC22bR+Ra/j8I7PtTffVDtL+/Yb4/VlxnPGKZdqsRc
SUoaWxfxQL9RlsDAjSHGkagT8qhAn8XhI5DqVW2Q48oIWR0Zjebs0obbpbugY/iSPcI3DMunWxPD
73kbaJLhrcG67Ku5JcXX2+zit3TdTFM6V6UaSWrcKXQeyBkWaS31SpzuVP81mPmVq6u0VgT79EW5
kWJi98oUVlz+1MXKBiqvIRjsBpUV+q+5wpTNf41k7bFHzYbKyLmjISbL2+hCZwrpgg2pDdasIZSA
kZkwTCjGm+iT09g99oKVtG7bb0KkSHSbOom9yl6noVOgJhXDU3PjSGarny6RodoJR8jKsV3p2wIb
sLsK95PBmDpMvxQ7XXbzJFX27v4+6MVVRq+uy5kzhKMz11f3RLQivz32SuiyymanYE2DPexEDM6g
dGUSIAFDxSGY2SrWuL3s3LiIgL7aYBZ0l0dorrxVeMkn4iHQc7quzBS1m+3L5Dz1kqW0fNKic0KC
9pKbtqlo3wf/MvE4y44w6U40VWWY+MLaWC8UH8m18mPiZQsvcxL3OoGrJypOT1B6fT4N2Z1Mi3Bf
EOtLMDHcYwZkha3MtymKQH5qZ9jWQsSaPkgEqzNGvphD0BgKvPfrraDCD+NzFXKyaECphyT0hPo4
KhSE1fOkxaiC+1uSDas2VF0mZvWbCPJiBD7Y9VHQmse71lhhYYYG9kYJc6c5nFtt1WNAE5fNKgA4
EZk43HwilHNxMci9jSce7xmHdrK7SecgUTdBY0Ahyum9gXNq0Yya0ZH5U293kHTaXdgWqd4soGNV
ik/SLkI45lNi9BwCLd5yEDZax1ZfGOTz6YvSWIRRCJ6GtRyTEn8szf5GY1+qx7YeNzdJWKZ1c6mj
Vyj2dx1boYwgiupzmPHeu2VDG9zc7AqCadO167COnTJCoc6qCxISMJioii3VwSKKgn1yx2dpli1n
AhVZ5q81TpkeM7L01vN8S+8dHSxPHZGJKRucnl91aXRTH1Z2Pq7yqvsGEf1JsPx9d+cM0vBk0QF3
JlP83w/kPhHV0b8l4mYsx33Y3jzd6G0lCVwoIs0FtAwrzuUAiL0SMc+oFqPvdOONAeccqWaC8lAV
dPDKfKX3zY5kwlOq1W7ahpt+nFtVKZ7FkUiIITrndb42qu6jb7rdrSwPQqmT332DNk6kt/qSwQ4Z
nvJ5d0iMidVMPViEpAZrqX2Po1Mh3OxQ2+bl5QaLLJ/hpqHAMFQ4eCbr98bf+QET+M87PVgOGRx3
7EWpX7GGnKmFmYrDilGo2t6PxCVaQZ+u8bF1RBlrqSTc+lhQ5Jxa+N76IdYDzBbkGZZRUrZUq+qH
2kY4PGuo40L1KYxiomrzYlvr41LI0o+s9A9I880xyJatVd/zS9Cw/9Dc1bn0Tan2R/bmVDGwExoq
IBwn8fxLxdCXfT5IGdoPBqejbknYjAWT3E8m65In7bZWqSYBk/f1ay15CcbAEm6/K0au887ELk34
lK864w8Ms2QGJeNzsFV3OLPEzn0H2KuLppJa8Qw5Cl6KyzIDKptldoEhxXgpslXyQRuWHzSkby0t
N/99jbf27BtgU/yppPzyUOoCDw5Sb03i3xOg8At6podjm3dtNByxG1eVU4udvLgsYfBnNloX37Ci
14LKHkqhiDDCjJE8Bu58z55pamiDTf++HOdruHfKCwgBg0vIy0xdjLNyYZkQsUlOi7MlGa3NYnzs
2Pd03RyesMt3oh1j+NLT6AeYLeaLbgFSNndaYojjVzy8O4kn8GFGykthmF3wqGqfkcHjs9NWOaGl
5WODd2XCkctKJibnaURefd0vY9hO5YOAYWi4VNJlGnkSAez0X91S51HDFJGMYagPg3e/Leeo2xho
SeXxHi1l+PEK54M5V1DevzXRuSmc9jmbqvS44s5sVY7b7iKrD0a6q+QtYyUAbqE8+pWNuSIGzsw7
tJXErc3bH3J/FDLc9hD59xhG959S5PqKR+eh078NfKmSs/L+6OPcgq+UvNEBBX/qjXgcMM+/te/1
bD+jh/ZmGwowvaBSXt5h398f2nB9D1zt2uL69lZ/9KPro5u4uyOijshVlQcGJvf+G3LsHxzyORuX
BJRF0LjKz8JUD/3ytNSqPObZPTcoNdykxQQjYDhUrCkm+uChJajJhwOn+8thgO08Qf1B5PT6+d/1
4Z9dlELKgSoh1GMrleQvHcdQ1LKSdXN6Uu3t1npcnEOtY6wwhl6aOP++2E+DtN9fEK6GjZasyNTk
8/mXF8SIxKbvpZl2EqwUEiVTpWsGMOl2HucYkZcSqo9v1Jl/0g10AuThBUsGJgnQPH9fZbmUwty/
Z/4uVD6RCQHcVXN33r7lyTcr+ZNN8Ps399uVpC9HkpjFmpL7HWZpo0PQQJYWSHehzPkDNk5MgCqL
AOKDkYmIImywTlOJum1YN1uxWk0Krrvm3cTXyW5InO/KXra1RjlVjNRus9BNVMNT024RuP2M0LBM
c4SOpCtgQpHY+TBbKZl2/Pfd+kvnIOvGXKBM1OaS8lU33ihjrNP1Mm6cbWVdd4e08oRU/+6Z+Nu6
KQoCHcVAr4Y+/eu6Ka0YccKmOxkk6QBeWlEBP+oeQobAbGRmXBZnhoBxtgEtZwQM/wBfBUCdnRX2
BFgQnVvu4kO30QhMfbktmyWAwxiskhftmY79DAI6QyIzN/Nu8v38MK4Rc54rbiCp7gYgrzMTwzPg
v5k5rI2TWl4TLwaNuaZnQlnmpKUt1F2yrLvJFgiviy1v6Nzrn+5OuhUW7SZ7LglV723jOXuY99YQ
g0Fhae9hXr7pt3ILYp+3izbC2nEumJhtgtc8je785fbab0YJuMOOJmbIU/ksB0uc1RgSiVSaP+34
FHKwXOpOwaOF3oHKaE6xibfDftgFZwXzi5PRO+EFvQ5Tyu98sZTpYP7yTHNvdOBvumhD/koNVYUq
lDqlj/eKOtqzaiHey2VUEq8WjssRAGiePIsM0uJRNOvguayZsFb7jpaHmFJ7PrzEmCOpHLg606Db
YFhy/1421NrAREF7rss9M41JKWjMErcXXwskdEP9kqnQrSo8lZ+b25Upj8dULE28SJkv2l7fYpBe
VdlTwgRzXr7++6H/C2eI+LpfvuMvu/JMNoZodq/xCOAx9FOQyVPd7lVS4cCNZVRW6qOSLyix/n3d
vzBvdA3ShyBI8ykg4itXSZgJ2Hm3t2I3BGin3PIxxnUq3M4RqCYoYwFn35QEDx+Q+xa1yYrjtYBf
Jm5VjP7vK61Zl7hZIISJvR54qFvMtW/eVO2nX8WXp0HjTZ14gJoOoepLGTd2TSfOhkHd1U7wON/j
Q+vMXdFVzYT8RsMkWc67LbvNZByrk0cQL8eVsJqYUr7H9P+QnDBZ5+8IGGYa9nyZk99lDntxr2yF
F+Ykb/cH+aF7J+2hXonLyvVxMa8dNgDIWb2lebAA+LGVLPxLYD8x8n/Qt93TZM86/dPY64/RvHx8
8HW5AgQ3XHH37hlAy+SLXHWoKxHuXq/U6GZqWT2sFsovpqMlgAyyx8W4sqVVaJXWcoqNUmxP3EXb
Bsz9jJkLVF+y4c3lPnhNl4ap4p1CNh50sP/DFZuiBQXnTNHF5V5Ca4/yfIZ58NJ9i0z3tPz8hC7l
TpFxIUD/DR9hAvoCDCdAsvD+nWHBiwE//yu2g5cO+KwDoqSXxpp+Zk5rli5HCwzGnOx22dC4jmDt
wS2sdJM/SlZns9248XI9wE/rfroeM3CwIGvgZtuSszatH/wTMgnjZbrUPBx+TmQQmIpXwTUamCa4
+O2zQYJgm5qt4gzcLJq1butL/zAsMG3wEo+oxbV2CLZQvm0iDBNLx0PZ/5AIJorN4k09IbG56OBf
1863gm21+JyYSVOg3buBzdrBtxuIRzZ95UE7ZNv7FQYmrH/Q7cA5v4yW4uWYN/fORKSbLN2VZ+kQ
gbCS0cknS1kqmBL74Rp8ajJcYJQhEQsXLDHOmCBXFi/e64difSJX0Mfm1yF7zB5NfDKc1EO14xxx
w9AxB4aEYsUr4TouYDRN3sPSz2RB2ZOPxvZakH+KC5kjLRTcDZnEwHaKQXWF5XACxNUMtnd7WgW0
PBv9oVtFS8VG4LpEMAPjTN5OJon3VWmL3n0XbRjD4ACCWfFT705uWAKmw69TmKHgdk6yTB9hT61w
eMfdF7UD136eTIT5nljj2CXob0pBvE7hhAO2cckm2Cj76Ufvyl6ybOEMCpgPd464mr7ciFcPBqmO
sYJG4k7Bhiq/L9ITYbfkDDj0SjawEafS0ceR68dF9WpXXRletinWt8ybz/mD9RLs1U1ZgQwb1tAB
hLdD/mEexGuXknCJBflEVSQkFoDKtz6MTb6An+LO0B92LnTBbfAYL5lVQ6LseR9VzEh8C8mudbfy
5WTTz0hv1a/rtbycw+3RACmmxEyBMOtyIS9HT136jrGM3HoBaHmA+OYxXfBuW5BTvgqoJL+TWiuI
v/g8g4+v/QmJ5sv3dmBZOChPwKNFVWkmNk7PLMSIZzN33Iu3I2axN89YJi4OWSa+LFgTsTcAwizH
xezMFuK0a+lEkebB9rIjlxhcaf/vPf9PWjWBz79sp1MB9ksDMFPrfMxmnbprwNuLRQ+Z+A5yxLwK
q8ex82TxO6XE30633y755XTro0pWy3kEEQu2q24HgQuHq8QFHKLTzLlLHtJJUXD//X1Kf6kkNYY0
k6MrZ5yqf6nB+6GeoqBjFS0IBbiZzRntuRn2L7A9w4UGcedwLz1d94LYCzEl+4hip4cgldsBde5Z
Em0pBFV8YCol9t+can/pDzQ4fgZ9O7HY86/9gV779/nYzvR11r/eSjxeJ+XIfFx963ik/e12/3ql
L2uv3OLCIK6w2Kn7xpV24kPyOnry+51dv30UVpiEtXiEC86NSUD52p0H8kQBxXMHLvpetvVneLJH
zWLeDcPKSS4MGU1tE8I9eRAe9DNUVy9uMVUE34a1PUPp56WvamUpD2DFfXzWKF2diSpwUEAg/Wv2
rk/wfrxSY1NefkvZnG7q12JB1eB3zxF5AT98KeubJsbusOupnHNn8D0p+NRv1wa8uPtIWwY5sLjo
+AOKuDuuY+03z5yifxXqTMDHr9f/0mvWitiQt1J2uzQ3i014gLN/qVftulz3x3JNAu4yIl+A8NDY
w5tj1TylS1BWKj7RrZg77atNdfZ/VNQzGgAs5lBHdQHRLbZTOF4QNCEXWAoS7MkhPnitNiI0LBh1
+3wlL5jfZ71TTqSs3uvOmIicy2P9SZdG8V4sxY28Di7JlhyBs7bKnHDv00AA9JEG3B+yDRpUF4jd
kvbpWtgDQKWPt1fID/jq9262pP4NnvEXdd7PIg5ZSPp5KNizw7X6iXMldqWabezSh3KA60TNfcq2
k2IwXYsQTN7uHlLxl2irHfSPKYPuvppvbxz0nMnwand4Nq7jJ4r3a3Ts1tmn8hzW1kgfVW7zI3Mh
eIrhQ/LZXJs1uEoGwgU1YnPuMG1QMDgiQyDaiqfPaAVNr/RKfLMMh1PsYeZIzxXWqs+c9cPb/GTs
hjfGR8apuzaLYlEtWA4oDaYwmVJ79W580dCJXPzneitPfDiOJhgIJbb58VXYT2MlBy9X6TCVZ+JO
PlVwpPbIK4R3fz87Rpua85xTcAt38kEHYQEIz68iASyC+SCuOA3NObSLbsv932bX0n1tfuDyUC7j
U2GFUBoGLz1dfY7V+Wq+Uh8xSnkJX+Dnrmcb1IgckQsc26rtzK5XGlCFC9vUEjx6P92wKhkSKiUH
AZ7HyhVOt3fV5HVHpIHdv7IXvWBJzJAnr9olbroOAlR4QDj4cxZGduUwQzMbD1GGaoVe8tbxhvQc
nfNlvIV26wDkoWleR265COwCk77UmXFEhR47SE4K7gVukflcEF5BCMPr4ExVA1wSzsfcaRWG3Fb+
GILVG5sH6X12LHYof2G83EkMw60EftzFsA/IEHaYdlJQCGy6GrWQvvhhbJiZn5S1sObgnVz7WBB1
+UNyi13LnyJ1J95SS9erWWPNFjqyi9mmh+MwMcOlvUSHsBmcCjezgtApf3CkY/3IkbPqV7MFsCuD
yRyGCTkMk48ndbipX2KKDDs4qVTZkpdPvKaD8SjD2IPt7ykbjdKEGfIGNoLykqas0jTb/1YX8de9
hNEu9nkyk2zli2btXmMNVPeDtiuAkQr8f2psbYiuvNmw3/zyGMIpreJvOAfi37pvmrD/4ey8etvG
1jX8iwiwl1tJFNWbZdnODREnMcXe668/D70PsG1FiHDOGOOZsTUhubjKV97y38veQBxcPW4ChIfU
nUasP5AL6cA3WD7E8WMulB0sfo6nOFLGEl/v4P5F+12awEpJRnuS0ZcjJtsYPbs5U/gwHkUMqzTz
+c2viCDTZfOghsw+AG5p8rZ7OZzL6Xs6PVWTN3sD+4RotGcpSQjzpxtA3rBYwG1PC9uYlvNRN5GU
K5x9jF7qs8UH0fWK2DabPrnTI1Yu8Gf6CQHYM6vuo+U8G7Oj1yPBX7YLCcxpN07IYez56/p59/bz
CZwdt9FPLv+OQJRxs//rMEKBWkORzACrcXP2BoIOe6CNzZ136TA+JxPQXkNx65GqFMU2L55lPQcc
9tZ7v5vGnyyT5tKHa4qFVYYQlPTnSoc3dJTICUYo7A+1+SOoIwjvEqW2O1xSStHLrJ79+67/0kAf
jzDo0SpuOZYJpuL2CO3E0Cxy39hV3k8ZjcPC/5EC8wUGSUIn/C5kZTKYc2lY4nQ67UFusd0Kl153
LGUXx9swXT24oXvr4FPTbdSRZCxvuFtZkPa+d82stUE3ODRIpOk9hpgnYtlI01KvVoNwXbtD+vTv
C9+NIA1JHV0YKI3Iys1IlKFVJAIWIDsvtuXq1FCYnxb6spBOBJCWeR6637w9g6TIcBRmJma5CFR1
ji5NvR5QB0qm9IFBc+jba7uIggdBpHQvwh09IuhEUspXtZsIF2+7uKiLKt8ly+gsvDZLXNforkwh
66qbaBHBWnp70G4ap+ztlP56yZtijJVnitmifLGOGgSehH1b/PCv2UKSHjvl3YuRv15qfPoviUrg
NbqMgiBuAASoJU2Iaf1xdSmB1M4Y6eAYgSjlrnnXOY21E9jlpQApWrP78RiZVGs621SuPvlFo7N9
mVP7mKv4HemzSQY+uNk5KQLN4YIC8JoG9vRPvU2nv/q5uDlJ70xkKgEQEtxlfAz2zTp6p8ygkXom
MJviZXiI30oE1c1XsK4Lzm1nZAUDkXDXzbOWTqscHLBA39C+bjGBmhkk1zsTDcJpB7/+0+AHhOXB
+B04ECCjZ/lUs9kqc+zE0aejrBJtqHedZLps5fsVesCjZX5vVUH4UmkYUnA3jZtVFQWagPZLoO8E
WubxVPN2JspdUDWqmaQTtAHnVx7wm+9guEz96zVvTjThqlWooLvGLgUNbTpW5eTQ7KDrtRMRNLO3
YI/MgLtX56heDMo2+EjLlQGUL9jEyZbkrBBst3pQBL1D8+KudDwPVNo1+l+Mq2DwlKJpFWGrB6u0
wZ0W9ix8jrbaFsyhGAxwT2ThPdjW1Hur9+tlb+b3kKhukFq5uTZRxR7kmY4OmVHWO2BEAPFGeE9G
DmrFDVyndKqDT2nTX7l8TKDJlR1VpzZdNZ71A/OEVSktcmkhozZtVt5cVdkVB9CuttXGSIs09P0v
lTylulYufb89WX5/QokOKTw7xKzAvP6UM/VkutE8GDQ7CrKLHsu/VWvYB2y3/95VpXun4tfnvjkV
Mww5+8Erhh0YaTs5ZJSayDEmLTpSmCg+uNrfnUberSWPfT9LlcW/muN+KyVmicZKI/uTBJKJ9kLx
3+htZHTyh734e1uWxWaMQOE4jz7L7V+2LF1gVamSoe9cdZ2XB4+qp+mkA0iXKa+zyZ/i5piX+6BY
p8FGopjr25T1E+1RDHdnl8YqUiIVlSx55CF/3zottM0zKanNtRc8hRF+bas+dRQhBkr4k8e30Jgc
oUhNtJQ3WO0Mm4RApDGvD/YY+c4eY8hANokiLFPm0b/fR1Hkguh1rboGgyaAhjQSiIoZEpVgqaE8
BdKqjOAu1+UktBzQnROzKSZBWk/d4Vc2BSJmyodgK6kP7uveFKQPbuGyw1+GcTs+lV6kqaCmwb5o
VLsV+1mTn7HADKXXEWTT0DpqZMDLujwq3xF5/d9XwLfL3xyiZT8kbYWNJslJMB3VDHvvtSA7ltcK
WKd+b4FUZekXcDMehvf3psbXR7/ZdZraDPT6mpi7xlhE/VqpjoMwS9wZV3aHNdDQK2EqqpzaYhgc
Gk5Ip5jKIzmTO0Wp0ZXWGp3WLTAINwOQKMq1kwVJXpeNMZG1c1IsVNJYa5hbIx4s9aD6OAIkOiV6
aYZwltIFM/VhLtS/hlqdRUY7qfJN2T+q3/wlE0Ls++3GbkYnDOQ6UKS+2LUryjLWq2z322GhLeIR
/IJiEGIclLh+R3P0G/RNuLn+9H6n5wwVeQOvsPSNGVOe60PliOA5KZFA9VwCzXvAmDfuvUT6dcil
UOcyDeXmHM3VpI7CNjV2nJeQRDPPBs3hB0uKXq3+pKULKTzn4SUdRmiF6u4KfFY8eomOpkw7a+Fq
O++6AoHM55thVKI4XuuDVu2ibBVnzxHbU7mX0jU7FLDBAIgNstnxmu9Mjjo/a5Trwa6KS1HcEfEO
0EtguaU2cBZgldEwdQUEY7ehuWV347d8J48ZpTrkWSzYYNi4XQ0WlrKo0o3UvIna9prOdQy36GmH
81G90bSRdiTv+ffS+1zZN/GrodPrJJEg5PnLf7mqg8aU4yylmUh4taP6Oof619L1+e2tJcLKVfmc
7PWf9MhAeL2FUwC0Cu0V4xiexVfYyHvLoVvqQLtBJzRdQB+y25fM6ZFfFJamNE2oErz8+6bvxfmc
J2MKRLmYZGTcZr8cK0mcS3qhSebOVeZmvQHf6FkbRXkOTbutbcDfYmV7rROoazKPq7DwiwdR/70Q
yeD6tIpVUxlz2e93YCTl1QzLAFcj1Cak2f4A6Hk6fSQDNC7725djiGwHJtcB5H9TPHUjswj6uAcc
r65l6wIY6MFA3gk9WDA02lXFAHf0qQ/2ZSDLqgiDXMtMKFXThnpEtg4KOw7Xab1VzSUbXtnOS+jL
Tw+uOw7PXw8GW0TTFVnnHzfDV+ipBOBYM3faZxlgwI1nWEnWIvcvmbIMgBooGy88ddI6ER5Ft/Ld
UcXMiya/PGb1N4dwmGqSEll6sXO7yYhj2ZdUm1NcWSbJEoXCNFxJT+JK+wWVXe6nFzzXYCDKjrBv
NLv8CQoFVhUNtYN5yVftM3X++UiyD53rDK8dOsuIjuzR5mqnw4Lqq7QOV7SXn9CZhF3KQbpw6Zm+
F2t1SbG03wOu3nfrYpEj3lDS1Hytdh1aI9nFoALzK7lEO8kOTjpCcxu9nuhPeU/fFLLHVENz9kyf
xlxgBXhyaZTm0+Dk/nIn2BjRZYcQpU3bzdtOnHu/kcmYeNMYFh1COuLUxa8rXqfvAVWoYBa/43Kl
/FbO/37LRJP3XrMiaQjN6JaEAun3VWIhIVopZpjjA6Q9BRvvImy6Q/QaIZbhT9iOP1Qn3mXLejcs
QzzShyUU93U2z+YJyrGoRj53L/S1N+7ZPStgdg/iAdj5Vl+yTfKL2hbQCRDWqmONrvGgj+oVHJGc
pkvs4HzJwPsr4cVfoBcyp4F+oNi9NpchpX5lri3btbRHCj1BwdWae3YCG6taa5SDkRHIJnAfMdSO
qG+j64H/r4mBr4aggo65L3Swpb9AWHjpb4Mx+0b7w1vQ2+fVh6hBmYc0UqA3rsHBTlxbdKjArq2Z
RdXYRMYmHWuxTuLAa1zH9DRFgDdLcdGDKjOW2jJe04XdCfgyIKO9qlH9WHZO5ZTwDKD9Uag7D0dx
GbzrCNfUG++3+drjYJTyoXodYiAZoltBmPKZO3D48CS0q6lOX1fGMl/UVJPRgjlQZQ+YWSr3Yryp
u3Jdr4Gs4PbVr81d/GC7VO7FvZzK42KTdBKPmw3b15WrBBA73zVzUngsyJh3yMMIVMfNpWELtscL
c2cks3TmqVt6TxSU6XkLS+PNe7JAoTyYmndyTRIgZcSsW6YEgO77zGwjIVUVEqS1ULxco8JOhg+r
YyqY1kQ394NuzoayAyf206wBTtTHDNw3vuSJKe4bbOKz0g6Ug9S+GMoxbdZdg2+av7AQvI6ReXpw
r/f2K1MS6Y5q2JCzXX6/VxWuh6fnfkF+mF7yS3e1y+Mo/6FO0GG/zptFg5gAsZewlYGQH+B30vMh
Hf7jYZ2eT4IHh8a9RW0CHjckcOTkdLexVu93SVtnLFpkyNDKDuc+otXdg6sYd7aOr1e5eWgly0UT
lzx9l/ovBnoa9R4MbhM/Sf7vB8P74Hk+5+6XM9CQLKs0XN+jGZ9NYy2amV0xRyddo2Kl1Ma8qLIp
pimpfhiZdIkBC2SS6miPLiNQL+1PkV6Wlb4oiDNGCjT0xGloi4j5tqkQIQgfjMvd2Mckg+SLvFr6
jEy+3G5UqEalm4Wx0/ttGs3yyDaw09BX1xjyzaLtHLFxCDeVGoT93Lfm7v+npYyPGh1l8Lxjwniz
mOW8y0NX1+JNYmDa52I5gbuIFuzzZxDu8VnEBwdMsQh9eWQDWY8ytjsVjG+Xv1m6gtRbbuUG8UZx
t8jl66hHpS++9Sy2FyE6PZgc4r2NwmSoiQnGAOkTPv5luGNdjNxILJtd9Zps2o/hFcU0PNYEG7QG
PWoMm2faAljNGOy+R06OUygH/15apuv0w4tngzIdXsfOWbsNj+4b0gtnZefO3rOzv7geTKdaVk/C
u7JIpwNdPE4gtE8OCHjUEzOZ0KW5LlNsoIcFUl8gVIi9t+XcQnx/oi/djfrmnnNwR/HUPQDWvO6L
NRgi55e7LBZ2LEx+qUt+TWCSOsIJvZKZO9eXw7rcFk/jvtFRD38OwUbJT/2c4rCjzsQ3WmvyIXTS
X6QgHLLeUjqWb82qfxWO6Nhfio/sw3AEpz7/J7iG8GQTex+U3+EL1dzjlaY9/K7XfFG+U8cNtv6L
tBQd3OqA+sCGX5jv4V57s84NxIaV+VzT1po+q/RkC2CBygE/8xnEGcdyil2+j58A4VqwqmlRBzPj
rVyA6aUTq+6sQzYTwCfR771unt/cJ3Ask8yp0Rj69xS4O90Uc8wqxybgbQyu9qqnaM1Ym9DXbWrn
4mtlzAP3yQCY7F/+fa37i1ulCIDSIwKQtx3OJK81PfbCeEP2n2HTGWJfAiDdky55uxUyB8Yz3S8a
PIo4fsf82ni08d5hP5vkAoDALVS8DfaZ78cNUbPrR5li7EIPHu2BjLoUf2jRxoj2mrEdLwwKQTqw
zxX0leN9BMyz3AjhIuPc9udefYiyZ8WgoDh7MDp3zwTKJODgZaDwn9W1L2vRS7wB3pTKyy9suD2G
tY8AhuCTiCgSFFX0vYyFVayFfF6UmyBbUx8fvFX3sM1090DWQQdbHIMW0cP3EfJyxUjZ2ty119JI
Teg9pz9DZdcp5qQ0L43kwBrUm6kMaaeb6kll95ox+fdY3L8F6kWSJMsaM+X7LeRuh9dJTmbYxNm0
EY+B+cjRULo72gwziRJudbI5/v7LaAt+blxV2FfYjTt985wkU8pjhocctdMKThjMGmsm+Uscua2P
3sLHEjL3gmbfvx/0/pKgDDWm2Sji3oYbZkP2WsqGCifVYToGwrb3joFLO3gpRyemo5juWw/ioYP0
AFNQfFQDQ+GVJ73NVi0ZboRIgUT668CrTSHThLgydp25jyiDcA95hzOATWGpENYmuJFow97gkQPG
ydTss0kG6ifHMkCX6U8b4GH6Vz19LgCmdDTtMhBO7m/VPUVUev1pUcwpH+nFohum1h+pm3q0OMoZ
5SI9XRpAkDBlouGqzlBxWvnCAh4YfHdydKlfdgpk+hVlyoSov4IfZSf53JRseNZysM/CS0khKzkV
XCt7tnBXhBs8l6JTiOMAWYw+bzHDQ8YbMYtshj2zgksPcqTE5QV4n2ARuT8MgTLZLrouDH8toEWB
GiLdPx3wtXvSG9ANlITyakflilJL1a3Eau2ZK6KPUR6IJRFMH0yJcX39633cpJV63hObqh1lPLyC
81+KMUIHKODJyZw0Ua9eW3cpmBtBWvePzGSVR9e+WfumN5hxZA7uTsx2rpMiaRULO+R202jFJGiq
FWVkRlJ9y/wXUbywEajvpfiRu6s4fuM1Vc1Jh2BCd9SaM1ysLVzLTbQEKUZKwUb8UaIyJj9IIe5A
GCzMB6jx0M6TVWCW39eyFSSBmQmydU42M3QCZyXCZuW02wgTesThFML0pTwUBLDOoxITIenfbwuh
bk4SYkWTJObmbeGP1MqR6RU79ERxQ9XW/Q78C03sYY4CQrWJJ8by4h5RhFvilDbDGFZalmttiay0
ra8AzKxIdhAqgxDdbhGey4/9n/o5miEzBldVAZHfAvmiSTvf+zSSJ/5CXXUbbY0q2Y8QE3J6hcQh
0B5ap2SPmMTPFZgAJ7bhvvk2n3k2f4+w+mjygiKi/UYBexnAJ6LvPYPMPPH+QHEFco9EXoGDsf5T
5SlIBLDwG0kKVIsW6R+0BoGfbX1HX3pHsHX1H++HO6O9fnCXOSh6SAQvyJR5SKiRxUxeshUKt+t2
kQKHfikWB2+qrP6Ez25jdxyh6kQipYPAtAaCXE2inx6ydQAejUmxAKFoC5BLJv5Zc9CzoeyaPqFB
9rtD5ujs8TXY/TJZadOE6kMNjKuapba603fWMtsCvz8gBbTT368/UGiaxEDBYJkC6D5+UORa9dOc
GgUSG4vfFQhyYYSYPSOIhPyOsCpWSJRBCENCE9u+zEmO4ruK7RcSYjAaaNe/QeAn42Rqy6OY4CxQ
JyxCwdiUi3Kd86NmMSvfNTQJcHlNwLHjvXg2nHJZLgGSzXCNOooLUH/BOgBynjkKT1A9Uqz5y3x8
PExIoDSFKAI3xtt8OgxKPyvCyl0b1UpFnwDHszDhsX2GVXdXqffLQoQwVi7leMKBHcVURLSmZfHk
Z8NzKcK5DV7/vaXdAwLQDyTFEGlQAoy6WSR9js3ckAfGJlTjfRWJdpeItoiSQ5m1OPEGto69c2gm
i/z6cTU9u81/RBDN677f5GjxqepHPlxnFeZy07LHvd7/Y0D9SNUHjapP08ibrZfUD8kZXWQAyYu+
byRmlMbp0Ln9Lps1c3mVLZulsTDmr+002JaLeG0tmnm16S+uYx5dZ4CUZMzShb4VnoR9foF3Dqyr
2oh2yZqETgGOl7liXw8+oJPr7IVegh29UHC2yx8I40457gCdSIvR1RU9A4T7sAnP4XpcLz6Pmzjw
Kz70T4JEvkfhLqb+EdmI1D+IQow7WQDEMMmwDAWJWl262fajxjfSuA6tUwAOeZjHa29fAji+4Cd+
EY8Rw+DvNEBzb905OPg/wlP6J9sLJIvJXnlBx/MQ4qQ8KQ7KQn9zf7uHEo8yGaHB7iQfpJWJ0lhi
10vEF20dD95tsqop6KCH+ipBrPDP5VlZQT6bl6t0PTMOBh7RiY3Bwr5C03PXoEwy8fbWGXrfv+fl
3bViqp+RrsTk/ByXL0GgVUV4C6YJZZgI/rwzyBvJ3ZISCOWij3aqdamBvlZOzDbhHem6CNdF3M6D
lW49Cv7vlBBN02BtaKopU3m4WSHUmNMOTYN+U7lb4pQcqOR1HlAGh66ETDaA2frtwcOPf+TtZP96
yZuXLvmVH5seizK1dazNomKFZ2t7lFKbckMk//BLp4y3D4007nXjeVQSCxrxIvW+mwrHIIGCEbxw
2CB3VBinipNHHXdSGzs/EZFOJUDzELhXNjMfDbN+b6KzPYKBouWkUgP9vsDpMVtGWrjXjeTZdRAd
SvNgCn+iyJpKGkrC11km7s1sKyB6lqQzncZz5pfbQQWjGRqzIut20mAh6uNEY+oaazPPzZ/xl54o
8l7NPKdqP9yLMaxbmPWecTEtZCVK6LhgHRpq3QKLJP0og3dFQtS13ZrXZmUgUiUjwQ7Ex1dj/kBr
VkYnFECmOb8U/miIqRoFUvJD+Nai4OGHiS1LzAnZAoLpO7hF0TtNZ3w+G9aFiVdFWKwBCm7LQD0r
/TATeTQNVsyD+fN37ciibkCOJOF1roq3ReYma5PU6mhT5up8KBdo8BBvN6Vz9eegsOkqG9IKSKsb
zwnbK6Qqpem/7+BOq4vqNkoYEssGSOTt26xFawjcRtV3eGjMkjLDju9dv5T+qzhgBvhmYcmnoXLh
g1+m3Uc7PFnoh87WxUPW4iZBcYfePUe/uQBURaSbPthf7hUbTNNimBQwQjrm6N+nm1gYAr/PB7DV
7x3bvLcyl+pSXnpL4bmyd+WCDGuuHTwE10ebkfEw+fcQaffCU4v2FD0Aklxi5O93oHadKXiS1G1q
0XGTwS6TWX/d1oo+EypEEuVkyk90Gi6uI+qwOOOdlFCa8l5oL0wsE+9G5TnXpxV6mRYIzF036oXi
HFFQpVoP/VlFMsacsz+xS5X+LMn/+K1DjpeG+7h9Tf14jkEab+Hc1fJKMadvIGSL4UefxdNIfeP/
s+p3vj/E/IwL+XZzIylgYvLsIrXk78/dJDDBxFJiP5VnOKA1OMC0M66dP7nDBtWhfw/zPegwKgb/
vdzNXnr1paHwTPa0KvjBDq6gt45M6/Cny5GCwU5Dda7Vqe87x5fGBFT1l4I0U4Mn2BfUkpAUFaNm
HOGh3vAJRsNSHp0w2p2iyrd7vC2qWE0uWqYrrz2gHDjOBKiuIWlejudL8kvEzq6EFwPOd9Qt87V4
moP2rvAqbCvv8+dpqh0LoTi5EHijqyMwl90nv8sXWi7sLQplZtzuylAspxgYrWqputRCNLPUZFkX
tCnBO8poWxN4rQb8d8vi+sOMu0Opg8cfholhuHbqBkc1aLZ5TGOS4sCVIJ5bBPhdwmVDIMwyZlIG
pRAlixEKbj0bABZrzUZG/0UYuKemmDcmGTJCUX60GASoa9DAZJgb13WMXYwxRAsR/IduYG7wHACl
ERVlVg+UZTVlVrAbXK/nQfGQECfeqT1bNYe5aZzEoEZ8gByJbRr7rHmvIxhxPWVYCqvBrijMZRmB
IDKTVWuFuzqqfzfVNsLApUgLOxuQGQhQTxxvO4UvLW2NIj7ghiiS1uAq0CofQDa73J+Z59z9PfpY
p2Bz+QBKWkpYbkuSwSKl2aovay2xIz3f+x31l77Y6ICUarSLeqTbA6rbgjJFIukchH9cI/zdBFhk
RD8DLXHyVsMBdjcqIcSyPmkLas0Es9EcibLWHfYUmwShXo7qdrmEUyHeOwIAiZS2QNCsVLLPB4vm
TsyDLA3LhoMY6qZ4sztqda/mVysYNkE0lVRbLC942LhOYi1R1WbHGbS130w9eRaFK77z73SVeVHu
9NotM/nRGr6zPqg4gq4XuRcKgzdr2IjrSE/EhJ0CLB46utES6cYGS5HgxQ+FeXmdXv1TkoG6YtaZ
s9waUNlD2TybChjqsImhnYcAtl/A65NAuBnHf4/XvVrhSG/lGJHH5tStekMYgrATJcaLS7Ct6STx
2foabtzqZ17O2XBwXDBqjLz9TYxAXe0d6uRBJndHT2hU1vnvPYxBwZeIORNdrYUvRA8FHh6cf6h8
UfcrT6aAqNVNOEosS28aEgwP3XDHk+pmR0dcRwYGR5mSyvDN6xn02LD0yuwJ3cCFT4CytL3d07KA
XejR3cmtU0FrWPjc5okfk2YruxvU5R68hTsh5Lf7uBmBvkp0sSrBM8OXsrulss6ePFv+JMjndPRR
3DqN5CJMDp4eXHl8wr9HACybNLJdFe0meC2CsFbbq9Vv2mFvYtmikQ7zyvkh3tOHsJxRIS0QDIZ0
IA7jGD24/t0JSLBH94SvUbDn+8sP69LIh7CswDnQn0CjotggdLh51+ahvec7+nQ2meBWWhgLZTFA
MfZaSlD6W/wcwkQdTnTgluVcXFr2aBNinGADLGCf8rNfHuIGOtYxI7GS1j+dvuGiOckaYuem+akB
xHTkV8FJ7AFwxXO3DWxY9mfvCZzLmwKH350mG4+emTul0Ti54OSJbobyqdoBqAQ0DXyNeeBAzXFg
KE6lJYjsZfqi7yA4QvHn8NoKi+Gg21fnERzjk1vx14v7Mm7jlPqyaOpOkty6p4isoTshoiyCh/Go
QAHw6rVGzwSHnelH4nz+F1gxbtzay8UkvqCBfA533Sw55BPZ5hAb1SlW1xmaFQh54FX0a9ihxAaB
DhTNSt2XM/b1GUS7FbIt6QbOnZ1v0J5HokHD7ilfPqezeBZRE2sRJzmacDp//3uS3At5LeDfyqj0
Barvs8L85Vl92S+a/hpbJ0rxyK57mwGZ+WSylN6vEjTcrph2w3Ys7KHVv6VAJiCjUNKdHVlVpCmP
ktx7m7oOGs5CnVeR0en9PvRRZQydFnlQoYOnPracKFv4BMEnpf5Z1O6kHQXsDAPVw4MhoX9UYvLR
P6iuWGPV6Pb1f72Hmx1DklqhNzOpOmrFqgIc5u7B6OIJlqIN0e/K8sQxn+3NY0loDf6WSmRlx0hO
Fcu6Yw2VYMPgyBJJ0yoFQI4LpE/2N+/eTVDTz64BzxeqshudvOvC75ziHfOGKJhbO2OrxbYQ77pV
kK6NC6LhxsYQltGfniKpsQ5ZL45X28Rp9SqjZgwoK0XYI0ZKHHieH2w0iBOYvGOTg16p30zoCZbY
JriQaJs9rDy5OLV7GTwWIp2Yl5K+qCdOb4i3YY6p1Iz8oXwBQNK96caD4/pOKk/yB96KFiXngXVb
MUn7um8LCd7iEKDwzIYnZsokg7pD7xTG4MTEm0EEagC6n26Qz7loAoMs0nNZvCfDQUr2V4py2NaI
9KIIEJMOH4xlXb3SZpXYSVWS8GTeR7iuCBzsAdwc86zkduOtA3XDvwwgvcVtJh8b98XrXtBlhhRI
50rStqo2LRWifOqaa3nAMRCsZEZxXTjSUpT5MzqH731xBM1CK4f2lXvdwwuRKLNHxQ/Pe6swjwkf
lDf/PrkYsZHbqNPuM8zPXPHL0owGz4+tHNARTRy4MSP/AD1ZfU1b8THxYEywvkz6T0SXJsuj1hRl
FsKp7wtPs7I+Taww2ujPSoG/+LsYr665jfYriVjQnKJ+hvZzFM7+vf/cRAl/XfZmrcWRq+HGJ4eb
qlwh3IzWbctJof7JH9mO3zaQ/7rSzWHouYnZt7kb7yzvRBZK1HXFzmd7HSs7NUzlwIdElq91SkBD
/yPRivnVOqQy+tdNPNMa+hqx8GBN3NbZ/3NPkI8xOwauSlz9fdCRWJSia5T353U1227n5eSMMQyt
H+w7V0+L4/ry78G+rZ/+7/VQ/Mb5G+7wpzzGlxkVVlrjunHWn8PJ6zafnJenpTpxdrvVgov9+1rK
+OZuJxT9cVB5VEcxdL6JfgI9zwIrkS0U/D660txQj2t00KsByCAV9a8E2Aa8WxocUODsPnToJufC
MlO3bnUurQ8pGWYBTmCIgplPGTaZKVIGQnGorSXRRdwgMFatCgPENOF1BFEFjAPilGgjP5iin0fg
X0+CSjpLkYI76cb3t+Th7qtaPMJOovEUiU+Gjp7S1Lhm065eweDI1XYiw4EtqKktI/XV9C8Ya4Xa
Ux9cLKQxjNERqOipCh+AJ9IV6DCF7J/M6hjSQMw0jTMkeXbjY4QHqTY8t9kDLiPOB/deBs0CYAvW
J/3t+yOw7hHmC67JLkCnIjE4pprVEBizjuGtEAyvr9GBeTERKapW80FF9wEup99nJwHnIyXv5rqC
KnRyXUBA9FIPTkuzYsn2Ie4/JRw1aaUJ+bRBZIPPhcpgN8nPrqnmXWGHOf1/94dw5cSSVh1lPMtN
zhUCUTlWUQUIL6MK0EonEg8Jhlxv7XInOSKuQp/Zff0uFwHOXOqM+SIjumrWw6qSh1nTG/vAr7e6
9jbrFKwvzBIpfX3q+0Tz3ExvRhPbVMp5jhuhUeuTMoptDwlmAXFnjXJA7XLgYQZjSsfrNfiVwcFR
RvsYheKG7s2l1LS1DEkQCr4JwAKEbxXNifuf1z5DU0GsXxQDcmYrT6maL5O2PTeW/iaHJDc+Jj+Y
SqUVe4pCOBis/QKJfVxGWgXzq3Rb5KhSptjNmoFDC3+lZwEef8fM2o7jU+bGRBP6nRSnLxljEMTN
XO1jLALDn1pgzLNyqZrTax/Mx9kucfbLQTtJpXYVo5qXg3ZAMK3tkb8HlO+6S8g201BCJYvRsYrj
oBiO3B29IbmMde0W26BrcOqRWsrH6AGpD94fp/QklXu7xHa96P948o+ASF5ItCUypoIEHLyTNyVA
EDN6RwdyIqfJTAtW0aDPpM5yDP4Is9AvquUuKuWZPHApXk2KS7g1q7C6n4sakF+Mo1qXr/K4m3QZ
ZMNT1OjOVZHPZgNJIcgo0vzsEOhWUJS4plAWrjgSfOQ6okaqD/Et2RkFp3X0IcW49/j+qF+/yKpo
0r4WJuUrxqAh1NET/N0+UL5+jipQgGWLaEzXOJjhSdoRPd366i899OS9HknV69QI/8Q14ir+vsuG
jYaKukFdzA8ZwPZZvu4odtQnV6WZoHB32nwwpIsIUt6KncwVVpaAdooJYrdHDBzTpJC/pWIdqoEt
JYxMPFvJ2jJMjo1OS7vIfwqcRBKRmx87fmY6Hfip/AJo1h3oU2je1JWeCx+TLy8/jryYiWRmjqmt
M2uPJ8DqaigHl/dRw7en/+MCM2MmWXo/06RlqKuLcK6johuFf7LEelIbGtupi8/kKlPKVZ4Q2qfQ
qyTrLXQ/kmgVydbv+tq9J3G08Fxl35rWOe7Tfaj/6WqK3p6sEt42e1Fx7SFEYvCKwWCAKpwm2OPm
4uFX3E4xhZjU+g8TAFbEEntwtNwERp/HGCwxzhRRx8BCHwP4L8eYIqeGn8iBuvOlY8ueqQ7Cig7O
sQJ1pMe7tvmZRdpzjm+B6AHK0Lx5jFNV430M9Ha6/Lmqr2fahGIZXAQ4Hvmbrq6SCoWIhrCgh0wz
lFPfQ39I6TbjBBM9W0qD1SCixzwulgwCifYWgDXm/XbBo1P6pgfw1+PdRCpmkCa9WhOKyRT8R2BX
pDvArQqPDtYMx9miXbiS/e8xvTukVIp0CJ/0/G+1UNhdrMJCe25j4Z7hQ0R/BkUYF0c9AfWVT/99
sVvFuc8nNCBcGSa1foKtmwQ77cwsDAMDhFI6QTHLxX4g/lEVAJic7uKbCD4lx+5RXnfbyPzrqjcR
ieSnRi4A1DoNT2Dgkk38071gwxhPYF6rc++X90DK77b4dnvB23ZSMAzilS6DsWuTnRxjsIEaFI6d
cvncGXTP0VB3lT/e8KfwZPT4i2kMKOXa5g/y2Vua939uY0ztEewFyHvb+PPia40wzf8wdl7LkWPX
tv0iRMCbVyTSe5JJFvmCYFWR8N7j688Ade9RMclgnlBLrVCrG0hgY++15ppGj3eqfJa7Oxl+gC/i
sU+8xjEDdtKscNXqL023FM3BHr2HAtOujAKrMjeJqWCrhEWjvwyVWz3h9Rjm/90ZSk+VWblE1//5
Qw5bOdLNyIp2SvTihk+lcMykY60vu3atMIUdHJ2ko5ijuturD+N4TrNFk5yH7jSSK2T8UtxZs+6x
xhs56hxKjRvL9LuqCYsTWWKRMmpRrwBvP20iJShVZSr8+ra3RUzxG3M3JGSCLRueoRI/emV1oyu4
hu0+ngrRwuTeIE6C9nx12bwt6iQrPfcA4RFGHvwGRMHUmVJt5xWu0Xsh2U4qXuIF48kSUb61Yj6w
2euKl+sziyMeCILN1Q7Ux4EkiLlGVybsvQZKpvESR/XHyETR9nlvOlWv2XrW4XZlzPykXKS3dEbf
9irQDhBF8QbYI67wY8kMpL6v9GCnoR+S9uVp9E5jHW+yaF7Ed0W5Z49IJhbL+EKTWqHzzTdjOY/7
mVRcbiyE73oZ+nBDlGSm51BuPq9TP4oNr0va6CB2phMyaAEhWkUy0ZYBAI/6ZubIw4JHwxd3XdQ9
Jg1BKxqwHgVwcHOscE2f/FgfEwHYACDDGuY65EwfEknQ6gDjsSh4FNrgqZMiihCyWOpL3yDLznAi
DPDK7d4VrAtz5WCYvR11ow0WZdZQK0vRZrdYhV75XLnKU+2356luRfK/y6EjvjfisPYHyYFDuaU5
X1hMC+iVp7NQFt/7uljJZbPisQt6MFMIYApzYmYKqmDlkRShYcr0TA4xhNiYSLI0xr3UJzIJp5OJ
IJ7i0Zsm57Z57CqqFPUi+vlrq8bhrOnbVTWeSUhS68QhqDOfYuFjIdgnUX6WGIgZHM9tU55qTbzo
g2pnirEh9NUV0rdSGR9M6MBeTCL0OjeJ+iFapczMhV5bi6wsN0NRbmZebzAws9x7wq6iCrWAmM2z
IYO91rOYWmIK+XOkIGSK3qapYWmRSpiOT9NaS0lMcqt7KouZCT0y0A4S9I9Qj4+dni7aVF93NCKJ
l25xR5olAWTQyt0GQ7+i0Fq5dkV9aGtx8evG+ryaNPxnRWAINgWwaaZqTOv3n4JorFWzCBUvvvcf
2t1kkmzcRfoqfMTnViPEKbTZwH6+5Hf1wpR/zhYlSXAirkhBbRV1TegF8Y4WmFoSAg6FMUPLqlya
tLw/X+za94HfpwNMQRQ28Rk31OuCLx2l0B1FwTqM1UZ056Y5k8hJwi7+lYhuHP1fIkIKj/gDhPfZ
RQ8dcDISsH9XZLa+ktBE8mvnNKdKnSHKp+2cRn82EVVHgATlWb5T3RuQwUe59HkD1UUJUxWGPxb7
13WB07uK61UjL4S8Ftt4wokNOZNtnfu5cK5w/odqSs4qxrU3zvoPSc6XC6MMQCQGKRI53OeVwOyZ
eY9eKKQT66+0Vcle7yAmzSXMRF0i2YOKcIN5wceFTf4Gbb1QHNVLfixJr22ZQZ1qKoDNs39njDNp
X+e/XQFTZRVLbLIp/L13H67IQElw9j9Cj/obFEu3sp1mi38W1c3Pr/3bp4ipnEQCBMIS2I6ff0wd
xq7RaZJ3Ly49RsuQlfue8VLi3CMPfomO1ZaB0Fy78fKmf+r1I5TZ6IFKQK+4/uerRopbgclpwQ5C
Lr0uIOiYzYXuUsMR+/kHXnvnf6zrfy517eVXSlUqMtdPDtjEXTRQlthKHGV8U6MJxU8dWryUuZdS
OJ3+MpViSoKuomMU4mHtZ9F8UYN42KMJ2E51ToyaOWIKEOC9x4ZsgZkn0XJCNdVWWSUj+eiuBr8V
XUCgeIc/MaZVmak4QQ93rh7wuhG2xRCRCIpSMo7rUzdqq6k7lb3LBFMV0ms37JEWj0Qy5CUylxI7
9IrYsiheKIK2HgY4CoayFsqLetOWZ4LZfngv1wPlTIALU/ZlelCb11gk23ZdkJhGXSRi2Boc5eCU
e/56Kgza97q+FOotX6Cvu6wu0hnRc1ponAit+rwwqjiUe6FT3DvxTABb8Wrho+A+p6uBg4R82qd4
P55+XiDfHPWfL3nV6bZD5ZGX1kS7CkNgEUxrOOpitk7CPyna9RwGhkKynXWhdu+z5fTqOgFJVGBr
RbKIOK4VheCFmwv3GzyR+1IAkcGQ2eY+NEr/HDgB7jdenCe8C/kMlJhqoFqXLHstpb26yysXV8qb
GrOvEwpY3ujLDISvOtkyVzCsAbOxEYNmoPJf4meoDfdQ1ELtLQYSqRUwYMVJPKiZds6WNWUyrqxs
I5FQoixqdVHzeeBdK5yCeCGnD2LxKzGXJTNw5Yx2UGl+53i0QdzBbbCwRbSzmoFhTmg3UT0fnzGp
gExEavXP7/eDzne9pv/9TVdLqjGVjoMvH88JoqrW9hXHPyX2mB7DU4oMYtyVz78ImQjX4nu7hiyE
RcjeDB2XeSBs81kMkEwSaTKz8sfnNN+WBUb3ohP9IaMdo5SP1PGf7/g/LJ+vt4wbH7QGVeSQ+fwV
6Hlf9P0wjOeKusjx155OhzZnhnepPUcTHTN/lMw/iUWmI9UHGQr9ekiZiBOlJ8XsWA7+2elCfecV
JqajFq5t/DLHlxKLr/e4XfJ3IFKuj0gojdUUFdBtSMcIFgaR68IZjxad+IJ27TLPXEakJoWnXl6l
tlUsoE/ZWBwD6IrrMd4MJEnG0H104vBsTV5Yb6WxDYOzK+z78RjHq0DYhDIN1oO0NO4Cojkd9dhL
+7R+NLcZk1DFmkd/hAjDv5mOhSZBbfq8uc+JjrgLkj1aSwXb76k8JfK8X3q3fFWnY+b6ORMbJzEM
V/jz9axG6eVaTUbNOsBeq0smUEsNZT8tcb2R/V2Y3Tpsv6JO1Av/XG/6/P75pIXWj706rQJSOR8D
ec/swtXBVjUEgfoZUrUrkhbavA+Qk28sqVtXnvbdf67cjV2gtHWunFsnVRzArt4m1RLnk01SzhUy
NJ5/viDjpxvP9morAVeXskJ2XSI47ax3JPgl/lLaMfLH2HJIn8ixHNByaJcuPLkA2L/NUxPNe33N
W/Dw3ic4ItlKzb2sLLruCI6FF1ovzBpvbbqPZvcc1/dqAFzXPBXlQSJBnrBMqTgaZJQmEm3XIVGf
e+we9cWxVCVnMpNMMu8iWdFR7shvzuRNCYI5CDkhVbiMy0z3G/zKhE0DVktARbFt4lWmnCvxKA33
lowt1w4YxR/uw+IhqxZRQEjQsvP3FYbmnZOBG7KEcO0x+ejIdnCkXwYUgIJWetlioZqsEnMLCAJz
/aGNCVM91DJpb/tqfAmxsSlmar1Lx0Xv2uQXKpItvgSZI9VOgl8M9/UsYburzWkv23JOIKWF9wsO
3spWJ8EYznT/GDpFntiJdvANFH86Ocf3muuIRMwJkDTFuxDT+CH4q5kPibDMutYOCwxH53Gaz31E
Rc064Lnr2Kr39523LaVjgDlevDa9QyintkxMkDwpEVii2AIkBy14h0zpD47SQ4Vgh7wYBbbX/am3
YND6h5SMxKCB3iOuPWHf6luDsbq89PiJ0rHN5mLOBrTMrKUb7hDyythxaDih/Vax4DRITd7kOTLL
p4qcymqVWJfIfxW8ferey/UvBieCe4j8bRjPVQ9Gm/3OBOnSaevQmIXKtnHPKkwWBWs4NsvNUC5r
Ar7qvdpswvwkjGt2KhK9Q6fPF0a/1ixcxLaq7EzzNW1rNGskA4k6Kcpz7iwY5lKRzQbtj5K8SdEK
f8IaTCjEGdqEByIoxEgXv4v8nCJm6LTfKVBkOdfgrqTF0tDOXbDt+xVWaeR5xehzXZwf14lLLAQ2
QQzLGEHMldcxWhKMmGLs4y7ifl/HJ9Pc5LpTFnDJUTuvx57poBPhRRMvpfEhMfdFtyySh8Q4+v1c
ogUiinIktUofn9iBW3jr7VwJdjmiIeUu0M+G8SgEjL7E38KY20H2K+/2Pbz0wvElftTcIJWEWFMS
wdpLHL745Tq0jlG1C7DvFi9Vw7xhIOn+ZCEBIbCa5n/Ee2mmwjXLN61KysVNA/jv6kFs3RhvY3ut
WfJVcZaVAxbIfhvtUibTxLY6rH9GZTGjRuZKORZO5YMl7oPwGSgBZcjPu9g3sC4b9jSONpHQ6kz0
P2+bXpYWRi5X0W409751IcA6LzYxNZ8pkGSgiej84avse5WAqMzbTq88815dbd2IxqoQDPjiUK0t
b9H06o18RevbDfafe7vq3NKwiatByaWz4UHMtUmsytfmq1HjME+nKaEzT49CsfGPFSYcf1NclzLb
zXcyglN3u4wXeWOrYPNrAVpsu5ekuat9sNJEaJq2tqWRx33eAfl9UpByqraypZVp4cgoD+HDKN7H
Jyxo2plJku8lFJbmQCBW7znuS/3X8BcmUNZFRNlW2o2xNsoZBjo5diHOsKh2lnsIhqce62h3mbNb
FOK9Gy6gwUV2ajEKt2X9UYmcmkOqW5CJ6Y1/dQy+yRQu2G5UJ3LBvuwU1T1DTLtu1j+/9g9x9Je6
4L+P1rg6Ldtc6opaVYPdBIpqyUn2IKpjeSMaXF58V1o+39ZzQkWzm+bRl8uVzkiBwacDdDeK1Vrg
m25z92Qq55wDSY3EXZBtxpTAB/xfvT8EytWudJgAwYpyKAGwIC0qzAmYfqmMZl/j+yKGj15wLi1m
9rm4KbJxVlTirIcY2XqzTHY3TSauaxXyTP+KNUIVbCadVDNKswSeTYwamV5BfWHeqE2pCRBQUzLn
Feaz+Ikrlym1uuxVW2VYOpKMzuW0jOgrtsApJXuwgpOAV14qka9oDKvBUBwA5E1fXgognSzNZ64u
rwJY802Y7keGgFOYOU6xRkeYCpNmcZyAULbXG/jLtcTpo6PXVDYD5GoG/lxX4EFqhuaA2/FwtlI4
3xjkLqUHESjw3JM95mBxE0ROFzp6tmjx65iRvj7Ip+4+HjfRPY405Ra322S8gWh8X7T/97agnX/e
KzTsoPRxFIwDYLpgUWEML3302gEhgHCI0Gb8HKcpEVzfzJY9H1cJXUcDa00KCwIoSSXub5FiCf1d
brx0nbLKRXUpJGclalaheimSwHFd/6600oVALwb1ogp6B8w46PdKBfocEk0HAUCgOUsh8tXpIbe8
mdlni4keQyh9Pr64pvHXN/IN3VqgLoPJ2sHTFzh8zaTMpR6Hg8XYofurWqtee04TOELZXx+CLaEV
xkrV76TsfuiE2QjhUf89TXPfXRNJeNI+fgwHCLAR8YbpmCO99hY3VSABoZeS8VBMvdeh+j0h6UaY
2S2D4tEgQSX4AzWEEuIexHCs3sb6RZbx9hmeAWRCflPpD/bUZwv+e++9//ypf0NZY4f/38UEkPj5
rbli3HH8RMM5XLcSSOuMEGzsCthdjhqhuITdjDbSPfqazIl+EXXc3GoKvj3iMDdVkdxIJmZ5n+8g
j5IuZrVlOOu8mVQvkblOMYpuMf8JEohy2kZroyl0L5zwBx7ybceV7+A4rI4moAG0mf/2+RbckhlL
7SnxDnQLsJnhtBFHaN63LowD3z0XILrcB5NU03vxYIjoAbaW0UmJh2XEUXzjnUxt0PX2i9mOxuMw
4PVfA6yt1xfK0MM8keXzxJxS8g5+6UUzztAyZmq1F5CJBoYT0DAmg3XrhXxY6fx0/as3Uo0hFrlC
Np6hoS9rYaNGT765zqSzcDRFmPPwechlVCGWPKTqY//g6U+euPGn6no2xBtKlBGnde1vePKm5CqJ
LFaTzRCPB/WYP0Xd2iCJ9Rj+wuj+2Pt35O8sDFsY7iWLWYr+mMwl8S5HmxXP9fFMTlzkbyrNkbIX
wY5Wo7HHjc+GxGP8zgngTvYp1b3Jp7soJdRWa2MhXwgoU+6zjHjrfSbYIrQp5ajlyy5dADH6j6U5
0/98bNw23kW5gaFY9Deoz17lDIyT5tbZQ8PySJZ454xQ6b0Ha1M9kCvuhK91dJ9HK/+g23k6Tx7A
wCh8zHJt/hmxkTC26IYbBX3cvZtz0JXWvFwK2kHGgYJcRLIrlhVKsV+YUZYHFfH+UWQh4a63NNgD
MvCfRYGdxRz+j3UA5YB6Y8f9WsV9xsl0aIuYRlgg/ce8Ofaw+Q/ag/E3Iihr6zmduqLaCsJjGP2B
sR5p+3QpqjuL7MWphGas5ri/dXnuJWcx3keCQ2FRLev+LOQX9Q7UFQTKf4P2HoYnxVvxppHB/by0
v+E5gm3+s7Svzq5QFwRlEOrhLN2PiwYKWzTPo+fxt4Ve1/ZoZrp50zh6v+7eIglrXrgKDrwq7IFa
jrnH6VeQs05hxoR4rTanoH2r0lVST5Yc1nMlr36+3282BgkLGeBAy9Chz1418ZXoC9jX1xR27qVO
9rLxCPZrCVDJmvnPV5K+G6tIuHSgZ5oCZ3Cc+LwJwQaW4sDqCf2Al96Jy6aF2UeZEXKuwt0aV25M
JFB8cuPfURvttVBYiN5d5+6D8TAwgwV75y+LVDDIHWOHCfN6RAsFX7TqF0Kwqoc1Du96QEOOeRct
ROKUA5RDzekpY3vv0vlrTJEUtbZlUtHFYCXnwyqAml1SNAXoipAeYKTGQfniw59xSVZL7qvh4uHj
P+bhohoeTHkbGi8Cu6M37d4DtvYPcvfsufE88CE5GbCdaRriO7MzV3oNTZ7ymEo9wYI8TP+o1cYz
0ker99fV8EvR/KVXb4YqmqEo79XkoRHSWSNxul4CQq2TRZd0jmutMQ/JWn0+YMRiZHeqesFay7Yi
nGi1GKbdn4lep8IwGqG5ywyUw3ReLKueQfFZ09xpk+msFm+idNImteFMtGzV3cviyS2doHB0Njyr
9R6a9BxZYHpqshRCWDRwQMV2aoVefetUUo6pGAuT2Rb9KcdwpmqruhyWJCPDJ+3zi6WfXHWVZAUo
YZuSoyiKrp2VBR2Vd5Irgry0mu1x4maGpive2tSnI+xqT4eZixutqGOoCh3m8+oKusJMS3WMyf3e
wICvxvGXIEPZgwabCU4wkBpeuevJWODndS1/9wmZOIjJOtwblPlXX3ycta1o0L3uBppEwxttdUq8
Yinp8jsMN/hfJvyOqW4TG7zlsleYF4MPAbXk8RqXSHjz8rOBOMYJnKbz7YhSzoTEpHYqkdXv6ljf
uOOpp/3ypAzClGTsciRoIZ+fVC8WVRl5STg9KS9eDv0mEy7preyX78YuHO//vcxVa63ElSu3shjv
AkgTE7/ZgqjduLhOpO+1lTvZMMltTIcHgNunoWX7iY+uV7idviuxeRxgeUmoejxVvrFWrv2rpgaD
+wJ9xwUPhtB1g1H5ReqmRi4cyBMgIoDZu5LucY+y1hQkpnvCfiwxoXe4k1tiFON6IbzwrYcobAbx
2RIXmLiZocQO4WCPGHZb31gz0mr1nSk+TMZxyRO5WVOP2OtITlYkUCB11qontljFejarF8ILqqKx
e3UtDsaSIBozDWdYFRTea2cRwnjfBFu04a7617TgRSxV5TXBORomdaG/QynThgc0NBoh0clxGLfE
cMm7QnFGgjCzybDt5zX+zRAZ9aUm41+JMIx57tXHJRuF3LkyuHa/ruuzVGM3lli/akuZl6iG4I8s
OuQfvkyqe7wxKeU5ufQoUsnua/gYwhunrDEt0U9LGBEU/hfkBcAOADy6+uZyt2gTr4nSgyju5f6i
ty9R289949LhqlJYUKircT1xV2mJHZiRYXPGzQ1zNCmdiV0GqVm1B/2UwRg2fVAvtjMt9HCdSRex
OK4i0LMevNfj/6YXpFnXL2ZhoWDCTk0Am+sJD6/3efmmN9GyQdKW++fKVxeJfml1QnfUbKYaf8Wu
AyZ608JH1YRzzAAR2UUI3ybtkU+Xlyx9CRViYkN4t2fX7Wd6ZI/ZMhUFW4mXbp7Af9+3GPBq6XvR
5LYlEwtXvNSyP4uBULSaGM/s3KLAvvG2p5boy9NFnW5qqK6JpL/aIJoghGHJRoeMi97I9dal6y3y
nnh1obQ5X3oaX+5z4vEA2rnaSCJHORNQBqSed2Ozmt7k9b0AOwDN4VuKn9ZV+ya6hBoJShEzV0CZ
P6dzgeJ6VzYnFlrDufXzT79Wck7iOrQ2nB8iewSiIvnz3miOopEUpjY+bJ1f+yN5hdHlLlq+1bY9
Q+AjrDu7s6vtzct+gfo+LotFwXRlgwf/+bJdleS1IjbJQRQyULjY6SzVzpvkHXInaO9FgaugVrXj
xi6iENp+MhQl+dJ4EVo23OmwcmiCZu5V5wQ9ZNTKixBkJ7COYyOePfQJo467W3euw7dp6fz80G7d
/NVGryuxL8JEJuuAND7IjsOw5IgrkzmWD/g8/HwxeXoD1wuCcJ///6iufQ+R80EukbL+YcsLkuwH
GPv28oQwJbPnm9kKu/u/5+KWP+VXSIr9BqY13rCaqXw1bPdx8Y26RE0Oyj2tX2PO4K27L+Ov+KE5
1MU8wbpKmoUMctLZeFfgzizbDJX5XMRoFuB0winxptxyrf3uWUxK0EllDZ/CkK5Wa1FkiljIafbx
5EP4hRUuY0B+KVVcXY53VtUfyhypCYHftQzXTp4JfEECCpVUxE1Qjw4Yd2SQjkLduDe6eGlZ/n3t
yzf2668kbr4qkRmsQtWv0yBd7SiaGfVx3PrGIR7vhXLVOgi5pXZWNfsyxChlLfRnE/s5f1VXxzS4
oaL7CgFNV4fPxQ4yQYrXJsOuVZu1FJBZkZTwEzz/rGT+quULifw9IO6WR0IJYIQbqx73kH9m+Fui
oiQPohzPNcbnKuOvn5fxV/LHxz0ZU6Klznz6g9X9z7y2r2oJx5MSRKaXZpCkMAGc9FawpOoE/9Vq
b0X/F87Jl2L16rJXB3kbk4mmlTgeBel7Ovrrlpa0hwEtsQZyvGdTV6WN1meuks5y5p5GYMBNjeZN
1c4UP7mHxDSgwvr5YXyzgfB+/vssrk5zyRcKPQeGRx8+zgIVNSLhkk0Ab56Nq+hQ/9zoRb+9II9e
Qs2nQY++Jl5OJEnZCpKJmj2NjYdNiwLRZza6VI0bG9a3q4+oB7YOHDywpFI+7+1uQjrcEMbxQeN8
R55bxgPmHUuJmdO4TWHECxEiaqdp6ALDjUv7304TEeMvcYyteYuY97UsZwVQ9GOSSUgGR9zVUSO1
oSWNeRIf3GjDOLejNzFrqiGBINeJqmdUy7BdisXMSgo7znube1PkF6TLRY4Rm0bgDKjvzwvg44Ff
bep42ZJpLyNE4oO42h+atot8/H3IQdZ02/KotlInFgm9leaKnq/9zlgHrjwPR8V1VE9ksDVyRkJ8
9quDApOgD5sFATqD/+BHgT20pLHEf4pCcpL011AnJy3EZlEfHwoJkzSjIpNb32aGYA9gDD//lO8+
MEI26QMh9kAtv9qSBd2qkkHP4gPAuxG/YGEMzDt65yS5ta6+NLzsGpN5NkURzihf2MNoSYVeaaAq
RrhNdheh4gPm80lemwJQdWMxx/8/dLvfXVXRwJAVqKQEZV0d9l6tRmqToCgQWCLEmvYY0OK7UxNd
pLjPsrL0+rPyMYho6j34PiWs1V34H9nZRnmDp4E93hJ7fa0RZcIooesyx1WhU12h273Ri4g9zGhH
9wbBJuN9G2ejpjYiUzaaj+0NT4Gv7ZBEnqzJSQbQp5rMFz5/0p2iCW4vpu5BY6tsehkWx7xtD2VE
QgfHa/9X8he4eLckLtAuGABDYyPg/osGtrl1L9On8fnTkbEakAHUTN0A+7ja0fkrkuuLajjlC4Th
a8bZnmVPgPw0LQYNWdzfVeBHPqBECtw4Zry115/XPJD915tQJWpmTZtG6fJHWf3PaaakVVb0GnyO
SGO+FFRbxSSddR0U5FyKWkfx4c8QVKag1CH4lrG2sgssdzXxH1SKRl3Ylb44lwT3lAXyXV6Ra+Wb
cznGQdJtHTzmZlNjZyqUWXhMTP/WFeyQJHGjFmhMmVwAcaX5KVmRTAZ38WFyJHBpszv57AVvCsxA
5mx1qkELnBQIGMq240ERxJ0Gstp4hAG+sNMF0a6p0EPE7qHCYsntLZzSPMay3nm0wF+xMWvFuwwn
w2g/8TrSraI8G+OlqjrU2R6ORDkpAZgkp8uofg7xWMnyKeli7qUQYbL6vpXEdRm/x4uUHANpJtwp
mYOlhoqVFCYYIkC+rfFfRkfGADid6X990eaPFksR/gohfqd4+FMH4h6pjjmeLGKw8mheDdLvQZqs
pIvI7vnWsDhcSQWhh1hwJu7aEzUnzN9CwZjrCcrTYhPGlm1IIHKiigA3m1kGDJumjbZp1M6Zz01N
Qt/Qm6JNLsA26n7eZlO+9DCr/d52o8uEPup+saB7VYoXP2qYawlbnEhiqsi2jR0xfg8J3RIiHZfZ
c8mkOUj3MlNMXezn1djPFSiXEiob38Oo3ns38svUqEx2/xUBasQxVRuXT7n1dMOuWLY31uw33w0A
GKcOQDXf8bXtcSepnWGqgn+s5Z2hzCr3Hg6umYtIyqdvt4GdXEooHMclCmWj32hucOPU+1qFyJ/u
4PrL1XMty9Rx4m+8xemsbU5cNzD+ZNEDSNKNn3vrYtNf/+cL7dREGRtFwOtY2uD5hqD3pQeX1hUX
GhZe9ybKJQuRvWTrErSN7s1w37PhzkqrXW7I80C9lPHdz/f07S2RTUtfIOOQfZ2M0rtGVWm9EU62
JXo6h5+gJ69JsyThwG0ff77WV7YiHFDQg/+92FWNmepDHAil0jwodmQ3M8JOnXfJXhx3oX13F9uL
367zJ7fj1eNhsG1y9m61+N+UgZ9u4PqQ0iTXzLSgCXZpeYYaqjexjURLruWp+ufUgCtqIilzkd1U
eOr2uMXHL1J1SYwX7RbD4qs2cXoaOjo8jCyoAfWrpzEYmcIW0EMds3pnVCs7L/eS91hqy+gtxc4u
M9YEF2vcY5ZqTtW9//w2vqozp+sbvHVcW3DT1a6qpEbVcmSIrMYekoOviA8U4gYi0DIxDxbXZzzr
mBOF2d9nxSZitIH03oM0EOCX9fO9fLsK/7mVq/K8E8dWqkcBaLOZZJESuQ1AS0zhreAxFpY/X+z7
B28paIgxXFTRF33+DP0+0yO15mpR8xoCgGO93fWEBSpHOFvN5EKFepg9EERQ6cJZ19z4Dr4plZAv
m6hx0WHSi1yVb0rZ64JcZARdAIfmyapuC3vQOqLDe+xYL71aQP58vvGjp3/oVYnCT8W1igL/I2Du
849upFTQIk9rHhL792hns2SZzDw7/x3bh3Q/rPbMYbsbb1X6BnKQCQSYfK8nq02Qh88X7TR3ENnO
vAfznB0AOR7N/bCRz+WvbmPcD5thEz0OG3dvHMVNvrOO+qZfE1m5ao/Jiu1uJT8aMI9i291UB2Mx
WftFL/2Tu472+da4BGtrj337Y3DyTvlrto4e3D/RA6SxtbIJD97JWnonRufr8G6yoJNwqbP24nE8
x9t8pR2Cff80uSL3om2u81W6qhZEG++kpbV3j9m6W7cXrN9P7sG9q570O+Vk4ZmsrTGdfupP7lt3
Ho/WakqU9PdkSoKvL5sbkMkHgP7llelTfwE5k39drdNUzuukDIvkgOgVkYEYrdRkXgUzjUGqOhtb
jCkmmkRGfGWOKG5muRCGHM+cD8KKKWH8lL67xEG6M3halDOtCN3HVtCHtrOByExiALoVJKNAW+v6
3usWenMq2wcvc35eeh/Elp9+x9V679UsquFsxYfyV6AtIF+55+4VVkV8X701ne0+CySTV7A3Zvzn
QLU02rAbW7ZmpLgfSsga5R5kWbtgiOvh2uG0kK9w+yYsLprjX8Ifk3EjfLDmNMJnbKA42UVra5RJ
d2FBGQf/32EU0b/gFfpA6qsy6dLsGg6mznyVv01KHfWJdk1FDtHNMtGZUpgYI1Lg2urc3+uw9kbH
K+bp2SXU9jhehOfk6ecn9Z+ZyZdHxTSM8GCFTJmPA+yfCgH31Kqo5S6noU6XwMgzj0yj3G3Ifzvi
ChMLr0pAEzNeEjorIR7m00Qgz31I63wm8qLS4iXVeIJYttzl2l9V3itobbRq31b9qjPRDg35shKT
ZZifFe8xxIHAOgewZlIhYpqgTkxJVSoXldCvC3mgtPX2AObPjXLuGLSXxVHulXVSZcsapRZgxRvH
pgKZfyz2Wf+CsY9ztvp2VtRvkbKx8ufpR7QGbn/J3HqLe4awuTeT/1C99iGvOpkM6y6R94J9wJIa
tQvieSvGWB2voWEo2oPKtKgb3tNo4kLPCAdTyo3RGo4MGxsjeLx5pJXiQy2HF+nqJzl4p9w/tcNT
DABdYwFtBAlzHxFakMSHAGkxPg3Yu8hauNSSYQatINMbJwP6yy+hQaEcbwrpLFoFbinqIgRVngpx
WaYxMBtnGnEJCHPTRltMxXmbwp6BGSizjlmUEYTIzeBjdcPgUCpJF4DinniLVL+UDKSgEWYoIhWP
xuzyYTLNPxpyg+F3c4VDJ+sQ/W6Eypr3wrkkr6LHkEvUHd2LF75M1C2ZJDqNWE3nlrz71X6y+y8J
UdXr7NT3J88j6xa2IL4ncoA5huEMXn0HihfSJaRmspwGbF6WYchEEIbSznzjpRVbNDkoAgx5IZXi
noEt46SZjlGcTALcKLdOoNPWDuwrme4Mj5omzUYkByyqIcQkKSoW3kCWJ5h3xxysgiSTjvuCH5F4
cJqKcRVH4UpTI8fFmRGn43U/Or3+Am16KC5tufSGbl6qydYMdKcrX/RS2rRt63hJdsrCEqMMjbTN
fmYNfL+Du0rxne66Z8KdbKifeS+sLe8UYQdJ4G+DL5RATjF+PgnIVN3JNqCF7afnpkWHFXMG6MEK
IHQxhNqinlo1bUAhBwNLqHYVHbI/RnNSyJdlet/Hq3ZwoVsXOyPFj9LbyEI7j7Cd1O7Kzt1xHqLX
d9rypWCPcb2JrNs6SdavXBQtaoZBuGec5UBeuxmEsObN9UzWLYAiq7qwp0nm/5B2XstxI9uafiJE
wJvbgivDYrGKVrxBkBQF7z2efj6oT8xIFIOME7O5W62WyAKQADJX/us3afYsTvLt+l40WJWzQeQD
RXINEA2M8zvUXx5/hVPKkv41x1hAyAicNpFnVDNYMLTWadqtT1bMB0rF+3r2WQl3nJ5mQGyJVPsW
L3WBVV3/jinNTBtYQYCcaT+kFA0Pch8dRgDEg4o5QGpoq0Qh++byCvYTCp36XQUQxNJl06bPxvDc
YEbdM0WvJzxJz4aKW9cYHfi+Jks3tRr4kFLlEjAQS6g5uEuGyO+RrjD1roILmqddLXnJOt+Moy9E
7yuQXTJ6tCY2Yayw+bme8p0gNnYx5Qd9nl3gUEIaU5EQWV6WASp6xs2YpJt4xiGpN6+V9fGBU0Rx
T2eFG4EFr46QJBSc1deJXWuynKUl85Vo1wf5JrxZxS9j48F8qGxdYrZHMrx2fE043/0CDzB/AurZ
VDpazDq0U2JgqtnwhJDIq+U9nLAAg55TZDPxDSasJIG2sHCrwjRLMgJAJfqEvXDVzcfVyiqEgaAN
O3wjNmLwo9ePooLGEFnmIj5LEj/K7NOpP4ZRdwbtJupmFywPSQpx5+hSVlpWpLZebJq3qQB00mZO
N/cQ5NUDxmB1WdgxD7aqYduKuX9Sf6MVpkT8rHD8Y0n6uGkV8xkIn35nH0IyXq93To55fAzb+0x/
VwblaV1trAwTwVg6pmnuj8xhcm03CvlPrgD8oQPLtMngGNGLXr3LUXWdS6kr1qlTJ6bbTBRbIfMY
8x18xC59rktpG5Wrp9h59bOIeJOWft8tFIPvKTkQAbAK6xm0yrdZs3Ymj2dFxNdYv5mGfiXklWZ3
eXhM8JOrtada7nn+8P2cbdM4hPoPqTUlJLBs/NIjLHUCNUf0qkWG8l8bDmb4hDVeh7V321+y+lRg
HsOPYhNhQ0bNbWH8KTHTLuekGUBeoahm/Bl/pQCzWQ9QSCpXHx6zZGssXp26hrFOFpuugrGJYDf1
qpXIPe6s5ranEKfdV++l8ReZh+rg5qljxnbORnzembkLXijQjGr8+blJYLQ54kA3+Ubg4zCFy53k
pM1e3mHYASWFVGJ3ITZ3vkWpWiFDy6pdJTitgD0SrM/xPI2hXcy1l0Ma0ALrtkRNVCAKTXhYp+zc
grqFA9LiEC854hjNzZhptpw8C3x/GdSebE5bmgT7uJnsVGtf6REQsTG1NgYRvPD5gblN5z3NLGdE
wkqYKcCUDAEljEVfa1+itPLEqDw05eL3HZ0/Wh4yz3OJp7Ag5wd8wUw6Xry+g/okRj/LsNqbGrMp
bn+g9xqsjQb7sDbLbkOcNjllUV+2CtXKWBF4xZVYsF4kkxeZFDlhvtI0Xv5RbL3ILK+LAeFrR/5i
S0Ju2fxU44s6W9EmV3+K4IqCVIHVzbEfwT+ZY2JaKE1oAFVijESmtKWq8NaKJZbJUMNJoKOCPRvx
tDF1nh1GstaOs6JQasLbnGInREKIxZoh/LTaZ3C1uT5LYUJH2A9CfS0EMBOEv5JoTzdWkB3k7L4R
d6hTf8/gq1wSgvKCB3NzXJeA3AjfZkW3x2KhlBUQ9GbPWX+/dLpjCcNWirBd7/tdIGIszTqbBTf5
ONrrkSdfCeL96s+5OvBJEQq91oaCoBjxrg5ov4Snvupc6B8kyzWe1P9Q8P9h8Q9KZtv5iMtcUUqQ
iiuP9klM/QDBRor2daBsEvDfeXpf8utChIw5XhfGjdq+lO1hOrbdbTUcrcKOOgfCP95PwmRtrBYo
1kDEtuhElkXveRM7UWgghqHLKGRuYazOnr9mbXjJTOlOLTpU4SZPLDRUkAoFUV41ta9yXt8sWrQd
JPUg1uPLEOeuugKXmepIfIyenplLDdo/Xxfo0oqJfKzPYTfSJaOBZ5r6xy1ZJ9RmPKT5NR06KjCD
unV8z7sJ188fLL/K8Ixz4VTiuSjdf31o9btDf9hFCeasN5lcW9dw4/C9YJokgaHA0rt+qLpdQnRv
+BYhjQOcRhQEyQ1IZROZe7pfZXIY8HOngEsPbfpKixnn6FR5gK+Jbu5+TV3ur3ThtWz28nJF9AYp
p2F/M8Z3VggSWthE6bDNRBLJ6tl+I7H7fEzhbgKJSJKBDeLfIMEUZ5ZYGGJ0ZUzXgHJyfA6zhwFc
NKjvIG9gMlqntgI54Ts88jPUCYshjLyBJ+CVfBjRWSm7tkZ8cYgJiUMJbdJrJRuuOYYhVMzvSFSS
8tnxdAAYGehHg//44eGRlL5qVHUCCcGiccmRgW5z7E8wrYWLEbsVu5BkO9VPRQErA9eGrio9K3LD
6qbS3Nw4iLqXRP3GelQtcCI3GH+U4aMY3c4nSbwy76vWz6FKBH6YX7NFZnGxhNeRLXOhXtrlpHaX
dHgNph9yuG9LdU/cWhC8CGvZs8Ls2G9YcLfjdlejqageQsmRKaZMrFiT+1i/BPpWXp1uSb5p0Moh
tgidq5omSk9ynEsvRlRc3TrSDWqSxwhDZMlvpUOduFhQSuW2Vp0IB2Uc4FD+di9C4Hbxruo9Da+z
9JSFTp/8ZAlEKI12o3WHX8lyasr3uNtO2YOZeH3kt+a2Eohfx8E3d6ziIGHrQ+Jh6RjkK8D2KbaI
FkvjLo1wJ4y9Toicll1GgoobeUcZ3M0QtQeqXp5kM7+um1dRRFO5k/pzqO+bnCJmhOAX3bT5+9IQ
Dx90zJcPX7/Gn7UtgeBM6DcQOXkYPnTZrUzKurgorGs4rwgKs+B+QgsRXYnRFtNKXNrH/DlVKWL2
07KfyKYXtrq8+/ok5E9qujU0lq0cXBzYbh9qurCYjC5qUNym4z1PftdBFl3u5/DXnELDwKF4tEy8
6Dfd9Ap1OhDu8bBcJUhD/yMTMJ3qWzvAs2JR4/1q5PP12f1rqknv3kIuRi/TWLl4H4ZIx09zDnCb
XG0eYUeQHb1b94rhL8iabQ7DMz9bGMMO303un3RQVQmvQiJGSKU3/hEiF7m5qHkrDEcqIydvRluV
flikCNBztXXsQRaA2khW3Ql73VRyYWa6i15cL6HJwoZvo27d9cq+LVgV+7daIxMEQXPKLvA8hDzt
mUxmrIw9S9i/58lso8llWx6v21pCRbvQ2Axj5YpLflIRV9Lbx7sSLzwigLT8h6FHOyM4WcLy0KWX
jipEgOIWD2RohXclW98yml+TxHIEGa/XYbhI/fWM5VIV+ePMithBgwUy0hwRsMQouJfTs0FLsaxI
CNYlLyxTT40ftMBfbWhwpp7mcUskqlf2ndcIDZP/paTcSccrSxy3VqLs0ekGAZ4DooNKXiZ4B/+Z
XPzFmlzox14mqM1kK32ZMKEwkXK0qmrjtOa0bOGwAcZEnS0iGJ+UbbUcyy5FtkNtAc1CuYgsSCzR
nplwCkHeKt0Tg6NE1GE2bHUM+yRvWVadysM43/daY4/tm5zdxKtyYyxsuZJpJL6tXupFkdm1cIyj
1qFF71Ti4NWWp1jKVRn4OdbgufWa5lSPbKZm7qM6k8c+YRL5NBUx5f21pSR2KyxeWUxIVe7G6tlI
dFshpVRgNALCGqu+8lJ+DCtDz+gjjHYorxHMxZb2EJVgmMZPU/hBg5yJdnZmNruSJuxCqM2NZtx8
8+6snZK/CxTamXCK8LQxLXgpH2gYVZ0Gc0Rz4Zp1b22lyMzWY0KyJgyubA/OhsukhV+0JrxPNKsr
xM7fnMG/qxw6JgnfJPgZOoyYtY75A8KsZCVVGgEuRItJAmCaINzrgeiiD6avgWqv0Pyh/IWls/Re
sIVUz8r8ozSepeCKqu3rc/m30UKLB1s/VRQ1JhTzQ2WRJOJgdsFE3UjEMooULICre5Lk07V1jhPa
N4f7bOL663gfptWgtsqgSIvi7kG0l92p9d8fgw1S0m+UAGud8OEeK3jy0VrRSR/5hxqelGIujrHA
5sH4CRK7yaun5bu+8Cetm3V1ICYARgvRxPqH26gufQZhUv9t2NWXK9aYWPdViNwYjLy9B1jSQU16
NbJzVV/to4lz/vrufbJU/n0K67P+x5MUx+M8xoaYXgnsFjh6Fl5boAlRcAR6DMjbovw2tOeWdD1W
KQVPkSluYJywzZm+u7XrmvNhzAm1ppllaPg34i3997mMAhO2kDEcYtB5QUPDdCEHfA0NwC7eBNdL
+3MKVXLdFgWqcmrz+xKsrE2/lcB/cvcNRENY+ZIsZP1HA/pjVNSsGSH6DMWdepztlqTn7pa49Q3M
nI25FfxmU9jhN3fik/cIAIgtz+9etfHb4faPQw5NKw4BYRFkee5pBAD7J+0vGrRwQsval75LR9a1
z64RYiixctQnuNWuJ/THAcvUMGdNI0WtHXvUPgG6UdcI3hL6MwYOsWl4rNrM7UJQNLjdlSpvQpFc
ycU4BcZtOmHoHoZ7oz3xprgF5imjG4X9oQuAQYzDEgS42i+2IqS7QDdpveI/zP7Y0o4shjQrJFzZ
4K3F5F6dTu3m9Pws28fh1PuFV3l0OkjUfjedC1Sc413i+NXmXt4kmxdz426kzetr77dnaVPuwVxt
imii6sDn+X28YUa4a+27uzVHS99d2Ks5d6f6SJKAF/Ojd573evLeN/6yWbiv8eYusl85wuUiuJfI
uQuxBp0OuZ3bxrXp0OnbAzVsTOfmvTqkNuOwxZHkmiKDgMnYtlyTw7wZ9tujZd/42Ce63aNgD+Tc
+0CNGy6BH8Ki6n06LAcsuXry7DYxmmmSQrfpXnULB6nzY3diZUSYNT6/IrNGSeuprrEF9Nksd3Qk
3YWWLX276kfxY73K3OWH3Xi9Ag+0ZFN4r8Km5ku0j8/e7vKOjQ/WJ+EGFviz9PtCJ/5rOLzH+2VT
260f82vo4lLAsKxfsbtwgrg5cLGM2rSlwWcPh8jJ7W5LBgk/fXfpaCm8tu+1fxfvS7u+T5Ev76dD
+b5s4328B8om2o1cdO9379u+XEqfseBPShs0aZP74eYdpCr3zd36wfk6LrntX1L78h45IYeOHG5Y
zMFC9/39ZhPxSaz/Tu5DM+Rcpc1ugsWyfm/IBWATRWRa5rze5e5rzN2843+tfdK2r+sfZ/x0zPW1
/ErCMj/yvuMydrGb8ITd3VX8/R1nwiEJ76Wfc+cVzmu48Xeby46jeYetc/CccoNa/fUku4b3Wm/C
AwusQ+Nzs1y94jNKS/+q6B+jVKPTK6EAo0ET0b2ooXaVEK3pbJa4X8HPbYDFsBjOS/CDgtDTDAl4
A/otMrvW+2auaGDdqkB/1UwH0TA8q2SaG00cUlYOmSubnQPwRHE8Usue2LKJ4rPFRFwDYUlr+znQ
NwatSoNORJvTuZsSBoXo2aAGpoKDkci46GGkJUhXaXWjZUB987SpU4Ln1JslflnxYWOnIiRVdJrB
1Zuyvvi4qshA6IJqoOtUSN7ivsWEI2bA7nLnaIGERYtvTpZd0Qe4UqncWsIeeL/kx31MgTy89RWo
bAwiJwquKhbbUXRaOo/a4quB4gWRtQlpCde0AEbpDsiVfXhe+T0mXYZCNRzxsHVXjYwUrNnhzmzg
B2W8YStxRAlB/tLVHL5ZXYiNMk2spgfkNp6YGHLpuitqYl8NEk9oZ9Hn0CbCRlvNzkkBzXA6TsXC
VQUvvwqAbau8c7HVeB0K3yyfatBZqdIR+XdeEcvnwbDTjMMkB9xxK5LAx9buI2jAluwWpnKn4kVY
1MGp0+b9mEx2TeauMgp+HKN+N0xnTLPbssAmR5wsL14CXy1xEKjEy1ARUM/mpsqOUWTJfhNgnBYQ
IrHQxF2iHLSk88e25qY4cXwt9lvRi9U1mAeXgqLHI44SsHqS6pxuvOYjSvHMi0LjPYPIl1O3zwo1
qFl6hSg5Q/wg5bLTteJZW+iCrKb4LPyZkuyqlhlO7vFvnWqvwYpJLmBpabsipNxWGrsBRhlNV0Lf
m7A3zVHC1eNbqJ0GuBIE9PhJHt/OtJa/rlCQXX5SFqCApCSgWQ+fZ/37PxeqoioitZCzq+Kpcggt
9mQ/fcGlYmfcJrt5n+0WT3vC68SVvNmV7dkd3WyX7YLnge8srnAI9Iqduhf3ytv6/eFLsst/qT6f
EJMdKWyrJ/m582o32lVPpYtbzAlLcB8Ztc+mjD/nQ+KNjoGGxOcMT6rfuqse/oy03dXJnsx23DSH
RDJvuTFt+ZL4gWv8MF2TJMjanbz1y/Tlve5nO90vdpj0/5L3k6e8FZx6crN+tMqX7g985+IpxEYO
XvPUug0XG12xLXRqt3PAeD2iXjA+zK56l9N5kjzRVZzWRrbC7M9KsGfu3db+AsYzbAUWJxYx4BY7
5mtgTVvn2MRJ3eYWMu3vhTNlMoQM9lr7pQ8wdKphBfvwlphxa58+J7PoOpcS/elGnmALrn5Dq9wx
/ucj1Y1xVDcxC6O8EzgAtIj7GE1+zPfT48V0C32DV7G8rdM1NAAbr7UjoKngGteWu37QG9aGtuQ/
XulO/yN6bfA/tMUfkNP4wmfap/9vk1C8CbbKM3Z1m5thY7mBc8n5qHWqnh7hId8mXoDjM3lM/GVu
qzcSiMu+drCYczWXfoaX/FKdxa9cnKMcuMBX0Fo46+JgOiFDELot571eKWvrlXSlOLpdMM0XTnkf
upzsZV3qgzvlwinzk8SZ8m/Dlk+9J50bl7LdrZ3eIzXxVnNn4P4N/+da5huAnhvaIetPyTfizXpZ
lm3ewPujvNBv0iPtLr7UG1ZDwd7dvZ5UW3VfVVt0Rdac9UujHJjuaF3/DLfqg+ZJjuIYHi0RT9m2
vrKd7wtP+v07TK8PrLh8BTtW9O3C78J97g9bc6fvgvXrB7931quBac3UGPrqrtliOL4zXHKHbHUX
+nAPySpcP2U5SIfMS/d4sLoJfQb4pAj6vfZIu2Nf/T689Ypf17k+JoKNsh3fM/6+4EcoNQ7s0ikV
jtHpv/NYz2zoNnSbdt1r6us7Oit27WiudiGG2TcYwhFLFQKnnix/cuOf1XV1HdrinbzJ3NJZv3IP
F1a3OTfPOf8FOok9encxXhQ3c1uR9FM7dzpffcy9xM297l7c4vj1Or8WfuFnPvZT/NPy1W+ZQq2d
teu30XvGX0XvgW04pn0QL7prOIlv7EZ8irfJMTvOh+Jokvyyq47iQaCPtYv282HeVn7qdX7nr6mr
9FXc5Xk4V8zMrugonK/i1jeyM3EF0lGx4xvx9/l2tuyoXr0Lntqd5df8o+yJv/UGF1O1wQW9cOCD
2pVo81FEdpz6E2W4v15Owr/XX+ctDVmyTXfaTnOIvN3q7nSjArq68SN+A+7BtB16QXfGT42laqM5
8StTEtek7NSL5qwTFfgQnl07ogzt3/G6Njt2r+HTUy9yE9d8rG8Z5t//nTvtqTo3+3X4Q4a79HAB
Y1gZCGyOAbAQi9ND3Y3b7Iju29fJ6Dv0HHGN2xXuEkZ+3sqP0X4drnWoCrezl6N0ZKHnYvoTPVZX
3EYcrjpnLvePe0ggqs/3n+bteOgP1q59XX1hiAKWw01iDyMRzIGb+cIPsHuvfWT18ZEGf4ez/NsP
UkFHkb+wEQK21D8gPXWDyUobL9OZbnvWw51yhScipCriy3WnXa67B9IRvwsw+Azi+OuoK7L8x4JX
UH3hU9UXdzCn3IWZCN626IEAOj+/Xlt/c7H/344bG0o6MshZEMeh2JP0j92Zeg61sdCs4Iz9Q0ku
LPMmG3/lmmdJDW6HwTbG66h3m56ictOr2Cp5EV1nvimJbppF98b62RpwXWtCmrGabZTOiLRDqugU
0g1fpYYCyXxi7+T1vopxOJyOOG1pyfuUUpi9EVHVh5eoeagwmyNn3ViJi4JtlT6/muq2Ky79t+DZ
OnwfLxopkQJ+hlAXJ5O/h1eX6zaqiio4l7mfxf5QUeSOiOmaYZsQb57uZOtZjZiK5PabnoD2N8Lx
33grQO6UkeJKTP6w516CKhOwvgnw+zxVRnLEnsPrLIprXaaNCFV4IEIkxIKzZ+oNc1uBypCoF1WB
PhhCw7tq8vug6ncpQXl1xPTg6cIZcJnJOpR9PV2H7rFa3ixbI6PXxCaij31k5L4ck66ot1jnnVfv
xlwJPWv4oTDQ82ht4pqct5kqo7SIUBzsJMfpGDrXdBogYyXmQ26NXloZl8RK3JVk8/Vj+KE7+c+w
fNQtxxPhvdO8DkvoZDx1srDdCfIJt7oBzyLj0HfnSn4sl7evj7tCkx8fBKLWdUziIe8oH6FL4iz7
KiqS4CyKOHsx8s0pjLAHpWeAMf7/37E+wJapUk4C+VDBORSgpNPjW66D4BXT32j4pmD+dDRBhpm2
1NUH77dC5I/pQ8MGdgijNjgTB5WpdqwcC+ss6Xs2I9IIDcdPoOaYLJ7KN/fxgyfYf/dRg2xvwILH
uOCjZYFaEJcjq9xHdaldS92SlywYz7JyUQZvXCVm+xLHSBkeQ8XqGze2mtyo5qlXrggWVNaEE9ke
m4q8H+xmSEDdyCgk2CD/GvBcHILIK0Y7Hu7zjar6S/CdOPdvBO5/zp4EFkMUQfZxy/l7XkiyDhf4
VrbORfLcDgoWPk9QIFXpsYwvCTQxufrmTv2N4nNAE0dA8DeMeblZxm/zlz9uVBVMYxYtqnDu1AvK
Qocu4arQxlwpkjzA86+fQO03nPzX874eT8fVAbXb+v91dvrjeMWkiFMFCHGWuCMoBYv4Eo6QmAcR
lsmDUFOiU0cKr+aMBWwc74TqPGtPIcBTWr2NUF67+BBatT8NzWE0ceip5r1RHNXleVprSdK/2l9d
cA8MuCmkW6ND5DFxr5Z7RE+YDxLdrfeAqNK+GPZK8JJO/UZWjx0238TYZnTnRhAJQv4StPlF+iC3
r9g8qEDA8r5Q2ISW14PQ2ZrxilfxYJ6l4mzhlBbn7/gAqU3jBCos5OBNqvH4prDHoftcaKcSyd7q
K4o1DRzvfMDUCNXealuqjy8kyWwW0HboAHBr3kSMWBOEo/lJhurNgmT1K7mfxUHAOoFkqrG7QQRs
DL41kA5+u7JS9Dz1NOtE940w2dTJxdeV7dmzPR4XLiACA4UJvS2K0p36mhVz8bJF9ZoBDHnMri3h
vhmxE6G2CNi0yyGu6ayHyzU3KewvNYbIsL97wwRN8FPyj9fTqdPtKqTDOlibfkU6wSzjUe6EQ+WF
40siWh7TgjPN1ynMAz2tX5cOu+3iWELTVSCDpdaCRhaSE/nwpao6g7kbkPQ20uStdyzTX+v5xVwN
vAp4E6IHagsubzdlg8YYQjlnwc3EmV7C2G3COH0kSK0w3zM+t5kiJz0ACSzaMWs7CE9P1qqkqMet
omRnaYqva3MiS5VzL3dtGu6jOfC1VIRnCWsbBrOUnLo08Uyr2/RsR6XkkY/KTY3zwkMAYt8AwLYM
ILVQy+OZXBncc8fETQCULe0ilhO+eMXVDM8DyExUIgwQsdDBRE+yDnNpuL1a7gflBQuIaXOaoI8W
VbUNUpgfMjRSoye9Awh2ajdadYs99l0qGjwzu5ZnO407nztGCAekngdklY6FB3qoIDuOHTlsXc42
yKnhLWGblWiBjecQeUCFocB9TikjasXN0OinZgIfC3QI7TER9PlNqVXuKDVXctBfYTm0VC+jgKLG
ZA/fhdt5AW5c0xzI0Gu56Tk3I5RaAq1VVxREG6t/kXTkygxZKuNt3DxaqRMZdv5Tn1ocAhrwyD0O
NWlgJ5p01ILaAdgxCb/Brj/E3q4vYRL+1LVLWwJucDlJrrupQYAIxNfhl9raFk4OOUEZhXSc5B3p
p7lO4NAZ9y4hnG4kyLQpmxhTIkyg3lVL7/SPFXODSYB3WYFuNQsE3G1VOha5qPPU/pz2s/zLxBlq
fAlnVDOMXzysC/7oLUQNNMWeNykQZXybb4e2OiUTtHP5mXlhaU6qdtQGCDF+L+wLzfC6hHc8PUkZ
5DrlUk8PKMtqFC/YqxamtjNknGmyCGCQJyU1nVijox+86JSqaoTrIM9zLK9ex6DwVYkHKNsL4Zks
p0JB7Z+C0MN7HDoMAKdrPZydvsCYSbfNkj0hPzOaLyp24gQtMiVpsHPE+GwoLzh6oaS+Xp0Ail5C
kSzfCRg7C9VD0T5UunAomyPWcZRqvKQ8uyMEG2Tndp5eN9ajJoLe5a9S01EL38+Lfk6N58iwoPbd
1kwYgjR7GS+FKoVXYYx4QjM3jJilxJDmaPhPTGiK6ZYWwV4NCubV7AUzbIwMRFfHvhjAM49ykmux
gV23tEPLG+OlykVLVBagu966GCP2lVOzF0bjYYqfzBqb47o+GeWLWt0yyEgVpXLYGhXzrdJ42YD6
peyuqhp9KbbIObLwXlSxZWdpM88jxCQpQ4KmPlLxZlK1ldnXFh4flEI+zaFVdPS6kuEC9XObjMRL
pDTe5J8sFRb3gZc4ndlSk1GQEO3ZBGRkL7LTLPcN3uSN4uUyGYTNWWSDbZytEOokJ2EyoxuisoNd
5zR64LUms4qw74x6dXCj7NxQ63b6k2Kcl/4l4DiDHmJwhHgeq/dYubZ4saaGajwC+lS3WfQLwaej
ROgW3HL9FugZuYgPWqrtsfDa0BEz3TpmX4uEIpd+Zf010whEQEl8zvJXXHuwgVac9f4PmUwuc3bI
5r2kxn7XoTQPX0ITTkb0lhLFRtIomQTkadSd24S/MkicjSZxPfrW4h22UF+Y2FnX2MlKXKrYfdOT
lP6pkNeKwVB0uoRkJ0Nn+rtisIpCjYs2E9ZScp57AhT3RrCbmf3QkMsjwHp8xgXLHOyo+qWluaMy
xUz1L9hD5Xehw5+dC26GSDkhMepYYPx9LnmHW3vYGsGZMikoLll0ijM7Ym1V9G8qpQ/Urf8KMwOp
/H+aXVX+UCg1Y1wuihYEZ6qWeHjWJ9luBNPLJMthVVRm7EXhucD8yPqBOhfkUVgr1oZa1ToP7zo8
OkJxW9mtgF6S3v+6kPtsIP48O+3vgQjTKCyHUkDgN7lW6wapq9WHDhyz/mYcPqSq/jsOHxry0tjm
vRYxDoE4OiLSMKoulTaxXNAdUC6tAEPAwQ9+nC9Mypr1IEanUFUQGkqOweTYyLdfX/p/9LCPNSwp
swq8DJGvj56eWtZ0Ilo5bo3R4mo8uSkOq2Vs+TlAd8f7p0P4i/JyD5tNG+KLIv6U143GdOzVzk9x
PKSqAQwn1MHkpdLr6/UxXqueztJfk2HcLeXkBeKrlOoEotOxDvDCiA/NGgSlbWJJg9h1TPrrCvuz
Yg+laQ1hdmL5rp/4fJb8Ea5WVZrHStAPtTCgTWnPFIx0fmLZq4RDz9QTZezxuQBqY0UqvLE1oVV3
uAtGPzlTbX3Zpp3RogijiB4Gc2OQUT/6IVZi5txuzbiCkbal3thYBQ44wr1idVsleGqizBWCgxE3
2zF468wFNuE+Z24Y83ZXpgRRqJeA4qEv35aJ9CT1V4Rqqplu1kFYy9CyP8pauW+GlyoUUJeIu94c
ThUFeZxDmM0TRPwv2iQ/TDSzZVjuE9qoLCV0l6Z//tbRGLMqPhw/xaAVXA3aUSSf9Qg5Z5s+FvIN
BRQrM5fBys6T00nPRVwd1HLVzcKpb+3FHN2g9wFvKMA3inSao5c1eJ5N2JLJq8WGQg6CwI8n7B/q
ftikFIrKUm81rXXVCv+RVDqOHUBFkx6MLN+NzUr7TdZuT6oeIWw6FEhK1O/MSrjKcMlXi2o7NgpR
28eZ8rYPJ++bx3adm/59aklKZw5dd8cf5q451/NhGJvgnLNFYVJZxgcaxlqN3eLYQ/N3aukb6PKz
vaXBtK1ZKn5ccDz+niRmzK6XkTzZ8yjvmbWZJDggtVa1+OV3+9h/Ns6sEthsrRkWq3fgx/xSyBzV
jDYWQK27UAHpyXWBQIMbRhUmyy8pfvJfj+dnMyDCAEXF4R8Z78eggXoQpVkLNIsAEZvXQmEvwVyE
dUcXXL4+0qeXhhnsasi50mU/zICQ74TWnFXrPI7PsnrbWkRireq/6ynBPZzEs/R/x9T/b87F5Or/
HnG99j826ZM2aiYGENY6mOyiKELDZGDeoQn2SjUpWHggHs1LZRjfLfbKJw8pYAQPi7oS5z8ykNQp
zuuxnq1zzraN7A6rXRyYtUG4Jao37s9sStiog0sU9+QmfT3O6zh+fEEweMTXGoMrVVQ+PK5LoxMR
Mq6rZyiyZcPRP7gvoC/kydPXB/rshv55oHUQ/hjeoY5w3NE4EJg2ZlarCsI806dLw2tgfpawrw/3
3XV9qCQyM9XKFhz4PKHjqteJTcXY9bujfHJRtMd1/Ll03bIs9cMz0w2LGM8RLyCIDuJstidtv+X9
s6JfKbad3/lMav8g6FDrYY2tIB/+aJRJfw8ifE+pNxOA017HqVaxNovBBks+Vop2XRaQQvCRGhIR
KoNK5AN7VhFseULIy9JTU0jJrbwp4JaYmB+pxrjRV4FaRnO/iq8bNi91d4Y4spq9D0qy75L9MG+D
2NirfX8tsnTWArmNzKTrXn0c2W0QV8Hc1oQBi/TqsUPGOBCaVnBy10qAz3E/3q4FicDLa2BnEAxe
RwTd//pe64wJ+zl8dXXzN/P9j0cL4yxhyRUTqf/4Ik/nkFYhWYB4C3x9mE8mP1iCsCRl/D4s5vi/
B1+Q8ryS1MBii/nQ6GjAT9zp3DrP0enrA/32aPnwUgKESpoiY+Ei6b+B5j8uSOLOy2rCVFRTAGOS
D639FJn0KYfEM3D0nMZDlpZ7qcAyUQcOFJdNqpIUZgWeWo2+ON13en+ZwvI2HKCbANxIoRNjILHk
Ha5gvlI8aP1DSNEGyXM/JzIVtp3S4OtD0Q2te11zWwg+PNqwzdmQtYVjwbYZpAN74Lm+zcqL3Eqc
2fvXF/7Z6wS1W4UWqWNk+TGqzQCsKOex+z1HrFFjfi5cSBpo0BC8f7t4fjJDcBDacLKM4S5L6N+3
E0MeQLpmnXVnF5yUdxeIhbf260v63dT6517+cZgPE1GH4VAg6MP/4ew8lyLnsjV9RYqQN3/TKi0k
tuCPgnLy3uvq59kwZxqycsg43TT1YZKUtO3aa72GjWxYEgQSFaRQscRJjrwNuH/ZzxYhovz/zWWJ
e9DKM6g0nq8Uhj0VYWxX1B/QlyFcrqSVbi7ZrJNcJX+yGLXN8L+UAHvfQk2VrVl5h+4a9lmTZrpW
hJaaO6c4ug8ptVf6PbL3XVA9lDbCgLh3es7WyHBe1CvOCspaDt5y6DkAgh/a2lxRA5h70TX9wgvb
K5Um2HesmYYOpPxrR3d9W3Ve2Dons8PyYokHCPVWwwXthToMZ4x861ecsDJQm8S+VdgcC91YX+mP
S4uHGNUykZqIDc92CnUQFZqU1WLonj2xzZuroZJhPyPN1EDZYo1kBCIT0qdCi0OCAI0yPJIDcEoF
XS83r+Ds3yfT+cA0dEcXHtkm/ulnxe6a/9lDM9mnVGVxqM3FgA6EPJzIueiQaUWeV6+Vmci+SWgK
NWB2YIsXZLIxozSb7Lat+sVQ/vRidUESQiYjrZLGzUFMm3WP9Wqgz8UX3zfkmZ/ixxgTxRviQoXQ
97xYlHqOgUYDHnZd6YpChk2aiINhSJq0qqb1rxpnFFYyIyLVE+HFWT1B7yr7eMGiFWqcTUn6pTuR
kL9yY2IY/dOe/7mxc8gCireFHiP7e5KcLZOO2D/PyVNI8xGhRwXCMjrqKw6vSuo6yoktsrIMET3L
eC90nCcByME/Lsl+D/CFY8Cq39/gmSTa/7ScULpHVRXZqrMh6EixUpVlZZ/MdJ1nf6lTc/5kY50b
yQEHR8T1ZRAocTJ3+26V/emvMVLPWBf/cwOOkHU1LGy5zpZCMxiSzEjpuqi7J2Bi0aVUYEkY4KpI
u75xJk8TAB7y0ujjRw6oV2N89VIf2VRCLdCMJjwi8ftPG+sYR7KKaYN9Qs11FTfp0sAIaUikmcWQ
0bpiRgZA1AxUDrxGBOyXGKfhCNcAVeiyIwm7DSbWhrYcmaUUlB5r/TB57vcddeEESSVUk8EroC1G
ffLrTWZtLymKnVon3dyNw3xEBMpcetMx8zfBNZ2+C8vSl2uJe/nUIGpSFQWcPEvgIkpr1+dLnXx8
Lx//m5orXg+yqlgUqG200r9eyWw7DNnGzDr52VYx/kYjTlQ7dlxB3LfL+++bEHQqb3c2G79c7uzB
rChUvdLgwVQ5valKeT6CJEZCmBCRcmPmvIUFiklkn9rsWCVY1tbPirPKnR8VqkSZ9hQ9KOavmDOD
NcJyyp+d/pVqYENeGBR4i5nx0DjkuH8UqYKbGH8CQ9CsqKKnNf7ui8zA/Szed9OwKJP7ysHknpjN
fBO5MmLwIb7LyePIAUqAsBjhA4wdHqbWc+kgjk0ODS0Gs7LxX2TZmBBFy3bZqN403dEqAI70m8HA
IDmx3QEn4FZSFlK6lqd47qdvBZaxQS7Ne8z1QsyAqSfl0lpDJGzKnoexJUVu3trAXYQcKiZXoryj
cc6kbCr54Qy+Cpk9LOEjY1kgoOs0N1EIPK7kxYcE5jF2ujw3mVdsB6STsNhJkl8twqwJe0W+j/BE
1oC7WI6LESPR7ZVV7EKISNVAJgaHxUpB/ewYWSVFHqbk4wnCuV9/ITcHzVwhpzMDP9Q65OmvgSsu
TpFPVzxbtfpgmsaicMwTKKCsPqmDC7k7qX+Bkvp+0F6c958udJZe1lpp6o1eMk+RinH8QZrufOMX
LtfedJdeyxzp19pRRMefJn5l1aPcSba4WDzPSaxHI+g+CRvmYNZJOzsOFxUJ5VwvbjIUa+EQSBXa
ZNOuKbK9rNTzTj5qFDu7BlNp5O0kbWY4D3ZFfQwmRqFB1CizV0+9SaoXKQD9CwNXK6W3anjsEBt2
nB9T9nPIyzdHrg56aG4Nu0fTJV/bBWdI6bYrhkU/EGc8ZAVOmhLaTQTQYbD637c5kDDOHI6wBzg/
OtZtrFZGk1inrFma5j0k9aIlfQ7DEYe6/NqydKnRsQOgmALwT1PPd2B5bGylmxi8Vb1pLKTxobDq
xx6JRZUoDJAe5Orvn0+5kDFgp2WzB2tFkud9T/7Uz7HlcwLpGL0mfQwfluuZ+c+oWuMHJ5HoMu9D
jlvNlRPs+/HifPnVHCT+aFtO3ubZ8PI9Xxu1KnBOEqXOwMSJsHmY0jCEMNHcpPVrDeIksCuWP20x
glQcgxR9sHlS3zo6oHqvvEvl6iZN7GDmRc6VRrlw8uMs4ED/FIIc/8DPcq1MIdDY1ontjmQBdT4S
4mp6ZTpfu8rZDuRUSYQuLTrxRIKEfaSbgfRdPcVebGkiGryMkSJFp/2spQvZDzOjIaiKKR+bVBO0
TpQZ9EXVkcyvp7WmZg0IDvUmtOGEn6Kpc+NqG0V/g/GUc4rPxvghiRH9LPMrLXBx8JGUgbFNeoAE
49nSiT99Kg9JaYF7El7nJ6oUs957ipxnSsCl4sykGijHm2Q/XRn1l9reQcrGsB2cEnj3r6ub2Vd9
I6WDxSGh2cjaqWnQzA/m5bpKFTYKB6FNLM7LZ3nEF1LCV8y57ctqqSHOnURXAIiXJv3nezmLOc2k
sCrF5l5ivd4a5p9Qe1bjfOabIubH/crCE+NKQky/NOsFJxxzLZSA/zmIx6hej50UsawBowqBJKWt
QOH4s1EdF/q25AgexIijt3OHcdmSP+op0RcU4ZW8mHdDiwaavsZVeJahxaBYzawp3WBoUKoJH5rm
fgCn3GhvEbArRZMXuS90LKVhYZvpH0kCkwZSDWBBuwO0uHUC40Yu3AGtuXJJfNAUb99395n09vvB
wnKEgRdCN6Agz83ahOCGEQchjxtkx37AltKBWii6ufg1Do9x0S0EsU7GKBUPTmXE9Xprpz/rbtc6
5qq1pX0wAr/viPRMea+UIBiKvy1yDaMDxt1rZ5FRHVOr2AFy+/7WL52JPt+6flagyjovTW2dnvKQ
ISWIEygwv1yn2RPiIGTIi65c2mXqjircZyBpQwUDCSjW97dxKRnAbWCXDMsLn6d/onOVDKqZsTP5
A2iimIMqIFDMHgI12CAH8SeqqrdAalwLMJ/T/Q3s6B49AHdAsEuGnza0dygzkEq+S4ryuVyRBNrU
6cn3EJeEPYguCcVCo7521yLYO99lPt/12RLrG56ObhgRk5TeWB1KuUO8HGTDlQZpwTaMH9mPFOiX
7ypts07+TmAulUxbhqO0xDYUQM7BB4HDClSl6osCQl5FlzC8lgEUq9w/d2kZYhkkzoBJ93UxcnwI
75MZg3MZj331ZLHfYB6xaz2BzES+ttzZubzMYiBcSPEJe1OqCnsDHM73naxcbK5PN3K2ErVdl5d2
wZkoA2umPXjRhh6u5HLWO5g1TIsxpt7FLfhePjdISF1FklzeECxbiPMAJeAoeNYUkleTqKfDYr/H
zDHAGxPB0NNQ3yF2t0ATWuzEyC206jVLUvXyw/+/S59rhyiNVaRRT8DbodbWozkLG3dRpDibiXo7
iKhySvDLhbsm6BKiKXwKHpMdoDTVyscIqJ83OagCIWNO4i6atJlUTpTrrFnm7GUqoVd66z0B/c+4
weoE9Xx09I3znT0KbND/5DFY1bRTaTG6U6yyah/MWEG+a1zpdn/rtCla0r9sr3gQa0chgVnQy35d
5ZKrhcxOTMYA4uKaMZn3aaEtHWtjQmRs1hnUJnttR27b+s/hEG2MHw46k46zHStzpSn1Skctu+if
RcK0BIgAVLloXDVE2gXQZ1o/mcJbAxm6UBrcyVBOTT/sI7gOGvKpcs8ZMHxGDQroW7qQHMhOnfQG
WiVSIreI260NuZpARPJ/+ZZFEqZdoUxGHdAsd55qzFvshlhuSQ8jQLi1UbMEfOOCoZtK/b6U4Uo4
z1AoVjoLFadQFIH0tWNbe/T7XejALsBcfXqrtXox2DNlfEKGbZViF5K2EbEepq9ouDRoogFB1CAI
QsFWvbcguNHqbgn6rCwPVW7cZOs2hWIVP8kCSPKqQ6As4oYL/kkouNA7CwkdnsKItkUUPGrWSeIw
lPca+H/2znQ4tqqKFqBxmxmIL0AHV6TpMDgV5gfwd4GgoXMj0L6zMozvUMFD0FIYcStIfytbVgSP
OMUrOAM65fv0zErcbdlxDfxlsLnJytC1NBBoebcak8cic9Y1uJQBeJ6AcziHJNN/TX4HaU2i8Ifj
g5MuhK2mnW16rX0MO/0hSfXbOtO28YQXjLzScnVhpoe4Qh/Mubs2pi8thUSqmKrC7zLP4Rg1ulSp
VuvmyQjwaad4CIzNyfGShkMd5OWtVFGHIgfYUItspZHnGjkihPOxizcmLcoEJr5NNlduyxFH67Op
Bo5CzDREWRRLOwtUvbQqG6Xy2EhKYzbUgOurbdlGG0VlfYbkbhfjUzTWSAPnykFNn9NufDS0ER47
BXlp+ttZzlppiZ78aaNK2qY8+lZ99ONuY1r1XgrhH0O/RDiNwEJaFnhu55W5UZxkntUDhKsu2cUj
8ghBuzOR5pD8nQ60q6d6azG8x2R8nIDpdyWW5jmMZJDIalQsjMD8LVNUrRIYAAFez43zW2mAcLLD
NB2yA3W71oh4mvZ5CrpZ5aym4SlKwF2jDkg1MdVuVqZaP9b+RLoeFRozelUmKm3jtqqxZ5NUt2i8
v726NtQS4+nXqmqWSZCtJwfwbBtTMVDWjdnDn3AeIQSkDYqYWuMtjNg46V177NAaHnEZqktzp0S/
uzo46FqwUEFX4Nac+Nlclx4lxVzkeXXbsbKKHcCgLtP6kE1BQxfskSEoVOmHnYT73u+Qx5u3tQ1k
HfXce6v20M5zkDgA1+ooN3lQ/LBQHOa4dG9OxQE8YG7fyfVCRTLQplXeb4Zn0RqOREq6F7cBMH2h
IMtVkuOViLDYgQqEe00dSp0u9LGJu9DQ8Dayh8M0D6tCD02F++8wzstVozZ7FBHmubWeknSfZie7
UeZkG7aeTL4PndXCy9yiUAmtB5Cs/iwmkJTBNhucNuxnLbdv+wJuXz7qc2fT18fGQqUrv7NELrzx
Vho+SdTje2hoWr3ynfYk5f3x0cjuW8Twu0J7SHPoGxlC4FN81LN4DfNuGWjA9ivNhamEdE48sPBF
rOihcX9l7lzYVzGUJX+CJBduGOdTWpL8YOoagwSDUA3DTkA9gM0c4JukQ7KXu2cluh+DOxBJNcL8
jRpcOV5dOgCTKFccAU61BHL0a0yhxJ41eWCVThSfsn2T30zlQarsTRz/dQiUQ1gbNrz+hhWlxFyq
e8sCTO5x5uiCberDXcVu90qbiEDqfDmh0kd1jUIDfnFnZ/JUqoumMiN2bolJUi1yalUIIYsCH4Eo
qnoL1HmKGgXa9dW63oWjryCUUtJWOQmRg/naHFXfcSYsOXOj+wmMafRdTHKRPP3+ES9ehUIHbDcZ
1JApRsWntFJdVlGfRwEH7BYNVliQ6ta2XuN6/v1lLuRe6Vnh8Q7egoTveehcUjaFmEO8SM9JWxDP
g7G12/XVytCFQ/qXC52FxkOr1pYRcyEOtpToRWlqXDccgds1CrGUbb9/rksID1sUQxDbQgqK+fO1
/dAcmTJD43pjiEZAoxArgMIEkNkRLwzSqm7B8S5Sluat4+3y7lB3hxBHBnhxYXlngULtH33fBLa+
6aXfpaRCV3EAVSGGgav30KFKVG+sSZ4VkbJpsHMPqWRwnC+9dS6vymwVDqsG7j0S8T9UINOsZwsl
T1daCJ+juLJGiIc5nw6kf4BzYx6IS+nZ7opTg55Xck6+DVbimqRbZG7NjaQc/ivgNLgRMmFs586/
CBKn0Ma015r3E2HY3kkZy452Kuw/IrKoQaIq3ao1fgIH04hjExDtco3k11stFStpEWlXpsmlA49w
c1Yo+WvAds5Xx7By/L70U/M0ydmmHtPZgBp3Xb6pzl2qVncxJBBYR35lL6+W9v6lo7Isaga+RAIj
SmH6bPIUbZ93pgN/BSYLhqt6gir7Cx5omdTPQuexNPZYc4X6zRRcO2xdqr59ufTZdKo9uzaLTjVP
VvNsQbSKnJWhrS3kXCjW+PgXFBY2cOO18PJSGKcZQqyGYUZx6Ox4aSUKz9sN5gklf9cH9+TgUy7F
xkLzUToqX6hiaaRVyLZrVe+OdryIIPKEaKFGhXIFX3FpRfl0L+dwAAvWse4ko3lKp6Wa7PS4wIA3
B5z7mOc/2nCcDwRLV1YV0aPnE4212LQ1C8sW7T3M/bQqKwR/mjUw+g3rJsyaWylHSqmH73VKs60a
NriegdnDebpa549hJYDemzBA3oTQiMwApCFC7fL3OFdklKqcnSI3ZEqhb4UD0qPrFH6p070NGKWg
PjqPW3WpGbFrOwj41L8dOV1Nke9yOEm7jabutF5eOr5zJVi/tPN8fsazvTUBiq92UmWecC8IcvhE
C0pk190ML11GaPQKuQBm0DkBh0E0WoGYPIM0LFlvlo3901SRxiVObkMOZRzI8PMuM9hck4ZUbDyr
RnTwUVjrXlMOgd937aUlFPQS8Y1OVQVF76/7RSUbsW1OnnGSGrhb8h+Sr1Z1p5NDVmI0UPun7y93
afAiSqFRHdHBGpzjJNIEu9URCsoJNx2g3pA2JGjspZt4aB4BpMqfv7/exQXDBBhCFEeTq+/A108j
N025mdTPOTaw/8b3hveGM0pTNiQSllb51GA20F1FfF9sVDYJwERsGBxKvzbqOCRxmfeZeWrje6jO
oZmsgSUbJqqMwR1bhFP9EYcP/8ZPDIa2azZbLVnLIkHQlFsNINH3rXCh1YUgiC2yhA6A/rNODuPE
nsqOYmSnQOtYy0+pumvqW5ZM67ZV376/2KXQipIgTt0WJ17ojV8fXpMGPzOTyjh5TrfOfejdIA80
n6WTPNeVhfndOeB8YcKYD7AZFTfw/GctbXemGoURF1N7fSEKVGmB7Bdxx6B3L4kVLRE0w6gKJnH0
w0bgfAIw4VSLof+h4dFUzQzAcGWDzjnSeD/afBfSTWoyNyECCLow6uw6KIpMPqXBY4VdCTlV1duO
sY2eG4iwnwO5puKooMiL8aLxU0kX43jfjPTq69i4cbNJSTb0sbHpyhDqDoLuKArm6Fta+ENhgKf/
NNmpa87UnmbccxARrBoTnaBizjerGoWm2u9uxvzKJnJxXuCfiZYEpAuLEPVrLzl5FcVdx3Ea6Cin
UPQl5oLADU6QiHtwMJBTd157+/3QuBi1fLrquSyIVFAm8JrMOGFasCrHR7V3oRK3E0QkFGBz/W9C
DkycJ7+/7ns4/88wsRyxdSOiQMnw69NSOKqNMZH0E7NRn4Ciw0GeltUY7WoT/y4dd86SyhWYupy8
nt+9xm1MDWIBGbpSDgDritJext19YDtuEJHR8lxTqe8DUunm8NPEDU0FB+swxBsweVWxGlrrv+kx
yu0GdUfB6ThfqdM8y1Mbk56Tnd4W1WGMjwPZEgagJyD3BwergDq7snBcgvbZAlYqUlhsWueS95gr
N7pN35wKiHfQ2ZLexSJlbRToBqBbp7317XLo7oBkLMO828cGAEMNKBMw/u+78P9zJ+IwbuPq+I/U
RR6BrwwiXz+hW+vSh5HUPgL9WndwrGMEKTAsILvqS6iIS+2uNLpFbvcHCf+sFqLv9zejXlxQyZ7T
IJyzKLN8HU9xpw2ZnFjaqRO1SYcacDS3Q7fBLE+ewkU5lku5HKFrF1sFpr8EFNmbvEdN+DV289y4
E4kdzYnmsoafZC5CVzbcFEvwmAzUSWSP9LRbQ1PCm5r83rVt8dr9a1/vv2kGpawrpIPgzADiDiz4
j2y+b8z9VGfBssIr3XftgmcTMFElJcoTRzshVx95bxobkR3tLP1Qq8eEyIe9//suulSTYpoIrwgb
j5R/4ixkkrRRnxR0lto7BZvHCQm8lLpCajszVUEAINkioYBn1qI1SLRH66DpF1fuQTzV2bID9Qod
deIqkfw9a2aZaDpBgxSkhnMElwqTH2b3Q18+hn61mnSZStWpL37UyWmgkOmAkqui9ZV7uLAdf7mH
s5YvmDNSTmlKyBRF5tsg7fTIX0ys9RycFOXF83CsfG79tVGGSCksc8VeKeTZzGA1yldCg0snxy83
I85Zn6IxudOsvvE4sBsRQrcYqN5bI/ymn6gYkV3ovB9Svkr+DM6fK41wAbT55bpnsb1aTHqD2qx1
QhdKB84XbIiAmFyiGSYsa9tTgXfp9xe9cGb8ck3RMZ+fNeyHvrTo/KjdFP0r5xYnuLKfXogzv1zi
LPrJBb1xyAuaMyRRm8Kvu+lisn/eD7090onfP5CiXXokqNiseVRZBQTr6yPZJJtN2aHKAjn0RzUq
CyWTNpHXoPCGf1vVb3TQBeD8TA+xGA2bOrR8swwa8mujoSva720wnp2XrSJK9opyDJGjyOvxCYHg
MlCWSgZ/BQG+Dmnk0F+OMv4hztFAEXeK9qUOvLye+UHJXo2pRvVk4FjDoFZxJ1UMUDc6DpoYhjj5
D3FCJ5BBbo0T5dA+h4l0NHXkZEOgOAjjO4huetF8QL9iMnAFQke4tm90XJ/wF1Giv5UMXIcXFP3e
yBZqzFpNKjInRgqa/YCUTEJBzewM19+g8rzVyLj2MNQ6QmrnAYe8eEIM3FafBv2lgDHWNc1ajuuF
g23XgNCsASNkGH4WL5YgvrVuppaIvUrdqYcbnv3s5IcuceapWnOkfjTqX3rj9sP41wyqOeQ5PUXU
lNx7pLxk1VOS/wzVxz5CmB1ZlBwDvM7DrhNlv9hCq9GMTubwq6dhg0BfCKSjX9tHeVwyWhofmUcm
fui9xASzAHqC7nGEMdRN+Z2O3s73w+fSFgD3DC0xDn8mdbqvg6egUEUxuSWHIK00fw9esEuX/N95
Sg3kcR6/v5p5IWWBTQ/HHU21QWude46BVLb6MuAMllSbydijVIRpqesZgthB9ToB9+zMhworpgil
ANOCzvhI7oNIGF8Ne1FAPomyl14tFqbEoE33nZ9tcg2Tu79eWS8RkX7LoIJIySlGmTt1jLXVPA71
PmMN1bpwFubRQiE71DsSqtoU/7D31CDNIwaCMCHVv2jY21EMrdGtsLACnGr38UxFiq+xvBlJu9De
Uphfc2RGpQsnvQqcEQXA8a+XI/fUzgY7vLJXXEhNfGmys1XSLoO+jfySgke9r5KDhfqNjhvW5vue
ubRofe6Ys0UrReZOnjw6hllR+SJrK2xdYYiAiTeusb0vCV5AViPiV1TZEjvx11FHdOA3oMvNUy+/
gLZeSRipxHLOAKBGrO5rFPskcETZ72oAhE3JPjpUE85WrFwk8rR4kZn/RSikWxrObXDHNPXd7+zT
vhDXfanEBnmm0D4KK6twXSkT1luvWrl7z14WV7r10sQDgKU6NolrhOnONqIBaxkllBwDpO57prgh
ldQTC91JlbewqqOGN9X3XXxpn/h8xbMuzgalqzgGcswz0UFTToW18oYry8mlwQrfgxoHCXBcc86e
qq36siw6ElcDDhPtDrEj47G3r0SRlx/kPxc5exBbbrPezD6aDoh6rf8C1Px9W12aDp+fQ/Tep+Hg
eWhlgfUxRG5GAbzAZbzglsCwju6c7srcu/I851WDlmRVlFY0Gkwt+AZhcHc1+SXa/Tzm/fQ855W1
uC2bSe5ostDZEWyS3a0RpGb1hQPwfcsRQV+51vkxTO5RcYxpO0hGho6uruEvyp4EciDt0ddbBdSv
rXxYm+MJ5uPCJh4h5ARYzHkLzXugK5XzwgTUW3/ZJM6jgVrehMpfj7t937seClMjwrXdi2fdRh52
wqkzT0ysSWQUV01veB4b7w9+8ifVehzghyQjFpKIwIT5cKOhWyKg+ARwc0+z5zVZcit/TvU/Ndnu
gopFbQbYlU24AN0ktefWerlIw7tBfokwSk2R6hcRgAngNBL40YpMYrdK+n7rp/LJbGRSw0DpVJQd
MwNp9IlK/BTgb9YKFv7bhJMlh3RYPSqyCFEF9ObB9LTtGL6IMvVQVivNK+aCiRPCBDWlV9NO5jSo
8ASepWGwTISbGJqKCKXlIwGLFi6V0ZoJNrd4aVQ90rRz42GIZgaqdMhZrcNjVG/abK216xCFMn9f
1gel3fvEL8nKghJkk+OZyfG6U5bSH5vIEKvh6agqRxHQjI6+AekA8OnFchD0aooNDsGz1EG6PjGW
SjMhYoeqLkGjnpaLqXq15KfE+YmcXI05oeNtAlA9aow0WPqosmOn8qEpXianOUzpW4YSrY49ow9Z
OK6Em1VPcIofU/Ery6uNX1cztQEPRXM+KngPyCA941+IITbeXIRSZvP8/fC9OFHIWULEo4SJdvDX
iW9FXWM1ck0qHNHi5K4MbpkoQfXYelc2nEuT3iT7TdVBmFKd53CUdND6SeVCQXviKo5122vXaBmX
VrHP1zhbxay648opeVhZauEwQTkLLajgNymQORt/UCxwymTu6aeMAa8wiA1zJ6rIYjSV/nhvTzuV
oOn7Fr6UbnQ+3dV7EvTT2urofhjnDnel2JsiWDYkfCP/l9WScliGWD0g4e4Uy6urrHapa6F/UOBR
DZMU+FnQge1VXDmmrJ86W51RHD6OQUuBh6CQ8FfX1nmLolYFCE/BymEst4hFg4IqNoXmbKTQ9ayb
AnadlmlYAjLYlWedZsq9XwHkPEULMa5O3JaUX/C7BLKnpXh+Q4Nna3J8Kvxyv62fjWEt+E2W9/tK
m4o19Xx9p1qEoIoKpcyxz8L4oZd81Ik0/VRpIHGmZZffDOmDHwTY7TiveJl2FWnyaY4S3vdXvrTh
f76wGOafOrMz2zQNPC7MRGYgQW6Cunp9xxf3/8/zwQOHQACc8B9eU6QnwaiWho5aD1aJIw44zmOg
/TQgQYbTo92/ljoofiCZtb0JmxD9LYDe+GsHHCKdDEyc9KuXfoxmfSpGpB21lV+9dkl726M1mzgn
ZdzINSqSHAUnvN+GXEebVof0Vrylkw5D8iBPhRtHwcHp+wMwxQUe4qgq16xGG53JM3HM84DwxcFC
BgEXjh4rowN+8K4bTh1W1nKvIHMG2PNqLH0piwK7GX4TABMqW2fDGmryqNTRwNEyQ9dQffHBnhFG
pvaT5rOG2SDSrFXqXxPvu7S2wK0GkIwEhPaPwkFvgb5LMiwPWSj9fO2kj0p1x3nBGB44Mnw/yC6l
mYEF/ediZxFfJEdh1o8x44uTH2q9UQ0MuUPWfjwJwUnfYZ4l/qZgXhI9DT5O7uno6vF40vVrAP/3
cOzrWOS47EAftAF6EOae3YzjRbozDr52kpA7LTm6Ur4MVXNBzTQ3f4bO01SgrKBVx44JJ1X6KqIw
QabA7k/ULCQ0dp4bkNUxDCVllFd4xm7KDA5oz343ILkqbwCmAFIpqT+NxjV5jH9P4HhIcvi2OOPo
uvkevX2asLqBRVxlgImIrQWVJe9NJokSoAc3vteX9XptGuuxuLKtnvkfCs4Ol3UQSqO8rNBsZ/tq
OXm2OsSdemK6GqCPTOOlcHBZnVZl7i+olxggROt87rfQoPu7Imfz8dweo1EHH6nvh9PH5vqfLhQA
M5ZJKqGCQofuzrl7tVSOahiWcf+g3KtreW2/jtgWyVv/KG/Lv/q6/KuuxU9wHNpmmww3oXfvIL7O
36pNsTG39lp8sjdsnF/musH8SN8eugWAzK3Kn4kPFMZ/NauPj34bbXRsiSLerNhoK/FBb7u++/GV
va7wTlt/OCHZj9X//TNho6TjZITm6hKxYuxc7M3gOssSp3tcXKY1we8GfZ813tPr5M3+lW6iN23d
r7T3n7Wrlt9rvKpY1qt6ZS3Fn991z3Y2935bS/SKhZOOtpZe+1X/o+XPev6gWsabes+bnHK87nkB
UozLysU95v2/0MoqN3n2Vh5WFat4I68A3ax1fDOgEu1VzEti4R2zFTYnspu9Fu9+MD1OMAkOJZQW
16orvFnkReCq/O3I35G3E74bmKLIroyDidbPa5fobjliEvN955PR+3pA+eh9liyhWqPpun0uzqJr
XjSAglJuEQp7jHCVkrfZXt2OW+nm4yuYMht5q66jjX/EC2Lf8YEPxz48io/0KL4Lfjs3w0N/KFaA
y/AEKg/+lkm9Fi5IQbHobgtAd7Np92HTg9fiIT4Id6D4EJ6mXbhN8OrxbnHyOfgn4QCENDhmgB3/
tTfg8Q/DTtgtxVsoCMrO+lng9oMcozorMTabqUt8C1fCKk986hjSAoLt1v1fk3uu9slDjqfTpl5P
u3adNJs+2cr2HLWbKFxkv/tHe9tsqk2zSX6HDEHx2WxC11iJrxB53kQv4nt1KV7RbAx+ghrUPnTt
rYorUsNfin/F68VrDZyTmo1wT/p4l+gFaez3dyWhy3t8vPLjSiZXFt9bK3Hdj2saK3E/H/fw4bdk
8ZNqIz5D3kH8hjt4Eu8urie8mcTX4oof9yBea279uwpC0/tjqMv333zck/h7ksj8K17X7X2XubtN
j1x1//ET8b24M8TofTef/fXuiq64qdIUT2RA/xpIde/R2iR766ZbMYf3OAeWR22lVAvMlGfhDqNH
179T8ZOkw9x2HYw7anZHwr9ug1HX1qfL2zWq8TShdIOisn/n3/Efbti/a/bxUXyitbpPjzGjy94a
K/mtu9UWOh3tu1kxq6dZs8fC5Va8Lj2aI6KvM+8U8vroQboJj/5dwe+dG+kmPoqvPr7z78TrxdXE
z8VvxHeov+2lG+QO8a6gyRjT4h0KfjaOM5VlsGCoF3vegl84fMjbHwMPLuaE+BRro5gjDT9TWbUg
ea7wVXsVXzerfPmx6OXLfCmtAoygnFvZVV17ZWzNVbryb8xltMezkXJE4Jb3wTaAaXHIDs4tGXEW
B9yQom30ikm1dp+7yXzchTfJARvF5KDXO+c3PXGwNu0uwDsKyP8yfm5WBQ1Y7fOj6MqGNTa4lZxZ
cCtGrkOn6I8FnkbJoTi0OzESsg0Qbe4f/Vzmbrxt1ykjtWIUO8+aq7kRs5NzMaZeJ2zUduVBcZVd
vK3XYkD7dJGYc+lS9KmwUo23YgnwTx7mXzqGZWLlbVf9ysTyq/gpJn56kI7DLriRjiVTG59U3tnD
Akwsv2KNFR9Yl2HZOWAFJm5H8pjmYvyLuZEzQkSfFntUaub5snajAwvqod6Bhls5N9FGmECJ5hCr
pvFgLqtVsRC2fKLXZEZ6trI3jdu4HV5l4nnFwuG7KX1f7MvlSH+K14XHbA9O5+PPRGfny/5EMZCO
hb333v3ihdGm2zPmt9GNdyt8XMXi558C/F+D+4mnpOloP771bod6Lh3FU5nvl29YAsWNiH/tTY6/
meaWMZkXLPaM+5yHyPGzEt6DHAvFjkzyhydC6ZmnDdbTC/om/LratDSjjmeguC2ewtUWIU8j3Uw/
1LUYvjHzW8xu3/0YwOJV5vbjdUAgX8QK0r+JFUWsRGLtkh+ZvDvFTW78k5iyotP55CfTTnOT1fin
pltEh4vOL1bdLW6nXJcxNi/Eesrs7fgU4+tjdcNLzsISVfwBbDSmso6hLNWJZ2EoJ8zeNNYKto+F
6A4WNCTwWB2Y1Po2NmfSjdiVMga2GAVilPon/5TSZDiXqAyCcVuwEbEUvM9lMUsJFhgiYmkTy5l4
fHH18iDeX1xd7BfDg1iuiTwWwldOc8V9NYQ04TG49bmf8NS4wkuvwDUw3FouPjEfa75JCzZi5+ND
rCbiVlk+xKAU2yZSj9g4Cj+3emdtnFvn9n3O+jeYlL1/1Nin1S72SduPSyuuaAh9+X8I+67mxpWd
21/EKubw2sxUtiTb8gvLaZhz5q+/C9LZ39njO3WmPPbIMsXQDaABNLBWfBzBA0nTPp1o+jtQkYEG
zG7dNCjBCjfgdB2o5EiyydYUWIGJqa/B2lnsqp2ElWrcqkEcsgji/LsRmk50V/+cmuQrzcEWCb5H
P3out2gAoucet7Qo0XJFjMAdtLqjeekZWDMOIObd0ZocH/AN8SZVJynAfGDFJ6XVbG5PzLyhn9zX
f5Tmu/kLaRv9lYZzcFbXOJH949xuC57Em/ZWufkxPJHtx7je10Sy9xIMDXH50TURy7qtp5nkfiUu
aBxxFyN4B+knnbVzqm21DQ+oEYAnCPLB8EhWiuaUv9KskmCTLCTgw4X0Q1iwStL80SpDHoAe0HpK
WqAHkLO70Sf1pvlQrNahGcle1DvFHGlhZTceUYMCMRv2n/SMPoOOMRDkaaDJ6+DmNR5pKGwOhh39
csmBRIDU1vjKd8mh3k0bBcsGiTU9MInVuCUuQ7KzNMio/ns8JZlCepx1M/7fWJJJftgWWmox91c6
iQZfhPRxPJM39tDb9FDtgB0PLwz8H/qx2MEFg4KDQBkuFw0hTSr9X7mV2ekW7KZPrH7hidbf2pme
2lvzjrUTz6hjbasgfeQTQmZoyowDLXaqjUd7WF16RCiATwyndCTYSmGLyJRp22ij3O0G+VQjGL4x
4HTbJG2kAqSltJo8aLkljyzDvEncxK126YF+h65CX0ljcccehMKe4NFXW+OU7tO9EHTOBAZM2cIn
QBfIsfkJrZ4fskVC+BBeenJ4IY40Weg19Y0nGlnyOw0b3Ji4TIMBijFmJOOdSz4X8nNYygQXS5rZ
YUHjHe2+WIU+tuzg59a24II2d8udtEADuWLng37DKUE8KFqAvHFFa3SHc/vWuw3gBYIWFI6lLdlK
kO4TeC+NlSF6ITpPAacdHFITqNIVBKJPGqINUiNSIFoVE5e/0Sv6AiEo3m3hbNOtNjAAZEvp9mld
/ed/GO5Nolg0xWjzvZs58m5rh+QCyy/RuN5X78R6zLdi53t6BvpJtyi56b7xAaaFWx6OEp5KdgAF
d15tIaBYqQPDqeAuR8VWL3RT9B1+Yd8CqScyF2e6M/5KczweacGgV4nXXshSQozs1OcO5KDQ3NMz
0Eog2w+3lzSXKEkla3oaj2TuyNegRaCByUvPZASI7hOYu3h2En9y2B/eyOM4kpUKlh/2ijSC7Ao5
MXgFQQBX8iEle3agW30syD1sDFmrfmPABDZXsq+kh70XfvXQQHJgdJ/ba+C87SGcNeLEZqsEZrcV
guhIAiBhYNoPhDLwAYSNZGEGYAhR2KnBzSFXJwJ3ew/xVSGYKuQLLhGGCTHOjMuQ7wSIfz/zpSD2
aNBbyIsI11H02l1yzr+jM/8G19qrrBJEoOhzCQD+eyzBFsoj4qTfeI+4Q+tdpMPwIPyEJPZuvcuR
vHsP5WeN94zVlBG2Eo+shrklseRxyhgfTgPuCApMrDTwWnES0SsgzZU1niRbIKnG+dIgDrA+YVWa
cEQNztLsUO64Y3TGuzLoMmMbPjTukGRddYjGczrgJHB8K6d3K8TGLSJg+p84Vh/vTofxFHsA1vQe
CoR6K3yicsBWU4o3JRmtxWliaw2areTSqKNaCs+wBhSxC3iHAn56JnqV+YnPvZFK0WusPMEE5VqD
5ZNczf9+kfaSk/o4kpSPHFH+YOz+Ucn2fgR3JQVtYQnQUWpNDpDi8JqOJ6dVtsSzbKG/CKsRWYT/
fiMpgTFW7sfW9vpEDu501HDE4xt6g7/+33slrBdsF6XH8Sap1OOLhIUWQP2C3aanh0WgEzz+Klv5
S+TSESQ9ZDFo0X1YjccRdCyJNp0ju/8EVaO73Oi4HomMDJZEBykvGUIUnoVfug9srodZ1MGcm+00
mzh06WwPa0oLM60e9I3CIA+rFSL/HWiR4eRW0CZQD+IbLeDw/EEQzO0L/JHbk/MNRcIXKR0+1N8N
Bb1BXw9tyxrkv47I2MJo/NfX7N7GMyUAaMlAXOjRX0inyWwUbsMKm4iAabV8/P+w5fSTNJ4sPY6z
l2/6JLoB4eaRUXosKeORfBnyc8gOIIzBsNDA0KDRXWXBvCH9JQ1W7MKtP7AGB3i+zWNYwFON4bsv
My52JJHLiNG2v1HN3EeKDFYIxhYnIjsF73NDk56eyYVSnMIVgsSPsC6hdRlGBw793YY1OzIWnRPh
0jAXNuWXdDYG05HmgHwEmoPHTN9fYfhCxFo9kmMknrVd+EBBOkcUNyJWjA4tVF2wK58ECP4UHaS4
1TY6Nj4qHh2AIEBVFYBUMvol9mSnBG7L83CrYc7I15Jc4y3xFYzCitXzoXHQxmB5XV19SwsyZc3o
bB3WjM5XgqQwh4Q9tLLaSg9jAMMFXHYvt9GsQHTHokfWKgb4g1mMDrm55CTTVwrOZfEz88ODFOR7
JaBT0okfFxhwqdhTsOxib3dbQTU4OzvyuUkL6uLgaRwFhrnDQY/7kR0NRhXfgOoDFFQQ7xVoP+k+
zS25DqS7sAdYz9a9AoIo6OELrfLTkbSdBhVOhkPK8nApaGV9rB0PP5fGiGxTvB+2dK0KY0okxHjy
19VEmw0ZDBIiMkqP4aSBpNdwZgTYtnhf+fG+2TZYUCRsQmN6gN6ElTiYrNUkq1fhLwXs3sP+0R1r
9l0vQRQODSUXGSk2aOt/f0I7yYF4/KR7x2ySfkMbIdZYgp4AnmbTqkPrDl0c44kp+oXu/E24HwAB
glkiZ6ZyxpOMoU2w34d0awdb/Bi32gYQogj+XsgJmRtyYMjgoKoYYze8wtu/3yndR7HrPdg4LD64
V3Jre6hR4s5PZJwzCBiZdQz+w+NvsfaSyP/jX5BpIyUAlzuM3l3qsKbSXx/+B93RI6VAD0TZXJLU
h42meIHmJ92T0KiO7NByE3v0BdzZhBlvkS9eqL7zP8P3MHf/GS2a9Mfw/WO/MPmgo9xUeCL6093T
smbW3EnLEUjCFpGFSuwLOeXk29L/FD6RH54eyO0EARglEFSfu9IT1HZKIDQw7nf5o+F8TF54TA/x
QXEBz0LuDdKd5jfZc3Ih4M/PjMYoctf9wxF+SCSZ7McM0Uokw90kPnFwmmG0KElT361W79ErJagc
gCOTESZv87G+0IPR9ckAZH4KwW4QvD1MI9QBKfME8ovWpKSF6jyy7jTIIII5kEvc+PRzgJOkBbLT
YfArvB62lIsXz49FewblvWwtt9AvDwZwh2HdQ5yUvrA6muQWoXbGB6kcfZIcljgQMXH0mlJl5FuA
9/PpYcQA5QNriQYpyGnswW6itrEwUbgqAZp2dDsUuaC/DIZECx4+LrnglPEnSSEdJNng3PaNTgKh
h4MiwYeCzYI200nR/gRDhKOgJkqwJwNCs0TjRIM6Pz2W/AKhAOeGUN62deQIRyAoIb+BvAgJV/zH
i3josIxF4eFhLDB5D+sKGwBb22zzfXjowEy/j475Hi/I6yHfnKjfyf0j14/MaOsC0xYRNj043SnJ
Nijx4qe2c8A6DGceN8whCH+EKhSskBoIjTkUJhlKAaaKfLYGD0hDke4BF3VfIgbsa4Agw6VTNv7D
lNMeB/xMxLPkBP7zs9yBSz206G0KdbGdsXk4p+oHOX7kotLB0YFsC+W0KJFJGQ7k8jwQsN/ya98w
sjTNsXGao7zFlPUInODL4lOdR7mQ7KVDjE1LhYoMq4LIlfKsNXjmKcFBubJHTEr5ssbTLoqf4j36
FOdwR8lUD/pB9WDZwOkFetR+QFGTF4VmhJbhyWx7KwMp4KX40J/K8EmegWjzmSpWipBYfePzE9CD
jUuZf47NezKAxdEt0TbX+AvCqMxCsa4QeUX7Mh00uMPrJ/C2xhIwciqrbpVFI1yBmz5FARWjFYIc
ZHBIvdZ4QnLhOV/umYOKCw409MMHsrQDD9L7+DtyHkM1eDrqt2i8QHrq599o6DnA8QZzScEwnniJ
PaaGPWPtd3Gr47hrFwAjIAiIMV+lm2YM0ehDaMQP8aPFX3p8CGYeeWhcXgBQolWh9/m55s3wpXcT
By1cwJAKQRz+ZqDwCjtV3eEMYKm7C5856zW+hykLZBCkuL9o3tMgcZqv9Ck8DNsFAE6M1Ih0NaeP
WerHifeyw6/EgeQAdII52B27DhAOFLh+THimHNOdukBGUix6Senu/Ar0EkhJ8YFc2BOQ9zHhH7ot
3TK8TckX3das6uPuRpALofmAzvkwrIfUaJAC7chd6DdwdVrxVbNSNwVaCEvf7jKo+RpJ0Hdo0iv6
Sl2M6D2lh3nwtJQB99c38Aeke7Azgst29092Xvhk4D6HDb694QN0dTsNWEk+JqVi9C7Jbf59ImEH
/rzfveTm43DO5250GSTmD4PHHfFxWnY3uOyNTkYXyN3mBfQ2GIL7Q9moldsJN+MLwv4t0U3gCyXh
BdsoeNgGvylWPdqDDGWI3eY+LijWOUyUnPpAftJCCSyNJeWrOAcC9TgHwNJs7kaqpeBxUan/lbu4
PgYMV/7AnXm4HYihp91wf92G7ka1tRtdhY7BtOAeaIoogNRNjBH8TwwdAkbOV24cxDbFZEIS9W2W
mfwGIrd46LsHBCOsyLQBxVtkkTHBdoifN8x8CALnqynGi8zE5CncfUQxlF4M8X+8jVN/a8f70ZlJ
Y4zR7Nn0wlnQJIx3z67TJoFHPHj199s9Yj1wfv2NwPcRP3M+4APik4bsHtJb92SUaB/qir1yB3Tw
7oWDdExPI4BmzArdCN8UDEvP6zMi2wOZNopqKa69b97cLSPd2GNUNJ/mJEWaULs7VZCAFPE5hxQx
2T4aOIq6H3JKPzF4e0TiJAQ+iqcwnTwgPp3QNiwUfQbFPZJGNG2RFV5wigmV93bMzoYFxA2KzgHp
tI9d3daRKIcwYNekQf5OdUO3vVCKhXY+uAPtklECkjLb2D/E930nDXzJHuW1Hxu+BjbV6DVPmfZ2
OyDgRlp1MWtsj5ebCkhcJ9rrImuMMtS7fScLn+DrnwUCbTTwWTufrP+0ucvQXRGGDcw6d1wg+/TQ
tAt21wO8CoHwBPBBLBZFCdtEh4VPEjSwNFGFBrGTLn/ZGf+9yOq+L06YA2DZuDNtGLRv/q/SEG0O
xVgc9PmYjIg+X7U5dobMFS7AUtLQmAZnRIeDVJg3PkYPLkDizbYDtiqDq17r5gQ+Z1DGapZ4Qc1k
0KRuCcq/0EHvBIDQQFSnRN6cPv/ve/7TXj5KKIEWpKMCClVIP+pK+iSaCk0ul+tzxTjJPOwE5vuh
IwoM9MfOaNuBF1knrYZ9P1l/ufbvJZz/GS80VqH3CvB24k/Exj5eq1BpcW1IGNtpDNvBb5pzcBrX
f1Ktl9WcEvhsWrAv73fxl8q7H6BCj8urgKxAxwK6XY2f7a49ul3FQlLm64Y3dTfy3ibbeh1vqbk5
/6rNs2VlbLfbHS7gdHZW9tRuvovvymSry1R2453kFrLxFMT26W8Q+vqfBkZFOZoiAogcTcpUifkv
QQJwnSZw7Rpf5bfJRDU0Nh524AEemWjmxx1QUdDhZL5CvkO2U5jC+H3GTgusFdJnX+kWU9lujVcO
UC1mtjkgCcDQFYE9eNMwjRKYiexYep8on5pNYLIdhWKzcKdjawPbZmEv8DMmtmWVj2G/1ibPs6A+
nX/Fb/3uF1ZwlL6YcG90BDwX6Qu9PeFfWiDu8MM/iosASgPeH4IoBgLSz/r3TpObWVHj6xBsKqax
2VJBcg/bwT5U83LxOdtFyPn5krPPoWYu2972orMPVC99kz2Y82+sjOZfhOVHb/RDWDTACqioh9FE
5ScCVZWAth61wMvV4t3m12Jm+4ZJkNXL0+i5PTv29stnYm5ZMPjXcZcy8y/Kci+q+TkqIILR0e2P
9t//D6ymyroE0NhhfLUq9iZgldMYrzqjn5cm4HvBQBhcIttHDOG+6OeS3Qzy2Mu9YO6HI8/M2kXH
dszk7ZW6tcz3hZ2TzMTaBc+PwR1Q/L9YFun3ytb/jBiqwIFfgfJGKNrvQmy0E83jvF7F3WTqOyU3
pcgunntryJnuvr2t/iFiCIDRp7fj4QuZIULDI3D4wIG6X3Pg3Vv7wkpB5Y07NG4T+8sNonwOd/Bz
SFFWhy4bqkOUf1axAS22ULhVm6+v4Lk6ZN6hMVPrEpsoLnt7fUat/3PsK1A2g72hZ6HAjkKxP3wc
KtfpmLPDJjJ7nVqWYXv07flkWKeNdKFFydzsZPMyesnO98HlKrOVSR94dLN8ES+ss7a3YWvbSD+I
x++jsnu5Idg0tz37fpo9xM3uFr0NOrMD3dkzUG27vLPfq45pTwAuZbwz2zfduWKphpPreEG8ARHC
Di0d+O10iv1nHfbrDBfS9MAs5XheaJ7+ogy6/Hu59GNu8S7QV1CJrgNH/Pe5XcRulUdg+x6BP1O8
J4nZCtyOW8pLk+toRrsZE8puJiufXXEndQAScFrDjYF315QxujQsdJxUgFcTRnfWvxOeRS8ouuXW
fTrBzAHsbxg+6gJ4ofPztDpqydT104gXFMK1K0ibwSBjjhmYM4CgzZKPbDUN3lJhxEFUnAIkuvAl
NH0AqWCsfTF6AbA905CQ0ze1iH27iHqlQzDYoWSw6Acz70AzgG7xfRgmZocQfzTrxJszSxfMXjXL
0TPUrVoGumpNkl+BWnsxu9bRU79DpQRK3JFyXa11tTIERivDYUpk5yIqls1iCQwtEEd7QlEBmmyw
imZW/JqpTtrbEexaY5bncWH4cJ+aoPyA5W0GwCeA2sNCNxsQX7kCfT+I2DwudhKAJ2G/dzxFyFig
vIDflEVlRckpXQyn1mJzyHGpCBeaHdVM0t3S7mfFz4tdrbpcbc35KZ2/wgTtXs/i6AnSoe6PUuMo
hSdw2xQo33AUOdS+71XjMKTXurB13gHSvcydVO0qwAsQ65rp8wsfHqbuVIBa8V1CCVkfJMahKm+y
9G3U2HKpP6vwsJ3S61p/rQZa8baJ/l6iiqkL9M7OYjBWAMf6PM4HHSiu2SmrHFVADYtbVpac2rMG
CMFdHe3kcCflFgBPI8HSJ1cXzRDAO1BJ0RJSHy3uEyLv1Op5U46A6IeeIzNOwKJmp7o5xFbYUjas
+ZTe5NiaFISlDk401qbxBsbm1qyRLVstUMrJA9gNTGypzgIYRiwJATaakhRXjIIsgyB7yeSh6Umv
0K99HhDM9mnpxyVifu45nWdAlMiOMcKF/lplxdJRL5rYYwZQcEyiqwMgVfWBzdOvMZOq12655PrJ
AEvNDN72jT77nXLW+dcue556EEeaLeJlVGlEv6Q5ZnocNGaXbZTUGREBD1aHCFj2hToIdVucTGBx
NPyroJ+0+FZrQRqb/bJVsFmJQju0qMzPoFLsKw/PoAHdZ7Tl0opzEqlVQaHyPmqe4vW5XbdZe00m
P0s3Ef600HgOqWUkzjTZSbNJDY/TT7xyzKXDql3gng5IVkmunjxPyXZEhmp2lMUqkI/FdgXaAka7
z3bLYEnCuzA+64JTKRb4EFCppKZ2IiAF7PXDfpiDHOyry0HUd+sMjuvWDic2jnhUb5LQR+rwJZIr
KaBK5VxyJsk41KJg5kLCKtTe5sz4UJFVBD3cHj62/D2/COBOfZb2pYVOtPycb7qdjv55wZR23Y33
eUTUSB1XJtrPiqv+BT5d7gqWq/EX9y4fktcVe9opMIvQoA/mAEbCuaL1wS6OrcqAdlIALTVD41uW
eYsM6Jxp2eWNDXHRUYkdYpcMzSMCnNZ2mi0e2hNOpxYlRUh+YA078gnM0MBkX0pN9MEt0O8v4W1B
eA82+ANoE1TZVn4Vy6abpkMSRQBJQQe1ioZ+WTYBFxqD2SoytcpVQyYZwKdEfjEEGjSn66bcb9JJ
CMqxBUa87Mrydc4SIK8H4ANNQJ3eSNdBAglttM2iisWR06usXJnSPXfAws76QAGUBlhpAfcnrF5j
PFfRey3s6vgkooe7r0PWFRpUAqA8dWd1GhBh+MVUPQE87oGGOt0Vvc5sLry18KQE9AvoBYGzoX1j
nwKAawdwzUeKufQYeTP7VJ5nF7Xj79q79AyCDUu7qltxi+SLL3rrLt1I7+t7KDJ5ZGAT40p7TsDP
ZRqJKf2q5cDEKPht1bHSg/zsw8/sqL5iDDHwYWGqPfaFqLQvOqc18ms+T815TumJiCWwQbJFThcF
Ut2mRM5EtZuNcmxgCNYrDFf4NC5YRg6cZnWro+noX2ZCV1uFUPop0Bx6cHlNQNdigsaGlMU8nJfl
aOyxEdmCZp5jOtgnAVoN/CSYSglAcwxt8idhI/oJijxUrzt2xx7QDJfoMxmY9B0BN+sbNNn7/ipv
1I8cOEPIVx1lt9LXIJ2B7rzILFO/Rd1fP2oM8ylHWHaQduq2xbZHfOZ2PfajbjmME1azG4orno3v
/grAneQVHeDaO8Yw+wo/m0tWs+GgNm4L8NPIgEjG2IuHhoKIrUWRkQiy0akJsu4MnKcwgY1hi2Ai
9SFBTIHg3plYpkOsvoAWwaZFavFA+xfQSsSwjgPgrwVwvcwUwolmOCu0DtaumpnAM+WD+wh/wZa1
Omtw2sqEssI8TtdmZpPMJPSEzqxDU/54NJCUK5P3Uf7VGR1Qh1DajvBmNctVuRRAOFix9VPmmIAZ
WwQi1sYmd5TRk5ADlcFN503yTuReh7S1F2hvLD0V2Uslon/vHKJygQeFgbBaodRaIkplpe5N1k/x
2DuQSiUFmt2pzcD+DLjCgkUYAwDGQMVUNqqlHadPQy64MZImk6WmZ84A//OkYbrkj7JAbykD9UF3
mFEdF5vdsG+0W4SRbiy18krF6gXgz3jQ6MQxQCpcO/Au9M7qpc1U7sIKboknzZcU1aXYZkK3xEpQ
oxLnzzC1st9XT0CvWCef703gZYBCpMfx0yXBtqyO3Uu36TdqY6sdmMhOirYlRvQRa447ommx0J2/
BO5/aABAnx+aLgG7J/Oa9sP9mwRlFhIeEVrBdm/jVvNW5j99r3tma679LlrXE2f9eub/gg77A/zi
7nWqPIHDAvzCkMHQ9bvXGbWc0k3tsl6fk18SAsPwBCCK57eLwFJLAMMgCpIuExDfSJaGnQJ5xUYi
yxEc7d4E64KeD3db+FsAEg0Ge4HADmbNGj9ksnOFk8kjPsorkwd8AND/zdMvcrAji9dYTjl95S8R
3QNm7Ef8ofKAHgVjtUBD+SP3AtCgplIQ113BKG41dmeHO/nU2JOJJc/MkItlvYNf7MGu0LbwgUXP
vCTs8jSzTzcx3e/viPkfFIq8PjfYwcD+hbUpGPICvAk0KFM08ZELurHtGNVmuqVbiXl82W41d7J0
hio286ayFaHGYKlsNl8+vzPzOJru0xM2aEHRaC4M3qqNVMi1ZTfoIBPMAPrOQlP/S0fRjwa1/0zt
v4biR7Ao8oMoFYq6XOTiyIm/kuxlQuZeR3kYukpgSfVhsKbkqkXgET8B0mZtrmn5/r/FWv1DVINU
FBjqQZWrirpIaZl/pV1iTlKWUhfAq4oRLAAWb+VbtDC5EgPKc+lJLJwZ8nj4NqbNaCFkqf030ebY
5F6Wb1g6gARldodmbXbIEUg6T8hL+yWTX2fOvvVorj9s5QUNO7XK9M/tS0nzkHN2cBUyZpamd/r6
308k/umJBFUHHghRPSEY//2JtFFFU205xFfDa+yMvTbPb4cP3xX2L8ZuNm/v72fT+0tY/aeoGhBy
YIoD3hg6x+55gX+NYl0uudq0xoqs3m6TX5C4yrw33X01zq+j5XCQ39ZjT5WbsPQTGYDsihLAGem+
YruaNnJOHvarYCihjBG2grzyhMjWyv8qcmSjfiifBhQzFTxDaCBXfiJtrAPgg4wpSrbS/AKwuBKd
AOseYHX639A8/5Bl+O1CP9odhVwtmqzDhfj5oEX7BkhtJbCCiwDBJbYwRlCW/O9Z/72z9K5LwO8H
iRx4qvHvDlf2rwnQ1hrQ7L2YbRPltR6DMHsWVTtDZc66BtHwN6P8p2EE4C+h7QKM5WcmQJiX2kjS
HOwwZVCLYCbUPtpmYNOc/eWp/jhf/7rQj2EskyZGcmFKt+Fi6/A50C0ajd6gzCxK/9b3/we1Acj8
fx/qR9//KCh92bVFui24F2Cec3Ju9pM7hM+8eG4zET2yC2LNIEFWvym9/z172p+WuX9f/SceWZ6C
90UEMNJ2RQpFzlozL3gE5akjdbt0Bp5KhByuvHgNqhL4pT2PYBJb3zpAcIFexdKxfhHfnM7VgGWc
zuhBVNNPARiNzaQ4VRmbpS66Ou77rclh/4Fpnzf9az/xKFkqdpryNICQSA4zx1BRFRJJoB9WrAwd
rmMhb40E5QmlsC0KEVEpYACQ3lpiND6UpRlNnSNMBaJplOr2q6Njn60BeUlvrJYC571KymBEkBkj
FZgNE3Az0Ds0jfAtDwrSQq0kMfqYhjTOyMtO0sDDrtCsmYVWUQPVSy5Q0wIrOyBkquvUm2Vs7SAb
MDWlNRgyk6NoG80tkjP5a6UhjFXjoJskR9FCFMcpJaIdd33JQUuTiF+xAbwxHiUV4BQcOoQyXeHU
89coFE9cVpyUDJtxSBl0MqjdlSxYxnQrae22EBCW5QZLFT8CPafKg8lkAgQWgKyztGXI5wOrt0JI
CBAIrFyJX/QCMpgqcOE6PBZYg/MmkOMAt5ZI7aaDqrQIY+TSG5XayYHuIkmVOaqTy83DbWjR+LQ0
IKnUlQ8JW34DdoK62bDXDEAICdail4bTNg28lhaAXIMimWKYb+8cZVLq9kuBZFViV6PglR3KR4cW
qiM+6UsglGhSEntUG2xaEa1OIEXqQHcqo/NSb9AGV2wmxGtGggKh4hAC5BEp4jhR3QIyIfM99gZE
HTvYqctXb+HQo1y43qc6EFiK9dxrWjBp32Altxf52UAfN5CpUrk4DMPgRTKKoLXSLmbjPuMKQhV5
HfYqUCRnTrRk+LXrUye1u6JWLdBAAwFvcGK+eeYj4ORBvIBA7a9YOnmDcws+Be5GZ4UNQvmwQBt9
pdrzFJs6h516sD7pgDzmw9SScEtAt1kAxFLGwICcsRgbvN8NCQjNVYC15YCaR65m7K1a/1CF2gKq
AXKcjNORYoKwZ9gTlYN0EIGSkLMCIBsC5ngt+KckAdJnOfEuny+gpNVfew31/JzgViFYHkUjSPNz
hvgpRStkPq+XMOOtdewBE+jL6bOaapDL3h7glY7xZRkJTwb1Q9AtqfhKu3VTxMU5SUJkYqqXEYgw
dfk6jc1ZzheXT0Nr7dZDpM2msQBBoc5fVvm5GDE3A2dm4psOpOq1K912chcJXjJWUzT3hwsKirqg
UF6q7HkVwM/0qXXCe5j2QbEWjlC9DRDMVZeAgouUUS/uuAn1JmWOrjE9+a5myRsTFH+lnBVONCpt
azY86qCgvmh3KqLmG1QSrmygNCjtmT904X4Jv8Yc2ZRFhvuk9/ualwFy+KmVO1lTQOI9bIcyAbWT
7FUCOi0lztZgXudlRoIu89IhMg0htsoIJYqAMQBMMGI8HqyEJSivet2WZflVnOYjYHFZr8D5nXOQ
xVR+2LAEJrRDYiMBAH1WDYdsLg6c4idAZEaUB9CfuUk97amTEUeMKM/S9c+krzYzX3lpp22wd+By
YuIu+wLy3vWZBQH3FLmLQR8nbiZpNBWhOq9D90uApdCQqKw73ptbvkM87OWLsFuX7qwpxabUQntR
EU6PzYhwkJGFrefntliR6EK9Dv8hIv8wrcDcAJ8YIvWDEQo2kKXZoGWI4J/CJnM6c5mFmWkJUh5x
+xIKstNHNdgnsce/6m6WlAdJh8vaSH66YIdIzKw85z6HXIQTm5y7ugiq5V0XdaCLWWuo2mNTARAK
sKmAcUn40FzbEOxSaLGpUEGNViH9KwXqZkTw2Us6xgz8cqS1g7QTOPU8II9toAas57WvQQDWXN+N
zgRL1KcNdDffFOkKrH/DnLqb3JQbbm7sVb2RvvPohQJ7WATCdHFEM63WoeRJcBM9CVLpoCQC6tmR
WoRF01E0KEGV8+lYy5OH1bkydePLGAV0tybTrU/MFbVeEYqOSpTCLsVrP6N2BPb0rKejI0bzx1CW
x/nXknAemR4lKywFfFR5xYClH0Q1smJhgZC+A793JhhW3atbXtb8BNq+FGjH7L6VVXlrVKyFS+fm
tfyijE9robG2Wzbg0QAA4+ooIgouZMnB1dk0zowH/FmCJ421wjQqlMwgIZYfAZBkSSBZXXroogR8
xAraxRmotCC5KYpgRM1amDTgIMkOtRz5sKZ8H/ttrLo5Xx2xYwzEL9BySTzyCS3vatlg9lnizLng
n/WqYdE8Wu3a2l3GfUZD8yEBFzDR6ltR0KPzr6Jop2LTWu2i2bE8bHih2IsJBxIdzaxRXIbVs04k
ZGtmmxuRZTEQKYPACLDg4qvEqxdjzq0VGpanpSer6NGOcxtEDqJc0IIQKYIFiuAuNzBWJcwMehHL
DwFUbJoMLgwgCBlRDQrNEu2rvODTVXRP7MXvIY03KiBgZPD5TLXemJzKMxj9xhQn6HUkoVhWBg+4
9g0ZsVaAptbNu1AvFg/RlcSdDq0p8vDcx2mwGvC11+4sKMgL8snNGPQVICf9hudDL8TAhaWAGVgt
MV+Oda1uOwWWiYsXEDLWyIcji9q0fIj4rHSLVdCRRpkCvRHOHNBzaoA8yQBOBcS43Q2cLYIYGhE+
42ErxPV7GnU7j8yyXvwIjg+vP0kJ2CK7Lw4w2BOYk411gOH+noxmWwIlWOc/mlqxUBZUYmtjzZEX
npAoXBceLIbtdqoBBasfpjFiHo8iibZCf5oxnIE5v+VT2W5j+TjigzhNi0VcU8JrC59oxAZM1o+2
XhmyKXJIqE5Apge0CXbMMqsdQRo5qiwa00093bS5A/74oDFxht4JOe/refOMJNnSxVfEVXgIDJ+I
rbYM0LBpdBmkxR/CEvmoJYfBQzlk2CJtkgBZTlw3bVkDKCt51aLW6jukAsGEsU6wtXJpELqQeqlE
lH4Vl1WVN3KUgEtBEwH2y/uDqiTs3COnrWGQZr7Dlk7qT0MmIP2Yf9dwYov/R9l5NTcKdWv6r5w6
96oBRJw6MxcERZSDww1luy2yECAE6NfPs90XX7e6q11T6rZlBeJOa603NPNUMhI3LQbkOTWV2XJ+
S4/UD9OIfIaSjjLdnKjdZSFfhjujMan4KZYTFf4ZWCJXioUbLbq1ENWwJBbEGiFFiMhpUO6sSnJv
52L970X9X0IyU9FV5DoRETTRx/w9Dq+1chDeW6H3a2iI8c+MYNqqy8tQ83DIsL6TNP4LfASQAlpG
hLe6imLM73trq1gNjURO/bxD9UA/hVSsMiqg/z6nvwRkv+3lIUhK1GIQ3VU18UOpscX6gDJcM3ir
4tlN/SbI/Nvl04cKuT8q9UPty9D6l4i2U87DaKBGqZ/qN1ttKoaVGRUkOeooii+M7yzI5b/kNwmf
Gd6BBqkaThy/X8A0KmMluCWpb0p7UzrbxLahlLk5pJzko8uoYjCW33sC0GVaCY2+76yJ/pKKwhKA
rA0iv+Iefh3hL2ecpZe6jdpL45/7kaQ969V1cqbAqxbzWtl0FSVwessAKFBFwlO6vfb6sg8p3L13
/ft9ONEKBEt8PCfHmjBXHA80Sts4qgpxwruPzbSZCuyM2s6rG2ktiUV95SZXBCQnVU9kp3/UpFbd
WFqXCjS3ch2Gx/iGWi80EXC81DcG9J8k8kz9tZL9JnmOmlUve9Id63SsitUd0vO3IkcW+1OCovD/
2/J+vzgPWa3+PLxmldJEvozvc/JWJ6eK6QBBU/hn7//e1Z8glt939ZAS7IbpVRn2ce7rllddNzQ6
U9siQ/7vvdCI/0ijsB8UddCQHtLqzIfOVF7zJo+Dc7s/gvSe6IfqWYX/jCzANBiDQXDrcTfpILv8
JOEJWQxBwvvESIGsNyyNkAccmT3gBhfRe4gE1SQcty+IDYXwwH7SX1Q4BoKSki4EifTGI4QsRx0p
/OTppyBrCE4ab7zDp2N/BLWf3SQF93bnL3TKZvyFjhJRKewU6oTjciy/y0/wSWDTJSN49+P4tXvv
vjZ+42ihs1ITsMaYegnQuleNSSgDdU1H5/FlPJj2k3ZC2X9MzSUEtA52m4d44fIp3szGcLzG4rXB
C0ileBRH/OBvUN7gvUGjD/gOSwPxpyXQ1qDTALhTSQQNO9fOTkIR3zamdwBG7+h9CpSstmfd2dpf
Mh93oCeCdy7w/z/xp8VE22fP1TclkwfRRpJyFjLFlkqnlnUdAyzR0H7p0DiqRme1K+9+HTkWKkDt
CBDA1bDpZ2qxGhTjS+M23/rh/NGsHvb6UKjp9BStfo3ljFWPW2nfAlqHRNhBlVvEEfXObtnD157p
+kIxNv9u01/Z8t8SrOBJJRNPEzT1ZDFy/37G56KT9KbQGIZWiHEgygOka20iGe63Y3leJ7ZVjsKp
hR3RNIULo6Jy06L2MTdHFRCSxf07u6jHrkxef2gIeUeS+/ieqg+zYhXKF6TNL2e/lBdFu0Eln+J1
8J0s9fDxkovdIJmlKNTHkNx7xG7GZ26zVEqFf1NABcmDUZcqI4sYQL+gEXreDCQgUwgblUVyUDtt
gZjbscyOtbEub50j64lQH0xJSrwm0via3NzBRbKcEtqEeZ3f7+BxEnSoBsE8rqnupXasHoKmGKXy
zY000wnau/PvG/k4z/88IfRcscpB+NN8uG5xd1G7GNdpX1E2Zbu4qeMgPeAW8O2l+6Na8bUnNOVk
XehUql+X9pc+gou1UYZFFy9MmuYiWnc+DXeUozVhbC2axsUOfX0VrwezcoTW/BWs2Hq4Nr7Bn/6B
tHw8jIfpRTdCrcgBWywQz/GDWRraGtz98sAhxK+Cl487o0JRI54nyO6vpWkIpN0N1hhFn1fN4iY7
2rZfB6PQ1zaNL9Gy7xino4GVesnBZB0rgO3xyhQsp2QhT+vvPJVEz/q153ECmq4CnBUlAORaH+5Y
FphWe9Fa2Lkp2JZcCNSa+tqw3LzaaEpjK/7Z8vXvOvzjIu1hr+pDNbOuC63Vgg6GKQZp1UG+nYaZ
l8WLgBEvTr8ZXb68KX87R3z2KNGR+FRolvTo30cXJWL1roUgsgjiQQaLIpPCsxK4ZgCfG4zr9tVC
Z4TkhE1mERzGwIlBYn6uieUd3QbJ/XGxSQ7aL6rNqshGLfrr9xv4SpZUNvami3AkiqCS/YZVsvPj
393qD5A3Mo6cgWZSoMH9Ch2938+gLa3UDPJ0uMHdo3dcMha74FUrJy3KChcn6dVROPCjGH6YHfYu
Gep8chs6JsjudBQpto58DmXbBojIMig/0IiOa2DsutMjJ0gg61yofwfYee7UGkMKkLUQnPEE/jAW
l1NrkEwQ6vxnNXf68yrlI7rbDOwrRMUERLhNzN5hFiY5AAvWum/0qzZfwYcNVgrCOHcnjLeKe4FF
NZijL446+f3q5omTcOGRxgQ75f2IVJs8BuWu4OPfl059rM/8vHQWMGwS6ibo/d8vXYOFZIooKBTK
3gMYfg/suz7NXi6xixARGZ1l/4YdXtq79StiJRgSL4RNBWoeGKpEiQOObqeHCCIg4IhqOhCS87Iz
lopJbmRtvueVB5PnjKqG6LLn1B2mHqWMf5/Dn/MEt1/Hu5D5CFdjynW/n0OFO3dzT/tyGRzUTfyW
v5FFLu9ec3cu+3JbzJIRXdahddCgKdxfvYCqw7JYF9MGwnrjW2SwQbsDFHgpr/Y3jXP4x6CPxqiM
vQSjMTwE5bEzJ+lFN7GqjxcaIlUt9QwBwI/2kW/52hok0MCvZ9E+mDWLDBv4bajal3caHLio6mk4
BhEE3KmZmhMOcWqaUzEIxisSJMXkm8so+vnv44Cim5omq5jHIUn66PhXXEOtMtIawTV690eZ2eqp
kABGegMwWaTzhqOIAsx7927lQLbGLTzkz/u2/KG+9++W6YUfBaaZr/o7GoVaadc78x1yIxna5BOY
07+PlX79t4NlBjVZ65tD4xFwLqchmPgsKX0X/Jh3H8kj6yNA+RQRxAzKhpCITCcQrFCHy9bJOkVq
Ct8yBjG/Xl7WDf/zrayAnhd6YT2Cm0JaKUSiUEhPlcf6mO2zdbmt1u1y6Bdb8X1B0roiiMitWlbr
ctZ+yWwayBxoY2hRjIVXj8CyHTrVqf+4nu7UhTLx73bSP/Rn40SyJP0xOBmALcVzEHHDk/lBsv1Z
es6O+kpfZcd0n23B783zVbrLV9fFbXGe6RPBfoajObqwgD+PLaAkSM44MSS0H7H7zaX9Y/KRaQa/
XNmHhe4g6EK1MO6FH2H3Yl+LZILvzJUbf5YPtyADIpxi87cZVFSeCEpRAFXqHTnKNM3csKvdUkNK
Ix58A5THtuObO/4Q1yXFNaWMIRadDFOF3ZM/K8BH29IBW809pf/QdBVkijclFWWkJIlVbg69jSfB
qXwbdYB+ENU8nj8GZ7tb1YBPyAK8hsd+Yx5UMnKMtAflVMV2f6KGRVWVZDrvbgv89Vi4CKNNG0cE
qXXbt+gjHeyqs2Me7h/XbARGvT/JH3wNFsOtEfuXOJRTR2GCgh36Fe/7huOUDg1IwvdGGZVMs590
88sTtnPWQbrYw7utD12KVee7R55V/bi8JcA0UaR/ozyhDB1qtd5XsY3knmt+nN+A1oK4RXFNAglT
UOARvIa2JoXqDavR+RS9Idss7ZIT8rjIEZigSjO3zpy8sFM+aNn3JbPSkPz6i0QVwZVelH3bOuen
YS6Al3eEJHbyEWTpod8HZG1fzNwBmhq8k11VqJ2831JvA7QRtufATlpqUw7QwfYdxAnZ+OQzCgXq
MSmc8ptUApZQfzYGg4jIwCBYGWLe8zDjS2GcXA2V7h9NI8RQK8rYPpzI4fMQYE5D573s0222ztbx
tjn2JSKn0b4SApTjaoSx7iSfN7Ngkfn92PKNPXhz/BhnOnkCCiSbeItbpTK7PitO5ODl5RKKe/W4
JjCvF9oE+AJBeuCSNKD85DSuBa+kRnGk8jpo/OWUeQW9BHQExgaPHkUHZD0ml3ngy8sz4sUG0inG
sXFvjuE8iWAeqjqc7JovFlPql3xZ6McgUIV6w2BsInNQoMZxn6mr1AfMuoy28TraFvvb3cnX7dQc
lSNUOsYYyE3l6Xfzwh/xNpg6OI3YyCsyqyv9Ed4Dqu5mai2Vy8RPUexKXJZ/8N0o2y4G+38PPqIP
P0xBmDHiAQbtk1hXeujj5fleX4o7uxraw1XnUlT0pKluB98MJl9z7h/7gaWkSYinIz/+sGKow1xu
r0aMjMuy9WTUFinRoUMZMmPII3OsiZWvkMcWg/1tmjKV6E7tdED77k7nwaiK1+laiUCzX1lHVEs8
fNFj8ObX7yTS/zLoIbr+nwN9GIwbUArZVQ+VRTNrvGx1tdU96IwJfsTfXJK/Xvn/7Eh9uCKSXoRd
X+m5n11nFJLlknZrpbPLxRnc4Iv/+zZ/4W7+vP6GKgywBQHv4bQCw4wDK2/P/vVD/uj4fw0WKB5L
b0CbjXft/XIGt2Lnn/CAbuuako9db/Uj6xDg4RADmpfkHQc/eDyXpxzOEW/XXmhOM4kCtI1j9/UT
8vsF9Wux9ID8j46DIiDhLEgwI7y8XpF1LG0+8+/z+svUyd36z2k9jEpDvbjGpWi+/bjxjEn8WU9v
4+8maEX6y0KNBbskMSzSeM2vNf0vwX07THvr2tXlMir2Cij33Hqy4lcl3UnQN1gkJG5UTQb6JL76
13KRVYsinzXhKC1Aq+NGAPzc6xhuMuxVJ9GAKWYXy3NN8iCrUO3u22nRj1PL726jwbGucAAblaFb
BV4wXMvUz9GkGniAhrA7PsOvMhsm309KR3mLXR50Ky/W1pT8rtnmPnyz0v1dWyWlV77GEC0ueCZN
8Qm+UCuX/FKa1ZBojFVjOSowFPRqZLI4k6Hwu1jC1zpTdz27HUU7Jm/NVlCJ0CdatBxcXxT88Oao
pYD3zEDdquO7uWgS3nSrAVAvkdXXNEIxL5KXaulIyNYjeYFrojE/V4vrfQnrAUl/qXO7igqpgxQm
wC5p4GmlK/XTIhE+LObFK14AJgRP+qk4EO8Q1N208UWb3Fme4y5JzZfaMkWbfAKf5xY4oK8imAvV
Jsf+4naIz6DXcX5YXS9vxm1hdOPq4hvRLP9onnAluk/guF0RlAEiEsCSm5fqbtiezkzYcsgS710Q
YqzPwgD749+TaSQtGgsD4/M8TljE3N7uSjxPacrX6iMH6x9tAmWdR+vCIklmfhRkS3L5KQiwrrbo
CMprMOzBaHF3XwNjcW1ehXHTTYeXUKWQpUAAiMvQ6IC36T+DbZNu1Os6Kkb/7icPpntYsYNvVEBW
Eq3JlNh1kfn7pQWHVnkJ+0t1WTLa1P3heuudtvzsyo1BgRoabn45NArySplmh0VIwfzQZppDBuRS
HXqzcMhd//uIvpx2fx+RVDKaKskyjSiNMOj3I8qG9+Lel/dujxamOa7hPkeu0rrac2HfVd8UllUs
+ztIkA7DEJpzAGrUMfVdHadvcGF74MczdSK8A6JmK/maA+xHKTcWi9VXeaaddLKQhx9gGn7k0ahK
vjl++XFMMBgORFaRWiXTNNf39+Mn0Vaa17Qrl9Ykm+qfcEiCFx0xMQQxvWqmo4Jyf/n3JfujtPdz
lwbZRVknGayIQ/rlJurGLdSz2siWQOtPzfh+taXECwZj3b97Foi3FoqjBxLx37s1H6dEAJsCUS4s
vnUcxx8ritblrnfDYZf7g1sykoL4Rwv2Uhkyjytuc6YeAp+1ki208sfXYJwRFEqTHm1SI9xUmOfE
uj2MW/fcKaMuOAiwY3yHGKktsDQCEll7l9pP+rNrmYi7Sfqqbi5o56GIFqejJiq8OBzsB3dgjDJ2
scrhnmcLAcsBVWRbGmZkPV0uPdz7V5MUFGBs9UpZIgVXRO5J/Yxj70JwfDWgidewcOvXBinzCGuR
VPFogXaBB2MTGe6gbd0UZzWKsnzBqxNijDlQlD4wMHKBlYR3RWi42p02is+cbr2E+koyUCmoMKAJ
EAGZ/Pu6P664vy47PUQsttF4eCSqxJJaBsB8cz/EbUhZlOkY5z7IVNag++YO/7G4f9zVwzR6Dq5J
mhiX0l8YUFPq45XMpGZXqK8zXjurd9ITLAxDL3CjUTHOoX9DaoODgWgWfDaNlWnvtm7Poprsyjcr
1K+O9OtAIRQLVEEywW5HJ5/zMHRJhRK28XBQ+Pl9YVxnbcI969P95TJutE8jquya0O4WM92YI9W6
uP++C4D/xUrs1wOgb/+2yHhYI4NGH2jXSDv7RwM6PWSW3AOQTJr25iZw7K8wLYCYkKEtHNDMjlCU
jlyMjseCvkKi3EvczAWM4jSQcQbTHxpf1OzjRuOlq1t7gGJcdZPau7cIXSKAxOjViE+0qGQFPMSr
KA940EJxOrBPLZ9pncGEn3ayobOw2cSBDO6ELiZVbuCoW+ZtWAcXt0H5hvh0jOnuVGRtRN4GhN5z
693YYsv3Ar6HfAoP9Fw4qaPgiLwyVdsyfz3D6qNJAK35ykB39juFC45b/iB37RE0kMQTR9PSXhqR
nnDVGY6E1CoFC0jirEDzCZUPLlDns+JEjTwY915zvKNb0Hugq0eqc59GBH4yKv7i1c5tvdZDeQxP
WAd18LXq5B6WHKua3+ZRWpxRwz67xaY5wJV10SeavFsIWtzdga06qie77VJ1JLbeuea49c7T+6jj
zBmmxx3P4IGOS5wThqvSC4/SWFyj0oNivgKFxXVUFgCJnfsaZupy4AeUYbW1EB+iyLseuP2E2i9M
uBQNsJ8PVOmIQwFyYX9TIRBW2bKIWhx11dAnCjfxilXi5bxXkUEKd+gCueI+izt9dW/Povk0HJO1
aj2F45ZdVoZcB+kNJxCCJXHHGPpc/SgiotRhUW6bNLScskDogSNbiZCZPBhkK3Mz2JljE6Wj9gj1
EOw9Uu/9UURZYjNDIi+YG17M18ih08wM+07bBD09hhPpYja01SGhxbRvccvEDSq2IiYHyuSUXFbI
QTkLQFe06drB2WAj7sHQNbDTiCfiwNNt72GaGdvtV3sjivIrF2UHzU6Xgg/W0CArKGOiG4jtn9fi
hHWn3OKQzjbFXSb6hwL2tQ3Rahs+/EMQy342NtEmO1fkCnSHVjGuaZ0cK3tAsJ6tkgt1xGuizeIq
5UVs1ZiLY84X2UgMZNlXu1E5PxraSFtxG9y7yyV2tEnyIbS6ycSJtIN4KIfLyBqVSHSrXst/oaIr
0AOkgdjp1WVF7twoCduSN2QL2ShxS1S9VafDIabxekeUeFAD4mYO3Z9ivULkX0jZCzsObS703SVP
G3V+w5VBtu1JMWyEy5yIDAPi6V7sxi7iV/Tsi1OuRCZStCZBZ2t4JI70iuoG48APkPB0W6QqnPcj
2tjwsloGB8C0dEYx3IiHuAMMLx9iCBD/IarTDrgXTvoWbIQyyNUNNj/E1ouviwgyHpeLmz9Kftzd
ZM36fSSEe0S3z7AkAfTLFsUQQChDZwJBK4Yjqk5i7+IZAE8+Re4MFTca/lSIr1nrkCGq/2qBPzLn
a2iVPDgNI1QpONKzL7bYOPedsrR8eaourygEcZb5E1JArrlkCW0jg/Ba7pSJ+hR58UjhJwLcEzEC
JjSGm9vRuOql5OVbldElnd9d8bt2RFMQl+nstgvR4IAY0oDE+MGrnLW4jHwG5SQDZSfJ/oA77WrL
8zsaRB71XG/gDbaUpMYRKsYmIzzCzdHohlCK6BZiy9WKSYLbQCrLQUcZbRaWrM6NnqtOczE9jPND
6BWHO8iTbMRnN3SxTU1fJlbwzqKZfD2SUXmAAMFwZ81FR0MoWzQicKRLaySGzczV5qUjWnnBc9k2
5uL0shEZONq9MJ2KxAy0QlHCvb7n4nOoIDoBiq2cAEdkk974YlKit0tyq0fApmNal4+SqzB83T3N
kdwrw5o6at0hU33A8AYmjweSN7nzITaSU2pLD3i6OIwsC3FxZdq8eIga5uCrGQ0YaVQnudiy2yxF
1223mn92M7rbFZG5eqMcxNCE3cGq3GCrw/lndKezG89VmtjXDOJivcAURO9m0UePY9K628hGrETH
azYtg1cvBBS46p/NiGQh1VOZzyFpQKtC0XGsOtY8Zny524sj5HjeE+OExNhGb4Vte7dfxbQDjuxr
zYMPF5cvX9xtbiq6JHNGQYdKLC3i82Z/wIVEm1RcE9ROmagTm3lAFGZpmQ5eDA7JZHvIbPBEriX1
KyeyfR8tCztB8B06hsecQCFDzBc3r/CZMxAH7ijxXmxx6a2xaRNPfL17xeZD864QXhs3EFXd1v6x
W+o2ddSZuIU0zTeAcojoDxfB6MaWLp7vO0s++9aiQnnB2YAbh6hSuKb46EZIqoJRpYQipNI6L913
XrgOVkhte3haIijd8WpLrrXzUGZhfSdUmG+etQHVN6qON14V34z38b4pbG0c7s2VOAWSrIsbPwF3
odnFQnFE4pVNtvwUz0APO8vDaTNZigrOTzKvuH6QtRDn7/3wZchn0azwulntilPjYnf0L7GoClyu
ummj7cXpn51TZB98bQxt+02yD6b9NhMDIpOFGB1YKDWTHc3XPvX27tDzUjtpuUtUA0neir9ZMHm3
MV80uQcB9w2Aln1qvj6BWAyPw66hUsnnbfZwujjXsWRnk9C5LWHQsuAigufd0DkgimEfXkTHeBK1
eTBbLjEth8mwrI439YrPsz3xHo7JfLi33zh5WpwjrlrtDhac7Uo8o/ZMqrpEzPnKrUXbjO+xRSQO
OYM59XxUSSOK/PkqdiFyOK6TuinLDOEbgKLpWEXXVOgx5iN1nrOKGyFV9Gp8dq8lz9KP+2v83I1R
sfiRTfLzKCRPcUwTlBgGuh0BYcom2WT4dg7JkCMXfBx6oK/lo4qmbmUPTgr1Ethgb3dPPLLtF7ea
qillfiKCn/laAPUedn68dl5eaHE/owNUlLaAphlcJNZKAC5dZfTygpyU59mOZy/fZuKyXR1mN8wA
MQzhcz1Dzp1P1lN1pCo2XIn0x+0NxRpaJcqqfBa5brZ2fbu+6QzbyBcrSJWc6mlS28ZseCJ1LLSK
zxLy53wpgzNPar9HT4NfM+jkfHoslOBFKeA/j9qXRgX2ht3pRvVAtPt+pH78bPMyIQftuHaz4xXh
4uEYgsk6n35dAK/d/zxgLs6x8yQI0/qz/sxvuor6QeERDSwxVjA88KAJo71h3xcKP0WzF1EUeMOv
88NxZSM7B7x1mfb6senIaxb1XkKrOzO8wH1kfmxmYp5Mv5YBYq6dJfbhG7zK3+oRJnJZ4D0o/SrD
r/d/yTu0fWBZ+SUiBp2FHoohdNbQid2QNYn8XaL6r9EW2Oyh2JcGXvoh3Gsb7Ev1e0gsevwZHqXU
c13II9MrDWcmlu4QOpALQFJ2nIwHI+urrq8v9a263OC7TNTazjKfdf0MfsY8WiB8NbEmEdZ9Kvac
wqwKz7NthIdRhcynPr6P1BlFw+u0m8Zza35pbGlhTBQvmJXLcB7P79Pb6rpjRt80mLogX6cJpW4N
bwV5XmxIpu2gbjQbzbfmKT5oya485JvhnASNWE976DBt6gOxyooE9eSyFo9qfeX/bX1bVbuWd+pD
ghlLhSq9WBF2IDjYTLTLD9ZSWQ+3ytrYGktjaa6t7fXd2IaLy1zjb4tXzDXeExN0s+zAF7H5wEEB
c2otI4KbVx6bAR8L1viALaqVzqwwql5AgF8vdpbgT5Z6d0pMQ/ZqoqSyaT5JpyBxUnGWmE9KQvRk
SNEUoQUSKF9iJy2sWaYbBJgJ9iXxBOEzgfqDpE3BE9wCdNcSqqfNptiIgfHx1d7zZUMS25JRZGFl
wJIYqOTZHjKxleJF0lk//2VnmzJEhs7Kkzjh9BDt8Gw6FDzC1/rQPQVrAfxF2H5veKJqd/FMezDT
SEQI47B0pczLkTW7LNP17VjxuJ/KyOtOiBhQ172fgo/7iScVVk6sYT7Uj+QtO0rP0kdyNBbSSkUg
e7DBqOtLRlyME542thywxfan6jJU41MwofK3xrUd/5fb4ir0Wd2B204CGmG4I/2/K1bmvF51B/Up
2QRbc2tgiWZuIxBzA78EACyXeCJJeBtCK15cD8mrLjtElJt01z8hB8unLwekcHblKl2R14NKdTgf
+qfktdjlu3JnTrpxMEeL2m1WzTp/AUfzI32JX+p9vZeP+Y/hMX6JfwxP1Vv6Y8hJUpT/Ef5grIvu
HmL/CrVrRmwWOh/6Tt1BNNu1Q+JVeWO95qQjTqLAg8bBW/QmR85gYW2MTbRE9GyGAwRaWHY1P8+D
ibXIjoPX/jnbJpzs5WCsdQJmgAmr6+EaOtlrtgl34pyb2XBlLiJfWqrLJnHyub4Y7q7P6TF+kz/u
z+Gx3XRgIZHoUbbyC6rVL+hSN6Bc+ncY4YB9L5/Rq/SevCrv0vvls3+6HLJX/b0dOOXutsg2yOc6
Iqo3Vu1sCI+O7i5PRdQA4x5ZkhC/rmQfbALN1jc6EXL6dgFX92Ee9EP8dF9be7TQ8/f83fox+MHd
cgYXm38cA1o6LesYMHbkxlnjA1k9i3+gtnkLjYd04IDtTnfi5gTbYBuiaxy7gBv++7/+1//9n4/u
f4efwJ6yPizO/3Vu8jU88mv9f/57+IewqEhCmUNV0aFiCdjVQ4qurPvg3pvVmROK9vF2cZvep6z1
F/encGMObGyhUqc+5LNy1k3FCFNuxSM+Q4l2qr10bN4y1bnmzhA1ueNlf963x/KtxYBNOoVbyXTq
o04pqZldFRcU7mWfUMqvl7jb60cLhTT7yhBozcsZ6g+UCnfG3JjwxJhXq+vqtkqo5xPICnuqdFHN
L5MLsl3PIL9YvdljX2cR88RzVMawx8EiXQd3FRfOoHAH2+49P+SfOQJoxSFY5ywRZSda3Z7C1+LQ
vSe78+q80ub5TGI0mdxW3ZQ94WgDFRvEvxhu6894I4bY+lN+TzAzJnWhO6ruFK/8hg7/RG6+YQAu
NsaT9Q6DdHNeZatsJ/yv8E4ZQ3T3B4toGe9LCkNnL1gNFsFOvEKbBwBgvaHN9GxtwjU+DPE62Z6X
Ylnc+jkMu200732gif5lWe5bP13Ha8FXXKd784M0Of/4Wuzoz6KAna6Lfb7O1xTi1tEcy3S/WlZL
yb8QxMyvSxU849Scm3Ni/E3+NRqUAycHlkRlj3wPrySvwm3KWie4f5pLA9Ze4uiMK8JzIF8V/NTW
8jTyK3Lgi/vKYG5Ul+W7vrVQjt7q9L+QOGZZPpnbQuYVdWmgLJ0ddAwAVkHitE/xbtA6l8I5H6x1
vKpUO3o9HyDpXxYVPS3fZa9QaEqAUmhm8OjGrBFnTo+vQ4zFhQF2Sp8XKxjcCDZuqsONW7CrDumO
XtM/9U/4fgfbEl9Q8GOMctaanSJ4Fmxh6n1TYVdECeYhcWvJ4OVllfwxS4mHxG2am7c6y4PCR3iJ
GQ3VTCfKDDcrG38QqaMsMsaXKveMWPbyYFpG71VWucN9W580bSvHBynGxUynOKbGrtz33iCvv4E7
P+b46dW/HuHwAXdsRfI5rSULq4nc0+oFEHVy/HdMoZlA/z2CKJoYIf5xNYYPnAbZigqticvwcN9F
jMhX1lRokcn2YHRfiWTyYFTmCMKK1LJNII/fwRPxFtYkKauKeJE79G74M5FbHshYwLoqiZAJxUnX
kcGFixMiXAW3e6tP8QEJWPwfcGAAqIfKCVlLhJswPCZMDcf+QaiafyKSlDJtMpZWzKAnfalsUZl3
TmCbrBded9Hgd2eK7S0ROOB4kNI4DLyEAHYR+NR5XnRcJD7zMUICxCqIVnjZDuVBknNOjudUODO2
2aogZTpglQB6CGsba4sgqPuBrJELo2PZ71lEL8gCpETTkx3pI1sYGDbTel29ktzFiDR2y2nsbqDT
j5ciWr3PSO3OUt84iBg3mwtTKs7uw9pWT/q6msdAjNANdMwpJ+31C5wtySqUznS7Xosgc7zF/FEm
EbKf2j5h9cuTP17OInvXzw+TmvDUmoqAEooum10xB0IyClhsB0trTa91qlE9G+6kDbVvZGXtaCrk
UkhyTHGvnKNumTiGW+KZQCzgpE/fLc8t0WUeGxEAEhnlIbTMKMnw/i+hwPk+1G9NGZ1J6bbOAuRO
i5PhGXHfRX40N8rsmefX0JNX8kraSBud2bc/1W+XfXMsj8aH9VG/ZT/KbbJeIF7nW5MWg9KURTfL
4AUgTyYqMfFka9nXJucd4q/zGvc69B33gw2oXCoqmxYAcbAKdtbCYpgWLpjxPlmmmodSR3UcoNxp
B7t4j1x9srzNlJW2OS8Jawlqk8l5ayFNbE4usyuS+tE34CH1b93516vzMEnHbXbusjwBMUlBQZik
inAjyD2grfsLwNiAyVnkkQM8oQxyGQMmSGoEIxZm1VFEiBVWRSK2FMHt0Clgi4hY0YNWA15dUMpM
/Ay+GRiUPygXAhvwH3TLI0O1z+NrEqVBjpXrbRRiKV4eExYI2J+aLlRmNBKM5+ZYvAHmd8tjcRzs
rB26TNzcflPPLORXbWUpr2VWf/rSeIl3MTNWvmLQZ3F829yW9KZtIyanQ8Yg32/kFRtYFpjH1gRq
mAk/Z+uLn/nnqbDAFWa6rPVZSAyWeFguLByLz7j0ApQoILUgXzG/rJRDu5Sx/I7W1kqsh87r6z6c
55NmmQMdxp14weKS6O0+zWfZylxry8A/v+tESxUL7UN8oK8+McgvJRLV8xapyG3gZ3MNuWsirvPc
9KWLLWgwAv83FN5LInMw2AAsAHxsvbLMYMbTNjHeST9XEPrK2AQ75aNpnP45Z5XVOOoH8FDpOd5f
juc38yMHady9Sf5trM6VeUOqaKbOz7NugXzmHDlSsgUkMsYxRj+aG3gtPjA7Zm2DrNV5HGFVqT5V
LKQ6PHQquIMNn7qOAgeFXwiJMZkodyeKAf9uHvIX4+bXLv+FOjBYkQIgQefvC1r2S5dPy3NTRPo5
9pshaj9KZw9hZCjnU89aq+i9GxFCFgplTZShk71J4r483eMX4rqwPqmt5lTDjVQDXz6QQbhRLx9m
fhOxqg6fTflip4gC1P0NEC+qt9320oI+jF/Vy+aWbeL6IHfoWeRwgAauAt65rmfnYiMl/XgIG73P
0R6ENGEWiaMUoy5aZtLNreHvtqY2HURUQpGSTM7B1Iy0UVWcEHgo+9BRJBSfQms0VAfrLuCi9qgx
LwfIuhpHEAIVqkiJRozbrc69YLMNm8OlGyKkTam71m2jIAeMV05xB7sQ+wbopE5D7OeGlrj6alxY
ZvBtWXqrCDDLanHTX8qVIjBWzdCtIrAL5DEk+A8G+bzLLATjCvtNgskJeOUSnfRgqnFg0mYAskJS
akR3PVMls3l768OTckMZEsiTgXwPRV35tZJAfYRXu6xRzwqmV+PUq1QzkmNVH5sbxkMNMOFX6MWI
xjlaXo2uN8sFUK6m7f8j7byW28a2df1EqEIOtwQB5iSSSjcoSZYQiUiAAJ5+f9P7XNhUl1W7Tsnd
a7UlGyQ4MecY408gCa+j9oJP5rQv+h+WjnlfcdyvnLvDYhizFGZ7ba9ypDWj2m8w1nGDrFncIIFE
FsPzG4GfTjrNc44tU52F3Wtu3jYyVg6pflAC5nwYfGPf2r1mEX6GxmzAS7fANExWnvDZwm7pMusN
YPki8y6SMUPsbtCsyOWbjjVJVy7z+GkYZkqPGX8z04zLpJExLoWHWEfVYlFKBM3ib9jrt1nG1CNl
HctVyyFjm/CHjWwjZdHMZOAn5YHXV8yVNNJRRvWkm+lUiaS3ntI9Td9Ck0Q7G4/4XiV07FbOzbB5
HoLrD/K+71wIQTr641m8YwClgdYHbRQk6zj3Smna3BqMkoB4FS97xdzHRCNfXQDdhuU4/MQhQzxz
d/jff553lK3+oulNZ9yqrQCN27f6hAfadmQ4D1mB3CPXnF3XYPXL4kGGl+895jPlc1hcpr8Eul5O
63UwA/4B/v/KORBb71Dtb3gzM69XRdXGmE+aI+7zKApmxocYzilHENG1PYtatwYDzRj8mXgnPx8V
F9ocZZs6Axe+AuqHWypZIHH6HhR8CKTZCqF56w/VE0NCIpjiqfZmMjxPNumTFhAMA4SwmBNstBPp
afqs+wjfsjWQ5KqaH1Viyexn8K8JLmGcivLXAJyHZMF7VWfO0TYmWQDdFdmBizRYWdOSPkWYN7EA
QCgYfCeQOHGxn/YHcZqYR5AZf4ZWy38AKkTNdRZQjTO7emNJ0ij5hAvOG3zNPpS5vS/O6Sv50VOE
FL066RYYlVhPya6b56uOEcYxetO+WpjqAh9pAJWwWdqslRl/XDkAH026uboQA/kbRPgTugDGWtK5
P9incq7N9hVyfPVFAh4jC7qfxxjQ6nsLSO827ZeYmFOkqlhWTuVFTnJwOJFfIh8DPQxAgZiAi7RD
9bzXpx3G0DX6OlRJpAXUAOKdl7wrW2yeH8VIyYBCsnQe4C495n6wCM/qL2LE8aGg5ol8c60MU4FJ
Nj5BLtTBNZ8ZL704wN6Y4d4uIM1zsJZ3w04+XpF2fJC85Ork/IqZu0OMq3k0T9jCEoGLL85OJIBC
akRIEazHQzK1H/MXEXEennse9nlOkowFapq74wwbagQZ0sYAXOnmpedsBt37WIjUbWMeuQbhMxfv
trnQ7EiuQQ4qLw1Yp5+TYsCY9QWv/tVlj9N69kbJWXqdyOucRFOHNiN5kncWkFcAjhEAExBn8ghK
y0g0Xu7Zq9iqeIWAQPKkmAmUFEX9e7gMNznp7AxvPXVRPAuBgza7ffQTB+tbBzhQdFP7YF/yNk8K
XItwOeCVsJFw8qCzaZHF4CFhTDBI1Dp0EcWiEe0OANIAqEDizhZr+HKJikTCbQ/WJLlZWH17NTC3
R4kBDEoamJCOVBOdQzOcmMPUfqjGqe2REWgDnHr5bHvzz+27sU+nzNt4aG8egHe9Or2CPljwviR6
yIW+GkCfoqW9xbaAo+YDnvgDZrQQny7+13CQ5tbu8et2YmSCzvKLwmZiuDRdPf+DH/tUOs2ZsBH/
s+6XCGT9D3FnY9eYdW8RLPzSVdzPbPq51twvdS4BhKgT1ZeftSV2RyYGe7v0yqUsuhPQg3VwgNvx
kQ4uyqEb+pOYqK9h0wE2qtPr2sIH5K0/lf44V9h8YCICKoRHSrzuMZgcKy9f98/aRH+opz7ANiAn
bWLkhb60hrwwMb64f1cQvmH59bb0YRzUBNsjZrm5fsokbLqYylsB8ESzgX6MPDxX2VfsZypkdZNS
PtLc5ovZ2yNKXbYacidd4yVkn1u9QoFYYvNAP4iFH9QRcwkJC7wlOat0dk8lWeIOrTHQ3QKjqikb
ggwjhIzIlbLXt8wfo0VjTeXAE+PQ1LexxpreJlt+aCbtf6NPWEa03KKP+YhQU5u9fEGBnJsZQLnm
w8O9sYEwC4CQBLvHFzpK6yPawxqG7JSL2vSo7YFaXHZt+AevLTSabFE/M2RlquAsyEqAOzg3XGsp
QFVdTG1XEj1NhKjOZHwe+6i8KFoKL1sYJKxxoHwNSzCuF23R7yKYNgyZyE36lSFNEfwxhJxQSnQ+
cwtzjcATUy799dHGAMPY2WdoOM/BrFxcJjQcGjBA/ingIYYZx8P1wV7hq8SImFqRd/U4CBk5BbVQ
IamHfGEu++mBw+KpnTxyn+cDTLZf+gr7TNDPiJdSUo87PzReCH9/OE/vJCB4bQSB6eTVFjrUJF90
fgQ2ZW84ES9f3cflrWY6Iig/sU+8GgGf1iki/W9wi4s3PqfbADIMo7RJOIrD1jlJU8YYDHKZbT9W
X84x54jkjmJZ9zx+WB/P6fTx8th6uxjXFfrxEf4SO+GbtmvoVqO1vaEkzcDDVJfOilUXEufXPIXH
5h01HjnajxyjLnumYCeA+3C2OidnLc2ThbTToBMBacBeebb2w1P2OojASGp21nX1xGjJs2fChpxU
PzacltnIewHQke5iAv7Cd8SsO93CnFun7/3VwCTdBK57fTxSlxIKae2NX6xfJGLQxo72IXzTftW+
dRTKAbc8iphJJIblczFvvRBukPbSv1yBJ+fGZIfnfuK1ztQ4YaYSQVI6di/tklXQZJPm69keF/X0
YPuYqTMS4nG1iVX4Cv1DN33dKXAKLw+wSSYl70/avRezXbKXPbyx1Y8PYiPcaF9xO9iTtfkFAg7v
f6POlOd6ocPCIaOYeuEAviimZIKx0izp7V4cAU7yZA2fr4J69i663hJv2BdOdyxHULxPrsv+ISYj
Qd+H4lzn1HWfwg0+PiuCGwRLRWJSwHjuJO8/33OWj8h6SqE6wcomfx3seyewR3zGZsIxBz/AHZHQ
gFewpsfD1aPv8l/UxYnIjJl10Jajx2h78oCobtlO8zcwdAhAkDpm74Io2EAbIlQPOiter5NoR8Z7
OpP3yVP1Ybw+YG62YBVyEo7kChPBBiGveiw5UOm99vqXgd3TMTkWy2iaetL2Aohcz/tD9iRGeuGs
WzobOL3KA900qdpYUmwan6nhV+3Rh0/DT87KnOKL/hisX9BxuJnLYEHm+2oEisAcc8N0zxufTJix
4aSinjl1y4JH/TnbEkXuC0ZJAHlBg8u0xsXx8/Zhn4J5511+mSsRR8uhkr1l8O3eysCTjwb36AHH
wPGQgoMVE/3YLwffmCkoApvQ4/OQF0BPzPg0Yki2QpionpRt7ZVfxqbgOAsYNfK65zG9sNB/Dh9V
Pe2u60ZFzAO/BoZwj2FDvjVhkrRTZlQErAsjhwx2iZgx6s/lQw3J7wZFIph8iML2hfJy1pEFn29T
NJAnGEZneEYEHRaQHkJO8RU0At85vKXs9LBY0WZDhBEh7HBDqB/SkwZPpJ0ouwPzpMX/co3D6TRa
Spz1RAkvSAzwDcJzYW5Uv8T3O5+pFbvKL4b3wbbgyTVeSpdxD7U3uZ3rpuaRZQd3mZVujlttxrFf
MpTATJI/Xc2xDO7LHwbZ36Qs913InZRNlYsqLC+oIKzUl6DqbFALPlrPzez6Ptau/tItUYBjs3JK
5goA1w92V6py1wUhgbU1vDscmS8TYc0dqtB2EeODWs6FiwADvgszKcNP5+Oi/wWRM6Kmq16pH2cq
xYEyyf3EF7V0Scy9IMcMU/IvQKoVtzoRDMqKJJFp2VEykvwlGFCT3q2pcDs+cgofxt2Ty5IUJv82
w07GY9beg1G54ZxhGerZfmdML084q62gjBpM4JTbBO14u2JsZG/tbbQxt40Ma0ha5DMm7SJdNj4G
205C0wRP3NwWqwLPLlqcZTCL8ZpuaVOqWXsmSxNL9PLIWCDbCXhNWcH1PRaH4hAxM9uVu9t5IDr+
rPOCj+256cEfm02zCQ8nfnQZLkVKPc02Wxc+FYhKL4vgmD22z9JZP6ZrE+bM6+X58iw9ChvcM8J9
auGzerx9ADY/SMucQ1xEPf/+OofHlNOiPotI7W5zwWH2cH21U5fIHQhO/aZi4thtmp1yRsJUL+35
5Ri9ZmdMax7MBzIfeatAy84pfkLn9hPQdHeQ3y8J7W5JpoPRaqORkXKif2Bk8BK8XDpkbU8wJHYy
VfXgRY/qzsQrfBOnr6q1yay1nqODH+3HH8Z1d5jX75eCV6OJrApplebcoTxBqdVNocWgiIyuLiab
C+NZbfw0hncrBN5skkXQ9jNGMxPzCreFBMB/v4K7oQ+OJjIQNUMKjCJUHWuLvxGCa2yakdZk4zrL
GIN5RTQnngn3ZbNxi+CHEuqb95y4Gu4JsoFRJL7zEIb+vlogdVU9Bpl8Vks3p5LX3jFNdupDjh8B
pT69OW5Hb/oSC2UCRwP0tTAjs0n5K12m+oSUMaWct7LnYIjrmvSqsDExF5B2CkVQubMfBRXmuqK7
VQCloRLSilGU0s1o3kVkvLoSGPAeK8/shvoKd/Z8KXGAhzP1YG+LcWpB7tw5aKPmRALhfT9sU0TN
xmtZzZJ2TzTebRORqbxJaNUsXPpE/Atcmuu+pYw4GcYiHU6JvQTTjgm0lx6H27xjmoeMQF6Rl2aH
0xusotGPwZk4UkK3gnGmckZ5POyY2JCtMzAi1jGanAzv+cEgemR6fbUI3tmR5NRMzY9Wcw2Ea+m8
Y35gon7cmKp7Veemgl2l2+wKFAduSUMCYbUkWZkizfYZwEqzmLPMnkr0hsj4GWbbs8o6j+OGhhnP
76vl9umqopkiu4keRiHM3HnBnYag+I78L9dcG5v26kmpp3Y+L/2WuiHs088eicgTwHODsOWgQHsc
iIbvsBeh/9fJVjvfnEM3LlPHrze2j2tqds66+eFGK/Y05m5Wv1r5D4eOLQZrfwzB/986w+JXs9HB
6fZdqY4TrhXGqUylsbls8x2MCxziqw36UfZFottW7Ub8F59elJ1SZhfY+HEk1M102BTAGclO2uZP
NkmKE6yt9qU5GUgNI/pKIOj203VzyycqYEC4N3f1iqpvE66zRwewa2CkR8eksQKOLKlVsgazpYzG
D2AhP/TsKhMB/ztLSAUQA2DgrGKe/NW1nVjrfgf5bZUk05+Aa6aO3+4IT6OFIousW93A7PPvJ8+x
4psDeh1utB3av+BQ0tGry/ZRlxdVtlSeizfV4ejZOHNh/BCh/ZnaG+IRImciWDkJePI2249rQWOp
NhFmuAdjbs31t2CZYKb4+LuyvmyNmPDSZhMdAW02ysMVM4aECSOQijhM4rV9HJf1YwuRomRkgpOO
a+6ir2DtPEBYCw/pJoSPEsyRQc8ZYKFkCSa3dbxvmBYACT6Ee5sXf1QO4yx6xKCDJDvrkGy57WtG
JvWyRwsL1A1eU8lwrVjk7z9hqvdjctYWjn7Y02nYBOM6qN7tYRAXqjLNqn4j+hhEWPDMm4npqt6w
1abjM7+9aSY7UpxPvsVPvDMDC399fK5zb+t+rOkMj5SqTNUu7tNMENJvUx59QCNBNmZkwqx/cl4S
+UoqE/Il6s5kQgTVv3f93+fK3w/IX29Cuzt39EI12yxo+g29CLUFUo0VEoh3iQPQXf2Clv1I77je
fuXu+TZZ6ctHIUeBWzbZNfiarZ/WwVzwBBy+UIJN2IR9YX2G1onCmJwNihDGryDtYgT3FILEYxsP
i1ae9DOPt91T3xNu8ntI/GxNHs/nA/Tw0v0SWpB/v1fl+2YA/0pW8GI0HV35tvSVuDbtQW/H9avS
un3nqmfNmJPNlsBfDtjg/fpTbdyWCNafbrP1n5cWxSe2VqZmyOL7f4BxYSOr3W0IB+wpOFx2Ujcz
30LmNOSheNmH/SbAD7SaidvtQnqt0DNw/ENzlyQ+rIlpudJPMsi5vVOtOQa928rvZ5cdZ0XgRofS
tbfKwqb1jRl5RYdsmb/Cf8DqJN/mEPLfsnm/1YFJdnqKFwmOZTCn4Uh9FC9Ykj9UK5Q5e5PDYSP9
BHx8K7p5RvBdwGhW485jDfj3+05Gc2y6vh1XmvbA0N2IPdPY42d4mUuztDkkP3nn3vEceCapXWzS
4cDFLUP//cz+cZ+rUu5rM6nydYkozHKLcob0+JK7oHnoyof5v1fUf10Nc23T4YoqpdPdu6ur1Boq
XS3WI7ycHrdaSgCrWEolBjul4uPKnkif/77kfyxilWBrzF90meJJte8e2Dxx0iLQkkL4jxhxvokZ
ueAzRYJtd44MvM8M2lysD5rLJs8RSmUHoz38+zX81vj/vWmoDLnQ9eLhwYK+t+fMg/DW6rKC/kE6
XO2zlDlekGiborTc9GCnxWd4k7+wLAU0XF4VcyK1M6BANYM7wQxskCpCQZdVAPdY29QItE0ZQaGK
7gu+3Ihm9PqZ384GekULKkNfNvs+6SG2pg+hquNt2nsR3wuUs8j27F9HzgBiWxIo2yJKw6APJnNU
EvaCIMCf6XjuKEaymXGBp5oe5PygNpdpNLY/tBPK96MV91VFNjAFg7RmWXcHQosjLfb7Og/sJtnb
lI5+vot2+sJch4sQrsttgdUI6Zsb8+HfH4hYZ3efx18XvttdkqtcJ3khyytOcmDTK3N/7viPjtHf
ehSH96eJWooN1Na0u9LhNmaWWly6cT0oy7b5kMKZDG2LCF7YJCgdQE5WirZMbO/f7+53SfLn28Ot
wZTZsBWeMhsk9Y6ec83G3g5l7FOEO7Xx270uo4sWTtXtmwZRS0V5h8cww/mMzl78G2cKYKDLDOyo
nmMwhbGUQJr+94sBz2c6g8oD8AP96EXI+wwvJAkWt8nr1wU9CT5F0kxIgC9wNJwFsmj8odudkLTo
YIwlZtL4Rq+SWfGePlEama+35dU3vfElmlVEwUr+v++BIu7t93vAmYWFH5Wsebe2+quO+XjTXraV
3GOiiaY5Qc4Y8uARhyoR8Z3dsBE7s/sohMqm2avRJr9kcjUuTAP+r69FcJoVmlSx95mOKdbJH5ts
P+h5aGhVsOpx6JD0rzSLaBlQXcVESQFyGq+Nuq0jXLDA5a/MCNXoLbyovtHP/j9fyf1dURvLTsLI
2RYIqfE/GW3JDxpMWYF5s+yVGUh++xwc6pNLPbF0Qi1HitXBmlT/51kCCQsyPi2y7ZjEBnAg/H1T
uroxtDZ2EBjQuibBbkTtwuoLbLDC5HhzYBYlJIyw9xE55RbXl0sG9VEjbwQndZl82obME5j0ifRR
h+QyOfUPpZ51v0uIx4j4VAtTBE4Q5b7UG5XeHEkEVdbYkBx6ZXoFmk/nDNJNZ5upE3wsB4D2i6di
xygtS4xOXXAX0sUYwMdPlZfRm/fTWz8ljdlm0QUTwrcKdaWjodbhYUDqTplboE5BNTsLVYDq7EnB
p6BZNbCJ8nmK0wEwMtCGOk20E/5IzboAMl9XGMkvVd0lW8FiJO54nBlK+6CRFky+wxERq4INfOHT
aSKqoInKiJl2LTr3cDL8sJf+pkLeP2l/3qa7NVXWwSixkyvQGKQdLRleiEU+652zDu0GCd2lWBlM
+vBtIBcCFb86AXYDLE/XTCEwNsRVajzy7YhYlss0izw1mxDrwA9VNvdijmIbLtCZVDxcNofGL7W1
bk1rdD2MOLwbWPrvW5oCeVh+62tUiX4g+9HFW18Gn2wTy3IRbtZfGlo0Dpn4yeEjJCKYjS5E1Vaz
FX+E0sSMp+jlQkaUeD/Ji/jFWhrBVsqWN5AxwwvsuYFCi/eju8ZjcT0QN2xNQiT7yk6F47YxfvLj
uq+Wfq8//KFNmSGX4sh3N9ZIJU1SnNtl24qU8rOJGumaL5Py8wol+PbZJz+cG+p98Xl/wbvyLLuo
12iwmsu2ViO3HplUgOcX7JeF0k4TnjkNsROWuQRVYvhvYWhevVbmL+JhprcATwvUTCUlTRxji1xi
R1mef9i+freI39YajFzNYNtgGHZ3cNdtdxklKyrXIu71Aoh5vGItQSwGGkFAQUwkrgtIO/SPPf0Z
AOBEuGmYfAnXAyF7r2bCFaHBQIMkMeTTBO+CtFT8l1CSCwG7EGMzw2MqTcjw1vJiV9/TbYMH45C/
ZPrLsLdCt4qo2ANPAZXhuwSkt76+g+IKliFOvZzBz/+qyK9A9wmoqlAx3nAl+G1+wf/7Oi6/MAQQ
tgHNMnBDn+QEvqLlnIQOxkLDPDoI3a34c/++j+Z/7WymiDrQbc3Q6cX/3nvl8KYG18YJTo9kEUNN
4wvd+PN1XcFQkr1nellr8koqLBrxYDP65Qk+B1yoHTfz/RVR22R3gn5DGfDE2HspRNzFwp48CfBI
aEgv+/6xWbyd24WBOlw4OAyT1WH673ehyKJ0v18NFk517C5ioPD7+3+cq3na9iQjOd1JnlHduDbe
L8JqF8RgWS9gIzPfh6kCmlDi5Vl4pP+91r7kF/PaV2dX/rE35UKBrCQqH+B9zCwu6PKF64VQA6RQ
YwAVobbjLQ1CFMwgzvjdyvLYDYjr6ObwUsSPit9o/eRNRs4qiZ15qhGWZb0JpZ7xmHjKRkXCK/4R
ymXtk3+zPgqfVpZ6STDw1TlOK9FPp/19fS2e5z/vz13doVttpg9Okm+NftW3y+S6uUorPXhI9Nc4
mFv5LOnn6G0KDD8Sv9OfSAvokGXIP9T5qrjO/edkK7rB1kC6EqbKfy+30LqOcmTY3YmiQu9fJYwR
3pRTM+O018Fa69U1nBTXGTt0hMDGmem4EFtMkSfjS/VDB/q75v72Whimy5pK/DHNx9+vpQm1wDTS
4bK91uNCsYKJGpcLM+YU6V+7Xp4Nyssoq7O8IL4gDt2Lknpd9xlB7ozY/NQbw/T0kKknhDRK2btp
Jvtt+sq+LPbIWjpBv7Slz0HCsDXAN6RNMLTlz42fVZ+vBguxfJb88J7+a1cEhtCFbg7dMsECf7+n
WEn5i51CgXBDvWv6JWcjinlo1ud0mWOqit9ru+4enC/E7YRrQv7Micf22j1MKWvx78fyt9ro7g7/
9WruThGzMy6y1Ortulc/r9LmQpwcxs4O+sYQfRUxcellkgEqSOObZFRrNLJtvI2vxkRn+t+yRilp
VFxnGpbHZRHjqhk/Cu+xRgPwxQsoXMrwOUzjRwes/zhvLV2gKyKUS8Ri/30byY+TzdSKrufwK0RL
Gnh26Y4+ypoaEjsJuVOg8g5ZzOXleijxnzJ/OH//43G1dBsDMNnCnAsXw7+vX5CxaDc2gC+5i1hi
VvDnNjkTEilEpXb7YSahiqPy7mMShS3pd/iK2iQa/X01RTObwC4aZS04U0jzPzT0skv90UAze7zi
nCJBd2Dx8ISWsJus2G2DSXtx20URTuU5eYQ/FJL/tYz/fEX63aTmZo9VfYuiyzbOv8ai8A3nHLWA
ejw/Ieehleu+lEBjQM7W0SJhWH75NNlFruNclBuX8UGKP8RYo5VeDIpipMR98cPq/t2W/HXbFOG6
z5mj2BgEfMs/MYZa1YZWHbaMfmc4dw1YNhlQaxDQMsUePGuSQRKhaVnBlPa0dbqi7tgJIzBVWFwJ
byYqCxA4N9kbGO8E/I6w8oKdL5zJKh5W8DEvXcDd866vwwJi4xoOZrktH5jpX15CSEnrchlPf2lw
+a7TX18Yl74NzDhlqL4Jnl7/fp6Vb6eseMf44QtHWIUwh7tlaUdqLV+VW/AQP8aPlh9TMMEpWTIi
WF2OP1zrW2GiYMHI+pdNA5yApfn3orTMMinbywXhJnThaDpegRhXKsTHcFmaS+DJwFnS8E/sZgHm
Jg+LjiyO+ofz6p55IXp1kfCF+aTtsCPcjymboi0sIzScU4SjWrOl1VA/e3vibD+8+AVZQ7Pn4ey3
WCU7P2zlmqjp75YXt5hpGGEJAMzq3VNpGtE1h6lP/tvYHXWCjy9FPC3N6E2+lCspf9VN2GdZ93GV
BwyH5UOVmtObqfoKZu+h89niKTkagmV8IfU397qYhiuOiGk8XzR5GfeZp6eveWi6nQ5DHU1d1V6b
SX9zvFjF7iUlhQNW+b8/VWJ8v78rziXLsdDW0Ozfm6rHyhj1tmSwbpV1zbke5qsSSRQ8n5bclEll
HXvGUZbfUAjE+TwUBOJFh18fPvrJRlOJLZ9ezFWL95ftQvejSVSeledwpKF7TXPkEBwXHwHQbjsr
7XM5ALOC0XYTCh+FUlBam9001z09AkCxFnLrNzDK0HvHfnuDczw8lM6jotEqa3MTlhkJhsq4TSxk
QKDsxAUF8xwmiM6ZjgJl2j8jc/t1AcVzAjc963v8e6tn5wyeHD2pvwq42+/jU4QlGnAVVH1pWXBq
oKUJlmVLsLN7jR8SAOHGs+wZkwRo9mGxuqkny9mF485GTSOny5uwAj3oF89B8g+/hTwXXJTyUxzP
e8D86i0q51Ixj/S3up51kDzz98ycOcYsTVdhj5zNrX4j/0PzWjp+h8IEZVUEiM6I38NwPrNICd6b
yT6X3yNjlhXzQFmhSb+Ybli+CafmYVZJn502d/J5lm1usPyB2LuTanmIkEoFt/75iEysqieqshJp
V+GnlM+HfmbwOSrqvMOah+pXTJOE8UUFdIwltNp5AZPEG7Qhc5nkizjeOvk00ES0zdj6kMrAH+pm
bWIIc3VDZeq8RV9ywwYfemO+rOAUofoBBjvnmwCSsoIN3ZP2EoVYZop8ncZcGjeGHa6c7FSiY8ep
6Zxy27OhIYFjI6sldbt54rNX9Kk2sYx1XPsRf7f6RFp5q8/S61a5TlNcTboNgc2XiuDqRQsA92LC
rkOFJbjJ/P2hdlZj34TZmYuwXsuYqsY6w8iVsSZUqJOg6GxNCG+uhFMYxjby5NqjBfJr5upQCh47
4ZuDnmrlbHN9QbkI5cEs1jFEI3Cnm9/tkG6h6Y/nIdKR0JVUcqaFC0mrrlLTZfEZMHqxd0vdCEN5
sEMEFPWsoEmHjK0vFGx0BGX+sSl8K/Kt+BR2XlR6bTCvMdODUw6hI09P1/Gh5FiJzCW/7BTXxuH5
Njw3ZjWlww/65+iKDEB8RB0DKI1wVLfB7VxrAPZJlV+gjNNxgCIjVcK701ThkvAt201GVx2fKBsc
bXlh+MsZRqIzHTIEklBfhygh86NMvqrkOUzSGAFVrpMcg5pMek8NdhpihMeyn7Y3QFR5G6Cs5BkJ
MBj3hVk1VIwIgiJV2aXmOFiW6VwHVzUmCfRXSnT7htvHr6HmzS6icRco055rRwRCe/zKzBXRFwr7
ST+NX26nhBZRYj+ZJrc5pDJ+qUhYrJgMt5UdvrRQZ5OZYj8G9PlAf8a2hkDaTpsR32tjM1rrWhs+
VR31RozwtV6FwKI3Ny/8vF923byW5g17dGNs5H5dKOfa8qYJNQ4zJKfZxddtnUJ2HX84yr7XVIpi
UeQJCoOmG4Zx1wJeG60Ir3Ux7G/4zBTl3qoPJnyaGG8DCd+SmOnVg2JPqtvc0RaXdhFmrzYTM4J9
q6+of29s6P/shiPuJtliZDf899HwfUwvXh/DHAznVaIIdVGT/9HCx7p6uSV5N+zJex+UWVUQgzrT
qqcwXKQjbLYbgNWkV2Z29TIW72O7U1moP7yGb2Mv8RrIe5SJC7BE1tffryHtuuZiRdVAmPNWYcLT
7ePWRq+3l8KnAEYPOsQq2v37ot/Lb3FR0t9shUoHE4O7SkfVJSmX5C7YmJvrND+lc2q/TY75SCAM
PYBGUf/HiwTzugHrtvi3jyRyjKfx179fiC6aw/uKw5DJoCOkjVn370/oj0+gaZ2LOXQK6U+meb6m
zVuY6fPS3EQ37DGuOo4R1HlIN0d0ZxF+JRfI7q2yssZgrvelmxbdkjT1sxJfX/Tw9hH39VrRGIar
ja/G4S+tNp6VHCgq5shg3toP8wTAoXb0fRCPz3I2bBLoZZEhLSqt3ydF/m4Z7HNXwssvMNLD8RxD
Mrwq8aKRs0NuxG+W8vTvewAu9h83wdQAzMiNQIP6rYPuc5vHqFNXqlTsu7JfZuXr7YqzgGdmH7FS
TWrjs76RsjtYK0akvkymfRE0q+6GhaLGrA5ejzKtGlwAoSMmjBid0W0xfhjY3qwg84P++sKUgSSC
z3y4LsYwnUfNpodvLBi+yT7JOcwrvFIs6gJ0rlGFLxeRnGENj8fGVrmYh7tIXauQiJKNjXOWQfhM
biS+oX3lJsM5Lcec1cYAnPAnchDGoUT2hJOYCpGdsf94O0psu5lJWjyoSZ8lfklvKV9enGJJ0JIr
2co6Mp1Hu6TnA4i3FKLEP4x4Xdgk8owLSaUTTRhoOTUMwmnDEEdldolBb0hgVJP6fhmYU+3aryOn
2FQqgtSYoLmIzK+KZs5pgg3Z3VPzShkhKUt5rCfd8HqN2l+j7ZLf2JvFtImHeU/JgMR0ajdAVJgM
tRekz52bplDjyy+zYjg/1NNcfdUx2ElUN3Vk5LHdSqncpAWOrMZNV+Dbjm3XZVlagXu1EK4ria/K
W7OtPdnQyCHZ34z3QYMkRHScPmiupKPsLj4rvZmQw+yHiEslKrM8epL6uaQG9Gf1UlHOMFWAHh55
tD378qBp8+SWzFrlsUskUtcxPGw1v5FpUK+hX2t01hiI1GE71a1url+yraJzC6xmQjTePtQl9yZ1
Xk54iO7L5iIZYdMAeGtG/YP/yn/us2jaTYVkFPgX95Bw1CtBEqYIdVs8VccrTWUGZ92YF+ObQsmQ
Fo2rsWKVyjfkXUEInKSDFpER8WPcrThx7vcbRzEclTQBGC73jJNRzesCXIEpB276BA0XWNtnLIfl
lRBAAg/68DBgNdVILzYhqv9+0L9NeNh06UBUkEeLHLDfrh9/7HVKfSuSMSlhXmC/kRLfRxwGFDuo
qD+MctRvu6rIu2O2IiZJFrNG8f0/riTZ8hBDsO9OGIPIiAQoShY8pMDm5Bmap/zLa/xw1q+EvOXp
nOELc1s185+s9ZVvN1u8DBJGSVEghVO/72STQTGr0TS6kzB+7nFjwRn3xoT1jR7qB1Dhe6lxd627
1lVxUsMq5XI4rR6fN5v4AW/193iyQM365L00eMm5R8xn/v2B/u6H/1pNXFQlRQpyjKghnLvhRCaD
o2t9MZzSyXTjN+4u9h66lbmYfUy89dJ1D8Yic4/D/OvwU2X1bSwirgy5g4oBqsU3pmx6MaRRYfJ6
mm427427GCeLh8nE8zCmFHDHcTX991v9pscgKeuvC97d36tq365ZY+KsBax12TzAxeY6LZyKf19I
/14PqUy3wB3hhjGtV8SM4o+1Cx5pX+PrVV3ZJkaGBhTLCKENHPO8k8imZlSQdlO7zOfmDUZLr0Mm
1b2ydDVmtSJVIjpUpjnR1X12eyvCj84+DE41uSWPqQSnKGQ2PexSY3it2e6q8fViHoYIME7OGbjG
U7v9VSdY/nzF2WkkF64tOMDa7oc3qZEg8W0j4m06FoETeGdpun23dIah0McyuY7rvNMgf7Mn2/by
Uu0tkzaAEqTPpUNQ46/UZqda0s/Srri9Jer1eMluNMmEduTR/xB2Xsupq126viJVKYdTEBIig8Fm
+kQ1bWPlnHX1/WjuffJ3V3XXmraXAyAUPo3xjje4Mz5fUtSh5AUyYI7Yv3IU/VBNBvKScj/xijG8
KGJ8PFblvot/u/A3lQiAwT1FIZEmQxwcdlAwQHrMpQyqAj5IA5oK4g6BXNldrdhtg2Y4Cea26M+a
hvZZ+DtUwieD9li23vNRIZucoA/cMNjLDETru2y+dfrVKioXSgu3diTEQn5LkQIILey7Qtj6io5K
eoBXyKy3gEjQ1xgKFQxC6mzcy0OCI3SErKiTSLQ95HN3GgLrTTYviiYccWefvFIS1uye2kJhoKyC
CsQpwZEPIZSV/ck+Ar25KqW4p1PbptCcuhS79SraUgVdSnH4CWL/qKk3ibsoRBTK77Uk9OJK3/Uo
DwIfRSenBu1kDvTL2xkVZRfR8Ur5uNd6UsllnHRIX81H14ouurpvFCSScvA2j5UXx8FR18hp+Ju2
bMFo7uvuKbd/xaaGC/QR1Th3yv1bjSa5V36L0f+rCCjkGkTpCYVwrP0NR4u8qoeu59vZQleYvDQT
BSmNGyyK+aBJ7+nUUsGwJSrw3LoesPqSODYCtjjyfa7wLzD7LeRDKjJeDeHGiKpbLN1RPibZD6IN
uX73o2uDCrC8BQzaA/WpWN8ZB7EUqHmalDMi2IgVc23zqbfBBhm3QtPeGz8h7lO5XN9CPcFFrT8k
ev/Uho92viRGc4niBjfHcKWXb4Ip2AWEQVVpkcQQ3BBvFQBV/zD4+3lkFnWHboptqb9G0dNJAhpb
D0quG5aoecanZFGhaGAJUvSR95xiwk4UiI6NcvKnIJSgeyuzgzoJq5FTS80kFzYh9GB06ImwEWew
scwis1Pc9n787LtkX6skUQbOYDwl/2iQ/yQm7WWO/mZ1tBUWe5RCivbVjBo7c7KmAGegAKMNb/lY
LrX50tZeHYtbDV2VOm5Ty+vAjCh6h6LdgmOeBPGiWhjk+LmXtd+CyUixPo3oE6vyC+rAui88pXur
R80WuAy0kbBRHYfmZN70ob+TyBLLMyAV2BUzRtwVQZtVqqDfqJ/tPOOxFlwiljXAyUgG+DJo8NPS
ZF+DRRoI3kw6Vr3ygvqQwlUiARxW618iBMRjNTEz53oO+3LVB6gEWojF31P+U0WkHPgqF/tJachZ
MQm5NjLqalhN+s3Q840BblSr59nn9C3fK/z9RP0ahMlbEhl2icPSKKKj8/FTELJtYjHanga3FdwY
ZUxSFNvc/2QVWwnQ7M3KbuPf3vTfF67ogLNiP4JmzQSkoFaec6LcTNMZBgfqojdoSLNJskz2fQfx
QSd/1Ji9aVDXRodLRw4vrDu12nCHy+UFS0IZalQz3IXmLVKuoRm5c4ZNq5ytzBJ7evkFzBr5uGwX
hFMKSAitXRdCArL2cvxRV48QF+t58IbkbTl/xaC3uWgRqjhaUdmR9Tb34aZpqRvzv4ORreLiYeJ5
FErqEZ7lU64YXluqQ450LunXXm5+Myk6yFZF5hLnc6LtsqjZZOVdy141FlhRdmET8wmJmCL+1tZ3
6XvW9GvKxxqAX2NYm6jpfvR3mok3YD2vE2RPpZjZAU3NFMt2vVwqjFCNBY+b1qUATwurAuMHgcBa
bbHzzsy3KMYNWR08aRi3JOygucUESqj2RKmBaMPwyCWs5OJ1DqAkt8gx8PAZNW+U135Tbaz4E8jR
WGWxDBqCG5/UbRusjCKlcE2WM3PaEGl0KBVlbxbaPvf/Smbi6coWgx7ZdCbxXuoY2/ZME111GLiw
htEpsKcyRMwhMQ3BRILzPvIRuIo4euTugL2TOGubxCgJsoXDCSsqV8m5KviKS1B2wgxqNfq9E0n4
3iNeKgxS9RRgtpkOMnILPT1KDdrK2BuxwmNliGucDUSv7dFmt99i/hbh1aAY9a2flP1YP+shcptA
IuX7I60iT/U1J0ohmGR3bYj3ejMdR/zd+3afTRuuMpbUxfFj2tTTrSGxN2xJqPC5xw1QVRLcWuVb
Q0Pa5YcIHEksH1bPhc1V9MxJTQASlbC8jTCHHg0YsojM+uwh1+0Wb7B1E0t7VQtucz07fVh9IXA6
D7Prlyi/FQBqI12Dgo1CjWBGsT4kWFFCY7xLucptloMouYICHwjmWSurB430nfhtSi6z1HxqxUct
4zkrb1dlO9p1la4NIEGoyLS0RPwZmItw/624rwSSZoscmjwKDkucGDHxI1yTt4wm3KyOqOaV45/O
+h0xY9QORhudaj28jmX1UMLukjSKq/Rc9pO5qXlWTUM22LqmHG2Q/IUBGjcptwOQgaE4xaPlSD0m
ghUoB3+cDqqbt8O+T0nOMKpDk1z8FMDGv3eh5Y04TDVJtpsZwVQlXnU7KY9dHc/33Hf0mhz2tt0Q
6cb6bdhqDVuux1M0jTEowz4tIsSXBY4JEC+sj7qb+CeJkicd051ZlocgcYOEk9Af3o0o3hqMAM0K
bp1VHhuG4FPL0a9gamCu3ZxaVTuq6tpvk5OMK6JffJXpoTyr5W0o2/NQbZv2OUrb1AzcSLm1KcwD
1Jqz2KJLrNddeJcFEPCJmaJP8Dajk6idztnopflJxcoZikTcb+TuxL0+UHDDPo34rFXqOR3+hKUj
5u/ciWLMfNvwouMjHXSlIy8zK3Izq4zFTfsQCdStw7UPQKI2jIgxrBjEbKVY+EmVzqhup/hbT79k
+Lb6BFY/XYfwGHN7Z+qdCI1LLKbZgTKLpEtF+GbIiywfE5oGu5yKdGZlhE6yQDEM+CIc3IMAtQj3
EmvPDO4S9fWhyNNdaU13wR2D1FFDdJDNB5SfqZ1dtbTFmBggZNMd9XraibahlVujPY9EYyrFG1Zw
K5b6fsDps/wVUqKIujcj3Uc6SR2NfEvuU8/tR3OmCm+WGiTMglWnJxs/FDdhGDuJoG9qjapDIEMS
TGxg9YwAe6pDFipejZu8qGEVmRNqAgSi4CwIPSQLyAqTJvY5wUggVrMsoJ7C3pY9S8EVhQcoT4xF
USQN2KE26xaNasVuiQTOFr1B2Ao6lMCHZcAU1BtdfonlZyKMe1EgT5dd24VeALYsygPacLSp34H4
lA202bzZ6Y8cqa9YT3BFc1qFaeI6zF15RoCtI2DvFQzdNRK9UTUOhT3Pn3544Tzr56Mp/wgtJjqG
zh3mKYajUw35KVPxGtGB5RRPgiqszH97JLfowrO1NruMWlo7ENywjancKc5VDCFV3EBF9UPKt10q
/oYWkY9DtZsT4n/CYjlvpyg6skBs8vZose8GkibE93k+iQOFALVozrKZacdYR8rBhfIUFUyOsnRb
+dG5HS6JidvfYZwI92oPmX6ciyMTd27dZ+McDF+94EhcR9h9FbQw/YgqVmcEY3xMs7kKg30sv6fB
pchxJmQNLLCEyB+j6hWfeRxu1InogYJxq7X2y/e42s5T5wTJSRIGJ2asl1Ksxa2170fsTfDcHCss
GGAHBbRfikXM2ZAi5yrxmw/ErTR5lfZRWa9UDg5jzV0z54INLMBi1S2Vz4Kk0tZCDdn7e7OEEqxR
5HIThTpvm9pbMUfrQn7O9Yjn33OGBRxRiUftUymRgUEhDsPfxPiJg2eFLOhQgDgn6TvgFDf0eD1X
DCFL2jda4CqnxfnpAyTWsR+veDN2N16yBsaoQLKYsResQ2fNqyknngmRqMZxkoXHRKNk7OW6sCNT
WncWIz9qiN6QbdCEzTzrtHj9I89+W9/idpbfO1HCtwQWnEkEVFTvopKo+PFDln6TLKa7OqSUaXX/
ZQZ/x6a3rfGcRFSxmZtyyx4lY6X2mOjQSZSPsST/IBrWJmbWxc/I+VWk/aEx3DaI9oaAJZZI0Rq4
Ayb+EVFnyKaNBvvjJZMACHpIwn0udJ6lOMuZMKXnKjK5558w1VdBqiP8ozUCXEJ5k1naSUlzp585
jNJmEP7gep0wFRvmDxw1mdTKKTxM6qGaqEsoMoO101jtrKXZo/xUqNr0PqREVIaPdJk1SdPekq8c
mrRvmBdIbm8dzLC/RaLbzpo9qNZ2ggqjNbsiyjzL3JmCamcdIS218mPovqtH1Bn4K0qC/8ivI0mW
BhcuvnMJhuJD/IcyyBnEcafp6ptM2HYp6lucA+Rmm2nkOmg9jAhIR+XEmVBia4GUPUNY32uUh2rR
rMwUN/KSOjbV6tWYqU6dS3ZD5dNYnRMlBJ40g4MrJMZT8UaY5x8D2QDRuj5m7UrZ3dQUs4BG4Q6A
uJletKrVi6wtuvfgOIiY35aPWjhMy/tVHggbfkYsy8ogXGdED2N20z36qDvoMQnmRXGppIS7v8a4
hG3MqvISNROxF0T4hBMhstFemIJjN2pcDDC6ZSz9+pajCH9KmaSjosbbEVO14dnrrW01JQC86kRt
825p8bnT5IPfd3arusaA2hq5u5LVmyrHzXP4w6Kro7uFnCMgEWmDJ9S6Y128mpE57kiAiC99NMRo
B8IP2NCGoNNVxb2flwflYZg86EcLREArvgVDgIVxWsaNPltecntUuKDxKGreDKtaL8tQMX7nhYHe
gww6lazpclga7ouI1hruPD57zNyN7AGzCHvSpP4sqXFSruS4pOyw5m0+Y+5TfQrtujIJvdHCXYFd
ZwDS0k3JutRYDJXC62fwEhE/3+guS+1eMCHT+PohbAFgYslR5hj3zvZNL/g5FgERxVQZQATvW9dq
Wncm8KsR7DIw/9T1waqLvSlD77UMt84uc1OAJuW7n6w0XGnoV8kMPNAPtkkbp2TcPHo4bNL0J9bM
PeSzNytur1b71fnmZ6NjCp6YKA40+Eh0yQdrQkdSIx2uspNpppsqM85Fkbp6IX+ohr8YKMGg3wJC
XwZrOlksoOBptJZUG7yWlMrbqavc2lBJmQ9xOoi3seD6DG1S6noIcJuacA0gEime7UAHthb9XSKj
i805MD44zzCeFJRUYZU6yGS2LNEbjdU2MOTvIaOEb4zdlFDPTYlInmzj1Z1xUwyYFgOLV0D1iXFi
SS4X42ZdIyI7iHay5bumJuBVIZ8CVDKDX5JmomO+ou98AzulTncNI1tjPr1Khm6rq5vIiLdAmfQm
lKbzj845VAPSJGXvWDVGOczfxbC/mtGhjoxtaMnv4jQeYceMyk7YMZReYS26SUAX2gzLv4pnVuPU
DmYMOiXlbIlHDXavf7RGO+locVHUaKm2m3WyfqeV6GfbsXDz5pPPA8M77E6KDpYFcYTTvMoUjLrr
wasnxWuT8LnJOoLwuuYkhzN4Vdqs6HDWFRlLFbcpPXNuoo4kbaQm8AktnMVDZs7uLGtrwQC1QV+E
vIwdOi31htXDiK2unVEfFLiqjWWcGzH/TVoNlId28S2QOiamLX4WjcqwjGVBJLlQ/NFIJY/UtWl1
2ziF2GDgvzSBRVmjC/PNbqWNFTo5WyNY8p9SxkJRf0rSGc/vjRZepVb/VJu7UHOl9F8M9hwjNm0J
Ox74JKukL3Zae8t985KIqDHkZ6EYq57VOCKdxCQ/M//2h4F6x3R7PfCi72G8DNImJ7g0O2Ttez1F
rtI+9fGQZ9a2jd8Fk1w8ffRGJs/ompgE2FNW2HStDDe43DCNzwBy6DFkLxf3qoBzlq6ts+gpCUe5
LzZTjo3QAIwF2SIO8Q9JZUcvUkea1L0YiXe1Ry17jpXk1HWJV8Y6hYDFhfnmL+CbAOANYCezevVh
7Jr17OosXIOXmPN6QTKmvNtPubmKVOIl0+ESiRiI/kwG7iLMMcfwe8h/1JGWQoJrb5Ep3AaokMyN
nNyMhlTwObAVg4dXmJkoKbCZdJyS0Q2N3hmN5DlQr/eYOVtDvdJU6a7GVyWN/04DdtktqLPc2RrL
2sJ5QgOX1lgSLcuErCG3ComvZM42DCOEq+vCRG9J7ZCxNzGlDwRkGgAE+tpZJTJV+DHnqx7CTguU
Uz71rA6EnOYaYDJwI0DrcyqIP+jxflS01QzhJg8I65yXa1q69rCORIMcAes2iYswyETrqoHrdyZV
O9shpIabS7S/2TUBp1uV7BED5pIpOxMC3K6Ekk6EtmVyZYrNNunxB8vJdIlGJxb2ysAtq7G47hWn
qJSjjpRAyK5jBUMUiCMBaPfjy1xqZ0Mt3/tt2gTbDP5bWi5IuonDaCLZQV2cM8rsUD7OITmKQeSW
Ru9qhbYZKN/iyDjQL6U9jG8VpzLLFrRllfmjRXcDkkzNhHTp33QxOeWRcKz6Xl3XYv8RKf06NLqH
JYSY2MXXXv+2DMEZ0pZrc0Jyh1sFltR6Idxq86qTWiiX1IT0UzP3BjF2xoYwZcqZEhuPTmXOQsEB
4c2K680wPYy8P4cac/tKdAXBJCwcgzfH+ZLss/Pl4BqyOn/BHlk5y7dffHWE1XFgktteG5HTyY1W
EI0h7tKkrhzPu3v3u7d85SNABHW/4d0VrJZf3IAA8aDgO35HFqTjVWv+lIfziNjmqxds+EWw4q8C
vng8LLRX9xvupTd+Bp8Zr1lvNa5u/G5cZmK3bO3xZ3x+eavb8snBwsO7OTzE87zKXX7Lf7y2b99X
d16C/3k5tH6EcbMRd149Wnn4ZCybdcfLD48Qj1/vl+1ffuo5y3u6s3nLY/glL7tsF79e8Yf8c5af
/Xu9ZdN4qeVJeOA9tksHy41tfI6u7KR/mjB2CDAtOYz/Hry81M27ebw7Nv3G52VfLZ94dpgUq3uG
koU3wIb9vx8tu2Z59iUmFfbS8s5uCEzWPNGycUjLHO9GxsiyoRTI2yXBtEB5dmfPsg1etOxi3gxv
l+fkWbEEueOwtqjYRk88Ftf6DHZ441DzL9ij01LXn8djsTpanAdHDJu78Jh7uMDsFzFTQcIAXrzl
x+vFfiEK9bYkhi6bjJW06634KYdr9cLs78a3Au+Tt/u6vXjXr2y9HMDXiwP3ejn4Md44vuwem93p
jFt2K0fdud3ZzYvNosOmV49lsL3iocvbzdYrHut5jvGhr4/ns6Pt7+flgEn/dtL93658ed+cKZxG
t5tpL3+9PJb9xcnBE/87h26v27KBNzZtOSCcqxu2bzk6vAoivpUX27eXuzyYS+F8u7vL2XJzV6uD
yzlJSOzqFXI82MzlQS4fPCPn/L9n+HeWQMdfjuttOar8Gc+8Wb7lZzcUSuvlGPLSy6T3/z+GH/MD
tgiXRp7KY+vYMbcXJ9Jy4JY39O/k5gTBC/H2b2cO10yIr1FsrMOWtKCR2UGP5I+AZkiUY3yOWyZp
+cGo6II2I1bI/bXB6S8XK5tMLVeYM1sEh+1I+cI6wczgKnIfa7NOoRrHHSdvb5muHESmJ716G4z4
UNPdDYDQM1aoRpZ7VVQ6hWSsbWWVxhtNxwNAnWE/YispAWjjlpVn4o6bZyy9t+LI7cNYQQ23lYAs
+BLwjYVwsqxtqqOoJH3bsNYL9KHHqEUnlnKMXQMYqMr4CiuGMjV1h255ftQ6eaQcS8Yd4mjYMlul
MefLtNxL+pTO8aybKEh9Ji508jGIai7u4oxqv7mmXWTX+ZtS3v4xJkO0KjVcHmpc0jAnEbF4RGrv
/DnjjVyP3dpILThm/mlOf40BPk89ujGE1PFvDXm4pp94DCUAG/OzFilS1jT2nLx1auokQwqraRC3
N6pgt25fg/qdLljgDGl3FJgd1baaYGEbN/sh0N5zwiKiDqS2KB2/W7qwu5Roth7K64FSSgwRgIVv
df9KAqhIoMVJPTqmMH4ZGOlxJ30j7uzIXx5nP9vP2DebQvEx0K3VscDc7Vsp6lPU4+qLa1tESJy+
0+dPYSb/l1lJpTnSjKu4TPI0nbuo+k5BtmBobuGWD1m0wjZu1VcLMncyNC9PbjLtmAmKUDUvMQFV
Yca1zJqm5kYV78mjta4E5SuZbjMSdFGqmSgBDfmhbai3poK/WivePL/r5l6Byh9SMIW4GxPr9C1k
BN61qm1F/rqbcRyXWi+pTCcDXRAphSz9Is9bOZFcTaDqVbDa1bwyVeyYSq8at8PEvLZH/KdNRwMU
p6LrjifLmSRcacUPaGGcs6kX9My0o4gIpjiGNJXpdsDFESrVwdclkjWyY6WbnszIaoDOqo+drei2
Ed+7XlTJ0pg5S0+zSLkJ2blv3kowyZomtogvZiZveppIuZE3XXtNCsre6ZoTLNbvGIXvzC7eGAxv
RfM0CocUmnof3wDwD4EM26EHFVH0baXBTxVzeMgRVGRoD0VC8ZL2P2Md4fJQcOi3PeB/vuBz5Wmu
h73cb9tmn1A4ylFzwaXHDSTrIM/asY4UehmceRihdPl8gNv20FDCJZJ2s0ZcXbhag4rcUAu4YEG/
FuRr1pkv43outzJXex6c0xE2NA1mVQh7kTNmwUkxBOIZv1Rc6opsYiZd22mLxXSMT4xqSPWqWnax
+sEGJ6V5jevQ81v0saCosbxR+LZT2r9Rr7xZSnlUwz1s2RRnco0lTAr8S4hhTDSqe8qq9YRRg9Fp
HFxmUDjbaBTsckAWd0Pjrms7ubwqxTuqTFdqy2M65/YsYFXPX1NIE8EZb/yKnqlubSns94U2Ovgy
HP2MqZ5snGiR3uJKXluTcg8SJ66MdTPlbirQaJiwCUfp0pfK+xws9IR1iuplmGTI3/gSKg0eR9ZD
5Xst0p0CY72xLw+F09REVKrygVb8WCJLSfVwo00jARhPlfGKPPgEoTeOaE1nIf0ywz/oAWJfe1iD
ySmDLYWmYJFeEn8C8VO2x/lzMncduGKbCSuB1VEvsT3L5EtSY/vWGcqjEH8sjbwWuXN09VjhT8B6
p0TvBZgfiGpNUli8WfjjPQryDKmE8tXqe7wMp+lDnvK1YrE0vkxaewOFAJNgsk1fQf2m+d9tTFz9
+KEhmylJ3EsbgOc/lYA7/0yC/T/w/8tsN2mJjSNlrP9hlSnVt3VC2roamD1q8i60NpxBJLHw/lmt
pmndSP5KNfHHJQq1hjpeCYlbAc7VeU57C76DtBrwUJs2ZifY+vymhMXmmgL5lqzdTZ64g4G9OvMY
+rLJwgeuh45SHvIWYSiUojh6q9EtLUxOw3xGFqkfyQrsbt2NxIa3mNylrjTXCFFo3WDDRhqykIwa
ff5OXkOF6x1KkXjYh8FPLCkE0lwbcwdZw4RcUofXOshuCxjrhzjrWi9/gTU5Zcd/SAQgwDztaoxI
xmDaipp6GlXF6T/9L3F2hBFhACWX+Z3PsDa1GZSYV3Ek5Q9Cgh5JH6KFbFdTBXU7ghOTzBn/dpeZ
tNlPvEgje9ouGar+7bf5ar4Cx8CT2N8ARj/iI1KnYfXbkIPGdU8AsmvdaTeAuyKYxxfpUtrmWj5q
LB5r5AY2MyaGIGeGNOvw9fubulcirG/NXwIJuq/ovLwI7erGuJuYfas3/g8rc3iuDD+LyEkx6FH+
1K/dEpAQOcJFJEdb/3r7Bb3CrUf++h0I4N49gFW3LQqr1YMoB3zOZdvf00qvalcc5I3A/bZQiEpF
pqKSJjQea+BWDVFKP0vvoc78U7OlxXR0lDdWNO8kk3S8CH98lqh4VDZiRyuoOyaE6CZhQ9NpE1CA
qMZvxA2QJneVt6wpMHt9/5gSetBOYNxFd4j7a4BrzcRllRQX+BACOw+wfRsj2EFwo4Q1Gp7sKAVv
2aAeWnU6NmioxCq0S3n+ClWM9uXhZCnYpIbxUWX5TEfmpkm6L634mjIXKGvzW2zgiXIvFJhYpYt/
HMsxH3CNGTxE47GIVTAR004LOFBG9wejHwJnmYrEzL7g8scl3ghwDQzKOMBuw5Wr99ofmfqOf6RB
2iURMzmCppogdoZFPbNgVD7yl6nflAqZAap2gyfcCOlWTLutRHsYz09NMFdNEzppSuREqDuY0a7y
aDi2RXo14QZJ2Uaq541hUMoVCSqTGDqSvI3UxgVXXJXc4DWDaXgEa+RbnVJnhmdu0i2ambjWkAdi
0mYiv2ZGJDxy402oXqpxLjOSAqNfobZ+uqa69FN7H+hHRVRbiTpstYywK7jlZRFQ1PbqvQoM0As7
U+cG5TwOQwp8nzR91XizVI21z1RNYggBlI2+SeICrxkzpT429l36ECeGKBpMewRwOMcUqPkqpeD2
LTkdA5zOxBlxZJygSzujNBHsh07lD44pn1v5NwyQstU6xJfmxqQKZvofUdCffcZwWbXWavEcR5LI
GP4S19Ewfy+zjQApIixdeXzBSRstH7ZVcR4CkRJzhIfVOG3wYwDA4biG9kkQbXN4iT3kpEY33+u5
9hiOdsamEbER1N6EqT8JKAE1LN1EZXhmH3mOslLJklvFu02S7NjEVyOM1gGojBGmTwIxtAAyFVBN
bG0Ted404LCmlu3rcvxTSqKTilhYUWR3CIsCTHcF7YI/rTzPGwtV3JRvw+GaYreTCcC+ebHNSgal
HasDMO+UaLCO2O+x/hMVOvk9v0F3STP80iHOgWI84op1gKGGTGiclpF2pE1gyeF+KJS93wG3jOmz
APxXCPQgr2uCytBW+nuFpqsQezoVzE84GxJ8dBXAnKwgiXwmNy65BlQjUr1O0YyJzW30fyZ1gNJD
GIC6CXT8OaKcCyAFs+1/WddxFW7ids05K6ibmCrGpClK7MwUTrKBeFR7auO1EtOtNqCJq54UZbLy
NKCPVO9G5006fjAJ7Uh2Z8Zp+PVlNBFTlMV2OaXetfC3pDkmoFDuvaZFsqFmJ2Jgmkp6i+TkS4r3
00QcEG6lrME9i2yiMDzSH3nAfMJOUTci+shSNNoiosvxSwh3zfgSZwGGof7sSOac48tUzbA1uS7A
02bUtY36KVOZCzkKREhVLFXGYDCQR9jW6iuuOLh4yDqwm7deESSo8jiXCvnBGCeM49cYzYdKvJrN
P3IZlNCUe0+Cr/mQuTB8LGu5dNh9jIgMkbsmiorlyMpmA7Fqxk24WGPGk5h3KD1KeEriHfyYVcxR
kibNJWjtZFXqbkQHCSWiyhj5quo59oud4ocboC5X7RhJanmISLCPDoKlKlyQTF/9R0wg/EIRVh6z
+CnKHOH5C6mGzPMneMtCMo0UFqJQf+AcvTEFwnrC4mQW4ymH2CL475VgfcyadgzjaQ8HYW2F9Oq8
JCO1Xl73tYf4QjRDN+nqGJohShk8NXRW/UkcsNHDcweZXpdKK7sNWYL9B8c9BRfWuA9RkH21KT0J
LmI1I2m6RkaqQm5jkGHCdrBu5ix/VmCFZhrsE1H+P2QX2v8giUvyf3CM/5u0rC0NoWhKa76UaImf
RbJVsDbpNmW3aZHeZY4/b+I/KgZfxJXTziHWzhD1UIytyO7hbpnO3vBdEjRzvMTcdL9yaAuYHDP0
AIUlb4EBLqXvC/8pOUHqQ7rIxpgohjYNojHRi1sHg6rGAo9lTT3l8eV/p4rL2kI6/w/+PW8Q7ZwM
TVxWdIjU/8kVH3O9rNsuzU7yQH8IJSX4qxk/kQCnJOmckbKHKbmKC1hUA0rx4cNWhM+/zoSeBNWU
PlHYqdRJEj1OH6GsGsJnMWG6Mp+68mdYPF+no9Li22c42kD58Jqr1MbeRBRO5mysTYVSpk08OcfU
U7k27WOWrZWZE6w1K/AiUYt2MKV3eFpvS+LuS6zMo95NaxDvtnCymDEl7resk7Db2nJbGQXFpy1V
MMzCaTWSNqVtO7XZzmF+bwTA6oJTWHlVI+RU/kAQVQpgYWX04bqq0n37Zoj0dEO6l8xuq3apW/Xj
OhSBgHOXXUvTxtoZAXESS68klYPhHlB6rSsOxjJ+UEKpeNSiZ8ayJyjBLm8QLGuVbRAjlJSs0LqO
fHyNcBZkgtiFPEbOjpEQI52sxlgI0b8wRucO/ja+NbN4bNtHwUhMGKhLfqb4PbVIVWTcGVxjxj4I
2LyZWaVRnIZZuFh5spu7X83oAN8bRytnd4gfvvHZ1SAOir6IfL2BmMZYSP4Og8Hsg1yK9LNr8eVj
ytqUj9jAqXwKIw9PnA6/lqa4Zc1nFew6hmojlKqxekn5qxUjuzD1t5lbfCi6owrsvY3jXctCE/Su
OV+0VIcr96edHnlPyQIjWZIcX+MyCH60Ytqqc2IzjbVwSF0GG4tTipblDgqE3JTOAppkPQavcKsp
sYOov4VGuFXR2RTHPgD+mY6ss1J5NDRMkADjSlhVef0I+0+xmbjimk+pRLWDTM0IscpJwoU+si1S
8TiZfyyE9FPoFi0dhVI6VnTs85EqgnFuhbh6z+9gQajlBhlxJVsXQZi9RBn+i7DzamocXdT1L1KV
criVbDnb2BgDvlEBDco569fvR73m1Jlhuoa1Z3c3BmxZlr7wRoTwWPn8zuDT/zRbFI4AJZJ4UHjR
nu13dhetcxPzqVNoMPhfeYwNU7MLKizG7ikwnlpTQdaoIwI5GP3JZ9NTBbPGwkCGUjKniOZGDVwf
bqtis1GXwa1rG3dcj80P9SDEwf/hztcULGW6TpKS9Hvo+7tLpIzCyKcf5CHCTDaynWV9usAkGpLJ
7E4tpl20sDuUBkh7mMq54rmzdMoIaaFuUPmiOgcUsmtA6q/xDElFmdeEpIA9hGNexGjdvHBLRlcy
t54T9tWWy1UcPLafxclv7+NTRAELtVqc8czGJK8uATdx7BEoqN7jd+1B2HtPDEYA4kSzPBtXihMQ
KIE9ItQFy3xpoW9R8bKuOZHI4JHaONrq10BcAwvNu/ZeXqyXGR2zNo21sYhuE9cUQu4qNCEgoFfF
VfAvWOyQUTGTEWFnKBCOPcGelt29YPnKb+oX7MuT9py3C/3NYu75mq4cb0inj3AznsxfnmLLmwAX
x7hk2zObNaVFNfc4OVOCNHsjvAmfrCZrQgqiLaBMB9KDy5H4ps5Orz1GIyY8BNc0QLGOwN7OYGlx
G3XEWhCVzrkmPDdfCGA99+5UkWBCx26PrNbGrkp/xKwXORtHz1+gX6x28YF7r3hEhmix9r/pt+Zx
eE9O1Ul+U0vH+zJ2+Tm8y6/Js/Ak3Mv9niZbE68+zdNNupLOsIIm48a5RiJ1rzm3j/mzhM5pGQ2L
/OqrjkilYW1Xx7KzRZBFYjPJtOhm4+HvOjuxfpzhysHp7sJW2QLsgruifEHGrEZOILslizNSGKDQ
TKeh2O53G5bf2FK3TiWGp/XcrMAVSMoxQhs4tA82HcV59BbNhXqjtHOsm4jXEtDLHWnJyO2lD+5i
C3dED31r16/iL4ZJmVSGk3WOWwexNisd6pYSxM7QNsCv2NAXMtFIC11CybbzWdMAr5lu9l6+/G5V
7kOqrMTCnkak1ouJ6aNyerRHCOwbZ0bWrqAwa/b1ITrRByaB4cvY9nsedM3n9BrchIOxNXc4g/OT
+VLd9JfiKJN0afI1J8PYTK8K4n4QnsypqSX9NV6Cz+Cpcim4QUTJChHZlrgDXEdbh3OZuc3blVfC
Q+MP/5S/68gOegQkNHKi6wIw5RfQTDo4iGJp2XXLunZIUwpKgjl/sF9+r1gmWAfTp4Id3NQMmtWt
2a74tzEDj3iu614qPqA39i8hzMEjqwB1O968bX9pSH79kLlF7eRVfMMSHG+7NTkui2baMAyzce9K
h0ufa2i8KkuLkCinunTH8EV5JeOUU/Dfqxv932E8HC5x3SQUYA+TxW+rt36aorhNI3EfiF+Kgl2G
OaW+jHieO5FpgZpm5N8Len6nism69p3O7xdRJi6zTjx41WefyVtRhSvPEJ2y9RzSu14NKK11hBVx
h5fEHkgm7rvZ+dYvfOIpRnaleIJkoohHsIp2IXXRpkrSTRTCw+QHOVHhfxnjSKHEdJ9HWxVRpG82
61bYCYRvqgKivzEBazlY4suXiC0r67cjNBMVfEhREJGxYRa19YjNJO4/E+9OwM1/n7g/BCjJkq4o
9GXgjaQ56tuJ09hGympL3s+gj2S5qXjd6fAl0k8riUn5ICNv9tR3KAKDfEMywHYKPJYwr2xSgrbH
JIhkAdf2fx8V5sw/faA6+VBYRvhgScX45/UXlYmUpkrf74PMW3UBST4dTdTaLG0sdWaqdNZjWelD
ESov9HuPrFLFe+u/gJ5ba19UbBQzv9rsoeo/82Hhdd6yGPWlHPbuJH6ikMSdcZNzkIEodqW8YuA7
zv7JQTIveYp89xaQN8ko3UGqsWWtR3qqxXyl+LjO/RIFXAdsdcXL06cvYkQpyJRsUMZ5KTBxkKJx
H6gdHi7zf15zEsmFnTQwhYrptheUfZklDurkfhrdwOyejEgk1Se8dQnuqRiOwahlN83RXiHC1hR1
qWef6fjkm89FdpXleFkhxc/75FDOXqFUeLYM+LVaDS4aKsriBUdKE0NiMWdG5kdlVMvGyE8+bnzX
dRfvh/lP8G30Bwv3xH93HuGBO38rruwc7odTbrvj0j3wAwf3wEMHl2/OXyxcokZ5zOUn+G/h5sf5
QX1bv5mjXU8OQPDhwE/+9b+562FA18AzEBdcbO7zM/C9U6Lug188UX7kEZ6+2czPCil+538c6OFu
zSw5v8f//X7tu8vh3fly/nH+PnGyk1/8rci8lQNiirtr2f6aJxkJajvAtcvO3dsislCdw7TgZU9z
nQevwPfnl2JLxgvwRhl9bTSDLr8v8crw9HN2Kt85HQR7Ppi5Q+Q9cE6cunde7N3lQGDIA8d1Jdhr
XpvvuC7dIe/u+4Z/IcNwr/PfJ5dllXO6n9z7lZ3HbwnI/OMnmkbmF2GocuZ/B879/c4jHC1fyUsg
2/mv++/ffJ9/vLTfTxIfF4/w1V2eD5vfkZfvfKe27wqf4YF/q85fz2+597nQZNic4PPT9VVZuO98
k6Q7mwMNeTrdkfgzcN6vNUf0riBUiWkz5KvQnjNk3QIxB29BpxmF98EPuRvqOq/zW+MNzv+G7eQE
IOy4ur8f38wqEHQrsz5iVrBsrqgHOBsw7b//hPOfxRTuzN/zayhB+LFZ8AEPv0R6MatBZoZ+ZvB5
DA6fP2eWn0dmJQxhcxD2NDHwJw8h4djOooIlPwJzf+XxaGHPQo///daFX5x/G/HD7+dL578QDCCj
QH7Ady/oLBCdoAYYZq0MExmiF7Qi82vyChw7X/AkPAFf/O8fPt9e8RwIKla2g0CDN2fbcpu/CdG8
mmAx+B6goo/ACEf8XZ9IthciIMDoFS9FgHyMlrNpoAziU9HOAsH3eLHTWTLdRetyEpnyqZO8JvVX
oIh7uck3bfSQ5v5FH0eMZjhzxh4vcL4qZAiUZnaDvg5jsh2MyIWK7pHjiQPiLrrgLTKeK3wpQnxA
49wln4nhn6eeq4LVsVjS/fZQtF91jgC7ByIdOvOIq9ZsKuKuVDwPASq1Ktxn4bxBlZ/SQTxNhuh0
0sprCCtTZ6rSc0btOWKzBb2SBCWyvTkMrPmatBb1b72ciNww053I6qgxTNfoP3oZggQVvt3JFrZg
1m2q8NKFtLbTQld2c4K4D2dTuSiuqdu6VCp1Lz5pJpGirompfQ014ImiaXYewNJQYEwRQ8cYWK3g
MXMML3iGqa+Sx14WkfCBiLHxgK2Kwa4JUaKDEwGASez0qDm+HO0b4C9FITk+am1yIsC0lRVQMyYZ
SCLV26jhZ1ay9DGizo7SAdOKTHMRfWC+Lq5D4AQoEiziknyKy5OJw7hCqBROAMREYabFUunZqXq9
dvHbaleFaKbNL18lSrWn1Cka1GPesgY0QmSVjAltuu4KEHKfQgpdXoQ5FUPMbFpanQyrWFRDcwyA
aVVcrmkQupb53oYvLd6vbAy2hPU8+kl/9sBS+5RONLVzC6Yj6t8L9T7Ve2kijRIfrlnHbJoqR+Mj
Jy3ltY5rTOHYdz0JzFdcez4Ja+PEYtPfVL3iyJK1nPLNpDTHRiY1N/vIxtuGTS5rVCTqlr7sjPSG
htaV+mQZh/5TV1MGJsACQj/qZ3DDRZ/DRqYLtYfyqfztyFxqAC0FkfBQSPgBQN/KvMdtRkJgj9YK
oCpv3Ch4B29x46F89JHfREN/yk3llyywJMYlH+P8pL6M7WUBwSHno1vzqfQ52YyBaSclZ5IrMNPB
oLxbrGGoI7EuGj8T0HV9OEw9K4JfvmItc2m2rhTL9D7Kjzof9Qio3E0NhjLhPYM/H/GQVuSaxWJQ
uRWezxCWOueWS1ceJuDU28cZ2+eOZTsZeIpIDS04gl5SPYorQYZMCo5DWH70LZkDJ0x7eBjC9CZA
yI8wLJE631GA3Pn7WAqUIePVlZNNa0CH1fm4k632RRMvocpljjlSZwefEDioSv0zjkq76QmDMsRN
G06ZjbF6HF2JkJ3SeFJbeolV7yFC0C/SaqBbJ7ExHcygsICHbttaDdpLdoPGYx5iNp5eYNPtOR9O
YekiKI3rhRle6hyW5JkSqAVOVKogWj5WYgUl4LtRXTeB4E44KwnTmR+quHS64gNPsJw8tOmbHmz1
mJLhjlqSdrxq8eMw4sKNepBG6VC0OP3wYYsKjaNT8DQ1aJFy2W5iDDOZtQ41zlERpftQEXeeF6/q
gKhCc0QNRMRFTtkdXjdR49YPMen3uosp1m0nYylhmmIHLcYkBOaHatlWlhvVQBKE0+qk6llKwjK8
fBziZOmBRIu1xd0bdaspQiSQ4DBgYEBSP231SHbDYXxRcY/nJtET4N2GXJ6UWHCU8qiVn2nZXwyy
eu0mLC+Vot/T6ipw33aNbQjWmnv9bFIzp4NWKPMQlxvHqYO4nGscqS59NgttNSrxSpHxb2K+j7yH
fCzsEFQt1Jx+CBYi4uGxZpsYm3aKf6UwRQjP9oS5TVeAAalD94Jtjym6W0sCIVd3adY1zFUXMpBv
eMgrEuPiL1VC9IC+eiBPqorKfYtC2kvukp6vOulQ53dfI92MxJ/JMpaFUS4VTqRObSehCbF3C4UI
AP+sZI81t3wvAidLlUsm2aYfnn0iAnXBYl8f4mqu9l5av0Eso/RlhyPdxx7HBNNPUWIGlPdaSvgT
Ns3S6ql5fBJ8BmQSFSJrLoASbFV9SWgLlxaJQpelmm7L+ugTuynEtCCxWKu3Rf4UMMVCKSltYVei
uqy6ZtMM0UIzwhUAKffkwwiTZ8AtyCPlAEWxqoonHO5T2ZzwZzpe9cyMdTJra6sDAiRbP+YepXEy
McEfou5k+LB/nrLWQn8RSLfWhI6cDYfcVloQnFqiSK1Z2hYbe6UNXC+Q3HrkOgRplUa0GvlbHhkr
T+CCwfopq83RLFQXFyZqhPI0IDLurPQkkmXVw1gTc3CkNWgpWv6y7dVjEABw8DR5Hm/V/Nl/NryP
URzxzGDrQQvYkKXph3hX5twv8ntQlfYGJLlmbCttkYjABNDLpl/i7kOq1UPyZYLbNARlgu6ZPvbI
4NASdECRw1UEdyqhNXKVNl/rI4qpziQoVBLvJaoDvqmT+ugpe01vX5VdUVgIaCAFknKThoTphyHg
v3ot0Md1PF6I01oM0Dynt0RZdhiWkFYTeEnwo23mQAa6tTADZACh9JhZcL4pEBcBpWnAW0PxXsJ8
mcFNH/BV44oAxN4YVuCEoLFTStkwlADqgTLRF0JansXolx79qqhiwXmlDd6iFSFlRmbISUZ9Nu6b
2IKoYk9uUfWS4ASWyWCdoC0F5jCBHIsedC5yhUBa9RWLFR1WZPrsIQKmkgGVeEO9ZYdZIL4D3DOg
HyqmEhGkX0FtqAXs2ECWKxQyHsEHYYesC71KN+6x2TlKrDr6yK3POkTGu0J2sVsoL2ryVMzGSjQx
HoKPOqBfvfgyvXDRxsqi0TunYAsuWrIDQFcam6q4wFVhW1Tc3nuf0hRc66NXRVKFQy6Ts8mNknK7
JgmB9nNntioJu5qUhrRPl6i4iuRBVdJdWcabqO62KfogpQpPo7+XjKU/h9tduFC/DBwfHdHtJhVo
mqU+tiUAZk3qiFUmI7c7EB7QcZQjBhNB3QN6muXCDRpzXwLgJnG1Zd+seKXbQXAgWqP8MvEQ0jfo
9giGMPwH2QR+i66xMnLlw+6WmbxWPERzjL9hcKgEaFwMPaKcPJbQLz6MdgCvEsCr+0q4SDtvMyj9
0yzX0knCyI3w0tf4T9I5dWKk/GUwBup1AKn0X6YUrnv8qPMxwzUT37SThMbWS9fA5dvhqvXBOivW
MroOowyy3I+oiirpbGAGTiU690C7uwI8XLxOs5uANVgTUjTvHUL8cEJ99+Pr4N0TtGuNTGOo5z1N
EcltmLVN45AmBv1C+9/7dQa1AsuEryyHCWOJga2xppNeROBEdNYKInXkPo9RpI3euoaHLVk/SRUK
u6k7TBWx0qCUJtDUiBrFwnythCnvnE0+WQYBy+EpJhtwYcUAiwCILOvWpviYJ5cCDzYKWNfsg22r
h4dKMvgcjJUPqVJKndOO+SZJtYVPi1Gf0hJcGmhxK34HVa0e/0Jxg9+UXvsmfahb1KIy57cRX8Bk
O0/538U+wbJl0zJjJVWqeEiY1tMqs+sEYZwmujr386RUCCfHQyarx7SO1yLaxLHe5PWd5r0Utlh5
DBGwzkekgT4n8SaO70kqAUPBTLIuiqCyMz9bTj7RwdWil/IF8Sq2GCr7hpCbql62nfEshix4jQrm
SWBTQmo1dV7azAPq1CEX0aPW3VWUPhT7Fs05rdEknxpLOrWwE/n0YcL9az2ATuNkLLOkSd9aGtc9
A+aY0LLOwRWx7BQZIqSW9MtOIhNY3tVcNUKCEJdzIAqHYWBVBhHWYTmTVbakFje4ODp5aqGWg0Qe
un1PWpBRDFyt3jYtUFPUBYZ5BpxyZTT3rPLB5Yp1aOkQ9qAF6G86il9NBXkL9ZgosMj3qhnTa01c
9oiO9IpMAGKJm5qkS5TL81bRp8XOasTDvHL0WCTEyaw9CRZymS2GQtgr8/SoTFz0IrQ0dnAcSVW0
z8hO1tDM9n6wMtRfg4lGhFPujTstKRxdIH2nyt1wPk/s5yLRevB1YZEmPGmgLHzMQipzLgmDDmY1
5C/wGlO4benCDegFcJrsXg3hEwjZpSq7WXqKTpqBX036Q8ewI5IsoqYVZ0s61bVGCK6xGFBI8A5B
6t4K8KRp0xZvJQXG0n50S+0I4psMNw1Utb1N3TFtD2qDqlEiZkAhfCUVcYVrefQ4ND2BzUhVZHkV
WqzGxSoFAwqKXT65FBvU6b00N6gecV572ESFuMFDnZ2FsUAlykYiYifVu7n51EbYgcVgKcvKQkQm
ozaEjEIxkWEzKAoO59ap0r2IXiLIVNbkNEQwa6nhzbJIbWFnUFX1kTFHGr0Pgf1yW0lMyWTFU+8b
wFMILf17Kevd2HPJGV2YirhsOsHpAlxPQenm4WdSm8dm/GzLHuxW3XURzwBpFlTPwYjIM8VLPnH9
xxA9On7msNx0AAKNFrH1ZVTWWbUxoaRNwEySbXxyPD61DI6yuzXZg4r6Q7Bgh31kT810VvhAavSk
Fh2Z+dLT161GHKioHUX/yB5mg61d3Hbki3RJujVK4q4icjay9IiI+8zSAJsrLNl0l/AfxH7j5tFe
a/fg+qt21kx06E4NGJCAUnBPNGzNDHcMl7jEzX0Rz+fPxjJhSfegvMzm9F5p7LZoX70cZSwXW4yA
S4kR4X6USHRD0kb7cZ2CyHbkhVsWP39TyddJD3DoHUiFn6euZT0XxXSYhy7fuuGBnFGCOqerOd5F
YMmixVKBzBPvM4XPsuAIDECVETIyRIUjXYzicUjgF+VNMtePoaL2M3nRhrte5rN5RGM3Xwg97c4s
YQo2PFoN0ac3y4ZljDm6lXEOETU20nwDAm8xrAkI8eddgEelWTKECNwydw6ryNhNoEIZsMUTSjls
quCW9RslxakmKhRusESyZg1U/aTW2qqWqHS84Dfllv40foELvCkf1iM6d/1pgNMwjbshR0/cxLBY
vY0OnAHZCQQi0hGvNDlEfittJYR1hie7tAsikk5Rk3bL9VRJ29l5QIrNooBaZeZi38ZxHydCTgom
TKtfdZq8MdWCmwE1Y8q8J7XLzCe4BVlhzzyKuvIM2SA2k60UiCaWkoD5hF1nBgnYBOu69peNZnI6
15p8M6ED64TkDzE8JQToRjpGSlqGRQXNcbaoNZi6QvyYEhEp9EgsArlPcdPt+KwmOJraQnzKFGRQ
rRCS7tWPtPYRN7DQlfDRt6ajWqNc0CXeTCTvG0E+9xOGm7khr7Jw2o5f7WCtK5wjvdxcqMFZjhTK
S824HIdkZ3XU14fqeqgtYl+KhRZV2ykUlprZctnZ2UiaGpYMwCNi46cT2ELMSiibsHbvEqVaixar
azzwFit2XRGI96+u1XCMdfmQqNI+ljEdlhhu6Cki2gFyQXspjLcRDK9Nf8UjgYAo0MbKXFRhgQgX
mj+/tZ2yiSi8L8lz3CntNhwZBcnDQ3mCgNeQK8zb8LYBWfgdBdcNWRkhKonmMnYfloWxBz9KNWW3
rNsUZXxNLOVsBaiKzQyPk4A5/zzFOXogcgPiZ4PaaR/du2heJ+vgjWtP3ugGO4LsF6zaYRARkUXU
y3cmddAD7LD82OsvWX3KhoPBKgPyvN6IPRBfnulntUJqGSHgJhJP8cVzmyUu2IVnlItBXPhf3sAx
GcKz0bE6RfQ/YhTB1jLIs5kzx2Xe7DuvWHa8sgJkamKbqJjvdDKFShWgUBA2QzCcOvOraD1HBcmo
qvskFy9Kw4Z4ZDInumZOQqpYESM3FNB2KMMadm4kvJnZq2l6rlZkwhh5aY4gTlJGChho3VmXAVJi
qX/UmGi9vLvGFXOmFVz/myST/iTrIA7TgqbV0XSp39qbAlHwPMAq5dB++ZdpQ8fZ0dzn1+omrlXj
Bz5Y+pN6TNeIbaXwyFTR2/2Tj+ukCECg6vGpshh4LKwrih2kpOTy4Z4xVqbb3AV/wy2b0D34MM0l
TMEPx2D9K6kXTprYcyJyyQHVrN/f/xsn7SdRlyqFTnTisXyTNojnywYJSfJgfpGlM714X8VVYbvF
vueLYaLW2YihM7cJmLlRkAw7RSDcQPJz51DYrU8nAA2P0ASZ9R44rCO+GetoHnuc4hlLk6JuNG8R
D07jLRSEHsiTHbRb/rVCovjGTqEF3EGJQvEep+BcvRePKbfeblo3eD8ANvtXAZaXrXuJ8B6VnYNu
FgacQt+BSmu0gQ5uMNIIVY6S2LgYE+CinBZhQeqMTbK4b9pSTz45rnibORmzMxYukny8H/KApVn6
910aaFiSIVLgbkr/CltWE8/szU4X9w31hmFwJ9hpnVdu7PFu2QGLzYniEUkjHkKY1mUoPGKhcSb1
x4qBP+W8WjSSiYasoVX8XusV++pf5TN0Cvkly4yOkj+us2gF1RzgoMwci6hx61gYOAvqH1hn7Q+c
syyKtAjRX8jlpXxLglatdAQ7J20v8dSNEmgE1rRuLyobZKFO/VXIczarjJklPhm/018Betgcqi32
vbD6JIxHRexWjBOKWOLVitn+9UnozmKcRtpbykeZWcponya468iqTUokwlPXy0/BkGLoelLJ3msK
/e759L5RLnRVa+HUsPQWUQyhwsRVhYNwBuiJhxGm+oJPDDeVuCrE8SHzJDYKo3GP08LtymCp69Ja
FdLlf486xh8ih5FXSLooW7qi68b36rU6So0gM6aHybLVc/pFNuiJJNh9eimPzWa8WS/yFwEgAHgP
2sfwEb5Vm+zBeEGWMdO/Hfvqt+AV8kG89W+TDN1kl8dp0R6VtR0sqmW9MM7KaiTAwKZIyDvppxQJ
EuadTXwNuOVQYlZ28wUtII020UKgmpScdXcwgOlpwGl+kHeM8ekPGdL/jiOXZbRzpq6JMoPf91D2
IsJgNhLhdUAH12MGvenoua7aV+NMn/99gv+Q//7Pl/o20loQZF3a81KosA7h3frdyVNgLnKii7Bp
noLPet0btv/836/771BwiR0K+dhEKSG3sH6rCP82upJYWeYlIS+HfklsCcrAua+VmiS3s036Vb0H
DBN0puq0hnuOsAkXb9kPN6BkzhfPt4FIVgyZEQBVivY/JePfjkHSx4GadI5hOulfAArsUogTuhLX
t2wv9T0jGcHEqIMd/Rrv2ieKUuJ7/5k9xrv8En0Yz0RAobEs7+wPxU+Z8fI8XMc3PjBwuXWkYv2x
fVKtTbt5RqBfzGis3aytIyaCeDVcycZ+ZivJ675E6/45XggrotzWIFxH0lIRcqPfGxfWRnTTjX4C
bVUX8Z6Q2pVCJcEOWbRw9J+KpbYNH5IjzQJL4QCLYa0QEblEgCyts3ROdrUtPWdriIyrdh8u9at0
bjf9u1DY+qXcZVvIsV311D/na+1BvRSfwycxFZ/Kq/KonpWT8pB8dgdzF12CC7okWpKzW7ROH4VX
6xVH2XNwEPbyUT33XwnurYt3Nk4YiHB9Laxf2Yv/1r3I5w63KVGc+2CFPSZ56ult3NZXwqUOGbvB
A0QkKmn5Wd09Dav2EaJq5S/63bhDJ4sD7vLDdSf+6d76+4f+TWo2KhOYVNfID+Vb8XBPl+U21HHs
bkzlOQLLy4m2Jt0xPGbtVxg+BN2X3J0HmGJuQbGFtid1dxzW2r58F1cEdqPCxfwVnXG1xytxhR6U
4EGCN9fyF8pgBa1g/JX8Mm/alcAkwt3oJ0/gIHfis79QV/O+QD2rK+kRBEawOB0YfFdcNhXZx0v0
g5/UJ5F/wjpB3A30Xk3LsGTHhEECXMHVFuad06uMO1xI1g7kp0DsFQPCzaBlm7IEuA3+qzq7jolh
zAf6r+kcHlrihkE9WV6MH3pAGMqcODodpNFhtWrDmL+KZ3nVj3b3Iaa7nPLCPTj5M9LBunru1Eeq
OrxVdZLWOsDwVrM9FvqvWM9JzLEjYdmeGBp9rDXiMsFvI3WHcc2p1a5kgWFmu9Xb4Cls4XG1O3Zb
bIw9XpKlyAvuyaMLj5Znl1tDXcNZJXh4mefeGjDu9LMet2yVIZ0ZlxfYTIrww4gWMaWHRF71Mya7
pU6DaDBvSd942u87Sns7erIc/GBHRVj1EI7ZxiNbZp0+F0yaDh6z9wBtpEj49c6QdhgT2530i3mN
mR8OZ6NflO6QCk7y8t9X4k/X4TeDhCdmSuinDLyYv1g4iiQvdHZ2jC7eTvjBjaH/Ye0us4qm01Ol
vFBRvr2Wkpgi9HRMadAXK2h0AxDE4Pj3Yh88IEPMb0QTkpZwk9/iC0GOkl0f8oPloLmwGwcNnGNe
s2dtqS+ynUqpsXIoPzoiNg8aXK50DDf7ymmekiVeqcWwNR8n5NmXmZZ0aGxZoDDInrzLJNghRtEf
eh7MPywmZQ2LojKv4mSW6v/cKeRk8iVm0fa7vGDR271l9DqY8q6aDWcmb62bnETzsGNh59LIUio6
dA2YUCE0FeWSmsCC6GrJz1c5LwobSqalVQkDVuKANrwXxQyXUYrWoAFiAvhqJfKM22OKmK/XiGBF
6C8Fb3Kw7UjqHzSDDIxmqxkfVNrsQxBbNhgOlTt7IVZgJqdzGKAMsZ6aUtrWZcnyAvSG4/LH92o8
6822YDHuBx+SfBbim9DVv8g5o8lu54WRW+dnfwBVrhYFYU1S/O4V7apWxGPtkWxlGHvZR1VDKqPB
7oJtQ07KpKnHoMUPVeCfaxw3oy8gICfOJGZICNIf9J3aHz8Ny0JDqdIZpZnzvu7vM2ovtbIUVu2B
lIllFC6nPQ1GD4IN30Q5hB2c6kPtpGtvm6BNg81YkJGx907WNnxNjtY5ZYXmDBDGdr0IH2DB1+Gj
eUS6Y0v8PwyVUy2Inhhoebd+eZd4ITYO0+bip/WX8Ye9n8ya/P+9D+tbBYSYYibOyPA8NANlVcAR
BzTJVrRX890AtYfNj+gMbUGyL24DQJEoO0yWm5RLD6tx78hIG476STnGueNFRNrZ5Srehue4BAB0
cuJMh03m+udm3Wxr11iai4LiVKwmS+FeJchNnegIJnDEl8b4ifJAmBFBu7hQmdfcfIbhEGcnoQm4
HOlr3gTD2grWIqXzxIqxYtGdxKfEx+kDpCmL/x63/qSVlU2LzfHvJar5+47822ccpkodDCUSCHwR
QBHZlXQN5dRuW0j/M6txvAgnLlHrKN2brXXwr9KKkcK31at2yNbGFk4Cf0Dtznp5qs+PsJqdStMF
gzLmRDt/lY8kbMTv2Yt4Z6L576OX5un9+5pvrpOj8QgYHiXyP69QQ5RzOhis7ELVkaB+CdCQ6QGI
1Zo2aXHo5FWB1FV9035aeCj/3MkAIJgSXhiDDltDVNEufdvJyOjE0sHr5TNCWmq//VWc3fxmJHyC
0VJQD2H85SnAYsG0JK+dPDPzYcySx6mFZe8P7PSm2Fpr5S2IHhvl3Cgzsu4h4EObmO4CI15JALL5
ZSCPv0OHJ8b1D6p3+Z/75b/eAfOIQfgGGv3vs4gsjXBGkHVnaiqEQr3E8bryfgnwSrBuTb+KQuyH
1VthsBJJKqJYFyTl7NrYsLvqlvckW6YPsa4sakAtX+82ZX5O22ErNURbHgy8Pz981H8+Xmr7NB1/
oiJ+W+mJetGiO6vlc929jXnvRHB6onEjaS3sCBQe526LaSsmT/P5qsXPkDSAKC9o5KQDM5B+Opx/
jil/nT7ESqbBwajid0yL8cSsOjGSz0VFl+wyyOl/Rv2RmpTYgcaYZf6QZOx3qk+RLPWBNIyu31ix
tR+n6frDqZnH4f9/F/x1LKpkaZYmSyIf6D/vAvIHaCkSdPlczXpHoi9aFSwailgp2FlM1r5O3iXj
2AN0aRMSb/Iqsbz4aPoUSbJ7wvV8elt/OKj58/jXQWGpnCERySA4758Hxc0xhJYxymdLuYk4F8ut
2rMj4wpvcIu1woEmakSv1EIMN7H+wbf2bSHx1ymZoU2LkZ9mzG8Dg+YHLWmajXxuye9UUrRXs4Yh
oXYxOHYeUZuKtq6GR6MxXF9o1pqFpYjogVhDLCVttRwz2bBM+3CZkwNag25bhJ3qrDimt6AVXnrN
aTT5pDaz7XYkq2Ud+hap3DX5ywiSOnjkyc6KAHVwJKMJCiwHgcMq1S50XDm19tmR5lBbMrzrpwlI
0YoPc3tpSG+xX2yAdRCaOBVQed/jEhC+auzxUYlnqTXxSW1a/QtLynIiEn84TcE2ktDCQSwG07mr
2iV8MVFi21qVnB4iIT7GLI3V1rcFayuWDOCWvEYREKafRBHOSVQnVWZnUko/YYP/XKn+9SngGWZ+
oYlN+j7xKr4XFJJRyGe1vA0UCyuITPRh5bX0FhDce6DWvSAfVRt+BAP+cPFRgkfIhTXDvd8HCyUv
EsvrBOk8ylt5OEQtlOf4VZJnECj9VmG5JPgn1mdm9CZ1d1SoIF6wpX60Gv6PtPNablzLsu0XIQLe
vNKKFEkJlCj3gpBJwXuPr+8BnTq3UhBDjNtdXdVdUZWdAIGNvZeZa0wDL8KDJly4o7MHhi6Llokr
H7IKfRKDDEIGETtQJNuvq3VKlcliTq1DYZH7K+ZhXJmaFZF4qqw3EqM+faluQ6ybEYstGpwjhC5Y
e1aPuuJJ4ziurU1aSNTxXjRtEeTHKjlm/rHLkVHyIitp8/vHPCncfb1ICkuyTGSuilTxJ3UlpaC9
qjapZMfJWihHFv3QPlXKDl13rm255iBAbMjWmb4pQyTZK43v3KCInmV7sVqp1Y3kwRXZOx7r4CFA
t9OTqB/McAV2X8uAwv0p4WgPW1yMsO99aKHuZM6y1T/kFjcqEnPkXLgTqQWWk0u9pRktqbS7kpmO
fZbiwut37opwFSO2ok41a8bKl/9hkczr4jYbtjDamr3UPMvmVo12Snaom23afarYmTUECYsy2bRp
feGlf08K/31qY9wpE1jRbPm+BZaNZhQZpqu2L77o5jhst8SvgmFtPlCNl8tC+/09SWfCEkauxpyQ
irrOzP73K1qx2hgD3iY206+GdUo1gWlSO6+pyNuN9OIS5CnBpYueOQplxRIp/YnkCKzv7xeVPaFy
oiSkzxbeRSimxBTwm4+36TLBTKGkHq0lFCagN1EWKLaljnGP487K+uH3Xy+f+/Ua/+CwocL8IzHG
+bK1YJsZdt4liG8g0fioKEXEl8Cgu1d/OPWScyo8QNLVTYrNuksj2ECQ3GLhUKbRosnwIy7WtD2l
Xlj+fneTabl/VoPGXenGOEatmJMApum7eKBJS7vevDOxfchE/zEAkJjjOTOuDsWwjeEk9dE8aZxV
JzdIdzUaPdU8Ek1IBQTkuQcYz7lwUqvnHpsuirxDlfYinoDf398Q1W6lxYJuk5moSB1ohO6GYOfR
7EIdCZfnCoC6bkvv0W1zG78EN9U1MvdWOUhAIBnbZLJWX4D0XRef4ca/75YalQIOnBbS0Qz3E9zd
9eXpQqlgEvp/PU6FuybeMVU2VHVy11qe1UEj0lUuoUcSypjFH0c4SrgY12s6X2Vkx/opwPBd0S+8
yXOh87dLT3ZDVQhqNcvHhrbyUHJ+tSgxjAHHLMSyXficuSQ8brwNBfnQaXvH6raPRvfi0xTu+BNx
UZDr4dHjKsC3Ee0q+krUad2Va4y8SC+D9VAbFxAlZ7aiv29Zmxw/jtOVUZAJig0xkrlMGYtey7+C
kNz0a0eN6Z+/XljuZ1YVpBCUxhopEjHA5Ip94VqimfqqHVTbgPxeEG+a9J3pJc+3jUyE84PglIzz
98uOb30SdTJ4bJiaasjqWEX6vpYTr/IRHsqKrVkn9qA6AXj5AFs0tOyoubAOpO89v3+W4N8XG//7
v3PnDpOYuOJi6ghheCh2bnJtaccWI5T4qlWPqX/09aU7z/ULlZlLv3KyzSdlnAcBW41NtavRPzkw
O3HZ11sGr5j/vbB0zmQXCluWzA5P1qtMU12h6wohAJFvExGjnSyo/RJcKjDRugsb+LlFaugoBMBN
GAqdnO/Ps/BbLfAbnidYCJ6jVmJYfGSZEi+SXUb9hR8mnwlPFTITfhhAdbqSk7xJLhEOGnKn2J1z
CiN/lecZY8rJqkixY2BMN7wKmeIY32Uiso4YzuVfvdLha3YKBrstxH2t+gs/xkbPDbaKcuFkPfc8
TI09TMHal7hr8gl1TWAZcUBLoQwf/eZFJysZj4WxrpghVS6oaV94A/K4cqbfD1P7WKObJp/t9JHk
jlhhWVCpdki5XoaVXbtXQ97bYtXelqaD5V/3mUc0PNAUxMAOQq8js5F2QftKPbMGDIVb7M7NoMRD
dsoE62iVwavQV6uiZaSQNOP37/1cXE1gJbLJcOjrhjr54AHtR0qkF8oY6atYAYkBNC5qMpWkHWSC
6hQHpTAHUwGZ9eRVBscVjRmilFzwt4xwzGvao7lhrHoaLE3zGmo7BaMwybwmg5zT6M8xGSq5e38V
hmjUCn+rgPTqBKO7cA6fC97Gl2wqkFZUC3XO9+WvBZ1iOCo/xaSiIu8Ny8bmdVaiQoy3VvjAFh1f
+rbPrDAuOW7QFAB1RZt8cW2P2Q00HTYSY12YbyTGIYsMSTpFqWRYl6Z94XWd2TJVKvxMKJrUKlRr
snNpehSIqWNKtlsEa7TQ1PPT5CCP7h+t+9RY1WFA8Ov5uBrIPsa4o5YVm43kWvOp6mGUaohbU1n6
Hi+sx1lHm5dVtkwL4TOl/Fe/+B1TcWLZgb2lIG1k1/FgPZcqYVNLCTXZFwijf/9J5wIRzjneGqUg
EUPlcf/86xRozbatnUyV7dig3SmUGw2WJE5ltkmCx0CfpRXXrt7SAgtmFYuu1S7tY+M+Nflodclk
RlKUDLpCX4CLv+4A5rEVyyqlMUpNs2j49LDG0Jmc96HkFBSZ07JeAuRaalR5dMqMtZTNBxK0hNoG
2QhC/ZEeKdEyqXqIb6V/n5gPKRN4lX9dZc5BpfJw+ag+t96/3fZkLVgonPNUpzqAvTBulEsKuOMW
hwmRDEIQV+kKE/WLS3Aiffs6tXWZ7tBYulWQZUzWPIsy5aHoEuSXY+QyA1hA5ImwI1viYt17xwyi
WWtCEY0vfeDjXjR9TzKH6FinExEpTfaqonWDwKEYZdcxvLz6OMqTKOhkBNPaG/9bhJb9z1dXIAO+
sEzPfHl84BQfVFNFh6JMLi6HMrUkI5dss33V/SdPPoy7noyQF9fgeejgW3OAPDIwpIpjNn7Al2KW
M3EE3z3/5Hy3VJK0799JmESF72qCaEs0ftoD466G+1I1a8e7sroPquOzplx4+jFtXtXktuyhdB+N
6k8avxbFWlWuq2Svq3f86a603fzW7F7kdmCKcyONUwNvIf8do144qO7b8EHVd0AphXTbxfchEuS2
p/HJhJzCNDXZsbMK+p2GUWyw69A/jMrDowScvNwn+jXI5YC5de1DVHcKuWwDNLqiCrcYHByh16G3
Zqa7TPaW8li0V174KVU3VXnjS28mgOFW29T449Tmvq8PlArTGg7aMSlPAVOTBYdNi9zP2ib+Q5vd
XXjH5zYCVYNlM5aBx9X9/RHnQ1g6ArVzO0YU4EqQGyvq02uiNt/Fxad7C6Rt7h8FBmQ45zw6Mpxm
3VpN3i/cyLmVbkqWDgZIUbmdH4tNDaiFdbxr7zXOrouYSQfGWJt3d20WdlGdHOueLnw9vP1+4XOp
Ge1jXTUNalU8g/HA+2srFHkDruq3ol0F2s5UYRwk2RWaTRX0WvimQDzBRhP5hDbP0xKrSoQXxSPP
h3EFR8a/E5HnOLg8oMB0ao9u8p/BZ76pxwx4PPwtrKSDZPH7TZ+rDIxVQVkj8iLylSavTcySrlWs
YrALZqIMYhM/2Mp4PIRkr1byEtQHszsURbHonX3pv/oq7rHWS9Azz7klKNcvRlXn7shAz6lRvycg
l36kiwUGeG7rizbghcatYUnvqmwPJM0V4YhuymBHk0+uQMjYo0EQEWpFC2SZppu8+bjwdOQzGwc7
hmHJFs0fzrlJGDyIoRkEJNW2jqjEtS3/GJkfivfWUODyb3zvxnefpQQ2jrhOlD9VYXcNg76nrDlk
t546p3lFny5Ib5poR26h5Mu0edZQoEjJk1YD52N6wkc8VdwjTGyZ6dTskE4FPFwq+Ff4FlnGnem/
ly3yQ7xEW/AR0h8RNCsEamYavZnVfLQDHVqJXr2Jdfjwang3hX/PADY2UF77YnrvJWTtqH+I/TuY
OmpGygaDDSVjXZz67FWjB67Zegt3tTzk8gO544DaXXKhznn7KL61iocqD2aN+qwR37TGe2HetcUV
buJNd+V2q2hAYPAOIxFOQItA/nbQD6F2CmWAxvM62VrGRochy7hvFL711a33p/Gh6nUfmg65TKep
HQHUT9OFrr8U4TIrurkgEHBlTIJgg/AhKgqFPIYHu72kbhskQe1zw/+LK9SABCCMUZH9/bWfSXEN
VAc4cmMjTEIy2UHqRpCZdi4HW5b5OOdlcqzlB7wW3Rym6gWB5rkQzuRMol6hAyXVpss9psaUZzJ6
Dhqzno9nq/OKYaHwWBED0KEl4fKtq1ylR5RfqCGcCcChpWmyqdF0UZhe+r5fmRZ9KVOibwNEkYgg
smxReiyqI+MdXU+j5vj7U5U1/r5JCGKauipKaPE5CMRJzCUGPcMgbDM2O2HnzIRiMRL2+GczH8xZ
iOiL0cBsLrv0TVGrgyCtrHmvzhXm+OJ5e48IMMI8e044TcPk95s788pN0yInUDRFMuVpoWFQDSwc
8rLj83sdqnkcLjsNGsFnr6/95uH3a339ZZMHYY29UoPKNT2iaXmq7sFJDBJuaQyFJLBCrtI3vMaY
yhoVeMSib9Zj/yKOlMkKlg2+nO8NHJITmzOAxUSYg3jF5QURafCEwopJOH2c55hVj7RehWPtzmk5
c9Iwrecwxm+i9AfBgHxkJj/X7waqEH8mnHSwgK8eo1RPfD/sL+j9EYxUD/EHEmZlDwCO0RHWY0BB
/ZXmlfs0cvHwSkCm+GwRrj/EGYYDwUvyh/lQ4wOREz2/4ZTfZScJqclexzjrkR6rcR/eKM/NM38A
qVR+x+DPm3L/+yOlp/dzcVGmUFR97BCh7p5s1AyfC67rxC1uKkyHzakeB95iYdyYL/loxwxNexYh
52aoZatdAZBSrpgDOljvyW39EB8ZQz6CIH8wH3jIylN139ykp+G+fJVf+Q+C5/6hf31Jj8N9TmYj
bZy1e8zt9gFnCtI+2/zIrvHG6chwGMcn3WczfkLEpSuk7HMlmkFYEMcuKfWcBaoMOHxYUkIKxSeg
H4cwVG/hN/PYWyAMHw0dHBgVM8+fMwpOMI7Mk9msmHABMtrAX7OQg4UOcx3ZIrMZ7MkbisCENBIV
3GqhqAuj2/rhnKcNfwP/FdwVmfip41kNoBSFLBoF5qc/QhGx/vz3F3HmO7JUmX6Mwb5CsjFJcJRW
dPJE0RgmooDVbBRn7hZX2avz6NAD//1SXynL989IBrIni+xfBDDGVzz2V7zVC3QynIZtmg6v2quz
SgaEUuAWK7+bbcDw5Z3lCIuGLnZBH0hRjhLl+D4FnDBOODB5WHnWKh39I1i3TItnQbDK0P4JMnNh
SryIrWMl+RS6GG4zHtvsycDOg2KI3zePvYimu8hJ99NdvzAJ3SyQ4/m2N/IjgtiLe8YXN3D6Yy3G
Fihqo7aguvx9s/aMPINu3vZ2aPF9i4cGuIcuYWF5kPOWBY6byNBvOvHNzRg7hFSkDfK+8juooCiD
2/i+CbF8EUWTCdvwQhD586XL3JhEuCaaKKK+jri/XkSVu0KgRVZni+KGKIrGDLy89iTn6SqRngbt
who7U3eTSTCIsSVNhu80FVg4joMCPw1bu4LWaTU9hu7DQhP5zrmwiWUu0+C3+IutZDFfK92HGkCL
j1n+uDsyGoJCZ0uUK3TDVSSuBVeYq76/sZjJE4NNqRZLSyhvfcy+qsQ5toyXjkqFTOkv/IzJwMRY
DOBnmEQZ9OToXX7Fnn89tlrwhUgBU28b7XUDsSuxJXYEZ4x9/BsD/SeRI4BxQEVueY21SvoKSvzC
R3SmIsGXo6njQAynMjf1fV0ZWanoNXMbdh6vZT7XuDwRombpxklu2gRJKfY8CePJrrL5/fOdTOb9
8/P/uvJUlSAmrYWvLlfuy53ioSk3+cDMF0cmzlwyNohEzdtI4toLspXedRiYSowyXg+CsMx1WJ7N
hRv6CusmnxibCDhRJEMw9adVCtMVyqhvpdYWtGFdwAfJyfHzHkkTc2xdY9g8g4x5z6IpT3WE63u5
M2ooAeqRv3DfSeHaVwCkQIgOmie3kFaRtQ4L+dgD2VHAs8WVu7AacV9SD/AU98oNm6XjfziF+idV
fMAbsJ3EY2nJK3MRCtFdL6S7hLk6qzwyVO0MRyKr2cBf1nhPQ3bItgDx6C9LjBl0T51r8XkTQqDy
kyXlGhHS3sMdwsUQumC2GCm/pT0lOMI3pXSFMdvCx5IAY11TZbgPzWILLNkalSCOAs4ivvKYXkvG
2miR30pKPtNixldj67oYjG3mV+vYka9z0Ti2Q7z+fWV8lQqmL0KlmoiEcozAp/tJkvsMtKoYKjOw
hVsr5BigTBlD/gpIEu1eb21QY239aqCcyoeXXF8o8nspizcisZDJ6m0FUETEkF566mkWhEMJ6kaC
aTMsvAzKvOcDa9vphY21HRz2CLNWV2OSTX5KoiUNGwjndHFpTf7+wyRlDKknvwwxhsIBaVEH+xFy
Y+E7NL4iNLYDpVtIn5M4Xw3sNH4iLQN4D3n5rjHoaSSkNbpPOLCiHFX44jKgeEMvAl/4G92wh35k
8zLTw4Sls6wE97myrpyHHisAyXcBeqXXYvBcC/doc5yRj94ZWKOsiJAWWtYAeydxjI9m+FkQhRhM
/Y4z4Z0LX+UUBTuj3JZsilX0bNEujlwIAZhHYcodw8CTsTcbE9jcqUiMTj7a4MQalrH3MbL+8zgD
XS2uTbdfC/pz4OULCQ1aHvBZG4uITwNjSobpmAfp3gVm33IQJKrrLyRIMSHDd9jhYvUCp/pGAQXX
GdGaFco3p7o4vbwLvoYTzzpoBkg3AXgXEPm1s+HrCMOTkjy20jx1rstcuwvvM/yLOgZWFbRpTvrc
MmBrMu0Cx9nErhe8CNVdg79Z6eUruSfINjCtZMDehJuSfSo6FiHNW8edUt0mzUYOZQhzp7vNpSeB
sVzM2ev6KWZQXg5PGfCfpg33VuJdqFzKP5M0nNslfM6o2eJwrk7OfVQbSeLKfmULkC56NH4aZiiM
inGq5yVpNNXBwnglfYu96stCQGXAPYN63gzDHIu9VcRJUsP2aUtCyrpEg1NuKiCYLhFnVOL4Jzvz
VDxZ4oMRdxvVuhCZn4kNvt3/JCDUpEEKxdFkvhBeDPPKKfqFqM0B/rruSSU0//0LU3/mmDwuvi94
CJIiEjB9P870IYjkRLNK2zBuWpAvRQV7yShZ4PADAwZP8CwocBETKvxZoDqJeUaAt43NJxnenpli
vI0Uf2C8bnCHU5rXmyrFNzcw/lQYCEb9wVCrj9Z59YU3vRqu6MDPk8hYDurBFVeBROnCrnDU0gBs
SvK1xVuSgLU4zIixkTuSuomyF8qCM9f0Luya40KYbC2WgcKP9imiU/pB3395S3abRGZR2lW5oaWg
s/855XPsXcvipQ3akn9ei21M19GWGXgzTKtidamGgyLqDZ20d/qrd03sbBXRv/WtHQgxQocE6p11
mwvZ0amZWCmLG0vKFwqEsprzqa6idU/K7+9M/VSQ3qgS1jIeaplgnTKdSAdjhlOUxqFfkErSiFc7
hmxwfQo1qll2YtC4iNeJUC9cDbeoGO85dVgF0E3NXpkbnveSKOZzLo7om2JdURJ3IEipBcPqmoS5
99Iz1373UnHk5QFYNAisjL6vkvwQmc0aNa3c16sUElJ6wKgNAFO/tVIDVxB5wa4RJvepBtBJhuiB
6CGLipXLhFsyAHGxMqhL6774zMR3M4HX0K9yeG3l8q4D2A+ZfiExaRJsxp1HTo3rlj3aB19YZRei
S+XMemDqd5yHlYjLf5RRgaqq4LY0yu/pOiZnUPVVhq1H79mKHN4Uujo3E/WuLHYhiTKua4KGe2Nz
nXPMjxsz+K55lcW4r1J9y08DU0izVOhthSSUzd4S8TR/SNSEA9k86PFt43NUL3wn3lTtc8a6d8zs
uqGxItcfv3/j2rlDlARfpraviwr/832lO4nfFZ6U1bab3lYWToIGzodmCXYU0x+ACCuzp5oCk7ih
AxKFq1Z/pCbSeswsFdFXzFOFBqySaIcAmJPI6pehzsh5uMgcDe7NKimjA6DAATKME1NldsQF0Dyn
3kaqToiWwVCz9QjXre5+AC0jZQSC3qcsL1O/n5u4sLN+YxYnYxrLknzezUa6gxFdGam2siRn3qxj
kAq/P5av9vVkAzANWsFkEkgwf2hlSgmTeYtatN3iNKrV4vUAOMLDsw6fwTWeoYu4fdNzfd1J1zDq
wQ9SRQowLgTtojZsUc+Dq6JUqJc+kBNBvZXrgyBiN9tcJ00ERZ+6kXgnMpskM0cQ7xRVXpuic8gR
lefGyiIu4EO7csGQaEO+bZubkiFJ6FwA9lylRjkC277eZQ3avlLtMcgDBuZkDGNp9VrN47nQY524
klp9rTkAcLN6UTf1Fo/5eAmoBS9aWAp47mn1h2Udepf5uVNHfaoy8aywIUhlo0tzvzCMjZy/Rb13
xTmPu8KMoCAX3w3CXM6E0tvEiOYbcy8Sl0gORAxMMlpKYFQdM/wttGaRVhI8JcM8JN6Fyt+Z04lX
RMVPpj9EFXRyOsVBLEs51FPb898q70aJD4J/4RJnzlvTJI1nKonC+A8d06CXRtgXBryT4cUC2Q0A
tTlVjFCy61H4+X3NfXWHpmuO7ggoNdQvJu3V75+in5sdMNe2Hm1Xl168kjHZU/wrTDGXzkNcM4nl
UhTLTsTwljesuxFW4mJTwgaTBJcq6Wf2BYvIWkGXOQqqpvVst/LTxpUifJWZfXFs1VHw+lwYxbYz
j6Z2MASOelCo4w00sfZSxMffn8aZR28R1xsGzx0Z2bTJbFaNZlVOXdlu9hD1VBNlwD08fV96HE+a
3y92rnrAWY/3hYjmmsbd5Ly3So0WWqvgWy7pOMHkcz1n/AvrnTpZkb67pbuItYMb4GvlILAgNLG8
jWylgEkuSMXO1RC+3cpkWXdaW5SU1ktbY2uw+jWf9ypS3zii80zbNOkw10ciuXwt1c//m6cgqSpv
26Q/N7XbSBgjS3WJrnxlnHzhILGdgAx2ocdbb5210sxngT6r0Z5SJYJBur8bx1V/v4evvu7kI+CU
/X/38FWa/quO48Q6hN1YKhHuiQ+etGvKHmet17HSxCq9rdxyh/+NPuDzRrrGDB6UNEOaOxxMKK/V
tyAbQ0MSHtwf8vdcvNegvgWGAqIsWIfDexBXN3I5XGntY6NF6DZycDtCQBsFkza/Xta9siyH+0hk
KiF3l403rAZZIcsCJ1Vwvof5wg2xB4KgixhHpjhsVsnawKbObR5d3YW3/Fi1WP1tOlzYs3AhMR/g
utEycwfobJiOFQwEjVZ3YLT7ahNgEqW74o0h1ksgv1E6UhQb4iVq3Xk4EwvwgALbdb0sPDwaIcPN
HctcdvQP1P7CNzcurR/Pfhw/06VxSHgqP6qsKFaVNC9tSSfFCZdGvFa9kf52YaF97WQ/LzR2yhDp
GJIyUZB4reC1fRSWNHPF68p788tqFWn6zaC9qD4Iz3zXaFd5kJ4ytpkclR5Rq9+7q5xJZG14Hwx8
x4isaOQElg7+4jQGVi1vMO2NbR69p5Q6QsOaKbzFTmPg0WXGviqxs6TCtAwUkAR/UqbALajP3l2s
z81mIzkcjRFVIxmL3vrg0UxAFPEuOPLj4NLBMlFYkHwkydJg/4kpAalFfBgtgZMWVKd1BEobggBJ
a33ldc+CeUsvclayOVdlu6zwCrIGIOKEV3kY7gqvgBSqzVOJP+COBEKluBC0npFl0XpTTZNRAFlB
Rz3JFjNFqZNcaUqy3Ret2CjlfVZ3i5qCWYE9q1uUX0cHqLlLFz6XZlO7JneiGUuYNNlNC8P0vKg3
CjusdiWhvlicRPK/otmILpIMjBjUTgK6d3Bam/CjEkjyondHhZLi34n1geo3a+DSEM+Z7J8+KYJF
QMzmKFuaPA9szpOsV7Ni7EQzvk8CPyx0E1hCVhwCqb5qaaW6xsEwbJU5CcBxMy0zZmmwyPErRla8
NLWcfJdoT2dtMENIJe1GYuZoDOn4aDkd22XsP2pBto0x5vLr8un33VH7+YWOrV7qtSOGiP87+Qka
Nu5N7osFeDn6TWa36Jxk5TTM8bMB6TnjT7R3s+qq714690MuGAjVb4q4HsmrgPdOYpvfSSjTpDg/
he5HlYfLaMR5MKsSIgImjF9a8TqST2OdpoTR0eYgwxfIOWYdWkxUX8tSO0Y8vJ3nxtROh5WujJMP
aDVpULQljnZ6excw854Fw8aEZIqKAWpkmf7RYmNF0GjRPgp4mCHfpn6xKjg+gO87y/cHNC7Nv44P
uVJEs1Glwnasg2+JCxTgknZtAazv4EZawYU6wc+VzuXoOIy6ZYvdbLKR6WoTtWFSFDbGHsucdWyl
G1K4OsafxQU4rM8vhok/U9HxkqYqIzYAQjVt1JVWCYHTTArchY95BcmB0lMK7JgKzl3i+Bd+4Nnn
ibgTRRM9KVD035+n5TZChzdFYcfh3dBd1/kJxm4zbNxqX11SyZ9py43hJpUm1LeIC6et/JRwT+8i
r0D+Sqkt3EU0MkhMvOaJ4jRVB9KVQz1upuDUxRWsDiq2LgDmjVVgyAXyQevIuje/f3NnhgvGu8Iz
d0QT0CucfHORXleiERu5bVqHEp/GlPKJbN7i2kCFE0uOMUxEnNRfN5jgdNe9tZKdFQWsAphTWbko
Mg0g/Ifg0il67sbYCNC/ju+Gg3Sy1r3YoT7Uh7kdYcHjMeCQKggii9VYVRjbPSr1E4oaOyoOVr8p
PWwDcR53k61CCKKA9CnojmQcB4N0PYIGm0utzH/EF98+RyJ45NSKQR9bZoJoUl1olKwZ9MbPCK+Y
rliQsUfgpiMqhfP4qnjuQ0Cgs/5gaa+GdHQZ1AanX20EUvp0qUJcwLJcWzJbhGFoxPicvATH2NcL
J537Lm2fGb2I5BnJiwHwggq+T4lhIY9WITP4d6ihBGsB93oorg1UXsG8IuSispHMZXXhqAs1XMZk
qCiV/SXOLP4JV4bmMXlLHq1T9FrAu4AyshDvs3wVAqUDzcRIrH4bCGgVGNDF8fKq0A64nYcphRqe
9wqvDQlbJ7D0H3W5YIoBbh+iAwoeVC4C6SojTa5WUGBTpHjtkr8VmJ80yrGoB80B5qN3R5KSw5qf
M3x2YSV/zan+93WMuTIT3IqMtB0ij0jV8fvX3MZZHcIpDXdqgOuR7CQUWNJ7OWyBpAF0wpB4lnlg
uiVbBL/XvzQtIHDVvArkz1JKl9WTXtM6YE4wDR9Lgwaehkm9AO5yMK/lFowVjisRFYE0KICRryPd
uy7MW7H5rPx6YxCDlfteUB4Yu5shSlxJzTpU6cEAuZ717ie1vlpchtmnqzPw5YWbAqRK5B5laV0j
ysdzu7bSvQSP2KBCXL9KIXegfma4p4cqdKgQMmevzYq2W+RBf8W8ENYNNpovF39MISj4PsbSChKw
k4b5kV6LKOb+SACHjchYNTWuOxQ8WwuZRYzMZ+0EzC106kxvglUEF0uoESYgTB40Yk75s4+7nSPZ
DYzqMDEgMDSP4++l0BnDU49zkS0MuAbwbvRbIL9OdbWXYdQohIKhHkCf7VbDyByo9gRqfAk5bEc+
EsET96obojVJN3FQbhXO9J4GUYDpfSQmSFbgnQ7lm0NFIOKNpYW30u+hewz8kjDbS/LJL4V1pZxq
/1DScAqEfD3+yl6qP+uo2DqNNhPTl1CiakrtTbU70BvxsYmlZdg+xxA/dOm+Q5RYf+JyIsY0j4NX
s1u7anfloDZEborcfSw80FKviLvxZWZ+PLSUReM2N77urzOsSS2sLDOmr/y1WWFsKDwGwmMZ78Pu
mKAfitW95b6GwxtBDjqQpVpbixRClYAqawgeEBcHMbzNCiFUu+0wdAoSLFHS+MGp3XUTYjsMCDKW
UGx5WBRhitlER9O4kiR3MVQvnnxXpwSRLVEMRW/RPGCvoRpY+4B94vHKNMdUaO1ROcuAsLcMfpVA
ydIwvnV66m0V7m+gqVjAc5+8Ei/Htcuf5caMBrY8lUtD+KPCa+1oDpXKCdf4h4SYtrSUpQjXzAN6
rw3q1sUMw7ccvBvsUt8nJKzPrf5iYUPmWs+9tJQ8c2HWnzn+AjkaFIF9sfIPDU+0AOId86J8t3j1
XeXG75KXgYfOoKDHcnblfdfY4ggWAomMFbt2gMo6EigsfDiAtbc1U72forYvqa3GNbI446UPtRkt
2yvdQUtkLTB/uNK8bEFeC7nInUcsW+ADUVxfRQTJkfBWgTeGF3tlaN7y971oUuz6uRVNAgusZfWm
wOVqp2Uyj+G1BUtUrFmGLg0GoHfUJ7EQB4Qxem1g/c0eSjbcfKYMg/5+K98Dqn/vhEoXs8eq9c8Z
9lfIKFZ93ydMYu58BmsI8jvs+Zgmq/Y9Rsv/t0tNwkXKGprkmrDugYsk+VbI1rp1AlCNo+rvF5oo
+H7+KPn7Tm+0ScHIUhHuEvfVY17ZCalPg/BmvZsrUy+wac93glntpGhYZdK+BdbHRyEZD/7gH5Qq
Xqm0PE0PQJRIUvv73X0PKv+9uVGxieZsnEj9fnMxLREzqTHpKOMljKKU7YBpejbqiH/nXFKIymO6
+fPU++/lJkstEJoW0Xka7jJrg4Nys6KB5FdoQDbQoptjZ+wjAHn3/ExTwkJk6eIjSdQxLA2MOnFd
ldn5wbavL7JEJrW+/zwIVaHa8jU0IE7O49owsrj3TB8wJXWhTXVXKitjWCAf9/Uj78q7DtoL4ez3
jOU/l9QUlUFuSSXSHr+Gv1b7IASMsYkJ3530YArYl6gwoDIqfABMin2SrTmmf3/bE23Sv5ccByOA
LCH+n5QDSE+zpFBKog5AnGxpXbato/7VbzEuI1DglAqSdVUAciNy80EXCi0i90OnfBbBW0E96Pf7
+Z5D/+d26HWRtFHnotj4/QnEUc2m0oYpnVRE9X/43nX9j6+efr/K+Xf712Um7zYxlCrsPGIt9lKi
KUEa5hLtUb5CQhCGPzBkWdSca3H9+fuVz77hvy48We5Wz0uIHC/d5eFnHlyZKij9nRi9qu+AaoT2
/ytB/Pk0Jy83s/IMVKnij09T7faaYTN9E/n7Wn+JLtKAvuuSf15sfLV/Ld4+BABY9364iwUA6BQo
QTZ0q9JbFsZieACoTar1+8OcWqD/EzL/9TQn34uaShk0egfCL+FI3GN/EMysCjOUnpKH5s7lUdRC
+sm86trHpc9xlonBLhuhcpQY7zHVGU5fSGIjhDM4Jbr9Ku3HZGiewlMt23DX5cqmC5Zm+KRi5iJ6
I0/8I+ip2llMpZwGZW3iEi8H9xKsFZ2/6/dfeHYz/usHTtJbLBVSMcFLb9cV0DT3gQsLv/nEMZTt
oKn93e9XmxQlf77CSdJKIl9KpW+F42nrV9BcmplGEdbfB+HSuu3Ua+PSqjl7vv/3B37pL/5aNLKn
plVfyQFW0/OyvlHKmdEvxWblSRd6Zl/Vtx8HzV9XmizPsKdj5Sl9uKuM6rrBjFg26s8OirwC+FYc
nowwXWCGgsI2uFXkf6LbbHjxGwy00Byndb9qg2JJlEn0YQjNLqQ+HYypDbmm/ocz2vOB5FL2vvBS
xi3htxufLnIKZmE5uNFOfUkQLjjoFOf1n/iPNi7kGfIu/GfCp6heDNmlS8sXLj1ZflaoFr2Y9sGu
h8FQzCG25ggPQmYZGY4bUHtgvVS0+/8h7byW28bStX1FqEIOpyRIkBQpibaltniCUo8l5Jxx9f+z
PLOrJZi/WHv2md1yawELK3zhDZMBQDO5sfT/P4uR6gRVJwNcx+IqgNmYtrNEpQkTlSo2V7Sd8gy+
PGkwimPUnOzszNf4eravr0cLUVxZUJWWJTVKIk5L6yLGdsQr5k3ZYQK0A0uRlTeiTbHc/vyq/wy0
OJqbXC5ie664gTD9jOCrxhuUsRxa9P/FC1kEE7ZDVR0Y+edTOfH9qNQbA3fozsNhi0+IWxlO1uDF
vx5oQSD8z+HxYaTlnSrw1fVgJkek8TLIJtEBjSaSTbY0OIDAP86Ure2h8nTkerL5Z1+b9E/DdaNY
7lQiiInZldNcTKoEViTvJ1QuLJ3gGNgL+T0c85WQFVAev37sqyesZRF0QTUATrY48uLINAcztuKj
nXszuEHgWT1Qlq2Kwr69/Xqs37HzHx+dtgtES0wsnGWHoC4lWMWylhxVH/YfgFFsChTBTTmY6dqw
XARHkIGHvvL1uAu9kf98mn/GXeKIWqkBdhWVydEPHMwLoycNP/AyeHWw0466o419itwpO/RIh77d
NpnpGkW1bqqL6bx3KI9OhrobJ2udkQ5aRnbQtfppNnVBv06Gt68f9uq+F4QHCmG0xSiEfV6x1ZgM
wPHC7Bj+qgIcyePnIrI21IW0FD035ILJiHGguzHqby+e5bdBxRIYmQBaacs56hMpIJKwUry3zXUN
Y1XGAatU7hX0dYXiSgJBPQW9V2iVF4/FQe8aEEMYAVAW5GerkjpJHxpuoo5ILUaruvkxzn/5xk+J
WFLqiwPV6CqL7hx8BWNclCtseBT51YH8pxjnKh5cgxtXf2uaA688ZCGeW5c4wZIguECxc0sh7Ykn
5OgWxeuQzW86vkoBzPhmWtXdJan/ama0/CjyxTG2X6SLGb6cT1VlwVA5JRH6y/klL171FvXlsNsi
lejpzanXa4CgZ+S1Y4hFpHlOP+9KjXocV77yQqVSjBxFqDXEhaeoT3OhbCgGGNQ5LAeSV8Z2ZX+i
pA5p15OpVKJbNNmtS+I6i2090ICfVg3l7aztflDu24yEUTFVHAmwdmXxO2hDRnW0H7JsDVCfjVd6
eta5tjSeywjxOMqec2+5kEPSGBFCqxXuuOCQj05/sTHqtPlGTgrlBdXEuU1PqMYM9YMI4mNQuLhf
YUihrir0OSccoEpT3SfZGYUCgdkxpHu+vRcVe2fGnaACICWXf4V5t0+jfqtYD6Nk9zdW29UKwMfF
trjbtDYUkvME5sR1gFbg7AfrXs6x7jRWsICwFYcNgBWyL91FoPCw6fBG8xBitsF0GmX7qEaUyu1U
pIUIJ++/3gyL5sW/zwuVRiy0BAOtHGPxeI494gk/5sVR79FIxfDQ3szavJnomfdqCCV9RMtj2trx
fQJpl1gghTyM8uGYpjvkBzWqcvTgN7HJ2Y0Gu39T8/Rq5G/aJl1s2m00MBZBkZLkeZe0nGhWxjjE
89KIL2yJl3h2cdQAw+PMmwMuvWKPNERAi8JEVSobhu2cpqxcXRRggw1L3hBVWox5pKh/NfAuTmT2
ZuBx2PhAVyrcRVSki+bnEj8Jff4VqqaoKaoBLZJM28WTA4pQ4tKYbnyERcPt3x/BJCNH1O03y3DR
nun0vrHmgcrIhI5J43+P/O9KdMQ0Uo/36CbyznF6gqEea+duvvelbeDz1KsYAYX0QNXxxppQrwQs
Hx9nsSbMrC9LOR7iowmzZsA0JXae1CnZisqUCM/YwASjwX1g19thPPSBufqGr/DdlDm0pd/0GaQq
tpKdTKc6eDIR8hurW2n9taDKhM1uCnC4YJt9vjqyrkyVWEdGYZAPDsTV+ZImmGxCxKCQ0MjPSIYH
9OX5zCtqe9y2uv7ks6km+gBfTxduVFfni+egpgKT0Vw8i2ykchtPZo3Ku7TFYQzsJaghV9ml2+gA
i9lFTvtUeZA00flvaZl2buXiWrr395lXrJtTsom3QFv498pddkq3HGJuus23lVfvCi/acO6hZZiv
FP7mP8YP4ff5zuBf40K5wRwMW6B/aetkj9SyBzcScyKUADe0Uza+G3nc5V7moZfslptxPeGZw/+8
7n7mr2zZrbwF1rvF9fASPKTn9GB+Cw+Oi8XMKvewNvrL/2bfa/vkr3wduL/q1Xfx83DTer1n79r1
OxDkFfX71bu6eoGquEvccI/Zn9t9DzfoJLn+pngAc7VGa2IT7oW3SLGJvciV9lxnJ2Wv/aAz6E03
AtRrob3J9f4/H0Qs8A+p5mjNqh9MCu7D6plSMoWuer4I2ux4o777OzNZhhLI/5gWvCcFq6bF4TTq
ZWMNlR7j1v2kxE895ljjWwJ0lK6IJT2y7qTgEMJ6/nrNqQsk/L+PDKErh04b9TM8mj6/YpN1dTn3
GtVy2ctyou3sHvUfh16SQw+ZkE5J81Mrv4XEE01+GK2DjmVrGe3j0byb8ns/PVjW9FNS5VNIOoyE
paLUm7EzMGQK10gTr2Wp/67rLymkeWe4o71R0dadf3QTkQK7aaVXd0266yYIua9z7SJ2ZcTAXE7K
sKYdNFqU2rZZvJ2Vg1zv9ORbnPbYdyiuXrOw8xI38dSzlGDn44PTFb2rcpUYxfBiotbGE8fcNX5v
Quk5E7RgSvSgFHSDmrNa7RI12EAYEe8nrtI0Pc86jhP9RikuknoEKxfSmkEc2Hex0nTQpUHkz7zT
7B2FxmY60zGLeF5AKWAIepz0otTFyNcqXA2drHErdR7LhhSUMDnDHp2/mHjelwAOa+3JiFEkPze1
h/Yu1m6kc7H+JE1vYpkhxg40J/AoPUWqiwEoyYVuAKt6bjGrnWJ7DXfWrcu3LDj4QivpfghLTFXO
9XNgfqu1CEog7TTsD0y0KwZkNp/G6uDLDnrvKe33dyfZwbcn7muqTf1mQq9tntsW46Jjpq4V6xHS
Q135Xj6sbV/8M0qAmWgwTnc4O6GPzX1ZP6rNXrL0VSghvlCrm9nxN1hS9+AaFYz+dI6t4M6XQGZV
68jxcgPIqauOd0m1g40umGbx1gwuFkzNIbtgrLlRw2/TiI8pPtSd/Us3fHx3QYQM7li3KxA/bq2i
IJTYrlThgiMl+NAmh3iTkgOLwHUjjw9ZdvbHcI2jqmg0+f43bTzy9n4LW4//VvbKGeNgKM+wEdT3
Vn8ZKKpSt15xsCvM+6grO5WCYNsYj85w/nq/Xc1UPm63xREfx43JidIi4ttuEset0vvMfERSXvdP
gfo42Oeuff96yGtnmI0Hh4MbF5r/v+PKD2dYWgRKYOYJpiq0oDG9Gk68ZKjs81uqncq1qtPHkRbv
Zmnl1JQGpVVGMukAYFUxTdDovKy5iDwxFmG+zBapcwg11WoEZ/n1u/5mIS+PUTTtbQJheG6oH3w+
zfyZFx3tcvpxl62CZzyIVvn+Uqy2D/uKu+st8h7b1WalrF9l97BxvJfD4fuwim88xdWc3UGxxqQ+
QE66bAOVszrKtS0lD53/WGGHJSMwIZQUHVpAUDhjZBhMH0pAqEBa/J4pt2IaUTb5YxaQPQT0DVyU
2+vzLGSt0+XRlCeiH5ezaVvycT3otqoJzl38vfbmYhOBXQgxKlXq8rnSbj3DtdI+lDsF3CR1Eopj
n59Bomww51WS48a0aTtPzg6mcqfl+8Z+wk58rp4a3fv64/+50GE2koQ7AJPwlzAWI0Y+umqzzk02
15uMhV6uieBU/e2mNNCfIePngRaLTLNCHzuAOD76TwiAPSKsfYPXemUZMwLyB8QCCBChvPF58jKw
DI1tSfkxb/Fxsb87UPqMBxUAulL9Hc7IgdOlGOJfUqSspPzZgh/c6w/I7SU2wZ+fr0KhDNTcC6Do
+KvUgzWxq1Q/BSi8x8pxMPHcwnSzBdVQBCVlWZAzqPJ9/T2MP1aheAnLQjfDMoXTxOeX6CODoBl0
6JFb0CoOaAXfDpvE7/i80hmDReaQ1vHxZRFRfzjcslCfEgCUNJDe23/12nFKd0oFRWqjrXH2EMox
+Tp++/q9FuQSETJ9GvT3Gf9h0NYI1BHVh+yIoS2aw5b/oNXnpryb0g22hkDRZNA+koqo/7Nu78kK
pai5ES9em1sozzKKTFgdUYP8/N59XORyF5BZ2dIj3HUqXVl1Y4g/q5xU1D4MIR7hw1s2VqmbbcvU
lu1PCWKGtmuSCygzw9n47fbGlF77jkKSEOgtmassL6LQIdBBqTRkYZq956iwEFIm2ALXFx7w+eIe
t+HhB8Ohqm8cGld6PLwmAi0Ybv+26VmMPClB1VoTN0ZzMGCinuT1iWRo/+ObvX97m15Wx82m/bY7
oM/m7c7P/81rfxh8cWPmvupD9dXJ1yfqphup3+vWT9xG4OOm8bppgAulF6B2xq02zdXXBjjI7aTA
UeaY+fx1y7bUYafRpvGlx4x42DwPhoFo0hNYpY1AgNnmXoY6P2I+pY1oXyASReVDNgyEUNRNKe87
WgPK+KQk2SYiXCP8ShsyMJ80UfyK6gC4JzdvMrv+zJFVgD3/PLi4+z4sy1hX23SUAk2kZEn0k37T
g4TkV+1kd1KGEpeItA15N6lvfp2DUiMo9rHnSetvYY/wQwZ9Mxmf40R36dH+F59TXHYEHmiDs5A/
P1tpYTTmhwJ5VNxh/APRvCzd0qDith/tdW67qPc5tO/LWwNfOw4+Dry4+tLOb51mJHvUqbTPFsSk
2gVcOwBcTRHRoARLv0ATpVOi4BGQmUUyIuXkH4Rh/80kQLV3hE4MQObFkewrQzQpkhyBzjlp/glJ
KYuX5xGASdT24HIjE/+R9ZSO879ukLE2aJNomsl2hhLyef5nJ4c0ppW/W99kfhG8Hvx4BBzuxjte
ne8PAy3eMZfHeq4ysCBqAp6qASMYoXGRwCOP3uw2eBy15CBbxzCrKa9Z6DxWW4FXNZ10p1WXrx/m
2jmNDD0zTgkL5JF41g8bog8VZDhNynymX64tIK2Ue8VpmfDalvECLvPr8a6E+apMy8kiyiK4A+n0
ecAoClo7y7RYVAzqkEMLgQhQryOetFyIJK/gN3rzRdR4Zy1YZ1YBSuVGHiW+5PLe10VYQZtXNyAM
f36G0dALf6BYdqRGhsmblJ3l/gQa2QFw9vXrXh2JewnFDEMMtNjTRq9rcyILWEeNkUOyIpmPkr/V
5jzybl8PdaUWw8x+GGuxfuM+0yvZKaYftfv8szxO62ft4e6nszo9PESb/X6PY/W/un/hQO3hEuut
Xw+7XbA1Xs67r5/jSquB5xBuPUCqbZQEFtGFbkAVrnC9//Hsupf9tliv3qz1arNZr99//brVRrt6
Fek2ehkokqgWtevP3zJQpkSCq8t66l4p0uSjuTWNl1iu1+Iewkl2nwW2a2XgSxRg3fKhD21gQgck
hVeGRmYVUa8FauJ03wncNhDNXFkdjx06rSLpkZvXfKD0M6K+euP+vlKwZaI+PPriFpWswOz8IYqP
jfBu8+qqWFU67AYE5eUIkWI7OomuHFBGVNOpSXAQppMNKwLRC2RAiuS54QBOx0usvWgU31IqMTat
ndhZB+M512cOa3VnAD2yi7WZoAzKOWNP/C8QEMc93TmZl0ciHP3wVWy8mGhfS+PKoE44Qj9VvDpF
8XJcaaJZISH0AqWfaxl3t1EG4T6epNLYSsaav8i0/3pQS1T8EC/+ekFdqW5+nqfFpa0gpp6i4pMc
5+5ASDdawVYDFowRFeAyOZM2M+Zulr2V5dcbI18LFz5+ocVSNqce2Dp+HceInmexUgoVFP/gKrm8
URFzCw5RRk+6lh4S6Q3MzGqmp01+SrE14GgHrWmNDajGW6fKzRlZHCtjlvWTmoDlMKatYrzK0Uma
38d+O9frRkXIzPlpWgfzVoosfusfx+aH9bo4YPpUrisDwJ1Abk7FZooFKKxMvK8nfWlP/DtB+jjp
ywS5dZLMwNH5aLGYT6i5nkOMDW1Q9nMwnhLkXMFsbqMi9qQ+OBlzjsP7axw1G1hwLaqb1Mmp/hoE
aigMaU/RcOh1DItDdtB8Eramff/EeW82hMmmvS2NU2vNx6FDdEQIvIWxK3aAFJ5V4wTfJGdLTHgF
l1mK+c86UeLHVG6ONUxxU5oP0tzthyb3nKBa2/EE9ySikEs7gT5gfuM2uf7dHc54FYySDqPg82E3
qmletxhwHmsboDi6ONIT/acV7XuKgAT7cnPWaezeLjyKo2j56Q0hZkiWbJvoHX0euK1raZRymMq9
dA7UM/QouCKj9VYNJ2LDqq9WogaqQgo1b27/a2NDYDUFOIrrZFnOmEZDaxxHio95g44cQVm9piAA
Q0gUPmOqvvYWqBFhsYQiyddr8Vp0hKkEgiKiIId64efXnvy07ucGrDID5ARH1D4pQoapB23jJkpf
fLzlHHOFCcVK2NLoRX4ezAl7tZosUmbRuVO8uTlTgeIuWuXJ5uvXujoS5Q5UHUyEzywx4x+CvhGq
hZM3an7EXKdKnkdkeiHYEO/q2o3NvFDl+3e1w4SabFDNMwitFy8lKcNsNbXxu0E0cUclyUGpLm0S
r2cAdZkQkKtgBQVnM+Di1mBKod5nc8PlyhNTbYh+Ob2E3Kb9HMKN8xTtJenVrajxt8hbDbOESthB
oBNGqD8G57SgDdByAIPy9axdKcyKVfjPuyxO3TYwSzPSRirUNG3QuaP3JBZjMK6zCF1Bb5yQwVuX
0o1FiO31tZXxYeDFtlc74KEq2rJHG5ktfTC/5VzdvbGNNDhaBOqEPlYfCu8jmY5KThhduxmCukqI
Be3ZxIRza0sxSeVT1V0GFW5y4iUcrnkiFle6q81zEWIYh3d1WaCbMb8hU+8lwV8x93lp1ceIMWNT
OyS+/CieIYsJV+InVGlae4e4qnY/TXRhlAmzF3urB89xHWzNDMH8GtDIyS9ewRKrwSgafCQYWWOv
JbhrtEN14zIWnpOhXe88qkBfKXipcDObRjtrSebBIaDP887acukDSPlFC9OjCS2OrH3UDJcGO+0o
CLtu0nkpv4pUft0qXqHT+WtoIRoQTJ+R1TgMsCp71lxlhyct1UGQhOsBuY1cfgzTBn7lRabRJA+2
m8+WK5qZ5UQO1B6K0ivBCRn9elK2KmRNI3N97c2QPRBLeL3QrCiEspLxjWSGfhOOp1AZJ8oHCGWj
LwHl3XQzhbfdADysjG8FoZjdtdvZmPY9xVfkkwhRpbzfonB0lxkNPrVAL1JUxKWLiQwBjb8+B5wT
3qexsVL8n3UCuEgfXRvYIm4F8wApRf4WZXjdaqrXt0KQ6tVAGWvOH4zYQj8E7kpiurYNywbKakZj
Nl6rwIcT1G3aEEwQcfPkG1tUiN0h0vaxgk4DDp/AwTrl4jeXCI0ToVlpq5cZzJDl78GFMyd5YTyP
db6OkCmRBGGEXQCvaj1Y9E/h65GwCzOxXCLMDgo6d8cZB4b6lCC4aPnRIW/GfcSdJRI9TQPJsetg
59a8nJ+rF4GoCiXai9SJquzJdpK9lCAWAfreGZ4oo6zENU6LO7Twczbechs31OApy3/Owy6Y73L/
fhgCMF4nuz7VxXtXnaqkW8VTgFqp+g2fmMlMMYaTqGUYjya2nWFrAzbxZrRplRjgmfYkSJ4yzLyy
P1gZcqHmm0UzWh3QBQdiNkcvevGti9+K5mK0DXrjwukhkg236A9J/VKGJ9AxQomP1dIPF8U4kW9W
5o9GRsEOjqpJ3BB5wI72um+u8o0mM9enKbyU4bsMA7aqevo9l3x4kohAsPRDuUFZ137qDvKwbsbn
1JROAqyKK/cqABxHQqBDyhV/xIyYg+A8OIDpwPFFgddo4E2LgpLchQPSV56AUocFHjjxM0TJIH+K
Aw41oE2CiypmMjsb00sW3NcBnR9as696Km8ntQJR0IsNrKSbKT0V2XvfJ4Dd8FdTFReI3NbEUcAf
SAv04S4Ffoj4rXBr2/BabHUlDteQgTP0TtKnQHMt1ctT+OjNBX++VdDei0wkrP27GQ6375Q/xOIE
QNrJ8ja3TpL0pLMxZGBrrQM+TCvWEOfK+KgaGU0qPpiCTiLEXXl8anJQJ0Ox6eTDAKm1db5Fdg7E
7y7EMW70cMcY+1ONHYJxVNNLQ16o1vD0S0TN7IEuODFNUh/62c2NmkKlvg2BCBAeirrlQIKVkBwW
9puKY1GO2rQ2s+veiuEcNifSMOp8gByJLe1pJ5Zswo+Lu0yNT3qXe6h6rHFnMrL+EPTBTmMHR2QO
4wQGIISqp64CKGnGk6iiakywEzRYFJgbtOj2wTaym73FJZRM6JcWb1IlSt9p9Ax9qeCGUBQ3VgqI
3WByWsdN82A7GE+Yq6F7PbrpHO34ENAInDw6UupLHVYX9iXZsCt7lD2PbbrNdPo84XPSwACQDw0h
UCMre5rrcIrgy4KanMejDUJe08J158uozpbrqEFcslFxiA7XtoHqwASjA4dijr12rPZ0LGMbuV00
K4r6MVKbH3Mw3bgzfweFfwRTOr6WCpJhYNEXVyZY2cYZOzIkn29oYBAAgMACzKii/g2RxjgRgSBs
p2qePmxg5dTFSceZogjfQvMhTTX08y4dBQRuqyIO70z/FJfepP7d8+sGDsGnVgrpenlA4BCdbCQX
s2+zvmvjx6+DjqtXPyEh0B6EjenXfA7VukTR+0HU59QRDLVHgH+zIbnwO/1PjGai9I/gmfACX4xR
10M4wBPLj4l+zmj2la8m7Nq5Qb2FGQi4PyCg5Al5TbOuJoRxIWZ//ZbX8myB/tQt7K3pxy2ixLb3
VSVrCi4nNEVJLfkScXGoDY5I6dHPzumtCuDVwJ4Ks40SkoMn46ICmBcVOvaix82GITQhtCCIlM19
OJ4oY/wXL/dhrEUSUbY55W44xQD+6bUeWjj48/gGppqTOaGmc7t7fnXRfBhxEd9rE0x3xSmz43Qm
AmzDDdrELSplYHpgr4fr8jnE/gxPKgRSqpVyUy7zWriKQYVq6bqhyUvSQYmARFoFYEYounFJoCpU
3glZljcSmf5mL+pPuAJROWPh2Ql2lbbB5x0SxpXT6iVlexSImnlDvjRNBwWfGezIsQKZD0b2s5we
5uoeK3lljVOcHG9QyZHMR6wNsr1jfsfS1+puLOnr2cKH51pUrRC0TaA40JSsUQLgMO+olCGZvOo6
ZGxiDasMYTZrUjLICgAWxo3C/hVINUKYQg5GhYiDfNuijFLVmiX3I3tKgQUDAn2HgOmmkWQ3DTUY
t1QDtZOIz0VRxH+LSb1s4x0U0KnR403Lz+v6xHWNL9oOHttmkLVbMySKBsszmhMakIvOZwN08fnL
aaUt0ZVnhoBzsTGG1FzV2ZPTvZsi67POUhtta+UkcFcN7cKZ/C5HYuTr3Xm1poK4IR03qgv43Czm
ScZmNmxVJT1myoHhi/BdAYFk7ajuzc22xFDH+OEkxX9xKHwcddEGkZN2ikZZ/v3uFFRScDVNdymo
sjpgNimxZjCEb7zptVMWbBMsF4Fuwqj183z3c64qXSt6Peq5MA9q+Rg3wDcQjtdOQBS1XYXQsBx4
6BfjbxpKm7DySvlhCo63a7pXn0WXccdA35Te0yKXbmapjCul/j3rJuIvtpSCbJIBAe6H6KwNWJcZ
D7qNpJMM2d7hfp7XHVlcu6YCuZoQd9G0YYOgxddzdHVJUmiyhT4RbPDFplULlkOH5sQxINQN5tTN
Je3GZ1DFNP+x7A1kmnSFQpq5rPPUdWsoqWokR2lXK+8I3FjtTml4S/iOSb3KzScDBVVUm8Z8p+qP
sOEh+hQYTXFWc0VV/aF1ftaE6YRuX7/9FXwhoDdaYmCWkQpUzEWZr0NUPbNTP32I5j1qDeuhs115
PkzyNvThiyj+lnC/AL/+9bhXp4Stx3xgiw3aazFu5thNzUSBXwZVaiKtEpAe6Lj1zXzoaTZx49TW
Bc2OBv6/EZgHzi5QmTOaSdVMWA3tRqSi505+E9BAB6ZTW43nG08pzqPlh4P4gU6AjoPiH/faIKfF
JPvR/OP55+m03e4RhljZe+wzdqjtrZ6m1ffsb8utt18PK6KvP0bF/UdGdJZVaS5OSbDIvTQZlD97
9LhpXGXqOzUw0xIiHV+PdCVsgPlKRZBgk9lexpp2pcXBKGfcGA0W1cBioTV5Xw9xpYVA4VpTifVU
YdaxeJky1bQSmUFsJ509OMLc8GL1ZJRPX49y9UU+jLI46CwifaOUGaWXToCs5+A89zcOimtLlqoS
RXgCHQryywjSCRNbHlSQP8/m6ad7edg+BCtvPz0+rubDy+Ruduf5+9dvdeXIRKWLFic4e/TTln3V
OavxnrJBxCFYWVve+EsUFMrHFydCO+nGUrj6nT6MJWb4Q4V4UGO/xUUIGXfnRMuNSjvxMTj2/9sb
LS6BWhmKELGjUEThgpRGnYtyNIPNEc2E4InO69cDXgn7P03hItOZYFxC9wvSh9zaFwyhnqbkrldR
DPxXEr18PdaVfftprEVcITnTVAZ2j5p7+Cqhc0Ixf4LXIKdPN+v511YGKSJbFrgwJ9RiHpVI8uFh
V7CQFK8tH3wcgkWHhGKnPG+H4C691UC4huJQhFgPVzdNIc6mz+sDoIhmo28QH2X5BOJOlYhiKbtz
atj+ZaYq82/WSY3nJM2oPstdqghfz+/1Z6APht4m0Rvv//kZIBgPpewn6YNq3kGomKfvgew18aM6
nmrpTo/cdlDXUF+QsF4nSPHVt3JzMcDiZCZXJccBLcz4+uIws/VYMo2KGqI/bQya4uWBk8a+5fJy
DeHAMDB7YLRCM1sa0c9RNHa0AFAJTtfDfMjt2vOVEsUyzQXs52sbxN5kTIPNfddjemn8QNd2xeGd
S+8FFIfU9WVkxFD5dVXlPj5nekuF/+cctujrPof1jbP32rJXgbuo3FbkHssTPlTxffCDsjjO9qua
v1MH6/LGA2ncoit0YwVc286cgxYkGxFILWdmjOI8sCpWoTT8VVuUEWVMxDAPPo32NtX2dvhsULXU
racMkpq0qZVzpzz6xUMybqtbzfHr7/3Psyy2+9DKTmQq3DlmskLMhEYHGUwfnugU3nhrEYMul93H
txanwYezOTPtvKDLkwoxr0oBt/SkGrSC++es94mKPc1y8f/OUI9BTAiLoxuz/puX/uf4JC8sRwEv
X4yfItokWXKWHu0xQbXgrFMORQBR1DVa5NZ76SUozxadIyOnLA8lqwBLjcphbr9Nk9cmeCm14TaI
zQNcOIMf/ge34nMDdHH9A2BYNT2Vjqhkggy/EX5fiw1YmP/z9Mt722/GapIsNq2BEZFDO2VKXiUK
W19/pOsr859RFkdDpU3mPJV+dpTtEml4zxbikaEAdNM81lFf/Hq464vvn+EWAc8kRU7pcx49xOV5
QCV18BL/XXX+rruHrwf6rSf8xcdfaobO/WiOZt9Ex7n6YYGBDcYHx/gWVphC0fuYvKi+Dy3qTJOn
zHcQcXNs2M2DLW8T5TGsjrqzy6LXHKGTJrOpvuNbghSJ1bo3hZGvfgGUiuF00E2nEvJ5l+hKaeSV
FedHtoi4mizYZkBBjNyDuiSZ1o067cJa/XcRFV11AnQc6onUl/xwZ9SnPITXgb4uBrCIG9DTElm9
Qj+hoK/Tmn9Rn1etp14U45x7SlZYiz7TSExL+TWjRYby49cf6+oUAHG0cdoWcmuLRRhIVp0QcqTH
ujnQp+R+SlDUhUkBfNbIXr8ezLh6LFkyVRTAu9SrF8eCMQEPwvxAyPh5NQ3eST8bPd3WnsUwbCfH
HTtYv/jJxRMN6gynnwxdZN2drW943HQTzcZgckMTM2HZuavKGEr5A41NPZdXvoFtTivRUHzwMQwy
RiRbM2RQfwkIeWWtLbYXh8lgbGocrBX5XBjDqxUVq7TsV6mjPWTRVmJoy6TVOtAoh57PimtmXNLB
ABpxcpjaHwMa+F9PyrWEWhHKPv+ZlCU/Vg70hKZJixuXcqCCT5iC0CNR0kCHCYxCPZ1vZnHXCCaf
xlx89jKG3+kHIcl0y8RY2wnSng1aAMGkHrp+2+leE8k71A1HeUJd7E3ttXdNgP7G9EaAf0VSAItJ
mPGk9SxAQL+fd2GsI5Ixi9MW6ivyEk556px7q3gg0o+xHatg7SOL7R+yAJGRHd6DNXUXzBAC2QXl
l/Y3zsnrc/PheRYHZR3pLek05CsqmwHKrBZiILp8Ae5dmye9utBip2ENEdamFTzj7pWdb/YDrvVb
mBSUmJBephj3eyd9uMCjOUOvJ4myh0D7MZqeIt9X7d/yGlGL8ZkHUKp4lU+vefg9vZUYXyt2gh1D
vtyGLm7YS9MDxyF6hOVGyDpQPYkO4Lc4FDvlvUCWMH1SexODX6Rmb8K+xYf+4974MPDidJAl/Kyi
mSZIhjj3CI4ys5VVTf8b3PtKG6yVb0qipe/UcKlvBYrXDkLKuzq+oBrZ+pIe36Z9EUTtHB1RkKCL
nySwCmDP1qcsDdYW8POvd/212/jjcOJxPnxfKZZS3elJx8buEKNUM4We6GZ/PQgX2ZUp1XCtFGr0
lHSXB24jOZ0fm6zlVLNO8/h9ktGQ6/8VQVqxy+Hwm1btoJqhPJeknwA2/Dk5ZcE3bIQ4e9O96OPz
RzK4pHsHiq9jLiqX6sFQaNabl8CRHiJj/N0KyINvzWi7TsB3Qpin0/FBbw82EK3Ok1LkNmIZELPp
GlKzBUAT5+u53TTVVqs2drjrI7HHzOoZfHY27tT6vmm2mXyKu7Uybdvo208kyexd0N8NoSfhcTgE
m7H+KWdUozEXSAJAPzaIFmWlAx9K8QWRvgcYizsNbPVuhYb9DoFQWhvb8meK4ztlQ3vj+6uh90o7
vQv678XwbNr3Dh6JFdz2Yg7v6WbLyY/OtAFSTWiN4jWIu8eAnKOt4krdvgiIgwwLtNSBqCBMiNwj
6s3zXG2dVQ6eIOSoqlx6B6/q2K2iqd4qqPcMqrl30PMa/acoB/I/BvskOYNpqoroMNUHOSMVPSSI
NFvNOTNM4KO6WwPBSswWV8tfOhcnRFQcRtediXV6dD9jtkGHkPtD03AYleNvVtas2+l7qlzq4Kdk
uDk60E7/V2oAceea10MMi421md4bQQGQpoAd/xiZq65XUd9+6fw7o/45Ovu0/x7rv/zgBQ4Xxei2
fgnDv+v+VAEsycLN1D/b2DvpY+lyIEwt1ifBjwqguNXauH0/+ii6F8rOHhGM9wY+tUrJPvhlTDlh
z3ugP4AoSYGuZOB1B+N7FOO3NABGCCIUWfSDQJaFbP3CGoHbaFhkbzX5GMvncoz3IBdXAf49oPHA
XF8qS9oM/VkwjifOEBxzvCp1cHSaq008fc9K0Heq4QYEAlFggxiRERhDY8Vunqn+TZijJmgYzd+A
V64GSwZx2Dwm4Y9U3DP6q47YQjIdK9nrqto1430abLSXTEVpqF5JzaVTQONvSUp049T5rhRvRlyk
rQO9B/NUaD8iQALNOqo9K2eJePkvSRUcaWgEeeYFluoGd5LjwWUqpo2iHEP+jD9AhAuxHZ8DE2xP
fe+X0Hzk7m6O0MAAyV7Buc014ZTdPfbmBYgthNG9BFoyxisK1QFR24ELDbbOBOrjzCfFwDYxd/Py
MBSvVOx0w163GZcsAkpcqY7TA2m6qIa5Hm3NCzCiCOx3UDEPlRJvJF/2EP6hUoL8hXyo6+aulpBl
a+nBES1ZJezJsXFLMFwZalkZQKPBr86NHe+6EevH+DlhnP/H2XvtNq5la9tXRIA5nJJUtGVZtuV0
QshlmzlnXv3/sPa/sV1aggV86MbqXlWuokhNzjnGeBM8wxKqe4GYtudL9eHixbXdq+O7ZT1ytaYa
3PkrVyqYh9xKG8Gv7j9A+KIucKC61MErgVP3CSyTUHruYDj50kTSo7kKUgtLqsLxWixDmsilzrYz
S1tm4WtVhww7HF+wK88tIs4Wd3gYiUSL7QJeDhk4BbDwpz5+wvLhW6yrZRa49RYwRRZdVVsM9anr
N+O8a0BDUeV7+ueI58EQq7uZDbBgR2q4X3fFyqKfoUT1buLgq6vFp7BMXsAE0EpzjMCIbPGHh+Ri
CM3ehF4JT1An2FhTo5kGswqIb4v0Hu+Gxq00608iQrXwto2whgE7603SeLxXynwTRWxxZFoUfPmQ
deqkX1AoqjGZ3Sw004SBOC1QTMq97woCeHYZbfpqGVUIlrV3mC/LChuRGRURIJkloj+zGAEvQG62
enEzDLzE7YrfVsPNyEzEW0j6BnzNqje8bXD3Qn+Jfz5LNsW3yBvXjJXCaBM2t+a4V98TzSmtZVlt
zSJzKnGbFTdQmFSVuebNIGEn/lagCXkp7tqA9I1izfGX9c2ysrZ51TjjC0YtYFyMKnsp3ipQxyPh
Wk7NBT95gtgREJqsVw1r6/mI/nEEZ3JaedpsQil0sNEa5Rb6gCOXH313mgnGbAtdANXJyOblOinv
Xps+p/Gx5LHP9ky/H9UXyw8ZMeNs3QEWf1YE577eNyAu0S1kygbbPfpAiq55hcC/yoSr+sJr15sL
hx83P+UhCUC5Ht562TMpuo7ZaAfBP8n5M3KV2XOxDSn2J2mR+6fJFG4G/zAasdu1cxrzFroNb8rv
T+BiRQRopqh4w1nowv79RGpeNKrW0QZQL3B9OlGzmac/V3GL+S86LzORbv7vhc6Vfa1GulUBN3Kf
J25XPsHOZhRcJO4wrcWOF/TKOOTSk+aOCF9CfoL70dmQIdD0UYFeiCKGUTsy85ojGb3uDsD2/wks
AW0y8HOAuYF/6L/PsMaKJSsaHPxoje0RCixER6wD++hoQPWex+y/f2cXezegYJHXiLwnUk//vaA+
ij7OVkG6zwaBnYRzLzaJFkUfq6/wQuKktyvpYam3H2CGNg/IZrrRFIEjyFtog62OMHwcrjlGX6p6
f36qszfbbKbIJ9IIQlyCReC3TpYIUxZGbCwqkCM+AgdKrN0G4vt1ptyMQ58vL+AV5ttobwzcZP99
JJPa11HfSMk+hnzaEz9olgkyZUYW9XiL/L2In7x2o48RPkTDLsAAsBeD5dWHcOl1QiFFUz3LtjEj
/Pdj5H4ewcBn1NLVrhcvZlUEBNN+H+jrK2tg7of/c8M/rnR2w3rdt8C1TLUVDDGblR705DPgQrOZ
LDeI1qJ1YrVPBF9dU/1cukVaHqRGkPRU/XwDj7SwqEYpJ0wp2hrWHo5epL3PlYMWXDMsli8tqZ/X
mt/yH/tl60l1POXQ5bRGgfP8EjeEosTPY7IZxm+LSo0sPEtEi06GKCqH/l6X3kT4CQyc0h1FvZKR
ExLVZOJ9tSX4/PH3L+Hio2DMzr45/0M/4yq2tKtCUCT57ZwGGk4HGOQGkO9IA3Otc720fc4T/f+9
1NlJVZlWWYWdmdzGJBLN7xUvVYbvozLOcVAHGOMDYSi/394lopr086JnM5m2a7Suxdn1loKDDTvE
Rr+rCA+C8oXYIDPehfY7CSTbS996ZSJ+G/I99mYz4z/JJ1vqasjVO0l6UcVgRZ7Q7x/v4mAXRz3Y
CpLEFn9uGC+MBM8Uoh7thUJxUrO1E/1BKnZhcAjgVHpIfwRz30RPQ7g3TES4WEQM6FBEz1iFHU1i
Y2fhlcHuxa3552c6PwtwiCLzW4DzqIukbJ9KeVw0NbLYjAOPlPXaJ0wA0FXQsjVihro2V92aD+WF
y4ApbNSMC0/3F/5UXDk0Li6gmUM0h3uwQZ0tIBQzU6ZHSHXxjoqiEzbcjb7DLQppBtoCWsLfv5xL
5+8MM/7v5c6WjmcOVViOeXE79ZJbm/dS/6zVaBMDhr+7qxZlF19EaCuYBUEBwqv2332iw++8g1f7
P8ZY4p2hJbQdUAnurkrNLt/X/13p7DGKajOJtURXTvaa4d+htaRgxOQPHjYmb78/w7/Tr/M9Xvtx
W2cP0SStSh69Fo+CBoY73mobbHbD6QhJWedgb6JsQwIbRs1N9NX7BEWZ+mybXtOxXE3nuTigBUlX
zdkdHUr42V481JVQ6XGdzLBNmDB/hSytgZ2Fd8QCLlNt40R2698jt9FWxN1fm1fPD/Y/z+LH5c8K
1azoY2HqEXzSKSqvXvIIuSFRj4Eu4cy9U2CklVbrZFd2+ItfN07wJAzgnID7y78LS+hzGn0vym9b
su2oYQBIiqy0sYOatK0Wh1eq1osv6f9d7tyBSq0DZeo0qvGo2UL5h4dF4WQMNEEr0Ajv2uz38uVg
2kP6ws3tXETLCCKeisiHjWWsMMhl1s4Jxp4AGIpK5Tr+cflp/t/1ztYzBltNZo4yklNOCuiVCnmY
s6aApUROWlvgwI3hFf9WNvUa76vGUvH/b5chI3+8ZWb5aNpd2aiILJ93h/8sLSg6M/+W6v2vUvZH
lSFggCQrBUsrlrvt7F/MCFIjgToIyaUFjvBK5p8ecdS9k0bmVvbwIwkA2NvJZlmM2uiCKrsZtupF
gvSUjT8dETaJX3Rrg9bcyGGzLotFQnsbkUZXlns/1hmOGgiAlNU8nUXFJ5N4N/Tq0sQcYqKMw1fe
pbz7SKhnvNxfZqaOb0FEzB5zsgrT55hJoYoSNO2sPdFFMkLHIENINcfW9WuCEhsdrRS6QMHHHVjO
3BGbTTN9DPEQmg0DZb84JMN4y802Bb/LyM5DPqIa5OG4kTfirY5fMNpCxPv8jEGkMLCV4il7SD/b
aJqDWVDTvUftodKUbZdTbuEXGvTlTih3Dd7YuR3jhDEzZw2EWJAuKlVZMMEyqIwHDjyzR4Pqw4xg
vjuxDmTze+rUjVAVdLw1UlaGRwaBJukAPDZB+uVeiHqrZ0HesGsFnmFEWmIi3AhJxCH6JkSnPGPc
IsZOoz10FYGe/nCTgGUoYrApxkZZmIzD4li4mQtWg8SXobYzdSciPvRIjGUaj6xQnuL1KCaugc+5
1mbvXZQ+l8Wwz/ZGkG1CqVhLiUDg7ffsXBDo9d086fPEdpcQLqz32XM2K9Kw6hHa/ElAsMR+bLE6
6hrHV/nBULONZK6r8Uatjz1jpEE7pg16725wihHj13Hdj6gQEnRbfIWFcEzBu8YB0xCMCRH4k4VW
5gynSZG0jiYqvEl9ulMZzgMvqCL2k46SKssRI0DUM40yOZ7BXi3uBtxMmLmKSCX9FDvzL3/YBBGm
PtD6/J0QJGsMw7X6M+WvZNwwJJ2L5c8komxmdjYapyH+1pLJzQdlnQuR22cnYiLBT1prQhgrMEjK
nZgzP+9Of6nCRMFiI9xLyYbUwBztr8UaTt6m4GFinJ9SIkboCGURdTbOrfn4Fc6YjHiQMqhRzCHH
OFsH2S6oSjSE44MSWbcz8ztn5N0qBywnVC0ly9OOsl1CeqiXHxMN8aKIcgZbqunUNLzLlVP0xMTW
B3NrpeI2LPG680A886PQIuLzjJs4Q6McPs8vL5sfI1oIgo6Pg2aAzdXw1bNUp2UL/teowjKjm+bi
CQEhvt23tmE8JnttIjuDCJxRdCdZXoHdcfVRxBWTN2seypZjttDrba/Og0c00twfj9YEU0jl7EYu
vG8aY4SuqI+nTdMc8RBxk/C1yMO/U+c8ydbo3WZpfUG2QYD9DTMaIq2dEbh+/iWfrBVRfwRdtAMe
K7PoWeOnSTifdDuLmbsPgAiov/KY9Fn+Xlc/RpaeoKZP6bDSqv4Oj2Km8S56WSbWjOHK1HiR0Q7W
LXSJnIWtqktZSN6YXXMuGSKz/aljHpyepMJfqvnOZ58Z6tDphfKOmMCS9KzYqmxE4FERL7z4yBvT
KmiReb/nO2+t6lao0AnzRKt4E7bbwYy2GYP3UQicqHkY5Vu2BMYogvDYQ0appHwV8BOx8KQjdU+Q
q84Ep2HVWIPL98wOg+K9QWPNd8jC41SbVSkcm3gCy2jcWSTxS9W4ZflYWwb617dBM20d9Q2GWpSK
YQzGUi1aoXClfFjGbeF6UUUMjclfX65rgGgAkfmzR03k+EjvBQgjHFsZIh6sbsb0XY3EtaAxyVZi
3pwRZzR2PyG9D3qWvpoQp1w9eMQMlOr7LCeJezzXyUjrtNZOLeSceesqPemqRIHMq1dHeCziCZ8u
EPQOerJJVbxkxveKQyPskYyVC2EAvxpXNdJ7b9x2XrTGyqqocOHvNMCrr4n+11L6WzzvE6tZUubs
OXol8x1DS7/VSBclyCXCGhl9PKtVLw5hvVOLaJ2iNspCzO0ArvINpCmnjxU34Fc8FX8PpKUWuBdU
sFkCFE3HzPsfnxZQwfmxDxOMs8HcV5NH5QpUlh7DyFjMYcaSL6PNf9JZHWa709pjb6ZuMmjofp14
euTkN6CrCSQ9V4UTtMewWaH5wZe7xAhw9v1WVOzZ4u2U5rYvBvfULrkg2lEQLQUBA8Ac0W1nuU1e
rSeyPKRjX3nO/N6h2dzOqbheaNx4GDVlWo1TEcGCJAH0OuHPyqeSfk6CtTZl7cUstzr6+T5FWGxl
OyGz1hawhRUEO3M01l7S7QeOuZI3Yax6Os0IiXDw4berCCi0ak6iYDOzV4p1N9wjXC1Q9UveqYiP
eaG7fkZC75v4J68PdbNJ5E1AkGVsq28sXk2MbGmG99Tt/HITfeGW41Oe48EY6vgPElqbAB2mkesl
47sUVG6loJRV8NYsvP3YGo+ikK/TCbZjedeXjWMirUdANmlvYvk2NSCajJRbphaYrNttfPSqtwxn
8AaHBDXCVKXUcHMnZYXoZAJK14TBwRAx7XlrTZK3brqT8rfMY3NpTEeVWYSqZI81PLMY2OsZExEg
no+St0L0VqmxFzg/2gRYY/zM2Psyo7NVYVqOiM8tDVefeFzG94mOjxOpOJ41QTbKQChQAU/FqpZD
G8ajDbERk0GADbPgVAhw9IhXxSyOmyQ7t4RbuLV9QIgB1QSTOejOsyUJNkQN6r7IbQtzUfg9SAuD
E+p3vY63MGCAT14m7/BR5x0zlVammUgWQm2wud6F8rSsunKrTP2mlvF8iDSnljzHChI3HT1bxUF9
yMmoKR6Dhs/R4J4AzNYQ7hu3/f0gVw5qB6d3WqCayYmRdOUjIOskLQXeHJ/Yp1E7oDpaCHY7Hg0l
WepjeKMYeFwbN0L55Mkro7sfB+s2D5BqDkvTymarsKVkfZFZeZ+PCqk0qS3pmeOpPnvn2mQrzEt5
KXqEa/OII00jlISRWKmtzJx3xLgPUkzvRTdDL6wQ9F5j7i75wsMUgl8yF60yYOH2VUuSVyPHKMmM
sWcKnrtIWI1VuBT1fNNN+dqowc6kZD2Ohl0N2JBV+kIrD32A4VAgrhsJh7a82hiYVmYR847ZYd97
6aqtWt+FdbAOIqYB1INdlW9RiT8l8Yc1YAnSKwtrnt09CNpHluzHcpkX4q5WVo3ZLCLyo6VHZk+9
eldjOqRAQg1CGcHkW6+9SMFeFh8HOL5+io+9xkiQSN05K4C2ItbxQivTRUpouyex5szQybqVN5FD
7ROEbYrkvHmLIQMrps/AvWT2fTT6ZTbKfG0qxqmvgYUzhnZHg9vz1FWY62rdOHIdHONBsyNPWAw9
zgL7AZE2z27TAI762VJon+hevExyjTrcVoLqoGm3iOpWRVBbwrUo7MUb9Ji38/sVwdSom6MZryQz
gBMWuY1+q/I/6fjZ959m99qMqwT/jlJ+EqS916yUNqT59fjZbC2KH530qrVro8UbBEAya+6lYdWz
sgWajkrCprRfchb1vi091tvYxg6hd8KX4V56zD+qL+sUfQ8PKWZdT+Kj/Cg+CkcMKA7DQX3MOLZC
Wxrt0LOHU3VSvtninqaj/tIcutP03d+Pe9a38S09G8/Vg/XcHYZje8+b052aB/9P/5i/9U/9U4qk
7nM4qXNIjI3XCc5U/IS0kOEfnfy3/tH7CF8JtfowX3KeANXcsX3Uvtr7/ml8ko7hq3Is36B5mB84
Ax6br/CNPftYfGVf1ZfwFmAI+NU89E/hW3Nqn7Tn+tF7id6zL1bmFNnlB/+oXqXH4Kv/kMGEvoen
/B32H2VkYBsv1Wv9oT4wKrQ+yw/sClG2fcAEMfHm/rQ+rcJW3qS3/iD9CT55NY/qUT62B/E7Wqhr
PuzwVcNf/Ii+Jrxl/vTfAyYNIYYKtvBn/B6/p5z/M/zxXrtTdwIikr55UNwoLJKX4ct84QgynsKX
4s/40LwVr/5zw66TwyC3+bN/YC9g5pdjrvGhfxhv7Sn79Pki38Wj+GW9dHvhQ+bzFJ8mXyN60YwH
Emfch/BJbNFwz3e8J2n2m3Aeg48WsQdXFLzzp7P+TDiAhHZ8ooPR5n9Rv/tvLgbUnnwa/AGKPXbn
P/EJ2wrh1fuW2Chk7HdJlLeTp3W1ktdO81VgHIVF1gdPixM6fSnJsedi0b23ak/8JP+tT0JoR2/e
N1nOyWf0FlIWPY/zb+JIwgn/Ubwbz75lh3+mo8dD0V+MyPaOyp/GFW6C1fwfEOvX6lWD81OBsvQh
5R5WU5p5JwAmZvBKS0N7rJUjXStY/CiTNqO/9+2zqnukk0f3c4tfImc1Wo5VNmmxuTG9lrHsIp45
7wOnIsIMn5c3q/OtFZoL1ThgxmhpGj7EzVEZPQcsGQoDWFpMJFZMzwxYnb6YNCPYwUzioU/fPIgZ
s4y7a7596mjopcVsbBQt5qoaB3W27PJP35PTw+GW6S0F/66QDgVmKyWlFPWDEEO94EHmPUFJ9CIU
7GnerufelZg3nxg0K9liDjMPRgibdz2UU1JZLwQqygp/HjLdqBzxjIflRhZbZ1LwZStqcxihFHvh
NkHjjspcLM2dQHtGxKzjVYe5+e7Lw5zqpxP5QkYI/QM3iNxaJCE1iApXTUDyCDtlvIDOIMv5yfKZ
+rhK8YaZendm1YXZveYriyl3EoAKiQx1BOtDvAVal81tknzqUsdZFTmKSRBR0c6eNX1BPBLhwFC8
2mBwiRFe1d17hiMR9hcT36TRf5E9D5yLFVZOACn1o1mKD3Fb/RmXUORQoSp6+JQobGzRYsJ5gPKS
/lD01Edfpyr1DzO1UE/eq0FEf1MueeRgKT5GLfO+j5iuNT8lM93mkInSsFxo+XdPU6bQSYt2pmTr
jJF+iJdgwnwi4xyvk53veW41HhOFd0rFoYXe0UzrVUw3Xlo76AsK0EnAIWbm6a4q9WcxeJGjjTQ8
Mv0J7ELlCKP8EonGgdQqKF+zxnxuvIZxBcPPg41rasvZdWO2G+Yb47TFdZgoPR8rbBYH5B1Rqa7g
PzOM/Ntc7AzMNE0yBNSqYtY9LrDaQv4PpDhPlH4fc18c3v8Yv50hmdKoCGLQStFeHN/p4pr2Ppj2
3LIpLX6/EHDZlTua7/jHpE8bA7GPFAMP6z/t4DJECgzaMGRB0kHwlhz/pXxgSx2JcfQ3MKHnIQQc
g1XNsg7rP9lTXTyniKBTH8bPCamifsyUZVafenUtRw60EWEpT+uJ4VPy3mhfAiXrEL8RocPYpsFA
Vna85q6m9IiCbJ1bL5KcOYreUSpZDrNRm8ccGbtZT13AcRMF2a39eGvhYtmRhUArEPp4sMvHLsCG
YK0J/dKIDlqAuE8bNtrA5NG/NbtnCGyOWdXLVtpaSu5qcrOYGAtU1rtPx+yNxpbhyaBhMhLJDGVi
t5ldjPrtiB3nTPIaFXMFp1NMNhl9RYEJbu4vgoENWiDehp8X+mMR4QEQxK8SDMZ5KjTbTDJidAiT
xOtMvZ86CkamE7PmbQ7pYfcAqCwLlWL9wQ9AxgjXoyTumeP1kfpuVv0TGxabdlx4r3Mykx/9gWG7
MYRgV4bKq5zTQpEeGw4Lk7c1VIx1M1B+MbRsKIeGHvaT787JDD69s7n6ffFcexnmVfxz6Qiok+Ie
IbypQ4bdoqIkxhxLtt+vchny+fEynKEspmDWtG44D0OiiMvn0phdpbCCXHXqyvRwbUIYyMvOpoWp
KLGebBdqeyLcK4Mz+ftnufayzL//4469PvX9UsSmxIrImwsX/fSEa1ZPpC+7KvNBPb6Cd/1VBf6y
4ZwrwGT8qTMzITaYw0StY7clZSwo517xbrCehL62RaYQU8u51Tpi8Fao3zFstTn6hvk64dtRJS1r
KuqhK/jEn+S5MJc7CcjXlkau3Mw/XGvE0YOYWd8ASYVYcrIJe3iS8HfIozDsUsR6RjZW8+hqntA0
YX0j+7SshduW+Xw4hBBk5/WfhvfzWNoz6+U83suZKwrVMwPDAdrvnM2FbKiPt17jLyeVL7DEtowT
RtHq53JJ381Ip3DqqV3+/rVdBFnQ8M/YKwiseLZQdYz6Dd4NmALZohDgIH8H9d3/AEhCZf6/7N0/
Lna2XHOjGdNA1wkkF+dENOxumaAS+zlXJL/f1l8yxX8WB9CjjCxjVq+egUd+PgkpuTp4fJbPWkjX
hhel1VPBMVsSc4H2u4P2nD8UYrNtd+y6Sk/LaRhOUtJ+cudD3G4Qq9otgZVNeDf/8hR+oASYiOyd
welezJjmCJ9hnax4ZlOF2f596hG/SoW5hln/EMPE1Q6tq1qU4cs+X+bTq4iI1fse9HfuXKtzh7nY
REgaiglcu6u4JCsiewtK2PAdocUdc1xpY2TlY6RNm98f0UX5CqlUuDfAwzLgQf37xup1UXRKqUJE
gw+MhQp+SysA4nmv/0vBmufAajYLX8Och3Yt9vui7luXSMkAYzPQdJzB8CGUKqmPKBhGEeO8E+bP
AMVcGoy4i6GrNLsCX1HQM7wEgY4t2Nm/P4H5Bs/XiC7BwWOIR1qtdna+Rx3yv1yklIindvYswAJP
jt4ZeSXdlb3qkokUxsMYH5MRLUM8O6taOiVLef0EDJ+trUq9B3FWNO41OiKsz7GcnYeiHF46Q1o0
v7/f5qVX/Oe1z26z8tNIT7MKVFrcwgtgYMjpAJtkbLd9ceVaV2/0bFF1XetXU4qYhUgkjCNFaDWo
JjVEHDOl/Dn09iUAR82YB0rC7/d5UWD/80bPtpchaGWxb2cHKGzBFXOfZ9O2Q4ShpeUmVNQbU8QF
9yRE2CEKK6qLoJv52phHMn/1TZlXzlpovPpBVYDLMo2t9n5u2lGIjkZiAgttiQhYhMBSfe2zX/6O
jNkQBLoNo5x/30VfFgKpaozo1sI1qHNwBBEE6R5rxXkWDhx/Zde/yKvGAhn52pzuoKhna6KP6zE0
fAssP9fuvEPk7dFTBdWLLy8F2n/TQ1OwiivLNdvchTJCSECfHDRNuLIJ/X3J//MOYjwh4mJJfNc5
EzNT5crQK4bI8XQc/Y1F+z5CyRzWifvqNac4XKMMqcO7QNoCt9bKly/fDlPLGH0hUMIlyt3vi+hS
GaNjA6NgwAHL+e+D+1HGAArU4TRhHIVhSkHLRIltCnMTyQ4thQdpuLIzXL4eJCTM71Ac/2WI/bhe
U2PE2OlleJuYK6BzcnL47iEf01GTCnrVYUSeu7D/PG+cPv7/651vuk3fyznq0fy2Eox9QgNTB6c4
WlRFgWzGclVYQ028j7t9n0120qWbomPLQITh13wHkjPjeIjN1Ai2APBr4wsr34ezxU4WZA+/fxds
w5c+LVs0J4Skzulu/74WjZ6VTe/34YN3DJ6eYCRDEN4wb+pCPo+N/GFcMldSs5XoqAd+Xe/d8JSe
8ELuAhfFzP1r99q50i1ZsyglmvEmvmuFxQ45lTz7peW29pjeTUjA3hhxS3Dt7Mk27hS0bLZ4am6L
dqVvl2mfonORHJ9WbqhKlzZlWVNVo6aQqn3FlKcAgSzEm644juMfX/qY6n2p3WT1wZqrvPik6Rh+
2qGyND7q5I8ivFnGtkzuVU4A66Bkr4XgSOVCjd1w2FnyQksPgFwUnu1d3q/p8xgQj7uwcp6EB5Dd
pbJm5DJsSgfMTB7I9rND6KzR/bD2ure+fjdVF0BM8lwP7+bpRgkxaQBAf3+iX2u/kNcsTSQ0kBsW
+eBMtikx998kAZqudYbFCiUz6byaS3TsTNuQnSx2wh1izvRYHyXUvi8K8uMqdmoVZY36hN7VTd7G
XfUY0j+u+7fyViaJ2gcIdgvZibGE/x6FZ1rJ+qvfSR2/3H0oL8xE+AodcKKgdPuv6lF5gSdRaZuq
XCTE7N7hXlbe0uf3TrRMt/F7/U5+7Na6Q4eHFEhzp029AjPV36ARLJbeql/xWRO64m25YvfW6JO/
cDvLD/Ok1rd5WBkIzAvn/AuQlsHe37/xcOesdgd1I93RPlpi/iQ+dotkGd+kN/PSkW5alVWRbiu0
MuPWmB4QPIdf5IUEhFdJPC4mYQ/Ro7xR91+sqSflFtgWWRYKrclV2rvpJkb99tGtq5dE37Z4MhJ6
IWyS787R3pkJFhifVctiAgdwB2GBKO9JIhjmtjsw2QT8dELB5Ww6WFhu2IWb28ofcmQG+m1IUa7/
uA3Wj/3LEOHP6QQH8wFFYO+Qd7joAQVt+YFY5Hvpnrm49/DpTksiigOHWO1PC9KQHe3q+7W0QWh/
Yz5QzxaxW2zzJ9Mm+Tx9NB/kVbQSV/7eeEp23znoZLTKVNt7LZcR0SgOp2O8VO2vP6RavYg3FZbT
sVN9tY8ZyCvKuY/koDbkEW9I5p18IrpJfrAzMj/IGO9bF5TWfg12TM3NBlKHLawV2xniRbBQAKvf
AwXDczvbHh+ttfzR4kbhFtTYp3CZ6E68rBxpZ+VOR4TsqjqVy8COAzvfjy+meNsAoMEDlzaaedP5
S9gwfrswCLjPFx2aGaBHZqXJLetYl+5zz46Rtlori77Ms0/1p95u/WDVdisr2BG3qcJWHuy6dqtn
eMPpU3IQn6JdtA2f+o28NjbiWttiht4cE57skcRRWzkUN8LqREK0a95YK+K4brfFCjzMLm/5e0Zg
tj9RbR+DnbquQodzHh/P47g8dcdj/jl9MXPMbTCvIKPuWAIXwnHRhePQPOfLprrDn1xBSVfe5dON
JSzyTzIuoaBVEzCW09e75MGSNiH1imtsu2++pD8laMM7sk72QZe4j6f6nmFr2i+rVb3XlKV3A54X
i+64lrqFv9f6DUyczPagZB/LzP7ubfXBG+zeFm/yJbJJu/v272W7FWDdOP4fiDXxY/6YHCpnfGJt
mtYSG14wEohc47b03Cye102zE/iLbpVuLRi32dEvtsURKMs4RLvpXlJsYSl1aySBJIGEnut6zne7
btfWFemJevEM/HGqnBU/ip4Lk+7nONgbK09dFvWato5IghK1rpwy63NEXnAme35tHkbac7PONzqb
eww6fqrTyNYEjLm3LcGqCv5AzaLoV4Z/y1bGhpA0YBMOp2YJrdxqi3u9eiPXera3EBjUJwOBF/Xo
il6x1GVAfUPeGoO/quC6yMEVhujFAZH+41bPynGK1UrIGj+7lfrA7YI7DzEuqumGwXwWc3r0q8Sy
gDVhDdJeURMreFxgF68CK6q+yd6jXBmrXmy6fnyisyLdSJLGlESf8AfAnjlKbW6C/vrPs6VdmxH9
7av+U+5QzyELxHeLJN2zAsKfuiJHcnU7tspiaPvaETp5YXK0Cb2/L/3CTeOYVD4dqERluPieUmX2
bAuzMqOSFujVBRSVsacucANw8Xpl4gwvA0ZkNGgPJVPFJDKu9KV/jbr/+6mJ69OwZSOXU/n3U3t6
6RtYXPx1ta60fj3XYp0lgW7K3h8J2ZiokCBJjru39bGjG0irx38GG34LkMGqRFK+JsdgYmF26D1q
2ZaYWnezX3HOCypVq1n9YTbGps6Daw3gxYKW6pJEQEVHTHe24syuiWXJoKAtx0UMVFXmdy15DZUz
eG5O1uOMcsTDqra2gQFB40uWSEWMV7pxSEQAl+i5p7j5vY683JTiuoYRIsaYtBr/Ps9alItC9whS
hksIEbyCslplyrbZT89iJe0gs2JfVKDx4LQx/StXv/xA0D8peHUQH3j2ZaplqiV5RR560zo95yJ0
QFRuHVt4H51k8bbK/Ctj4YvNpCljkYFQlcnO2e36US6J6GWjWTyZCwvNh5tyg/crngMEjf/+bC9d
y5gvhW8eRfp/nGbJq7HKBINJ1MCz4mBYoXAYS3jhzuBfmzFf2jsYVDFB4Y3GnWl+1D+aJTUPpCRs
xWz2R0zVYiYJA0CyXV0VpKiXvjUD8w8UqERGYXnz76XwgCCyPSG8rBJOBnNDsXjmUSbp0sreDRmb
tv5eiOANLwPjFY7aoHikiPSOJtxU9M/TnQeRQwnduPk7+88XM5KStvtUfWQkqEH6hiVcQL1kP9Ye
QpSHnmAuBrGGJQMm6Z90YnUIOag9l5yySb6RfCBEkwsNb1U52SocRb8BK7wi8L04lMNjXMb1XVRM
/Gv+ve+Cw9FqozG/lSb5q6rbtdrQR6AU9fvmXskOf0dWwZ2AI4DU1xWyxfoJQRL4+e/r6uI7+/OD
nC1ia4ynsvT8vwGyqg78BY3Xwl2L8RWjUzPBqrF5ngFkj2APlsDvl7/09ZvYwpIqQJiCZZ6tNL0x
MinWsH5hLF6PR306+H8NAe4LeCFMzUr9yhzAnIuO8z3fVBWMzuYNn6Syfx+8kMh6nNdVdAuNeNJB
/s1sF4P9gY59VQBXOV1oqPtLucc4q9kikppNoAaD0p7Z4cy816kAMZIoM21jtcehfkjbHdxipRuW
RUOcDDRlLxXuKmvlC5hkZNMCNSaIuMT8madqdOm6U7AL9qQvr5RspbYANdXbXqXrVqEfep7/kVCs
gg7Eo0H2EqEhsD0hAoM36vAPSaaR6q+4e5y5pmJ2IE7IFQjA9CAkEFfpSCkZRQ3NdLLlT836fK/k
DNL8ZeqZWB7s09TC0jJxtekwc0Ini8bMgx2YacZ8Rh9nHm1mAQsOFF+xk4ITYlSGS8yuGotFIxfr
31fB353yly/FPHsbEq8sGnFEF27Vqzy9mZWU1Im1Acmo+06yjXHHA67yAzMbXbtNCXXp640FxhvT
mKMXgIwQfBvtlZf04uJkYI1cHctMXtR/l0oplkOllwTMsTjn3N36nYEuYDuTY5ZmaFxbmpdW5o/L
nb2JSg5SII7EHAt0b8TldO95P++7Un0Evvr/ODuP5cixJIt+EcygxRYiJFVQMzewJJMJrTW+fg5Y
LchgGMN6NmU1PVkJBMSDP/d7z/35ip98Cz4dS/760xRQlOioaQdCPG36l6BY1aQ1Su2Zb7J66rPF
q/afS3j0URaFUEyzMSVZQzxAxOkTTzQVbwlF0Qc2UV3lZj21i5k8Mda+bnCIk6u8kYw7HcpWdWhD
fWWCM4qK9dhFq2SsoMa8y0oNlU5EjimvQl4UvoeTMS3ObkYaZaNccJum6kGb8I20FHQv5OxsjFm9
K9DctpSRXVR6SsLecBgY/mvrToeshDhd+j2fCzM5d6GXPdKnT6nRD5UYlGFyIRkPGEXgkS/rKLyD
n+/nRyP56A0Cj2aAjZM1cOHi0Q2V5bI3xUkGnFfJbK4spzH3VVduDUZKvtBS0rbxxmI176tmHSfD
A69SXk/QZZBfYaDxhMVn0f9l1IfYqMU5ELiVajdI86DCpm44b4JhQjZggAXp3AgCTVX0D+m0U7BM
jNHDkvMa9sJ1kP9lhAVM/BCY7bbTFLcWMw8lf1ygv0dWzJrnBOfSO05twGTF0FUZtpciSscdTC2V
m1qS2e74BVikPN8q4hvLrlg8BupOoa+KM5CKwbOYwaWbrBLhW/yN8aXQ4Bal4MyCduqryhSK5jb+
C9DjH0zYT7d9mGXNV3yBcu1NqcmA2rSNi+K1QeH8J/0bS5dlw6793FNwEjVrYntnvoFYDD/o16et
iTIdWw0Ey6h6pIAa9cLREG1cIZBJ56c42CfiiOS+RfzbOITuRXwExlklr69Aczd5Zf8QbRs1pFhS
O1uSpT2q/7JK90JS7oRtRTyeRKqIjKNmid76+Rk+CdszMfvhHbdkUz1mGMxZNZtp3cQXhkLZhudp
rSLQImsQl1SmoXd6b6cdDfEzh12W8aNXBzT3fw+7rGGf7pWc6pk2dMiPTBovxT6InR4yEmpvcBU0
pum+neO4n1wUPh3xqAbp8y43/AWgUHaWHSgx5ETwQw9Lo//n3yYvr/2337YEU1Bfs1U8Jp3rYaqP
QgjVVQOFJMAgIrAC2h09ujbawGiIe+oIkZ045uF2k4/tjli2qDuUSe0t+sCQlHukjHXor7rxXSt/
J2F/rneyfAN+Osej6z/Chev9fJlP625rrUUkzjDt5H38RC9FVS9qugjaQ/lrOjedO/V9t5h5cFmw
2YrH+zdpjNp80oPs2khWywrdepbkDfpF1z5jnuiUc4vC8kOOfig5Mhq2d8JSdLbJXx80qZXDXCqJ
QNDsZ0Lmt/TA3y5edo5zOJwpJU5s4JhziQo7KkZ+GMO/HqmW+brnMRiSBGyh7LTpdTy+6Uhwzs7x
tKUq+fajPh3qaAOX1plOQCtUecAjsiTjPPuTI+BWeZzYyC2R1P2EQlwMtotfNiHoMLAmt8vY14Sl
I6gefypIoCgGV2axQqPbGZtGcUzrulDee/9m+Xf5L1p6/qWr7ofqPvbvcP3hdmwr3GLZHdpfCbqt
r2OFpAFdIOgffjUjHEOFuMfQlVJtlwo3/MnJp4K8//kVO/EQcamJkZQtFDDfQpkKiw+OHAbJdVhe
mwk/BTFHBO3RsCd9zTNU4//8+YgnVg9ZJFWF9CVY/kxQv97cVJVTMTEi2qrhLR0rbyZ0Jg8PRXWm
xXTyIfp0nKM7G5A2KmTCFF+3uJQiQIz6fZhczplKDPiZafCpOfmX33T0ahQEYSbSwLGy8NJS/+Qo
EFMD+FlD8zbf50JLS45NeYPXofPXUXIRZ6AvIXjUFkK04UznGjrRiad6SUqAGqQzLRePSv9BDtUK
5nJ0MRjFQYyJ2Y0QdVQXuaYTuXHnR9vQAKK5kKlVupS/F2/4ojzWi9bOwEv5Cgr+8ZHNmZRcSSE0
5euxU2+7YCUQKWcMfxLxOS2f4ifikhTrQWYWk630Yj9mvxSVniNNh5Ulux12LfFdGTYG0DsRuvub
io7CF9SNod9ipFz4rMjo8vlpwLyVylgvN4FkN6PlRiUpqiFwScRPHR+AMgjcslb3U6/tY9FwhfZe
0ppNkMy3SpvbQajZZb9pBWtXk68rUonPZuGIar4x0/QGtaOxqNL9ci2R7SmU+9QSLwSTTE2+EIlJ
yi58+/7WyHH/mlhhs00kG05NGizKqxwxKI2VtYnXg444nRkJ6qlOqGbE209TegEfLsL2RZgvTfNm
CSsXd7NS7iRurqlIoIYe00jf1fGmFV+WXmbOasJaejvVG6OAQlqJjlIsjtpkwI7p31m/xv5hMpVr
dZwfLeZtRCGtKtX3QDlwpTWaP0zZUeta/b7sAWxiBSChtkoXD+W5lf9EiSF/fpyOtnaC5E+hpoXF
spOsh7VvikxO32cFA0hwkEuGcAJQVUM+sys4VVF9Oe7ymH8qbQy1sSo1p7tGVht2TGVY8lQ8Sn/S
IoFgorfPwR9k51aOk+UvYS4qK6OkUM4dLVFaYLVZiuL/QmCmKu/0mexQL4Bsa9gxzqp+p/s28K8z
P/fU9/XzUY8WrJoweGOKuviixHHpL3lJmA2gwAjz+qwA69SyLxHpoqEiItbluH/HfkttOyVj4ENa
jbaF1zuMDzHkV3YhcHB/nU2COn1NPx3x6BlShniQ2Q+nH/Iy8bLqVq3wRg0/pofW2te95fBTo2Z9
tkcrnXx6CcSxwJ1KbCyONvE1vZ84GpcADeWPdq0AoaAbQgdajMtN1jrzO3uonz9xZw95tG0OwxZ/
jDJ+MNmXPEahI23dG7m+lMpJ+usfndTPB1VOlTLSp9+pfX1bLD2X2rrIEPBhHk9bwS0kkKzlJi+w
xys565bmRtEdHgCvANBpZQd1UEldz7cCxhAjJhiywLWtyw74pkxjjeJkDYt1t2zASlNXe4hZb7IS
kjd9vjYSGfwl9b3Zn53EnHw8uV2iqJrct+PWlSZlvajOMwBJajFBxxCuXWY1ALD5rRkIw3aS/LFv
9/2Tj3HGcIzpkJa/K/+qcwrxMIZ3P1/ZU0wwaj8LPh2sSYR3y+l+Wod0oZ3GoOnzC1JxkV+1W9oL
XquHq4JJbS49SDKSAclcFZN/M0vCPlY0/Fslbf53DUrv+BYX0Yd288x5LXf0uHj9dF4f6uZP5xXX
vRbPGuE7Q7wr0mjjSweprl/TsFvIakzS6CSlefLY1fGVMU+boNkkS29yOPx8IqdKrc/ncfRumxCl
8IOzXsJHoEXMlheorljv+Nz+fKCThdbnIx19EdqANnBvkiOZUzcoXHbmdI0mO8UC2AGGBukEhDNZ
R0nW7foIg8hIWPkhECe7M8vtz2dzqpJlUgf7TEWcjD7662MRaT4YJ1lFFC/teMNVWgp9/9Azhf35
OCcvLyu1rMqqATDq6MWuAkEvkgrVJwehC4P2GaMIXqazKXenF2lCdYnYUhbW5PGNHIFtyrTPL1oJ
J8MvJHtbJgh0/UJ1cltEZJBeaOmmceadTbA99fmDtCl9JEcoinZUQ4cqdnttJquAqpBEQnKOmNst
EWpS9PfsxP/UJf18sKM32hJCxeolKgsNORCzm2jH0AyayFmM66lJGb4C8GZk88rEpBzdPPwFSt7W
ZNAhCezZG8L2rplEqSTMvzFs7Q3DK6srtdjIyIsRV6B8OPP4nBKycAqmYkgGi5ekH30Ah0arSkmh
RdDM1nUi9E6YFftCI73HQMasSgXuS2YzHUq6UPaAFDmBrHjxnMIF4MtQz70rBn86EWNvz3SJAHRf
AqddFKuMsBb2vGOcPflDt23N2WMQ4Vi+uZrU2Ebg7raVtAoad07LKxknly0r/YOvY2BVzBujTDed
fxME07UPn7ihzhaMBDfguXXj5O3+1F4+2g8pYd0IpDRES0YKzzUVZAecTLo5W1ed3Hl9bmQfvUGy
GTQBWcyEq8PQDMPf6HhgrY8ombpNUAv2fc4VhWLikfy2DhFZZlCDlKHygljw8jLymFfrHXhH6Oly
ZDz5leCOlW7HJaZXcWGvFoyzrBt1Yp8FbMTiP8cvUIC2zmB3dUUEPLxfBahlWosYZ50+xoy2UBz/
DmKE3P2cbuEI4cfHkLwh+nNkY8p0br+1heQ6yzMJosVBbBQ7N/Q7y5ieyTt2q/Hgq/MNUKNN1wFZ
h/4MiF+ic5ynqAeH4VINNffnpZIe7pdv4r9Oh9IdkxJcaFayr4uylvjakMpWeVDrtzoUMHcxEI5/
TUPkKGkPR4jrSKc0GaEM9pojRfXeKCQ8uOYmHSy7nVEPDmAPYmS2pD/o2TV7dXfEf5H3e4BdTj0Q
TKSVrj55Ke0ZA//WSHshArald+VKC6Ntlku/RNqBgGKVIsErJCIzzTZhBpaMnCjqYFBPb2nUrsqC
3d680qmt2uCgxOEu8x/yq3D8ZfbbAOQYRA6vMsRdqFmeEivQcfadnlwDXFB6b5IHO8dH6z8qy2a3
7ryw6ZweUnNBr7QK4O/FbqRUWFFj8phmOzKKZ914j+W9DgIlvFZaKCvdq8xFEALBaStH199aWiT1
UCD5Kh01qiBllY9G+RoG6GON64Ehf1ID1YsFBmLcy5KmhggXR0eml2wz+C1Gp6H81j0xV53mMZWz
h8TsPFH3V33rjUpoB9YhVKp1HgaPuvWasCCVe2PmwScB6rys52uV9P2JONrNWVLUyVYSVAczW5dF
jI9GdProRUBJGGcH/NeCuuonW9b+DpQtOcBhH9VN0p1rEn39wP1zHpqIf5glUNPIcPn6ZGaGFlZp
LJQHSmqjJirDMGkiMiQn+WjaS+Sghx3YLVZX9V2VR9tIIWJImwmn2DzFzkwshs4F//mF+boy/vuk
8BtpJqma1sd69qmE7PywtWbfL5eLM5j0KIeXEIpW1ThVYv1/jiUtTioS4EXdOvro9qpAELaolQdN
vU2taLkJcbxVF2XI/6Zt+tfP+s+hvjXAIlXhE6Yv2KnulsXf6RHcWFd9+Gwsaln1zK09UuL9+3CL
H8T8gHoePWKDVMhGVnBrh/JPbLVX7AtWseKvq7Hd0Em/7vRmI7bSbSheyorgzPG8K2ibFNHkNERd
0wVHOxF5WvlATIvYKXaWex1EszowXYnEslHPPHrvDxFYn5/v/5G979+n/qEAI0pW/fBWfHoALHUY
Cho85aEdiPEJHlIL8YgF+pgSIJP3fQ5biAVHzCdveSqKUtqq1Tm3/lHh+f0sji5gHpO2nfacRdJe
RFN7aKq/7fBL4ovSiBgYUi/LjHWZvtUFTcpzY/6vdfw/B9cZNBh8MRj2K/LXF9OPxDQuig5y5UIH
3fjxOmaBa3r5zPN/1M/iQPBeRd4zeLfs00mEPzqQWWiKNvLzLJ22q/oaVy9hTsR9iTypswX5so7+
tDLxQvmZncryZv13o/jPgRV6WexeedW5z18PHOu1aA292BwKgJxVxNpivQriW0ffVoKDmaYbKzxz
yG+rHb/18yGPynkjleYxEubmkEzeSCigdm9ZL4FJkt8h719+foiPkO7/+n24osj94eJS6379fYKl
K50Cm+BQCRd9N647olLKxuWbn4epJwoi+ZPU2bng6hgbLHw7WVQ6Sr0alNIbkl9ZuNfw50po2MUc
6JhE0YWhl2Gx8/OZfltul6vy6USXG/XpbZMUKfJFoW0OuerxQXDiZ4HUJT7Bs3bmSEc9qG/X5LiH
IkWy3OpK3yAj9RDreQqfX/Pg58wo9hadTJBk8IR+/nnfF8Kvv+94A5nqahcUBb/PRJgjOhRAfri1
+iszfhs34fQW1STUWJhVdGGlMa/flvHaFNnvEbFwJYMtVK9IS22qtZ8ljupfKDej4WHj+Pk0v73w
R2d59MJHklxIFUp2NB5A7LZZKrK5fQZYe+ZyHDWO/n0PEPRiL6dNcNxmNSU56VW9bA6636+DWmHu
Q7AUhQ5ZFdFkQPt9MQVtHcvMjQMq+PAql57JzvIMX7LDbD/RQRFD68xkTDv1FOqoCPlamZb4TSCr
ZHViFU3WHHq5fm+DHkgJEFk2IN18X1DmFV27GvPB1lODraG6EvyXth/2RSduiaBzFfXV1xJq10PD
rEUXWy9DjRSE0QaPmaEuQ67YNvS3JF3P4y/BMO9A8Qn1a6L3rmxhQ8PAQ1k8yX+i4NXvB6C8ilNQ
lVEXdiR5CrN5GJvKS6TotjHuJHLc4qKB0Epu6j6S27t0cgfk6+I48MX6E/KWSvk53/mp9evTNTq2
2vayUlNeY86jy4NuyFyeXqNkE5HRxIXd0J6zlB5pif95WAzqMIPUIKZ2x13GPMqToUpl3J2e8hZd
YWby/MvYVQ8D0JbMhjkH+NHOt9VfnH234l+YVMWt9Tq8m47xJ42xzcn3zZsvOyM0H+pZ4FOFjfRS
q23mz/Kbf0cgW3Ff3eAbM/5eRQD7Vk3JQOfM23Uk5vr2Q47bkokYxkUGA+tAtJo828ljuQ12mKhx
7HWD1yUucawW9hdIRBI0WTKuPLNdwrzEylUwCWZunmEVtf0742AdkNA44s70DumABRBJs91RLWEc
w1tjazdk/+Xr5G5QtzrMwN6L4jM/53uFxGqB658WjqFgtDg2h8h6wB3ruvoQmdBgtyrbIgCCZNZG
ot07ht9/ZNE+lRifjHNftlMr1edjH30v/EAkdGzg2F26RVhri9zPwFpF0Fx/XhJP1iafjmQdtUhK
ITV6qJz1wciuR0KMa7yRtZSthfqiQUwj72kzy61si+em1adetA996pJCojKh+fpJhDYS5DREeOzH
azYhDPjC6DphaAKMmMHvzz/z5MHIGcCCoJPvoR39yhkFy6TOXE9/2nKklB9E+Jvsryi9A+VMCXRq
mcUSsEwMlk+AclSVMGSjFxeFzSFECh0dcuWBeMtIfTX6Mwc6+Z2xVE3FYoFsjqn/12tYNWGeSKCP
D3qyneqHQuyBxiqeHIWXOoFjRtmsQuJC+0C6Ms3a9uUbPTZvRXYTAdIPoVP3aZVclsXq56t98tUB
ZsGnT0aoxKTx63m1I0I8WjX1QWVAkWwH4Aqh5kExcONkU8B8IHKPZORytZT3hb//+fAnr/+nox9d
FT+cra7O9ZpiC8gKc3yssCr+ZZ+5zf9+KA3IMeM3jQmjdKwAzwRNDnIDZ34LMKPwBHOlmFcyS7F0
5kAfm5GjUp7DKGzYRcnUv327YVb5iloX9SGTXsIm3aU6PkN/N66aTWXeY//CwdWuwkay2zJ2dXFw
e8FtxjuteV32GZjilZyyt7HleF0pg91VD3zPZwhgbANhWzBva0HTxNNfrbqtYn999icQKMZt/+E3
HH9bmWfoUzuSL6A0uOwgws/+KtDapxj8GT55hQXHx5orLfrq4VXj2QATFYm+a03621S9hWFmx3wy
8sqys/mgjtVdz/SY7RsOjASYJH2qjz9D5275CzM8VZ30MI7JZniqsQIEIJ9Dig2+kf5jpcS/e3Wh
6wOV0Pa6WBEX3XkaO4VqRfN7JegEFavlhr+/qa+gh0AWNQ1YIBOBm6Ql9fT3OoC2QgRPWL03hnAb
Bj04J2NbWKI3SPVVTbMpm5Q/ejztMyy1skSPlqYOfDIg5pDnTa/tn0lr5C9181mD8djcGlK2kVFy
xuAkexOuN7m5YfBQ0zWYaGEGrQQjDcCAjCVxNFZ9YW5FctRVxl7kuAEL1DnPg4XZKDbGrarTRVZ8
p64Z5Uw1Hu1mm8nogazXULwfeXAKA8vfMDtx8zB3yI7DeK30d60A+Dpa8l2ZTqSCuA6jZisymm2r
v+zYQWZbt1LcAKBLideIHG3+bRmEDkid3UnTJYP2iMBHuCXg5EXbFP8I+t3SZJsJAO4ROUjl1SwQ
aqqshiezk6HBClDG6x1QcrcS30ysykt/pEX5TOSthBSmHdlWYFeZ9eeM3EOSVVG+Cm9FrYGLxuCh
9zgfb/2ViFO5bXsv7qnZinU5q/RwQ/pqLTkFN6l2lRnlwegPfdFtI3y5wbPCKjEjGk/ptEb4ZvqA
4XL/4gfmOulldMbrRI7WiKO9nDF7Rbx1oV+2GoPp8pdE+q2IJ9q8NVra9yhU/GCzcGNEnF5+Sy7v
YDjQ/aQO5D0dFBMvNwtxyiE1GTXrjVbndp+Ynpbe/rwOnvo8LN7WRX2xpPt9bBU/7TrbMrBGOZOr
w6TqW7mvNvoSEQk3nSdaoazSzeQB3LPXZ8GGDsV1gVs7BJoh9cPK7IxDYEFxxXRDfXSm/fTxBfi2
FCCXRg64+OdE5esXIpbEvJ6jqToIHUZfy8+eumpYVbamQh0Qq72iyusAhaASm4RxQIAV1W1lvVS8
T6kACz6FjBBEPB3RWhQZQB1awYCkuG2YUDUdJnZFuMXEtrOqytHq+t3k5Vs2oX0Dew4Y/AgXtPVX
hBdI/lVWit7kJ+DNylVbPAoGW3M2aeAvErw8coM6U4HCNpKsjDW7MWaMjP0N/VlpArEgAmSMf4Fy
8C0WhSZyFzkFtk3ihiXbxNcewCYYCHZR6b0nutcH0Uri7kuZcjnlg6skb4Jovmqm16dQANkTVedb
UMv1/Ol6H1VbSUCudjaI1SGIS6Atk1PSh9QFkjuQtBkcc8x5POZx1TGoiFM4X0Poacnb/+OJRF2F
wUABdUnl8vW2V3qjN4ZUVweDlxZpFzMWz5Jr9NLz2sACUrFIq1O/ThraJO+Qw/OA01TTTcB8QBry
bQBBRRvO1StLOX18dVCcMcriiWSsf/Q0crP6tvUznsboIQxBP5q56wNnb+l85sxFxVi+n2tC0stw
J4J/koJ+G0MFb1pQUFy8mKCYlLsfJRPD0vYciWwpWL6fnqIai/GS6fzRcNEqu6RSFE5P1/fqTFjz
9RQ8nP0+H4ksPvZvrBP/PcxRe2QAPJi0FYehbjVgU1BNKixY49C4wqOkT27dE6MSXDHl1SPLgX1e
V3gM4zf6NmeeE/3bOO+jP0EiKdWjIhsf5/pp6SIxuZtbf+COtI6KwhLdUU5fzi5LhuWUK7b1GgCK
UR21hpNPJ80er1HtqZarEYouQa9ZlRBF4rUVubmwAupVzc6cMWOxSfcir4AIdVJAPmh+btoRQbQq
EHPyB9h0s4nOqH9cIhCM1KllwOpgxR3piVV6il1R2reSZ5CYo2OTd6ue+cwmhP5vejOUBKrawetn
t31V6XM9yfgjhf3MljZcyb1XgtshHKO/5N8hCLSFO1CMLTEWPFV8gJzWd3rmhpCM4Qtcj7b8Im7j
x/i2IUYLrA6C0BVzpGLlk1YkefDLqsyGxV+pvDSOMK772IXLbvUMjG1GCAtYVUIkavPn0Zn6rU3J
k7HF6gGzegHTaYIGTDckCYiF5z6z1pCgSwEaq4cBudA9ugY0qcl7leoLNSJb0FVKhwIryRy+ZKZJ
FMSqKzczG35eBvpJhwYQDNiBpYfkicQB5Q47jMha0bbJzkruTrUeNUwiOOhJSDUM62i3lbZE/yDC
Zklp0TKsyT2IGZGHrMsOOmLLJMYI4xoDDBIUkbQRAwKlyuP/BavI7NxBc0N9PfYrlUtXeoAZa7K8
BSckfad3IpLECNS2PD294i8ccpf/XIGV0a3LkFxjb1YcdWBMbFeAfFm7sHEHWMwchHLUE2jqrJwO
m5OATdGpBLyydMdhpbT7Qcara5NnHj+mJNmqTl/so9bzjY1Fc3JfadsZlygfDp/h+oJRQShfj1tB
wzPrBJGntx6QUeMRckBOSBC7K/xspAzRqaKB7YwPLF3hQ84MCVn0oqv2ln9/wYOqAOeFEu0qik2y
t/bSAdd5FZj7Ti4ZVTDsILuAwJw7jHFuclfL2+k+8Fe6RNTPhk+bn8EXOvPCf/SGjpc4VbYslU4A
u+PjISmvuxDWcsGwdiK6fqtMlLV2jL1+55rSrlShb7uCZdc32abiarmVsbw9pbigm/R+i+UrS67g
LAcwrIaNWV5Azh5im0d16YqlG9naFv66pBTO14B9AzI8FFu+9++DC5IgEjtBVU0vqnX7gXiLtYV4
Rd0S5tIaHm5D9so86k8kjgT6pXF/ZrFb1tVvv91kOMQEAxXU8VqHyNAIdb8C6Wa9qqTUmf1LZaC9
ietVBYkNRYIgbqJx2hZN6018hn4+/ontMuqNJZYQjSxapeNlP/RTrdbSaplNYB6wQ2U7FEv4hWq+
/Hykow0gfXC8JoyAVSIC+dxqxtG7Soar7KvtEF2E8W1p/Jp4EOP6qQGZkmu1g3l2JlOaAj7FI8Db
VEYECch3entOvPIN/HJ8IktB8OnzYgialQhN6F+RyJea16ZymbUXdPjspI/cor/o5D3YO0Hd8s+B
eAHQnyOIJ/83WhzBcPTAlaJt3V4ptPWVC1kadupZFM7XouTfF4v5gaovvZTjEb1FimCqWBk5JMDX
2ure6NFn7WXjsZRfiAARzrUYcIefeBB1dLeKJFrYy47HaXmpMB2QEwai2Qt8h5Romnq8M8pLo7is
xb3uXwzWXQ8RV1+RltnLr6Zx09feTNmbbW+64dBKr1ZyTaKy4NuiV2LNazZ18QJFyZTW5UVCDhXN
GDhzUfy39lfEDymUdOWFRt5Fil6nv5lJA+tuinGniL9L+XdKeNaCbL7BpsseivczyjcMxwdl52uu
Vu2MEi/IPqZdjBG6AXK2Uoddq25H4jJCGuHIJ2x0qb6AzcSRQfcp5DJ4VAE5VXux6lQ31RamItFK
qUC6mjPQb39Pi63YuXzyoS4Fllf8inDSsyVyq3KVJK4h2kq9pixp5h0wZrYbfEsaBY6CEw/r/MYa
bgyfYCPfXoRDIdYZbX4V5E0yUOA6/FNYog1X+bAil4lyBgGpYi59cRXOQunG7O8RiIU7Iqj6gmvJ
jgKdNml4jhy7FCAyeiDDTtrrKPGwGnFq+A51/ry+BkRI+alqfGucadhMmBfQ7ehumDqUN1yg2qG+
5VAMDkQMWIpLfHuyMWQgS3camSl/MMfog5eZkH4dYgf7J+QqBnUWKQT+la68RBTjiNmhpmHdaTdK
sO/STcNuLdkKLNjyRY2TLSfhz45eo9//fBlTBKym42tIhJa/SJHt3CcLRLkY0FXhKKYCYgmetph0
amvTo2WLPGPDQ8TmVDddzdpMyKiMNUzCWd3mOCSmdSygwfI4e+AQcrGeGeA3qLDY9e8C3o52m0AT
Is+uw6XizlASybqichRtbEpd7vb3+GkCmFsuzxh+e5O0BKYS4Cd8KNAOWWETNeXkqaljqt6E4VXz
imajlDfYOzWV/IR9G20NdSXN26DZYmhrzI2Qr1X2q8ChdHasbpyuZf5p8cneFSHwVqeFjF84RX+T
dVcRIUr6zg9XlrQXxp2qrRXupcYEemWSk9O9sYWU0nUCnRogXbupCaWDNXipP8tAaXUeGbpD5ECD
U7P57OvK8n8uQxSEhRMB6k7x1mhkHdoJRQkaMwd5dL3vjEceQEoS/46iIw4Wetz4q7ub30tsAvGq
guXSOuJrrFImOCRF8U+LmG6iMocLJVqDnGl5fwUXkZpOKdrZyiMBkFHnGKNXEJo7QbUm2Iger9Mm
Lsw/Gg15y9fMkUU7KjcNgR/QWYmD09zB3Jn0anR79kLByyRXGD2pXunTCr4e1002djLhmADzdEcj
zA6aJUw2sr58WxOvi/kOAJ8q7MZmVWQO88hZ5z/cG/xTod+56jW3gQNSuWK3l6JNb11IJbGDgAFn
ZS+le9rQam8zRmTkKo0bI/GGYjsYOyHYUTlzuogIxnmdW15dONwla3D8aNNeG8+02ZjONaUDhcCl
0rUEUlFJvnKsdzG0e3JOsbfRDANadkHf/bkn+sbiJaTUduLfZB/plk0CAt3C7mIiNo4qkpndb2E3
tIBKnfEXZ8cDxN+y5ACZXkImza+U2m9waE5M1bod7OJ1Vjzm5qJNbFjHZjR2qqf8Ynwu/poP/iFa
Aomsl+mVkSvFYncvaCuz2WiTo9+b5tbvJfBCl9wl0dok5o6CU74CyqgVbCIccaU/B9BTDbfowLDt
oo7F66quHwblt1GhAExQ7l74ceo19dqcb2X9skswY6h2h1RYNEnluiCyUeu8F6p+JxY2VLOdjnrc
09iuhTqMw42MQJ9iUpp6VgD2mjAq5ZYUiX0ovIv9n1p8/J/Kj382uHjKMU0jDFG0Y4hOmHRiSyYX
aqNH7dl6Jgo26C8N4gdJe3/kXrTvXEmxW5HwJpxpMXyAzY6LvE/HPp4UiOQCD1KSlYf+TblDIpFM
60lHDATBY10szT83uy+wdHtDxt4UdKZHZgEfiWzctdk2GfaZv3zg0r3MlcrX7AwMnKUU8jGwslvB
35rhk2GsBQEO6E13DkCtLI2Zb6cPgNpimMNu6xjUMUuZJs7CUB6Wz/CEXBJ26GgD7KADwo+YNEh5
hBKzZbabl7EBIwTKzU2rdSJsDDKG/xLcRZpGQGwB37LuurtuiVxK1oW6LsS1qawLZUNu2c83XD7R
9eJ0EXepmLmJ9zgqbaNZkae0o9tb9uFK5WOvIPWNBHK3aP8JNA3mGiwmmldlYhWc3lo8UvDKnA6X
iUReRESOb+KvymV2tuTeNaOngmZJvKI4p2A+9YAwhzUksBsohcCYfS1Jcz+rzdySeTgxWYiXpXgT
+FcTXlOLVOIrNdzq+qoJ6GQjzL8ykztZYiODRs/BGcV2htQ+k7TRaVV1u4q+LQF3RKDhVfcR44br
bl7J0a3kQA2kXx3Jjk4WuPvz5f4Y2R49JNjEUDEYJj+EkvXrT6jLlJHFzDNeK3/EBUx+UFB5dCN9
8Mlf5eFFXA0XzF0n4mN8gUX4WTqnRPq4pd/OAUw6IlBsBmg9v55DUlmihaULSeaIm3IHvYVm6nRZ
3lNxUIOE4GmRAtPMZ/DVLAbTIltXPhQvT4YfjHq9dkwKCnndEQMrk5QMeQrFidNNO5FNo7QyFTeR
n8Sc6Pq9yfIbvpcWiB98sLbwQJ4dc9f5sdMusPXyZtjiU3cjdk7zRlNH3da/p5YYy61svTXNfaC4
S7wMi2577lZg0/3+xgKWYa5uGAob6o83+tMWB+GmYAniWB6av2T1CWScPNZEpDWPhsXQxSnCSzlz
6/v8JX0xH0PSJOlxPU6VXRzaG33XPkcgu+/JXNxTgDMur5FLufHzUm89yu8048T38q69a+/1XXPV
lxtKSurW5hfMniAB6+jEJjkp4hJ/pBGX8SeM7eF3+yd8Ed6i39wSDif+Jv3zT9rZi5z8On8aX8v7
9F78K10MD+mf8Rm3iLoLHsU1WtRxhJ11I8Zbsb3oe9t8FJ549Km8k3JFyQ5FEnsF/zu9E80OAHx/
IMBJh0symzlZj3omhOk72WSC6cyLZnvY6Zfmr/6tfsvIqKQIBmHGhDC3w9EeVXuk8f+UXhZ79TJ6
DG7b7XjfUD7CBAdx7hM6J7356/a6vG4elH303r+OrY0Mqkns9K257Q79U/EQP5t/RZ00NRK7beva
vySB7/8IO6/d1tGsad/Kj/+cAHM4ZVSw5CjL8gkhy7aYc7767+E+mtlo9ACNme6Ge1si37BWVa2q
fqd+Fg/A/9Pj/Zc6ublx1ogv5ZlpwXug//K0ibJeBsghu7rMVwY6pMhVzG29JhE7001iWAH/cczc
FkevWcr2HVRjsOVfPhmjtbeUVCn7/ht3NkOfeL99GD/5LU7sO/cuXxOLggVXaYRatvGT3pJ9fGE7
cgdzBYP4jm/KKfzKqX1R60m29NM9l9+jvC5rsisJgVXeCWg8iczeS/b42H7zZzIWXV/ENYzxe3iJ
gJF0GC6bIk2/73UeKGYsPBacUxvgJXtguvRKjiLV6A/+cfa863+lG7GE/WwbF/2rOyU/8Rdlg/pJ
SNg1utBo6T9Y+Y0vFfqG652PX9nCmbWa3UQiomM067a1J1PwToG1Ps8ucyLFKW7ahbe6aoaeFWAV
fuFnj9ruMXleLvU5+SEkmsW4MkQExTWkbcOIUQsCxdn1pnoGX4sv63X73mEQDZh0XZ8PDyGzSWWl
5J7qFW8DIM0v0yHbRJ/WGwtpuSXEedPq8o1wtetXSLl8SW7yj0nZoR+4dhBDLLf+PBBIqH9lP+MO
62DyL8gSP93PmmQLka0ehacuoOg7Ya/gMwO4Lf3pVByULaPU1+ZxOccn2sj0uXxhiQBQp3vzWvS2
yJzJCZrnZfYEL3waCvakwOtbr1+8MOzqjeVVfStf1df91J3n0RG/uy9NtHFRG09/XI1t7SNiFR6Z
Q8i+53fWbsuo/0exZR8ur/qncSNgkX8ryWvMIl+n/cWjBSAeCaD0Rtut1raSOtWF2oDjILtkT8QY
/tkemOlTNmDth58Prvv4J/DhjVfl0u+nx7DxTeLme2d6Ks/pWfqIbsV3wyr6Ve6Yr9n8eh6v9o3C
Arz7q3nIX/iNPN11W/1CIyYf4k/PRDsxlo20LhLcJVT4cxBf0ux5I1v5qnzcr8VTe5BVd/hC7r18
8RGtr+TVgFGHjAvSyO1vybn60s75Q7OheWrwbGMfYWQf2Y+cfDxT/P2Nj/RlPPJtsU6JClu/AEaq
3xYyhs/6Y3oZVVf/rklOv2SPyl54Mb8HQisU/76rNspO+iWrmVfyLX9XfH4WCN8N/T3EvRPSa4Y2
Ldza4xnu6lOm+UZjJ8e1aUD0x32kOGnkIfOrXsgpeZl+ATmVT+GHDOZItJsc71hbMqAzME3CjR5i
gXjXE3+ffaU/zZd07G+M7zBxqIN2oRH8uJMyzOrj7XxDR2if6pteMbPuxriNGnb4Bk0xAxvgzn41
H/i/ah9JQVKfI8UNtyTyhmy6vg8kRAsSvh2uqsCLuQS48RjUzuVuhBnBn6pb3PAyfQkVGmDfal6Z
O0xHj0SCkBDdxU37h2k4rhv5/f7eXkWWyqme7J7j+HV8l276qsHEztPuP2suhFO8L76h7DkzOQQY
relUIr/XS2DllC1bejC+JkYrv4pizWNtqh1XFAuRfcNsCCCJzukjbPCbz3GM791CwozSMZYVLmCw
ijU8YuUoOTQKODtP5/ACiA9KwF+sHH2k516BmLx3TbQL+OOVtOqoGW2gE95Axsi1ZveXlcKkKeQV
4ZZBeLxFhgl9MmoHnj+yhPVdo9Qc32imw6/5FQrb0B3hgiJ3fkk5dzWbGXiN75msMsgI/dRs39e8
RsbVeNUOCD4NIgdqSlDRtSL9YW3J6TIHknOTq9jbLMRqJLjKxndQ5Al+92+JV31CTjc/NR3mifja
F+GtfmyOqNXwy0eGObLJCW0tbJIDMGZPOKybF3JwSUQzHYw/aoqC3CXbgnUaX5rWBq+434rn+4fJ
TdI5wm+jfOaLrzZuLwDjHbhV8SogZP1hzTRW5otmcFhRDNFMT7h5jXZtoSF2KKLyHLaGVDZanWGX
PuG8zxwcyDf29G3i05OGsV0Q14ziafW+dorjYjnLO0noMYdl4SrXEqMdiJDr8LJcqyt/pPVJm8fG
YXtBA+CcOnzSc+u03SEeyOvTG37oPYkCpsVV/TYk3MXmugJ94AHwkPJX8Whm4EvcMetRdJ2vxqN6
wG6Xlcf6U6+cMhY1yLW5UPUsxfoX5wPQlvAVEdl1tvbhr1GSWlvJ65nV3PTFBhcBYUGRD3u3wAaB
1fzGL+luOrcYSBJC7oTX+JyfjQf9EP30X8m2fLfu1gZPfBKY14scM28SC6LGljnrGWJDIG2DM2k/
65X1zkcKinc2ef0xP5YPpp8TgUGKhLZlPnDAa8/mKYQf/et8rlb4gv+of+Li707LQf4Qrixb7XNO
bIp4+ZK9Eo7h6b52GM76xTgAa1gzW2X9S/wQTtFj+2M+WM8qmb/+HTqQ+FzKu4ldxuywQ+OE0zij
qOEpf2e1VRt+0WrFgWluCtlui6KdkYaBivwhBlGtXACU9eb+AmyCGJF+mmd5X5yEB2Cf8xAku3oD
QrLJnqUDL1S51jSjHESM1pxQ+Iy29fbvHY7yD0z86gNhQtIoEvagfxEYKS7vYZXW1bP4Gedsdi/j
GOaMxv+nYmiPu5+E5eyJHOL5hPKZIcM1ihc9IJLlM81k8TV/L+iyUTxEbgbtikWTway0Q/1FIZVD
cvEUzsnp3z83plT/0A1ApKNoRpPJHNdfrRnmt3ISS1L5nEmuXmGQx94lhcBluLs9antSVJCITZZP
8rfwkPyA+xm1C2Xep1srfQjFzQi42nPG2hL2ZGRGEnBCtSvZcuWaWkAPY5LF1AV9yDCBk1pr8kGd
bSvwZfQlncMgG0uZHEO2rxLtyDNnWlmhgiw8ipZw9FDl8r9KtVF1p2gDcs1DjZbR04gEuz8zwUvG
cQaMRSz6grmqX+WnMTlEc+cV5L6jx7a28rtO20bYrrJb2m3drmOnmGzTHhA1rwKepy5tO2p0bAET
y8cGZhHcTnB0WPnKMwdnmUH1XJDTGLkAMY2WK2k7jTlffmbaDc0eA7dwOGu4ZGXsh7G5O4xAU9/+
JveP6V3GdrHZIBfBqokjvaC4yR3jp6l82PgeAr1FPQCG62Inutx3IsQDqKoArPlsoPxZLG/CbeW+
FwXsix8IPqyJAuk8wXD15EFdjiVb7x4UJmbPNqk9gPNtASVEs8VHcTH5EJqVX0iQ/51M2cWyKjOB
IPkVzzJRHqjtoSBMqBjCQL2xcjkyJvyaVWdR/LQN8EgdBvT3js7xQEf2g6qgPZuIAAyM79CSUio4
Mq78+KLKgA38Iodti/zJhGCBQOeSv+CFvoj/Azv7JzkxDgYyduMm1CFuCizu/2hlC2Mc9SISyufF
PJlg9zE8POYGHNAnTbro5qY3MDFyokTz1tRpjSf27/tHX7fH36iCgXqcMUFJF6U/2+s/PkEyj6Im
VGb5HItblQnJSqu8XHlTd2WBTxl1eUJ8dsn1Or8s2BMPWEflPXkp7OmaeF05XxzL+pL7KDDYcfP0
WSIgAfzAst7pW8mLOeVGXT4qKo3SQo+3x792Hexe0ahVbZl2FWv/jr0CQ+mpzE1/WXWkkrYvyY+8
SykmbQLYeUPkbrdTqgyy3nxrWNS9yVSlgWmx5c4oEuVSfcg4n9bxUgxEA8bFPlkO8qrgvOvbslwe
u4yO3vqfs56W/t+M5h/89b9Oz79Y1zCNw1rOOD3ris2wk8JDlfkmahLBSzGfG1z9pToMvTsbdort
rxEoFs7giO5szpF4BKGhmVhA8Iix4AtupoTyy+soNC23z/BN2IYWLIIHbz/8ET6MsPqaSwN1G3on
eSJ7CfMUW3hNyZxttxq7nAKHZ/LCEb4jyp4aa6ygzlySwmbBwwDXYlbcFwtvkV093WToiu/kg1D+
7dJsl2C9ecNXah3YVpz4d6kYW7WV7yVzKgMfySca9QJvIsyCDOIjdymkIVYAUzAWGzk9ZHR0HUcS
sxWUyoFmbUFSY0LE9YDOaUCwaDk5OuJsK8WuWdvwf0uEexykl4cMR1IDEmYiCZr6MKiPlbJR28dZ
CKrGt8iQT5xkQVfnRiQ6/ZFJQGp0NiUu2Ay9UM77ZqqD8HcYqruLI4X1ASwDEaj/SJw7nLZ3l2ui
rwO1xwHZYcCfJUOJgjcmr6amt3hBQ9hDOAJB84kaZLB2u4vW2LQMxOu92wrlo6gg6ThBCfeTl+4j
7BQKSl7HYtydSUyCtKTNGGL/fDW0RzzRyfhaXzSiJZqK3MWFeGlcPfSmzI8BPGcPlTdlkfXRc+Vy
z9fuVNn4cktP8rN0a9/b4/QqnelXYWS5r8Rlm8DekTrhNs2adsHnC1o4K0rE0eMovs/0oqYvKxsB
XuW8Zt1bjpW6o+XLcLCJn/b7On20kAURrYSACXFQ7ya401BnyA7bNsXbhO0V2eAIBee9TNyaPV9H
akzQiLfPVvcHoMfGATozn8p6VQqFs5f/ln6CwdXdbpjEFWxCR8YZNtUDs9IAKfA1IjUOZolAJdkx
iP2t9gXGDAlxEIGElXvshtZ2wkJ/3KrGLjMfZjOGByadNHudqTzr6EKaMLSA6ltpF6xDH1aj4UEi
OSPq5LShu2vgZVWwDeMtRLQu9Zd0fszr/UT2yp2GyWzNnVXkmyqp/TiuKKwTR0iFp7liCeWBJI9O
9mHShsWLO8VAanxFKXkgj74L6f/pSQzro8A+aD2VQwbe5YSmrFO4NmizOoHwuhBu+UuIHpiRlIVz
Y1y18prcf6u+9taR/V5IvfWkEpNX5hZRyJ1Seb9abLRD5YcwZX1/C3MpGOaIm2uhBIMoZKxTQe6b
ikFK0qgJg6YYkjupvyoIy9C8jsNBVBaYwpiBKhVZMCnoE33lQG0H7KY/VqadWtJ7VptouUzBs4p7
SAskkOtHhYO0S7OIFWD/YWMwk71czNtQ24w6r7BXPqxlQgzvRMOXgRbeAowzlueWbjHGDS4+1Yh/
Vfz3iISavvuuc3HeS8zCTwtcrXZt4VZPDVEH7219Iug3sHJU5uBaranB7G+l8HnQNiq1F88C3rwR
n9Kawr8iHJc3IVWjjaXO3sQ7EJFjlLyqovKYVfDCiP2sybWW+rFuN+0wBeS1AGjeOXKq5EkUu09G
shAgDo5pDE4dZm9t0mE5ftTLdp/kcjAKBmlBox/hiFmc23TyZp39rxzTkKAILFFmUhakFqHBQ0Zf
ShzLPtXAcMmAeUkK3YaEzBa4NmetYyAiDTfGl4x27409neBZU3gxNQYvnW3JNdh787Ep6aeqLz0L
uSIJ7QM8anNpW/R3Z3kTstGT5njXG/uUtlFbbqhJBt2iLUGzbi2M4zzHdbdZWsVdM0ImjSYDU7lJ
hY7PvazZ8DeInx4XpH0tOTuzGm/6+a2DFFrQXiTTS4mdXixSyScRtWGO9AJ1pAYHXlpMMjSNV+QF
7qEMBJpUXZWw0YvXXEKxA9CmFm9xTQwblG94fyOwEeZDn4+4mgazAuMopZS4NTBV0DJqEREEHjF7
a7FfO1wr6vxZV2N/BH/ifLWMq67RbWSfWdm7OZdQu1wH6mpjQKp4f7iT9ZcyyV5j+LIw7yBm5leh
oC+BXC7mGVPhfkMSPK26wrStgfqEA5Bzqg4XHIjwQWEwRqfnTowHCql1VCQCG1nw2FuLj1hZ0FXm
u1UXLtyfpzL6lIj9mBfEgLzVtdIQmCyZe4GkRKyRh30JIrbccblon9c/RGa0WVKyY9oNfg3DLdIz
9+NuHetF6lXE3UbC1jSGxG8i7ampQGrzNJjJ1ss4h5y7KTj3+75MZ3cddJI5ypbQcIX+bIwGe650
7q26uc+yW7PZswsiI4CWyMPaYq+BGXe17ENnJNWbSH21qEcjnTZ9YfrR/Iy5BDtVKWB0Zi4dQCBD
33aoWXsElDFwhQbAhDtHl4qezgbRQt2ZAw1MJzTkII6YTOEIlxuf4TBb8aKNGLnih4jF1OrEDu5A
L5zf8ov8Kn6nFCXIRxGlwCW+haLLDwGvVShgPtCioEqKd5k/aYfy/oKck0QAJUhMV80RfFJ42BlK
38tyZ8bMZXCbyl57bjwpc++Dx9LsU38Qg0zzLXHbzvuRBEfLadJNmHEt2MOhRE8wcZ7ZxJpRGJGQ
Aq4BiA9UkzI9dspA8Ag8dljhA0u0oTXyDFY7AeemU1zBqZjNSgoPK1QFtuwOZw2H6iG7ILEaBYMp
+BFAJd2B6bRIcDmzUBmsuH9zXK5lDEVpz7mTX0wyWSk9MGS+2ycACJMjiBAaw2E2Y14oXpBU45DN
/BCNkyuuoS8IBFwC7hkaGFQfJpbANVF20eQCaQKr4GQMznKIUDpAGwi2/l0c0w98j786Sh9mqMEF
PsmUBKnNEITuJm2z1lkop3al6DW5H8sB1isQLYPm0eMmvLk+mGLQLX/Bj3eobVInGETQnfu66bjY
Oc9497DHEACgYAwyRfg+e/fMHzCApKzK0U2s+l7UMDw/kt/Ba+KPkWxEOhTdST6N+1aXHPkrvRi/
ugwIazwLV2DDJ4k80cQtielM2A8r3qt/jG8yaLyOymTF5YR0S+tIIgdaYAWrcioKXqvF9Iw9DcyR
MXvkpgO+Fg7z8ywVfgAEJQPFD8Yc9s/OPmcEBOhufpOW3s89AqPlb2AoReFVtHu3+4HsUxE5bOQb
liepcPWvGYUlRZy+mT/kR9DrbvasHKvRDcZRU4Ekxa3NoEcAt86LUd4huQ/6U/lpfTHhxCJXEMeD
a57Nd4RQlMoM6CEyErHQ4ki1y4a0Dpyobfyr4je1Cybu74jyFQLWaxCiZA460AF6VnG03fiIZ4eO
VIt67CeF+6Z0LQjgwpYAFNkTdMo3qDpnjD4N8Nie6U9W/xqMqvzom3DeF/KBzM9+jcDkB8E/l9fi
DdgY/IYqoWPijtoXYRvkUs3xYsujW+ar4nse3VDjPnDp6QZMuuj0oLt4yZQ1zLSAi2auWXrxV/HT
nepv8JwaZxEqumRdAaawYlpko2qjU5YIZKg+nahxOZ70U6dw2tiz6EwZLlF8b78FZIrcDnGTbkN1
TfhoMWTGP/6yYmk/hNlXMG8iHyW2G7BN6H5IBpxkrjObZHa6W45l9Dcj8jmbHu05Rww75Uv8hA2N
YXwbflR5A0AGCi5fOT0N1ZYRy92Mdw4uoKryNuFBRafJWkycEUZwhjv2WPPscfZwgtsHte3grOr/
AsybvAZQf1B0pgdd3gDwJD8ZhzbDyIXgkYlG6PtiuLAPHIMC8K2x0hXq6/27jr1kYmqCqsRBaM7A
e1Q6HXci27fxKsVZGyXGASU7PlPoiJ9iYCCNvckH5Rv1E88Q4oxYIMkRj8trejVQVsFid+uWVswN
NryM5yA/mnrv/i5sJtroiaEWu/6liSjBJ5n7+o4+AUbZCRzdKLRysHPZmQngobyNvWzego6A2bCD
6QCItWIZMsq8Ypdvw7VhApNXAKb8yVaUDgDuBq2uFDDiBHWKuNpUN9l925/pE0GBGM4gH0j8Es/M
g6KNq7FhJJq5cJRb8s0bwlogYgzlEgP0ajxhbwGadbik6tULwK/ijaxtgVStC1/YL9/T/QxnSf7b
e/Mq/qBUjQByKXokqH0I9xmLjpZqHzpy+k7Al8iZ+5h/bEZafqDhi280twPBt9jIOYjto+/2WsNa
9DYLO32Pr9pbe47mgNyZXAskOm/JN3pyM5kvdaLIHX/JwlzPUE5Pot8M12QNg8jdP8ZjUtnVAL7k
9BZqFWbp/FREP4gew8liXmeGRM5htTPqWiBgywDZYUfAlldzTB9GiHw18XO5WDjsosv7mSkTKwbV
iBH0OjNYqcPRhYVc90TmUyDEpkuLy27G5fKBPnWFlu/OxkDQ82W8hr/8wc23kTqU+HweiNHwlJ7n
fG3ki4FT1A4D4SPdW1/ZTUMwQ2fLMCIgQMOToK0Xrz2Gdyo0M/4kfnVB6dB88ZxZbw1f4Xt4q1+g
HsHWoEPp5ZAXvWaPbKIIG7DORpJATEn5Ket/pMmQ6enK056Rl/DAM4cvPHCZ0BGYDp4PILbtjGUN
hIxDGzS+8HlpWLrv8J1f9D6vAgBn9JqH+7HadUA/DncDkTNwQ2LpdmheTOZ/3IF8PEaWTY5BD90l
WlORJV16cDf9eghmVGrIi0ARmQgnoDp17+ZKPfFSenmHhBvdCPgJa4yg2IxbhFnKxQMAEZ+Vbew3
n9zwcPq5bTyuB4vlhFisXq0eVJIALYf6c6R2wARgQT7LRUI15IIWi6AxaDoXRp9sOoqJ5A/OEqd8
gTvXPyOqXxkaHaWhjTqEcf5L+I5P/+Txs7w6lGgdpV4fkEnAH9leZXEr198EyrGBEmD1MNAiaCFX
Ew5oelRajArMze695kd8i191+rPIY1ma1/mnv5bvvH445ZaXNoGAg8nb0W1G643hCBM9sVO98rLr
T4CDqWNoBHmwTRw6NvEx5QXQwp9mn89mbivsEfP1klvgZFIipGwU1hUIe8+Ej0L8c4T6kRdP/Qf1
ApWHOLC8dh/tTlxVm3HnoMBfo/P4e9khATJc81qDcvRDyydO+nM5WfCmKJfhSySnPBe39trQwyLL
ll34fokmBVtvIstyp+Rxf4Sf7BrIPGrbnBMospFpcZVJHjSOfvNgAg+X7l19LD8Y71KZF7e7zbSZ
f+ajfOl+lYV8PadAEkVygeDW34RXP7W/5jF/pUrMvzm5Kf8SiLLMV7KdMLlSDhZziYGpAasjb1a9
cfbRHTcl2BXR8g4+NGdm2HtI/9anlMw6P7UIS/BU+dZaGwNlJNh56EbcwALWBoEq+Nni0UEPopco
/twESrnJI6p/7gK/TlwTKCo8WOlmEbFAPVvZdoif5/bMZ6KMoUqj8azgQi00s0jA1rmpsnmbZuqy
p6T40RGwi5uZQTJxqxj7Lt8hkC5rXCvWM39BauQSFYNXFSZerG6d4jcgoLYe6Ql8me9tHUN4Z2aW
aieNXyYsbrlIq+w132r3lTDLu22HW4cZyMaWALO8PdTqQ7ThyqQW79aSdsND5vPzmJZPbliJbdMC
+mIwseH4g5pJCMRlONWgp8LQdgXkB7ezTlHzPM37XmSwIZB5mul2ioJueYUa6d6yxR8thzWxkjGW
l4S7VPXR5TeKzZloQTtSxIlb6q+W8mG0hyUQWy5fx4S9g3ZvXMlaBc8DiGLvzNKumH2kMtQ+cJeZ
7K9CXlZwyKwf5kyrsBwyeinc5bquXmrJl8ILX6GDJdTZRGSFQaQE9xA6Y19IWzP3KaS1HYoa+umM
dvC5SbfrgJvmcnCNHfWan8PBop3ZgD/QtdDSIF6PtjQQAC8oz2VpzXUHYgejUFQOFrdLPTklE5Vj
zk3Ti2A99HoQ3h8icqsY3h65zoNYwT8DnylqHLCwgHtZZ/zrTs4a/g9rLVM+9cLBWh7hmk1zo+Y+
t/9AwP20zdL/pVf9wx/+zTMQ3UKyE+pkXIf+GkRWIytWDWtAvQidS4EUbhfAksLRe5AkDpdB/UVN
x2CHND9Y1aZp92m0a5Flj4el3s35+6AxT+NXdZCEDnKE+Scc3bXPn4PJIpvRXc/MacPAS1duUgp7
VvXyII+PHBlJHAj1o5o9hcp+CIM+Oy+kEuvMDbqydCirn0h4zKKHEo59uGniQ3UBIzHEl6ramtox
Ft5jZKr1iaMySR+nasMhznBIKDNa9R7GB/Gam7DrH3G9t/TAKjdaf1SZeUcPabpNFEioaiYoPqd9
6Z66ZW8Ci0orvK0qXge4zxhE5hYYSGON1j7SM1jypgQf9dAZi8lxbD/zaVvUXrG4yDJCxaZfRCQD
nMsIR85cKoN/y3FItkBFtI/hWdc+y/4pVU5F/2g2wdy6iCaU/E+bOvidSdXoCrM3mtul9YEowpzh
iG2V7RGSqV9y6SWobluGNvfDTFD8JqHy4+rPtnIY5Np7Ix/43RS9gxSMkK4q3NRG7ndh99yNj1hU
5K1T3V9rHIXTRwYvJlhR87PWNlVzDDssOhw98SkaC+VNk7ad/sqNnGRPnIiDdhyyd86kMHvQaCYy
mDhfb7fprQQEWjsmCs0B0QlHFfPrP0wmhJQFxtNs7FLZm+7bsT8WB2aF9a/shGmxK8HSVzq/EPvR
5aUpwJJfmQYskqCZg0bel82rlhyl9L3RXktjZ/2vuEnpn5ghg5E3WdZ1BYrvL6F2kcGpDoZYPps1
zRfj5/NR7x5amit9/hzjZ0F9XMxXY7oKxU+t9AFwQBMfhPSpK67z/D3eL/9O+Kl/BO1/70QMjNDV
EgyPnvmvT5QOQ5frU14+J+nJmsSXP6bGmkHBw70FC3I39xlYPznEtz4m7lOTmRtcDgWKWWMb6phK
4mIDRqsz44h5yK6jl5WF+SDApobifGjgQdb/QDc/1GHe1fDNzOVB8rCKDCCLFMXXLO1HDYkSWIzW
i/tyzNgiKdKpfbXc0DnDA0BIyWqA/TcAIk2O8ZtlVzO7CTT2WK3d0XeFTGHX4qlS3mOQKkuUt+F7
aX7MI6QJxtTT/ahayWpYlFVlkK4dnSEfca53O3j9bL7I5UdRnQRwu/EAuJ+pXyVj7/cuMCwmmUYw
d4tRjlHxMZZxhvGYkuOolpStAAiWeBpwGDJHu88VR5JPatKB9eChQx06Y78SmSE2nQMT2acOfiAs
v9X13pTg7fcZ2nF16N5ThccKI4QZA1jE8NKWjLGnKIVIp4/AUyR9i6Fqfuc/SqlscgCA9BaXqivD
n7Yr2C1+UIDxwTFOiJghMpQ3HfVBOlpMFnIhiZveQrvWW1tFzzaFwsi6hmoMPF6azIvMCZwhIwjV
kUE9lMXR8tZB59zNr9ykfG8vOe1xuOo8+mNFB93XTJEl1MzQ0+ZI9BgTD3MaHYSQ4Va44zCGEhDA
TqeITlhPQ+BgwIG6A6wMBGCQugSOA3ZVmUkrsOjQ0u4pTXq0WymWHCgzwnDHcGcgkTFCb4a/d8iY
fYOfUmUpD2E3bo1kawEXa82TGV1SbnMrngnI2t218qM1c/dyhxDrMH6Rqdqn3FN6sgpp9ZroUWrL
zVy8zPWyNdLCX1YZU5S6S3csSsot8ThK0iE3OK+AXbU8dQGlGoiCHhWCXtVPCgczmqOs9UT1K8Um
CdckjJ1gCN9qaKRFUijzhG1TAkK3SlDk6OZmyMpGTZksZ55FlOmSl19oa4S+5WTuRIMiWBroXkQ8
X17xL81n6xfT0GIVr8QzIhMdDFp0GxrnxKAiwIhH6HLBHvMGsOEcI9but7AjyAes8lJqbybYMSFo
5nMJ1ZFg+AOTorML8Eo1+uMADI+njlfBaRSgo3jklvqvhadAZwkeT1RYjhEx1/jEOPhU6RSmVFyx
XG+SlMkbg/58LAFAOyAMCMKVsi/XYojUrupXRVg4IGMrQAewSI2FHRj5iqKXSgbhyyg/o+aNwBAc
92dc2QkVmdpMgXjLVAzGxuW8umZ2y/UucmUgKgnRwK9Ui3ReRQTrM4mkB7mdbDN8W+mzFnCFiYem
fCrCbwb4RDZJF4qsaR52/DLWCxcZmM70nEVA5SoPRm8A5JMZJUfCvCAzcqjBFcW1pNrFNkyuh+2c
1bs871z1vriWL+bVMUvaN3WpN5LG7DaZq5YrAkEBsAtR5a+sUD6fE9aKzL/V77U/sZjDhd5KfYvm
R/n+UltfbJQCagaYTMPPi4NAiabtutXXPyO5V0DYACpsmnz1kyhQWKMRzNEPEFoUYp6lqeAxMetD
kB2e1tUk7roBDGJ1//v1IP3j9YDAgUwamRQtoov////7T0nKQDBAO5iMko0JAdTPESJdHXF9c5SH
h9SA5dp2ylYyL+G3CbgnbDraM80duq1Oim137vNjlT2a1kOWPyr3O8brCKRfY/08lcyU4qe6Wbk9
YgBwEmnI63AYVzbyA94igAeDxuTPLh8RSjoofDDzKRBhnpfZnbOXhCTcwsdRU1VgTxnAdpCh4uUj
a544wOJACnjpK1Yp9bwR870hbBMGG40HA3nAtOO6j/1kDloqicoVwASfxn7XsPCUfWGcO+21wFdL
2DTT2xz20BIXkd1jVA8l2urqkraHQj+K+k6KkYRtmdWOTdLO96oM2hLt9P+V76H8g6zNFDUJJydd
XX2u/hqaQsMzxdJExDozHXTs83HZh8STwKWswKO/ykY6lgq0pCNtWCmgdp/Zu0mfe2a2Tic/vPcj
DFc4SACoFD+btkP1oo9PnbKXVbxfgw4PkyM4Cl3Ov68hba0g/qow+OyM0lFckMKp/qVqmucZRzKz
5LMH+g5ZqMAMh0NmB5GiSUtumMvdqpnbRHZlSCtWNneO7iexC7+HEl3Hr2qDw/JGfQx9qYaTdeCX
UNAWGmSFzcQyOCRqVvYENSP2vYCY+sAMm9uVnky3qXiN4gNTCtEvc6bxubkhQouCf/+W0j8oJv/r
W/6lmNSrJp0IgUE51b3I1U/NKHq1nZaX+30XFURKb3tiIPbtI0wodiO59pimh3//CBgx/uOTRjum
autsmvWX+HGCnNYzlVoOjJ+hgHLVhq9BHsw1OPX7wqkmOsuFSkvHI4e5ADx1ZubUV7QNhW7x0Hxj
DNAaXPJAwqesdWGr7wDy4BCmmzBfN7rItFscaveChscNCJPLvGvBgFJLZYVoG28enxJg7h7GIiiE
3eBS+IyhF+FW09LDOxPSmvW2RwW4DlWYz8luOVhPwiurgl/OvBI6EhA1xGVKeACi4g9c0C+NHLOr
9jT+Gn/poBrGHnRPXte8K19lUM1AuQdNv2OwZegDhlws/hF0HlgBmisGO3ChDhhoUmDkaqh/XIwc
E468WD9M/ms8ouVkEF8b8OZAGbUaG+G0Jr4anz26YYrTI66+DFmJB6af6P1mzBDe7hgXdh64p3ya
P8P3FtrfdMR0B36Pbh1EYUDEBVgL2Ax5ila33Es3ME8UM2CA2Y3PFjLaLrtd5gu1y7PWxc0aunIP
Og2zcKdEBt85JYs3X0dMkJAa1QedMVrr8QCPCsEM2a8Bl22ML5QswKvw2TTSEvTXUX8bwRFArMDW
kUZkdtztaBIRtMvIEX6n3+Y9ZniHfwTUZoQs8/mZ9iF9oztceDwEJUVuTT3/WLwzR4HOvNyqH1Z4
Ds3TPTmhxIQdk9iGuQcxKGeIy50qcy0k6pw1X2Jlo3i6iJeaCQJYoWJLUWeiH0ZkAjQO+4K6AR0U
M+orJ+FWjMhvpwd1N9HoOAhW+0++0pgggtlQlDJ7kKZBw7gX8C4Ka8EBWp5/VBBIZldQQ+UH5Vn5
rXMng7x9R59a3xjhkH6rKxxtTdeAWwCjCoDvyGrlABQOMSAkEPhP4TCJoKYrg2NGlD4uzWZmeaPC
PYsWAsDgKc4f4ppmwUOtj7a8AGmY3oTSlxIPkSM74X4RIxyi3PZ7CqZA/kiZjsI7CiRqcYTWx9PG
ZD6VkTqYS4TFd9wCHrjjGZqkfQeGHJgkZekxXFj6ZC3T32sPGDZM5/lbf1ze46f5lrzDL/UsaxjR
FKsgnvb/EXZm3alqUZv+L3VdjiGdwEXdwKKz15j2xpEWUFDEDvn13zPdNeqc7Ukl25FsYwisdq7Z
vPOdAbjyLYRyTt89B5jOkGdtO+L61HXwgUn1We88PlvuKQPrneC5QEm2/LSDg8s7t4QSAnBeLR7b
65+WgNZ6guUd944+UcbmFQm6AvJAlsC0chSHvEbFrB60InjcqIqOzBVfAs1f1jGkDCnBDyLFDwhh
YkU8m6fa058F3XfeI6cLKh2YLCxxhnNzomhonZumzLazy1c5J8PKIeKMICMfqo0OPXLGY8MNa9zr
8DlgbQlopKyTHWrdtnpaNaNlHWHj4yu4mDE+zeYc4y4gL2H5+ktDvxXI/2rozaGQHc2Tu+0uyRVx
/LailpiRxqfqKT9vScVZaZOtvZpp2xqQAcKtJQ5TuK85mwIMIYUMLLPf1XdqRWDXxpLWlxoYF/bp
Ydt9KS69+Ewpkwygi1lDFAm7p473uwOf68+d0L7BBDsQCehUEZfiHuaNh+CUOW62cjlVKkUwiUMF
iw8MJEfp7AjMDbhkg8TxMk/7Bc1vfZPa62gGafi9LmSAVBf5W/nUrTZvtM6aMxVbufWyXUIot7tR
ZTNCAOAGc/QBGfn4e4nGCa7oFFXnqFdMD4c7236p9Ldce7LXCwBwVRkQnoRGo9fpU+FvV4YddJ4R
qE/HjIgs5GvfRrjkfUjIOvagdgZNEeyquHcZbrdx60Da3YdKWodxZ0XB6/iXMf5be8AhJIRRwoul
97Qrb8NNT3W7OF92+3x45BhykGub9FXXZ4fe1+48qlrq1ZLu1y82nIiE45qXdncBUfBSoU383JIb
mrn/tES7GXPTqa21uUyrYceOsgRyq7jplIOtAxJQOyAjcU6erSPprl11hA1y567BxBAOgNdKK2ZG
Gu7QOvdgOrcABrGLseqWJYWzM+Ip20HGn69SuGhIV1t9/tz0m4X636bfLNTNqpuCLMuySQ+rwyIM
nD6Jdbc9Ek0vyW4QX0sxztAATr0OUf4phYB368XPrdBNGaFbfVfKKkNx5lpd47bQY20abVZpnc0M
bGNgeOtxqy5+Gttx5kMa4ZkBNL2qowcg86B6fEM1i9Yv2gBS4sGGLOvdy3pmDBa0d7Gdk6KnUHbH
tUSdO5PDcDteTXsRCC7f9rAXPUCt3huJdoER1lNYHutp3kZ4gfKXQhH7i4zYJrZrfm5IyMz72kCL
Ce4oql/5qxBoR2AG6zgfrGMoFpb9cu70CQcT1ifRkLzEgjR1cmSn29fuiEJn03xeJb2+gLuAlQv1
H/67+s2dg1exMYGGzDz5cpT/8AIivb6u7Acgx57h33eHJAkkToh7IswG58VluJofh24EyKHPyVwH
9kyLLuFWrWInhI1uXAQQE3mH0QGlCR77flcRSSSG5R0np4gq3X6pnFi7BxHa3td9PcaG6a/v8gmo
BSfuxbuQ7yEWhWf5oGQDSKB4Dyg7AA38RHDJG9+vPFI7vCIwgiI4zKx7CHVe16QucTA3nh7H5NBH
l5gT8ezFqXKTdFLck/XjHWOwp4GLT4C0kXQCuaFaocIWv1gUV9P6P+vIhMXBdnsOVTNulnNbH3q9
5Z5TDqQ5kXiSrZHv1SY0CU12VZd5TPE4eTYpf31UOtx4aBApCsWdNdrMNVg9cF5BVoIzzfIpxvLz
Oje+Fc7/at5NCIecCi21XJpHdBWk+mEdQohVgokhgxRliHAExNdl6LohBae0Cwaq2kEytwpoIuXO
My83Ra4emsAw+ilahjAFq8sCbAj4FKDmv7T3bxF7TcqAe/Cf4bwxji7G6ZTnl9V2dgIlsh/Wu0W2
T0h+0IrhjmBsDw7CQIfFegsDZEg1JbxxJ/bmsY8mTDS1gpR8H0D/hDdI6/o4bUDbdo4geP3OKQCe
pRkwllOukFhisD6gMfk/d+A7XUKngplp4FqSY/HvI6JeLsuOWew3s5poK4GPZHsh6xvI8SUmhizu
iZ+fZ303YLpFsVzSgFwDRt6/H2idT9T42m43M8D2wKOpvnlNruf8XOcjWwfUVRFHOpXTVQb9QmXm
qjiXgX58PgkwxsacgnslB2ZHbrWBk2a9HxrgpTdo9TVmHnECzQTwZC7c7mW+h1xvdcEgghNC2w+E
N7qgeKMGtmUHPkG7GCDWCG/BIbF/SxFT5Wd7DsFpbFCYS9hFhDwe9HyH7XDZPkL4SR2q+QUXgnWa
6FWc8fXz+Hw7HyAhdQMuSde1b+Zj0y5Plw4sS7MthA/FpxRgsOBb1e+rtA3qLOkSev35iaLW3goE
ndoeVGTudh2Ywf+ekPSwq5xCW21mBrQz9tOyYqc1RCBtED/Jz4+6YbC87hbXQCkhCc3A62fe7u6i
3W2Pu2oz2/et97rz2thzqOk66Miw+tmk3OB5mlfWM0YHzaBAwC/P/2bxuVavR90+jX+wpf7dV9dw
2rLcHcqZllkk5kBFadl+qxOayB+JVDXnsZs97/R6tgcQQaWl1grbEk2updrcL2rod2l5rkXMDtZQ
DA4qU/zdlv3qkrbrPW3paBnQB86Uzey8jsr1JwlbVaSB/m7iHZZ0Ra2rvRP+MhTfTLtrUbTaocAW
xEm3bF69/aXtAUUvZxRfvFiLQtLkXbAuBcHB4kCS7SbD2KlDCL/Gbdd6KspxcygoN7I41kel75Xt
7hc/t8n4RsdxWSQ9XUqDQ5d1sxSLYpk1VpmWM5ZGce7eHwn7sPOcMn2lLACpDKrRnejgTE72e014
uwobarMc9adqdQC9TSiIVWukZmB0q+EGrO620kkHWOOTrZSlgyw9rKYdDSf+KyUm+oR6fu6ALnN2
s5coQmVQTMawWWTWjZpL7kDTwqhVYNRQfIlyXOiqPjhKkt/2PcJIEDHsRp3xcpEP3ZEVWV/gMHY4
B8g/xSvjRhn6xs9N0r6b555DVJjoMJ7eW73RyazKWh50lGjjgyV+gka/ApexzsZZ+nEBF6CdnZFx
BPAOk0bRRkgDTFv7naKDxDUKOMB/bpDzzQlPzSJoikkIxXN7jQ28v87zTbr/P/9L+99Go5kXt2kK
YeqqU1wXd4UV4GazdTAycU48ovJT8JxrQMOYsHGniiwAGRQhBJDpeB3JssFVAk4S+Iyfkkum+/UG
x8bQohw4vmuYDilt1qoKtWofn4uw6o4y3H8mSM7EAeLgApsIj+kA5NCF1GdL9ayAvvasZIcrhisP
sX4K4ZTIS2FT0L7GuzcTgOzbZbb+uvTt96IKQcThOuwcSOHiiO4Yqgs6xAzhwiIqTIHmDMwn1OCd
XySYLvL/7xUG0T41H3hRmrxn3ZwPWdFq+q7Nmc5jFvZWB9XDrNNSO5ScsXObnNKx5s4sm+QVZ0EJ
wfNhbkEUl3cXOoQYp3obb7OH3nI5daw14/qJMRzXZJ+cibr+PNGaJtv1tq2aga0CJKFr/IdbvF0b
5FUdLuuZucdg6Q2y0+Elg9uri//tCGFtWpTzzYdmr0aFBalCBm4yI7dyx/LsbLs+5V/hrUDhvIDk
hmUu74wPhEk3R4Fsc3lOMWDYR22Cm3VOnQjqJsstUvJetGy8egrPnbjsxGknPuFa6lUvKBFb0lFK
Uw8+tZJA4mEEK1fjkEXLIxHWoAsXjZ6RQ6KFLQWcKS8LTNHSXy5uFpsbKzyuooa8nJNGape+nC7z
l957J838I9ESEZYnMvOc9euRalK53RCLSwcZlFv56a7qo9VloD6lKPGF+CKTkq2dqdkS4zPh0jJQ
tqsuqZDpZJOTaHuZUU8AECkUtw5qLVXgI9NNh8UFaJ5eJysa3gEDnKZSMIkYK3k5LSAcMJN1PTot
9WCb6fGFDGG9ACUIH2I9lMguQaRLVk57zvmXar7fkDuA9jCYZmGS17XezdlKLYo9oc7TetZM8tiA
0NDbkXHu0VW27NGEraeAI2na4FiDWeOtjGCNfTrNq/EKhpH9VMyt7tv+cYVb6mP7Rni1/rSl/I9f
/xY7+nZh6mi7XaPnQnJn3myibmMV2aGoi9m2N9gZg4KgKgWimBYLhtSkMZ7yJvVW9uN5i6MaVPrP
G0P/rwTUuvC0G67o3BaeqL9PftetsovWmGtwlcN9cxpAD5Dj+6xgjcJglgzPDpQHly4RrV7i6ovi
/LbvjM5GD2A4JgUh0z3JoIdkCxj41yqf34Sc4FK3MQ0BE+nImJvBqQ+l0UFzwIUo/BxQbTplkvYG
+wJ/mEngjFx8dG/d3SnYvW1hE2Mhrz7IK6mqt59HSvuvQkBboAtBO6WsCBU8/h6pc3O0XW2pr2Y7
aNypqyEYnNYNzRouHHLXuoBPTwPnt7JkV6PnRnCZyFd4QFwHC+VWJW73y8u+yParGRpiRpou5/0U
7inXSFKqp1z8dXeUZs2whpODaL5RBrvlZdpgcmqHqU0J983aUhVZTJapx6vjxTfceynwqesVjuRq
kZXHh12WRutrQp1Nvv2GpNus2lHvgd35G/3CNyqAZhG7syydckE6pTL/HkW7LEwnXzcrqtfc5Skw
0e2kB8A9h/IYevQDMTfQUhThWYqlWbYj8zLY6ycQ0M86DAg2vrhfplWm7WZ8LSgVTaPL9Ord7o2o
yFdtmW3MZTaDDTXrjtE+5HAye+10s00sd3GwvyrGy93PpUxMtXOjvBlvMEy1jHwz7eFoVr9gR51v
zlW4TjXb0g1H4KM3q16zL3tnY9udKflKJzdKHSL4A8Ju6w1YT2/z7m5HDucYMOpBNSPOcYBNeApk
l7z+I4TNeHI0Raw5Pc4v1ZTQIlTdrUshMO/yUC0jKI36jaonLhARwmn93RO1L4aI8BhG376JxyxT
vTt9UcedOfzCVEG7P5AQZ0c6WKagmr1nk/dmJkljhEDrZO9ExWtJlA9SW1JhN1FaAjWSHCLy2s/Z
ADu+gGOsUcWcNPTfZu+/JiqjBKW+AaUIQ6bfGHHLelM45KtbTBYQzsNwZyyIEQSaVaNOkakOIUda
JtReqI7UwjBSUrjgqiGk2An03vx8yMKiF/4Kguzd6N5u13AcoI+IC0CHuLul2f/SK4vLPuM05Jik
gDzxBHGK5t7bm+aR34o7c6Mmb3tv0Xqfn5Rt8j9T3oD+9D5d/7Hr3Y/Hr/0vcOq4P0tvtsFLmKvM
u1uHGSGI4fPSu9/4D0TvAq69eF8fv+yI65L/15a4bf2t5WCZ7rqyzMaMnhI0Hm8dLBoavvfeVmru
JCfvs+PPp1PcF97nfP75ufaHGy/a+o1HJ/j2+TmHv8yfZmoOdEl1/M+lkl803ivNJTvce5h93KXq
y1Uz3n+soqWPv5Gvj48PSKX8wdEbfDzUiv/lgweK7Pmpmn3N+Gtvdp95F292/OUgvJWz/+m0HJT/
mrIayJR9bs502vYoPMZ8gVnzd94LvmJ540Nd4GveHFEQweDn9XUVvBK79WiPOHLpyc/zYN5Ipv+0
SFTaf7VoZbbGZrdjGgCieS+Khkzgb/TgY/feZBW9P268qdSDzL1pFXxOH59raczX/f390XuwvcnW
e2KA+TFVv7TtVmv5T9tu9p3ZrfO2PdC2YlgNSTibWJD1JTb5rYMP6De6Lz+Pxa/PuxGJp95+sz3K
7Ozh4QQG7ztTiB1hI353Sqj5iLT8Dne5OfD/08cbp4ixr8rLtuaZMv5vMswQtPKakytxXe6rEC42
lgiJTuqkbM+JyFHziGCwcUFURFRKDuQTsi340zfL+7C8UaNe5C8gElOsNNtrOMNdlhYIn+Cp63d9
fv0CI5W39p5wGiABur7tmX3yPnkRa/LfJgTGvY03RMSq4ZAKm0M4i6MyeW79Z3Ai3tDx3g/e4/PG
I4jP1/MjnF7eMzSQRC74JduVpVL7r03Ah2PN1/znMffbXK/uhpwCBBZgK2G79XP19XX07qidMJbd
CtqCl7Tu5xl2ZcX8JHRuzuHWOXU6+oYVNZDheSN5GIEpb5+23sUvZTBK7wE0tfch7xi7B9Ai140H
EOQ6ypTWVotOcJKeDNkZ5LAidEi59/S74XTjPT7u1JRNU3jRO1l0HulV/pg90/X6td9nk1ynuWWu
RPCyc9bqq/A/HmZ3Xz939v+ztXuGblIEDhv6RtgUZgcMpM3SIsfYg2vOI4kqWEzePhGVredNFzBj
8WnjTaeQUQSvZBL6tXdHRCH8+mJSMu8jVYX/YHgPDx8fs98c8b0bq+D/Lv1/2ncjeqwyr5v1msl4
6PogL7y3xc4v/cUcHgWPk4thlqicjFQZbJIXENz+Vf5Pn8kyZFxfoUzwycamBBGvwkdcI8y/SLbj
DIPxUn3d0afx/a9iHJ3t23X0T9NvJJN2cJfddsnQSvQwncvGgs2MTUaurPfEYpJNh5bET7KxwhcI
JriSTWeF+vXiJ/lbecnObRTUQCE5nOqpDZsQISzXsk+Dp1ahjCUg3fhINq3cRhZiPpfFS9IGgyXD
NOeofMZByGiw7a7fTg9t8Dxm8z27EbB3n01JUnoinyy9Z2/c8x7ZkxTK8R4Zytp75vv4uQma4HoX
kvdYzOx6UrZ4K7fpP7/qYSe6H2/8n9eq8f3G/GdAb0TvcVXvLqloAyT4Auky3SDl/IPIiBp1JKU2
fk0aBb0FRWcRBi5RYirIFCJcTpuTsu7dCAcJxTsymsuf9Hwy1AD4dPp6SInIzUr93F73xsn4n7V7
I7b3l+7xpJe0F8IG9SInJlI6+iO+ZcXiVlarcEHmOTsPLio+kEvkpXkLkTlrb/b1gah5ensrFK4Z
zx6v+R59fp4GIk8+568XD9LVCOXrupjJXI/48oFD+fdIy1KW+j3bdR3eg6sT9W3Gtv2CrdG7uy9R
5jb+bzLF/X7PunYPJIvlUGzqb3XBNbd5D3c4MoWzQs6NAysTxeHiy/7kwHlj5/7p51uLgPXnn+8R
5DbeXFRP2c2TN0IM3uKPjrpH4bsEL7Dhov1w5MH4EbJMn8ecGizG+4N/T3wZSfTn+8q7f71nTxOG
ZjByNeuoMyLUnn58/KJ7fL/B/+nnjezsHbdp21DdOCJ9una8NoYGthDWUaBfPy8l6/ul/8+jbsRg
tms7qy4Qp4jDB1y9HEWyteV76b3Y3gCWZ3VVEbfeCCHgem+ZiqbDnsfZKzuz8B5h5Hh8lHGTrc0A
MWAAMv3fBuW3psrv/6Us6m15KvPOgQQi3/D2wWqYj8+BICs0BUMNr8zXA/h3Bprq8v/eP462fVIK
eEfiuNLiUBusVBauwjTIwE0sFQTtPkmYCpIMD4IopfkXbDjk2HiJxDJ4ge+cQzrkpz5VlnxKs09q
/+Drnu7hRML7lyqKdnvQ9SUH3ncUucPhMvjtsKIAgugG/9Ud/t883ToVqszorS0DmW+OtDtyTP2z
X/O9Nzr7p7BWxDxG2qSdgOkY7gP5HZx2wSqBbdCHCFVZCiQon+yDg7JpN3hVJX9FXjn/4/T09/1K
GfAPyB1O4Sm07/bB6SkdQ5UZpa/tuxmdQnkeTDvhgSc/WTxMj4ASTlIMGTg6r7cEknpXPRHznYC7
59NdwM37y09KoyXkhnM9A+bXT/pMHqLPCNk8HFQTkoYVHWtPj8yoCaWVUhtIfnUKs4S852hJIQIK
KvQhlA+siVxx4rCCpJSxP/vwKCerpEhgOeOr4dZNmL7mrxTLDI8BOnzCI/iCo/Kuof17PjvSZLTt
LxDtMwQJzLbX14mbyqt92vAoHt237y59awLdGX+0D7T3IrnwQLnh/qsaHjgRNsOCYZe/p+B36Iyy
BN7W4dmXgTqoY7Dht/C3BKIJH4Pli4wcJdpGfybkz+/sCTERmisDDQEhTz5yRyacn1dJj6RSCj1S
f+BMVmm4fCkYDWlq+y6jU2GBB1nC5DFE8qRuvxeZfdLJVY+OUk+l34a9CPX9oeXuwCv7+NX5XW92
UulY2igDqPfr4ZkhlVbIQElvYDEMjXcZtCbcPWj8f+LqNoRhn/vIE+R5Z5QkdiPXm32dCgG9iHoc
3KsXnYbymws71eYuZt+J2nBJEoHZl5EDW06rzoGYF1VCLup4pIXyOgxJdgsBDYTgNHgU7GnhmcfY
T6vp8UEuvQRpDDx0cUqsMI873ikRIQByOaTwRYsMIMsvTOM0NkJNFSFk6GrDp7uH0SVw+qCvAgqa
RWlMKHAOfXtAzS3u1A5bRUI1iCrw0B6ltrlK9/lcaeylQ9LlqVACUJCNtH9+NqGykIelscC8VtML
XWlVncj/2/GB/+V+Th/8WEDGBP0BuQVXfria1kmjGh5XL5YR8bMkjRtVjtdj+dwIyzE1+pIqsZ/o
Plc01/Fp1JIRhTzpSeZFC/WvZfTnoX+GpOEx0uc6qWnqibvzd4v1nCoMfNL7gtIejw0hvMT80sLT
sGH8L4EYcl0fZxejQ/aL3Pg0lBGimR/O1yExoGFnsIspsMxk2TcYcCsksS/czakkRvftEGZmhmQz
XfblZ53BO0fOg/xWU+idfAKyKIBVsM9Vas3XOdJUFWbvYEHB0WW+fKcGB/mHHgI9aJNzZAxBvXOR
xWxQxTbc9i8IdUiXQ3uwUe6jMaAeRrydUYnqfhftIkgSojZuY/jwFAnYah+RnDQh8xt3zcx4w5wN
tJgQhDpGx2g3285AVAfSFi4OjXgfreE0kxtpcdqXM+PPlWDqebUDGEADeQgBUhSslZKDhGrK/E9G
ariPTkTaRuXLui8HDslMfJ0jqLuIl/LCFwnwi8fRLx4Fi2Kwj3J+hs4YCsx77qnW/XawxfTmF/18
tu7vIig0ZiRe8Hx5bhuTxxp1AnDzIVUBON2k7ZgukfQN+g9CQdzRiGkQiz7nBiu1maz7jBe3gD8g
khOwHaSBNF+u4RGMJ1Aoui3t0WI5Mgum6IjJtmEUGUeSkYA6crU2gPdIWQMZNnnOPqIYWFCFoBTl
Sp4hA5kHxmAVanF9x525vxzDNqhFKAwTDMGo4HrBUq75jOsfufZxP2oHMsRcSWtyeTLvpevScedh
HTRxeW0rY8YSNwNpO2qd3GJPU6Up0iRpGJ2+jrkxkFVFdWG2cIUMEF0g7QO55E/LUT4rR6fYHeej
TJEsqapBHbsBtTfiOgZL7G+TvTr5hPlGx9Ad7dUe8pFjSNQ6oILicK+APKJfrhMKfnvd8KzOIWya
UTcE1xjuhrgZUBs64CPz6TbRQ3nBysUJeD1wg21AXJyDHJhRtAso2cQJs0qgW/FhNA1XURq6CmIE
DmhjAhmvp4ddXlT+URRVRg1BdQkvICJpkxL1pQ0EHwk/TQApXQAXBfcB8ajSO2JGAcGbSRGtOH2z
iLuFJAwA7tSCnTIiEhsUOKSAXD2V0y/Sjrl343PnmARj1KKuIh8klueuwwJvJvhJTisHVcjyHU55
nOIhaklc31NonTtRhzQiBTXoMBoXWrdXenjmKdRwCMgugK7FVDZPMRm5NesZH7xaBqKiWIoEZVpu
q3LQGRqeaBCUGfWpNcnZU4dZQA/BbkIYHpzVUR086X2XWemGkFSyL9NAFjchBdoBWrTfjTOQnnJP
aBB87h7YCVxMKHRVhA4fU/ekvwvIsQ5W4Qv8Pxy9MEIxSfICHU0DyoH83B3/mTjRvCBCuyozABVC
zX9vmIMSY1Xz7YgeBnUg73fJIbBxXF3HgL526T98RNhQEEiCfgVuiSpGAkB0Qasla47zUo+IZqEp
oW6xPuSxuwCNN8miWeHnquRpe8WoudhYXa/D3698SPzwlaQ4tEggjaGSUXCSJRozZ0dnRmbtR+/k
27B+c1qzTnaKIHUAZwWUNpCyCU2MOqLaVlHJ+HbU8dFh47FJA/Ig6f72DXgszzh7X2m4j1dAajcB
oTlaQ4YJS48pZahZSv5aWT7eJ7JiUZ8pBo2aTEdfx6k/Iy3dP8dVtGLmnFAQwLIbOomAi92oBSxM
ndbRms82mFebiDrSrHJ4QgebyH2WFSZQ7M6QXJuwDNcKygy+gwimL6fRYUYNZB5+pnkd7kGLWYlU
JQqWg4Mv8wAHn8esX9ffye8NiwEJB9FITnDOEkZVBmSbtP5Y8MdkzXGPfNKBLCoNz5TX6vBzqojt
X3VdMnjZyacwB/Ccs1+lNXWU9a8GwDib5SHmQMRak+s8ICqRwyqUXS2t3oYpOGaewQyvZAUENbtS
flMEJtjnVXzd1wk1zjE/dPa2G50CXQHGDIG4oieK7tVetTIT6bEcL/0e+4ddwTOlpYAn2ZWyp64y
hLuvAtJofD2EFSyELjsCrRN3kg5zJM/HrGE9wsPpU+8lWvOe6qx8CuZbyZqmMH3ERHOXesRv8JrC
1Ep/XFXwJa8UyQArtSJXN4aHPF7jXiWxJWyYB5vZIEDXv4RlQgl63DwkALNK5WX4q/gAirureiG1
av39hIQo1jN7nTufB6vo/CgjJ+O3we1CbTGuBQ6tKLzO+u1NIK0K1iFcK/EqIJOLse0OTw/rqdzb
kOuUEVjsRpDqkbiSZf2TJ4YExAiMXaYd31S0jZBH/HwYiGxy/R4GYjoyp1TPQZo4iu9TAoh+Ger0
TSQqaHJaWESw8fKJrILiXuZwFfTllvCW8kdlRCkhtj1iDhG65caQh+GhQcVAUMF1haDE3+6787QP
T+k8hfxTDqFO1ASmCAAOEJcNJdvYDeB56Oc+SkdYIqwPwVT2Aq3mUTC/0RMKpwXrIe2GmYBnnwaQ
pTONJZOXs/QqFkLJwQTDRR/WP4af37O0YKlmQ9ksWSYX0W6r2QppDMdfkIfEfhhfcmniLWvrQNdA
x/qXR511sOpXyBzWrlojDuoRMzWTVZXzuFzJ5/Kuw5isIuibWJnsf04hVgZyEDoYTrgMicA8Mm8k
pyY9tbwzFViMYB0BzPYpDUZHYNfEZBepDocrpyF0BnQONS8sJoCKIxkyK2IMhnZAqqYqk9zvJQ5D
37mHzgpJIjOEFGFFmTGylxUucwjLOKtRDwmjIgcZKOZyP8kCVncoMlUGDSkTk4eAc6BlAuCjw1Mk
k6LxXs74A2dJyaq1qO0DZ59/Yc23rOEq0lUWdyKLlU+mZHLEA0oqXQR7z8JkrZPVwCScWZ9y1sKv
Gu6HcF0w7SIdyID4sHwzltEDj8fZUGMxYQviYIDVaiCnGsWNEqoTM8Gg1cMOi2zPCDJmrIUDp6Ie
kjDI/ZAjXCEBD9llaCqclrL/Lsk9PYZHaCBzJytXpOY6pAwyfXcZCyQJUk3G6toOnoZXcNDFO2gi
o2CIZO6QwZEhEoT9iKSNOHXok/QUkhBGTM5pWZsUebqOtRl2RvSdNSAnofOOXAnKxGZb2P477BLI
YEjP+nvULzvaJXZEFRAu58ThBcWaqh6ocsVvRWLv2dRnlBgEFDeA+w61bJ3I8SbK2zmEhpTB2D8f
wz1HYZkwTLNd4vY7KEHEgJgkJjiUzpC0d1UptlOoaTkoKOaD7UH8i3x8USpt9NHDnaag/UVZAHqF
6r9EcXRl96LMdJ+WMH51aK0Mg7TDRCHV+MpQTWThkK3KPmxFYUMB6aBw7IDVYoCEZXAZQWLE+xzV
STRerJ6wRMs1FBlbKLAdz0b3lgk+MnkNd2LZopjJvWRDikiUCUBFpBfiv5J+g3tTqMT9DeaByBuq
wzAVDeKCheKLNg77LRHshuVzYurYKgh7FAUW4jk8saVqTnpi+Oj3VGcRG6ufhUu1jg6xbE/IK30b
1VnuyXjTKvI4fQwirAK2LFJKNm/psxG5/oAUO6PEtv6WqJ5zNbDwyfGO+liYMRhZ8Ylj3+STDLMd
5g+eaShx8YmcRK0noVbsF8aeVpAcg60hRpARt4xdFjqqjfejFQLcQDMBuygjzaKD7zdBTVQdpCaS
MyJDz+tE4v8juYwVJq2XvlCCGzNCjFwsR1aby3MRRLS/x6oQqc6aY9xBOdNPuL+DNLFYKeZdD1FD
ciqKq6hKVKxBFIKJZZuSqouSypHGIS8rA6WVEUbVZn7EvlkyF8wg6mOXOWjYguhXPgceArjmfheU
ETlOrypVKBIaFh31vEImm+gfUHRHVSRnNrKLXCwWvAh8dIUD+4vaOoHOSb+K5NVB1lYjOZ9FMpM7
xWnJsvEODzCSsolwhoayOJov3KEB1UmQidQz4y4a3zml2e1y/vJCsomD1EJyrQZwrrH8/uxpWeCy
sy+0hwoiOJDF70WsJBJrgcF4ovQyU0FbuQoi5KB9QLp68iSwxkilVYxUfu0q+4usHGUxWPBUsnEv
6LeoaPdspwgmXLZ3usgTmTrZbAgNFizsAEz2BfsG249pO8W2yMIYWsYQblH8Hy0uBVL1WSzUfMDQ
FZPYZmJdlioe45glFjaSxU4oCBPbYJdDtRBUKApnBClCD9EpotyIlsnJN9gFYjWHBF24r1jxYtxX
d5jFE0r1XQ3lgg1u4p/W2c5GLFeISS1eCDH/5VxDF6UtYq1WGM5EGzHGNeXgTUlRTzV8Zl1xNPk4
pPBk4QLEYoJdnQiG2C3wobEJlpx32KQs4p3Ya1dLQ3QjkeliJZK3DqKmO9Q5X4T+XSyEHs8lD0I6
gc1XsQVgVRVtT04PRRIiK2XD6SxWA8Ukxj2lT8U2tCNKp3GfkvNU7B2ZBRHAOXaHSPZs7kYHzjRx
r9sse3G0Lyfoa+o4zKdYsogu+bRBWO6SpVd+QP2SGHKWoaCsQ9JT0TdINAhxr6Mhi+bszN3EnaYh
2gXrPqNfMBxO1rTywNrasvnkyefhjgMEHxunz/WI4PyzET0H79329Uk6lN0sskMkC8UxjaEeuNcR
POKYAFKF1SZOks3ViQQSmhnCaTOqmEMMBa68erUW8BkhlnBiIKzFwXGaisDC9ffQxftlhN1A3ILU
xBEB5olLZaVyPtNlPnHErEcpkUSUNIQAlLu4rRCUEaIw6AQ5YuqsVnOUtul2UdM3cu7EOGEmO2hV
6OWI0bqvsdNkBEWgAB7kL/8EOBqErQCToPxALOJEC7Mp+H6f4hI4IXGA4vHT8YOIq0+8t3DN0svt
yGXtgAlnP8kxK1b7Bav9zM6RXcTueRb/l4wNzkw8yeJjtQayXzCVWZUSbKjZ706k4TmWwDJpGMu+
/tokBkNXsUlwqoW7Wc6gEbPsw3Z7j9dOBgeDExcDHcDFda8zhS2LpaVzSGaMPBSlsEYcUJc32rJg
qF4Qp0yzHrKolXlV4M4ID6QjSgXkv0ExN0MDIUbdFoQiThtk/nbRRTTA+9HHIJ6gX/h4lZhCUXQh
NAau4Fw3mhMhthi2Ay5YylLgnMU5yemZy5CKc4mvFecivMFMKluZiYWSjpPrgIEpy05k+i65INS6
DKTGxJHCilqJyeRXg3xEXsQf9wd3RJxxklLNRFlzOUv5CesAb6EPJUK0STIcV5wS6CFLxIFoDeJ+
tJk8nPT4l3XxfKNjXE829BEEJN4xClFwrkkPBTfCvR7SOVM1FEFS4esWv98RdzxBDRaryeLYKB1n
PlSlLLDmVYxs3su5zzJn2bN0uoinjSwqbBA8rTgpZHHZXCMxNZbvEM8dPm4JCuDqB1sgLn8EIsKB
+Jo3o7Spt0xSbwEmMA0SHYEW8iOKPqO7EzFGWEGWEkELv9ffEGxZYspiMLB2YANlxGUx7jg/ZVWI
qimutz9fDaJE6yOayEP+cwiITrPHFUchIYLkiUVMvuUka4NezgqS40dUZzmYUGNV+tTDFMWBhYnL
p8PTmDoUc8xJ1pUcXRx9qolqrufIRJ2W43MVnBBYW6lQJ145Jnmg46GSM/OM3YEezyKk+hN/TI0o
jg85JUXx3F7PXzDLnOPlnZzhYimRCQpnOIZJFx0AFwLmUTpZXp0R6UScZBJfzEZ/XGSryFb7ePco
IySOBFdZ0yVG1RLlHdZ6fhYd5I+JirEwFtciRD448IypuAbkZ77jFtvFJXfZx9pzJ+wMYW8Ghofn
QpQZaizKn8mlAUyovJOfs0iUHPEtHPhf5PHy6l2jNNOznZjz3UB8beYYFvHISvZxgYYCSoCOSH+L
Pj4QPE7yokwp/hvRV6BDPETVrMSk3d/hkEIzL1ESxCkFIB1hX/TrCBIcGVIONGYDrYhhQyfiYKAx
4DSC7eA3DK79PU7un+irBOzf/0miqndNdjB2RMkHEAYCI8iDBbAJgR4ICoY8M28OlEm9Edrx5hHY
s0fwtyEYhCtg9PMTZNbr/RUY0/VegVRewYuld1f596+fj6919PUB0AKU1tfXFz62X+Guv7X/Bqzb
gfCzzo6EzmtcoOJyliCsOK8kaIvQJuRHYBYpAACI3Ux4aCG7HcsltoaiWGzQzY8jUZQgrMa8xHII
RePPxg27Eep4lDExyUWRESuDGMFE7I1sIlKuQc1A4rLpZIuIUwZ2ML+J5P2fndREfXkra0C0UvEl
4N/DzkzxVKVMrCzVFR4uefczBII0rr9i644NHUrXJPvXcUHrd8kl/Ht2N/Z6WbaNtl4QD0b9k4MN
6tCh5nI6LvswpRw5+ajvOV0S2oNAy1HNKSqeq2xsgvn+6JVSezTFQKAozfhyb73trXFDXjwFmlcD
Cm7rqKLQxrzl8KuCXffK+2KSUunijXpDRGnEzjDi4zhDTrvz6WZgj+E6uVBlDWt2ii8Ilo1Jjh+q
uaqj/0Paee02rmXr+okIMIdbKkdblizLviEcZOac+fTnY/XZ6CqVUQL2xkL1ql4VKJGTY475jz9I
G/y0VsqOz/QaPwfTfA3Hh50eY5SJSNQ8GBNiK5xVgJZeMJvhVCw5E8mcx7usnBQbfSvRBWHFeYHS
riy6bGI9k3rBtjr26wGbJb3fTlmXHCNHcpu5zybvE2Vt0WE5dipzvrYmzUu1HMF8ef7sz9GDa6/i
U8Cbye57iiBa0pxzngPsj0BK6DOvGYWqgFSA8BYV+Ya3eUOC1tRYCSc2hMEOLxGki3z+nW4sjgLO
p3LgJGt/lWveDEYd7P4kYAFtiJ+OLS6tV+GkvQLMTo2vYJdcaRdXI8BjPCorKiH3mFNN2eBmwh/G
8t+AovRaLBN7Hz03uxE4yT7NWbtBBrEENKZ2VIsC34CX0ekosLNnsMspf5jckSM/6NznoIqwncYG
c11fhgOxFquGj0xLDLFo0V/Eh+I7XXEcf/jWZ6SgksM+R3s2GcfWIi+euaBTwrKuoFTly/7gvwyv
5lN8bPky4VFdViBT/DHoHeheKHv5iVRqKqu3qkH5o7W3oY/fS3hfHRDp5higL7RfsDl2XRNyAefy
JqP+GczBu2lOx3jWLszm2RhwvpqSRQ8ZAev1Dbo3qjctDU8S0+4tKOtOmLc9Z1brS3Tx9Q8Wx3YV
Azmls/hjHCX5ODZODCZT/37zfome/0tq+fvFuymrLSYrgxhlyr7G35RkhGKGkZpUYczLrhLih9Ss
zBpF8dJgwKdP63aasTESlAjriy4lnZac+8NJgT2eOTNof5k3xWRrzEIitFTen4kA4AJQnqFMfErl
eQ2HRyeyEvuvFcImOVjUhCXBGkqXBeFJwdrfOvlStXaRtKiDmSbO4uTBL3YdjiSOsBuat8SVyCHD
NgtJCragExFDQBSt2TonIHcWw8hEhsqIAAzfmcjR+Gmbbl3zfmtrvbzD3lJ/rFxIe2R0NJKJbOvP
ytWEYSxKXRA/BPWxwo+7xfJlgNfZnbFhkH24q3hlYrVckucAwR+JXR/PM20ddkf8kx0B1gvRAQ8J
zSGHkIas1V2eL9tsJRMoJTxmxKehbzDnBfkzFp68TwanDn3t6fukeHa1las9ZM1S16eugjvsZy1s
ROuOVEj7U2jyn0WCfEnUTTTqf5sIxIUg5EPh6/t+Usm2uc4esex4MT60F/8tXxQP4s7fVCfzG/sS
fd2e5Vl3BEEje9IGzh/WwgGhGE0Y/C2qVVuugqfkiYkDew1oZ2gbvPvGqzCindkEWaw4dnYIjzhj
Hf693H9Rnm+Xu44HliEjSDR16Wa54yKsKWHVJydCXCktTKSvWNptrXW2vnepPxmi/7lpBr5OoqGi
K5T0GwZhnRdhLlWBs88I9sChmQn+oWj3xrBRk62bvVLKEph9NIj43dlBsVW1ZRZXd9anpI7Xuf3K
v3+OG2at4UUVGlZB3RPCWse4LM8HInAKnJMmXrn0rCV53VkxFV+YPD6QgoSV3zBRAKnaucv4nWD4
D/D9BA6ujVeO6GINvFCruffVkb4H0sFklsBOaeTlOuFM5GDHbwH9gCcUTBD0moi9tj3xXb5tYOqI
LTXmqAYhhZOUbFiI2u2YUqsS8FnPa9ptcFNUPINdSUtLn6fiPOuW5M8kT7gFFKTKqGO4l8dJRVw0
8WxgSs4AgyuxvwS2dMoPxgcVpbxWHI84cbSTCqnNJ7ugQ9lIbRl7GUY90Gcp2iFG0ZN+SzQi6oqr
K9BYzCs+A3go5sofUoebzmhsS4qrDJmxIIBiOlDEgVQYRYMEfxLn5A7TluynU1sSkDzvg9VQrNB+
C9luIGEvGa9CGotVTzVckkbDQuxXZkV9x7VU/pOb+T/rTbFQjYqiSjX6sxApShN5XhXzDGGqms9V
v5d4sQi4StN9LS6F6oU4mrA/dQn2uqQmBAsxXwrdm4mVOSdP5CPinqo/+HuiL//92t1QJ///Z7N0
VcR2Q9aUXwXmt+Zdr8NBgjis7wUMAnMclqxYn0eu8pRkHC5Kd4tbyLyTKnvoSFPFwLnJxA9BlwPb
8ElPCHwmUo3y5Tve0ap1NIHhotaufuet4jw9ehgoZ2az1fltzdBqs9pNyMElXtvz2B6wZC3qaDro
5cIcpaqyOVHV6jETtTvv2k9vPII86iTOwhja3LT4hub5DiJsCKrWOgmfQwbr6q6W0VOY96wGfpFN
b9/q366l3PCw5cb1JTJEi33H21Dg+ST68I+wNCE5oxBOWP9PZdFfZXyAUrUrrGYyooTbHNhSuw4u
Mz5Zm5sV9qfKzqTXGjq7wBVakJ5htmM6QlpxxcitzuYlCWWC+JWZOzfrsNq/+ubKU2vUFxgJFXhg
agUWhi14WVvso6ab1bTACjZKAUhtj6+WYx3VljlngmE4FqUEDhLR2RIgbwQQfPRyND7HXUimcMwS
vPrlAOME/1pm2jSM9I1YEdFrGke3B5U3pV0Ui6SdzLIcopNCwHeTEvwcYEDL/M7FNjonyqWialnY
WNJDGNlzqTz3ST6PP5PyTSPlRo7UecVd+fci/+kFxA9ANtkiZdqB205gEPuwsKQ0PkHqFycPOVjO
abWKwWOZXttb+xUMwz6OfHX1jhOBNNbwm9UgSaIlmqJiYTPyaw/47f2Si7TGY2QIT+ouwOEMcmL7
9AQO/+Dtk2+T7fTOcfaHpgc/EwTWsoKmH2+rP2uN2boBUn/f2RtMYaxpSUnzNpjV/PuOjpvxX98K
fSt3E1NCLvPnVaxM0NWuLZo9Cm0Of7r8FiAYz3dR/tgMp39fS/rh5cXP478Xu+kMvD51HCuN4tNm
Fzw+EFto25zCZnsctO3j951vdiPz/1UQaULwILJMHpf8yzPstwdm9Z1kOLk49iEttMsAAHqk6+Dr
dmdV/nI0/+sm/nalm6IUlL7llJan7aWLeo7P2aXaOmSi+YuM1AXfrp/cDZTJ8KBt66fugxrhvvU7
aSMin3luTvo5fytx2vZsJ7ArslH33Qc/47w1ird1Yp+AeZmsvarH6Nxv5U1yxiM4eycelH+3ODRS
gE8k3QYyXun2cC04RF4TSAZk2gUQ1dOzcGTJyntzn8+zA0rzj4xSxICPHOMnkrDkCst/u/7oHu48
8D8Bmb8egX5TQRM1kfRCz5KTBmwE3k3yrA3JDiXBnQv90ICxH6Aax9FBxgjuphGUsqAg0jpPTvQh
KDXjNZPcqbDDz8W27q1i+YdXhmsgT8InXlJuLUmUzHR6yY/jE8R++NVMbEHLGaU8gXwx/rvzzX68
2minReVRUMjffLNUGTrfyCgDrnmpYpx5p+lbKJ2xyS6kVZvtSscmMKQWpHsX/ullxTILNxGRc4n+
S1Lz2+ujpk4aNXIXnuoJxPstrd8k3QOQz3Xmp+V8tA2YPROkee9tUn9osqjw/72w+mdJkpLaU1rX
i8CpoNbjjc1Rv4IDJgLha6kdPbpPTARsHZJStyavF5R+2BQf2j5vMQ1nLk9A/IO+LFdKzwa6oICq
U+fJW2cHYRq+VFjAzO88ox/OboROjHYiVGtDvLVPclLV02KhJmWOw5vxVrRYJ5wb9vdS3PTWsghf
VGlSuNNK3lj1W+4/5MPTnY/w001TRBXbNwz38Ocdl9FvTwtHQW8QYhblyPAk74jRCXYSSJdIRgZz
vPeQ2Pl+eAvwmGP5mxy+qLN/XlBJCkmNMo48w4NDP4HVx3f0RYii8umcu49wU3y1TwbjUcc237oH
561f+3sT69HkmVRbkKvhMRqlL+/OLt+r3yIBmgSlEI2IOu29Imoaeda5g59KVuzrsMK/Nb4G0pgj
TanEWh6sMicNkhMsJwKsBr70owOcE31LZ39VbeKduhrO5WP+mh+zZ3lMja1Jrf9UkaRcyL2XGIN7
kwJmCkpqLgGVQ7b1U/LRPYW4kl7yk7stTy2Y3Ruhj8VbszfOza54lnbJocZT/Ujp5LRCpQUV7J+k
x38/zp92ZUXDRFpXTW6tefM0a18SO0EJrX1gLjVx6lQAsnMhXLYojZTVv6/185P87WJjI/Lb0onr
SEqluLL2+fCgSY+SRgRvuNH9rZedRbe2RfFTSbZ3LvpTdVF0BUxH1bDMNm+2zKHUDLkN2ZxHC5OR
DUBdWTlLcdU/jAwHslVfyiWBB1//t+taN1CSUhmR6SbcWd24pCoifKSH9TLOA1yS5qm7EtOdSyBJ
tPNL3OoPQkrqyKWCWj3cs9D7qWgoqDs1k9LBQebmBRLixu0CVy32VbnGkjBIoS9qV5VEI+xRZrp7
brIAEIDp+7BI9ZUGKgD8lN45Nko/tZmYI1qmScKhRvX48+mrQuIokV6Iex3cOkEeTVSxR3554Db2
YMI1hF1EvFrQP/vmLiDuyesRf/sfTr7uqjst26+icdtIGQBHqoH4FSvhm/N1m2t+nbWhsieDg/M+
OlBNmGMmXPgzE/KjPlHI7MYjj7cX/RmjNXOrQAVnLMHMu56ToFNgGIW/PxMMonzbZeuOkYdtOZdg
tDJ3DTca/m75XDPnEkzkYdu2qw5iJoTV7qh3L02FJ99zkG5c8VHPTyRm4oPm+lP8URs8lp9kNFHf
nAYtcaGpc7LRfTSaJkm9E+95gGYA9xNgBW6DgryaMyORvrO+f0qqB7BRyd+U3daql+G9w/+vnuNf
N+5mzxzPCQYPJnxAEEF8+Xu2zVb5nujpXZOQIjYzsYlr9ywhXFGxT6PzTNe/5EQ7OEJwgvVHA8rB
IGylt2QDqf84YCsxi+ztSGQhRnkHFeMN9AbjoB17GuHY3lv7Euw4dLeb7ArASMgaOA2H3epKGp1n
iy89oMKzd71Xr5SfXhyWCCb7Bh6n+m3pwLxL1RM1Dx+cgjQ97dRzv5OCrCHloU4OoUtjNG+EtaFs
U40BDW76Q//VM7fqTk33mWI4XvWfWrQwRPIvmIJE5kXp3iUytdyM53ke8Opn9Zj6k0vSivTRCdhO
kMqkvPy7FsnjQ/nroZF8Q1QVvm2gon++er4gx1ZY+djDYlH4iK5vZrw0m+jD2mfsOaatB9MM3dci
2VtQH1cmmlSo39oKF63u1Q8m//44N9Pf/zTrYxDP/3ycmzXU+K4QhVIfb8VvcFsvs+t3+XsMosEr
mCXVfeokqX8Kn94X8c0g66/eF1bfxaV/0l7rb3HiPvXvzaPxwUGm+JBf9ZP8Ouzzi/A2HPqLhqMm
RP1349t/nUg7/5XUXeezP1UH/zW5kiLLvv1lXqyCGI/qUDyZJ/mYvRun9iC7tkAS34v0+u/vyy3+
9/2/rTam52mFHuqMQGFxflcX973kf9OX/GP8OR1Id6m/mwuV+NM9i080Ld5b+pER2KxwG0gtMr+9
i/AiPzcP6rU+NI8u+Xmf4jNnQPy73gkcf7TQUod4adkBsSaA8VBtXxmNukA1ELLwj3qRX5OP5MPE
sNKmv5ExmX6KXpIXnfzfl+wDFdS8vNSf8qmLpt57j+Lzu3g3L+HX8C58x6/tQ3s0P8SP/iMDeXpQ
zta5R6N8lM7OZXgXT85Ljsvjh4r6CIgMCw88qT9GTOnqvSXX4sqv9nda0Z92dksGINUlC1fRWyvu
grBHqehYRiU0Mr4yI9pkQs60GN1DY39oQWURKFAFj5VlQ7rZy/O0CdM864QDdmrKp5EDtMMhCp+q
oxxMrfqrKbZuMd1nb+ZHHR0MYoJm6v5u8//DKvrjU9yAGn4rq1lfMO4gHwqV9DhNL+1rPiVgxmEc
e89e56d2TQaAIh2VpoFj0s23dnTL9ySrTU4VpKM311bhgWXQ2O/Vg1+H85vy9MeFblo0L/I7XO0i
7EyTvdqT+5SgyW2iWVdC+dJQGbTMADt0TkTaDDUJz8wA0fimTKVV0R69zhV2EXVYyM7VywiwNOxE
V+xAwdDCeBPMY6lOg+iSq7O0xYYoUG2tP9TDMWOb4gRIfgzzT9md9g3oa6WvGgSzpiYuyVlrTO+Q
WUimNKilzbJwnqt83fYBI47HATjeaw84rU6MhlRUQd50Vrs1OrId1cc0LmZF/J7r93ytftiVuFtg
6CbZM7pxu+zlZOhMV+CxAA+uLqNZgWWfzFWykTJoIewycIT+XcDG+//X8xmDOwidGbHQmwYy0OIy
7cUs3kbmIid/PcQmT0FBajIlZ86dhJ1dFot/X/On1ce3YwzLsQ9Y8ja2rag6uSlKIDw0+7jidFDF
0Veyzu9BOsoPZyBVEoHuNE2TMM28WedyYMRJGDnlXpUPbvncxeDK35r/XCgM/TPmUpMO+p52zUwY
dhFRyzKRxIy1VMKtMdWVhXzeVxrRacq1hd2smrbqR1OViWCP+KDcZUygeqYftfBqBQWDd+Lk+FFY
uKKU+LvI/ipKnzvyXO/cwl+nt5sHxwMjp4jIFZVm/ubBpcIYY9DlyVYDU/mPLRMhEr+8w6A1TLWH
GgKD8DDSGEZrAO9xlNqDI+Z2/+0inLfsYivhZAQCM92MFlrj7+wu5iJ8+o9evj4Xq5HkKc31UeUe
Pjn8dPwP6TttM4I68rDX2mfh43qUgKzgfHBJVs6hYc2OVkqj68zbA85Q9Nz8M6q6kiUZlxMDcfBI
mxl5UNLB2nVkGiIzQfXCRB4qrffUzeLHDi5iBZV6JD2PioRmlpxHNcCo6BjJ6+g2IGCPVOqRvj7+
919SWQD8kbkKHxYBDQdrfozOhB3XH38+sl0dqDkj5Z6Nb9Wvun2wgZIP71TcehA+RnFdMYEujQRz
dGYx98Eu2JW/CHp3nuEPeKM2IlQKEZG42Ro3rZsQKaZYal267cVDpHkEil3Jb6+hQAu5LbTPcA68
btflz/++7g+vPEEDkqFyOtZUrE7/7BjLgtTERLB+7a1ivC6Htz5/1v3ZIO6Ukry04k5VU0ag4Xap
gvBwSbIVJAb6txfsI13ANXWbfvvvwmf97r2q3+pIQpDP3bF/pk1hIjz2L957921enE/yLgvex/f4
tT4O17EzMWngvsBI7nm+/zSR4eSKWyiViNhX82bnpXa4Ru3E8ZapO4kW1mdZ2ukbHwbo4r1/6L77
eCL2U+3074fwE8FhrPEwDqiBunbbtw+ZkWpeRKlXjql9giu9GJAfj+5owj1k8Ycjgi6BBDH0ksiP
uzXw7BLH8RTK4BaODRlb4zARP09bryMOXN9GtU7bg6tetbCZ9jjci6gJyztrQBJvPgSFChyK0BDd
UoGjLGX89d8AIlV3fK/zqxiV+livnJ28pj5siunIsrTx9dT518GcnDcafmzKcZTvjUWEwSccTMPe
PTx8nE4u1YSEgNn4Y7QqGNVMmFQlQLkfWJPCqRyNjEabBzjyv4ZDGJRCEacEwLQjWIP/0z2paFQI
iriMsr5RfoPz3zqzKQwoicltgnc8bRBhY3g4OliRr0Jn9AVdLLHvLIKb/X68KZYINEcggwVQcbsR
yqHlkPVdJycRcxlijdcG5mOnK+ihc6xIi+a62urONW9X3l8XvdkTB1lrkrwShkfpOHy6iDzPPr4A
ayWaU8tLTFV9uxcXFsQLWFsQ4/FLonfa9t8mQ9tTjPfwd6LNEsaXxrKGL/hdIoZhUgVT8MKGmn0F
4GCdnb+RcMrL1KB7ewEriL5ifGMXDQGPxKl8i6vkQ9n4PNAn4dKjFFgb458uXoen8uIsu6c621Xf
Oqm30To+YSEsMIvmvkhjPmcjzCokC4SBEjWJlBR2Y7RElsURE8kGZr7YQHw37+rW/3QDQibtFOFL
c00WAefQBZmfrbwlKVM4cFiM0dY4L+kRTL80YPTd67B+7cS/lb+/7vcNNCp7zIEyyZAeU6w984vq
7upw7WDM8hYfnGAqn0RkMD7pr7MMvtY1uXPCue22fl0fcACUELtwKLs3Fc5MwzhwXBkW5R4Yq9yZ
DC8IL72YS3IArOW95fXTIJNywxsOImsaVLg/33Sj6ypLF6J613DqVuNFUURrAW6QAHVIBoQwgSW6
aWKVdgQ2HmgM3TNlYsA7zXsEuC5p7Zq8cHseRqMs+uG5zb98FemcMuJRqTTRI9+G17EzOoQQMaYS
cHy6AoFSKS9CsnJNuEYpFiXVU2ogK2kRh8fpxumbaekc4k7baiC1RO1MZHiaRr1U4T+GWkGqrMDK
p1HRgwm0jYnV5JtCQlnVWNDpzvUQvhdbXUtnvk9fQGCCBn2hgr5tLM1omg0lIS7o2svvQRo2coj4
KEEPmn6F+efgVXafLF1pkYZrmb/PbdAy9f5G5U/4DkPlEkRNxhfba5I99IFJC6lZ03GKqS46HE6n
7aeGca3VcFa5XEhZh+mXX3IdXZzQX+7LgjFGT+xC4ZNthwFj+hh1eLiE6tKIg+kgiWvPQT2WXv0A
IZRGAuTIFfOZ4TbKhFwJmCmtaeeFY4cdUTURP6cNIX191knBfvCxA0s8wkMwaBL1aRY9ZcIura+m
ZHLzkqUovJSytDSMcO31iGBI9y07hbFi+4YTiaFsHKF6KoBV2/yaI6R1PUjfhLIyoXYHSrmE5tCR
lzp1pcLhR+ijqU/Osh5cupKBmIqSqT12cmvX35jbT8XmoXY/K2PeyGQnC4dCF9ei3ixKReecd/QC
CDaYCLjePFOmQZvPhWSw23RZdsR0me+awRTfqdaFXM+T9qz5pyo/R9C4i20MoFuK8O8aCGIiKRgk
fSagsxUREYm0yJ1oYcKNTXrXJgLDxrd17urNXPeUmR85c9XV0B1XyWGo19224UAatRymNH4idbi7
xu9wUGfeALHLmfedN88bkMGg3DhNu1PgIEVDMvFIOpLLc+WABTmoWmFn+7qwUHAMi5ZugFjeQxYp
YULmrdrwrA8zQ6regghZQQEZx4WOHOA9WqE1TN4tc2cWr7L2IPHaA3pOBN/dyRYejuFTzslEbLFP
M4WFIVjnSnjuYQX2VzWtEG14xmpcQIMszLMS7qeDHCPIZi6LpQXirwgdrq+RkE4C5ezH+7JzHwmy
4hn10lmIcSog82x8oWt88hUo/wEhvnnJDA2BonixVSCsEnZiNGardh8q70MxBShAQcKz2vvludWp
VPmGoGwR1ZwH0XlZGcuu20iXsJ9BFpNqW8FnnkBIc+6HDyHs5YfsMGjTxtr2ODa8pEibUDwhTEe2
B8O9Wbs8ONJGyMcupgOKQCw8sP7rp1XLHHqS4unB7P9sCHOpY9Uw6HVjQpwnWbUO5KmFZA/Rkzht
dwZuZEdeE4MdxZq35qxB4sPxY+Wi3xLm+XI4kphYsBUpE0QPHV6x3rvabmMHUBB8E0q37aWnIDoL
Mqo97rvImFpQ8BOsV+3wFoxn1DaZZkGyC5t3k8hZKeo2VYudTHwp8TCzSKYUET0RBstY2W6Go1yC
USCA4yhHfgxG+TCukXc2W19aRQT+MkvaRM6D5sxbj1zkelWLaJ473M8ktFYJ8HGmr4I43DoB8jp1
mQJgNmCNiv6mUwQbGHn+uWov9H+TIdoa8hXG6sTzsOTKvg0VKhVyUiTe2VNXwPaOopXAdl103bR+
atxzDBVfbcinL5CCWV+DjrmohW9Z/OZaLbntiBQi4igDYB/X2MjNRxg6MxFg1w+Qe7YFQRsliZcT
UMODJXyYQ7PvYLQOvWxbLusRlaxFHS/ICQQaLgkx5IVS2OYGT947abOCK8VWIdqO+BbG2BDE3tzn
dwYp6udsUxfvgh+tvC7Zm2SLGUM+zwtUCF07iWN3xrhgLhi7Oj4PvQGPPWWilcaveqjuq/qSELNo
Vp9dls7LfF/T58jUUr8gPXrViNoqbg07ayH1hu2Dx40Ef7Md2ZnnbHzWgD+Tv4wM2M7NG7u0kqOL
aM4RcdmNs0lUYCgdsxcDY3wIOZXbLbychSqRZOMsJQDiWiNolVthQsZzQcJahCr0WanAvuN8eX01
dfxtVW8b1Zymw4trLLerjgRhMISZlyFh87tNWiLYEI4sGJqJFzF51f2PPnzTMHaAKagPx0o4A5Aa
OlUgfUyTc99cwfGYC2WLPMltq1v5AnqmjDJOKJbRPQuIib10qrv6tOWdzouLU+A7TgwPhEAlWrU9
HZvm2QadnOPC0MXnIcXBoQcUlBCSRMibqKl+cB6SS5sv5WyLziBXzxwoWb0AR1QjpdzKYNN6j1ON
z+4V7HX+Sl04qPEzHIeFnK0EVpdVRRNJeovSq9I/519FjV2Wte60V1eUps6XiWUm3WocX3RtN+jD
0oUmJ6oItkRt3nKjNSZTTkjMtrSFyl+DI2qO95D2y4YoFbngza1ANJx2YZRYvaAbKkrkIibmWsFr
G13aeDf+ut+uqiLg7CWxPNQnMXAmqlPNYo/tlQ1BC5K1VpKDMmOsPdMVIBuJ6UW4ZzdoDUgLxxqf
SGVPFACwKc6rIlgoooOuOQtvEk2SoexCXpDAQqoeSDsZQaeTTDDntzMPnqVw6MOtF+4d5a0QvKkE
JWLAg8LExcI5ZPmVe5W3nyVgOxlpB6d/yBIM6ZJF5Z3Bkqc5rM8QAzb1oROLnem+EaMxqbHEYbVr
0VmtWSbOxlGcSd5/St53SINH49Kydzb1KofcKtEWtUTMdvIlssRpavgvIDFKPhdbf2EMzaaoQNo4
yklzdQVqPwnLB4kCUDRIdzPN9hnPEnllh6l8aqy5JcwS9VWktUv0Y69kpIhvlRK1afDpVea0r1cE
XfHuKDsRwS5M+bG/0zQTxvkxdL1ZwzymoY3U62+JjUOdicwhladWY/Q6hJD+GUWyn8kS3MnqMhT0
QasuktiKELN739xMJXuKoRUZz0M5bKt4P+iImaTWjkqOLDX9WNtMh46sIg1fEU2diuUuVMxtbT5U
dL4tESpaOWs1ya4hKoRKPhm3Bqd8DCDduyq5MjG24hYzyuJocWQxGZZCUjuYgby02iU8XYGyFgXX
rNFIuF8LLrpA2Tg7iXLIZHoOAwM246OqyfETLVuhv6GcZzCB1SyYFAa4csjxNoL5XxIpY1knJVKX
JoNBTUGAJ68aof+sSndmdcN7YKFkKwALObaFNR4sqkIkXryuTbx9w7MaYyyafUr6QWGMXQwfYcVu
oGAi5Lw5HWCWiqUIvWMdunCbxuPWohDQfGs4eMTVUtAvvehNK5rzmPik0J/1dTNJnH6ql/Ve6syj
GLSrJMHTre4ngnYwHPi7vrsW049cxI0ke5esU1xdgmSmajP6kK0bmHbGBl8a+gwuDBFa2U7J+0Vp
cQ3YN2FGhmUzbCXqW7/xjYcoFfetIO1VCxdVq+mIXYO1FscrVfyu2it9os4hoTAOlTHR6VoMthzd
QDvlmTNZyzdhkzzqQsiBI+o5/BZfvvHdO9Tg/kVSyn0ZM8n34le51qYJUcVyDGzpL2v+pgKH5o4N
JcNiO843Qv2RVYrtWNnRkxc1jUTu8SuabnsEDLYcnqoan66WmXlyyoLHCONWInzk2LRdBcMDgbFR
ck2yrW58ZYTaicpLIsIaw22gXIZIeDRpneH9yifi7X0aC5wH316OIeT7WCRk71pN9TAo1iJ8vSH9
ipjHaCT6CfU1pOgb4q5nn/H9bCn463JcasHeMNN5cZAqkGjT20p5cgzM8EWJ8dplbtuCswrPosvb
XdLnKs9Op00rSZunZfA4lHNdQ6jH6s+M95zXXXW2Qoq7kipufFFeWMnFpFHj8tHwXPZb4sVi+Snq
sBpw9yWdcp4VX2SqzdNga5SfgtNMRPNqJ9pO7NppkbwlycUxr6Fy7Z2lLj7GejbTXDzS6rfYgH9p
jvsBCpEunwcSRoJytxsY/acEusuoAkOaMaNdNeMzci+kB0+YMo2lI9bXqccGnCmPYlWvVechk3aF
Yi29Bhs5JBSx8GbkqPQUXDFgEbqCXefklyFzlT2YxACdlf+ty8/xyCvTHsYi6jMNE0TV9kSBhrCc
AJyNqkrZ27phbAfBuayodijRvFOpv1mjElHHolrwZ+NOqClYL0L5rdSPHDDHS4ixffTRBBTkug3D
Mvdie4AQU1rLKDpnXbhP2/y5eRZVtJKMCCSpnhjSA/1H2FykRuXkjYEcLYqGbnC8APcIjkxui95e
C890q01/CNJPWaU9qUOoNBpd/KQE9GlKZVsLi5CXxvXYg+upEc6rfh3F0txq+I8hXITsU4HrMfY6
fpXTveBVk3NAxmjRGRZuU9jcHNlhNF1/O6ozKRRaiORVlTmEVfTnNAkiaqABxo4hbgOZftDw5l2L
+1Ce3kPPfhjU6oCoLEVREhkX34xdFD0tBikHtmU9VHMC6SfqF96ZT9JBt7/hd9yDiW9gU2BBDeAW
UjJAChyvX6rG32BTUcs9K1GrFJ4wKYn8s6v3GLEw3Eg4ED2J9j1S5t/TAS44BpEQKgkwfsvlLzMQ
pEznggZWJFjiTl9THAWiyR2Y6O+xu6bzpQxZhimCNuEGDhaGMHPbtE5P2GDjCQLYb0NcmDICvIex
/j19GDPBAL7AnXV4gjfjjsRslMGMuFI2TaC0JhCVPrHCgM+K0HN252v9dDF0XUTajaxu+Lx/Yl+i
LzO2jrnYhaSQd76ZvXoRFsK6+F+oFslGJo1bt0jIHiN9/7ySEWhCH1c8p5jAUtu4yBN/ST90gTIy
XYFnqRMRkPapmhz+/RV/mOjTLo3sOosoRgMF1Z8XluVsAL1IGiiHS0dc+ylHvEtCP1tjHWJiSCyR
3losU9TJUrJSwCz82iEht1zhJzD1sfSl//WceWaWts5BVPeXrf8tetEk9COs06whwAWAbawhoU7w
bTUH+mMCo3rPTnp6KUPRVkxiz2k1u5dW/bIOjlqAOwEbGjTTBsY4PsC5gg+oevIrxDUFzL2UPRhv
cBHrM/gvUYbdRL0y4gehXTvZknbl33dJ+fs1MgjvVMnrI4tO+UtI1/DEyJFOm70SPDOHLQ51dNQV
YjXfVPSkeThV3aNTvqHoin19qiovggMyqj3GKKmrZ4IrEXgZ4UFX9xqnCwi13jUoalsN4KXXR0Ej
S0N7MajBddzbVvHQBmstfa7YWyP3GHfXIH2+841+WNp8I1M0xtxc0ghv3tg+DFhyZg6JGa+teN7F
nEakj7x4lstnX9650k7UNr26CbJDpS9reZlG685cSvJzUF/JEW+zZz97q6wXS3h0YC3F8Vugvf4/
ws5ruW1t2aJfhCrk8AoSAHMQqfiCUjJyTgS+/g7oPFxv2WWV6+wjyxJJpLW6Z8+QKKekfRxvn2N1
gzL6OKQ/3K9/g78ZtIkwoEWREcsXgeu3FbQh+7XOtHaWj4zOMXDeaTOhBn/8cHq+bQwzyq7PiknG
uUgdTPnbYwE0oiNVK5LdVOG/IeNHZUjv8igv8l57iKGsUOKeEvAmMQdv0F46AWtMSm62L6chcVMX
dccaDnV1kQhP60JMUo3ELqdoUQTDwxi+RFP2K1ANW+9jb+rXpLcjBxUW5QDW2776+k8x7F8ryPe5
hYKgC02MSSz29/F0IvijWoxGsxfH5iB38VsOd68uKieGOj/OIG2m4OwHsBk3OsAFNRQglCqew/xI
vwFvxPIqsMWkaleDMvBMhszV6O2M8eaV6c4SL0KWOs1UeUPKbtpv9H5v0ttlneqE8rMwYo4LvJ/R
/chj5UFgt8BCYMqppRtXBNGIB/rbkfwD9sQ8X6gSRgyC5gjpu7GB6CiNdxQRVfdMrWtGttC4ZlpC
pQMlsTIbWHmp9FfNfEon4aWLiGMewpUWlI4M/bNK5aWKBVKMHseAcUABNuXizgoQLHY7K3kvRsz3
Aqyfs2ihZEi0xbik6n2RxTdF/oGk89eRHZukCDUI7Rv2Bf9dc/0uVdKORRfCTEmKwqxCw0sPWyAM
SZb/vpEhwPJif1z3397s2x4mh2I66SPzKuEY+x4uEp158fMtpi3x4FEaYrNRLGRSph0R3kmyURvI
IROxbNhy5idOSfBIuHgRH/E30GqnwKXSuiuNFT9y2zXRpb8yW0x4JlbaU4sa5+ZyXzS31wpk5zVK
HidGv4Qfp/jOy/W7ZWEAwL0zbsF9L+Kwwrdf/WXE98PkhPqdvgFtzVdWvKLBj+mjZre6soUtgBmG
SmG6NOWdQJA4OQOtk9IwBvfl9JIVz4X2rpAke5pWCp5I+FJ/onSXRuilaftmgrHZzCY/KcZlC+zr
FDWbKjrQTRALC/zlRp8pu5qxy62zou190RXuyB7C3ASWbbQZVCryBXOXqCO9G/IKUivRP942sxlQ
/CYGq4iFfnhQALhuWzO6M/1NOgIp2NV+oppXQoBxkF3YacWOuF5SaW1rXDjWJjnBZB/uxmY9EQwu
lHbGra2yCFhs+gJEsV3Z7zXhM4y3+rgq5Qc5XkvpC1Nc7b3c5bvkl3Ktw1U9rPXHBrXwhNUG3eZK
M3CbgiN7E7AWzJ7y2JMPk/hphpb9ccOGTd4qZKjkO8TahdMzBPqR0iTOO8g/bjz5G08kMuLI6iJS
2NnpVlmqXCNjZBwt1ly08r53FbWhto+9vrnXBPgLOGs9p6TxkDyNFWWx6VjZTVKW0sXUPGWG6Zp0
tU3N9ourwTQ0mAmYThtdCiPl4+PfAw8xETdSDiUZLD4SlUtU1q5/ex5u+AYVGOFKrDS3zmNffG5u
8iZkoU4xLTCj1wBb23naB0Esxvi4P3cnU3ibO7qkx0XWkwTIyuD5ETTSsRqxEbGtX7r+oYsf4K/j
VDtd3rpBlD/nemdXOhEBgC6WlG0EiqhcKD5HrUehx+y665Z9I312RefoIWl1MSkf0riuDHLrHn3F
6cBuVl34oEibZGTgEsm/9KlahpbGUjo9142xHBPMQA3/qtUMCIboTQHOvqncXWF+TZEm5G3xQwX0
ta/+cTW/lDkUp3A/vl3NUm4msdZZsxpHuBDNAu0j2Ab2qSL3HaPMH/bfvy5a6OYoTUWaFv3bojVZ
UWUGoowcrPVG7MkTPOscTmaa/FDifyl+vx8XiWoaYkZqOE38ttF3XQynNoaaHKj56ia81BN+b1g2
tZtghOrWvAS0hjJzK826ryJzabSaLQQHST41Ne4T5QYoacjxj2pedERnwgBOONwbVeyN8meg4Uqn
8bRCdGcKRX2AuZF8x9RyG8inODnDhhgN3CGHcyR6av6rrZDfNk6TbMphn/hrf8J/vDqnUrqsJ0YZ
Cey328vEGeHB9RmM9zmMmvIHHZL2rTj84hjo+pxdSQU001n+u0F1/jhpY2tGZz3dxDuIvIG4hlBt
ENIBZEgAU5es8/RaU68w2ild6EeC5uEogp0lamMwH4E655KKdyMGlVjuN2sEMlPuSbgsMmAd3Hj0
JJ5izByb+2lPWEP3GpzyzU0ABr0iaaJsoDba1rOebx8pKwQa0enfWyMakL+sUDq9P6Fj6IPpW/97
mI1Ud1aVqdE5NL28vG55gkac10bbr0A9nFRzahweAc9JSEIfCOsRs0TUb2xUk3lv3o69epcFGLsh
1YJ6isFAsvZVt7wyeQg/Ejw8CWtBiJSsUHP4BNgT/VEvQDuldhnqOEMsSmuTMWM0V5bKqXVqqJjz
aPG5YiATr5PxJfaPY+5VxrYiFGKiNNuPySXC+Kf6SIxtg0rH2BblISkO1a/J3xjVOa+uY3rpp4Pf
3onWYcQSV9sW+pNS73XsPHyEI5ex3UXW4YYDkr9X8f/NHNk/ZOUhmI5B8en7JxxqsFIp9K0CiVtw
blR5wiaT1m3v1epDLS8NairmcaC++MmItomZ4ZPF6BUnItL0MN/Cuqze43dRTWt+sNG2bUDlgTfR
uiOyR4e1zYRlQVe5pluL2LIlBobz73MmlWg5fjZ7mROaM71e9p0Ln6PcsgFb+arpliMussSewxIX
nOGO2CUQLvsmLdvnXHVmMw7zkGPSrN9xQjtlw7S0x85aAt/1BOxyM0ep9iYJEdLeb3ehf+/Lm9wC
oXWKQ/zepBsruqfAHca1/ykUx55MHB2DK9eX1ryhmlxaY11BDwa1qY4+Vt7cGZhaY+eIslaibFp0
Ejo0R4ydarALEthJeShphe1WdqgoVPigj/N9I+KgY1fZqgifchpr5WxFd1nmyRAylF09bptXNVkV
DCcVJnKrm+Ek6bkW7gyBDyaGC5V60d9HRMg8SZAS/AZPbmETiSvptlXLE/uZ0tsatnOQBOp1Di8g
XMi1e7NsFeH2rzBzsXeIZXvCduFDPljilmYkDTeNsRHVVSDuMv0oJ1cNH97SSRm7FveZvFJgC18Z
14eMmMU1w1HDXEfypoWXo1wQYVH6Y1C2zpjTxdsiX1vPSrKUcDC2Vpq1y0tXgMEcL8UXBTRyERnc
DcuxeZXlfSSttHovpiv/ts+xYCYlRDyJTE0QddAZbwu8XbFh9XlVWyV/Ce+/bqGhriDSplov0dVJ
0aFI9zX8YckGf9WCxTzzAegV68dAXeuqR5FL0z3IjiHcicVGvL037SGngAvdJqRCdVNiAwtP5b4k
1Oqaf4ww5OC5sUkPJ0ld3QDIYcWxG0nOZLqKso5C2K7FyigdPfYYgWuP4m0hStsg2CT9qgHuUL1B
PagsbcWK8S93cR8dxfidllvCNoyJRP6kh9ik4RvevkjNYyQ/tUzE0yvD+CZ7HytQkzvM3AT0leHb
JJ+UYCsjwzRXqXiw3Fh9nZptrx6rYSUxSRRI8cDdAq2eDq/O5eNJg+uD+yXXvDu0/UkRFl20KRtP
BV6vXF7KmtujRdhvhjsz4lIuqHhHakppq+P+O27G0rWGX4nlhIbHLNgVSP4hKQYfJzKLBk+mfIfD
RS9FwIrlSO0j17RJ5xWrotvChJX0qvdsoDR+CaWzWq1y6xRpC+YBGnERWPcSiYEloYzDDEvUxq9X
jXjCeKqaoPrv9JT4z/VgosR9NsoHMT+O8q5j7WVyF619xMHaVoo3KnuRv6nzw5g9T9LVyj4S1Qmg
vKsuX4RkOdwxQ1IXvK6IFAOHKYXZ02LEA3j273Es8jsiN7lnrRElW8NjL9ki+hMHJ62cG77BxCVA
hm8cLOJ8ku4hPyFz98vnasTccZMyV4XtYDExrKUAEIhBeDAsRBAuMSICg/9nnFYzd2l5LPXiHBXX
m/6ci6+mxmZOdkJ14SZq9AVvlyguJ9KEaIHLMhbLwbpIDgHOxiYzT3f8SGtXJ+MMc+VkgxaGiQeE
SgtzOOPJGF7ZV/H8Yj4X4AA4bsx8XasHoT1myTXT9x2e3PIe5lSiO8Pg9vXBDLbU1Xm09+P7wPRt
IVonUA1q3YTxsPfrc6Q4iFgDBFUci1OH50Fe+O1Wyt4K6zwIz1W+70aGw+2jLGEeVe1CfNUYESr7
KjhU/roSlxW5OLD8W4cvckZ6DDjURaA7mrTPWidnERudSnCVYWmuKGpELPENxGLwxBZW6Sop83mH
c9+lrvnep6simp9uk3iRfhWoR2hNg/8sM1TKzulGHR86cdcZRyFcWxWVPIVZuJYAEVvhEmmfhs5s
bSBK0CzZs19GeoC+fCjkXdvc3ZrDjYeUIp0xRXM0jVfT2ge4sKl4YBvLihkmLSscFhGzMs9nw5ps
2jkRkxbJLePtFG4YDbEAWspFKl8H/+qrK0u7tP0xM/DQuYtQQpwN4F08fPH3t7zBP3IvzdUReRLh
Ss7cUVpG7CzcKZi6jLaMFSvKYv9QR/sM1iIEzGSj8Ei1XhyvS8gnZP9+BApkM3rijSBv+nzZQsRm
BQ9eVN+VwrMGiWWthU9GtpEAW8ZuIxjbzHpTGldJVsxYDbhY7My+zecqiLN9FDF0fu3wzJQ3/hYu
oUgeabrtB4cypiudm49864fC87v89avwNGagVaUcs/6AwcHh2rEX1ByDkXJnPR3jj+sjUoposU5P
MyE8WDMh8tKDCLG+XDL1Xv00MPmuIPjjI3zju7a1Pkmdz0eY/WlImO5t8VQ6z8x/ceAdVz80Ot/V
FH+83bdSe1Lyor0V+uxSU17jK1oK/M2hNBlORFrTnHHXLrC2B+Y03f6hXmzjteAirN2yI9ql1+5j
stH+XRhLfyv/f78K3/ApSR2KQr5BGyvgwdAJtd1WTZYDlhd6uVCfJnljkQjTeD82Hn9Dd7GaRsnI
yAUpjfmtGyuHKcF2pEE4uSfaCymZ5vQLVhP7J+vjL9ryf/s+hKiKgiBEo8EDjv1v7V/mcamqkZns
clW3rfkZLgJXkrDwkM81Voq0nAUDD0F+ieCX0A6ty0i95o9Mamx60RTVhZF8yngxpNkAE5iBO83Z
zImpCiyfRVbl8afr8hdIBdGHKMHIFQGEMbH674e+KXXChGKaztXI81G8+spGCrclS64Ip5IiVcWO
Rz/LA8APRUlGywF9Td806t76kHA0yfvnwVoStmPaFvXLW43TrHIvNVCW7gXlOBR35riBxZ7nduNN
9WXojkAp6JCr26buHnr0+1J8uUVrlYTTZYD0I9mWGrjqtaVHaN80AsrfpUUS4nGDq1MHJUixlVcR
kRY1Gu0HZsswWsjlAPEhMVsPWdeZgdAQ3lb1JlKWzGLT+KAM9gRTgiechZ15uK9AJV7VZxja2TEP
3ApOEEE8pjsDiMsGKgNEQh1BHPsllYwb3XaMpf79WHwBVt9vGUlnEmhAKZIZqv737Kdlk8lpF/v7
GAcaJYFJbNTkC4yXoCW2IQN97F8ABCTtnPTaauKTm9XNzVnAFfXaJfRC7HIF8J/Wte4tmX74fPAA
+QDfP6CsMsPTLVHFL/bbByxvTZKEWuTv0niXNRnJyRodBWERXXf1S2IYfMGdi/60e5tyYV3lw6HM
UPDFhF0UBOfWko3HDAj5g2Tep0W4bUTqPD21FhW3u0orOQzEo2XF5nbTgVMFQlnx9UvGd13D2FS7
KJHKnubvNTE95ikBmJAEi3YrSHRWqv/e5PhlKMlOMEChNQJiQWXD9ub2gQmHl/jiUtqOAQ4fjGIh
8wiLeNjX2Tt0oQq+AMqrhTAdkmF3M+K7MAP7F0nR0bpl2oLyx2Cv8RMUci0mcyXBCZX+sY3I2IH1
KzJwAFQNekgLN6w5zeCUkOmmBSc1gbotNlD+qFVL6tBBNLD6Tneh7tHbL9EhL+tQg9oA5w62whWy
VP2BX1ssLCC7129RTHvm1CyM9TpmS52tw/vcayBFkSGDv2MEB9mANiWX18KHNUjK2fDQMke7vagQ
R1KKaB3foXHmTB4GaKc1nKyS4IMbEcqZuRa0fhNPzcaC9UjGatSuxoYZSlcSJECthveYm5rDMovj
k4jNp2kcTU1eZ738aBCLQwsuaQQgU2lJcKYHbDnMeWzVirMbWgOFzySOkjqVpRBmjxtHn6Uvepzz
EaoIYnq6VNzBFapB4AqMEQZQn1rM3CivDmM73KkQX6W2uxOi6VpSXfRiQvTpTSHuUNFWOqw+FBtK
Ey2nUdkpFr7q0XBRknQlQQD2zXu/OgYIKyZ8atXoR8cydR6c/+OZ+K6W01K1GgvFis6GtGO0gZj2
5iZkSxj0d07wZtWO8J7hSsAdcLLgvLqhtGysR5UyXbUu5uI2nebGHikJ0UfcPcI+UB/xiUogx7TI
/BSFuNzIEYp1Ut6n9WNCzxsvQTqUCqxwk+oeSCLhVERSUG3j3hHsanUZGk6vHIralZqVhY9KuRH7
dQl7mYyBCBLVouxOTbEwKlxYupea0J1dC4kJCtHtoX001AXiNThaOHHclPv89tKRncVvk9qN2oAE
kmYzvYIni9jdgQEsDR2FxbxdR5Jzu9dOo/o5FTvY+yOxTwQS1eMivZPCvVK6Ue1JhZu9cZAvI6ED
dKr88oEJNVuJr3oZdxuHjl/tous8UwXnthMcqU49MXjG/U2GOrToz7G5RWjN/W2aa5yD5jL5dl8T
fg3B/sEnwnn0/r06638WLTB4/n/x+8I0fxsM6zW2rUgWo/OtWSfUvokn3jahuKSpCTd5uZkmKLQO
ZhtAHOqxLTYyUPvwKIyLpFsEhFH1Tjo6BCrCrW7hLB9qRiPxS8qUhWCbRUicUb9M0GoQ/mk+NvHK
eA8ewfJGTyMvSDoHpDJVoPuHXjyEm6zy0l3zBnXhg/ORkYdbOSNmc0xn6MBgIP776L+O7o/bXMP8
AbQWftGXGdBvR68E3WTm6hieFeGlRYE7kfpOoh/xeuMOy2HzAw0ufbghLvJmW2d733QsIo8J+yMS
afRuMtgm5Fbse8HjiFdAWySErmItkfJWin0bF3QCBTlFXFTRzqplXLn0cjrqGGtT1J5G3gtjKG0p
BGtGibdxQwdUE1/aP4TcTslPKri/P9dIbef4ChUx3DfsdhxvgilZcnCOGX1ozJV0eNHDRZ3W0OAT
5cyiSVh74EnwQi39rieKY9W4IxnH9b6Cf8mthMjEY8CUOYgHNh0xbsVWnjCO2KMkiRqXkaUS3StP
ZWRsA/WZnn2wFrfgHr8jMiNuPqnxdF6/GCVVu77KycDSXyXhaALAEAjTUyBfLFLPiN6m9072aS3b
g7aIrIfG+jUYjl64QISD7LYb0hbMxql2dN3DpgkfDG/Kwfu91OvedHLfV77xopV3Sr/3ha0SU4l7
df7eaQ8KoTCUU5kjlA/+JYRH8+CvUtjFdrJJ8EOYdj2RGS3SiaVSfnL4J/M5iZd1suo4MxA6sIco
q1OhOaR0w7kngBgSocnovyQQK34cliExA4sW4LIE7VNxkZgeYP2xZZEmPn52BpQXZwpWPU04KJxc
ehO73/RTU/ZV93+/vRXkzjhsiwb/+1bZ9Lks60HYxmegUe2oFChXww8g3nFaoALi74CkfctpW1AL
Ay7OFeHNE676IaOVKudqGL3A8Ks8NZSUL4G2BL7TSVoNVgHxRjMV2C1rYDp7ajgjXmi6xqEl2Qfk
AZnxAG95kaF3JOh5sLOn6S7+xTiO9r2+yz58AmXWuImYi4ogUXzGR2JLSB6TXCzKeXPWzjBZ5i9Q
LiEqKVThsNRfYLDeFkwBkMJbsCt/smrB+/gvO59CsYoho4xhhvyNUib2jVELrcGMGAMHcSEcieBY
4y/9pX/GLZGADqQq/BuqBPstWzEX3+CffDTQIRDsQ/1vh8uJoOiEzBvuqfXtjGUQEXHROSbv6p0A
lU3+a06bI+SGSLHZqmE2ZJBd0iXnsNfHaZGsT97jiaJt0ZOq905wLdkoc1rW6b5e3BP8g7jMHuzF
6860DxcijBYg7ltQIBsfrs10RLNB8Pgc60SO9InIphMymcUvdKb84Wwv5t+vfhS9/vXMaVTQCl5C
sGX4998WUyNJ66xorALZ0IE93OSRDsJNm62pX1EZDP5aQNoaiD8V8HP79sddLv//+35r75rRL/Uu
6+IzI5LyZLnVufvMNgE96aWju3qIV7QU2xRvIzt5+8nCAHrTD2//7SFLslAXewnlDDn2y3YJ1gZK
Z4dXHL0AB69zhl65Du7Cq+6ZZ4aUzqwpbAhYAEnF8jZaScvuMF2zlYI3iWC7X+mxBPTkFwajZNOf
53DXObwUjS2Bd4S2OeXFeEyXA9R9MtswFl82L8UZacQjEtIzjAs8AWa/kfmV5l+a/8vcn5Q1sEzS
19AUcQ/H5KTN4ZDFYf6IxFC9P6o29xrYGXdJbcNisj8/EUQxnoy/MpriI6/owUp2Ilu8v1abjBRE
ZdmdCTl4ZpzpqPx9ljaticTESOlZc5OV/hA/N3fRqicglaHK+BqshlfSUn9N7Axff0k/UK3hgzHb
sBwt4KOosWHBcI7gJ2J1QEYmcXJzpO20rOy36xwUlPFdzgbBesQyzjYH7pxgLBwKj3A+QqfMpbmU
TzMNBoTUnp811iiyHWnbHIvAvP+95hySN5+oZPGe8KJEI3nzy8IrgokL653zh3KJ9CIag4V/Ik2b
P3MG6+zggkrrTC3JT80fx3Bu9rWyr7ud5Cneqbfn951fJOXdfch2c5wIPmf8me0UwGDt2bBltmdB
y20HV1SZfD2RgjmvDXNI4WzR8qrbj49wXfjS5KXmH4I4d5gTCQd++QRJjguCUSKv9wqe8RXC7C8u
h/RQ8luvujv/Kukld6wwNkwNIt7MA6t9tzKz2WZj+QvzAvtGMhDdzTL7IK7aIWruBP2U7yP4XCTH
3EPJs88XhLGxCv4yCIJLFxor9HoOcyu21XYOHMpZYkzCvrEGPobn8Ewg0tvsHUMM3Adl01e23Dxm
OQ3bOYcU2UpAN2Qnx5EYohLDGSwqMaHwPO95jj7kzb375+ebF3MAHEm3prldzinT888+7x4bd/f6
SgDax2yVgVyU/85GGUjBMPAK93QOHkF4S3xy5w/ulJAIXnM7J8HK/HpFalLWwTkqbD4N+BWyP9MM
L2ObH3uenwF8bLeo1FYy7z/HTs8LMx6C9v3mcHjefDy07gcV1P+i996YL5NBGp/nHLLUKb4QyJoz
73PVS3vnkdNlv85/AZLk/YmM4r3mAO3MneNx57i/r3Sz5ev8I4/zJ32GQmGbjxdQc4K2GEgumjVM
LE5Dcpy/QxgvrzO/0hx5RnT4Vt7OOWkatO7ZrYOMP1y0pw9mGgeDXL/ADS75XjjNxzzH9P27mFbn
9f2PdRgbH02W5+X/O5tdHfJeaf0MehtnhZYduGfq1X0f+9vWQLgW3Ja6BE5ifjKcNke3Rhk/6/Eq
QK/e4LoNL1BOGG4sEc9aVENK6NSiv+os7T7JFgGai2qmx6HVU5JzilVE3X8+mgiVdWqEfFiSyyRK
2SUbgIuw6yDbtVDWHXP2iknRZCSH4S0lDZIJy7+PfF7h/zhwVVZw0sQ6D6I9//7bxodnXRtKuRWc
LdNrP0IXPyqU68An9J4/RWlIP73Ztwp+CLMUsNMIzsF4zG8HSVkkspfJG+wzDib3wvhWZnaTu9YL
ulP5qTPuOsmOP83bT9vuDCr/cdSGDu8e/xb8bOZC6rejVltVj6UG0LlGUvDEXm8jaiP+NbYf/n16
jfmQ/vVO30qyJvMTv65TrJOoLQd/WPpxtBghisT6p0FsK+RbvPLcuj0LymdAPi+UIMX6LJXaljQe
cyb3uQ8bJ+Lr4X+WPxr85KzQ76JZP5TWTzdFgSWF70j+UhBwJxUvMukcFUklRg0r12TwOJzq5BK2
5NXSPIBWplW6b0NtM3XdohXx35Rv5ObJLmAnwWOe1dyWN2U/dgxEYnRyVbi6VZAMuQOLgQjk7MUP
SdWtzq30opuojOorttS69GlV7U72i1UCZUqqT4Xfr/uBj2Ti4pBg0S5j2gAm/e9zLP10Nb8B+1ra
ohfquZrlbtxY9hGOkpMRHnz5YXLz1wmC8ttt861KHK1eHINa6XZJD19jZFO8gQrK0itSLwBTxLtW
t9Bv7LBEReIqjDY1yr6axiEvNqmC2h8No2I6pfWZMD8whQlpGhDdvEgo4HlHU/nJt+mvFSaeDfDq
DEvCreq/t3qoaGMihNjlBFSYwIqVvggzDZb3Sz/QUxIoRQyTGn2O/blsS3hb+9A6CaXbFm9dgsjx
J/rdXwY+aJotg2EGqw2eSd9OYphLYi4OjL8ax8LMjlOEGRyNwU+6IeOva/pvb/SttsYqO5a6SVF3
fkRG8ITpAmWtKRWnzvplznN+XAQgF0V3elqDCiBe65h1lMBAareaELHcQoyDN1KdeDITi0J8SuNr
bREkHS/MRr/GYX8nwDafekw2cKucjMskLks4P76VLJQiW3dh6+pmu25HxQmiFPsPSKrTZYh34Q09
aLux4k8j+LiVHxJ7XvghcrOk0t5otvKY4t50GJ8iGRiNcoSwtlt8Yy4MJoMtQupNfnqUjIc0TIBq
1x1mJqL02kOa5mFzzPyBmXNNRgNjFc3MnWkaHaJkVhKhY/9++uS/rnC/neZvPUTVBW3WRVzPJTQw
rBLKdYthId63RHzSPKpHY0+ECTTnJbqZC7RAdvwfPsLfpiAqU0JV0QGGpC/G52/LeT4aRlX2/XSq
36FuBo/5u3QRNxbxrcSdrfHOZTIm2s2zfjTO3dXc/uT+KhvzhvF9mf/9E3y7qSWrHetCMqaTfy+g
j3wCSWoeuIbRXfJK3sEONELpmCdL7/WT8JG8jUgXom30RpIjLTD13j6+164F9FIixWDin7VLltpP
wjY6EtG0NVfio7YO14Fu8+32uX8mpTL5la5x9PLr+Xsw01KKbnaGaDHBWSSru1mmGKsAdUNgselp
QnbYD/xN0MRK9JbwD/r5ew0Jv5kN1iVx30Ck5qHEUWu0CS+VOZlgLVdwFrzQH0iP8Ucn4RXe68KW
UNgzEQU4mFBo2ZCtjQiPdXu408Hf3nq4MJYLkWm8b0AKYCSpXifY8VsmbTtKYcr9OZgGd1i7H9Fz
8EoegCNeHmCyDQ7HM7nHeimg1fmb6VADXGQ2LgXpWwxOT13qTAfpIK7tsnPNk7mD4dD/Im+OjVPR
bBPzM6qL/UCq1qcFLfuuQzvf4LucxB5aVnGtKk4WeOMT221j+8s8hmkQ4U5lh3ftq7VpTvm5vleA
HPwFx370MTOxjVfUzCD1L+De0wIpd/Ehr8QtwRYLGGpEgWc2xJkLhjMPEv6X3Rq5goR7AVSeS3Uc
jsU6PpAUxubM6TtLB4T8PuAZqRaj51/lk/Ri7swl3eY5X3eevg7W5kV6gRfmIREojunZQsJgy4Vd
Ill59WnUKls0wfrQktqA7+l5+ozeMcLM+WlRdgKMbl60Txwxt93Fv2seR1gU7FifJGrjvKb9EOcg
/xW0+/0x+LbkRvUoWGaSDvsWBjumPUF5aOV8LQ/DTkrGnc8AQ2eahSntqhJJwGYKDHEzGBODIXy5
GVGnjzHKeIG43KJCSR1smDJKDbY8OjM/0w4toguF2wMWGSdMttxK13cm+mWjZXFJCuTnI3JmxvtR
9jhJdyHxBfHwJFtc7648iYVx36q3vQX7J/GJCZwplGl7yiN/Idb+UoXrXIn7DqgzYepRk3mj42M3
1W6txHeRNHpVR+MSdcuacU+hCfeKfy97VUTCr7rLzU1roa+uVlFA5y9Ad8K5YyQWWUoDVyeTNOiw
82GIPBhk8QVPYndQy5tdpvgbpttMzhdDqSxlGku5ewLuRV4LZe8Qmme8Hx0qj4U4s3yMaNmHV8mC
LNFisjogMsw0zyrNpWgiHigTrx92XXMecVorueJm8STDkFVVaYmWd6P2kCwLcLS+WvQM6fpsI9Ye
/KtIj5Yih5796mGCJWDqkiPsMD5cBjdprZsfMWJ2GT8eAYea3tjPSvaKsj1LQYar2JG6z5rsFjki
hRWfY8Q4KdZekhY4GUPYLN1q/pElIc8qDJqExTjq8BdYoqEAVP69Ye2wEPIEGV8ZPiEJsnWvbnPl
aeKJHavCvY1OMJMEYsGVm6eEKGTrtvVncyL0eMGoekaxw4pBa+9wBGPuObX45IdMsoRfxdQvWq5H
b0Z46ZNFT5+WeX4KoAQjU422ONCYemML/VvQ4j1f0q9y6QzE6QFbciO/j/XjGMHiJsgxU+9N3OhE
g91NNRF8GLbpv1AlMCxIFrgO6WWPJ4tI9KHs9viQcE2r8iGhqcqCo2XGrlw9BAmJ8+NFlJ90XVlw
37uQUxhBwao3FEcV2S57GuDm4k4V+JChLyYpWOkqlE7kogMikVEx9hUKzG6E2VVvypzWsy0YhYRL
1dBt6IFDHBDhV57jGCY7T5UI+XgAJk8NazVfKKF59eMX0QDuZUJgGFuQf/xPkiPePE5RPgXYylnx
421ambD4MPoZs70hR06WwrEs1xM9sVmfDQqnwqhXUmdyay4YMg54+MTIXP69yat/qzN+X1u+1Rma
FFpTEzOcVegJsVSJ6Bd5LnGKWQtEnQLrLQjU3PTb0C3mJR+X/WIPvIXK9S1/nA4hkUCTF6pu/quS
lnAybufGpV8yLwlIRehQj2eY5r9ZPdZiNjTEePiB60ZR9EeZQGKYCtlJo/GE8TYf42+FSq+kylAM
UA3w01h3oK2Sq4GKzhCnspwRPSBEV/Zal+7bme2Z67XmGq7oDI52nFydv8N4XsqO5qKIW+OwdqeP
dnwKT/EVvYJwJOdauMAtEI7+2Tj6e3FjnvHbY2jspmvdq17Vje6pXrmMickOncAVkNBrSwR7G7yO
vPlr/15ZNytjrZEyo6x1p1mFXrHCVt8zIeCpxG+5weo4O7eSOAlwpQFczcHbFq+EAG2ZfmICttTs
zpmtp6dlcxAd8UFzQW4dgGO38TjgTeGB7XqVl70oq9ztPG2buxPZF7d1/K6tjNUMyg7etM5WBB5/
GG7PiYAc8aq5oK3D63wmskO5rnflDiY//tUq/53P3XZYPAju/3F2Xstta9kW/SJUIYdXIjGLClR6
Qcm2hJwzvv4OqF+OZZdVddvd7SSLIABu7LXWnGNS6To9QeHTDZMa8LPrucZAR4OWaouzWT5mEK8X
T+Hcoo3ljCLx7i5IvmkKo8uIbFyK4UG1laPsDg+iOx151HJ5FG/tP4v24Ih7brvJU28V8DRux0sq
F+u49uMsulQML+Byd07vorr47M9GtHl1erF3pf3wI6byiWyJa7444YEe+hFIh6MQXKy/8RDjKEVO
VuHAf7Q1DoGRrTu7Ez325YGp9tt6YrFPAM9NXeK2fR2cruoyeEQuwm+7m8LRjqBYacsjn6fQGmks
Gg6XZSGhXea1WnrU7eZmPUYeVJwe3f/f/4ARIH++rP8QEwGzUnLBXcNrN/wX997m7uKDWmcNdwru
gvnU8uuV4gtO/fPH2tC+QfVwQ/veQSPO+2w/2/k0pD3piTb1feat0wBCfRkBgI5w41vkdc76LTkm
e80aeXhdTzZROvwJnlW+B1ohUjTWWcCeL7tmTnfPP3eKzxnC+v+VN9wD1jiQnHzCyHpaT986N2Ci
4BtMFyq+JmFbyC94TzRbnZq2D6MF7bh+mfJ5NjHAn2p7HYMFNMbXMZj6y7CRZX/+PqChbpzXkZZ5
CZwAug9fNB0YcWzu/IcI8ybPFiLCkR3QZNePFx/Azk/LZW99jm3pNqYxMd0yQkTt4xKf56S7lYMu
30xMLp5eXBc2ute4MRtRaV8fw0tyZs6NnzO4EW51i+Z5nK9Tefo95/6o7dujtFf4Ie3zY7rOkndE
gJ9Mvrje9UfVa3f1TvYMvgKXtcfOyWt/sgTSflZ8zV/2it+4KB221bb3Kle8B455LPk36zDPIFB8
2OI22jXbyk13yt7yBV/3htvCrb3+ZnFFL9+90M/cr21bQsdLZ/D7e2j8/CAdbf2JWIh96kV7YZf5
jU9jGVkFKm8XEqL21qHe2iiu6a0/wpdom20Ll04/WSYez0BP8HGr340PxNXuMCZ4PS2dZMvWfNcz
Wlx/2rU71bP2CSl/0C/3crzpj4IPoY9/zW8/3z/vptkY++6N0vwOVvSHzF+jVuLw15HKOhGJr7qD
IeWCntJ9sk4rtN6F5erhkEA45gVPA29F3k7v6qE5RXt6/piDD/2hOBWn+SATfY0dUjwk+84Pn7vX
/52B3IOk9IqwmnPFr/zYs17AF7u0zPld4nbXlF9lr4k7+SEDDEwR9joYkTiXjI5ZntcJ6ArPbryV
7s9Se8M6hn9KWWemdnK1dnyVsMn86n3eJvvEXb8tEgN+9Pf/+7l0pjN4SKYimr3OXTp3srnmoR/7
oU8eose13cb207Qn/i7dlUfyHNc0xdarmEjYmiv569jA8GWuRv/AyebsgvXxKi5tgVrBQhwzedBi
+YQiKGHNhUToQptmWVmnuOjZueDroRW+tZsPaNEIJx0P84FxCudwi2XqvL4d012fLo0DXHy7fvl6
+nSuALWLK25Tb/3nkK7XMcV6o92W/Kry2fTP2/iePHXvf5OL0rlyoWfH8hdXcnPOY2APHnFYPPDG
LYa67bwVdsLO2JkuqqDPP6tY2Tmg9Y+t3XpE/964SH92J2QkpCopFiCADEVc//4/D31CUhal1GdK
IONaIGgdfb1+jSeWnvRaMnHSXuVvu35/f02DdAAEM6vT9ffXTMVZnorarNcItYXpoOJOjJkqFJGn
qfNazRcN799vc+0j/t4B4V0qIvmXBo0Y8WufsReTrmglQgksan061WW7H8hJ/LZ9+OfIen0dihW6
95iTv+pC5rYYMilpUiy1N8rzeM7fg9YRWb1BwHc2LjJ/3jjG7t9v7i8tZl5VlWTy8RQCjb7yG0J1
1hutkeA3eENvr9k+jE1PxWN0l2w+/l+vhaILDAm5gPqXa0cP1xrKuoYpz+B4bZBePtFKjCm/TRH6
s23F24J4AiZKI4RR+tK2yhNlTkFrz5dh5k45iovf86zDiIBttcYU/aBmHjIh/OmdXQHU/vc7/dst
g2BLNaSVSkOUwu83aVAWkxR3xWdrmk9Fl2MEvArhN7tuKDF/uTVp2QE0RwaLROzLBzCK8jGayZqF
nJhTYxnnVhAQ/pgORc3WEH4Mcv2jZHDfZ+diBDfLWNS8MQU3rK3dBNvTQB6F/NqtSrCYokxtFlEc
x7cVrIB4OHLn22WBWGYpnqAingblMWgmkMbMAQbaY+iBRvb0aoUhTYR5IjqGmdnlnSxoUMOviJV3
IbPFdHrVsVIXaWVnY20H+YeIg1zJaBoSbFEETmiCojaZKQrttZBRP0WbKcgPjZI/ZYtRgyz9JUGo
n8YIBOi0a43nFfU4Tijkg+cWk2MrKyj4kPZSqwIDjvrLRExYihbJjGLccZFrHCq94T02uz74MGbR
aSom/uOrybo9SqJn0RVAHlgWlWPg/S2RPcmVdKOIy20nAoKq94Vu3ChF74jd/BJGE1uXun8ahNck
nHZEKdtiCA5Evw1l1AJ0GxWab9WUX6Oy9ZoIcR2T/SAVfCsA/jQ8SS0nwmS7hVTYpJ2m53YsvYvD
Q0vPZJGvs77FGjBP+ibrfpYhGYYCXBi9u604yqYE3i6F5zBCnFXuK45dBWpVCJWjiaeAaXJPHG15
MQY3tigBIdV0TXCUzWXbE9u4NOrO4IaszPp9SGEfpJ2flzwg+3Os3UomPYH3WuptIbuG8W0OEQrj
niEjHRlUSgmGelXkK8fWsrNfTYDDF6U95kWH2dr41jyMsZ1dZn4hPpbscdEuwIYznrNf5n45UtiR
Cnepz8OxesjPM+/vpbwj9lj4CW/Fa9/0R70Go0/FR7M32LfoNJoNtzCMlwXhylzbBVEMNAhvCixG
I0z9ON2ZwpNIf7U0zE3FjX3T409ItjPcdTjUUv9QCHTe3lM5oDnMqMo8ClIA3tlT6tiXaE00wXuI
TX+i+g7Ak6U68O8WtiiKrNtJ/aEzPmnRthfB4JSNdjH01P8k0Vv0luLxuI5UuIhGJhGtdJkLINtt
7qjqiFNPddPAAgpYuAEq/GpO/Wamk1CMfizvUhVWzsgGqbT2I/LpSIn2anSfmwMdYVrZscR9XRMj
1ocnHYthZRIVbcV2ooWQqbGYB6FrhOJDZE50hsXuRjEyO1AanK6Ln6QRboTmkGoYTvQS/iK72EDD
XEl34xyAJEkM3KOQo0PjUoULWUed8dIQfFoboc8QiTCExOtoC880RKIxehEX2YZPHmnKPimbvUCX
H6dtBnNH1/aaCjStIjBRnahG3Dz/yGKcsAPma6jwJp9MdUG700jbOMZVQwypAIIdpfKiWtuOHnRi
Po/49FYUa9Uam2DQMR8OJ5pw1zZmEycTHksZS39nmKRtKBPiiavQiGJPVZOzFdynAY4gHHYadOkc
l2rCZZuk1xmGQ8FXJqZ8rjPcgBCu+2oXzdkOZ3itLW6nh/ak35tK5obgV3WWuaF2ZsjbGehGM+Du
mxlBoM+gpZXmBB9x7684W8Ey3L6hGWbo6MiNnEVjbnmwVaIXCLeiyYgBEnJW615kONp0VVuf+4vB
ROvkvX5W8p0wLZtEFZhijGi8TVvrkmMywSNA2igMTsWNkBSMfcufiUR3HFi2EEiHFD6AEFVw5oan
QmNrqpq7NEC0MVKSZQ/0YrYzO8ghk7fxWFzHSPDlSoTMW2yNPtqVIjCStn0essqF3PmzhR6/YJYZ
cMKyCvWjcG/Mt137mpTpQ7oMiNrowjN/KYAsi+X0C2tEKYRe0skPSg/chwdBF/sD1UNOs2m0LF9J
zgJMquU5qZQdBFA7Gntcxs+rsUwt5Yswh88Lvo0pR18TkCfRz8+q2m907CmFONhhnu76FszY3G0K
cCT941y9h2rqZZPhrOj0Gm40U+GjgqJdK7CeZ7UzaRSoOKZEtGKNnNlzA46k5WkSBpTlRefXCdgt
iySO8qaJxq1ZJdsVdb8wlUlNZinGtDWZci6FcgZX4yXDeM6wDeVJc8ugdGNiNLJi44jbWzHpDFMJ
D7SYhtBl9OuEFgLt3i5bssN4F5bK9j0HC8ETptN4+krSm1gLNCIZ/HQvS7agvxUpT+77WvO54ew0
vMY8KeQCgSu0PJVJKhHJbflzGAgDuV0COBTVKaI9Wwm4CPn0GGAJZT0+y0PvN3TRB57MicaQCu+F
hZE2Q9gL6Z4LS0MGbFhePPfxhKVNPZG8yHqpbMISRW+XHeKMQ5YPvfJDCT9U03QaXBahiSxSXyOA
DVioXpKj2OnwwOSOzkOyp3Na4essHxvjaKp+J2a7eKDxYxyN0AQxBAyMYNlwGR76Ur9MfQyBDhaK
dm+mYCWMZV9EtIvQXcwmhiXh2o2uOltwS2hOhGs+AMbl8bY1X2OFiy0mx/WAzQwqmuhmcU8+2GIX
eFhKLBjptkppWwyjnQ3dA0ImJbfuRzFzVeN1anDaEo9bq8ptKXpq1BzEIvGAGXsteK25fJ6mBJ7y
bCeyhj6eIXkCeLt4rkpSPnvfGE+jVbIjqh/jXHDECoZkQxlfArgMkxP+Mz+9SUD5CpiqgZMPNJki
81DH+sHMn/vuPpxKrFy/lrC9tECO47rcNrlpC5BSmPGwFZIdHdvyyno2YbVBb2d/QvDJOTUW9gc6
zXMMRlPf7oy4PrZabEf4d0LtG0nFn4oK4D+KrKOxttiifyUVKWXSScrYLPBEEh5db6RwaBMig2No
8sBLn/+9Sf7cg38trBDArzlzJlXk1xR4QxrGuswW6ZhG7S5kByv2axpJaAeBxmM5RlEz23F12+bX
TCOWLz6pyeyKrNBd8h7iDE+E928O6S9lA5lXJIWT3L6Gu34pGzJZUOug6dJjY7EFKcs9KM2TaeIY
iZGk8jPiITjQTMgKW0b3ICWR3Zu/vt3aS389kJWqh3VYpRz8oq4SZB6WRr6gp8Cebk5v646rBbZy
Fdv3CpmEot2uQZjYE9xIwUqV+VP4Tbn2l7thhUUC9RMNi/jmL/7lQE+WTo+s+aRA0i+DhLHLjya5
kTvLiapw08KC/Obs/yl3IjUSleKKwtUM9Wt9WOKtjOseavjz7A6XfLts3l9olRTfFqJ/ObtrKj2+
fEZVROt9eWuWmFE5hUV5luCjTxKoHmIhaXpV6U4aPuJxb9BeIRejSYFCPS8BOOX2m8/aZ2H95e7/
7Ri+1Ih5FM61lIzFOZXAF+B+N1WvCVrPKsGVhB/DGPkaOrji3DfoHfCsKtMpkBY7sxKnu1LCADH4
5oorf7sAigk6bG3oMMr5Uk/2/QDbv0xT6PTdS0DAMqMXsZ1viF9yiIAMiAdqIR6GM8MlgNt1+tgi
xlsS2mIJWfGy6ApwH5Yl3D9lQuboXfLAXsOdkP0TOS7ZamTx0NkIUnKyDFKdho8AoEmMIf/fd5Ly
5wUmLsbEEg8SC+ya+KXToCRVEopJU500+VEhckNVaME1yIWh96O08SexdrygE19FC5sfrA501khM
BGSF66a4TYZ9WZl+KxdojUKMrR8G3EcR+QihmFhijZdcKhlLKYZXDS8r2bBmgcrvBObBg/nBifj3
G5L/lHyt3g1VZsamKTrpEr93FNR+1LJ6iTFwFoeZ7l+0ujchBlEsKZqrpcehc0XS5apzT/3dPBvL
TRk5OoARYEk8WeaNrrqC5tUXhdxma5uj/xh+/fsgP1eE329phQxHC/6yZcpk138563lmSrMoTtUp
xlxC1NaGyWm7sFV0pSLfpsg7oK0hEgmWZ3XsII5hdIefU1HJaGbH3Pw8NZ6JtnAB9VMzmTGcWDjS
izDYPmn6TQ3UxLSehFQ8JTJeehkoZDgJbq+850y1zR20AUbLUKuI2omm2jfoQJviWWpFME7dkzAw
tDLnXUgUynoxlfZxkg94au2E8Ix/n4y/QAZhsYka12rta9EB+P2K6flS1FUgixcAVsULO1x1F6qb
3iMpg50VwVTRnmrrW3fZHx0hXpUMS4PME8L7xC8PsHGcOEOI1k6DCJx+uapIlpbSBXuz9JPN+fjm
Xf7ZgeL1+A+mLMNg/P7lktcQHOI4hCr+iLTnghcMAwXBUTgS/v1C8joE//3e4oUsCWElOBWIBV9e
SFRzc6zlqDqx59et2rUS6DbbVLpNul15F8REZ9VZCaNsPuW0Pko+jyOb0K7U9kZHy75ZNjPkJEL1
oGAyjJvbTTrf5cp1PowDDhjaQU32E2D2Y0GU2L8PHqfaN0f/5eMbWkgcxaKqTmKRPhpm7nAc1DC1
hBwB+cHYntoI64CiOQqrlAh1Ydnj9z8mSE10UpW6/XJfju1ez+j+yJozq/oRPT6hQ1GrexKSFUa7
hWa6oNci+QcdwITqIddtg4QM+wdMZhcWnXVv3eu3zF0c0Sf5zBbvrE+7wlt2Eo7CMUQkuhv30Y4R
9wZy5Oe8Y40XJvT0hucPnjUswq7sxgeQYwyuyeTC/wN4odpIx/Zc3q0TWfERzfQzELJtsKfXwrjk
8Gg4B2QVR4rWTUwiKrgz+8eN6QMn2AR+dMnPRC5spl3KXJWFzZb8CSMPcKINVjpsF0/ladnGjIOZ
eUKS/zHBw4IaQ3T2o4FcgJ85DGh0OJhkBrvtWWLEOznJZXaVdRBul5vT+iUCDSU6GM74SFy0s05+
Zfv11NuOxEC2Pk/H/FyesWFaz4Ef+PFdfJc9SF7gY8uc3e4IN5+/UviDASMqd/pj/1i+GT+hB9c5
O/TNrFw7YbQratqSdpK6PBQUN4P2QY/SXzAaS5F+GYz4OenjhySOHCHNfgjcjSpSctmKvIKoI39g
xmqkIUQ8iCO5vrWM2BXpN8b0k3RlfNTL5KmvLTcO1xYn2ev4e9VRRINIVZI+SDJjwT7rJwowIsxR
6YljdqxiMGR1jHixvxXKJ2XCgkunK2NbJ0uxb+Xp7WjEJzmDMaH2rKW13yk8T0z1aQTqalGhdIO0
X6roHMiu2mHewju9UBARK0ArFrNPv2arhluD3BkjzcmNip/yQj1JCbSU6nGAp39O5hCwXI80XDxh
HXie6p5qP7GJMIFk5qn1Dfk7igUVo6eyWzOFOkKn8LDqeAazkFyYfCuTaWdi3axRqFcTGkZUVmIq
HGXpBwlqJhk8BjyWcqZ5Sb/p3x9ked2UfV2FzHXmZVqqpelfOcBBju8i18mFa1Q+w1PopqyqwkCT
Eo+MofQM25UG9TXNl5WSak5Pk84ebjxm9XlVOMWOnOI5q2duB3xR2qmv1W+W5L84fgA6iOyhLeC2
hvi5yfvvVI5ydBgHQTtR0IL6yLYJ8WMpQZ6K+EFwD/ALdRxoITJTpo8WyK8T7eXTgiQ2oSCOAuXa
ZPlJDR+1znTMtNmbXJqR7l6GPUlFGGCg06oY4egDGqmGBBjG0NqLZbXXPJqY4mfu0PzqV9EfWWfS
XdN13gIhOhBNqJnZlqXcl4HrLdwkJHrj9t8kNKb+faWMP0cwTNIUjWfvysNlbseV/M9ZSEvLSows
0E8SFwnlRvirq7GPaZKT0g0QiK6iZ0nAYUPg0Kp7pOVJtFWN1DgPh52eHBCxGWiPoLtJvgX2ATiF
QbM7OZvVaoHIi2NnvBo0hFmNxp+Wfoq7xwnlX2zwlO+OS34UmGGXqbazBNrvdPwGOsQQVBdUwtFm
0e4t40CiagbDJZvglfxq6kc+oZLuGNlzzKaVEJy0OIN3nLPcltSbmccXYfR8PbiStnqoy3hHmdqv
aOz4EmK7HsufJc20pJC8NP+mXP98wn659/EQUxQDKmBf/SkB+88ZjQiDo0DK0jvZN+hqK/t10yxC
e7WbCoHcq5ba8rTLS4gLl0DCnuNEZFg3H2ZG+b6BsiV0zveGp79sQDgqokY0DYU8zYTfr/MYhUYv
L5V2KjPaW52j9WzShwcyPSzFy5dzzlbP+G6+x/T3z4Xgt5f98kCvRihC+iIQqmae5Lq+0awO9z4r
OWqSTvb6Pj6IsCirElVbiFpgsvzGvM4hUij25NBMezl315jzqBkfukzz0dhvKo0gCGXyY+21XQND
EKRPWeaDGrfFanZmTQRGOrlNUuxSCfOR6JgVyvDlqVewI4uonMr2miAm4I5YaE+38HyU4mOAdDKq
YDwGGpTLI0TGup4dYWlhMBdIdq5tYdltjfgLAWsCi/WZYf5aho4NfAfEznGMFMyPGqBi7VWiz6V2
7aYx5a0QvrVdTtMWwOyCSrLdB/QmCo1+9giIOL1pmIT18hpGtjeV3K0NcStDNangPsQFMIl4W82Y
wzDW6qzkC1VKvQ/16KkDxBXlbymC50EAGU1kA3WnngZs7oASLYajw2Qd6/cYffiKspYyPgGBeJCC
mJ5xCsmU+UZXWvTaYVHqFwlj4nrKxe41UHXMzJqnG5gZaVdPQJLFGV7GDIzXegQOvg/klhER8Zg9
AEvYkE1K+55G6fpKcw3/sn2dYj4AnWRb4XEUKp5w+6kKnAklOyljXHG1RYOFmrlqRbCu10xa/A7y
SAwwR+rk3Wg1nsDHYgquksbVaraE8lYy8HqWQssobUE9yUpkR1xvzVB84rlw7XBu2cEVNynRaHJ4
zfTZwXUIXgrSCRMj5a3Qaq+ybqf515x3DnhY4guH7sRhCcBK/VR/F8jQ07QXQ7gYU4l3xxVzemqQ
TbH27ORpIYv1veIykd8DIJ7+MGfIWpSXkCou/LQazaBCSx7HinohHcRR5XfSqHyzNe0xy5ypNHgE
oGdCtjupgJGba6c194HVgfpoHR1cyaCrB0oJO885WcAtcDWk840BuEfVjNcsMi8LwudSCXZmGr6U
E5xxkb4xqbEV5pC5QxLM0m3ILyMs/TnHyoRhLU7jN95eQttBW6tP8VVCMtgoL7WEPSwhAy/gl7TC
O3R4zQ8puspquzeF2p27yZF09INwbmcmeinPt7KVd7E57qS+85f5NUsxKMXFCWo7LPNOwypd4TtG
SSlX2DdS0UEDcJsq5D5U0YlMIVm+wqTQ0m3TB3bf8Q7Q1KmcQkEAl5ZLboFQrBe5/qllF+qyEWvN
q7j/p5ZUFZqLSlyyRZjcqb5WYYUqfXI0CVWS1B8G2uLr2Y5cUa++Y9H8dTklo1ak72eBEv+ynAZN
3U5g7PXTKD5M4aVBwqAz2figNQw1yhUWfFzmN+6Kv7hnWbdp1FC5UifTEv59DS94jidSOjLiMLbK
wBzeJ8HFYiPX3ic3Mxq2z+TdjXwofyTKoVlLPcTeIxqyf28a/iKGwTEr8RRBtEGVaX55920aL2EQ
BN1paG8zIFZAzwqy3qdbGSmBmLz1MPua5riGIv77lfnmf3mgqAh/JGQ4NKC/noM4lCOlBVV/igDY
gtxN8UfE+nPfH+XiZ9g8VjLZE+OPgZzJEnDuIgQ7aTUztNI2U/SfE20QyzhmrHoE0Jn5w5pWLlTX
gv6chi2oKR/MUdmkNLgsZHwh+gvOYRe/Ja0fm48RQ2UTXX67vDGDdsNBxR9A88ZipGewqVFUNKvH
1Z8HKlOAFFxb87bhUylwQZKBeqejuMr2bTQ5AMpwQEWHdMY3lGmMg6QjnmBRvU0T/WQmv8wYs9MC
jqy6GXCZa8u7bthBBKJiOQ8B0sDlOmePPBBtdWLVU65W8KPRcOaynVQnOxgZxRgaKyyLV4aWF4Np
VBZOO7/XGK56fqt0aDEqZCkNn9CekdDEOCp9hSiv9h+Jdtev5pReA4gX3Vl9Dzl7tzAmLAxfB52c
P5sx9XLChGdYfNUQP4qm2aZ87NJAYK18xz0pFC+RcB3IE84n5AfWMQ0fcJpprB+rzqWUmFkh7i0O
YthTi3dYYDWSsyN7oP81VegG5ukU6z8iLXCspASoR9po8TwLzVk5tExbSY2cJ1ZBE8Z5sMBnX54U
WCn0Oz1JQQnc19sMsF207hMH9MGRbKdMhyMMRv087awFmAU1YFcwis8adMo5U2T2uiYD1dwiL/hu
jb0FqqVUtVOBMquSu5HhBp3CTCOomlt85mlnNZA/csjkPTPXPH0XsWqa1bQrctXFDOMYZGnrMfxi
5CTyJaDAQd1gZqQEVPFd2GV+VpyDNve6/FdBNztJUkcwQnco9+VInSQ9B+pty2S9T/e6tO/rNb/5
2pSOJM9+NGL9pHVMRCRLcTABn2hw9Mr3ZvRLlm4M2HSgzRv9VU00b2TfMobYFFvIdwGqyZq4FfbZ
hMQ73DyhsRMDcLRYzgKED9YrHylduxlSP+6PYX5Z9Peo2lXIJ4wnK7zIw1veBB6BcXYTkzKA1aI7
1Na1pYSxNLse0PtIRAyfSDzXx8d0oJVRn+lrb9TqTVJfs5ZIbBUySnYnyi2eDMUxAKeZMSrU6XFS
39emdBQdxvQRvZKpoiqtdqk2HCWgqymKz/KM49DcjMJrejFoTC9w/pPOmZt+J6K6YopZYsyV+no/
htXeSBmxLvULo5ybBOeTYIZ+hUDZkjln5rqTfFHaq4DeSGVo1NXRXYMhXyGn1KjOwxwc14CXRTM3
fluQmPYhILiZGqJlLfQCu2jUePIS6y2iuPw5J8hZsherZm5MoW0q19a4KaTXpXgE7IyBCRKFozMt
ZzRqBwV9CQLQ9wnSp7qVgOMPXjurd5EWcjOM1MwQnXuuNZuRKH4ZBQI18m1jtbeq5ZPaPSzPaf8x
M49MNJK+7pt0tBWMyUfy91y9GW2huEsFHhsjqacyzIXoLSBgtg5ZHzKGOioJxim9Lp3k4hH0lRC5
hfxMDg50u2kzNCpdsyc5uQnoG2SlwmLU2llH4m8uHzJMV01LiNIsI+NS3CFOjpo14osnVpRnfbcE
boQyYlI/9+pnqXwsIZfXILZKC6JwR/kzHjlPaa55wqKSwPKmQt5aq8mkwiZqFF6shz+UXPLhsc+o
MBSMSRMIXh1NK/BEBHtTv5rbCGQtZk8LfmhsVuX0UlhoUhjstxGmYz6ZGjGf4zGB2zFlA7vYxtXw
8816d9CW10ShR9HgItTdHiFRxyi507rrRMMGvxUB9kj0hJp/nd0JJp2t/MkQ4OKNrF9R9qAjWVbS
/VLEniz+TIzWWei1B1jwBrocWhl4EMMba/XHTZmnpaQ5y6o9EyooGZrLlv1BmF/n4EY0f6RpjmpQ
KD5oYO+APDBCZVwSP+tIsZoRi1djHfL1GwcCgQ8cJWZjtVEflAmLD5TeqZ8edPCQEtsDHedhKAG3
q6MdNZgldggNkr1AIgHt1F0IYnIKMQPk4iETBdKzqq1IQoGcceUb3ZvlBwpK21jo9MUcf5K4GIiN
KrldFn3TvBjRuBGb2luyDw23oLhy60EQx+teVctIOVAc/Np7QVcOEWoSE6trmU12SJ6xpuebDnxx
cTEILmk0t9VsjYrPyrdT/jzPsIVWBzH92ugiEQCZziGFanxEbMNK8JMMb3sgCC5JC7afl87UN0UI
6LZDJ9AA2TfeDGvf4AA8jChzZBCWqNZM7q4FFKUYRf70LAAxPiTmdtJ+ySKxvXl7kFKmI+T7monM
IN24BTnoByPORVaSvGFx0WWXVm8Pj38KGNh9hMu70Jub+oHP9YrLyKbR04SzoiR2TZBuH/IgNsHD
qCgim/oydeOrNDW2NT9E6bntOMtIpZeOWSbZxm2zUel398N+wnmIms0PPnsj6N01TppFn4kWNjE1
/epVa2QwjRmG8YMhbLtE4VG+YhkRa8GBD3R/pns1kd5Ak8/Ogb+Bj0L6Gfgkk/tx4LF3EUG8vUT0
IF/jYRPwZPxJ4U0qrcpOWma9cuptsnilwD3vNvHPaN+z4b0Z3qVnlKvq6BkfyqP6lDwYqAdRlA6b
FsqJjXglpPFNwdk44Ovt+heSz5V3eEBov1xWqSEOO3UnjSQ+/MTdWFluanSgI6nZidS2KPcX8jey
XoMTQ7WDNjMYCb6oz4tWbCW+LB0nb/XPRiLGxrOGGleuu1PRWceSjINv9px/23EaEsphme4J0VS/
77rZdM+limTqVERvk3if6XszOapBgoH4m1f6W7OEjilxuhI8dOuTG/+fzlEa6tUgTFFyHCW/6x7m
6UVmTzajT/N17VH6brQu/23cAjFaZj/Nu9BQUPz+1qwqAvneazjRWQijqxk/xeqOzJzxteo3S4Bc
wgPcYsC2RVRbbgyeH5lHkCtMgMLaiUS3iOx8fOJwZLZDpMSPkIyIFzkW/QFkTE2oueSGhF3mmxKv
LzUkYOrSNs2VtMysscRLUxOWs74WC3YCqROXV+DpKDaMLSzwhqakvDUnd1QBk24S3GJAOku7+aHe
KK+sr8m9+GFlBFF77Uti2sNsmxJSKfyhTgu7ceTjtVsepAFhig0EgQNsU8cIgPW6OXsazenfFzBr
vKUro4Smg9yMLZfECTs3XAHn70rOPK38zMDVQ7CbPt3dTt6zz2CDus6iNA+0JjoIgUqT7v7o8hTP
cMuQRU4HfvbN6SjhuznD3UGmlz1hR2XlYnmAflBzZl844EhwEcmRwBD/LNnXP5Bsx7dGbQcbAWQC
u3NUPvx19Mhw1/QpMGGHVtaa9mHyuVB8ZrWsSxgTX2dUpdAUCJNg8ILf8BDdyYQkRWtWSIOUbvGE
HL2Xt4wovDfa1Uj8znBVlZ7HXle2eYlP3gtWF7XNroHFqINhwb2+HrITV25d2RrjnQ7loJOS88Rv
yc6T/PiDDXMILRCCseHyLSUsub9G+lJ8neTS5QFQUmIfJSsdhBe6GGHl4xL58e9P618UQQQJqEQZ
UCUjWTHXAvI/HyI5CgptNKr8KJePAJGEUd1l0uAQyTbU7wutIb31CxqIYnFLUm1Y/xi58745hj9V
CIwVSPqU0Wxh+PksYv9zDNYSsHMKk+SohHcNBCuh92nniQq1hlmT2fQ6EHzeG/baRpHAY3dkXJhv
FuyiFBi0+fDvw/lcob50pH87nHXd+c/hJKpV1kpZi5fgUbyWo6t3nvoY+HTStKQAO+7Hb3NwKaG0
sZ9QXVTlkcEln2lPmjtA8dnDLJz16IQu++cHUoIUahVxIHZMlAphfc1RrpmgsC24mSw0l69Q8V15
fIjfDTsWmCFcatUdFXb17KthG1h8zFBRy329EWWERfmqGA/sarpOyq2xvDYQBBuHlNkKwPoPcXxs
vsP6E3fMW/7HKfmq4ElNditWHiS3FcNK1be4LaX/4+y8lhvHsiz6RYiAN68kQdBTpLxeEJJSgvce
Xz8LmohpJVMhzkxHdVVXdUkk3MU95+y99lOGQXLDYPgmxr//VGVfA5EcHzN3bFU4wwnPPtRkFQBh
s8jVtflB1M5zHTFJW6SPUmbjohump7WwHrJuJbzF6VygfSBKjlGt+uIOPgRI9u4prhZB/5pYW/2h
SBejeEjzY4VJv61WItFYW0l+6AWSJYp59jpgxYO8x6R5Sx8hHv50GAyztWICDLAF1TFv2FPFyisk
FcSw4MXg1w/k4xJVaof5QfRfgQSIyqfv7d08WXrtSQBD562s/pyClojI+r3R12O8B32QvKFFjdp9
iJ33EaxKf0rSYxfP62Gm3rJxjHgtsZVFQYMM1Um8lWChq591N5qjkGHtNPVcoutNcOWU97Yq0mNs
PWatrTElhbAioeTdJODPyEctcMk++4/wAqALNDNPPct3cX1WW9qeM3qiGrUzqJROPhAEpz4Jr+qa
9owl2sORbrUmgvtfUbrxL/Pru0V1ky2Ys5LvhdFwo42bSJn5LDLqDplv3W8o7kJrorAb3Skbz0x9
WM6oup+mKX5hP5UlamkK4bk+7K3QkbO1dIwo68cbaSm/RtsGd7tw1wyLKDx2AL26W31D+oWOgYUF
ODtOlF2dpGK8izRszY2wuJX1zXDiqYAX7gPByRfI97mtX6p622a7UVmyPRy0FwDbQbA2D9ghATAf
JZzA94CpqJ7TOQ7QvH5WyThVVl67ZL9KoaOwxuItT7bisHvowg2lbgzFx0We5wxO9lhHzvQ0vQfL
WFkSi+YyDRF29J2SV2XJnU3MsvXMJizl/LSRTcKc5m+Las4eVLonvW7XWgft04gWpDAZayKvk3xj
+TuaXvhe9CtT2B+8kao2+dxkGpvkslzueaxOK0fk09ndgEl8AqKy97MxIThXW4c/PPG6osNcAHYo
mcbFIigXaToOHoiQtHGo+ch6iXrMbqRw3/++3P58SP/5JPNipNpLjEQi8nR2bYRS0THhrRmbnOIa
wEC9JIjAUq+89H4Y4iKg+p9j+6LyfFvgDbmsvKLXM0atVCv3afuQlScwML8f2A/iOq6VZarTTJ8s
FONiJ6yIbWbUxiDfgDRZj099gBCkYC+0g2HUt0Tb33XPvr9E65tlO3Y4UMmRd3QC9xsWKzb9ylqS
D/JZZE+5/v27/dSS1hB0Scxx+HIAsP9+x4kClaKn0b4lK3lxzCbf/oxyApToNVToj9fXQDSmon+2
6MRfqGLlweyHXIPhxrSO3WzL2KIKNjJBgMQmhR9ELjRp8X8vDRCOUXwwoUfWdSnUbPwizIKSxgoQ
P3YTdKNFcycGb9zAI9Oj8JpgTf1BiYX5FFnAJHBFonhxE4uGlvhKbMY7VAu5P1GNgzM1esAyy4JJ
MTfMDHhYdNYJXgwcMii8flZhTPA2VHNOC/4xIS/slrA9sT80CmZykyGm40EDeDEP3am3juqpP+IF
gmtDYTg5Ca8hY36+VN+O4qLAKS03aBJNCdD1nGm7W9XczO8tSCHxxhVQaLyMwpUbUZvWkcudhaly
1hDqs6pdDihKHpEgqfFwlMFwiAGziRTj8WZCLvbNZtIboYJcqxEiIkx7TG077h+vo90YvNKgyUJ0
w8FJfk0HjRTVTy/4INeVABlUe3PzmRkCE7+PssKsqnbPamEcsVwsBNyTbg1Hmb6L1/Em6djiBfT1
o5lcKGCtmCdHGCthhJYfQ/9hTJp4jZyScwinW22ZxBvdiv1whIlKGEBJYMyryZfS0YSU6WZsrw3Q
flAI6ZoEkByBhMY9fbGWyIOsVyHZ2XfhjiprtvbsCUsNzwdc8LXgrx/CzVTeLioxYzJRTop58WE0
X1JBNuP0jqNe4IZ/I0UU4EZGIuCS4Kgrq7H0w3LMxzGjmmKj+NCpPPi+HLfRSFHBx6F2O5Zrf8qR
0GGffNCsYS80r+5cqNHXJK0/HyWL3/TBvE0v14iaeApdzvjY4SRuilnhoKeB8NEs7jml9pX19qdj
1GXZmNZcVaHc+fsYJTRRQgPGbY9Vf6Zu1GQ4Z6G3i3PhxjIJz4nZggYvcdzfqOobYtulIVSgtybG
s6ofr3yZH6axOkobVbGwQ6DnvXjMs9ZP20bjZppYFOhbnHr2aM7osl25sj+tiswcJYTbFHYalu+L
o/aHwh/NVt4Lw42r33rRo5ScaZQPmA4RYg8IHr1yp0v7inm1YdyXSoUf5UkDnWYaPHH7hCZklL0m
fYcm0Z7GYPpw6mCyYRDTgB1SGCrixo2fY7Qmnv9QsjENSnmtoN+wiKXqE7QZWbbQ3BZwHqCN6OH3
c/n14F2sXxyiJivcSDpC+osLa/Sa6oXlqOxN+gmW+TGE0knV0F0GRH2ntzX6N4WxKKrLuV5OugrS
rQE1Dsq7yyyNWnNtEf5U+Ycw5KvqcP26gwW0kLPkEqYyFOWVapsW3L9L7l9fefr/vz1vQwlfg8a9
ekKiQXI1QrS0AaPK2HKBmpfeEo1kVFc9vV8ftLWtsNNXyb8FpeRuhkNd2v/9L4jVEmahotoiSj0Y
nAjzP4jVo81UoNej43rm36Cfwb/ByM9nTEwldW56GiHzEEHcgVYu2dl7svLK40hkQIfqzJzXyvxh
ONMQQtgVbZNTca/hx03X5zBfMEAQWRqoqKu5oKxMmO7E3QEnNIklwtkMVLO98zJQyzOKRjBe1WAz
AFTTLRnhC23LaDsmGFk445dP63nXwH6zCWXH2xwma1/bNhh0CSVpFhY4K3+FdgcfDzGncY7QaRbe
Jq96Yof0kRDT0uQDT9/xsrd9fUujUwYORVVl3gl4fzc6YBjAh+2SXyUGN4Oxy7dUdvxV7An9uRvh
e2b3Y15OiVT8HF8DUmfvPZMymIQHndZWWG2zdk9DjdysDvfw2k3P9N9aopqGHYobslfoEqZEh6A+
ibb06oCX1saGf6L4S7e5o6/nD7uCFImA2DJMQBtD2yv6hu8RdOta3zMnFrLVqDttYTcfnmXXlRPS
J9SPhjSvtaPZIevZm72jqwtr2HElOHiahH4B7WHWPCv0GmGsqTdGuY1NRFnLQlvgoeV4EMaEjrou
UWCFNt5Wr1zPClLIafpjH00gxt30oHveyvQcE79UzmV/KbtgFpcj8ihtFhA8izyAtEiYAYi8xgM9
w9IiUprQ+HmKNY1nPFoEBKzLdkeCBQG6iLGJmPGdAtcf2cPA1BiWFnYiM6qzeyCg/IZxXSLcNGja
UOlOtbr/KpXcp2gnl5V4o/q2JTmMRmjh6dP3TPoDncjAZ5ixIGxdpBeAtNjdgg4ulbXGCoTTfqIF
212xMgObbkILALM6T4anO0vDsw24c1HgQZfWROnR+Ct1UpIQ3yHhXRNTFjwEt2hn64KkG9R7Dg1E
JPumu8ABRCBYB7ww4H9vR33ZgSNjgBct6o8Yi/Owg5LBoqEj/flgsIs0GVJk/UFGLueIrCmCft3F
EO8J91OJ8s4WQbpuVWzZDtk71NnFGxMTkQTydkVc+DCei/jEF0Rwa/l/xtamEWAGR0HapqBVzGXf
TJnmejAlpRP0ldbI00icXALBlfdh7aApDxV6X0eDJDcdGPaSh18wHR1+J+NTeLLgmMhzw0er2lK5
rvQtK3b/TLmNuA0mJW0God/I1gIlL3GQdbpkXkXaZSPOXbj/0lZQDkO2qdGktCvMOlK/yISpe6EI
EBXJH5iV3A+bwSXunIn0nKYwndwE7bi0NBGm+UfikbjR6DFD8PQ0p9O2fGkYkrnHp+EUT1cgGQl9
48jp4k5Dtw/ausEfGtKWt7QMgGXTyBPljn5KW2wTzIsmBHFAS0CYKX/0l+SVlXQ6cW+41r4yiqVu
1plLNTr1wqqqtrS80VzIzYEWZtzjlZ8r8pITrA6Lmv3+sOTINSIq/CVUTBOwRYcwc04t8fu766ci
8K8XwcXGq3UzNBJpNFH94/URI/bifWonFMtrHd4fVEh8EPojCiSRiLmLDzJU01CAbXb7IvVOCklP
tVQCbMEaj+1BZRJsdYcrx/bTHofyltQz+tpTsf/3Sy7RYjdzfaM48HyhA+JVIHClooUGvBjpQLIY
/x8+U4LWNKJypw06xe5FTS03g5b2Br0Z/079fGsJH9HIU2cgD5fs96P72qFd7josHduQMgVR4Br4
++ha3Y3GUeSjZPCS9JtfxQefHTPEZ0I9F+JS+2SAyHx59pDupjSrZg3RG2bY71/jp3pR//41LjY/
mh+YtSTzNcoFgdoLqJnb9wnjnF8p53/cq0+6QbbqU0/l0kLuo+ARmP6SsDS3ZoB5AEQG82d3hsv+
esNiOnn/nFwTqSLkKkXBOvz3ya38XKv6usgA7gvv0tN2KrjQhs0VZ/xMz/Lsz//nLH77vIuLOWqZ
n4Clze4wRMFc9Jf1zITzBy7u2mn88aH49kkX16uyUqsNtTyDlKXOqSGn+Kds8b9QPKo/1Kts/KGp
cY9Kxj8lpF6UwERqDKRMnni3ymigcJeT1uJaqMgzTbBDoAvRcApbfZmAPlZU+DPxvmdm2RWnromx
nkL/7KO9qgFcFul817y80YZFaANS2AUuwwMF31CMfaiYN6TWCWYBg3gT1QR2Vh8KmTRSdapxXklo
cQn+fVSV8iQI4kLH4xSjWZSNDvQkKnOjpvVOCY+LUxvrQ9+Ie+ybQmtty/o00NPptJOrUo+kwDkt
ilFeHqI02AeO/AlPy0DXWi+fIzAxXbbXonaBHR37BD+InCZs7ieRtUkmQSut9JipIzkjcLSL5F7z
lKVBxmAqJ1SAdBCkD0k+TSoHa1IHi9LasDBP4SRXuf/aPb/e9aEe8s2NMXMib7D9fk8RP48VkMVt
uI6z1741bIu3USJ1GJDFnQwOO+Dtiq1o5iEDtDzGyzFIFbYZIcqRHCDQSKa1h82MdTEFFkrrtWiL
WZnwE7Sb1CpbaVNGmdnuaJ+zpSOxS6lv4wFIVKWu01xxWiKNcxn8awBIIiCDoc+cTjw1m1pG3kLh
41fmyeBaX3l+fnhepwoMS44+lbTSxV1d16qBw9xL79qlPHkDIeMG9sfEYDSJW/KWypXVV7n2gRfv
lijMqkpoWI38dbtsVvUiQLeB4HyuLKVZBAcUHXuxsGzhUM+ey3ntvNIAXGT3gk10x3tpk91F/teh
hllpra6cDOXfxeuvk3HxqlUrt7CympOh7/slIstZu3IXJcxKNod74WoQ1E8rM/JqEV0zzQ1etBcv
PatrtBIiW0avSHWy1+6VT5whz2Hf5cBNv3Lqr37cxVgiDUUvrQv61uVy30H4leAK5mBgMU+AUv79
XKo/nctvx3Zp9rKGxM1jX672YqOvRfRogv4udJug3lUN4AxA/Y0F5lOiEAzO8MOGwkK9b80b4Raf
VsN4zIp8O6rGeU2yRDDZp6B69e+NQnGJX7tRECvW5PCGC63z1rGoO/RDZ12az5sWqlhIxdJEQPuj
53KkGoJ214pPIkb9APmWPlwTzP/wevh+Lb/aOd8aA/SEmEwnnFwm0gCKP6CIzWWS27a/n9evZvjF
C/avz7l4wQb4wBS3khgQh6sc3mZpu+k2HLayuBcIOzDfQxn11hZTMgyeiOjh2kmZDnaO4j6i5JgC
vqi4XjLCda03qDcwU6nkFMzB4am7ZnyUvnan/35dQ1bpleEmuJQnAOHq5FJU5VMq7eR8PjyYr+G7
9EiJSy8he6ScYnNv/EFE3D7lT8wLi3DarFcGmnlGWEDKIFzNkNJ+EKtKzyedkzZCOSTf5+QIk3jA
eBgBcHQQ4r0OmYmpZHQYDaJnl2g+xcCpKpthGCy/CpFKPOWr+jVRs6SE6kQYju9ufdT0TZffU4Sn
yjoRHAWdCRNCfyFFK16boeSgPYCyheSWb0C+s4/hMuPHbYRGYzR9ofzRQE7H5aat3PIiQSK2oBZ6
lL15Ks3oZCTBDLdQUCxiRLjapMAxvHkgElK1lUiw0abyJw7x9M6RsSSvNegyoE3WrFCXVI6Ia6jR
6xLCB+MERN4O8chSR1m/aJl2iNtAtl32IghfzLm+UR0jn8i3UTh1A3LTroIlo9dQnbRVk8TzTBA7
ohtONX+U4PgpvK/lr+EU+WE1ZUams2eyCCb4qqC+PRFipktFqWsDjiKQ4Bt4WGK4N+k4Ys2SZirj
6vK9xU0BLAzi8bhitiRZTqdvIzpfwlGMV4ayU1h/R6Iq0HpsVd1G8cpeRb7v9Gf0VdjmRn2atFh0
MHiX3ntY4h/lZgHb5KGG8rYQHgxKxBkMfveYgRflMux33rpGGZQxAHYl2hArRCEhOgturWwVl9uc
4XD43LSY1Vy0WemjEZ59960XhlkC84UXtAzT2j1WcOLEaleYIKFwYhBEMgmxCociOlSRA//Jn7Sj
ywTrbH4gfbWGM+tUz9UkKhNGnbCu2lVERnp/UlAfI7F2lY1Gu0JyhNsYVjKUSMGu5E2P3WTR346l
Q2+oaynkcdstrHRj+Msh3NLTG+IbN8B+hbPCDgCNW+W+Km4sotN192CE7EhAKQN0FP3ezjtr0YoY
83BAov5X1HLVB/eCS6D2H49soIYtCXJmGCbxuVQOVmjHEJ9VhEuxt1LSpQHPnWrfpzJs7/t+2/j7
Ee8FkEGUFVUzaen9W4Ur1N0N0rYm0lC89+Q/AVlNyVq29oK67ZYN8jMOfu2Pa4J49PsCF69CMhfq
2axxhkVR2llEqMy8FI8lWaqQTaX6HNUbrXktiIZ9Eivo8OFGCsglYV3HZvqmMQvt19JbjMC62ooS
D+g2tpYNJJHwWLXrDMFFtjQh/yt7dd2SB3SreHtFRPW8E8kZJ8LbozF5gpqTvybmShmYpS0nhPKa
DnqirJDmy48SLdPAwbld9uteccCKT0aY52TY1v5J9cBPsY3OgNcrp17eFzJDYSt6aM1dee8nqPCi
595/bLlGWXXCEVB2uH0ifNdrc0U6dvQQd8eoWaMJn1dTbkKOGaTbJ0ev2foGq/R8TA4mVjeE0fg6
ShrF0Fa5zgh6OuWDpcrqXyTo2O7rmB6wYGTKg2yuQZAjsZPXguxIETL0BdnVTnXbZS+EaOhvdNSC
fFWQDVWv45cChLs2z4rbPr8XlEc9upODZRkQPTRhsSvwQc3y93fazxsT5leaLE1+q0tNQVVKY9iN
rrRX2if4Wt1DV71L4mMwbIQIa3w+r4RNTb96cu39/tE/NQNYmf7z0RevU0sexFqrqMKlY/vUEnNA
sDaxw8VWA4QxjXeCuX40d9nTI1qYlx37cPvqHnzaY//zjvz2Haat1LeFslfSIHUjud0PGvd2B9gU
t0OQuHZQsU639xLBUmSlTAaOKKjoo4YE3YiLeLz30isj5Z9GMn+dj4t6IOvloQtVzke3CUmaIN0D
JzCxEbP3d+IiwXV4sw+SokiwPSobp4N+HtvdNnR+vyxX74iLKgHjdGQIdL3YGSP6eErXd+/Buloo
m96+1l/7qRFDb40NiipaqiaZU8Xy7fTju4gFaaBl0c37J2N2x0Rg0y1yOj9XDuprGPvPhWaaZ4H3
luk8XdQX1dAEDPFF+aTviWtjYoPseDLd7LxhVoEyRRzLuOPUBriZJ6lyWaNrmWexDb9jmCTDcz1f
gquFNhO2c1CmxiP7klq242davuiWB/x5J4SU/J3SbT0qunLlEwFBysUUJDAv2BPjgL9L6CB+Yrhh
JPTfUwn9k56sylyIZuupAqk48wxeqWgGsD7Z5RtjGPc5v+UX5U89em3oMu+k+zGXEh6rfg1xg+2c
GJFygZtuk33gDKecR/Vbcb8ucjxfOgBNfCys+zP3kQ4uDg/mkEk4A2V4n9M+J9vJsKtnaZjzkugW
3R/aBOj+0Wb6D8zE+KrVHsduvuU3+OeYida22yUVCmkHcwsTCxF7rzUTj/JTcEtnnymmbPK2tjsS
zeRpEKAIN1W8pN/BV8PrXQAffY/4imiZPVwStFdQRc5IRmXO4E5zgjQi+eheF7YxvkTa4KRYk+PV
4tW38/uiXbbo+sIrKxIbo3+XAzTypqgQV8kf2lRpfLsfW0WqWrWUTN7h1N+sgFn6oLj7Etzl9Hdl
kh7MqEdzZeLOoQuFgjLgIfWxMivjwZq4eeG9KiZHP9KcdkQJSRvXGFpsHzFkQprh2ovqMUvoNjmK
RVrz+pd4RGtOFm0Qn/6OT/vHaKxFVe2q6gw9TM4DHFCThf4zkhMnifdyah5EduoWGstafBAn2sOU
9OkALxCMl2C8h1igSQ8Cb9B6JanwX9j1qIhPGktcKRmpztloB3p8yIZ8GZB5SZZs5tc2N97gK3aQ
48rAvIe0ZZFIMap/5sIeiiuoAUH70ur4Swwy9PAKFBWZ10lwDCC9GT1mLPNThWnbRNar1LmnSmNa
7n245L8rxz6U5m4dH5MsxWTbMN2k54L0fXSNOVqYWrnvhnIlM5XVA8afQ36LJGFdZ6i6y4DXr1xt
QrNYKcbCg8aQMjXMTFxPSFiyUmB7chIkhpb00krdXyXj532Sm5PhHvkCFgdlOdneEYeLaB4z3POu
vBAw0AtC8WlOfr8INDM/7CkiA/tuoQMX6ZKXwo12CXrn6ScshmJp1ZIihnDfkO9Vz1Yq69iMXopy
X14NGHs8TbFDgY1IOBxycCQBKdCog8yAagYAjSCAhe4+8F9BLuzIj2XREZk9I4aeLjrQhWsv+B9K
gb9u6UsZm6/ISVcOxSGhjxK9BPT21N7dwZB+zCnY5eAzUbvZIH8UWXoTMlEUMBO7+DXiKtzwFQ34
MFcW45+eMpiqMpkAMvr5L1bct6fMrFGj0SGE2jK+iKRKop+WECb3/VyuNxXII5z9WT8P4J3+/sna
vwMdDXAgWiRsPpBw1IuuTyOk0NDGUj+JzlN0lnYjockfrLiAtIlXhffk+E/dvnKkLeG+0/zbsMXn
dFssMEEhkGONhCgh4zSwDVu+a5bJjtgZ8L+zaPd8H7yP9+UeYzH3Gba9wIVXDT6K5W9Zk7NwVv4w
QbwRmTAfqq18bXD0gyOCsDHZ0CcD07SGXRybFcdq2NZ9gt1MYo/vwRec1qyuQtocRo8iL4q0yVaS
pi2gelbxa0ltYyjaUY/Jts/Ae6gvU5C0kJymn9MCINqZNZd1ZMjaB4UGodbt8AifM2k+KwbbEpi1
bD5gUGEeMYuT1DaFlQkaCypsOEAW0wUnb9qtW1okISS2LPrHRLCw3ETzKqEoscRXnT7syFbaD3g2
pMzJfcPJRdYCESa6cRMFmT3wspVG8UlKAYCPL9NjoyA6HPyXmu17xgOVEsY35VbL4qcJJxlfbw8T
eGo3q16/LeP1RuhOdUu7gF8H0X0JzDr1AqqRzzIQcd+k1PUNggIq03JTig9FPOBacbDLkEvQFA9T
+37qt1dCRinxatE0tvr6WGT6JmYN1g+NgK5H4tH26lXip+s6pI3cojpukT9mgOTibMu0gXiCHfl2
V/pSP+yiNHV6lvgP0zv+/PdbKx48xfNbE+YSgaBfZkMBvP4cL3lBI4y3UFvSqL+mRv6pwcQdN6G/
Jr6lqpoXnyv68eg1rVnth+qsYDGRKxeyB6MJ3lapd5Npt1XUnDsCB62VoJCOpmRPYVcdpVxY5wpR
bkJnG2153zbyOhWaHTvBZdpBhXGzkyrgoHGfwuy1wiwwKAYudSd0ZbqP3VLWWif3CErIhdVoOYUH
0EUzz7Qwkkb8kOAKGuYiHmDa0DSi3CyyErO4arIVMpe6cOORx+Uay/Gx9IuTLvuMzkkp0h91uAkx
xuE2f43b6pB6/g264JkSgupL1wr0K6tTgQGAxsvdJS0rNW2R9BBuSsMLhvRTX4Vrw4hOpr7yfLZF
0QuA7EA4VSVSgPyMmO5eScBhtwIvWnfuC4UzYj83K2HR0HcpUezkPkSaHmKlIj4VAxsstOX4ulTh
RTbTXcsVjnPpVOXyWvZxraehvqyLetUr2XOAAZV2A7ckiazJSgyDkxc8Z+XZRDNURvFWNl86OOkK
G86cb1w0xrnOUvxp+twKbsa8PrrZuLL8fJF77UuVp5uOHafBXTTkCQXxSyZj3LgTTQtcYQoNoFGn
gdSqrwjQHNnDM6OqCiQU6gj8atgFIZtZLKCtcaXl+9M6blnM6BAvqzI85r/v+CaVRT0wBwozpOnS
3u1OUIpBPWElQpf9+0vjX6Uvd/mUXy7xcEnSpVKuGeNKLaBKk8I5nAM6aErhWOM+oEMhcwqmgZlY
XCnC9Knw+btcYRhvUROJlqlML8O/DzAsfb1LitDYW2VzEKaQT2pwt9lPx9iy6ikfqpfPx5KNfrAp
A/ltKmGZzkVsvoRiWhbpzcC7kuWT5NaLAggP/mYabY6K4tDqPrpow962SDcioPwRAgfIJqHd1Ko/
J59HQVHcsSlqeODInJlHFbDLCvmQyb7pqVEfSjq4QfyCtIgJFr09FpwgnyO2Vt3nqBhs+B6UQcU8
YCdVxuc2yOafY3fHZgLpHn4xbpYAL7FiXVPQ//QaZNqOrdY0DAXR6kUV7Rpqq+E5j868wo4ui85c
n0tkheodMtlen3kQCVZXtcD/9hFYghkmqTpSCuyAFzdkqankT5Stsm8EcKHCY8IDwHM+a/pya0aV
TW4QUBieSXGhknjbkFnqo+wqtSs7nK+h4eWN8/2LXFTUVeR3AnRadU9QcWaIc1xno0HsPW8+8rTm
QX8bAKSJ2BkrwmPar0thrTPihPJq//7Y/ED0/vuUXFwIT5VaT+2F8KzT0Zc3dUWMKXzmqCcIMrrX
FZsKieSUQ1ifTbRUkKY0B/XQ79/i63L/cz6IKTOxOLA7upTy5nGiqwNPxLm1NvW7kJ807ImD6OgP
nUP1jiRdtKnACThBCprfAOpbFQtEdZOi+m6UHFmaxTjkikeolSpKWcRX1VMzLKl1eOXMCCbyD9UR
SVxROsCwQhXM0AxilRA4V1mWX0PJ3w7mojWjZF5Px4ppekQ/UPtIuILua4n5Uid0A2GyoBkzJcdA
TPx8iqox/Cz7bOfSTvcwOQsZnEKV6TpvxAgCQ4rsZsyelEjkXn0fjY/WZfcCzCLaga5+sUDGyhRI
WuY9uBDWXDeZcHwbMSXYGpfB1QaY9LVR+e34Lps0eZpqeHrzvZvE81JCyZkPtpkZq4jkj7j77Ah/
kgHxgVIKE6cE8mv2NwnLE35FQEQeruQsIJ9FUta5sLeiI74LwU1JLpUGdnNPTOxE8xFBBlsVACBm
BMgPP5P2NOrkOaX0YEZtVbnsExQ4O0myU4d2p+XjQ48xL4/uIBRvCuvD8GD+azVGDxWtNPGOebsa
BP+9bj+Tynwv3yYYTW8lSxIuiAsItmZabjuRVFSkmm3t2QP3YEyfybIsm+Ed0Ejj2RoGR6bJkrbe
LjeCpeCBkTlpPDOCY8bkccCyEoSPPj+U2S3B3zFRXqb3Jlv3bcLdZ1g4awmQ6Twna4kwOg3icxm2
qxwCdGG5+149jIgf3eYjKc+eCuYDCwkcY7HYkUq91jsZjvubCRyR+KZ5HSJ/TrxT4mNVDEEZhg+t
cqioUk2Iu7SSYiVyQjN91RoqZ1LQR++THTX10rVi8asx98898W1ze7GgSVFppuJQqXujshamfMwa
hbnNONOYY1rM2IYxnsmjt+g5/zIq0gllg3QMKboA910hcQayUlbjv1XQ3L66E+aKgFkLPphPnAGa
UZLArQj8smjL6CGVZJ8o7761jIInhMRx7sEuSWC/eLAP32Cg+s1T53jxH2l49/p8lWjv7EVmYnhO
brQSiiOtYq15ycCcFu1NwDqRo+6WwAQzgEj0vRDf5IAa5YdReII2G5VwMnwmjfdjTNfgoEd0FUMW
HRnilBcz48jYq4FLaTHadzsPzimm7VhMiKdZEgvEPuvDrdG4a49uFLOL1XrbaI6mLy0waUxAFEKZ
CqBfZLMJbELTm1xq58Cufl9nv15w/1wmaHHQ2nj9icbFo5uOpB7VniHvqbGWMjSBKQc9lm6B8joB
OlexvUurs2GyrIbVKrZwy/KM/f4lvnjD/34JJgrqBNbgL3/vmsYiAso+TlLxIVlpcY8CgVUYodGb
KGzQx6v+Jy/BmZzJCxP2MpLvirIl0YnSeonGna5w7TzrpMZXtnPsPn/Yz9Fu1AkDn6R5lyD6fCwy
kXAr4xSMswoBtjxDLgtpqNJmJY3c8lgzBRxBIiG32Fj4BrIVbdv1+CjwMO7eRFACCwum0CZ1ZzCH
tOEhQxX8Zt1gtNdJZ85X8tsEE1vjThZBbJJczcrpLdMb7dgRMXAK9y08hqGZ5TudAFhjK01gsLW4
8Z9jf2sRPYZiWLZNEMgkIsGcGDZGy+zUHnghmPvIWIfjWqt2Q7qUEd7ptIg2+J3cftGcRlrZKmJr
Uq1mUXGDxo34ZAiSxLZuctTq8MLLu5GIQIJTSGMKcW0OSASWVjmD/1THe6+GjMvIdcPmiXS0mzqx
M/FG/JO9mOsPROxdMw/+aDTyHKu9J7NC2JQOtACQKWdCHMx8rUj7GgvFoccvPjPf/BdhoZd4mbvH
9ISgnDGqhWkbXdl8/NOsZLg3y66cU6vNtrrjwXK+gczKJMCrd+FO3yLgKFfUMT1d67vSieWtRZPX
7uqDlS1DjuCJd66U3Qx3IOTKTWuTTaY+tffEgW91fBNzxqfKMG8f/GJZUvVv5WruvQnRNnZMpDYH
3A6c/RXxuIWtQipNrzT99H8VMey9vt1uF70gRlRtXsaNfhqzExg96gI67+VaDVcj2S2YoTfFJEhl
aBDfSF9ODIwhNeFGsECibcCqquHsn9Owzpz6rXxz/zTdLP7UTUKlTfw/GWSIiHnFE0A3ax09jx9j
t2+6m8pdBgUElR2xRdU2B412TChxu9lGkrYxa3M4MRKJajpKHUvmnKCr35eAH7RPfx/5hdDKkl1P
SKyWWfJdqdhYH4Wl9NS6M+vIDW/cSigTnltpMgwFDNVeXawE82AzYX5wtSyNhNkzBRQzm81wR3Z0
sWo/EVhKpA+TES04wRPtpyDaK2yj0tkmWBg31TX5xtda+c8y9p+r99Xv+dYfVc3cFTM3NvYxEpcy
EewyFvlvhT4fng7tEM/TncolHLsk8wQs/yCTdPAgBprdtC+FrNkWxRh4rDTnoau1c+Q3Cz+wNjID
itJYZqEzlAcJtARhauJdwyQi9JjahKte9jb1WC4VDXQFepkhP0i82cHi6wPmqsFbj9KL4b8r8oNW
8RbtHypOnYf7SUAY1JvYVb193gDI89ayt23ZlmZKiKLSWool5ALksASTgpnhISSy3LqvKaaNFruB
f5B8QHHeApge3buZ1d5BWy30gEWrt+viXAgCEWv/xz6CoQB2ZfItiwY1tiJe1Chh50VZ6Q7VDcOT
Wti35gkP7QQkgSVx1WxtTkXg9+s6fZpmAD/ATMCfv0I9vl1Xr1VUtxEDtqwEBxGDTbEBKQcWL71u
XAwAvSgwBPS2cwV2cr6oPkqayd2yJFV8dJhEm+h13Dn/ECZi4K8UWpiFI1Vz9FBNaMvaPGYnGC1a
ooXudDiWGBUA1LKNpofFo7xnoTazZZyxNbBjhnrkTTyh0dukJ4AQ7kJ0SfGzSxzC/0XYeS05qmXd
+omIEF66xRt5m9INkRYEwggjzNOfT/1HHLP7RPfFrqrYlZUpYLHWnGMOA7kn8brXev5yEkIAS1+I
/ejtRrJUBe/VYt7k1aIza8zhNsL/icjDxCOIgMpd1G2fQljjrZGiHnKr/4Y6/ktx+u83kUQmmE0L
EbnC/3vGZ2n9qvRC60/xeXBwiLSo2FflKjlk7i/LxpEv6r66iExwL/EKyMsvT+IX8hlf3Q2BGMg7
stuC0l2sf385B31DJLtc81pXC/ODFMYOwYdIVx7g+0TE7hONM0TYPr3/vE2p//+l8H+u4h/blCw9
O6m/58OWTm2J63WG8i/S56jr3+I44lj7t88bqYlOA+2c2jxxHn/ZC9em1ditKH0bZnAAT4KBeI+v
nbDHMrALRV6fS7ZUegKjUnJFofPhHqrbWmUPpfkeyvaOFllv84ImHOLgKXtsyfyTPoJtbimwqfDT
umin/3y9/9a5/s/S/9/XO//HYFV96F0jaO1wEkV81W1hdKTcqnTyOC2dmTjwQOy2YKmRwftwZ5ml
vTFM+3QkSXEr3d02DQhDgqBU/ktIhvSInNG7EGYgv6QaUeUTH6I6OX61mgFRSBPfNgNi919ADfmf
ddy/roMIBVleQJeRF/+4Dj3P00gop9cWvj7zT36sun08x3UD33ysJqPttW0y/InFbqHf5GKV1FhF
llZHBwFEv0pG3ReQuAgE0UhRh7OnRYqsC/F53Sh/bJN4mZL+lI3hKGuXUZNJEY5sYqLdeGgM9dH5
T01+d3eMOP8LUqK997p/e7H+r0v7B+Q4phPGirXwOr0hziXyspB3bJ2ukpu21+y7U7mdl65E/xGI
V3XT/C08aad75ao4LJziEPk4uh/qbbP7dUmnQQifOKpd/U3r+HfcqMF9qW2Sz0trhqf0hg7VV93F
GaJckHqzpeaR0BqUTvlfJiP/s6X+46Le+/u7GFIZ/P1T25S+pB7mR6SFU/PEkVMNRNWWs3j9wJNN
KXvnSVwYLhsPGqQZ/sKzTvQ6mBrMw19xYePmlb/QmI5/GBSixrylxWvbT5vHa/iU2s7WsVttdJQS
kgi9UOovhG5ietVGf12B/VE+N4j/glAtmU+C3erCK9vnIcX1EwIBlj/kUdefUT+++ZJdlYdqfUl4
44eigY332j5yUoAIPKiyu9/lJL4S8o0UsWKNY79CtMBOmjELG/4WemSnPe4cuLOVqpPFNe2NbNcz
pIRz0ZZRpnKmjM8/fZIS8mUb8J8q3QhJRNbCR0H3qMOCJEPTf1+//gTz4M+1XOyLAfgUHUtUA33z
G3rqQpvMkpW/KDfP/rNDh/oAWo0qdLgcEgXtQhrPXXn6LeDE6mT4PtvKmdk68tK4w35JXVB54dlf
5rbYas5LQv87gwQA3bYnljnzXouJBFTZlZpTHYluWj2s91N6f8e7FrwKAm2Vci/qCO2xTMIl8xHz
3qWC1VRPstZhy3S+kn9KZUWX3711LeV9P9MRbndvVySWZo5lcSFsoch000C/E7miktmdNkdxLMDR
eXEKPO8B8eLPxwz/JroA9a1leaBX1pfFeAcTmx96WjmeGgaZT5wSlc1L1NwC945M+STO2a7xjn2w
M9d55zRds0n3T7Wya/nuYTjM3KYj6lyZTV4cwzBlWlq2q6bpr90jwl2mO6mRfBg4YGXMrCItaLKU
aOPWjR71cgE9CcKpmUFKmt+prMhuK2d0lDAhszl+ztIzW3b5/LaICenNnVnR3RSx/45yqFUL8q3V
wZXLxM1b1R29RhadBxEVQj6igim3A0k8iH/cNNdwBHwt+wbz7xG/b8gNd1Gxq1nlyL1uxGkRKti2
dkPjasTOIloth8QWH+f/fHQwK/73jYkgTIw2oNdjs/dP76isaSJhmov9VtB8qeBXD45VVp0ZHWOS
AVKiegWDYbWk3KlJ8k1Wraa7C8p2BYURGAgBYbjFwn8ayPAG7jNz7Pc6uyPN92147L+wuu63fXxo
Yi/hfBoJe0LoAkifZ7qp8ufx7SSYfZMU/1A+tRRDbHwD5EOjXOJqiVz8pWzi3utiP+6Pir5kNJm/
roqAbzJF81JfHKtxOb4QBG/K/jhvNm3lar1bFH6k2S2el0j9UZhn3rPx5d6SdI/OU48uDdSjCWIY
ifNuIdhl4+OBpulexMEpL+VorT6CArdHLLArInvezpTUYrqCM7s5f2ICd5oUGxh6lq1UmO3yGnOm
uPKyO9I1WOpYFoNfru6l3yhed0ef74yLHYLvHncYcleqAPXUlIV1AhnUTaeAKRKiLlKcy6ctKpjH
2n3qzF5Om9lU7rC2cGGM9UDKP/QhABAnCQKZNtVkHDkzuK2xp77rRMQTNllLSIgn8qLpGfxRtWeN
B98DCVeihM3CK3Gxf/glvEPRxWxOWmA2zIzKYUggv1ba3VFlAxFLKXsg3A22v0hkITYsbKqbO0oV
gochtZgKWosRRdhbhSD/i42fvMDH/ks5R6fwnnX/20GDHpgZIYJP7F35+/+rtm/1RGjLqOlPyfK+
z9aENK/Vj3r5PAsbcZmsqu/som4Xx/GSBtDhL68PVsmZqLT5Pjn1tZEsS6//S7bjWQ3hICL/XcJ8
YAP9ib8yvsd9/7x1Z/mjeSBRiG4sP91RHXcD8HgWN9J+QD3O8bAD5Gj+5I+3rMtBzAfn/gMj0b1s
vK46P/5lWQxsgT1M5AsEv0FehwVIkil0xsppTo8NznumxSTXmbbKTrzyIRCTlvt2W2y638UemACR
/HftZ2dpn/oOxKhLsSKnh9liQJycO204fNzmEwvrMApUDyc69SMK0h8F9cuG9blr/uYBnggQPoVD
uX6u6wMz/vP0MQbzWw5a+vHARQQc9qDd5rfkKO0kd7FRfdhZG46Hcxl2l2mjBMk2XyE0gZfLJumr
vnCUYHa/g/U89Vva5evsdLfz1fQ9fWA0DHy8fK7JodrO9s+LvmxWeigc1G10Ks+zPQW/ehw2yfb1
vdjcgEh+pL18IK3Gr45Eqe3Ub003k6Vj8QN38UYJixMeBF1Yu6lXOjD+PXz2NnlQbGRLhCuZ/ty9
MuhOSjAL0pO2/oPTvE1KU90KDjutDby1infT10RAWm6TdERQoOgVPg8qhLexevnxirAsG8fKpWY/
bcHYO1xlOIX6W2h7UMOZvXCi3TwY/953JNpPju5pFGijC8PIfPDVsCnDbgWNJqgO1YZtwBVR/I32
wxlP7+Juc7855SrbFVbOKExj/azK3eNAXtbwNa6d+bXeDBdOmtho3PxG59js0gO/LZx02/3OBaO6
zDndDouLHsqXe6huaseZn3AySJdZawiHZIP7d/wbnxKMB87kOqqH0fyYozRhbQrcqYcTOfqeGUw4
fSQ0cvJe81/L0q3tu6tsRQ/GntMu2+V8i3X1+hmUq8W6d8cADq/7CueY0eVG5aUHxEMsOSvx5UP1
ga5UtrIThRFYrmj1O9RVv3E4feuQXi3Sq9/eUJIbB0OQkVdtVqih0CNAOaaJ2nNFQF3X4tyHiafu
eod49I/7t3acW78YV5Fh9IOEKflCxFJdHvDCRkvbQyGaQ4pd7LQNUGexbrbdh+xGzjZeKkSnGaPT
+fOlvB+dZFUDOh2FM4f0HXLtX78tGD6cUlpQ5Aq8W5cxTC7pJTr0V3VdhLU3/3l+Cye+eFpP5+5b
epjUDf/yungEzxS/Gyw7xR197BK9nVVcJGexmzmzA/cmvSl7fVdcRiR4R6RLK6Q8s8PiVLlSa1KP
H5VDv9UhLR37rbhPviQf3Pa5VDzlSpiQG13vQXaSzdxBdWMIfuKlJzHQlvxuz/zUUYLeZfn4osHA
i4CUE6bMR+mKRhCCgU0p6EpbHtLsyrOY3OFtEiOva1PcDzssaDoCUog4QYJoj16MMT3Jh9xdbvH7
oN5JeLP/NFc8+dvI1DD5bLDBN5Uf/ZSuk131+wBkNGbOK6hDmAjNqru2Fx54cVnsFzfdhTfBunWw
afktkSobqcXgZZ3wrDHiwecfJWtIosGt3peb7BB5jDTRL/Gsqj0uIh2PlsvAwoeewY9vVYi8JzNj
HLA2xW93mR/qL+na/GpLfc8nnNashI9xez9lz/eqw5EaUtrzow6AyHjrn5y1p37LdcFimm2lQ3Y3
Yl/nHEh3z02+nR9I4jPma3k7LgdbDvrL04HKUXlFqO7jY+HJN+U48oKexL26730gf9zqt8x6keBo
SKfWDa8rX8AyTQ1xPayrE3kpcwdi0bG9YD4/ffGxakKMECDmPmNflpp2RAnEVTJy5HGMV+7JW+bh
cP1viJNZA4onPz5OZuOwOizEse8XBdeVnnmFWV+4J/zMxapqYbQiBaou2jLfTAGhiZBT3ugu9s/y
VfgZPhDF/+ZfMIrxnLWnaxHMv/Vd8xFtHphN6Kv6Tw0Ku/zih849adMvW7txBvfhLdYUK1t5P3CW
Y/5iKl5/KDfFHiTwxO23cl+7EuiIHRMv50q5Kldu1u6BXYlRYHn9/gwkumHHtpv/MPiWtsqVix+M
i3aA5W5hi7CTvgSr+gXgcj+FVbuDn7dGAOI+1signOQk/FBGbT95jphM4t3KhTGusO4O1xZv64t7
P42Qway7FZv7aDt9NSf5C7NIw59vUc8TVAH+pJAatJbCdNfakpMQIMYZ8ANN4IAFj1EphvSFT9Jv
tjlIXyUe/MZiT+TPlwdPbY6DlcFAaM2uw13BxSgcTn84ESiOFjbh87LwaOYY+3HrmGinu/r0dJ6H
hm8Icfxr+BVc0Vb8NoSwSn/dH2bLflvxKUTb5nLPL66/u7BAs8PT4TsN2+K4OM4xtKugdpvRfvY9
uXh6vsUJ4xcEgOLGe4dpLX43KusA1+TlE0uLZP88FL9cWvNFNgDRQadi93KvpmieJG+2ftj5trss
gmcoOC/k1dK3tB2+2q/2HIXqn7TULvVvsn+5qV+haUEBH5KL6c+W4yXeJ+7iAOSwgmLGhtbyre8X
KoTuMl5Yz/fDfL+4Flwtn2Wxma2bQNidOlM+xof6t7+8Vo919Xu6CFeVV4N1fRjDxpdCeftYjqeX
3/GZMidsLbjlSw0yFKfu5A9fZbDwRM5wZZ1fzh+vqxZk66QzO0wajNRn9HWc7RtP3VrAZldp94TY
u/hJV/o12TVfs51+XFiP3z6cLds/JXzXcVs0g9vZ+rlZHOsVM5+OuKlfLoAFldy6S8wCvs5P0Tpx
pRXNiiF4X/JFtPKw2nLy/YJeiDj0GzUBv6/lk1pSe5utRzfhIH6/loIX3bJ95HKR8SX1F0Z+AWZv
j88L1zxdJU//oV5Ogkwy7sfhnB2E49x9OXdH3s3CaUsmxQpUAzh49SGtoJDRNvRI2XZoXs+lNZxx
19/V63QNAfL4X9o76f/X3kn/p3Je/AN3updlDYGtGLbYb6MoiAaIYwYaCUSq6D1lpMqZRc85U/BF
QrSAnwQq/Xc6gPB0E2eB+75kC+QP9J4We2g0M96x1MH/HGtaDrrhYRXqe0/GPyKn5aHWuqolNjqW
1CN4MJ+DiXIZIngCcsGxPJgQZuFf5M+lgNlahfnUUnv59xR4xV1AbMU6gehw0YT18ASPx3biPP7A
C4JvbeqKoX7OjfmHYqX7Cb07hTfT0BxBOHYlL9iq6TuFHekxdmEpYxIOyi5s33KXMBohbAWq5ODZ
f08dgXCBF7neViE5M5q60dV/tcqqJ/edTQKdDwc0vGgZ6IiMNmFiulHlpp0l/laoLUegXOcVeYvZ
2z4KK+v//NSk9zj/P7Q7/yRFpo2QAnfW7Bdw2yCpwjQFnsJzjgOivcDeFtcA1/0W0vTi1H/ny/ST
sAICD54JEx6jPOjX7oshUQcIk5Gj9p8/HrKu//L5/jElmJK87gZpGrbSDnSoXxDHjQbz5ZaaJZAg
21mvCB2xA027TaEGeiqyIsIOfsaHLeJgNfBo4W1A+sbJ1ibchYF3rkApfmuophRw19EKR8UcHikA
qwDLdFn2GMPc5/ZMCl8tUVasSMjmVvTyWEevyJpwUcT0DKdu5idPNxpciDZQVYibkWKs8Qnqof6S
HyTpnF846jZeLBF74pNHwRA9apAk+jM0VLgigfqlb0O66TbcogqreZRIb5nsHVf03kMyS99exyTc
+IixalbdfUvfPAvnd5wcHCJV8xIoMqRbF+dknFiqGKoIXmnzU2vozXc013twEIjjB9OgDLp+I/rD
A3oQSCLyIOttBDcZClZzAxaHiF3ets91Gr7oQJuwffkvojvH/4JQvz14/gX2/HPhyVju6guGCQtd
+cdukd/lRpBFYTgSCMrT2LeWzrDRFEIoJnZpiKQsOIByuBfsmt0TUF4zUHXDfehG/MjcSrVf1QbP
C/UbnP0A3YDkY1cyi21yJRrOmDMyCR7whuyRTgNGBnXoX+TGXloZtWYLlYe5e1xa4X2NptskrUzJ
XLpo2AtnVEFgZA9/GA8EZ9Do6PTiudHY7PHAoBwyGT3woQzDLsbfnUdKOp+RXTJ22vI3L1gkhnJG
H5gj6/LxvzfRUJRGb5c2bT1praH+9MRveusP/Ct7yB3Me+Ug9mB3BK3p4YCjn1W8OXcIuuZWFCrY
zwfoJBLNqm8mzn3W7NIqRhoUJvKE/U8ZJr/MfWZ7LTMDzOIUSjSLcdAhfKwyNsHKOHM/9Sv2Dg56
wSVy8Jz8kuOspI7E+/pxJm1UsuwZdg3G4EaZWc4NnVxY3XgkdkIPv5Wv3g8LhGHgdNAjh1TwJFRW
hFUW36+rsFTqUJFXAMUEn7NxkFKPl0DMQ12QpjF3W+eNBSxV3YvPZBiSgLu+D8hLzBkvAcape3AC
cXQgeemo39nzLSgGq7BATNi6HcZNyCVFy/JutNQL8qLscgCe4MvLd1jS6O6wcEhS66MLmmAzujd4
/iHZ80PnEacmkd6KBZS1SSJf/UAEg8YR/w7d45mtEWBKQdWZKeR3jCO4eyb2Cm8dC86wX3fE/LIJ
1Iy89BP1l3rgTH27C5AlsKlzZy65KY0kJ9RJZ5VMMpNtMzq1mkeWZPSp2Q9TWVW94X0MCbR8NFgb
/RhNnP68qRU9kdPiLjKZIRd4FrzFMqVmWFxH/Dgo0x69p2+xOABGDysXSs41uhvu/Sg528c6296v
lPgIPBdbnuyvR2FLTfD4xLfDfXYGeWknaGeFGbBCQVRiwfQW1uhxhiUrHdbDl+jvFE67NSmFX2MI
EULGD8oQwhb/v4zkIGJrDa3dJz/P9fA4DTW3KcT+ISBWvblxdAqcfNBemBkQJEQ0nRU5Mf04qEn3
tm/VPoGgcByiu1iVgXzpRGc77eaxxYDQ8CPwAYwP4Mj1Tgy8A2eDlc4pexHM/cKusce8qHbJ0M14
fPszYS0sjAK+GR4k09sZFrOOIA4lzSj3/NJ/5rGjDFb/yTSyWTt9YRGSpr2WSMJo5SL3zla+qhZe
cmXLkD9m7sKbNry98d1vvznVd7ruv4ZLF9ksqhcFxNsMdLaXr8kK7xABYhXPgJgLklvJ2TJmayDb
6xu/AhPh5Aw/pIAYFsS+mX1EgcbwQqRHtdhTmFH/tt7jotuVN+yYVCz1gEj6fYRqBQLNjVSV6ZJY
2uDOSgem7IBRquJFkafXpmByRpnRz+B/ydDFMIR0FzpwUBaQw9gDDCmmEsHZusP44qeJ2/qtXobq
ArHQTJlGGun7/V9Yf/IWcCN8mGq7Yi00ofzyBU6LN+xWgwLcxv2wTfxxtlvERFDb2I8lsStlBIbQ
TFqkfCfZvu/3jKxYDI3FULdL/DIg99MnPMMQZOwwGaCARcIR37eC6RwZBTE2g8hIeYXJLr5pQX8q
d1AiEU1jrYPdhWTirjC3sOGczGQ7D5QzVyToPwWc5p95oPMOUscbs0+RZiWa/sX04dvLrVfuAUFC
kXwU0KWZjeBxC3LZ0k4QUlUbFq0qG87H/W9emQKhcm69MKx+Yb7g7how5LT2PdAxq7uFdk5e+siu
qdTMtz/cETAp/yWUFdCgA8tERHnEQHZvGDPiSGZ2j7IcdJAMc1KMqUoN7YPyLmBsr3jsv69bvct+
IJJCsSV1c/VmKlrjhvFpaiUz49e/n+4ZLB/rPeDaGuAlmXnnEfBGurBrGJkPhpJaU4k83cl+34WH
n6/wS2PohG/wi8qDXd+ddav4lLk5/hyX/uW1gOWZJVGtRpZftwZxo7xPAgh0DMnLfcFCRF6O8Zxi
1JvNMLN6MhtPuvMGn4Esl83EFM7X54B7jbvI8c/Kg6w5xw8SB7/TrRyH0Z/sWLdZfW6ZBh9xUlY7
Mqg4D6cNmW/DByZkn2yUwnezFi3lrKser/2TkaDfrCN5h+zwxUwksZg8tuJWHZ1qCfidnadtZ+yg
F75nGIvUeJ4XNTmfYFD5J2E5K2ZYwQzzisRMhpDGYtoITkYXOH7BUH4pDCTswWHv/cC1B9ydh97Y
+blq3Zx6xuAvVXPIvjr6OB87Z/1IQnzxIZN5BjXaKHULq2Nc/dgh4fJZHCELr1q2FpY6JHKfi+Pd
62933eDye3s+eMxJJ4rLprDGz2cCu92C6KkvAEl1I3942p9Y7+YPTzEzGO3BvyJncBqfQe2KmIda
0Y7tIlqQNmgyIfFb9ZtbwOyo4UTe1ekNT1vg99wtFpu69rmt6TISR6t24ksZshGsAREQJtwdbbJA
5b6ABojkgu8HbpmX1i4+wGUrD6OnW/2lg+6SAOcRoWOS24b3SA4ATft/YUB0wo8c9KH3Egh/PERp
hWNNdLufK1Dyc3yZedXtji2WhODF4Ls0obKPbCJ1JjHU9hEEbjCcA6a6b4YY0msQLBu6kbfww4RE
Cd2GbGomCvI1QuBMxiN3vIVXTdBexY3wPvkQLH+9c3+/6lUaeBHD7W32NV17AGfR2aWnpyf8/BD4
c5oTXEoGDxxHQzu9l8Gd6DmztBv2u8ZGh9nB69zVq25uZJv+Ky0ddrz5Oi98dvTU+JF/6ic7Haps
bJ9t/QO+5/sFDlrEiNKqNDaaiwTOp1YxabqqE+VTeQjTgBbg0KoARJIBYsc7Wnl/xe0xt1EGG16P
JnhVEZx4uI/LH+BBwZIrg0oZF958Tk3WMCHJ320wg4PjZDlwEahgi7uLNPJODpLfK2F9RdE/HNIk
RIpnQiTLPtWF0f2pZOj6IewNJN6Pj/nLeg8pWbCNxUxhJEnEFg739Xvi0CdehKMO880bppT65U75
dpkuHKi9/fJmOD6d36+0e/clSA6NAZnL4C8hciPzczWygySTof90kb/UlpkEK5mbc/dooWeTyTIt
Sd6hFUVwaDNQ0KzkguKB7u9hGOJuAtT4Y96JwQF39k+cPLdfZj9gmt86859PQQrospTahuAIz5/X
CFNINmkLcnKMS1G/WYSz1mFzmT2CR+sRYDktGXXN3dWjtpLtArcFmwR72DRkfIF0upSLE2XiwtCC
L7IOAQY1zNGJ5nvf3Bmhfg/HcvJ1+jNCBSZifZQdprOITK79Wkp8a/Zcz86lSbmRYo0ICct+zdfV
3CyRmG7Gb5VcPNkSglnDVmhmW0ixVvspAND76HG5Mx/D/kVvF//OiW5mqLwFU97ACsF5HHV9k9k0
KvVX1lrf2jaxIjLv2++ePCfdBLHoVvpkHZkW4BPEGeyCgyfWHP3cbT8Ny/0vjM05c5ZeJBCXGQrz
Nhtt9yfuGjowJsSOFiQ1OigxcClDemFn4HxO+OCbJ0VXFJLrvULK4A77Bv0o1eg6XgEXS6XT/YoT
NWyxQs5CyVWyjPmwRrnjcNDXR444ZH1ELLKMoBL0TGb6o0Z/yHRqIA5jZsPPqxSml2P1g5sNHtwJ
maPm6wGytBq9/gsVIFVtpjqp+RMSEZMEIIHBeHi54yG6jBCtjR+6kJfotNeR8+aQUwJht2rmo8l7
Q4RhB85tSmuoo/oml46M6ZSddlp4+Fr1VvtRIluE+GypeErVFAybG9muDQpesGBGDS/SFTC9B94B
zE4na6JvMeCcvW3NSk++QFnF9lMi5ZCGDRzMm1vaD2uy+SUNbrpEONHBACDFlSkZw4Oeme5vPVnY
v2WGw1MN9HDhTBZ9osuRqp2mw9NrY6JNbQ3ihL15dS6c18je36t1d+5Up5N2L8nilSbZoKJlSUhv
tIVwQi7Mjlys6HjByCOTDb0P+cXCak4KTdSayuXuBHf2GwczCuTeSKFGAL8ORJZCPnt3O8rjwPRL
P27Y/KVgdo5Ug06px41WtpXEUdjVsrWjesz29IsYWaBhry0v87B8OOnjyNqDKbh7IU6w97PtCEFA
NXH8TQ1X/EQnWpc2hN1t9nJxhgGrPyZO+cth3+8E4HJlLTwv3ChiAETp9FwRiqABiSesneeKl0JJ
XbG05q01m5+H3JCuWNYLJAuhRfhlDjKDuDluFvwvHACb/sjEuk2u9d0BSfmyeWr0vuF9YLr50oIU
oMI0tqimCQrVOBJ+LzGW002QEe0wQwC+g/TFCd4Hb2TQGtD6ZUvhVA37/tpy9Q2W00v8/zPBfzG0
IeFKsoevuvQYlGzFwnuF9UUoPDzxXs2auaG6J41BbYx8Wbw7UHP6BOr2lQ/5QTFk5VeY43Bsbcg/
bsJcUXCn830rzrzoQ30YtmzuDxA4lrOl0Dhx8C7bABXFtYzscIbpjjcTn4iU2EUnTIUjbwa2QZq7
dh2M2/LO2dOtQacyhg4iRgzHDG/C3yz9qSS6odujd5rhyssrcmLM4B5NRH3yX/H0CvxN9tE87Oah
nJMyaDy1dz/QMyJe7jZzlL0Pc4iCDBGauMwTs7ZSwSnVMLgVg9PikkrpSezHGlRk2QCXD5nzwBr2
ZVY0IeRNtoHwBDvyUv+s3Tq8Rx+HXtjeaiLHY7Qqp0Qxy7X12A4RxeZR+ny9guqag2FybuZrVO95
zu646+9IRi1ij9ttiWpB6XcTgn6znX7pBzoSWKwFYDG5GKO65rRQNvcAZIrS4yROFnIT4av9Sbd3
+a1Wef3wb/PfQr09SCDAT0hf6Wz5TyyAoQvrFPAuby5GSvcdQDOxtdkuXizZMFJHDrXMFRiJEW2L
CXFiiBcyJti67zb9GkKiGIk+RjuwKOKDemGnRnErQIhvE1dIOkPEHXSri09ecV7mwXqfW59t7jRz
q4Bye4/wofTVlu/yJ2GJoQKtkTi4hTcR73qgVOSeFIcqxNDikGL41GuRgyDgDqDyTvKc2AwUeRc/
16MeFtmJhFbtpxEOCr6jGXpPNqXZOl6Y6XSBbMj52C1yc8HRHs82auNFr4dRz70GCKnPfDmDeE/2
y8iYQiKT4vCiMCcHjlz1sOg+MjjUc2ui3CAeZS6uxMSK2RinHA34AOPQm0eHlk6mL8mMp8PHjyN6
05VTuryn2fNSwNlrbVqvhvn+RC/5pppNdjRtBoY6oMMzL+UfZmJhdPJR4bfocZgWp0d0uu9jD55w
5IIem9gOOT2iTXpsRBux14Gx7KsPwmrpS6X1Y1kIDmMQKnR8fSSu0H+eU5pegnJrC2kCqvVuz9Ot
O7tnzZBwRlTDVti0CVY/xq2KPqvRER8m3M+FjhNhiCccjWH599J9eAb3cxfIB3K/si/ZP5D+Ht0x
/TPKLTit9fCKHRs97wdZx9HoEbg6e37nZ4XqnMHR86jEHw9cH02MNEloiX7eElagHCKKqbROPOHq
i1Mn61bkkAprmMZbGoH6nBQOFods3ruHP9+l2J34JDcYk8MBg37nLHw9q8/uAbo4t3tXolD8qX4W
sAqir/lkQl2shV3Xb3J1l4WKPR2hi9ZmVW8wNbuvqTtRIzn9CPKVHLsbYgPIy2nicDxO3jiYdL1q
awMcwFdcDzjEGq/0VK4T83FgbV3Q5BZEZVjs88zsqdUYiD91e/DYoNrGxN1TTjYzZcuuOvO1xi4+
H0UoB/mxNrqXmaxfAflgm8dWSKzZiuM5JHVufn2TKWliZeN3sc5PyQGPDr910HHSUog/SpDvpdip
Frc+XckxBAx1KS9zSmqMPO4WLmxdse5sYcOSK1BckUMK/vAlU0a/C1d458lPFER0SNaicyQ0dIz0
Lvddukmq4L7KOXIk7EpIgyH7zh8CDe+L76lxyHipBxaoYMQ7zi++pqE1TwCHSm3ZJOhesN5/XDjR
JJJxnAU7mnUPOKkoLgBvUCbKVVDjOoSzFaTE0/sxzD3qUfTM9x270W3hZj9PwvfytRDZHROv5V0x
spVAiUa3DuYz8Zn5VnPshqZA9gQUjAQPyWFF0dfIK51Go6jtnNcBdOHp9Wv5zfaKF0ZT/44wUebV
FIyf0+TgvxaMD09FCDmZMUwkQl18HsIkGYNOhVyyVbPonusq/SzhlmmFzS7SKuaYYIABBqwce+XI
vy0ZgEVBsY2bn+ccKhP/K8KCofMHnLkugLU/tM/h04sID8TmlHVko00pnOqdRO8807XAZE51C1AU
PNvbS/IMZlCiVL+NHIezPbI0gVLBnvtT4ZcmBRhzlrZIrJeiUE3/6s4sPurkF4JsYNkVJDSCk51q
dvU4CVST9+SDxas153v0EbmQ6QpSu82kQpTm5MGCYQmUG4CUa3lqVtLgR+c45F2aIjeNzzGs5yQJ
a+FUAq+/Usxr0n09h64Ert9/TvktjZ9uCgbOU0xF3VIlI4VbnIzWK5s5YrtLFjCwyq9JORGMDuR5
usOcSAW85ciK9fJfUDopRb5jw8uoPdgRR9V2Ztv2f7F0Zt2JKmsY/kWupUzCLVMB4jzGG1dMIogK
iAzirz9P9T6rd3fvTgxiUcM3vAO+32ynd6cBtFCg9E9532F22+aEowMTbog7DjUOQnOAY5ajr+7N
4o1UrYr+GKF7D9KUKHutDsFiYhVDvbG7/Tyi++f3EfV/JCJWhdeYrPWEoz2NLMAzVIFu0waTKdrm
Caxi4m3x6BdYHG9bCtzKbiQqCkYYEZGVmyPbWHP6Uc/NqEV1Xoo+35zFX5cOp2k9ae06yvErP03Z
PRDIQJB60y8emMbQK/TQEX+9ow87NBgh6r0SAUQZ8k7hjiPyT2/d5st6SdDKLYlSc/n4IxhFVFwa
Hk9wMgS8/07nxVuYya+JA9VCX8mUsyT+i1JKvalLX/cVGs/l2GhpGNiP8LR+sj7hJxL3g34QJnLW
hd9jZNB9WQ5N+592h3fOrE3m1du14GuN4iKGsIofMoo4tEnsvnW8bu0oEHM/4kU/eLw0V9mU8PsD
MUeP71GnBUhrKcEgHI6pnzzWRqBHRWjMrakqhgd6ODGyr4nubZ3SwSsC7k04/s5sqvNhVvvFCIjh
dU30p7UkPZCVrhv0mA9tsx3poLgx5o6gGICJuP8hJ0dBuIgf7qRc8iyd29WFNqdMx038ISIAFTMK
qx26i3dq9AI82bUKFs8D8DM4ggXaq9Yc2L4kB00faHbjQLb5oPZH12TobEjbkYpuctohQKFXVj5L
Nu0MGyNrvI/0v6RZYnrVxQkhQa2jajBhLoyOr5+X231g78StzFsgIE36Ynod7W4F2xMqpp2bLGbZ
St1+th2UNTUcL4oz5TaIzI8kBl3cE5ZNleA9/WxVg4xQuZP0jefZpLh6le6PosbfW1OkIFSKHVH+
8KAuXjeWeG3eoJDaFVTJz3U5qhbvjyBC6Kb95mSGtegquvAOlPB4OF5VuZuvtDrqNjefLYKiXq7+
IrXcZY6UY/TUd2ju6+PD7dZdd+jayMour1QAFTOCe8TJKjJn98ns5W9zhuZjmEEx/mvmZGZQIyJg
+ovGtzxSh+G8UexHerzSpRlnLCr4BVnjQey5wfNZqI/9qUb3eDsczazh/I5c4xvBlHlyW/HP7rVE
uAcUc8tp0NJpD1vTLdmL38Pj4/cBrgSPlycNjtp7/N5XsKHHlyHS00QAA3F/sJETdxFRfnPAHMyY
ZML5SlcZasmwVzA9APh/gZ0OzuPmlHtWoDUj3VNNmzPusVU61rasAp3Ctz5P5wOwTs/tKMhq5yXK
Ikz9OkB//aCD75u8J+2kQE4BoCtLMAV+1bEAPxEGifXvQG7NTFW6bNfwDsX0Sor07NY1eb4Uycl6
u/hpMKdAaPfkoOQWJN5mg0yjjQYSoHMvj6cUDEZuCVnXfuax8qs84oIE8veTbZSNIKFDnuppnodm
qMEEy5HnurJM1IZ9vCr9rqGDwc71QlO+KOyKh1QiNmLtX+AnVRiD3QJ+9wd11LHlNF/DdSLQqQat
GGju66v0LDrej1npUbraAk0/Utb28uD5MxI6oMcetWxi6K926CSC2CkR9/3nIWnuuuVWk6uoAnI6
nZ+mYNJgVuaMoqFv4fnxVNjae9cSp/kjHAvAooGCspfD2ate5EueoX6R39HFKOqY+2rqDNcjAfto
LNKrZAlQ9KEH4qQf9CSRabKEfmm/zQOdB5U3ecW6eF+AAVg2IT5f0KNXPBaP8BE+4zeXvoW9rwvi
GnaH+wWhBv9KvKOKbFewUYLTu8b69BR8xClQQvpQ6DMTRKT7DycBOD4gr/Mhy491TVWsjUZAYLUQ
YOHXA3wCAQzbToh/LWfF04Wg4pNBhyXYz2TAgFwZPvmG1QURlXDENgmFQ9D1ElBVJ2WQnmVjr5Hv
GpYeYmg/DyhkNzTM5W3DkCTvfsWAG/lAn8v9m4QGGKjoCTH8IaP6Ck+UUWm000y128snGv60l943
59fNM0TEUYCPYyQKRoGLTK8hsWjY+Dc+cuOjmu7f+CoTLR5FPUMpbxBeARUT/nrFPEC4p1jV2feZ
eXjv8A6aPRcjT3eaBVZ2UEyEFqR38ZxvBybEMxvWhooQJ0LB1VQvfl/jra4KTshR+/1UiM/cZJN9
4/j4U+fQz7wKiMjq5VpTiWU81dPPDK9jVkrMRdJZwtplGsTp9/C6hWOlFfN3jnk0QEPvuWlqBIkc
XAZfUgQO8XMxgCtxc1PiHd+EFgXF2rIpOdTB6n7JJho42+CO8eXHQROy95rDVVuhZ2716K74ypyC
ZrskgcTzcWA3gWSbuGNkHf5000VeNmGjf7jtMZ/ej8g0QPUjSMDX4X0Z3IJ+5FovH05LgiBy67xg
wr3DdpocKB9FJsPMJoJXRNyE+ApyGSoaNEBI74sFOosQQhAIRdqG1YAK8sPt68MTapxjiTH9NEsk
v5xDbI3XVtTastlEwwfbr/wcRAU8Kr3+psIMjOGJ1qCdrlRAZh5VGqBWQsFLNCE8eZvrN3F51LK8
ErcFVdnTIQav27rZjuU/fRbMGeZWBqPYmOtTzCZm/WK8yvdggYftOjVBofbXuEc1VNLfV6jfXgcr
Y4N8qN8dhv59GAwhZggWcGHNcyZT4aXn65Qiktks72f8B6g6oWSXrpobDEXHMlDsdF/agvgK0DSZ
YOPTrx39ga7SmlDVxPWPfnq6HmYT9ELaQEc/vPB/cirFlPdu7BzeC4/PSdqvTo/VKle/H2gBw7mk
O2UgnelZL9wE55mvX/20I7RyGyoD7+kDLB6Y08QNEfMXHAb5YFOuT0CM7uRHmdutqGS8NyVH5vxJ
AOUQU/qJvUl0ly5oMQUl3kxVV49HsYyle4qelaPHVhu1v1BMAbjZY4B3TzpfqKGRTuCzSh6kPuev
FdDmnRqfb5xUFDRv8Bj6qRqPWJYP4pUAW1e+q6HnhgV2eqA3aD536XhFylJfV1oPrOKUTGkFImCl
xMU3JLcmehfzgfpnITuwaetA84qxM4SxACaXwweLEfv5R9mbmByTUWu4YpA4A7teDLSQslpyc8mf
3hNa9M+/dH6L3sFzmlB0tT+UXJwPKIcbF6FHEuH0Slk4+Ezg3AcpKyAooF9gnygK8Zm8g9THxOET
PP+onDOqDC4Op9xQJx4e0Kp1yVdeRwQG3w4nHmedAS3RVxlF1L3aOYHOBk4E1U7arbIwfzs2Bu9I
EYlDsQW/fBW3KRYHk7r0rtAmyjNhzwRQgPFL3/drvNU2YMru+yrov3RP+VV7l5TjfgbhWDm3qRla
s1MIagDZ8MlgBnS6ndAsnkiod0aH6C1n2E3gpJr8tbIq2k5q0G+8mDAgqIMMA0rA3tzH6fcqWFXQ
GPqvMZv8TZxCUOv0rLmIfCllMLqAYuwl3DNtri+yDYJyI7yKMqiCsSd/M5Hltz8r0m6ow7AKEDXg
3SvuiatV6BAQjnuydEpb6t8dmVxAYiegkpBEVQF2EmEZPp8OGrHgraJul35R+/DGexr5wUsQBPpq
0G1zP3c1hhborfcSBD85AISCu5afJttzw5OHTN2EJEzR5v2m9eTqvuI1S/lEbt6QEju0Hmv/PL6O
7bqFvDKAg3UNFE/jgalB7muk2/Vcvi/JESBWqteMBtOFX3JeTBBx9zFcc1RXNtqpB2o7EKjMD8Wz
aIpxkrH0cl4i59L/Jxq3+BSUWfAjvvFK7sAvv2j/B+P98/+j3QaPiIQ7JCf1k5VyUQsaZKbQopq1
+KQz2C4ojc2ZXm9oPQ+vmlN6e3iY9a5zv9vK+TY6v4OR+wEbnURwV6OnwKOXaCzh44HM4ZG2TPVC
KN4Y+XjnGrxBVat+uqA2xXujquX992OKN/S0XU39ifwvMIA3/5sQNx4zGTiiR8FNyIu9eTbyDTT5
NAKG6uEB/oDJVYaDH1MMfsrQiOqN6iYc6/Nq3WyfvH3mvwSceZYG/ziFLFIGRWI+KGKWGEW7CndN
2YGX8eBd1W1YeLn/4BHh3BqNgHQcr0c5sv8tJpPHT/r5FJiwBA/KC2ZUhm0IcRwZOW7IkkAekceQ
/hrAKYaD1UlA7yPo8LsCoUfXiRn4CShssOoFAtNn7glOMyEoxeX+D0c8jx2WtzPCUYAYyC/tZokq
FDIr/kWajNiFSam6PaqZgRqgLEvhiLG+MhefAsYXG4zcZK7R/6f09sX71Ov0B9Qjg0yZ5i6vwy/5
ccckWvZN7h7Qr/hBdQLE5Xxj/y6ZzA+Kbxu2o1V6kEsBuQP/tcSqBFq//PzDLeM9ecIdk91k+Yu5
I5cK1+bb3CLb15IaOOa7K4v5ThOQviTLQmc+txvkauSexvyWk+L+mzKjw+ZynQ0jGlMRu7chypjT
PsrjPASpHqv8nOrjuS4A6AB/89UNPa36p+fld1Ss7qEWMVaSDzdjWnc7Oa+6GR+bI9yV7yRHr4ac
61Y8pXvYXXreDz0jqHqwfr/kh8zRshpOcSHhEclnT7+P5/74Yy/5o/JNh//YMANeSz0YTuUmoca3
gE2E39pOLnCazUnw4eNpzAkodyvVlSOug5dRfTJ9GqOfmBy25U3/3VqYG/KhylktNxxGuHLaTcI3
GUm59PnZU/RaAfrf6AqrTPWbbwBPzCqmmbareDCsaPAmoEBBqY5ggf+ehMHsLPhw/YX2nfJvYMoQ
euFF/Snjz08WZhRQ65+hKA8IYjOWhecmFLFT8QoM4KaKkOPZsxbkmmaHpf57FXJLrYOTb4ScIB6k
JFfbyD1d90j3T37pAak+3v7F+nAxti++khB5dEAzV2O+icUEuM8xV9I9cqKrUL4g2pzlVk9x4Quu
WyiPgbGnucpGJliES88QO4vSU9bDhgyM2lN0lbZFPjw4cM8CQDY9NfTF7s79MhKvQ0KG0fgDSp4/
NT4YgugJ/y9VvKOGvCYEtpc642N5kT9M91hG8KSlwjqqWD3GMkJLQvWorPEJ41rKWuYtH+6XyiD5
hQ9cW95YebGQTL9cK/dKEjI4GgBOLwW5ykgmQtpPERdmiLpOeVFQjj5yBz0Rtigv//2FoIc7HIfo
k+vHF3H9g6hk2kMQHP6d2slotCT2fGeB8uKyw69rvh0puB5Qa4ZgkzR4N5tfyQ0BH1FyUzDLy/fu
0/+e2BwzzNhfqAsMTfQhbS35w8DkChWlnlQGp3QZ9bic59PBEx25ZcJ2iI5U/zWo94NH5t3oITZE
/a/HToWulvmYO53MRWWEp/ts9NBt3VpWzMuRg//bA4+lVbMkgnoQGON4+hHWGUQJzTHIGunNJ9gj
eIJuhcbJ8+cGfsZycc1S3pGJdPDNg72RjBcIHSSx8ocobJq4w/dUH6DDYZvPOP0Zn8eaFMEzSUlI
vVvvrYkM8jHm1GNrMgaQdXKRq1L7H02bwf4Ywpr9O10nVblX3q2jzka0pcEZdjD3Udql8OXkKJVA
3xj80okgRtV1Id3i0T8z5lkz+ejh9RNRFtDPMAKyT1xZS30cweulK5ArTjuM3/BJQrAuaKgppzWx
2GNaTdT3yqB7OpBoOlptRMz9G95dy0x5x6k+/1gY2IfZyR+9F8Bukte2hdfl3l19j8hTbog6idEc
eNeToqOdvlb3L1pRWwRc0ecfIVrP2dsZzgaxKLjNZzWQP0eLdWkiXE6wDi4FTT0EPazCxcNMKpF7
/SGbmcH7HUD2LIJTSULG3HyXjxWI680VIFEb1hCR0ulQjT4PkK/7wWjBvnKj08teRaYxTs7l6ed1
Dw2K+qXmoPuR/rY1NibcvDmA+ptXS8TwLXusefSkJW+I/8wx1WQP9ukLxQxQmJqEPlTx0Gl2JkKE
QgoTzguaCh4qm5vRT+eo627sKJJJ+yKcAHcgQJim2h70Fl+o20Clwgx46k4NL6MEv7z52v6zbWcQ
SahaPJwxnkFWtB1t8+3zTB/uvuzmpq38UBvsBsc997RWxb45QO3pEeWhrTI82cgJgh7EC57y/yrx
pZWtwNQPxOgvtWDCWyQ1MbVxtVX9ICcPCppcIQLsPqC8nrMMehU5TycQ7USGK+CjAsXAEg0iHuEa
UkSGXZohOqq302J3g3ucdbJGK3V02j9tcv0BmIQcEypdjravnKuL7EEltrc5Ah0D97aOc5FOjS2g
cXS4d4NwsOgADCWOsRqHmISBkJONU/hzefzb52H2d++Yb44ZPL56eAQ+ET0+R3F2D0rbSMQg+j7Z
Q1q2Lli5fnmAPCKZD9mv4jTf9EIUx0Re326eAAxRrgcqtwPe/nnMH7sxAPeGExgs/D0E8O2jFOmi
C/82/z5r7YhJ7us4sldn3Bv46Jv7OZ90VvQDKVYChPwKejRJAxEF0VBcmf4DpNJKiIS2lbEABzAH
Nwp1d104oMTpHim25Ggb6K3bsE4W1/Pz5MBpUn9ps6gj+2S4+h0FCue+gehx5dzLf4ceWsy5/zyO
JoBkyXSC0XnzPBqEzU97xwHgKw7R1G2GhRqT0Yj48Q51QJOYNqwqF6gonra06mYw6bYYk+9uk44o
EtwZ9DG3+iIDCocOguatO9XIp2iZC6gKzeplI9RazdU9LRNOsY42gDfQoqySB4mwWTkXbZ6Zji0M
u6XLfIcJ8vLSbyjeaHVEVMbN+Z2urqixVHRo8b0CFuoAehtlj4YTsfdu1bKr3Lj7GexQcYbuTApa
AnIY/m3YaR0QRvHg8PxGS4L1Ran1xGpxAUGfhzuaXVUImD0BF99RQWV+1vhCgJ8gZfoHPgMOab+Z
sjh5Jt6A3A7JYJSb6FmD0vK7uNj0bjq5Heh6pDSnfJ0wG5cjD4Be7qxEsk0S7AudIZ1uihN5TAt4
8my9VY1AnCexOLW9OuFAaYcJcih4uMHXKwLwFtcIPNna+DZ3mtM+0CHxrHV+9w2BWaKquNQVgMij
2ziI5ORkrlaonz6pwi9V1gIFXYVVAym0/Uv8gIVlhQZcTbBht+8GrGuN6YnbHNGA7FA3rIQOzo4i
AD10uR9dZznHaFgthlvCum7F7EBX3xmy9YEK3wxJko7FzDqYUR0iKOAfP1CKTnACqmQxbXYDdK9e
7HAuyqOHUw+cDfmo3mG/Y2mQVP0234PDcdRKL7H01wLJi/r2vHUlShMAwHjdICdzLGiti0szuSRu
elQCfK0fepgtB1jezd+SUPNBw/+ImvNDj5RZsW8m64HLGe8pk8sJ+oX+lW5JjLl/GxEUKBvAvqDy
JvXiyj4KIpZQNeLYNrcvD1bLUPOTb0DPjX04qLD2cByy27inpu6whfujmHFCdIUCWozrOOhANa7Q
yRWpFVr08pxOt5dUy0KkZcCruaUgamXzgJbr3dZyW4PpmkZXv6VJDUMd/Mb8Ok/m3WTwlWLd7Q4W
62a/bOjpIsdM+8n+HIZgMrB+ZH4SXyJEsSLg4c25Nes0Hx+gKpj00OUqzOeIefCDDkCIUHCSB5VH
7Kb46hUmmtO5tHCX6QsnAqFBvR54SOSBzG99dE7P1uCLLWBSraEVkHQFQDypXHiZn62hUixJuv3H
DdAFYQYoDNyQqGjUqNnSq+dcpW0/PW3QGYixMG3R7rbJVuCOxP922AhK0DeoxOBZ2nR/hpth/Fh8
Df1ko7Kk36hdHOmg3QSqQ2Y9l9k9YBzpLjSYteSALTj8Wx4bv3Q2eVda7vbqE8jqF5ov9GRIZXqA
y3iT41U0LegzIxh8GK9LXmmGg/H5OQCwwsy6+0MWyXXVXW47kMvqb55QgUEFY3Ov3cmuGm9L6/cz
FiBGjoO3D4L1sBzbVbmsB/SA1p+nC7252LXFXD0A7FCisfHDEWZUP1ByjUP+npSfhWmwbYC+rL9r
WQedsVUjcHO46XZ6m0/B/jAZcP+ofoYV2DEwNiDfEgWhdupQEpBCjQTuTCFy1TbzM8WVZkl1gmS5
A92MSVcqUZSUnSxp8vuEoxuM8T9V/0p5hMN37Px774Gfwcc6eL3mxIDzUhNz0EU28NdOW2jW6moE
puJE/ZyWuXYDD/BN28LL7lPtihOC3UHcvznD32y3sG7ovXngJAwiz0BiWcgAXpG+ruIKlDeSRiTI
Y84KUQ1A798U8VaclFHdmN9J6bdYyVypv1B/JJah0j/y7r2opsYENlzuqVus8aoSBtagmSr6NKH2
MHllByWVmSs3sszhHtY3n6bpK/XxIR6eJhW4wIWJXrf/Gfon7F2KV5zcojkUBOMMok7Ddskzl8fs
uSxoYxP9u8leV5kLcOzyaPQL/kUebQiqjsGlT1AZfDsp4tYEgnOozbW1AWMw7ZBFsc8JnFZ0MwGV
aO9oXGLKUIjHH4Is2p845JCxapR7YeI3a6r6JcAfhgkyDUJ2LrxGOtBQKy8jJh3Vg58WzzvMou/O
iDQbQJytEsfs48dkxBhxNIxjJZvCU0aDbE58kbU2FA+O5N24PtSEcDQ9KGrRT9Jyr9uxB3xfZ/By
CC1bYCKQ0ZPvYpfTazEm7XuixnQxQPaocxjvGtUQwquIxg6m2yoHrI/98vi73aFFQGUV4O89Yi3T
QTPRBzuoH2lZWLSIjrj127391nfv5v4aE60StbghnJfutSB5zN+0YAtDYAFrIpGKzr//eezMoe0t
v2CKEkYVwdV/89ncurEVgbJSRm0bXVd/sHntswQ5a8su8/hj/Y7j0eN7EOsLRZ2/rzMFKB8+cY1D
sYPEcwYebYBUun1lX7mQop/mxJdjxUW5CIIKz4K9yn9sjQ2trvj0Qy50GTkNw7M8zRdFHDU0osYc
3OhR2lL/LTjFebChj+xZs0LAOc5ouX3swyg+TgavKbAciDWVRl1enHBfdVfZYqIRATbf3QMErvPc
leGbZrQiSpAXLr469uBQ/cCTX6Cp0dPRtdMSWMsH8Bwn73q2Y2c4jdfWEy2oM9PaJdJAwftCoMRn
UHluYIyWRu+9Y2y2bkH+BYdqUqw+tdNQPOg8C2QhYchoAtyNXskDeZrhmrTqMwIE/fHNpbKs/FRA
IHURScAsBIIfLMRzDdITDbIN1BjpqWCbqcCq07TrpcKZYEXLMZDc6AYsIsqudzvIm/D0l7S4kJXr
124M/B2usDr/NA4wDz4W7ovVZ0Ky3EzoSA8tFwxf4meDYH0fIH+ps48RxMGwr0iIyKhtA4KESGr7
V3fvYhD3K/4f6EAnjTZzQAabO1i0Wy21M8YDGPB29oaQhT+WAy1ki6RIkwePzFGJdSsjPhWeHuZW
F6oLVFvxadK/SqTAOMxEBzUptd8/I05rVIA69zS97ZLZqJh/JB00C1sWBEUKChxvH0TpK87jirIp
vCDzG17s9ROmL08j8QTaJelCmFmU1y0v6meISF10WlYn76X5ug28fkBhqvEwhS+5BxdnagWBy1k2
Dp8e76CDEmQ00xiUH2ZYEwvD7n7GVos9Ec1jxVZobDdBVzlDc9boB8mU7cEVImwxb0a4UgKTshW6
L4ar9SEE9cRVjuVBEXniHdRnODePSgTH5Lv+gH55BODWX++5qYr1sUW+73zdN/AVB3oMVff093oD
4nBIFybQANZd5cMehkJ88zuUDyAnh3LWqJ2D9McepZhBiN4XzFUUQMmlge3XNqEUNVuHhzT4SvwL
ru50LidoBQVKa9M7/CHWGC/h7X336xIajIPD2RPrXbDPvo74GAuOTDzQQ8MzPKbs/SArlBJjLa7f
hIVkGCIb725E+6ookTs9eWPag8sUzStRXBKKu9sCt1OhqW7dO/vZZ0mpCUmhf9xOyopQYnCzE6ep
RfoicXOaPVhl5xWVN/qxz9P8GXbEzSQQaBWEnXvfvXxra30Xmnsdxwj30DfkbNUWkBGrz2qEHgy2
UjY9FJyR9IU1Q/4CDU4Bhvwx3TyT8O5+zuWi8U7TEp5T/JE27TfNEGAMd6PXdPIJn2Qgjt4ejAzj
qDUH1ejm4+KXxfOhAMh6daGBMyrvDBYYoe71fLIAK9sfawod5zD6uc0gCtLskWTPYltzCk4Jy3zk
6NP+D/TI/fSTc9N8QLu4iysqoGD8MbqASSOewGsVFxcFthW4+h2aNJvkxaIK2sK/sFwu2N2jb75t
JuUUSwSEC7FgVLRpJizVNmYFCc+eH+hL74kxH9PVb2DnspzVuTlCwFCxm93xsbry3gMvSabjuYLG
BtvXiQcBEZtTb/fYMc9avKlfiAUUyFS1u2cePs/v04UAl/ep6SWumGDqAg3f6XN/Atzrpn/pttin
2oxQvSF0b1uPRP555ozAHoGfI5JAhrqATM8GAkaFMNu0cSTv91Dx1mwp9d+T7/zRtq7tAHoxgdPy
msTrUnfpLAfl2wFKxj8oIHhPBsXpJkaD4uOCOKVQAgshtNz5LPCRXsHXosLCkXJb3voflK0AIJq4
88IDfp2biUrJ9pzj314gK36gMhycvvsKyQPQNPYbEc3KP5nuOUtniuO/oV7xZdcQV7KXqU7Qzm2O
KPTcxpNk9qZtZMGz1wFjZh5762nW08k9Mz+YoIduKbk9lKUrivvIDZ8ZFPD1ZBTl3xCGIGOAihDA
Ns1/71QwGDpADzXKv5OFRM+8wpHHTfpAhUU36SZjVuIryKhnp0IPi4CrpcJYpVNqSanU38FiFKYf
w86fnQRqD8I7fhW2hToL37JCoMLQEvna3ELKrJso+5tfiVLcvXaLgICruPA4vocuEpcAVQywPPz1
CMF5RsYPUD2SP2AsQGnelKwlcgW1ERAsLD+ARPQy2c09I6wDWQSXrUr5EkhYETVJLoSMm/h475kk
FOZ/2R+3jfoyAn+SLZn/STt4SpTHLrhP06gjDOkDCFVBh5gR4PljKYbneptGMBj4d7WtRCW0PQhO
wqSHW4nCh4Lq85gU9JZwumZkgb7DPv8nDTVC0YHMCuUf3ZEYlnKlO0nHNxFH4dfDTyP5EsMHI7gz
0JL6eFhGe+9pTej1mpfLO09BhktPill3fqrw260S1JR1hBbXM5zJXLITqpWBQjOOSzSb5Kv6BqgG
c+69syLNT3NG9rXgFr614MntllyRRXFnDNDQoVWRe9cvWeZi0/TR+kWgl1vFewYM4vHhg3Qx9vLj
lyI/KnvspCUpSuRs6zxNeQnI7uI1eQWg8UMVeNmfHFL0e+Vfybwnbe0l0ZVQw8//6oJlBwxcDIF0
ck0KcYyrUPb1G30u/lUDd0Epz1cmw0DboyrH/5nnjGIottyz/gMu3Lhtn/WbBgsZg+gQm47gwgdN
kE+1cym4AI+rnuYRZQEeEjEpyr5UOXgzMQiT+WkGYCOwII3/smeFrKBUpGjI2EiK+x8sdCkozhpE
kOz3F9k/6yoVcsGqG7IS3wp6VLyVo7pBRj2ofPRAQzWs/DeimigToDIZYK3MlYoASWieBGIHitCq
lQGUFhIgK5MIg/7+2PusSmhVdMPQBiuBg6G3cJBosZc/XAMOo6vyXjYg5a70ymhfCVQ04+cdYRRC
5MuI7pM1V6IyLuMq1mg0ZeFgzTvxblC2EVio/KEgFvKfOjE1UrzcOgIMIjn3YHU7Bx3VUD4ytkqS
QIavOI/DZgIO88+cDfyMMXkFsDW+NIAkTBMDgtL7a/zLeKDSFcvn/eRyiJaGOUXFDYD04QzuW1D+
aB97wP4j4YC8aRqzu30PJr14Btc9wmWqLa9XnJ8BseGvgeUCb3AnFv9iv9pnOMfIi0C7HvEyE0UI
VwYGH+B+Idvwa2LMuIuvUXiCJkTWyCeUzbaJuoGFJ1uatZ+G5vRxue5g/xFdvX+QU2W4GLs+gsyC
lkgfZWEano6M13JIDQkyCs06XKQuxeUewrqns5luaIci6Y2/CzUWWrYRMpjH/i8JqKtkC53m8Ut0
mB/LFqLqk9qgc/qYwSuPKTfceTrWfDyHZq9S8ObZ0QIFSMEvOjxHLBQA+pnzwXQU3YDoDf0P3Nro
fSE1h1s6TVqSdOJK+cVb3P8gdXiL+YF1G7HrxcD/aAMOf8GV/1YAKmilTYB4TMDHSok74n3Qloty
Uj/sU2ySw5xiiWQBfTEBbzAZ0VOXfXqS71A2PnPNoQJHd/W+SGjJo9dBH/RKOzZdVGG2gJIPAn9D
wR7auUmJ7+2OfPrJGIyLx3e2Gc8RddvksUbvXnZJYQtv0sVpWaVuho6EhFxQRoUMkQT5Qvb825D2
l/umd0K395uWvE7tVf33m2JifFpqNKKhHStLZkPIshkE+rz2x2t9ZJvTLKQ9Mp5T6eSFaLV8GxFd
7x319gVt7RAVHxrZRuncdrJBDc1kCRGpiiVAQye9wQXZL75zHpVxSYIyrEPt0sbQcOJ0IeuQZWxO
u6iP0pgwhm3hjlQjy0kuq3tMUXQHTiIcxXjXdfSlQfPSbs6/5HAOaSnXMSoM9xCaOJuGPDPV3GkC
SP4wVong2KpI3rNQYz3qDdO1j1ix0WCdhS9AaNw+kjahsTxNQeSKUxbkDEDGF0drGifJRYaEWYzC
nCLG655SLq9mfO68WENo6TF25cvlL9qMTHfcXENrzTdAJ4uPXB8lZHahHckb0lhfI5ETY1e9HgSj
cDTv/skuHXjJf2+KLBA3AfqLrySzz4Eb4Xoljf8yPqEmXIIpGPAnNWW5ZkyB7wtAgmQmP0CDZ840
U6im03oMjKU+T2ZyvfXReC4pkS+UrW3+kyuSknV8mrJNoeEl4R9yU6dLSQLsG9O7jIjTkJj4s+5J
FYwpSQBSfYMA+8npENtWUA9I5bMEDacBcfAJSrJaYD0JMAwQK9HDM5mWZaixA3xnX/XmTnMf2Nzh
yiLOXQn4OBFCmGEJaNDYGL8JnfSxJwUsUX8JsH/V6Iqghwt45i4hZbQ01POTNSSRShK1IYFHQByA
sUmE04idYehVElEjt/wu0o41NWS5A8oNLxWEqANfDRHSRsmR44STVG5kQ5GGQ/G4KAJ943+JD7U+
NtpxeJqRa8m4pCGYaibUyNTfbswJ9QwKgAbyZBpxCA4YJzmOFM+tOWfNFesOp+R4kGdkzfWVo4wJ
Zfn5OWFHlXs8Wlgoj4VoNYW4JXJo0y1GWvhfxCKjmxFRzxCUa+b1HPcE4ri4kCiUP+1PB12V84wF
c487B/VTHr2cMEbU79oYiYfBXLm8JaGOqXEh6aB/5GW/kunkPUhYds03kBUwEhxayN+IgiPdCtTN
4NciRKiOittt2Bk9GSHeV6/QokrcxzJ+0vwHOQ2hEWHj4javYWhhbxbc/JtvyNhdhpdChjuKq/0L
AfVoICCBFSCTqWS8PaIjYR4IdkNrScoVSSA36PCldrjP8hkwVmI2g8hEBmAybiCG5pTh2cXygUkR
FPkn7BoO1f++I5+uOWVZzyWMJo+h8fOhmMrmVMbiPWoq/z0DxC8vHEQsanPLocNOkHFeDYI0vMcN
K7b28x95hjXRfzNCPl65Aw15yPI6Pcd6SQ0JzW1vFOqb9ut6pqbDilCx6yQEYQAJPwacuv2qieR9
MkuYJzIskbEKkQthCl7ivKrgU8nzUx7YzCSiBvma14S+6PX8RlqMYHlC19RlVGlOIDdAUk8ADzCB
UX4w3mQWIpO/PQLT1xxKG2ExxQVfBy5w78JqSpaHejvAHVBXswH9TejGmJvQ90tWt522ZIxSihen
rdy42fj+x9N5NafOLFH0F1FFDq8gkYNxxLxQjuSc/evvWqPz3aLs40MQ0mime/fu3T1wocxcEuaN
RMmEKdTAnOm74S4g/LnBEPEcW58zxNQEYVEdxzTjdG/fhxjGyhfbdrW2pLYP9SMhSI47OKNRdfWQ
qtoMXIPOhrrenhcJsSN1Eoz4CJKzfvylIUnfW5RvQJZzcPvCUAX1RQF2+5IBdrA1U335S6i1IgP0
6/wVUNzb2PQFtnjWWv4yV5jSWU4pN1h1NWS+6drOgRSTG7l8I5wq9o2TFkRL7CTBBoLm/g91rWDm
adXlehoCqEV31tgv4EqwHSxV6C6Q90OWj8dcU+U7zdWz+t6yQ7aJ/D3V1x1c5tOhfgYKHne1Eoc4
t9mFk5HbIQW7o4uy+xDawVgJQyaaNw9AgXmTnnirKpayTbMc5luqw3SiqTfTz3kvztrRw4Z9hODZ
kmfg3WGNnKTOMIBivPzUfFXoiydGT+YVjcmZeczGFzrLMtUzX9P+/DFHlnd6fLAO5YJYl4rJepoM
HJiYuCAfbPjRWthVXU2m4rxCc/eU6abjdOlQx5zPgSlK8fy9H2qdUR1if/eIfqGz4/MPMsafBTWP
+IHxMq68KcxTkkrpeY7EkZI/fg9VCi9jaj7raivV7rEhIrsg4st+Fc9VaLNEuvMPMRKI4dC6flzY
tBbdKsWvLc0OxWqXlwtdnuLDzco1F8ciRjaCEbk3i6yIbJSJD49Edg+F2gWTuiXyI9LCRN3oT1rV
EuMXICgB4ysCpEPj8kj+Iy7WNzGlD7eXCq1bicy2hKL5NwIo7CChE8FMtrnm2dxLsb58z2H4spEh
3fn52Dq3dsN0c8OkcX5htrUFNPVlxaG+2dPdcf+7zOAeduCM4pBW/eyEUK4dP5TIzd6n4MDTAHk0
Q5yNr6AmVl2+Qduor3Jvk6u5NrINZuyilftaIYnD8WTbJDmdZqoId0y1U2sH6hMB75DMKsqjGwzD
O++LMgRA9GBSKSfnuWHVn4ho0r/Z9qFLilnX7jo/1K9cxxqTf+vl66TUiY/EzVl4jD/8QZ5RWsQG
5/dPQ/jZ+N6kA1CfcSey1pEVqIoi6DYA9m3aLYmIIqTw2Ht1fjp/UyrRu/SPLVpoUBJBrjFbTUe7
xzyHkDLBJ9T/Xpff0+/JV6FBuiz9laOMSARfoiiIKvdfCv5xU6+TkdSDp4eaDTRhOJfixGlPwHfO
B9xemPXl93oKjbCun17W9SwG1Wif0/oxOMdEt0rfSGhY5vvObQFuoItcqeWy4l5SrA4lxv8MXw3F
9hQE396vlSj3rV/36VT9iIX3nqM26SzYau7x9g5dNP9EHsF63HY8GAiAdXt51xdsOwU+jYWk+gpa
qYSto/8C6T9SmPQ+KcZ82qmkJaJjlFGzX0bn5mNn3yGd8YLsCMvgCW07a0+ux7dfoJlp90noedrU
aLhsoFjq5r6nb+Hk5vTEgAKktYtfUXg2bsxPupMPUHQMRoTvTDURWdIVLDjBYq84Lo6x4Dvq9oGN
zKEL8684FlnrJwMmnjG9UFIQpVDoTnxBBEe3fcSweI9d9/hLQIjgh5l6JOhLH6pH3HJ5aKSwYYUL
IDEnSDWNsNDlt2ivj/zy+I4Sc9oidiesQtQoVtyO1Fn/8f4TZfWVQjP7UqpT+4ESFqvy1yQug5aS
1YJGD+QPdYrx/ikhws5PTtIrxyrxPqWg1jnQuoVvpMpNIErpb3P3KRylwwE0AyCTBM8cjbcniLYU
9fK9d+8rmj2xhDZ40kMXNBZCssTsSxOo8uZViG8chkhAAOIajmjcOxKJOJ46qDNmOh2IssAHRada
gSbwriNYrjqqSgCSz6xAqNcQHRFWECJncSm0YEX8zh4baHFzKJTpFkl4krgL+ZFAFUH3F5g7TlIn
nvOgGK8/ncWgU6btvsMPz9EaLaBcNuUQ66YCsyFULo91ewQDwCfDJYIdHSa4S7Oy6iaPMn7X0C3N
bz0znowQSrQGGQLU1l/j77F3B0xNCHza836RKPhATGxcfGgZ4KOa4dshLTh9+mEwcoCURF/N5g1c
Y6WjdnyBp0mE8zRaQmm8Y4YZxWImicjEdXSagFM9A1Z3jK9U82K8wUekOzDKcGsaJiHWAtZN70CJ
q7NmG2m3VK1gLmAgpbl8K4zl5yYwcKVA6EjWuqZFcsWYOGP6ZlSRbRxG2xA7JZETt3/k0DlYaTAn
CJ5BAn84fvf2YZSAeyYNuntF1kB2gp2/5ppYadKiEoSql2koRNk32BKc97BqMPrY7HJjQjiWfaWa
gYAYZeOMXlpc9yoEs8LjPxYiw6e1P0hquegU+OsfcvXU14aFK7Y7YhNvvTLjcB7IWrNoKAf08Rdv
v9MR+zq2rDrDg9KhHw0Jr2DJubVgJka+yLxDQsZoQmUyaHhFigwtiqSPGTSzLLFloPQmpxCSCk+c
Bal/Fmrh13rGUuMK0aKwH3kWYMG6AuTUmHW/Z4V/T7XwNp8gZHhCGGRJUR8pyG4JbynwXWNLabRb
COhFOHHtAIWQEO+NBSWwl+akxbYMbf1F4sqSC8ly8wUJ8rzXweVxy32v/FyIbeSfV2355xNAOyxI
FuWpFhhorpIpso5yfFkmBjvgBxN2mqp1ztn/0ZI72sSOa7npaeXDF8tB+3eFIu5ifdW8PxtAISGp
U6L+4+g78Ty2iMMRvTdX4yDEDA4VYrfHzw+kb4vkESlLKL5FL5vhjkz6x07pgUjWNtuLRpn/+vqs
t4QIJOZ4r6D9ZWnBL/JXgYzBvQOPzPieYZrZLAKVC9HvkZ8FjdRIhi0/k5Th9nPWm/XOzXK/QuAC
0oGSXPRoiszOAuV4xq5CPmvoXenShYj3uPo8mEsZ5N3Du74TOje0O+HxzwbxXk7N5/F6OlkNloZJ
P8kb/WGqpVg8xH31G5VDAk0LUyTXLHDZ4WsmQ6NBgpIkJMziuADIxDuaM4wX5ieHLsGY6AZnsf75
60xaVqRkKKCwzsW5J2+3F83yFRY4QVxgX0W5wmKEamPfTd+MgZ/Reem+jg3fZ43OaSDndhqke9cG
pRI8ipTCsb178zi0zOnauFO5lIfMyr/6TuwZAYK1WYI/X/f9d5Ab9TW8r0RBhcUYpVCQgYqFeia4
xNekkkO46ANC5tE6Ho9Qohkg/gDfGI5P0gScjZscXqnRw1U0c0hEfSn/ym60GFQrzaS9J5gTSMNu
aXTp+lyxDUvIFkfa6wRUzh42/J/qsP7sIU/RBs1scH2Ir2DIA8MGAlh1xQOGSbC/eIMTLs7o7FTX
L/DgNwYDyznDLGOQmXb3JmsM20tvPwA7rAAwM8eScvm47sL6YzllgeAacIy2z5FTcXuODZwJCwZg
56LzUwbHLp4870/jAGQqFmMdwe7HnMiatU4CiaSQ37inCrvSKNyrbU3c5UMUSpvMGDvDuZF4qbRQ
YSXTeMJaMm3O/MSVSvd73cXhmQmmKS0N4NOIav078Y6XQDeJA/yRbJANAAfSuI1DCSBD5o/0fLJa
rk3y+ixEsFhLrohmp8H/dPJvwmeDkcuLhmZOEMJ2pCSeiuCdE+EII8SIOU5yCMFkwmXRX7SHfWBd
GSdSHto8tdZt61coWvxM6tbYeQxwY8GYZBuaqFY6nr07I3IokOl+THtHgpQ0YawhrZVombcjoMuK
NAK6UA1kPZ7E0wXWkvCNcK4Ie4kXgmJu0MkqBPiG78lsMDo/kYxIWJSEXZuTLinHGpcUG+Zh2IUk
RU6DUJRYRtQzq7HEbk/ESSwQyxiptmMmn749azqDgH2ZyuyZ/o2ceNc6E2PhKLkAg1cW2MvtUwNQ
BE6ygsPqH56HrDfWnCt3O6RqiiUipKT1jIs+qXWkfhGdNsu+wwZjHGH9AyDkJ6n7o2I1gESLSkM/
nN2ihrozKj5PG/trFTSpF7eCdPe5DrWCIEs+ivj7RJWidYh/lMlpVSxrc2wZWSSaXF9lRJcZjIHD
65ot48LFSmImhEq0dmULv/CTb5+J6O7tC/NS0DF/DVxKvQgz6qo0RaLBsFw2wdyWrHoFFrCS781a
NoTnpVVBm5pvfkqNY3f1kWZp7D6MBNe0ELCxg//6js2HuW3SKGRaqHTKVPMR5UscgpYR/LBbY5e9
0/HEd/rw/+YUf105gF/g7zLl6ZvqrXatp8ZkZsg+hy4J3XAgmlOc2pPmPrI7QyqkcyyDss2DRVKF
xh95GhozkKG2lHfZALF3mNEUvUoQrxt0BrUojsw1iRt6N4DkKTDmkqnbtZrLmCP9XqSSiwYZZLun
fM+Ov4xBtiPyP022k+Ky5jRX8DetF/kpsm+UZ1DppXrL1l+7OPC8M1wv5VQDus6su2w932Ak6U0b
n9okF7vGG9YRO3MkT5CTUwDATa6X3iRKdAUW6eWpL3XTnHusfd215n3SK2BsA4YZvFa5Vxik3DiP
QE2YK+QEZFIdlyI8ONXhHLz9cqCGHv+hUFIC4+LLYUR4OtaImCzHTMKW0AmeUJlMLAsxjQEvtq+h
CNKVfafLdXALHDhZoCnWI11/dakGjQmjqfP25/6IdQl4WLJdyvraNuN3GGn5nZFaSezjx6L195Vk
AAMuLdMezhedsuiPJLoLgwszVpobSP8qeM6H9CKyIg9EHQQHYlckGHdDD53KjkhsbtvpP6IIZ3vl
/3S/30VeihLcHX9df407TKtIeRDfjhnHtp9KolZ/A2mJXq+/GdaYm/9x11gxih/IXRAxWt1d4N5m
n5kjtFNxPlCv196xwmnQZC+BIYQb0bDfo/80PjZsTkJpvAMj1EE+xEWaQTrVb9SHbqgjpZmybwS/
y14TZXMpkqcriBSDkl3j9HLXpeHmlnXDEYASt0Kn6vB7M4x9RGTKvvg/e3oew1+F5wzuiw76jJex
SI6NJDwRqXZdMhIWqIEcyXZJxn0TUgQG4u0Iv33Ec9P6AQKcsN9x91O0E+opSUnEBjM7PLH77qya
Rs2gyEN3jdsND5kXuZdFW1ZtN9Rl48x+wLeQ3TT4oEsVH9BvIW/5WSF/2HjwzqQv/QHL8Txp6Jko
XQVqBUaxZ1Qk8CIzyApCMtRPfZ0omdFCTn6xddTfgYySql+tuuGVoPHYsDqWquB/H9aHWXtspsk4
X0vMMsVUL3tFXGWeHzsCzDEympjLJ/2FeYMHCAE47oN0rXNHLyuDQuIMpFBAsyOiLTwjvgRwG73I
Lp8B3moBdPxHvDSpoW9BM7KIEhj9750kApsOhLBdyC4F5VAniIZNlHlAD3z84fXZhomgLAeCMWS6
fUzIuaziv564iFCCmDbLPojipiA5Ahd5I5KfOfgI8SHx7Y49wIx0VTBBqUJ+nl7SzRkRkBiKvpTQ
nxoPZTLsCtw4PmlIxGIGO5Ko6RAOiUISIjbBcp4Tua2mzWRFXIZBvr6N8t1Fk3CndhoeB+bAchxj
1ry2sohpKMh5RCz3fXwA4wU0KC/I3l70qzm2/uJSG0GORwDvnF4kgQ8E9cy9O6ykM80TLfxkm4Ry
sLPWfMj2etFZLnPRVqxSwizkQNWX7+sjuycfh2x6wDyicJy7KgT35zTQGVOIBI3/5HQLCDsq/4jw
5Vh1zWb4ddb+7/zoM+UfK8fXgTnXffs6GIZqO8N4mwnk+IvmHi22hIhka0PV94M4fh1bdy6jmwkn
lOO4WdAXG4FwZE8SR4HzkIsvvfmX4ZD/cz7vhymcitCoxLUZ61Nljfkh+scU+f3mAkQ5nqeqF4kX
YVm2QfJgLBUPt0y8RB0dCw5qxqq044cWU/s93dN/M99wDyItAY1GtUBtHRbpICwRErjIILtAuG3A
TR9AJqeNoe6R6jf9DvqrJ6ew0wkOBsvmTTSG1AZ5Lpp9OW65Q62izoT0B1V1L5g8zJ6PA8Yu16qg
ldFgJWZwz3rSOGkSXTNEBvhpAMqX2MQy6TO+Og0ZIZRJ122uZG+kdWvWF7VkkOxJXghw/D35qjBr
nbOQc2EtHBr5T3luMnSdkzOPlZUvV68DJWNS2aq76PnDYjdkKFC0rpVeyQ7haf8AvsWX5CISy6up
0EZXvo8mn98wE0T4CfV0IP+Ata8doTQIVYA9N0DFDsCSaexie3nRtEqkmY+yAct4haKVI2XhmcY+
siFUDiiXru85RJbb4m+aFB1bm0fZiC3LbVv/67mg1pHkx5b1ounwrhh4GET5o9kgXINUPT5pTLx7
hwYadm+lSM9brBzQ2y99+RdL8MDKft2J6/wypIIf7B/RxRVwWNM6kHMcRKpDYu5AYcNheKo9iU/M
OSDv+5VN8ufY0tjk694wStXnrW33zsTK1k9YQqWItsXyY5k41c4HJti7dmYfB2NJLd+snca2mbpQ
RjmnJK2jsDLEeQmbhGCNV/x9hgFGWiK3kYKyd3qh5uJOMj9RO6RfheBHdv4DlYvE9fSnLjWjeH7j
57D0MDEuMVsd/PfX8eMC52dsLXkndbxBnQVVR3bmj6zdVtbcFXswqMFbwTy/ShOWSdy4imWf5Z3z
rJAViT72nm7TN50aDV9RL5JAHKsD17G1WwEeA5MFx4D/jmw37WnAxvo0O9f4yEdqO02mQJS/oKN6
lAYXthbYjUC/uP6Zt4GyfMr2BwIhQbLzMPukrm7aokF/awK0vsCVYKsYqV13GagCikn4uwjYEoLp
ptMEMEBdMBC4DoLHNQ9ahbBMDVKDef/AJ5NrNl1MS07cqlbK/AN0EPGlg84oQSKz3QtXnwwm5LLw
DhTlaJkXNyq0b4U+f0EGcxE8vxZc122PFqGaqEuxn2buoqzDJ9ifQUgp36/aiSPyNN8bkhjmzrR7
imMMyWyFARPPVQgEPE9nTXosIEg3xOYi3TzXmG4ff8VhYsB9fBjxCn9vsBF6f3V6sgM+YN8EE3wK
jUdgb+WW6P7CnaWo6/MESTyps8MzvbtZ9do45I6xGPUItTpt0JGUfXM+i8+iGPpitNbgGxDOmztt
H5FXqaMx5NgQckhekG68EFUYRmiIPWHkTaI+bbM0fwJlwd0tuzmV+KJjCJS0TH41vTCOdEDyPMjn
1OmJwcx6N5lD20RNF/m6pl03pq1DfGYDFVJ4NMzrnto24/BlZlVzw5VZHeChjE19zcM59+xM+Ne4
fqUhdo3sDGSTcF2Obt+YE6ijwnsRoOnrgm9kJdnCKoGL3qkJHVtcQ6Y6xOG4FKxpDPuZ4uLRkfQJ
v/GjKpPInFMD8yLtlyHxzS5VMa0uuRV0jYE+kELwwYYdIc62IdKcnH+S4TA3JrPm/4psnJNwbidi
vQOZkUvL27kOHIGZTAnwAsbejU0MyOl2ie8y0vDfEI+GFiC7uDD2ebuXBMU2C7PcQk/F9Eb8C46R
NnRqY2m4l+b+vK+JmhUxmre4XOG5CtkMMxLcb2qDf1PNK77dQO/0vhnpaCmDBfQTApKEglHQlTm5
s2OFEJpE5TKVpixXipAlcDtx5lss7MC6GOQBMwPTM8RdBClsnoTfNkjxWKoYyC2FWWcsKSmsYzSs
SRnmdHaj4ospszKSNBm2hGszOkRDwOI1bDLLrgQrYRlNfhWeYZWfOWMCJJ8n70pmtHVaRJLPpsOS
YpjiEVWI69SLM8nl6RbHUGaMkfbmjuXxshX8GAB3yshjvQyyaaZkZdIF2XRohA4w50F9S1gVeuy/
Bg03enZ9SSMxtU/LGWuJ1fySdHA+04QySgcXnlARJj9dzMmKcjlfws2XX/Cml+j36GsUTeLgnSyJ
k581TzVk8UDsS/DQCong+CkgSIhMOXlkMVKPuRb5ZTFX0GCbc953DP68KO+JYz99m39uYzQ58AmM
w+TFte+PEbj/qoCMzAaa2vTeOoTyE8y4sb/PbYFl8hoRvVoGw3t//33RtZ6d+KDuPYx5RqN3lI1a
SpSTDTUPioUNoPUU3hX1cLyJAuN6BoElmx6HeaJIy3usi/53I4FfNH4EpKaR+xxYbVKY176dngTJ
xm/sDR8ffwI3g3kkMzw8cyN0alrPtT3f7KQmRyfGxgcGCm/xtiNtDcmkgzwSWv6LBesIN7kGE39e
pPPfbLtbvbgC08OEsNj/OkbSGY7YrKW91WlMXviN8C/s1ehb2bGRayacZNwlkJ2JXA4exQE1QevH
/agrNt34Y59W3m61l2unwnrZjORjAhvDh8N0Hjmtk6lsvOr6hyKq57lLHhAdFlI6D+t6o2Y086Q1
8NYm99wF6I2d0qyYbG+e02HlfnnLvKpgRVDZBe+GCi/o8pwp1JU5I7QkHltGmJfHKGc97Wyjs4u8
wOSSNUIcKQADJZs7nKQXGmYWn3bOedlQW6/wEubXp7/l8b1940SSGQaJtAsKGnknH6cINpbuXUFD
rK9LuBZ/OyO9IX6pJL7cjFfsiXqqjm+Fv7yNnojTXG6N/xF8JHl2V8hmlPA28jtajWDaIP69MO+k
A47Kg5vjKwrYDl++E+m1NzT5Ir/ArwEgKD6+fLFC+DiyxXvDsfDyHF4XBafO6QtR2CWIPH2AUy1Q
pPK+YsM63QRzJEOAttnEr0f4+xIy6uQOhHqGpAamu1b6l/6p7Qpbh2lVfY/qYweJDgBAH+rOyUOD
YfltYtlGJSi2XlE0ofvNkHr24VnJq6XJEiGXHvxTDIT74HGpE+ij+QKrdZFHmSQoUE7peXl96fZk
nCx6F7/9wPxfjlub4Sy8OU5G5whnyK1ASu39ALvRc09UNrEEkK6U+fjOgkcFj6ulzcWksXxcPWQC
TCNs/T3hfwlxdZQ+HACzGEm6yyTYsj9prMGhooWE0DsA8+0PNxGhM2ge+cClgp6YP0nUmmNoxeie
vLhXdKXMwdidHF0HHPLiTxK3g5U71BQS+odEilZq3px2kPXXrxAKElTBm7/5xiQlqcUJKUr8PJ39
UFmDRUKC8gLhXaSW4UygtIeBNwbzQTQ7nH2cYbZ1OdkHmlIC/Gl6SWuHoImZVrN0TFth2Qr9PJ5o
9Zn+tjdnGTlC2XwpDeamaC/mbRq7kEqRdwBqsAMINZGNrf3+vBywUfgXlNT2ryWX7EULxJSrbELb
wcVX6B1KapQz55kwLLwerpSmuQAqm8ld+/t2wDKUUoSx+Yexnisjb7HhgXUHBhTA48DtGm/5TJgE
NGXjBu8fPV4C0ZLU57XP3opLqvtzXzaQswufhDfhRXNHBZrMGG5zQ68lxQZ3iqWsqiOi/4S6oxQX
l+pLm8aBPVHrK/QlJifvHcLajpFyoAqkC0Jga3BLJA0vqjcmwQfT9sbb+S4Da7nPxU9SBKiuhAeE
sHKR/+zA9tfwAL9YRN7vktQ2+ZNYZVOSZNKJY7edSaxyAM0EJKMqt4SGNAmoK3QLwwVIJZx8D5qV
v5OLoVodeYWnk2ol3MOmYTG4+Uixg5+xTo0wms1/3qQlZjEiCTEP4TWh++3nwCgQ0NNcxaPA6srf
yuBaYGTKE2StLoARZeiscnMQ2BWHUZUSXfSgITmr/KfEAEWlVwyr+IysIF/P8A2M4hleeGZKqXyv
dY8ez+Mo2HFQ5xGOpj0j8ev3+NzhxRsqZZOwGNI3m+Fi+HvgFBRYHGAe/l1KzP6F3tVTY8/+HgPp
KU/HS+cCvaWk1rnTh2G+s4foKEM17B73qE5JZDdNQHOCocTVs0qhXvWc4CYZI8kOU9OJutSDelbe
AxqIQE3IqfxBafql6kJUhJHyhZVZxLceI22aG/Lkxqumu5HhD1WD+/9bfxPfnynJh0idPd6hW9Xi
ZOurx+m3DcrtG64ip9LL0o9dmujWlgRDZpmiO/QuTtPmfELYRVwRAq1jnT71pZqEWakhoZuOCu1d
f/qQhCV0O6Gm+9jK87yvnVumo/l53kDyelZszg6FKxoVj2ageC/DMtfk+xP55p7zQqnLVUsiyfik
yDqmMVWp0M88R9fCHKZrSXLwXD/8mm8skIqDnmuk2XiDJ3fxGmuXI4TMAbx38W24HREcPsKJkZlF
3NeRwDdoRN4HpBZ82zadLN6YgLLpJhe2effHVzyS7zJGNX6eYwKnxGaBOGlOvs2eYmEJO/NkgzKU
TJh5dzIbrpchifzX3yy6wNxTdV8jBGYei6r14aKYAjgddDAs1051pWuudeHFAmG6SR+FNJNaBz7g
WZx9jEsBOaNuexFkBcyCh5FLWLRKg6SQyXBIzKJ1EGQZqZjhuT9S6k54xv8SAwNUPtQt/xdmiExI
IL76t5AUOaesb4lkif15aRIXhI6CPtR8vSXhMRIgTErqQcHTbrixghMEmeYLbxAYJO9ZudM3r3ff
3EVmOKDRqAsQ5mWekq8tEQ1OepqxENvxTmISCoihcBPFvoxwokHykJQXMISAQzp+BcMHFCZ24E9N
psMqECAY/drGt4CpqAS1pophpSeOENOIRjQurvVs7+090lSVHKVBmTMxlvV5Igs0tuwD8mgs+/dO
0TslQqTUkDJ5d6kKeNqN7lSfGqlaQJRw0Ip5hXwSJUa0KehxLdiMgv5yn2I19byLnnxvGvUvRf38
BPDIpXJkx9QEnBqocxWPiu30+MijTCZRz2lxErb9+LnqYTM7dK+nwybDpWHXwPs4Nk9qTDwwSHPK
R9lSOMg/sb8hKOawVIVS6BkN6RQiAbrgDKl+YuitgUrch45h1k49YGZ/Vj9I0eBFqYbgUntsZUlu
ESkz6i+ngqdeaK1P1a15LK4p08o8CZmJMwB4RuaSc9Cmv3Q0E64yT8W0oRrDG5LcksB1cSTrNcJ1
cjIKobkZLB6HVvLf2cAsDwiLmYouCVpy2qbZt8oueCHiYzlOhZQ3GoNPUA/SbhvlBnl4aTPbhC9Z
57TaJ9Izxbf5pH2ob2/+UbXw15kOt701RNKNzkmKRQods0IFCjtpltywMzbpoId5k8VhroXMDD+r
hwQjivbCZYtqfVjQV6SUr9zYU8P4H/+TYBSxtmuAWpgBTc9cuYR/oOUE0VIXY6idxFYWLbmynHVO
ecMUooA2rXbbdEmLQOUhjEGZRCJTTCUEFqJOm8tH1SPLJmCYVR3gK4FBQpmK6MHsh2rvHC/7nuem
RVwwolbA4ZVbTQC9SXT64zD2ZTL33gERbkK8oNbpKQnzf+dfNsClngPiyT2CDdyp0AuCwD2Rm4tS
0a72hFXZpNAnKeaR3TVKckWnAp0kDVRm89U31wGZUyZE8tts8b2T/YTTp8UR3vVUjoOjBfjcm5V3
2H3/SzZwTIIBwMDnimythhmgrPkdlmfI13MKBlSGFLLNwm17PtMTmvqdjs24D9AbK+KGORibDdvi
yWv6QyXOlsCAR3vaQZXUyn7QMsxMHc1q0ewl+NUcnN8gZ8qFjgqDHGW2WmvCImJnhop7f6fY1rAN
O54lHJr0lJWbFSg3KmS0D13uAaJffv9BL1D3geysQin6hUD5DtDdw+qXA0JXPLztqY9G39j7p04E
VFs1mfkM3Ccm3XDBdKes5rot/KZlP5Pb7LihxrxNgZBiRw8QuE74zg2Xcnxh/lMEZCqg8Hl4suO5
a2JTPwzMxKuWKNh2uyfJ6mcJFVS9xIlUEvF29LyiVzMd+lE+KZaw/T7pCdekgiyVMTm6wifxgpEN
O7vCsLrIDLkkY53F0u2kD9qmVUmU1u8fxkr2r57z/Tk0NstYysbjzlBwePRLR5TvO9gMs/3M5hqc
ZGhGzcfMrXq53n2/BqV9nQEvmFqA5TUuccAUw8nfOuVNSlLL9s/8pbq392TSJs4XZgLoqSZx+m7S
M7RJwIIWYKN0w/QOgFShHiKsNIVutrg3g3SnOs5cq8ex7ti1Q/kPJ7dlvLlqPoGi+0YZoYYf+QBe
Qfxs6SomvYWRJ7GIfDc9xv0Lq+0oYTpfWYWaX+IESDLhCCtt5OloTCBhaN0HbQEHjJdlhQTytb6D
0fC9tDJi6+HK6x8p0wqasOIoX0/qrvYPi04mpn5HFf35IftPmZhAw1nzOGFvJ9OPotHkR424+eFt
60qrnFiRmc1R+CvKIyEvID/Lkjq2z0eKRlmXRsi3cpGp7wwclcyHoTb+pH2R0NDIBhIkEFArpCqo
0t9y3xSXJx47aC0YIgcJXQmbSDAKmhJULKmqYZD2xLBIXSpxR9uaS4F6KBjir2V9FidiAmUGQafS
o20k52R0YGcHtBP4SUNBSwtQpdIt02DMkIhAp7qhK4g3TCXIld4dlRY6i8ZuyLsi5D0vplQJDoIc
29BN6KPNpDS50vK0dnycPpWeN5eBzxVJABWCr+S+bn6YdD2RAYpuW42uepUWLYmPnwue9Vq/p5GZ
zf/QwrljVwpKHQEECesr/pBtl5n320Uuid0GV4AOxDqLxqRPqNYs0caKmSd08AV/gAfqxxV9e1Sx
iISzSNjj8OgoNJJ5FyWIFlS4EKai9/EbVLr4rwlxPxk+wadoF0LcrXLGd4slPUrA2eEYxT5w5Dmc
Oxq58kuq46qRhJliEcKmDdgZE6H/PSQ2TsAFscDkYdurUPDVnI7ZYJ5cEnvXNG+qxHvsLu3TF/6j
oFBQgVVBDZpjX1ItkdOOlTpyViacWqIFSlyj7BlQ3ZL7hLwUbCZMo8g9eZjCSHKMcmE4BXygaWjj
xVVc+VHwww47yOEdaSelQXCF6SHahbxlpToczotE8OuKlV0UNQoOk9lOj6cgaMZWBJimz6WlAKAT
DwhiQTbKVgSrb9Ty3yasMXkYVYSjvCJjmeMv4wypOEuHvbTDSLG3wNkUgN05EvOMKZNao8iTHC0k
TSLMsg2FRhT1Sysf/M2VPLHC9BLQit6BmFlNve/RyAtdpGZUw9CNj3f6uhsW+Izv4ezaTmjifUbN
QjQ/m3VrCD9m7W3yIb0Iyd6HM0behKAbWWxQ+LBJAl9xQHdoVCLvIo14wdXiboEypl1N8grtkrxd
auQJpkYOjrBP50HxNYSgeT7fzY9bQHBqBmcOGZ10QMOCAXMWzBXWlyvASEns52SgoQStTJy10NDQ
tpST4e4TBJkIO/EXY4I6ppBpchPr1H6b64Z2pa8yA+D6MRW1YzpoBqQPrG6yedIMcY5xyulLc897
ORuvmC3oU5TaGyII3o2oPMWAtvnX5JkFg0QSSWGVbI7rljSS88vleiZxFJY2y14D4MLfUDPiMk5S
SmlKHTu592B/mY5aIOi0zqqH2XhTA+dbtU1OTa2M5ZlKYoiaKJPXMjgFmeodenOAGo0kvVf6R696
G0/ToWjauZ+nm47rIsMMN5BLwj1WSZfr4IoU6Jk+4qO4WP9PlAgYhelHG4npCNSbh4eAJ/VOTscM
lTYF8EagqfjJ8Us1YenYV5zuEOiSzDJW6GCA/JKl6PV4F3A0n3mid1CtmNZaMAvqTi0K+DuHziYo
lHeImfM0xUCfDGfRNL2kRrlE5xl2RYBryMM4HJpZUog8By+x47cchXn2XC89OAb2wuQ5lbCv8r/m
jQ2FzhA4x/p9wMZ/qWpOYoTvWXVs9JVtZUkey/NO6v7FTtvZYCErsVsmKRPxx/Y2lAMjn16C/RR2
2IVEOYKxBDv8RAdCHw2I88p5bQJdnJ/Y4GSKui7UvbhqVOeL6lzsEu+KXSaN1IidWIYrRBpgxzjs
VEUcY0mMUpglRTrr3rxR6Zup8/p9LKGx0JVDWIRwjkuNuknGnNfIk5vJUz6gEuo6mrcklMqtDFGc
K9bz6WnLDFKSWEbeHuyXos9Ect7EaXiRRNGjWEJjluiIr2A1w50S712QeiCvpGzZTOVhdAdXgeqZ
PCGUYyIZBegkEojodxYGIV2Im9JUmGDRVEj8mnPaBppiRfIuiSEcXlq38ooszYW+S8GoIBJPWBwn
qbRDnkiQnBwTHIbFNb6Ny+4x1rMuE6D34AEnPbZljUXzCiJCENDdBSCsUsGsThrHoPpTFdWsKb0p
jYe4DepRZ2920bWX5BqlG7QLWgZIBWSXcrbAjuCeZETEuyhJNHUaR/2IfVNM75+x3loeE7YeMHHt
qfqa5LMmMiFlvKRrgZhaF+psO+CSwEfWjYAw/FAiXnYlOhByNC5tP27GkLC1fSUVtMTZWDBlpmU3
KBAaZWlhQ38j7rjpGqp5yNTeEUlzR5nCH8ZKOoxb89DJQhG6vBIq0am0Q5IMTUBWR3hONguyozzc
mdfSHz7Sxh0HokHnJtA+SQej4tumPI6C/jRJtRndmRpLt3NfpcGc7eA5GOxBWDn4rDEHftGvKEIy
2Ey/uv7MrSgVszzWJjlwnUQ+FK2RqmE3J9LW1rDMCQMNERXIJLEd2RoiJeOzTWQ6x726/O2rK377
PnYFJKC8se8Su8qx5xexJQEVtMgl1NK53RW7GfB19pfYUpZDuyaCP717UOLQLsgKO8wGOhoLXVWe
/rU+nXM6dz2xZ05gOEzOU2Gta9P1R1svkm16cPNe5sLoUcH/DdyELPTFoleEqbVy49bNIq7VT0tZ
qLQhbdcjmpHicxnQ4+RjS/B+wGOaJzSUQiU3pY06OfUknarfM0OrrTa7YsJTi8C/Qb5zs1OZmj+B
zKl1eUYCRVmt31psEJfRthb2JUxxZGHcFS2k/Mu0KY1i9QOyWehJzYQL2MBfS3gZrN6ZjdxbWRzk
ZivOKsk3w1DwUaYCIETA4dtdulbNeh94dJahuqUIJX1EDabx33b/4PcVDS1bC4puu0X6eAbW/4xT
yAWa+/h1rrMlJxUvI7jwUPWCl2C7WOqPKYcPxTK2aSJED+7gxK65uARhM8/qhKTGbe1k9zX2VscZ
8SxuwpDbaso1qkH1Zp6lJLpO7b+f1dukOQulOJY6q08so06TnuPKqIjaEhSnBq3BZrBtsI1vh96q
tRz96SrNUjQ7R7TbKEUCg3INZodueCdEPcWXfb6+5C4Oyc0fqp2S7eXy7dSAe3OmBw0oln7Lz9H3
qpZfjdbLmtSRbNo21nNrfKxOpJ3pjpxNIk9djamW5aHVhScXymvit7/CYW1R6cmlzf1ktbqgJ73L
V5hwLHH7wdxyNfpnH6Iilaq3r2KjU+yV9tFm1CvQe4+mjtnPSy/fFa8lzKvFueYI+dfUlemwT8ur
j8TWa1KK8zqsF6ks00KJFNekEMLrPWft40pPl1DnSFMnImlbdbqJrgVbJlLsbucU0GXmRzYTsjMn
oRxWPSkloU8FOJJzMNFFVyKD5SQ3aRcakY1BBVIiiGBNd4IIr0OQWdSx5ZjqQBeq1NEiWAIZKTdG
WOLStRCSRlI8CVm05t8kRWwKWONjJ5nD0zreDjPNA/0ONFSCj6RC4/SEaVLJjvEzEtBkpFlsrpAT
3+x3u0CNEU50DiRHD78Q7atA9fH28R6Prh+Lh0l7Be2yfszUe2wdRMvv8ZzmGRSNHGvP9X2P/l7s
dXCjFrPGzi/HGlu29x8Ljz8/FRLo6wbb1pbi7RjP/jeY/OBU2XOguqilH6eDTR5t8aZWWTT+3qnZ
77JRxWT4x7F42PWPjn/Fdok28HQZ79tzPLWqYTrS7eUrm9Z8we+tIjrQ1eieSHoE9m9Vn9DeILpE
kdvapGuQiXmay4zYZKE8ZvsGMolDkEJ6uM20c9W8lOM5Zt9U9Bh2ItrXMrRYK7/SlO36inH8vrTG
sNeHSbWXXzZp17x4SNd6IZc+pL0iZa25n2mfzoMf13jXHf3VJ0NC6T4FqrBibB49mPZBshG7iWBf
C9XOrLtke6l0fL5Hr8fS0+oQnS90Yx6zc94eS8tGBXQpoE/zjSfZfsjQ7PhKG/QhO0D3rjVT273z
ukEv73RjuTxWIaOK7I3eSrGp6ld+WAFm089b0pP2/et1gw+whVic35EhI7fGtkAo/enbnWH+ISv7
opN3EJuVe6PKIF37TMPRXhg2si5/LbqX32miieyNTmg0OLMrRLrzRAfjOhsAU5FcoL996/BXvbeu
zznK+IsUKtKotcP29XENvud2juZP188rLde3n+wl8ECKq3ooooTiZKaXj8xX5WRHcprLQFxceWx3
8WwMiYRZKcdnBAbNQ6+dbdZgfYq1XwTo/Sd6+NbZaeyNBFCVBljXdgdBj72+I7q7X2l1XOzv2NMr
vX3bE90VI5rzb6jlu9ZSdL2n4V2mXnmf9Mm6h/D+WFvVhsV+nsrMRxqnPU4/l8zMRr7ncNKzhb0e
qgxSqXrK1UoDbgyId5Su7R4m+9pEh9RNValZZ2/dmMrOeN1kEwe2J8lTH3N4WD30uIf1G9u1RwUs
94XJLD4e85m4lKUQd18dHJ6zcaU6OD1nosG+X7/Toxo9QYQcGbRyeP9rta4N+GI2LqKrCxLYHRv7
nhtIzW22jSmYMtNJapxry19qpgk2f49vuSp2m1ZiuWqNWqlOdt0szaqj10yq3osyo+MrfRQf2c9m
PF43MYX1v+p5W2Of97fyrb2tPa7z1W2+umCzj+HiCW5nVl88Tb6/Lvfo/lCpTWN6i69f5my0knuj
eX4039UGn4toM5hW2cKqV9nFF/oDsQQGymBoJleF/7ohSxksm6Uvdvl5ur5Njn2m1S4qRNI1pHNK
9dQ8ukiLFcBl7+yB85uidDUPl0VhHwdY1DqX9870NsgiEqHxU3SKaPmVSndpaG7/+lSTPXYGZXq9
olFdd07R6719vFcP0/jw9VpJ12e9V5vGs3te7cr2Na+rGiRZpVum3+uiuxvRuj7d39FI7y1qLmoz
7NWkc8pVO8fNK03GJrWIrcii1HOOroMVumPTcv8U7aJUs8PEOzejcp/NBjIPr5AD94jGVWyweXjM
Pd1ZMhGNg9JD7NO41F1cnsmsTDZR58QO49lVqpZdxTbkNYy5t3sYtR5QGjX9ftGc/+7j1zK0BP2W
e2wk+cO6eGJbZ0u4Fjda3nfnKZqB938ZHrfuPjeHi8b6jUFM3+LormJUG1iAQF/+rrr7+HyNIm0T
WxxFBBjUebLLQidXnYwX3Wkp2vbZaRlUJYsj2JY/MTJFev9r49rpRxKSiDfl49lujEBM1k5Cif4S
5GGMDIxeSYA9uAuTNaXyQTkMKkmTNqvz9/gxm0UQzn2SFA26ZprVE1eoNNZLZrF3yAPkqegTOpq+
KqWWd7g/KlNWxupbWa2xWV55lbB1eZKXrfDB+RvNZjiSb7IsBeKrOqH5B7EYfS/vj/TaGwlRMqSH
5EqMiGSyDw2riOAT19E8epI8lLNexNMRFo822Ncna/juSDky8fQ9iwxj34qvUamtTkMK3tKdVCPH
71nTho+y9wX2ll+xI0CoQMwg+UCGQjuwQo2GOvTtB3JYQEVRDoEvgmglHFPgqAJ/Nosj87puoR+Z
t/ZdGzctHyzqU9FCI0zI9ETwc3jJf3re6mRsGQFt/iSFFHhnihYT5UxIBWKWSfn9j6gzW05V6xbw
E1FFI90toFET+yYmN5QxSxBUpJHu6f9vmLPr1Fp77QQR5hxz9O2DdB/5Qz4G5c4SNVBfIWQsQGwm
UfsxBqQDnyjskvb4pzmIviB6tZSWkuDh1T7F7GsGMpNSLwXmUrwvOna8kJ9xQUhayRfp9ksy4yhF
FbOppK5UpfOi2DcSJ5UjEEeXvZRjkFowiaiI6U3QW+wTyV0Ty0VqW6V8RApV/uJY0gGvoo5ArkgJ
i9gW0uYRr98h/RTPmSRr/bUNF70Nn58kc6GnSXpTPL3ciX1SW7ugIbf0dRH7WBDP3Er+gzjI8FRh
vYu7QPAlpD1mQ/aDIOYAB4YsUnBXMhwEi5hSsLaXkmAm3jmXbAHMdIIP1lzwW57oYixRi4e/ThyA
xuSuYL2gM2PcSEIxw37I6KSx7F93qT8NMpmVRB8EOIN59k6ChvjbpHj775GicctS/rJkxX0gXg5x
Kon/Q2xo8ZtLB2Ih6eKVYCDmuySfiumXQYdMvR02M5s5uJJAKYawGLeiX5Yv4wwR4TAuWRTLV0uX
z24nTRLlOAmDoryKciqegupXpwiTITeOmI3CJV4mPefy58IXPiEFQsIRhEvIQuQuuf5X2s2owv/z
XKDhSANe2YfsVzwgYun9lTBKAjucDpcIcEkp/hFnrJyYZGi//C2cl+QHiaMkfx+sB3Px6dBhTF4m
LmmGWV85f2BHLTETRnA3irtBgEe6/V8BvvgoxIUnkPvzP0hF59+1P49E+P2XQzP4bvy9APvVCPjV
IZ2YNUWZwkN7XFDy5D+vtURbxAaSUinhpRL+Z/CmqIpn+siLB0R8HhLr/qt5FzYruRK0t17maKXS
YEYYMxa3Kc2NXwX+slSBtcrAVzTk5xlDThZN32P0Yin10ikqk/wFgb346v6LEtNDAQSQiG2FCc9M
EjKaJRVXQhHiOxGfXvwl5yl149IpS85KfO7ylL9mJuLvQyIUHn1RFb4vi5RkYHmbQ0YHxqWkSsu6
BCTy738ue6lfEHxFf5c+KNrmJXN4mk1UX3b0FyESNBAqkpDPq2BUMmyEPOVQ/85CzYY0g5FQomQG
OnSforpjLv0uKQGHWUuVrRh2Kbk8GOSS4SYVDBE+Y/H+/o0GliHB4fjPdSW9zmnKRdPziXRV/MsN
dN/Iu3vLJfvuTeK0/AyXzxEKesB/XJE8PPEbyJd7mnDQG3L4pIujhLmr1XUsOXzSzEfWo/G53C0p
NlID7L4llifVpy2xa2SJBCUU+ooxgmLyPMiUZnFr00yDUIWYuHQJQD+QcvKclkDSbUvCyrKOP/mT
zK9zsgCn+Yf5WlczchZSBSOtOHgjGxQnsGxXambFX/cY8jNX5dplIkmOUlOGIHr48hXpS9LTwYPc
QnM6GNVz2Y1kNeoIRVl4TjalwIhOaPwWLe23aMlsq2Q+OLkMx0KO2avL5NVZni3x4PRD2tCnH+mH
spM3yDXxQjOujtulP5ksVsqEBLBinUv1sSRpNiOLmllpwiJS0n5zXE9jp8/gjhvnJTYZsDUZnOTz
gi6tLL04/+21oUlKhEs84lV0UcT5Te3R9M78A9zh2CHkRkqg4S8f8vmlTyTVO3pzfp9w7FdalEPa
ZDR1pbaFiGnm07qb1jYiCf9O6D8c+DtbpfPbc0nEXg5G2haWC/ESi7ohPQikaaj4Jl6JsSBwtdPH
Is7rZqii22IacWSKH5Y+PV1V/OzXo+5h9Ix0dzI0mp1mrK6P+Z1KZ5MhpTXDhTJvTte9VX2dMvqT
KROr/Olb2gdZrLY7J+u1n2CcYVW2I8T8MGMm0a/be5IDKt1eZCQ4nV7IcRXQCMgew8+WiWyvsxCk
7qcVlhE36Rvn7kUERUr8JVKXx/bHEn35c1+J00tS46t3pqlKM6V05vASJoyKg0tKFoX+iJpAUoI4
QlBS0Sf0KOSTQlyg0S/q1ervzKXlqpRCyufZBzGNST28UZsODoieJDgsC/5DJXXkCSryVJDROEuT
VvfNOCsk6op61oKyorrJ84Ug66Me6B85hdUVbeZMfuPq678YsqVxLiY3vORvkS/mAJ69MP/l9td4
uOh77R5zEGoX2pBjlof9NaSQWTMSbBSHlCQ0iIpZoLnRGeTVJCJ/5fiSrzx3RvG45ylMyBmKscBL
xTclBXP1EI2we5GD5n+JCplNKuat2LxaoCWd/V40QYTnBoQEIAJJBpnzuTAr0UNlYQYdyCHZiSiV
NRru/y+OEU+MA93U/Zu5a5gIFL1Pp078UTlC7PS2SCx/xRQU+yM616OKuejVW6SOmSUrvd4RY3RU
j6m3PGV7vHp9OST8fDbscXceUAbtm8aZCue3W3HKCTs1u7oI8n3++NUYDGXBOQ+MziOZC29PcR1h
I5j9srGDpj5aGGXpvH6+MYaVgS5n5mLkzEaYfu8XV4eZbwYjoQ8LRjzv70RH81VIObOX3Slb/FDt
ADGkGX6FrfwQpw2YfdIbHE2O6UXhBu0r6hcZvomnOSod3zzJWNmYdMEZTqUY5ZQE0UXivsXGB0OF
O09hhrpXRW+mPSa9hgHGDMissy+iYvit7g7QuBr71GI0KvaZCNdZHfSHnwSN5XhXpgPi5wHbSpUh
zSmVBeXtNBFXZ2HsD+zg8K77t3xv4o1lcvPoifjGgfZ8Q8KqzS5SJ9pBryTpTaFiRxmW97fL+slo
tKsKRO7kY9gnZnIpw+7+ZlG+0s9XpNM1/oIAMy0sGaTREASdzphKwRS5gT+b3Zl5CriUfLX4HjDw
bcTITzucsSpuORgHS//KyhE7S8yhdmiwBEYzbbSy7OBufLDmMt/bp+wxv/W+1eFgQMtBdN63ec4o
wks4v5rD/WIWb2/zxvFdxpGU423XL5giSFA+v06vTPwTD0m4ynpfIXQyUpiwS4kAByFNsN1d3vuj
VR8IfGOyHRlaVRh+dBv4HePpw2gGqHnIoWMY9IEv6tYhZurhdQOmALtDhfMtYBxA96oo/vjdMnvN
8PF3NkM0VsZY6nYA0t1IU+r9DAckn9yC7QFAMmMSH6F+Ljh8QFvJMMTrljMB/1it3c8tzRwaB4rg
GTdw4imc9IijYuZuES4UA977xu44paQa4hW/v83UwUDGIF/og43a075H65YwFPNZ4d1sQ9dXTjJp
o7dmyHgR47C6zZ/DfnSjLeVdD/oCRRaMDusj7a0vazko46MrTgL6VoY+GgQbGL4ywU2Z75kFzuSz
UMiBN6hnwHG7Thsa7cSEeiAV7flWY5W3G95cX9bMYrtu3QLt63asA/pCrbbks9N/3Ms88zQD95/Q
dgu+o4/ayc5Kx7rjX/rhjIX+cL7pcTFz+jGMoA1QSInxgI3AtzAZUU4GB6miMQ2V0fhQKilrRzgJ
/2DTwGOv+tG6HwnZmrzCqtahvgJ0i28mRjPTHGQIVrlnMSATdtBdpwbd/XUvesIbej/B+c849Nrv
2024crsRc8VBUk2uIP08/BwWU4FKv/rIohUL7kdXPYgec46rsd4jJsRlEQeHvzY7wijgWrY9lsnQ
w3zPE7BgENc3nzGYNc71ctxfCbJcN32FYgQ+Puh2ujWTHefBqdZMg+SQyn1t7Jt03AkN3sKN+6S7
OfhsGHvaNmit/7iBOBszX7XGR77vYHaA4vmjV+tq8K8OFxxGerRPKOiMgC5gZ7F1cmRFQK1h5Wy8
bTfozDXTHp03eK970ogTKUN6Trdx8KRD/4d2wJcOuMEJxq6Cvrr0/byEG2G0BTFKdQkhm8RlyGfu
x/C+nGK8qdMvDIZYy/ga85Tr+RCCgg2CvArZ6dpBiddG+3mzcf9rs4iJ37Z5Cuvd1WUcGMZ+/903
7ej++IqUT9V/t7NF096GSbG6XK5jg4PA1mguo4HejZKCBDNmNMbHGuOcicbMBl4nzo8SLti08yC0
qi6dfoaPgppIzEzHh56ghzs9BUOQIWPsGZYtdKjO03BuFUUAu3XAlH5sVvjoGgI+yP+rn2NK4R2/
nxNqpBOWavepD1Bj9815/FbGuYbLqxTKcIClW09tQguNsGvTnnRmOQzzU9x9vrK8o1mDvHpWP8/y
6sPKQUx7QK0t+KuQ+TyP6YQ/d8wRAoYkIsJtNS3IVwam9KFnWLByqZeupvnMX24TGjr0czs65uqs
p3WKvtVp+K9141bNguIZUqiqZ2QYdKihJBUf8n3jPIcOtVaFuTb0faOrQT54TEHaByIMHqswAzUq
TgcIW8QiCJzvNXJHtvCtaC1/ytwHXW45bHsYbxlem2wfHDSoE29Bclze3MF0xzUCIdlqB2fFRuIt
T+IjPXtP18RsDv2AwRiI1myfbA18zHAopknj9TcQYy+NYNkMGY2Z78PVDY7QT+5P4tLxFtkPbcMB
5HvROt+DnbB4cDo7Jlu4LK7Kbb6/bhE5QJaHblq5maEBXIRrJXxa8lRGPUVvvDHbw8vv22itkmku
g1+acqSe06O7saNgsMIcLpGhjo/Y4Z4mUBiS/dwbJNYxR1iBi0drZBjbZXdnFb0NBm/4wIyrMa+1
aS61uhdMLTAO8cDXz/LqbK8dchm1y7NLhjpn+2wvk6dYhrKI1snWPLCqWzmScclclJ0rGyATriLg
V+6hZO5CWEZrdsx7Yl6m0jvnTJFyvM32si7lRCRMOT2HzJLiRbBD/mXZwDXZXtbINwEgygj1BMw/
YHNAMgY+0Xpw1vkj/yZbWa6zYswRqkC25xb2YAf6+bKGMYPA+Z6FQTq8mUfInmELYMw+XpaPebi6
bmNlZjyRFAQeJAuI9eU+55bIaXH1uuX4WRfjO7Y8BJ82ShxDoNcNIPwdnJ9DVJV8z5NplrBivc5K
O7BgQ5BIACPgAeJoZwKV22OebHlcsqwD++QuEO6yhXjLVxBuW9SVWN4MVPK9u2Ah0bqOhy/cAUDx
1nqdR7h6HcMWqYQAFLDjJBHclR0qGwHonkMHBrcW3+TrKcxRiIaW3AhIw1UVcH7hindxUheIJ94m
2/KFh0MhEVkNKEhKCooOi2OwC0+W3Qwa1sY5Pbnjb/HArVCk8qM3fDAa3I63l16oJdm6C37ioqq9
sT3aewrii9yRbbI/fkct5GTZwDXQSgSBaByijkAJrE0VXxK0LQTPE0F67XSV0DpNAlfZUVmg20I7
gj5b/uGgTJ7BP5BjsmVp/D9cdbLoF7VzfqyIkwIteKkbTjlX1s7PfwTFiqL1HVQEKILgPEJYRb6H
T4FEfF/ezKLAtO4WAKRwxfFBR9wJIvMtoQy2V+41UZ3AN30q32G7LcTHQDoAe4SZ/iDgflCO4su6
raaNOjMHOk//cRqmG6LfdYOgCH66uPUu0GO1llMofzTCcz0NA0kuI91QX/0gCNP7kL8oTK7XWe9W
P9ERMeljaclwa4nN6yopArzxYXzEzhhBfu3nvDO10NUNUTXQwQxGN6efGUXFBF0MwWEuohAU6vL6
SII+W7j2mDX8ON03xPWD3l+icd/2pf6FGUDMmv2wQ05KpBrbObmgpKhRN7P2UgZY0GndfUMLEO3P
ch6EdoM0+2f14x98iGdshIwWP2iLWAr2GMbNC9P25jFcGgoyC1SzoxMOB+qszmgapVBPgvonRpDx
j3YBoF98dJkNzLyN8eANKuLIeTI60FNZ9iP1uoEsVGY1nn7afMuCLH3LFVjkAVhmze5BfW8TJMXW
gJkfWU9Ojy/750mJzL1xmYKL3ay1DMd2Mf18xzpc+OkH5FaaWEQBMhE54ZYY2OMGwoJNRm8Ibnbd
x0PT4VyWejQrh+Ba4kwwxOCkofV+TT90lXenhI2Q/GCQ3Y0WADLNidrd/5XqrEKRUJ8Xv3VRWh+/
uvUuZolrxH7T4zWXVdmc0RdqOkKck1P1baqv2vR7UdPy4NZ/w8Yj4O5EM6daGzyOx2DPYJwNdDED
jScqFwOYXsYpdp4gh+VubhrjgS/rC2p+y1uolcm+kCzK0KymaKXkE2jtBps3JmMfFdoYWJ5WTStQ
uc0WKJvJZQ2AehR7ZXpRJ0V8LLB6UAucie289SOFZE+5PNRBdLSEzn74uTrBGLWdFEsOkKPVuDg9
kt0D3ZRZeFBVZo7qAM3NjNdwjSvvxmS7aDPY0yUdw45hNgh9e1EqSzP70hXUrTGbEoV6ACk1u9A6
RAAFyzac8zKYF/YwojbDde6+icKjDOFrSjXlOddiBfncwwWatZP9RqxA8Je3FQBXc55vTksYu9nx
Wigwe/wmxseT0hIa5j2wffoFJ6Kl3y4NKs658vmoDh0HDV96gIjMXuyGVfsJgurXTXdGEUU0QImg
n4EzkObIsU86iUo9H8WItyHecL6K1gvC3rCoiwD4pQwyQo9kmfEwom8mCEqz+W5YOBP4IdcBM5vA
+IVNKcU4iYf3bKFR3oOBFA8ftDYUaQ3yYTrmlofRecHqYW6laF9ToxwK/TK3EuIiwkL2JR28THFr
oKHVwZNtH80igDAGVEpZ720/V613FHQDkxPr2CEnhyxy0QergNrHcs+rUMHBuVCdKd3IgfVY78RV
qVEi2aYJ0CQ1Hjj45fUwhKtLj4LhXV1mjyV+jqR9R5LALjTGahLmcSZAvuIrPMkUixsfPy4lLJ9y
qJlryMMkAhB6OAwyPIzocxfxoTzIzSFbC/IUnbl5kHaBZfRme5wCSLEocdwrU7B1gfOhNtdpswMI
mKoKOACvYla81yhLPZ3CdZ5nqIw1oCVX7s7ijCjojN7QMYAsjpofNtBl89pdDNJpep0CdMWZYGLB
V5EMnFkjyuaV1KHrCNGFQY91le85efGM3EmZQXtA42uGID+hcfg71KW6G+TBDYLt8ael4wL/ClNA
USMHw6SaQqM87h69IaP5m88WVBjT2xj4g8HldQrao3M+sIxI+Ivk43ux4gULJNuNrgvEi9Nv8IVH
IxYQLCwULwXuC5RZcC3HPwOl30DSIWome+MKMgG3QZVCAbXHCT8HGJ1nEAtD+oFJHwdGPjPMdVR6
Fyco98bo5v2MwGgOIOr98n42m3e7HMaMN+mGOFGwO0FeTAJxGMVC/RjRnBlPAtGYLvs8g+KRsb31
C+go0b0cI1edhJrYeIAyy/5BKpwNWjOQCTAfhbQDPBpchNhfyi3kjoWEdEQdg8459Zck2bdCKWOc
d3G36fQVihkYAuQaWgp+IOMThn8QUcZ9xFdvQ9SBBBhnC5g7mwLQKq4dZdgSQ6bXAkV79zdMVKQu
fi1+RlhkFZ2onfs7ErNv30s0p9pTe1/rMfU9GF/IlqAhcAA8fCK72s0FlZJT53QMGQ1jcQcHeHd3
cLUeT9il2emPfX1D9zDXLvX8cJ2qHIf6tj9AYQANGx2ZBy3fXebZj0E3ThAGqmqrexykxUnUrnwL
ExCZAYAx0Yt+npbpS/rEnCQT7x1fj2m/kn6r2RyGAx/niM1ecpk7H+s7hFcBMKx/4YjptwP6I9lR
c3g2DgAsUc6wiWYVnhwWUFMYm++LaopOAeJh4ir6B54wqAAJkh1RfAAqF9j0JXsHMeEI6b4rRiLC
mp2gE+yjqYiXUCth7PESmMY/u920LAOeejCU0Q3XIbnM+azB5lfdeYFWEU4tdx5l709Ru5Th7WiF
Q8i3OxsnIIXpeDuiZ+IMbs5ILrmsbCBXVEP8a0cgJr7iazw0+F9KW1X0cO6x+XPd3rEMbzi6lE1/
kIBmHOBswXZpEFpH7jROf7cfsDsO7kY7/L1mw3ea4CkG5eUYkKOHm0RuRyg0Z6wU82QctAMzAHM/
3ZNUdEiPt/3tqJ4Jx57A/JvcDMjOsgqH3/d8HafoiQyq4w1gyrqHt71sRTthAvOHb/CMPabga1Fw
9hOm9B6G2Jz/PuVKAYPiN1l+7strMxxE8gckMsV1KY/vD1AeSzwhPdC7jRN7ZifaAYn0KIKWnhDn
5nw5XhAer04UAmd81gg0XpHtyeYh/6mfs3BuME9AGsjunQeap7UyTubBPCTLcn8XG7o/ZKIk9oeI
6AQsYsVTSaziZGT38kD5sDkbh9duwtnliPW6L/ElwdGOD2gdP3nKPemRFe+78w1aFGhwAv3BomLt
AESF48iBC/Dk3wFFg9jlEd+Rs768ts1Szwi9F1KwV0DZnLO9vPdlqyJuaN3AwQB3gWl/QMfFvQh+
ZEcoEnJJAQqLoxQuDuTQ2gN7uj7fcLCdcOniuRQ04lrGoZsCWOOAniHb7Q/A2gaKYBZyiffwF2Cd
ujNqOdMp+RE8lt9e6IE5Auz2GpcbjuMGTlzYDWgiJ6wdZCHa4RWOf+E7o5v5asptAiiAgxrQnUGI
m3yLUDMgME8inIE2H3dnHtXzgJa3CHQ7PBkwAVb9gq58DIIAVbDodXZsW7Yha2FxvO9lxMviZMn8
BoajLZ4BLSzVEJpBE9mLy5jH3/bNGTWHxZUoQz4LQRgjOrK/5aEH2S2RQNIIDXk/UOOJ4Cbt5TiM
cJaTSHZkT5Cwwrmir6MJ79sXbZCgCqthbOPrZgNfNboDo64Jsbw8a2h48uYXqt6OcAnZBSjJ+aGE
8Db8ZRyXjU1tn/AXgEIwDLkoQOG7r1texyJo0cqToRhgA0wExwjEbLiQsh5ulXMSqueYIGB+PvIZ
bxWMIXUDw4lL6E5yIMifdK8LY39RtrVCAJa4CH13Yy7cDcvC4mI9zRnkwJ2EK/ncQTm8RmD6Yjsp
Tk2PBXOHmOMvILyQA2cCY5sO4be1AnKyKPBBCIwzFGylTRpoXQAaFigHz+Nx5fKDkDs3aCfNHguK
cqZg5oE3/JEimi5P6A/4BYwTz8Z9+QKxrIg1QOLPs7vAHemLx0q2TehtLf4MwU/ZOGdknBAIMDDj
9ITdQG4UKhxYIXuTNcCroERQTdCa06HKE90TSMgDuY1DQA/iGgQP44HwmHjb4L9gXywGNxkxrI2Q
DWiFxsCdPJmllWcWB2hfj+sPL/J4wRO9NT2y4z/6vG+xGF9cVt4m48FvKH3pOOwWDuK/a6m2sMeX
mFYbEi3IM5pAR49li73VD36rOPQvt9CrCGcbGIX08Fs3DOOs2o0WM+kU+zQn8GVQAzvog2e1fujn
OHE8eIaJzkd7AwRrNb0615FDAbkzUTadqRKLQH5igzb61rRa0i03Ro8XVGIPnF4aJPirM5YSh4uU
FN12oPi4nGMn9AbZ8oGGbCYfaUQgMD/xDsxTIqAVigw6QY8ycT8/wEO2e8M/0To7THKTURToQXq9
s7Bvi/YTDRAj/8nUBvKatLcbCqc6y1hw76N84tW6t+8YHE9i/9C6czujPeGUD7tv5KFGxhlzS/v5
k87naPyEG/NV9diiilnZ0qp3Nu0BxEryYnrpolQVlwCFF76AtkTLfRevCS4ZG49NtY6N2Lt2I9bR
vrzJWHTFWJT0hMT1Ly2EWPCJU6JrM40ZT3Y4+4FSSA8V5WUvrvTYOGOtDrI5VAAEG+sV5gM3W8qq
s3mGVzRnxLxCg8OvB2oJ3BLLCa6CS0fCbkiC7CtnIns4K4sRvBDDi8fq19Drwk/sLKdcQwvu/N5u
xGGOcsynhfeDBcMrUrSh2tkJCB2fKfSYSeYpwakhniVKqCMn8cF7FF31sQ8jNgMd4GFzRfkq6El1
X3Sxb1V4IXjYHuWN4lzSdjd4+TFMMdqIJAFaOvcPispL0OEw32us2WyZcK5RWXk25ZGWReo5uuue
BWCtp1iTVR6wsigdo27FSSlBBGS+0i+tdGNmWzUZh+UH1XTYZpjlOBYe4UelVb6TF75x2ZXuPCV4
kN1JKHr65mDt3KSO4ucaLvjd1uhqV71xcC6D3O1xTEQt+82vm8adw6Zwoz5d79aRO9DjgijX0b33
74AfcKnpJn3syWMsJjn71rp5a1geggQNX+9nDq1mTOsHsD9xy5eNp4fDPhrgx/Drbu6Ak939/Zn9
2uH0jjdDBy0u6TS8TMARpAxG00Pfa3bnOanrZ/d/StZ99Ay1eqzy8sOwQy+13ntOvkupvkjGrrUL
bR93WN4vanjXC7U29DQklTcaYsmgIT3Ablal2xSwlBfcCkbQusfq8fD027nt5jUjw+wjKXeW9f4k
8lau7wTxqg+ymbN+ximjuGNj41W/dIuoJCffRtPXUP2qoajrEMAwe+yTwTrrFjh7rwzpuv1TZSjC
oPba062f9PEu7uZZNNPALTT5LJ3W8a4qJmr225UfhfaPpV+i1rujgIGMmKeXHY+aKZH08iJzr0yH
9hN5qtGgxR34eRj5dql5TzKkjTAaJ0qL8YWjgjyOEiA/SInt5qY1zvpxl/3eGXIKDtydXdfPEvog
FErvX9yNVVIro33dXVwMaHDlZWRmD4pt6MdPusGl/AlREh6DU01NNyBMtcfU6Whkfl+oEenYUEio
bRWdjC7KOnPCKA0RgUdKy/ysoQFigl1k+ZpJaflA3cZM3R4w8d2gio7hzqlCDMS4+a1D2yxtQAdb
O3K8zrwGvXLzIqP2YmxR4Pvxk0x+mjMejZZoR/P0skL3FQuue/lsGUNvviNlMRxFF3mmUwWHs+7B
JMuhfJEnFHhK+Osvuuoyuuwj0q915m7ElqeTdauR/X3/MgvTU4zSS661/7QSn6OEB+CmJBKA1++5
06mdrHd4SwbhEl26hTAS/Z+muH7Ytr7x9HKyuQoQVx+onttZfh827/2TBr8q4x44sjiW4p3Id3N3
1NFGmbXeJoPK9i/ALBPtYlFRcHjlFO+0lLtzwKwn5anO4xJEuM8x2ZGu1FatUxALKlWiy1RfuW7v
dyZ5rrE+Sm9kODW+kcybxxCpaH033SJJvnGMPKiqdkw8RO8G9RKVTafw8opte+5ZNMKHPgwGKBzd
3qjVu1+ewa1b6O6nYRDTm9U3vITu511KufMZ0QCyeoaENmjqyfBlxiPDL663JLCVkTqFY9vl1I53
TravKSq57C/A2QXlImRc2y8TV5hQ036bgC9C8nD8rq574XOnFYfrwFqWkLeSbTWw8QnK91e/hPC6
Owkfz/tQqUQMgXxXEpUYmHiCSHudiespsqZidh2JhBBIwmoL1I0COAxGDmVVRJlo5b1xgTNcrdII
H9OrWv9ItRU8vQSql+ODYTekzw11jsZcPC8D37KYHdp+10SchwOWSGqfS7cJk/IWNA53rrEzRfPq
KzkrgbGgUKsOKntHT96awNG5S8Z1gNxVLjgblpU7gyYpPSrxjl8Dl7yOhqalz2N/Kgbrumg8eJdr
jfuTzE9nADXMhh3FOouPm8+YMIBJ/lG/ZJ2CHP2J97EOKUWj1a83eNA3r5zmg0MxOMn5OQsepF8m
1veVwEbyjUiG4xYu6BPvVDfyu+fO1D6AghxuMbbuc5X+EOSqUwqpMaC888N75l/gKlTj3YqfwcPv
H7OsG6ZMuLv9y8B3uxjGzOyMd4jETXQbxsVzzG4qOBSMrH6sYPWN8nG5/7aL3CIx4DLpugWnauN2
C9T78qqMtDL3lAs97KKgvX0pyspsR8iFlmdwaHX1FuLfdpcK/UJjr3eO7tMbVMdGvvttxDuDr1rP
Ht847IT4P5pvbjNkHH5k+HckUH37Khtrojzp6UiDrygwuyXd5eCRrCODsDa3cOm2BEd+dXVAmtex
ySseN0vwcZnvWre82xNyk6j9odrQaYdAqS3NoMDpAbyo0eoiULi6ETo/sYmeOYddHg2N+jOlunNw
cPJRwmkDJZYbtncSvKgkLF2v02v+T52AO3XsedK8F1FAPR+v0NrR0x90M/X27jozu363uknCAKNo
2FCIqCYlcRwTR9aP6U51FRV8plwwdRgeXpALWPmtRo/SSVrg+Qz4aunMBx1NxyikupNxoXkX8PHy
/bDGt/sy5ZJjBTllEe7nM9kk0ZqlIwE1Y62qWz1noJh9HFCi2S6SeHcBz/ScQOb1H1WHQLS9Lbpk
atIXpR3a2cqC1ridsZTxx/MysS8fWeen+thRp0o2qx9oWkVOsJVcEO1DvyUk+42sbhZ1alDX74oz
e9Sbg8Uu+9vimf/YJePfWXhSf4Z25Lds0Y1peHL9umSnMvssOJ5uWXK/VR7fI2tFqRYyR96sn1L7
y42/LaFRWlCCHYmiTRJn0XSTiAWq6bnLf/jFNusAOKtzXZ9cKto6397VYt3r6KkVLG4cPT4vT/zY
05ieCc4iparn9hYrnqVPVLro2m/P5vt5/adpv9Ug9ByqkOvwlHXjOp8o78YNn6jqxdd45LbLGtgU
6yre2dqvg6SJrjDh+unFcYL69qMoQUc5WFF/WiBUjvd+Wtcb3VRhY/8K1/JDvpPRZ0IrhoXNeOq6
IGRSeQX7AyCt+s+yvuKKQ688y/jO41EUj/JkOrjvox4taxZeVrlyqJs3XgFMLTyObrRXqHoz4nmt
DEYKE6cpxHtqZHZcaN31GJBtovu2SpFagrfq6Skf2u8NfTWU4lPnHoCYDEoIW49KSzoatiTt2F4c
DTPuiUcGo2Wp3wXjKx+RYSKn8iCnju5KDacn+glpqWRmFR4NPmCvtzm0pm1oxf9RPnx37DLqNQru
d587qpO24KISTq6UsfdeTercydzynlFDRo3mpaSEwzYwqEguQsM82xt1xTtaetGiZJFUfw3Y++WT
+aDMnX4OgTzLvDZeSfe4H57NxI8BCL7Wvm4uTs4h4OMt/W/99YgC1s9YAMQKm6LauQNRvMuPaIZ0
iyg8LvDenMZjtkeVqhShICp6KnmV97rh+VCLYE3vBS0rD8dq4fNqq/RcClGXrI1gdQYQzenlByFO
JW0UCpRqg4jaR/UV/dzozSr1Eu6HPq+ps6YdWE67PrIEhnDtQAmin2ZVnFyagklyFHjC34n63S6B
WPhv8E3daH2gwi8ampR1GCeyUQDVLCGhQZImDKLJ0fiiU2q4JK3rPV5Fi2RH0wFnThl8g7JGuR7N
T7UNALM/BrNupa61Jd1JSWtU1KBdKu+08WQ4RYqHYRidB1aAPLmc2QWvNrZStEMElGqX+mswg/RX
/aKZ7stp9KPPEterP6I9B9mtyynVVNSKPCaDGVDgaABdROkCSEGdKHYM+WQkqp9xDxSgAdCWw8Tc
QCUz5dOn7Xf8rYMB/QezWQewXe/Rjigj1uNPeK11D1x7YRTD5OqrNjrsHkzrWqbgjnR6YNBBKiNb
P7hGwzoPNCOAmXIzIoOCz2b1lHWke5S7aYJT7O5RF2rrflP4zo5eSidtSdWbKbuuv/S1tTaomaXU
FB9AS97nRlumn+ln9MmewSyEWEooc3XZg1Jw4hVIAoIARbAN2KnfN1tIjB3blwAMlS8g0GljcQC/
QT7WxIajLAiPnJO57dbVV7u0P/Tv/heU1L+jM9jF9/tfZ8fT6SJh7Uj4vtpDAJuYPj0DQVdFHXGy
kOiDPtaJH/0IjR3e7yf2xSvo/EvZpzBSD/orTvcDjyikuddOL3wqax3mbU+eLuGS98fJbd7Cf+p3
/WX8Gtv6S+0C5Z0EiiQJ1G9jS0dlKW4F/ftNt2Yiza/7y6qglLYKKka9UxfzU2PurdGP7h8KVZ+2
138NoDnVo77cYof2R1xL2x1zmapeCs97jig31SCqufk7oHjPNLwL0vyrSIbaV9JAttoXnSIblAYa
XRD9o3boN/vUqAOOdwpQMwMK0ZekBL53KLDUoUnlH10LjcntnTZ/t09zGa77pbFkcPOa7mEftEjm
dKXToBSg04JYn3Xrhn5q/SFEhRvKCAlzI/0D8CuivLcHPOntgT5SM2wSpIpXuB4aJh+F3+Zm8H2h
0tmZ9V+o/u2hPhEgDr/VlbVS5/EEp/EYLhx+cwYodDTVSFHNGFzVrEQUPz17057CnQFNXT6dHQuo
DuT18Hb7A33oRpaYMwPI2ZmMt48HGu0hg0lqi3RvzVRqv6FEmaHcnjp8u8XhfohRDk8ay2pW+vf9
IG6Pb9AcRKixSR7lsCMKEPQLaX5Bx9436VMWzopRQGX3arAyN8YCbn87P68Bgdn/sXRfy4ktSRRA
v4gIvHnlHLwXQkJ6IWQa7z18/azSnZie7r5qOKZMVubOnTslagbpwWNw7+/HOUrJ2dq9tyqAHEQs
6c5kJF85SPWCxkNmuP+xwmdvGUra4W8M+2KaGjpA9uNS/TrDyInzn/6WD8Xwxx/Dsh1nP+1CxsHN
P8mcicB25ccgNVyrTf1Jfs6MyXOosnLgHGNvM0MLqBEqkpfKHTa1BTfNgUqBwUk3dNnkpzvvfyZf
2/AIxx9rFhR1753Hhns3PX/QUvkz+QvqK+HIud6rDKr9GLws/5Kz30yLnXXXK7CzC5tw+2McTJx/
9+XzB5L3aM+1GyQHQR04dJ9Fj7aC9sp4B88he7j9WY//u+IiXMGN7LvzD580vNJjkHk9PSIrP9Mg
gpUf6V4loqq4gWE41HXW6VNFDUISxUDcKZNt/DypxMxb3ur2n/uwdI73apCd8HbP3+fvYsryJFqT
f7fB6j1Yetb9hpCiakwUzsO5uMo+tnv5As7w4j0cxyUCSpNwEpcWFb/zDtRmO7snFoz2j6syE8zi
bX8Y7OHs+zmcZKqTf2yi67gCS8T3yDC1Q0fFy71vqTJp3nj2zUTN4EvB8pmYcKlxsluiPTU4f/hG
dlfJxQQuXsJXvo9jtojizaMUL74X747K5AvHJPuy+C7V733vbOOXXh2yTuLVO/mOYEUdM6WYZ3r/
YPqcnM/+tpN7bTGfPJr8MZol+frQo/LkWU593Biiczn3u3l/kGhnthgp8ubO3dm5XPrFMGJf8t0U
vUpSfhfan/61wKy+nw61xGO8+maROod35npOVuIjqIMWPgq/sMHTt5ucUijewdCtiFpkhsFSLctk
CTjFLr0kFaAyORaMv3D+Sv1crOidNOvjPdfwvd23QDlDLgDF5MNFCv31aD1KfCyb28+i+rRHXPqa
KXI8KjtU1lQ+VlTn+fNZUUqnmoiPPdpGHNOO4sMyFoIivOYs+nqUh1CSSn5Ki0UuPR6EWsVkvNZ/
a/NRHOdp45ILiW5qNnKEroJsAPa/mijFVuRh+fsVAxmfKtsoXQ+VhteK/eI7RxVXODBUGDKI4jL4
0YkYvzwpdYdjrRuqm+4aQqyqs2gRTyqlOKm+fl9BBqs+Gt0rQbxZQ03UovZzitWbXSupqI25381X
R0EkYh3Ny8VyslHyJocGGmp0jjxO5Vgr9Xn4vXllQQ4kVMdePRybG2lFEe+NgEmkSDGJdsNcdCRW
shoeazfVY0pEWwwobZRVTPEtSn/funzZyqMSr1wE+FCxFOIH1VLOuX/6xFZxvSnFFQFj+TEG01XT
8WhSyTnz01GqHbrtphUH0aRJKZF5QCTOsb1eP0ZvuUaC/Bxl3fAHyqWKXFzl6Bk64MRBfwc1r7ks
11fxsTxclTlC7aqkSfP8mpGDMhWZ6v5Vvmnel0/qImsRbGhNQheYoHOtKoctruajYlyIlh6AFbs1
S2VS1IprC5VE9Kw7qaoFoo95pcDfQTmNhqzySA3BPs/ljQIjNmNMjKq67ROEa97b1wa2VhWriYJz
UNs7x2MU/4p2TzVSIag7QVycGllMtDquYqHcopzChmeMORsX/W/pb+FATuC4fVK6rsuqUElJR9fq
qT5ODcPOpBljhCL0kwgFKcKcpbTSwu7xH6LI+FEJYu/ZaBknKntg1+Jr2+6kyvg8TbSWivLlSH3V
a9GiDCV+b4t4CTNbvGAwY9oqpp80QD3lUwQIUljQkQYndxr6GhVrYdjJXinGTjbhdc1Um5qCNczc
vCtX8y4y+Y3Q4kptSjeIJ1K8qySmM7uDoll71goSCI8Il6mMxGEX2HLSWYuXjbEISu4K+HpHS0/H
1l6xOf+Y1Tfd7Ns9LvRaxIk6yZfV94x8zl9fHZUshy80oaxuB0fZ+2f73NNbOQoiclfCkgRbq7J9
NWzO1rxj4TYfdftQibkkGQnmSTdBc+doqUxqGOEd4lb0BZQooL8/8RNI3wCbyFFkbdzwdfaSGlbi
gwqZJaGOJcqQOKJPbms7prVoKdbTrUx7q2PAk3pmyf/EXPGhUowGtzpTGIvcPNWyf2zfJS0RLIOE
hU15jvLv+9rN+C6VByXeg3pBPspHn6FT0V2F7WAdSXMooLornFr1trXga92Md5CpXw53HRhbORfP
hmmyVpn6pvm9t0sVkX0L73Sr1PAqLsTRgmVKkH4+x8AMzZaoK9XVtjRK1VmFdCAZgTcGqJprPbhN
0aVD1Sum/Vb+U5+3bg+1ZD9PC3HRnA9DUexRxfGpKuih2rXjOJrvqsrisqQG5QVZ4ThPEEFStFmM
F7V5LMHT2MdwUaIYoVVBslLSmVW7ru5dcf7hi6SQlYtlW9lyB9XFXiVpmm5ZCg1lm4XqnG1pHbqP
NyQYOcpj+9DddKnxt2WQdPIMUv66wZOJL/yEHNzLeaZIY9Fdfc372MWFnmQgpkhoV0sZsxMeZP46
+zorzX67KETjghaU9EWH8PeQ+Zd/lLb8a7jGh6pPBsmmfMKguI7vY/oOk8/TNN/J9ZZtYfxqemOF
rIyeAHEAI7zwVHWwbfPAU8MLnUmO3zNRvUh1afp2KXaXIaSsObtTPFhAK+gynhNGWPzB4Hy74DTu
gZnNSSe3qmZ6PsNxDk2jluFD8+CDUjOQFMx2nr+zKSWOYMj8jHvYJp+1buPXu/Zf7wECIDNMzjJf
qH3hcBUL0bYNYNyGa4EKL80lEqdxCTohpfrBTnUF5Xxtr+qVKYEPd3zXQchgaV7BpYa1tvmo+Q73
3CfDeyCoy9Y0XDKgGheiuUQ5a1uMxPBAblPCZIMElZcBiuW9+oKOF7cm7zA8l9c2OE15gEtTDKpc
K/nKA+OcMfOkRfi46QF77Qqp3qX5oH7vDcNDexTAZZOv6hoaFwa8iWib4ZLz7PzdMVF3lfSAGmln
oTUOKeAHCL9cguch3/vPi7El+8vu35qJeqaX7dyFzp3ZVLiwbnv6kJ8gsrpfeOp8J7zivO3JDVja
MLi3m5GZ1esCiU9jR5ehm2ZmtwRHDw/vBgu+NXmg4TZeBuxrRHqzaQCb3J/bGbpphve6NNOFKPT0
4QHz0UU5cty78p7adc+fGe32/PjRXExNZXh/ocqjxln0W8cdQDR543IxmfP2/kcgXdBl3CMRErmF
jp2e39MEOeygVhzmjvIKvdJb8wDetlfgy+Fq3O1HLTxTuJ05CA8YlkiYWW5pfTbV3sO7mc+6qTHG
PhhmkSPtQyff9HACjIGLDMKqCE+rnawooiMMsfJUqoR15EPc6+OCAC7oIWyPbOcCBOMv9IJWTLZr
3pQ5m0DrbvLvUTOvcDP//agBqkp145ft/Dd9idChpmEUAkxmlj23qZpNKgX3TjUgESATa+vWLATZ
3JA5CP/ALrflskW1kTxNxnSEy9nhZlfkdGkaE5LQ47Tb2CQuGd6HKy9mztAHfHH/faRp4WcIEI2I
QzsMwn8DcWp669apGaAdy2xXp/Lm+60NectdKzyjcyisuRBVW1uTig1dC4rVYX2melZDx3j9rVV6
Mo/IjYPeNfDc60JPWJR71d1a/01ZtrO+d/92j3DTQp78g97sfOHvLeAwUJLwyb1ElH0YBiYMtIH8
m73FNHzWjcK6f/4G0V0LrFR/e/6emkIp+EnyM+zyoLo9b3sYP/T1ZOyhZZvkr/6FWZj8sxJakM2U
DpvheW2MRKzPTVtXqb9/uzhIOyV1jpbori4KuoTVfWlO/q2dneSDQC0QHEKWrR3YZVcSYgvQkt3Z
9BI2sUrHkmdwZ3pkCY8ofAqPW6pPvsItXRrYjX1fy+8qFxHHxoT5nmX4b//jfqSN6oW2K9eNZfi5
D5ucORyla6ogLQEV0X6v0C61j6IQb+EjaKg1WIvb/AtDlU2axkMLH/E70/CpRBuMaVDv4SUmJ/Br
BAk17X+70tD8Wuqt5+8j6RKp0BeqRe7P8+1aqd/5Mt5zC6zG9TkuGiCuqpZwXBNP87u+10RowrJS
olY8RgCj8Au0/pF71fppe62oGMq+aJugZfFr4WM5SrQfL6LE4qgYGkYkv6URL5vO+V/i4/I+/5f6
KL3mu+luWBTmcZj8FI73oFaZ/rOffQkW5TszLHbS2gJpqdNK9S+tvyEnjVOEXdLnqf21Fp+97aZB
rCfpiETo2ug2tOIQLl6CUzh7Wb/Ouggz+cGFNNs5RklBosrNKkn6n2+SmGTTx34YWkkXO0cMuhD5
w3XG5kC2wsJlM0JUfoizn/sfq8Ixcno0TFoessmzeisMzxhpi7dCz0GUwDlZzTx2ECoqDANFcriZ
rhRcAIxyGCLN1E9heCTUKbnZheja6/QTQZ9fzOPsS2fGRvYz95rq+YZf2A5TMBGgoxQM3f3nOqvI
B/mXQ+UBYL9E/uosYtpDHjIHHLT0/LLzzz+G1q/dFBj8s5qHpNyz11ogroxZQIqxTOHx5/gDJtCp
d3D/wduDmkoBZAGTQA4rNf0ZTKyEzS6kEiR192NPw8rJ4Bx/6FmkPy95dUUB/WDu3GL2JmcF42BZ
tuuA618pqYUBsPsNpq8+4GEcPzyTP0j5vqoG6ATNOhwuHABlQi5xu4O5k597HOXyX+eV7RhYNF1M
DZlkVBL6NBnlhq53qMDH9z/bWxN6lR7oHOfg/oTXwmXn4Z5pWPVnGiUc/g1uCpjbvefmzignFUAi
CM3u1nEOdgpdcULJSQ71mz5r/VFoB6R18jURVI0n/1wx1QuA2RHSkoTcPX8zmfJB2KxlxTiMPFr3
mz/zo9tg+/OHFaYaz9/JF0tB1/XLUpqMZm+LaZJFgUhn9CCAt7+zId5wPHu/926DYilaiMUlXB4B
42JwgEBAr0tIpORt7URZEiV/DamT3aYls+G9Nku57JAngWmzzplf1wVpFL19AcO+ATUqXaMN5TCR
0Lznd4M++Schc15QZjNQAYw1U+lHw7+YV69xQKqgaHALi8H1GFr/aSQn/yRqYU1v2c7im8lYvZ8/
nsPwyiAVGN2jbHUZE980D8YYapR9Sb/cP579Uj0zzGql3EZSe7O+iGUnQoKGzTlvA9rtHbwPB2gy
Cp3xwrsDgDIBx4KQWy0ezGOspkbIn0Er7Qr33OhyfiozYwyJ3yH6p2aQ+vBYs3f26/4RAKpfdnH2
vv9xmeJnVt5TyDUGOs0Can798FupbitbpQ4I912AI3Ovi+9Csmo+ZQ5AuwyU8WDfSpyz6zghNcyp
1m9H5DTMGJXHACxdZ7Of22gVwH6uhZxUgOnkgHCjAofNn89LhWzjh46FpYpZnk3heZ+PgZTaPRX7
uoyCJfTFG2vfe3Ph+GvyhQHe053+y4lIAFoO4bDzrI9YGiaxqNzysSXg6gZf6kX+0NjJhdmVchml
THwu/gsW7VR2PkhAWEQWMIDxVoqdWM4HwJ1sigWze8SSFj5TWkgu5AHpLbumKHM8XijlUjMjPC1F
sjupoc3vLRlFBokDvpuaWm/JK3KweTlj6eV5TZI/dmo4ByUxKQwwo9S1QpLiWN1sGneCYWu6r5Ky
VXeweF3WG8ByJ+uKXZA42aqco0JgaTArwRHjKahANfX7MuDPu4O/sxtqOEM5ZTPjzDd3l0fwKXzG
vWyERz7e4Rr4yWXgFQwUq+PAs1YM9Kc8c3DRiJdLBCrhMpTv89KLB08+wlbLw9wO8SzXMsic9+e9
KjeHIDApqZX7uCVrHMywkey+bcTIr3aEd2KYZ+bX4DlqvLx583ZeykNdPw7zSEBl8Ijr9Uy/c8bu
kZc5ksI1LQ5lAp3JmksGxyMZuyrEWA7O24up5IwZRIP2l+OEfv5ZuCRTm6kUs02mxKSnpS3Z7nVw
SJno/Y9FxJoEH0oyIRHwc0bM8/A3zx9yjGPj54dGWtaVv7BHZrS4SsE0mSZ/ZxXDT37W4xAJwML7
aQDts7dUSXSpJ1/0MQGBl+QP0AsXU69rf+dHfnMJCQcgtLUaIrnRYlp65XqZU+vFxjLIfrfzTvwQ
x7IBlXVgvG7bJuzcNrhLGgHsJCoPSFbBuoUTRkx7jgyG48IvAcO87ZV80HsaMu/m7gbUAy8PoX0q
m2I+rFlPt7AeU+hsFes3pFkeYbgNio1wP8Q+so6tHRNnHv/v2B7DSixs2rauzy52YdNIDpsv/rcZ
sW1YGtb18WjA2g2XxezmN5NziNkqkYcHPJz67h/2zKPvAberajhFpQzAkOvIYeEY9heLx9Q7uT2d
cfK7yTTwtriBtK0tifNHsIbMdrLqvAhe5T78p5cMb1WxHeQyDL73egz0PvWcBtdb2Jbszoa88+kv
LWrSZUUkWBLUTsqcadYlzWqFVZIKGP59W5W23I9X1MiS1NfCbRbFU8c8OgaPkZ3jmsyMnwdrdOF+
znUw9KYWOaOZW8Rh/s0JiHobUhbWlUfz+ubdtxBjJFwtlhC+cY109Fq8+6RR9TyeggHw+uSTf40F
63LZ/KI/OM1z+QazYMRd3XJwXSkzjzIvdXw/1UtZqvkusKBt9W/owm7DSkjq4vQZhgKjgxj2NaRx
DdxmXrUF5DbcMWRzpF5Zy/s2ksWQqJUFOVbs3skn26TmJ2PtDZ8W8yNOEWf7ZlCTg0PI4Cy+Dakv
WT/u5lfYCh/7n/D/56/lYojx3dfLyvNSdz+3YNbMygFux/uhplwoO5GMtQ3p+eRQyFi70DPDd/bX
TbEqX8KTl9p4gDtP0cTYNiRUR8vaWduMjAYaQNTqmlTJ4ivFEURdGIRCEvUlU2bI+TuDPC+mluXk
X+7XGSnikti2uGXf9uXki4CTe8QvGonBantJ2pcdEdH5v8Uz3r0vvh8DF8kOFlPViO+FRk7qPIjO
B0D5AIldRkSZ2fMyARjtKKnK9pcNaNv2ddsgfVE+j86SEqsYRQRCcoydev1HXazehNZO9WJXUSeL
cAv9SvRnTMWhAcxWcX9v81ZSZUFWwR7H/wsTWrOp7HqtbH6suy0SdJtjyy9mDbzhUV4i5EXtI+8R
dvw5bGGj6zzy79ahg+KM3Bv24mw6e2dW7QCf5+8ELOLO3HZMYYA/MCpsbN+3qdzCbg+Gbh5MgJPE
pcPGcQ9e76bBWAc/488cpbdNu87udWA++7PvwFspBHPCBpwcxpk/f5DGjQQ8MCgZPvd4xCyNI9w6
uF+CSus62UokTuVJpkYuPJFWchx2rvXOR/AWrI21beM66Jws10QwDXY3Ip7XkevLwXqOCux4SzPr
JEy1Bcrt/fVwzk5+N25ByBOWpcOQAYSD/y0/2yNkjlGpdRH49ZRyhHg7Mnvu6FF5RB93Mm+KkwQN
w+eHBF9asJUPz7X9iQq/rGro0Ip2+J5/Ma6p392hViKPoiQHo1EhWGsO886QsKjYWI+X9GfpNbzC
X/KRc5T9DBQQbQ6d5BcZ0qzINsotQo429aECYUJVNkTkrMTmSZWCL/Q5u/4rLnq7c1nwvEhTFSqf
zt3ZVbCn+VYK/r6K1cds783jvVmixJ+qXAvtJ++dm9m+F6jHNfTCy5/LGiWG13HG7xRZoHnWMyTX
U1Fa00F0EU0PP/3g+G+iB1+xvHzUqCr3KRtG6Z/keNcudVLRKNVZxclyUCbU2rysPTNAZ9fifVSd
8BUNG1tYyzRfz7KUQRG91HtW09E5nvXSLW3k68k4dL6U0TsTa358Z1PRKt43T+3LrtzOySqTPhTZ
tfPfi96+dujNW4VmepypTQRW7fVXqnn5mQyf0bm77WaaqW6uKyprnBrHSLlPLnpWwCa9Ozo1WPj6
ksQNf9uQYRsnOskhhdJpUVSZL9+nSbih/LsUdJRYxrsULlA53103r58OvfpVHu7UlZJqrmUUtR+M
j+1n+94u9R6UxJOx1HRVD23NR+aDQpxhHRI6pe1HoU1Dbpz3s3ScidItZBGh6RQGmosf3vddZlrq
PjU0/9lBfhI9pEry75nmct2cdy/tRLP075SvrHoc0Nrypf2sFFG8pHfLEk3i4PzgXpU4oH/SWLqV
tl3RuVp8WfTWTsn32bAYut5VgmYvD+Q7iNUavFbiw3clb+RQDxXiBPIhao9liXtnSi984a9H8/6x
/ucik+55DJnTPm/5ki4n+rd3rSb7aqZKqVaunxxQjFHtvY0f3WzzLSkZ6ywfqFB+Nop26vDwdewf
OtfvWW3du3RlMzX/ez07UF50DRooBKws6bHSBdU6p1Js4AZHfMr48m832vYy9Rn5PERUMIqXjOeV
SXndTZaLLzm8m2NVXqeuQkJqbl7VQFdybsynlWNcNHV1ikMHwUVXbVZTaYVCN+kPAD0dnfOPXMeD
jE9zeY7SXPGeglU/UskK9pD5A0pnY0hQ4e3cKWrq+p4qVla4/+/HS7zMEp3H9ZE7rp4x4mz8xtGY
2k+Lb7pUr+dJOScl+5bXmfHQS0MSbsTZonNEVmyUGqvK1QVTRDqQlDEB9eVTwunyeRStcp/bj+4p
pC5zOD3x9kO2KR/Erj9FsQWVnLfO8T2tn8Go9JLtb0z7v1x3NUjmo+SzvPxI/JTmlVKauWptNxKL
mXkgiYXz89534qqW2VSCt9AsBAXDWes4fCwi2eat5gHl5D+UdD2Rby8r/R0WL9fqNR2q/Z8JZkKe
+E2tlwIdeZOggpCqzQhvKus/Ymi9pR74NoLMALpL72Sz1edilMCzZ5oR3589p9wtW1XS8ezdx6WH
hXOEH63I1SKWn2UrSz0OooNPXMNfV9/+mMgQF1Iq/WrY31vJeCT+fDxxCpHdSdGbPIlHz6QOgwMo
9koX34sX7iNB2Snae6HQW29H2LCFe3+Lwz04KAtINQsYqSTwVLStoyKOBeGU2fkld4gfwTWWzam5
PUBF8dVXINMMjuPMoo0nVjufaweyHcPDs3H6VgYXzuoppkv2M59rpQcOTK5U8dQWWodg+N7DYAdK
nJb1GYWQCQdikOfoe4Q/P9DrkOb5MTCqDbS0EEq8cdbBZNxPzxO8OeXT9+oqW5VCOF9bApIntIsH
vK7cZxWvz8ULIOc1SrQEqRjyirfLh0llqZY/WZsIewF9eULiQq/cboConr5u63vW5viyK/U5mqXX
Z6a/ztdFmqAsYykYFh4eFzXkPfQJg3QerUr9mbZeycp8V42BJ6KvxbZ7ZeU+XMIXCJmvK1zOYsco
nJaDU8vR97vYNSE9jrQVZUwpSm1rC7CnRZWwouw0V9q/oRzvR1Dhv7Pvseqc+eadSWVv0S8bOQyP
RCzXLKfPQOmYedPYInQm1buwfR0XP3kxh2n+kxsgxYZ8la7vqf5PWsnVeD+r6w2T7C7/LTup/rFa
6p2+CMuN+U+nZu7VPSt8FhL5ISu9bmNsSZnu26nhlqMXmhUE1XdqVV+rbuEniMNf+UhU5dQKxJv6
Qn7Y62Lm3ZKvK7UyCp6d+DVrIblscurVZZTyjW0kwMK9Xyzr20SN/3PCW1rogxECDAnzKzQNnV3K
CrnsFCC0MPWTqrCDg/KoT1qqA65cIG2afx5NCm71w79MTEEkHyk+jSV3n5G8Rz0IrsnNkwc9pD/U
fyoikxqZqtnAdLdvbrqofMIp84objvfulnJ5w6QBkiub40vuEnoNZcMYF35D4cT89TguHJvYS/y/
UM6AEPou1uDhL3FqbrXiC4YTtlXp1zxytTeIj9tGolBZkl0VEun+oMYMccll8aVeV0NTLKjDQWKB
Ti+kFXpmX2piy3cp87Em/xZfhiYdKE0cxq+t9APewSY0oOelyTt/4GPWRJtYOsQDcHnCTE2iW9k9
yv/Q3ysOh983sycdtGktsBNQ2MsZJ2XoIZCI9fLSh/okKSpu3rwfx8b4ftaBSZnYpq7XxBBGBoQo
/XoYmKg+qha08I5hepYX1GKp3DWpaKnd7ckeoGzVgghee6/SuIdhCfSCeB1ry9HmXTavGH0f31Ot
fLRvgNEBw73CT+aq9q2SPkSKegUb3VTvSsbw2Hi+Y18HlB3E5mjcvmoZlMD6wmZ4dLavGx2jbpUr
ZW1ezSKYicf02N8MMkRYEw2aB4KWr2Jz13wGG+yRUbV7YrF+kHyJNt0SjpoTICr17PO0EwAEH6qe
VGPA2+/VY6lpszst0svmjk0G3nFhfdCdFqChYVrJwWq63fSSt7YY9nit30NEzQPAedIeK4RIuVR0
GtwoBlzxP/RRzuKElnpyr/8s2OuQ8ByUXCnMJxspYS4KEOcsD2Mu+P6neC3VhTmpX34wCwOYM/Z4
woFPjq4t1IWoi0BWfdUty+sAwn2GQ7ZOm18Rxa6++N697zuBuvasfM0wg1INRzmO1Tq68Lbe1g27
FwVM2+96orfTSwfp5YSbIBZsFH71lOM1F19OElDIevGutRyJW3P9QwW/sXaP9SOIMnqvXDBkEFtG
t3d9r5rCnPq2E88HlN7jrw1ySfCVVvGh/tDSV6ebWJLr9I2J6oQUtokaH++lvoZOiXa2oDdRZT3a
4Zm9nJr5QaJ6+z71FqvIvlu2rx9SC8A0J0G6W+oX7LfvtcvrmTwgq/ulxUjr1OZXeCCAvJAsPvRv
34ZsPdLSq50ulmdLHUmy36tJ/Pg+L1vFwxDGcf9hcLiOIp6/FmylKpXb0OUh5JsEZincRMGnkwX6
IAq4TFNyIRQeqRTYunXhKHHo2hvKh0g4/XYlqai4R3sfHeRWle9D+YFIw/NriGD0i0rYHHhSTnX0
OM2OCZLk6pvRK6Y5mp+lkB7ouBZvW2etO580j7KflFi6Z18HnkXb0SRqnSp37t5qHDq8HN5vE9AM
xxWL5fm7bVwPtU2NiCRW4VgbjspudNSjszS+f1MHG5TK+Wtd26tNnf5i/TCB8RQH9tamnN1Gz9a+
IW7k8VFDbmLTxBu+shYrrzfeOdrKKVvOUUkrL3+If0ndqWRzTraoRa9aKTrYard+LJd+8V1QgAL5
+aCrE13ILCRal7MUhedmXJqMzPYnW8OTjZYTLLo0m+AkCTw2qm9684SxCs4ssSkEb7UcwW5c6yUc
OK01NcjgjGCySaZU1S4Xm7CoCtZKpFl1Re+/S+VQEbDhG80qnLVyMOX7OPC/rn8wA0HBAo8vC7hA
tror042Ei89zOXuPUq/PDeacL0XKfaJtFaOvrBUlBiTRPl3LHoghaxCvkrdGrnVtq8ufQateL13S
8bHWlO1j+9aZDWySSqG1Hl6/HwpEA1KC/tTZK37ClCIT8AHRryzwCGeVb+4xDeM7juFT59KZRoUi
GSzUk56Lak5He63US+MZnNIF5yx5tNKe/Vo0j6dRrk2CMDvK1Itfqe9SVT1KV2Kwe3s5dW5vjw5d
u8b9nUf9FBM8HPCn2q0TOGSMSK2Ic3rUqRvqEU9FbzUNvGiF56pIWHAmOLnS1iSPy9iZ4VIVmbl6
fC91M919fTNet+7R9k1J1yB0rng2U1FuoM67vBKALA7l1ehZ5zDn6ndtDK5x8WsJDEU6atC1qKmY
PpF0JbS+KF9uo8ICerHv08RaUaAs1JWKIsI8HmV6omrExY6kXGedydPR2trOFXDLyHIwEoUaD5Vh
lv2Y5ONUCbFJVsKvAJoHWxkp2T5eInpgfHXaAYKboBixJ9MY4n24KW2oxqSVGU3O5bnUlN+tDPAH
mB50+G+3qPIGCr8hjbwfZz6IYnWT3eJg1l2qEFcclPhJvyUPEflhQQZ9sMk8Omaj7D91c4KxO5+w
vE/L4oioggIqOyxoeIP/5bayxyE5THvX6KowfZbFL6ssFYHy9kkQpVVUU/BQUBbdz+VH6Emp+HDd
OMbnKpsk+6HI+IYqxpmohD7yYVHRIK7THZuoqoxX3bBffxO0ZBDPlFDO4kl3WYP8IGr1/noTafGX
t6IO6HizZqqeRA5da6cGRUxofTf73NS05IhvFb3l95BS1q/8bGTaHoV08N8UUYIgCv3XyEBIovJ3
ZYg2Ncq+C0rmgxWVPGX05yZi3dVy4scOeQry6A5eOF5JqVyivSJgxzxJApDMXFV9FjvfHU+kPRwX
Ksck4DST3MiFRY5n6OTtDyWGM8kywGsFMm5/2bYkcYcXBU8TJYIhMyGimPFTqI+fa8IxIFhBgjWY
8y2VhnJeCJ14TQSQdKlzIzR6xO1LbeXKoiv6L/eThtSN8v7HLhldT3F+mp+eXna1UrfUCuqtNGHG
q1bBTJnwPuZW6zhK16+1xXjSuvRTHT5rssVjQ4RpBtwSwLnsJ8aH5tH55tFIs5XXw8NLkZ7MCWwL
4+eYz76FqVJIRZ3Erq3bxx0f+Xf1b68ejYzOJ86NPGuOs1lOvl0+58OzWh/Y/SCHuBh+iCJn/jkq
dAK1xcPNs4WeqprXsdhTCW74PR/SebDDQr7O/Vg86DhWFMkKqWR7jLLEIPz9AnYL6J8megb7JwPj
JsaEcf3H/rtWRUfIwo/gH8Ppyel2t/1HxVpX1o2yEVBN4dUffqp6EJA4ew/Jn/7u7fZ1GDy/s6Pc
OMzQRS+MSF5gq+SGLO+xynfS3lAiZvPsoLnJu7tlSgqo2C0VaknNeQMs68TioolQwbo4EOgdfKcQ
xgrPiULyrCC5xBWlL0t9EZ3o2lXh/eh48/z3kvDmo35JyuePTlsS/tRyaptsFc2BAUk/g4ngwQkI
1btuls30oQrOhEdDZIGaEkry8JDeM/KOtfIrf02bRF6CDEtF+0598mZifZalXGovR6AlPkOpcaxZ
Yd29sC55bSbr8DFcmVCaEZhGhaH+nE55lN4hJr2oMNFItlL/NVXRx+7wfmnRPSmzuFH6XZAMYBcp
KnYI3YeXmq3MqvkuFHPb0eRvqGhDY9GtoPGB52xxVx0xzkKM6tqtta8VVG9d9hUzgwvNYcHj7gZQ
Sp1WFfXEsbdpbqvzccHBeMQqQ4EbIJ5gjt+1Ny7V+fihbEKfJoQ1VRfhtMVfhfKfGTXW5XXVmfQP
ZbLAlb0DJhyGqXqqvuksaplugqezqd8wcwst53VNl2Bf4pPglM9/qat0L18grMresSRpHh1x13eR
7ntlDVZCP8eV9mV3VOJTdNWGb1JPjFZtDZ10c3u9k4yW03Oc39/xlDW6/1w37JryJ6vzMWteW6dI
9AqM1XERc0yhsDKCvcLPG9a9lJn+f0DUaIKXfIow0zFKMbYNS/Vf6LQtdomLn7iiHmRSU6v5Uhhj
bWAtH5y4wYmZV7EVpmFE5T5f7m09cF9pljZotZX1XUOHKumKumk++ThYjRyNY5ynLfl6x5cKdQMF
pPtnOf92e9kNim8rFQZqiKt7lbe/2a+FlDd3qb3/Pcly/FsxZ/ny9nf/uu4/3pDpew6h1edugGfd
vr2tn1W42XR7DPqppym7yUmp30GDQa+bych3yCyR8mfiNDOz6Ks7kGNoQUblIFR21vKqbXN8VZBS
NaEuIjhYn2RZ/mZEWT4T1OH26kBcmWOKXiqhIONSGYROQPEcVHsb7PXofOBxm1PNAAuCvnk/TX4o
xjQuf+vNF500rNd6mc+rlbtQc9PZjHDdddsg+83J3tRDd3nME5muqsdWBKiUgWaFdgjhHGDjFPBB
uUkcDU5T5hAiB6cizCjoeevsFhLNoQGGc4haV4BAN2TAycMyWo5vnw795O/qAsKX/+4wywco7vnj
KHrK/SQqi01MLonL+zPh3gkY+bAsBV6Dx6bqSm3L597OP8AGdDGYOg22UMa3eaNhgWMNdgNiOeZY
JsDXsaSy61cc6ocoXuJsVo0UpXJEMI1sytAnIG3OSNfOhpAl5IWcgulPyEx90pES7SnmC4V/vA0Q
HEKcjJdKVzTZT+MBI34RmtPc8Lsb53mZj7JTdk9tEf1Hrh0XB4MmF3jm/iuk3HZk4jBzzdYjPG9+
FMuRyPnKKApYHMhY5NMSStf2Z29K6nKV1U19qxeCiBkucawJbxtpPqsTo7WPg+j4vZ1rZ6cTJ9hD
gbMUABCCTBHRIeJCYFWHfRrH2S65BYBn86XReidtK/368Ukfh79hCOBrMaCAhVWoTwzl4jMQTnWP
9On8gU3vI1TBlbPEIDuLDvFJSHpsBG6IOk2XCpM/DLxt9Bal0TBKf1eZzkYOAUZ8k+cPFwJbRck4
we1/DinHuW2wHR3eF1/AYoKdf9OBxjd5WWdDNotfqUwTECEQXUSXb6klRflDPpVwYf4Len/BbFhN
JyOzbA4DZqe+MPgqOAJjIOEaYS39mZwmxpboYxAq13rmNOdbt9jEmwJpaI6qdNzMBZqbmNBR+y8D
q2dGazfB3k60yNdv+9mpMvZZhcwwLdZUz2vsvjk7gGxr2rkL0OgqjuuGlodCtJ+kKuHwBqo2Pjff
9765cZ3bl+mii4zA/rv1PvrfFt+er8qHzpZJdgDEuH6ECkfRWL5sfc1UzUry7n/BPAVShmY5IWRd
wgl2b4neY0q6bt0/vZCxNZFWFnXtBq6CA6px+5ZWK8+iXWNSRuXR2SxfFVb2RPDdyYiZrdMsqMya
OTU/+OPto16bO72YZ817a9JPteQUNU1MvmiEWX/WMeZqofJqIrOyu5Z37VNM0XWYHOE59FbNZa+a
a/OC7/FBFfjn5vOAu7ptS8QTqehc+NvLfomHtxMUp14Pf10zBrE1UDt1lkOO0ftN5/h9g4PWXL3M
Wqdu+u00kGrhTh97T5VTzswW/jbUNdj/WffwtfxNvd50kc3Us6P98Npfq2j9vbYF1JCyLPTsNdlJ
fW/roSPjIpLq6J9fxU6TaXYkYhXC7zWf3asLbCW6h86hOe/NdlGmVaoWxstfrbumsiuLcnaq0u3+
uv2YbUgmxMlpYUj/IcgbXJVNA0URsweUkVpkl1VR7JVyhV6Zq67+su2N0HRZTUk8HZp3Ubn8PrLt
7Q1K8P7AXoaQ9ANSSFOfWoVzsf2T7GVUAmXjTPf13KfKU8m0FpVdbV691zeCd5q5Zk1vo6oEvRTd
xixt/du+ntNLj7PSsM7WjWs15+hZxnkt8rK9m96MJlZdjXqvkX4FlcebTMCbEpOBsCo5DVKKDGMx
YoYXp/L/SDqzJVWxLAw/EREIKHDLPAioON8QamYqIgqiODx9fftUdHR31TmZDrDZe61//cNpc5/c
fHHlIKOtJfvk1Ym6eoRizGaQQd+HJC0kPTjrAC8Pp37bz+2DRg7zJjSdZPVCVsh0fE31jDdDUXSZ
9Mw21QPu8i5oU4JdA/jpK4DZR7qZuhad/o15HhNQBhhTfGH/BLlgUrilJ/207h4mdvok0BdzNCii
iFWIjX66yIMA0pG1Z3BDBj/HFZP58ZeD7eQ0E+JPJwRqUCnG4dkpwo5i4SygiZrT+shFp5dzPyi4
wlvaLYmPndIxCMY/5t+2suTe+tXqTBmVJv8/KFwR5/VbTYfBZysvJIqe1dmTUiHR6n6ph/mOpwl7
isuyJr+XCflEJk31GBAcAcBF/TkeOozBoDuB9vCDzKdbFHtV8A3bRI+/DAgkz4hKF0esZOjVs+u4
mJYp3SAaEpK9bikAK2cbDSuGGQRzc1wKDalQr8kr3LOCS0JRzFxcFEAVANmXtN0RJwgO9g4zFAt4
075FKsK1jjIKQRgq0NGMzm2iATiJbOwh9BQ0kY2Dyg+ciKEGCMeQ3vUFjHH2EeahGCVTBPgGxzVm
F2cHJMBvJqw5VJdUazE65BnVRoRqzr14r2RAtSZ0q5fFkKSxNmK3jOtpfbRPGVHQschVRZyM4UgJ
f13NRFY4dp+wPdcfOuYR2g4g+JWAUXpGNfTRS6auEaewK0ELBYqwoflQNYqo8huTizZWQbBoeyZt
KoYxFHSgDIVPEYhj6axGqin74EK0DidG0fS3nLfAw/Dh0TpSqCpz9gXCf7Vd53f+Nya8ZqIsmBAu
iZHqydqA4gdP8SsKEo6DNdUOqs43mz447P2FfqFIECEFWqxxRcmbxhtu2bmj2TMW4cxGcsJQF31h
/FqUU30vgz8ZoOi7liq0tumSeQ+8S7LTmHc68rZHYDryrhBAMstwMZGb4EWZFIS+9ATdImdYv5bS
CjgIqj9NlCdgHWgBCthbm16pNZkLhHBDzLn5o8we9C0D6jbkkcM1+2Xa+veVNhmylcQ35uPQlgF8
zdDkYPpyGR5Zt+0r+7N4zInjtTETCjqkyCT0ueef++S8AY6pZ1gfTtCqArupIaAovckbihUdkD/0
1HHPuP7yo0BQIquBcQW8JbGDyQTNVLPH/PrTpRzTkA7QgTKVYw4iVjI1ehV/UlyVvmN512zO6+dC
XhhIik242vQwbjtlDrk1fAEmshHFD3SbmGJKKzO+TriYN06QEwAic670Zjj3OSBR8UelzGKQlxwS
JhvjaGLOxF0ejpWd8UcsG9AQnSPPy7yzzVhzMd+cfZJvyNS18doIDCqh8YtIwwtIQAqvE6I+ZoI/
8RbaPHTBPiCibYyLcRMPAk6WyQNddaLnADbifDP+TMzGZ3QdN843oYy9jwEsAn1Wba85q4HfIAIh
JkiJ9Hplz6VIzlAv4GzNAdBBGokLm+CyxVYNHoiBpX1LL3MSz/mwbYp/HVqQMxFEPh2Af86qxZGz
VKd3BET3Bxwcp99P0BJFjmUU/eRLhKNHVcyF1pafHRPp5LShzNKQ47Fn3ufaUqFHLPzblNWyY4US
TyDKNtbpTt5hNh/Jv09iwbEf46h/O1VMxlRa/7F9nokEpHBBZVtGAiQrUX2bIgveFdOme/Zmb4H1
0XuwZDejwpE2J6KghS/fuuLsPO+75Oloue6a7hWUjRPxaA3mt+0VmLVMVfYWmdUG1Tu5To9rXTwZ
fxTObOg6Eh+hle49NacWdYTm9cmV/rhbKrmQ9X52uuTI59Hdwazyz9AlY+xPyZutaMUQ1kr2Z9LE
MCzAsimug6FucYy6gMUtuCynIkNx2vAGbsSJ0G1QnBWNE9C0UFoauBpRINu4pKeijkB+tzSi91yP
BysBJBP/1oMOnrwRDTdVDCOFaYXAWGja6VpDmIlsKvQPALPQKWwmIPNR9Frggcj5xB0bLZsJXuZT
zS48mfhcrmpwcl5JyXrtgil8D2aa0OLGUN3OHD937HjWzwjZCrp3WHl26YvW+7TRwMxxSAxaUBGJ
JD8O+SUGfDFlfFaEekp2RXCP3/E1q6M2GhbMW2+z+/z0id8kwqV8OkIMWItCdDxVKXMwGPB+oP5S
nVBN95MBOmw0dXe3P9TsiGYIjwieD1PK8BsAC3gaIuc++MbHqE3q4DtWx0RsJBwsBDUW+GDvPqQ1
KEgdoE0RgFNaxLWw66IwIhkO7TEhNBAVUmF9thO9zoiW1L3daAzAMmDqD11cgo8z4mdsZYM6A9kC
jKrz5IggX/ZROk56b+BpS3oimh5q6IH3yLu0ZxFjPs2oAzpHF10o+J57psQMnYQ7QOnku7ML1cG6
c0nhd0WiIX+mnA0uXF336sPIzVim0MkwKaI3CNl9HKbnk9IngsVvI9XpQxBAC4q502Fyw/4psyha
QFAOOv9r3cAHOorXf7AOBzFFA3AAkiTHcFqnpExggTN7vFlzk+cK+hPkBkM8ac49PmfvMfYT63t4
jG8+1bSwZIAJZaa93XlguDHBtxDr09usn7f4OYh0d4Iuw/ZPiUAW3edSiMs/9pRn0sMUlAD3F2//
PvnyrygivzThmIDrZB004+4PR9WIQ5JzQwzYBKQEfyfHDwYnTITgWGAyJmYsinUWG0VDbAc3lCk4
kFThHBpMQu4uTsUsiZNXOO9AcLYar75GsggoEwp2EAsOaPBQvuepdEdX4laBIcQ9pjwEQSUMUOZb
inLiyOZ8843w6GsUgG+nxO8qFVp08yCySmlH+bDNnAwcjFg/UOpoGRyZ8Y6KXQalTDAcv4TaZ3VJ
sA9BXs0OBUKA2dGUYtkkNoQhZo0FK3G1FN3g+rQFJftwKeA0soU4O6mn6W2neMh+D8yhiTF4MoZ3
qbQBQEivqXVygyiHcVBgIvUg1OgX+pKei+slOjxIHB2jaGVLpwniQToZqScK+7iHzRP0kvNYMINp
06IHch9tq0HOGvlKNMJjYeQPDgQ8ECWABXx2xBNUgCDAGFOmAd/vBJW6mV/Gig9aUS5BRfqDmQMW
gNxI+TlUM8AM/Jf4XkiC/tlH9TplHyQpcfhB9dgqU9gy8Ptxen05/AMMJOZ7JJulSiSc2MEpIB9c
UwGTA0hwbCIBpgiGjm1S27+AtQBsmDO21iPPmvwdGJNjIs3Ugf3dP292/bYuzIpBOJsVQUf7DuqE
14PpAX5xNmAiYosU8dOqXpxyWHntooHYu9Uf+HBb6l4+hh/28dVrUWNX0G6H++dvTQb7RLyLLPhu
/f69ajm3VEH9izE3uGAIb8HcWBdTfJ+Vzl2z/fZUphzQ4H7VgHv9QVKocI4IPwU2diUScQ5v8FGO
xR37EU3dyWEeNZqCO4CYSRk+9zhRs+R7LsFjDfnfE1EVdwU8C0AMwGyYsVkyAheJDhTs3DGuJFf+
ikoMHiYt5wj6IajN0YR9AcIAFQL9o4Hp3b+wim4peB44yvriozZjJqQueI+P4FP8q3D1eKx5gPmn
UST/ffBleTE1Zr8pmR1f2e/giCiwCPlzKmGWXv5clsRfm7nQljE1gtaBaf4ArFrogE/s8lwSDFHA
CIypxGNVWi/UopmegbhRgw4GzDb4Tpz+KV/kmCIOO7xsvkqG8lOhJyEZSMSSQVKRQLvRcUeMpYTj
/D/orf17rPnWeEI0OJOT/pGCkmf/r2oIcWbesPSvLGyKVEBBLhcwzA1Bqpph9gcFnkcSEA8Z6kFj
mWKFTYPOZ/zreZOcB1qQCPkDHjehAB+5AkZCSUG/mJMnQPgHhmOilRKXGv0d/E/h4a0DhoPssa5x
kNBDOlGRplQkjGmS407cRqyMI6h/YuqO/3jIBcIX4pgKhwqErTGjqyeUSUBrAbAOczatHg/G4xIY
brTl3bg63YuP98QzpfZVyGU5f8pQCSYhms+MTzgCuGTQt22uGVZaERdPGH7gGX/7IhjGDxTOoFf/
AQwOjrP7YIlb7h3WMNqGiBdhZHP7Qxgv/hm0SLhBG2eeZy2psVDoEIV/Im4VuzKewQvGSbwRzECs
emiucGIEQsP16O1igolR94fT3kS+DPseQb33PfRrlPGbz7SH8ab5FF7gf23Iy7DRCAHCiUqYPsVc
CbkNLic5BCqKmmzQht98SCnDSjnBmxtkuAAzheLH0JnBb/zmrSu4w1zic/CZohlkLnUDwOm/EpRF
CTwF6zxPtIBshSlhiyjh0fIhpp53GD8qKQ4h+hiRW2V4KkQCjqIVtl0bXAKhrw0m5viDyOPneYXP
B5kMvBCNOnNYyDUO8VbuiHPgh8BQjnV4hQZdoCAXCZe/Dh36/3LPY+Oi/D+RlJYKOWL8gvGpUaxS
VJCRCEsVa+4mARYGpdRqQfdinUJB1QANEtBSnDMWgErozVDVHcqlGG7wQLCzPm3SgzLUEixUdmxA
cs6hTNUXSA0XDDLh9QDpUXD2JSYTIpsH900Yu4BTmrBMxkqDqR0n8PcAUMgqA6Hm0wjmlrBrQCjI
lP9I3QziLwUKZNJvxuVeQDG9r5ly1oPIHO55I8iHcASAURHRyf4DBB18c8ELIgXNWZwJ3iY1gQEM
9zjlIuigMKSBqSthMsf7M+oESMYYTjHR6A05/oCyPgkS/WcAbgylCLfeLwhrjN8rZrPIQYpfdGb4
j2JwAPWTsT9yo2IH/+91FzJCoGZGi0iWxvAzX6iXyxWakbpxzWfI/743AxphrCABkOfIYCfV/iUs
ifh9GHuabN9hnUxuK/2H36sSHBAm54UpmIiIZSs1ZPGRbmC3e2BaPANwe8RmQZ8XOyaxJmx65qko
c2Y8PZqjKaF0j9B0hbqDcqTYfaYYBmIcw4BrkLMvoPVAk0xkcchcD6wSLoDmDhhD0uEer46YVKUS
sUvt7jhDzP+xKG3BO79bci8roOPotYRszfWFey/SlyGlUxF717n899zpJwdYggoHaUQmPLlO8Oh2
tB78ikES1hKC546uTWyr7BghWSrnLuRT0M9RN1MkE0JvsrVotMdVMLygNLEhJTGOITmME0uEIT2Z
VmAemaJrmYLnLBlKgHfcRfNLtc/WyMlgHq7QuCCTEiVLmcfy2hG18eVoYK+WaaAInHkzyGSKhhM/
mF/tAmaJdBs1e3tQcZmltcsPuWcRBzAJIBxDTy7e3wNrOlBMNm5OWFKngMPprXyARoVALQHfMSfB
ZANmBWEUOMKesEsQkzncufnTXnMVqgcmR5ci+ZJlRlfGy77QH2BbH/A4sr2+mTmBTH48HjMqNwob
fowfOO7gmBPjDTmEZ5+KEo4uqxYxH/6U02pJbYiVFQ4iDCHE+SAFei4JvwNB+36sIYWMseIssNIX
z54BY1sWfHO81LnFDnlDYHucbLQOpbhDa9wZc3nKLs57E1jAIKDY8iD9m3+RxMAxNK4xCRDuDZDQ
WyAAdpN1LcZtVHrwFHgLDWdMhmRsXetO89QKtrSN2QJbyigRmzcydOq1ocVki/9trhtcilIOTKi8
I0zm2JuwBp8yvmCcdlwycSFsQVSF/1vZ4GyD+QOf/IC7J7YnwJKIlTq6pM/QJ8k5JQaPhFxpDA8D
TZUnDDroR/cds3fDNcPLQgXEhi2Eid8FouP04itldqQZWiyQa1o7amootvRGK6XAukWHGPIB/hih
H6INgBQA2s7knohWjmqJXZj9A3M3NiYUAbJNj/O2hKIDp7Kk7MMCqhvKXtD0wrlACLKq6ZM5KQId
WmE1UND1rGBeBfdcDEdfYuKBTtv50tY9mJgO5iqAmuw28ztBEIK39iIYTfv7QsXhn+lRuXsEjbjm
mqjOrgprPR6uqbFS5hw8qVTwRFRxg8n7+thdDHcJuqhpxRAjfboJPCRUi0PKsJmGgW9zzoviAQpH
zXRQZlqLQoLBHxw8IN5jSmAi0TON+qf0yO2Ye/BsiqcHRg0PuLDTwEdOOM7hNyzmAlSDJrFpPMW0
U8O1YKGLIHadNoGEKA5u1sHumCrsF12gADsvb4b3lSK6GJzxJy1WdDo2Zrhv0WC0Mzz+mGo85qTI
0+owUYKOmPZzqJMAqTo4Hx4JDn4gkyHWicfpCKVjWrv1QqC+g4DH0wNODZ6gDPw3Hm3gy4EFQzCI
ijHEc0AODbs59KppvThLNlHGm5NhVdT5jA8hPAx93Yarmdz+DaGOoZ7IAY70kzK50kxUboFB3ePM
ige1u03BHEdcoYJ7JI9lZmE0tgoyDPc28qDRkRjOqcj81GWuxwhtkJ+nYG/Bic38OEOPC72wikr/
NtPhXIhQejasbwYrGNSa6IeJBDlBA4yBMbPssFaDTMSsYHX7PTnm/j65BybwWJOds0Hcr44xq4ja
++xd82oqpRpN+DUfcCGh44BLweywSv+7oh6BJmGAsYNx4/L2jkl4hWAG8xQoarC6r1BGhd2TI8qS
ZgX9OQDV73B1yd4rc2ZSuYCSpkXawR/HlRV76Lf3mJvrl9/CFRGfQUFbn1R+EWH1HTPWcZu4YaJE
g+MxWAuVcASaRysh+i3aaOJtfTYyZCKgzeHDHYIKPWFUldw3KM1jrkl8s+95Ca0DAD7o9nJww4wP
EI5S8wtS1sW8TtiHe2QSjh6oMUaTqQpDRLLAKVy+t3vPbtPjogM57oOB3aTcvMggYk6gIThE3rMy
uq+alQzqt2JFfNJ6Vhg2/RcT9v+3LAyNF2xuIYdDm37jU179yu59DB7nQ8CZNdjnXbHE68GZZEB4
8STwGTFUBAbcQ2jZkl9ggsWnd/ZIcMgMdFP0UdBlFfcJTz0hk+0HOhpMb2j7MDZq6/5zQnkxfv4S
crl7LZ/T80TGbRMYaf5vkrA4ZwYH8HvM7UW+Ivglrf+AtHaaAHIAlijuFxXgYNwuXguDv8OCLyq3
zym3O0MXl+urLhGA9/O3CurgOSPgLH2Hn2231dMnDhFMygkDsp4+PNzyFT723e89vjM7e7mXvRo3
ubQ/ZYNZjwvp6s5oCFZRE5xY5MdViUTpFBYVXew1+vZURER3uPsS3uRjfjmBDHvPdsL3k0gPvvnM
sAG0I8GAEDMPM6PS4KCMcD9Bh0UVUO2oUqU5LUJE5F1wn0iH15Ly4hXRMX9D4O20gthC/CLPZsMM
oMlMT5oNV+ccAOxRYYpII5t/V28R4nY4To2fTmR1A6FYEmQqlEWsvx+V2drZY6RnS7NbAo0oRQnE
nATEiaql2slLg2Q5S9pf8zIxZ8eAr5xh7+ox4A4umRHeFsyjFhS8+TnTUxhVVCYEds0YbYwbJnNm
DIYcqC6IBacHQ60nJCwFG4GJTGwbTqwz8HRgE67MayfW4ZDV3xjWG5XoIzo9LPlwhpwl7Tk2kmLa
pSN6UZK5mOdR2bjdktfCMTrrfHVfjklF8yCS178SUxwmdeSMjNsZxOprxp8AVeGQsPvuq+l7T7st
J5c59IR1GQ9X9LJA+2IgSM5ZLCNkP4LnISrRJ8dY33eoA8UkiLDFKe6qv0VobKAyRzXTMHxI0zMU
YyiFUO0deX6Oq0lpQ6scBK+bffxVvG9L6IIFrw+6CtJlMM/dBYj9Fj14Lgo4WONLfmM2AkEde/WK
5pNCFxYd8V9Xgn9tCBxUkMdVrBJAAqVxCWx+meiiaQdBBm7ejETat1XD/BhG7+mNPQmWU88Lm9tq
o0AlokiDdkQ7DrpG2oJTH92qh20XkC2kSb/V6RdwXzBNrbohXMG5Ng6R6gxpEQyYHjwwiBcum8/y
uHwOfDKHdJEld+aweorzjqHnnpli2gfH7TtmGJ0InlsZNdj31q7E/j+IzWnjXrI2Kki6tLR8kJZT
phFJLxgU2JP9FpueXv8N5n3QHDarhgKZuedGALTnXJkU49H8mo3CwjmvmviR37Fnsjq/+OFoQEfp
fXEc8ziXEWd/dFQ58HwUIAgABFzd2YcY5TxQZjOxobXO1fj9sIo5x3Y8pLzAQ5xOVPWeCQvbe7Ib
A9yXC53Nt9iSyZYxY6JMkvB77RB9ztQZc3cmgxwky8rlaQvahV5bqPWsIXFPkMzdD45ogvumr4Yr
SbZA57e8OawRbcMiLafveZ18NoO0+OdHUMVlfP35sNka4kg8XCZVyvAUN1pAkenlIE46KP3xbWuM
W7hDfzsdLelewZuHDYRzDsX6puN6YVMSSyude/bimdFcg6rg5Il994KewgRWNvn6NfSZmfZzhYMw
va7u2ev3zVExoHiPiav1+YBd0sCxFsU/I/T4lCnwZ/fXeTm75oa4PeX0OL0xjPtQ+Gm2CsgzcjSU
DHBUM067HNHrHO1pRLbgAeLzOSNTaf0IGYo411XH0JDzpacAhNVBZTRcsWvzCEDPE5arUBURiGSj
8QdeboeV78BhguAf/cG0si841zYerqRsoX2Iwm/x5Win28x4hjGILTZSesPYMMPv1VdXx4W2MSYa
jE2cVyk2RhEesv+wO8geDFBGYeWf8pY6VqVWeMSP/cgnkYSEG0uflZGavrFW2n6wI+IWnSFOKhvK
jJC8s81oe/X0FMJhDUOaOS2FacWRh3/y+MSsHYQvELWr/MdIInlk75ziS19J7iDufp8ImaSZBrVi
o+BRij6N+dMgvXEJXR6C70pOumSId/GNagkvzAhpRsDfUmRfN9rukeG/u5HZNKt4OObpQ8IJh/XL
qPy5YzB7nTc4LJcrFN7jDkjnRmULHu40IRJLkA6CpBh6nCki+WyClgSbQ4wR+Hdm0BJ1FM2ZIxor
mnee4S/j/WNATgQzaZlnmIg8S6F8xKoD8gEJw9wSRkB47w4ZBkuI80tfs8rfcy7GMe+9YPKzO0RX
btUrueZkssW3KSWfLzGEws840iIxvHvzGk8s+L7OVpAevhBxb9B/ZXs7F6POHl5GweYjlCqIMGkt
+EATZPJ+RQsiSmawDPaFwkPjzZTw5b5Duj/GybgpMQnqGCWN3C3rIn4zDr2hcGe2wSeHJ8FVUZgA
IfNrA34Cfs4oPHMxYGHGZMZPLxsuFF0Ym6LHRRDQpWtMBqwAqnFYh1raJf1KDqFGQWjhTAIS/706
e5y2s0tekaiV4SxB0YHILYCPxXRGSVSvTDhMjlYftr/ypo/bX141YTgX40U3bn/5PVYiCYDU/0NQ
do25+c1+/qr70W8zp3QyRbdrMgB/71X2UU41NR4A44k6+7vHrT2oZs9FvdNXglPM8cJIS7NHu4oI
WnGkXb2jf83aaQFnaTQ90jJ0iZJ8DxcPAY22Wb9DfVVCQnpQ3rHdbgRniP4WbA8Rp0UFkNSIzdSJ
kfInttBqSCk0SCA/BXa3NBbMZiaaAbcogdEC94xLyHiIy4p/tOA4d8meOtirFnBZPTGa0mAUwO1F
K9pFYFwsS45rFhvSzTFnm3tj6QKE8e+mS7yrpznmgpNzSsD9jPqac4D+h58QvvIDOCjFnIYD5SN1
OG5vNJJc3aG3pZrChZszOsVQwi1SMViFyDKvYjlR95SbG4xuHMEExiImbrcq2icMyrM2kRe0RJa+
F+cIZ+ZV7Kf4Wy90bs8Fj+guRXKUD+PXH65KjGYZQ1kj6Kiwxnm110yMX1SYPn3MmAyrd8bjhCYg
xsquE3hMi5pnocDcn+xy1qhovmi7GOGLDpZCDVbOc1H5aFdsFG/C+BoqF7M3ydozVUdMaz+YPkOJ
cMT0BWgGB3mDPCV6gpLvvG9tmk56MrZPlaX9hNNwj82Edg/V5ZZzDPosF5abEVANiy6Uod6TbZip
CM/LOZRZoGQYQNjDMgfEA17C9JRDgkkvrHBGrp5ElchkFrgIkiQnlfMN+uBQeBw2e1bj9jhlH8I5
4RFTHUD5Yv4CcfLNCkLgloxs0VhQ2mLGMFoyWF6+51+sDewSPstj8pw9Jo+JXK4NOdMJ7fnqeO6U
jsLxcR7B6V3K1DyqtnzeJ81wySU9VFNh8hGPdleK89pmCn7vbcAGsmkFNegHMPHfD1D/F0Joox99
dUin4gx66/leHHGX6P2rPjtCA9PGA+NQ1aszNV89QlVbA0OQW/S6XDGjvLp9JdsKWmr2nkFll91B
vsGTZZIE2XpD2APTb2DJOUN/pjUoZABDgJjuE+OPGQtdtPGxRgR7d25PdJlNZ8aAS/zZUqUw7gXg
zaiV2R50GkUj3cP+Yt+ENUcPJQoIC5Xs+MlMHcpRi4GO+Em2NENzZiWfNVehu/AZKfnXL8ORjKCp
xRtcDwwmQDr5C1oRusAbM+HxA3IOTLUZhOJ6D1cfJ/Hkk9xS7Xc4NlflL++s89rjy9XWlvecxnkD
PebmN7h8g5sosFYAkDq7wqadj7qqXm5nMCIe5N9MW6JKM1fDQ7/H2B1cf9x0Nq9GSd+izMNI/m0x
bnyhBGABtVM6beX3NZP/+sk9V/7g61Dj/lKpXOcqCUsvCNzcMLtv3Rad4z8BG48GYlnKTRN2ATnT
iCi2cFcpnzWYDPjaQAUnaQVlHDMrQEo4P1zOs+QoIALoPWWrIWOBaQ3VKIYgB/H/k15s5eWfTAoY
B8hO2b1AwqjRJNSfdF2g5Zx1YCHo2H+Y3DFCFeq79Z2TZWVsVMN7PZ1SgetrDyubPmS04LIrC5Dj
KwB6SzLx+JvTA95/3vk9J6zl7BgYW+LPgEUXrouqq/286NUoWCEGkGG6HnAXbgQ9g+t51S9dQJO9
Dgbl8aLih2ZPPm7l9NnDAHST1hoY2UTaoT3F2uQ544jGQapySNHTAq7iEA8aya5/33E/irQzgbuW
MqcTk25kCFryxtzDl15e4PaIWqUc2dQ1ClBNIb4fv89lOGEXBpOC/Xv6WFEB83MSfQ/80ZXSJ8bA
O75tE18kWWh+WZQGSmzqZm794ftX5HSnz+ktUWf6TPWVnHOYuyUVds1Z0bj8FleEdxkAYmrIZaCQ
23duwYD0Uru92Aedw763X7X9FAukJkhDC69ocd8JN5fHgvUIK0ZbVuhBUtgE/QkXBRvkjt0bcdGc
3p6PO4iBsnGZ++OhQhcsw3u7b7qtefjgT2Z9DVBllxe7HFpqOhinpn3k5xV3BC2mcpWbJ87sIcFj
NAOF7clwoN4Wr69ikoDLnyEeHDkzwB34fvgfN0KvejW898AtbrueQXcT1VRVsKpoZHBuqsPLLeB7
GOiqsAJq9JlOHzbqZwqt/aAX/LmTtOgHTL2P+zfmJdKx9h6o2M7mw30xBjl9vQcYXg0H54qj3eNO
0lrtlEZta2SzD0+7ixG8YInAtYWZ0KR3fIWLndL8VM2kLvKLPEE88IhqnKWLCI8eMZ4A86b75zlG
WcjKRZCgzlFqrM8TkEoWnwf7WwN/AfsB+9SD5+IF/ZAH8IyriSfj2MOq3TDBADe85MN3XsIXeee3
x/hhhJLhtwP/zqvCyKiiB5pcMx0Vq7eOR5jDgKE1UwMQyRgAVYmQ7Sogy5u0YMYUZGF/UdXV7hm7
pU9AzrACm7wlMs1DsINag7RioHuiVbF2h7iNJye6zoEDu4lxMSGKCDEYwKHIYDo2BPSWrXaFN3cI
gj6r96PZh9GmSVVi2FcfG0UXYxVcs77uMOrCb/JO7kmdXSKNpLKHs4c1Ar9S/OCS6TXCTPwJUNIh
Vosu0ddu7B+cgW2CrtDl4bozvnky9FcD1FKwDQHshUoamF8Prwu4jFsFhMobuDIctcpR0beUHvug
34UjL5ADI737OEUl/UIB/8cTMnyG5+CNW9iLNCJcemMuiH2GNyOno9kLh+8haS6nUEyHDeazXXyC
N6nhtyEo+TjnkqimEHT2iR5C3A1BnzQP2MBwXzBdcHvopG32ChV42pimUJRggAQEz3bF18EZIBF/
TvkboHyxHi7TLNhfzIP5MwzJndO29HSnYExRZpDQAkHZuPPGvSPcQlAWTkjfBEljEmgZq/73FOB/
Bro/5QU8Lejyju+DMQ2Ts/e4xWTjFPFxkMhTCfOEPzwcm6ju6cNSMuwgeGNVGV2CC6kmz+D5jz0K
u5nyS8zcjq1zgXTkQS6EvNnBZGK2+LYeUGfWsOhIYCPJJeQAPm0fWyO+RiUeVzV0PsaCp5/P7r6B
LH0Dk2Ta77/TYoWMZXBol4gU1jjT1THC3gvyZ04PUHgHwzgHxoytOF9828rsFP1cfChx3uI6e4aq
+0cUEqJXxd4zvXL/Fl+uHoApgU1isPPiiooJDvGENDIiWkeylk9RmVnL4fzGqP+HDdmZwnr791ub
s4u5UC6yngSdvQKM+HK7yJ2AltzYzhRzFhbykk7DE1w8yk1rqlhMMmi6mCBThQrfAxFxxDPC2w8J
ZDrjr4F6za3jcyJtSEeLTbSnOMdDt0OkARtCyt9QZ8RvU3DZDKawi6FRdwCPbHHj6+yWG7Gx0jAb
wBncveODa9WhDM+fPuKHvS/6jPud6n5WaFQD7MxcI8BYKMPMaf1FXlq4S9QZdMiDTeM3i+EGXwGG
2xbWeAmTsxBOoD9a8Jy42vidNLiDwKKc3JOL+xqfY5G19XXF46GHeEynfLxgMLksRPI4bddMwkcf
d8lQmgzgIFR/ED1SwHYIjigK8iMsEXQ3j/mQ/liGu4OYwPombKwM1gbZfY0sTGToEWuS6fOljGYY
vhqNztPVnQcOMisw189qNHsTJDa5Hp4kjiEfwNOOS8vLSeNThA/DiqLEufJt7vyZKnQh3DZYCfzb
AK3EAzcM+GJ83yorZqZ4Mvk4UKOjCp2Ugv+fCJMQ/hCM4His/97CksRDSizczLyWACt5RmRd2K1u
+Wl6+uUpCh9rwDPu9hvkCwr8pkg/MVsNIowXy64j9qoUckx6vxryIwIYt3AxnAue5ASQmuSeo7Nr
TmC0io43erPDnHxlNgyvXGo5vmXvhIQgbxQ3keTAr+WRB2NCRsy+ZIOzkakkrUVWmUm7jSbYo07x
3miWYXR5u1Fcb3AeSgkLSj7hzeNBCRGTsgdjBMSZG7bBMNcPo2m/NnNONWAmOUJSZkv+D8wNWLKC
acx2wR0DCZURyPNARgCtRGDNnssHG8Dy2XF6ldGFrrRwUZWBdYEOJsfgmcq7Mr6Pz/OWfsT4Vcfw
+WFJnRkTnZMbMmQdAvU1IWpOWKJwAZEmw7Apc5BgcwIpNhAuIsMQNqeILcu4AgFXCRJQD+DATuRi
s7lZk9JAv8pgB6SepmFResw0CY3CV9/tMnHjTuhWTHAvXFISeQ97iqglKX/9UVQ2c2jsIeG0Y3y/
U21GujcRZw//lHD4CNnL4rrABWfIrvDvSMMxU7bUCcGZiw9qb4ztoMyXM0B/C2yVD4ePEBvlzVrf
F0xY7SXVDaJaLLMmGLX5bBwANPNXCsl9OhARY1gzjuJi/2RIH8vBecrGzHZ7Q6eBoMbk+yHlxRTo
E/7hSedrKwUTw25P/oTfhIgwOV1GKVu0XS4FCbebPVNB2obDwaQaaj8cYb49vS+bezqcjxK8Fdns
wYCR88IV9zil4wEAgduwarGvRZbeBQarh7Pfg0o1p79BbdEnDaP3anmZDw8Qz+0mOcef1dtX3Tbn
DGRifKTTA8TgeYMChZwSDyD2Lag7YZO2Ye1pM9NpIkEubsmIwtvE6tOGRw+nIrjbL0sJjodm+4n5
Om4ZI6dAmWoVqzMKrhHkCy2C4qH5ICbOnVcx2CUx68I/lr8Vm6Zs8YFgSfNbwg2Fb/+wexT2hPna
T/wOUes6/ZQydnvLWo+tlFmd5ss89ea4mIkQE+A2b0Qgi+kc1xAquFetNwpe3L0u1AItYAv2yEJh
+DOEKqiPyX9ihZk8kuR9MABGRz20/u4pSBRfjjAwPht690O5uyD4Yv5N8BoaTU+gc2qI2LReMc5k
UIna5CDSBivwR1i24wrVmSAaIqaCXXD0aTch5YBKUfUXE0RMACHqSg10t3EnVahGA3+YXOIjYGg7
u2d9BhzFFPQxRjrJePgddA7hwACZpcW4AYldtyt8FdhUBUwE2rPxR0uvgZa9I4z90HEeTIAk2LA2
/JTotetBQkDKEHU1G5RONRDDtlnRSdBz1AxEmFFp1pcvhR0yxqT49PxoyEF6V/Xpq9D1wLBFcbhU
o48HfR7FfenOT8AfBgAOSw9cej6bJ3gxYb/sl9Z+ACGiYyeBZC0uyoMWhQkANH8YEGip/G5zWoLj
NcFHjDeplwLZ63eFN9rQOQxnoE10HdQYlw0fqe9EX23scLnsgXK/U3NqQF7MGWh6V7AkI/ziM4w5
z3q0bsdy+FzcQPYXAvSto+P0DETT8bww3dp+QF6Y3gEGVfzNO35MmuyLHcKRqTbQk60znIGQwICg
dnXAq9v6vsenfsPcAOAgxQwEdyKQYHD2I4AdRjeOGBzLgiZuwfrxTsvhuEvN/cWwGHYdx0cKgfS+
r2j+lm82xT2b7XPb7wlTqzY0R8/t0ef3khOGyeMbkO7P6Ef7VRYmTlgzffFYaXMDuvJBLewhg01M
Bn5H3BHDEoSFlycZAvy4pQhDmNZH0kLDLOizwF1zCLT3nl12YhwGh0yzdxpKeLb0UWkrI0ut7a9m
I8a8lDBeHUaafBhme5dYQ/WFUJJ6i8duC1+l/uLWpEguFHrllzmMFn5TmBa8zt2wTjTO+GvA64N2
zLEDtg7nBpwJXK6wvhQXBA6AKHOLEdmBFhT24OIYP83qRNlNsMLHI72A7gMU5YR7eO8glgM0usiO
hmqPIMMv6lHMhOjXUfh0YBfkYT6dArEueZOtralY6uBkwH90NJIloX8lKskK0kGF9hCaPujmwKnc
UeO9p13laEdb3tEa83VKIWW652pSBP+RdG5LilpRGH4iqlRU4JYzCIhn7RtLbRtQFBAE9Onz7Ukl
mSQz3bbCZu+1/vUf0j8lfEKO3MjL7pChNgCzgKpMdVwIvnjPBUX+yhoAjFwhoqPTxCWgpU8+/iE1
qWDZASOTAMhy/RV6K8AwJvFoKQEFG72J7xgCgpC0aBB0rixtMPPOzW2gP5hvQhl8C4iTZ1GildzS
mTPQVe7G9Fot6Kh5Ihl9AOmB64wQUxbGYGLwx28GmsBC4CNvAABVL3cDAI/eAIUAN9NgVLeiG0+3
CracI7vN7ORtgiS0Q4t7VOPj/qfh7z/GL1+/4YPEcIymg1UAXrSjX79/dRYyP4jLilEsKw2Tv9N4
I8ZkMPIZfbAp/Sb60luu5/PzV19DzsCx5xH2ure8pgPzqFhjVAcQiPE5euny1xiPTFlYXZufIelp
TpJaxYMYAFzvzeZtA/G8l9gGfNlwmMEz21CChL0XVAR3L0blraVw/OHmSWUxsl7EmvMByBw4TyXe
KHbR+hhSLH0ZSgM+/8OkTcaBAeJ0uS8oieCekGpYwSrWCxoBtid4wZhf4zcO5gvWJRHOYY40YU0N
n5PWGG4xvEAY4WgeXk8jlQ3UUXCfFbMe68AhuAbi3VNVhjLSE27cQ/jgjCNedLxM6cMyXYGjd09t
miIVGjYxD2DhADknKOroIDVzDNG009+n7grYBcFPurRrFuMHKhIyxfPoWgFTsx7+3Qp4PCA872t7
JH1F18DjwM3O3fI5u29Gm/TAZv6km2N9/mqHek7CBMtzyQvJiAuQtO/Hm9tBg8T+V84Z6vG4CnRx
i7vc6NqD5DFuvoJLfs+Fx4QOUA5mwD8Atll9l4MTOziQB2RE+MH4bgAmQsDM/CGnyqYoDA3kCQvf
XzDhUlwuvWFfAKvjf//aPw3l344TJiN6Ae9k1g8XGfsGvAKw3YOvfOABhUDATsKge0wbxV261ns1
ZkgK8RHsCR8W6o7aqMY6uzxA95uXw7MSui/ZGBzJFvP8592AboetOZgvf8PerfGYyvg+C78u+LIS
a28snu5bjZTFgPl632FiwSrpoZ606EKY8vIUvNBRcrZwOIKMoBxOjA7J3t36rpHmcL/FWdAy9f5C
mgHSrUmwfaJZMnhOCqa1SHJjHvYbneQ/7I7pdm1g9QBfUMLcAoQctnNr84QLDBXIAK5MxDsAe2OD
+e7zA7Atn2t8ZVtQ/8ZXjDjA1+4mCnW2MNiAaES7LQcoHxeEXT2xUXE12l9QV4bojN/hKI0RvvC4
wpz5YedSr8/f9MLpv06RSWGCjfO6JPA5bTPcwa/ol6wgNqXiV4Z0TXtQYDcg7aV9zSIE1sMGH4Nk
Mqx3JTvolTsLwgrRJbmCIQ96ozwouLbqt8v4IoWS8Djnb3WlbWEgMmyGmnOtrypDN7AS+u0T+H26
S4ISnmBylTkam13GI0MSFQUvg38GlInxwZofwB5XotN3z3OoQVQVdcl4cURXk21fv48lQPbjypnM
attz9vJk4BaA1jeA46Fi8vHkMzRxOzS0SPpjyX193nWzqy/ppdoIYskGdJWxUHYF7PyMxWJiHt78
vo7YHTMxqjbCWVjnGOXjSWfmlSCzfHwIlSfg23TfaOLJY8/iO4aQ9Yi7Quf/26XWgMkHOjCefAQQ
MLHJmOoNpbcq4ALIigTvQm25WQCpYlb+xp7ybjeQPd52gViTi3CcvUpf/uA2t67olNZjMCpcHBMD
F9YBgdJDCE92kVvlLvsZXLsrc5aYwgCqXcx7n8zyHTcH97zr96yky+Q8FDzc5S0gvNsrTtK+xNjq
cF9KdAa4cAA2MumDZnXcHP3nQb5wmHAHIG/ylE8h2ehMkh5kd39M9KIieIP28jIOJzDh+TFLZAiZ
Yg7A8sYGT9rgqBcY06EGFuJLhjzQrtguh5fPiaO1OX+tT9yf4V/Np7/PebubuGjbmYF1Oq4A8Tdg
4NWu3j/sJ8V1vOHmcF5+l+8Fz3xxhWcnjUQRBDWdKQQYPtA/zp7/jCaPf4ypj3j5inkAYwKvjPn1
fRqhQLgqbAlwM07vHxQYpykhjDAHmRdSgIolw3M/BeIrjBbKHWJDCrozgMkaOaifrz5XdZ3K6DDu
Q4vqRVux1fElHTRw2Ol3rFqiX7bKz2miEpJjsJuMmGeHimTwhgXO3grkeMSuRVPQ/NvNiIpZ56vM
K64VBCtmrfAo1AON5V49TJb5LAuO7iBudsoZRey+OyHDt74OV/B9ekQf9GZP3L8YMON90kXtSpux
hpEg00N0Vwrq8YG3yMZeXTGN89XFa4Gnfsi+US2/qPwHW+ZRHA2wExnY0Mzwzb3xCCd/5fK9eka8
h+i2xHvy9HJveyy9giqQotfudX6w7+zzRIe1spiEz3NNNCtDfIYvh9FmcP3Mm+jhEXBtP2KIt57i
JN5oDWU0Lljxwev9By7fb4ZRd516dTCIud6qQtKUSYEnA6za0l7ZYWQEczv42NkCg0NBH6lFTzAh
LdxMrnU0fMeZ9wiH/uPS+gxcKEpzlCXnxw+zr7GpXkbzMlLXt93DSYLx+olMVQHj4HE/glRB7xdb
rp3v6oADUYue56/LlBEGAbl38OSPGIjhxCPEbFOD6VZplRGHbqTsKNxru0bs7eU/zYlEdnZv64jX
NvXdCMjj1evdJfMfPxPrE8Gg/O5UxlQ7dVUNgcA/nrrrGWM6jTX1JKfAQvgD+Ntcnz+vRemPIby3
y+fiNqt+s8sryiZMW/3070lmx4pVxK41CamUvbv/cqtYwergtWrPvKFYYrbmTpw38nEqaNiJHw8g
xet9Ccs69El09OUOmr4PVO0WzgT7nsSvTdwjYD515hMLQ/1hp5y/sBZnqYtk6VBvajPx/m2VbazZ
6cTgIdGgnN3WyPohODcCbwIioxFYvSOOJZ7UaZC6wLk2pwRFb2sUEBneV2U3JoHOTTWj9NsIj32f
oXTOEBLGv0U+mAuIvhq4qbtsXPztdeQo8HFgCUKMhf4qzV6zN0wD6kraV+d4mj50FGH7dDWBh8vp
+3XGs0pU3vAnF08gUux/iXBScKsWNA9KV3k28D5MBO0vX/j4uUPtoRB6QSzescVQfL7vNLe94rcG
m/6MmRyz/VfpURCjr7f5GRKb/lm+DlYSo0mruvIixiMGAKL7JGFqrfjVL/vS0RgAHi2UxdMu3c67
B8Q6KCH8T17y1KSU7rxbgN9TtuEm0mm20F0bmvssIq7TZ6w+KTyUnbwUzgMpBrzYS1BnHQuj9yBK
4VO3nFjamWeyMO5olexnG6lAHo9rO58exnZzOh6OPH35ucGkC95DD01TwcTn8t7nJ07aXDF7ep3E
6oZ6plgjHCQpT2C/OWrv8HlTenEi1ELIiPybX+Fixi9Mhh7h9HDfcO50cH2vNwD3E+AQBpXwxnNh
he3AiYk5jIdQtEYR19rk1IfRRPEEmv/ZIOURGqOR6K4wxnPRke45hrwjqgt3An2Efgk+KW3vzwS6
OYnU+CUivhjo7w0Ukr8ME6jhZYzAgmMFjtDHqk7NL1IhhxZYAaVuFrihuJRx2faGV6Y8w3nsOgZN
gS3IBHYu+/gdz0AM4L3AxbC6OROLVJRDjTucwY3Eg+IYt+epTY8GLz9zsx8ElWwAsjXFACvFzB/G
P/5W+KKEdA1m6zPkdKrwZY1M5v3W3zc8EVg/m5z6H6KULTiAMKmWPL+zl8U91cmPMCAtw7SW/o57
edOEqq3aD+/199nTy0znk/B4wJl5zPx5dHrGXCqFAVxnQyWUzX7GYzcXhIU8ekJ3BlHILIr5zJXO
lKawkWxBI+lgrNYOpZ79DSWnxoeJ8XMzV+PjemBjXe1CpDAnjhRlxjBkMJHwkEj7CfTEr98sYWJY
7wWMtjlxgB7m6GEdy6fp/rn8MEz6ZYaBvHX+9r4+lu6+lTIKfJow0wAO8SwG05eMQ77lns56aG7D
4M5C/kaSk8WSIbQqA0/8+MIcWp2nXoYO43pY/ffFw0UdOwdL+Gxw/p7B6Ucx2hFgUi9etjA+l0Bu
hffBKzhf0CiSIp9ZAAB+um9XPK3csKP38DOYzb0h42CD/CV4gwVO3Sbi6rNbfK3UzaOhQ4EgRax9
u/PGsLKJgLW75Tvk0P4pDxzSnDoGu7We/QiAKwEm5ayFFApzEboHt1OBGALbKVK9ZpXb/1yJ5TPO
Xgzx4PoLXucSRqpzicjwsO9eZ1cgZ0AUoWIQH4I5WutJxtBg0zIeXmY95x2cLlQFpsYTfnf6xVrY
9sMnw2iaVWf06EwSp0Nou8iFC0dw3DAx4Xzy2eoc6IDz2tacFFAQR1BnYCWz7yyDTKaGgCbe9HcS
4u6wvjuDuNyOf6srZiPr88O6IPI70QPPvrvSRWlht5cUlBTqVHIVPT890XmC+MW9M4Z9LoZWTbDY
3VEs+qU5l9m9jPGSg+QJ9JhYuFcHmsO4Ok63R/tCv4lLCNYLLSzkalFdxzCCMEt2u2X7O4Xlqp1v
saDgYXyKJyeCctw4Fbfx3iAp8HQ5wpiVuvXPEVv3+pyuO+FFYr0OGJuvOXtOrzn8WGigfCczR5EL
pSLCJ7vD70050Ow92jHYDIw6gFNxXYbxBZuQ/lX1Xu7RxQYPrw1ObHhoKaiR4ILiubVud2dy3rDF
wTjGgcYqbF5hQ084ODWO+ydRQOl8sPiyEpmr8A14fXi9Bz2Mwc4U4iklJNxkUEdHs85vYdgGXZlG
Auv31LiqemWWOo+mMTCp51l0JSOMHal4DEyndicAXpQ8eKqYH7au1ni6u5E90k8t43WSH6zD0MK9
z+mxbkc364HbWlAg4MM957RJpGSJggxCnRUIfxsistxxUHENOHdYcLwie9XXgoDoqwx1diWkYpkY
K+DMmTB2w9fF6GwQPd4Q+LnYm6IsJjrU5udcvn7r9Fj2lAKnt0f8+cS/udMVC4TLiauDcGDgrUuL
4bYIUHd7IAV+bZQ8bAdskJF31SZ8Dqr2978xB0QwBDzy7IqPHSZnZKeaCnwD1Gu2eF4bYHPNYNFR
8+B4aCQ+RGC80B9UDmLw1QWMtCE7v7nWl5h8EkvVJR6ElqUK4yyc6lJ49ApHlC5x6jbbjrJzuABk
tOWFao+Do01Rd1/Q+CynzJ4Et5zZG8t8zAROWSSG7D/WVKpm6zyCal54Mbj6THMaYsA+kcLDmi1w
gnLx/gIgV3YN1P0aczlEtxbW7iEeeQif+Aj8CqHdGq4Ti1IKhx58DRBF1fAML0OB6TuV2cweCBOF
A6yMtRyFpct2SBPz+MGiZ6XtaKPxwIXjSOo8C/K9oICxxvYFUyt8Bbm9IZogzFDgoIkDykAhafSr
C5cMLkAbNO6HOw/nks+fW1dhBovDCfcSgIg9nAgNgy4rHEFjRFDMVQAR4JwQNNeMjQQTdZeq61LO
x/jUPnAuyoWejuB4XUGuBDI2k6mwhc/K3d0KF8LbHlH9vHV3b0d2r+814Ib9WdGk3DhJ4bIvMJ5z
CEu3BiyuSx0oVkPlJbGedxem1nOKFOxahAcTWIzXqVTfgPokjpLINppTavL7tNf+VGfcu6i5y5+g
OdF+zeFKI8S5ggQH3Ckrw/hMY4e/Y8AI2PrY197TKg6TU8XiK3xlRqtiHN2PDb/WUJY/WCEFucul
DBlT7IvDKBgHsUY/MSD57euoMYzlcBrLFBM8SM4dupLDwD187yc84xOKzFHQzXuYrYL9OXQbC77K
rOMBnQadrUUveAqaeOzQopKicRnZiffwcJZaMsEmqHB23KfMXUQ9x2ZDn3zuwW827K8/twgFvfWx
B0F05IRWLw/WcOERmuIr8E3VuIMAvE4aQu2oGajf75/KlilRMT+Sc/jIWvDyVTeFEx6rnOXhd3O/
CPvh5O+fyTVQG/E62DFCKHIap5sdl8QI3GHunie/Qv8oW7QbtTBhMpJfQHmSdLYl26ibM20+gwmk
ITHhcUmD062HJz5OS/VQm200Cl6UCCVBJq/NW9AdaKOvQsRPSR0DmYuRJn8J86MNN5Z5mjMEfoC7
+gDJdx7gECM9ghd2e5gTodO2b3iv4rkFgIJRN345jBKr/V1eDkoxjhCnNnMxvI1ebgn1z2t2xwOI
N+X/uvwF2UCjmyBXfO3e5iO4/37/ym21Trfjee19YnSZS0L8DmA/j70aKFEF8PzaToPvYuwBbTG0
qhbSkj6VZ4R1S5E2te84Bd59Na4RXuAxNU/iz/yxGXiKrzmf3/yMZBUivTKjN8+cCQs3hatOEcAj
f0fupx52mdX6mtWZqg6MSonHPu8wnYw0kI3t8zQCXcLsA00RVBZAvJShoHCbrqIPok1ocR4wsBWz
C/opm5IUdljbyBQqlVOez0dPM94QyBOKD2CaYi0solJXcHWq+Qc2ZUhZOcBPzK0gXUjBEaExxlpU
W4jbbpYMVQOfhaBr1295N7wv7ihd4NdjwFqYPb0Pxsjj1n2+VjlwNKfRF68MF+zljUEo9n6ZPW3M
x8huIB3geTr2JpOQ/z0mfoFFyG2eJF7ShR+oqoh5SBiZF0T7vVb9ClSZ/3/a7CNmvh5s6xM6JkML
79RvPLJwNQT/vPCF7WnFPoez1TVHgtrMyvnnynymZuLEyXuPvyNLYloKNP/DKKeMkw0NbB4PcMLu
vPLl3K+MGyXQhK/bfF3+e5Tbz2H4gtMAq2ZiPb+W/LRGLMW4ot3G4TYxm78OVIq6GSz5DxSbh6LA
Ooectz0zrBY23NdoYUtAcIAS8jJff1MsfUkfJcgXxXfnfKZBOw6fspcogfaaHev5UPYKDDchwOB3
yuD7FuWf4N6595E9HEHeTvW8XrXyhka7Q3aVus96V0lbuZmlxT5D14MXPTaDRCAShkRCJfr9Bpum
AVJdIOS1iE3pbSVAhLsfnd6LcgdoVC3uUQgQcou/OyocBkXMxmnI4GAJcXi9fVGUgW4QxYSeiiDM
ylF/FUBMblS/E6O3DDPfu0/rMXv/5LL1hJ6ByTriWHiTLKpT9xXG6lSOzxhHv20aUypv+h0sadA8
xK/cyszAe0uAfdv2AIynaxXU6uQPyhH2gdsWsXoi8hyEgl2l0K2F2RcGjej7Sbi+NOvHcugqoIMh
fSRzttGW19L2j2WCw6xqKFhjIVaiwk3N+kveIYxZiRAfuAqwJMlqScMxdJ4SoRviGZA7eHI0wbKw
wSWbAQb5kLPyp/77Xo5j+yVsD5BhYzgj2ORfOJW7fKMd1FWinN72yx+2lq/aTwtMcDV9+YcxVldE
JjXU/QyDSNBz1I1M7ZJi9c7ZCrNdIABpJtT4oE9M5CZ7FWsuuIUc1JqYQjJDyLa47xAwPd3AUeWm
RtmuY7i8yuBZDPT2R7jcrTsf5+5J/Ny3oIQffKNv6z5IyUv7BaAAbyx+iiUGadg3crXursqSpe2d
WHgVENc5IOOQ74InMZSFlSm2MUg2xx0UV12+kCDz/mPuVfx9OYsZ80DJQ9rE+Ko1psvpcniAp+Qx
/cA0RdCnSRXWx8vnnpX0+hUj+bDiuaaCWbZzBhgf7nltFricol0EArdUonwwJoB3STM5FHMdBbuR
3L6l+DjIc20OI5BIHQMBG+QMjgyE5AOUKL2gMyGlJhLWqE+Ma/JfkALUEAghpkCvaL/wB4Lgy8Rz
RQQvMYs/D+YY57eq30Ca4UGCllDYYmLMoAIZDRgIVM5qJcwksNFPjf3fi3QIeDoBRR/WvPk6h/qV
hjLmBjWKGB8SCXCyBJfmu0bcjbA3szHYsFEIzB9/rJ7PkqMPbtvbxySH/FdVhvDKCQs9lTY0X52r
rWg4JIg0Mkwm8IUVpu27bEuU4qFnIGNAb1tV4JWUq8fH/mnhLbRNI8arDHYHXCioNB/C6aYK5TBM
oU7fwr4zioBIW31gSyHdsZGegPw+5mc/mej8XYu4Wjt1b365UQ41oyruM+5SjFY14WjLvUim4kqK
bDqGyX+Y1kblBiBO+/04wli4REqvAPfcUeG87DS8XTndux3oij6mxXpD1PIXL3oKQQhijc2fFvQe
OGQpvphYshgjHeLrbvJb+wMX4xxoe90C2TLqpUjyBBFHGPDhiRRh8LMZR/Azdi8APepIqEc8Pnfy
qhjwsgSAsyAEIOgk1TXgE8T4Vy2myxGkoCM67horEHZaSAphsnpuRuc8XLxd8D9EeGMDJACP1P0v
G6z1XOAkxOpij16WeyaJ0MD8Y9wvhssnz+8QO+27Q3kDWVSwhAQVq6GRnMbC+1GGEonhNqytp/er
WrTua5ItTSHde83kJYIEFlEN/SkHVQCitj/cNfxXcdi9LyllKIQfCx6WzDqzv/BCwmyGZF9nAobk
3fzO5cZmK5LKcL1loLpAUcm/ux8BPzAGRVAmDD+hXAr5dT1DwoH18jtEHugJNnPvofmkc54EnyuB
RABh+OXvJmdmieYEGYRxxHCjoMBB1wSFBq20i7jGmtK8JsRoPaFqUQZiiZKDjAyxtgBtZf4PfxWA
nOD7qxrD6wDIwrk6qGAKrdmxzCP5FsLfs8bYkWwUWzawDTN3OEBDwAHSn43jLAABXRHoy04ArYuH
AgZETCaluDM+rYiFxpfZqwn4MkMnRwM0NgUYNWXNbqv4S4/XR4MAdkyk0mtzLTX9cTOB+RJca2xU
QFRMpIXAkuo9/ORnL25KfMQqUZonmCJkqNbYO2cNIukHdT68IrxFyFiFEkyArSUWeRNgd+AIrtEH
RjhsBTaIsUPnr0ugOCJeozNgNcOJG5MZKY5aCLWYcYC//tu2OGM4v2TbxEPehAyps7mjsm1EGOXY
YosCEM6WWOPSNuKFDjOWZFP2DWEEA8rBhodjH84iONzDCeNdclVp5w2ANHrt1kfu3XB/jgCOY/3C
SUeHSaPN9jjGW5OtFL8bjZtJlh+YyhukgxoPJoz4iQDwQI45J/kUMR3wyYzuD0ElOX5zoELsM2UY
4ASqFbRKD+OQGbxLznwRHiJ0ijjpUHZDlkJSy3WwekTSEAC2SOscvAGhrb4CQWR/IK3FvtVIOQyx
SxGJOFMucS6QAeo51cEiEBQS2TfTFXkxGrjN4+c7jHtu09Qe4LyYksonhubJQqndjl3YVoayiUBj
ivHn7D0MVU7ICQeTXK0ZGd4kpDrO8O3AYvhiNjgy8bq61/aTQMUThxpbnAKxvYXT3c/yYn7kMfpY
Sm2N2w3mUFC7UfeSeUTuxYdIJaE+gE3NBwi/8e0n/0kZpPJcgUiFGopu8sIwoB7Nql09f6PdT1ZY
aFPS1HCxNSL9ktVj3uF71O2Ug7SGOH3j+6/l5rFiezpT9C0V/H3ltRaX1/cZFySxq+DOfmS8/zSk
w/NKTi+97apAkkH9y4IqZlqQbrQYH0ccdyDqv8Lp+YNmzOrOw00DbXOBMXssrwuiqXQOufe5O2Nn
V/+NFy2V4TGUSQYiYdQj+ixApbkd/bxngEq8kYZdHU9GUl6WY3eCg8iVpU1Cgfdat1SMtFN9x9pM
N2Tf7jQzh8VbwMcULi/QoBlE5Yv8Wq3aqLLhkc04A8krF0xQ/GCg2CNXgTE7MEezsVsuxAlRcSI2
KDFKLOZhbESF+Od8hz+urImIsrtdAlM6J5wWqeWynmEwAH2VRgSiahs2YbPJsA4TPGNsdQymOovn
gtwn9r8hcMgiodEkDwltwdNYjUhZz8nIcH9HlgkLHH0KPDLwDPE2+zBbTWcauzcmR5zwhZip+dOZ
hLZq8VnVc6F9ESoY/mLvW7E7/ozcI7Mq1PgBPj6HkUVOFgdcE5LFB1M8XQxmjcO3ILMpPQmOIZQE
+0545xCp74ctQjxKsDlZUAMe/pQ8XDzNCA4ivQVZDN8JuoRhzQqKD8paZpdsJvQrTOqE3yvBh8HY
IOEFq5rGxnbC7/cQN0mBkqwjkNl3eaQHwM+ClGHWCQB05o+8cxoMfmDZL0Zs/TAqyAHtsOstlqNt
t+2QCF9wEOKS4bJzziJSHVa3GDqv1+6kCAEbXHPsR2FLCxeCfKegGB4Y2CEwnCR3Cbx3x8iL84ZT
FJ0BsmrB/8VRq8JggFIUOBKIzEoccMW5qj9n9Jls+BkxULAgVhKAQOaJ+QV4JaIXene24o2wNy/j
blkxGoixqmWfftuiEBM+0nTPNLpcJq9YYOYCAAprWFfX+H/EowXoLnlOzP9Urzx3h5Ry/7fw2eY6
eukOFXjNxCu58pZJPsA5HWeixNGWnE/m0JiESmTj232ufoa7HuavL5NRf18i3ZyrcPsZA2xMAgkj
NFNYbaP/wQW9wvu/sO7AYZy7cCfeJDFUiHQazuccbrrIXCk9HG9gGNVQlDH0ojAZL4dAA+hhr8hj
HaGgwB4GG4MJuwuCDGjpU9DCCrtU0B2xSNHPjNjLYSSwfXJA02lC20UDj475SW88AuRKFg8CvXDO
Yht+gQazFiANQaLyNhhkBiAC4H5EN9G9qFzocgWiDHTbcGqnc77wgKjljKKS8wbP/I0cUgKo8eOH
o4Gp+4ZcucME3HCIKToDBpd2U2Aed8qnmjfFbUVHXXq1C5NFKK8pSYTNbBr3nlCkl2d5lXoyNUHi
tvgK4GtHbTPEnukVZziti1kVqnOiGNiHCFf5YP+LzH6pHHqKLkEpR/V1gWCNiRP3BWAKy4nnvBBz
gI5jAms4G+bGkkFl2O+FFX8LyqYeCGHEwIhpKe8rm01D5i8inoNDO0HrgftoLL4uP8MHjstVCyA0
T00QSyAIYTMB8dJnIgAbGkUDJzJGma6Ks06+EsULpF1OO2bJONBERxfSpXWLiyhZdlj1NAHssSXr
ZglQBR7O2IkCAJwX9ya8Kk9Q/0m3SIMvft35HAcwvfc56jm8SQCyyjOnG7Zogs21wbvEnJ/By4Bi
b6z9JIInv8T8eyXoD3heUSmPrS9nUcrGxg4MC7oA8mQEitgfuZ73wXM9W7xQD32Yf6mH+w9+lc5k
BveAbRG/a0MY7COMcv7p45h2aPZnl6Om+FL/Mkxcpet+1lFrTsm9UN7Ur838B+3cv9pGmsELRpiG
PESsX1RdfSjNhnM+LlFBGI9B3vtsC6QFj2UGWwe7PgfDhTWfA6uaxBodcnOZYsnfn8sZRC7sySoU
GqwCHB0wobNBWHgMcCXnESHEyPySD1OH+eqNwSCKUdwMNKydMZKFKSxOOqoZkyFFKEV3YnRhcQb/
lE5kEeDeOB+EN1PEImHFs7n7Kehtg9VwCmwMS30FcWx4BvZfdb3gfPUEA7dg7yQkQUZj28d5NQ+q
P2FUW89IU/mFOkzEi+j/CiRHSH8p1NOQ8y/Rs3PBskGfhH6G5HNKxJ53L+lYXpGiwjtDwiCsZXNL
iUX3Sydk3UIG3bbsCY0SFtrGZwdM4eJRRfVE/c4QnPkhyw5bLHRGIHFWjnsFbuyANZz7iE46H5IW
2kdTmEIUlProUm2o92Ju9e+M4FN/9WYGo6hkgHNHP4G5P/UiSKWBYtNWMHQQ0BzcM4wfMp52DKyi
KWNixE2A+z2zDXgr+PpVsKLuC0TJzGjeiLXEEJl8IJDSEVPwLBgzFRX9W8uHprdCIJoEEzI1UvxJ
brbCNiX+LZY6Ai5mXkCNEAVAFQDYxQxKhBnLDu/Sq82O6dSunTmNgZ5RzNjoQcX4Q9hVYMrAmA1D
WTNH0tNAmWmARTtb2WTsfAfsl0QhDXnk5T71J7aBTAv5kJJxpuGhticTlwOYiVd8D942RbYLMjLT
DD4Kz6VBWY3bBA5RLgMtki2OQcbamppP98RMFCeXLzFKXE0XlxcIBTBIGBBlYWtcmSb5aAT5WWKu
e4y1iG7Hg92KvyPOJDzvOcYvQr8mtBcSfdPb4U7yJ8yJGIoRPMRGd+fd5jQIcE0429g9uFmCN4+h
CtuUcA+E6s2OXzJyU/Evupl79i+T+RGAaSKm1DPcNtiCIMEyy3yxhtlTYKANeXTQUOET88L8kiSA
PRvz9gUPCFk3zWzPx6YwIXOE4gf3TqEEJUUOB3FIufwzIuwxMV9h6qOuCmeAy4y9vxzmOLb4HFjh
dJ3O35y8DPLxXJGsCX9xUrC9QOBiQK5wfEM6YZpE2yLCdR3iORiagX2wwdLBEShH+8AJxLfVmLOw
88HxwftBQMOruMX9oxfxWSQdJAzLWEIzNN+2gjLq5jOVMLGr2aS7xpKcFu7VaH5c3YPBKgm+PmQv
2T+uBqzazJO2tQervkIiPDEk/3YCKabzOdRom68KwEpnTA9vdi0IBNhCFd4EnofkZp2lMVDD1WGd
lctHv5CO6yc4LaW9Zo86S8nsTz579+5n81T9YrKa9uFttKxQ0GL7N2ezmV6zHla8D08fogKdK9od
RU+Ee7pVoQciR5WJng30ym8fwbJyCCKE/kFxtO+0Vk8zgcXObOljPjGjQbODck4N5aBYQi/uL4S0
4efTriEBr4jJvGDvH8hnTMQieNqAxMquE9BqBi7TOXfF/jLszIwHd536Fcge4ZYquKoZJsqM5uB+
ZyBzWHQUjDRLWI/FVz9OdcQogJHgwtpR71DTUGSP0I5iKg5odwR6zkxY7A+85ZfyvsPWACZqxC8T
/AGA8mXBly+pkD/eKz3fHptPG8Dgbqr5GD3bWJiF1OtXzUc009Z/ZQ87xz+u7UVsSw+tFTYhYgHN
e395ywV+T8l+kO80rPNwDCqjByzUSTFv0F9/L1QBHOhMG8CgRIJaj2ARGJktj9L0oz+2wDJU/yIF
hH5PBxulNhP5Gx3+/iALlA8fDJs7/7x88q1vfh98E1fit4tPLWGS7hv5X40U/4MHlkhaE72BcnCf
P0zdUM0z72VgZAhXdRK1wgRxr+I/HZnM18JPaTJFLCluTyZmxXIM3yXCVRmjLiAVD0kiYO6eBGmk
s3mQOxukvHGKYSz6+hXHHC/5JOtPqBgxb4JL0WHln536fT+fzDUEsfSqjAE2FAL0MSRU/dSLYmJS
05wnUeFBIUScjzsvc4Df4eLtTfd0m0xO31iBQoCYoT1zUQPHFUci9UqUR822BaqnGNj0BAXBU/bK
bbkdeUOCGyC3gN/jQHGFz8rwdnWcZxia4T7BXE02tR3hwvaVrJStthjvi3URPzz0QTYuqmzf0AUE
KdpqVxk0qSfBK8m1geeYMpph65xup4v03DEu5Y8ZyDKyd2GogXy5KqVtbYOMk5O9IW7EyWb4CzEd
Z4blgpbfbJzOSHkH/ACd1vsdKgDjSwAdp4rXuFRI1LrA2divNgSrilk5mJMxgBXSIAtW9Zb2SnFK
fu4NZ8WoZF4MWu20ZJpQIMbZQjMYcGH46E9QvDWwIkmaD6sNnGVvx4WAnEuuPWnAMEBghCU+Xg6C
rqCPDrc57j9eZeJ7dP1Q9id8XUmuIp64Ciojzu4v0Tm1gwCDYd9kh4BIcI1g5tb2GxcrUrl2ozsc
uXRVw3DBgcXW1jfAUAoeg+kj4s2KZvauQ7fiOoBU4aymb4VTBFddHBgCr4FLs+t3Kiw4+Np8DS9E
uQsouAEagFRAv8HglVMPoxSgRVHCasZz/j9elto7GNfm4UKs4QqbXnzVuIvMRj+4c8Y8ehE1IC+d
04sUJrpxsNtTzMFFb6EKhtXmDrPqbkycC940aDBLd8rBQ74Dn7nxxSgVnodbLitoLERRc7JB/6g9
DX8JbSH7MByCoc+7R6RPH6SaGm0jUmB9YjGOAYvFw9AcxAMvCYDQ9ejrQP50JINxZVxwGb9steY1
quEN1vvndgTL5rYUZJiabB9ISOe1s14nXJndbgPizbrKjHKZLt9zKCi2du08GD3c3Ls93jXOI+5/
HmgIcdpY3RZwwr17qyuwlo/6G13axwDSrPfl9naCUHoHvbswgxwP9WKPLo0NTQKSNuqLlO2mMhY8
hZs1E+pYOn/IGseg5b0y/aJYhx/GRf1aYIRewiCxWxy1rYaDWvt3T7yJcJt74wsgKAwQI+nCQ6JC
OI2HwfN3KDLjKIOwsnNu27Ggisx7/UyuiINA0jovFYNrJaSsZTSye/7BUuVfFiD2xCXcUJoVM+D2
mTvun3F4mIfW2EECYqVSWgLwClK1jIKmN4q7qUycL0BCz9HTIS1TO5AWV85s6PTDl5Pf8F979G6F
rJYl3sZY/uSqr3ZWllujcnlk4anhnbF65o7x1oGDH8oSB6iVUABytM8+uZCXSWR6Y2Bf2W8Cie7G
EJJOTx/5yiwtn9/U67fxbp2QU8ruIHe+tFNHr3v4HD4lkAR2jJyr2ARAOFJnw9YZlEAcqaOwxYyl
lXqD/lv+pdXhRrhpDjYx3h6r7becP2BiSPEXTnn+8ywPUwBlYaf7gO1CQB4+hezKUiynp7Jav8so
kxfDxrlTHSFPGVOtmw9SvkFOsNXFEQJWCeNBoGEaHAJNNBxuELSBmhF4QHoQDwVtA7WZ/UQ8rpAE
iCesp5HMCoRK0p6KJ4eLr9d8gQOwBWKBkYYcSxBr4V/itDAEgMLSwOxQsWOkYgn5+Qf1NedfuMhD
bsxM2LDnC1TwgJ0otsXZOGBoUDr5AuqHLsWsZcxPSifVI0hwtJJ4nfwznRFf6mbm4mGCFw70jQWF
7MZAiOkJXhs1B+o+xQ+EQlP0eHis6b8fGLy+/5tQam7JiTFdOArGZjHhFUEUOJCfRnQzZn8Yrogv
YJj296IdiKLoF18xjuOJvv0LjtZ+u2iMvxmDn9ViS1Yanhn84UzR//6j6cy2FcW2IPpFjmHfvAKi
IAoqIscXhy32fYN+fc3Aymtl3qrMo8Jm79XGinBhJOR2D60+NXgKhmDes3BAb17eEfta0w/EPiIK
NmbR3DUfBEsHi8hKkfM+rP563Bp7GTLGPI577OxWlRPz51XglEjMKv7+NTrRe2y96SP1SY05AUy1
0+5EQpmXgoYqTDbTJmtK0sKtbFrtkQb26xAffHhSILghHtCVLKGgIm2hLaee9lLCn2+jn7PJ89RR
X3c+ZtQGuEzOZBAOPI1JjTYBfDwVq0TIT7ii3hS5YsWgzoQNMJbMdRHQRP0PFOz0cvh3PoOwkrm2
I67ASrjSqG6S2FesNSwlRB1LuRJKDKbf4Evr/Ox6xNqy6NHBXO41PX6z1svI70ZPY7S8WCGFNt4C
Upy1nA1LBlS3ERcO3QcJYUo3iCSVj9EP1YxQYvbUcVDMVYGmwvtievT8DSwkRoc9wUHlr05eVDTc
4bBqtCrsQtZGm48qLQsHuwFvZEqGCgAPk7WOkOQyJk8zQqUPqO8XWhC08PjCeLIlHuG5G76fGHNq
hF0wnfQSB/JoT5vuBVKHTZi1rIRCJiQoWZalz431rjwJd+zLjTBwYwzwiFzbs8lnAXMim04NH8Ib
GEPn8zJpbKL/VJWajnMRgJsyvAXMNgNyxK8RE8+R0jCb/zJWvBNUIGXErs8MCDa+1mJUnJYMvTSq
sKKUZCSvBZsN7RxAk7yLRn32ZERpBGtLjwgBV/YBZEpgMhw+zN7f4m9AfMIuhE7XXPEmwgfv1Ww+
DL5fC9IwguDRLNB8K9qVPsJzHqS8UQlnunXqcMWiL09HggHCBzMVIKUoQFZYrtUX5v8ynMdcH/UX
cDY2zIj85LeF6B9umWFO1hAhQGp9JJiMEICIty9EGYxDQn6Z6+67d0D1xMPGvQuLK9U/dCXoRvkh
QcTVujUZgeGGoNwho+XbjXAOTbByXnJgfDvRFqszD2GjhK8BkLh9perJZBrfK49WhdhR4VDKg4Jw
k1ogDRM6hii2wg8rkRQYTt37aENCW7IALTEjgJYZYw78FKjOpItiHaHlsQtlgiOG5zejyovibLfA
e5GSFVNI6m4XhggBw4itzwF0HJDuwC9f5NI9dKtfSxjKboLDwMT2emnwubG4rs9rpCNhygRHCqcM
aBj6vKyeg/oK8xJZl7z/pBmBSjvd5GK/RjlZ3Eli5mk4lJio9pmfKDek7EodSupfMA+HRc4cGTqH
ukxRdvMHDW7v3jsFxx7z1EjrsnvZrhTBXZhLQxTCbc4J5IUUGOEls5JO0pm6U4oEmwACgVNYM0i7
v7DqwK0MvTDUFnTz8jRejj2Ydl1ouvbGnFIRPNpV+EArFJLudvDoTOG+zTuUVUH/gizmBwCfEa0z
hWM97QVdaQ4L8Du/1E/7iQcITzMmEEhiUJncoUzzB5IU26qa/ibaOg9XtKFE2CAayyDtbpg7gPiJ
SRYIiJm4nFL5xTs8zOTQ2iHCfejU4fBJrHrV3qI/cfQqDUQ+Pj38ezqcrvOzDQ1FjyHER3BrwLhf
8t6MOq4Rs80ZD0cZ9J2movX92imnI0tpExJSfqZ13pr7k3Vb2pMq7RIoPB7tMnSCDJG+Wjk4K6gw
XwwEKDYHb0edkj7n3YG57pvvJZdO8eDS3yxvuh+U3AkHCt0G8aV7uvWLZ5oKtZh0Y+8ggvkoeXQ3
H3T24TQF18Oa54Toue/bBIM8dmqOfTaDtYP0VvCGFDNG6bxbR2373YSFsYl0PQkafvvuET1siOWX
G7ehNPBE+wrhUPiq4IiDPO3YmfbynS15Yoqc0qd9Yj+BmqLvCHpjjAse7VZT6po+NPwtAAvIBNMp
Hb3N1K6jofGlpg6rMpTp9YDmzJiAvjUd8PEk0jmvAJtuiUmzaxNdWrfkFyHG2XW3CJeQdV/CBFY1
WIPIaajfH7C2l06tjQgL5xdGCZrbTIvHFwqEWGkKQnfr6lEWpP/1WhM8o20IspzwlHTpa83rmI1N
j/4ILGi2RkPupA7ITSKcqZkCCqwk/leysxH9EucRVVpl4NlUZUEjfr0T0Kpau0BRr+ReoufZmO2Z
/Sn10LxuTe1djyFEpxjc2KWMF1F+GkFTNoJPnNZbA4VTYDN8/gNqCDi0lOV9KSEn8i806quISyLM
DY/NMkU3BM0vqzSHonq1Be9MjRQEb+uxro1qzVL3E8DriJEkbeGLKewhIoAhxqQxI4VBc0tcNgTR
TTgKuP+UMZ4SFw32H7y+bunYCl4UdL/NMTAq2gqUSlqLN7cuOwhJNFnDFpqYHkO8JA68H28pGmzS
U1VxW7M9LbcEgRDQzCYrie46lr/6V8fAXjI4NYkViIopaeMWtdljl7tHsRFmx+anWWGgiuQfUI94
2lgRels8AdD7CSlhihpsoTOl3MkiAeusO4UBeBNc7dEh2csap9Bx43bwmjSO6N2z3VEsYC1QCaZD
Ro2xgMoKwkrU+3MAHTiyyLRC6P9EymUOiAT7rpq3lBLx40QGy00/LrXnzKghjFjk85IByBmcCA4e
1JJESzdYIDgDEWHEKlL6pb0DRZBE3C8ErGUzuFuUu809I7RAXmZFm0n6p/0yS4xhcJ5oNtM4YJYE
R013rdYVTqvWLYfTcAscBmJ3ZVjwT89vlENOs7y1p7ICoHeJb10U32aJou2U8dnmjjpitSXD1mje
v0BcHdzNI89Yrb25khq1SG2qJbtetza5+afW2zyd17dzSYLtrlsHYYFwfX1wKQZnUdXdl3WEqrBQ
117jO35d/2owuKIQQ/GOgZicf79FT1a9Dpq3BYCynnTRS82xjwtW5WpNZ99hFSRAjhT8wZjklv56
yb170Go4FSi08pDoSdUvgk8PgMjOp6X5J0YmRLodZPuadcQwsA1AUF7QPVLqAkRYob8HS3Sz2iNu
sRGOODZpZnrsIqp6jE2UzcGWMgj9A/CWzOxSBP+st02Qy0lAVaZq1H2MgnGlceAl4dFDP8v/BA0w
aW+zDsMKGuUBTg8I3psBogR97DPYIyj/KfLAe9Ci5U0D3iz7H/sJBGtwHN3Rxz04BTRgAcgc2xcm
PaB3ZToEV1tyDwevVm8XCw5VzCclhWR+PY6hd07v/e42sT+MzECv9LC3DRDdTWCpj3q7erePdYt/
2TGCvLHSRqvQaD0P7VPZozJ5LbaQkDo93RqtRnp32LzpKF/rXG6IAbr5Sw/Ey3TfRpO+XrFrdbyZ
ez4Oi7S/Dm6uSkMZii+w31RfQY3vvd3TBRSzuVMFNXe3/p3BULixEb9llI95GlqXpw4kGgd4NNjs
4H+YpmJ0ZVwnDkJGiyPwYIxmOqz0z+ExeJDd0S6xt61CUx2dtFtZJQXjOX54dLV6sFRCV/4YPSBr
cPJudX0JyTaH0/GhRcMNNAwakGjfVKiUAtQbwwvUE2lP7x5Ux29AL1UEBOzN6AMiIbVK0N+BJ+rd
mYuvxbnFJawgeM9cO42RFJAEC7vtLPu7v8uSRmb3uTqP8sC4zhOIlBh+I6x7IZGrMJjgnIYiHQV1
QVAEp7bWAKQ4NRbC9mkihraN3yC8KcTXzmuxa+XbObhjUO+qNkEIsqFfSF294fojewqO0IbBu9Si
IcL4EVQWGRIAlWLMx4HLKwUlmNOq9gXgGNhVF9opIjTgXeg4bWwKbWQiexrt0lhg3N2eQSbn7EKs
jHdrfYBzbcUG6AyfbrV7o/1AFXNqeChWefCq0459dh6Uoc94UDCRYL2he3U/ZMvUiJ1pr26+aONO
6bhsQWZALQc6BGK5ZcU7+LCdTAmMwebBi4UJ7N65EM5pJ8dKHyMUIelU0ekukbWdPCglWg27wfiu
pHE3f6mkz+6DpEMZGjkKtaDK1MhK2C9aT60z52X2YmCV7SzdYwgnv3YZTn6E8oZ0e2u4UbHgb9Dm
vfmghWGEpVUEyMqGl3d2cUTZ9Ww9CiLfTpqbIf59WUfKpqMeNFpN5ovuEx2NJqw81oFqxIuR6jmq
Y23QxtZHzKkIplTIdSCFqNINYlC5fVlVyMK8qrOBfLvU3YabIf1+b4+21GaRMCn8Wd0nb+pRNL5Q
nt7YwYXM50iA0Rio4jilx/M2oes5U9IN8ozmwRNHbAv1L4kGqUEI/qp3akLDODzRYXk5zz7FfaJn
OsDtvb9pXv8+wzfJ/6f/8iDssoi4Ke2CtRhSoGuhwsXk3HRQzFP03LjMZrifjphLL1SW3eIacWiA
XWm0GXycwvrSZ6TNyXOILaEk6Imb6Giwfm9wrImlGd5DM7dA76RhQqPYLcBPwoRNySGEerdyAyQl
fULNHhPp217BO/ax9r26+6ATlIY3P51f24+/wni6ZN6Yo0+T9D4ixWM0qTbItfLjCiXjnXnHi2rc
o1kb7/7y7lMYNAT/iGRapT+YiB8oAZN0MwB5ZAbduFOeictwjEt/6OjW1Gko+EDJ2LSUd6DXZFJv
wMQ26BvNbUEVBMmAWQka/iF4RhDlwCkD0pTaP8mDwIoVNG5yPWjH8sNqeGQWAZwNcKj3ehNoznTj
5Ht3hDLgVTbqgwI0UssSjZgaWXxciM+DXIzt+BJuI3GNMiVNhOrfPQL+fgHCVIzY+aDCvs4FIWwQ
V0BmIBMCtiBykSIAaf+N5lR5cu1o/KtwN97D6vzOlBMwlM3yGtV8iA8QnJzU3eLqMwP7znZCT4TZ
ipL9HoGtqg0K4x20HEAY109miB9zhi0wBuVJncdxCnOLdJzOy1QuCN2uE+gMeGdx9Z6wpQDVodjl
ltcVoM+j7XgXfn1Q+9wLMAXII+hNIYUKhxT1NiJ0ekXHByKMMJ3kjMpyP+dtZUpEsIRCb/12K4vj
4NxnN9mH4PZHL7BTG9x4mqNb/IyKH/bOYVikecITcnUsJzXWteaXcKwluBpTAveNm6B/DEDM/vow
ZLk3v+Axz90FCROhU93m+dViDmF+dlf3kS5WBPMPO9sB+PzBfNKkR5ui7ryReHtPXgHwwv6hT1sM
pkjo305/1x4tuszn054skWeKTbryB0rcL7Tn3/G+D6biNDp10RruvZz8DPife7U5cgwTY9RD5Nnh
Dm1Q+kxQkzkEVVIfRBquwI1QW0Oz580EI80kor8zzWpBq5E7dSClBxINVUBwJRkv9tMF1CZRbSEV
RCSlMK1vkvDHaNcv85A7IOJD+KBGlU5tDrXE+MIkFiVw+7Kcgh6FV7TL8WsDLYWrdu9D1gNhyacr
LY5oMyn29v4HgcBjG7SsSPjghOijSoVGwhh2g855VA3YhqAREKfqVzyi6hVJkLfgULt7bOAdOAaE
MjYkjN8xmiN/19UT7l6egH+lFgClKnlgjiGyy/Id1RCOSYidjkzXXJkFfdmc05dzZgvDUUVWVsej
4JAbgPx2tIoZphrv/NOwgV5uxS8EYNa2hGy1ATQFq4uo7/dQy2AuL8NK7zHeM4ZXpFGe9EFxwyoI
JwsdmWIYbBRwu8wLkRETomzX4tu9QwS7wQwU3TKjoGpKlgfkgABF0ad23uNcxsCbWHurEOhYv9kW
n0EjLLZA4VEHQWx9w6zmgcQKBWTdM60dGF/8Lx28I8PzhfERR3mz672dWwOJRJmFEigQz2Z9UOer
4A6iSYfwt7cJnzNYCSivAVs/mgMV1SjNkV1M26fOpZNfgIEny5IqyKVZ489x6A4dBPqDj/Z1lY6R
A9gwlMSZoxq/erlVDwmwJVC3HmYMBtM3lfyNt+99IhFNlq1kVCdzgrJrN6w6aXuuQGpDboG+H5Tm
VHu7xR5goRYzRcOGdx/XiKuAtuG5700mmZgsqlDPGt4/hvhYdQ+AeoBZVMJ6D8DPd8jAE9MppT8G
fC7h2W3ALEL6ab9CHl/7sCx1GgCriOi6NTB/cDTBhgCYBbBpyE0g4QSNBtO/XbVzB4xFuvnFpV10
wExQH3v3sGENfUX30Gp4ySA3fCynUYlGdoF3FZ0kLLlwHLaYOoPhAQEK8mNSmiKtUaScbvaXQadx
zkvfxnWeC57AnpIHXqTBub0RGVRoOSPegox6TMsOrwmIfHFyjjhsgE2AMykNkuHnHYAizpPctOIm
AfBGYE+PYcrk8BMOUAT9IJo5A6FCkt7cUfc6DvKjJ6dsn6hGCqKa6ASYICyJPnyNl86p/aKFQSrc
+fbIaBFAOs9AYjrH8X7+XTbg8etAh3ztSDKenIWJ4PC6ZALjmDNv/VsPKkY8Lu4w176Op4PbiNmH
yygZflxOFfWxW8A8Sy/XA5syX6UO8zffRSPMLa9tytERoFebrCslcJjdQuicmcvjd3ReEdqB24RE
6IzoESwfTKwAl0JBrdHbUdVJxo8/HM/XuADShUD5vgYUxOG8ovd3CAkxq/13+9FPhsj2vi2US74l
A2TCZXnu771Svxw8oYYuQ2px7sE3Oi8DBn73vhCj4YsZxBzBQzR+zZGBWic95GUhRQX3lhgAz6d5
QBnG6819nHvgeBalxXbwRr8TRxlU4pt38xm0GCuFW3PqxRaiaROk63tAMBw4yUxQ9qKY3nK82Ag4
qe/TYD7u63CihrVFbUzsNAaRFByW5XXBew9uQRlA+R8+CYrO8ScoV8zGKB9Ph8AJKCsWwBntrFBs
/xX/eTOoqbbxOg9YlETImYaACTiQH+MFsxkl8FkjLkbMoFGDgQQwh3tkoMaBzixgiQoLZgff9E4n
5RWz+oBgMcubeZXrDWqt1H0vpt4zfjppauYpwKjZDIFPvwA5BBBfC6Zlr051iI1fBsRUd4prUn2K
IfTLxMeU68NXGm+I0LwDGiAnprjKy29HRC8EOpPjqhynUV4l6M6U1s/g7VT6ac0AiLMbvqKrU1vT
IjxEJVrThX7df0OE16x2Xl0IEsziMDfjYEPXm2vnC53iDlWQTq7Srb66UKDd6YmWh98TEsBWenZo
uJZRUQbUeoVztFvXmHpri+xw6pRB0yXAd2A+sg4MNUNHU8NhUAitplYDnOTNrB7dKwNcp+a2Zm82
HRLlfGID5UFENAfLA4kd6WHSOQN4z7f39c4B25T3S4Sj2+4DOuand3s0EYZEaPTM54A3uphpZUVf
lASWBwBLMuFioVuAMBr+OVBx0NGhVpEytWzWJzkAqJBSjNPJafRcH0i2YY/K0SBYMwRYWD4YmxkU
iWonUh9hKpwyDNXxmTDUKnihDR2cmNJEys2r92vDNC4hIXZDo7Rs5t8WweGD6isFT/b7bcWo/QXU
yB/zqNgOkPPuBtg2dI/obU7JRajGAl1icxdMTDuzyK+XfRnjB6vDt3RsCnOYemYgnE4UjghDjWsO
r1Q7mI/FzryN+LDbwyqC54Kln4IuMwzQ8DK52ITLKCnSCEzpy25A972GRaoVM2ivsBGipyMQmV9Q
5ebmHtmN3hZH+0OPhKIOsp8JLOCUDhkLCc5c7hq/cZzt/o6z9zjtHRfvMD9ByDls0MOAP2pWjV4x
xKZE8zCulmdH95FFlljJanSB6WfJqJdYIp/9e/xkUnq9pTiOTdg1HweD0elPzI6FevJGg5SjXTYK
JLBgs189eLdAtxXYXyjzUjv4NvcF535qUqZIc+7tiKQG44nXKI0/DL8m/hQoOZtAtG3nJqM0AQSs
NhWP8LW4zp/DQzuZ3zWFkIsZ4XlDEjqpODyx+uQFc+5g19LkzxM5c0gISEzQh7yKUBQUQMK8zaOZ
lA3Ytx4vJNqtLSSpAFaZJc2JljNJCVGB2CTd6vDYoOz6RMQW5ILITU9jUCHnbm18CG/sgzUkUTBf
lvpH77M1IHeox0+vPoStLrxBD3+R3lHtGdyhRCNASMwbSijAcWjkkUZDD0CDgxnOvMkWKoP+xArB
HUBaVzUaJeB3DAg7HCWwa8+9k6cxI1zoqwihW6cYEZCl0O7eBRQTJyrJCnvgPNvDwdXAFb07peUj
nvavGJxhJT6PziOi+kaHzy9SDWnQTzs3zB1RS1FvvPmnv8YGvoVW+jLz3+aB7g0ZUNG6F7ohM1kY
Ua6AK3uApyHJVO2U8vFst9z87ZbP2Ydar15q6NoT2gs0Id/8t9reD2eizibyAmTmZ5RErz3+nz+5
SHKAGTmqJWsofgi9uHLe2jAmqsyee7uySSaBHWCsn93Av59CVIlPoZKmKzUEBWyMuWVftR2UCAk/
EV/aO6LsWHXrUP5UiXH1M5R5t1SSGC0IibgjuJzCL4gVmpFECfTG+OKKhgzQ90YzEWRMDUn3BMHI
Lb9uOGld4IVIjengkPQbMQ261T38MP0+6ELByIiwgJ7CMqFxqf9qxBfUn/eDaQuqXrQRNEEIZBtG
IToQwNoZEEBl/dzjKJPPiRH+5pxZmpQ/Sz04SN8RT5WnGyJF77AEVSC6VZcSGkVfAnam4PUQ3shN
7/HiUJde6E+xEZNOGWAQpaXsHzorlfgQ3iOqa9G0P+03/Dq/trPCIo2T2XQCUtSvEklvQAwCLqHu
XaMgsaSjfzKBWKw/Rr9DngmIYIswwNfW/VOTs3giN5YBPAEDDEAZP/xSrH01JldjjspfiWJ5Lnup
aE6awy9CRcNRw9oBG5DRfgt5QYu/ZsAAyKMnh6VkB0HURG/Vm4rNedXk81TKuxsCXYXhXF/Dt4TZ
f64Gq8EAnA5/nct+VzmQaQtjEFStoAEgiTFX6mCw7wGVVrFpx++aCOUiQn8+mesaBB0QRCLfE4SA
Jr+4uMAes3tjwKe0GOKj0eFPu1fDn8OUbbzg4hkMQiGvE0Chuq3BoBW0WgP9K00yGtx4Iy1GHv0A
2rRNSqAsHmNKYHLhPeSRQ6ZBw7ZIkP5GgJ1GDihomnfCg7PIbDDmm6n7Ww06GQwaZGt4N7hivXAB
nDnJou6N6G2s38aSdYPSADBr0YTQv9uJoog9wcWFW9bEn88n+eaEvcgXaA/HWnphD4B6pcaKm9Ei
6jzoIOpkCLjiv4wBA6l+qFun3MsXsyodFon6Bv9JVybb/eqqIUFEAYM9Icoyq+Bx99oi9Ja5JG0c
LPGbq9brxWCGrkK3VrP1xLdt/U7bGYQa7LO8KU9fUkCM377STWQr+uUW2e3qHaE6cuAjX6zWgyaO
pJkEINEN6JXh25BayNMWVBtcM3/lNeXFGSdkF2wCprVAXWEptLo8BQY+9Qxw0WxKvQQW8Sdb7Vxn
UEfWDbjAQSCeGJYCLhDlS0/TSrSusTwUL3oSOmKyNHsQP9QMPQqjE+3MKCJ1yF4vOlV6DOCuwRpI
bUj/ryPG3+jO1L/n/3l6dICECWErThg6tpiK4b2okfGOJ2qgv0+gMpy9dgi+gF2jyYZAErgN5dmI
qFOk0WRdmYIZcvcsMd/Uxqqw1LrSDyEJOESvxkqmVm7x/9pxdy+uitFalBJbJQNI0DLiqbMkOq7a
KLpIghea9tr0c07/JO48hT2jwRNFGA/tMQJI7jSO+x9Dde/EXi/7yB+BepCc6tfCibNmkyX/i+Ju
0Yy1sNqaJIZwg1ZYMj4ZS1DwCgxCqpvIIRwErcAbn4y/1Xzuh0/USE/GuMUJHMgrkOvxnRRFuNLJ
XDtXF6fnwYNrGLRTMQCE+NwCUI3/XzWGcIqgp0CV9ZnH73OfulNun5WqMbjis6PnehSTCRuGl5rT
GYSG085zwqB026pZk9piNbCkQii9jXbF6GJP5rqMIquqPQqkjtoIvHFM6Jnuv70ht8mVAlZnG0Jp
jB9lyXnuLAUQMGBSSA3rh4St4u9ilxKbRRsOWNqyH2nBbx6LbfEulm0iU/s15noI0gSWTnXojRfB
y7CDFqtX96usGwcc6Y8GPwQQgN1x4CMeVjfOGT4Wd6IHqE/QIZaFyAxsaiwGfMDH9mhZjMcB1Qla
+Nr9LweTTaNg6kBwaofsegbdGXbHgkL59m3D8cpuORvLH9IO2JcVxTiTq0HX6GiUW6z7nOI8l341
2ftYaW0RrfbZXAWLVcsJGZXgm7iabr3FYyXjVL9XL1lZWQSwPd7JAzcBdK4KOux39qKaEcta6KeO
xnJ5AGmvlwb5tdH0S8+cohm/y/VpK+qsylD92/NzXJETEBM1YTcCWg6pkzHmmqQeLm8Ajmu1YgqI
F/iwCQ9Mj0wxzpwbw1fgtxaaZz0YwZGbYnB/uGXFMHAhegB/BN3L62Dzl0dhCn6krQmE9HU0p3mn
dHcI9/nnw3PFQmAUvzA5YVtlSlOU2ASli9nkeyZSrM1yF2yr9jtq0FJrPFvXWYlREDoZGMqII81y
6LD97B3YSXxJf7lEV6cjf1hiMX5HeNKdhzwJ3ArmkJsfDJCnAKnzMBaZg3Hk53WeX1Z8bcYT5LHB
7cVswpOnCIKLkxPMYgUthT4DcBWYhMHA++M1YENkZ4hqilxGrJhSl7Xs9xWEEH3zC7k3OoGdzsvu
sHlweVFmiriqTp8/B6k0efMgL5y97sfsAo9cDzeAIdnif70haQE4UhoaOHvthx/2UM/mFwJMsW+c
bXZIFgJw0LAdsg/yO9qLhAwyGv8Mh82oCy95TyB+nJN4KbMR41h54iyXPFaoPXFA0GZL32nrfoGI
JK7M+hGYxdl0UN6QAUIbkCBHLzy8Qhh9yZxuOtTV5MzuPqrBU7qNKOe87BddqeXaFQJzDasJsEr+
IQK4mPn2xwC5wx9xIf+7G66ClqjUqf3JJO6CrYWt7dNea6PznKaMCXDLnU6/05e1Ak/L25clY8kq
FAzCAtn43y9uS64GeKWxBCfLF3RiHUrZGJ3f3y8l2jQd+XMIuaH0A7tjNf9mPU/PYXEwFgv4Upi/
y5lUWf/fQxvOzQ4ke4oeNacnZeBgN0ScgjGNkz3XI9Da8HTYHbxCP1bQBkL1/y0qY8jfYiy06BAl
8hFzDoK2A7zx2rb7Jj1rfoCjywbGTzAXP9eplIXX52Q+P8qjQD3tyj/rGyVaiHAQn6l7I2WIFGRt
KZhu4Xr+RbmEOux8ghqzw/nRHljmHIxKIEwtkdLPdMoqNnDtk8l8Dv4A4XWuj4eWoAXJO7QhfyZK
lHZsCT6c+koWB9myICTw7OWbueFR95cRpl5WSXYJNBp3EMc3K467NUJjBaVZ1AA4mE6u4dvsQx4k
d67T6vv6eba3gmVYRBiyge2W+FjDpRQe1SLNbph1L9llF04B9+KldJtftFJu1hI5Rnj+smOEjQDA
xu96HNzE/3vuRDDRiSM8OodS35UzCKIg+ecR85A7aYcyAUxuKd+WtjWequFUEEO8lPdo6lqenhIG
+CE9eG4Qr0AFh8unrW7UkDG7KvaF2VY+B1TnzwMhhdfKDG4cRz8rUbPkGGXlZCX1PBTk3wDNSehT
H/azLXr+UaSbiPFBS50hTpG8riKthxUJpp5ZTXljGbUJkF8ta8iK8p0TH5kv+Tt9vrhguOQtxp51
l9S5vImMH+UCStc59ijbj6CL1XtzGfrLbIPEYKjJwToTfCKdGj7ixESEftH6YAp1B+yLVIZPgHWT
M/YA2AC0gcPluqOhAkauQj905ljq6M6JkOCR5NkyitkCeMbAtdIfAhpCoLYSFXk27XeqSWTmPHjZ
PE6/XD3gWn5TJK/kXzLuAMEGXwrDB+hHMJLJgFAWh6og+KPZEhJ7xvChJgBlxRbF1fY2QQJb6U46
0lNQIQAX4YiEJgr0HyEX1W8G7WIqxKN3vz46duoYFMJVuWowX4CE/gWluJTsUP+cFYOR/7vvaXPZ
icjPdCNcvvDBFEvNUzfxt/b6YiryXLMNtM4EmPLF2l7SZdMtEjmuBkTYMb+6mBHshJ6l/g53vlKo
iVnasKhaGLko3ZZog5jTKwPO+L145P3daNrvLpcEJoQ6dupzah+cWkJBQmPttuwSutqPSm60aymz
kfRQcQWvhqfAYLPNZS6Yu6TbEl9AVhyjiv+I6xOt0DfYQE+lXaIZize24cPgBPD/V0vSnlALQxW2
ZyrjAC0XnIMWmxkGMoM+ML6vlCW7BxMpAl4nswFfyXA4nM1QPOP1sRmo2DDFAe4Y5HEJ5L02KI20
/xM3mX95ncTSN+/tNVZMUrj6tTPreFhNG+jIakMXbCb0+X/FTxUSPQWRX4snNf8FzrLVIN/LFp6N
ibqPLaT34mUEmVfVmX0zfZ09EYVdRIBHMyB4omLWYybLY+KXuH+h5ziHioKtXrHZ2eLhFr+zXq+h
yIj0Ul6OCWwezZXnPS2Pt3otZtIUmGaBjM6CQu/f81UcqRxId69VgKmOVwleCUSpgNlerE8rZ39a
/A4C6MDYDUZwSd1kzaXVhVtnwCxnJag+JjaahkyRwCNFhqFnouVVvYVgBGgRY/5tKqBsKH2lzLqi
pJC0mx3JhlQSk+DYIL9jpKABkmnLL6ru3Rx/BisLBFHBAGzs3qz1ctzQ/F+4iiWgeykAqo73L9QT
wxkUaQTlQDiwako/d6iv8rtTJgb/hYWayw/BEQVq7spRp0ZILR1aBU0LKQ7gLDEr0eRonJl6WCko
LCso3FN5EeJ0roia5IezpHhAkf8k4nRDHoVkrUVjSmZ9MhmIvqpuDRQxXpvYP/lsnRTlztpHbJcL
d4DL8hkzVKQA5S0/8fPunV0re8/bJKDFv86vBib84Oi9LJzPOc5iCvrg+25idLOrGhahpC/i08qt
Kjj7DzttPv+ZgxUjhu2Hm3iY1swCxDvYNQElKQPHijf4btlxNO3MoqOVmTKtsWDXYutlcQkOGH38
FTVlkb6W79OuDhtGHMUTDcqBIfyFPyuWVKafERpFw1rqrddizkanX6EDjsRW63BK/1ovDfUgT6yA
g4ORFYbIQhWCZWkVi0xYJY+gZzYYJEp7Gwarxngmf0rh2IA1hBRWcY/KrbqbxGiJh23aXgA2e2bb
nul2PBpHjsJZRoUhR12Qn9MT84mnxA2hx7pa3O1FodfQ980nX0/ZeY7xVGH5F4syec4TbHaZOwsG
8tYuTq8JVszCfa4IBldZBoT1u2ORtfFLPC9OgAoQwvN+uMRQVxLqE6FAC/z5p4mig2p+erS0RJgK
PY0VV8KCQ/ypZWmwtS9wb1SZIeJ6/bnij0aPDgvbZ5et2J3QQQUQ5bV1hhlUGacXv7VqON2A/wIA
wotx+vg6y68vG4v+yJ0eVVxz4AwMCmjoMo7NEB6nWrBzu9IpAP0AWnspm9OIAnHCsi8Y300h06aE
f3DKcFAQp8/uKD5EiCCEd/iZQroZGwrM9+gZ1YTEg/v0ElyCZw/pXlrbR/g7GN/IXjeHEvBA79SL
Wk6cEn+eewwyQQ3bf/mfCZKhvD4QqTDaENwH5agYQQ9FhTkFNAsVy5kXjd0gj+wBpHToD8OhB16O
cj/X7bK5KQxRPqMCoVAGK2H/DDxpl0k+BpNN5g1UMfoQEfyMDZhQRxF1TZklBSCdFe1tOIpUmuTX
nZlcRc2M4Xcnc3JlhZ48ioKynhzusOwm4NaKqOPS5crqYVbOVzZfdIWBLLpHIvSbLbZQAHNwg+5Q
C1fWUof2g/UFqbnLHH1q0zrlpzQlF2N/FEf5bF4FEPBI6uVE9eYy0lmqLcCrcrSf3K0G7D5gM7M0
iJLUub0kblC4BxEXtpmb4oLezU2QlbX0hqWiD5I4GV1FFQp8dEyY3sk2srwfsWW1yQf9TjuGMyI+
VRJ7wgWD8cKVy+RhwBQZ6BRwxaxNQkTwC8d1OhQQV2zWijRR34WfgmvoE6noSrjIqSb7/BlM4qAC
zBiKhch3giAYB3+UKbLijw4MUR37dYvKKmzSQzLE7o7hAFXHqY8P9WBoPHY3QCV/j0i3dWYyRidG
VVrVvwhXGHKgkcux46eztE62H2lCQtQdf7dtPle3EGxD3cWLKabf6L2USsSmwM4npOJb3bOJbiH/
tqOe9itaKRzSd1D5+Xe3sJFSENZeU+qinFTuXJHw0SSxhBAK+7A3Ka/gHXhbgd9JFvlslWQwz9mI
nbyQ1kTFOxaS7FVfrNiOASUHsBTULZm7Q5bQAObeCxb4Nm7Qzv78V9UpMgOx5Q3/bAlrRhYDnz2r
T/XlyJMBxGLd+yGjUVywDgWlhV8Ye1VaTYWLdfuCzlIxQAbslXkpGgoYXPlsCqsd3RxXHXhBoJiH
gOVAPLqSwIImv5VH85/BSo736Mn50uFkdJ0pM6es3xmfh/srmwrv3hBf2oLAg+SAwe0paiRqhyRN
MnF8BiP52QuN2VaVeVYPbQgchhwJFKDx09Z8Rg3RqQZkECvY4wDOTvmUqZOC19wD6UeFueaWyu1S
w7697dfOPjaaT0amzQ3k/kQsANmQiaX0Dw0z+owwAt2MB5p1G2f/adcabQD4e+jqSprG3h8hItU/
xar9++d5bvHPlGHMu/3CNHzRDzCOgxumEmMZ1t3qkdOwR+VtB5R3z+gSZkGhMZRInDB0xXhpyraE
/0SfGy/374FoVysAP/e3CvrD8PdIaArzmNiEbP0GNk/2ZJfFzEf76g8VrcRxVuWlAJOhoXjS8vc6
gYjcUpaFDhiUN/PZ5pLhT704PaKDddEbAH+4oeWgjgd0oeBT7+bXeXGOy03lbHPtcEZljHBClBRP
2DRZUNzNvlcRYYinJbuEtTI7kl8j0DO/M46sI6EzKPIgjTIiwkR+TYyM2weXT6QnO1FSy1ZdUkjn
aHPiA2An+YLQVtStDCelm5A6MPa0GzbTjcweuWfKXoDJnnBwfaHg30Ox0UDaQ1oyKdUtCEYp28Dg
q9qNzgPfR9ifWQwWlv/9jrWONsIwwZkH+I6uM/oe7/WDysq63i9BPOPnfPj8Bs/+CwT1sX8Y3iGf
2A2JM+fnloZ1f3aoCupMrcWUEdaDMV4cWwf/MryBhtI9J228OmBR+Fd7Of/h/RKRX3dLI1C/6AXT
wVupEZ6MgBkK2cC+5pNKgP8LVhYn6YH+grGfRwP9TyYsW5y0kb0B4XnETstQasDpxczXntnWY5e4
ANDkDQAs8HNAVkWqk2BsMT9Ej3Srk8GWKco3PGW//EKVKL0iWnqkEX01XH6PSo+LPhLj7JRUfrGh
qp7rfnvd7rdxG9rNFRpNHabeGf3tUeb91RzkrOSl77OXpwZ0ETOlfFNFl5P9s4UyPzIhtJiN2bd5
IXd5SI7E8EJF06BH/z8CMTSamf9n6zOdkbk4OSw1ORWv/a5D/65ahlb6SxaBM6NhzZ9QoMZz/TN3
hOK0HGg26J0quWVFbCK/f3GtuCpkwn81Vl0qcazKz6sW1cQLRkr5+S9LHzOX6X8BVamsjq2HHguT
joUd//sZ/KH6fDlj8Pc39gjV5RhUHtHN0cljt1P76+tSFApohlut+gezBvK1ijeTjryPXg3STRV/
V0cznNMoob+K4VBOgGY8Tgxv90sTFKKqm8FftYQe1VFJ29rFdc4pSZUrqz21tQlPxuwPVnD+DVVX
kgseCrqRx1Gdc5WX+iQTYSXgmkhKI87D/Cu9jYijzWIrUVAsQgiRgNhr+Ddv2/uBJDjYQCz0SgFV
a+MCrc78r/zt72EQqRNfc9EK+vTo9OMyT3LDcnKiJJbH0UPQLc2LLFFKUqQRPDbs0+i7fyARGNp0
3U3GDaBRZR0cvTpb+2L2YWP4MHinoP5lQc7LdsmDlaTiVOBjVXHiCrRwmDv+inL8w6Jfow1/Vu13
Lp9eYDHltc4mZTfd9JFwMyrFmH8JGwDo58zAEgQg1b5PABoxV9Srx3XuqrNZlDpHwgcY9YITtHb7
0W5WDbcDIKL1i5GHarL9WNedXcDAd7fSroal8dHLbczbGgWIyxi9dgA9C/iRGsjCExMAODX37o6B
xswPIiulChFVfQJaKjjzrh6MXpSWDuEOUSWMF9FGmXn1t90gGRXUhJVt+/EE2kZ1B6Ajav9H1Jlt
qao0W/iJHMNeuRURFURUbG8caqnYN9g//flmsvZ/NpardpWlkGRGRsyYMeMwew8lRPgd5j/gZPYB
5Q7QdPoZfloQhKBivWJqum/nNsXm/aLzAP9U0wa0071bGwWRBrSexi/iX/p+IfX0a93aeskuh1BH
Cm2+OS1tVnKv5FDKddGAsrJ7c8fjBihS29ELCDB30xwO2m0ylW8z5Cm+SS81iDDKHVv1O7wcCwCK
OhF08mMqfMo0XUrYdqhMCvLND1YgeI3762MN+QyXaE6LOhzPa4Fv0BJ6SoBgaL+S65bm/zUNsRdC
2hN4mpwjpl5LiVCZZljMNbWfQl8Wvza13MdBzks6dExCwVxBh3zNCgvgZ1cX+Wr9ZsG+8/Ojd671
Crf38KtCujBfjO7gk3BkY3h6zuk0vuXIFtEqkgF9PaAYVmGQ2OUM+c1qjgS0kufZz/D6R8vssp2/
j8gToFP71eNOV1XiB94YIg85wnmNuA9SD+/Pg6jvhpoikQrER1Hm/z1TDJw9S86a5wJ66USlNBX7
6blatcv0HAA+hXPnPs/uY+uiZl1h56bhFikCi/4xzuXn3Myjkmmj5Fym9p/s4HtDB12K8iRVDm35
QG8M/wXHbEh1eQXu7t5y863zIEYnaQQSjFJDHM6pUs4Myr0LpWKHUbGX6yIlHCAqEw6Hyjn9F6y8
Abe4Mr7i2p8gQJBvg7DmRc97IbSl5IMspyzKG5er+MaIPlCSQOMEYRE2PSB15BZetRNq1nMnl6vB
pJZON3Vsd7tYtS/wghr7TYGiOVrirbYXF84u0w4RSErqtjXku+/T4t87AFfedz+9W38+eE4RTboT
8lEWSE+YNk5FEuABM24q96JrmUIa7QViP0AsAgsnOYNYeSQqhzIO2h6ZcoQGO6Yb8YS7PpOuzyI5
+XOCxTRAtVR/XmngpkXhcZTUXZNV0QoSMUcYJzsFK13+gKE78UlyWbRZpRtaGTkE6XYd+Jmm6RI0
BDoY+IyQNuUNQb3EXwfOzNX7rJg+YdzY96H0l/kJxeOGeiOw/QwAffYL3KlyB6X1Y22iWbH5FOxr
lvYr9J+8Ux1FtwEr7FTLdSrLdm0rKBBzItzHBKh26f20wR6ySt0yoGSsDrBkaNTCUiGWidKcPfwp
JTO1stIbK4wqTapAUCy2qke7CkH3AG+0xAoCPxjxPldUPqFXg4aGF8I5+HivWq5LNxDUDeK/75TC
9/Oo2rjAa0YKuPkZ3Kclv0zlECX+s2QIG/DVLcXOi6YHFeSiKDC8/ex3zq7ea5/V3D1HN3dM78dX
TV2RmQaEalW3stqCjZaa8CE2r6WKNTYsSgTfCHZn0Iaq/o7GP2w3dmbJvMOwyI9McWJp36asRuFs
VGwJl0WmqFSvtJA1gC3HRFeiN826f7SPsYvpWUQ//T8wyaR3GCTjxCtNdsgZYAKoVnwNsAbUaFQI
Q5hn7XgM1xM8HZzRq8ToBNMOsoXKBBEoMBO1iF3qLxf0kgN4ZZRowYEnXmbiAY+Uq0qhXCjU4MK2
Hap9H80tlebxKL/6eU/kD+q5E1Z3tyRJcVgf1sWIm8Favy0/NI3rftg8CYMBYhRW3yNapNJKQQ7P
G34nxg+ZAiAjE7xT0VVti6KYwVDdxECIyeviUZYwHRvzhNWpGqaknqngpbUTpEyoB18Ux6m7i0TR
EknrjtY12NnE6hZWOVqVptislkXqWij7VEEQ4+WfqJODd9h6OlgxWjJwIHrM6CoVsBSck0JMoEUc
b/svaAdTZw9mua3lMcJY2mEyuq4zf/seFq8ERkMeFco2wv2D+xAzXJhg7FbZWcH79i60DOgeer8e
Mck4mZbb+eA5Ks5OpM9/pDK681nS/FAMvM/XmGdQyCBCHsOIws7eE/UaWEzt4qwcIPTZfC+/fXhT
We5hiGl6k4h6b/K9wmp7q52n3LvT5vxX9jkbCxE+wuHwTRWVtTrOUd2sPZaU9NyXu9mu/QRy7EB+
7VfRLq0OKt63U1qxph/0JECBCCVCFqnVRbw1fDXKRBPzkGL8gDPLs3rIl/YRQWg/Ox9EbgpLsEkP
H4aaHaIi+mDeOuidY1C914jAnY6ZyDlMLGrVKqsf+hdot7ogDU3iF8rtZleyESvKcnoWatsA2JMv
0BFL1LVIde3a0FLBQ0KIzsRPBW33v1YuWpVp9rEPdq2Sex+UcL9ezhzJ7JKLNLgTL47BdbHvXfzX
sjol1Oxf0Ozdclt9dWy52hXkLEp0XvzA12s++LAKxUmlgOY23WOTLgD4yJTXtF8O/ebCaqMc7SFf
Nz52AUnX17g8+SxeoxJeyRyuznn9jZ7dvGGuX9rfLph98zqq2Ec6Vl/twWAYBO1pFbQaiEXSQ7c6
zRQD2sOMY8hM0XWsg8ZobzAq2qPt6wWEcadQvR9jqWKAidyATFWlq5iQ8gLk7iuNiCwqk3XXjhI2
FZGMlYVOnUKErkbFxa9Z7sarU8vqVCbzEC3JUXmR6ZVp6JK1atMx3KpVGlTMW2uMMT+XXjYtDH9d
ms5Zw9ep5mz9zJrtLUE0DKgHOSJ6WVCAACe+UCsSfdNPAiceQADBMXpx94D96sToesxyhBXqLv/7
1W/r3DINMU6fGpqB93ONItfv+ru2ls8ZCv4YnxMXtSczi4AYG78cQaVwYEs7qNLQuu7m31oHj9iG
DBzhZms3VA5FiQiiI0xY972WIjopEkozU9I1KX6QFtJb5K/6gjjI3xABeBXvPqKr+61DNN4Uh4XS
be0/HOKIKjuQEIOohvMKq/q5eI9gDeGkSd+LvMrIG6GkzcVJPN6aHKfXkaVcBq3GqekZaYQI/bo3
+tqgAvg7qKN3DCbbqZbqt162c0DV+Bxq16ZvCWV0F/qlUc8EX1fn/g3uBlxHxd47nKgwzfnxdHuu
50ePsNIseQlD6FnLZJYZZ8b4ax7B/+mk+P+d6HGe3v/uf9e/3baGmG7yaNCfjaKNysvlsSugBKLn
0gkx0X+PPKpDKE/unMff44+ShTfInHmUkVuDBpivV2IHNn/yqd8jfnaP7pFF2y3zyCKmXK3DkwM1
Yw9Kn4uUh6GPTLYYLBW7+2jkKCsyjxMgLdIDZTmxPKCg4bLeFvmNtbJWGFOlKo4Q8kUuu0d5BMID
3ucc/qhMoOok0I5xqhOUWXc9frHakZFvwqk7O7ezw66Ol/u/B84wehjUr++OTbxqvAn4aniSPNgl
/26LzCqzSqjfouYAWpylUuPb4sJRWVmJc4ZLj40wRAKMJ70LtxuqW3BB96izS7c9iyDbg4JXFid6
vVS7UmlHNkGsW2qW/o7T+3S/yixL3DlKzZFrOUGYkK+4N+6OCZ8NQkDzYjw80Z7FXxXHmE43AbcU
Vw2k0FFE918pgEJvqWUJ4FBCSyDItnnDR0zhAQCUEb8zVGj5DwZSlPbFl1Rjulviayg1gOQenHzq
hWvX2QBOHCDMw59By8vaHi/wYLGIDiMXRCdnwfcUSnRlZ1fmQlhESnpYCkFZk0fGiKAR0STypx2v
EJOKA9BNKhfQREBhBfEb8WaEPP0/lIH3UOtMjiiRCZKcLWe8ToiVuKmzWWOGuds6rHQRY1nTjkFr
VhWbRxnFajpYA2rwpdTgakeGNQWdkzqyLiKIITnGj0hXEEaRQ0Y8SUlVYfZE2tgtQqi1sjlLha6o
9YSzPBklPDgZkDUheV9kPH7PD/GfFdYa19rtk34MlZQMUSmCbQLkkiAydpvsb+iMHBGoUtCj0KdK
6ENX6i96VbRHoHAi01WZxxzdPTHJ5dbQfvA7Ys7zQB2G5xNx/U9N/oClrxGCeZSdsp5o/0rtYb6G
b3QkY7U49JW5uyI6ShVMyeEZTyJhRlfi+neUgLxROVLY4Xw7LE3mfmaV36Ahmt0UEbxgxWVWUN8R
iyluEJmBBErdCHLcIInJgvibF0PxvMgxoTZkZ/NBu/5zEf9l8F3j+nuk5VqZUJ9OzxFE+QhUM/SL
MnGrtcpuqMBkcfPXvAfrC4/6RV+lol2ZVNAJELryxJMjrjycKf/Mb+j7SY2KjoT1KfUWa0WnJNBE
HLfC5LI4QTgtTPC2uczihif+Vm9D1hPE5jZSfc5lkfDWOh1zVrwiu3mzODd8d1mUyLwqJ6qFq687
+mgXGt7VLwtZH+JmogGuXa+70CPn7icMXBtvrURB7w6EVQfJurzCEC5NpUO4zXF4CIB5AqJxhO4C
Anf8wjhEY2HHq9EXwPmky7KvS7IYluyGDu7UIbXuKmcNGbNDkGNUJ9YKdw7DU2TMiUdY0TBZuEdn
h2daIF4AoFSPd2OPA/oB49nZOlkMYWlCJMCl8kgyDt7qNtsksqdpJkU7P1sjTsigHppgmybQv6KJ
wsvMg+/5BDzT7IYnvqUD5o82mPQcnJQmcncn3EYefAiREsOyDSrds2liUe3ke+WOhdzrjv5Hp4b0
bbZL1jt9J55tLigTKam89UpPm21LLocaZ/DFxq3UG0sLqI6NnyBIkJF4CUxwvhC+AWXAHHpWM6aM
yY3bM1j9M8HQaT5fryU/0C3A9TAcEuye3kGNGfdkaEZnoSrHiP7yA3p/gYMMLws4ZxBN629YH+uA
5BQJMfJerqwHNB7HD2G+7IBUYR5gAy4uBB9JGf5IbcNKGz0XzE4amZFjj0OQOHMb7gnSOWa+HaMK
bSaZ3XjkDPYnG/INs4QHgAvUtTlRPTsR/TuJu/670xmSFPQb40YowbALFIlLH4g0cutmCD13w5gU
d+RDnXuKLAvUUnrdPDNfBdf+Jqd/yOhtBHqAS5MZQEKld0ZXfAx4ZByGgtKmBrWVaepgfBGMV93W
tf4LiU05NmniAKEuxLoQ/9zXhiV70aaOmTSYahHeIMQ0xUVF6MG5oTvZUOdCJYRS1EKZn6xteBeP
egEQwaAZyGKYcxYkYgA6FPMp88o7qmbDQScZKWjFAvomkubiBE0I/1W5CkYOW66sIV4DzpTwZ22e
gi3KDJfAdkQzsMIHsx2nZDHlAFJqnDihGgWNg7ZexeY/TjMt+WHWAEH+t8GmVVEoNkLtycCo0pEb
fLoigrx7FxQwxHbSzYCKC0C7xEusignlFJiB2uxY7MzumYAf5d4EeCjdtBSdIE3OCOTRAcSkFLqp
PxdF7G7IQQKrBXixPKBXq4pDlZqIEQEI0ftEgBBiZGTdGUohDiDfBmsoTT7wJJWCEBtBdFutpyqH
5VNI6idw62hNmHi0wYv5nT4nzWTBmrDld/0g/Qu0B7UCHlcmX7CuBWlHt00H0Ns/IJ+iEDHx5JnI
2UjjEaHselMWNrHKibcVb0EXrbxCBSLbGyJb1dRK6KfppQoIEt6RVnlQRMgwSji8SLNMUdniUAuf
pDhFaSJJCFiLbQvoLE3/b1ESZ6yJQpWZLpOZ1uDo1MWMB1NmSEQ7F2ktoTBBw0IXVlgd8lSEBv/L
5HPeeEI3T5QP3Q8lFmBb1UCPxRnjknG8uFzdX5Or+ZfXCJUqVcKUrI3mkdw03X4RAsi0SwaEWUCK
VlNXhW4iuapMVLeVMQTaYl6KO2JoJTzfkbXIIOrKmuWqmQlQXdKLWuK1mlHWaaRjf0pLXsjniiqg
ho6KRlJASgD2i2Ig0OTGUgMtYuKX4WTn423AEdjyNNQVakNliScjZosKtai+mHRmTFI4XC1lpzgL
CJFAmzS25KRwEnq5iTg1idpbcjzt8+QKxCUGp+iBFlUxkBc5djR83XMslN+5klPf0Nqkdu1gbP4O
tXpP80PzxDBbRYLukjHwRjDStTWcVDciUi33O1oiJ08OT/l1BXq5WndJZRzYsc4IWplJ7+Gdrlbr
GMxTzGrNSa4jSvPyJuNGLPkvria0hiZRW5MuUzKNCLeTcqLpxO6u5F2S3SUhjoygvkQuhWZKkvyJ
+1sskukk5CfxK51hQ64wuUM+H+eTOWHRbF1nyrmynKjT4VAtQA76KphxmqxKF8+pFp1AS0R+kXdL
h2XzuQ/6WOhTRX/Tod+m722WYjiv37Mm8BXCSupHHRe0VFFZoFFS4hIzO0e4gzrUoVWL+dIjC4L4
S5r3Z/H/KcGelozJfltIxPwa3Pyl0mp6P96F3hGm4EHnzP2gTGfCKyCXZlQsAxWpR/2HKBIVsgUi
PGl1a9zpDuopUQhNx1BTBP3YFS4lw2nqdARew3kjmUyNSTdixvHGLD0T0CBSz7uZvCTU2B4xzOBu
twc2tGhKjDdiZkB237tP/qKxpDxNFxx1G5Fhp8PQaU5SjlSGaai4521TlFviHM3CMvefeYKRo+IG
rBz2BFxB3TGcV+aGHBa0tqneRFaS1dyHxCoc4n84PAQcoEegMJGVdJVMNC1E/VlimFGgZnRfgteg
1ak4RGQniot9C49D9BycCU5aUQqfyfxC2FuTRFwPZbxZr1R2axrTY5bFZqqvWKo8mO/p0LIXuLpN
zAFOKO72UzBU+XlxnGSpBMJrLgoMSpO20H/hKnXWopOWOZhfeEBSQyVTC7fnhhVX7kCY07w9OzJN
VC4ifr7KkGX4q1BfLfhsdN0Uvc7d079Q6aKR2RXLgSfeqql5ZLiX4ksYM6qZoWk/QuqCG/xoQH+L
JMKJYg8nrCuRcVcGnqRPsgKkLPvxiN6uk2RWfOvXZEova7K47ifKoMTgQx6BDE8uoXkarlhf3A4G
G3bLp0Z5XVDAYYFuwud7hTHd6CiXphGmTzdaH+Di55/omhggtx1eiQoAqZE1I+oo9ymi+XsGQBeZ
XAjYEO8cSJGkKY9jISCAgZB4Y8Up30F+jx6njSv/AybQWwNB09AysWxkgUM6W86Be+8Rf1HmdmW7
tJ4/vPpWdbnrlw9NPhMvG73aqHCclX/dDzZa7qaiNtzLAmdE3BOCcygEhFpAHIFkjv92ROP84AD+
Jr/JZVRafTcnQA2FHJdFBtTp2N5HuJqE7xb60vLlD8E1aZVzncLTfY5i+80UQQFAcRaJkZjCZh2K
fiwarItQWeneUM54TPc2QtfsoDjeA7mN1ACg5byt91Lzm6aDZVjEzhMfUFAAd4cCTvmXbAkUTG7Z
Ppa6zaIL6iXYKaiA0gDXlqn1EQm/Iy+v+oQzf2LVKVryPGwERuzG5gB3BS+0nh2f6WRHtyPMQG8i
06SwnTeRSrBS/NueeIiQLGDlaVGnTAqKXGAM7tpsiTMCC6UBjAfLLgbcCxtgW7+6d/fQsCDY68Bb
mCz5T1PzQksf0E/sq/7NjS821CIul/PGD0nZqBoADFBsz7AGqg5QkZvMvyxeSmRVuT7d7dicb/3U
qWG5kUajvRY2EYeRObzEGEUmT/Gf58jygAIl4p7FJbUUPk06ZKxY0IAw5RYXKevE8GK0KBPlymEt
1NmQUpxktdKi1+sNLxPnVAPGuKFY3/iQMWT3jXAxBYCyD0vFgNhrGV3siEQFqU5WnTkYYPh/sllI
KJTrfVmUW50d81EL2X9pJcRmmhodmR/daB2yiRQi1VXsWqKzmQqUEtJzlrcsDsH7ayIeF2EEo4YK
cl/AAUrZNKqi0IwwxOCJPAK8b0wL9DRU3f9LJ4ogD6FO7Q2h9aJCTqFiD1fGw3/gDiQY6dwSCNPe
/NGWhPiQausOkxh3pWqPPJTT8SHYE9gA9up4xCjGjdRgMoFkPXX1mjxYR5xwcR9dyERuMCRScnzX
2PP0VZ/aYxlTkRgPNAC68TLq4DpwgCoMu65SR6kh/lDWPuC8i0ckhnNqH7PQmLWPpi4n0JgMuFZU
l1JMrThtjaqfS8tL5LHq0B9oUnMxTCLNO7kC2iGYhR1ZVjkgqffBiMr76v3hlCnAUzsMttavTQsU
ldkz59Pt7BHXTr3UrZR11loKweBC0fPFmGLKMDHT2kB9NH8GWM/2QydRPpH3udVmcsMThzW1iWlb
8qUfzNmeQK3/V65gThkPgPc54OYx+3E8cfp42+6MDZ2pKXctXAMH0rJKTpE+fvqzp27YzxCyUIbI
iCPuzp141QAlwexYEueDGQQNhIZCtubWO8EtRbKPZ1mfB+Bhl0SVdvEdv9e8IivXFhXkBLMBhP7X
mo+Kw+VnUEEM/g7HLdKRi8qjD/qT0BvRTwHN3Xl5Zw6G07r/vZDgFIaQIF7zU26DkjekVKF6GIWZ
NNCTFy/cFkTWYxJi+bqEfcxuRRm4DCr7ZR7K9n0Gsf2lRS6pQkPoRzWedohFWl4cmjvvSa8nVOzn
bnJmy35E+ZFo+VXSqnrSboc6DAowOsC9ivyTR5pSfCohBuplx3RgMuD4s0iWqKLa1J+ycYtEbkQQ
RCQVO/nJGWtyMb1MVTc0Vk+WAye9RYX9uq81BK/sJREUmRekQ5LajPhNQYb5nD/m14C+P6TOYidL
0fH3H82WoGAEEZ2phMpm6mrxzjJoCks/TdmcwAl83wXY1Ro9YOXcPh9YqDN1NENkjPt9ZkS//88e
ykAooBaxQuGkfJf0mOTJDBPsKMDAcPJBeg/M2nkpD1DmUhIw4kvzDK0ajhaH1j9K0YruSQ9FpbFW
mvr6onAKAVZNMIjZ/bchTSZ2db1kZnA7zXuLDqfwQI68eHrpUQpKiP2VgkrwoOfmg3D25cEjC1Tv
uqOxtzYVuoPiqi6LTAbmIJTfQv0VEobAl3qi1XFoH3ghHj9bzaV3NpTyjHZS2QKCOPlN9DLt6RUi
YaQbD6QHBkx7b3q1OrV0e8BcjnNLjId570LzCvmP/YAKqDrTVSZoSXNfKIzceVVtmJABOkoDL34G
BqK7pltk3D4+P2px/f2AmxeaO6OkfYTLzN0LqaC0cD2ruJ7cWB1UPJmCOgYusR+Dexcdx7PsI2uX
ct+GNf4OSSt20PaVa63RyQ4fKLQCPbA+VPhCOo2MOWw54REaLf2iPNIqpUfkji7HB3KSkNiQI2J4
ZR/SoCSpIe1XxBRHBCWYrgnSAd6Ia1csvIzYEJWbWDL9ZwwvBRxUhWK6mIXMO7vfYiZGYah0pCpq
SUkS5uhIWUPKA6hACvSoN9gMBpf63yRxZNBVswJ1GUhLvEUJuUh6rsvsFKygmIqQlh2DZAUz31bv
ow4FKYgV9IjBPM5FVjRddJyd2SbS92LpasnqZvSXMzVqagwQ+cHc5OomTOYF2uhNeaNCERd0dEco
Smqnf7O5bCE7wma0W+nQ+ajDklgsaXW0cj6CRzqEcbrTxHrrikPaRB5Hn+WVaAm4YzI0ZsVGcjKW
3UjcZzlqUtfXYlB4uHWLFEmgo0Y+/o1Oxrm2hkwMK1IZKQE7XB5cFrO1cNOMd+H959/J88Dv6/sO
5MBgGGzV4bcxXJxrPgnxPiX8UT86Odwk3RytdwVhiDBo7ERLxhVgvCIm506WOR1QbAgInJGHB2Ch
co1NcMVd9h0/xwcI5QgAAFygZYurwcmq9/EawnA19q/wWoPhlb5TvGjKCFCIUeY7LYVii8mfRmzd
KmIH+umKd5bDoYObwjmyGPQPH7peyxhpycoZYTE3YLgDM3Ju+Nz7hvFUeJ0cDolpJSzQyHWLNVfV
5DrMMGLxdOWwg7jpBK/4CJgN2gBf6MpIWUYzHmjhamQTysYZCqiq2kQFLvxnMuSTQO4NZTJ0pFU7
aT2+CKWa9NDNWMxa7GkIul4VKXssOTKwuj75EypDCcO+MJ00t6kbs8aVXOsqNTj4jnaLGSy/WRNO
dd3/ZQUUgcqFhwt1VqrWreDDAMiq8VkqVcU8Z9n2yeYXn2ahhut+fjd8nJyHejSnB74BOfpXXIPm
2/uCYnYvPXSam5BfYyabUrTnQcogoG8mGvgyupZnIVeJRp5KDTBAfPE3HqaqQucR/pA+8Vge2Z5/
Ol3oKpWaMdSlN6QI9TOWpysBLOUIlfFV8nXSYd4RjcyVGZVp8ODuyz0Ai1uenG5OHdl4zFi8M1qf
iWX7xgLQekkDaH7gbQ41j3nDkmf+YEQmgDSx0WWjhJrpLSOGGkYvafaoICW/Vmuh5TFCSInULLnY
C80qCQXEr+hHmATzUEYVLV30yhw/mE6Rq++7/spfuRQW2SGN7NrTKfW82EGysNxArQPFdXF3Rzi2
7akDqKo8bu65i1M6UwtSgT8q1krtY7pRU5XIhZyxKLqbOqSKoAS19E5kBJDYRhtQl3sILLZ35UX0
Ptp5hH1ROClXLqktK6r29HK18eKOUP6eRSj2qUlvwMBh8X5c1mcwxY+Vc697/P9zWNRo6JL165Rn
X1Ej0G1dDa2gfvepM8G/gephDtWFRApTKV5RDxOWAGqE1HmQ2YFUm2uQRpTyGOVdRr7qaJB3KnyL
WHnuLoGmamaxSyn59UVLCF2Y2tGofK+7VJBDrIsBnHUUnKLhAq6FcMxk1qnaE0pOcg06NWvK/IF1
VWodbVhdZpMO/hawBVQGu8uUIejRpmJsCxNJQ81MwxHtzW2RBGQNdVzrMxw847/gGjLjWE9mhfYR
zaL41/XHLxLw38YY6fua7weISbTh8geBg38u1DJDhJihdy2Ku13oQQUMgGEI4XnzuA4QunwPr4MX
x7VR8fY5iDSWBzeu96X1WN559p/BrX/rP6InZamP8PDlXlynV2TKJIRXQpp+H0qfcR+VXVo1kxn6
kYMUzC59RVqVGqkECebJN0D1GKunrKQJzZgeAudkD/Ul/RhZs5Nd6YMkE+tizbFHe4YN7+sHn0dr
mDIsfK4cOsUF79JT+ewWiYRtPUf2qWi/8diT+jOg/KWvD7+icgWOJnIXeB4/TlMBiGJgx5TeU5Sv
HAA94gDRjyZdUe6r4gyEe8LdAJPXNs4DlLS7ZLeHowTUxq+oIZGTqyiTcsV8yyjyIbzHSb9qV0c1
jcaH5vJodcrWjOCgz2IIXOESB5PrYXtmdml/lb6edIyYZNxzkTHwa1Raws2m3y37EqUcSxPVk9qQ
l4Yx68jJKtStDIHKj/TQoDriplEA/YleHIpIsrB9ZOCU6lSVbppAQIr1XyUrYWh70xxwYVej/BSD
J75RANfIyKYpM6ZZyihDLlHCQP+nCSrN0Anz1pQ3iarCpBcxGgdDzuHBUVnuZsNC8TooOaTKSsxo
tjL9XottWRIRHSMqooy+NqAHvQlDfQHdTqPhieQqNjcIlCpOI4413VNt+hR5ejGA5iQFzXF2FPhk
CCfYdv5t3H38AgyjFITWTCuNm7SEU5hV3GFNEwGuysfI5+iyMPFKqM5VXs5EANK45N6bpagdMlyz
satu84qEgBIE+VYRNyr0fRwJX5NbAb/ORf4bh3GWZJFPttsHGh0+cErkmFCHXmNGSMXDx37r/IQ2
KDVwAaPS2Wg+tZg6az+csgsIG4jwLtZjGlqduRpNMTl+evP++FqTr6X3MOOtPx6/65LcYCL5rjYM
6W+iHvCujwkAtPJ4d9mKMHS4gGtt2BboHq7x2tJYUEMHkfPRprMif8lbRgLUlNpKq7CkF8Lyo1zy
Q8s2VWXJTzXYAg5Pcd2dDIATaY3qcbNUpCJhxAqdv0zelj2ygyX1JsSn3EvNrAn4Jy/U6GlxeJ7y
4BuPO2CuS74kwBVBguQ5iF7FYYDZwezkzZbKnQoF0TRj217idfKNbojEHiX7iI+gHUrhqQE/8IVS
MrMZGT+kbNgPguGWVpwMPKHFzeYzGRW5RC7kBYinbL4MHfEV9waKUthHBOVDIkFUqJXWPogWHuV4
TG/rj41iGnV6OTvwuWkgKVcH8VGcVoXLkcqH00vTutDIglUx9c7wexNbeaMSIv07iWncUGPlvd2W
inK4Ki0jipfIlrjysqN+K5QsS3jAdMobBQs2frp8SFU75zHraTlhOuvTlHIcSrlTAYaZrmTxt/hR
mv96F5YPU3vKiYfrLLxZ8bxi4ugqXSOqEm1V9HBGkv8XfGgKt7Ppe2oX6++wAhsYZ0QeCf+sVijE
pL6nvFr8XxZGCa8evEkf09fv9EriHzccT4OcPf3Ws3WEp6C0sqI6dBylzKILIZVepcXa5WNDrz92
9YuCx9EsQBCGEAiAtKvY+JTpI78urvPDeFIc6ij5W0B/ACHW/g4X8ttJj/2qkK3f2sSgVKI2DxXG
Pdsp+SU/LtkHRa185UlFoHRvNGrkQMmSlJp4KeyIh6YKuHbe5Qr3VLvlAxmHR1gc7lfvWS46/8mB
UaXBR+UzWuHCd5Y6DaFhcmKO9WdHIjh0u/6HKJzrdECCiKq5cHDAFzBc6b5GhqglcUhoYX9ylOj8
xoYrYWQi1aZuo95XXhHQFNLsePJwGajwYCZ98chpQ4/whEWZmXGlRZbV14lajne/OMxYTWrXaPky
qo6yZM5G8zL/d2arBLGGoA78VZjXbgU3l9Qrr9oTNuUjxF3vyzXQeZhSXqRJ0jDhQ5OxAj/TOer3
8i8oF6dRa+vEpmIe7wCc9sWby21/9sXOpccM3FsUNdJj6+2aL8CeefsVSefjRREY9NriorwoLvjm
OH1acFXrSaKCXTJMoIhcEPXQxVE8fS++i3hK6gnGOcRdnnkd7FqotTz4hv4C8bUGkFi9enoLFDTo
cktfVjq9/b2rDDEMXqCmmzffUczS2qHzH7tFiGKW/Qhfx+G80H5+6hRBQeF6jsjxHKOr+Hx73CSp
adPdivPfeq/WT5odSUDjg4RWr/opI7rFp1UtkwiqIqL/ogSNTL4tUVoBjAiCeY9SuV6NgmCvOS1H
wBQRrb6T+zKvoDjFvoJp+GdK30w5rDzlW18cnm3zOyo1ILoLnHz5YkheW+LLIb3/8MlU0dSK0g9I
2aNTX/k0wZkvaqXzRu1Y9KF0y1S9jKI9SdtAem5ep7xG6v3fEXJjE+i0JEsYOfyt1AnXCRJi4YmQ
yYwMJ8gkGtIYsjg7jDPICnRIxf3tvGyZSc0obN7jc+/O8qEWKheho279Wc39KhedRjda1G34cZYt
ZPRDVooZf7FL6MjgxUGdo/30FXwjDbJTFoDWl5QB4Igbw3gEKr8Ce/+3prJOAzaoBo1hWtCZbYrW
M8P1DJ4BUzzn550s+dptTSgztfl0S3HSu6n7oLvEHNJwicGmN0mHl/ADz0vMqSo0M7FZRL3VIQ9r
T6WMMrp0MVFq9lCjiUnWHf0G8fDTvTi7/ovuIHQXRHYB16r19j5B3tsxjw8e9gWSyfAyzY/3dE5B
1rgTry7949oKSW8uPpG1otVHGx3xUOmlTIC08PjKG1zWr7CMTL29Iw2CRnvzjPm1bz3UIvzHMuEc
vPtyP6jSxcwCRgOWPfTR4aa/47Gb7Tw8YowvbPpTL9+Yo0/xduNVrp2hZ/vgQjXYlrKId4tuL97P
fa5JLdVP4dufT61hZgjD4x7s6Yv0DLNwANMEmfYroU9Kr+3HOQjMl8Z9331uKXsFoD1S0Uv7uWFp
rJ2i5JVIPqVer2KKFFBVCktyv/t3DfPlFocUPjjZ4ZWwg8Cm8exjkXzaSmEVU8dft0DD75U7T6/S
rfhq41wkvVpuZ0J0Zejl7FRpTEG8Vf8u7yFbQpc2fN0nSqbkIXuF7sf9tiotjMVvCDMyetceNIF+
DbLNW/PVKDUvPYItbzfN2fHq2TrQZefZiwdf/zk42PGkMH448+VneR48NsARA4xw/+daUNhz47OX
hU41b5zWRvxlrB1R4fy/3ZyoQQiUsptyFhSznpxLu+It2U10yGGS65WG8MSbEy/fLwyKrNyLg7yG
u+vTjdBhJpHOvnkxBSgebXKQ8sB+lp2kjZLStVN1uNO0j2hUu1sERE6Db2OPTtt1QB3Gs1X2LPcd
zUNe8e7/vLg5p9VH4wRQVGdjydJ+99k6qvnUr3OmIcmUfYf2J7NC+zem+7gfj6tRnp5WJ7fknMmV
7plNVoOmhXRw16HNlhYhFLAUh59IWX1E+H2SKO5z88POyN0XGAaqPruQEbhqWlLZsaMLaXYx31Q3
6hW9Y28DJOKfqDj6kDMqjhQTlWjzPUoTBl92hHRXOE6p0T5Oj6jvpql4DCtTR8UjKW9hTm1jHnUL
/lo1JOUyBWA3NiD6USDUdA9LD2c/fUG/G+2nxVGW1fdBGNhSQUz33r12C01llSQnu+/Gg3mYCarh
Ef55ijjIfdZGWe4pPstDwyu7N/iNonTNHbVaNP86ohOW+SrBjdxuMl7SRoTKFwuXGr0VPRDhxEvw
kasE3JrTSYxKj1b8d2+pwImSZNMj4eNrQ9rTzu2H4mIkdncyUkozDYUzDULfTRvq2IagUHkyMlTE
hJDGsrAYTXqK2GhJQDwjKyyPfuT1lMpUnfrm74/9r1aXzKi0VyjO4RBnga/aIyiEuyP9GmGyB8Ve
pnFangKL7X+dXeOYDX/kmrY4h4a4/C8reKegUodqeJbyDg6e3J30EMFPJR0p4pBroN9VGiSLAiUB
JHB2spon5946USvNtkczMkGf8vWFesp5Vj5mP3n2rIb8hE9LvKytdw6182kH/Ih0z86qbWzuynsT
6zZNaKUQwpdgxiSEu5hwpKX+9uS3507vWdu7Vee5ea3O8Ig2FbKZPzq1xd1P+0PT8E+/uCePhU/Q
ucKTtwZW/4tZpkiwd/Dug+yiGm5nGF88g9N62zt15iHaYdMzDawrWLMXudICu9d7Cing1jm31Ka4
SL2v9NIE66MEBXLMIhHPy0BiQhmA8jgTFYNIU0b3Eh/UBFWajHCDRnuSD6nNEUIvJPyDSMJ+oM0U
hoGCaYF16JtyK5YZnM0Mhf5yRcUxIM4At5aFJmlmfFvG8+eDMaptewwJVn+JA61MsHBYeTIqYlWb
DX1p3LWJKrNbAf6FtIFrrVeZLvdQwzlRevm0KXKVCtqtvZ8+acZYbjxeNnle0rZ9Pgm+D6fDjbwa
ofEb6VuWQVhOGjeEIzYH75Jr/fJ1dvNzFMOYpigLuQ8SfAWi8DfKzDScAcU/0RJPGEGCD3R80EOo
6FyqE+o0cvR8buGo5pjftI8p24XKKn6555e9Z4Hm6zeUn2yaBl+vXUrg81kkgwqT4x9/GR+P9Xxb
HudnWKFClFmGysDL59zfI8pPqMaAGdTI0Mzw2mKBPny6V84pgSgbGwh3lYdm47116Jc3PyLuFwta
FSU0CKJZuvqqFBr/pZ2Rbt2wKNSHRPUesgeSSNGvU89EtuZBha+mMFE5c0SBN/ows3fbauWmc4NS
a6kQr+GhCuYhXKktu2Q0Zp85TZbmbeFsNP6a/VY/Ck+APpf/0SVEWCyj0IwlIbPt7f0S6+6PQi+R
cIlgd/weIA4K2xNaWgotCRA9YGxSfuoXUjCkR6vGZFsudRra9ExovwPsUSQl/bsHNg5NQAZEsAQ8
Ppbqqy62lr5T4CV5unRv1B6pnTJD/9MdVb7n6DCkWy7017SmYQS2NIKmD2sRWyilN1oOe1eU2A90
1y52qm06avYuGyus/P0Gv8Fj+tzsfXrmfd1kkYOBJnevMvli9uWDFNlGtgRX2yDpPNoxzcWvjVK3
4u1a2dZ4CljrXFqUx9enrr9GlOnhlYiF05w62Mu45CoVR9bq7rwbY5/1iXhaKCABUYUaIrDBYmsv
SAtMH46QHqoheE7V1Yq1FQJTJvFzbWZs4cH6c0FNWt5K2gMf6X5364xtqwV4AZpBI7FArNe7tx1e
x9vOtpMmzMWHFQkEiTE/39X/WbROF+NahxJhhpPZoEZ1nGvizrDtsfUtk1J9fyrVUBVLYEJT+kW/
9Hrp1b59OzdA2TqaJ9j0GOxDwP89VAZWsVtq7JXD4ecmN6GbGIeaJyBFKtKITbICfBboB4A9nR2a
mmC2aA/QQehIRsO/d6owd6jVekKYYgLdaggM7BB8xcUjVbkqET6iuSyAXfhfhhERjIXIEAftA73V
FpiHDF/qeWEbOEwemxmoWahagbL97L1nPwyDDpAWm4YAoCn/VUWkWj5XlM9UGqU1GP9pdqZrThP9
M70P2cVZdfhPGIeE26P8iOYDSCafr5sGIkhCUTyd1AfUgsCOZ1mWiv1NkmpJoooEDKZTNON4Gk9V
HCBJJGlEvmE9qlmNUM83Gh7FdsE0+Ci287WPAyeJegaUP3zBDrzOz7ukfbwnO8sHogz8sSZrqRvR
BWQ5A/dLSxc14NQN0B24dVhoMYu4MqmT23CSZgWhx5L99oiCqBxBbR1dhq83d8qEsF9nb9NAAI1p
fIVse1sfbkkrbfuUa0KTyQMjEYKDkQr3fqMuDXGGWhSIRI6FqO8MBRsHK6Uzg3oHLCg8EKJg4won
LaYLbtW5Q/unpQr5CYRJKKLBY8Ln1+hRMMNpC7jMNQAtbRoLNz4oPkHJqEWZzrfxrt/qOZeSQ5qR
/kBoXm2U8uw1BTZQefSZbFMoTjwwvUxfFGux8SD0yKdw19DVqE0JEtgYM07Oztkvnvf2UItS47ht
j5/1jx1c7bl3AUPmr9tPyO971qBdpd1ITIL5hd7Q+GH/WHQ30vIvmlh8ESSqgpdf3W0jAd891Msp
gRjif5YvLL4rReMq1gCpNEDJqwMmyFWttp1i6/9oOq8lxZklCD+RIgBhb+UNCIQwAzcELN579/Tn
S/Gf1Q4zw4CQ6a4uk5VZSepOg4sq8IcK2z9qSc1eNJwB1siwjqWjXaQM1b7QAPN08EzIPW8S2nQy
tW9XKNd9wWLCw/YEMg/Gj2VLHsXWGVUZptoLoooAGkgZ2hV+Uru996TnaHjmsjQ4IUhkeOWNyE9M
xLTNObid/+B1sv5pzCtlLhLckXzLHeTM/R1nDesQWVH6AZ55hYHL4iRvTFEdu091GOhJHY+Q1A0v
wCfARB2tF1dMYSb1L3GtqXXgxHV/01/wgL8FLCYOTD0q2826NVxQKnaGdU7rxZvkTpFUpdou9i9a
EmADszr9zsWpQnUzWpocy5etr2ZYqOM44T4yY0v4zobC6WGCQSiA01S/rmDfv8u+868zNSyrhf4d
PGcYUGSwqYIAd9oiqL0by5SCY9+lxUAZweJQYE4FwQIF4mgBLqRrN79npCSzYyaUnVwvsiDDUh9y
RATMXy35uUBtVCu62WqDL7uVI8KAj+6HzNOLOtm1I2NVacKT5LCuCp8j28HKOoAh9Q1DrMqgShyd
e3dIp7+Eyc98YZUwm36TdVba7t1Tsgn4fWrAa9EAD7Zxn7MDAAeI7FugdVuXEvK0guYjnuKKIJ/N
OVMcPTpUFYCboCE2EzxKVq+otC8O+iEQf9NsxolUcgBAEYqDV//hfzi7DaBHjnrWlhc6ZsByisCQ
2G4pZjF6+ZdIuVCVcvRucun8pGiCcef+Ygs4Lz1NZMNCcR0cXjKDUREwGTFAiNsTaRX/mXwZUCWP
9d7Dr4Q3A86DYUBgVReKWuVM1lgXpujMyN17jX/iwd2GjfZXn+CU/TNDVR1YiEaCSSLwg6xmjyPG
W+ILQqRv9IadmTpSNI9I3WMoFjdBCkjxs3SpsoHt3zpa8PSpivyV+v3vGLhSYtOS58/BqP7Ry9sk
2hhHXPZYVRIuHLLDvTa5LDoe8P4IrDlmk9QIiAelqhBuh/wFN4puyALRdxndCvInFE+VzyUgVrmA
kAKhIXaxgVxaFHMllifUUpk3TwIHMtTcaKKv4AsVhODAF96Nxjmv+bLAshDRboEeIM6argOsOezv
j/PjCDCxZZxTdfzv1c+ndCNILV0xZPsw2yAQdESUclnqMKdcPy4KvgM/a44gH8qlWjtthSKaPGsO
11BJwrBnRDs8W7X/vsppNw821UhZvB016o6u+trhOt5+bE7jmYpHwuKxLLLuaaPTC79XEYpU4e5o
iu+6wkNwYfk/k4cp2EQD4kgBjqH/QmFBZTMu1VxqhuqK/ImRCZdO8MJr9XpdYK3TGox3QlLNRSBj
vBn3h64J+RFSL/zlVgkSxEkgLDNEc7xR8dZnqsWflgsWH+6qPp1pyiMX7Z8IDuTbcLacumJnwWCK
BA2PKXlaeHLQjZAil6p4Why10Kl+8SC2UHkfNTwSIWR0xfFA2wIN2JvugXZaqSnqebV9K+cALSy9
E/r7tocC9pO+W8Sw+fOKfOlkeaLdngBI0VBXAozaAeXBpRikf5+pqsHPbSqQWv4xeKqKUHLHcvWE
Y1pTkVKGDO4B4lMD1gIKTzzimrKpnsS0ga8+FM9+I0GDA5Orzq91e9KBLrktdMyldSvDRPWFfAu0
BEF6LnRyWBgkuHnRKoWIKTfMeSLnsWCeKl2X4xAqAYWmQ1QuM3Qub0yTGXwWx7ZRAOD8aF0z0Zue
QCpcAUr+tjZZv3jFpPO3f6/x/h9S0Cq95LUBwZd/52mCYcEpFuxU47TCldWmSydExaO7C8Qr8g4p
HageILhUI8+kidMCahNGKgQhKm3AfsR1RqiaFWNePebdrRrCcreFGRNWQyNRvphur1AcZJLADsB0
QEinmy75Tjw1uEK+T/pqROG7674Guy6N2iZEI0c02iV/pd5t3fEV6tbwQcH1+8If6GpoaMieQ7XS
XJtnvmr/DjkfyGmKzu43b3w3/+4l67JEOA+Kpe4zYOEk2dRjJv4QcKocrr37cO09h+DlWC1FZfRY
/FaVb7wnLIpx76E3It92g4FGuDEtoKQizdlufFpBS0EpEWy9WH2p3wX5bapzt6p195AeUj2nDaA6
KxTLr/e5UCs4pGfapa7tT+uIz0jl8HrzaWxa2WUCLuYRabL20QMyu7ZKK/veZv2hxlajOpFSTySj
Ofyswy1ULNb+HxrKkg57dakXEv2U+yA3rjx1u9p69ttb0b7MiHglleatq2SjrJSY5GVhSGlSiaLm
AhAdbExPVTWxwQPIAY8u1ni23yTTwp2XlyjZKdWywvZoBG1HpF2Y9b9klsj+oF3yKMRTfpeZb43V
7wFjak8mYEaJVhVuKDk2FouY7JQsFSVpNfCRIkc3tSsnYEX+++3V2h/SfaB366wjwBeFe0Rs4JeW
hlpZCIB8oSBgqIlF74S6EVWQqo9ogzUtWAM9T2uG/W8mmPzDjaOzlQ3IZ0dzFVHyq0BwoJK1Anks
roAESBT4TQyCE88EWeH1L5ajGxI0sK2USZDCScY7SIGxlJCsUwc5aC6ovhVDqXX55a6sgSP8CwtH
ZyYGkRlBmEhTTV4wVgSmpAXm/WINsRk4BsIRKeegRX0JkRNj/Ks0LCsktg6zBMYDbkl814XMv+no
/mlpIdYmJ8dKTdcL4jQULXFrHx4+ojVcc3m1rimwQTxBTuaLv2xYMtUPz2qfUK5jrpIX+Hh3d8+h
4C4RDEynV2QKi3lC7mb7uLrhDTkc0xP5Jwsip7Ozh5Tu6fHDIx5NKcGwIBbtifUhzKHn3wp9w395
hn8KN0Rf57iC31vwDHxfM3gR6H+8j3OdrrtvNyEPwdhYCAOxsf1/ZCqSfj/DV0+gXWRSsdGwWyd8
KyNUI/xTMmRSLzrXoDSCDN0H0ThNpsjh9BPkxkTz8isHSS9l0ly19rNGjtwXoW2jS9FKvZI0nEWh
xGU1CkuCJDNUuyB4h5CVjlAvm/ajKMuCqyWCXuF7IebqVB2ueN5XxHecerx9vHR++KbAEwRsWHAA
IGGm/bPlCinM6zb+D6QP6Rr0QiiSoPftPTFLzqmVt7nR66W+ZX/4tIdDapcu8damyU8fj70Lee0v
fsyzSh8Q0OMVy5hVZr/KpIBxrzzDjY+Ze6oqaxmsvYrmgSmSWXiH51JXDYBXB+agwf7Y8EqNnHWL
7h1Ou1rbOc/nyinMv91zUEweW6KNDzE/xhMfjO1EFuqHnqOC5e/Gcr1V+ySdjvo6jjBMXYIdAEAQ
tuEH4EfIHGw/6SosJZXBQ6SWgE+LFhgQtdoE6yv0nwa1OOyaoBMnPG6RuZK7zU3Otynzo7VJzQH1
FaeqRSoPFHAEfyVl5U5U1buDRFRiWOWgF9XYaZlftEQp23z01Bn0WyeV9jch7pFbI1dGYFDFP6Qr
xhwsYAa1CK0AEbCe8pO+tOmZxtPfYQ1gp8elU71GpXlK/4Xp8x4UpqduYVAkzdK9JeYTVZFv8wqd
3wd+xBMiWuhOo2qq/qJLsjo60HltSq3SEeoFYSJxDgmMV8FjStOpbDU5GVQ7hESU96LlGzLULiha
WpNufF2SagRfj4ga3/Qr4RBdEg5FPyvIukNqo2wRLWvdNqsnB6qFPOeqgxuTV+w7NxA3uF/QalJi
1leDpA5ldhqfhIOVbyqzLwnrH0Xjswm3jshytNZLu83kbpyhomSTgLYcOLmWxj9cy2ezdHDWgHz5
rPJSEANpXuv42A3blQmV/Er7E5IgxAwHxD9k6HUgWiUg4iJqnULWSK6dqlPjH2CQP1h2aIni1GE6
Wm9EO7YpBLdC0LhH+x4dtJVvcm/4SGJeCsHamJ4bfpV4oBSt3g7sLqeb9zrF9aJ/NaLzO76+Y+Pm
7m8h3C+nat06kXCH4/DSet+j+967EH1N2nvKLvfotQ3Rrz+h33n01/Xw7/JyChXrvbfNldO4i3D3
xMoxv5zdI/6cc22ROfTq3iEzRvS+jlcgpt5WiQwLjiGJ6gIsrVfD2m3tz9Xes8p87EnNhloINs4H
mBnM/tcyd4LeFKGro/OtQFYopoBPdHdw6h8d6+RjX017TZs5pK9UTdsVI1xhVmmgv2WlJskLr0iB
jXyKe269hpvs2F8ancus0TN7579SWuxc4npS7LzAxPcuw71fT1bUnzuVeWXOc9Wr/UC/F4oA/q8s
6EiKo0Zn718XG6q5+LUbr76yDugJEfzh7h9t8yxCtsK4jkvzz8wOy0a275H9hvloWYT56TW9JIiT
4qJ9puXlrtvAQPR2wQp3sEAxgI5a2GApnXVKUwrM194ELBUFUagWznYFD50Ooewdfx5t8xQ8y+Hm
42+r0erkPcgO0YGzh+PHru7sW8ndE0xCjIQQxcuqz1cl77zxdk+3RrQI0RUB253qDJ1Ddrn5mhdI
306sY91+wm5QdBoXr0Q8WoirG6geYVR0nlsKAEbXfHQOn6hw6b8+0XbVrL/C/bFV2bXXx7R4bO1L
dqUSli/NKtSg5LnWzfJxaLKQH4L1JLxVvcmlc727UOSZV4cO790UCMrfGeDi8gGf1F85WhnNAh7G
Ka6Ela21dvcRnd+uEZ28i1cLz8R/p+4TAuATcm23oNqiwsME3iU4GU4juvuN3r55ApFwb9bTNVMK
XniCpnJ6h2PmgIF4YFIa8bl9619aFyiUJVV+4jXaw8k1Q2p7IWE3rZSqYB8oQpBBwdsTYGfr7rzL
cOuX0i9EQqQdcC03MWID7hYV5E02Qd6AJmDMCO1RgwL+xd07BYVIojUFtehve5V/JApgnAq2fi2j
GYDpD/dN9u6swwt53m3ryj13gIU/rUZmtkstIy4nu9m6dRp+R5dhZWSOjACgQe/b2TYJ8d1H6wa+
Y4138/LwcToH4pOqiLnt9jsrBs9h5QAjplXsnoAUzw9/549VITW3t94fq0w2gEWgCLe2VSD7w1xO
P2T4Tk4ZtdbHCrJveLaenQLhIKA5ivEb54SmCijpmwcxNwHpLvpS779F5gYqMgfR8+anZhfvmjQn
1k3v0jl0jBHV0dX06Wy3Tg1wy2W+mq8B19TtfffZLbUwh73P9Ny5TJ/t63CV7p6tfdEGu3hus5rl
1L+Qj9UmFHqZ7e9/q0G59R19F6+skd179eS9terBe2rAW4DuhW1ElfZr2girnhkie4kWxj49OzDJ
geGIzq3VFBLYXQzE6v81sTzbEU1GV8AkENHdb0zGCp+2adYL6baB/Wztjsm3mD226frpnk1o6NJt
rXnEX6dZ3oh3VF+iT7Bpk5pHChVjCNfAxCYfpDK+CvmSHvypHokvh+d7kuOUR0KmGJYMs50zipFP
R1RPkG7pKOb9VwIHnP1ltkzz1QAvWc65KEZ+Ai2XQIh77VPSz2uE5lQ639uXGdrkMQSuEA9soZdd
ExsghQtsGn1I++1f7W//4B08EQfsvLOPags63kw5lA5jkZDohWtQLwXSskocQy9MMhiQn/zQrXXw
CnfrNdw9rOqwtqiSHF7ZH+LHnWVQshhiJUk7D6CuqzHaKWfMqwtMl9kkQp2cbbEPn517LaqXvFLF
KdUdkhgUIzHX1As+7h0hFSqHpHOA3dBYRCRPg8GyBuMREAkgMf0vZna+PdnnMjyi9h1QOQjYnXWF
8/Vtlwx7T115jrseNsjqPxwcMKwp+juFRW22Wlnvhn837WI12BI5z68vu1x0X+DS6YSh/3X4aNdJ
+xbtRsWuj5mvL0ghShYYRlCW1eltSl3sQDKNDPfbKhKNAIkgp2ZYBwzvsAi/NHJmnwgY1q19hE7l
Zj3aG1LUpmVkWzilgSuenMqxyULFqCXa/ETm6DRbR9fWPiiWrT2O+hhXhmr8F56J6QdNPJgjKhBY
nNqbvwIBR/+0tmpTA2+Z+l/Zqs8Kw/fLKmPR3vP6Ytu7fPIF9mW9iYqQ+AM7fsZvcyYNh2v6JCUw
3B2ta/ot65qddOoWdvhpYA/cG11GW7desB8Tm5XuX4M9U4fJxUsv4Hcy8u1U/U6U+GaTdCs2vvKg
MbyNXxf4GTcf61KwLheXO7FOb7G5t+/sGcqFFWTU9pvAgVIqfcrcvaI1oeuO7BxpXVqZ8GgZgSIq
IWXxetsn2GpN2+Sed+vcPq7n1b7fnBtpUDhYqWglBRaJYeEWYMsarUq66b86t+Y5uUYGxSDwHsN9
+9vbj2CxBPE4MINr+4sxah7CTVju7PxL3ygSK+1gZHm1zm2wfX/IbCaH/qFfgnHY8A+h0a9ztRwz
fRLzzY3upk8SzL0/vU36nDXG52QXngFQ42WSz/u7tgF0kVMKPp3J32FCRfDW3DThcS7YRVpve8Rg
6zojAiniw8o2mEPUSKG4BpjVY1wem0a7zt0WWSK+7qBMTElCenx729f5imAXSdn+k2bgon0r2q+C
9UW0wT9H++jd2kDYboZXL757dKs03xjHA6mDDCpgAJcAlwc7/+ze6BKKyv8K7UnvsXXKLxjOLZJg
rMKE5uPNcDc8AetzPIhBu69peXCnOMCZFqweCOsOyfkmwBBAIDTCAa7pF8JiWhhd963yrf0cPpiN
ADesFzxUULI3i2GRhEeP8TtpKZ0Ka/9juB3vF5ulaNpxvE/QcVwWcBED6K0PjniR5BzIPeAGPhE1
NIWsKa8s5ua+hWt1gO9yjCOGd7XtlVL+fq7YbxLPVyAg7+YmhfidSX60awemDOjCc+cw/ooR/9Sv
IRLI3utTeiCZsOn9Y6GTsplYB1hw1vYVAAcsgEXQi96Goecfds7xHDz6BeDjZly7uFvTrVX9QiXF
nTn2rmt/VfUgv+FMSz7uTPP7svet4wWzyAxvBEdc/G3viMfHohybycM7050ObJ8qBcxdNMujwOaX
nXO8HbJAGwsGcmc//K6sSvLtfuZgHQIwfjOT4RQTNE9eNvPu3H62JxEZxLAE9PfMYhEaGTXa8NI6
BMAQSZfAmWO41asHJmXVnRDyvrn/Hwf/esWsat17p+QVlVuQMCOUskdI1hgW4+dwMi+PAJRVOyVS
6gzJ2eoCKtE3Fs8hcKo34+c9x1LfwUDAFDm9b8APF1ifoCImt57JqiWXm72NTHfrrtr71tY/xZBs
OpUePhC9UfuQokiI+lfn1EfGhVTTt32It61GuI6O0T5dZUb4iFnRIkBo9ra/hazzFa9bb2/dQxy+
Z1qnYAu09pXU4mPG9IdUiI4fpGlLSQNH4BWXg3tyTr/geC/YVMPDcS8l3zYwlabhAT5PrkD82/u+
CVyzBMReOAIFfCWftTNiTXTLXv+6uPrreB80QhCs8YHF2Ac7HR4S41+Z010eO7iFWaVJZrjSZCZQ
k6OvFvTh3as43xFn4J79Y6uI94FkMqnlU2Q2lSOmLEQ5SPgFFidKaU8+Gb+Te0fQnXAHo1Mf9u/h
GYALyVZ42DdNM0IrIjSibXAFTGokG5r3LtQ+kZEAV+IeeMGreU/P6TO5dL7MuSnqE/u43mkk33jl
X5rP6WTtlEli/9uw1KXfCIxxpwK5EQNqdOlvFrsd2fxnXO2sWkXwxYcG5nHiTZo1dgA/OlOneGdh
Q2Xk3nk3b3DwlX1oEZ1PsG7BOpmWxvBNp1cPf/VvR7oV6RoqyfKpGxhfGo3btEC2V9EkrEJ5WInv
7V18noMAGBSbYD2bT8fslcblVHKX27DuvoJ61wS6XfWFKKVoznCe7iAj+bS+ARBquuzNdD8o+o3+
ETacWa1bwSazPBjd9xCgaLrhZqzn0hsjwK78e9MCUaMt+kWnCw3TrfLImFZcFotudQQklx5rSFIA
zJKw+PbeYCcCVl7SE0DQnnR9l6CchSW1+PdaXlhtB6xmKyzZw5pMzU49mSSs8o/Y6B1b27dNTAtJ
Kbe8wWleSNaY3rFZbjV6lR5stCE9FzFtoNRggK17hS4BTWufXryyZ9qlZikQHx3yyPGbjpRXF0Ja
j3gxKieFoO5VGAiNiIlFTdFsX2JYSKJ1um8d4mNz0qonm3Ztaz1HIEg6hdZhzJl9+oe0ODSR0OIH
1ORaVHmiYwBkMhREvQ6ok6WlT9sqdQaYxCCwCFat65CmKnr0SbkcASbV5/B5QA9P8r4DWBjwBZ3i
YBKAvyJegL+Gd9h/zfhsQPeDarqhKFEY1OkaojXllOqWM1jHql9ySNK20yreuvTxH64zFuu/WlpL
620DKGc529DdVWF8TryK/wXu8Yazex/jXAYbjCaNrW3GP30MB4SWDOi+8CYRvAuk1l6GBrn2j8yB
W6Q9rpzW6a0AGuwdaXejqulV3QsLI7ewnh4GyO4BSq+0t+E6/ORYFPXc7qjoULcnr0brAElGrPMW
4isCQpKoCFD3q6FB7yrlsKpTcb8AW8rAP+o80t5nV05uHTwHIRP9qPgY1FHGJ/oKSHOR0FrVHYmM
PEXBe1sC6MLHOszuL7vq7hEw22OfPsGNjF0xwByBdKunFxeN+NYrMoJKZmSXAf0rqNd840/nODuA
dD33qq0bIhdU+XbObYGvRKHNTGgwcBsJftRlcc2YgGgVN7b27eFgwrej/ag03f6dMyqLK+sx5sEM
OKkjBbfhdlboVJv3qJAdl592vVfo3JFL8M1E/lItbSA7gWRFJr+J6Ow729fRaIOQzSrRzwmaIGiA
ib5N6YjBVfyke2hSCVKgH8fwUOxtvygpnO0DqJNteDU46qhERRFCLOytc/84AOZvwYWWKBIDW+f+
ADdKsIA3ValBp9Orw2LE8kSqFMPrb5OXsyKBhhvBFR3djvaBOhVd9w9UpmDhy5MeLGccpBrDiiSc
wiKXfQR4BnfnaldaR7ibe1eINLlb43N2BAv/7Lymk7SWmdfA/CNmVOVxR/EIuXkkeHCOqaMTgnEY
pnX5u2Nqu/tpw36xNLE645FtnWfR3eCQ464WaEkJi1+nwhQkLrpbFyKvDNkyVfhi5se9vTVx0C6t
+/BMqXlYGVIIqw0pe7Z5Qy0mQTF+jHddpGizVy4WDBjVXw1ro0+6SigZgW/ms75DSq3Mcz6nNPr8
cQWLtAecwgetFnXPiJAZdU60pLnHZJ1U29+oCF4aFxvfeUOWCkTLWA5Y8urw1m90RxHg2q6Hpl9t
T5rP6Bwz3pol7+NtWrRPJK/WCj2lifeMT34lPoNl2oQXhNo3/SMDAqoE9GyQRqO9IJb6HzChkDjG
Lmc3p9B80vyxpuLuVvzLvzsug+Hfys5nFVRHbyZr3XqAxoDWA+yVqn3YjCfhHSag4n+a66Q8x27c
FrvVcN0Y45LdSHlR2vgHMnS8WeKJkTCPL+PT+DM+zyum/YYUnBCbHs2H9WFGVhKDtj7gA+hVgF9v
0OrokyV9Xp0qTClA28iHoG5JkTa8yvKb/67/yDUYckAvFX9NkE3Sr33v7zHquxnuuIenbv7bdh4p
V2Z5+oi18Bs++u/ZO64zAxgz+JNESsMD8k4bvwDnL0wMNdb5YrKePv4+nV1fiHPuBisOo/CwqLNU
3kb3eJVSFe2grUNIwNB112FbJCNd9bz2ZnBfxDEtA6lyAcDn6QWgWEdn+U+JcDwTRq8YoKDVGzQc
SnXzlFepDUHkazApCKJA/wGMiHMlHlBrn83UG9OjzkKlRVB4MWH0qCXmrx2Ll1bN4WSHwFEC9uwB
G1UJ4WQ5rQHNOzQ7iKsUpk+RC4JEgbeD8e+p0EifMv9+bcdpqk8XZQanI4CmzgjkMwVUETqkc5rT
B5zNCRYg2pDVayBKrANkIGma9SlQwaeqDvklr8x5RninoMmqUOb8QHTWQ6ECFRt7gVRCtVZBPnVQ
LF086jPJA7BJTFUEQrAMcBD8z/Gw4lVt2F1hffhD2G6xo3GLvVAs07veHE98d0Q+fOCjuGq46XCL
gC5tz5D6/AOIgzgERWA+lmoTjdq0fvRy+DW1UGBEuigNnTWV4xkvDAdQGV+4sVxYJXkgEg8XHAXv
H7cAaQqSAQcqOCSucNistkduc6Q+9AWt50rMUHTLpSWQ0aEkxx8A5jrsVwW03yWekU2jtCAx3LxZ
nE/+VaxpE4/49PyS6++q0ApM9tt+16rbXfzrLvKbOlt0Or/+sR7MDB11lMPrCA0ShdmcE/nRUr/3
G6lCFTHp209AWcNzV0aZjkvdRAdRtPbNacZdzEagHiEkpt6nguKC8uooyaIMfygtWEnD1+kJq40i
X/SxYMP3OwJYQ8Fj+s2NPeyAL6b9VX3mJWwapcX/IzMneSOHBqMQJ2asAt1vq4C5kma4aG9EwiUy
CCEZf/gkAYwYjYxrIel7P1aAmW7meNYaSxxdGmhgZ4UGIiDojlW2OUKDIDJDHABCHWC5rXmQRdRD
J1Ym+t95Ps92VhApo0aZNJhXXcP7b6gz2BkWaxttTGapEnp/jApt41z1hA4hwJwIOPVF+CBC4RQi
0TmleF6pWyaYHWAP1bKLFrcaQJhf44bzR23snFH0Yy3tcbyCwfF/9huNnBy/Mtc1vHiljIfsAC1K
7D9m1KHhHmtGcovh16BtH7IjzYXFf7dVpecO6t0XhzQD408jgOZYwAuC7HZFSeL/e1OLfzik63iK
FBDMC9qJXqqhJnQE56CSPqAkuwOS9ONMNLRViKbQzRV45Rs5ygj8Pn/52s1hzmXpC5oqzC7kADou
3wXcL9VMDZ7pdArJS5ZxyTidwY8HEieGvspzgDahL05hM2m45fBNxiG8xriufFFWIakOylYwqbyZ
kGBI0CYBTyVcfoJZ79IH5+sSKQHjxz0BVlMUizqtl6oUn+tY4TORBpCaXSQ2xysA9ByNGhdJpgk2
J/Y7FXHFxCMW47Vdoy1TElR4JIkgTOBICRl/4FLB2n4At9mNeyUkGoJEusHAJmcAFzFi5KwASMCK
kltG3VZmKIQo3S4mjBeAFsVNIl0jMAW70Z65xxrWsC3NgE1htmD5wZKNewwnTKkGEb++PfiWeiEE
mQK7kKxjxCN62xIjad5EMNOnCbCnthLtdTab0YDWW/iwOTBfETC0sFTMdpmG0ctJhs0h01isIGps
5emra4xFvDE0o2IE/IB3NYfuNGom0HAsIIPhtgNGTripUdZHCG/CcEAl04mAVUw/Djnqolv1JOKa
2O7o7b5dmjymBYcxQ/oNrMfbbrQIqV2rhDp7+Iye0YSG27Lz7ZZx7m+eHssOfHBVZz8sdjf+NbjG
Xxy/sDqvzotEL4wOmMFigeLAzrmNLj4348THZRX54sE/bsBaCM27bpNQvMDSuqYX7DvcjEEpQ8K9
ZxiAoPKIPhkYJZICkAarr5oxQuRRHIr/sBhA4QCiSvUoKD7Jlp/SEyPojVwZkAFjiGQeAweqgoUo
D2TQcBzpai2gA/ZrCVXpfhMDcgN3JeyVqAtU0DepxQv4dKEqDdMnftsmQBq1NxmcKOL0CPPIn42O
ox8UQOA6ALncTslD/bj5wf6DhyQ/Dpioxfqe1mneC0oH6xYs+TGNNUbExRTCitLFZ64CZem8iHo6
WOvzcOeXR1KaY9qNyiP9pkfNu3ss1kmcvetw09/0AYF0pXJSxn7xY7WDj7TpX4fPgKd2xIbUuOp4
Vmtv11dPDbTV/FbNcdTsyCXPWR3hxSv96k3COyIe4a7PbzUawHMo+Zl5rbzKgtwgoeaRF+Dg5pO+
LpJg35/QU8G7u2WaMYe7BYEDn4MFgPKSnzQA/r/q1DvVF3sj3g6qHWjbho3uWj6gAaOUkRBAcEiJ
PoeD7nBw+Ihbntv1G0QpxEJ1LA7MhjB3vjGMYQ96Goh7h80yjj2L5HrQaDFLZOqkH6VVk38LrhE1
kOA+2/W5SMEh7wIQpb92JpZpkaVgA7o4EYtcwp7hOqF/mjRkDtU/LA4LstdC2ryhRM4XBFw5tY4I
UP/zCk94OPzFzVcmd7EA5SMX7mCHkOBA5WLxgWsy79KE5+JylroIOrQJj11DSGx5j7Tg5MsP6OoT
POcn1gF8TwiO+I12CX3Yz1Fj9NAtkStFcBR8pzkcy3Qay1UVcuUAd6hWq6OHmRJgW+TcRDV8AxNE
8M70+vkxoiM7JG08OJyWsysCP7wnK2yPZ/woVyvs9bDUhIuQM/IepQRm8LKdAI6xQ9gLAdr3IH+X
74CRFYpWy+TWA1DVGwPn0//cQ8st7qwdTuh7vi2f5Y11QA0u2zjn1sZDUwIqJkeETOQXz/au/avA
FYab9rH1uVtH5ZFXnvjHt4sGzMO/TYW5W/Cinmg4S9UJPxaJWv9s60vbDtzDxtvwNr1BL3zRCr21
a73VPa9Fbimt/5wLNS0rqHhLuYMpvHw6dZqohRnfk3UyAn2V/BUdfWS7qGS7J3c+gYlIMPc9vQwv
W8I8xz8SzQiA0PMHcfohvm/5HElrlMjLXlCP1Rd/JMAwvGJnMzRIxdTgV6/wpX5n1S/l7Jg9w6v0
qm7V3Q0/xPzzel7OXFPOPPPCyfTdodEq77VW/HJ3WlARwyWmPTeoerKyy8eSj8SW3e3slm2tPhQl
OAFFF1RdCYKmzJbHuUz/nl5AxdIi0MCrqeGytf5aA6I3nltSf8gbJ2W52urUxjHWGie8vjbcuFwD
GneZniproBIvyh6sjSL2kh9YpTgOlJPLq11BLyv0uqhHKWna6s1Ci5X886YrSmN1amlDyYfOK3oJ
+C5oPtgID/GwI+QXDXJaD9f8J9QmPnz0OxaSqDUQQ7upmMmko7OZvr0zlJLnZp7oIg0DQ0Mbikma
xQAavDlrCQmZbdAyT+/iqvZcQDVIFWRR5asbXrpUA5WsNXqOdrrsJ/0spZzo6LrifeKEZ2vLXorK
b21Nkyw721xRXfflXIzmKVgazpqAb54uM7z9ZuJGL0tNrHDCybtMg+WAsJUnxAAup3JM5EPEGojU
FD7lsdzw2Yxvs3HviHwOrGJEkgotgUXpoqnnQaPVbH8ioChoQV8ZbgX/6u0Zkd/M8Pb4AwhTkWjq
otswZHAO6/AA0I8aFEd6PMxYr7b+1qeJj3FEJf1Xo5dPzi3lemh72fHVSRk1IrrTcOWROludF9Q1
sO2jmUyoin4PU1rm3INztVewXxVtoGjuxzlbl/DYfU5Xo7IHtGlep+UgXNkmgxJ9M2Sr9DixjEjP
6DnmD9uKnfw2UT+WgoKsBF15/ak0XKjnWFfb3lOy4I9ovuptJ09vZKzzyRN+wtZk8pELHg/Tacnp
3/2I91l1TwyzVGmYGvr0t3+3j8QVdx8Plq2vh+m06BacUSMqOP3/3KaGL5zrKJr2+/tIh6OX//wp
XFz+dGVnOhJIshkhULX1qeHoRbSm5biBHM3ADFvrFKp4YqM+KW0OSmyz7Oo5+DgjPLqdw/uZrsxj
5vNScxpTebZLwZl3/z8GmKvX+W8A6QuB+L5J9oGSkjyO37btiWIBXkkJqAxMGJ/TZZCmDWc+YITy
FmGB/wZCU0hOUmMffKhM0cUdBBkcZvIUBcE9hcLgLkk+YG9IZuIFUaGMaoju6aMYwXB9AjD6S7MM
X7Roc3YvR7xl/PhwRgknwuSAvrJFDuHt8J8xD7sfiQ5mTpbB5ZkgdDnQ/iVmhKANtBJ5cD4em576
hcCBud9mibayHNQKDdsvZv3hI+ETUOcZWSXWI5qESbFr8fsxPSh8uGdiMhD0WziSH3Jd/DlnJNme
tFWV03JaISd+GBiZHrEkfxXKjRu01eg8vwblW9dAg7F6WO4GhWO8InWOb3HqnEmWbUvNysqtonts
eI1V93SMD8ttCcFc8uLl7uTdBhJw2jsDEwoL4QdwRttPgEaAUygQqnxXSupIf9UcFqeO0ZTIQSXM
m8dbskJC1GhFe1kr5qHRYQjMPqL+v9pcVsiuT6wxdXvw7gDG4Q6uQ83TFMr+dA4lLcufE8/RFp2n
zAlUFoJ0vsWwsWAYkITwfZ7WnDRdzvk943YILHO2YVHc2nG6tAv6KAXeW3ISETFGxkqbfllSaB6P
uLd2oLnQ70f9PiP960411adbiyzVDquZHRxiFMxoMip5mfhq/2DATgOYYbK5mLBNa05lE7Myx/BW
wlswV5C7x6oyhZdHXwN+/iDkTeUQrLx5gw5gln+EhG4kSSgbcbHQFUJ0iHekBn3JyxyD5FaTF/X3
+QS0nGwfCxfs3/OGw64YqpGSLHDaB6C99zY9/ByThmI/4IQ5/p1DzPzGuCRHN+J0EqXdlvD72YTi
WUbyLT94WD2h7GA2am3UBGFV1MocD+YgkB5MqDmzTInHjxZJBjazEeEuZS/mg1gjnUSaFqb/JqPh
GbERX0jLD9csm4nhPUd1yiu0GTQp7FLKjgUwi81w7cPQg5VmfzRKg17h/2kGMLBb6eBkhFUSGCHJ
z1tc5vCgHbrFj7hBlZlHyM4gG9n29zQCr4A/GXhXCy52cO5Lf0kWZ00l+2pf2lccK5la2LAhIuQ6
9LOIiSuU1gHgYTk+Rs+WyLL7KBBi98AkjEvWGcMmewv8jrECvsGTtZU9xEhUrX/DDokRGhX9UQSu
HzoDXnXGJss0Nolsl1zDZZTJSKu7O1024TVKoileS4YpMq2Ui1iAqntJXnc+z30fnD+GohHKj5HV
FFWmQFwUcmT/D44WDp2IDoeDorG8kH9dOvekQKpe7RbYampvZBXpL0iaJFigt3xAodyBeQqLHUXi
TzjiTfVZjBL8gQTHCl74JeVLrR7BMsPMLufNJgMm4+AQT0DZpBXPA97aHI6aCe7YksmpjONACYS/
v5SxlvAvyypwe8kNxSeTtgLJio2LW42DMB6j8TL+MZR2ez0aTIk7laH7e4jVFNSQy2WJSf4irTKX
0aWRImLoFqz+1c7XNT5EzzMNedcfwLplypjEA0FERDA72Inlj5AuIXAYz9Q1SOoXWxAAkuT+Lgd/
DxcDvUnkcN0djHTuspBCIYeDw9jLMx6i7gdR5c3YE92LJF1xV5Wd/qVr7qG+N0jDkFVRxk0bBAB/
zMzcteTWozhMV66OTTlF5Vny5EwZ50/vUezxU4rQJ/wcU71YHzHjaAhT1BecEwaT3RlDA40TRbWd
CSi/ppAawdkpjMWWdHUawTX32MWPJAWk3YlJVsYqFzt1t9St47LLMD2CMmFrsoddCTUalGtYmglp
mB4A79x+RucKaZn/EXVezYlzzRb+RaoCCZC4VSKDwZjgG4pgECJLgBC//jxLzHu+wuOZsQkKe3dY
vXr1C2B6rl77KcGfghE0A9kHuu7/AvR2e/kK6g2eTVTO/VkWLS9zuli+RrFfLI8i0vws4sgF+vkG
vMOCD9ssuzbdMdoGhYat9PS44QeET2V85PJx+liXrW6xLgxlDsDLCdmL7nUPDIPUcWDol8qBCpNV
BPzS7BUIy93na5x6pHNgXWNRRH8JD1iu3PxfnLjEnYj8J5NNGWcj66alrMXAWuYd7JBVoWBfnw9r
taAfFy9hXJdbbk1qCDfgBedX0qCjhzEWqPuz1Ib5Rql3zwXFlsNXLbiklZG0pTh+/JS4pQgDq+ts
tmGP6yVbRefYlaJFH6XU7roFZsEXXT0g62c6+m8+xDla9rV3qYlyT/SYExsq/kx4EHBBDHdpccTk
IzlUOC9uWXAJL+G9cW/EbbNzB//pwBgcENnBh9ZjD3+04rinSjMDwKMRAvoipVBXDnZ7COPgyCMO
Ks3yX6VZaZ58St+sFg6Zt1AmLKLPxedz+ClieF7SO/ingUwu0TTLp05wvOAwLUJiDhQiNnH2IOnJ
vPGnd0bHYE98AHd1uvMfGOIG0TwEnqzJyK0Gc1vgZ0sHbMEydjxNfrt2yXklum3myKIoA3MawrVU
agIRBYkQ068y3wl6Qrd4qvi2EFD4T+Fpzw6XIKXGOtyQC0CmiDZ+DTtBsIIuWj1gOxZwirAM3OuT
CbTK49Q8ou44+krEFeGhXqBP2xBmg94gcF/6XejdputOnXcahBt3jSbUE+XtGQvqM8z9TWcaoi4o
dKv1tUwvPaSRsSQ7S5NsqXhP7T4vX2eoZnRE+Fit8MpJ2Q0md5rKHNvMhNZ4HSJg5+ce5qMLnHaJ
18voqEVQur8RjVCajDCGbcKkcHsAk5pVTVfgsMQDpS6YaAACpX+zaA82pDClXwYkeCYEd4yuHk7/
44A18Crmzr96cXDvxcOEP/ee2fystKRx7x0GJl5rYHZSRV6lzvnn+FMjnpga82yKvmVj970PS51S
J4Y3C4MMPcJH59gzWntYzeLqg6nwjDob7AERRDP/3uiNqLVI54N4GWpbMo+qOigqVs69GGrUyQpV
BcHthwKQV2+/WpDoGxwJ0NaVEBSv91DVRfbi01GuSYNKTJ/kFrqaikqBLrztzh/OBA4xEQeTgnX+
Ba7/GIhza5Yzpebjcxh8o9Z4GuOXNK9qHWLlqQIJjTOopUg36OCpdKJqhNryxW7Rol0VVQDJrWPn
5YI+x/Vpbpd0gcQX/knlMspAcJkSCOUE8h4fQxXDhDOaCQhNieiBgHizufpGE4IXGgY5Cx49XIoN
goGF7Rfa1XpbHoLBKJSikqK2cb6h1kgRR/IkXyD7jfXJO1CYq3zZwb6xb4gWJPWOXZsZkEWnsb2S
3AETK5BtSWnpk9BZBSaO1vbx67NR1JOhIp7gcQmuqFVNzbtq2993lBrpLv77I+EjKREC4tGfx3si
+DG8/Fzo/LA60oqlW41nlGkBVmt1qX3uCkpAKhTgK+L/uo8fqEGwU9xF56Fx25rw/GI8pLKKBSZn
B+lfLjAnf0aFvY4DTdhYNQR2BNOJT39ukLYUEt4zdc2qZghdCV+ju1NCT0d/QxtDPEBaFB/whNDi
08kvXQL76AHClS2vfvSec24ycRF3Hn2bE5eCqAPFacSupXawctpakDIGxZgG2AO0pOGSCE00o+oD
u2pKGQvxg3GueDU3U03Lnxv5qckJ/BrMfjsq/BHfwxCYFKsU16jaLmx4bm5Rel1zx1Fqcbr8g1ZO
SnCykrawXwHQ3GyeLywbkJeC0x5uWhnlCx2uNqNKCrocnw2hxBooLDS+932JvcoMabN9ZnGPqdVq
rem9GPvCJo4GjJJdqcariR0si2JTKw3mZIqNm0/UnVfbmjRLF2JvMKlVw5U5wA2clu+wjPaSHrv+
uVsbptg/RUkfOKAWQEolxXgB1+NCCH3C488ufNAt9mguSKv0kLRkAXSCC2noKeofRIeaCIi6Lze7
5EkE4IXii4wNIWaBGygPYhnB6ouUZCqFBFDj36Ae5HyK0xSh6CLQEI6dlh4FhmRVhCZFD0tK5U8r
5r9YZgZEPaJxr6gwUsGDyYiMCUXFYotKl1xYu0B+7U5KEjy4R0DyInTonhNoUwQk+rZCzFIR8nDf
EfInFAa2IEfdDInzBSIVqTE0DGWrSvQeCoqISxRSaRXKDNVxH5Li+CxvglPdyrI7mIFGEjaxpgiZ
9HSdI/sYKdIa4lh6AStSFfHVioNvjifNjkwY4/aKnwMU1qk8Aa1KWeSzephLw6d9avhaV9pQWl3/
+wmdkB4qzZ/qvkN9nLFQPLjYXHNyG8sD8VqWfMJYQqN52tU/LI9ScjYA17NI/8j4AZCU7gpJ0ccj
whLqeAXUcDITkhC14+hqFGfGPht/onSzLYCqGJmjoFENQkevCQpE1Ec2/EDrT5tbg3MEe9JEX0cw
go4SrINUSHQy1y+jeAdtFyUHMGcVlkqI5rNYoHYRd0rKliyDJEQ+QkJq+85tVCYtETQkbXO7yX6X
IMiKuWF6t95Mq4usJOXVVqhrRyBMsZeKCRUSKB6qeejHdL8M8HHBgl44TSPQEOUKrK9j67EttRc9
FQjgn+s5HBTYS4d/IA+Mi9Xf54vLl3YJgmbNjEmtuhoHVtFwWIKMsieR3IfgPUozCiMr9EfwvBqp
OlsQC8JexYfcDCLlb3k4HZcWXuZxHYVfk9B7OeUSYUcw83nlA0zoSLSo/lDFi/qZ1i5jOHlAOudf
31uS5ume5yHDYPGOnSFAleotD6bHft5T6fWn4qLvpeancIC1Dz9owqOAZRhzQ05HFiLKwWeVaaXp
3ZjYMNnw1sW6p2iglYxUY3G9tVdZMSrPf0pgqnOtVmCN2pTaUh/jplxFeYgS3x65DJmwDFZV2g3K
ObWx3iFVeW0srYVfch4NliKIO2poD1o/jVsRRai+R6eRB9NFU7O417B9ikJdUfUT5YwvGQfxzFbY
f3mAz0OTVRuN6dubNorpDTxrPCjeYfArOppWIvkZq4uwR8cuAy4epGKoIhj6b2vIDSpgFUj5MWkS
spC4UlrsYInFKWavcyRvJGcoazLV9PPHGH00y6VVrhExREbIXaOfQUAuZg+eoKfvZT5BW1YBEfoU
xefroGQvdfIKWgoSnPSfOETVDP9dPewuG1Mr/Ub3AnNghp8LLv6d7u4GEE6LymDxfp/d7o9WlgAw
wRxFKqqTqnN5FM59CqwDkFtoH8XNlmPUR8tG6wQ/bq44VUZ+aUowFBP5PJVrKaQKB+Eufl6gUmYx
7RHTzrlDLxgjoIXB1CkO5Gt1JUFQ0M/1q7MbPk+jqTSgSli2zkuwnFLmdwhIpzOkO02Rjs4Psiq7
XdGzqHgpvJFPBCzUWRdPR8vfstfYZfWuf+LgGvkaTbiCmV8ICC56FbQsqckNyCJ6KQUoZUUg+LiN
4WYreFFJbw4K/pmSgzXtCF6IAqGFQOYMD4SwASDMZm6yt+nSCLfDffgNj5HrD7yZgT9ttwpg5Z/I
FovKiAK0wlFxl3Szjl5UDNNVcVXWRvZFqRG1zVZhpQJN6aKBeKT1q/uXa3IRCf+ET9joLn+ydA2i
+WBsAit4s+/dYE8iSg+8LI8sTmEz+OW1QWEEy6XsmipJW3gThsDxjBAkD6MVA3cDSIOYsWJW3Dld
TfoffSOMGlEDo8KTaLkMNlFjo0uESaAmtlKdUpuRXJUlUXbRZ5Pbl/Xg/8yrnCZiZIkiMAJfgeAp
KuRnDTJdRByCNcE7XAaWnehYhNgsRCauaTIzTD2wSWEE/QQ+DRMx+SRFDP/RtrT2Xh19x3XI1bEc
sCwE3PogxRR6L5ZtcXiyR1gxoV6/ME5RMZk2zu58PmV6jJ6gV+nJmnKneO5zLIjM8nn6nYZOyzZS
DwQL/DA5R+jgwIzg9UgGdNj1SADGjJeHBvFHj+4FhgFaR1AFJPo3kkCsXkfAI6Vn8TzICzhoDp4F
DHvzGWYel1eXUPuPA2L3adMZBQnTbNnBe0R+j77JC7IaH1GMWdUhSz5ZaRkjExDMs6CC0VaBtpY6
BQzSNyVxcE2K7Kg4NZ0gU6YhNqy0hyT+zLwE+oRoHvnK2XOSAAZp+udD+FvgKB0N1IW1Ymkw/Y7R
w/vP53383rWgDLA/fIc6ulqNtYVZVgdgJD1qow9KIqf2mFIVo6DQMzZpUysNUiKnr/hcYY28iuJc
Y/zxqvLE7C5VSkDuChgJjta0DzlTuqFnNhgkgQZcg6bVoqKhSn+BvYDB9FWYEJSlYqpF9JIXI0+Y
JY83+PwBr+gqZIsI9ZBlBFal6UQsOboeiO6RU8Eu6zLJmkv8RBdNISVDyUFRPume1ZEjKyxloFGt
BjPA6YiiWYvvwe738hM73FWRbETj0a//n0VU5VJ1oBN9GSMoLKJ19RQn38lpRWdUbsP611rVSi3W
vBzXu3AutcLlKLNWJ4kGuizgSJ2WcsIffWWdmd0R0U+6ZJKjVg8a/nqJNCCj8Bhgx/+QIaGmnxXM
gCcJhSKprKhKFwlDEWgI39LccCTiAQoFFUYUwJW9qq9FwyXpn8K2q06JmDTRLjEGEPqssy3iIkVY
oTIa/QEm4U4XjgxU9xDmRGBYRmIb2S/9UZykYtOCnEXxEi7QYwwE7tAa32hv002rcWrIZZK+35AA
Yxey4bQtlObDKuIBRYmBwc+OpiN/drRGs8mLf/hTDhsFTn8gRiZSdPROiiq3bz879UAtNxW2kVIY
bctiVZDpmsH1q4qipraLgtHPA6jVM0dX/zWg84cLqVzs+EU+thXRIgPyU0QhvUbFznn7waPcOnVK
v8rgL/RoCXsT9vEBB98Afsq5tEwVxrBlp4yIp6dS6xJZTsxAHGEKP5KdO9hMjx8tQ5h/RaDyai5a
+79ncRl0Kf6zCKLI1igZZ0hPPRBHlXylKkNiy+qP1KpvLY200wMMMHx6Vy6G7SUFY/IRxnDC1EW1
GLylRrU+krZ8njudrhHFagG+oCLKNaQLuUVP1x+dfzxekFilKJqiuictN/REudTlMgDouzNeyfN9
8HVC0xupFdKfPVrsmFZinFz6GxDXhyf3wrpqtlOKfaXpiNsdcQtpbYVgmfr1RkQD24telFej1qw1
z0EGCv3i/NCyIsr8PNh9LZNW6lrrf4OrLwgFvgu5QE2qSnsXMpC2tZI29udgaapBWO6FT8ggR8LU
0hwrJp00b0NN9rAl0HRD6T7rPV6MaLzQeVln5xHW3Tw0hz9S6znL5FIk8EJ0VCsVg+kOWGtS4vmg
QE8immoI+iVIScDSHeVX1eBlf3iEpGtySweujTCmy8+eOI0VH/noJhYTquXLCnyCHSGzpgFYdbBf
aUHBLlP/ecZpiKNZiOTZnWqnQjexRlDR0k9VcEtr7/WpBl9ak+inri2T+XOzx51tSqjlbqNNNFdI
rVHQaf8ySsbXcaK2cuRj+E7D6gPhXQrw5PwoH1GqJkJAf5gm2u0RtieIIsU/FP/xYQv3VHN34I17
DxH8c/F1pZKzcPlVZWtuedUzCl6Rj2rRotTbHVoZfZEgxjhMrsPoQleh+gr5j35afAG2QEy6k/yB
SRxdRHGsQYVevBptjHAFxwvcmPxCgr4KagQRwyBN90wpAtkF6AmfB1g4sSGZpnA0PQRI3tO5XZvk
tPKze2ruAi2T2XN2n+0nu+V7Vl0nkX9Yvh7eAUXYm/cs/nGDkOd4n+9PyyuRd9Xdd/G1iJtG2TUR
ycndetl9rp/r0/a5Prjm8FF1d2inqHm5zB3PXYs4/aF/0IS++EuhrNL7xVQXOtDnZR6X1W3l9Ktf
dYLWBQ2jWcdoIcXRidqf8omqHwk1WT12Xi00/Uq4KPg05YISRO9ZQ/Xa6sR0VUlJhqqT2IT5oRXQ
HcxDREA6cskrDV/Q1PlnEctiQxI4e/VWupLLJQlVaJC7GmCvEBZonAqN4UNE4GeqFlMMJQwY6gbI
E0AMEG/r6JECwOml4ASwMYEOpbRd+cCv0pmTqzrADgEdEv5/1kI2g95rtHnF1VN9Tu5PWZdQBUHO
yH33BZ5ovf7jns+IuQSZ6Z11V1fEYgqAS54m7GXIp35AJZzZb6dzaYIc/a4ib3ANyWuFqilrBNXz
cXH0KbM67qAm23bfCqD/w1oq0CrF2cpolHi8CKI+o82ltiqgcdYZTvTZwp6IWvUAWcfujVEARQVS
cmwaCKRN/6HlA86SA0Vos8ktCM5U9KIkVkAUQQq5EuKCnDD9n2MdpNMgxSK80ud8QnwhwTVyMRzY
ErXQtlAfnaueodqD+sc/Kdzn2BwUvYqShXAtDqjIjlWmoW8FhOUM+EIPLJ5NSR4XUqDPR6FUbk83
h8502oYRpAahUJK9KgjCRMWC4XQXbS6QCsFANzddBMEPYjl9vIGeIyBbpaX/6ERK+E798PcXwwrE
QPYsQ3vogECq3UQvpJUAOdlP3qHQCVSBUGqExW+M1nuVChz/a12n8aMx7xLRvxtwnruN1ghc4gTx
mLyj6BkQ++AZMB2dHtxyY9EsomoU2tWwpmEKH/BTAPAHOChzmERnoHRo6LOOdBcEq49XIgkTsmDS
K94sA3dKGpwviv0tLcuVEnONfxSEaqFXrHAOhGJCCkzDvq77J2jVzVcUGvtQsKnOrAHExc8uOG6s
PTljVQ+rjXtQGbxw8mQ8ReB8D648HmESUDGfzhVjSn0XHB3m2FQlW3Up0NSfoBSf0Qwj1pF4Im/G
SZQGTw2VGKDX7gmAl+aioHZaEKQvUWhMSKeX0Tn7obpS9u0EpfzfKrWW7I8+/UIS/EGeonmMjEtk
EphcmuWr+kQzlBwJp3VnK1hNLQ5Fp2qS0jpXZqKoFN1RlsOD0EurC2xdG1UF9H9tcaSbpFa/hJ4Q
M36BsFj7bF3yN5pQPm9JXgJqTOKlLSxo5jGMJe1anULHLjtu/H1q1zC8LIFu3k8oCK6vEAveXoxt
HFcfnrG+9Bl1Q9nlKLG+LU4qJxvBxXWdSTw7tUs/D6TT0I+l/fyvShj/HX8fhruhtXPNr/yr+nvf
udFqMYZa3ze7aMgENfR21lWSwD0s9gY6vebE3HnVFU2qKTQJbAhDHRzXwvhOzK3TSLpVdu3JR6Bv
+9gys+brkLqvtfOLXtcGVQMyoNvqnbZLV09OECLOmHlXPyipBKV+NkzwV3hJnG19dkGgcHubHPp4
TibYyHH/2auyTvTwZmBOE4EP6/21Y6yY03CYnoaLIkKcZiu44w7t3H8G7OyMioWPI7AZsXvwztTU
gUyjpkmbMJ6Fjl80E+jH6Dk/FxSI6zOGOH1HG5RNGIpTQ7Fs1y8PMpYabjSPvFLmH8fxVzJHunPn
2atTzXMsFD7vq3SY/RHtEIaloOSwKV9cpeMcJSAKQISr8D4cN8OarcpdqnwHZsyXGLb8/DaZPQMd
gbs5u49tzv+6tsdIR2VuXnLTFPkhv4yyHZ08+Bg0mggRYA16Fip7lnvOvDfKVoZ7XZdy9EjS1E2Q
dK4hvGyvs4k12y13E4uWmNuEaVYWFPZbK45+MtjQpHch/fdVGIqn0Q6xo+dwj5l9hKS5Q7Y2/dh1
FIVvjQqtHqgPQIa606Lhv+iS12vURvJcoSxEU3DF3TFMFfYDU8JXBroywMjjF8oXCYOwIF33XgPn
h/JdNQ+dhFubL83lfcBF0DyrHX1S3IGN8QhfKweiOrcmoyfaPfyVSHP69yk79O/WLk/vB6/0c1vW
vys9Ru6h7BfsGEuBYO7B3adeQiA+rQyPXRvxu/oARYSFm42O8HhnpZ9oLdz/Oj+GCBoYMzH5oy74
PYtqhMz4kCRxS7DjDOMx03z6NFL3z18OHPIjenuUMaEdWHj5yUHXs1XvRo1THhBEESXanQcSS0zl
Q/4ArZa/dPjoo6z2IMKie7jqsmWJi8qbBwNk4DdDA8KLOWF88KzYS2NYRp75t5jwizJS4yApLAUY
0T/mD0JsaQ6wUUWM9auCxgs8Nat3527P0BdAdQL5xjQ4mG1iWZ57vmpuaRm9jxzRbu9ESMpsBMvj
06/rXZ9xOCU14O84HgoNWIF5gs4AEWiCIPTh5EbcaEJcRgY8vHzLRSWGO2wPS8vyKltq8Tx5yc7k
FY8lHXvTSiDrQnnf9o7HkGchiXONgofjOxSdJmz8mKN8exH2GayvGtDEjWKYAY/3z/5G0at36yVj
B07RdZaA/ZO3QiYv3oP+8coiOJwCex9kUOEsbJyLitoOjwuNhnntTy+9MWftjdxBx0zD57iUcHvQ
svy2vpFPHBJW31vRV47sKHLqyAJhNkmPsWQ468nj9/mFSvnsDpuGEQQR/HWvBsOsWQuuUBedVWUq
zRvMAyTaaTn2LXqT6MegB56Mn1zi6HPWyLNVMA3s2mT8RvT0Mknb5xmib9fZKafr4FV3023529gH
tZ9k/ZqjDmSf0R0L7TgwEWRiW8MVQr0x855IVazO6+rgsKJ0bnkQWubYhD0RyOB6dk+/ZfbApUeK
1ziPjdmFZfdQmG5G3o5In2QIg0soDjcmH8ZdbgwC3kThzHCnO+4HZ3HDyQA+XgObCHxzgq1xUO8V
eplPsG+mjjGBxXCT1bvsmRfvQMffzjcRzILS7D2fHpMKr+jMPhlVuxiSuaBqcSW2pB6/qW7esOjH
59khCXdRiAqq88t1WWwRpv9lzd0dN/9FyRS91hccJoLqk1vfvOcvu6EAu3Zt2K/2ntJu08GDLrBo
UhKN/s4/j9VpZYyjn0czGZ4GixH9OxUCpq39bW4P/Qcb4OGeE39PAhN55CQ2gzkiLZUa7nl7G1lP
F4nRCcIOee9O4xuaCrGLWMRijnOnIFNX9kWCY9KUsMyJVMgeZvEXQr7fjF6uSC0BEaiE7oNYM2Hr
1FtWx+nlx6Jh8I6sFkK9Q65rVfvYdRZhBnufQJJncuGoWe49i9QJODDzrhf/Gg/iAT7iXvmJSl1r
EdZPoZ32SnbHsLpkiBwF7RMEyUvzB4GgX3saz0lHw+o9OKMcM3/Uwno1eKIe8fJP146NpK3ZKNdb
zrG9KPeY17sbwWccG1/xD15iseTcStv3GEX6PyRKiHluvy8uSI1s0mlaTuv+6siCXXEktBvd8UMN
VCKHOwT5LJebUDq5V1pjCAlYx5IS8+C1oS9F614/+ssgGpXnz3nUKs9u/WSQ9s+bN702a/y3zQin
Cjjkfogx46qbdvCij5M8AAERnLJn9deL71q33ud+1Oa3vyt4SW1Cxn+oushePPdBTo9dmamizUst
5Arlr58HV94a1mtrAxnBSnu/h0yJz7ednwcamFgfcLnZe35YkUIn3mN1uLtlpmdVPYvs5KzzODOq
MtpUtrblsUHshxSEk9S/79EZhaCP/HU1CfarmOIsnCyStpL7+nUIb0luEZPGJu0LydDv0wz5Fevm
lm9IqwRvYrWHLjXyGgkfYoNjAJ7gqwnv6VTcXDeYcdwHQ0bZh8B2GHnUGcHkKk2kWbJedYW2VDxD
xaM8S7d7PMcMr2GSjTJsCquH5tIW4vd+Up0B243x8ndSsXL3+n37YzJKSSuwApuVgGCKE8kunk0D
jOPadzf/W2zrs+sG6OSWugyuzn4OLzcmcK34OB+btPNvMV5Q171265VWxeneLy370jwMjYX/vvo5
zV3XsASzHPzqrD5AAyL1FZweKR0b8ccdjob4rEEpPLxMGV45qs+rX9am0lsMGTXyY03PSBEfNDKt
ygCh7/js8kWn6XP1qMiw6V/3VWUTTY8TNIrj5Zk9OUYJhMDgwjArshJqPwfPKGAZh7QGnUZmLQfY
GJOeDbNvz7NhHQUXoFRE5p9I/4KUlLvEXOBz5ak+eRWtb6NK3VtMGF7kTOorHdSffQkQNMy+olW5
HETfpXnjvKKJtpz7O2YBZqhCesRmjGcwkbVqn9Cs3xMneSfeJ9cYuNcshtCC1d3GezeZwZbZ7Ffl
DRgIkeguCW9bAJzjGCHPWQabgBkej1Hlj1ABRZcBl3I/NEbXqX0q1Hd+al1ryLpKIOiQvyzvy8NX
eXgFpawQ68Hcm95BdGOfAzw0YkiOL8TE3y0AvR/egZDJ4jtBxO+7UQKKMUKbILPqXlF7Wt+Qw2Fp
4hM5NPzp9j2yRtg1zrESd1iJD/rfSLypugC6QukfP9F6e0faG8aMkJeoaLHFBKFd9fizpo9h+pf9
2SgAXsfw1aYZ5s/H+jn+kyins/+12ToGcbBfenkG0DEUsjikMzsDOIgMEsVD1kVH77poODQPMEW6
ZW0OW7ZPCQpmGi6Qtp7wGzKayY2CIid381MkiQArhucoSGgWm57+UOlN8MqNyvgJVbvyZSAQj1Y7
U90yFlkrQjEHfnge4O0OkNUM38H2T5xcQz3RRD3svDsiSgftFocl7cjflsA4Tf9NgfzZvaBPDraQ
krkiaB5HHoeEr8VvpKy9X8RIk3tjP8ltvw60lobcbSLFM4rZYT0aVWwfzV7mqVsn7zzmmwkAoWvR
PFVQV8APvZJG+gpqRh+Dl8zfDno8TSoylWfA2geidMIyHRq1HzrtzVdjlzeOSSOrIv3JxfVr+3b2
/tkBDOGc6p7j+AxFfNB4d/bRKI7PqFAH0Sk038ENYIXyJjp+zWx5u4cW4oJWlzEupI8cFh1N2bmx
J+N+AwNApHX8h905oZJuBMmRSopzJeRqWuPLKu46p0bp0DQdr7KUmBPd2Fznsgz76dfUvO63l1//
0qhXrwQ72rrBIOeLaZW8gdLy9kohiy47VFffQLi2/4RNmSBt1dqdAqPkvx7N592P/kod00czlmfu
vFu4IFG9eA9yYHjRRcZ2miZhRqMUkU/bWRpMU3fcmOE/x1ZK6PKTVVEqs70bXZw845ttk1zQ4PW5
3wlij7uuWfVv1FgZ0nrzGGbPJBV69ugcC8sQcrJbP5sktzHJKT6VCaUGKNRy/+jakCKWr0O3Xh2Z
78EuponwMUoX39m9GxttNYmd5+/sO4ubOZS3+blRZXTcoZF1LgiKvgeV3GNgZI2vYQ3pJxzjKp1G
vAl9LRTzrOZz/gAwzGhBsDIPvwV++qamZxLm16CJQhic1JaIY52omhzH11qvjsgZtGjSQdgSm0r3
8G3hxPFt4aF1mZW+SKtyu3sHprCI2c2wZCIZGV+b7133Vg+SyxCDWK90tQoOOv8aFP96y5ihE4jo
HNaXbBJ2XNJKmdt78m52WJ+drl/g4Cyix/JJ9p6H6VEgeRV/yKKrBrVS6xT17HyKLj3hlGWiA4cr
WgGQ19Mm6YPzbloJI9Jb5/rqyOVeXDpvpmcd2yXqk6T+p7BW7+ck9eAChDL75fveRq7fOTdkiyoj
1pX9aECpsLlywBwI+ufbZxosGCxx6fBaVu3lHJAD3Q7N9PJHahKZfnYOHMQdgG9h7catMlBcGjiX
DrMA0pOfUebjhffR4dLhbu6yvZeiAAvNNOu8nYbCDLY0Ttxc4O1DxLBTGBzUwCp+hKpV1lwwNwGt
uBhe6m7hn/dfVwwQlVnC43X1u3amufA+rw3NHhgCFwyZZ2K4vF9Hv+/pmrdu/iA6RBgetX+vuj5M
Hp3rBWdyf3hIjPeSC+E1wpAEVow9Kg8MZmagIUeRAALH16LcPLwbz4PHuHsEW9FOpLodN8xD/4Lc
2F9OEGJ7ad4rLbmHjKRHPzxvs/yA9AHwHQ7KOfoEzJwS5YhblWo5YWFx6OXQ8knn98/gbSNAdpPk
ob2u/VbX6O55KXUklCMu3XvaIfMvwcQG4iLv1RhjoJRHvz4z2MgA9KgDNhaFeF/W2//yqtodRX7v
VPXyNR726NcZQUMdBsIoiCtFTFInh81LUvnI/Apw8KFZLAguf/sNkz1pVZ3GjVgA7j40gtr6mAxJ
hPbQpEm6n0vbmpShOSytwR166egIEd7yMBnX8XMDi2JlT0n9a/jJp7FcmMPE9M1j+/6eYhDO9R/M
5u0clOMKwQ4hAFIOICD1OhWCWie1lW9g/+2NETcqVvNVDqH5k3wc0AsmJcxBSZnzjIKlJAXwXuSC
UeO1vnBaUDfo0D6zWKmbsYOclZU2jbib0AVSRfGbDcO8TsQ9fWqLcGwJm6AOvcruJaKd27wS4aIM
To5sR0GpFlLJSr7QU8RnoSL4KA0oMGCZmYvLq8q0+tG76nj7Q+9CEWfhXRFSWLSPXQZb7M8Btzyi
Q4sW6MYh8hZvl/TzIV4SawQQIfqibMgU+Kp8HRvgynRU0rw58t7PI2LqBwfRQboasmtQqvsWXJDn
+DkHk9qfWmQeKbWpLG6VTkG17FZRv351TKZg0lsziBehRfWwACMejDhHhqPmE2SVLzeilUHlGiI1
9ULvzbvg93/Z+xbahIbRifDUI/QlX2YzwqidW/eFd4sbYCb3qV3yrmSPwpi8k+ka5OVcFDJWdvcs
2uZzC3nADlfnvLnOI1I1AH2StGeA4Iqfkf3fG888MICEfi2zVYbWOn5BgcElDPnhnYCTmekOXhB1
895iYi6ZOEh5EIkjwNNaN0XkvWe//Xh9boFWYFAezDEZO3YntRpMLH4dPPSur6t0viA2gxGH7s14
N74w85kcfFmaEQ4huIfdwcyv86888/jdeVvaKDpkzEMGfyZ7+GVqNVbvmvrW3r0cWixNYB7z6Wfo
8sxrNj4FoLMKxB8ASk8IMROH+Z8EA0wpptDSr1sTFhrpSpQGZbLVV7u4Z6wPbnTefpFExF4SlmM3
Ik/5viCaVmunHcdqkQ8dVvkrYDUTjr1YjhhO4TRtIqKIuVFAR4Tip/EzCWqFIuZrei251oio87K+
dWPUVOekgIegch+UkEV+BtzHoxOeuZXZJIYFd2mRcxMTxVd/xGm/+9XcP8JhM1omOgdWq9y/zc6M
HJ5akKan+R+Wg7KwOSmzH+CGQO9IWHfVAZa5MjrOQCnwNFDDMRnxiECHzNKIgner9A64IuRiZKcJ
CoRHlkzrsjaCKqM7KeCWhtbGIjL+xRkvhoROzGkkTXt5AjOYwMKCiRk1YQNltstc4npwn+D5gHDI
GmpBudC5AWy5VPu30kySVzbcI8ztrXOqdBgjcSxPnXRSQfR6fh6Dy6EiS7JduzJWvnnoOGaj2n1W
umXizlrUu5OwM8rGfmRuzfYjkqf9ffXMw+gySDPfgEqArQRkZ/rHq3t/NThyEtfKan8cWC/3OIz/
gE0sZgBtrAHQyJlM+yf36HEC1oNrEQUmvjgKqiSJ53N4B1QlPzT8B7QhZlcQhX1lv0kcEs4L324A
/pJwnp+hUemV+8iHklLsWLoomla801d1yWVJ8JTjM9oJQF2jSvwFimw+m2nceaL/DQMCLKDiphbJ
yZR84Q4AxPKt+wm8JqZ5IAc6HbEGSk7XfA0xFYzIe9XDHWOLM14BEIN4UlJtI9NTv/oRYcwROdy7
4YHzlCmw0uJUQS/5zsoKKzn5TmAjxdqPrCCjdk2iTZ/btfP6Xhh98w0e1QSpvN5bMv0EpUjA1xGo
XjJIhwDNCRHk7i5+iexLELja2YhM/d0iJoJs8GgkCFChvYT3bl5+jFOvdBlV5tmD+X3BHiT01jJY
1nOAONbgjgPKueOkGWSSZD7n8fHZLtVANKf41RIDdTQZ0XZW1XqD3xAkIN6JsuYCVPTqkneSJ2FV
0nKPBZPsgxdln9QHzzQGcX1Qo8ESXi9V0+8ItZ2+sIHnLXjiuEIMPiWT/bVDhBTlHXBa3Ezy+r7u
GuVHo3RsXxb9x+mb5QV488jd2i+44o1Iz2nuEAZliAoKbu+QOK9u/b3zb2EvQJAGYFDu1fLgdmhx
zRIUTs3u47pJwH1ZnXWa9xYDI2neFn1W2r7WOTCbHLuTh5gunhNf5tc8XOSD2q6X5nDkKBlAuX9/
JehSl9uPfGCe6VnfuRqxghar1eWwCRP5TmxnJiGeygGUe/7ESO+75BCWa6ZLg0YVCDTUIGhZP7eo
dCyCB5XO8Di+X93owVUI4g0gkCKtSh/vCrXC+RXQsveyvuDWCrCiW+6/Uct/duvdC5WPHsFRPAbn
mLIzkiyEj/VNBnRnZA3iD5lL/PBKfTPq4eQtOhJJYsG6NUIKD1oNox3VvXXM/ylc0TuGSzDcCyyl
AAwV0/27WIIol9e8unbyiX/P3TT3DtCsV0Ynxk0xHXZWAn5bUHC+8o7UBax5nn6Ba+23wNOHaRVg
/YcbeIGtQuTfT3u2hY63b2YQswBecNy3gAFqRGmLHeUKzaI4f91b5+Pv6QZB2D0Z06jyZ+a/RAfJ
o3F/fR9txrsERL3oFNvWX2IAzQCwXpDTIa4mzCjVfFSM83ePgNSiM4NdycQMiHgzq30A9++/JlVR
MeBlEjoePZMgKKxvSgrWWEjU8ig2JHs1QhyW1BKqtWaGI4Ik3Mun79/rn9k7FPQUlQYebcL+wwt2
RNwSKY3Mk4nUDOn1856mVJ4HN7qQYDiChFyokjBCmLoWEHrz3o5Iz1y7d25W0csPX6l3wxH9vRmO
CWmtV0HzDkpHynw0Y1TtEyxvKxPjDjmu1nZYtyMmd9QR/G9U2IJs+PYJchPF0gN1dxheZsMKIJSM
HpxjL10/jktS0Gx+AGZtM2YII7FJGOLSrZFRUFye1Ui+vfOCO+Omd7+Mq3MXhmu2nKe3G2M/D+OU
BrJ+5fvdx0Ga87I9LLEEKLPRTPZGbe+p5lwCiszpXu02Tjpq3gA46AtYJQa5BZUmPzbXxP43776h
yxGNPAz4+9pkeAi6p3UvfQfcC5NCgwwRzFOoXHsGhuZgFICUCMJPWS9Tg/YS2kgbzNOCAUp2Sa4I
mmUx+om5xzuyFVDJS6EWXHn41K34eBTqq43kAut4FUNTZx8eXbCI22TXAWPHzO6pjnMvSy2KQ0B5
QN8wR97eZTdjKJbJbKpXh4WR1Eale9dCWygKMOPRPbjVqGpEAIPkKCvK10A4ZahttZBJNhgV9htt
uO3KsHSiP+I4ezG/qEi1Di0bsk5ErOshBJX5rFsKB0S6+Rb7xVwyI8gYvw2OuWueSs0DUmLYDCaW
3BnSA5+CDQ9zLrIbl2uDMIfMgfldC67kgjofu+REbhr5GDEUT7evV6dC7Bs7Tc5UZhaOTdaxOBK8
CxB/NN5DHGUS3yBiapSJYIvaJdQdbIE09KINtTnTp/rjNPcjIn1rXWk/9z/QNtGm6Jcai97bf3YX
wwi0bT+13Ww7Kd+Q6Sk1sTD7Zg5bAbCFwTgIyOkTofLXkvWFaQ8AgMgyE+oOKw0GFaAJVXU5f6DL
xS9G//84OrMlRbUsDD+REYAy3cqM85hm3hBqpoAMMqM8fX1UREdH9+nqqiyFvdf6x3430TbAq3Vn
YsZMXF5MDqr2MUGMMKFwkDmQQEuuoTi0YdxSzWVrGS8OaUeFHqAIg+XAuDZcwnX7qMNVPLGy/qQB
N0ommMfgDdKDiYUFSuEFmiCBSdYl1Xrvr48vdKrxpqkK8SEmhXyhFIZWLzkYuouuBPMOYTA4DSRh
vhAQWsTLmKmSr3H+Vm78cu1jFNQOGtk5pC2EBIN83eKriDhMd0+K1tBj6xumuYijILHHlrOOvVxw
uI3gGaWVeMCONQqLxd9yUcim8txQaccqn9w0gzlZpsBLGQuBCJKBEuF1YVUxksAsZ07xl/4V2LBH
vtASyfEGlETiteFeye/hZ64RccCZlvSmKppj/t1DCaysuYWokhmdQ6jiK5Nsfyp/UC121oyTYNuw
348oVtesJ+eU1WXP1ElAvbSFGNf3FFZgpMwES4F6+Zbx9YILgbaCI2w+LYh6CumkLNqHfmhVc6YZ
FCEGO975orEEOg7DSyt4M0C/PfNfAJNd2yEH/YxCiQ2X6mUcm7jyG/9JmXJ3nczgyYVVo96Yqcun
99IPPTR9IqwYIp4eDHR3kTI0oyMDO6uXSAvflfekHY10+BemA9S6mRUOLi6P7LtivAq+eEnj7PFJ
Dm3FTHgSPyxW49vBP39KVBqcU95WqpHyNd2Ifggs9jx8/MIEAk7EnV7DAjhIFV7KfqC8k7v7mg1e
ra0nwA2rJjWKxmlqP0KFCa3n1jU9CKWXVSiwnBn/3ovg+SOFKcVexJ8nHxqes9afVJZeusnrLKHl
AwxJA6o9iredZY6uOkGlGhkwTY1HGsYhV6891uWc5xZXbBM74SOKTtPpnTtdcHa1z1zOEPL+TkQD
Er9Ho04b5U9b+h1H6U9Uz3sQxtasLrC5UMCsXVyftR/eSPtBM0etaXMd0Rk/vjIGKYlZPgRM2PI9
pA1kRr4e31Kt4SWkZux+yc4lpPnMZj/TK6ZMBflf7DzJIEyDBJnntzYDWgRYMSIs4fwCkigWE9Ci
o9Ru+j8KbugyYVu/qmfRKu0UusGeEWixyBjE3BgNZnGaftfkM047i5fAlXswTj/6cACPXWX5mM5O
zeC9oNJep9RFegRnkOHJPhOM5khB5+iNTB4psNXTEnFEgaYblXToOlcIjNdg1jELyLzpLalwdfTB
VOKUpG7cuc1fBNGC+xCP+xHNCTThvSfq9LVI4Q8oD5hHPGOBn4vOa6n/6H8g8GZ+H7ZstLFo6b8F
3UOSW/ZLvgw4cNIEj1VIcB7BXuIdjLUBo0di/N2hHZC4Wi09tJhX4gdkOt4TTAWhG4sGk6AICKeB
jRuxADjmTdGm/6jnj6c/+tqVnSnqSMpnay9pfbBYJoJo1emGEvLjA2g50HMgj/PinF5rMFWbBcqY
niatOUUPZ4GMk3pSmGHl6Fto1hARNvA+p+HHDa/tQ7xXS07x551gXKKFeZVgMmXEqNj2aV66JHZw
C0lP4jdOo130x2q1ZR3mE1dSR1pxRUA4IhWCHRgbi8ZXiEOSQlVeGA7bKXshoFF46yb4sCKfAtHf
iSMazCT5dZdeBVrsICO3+qm+888mTs2Zj4CCIIuUz8nIeVZB/CxhSfceOWkc0K+p+5p50221Upkk
RUdVl6XXX1QAx23GHxVRNjBXj/KGvyjZxTPe5NkjQPAxHx7dIz1PWf6c8XEkyXJE6Y3IHUBjAn6K
N5eW3ZwrZIAktp7L38R81yhbXMDTkuN4F45mVMypWPk3okKxgZVbNKvx9AhHFGIEaUCBUanZkqzx
OTbG8n2eXfQfrYI4IRx5stf3yTiP1Uvpl16h4IsfVcTQuBNXOlpHH24NvGayU7hxkM1Mj+FW9j/m
IFGXapc0PihAEDsQJKo7+wXaHaRmHSfxnrJXhaq/e7UeiQn+gp0T35Piu8v8YCEimt/M6APxIbqB
+yuHSA/SRqV9f2uXxU+1Q8SwUXivvvk3DpOot54aaTko2vLW7EUru1E4xQdrTVVqm0ScRn9FfWEA
4EIdB2+wLEbu/7kv46C1pFbXp7BTmbe06l6oZqLrB8bvWbsbhOfVhXUPdYU4s8TK474ieHI5uYgB
GGEH+XOmh44VoyZFgo7QGywvmgju3drKEv/Vm9mV1U8CdLd5crMp7Rkx0OXE0n442risVXEJ8RfM
CHqB5Diod2lcxBWsTpS3ZGO91YQQiQO1Cl9cR+q9XsM8EFP/K1B3BSYhjEL9H8kHx0Bsh7aJ1Gcc
cj+z9F5sXj7uhUersrJRS5Q8pNUQrPSUnkx2Ntme2nAOhYQstj6jbuTNeIwrsMV2yAakT5iQm9kv
/2ikbj6GfBgu5TC204Aa5M40WCnMMeRXqGx+RsMXLjoKjxWW9uNENNUPGaci30QTLhpqoIdqpech
hCivWkHDCIgo+31bnSHb0KOQRGrxt+XiQ8OvZsvaf8brKXqi9Gny5L3phYI4w64jGgLfMJWb6R+8
UV8eetzu5nOfnzPvJLK8njizCH5jbri2R6VFHGBwhAKNfsR1x8zqtJvgxhFhySeWP6CW/QdVaXt8
4isvFwgg6tZ+NSQSkiEa8LlTZ5yuXs+NsA5Otf8CPHfyu4a+ewwMEfUVa7E+B9TmI6SXejfWJkm6
wWlTbFP2Bfv9C1yfrMHF4cvQhjAVwZneRwPue5l/SxS23hJlwSU7BQI2wF4EZ1CYiKXUnEx+xd+J
4k03iegUA+jGEfjgUxgzJEgIITdaYDFACk5B5B7p2pnFLrmGIUZYFe8l8QfChS2iVM1jA7iuO9p7
nj2goQDkm/vHiVlojQoOaNmCys0bTj7c7Ga6e3HB38Ovj2B1aDkEh1WFzaU4MvyCGPFXWSd7/iaM
NfzNdAe13+YNMAPJckSO/qfuo0fIPMx7geDYF3eJIVsBQx1u/339x9hHRRhiWTpAiOzLx+ro8FGC
kg75vLlg8zARuJFn1JcGBdfCla1O0EdzijxuBpVsgasl8LHm87OgVim7gv0k1wAXG+c53Ho+wfup
glAcqVAcrKjwSpAjs9oSbN46E5RzbuPWvd8+zQoo/WkM++5pTPC0yW5OI8w1gQeOV4POhj29QQR9
yRRyBX60xX6TbmHReTc26Ab7Kx82fyQKULfFau41lav8JA+mbs0KaZgao5GY3aEvZo7y03BOESHz
BsIaoal2UYsAlWd6dDA0qith9fqJArq7FryllF+/aZ6DltYcofyLCLdECMIdDAkg2HpAKS3pC5xh
hceZADTAmnJOdBNVFIpl7WNB28oUCppvr1XWiBJe2KeMYMtnU+5kFykzYxVj9ERYP0OUTYD01iwz
kTDS/FtTIZacxshwNBpcbCNAZWFt48iZ6ct+dDNkboOiivhRU1s9f/NfOt4QHm8wOcLlI9ihE4jq
aZjUHXU4FAOO3qPZA4AG9KyXbZnvocUmQT1W9SuFdhK7SfKlNwv5S0BEHo7J4SHWVYOdmRxlydaU
C2gTLAol9/IGhLk3AluAK5B+PzAaFT9mThS1L/9M99MfUXIHdlqHX4UCqyOWafwAkE1EVJ7RQpof
FCP8ETyZzAmuYzuw42WJWwvFcf/Tjkgc80x6DjDcHz6hGRxmULGI68nVNzVkd9BlJlVJsGGgFe6g
zMujUH5Pz2/Iat6gcDiEv0qxqRQ7+51dJM5xbf09BQn0UtZLtjcNDQ8Hp5WHdreO3OSCxOeL0Tg2
W7Q7plRTtcw4gL0P7X985L9yUkP6bRueZ4q0cSTeo9eWaql7CsCZPt5IQrmSCIqV4dTmKvjHnW+S
tSjWoa9ckRHS13fiNcJ0+aVx0uBv1dZlaOVgCldFsJHFhHOdqu435eJWjMBBBtXRJp66niG/fVo6
z4HwK3j1nRoxGNCrakFTBd/Zagxf4Ks2JqGtIjc05MDoNhyAvDkjWzFMDOleDcZ86sfbrLGke/ax
izPeB3ZC7jVMFcf3vr7TAyD+DTQxUedpdyBZPf22Zk0sv4DyHpGT1HkzPKe1bMi5VxLWdIAPedEi
DBTNVzuQrxYeesku6gNQ5ATtHJV+NL0M3TZ7G2GHTiv02uT+4vniVXJZFTQ+INyXRD+MWkZlPAUK
3kY0El89vAX5ZSPaNfC7V7nDf53yy2T694TFRDw1C6mzYsl+J/CUisFrXCgvo2uojfQndDyGXp4d
+3ShQ1Q8mVsuHJ2nSjA5yNlocg3NDchW5MnCPGhN4RSc63iKrmA74v5w0nyikhWCSkjrBKAXkTeu
47cHTFOn7vSmjiTEcPusEp81GkwzmsFgZeePRT4DF6yNPoYH5acb/4DMlfzY5VtFARTvFC6YyJ+l
51g1Itl4g22UCzm2Zm83Z5lbUCWKXUQf5cuw0zNEGKCrNNePECCS4sxPTopBkA71tffWQSQ61lSY
zbLZBNvpol0RLMaMbZWXCZPwV4L3wmbBhxmSLbQo/JVUNQRCnedHYF9tn3sfmvciI15zXc1ZmP3Z
FQ2kod5JXXMSWCHRhmBc9vyqkHqOFxF57V8Kclfx15cvzDqL9/8JP6HSpRmlgKT+l0j75rCflDzy
cWtXZqMiw9FJzT1/mwUXN9IPMC2Mu3thDHFLD4xx4+uj+NKpx8GzrLzYVw6ROe6rxyfG3ub+rlfI
CZLoogB+aTjDWVzfNCDmwra+MobBFcx2fYHxDkiWiw693RSN+Djv8HjtxyEyW+Dt8N6MsPuWh2h2
T/zu8HbVW/IXGzgFLtV66ktIL8wceo0eY6N75F/sq+FKa1aqbnAoNMwcTnlQzwEeIbS20B/n4aT/
RW5jicKxZxBj4fqgxlOXkzNLR4p27x6dpzs+FLG150XuSZN5pi2nhTXJ3U/wKIO9Wh4ajdP4/vzs
yxbZyFzSckPJ7TCE0wJttWLNGdZFQN/b+2OqtEeghhwfSN7ATaTbKd11i6kIg/PVJr9pixrt2KNo
Ag8NIr/9UYCPajODaJbPIGpq6zPScC2MfNRIN8qLsXkE3JSpGpyUL0FssCV9po6sAdfVNg611P9g
ZKVX9sxXMCy5eIQp1obxA/5Y/AvIkTGalQ52Aw5EH/UPQLeTm3ypV5wmbmRrXg4WwBfdzqtbw6Zh
aseY3jUeV9Cma/MC+mRAHgHQKlyqKNPO8cfsYxfnH86jzFSAYIfPIt3KG5GcAQz9KPh6UkOUNWLE
a7yuv7AQL5H77YRzwHqD3BBswkgkG+aWRwzK/y3M2++Y/gqAUzNa82P8CefXSl+HPDEpJ9uau2mV
Ur+XOfL67bMbovsh7IGXeDwIcA0s6aBVAJEpNjWni/L84aNy6jMyB86hLZ9rs6lKK1koXISUR4CJ
oBNB0DNdUNfpAPBXiCIlmp8FlNCEpcTO7Dw01qu9zTiFYfrqeYDrpr9Gv3TlwUO9J74wPbbDJkW4
AU2gXnIUoZ/y/BJooRjRkOfp1qE3iZJTEwcogV/WAIJOxx42hzAcWR+Hb0oIVyO2VhdEwy6TZv+W
M8R7Jx1VoUIWKtNjtaykc012mYo8eYKzFaes/F9rylofCLtn9wUqWfOcls70uXgqW1b32odIGtaN
fJdEn82rWcmn2VdBcUxtVKfqR74m0viucNVJUIy7aOZopD2ohoQ6ygMhwA+P7ovG787lcIXqIIxx
Ixz6GLBi4jXrntRctHrrfCUfPi43O8nRCxmd9Vm5lDb3H/kv4SM8nEnuPPY77Fuv84sVk1ysHcnT
v889Zl6OJLv7+TAzeuxn+bJcwIlzWIRXeuS/QTs4BR7pElEZjdlutURzgWl6i5iE8ReFeb+b+fAK
8Rg0Eh3R+XCkuCRxGf0XUDokrJP+cRdMj0A5PEZW6iBgYUfj7hz4BIW1DvUF5YaWzuSYWsXXyV3f
aOvqPgCZY0AglIep+EKFx222KiH+17Of5BbaLFfsXnwNMweJHKF21scNFnwWXnXJFvCEryuCZEZC
nhx5yW8F1c5Rx1PKJL3X0PZmR0YTfqotTkki+1HU81oYybGk/wb5rC+7wTYx4iO1MeD3koVk+zNq
5RERo57PPC4w5vhddgKzan6LjYisVr3xqPM6eXxK7yP0kJcfmUcnqA3QL+p2fqDZhkyC5/fTFPn9
FeNF3yzcNQWV9KdmpxhEo/YYOZvjbKt1FhCrIJvB+QmEYBbgaLqlYyKIdn1uauSt5Y5OsbCmGfDG
KtI8ixk/rV3EYzKmrAIBbDfgbSNj5/kF1VCYdQKnS+cU9+WLeorUqMQHTppS5MmoAv+JoQjxc9Py
ir5vMR9elrt6tFTJmI29rvh59n6H/4NTTXt+VSHG6vQi/Ly/Y6xaAkgTMRUdiuPW5tF6FVYMQPrZ
s31PJ14ancclburyPxU6jFa9SHSM1zqXCt+WdO0HU07QSYOL2hoIfg9L64WwJyc0ACqkUyw7As4v
/JCSXX18iUmnfHkS2KoMlIIRyJSJs6XKl64bge/7N2jm6QkoNgqZDLws/yvLc5seIJ9ggSBX+PtB
mrNGIZAEP0D7hljYnT1dieErns5dUTdUUAdK+n5QgnzCdUIQW3oqWKyjhdD5NfXqOCxrRM5WjcRB
vDYJXfMIKJbTES2+99IZPUXG0vsmhe/SC42hwO3JFHJ673D++UUaHV0ZxOsA6Lsyn66+LciL4UDm
4AF/2byhvXby2/hIZAynqAUrJ0VtZeSrIfJDEcGNI0HCMRaVQAgkA4XGQA8vYaKga3vh5wlivoSu
lpJVKm9Z2MWtpNm1m2OvHQ1VaIZWpZs6QBEfJwdxY7A6hBeqBJ5u6jPnc7Mhy9ipRAVMcJJRPNCg
neYp/J596SrrPhDZZ8T0pxym60ewx4QBhir+TmGJ0yWU4NMQdq+XSVbCqsCciRQG6LndNflySp4q
Ad3BQsXACWcW4y4SrVm7FZ6RCWao0lulbGK8eLr9cSv1aRaQWRElyHeRSXyGaRGDUMHwRHCOfgIn
jFwBtTfCENjAyuv5Vwsxc5pJ85B3Cn45nsuBxbBfrKPFgPnpqFOpxm0rx7a6FncS5xuaYSwJjZXx
ti8FD3hzh3LXnTzeTg8sAsx4CpBJOsmxWJOFUIPR18sehZTBA1cvwws0IVQ++k4mxs7qTtGu3Eyv
msC+bYhsUpk/9d8w1n5wqTfSMfMAnqfYOgZLTJFf2yoUYLVTwPKRG8AWkqkTrzE0MSQ8D3B2uL/B
7Jhzt85kDdGY/ekQ7V+tObNLW/nq8PhuXmZEQMM4sM3syIcKxcK7AO6krTuzAUHfTinN+UVUvTmV
P7sFe4CcS7mPjhyt8545Hc/6Tb5GKJ3HP1hcH4cF51+8Am+m7F1yg4PuoFJYDT8NrdImn4twnOZW
dg8u7RHWAAmqVVOBdRYaS+XbGizNzaDX5fGdalnsn/NU9LT7h7wPyG28ZwjhSWNDDsEgmxKu3W/k
c4HY4ifuDmphpwjtU1PlfKLXXoeJ7kzlqz80iUmci7ZvBZPPX2NpXfBRDxiDqn1UOA29IoU5/Mww
YVuFr0jzGWqAA5/3c53va2QRiL3+qFuArp9rq+APIL75BZmFBX0g0DwySyB6ht/CAIHdkJcdG9Yf
H7ICwPx2Jt+59VwD0f+9SSzvsc5SFvl2WPy5mC4jTvxEGMNIeCnh0jYiUTqn7jFxcr86CWMQOg9I
ep0HrgC+Dot+Ti4vOzRnPxOXmLrMnIHQTegWb+lznJpIbbETJIt0I3/1+/6Mmm+tnELiIAovPiN6
pEoIMy3EWlYalce8fA1InE63jPsuwDIIwaiemjGbcUDB9aFwuc4ejML8UdyT4RVbIS8ffUZkYhXj
gjK5l+tMX6S/qOIGvFoK7kgrZUzjgcTd5b724Qq17Wq6j65jFBKXX0pvHfwlPzKrV73vPxRBJIIp
3Np6tE13CDAxdYf7ZN/wc+suf0rTomM1Xny/39VfBnCWWPxiFDpIgKe9p1FnHZjTYq67w+p1CEbh
l6lcuuswdeoNs0C9CWhoxhA2cbMv8Hbl6ZVAF9x6XD9JbbySI5p+aIH3NiLqRdsL6+GCTUmAw0GI
hgUCRr+9Rkdppf6isNVunNVq4vHK8BGdhnWwCZAJJW4Lx+JX6/9SIEwQ7SKWPfW7RiGAbccpFRKU
Kzs+1Lz+bwOzxMdV6b1RjeKnCz11hMDhi/gaoX12+l/b29WplJ3hG7ZR4LjhfzsOrR/sJFJ9K3/C
iLlvjeGOcmL2Mz32XFwe3K4+/18MjsB7I331lcXRPP68QFZ0O7viijMzRbkz24ma97L6W3LROVSg
OE8QfP1mxg7DjVKQGDtKcJkRrDfLRVjMM5w28+lZfc+VW4J47eez5FUJheXHA/rmcW4MQVl9JOsj
czAvZHEx4e4VZ2udst3hws01W6fiOZ/uA8VEQADZ8YILrjSXG5bxhFSchImBd36yEkcENW/90XX3
+SKBbdmfXgUydDKciA0R+HaILHtw5APWifh72j1oYpj6KO5AFp/yvn1t+WDevNMcnGSlbqtlYU5+
w6/0Y1d3ATiDSfrAWCwfR5AZlJLzPTJh2bFQYDL6PHTVQ8k50gu4T1ofmV+5AxkQXkb6PYNj1lKH
Ky6d45udsdnXWIzQXAwGSG7xOaho6GIWlJCRtEaOekQEDk4hcpYiJJlZWBfC2v4U6ycnCpUXi8+h
SD1OQ9C15JASF8tYUQEtmjiYAFE/uTVysv2CfUG3tJu+fX2BgXFnoOxrDXiOqHYnn60i7gBWct0p
U//Jys8MlK06kl7+44zNBekN3Edq4KkVXMgV3CDo1fNphZF7nCdH3DTbf4QVIhEgocxA6ii9TSDO
Edc9Arig9AmUBcpb5JpogkNfKmyNZLgxNZYRAN9WwtI1x/LPVgR5JD3w6QzEXuNPHtbMVPxftWvw
cSYTgxm2RMAU+YBdqs0AkJNDwY1B9QQ3+K48g+5oOJ3oH4Waq+9dbUaX2sFuWB2z97XbInftoVAh
CQAC4f/PKf4w78VZR9YJD2y6DFGGoy7+QuuEn4MvEvaMhOV9t6Srbs3ynd/RiYDuaFcVrgOg+LV+
D2uu0aqYVyz6Vwb84Pezbb6KA4sxMAxS44zwzKeJoHiUWsADwuvURkcwF8aPHTSs/ijtjsi7CYmk
hxAXAAd4tWOc6zfNubBCxnp+Ix4nrTiRyIAbrpfWIdr6xOxPuLv70KaH9VSqEG1hYbDkz4jfZYU5
Y1KYvREF42E89byLIGCNkfjpIaOX0aQiEx3sU/P5iIoNOqzXiRVi31+CDbPD66L6Ch/CDkUK7EP1
jW6uxrM3zxKrYbXRv2angWS5wptZ/R93eolUUL8G32+RUwDtEnpfspN5f+GLC81BQhmf+aZQ0rDi
Fj3m4uDpwaTF8EhMNIGdfgeCO5XPmBb4GrDSdc0q5ODjQmfr5iR8eTwA7Sqylch/H9DaxiywSXMI
9s1db3yxhADY1JQ/iIcX+tp5fe44KvbdJtlDIXpAih+IAhcUpr4KK3RQPgqnPf0BEGtW+fc/iyW6
h6Re8XeNttEfOjwvXr8QO3D3m8mi2pCwZ3Tj2gY5xoORgcGOvqVy9OzzIMHYVfeyoQosBhLTMLM7
3ZfI4wfCso4LNJRW2J8Un79Tg3KU1AuSywk5kvaRPi8f1RIpAFFdCLlnosHx/q49wCGdcgCgqXDF
dkkO3HieVfemtp7HULH54cvEHw9I1A8lBb5EBvQMx3PSKq3PmQSSQ33m1uNNpy0C+oezq51zWIJO
3dhKD82vPk6BQW/I62gtkKdHwgOawVvQHfGDYrkDYgMIR7njRRvMJIKG5YnHKTgLGD7xkix4dnAE
8JBjc4SZWSOMmk6clnUwXiC35zjEkiis3lO3KfyAR3fCEp6ceZFfU/t5mFYGkijoFX6T94ty14Ap
RdjiLY7OKv0KwcFCQ/D3XosZ0W98jvMRBnn/cBMxPJImREXcPennA1Ei6lIjWrLDy8o/Fd62ttQO
KWVu+9fHkXCisCrnJc3q22w3ntLkhvJKRsZgly45KyYWLdi3BW9q5X4u3Cyw82tm89X0BuYIYTmn
SoVxAirFfjvFuNqS3M8HFCw/F/ap0QNi1964IBi82qcISRXgwWrqV9ZbwyU1+RPBSh/iSI4M+FQ8
/N7Dl4AGlpGKT6Y78Ppyxg/z+kd3eW4MwHq+O3ZnH20sirecmhV6Hy5kSJFVqNC3UMP+YAZxhEsA
dGN0VvMz4BxaC276x6wr0EcTrWhusGLvRaOqsniBT2x4xAHpmrP+EFfVNXVV//0o1mpvvrYtJynu
PtYbzeWv0lODXi9f5nMwJn6wqY/TR2Mw+EvLrliwRBkSmV+3yo83+vGzUN9G+fvKDHmnAW7jTHpb
GlGXqZF4bCIVZlDSmZCR1q50VycsK2hoentCEd+41bJy8aTF+Lgikwm/X6rn+JsfEmNLaCbaBl1T
+7bfvkJ97eurqwxd4JG/1J0XDhe1MhpQZs3uSkcpTn3wkIkC5UpGS1lY8n6YekIOmS3xvIZ+VeJs
xjWtH9/Dvo8qNG1zkS3yYyr96AWQZQfDWyXcSv3MfxBrtDfwEOTbgsSAfCrxb/lx9NmGasG2dyWh
NlSmS+VH6b5FXrjEHHlJghwtLPgVCiIQWgyuWnYDK092mfvu+FrhMSfgudqACYJ7zx6BnMIOqp/0
EGZenhjBtzr1Ctkpskv8I+KnV5lsqq/pTfrjSnyq6jxCLSPR7su+rIwGwjS/NBMcIThR7BSlQbL5
oDGWTmQAYIAfPHkBKP3+ndzw5L9e+zpyO8AsnMiRO+m3qr5rec6MgDdLZyhSqtPA7qyZMeiYbEYo
DEaihNavwRGPNarwEnu5Bd0C5M38E+zO+Sq9REzCrzUQCbmwB+a12WjZ7MgbI8VUoswbza5V/sBF
7KtlxgFeLdlLDnguBrCywS4u8LgfaM72+81dFPsqagwOlxlfjjH9QYtITOfsd7bJ/mQFxzQmjbnc
cMdJNj8dq4MGq2qko1S94PQEzJnl5gsFmJXzmlb+6+1x7fPPpHMUO+3gAIy9dRdlMOFxCGymW5mk
V7DiATP5SPHokkXjDAU7uGMI2mFA6R0VKYBGXX2SMSkw32CNpN6O3BxIcJQvKHbLLT8K1Ol3hpv7
0P90A3sgCbkAm9iSMaGtuvpY8poTy9JDEOZm4IeMc8ymlWBDKSEtmXKJSOa7ISHI6Z6nib5hYEVh
gz0XJ1i4rslb/os8mJrXF8tX0Y9JPvoWIE22mWiA16aIgCZEV9qtjy1K+SMqmJxNMqDTRW/Dkbmv
JSg8VNOZx/bvfaxupFuoVs3PuoYHW6QLliBlGdldak53DLBQrHd8bb2dvYCddQc0eVebgYc856Ea
EGMfffTwceexPG3DP0ro8b94/TauTPrnPbmaozDZdOfSnvrClhOL3HJ1O9ktVaeY04z1shOzc+Cj
sUgsAWNyuod4vPvl6+08NZtoFnG2KG6QPc0tgKOdajZidR1l+6t3denE2DXa6Ve8mh/2Qu3t6KWT
q7gPOV054UnO/SOyadh9+o+JAb9fYQGC0uQBh5V8H3SpHNOP8KBGh88pvX+I4GrOorxUYdFeu0mM
otJSINBHL83mBRtZsglGaEzl45Opj8EwMkDflzyxVn/Wyb/WrvFP8wspm4z2af022yFg4VT2k0Nd
wdEN1EWLK96hFw0Y2LWwFKKlx51z1+3Jnnt58LgvUX7I9zHlSKUXQL7IOM7JQ/3BmkTfy4NlOV9V
/rgfsiWxQh9G7KH2Z3tlhc92wWqy/TzY67vfnogs6S/ZQ6tnoMjyIvuDm1wkK4FbHi3By3z7+pob
GWpofFNZbus9ldCQfTjh9i/+r5/VMIoYmR2cYIcOgRai86Z4ufWlG4919r8HM/E3N9K59/jqzFeQ
rcJ3vlepDLskS3nKA/ra97ODqBAeBXKL1VGysUniqUi0Zf8mysxJDwniwimgWOJEginJX+X72OEO
pKqh7njpsDsqK5mabu5FZ3r7AHi6GPWmRBhI+vITeVLo8V0+8xXffmhNtfEN5CBEYRaAX+bzALlW
NO8xyX6+J4FTHYIz2RlJfn+phD6RmbMlECxqPcyD718OQhzSH7qakK5R1mLVMOJkYzIC0irTSdsp
Uxqaurxx+Xe5dkiNY9ZL858UmVDkcORMiIlhJieiU8H9CljpDs1R5kju1+kEiGV2S7+ZgGECxzML
3fGy3ekLfry3mXKxPtFW2WlyRYybk0fdXWJeEOUcj4IHxl1iH8YwCCJlFbtX7JkvqSQgWdpkDcmh
xCvWmhdqShIbjHqvoKtpLED60Q1AWAYB3mxfGUODEVZ8oVAEue5GiI1r+4lDZ3ITkKIw8w9TGB7k
Rdlsl4megD/GzGWoV2SfjHqQeFMmFtyMvMIDWQT3LuWUwsc4k9CKKjYBVLk3KL9PUvbG4w8xPS4h
YV2fZUSLAvEXaowcqXBanoaW4ARkdQV6APAWMLQS1EFGMV2FdjTYKD4+9kzWvrCPCGLjqNNH8uEd
QmHPul/yPBMloXIg1G4ajg4PIThUny9p+nE68FCm64m8R5o4Wq7zB9E8TKpoNxXp2BAKjCGlqUhI
dN8tsrun14arF8G5vH4cQb/561uQvlv09vkGTwAreCPA8chvj9xZfVOjnr7ACDDAPdVbjGK75kJR
8m1QL1uC2sP9+Cqfnqy+uT6areN8Eee/gE0TwQ5mK0SdyGyZMfPVOzGXOhAEEQTSXoT7cgAdIz9Y
n4KNcKMbNvdT1NLIOohscfI1RzJ6CdrvngSh5efOAU5HjU4KOvTlY+JrN96qYlcyEpYao9zUL03+
ywHt8nG0CFFgGO1hF0eFCg2Z7aKxAUWZcZEZ9ui5dR+obAJ3u+lv4UXAWYe/r+PPTx78NZ9WyO+i
b7nKYIigutfSIj0lX/xPrwN/sHxsF9HufXr+1AHDafoXn4dDYMXcCx6IvkfDxoY0yL94HzTmdC87
YGn9vJ6jvSgW6Zg/xJBMmPoOi9gb3HL4Clx9LaOOV0xKAm1a3gATif3cYkn6H8qAdajcYW3hq8Ak
093Bz5i/eEIXg4mnrSIjlBECm9AqXODe5d7D7otjBRehky5YEhp0WuqKsdGDndTnsytXZun0+2ij
XEt0LgJyiHaVErke7G5EIzS/SDZYFJrfCB0RW9U6PUBh6xu+Wja+s3ofLojb4mvzTcqfusHBmPzI
XsN2+z9nDzgF11Fkkl/1SPaTDaNM8qhqVwwdALcx1gStO/4hWj0A3JmcS67y3nn+JovMkbYZPxos
KNIPFovuhlqERQI+HZdMum2dl6HTtkiNks/2N3nayvZpfoDLBROhv7zMdrCGyndHZmN8orsBSQx0
FdJGslpyhgokGsgSiBo/g6jYiGphAJBf60tAGNQoZxm8CJXMCz/fqILBEAE4Foor7LnrwouwoRjy
d4oEg/tixHpJL0Nig6puzBD6R9OZbamqLUH0ixyDRkVe6REURGxfHHaFqKgoCvj1dy73uYdTtaux
VGA1mZERkbAdCFiy7TWWU57mE+P9Zykw7dbYhSH1otfNaVpF+pIVUsGAXZi0ivwI0qeCc47g+JR/
7V+GdXIxfzrAtR3k5ckPwB6Wu9uoPjnv3W2PbudG+RtBPHebsgX7qTJDKG7Cr+vPN34/zCcSzRDD
MyNdgw/IVaZaRBpZ0RL07mw+NjHbZwHXxylK6i8ORg+QlbqGvuBio0WDsL4WHfmouNlvvGXpXVf/
1WBV4LcL/Q1kUAeAcqwVIVRU/CZdVNFn2iZ2knq8mWiRfCCzRzpKgKH6lzkqWDYtqAxrpKjoprhU
gvEDaUD8q3oP5xnzLEOJBr3sXNLX/abEB0STWKFwE5V2RUKAExUeS28HKRKBM2LSb02ZsfY/l4h9
sxAQkv04BdrJ3Vw9+etIc/wP2m56wmT1LXnvr932YZn1nI6E7c3NHVwXkuSf22n3OiVYlbRlXkzx
cWGqoSnRP9CMwyIbAbudUlwn8ZEE1lMk/yJ5d8TYEh4C20rB4MbROyOeVkVwil1T4ahn9DpeFkiy
e4UgQHUWNSoA42nE3v58RA/ZeJLPg2l9hzgGDbrj9hEq/bhX2mQ4iPqKBIzknQB3oizDB73tOogL
XUtxUYkq5+FNBcFGyqZMbgj/cQwA2qCJBPslMSGtZAe2Uq8yjMo/sO+MakBShslWfrHxzQyhy2ua
n4OqdPcS7MVz8i2Hr3L20ufv8/hOWFKMHojVFbe6hNoGcz8XiVvT23XKpVZP++y+SKw6I8KJ69mp
6nlRp8/rsu3BB560aAk87K/g17H1sUAENYHLA7CHCqnzIoljpJT9oFuTrpj35PxB4EpV0upg4tQb
gVtAaNJp4FVZD77G1smjvKf3/LyaQeV+ADNyDzDmfIyoUT0HbldGqZ5Asbgt5ak8HczUPlxBq1X8
28BvFTeX7LZynihDS97ZrQ4Hb7t64AGFPyBktJdxu8zwMH7/jOA+jv4y2zEOtsOWilBtfYXPiXFd
kTddUAgShX9s/VfRurPgdu0HptG0caEq3/Uxi1Nz5wVvRdiLgPvBlN2/SlN/eifdJXZWthh/YIXY
SUCLzjtxrhSvBzz9iaRH9lFEkHAC5aC3+Uq1UcBQedEJEcy9f/EoUbFo4y8AbRK7KSIo4LDjNzhP
ic0LT5SGMQ7U7Ctmj9CQeuZXs2vN3KxP7Ibk5PC0IQ7AykTNyhuClQdNkVRrQ9ML+kvR5sXEzwwf
kz77Du00EfECJ2fGA3IxvBUcSbDvLfxrm2j095mccEx62cAeJH3L8zvNMNa8waTJh1A8/i5pRanw
4rXQv+YEeI+WIgfI7Vexv9gUXKyqMjGGZpHYNHa+paLDGcJ/pLImS5a/eTjMDi4jIe5bOKM5FU4v
+lxS8BKwMdO9ji+0KW79Z43/3ThTMHXxrxu8qJARYM1KrCeRxw0EKRCzTEoAJHXIw6n8IUxEEQmH
S3Z700vX1SBL68kHuJT6ecpDCVzrq0eaizMyxteSTsGAl+RustSx8WGKhH35YNvsuZTUHPU9QAlc
MbBjzG1RZtOklqiy1tCni8HKkMULFPvtgTDY1ZEYgcPtGuoebi950ivY1umdATcJR5dq2y7Vv82y
28V32aD2DGBEDtEbwoaV6gkQPAjnoxfhRXHdwAgfsZffT562WTEqiDM7FB+2sFBvBa1RrvNCdTTs
j7+TPoRyGSvJCXFuH6OAcvXBz5rQQkDZvUSlh8RVSGLwWSA+hcOvvmyN7Ik+zS+HQJPLctkgbTRL
LEVZ4hgq9biPkJsYCtMzg2SETIRGo2lO1to+ZpcnVCEKRu3wSZCjp+cPWyTL090MCpa06hP3m7Te
6PB5R9Vl9d0wvFSgorD3wQcnOGNuDqEFn5rviAUZSwYVooV+j/q04/jQ67EJ4Pyfbj8Tb5oPfyZy
ZX7a+Lv8Lov7/Pr0SUBfa3a07t0h12ymCjQsnYzKvKyVY+fuEUdAPuuZ2JnIF/M9zrnY1MZuL1yo
AF0IcvVPoG4EDOPmsLdy5zN7QjZ/W+WG0IrMF17w++5VUDG0gwZ4Kk2YY9KcbOo+YqUVrdkooRNC
HmXZ8RplIcNm6TMhZ2wuyIQHut0pKQPhVjTUvQLXynQgrXS/J1wJTquGguQF0wqh90ehfy6nuAuq
OA8BzHSZ5fwavhoi0BrG7Wd0+UOgfJbiezHNSL//TpWVycOq43b7FqIIRKswFoEAlx0sS+HcfVyK
Fy8KODRbZWXqwzXuLPqf6IoI6L4947XM1ClW142n4S2wMTP0QrpDpbP7XLzafXMeDx7uuUKiBK1h
XrKWCMcllMQR68UbchnZ0EQlDkPx/B2XlKDggmw8DCVamK1YDPTwM0fwRchHOHCoR0AFZ1zpotPH
qXFLfXv4t7AeVV0fjocyb/8QeOqhBvYtm90TC7oF+YpGcS8PWg+Wq9hLKc7L69OooTLx0ni8Xch3
cPh6CwjF4SP3q0WTC82ycnwzY8cvpDBYqOE3czcJh05IDabtljHwvDhE2hiPIPpl8J10p5ZD1sI+
HnfvSV6tCJi+D7czyqnO53LcA+3abHvEDXv5aQIHvGggMyOShuPUfxBwVOa5sKD+n/FRujg6sB/X
k6YSi2raUCvQVy8tfGnoRkYlcMIjZlq0L1xGLBi/xUBU3jeai7fPDSzhbSnf5ZuVEMH4Br2K+Wjt
BuqToZeFlUOCyY7Y7LFy9ikxEVoQ8wG05g5vJ8NHFZSRe4HBK0y9CzE0Ae4XbCIfRnB7SfRla9Ox
SzgW/I+7d4asznu16+LsD7LRGaZpaVKLkh9DhZooyRIu6YRr5xD64RyezLdBnwDXOr7uiAGgybkF
HeQ3DuxrZlm3H/d7MYWZz4KCBGTwT7qhLv2NX0S6qqEDS1YgAVsCRTAKsOq3pW+CCzqo731I9YM9
IP1gB315roFbuk16Vu3O7gvcjkKFcT2QPamlzLTt3uz3/ByTMj804SPwUleKTifBpxpiAIC+rTx7
A3y8N0OJvBU7C+vmQ+DNJdoYWYPcfKzKNSU7KHYV03ITFBhavVxFtk5MrZP17YTINV4dp7gyFIdf
6EfKrjy+P1H/fTNOe6xGm8rMMDwZiDDjgNGSpN0Qxwt0bCuRqT7ndxaLl5rCTP0QjLL5CVEOKuWI
kHhAS7YWjTTKWbs8JQ0qxY3Z9swjEYNydr94hjIm9I/zeHjPUrBNhqR4gwmhm8L8gwquCw5iOMAO
qhd/vkmB2uDygSZhSNFVs1TZlZDDXZgk9obiwVevjZaubar/RQfeK3xMBA4vFt88pKbRb503urTe
ze3rxmnb6kMo8FWBJtmwtzL2PKW5yi9hUZi19ZgTW7qzp3kaHxPCZZBWdc0obrrORT98unA3JkxE
j7FgZG+Yz740ZY22sN3aLB5sOyNpKrNJFOSpKeseYuqXdZ5TxqEDB1zEiJrUGj9w6PldR531gzKq
ZrwVC2dNg5TdyMwureiRohqq3XVkwICrzZoJnQqAm8IVK59NK4N+8iTcAst9+W9/4OB1NZJ5BHXj
1+GCRpbSi0Aeomb0SkEE2/DudL3B4jrsk1298IKIOhdLheBFLxBxSA6GDz4SFAhfJFdch8L/Di/+
YKq6b2fjqWtqStBmQ9EYDD+3J+ob+P+man7tOkQxPyYItx9jJI/hc1zE+lD0FzuNMQrzmGt0letL
C6olegZgN2rOfh5unMz/Yv8iA/TT0VAc1wAV3Ucz8mwIP70H9g9zpzuVlkQL9/gqu1m6md62g+mz
E2sbm4BDU92Mhl/qmM2wjxgF15gu84iApHivqEa+H7MuLUDwiWHLAYku8Qq4Gb0PLbAjxznSstqI
DXcFUmgzSizg06F9nj88POn0FisNA9dzYEVcvwwKdJv9Z96DPVdDNffe6TvNV9mqGTfjVyScha7r
s125rxh1FAKvEzweBXEFWOwW0CnU/iSamN1DDab8ZihvYlD+Lm3k6HH3Sb8tujOh1HriBf2CGOt8
8qj4jKDy4kLcRvr6+YeM6rnVyUGhKo1hTVbbZ1KsumGVtOmd9ZE6lnGJ4Ar6MMgPzwTi3f5OzMgO
m4edmb59XlH3omqlG6Y6vjJTuEq3pK6id8PeipcIvgxI54nHL/PXa309A/AhLWfqwnDoCb83mUJt
zHbWtgIRHuCkO7AU7KsKt239jerWbwKNCLExC6PiFV/ssMLrZSzRXBioC7PBDTLiYaeJzx2nUQ4w
9e8QvdqIzRb0Unsv646t3qPsipHOc3U7bR8oIdn8w3OEckEyuxkU00fYlMJCEn2wDlyIwDrbgl9V
jauFlL1uKcuQgmim492Pn55PzNpVFhXUBxxfVGWr0nLomuADknkPrx9lMLk8aqsE8PSncFhJiMTK
PH1iNLHL4093IW2sou+eSUxVLPbcM7fyaeSdYe+lCjaq2gkrPe4W+EU6WgF5fEhxJB/YxYetqz9S
lGCjwBNEMAmjSnFxD/mqbBqpBE212eDbRdMAJcQvA/UArXDemB0k8mDUya3+Gv00MStNJQZ3AnkE
eux2cFZjJM2AVdcuFNtDiXVf0Zle4YSwkZfbgoT8O8V5RiuX1KM2cMYoHxMiotRth1oJ2ac2tceC
zZj96fUI+81kQLmoBdKXLkHWeGeF/my97VUKMSHZYF710OA+gprk3/2LuLToue0EwwQIISzofQAh
1ZPVbVXBMA1KGgITWALxYolLJv+xMQGn58TrYpPJE3t/iVjrTY3Yndoojvug8eBumtfvBySruhxL
+ag/QIdFHd+51oCWZK5CqmGe6etVepvSQeSr1YsRYT5XR6fTcAUu7iJiUG01X12pW18iFfVntbHI
lHFGMQpyIU6bsrFSexVocd6zrtrwSbmmtDfE0vW4hGjXd7Dvll+21LG/j6gDzglqTqCu7pslKMrm
D897glt9f8K2/5QKI98t8BlJUs9B1HtHrjGwe5Yykv38D7s6nzctesP+ekuhQaIHI5uK1bVyF1Gy
s0nVXxLQCQDgh+ikYvqo0qQXsi+KVaGMYNwdkB9h/gKC0pdcHHDyC6aPbkcffvGqgCIEADnELh9H
kY5Gad454+Cs4+8GWQ7HL6tASYCxFKAi7XC9+6KD/8gTrVzHv9P9DDUAhib3RXs2FU8J2TK3XT14
L77OxhfOR03cH/OHvZXq9+1OWHsdvwz6Y6zg3DbA/YFKCVK1oDtWD1KixqJxSAsyiglGiCnsFeMZ
ZdiftEMaNgl7MS3Ig2cKq2v+2j6oBBLEUeAH3QMn0StDOnKtgTipX1yRBeM5RejT2jjPcvbkARiO
NE9gx7hu7GtPdMJAHDM717COXOlnToLjTpO5pW4yFMQVdPzUMSJaODjp7mVGET9BzGGmdJOiMfnX
iDIj5Z+b4+f/flCDp15MGSh/l00+QT6CmeWJDrIVubFNud++eCnM2B39Wez36Dztjbux5ipBsdPi
V9T690jxzI47CDbjyu2EYtfOXe3nUA+QvoGAR4OOXXdFSEsGfGM35b6MyFkhZ1JTI7X+qVXgzPFH
4BbtES0JKLAagGyiOJUuNsweSujyAiyCSfZay7hSSyOh6kY07RUTxjom/Q3eI4kwqUuk+SO9Hqr0
mqKtx6RCUyw4ehTAMOW6r5m+e4bYN7rMoTx2vGZf0QG1swCO1oLu2UU6SYHXP00YY0YOg0M+XtGg
0Nvs4/QoCo/k+DWk1meqHvyeBEQTvp6ODyrNWh7kR4wueUpXph+vskuHE2xCdeMBQw5ni5sLeQq1
2X3euvRt3Ar25XQzolCK5KeG6o+V39fnbxvy+cyuytF34IKFYHXFQgSIidJLKWA8MTuxY/ngbIMX
GA4G+NB6mn8NoYTPzuF1KWe2sPjpeNgcWFfOR7cCTKxm/R1U39MaiyoW3LtutZLJ+v9gfmJPdaJo
oKUaIS2iFcFEvu3ljb/Rzc7VR0rWoclxZfVUB/Zzn3jFoGUUJ23VdAg9OUwMLF+7JC8kNRiN+/BF
P8cuklK6N0Czm90PLW96oSfKUgmb0cVp/lRqI2S14FQTOPxfujcdWrd3qKAqrViBKKyDRO1v+wZm
Afs3Vs26LAjJWALhZkUGiW01nJaVtvrG9SKbFgHfkplA4RAzmNnK2xl2Qo108ajHlSsF6BNHt8lj
+Jhskr6tDLHZ8B/hQMz6FpIng1V2MqDNsz1gc0fbc3KuZ3AqG0d7TTW6VZz5OYHcYMo1DfNdxuoy
x2xkn8Nmx1Djta9Ddm01vdOcE/ZhswL1CzijLuD8KSRLJ7GLOtafGrPS61QtnzYM8wof6MnjnsqZ
9XTUmNOoiUNa60J6ZAK620+PhmQz8rIS3y+2rUCye3QWHJh/IkAeLJiRFixqlzaZ8TvohKWnJFrK
oLxvTNLwzCJTOwmjYcGApaCiAzjhMEbsIfqKEl7UAiGh9Zo6hQCtNw5FoQL3G1KCeZucZnc/i7pJ
g28kIQekSmwNQBvDL/2oY52ccRBnmit1sNvyWpYAM0cGx7cnrLopJQZvTw8ZNd5nXSEnpi8OfRY8
VSNjNkgyQNOuf28n92MAM2Nsh5DB+L8EVynN/vSBe8EDkM+E3A6zVsSM+B2Y/QMU1ScTdNxd9g9t
hJwCEV906QiL2R6cXhjKQtlioVOFQdeQcVDSwWHQ/05QA6MAvnK7sX0i82+tDxE1hoRAfWXlYmEg
rXr4WZn5ERImWPeAYsvvEDdEM0j3aJy3VCit0hLzuz/FF4ozA1+3SxWGaoY4CxO13AgH0cvqYW2J
VB2qkIG3gYr1gewrXSwQFFDq1elpQGW74lsFHYUc5WlvuHTwAtDP1NG7wxzF2Jv91qK0jUKOOdEN
S2gXrwGFjrutFrCtW8ou8IPgf+hLtZ19JXaS/l/BRMISHBYScgjr/l62EEJe8we9cnqIqfhz4khw
et1UJU8H4Ue0xSqFmhRHmItTnNfnizcAevZ5ps53CGrmDFZgAR/CSfS3/ak8QeD/YseWYxkA9wqe
knvyA7yMHji0D3gz1CtAtcFphcsnzZq6tw49EhIVAuEKYrVc+z0Ezi2ni8GSVA6byx0hFFswbYsG
N0uiuQGuT/pml2dpTn2pLyEty1llNbLhc9InGrxAhu5B7KyeHf8ETPp5pvDIFTxyNjUIA4T3Rw82
4y1PKMSeVzCdzvFdaCdOtFtyatGoDFdb/CBA5DoBtizPGH93XgtK7FmIrYWsVEiYWK2xzj10lgDL
lEWzbWeqCXowewxhKu2FUeYBp6JloTjYJ+8ZAlJAqSq35Vaai7J/K7qhsby/590/lCpURp7Cclhi
sCJansPLUTB7HPj1dQiEW7UOnngaflsi9Q54soLWEVg7424Iw/Hl36h6gfrS2TPF6Pff7pLf3AJ2
wNWB9i90dnPiO8gLtGSoa6tBOFkNcVTkl8KHl54pYOHUcgyCZrQJ9NugRNPiyLkZob29BW+a0mCa
ui8Ob//q3hdZdA+UBDWR9/J0rz9UsVItJ0juHOZFopKRlW4P8rWgRVlvTdh1dREY0XYQx1Rs2f/y
OZe4NnPI5ZMNnnwTtqmIZeo8u9OWev9cosyNMY918M1N6NZYoeEwOocGL42kl4KdIrK5LzT8mHqL
Jrpj2igNdR9JJvQ6YzC7Jt/5K/6gROXZGKfnQAvzhUpMWhs9ICsskELa3P5x1/TlM4asD1jJFnIA
MRF1Q/fk38f1WBqRRn132Qw8COG1w90u1icHQG70mhRrPVHHAzw9BiHAxxv0DxSMyAcaG3KlhGT6
PL0f4YllZIwjigAYfEMitijbnB3p16JIg2IF7LODcE9meds4cOYpl0kQSGN6K2HjNWf1MZYMdGNJ
odtY68YIzg2Lj/gQvUN/rWMxVmcfppsAsrCpMulPsq3C0oqOAOU+ufwK+2wl2hwATHGefVBb1vDl
SETzNjiHkLeJXTTDz4D6cZDw0E55GREY8rwZ3ajHb2GddQk+UTG6j56QtiAoW/etMikoIZ8iIT6G
eZAN2+NlCHWh6w8Q8YnW7ViTu+8jF1f4a+yFV2DR0H/EKx4uvMa7rSi06/KpVODrhOIDCqd9pTOT
zqBiQDj0DV5fJtdIDu70qJBp6k37R/cWQRZQvWd0nm5i2cN81XtE/XhAV79r+ppdESdoCQhGiykm
RABKzSbvjgp7Oe5RqpMpEuEX555qipAetefeCRrBx4Y7dcrRAhzxypji/Jtc2Xcbp8XkPgPi3Lyn
r8GogbYke0Uf7x3rQ96EoesSVMySLNV/jqqkTu9+4X9M6otjFSb5Y4sOIUHNNqV374RmUNgVGYVP
P4MAc9TDc/wwJIJV/znHuWIPvXxc+JUB5RH9tYWxRew0E/Qnswb/uhC4zUQigI0DaigbQ6I3zbng
xVgvOlWbL+yg2MhQbCA80exnUJw5IWcQb6CuYGE46SKp7pvdVbVgt6wWPdJXfTX4jF6nofJaN1UA
ixdnH7p+wEkTeUkLIRnjKhUxCZ4pc6p7Dfs0xq/67rrPaFGJM4mMB7rZOLQbxBYKQi5CFZX0WBv1
z7fVS/6Yp6axZRj/IxJRamFYdrxB+UDSQdjFHlnLFgAI1Iw3TEsTcJPdm8/6uh+91ljXILGl4+cX
Fvp1hWfdgVIrYD9iJTJzCl0sm4+4XNfHdgbh6nt7QCS2mUjY0Bjrp/+JVefpzyunO0a7GmsH6IJe
Fr1JvFZZRHGKCnVhrO8J7ZdyjCTY/juJHKJxAVU/ldajtM5vOpjZCJaohAuQpBXFitPkcsPxCkaF
0G6e3C8FYAk5rwcpAycBX169gmF5c+rKBBIqSawIh2kfzPVYKCR5JCsXWi91CGXDb8yOUgF7ix5p
SBWA0B+foIvfDJQ5avWQx0GGKft5XVKGAehBvwH0NmlXA4cAj8ZqlO8Hu5urIT0Qjnva4TYrpyWr
AQtwyQ68mZdPGMuYJBPKFfaACXm7320yyUz72hRcx+/sBv/W+k7zv2x323gDWCiiiUrY5O5NCqS7
LcF9RwmRZmfvRUh8Hz6hc7jqx0OCLd09WuTS+qE7opPvrsSBGrdhbsHD/t4tLNgJ1VSvC2cKZU0d
PmqY9gC4pzFAH+ogAJKnq37Dqu9eaceEKSDdznv+pbHfV/fN57sNV+g9gxpafixQlbwvyEPnp91r
4jtfgHOWAdIk+oTBoXqvsQ4Jb0saDYBkEncDlUeQkEbQ7rb6rDtF2Kom/DM6OxcqYKRrrFkXmimY
kKrJJqkCgByh5IPS0cP7CjctJJ4sDaDfAJEXq0NtXaX/plF9g/ZmwaUUnbTmGqLXJ60WhJV6B83r
FqoQAjXQHwQ4MG2/xB0HnNgwQSEo47nxNSSKs3ksI+xz6M/BvKrpCc+sAUZKNJ4i3CM5MKR5vVVD
xgznWOajEiMFmCNQgYk1PuiC+LML1HLiFNBp3ueQyOTzQFzqNOekpCouMmrGME7a2KADMfEyRCqI
wpG/FSakYmgOmN2dD5UgfjmEEhhDw1zApASzASpXsOjVw4HrifMq6T0x2vg0+67IxjA5Z9+lYTP0
/enLa5MP3YNzpCLZhHYR7D+39IQADJvfOZ1PntD0sZrYZWyerEyoeUjfFm8h6Dot7n6eapPr+Oqc
I22sjRGw0yGBgo57td5uzXNkwyroW7ILyt468lizeygvIOhjekL1ENBqyoruPC9/EoElM+SXJXC7
B6xRNPJkdtT+g9DKAeqAmURAT7tDvngxodYXQIEvzRUIoxDDzostnFb6L31WnQiq8kxJH14bSVGW
G0qqYvKPK52NIfayHUPGHBaTcibvbtHZInhK1ZDO9VcbFhsDAKpGZwm/AYo9XH5uU45Zxp4QEYdl
KM1pf96O9UCZfab5sHPsH667fpgNy4mcPleqp9iD2euvis+r7lxnXbvFLNYBizpORor5PjJ+NTbT
r3HH3oSl4lU5jKoy0fdyyKUOM02AIvyiov1pBhZ+sxg3PPjw3ubbm7TIeilEJ51Yt6Cf6uh0Th4n
t0ExTwwLPZjGwAARtMsFxUNlQNEGFiOJDGBF13wI+yFp3h2CtvhQhmGUw1h5jrrlHLogLoPvbefl
0eiBTlpYD0mPMZs9/pZZkoOh0x+MLe9FdwePtqQgIzTjBJQBYMyvHvADlUCK3g0XvOdg1IkQFDnp
Fk2pPMAhwoSfSisECqO4tpCM3lJldv+riJPWaZRe7PSLl3npkvuajRHH8T4h5jFyYwfaYoj9ASIf
3xJQOKqXglsYoIfUuJiV5hExHFJQ6tDARq/GgstDdI5hKIEQ0/c1rlJOnPPjdHovj4tBSbCmzZ8y
JIm445JfW3B8n+RkJwvSFXYnlLU/PxE0Em5IoVQ/4VankH17L3yX6MQLss95CQPtMAc2uITQt0oo
WxfU1gVxbEco7ZA0KtxjQnsEVWzs09tO8ftxtv5M0VrcZ5R5s4DiQC+EyA5FEebampQEVv9+42pL
lle3E51i8ZElsHTmsgN0Pbz5JAkkRz6+RidT20P69xX6WEt83JjvNo1yaFgvmtZj42oxNMTDdWLO
xqGFhwWliAMdj7G+jGWHJ+WJdfiwYF7+nQ724JApmraIWB9SqDjo32O9k66ZeziXE8jCmsLKVHKZ
zuTV3MWSI9qJ+8ISxUFZnMpVMUIxg49ZaUa7HQ8ARce5T9xK4CqLWWAekZHax+PJSlw7lM1wtbgZ
YWyEx8qI8Tg3qVwSSKG/MFBH8ZnkjJ9RFzDZkEnfT+gfNnFmnywwA5dRMcKowxpYFwqjjUlRwxhP
p9PJ5IAFjzMHjzIZe3ycjD9ANWNKC1w054h6qDAODCqxGA03v0O8znv5HXYjghgKnw9juzFW4h2I
91QZ+z3vjwOKid1fXdyB1UvEe+qYhA6/KyDGLyxaxjHejr+BnSQdM/7wp/ExzWmJptJv7W5+jaO4
cB37yNA/LhbfITj88GYwGyIZ/0yu3I55IOYHMwRP/fP0bKWlmaRMlDhGk8KTXyPI+Q6wEAfiJZub
N1oug6Ae0mvDXKMpFDnIcBntoEnxF0jyf4cbUWzi0Ll9uygVyig6u1jizLDg4vMJvZc4H5xfODMc
jEyqVVxbsrzf7BP3WczCyitM98jWCpLkQMLCtRLqhnl2hLumuFGN9/EKDEvggqCd+Y0LVDCTk+iX
DJb8Db5BNvwG5UgOxKEGxbDfs96z2/TxO4oJUbbNWVqXifhc2JQcxox2hHQSPLLoTe9s3IAnz+gZ
9WGf2wI/dlFU4LWkemBj/JnAyS/2zTrtURqa/GuiaUdF8YWW0TUpXQTIPqybRe4Ctiwe07WV36Fa
tYsXugd8PTzBb8ztb+VrBd5pA9SlgSDRxqwxTwzhULLlNFeEjEHDGhIEs2bPfb7g7Nh8ljGQxXiM
fTwW8xpZEiAVyzeHYP2KRFJMLjxSYAVjbuP3+Go5Dy5GMPmbDWd/wSFYBiSay1+WKebe3fhrjckk
mAfLpWSO5sFfIL4JJvz3x4B3b+YB219+smwcnmy5XjOg/PWIZxmtR9QcIho3GztEHiCXNESzIsZC
ZjA748UiVFbN7n6kQQWAAUvaStymbJgPcbwNVC4tPCyOE4eMtFuGZQ+12xsM2YuIcG4xqaEnh+QO
Y1ZNVGxNyJ5UjlGjXONyjEn2UKwvtS0uw5fmMRDRuS0XPEmwK0SorOBYzT6jOsiAHKqGfFAZ9fvD
B4sgZo8Di+X0dHhtxQFLHFEBOjoqW1kicm5xIBpwxAE7ESdhcWl063B1a+OwMcX1BLy1kXjyb4+r
f5j38DScH+hBZaGUZnIwXcVy1RjH/Z4J/G+ZE9+LSo24ASMajP3u3Lw0fDr5GdRvuCqu2LvEcveb
6FDixFclU74xkngRL6Zg+A4sL/vpEhcZ4zCOj8dElH7EBwJnlgY4wDwfXxyTY+zGC5flBoEX3ggl
rrYGun6SHwCsdZ1kLU6L4iLrju7gKslofk+YIJ64s/9GONRJlvN7Qqn5zmuQktMThunrY31Hmwli
CREXMzDRRxCqjtnuQErHWbKZwOu/s+imKAvoxmsgfQ9xvZq/7I/DdTLn88PkL7MmQM3WQbM2/EAM
ZWowfBadN7CGxFrk7pF0gcWK39VG5tTG5MJVx9ObpYpiPsfdSEXZ6zUS15yInqMw0wJlwp0fiWqU
uIDiQIY2S8TSL+4FDhVBh8VIrGx7AUuLtZysy3CPrJIsXS6L73FfWnD7WNlYhdl4GONiQRMPX1R2
vEhwT4Drs2GJaqinsXoh7shYpsQhNhpEKXx0WMQuJok7CyLbzuzI4p3wnlNGSgTyI06CWRaJacTP
B1ai28lRLHv/np8XPu7jfbhYhYu9G7sJZ/HvTO+U7MSmIHuyx8ZhE6Sy7l0tEQdBT3F2fVNsB3zr
is8MrmHtPtAc4rlKmISyySr5dwfBJsBOFOUpWhdTLG5i/tFIhAVDPPASdNjfIbTSYRc0RiAysdjp
sfz+DZUvW7UYMuKv6ETOX6qAPLQTSgbi8QedwQN8ZtB2y/j4LBoh5jg88p58kbBQRReLpxkpNtsX
5RBj44rPUeT4EdvR7xJpvBUdyQZmMw6LGdCZuP//xgAMCXMtmev1mh8/LRa1YCeuZeKyEXLIxogl
8U+3+MO1uHJC9BfxSru1AH7FjrbmV6xw65QuNWaS8Ne7Ha+LPIITX3e4TzwN34gqQcO7p/cM+iBe
GG4xf03Ast6lO/6jbbatLVt7RJ9pKKc29Sf/tYXAbl+SR4oFNerHhiUMMhiXBsbMcDDEL32ZeSK8
wkcU6/mPlY9rHiXOi4Kl0fA4OlFgqy+z5IkDi/9URHh4ffCzf2EXzq1mzxFLYBN+QvE3JIU8x79V
TeCILY7bxbj9G63fhKamNKTex/USE1IsXxja8xCUDUPWqPU6yo2bRby9i+ikaXawTKRqyYmLDy4d
Qcl/MQTDmGvJW+UFxZSEaMwCyR/xcNHzYWOSmplzrj3/78QOQgjJy/NybFSHv0mwFMOB54ArZETi
Rrxxbeeqd8TLcC94gRNxps8Kup7PlxdDPJ/GcFovf3ccK39jvgzE7eUJcla/r/gKoEi8pHgXP5BV
3DaGDlFozfOLkFWMjoG7dtaQptnImJJpyhQsxFr6izuY1mnqR9GOp+OkN/i2PPyBqwwFSluA4ooB
JMYiK9rh4OnW5MD2eWCzCJYjRYS7jKqntewZwdy6mhP+YsnZck6ZzQslYm1346ObfAz/TugrZhzx
2H/v+v9vEQmSuOackewwWMSF/Pe6cy4fr/U28PPglj2twmh/S6O4DrxrwQNIeB1/tATE4PriLUTm
KdmsmYl7dMXClbD9iNWBkBvM4jffZWtNaN+HYsB4jr7hl6H5IvKnQDMUw1LUyBpqArhUkRyID1RR
uJsgy44ghmK1V4lF/gDLAgJI6Z3YPSeHyZxQZJdeLV6QOWhlxjIA/7KIRsRw+d0icYPuDIs3Qy7g
P3ZZQlOiEHZJjIL45vDHNdSMQMQmYssW8zd1k1ismCSePPN6WfFOfjGPiF2SlKt8bCa/3K9gBRb7
xC+m5pcskKAHrI6MShGViOvf+X2s4dMzXsQsQwLCD8UbwwLqd7ff3O/fza+Ylv+vHM7n79875O0x
iH+n899zRtHvjuFB/TsaR4aWIGI1vP6I3+b0mZhMxBP+LsS/hOvmZ4mY2r/BIIY5fT6GhTUjExmq
5nbLF3+Tjcm9F2NqJAaaNSHvEJdnPt/OxlNI/EPNYGEc/X7LswetMZxOa+OPecdEGK2j3Y0NY82v
JpPphEGEYzLTirbnnPTXWb5tRrAwM2E8iXEuloh/VQqRBn5CSm0/eSD5pzl8mlPFmE5nfy1REWci
bhtjnVErYj7m8I4ZxNLCVPn7m+aWOOfCGDXWUiwH4j7yUG50khzd1XhMNHkXexsbJUmmn7GFd+yk
WogcIqm8Aamb2NbFFi9+VxDrbLDQNqQOwJ9bj/7N9n8DCp0FPCTaMrmMp9Jm4PDuGbTiDot3yIuK
mZi4Yq6kKW+UJYL1vwl7DvMoZb6KV0ouZuLzkBTInXUhSkm6fgsDJxap1i4SqyUn0WGjili8GFs8
mCvNaOEk2aXmE+7kclearFLicoi7+7Z/o0O8D+pFBxwrWPfpLYzXMUYY51ghs0Z6hxuT8FLuRJtJ
zudOVNOmTyzx5xQRNN2mxeBqLLFUiKVfyGXdM4m6GKDinokZ1nfFivXvZ+L6iBj230H8RcmEW/xx
uClPIGPAQTfgx0HlcDN5VNQz5v9j6ry2VFeCJPpFrIU3r7JIwnt4YSFovJEwwnz97JDumZmr2326
aYxUqsrKjIyMRFOGKaBgA5ILPykQaeLIbTbAqnptUML03a2JFq4+Cc2+1EPTzQK+GjPSowGRHUOO
680OIpcVI6/p0f0Ybq/VuxJeg6YS2ctKHPCIMzxH8apmUpchhmHPJeWxAUxaPiv9uWhy07t4ATPO
aNLHRPdj+wORBpPFyZBdYkmryaHGR6sWPimPap9BloNFXiD/hNRK6oejDmjpL/qk1P5qztBcBihF
k/XXZZj0w9nTnknPrbNIIEQNiMYySNpW9ZP23TNxWebxy7DBT8OZFb4QN6klMJHw4oD79l8qkPmj
oOpih/yk8wvDB1euMbgyGjqYVOmExNzhSy6tP/mMgBDLJt5sZBN2MJsRa8XN4c8otZAsSN+gIF8v
VG/H7LKpbkAP6NBEzwFDo5lyxswCmPvk0aPErJD3tM+0wTr2It7UkcnV3sx83g6Hvr/qrNh+JgST
NR7DaHNMFAZFLS4nGximSvoahlGLDYP81xs0OoMbBgK3bLJ3X5SUy8XXKGnOaKZi7OlFKZCJxSF8
SutG9pUZKfuvd7U+sy/iYPo1C9403Zbux1pIHiN1HReYPu1Ycg/lf2rSp3cTq8gZXr1s3+FBXRpr
FL9HvqDePvUoR3I6tPvzIP9jyhZdfQw2u6+zlePDfQqL9gJDseASZTD1iKabpg8G5GQ7IRaBOc7O
ZzPbeb/FDO0J+Rt6VWoA9EKukmHcfI0he8KbeSITmY3LAs9Jl8NQcKa8wyh1lYINnoeCpiCQ26HN
EuVrdguzXzJYjXoxXZXZJ3kZQzOzBA9oEIsEuG8tDC6L7xMgS24JOQB/Rgsf9k+2X20sC3wigSKA
+bs+OEyAvocPFmPTaI2woxviHmOi5SSlG4VUpw9NYAENCMOQ1+7BmsWRxtvyF59WrYkSvnvxG7Nf
A7zxDuK4Y0ZWHE13Qnhi8iV5eY2lFnbR10KTw6HZoTHVNs2zB3JlLgMCf45Z3WUv0dKmKjPFahSy
/JjrKPcdTED5Zf+NqyKvWa6MvvQ6vZqgxaluU/or5cbv7XkUr3Iz1gCg+AmhoahFozXwA3oXzJBz
c+T46KCcz71MBKEK3sQBcoKJ7hpb7Eux6oYkJAsR54VJA6+D01YAUxRgqqWwS50RhW1ycqsmZpCn
D9JIPvPKQm44a0mb1wuvWl/E1GiFYYlets4rByzHTWJGsY/L9MigyxMsYuz1bxBULLxRPYs1dDL6
nJrmwPZgXc1hfwt3MJ3dLMegzc8YS0ZT7kg6Z/gjKn8GvoJH3Ouu1+7gIn+1hxWScfKwRZlDt7QO
BMH6WXZHF40bOaNOjUNhYUFQ5Aj7jAdeZSfmrJkiB2M9dYnUmN7yvLSDXRBD1IHsK0DkF+Kwbr6i
EzlNdNUwqP/qsNMIKNDlCrrMkAEcjhzPQ13EYoOC/MnMaTA/S3y2vA9dXurY/PPMmfnpni2zI4NV
MTYgErhyup90SEwdUbwjFoNiQQ2OrJDcfQ2R/CEwCFxaQhN83mCWII+BCADnEzePpkA2rowxYqFr
t89OgZwz07vLetFVzka99d+IZy5kTHIprBaGUMDlJuCRAEq42Hhs/QX/VR6s0CQhm1jz1GjMgrcx
7Dd1RrowrRMZ29SdZ8ukOyDwnPCNHgVbAsQBb/FzuqFcL0UzGqVsO+Rz0/0Wa1nC/9TNuwOgFZk+
P0cr+WBgt3SXBxkKke7LLEntofpIzfEucXZv8MPd9whuRrymW3PY04QnZG6B1kJ3UZBhEJKID4Zx
zgZIMyONqUr/fFv5v0xZIEqoe8b4nf4ZYx3e8NjlM7r4brKlbCqJgx1jKvcFbE7e/qSIxxlMNvA8
jYkMnUz8aEHwLjOqX3lzbc/Y2+0GV2ems03vVQCTc5LLdmG2Bblx2ul4TZi6gRjuRcidZYPQo9rr
eS+mIIsRmPQAsFzgZ12VPo0/BSCr4IhbLOuX4lucf3QTulzZ0O+M/chsDhHf11Rkm1PQiP+ulY3X
zOfKe+jz7hpOQfO/ML0D6R6CqcVUa0972ITCzOLt3sbV30yw4XJwjxZLbELARffADSDvZtInZow7
AhhCPA52JW9wcHP/IfdlEH3wLt1hGSLWMZYjAA1mxfKp+Og4w64slY7UJdFpRaO7x6TWuaTjVdJV
PDE/E3YaLoEFgy1Jr2W7JfLXhWGzOBCzYA9jM5edYpW1ZY4IFOSBbrY5XEwiJIaNERnRDOG/YdU7
aroTvrF5/KxwgZeEP8mIaTNn6KZMezAzzI6coL+P2cqSJWWgfZANYswFi5Mrak1ZD4zB0krxNUwx
/7OnySzwqW3NFdnsTzDKEWxnt0RjO5JbRhqF/W0xm1jy6aCxIAlydKsdxeZ4nTJzHrjejhU8GIUf
iz2z6+HvlhlKPo+B5LS0qmNinh0mkZHFU+Yl4JVUq5nkW/YWZ5rOYC05xxmlrrTie6YAJ8KgzwBd
h8oiad5lBlTpvQVQCUsDozVhSmnIZpsJkymzFAqiZdTkRHHrhPzgk2Toqub34gkegD9K2tEW4g90
N8nbEWB9OtOze8hkBYUhmFX6LI/AKTUgwEqkP9hxZdTbWlP6aBLZfJw29swf5ANSp44Zz31nlbHs
62bFQoXYono5daVLXQLm7lt+No0sMxdQvp6WnXZGIp/UPdBJy22Qm0C/XKyDMwn6G2Eu8hsy51kD
rfzZmoxFYk9bGFfYFdjEXEdordJTQicw6QSfZzY1HVo/BH08qHQckyNdULJ1gKikKE8+zyHbxnP5
mDAMNTaKGGTwj95MMBw3qGF0tXtMmM6a1dv+RqYn26iVpWkvAEIRSONFcpAZEzh8/MjIkHw4MrOg
OwGYM0BZvMA9FwakTKV86AjWcmV4bB1b1CS0WVFsH8wkL8ziJSUKTJqJKO25JyT770wzr/Wfv/Xv
xhB0NKEwdYuTBlOpm4SX2+BQme6qnSNbI5jdDtWjKvoNSL2+uVxmHa7cTk20f+vqBS0fyCcxCR2K
ia7up9ZcMnCvAcJXdXLYzxbl3DVq3l7vVTE+Irm3oivREx4X7/pF5OYKxCmo9NKRsyboU2DMa/IP
8oSOwf70sR4rcEdcliWKRh84m8DUZROHnGsbnfwRMjgU5wvr/v4MJ6K9JJmOToXMBVX7y+psT5BD
AUd0qqOmOHnRyiT6+1acatVqR7SkKcAUcwuzt1/r0n6y0kWJJFdgDsMsE7D1iOxqyf2Cc25qlMjl
qF6ggpighPBrLxYoBYbLCarZhU11EbU/aKAt0BGiIui6TiLao/+8uAN7bgRRF8D41Ye2go46NhGl
vEm5A41NQhwUQuabpxpsDQStEmgovy5snkbOz1XsOq136ei7oLRgSFO12I6s27ZSHycgAH0ouLTZ
OLZLmy8F6iWDuoqkYKCaTkb+a0QtyB4/att8wNpeHNCjT2oD0JR5R6T3K3RrVHED/OX8lmrsb8NU
1x2mMRXPdwtBy1MQdw4lKVkULjTcyU2LeNdP+1rsiA3j7YLqFoII9BJIFu/YXOamz9KEQqe6eSxA
o05W9Vsnh0AEF3Ns1e+Uavvt4pcOW+a1SKUidd027aphmJtxFLx2/So9ufuXuHO9oBldpemOz8C9
kUimpQx9VvYOLWTK75yBsHGBepdjC6XfQeSdK5trPTwM0LmMzVsHnWcaZSNjtlXvbnr0fCqbX9Gq
/7oRfBmYA98hbJeEJijlbSlG/xze1YhYZbcq0yn5PW0gYNNo07MmT1sCKpRhRt/pMUDPLKPOLu0j
bdaiU49/b5XJPJ5Hh8GJ49yD5NMptNC3IIaCGkRu/e7XfxA1IJHX1A4e60iV5EcNxkt1d39vk/8t
kuOf5ab3AKGZIvWz8JcTNpulH1HEE6+4zZUZvPEGn0wl4l0cHgID+N7ls0WVTQ0nGGY+Rg+2GJgI
NZ/iwkOtZyF+KWGawJt+zuEVlroJXhEhNT1sPKjn9WMTTYxCbMGV5R7cozYfURxsblOm8b5NMd6+
/QjqnWWnphnm5Rwk1psoFgFS72gpxhbrUBDsHp34j6IE/9OkFDqkUpCWp7sTwtxSILlACYNwhEYn
qPHefT4RnjGYHiyS+KgZW6G2j72EqqwzMNcV9F0g+NL9TpBLWymHoqw7nW34tPfq0EQ+5UXeBkHn
YgtRohx8y/4FwIZ62bdRogcNRUSUcDfSr7r9YBGjmYmwlhaO+DBKuiixfyKUUVbxhrc9+1VJEcxy
9yYK8fTwNCHU0ev+MJUDpwOdEKy4gKgiqbBdAMUdQnmDDLQS1kpdH5qwnUhvg75QN/42YBAvKkHs
/xK3CuEKrBZZ+HJhtEt2kno5VuzLirKwwjrXJRVNtcHqdAuQDtSkp0NYcW8iAlGh6IcMD9Ow7D7v
qBTbTPp1dFMn8wmlP2//2Cr3UdU5GYdplc6eFfYPjSmiMLSxSQ4mVKtXHeZ7cYAGgkz4VJQniuqN
2gjtEviHlKxOTzk7WmdVRfQDoaH44AwNqE+10afFsLIAzxvrsbRjRESoCzGPYI2dfD/xnuyP0C2e
83xwKLjMCXb1QYWV0i6ixTR8heUFxd5UMXzWcb/8NW/Bh7SbODoY2poXT+IQQaILBXB3B37pbVCg
Ox37M4JUiGmqxKPQfG+/Y5YopHamDcRJCiC+BuscCa81KQjMnc1Q5ALsVtnGclEBAJkDHci9TWFA
7MdfHKbay2AQCeeaCQxZ93R37g+7wmJaUatBYoAclsqB2MvYtk5Iu0GIa7jRege1OKhTTu8nKBiT
u6BRmrvDuOAH9ksg6cGnZF7U8fZA3YyLc0Hk5lPQ0aC3hnmfvuom6lSV4avz9qFu5ufnUVVidCcM
U7XqNIZo/JEU3j6h9/fAMd7+vmLnt6XZg6IeumzNat3PevublGvGY+/Qc/EW7ufcnKgd0U1h/Lt7
haDo1mILnTw1ZPFL9Pigbu5Zxl15r3hvCtJHccrDY+OXHkfiIadHjTY38dk9otkhpcJL+Lraz4d5
UimKffbYSpgiBr2iCmhesE9Z9xwlutxT1N/AQofUvyTERE+rThVeyB1uDJmhy/43z2vjVXVBO/sr
sTrlJQc0LUhHnv+ihZAs7rRZ6B4mteGH9gNlVM2rbmX9smM2jlwX88y3TpXOKfROaTeG11aElYdd
1ylT8AfOw/+w8mqzeEVpMcVbYsUlrSIdQOP2kWKHEyDGGizjtf6+IIk95uVN1ftMS9PPtGoVEZAO
i/MHa/5OPFO2DwiJb6t4YRQAX2zoI3eEDaZ3Lz8uzDh/Vk3OawwvzfzHjv7QFDiOkM1Hd7OmiqJ7
YkdvYxd+t41PD4mtYr9E6tiF8xit2fMu1KLRFLNx9x5tVsbS+j3tSocS70azvrpPi9sTuHCTYm6o
0sPLy/mCSPUxjhjkmPtN48A5Cp4Dhj1eIPS/h5f2tc+AKAw0CRGYlX8/RMa61Yg2LQ61Kt+nC9GV
jh01qIwGMjRv6Hfzei+umDv34VAzcg6vAaUkh5v5C6mKATygu8UP3xkHBBWoCfef2VWq2nHw6T6C
Gv2xuvt2ccF+Q8NDtGxKJt4OlbeEW094lCbW4t5lUSN/aj+CHGWgkeAb+1dRnVCD1qPjosr0Oskf
ZfHV6Y21WRNLtVyjPeHlC1yjC8GAHqDaWt+VejZDtDsg0Av1Fq6BhSbezehXt8UxgnGNWdxHOmaM
0aApe75hft/Gd3KenrufUX2BD4i3Omd3uT6gf1o1NAWN6ohWI+d1ef7tnHtPFLTI+8zyZafYQa7m
TpE7zu3i0BqdBqCDaNbECOFWLQzxbZvAaLg4aCxjB9Aniw50S0IiEfekZtPuEH0DcqF7JONw0kgv
DKtsEdRiwnX1cC8gRxFdTz8wwdqnigFjvNQ8omENd/9qawcHySulEYSiCeIy7gpVPkeL0JGwT2nL
EHxisWuCHD2hMQllvHqcJZ4ZHAIhk8ImWVNpIEWVIrkGKvlUJ2Gd28pDEGAQQ/SpTTa+aRghyDmL
P7ooDltHEYbA55QeEX7LWehQlMrO2FScpOSC8ifgVYoJwbuUSQH9UdYeEgvB04WsnYsUmjF/O2JG
EpX//SVNolxlhiADwjf2lg5MyRR1IMwSia9AWwjE5yCiiDT2jzimCFTkEyFWDTSvF8rRaOslTFeA
GZBeJJvJD8AhYMILCvYJK/tQxS0qTcHU4cjxJwWPBGNB3QT7fqPZKvRPSRtt5PojCAJXq3FWSjAE
0xAKeXe01acus7FhbjFoONm8IZ4lOFs2PKHoI8IThV9myKWwS6phARZFZgHON0PyhfyUBbHBpE9G
lJOeAZnsPQRbKcBhQ0zvRTdDx8ggkrNoC9cAjz3ZgFIChbDFPIvqCpYpIavgDKJUUAbNgRLACIkv
UHKCtTSVlgF8ovMILdekETOEdPFd4u7QPECZseAVIHfmbNktktOiRQlGiHrU0Y2kvhwm6qsHp2kT
OInU8dH25y3ub6s1J3U73IqrNTxZQyLTs1nxzuaWhxD5Z/SFSXGVVHYyljrAISCB9DcE/S/8FEXD
GRVMd5NkBphQig+AQYPV5u2wADyB9UvpJaKaIIDknIw2WznhLpk/MiQT8Rn7V3NLeP1x0uwR2Stg
KHZ/PpASKncz0Q0GCxZWuCXjMgm+rpZHaz4c8vsWvoIccqaJABJu/oIkj85HKSVOBWBNt0rIvyBp
ASpCPHT+x5Y6XAodZvvCjTDybuYeCq3Igu0M6pz1s9wN0OMQTl8H8Z4qQk6cgFYhwBOfw+kxxkA3
XAvnnC1OMMzuKExv9eAP2tqUwXeng15vMADZbQh2m00uwaQiVAiYkryVXgpt4uEzZ2abpc1AMWwV
axNs+tnZad5D+xRfQCQMXgxIOduAWTJIefPfRw68P6iF2B8MAhMKXJGE69LmxoLZpWCZICFWHLGS
xwCyBLmHXGi2suouOAd/Bd7jDm0gMdDR8RGkb7B3NQECgZ6sPC6P/iQkgbkkWZlQibI2l6Y0lZai
hpOngmOLtiPCs/IOmWEUAV0w0LOl7wJARaiTjoawIFGY9QGk8YWEA85roGez7gJOBWuZIQDZS3HN
P6wTYOizeWgPYFxyUjwuvq8A+io5JhiTk49XxkJdmlW+FwWV6UN+1tMTF4AuE5grekCRw1d6SrZS
i1AWU+GBUAyliWV1eKksCBADBqJghHpWiJXIWCazyUYzmJwpueNXOu8IzJx8X2kfYXj/N81SRH/L
2sZOCijBJcyyqboyhzeHhN8UoClbrpwCV3WANKgUu66MiJtLkFHJLIQQ7C8AXLX9hCCS7gIkeDIb
il41eyESJ5hRVQvodCH18frsUikEsWIAfOY0rUDJSzGTZelSE5utBJ24pjawkkaGMdIJaPrrgs8w
RFmIvICpw3TudkXIBpMMtZqUklZGJcG9xNbzFJkO2RYMR6OVGRqZYaFxAh01mJBbeKIGAKq40X32
uHQ+V+geTTED2ujymzIhmPJQU0lpSiBECLLajItmmmnGBnAhZPo2TP421kQWm9NkM8KXJXukdaTn
QwcBVNUazLJzvIxTXbRLTpoP0yJlJ9fV6OQyBo5+IqmndPR/CKGGW4f2DyWOs2vXrNJHCmfuprcR
1j+LRUOh89b3Ezm12eIrM8CLhfk76VSDJ5q+ksF9WgAPvLmWZzrGEFy0qkYFUERNDnEms0SG3kTr
h7DeGLBZ/6DNpPdmMktHS2Y+M/XKS8Fctkh5lLSq3iRNRTzSO5IU5W1CfcqHf/Fh2uD3o4F30BmC
q/JnnbsmHqabFDfQMDvHTBspe7b4wlg5rOuF7YC7DcK9NNmRQNnsPnlPNobU9osDRZcFzUal1MTn
8ZQs0oKzKuSV4CFpsOjsQrZCtqWNTVBeB0j/H4yuacTNzMxY7sWd/G8mT7CQqenE1qVpJw2iFg2/
Mzkwn0flerJUZGbZhCBTh8EYaH1Dfgx1TjJDD41rLUAJ2RJg3i3BpVVODWukJasTwgASBDsB0w5T
jhPLxv38OnFYIW7C9+xVB6ctot4HagOBjDZ1AFGEspizE1CMavv+0oRCcBX1nNkPRfW/H4Wz2JMV
JUXP9R1XYlEYFdYfCirxsZBym0iM2yjj7GwJgNAEx52tt194KGvaNE9yTFgi1hV+ZzR/LX4tAr/a
erloOKXpr5Wjy05lBkpJiDY5wBd7TapUmc2pzg2WHtIEIIXFLdz/v3Or/FUtJtUYOYRUHgYRE2ru
Ff5OVv5rEUkjWMWZvxCBmjXCApp9KKTvqJUkgAT5yn2tXX+J6pl34hPC8pZeoUBuu0lpSAxykerv
Z3SbXEe0UegnaARvkvllgA7VZZGb1Hslq9El0S/YphPeQOhKg5eTTH90zYgHtzFSZtPL+NKO/87D
uN+Y1v0yiEq3MjhQJkh/uHHi39HOx9LdppDo0MTKGbUWEkdu3CHf7VSQh4eo7X+8uJ9rI//NB4Kv
GaS7TfpxOmtY0O1D/4AydkQZAjoJnVrwgylBXsJ9t3dt1ESdxD+MlyPY93ljTQUlnc/LdrVzWNWc
HJr47za99Qqu0LBkXaAA49mEBYS+WWV6cEutOryNOkUV7xUV/eNf/+VQcwr7oGGqRp0uPv6hTb+G
5rJg5IOfn2sf/XIzadfci0P1eatKUyl8aDQVmaLtYheaR7n3WeU6dApyE/fQe8/Og8Q/2o12w606
NfMXNLaX3m+1p51xss0PaSdvv1qFTRwkne86N6i5z+mpFw3O/aRzXtxpgvtpF6dXc2ft/3ZOA6dC
/Khq58wjCk9ArE1wCXLAdMkr2UUK9Av2j+NrZcfHzluXnn6myjQ9vk7Nrbmf7XH1pbiU8Nqt9Esc
dyjrioV3HsNlRfbtaOT+vptrMzfJrdBIDaKgwQQMKABg6A4uVUqjLzoLo2has1FWpjyJhBGpu5M5
JanYW1NaQO3T2p23WmKuHXwlmS5ghxdSqm7VIgcZ8h/uWdLUg7B+z0ZLVK0MZPz7y1F2kNVInaig
QixwU+mI5ljl/lSplUqoCEOs8m73SGkmJhDGzlMxAoJtruKpNaET7Ln5zVsaNdfuINNh+mC75tEY
QxeVPdZeSg4dnmjBXNIc+GvNC2YeZVaK1mIPTWwzwgvdmXMc0eMKfUrKywoUmaFyR4FcSz9M+SiQ
HxMApTX/2HOkDng5/9AuD+Ye0iO4sOkTecZU50eBBSUUiVElp3wyS3BHVPd2BEtiVLNLZOjaObys
Xo/nmoBVvPRlTafu9GC665ejj2w9Ee2cVo3Oj9Ob14k1/th55PgNBr06pw019uSg50h1zMFBvbJN
PM7OszfGrdbHlGfd6rRWK2qSOd7MBW4ccU5a0EEnLpQzIrtir+s02uYMqxYimzZjb3MHeqoVPIHe
JU2Ve+Q6eysJUA1OgoSa6E+TumiffA/NMBGTHOKI+mhT8P8vOGAiGEvn0KcTGK2Flh7Pbv6akH4c
mtlQtAzC/Hej+g0+B49g9pc+vkfml+3wy7JyupPJXb/b6wcVcyq2U5An9xSeRY/JgNCTUXLT4X4w
Wg/rwiVLsIJZskawiXK8Sie7BdwJOo7ZTzUf7BNwo9iQ3i+VTaKVOCmu87Pz6rq6eQ23tKWAd6aV
lDD4BR+lpVr/5D1tyYuW/Bfqoe/Wyyshd1RiQmEZnBfH3X7atHFGHUmKq5H9QlroSoewazPvRUGR
ryjAnLWXo+K8PH8drS8qjoPd+DB+TqtzACl6hjCWf5/wx8E4Pv4ef1i2UlgK6+9mKVQ0cFqoylGM
TXJs+ueF+gKVZiq8q2CH92uK+RCRQ18k6paCa/fslJ6As+Qe2492ibJBVaTxMveVFuu9+ReQrIkm
BK2f0MlDdAT7SG9nEP0Kee9dE3Zus8BNS4ttur/mDT29pUexYkqpYfp2OuPx6mnerIs609KCDMAK
I/UYJXQvL6Afi9SxU3cSF3kDCrkuznlBU1z32/zCoq31wMGYsDerkr7D3j44gMbO3kaCywRgNYv0
ggzGtJHyozYaQW7s7JsNmug0aPlsVh29OR2VHITEXdWK7e3n+E77b33Q0705V/6GIoFr8iDCvEef
7t6cYckscab05LE+bb7cr3dGd7WwKqbGtYyOribAly/MAF/z+ddCG/+/1+0DapPNwn+HJHXjVsGX
KdERe4gLYFxYm6K9brZHXDf0NCgoyTli/4v+qvqQOoey/SSnlMCkUEy5mKyARfQB8aBF3xOhQPl+
5YKVCb6Cyik7XPblG2+G43EH21AhHKYMFxVfzuNjI37VQ/zAKKXnJcOncztjSd60PUdGl9l6IIJw
f4CgFZv2gCx+TC72SYs/M8ISR1RZq9ajWCJ8hD3fbkg/ErwPMYGtlmzMw8JATtf6OITFsJuxV/OR
LT5szgNcGKR5kaXiC3OJSvE+0Gjvg8bfHumYn00ez/2oCydj/xrx5ZGE8x+8RcV/0F6JnRQl4wTJ
dk9mvmJ+vaJxQHvJrEyeZt2hwJ7bTzs4Zgt7JTMn46MohIpM7Z+obVBKqLmEyBV3Xut2VXQ6K5o9
+XMWtky2bAIS5BgVzLsTGS22l4NbHcGYwNKr9BqjvpZEjmzRBdgrq1dUJJkV3F2w5u5A+m1pjR1G
y3xY+qK4FbULyoJPXlZy14uaPaxUCS5M2fj1M4uMmgJ728f/Z5zYtpEbviGWc+Bl2mhUh62vsvPy
qrMdpdkMU9FY0uGw9+zcjRX6x18+9dJ6Guftp/+rsRfXb/0fxbdGY0yTuAlJGbDsZ2wlyTRC0m4Z
mdU+uW7kcujeJLtA10f3QnKRzj7Ws0fPb8okldY8Uageg8WKlPP3V7X+KMmmYQO+PDAlsaHiFkUA
ZeplTh1KDSj90nwlhc53xfxUzlFKrLhNcYFiVaijYH7iiRBD0mCx/4FJCExGoFPuqxZfJVsfwtYP
IN2L8jOK+uGi0uAKfsKhc6D/Ot370urVKqBTVmmZUWjybp7MbNEle8izq1SclRzhFira4zvvoQxL
PNF7CnTMcGMRL7NPyE46hjgPkgAB49yjJRSZzg8d0JuHKp1kbHp8njro9t5WBQctNoVt8eQyUZ2F
al0EUx6sHPatT1kIKI6CxxQtDYl79Wwx4gjskBwERlOdgQBcjcdttYTLD/sQ5ESnm0EKkaPRjpzY
F3FWBKxQoMv/hYwKa4tm3VcALE57hl/khgKlZCoUVAlqGPWoJ8GRUDA9S/m3BGI7UADdYT0BEEbv
rI9VuPZuR87FF9Cq37NJcBvDjAb9Bcz3xZkpBcSaVBXFphMSpqsQK4v19J13C0OVWImwpn9DHgHP
COk57yISxIXx3v3w6qgwSTUSQosEUojZ9jNobm9cIXnpZPR+O1Yg27hcJCzPlU2YPClmFz6LKy8v
WskSNdzMHv3M/IwWQJNoIgEDXCJt/lgnbwp2+OcM8Kbk4QxAvKIASaOmil5d3LI7lbDMSiPX1k/T
1EfTxxHJeCfUsSqulBdk//UlHfYi63OH81mwWY1YY5xFnC9UFCA6omaJ+36zGhNaNpn8VaIKGNSz
YePnYV/4We/SGcvNPxq2z4bTke1pzV8WSYTUF9VLdA53e5q+JO/gFr4ttCF0rjsvQbkdO6XTns7n
rcjw8YPxB/k8+bMy13i1vFoGBTaOySDg9ZnY/YOcbRHBaKAD9Uu4YcMhZmCi6fu/UgzlNiRbIGxx
SQmfcEbuHs8QfJXylzJC+g44UsSkq4XcFb3RdE8vvhi8OjKoLWPcZktT/DX+AhjHc0ihxEoN8dbi
mkHohc2oanpNQh3CpEKyA4K2MoJ8qNl5wiRR7hEKpP1HZZBhJk75V8v8Xj8sOWtPZg0y+TiS03XR
QzIlkGc4nWon/WC2izhzH4ypvEpZ9Guz3qJVAEf8vztG5kfKT2Rb5dMR4qWPtLY6nEUmAiqO7bwm
gHG1x7SJSx3xzfZKTDfsdOoKIlbj4bc5hBjn+4pBqsaciiBq++YCdwcu/81FAUYGjoNX6h/2/PEY
54sKPy3Cm/kJyUo14zFedReP26Ie29GNpH/Lsgea3M50JaTAoa39RIB2b0ZBXXEwj6Tln0JEaS5B
f2AUJ25tSHSYBTJVxFja9Hott+XOjbnd6XQ0vVcFe1xvkn23SvYxuBtU6hF1pTOfy5hOpz1GXFoa
vByPfUoco/lXN1bkNrkc8pEm0mNt5FvTXfpr5JuIXTNoR60d+eY03mA05yxuGhdkzrp2QLpQOHg8
fMg6j8jc0rmlyW29e819WXvABe3NmindLpUH2YSh0p+5IWnHUvNEEbsK2dFYgRPZ49R4P0WEenuA
I74UbUv8hFP5Eu3p4aqjNY5oTmpq5GOhziJhFYJfqRpoJTxcPjiQanh2Y3Y2/jJ3YA/Nkj5iafCH
oEAol0ojn6mGLAlx5FJkBk4DL7Kxhk6KCrDg+QRVk2l+Y2Mxkvo9p4iNyfmwOHty8cbN04hpDunI
vBrNW7kidcJiWhXjxEzlzPAKxT460vuBHJiR81erZycbYfmKNOsj5pHHiKCR/bE7Nh2zUs85HSLu
lHwqIuuyA3VvlJm+2IGpkz5NbnbmiuoNMgOpEdVf8xpjvh9x1xSx3s0xhnLVYjAhSJnkd3QVstZv
QqvskNOqMOyVurJyZxXTx/iE6G6k76b7Np/XXC7uR2iu/NAfIILxxKyvdZNrbudrzecYfxMAB+8I
AnTY/VMEThtZDl2sPnWNp7d2eQdNCb3gDyupVSOcIjGiYVW9+KLRdVNwXg9jXaBNrvFwlk6tLaOh
Q7eAJPkI5bEvNFE2qad9XMmreztEinjNCSZX93eN6sKDiztPFD9mkWbRUTcPxR96F4XuMkkyRRKO
KXNTo+bOLW4itOmLnoLd/VQmvEb/aZry2PF/Z5Gtmx3tSYpMacVUJ6s6/Rq3Lnq4gAe34R2BDYIl
bZvpzF6yia5W8pyvNJcW9kRjMta5oiVe7ZwcmhKP6BPC42VWhJaNbsaDbejFve1psryt40AX8AOd
IqoaI2BsRoMiYZ7uVJE3wzKa39HHLaYnJsxCZiDngdk0KdJZ+doewd5GGJP529JkTZc8M0QrQWsh
lBek5NelvUyrE0b4GfIP3vhawpv1Vw52EZ6elunAUXXQhwxUN32wtTtpa8PKDfSmWM80+R+biMh/
guIbWomZG6N7/HPfs/vS3r+cUsOqv0A0LmCWCZpuu3Yd41jWgtLK0RhqSuatWw/de85bm4y+K/bS
nXywfUR2cfgAIVDopTWsHVjB18Ft2MLZaMXg6QBsEf5CvA1s/IeBd2O6Td/cH4AKug08Mw8J+r+X
ZZCZYLOHU0ZbLgUhmFhZAKI9SV+aVJpcOfeHuyG/qeLfPMVtdVqGy5FpuBpqWQYuoEXlte6w9imK
sauY6BXelZwMxTIff0oIGGF9uP4b16kXxt7PxmkBFWwJx8pvcqw0lXyl1ApkjRhlFdOx2wMXKymj
3ToaCg6Sb/FH5vGPi08vXKolbFtAUmxW9nL0Jh/Hj3Tb8PahpJSML/16/8MLgQRYWSx5oqg10Cvf
iOPW03cKpzUWdPPR+cpPjIxzR/P0PNB37TOyLP8EroQnybDKMig6phtQuvO/ezVoQ+95zd656wOw
3cNRAH3wSq4Mby39Ln0qYMTUI9RQ6u7DEkQ/Cy0IJlwWhygkwht2pFdBRRKLyQXZhnogGTKa7trL
cQ4K4Nf9uvTopi6gsFGNgPCCNzwJKMpuQl6kTCY7YzAoRNKbyfFX6wllVz/I+iQET1LuUGpT9BHF
W++0rkBZFaXrSCHVqGenklVpHXLBSv7pqf+/BE0RDU89mhsqPXgZ1DpeISZAkJ2TfrzZcALUaaBC
1rbRyrWoQQTsAEUmWf5qVuaP4OiiF9EQG9URJ7XW02/6cL1AobuKhJVGRAsHDWYJ87dVU/blhyzF
mRUFXiik9cjgqaJGxSYjxS9dLwuIGpRXSkJEKiyEZRwh9RxyADJnQI+kARuXqEMR6bNVTcYwnNHu
29Gy3aX1+wcJ0v3OhzM7TWjNgWZ6CTPV2KBE795hIRPy2mSQroliVzJ9Rw/h0sfOWNL8g75L9hFh
R/TOaVsGHb5k71vFdolUlP+D8d6YIXJ+QPcevcTu/YlEEekxemui3LRHfNtCz/IQBRDCawgo4uPS
s3X2JeuNTHUEIZ6BomvOfY04do1yKkhlC8iWr22WLcUtVl2QFco91hd2ES+RZUYOkiQbOTXSn1I7
0Le3fQBGLJYRBnWgsu1bqDXAPoQRX5ohrjfBSye804olTMwO7KXbW2cKTCJD8RWcnRNpZN2GAiY3
NpHAwt9SbJfmIQ1ORmQpLXcizTaVI5SLyUbLpGeoCnJxYE+kBdjQyvh2fw37r8ceTnMpsCr8GBwj
fCFRsPTOvKPunqgASv7rQn8tlMU0f3UoAq6RJi+QUlTNq1YeUYofZUbnSnShz49TXEOOB64ZbpKc
MVUmKe74F23UoDIX2TG0LFCrnNRRJdE6k3yWAv46JIG8GWZXS/G0zirLgKryR/ltnR85cfh1LO8X
C7AyTFLdLd5iIJgPprv7AhahKwCwiZhKksMoUUmacb41aQWqqC8N2rIj/VWwCu1X0W1jw6MWlfQ0
MkweADIFPfx2+e/I8fPBPw4T+iuSQa3TR6C5L3vf+Wt+nibTAnaJLlpBuUoDJ3v3sHPtPSQ450km
ZNlKgkwOTlQPxVrZkZmIj5WNQ4b+6LFsjPJiggnL0DVD/Mqy7hoxjaBYBbpJMRVN8B6BZUS/ENIh
Ca5kpPcQApKtznxaXZ+9UmMYEylqDgnPFmGPWc2l084o3b11CyC+Ej3Knc4yyeSSBwTFsGBxjwiC
SJymd7s8BJqHgFqumJ+Ld2ifywTCb4CbilkGdMKzQU2N5iHLRWVn06mjsL43ut87/QHcpxevzpuk
d+8+/pI8Klfn8DVfIn7+MH9NgHkE2BHrRn+vhnxbGwY29cAlkHXJ9BFDI/pHkVt6d3I2XWrANJqf
mpqUnhbXa5/ykx1a1TZiyge/xiadtoYg0dvokAulA/DB+MJqXN0wPUQXce98MHebCrUiRkVJCtQ9
O+9Ww6c/AxD4d0i776Hg8NPs437IXCZuYZy4VzsGPxVG/6IRnVDXBv3RzoPLKJnQQndyXhUh7wLq
/XpkSDq0jWOB0Rl+lqf7GB1kvZo5VaiGd6AYVWRDemc2T9DegPJRPMlZkRu5V9wu+zRUG7w7OIjc
v7t59PPBtR2RcNVjelQvlvsnUT4S74ItxgDaqf/xsf+lNxNbqOiFg+8eiVrvt831PwTcCjIKjMLH
vo2Kztd6IJqZ+V/gNYROnpxxeUFZSKOopOZ+Hbnk5En9FxyKXtK8D1+DYhUeNFl6h7VCx9saLU6x
L9QVMZ8BoPFaYOPhEdDkFIYxCEmXQWJMTrHxJHZ2IewisnPqFX50uIWsRybt687y0TiKcaaZIBfq
fa5Q7G1kzo/Tz6DUrtRoh2o9762YvqAt3u6+TewGrVn6iB/3l2QSMU2HHbrlw9zTKQKPkU9o0yuk
S/B4tp7HZs18QgmluyGKt2yWSMr71W7FLcHedJ/2frVfvYHhFUsV+ncChJeT/RsRMMRyQk2EiHGg
oFGQ6D20D+0ofAaVC1Mu/0aJpg5IhoAlLmrVKg3qI2UMama9paBDYUkVj/DnN9o34Mlupf9BYVTI
d4u0poZad2c/OJIRyPIoBbxjRZgKWXU0cEjllGZxD43ynpRLuBW/4RYPuJQN0gQ198YNr7klv+Rf
yAZU/KLTcOkxi76yJpAClDvRZHbc21RgWJqD9NJxri5ppcUh/fc8RhbdhaY53/+lngh+yPKC3N7S
VgZ+P0a9ty3OsPQC9rZyB19jTBk2CAc90XBx64ACCo5fVq5/lPMImZtflAsRYFRytW5w9bOwTcFd
dViFDJD4iV8CX8pyttsxwQ0tlvENmcFsccAJbDy9nmJHHcrVvK1lt9GnGQ3Oez6NCZ+Thquxe7Vo
87J6813zPrGB/OjA2iC4ABv7oZLyP0Sd13bqaLNFn4gxyOGWHGWCAeMbBtgm52j89GdOqfd/Wsbt
bQwS0qcKq1atsrcTT0tvE80OjMeFEwNPBbUz+PTT4EwS9HVcrDfjlZi73Vs7NCPVhox8ZxT/CdRr
hqOwUgOvCY62/0w5Owtl/yr5LvnLELVXZl+x9/SE2aYkKnnypfXPFDFUfkKeJaoHn2sJS46oFhuZ
MWUZfcxnP1fdIrpI0xDODTXivYpA++DRzi7usw1Kz5tvxrMyOi9DikfNglIQmHiynL/iJlePGmwZ
Ph3k5uZ2sWnTtFh/0klFj1aN6Wn1c/3cSjUybNe63+1n9LuiXfTNVLPwfU/lGAFtnAkOqcGtypCP
7Ziemb/BhelqnXuzUOjk6bH6rW4a8aajhqgfUkO4U6iLvRl8IyFN1PGoJmtozdcuhN+pwZXRLAS1
SLgz8+5a+3vLxRfJ81yJuWcWgc7yHwMetovYarihIbR6pAJ2rU1pG27tYVId67l3Y2pVc+7FBf99
E10zeOTVgx12rH+jM0yW4GKNY4TBEg2tbflaUmZEW7m6nqnQgGb9QGHi0wfRHc1fbjDg2F5hZGQc
QUAGrrs1swnhlhtrLs5oTdcmqNQPwREGNIRPJTjoSVfQ2SOiKdE1XpyTxe8KQhFYk2k7ghzB64FU
hL1wVxB0mMBBtm1+Lmw7J7IxLqKP+ljJfiJXXqX7rW2aYm0Gc/alEonVGitE8rP9JHK0/wanr1et
UKeCmoeivWGEHyNmuxm2HNu9nk7Vb/kKTSvYhmyhmgT6DIuBWoyZ9TS+CdpbphZ8NImXljzB8QBc
AGoOM6UhXioekitEReTrgF0O9VemL7nyolBewOGpbN9WvUPtNbf0exguyTT1Zkwsw8SAHPRzjUIj
x5atQKvbtLcLw0E+MhcnW1nBxqaZJ8iUY9UL1eLskIlR7TtV4g2/N5nK/Nchbt8eatu12OD3gzF/
/xXGLI1F+rAiG0ZIYMihEDQ4OmBbdTcI5YZBI5cEQcDDtXRjWctU7pN0mekcJeZE4QkqGwg/QL6A
WObAuM4I1Yp9bqK8+EwKLk0E1U5YLUT6Z75z8cU+uZywfv4JqpLglhkUoGpNcmQ3IAfGAzayuifX
2QuSroR82qqgbHn7RJfbHgLo+VS4TfqoB95YGUzV4B8XUmGa7u8lln1vDyMQhuKIX/TIYqWMMxij
qbrShq4qyu3tBDJ9+1bUVq9g38XVFIpYsa7YDaVHOPGmTTalJqowUo1Pozgzqm4WLG6xSoVdyRfg
hjJhOfoXxa8wJ7I83gBvjlQw5u+eE8+KSVei/KASxdUA8QhPkCfJzdLafE0wO4fCamommGU6xA3C
T1vztQ11L26837BrpC/lCv/ckQ3zsybfgeyPek4fpB4qJe8SIcR96vW/ElRBuAW/eJ68KY1JLgQC
XZtyvz0b12qkU3gctLSyk0JfTQnrDe1ZBf9PHAwVl4v53oDr6uGAQnOMPVRZfn4afSo/BN0c4PsG
cZQ+FcVa4wtmGNyc/vwz3Wg2k0VoVcN4OZhNrLmvJ2ciSmAi7iyw2FcVsKkymbA4ADn5+bcELG0z
BZV5/+Snj6/gw6Ha2B9LNAByShepQbAvjjIYDk5BogKqSDGhOplCE0x37w+mQV7PfJAX2FL/gQIt
0185CUc7T4y7wxuCXzH6hwSAJ2pWvHSUEcjEiQq1bdnzL7SSGMNSMFK+Aaj0FhftQRiyCAyLfINv
wiX4F51kan4+y4tu8pJ2ZJMkHlHCEWqBg0+tieWUJIAv6Zi18s+p/uWF9ZjwnR7KlL4G9XJZH3xB
vwlvryutdOemZhqaTvVaY5IIDpTG3UOZeTe5Orwg4+ccDVD10mIaBtS6gnU5Pmd2FXhuGM0YcceL
j86WgGnTTALqybvRTk0xokwwxRydQzX8C97Ne8aWEia1cpcoVaQwbFTG93Y1Y7XGrO7JgeavkKts
Y8sd2r7fjxVRJomNq46PDT9NaZLJfWcawkUKh2yv1IJy9M1k+xEYpEKccNSe/v4LIhgj2imQtKEx
RGnqJy+b6g/1b12604+jFeeY9AQOtR0z/G9ufikmYPYtD/uBq2PgAhknNIjugaYRbQ+MZXAQQxxa
q6AXCIyMejRNDehpy8DhJg6abMg5h6sfjh8PM60gj/0dJSu7DoczpuuHsxtS8QaOH+dfkA7X1QEN
OXXrYuRHC/6oh6fo8eveutz77gGmLW8BX7lYY88MR6DLS23JUoTPu2wer3iX34Pt9oAyD04zwBz3
5AOZgP6VxO7yzoig863KlIt8vHGgSbbE86tuehpkGRr+6CNg3XrONhNza2xOaH1yY/DuOZughxUr
7Y5ACL/YlKcT7vWmSDgW57eYnhQqVE6ZqBrA+KBSdi7DyaPUnIEpYz59a6K/R20wsjfaK98uAnxo
+w6tHlrN5OihpmXUEBBBVF6ad+BUuXnYp74vxZT2V9U+XH6UE0u76rtFSJALC5I1+qgbgIdEPiN7
oNB/ktyjo5XlyeLQOzyqCFXR4XOsZ95ZMy4f+m56zOMrD/wzt0w5GRABM/bWmO/MWa0eCQFftd2H
4y9v1QRhklz7a0X3oBgb7PGRuOk2yLFYbHM41gE54eGLPdlD5SYCqig9Xe01XsHzgqaiQIbNIiPR
lfgPCed8h6V2SHXRefsL8TAMds/7XYQybF0Iq30tYSqJEL5IGWx1x6JNv+GufQCgVsBa67vagWUq
yFooHwgNN+TeW77vqd/8QpG7HoqWctaEiD5itEYumfy9fGPtsCp51XU8DXrLqmGkJJYCIO6Sx44Q
VNEtvpJm/P82CreVZDHfCis7tVvNqt7+7SQlq5isb5ru3j310Onj5HOAMONq3s9cltayuohtnK6H
oSLi0l/AGyOvkd/A3C3qV0RpRmfeWiE0sAkNsDUX47I1bGkjtDjfw+JtWByU6cUrjemM8czd7oxX
Z7BWZZitI0pCiZfgblOnPFamdkjHecj3e8FWg3NbmVFmx2PJ87U6MMEL8euovmdxwJQ3LIU0t/C0
ElQCLLpawZOlQZhUBB4BHIm3PQQSSDCTECOh3O8H90H1H4v9zde3aLhhYgIL3rjT1QE62/keNId8
9qEfGgJARGiD68853hSzLUkFyFwAsBy4F9gFe+Jd4VcWB9Bzlc+91HxcSse3JwVMKm1sLIdVxatL
VvPf6s2UsxVX/6P6RAg13kShgDvgFxUa47N1nwZhIEltpmvZ1WyMNAWYZXwBTcGNbV1aB+V2c4Bn
IFYYoYFaWd9jg3Io8oFhOmmsV/iKlwQzRfYMCpEKwWy7Rbg9ZsqGEOBqLbZoIPWOmu0q2GxLBCka
6zcKfHDrKWYR5TQrpsakaXVi1k22EKwpvmDVY2/XkXt6gUBH2zwGPPc+vyFZPP9tzOcMpOOZe4Bu
IyEq0Rmxq3956PIbutaiwg2VBmrG/h5YH5FzwkWhYNJqPjQUM+/wOUMseQM68WiGCz+Yb8dDpFz1
5VAq7Z2y4/9KmfO5jXE2BNkXhTey5ezUVlf0WWGcYHjWhYH3fZpaUe/nRw/CA51jOKdYSqKFtzlt
evBi7LIlyF6zAwI1SBCiyQCxBohvb9RodLucRt9Cou/8/f0HLeDPdFPnbkr479rZB4zTGWF3v1uU
FZan1m8fuRAwdXl4UfdXhAkY0j4aFNSt811rFgWOpf4PCGWjgJlH9gs7z2F6ZjgSI0q3Rz3PMVr4
N33QZ0iXwMgRmOEFQzf1niqHwS1GsNaHe8SLGdhYdRq7DBaDvDAF7TB+gzcKx0uwDOUkqchiqHRl
+NYmHI8iAV3LaaXiCCFpFyawOL3ahg4kOEWcNxkd7sXo2QNFsAx1nzoBuD8TERMWhyrJqJrrpdZo
1MHoo/Op99LXhGKmjNHAxePoF6+6SfmCiKxHq/a6PCCBxBoyTfZVByfFDvNTGITRNzZYLHadQ0fP
dq/3KH9xAzgqwW2EB9Qkrwn0iq/xmgCDBDM0JfwtGZD7zHFXh7/DvtoYtsF3WlnThmPS+fatdBng
AwpzNCPbrIw23cg25RGMRH1XJJ1sZcOAzm5x5uUUgw27perI0onCKn/ssD7m5D4cpl1pRlJMVqpa
F9DvIR3Q/JzWUC/lamAaeKRZ5dHrNQa6SdqXsYgmc/7LQwBnD43Fv6rfhZwuBo161GvOCrWJFVwz
dYYJlzatDEb/3tDK6yEuPUZjU6eeRaSe2Qxu8Si7RhCSDIOpR+QjQbDurruT4K/C5Ep5VyQezUuR
f9Bh1ZTNMIn6JmClQImpVMYWqMg8+LNZU0fkLm4lkAGpEbiRIXvBTlv8j7wNNL72LGi7Tx6WgfEE
m9Bl6hSDyQQqFQzkiOvks7xzstg8NIf7chOiYDNetgYfUHcfDP8qiAf2OLIAwo1kn9mQv51RaK9M
ghlaittypdbtQhJMlBilwwEuSIghil3gbAfwAyl949/yxbB7COaZzJCQ3XJuTJpD6NOD4QymBuyd
8vMt3zpX8X2zdJXXsx8JW8cq3oUiJif4ADaaYxU+oRc2m7gmPXtYQAbVME4PHdoi5LkZphl5+QiD
fSz3bUIUxrV2qUTbvwxCxq+B0xOnxKg+XuEjHDBgnKcT1N9xVF6pDOx2+VnTD5cDNISR/HfpCPkP
4wfOEv/5qU3K9NXbBgsgV3tUzm0cez5sAdLrG2dIXRelljYKcWk08w1YGnhxYl1r+u4NcAjcqNJu
17qViScnyfFQbiH68bpPiwWoK9Kk7g2qufzs5sHKR43KFMBpM0khe8alegjHhnzBvxL7f5FOHl1H
0OtOlJCKk2sjiD6c61SCgWQCL96BzDm8jhFRylQTkO1rB42RVKAh4UnOk01CRBkc8biG3iXKeCav
/6hurmS5eP82oy8/zoVTfaKJQnpWun4jgtgQKzVZFXLsT5017CFCOp6P6I034ot03aDv1sH4rYks
FqwCnMYGukIKs5BCnje6uzUoYnp3ACw424BgqffoLqeqwvzjyPjEgaydzWZjM1320ULg/cK1QIhb
vBI2XeuoaaMNWAH4uVR7rjBXmv0JyO2z/ph5GtCpTNGdne9K17rxK4lB1NNKMy1tiiy3HcPhfqtG
6hlSw4a2JwcqpDgE0m0VpecjTUcrrj5yxubhsABrsVFQpKM0zIksmrZM6+ZMFc2gwn5hAML5WDVs
9ICGEcrbW+jU5f4LkwiUMN8E1tUTIV10ZVjwidIGSl6K9hWGjGPvslWWyaVk3czOB6tnq6bh5akU
b20qA0nHXlzi6tIDw50anbsGodHlZYVF3K1oclxI5inFOtYiXFxUHdihcXgc0hbTqvl+6mf+V737
/zILYSS3fgGI8q76du4xOdLLSYWvM6A7N9fIYym4MJEJYCGaF5cJYynLFGNdb2lD2kfnhsOzwDLk
fp1gqTTKYxCq9EQYZ1+yl04URRJA/FsMxU32TZr1/uXShzoF5pwvd2ms+C3l3/4/UDcsJ2uFbP16
S4PIyO75Bdu0jSxd5u7+R06VzITV2PXjNDFl+PhSsTmqf5+XgNr/vB28MLMhtKhvlh5LCk+Ph+ST
+QT/M9+n7lQiDCfTwIiv4MrqKjJ0rXiTz2Z+TNwDNisYTCsDKFNqn9LnN32T1W4nJ+ZqPL4xe2lM
8To80JqW6FGRxj6Aza5VwnnxFq9yuioj79x4rbENaVqdtE8uEU8xlVhu3f1g10uDPtEuyDoJSXc+
Sa31gjEn9Bgs+HSSMbkO0UanTYgX+RHCvCFGtGKJgYIZ2YNGXepCCqMdq9+q96bgq2Y7Hng7etMT
LwCrRE7f28RY3qza7Dm8G8HD/Vtu1MjM40AIRloq6wvMgtLkihAtBJ24Nbk9ZVuYO6AsM5r2HBC0
ne1H6xHP3IvZQzl1bjzUS0ssywkcSLaOzFfyorASkA4xMlEyAYtRPFLAtNGRuxCVmsYglCGKSlvi
+w/kk593MEWiryNyyzTQ2zPhnY+YgXEigC+/6zALybwgIiyo0mF049vPRWYlIZsGvCkawGsEwZ1V
A/nFg+AdHUf4LOa6i12t3ltg49ByGWzLMCF7oTXzJnmx5gYLbHmUhJ8xZd8Gc9/iHb0BmS/rbICq
zPeIMLM3qA82DCdhKdaRhUby5cQ6CALWK3+lhe6hhsQOovsvzJtZDy6RZP02hBfamQaPJ0Y7V072
do1LuZCvXUIpTFrRBvHPX/pWYrXdo5cpL6ee9DwylqZaH89be7kuIfjGyc61b2Sny2KOanfLUaf1
FETSYrJzfqEtybc7eXvjhtDEOTChnMsVed9V52FLCAGjl0VMzwlZVjXkoGQJIpUjcVMVQ/ZIoo0M
yYiifcu3UQBEvXGB/TkXL8o0bFowiCbngFhJbbK4HPa5xv1x97dUy5WwNrVYodwdfx0owkZ/aa+J
tN9C6YeuU34NJC2b9IxeAo0GsKzcItg+5HAU38GvZJtupIRD2bTP1fciS9gjhRxlL0Jssj8siO5L
fzKO1kDSvLl5hNVWZ78ih1wbd1l476acbyja5wReRvwjlM4w99RPCW0ShMuucqPFxtxzyZBAZrU2
nL1lSm1KJykOas3IJF7KTvSgrfe/EV+uW6Q2o/E96oWIh0bpLeUb/pzdlxX+wbdqN2QJU+9icbKq
QrTh1rlgzU+9XTM/3jUfGBNgCJDRvx/jg2RLNGJTCV+Bt4oXoaVATeeXvhmNobyh4IioxBE5oid6
WSVrtpiUMNsX5Uq8+T0bwsrKYYA4N8kZapv2i//bRile7TguoAWMB5O3Pn5JqNeB58uPA/bof7KM
8j2JVqju9qNutd9Qvtm8xZMUnbxEO02HnPQxtHrbh+9oUhz61xGJyfcsMJa59ES1gRbNG+c49Pfh
DIAs+jheljAhNx9mDdHQxKJV0Us1pxCpLBTnZqzve3xYpvMTti6EcmTk0+uQ02z2a+JqHSkqtc3n
Gi8kLhh7N39LmPtjoFgkBDiUvIxz+EqCuSgzKDwoakmc0+SsGZ84SAwMFOxEM20QtGmI5FtnMw5z
Y2V5usBwxTAieAfMmJZA6Xum7JS2QCbX/O1nLnyJH9c7BxEAGfP0CnrX6dui4/eekY25D9WIfi51
iksxno22BLM3UvEwQ2csXQQCuYRdf/oR7oAR5FDMJG6WugV4Jb7WTBeW7ADRif8QWX2TNI5/G4lJ
hJFGHaIhlPmqARif698upiw1WE6YLskcxDQ2XhI8xmSuiljiHuWREgbWnWl6TasZivBxxjn4kTn3
HQoGLlXDIYXAsvhAdoSxNtQZ0mJxb7zaVMaCWbxKCGblmfhC0QJ6nUn8hrNg0txTiebOiejxl9K5
KvEaBoqqFDzjNwI4slc8/M0UVE+dI8FAoDP8maq2XRmmNiYt+SJsMKbeN4k4IPiTc5I5V4kZABYN
+DkQmFNdIz4TmBPhBO4fNjhUZkoX1rsFgYkSdhVeECKqxpbp1oXjN+uJwRq3tXpZWpGN0ztTJ0bt
pyoJOgDsAlCx4q+yAmmNMqLoQA2DgklFrotRjSm9QGyUMEV524pjIcKpBPhvYhljmugJPwPHxtTX
IT/80Zxi2mbo+qiQohMAh2fJc8NnoX3lj5asC2+z7yYJjWa81dJzTvM7MZ7/eJKxZcLjd09u6da+
fOodeLcdDAIuURlp1Hoa9vwVznyiRENzO0OOB1BdzlaPPJuq7CdhmEyrX6JzLJ9prbDtz94HYso2
spOl35p9EEs6mT2AJCiuMZqRZnDu+lS+muTk+tOp6brI1j0Y6E1A9ra5mxsYfhmE5QMhY6/Qq1Xo
PucQm0K2wXkcMhO6hmgQeQnGbDQ1VHNBcj2ptS1B+bk5aleK/91cY8lyvgI7W8vQKGkrNAtithle
+m/z90os+hcxBNbobkf63i1fSkCOzrz/dn+7chXy8J8tupvu6aS2gVivXPS5iGgCyxE5T8IijUua
MUbRWBywWArMcjrX8G5vjQcjHvNN9buSkkm1lJn6rnxE580NndIauq1gq76nG8YGLHCN9aJjoOed
rDcwKjMUc98aIWKDRo1ZGn3jjCiB+y9wmxPd/Vf55gdCuH/OEgMUfhmJWvqMUj4dQKK6D/xu7BER
d7XNZ3Zz5XEZHCi2xRFjF44EN/wBENWU61bSHJmDDj06CE+oMcznoT0BXwZRty1CGekf0xxK9mKj
NrDpC85859zV7p0DAszuax7BqAKwPu0phBpL8KMJJt6gh4Y6N181dVUYkFIo9anihZ1muqZEa81M
sP/etwiaPQ/jZT9KCMcfrSzWhbxNWT2164AgZHEHqTZ4MR32fBh/qV7wS4CiGxF753lEgnTBRtHU
3t78+yfP4GQ8XV74BGdB5+uSsVnBzT92d1x++UVCvkC9mOg0o4mQWAqru5579FGRyzYtl5KlEc9x
8qv3IP++bCX7WVrkmdUwupYy2+IfjpX3BtHMMG/BK6r3fFaAXJ1kGqLxkaPEl8Z7OQrEYRZjNwEn
heopY4tX4MkixQh0NG1T3oARc3L5T0jbJlY4HYiD+i+l1jy1dPJw+Op9kg9cS4+3HL2tjM/GoepO
eYTnywEJfFU7MGo4P55y8YUIYWBMndDKifvM1hBczbXu3e72XwJGUmZa9iQqiur0fkQmM3TQ3tQf
1U+pUmGJfhOeywBJsEW3zz5zVYXAohNivMTt4KFSPnDwvYdn7JjlRHtWvLwEIyxE/tJl7PU1vxPs
8U2ORYbd3eZC/Y/WtJyd7BmMxA7IDLcUFi18ncf6ZdDrEZ5dBFsH/cTXfyAaV/xehvKta9yuWAL+
lYDPxNsc0kd0/RCkc2cMlWCwB/UztCR7C4czcs9yDGEsRc4lWM15jcYk+vH4l+iN50fI24Gawt6a
NAdzpPurzn9RQ21DZqRt1SMC5S/iLYPWU2lQD4IwXWfAxq6Sr+e/slc+ebIJUFoC9hguYXe8KssB
jRUviABBPxhEMTQzJAkyaKyl5Ahe10zA0d6kWmdeFAfKutA6HoF0+DQd7oBiK8NzaOVUW1amHj3D
MGP6YSGCKrsgVRi2IZbDVGygzhIo9hRUIFEiMMAf8rULNn37tQ7FM4dt81eqmasVeqqZ3Olcy36t
34UpIxY1PvheTjWFyvX0ekp8Pf7ciMJOz4kuXbR0Mn6UbKEWVEcbNWh6vcQDenES0LAxs00cAtTJ
e8Z6kIIiBrBRgHsDFIkowvG2e8rirI0iLjR1Eh4Q1ZxDpJ8oyDBpj9u1nXSJIo8eU395aV6awxOo
9dCSL4rxvNEhBM+A+JuWe1O8lVsE3uruxTENry4UVkH2a7umGXX0vM+ZnJxK7LFyHdSjRkid8Rmp
I0CR49uGByXvKgo3FXEeTwwVgUTY9K//P3KgR56kbluhHItWTdNcSGCdHBia/OlnRZl81/vLcnnt
iY0kcLL1B5Xe6HCNsg59zwrd5cjQeN7zxGliwpIy5XXnJFK5EWGiPADGQwQLcCOKP5wRMS0IlsN4
ORt4LxmZWi2yHdsFTSrXDCvJ4FMzJLVc3C5TAq0ZANWNSI5wlbAJ3RmuerQYovO/BCfqiQ317vXY
d6bbWzzr33VDa2AKLKjGxQTBJrTOmljACif+gwEK14VVp2QzNLDaufA2Dgex6QPQUTw1Ph0op/XD
ATPvtkWGgjgeZiaK1J2vrGX0jWQMHgnm3QSWcg30X+E4EDL5machaPkNF2FTWhxqas2ORnnyg2M9
xKEitHIK53JTYkgIQRRvYbAfpVESP26UyZUttl71z0pGBjRCuaWChMfGMAPBrmOYq0ekkBv0TjMR
X8snY5BxAb9HUER+7QX5pqlNRixIEiKPvn+0oQSPRuC9k/iALvn++4UY+udyrzzha3G4F6upNrDG
AMz0XLptyvfRuVMIrv3VYEcKTrA2eXYS4+To1Dr2p5+Hd+YA9O+z6yJVPZUPKHlmmMKdb2bBh6ny
dZJgpTNAM9Le2mZSIEyDQhFkm5SHv7KdeOf6LJ77B7K74IJiA9Jmz1IC8RsQg2Xx2o/90AX/Fh9l
glw/0bqNn8P05PJW6LNAt+WlA1X+UNlPjGmtThe/uu9UxPGn+g/jt0eV0mh9/zntbL5zwy3E7mKM
yKrw9tfaoH4U39mQ88YY2Ham/TtOxDmwVJVWmULvD+swPNMZuHrPfD0QxM/ND+ND+feLAaAt+u+C
HfO6UH/vTZux1nF0+shU85N98IRV07218Rs6NrUl8ot8j/3kWuvZX3UZZFS4c7Mefg4FVhhuDNeD
QH0B96x3Hj156aAw5lxveykg5tFqcORFMdruW3t6dKfd85CrcOzkgm0NLiGzxxj++tOlrY2JcY96
Hzk7yYg1Ol9/iwzn/VqXunCuYqVuofSVIFyU59mnor8vgSXNKeXw9x6TVExDizPYmPn1GlY9zXiV
59Ak3W1PDJ1j7KlFWDV6/8oP9DgMhIWEfrnBjJ/oI5VoxvSmdwaTAE7+q9PGvrLI+kQhlTQOE4Jo
64RhgVEQsvr4dsLSChIUHJYxUKhibGRPqx5anqCycPyNzwggZo773XXPPI7Bre225f+EZ6uuhP99
/8h26J7esww5yGNOSb26PucslEsjRWeWyGF+8ZzdGIzEKmZSSrrpvBTf6LkvX2nkpp/B6SkGhoWP
TXfDVV51twEtm9vgjjjntu/jjt4nGpkf9xG6k5UM/898HGcX5iwoM3RhXkTsbdnfvfs47Eu79x2/
mPamvc37tMdYHmbeXBrp5nWU+mAmwCjxsUJ0cz/yu60XSGw2LuFHTIlmRwMaki/HDm15/3WwZMtn
ivfFfbFrbGcMSfpgGNGLsVgsMUBXzuHXdXF9lvm2SG7GTAj5WPJ4fGxHj4/1aAvynRnk2H4/jug8
MSXlPLovLqAsxePIF/lc+lTKDe6J5gZ8G/UCTCrxM1yVY/cP7dLHR26Q7OUG61HqDYDtLdljjkkz
S8/Dql2ocwjZz/2e+QuZJKOXkoxIS9aYMFJAr794utXSuzIjN1Kg7YxLyZWOuNhLBYvq1CiQWSo8
4WCE5LrxJFwLv37p+CVOAGdgZg5Spd/A9vHPxPdtspwv57EUTU3FJ+Be+JUiYFgW49hPRg+t34CS
b0/6dBnucpznKDtB06TCmONQ3rb4xH7iWUznqydkCY+zXGpwQgMIKHGdnP/lKzv8xLq0h359qhSQ
TUyXmXqRYsAFvRyXMpOqrvDwO/FcMf2Z/KHJ9zrLzliXV14D/AAXrM99fMkVV6fKlQAjX1rRnMVs
A+DYU+kPbwno8nmNF/NIiA4un5nhpR8fx+cHsv127n09Snxl2oitjvZor8ba6fYSnkrvfqOJGBu2
HHN5VnjG7egMBe86oKuhc+iuByHVnbAX/6A7Oj2Jj79DRhijFIMhrokoN+qNxi7ay00wPSJ37b/X
IFGjW0yy+x7WG6IBkMJoQGVUZhGbpoRKzaFOqDAImgE1pjax6Kr4/ajyVt+HksoMi1wDnshiXV0s
357F9duL8oGIrd4SmJEAj0AWrAxsGP4hQQMdfgQWgpDxSu7rr7V6Twex1mm4X6xn8SCBAicdSQzt
gkLxLHIGL9+sib8P5mWIr4WIU8WKpsxFXFh51Su06QTp/L7FGrnyqnZi8A9lhFz3ECwHhQavW1cx
YbfgPHu1KQwPt7ML0yF2zdc4G8QmGQQM4WZW6OMZZb7P4GsfmVb+8/Yx/fmbxCYwEFfNaevawq4z
D2OQYqYRFSfasae4k9TbNcgzrG6xej8PoZc1V+904FHNm+SlMXaeowRzr161fJ8e8OWuyOygeI9L
Oe1c3lEL6RXe0v396HM07UPzI5RQxTwEVKhfQ4ZGgBrvA54smpEgRiJSYgAPBsLUBKcTJiiGTgQ/
xgRCM71NjZNrgmUMZEaGuLa5t5A3iZ6tI1ExLuX56oCkGxmRkEvq4z19X7NxX2Px3aDpTM3NRBxM
QQp1hJts3h9liLBUwZUhNLWOim+mjU8aziI3YsbuKD93HuHuN+aKTGtoIDO1ItvMN3MfkNf2aFUi
woNe0aad7e3RrsTA906Mnk99YFUeKAPjwGvo2B+Ll+8U0c2qxJ3F2rgGd6ooixw0ce7H/npZTHAV
5+mf7OKXsAdhF/rGz6VXsKF51hFef4zYKv410ovU+D7DiSRSpRiiaulqBokpMtarmuTyHB0EFkqA
X39+G/zh9q9EmvboxvbF80/+QM0JeP++uM4Qt2MuF229VLx6h/arkx2xhO/PMhNhus/m6YMlE1/E
R+mf83A1WS6yw9/GfvgaJReMdDu956oMREJbjDTnVKa5YIXwFF0yUGnhTm2Lh0TpjBtPlZc4dNa2
lib1lQAcGvEBN1+pdpJp9AtwC/6Sd8guYDuy/yRLOv+d/k5hEZFVe3VewWFyuRWPw9jHOehb6+Dj
rllhhy4xjtcdstboAus5rAQwrkA0ycc7Cf5cJE28R3BHIIfXCEwZnNFVpGIaPr4C6M30VXihrst9
8Clisu+LmvjPR5tqgCZJLmMYttOrtKcII7vRB4uoXXi7Zluv2eUbXxUGnQ9w6QQ0w9IjXpyCNFYP
aGnU70Scm3IB8RYaBDGHaUKcEyp8jGdJI4fy6NJ0Wzq9IfPc+2tEre8MpapYf+tbcn1/e0shRJ3v
XIMcAUX6Qv3i9H6f/TYy48vXanBpQcIeE4u/ddg5MVRjSXYLtxX5gFvxd7BnpAhMU+4VUKhjMQHh
Z1W8p4vJ4f7nTOjzKu4mOI4Xr/iSfI9y7TcTEVkLy8/lzwbxhjwhePmVLqb6+x/a8zN00r1NF8dO
qn1ZFXPzFa1XfQzhdZhrLWe3fHGNHAPl6MHvhJsDVevNgEbl/rLHGWhllsUUp7ZEB9C+sx+m+tNq
nJlUlE2YT97JVWoY/D7XCMpE/wah/339eWr91dLlYy3VgkhBQJ4Jlp1lbV0p4BTRuqHE2bvBrlhz
jxJ+Vm5N9o1U7LbFDbBEhnPfQIYGiNDN3k7okZXHWB0cOp/I5mdQlUw66WORvAnKWFoO5W3sOyta
ihHOhIBh84xZfqYmG+u3GRE07vQaiv0PaFek7VZVEBATckz6gPzrLK+ywdhHJMj2W3p9ZXo3FJNe
tDSnQzqH6kgRNYrMl/RWss/3qtYbRKAEjUlfXcJxym9SQey7/f2vQ/leXr/febUEi/DjEWB//cLX
erZz9NI/KtM3+VnZL3uP49V7+/6gkpJqPqsq+ShKpWzOqyzC4Hai7mDSDEIPQiQ24WYiDSkKbkWi
FOshOUO3s2WJSGf2dzF9O7eRLmurLbht3D/ahU6hc6BA/qFWYaKWok39xr48FKhA7EMinLQgf2uz
8R86qev/tlDp+wJoUMmgSLVte+6Wjf3HXy1B64ZXYd0I6yryyP5fMyxSvUGYqk2nculWZNZnORHY
/ZGDbHMOWTNZRKoUMUIZpxN/e1Ct9Gcvj99P9QtbuiEF7cZ72G+eHlwQRD6BTZwqJzoL6VSqvLrp
BsO3TnXa1zmeGGTATvgO6Oz89tPvf32VGlJ9Ow1RBEGMmmYp6vA1iPZ8qWXGJ2q78xxEnmR4IPKD
Ht4dtlI9EAfajaEH8xlURZLkI1zmkfzvONBzDXsZV9UnUQyY2OKUKWYTRVvbFcRF+byc7ubL9mv5
lj6qP6ggIz7eRfVpjzK0yx5hbZfpspHk7Pg57H2NeiTRzw3Vi2IVhvqF83ZVMUFLDy1xrqQXQA7W
buTd4Kn15RG7yTfIIhUN8/g0Rju8chrbdbmnfS3G4ZhEUvMDRlNrycXvZ/wih+P4VbooeXILXEel
5nxwJi3Hchw+1rxLoZKgws4NzR8EKFGULq0YuRw2063R7467SCjxGQN5I2HhMEKXxig7NZIDQuBq
jgKC2xTh2UxFnUV7fm2qW5d+xl9jJNr/bdAqaof6q5ttbzmsF/LC8rnWMC/4OEzHUtXOg7TVbmyN
kjO8b9guaFfFpRJJMfoqhK3597XsyvfOUMRBeuSq/1dqg7xb+zD1lDRi+YXEmXufgscOipuUyaid
XjkCa3MKWNPBUn+1iHRbOTqN7CbOUwxpHOt/37YIJfGPlXgAJFMmPwhhYYlvh46CSAJNL5hP/zYR
amYLEtr5GwGgbO3URm4Vf19nPgnEecF7I0Bm2wBIUVQO6TxGh0wYZQ7A6icfZICecmX61mlQyjKU
rvrgrrXgxgG480g6yRni7sJSBTB5CJzrcq0ohUNfhJ3ID6IgHUL6YAodx1LfyG48xkciowhNPDFZ
MScqX0l0SbqmVzqlVrX92LI40kzEkncaQ5K1368kE5fvdJCfwhOR44hzHgn9Rh492Um4XZsgSpCS
6Fu2Ik84y8OP4/fwj2mGfnK+XxBD0vCTIDyVQeMONSL/2mlo2+Kq4ncKk2QSbiKll86mguBKVQSc
5aHUVtQspMQet+JXn8vf52LbkqMc2K25Q5/ywzWjF5LjiL3n3kPcTBOqIQ2r2XUp3QCbcOEQwfOJ
hUSV5ixavvDGlZgAe+cPXu1hJIl3HNjtZAuSyKctlLIE/m135sfaasZn5pJK3Y9xklwXXOCOveqW
FzyRd8oNSC8N8nB5oAPQ8Kx4wMd8HpEm9KEYsVa6/HpLDpbtTCdXir+dMWw57hZMQtgFEXlfVz+J
HnDip6DoMyz+KDNmOKc2xG9YQRMrItKbG/tHLP+8dRehaC6C1RcfbCxVyyEWk3JtkHz+TeTe8Xeh
cjF/Zzn5WbeMs3yLPp8lqBgwp1ff117KgAWuGft0mK/2H+RE3GeV8IlGWTTx2v6TfNNeozhFPwfU
gAJ7AFDQaLpTGAxpsNJ6vG/RyBexPbyRxLG9Drpea9jRzSVLWGx7sMB+NWcg1pIMQAmpKjT5IsZQ
DvJPcSnuzL9Ak+m59vt4AmshmCA3GvGlXSz7iWr3K0Bw/Tv3GtUgKkKVNHndAAnXgDqI3NUXbc3B
wIPalUipGcSgm5VnC1TPvphB3aDJfl98LOm8173eEWd5Es+4RT9F3l5BxQSkfod/UEKAJmBpwIoF
/XwUh9g4roj38aWVXw7tIDYyY2QHjf4FFI5OrUOLJtH6gfkeGTxrDrutQqBbCvP5pOXt9aEWTrT5
W5/XzeYJH7SYVmXiZUsigya3bLSY0UGgWCE5AlXjfweijItiLsi6h9NIfM9L6PuXNbUF9MHu+Vk9
ts9s1/a9nQ7V/BOVvB2lUnkLnBX9+7mMBA41MeMbJjGQPzae1X03Te91xC5JVp8Q91/49i/vlTOr
n1osZzjd6JPlxFlMp7bLSeg2qvv/FXPQyD6fkFQbuH1Pvx7baMFNsVb915TQNYdH63rIW1T+/CCv
6r7hx3pW8dKNWOlQ3/YS9QPjfbZBbHCcZT5eo2sgR2EFKEuxulqoxCfbmuK6RsR9vF53nKgRm3SF
dLkJScx0t6Qd/R868CftoAI1Z1mi1WB4LFNood9AVeCfbnsMrf9abrchzdBcQv0eR8lyU//a5gdK
ao4wsaIHtp4lADTUtqB3q/DMREnRAwH4i94BN+xlG5JrTU4B/q0DXzEsX8uYtBAvn4Cir7AxBmXO
kTYIIHnV+JfnHJRpERusAE4HSWVU+DXti+oW1mLJHlVUgLF4RjL1VaHO8YbVoQ2oYu+d47BEqYSM
PefkLOMaJcE2h2sjpWTwGe3+w0EbOmQ3OL/Pwoad9btEdT8daQGCj3vUHdPFzeKYKDMyqIQCsa+m
/El//b/MRQZ1rrMmoDAVAebpZTr8yuLZeNzlz5jzxwl2j1K+CNbbBEDjCQubNtHQSUhUXBw6Cwuy
cTpIlR1asvZTGJZ/m4elGmbyXsp+EZ1x6odgZaBjXtRlCaPw/c2bQ8BCNXWyC1xO5inKIESPbUMT
Em2GhJE6U3zgQtQ4+MwKccDamhGqTW6KFDKeO+hIEpLOZBEJIv0194thjpKfv5VCk3Smka8eKVvq
YddVa8mzKx1LxD9d9XrVWfpbHBvJavajwL1rlPQg8LqXIUv89pMMWGIqb4lhAt1Uf3srb05ol60f
9fizeJk/ESs9NPY/afrIn8VjtrtMVu/MUkpUpsiDwClRKp5ZJDWHgLMtaRJlajGCP4UqY6opVRxQ
SnP+SKHld8pK5SuUlc9970w9Q1bgdehMGdQ3EEBFApXIdbKqRlKsj1AzNdu4tE71JIZOGxsbHpkG
DcaYqd6TxfO+dGXe9KuVS9Lwk+snSSCD6WDf/qs9miglIbnY2pMFTPbEjKsg1V/NnwCc284Oibhr
MdX5IxNK9MlJGkuEvtDf1SYc2xmCgdDKxdGBgGYXxNtXrh6lMTg7yO5Jk6wzLRv+EsWLXuwNfnR9
BXM5moazIrsJbU7lVj/MryiCIj7XZdJ5sN+UmRtTR3wWQ6nePFcbDY3baNt9tR+1dOvWSdfj5ROr
zQ3soZjlwAbPzr53IyboPTvZUqr8DFLly+RZe9b2DIJBfnWw2ZaOQzdKVMNpN/Z/TJ1nk6pst4R/
kVViQr4iQTDn8MUaJyAmxITy69+r8dmnTrlnz4xjQLjDWr26e13caPTq4BLO9O1Fo90gGkWj/SDt
GZ0bX2nvNqOqNjtOTqPL4Dp496zOAaPHI63uE2SYZCe0uKHCBWWnEmJtCa6dAcN25V149PJOqd8c
boL7lqY3zWEcZv6tn/bpbxLevWqw65W6aYftc1obG8NHWMG5VGZUdPWdZ/P3/Dq9TuM2UCyw4DV4
zJOvw1f1G4epUWliDk7z+qA22gUyeroQroRWu1TcLt/6Tjt4yllUU6lHDPbdZo/e8JPa6DC3JuUQ
KMcrgwR1gZC+829zIlOdm7un3GEy+btYR2H1F169W/vRpml1QFV7WhnnQ2NoTelY3BfPpuGqFrwL
yn6tZ3ZLFBmbPQmODaRF9e/D1zFIawCxTTSzqwxoN+leWu2sUyEWJYlFExm+Af15syaxJ63GZjua
g1qrnEbzNOCpL0EBOae0zgATMScnRWoRVLAXLCVAv7f9wgwBtPnlbY5gvdYknZvXNo3wLkGcu1ja
YKlJfInwff4YZ2uskd1b1r7fWq9zkJrd/NyOamSZDHnawVz/jhgFTtXi3D38YGG/Tkq4mtpXCP7I
yiqILh7Bae9HB2zNb7PmgfhFraCPhE4BRqiZ6ZzyVp1ApXV/2sajFfUr+G1+Wd/sHl9JnyqLcsOG
c6ZgONw4VUIYLwfZD8uz/SDrResXgSGpfuoyty8QMmaNwLy4pXH52SthwI9RsuHikgpEtUiaAq+S
qH2IwtK4MWwMrbE1Lo03weFXTYowI+tzX5+0dswYJxsalvhzA5XKmFcHawPRYpXonHrPzgG7O6t/
57saXOke7oOdrw5Y+r4JBJSBU4yfi7sh6v6vlp07bZ0UWVWCRlDjFiFHqvrafj/udFLhGHBgd51G
G4OP8OUf2xkNbtTi5tJ/dw/DAzJUPRbRKc+q+yzcYR1TQ4N7+B18Jzw87QQEjt9Ck2HMH24ETHpC
cyCnvfrI6tUG5n9fl7dtgRw1Brwe+S92cyKFCHp5Ys+nN9FztXU+iEgT3BPV9ioNSr6IrdBXaZyE
Ez83KfxikhWF0p8EQOG4wnQp1+RZKlJo5L3b8ptA3kGyINaD/MTKOIrF0NkyWsqoGK2lIvXPEzye
WfZUchAxsDHaBxUfrJ8Jf6Ruew5y7xhoDsqAA3yc1/+E8dUg7dT5StsfK+RTx6KY/8Zog8TBkbdm
3tV7qgLxKMw75G0mN7uNH7WhA9LB5U1tQhbLer93+PQ26wrPZ6F5QmB7esrolZWeWzNmC4yhN/G2
CM2SPWXMf0ECStJkiqAzQS1E1VzVh5t+CdqfiO4CTxRmqgIjykdeWLxeye+g5QZkSf5mnNGOWZ43
MN3E80ih7xcK9dlUXiLKkEUuu9LRShs1bhksMepRLQSeuhNwhlpZq3Z/BZY+tzKSvMHz2/jLHDMU
Nbnk1//0E20AW99DwleFnUJsZfslKFaJMPNdAfjbg+NBRqP4PToXzO19MUYfgUm8RsB/iexj4lqk
zc/W5sbaQWhfNZ3zrlc/LF7msvlNVyeqeTg3lcJSaNEvMxQBvOrSJ4dQouwlYDiEK/1Sr9R7YREp
PPPmRQGmfQFJCYkJERuxCsOcBZdD0lb3JHvYtcWqPnmXgpkkkh3EOk/tv9QgKmNGPBjMpdFlHk01
FZ5hFGzauinXuZ7wydc7RDS4Kwfv4XtY5ivv694Nvdlkxxh3awzbbsyt3sPPJlRLvBeN8czWMPdx
RMv9CrhTGBUPIHjsKguQ86jpa3o/pswasjO5vVchq6XModQz52o91vBy1+TRGXHCG7q9OlcUSPH4
TcLCnGTjvHZ2HjU/RDsymWAkexQvkczHbUjP9Jt8TtNxxT1QLtug7YY/oduJ8schpFcHCcXLVvSg
rEqdSZRlFe1qngBMdz8KDpTowtyv4hVaHhp9Es794pOE6XwcOfc3EtmuAIVy0Oxe2/d2g708IiEG
SMRLXiCDErHPXxT2DL+/yTrUEE+hJaaUAOlWT16XihR10wXXoqJssUK6WutU2keMpmT6WiwrkNhT
EPFbK2LzIyN5+/csKG93NIyGm3LxEgXPfVwO6rDjyB2pcm5xtuLGLtzJOo9OlVnU2/fAr3qNfn6n
uqkfP3cppIgACDvFDeYPpIGYNmCdRr/Wt7pG1a71z3vHSbjDGJamd87e2Di3auPGOF3cFvtZiYjY
aOH7NDvOssV5toPO2HTjQWl4xpKTA1A4oICgEWHSkG4FGL524QnDvz2bsZ9snPyJRVXN59MBtL39
y2Zep7M0qE++fHGRG2G+9y00sKAWswabKwkreuXY3UQdkyv91Vg2nlAro9y7nv3DHTtuQKn6vDx9
TMuYX37tMak9LJ5w0N5Aobk1rMBRk/vqxnCwBX79WdBIy8Exd+8lN667ze+nW8nsOhso9KbMfm4f
2TTK2s2h4T8ctORtLod5OnjoE479aiVsLh/0B8wHx35t5xA8HzZQORwD6r2qFw2MZw1Cvhx5SqN7
I0joxHu32rvReoI9//u93I83A/mXfoZEUfEB2ZapoPajlCBA5QUl3u+hOiBAY2ItHFCQLmM5nqOH
VrVZKmwVplEpwSS8EmJ+TFYafM9pKAZ3nv5ESlLlg6ag9OPyFlEyoFspPsulFikeySSpsZQaEXAJ
xAbhSB82hTAaVWreCJNFfBQcSKI2E1AEwrjwcaBTcjoVsKAftJrSoqTI0O+glhNBTCCFggWVAiLN
VeMDKak//VMET77cqDVDowQyiCSeFj57OLl9JaKyUxRUf2njAn1pG9hUOuUhuD+oQz7WpC7NanSK
4SC0hr9oL1OiyIYUGiI1lQBqCveFjkkVh/dAZQs59KqhRGO6XzR4EWNcC9SEUjEKeH+D3hIvQjDh
JLo9mfL0A2JqWwAhMVfoU9AhoR5o7RJ482yp6EFRcQcyIh/Cz/cDTShUmbDIXog7WTdiDCVpTTI1
XXYZ+iqBT3zQsBrLia63xRYkvFKHLJhF5VqMsPhoSu2IECbxCGrAYEqG0lMVeEhm0ouxJTOIFwf0
F8WijNsJcIsaJQkI3UkHeGLxldIlg6VRXtswviisg+Lhm8zniQHGaOfrN52Tz+N6Jsk7T3gR7L3I
TTVsxJQTR01LLw60DKeD+6Al5gOPWmkrzkWaavLTjbznhW+NvGyNoqNm5ld+Ezpx6usUQjqgpXob
PhP57NGpdxBnDG69TwPsG6BJEha6FYTAUrIUxZYRKS6XVldF1vg3YiRt8VAx8Aw/q2EG0TvRlPYK
sKUPviSNx1QCA72E6AzFS/G/7lG1XmSSHcWBp3PtKqd6U87/1OtlSiBnI0USmj5pKEbgkw4KepW9
M6W6L8mMKvcmVXvRS1Tap3ZxEtWIrnYAPtBSxPfIPQhcnsnPa1HvP/oOKQlM0qvP94eLocNcHcRF
YMlaohzYa1XbQZeEEqEbKF5Nh8gP6+V6gN8OTEeFi8g+BD7pYwmaKoo5KCyG1Ja6ICyLYWmtWpq2
rE2bvsGgZN8LgETLReVLl5bqWA1YaQPbVwmPMpM79lfh18wV6qN3QW67nQZBENnIcgB9huz/Egb5
Y5KJAhIT2fJXI180xx0OoKh1mw4CXlYZ8gm8w+VBxMjuIU6BbpWQIGDQ2RhBK8BaU35P4zGSyH+F
uM/n+MgihQJyDHnk10oSQ1K6aAn3VXsyZfaq6XGchcV9jHBS2KIuneLdl8MBA/PxD342nNDA5/E2
9W6fKTsG1eNWpjikq8i181B0kTcuxloSZYTS5cROx90uINvf6O3tCaiGMtJEbCqRUaoPDJChLzXO
aXI2gpKk7xDKdOpYuItmWqyMvKF+16IC6+IjAVHpafQ3ouzUwcgDoBOmKi9NPiV5vB46xal0yovp
DEs8939Y8tfK/y21OL978ge6wxRysFTzyIV/Ib//W086MZl7kv66WHAJUizZJzCZ/pAYBr0USyiG
pRgQMo3Ri/nJWmRZIUxpKJSp3tFcFFKiL8VhhlP+ek7rEGarXmkpOZF0w7AGyW4+PCsxSuWCWViG
QPQSDx0XWlGxxG3RNGByPLswAzV6VYREla0Iryc7EF06JSsCVWFQIn+vtGQWdg1wStJcKA00SWFz
mTI/6RScL01FXcqNz71NvyffJTZLvLC9LdiswaLBdRQheOfwH0t1cUZDDdgx433JtNwO0JSrqdCY
qZUgDQu0qcEmch6Ffg6Rr2b+dn2HWss13g4GYvxMRQ3STVcfE3jWcU7sULv4MyyIygt6Y6/cPpDm
ygeeppkhyO2iOamPWP3ZAhDVD3U9Dsy+UrH8P7l7uFBXRT0Azgz4vb6I/JYq0ZHD2it0MRBLBFN3
SYMZ4dYIQsZKLcxuiV53URucul3m+gfCV2AKhLsgtVXxBBJXj35hodBu1QmxSpoh6yCP0G0DwaF1
HMnUghoGyg7qKVT3mp0L+pF9h47A7leR0ZBpWKHsCLOuFJ+qVqg57b6v9rQxPSOphVM7kUX7ii7S
qyR46eMLz2VOKjD2F9+/0KO5JjntaqhGj38LgwGFE8wsjM7wvdSlE7tq+to+t7tJjlXWRHiGbk1i
cpU0YrI33T6xthpjfSQzG87TR66CkziCGH0+te/6E+eENF4USmlKJJAh0UO98+kiL+9aJTMUNyh6
kp/phH1s661eleKPLg3EmF/WUqKeyPY8RnaDkoqGonYGeGuIFITDNUbQlU9zLXkfxcO/jYaBJ6cN
Ge4B/h9QI8plXLv+CTKCqAlWsUN/f95Okiau/wjUmeSJgzi2Ln9HXprqeWw/T24eXv/4pcpRmyMj
LBf9usHsZceidEMnoL3stInJdrTXxIR1hHhbZXrCPorgP3BaOczPrRzm8NL0SaC1z1/k6xCxSfFl
JcCD5vM6z+u0eQUcOBQYIkjm0v7rA0q5gMFYXGYaNowkZFbDeFWiVTP7sGtkLyWvJxUGVARcUVIA
/FewCN2N/8V/+njPwOco+achQA9x6ldVVpVyGPtv2L74rkK5HFtUmsY+zjmcxcXlx51b3saTXVhe
yKDpMrvSDHGt+rkeqYoluuHCklNT4MqHqXB6EDZ7v0MLYo22Sy3nn/IwNtckmEaHez4dP4uVQesw
kDb7gqKUdKalPsXIPwqFHwOo0VMSOFtlNBplyVs8L8qIVS6j4kjlAnC2SB3T4BYIcTLDaFgaWaMS
N7XkMlx52PTNsOhEKDU4iSHoBKDfuOkRc1/tZHhYRS1ABoouUrV9TqFk4+jYa8X5/IjePydcJ12G
tawMw7s91Cq5Jb5qsbixfFoIixqhgiJxVSWGEJdVpiOYPxNBfgwSYUICPx+A7T/a4yIScT9bnVZF
7fvsvFrdmCx6L7HSRArC1i3Uzky3Ty75zHB14lVIVilIUrS+LLI1Bl4uhCB2cAn5WMa17ip6U2ym
yMz0DBiyFfc2jjov6sdtxEJL2dSCdHlv+iUfCjWSXPOzQsMoyAjxQAOQS93AGv61SxTwVRpIHoEs
GpOKRvj4+hhafeLATyLFPsoGKbtspVLKOVTCvLdFRiKnIDGxiPAV7SvmF0D6AUkVkBNcY2tSdB9V
QI8mRepkyn0Eo6ofbpeEjvNRB69CfAflgnju0Y+D9AvWAML10w1qiCyWP+LxulPuYyME9+Tj4C5c
UJ/vHaJnHZAXwiKAHcAnzR8EoQXexq8y36DgCyBosKl/SkmfxrXCS5R4lHSlVOX/LKeKsrRYa8R8
/N+ahVmbYCgVxz+kMZByVqp/hDQyF09dkNXaThdLkbxOoMJpFUMVnYk7q7GlIxRuyLFybfQJ4H/D
pxG+CTQomgUWEahKEeHru9ytRSEq1LvF9ZQKTIsU7BBeT2NU7/AJ3YtmyUVP3v1/1bCDf10oLdMX
uTUXTnQwuuORaQraMpiVKsELHT5QThfopgqT2qqous2aw/oks1sq+ZqQ+B249Rar69ds34Y1c2Yc
zzQ7UQlSLl2soJQQEtN/qgj9yNWYZijZXZTLFbfalfJHB1xsBU8KYBLy1/6uUKFAI0BxaRQ1qIXK
+BshI+WTyTANREjW5dIQg4w4LghrjDp4rCT4lAYYbc6LEtOzow2F5WqkHFmh+IcApnSJuEhRrFY2
GMhsTtRff9RoYQ7tSvQQMJ5f0Xcw7PLJ5WWfLCN1y8n3duEZd6NViBH8qEUdMAuudlV79JN2+AH1
NdgE6gy2FgHgGHIDjM/hSHHF9kFOxJ17YsuLZv9BxiUwu9l4tWrIfG6f+Ub6O1KiO5U3FN2ULV6i
OYLejwe1OTAHL896sG1p1MsaC9oMo0lzYbPWnEjZiOXoOU87RNujSWvyHyFgpabGWo/EBRW75AZQ
CGdu9CrYowq7tPuoZ6GW0aIZq5o0zfCPkvbzzUliB1XZWh+RLmGFc8xHwfhuHemFQjeUwvv9yP+1
kbSR86ZEnEz9kz0aXcE89HAN/FJb05mTj93KwpAEBRJcDzN4kaQ4qU1350se+Xm8nqNhr0mk5VkR
s+KJAjYniNcqJZhH/giMB9dkiBAr+c1pfrLBHyrDal+TVtBGGSfaAhBnrdZt55wX43LL08n7p1YX
VwnPHEQm4jvxebUSIdvZisRV6lLi2po/DWp/OiWqGABIav0CQKLGrzFjchNHUG4yhZ+M/HQUEdGl
j5GuOgRhUMqo9Dzl6EqBtIl8En+xLpQoaPPZAZBc2wW4JkIlLM1hqX+iZLubUKRdR+sjEuJSS0Bw
Tpk2Dm+pfZzcqNSeJ4fRY1ZfPGbZjJZWPbOT9dLQ7DwAR2jnzlcVpKMGlvwYf1DlOqo8GftC0ZjL
vUIT8d4VaiBDIJ0LlWJ+GuNCzA3xqxh7BaXsxZok/8LPmiS8Qovtrw8DY0HD4eFQLDxFr5/onwIb
QV+dnIQGyCTJ2jWo6LUpyb3U7xSsK4KaelnocgrjITqmISs1vU/nIC236s13dK47+9agralRAzE/
guSK1yiAjSBPo0enXXtBjkU1q5Bz/LZI9uhO0jU27PBIIbu1v/SrgbJlP2z8Vbum15yDvBQ7vTJs
XQit4xp4h7EG3RSEgKRIZBapKRVACO3YI0wkIbuwnq1xhQYkAXcnQZRDheLkDsvAsjDNLaTNGtD3
2LYgzuEUOqcGakKKMGEbPeW/RejBOEecsgl1DNvgjeTmgJeE/CTkIcGS5pI0s1KwPmoMYUhxZpM2
CLkpuMlHAiM15bOfHYKFlwGXc53ExhngzxbD52rBn+McvTEaL+wRlHkq9ok7WEiLNpvjKMXhGBzM
OnORFlHW3wcbGvAgOzlxZegaWPmtfVW+UvZOyoEUutHTMEKq9EtoGK247LxLJBv0YIGeCumBVJPK
8BPNH60srMUGzjSlBaBWAjl581GvfpycMiUw1HRAaOnvgxQFe8GyH/01Z028RraHxeNEs9Cc/hJo
I5eKcULpss5Dy3s32EcQcDVYjg64lJg7+mNS5EdfFNy+EuL7bNHhWoK/Nd9097Abf0hPCYSHzRFx
0lqVwA1FzR3lyHgu33BjWa7byHsZ7411+seBUm8//G3WzZ4pSbsyoBfQ1yeb+BiLLpO/dH4MMhYF
iHKTici9MuwD/YVK26TJBvd8fHg+Vs3xhynoRw4Cu507kdmfll5F+9Tg+P/awmsXs/oveIz6ywgp
AYxGPA8muLLC4wmpJ1/7iiZxgiwc87EfqGKFhHeC6IsqCKrsRJ7OuXe+1J1ZrcxXjy6JiMpSRKHy
huA3betfqn1ioIBjEp4JuBQoFa+3+rNQnvOkWiIMQY98U3SsKGTX7hHKibJg1q76lm+0DsOLnUw/
b1+kOyuclQ14RnrHsx0B3yn0rRRBu/qXG38K3TkqxcOn6WlafxcmvV2S+u+h3I55J6wq8TLkvTg0
fdEgGqsJccSpZoZpUMUZ+BacpvFQwUsaUKULsF/oorsIqMnNz+Nrv7HcDBB2kKlgJw1wyOFD6XN2
4+ITrNgxq6H7/7icq8L7ArSMltQAExzI0+2rvMH55BOp/aBaE/IAsA4I7cTFxMhzI19TrSlhA1Zv
XyqckRU5Tv8MP2zV7CTO2ZU+BPXX8vnLNfx4XHBuiK4itAkWxoCl9p7WhdSZ7nG7mYT7LHxG40fZ
PhPYvv064WLGQNBt9kVKhD81oMmMYUTCuqFE5Nwu7m4V3zp32e7tDiSL2qwyGNUiu7/pwoi8E/co
4II1mWLBtH4sZAVR5n9qUmxvSqRVOJHq5Py1YX0imzyOrhUb7Oq23XxHDtOXt9RD9SQNW1FUD07+
SxAhgz+ycXpkoVNy6b7GBkmzYKYP6cAHH2bBVGSrrV2rUNzWqltmkXpCXJYfS+rmA0FsVyzKS+3y
qAEIhRIoRMhJEoRODjOs3tTOiEJ5Ba2wkrT/i7hZLe6eYrOKr5eqDpQ4Ven0wb1Lbl6zl4UoBuEM
wa/XbNfSCLjxd+6aZBpoEG9/qK0xyHvSfRldLO1bb6yE8bzGlyjNaj+gvjf0ZDOCcj8fyPpKfyje
ECWBNtBj98ZphFtkFArrWs8YnJfQed7+5qvU3vHiz4IyQK+zELPBIA9egeWZnjhyh/ZHxh+3a3O2
66+YBi80wevu2Dhpv1Dd2Efa4Uy3kI0Edqbrs1fa1tsPqF9IUAuIU10N1I6rTnlEm4FuZkHG4MQ6
zyU91uoe6F/Uzr4uUOhRbUrbLsX9JWC3DNUiQCwN8TTQanK0+tD/tAB7ljjx/y/OnfsrBW1BnBF2
O24dnQjJCRpuvBVjW4x4ipuwHEa0nf5Edjoiwa2QN3AHUVQme8eHeOyhYkHFIQZGfiXksz+y49NV
Um6kbbbc2g2rhCYuYCm6RLHKlXopI9wNFaKIuKFhoYGh9FEDS7dG72Mc+TH/Ueoskawe92GnKzGB
+IIGEw+B/fDNr29eqrDkVGjXIMc2wWPxdaWSoAKOQnhh3HWsZR/syNqMzw6V+5borjQj8CDiFS2T
ab4cqn1yUfpyDyGPpoqk52Q+KuLexRNB5OyZC3olhsQKtV8uLL9cPLNjccsDGVSiiiRWGOBKKpNU
s6NOx6d23ElQC3bPVMB55I6OB+p5IGNJOfErCxMMID6PAiUZrAoZP/MI3R4S6hIsordsWZ3rKg3z
oMFP+ihqmCEqiqIikH5OMt3TZK00ArQgeKAdVXBihDa+zqsDBL7aPJ/KhEKtlD+DEHxbIHqRKhMS
V1He97Omk97sKjglvL863xiKAsgtWpDIouqMfBPzkmZIVYWQhDdMbey68PEFrlbvDpLHKoFZkWEh
5Gp7kI2VKFNeyrvEQaa3VYNJ4iLYp0ZXgIpMKQDfp/jCMT1UWdb3HeuwU/cOka3jTQmTL0PDoUlJ
tzaHzjkFwHdN7za+/hBOdm9U0KiZ9C/DM7daa0M7R/f4c52W4TA20tbl6ad9ohHplPmND5fNm+GF
aX5yuJuRdeCUJfbu5gzSuMVPEaAonNFmeK21oI6O97DseFLjr0HaTIw+r+QwdpzN3+bPsILzj1lx
zj/l+fWJv2t5fh5ep3eCXGD2J08/7/z3o0ubzPMwSnzYedxLKFM9tbIezISK3A2q3Si3Ye/tqfvm
rbjhvWF/cHQP/1VxzKsTP7pWMygsXnzaTVWO4fXQjSp+NfKz16yRt64/Fo1zkP1F/iXvm5XuPp3m
pZAiSKPubcjuTn7NCKOkn9U777JvkFsF1eGb+AkscnzDPvz2voflyuy+O3+Xwe0uzu7oXl/tLPM2
FfcZtS5XVEVNugNB3DjQa3l2IuIGHnzZj7Kzo1LDToy9/vpKTnlwG9W2CZEDTvveL++82sWvwaVK
vcbL3VCTr3nnm3t9tBLTyaHwUMMh629ypexr3U1or+puzE6S21niNhniRxePnVqCety2wCN2tEu3
T6PT+vC7X5S/HxU7n8fDG4h8yecVgqNTvjtpdXE2klapjC4Rp5ot/jtg7yX6r0LrqljuDR4luN13
1LkMzUdo7MdJ3Gsegk253QRF/GGcFCYkxqCeOofbmMMuXd1k4z7C9yjelqnw4BuB68M2Kxq8FWya
N9SdqNVkfqP8yNxL7jfwz4X2RhHYb0TU9ut3rDQgm4lK2YtqZs+KiTgtN/FeftN7/FgNb9eBwdTO
ZxZtQTejA46F76OXQTCZ7Ee1bY3mZHf7YbQawOaAVZh7qvso3M/WRaAkq8k3xYBzxU5y+CE2gxUT
jSeBQNk5vR5udHRrdeeWtGCK33oJFKTdxqvWrVYeVVzLtFZCO0vfBOa3OWL3lF7AsEnj1i1vnYid
+vgzeFbn4uXInmAL7YJG3Xm/3MeizjKStcrQg91sr+9PVvS9kyGWo/0WEBZWJX2LiBN5Hp7Ud/v8
W4aPgXAR+o9pH33j7lgrmjZv+uXm9Lp3TrgLEcdylvE1WlSHr3rrDAmf9B/uIxIy4pn+pXfbljbt
F8k/7B8UMb/32b337CVlDsY2uY+jqtr53jUoMRFoomvHkB8FfM25J14FitvGueEEWaaD1vlLrbs3
nWxR6kTjUru+OpPUo/Qmhzq0bvA20UWgPaC+QABZ6eyx8abfQpBua+N48AepaGB6UKbHuBiY39jU
hNdh7mBYQ/pRNADOl831AW+aF3tU3EpumF3EfdYulYiFLI4M990VKTBMfqrzBvajCNunxmyDWyOq
5kV6xG8p+8PEhVGJLcv2+kv36ZBY1791URi1aTw9ybzyCnrq9J1Q+DDRpFcGzUl5AjFllI/OO/pG
H2ZmvzJJl2+nxtJSlHawm/3LPF7jtY2D+vo1wkvqtTU6F9j06xjpewQH/4ommm2AEsuR1OLasE8/
Tchl+S99zdaX8DGszu6zy+z1+1yfVjdU+tvN+EbmuzqPIjovv6c5DW4pB/Z2o3eTcJeHNAFQK63z
6F23K53npXdMsmnlbLSta+pd19z7nI1uCRg/BPn78sJis0TwD5EMp4w9/ep3tfZpH8/iSq11p7k4
W+IwXl4j72GBgDqnOlQSXGsi4LcL8LYVvNkeKBb4z60J8RLR4daiTqLuzgnEz311E9KO+txLyNOw
kLnbzRPuA6COl71d671keiLLh7e9+WPBrlLIRRiIgyiWzdRyqazTH77pVE4OGW6NNpSQjP7eFBap
nn5fpIOgQo1FUe5t3vrjvUtKfiWyQQdCtwpEnn/gKae6d0pbeFbA6DbZ/putR+aUc0QX7qvaatY8
0+D1WynwIL8Cxdxcw3BMQ8YnCTw9Qifyfpw2Ia+q+Hjs8SmuHh5exFV1ks4Hpt5o/WLKbg/qUVaQ
LF7DCp9nYvy8IUJBeULbTsufppfU/ZLppkzD1N0kTobdLkL7hOOCkWYfR1awo2706JJWZZQpxehM
fo8To10C8KSO5p8w5aLKPCtDHPypQwUiNKva1tW+YxxMmxe3GtbDcvfuJ/TBjOQoAAsaCWSYeJce
S0o9iLxmX0Z/cCew2RQQiIC2/SYRqQZoPGEVQj+cwec7/lYWx1E6uPwyyO69hOSkN3vOyZGRC5J/
UGwqOZfZ+fcY3g/OZltNbeM3hqe0TuDCEPrCV9nbed66ERHgtUAnCFidHSBaCnEXT2R0DNwoOojl
FU/flMbY4oDsRa37sqg1I793hkQULYAxUnEB/dDcXWyF6RL6x6lhcovSibgPY0VazPP0I8Tneou0
FbNixg2ZPj10wIRVF99g8oO0M4ghc1apPUbkjdTMA9Gly342avZSfsOVh4A8hZtyhTGOwR7mReDU
7Vtn5x8pPT/aF3xy4FKHFxyKBfrWgxhMwQqwEGq/2xE8cpZCvkfevncZvyE/UjVd3eHNWX5phAEF
rLoYQ4GLOys7uNZeOkb7Avm0GpY92j+122Lg+hhFUuDGip4dZnsiu4hgENNaCjMdikljRfkJmAy1
cuh/JTSEDc90jsHbf9EbNKcHMcGwbHqJogm9mFWwc7eCbvcBLSEkQnoQLQLX059SdRc4MVQnLJ2Q
qH+eUtro3wNjSOctMNSE2ht6mHY5tCZVjACfXH9pf5g37ql/CU5fLNQdykQDZsKyPil1EFZH9gOr
ETYlOiDzA2UxGtqDNR88NKdoUWi/MVTrxjqzSnWivX+jCgxlHDOXDUm3etYzJCWD7e2p+aqvFlR0
DEFLzEy6YvgRifmeyu/RT6GyMvUymLkRl5c34oztwnhQwfkaSxJv3xHXGmQDcdmrRWACdNQ1feFL
8AKiFtwMVNSYT3DKc/i/8C9MYCbBF2XqvDUeLkfOPiI5VN9nDDSb3molBOkw4B5m1I0OAKXhvvcm
s5Ok4IG75oshAf5wWV/9fVhbqMnqYUChMNyH6USfGp1CV4qHMiT2aU7PrDN/ILRgEOOrDjjCOK4y
+W3wR69K9dyr48yhQvGxiAEaUMoZJ5hwQif3WeX9P4riPXqoqWPraEQ7b7q2cdInei3E+iSKGfuj
TGfxzsXq6kdt0xxsI8F1catzT2Or+wTDUHKp7lhqAapEdLmnjRkaaBRKFi/B5+PG9PDqgLEkKQii
Uy7Ng/eqDicPUskmiAc44IS9oFMf3v3qMF2cJq/ZEUz7bBMjQH6gs3ntm7Xv1kkWdRxiHkQheM99
sfhiAEnSGVymF4/KKSIpJDbLgxv1McNi8Z8n7m6Kp9vw6rHmi3ICX4gMsMZofwUUpLzmet+VzgJc
1HvhllcfvIbk+j2Yxr8pyutrDz9UJAJl5JUH50ikkwD6oNHfGhOM8sAMnt198AifCNPGeLqw1i5g
ZA/VfOk0qc/ZvePVbfvsP9fp0FodQJSW8c/mm0WZ1dtg5ZuyMj97+Ze5wrST+HNxpUMLIqcfyNWE
dLXItpb1JfZwaf8wf02M7/u07JqYgk4rfxjpbLpI31LshOBuXZxsvIMq8o26aFab3r6qnQsk6G1z
lbKuICAcPj+tga1JFqJAgfx5HF6WSZ+4v+odu3viNMoH9SXypgqJbGVmdJ9CgHqlyeOvBs3MzbAR
tNrNXmmQB1hmTh4k1S5Ba3azK3ErhQA6TcgU0IdRQwqPQX1ZZ9OD0TepcZBfpSUKqtrbNpdx5xLb
5IfxeM3OzF6e9a9owsCzohZvT0qYjnff9S1BxLls8zYXitS4E0FDo9RJqPRzHTYJqZMWJpSI+g5E
sUxDSpIkYKMDRZMpNQf6zHMI96nVSaTB+3r3NmH9Yb++s3kyrnzcuazErn+Xlsno1GeDvgYkjUS/
/fTX7OyXN3/Tq8yeizdNRjpxb7NK0QrW1XD37/22gSzTLevWZkQe7KWzMl1KB9dJNn5NLwtWu7C+
OK13E+TXSC9H8Qi3lg3t54m10dZz0qgsYolbs827nf3G4YO3IsXumu3YJvcEwUn+cFfic5CxXNgu
R9H2Ydr5JOscu7iv+bmT4YI5BK6jDtm7YptoDshEGANXhoFXW29mGVcNuKbugaxNytpUQ4tycv5T
/ym1oz7wfoHIPfEn7OarR3j/phIwSPvUzKhB1VnN321kQPPDfNOL53F//5NQ/fjDTWqS9eNOOsu7
ta/rhFdcpP3Ev04IG+nZ3qZWvYYW7O0GKuNlsCTITCf7wQHqL2at/XM3/WI3+I1GdWoXZbQ9C2DN
y4T2MDCfj5M9i+b6RBlnQ/GMtBFnutMsX0QQomfPwdFDy7YHE4rCGgu9n283F/u5YKRU8QWZRaNn
ez949xnz5FxZDRvZ96z8iyaoE2MpxXxhlCEMTX9TFP+I44D8U+jW2SyCqLqNuM7xmke9cjqPb9Om
88Yo4uE3WUYIGqe7bjQhEUwRFsI0WJVZsxFlqjl3PokWpS7ySP9Isayb4xsNI5sSxrYELDPEmY4l
w6fZ38rY29HgTJRM5goQO9yFrA3wIcJdxTNKBPLnWTLQaxskVc6tQ+mYOuwYecd087sBfAGpwVCl
a3w3oc90zJ/T1lid/q7eccYziCmxc1EYgtmfV/GbfWNQ61VGpe7mK17cV83x1ctGFKiQS7JOhjsH
Q9GwzuLeaKWjBjnYxd5/p2E0TvuN3/dvM0gZmweSUNLaI1xavL222brGo2f8+py8v5hYHZCD26gK
ws/1GpYWmNlOYO9P9sRWDIPGyoDCv+nuqUBMsCILIN1ii8v4P2NWyBXjfHaS0XW4+XujjIVI0I06
LK/Dw9mtU1z/xgY3MHG4Do0VAYRXgcQ3qU42a3NCAY0K7Q/YMPCtg5Dzzel1JZN7DvBUi3vmOH6h
hWSVOLzsKuJHhgajhZzrNIvW1vjeRijSWFXoV4ctEH55KP6JJHA8y1iTMcEttRgax20ta6GjvDS9
tNTGsa1Ztd8YW5gkLo7JYLs7Rt2/Ra0HRfVVg9pA6tYO/osohufvW9fYLeFaRn8Hq318hgZiL8n1
noLLnsduHPdyRGSmA05zWcaLvWKYUydpRxNZysR9AejR3x4umEc1r4wlH00mSJujdoOzopPFx183
R08CLwjtE/R/0zK8DOP7PEXLfJun7c0IQ8HD+Bpkf3E7D2gM/90c7bsPn1AwPMyxKMRL9YHQL24n
Xyr+oe2Yc/av5M2X6aF9mjEzS9AeIeptNytUrIvmDzZ/2l+YRk129i1uSzMmsXg5Nyb+fkCFmyW1
R8VydYOc04SpsYpmqFDH53YlEzcp6nFPAIeuX1k9VvHva3FI7R3iCGt8mN2YrwfbRseAagAu9GYF
VOtF40rddhjDMQl6vDhyLja95S7IB/Xv2qjWq6JlqDoD3Q8tJ9xPjtAMaHOfzE3Mo6/dx+g+qMrf
/9QHjB4AGw/f69cWEXg7m0k/rDLLQuvQ72bVoA85knDWo211gb/cAi3KWOsXuTqtENBBwObupKMS
Rk+zB+EQbzkHPHuMzxMm1RdbKxKv9nUKomgu2Tp65vdmhnsmC7X5TVX39gW5pV9H9Y1X5AhZCPL1
ZGb1T9Q2nu24x2+9nWcsGH13/rFGxXB/mjAmysMjIrdNcBygjdgB42a4SZ5GBx9PPrCv0rbaiQHk
mX3Cp+evxWVywrH6MnmwQDNJRy88BDYs1MBzfgLhkoJJ7mEuCUZbSVs1WCZsALTWqDhUvflXxQvU
gxYzJDbBuegHMXuf+OQaaG21OsY2w8pYuDY2w+dpDQfj0tKaPEKuBEkk+Q8/NbBE32NPTd8uT6JP
vSScsS5JCUnFjUlhcPlMXUIwKZdVgs+PqzQ8p5QGaU4yi0Imc+rHo+R/RJ3XdqpqF4avyDHs6Kkg
0hR7O3GoSbBhw4ZX/z8vrD3+TZK9kpVlgY/5zfKWySlE/9BjmS2/cPhp+CMMCP6hHw8r8+Tv2a64
dEKZp/yIs16jduAL+TfFwS7gT1f1q8qoV/P3sc+fV73mz4BO2WV2axv9o0WP7Bey3eTmw+DbUTDT
u1Qvko2VONqE0S/V4GqHpLSNTHBQR9md6xo5r+DSQwfWA5zn3Xq4bNCKtkSdAJxvYmu/jH/rjE8A
hS2IOc1h9PuEn/7xIdqwEOCQewk9rqd/mCRkxwmyUSfnBD+XLlsNWv7Fj2cAdmc358KvAIhyJaLV
GNZ7tCEYMTnpMO0UGAq97DfCxgXO/GeLIjTSXimc+WhIHkw9W0X5EM49GAXuL/D/moHQVgGgNvxw
i3MHxL+FHh0h79jjR2UWcBF2CeoGWAmWMFMbl2YFcjQ4TxthBqGfJ91dGHvPXkK+pUS7ogmQhZ5k
o89GWwo4O5piaXS1BKQRbsTxYFRUatnjTAqDP4WMV5hkhKAyQiYWJSvEJO5g2WMbMKsca4RLdUGF
uHaxGzN/0RR1iR0EjIaMJ30dC1aUToVp0c/2PiAPHDk/ixyPzT8MN3b2QJt9ywWhxKMNocHA//f5
0/jWqcziSWkj7oUIW3yO4OLTjxC7WFisG/c5GRhPyTRJFAdIQ73Tz4eNh7kEddKpX/cM5jkamGl0
Jq0YfTJSpRx62aT0djwF6Ka/foLbo9T/ERJWY6UTZCr2UJ4Bynd26LIl03hNV6oOg/zsSs5V8J+G
6T/5Es8YSgInFXGciS9PAfCSuR6TRaaCAi1xVjnZXAPJZxD/OS+fbEgoJrp+XXA1xgROEYwqJZzV
DIwgId63L20pqAqcIufLB1lFPhIV1FOHkLd6UQ1sUkRnvLS6lm9hXWB3M9F/0hQoGV2sVpC5splu
2V07dMOWa1tAiLoYS/I/u8uES99x8Tcb+BjuuDV8ta4bYajEcKr2P4Jpe6h5gCVjj29RMmTotpf/
2+wxc+KHontA5NB6Ii03jRm+PiXRRSCCQHuyXYD9LJSltTSyZ+N5NVXbdMOuHIBYNfbyzGxsGS67
vCD+UmSbsRu6rpgNACvhBnxZL6Edxg4sHHdTcSpOyJCwuzNtcEpfh+WC4IOGoglCpNwfqOoy3EPG
nU1aTf2LhN9Rb67M43UZNvuXgrp8mN6DiLo66q2AVL6t0rayfVhXOuLMBVhFER4Gh7sVrUtbWpTo
9W8/c8mZ76eP+Wsb/z22ryMQMcuotCv19guubN8o2cmGJPFMb7Axu3Z2g+tvs9piQHL14rDqfLt4
537AOqhPAsoGoYvOyAN04nnmH40J9TIENUOR2BFA8Ieh/zRp+/wAYA9C2sBBBZGknZEDhDSd/o8N
cWtFPteS0Bdo+YPgzggUrFgBIcCPqS+QTSy56jr044xPJFyDptz6Eekkj64H2I0lkvbO5q+a4QrB
JQhZAlNIjhnyUZYcgbAVmzHkMtGs8oVglVqQGVkSxS6NWyKKNH+BnUUO01S9CH23ERY37dYAnwlR
ux/QZOY+1wA54V2Akxp+gpVH0cPgFLAazWL+lXBzHyDm0LmxG2AD59F4JBYcT35s32dflOTmOBCi
vgJaTi9ZY2dNySs7am4JS52x68meJoNw04pWV06/QHDRlPboHH6ODAVBIHT12mVwoEluFjp5dbxe
YSuB6YMRjoEUkg3wXq48LK8gvIbJEgsxqi8IlnBU2XOeVgHwBo4ReDI5X2fV/84uk8PoOytB4Xz0
wUz4wlKcECo6Ds6jw/Y7fg7Ji73vBtZnuOPxyfiigSwYLl5pnHbF2SyvX8GZcF/xqxNSd4dEZvmc
nEeXZflXXH92dovMo0eR/wG+H08fOA4k0+sY0XAvnd7WV7f8F0+BKJoJxLOrvaJgfffYS1oMABDQ
tg/9pLdEFwBx6qaPPUGf9LcTk8xCheUdgzrgqy5myQIVyKlZlvRNdugk7T1Q7Ny+usA38JvjEvSO
nAqSA7q5ZXkEbS9Ugxw6pzqzbOl8nq3xZu/rIdOuvtPvCnCYwSTZzCp4h9ItcLU+QF9y8XKYQdyW
YZucIEFFhNr2wFCkJkBKgou00+hd8ZSCxIpGsNHyzB6W35THl4xkkuk5gwfo5sieEZIB5rp6Vfzj
hC2a5M5jyeml8ohZkCzRTtA7pbeLLBKn/+hzWgBhkqJZm9jZaHOt2ZHPGL8lEKawuJu4TQAGMKBX
QZPX2lRZjNhuZk/LSyJAj0OuEPcHodWFfPmLoinMcVHbdRXyJyUjmxAPQXBuxhJAq9jQ7PiX3JPZ
7aHYndPttFp1zvOz/h+7cojdZEaW51E3G0EjYMdqcxizOeCysdGl5h1kN3CPQoHfyKBMbaBK6ktS
F1pvUOPaa+8VvhFn8RqAoASmLsSs9ipBXrlwvCk9UhV8hgqoKINloTyC1LfOvw4Fm8iX65S2+gd/
I+KDSBBaNdqveZ06aTp0kSSMojgmI2dFM11AsR3TtsKiODclCCpsP2Y0FKJWx1yIHfkusyXk9GL6
I9bHBW2y2aN0de1TkRmAXOLBZ5OQgszfw8K8zGJmZkA9v46HtwGdKpqv09q5haEN03TqvbRLmBh8
RhemkiqpyIYibCZJfbeoris0icVKXmbOkYaCJwZUVtlL/hoaxFZpzJA1ZgCgl8Wv69Cb1HogHuoS
8oUzgMmN4DKK5XrbQo1iUbbshtyNXHnWCwxjkt1/ZEtt2FnWw9LP7lyttId74xseD7wQCxofYqVG
scNKrji610/Wc6J/pzuLtc20AeRaBn1RwNS+cnRYKtDwBNJmbfnCnaMzzx2GSx23TGsDrIU7R/FY
YG5Kf7I6AjES7AiIwU+gtmA7hwH/au8Iem86UHQTq7+EUGpU+k41siM0ke4j0lBg6jcw6KdRgTl3
e3PXhTr1aVLLsfvWNN80U4oYsHyC8+jDhJZW+C9B1CAnVG8w4uI+SCmu0PwbAeh+tkPvM3oOi780
UZBpbxAxJ4/E5DsWGe88J6qivs4hTUE2HPTfs1hkfwP+IHzQJr/bIHsjlg47DAWFXyjLGD02AQMv
l5sNV4S/ROih05cL85Dvb7gs/rct5ec4JFLqjuekEQg2yrK5uqd+w1PEUxTJLpduTIIQsVerlsL4
AUTo6COIhQ9PqbXhcnX10IrFWUcerP+HbgEvIWqPh4oBYykJiLVWN0Nd5/PozKMirWTxTkRq4rcn
Dauvd73dgiAyoSHKwlUkRAlfi+4tyK0UpBjXuIsedNgIDp2c3CaAi0dFZ8T/c2P6HmBUKD55AiT6
IH9iaiNxDAGB/5nAMh0BqqppT05YFCI4RQm9AKRW3BOZk4kImZEktzjZQ8aH5dmBoSvVSiF/heAV
4SR7RGGKT0MR+w5Og5lNAY1WUVb1CWeRQyMqNDp4KdcuL/jI6Obg8Q2jhZT24eOX6nQGhcw7dxiB
Lct7q4RiHnol8zg2sbar+/uIyw3xpSUvzV8x2sWS0mkTH2zLxw1e8weOVK6qJwqngbLH+rFOx7XJ
fXAYNJm/xBsRITJ7sQyheAfQWrM+/aulukAH+tEUC4ZVujLeycV0YXpldKKaK36XsN8M3xgHwXsR
CYyuJ4q5EpkSHlEMVPFlmIiHMjO7WtAamEXN51M9HtQUcs3IhqgEjhcfZBQdmQvC3z94J47G5oGX
nWbapLZJ+Om88ZsF2OPogjXQv+Wqoy/WFg+0LEYoP6Dvm4GP12vZ0YI4j61TG/Xaxcq+N/yGU/Yf
vbcV9Yt2YSDhpacVu0/r6MIDJ8xsaDTeHZEExcbervRjaEaz9bkDZlpEb80GX2giPTLWWR150sRO
Q3Q5oHeImoczJHnSRvmD7uJcdl2y5AgdZ/KrUuAXSVSrVkZ9iDErS1/jOczLx12Pr2mw7q1Ta6XF
9WG03+BptfjXUITlRIwloTfyRiMmqQ6LZsTy6YGsFyU3tcByY1rIt6DMBcMGaz7hKfh1/fd2Rn+j
URw+KBDwMvde8gkEQb0Pdx6Lz+RtItrifb0XekxfBwwCeWNMP+Y4uW72sEhn0ZKCeRNLfDFTPlEI
1mcCbQPV2jaqIbbmyto0s9yHn0INQq2FOR0kpyyH4ascRiM0PnWKdVKuwNiZ5CMh1+xKJ9eAU5sE
N1fCujsf7Fr7MThxW0iummE4eH6R+Mqt11CuiXWnDLafWz4Nrsh3CdP/bRMIJgjQTsBvKwDgUZhx
EaAcEQIm63ZvEcze7Madwzrgzp71f1GS1TamGo9yFHZ3TBot9l4dTwXRrZTYiJyH3kuY1aS4Q4gm
quPfJiMbVJqHOacy/xupomS9z+9sZ++Xlw5p4QYNCT4PSMvpEw0Ir+LzicIoTrtk9ELaqp5ge6Rg
kGrW3slxz4V5rPqEfgQkl/xg99xssvSLLXjYbyHCKxAEC0ZRDD8ipk+sogayrvuxNFpBtQUI0+MJ
IdKkqM1HiJOyktCKF2VUKq0PQBQKgCutPpF+tUDzOPbq5LaOcqjUWqWuRfED9BCR5w7C6uOX377s
AHS8GGVLlMfgU3FLx9Hc/rfF8Zp3FjolvPTfIa4AQEzF9GyjgLKYweM84AVZRQNWinbc6Vz/Expl
jMYteBDILjPmZ2UcR6u24V67Bw9hhHP3iNT080d7gwgKX6pTxuuHdrYG6LrtwHQcrfqG/psnD8vd
4NwtCsFhgRBclmfpzFiAhotGK8Tsz7/EZqD/qpuFn0FwoWUMoJ+2X53jaDeIR8gwDC6AQw50U4CT
QLNLfVBVC4xQ2aIA4oGZv/jPmWQJi06JwNj6IWgalkIgX0Ryz1kH3NHo2vIEkFZwz1ZMgwgDsaVq
i42y+rcPKh7BCB82zd+6hewvTJQZFJJsU9Jv6WrpjeN5YI4GI4l9/wl5oSfatXgSQWNQqLSqTt1n
IN56kfKF0SgJ686r93bj/mt6GO4AgI2Bq/aS/s5/j27hfbIn+VysuEHOrXi0t6qz2K76x1CUfeCc
ekOo4TNeB9PQrvpVP0VUgJUM7jQNDErw2L7BWim0y+VWtczSvDJjHhseeJlm2WOdPmAis91VMNBx
71/chcwAwGyT/tpfzO9PX/DaTmaZWTxSz6iqEGV29e5hGr3bh52kAlcuk12GeDhHoTCMrLI5pgPI
vtjBekPKGiUTnQw2j3qL1dgWpf9pLaDswMJZ96JOg0qHLXoCLUliWnX/1VWclv4bgXTCfxjd9gJc
PCrEKtCoPEy19fAAgC6hvKz3Zg0JvudilVj14H1tdWQXIReSqvs8tBJKFyQuqlalaTHR4qMEbJFY
tikvVj/XzXVzQONr0nBJQflouGUW4e8DkuEDZwtNZDRwI/SqVo8Jrkq4bjR4qb/CsfIvyn2KW5qZ
tGxJkQktedNACbMSL3i7WYGFPKuPv5SLrAtpfUhaRt1CuidiIMWgmKqkkWSDjMrGeU2kikIy5BfU
lHY/qrAY0rVFVZk3OtRjFsWFGPsnVzVZ3NqNMd2iCILKcBjLl1GaS4hOErUk3ZQMNySypJ48N0Wv
OsP0C9/ASf7VTKqI5kVvjvy5PV/O6duF7nhDzfEDF2cwmM67Z8orlVq58tNS2S+/x/OpRqOW4fH4
YVa1KEDmDQCm+GPkB1WzDFFA0makakRVAbk2EZ0TS+rcmQVocksqY9d7EQlZIDU8Gz5tFkuv0s6Y
W4s2WhgdoJyk+8fxm9/GyaMRsgvlyhkX5FOgoS8mHslIT7n4TGKEaf/sQ69ymqDAkEpmVlnrKdnX
C9BBKA/JknVu9N44M8s59dtyrNdJHc+XL5USbyFvZ/zSFuv/krNst7Xu0y6H5M4SQOwXEek3TDLX
xdOCg5YrOyh2KJ8mXmCOIn0x/a6k2fsrp7JUMiTfG8V/CTeLVP9iZsiCQhf25mpDQauCzaXHFutN
UBUhj2jfB966l7gpYVkbAucoz9iVteuzp/PG73tZuou8S1h0nD9vNPgxIHs77NIEeqVtwC4B54i1
j5SI12Pj0eY+mcQWYQu0DVnnP+8CKDi5ysDtn3prwVZCW7AHP7RGgXTpwJ+rgAbnfaBvZH6gZBx3
LF8Zl7YvGu/71s459w5UjTSmSZWJOsSOWnO0u9G/Rw0lop9nWB8Wcys718P+TJoKfXCvK3vLR35G
pUsbjxucHt4q5YfEanIbZO08e+tO3lXdlH30aVuw75rLwhKw5wtFP3Cu89KgjDdG1Vo5yUJBg+BR
Hyt2vBeIMUaT00Z1PZQ/8kngpZ3qAmXEiejHcKuzJjbNc/Q487s+l5SCpD9PzPIEeTSaVmoSwa2x
dQdemZUtavsW2D++PiDQDaumJDupQodABH/oleTShKTGOzNc8lmiQKXlSCbksnofDmJI/0lmjDIF
O9V/iGlJnY+mZcjtRK1ebtN1MrKiVUEqjHzdkExpFL32AyVJau/zz7K+v4pBqfWQIZCVdQIUGmad
w6W37XyQQNHKbiOiFATN1OnXqi2uz5Wh9tV8PludCo5Uo32rGB78686sLW/V9hUa6snc44xZ6jTS
v0PcezTbdzKIxfeL1qX1oDCN7NfePNft29dGJhIQNOug1jC5r4/NToMgR3sHc3GkYINC9+t9PKPL
hcJ3oWoxpw1g6rPnnIqtVc2kvv8l0R3F6B1tFajfv0Re7xRivnkd3cn2iXlZVCW2xaXOg7l9G0i0
TJTFtc7jWeQ0mb5SjOcNF8zpFDAVi4loCglLwtrVFROfEdr4/w22X0m3kZrahcwKaeiCUkAgkbz2
d+hm1w/JrCzkkWpR0qvfRgEetVxlqXmOjiUaf0k44QPtQd5mf8a9K4E6xTX5GuT5nPI4Jv2qPGlE
sPX2VyX7DPGIPJ9xGnvQ8oKTIWyVbF/p0kwPmvN9om7YE/wTjX3vivqwjlySTMx9CQzUbFGsyugZ
pnDqDw2zXFp+zkuDxkqB1Uprh3zhB+xb00YN8Ya13UygGG0/nJEsE75AVZGq/gOxjVzakUtlV608
MioS7icn+DUvrI4/eNQ75WrTvFXoZ9wIMBQBw09rK1Mr4vdqV+6VufuPt4JbPFiPNcA+9nmvefYe
nzRoFN1jrV/dPX16R8f+038VSWZZzezPKgxop6tVSzjXFfzJKaMMWRW8W1e/VgcEPaSVtFqUkZVK
/54FMJgH7oKRepRX2osyJmzS2dSfNQpZDYpAHZvbqqef6u8jemOM/7ITrdWjn0LbQXdCFFTA/GeY
Ek7EQ5SR8Xj/k3JQEVEUlABcC/+ah4EsTg+KSMihV6uWp1ZlypaqDVgTOBV3koRUW5tkg5te9+4u
8+dqoFQh0Uow23ySGLHVSKRGcqL/Sm+Eh2Na0iDX4ftG/OEB7fsEI5OS4jyqJXaNrkb7NS1i4yB1
b2kVS05LyVpx+94+t7d5cZQsPpHU3UmeSJT2v68N2MnvprSRcoR0/g2IhRWobVeGCw833dNj3fsf
F5ijpiAq0jQRwlQAASh9fhlsfBFriLyVS7o1izv1BYAYl761//G/jhthAKG6LhcYovvO5c0yKrVG
74WJuqpFk+4zhH8aaaLhQX2j8665rxRSuMU6CtZSjtBYXW0Gbb5KIKWJpkWppg2Nw5rBqZtJfL1u
l9oGzYdhjNp6PF6FzYHBEY3lPHPoJQH+Pv/pn+t3z7AwHhQjnvP3x1bHCqFPIWmp/A7GdONuVxt+
SiZz82MKpEP3EbWOJMrsrLXgBazn66+fKCCY551Pyvp5BXzX2HfLP8dasCXFHg6VpBB3iO6v+6JR
t+sJiTt6Xep/tq/0vg6x27ldgzuzi5O120J8at6ZqkrVooYAjMzhxY5NWcvq2evUsbgEA6CXPB7H
3F77yR2wMCagu5/06TyLZJ915324m3tYeth4VCZPqFoN8zOrfgGOg5NLihYNwJ7+O7qFuz38OkU4
6X4XXOGOnhzn115WWM9mAdWXVpy0T7BfTNAQrTvImlYpjU3Sg+nNBhZ+gmpHjgUH7Aa7KCIxCFcY
LgDUq/yhnsbOW4Er1Imvm+aVFSH28ro6/lTYJErfTjr8dpOVTeaSLgqf7oUOAlL13xjM+NO0bqeg
uGgCwFnWkOimmrohJOXf+gnC0Qb+qZ0KsP7G6JyqpolKCLzVaiEScsZxXWrYRzLrSuvxE57R+Q8P
GyOxHoDfJbwbt094OphvAeiPJ/Nyswtlq/qkE2TQXk5eZqnSiurku88d2N2PD0iNM3g5j27Vj1le
lMuWUe184FycKSF7t/2QD87QmY2M2cjuHHU/xcnxVubOTAi1L7s+fbj1yvh9milhzcsRktFfmriz
+9/xsWuv3v5lN1S+iW2P9ay530/rCoav5dCJcY/2ezsCCN+qhtIGzPsDZTfqosfcjbrvN6uxd07s
+rt1K3Qr9y28yOuOhcRtQ4Y+46Sa5/UB6kDrvQNzi3dJhW6nYQ0Gf2+yRR3NW2tEm3XQdqNx6j6G
RdYzcPxoFIXIYzvvmWSrmmjby/3s6azaD65IssHNE3OsVU9fTx1jcYKLoSalGN978uLSsQ1r8H1x
3/yx3/gyz94XzModu8L42G6UgzoG4gdkvsguj9Pnw0vKNmBXwVdRU2cCxkC3Jrnr0weeTBN05zla
goAyMDzcsHt6CVVNtXPeFFkjR2R+MTdBp05WJgnHeZQHLlnSUCdsNOrIRtwMOFQU6loggmtuxrC6
swyBfZ6dkXvXHd7mPGZj1a0bTiFuf/6SybMi/t4lOE0fBixe2lxKKTFhHYcVJmPgAK0hEf02arRq
JAfMFUqtCm3rFwKENM87GE0yLjCBT4JkBy7YlV4xbXxyrKzvo+JjRsv8ba0WEoh8bR6b468Rte4b
vpR5qw5fNLUV+1x70EYbmsJDSoCA9QFxalxZHa39t9A5vhij0Ps9dB47+qvIwKW9V6W9r+Ch+0ZC
2n0/ghec6AO4v9f43lsFj8fLvzTSVmnzTSpBbfbaFcPds0QsiuqVTmxYr2b4sirYDq+q0GmuH7sM
uhHdn+vvTebZzV14+lqs6yG6tHuzH6V9abqK2H6yyKJ2YAAYjZA9Z/o3aLnl7gkvlGbWRU9tcSn7
IM5Ci0Q1jHguslescPzgSp62HIeu0HF8PvYapnTjPrTNZWhd7Va7RcEf2Xlp3ATycHh7tNc9MMrO
f836XacQ1GjsG8DFahAUyCC6t1l5KODQJUMCIW3DQXo1jWCQKyUXHgE9Spgyg3tYWKFvYFbiLtSC
8efWSeoABEldz/ab5PxjPqPRzjqieMPtrRu8379BkNEsQgUlN/wFeDVTyN3o+RmhM/9qYy/6VwVe
zY3h5l1HdR7vGHo87Zv1xidB3UdZeOioYQEVu8qzS5jT5jmm8kyehQO+mPmKQFUhVFrdgde1sD0m
oZy9rD/Ua0gRGnDTsOsdpw2SqKjWpqXzmS2Z8r2te2PzcYqr9fFp3Q5IuTsnQgg3IahDiIXWi3sL
rbiZQe4M4/NNu9ChVs9Gmmr83jEYLphI+ZILtw3KrzO7Ukf0k6FuKTX7ERzejMdYqJeb0wgfAhQU
z2ZpdnVhZKfJZorSmhQjEkfIG6IN/TiNT1L/ja0uS8Jf9RitdGSYnjVRVBDQEaE3kwg2R9bPT+ZT
OoY/BTqJhaDkAtC8+CXW6tOTqqCwXvRgnq1rOYLU7EI2gfXUuQImDblDvz47GbeU5tpq9KDyxHS8
ZBf7e4jKXL6qZkeSfcQLYWe+MisKOTxUXaNXdx9k0i9CwsevHQfxGBiwWXxTgeDjjbuy2cFzuF+3
tpUhWGBKU+koUgTylXKQZYEaZ8wQgUQKLP9+EsuQx49+jZQL4BZodzFcTQTDU9UqXIPE5QS1qJoS
9co1jIVqk28JSa1zpkGI7pkEPJBquxN7JVBFOuExXnrgPvnk7wRJwqMp+yw4spqH3P2g70vxkXRS
xoB28Y9TS6OIfw1zOhQgqQzE4B+UKRueT+c+kChB8l42QCXzPai0pi8b7hRCXX72xF16Unr4t4kO
CKUaVwzwEy0hBvmQP3nnLFXj1uG+malvqHQ4vyE0Y6x5JZqS6qPTYa/DG7y4SYAub4oqQ7tAjG2u
EY4tf+xzap7bZ8YEZGXEwWAXXp0iFKUeLgmYagFzIi+HE/bAV2Rwo0+dib2qZguCj0lvuJGJEb25
NXGFxDNhrqZ6VaoN/MVnKjopj4MqkD6lTkoTg49kZ+1/8WIzG0zrEshfrCf80NwrlGyypp05q2DV
8oaQqV5q7rp2ZJLwthL6rRrWUkc55BHpXCqVRxe+SVjpcJNnCo5FOzAINAlVxcckXbXOg7OnLodK
S+671YK+Z6ZazrBeZSr4kwPQaCEDNZ3J5p6q1PSMkgAE6HbvcFCBVbgJGKf6jyF0K5tveUOLNa28
lAgj/SNGyD3ETWVbdwy2ELgOt1bQp8/AfrW6djU/WRwYXCzLALF/T3XEaWPohbS2HYo/cyJPJJnF
aNR2pxCOGEAhMTiqdUuD0gC5QlJSyVUWR8UQWi532C+PhshuQOPi69G6uNBlfNuNkRSjs35c3ktC
kTrI5KECfjgr4fd9C3CL4SKeF7Sj2pz2/ZOdSEd/9iKfRatO1cO1dRi+MFm7jPc/CWY6GqClro6d
f+9d+qfhabgbntavv+K2uUzm+wCHWf/k18gYht9hY7wa6+58yEOK+ZamdirtIHZlZcqJM6IGoN6u
SrcKHjsy4VPXS0ZQFVyacPK2mTZYePRVIdvdaQ+iUEFRJyO/EnksKlc1OMtM+HhLu560OzWCIvHl
gIjPysjfmYT35DEOVZhtqEV29QRZn31UwK2DXgcQCps9bQWJ/fIkno+f1RhHFDozVajRyikxmOLk
HGnZa5VoIqVrL7ktcYxf7QQ97OxVrU52A2/Wh/MOdDQxHCwDDsgHzOmt1Lotauvk5/azQhTrr/lX
w7iQROjEqFZ3i+ADagHmDVb9ad8vQJMy2gWQDkz9nJ1NORmTLFEAtin45ebAkQ0CGagQsLIPIUOo
Q6UXKOM5ugoFuq+Tq78blqbRpDIs92/4jPSb106BgE7PYhjhlqHL9xm+sQhiLP1snTlZWwx0Hnd9
1KGpQ6jHZqgeMj6pdL5MUvrSry4vjF5zKFKX6Bmn0Qlo4bsLZDKo4FBSsuLhBWrwaYycQ7gawEUh
hq66Epx6eofgFJwROkITo3flT2XAxNd5uaNoqOxk5x7c6qA5qg+im1kY7fWlMEoRZYRYyT/0Vt03
mp3dUxAZ1i1tNXhcI4x6ivO7PjCuzKBKj1wdFDnK3XL3gpv0m9pfKnpNNsPYv2f0hYf4BoC4cmi1
Rhb6To0MikrB8NwhG3XkQS8UOYlOKhXTPrNvqWV+sppR5jKjyk00G31j3SqbpZW9gpauoWQ10xBu
ssvBB/SV6OqznvuSPPwKNK3MnkS7Hwh5OHJ7T9KWJcSopWbJwRKk3YCfGE2uvGdwdrWzKQEFcH1v
FaFT0gzkHGX+YjiBIfAFFXTwCfG8+3ktok00i2b1yXnemFSX9WUZW8APtN3Rfa4jmkbrytbYNlvR
sLkt/1XmyDQm09ocqlVlXpnLx+Lk7tfPv5Nb2uppDu5nm3pGWEOl1cgcEA1ksiQStXcgEWBxWYN0
IFUpHRQlQQYn06sSSETCgAif9pR9qlhCqxwQi+HCcXBx//Z1jQp+AmOhzvWFSj6ohZe/Aypcguyl
gPWUNEsRClXGkfSayiTGmf2ItD71KYSjJC3LLDVc9uyLTHWwSJRhYtpReq1EWoZu6BNQockHWvVa
s/+Zvt7mqgNOJcu/lYUfxG3mHwCtJxmTE2KVyVrmZi3f9BoYGPZ4uMYSMH6CYzkFlKrkEepeqHMx
byqXksolre1chSrN1t4H3r2Y6mqbvdwl7TJ6Kz0alVVQRj0RTMPqpZf6X3DHrW+zdSbgfZ3gzLAK
RtPfFaj4HTD45tACy1nseRcn5L5t+cDeWhBFq8MjLUvaTm8mcDBWjsRsB54PAjBMjcveAmDSbKt9
U5CFArlrTF+dQlAzQHwRwuXygR7SDIlJ4z467uD/XyYS/IHUl6EbcrSq5ohq6bkXgAi0dW7tz8P7
bCKX7nZUtqDSIf0JG5HRojHAsoaCjSV+Co+FdjRYAY0opVCocjgDap+sdcW4C/WSCjvCKF+Z3ma0
C7rOhEesD+nWakfXKCBHlQjPxn8IfnyZwDL3r/V45gbRlKHDvm7SiW0O9+DB631GpH6hvfqRY7S0
WPV0JTTImItWHJAZfAurnPoVVSSYbxGhA6jF5E0c/y6NyeeHFlhhvZvdKq0ZiB9wPdYswE+XD4Yg
zOyOXX4BtCCVAijStsprKng8YcHHoHgG5csxnJh75QhtBTT5P24HgHb0QuqdDy0coh8+bqh2Np1N
Xjao1sVtlhP/iwpjlp9Vs82jMWIwUGMlIJ5xbcvTGyVFc6hnpeZQY1WNEjnQbft0W25LRlFxOWBe
DkIpU8OusY8e3fvfnU1ee6ryg84+eJn6R5FbWT6ItaPGiP9VyI+sO25bKRaZJKFyZVAmV+fJb9Rd
7KLOA6588OnRk8wG5tpGI3Iy9EJmT24kJDpm6ZwrITjah1e5C3V+tPJAdqhc3Kq3KcDCpdP6zdAK
ApSYNPgYkUkD5EFyGZnrhn1yBIaCt86GGoHL0/wMwlYqXi0kGdiIrtRLqKBs9EoMZv0vMlIUIEH5
pNRuVMgwpERsKdgFX20vzwiuVqmvQjjxwAoQhHbBB3lDsWqwZiRAJb7h3h6tp78DRd8jIPRQdJCk
JGM7AV7Ab3AXKunBxCyzsLy4zzLbuzyL8SUmVUhwBHj0Dn5+FNBjKXh3mWT+GH/lfQsZTbLz3fA+
LQz242hMhYjBJTpAJVBL2/f8MC0wDXzP0/lqdJ6m8/P0tJYN9gMZ2MRpNJiA+bK/VMKkr/hpsj/p
Mr9tplFhFJz8hyeR9D2f2f8RHG+iJS1HPCVzDRewK8cN+yjm3zElv1rkAN+DpHdCFVB8C7lYEpp6
UXakVJa5cv3dovzA3/ICmF/H3RUoXlgBAUUFFy3jQCANXG4vKmYepMxsJ/UgnIoVJZbIJ+NG1TMN
6Vyj7j8gvQgNSApmoxLufapFWVvBBxwQUwZHCPosJBta8YdQAocLNG21zWiPBkZOqUAgImNz7WSx
Q203RkCdPCsmHOD3Aj6yMW6MaSHkyznb7O9ozWiRa6krZVsw4ifXZ65N44B7cZZIDSTo6HuNiVUJ
KL3WvYRGnctkzKOj3DkjExKim3a0g3poDArdRij/U4POBrPDLFUudNZMOnBW41GpxUrm+knCrKJv
gXZClpQ2Wr2ebgNQbLTqF8i5qpRBXBk1WJRjSFl1gIfJFmHezFfNkg8N+iBBk5dfwDcIA1tufMzd
SaafjLuUqUiG+oEcNVPB9mumE8N5YkSnwSH9BbHpqNEZFT3wmadxhmzfA78I9YaglgBPg3LFacfA
mkAnYPZeMqUagxjwQy9mFgy1ZwBJ8XT6AaQs9ftcVf51Jm1OnikNcLkwMQ6bHKyKfyNAsGF0CtOI
K6RkjKYOR94BeGewZNSss/HTBT1iIdcZEFqyMuNgveReLBq00W4QwQ+oHh0jzVWqY9VaOrm6xKCI
wG3IvE/wC8P8UjgpqEqlpzXcEuTcMv0L/ZWKhhz+kFAkqkCgXmRJUIQhGYP0c6M9mWT+AUB+11n9
zmXWhVYND0LzDuhX6sCPy0+9vmlilsuNPVuNduvDOrWLc4XoksdtL5PcPRrBOo6Mc3R7V7xmh8eY
XKmteFZV7mfmhW9gsNfleXlY7sNmPwpXQyLU5DDZcRTGuS9kE6qrEhulNqBvaZpmJwytHjistlRL
iXROzUX/ySU1w4qS3rdTcHFc8Q95wdyRfa7EeYpA5Gg82CeGSQjtEAUBXXqXUK6u+imgS4vBAgah
n333huvj/ARVgh8qmIMSnKS8cWHEoNfSiCoAtKeBAvqa8mbHRKf1+n39XsIq4Cp9JggOsAIBmP7S
2gMqPKg7YKXC6wC9HF7etbvzyv55+Zl8JxUGFQjJhXV/8u3evdRdgwMNdiB7b/1L/zy8jA/Dx/Q+
XYWL63S3Vo373hYmsYxElcxLgQmIzGjL5qmOCHeXi84U5XXWZ7xZzB+Xt/n13rrSqJQg3MqG0470
fqVnUDJsha9ZRUPUPu5/1PCHDC0QMXc4jQxkO2r2jqkQwYnO0DxdGCZtfHKpi8UIQ1bO8a88xZX9
aIKoQFZByD5Vvnu2axAhBLEQ+znyoNhr9Ij2Ip/V3Y++ka2N8g6VEHL2i4mDmpSjUNl5BQRmRG4N
EuxKqDT7ScqcWYYzaMeuw33MjREtq/0Jmatoegh2DHEcbYh1dAhkMY7gH3k0Mit8ryy9OnhAwaN6
zD5Q4GtuCxzL97QA40EmW2LIId7L6IkknWhBjPAQkKDiIRAoC6BfvO8oPyPF3PG2dXsLsABkUeBS
kgLSrCG9jgfpgID6OKviHafb5BZobvQFeTwcjsPL4Asbh00zbSuXyBqW3JBGezVWr4imYia/L34g
aYbCnDzsMNTuGDAWHLUvo7oJRGHlonWgb4+TmGO1UFTieOK+Qc7iw6ZjYP8rSC6HA6KXa6RDnmqR
00BVWIpD0rbElAbviGpHlZqOnfsg91BdhFwXffwLtU8BcbU6t+ttdptdZs0xIHn34qzWiVegKjoi
Vha+B08PrTha+mj2UFI3R/G0wOcBVBjpo7RpVVWAoZGuPeWsRiTqO+8sVFMy8IzWkzJrmgG8emXZ
ugD6KWR6vqcnKfCdPledS3VUxTMToVM+5S4c0QR60PP94rlb4hPTXY6PV6JXGbnCTOTlL93vrHsh
vgGpd4fT5QgDnSG8+Rq16xm9Un3cKxPBGpq9T1Z5vmFHPjIC5BrHISpCkGTj9XGdmlc8Nwz2Hw3O
VbGf3bJXRmnouM5FjIUIFPAQx6CaWAQaG6ti/qDjrGK0ik4zk2DawZSG7GLawz5WggAoss8Rbpi7
hVAOIow/wiJtjUf/2bsN74jYSpG2/Ff8e4CAYlP7i3pqPkS9fS/mEKcXERTbyA6UPYFkkNwj6cA/
/bBPGuh3YXesQ9unnjyjqWZg7ByUo3z4QQiRqzNjYdyIFVZeTEHKITFJe83NKpK+5SDREman59kK
sSH125W08ZWCRk6huU1yjeh151Mo+dQ2OmKbiE6gBttp+EUWX3nz06Vt2ydjD+7D81AR8ThuF8kq
L8HejQO19wVTFQjxDrhUOYI2Z1UkKhV57e9+/TRtzl4Hu5mYX8OLGESmnS9aI5ChrCI8ZPTh5Vyt
A5zc7WkaV7POsqMtTNT/TX9u3GXMqjeHTZ3dMZKST/S7/6Wbe0R+AEg8Y0A/njT6MboiK4sULyEl
uNH8F1Zi2Ccs7GiagRt4fjuC0Oggmv47MrNBldpCWCjV0AA07/TIhy6rleAfidevrxGBhsggTYz3
Ly6rZCiA8B0YlaRDuH4x2UnA9N3bikvaFwABcFbz9t/7rLCE6OwR44u/ql9Bvmp55hQsV7PVrPYx
ke4MV/7JUT/45CQ/B7rCBwckIwQG4BsrSGNg75CtScAptNJi7xLbZe5iGrR5476xfZNc0QL/e/3R
Xz+61bCwrI8wzx19BsXRu09fb3iYNcaCClcX1PcdOoOLw4hxcLc2u5LMI2wd7P0nzFql9GfUMuLh
FcGOJ60fcdKLb+sIOT2Jrcr8VLbgsPHxxv3v7wmlHoWaWB+k77AB0U1f8fV/TJ1Xc+pcs4R/EVXk
cKscECBEMjeUAYPIGQG//nta7LfO2TJOG2yMlmbN9HT3iIQ2cyWclO+1Uu4jDh7afLQJsUV1dlG9
1+jg9mL1YDOp69sCggUySw1j06Y/wH5qHz0KbO2lfBAj9d3VUYorgJFNjrTTioHCy/yCvC4qTnYY
O55Hxcl59E4t+JjNxbqnRXwdbQb1RXVRXqS/9USh6xjO2t+jYTaXjY6eEiNmuuyTrCIxb1iutw3c
G+FxSkglRDvz58jOWw7VdVytXtamv+nfRliYkMGuKFsuK5xorpQz0NQoQ6FAkbItPv8OttMjbvmj
1Fcr9s0mcMWW5v4vda5Y2ptxHc6xvxwIgcv2pWC2HCTU3gvPAAqmGFuAeEecuXUAWynGcDqfCkOQ
df7HvwSXIBPCEFXCfReX9S58yS4YC+Nan5h+pfiFZVBD18P6jwQqNERgSf6hpXO5YpyS+yGn3HZE
E3qtdDQXm55mWrRGz/6znw1SL/UgJsJ/rTuZv8NW0SsEh54CxhMrjMl9hHBsVJ3UF5/VZ1VdbH8v
ELkxJIMaWbVzgGK8UO25DyudSkeBS92/5k8BN62oRK+KMcUvkJIPFiiIpPg/wlneSITLh+UDSiKB
pITzUlg8veGgzdNiDKDVGG9w1vZ5h8tHZx1WgCAr+aH65NDReB/ddp39QDb5whL3AJmcuXqctgU1
6qgQqNYWP5hKto3J6+KAxdRjtfttLNiF/pWRSrz0XGVer3W+RpOObU9/O+BqwR9PvgQvQUdYzh24
bfrrPnbOae/UwZaZkEQEwim/FmIohMvPUZ5o3L7n6QC4Ve9Ve/cQnqhKcbFCNX5aNSp2WRDPsDQf
14j7zUGlv5/vx8eZuR/Dbfsy3LC0InLCYqRegcooDJrc5+EsMmSRGg54Z3LHJoN7YZWZk30PjjmL
u8Eeoy4HlNhcOrOu3nHvZXAbZO6MPGs/razq+6axLnJ5Xynlr8iKMABY9z7lac1/b+N7sVtzy+JL
AxHGt94RQZJzZ4OH7Aplquw/ik6xvUMwaJVKU3DMHXhkCfUtPkWtVtXZl0AsabPbvf6ir3LLMPqO
03WmkRTagn4nmW1FYbg8W2EUypjDB7b0seHAz4N/Efb6NFI1mjmKeCDf90XA6PWepmuYQ41SQY0B
uf1HU0CvIypvUsqTfzYM23Zdm8Gf57Bh/t2NT6cn0VGP5sjFgtzvQ0TGJeLpPziFToRtiTPw+z7P
EH6H4bbJY4wncBk8S0xto8NmiR0ebaOL+cLdcF/4rdCkyQqYXNcqneYadymAxSnyA9q/yCbkcQPX
GaYtPxU6LUpcdLi9xeNVt7PnuCgHwTpK1IPBJnlHAoJ47we2UwrSiVle/jbDZxt/HXqjwJ10zdfD
2aDWr3WKbIxnb2eeiacgGu1KtG4Xu8VuuVtPKnG1ux/V4iMb86b1tCuH+0/aObVP7QPU5Vq8HTUT
3atEl03HzfnsrdZQtPOPqy5IYaQOkvaaTx+n4XYrr6RVSz/NMV1Lu91h/dXbraN1yoJnw9huW8bl
4WcIAxou2/92xRKF50dB02l0ql1adtvRzANcIwfKfg5UQaiKaE0AT1X6zaNR6dfBjvRd1lU6nlFN
wlO7mqUOXMSifyna5ZPdwLOm2FG+XB9+kuPk8fbKmMkjzsX7qKa3J8MOyYvpTOdvECHWb2M2POcd
EUYvQayCaveHCTXEiXKn1LvCV+odM7MOBIl7Ojjj1jzDzckM2IwfPFHIzHer3SqlxgO5Y6+e2Vcs
WerT56I53aP7J/tjvmf+VqUPDg0XXyQMBVIcceVXHrcYKov/KBSY7qvK1o54KqPdvm4hqeVjDXcx
nteyCiZZMx5tIcVgxXmnRUNHBJxd7FIi559aokElhVD1/ZdDorE3hR7AJ3o0WRHvLDQUBaglzX7L
UmFP7S1xrZRr4psg08VyTpQjjf8jkyEk0hiZokgyZ5FIRRfS6BwtoKOi406j6flz8qCmxQXnczYO
YYsi5c54KdU6GjgLqM2U4uTUNF+TF541esK6Xew3nRIoYpySt97OiysuNgYmVocGlw+9jVa7jm4U
j6SGcaeM/Dlhd3ia38YlLCsg3a27QnWx88VkF8nI1QwoQR2kEhxQ+7Lx3t1SmzjZeO1gxOvCfwLk
KDg5LeZBlKcneGLs4Q1W1dH00L0mCZK6oHNjumO5Q7XF3y8+xxuHWzkdQQwZX9sqShqLDy7Q1JH9
TafQPbfx8mnu/+LyBQgYEs+entGal34bn7rH+IlTfj2sh0gM74giMd6GsjsDGpbJ8I6zw4Q974Yh
beqfVqlf8tWyxBQ3rPdTEBxct49m7adJT6jgZ8DQHNSOuI9zw388EKSTuk2mDsl2V7pFyVjUlhY+
iEo4f0XOIhOBfutvBRX3W7nFD3swvdLi9OSNUHv7Z6tIexaPM14u7sKB7dg+ykIcsVFc18Gum97b
f8ZH+xlvs98ZQAiM1Q568QLi9O0fvMjH/D3fxi+Ql2obggoFOi2ny88BvnBYbmvsdB1yBGDNC0Pi
PcbGuh2DTzQLP9EnOsYYV4PovL0HL4n8y9Q/XnszBADClTWhpwpwvPdTP7el+nm7J0zKT0BXpV6l
V+9Xeg04hrQW9VLBuKeVA5ilmltpWEq3uUYbsxrXI1To5agQlqNipzZ493F4HZd+qvip6Wj0snFx
jNk5Ys/tNOX9fnofzub36WZSHDRGQYXTqCP1ChDWC+7FLwN34WdNjXVxdFQ9RJT0JgSYfa7DsQju
6H7iFZPdOGFfxy4B5yWOpvuQZ1d+5WExeaTBp1Yi1S545jnPbY4MuVVjVmiC8AQ1OVk2bo3aFoNt
fxcWGYQogOgQZGsqHs3jqeAxeLBb/PdBHSiabUrLxWGvgQKMG7yb3/5K88o8G6pDJVu1NWOXZtjX
ycmNigtpECToHtkuDfjD21gjjVgdFw9ONny4fLzJJ5M7Hh2SWmZcf2eT2+AxeHZKUZJUQ2GCW5uT
PX2zFHF1PnRfq/V+8AibFH9YXJH1sM2NK/ghDGo/4ifSJe4XgDE3iGeLMGnUXnn46qM82jNAdPgJ
s+TU/gQnQFFA0t65I+aKeCyfqBnCIH4kj+QzfA2r4yvq9U230NtHt7DeETmu5JeW6xXDsIjRRGfQ
K7puVTLAfE4AcxBBIA4k+1ptHzqzwRn2G5bS93YVU85JNjrgdvggH7+ejVbI1JRLUGor9Zy5mjGp
alMH0y2DE8lnoYvzLQEPvwROF+Z+XPGav1oM7/kFIICTYRpdhYmqJ+H03U14yWKm5g11KEAIjD1i
CPD17BqyxNiyC9GpjRAe1dlAfgXE38FpcIHOKp7/GaCHSRdFerdBBgdZpefFkcd4MfQ0Fm3dfTAv
QFfKxRP6K2DqZG/3pjiDBQwObwHxvF3hDimv3QMvdcWBInFI/rZgwy1sHlo4QGjn4Fyyn3xBXcJA
Gulo+G+UbAC96tMZVA8EWnitRoIoMBF+rE78e6wQLtsLCZJnY10yjPJ2xLSms0UsykM147ZmsDcf
oyPQilAuymVyL+ZGno8RxivzudiA3wNysDqomH9xHkpgYpA+2DUzUBgVq8IEYDpqVfMAAUuag/XE
If/wm9mhdpAjMw6wRSNIafUGKQf7aJByUlK03Gi6u7vuofupGtsAQLrM2XzrkLT8v1cJYjiUgSUu
fezMW65tkV5qAHaCrXQ8rZzegEORhiVfrWIs1oJ89v7bQuFd5P1hFTBiWxwoNV7M+hKI9bHIfK0Z
zUL2twangV/Dpg2jzb7BJxaTUQ5q8iEs4oakaCJfDZ4IpyFIIMHh+/CVebP95nD+1Xx0y5yvMttp
mc0Jnbm9jUkfEp2i7wmCJWc9egxjYg949PBdMDcTySZhHubHlZ8kHxOaokGRK/fE1acW6YHv7Kwh
2nhbk88A9Gj6aWc9rdSPkNeINk9s1KGHaExCvrLISPjD2Oy0NvXaYNq+KLsM12M6sYjLd36KXAkV
FjWBQCyP2oBXE9kPVnjqTt5gvj7yW9UVFrunT1nC8W/PnDN0zCdoBODQEXgQol8BvcDqoENfuyBq
5a/ydgBKxJrD37t/U+u6AqLjwncADTDmcEQno1DZwneGm8bsMYHDQy3FL9ZcPUI5e6sYNQrhQhBb
xIVvZNB4OUgy+WDwh0dI/DBAnusmetB4rvla/kVXO1gT37/PorRY/x6UUOEfiD/3prPrXNt3sP0m
W6RG2cn8QcQsMmOOyo3lrRdJXJwl45+VAeilVprYsraRkj9a2ax6NC1cgDqDmwTnadDoar8xqA0+
SXPYoIU7xWwQy3FlPTvK3Ccw6iwAXAXgv41KPJ9WooWm83m3lOwJfhXu0YTvgYO/wM9d/9zLOpjG
ti/xMXzQ/SuA4qkFWffPHvUN5SwF8Y+UeTuX3iw9N6ZmJeqyHD20Q0KQuHfL/jpuFEwfU6kN94TX
P9i4pQ6fMBfZl3B55ojNQBEjuAOXlxlY042uZw0wTwOHKbRRQuoXC+qu+sWefrw4DWIH6ij7Vf63
ittTAx5XAfSo0FGPRV0W9VsO0S6i6uY4h3kzyHui/mxFis3r2mJHXfUKdu1du84QqFE5+XT0VDew
0XGJBu8Qi08g4wXBBqC4s4sv9N/WXQzf0ZW0ejObkTmE0i9loTwtIPihuwFcmBcYLcwNWVrMbYHt
KNNR+XESWRwWIwPHrgX/gbE9+nBG+SmBv5N7c3qgLN1JPCicYbdPMtr4kh8oBmnlKmyIpTzn6lB7
QVeV3HjgoRPz42SVFxMbCJxQOLnxNY4ZrB+uc2KHwvgKBX4+aZwsnNRbO59GYooKhssoCbKWn65t
fYeFmf+/rgKlc0z/wnFUZULLqw/x2e2/epWBBoGk0WGsNK/Uq3Z0aDLNjB4we5WIXqn/hdoonQgn
muBUJJRenVGTWSgwObiYbuE21+rwrKJC+5sO5GQQr0ha9SBQKDi8rCsMmiujvqE1DF7EVQoGpkP4
t4fM3aHC1FC9zR/MY8MPxi88fXxn8NpZpW6V8bRsoEW3HokTvjNw5jVEBR9l5iTktCzD0Wi5vHlM
2Ii37AlhyOgrYzli3FWTxtbTP2KOtGJ7THDk3NtDYvRQm2ghunI9sDF+w6OkSA+WysNbJhljuWOm
ebyxlUcjkuELy5fv+Y6rGquKYSJF+zBIgqZ3DvJpt0/3BJtceRXjdZygyTwUBejSy0xWG00HwXhk
GV+d5vDq/NcWZkwQ4bRkXmpuujbf4xtXmAOdxlbH94A5U8pa/UZunfOUOkIuUToFd+aKjmDL8ybn
zNaNHe9IVlPzXnem51koBQdT9fJ1fBvTDc4fg6F4ASWMQNixcSnIaXn3WhDONIdcpVB+3DytjZqf
upe8FDh5JxL+K0FTDrZqsV3yJpvulze3lYCJ+jfLGYnNTr1f71f7pV6rPbrLt+oKX3G/JZJdidsZ
V4UaSNpG/t9WcoEzWKfUgj8LDRXKwK3FHAOHouyc3LOzvNiDXan7rFMQzs+JBnzszMwtLuu/5x9d
k3ADeeOf5J8ieum9eC5fazqaHHD9ei9RPnHG1+Uq14xvHc7PdepTZD5c1Jtf3mMZj6DH1QavEaW6
lrW2zuhFRk38t5RMNXPDLk0vzWIVeneHCy3Nx9trP9rlUT1lU8xk80YAmNMTnOOnzJcz94i3chN7
TqUtOsTpheQJIhDuGtaDObJElUD71JtbSn1GhQbsfWQMVsVRg01/JzOaaLHmjBOZEtC4QnkjFrM0
tU2Q/8/R+xBNmffzK5abhAOiZ9RhT8hQjaGGUpEZ6vw+nFf/hf9YapYR1kJvjRkthyxBzj9QZ5hg
fITeIa6eSLsaYwxth/4wlPCTn3p3GmsaFHW21faHB13eQSvPiTvwQNQBa0UHagxNcftA+/nZMwxa
0osTIqRTw7tQuq3ORQ+B2RUa+Y3NRdsIXtgg1+dxDfEChuJs5nmb7k4fTQckEvae795SePEoObEf
UdGU/f38OJ8tL3+Fh9M/vxcwwADM2bpuC/Ay+NprmcoI0f0EaJQgBl3tZ07v/xKXtCmisYctKBXE
zi7Uos98y/g987YOMOIGYyer2aOTElMW/TxZsQ61VUVHvfq5H3N0MEZFU/amrICPcxt98dUHeCxo
bAabVVJ8lUW8YjxcU6S+cmal1RBa51j2YdPdh4eI/glGRL/qA0iG8nJGJMhmTT8fBUXDRJXQW2Cl
Ij7qdlxHQsB/LGp2r1cCDt7BwoEWqA4/VbNoVk1spMQ9FK3py+JhvXTY9llPSsm+Le5BasIFoN0v
URaTLMPrXJ3+L5IuurU0s+pjeqe/lDt+0HkzZoScT3IRWrj0Y++eCEc8W1F/LGUSvd6OP6VqYRbO
v7VRb18yg9QQUiNgdge6OMRS9bvpucNgIYekl4ijPj9EWoldniYU+mJ4FODSi9mvnCfn+bMgGtBL
kOlirSVGkcQ3n/y9sNlduxXNvDK1zrHTWyA9gfPDuecKaLcxc+sEnTV9Mbt67e4JHVmaazj57byY
mGTVSV2aXF4n8aWY9yV9usQG6mpiyQn3Eottms4AvLHo7fnzwOLmyJ+M4VnOyoALBkkL6P0+bzIg
Eu06Qx9hsrMpoU3Gp1/03hs9qNq/gzE5dA0uvDI0agDXSZfE2VsH0ozQ04V3ABZO44ym/Yu9QRUP
9gxMERPmqDKmpr2CzFqduHu3Bn2D3qKszqq/X0pfnYUL34vgrF1CeFheiNqPcIPb1K5bDCnRqGBU
TKY23M+QnGTnrBjSvYoRZynJOeA5VJnMYmY+Ko6TUWEwipQqJnFATFBiMLYwTzmzat6ZWDRMl/5F
WRM2R3UOGAMDMQdeg0f8TFrjIvz9xjgb1rjdKYfnrXlhXhjD3uHttXwut8jq2zSO6Azhu8ufpD4g
aoOwQXcMmkWebRIn6OPQ01njrcTiwxYV/BuaF61suhcXg9bCZqoDc9ipaJEymePs5FRBScfYX/Ow
d7HK3Vok+kAlevWrAwTo/WJSmT4Wx9VxRSx8BYg+lJ5iVJNTmQhEPUanQHvB5jk4BOW/Gj7njfFp
KheEC43dvdOAxyyciEGONNoOnZwOSHdrF6tmUler1W/0q70aYqHt+NOvD4o/x7nS+dQpqbKiaJK/
OePG+nVmvQK8tzxlcMyczOHPKrtxFfizTg1y42Be+xDztIBBmOWw7D2Hl+Q5PCXFcRqvE7lVphJ9
ePnwcdGa2HshOH2JvC1SAu1/a0epqIpJditWixJqHYzKiepxA+WKRmgLwAH4WonUUbUhiLOsL5hB
SHOo6wfD5fiGwnr2sxuqOtFBwSIZ5PNglH26NVKn1zoNXgFNMlELU5Zb6GSRzTTCC6MXNuG9Vx49
B+XRrX/v3XtPBhfdmE2i45rg5wyldU9FwKilfxcOHdEeYeUAoE1TUKkCTysnVEJRUAkK2UeMBoIe
IUhdbDkE1nl9X73aoDE4jJX96kCEQQ4M8uM9Ql6SoersOnl0g45ohpgmhXyD6t8/Mg1KWGGF9Uez
csNT+mqPsr/s78rc0egyLYwfsRLjMgaC5pP4Ts8P1+MCr349egTKN7ZI5sGlrVZPCT8z0wNa2n1K
3zJmOMYaNVrZqL8ZOHMevEfXwamf/uiVeQ3uPflwiD+aRaf4nFTGjIviFREd69QwrvBlYGGvu2+s
+LYgswJshDk/obRscHfqV2y8+iBbUo8wcG8N77BoQYNBkofrJwk11QoZ+/tpFoblLskZJMz3AlYB
tCYJ1GhLoSerYRUA/2qP59Nscf1tAmwKZFQaXQ1PXbCReIdfZtmTE+lsfnDeTeOA5SDgiFv1QIU8
kc6BTFFryJlYrGT1g7FKZn8dgaqAkexj0PmYh+E7R/RWs6A4Y7KQfYJoCXOxNmo6FbCVphe83DMw
PHghq1+4NLeXUSwaRyYRMo8Dgf5dkGoDoB8kimssJ04CUM3m76QJWo1X4A0glb6sU19sBszVRBOJ
0QrP9441IpMSc/GLqsET4N8JyPQWMpARrOsegVfan4jJiaSStHn2ZjX6XrcHMNUKtPs0YpJwYSAi
24WLlnFXgK8KxeX5Hnbqa9gc3+NnfO+/B9WZwYg8jF3K1qVHb6QMq4YWHJtGsf3C+RFWFNOXMKM9
MJF5H6PWdMsIBWmhAJO+ojMlyzs52hUbcSVn9qsy7Pz+oNXc0/I+IrnDRhV/FA5kdxnHrKtDdBJR
kmZJLa7FDB+1i91GxKRv9KsoL0moGDWKeFULYYfl5feQSPXEGNId2RVThf2MHKsv6k/ypAO1nYJ3
8QyP0ysuosJP5OZFnUIJJNxGtrdfYZAgSM1AebJ3yfxOoJAOlAho1VTOqihVuSKsmkYEziqddHgq
memQ7gYvvIqqs1V1ETOrMqi7TNUr5ny4o99YqEfwf2xD/fQjA5KuVjkuxwKj2PagQfTO4NePjnoC
JaIKWv8XLlxniC/KDbILFD350Shd/2+zPdBN4BBlG2r2YcrUHfgmD0ZcIF2rIF4TGxLvjS6uFwSt
Un7TnW44P9fC/8gtDEnKN9G1V6HMVk9HNghflFKatiJjSzSlWWzGKuIyXSzSfn3t2GUFUwx2KAY+
XSEZAgCLHTUt11huCKPEiBG2ga79bFAabZav39dva59D4C/gc+lJyh5ub9EhqTOviqJVEHSRsWma
09rinAkZ4xOJU5U4pHl1myVcnlyqRQBwNeJwA4lod9k3mov4fiRqQxYlhVaaeoYQcSLzkBuqGPsf
W7a8krc+R5jf0RZLwzR8uUJavxKX59+VWYn5BUwDRQE6jZhpHslihMjJR0FA+q5KW0GLGQ4Qn95m
rOvuydxksJA787fVtOZt657m6guB9cT3RW1w/SstSBuuzPsDD6Qf9KkwE7MZFPFlaB8HguUg2+Ed
heYfTDTS659rqyDTwkZSX6jG+5xW/4/eJXEWShFs3CRO3UK3V00h3FFLW8W7ynccnQXuNNQP5QDQ
8tUfVZkqoDZTsOFzfU8QFDgN6z2vXwVO6lTQqgauVo9acRSGODewpdVyBcyxp5kiU5aZfRlnTAWV
mrAAt/ZiV2iKn+j27sYnijBetBNKwLfb8rKgwDDLr45xA0lIDM4mIz1F12XemYSk4EBCkrdAWmUr
BfRZQ75of0aPg8nb/h9bUtRG3cSfkqZZVo7pSDm8LEQz69F+W4fem4IFepPZGFLXyEaRgobd5gy3
cjtGK0rORnrsIiyI8IDmjru8otN3dV/JN2QwLiK0Kh+pQk6Dgpt6Ckctt0qQO4HcCIOpj5m5TBA6
m4zjY+VClCL5BbzXC89WLN3iZnziVQAT8c5HvoEuFtiL9znGw7rL0ZFHSLeJbk/BL/jqZZxdCQBk
cIpz7qWrYygsnxjniGTwpQ0Iyjtbx8VxIdGlEMbvsW83EjIjlzwdhWfLK/nf9xXOlpq09JWY7yvH
3TJzl9Vx0Hu1W9RwSapeNZTdd5k+4jlfAyvG1y4xW/xpsDRYBEtdtXG4DMMwmtKRnP0hJZqU4DOe
IDM2FnIcPfoVilcYjtQbZ3hFLbSJ0quKJAxwCkaXmd++jPgVUnDqViFgCsGrDFB6Js3pbCrw/dhm
5nFXiLtUfDKggPxFDb3rlM0tKaQArm8PUFx2qbpzhAMVFBkAw52Yiwj9jdoPNYrMCVRXUqrmgHZP
3xfRFmA6EetcsiVVagcmkh4wHJM0Rz8OyJgkr8Qv+na8Dv1d/zE6/V7QwQh12fL+snqQA8YANau0
p2PLwWg6Vrsocsz8+HkznkUziZhQxOonCebKOK2e4Md53UPPRZdRk86EGpCAyURGXW4zWyAkETIP
u7R51B9jwaivKackOoN2YSBCwp7vcIK5X8HakQvoUYqtrM084WEaciQTTAlDQCD/zsMmDlVoBz2Q
0FtR6hB4C6wFmBwEgpWAZsGWwJpYpg4JBZ6CA02NeGOxkGLFBfXDWBKjkXgxUv6K+EDHkkCzjBle
hHduVzO5FKaAZSu+gpEMap9WoatNRkaB2oKYNsEAjfkciyt0Y/MipCyeHLVoXkUzU0aQvWp+cezF
qNd+BU1N5h5EP3bbbxxURFGHSvu1Vl1mFxBzl1cZU5K+cWfdUXMKNmwFA/svzJFZLVeHsADxjGVJ
qkO8jjUf6dKJZydRzYELSBckZu1mGmwQO+YXkuJlTM+ebQ7GmC0r1jIJ1+anxAaJ/+gVj3Q6dHil
f/ehIiPd1dhUmzOjRawmBG36vA2rFjHwfHymzt4inWY5/OSBOcIbm91Tp1j76IU1zadsrfRx7+Yx
UPMvf275L9G5k2l1yf6tQBsUbwLmE9aqZ4gDl6fkHKsNgfXIMUv2o+2ojgx1O0IJKStPPsAA5m1H
Xj/BSxcUgdHvkKpwt0FKmFOkITAyORu69Ifv+B8bd2y8Y7X75xkAE8AVWsDxBWOzZliLXUVJ0Gv+
7O8KTWN9ndNkWExCDfQ3SO+5oTepuetqpYopVTHCqxUC6S+X365KM1ZGI9js49RwPm6S5ah5K+xM
pj0MuAOhwsy4SJRR9MkRDMG1X6R7ySpdO3GcgOfr5cJWOtOG6T/yth3ieZ5jwdqTMoSsf6z6uVNZ
lwkHj30YE9oMbzOcfPdWNVvweptvySAOeHpT+6A3USWsnRkeEaPe5IvbtLGxySC2KVGErWTJMEis
FPVEFC9ZtcD3crCi+05sU44o+2gwNHqnzz10rpnF9NNdZtfOwVPK923B+pTtGXA6GYJySXqSpHgZ
1wA8Kp7k2xwVnJEuxqw8QIO9+FhrXttKLMbPOre0L6uQ7ejBKpwu7+hF9BLVFqH8xXyM9oPLSBfP
bKrLTNu3lB+yDL39Nl2AG9yMzGqw3bm4vqdB5UcqyPEMZ/+S2XC3nbdD0cZmCjpcBF7Wl4IckWQW
UO4JexbfXwwGcaG/198vq5fPSfoweflljdOW8Yk8SlJohyUkmsavWmKQ0RKAJ9op5Ij66tsdV8cM
wYBh6yIu81wAe4/WLLzvPR6WbAZNqLVP+zzKrIKLzy+IdcM9DUgjgblfpJKyA1JgSCl/ZniozIC4
ClaZiSFciFrJ9Oq20ZqTm8ds0ixONzWdTA00XVjT6lWSyw6ZTCfSElFcb/hwVFjXX4aBHFbnnFZ0
OyCqsbL3e64W+uTDrqo5hYIJ4kYJldG/aWu5M5PK3RJhFNWev/95+TIOLiK42dCqlob44+AX4jFT
KbJok8lQSddMA8BNrXL6eHSr3+6Wp6xrYhupZw0CTqTHVP5sDmuBKnjSM97zsqv1CHlP7s/sAs/p
2qK7tiQZbM/MGoQ5hnySbNJ7F5vffEfCwFWJg6Hwh4g4Qvcpc5mWpRD+8msOrQ/ov8y8oXVq4Xw3
3Q4+GYM9tyeTLteswzYH5WO8gj9A3s7Z3DjxMvRW0D+IKCs9u05q/O47+07D/ZC5cR+M46lc4z1p
64yRfBvnzRNO/Vf0MO6jxur++xqtUYyvf1JPdNoHbDH2gOAHoacccSQxJ0pqXV3Ny7J8x5O6ZBeC
rdcA5bj1CKtUu3czYD2wtGDtB28jXtFgI8C/jWUR5TxbgXVymg4CVXq1xfYefn8TVOAx2P2I2H/z
hREwxX6A2J7IOCRB4+TQZ2PfXzu0kgBxHpSt4GaH0XkiimZAE/rEFVjHaQS6qizpYLLRU96NsoDX
3xidF1lwZCDeYYxTBI3YNzq4GvDfLThbe34BDdBVkZ2F/3M0xgmKb+/jNX+Eld8QYfMJ3wjX0zU2
9/ccYQPWlhE2pIAT2/QYI+wlUvawyeNwVzyCxV6TSnjudicX4Y1MNZNwbLukQaFCpWAoGktP1kQd
9jBpqEWNUhsqpX+xYQWTysLmsOt4fW3G2Ifh/0inyW95Z0srSZGRbjuND+3myhatcjB9OQWwODp2
AVZWxEh51t+gfWPHPIpRKSE5ZCzBS/YOqmd9l+m85gF++eRDbFTbT167YpBVia5CvkGJSlxDbzvX
3sf7dqVb8D5YE9CYtEbLnxUjdSx8vAg6ukIU/lcsP8QsTaNASqQNQN9mLzw0giume4tb90iGgTkd
UmgcQsLhJncv2JjBw7zHGoKElqnqgD297HWvFux6pEZn9L6nnQkdNKt2M6NIUxA2EOSXkk312YIk
G7ZOzhtsomsduhjODUvT68mcrC+2dx1+8KBr796h/fPEHRU/baoV75nZOCli1/mY1/De8jC2A0pc
ALyGmpm3nRSaRtnOOlG/yfyxJxoPCXFYLaygjBDRpov5pCdkp0Qe7POqvBTe1zoZyicH7StgtsxF
jjTcBVNEm1cU+iO8ZD72cckfO7h2K96jbyAhuUMUui8Xn43VCqNSaj1G17XrbmUwZL+jZaPAuQAB
4VU03kFr7ESRZaUs6HIHzvJnKfxLUBmQjUxugAVArDltFDTqigsbUH4mUlSdcb7gpYlU09JO7xav
6aPLXE7rGgM2vszShf28Hl6SkyRl+2nmNaJ9q13r3l1YlEP67/WSvVpzmkKSEhJe0EXL86zQIqKT
ss3f0mzvesdoOWIE/X7ovT7mvrCsvmjcGfOK1fqEGns3FSUE3YQaMG/YILgIMbBTsTckI+ZkhCOL
9YPbRZ8TfRrXju0baSP4NNzq9/j+V3pYe4aTlC9udJxcFyrXp3VbBT2ecci4aF/gW6jcJDVi5e6w
v67mEkdDK0kKljhI8TZKwkDZR005f+iRCFhEwzD0gph6Dr6E5cXLCa0glTnzrqR9XBM3gxGyKRDr
qbNzp90otKaT3ALRYUQf8oqBPxA7bof5ZSt8moz8nWuUcPiquz1GCzO2boBUNh/zitpEcUBaj68+
wzN/Ta/BN3zsoPgfxLBGl1eJvWqa2UyztSKI/Cb7FpGFLw5GNGEX8zyPRTEXhhItS5ZBh7TvPGpW
qcH8LeaPuvBE0ehGTMbl8U5kdem2OgyVRcSCbOUdjLpjZ+1jP00IwZBnmyAMGbDQeBo+tT4fBn0+
892y2UdOyovsOodOH09MNFNnv9Z/kC7MYU0xwYBdsKrpseh1rNd8WwOjYdw9DKe/2aDutwj99Jc+
czRX9BMQ4FSGM8zXG4QfOprXcFx4sQaKgTLch9EapDu3UrVWFH1QxI9HDaw5DvmIOvD9MrKdMagx
chxt5Rhc0Pqj9Wi0BwN8ZOkDX0zGVHb53DeQ5viDfDgANa3Zp0GT3MCX3hfiXu+lThdzAw4Y6fBQ
lDZ3jwf5+kJf9nkZ//4GdYRtx25lztXsbAJj9hymhUAaB26iqFIqxoz+WHpKAKBENG2yA1Zc5kGf
nXXiFddgNDTXFa94smCt7/9aPc/09OZRNfE+4SZuDml0yKiQCWdswqhIpEcaxcyl4c1i8a/fwdO5
9kZk/6N4ZJG8L1+dCrFwydpXwYwz8czK5nxiZ4YH06dhhaJowK2xYpa+FXphTPodeIeZdd/Z1Rid
hmQI7NyBzSTeJGlZCZ0MQJzSX9kdrgIBI/ggBKtEJH/gS/UxEjDoxAw8bhd+jvHEFrPsZMV2CXvq
kzlDZE6ILgKREGKb+juJFQ+DeDFhVTOTR19H1b5nKYawrMMJgRi1VRhpaTqDU0dX3YRPfVI2vR4E
j7LpcK1R63ancyoaRiBHzEbu+myuN5wKaiTrzGmc1uYv2Agk7mPfH8D0uJj9G40w7nUPfFymWRN3
h52u7GfTx87IjUQ0V/kIYYSPTB9tn7kibibX2gCGJj5KCO9mruMaTBXFmkMXyAYvKd+veXV+NRwc
I/rzmRiuic8vw1ek41Fcj+ZgzpbsSHpFpsc4N1I8zUyYM0Rh1OUa7E65GOfR9OkzH1LXpYKk5XDB
OrwYFGx6QbgkccnirlzpfGPOYyQ84z7Mi0Ykxkxx7tblsfwHE6R5Abnh99l1JpbjzHW184But8Y3
T0Q77FwJek/IRmAXw2RYoVzG+Tq31LiacZBoiBvZmxL4JesBuh3EuiVoB6toxKcbB+UKOUAQ/F6R
u/0GGMSYrmmyjRRZStT4ZnI1A/1b68tOx4SUTWPKWzHujdokht3roQ7yyKkT1l3A3JVEw1QyI0l1
L8avULjwC1d8ZP3kj9k5icnPCHhKCHBMj6Fz5pCcMrF/WY3SGvG7gnBp6cfqr+IJSp1Dmj7sDBPI
aGpk5ZPbAOYZsCAEPjwPASyoaqmPUFBjEwLZHLhBIOHamvUr0pkczXuOTIxWHf4OLqq3R4J+YDIV
EBNo5M0u+Ri9cc0Xeu9wDw6uq1H0xSWosfYpLoYDzcEjQ+4QtgBxCLGiJyrXKCv9K92hXEJQo5Z4
e+ISQNxm1Be4CJTBFCy+9tNq86DhncbE2kh2OBUe/T7tkaTB7rRN1mTBET6tzGUudF5z8tICDI8x
xIegNIYzinv2/DU+RDO/avTn/h9Dm+h04NNNZroJK3wlI17R0zUYdJ5F1Cq0ZpCk05NnmbsMkHMO
KH1vf5/xzC+FiK5RAackTgFOtfBrcDVDtsE4+fEluCeXWMqQjEnlO69oosqCclHoriGTKw8WVgGD
hzB7wc1BpdEL80O/ZHQ1LNgmW/XFtucv21u8wyMu0rx0x3cjIAzGu2vdO+Upl/NpslHAlrye+b9Y
9XM57ILuoE9Q5/t6Q/TIoHZ4NwPElLSqRcURdQdZSj44QrYIMgVZi0vEta+ulD7j+QwGDKfKP+k6
Kb/YJ+TwI/cOd9NOw2VloKjk+fobm1FQ+j2Y2nFfrnxHP+T7c3iO4C9TTuQ3d/+yttWqeJhkWtbs
97MUkL1eNbFQrE51A/OBj+IeOlW1m85L3JKuBBBlCAxqocaBaLd8zMzs0D7Bchdoo0MMTJVruhoo
+HWUQS5B3X5xln1bvzie4qtbMs9YOr0t2Z62XByT5YgLi0N+yxt6BBu6AlXM1TRjRh6pchqTCZom
Xb7ceo6Rn4csVJqlapkyBjFa47STo/bSfKi/JZTu7KqRK8kJ24OEV3Sb0ZxUGGeGMo27C2n/3p25
8VOWP20xdk6kBerNCNIX114mYC3+8kVrQRkEhFwP3oi+e+v+rrPuf7Fm4c2aeF+YSEtEB5zbLNiE
Ka4Pfvl3g2PA3S+PiiM1n8Qo0wBmga40ZawKe26WG2cIOSuvhBkIOpUYUTcJas55x+FLdVSrKKPt
kc/vI8YIZAQd9YptyZOVfqsjC06ctwxWChRk04RIbLeYU0VRrcfczU7AIL3U+1UXb2YwfQR8xrwl
mllHiOFkBoCov5g4CUkdnqysW4r23nsgloHGUBWp2TmZPJaekaW+NM4buQvuEZysV6INWKE91GIe
gSyc1Bq8szgEboj1JPnGV6oAB5MG6RvVx6kjOzXUh/zfzuDDFdZK6m7G379fnvFYWuYgax3P4WpO
kqFZ8u9IpxpJoACn/o5IslJBSjjBz2HB14l0VOVd6TIlpFj/yuzzS51ttaudOkejp+EHrZ9M4gya
AOIdz+zTeOsWBg1AUsGk+v72j3uY0NdBHIUIywwKq02qygMT9fKuGB5l+Jt1hoAjOiuqVXOhqrUf
Cn4VuEq5lNtLCUNJhmWDhNbahsV2HWZe5/Bz+Dlxa4zqwBgVWvxIUOBafJe6LKNoUkFUgDOAOOfE
YseKowoX7DvH9EhHVZShOvlYT0jvmkPy0O+LQh8Ix9lGt4nvQmlyGd04gBd/b7+tSWHyHj2xvxjc
sM+QJg97OezmcKGD27eJACZIsb8kp5ygQzmvRpDGhsv8RbAqMQKlGwFqLncexb1DJLoOrVRi9f+I
OrPtxLFmCT8RazGJ4VYjAgFCgBhuWMZg5nnm6f8vtqrPaRVul8vGIGnnzoyMiIRfxN3PWC3iPkGe
n0coDA+JBixGFCJbYThD4d4obCBrbkiPjsZGgh58Y4ONzX4h5dqpUwALhk9zLDv1cWZOo0H0dIvY
E04BND6cYvA8kvWfCSxqORZDUZgqEHJFoqxiM3ULlIi9d84VhkBTxlMMajGvqcpr+vzIB0GHfI9E
gTsa7oDsM/iBCzdrgzQSzxcwpG3wpqvNPWLF/4l6siavfF9VO9/AHsQkUWMyEzqU7Mq03M7GDOv+
VuqrZqaCkZpM6vBo5Us+IBmBDoGXJAps49mdLkOzipeiFaIPJHd2C6q+LoIeD7sw+bS2rMELFnpY
vrdOc/LkD7S/2dTql1HabH6s30vnG77De1joYhAZM+4zKbEUK81Vq+7TQosKrcPb+RC/SHIL7iw9
NErRCR69W/XnA6ZV0M7bQBTbBUd8L3JeGZ0k/8uTTizfhm0KsxK2rvh74lsIJefU2+TUN24U+arU
+UxiNt0xSoDZPbntTLPJWDnxTbptpGj7GJ8hTBbfQqH+//jIeQiyydef9aRw0HydWVvYvjjlGa9c
kV2dMomKVatUWcLMSCHVgzNpVmlbM0lcVmhfBZbiFXsed7R2Tx27g0tXLa3/4hiDKim1mPr9d/pb
/Wx+NtCyC1QjNjz5XOvLwGc2UxxS7nV7H31626g4Pf5u5meGbcyr/WIzz+Ta/M8tsSKrZr+Sz/SG
U82p85gWOSdTjVw/c1NOt93d9IlqCbSeW25Kd257dPLP6PTGl9ACsLnG+8kaHRaJC/bBtXYRstRP
nVEwnbNZV3eurJyjNJdJTQmdHAA9mp93X7J6nQypphRp1S1RXScBJyKt4Q3h/MypJOLVq4sikZq+
T/esuPVym85EAzrFOsnav76GQy8evYRas6BEOZOHc5j3ZtjbwCe1SK0+cE2RSQ0U/dU2yg5dN/Vk
xPqX9FedWfQN/FKFcTG2akyfLSbfifTbKGgg4j+B/3oXD4KlSBF6OTLazKQ/ehG1IMcGLrqHqNza
fBWyRHTUg1uO/g4BoU2AWhZuRCqopj3drDJ3lMBYlkq6ccHgYPx8iWmr4QbvJAueQg8iEWzBNh4v
JEKwIBifxbW6DAlDkKbFuNasEI2W0JyQsmE6WAETDkg2+gwcxj8Hp8r1TzZv+A6j9erVp8Z8DD3X
2TAoIC4b1qtEAoYmnmenWdFMfgdqKVcQtjA8CBjK5AH/1AEfdukJ/Gnc4bCWpAsPDZvHKpDnlRRi
N//MR/ny3xAr4Xj2bZLXRV/8SwMEHdufl39MX/4m3PBv+kYCKV640TsRbz2zSz5hjq9pXrJzF9Hb
UL0BXYshNkdNjFbuMg5vbCDfrihho13JueEmlBb+NovL5NG/9JHxu5ajnEFZA9QhZA0vN8/cTTmP
35EdvFAsvJiVssOe7YmvC4YfET47CTYgiVygrvPN8j6vdwDSeay7Qp8z+sB6DSsbIRs8Aki9o0tw
27lvxhONGCzdfrXlgYWpN849/rt/cU64Gz/tvLejwqbj+mH0IUi5QBCZdGtKlx6Qs8xWp3vpi/5Q
mwLlC1n3QJcasvzy97cQyC1OgjxmhvpYZjIHUTQIyRYyb+dN7z8bpkzFDudMbFZtiKCXQOY6Sjy7
Qm4h0kecbTL/tvAZQWqSL5V8+GZCjskjtXT0uHLADTKpFsiQ4BiAHrVwJfMRYekObDjeJCUcDp0y
d9Y1uO6cB9vDzt40tqQJzTJP73yjR2+GBtTd3zllJbTzp+m5r/GaOYxvQO7n0OPPo0p0bFjtd3PW
L/Neze3kWwgL0Cy36uy6eVwj73bNtTq6AZkY2JZeQudCtHvAm8LHW/fJD/AgK4xEs2LQHHISfVz1
tv1tf9cT7f5BQfgKygQPLeBHRw1a9moMpgqQeB+BTk8VD4Gqv4J8/A4L0Tf6pJ/0RmJTHZf/vjQk
9IE/GBjRECB1Pw42MEo2yZ4wJFa0Ebaz/+B9wrXU1bw2lqwZWy81J9kDl090FQUJEQmlMjFdDZN4
SH6xaxKnCy2ZPR3w79VDhsMM5cF0WDzCAhnHI5Bpgbh/JSYQ74gS4XGiK8wMQlcMdPQaFYfFxU/W
QiSZLDdRpZhXyxRyemOwe/9zv9g2ruT3WwzX5BvN2Dbjy4D2zVfRo1z52IRJ2qjha0HDOsmOz+AW
XxM9HgNas2Us0pkyVHZOZQeewuNp3572g7SUKvuDEAkpUpdBzyzlAv5WOK9NDkMCnX+YQphG/ABT
u72ZvueaalWb1HEfw+Xt31yADZMBJACqoxhlsL2x6akYqz8Q2uxgrkAmD3n4GPeO7s1iPGMERz7O
x+KPxaNMMKIYQQ2D2Sniox5VpisTgK+XC94wfK/p26sHYoyJFksrm3IhT4lE4aNKh00WfqyYri/T
VMY9IFk3YFDy4+qAl5ovukGZJiWPp6DFUQquEp0gj5Fhmzwg35DUYIR065P98jGqhzVZb0AjIWFT
ESIDg8ecWjIRl29NOqeUDjiLJgJlmemdN3rIHqlclnTHsQVQ82TnX/oiuJ26py5j1Gmm6KBW8Pkh
sZAE6CidVAki0toL+hpEQFR/4ry/wLBNW0wSyow9k71jfaz41L+fnfNuq4h+B6/wEr6MCkeaMcsL
GXUKhsguwdBW15b31DFm9pzQbLQzYaKFALIJzPHlr2ESbNp2kCxDoGoQlIC9LdkhcHraoYbZL5fY
TJVpX/IbMaDCmtTZ0BJU9PvdkJTj845/fTwIfSRRd1veKXtpfLBAZdiqbeNAJYkU/8UfXvvdRp9j
jIoFEShulO0Y5y8ZOfP8MVZVkq6jDGDWLPNNULrVnejAYKtR7CUo4vgFL0ZSPzEAOzElbzMuumAO
zsKJJgB9koaqrS2egIrr/tX2GFGdjd7FA5BFn1tN3swRnG+R/sOS4B89q1nE3aYerM7dPJWAw65W
W+xO/vrvAzb7V9rbn7JjpXuUIgcXT0NGAFXGGrEy+317JfW6L5Atvo6NFMqbVHhG5oPWcdV+QMsg
qQhzvVyPQXmxVFKX8BFdzE0tf7orfnX3pNCmkcaAIAWCYqMBbE4z/cLejulduzyxMNAstb897Afj
R54i3Wsp+6PhI+/TvHOl1jasPr6kceTT6XEBFk0RB0jmNBy3Hdqh+kHqzfJRPzX1aT5pQK9oX2+X
9o5wZe2CJpNXbikFpTCOF4WIyC9tZeOMgNCoKbprtIlh3qIopRdJagVK9uU2kakqBvBBwIQfXPGX
VccObM8Ofm07cbyEtp5tj+Ls0j/ZRjbcAgzZgjHtVsJ23fmBYowVGrdG3ER36PyONJb6gj4I4Z2I
h4zDad5tbrqQOUx55jPh39W5e5z0KPKcqBpM4sgLnEnAL7Qjp8Nf/MjnJXTgoZTlgmaHc4pIqAml
q20Tao62HdnhcrBrH0H2Dk6HmzWgjcM32naX25IVATLPOYzV1eGffLzPKEQvtLP4FjvBMj0MEPCP
YrR3GLKVWXcebyvgOVYghoFH+gCVVucES/ZIzmlaQTHLcRAC+9NTY1HSGGj7vxfUfYMbPwfcOEAX
qG1RzCs6gEVnqiHJxgBCactY05X5IC4Ks77u7pjKZpzNAUnlqYWdCdZZIrsq1X8YHkSmBz6kcJ67
WV21x52XZMII7FVMiASmOkuojgoClUwWH1VUiElxA37NDjBEFVXkvlQZtJNUMIg8puPrn4swZDLj
kAo2JVLVfthixde/BbRaeOx9iPnNG/RGPCGlxIO7SOYucqJqTBS2nSdmsReTqemN5uEaKJNaO1Mh
3FW42YTNxndxaiEI4m3WCc9CcS6ozvqZFYj4xPBAePV3fzZchxuMMCEXq0UhPEc+U3yDOTCRstN1
VDa94NnV+Z7tdok7XWf7vHYLeEOcsUc+Qtr6OOPxmwUgK18lGhZrQ8vk4R34gfRPPLsqvygt+FUo
aJUASzf+oS0vNLT6NE8o2VijF7v3sU8QFNVx0dkq+AjsH5zzk12C8tnCnNJhmJBh+CIBq7Ece6xP
nv6C9KXcKUD/EKqwdfp7JxelvVaPHxe424IQopfJ0n9542m7C7wsyZUMcal6+KxghjpzW6um0Si8
HaBQ3Xu2zo2Ds2W7BV1PwKcHrIFkOajhxHmgqK+T7r2xNNRNGtEuDZM9erEb7xfAh9p1QDZHcoVh
YM6e0/TSjU13qUCcEXKqqCMMmnCFGSKBiA7dG4sYgs2Um5t+dJeGHbA9P0Szm84VP6zGnfp49LaI
cfoEQJ+FUQBn7859wfMsJp9uFsn7nEkzRD+auF/kfbwEOgDg6sj4bRplegWKoKwYvRz9VQ2Fuk6W
4qKqa55m+nSnBFn13fmNuKmqdaheohMCo88HXFc680uarGLslHzAGtFxRcq9uy0q20Cwrzx6MlhY
Mfrf4b2Cs5+jNXDtSp9y6gmEIlXGFLmG9PVuJjkxea3Ng/62NjAaDNSga383lJ7uhAW21oh06dIo
Wx0FFG3BOoS8E+uqDpdPk5gzZP4NPYvZNmavkib74o42uKr+Br8EpiAJyEhj9uYgiJc2oZQwR2xK
aICHyij4Q1s/SEgMlgkJQgLwlsQJHijIOEkJEOEXYxiGfNvSZ7IL36di1SIuLoOADaDukGJIXJzI
H4XoxzdSUElLjZHkMh5JxnT0HQIsPxoFTuTxKqJREDMA6Gh7/JXt9el1mk2B1VfNL2C6RQ0GJDQC
kulOh02AsQh8V8RghAkvqvy7cpFX8XV+Xk9F5LX5ZrpwTbJJv9T88xyHYUX2SBtBx+swbmhCCvMl
rlMY5Lt9+Ljjvw+b1ij53Ww0HAhvlIu7NOtCvZuBH85D+r6wNXjz5g9pU7Fkd47Mb3g6iXTYVKIU
3g8Xj9OKHe8Zlie1xO9I00A5+UtE0noRo1GZi8e5CB5M6wmO5oIk8cONRp7taSe1Wahsqe/mmfc0
CAZzwDUVmhs7Abybq2jl0y5Of8weXLKHLOMTGw2pX7fmHuQYxN2i++beGnCClpuhlrRuoStYMOud
zfc3qoWv9GMmvLKjYNB4dWENCGuDlGg+S1M46Ys0hcWUIoF5sEFgZMHHRq8egWDS+IWJY4HILWAM
uIsZBBXXbBau2jLwfB3kCc7izqI5pKywO3hza49N+oNB8fJxhIhswwkW4x2BwM3D6Z+YmWqvY4kq
fv7NhqUHURRSA0Qg5k83V1A11ecREVcGDuC9Zcrws5n1IT/3HL6jUtavkThoyckvWzp72dqogygl
g+raDMckHEmJUcTZ5erDyJS8wtTdxh4ZE8Xm17Q7BH/h6MDiFohwhbKpkQUfqPJjxTN9UYIwoQEC
pAnqAnN14LUF96PfB83den0ocXRV4PxLeqQtiT4yyTBwv8ix2aFxzeqO8FV6GOpaGHya/Vd43omT
IaYHjGJMI9rPcRnKo3Zy7ekZVqbQJ1hBMGGViwFYxJNI4ISTmigk1EN90GtKHAjkvNIMfBYOoePI
s+D9WOjWDOZ6oZctBywRsg26x2A+pBhYXvnVLsoOrLr3MYIN7JbOE1l51zkuiLRPPKTB0/mXZoRR
9R4wG7mBugpCj0XaJgdtnhLNS9U2iwEV3CY5GQsXuCRiWe+MFfoWR6YsdOIub66lrql8/FXgyzRb
cxyUOORBBgr+diA0U/sQI8+4UYpgBSVsc2gEwsy+pDIWWSWyvlafQGU8uCHV/rZ7wjrguHPURMEc
QBr2ofyQnhx1746TsY7z3+5pv6It2ywgnsC9rzM5MxNSzdCvR0le9PedHHPF6jzkCLh62usOxoCM
x8K/Izd9jNH49uVhu6LtUR5c8eHYgPWVyYQ1h1iFbx0IG1Bt1n/5ghmv/KPlvQg2H0xJnaC2sFhH
7APaAyi3mndyHSBCpdMPH8Nr7Qv/SmDDIlcttAmtXn1attfzHW8tuJ38XUC5XAIyqXfOjfNI4z/u
W+cJwdY5M+sbm56rq8oEVV2ldePmAzLvWDAd79A7KafR0mGUaFvwDtoWzkzr8MGQxVfzhCFRdx9J
x77qyFd21pPBGEkjk9z4eEGvQhuxDINSBY6GHmwaT+SfO0b34WHIFcGv19xFgiu2PqNvzSLG1KLu
HedqbFnYTJMCYNkc8xY0eGDN9+yGWEBgBPEezSaYW0yy2WqEAcgEmG0Q9tXwWGK0TJy+egU2UW2X
nYlGX+EjvhvMuh9Y92bQB9/w5Mj7cH4R5VptOYeDj0Tn1grMZCcR1PA9eo82GFfnmfb0ZGJmMgu5
3zG2pO+k/wFnzuVTkKXGhCUmdigHXhGuEFYZdEoI4jf8dNDhw2qeJQoKMMjmOOHKaBE5aRYaYPXz
9YzWT+sJpgm8100fBKKnmKFDJHpU12oM/GcvoJZUSrjlz9MtwWm2/FUDFI3sVTxe+ZBLEwLviGTo
QyEhmyIZkcKE72nFqyjAPBjqMOygty/5nHpW5KowVEjUYyEfhbhK0CLIQeKRip9GRCIxJFoLPiqg
GZNc4p7inyz+8FskPc8a4aLSS76jiKPos4b7jEHuV5ZHbrltShxqAgU0MTVv8+wzybuyH0OGYitU
CRrQUwkmYGdqLYowOvi8ECufXiAewsl29vAXhlInSqGIBNr+FP2pOwCSZfqhkkuhVUaHBfawvDdV
KzRrnmbVk7jUc/VN4Yg0ZNeC1T03qpzSBTyqWXEg+RMoo3x8IFyGsn5RCtki4C2oAmOUaMgtDKlT
xoj6pfrVLzZCbcw6TFcr21PYbRns3GMAe61DFbCoOSm0a76hBeODPRubrb3TSml08m10KyjlK231
xlotZcw8pz1+8UvIX9mmNSSa/q9+Xi5g4iqrpJi22YcVPXFTImdmnyyRu48pReFACHYY18m9velU
3b8ufFOh1H8oN8i5YJmoS84B1T9zXdQ0vHwrjwtKDn8rXcEt9mtrrLDO+MRKgMb997QvTDLYDtaD
ItLx60ZmDJf068tcNwsRmWWTAvaOICEN8AsbjBsVpeTezIaUHtwXUCujDCmDNfwrQ4F1gW5s4F98
Ot+hGIHgQGD42l7kVSI3GSxwYJ/TjZ6RotdA1tSRVnime2SOA4MA7lAG8YohmOi9ayebF6gwtKGB
akEx0kMNKLXPHzC9VQkUGqp51Vddu/Up05jIDNqP31njTfKu2Sgl4jxxtsDdF36Yfsgs4fDhV2ks
qZPzDerDb+/T3bcExFYIQBduVDNkEQaOqQfIxAWpyU5www6+fPeqTja5RbsAgxDJva+wT3B3MoJf
rNvIghlKRA6qnUK1hfwCl4CKvFYoAG+GTbLpAu0fqAafLXDhCW4pLtaITEvHC4EofOXf7o3MI2l5
cWOecjQCIkS2NJKTlbYihtY15T14wM6At0RPCq//tpwPSySrZKQ6u8+GdKQYHcY57KKUsXKWod0m
AEHFkA9CDVWTKv89yWUEcU/Wn0bSA37wVYHzW+ddYpLXtG+/+oQ3hrBZrTPLq1F7YNWooxyyyVFV
ybRRibFcqsidKWj1uADfZz6MTN7d9hmP0Dtg9mHNZTbD1AXmD5Zo7Tap7SCxaZKmrrTxeaIcgGI2
0MAX4mhHKceH/umKAUxZSpOJk0SiO6NZh/C7c6tz+gvcwqXWrZ2NYNhrojF+TfQ6ZRnFbWjqvueK
M7Ge139ukxwPhog0cJon/xisR+tRcXCCUcuEP6UDOoAogSwPeEbk2hlt6+r9xhQXlAh6sfCMj23G
EHEL61ADRRAt9GjqaVr7rHYzIT6LOourKzWq4pKgEsVA/NBpiWvXyrZqrSX8hUQY0Bar6HfCmItt
GFK3LhmZINUjMEMSym+n7LFuzHuUWFX/pKu7rLkyz2JqmZczb54F00GdHDP7isVDtseJ2cLf3rpH
VF9bV6vx3qiVcJvEV4ux0yUCHnRM/LKEXx8pgU36SeO/jNwFS1Adl/TNZkYZeDLzZBBDyNcDKfAz
Viquh2wNpVwDXfqXkMP3RDsshwWS8ZespWEyd/JMOzWeffWqtx0+RtthdSL9FXwkmeyC2xE/L0Gu
X2GiF7E90/TKu0n3R8E3QB82j80DCBeiN2Scak9sjAuE3CBgSplWgub+vhCJyvQhM3yA30RjYTsU
XUgKWCoEFLGXRs3JJ98Y113o1dojMYyg/FBr44T/lESjIGOwbSXMFUom2bOOrI+x3dnr6YFB4Lzt
zwhObYPOB9+tgoXWCQnHOUAUrVc41Ef1Q7KuiPTxH2ixEqzecIAJlMHoaaT2l9URBQ1KQGlO1Os5
wTMrwDaDcYb3i1o4zBL6qn9lNd/oCYvIvpAUw4rd8+I2vEm9PQg5JCcZMawYEDMR6OkAWAOv02wb
PG1xVLjAc+p+u8W2jChgjCVWvMW+VD79MjGV06Iun/hnmZ8t+oIzpiTabzObANkWiz4hEoXmKeur
Or1yQyXNwLmxOlGGtQ4KE9xCw08Vqn1N5Rpe7RRrUmzJEsTqS70uCocIgnrUnDU/pwaTIW60rRjD
Rw7BrHKprHkffCEQG0Y4SI2vBhcVH0KtVB3oA82aVTR8K63Q5tOd82XoEzX20/9QqpdJIPQGDFcE
bkgNPBWlpXIs3Ro6sDXnY91Q5I4OnGNuGyVCOoTIgm5JE0sOwR+JgxUGhO4pH9Q36oFSDg0Ybkrw
TD7G0VhY2RvUTxmm1GJina1gEevlq/Kjmw2X7B9hlUhpSjQ1dS+0iy9AqtqrFWH0gP5lK85o9CCC
T3LkW4JfIOV/xjjSCdj7g2xLl8m8Nvj3wIr0++YlfwqgLMZwEX2cfLdxRsfAbEsv9b3HH74lvgWY
Caiodhkla9rNwVOzQ9QTSeBUs+oFrhoyWMhM8kVaeWJYAMmnU/vTohZlpgxPWu9SOKQO0ij+0Inn
9hI9RjeHrkuVdPdP8tyhFgrOL+orooXc0j2SkFZLQB9FLbz4pk/MsAIZH8GZbegocohJu54eAzmp
b3HFKDbUmbwOz8Mjbu01fMvkXCbnK+SSaOb1m+9A5ot+/4eGhaAppQXMA8gOq6n5oKewRkeyjlKu
I04qndmV03Q6IpU+4itt6hNrU3Yy/0ZosqqzQyEG5i80lw7M+g6AnbxCcLs8AuwV/umVsykQij8U
DAvUyMYH+q8v5v2KpxTRFfFKCq+15L36F5iV69a18wAa7JRSK/0MHvG9J8Y+nH2Zn/c35ljzvhWT
tuhOmbNJkIHRb7im1bBctXUi3qDrkyt5zug2r8bc/31kaWKkKvLufHnk5N0CI0NF45Rl1rr54FTA
j2Errdn8mRWcwjmqFRy+UplzjM7T7xDx7OH3O30tHovTpPRzmljQhn8uiwKP02I3KaW7yZtZBA+m
UGw7X+8W4jbFqQXC1Oy2G+eb0zTaw+ORxYrcQiUAz2a1MqmVKyB5DcUVigPiLCVXdtBqZgeQBYaK
qSuvXyThK+rbLKqrtEKizyKXZYZh3oqbqKhgqh6FNjWBFCWq3BtI+zEgQUxIkPoDHe1DVoLlfQkL
9PIzzjjeQmTLi1wTqy78hCrjr7cylz+zd8mqULXA9aoU6lSVLXDb5yyb2kxfqZqCUa8EnZJ+lYjp
4GQvdh89dIgUzRgzOLofmLrbTq6tocW17hOZmKBhbR6iEtQD3G0GtfHbq5ScPc1AwOpdhKEY7MGv
A5iS/cGbwfrYBXJDpJOLx8CDe4A6hUXXbHDXUb5IHfjG0uvIsBQtoutw1z8P19PXKDepx8DJ7Kh2
P4Vxhxr8Mi9T2E3e2EcsZj/56eqvPD2P3TVPDtOw2t+l7/EhFUh3SkWVO7sV7zBSZoD24y+rPdHZ
MCMSMIXRPsUkn2hqUPFptL2FEPdrBo7cXXo9auxuVgyw3iUVZqEXguvTMN2fmKc8oy05549FclNn
mIiFb8qsDdwSlRnW7ajN1+rREwNlG+tiUwC2c+Qj29CIfcbpAX8vXS1tBTAWAZa418QCV59LBCXt
ijWI2bV2nl1Xuxi7ZZtQBmn7QylXG2q3NPsdglT6Zo7+pbQQfVZeRyfZ+hiuoIrqImPQ5NJYacr/
BT2XmSenwd4iAsEdLQf4JLlyzdJRbz5CZhDmmgW5C3gVYgGLdHl3FCYfCMS3CMnfHTHTyn61aTXX
jSLRR6Wo9IIq7WXRJdN9/GM9oMu/avfu6rzqXOiMFGlwWtz0Z3dMGd1qiZFKA0uF+TgdpxfafmQI
rbSlVSPkQBjEo1FLpOpDhYTZQYPYhVaJEV+0INSxuERAfwRXyeWNLeqPBg4jxsD4RHp47vagPCfF
EhTSx44BWqt4KOav2hN4MiGMV5YzYo2Df/IVE/vIFdoisPcVXOOqE0MGQphB3yGgxcDvi4i1HQJM
h8nd3uRac14x9RctwN91xT921o0C53A2+i5vDJPAYORw698enc0RtW/was1WjFRDtkiKwmoV3cJk
jPzm4ZBg9SN2Du5vSYHdgqgkCZXONHFiH6yHOwYwMbLqkxTxcDy0MP0alGIrLIMVkijEleQ2Lyc5
v8rAH9kdnljiD3KdPDg8g6yYhWSWVaOYfGCMXg72+ZcsrvOB5YwD2eCLseYDPbl8XV6M4sA2pbfq
YrfJSSs2Ht1PKBkVcmWjO8hYOiaCOE+sNjLNheAmsXVM8qNEn69f2zv/GjzJaPON8o2EV0N/tJEW
4fFnGy1bMSFu3Xr2mOjCxvsePpglA4krLkavAbYxgzIkrg8ukBJlfY1z0a25ju5+uQdgHz1Yidz2
1/AYvf0LAy7v4c2xolKEu0Cr2kIaDKf9FUgT9Z+LEtTXs50jtbm5a/g/TA0oOacXzOnCPbjhkvjx
Lted/UXTDDTKqQEF6DCAV25QD0++QZl1Xda6yBIvfhWTY8MqM3V7Lyw+GA75nBTiwuT6sp9n+1b1
q4P6ZNtb9av86rNtbe0dq3RYfdllhB2YdLQ3o/UABGgqJNDUg2Jzq+mhbk8ZXFCpIS1VhJh8F3+k
JxSwBqhMB5iG7ynJEtk1GZV45Ur7RDFWRqUGRvVfq110BVbieMyzzOeDGs85mDMEoK3Rdfx6Sis8
oKfj7pxe9DNGnMDwXrld5TGTU+9dvXvy4hs25yq7Hx3lhfpcmZysY3Rq9PmBM0+WZ9JqFd463qh/
6RkZNlQMWMz45xErucPj45LSYPljYJMD35HZXK/oL6lpIECioC613p6qZf0a81eV2rKnMSCGDfuj
O99T1KqFAeoQq50hYxNhRXpS/QJaqSxwGq4qkHXo+R9DeHxw8/uZ441K7i1IslpfdP/C3VLmXEzH
9TaQo2cuhX/Mn1EMEsScdxILsXRAjSBLDQ/L791+LBMVE2p4Zq9to7Li5tBt19vYeZrjdGK4Z7VR
xzpUXRP+yWptoXiUUGL4d/aD43y35ysMVW5mxwxM/tkqs67pv/fThuvL2XjWO9HVXD404PTml3O2
9QiKLyd3j57ptp0+0xA1SB1C4qa9xwCqYR0A9ythHtjGHPQ5BCwBLdEskbnwuvN15L9OMmaaHmXe
HmgHwBF/eEdd5MC6ugwFwcHB9IMAZo70tD+pfB+vBv0WDg6XWG6BgAiYcAj0Pug+0/+Uu6ckRJRU
7NaysacgMlKniBZII92yOaj6yYq9GWoNbXQZPV6lFDCrOIH/tQQJ+IxaI5nr1TUoAe4gmwpmXrRH
eV4lTIJKhfOTFLETX7qKssRYZUdkzCZnVqgUhHuCNIJtcUbX2VPmMbOG+k4pFokihf6mT+HO/xUk
70Mp6qQek157j4Y7kzzpOfUTiwUbnLJJQjaJGaZ2Ehhsl7I2nDkMMyPpZOszVSQYsvFCMLQOohEL
X06iovJkoSH3q9mjh84jFWz+ZjyLRhtl50XbrjJNayBf3jJEJqUaGJsAGsigoojBnpQ24skLS9Y+
1OccoCBga85jAsXGZqcavF34vf19x+9f2qJWVyaKSNSi9WBPU/mIFRlqNFIP0TS2caV5AxSklpk/
0NuHFhsK7znrg+oqqU4b0/xWH0GmRNLmmgyWfFvQOk1yRTiZA+mNPOAEvV3xTER1BtPDCIdFf55w
xw2uoYumUva0ZsqhIVeJIPQBOpN6ib4mBMiqQEsv3HVkdiED1jXdASXkV98VZVTuqx/gP3QUh/lh
/t3aGhvC1dE4Kw20OviHdfDakiDfy4Nz2V3vhwX3id1nmQt4mzFv/nyDw4XapXtnr6dJUqF/LvAa
0xsSlWXVxoG+1iv8inAlXEBAE4OyBDfBk91Or+3s2DbvQ4AkX5C+pnNosN+VxEDp4s+artB4925t
UMXBfk5rv2cClbtiVZLu2rWTHTzTt3dmjV4cC3goUDj1mo2jzWhUtBJW856+3Dr2U1Cpompzmxzi
yyDvHpM8SaCMc0vUTA8bN94t3ozcHxgEP2HmRl7T+XMbjoPpRY/5qk4H/kdfib1Ejcq+CNf8MW1V
8FCaeeQwqnVV4Wp6A3kM6Y2SMj1QZWqhZRnkcMsblLdWnfTzbOddVWLDIWtSGdxfb9Fb0EPRDali
P0d7R3/Tkn/6QlL6Y+bFjnl1/QYWC23XV1tGd5oYYzjkstdlGEEdI3YYqbRaMv6UboaDzYgWBR9k
zeyj4qCd7Bq9ord7+3m76o7oUCN1Fuw2zu3n8jMLXqlQlxLCHcW4DIWAigX+0FKWTtHHCKd1cBhV
oXUwo4R+mG537qaYQpyQw9tvDiXo/WFWrfSR8HImnax4R8/fvPaUZDWbGs8kjT4OEfzEmoW6xyiC
eS6dJjPha40bDDy60PA/8FwIPi/3Oy79VgI1djS3Q+7mUtW+IVGJ8apKBb1n+oSIh7XNG5qBAqhA
E0VdmHtT0R9x8yFnlxgqg7ZwBIkWZ7T0WQjTZemz7tB3UtwNYd/LQyjLYYcd3pE4w6gaREhiJEZw
QusSquj+oGCp4nGW98vj8pg8i2Y+RScXHVs1kA7hHUIjT4hIZa/N4dxiuZ0qsRREKuEoPU5SSgJV
U6mogIRvmuNmr2MsKMa7jkO4C+/wiTXx44oQvwqdVIf6KcKgBHVLrUOzBaJ3An2K7VqUIrHaSz3N
oJDMiF6LgALBBBClVHToEINe77xIwloDM+KOLrlVSIl5Z4Pj1QSPra+dw+IcVZBlv5MZo3bDF504
zm1cmu7q9mGsToI43KKcKQ0xL4oGgdlO6aXRWaN3pr2Vr3i5jloVgPeQoeIAelM08ThrNQZOVloM
UcQDlnKZaHXUkB9KCpcEORYbGv0im+ep9dg6txEIKN3TNvMF4wfU/LX3iC2sG7dDgfGAQOEp1oU4
d8o+HItnOqMDt7zj07LEk/PCoDCI9UD5S3rPA3rxbQQVS1RBmMRQBWKITrXVknoc+NzNEflL8WGE
gTHA+/231MW1+vZHjCRPp+ZYVIaPppiXIHSBXLDLHRn10ovmtS3e4JWSyzH3D5iE4B7W2HNzg1fD
AhNm20jqi/qA/6/sMmGbDHtx3drViGGy1aiYaI7keUgo7TGTdVg82GXsfZHJVO1N3q6fZeFwrKd1
Na6xQznNTyO6B5uvu7k5oMw3ogu19zcuLHIRWXod+Pgd3/2jMUxFx7hJ778FPCfGsFyQh6RVPPD9
TacW3HG9g5tLp//S/LRraX747F5623F1vu3nOvfWqlkaHdHwXJgpvmldscPZ+vLR/mJTtTzH97BG
hOltJ3UfkVMTGKLe0SRgXvxvFaxhPzj9nNh8y01+db/w+0ifTJaYBfvYoq4vRbKEPfNRKf4GmtCr
/aH/2TnGbOD8nkOAA8neHoMVRxpEf6IR98AlYtfb9C5DC5VQKXqgfl3hRzEjh8cAFVnP0UULC5sB
D/9xgXBBpDjilpdFRGZ2EwCBxQG6pFCkYNRuxU3Fzo93GpyV7ocZAxJlwWl2rzjp5pkfd2q9yI1W
rhUyhZK05fWzal1ZlqiQlPmW3Fd71kQYiVXzFd5T2dsv8IGkP3jw1osahkiyKXwFalbf4YuJF537
PQ+YE0xzO8+02K97jy6dqq/8qE6afmXg0COYwaTiuQN01miQcmTApYRxMtNVdJtIZlMOZw2ULZGF
zuULcUfh6ka37DW+MquuDkMIWzT4odCsJIfEV2YOgVatUpFJsUEilPyKX3QneIx+T5iRJaqLJIzS
jBzowlAUyOup3lAQU4udQ+1Fc/iw80Hy+ytqI38Q+cFfnEyGP81JJ4LJGPDcOpgg3u3OC+50rkJH
XW+oOzBZ1WUX9UsAvejhVC6cqhu/uJbqhFpRnZ69UPwLsS8rj/ilIl1fElVokn/K3jMTgPJ0vdtS
6k1e8lSMPxU79UQfVTxl7/iLlZOqLb2wHI150WyvhFfNxXnzFVrd9CpvEAFEvGWdEfIQrzHjYo71
R/PQZin4NZcGn8+PSa3hiUH0pVUL9cynT8wpr/KU8MI69B2tznr0whJyY5fHmnl6nx76uKW7fzJi
JamXfJlM3/3jP3ZMtssiiMqQLennR0JK4SogKpCPbm6BIvGQnBub5+jKgIO9wyyWl12ZPBtVIiiM
H1KIeQmZi/2e8/mKuU1csLkp2ga8YWo+dbUh5aro80CY0VyRZ72dQK1hEZ4q9udX5ZLaxQh3pNap
wY6s8YOwJGFBqKYVMWIG+UuHfJ9X3r6/7+ZgruyCwqH92QVIzfMvr/rslCrdPD6VRxs58971MSXe
XXymBvOHz61WNe9u8bdj5y07K9BMbASYk7O2q7CIoz028K99Y1/bULHf3u6eYQwGW5D1vooGBDcG
HJCK5eVtLHweYKD20ooHG57KTDmSkippkUlzRF9tIWHBCyttCQOEUPqBfKpZYRIvf1109GRHuB6S
ixfcrhXl25DPmlKlbrs49HHsemv/ibBRAkAMlnXlGWAhNWrFQTe4o5PZmAFW9uqt05elXTNopryr
KwA9BZJYlEOGXiVPZR0qStaDWm89qDDHT7MoVWXuI/UtX4yCrkzVaZfeXYwtPtIRlKlF1aU88ipJ
BvJTIJFpbNzi6NBVlorHKhmIqjuBt8o/VLIIerfcfCJI/0SmJwmBVNl6fmWn2fEB/9SZ1qEeox4Z
ix0kBSdSWT4wYgY+DRGFdVuCcK+mWGYCrptCR8ar23jWHB8AqLevIWcPgeq7d4DDAiNqQ88NE0fi
YjktRQjMa+kOaVNMYtLKUZy9ae99VsAIX/c1PbHtETkVGEQvMCCEFv+Xc45hi9VgwBPEu/tczA7I
j5HoPaITiJGjWCHJuKxS894hqaDvAlrSfs2e8HcOS742ComfuEJqwD/SDwkhxMQUe025xoCLFR7B
tRStYz7N/xU+fWvWxePilG88q5Rz7NkQgqG0dUDTAajQWMHLvbuz9qrDmNGfVUcWxQKWpeIV+Az1
dkGhf2NgAvSnNniauUKi+JJuq9igygfAHmKWSmWR1Rb8S1aaM1UeAqD6/OqmqCal88DonHQh81x1
ZFVyoFdQBCWQEUPhWRCTTWf44NFlBX96D4jM+wlrD0+PVg7PG8FTDPoxmMglsdjzM0qHalMCNXtr
7m5/uJYiv+i4dj/tTzub4q2LozslQ9yekVZmBuedfbGe1myTqG25sKLxHjwMO7g0ukQKyv93cD/p
EGQmDwkBg3phXDy9riutXu1O/Cgeaeb/fI6NkphWGWck41Dqb2xduv5UYEAti31AVa/xltrB2vgt
Yps+EEUMxM3ESZHDlGoL59OOgYcf3R8+MeAfdHLC4ORKDtzO8l69TJ1g2WFkr0giy1JLVoPHvl68
8EO1pMseV0KEPzPNzXA99cM3aGM6rYxFYyPbMjFJ50J1uAw1ADfVW55eQz7oNBRYejq93P8DAKxB
Nnro3D30KKvbBCBR3LX22NzZvkDtCd2aaZczqKGYTkIP2ekV7GUjvYrRM7ILgGX+LqX+XIpVo/cv
zDNb2CLOQeXpPvu6jGWkLLX0PDlO6DzdSWBEHF011K/RTN+8UUdlg4tfX2cNqFpyXjyZ/WAnow5V
0P6u3fLL3dKK5U2mBYYUQgu4s7gU10FPQFJUAmsxAshxSGelqCRcGXMwaOFE9CNDe18p3k4BI7cB
5vSoBIXxmZp5Oh6rqDzYBcA61APRicUgHI+iF0WdaOXtmrG7f/pneQ0ybk0lukxKyDnJjqfzNbcm
t8XKTkANUb5QyHDZG4k+DWIqLdQlCUw4nV8ogVYHZS2nMJBUcASNDv1JfCYaRU80i9+m5uGBsmpM
xik84uZ94KO23ox/R90mmasmQPKD2oQRQILIxsHIPMHFBc7UPi2QgktmjCSMLqbzgxkU+cIPfZh1
wtc72ILLuUmVKkVgBev63xeN0XqvuI22iezmEb8kr3L6/NtFxxHZQ3nr1Q/2BbnO2s2v3DfwAiz0
GNwYx0zdChcnvLHHYRWxZPt+TGcvO09Q7RdYMqDwZ39w75K7H3rch32lcXMtUKzZukScZKtxi4rG
Ri3DGUVQiaTyN2ZgqsM7nKC0RLHCl3i35JEcspEQywAbpuEQfAEcAWF6UhpxScD8UWZ1p6D9orbw
P1A6hnfAUZuifQNYNaqV/9F0XluJbFEU/SLGEBCQV4qiyBkEXxggkhREsn79nbOqb6O2EiqcsOPa
a4/fFn1w8R+i3D5IhEVNTpM8+l0rkiLLmvp9q1Nh8CUdmi314JOJDzSeQIa5XK16yAvWET0b4M5u
jZGwhmDNFWm9xZGer+a/04/HcUSYvxKTY9wAUEslTGyLjCfEUHtIoISMJlazle3YNi5wysyxQoJD
87duKPFG2sTlmtBV2O7Db98HxS4J11MMGzMh6cZwa0xMRVJjA9DXNX4PWeTGdxrjnFlK1A1ZJ/YM
Q0VkFppYrjHHfRK45jeGEIZQ7wdwNEFj0TsW3NCCMN0VBoDt5L9UE7OTKLdNxDWvpN0egwqEgrRB
5HuZD5cGnqmBHGPdktPmvf+gyoZTvQ5i0xwInBOhciBPFqQseUtikp05OV31qOukIQ5Gmo129lQj
CftWryUwpCzEyvHVURsZgL0qE/9MkAuQfrctShFJ01tq/iTQBPEjOajoBktNHC/DS1iuNHGI8BM+
ewFofSuv244mtD/4OBOi9efVrZIE7oxEPUHQr1BKOie80YTIpeYYMoR84IZJaqROUfMSIX8YoJAI
26Ms8S/v4a9CSWi3skobgSwGRdY8mWQYMlyEIcD/H0IFzU2TQeuIuKJ0Is6madXGI8kMCbQ2A8HC
s5P0OcxDmiR9zqX8RxsY/7/DHO6KcWEIpb7BA35sJgLV0ZBwyp7UWiheCEedEPPmju4Evl1YDWbo
TiTOE29qAt+eop9w0jhVxs+tC1PTm4XLxvga9Ezu9/j4E5eruDZPYjGX4HjaMwS/FB0nYtjQqOXq
AgMkJ3dX2OKG62lqpoMa66WqVKPxEh8yl3h811ZFkbNm4i+NYtguwTkS+qDLFEBF2gs7NKwor8vF
Y2qA25kxeEA+Br+UaXpdnt2wg36tZoj8QKBHaYgKvPSD2FWRgOD7BVg1XeoaSQMcaXhSKNNUYPkP
qSx+wrBBbqi7bUGQidNpMZJZN7hEFviEgwce9LqH52uPHXquQmbjifgLLxgdTWkAGTZyfPjoMW4P
o7ZEg3VkpSE17JqFNkb/o5svdz/6/aHJQRQSX6r2HOTSwq2RcLeqNb3QNEjGgWOuF/cJeadg8li5
gDtIFI6vQHCjNtJ3fz+XpbnJmxAkYocO4JAGFP3uYjP64NBGR6V7NKf2WXsQY5Bf44pvar5iS8hS
QTprwsEeZFsgdglhqhqLYa5faFMaA55bgrFPCIeKcX/ZVBsqmttCZ3tPcpXx+ZcGxern1iEprcvD
pKWULkGpDMEbsOiIFz9tKcq4xIab7/UdexDE6/gpX9L4eg4xcIUFnmHcNj4kag9k5LBPTnO4raOQ
xPrHdUBYizINxVNFnTTQQbm8453bIKNMIEjWbmpZGXrnDZIYzrFwpgAaotjQI9FHs0mR/1CY+rD2
hs2n6kMDUpAMB7DV2ImJ6o2uQ28YI61GS+hDu9008WBzwDYz06QwlFbKHNIwL22Y+sLgi23HyXzw
rkNUJHqhrYTIakLD/tx/WEIENxHhFRZU3PECFwzMCxbseSQQG7PU3pxEYNYhBNVeOz3x6nTGq/5Y
lb+vw1ZGS9XnUopIfafwmlt8vxUWhdd9/YHREvqOK+3ystV9/QDxsgiF1jXCmX/9/aCcH5YfvumL
jJVDzd93/Yr+oO9qATAD5ipd2qjSaF/7xcpuAmPs5Eav8a/337f8hxSwv6PLgFa6l+69ndniDOaa
J/KBzXtMzfnXPHQXGGf9e/vEGy4E3nbZ0tcUt/GYLeM58r4LzO/te/tpvpveH+XD8tw+AZNoH7sn
ugn+9L/71/nz6nmVX13nT/P8+GX8N7wMLeRZV0/4gada6v15tVlulvd5jk4+yyOPAoO0fFm9rLLM
4KOcmhQn1/nvmNdnqz9abIxPYEDHUC8CRnsO7uPCBMP3i/KCbg4eHugO4Tkcfg2v4x0NUdhTUJGa
gjl0/8q77hev+Pjsf3V9fBK0vM4/++c5B3n6CQ7DArpl2y++z+7l1PuBQ332Pdw30K79PD157mG3
gUUaGxEhSrdw7Rvm0hVhZ7S2LLMPSvxLcilGzVeMq7DZfbUeogs4iLoPOVYq+c4zFEHmwy5k0S9U
gkjrwSKst5ETx7B7rbyG7VEz6iMMqNCehggHcuqRUCPARnSgjsue7Wh9Kx2rr69tEy3tesjKnnK6
1/d1cytlBhTgiBqEhH3N39/zZQVY31ooCGoUrtSHE3zCOqZxNP3Mk27qTd74+q7g4kIgGSLwuKWi
5VK/YSrP4E9xsyTpCQSYYUk20XSKqd5sNgl2zRB+YZei8FsYUoX9CBCHzeiv18VE/pcMxNj85Yrn
dRCtohrJ/pECNHkyT4trEtlqXjPJb2pajKCwHrX5xkmfY5R7KD95DHx13ia3NB+BVyMNNvKzIL14
O5DZehDWYdM1zagNL/7Km53+VshNclISZoQCT8HIXGN1TgvR+IqSY1+gTSVWOMLen48ICZD+r8Oz
vinBi9IkmWXKR2ac+ZxWqnPuiWcwoOvzUEqU9zimyFvkTSIRqisRn5SE7fyFUbpX/Dk9N9vrLjHC
djgN2ywHivNHYcARHLBr2XQO9fndJjMSwsnCEKtfGOTptB2Wml1GF8cSeEm+BEfOdKo2McnKoRlo
B4Yo54hcIWNXbwdtKMHbqx4p2/acxlt0jLHkn+e4eH0BzqZb0CzBVQDIjQcGXcBFcKinch3YRGM+
OjIfAXnbY2m0DurtwS6oMtpBEIYMQImxZNw5UDKFozoB1pCq+hIEvPOQ2WKYYsZ6PiBKD4E8nTNu
I9bDaESAFrAq487ccGbgdCGLagoBQTSCAT0YrXosBBq+hUxrOAi4ShjyccXmnjN5yN07BcEHDzlg
D4HNsA4533Ma4sQbTa18LU+nU+8MsLSNzzjhiL0UtEczANd+ugfSj9HjhbnhIUjTd9XfWjaEDJgv
TvtbGlRXA/oMcR3yKLD2nDC21BoVwxopRjEiMMP0HktBO9hwR/VpyGtPZTK73EE7ZH1lg+m8yZyX
SPW2ydZDRcAkPMIppyZ0vRq0p07NlByc02pE+cywNevCDJuMjU6uVgf7jXdOo6gLeQQeX7zqfOkV
WdTtEpzq9sEtUlzHb128Q2itiEpECxEkiDWlGpkInO9X7B+4Jt4RX0W4Iz4QGfJXIZb+hYAIsgB8
UrvapRBlOYqdy33U/yi0MWeSiHYx+MiXaSwfGBXr91XEnyMOQnYgLv7jycTywcXXV22S04hQ/RAt
lHz0YcIwVkJEHEtsGB8ASw5F3dHo1X4mZqMFQfDmr0wjqQURJ25CfNZwiP2AJcg1eywuP0JQISSv
le7rAWGG/Ooq2rrdRKwVA4y/bp/s73fgrXq5tYVUKn69kWLp95XYWg4MfNhkpjgmcjV6JwNLiRUf
ImxvHDBxtTFkbrHFpaYwUqRVUfuJtGQ4h1bGrjKEMZMX/UT8KRMm/TwZgW4KO4SBSzHK/SSy+Ffl
7w+exd92ZmbVLnEQ9U2vh9vcG9uxQtp+ELEWASh0WZusmpAPMqBDjF3HFfFPFMor4JHEsTYkmrWw
NM4eULwwwR1sMAbD7239Cy4qhuTtDwYbKm695iQ2Z1wQ414yAK1En5ZLhXvG2iZjjWWuFfdD/Z0/
oR/mL6Nve34zVsn6+6H4xMdntdPtTqcQQ4NwRS0gWqftKbrlEn7WkIgELrDYXqM98ZtSyBzCGvKO
xkP/sPJFlhAz+gNq0sTeA/WCnZeQvSno6ux1kBNsuQTdJagWkWA7hO8yABY4/iqCTEARGBse1VUn
czY5jcZeKggFk5i8GZlPcYbbF5myAaYwqgtPRLJxhin7+oJ8nhajXD1H6sdAk3G/WrcZNSO2MMuH
ry7FmtHruYL67za7Z7AxWPsVfAU43mRnOYzZDUwx0uIfBm0wb7aJ0swRoW5qddnc7d9sQsg1DRB5
BKVGA/DJDNTcqUcP8+OB6oCiizNTUzKa0/7b2CTSYcqYWeZAMUqeZYJUipX0AyiGSvZVLYeGayPT
ByqTbyhVd2CHUYuKw3Ro0Ij3oJdeSj+19pST8+5RfRpH4NqPELOGAB23257mApqUiWX5qVl2wQDd
y81YO3ojsc5n5NoaNKiDdp174eCAsZHFo6mEjqpipDSSD+tqjiqbcp8MGFW9FYCi+JGJcfLJpkuo
V7X9XaMuQENlmZD4Lkv1Cuo0H9zfbK31S677CMHRoYw3YqT4lfNkyvMjdwz0qDh66iBy+ggQJqYL
P99Hk2VUbze7N2pD4XVxv5LejEPapkQ8hpJUtynZP+wjHAe8pwY5HLonVHQT4mrNAZ5EaPycfcne
wg+zyFl3x0eh+jQC/Eko+hoR9acKixD34g1pZKZrTz8W6L8xVM20CDci/kuoFk+cIIjBAMIejR5L
HcVNJMacXAJ/ai1EA+OXx0G9hFXgqT622IyYEnEIa8viB6wqRvKFQFkHoS/PR70277P/kSuU1gLv
FFwpSn+ZhkynS6sayI9+8Hj1ff/qecxJBef7e2wjA1TDhT5VIa6sqR/eY3O1zngCHk3BfkjDtzJC
LnngxUUM4+APvlBpHXiQCqYqGFfVeb22hqQGIsaoZbbKlLXShVKQcHHu4QyFv3RWM6YfR/XjF8hl
sBqeXA1lrHlzKGbgToSpngigH2s+dkNzc+C+6vJUARMjVPjZ/iR8RfKKIE6RMKEhQwMrT8ALnupJ
AMuwhyl8KweT3J5BEbWV6SKj5El4yrlo3OE6J2pl9xchkIaS4jDWuPETFo1p0hCKkOKV+MwT4XMi
UASMDEo6t4RjTVwSE7K5vOI/Di2a+Wo8g6CEHmB5BtplYImpbzU4CSfCj9mRyjLmOCFlw8EbYwCy
UBoYvPR1YljBAir5Ya6SxrMD19E1aC+2O8P4yI/oSjO/J2Dh1jzWHB1Dd947xAWUl5Ra/+tokXMp
sPGzntTX8RlcV9yYF/QbACw/gVFtyTtwiNmKeNLly8gQNiUZTZjvUoYegTsneMuVEhM+VRgBw3+c
iYP1lj/VXnJIY3vxCSYuZ14jycGwChJ8kliBz9HcyG5iyXAwb3XCgAxnY1wsExOlZbCNJw1xNpZc
BIeAlomIJuMk8ne5iuOpAt92HxQdl1cqX2w1tlmPii/yhqQYZREy8UjFLz4EAuyX0jHTiLOwQSxP
QMImHGCjrkQXSzfC+zG1qwbexi4jrrJYhfGuyan54mmrCYntckXwURBf7dGstREHeOnN0+qxPFwV
xuYwCHpse6PAZF6M87JOGC6untUUt0Y2VM4xAJ9GK/ozM/l8bNeSiJU/etQ0EyM0Qm/bD+jTYfkg
/EhVDsNqv524fxXJ8YCE6Qrsc8/5IMrNXHBlKyldHS3bx/l4CbYLIUEvYWM5XlYZLsCPZU7TO1dl
1zPSOMbTZqAtlvRkVP7AsCE0kXincugcOmvf3J8bqjWhh1os8WjRpUAjh9DoTcRs0kupB8ibC1nd
q6teHT29wn+hYUBv0APRTJEbg70L7SM9OFKzh9LnLTQ7sdkRDD00RRxcaL7FFNXxr+mXlCnj36AU
2nTZrNf5C704D9F/flKt/Ic7ghcW541UT7ghCVBwiiPahkOziYkxnTb1jPNosXaIckOjMU3kPTbR
chYsx5CBwTXYY+iYNhOp3kuhzNiPibW6DaDoIAGgSIESkb/Z7Xym0ULmJ1HtycTGYrCGMBvnmNvf
o/iaP/1+qk9kWPn7h3pNw9JEYVi07T/YJ7RrIXmvNWYtrTxc8LeTHkzEYHKYFu/DKMbsxuSukP1F
L8HjR50Jfz+jVokEPgedBTzTSNzFgsaq8TOmXDcBSI9tqYjSVVKTJk+BwcV4J2tCENDAsYF7Ni53
xlAs1V69OFsPkEwIxmpbidtV4f8zkZTKM6HHiHlbSbRCNNq7vinaEysVj4CzA8yizSbtwWLdsMAc
iEHjvGtBdp2b8MphNMR7GC5okLhAsXSKpnYQQXH3zgUfOpsa06cINZxhVRDwZJU0qe7YknVcXKwM
DvzUdbTLG02+Hk0Z/c3cFkuMFUKS9knceoLo5AKx6/EgCiRJSbAlw08zwxbvzJIrtb5ZyjM60Hkt
La5oQt9G3qEIe5tFb4ss9EIpDOhMuHDMybtTfE1JdIvrgqpxyAAsOp64A1LM2VWlTbiEBTfJrBmy
9Q+M/qjDG2R2jCloOA+tqrlxDhotyOSnvU/S5ouOQBE+4UcZEjPitGfyjklpIJtAteOPLJE+qUqO
osUvBExCGZplczOufJlJQWj9IuzeuBnSNZJrUunkfk7WswmEZNnxsr/Q5juYjFkgCHGulJChLhoS
oDFhk2DIsI3GFAygJCFrUzQs3hYtKj7JLPZYSYMBO2s8KTd4Ax8cKybL9Jl0a6BLGiuWEmtO0a8m
MSn4ZiZ7VzMnY/vtKzyh7EgFLSfUVlLJ57gr70z1uoKEbuxmNbcpYtrSlYTYg6GJh4VsDgUCiHNr
LI5BBrJljWtfRurGoJP2ruXFxbk8zkeqDllj/3FF9IS+VeqyBs/ntPqSDD1jyW0smMwCFzf5wRLk
Kr5DFINakWEGLngYXkCJWk7/9lxf982CmpWz/7IfV5Rw4UjlYq03g0+qB9MQrcjjMkmgxAhKpOb/
rEMDdh8dFQfcMe+C6I5OceY5aRTnUF7omiSyijtFjSq2cozEo+uAeUXwHCT9NQRa0cA20YexzlBv
JElNxhadQiSOeWJxcnc7+pT+22YCQ6S40+aGBIwVETcCJUGr6Sd0xJWaMA+5SvXE9cV/cA+EkAjH
lE/Q/zeBRVdUvA1rEcVnOGTyhIocwROubAaiKnUiHEm2AdulDwTGzY/owM+LTF/cqvBAxrHbjz6y
kY1H9taSI+yDl3AM/6zyFEt6oQNO0AWhsq3TpdisLq1OnXLWSCPnoGGgue4TeCd7TrOVTeamUCOO
IUpdsAVNywyHpe45QoliOpCZXjaSDH7H5Em/z1pPdtUT06vYjUGmGTj2ORxfmqu/vKQhxspnGcxp
boMcPTLc4E/6MDhEqg0piB8VZ885/CQ9a9ddJS87ynKJT7SJ/RZMKmoBWV9VQN5oMv7yvIauYBMz
vOoV7g5WmLh0i7U6GKCuiQVW0YGIN6xEsuRjRUqsFu90rcmxtH9BgSc7+C02iN5ATTM1iTnv5TPe
Fuxr22A7uY5MdWr+sJA0utieZksxoNmgHsxBQci7ETSt2T7ENNYhwtO6RQTiudTfBgTESGMSIdFF
6YLDJQhEjIaQzgfR/tcPHEY44PENDf4bYusPiW59Mc9EoCJIft+GH8BOSn2UQPT+0R++kXs8VQme
vZoawG/qPyjkdM4AwBju8USsEyaFJbfmDyNAUdeozpBQ0rCP5B0SF9vDxUo9oQTxvoQ2S2JLHZLM
mN4MM1TXnUxo2gyIzStxDCKD5DzfDduAs2Q9JZJgwjtcUQttdGJnRMtIRgB87qdoKvL5kSOetfPr
2stVj5fS92g2Ll5KZGTbt0V+em+9TGl5QdpvUuiZ0ex3ZQH1LuJsGmky0W4Hume9jJ8BKKtCATuW
GGqhZxA+la/9bBm8aiMTwxJdmrIgganbAo+D59JNCMtkBuaPHNyVdr/KwcXCxoRoDQ3QErUSt+lU
IthQcCiYJdkCd9Y5nXcXxK5wv5EnMSG4q2aCfJTFvcg+iMf7QRQx/hs8jB92s3cYyDQ/YxWRiIFL
LSGdetQKJOAetRkI9HQlO7HyzGLUbzD3h+65bY7tQlltcBkeya8Brid9+gKO9daEHJPLY/vFcJQ/
UF+FynFa4PayPFKTPRks8fyHIb3gQLYeapY2n2rkyU61JL1lugu0O4UodbH1yrRYBsYnP5D7yhE2
uJWewW2Ayid40d63d13b9a37u2GqI1Q2Hz3H2s6qymPZPuO4kRNYUK3BtwiLyp4RxnC7rZ8yASsz
QQAsccsMMRQQCKh8XBP5/2huCw7wDc0/1jwEthFOzqw0mfMUIGgv9masa2X5vuPjcYx7oHZPtD3T
McQgWyhXAN18Yz85n2wOIsbAw9hcbCvCaARw83GbRHJP3VdLa3mha1YMlAHRNxJtxoZScV0N1JoA
a89RYWHwgEAkOVUBlELin8MH3Kqf1b/mrfZCVaNMD48MGcItg1RkiB6kBNWmtwqAomAFupw7iKke
UVIov0GitJfoKtFBWrJjEKvjxtIKTjCpmPo4PBGLVAWoC9PA78S/j103blyrv4H6nWHql3WC8IRx
4RW3qlAf/z58q8SHjyWotiFDi4bH2kOwspYo2tAfuobUbE88TuwoLQRgYw9SYIDtuRts3wzZGoBS
XuwJOtGYgeAvkRcFIErS5L8//cvAsEFjlM5i4Rlhr+T81CDEL398ECUD0W6E+5sYth9KYsB0Q6lL
zKgOJdLFKb45EQ8EN0hNpgGhNbQem3Y3IhP4m7bRQ66UaALGXmcRE0KjK4dYZFrRqvg3VgddxpjH
c/swpAVPZ0dTj5/gvg0AIj+N02is/LL41D3k+5tU53Ds5Dbzn0OU7+Pn0nB+iZFCnSAz2NB/oWM7
HoRsGwQh6oem5L9PUVJHbI8R1YWsGmiIQVJ6rL+hTvwDRJZjwz/AxWjqah3CKQIck2x0RYMKm515
4SvB5ihj7GgpKP3G3fYTD41yXXLN/u7ScMmr1AxfqvZ1Ay5N5A/ZcZh7M3AxZxlCGmHbqk/+QyRy
BSxA9Q9q10dtS89NmxXCQhCzN+YatoUlD+Fs2/2JnbDBboJMsyEfn5vk/VwB5uJv2ygPdzpUumBq
PsNfomzOpv6A64s1xV3h0rsiDYB968r8AJXQsKFwAcK4R+nVFBV54WZU41XWQvgNJV5/P6LWaZB9
/R399G6DyyD16uN5lBmBfzwRUafmnzQBVsYt+D4GV1J5T8FxW/4+l7KZUjr+OudLGaKOXyXkWoHA
FTy3s9KVkGP8dScbuvrsQ3RA6Xm2kpQ+Uk6UINHhcGY7ZQlm7CIs02TspcZ09yGWxkCbjvZmuNKW
225pxu98rQU5CZA5TBvDPPRfxgGXdJoE6fIXS1Ka15uQVx14woPxtmTTeO8JYz5mhn7m8IC42VYl
1IbHWqVIYFhN5a7RrGTrJk6DUkJj09j2he89w+r2+ivle78BskFnR0/HaLJFzu4z0U/aIv1+s9R1
5wqBFp9jawU5tZ8JJF84IJpHMq1HTGrz3VbSbftUtl7HQIoLEwrJV9/zI/QuQPlZdrCDMkYZnCE6
KvDtOt8FbCWJT4nWMHq47WgDPSyCTnQjHj94Vrg+riAUoo/mL89dYH1t9Q7IUCzeGSUTOIwr/Yp6
cwp5S70+GLiuxLmhynF2Gz2aOwseJfQTu+Tbaqf15rboLEBIOit+QLGKB9RBXiqB37SREFbGgNFB
8f7DjkatMFauasE8SQ0UZU1ksETU+9gy0HmgV9DHL+I9uyC/FdOdw9Npl551S3RtbGwZl+cCiG2J
AG3hy25q2Pn/dFhsooOQcrtwbRgQsX9W4Mo1Tcj0cDQdDWdUyyapv/LCvlu0IGGIcU8NyXhVTCgI
KBMH6RJN2nh7gcbRej8EJACnBzm2/YPNnwUapwh2pWxjK0vyVcTuiGYHLDcUKbVFye3bTvLHNAQ1
Wg4XApZYQXx5f/Gy4zb7RhD0yxnGzhuaIk59+BkLzbChJmOJDNDoakDG1gTuzBcWfOITz5lqimDs
HCwwTc2bxI+QLKr33yc/qqpY0OCZ6AszdaEfO60rlIOE/dqb4QkaeKPoRpuPNYgPmlyS8KIZjHfK
VVdDIigpYrohLY1JC0A1Qp2pawKKaP4N6DqC20vEv0d7EOqHCKqcqOZMvF8xpYeaDOlaHXpaRF5Y
c64yQ1T5SMEHLLPxpENOXIq7dqsKR27rcrAOiCqj+fPsEECW4nnPmDgEKdkd+rJ4t+wMDYkxNgHO
YYNAJ68Za1bTJ85Vclg3GdSE5RzGkh4MGGrcm0aPK1AK6WIJHPaBksfg8sB+SPMKhwcqem5V4dVo
AIQgHVc/BPhXltHHptbbAktg+B3xzROzlr6cAh3vfCWKAq6hZQ7DzGeSRa2xHCOicBUULsZhCDiu
29wP8ZdGg9Wjd93h/F7dGNcQlRV3Q+x7EqlrLEfQPi5w9z2B4DaSTpQaTSXVMyA+hYHK5X1Gt2Xx
AbwNrovzYG8h89D+Q2xaumQDuSqBAsSBNxtEtQfnp7op3Lc75OrZ3K4pKlMYnkmcyEIfcd9cuM6f
0pJeWq9kLEk6gQxj5f7hxr82dcG8Rzc5mgtXQi3o7lioBv2OI0DlF8wGciM8m06c+w1Oj9vMT2On
9vviyR841Vv2pCXnHMIVCouBpUTaY16GTl7fkiEsHoIRTp6ZJqG8jQn1ltykaoWd6HsXVnRgd9gi
faHVxMfZ+l6j2UTcFOPrOw5ANI8MFCuGKD/RVZW2imU4xGnt4no2F2koIDuY1hG6Jz4BRldtiDup
R4kU1UB6Y0Wtqkk4xw4tbiMuBL/0vU9BKo6SS8fl4uHdn0hoGYW1KD5gu5WEg8oZZK072wMM9Q0Z
NtNyb0jnBUMtKbgrjl/jrUcJucuo8bapsF7YYO4whCPLGFFb5DjxzmFuhT2PwakHXDRTZvDgjsu/
rsSmuRETRnW8TBYyR/JWGbgim8d5JNLFckdOYZjjSyZdg99+olae9hMpPZO90RvEOZVDBHi4Z5Uf
J46nD3KkYR+D1Uk2Ezw0PEQ0huFGLRFgJSMe10kkq89srCKVaWBs3RlvnS5c+ck6QM4Dio1jCt19
RAvE6kt3O/p+fzRYWJ/RN1xU1Z8HdbHb3uUcnG4V+goWSmlKWwc2XMW8zv+AXAYZTKDA1Y61fCbf
bbibSCAXPCQVzKUzaLzAKnWhdvu8kevC5GFyOqxNHG8CGExf3H6GLjVMXp+V5dJ0fVWX3kXc5Yz6
Pue/aLyEtRMvaO4GxLfKch9Du1kNoLW1df5IiSv0tShJHzUGLE7nlDQcX/FYJzKZ4xmn1suIDyn6
iCUVsTeFCMX3li17rQ77N7rJ/DJ+iHfk0BIwJdmIJloosQQUqRpJOneL4UdtSLqbLUFIFXWz0BNx
RSsRPtY6NPHIDIG70LyHcRDBASYA+Mn7MSScA0Ib3JPYzD0m9D54t7GfXddmy0+eMOkdYxR4N5hM
vuAyppRydyqlxudKgYLnP+ubj9XiU7COXuSahoqz/1z+O6jFEUiKpK9yVhgBUGM6ZyCe+M39pvVR
xDqNa7uQkCRwmUtH1VgRWHu4yvi8IiEO5PPzSMrjSIIgTZAgTZ7HlfdXXiQQCXDgcGyfwTFrEoCm
H+irJTtY85MeShw5oQ3H3XNShUBowRhc1YXbla+jIh72M/7JlSI7LJMN0juLS0FgmpjQNpj9hRt4
DYoV0jNEeiBvlS/NJuYW+ePnUO+GmW/M8IEQdzWyTlki468AFeh6k6glR6guRXQiCSer4F2Vbkd0
rWHUJIxsgYtlmynKxMq7Jo3AqD2RPPGG66ZMVttnEJcoHcTcGxtd6ZXDLrBmRSGV1DV4Hc/0qcFj
88nkRIpA50BlUOTK6sVK/uMNlafsW2BtLoaLYbqqgF50tG9iSVHb4ATYZVa573Q5rIkDsGahYwnG
P+PBZ7ts6z+0yuKNemHoW7UbD7F1IifylI9TQF5zCb7zz3lizmCMd1n6bcXFrHmg7Wy2DToNXK/d
SixUtMggVaB6OHi85vj/7XMU/w7Aox/7LShJtrOXzfljWV8Iux9PXc6CUPig+r2m6+4u54v90SUg
wytspE6xwqa8NdZv189whiFE0XEcrjesruNJ8xA7hlC7ccF+3cToGO3JZAQSb1mJksFeogbLsn5D
yvodhnQLmBEW0Z7ZDn2kwfujlOvjuELuAgU/7ZGp9GOYRP0gZOJhsJbCROy9vOlLznAYr4c/lDzR
4hlmluZn7QeMZRG8lsxtP/ARPHOwWcURfS9CkPVSebxuLo00+OVd5di5kPW9BMWnUjofFVPB9rdG
G/Jb5/m5noNU+u0Exv2nnaW+nvZDOLbLNbAbimtpjLzc06F4X6WN/LqRmf/g2s6gDFk3Hs2nbavI
/m2uG+f1MDPfF4OvLkFOjPFmOt1NTbaUBLOZ+6favp8782P2F+Qm2fLuFm26s9/SV/fA2zqA408t
UO/t/V+Yo6nxmW6+a/gVscTnhSH5lhStPDA++YpzaqrCQpKFpyJomhSHbZrn+gb3uvUTPjrUijVS
jTzE4HRChhicarGaW8vm41aJ6ccVoIzSuoxz1exPASc/1XxILmwJoEDTgYSUqHr36kJRNERyU9uD
ZEFUu7D1hqyTfZTytEqznymgxVPjBaNJZ4EVg7CxiQ6qiCKcV+VPqq30wfbqIMvcGxxCLCNeyIb3
7ilhR8qGKaClQljxtrFF1nUqhGCfIALyUllTLbwpFbngOljHl9r5Nn0+02O40E/vWplseDjRvWwG
bWdrRrcIev50f7+CZxsvPMEUkqOp6O+1xBdUsbvqN3nDrxJUEtvaZn5upghYd3LRevmzzBKfegGt
Xqw/L6AR2zyCLZVw0L5JHRADIBjNuPe8xEsAVCROJdkI5RJZNkOr/ARekp3SloV+MOyIiK63VVPk
0sUfZd55pV45PNII9dzJlG5RpvRSTbcuwV7oupTSci5f2j/LTWMGlKpWrKfqxTpMP8X6vSnH8Ff/
2AZs3N52r7fSrgiBGATA05D2q3Arnfm5h3s+F+YxKfuZyufSp2XVeEZhn1qbc+nazO7L/HX4Cy/g
Mqn3z5TgGrsRr6lLcm3j1kL9QN3TOFMBMFnPfPMKXLLn+D+omzLl4zxNw9fniQxRT3DWv2AyRnsI
nTiKCEZrAhIEdLEFrsI2QsALwTuCyQAzaCf4/RRY5wE4B5D4wWeFYlyY+I5AuKEAePttHFqbtwS2
ox+lt3I/1vEtqCpI1S/tA8S3m8YPrE5f8CID/gO0UR9kSo/xDP7oc624emKsDn3Ha999BkzYfwHW
nQX7fpQQ9hYzjYiw/2rvKX7vUxpMZYJP3MtrBDZqB+ar0/hz+FQRt7rpP2HmBI+Qd0/z77B3U9pM
d95afrLpXxipp8oZUOxUqjVOCGMW9zmVLk0KKkm8rZ/4Lv+1+A1CbSlZN2BdZLp1dRhxWdGCuX2n
/NYbtgF62hBMwnZB3wAUA8+9QIeYuJfrsk3U+CsS8mRjAbFIOxhB7qXiME9TKMopYLglAoSZwbZc
vqzJvnGQjwKWdwM4EJ/HrCZPLO9CtbeBa/oYxNdyhd559VkxgjbAs8D6IxAkFoceBxB8ncDnfPsx
TXhd7W0HyBG3IE0u98Ozvhb7xSv0vVGGK/HcmDKRQ4lfilkbv3gviH2uYgCUJ1WHryxD7UfM/bAr
XTjhKbjBL/YV8jP65/WSbO/A3w33t/cLQyOkU7OQwxMJLmVrpq73jdzwubUeQxw4bZTT76nBdgwl
Ipf4YjvkDOvzLfgxc7+vpLmVr7Dww/Jw3WwoS6H0JDx97CHlLa8YwEPrFO04qY0f7tVjq9iVP2v3
tgeV9Fz9ruSCPN/p1ldIJyd2OazElRPEXRwC+uP3I1CL9xNMfNEtOg+gKYE48KVy4cbk6T2ELxCp
USRjL4hrZ1aCLibMgF/64jK+qqn6rT1r3Npf1U2Dtt9x1QOtm6HFz1RSEUy8cD5bCXGuPZUp5GFA
CYyT+xHI9MSxdqGMX6fWN+iqzWfIZNJPC1wVAw+5b3iKKP5mkuES5u3W/vhtKY+D88u3g/bLnLMa
f3t/11ImV9plado0+wS1lFblE2gkelKogVmjGcerUDtLxQVRxMisOVNLkgpgHTueEbR9Brt8S+Pr
1qb3BI0PTC6ezAYbxjVOfNKalFPL5/m94YUktSOZ+DK/kRg7ZIbv85WEzBiYX6VXKO87aWzrp1n/
sgve/3onQrm0Qeifqqnx8/AOhBpzP5epFcIvPnwpfd0q36387n3bu31Xt8+l9L52rD5NS/THAfb/
lQ6K9ATaBdsdbeVmlZ/JtYJncMCZ5u9sK2pSADq6UT2Oc919Xmrp4YukCFMQ7h181nflA6Z6HHbJ
lolvqkcFH39+BzlCQo3DpXSiKIqyDOwkwg8VyGITm9N3SZaRJhf2GeYa95bFnnocVu7u68cODiU2
md8EFcI99aG8NvI92xhmsVhg6aJ00yhdzxt7mPq/C8OGWusYwerkIf4X743dS/P7oJOICpkY5rU9
UUkSFPwKz8eF2zKSnW58dbAO+cskVQp7F6+EiMK69PkxI7pr1DZ+xCHNxD7VAby8nhY6Jqm+FkPC
86f/qSfTp3kTGUTA81SBUbwlryZSk2qgM9obJlCo6dEUWHasK3fOIUwjUP/eXqov1VnDVirPzStL
H2u2Clk/j2N8mF14ax0gsE5WOMdkX3C05OVL8NLgPGx5lQaaAS31oPG5RFQ/NTQGMt2irKSAyn31
XbGtgOyf/k9DwMHBQgaXossTGCLbGUpQHhc25zw5hgj258p5qI7w4fH41JHyq2RRqwaTSodYhFaF
StDXDYqcl/71tUjHgusifynR7OEDNn6sOTotAtGnSi/pJpFo1xhcjmCfv1BTJWml9VMvVQRrGQxk
fC3eX1Jn4E9rnl8GT++UIFDvYNuqY2lKtRMajK+REH8oeV6qNoTYMVLKm/swF/NAplu3Xi649eLB
hmgxA0PpqX/q55Gqm+q1tqn6c7/cVP/m19qaT2YxcNZH+EOfmvf4CaoYMkzld3nXcFJPyAGkBO0R
EhngeAPr5MqtGrR4z2v2zq7oatvU5+o7bZPbuBg9aFKYo4uYj18Mk2K07bJ/o3Pzq71r/zR/cCO2
W4r9fiuOvprZuWIRlbmgcqZiqYXt7u1Wma7/UKqxHz4gDvnlE1/jXPRb2c0LEd0rISyhxMg6EYrX
xlJYFlsXeE/OWJ1Ql9B2KlrX/mhaNsMIPVQztScWQeOaI5owaxaDQ8PSCAIOiJvos3ZafdZsiZaN
jnRiTPMx+3VZ7LmfGJI4Vu0RtlsUgyOOopyd5tVv/J9ENnSCaDD//jpNjI0MN7Zp/NbcEYUP+39A
2VlBPbFkNyx0VFP08wLv/uEtVkdQ6p96aq+kbcUW6S3x/bX6vcjVzg36OvBfdb84Q5NaKIMaxiLW
MNG3sF/GF1S/UFBIYJArpTv2LNT5MDeLJV0cpoYQQtKhyUZIflO7YoFOUh05naPuKSqZUgHz2ryW
6Sr6YHKv+IIWixYJjlMQw5vJJBIPfS8Q28m2GT1d5aRg/xMH0fbP1/JL5y/4hfalEG2HNhD1G4p4
JjfLws0GW4yyU2xru2RP5AkSFfJU2rP7KHCicNcOLR7F6qU7tnM6uPKcliXfbN9jqVA/snjYrTFp
NKKEK7xTMWRnl1lsF/6AaYXsJhcVePwxAfuKXPrYDY2v1rWx47s49WGrK2yy6NrIYvW1oC1jhFCf
gPZm7XWHG9SSHhGKH4zq3DQQJkYOe8mcnNVXXBprEegFMUxrrqw4ZH3+YaH/Ye9CUwt6a57FSgai
q2kZ29hePHadsBBc9yvG2oBCyxeufr4i1Ad43C2IrbBaHUaYZJDqwL6YiRuCOuYmL5HW9v90QR4h
i2BBUnNdyd+jIuwIYNCewigORZyq775qvfKl/lzKDCKKp98fPdlVnbVk5i7hZs62XKVaNwpwIc/r
X7vp8HOqSLGrSjZ8hWoHu9k2W7A689DiUorPXs+Dvcsbe4wWOOV75fEgYfNVW39Ptp0Z+BoCNT+1
zJGQ0B9b7nit/i2Pf6BIXc6zkC+noQcufVAfwFabFI5ZyozdQhEzRVejryoMfhVJeSjosk6VWlQY
kcM2rkgJac8osXxoRVvBo2F+BIXyX49g1a9ZaVwWF5z2TWJYxYBCrC9R79hmIEjtFLYuX0BSZiv3
S3S9l7LH4Pl5V/r7LF9TBacEyN8zcHBQJEVIMV7CNBSLuSg9E7QLjyAxYzR+qpTHc+3MosKCvD0B
MTOsi7c/IM8UrFzrhOsAA1lislwtAYfSZxXADNdIxcCSjC3m408DeN64SHzAGDlRfQLyNMfEfBxo
0ympB5r+Gl+qwcFgNRhUyQ6XB4xQPJCj6WDZo5gC/A2rix0zjZ5L0QvFgl+l6I+ieEruWLJWyRO3
BRdEdRK6kIQMZtAnvQD3zTstT8mLlm+bYJ8pfyLs6EoZZO8RW4B6ws9h8y9EVcEgxaqnNHhe1+WK
3S2GeYDrAsDmKnJxRXaPziJ3uAGXsz6OFRuhUJY5bswUMFl6Lr314EofVQo4Si0y1WT+eipDNtG8
PqIPCTuGr1UvoaOrh9Q6bgP5P1DKPDQUlB2s/vAdXrhN6Xk3htp/f/94CR71H8gCT5xlR7lDpqFl
u0XKJt6SCUv3JS4g5HY0sZt+L2w6winZvqRJQPCaLnrMESa18OPpVkpDqgvrSen31nqiIc19me4i
p9/2R9zbC7HjZYrY//R3VyInvqFtXat/G6Yqy00kF2Lcd62xIkHAytASlCkSQcBcMV8KBMDiBv3J
7q8rK8aNciQWgOAHnuVvKeBTtXWHOnnanPDQF21QXpKJxssxSKorFDpgRcfUk6gofMhnM14OLNOg
HBJRn4uyUa4n7xdyndRALky3DcxnhtC3Eh49oib/x1eQCYPmk8joJz00E9F/LquXH2E6mGNKUUmJ
AHMa2nUmdCCbgItBKnP3lWU/ln3UtWgc7oERNm7GF6wu5YOxLnJ7MkFBfVUcbYN185eYFPzL+Eu6
oN8d9/V/RJ3XcuraFkS/iCoQAsQrykIiJ/uFMhiDyIjM19/R0j51jzYcbIxQWGuuGbp7Eu4OoaPk
2DLQ68zlgNs0zK+fYGK0pmXPyJvyZfCKJlytiQKtPkfG8y9AFkw67zDNNNNyXAR3gDJ1I5yTPRA2
x4eFDWEPml6v5A4w/jW6V0oSh0hBHZ6pJPDbFYWIkDSrKicpaa01tv+AFZsPojOXBjcLX8R/xge7
6q2YaXx4MBqpPkG9bgGCZUVBMy+lhHmtQeEJpcdOrNyx3uFtiQbK76ewJbI0YQx1xx2U7kH4r4yx
gtEOcBb25DoKqY6CfAhXHdjj9FnpnrugjogkiFMoYvDRj8P3cvhEHSoyUS3OU9goAooKqr2vGRBE
BCv1hb6OlYIecIzkulVw+vzLRBYY3zyCobgBhyV1y7voMrbm6NZS1x4royjk01afJvHdY5FUBLMG
7QZkjmIVXoQY/29WHLmVuxBl1uQV7Vg0YDgTgDmnmORO+HCvKdqBqSexmxUXO++DomxXZ0h5kOK6
vGUQMiCliXvFOyaSYNXuVN3x8E/uXi/Oh53sIUxbgfaHiKOzLD9bZ3IGxJfdY6SeWxaRfe6GK9kd
99Q0iemiZTJzOYFPNJXjeA6gWnOJ0BBwcYoarkq5BRZJQuo9dOaAWeIWUinrgVvGv5e4AsOcsaX8
VNGyiCHZ4ZjlF/zJSDNe6a2mJWnIFMqvGtdONRAAgjyrFoKz0SJeKNoHaNZZM/qFk1uUfC9aIlyK
My7U8UeifxL/w7Or38nbm11gyzQdDqQVWgeRjvmhUK0M9wmS0aUFaMUjEL1St1HwqsHBQJXonchw
QD0SXiag1A2YjbxDvUnVaqvfoIlA/gO4AQiKUS6KB10mVyzjMyxiTxv9LhVPVVjNLR/rYlcSnaAz
z15eSGGI0OG+qL6KeoT+IWe9+G4DpmWashf19Egg2+SkHRgy3wk7yadIUTBV1U6QYVZd4PTYYJeS
LF+ovVGuKVE8E16CudddrHooFitS59ciI1UAxDUwtcTlq4EKg3kncsNOKh4VUJhfkwJLQ/WKhDqk
g2/gPbOint+VZAPiBHy5cJt6AMGkOKXkQ14Zh5nwcEQzEySHWaxttFBpknLzr1IzaH2oE2uTGobw
D/sRTKNwBQx+oGrnSpKZ6OmYrWNQc9cxojZTWMU8N2DII4RzQ/7En74JIokk33lfOn7gX48Dm+bj
hJEwINzEg+7wuxVuKxas7pjhrX0LKCZsnCY49vBFuoGymhAX7oCrwYuubvyIQhaWRhkO0T8QdkAB
rAKI8gPGuyolK9WuXItYKJ8c6mm5VGdHlFiKTUI8uBh8t06LXM1r9Dhgb46f9o68HT3rW8s3/rd/
fkRHWJru9Tb6JOXh4eaVRFFe+5sP0nBUSUqt2xUs0cH+vMeDW8fED2gyB6kJc69Ba6xWC5VuQ5Ih
mj8khfhWqiAtvpskByj/5WBU9RYLEjJQ71KgGlxkyGALzCHogmKMMrhkEJVQYR9c/BXWhnoo8g5C
26t2rMyO5mZ3luN7TvZgGYOn4u8Y0tJ/CP1YFVQB1VRiH6jUBzQXx0of5KDAcnB1Z/xttOnuTMyj
2PAqz/QQQRpwmbnzCGexJKt+uZbPoDkrjbaV7yINoLUK+gIaDL1eRnnzlid0MK/8Z8EzKLkmtSTQ
rAJVkD5agw39eiz2H3JWnDQH0B0IMsBEYskB0fdqtcK5MwLQMVtwwdT5mO8yQ2YMpc0Wi5gAz1pC
qHU3XaMH+5+1kQK/rVbeREBoEWA1e0WOqjWQJyfIeQ8JhtwGEl6H06m0Z5ALEaSAfNQZXK0OtmQb
cCmcbFGCBHvrbkswjZ51+2YhvcxdzX1sFZLFApgjpKhHcylU8SuuHx1johr+kcu7dnfNzrk+ONZS
+w238OpcDcKNU5Ys6784jojpWbmknmpiEnEXAEknq+qtdApeC+5JLnWmm6KUIOhsbjjacEjUcoMr
3Fd6yLY8KYRXMKrHUBBmYZznHNfbFZOhhMAr7VhRLIDFARoZeDIq39pfKGE+qFeJtPYPyQOHC+5I
so4+bYhbkdACLwSwhYiBuSaUFy/4Qba5O5ILMBpwF1gTmK0apVsKBEjSV/AUpMxbCCu8Flr6tQ4D
hkxGJwYRw6yAUAAd5zAQVbE/AQKOQSk5+zdneMdBZsypGk7YAK5Dwe9U0cLX9GL3rGGWsC4+fBDD
uIboG/Rqrj+Fr7MLq75BGQ7fUi/vzgYSsBxHs1vrH7gHdB2RquyNpujsE+uzXN4i3Kyrp/xCI6kP
b/P+DaW3DSnp1nNNnWZiLeaZ+wrM1/A5vQNLelJSGVZa1sstgcE+tfxNt0urdvfVxokIWiUURNdD
Y0ZWyavPDA/tkb8TfU/yItkfzxT/XGNmzLLJk73lXVGuZMvu4emXWgJKQlLlOENPPre2gzl9Rz/0
dFQz1jwcJps/foYUSEhCaiMoJq+T96AmGtNPSqSpVTcFH5L+beqQ7Xf7ULKpDrbn1DuS9yLt/k4s
FyhVFXxVARkmaUM2f27jD+BO/yjKUujDT/KQD106DbmkMEjQicQNBpZ7pHh4y5yUtyjbBsJLpWFl
d0uDxzT/v4upRYWN540DkE157gEw3dQWKWvASidwEHYfg4NiEe8MmPCggJjnOIH1HMNTwFLpbu6s
mh3+kjmKBFJrNf1KhWrA/YQ4xf/3tKebXpDgmVKPU2JJcbea4B7daKhi4RjlLK4f8jPIiag8R0WQ
NKeYniKW96hYqsmP6SnD1xn/TfqqTSGmwlVReWQMiTwmHkTRDEUVfKmOmDdVWlf2++MYRgudX5BN
IXkb/EY/WBZEjuJomOdqcIymdS7qWIsR34NJYm1CRQa1MGnUxARFR+R/AwixfYik1OSGxCwc4Zc7
XflLvo4jiadTstMI6eCu4ceNiXP/0GZBJ4yvwnH7DYbsqaP4XHIwTR8nlUZGnDvfj1hLNFTqAuUa
3LJPdEcXhDWc9ghEPwQxDL4z4lxkNBDWgY6mxRLwzaCX86x9PEnflyAQlwEfuE5/z/Pkguoch4nn
x1HR0Df6w3wSDKtkPce9VlrsCyrmir+SUkyVbjjzFuvfIB5Hffi9a1zmTqcXR/FqEP+Mt9M1KGoa
EnQh1S3ALlo2eMLu9xGCIkTrb9q2anGTY+kD1JGzkjt0skz8E+xH5pmXaFon3wtvhKskroewPxgw
rXbydPSHi/+4H3pHGCOJt4DfEusbAAR7+QZdGfT5LKZfWssKQPKCDkHMIMT8oercANjoKguHqgAj
KNd2Ro8KSVKyAbgcjbHpWLGkA1FbdXcJ45oQwB6sUf8ioNDyw9LMmw2iXhz6Gg79srf88DcN5JS4
3Z0vBji7W9ZqwTZUfzSDfqEE3PiXmr6ayCrGWXadLuqXdt45gfRsI1bPgwIIIgADMx69kYIUzdSn
f5SYNRfYM4j0d9WnnbZ9ngDPeog7gMvLs3xoLfq6xG8woQCIuCIEcyN57MUtgEUhbxanhSt374i1
1/3WciXCLwh78I1cT+7DU7IjN5xdOGj5jshb0ZsJkRbpkPM359FLiDOwNgLOswRBAjsAXDt6d3+H
dCeqVZEgbSqGqdWBFkG5snivyxccK93+El8rZpO2K8vxhkezXYsPAO8vffVgQTIU1OsaW/KYprSa
KXXQqseO6w4LjC8E/2iwglAqdD9ZOaDnH1gqTxhHxUMw8kLON++qO/l4Iux9oD1KO+Uc1mZSeJci
kHTi1W6R3r6A+yQJf8T9a87kQUiLcw1ZsuYZbsF5/s9DK0p7cndzDo8cM3pZsmh3sZhY2YF0+YXy
I/ynIyUCBbNJyRMjagLUpxCmEG1Qd1J8vpcnCRcl8yabcBMK7aNfzMCJb8KZyDFgePlBekV0AOJt
APYmCzKwJNRT/ReAcZwLIfOLUEEtDwrYvgB3ZZvG8q3TDx4ejfwkMVNuANT70HhJQtMiGb8B7zEE
mIEwQaQQo4MiKKMY6ujItqHZf8LxkXyzeF0aJdr0Pi2aEduQzAYDNGc1thk4mrjajf7mbad8sQ4N
oinjk39NuUkMVOjoefsOxbByHXGvos0QyBIV11frNiX6oHsOmCYArJR+e7S6gZOLNDDTjmzlkiz2
UqkXwSwPgJi0jxcujfbGgkZnAEKZEpmZvBcDtmEu21Aq90DsfcoiWuUO6xIbz1TGuwVDle9u8MJj
HvDTwQd+GOKvI/KILN4nIAwYeeHRqwBfRBGDKBWcokf0WfPQkvC6/Pstd9CtkfQhjJQ2WSfl6Uj/
Mo8Nv6AsEBEjdC3wd0HdL6Dne7sWivnYF2RPm2SmVW2cgxK42ctKUv6uIhbg0CdkJs0PMnm/GA8M
56zfF/AbbG4fpxB70v6mpiyMOeog4Ep+763Jgw+JiH4HH05hiBupJt5vP8vvnCoO7JKdqqm2hhvm
wFP+sGBnAp5nWokUInknKW1AHFSj2iJcVciam+bFAvNh2PAT+BNxKPXQDFJY/d8cUl9ZZkp+teVG
NO11InFrhQtzfED/+dWwjRA/YlrxAQKbjopwCiPkEJrIgjpFhnKJc1H146eX8Xu6EqCkpeyGCkUg
SlhOD9RccDsowTR9xR5EmgP9jQpZNKPOsOLIPdq9JXu/saJz+5VPWa1YgQl5BKPD59GRrQag8qVo
fBrzO8zUSJ60mJd1+zsHr2pA5zk54ObynpBX5K80yAYA2vGE/HNAaogwNyeHKp5APRncXa/UoXST
l2YKpGiaHCgkUkOiN3bMR6jCK0hWYhEny2YJZq0iclqSw+o9mA4Pmj3Vw7Vv5lNbSNxSV4kFUSZo
+UMYpL6L66DsKlGhaJ2gJSCigNsIpRG5h5xsQAeq9Up64updpVipCHFgWAnqx6c4YCwbAC1HMERg
AnLvEJcTvgI9bQ6PoFGS4CqA6m15kPpdg8l3tFEo98nmBLQEO0ObrHXMngUtQ4btAcpYGvva1FVb
2yU4TOknE7wJ4fnfNajRV/QaVIAftK/0Gq3l7SJLXjpVJzwaTYO13PgburNaHbW01eKqZfTitjf0
OINXpcY2e/9Ibenov6fFQ/Mr5xYBxkSDgaySSEpkoplitPTWpnmR28W8AkGFTlxksY2YVtXwV6+l
A1Vn2UYBntf0i+Vh+MqRMUPJJmNEIVXVfRFgn+SqZCTV40OTJUeTyl7KYn7ylZ1v04JWXA8Oi1a0
rjyGQt9KVcP/b3m9UCbkGtVdOSB8Hac8m0jzfh+zgFA/yTm3YiYVoi9FBuxbx2HtOQi8BmwyJlJ5
D/FXRAdj1V8wn/WD/Ix8SZC5l1uTo1kpKctK6etkJYRhpWdCUAHytbWNpHCAalQgqN0on6naingL
cMBkCAUNL9Yo0XtYGLr0zsNFUDblv6SzAC8ar0pDs8gSeEs4HDcAB4LDvA5YUDb2AoQ3eRStzfpg
BWd0wfsVzor35cHIecJlYozVCgqMOlHMk8pw/vPqNeP6OJ02fsuCll2np2n13DoAaDJbdfReyAZT
17+1KFBiHvt/7d/8jie/FOJkv992cvShW7adWZKwdiv/WbY/bZHt5pFHOvIbmQSldHBvnW8Hsp7I
ygJ8y0dWZ9VkRsoV0tV3Ipk47Lnpm30xIdXASWso9b4aI6IGP64gV1NGA/Uq6yx7rXcKm05XBLgm
3Kqbsw1lrgvLXIXG8HF0n2VCNAMlhN/oYJiMkEwhgdoq9nuEHcvpkjD9ZU8xrVe6gEqwMCWFcyNA
orYBAIvJjXiAUO3CDWl/GA9w9bx2C9Mo60d1ATYN/5QiKRz0C6lPrc0C5x+Sgl9JCoKPac2WhIxK
A+wiAnZcWBroFdgc/lZJGHKNOSEMclfxDdpdF2Mt+V3s7crM6VckEU98E9ojQkrjEPwzWkI0McBl
zLQjrLCMPba525qGSnDL3lPmEFNAqROxL0FC41iQHkzBjdGrUIvDktB6IB+as+OQXi0TQ74Tc2jr
rPKLBHgMSXFSBQMc1XwpgIzWxRPvwsbNBXEQFFFuzYOwQxyFhD1H2pge596uGb87KHlMxOSsf6uV
Rem3+rTXQ0CiNL7fJDTGBfVRC3nQKvQNMDqpYSxl/OpudVShf2SxnZ1XT+DzzzDzMmgcYuIbCFc8
cvWMB4Zo/ZP+7MNXTrCvkzGzyE4VfjF5+olyaf95yaeB4d4eEOwlNWLkRHFxPvQ4hne3uvx4Rta6
TGA9L4+YOo1ZTXGA76N5YiR1XOzk6NYXz9Tb1UISu11zsY+2YBbJ6EyBaNLBp8NJ9uoVF7B22ITZ
PrfLHYtuKuAnpxRs1fI7rxKr+EmhuI4ApNwkeVe17msGnpRGNo1hrWv2t7jSpz+DxufFw8g72omh
fv/X1ljTrKCuPKEbFm1XJBC17lSWcnK0KMkRwj+XldJq+oRlo3Cj6KCufjnNoXw1Ce0UbX+Fvqn0
WHkoGl+DRgjCt6FT2XKLsCAWcWAproYnzDSdROA/K2Z8a1Y3hjwuI9T5t78QgaoOiiZOaXrkJrYP
pJDKzmu4zlq3YXNRAvd8dpreC3RIuPs2TzGtFouxK2dDRbc0T+zxOnpiYHCMZRdlVGVI9VqjW17K
niLIxiNiByYIwR5NN6oYWCcCI4mu5LpHBN/EjwxeHHesaRFYMnBHcvPlJ2I1oRkXBR+px8j+aAjI
wUU9iAaCCsgUSFAdx1ymPw+Mk+mXKNSpOFTkB2BkICyqrjWqf0u3Qs2kH0Q1ev/OTeK3RQ6ecJfV
Qgf6rdh1gaclU8BJBcQM3frLvwW4Gw3SUhiD1QgfXmlsXOJNrp3DechZvVLSGjGNR1c/VFOUEVl/
sZrYbdHu+oNexcc7x+kPDWB1pNpEqV4PzEhSB2+GUEGeNijmQkYNCLgVM15bt96G0Jn2q63F1Se9
i/rGosJr/dNX6yTxmbvEbw9n1zHynjg0+010RQ32rrml1eDQKdv1SLyrYsiW2aXC64Vaum3se158
0JonJhqJY8yowiptp6hKZYEjkDyOSL77kRR30oH4YlnRamK2DqSRUeWgtfYqjZ2niZ08Xeyc+grK
ua7hq61uM7vEojSUJmL7JfPYCOexKP7nBd1GqcX09u00ZsEAEpCGr+gVpaHZrdPTodYHCZZD+E7x
ZrLP/Ofd3pALaR3HB5LCO7gWOKlZ8ABZ/G7Vh83xGswawLvs7ZYfldar5G47vPnCluHCAFm/BC/W
nq19hnJGX4Wt+25NHyySjEY2YaIUKuAiq3lOUYyVwJKCSuj8TJMRCXOrV8EN8DgBmsi4aUpzQJN2
1jCGyNHPlKXXINdA1qBuYM1K3VL38COOvW7LOZz7d1qbo2aL8EM9ahCb/Zc/qJFhWAf5Db/CMtVg
1Q0ThU/s5sKlwhE7iCUvX0+WRDVRddl6zcoIq0g09xzLNH+8OR9FjkJd1SUykfHNMsf3vp5vYRo0
DZIYurNqIqlPyG1QRyV1P9KzLNh+JHO3JSGCIWQMqCExqRF2qFfn8E5difPQWShckBm4doQ3wNm6
tI4j5fEkA0whI+1Wmv5l2xH1cGc5zRmzRvpThn0L5da+aBWiE9XgwgphTph1dCmOFzIiJ67yrvP+
K4iwZD/k8cqz3GHYCz/e7JAWaxkd/YSbfZhahLb3/E/0f7X2Eg0IB5uPS/dWK0Eh0IXNFtNWOr1c
dx06UdrTh6KrG0D5hLlYVG44NcJT8HD909t/TUuD7dAqBVUCl5pEX2qMnUUa1TLI9RgQ5EjuqCAp
e0YP5d9K/Aq1HipRVGy3cP9b827kV2Fn8mKkMVBklzT1aBbI+qM0HOqjsml3Lp68wA/PskmLQnNT
012mRR6mXFcBWEA/EaMDiwyEwX+D0n9C3cD7L/xs0fxkXZVqkeMH0iofWbxLTEID4CkkDFTcFBOV
glKg9q57RHL0NboJs3ckzbrSUH6BVsIXA6iIF3QxpWdyxuAVm+EbvpXIn5Ahl2HX1qSWLsUD7VBj
SMMkHwe8k5sstGowWhWobBXEu0mdCCzPysTFVY9WuYnCmmhbqAOoYpJcqSm/YnmSjOAm8wAzQagb
iqSqRnRXt9ptDC/uhxZjBVlV+mDpz8vbIx0kkYqnu0ZWAG0qjkTXtshPXgkMCDY4thcOoPIT2kCK
Rs+xAP0STOKA+1KeubBiXsbyJaXKpCNVLlJZQ4EhGG+y21rnxEOTIBKSSFHx2If7kH6QzdbNcGog
T8krvn4hFrvNxUFCVOJc6uu5AuQKXsFhLAdXX1F8EU7vUNH3xZbulA6B9tXOB3bzdXwcqn2ADo61
vy9Yjl5xYKizqlpT+JkU/6hP69SuJK7UDVQnqj1qb+iGf7OC4g4oa/mYqkWDnOcGi6e8cT330M27
er00VkG3YV+XObQaiG2RaxGqNQJiI8NLsYc6xjlrVX3z6EETrEw5LZWVASORNOUoUhLGOmrUjRyJ
VqglaePWMW6OgeUgwdgJd/6VHkwVcgZmw83aWnNE3lW6SJTxlPJjyqGQATq71DwcgbUz1xie4aKa
YAr0B2KUKwthhRYfnYfgGYwv5S2KzI7+vyPLo01yS/q/Mj7kCElGKdOi71IWECciZ+VTPiDhIfQE
fA5OiKiJN3La+pIjuThz6IRcgmpfqw+lUVobKB0lWNIZOI6QylwjLo/E33vUDmjKCVwYQFmjc6Py
XA9LHF6xUX3AcyNKCbSqE678+yYOhqMk/8JyRv6EGiIEM7fSIKOifEoTtEUKwCz1t9NKp06RgyZW
HHCeUEu5cGq6lFHdTam6CjEkMAZkO3M2Xwq6J3Zi1a4Droqz1tsRiFIHb7XKog2Sd1WuyqDpUnHG
SsTplIWG2nQoEqtALPS9cnTcHwEGCRUFRSbzc7B3iUE2s01CaJecF9yd4DFVezbl/4q7pkrwy4Yy
RNSpveooc+ZEBEzF10+xP6UMA5KBXDBA+3xYCORAxSAfIIKtFLdSw1vJKwWheqUptVBbjZEgbsWt
53pyE+lYJ1xWL4bBAWxbZb+YAFgNKsqz8+TAxapGh/AO/OzOu0owimF4YHTxosgnqm2TQItAYHPA
Fc9CINNJaN7KKGHa5sF+kxRDCc03Uvf1ffs+QW3uNtbhnrzB5PLbPDh30N2D8sadd8+drDEDJtHZ
WcHuYO9r0J2ux6/sjXaFb6Dx2z3El3nEq+3Rf5ai0rt16ZmIAM1bDYwZEJzkUAclnrXn8b7csp72
9oxOwZM0APCmY6+JK16NLXiYVHqidFZZ7YM7INkdSrtNomDLTdewb5/hPRTn8g1sX4ODc2E86MR+
xJUTiFrwY5GDzn3B5nbOLeHhG4EZGPkmiDXIZM+c7nIi3s5jgztK+VPktmMi7K0K5mf6RdFXg84x
yifMe1SDhPs40LEP+n7e2hAKMtsj0K0u1CR2uJ8mfVnNUsvqCf+uUa4J/C/El05AoeklENYuAiWh
5rDqeQxmO09yFoIMKDEhIFL0T1QiFFeXxGoxqQATsWkyaWOMRqcZcE7/Tu45g24igNUNckNBcShD
edBW9kr9zTX/oelX/sreIRRE9gl55elZQ/FUPvbDPaOk8/OA1VIj97ILS9/QJ6Idj0Ncx31+gZ2R
pdVjPRKBAoRtdIPlSKGbSrXmTZNjkr6PZkytX14+4cVtJ3e+ClAvjnc1KvYtEMbdq/iXGSS8lIsk
m6ppJLjY3GvacuO3i2qn2hGGce3X3CqaJyTJG27dqcDAE89frwUj0ta04ePR1Rl33AjPbYUEZmhi
ysA6Z+2svQHgmeg3NVwTosIO9VQcDrf8pS9o2B++aDOdA/HCaJFp10OHJeSN8j1KLetmF3P6Q99q
vaOf9ZvTSjXCHak2QRAwIwJFYXR4yP+XcVpjetQJkuy4LWkRXZSMhpS1fNNNernqRizguu6OIMwa
8LKFxONAL8Y5F6MCkBc2CeN8Dz1K7BVtz9jwxM0Wi7pAulttkSFEfxCf8zaeX8GXl9tGe+PWGYfu
YQNQw+Bno31HaQM6qGbJ3t3m9KcMmLQIq2cI6togI5OxFnZE6JH7dD+W2yeC+5xsw6dXG8lfvnPx
k7PzHpydm3cic1HoLxp9o391rW+lYI+kggnH7ToSBc1N64TuaVD2S2SLikfm1PGlLHvyC2dTmYyz
U+6wK3b3GR6X2rEe87H8x9vaaSDnEJjf8/HNs9RvV66llLx+qXnlWGvgqrIUguCT+yW7QObB3Xeu
o1v/4D1/P+NycIQcAozyCsG80Xu2T1eYGWXLq5jOs72tOaXe++RUieRpOLzxzrASS61jRE9Cr2R6
76ubW7y9W5tUybsZ/XqTmsWng0hH5SaNzuhAZSalWeS2Sw+pvBg42HI4gVmzG2fX6lFxPJENLXWy
dg1hrY7FIv1ELsF0DHR7wdFjO9emM0/dumHvKL/uvUept4VgdR+XhwZhKaJYGFwG67WVDeYH+wmr
2Awyv2y1dmXHrKAdkXafoNQ3rcr4ElreuXODqgilGOYxJKfdaF8aHJM5cgUr4EAWWRK/+vthRX+2
Nv0ajvpnVmZ+UzVoP55BA4gbODkCyU/JJmApDYBJsqxZHnbvMix1HjDMf293r/57Z81bA0peQ3kz
fzFjzMhzcGOq3gKYbyRk3NvJMb/OU7yFsdlbj6uDakfzg+TvCw9BSBpgKx8MSnz35KjEOCqDAS6h
XDgSMGTsyR9dbJVSB4MDkjzMd0zxeVrulbvbyXP2nm1+TnGpRmnu6qXYayYyBf7D+DI+fD/H2fDS
Lyc1Up61mFacKCRvZptZNjz1z0M9b5fbZfZV/8l+N1+l2fPnznYYoF+5711px/kKBTO9RMb4+t1c
vFdPRtM4PPSr0933Z3FaHVa71W1xW6xX5tdxcZzmNuocZO2dkHXlVqmjUjMUFuy86Yg/nGIba6DC
DmDDmlA7TM+A7nRyrOCVXLpVs3XpXobPHf2wus27swZCnZhtPR5JPdD28q1A6PU39uM/eyITnOGW
Zu4VmmQViqN4fwbCEx9a60EMgE5+6R0Hl9F8Cfrstm9dSeDRDgy/ioaYRlfHJlOc+hllvuq6lQW1
zrF9hOwlam+ae/IUH6NKG80rgLvSdTGRZNHCVAb3W5810Z14/JQQlKihe9J5xvdwG2xhs1/DbWfT
wYcAN5SOssltIgGFfWffucfHDioM7uHL9J44c1pljDBjQNV5ZtZgk9PkhSUcNAZmT0vljkOUSZcc
TEbZds0BazOdNPxEm5zxeZ6cJ/qi3WgzSHtbHvNuJfpEr4xB8vRuf7c/0dDkvZMxlY0PPlMaG+UN
YgkbKFoylYE0Ki/6gfV8TWA+k5bqlXtaoveLOiNdkqwZ4/x2yBcl1TvUBliFzYuvhBzpLcIneQCS
d0fq868eqWuUni9oQd87afsSvZNz9z6G7zDcdOc9q1fvNTt1fHWzl9+A4MEqLbKj0lvrUbPf7M+7
W1pWbqG3bthKyaZziKtAHxWfyEfQJu9gW2+t8cQNPzOSxr61tWaNv08leFdZXsYnBzgX3Cn1C6U3
IVpjmnSqnHAhpkr0sQwmWy/tV6bX8Z0o8DyURmyNtlHD99rW/NFhVxaf6Wn1mDbzO2T2iBRUKFaB
txJIWvyMLLhg7ioPmyS/hGG9wDM/cI9hxkJ1VRrvBFEXHyJrHS92s+LjrbzXPnbog+sxuPlItJit
Z8muo9fR3nkWOTkqrHh65nB+CkQBhL0QGUG5fcdbJ0nnnL+flEp3vceKVZJ3S2TasHe7Vgrs3HlW
7MxyzWs7e9rpAul8y67volKlVSb2bwSlqjsniUA5pGYfUb4JMsO7wPQ0A3Pu8NPEwm24U+id2yT3
Ksfg1nRO1P2+kVOZlWeX8AgKCVqff9u1OPAPBcRojc5E9EAFzj90T1uvckHrAuYieM7ufFG/uMdo
Hx2j2sk2DESTncpPBggC7x+CiBEcI5Zxq+YfCeSnxzHnb946NSpxV/vzDIy2eWtxgnPKGqN723w7
p3LrbobDGyGQXa625qMtAc/W/hhM/Eq71jmZvUvNlsfeW5+85k+1X93YWcM5ohLVLNnH7sWvTStB
tqETMIyCars6rU5fmd+4gooWEkkStiTZjj2BmJTIA44xMSev0XVwHxwOLY1smroNj8PKNP3+TC9j
pJpYT8Zbq0VIzoyifZjXnJLs0t5pJ5Yh18KXVPhTNRYHMfC18QSRZq2dh+IHPNp1ZkdtUOuQEfbB
aWStxvg0u3qlxOpqKsy7p/CSm9UqMA0cWtzaRv+Wu8mFDyZ7SZD50/DLAHTLnoHdQualhOkqabiZ
iGxsoL2LRQ0pVPR5M4U6/2GT7yWCWeFy4LpZyyImU3wLhQhsKoO/5GZT8+tusgwpICWR0cRW7dsX
gCey0GuSLtGJxa033zhl077NT+37yQqe5Ks2zDoBQeRLsoPJI8IltrMgtcsgL7Z/xwAsuXf1TEzl
dLlpLUEw78BtPKK7h/YSXPSba3UVeAviTtTf9M90RAJ5GekEqP3QEGkOpVUnAz8Yfqyn63UJFZ1v
BsgKnUis4KE4tcjs3onGSW/zLYA+m3ZPvr8fwkltS413Ha6ZtzK6Vb9CYAh7ejBFmgCRnBnLeSVS
SKFQRbmJ5z9ZAi7YbItn4e56Wvk2Qcmv83zr3IcM8MeK1ZXPO4eRWH1CbLM+Ce1BOKZa6oliLSbJ
PeVqpLe2shmsFO0styMSGZPDLetnsL1cMNSgcIr8kRoBK2TWnsWVVsaBGnxvE7CKPglkar6xFHn7
EErgiEv3U/YkE4Q4AKttwSZ/zoGzNUmztjRoZSGVNTqzTkL3D9N4+26lcbmrrZpYsP4VwxRnoPLG
iyNej40va/QZVJMHsdftDblRVYwK4gEEYyzdk81kO/nwXhqe4g8xlTjlB4QfKmCKJHlQ+dNSq9Dh
GVchqlPHzGNmIW6l/CCNC3S50ZIxPbwLb875Vsls7DvZT/ajKyNsedmp8ICn7v13VaTceuGxmSjC
e9gH2nze4VsWnoqGScnfBLprotw+w3eIhkZbKhHVcXn06Eui6ZMcCFuEWef77Q63DJUSQS6V5SNh
0t0xuwWWm39hEKA/vKYvPHLYA9qqix0Cn/AFeEiHGxSXSCk5eKjQzav/O0aFtQqlmM6zRn7HqxFk
i1OoDMohrEQKcpWG0ikVmTwjrI8eclcpxuTRdaV/9RSnFqumVs4nm3J8d2gBCMbk7kXTRa2P2SzM
qI4pgwSJXQSOSjdEkRtEOBT/iJDVvoJM1yXENF3ZcxEGFmtyEezlAR2B23wqt0zqGdLByKJ5u0kB
ocTiYgV7XLzn7/P3TA9ffqwH56h43LuVRNsnySKDPGi73sZZ7B77x/6+rxFdRPDMR/++RGQiFq3x
EJeSCroWitAbfoyrnJQScmeosy53jKxKfsEu8SmUZMY1vpJJm2wHj8l+sB9cR/eRxD0eHcurkomR
UNHJ+6zIvKCahHxYRspxOziN9oPj4NRDT4O7L28WiTb3gsbEydO6ZrSzpNw+J2n3iNzBNpHAWg0m
/hyJKCRP2O7IOTXgC1cQ66/ZYLHa1LDbDbTURDW/sSn5k0GeJPnjvQMI2aXw7JfzoFeM9H1UpAok
dX2wPbyZB+NKI+7V1kpyIL9zI1Vgkj9A66dXH3069fjZmwfoFqTxLXoxGsrDtVvfkp455SmaOR6e
ZI/Br3VfoshshiDNepvhZoiHt1IpWAZeuc4HlUTN0+3HplxFuQV/RhmRSnSNtdhouZF6k2aQZuaJ
ZBa+/Xr5WZnBPrJ3hr2PHkmVQdA+RrBCUYuz2ll0JzNGfixuRFxnPL4rz+vebkTOZ7DDdpUiy9sH
lmfGHw2L/qV76qYY0G65vY10ycvtTbQ7wtvmUhE0EiSSC5jiL6AQ4zGLR1mnFGWdd3zkZl9Gn8ll
xIJ4uLm1v/RL+64rxcZnpdBWsEqeEEoQ45I+WYOCtBQMuK9pV1t5uv0uT43pbYx0GMSRQrdBei8V
ViBF6sU43eFWXsaf6Ws6/1IElS3OCyWWResyCIlfyKrIoz5Pmy7e8KC6JU2fLcjppqvzojoQRL6Y
3EVGqpm8iQQvNEj4uf1lf+Vlefn423TkLF9jmUkNSzOWsIyyH0TLiHMYwYeM7RGWN7mR6OE/vqWY
QnLy2iuzyDCMNd4f/gnVOUl5lINNtIkYrO07j0ZYBfDOyGU8J/iKxT+LdmGNntVp9ho9HlyfbqmX
dhmqXP3MJ2HTyiLQA4zobXvNYTUmNSTQNFuKGXNwzoxysVfWyJaQvtRCpdVcC+ILv0YpwELnRKuU
tWz4pb70Mx7ubTetp7H5e7r306a//7iEemf0KKNKmZLU9rcxO7GmVvuHfdBYVlDeuNuNvX09+lSl
UyxjpfUoO8en9+EuIeO5jqwwBedgUSnJwZh5IUM9KFQeIkwI3hAxL2tbxbXqVNX8iy9t+2MODqjS
AOPun1GWPQDkN10jfzxGRv7qzG8F7ZfILSFXIMrbhpmrkE8JP/lNZSy4Hs/eu1vbUWgnui2WJkok
VDZ6D7wDoGX8j2ZLqU8RYCnCPA5LffiwEeWhmAK/YlWCdEFsQ4WI8MYFi8K/tIUlb6/gXrD6G1mA
QfyQcX63qm+7grYXo4iSwN9hQ7WfUj/kQhPb8N2k5knvpZE1ZLABDD4jHACua96dpaRZIVbUvMNk
3m8Mj6cv6+1eQbRend2nRWzR5HJTTTyDunjaJmSOSrfsmwnl0GQHkrI+dx9kue5/lW1c76sJ6576
HjButme+8dffZdDUeuxnGbkyi5q+UK0CKalb6w064Me5jQqK4jm0gA3sR6rFX36uNa9MmHMbPDbO
frQe7Ee0lxhYkUgXczrsFFV91fXP8TyRNu8+RpsXoCBdh/5VG/ccVQEQmPv1SBCGGlXpplfDGzqS
AVPwnIL3Zej0SrYp1wyLq+qANiMko8Dye1riycoprsfmaDO9fxW/ujnn+Bib/Ur3CaKzD660ayVz
NlU5TwSw4Mge3pOl1a2BZRLQSgQM4aaAUzxa18mB7mjChNcISCpOjXZUu39NGF70snp05xP1aKAM
WvMWUmaW7oEKkZAAsDxKaZD2QOrtMCvjjbNqLtHDpU6AmjesZHki8EZ4VoqJHEmalJ/kn9NEJ1kk
oAUzfniqEW/CzHvD1gGHxe2+OeDHvAcXc0cXjsY9B3C+7WN8j3YZMN89VeZ5cozXHTWi0UmpIq7u
Mn/MzGbaajBeIase7DsAK5pLEG3OTj9iZTRbkLaBUQhYB/WTO25RkBZspOpdAY6AcZqIjqKCdE6P
UVk5L0nIsUJUgrSFimPKah+JNaR/8RrISSqS/uQ5KVsTDkNh+QC2EI5WJe5jPibe3JvL3+VPI+SY
AsQ1fIFM1DO3Sr38AfS6uE0MTG7UfiRIwkFYDEAVSjA3oR80nFK8ha9kATA2E4PZ0xyqoH0Mr2Rd
yVdRKvwDxtRcPid0kZkcH/YnPhzBjZxH2t6TY+8RNhiIDe8BTuVG468sfICgMehToUn0AnegrWj1
g2h0nVFugHzRtqV6XlTTNdputJUWPA8MdU7TEUQx4wpTiIfhq1p6AfGQVLYISPNIeJuqc4CsdMQ9
FDlJ2xM88aP7CSEm2Edq5sqhqUCojWyuBHAZRqqkKqMlZD3VkUB1hQZ3QCEWSxtOpIo/0/uS5AJA
jUTbvv2hZgIfn7wrn1NZxAy5eSgyYThdFZRfBGwEkjKl7npc/7K+Hov512H1P6LOdEtRtmnWR+Ra
igL6F3ECnGf/uEqrCxwQBxzw6L8r4Hn3bkq7utpygHvIjIyI/Oy+HLd/MrEW4iWSvrCqnHQCgT3B
2+bq1GJ92T1rYo6sQZWb2PEmdHmxRQvA/t6W1qg48B/Ir/SrfaGFIOTPzNNg3vY/+xPlETgdr7YW
J117ndisqRNOKgWpmKWtWR6/US+lVBTUipQX7xTcTi1rOgruh9gfb8gsGYyh86gknwV9e4JrdhyJ
ZZKTRRtDdXsS4QzeFIsEdPixNYZGOTTG0rqlzE54Hedm+eyaN9fa3F2js90UNBODte7O25CdmaoO
KWstZv4LTeoqRCH+8b/5KSZrIuKPSEwi5Bmophvt897uvsGaiyPrC+ADCCFp0KwrZp74f6uN/Ppz
0k24fIcO1ZVqj78bkDejTuhKjKtwCW9sbI/CEfloswy+lSt+qdxcMBCT/+sDe1cMh3OzYVQHGJYq
wH76XLiJNZBqQcvQ4a/UNTFU7sbE1diwdgqTY2NiB+XBd/gdhov65rs//FRXFptB6If+1mPJ2SIk
/wSlVfQb/Zb2xt/l9V/Luixz+GoMG3TYHtbHyaIK/2ZqD2Exps/mAdINF3i7qW/uq/tKT/3dJ7b7
3V+CGPoXM+8MZeYe0G8c6tkY46p+nS3HpLoTLy1yA+zlPqPTsVmemLPE11HtiY0lnSME5b452g5o
8dLf8i97Vp3V59eVtSnBjcDnmJ0cK3pY7aaT0JLbHOmIl5/1Kb/durcuLxSxi9LaIufAXYPk1nyx
zsGUD7vXWUjOB0a79V64gFfcbKDFr87KLCaSOqiL4vZusS5ByzkHJf/hPenHBLlKxEutj1qXRdPX
xLgywm4t7Z13lrQrHtLayLQwahcrTYulqcHfIhMZPFHN0+ojNjAqqLyQLLIl7QDgkOoWsn4X25G0
NCoko2ejzBCj4v8c2vdHc5u0092LMsQphyi0R+kQo9Kk8GqM8CQE8Uctw3KUM+9EQ3y3jI7FXPjs
t5tj71DPybUVxsdnWGYwldpQwt14d9pJBHPsNIj9dZMURqaA4spVevejU1wws1dGzOHHy9PSnn1G
73HCepHwEilSL3W3UaUw4uxhZN4vj00cew+LE5ON3n6c63o+JrQzsudv++HgAk9RZ0hsxXtP4kmb
efeGLRd7ZtekZWx+lliVr73G0ISwRcsw5rDW9hrnFYsERkfvMDgM8sFrdY5Gvh5pVVIfMsy92bM0
yxValXDwq8xzD78+/AFlsLh5K/sMp8d5NC/NahOdB4YSpeaB0a/1Ld4yRDGOK60hUzYgwf3aitTp
S5YROi69E29BfY70v1Vs50W1FLGzni9Zj1ytJPVcqUsIsSFG9K/uvb39SSinWrxCdWgxacT6Evns
2qNrOB0tK0HcjYEo7CVReF5AQ54CmsxAszqQm3+kUZVOtuBQqnumqHJSlX39l18aaLQIa30RwCmc
x2AWyjY8hu6WZeD0wPX+OHrRpqzuXUbJ5DqqBjdEiv8bm4A1wDfQ2lgPISZyhU7d0H/Rx5Ey2owe
o/PSMtlUSPleu9M/a32Yh3Nzopog+xhwIhgYRgAiUhU5gPFrN8UvotI0atDztKEDOCZPFCnOayfN
C/hk96c5dVYRh1O/wahGRLJs5HwkUQ9wIUALwRfTU6RN8Ra18yAaEvVRhWWi6sGHBjJUEyBCiiMq
zZG+r/KzI4qxz8hA1Oz9Ji1EjlLl6LJIXykVQkGNPEKC1aHYTTT+5Kf8VxoqWFJ7cBGuz/AYxTDX
uocIR8IIfWtgJckAPTNMCaLU+bMxPA1KwxSn9r2umVw9FNlqOaigf7ZgNZ7R9p04VBbTQURa/8Uj
jk8PFUKHOBOX7j3EvcfoKcCFsEKGvS6KVymrg666TECEpWK0gCBVOGuurRF3T4R+gH6RB7mjeaGf
0DwSRy/WIPHZMQIGiv104WxTtrIHh/52Vp1UJpVBNiLa7xLtcwhmk4myDmghXE+gcQCaLhevcyS3
VcMJljPsSKTH1jjU0xF1D8ojBkCQgafC1gJt1vHNwT3hVoL7bU+Q/akWlB7tOqBW8AjiygibeLCR
N06xwsTeq7R1xLL1TamggcGfUK/9v9kEeQwaUylQ3j9Sk0stXqjGKwGdG2anyXVG6LfQLZnEk6J5
rOrCp+7r99Mzfipcj2pw8sv9d/+CuBgqI+dUV0MEuZza0o8WpY0OiiwZ8K41hTSzeq5q0+/44tdZ
jqVSVJqt2wdQSeJNbNUYr0X+fFUjQa9YyO++9Wv8ln6MX+s3nNuTlMpbugTbWlIc5/oe4M69iBOr
45ursmGjr9vrj3rvR3fp35JzGJh9u5+ACWKc7916Jmc27MEsfAHmv9ui7wD++6rYa4YqRYtXD0LQ
bH//S0FX7n/FZ4gW33GyMmYdXLbXxx2FWPYYSmL24PYCt2FqcxhMXvWJ0KiisZN7Yze/bZshJam3
wz1SOGPCMfiOav03kWODfZ72n2QV3319Ux5n4xcr1LC2qW3SfbpP/m6ZUzOphzlmw7katKRjpgTR
KGV1Ok2SwXl0G7wgVpcde6tWPfMqhS4LnfBxtMK5HKvCp1+C/4DWU4eMbmuTykhvIfbZjHR84Huy
pyPA9Kx+kjl11nbl2ncoKM9mIygFZayiRo2Z3ro9+46yyXv8nX5GZazpcdrsYeePm24DFxaFZ0/k
pFH/Aa5pz07L6uw7JbxUcHwlv8zvozusXgvzT3ZHeMajyjr6F/37Hl2D3hLL0uxSovmDE4FkVaBV
H2GH0hA16zQIyVMcT47OCzIJapf8a/t1jAyANep817euoFQdn6pTZhnTTbuxjjNU5f53WCE4lg5A
EYoyfAkNvoR/uWyDnJpD2lF/8SeR5Rty0bFV98U9Atb6F3mYs45l0lr2gbrYLA9DqDUHHGR23MmJ
ptTTmcDSGnGs/C4libUmjILvbxS2ntdmBaoPcPjg165StZZG62MHOAlbmZu+neO7yeepUfat+OEu
fTqlJ4qohCT7Qv5WhwJe5LYPNDC4AfZvfSCvI15K23W6TJf1dTKXQxFthqk6YqmOUkACJOkKJLhS
RiKRsNqhF08ljYGCNGXxlrwzwajV2cMG1rPzeLI2YMRwqw2Q5XIDWiG2EXmpTA5MdkPgcW8rYrrh
q4wQuFumDQAIILCiAb4nNUkJiwUpVudY0/zg1kJwn9slK7RHhbzGq5aoVxGGhPRKTtVxOh581CW0
VyblQCiHpEoBkEKgxFN6WsH1It8f2L8JGglHh5tftTG2JmCUD5+7L3BRV6Mx3oG5j0yiOOG4GDUP
8cbE/z/ngxUmxQ9fsmglf7fuYanRxPf8qlJC6ab58bZphaiTFb6LoCVtmtJ6HYw96F9PL+H38sdX
e6XgAJjuS0+tYZiNq0wG5Qnhz3eFacTkOEoGNN2mb5VY3DhSsbQ++s9+7JFbdZCl9f5/T+hXnl+L
binZhS6eLl0DzatwCkWIcevJRVfhUDGzxADounAmQ1Yhd4EMtYSiPzlVKEctMk6T8XlbSnBdxKxp
uwjt6n1zWGA8KTu2TSSl3T0ku59cfg8+K49XNRC/HGcW2SaRLBmDnBgKWwO5dR3xBpEATdIRG8sM
NWuTv0rdO3TjbqN96loLQaV220IZUNyAfDbpzFztlHwqSACXc8GYtBwBzoGZKVZW6Gn1TVj3tDPr
RlohDMSYxU00vTLQ2neYdcg1M5YOHkP6I3hR7/JDGKJgMg2k/JGqCF8LRs+HE6yd8UCTY+FqUiLV
eSTLBJ8M4R3QpIlMZmpPrXF9TIujQTJQ6pRTp+hgYPzDxoKJ96CqUtT1tz1rzYYAJx/DP8ILjBx4
8cpemChLG09pD5VVbseloVYjSaHAMUdqpa5BbyNssIkwFU+zUvFmCG/5CJKf6oOxMrAqxn6duMVr
dNNcoSn0UOuY8nYJD9XqXqHrbVxxkrG6Nqsjcy4VZh/X33nlEX4wvqJvkHFKmdrF4rxEX6PYV4c3
pCi5QnU6akMUBkiTcdVyCW1ceHMRoQqMoZNfk9AW2AeQWzJfySJgFaH6SCMIFibNyKT5KeKtKggC
fRVjBxU3LHJCeWIBrI9cYGuCgvwZ2hivArbmsPYEsvpEdkJSG+uRUJBbuxnq7w3Mxxb+MIJOqm2G
GRnqo7PbHbAbnIyIgP7TTOB6gsciaDneVRN8M5AyotTH2kjmRiO40pgbET/zI5wh1utlBzOL0ZdQ
TuZpe0m4l9hKBQBVfCdawn+c/JiPTJ9OLvKMXz+0EOC0eGIOPpHwVxroyQgRqws1ygCRWSobKUA0
iuy5iWHi7cDTODcgaTK13iDO3Okd8nmIrKVswkJxuKM3NyDp6OXSpNhAAbVaoWiXvKkOjKCJ/PC2
P7Kp16FprsC9CNcVlAueZB7iHorPDm+aogFOO1E79SfYwsi9qTGQIB2kFBHAv/roA3eshAS0Ttmi
vtbVPcyVuqgEKQriaU6HYtBiHXDMdel1CJ4jCgceX6c+qvL5iZHE3/iTiPVmDuImj1AQznzhjdQh
8xE7wVLjh9QfkYKLSSA2hMrrkqJH/H4MYeuIIp3QPP+pTr1+SvVmHlr05NJrM0C6xS9JGKHhKFpN
3KyxpZP7EaflL32U2JV25jeNUNhp6gwPfNnRjeuGOkn/1q24/3ZPG/WPhDXE8Ppiypl0DhqMPAQV
jj4Lr5aXj+S2kP8bDyMNBD00wQhq998n5HPxS/no4AFjRY3qMqLeh/pcz7n+BrfPDSXFCmEo52NT
I58Ty0iWvyhDUEMRqVB9eMKRVioUC3qARBV0IZgUlUhqtDR4Ek8kcw+vponK8NL8fB2qf9UfeCrp
Gb84RBNQai8DInfijqPH/ZF9BUtbqqXvjw9D2BKZCJLlE52pGpI1NjB8zj/1/TNtbkswdqPzLwVG
RIIll9JrjMR9fmxZ5DQl+j8cuwYB79N5EFsu3ggdUugxaal1VaX3t9IygnnZxUBbdXUVMM/UCufE
SlQycaj3DYhTwKJwRW/eWe5xmFLTZity5gC5+CjQArM16tTurfqU16mQnVIapFUAKhQeAPsDuRB8
XJwz+bNcUjDDHVqSOFZZiIv+bigZMLvmgRY6EvwSZsRe4iXjJ/XLrftdaqRyhTunvoleFqoHc+VE
9UeZiPRPPGOdoUfKp2mvy6SmlS+fmkqui3lRRGGJyVU8LKwttcsgX8WaU2TUA7Xrqgut30BPSjkU
OtvoSp8WKJzLyfPVimimEgfZb/aLEliEIZp9iB4icoiIPqLN5F0O1OjJPEORUWsX2SwucdWD+MiY
QQVIY0ipBBlPqhCFftR8oa8WxE+71/ZlFK1Fc1NELLAm+v2ihX1SJ+2GeGjgWSbNnwKPIo+Mml/0
fnnWTOqSHxrKp3Hcqi7TQ7sGqD2ALnaNexfoejTTWN42dvceCwnvXd0CUdAiJfMNmZ3oPgqoKwXs
7OAVLnWjKt8gvARxyJd2lkLpInUo4lBEo5twLS12dN1sJ93V9UYA/yZco7UYXPjQLVxT5J8+/cP9
hc5awHkqxzAkPYlhKcy0ZBAfzc0RzghyLCeeJP1xfhlvPyhE9GeOXf4UOxvGn9HFEdQlklSukD+Y
joPSFOhXj/0tDd6ku12YhIxVh0bcY5wUWYJ4zlx2y+svlEWdOxFckeq64daJsI/NX/qa//JE20EN
NWTeHU0fRO5VGYbadLtQ1/kVXnfjxVQelSgr9Okw5Ml7ytm0EBs36E+gxgf0u8DrYaqmAX+/9Raf
iCjG1b2F2sEYCOQRzKNd4u3lJSvlQJI5C8GhOgdYjPzXE6JUQaWJXMqThF6BZ9hVXGjxb0luCyOe
Ayga4oKRykh0cD4Tgtyn0kg+50JaJAUV5iJU68vSi9ZSK7YvaV5pGU0pLA0JAGIAtzNlcxpEec++
1l+BMVpUt70GQ5H5FrEhiZ2M1Szz8AXliYa21PbkrS8VDjubpiKmSZHbYMayY6GE4iZlf3FoHjxy
Ea0K+KV9AuYRvibCxm+DMgkranqGfFGYEZgmHE3OQFmnUJgXEJsceKQMp2I7VPkH+Jz1jQdrW05A
XPUd3hrcqwIhve+DBxFhy1eGuh0GILRdVFVIClzmg0cmxKwo8zJSnOgo3oS8wL/5VdCZ33ZIXy8z
VNC6FlgZqPL5oEqnCMvsFlotlBu+1jY8m3G04xT6bHD5LwMMAu292vj6N32LiTZM91h+zOBP3Aax
utTqgksJj8FHWzlHid9L8TLU5f5fLrqrEEHbvJh8lyFUU21G03vRhgbGA1JP4AjcmgvC6ms78YgH
BlyQTzf9ujk9DqYjv0E8IidAFpBWrMau2sFndLJNnF/8msZPf6xZqlpSgVtKrW4yiuXFpusiJPPu
6spcVgWGIcckjWzjPxsVNN1iG0TkP8oy4wWc2359DDVhDB6pxEgoKQLxlV4HvjTPeSK/0E8LSbTA
VF0YXawP2ckbrbL8NDQdtAwJFJWTi5KewpiiomHFmYMITbphtpPJl67nWnLhIJP8aPhd26hRcAxR
UChM+4J39sPBCpT47trb1DsEg8MNXUv/XyTCAwvdyE5G6jyYS66qjF5Hr6tUDycEUn0p0ovF8pmb
HjLDWeRog8PysShP1Nuo5CfdBR1TpiwRY6xzWfGKhbmIG89Y+vLBMOzAQkSieCPfL7R/MNia6dD2
YzbMAwNOaacQW8gxcKqJgmViqX/KcSqnVPOAK6Gw5n9OeGwKAtW0LASmYuR/4FuQIppU0SurhtG8
YNBIwhMdBlxnmjFRmqEjrK6QYGldIy1XOvO6CpgjbgiW2KrJbGaK/QTAEqoOCFDR+YK5j7QI6L6A
lRstdBeEt+DtNCxWyx+Y7qwgZz8MoiP8K7XVa8w/42pfhMd1ZSPOjhgE0MzpZYW98n4/wfqpIz92
uhkUcrmXl9v2KtTEyl2YM2sYF0hTSiUvFP0o6rqUG26DEJrGnSXnBSsRWBMHA7gVg8j8A7ettUq0
QGzFkxe5IUX/IOy+F9eZ0XwFryD6PY7OIwE8zMl9GqQvLv7HxYW03DwNinEIQM9oPAyShS6f3oLW
Am3h+q0PIMFQTeM1obWKsL3uNmQZ7w5LNams4v884syXYK4cshGWVcXsMAbzWPu/Wj/OUlqTaU7B
veLteq82kmN6idUZx/U9htR13Cb3+0Owr4zx3LMxJlziEjx9dabePCCjnOSh7ow1ZYhhPS5QS7M1
Qj7MmW39qCkSumDOq/pXUOdQkDUiAsZuSzbuPGbQGrDV/f0NsOof4VEIHYo3v6dVK7FqqV+lJh+3
6pWFFbYqaDeAkIh2GUVZ+5nTt9+u3RHNTGxh2QWXOilccvRmhFKKqr/NxviGXFlEtRQKujl+uOK/
AiWvavtTcFlYx+BLV58VL3U5OxXT/8YtvFdq0CDpw/mTXjvQczP0un/W8JI58DIT9Ir9G33huvd3
ENVW2PEn1cH97EZ/VvCyXDGWH3QjEBNQdAlpVJHn7sUDq/FTNS44cK9tsKCIhQSjGqCwm1dmX2Rd
UexF3bXc75jXfx+C7/gAdezl6TnVwaoxFylD2ldY0V4NkPzlbbt6BhrI77XB6vlHLw9x0Kn5ZStD
IFzoXekN0Kn9HpoPNMhdUTrwGO+We/sRrQro1oF/fgTGRCz18w4q/dO7Df8XXh7tseE0TOyz01hU
QhQib/xuR6VL07CdT9K2gUhh9AWX/TFsPSz3CIZ8d062+6q49Oh8XDsPuw2sGv6VOD8xUVVyx2aE
TbOGlIFGb549jYG0aXmIUgMSzsmpjc9bL6544d9lH/6xtvD//PjyHZ2vbAjn4Ew8wCYiqoSgFhWv
rTEobEHiKGAz04lo6VFxz5jh39wLPbHZ/9c1KuWenfQvlWnj0DLKzWPFbWAY9lnxphvdz6edvCm/
fVZZp5J2qvsbvIpF/O2KvEFNnFIwG/1wu5EVPTihu5BloZSgJ2ehny20FRUboJa8I5sSrXV+cQBc
LBbv5gJjO//vT2o49nEolQbp2p3vwVzvg1vboCzUq7PJLRKXRsu1phmurMjFneDOh43c99PLghvU
q0G5fRpJtPtG1qDRHg0kcSjkDTYW2vIFVe82Tbj1q7WWQT2p14HICx2ddBrIzfgZU1eaYbwruMfa
ksRn0lNEppiM1IkhxfTPhvkq+XKqCF7+ydcgT5GgvULtuQIcbPEdV550RnSo4V3oq3NLe0TOHT1r
3NzOtjPZNSjoQz5FadXqoQWSCQQWczhTKR/L1ybQAP6TVYlsjYE8auS5WYnFbOsSl4BngH55tV6p
D+948vHM8bP9GX88zRa7Ka75Xp+nsFQQ+/7+V+083PoUk/+chC552oGeh9WOEuROxjpDSY98lLoe
YS2N+lQAzit8H+nQJdaD8YoUQRTffPodvfdreoKsfQrqqIEg5AwrpkNqS7ewz+RNnOHHHRPuWv2u
ZaVcce2+SZTz5Km+tTbtuVhBGj/W6AHvtmkFCSH6FJOK6QWUfzgaYYGqK3NGS4P0ARwLf43R/t+e
tTgIam2kqrgCs2QgDOCqYtqO2zrQW28ynLBi83gBYmBfSFh3NLhg5Sm2w6JXXufFVelwbicjViFe
iWGgdmi4x/4MyNf//jKnS/KOLoz6QEraqoZZJOWyf8cVYIQ7ClbuiGRlPcWewFgqlAqyAWFYyYhK
CoRyD4+sJmCe9geJbSHCkuTSgLYfgTbWnGhPJ9r2FvI+7JhVTLHMNcFvVEk7jyqAZzCA3/Nv7zSJ
RlTi6iQacdjcrhPWIq9Wb93erfrRTz6OgZXyIkZV9XtZf4MnhoSnwCbp57p7kOy2Jrg4omnqDnD6
rbnVbNjOu3+agMcPeR8JIuCGW/41eq/YIY9/XVtluBnkiCkqaSfmNPfvXVJ/M3b2JbIspACw2n6O
l6494DzW1iZ288dmSoZfaYskwC+Wj6330U8fTdwojBcKujny5fTqNbbNC/Qt7GoP7WuZnr/OP9w3
Hdqd4NqLdN9ZYpRP8x+t3cw34bm0jjD7NQh+U+vmHLrEHiZMxMV123lf3Ouv8XDqJzRzl7aVdbac
qQ5YXWS4dSRarTv0kfH703z0P9/fwzjcVJf3tBnhCsA0uh/bWdaxt80amb8PpBEnQW1UpZMI/lVm
M9Wy3OJzR+d+A6nA/ApidKUS8lma3We1HXcrsrlyShD70Sy+3MasMv3iFGU83RuKGyxhILF/wLMb
7cvQ7m45z2hbTh3gGu6vdMRCTggbE5r5EP+pBM8RTGg4Re62Hlyp75wcm1bSmfcgRrjZzdIOCgid
r1vpts3gsZtPcoxumVcAjEI/wSyFfENegw/V4OOdlwb1ZHbxGIp0bW+0605Ud6vIkEidyu3KTxl5
XXt7cMqzSiubHqoOoFu10sumT2N0fjiXuJv8ntbJ7xWUHkdKttSjwzd80S7j1Xz2jOB/x2N2mZjk
z7PrxGCVnnwXp9FlcBidDyjaokmMBvg0k3jKZrcRYZ6YJaHijVsFNxycf6y9sbL2KDcykBS41Owv
zyYBEF8ZXJnKGFJ4PUfoWHGy/XNlnt33nqVnrJtF3XNRHR/zIn95b+xr+6onJaLplQAFc+UB3trq
m6Ebra6Z3kWj4zpSqmePnQYJdO1A29NHLx1E/gunJv/da7D7Eya11ARExw0VwgvlfyGnOVFnPQ3P
hJpPN02gBp7Jv7HtOo51nIbx8DVPpsk0v0daB/EFoQONp9GicsEiJ7zoawsCO99O6pOYLHVJqdlc
oyx97B47/ue5dZ+76jqbqFZtbapwuMT/QnhLBbNQsRj0Rs98CsDEfXeygdwbiQa3ivTlCpJwrqWL
0YagtUrRlgg8wIZsPMKMhTIL7rj1T+OU3GKquVKHsGqtmaXpUi6ykIQG9UCGIcxvHBTKb8fIv6z1
fVdFP7WzB1XbkXQaoiuiEh30stmIpSJCkw413WEdEc+lugWqV2FYtvrESeNoqJwLaL1dWNdiRoL4
RG4f0qqJUCSurbSXFcRVX+gS9Wmpz4pLJ+CsTRhKQCi29MUv9+6hw6eEW3fPWTmRsPQ8K8WCSjYz
IP6kWqRUOljNSKcsqL+yFFF4oCZyV8YoqOwDpsy1C6OHR7WkhtEuTIo2FW0beyZUGQJX5UCl35bt
yIHzzD6K36drjs3xdkoYDpV1up2Gs+30iERWKiLpCnFpwcOr0+jLO9HunwJJsUs/eLH0v+MylgDW
FEnztY7lErSRe+x+YQNiVMi0ufXkPlCoIssBqhqESjgMdC4ImGuI16qMVnZbjA3kUYIKuqO/JXij
8TLC2U/rNHu70uGWAd5NpF04k3Bc549d9A/z7co6Xor5WZ2JehXuwt1rfdhhWgGD87uOd7ddfUIH
0yktc0cafTpKvaLPLuIcP9mhyoF9YfcKqU6jJ0Pu9/LSieotRn2dYYBlYYdnoVBdUk/OjpoU37FZ
OHsZPBg0P+EK7yH0d1nv6Ed+sq78HBGqhjSzxpcFCZeOpG3hy5D2z8y5eFpeXufZsrR+787/jhy3
HRSH5WOpXt7F273ghzoPp5f5ZV4aXednejaPo3G2a/A7z529rnOtEZTT5x6zFeBimJPmLJsclnAq
+aolLbvqhkvOBkzWGsyT6kgsxNsymhuHoTk69r94ieTMWHXx1Gc6uI2jgxJJ6YM9CqeH4Wl4HE/L
3ZqfEAfP81bR7bPU5+znfkYfLNR65015d9zc/5V3ya111Hvs4qQrDsO9b/gGhhRnL+3cO2cPZR90
EPW4LaTRRpvFFqUhXb/lu9S8/lMnzpxbAEHkPocksjvAobx0sODl+uBe26tP7EuTu9H53+Vf+ete
/zVGbxmbRKS03w7sMVJJLR5MKYhqolhJLipKhyZU3WUPdcE7+T8EtnDS0CPtkOhhpgGM+vIP+OLL
pqRBNY7KVKuyPGNnIEuDeGwuI6NpSnmOcuXgAc9t3QsRQqV5enevJ8LkbTJ5nlzz0XxVEaEMwWWH
5pFoOrlg6EK6TXJbjZpbHHPOzavZzlZxr1fjDdcjJ4LjFOIbM7z7b6geh/a29674d7N/swPj1X1e
n4B925KTHTsGhR12TzJQmg4HRMSlrbqSs37qKNwyclcN5Gzw3GjuOcK9axCPklHJY2MseVb7JwsO
Dze6uNhp9W55e2QxdK6dxiiaJ5CIojndprkY6uGEHg5BYq3NYwPRwBoeO1EDNt2zFxXbL1FobjKE
nFCbTTRmZOSTWbrOV6eQg9a6D+YL4AlNVzFaxniAEU+lYK1X1FGaneeaoGfvxgPpdXlF6IitARsR
1gh8diCYsvNlSJtQoxjWCA6KA6qKjPjNHnyRN9PiKraYiWibiKVM0UuODnw1ENqF0waM8Dq/Wgqi
Po442J+c6OosqZ/KAGhsnIQOus0Y08FOgkA4QQpLVpC7ayijL/Xj3g2+4DO49a7oIXVgZUKMUMiJ
nytjWuYozWNodQm3D4u+KI4pC37LmsmTRFCJCoqI2wM+LefkXpP/dPTJzwzvBc3k27nhf/duJlSm
AExDL8UNlLIRZCeEHKwA7Mn/yktcLdryPDOxNCKSYEB0HlyZByps0/u06lQzJQXUriulMjqPfu2X
UZSwox5da2b1tu1tub0FAtjfEJAiJiUonBJOtqs4rUmPKbXuh2X7xZwmaLjovZUIK6vOA8Zcvkhy
v40pezqn6XH8YKuZoj1gEeym89rysqktX/O0f6fNLwRpAotn6kRAtmzOhLCpA75wwy6V53jQT/4G
k6g6uvm1QSloBLXB89i0ZzED5IblVGl9nZeXenrpJGVPBUfKwYJMcvIDrGEd2KlA2ZCi/Nh+5XR2
+YGVe9tuCPLgGbNoFy2jZWlx24dUYP+Of8YMxyH0Z2Efd8dRSd5CcnOXIb083ZXfUpfkRzp/fKeK
pTyIqU4muA5BXXDAAIdCkUlSW+/5e55sqIhvVJPGPW5cmki9GqJKDf+RUxCdcA8IxJda/YnT+epS
X2/Asy0NCEvww6hwfwolohzLXKZRdh59uvvkomNBr9B12YDtPtkj7F6pL7e9kIfG43j8hAxV9bHn
Vgko9kQ+gU+Dxu6KdA2DBrmvycZADdVV+sTfMsfkdF847GH03VJUpqPKSJIyWYdU/cVNSn9xaw0K
XHmoXE6wJpS4vuodcWCUnQNK8YCQ+jhAeK//feDepJ89AiIXTu//2AdxX8IEgZ4HLkGN6tChU/o5
RYsT2jlmz6ETl5zytHptkvFbQ6yJeNZruWu0k5SYl8G+OA74abTDlwjXb3xthi/fQHEFFYKKjddj
oUcC8A3kqQNS3JP6i5yttePPweEa9kKl2nXcQM4L2nNzWNPquMYJ1kk2IBcbQ7N/BSPbfLEgrfar
fSsQhVkGSOYghIfM+fdCGvx5pQkEZToF0eJxh+HTrjLJKOOLlCyLBoNY3Wo/Ryj2/QPeXf0ydhpe
HZOEu3f0j/7r4sYAnMwNqhC9n/vk2GWVQeNd8kzOvozfwqbWRwUU0VjqlipsQ3zrh2Gur8bQmrWE
rxPVe00574Tm5aQF+PBpk0iZP4QvbNdlJ5yeYBqeSRw1GY8bkAW25LRDTdQjXi+7A/xNhOYiLXJK
Y1IrkAiVyusOBjfcI3LNcaw15ESgY9VXaRj8dLoAa0Vd2r+736lqtpShKOfCi1cBFSVIS8qd05IS
MX6kFG7Vez1vQI6oLBykzVel/XgA4IzO9YDQLeyi5GEVZefLl78Gnc0ro+/IhiJYnYXLcFmf1+fH
oJDBqgJY6anEIWXhdvzKdaMXtKOX4PNobfvIvUjU4EtiDB88vJIf+6UATi46Q8V7sutQoF7u3fZw
nqOzkzDOUYYszovyKpwR6yZ4gBDhErseMS/g1tVqTuolGy7tYTgvsANKHP7ZfDpW1/x3Udx4walB
9E7dhMnXfOGOP/wHeI0YX/n6Mb4Ps76kYQ1fjD/dso3EY++OqSnt64g92eXbvlUjMa/SSYfyLpT4
sA+p35W1RAWrkxNTuJjKUry/94/VCfUVflGHAAs6gCqbvOF5bBGvGLxtwIZq91ZzMzKhQe3qAIPd
joIaEsoWWTuckeBiQHcttciejyTyAblL13r3TifnS9IBtvx0n/+26+e/DAF3h94BjxsOcy0ytbD/
pKv2xh4/D86zDFiKahpeORAkHiUkKLfh/dCsUyN3renwcu5XJ9dlCPEHBunqDHJGKbAOQvYdxwiZ
z9R6WGQIt7qVPm4ZMX6hF3ycvpsKmCueRpBqqKNS8ERZKfun6IyPIWHTvxMu3WwrmWx+IVkAiAB1
QBot4+/ezGiMeXOuDG3icOwhEENVOscfYoKLhfu5W7b3B4zAv83zjZT8i4FAlnaEGtL9AAxifkZ+
/EZMAYqIdR9JE1U0TIgWj94NWiA576tZARO6tdJN1Ghda2DyXgOR0+C5g2S+/JQUxGd4bvsQmlOA
AxoM7O4IUGH4Yy508kPGwDK2caJqP3eY80FaJ9T+gupcnBs0x+WHosjTifHh9XklyEh4P2C7Jnc/
DcTSXxVvjsqPsAYFPzJHlD1R3RnELrqlupNhn6XtNQFwxJzBWQN6XlH9FvYqlC/Ib8tV53YkuT2q
KC7amDJTkFnqfbUe6aiEJfLulLxEqa4UOpEr4gxlT1LdUsvoUehABvGkS/OTJbnidOwm1XH6OGbN
1Sp0kPMQi6sEKACaGjcRLWRSlfejnsjOhz/j5R7+4LogH2UqZ144iOLmrTy8/Mbd2k+0P0/t9mUK
igglfFPxE4JJ1eBET/O/O8qc44/u8xcAD0BTwfYOAC4m2osWl3UwcOBLCJ46lP9HuUtIoYfWp+IT
tt7r6M8cWxgzBqeO7KoVM+he+bfgBQmeRD+WwFMNr6QBEZCg0qruVbgV21NAAy8wB2KARgLkEZJt
qCWvvVNMY2Cm1c7mosrmDjj/2NVwVzjz7yqnUaXwK6iiiK/q6asa5DU3in93bNYPGOCIraR/RpkC
Pfqbi/pvVE8D4YJ6OC3lcu2gohu5FuFdx3Hpvp8AF6l3p1pMFaRlf7usiIz4FLwV5kDiHNPJOVPP
hDpUpm+vcSdxfxvureRVkWX+Make2Jy1768mwGfoq0b96iUeP0zQLr6bjclrxwKRwX1Bf1iBnPR2
DmOMpQNMgqOoiWmSVM0q45XRDIWdf1qfv4P36Dv4jLOhMc2GpXlpXpumaOCmoHHmhpEooD3sUCx5
UeS2ucHMWWR3RzqGG34KsFQe9LjBO/PH3H9Xlf1pka5ENT+f6RwlQeNnWOtT0Sr4wUbnzP7xhlMX
fGkljCCiMpT8jqpUjxuEPCpuJiGr8VxIsS66u+pQ6k0o1orsCB5sJQu6KqD0TKmX0dgo/15+Cjok
caWmhK5YEkOV0XTkar6cut2IwJOdt+WGf+m+SgVt9Z0mCK5FsUfLQYcXtNk3v7K2Zy9Qk6X9+yFO
3h12sW+jooyCWr/ceXtlaNQZS4ibGWhYrW8zOrghQquZiaQQQDPIQHL+HqcuNb3KuQmCbCOWNIdU
zgiz+NVCzZ95GOUt1JRCVJwMZocEElJHSxUn9hdpAj/RB0dC0VTnsUrbaCro0qFhj0MWrDfRNGeb
l2uNMVkdh3QiqazkbYGrw19tbCH4P8EZo+oPh+Fid62o+aSGhqsHzMrMSaGn4qoWpL1o6/D+G8Pn
260fevc97SVv0FouASIYZAwr+Hj4Bh7oIXQCZT/gQSF3NBYIKm0q8GYUaf6Tw+FhloN6YPzwIQph
NrFZTi636Ysjzo4YG1JSiHQuxcjNM/1k/GbflsaiUJDIa6A4MMP4q52d94/Zfv/E8E6gB0nUKSuO
TxBDbvkGohtp1j6Z0xjsD4Edh5qMKbopafIuuw+B0xEIwI3hc/qnwbbivZ7Qc5H+NXCvtlopfltI
uQKqK7RceXYgSKRx+xQ6JnQMvzIz4DJce39Xkt6wVUODcFrUaJedDZ5eY6qbMaapEF3oIqVlr7c0
WFgKwpEqdc6XoFJ1qeHWxrU+nP4XXKwxevrVw/LTZGhAiVx93z7+DMNq2nl68eJBv6CGc983MKId
PPwYj3e0IPnX0Wpe5mx+wrreO1LDkEB1fvPVsEDC12sPJlW34ds+/Vnxl6PXQN7klXGDJADxB1uJ
+iWgaVmplYDoMld8B01IWkJUtXNo/xCDtIb9C/cu17ce0ED37NfyPYsVQogt7tjAowDSrOl7/d6s
2HhmEzWEIMOD4qHOD7q96Xkmm2JUyJrVKm/rEBkMUxhoIZBQWRG0TUkDgfSWvXNfycUTEofLjSUC
esytksrOYVoG7FpmSxwkhaiVd9mysX7skt13/V2jxGK3TJt26FJm20ZNKSceHNiVBGW43KhuP3RS
VZxLpIv+7bI6r1gbUPOwmjBzLZhIzB2WZ1zimSuwGx7OCV+XM+yXGyqaIqh8drJ/CdEbGzr045tz
+gfN7K4EZrltf/FSBGWjahqUR8YIM/LR/9F0ZsttKlsYfiKqBEgMt0xC8zzeqGzLEiDEKManP187
Z5eT7OzYUWRoutf6p5UCx6uzDtLg2h26w2dXbvpJzcGbkuoonI7iQ2S15ehgKCtJktRgwQJxSkQ3
uwp3GmlGjN71noyRg5l4Tlb7oTsA+CdcQEQ3GI6MWsrtSyd8cmiwRWVwiMhmR/NSHccZS7yUMcTU
k+RSGQ5yHmbsYjGBjRyTzqvxMiZe/VlyiX5IGkLCfEoBn54tklpvCPb81XH4BVaLg3aFixNPuODr
eC/BT7ihHiht1fDQOvHddsPT81qXPIb1N8VjTBOEyHj+wqTuy2NtJ3htIf4QCUxUncjJQXnAxXvo
f53sJaEzFo22DjL+D1MTCDmsKEjQv2Smzgv32bF/iGhC8fEPJRJSApEX9k9CQLMtQpwq1X7fLPcm
dLXdRERSdYM5yaNUgOrIaSGAdM2ScrsgsMDVO7o2vlw7i9D8hNBd8VP8/qA4hwvzulsbwlh07Aav
/k+5IzIhGRUgjUVsICGCTnusj887VlpgA3VcwMuLgajPeYw79TYXzS8BuX6EpneqfkNC+ia1Oybf
rQpCIfJpTbyk4i8Lfk2nLXlPYBuh+0soBeGCfY67dcdp3q3VBdEmC078kPlNgu6nYvijNQTPAtHj
ipd7TkaQHUIdKWzoor3/VxYFK+SRIme2ASxDb95b6DvF6ctjiz763095J++MQ7fttvDNhwRbWfpI
MZKWj+rBiczmaf5IP50rpscKvR4STgZUZbirDLg8mlchLREHuzhOA8IH1FVHRUH+UEJwAyqpudgL
ciKIahIKRGJJhXtQqP/Ez4L0mdAXuzzueSpB+Hamq2GqB4QeWsbF3L4w7YowY2H61daGcNv7GhMI
1vQk1ERr4WAHQYLiEl/B1y51OmOApUj84PWiXQRHFjOVBaZYtyPDy07ZiQd5b+yFl1glt1ldxrN4
VkFaQuvcfJ5wpPQGrhRxmSl3sdU1v2y3kNKvq0wyzAtwTEM6RUNENHmOFkrbyZuOpjL4Un4+j/gY
Bk53jo/duSFwO/oagHKzYgU6qtIyiE1WxG+L8JqQnzdPmQhojkj+7WgrjP7KmuC9v86b+H7WxcgV
WAvaEcIIqTPpN9CSTG9Ph3jUOZaNL+1cfLVH49we031LLF2+F0Zv8RH5ocC7O0BuhZabLFOgJ960
oBb/kYuimxFR2+n8yURGoqALAqGfe4NJB2+6Y7HZDSc4brgxWAL/fJL/PC6Yo0ZePX9ub7jPTHIc
RM7Ca1lwyA++PpNkne1jfr62JDpw5swN5pWLEU3hrJ8Pjs1XycfgcdswxWvHecmqEQuHWvBBMsoI
uQlEQWAzqIdaZnQuv/SzfuYEETkQDBFC957Qx3YYRenSoGk9/TK6V+gf4GsfmUn7bodvJwlIFLML
zGBEjiEwY4azaRnpmjC3/Pjcag/tIfyFQot+G38LrbNMCywOVKF2FhpHoYUVZoGCSXNiBpzYVWMC
U5jI7IjxVvgLmYCEqgqx/WPzeAAogf1AJQnNAcEYjd9w2ieTdz6mEgXI7kmCBMwuiT2a9bKHE5QO
fIkJLx8DAfX34ifO9swDoBaovZQGXHGrb17quSKcPiNSUpB+KQqNH23RBTaVHHFlycilfp1m5UJo
PPMl6mskJk+ybM9yhTqButXAcnjbFGhZQ8b6tdyPeiKQFJ0wEOHlF/1S2VvVslpKipWtSXSnMxL+
/bevg7WMwFlwiP9lIYnAOtFjhYiRiXj98wrysiLqhWuElbN0zd2APlTkRonBbMZUDEV7Cw3vX1ox
klAaQiptFhTjNlYyLV2Cyv/tMieA4DFwZHkv0uTzaS9WzKQ6kiozvS6yScOUTNQlmChNNNfU4+af
t32eQGB0zDF7osSJ1m/Kg2R9lefVUp03NIACLhrhic3x41AYTYke4JEDmyAi2Bkyqeh9BuPytHm/
7JcJom4y2OLU4WTL/OrSb8WXVd4L6kpze0pPMJPLn08MrB0zmc+Oc7vgm/4tfyuKgdYaUEl/92TJ
Uh2umut7Kp3agYOUhNb0VzkofAW4Fxggafs/1bVIRKd3iaDLKAJM64n0tfMKkmKP5rSiZElJpW0z
JNHee4+7aZu4MX5VYxIn43qLnWraIiGctm83WI4W0WChvqZa50Xb7Mhf5QX4XtbI99Dr8Yf8UXiz
Bu2MR83VN1m3KnFn2iTcYqty1MetYraJScOJmIWt8YxUpk4sec8NV6x0GfZWNimxD6G0ri1i+5AX
c9tgnQr7tdW9uHSi9zXe8+AT5fcM7ThweOTeHMQtoyTcz8jt1H1cbJ4+t+li/MaXeC9R4zDarCM+
TXwQjR0jwwds3Q4o1CjYO5Q07otHHIQHKR42kIwQ7pFPgIFJNgJMZX9CwkSXUCMve5OlHy2JtwXh
+0zF7lmd+2ly1DckMBc8EYsQjh64CliNe+chjAuWIN3pnZGJ+3CPWIFLDhj+8qRkOcQLsRjsMkTt
4nzeckKv+o28yQoPAjJ5EJlv6xuRw0zIkCtTq4/mn/VrBpzAqDueLFZjc0wIE+Q6GG+3ZvgQk9YJ
UAQjaS2daLJTX9Od2N1oJ+IYIDiZd4bUCBcUX1OiCEtWbzfsp6B0t6NYwhElNg38RqVQDaatbI+2
CgkJVXPZi7Fb1A1Uj5wt8XdtRSeFi3kqvgOPe0ZHcxVYyWtaMvzheX0j8WAqwymmVoETQmxxY0ux
4B0G6+jmwCQU3x92PEg6pDEkr4Kqz8plQzr2rNg1GJvHZQ4S8A48mfEvInYvpTLPVgqQrJ8u+X+J
GDF2efrGRU68+nqwLKc9Rgzhw25m4RcVelv4Oagz2nJlRcKBjhZRnn8Su+q+X8Di0B5PpzBXiGNX
LWD5vkbv/7H0exG5A4pICDp+rIfXp+7kb7cnzTjy0dXy46VbEVYTr0+8EUkTlR8CBcSgvpcQcgBV
PdUMlIyxK881LTydBlnurDxkk7ytyBcUSMsIUYbRNE78paF7gltuCFIkRXrfj0OTbGrkkyyrN78l
fI2JiBSBIEJQKG9KH3doWjUC5p8gcVvUkoha0xnx1BTNgTPEp4B4orqX9/we+XllFdfkasB1BVa6
g0NMEBQQRkv4S2shZFJOxWgJC+kofr7TyMKD5V3VaD8lux+CWxJ3L03QDyhejKAsskNpZjA9hycH
lrqFO6y+82/OSkRxg8xOHyra6If8ExCFXdnpl8hy6ed/eyc0HhCG08/TZUbQbeCogSOdY+AnUl4+
+2JdrA2MPtvQ14FQCVd6E0yQGvbt+qGclBRbyz2dnS3wSnIsUrcLVspS33/+7tUtG6sID0qGwHRT
5cTomNYqUrfepBcK99EXDkSQ8QStEEcZKp0vGbSYbxPIV1+ra4jSHhqg2rQrwh3FN03mPxerfrld
teyDqUlZiBNfnUWxW1+LfiwR8dZO3quOBgRa5tLfKWM5HwFzEiKmOEFEEhU4AUFUIupQ+AeBh3Y9
rsI9a1gcdUSZ/T8sESsLiWgiFADE9UvktrU/zyOJAgAGVCHg1zDx0l7ajy46q+vEG4zIwhKDolWy
MEz4FpGYItIszdVt89yG24iC6b3N1p99SoIOl5RNQ/io8mW0DtYixCpijPxZYGIKOWkiOENEiRmu
GEdfIhAREpFs/BK09T5xRTyuIPejqZCeiXjd6FCe8m/x4JzKP92PsWRZJDZpFgGxJC+GJEGlex/k
c5qfeyKXmsNl9/bSFQoZgPLIfeB4GhYMwWFeLrEDuOUr+6NYopz7MNOgWaZYE5bBWWA3UK7Apx9g
UgrIYAUtS1NMY+y/gDLUeYmGVmRvStSO6VEgfB/nvyuaEJ3wbwD2EGCptAvM1eRbAPSO/HwjsHOg
IZCQEGPVAWGmCGccfTNeWWjUAOxXLFSgjI97Y7BXcFR2IlteaMEgx/+ql5c/oh7lY6+0Tso9l1w4
jW1MtN1rTt8NUFSpiFssk+Q2L4bqS4gfILh1MTrhpwFKzWcD0BBf0+wRQewI0PhfGSsHxrRZSS3j
g20pGCeYP69QP/4rgOW5oLEEfcXIJxaatArWeHAAxfMxBxc5+bSOs8wTnx2wp+Kkbff5djQv7sJP
+/T/TcmkQD3eUF8T6Kmfb2MgN95Jv8/AMj6s4YKTOpyFMyY2U4UJWEYANDVxGrwEQL8vijIRXZMx
eJjTnHwIbBFLEcKW7cHw5i93dHovfrQVijYc4dQtFsyW/j08mJ6Bu8sPN4PIkSpPh7pzuos2T5gh
fVSjjZj27NUMPVKApeHZPTLL9q/ISVqyd24YKLVJ3o5DdadcdKiEuYlauGW+OMDB2XxNCdwHqLnL
W15ieCmLq9xvW/pkjH2NX6e+zJy3+ih/lgouJ0X2AgabZeZFlt0oXHGWZ50tte6IXzuaebmAM8Mh
Qxk1zvdrWvmXFc/a06tlT9qJQ5QsvCfl5muq0mnAqvYil1jjM+YuYsBUZavPcQryHbolwowbxkl9
VWLhhpNVDimSu8cTIGfekRyWs21rUGemlzGdobSzyok+q/dnaSYY2X0FJUo+k0hOUv3RRdkSRBSk
K+aMh+3hFp8aFotLuRPf625mnvMMSc8WA6W81+wo8ZqQx6A3iWIxVcL92KFKyN0nYzCs/lwYE/Os
4dJgRAzaZAUug8pX/A1+r7Jbx2MW5gf15T43ZoNjcDGpA0lOlOjqmfH0ofGQVqon07mCJTasElYk
DxlnU+cGKD1+gvntl6hJ/d7xkBYe2cwFifxvu8CCv+xKL5swdlgeuYnpR8QAycsaKSLrmlTMfT95
H1tpWskLqdiEZIBiwmMgr+ElvUBv1W9g/w0o9vAofefkydTwZYN7g+3YsFsdZp7Qd+u2UoFxEk7F
gOSmG3QPleujorwzJxExQlu19HLyQFXrA5gyzW+rMNxW7U79bPX8Z5SuTXnPGEYO8GfgtskMvtLU
nBH09tNRY4eFIVSeC/47GlyU3andpDyrJlmXFIeBOmGddTh5JhV7Of6726xHgi/5QHq3SW94Qe8w
5IuhF6g4/Cb9ejY+//MaFyz4kQ0X+sFbdNA9Cd4jXarfMXOy6+aoSP6NUu1JTH4Dd8IGS4WPEKrx
TcI+0dfxcujrDulzOggBbYe7vLaS7Zui/JQjIhte2yFRBynK2p7trnIGKx2bCE8iaMMWaMR0a6Dm
9XuhJXYO/IiQ/kKQHMAQItnjCIO/aqc1xvfj4Kf7uW0HV6qmTPM/uWNkYwM/uY5VwXpfqFqSLWdz
LYri7lIeYMSObUaafzeTkOUbKOIGMe8heADKaIr9fDm4rLNZiwVmsAuJdSSu5DEsfAZmogX+wTQG
JuVhU+jyCaF3DPTofXMxXIGGIcmlZIJ9quxYDAngYikeiyA/6yglSSk535iixT8+zXpr9LhhIlhU
/kBEE3KizaQxpVqGJAxNEZwAYvXS7Tc/w530+xzCmf+tp12hTNXGSb5CupSxEdPhzIbEx6HtG0Lk
HqP26/n2lG4nJYLoBoxUnLb0FMXqFEeixiEjhuGe4ItMBX1CN3HifrAZFQ69G6EXBd+mitYKEjCw
m/fqqbs1nBi3BFCesfVDJ8Uzxyg7ePLAC1lToynrZACXCoKvHFRmsuKAYMeMaq8aOsikdPouVyYL
b5DYLJ5afDqTP1YndgIoPp1DiNaV433T79uI8s/m1PqA0+nTBII93gzrRYa2kjdBEU6AHsenxPie
aMm0kZedIm0qbbwrmbRXoIt0hvbJjCFCe7lTHe04fNqFNk4PLUpXynTKeSukrBpNaGTYPOO1Kdl0
Y8bQUglZZljgpllWi+EvZraQTZh+ZfGhVn1Zisb2YavESa6kfJqpyHKSxehl5wfdT/M5DV/W/4bG
OqANgGnHFAATPOU7pWGuliV+jGapDg+8Es9LhGo38qRqljyd6Id6VAZKJJDUK9EP1M43hMmd39ah
c6OUzjlCfNwmHcFNkt8Ox/hqOHKkEWo0J2GmZ+m/KOw/rhgqItRHpuZJrdPGbkil6A0Y/cEAHn20
DPGoxK7BTHaQhGyqgGmb3sD00HcDjwI32drI19XZLfJGx0z2tdehGKwKdnQ7UC8SUauJ27Snd6U7
Eprhcl6ExA2ai+ghSXaV7iIGt1GysxeKPAIxAozwdEBPMnUE0Imoj9RaodGnwuLTYmQHukbmoQnx
i7QUmZVM4mz9uEHkaWBgspA0Mj0LwFWZ3fJx+1mZ65xmJY7WYe+gE41+h9wavI84xTC4YyGuxjp2
vI9b/HEIcAzfvS7sR+GBDvy9odw6dHeg7/Xo+8ZSbLy6WctYEy6jMxzy6oYMNp8GI84+crnieNUZ
a5nTARcLDBUqMZFWll1encNdIzbyS6TqfSOY2BL4sM9nnRg2DYpMuzfaSav3Ei8zzUdKvg2jPNbK
3VgXEw4OziGFBxL0DsQDV1HhvSnvZCeCTQD3f4y4bzhRyJRUqFrlp/t5urUKDeTokYMmLGptXB0m
EqCnX0mwLnN5uFPbTa/ZXe7qmt2+6HzgFx213dev2aebpi+bZixFLIor/0+5+my8pLUbco66cXbt
W85e7ybjp/La1o6IMco8pvgWZARSSP1m8VjTFzV2INbJbVO26xEDE55k5hKEkzl1P7ZRxMmMw3rv
i9hVUakAtLvI4gMy9AKfGcVlM2556iWnIBuEuS4MOs69AZH09SqgqI7ZF6TLJ/ku4nXF+8SJRnNa
vGYBfVE5e8aL4LNSb9sqnfYo7ZIt09A+l5v9LmapumrJ8HV0HoyYLYncOehvk4ixel0jWHSTO5WX
PcT5uki/R4mNEnlXobi3SZSubGk22JAbcO5I9SPMoqfQh+IGU2RJkQ/hwRK8vUE1195OyeOArfTj
EdVHSGh8QYjBBb2npv2psZ+PfprNkFNkMvJYSLZ5BcS9gF9U7KGlwz4RUZyDoqzIdEQJJ9JpBF6b
IsZh4CYhOC+6hNu0c4nolnCa14gIkGDM9TvBPywNzarh4hX2C4ArmWw3nFaU1beVMVbPg5efJuPq
eHtNAiJ9qGCy5TueAquKWqsav5XpCKpOdz6Mp0Rnkc6abN19tjy1yvzWL+pyWhNhQsTRZPCe8WwZ
gynyB1RJxyY9Sow40871D7NFOlDlKyk1kuQMtsZBZe7f7M1MFUwg4RoFYA2z3wc0wvagnaP0lu6q
CILk0qROIvkpkSgfq0+/kCD30RrldCW7Zn+WMIT9vlEywsrqlh65VbF7V2ukxZZ60YkAI9phmceO
uspn8XnAFumlCETY5kQIfAxDC3JOEERKf8C9fS3Nc9nbL1Cfv1Jv0HLSicbfPDe0oefXVwKpbgIw
lRYk6uFD1zbDRodGyml10PR/yYPoUUW+QLaWvi3woRq+UvUAxPG8dSelX3Gb0uGGMHE0F3OK/Aw1
FO9D+hEIGHvGaKYcAbamvSfG6nLxoZuJo7YQpPRnOnauTOrrzBRYl646uS2T8YbvIH0QeY6a7JfC
vKMvXBhoYs4VNmUNNtYxx8nCvMv3MLAxCcqm4IpZC+qc40fj2WuhAUay1R3UGcw5LN9w0ou480cH
4LZl2CMozFp2QgDglKcRC7A+LSODO7zEPkFU28/zGuAr/5WdZoFyANFB6OSgHLRXdrIeSU7JhvAV
3w2EEdRXx3SKDzVzOfTV7zen+eeuHemsh4kDsNwcBi9Lw53KEUHY0DmEot5nE6BWxguBIK+426tw
W15p9Q7mFmYBij7Ya8hdRs5wUfE61xGAQUyKZnoic9MOftljh6huxEgApsB+syl4BMbfQdiewCW6
K120pck6tlSUqfQuFOEdFjeEKmRihq52jWLWsZ+odv7CrrEszPHw8SkngIS1AWuoJWNgAgVEYgn9
TgIUM9ydOOSfq/csCPWcDO2bfqYNV83xwnjQlPf0x+8tcOPUkMggrcsJBI4h1I4c0OArbBLdoiVp
C3rYdFv+fjLuA+dZer0xHnS+gWOM6HUOD3WnO4NrsCfqRh+5SjYrq3mwr4fui0ccN7q2feVr3um7
PFa0eexIw80biU0z1o4FsKtBEhSaaKf/NqRtBFd/zdnfcdBqp8HhozKTW4VRD9DrZhtzHXMM8OwI
oO65UicoEmzO09eWVTwY8eih/EAlhYD0pK+LIZZHhIsLVJosSc2nviznqLijbbMrTy82cZ8zSMkh
flBYadvBtqYNu3Q+e3+gWxKUeI3NATW0jB3UvaF9ARz4MYDxE3d4G4flOGZozpChRbOKQy6dE82q
5eMB3YLidjzyOxwJW0aGMdmwQ02K7GT3merU/HTED31h7AJyIMe0Y8IY3npQ0sXjrVj4VN/BeDCc
D6ppiZgNyPMnCBYhXXM4EQ1AyYQyy0i84ciuB4g3qEWA5+VZkLkUcp1t5scPumA67vBLR/+FOalY
1slOk1Yd+ptH/ZVt32smq6Ogq+1un6+rANPZs5n2b6hM/Dvac4xvlZgfedypdgDHhw0UfT29vxmd
kMdKIcRIaL/pawsHhS08LMlmuEOw1trt5sbv9XGxZAjpDQ9bTJBc8aC90a+0gRwNboxZ6ggr8oiY
t41JVA+daGj6jXZvoxmqtimUN2o4idjWBixP8mNSkFVmRHASscj/MvUHGzYlxvAwr0Xy+5W6S13J
a6b8Smj964G8TnN4IvvdCIXWm1cV897kNSDLfjQRAVvvk7IUvxPRssbWQLXkVIx5vY+wmph7I8es
Zzph5kTPx6Cb04jdDK8jOd8CaCQIY8ugrcanAiwCX2omu8qw2sBPFtUp2MzeuIH0y+CagpOf1As+
o+BXuBTCuXRE8L8n8SRbEhAuJoOXBOyZlAhltBlwUl7acK3S734HaP0zq/lGSV+nNMdiWVa7J6kC
s+fLrr5hLGuaz44YK6GIk5Dg0YJV585yKgKfX8xSD7YiKoJx80AXugPBNY8fZAdcwicCYzcP/IbU
HmICXoscTr2cw11xLoE8De/41bG2D5mnSzwNU4Ii6Bzn+Sum8XY4w3v3o4xZWs0fmaP2iwyV/ZfZ
8E+JH4D559tPe5QfPdvAUqkoqSCOvaL08BHR1UmP5ma9IHOFZhmXmpcPEW9OolQMQdUQbUCnD2nv
7AgQyZxII6/c36zgaclsWehU+DsGKnILzXTMRHA2vSOf7ObFkb+QooXurPqro+U8Z+wilxeH79ng
ohNBEDohecA0neMWAYrJYW+Ve14T0WlxxPehSi5y8WBrPviHa5R0TlmPe2VR3Y3buNxF1/jQRew0
XUZzdo3UbXx+PjjEqOvIPYI/e49vpDiPU9KVUuYKUQcz0Y+xNhNtmd4c3IUlow5hoL3PFXsnxFe9
zA4GmasovnCpyUjcXMpXhVIYjf822+BNH7XOiI7YAB/FZmjaIPkhNxvvq3qox9mv1oPBWzp1r5h/
SejMWZkjicNTwPVjp/7qr9Wu2GCHR3DzMeziOICvPChiNN1DO0NkZkvFa1gnCH9EqCPJitPlkmvk
Ds/BUl/cSJvIpjf0FtjTL2KKpBgCjmRvWzGikZle4+KAR0N4pZJtN5e/2FtCzTXHGuO5g5lgGdhr
89nz50OtkVuGZA/2NE8K6nAk3GzqDjdQP9Lsx5PUGw4siummOMXaumfeJT3Biq9Oaud2gpoBQhmN
6QsxaJIsSg6eUNdbFVzaRbk+2WnoZ2E8SzcLXOWBXGvA6zL6LnSGwHcg6gUkS0ZVbw9/q210psEO
frQv4jo4S9BaVstsTRE7OHaG+CMD66AyZnZH96iOHKjXiqrKy+7Uj8X+iTDfp155L2XOz97qrkxZ
oPQlZK9YiSZZdj73V2FnoRiegJjAz78o7NBfiBKMRKkcFASlKiW+kLG6n96LmdHcOgxe2LTEBCaX
THzuycon0/GRsQaQSL9gwRZ0GCFhhghsqskHTT69CnRDYOu7bqPfqVspJ2IhIgZSHbEt73HBHJjh
odu4GVfdSMj3FADLIQOiALGd3FesZjJgFibyi5d1N8lmjKZgDGOU+8m4PTQnVBjeezU8iXGOnKF+
QpA4s6/djn2v8Z+MYkF+ZwXZPH79BO0GtHY4GkuT6IC5dhzSa+Hj5IvxSr8s+rjAJQFSeDHZYBVO
Su7toRv6uJgbPH7FmHuO3CMeD08RHBRns1sqLmo0HKHJ97Be1qQNXhkrqWDOUBRS4OMpLg36t559
gAiTepVjN9BT+yhrS1wb6gF0QT58rk+iUpiDqAi7+K/4XTQ1KRqQP8MOwsr80AqKuddiKPb7damv
VbyqY1fLJklmmySdCXckL52NQ2zOSAj5EHnlYibSv8j08EQSOQzSjSRLg2tyTF3aUUfyRFoQAsq/
2WP/LtfNFgJrYWTioWai5fMvlz2zRVwDd+DPQwpLjNqAbmZKhJAj5pv+fUw/V3YK3jeGLPPyytwg
tyIoSvzmIkQ99EQIZjHuyHoPMd6KOwAkwYdwSwsuSkx7/erriJwCMXeU6GmP1DAGHYMLAXlhYBBx
cSITdyKCfoVXQZwZN2e7NXFrfP4yZ4QicYnDM3H/yziash0EIguWxP6bMFIe2vG0wPb7NV1OA8sX
423MiwSPJt4SNm3e4oZITfQ7gUuvsfos8J/BBKyS8YNYf2fjd9x9AH88wO9V6BFAYXdEhd7vR6GW
E5ohEXeujUX+o8gVbESa8uqb5MNNQvKd8Eh4IQoYTAjYN1eRQbwv5ogxQgPMEfvy8BeF5xAJLtIR
e2syaAtPpUx5Lbm2OGo2FIGuMPamO9SiXNZ/H4epiNP/2CRSUi6Kifb/bI9i6jSV0/Cc81A54iwW
UzNNBuU2f+kFwscvNvXYF3mwQgeJjpPvcdnt2YE30jrA205g75uYpXXSTOJpCUmHny+1Vfy16kSN
xM6P+53vhLjbZeHcDkPyhVYowOWJdpQ+LsjOc5ZFX5BRFORDEgDf9khe32jDzDG1twrvRDgN35Rp
qwF6cegJExWW0Nwfj5vGEj+qkwgq5T4eZ9ez0CKl1uJ7L0ba3IjwQ0xh01Q9BUQgYuze1vmskn+F
cquxqtnTgaK27+IlRVr2Z06+tYi4zsm2W9FRzd7W9fqngBYjalZXEV8r7CO6p6DpQQiPVkN4Ryru
E/YPPkKXVWjFO/IrUTbi+3GjnQi1xOcpvDGsSg6UPx0e5pcdSJQDg2gcEQITmpMvTY+zEgRjRk8Y
3axq5PU/TMW4QHB/nraj7/Jj/4O6ATPEcNM8NCwMwTlZEVED6MsrGKi3blN2c/C1AeDBJa/niE6a
HsE7i0zOHJmOXHE13cVnEtB8IKRZYGwb/lCVlKHTEBA4bkKHk7HbjXpM9oNzhnSaIdwG9kva3/un
c0qWxgkd476V3RjcM3fBQIHvoIGGdoqH5Tp0AZq08aAi78wNNzqwL8VhyJ5HG7ccefK+nmQyqpaw
WUnfmPwNSJwUPgWD64wkIySgo6m5ZVBXRHQX+nhEoyo5IClqPgfr2pMUn1W0QoQN4K3jkIerdNDO
yM95gDjUo/1vUGYcnffp5hpL9h0JEALU+IKP0ryrDYMWZKIMsd3MgzMIuCrUNcRUV+JZ5F1TOzOz
jh93+LSKrpM3TZhPzJ6/CySn++2WfILjlzjk3BaqfxPeeEXJKyQWzF/ZSPpEQhtDA7fpHizq7kru
0AdzOzC8br3KFaAqVFK4ITCquAy/WkST9tuvrjDTcMkpyXDj4AyosSdHCYi9xP8Erp94KMI0G7mZ
zvXIyL2M9wRRTU0r2Ysky395q0NGEohUV6FxJ+7O/twNdEb4lnZtYhW7vLXQFAHe5odg4Oj18rNj
HXYvdhz5hKD9afNlMMw2F5Pr5piG36OwWibVGS45FzQjomBQ2DUkrhw6NMukXj9hE2ax6VnvX4I8
9RkYBWhPCVhAagXDZiphEERc9HRFVJMyvbnRr/nnhkfc+MH3lO/6dZWNEZGUb1d7iZkrTCD3lCno
E5uAlK3kclIMHw1lsMtQOlr5Fp0DuwbaX2CFli5mC2w1HIDiOe8tAg5UzYNkBgiMcoNfXn5f0M8B
bNXVdBhsEjgebrOdlWMCu5tFDK3/GseoiNtTl9ryHjFGXxK3F6z1VeqDqVU+wSJQJTZmIB7EeXvp
G0sr7BwWBqlOceadBFSzzOEUsE55HJW+MWUeKUGHULcrwgQnhadsyJHmMPjWKH52oMkZtmAoYzuV
qKzBLa2kcBK67IEP9jgKtyHgyBc6la454HXhu8MZwJNmJEKiY6LSjX2F3L3Kfn+9jhIBUC90jtQo
qZtRNnId2A1Qc8A44/56rnCH3ihqGC911CCs8ODN3gEqU8wvL8DMjGfBzgbuB78/TzRScGAERl6A
Tq7VSQI+zOSPzm5GVp9tqs6HPW/kafyEYZg+KWfPTK5B7UiwHlLP9lB2s4Ij/20hzklXu2BDZMLo
oo5sZt9xAUtGG7yIM9Qy+qxtpvutMdEOt247JNhkZKMZ40oj7dVl56VM9dIdPKKa3t97Lolp+0Dx
dzMwSa7OYKodZDIh1OVbBqXzwSH/QFjSMHufG8LKbYDuWJXdohk/t8YiBqvJ7uF2SBp1x0E0FfZB
JHKA61D4mz7AcobvYvzavPD7JU67++z4JDsGThGeZvi6+psNihP7ZbeQY6qNCZQBT8jquMAatI7N
FAtzximHAeWDOvp27c91u2M1GM2hmJCAvWwHy7cyznqvfnuj+cDVG08iHfQKxFTz7KyeFFuHwfG9
bJiTY9ohkBKkO6JuoMrA/4AyCg7bUstZYXgjdkgSY8bEUM50XA343nckQnxn4IMIrmkHwCLbO/sY
ORbMn6NF4TGyRmt2Q+W1aPF1TKKRjbvJlxkVyfZnYxon2H2joNhmCbq3nA3gs5f3XM+umGfOYCM0
VUfWOxvvcNO+vjPGFa5LcyyNVdoIFfNHf6S7Y8wySDDawIYyP3DwacjZMt0fFB6W3fMH3iXfcQbx
Y/SbF678G11HMHjb26o9ljQUA6c33fxG/EW2aVYm5qXXRH3gKZ+UE8VLOOrtL9t8GOdQWqT7gaPM
q5VJgNvLLlJbIyUHFaaMhfZ046baTypYnsOPiA3o75gYNeYW4rKX1/HyZWeoAFKMjeRedHaJ2x2t
ceBqLD+qsuVgD0eONE2gLGP827/JdfCt9U7zTb6Yl68ohqp7vv4Dsm7Zqnp7Zm43xOxv4hd6h0d0
MHD2UittITsAYdgID9QG1C0eIsQ3stgd8TRY18iZwRrNTB4Y3AkCQfDMK7/Ux5sP34OKlcltz/1r
8sGCH9nRqTghU5DZqNAgqAgYfNIjMPAX3LsnNPuA0LXIj/qJ9KuOk5kCYcDkKA76/mF49QLgUdNB
BJGH9Q0znUK+jRn0AhO6NNswPIiHwYmE+hkNwCH0PptoK9OXTABoPNI4IDzuBNNCefNASLxQRmNQ
uy9gmS3aSAXt2AOiXOLc2pCHjLaJsPNFS/scPS+1EAfFSEZB4ae3n2xbTON4jDZy8IOkZ9ZdZBwc
3To/M7mC0F782j+3H4n5ppBQs+cvERjsAAXumAq3C+d5Oi43nzXcL28rwO0TL7hgsOaq6fwMcRRu
+5uNcCwhTKxlYNqyI7BUmvEF79rv35Nn7RoigGNcR34fQ6Ocs+IexvPX6Kh8XNVmWUaMySJqulmp
1ZXlCiYEpLOcvu+KxJno5hxk2iq8ecWG1W3Lm8+M9zRGgvNy6/WI4WuZ4HyrBZsTrI7dL8PK/qln
ejIh13yRHwgZZKcJSC9hviGhgFR5LTRuOm0icYsTCGCuNu02CwKZxie0q5vVfmVPz3xAHrE5wp6G
NlkB5fxV20BMtxlvztJJNsGfr07Z+cOR2/TLdYMNzivnmZUGrq47z/vzXlF0D91dkB9TmIV59JqA
vmbb/9F0XsuJq0EQfiKqCALErTIIEFEIbiiCCSLn8PTna7FnWe/amCTpDzM9Pd2viPoJ0DUcoVV+
Ue6+4ZEJwa6dwi+SY982lIrTPaiVUNa7MplKfp6dx4Th4l20vdrrc3A6OwfcYtggOJA7OCZ5v5Uf
mQTtfqF1bJBi2aj8YVLIrsz3Bxgv9OwHlWCDQodoQdvBr0/sGb9dUDxaalkCnrNbfZrc6sKAdLuy
HuQH2IOgeckPpH3KLaXHdSXtUwYrHa4zpl76+oSgCVTc6LzIoIKqg+CQ/B6UJVcd01bTxsf/Qoiq
uLRQudWm7qUMjWODHqVsQgmydKT2FFhQE5ZAEJW6xxyJEkfSS3oL5WeoETby1p4vPoyvfP0gTSqn
qOIAqajulzac5E5PDobH6lH72r8ETQJzkk+Exwb0SJ2uo3v0cxqgRcpR/44eDLFxbr/jaqOKdhNb
orI/vZDJ9dKLAU42Hs5oDLxKS12xuQnJhks2EihDGJXcZEwhBEA93aZb6NDaXAenxq6MtYZDz7xg
ww+GXnR6+SUWq+Z357EbvNeuyZ3WdQEqE6H3cljsYfuTXuQDfZkesowAI2cUnO/+BgSOhR7WKfV2
wBU94oB6Z3B6tfU4sh/kHed5pJ6XZaQ0wMVLS5NZ+3Q25pBQn3ZtgqZ8e3hAqBiCExURlIzJ+Che
ZMJOU9yZPWDq9xvUCCjAXy+k9nSUTJ1nwjgZFoYS8LrSRMiC7t36JSqyeoZUOJGdRDoCbJlyDWnK
4IKWzbt9ct5IUhJoNVPqMCeHDyAVcUw9lktpzLMpk++r+X7dlukIxXQa4ghd0RB4t3Gv9UvLypC2
+Q3nE3gErOBlb94+JTf5z1GxR6i1dzm7KP21yAPpLKenOSxih70k5LwF95K1nXO3LEN0RfBDAcFJ
7RUJ7moZLzEl6CLYH8ZVK/l6aNeerJiViSCo6Eqz6eeWsacfL4MV8Ca60CEgPzNa4bOevSceWUYD
ppIHIcZpwXN3aVa/Ydj89FoFTCeMlkxYdqu8f3ZCwgU7znnYrkC93/j4KgZlB48xDKZCeQWuRzIm
VCUklHs4QgKTGKDdOyYlqh14QKJK+KJEhkl34NQ6G7y6l4/gxute+Jdyk42tIdbU69HdowhOVQUC
dGePqWKus47SVm0se+9pW/fy+Oy7R4jEYPgavUY5tNAABvHUoOWYUgXTCkIm1+zY1WwT6IS2oTMs
IU7zikxEVVgtWHieCBtqJSm4wNae4X3dxrAxA3AmaOLfn2fOJpjxPHCwtb0b5yhW0XnjmZ601fJN
PfPTRBJ+pi7TAuB4wd52il67ZI9nkjIejxAwrtqdDv87nTHbm25naywNog+9qXpXfZ/zCUug5enN
Ic664687Y+YOhbvNELkb3m3c0REv4tD6jT6iKK3pnMSHBW/fOPubxrF1HE7bdhVfzxz9FJbR/vSu
2NYbXM0HoOvktLomYkygKISswTN5JnS8+/THZyoOX2/bpgTgQCuh6exL+fvrzIsxHA46O+mqM+gc
he/CqJHfD2VcdWk3KXunW/cQfKdE2Hg03I2mAU2YHat+v+PMAmcUs0bv1PvQ9CUDe9nQ5d1buxgX
7Xv9g6bz8l43YBkcxzfr2oGZZkdzte79TOFq3rNemvr35Zk2bMrMxzHYEUYsy+ODLjnkN3BtHG85
SNN59L4bf780ZttAssxm/KzfOI4vEgrXwXQlGz11qULFnt3aOezT7nXBPgaJtmFjtVRXo+CnDfQD
nbvo3qGpyGdyrsZ79FiQbh0cJj+PMAjM9mCHfRstb3Kdg3I6v01+6gnSSytYg232nD0hQNbZP9jY
UTRQRz99+KB/DXrlkFDRTSIqNM3VLzwCm7doEA2knAKy43DXYC4/BulKyKxpPgfCKrpgWPJHj3Cx
cZ8WCCmdLSiwF7P8IaTX7m0ZQ3Cs0YZmvM6zg3wJ3LNaffNoXBQXeFMksXvm1D1Rm2Elp6UXcAPj
+UI6L/cRnHmtvoAELL6sIOWeWQZMUX8iRBqysgZcSyTrabu8yUgYmvX2SEcKVK24tA4r98Xnvjjc
vduh8UVYBTiMYc3b062IzDB0Lvptay5S+R9OGwk62hZsLgk5Im/BAnqFnVSwTjNaymjWIMklFSwn
+2UBVCZMxyTDOZ5CvLm3sWqnSap6qe8JHEgi5vADiP/RnqCtJDNpeUfPsXxI14hsKN30mRWsXvi9
d2miLCXFfIOE5Up/R6HxrgYGp2YLOPr0oQFBjsnjBXm1bitOUqXLTvSxUS5JzNwIpGGyoUjULK7u
RQdKDbEn7CLx11h8yXnsde+L8cu5oxYKArbzeF+GBm1tavBZlfYeaan9oP0Gk6HI4IQG2cmvqIzQ
Lgpx5+PvRjS41oH6reLevm2cPOAAkvPpxy0jkQmb1zLnZDTkRPeaQ3vc5D7cLYuch1WpUaSaQBOV
k5/vkXwqeg8KW03ggHw1GKfXq5pwaG3xDQJFQvw+SRQx2/7PoKl6+Pxjl2+tBwgAENPQQuulK3qh
Xt60Wp9iIQrATJFtYeQh20DI3cxqk9qwcofP3k9RgQp2Wxex64r3cXaDNKah7nslzbJqYhsfvxbL
7+gOmR7uyij/9MhCEIeYS5V1vURGr/5sHa+TGosObf69KnYrc8SseN0mGqEmQRfyefAPcPnderen
C9+1dHbhvyIqLo0HFZFftPdNSLOqwBioWgCvACkAzTBS+18aZADnSLg+To5P/o3zTQT+XNVTUOO1
yj0eQXOUi7TDkUrEza4OiYKV3dDAAr9o8V6VCDuSq3gkDtXb6tAYPBa11r3x6dD7AOGAlvHrao3D
yQsuKOxbl5awc7v8pd7omF7JaKwTCidPWKtSKX1PKFaf940pYA7MG4M47+KhqHXy6GUDYH+NClW3
aPiYAt9GW5AIenVD6k+oVE/b1FsIRxGXc1arnJzH+JvKl+xsuWw9Plk7KspyQTAdWa7Qu41oJ/9S
Ja5bXxJf14huCWohtFGu8hgHB3SkH1cwt4G6vAJzBmXW8RUj+HE1D7e8vqbgyerfv3kv0+dI6YfD
RHvwBU0u0F1sgA76UA4ekOhmt3ur4r2iHVmSf50QKP6iP8WGB8ilFDUODnTKwzkoskc/Oh8QlxQa
QdlJ/+6clHZ5+GAj2QUU8L909NDC2qv6ucamV755myt14BLK5+sz8eC5XaA5h3xyZ1PeSxtpd4tw
Zy4lOjgOSycqE66Rt+85H2dp4K7N20bZ7kuxjs37EqHBC2LnlP7SRunvTSIES8AMYAOY7xEJLQ21
43I7fwa5s65XBPNIpGCSJHkxUehApfO0XiPmhu3o7e7utnNZvurwdRDLg0FKBbHW+dJ8zsERZuMM
zOCto8a0Sd3jgv8refdCA4KVFrzpjF/Cx7pgzHju87tLzaHxDDABtdCwhPMykWtoVr0pYA0md+jE
0pbWPIQibf17mR0Bl/pRgPRY0/fIOVT2sreCY5gAke5ivGVbaffJRH+rqnWf7DGy/v4dEOar82Gn
pYCa0xt92TyxBeXqL8jGOrowTR7CPu7+dxd+VBJC3aawoxnSm44IvnJZggdTJG0c6DiFgPPgigM2
tz5svPshFJ8UlI0OfjOB0FRwn1t7A9i4zPlSoXPNNWL4F5KfG2AZF3NwZB2r+QUsNSoeqr+kgUjp
bQJS3efbgQVyG2y37gchwHs+utSpeYHAr1D3A4+aLm7Nlze2XSgHhgfFABKGOh74BckN+3x9jDQs
KJ7nt/t2m1BLpTAcJe3xmA4AbrSSWq7dbqDI4uY9/CiQjaR7cSTPTJqu1zjs1d1cg2Ax71BjZMHN
D7Zj+q3T2RQiI0P1YldpkE1Yancdsm/+G7CE15Dc9tOAwI6/ZSI6VSwVqypz1I05TA+BbTLvRvsW
3w6VtFK15Ebymsk5VvkeovmyhgX3pkV+jYB9HQUXfLwEJf3qrSoQA9b4KojlKHaeVAFHPRPhSfSx
fzrZSmu5uZV26vOCgxv1YHoJ7eXGz3m6XbmV6nB8erVBmmkoq7DLZySDbGAQtrEkqokGM/mp4tRP
XSqQCo4xvGP585HPfo3KBvxEov96+mkc/X0LZO28aRSR+mPoQaCGRVhpnWmTXdM5Pl57UwSEDFTh
yTKdu7+LqMBLofz17HCvATEXFZ1wK3D9tR/UOrRjIPyvJH2fJemEhCTiyvt1JvUFP/jQ33mr4vxM
ownkpb7+3fWpcrsb5L/vpIfkk+4PNdABnm0Aj/kxc0DngmQlSZjc3pFe0ryfTJCRcOEF4Lc7aT2d
1kWGvPNoMEBVyyKCiwjTCFKy4iN8VXpRDQwTZdWHaRFFSTYZJ+97cZwkOWtS30qKt67QkGfz1Krl
hK3JgJ8pcPLzxJtIjmsyp7Ic3fQookLlfCpwyp5Rnne6KTOFsYwdkAwG2WUQiXl7SRx0w+QKH/Rk
JXNFsxN9CHTOAGusX3y5tVoHC/EL7IWSlj7q5CR/0N7b6g10HNyhAyp5NevZ5He/96XsykHRsJgE
2FmGLX5qzaVQpdJs9jYxD+ET7zDEVdH7/9tANVXVu3kgciyIUXRLzf3YWG3P4ReywHVxfYfVBVIf
6IlcqwEB3svwaNZDXs9FBZg8tNjO0TELpwXuw9LoqYqvq71pcLHeww99HXyMRabi+qMErKAFLFfL
7nJJfZlh4a/2rdXqbK9W3e6yG3fDnRU2+gxrUvwwftlfbMPhB9r0xHKa3onaLg+kxFVrgqXaz0iv
ymXQpcZrcYC9WG/L9yY+5zluDAnQL1c/oFNr1XVOelxQ7tdTMGXjFEfcs7YYAfN5wZkUyY7mRUYW
r0eyTmoxp0rNb4jGeZLI8HpfXRDG27xi46DNkKERDV6PnnX5J3TChebvgYr4w+rybc2KyF/w8ov/
By7kIUkTd/fWkPQX8Wr7hZHhcrn24DYs4eGQv5c53WWr2wVnSKSqolp7saF6O4qm5GzspP9c/25k
LEBq9Z7oDBAH/8hsol1Xij0Sy9LXmsuBFiRBhiMlyTLEK+QwTZiCMhB/Q3uuEqzIcU/GED9jM8Ma
kAxxhlysqeV+nI0bBhHUEHkqa5D9bnMyRs4m8yQihfJ7PudVv5//ziwNCa68aUHHyfKks6YsTbcL
VGBwWl6GIhF5ncr8ZFTH01g91P2gr7ESLuNX44IG2qNBa4SELdSZMJlX6f8teybJ8LNZS07t60A+
fJoi+O+ByhRZteJHrO5cEmGyaCRvbHjwJ9NJv96x5pfffUhLRKv7jfs4/j0O7mFFCRIaQIraGstl
Aa1hVBDr+R6W7mB22zadBAaNO60pNgjoqSM2l07YrGvee+Le6lXtN2yYAFnwjwHI1QqTQu42YZ9S
sIWn+oLfirVrfIhr/bd3iDkidBB/em/vBZqI2RKipSTv09cuiJRK0BcW0cYPqawI/inUwX1gbaPT
OJ1dvXKJKQnBkS54zRhen7F04nx9+5BtqSJpcXrwOnq1whLWYoY6Tl14ZLxannWs83yKkrqd59HR
krSVbrTsWpIwhifkapv6YbYCKGWRodnPtoXIsemeRuI/QcYDReKMQJVNbVjZrpYFpHxWKy1t/zum
odSCJ67RNt0Sh6CXW2KFC7K2YQcGhyaNLBztGq0blA3p8NdLb/wvHOgyb3kK9QyjJ4i4ynG/uqX6
e/z7qdDJNRWTC7f7wYSPhtmCaepeGDYtKIKV1nFhtM85pH4bKa3WaO/atT4QZyn6Lot5uwwnf8x1
rXbQfCimdi3YxYcZpnGHERw6+qkbvGODc4r9pZZ66HawXwjOLWC9c13tGFqttT6n9TKF0x9OScWG
e6RgiRghMC/dFKyc5U5uKRgYAhQrKmvF7yxJZVrrAyo0HshRl4YP6L4Yha6dJGF6DZCUywTI4OUg
J8FNtEKYCid0BX302t0NqmDvBTCgP22BM0GMErlH/2abkFamuBtT0X9DXWKlNbv5SRa20qvC0vzg
6U9aQmJQKBgxbkrPG830X/Qjb61S3prvo+tGyWBtbT3+DhNYCWpRRI81N9rnnUJo4J82pPk7rn1C
AAoq5JX4Dcl4dUUmqdJ44+EIYnRoXL7Wcfm8BymV4isecahCXNDoBbWOS552199yq9leYyuWAOOB
NIovVO7/fhnVjsoOSpuLRXN0XG1iVAMcJJtgVn1t03BrYAYRym71zoIOmqN9+KPuDNtk16gV7BsS
7oUgN8JueETHuPfqHdwzhTtaQusqaX+R8MjBpzVstAAG6fIxO9Ew5sDGLOw9GjIOM9q6px+c4NwX
wcqUHqtNB5Inf2/xCXGyGBEAtd28IbT4dI2hVioX2LcnFYFzM9ev5jwUIOi3ge65Zu1or+/e5sn6
Lh0tfIiBuH9e2vpe6CC8IxdBGMA83HrB1PT/tCEkTUIOWozZ6REk/pmAIoSNdgNMIrwpF2A7WEcu
FoaD86ZfGxbpTphScQIdcamP0mq88wvte1C1yzRDgM/n7GOJ3W2Ek9f5gUrpLoBxyaD3PihToKYA
SwSZVHdT7e3xvUWxhyv+cR+rWnT7uCbdsdYlPjbLcMtQs6tMR4VLa11sQNKt8YkLTim50XL0bedB
fOhaTzcOSNdtdYgREQHsOUAL2n1Ra6XTCx+I5j25QTma5MiA+mbrC8kp33iQa67BvTcFJ4bUAW2i
vyYhJDbD4qdow8m+6L7iJEVON+/rK/9pEc3QOWa2jAZYm/mxECVAjOV7iuBC3E8WWsJonx+w0GXP
zva8g8+oKICNgoxyzg0EJWS7/OyYjZMZHnp5t4L4P6036YCWt1M7HRiraUPCLgJrAW+Zm7+ghHhC
9YF/m+b8F1WsA+1N1/oHW1kKn662MFnBSoUTHIuY79BW1HFEOO33DPZNK3sy8wVLcFGI00E6eLlf
BMRUCXnDioQXydBi9R5A4nhv/AM6IwRpEhRE04fOTbCLkjut2SkqqHS/Vd0vVRIajpeU8J8nr5y6
0KwpJLKFfZ9u/uxyZ7HKfnyZi/jVJG/Ohx//Enz7079fyQpOJlsWN8IaoDsZNU+RlFtVWpXWyzZb
kHtsWmL920oaJWhvs8uU2Bi0JoJ/1ims+9nzuZ/YVUqH96y0w4IHSCeEnDozB63FTqRFLbV6yWp/
G8vFW1ML3aEGync5oHXB67W+Ztu+eXPl3Fm24rjsxIlWF+DPQTaRkMldI6aHAqgRyw6aRjKAYXzg
wJYBkDOoeOdWQ/38Y4xKY1ta27+vywVaQLtGs3l03tkfCgiMol33hQf7aNettvHW6F+SUaV/SCpN
xAKQyaoOc7Pi8jM2OjiFLPMvdBqN8XV+GJqphU735IU6D+LtDpA49ExG7Ie8HFcfC0o6/XwHIH0h
8Z2SN5mcO8KoFWIq5pLk/3Wfc9kbCdHpDE5SCtnMOuiIExR1DJzBzlaeXSvT4i0tCWzeVGMod7EN
sUmQS46KVev7cJ69gnsYH90CRTh91Ron5wa4go9DEbcB06tAfKVglw8KavLWPcpArzVbz7n3viTn
u/51F5u9XB1TneV9TFvrabWpV+8ERWm590GXlw/2wB12x0csAkXf2CypQxLPhKXliRdmDCBgdXUN
BI6X36Mca4JtH4ru9lQ3wlpcRUYbDv4dmjiCa/ti4yR3iftst3z2qrAOPIMaiXdHs4VWMjI0HIEY
SofWazveVUCnp4fWffKIrj6QCY9HIqowRJcA8uTZL9er7Asc2gkAkgVk41cR8aR2RJ0Lr5Jkh2sJ
cFrvSnGkt0WN3NsUEVUDlAYfR6ieXi6apfbop91plEGiFLib46w4kEQCCCN5gmCUPHFoclBCp1a1
1//XVa51BsL4ALuUu1WaQKQl3ZmO3/OLQcp2a60nZaP+QhQj9SomETXUDnRyDwgC0VaJSYvxdzX5
gb3Oo8vxMjy0Hmguj79o98RGtG3CTUWR7hjzPkhXeLcHfPk/+muuMR01FxoWKeRTqKMF6Ylb1+Zj
X5ZbMnpAZMr1Hw8SRL42pC1EehGrF4a2/ieC0XNil/lcnDsnTPIeuGNSNEYiw0YihiVsaqNSdRkS
QtDxBwl5C2jw8iEHIrCAttUuRF0B24k5Ttd/Hh1LVfrja25uXq0FVWIQP0/7N0MEHeAbbPS3f2tt
0NNvrYc56sgkvg0OC7I1Ko6Yi7wbRRj3RV2Cw96rVZLvLqigyoUI6C647D38oPPL9ZbPnMc4srSx
D+Nr67hzKz0AysI4vYhjUAErQN2sQyP6wyl+e9tylDNAwVtHRFu7NETkbMzIaCVpFCB69ukaAjQB
nmDXBasJp723gQ+RzS8r5Tq8FdpgilYRv6y8XUIkId4TirdK5TBHUz1SMcHt2v1AbKTsknMuS7Do
kFcr/Z2WaGRAJS7hn0SJ8tnLsa5/3dPgifromMZkIEgEybEcwa6NMPYyf4W4Oxjhpw/aTbN8jX55
SL4ZRiPciclYv4SXQIyDC2mEbuSjPSBBEvyLW4iutLdW0JpVvKtFmlTA3s1rzeVSQTpd5+CFmLCB
nzWg+FPf/yFo5GvBCgI/+I+KoywYlEtlPkltdw2R4leBlenLV/Jt53blindpHQuZJvzodfJtXQk3
kKVdw9alD/fqfXyI5aBAwAa5rJthFayWmL+sbPC/Rp9+lJUQ+H7QAGEAh+8PhQrSWwTjIw8OBuNi
5wA59T8BkJPuHQ4PXgBSD9yAaYXHr/pDXF7tYdlu9I920AVYm1rt4Wy4d/nQ/NQXqrXtr0hJ+SQU
060VpWHROPjJWZYdUI09WVLYBSFhQ2LBJc4j8werUdhG+30GA0xKXp5SrHb5bRDV4Pwxalz9r6LZ
D7yostFru1eGyx+CfV9RA7VQlWUfvkqfc3JfqpZZhfJmD5T/Dw4APIKr5oO9M4h2JAH8LJRsDpgx
bwE6hUAVN4ALtCzYRgWaRDgVRfOTFeJenSRnMCrFp8TdDWUxWZAxbQg+WRN0D1Lnr+IMwE4Un0xa
HNu1qdRn0oLGr8OcYFj/dg5tHY60jrNf6nwo4yiRAQHLcBR8SId7OBnC0YDr+BACVxKCfCp7Edk7
x//lBWsJjQMFoqDshMwe8Ztw5mShU0AXAa+YC0GLTNJMggUlOGEc7m2QpAOhhzKuK0nawWolBe9K
UAX0M9lRhBZUOBjwmhLyortBxypsUDfoqi7H8Ltsd56Ut1+ZGKsiED1e8YVOEbwPPlREfBG9MATS
ryvENApB3h42Iu2nk4u+5ACKyxSZvbK4DOEj/+HCmf4mL1cxvm7klcQwiBzpA9Oe1Ub/gKhIhJcV
o/1GDwZAXhgjoU+gC9q4JBsEjvCVNzJBmZ4ATV2QtJ1FJ2qGkPHpwB6rJB6QU0g6w7BqwTOZEykM
KHTrACGhcCj6AET7yM9CKP13FnTWeMc9WKfiVcYNSrI2F0k3XVUidU7wFbUBnWYFUzz8B2rFyluV
uSoB/mFYysWV06KJgrE6Wz3H+mnovhVzFngUwOv3CF1GojlrX69Fm8GbYJZqLEYQukhmluLqInFY
4IG8o37QVaVvAM0wJnqXMpDGuKYC02DXGNAMJDLD4OhooCsNg5jL0y6xsmFC5KezmynP1HnAzgoM
ilJ3mX1c5Hf5O/GJCxxMvsGsIDXJvpGRRArHuYjSyExXHSXBRIdtnm35cujlhNQpOtU5ekHgwm9G
cahCWqh5POzDi6xndDAlrBWKYPMfexvfr0Ep4rt7ggJAbtvcP2htIpg2sZbSFwXsaUvNTvx6G6+5
CVDarnIB4GifBbt/cYXSqkNqPc95+QlLe6D2518LNLgNUBS8+Kxv7TIXtlMe7/1q3eBK4o6pPjI1
ttFJplUvgtxia3FnHeRve9gez8ZtWp9dQF5f9vPwRv/8Xqd3tEYmoQrkmvZshrQHpYSzNRpR07Qg
QM5mEAbFqpNUPMrNLpZggJtwqQRwMHgYOGQTLmOBZkKfiZ1lAPwT8+c3yBTwE/8yGCY8bEkHAQDT
De9V9dCJp8WGAZoKN9DVmOTkcqqRnG4SY3HCNUpjJpBwlpD1YNJC4xys6GGFM0pP7SEHqOPU73/j
kDHGEqEF5eT+UJnfONZr6L1/oxbIq84lzZIbvb8+h7r9wuBjsYFARpQrqUpJwqaCpdollfaA2Olf
S/ysG7w06kCdd0SMHidxHP66AtkUJX1NVURfuiKqkGy69DTDoaLWPD7qtP7sJhvtn77+uClndqCR
vYV7e7vdZ57p6WyARaieqrv0lzR3sXD+jkoAlU6t8iot/LRqMa00JZR/ab3TwvV1mGyqocR5X8+T
R8VvNdTZ1i+4h2hB55yCL6tnBdRaa/eEJ4q79KLjQwu7cl49hh7Xtq6Vvv+hHcK6NHRpuaCrTCQ/
rQYFprzemiKMVjDS8jnFmGwdy8B2fX5tAE9Pk1Gf5nfTq11cfUqPT1DKtj3Scvp9qRjQMsMraT2c
z7Wl6bDpNPOe2CylntY+m012LqSdk6EV89BmT6LEJBMmfq9zNJkc69MrSjiQP5rlJB8/ugSqfxBP
kHbEXaZd0EFcQUesAlHyaotRxjQuUurFlxwAk1I0mfRtBCf9N6hAAldrj5mhs/mxkbfpay1hJXE5
CfGyWgcuDbuEIPxZPqwy20a36lAm0BOYR3cHdI8FXyNMX1qhtcDoEFQQ0UIPpsDZJGXmbnHOOPyV
EAc6qDhE9jwsXf6/aXvQdcg9sg+k6UV9Rol+hWnSfXUpDD0QT2VRAZ/9KbIa7e9Y1UzyJSqbADcs
N4DCtMlquUn9zdDsUWp0KaWOKUqy1lATjbb9YwtSqxyEqZfCHkaAVV90jRCpqT5YjS9KPj4Obo8y
WBk1O7K5O8i6ejxT7VisvTZV0fYMcouXrUXc2a548G/bs3GTarLLSqSJxMSy+lA1ms3OHw2Nnaab
tq/xNGJOaQkbziC0EhNms6zZfNpN6tZ+2q7647Yiz36/G3ZZvpBc4hwL2f/te6i6+lBPJAqkPXwF
LaSrPU2zCfaKy9zuMhED6b/qvJJldLlsm3qsihTDkWGlc08DURaaoBPHs1X9IgpgCvCXCIzgTIio
oL6vRdWgxfUlgNIEpqaoV8HvSBtw0Wdh1WoZU6ljJWVdfdksu4wQDThVrgkl+Fplf/d+2NXbaFz8
CwO0BPMs/qKAjxGjoG+W5+UlrGB+W+nlBrqs2lOkoat6geleRpmFpFNQFfw0F5V7eaEDmAGrU6L9
hIyA3IDz2F1SGTtQQuDXAsTdMhTVEvbB2epOvy/MQp6vCohWS064yhybJvFfwNgP+v3GntZVHRoF
c0a8xruCQRZa3o8ECP5sVmfgqWEoetbaHgYrZxmKwitc7XfESdxl4nRjzvPLVcjFgXOo/OG/hHBK
UT26LdR3mZicol1bT9ZZF8HxC5WR7iVKgSoiEoUQd3MlIoJzymIUZ1mqbm6o6zeZgNYMorzdUujN
BGN1mmeuoWuimeziaxlmJPACXEwteQJ3CN3eju5Vyq/qI09TDXjyKz6yVvFQiJFatbKFS8t5FjBp
BOEox79c/oRuXZ3cLtFlVzsBi052bTRAHrYqlUm2nFA2YTVlL7K7Cc/TpphkUZcOQisnr81d9LkD
/XESA2mWaavE+Ac4Tv5cVGsjxKO1/jJ06WNqgCFm27PCJC39LXIJCuuTuR6qeDNLTta450VhEiYT
lnyeqWmg0G2SVW17QLOigwLHyfbEwq/FITeiO1InvkCK5U3yHC6XkEtHSqCxvqSSBb27uAZhejCu
lL6tPY3+W5DNAA1LnDNJMEMOn6XSdnKBCvtnp+LGG58JwCT6988t4Ltu6nfjePkb25xHdmpwVSYB
MYVqZxr+U1fbfo2i16+Cpp4G8lmWhZcFe5CaEDmkLgf/6OwvuzVnRRVYWYw+/i9wIXzXt2CiXpnT
iyfq3g8YmUxLTXOtIzqVnJ7ByX5TKhmw7WrV0ZojoPWD2aHmxZ70koGtOWeFv9A6y3gYQ8oLwHyj
t3JX0jaNSlK9rOBOKMDQYrgzWLlPu3226vxisgg67JqasMrEGrF8EMYHNZoegzbiKvA37DJNGWfq
7NDhpnzkf4PJ9MXihHmRsG1dnYSFT4PAEDc3ijRxklY0Zy5FE7ZTDSMzY5lquROLXqF79lIkkHJK
Y4ro0NO6Dv9XSvmHwOd4Rpho8YjnwpHz9mRO7ZxQgJkz4JxBMGGQ/c/vMHwqCMm6zeznQ2Q5pPJ3
peYFOBUkFjfy7EmSXLSVVgmTfimMLpG2X9Z0PjZF7XfQG2ycXu+vs7X9Raeg6QmNQbnAx9Zq0IPH
wVvcxPrgw/wyrSTReWNqwlQZ8EIqSqxZ8uVBdmDhLwSpU0a8WzINOEz7TcNqomTjpAR5mDtvXa6G
iykQTzvgPLm2AB1aCRePKaJ3MH1dJrL7Vq8u/oTu46Kzfuid6gvf/2OisQZNdM05aAHjpUDlfp08
1Td+kdM6UGBBwPeXG+HDeEWgtDDCZ+F3gVvZy4miMR/MeQdycrJU7tR7+whK9LDMsfQBdFNUpXHP
6sx6pnNn/d2DXg94++jA8hEtgVPNcmPDaOCJXAPSNpvmZijb5H2ia5Ph//11/vTxB+KJi2PASc/o
4Ws3c2PTacTwzIb8PSfUo0lSK1SiDg30UdBIKXjaF7KiAbOMacbU3PvaDhCgyPYaFoBlF80meiGY
+UxnHOH/9amcnXfE5PztrQo1tOWzskztLqtsvk3AJOBIm43+4iPMCPvyjvzwsFl+fu8N6YjjHkAl
R/VgTuJ7sjqLKtHK31PT66830MlK4pCG7Vb2rIedQDwkQYReoBdjrdcomiSTnM52r1NXjZCX3UIG
weab0wWXhRz/YrVyTNy8yySaH4II1rzOB7GjghEBCcjc1IVOnZsKchR0V5gfKlEqTP/tNVOfKZXN
Bc0EAQG6kXAtAWtGJ/Ydgg/SPDoiW7r/93zNAj4rJkBkwoqKNPE+5Fd37xfBljkc7WHU87Mpwwfj
0sTf5MAUoyrOZY44EUI9VDSvaBbrBuYhjhVWBq2KTdbAQU6iZNJiQiswNkmlCci0wv/AIp0yHUrN
ikQy00vQWcSPWo/WNGNAFGIQR1oq9Qvehu/EQZvP+YZsQCdL+JCWA33Hw5lPDNloYjao1/BQ0cwY
qF4ENJFVcZUblZwiFgVUYmmQNjeNU+uMpVTPODUrnfOnaXbeaCGi+OhsojwCdmOzc/PWSCrQMt2q
1HPtSlM75trNrm4pELNGtar/2xzod7Sr9FboBuxGPRctfFzw6MBA4p7qcZOSLD3S+jzHzjZ41uoX
dFlRETThHE1Ne22a1GVnb7rRabJ9zpAOXLdTKKcPiMQMj7R+bF4fdLS8PtGjMNhsaYl2drAwJyWr
4qLLdmMnfaAuD5UajmuFa8ud8hb336hFtOjRulS7W1jwpLfNPd4MhbrxhONMiFol161TPAb7KEU0
etfYiK7oll2DHe2KEeSNBKeOPu0I8DnWCLB83Bs6BjVaM/vl5NZ+rPBBpQ0FVkKw7r6Gt6HZubRo
QaHv8I0eajkgNbRz7ev80iogyp5rTnun8ObuGs95ym6I8SpAeY7OhaOT6/GYgHrFpv8OwYnImkod
6lUO5MloPyyMS+PHvFY3fEYCtdwH/S68uP+M1gG2XjOq2+sYp4LB7hKa9GLCtITa+PS+7CPD+YuO
SqoHVnH8QMnDiIod9KoROdnh2eOgTPHVrmO6n1V+BangMqPQjK4LHQ/xjorgoXfiduH2ar/aaVL8
w3vwvpHhAvXEIyLMoNl01BvWiaX/5B0Y3zTnznnV+b5fwDDSPl1tuokQEd4CWdztxxtdemuN/i7+
5859sW7zKISn/9ADmh0wwFk8Xs6BxgI8G3dv6whQRtMCs4kef2x00C19Sgi7QHskmiDkb7D7p151
ePOmXgnnexOSNDIjDPoJpHYPmzR7Cu6BRd+3XcTmAOW0dxeV2tLogLskihsySC1QYZOqQA4k6D5g
Q0fvjZAffzU4f4jMw3KuXze0x2KuUoy3IOgX+4zf9gBtRd9ALQJPCil3MfhXKblFZZkO3kXrnPbS
Nd5f6a5J00yhLG1c+AEgFusTaxr64nAcfHL2KW65I6NdOEFiekfn5DiozDzehir4JFegqWRfN2KG
cJPKJjwabHxu6DE9/I2xKjxsJJbBDe1t7wMhGA4IdfB851zDKQAdVvSliTZBPQ/+jkpboxbhwgVL
wXSQMChSn6t/t1Zl9fVyPD+tl8ZHe/pB9C1+vJsM/bw01NCi2OXcE/MGaHjTSM8BAwfJ8G0gpZiE
/h0+1Nm0avPH5Nipze/PRq0UVArhdVTL23jCQngnhDgld4iAbrFTQbPoYp/oCw82SJm3pklx417z
dboPXosCzQzNU4LxHwhUzSnRJwKknNpX7EIwH4xuXu2rAiBy6dvGxttNKFqixk98cj07qK08KLNh
e4De25GefBSxHRNWO+ILOJ2Wwl14cE+N6/geIdfgvZf7RW70oa3MmF16R7avrX1qnG5/ZS5iLXjn
olrymcGfqawu7TwC5GE69dchTM8bE+SwDxCDOEIQqoYmPEpMDsSg+ZS9bbDpMCxKCPW5OZzj6VX5
EPTRhJSLWK1fcAmwmvqI4GLcsaslkgY0xq6vnBjwWdznx7ujTmIG8GBOvQrMVexBpjR7Uxdf3NjG
IC7SngnigzzHl0DgAGvnTINDq5zcO5c/3E2wmduyRp2jI5ISZZeabXGItsiJQU4hOefCMno//BT3
9P1DBmBX6HyZHk7FOYEHzxD7JX65RudxlV1xZiCD3KDUdCCyja8HSaRUfLgA0S4EZ16duo84V0ek
s1sbHKCrMDxReIUQUkDeG/UVGtrQr5pNJ5cuujQv2qGxlRf7lzNWxvyJaZd858fgAUn1a1Gl/Q4q
tBRhy5oPjkgPvxzDn37rgOuIZ1I+7lxmwO0XVEGwNTyPKwW/DKOBdpU7suJ4RR/A90sLY0ZTMqrI
Off1wZrIOV4Rqwz31zo/lgz39XL2nOhLN6XvqRrcUDTce8bZfhFkHOWNVEJCbedVKN8DZX+s2rV7
7hh49zB9EEi8Ou8d8tlz5IWgpFUIEXul5nZ2LDkc2XVQYNkacdlv3c0Y2aAVLWY3nmXxZuc1hdEU
pzx8q8kSERlk/ZhVmYcXut3M4x/6+Jn+IBvPLcZqdsF2WAKJpjUaDSMJRXIm0K3FdLG0+PbV98uz
D/Z9lF+do1svXRxwT+tz0bleuaDAoJiOzyPUSa7jDfVuxKpdVnFmcS15sNDWWPlh6OINTI8KQRgk
+qr9AOmZYDDCfmDg8kSb2dPHdXlrofz/fXlHulV6rzc60xZMvdzZMUz31qJv0ewcIMWCiZCxZ+FF
jin8cC6TvEwBeFuWb+NlsbSyVT1QVgWcQp6D7RwmAg0hSHaRWsIM6lTn57OaTtcVr3AL3hRoqHKi
+l0m1XsF1waV8TYSIM3SfySd2ZKqSBRFv8gI5uFVQCbnWV8ItRRBUQQU9Ot75e3o6O66tyxLkcw8
Z589DH5E+KDt8+WYJfp2Xrjr/f1G2anbfXr9ZmVtvrwrGF6ofg8o+tg0NUBCfDAUn5SUrMJbhCMo
/QQm+X07SiZOJ2UnMje1pdRCJMBCms2r2+A4s9Jw8ap9++NjZ/NToCU5T5wQIaqGaXCf4jaOfvLZ
uZikm8Wgh4Zkam/xwbFptIcsJhNi8T7lhIEQiKVRn29lP+/183hApQieJCxilieJMRWmdqTRMe2+
ejLVpOVwk2ZGbNcedvpt4T65G6Ef3FHciF2mAY2hiMmH5HxRzcCAM+rhGzEY1wvAEL4OvAtOjuyf
6daBZa9v9ZO+5Uffl2zM0TFTcf9OLuqQFMmFHH8WDdbU62ScDaD1EsuejctljdZtpTxcuIps/dwh
VE9cXGX2ZkFDiNu32CdnsiMRob1KgF8mxbTljFgnm7uvo8XePWVi5pI9N7luC+clkO7CQXua7JPD
7dBMc14pvA5Ofey04DuUQgpYI6NhBsKnR0IQ/SJWAIbwXylgT9ju9Vhj9phT0KY3etRixE2YYQNM
7AoMDMc+Gh2eG1sCKTCjhrJNicNBDLwGKwbA6X0hW0jFMoZq1gqKoi/wdFLcqPLPRfSYqLEe23zW
it/B18ScdvpmgNb1pXlRevkToxQmTGCIKXvn1wGD5xorB1Zfys2a91Xu+it61+uJtQI3skCxlvbv
O+NAhVRZLGsiKu8nc1PcvJvzgQRG4aTjjIstsoioam2H0gFeoQXJoRjwGqCI3uCTfd3UcE0EF7C8
kr/8mA0f6/LwOGDdUx1QXC1eGNL8Y8m0K5VYrQov7NbD4AyrlU/lqxuWJN53OgmyuRZgjs7Ms4fy
uY+XyRvr6cUvLBcZ7yF1e33z5dVEIpSDsAaWIS40LEYhqACRFtcJL8DaNRvOa+2vxosM5IKAzpdv
wH3GNYzMJZn1wFbnovI0cjiugwLkv+0Xb+hKDx1l8qADXpF9RcMNP8zevo5Ik0KZapnTokdApZOy
FqGaERD9XJIYnWyrub7+LghOwm5WWFJXY3NtnttH/7usZt2onN3PxSJFNVz0V62bhunwNUxied2M
P2M0afPbtJhqg+cy2SJoU9iBmUQTLLkli5o06eqgbR/z51IhWAb7bfg9cIWTvn1BJWgALJR8mWyv
8Td8hY9xvfwcnsuWFT22Bg2+Afe5hcMkyGCMRQhBHVg3KwNcI4bVuML69ufVyy6DJYS2EsEam/sS
C5VDc7jP0903fMwlpX+f3+ckSmCcnWCGnP7xlMDxkYoUdF3y72PeG+W8wgyWIYQJqgx2AfFNbUuU
6DYfv5S+Bp17TDQ2ujeUuvP7WPXLQznG2+DSEIJ8H0vbbHlfq6i8cD+D7/R1yfQ5aadC6WM+UxEN
yiJp3ZxmEtdw4JktWju4Jcx5kOlh1onu+dTwK1t1aBFXJF+KJdeymCIZnpdcQ+uUwDY9GKc3pkhf
fr7lTRANwTHMLz3VQKzEIPNh7ZE4IDvjdbYDssme+Ilms8KvAmzfMWeoFYwf3ssktiH6zPkEqjHW
h84OrKUGQMLkP7YHBBxTuZB1sKIL4Tx4TOxxGVzX0qnk1RKbOFC2vb0hu/f1L3pviZZ6nbBUh2z2
RnPOvHEHEY7aM1ZH31J0Ei0qAZ0yNhspzCFbcWt3cD3pkG104nylEu1AMghlQj/FCBEm2lAd384t
HEwKZsaksmPg4/ZHZ63pOOGLx5rjE8GoQT7hCdJzumJTSPHkxAcYJCrtQ4RnsXw2Gqvqz2jFXzWi
T8pWmf848pw8DJMk5d+epzLKyIGeCOdOtf6/bo8HUPExOP73LaK5+RoOXdsvayShnHUsV35Hz+vi
64KH8iv4aQ07KWoGTua0z898jvY8ZX84J1P+l+ywiv/gJIEHFi8Texa3o5PrnA9mL3TU+uhDuW0J
Byeega91AG8P+Q+j4xaHWErh9SkJ5RiQUzQQ7eq9wtmgPqubLsAzkkM2V7xPTAQWSoAGz52eQ2OJ
Gvy3EYni2T5h8z5CJE96fR5Ew0z4FnRMUu03Oanq/ErB9MtmBsFfiFnOL1xsr/0lr1I+8oW8gdG0
J+5kVJ+Lsz3mCYRY7bUiOTBKpr8Nf8ExzwMTV97kC1QI73NNpuAXEns6UmO+jyr9NXos6Hz/bzVE
kSNMFJ8zoQGANvKM3qOWRxyRTczkoJlgOLXnOetZSZV01ONm0a7MTQ1mUFE8f8cy7TMw/JiKd20c
JDJ3RBT3a65C+yc4hdN1+MNsTulbP6d40AI4+EkLB0qwy8FrTKlPoaFykEGwVIV3NIfXc/+ZvHGO
sl2d6gls9EP7efUs+PR0CuwqdIz4JXLnj1VoOt0Q4w4bc1TaF0IXMLjTPdHFUGhjrUyVAfiRb/Qc
5ohfYct4dSvVMf5F9gA+yBMmt+hZLnDsLbgxsO9Z3cIDgm6VKkTbv0hYgEX/7supcIkoMGO1xh9c
8UB7Yb3LosWsYHXi0MxoPPNfnBcoK44fYtUwWSWRQHM/3OksRZwVEsolUiGdmvKCUFvouxJhAj5f
qJqLHb4wdtKnwuBJ8BIZSVFt3J1u96riilJh+2ayJGv4lXSCoOwozOpYghJdfl9L+925t9M28rki
a2LdoDv/EvPAsYj+gc9vpy5VAOo7FZ9L5UC1UDEwQHcKqreWDp9pt2mOLK1ygWPJjLTliT3HQ5PF
y8mHfRyLj6VPxQxzbU6gfMQGgdUsErDcrYA02NKvA3aVLyBvrP3xI2rCBfIevF1czhhHs/Yp7VwU
NE38kgdKEkisZKKK+hrWElzEvxKbkH+KC/KzNuAzYC1sWtrSdOQ5wMRRWX4fpIb0QUMeR4jjuJKx
67OfU0vdL7/5Y8NrvC8o0W+z1/4ZNQtgf8cc6eiCfyMlyIb6vDsmu5fmvj8eG4fGcuPC4tfAjHL1
miXTkgZulvyxMtlF+C/bCfuVWIKuFfI6sYdll+ioRfgeuDubS4+aCH1kFn3ynVlGPd2/wn6zhixB
7N6oA0s29QzzqaP09VsSWvd0D99zO/8tv+O32AdeZzUb8CooG//vbW77595YJxf7lMxQyqXHssec
UHU/mwQvcZctTW76PXJ5js2xmeB3w0JP2Xe39okOXUeng/x8/uYi1BTqR2NXnJ9nNkBjqrnFkJOX
RPRbfNt3hH0ZoT6udy/o48bmvifAA1OkFao6/JR6wys1iHLsTZWgjL5hNe/QJ3+gjF6DYmmcsFqI
jMVzi8o+7s1/QNIx+X/z2+q+sYbpyJpm/u1cHXtze25NrwuDcyageLQOlGW/5eMPo9A/ejQkHQSz
97Y9JENWReRQ/7pUlwQABrnCHkJKMMfl4LeTxula4m6cslCz8W0MvDdu1x0PuMU87WepRZ/tgzP0
EyAUwAqTHeae9JHjGBc0/ZTM7A6K5dwRV1WUoaIRftQBDYtkunQlmIvi+JpAYyOQD1XUBOWEIDwK
7P73bwtJtEFXhTUOWHnYEViDe1qJ/mZo4LIuX6qTZjqkv+EkeGJ1jkzSdWXAMMde6otnUA5Rl7Fd
cM+Z/Zz42aOGXJ7gR9BOHB5HGRl3vDt2zgXh0zZnrUnxirNYdhtYR3zh2T6ADwEfsb7gDlo0Z/vP
INPoM6kW8jGxVJ/2F4wF1hzGL1iP+kXw2ucTbmCA0+gRvM4YIN90x1wZw2KLuGmcnU0MRi1hpSiR
OHsEI/3uqz8VR06jT3AAlrJkhLIva6tri8nCUAPPQFR3dV949dCnQpt5ta4UXaEE5f38jCBBNb2O
6mPHa7zDdALXZm+An+CSHjF7aK6845E1jerqw8BySx/Jx4MhQ1iclR0nb+5KZ8x/B5jz4lXdE8Dm
sBoKiBfHajyaUo+lRxrddcLpVXivM+U2zuD9JNK8NCAiAT/xNR7HFAIRKiRIOc+LaQukohkyvqVZ
653QWuApRBZVOSXzd5yAEuC8PAB4ywKErjS+7zXLSIm4UbToC2mVyT43JpAXAPOcE7RGHbEg6idu
V9me87s5chlZwJnpCCPnavcPdgDe+IRkpr7XRBvXtbAPTmQ///gMFT5gm+Ypf04sIB+DQc1KyEUt
aAZzVtIQiXAANh9NTP6x8Tp0wXUwX2j7EsnlO67ilMC5hEiZkdp/fMVT8xaNGaaqbFCYLGLPgUdB
b9nOzIV6el/IWCVSoV4Xa0S8fj6qRnd8BvLQnGCu4JPxMv0GvSF9754nhVBpnq5hPvxtlZFB2osd
MNJgs/VT2CwyxzXzIvjG+27bsk29DxzJ9+XtoA4Egse6myL/ynFc6+0w4APRai9IdepDb5vOAXLj
50xI6V4ukccgl5XqPqbEM4YgiyjtM1CoXXtgvxvKwIp2P5k1W8xDlDuboXBNsgBPilgh3/k2bw/F
3Nw+prdff3ujxDhww4oPaV/MXqNuIQ+5h1XBCyn/nvs7RMCUdpA+NkCJ7YgSJoB2F+E9/VncIi3E
lnmB1S3VCA33C6551seyS/yHDTMyQEa/B7Qxcc1HHZWSex+IEYrJ7OgWNKS7Zw6ZYhdlVcyhCICZ
tGvwLSDR3on3xiUwLrYoX2oUaCd7i2qQMGfyuTFujQDiY5DxP+6zVmBq3PJMzmyhhhRqNeooXIwZ
fpJg6nMKLwj1pamBrGj9I6PUHkMaJnatGJi6I852CN0ABOLv8XK6VYM3cyaUzzyGgTITxpcXw+eU
J0xm4YqK2WLlXofClY3vywsNDtHdARSZlZn/nWcbaWyswEnmHeYxqCV4XkGCefxTTvdwWTaXJvnj
xgh+7/AZ/KZy2E1/0zqqo99Cmr3QWSRjGLTnFwng1HToK0zWm+h4SJQ61JE0fm6UuT28klT0jK8r
UQndoztqqy8SVuY1sOVezJEEQ4JMRWDkJ1kdghOcjYVoIA0wEcU3sPW+HJ7lNIv1jRrUZznOZu1I
1Lc4kkUEWC+b8I6heTd8ILvTiId8IBpmlU06iP8qBtryRJ7kQ8m3Rryq2Z0hNBccl8HrMMUVi3iQ
XlxHCpyDCdfEewVv/mkDctjhxiTew/+3m7cB+yHeEHJYQ9tWUcqjCxeibR+JCZiUYGT8hCB7Uwc2
uQoSNkTpQJ2afBSCukVgyIBRGkvyGYh09m4g6KBYLwq1uuXRnfkzCIQjfJqhF74D3HdYpEz3Qmzx
/wlVUFwN4N1AekkZHWMmguKDZEcu7JV0J7z6YOMIb44fg3ExmRaTnRpuJ1WNY/DGLnCJ4UA/+aQF
16Xhc3r7L6fw7xNmZC4dS5RPfoSnPxhHCfs4NZaRi8rxL0ZUBBlJmOqXOyy5978gTCP2ydtInSsw
QFLPPD4m0qqYYc8QN5MupouZfM+sq5/V5xy6YsCMD7YY2GH9vTIQV/OnW3QffM/yRvA3cl5EvVKR
YNejh9sghUpRGgq1B05NO2X14QYQc3oUBwhWy8HDtTf6MB8wS5mR2TxE+jRDKsbWIA+E1BFU2iNa
Bq6IyJR/AcuS+YrLFe+B6G7Apl9M8/eYvM/CnBoB5KBAZqYH9R5ZFpIzzgLkkbiCMh5EbeZys/Uz
pIvNtJlekYBMjt2SzJwuGC3FbmFdKHkWXLe+Hug0IJd81/wBlI8QWSObZvUbF2m9V0YMsOefUA7k
uDzWM4TirznfpND7HzdVXW193z3clv+yZ/WOlK0vUq1QTXrtmdr0NbvNQLLp7SZ0f/KR6QUN66LZ
cNimey0EKA7vcTK0KDl2FNw0y3gD0z/eIkZSxYq4cfzEULm72Uo04dBA8TMmQJzNsxNDVBpTtLK0
2JQfKWEsjhh/TtSAi4IzDhGuaDdB35CSMHqhc1hKu9uo2RR8+ODutMdgcLs0InvFLbwmADnIZvb4
E99dDVMOY/oYMNZ3sM6fqJv3yNrJKEnLgbnh9RHt2yys9Xcsjd4rbt2FTgz1mvEVhBUtwg5SyPY5
DqgGOFUsNnHVrabapVzaA27TsIju8M9jenaV19FMH2Td37xk+hzd4g7hRckjbrOGyUQaAIxP1aEe
tPvrDp08HsfQAzJ6QcYO3gOCf1iMQYPZ5zW8GfpgrRwBzdt3O7aSSlAl5ehahboRQAXAeYJdV9Au
iE9k6QltxDYFJoeSzO3V4NNT1iHAWIttem/YIHXZNqfbWl8C2Mp/GBdm+CGT9nn42aIyQo5RX+6Q
+xuA7ZrMWeGniJqeeRZ9321NQhzcKZwVk0PXgvqgrMmj+/6BfSOlMdA7xQXVh6+MG/IfgStIXsbD
nh4Dwyo+BuEhnqFApZ/9eAWhbaNskw95TdQckbll2IPrPElpjgjdIaDIVRbW4sHYCFMJxs/97O+5
tLbNWPtg79gnhgwMrBm3YSWoxyzRZiksOA3vBx4ASpD00WiXgGYqAKxXbmM9Jd7FGqeLHrZS5C55
xbQ75HziXgHlaNv5xaJaGXEzN47a0dT69xlD+9ltC94G2I7fn4bSAjevPzBFi4Okj1uveSZd7kpH
x74CwJX26beR4LjqJ9RpuMjFDN74jNYOCccyQC7S03PNFOBczWzAJnZXLDLgHCCv5Rc8/3qMMhKB
Y2Z/+ANXJAcW4JFJf/d1DXBYBkyQs6jyAWlw7SfCS/efOMWWng4XMXF5MQpgMxX0SjsmiWjbu7MW
80KLU7cvFuXsscLB6k7rgLyaMTErPKcqdFQyBVc2cPlZJcNppkE1AC7V+m+k7LS3MEDhCeoDbkiJ
3CGsTAqBwYCp2G9HVtz3QQEQ6Hl1zys/Ike1PeQ79ZStrdXtUtY4I7uS6SDGor2R/MqFNAmlDg+5
3EveAwyEqTZhrCCmRpFs7hTsXjNGzAwG/w3y4NhsnnvCQNi+69mN+rqYk+9FW0YmD+UNiIwGtNK6
LjX57y0GMglH7nPDSK/hwUC0+5404Fa0h3cNrznvWXqZGnxlT0WNYXLg/p6DW+La6DNkRym9mqHz
08VxEtWqhnFJWCCfpJHfkA0mV97/oAnuxontcvGvN68HlwrPZSSFfAo/kd+M+L/DIlXHmZ3l63WY
QHJHIJfmNijdDFLAnhsHz5KhNCa0EGQZXJ1N/upqP6eZMlarOUwZZcKAZktidjIAayQLOsduuyQL
gM5oU0HH3iXza+ooxx8YASHNfW3DfUsqVM8l7ttqNo3pKFZfPdxOrz/zYJ/b8P2XbEsu3sf50Lag
s4Y4+OeV66fA3PWLwP2b2T1osZpjMvrs75JJtgRWH+izF23hTtlmIbAJgLY9s8hnEtlf2EvPn2EV
ZNggJYEy0U7XA7ex0w68yjEGdUhuDVBoGY1J7RnoETpsjL/97nIVdnKqb7jy7Lo2ea0TYq4v2VTb
KtvfpWZzOKFDn4tBB3d+c+5Gt8Vz0vnCEgjvPgyWCTgLWazRzvR/nuk3nj3Ceh3rpZP/IeCoE/hn
bw7CbOyMHW4ri8fCFM6ykR0T1z58w+8pp5+FHUtU4UAChya8gZwT5kmiZl8aMd6zSTh2r6+wd1Tj
fPvY4RoiqAskz7UHPily8OgkMwK5gXLPGjscRiIscwoe+gSUahy2p6/c/06bo0T/esz836zhtl6J
YQC+HGE6/RK6CM6AmTYWlTS++xy5KftVCfuZ+X41yOiPDm+s1y9P9Lh4cX4HL8ov+DDU8GxJdr91
dyQCTE1fYppK0IoFSMe4dvAmU/Lj4Ff4Es2CkD6nfBZwknlGiFoV031CV0kU6L+G5Zo/83oxISwP
HcuJVJZ+yjgHRf6unnbrktmRZ0b8OLeL/qXPGRBBmzk/qEBR5a8YUHz7uB6qZEUZXjOWBqtPOTau
Hr+8W0ta41CcnabPqUzkXxMpqnNT181a9wGYL/xW7iqdAT+e/UhDmrW0fazftM2gOlGyYOAiXx1h
7Mn5CI9wL03UWeuaxKV+ByqyeXwA/HogR7Yjx0mYhKQSjIxhE2mTJrpf5DmeLNFvbK6II3fUEQsg
Srir8/XPr3cpGGBcxulQ3SuTN3mifWnHCCTlCUrcWUgy6B0+8XNVxcafsnvEmMrC08mP2SrZ5aRp
ifniqJ3eNw/+UcfKspvXu+9UH9+P6igdSqhstJBIiVVNWGhvL52+k3RYxtnwxRDF55UEeCjF8pis
+rE6r+KwipVd6b1cJcRUZvaLrAkjOmnAzc07qlhG5uwTfRx0NtzuSTBlJYW6nw6rmCj1sHY7HtI5
woGb9APcSG3cVaFJOaSNjkq/GQOtT28bm66jJJoQtgmLqhxByRoLm4L+Ck9EKvw+01Z3UTn8KZih
Dw/iNoAeQYBjBVMcHWkGek0UN7zHg3T5rlu8uMhV5s74x+OI9Ul6SQ6YhcZAb8WxOBrzF6bn6cIa
q+F1+MYCnZw/eg78Vw7tl1zOPr4WtzX/1xcChjgKj3RppkREIw+/OKuvTcJh0etG96E+UWb6QvjQ
B7FrObjf2S6xReiWhUiGgxie/Ax5gO3+zYSCQA+hGCMIg4TI3814VJx4M/eNS6GN5Ob/eAQ4x9fR
jOQ1yMnm4E1zZLvx3+wPD/yzQcX7D0PjxAVPA2l5OIRDFJy8eK4ADEy/aBD4E+MxRld/NvTcf38q
ji/wWYBirMOFIP8nx6xwopU4FmxQ85GxeQdCc4MJIPAUrt4IICRSTgh07LVgj31DpmPDUARipGPv
OGtUajBcwkTgdr/99+Tk/YGYmW2/haHK6cJky6L46uPwce4xOYK9wOCMkoUNC+E6ZmA0dUyzuEsY
04KASeQHkY/jPMnvApK6wfNxOWRyJrhiBl1M5Cwym8FXwoIiJkL7FjIfZlar1eEbypbl4lqNSFBx
X41nAatZItdDd5RhTtNBqgUm3/gCMWgBKW2iF/iE2OKv96gqpxJB4dpZ6mIFa7Wt1UTGtv4u2LZ6
UmD7OG9fR4xZFfyLwQS9LiLfBLxhPbsfakzB+zbJ9h7nk4nInZTHDsiC+JUbtj/mybiTvQ1Z0OW/
lQUAD2edYbGHiSr5Yz5hrOrQln1sQjpzq0ZsnldYjvDDgOgdvIF7+aYV1kpG/8RGyej5gBmqNsgD
CsIH7RdsqpfzTv38PeRdEvsB3kwyByXcIWfK5Vin8n1MAcfrgHQgRHBMvEuLHTLBy1++zvSDNlDT
ZZMur0Hnk2mDF1RvVPx95DDN3AIm3HdRXWTSiDFSZIAFx0sKFEotssFRBebMYiBmivIwrDH8fvrv
JjR/3lVyMBMm7717Te8WhnebWz0z9DMpKBU50j9H90n1YrQ/wVIFhyGT3fILwKB7ZM+/cTznPJUx
KQuan8cRgyUfVTP51rhuKIT+MrEnt+NHpX569LyMcZ3YovAnf5IhcMEZxWlgTxTe145ep5vzyLcN
+pHWr+9zA6k/JDm81b7iHOHA/8NJN/vL/syeh8suJcn94ZLulbNnsL0Jg2pKGh8kW0c2Q107Sh8g
Up7Rc357zhpCRRPCCDMCGrn5KY8ZkmPzQZ5XcuwMRxij1otuFLULJX5NNFgJZhq21qha1Uw+meXi
bQL7akihDE8bngO3rciehFCQ/rWTioJrxdn5W9+/brHjvUIQqA7y6DPqLZmkMch7UmaiDrLEUIB+
EUMheDbve0AIGoNLC0rko089B4Wv+ZM1p3j6T9tpyatBBp/4xj2wtXXrMYaAWEaTT1lNhBXDyy/N
3NVRmICiAWdu0TBl90yFWaZrQOuwXBrHAj7FGtQPolwNYRf1XCFMxKwZnSCee+uSSC9eDQMM4hoh
VGlk1TQejzDvwtjKSBbgh5T2N2yJE1qZfkU5gGHpt89f/r6bgryb25DfolDkA6Tdg9tcAZ59+9o/
hLuh6FKdgriEN0m3rs5gkBOkIcvA4SXRJBDYy0/j9JYrrg7xEBCoHH9SNojwgUdqBO7biz69KCPH
59/PlMOR5RsXpjnNa8kkFZ5XD+9U27c1wfmSzQBq4xsiPWJWfC5/OE2Y6MQ9XjjULvq+LyedFRJh
XFGApY9L8fBheFf9LQS4BkxezF8C7RcYeUhEX6EPnrJ/v7q02TwZDEmWu4wcAujUgHZ/7QTZS08i
mbABYC7EFFxIixQUPGQ8qKS/CvsDsgPdX+1Bb+RNMCYldbHHSNZ0H1fXgll5H0Dkq42Y9AHMAhkR
MwbpZDcxHSzEIKeRtvwBYqXmwlyz8BvzmNBI18QnvR7nLt+3NUNOOHwWjdCLNispT7VwOiIp1xxr
9TRLXBJaLGqg54SDquFSnd7gt6XDWPq3KMQQiyuKWdxB84rzz++0sKI/xVoI24Bzjnje5KNyrYeX
2U4NwZH7Sl02bD6vpfTdS5C6jPeBjDuZwYU9xkNhhZuyIx8+I440xlcUZx9B0Hz4zay+MEL/QL/D
LE+CosKkjDlQJ0OHTm4eOXXEpkIphQhcMGm6/gH68ys7Ph6Gdqwhbqgf9oIuAQlM3iGhUlCQdED8
8EJlJmBTUZD/HV/3NuBIv6M0WsOnm3RTbByg0unD2yw/SXiWvvbw5X8knK4f0+qPDpVXxMtUJ70/
ZWMzTHKLTTYRulZ1wgARGP2ztQOVtBaFgaE9eULxSjGlw4qOccyg8NBKHsvjZyMP8lG+ylf1MV3Y
Q0DK1W0M4D7NVzdgXbQ083zymdQX7cIlkVbGjmFwyUj/WIKKcCnEuJxwr2z2PDMHbs/mQAKiKo/p
nmGSPqe6NEsvGSaTepLEbInlWI3SIRyW3kEK7Vm3tiP+P8L0aGaPWsay2DBB99/lGzEpxXiQ3a8V
g6b6THInek7V7ZEGcHPeZ4WxGOPAs0Ko/cPDdJwUc3q61L95DLhbkfqZ4MoGkLaHwvM6WRONC7iQ
BtnIwtltitkh1ofXwwfZ+d5wHzG0oV7po6hhHJ3OxDAMLgxJJGdoIo9BPWf6h53LkN2DhSQW14Bb
UigpjN0n4B5GTUW77f4vrANr88546uJHBbHjOWMAyTMyNIN6A8gEeng9wTS+n8AJZaAMIkeveGGh
5xCStOsAbrx/842wCfg3/sBgEdHMXfCJSej0IMsXKTty3745x16fewOCX+GZwI3QSka50ERYB0i+
+S4Dtd++xmbhSOdb9E8Mq3gdqBq9Qpgv0yCffke3PYQGWAKMDYfWstx8wBXlWN1I5wp8+onXZzoT
zrykd957romRPiTmDL5kgMTjzXHDAR10AXdoIw0zgP6aCHpGUD5RJ0xxyNyQapzmPDgq8K+bocr+
ks4SthgGX9T/BOR43cI+qkTz0o/r7l0mSpZojFDDsb/nNItq8t0LoQdXGZVk5gJb8qOYk8Oz+oNl
LP+jysAXv9cuk1TQZlzZjH63fLNsd92iR6/FKZ36UKXRMnGk5bVbqLOaM+3BsA966LdzlXcFEBN1
AHMWkVpvKN4dQ4Ib0RBKP+XmbWM986ps3uMROpz97ruRWnw/D7dnXMIwp25r4Rj2dNARLCqhzDyp
fUrreIMc/30xtuptOCTsZ+5uU/6K5NWeemGczH5ZSyiJcWp7w6r8AUh+CTbWlQ4GIPglzExZGVbf
wQ+c3KB8AMwy7Umjn97pKIf5jtUmPSviK+m2+cE2x/mFmRfwNzKQAm+twZejVgoVI2aEyT7+aCL7
NkCDoKrUZgzcP4I/J1DRXlyesGdAm/dct3ENIW7+nrREScm0LPXmRX9URzr2W4wrYH6BTUhnDCuO
NRUJZNmdPsgXwN6M8y5icrjGsOdcbmmGXhc48wyBKQZgNdwO1GPr9wG6BwuO93dfSAftwO4OIAZt
/7PjV/OcPfRfoHwThjvs/5yLnOn14bGER8E+uH2jZII4Ad3pNZdG0IOz9X0JE21jLM35hwhYME3e
lDSXJ4ogOwb8gu/Xa076328H2QDX+7iHcEs9MYw8ISbjLYTvo+hpaF82UIv0PwVmBd/SF8W8t7W3
KGeYbgoa7j4dwd1TH5EMu0Mn6WyWsVVBfPh4EMag1piVI/bF1Cl3II4ALabqkEt6gnmV7NFWcMXr
jXB5eUcIIaD9JgMZHJ68x3YKaNBblZDQqol2RlBRlI46vP7ZJ7DDtf33bBhk/obFirnGd4UoSgJD
nkoTafFq+13twHhnZ9axyTgjjmqYK33+JBKiaL/mVGQQ18m0tR4+Khfo9JRUHPdQotCGNFh57OXd
eyOavNxtdtX2toYTok6yA8g+37ZW2rjZFYNviPNb0JsSVzOklRgRnTkzJ+oOghfXjPYYfr8xIsiV
zCKWwbAMcUrFfdte8EwjKpNyYAyTAMIaAlsyH+dMHP7YvXfs3/rLB5WYME9CcScxUlV4+vuKrpuj
Lh8RNx3ehy2Z2FdBaF5Qto10rzcuh0IYI+Imuas+YnqGFK0Px+SL6l+ftpv3hmaVW5k09dcE3+5Q
zMW0CCsUobcCw7giDasWvw07qX8fYNuyMufpuTeHDTh6jX4beZiTq50POqSV7xlqlrXJLYHea3ob
KWL06t9GZZCFOcykW/Q6Q5vyGQYzek3ZOvv6JA9/gcm4DRaH9/aNqTHMfJZoCP2DTLW7/2Yun831
4WNacK7eZvIGU4nhM4aFi5lnb8w9lhK7yYHBwEk96sPiQJWEM648SUkU0YXVh4muRLyxatheqAXi
25nplb2t6O0o6e7E/fqkHz2VCNaF2BBO8An48FLgqzW7NHsH9bQ1lzYXWP87c3db6NOUO26XHmE+
0NnDckloCubJXBlpM9y0p29AjDZiL70OxcC33aQDbWz4FfhkCrOXJJHwGYlsX8xhfZEe1x6vK26T
XvDyFACK1MFVG64RYaKcrxFkQQRXVtRM0aXxVuMnQThJkPllkCzljTGluMjOxu65Vfd8qe8rpklg
VSVY1XWDybNfHU34cNI0gXil7WCo9ubPkcSMk4z2uGOQq61fkRzguodu+LHUT9KFKbWPKPBCj5OL
MVhQ84JefjX9TJJQncszbQkN97v77qTp/QBEfJFO7UnaSaHfzcvg+wm5c2HVlgs+lRGZqwsuezrL
9vZG3lwRx1bOVXc6zhC8dtMBmGw1pVZtH/4T7IqDk6vYBskYYESau8U6mVFftJd8aIzr2N7pf7c1
k3jwTsiZW07vdXGhmn6t9cXt8AbZnzB+gvL2gvchrUpm/DCpIzNOxdWOHyOswMZvtKD1iiIITVG9
Yropne9/Cu67EIf44JBN+JKnB8XIhGqergQ3cUK3KIH5LCjV2+0TZyN2cQZu9kJ467e+Glxxzs0Y
bFih8JI2Vx/sEC+vbUItCqMAtIdB0QGJEgwO5ncL8g3+RSR/IV22/7iFvE2UnzqTY9bu1Uk4OCmp
aLtOQsisRa8LWyaDNs4ewSrRZu8LlAnmEb4OZ/y7Nk+Q1MYlvPHyyHoKTT85ZdPHoTrclth5jnp7
2O73A4UfQPNWvZj7bi41bnq2dp8jxVm3eTJPleFTXwefuMNHgQ9O/JFttJyowxZ1krXjlLIdIng3
FkUptVDjaDe3VL3UcO+nJ2Gj16mKgkjCKtv9oQyCQozf7JMxqiLtf8QYqZFs+5pETM6YvLKXShS4
02INXiyudXitRpbplkDfOHUX3h0h0b48PTiMsQTRxSwMXEybN9xhHC50K8ypQasYSkVGhAaYS3rp
yQT3FYHlv+bF3h68V1SaWZDCe3tMmsl1gal3v+aagcIwbCYUAjLBdSIHlKku4l/ULJSpCEtiULhr
JPVRBTNqTBcP4cm0IyfdNUkmbdyXBwhFqmfJ7FKKhD/1y0tWIkaQBohsFsGWYKKJNv8+7QYP9M+C
r4JOJOR+fcZMPFwk/+KlY4roYYoN7aIK79A2BKelG6hbqlK8sWD8+4qHG/xSjJ3ffP2g9sOe2S1F
9Tr+RnKYjPDOuggKUxmSY++36PBkfhMOS/BkGCoFxVwI9RVoEdcTJhieTYRFDpsVmSauzpTLVBQ5
nJkXcnTLERkjJJ5O86WNZ34sDNaEuL8JE1RiiU+UIf6HN7a0h1tN7IF9zNhPbqOzFRaO6TUCtkeV
z78uqIcDsunbAx22t6BFYFofv0ZPDMV+mx/OvERzx6ikyS58jbLZY5L/R9J5LTmKBFH0i4gABAJe
8SCEvOsXhSwgZJDD6Ov31OxuR89MtyyCqsyb1/hfzrSru19OMje3S3yILfc2A8AKqoDo3PA26gaF
L0XavhpeSIkSVnfIJTEsULDOklcdapov1Ehmt8JzVbYXjBOxd/GO6KTQzn8If6D6pmMQ7wJnBxxE
MGoRHgAQP6B/8GboXW54iDKYEa4BPmeIf6oHn8F9wIEL14IeI/OZQOwMMfzFJUC4aeQ+I0NuLUz5
5zTC3BWMKMjdhlbLwkdtC22xZJeW2Pj0AZ/GK8HravjwLNooABsXRizPaSI3trBtQEPFq0GR66Gc
Z+SKbxtvgF6K5wKrcuZ/io8zheh8nrx7YdEnbBME54EPny4og8L9wkngPjSnmAJAWGOXXiLMZidy
H9NqBAWEbozr/De/zup9iQXHlP7WmH723wBVgixEUO2+g7HXLKtvDPGeqpalrDf/jdQplWK5vyfk
yq8UiNYrDgFRla8xTT4bbB+2kpEYyWMv/wGBkBBWnmEw9P9ujKqQTiKhgDNwJY5baBI278Xj9F3A
zyiDH7A1iB4L3Rbh8mNSDtQlyl95RyATtR/685Br3pj9NuWqRTxprFDZnIo/aNb6noIcIrcYM//p
yYeLBpwClTze5uN38BkbMDdAKSDhGSgMjzJ4ArYHgABvqMZChfmh2eK0G8Aem7DOqjGxjj96vMx+
AmQdINHxZuoDP+J98MVPWaDA7eYMpzs28wF7/vS94s+hREpaR92dR8pGm+ozafSY3IZ05ObY+vvE
1QrwIPtjX2bJ4af1oDj9BnB14XOO76EyMUdXoqg/i8f4s2xx5jxrB+ABExbOx1Gh8HHe9BmaCzZO
/xKUFWpg0EeHrQRlytXlfXSndlbwsddYOKhxy6ogNEYKI7DLzNz8+IAn8hAYUPWqGbQpCka8c4Hc
+0Ls9hoY6XXUpLQa/vvOOqZi468uyWiP7vPvztpzlOl4f6RQXZI9rY7hd7siLXbV7LHIR5c11/VG
VgPh/beXTwxLy6Quk+K1pLpAqvHJAuDE+8ejXyWTE6m5QtWS+TR4X1NIRTJieB3ubai0sP1znbAv
QAm5izL+NYcxLIfMbymWGPLm/zQlUBroqFXDBX3CZBAwlHabvRobgRqjK2hqApLyqsuCE4deDP2W
qHb78Y3BQutrRfQsQXE9UDbgM2BczB8qMv3Ek/ISOfupFZGZYsi+zRjk3SKoLqtrRBH8L6WhN5PT
clQFVtQ/IJIb3naPHffAMmQJaLWNCaKd38fa8j77Mbm+sV6TcQGVGoaaMqJZ85A5x78IPurUYMm8
IkfH3TOWhz0GNF67IsXUr2BnkmUGI/e30QIsUAUpgtInzOIW4rsGCvKLrnNjDS92eRkDMr53sIJ7
0BlbGLP9IZ9yVM3JNOVjY/lBOB88z7wSyp+afV6HZIZTifecFAxHkBxLMA+hhEbI/cmJhcs8ZKyO
5N/ETEBJ6AkmqLnmwInIbzWPweVYHtehvnqN9OSbYsMxqgODqF4z+O4hICd60pz0AcBs+B1yoiD3
GGwnUDGqMYi7tEZEhFkCio7XuWRUhBgaJEqkfraT/gZFyHVkRnhmQGXVD525kPNpQQQiAvaPd/95
OrglKvMR020y5Ak3bvGex3k1u/nmO9S5nj8euZi0iFY7tYyN9kVe5HRt0CtGoHvD1/I9r5bNhvN/
6+LdANnNxKrZ+cGjQcDbNZNXFetd0uLjYNB9JP0Y3+dISZVJJki+TtXZWHZQMKoUCj3vooafe6yr
kaWGymesqbMrENoFnd52X25QJ+awvzSa4GzXCXm66And+6LFbn9K+9miF01lcMAF5AMmLYZBFqZg
idzRq9d+xbxsSwyq04NBC+icBZsX02Es0RnOD9/kYSLYOedMGGzzgA6S+cNWDPt+pMnC4pg/Po6u
2XzJ+978MjHi1/I2f7i/E0SNGv4iwTUwk/7NLt9Q/2DW4A+4fpzRW2OBwdhJIDPgK0i/QSiIzAXy
5YqDSS3v+svXkfVc3ZUsJVytkMKLQRk2fJqbDCCA9wrmy4AlJYJ5x8CYhEgQdH1uKXZ5zi27WN0P
xapcoQzB/uwMAG6yMtZuxhFe3Fjn91jEMq8qv06N4eQf07SUSAY+vm5thr1Tf89s9LtqEFDB1Noj
wCoJ4HzPeovXCWyj3XST3iwTP+ddobmwjjWgjoTs6uNjWLNCcIpEdvfiVU7QV+b7zxYzGOduCFTj
CV0amkUCBvOgWhXZwM6tdogEQB9KPzmt33YXfcdmyCA2G2lDHtV9htpEGnQEJmmTG+xGDRNZ0l+A
xzMIt5Knv0LFXJCOCQlQEN0T5sgXeJTxrfMv4EmsN93aeO8bbNm4FrPACswRI84MtxamXfQcn+TG
zJb+QZtedtpImuD5aXivQQGtAbjtS/fYuSJKddp9vS0af8ghAYyOUvIbK9YpnBMltV7gsd6Fbjcl
3JaTtYcvTe+6rveKPtSRr/3lCl2TeiIW9GurnD28RgWIxVpd1ia0DPcWfv/e01/yZAnKN5cjsOU3
HVbHNpHWXYrBAH0xlyIJQWV6jXroBzCdPvfWVTS8Ier7F+jNekm5KepjuN4T5WCNtgEWntAx/yfe
NkhbXqM7aXS6X3qw9MkMJ0o6+vhsPDcHlP4NUQ6aL/AtF+8eWReSkdJDzM276jPV1zE6cB74jmdR
RxN2+E61RRP0d/2nDWNUXTx5sI/zIAaLlJuCYrD5u2ckS6cAy9WGHWHT4+NeQhvkLZOyMMbaCKOQ
4EXzW48AmhhVHBkOEuoE6QqmOKPtUBgvcylcoFRunhPyUURXHDBWAVliSsbNJZpMMDN4/FzKH4er
RHp6XR7yGou/bMKIAk+A8feUj9jhb38MB2ghwb9gSYu/yHbJKWRX4X3PDOHtSwtrsjVCGEISI3YK
d4KWz5wrDa43u2qqraWJ6cPqrETAhlSGHWpmaDVgqbp3U91eXPV9LXlQWXp374HcnhA1KuBb/AZ+
opQsI3hAGpRAUmedN+ATNiBMHdcNJri4UUEhU8Y55dNxO/hSEG8Qvqw109bB/Uv3LTFvpcn6QECr
KCcWyoJsBhgMGQzAyoX2pi96npr0GfbsOkSlmEAe613nZ5E2o4Ta3Y5ast2LxE3QR+QRa33ZD7nC
UdOjUV/cRr+FOegIWK3/fov38Tl+z6rglfbAeaI2/Q2BgwlswE/La1yw+viTSvErzges3GE7tMaX
4Iaau8dPXnE1qQIm6PFz3vfLw3ekLLp5uZECglVThPgJBLCe807ktSqhVhd6K2kpOd2R5YJd7rUz
U3BB1hj8Hiwhh2pmt/l9FxXdDAk/FTPCTMzSnZKUMj6shYx2DneuIW1fykCXEwhKDookGUo4p98M
pKU1fU7rDPLg4hfdjy2VExyH9XXdo2iB+ARtbgy9btwsqPUoMd8LeYgZlJ8jJyhC/Lqm1UCZXAfd
uJ3+JtLyN9WHsNS6A/XpmQhbglrJlAJ3lFw1NP066A+a2Sd9xb3cIQ3Za3cZTQDCAUBT5iedIL6q
TBoYcjNrHWojtiwID/dlfc50D6fi69svOMyc6lNoIVBKWDA7Lo7KbpjG445EC8H9YUPsPpAod4Lg
BmNXjJzF7WAvkG3DybCFs5IwTzMJH2MOAxJGKU11bueL/qqaQKSo/pj4X0XSc7HuCtAUwUVIIQUA
gNx/jtzjKvhMuU0NQ3NBMjTDIh4a1Rvjc7pxOl4oAkB9iHwAm2AP/Bl9pl0OjI2LElWoMd5+pQyZ
djwjIqZryeNlU59fILO0y+2s8lS2uGM9bSHeABfxsIz5cWn+x8hUdryvTrUhAFYgDATPsQF28PQa
lzLjJaLAR8b4J9kuEYsI/mCfWsQOsyYz1sOFAgd9Ft3Jd5xt3pE+fg+avbbKDs2xt7uNb3MzvC9u
qCagG7EGDKyLq6HqRJf7xwSQGp/FBS7DoAeSut6u+pzqF7iqpGJVLPT2G2AcGdBgAVWmmD+qUVuG
2lr5iT+fibT1Ctgth8+5Nlx1DZk2MUFdmITgCQA7j2WGEqP933ih8/Bq47R0V5QgEHU+HsFEOCS0
Dp0DC8bPaZ2vq8SNrwdfyhQA+t3nAefQ2nqBMMtf9e0gIUC5PxLG+bdktfr6q+Drt86HG2+SW5Ss
Am4HWYOHbPwiSvht7RxW4t5X+yAeg69D3x7DjLbbWJBatdHL43264jHFk27wQLJ5J5HJP7GBgIgp
LLSTTd+mDuBvCg9ekdG8STe6k77seEGYa0ooys+LP85uYfozzlB7RmAK7aNfELwSnnN7MuPHIebO
JWDGrIS8d7EXEPPSmRYuVHuxq9N/kSxpvEtjAgFeTry42PFukRIqsOFp+AdfMTcVN9l5HoHqW56d
P1Ken1yWnkPWcQp9wk83mbNLN+wsHOpV7f3798JZYP7N7f55TYgggs2OOwoHcB5AhEuLgx0Ii/zN
ZrHb0Yv8ex9nXjUJGpPzDFt14bY/kaLZeRIeia0NvzYu3pDszmfhXn0GqsmIghHRllcnPt8DfhB3
3AMxuwBi/j80wvBTBCEzLncryIgeMTIz7gU3Mfw/aIADxt1wEs951AXIopMSlsOYhaMWO/8O1M1f
zCre0iKGAEM2gYy1eZyeOUgzogXIUOCt4ZPk7HreJg8Jyl48I4hnXsyb3mwCTm8HyJB3zRHpSNmO
Nz1nR3XjcLg7+JbJ1raCVPWJCWi9jWnzu8ZNN5wPph2k9b+Dx+e0mMVsuA4fJe8krhwt5Jn59Hhi
8Vb6mNizARPWRN72I8KxSgufqncpxWWohtKZ1S7/2TDpqs77FdENzgjmN3KQP4Oe4iF6vxf+G1Y2
mznIFHRkLeqjPsFBcw2bl6WTxbCHyJHuBiX2C6awW2A6wBW/2eKgoKCb9zLalY+oSDX86a5xDtWZ
uyLN6Kc/WKO98UMf5fADvzCzvEJ1CF1/Cf/JsLn4RuMVjdiBX6ULnblPMDec+r05/QEuQABGFwvW
B/ML+xsEKHjCsE5eW/dLQ68K0mAJRYk5L7LdfFhDQkOC4VzT+vzxHplHXQ039+n2R6Dd/KP4Y9g/
p9KlDNlDCADBeARgcTGuFSOab2n93QmDOWWO9imueq410PkMaeMYsj2cu8yoBKkZM3NyOEyhfMJ9
A43+xS9JfRJwiJAj3dr/HRjHP8XpyuVPD0ppWfBGsWqnAmGHZtiK44gsHoM9tVW8rxSS0tXX0IgL
n4O29nN8bAc6Dku7b3rZ0OgI/YRQHSJGL6Z9yFVChCPc7kE/cb9CZQTiRlXHoB6OegQGXYVklGXo
OFXXeEf4UN3N8Cmlb9KGhDFfh+fjWd3B4oLrdJ2TaVc72yVQHkwEY69T1i4o+doVMBljocfk7pfY
dXZkmuW+AZk1lOg8LDv5TWhQ7ni749SKVhBwcoZN0gzlHBR3oH6MNRcvljSCLPEFZIbABp4jcYhb
sEaYY2iVeO4DPCjoUv/bQnXnX7Q9ywuNsTU2EgxC/2/2IBVBQfjQAvB4Swn3EXgrPawRLu736f6o
OT9xYtwGb8Xv88VY+OGqWO2ChMFQMZKLJHj3fGytQiTph8QtpF1GjCdbK2Er4d/IYMEAAtnMD4mJ
EO9LmtdbQ16rDehfoZF5OAAy4Iek84XJSUP4dMW8BIjnhgjKqY53V2fmWGHXC44CKs64FZoTBv3I
niKK58uBOrzFlIVKFXzQp+XEJmALGwy8dcoh8oHlLDG/DiUDwM4tWvgu/YfPiVLNPkxIHhhawZ5o
haWawU4PoZ6ouyNDS+RMiAgmSBkCGWZPh0sPI3IaSBxsKQgpxXiLnBJ5CIb3QLZXupyuoLP3J25y
UX7xpS2Sn+Arfh72JJ7EAZXqsD1BArDkamEOCpLLg3Fq41dZknBGQYx+5Y3fiscr/21dThpUfXek
LYrH0J4zukEYtMIKw3kPtRNu/Se6kDfxihSAu39QDH3KTyX3jWqAyPF6LY3Q4gzlqMZIAIoodPsW
qwFcAf+1oPezQCctW0OgcGI50E/QNIRehhCAv3qYExHXOs2MeuvVFyxmg5JGwm4FYwxR8VenK7PH
y+iD6RnTjQzIxWmoXPC7Q7Nkb1dfPNM04Z/2SYuNJjmiLIsRXd37PmUZz1VN1NV9wkqmWRgTuBLW
IaXT6wJqwI9jMPSskvp6ACr5XAcsjlIZ9KBTy25eMZF0NKoBsnFSMgapG0hQxOwTdALoqOd+E0sS
5Zxqhgi83okGqu+yxDWE1EkrGMbtVK0HDY72sKpZym0iLjknn452c5pPmBMumw1eAPDW/vZCnBWZ
j82VyvEKePe4j6BL3znvmDzI0RcO9fyrJkGZ5I2r8tLt1ZjCmT8PW58Mm/HhMMbw+tB3a1sSab9F
oHvjMYRiECvJEf/fnGnJH+PTJ5S8KSgS4wLh7Z3Zpwxb8WhuRybDerhawRSmuNDRuko4PZ0I6Gby
ga8SNy0X4o5IYbnrwzlhl/bvllA1PX4xoLvwiFjPJozZplYqR/KIwqw30Ycw0Jzt+DZUxz3aqeqP
QhZcZd6DBHFCq43+wGWDj9m5yca0gfgIIpGhnbNvU8zEorxx5H+VlKgFzjOHSuTldGz2/zZcuO/8
z/YrNv/KYf9diN+RHyBqLFE0UCCUPuXWWUztHIZFbhNSgpy5CfXK5B4ICQXTxNdfn5OGNZePmQ7x
dnPyvhDEgKVIf16eOnVwmZYIn3LyKZugGlyWOcIQHZQfhQCaQRMYBl0cUx0UjUMzwn8cC3F7ejh9
bI49nw9HEzsU78SHcJqOg8MY9TMTHjoem7s406nlnDSOLDf7d9j7OYkRDaYb1d1VUbR93SmZjqwV
huXWLKhQ1zGRoGqTMXiabxVqmPc7Uq1RwU5SONT5NyIYU42rnATzvaTZr6d/oerq4TZ5sw53sbgx
KJFACHpGbVcd6XLZMBOtvNu+PPUWZCRzasQuRxlpyFGnj36AtqUQ3N3uLD6B/hletTE3zzD+gSzI
nsiaDnGB6M/nzNpOP22sYJXMrChQr8PPxe146u1A66ZbCMMY88Vcgjo6dANqanil1sE3Mw91TIS+
AhBA2kCn8uE90/aUg9dCB245vcc1a2I/+IBREYY67lUDE7cp8kq3o+0vpasE5NDRfl6SW+7K8thS
Y4FmZIEeQ/UHGqY84bsViDIFAgJEFZR7JKGqgaT7qq/m7ufu9d7+M7rYTSKdf5bz3NBCW3NIwTCj
BUvoHXZoZpBJ3REL2BcGXJeA1/WhwPCvOD7qbrbWYeWfb5tmlrnoXnjTbYDNGBMFBHSYkFrhNfPr
vv+Bv/8IMlwN8Ud+u78MlU/F9AMEQJmMVaRAQxhMXPGWp09R0lK2subjSDSs8BNmuAGwD+lxkQ2r
f7ZmbAAs8Qi/65Xl9SO2GAhR3KVdZQu5ZxdYqLHr9Lwr5y6fyb+xkbrY0hMpcCWNgfIMUFih0oJO
1eBHBG8LC7LbREIbH9aQ9N+Ojn09r4k6C8PRyqmP/d3zr5zAE+WUwph41h6R2M8YIkG3ZR0wMVxn
q6dMeQ/ZO6ErPFDotIEglqJtYYvCNA7rgQFTOzTisEMZ/EnT9xd5qD4o8c4k/ZdsKUkaQLusZbjR
gnmpY9YM1FIHMBaNQ8V0aK7CaulOX8LerKVVjMD8tO9GqZeWFqjbqVQOjSYpQJHBkGftlKqzD4FT
cSu2+Lt/70XfUyVPmWC9Zw3K+sefWu2vt8Wvf9IlnnSRdwd4sZcfKqG1xXd61tbpPxgs4mU+aY+v
McBfDxntNcSYupwKAFPD1JvR4z+j2p4p8sMBHJHMf/TANDwD2ZAWyH4Lm7OLtuH1Fsl8NnDzeEzw
WcO/6c4P29ohyLSB1wp9gz6UNkhbJ7MJI3A3pNWsWBYL0VR6ovlkySP7ZxYyKwpnLK90RuI/Ee1J
J8l/shsnomvk56JLIrlONED8PUlj2sbUFElPGxFax1/pH/me0gzTJdIBexsSkL0N/0iJiILp6qX/
WmVulHiJ6I+T2ks+Hr8SdyIdaqMdjE/SlAmLmW6yDJCDfDuoyWNzj63l509BgIYCt/EvXNOsX2p8
VScGzNbXsHf3MosZgdP+GcvH1v5Qidy97ze+T42lA9iztXcSBstglSydDEnYnEAHGTEAs+jYLXYo
TQPoefPH+oW9FIP5n11u5PkHpkfyXDAylXXnSrn5h8vBqd9QTbgVIw7CKVtH3RlQ/eCj41/LqBhi
5KiXubDeEggkjjQ0Z+YB5ZM2/y6AaaXCtx4uQ7xicRmBtRF/2TeEtxTeRkyp4M4nN4h5b/93Bgt7
IG8A3kKcBH/oTwne69Z5u1uCO7CREXRjLomBNiWoMACV5AIHD6cOH/X/NGgUnKwjuDfYm23nWbAN
2zhbiABkSluCcLJBmVK1QvStjjK8Kfzs+84tfmA3XDqiMRISEgiO3Y2aMLwC8USY9yLqyQXXG+vZ
Tlv1LwNFXbRV/HmEJX3Gm4LStu5R7xnkrwC4efjOEXkwX84hrlznvUOXUjerCwVrVFRvQ77uxQ7E
+53qTKhRum6FnqB/hvuEkfx93THh/AbN9D2tjh+NRcUmafzZtxXYwUON7Rcw0GQj8Cyg/XfIjtWn
eGHJyJwXvEomY7jmNTZ7IwD/x3Kfd0frkRznWVDVXiHXk7N9sujQ7aG8wEpE4GzAe4y+3oXXIm6R
ox/2Z/Meg8K1wmARWgwkF+yXerTkdkn+Ebo8gJx+jIfdd3OliTrBA0NFCn/k4TZU2BjfiwlJC4OD
WlTII2rmZlunpbOBOkuFBIuTIeILkzZmZrmIG2Aq/6BYogqHmvmcWLCNkeoJmlXjG8EzuiUWfPxi
rAOgFfAi9YA55xSXFW7CUA1Sj+paOI7g3lcxK3cQENbwKSFW0xy1PrZfClwYDKR/ocKarsWUXBgK
PL8CjwOOx6GeqhSswcAUf6ZuihOZ3QN9I097Y9wGd9d1f3EX1FzmEMymrBZlkZ/dg/Iay4ZwDKTr
uvKB7KCsI1nanv28h5clR9u+8xyYN8KXxd+mc+kr0fByKCe38LIBlq7mHIXvcLvcLlkmK02w3tsj
5PbLmnv8Mk4VBOmkGDj5EROT+ddTSBcZwBlILyP8YCi603xjrLka2bc70IdAVQPet/VxsILLpvAr
aeIU0GL3CcYM1R7rhcxViuBae82+2b96A8EzxK6P4ZYP6NFQvZWOMhTuEwZ+LUPgT5k7kMRME2CG
gCzXkDFE0S2vCx3JLuCKPgYJUadyytZFSwSNlN6U88d9psqc3XVKlm2yV0Kyc06MihhOvYPHFOQe
+VX7Sz/lH4yHhsj1DnzZqFe/evC/+wCU4VV/CLUGSsl9fbs4b4NYdtsAu/raG8P9uwItbRk0QRaZ
OQvXCV13GKKBvQRy5SFY7SNzEIZf+gwLEpTfJAUyqlpAwL9lw3+O4QPZTL/YLRciP74TZBY0Tdkd
dZUwKWAz2z6cJ6QZbcG1hrznR595UheVCQ3RlWsPOETlnFcc6RYxDoWeWC9berknZGJOtBZTsodL
LcRVhTtIZKLrviV0ie+1OroiipY3r9CYwsNlEctdZc/EkIHYK1KJOGaMh/JDw3/0Fl+wef04lwO5
MFtIsBaDPW6CcANzMF/wqjjb3Lc9Jwfa+RfsZvl7EcNEQoAtmFFXl5U+fpn4vTjCJQbTUph/vwhq
0lFxYbRi1PiY4MjnX2ewpAFOMDBSVr39fQYFLa6hPtahkPWMiskz+EH5MoGJlXAtx2YAf2paTPES
io2DCVNWJCk/dtYI7KHcITuDfe1dIgsrcj5L4dV+JVFBOFrgu7a4r4EQwnZUrNoxBm1MgHDtJOjv
JWivq+3UxPhuKEHWeXi3lRLp88fqgl8Uw5oVPGMUNagQXkN5gMrA2pQjaXw5ZbNmVc40sH9tJVfu
j1abxpsuGUoBUPbfNQ7vQ0H6+I0eoZWYhN5O6IQYOfL/UkS9usfw7IQzigNAVooG2q2Q/EzON/om
yaVvop0CN/A0H7t28i6ageTjsuFIyTO8DI3IirZTI7oMkYEzYY3yxRM9eC9i2By/fDkdPEIlUkbb
xTvuHd+kugoteD7U2a4uBM7gFkYqpsmC9HJq6m5hxWAbc2tO5HqSz+WYJdktcPHRSCy6+59ZPVPm
7ez9x2LK8FR8aoiv6EwvAjnJgQjoTOmnOBAErqMKRUydSmKnZ9XmHzIpKnvQKTARvvAF219ZEGZv
VFPVyPDfBMZUc6jPc7yhpkX6wWvdve2ac7uGHwnbYaTP7sl26D48c4qZ1+K9x/ELu94947b+9LZq
MTrcvOEGpca8jwPlF2k9eQkvXEqEr95OOerHFxXdXJ+X++fq8ocFCAqO0/Uk71Fb0LuDQc3UvbWh
7vuiNBs+R/ngEj79K2THb5gPfzODnmSWJ9a8d+xQ/a249nHmUXADNP/UqUJtkNkfQLa7w3fsfqBN
sKxIzDkW5p++ri1x+V/mBARhx9afQuJb83NYFxBo/00Yv0vYcUPc9Do4Snhe2RcYXdToFP/NiVJf
gTRJCtdXo40VupXvgyqDhhG/6m383V3HaCAOfWwIwUGJtz6rw3rzgzmP7NyTyIbfouyHzp/8xo8Q
40EXq7XDNVnjulY56sTEbFEficx1gNVlN5H864K0HPcyYj+FjGO60JA7Cb2HzceKbHkxbe0pf0JA
VcETXWsq8b+gXgrsYtqSXwsy4okfwJPDpL7FmS7kc0dqMn+RwnRqhOeYwigItJIsL7Ln/S0JK/mm
B4dQD1/HB2ICEYgGHzG11rcpsjjycv5we6UMxLSIXsN+WhSO5tIIlTmn6fiCkggb8akZQ44BFW6A
wH3tbMbXcYNfcjGAIT+hT4GeWw7q8WuDHB/TEiwGccQiCol1iy562s5VrHj6y25RDGgKQs7UYTXY
+tJO+GKgqOpwJgZMrt03OtSXlyGFZyf8+pVhn3BycU+AOL7k3T8QDFnWthgFsTYufoOH87rbX/Q6
KMhZ5EsRagH8CWrZLDPqGoqusEstLmrotHzURdzH+3BwPRQ8PGkfNpjpoRh8U5VYocv4HtWkDePx
iKr15sK7D8BHNJwwTE68mcQYlekDY2NAbWwlKucupsUucJk6e1j2lhJy/t58N6XzoW6g84eWszGm
26NMtBf6BhhUwxtzwG343fC77igf6ZZeDACoXIMaGRz8S2QQcKUuToNVWN8hCkBmHQAnAvr89x2g
t396TNoZrMIeyRvC008kL2ML7YByuGuGLazyoCf+g10BX7JFNYKqF2geKchDMLDFE0FKNikWjwXU
cXLU8AaL7+xQP3sbUSFhGU4972Os+m/WhMKMhxdk8S+xH4JMsLUPmCSFVCfBq7X1vhCtb/tBAVgw
V3bMhzHKaj04GaNsrh5+qMEmcsTRZ94TW5MnJj00EfUynxbjZ/T035jUP+bluHOvIJfY/R95iGxT
brKNflbXn2VDLyb7whbGmmijy46Zy0wbbf1m/Fz3R2r0owm9DBpoDZew2Fwy+33sYM9M1YSZDeNy
ogrGTfJaMrZNeshMZf+eXsIvP7mkX/51FWEG2Hpl48sOM+DcoeWav6bvuQYzikqeedq53gGj8nDl
EUn/2ly/dlKMz0FUQXZLGUo98SayJhl4YTaul33M/8s5hgJzaVKlOX+vls+kxFxgftlB9wJe5kwo
EmO4DTFlmd0H7SRLbnQP8+54W0utLUf9RB4VSXUuKKmFLVEb57teUHntpPHR3g/ffBe6qzLKov7M
GGJ3RGcn0Mve8P4SUzYfIAgOmuTTkD/WOttFohHf1I0M+IltDLdjSAeHWwKgL6UO+oqzMZSGjQ8B
sHVWTJ77JDGTAa/ZK1z7KYW4/yMxR+boF6PIwLLmliiofjV39Uuz5GNv/VdITwcCpGD5T9U2xTZ+
wawJU6baeQHlChbJQHLKoUB+p0CIpED+gxERf3ogsThdsz7SnNG4AZ20e7HL/dFsQAoqJu3+IpZu
9jwY+KQL7L8w/JjJ4zdGN1+SHaV5oDKcycJaSfjaFlglvcZPOjUchiGIMiIqQlhdqQj/HsLHGlo2
DnkDCzMmCrR9QQEG9j26BWZkpZ+BOaZFB2oW7PdsMTVSsE4D/cg9NDyGE44+LKPGRyvrvbyv/3Q7
v4xYmyIpgFWCsE6G6U/g9ejm4+oWvOI2UDwg4jxsOHmwpIh6cQcnjpwIaABFVEbS8O3elxpItD4p
o9rJUz14Jo1rxPCQTPyqWu86VX3a/rHIzsD/af6O4F7YEu4kfb/nNODA2caIGT75b4I6MAKBxmMN
f5NfgD8iroXMdAFwrZRxG7KRZ4DJ/uk7/IWWc+MypXHsE7NAVCtwHVuV7hQAcoC+KDip7v6tt3wX
XvsWrqyys7+ucNGgGySPMXimz/g9/Owz1FlKhHgkuY7NgKQ+bErpRX0qT9/8RxoWRjolCkDsjcef
pEi7QPXQnsdE2yIQoakOSVqHT2xw+3+Ok+WUgLpURST3PquAfIftUMJ3dM+IgkRD8KpJ7TbTevyL
igFRQAPiroSBKG7KFRaI28ltCeEleQkfxqAdQPdn6avhDt2XOKoP8yXWTH9kHkFaUsdWuk2qPQxJ
PccTW8QlKSvIa4CGP/ZczkGqbjoOxla5zbxMgzDGhPqN1TddO6kwMOopkSrkDljwHC8LxatTM3wF
BEAFJtNWxcfw1mOA4zIBQn1TI1skop4N21jpg2qU4T7fePiH1iMhe7mPVRr9WCVwCategzrHbxyw
syGxK//MT18cbCvRx+a0WVVQxtRV+Ji1T/sLZMdlwd5YuRaELiQjOF+hQhp/NjnyAbZ+jMJxIGdX
n2wnz5RhIvJqakYkBhdEoLYFCwpejzA1n+CTPMpWoiKjKnUtJN9v4fJ2p4WCv0950wzwptNauMxu
Rft/Dcxtora4LGpA+AaomI9BXkXhjdMcdBXMKeDNo+ah82MWByUVFQk90hjzY9BjfpBZhA1gTOmi
ir5CoWoGV3LDkPtTV5AfWg/yfviqB/IrKc30AjHin//5++5hBEiiE+CXTuYb5FTYZPlmzXtKdL8a
yKgoKPI+IZlxKpRBDNwaRiKDcooL+ik/8KmasH9hfs4lUlKhHdy9UmREOR3biemqP/pwL8dIHzU8
PC5+xSs+f1QX/j8TdAnacuuSG2W8XEQBZAXJwnvE0a8+eu4npiHA9YgWL9Gn87Fjr2HQKkmx9R6d
07wcOS1WW9SoL6bOoiWVwPmoVUzv08VtE5a4P7vPVYfJDG5QUCqxTRJZfejzinPvqBwqZqrn9w7x
x+VorUGuBPf+hMup1SY1Tulbl3gtwPDHwoBiTSQOkg1gbZZaVtKGbpKsR4T8k5/uwNjKqSpUtESv
VbUCLzptj8a+4cwEFh68vjYGdn+wSRuRB5AfuEioSkGX21XXeDTJYsXYJtIQ8tOSLCZKfNgcy275
+Jd/wWyW6DRqF5QJ0N7R7ABE4MlGgg7aQcN9lOFXCba3oHuMX5cEu4/iEj3KuNt6ueZ9FKgf9l2c
TMzVRf/O14POjcOBxA7SuWy52H5ymPoy/q0cJq93d34tQ3fhuohb4pN8RSY8fUcG5cLTAigIjAIR
ExGeiN9wLCPVlkGvhp2ixwfSIiQjXGEDLY2PRIPNojgCvqg8uRe1bfDiNYClgW++xUt6UsslMjIH
PqZmkPk4kG8uk4yhMisJTRNHi+GxoOA8ILKIV9CndFxdFtUkn/w213WxkmHXl7bb0Ny2wlkzh/Br
IgrAIwUXDdtYmiFdNXYaJrjFv0k1U4/NjzSg5/ya2VoizIiOam43oweQ2p6zh3dgHLMz9Igzcn7C
sn4H4c2Cml4ZCWQKcSolQe4gvJDP/XNzhtT+sQQXAe/MpnK+lXND1oIdJ3R55tKFSIrnyDDwoou7
yUTPwxHGshJOsWK3Gf4yNkhWzpXA4KV2rix0h2vDcupAdKCTo2fjufIjhHs2MZaQzoZyAlIGCsbp
Kwt2ro2jDc/6ZjIq6m/xUPXX5tJ30CzdibpqnD5ujhE2YcFF5OtFKACbWAWHfnjka7mFX4z0se7y
QvOHv919cKJVcHTH3QV4j/bmt0aFa+szaVBsnfI/ns6zO1GuC8O/yLUUsH2lFxEsWPjiiiUiVlBE
/PXPtTPrfSeZTDJJLAjn7H3vuyw7+zMI1vq0VNew9BM1FilkESBbwXgaigOAaKKMle1gOfTztLd9
/flhgl88z0zMiSQxcO3sjXMsPvD3gN+JuKvWr+ykjJ6Qjy2HoIeExeHomdFlBX2Ah3p7ccRYrje+
LvmxGkA2ZnUCPMkTzsEXIEFK4u6mY903ZtXzN6+x+nY7d1vt2NUDL1PzxFoP/e071TamsnxVUTW0
n38aCUaWzJ7AKxlnX9JrxEwvuaW3iRY8Jq/DA2DBVexmdI8rD4L94hyfPTE+LBeDVRFX8SB4Td5h
s8xw6m7D04+PqA/3+f45vsUEZ+66u9aMTvnPOI9Diz3PqvllfiDoIhz5+xjqzY4l6YvouRVhQYRR
uupp4866E9f4532iYpEhhPoFM6/onnG9qPwnxg7QV1rRdVpiCfElBVbvb0uhjSPyUsFHtseQ1Xzc
i1/Lc/IW15h7SN+JafZ3LgUEib1o1k8TpM2To68i58dH3c9mG7Dj3hqP3gDRsrbuTut1LS1aSXH0
2VY4pry9xnqMhoAlmo/I3lGBzy5xKzqPccDqscWD+s9fo9bu+fMmh/I1+sKf/3hdPj9Nc3RPJ0hN
zABDtAsUHF3rSKV4dJw6bqLOtL3exNRTnS0dPFBlNRksBnj1lNDx/y6/M5yxHTtP84vBM1aMWBiM
B6OnPfBONM/XUdsbzHtzYZw+3DrW5uoXocdzB4Hj8Ztxvcz4nGKmiRo+PtfHBFZrkv2q6R0LErjt
3Umzu4ATTEk1oc4OaK5Ph3Kb46IztF7b3vp4OB/Ij6U7XX+2rfE5+fCNk/MKjgCMmgdlg5XKwbeW
68C9BEoEmfb38fMkgmChrC4LbUbHUdKcxt0pM9xyW78tNp+NhjsVvr8GBCTGNRdQz33rkC37lKNP
4FvFZsZISw9Qc02ZJPHgcmRMjFcANaGarDIcNCvkSZCaRnX8WFJr3iXOlM6AQARtX6+LFT2nsmL/
4nUi5SDheFwYru5Po47jQCy7UjWjPwHYIjGRRWZ+jzdLmBIWHlPjfAw1BopMkZkPuFMbi4+XJtJY
v2A5A7SjbcGcBckamw4VAJ3nkcym4HOyCTtkkyXED/eUh6+dZRCHGQ78vn9+ONwVFj8q0C8YtSHi
XSx1KO/SraSKs0wb4JkkyEs0PRId3Z5jpj4ngpxobxR4pUdvbyAE1+lZkGh/iLV/87dH4vUmbJgW
Rbhll08LbWndN7mOkAaeG3gCRqgQfAAmD573753SlI2lJpVzT2xUNu/PuhEOEunx5/kz8ItFvhd8
IWgOdVpPy7gNhV+EsYArfRjfPjZFJwRSiBXfikTdUB+iXEizmOgeSAHwXBhebr9U0afJK0DEoU7h
9HGloVrjoPGSU+nlIsx5sVbvzxKH9pf6xo/KT8PvAnVAcwugGytrmkHIfh33lPIqwxIoDuWsOLS2
9fi1h+bFfOaNBZDEi1Lr3RdhxSwZp4JVhyEOblfcJzjmup2yU3z3t5U2kYHLz3D2J0XgAnZo8G4e
BD4Fs3Dy0Jq0pgP1Lxz9Yoq6uPBbCHuAv55jLknUneWc6Ffl9zm2iV3xT9SO6IbyVTV+R9mqSfLV
Y01Fqy1akGRVnUKRd46YqHcLjBvKGbM5Fa9CKBdgnT/n5TO4JbBSIGJX0QCeht5hHxE+GNv6iUH/
lmL+fficMR+UnQc6DI3YdmNRVEclqzJc5qADYt1Z96bP4L7MDs8tYDYwKl7NOHJ2AVNBIHGxP2Rp
vTFflI1mAzOFpjTJfcWllIeRL/vSFjObdUtMQ/MD29bjcJN/+IXeFh6ctvwyxDw8AaPmyigP/G8i
6D3O3ZBgo+dyOOrH1Be93DhS4jD3GRiteW/aFS6MXh6KiAigbTe+4MiMechBG1MxPAN4+TKBAQsm
6Zejyeu2pTRTpuclJdTTxzsI/0BcL0JKS/A8Xqfu9mIrIFkNlz4e8Ufj3Bc7rVd8WRPHwviOPYJX
kTWW9+uhSTQWFTE7e9FFY3yPsB7R9uCXXgcCq+T6YsrF5yPIj3IaULAlLEicFJxzt9k95Lw7H9g0
2Mw3kn/OIsUeBF3x8RYK5d3Pdgi811yjIJ23GU4lBCBqa40cewxSGdtx3mLrke+UhMvoMUdujIkz
Zc4c3qZ48192w+AZSjQAo+xnWofD7eBA84sGTXW/Tj4+ozM9Tkv2UEgg5D31gi7A+KYzeX3j/iMs
7d60NZKeIOnEnTUHUZk2UwgHHgEthEhMUEhjYJYUDsOl4DiBG3PC0gbLHOsUdgh5PHLOHdhB2ReR
+LA55EYOdmrVqqCUajpMlDmD14bcNubGJJjFEAyN9INn8Fgc9Y5+9rBuAfSAiTI73e12jibLZ0mn
m6CthQz7dYuT2+q6NM/dkfgXvBh0QIGh++N1ol9h5vLXWlSTP6IwzQNdCQYe5xTT7KAXXdkI4v6i
u/j+dBYFvSm+V6CwjYzJc5BGC/SIgEd2MxLdNnG5LZeHfEtMVHpCpgPo04i0p492DEvIsLRAyvrJ
pzGpITC5K4NmXQssj8rHOAB9QDG9dwLgXNYtdp8XE5KMUhEzTOBbtnG25C7hJhSYGK60rXtuZTAC
G7NLugpgyZaSAvsavGcpjpdn7N9wFhorjfEgKpwZCN5d9ZCYvDfOiz2AbAOiL6Re5ex2IjrW3md0
ocUnILwKHqAEpNbgWcce4g63rEra3b6Yqlt+bebOFUv9b3eoszjVYbM6bhj16gpj0j3MjiEUCF7b
nhhvsTaeIfXsuO4oUeGx3pmSIqPH/0PdQgmGNHUXGAIztztsNebUDBv01+r4y3Adlwl6FzYOghgB
nHnkk2p+mZbYi5WT90RFiDQmynWOU7RBSMvotPjOeuljN2QkmFPhC+5uDDEjAKBcMFw8/lAhtmbn
BU0fFfh7RQ4wny1ujCTzear4zwU6ctmfmFVy5PyLdxpn8/MYhTtkDBTcyJVhxtBT0iBQPbJXA8TA
fKa7/t2kr9VjxZ2qUTPtxrR3o+uSdgDxB8o+77zE6GCch6cIA6z5fZuHFzypWKviwRijTpc4e6sb
Z84NNZoyZd7FtLLGoBpjfTq451JjdINFx+x2kF4gVIKWN3SJQezHCoZgEjm3GTP3wbBqGP/1EEbt
92flqFzhl8QBcPtR80Bi/zI5qG/G9Nvrsr3N06PJq07l/9dKFpi3QdNjbkOZypEAoEOjtL67XY8t
AMJellZLxFB/y2ot9jKtNQDPcYdjMnLEz+E5y8mvvc+UJQbMCXG8iLL62EFlk3Lymr7HjddfVDMt
QCEXawF+9jCNucqGkpQXPpfPpdJnVgtF47zt7O9BZ33e0uGxn9RbBf3S8ptstujW1u9x5iJMO64/
P8Uc5r/9mPLmvxKmfxMUHfWymL24z2rGLsLu9jrQmWjb20fvEE+XtuX/aJ7OeHMQbo1W8rSiozqi
XqXW/xi3VCUNIsUASbFeySVRpio7JwMThkKMSkB4fjbj1vpbe1fzw2UVQXukW0a7nsK67jNDPbR8
hc1zhRrtPruTXPLD+Pq6HkoqSY1Xn8PTetFyV0slJGzIYLuMWOzYB1C/YRJD4dPC3fXmoBCnIe7O
2kZOmmxS0rQPrfbvx8TiF7+uZtyCbw++UWHAARRY0y3qmwN3K0XYQxbjj8eWcEJbon+GdpPQkQBb
48wAmkz+9Ic77jLwLS38E8zu6GK3Q2ZpdfIOMNhgBPA2zh4boHV0Xm4ZUFwPvAGRX8+EOeaBPSYt
Z+1EnA0+HhPndem9vcz+IIyu4++4TT0OH+oPWafI5vmxMWqHwYLsAShq8+f0Oc6hgIHNzo+g5k1Y
OGTaYGsDLxvjHVgxPATF24z6Y1qSGOULi0Z6mpSzKilnqsuoCniU0G3uOe4tTjwO1ez9dOZN8o56
xtuLhgF8IQKBxFOjmrQX9U970VplcX9V4ApYTIvpMKg4FMIGZddlC85mECtlTcciUZb4bwdZgTC7
4CixzrfcL3twjScqQ4AH2ml8g2bVyx4s4KzHVYgRZnCd4ERL+Bnj4AAUheEebOexNDQCfzG19PFT
M5Emp4wSIZKoZr7qjl6zB75091DdYl2RDHKL8OwC65872DmPi8fIwJ65RSgiCnDhZZU8sGyKCKJ5
ROC06R25T2tF7QedjKUbVA5XY1yRuzrA4WbyvhgZvSrq76Tnq6R8ncOTe/Jx18DZC31MNlPiI30Z
82KVMTiOqgTYcPFQlWCu+VfhtA8A0tVUDbBh4fGwMVwP8MtuFGHYw5P08LAeHCgsV0zEHjBbe28X
DcXnSyyDCDgGNSif1YPQiWsFds66unzx8wwLj+fg2jiPh/lMoKFkPrUOFQ930F/2yd0kmNznDjEv
pFygRKcywsSGKemHlCKD5ryzhbmH+R+D2XaYr1urJ3Ta/Xk6XEGbxKmjbURDepk0TLF/ahuMYsI3
bJlQ8PGU/x/qdiQ9UlToUUvfpttwG9I13VLpehjvv82+vrrrKxzhGmslTVFo9/UQ2M8IwxXflrZq
qK9wlbP4XhrymfwivxqGGJFZlSW/XWFjtJl87Wwe1hY/kv7dRmjePG6eW+EuaDx1M7zqqbni5gGW
ylEPKT/jVm6Lb33t0JRbl7e2YZomSQDchx1FdshbZNu297+P3vweYtR+oHcKIDWeFTubnYoEsmId
5jOQWOeLN1hShwouAZP8ZXTm97SMJBuU1xn+DdcOjhM/T8RzDBIFOYMApf3mcTmHhljucYyFacMI
7O6TEqAPB6JGOyXZDreb95IUkpRSVB1ny9LF3o4xOXzkKiluEVVds4fvdOXMlJG8PpCKv2Veu7jc
M/I6AQ0h0GVPwCFmMnDz4DL9WAw5/a5/j29jWB5BNc+mrQkqOQTUNHJJ7t7NzbKeZe6bDPTub6Vg
5+8NoXjeHBT6LRRwFGZUAtjUUABYVC35QolgRHYmD1aB4k8aRJZ40P6QQIxBCAUjAjL2xIGc4Nq+
WbMiMiS+jBkGwzFR/TNztNtY49S3U065elGzJOOEM6JwCp5Tqm/+C5S5MDCt+FCWAONA41QOeDQx
IBywBeI2Q+Kf1UPW+/Ue2rS9sa7IyDB4Jx4KxLTPTH2Dul2F1dJgGQYe0B0Gu84UJTqRwkmzl1mt
GPICP9uDhlUMcytomfAEQONSatVagj00yEFcaTAt5lf8QbHAOpzxrukjSjS0Ccq+MaZqa+yEmfsM
vGP4HT93KiaDY9AXeor+sp20tpDfGJvArHtKO35pxBn21o6PU/iTAOvIDMCROl55IiLIytt2+TRR
SN1fdtHxEBk93bowQEEvjN4a44XNFpmVtZ77t3H/dxOcVp27wVacvNidW8bjjimCARpOKdJDR/YL
oNBn9FQt7+tmNAS2+sukBxZSVo+fZvT46iqLd0o9QrVE1XmkkOH/dp0V3fF3zu5B31EdhttOmVKU
HNoBBoZb5BJL2lY0llAZsP6EbvOwSgp3ImX78Zs5GBlEAURNEjTH9JlswmCklE2DMRah7gORKM63
wUUebNdD0BmhgfvJ9/NoC9JpkTYGcQ/BuCF5Z/j3fUzZ8gRUYc9xCcbmOu5TYPKqkWkGoMJfebuN
/v0rZkQdTFFaQX80MKTNJbMEfqPkfuQhduwJ+Ya89c3eVJIOcQXlezjNQqgG+nSGLrEEKxAyrNw4
d/SeIwgQK7hOy2YwPMyN0xJZJwGTGwud8gX3vqPduBKEQhyGccPzIUn8EvoBla8uNnEP4+WIfIgj
j3wYdwAIl9yOniSNvq/0SbBfLAIaL+5Hw6Ov4uSqLFasqI9XW4dcbhzbHKwjSTe5W43TOCq+Yupe
9QqKzcyB9+YKV64ipeRon6A0NYQf5Q+b6qy9BIJwQLgbjvzDabtn+2y/0D8TcxXVEfXchYEnCMGa
pApMAohy+s2+Blrbe2aqAlHpyu4D/39cgJL8NXQPkOcsAPb4HBAdD9dAGcWyDLO0FRPVQuHnMgBN
GI20t2VIsbeZlpNOcvNBS77I8Vk2cLmkeJsRnDAZgHFfDl1aW3C7mF96JMW2TPiKm8VXaZyN8AgW
79ThXEub6dP/dKj78Ho7/wBp875Jz4tyNUhKczMt7MzHEGdCT5N8obVjjMx+/hopk2rBFPokntWL
TsQiAs4Eb40iUI2uwXnZ4qX5FbD4iYMnjnHT17xO33HGyJ1lZ9ENiHbcAlpcWe+fDpO4IzJfi9X7
NqMTxhjtHw2o714xgaung8Vn3xCx/dnT3XVwbgTs/BtP94z5zaycKn1FVCM401aOSqKl6jYHbqEK
Veqh3H4mGAOa9B260E6fXBERTCI6ejn7P2zEvQWu1uwj/eDKPeKAaSmUpBgt2zi7MqZH+G1un0Ca
gBimBA5jI2iKvyKDCYxv1L8flV/5jjoAnnyXjxpuo4hF4RydhZiHLDWnFqP6AmK8AixSm8FTg89u
9G16Vt4yg5AStjJyEMVg1z3CIsP6w/vM5daOgUCo8vM9fo6cdra8i4krFV9Rd/I9eVTUO7zhNcxG
vvriZIsZpNma0X3KBX4byWznafFCfmzc+wkprXCNlb1cSg22DnwoGwuLYYmmkP/s6znVgfyAfFsW
C7EklIvqaX1tOThEUnGPEBHcjfP8ObrCARaLTIlmlsctWZ1X3N61AzESwlIBjqZAfkdX6+7D8rr7
bN8c/KvLjNys0n7Q5U2+lt8U18SPmdL6SwFFadS1GW/OyYPgr4qfKkX/CJ8U7zwFWbiPsb4zwrb1
97Yg0OPownXBVPToEuWIkfFn3lvIa9jhufDYGIbxnO9MbfL4Or6yLspT4syWfz7maSofoVZMG4sw
6vTopvKA5GH1+FvjhyU3hS8hzqXpy0vlLv74z1sNQzyk2zoJwHYd1gnFOmGnBM/z15tPp3E8WqPt
IbVGp5A1kyTHRIj0not7IbbmNe4aXYOlz/cfuoXYB8EObuS8ff3upId5Rn/Sx+baERaOeEiIO4TY
dEBY8TDCwHyj64hfxnEO5ZG3GN0jvvmHs/PRDzHfWreJ6R0ThfPDupoAU/4tpY15Q9SJvR9EGwC/
/9/wv/smKU0/7PBhgUo6nc+9aMsew9V01HlCU5ykLIxSW+5isQLWR4Ctn8acg0IOlVpUSmD01Yi4
oVG61LnC09xeIcFwBfNGV+AUAtV13EqU5UJPUgPIw+8zsmfsrZfi7ylHlLnYjN8jHIIKgiri32WE
AoHbTwHqUrmWiL7BxQzOJlTXf2/aQvv7kcyInvJOaWDIA3ecw24Zxxd9FD/N9ZLCI72vxKtZWsCv
w1wehllXrBA+U23eWigemmFP8bBtt/oYtKKDRM17xS2UsA0+AzbBqBVbXvMMLf2JMzedLY0Wz++J
+UGHS13+8vzMOhTz0dqh/bJbS9J3+W4lrlS0bmTwyM2wbOA7CJfnijr17JCxRxv8DqglXszc+rBp
pV8FGPIOPQ8GqQiC4XDx0ZPXBboA4ytYv/z98ITxUMXDVFo7+Vd++IgY+QNLjRKdt83oQJhf19oh
Yl7udpVN9cPLDtHBWMoZix7Y/SWfC7EvZydfzfwECxSEZsMQrp38mLiwLOWXoOrxi09TQ1Er9wMR
+WIL8R9nA13WL5UXuaDhQf2kpwzhWWT+LTUACY6YpUbbZ7JZPDKnxbTwjmVl+fQFN7fBMEgC+sTM
888/5b76IGsq59cfJkHQrVFfQtx//lbT1vKa4h3QUAITpI4ep8+QFVgZH+0de1lOBYGonsj4xhoW
IbapjGbxUDzANYF3gtDwt4uBGoZbFSii/tgxpo2Y5OK8DzQIRbcN6p87FeSyjkVRtoFrnifwvOnH
oIBLDBy+t7ipt0x8Zk42FP0cpwVD9Rb9EbUK6hGXkFdDG/8bIPyrpchY1WlshfmECYsUPCem+qKN
RqhC3UXAmnjpyl8ptIA048ZZYIWfQI325L9OWxpkY18D+FBTiYKAutHqEk/9QvLEOoPB1JIPMJfg
VZHE1nI6a8LQSKZ+ukgKHCnssHcPXIA/XJX5C9cdqbZ1tq/kgWPuhKPyF0XOw5g9DM6CkzlrUQUR
OOYwV8C8RNqmIsafrEd0l/wlwdB4TY+776HCx/ZAnZxza7klH4U8eLJvjEwEeKTCov2mCn8Fkn99
ngH64Qd4mh3tIxnbUFKMvQCZG6tHEZwl0OeFsVssN9bFGZq/Rxvqg3/iWBFDy7PDU4OKlFbMHRhk
3AOM3jgKlLNgtG7Lrfx8dP3NvJzyOfcYEwIvw8ZAxMXSxZlIhycNnMGsscs8v+OcKYIjAgjIL0JN
UmZmA1nntz3uMs4hZL0VbBpTjcgUWN+/28+Lrv1hqTkUB3V2XfQmzMCmXwQoCfoJdQ/qDcehwH4T
B5n2NMtcvBw3d++VJsOPcVxdPvjbux38EdFPQYpm2IUqjclj2sX5s7Yb/PkwAqWs2b+Gxvj+cjFO
fTsdUv/eDmOD4rEuMApoYNDk/nGGDaO+ZFYOt5OFLertMujxmhjE9MCJzn6X8EsuUjQchcnwuMO+
AMe4EIM4PvaGOq4HmEnd+Zmhkz9tEasRjzO4GBeoa3DnY4nkRkEJ55OnMibTC+5G0vn54vwKpvM0
0X12GiKEgvbQo+x9kQiHbB+9dwe37oGxxhOxzVOgYWAsXdpDyv1Sx6IN3ScUJPi/xaodXeneYVt1
jAGXGHFjtX1JyU3bvhc8EwU56PR9xowaRNa4brVpwWnNImIXiBhaZCmWECrveGgTAaDOTr/IK0ff
SJoS2gZOGa6QIshCqFOECnN58/LFCMoEMZ9yrjm/tS5dEBeWXFaizck5A0l0IuNwMMbKBKb0UfOw
4/lgSJMA32YkF8m4inWLNaONUw3aboaQ8Fu7ESq3TdfpMDbqGRvmv0zlYC/OqqircaEA5r7Hn2Sm
HhRwkT1cJw4lNm4KHQT9LlMoQNpG1KpnbNcmMCNKBG9QAmZP6AnoqDE440X4Gx0xQDqNnit1orAb
U3lOIABsdrefwQ5cok2ReNd7uw3FI1NuauNfXgtAkgoXbuzFYDxwFnX1Zf7DJ8qOV/tEGz4wtI55
hM/GrKGLKNrsp5df1IuICBRvMIOUcCPvB4je7zgE1nX83u607yzu+yPt3Pwb1vusjwfcc8ayoOAU
YB53PGVOeGz6vJzYKcV9zoaLegadbZoFZLeBws0YN2zpjirmCLjWHj4JpLCH38yr6DWBK0nqpraE
SPYCERroGXsg8CWxcwHuTvZr/O2agPqsYTNUhX2jRdIOPPjb9Bz3ndomzjAeOmDe0/uSa/TZFyoT
nTnXN2QC9FOUgKyv6WaJdvm+7i/O+8p7xsdVPWsYdhMhxNgkQgQ9+7DldhinEUAsg4vX4RKyrj00
vWbeyKga8NihM2vmYEhfwxqsMhfvxvDm0F6+nAI3XNZMzNQzn7PQkLX6umVfgkxF9hgj/166SY6/
TKDPW0b/j5eZQT7BChet6R5y4Ab3R3iAe+wZ2eXZ+tG+AonHOD0cYUSCJ+VmF03u37kIl+uTsGSw
fRDHeTXp/agfaRAUS7VRujEngigEU/kN3lSO+jPGCThk8rAMukH2NH2A1rHW0Tu6vGHf4SJ+nNS6
aQSGG0heKK154JrBCuAwXAEcmrZ8SP/+lc9Cvr7q/Guu2KhDsEXTXAWBGUwEajT35sRkd0LxNvn7
PJCvF3xD3ie8mbigmdwt73vXBZ80eJtwz+6eu5U/FKf8GDcUcP1ChHGDMLjrET2SPWCXRbXkLEBG
mWV4AovyEHic8ngAQP8+MVdX/e//Ah6buVqYprzzELF13/ORzxcBqCh3x8///cs/fPHvD7/MD8rn
8uvcvM1Nc/OAq9wNH/gtgV8BX+V4/B0HuV9+T77gqPGvzRGUb/L78qkpNyIILTjwanXzuAkgWjmY
C57QKjCpx8k54CnLg5qYwYKHGpiVPrA4cotKpwQx90Hww6k5nD+XVdCPN+PBlNmZf0sg/9mKCb/D
QuEYUtMEVAm+Qk7Md/Uw68kJaAZHdGYA0P0sbhRmD2xUTK/7Zj/Ow+566PU/DhbIw3gYw9WQm7wZ
sJFRzbUlPJULgAu0zfUIY+8RZoRMa1xywD+5wdxBTx46GZKEFVj0SMLoYNfQAmJMQWAegEUgMM7N
L+yH//CxBbE6tC8Pv4VMu+88R19DlDAttDM1moLafNFIiZ4BH4Sfs63AH8cGwnbPFC53+xO+nSss
BecpLpMKC1DjVR5BTnbbZD3gGq3Npwnhg9yBgfnCe4TauzXeMJd649jjAJAykmvY+UonwX8sCvYQ
IqmnCENHLMsV+YOHlgdlhk6E0SJlCRc48RQtE8Gmo+p79gee3Bt9MxR7q20OKKUurFktvxPWXhE3
IyivoLZGY949zBmtj/XGqJEEWP1jVaQzt1FpXGHgqY42+zoxdF/G5J+amvzFQA27OePCMWo5mcu8
1G28O8fgHL2S019xl/n1cjButu0lISyT2wQjxJExNHp6ycPj1M85SMQnYa+HlSYdzM+TI6QEz/g6
4gHNB9TzWPnwVMM6ao/Uhbp4xlmA9dMLnjjCKKDvhVD5kMwDK5CZXPECdY1iWWyF499ybj+UHOWv
ssoZHlGHkU39gKS2u0EsJADX09bYv2E+JkMpxvpLEa0I1H9Pep6G3ZWGk/IgM5/z8odWdgfnzdNs
clWNNkuaxl5Suy3vGN2ALrtxSyDKcRtBHonTu2EGg7M/AxzpJZ0Z7DwY1hCF+HF2m5ujMF7GEQuT
FIpf5AicjeJsGQ+AIa9my6lGbTHxvk3Ro3DSdBa3cT06xg8eR7loIXKpTGXXixoCqa+jL3wMPIPH
TBxInsNtcxBtonLRi/LF46cY9Se9qNtw2Hue8GuuPkn1eGGeaEa1mZp+J8J1xL4qwVTGP6U0SRJ3
uFkP5kqcb29LZd1eq1A9L0FlfxDE0KTiOzkgsJDU+ESdHikCLkHfYBLmquONic2eeYY1eOX/SxCm
2WWBLAdjuo/Pnl5+XeYk19FmNpgdR6LdeuO0jLKrOzlhi6uM2gHeva5qtYPndhgX5Peik60DSAcf
/cKqkcPZacMJeAtln3cFofWu+EV4rUbEcCFPlnTpl52N7u4dKiyKYrs96cyuQQE8zL6ELoWOJTjz
uue4otmbMcUThlEZtBnjBiBGLHrK6P8a3Zyft1HZDWczJr0WchCvmJ1XXQQpyDDsS/hIqBhm7MST
jCn7hcwN0kkmb3Y+OB4RBYibBe9xHWENC3cL+RvEa7eGRczCc0eLDvGAvRrAR+jx7anGQgmCH55m
RIEa1Dj+CX1Tx+k6cENAD27EP53QcUHgxNr7g5F+a9kOmVCJQrEzzWEfTRC1zTYzrNl6yNb6KdWm
33fAWk1yMIAT8M+K2hHXrk9q8e+RdWHxgHpKXrv5mjbeOS5G5S/WfRRrJSUZphFhT+InerOcvD9D
9cGagYsmHcZVhXdeP8aXKSATvrMoUezvoWN1LKwGDIUWE5A5JWj3rA+2n6ScUN+oyTe8jRFwPi7B
nRQN228B9np38xn05822mb9CWjlGHxRRLURpPcPoo2NlgAEFQ5aa7893gQLS/ixKkHCEEMTkzvvO
hwvqLePRlZaqc0joVHESFawtaW7ocT3IKSE5evSaJ3ZnbTwcFUuQ7X/vQ42EYvKIDEjg8OuYxEaZ
f+F+qcuY/oU9u0A1dpsypKH01HCpvMN2M48Vch4c+XwmxJAD+oBUAOXj1lTiK7vW0KdRtTgHsHrF
H+jns3hMeSZn1B2S1eq3WSHw+95zWChWVcT7kLaYMYJKc7/gcYcqovZTF73ZEukVcD4ZJWjzcUHa
6HhvkIGpkf2BKNx6/WBy0gc6Ptq0bVcc18Bcj/aHVQ/eG6QKui6SZghX5JgjoIJQkLY+RoO984Cg
YH2DpOmCvbeNVbGy4rBig42e/9wWDuiwbRZcxT2T3MT6OYUKpWXGBzleZl1JgG2HvJ9fUzGxGBjq
7rs7kWOBw+lQv2HkQhk0hJXjYJvViXlgtbH5KaBw30gcxljCvpdBkdlDjDw/FKU1M+mXySLBHCbT
34imBvYRsQixKH9c/f4peOCKinLmqJNgUZfGk/VOwWIJPrjOXQ56uDHa6MmRaEGV0vYI8tq4fD7E
DQeXn1fpKIORyhJVmV3Ful7iNhfUDVt7NGqnnpkdzS7e7Bv8PawW3QOuEkD7L7v9sruZ8yb1+251
4BsebeLLKnbtp9nm+DIzbALlFKbXQdC2jp2o4VuomBcV0QtZWF5GfOx9DQmOvlm3eZ5xCK7290rj
25hIoAa/zAiw9We+S7NAMzz0zgOyniDP4M6JgAq/CTjCbGd9gpLO4GiDq1HWJNwMsf+4LLEbehaL
zWurqgtu7kumX3ke5QxAGKicio41eE2J2iKyecird28juwlam/D0F8LcZnb08vMhETy+Apg18M4k
ZoJgKJNCgYroV5wZPOxirn29uzJRizm31fSCzWb5xUtcg1tbzL/3SLvMitdoQGyqPJ7e6qxMsnbM
jd2LRe+LZ2LYu8dtZd4udmUxv0HMe6CB5XEfw1cRSnYzvtE/Z6apj2GjD7Fn+m7CNuUGkboIfAoG
9YMN5pPTCuuGx6KXL5XHYgCVjEXjyy7YBiBQSdQYzr6DpLk6FeGti1wzKnLroSCteFQNs8UGlTnR
oAaOpyjLvppF1jNeoppzOzq3Ep6ag4SqNWuxUFwl3fnSQrlH343yqLXOD9g6YKXwkEsiH+qI9xSU
3TxkjLsqHesDAB51hYz+wSgfA56f5xTKAYv0S4za8acB4+FehgMH9jlfagPjjOaiADr8RcbzHUHV
gaTTkQC24Qz2W8wrMSZQLjeuxPb0t4ywid4JYbJBcmumcP+6K2KfyC6CeEn+XT96xNma0+U1Z7gx
6i4VAmiEB75BncuTxekEG1WWxBpt6dW/zPrBc8IAM1Sj/k7zj2PV3fgwtSZMhZFzFAnORfUB0ooM
3fFCWZb2gxhQqbmPC04vMuhGcFameMIljJhmKDFZxrZnKFlMVtOjT8pvdeCFiFkGkitDmRvTSG3K
PNXpu2+IiSHcxAD5Hyo96MbdLTYe+EharV1p5ylcPzvHEURjQnaHdF4Q29vfMng1sbNykZiY5N/E
SFfDY9pHADF+skzveCac1XBXURoSrvULf6GYYlqkfcx3zyqArGoXD7pWjjGvWXVNltIKckl8ezvZ
0cnxzcLmcGD1UOmqpkLtNDTabGQ/906UMeanNEOvbXNWtVAPQG2AcUB2GGsgCxzqPFjHS3Iceh+j
wGe5sI7Q7SCIUhxtCJuzO5g+C9n2ebaUrvnd4ojwgfpJhAGq5IVKrNcbuyrIIDYfL22zVGxCjXCU
5ZEC/snoTCYgLUaI1CtiD2a/I5lZEgAGKo9/DR5MDwhaULQYG5BY7xDqydgSwxXLFinF3y9yHvwb
dOJkoOnaO8yp6jjIYqwiLho5tK2LLXMGRUYOV9heEr1xY2j1xSelwrGJzFAWIiSjzUzDczczESYO
d8qviunUr7BsKEoB48FtwHCxamOKdjKKBc9TXSFwEnsMvsk71wiZUNmeT5VfLpRsjtFlw48if+Jd
868/fXwRTBShreiIK/RmgjMbFSBmGLg3KIiWT9MOU8TTuO1vxFNJw4lEm/RnjJFJuWblJFuCMhhE
GmnplTLdRGY1VI3PrHdATKcxOywIyMpKqx1WQKB/qR4pUnmU9Ozsvfj4wDSTAEgLBwwAdfaDS/qW
kWXtVzLANCTtr8fFBv0WZt5xSqj4iqcpolKabBmA9ljcmWVxijKDgLcVkS0lDxrrqwUXI6Fb8soK
32rg1FCsWI3JN5EYvg9Fb2W1fUgcXmVBPChHN48bvi+EsAVICZH3b8545CikEPT/ZmXIrDkw8J1W
95/noraYP8oYt+fckHcrPvmVoIXMb3HpAopBq+U9RhkjufGqMejQhDcM4+f8cxHeXcMnHCh+AhOZ
waT+lWEubmGTkpEc8innNjr94BHEFs4CBQB+GSGWJpjQLyyhaQAVdDyYL3dLCB0qeKe41+FSo+ME
zAx4FchcGeBi9WZOK0M+JjlMShnpwGbLDBsLJxxoptjPMmY6MAjydNvzbDszIjsK0xQqGh4ujAjl
4iB5jgMntwbvwZcWQbsK2q45T7hKJifEBloaFARwjYU8PFzbcN8TbglQSyAeIfKZkN7CFCWeZQOO
yBzlaDMUYICiz35d1zV5KSj7uDs5JYH6V8AmI2G8DGegQQLGsAzRfDpfG4qdbdrbFIJez7CjlMfZ
8LIrxsb5gIP1/I/ANvJqrjipIdoRa8uxYBWzQWSYIfBFnwe84rwHNOOzPi+LmE9VVgijirsRQs5r
lEIDTF9zDEJdoexEob3dMm3WjPBrpriRwxf9jja+TJrbVtTS4SYUwuJq4wygQ75j4jrmBITBwVko
N1pb4c17LtoGj2MYfW0Vb8RTS0RTDyRf8PpKCOM7zpI3XwEYEcXbc/4j6iybVGe6NfyLUgXxfCWO
u8wXCpsIEiFE+PXn6tnPqbdmywgDIel0r1636VgJ0AP28U3ibXEy/o1dKrZB5YnTzuMYZgLPFVxB
FCcsbOK7jHNu11mHfD+aCoYA1FQ+XvQ6cEJYCNqPeNPW7BXy263X2REztI8fFzfOK/zyDWKONJ7n
6+3NhcxRtHQDTZ/zB8LBc3MokB07m4O6n4QWTAzlZJquxYwjKEz5OB+33oSL+Y+61NjcwX8MyIkk
BtWPOGquk3h/8VoQgQQxSBzl18PWhYgjeKoQocTzCurQa8wzFH/FLU3J/WT/I27yP0bmXgxQ4Ujj
o0KbJFtyYLBYJM+I79OUZnRx4wmSBaUJfST0w2qfdqJ4edif/z7+8TQhonEPv8QFEIfIIBCNIdwQ
oIOKzzzuJnE/eTMhjoNm+UchJc7YF4MsH3f4vWBtzyqafU6JaGoCeoFsgUNxw/C3co4TtCKAYAIC
E3dwyfdFsxbVC/+Lxq2o4j9MU+JcMBHAEkEZQnid6E8ducuJ6/6bp/6xSxTapS0MlGz4cPCJnf7j
eKDtBCbE0AeeiGCpgOJwJIBwbKDR42LcI6zIxK2KaT3PKMNg4cOljiN74t9PYO4uNDSzolL4x2Wh
NcPri8dim+LiV8eR0Sv7A/Us3qd4tiPMVh0XFOxzXYHEY5bNX/pDhHKKaNd/1BZxGgXlh2KCswSg
yoc4F+Idi5+wQfr7uVDrHOm2sEVwROTJnd9hhFzE+OQsiTPFkFDo3YmzK94V7GNeBXdmyCQsBYzo
z9+ZFedRvOd/57fhWMVv8F0Gydv9dybEuahYUzjj0Ix6PLeg17M88RUrNmehDUWwqODC1Ctxpt/i
u5B0xM94zFycqX9n/Mvx43wFcYBSFO4N74THU7AGPx1PK6YrcRkBu/nAgJMEEBH7IdGu/fcBkMUB
9km/FuwDQWGAyIADYMLLi9Mm7k1xszCkYAGSO8tL0AgC+eLp2v94QX+MID4X95b4HlOoNiBlhNAg
Xu5v9MGjEuND1CR/qaiAijw0mooLD5LAqxz5V7weIUt/EwOUZXFfimVUnH2u90KcW10FyUOrQOa4
eAeGo04hpfIZw90FAAWSLm8I6WklC7dxogBoAf2B8Z5A3SG62hircYnEU4pjEK8nCFL/XqTkJ5DC
XWPGped7DD7OHiccczTemFiYuQR/3+FU/ztj4pz9o4EIEzNQMDgqxd9bFQvIvzf8j68ihr/OX8H8
1jzzN76yIJfe61ZG6DyKEed6z89gfETM+g3oPR6T09g3yCg1GZKVOAIGHbwXPqxAYYJUqf+QXfA/
BgR8Lm74lpuU082NIQavWKYRdPDbVHs8ClcZ/FWOYpC63GT8BsxQzkvKsOfZGNhQJzifYioQ/3MG
+RBTifDKENOKGNS8giNc6rO/G6/Fdgeres6DODZxFp68T0pn3gWkD7xC8V8/U/aKb9ccrJgrYkpd
HsIbEgdf8HBGNQct7PFxILUTeq2iB1rzE4rcifiZeIv8j6RavA2cvVg8RWf964iFUnhSijue+wM+
nvhM/PvvceIr6F5jcar+ewynRVzWf+TYfyuYNBN3pjhltSPNaEWMxY0jzcRA+PeXNfTfWBHTLWs7
PyLuW/zLeBFThviIpuZCjCFxMwi/PTHKOxsjGiaufy8kPmNs/fd4UWSKZ9VFpfO/j38v9L+vzYm+
4LIwS4uLiekARyk+ZxBfxJz9/4+sOQtiVhODT3AGxYAjhJNLIYYmLp3/zRnif1rtfAd+ZQAXm6Eg
nhPjHp5LzHti0P37n8Om7hOzlZgL/72S+KlYbf59JYba39vjd/+9zX8rwN+txveOExFYL56dEoPK
gPqAQG7xbJi+8xNIO3+aMVQbMzHZiMFbjeOH7aYmzhqhdJx/n+7RmrzYcVsnU12+uJtZYS3s6awJ
4IRK6Bhqya8Nct1D0ANBRrHBsmViVw3aQB4Bo9hNq3tlqPwKArEe5NMv2n4gb/BsmN380R6uYRGT
h7eHKzf4QKuwXWMXMj8dOki+vEhxba4mTbmLq0BUuMjXHlXwih13i/M8PdxiGa/eqgugoTXwGMrE
uYdlbmcJTGdaqSDMNjLxcwxhcIjhh1dCLaI/7MXaUCdABwablblDy/7RnaE/vZmklNMaCNPhHpxF
gH5Y5Qy2w63kTF2VIkqZJ6n7xrr1rDuK5egvD+Fn6siJLwu4n6oNepHldPNXgJGqjlbgKONVfAQq
KJcYtdFMz1k97/6HZOfPrNjAIUBY+8+bLLJh5H3I6omHMHcf234FfKXPCmuMgiO+yCdx17ExRJWx
ID/cN8741b5A3jWH8J8eboxsJpCMZVMSz39xXjcs/9M6CDp6J+UYKmMEH+8BDTo09yazQC4UVg/c
Hfs490YMYtKEwA73xJsN2Sm3A/RB+CuoBi45boJtoZ9y52/yMZG48/vyuy/331kM4esXo43vqpL8
Lzy+Q1rTVFEXJtZatEidQ346Xt7r5/x9NQPCXr8ibAJmDIGhJuuLjCzcLrfPeqDjiWfQsRIhc3SD
m7B/MkX3tSJ5BcnDBUvA1/IDC0E/04funQHVtUNf44Q6Wmitu2W06xbVQZmbzKaKz5ntXSq6HhDv
vc++uWSXkjbpxYIef2EYok0pgAQtaJEXEZOq7mhwo2KNsJvZmLvv5HlBRBB0Z0QKxVk6dOdslq3y
G4Ug5QvOwWDcWi8lWmb1gVG5imQI9XwTUItoQ4FitRBNey8w2++8gBjnfVr2BzkFdBBj5xTt9Dts
iY6OhULIwSEey35/pRDorbPThMaVt2Ed2TqNLxGyMbYIpCSnCkn9WFwgekOl7Gbtomy3dYah0ahG
oAwxB1InfQiwJAix+TLVZy+sRPNlpYVpM4f9u4uSwMBDHfwTUwmCDyTn23PqPPx8fVq+Hz+HsNN4
2iguHAjFr0OOdtDcIiXsvtBGo8XdRi+vmIjJvPLoFUgfRM8c/XB5iA/d9AsEKcpDayTaUc0wH8sn
9abP+4sMXZrYqb1CMKoxqj30bl4qL2nd9+nxKATVONVMp+5vNr0bNpuq7GnGMDPmkTHXm9B8tGEl
skK9o4TjiK/iA6IEWGekanhPLw8mYohfKlJYvE57dYgG+65OyUIooQmmc4PIRm3y0eZyHXyi4Enz
QsuGcn/0kQIRv4TdRnTNMepVgsqEVfpy8sdEUUIL5gI1dX+UIp7Kz8QhmxA5VOyKilUf5bbhteni
np6PXvdY1ikQwcOVr9Zx3A7NKCUGmP11TCwSoIIvQ4gZZT1fbn6gV+qGsD9SVtiWF8iwMU4KaaQS
rBH7ql/hTZIOsTIfb9sxPXmc758nWjTxGE3FAdOb8NEbVTjfoCCtDpVmS542h25iRMMn5wPXTzgs
+HEui52EPxrcJ1wcKCkKH/CgR8LaIZpJZDPIdMNBnHAsWsGZ4Qf9uT55jd9bY6X+IIi5JVlAYIkG
ggzfpXa/DaRNF7pLn8Zfa/eqAX4S75Hsl+P30FprB2Cjvuoof3ZXsBNkMn9Vh1+/I5pWZ5gFIz5+
2bXqPNlJSIGphFHiIdGRxtqFfCUQwAMQBVoRaEHvkGY9DHK7rI72C9uIrLbfmbBOTyoVWMDuA/rR
ZWt6vkQPi/dBPWG4gscDUxOuAnwmmqBUX9VChnn27WztagGLf4VA2dj2p82606Dqnj/Xkg3GVsR4
bqytWCTysKCP+F10R++R2zzIoOsCdxFyJZDMUKKVgICtmfUnKgI1QX8qN5Ep5NM0xx+Q0h6TBsJH
MWoWzUKdtLMeG+vKI5Vq3R76OXyFhxCW9xZW5D7IKseoSol8Y0/L8IMETbsa0rCO/NIM1OM0Ldfd
+/Ikgon4+HQZR2cyBejl4yUi/yXAIQBBMgIZjb4CjGWUD63iYIeAsVxZhai3PliwqIsOxaGGA0Ae
mngkoh6jfyfBGjzKvol5qJGRSWVXi+onWRVuPmcCMPGo2CejBw3IHn1w/LOe8IU7uru2VLrPjuw3
kBingJKCiSKmxZ2H9KzBswMCfoIx3jsACXazQ/UVcXlHCoB8gMNqRAytsSV8dMnXOgw7jHAAb64p
AnKu8DRdJtcaUn5h98YPyFbgPYT+kEaKQACEiBnWQpNtR4nzCc132EdOWlM1eFQhcPcKKyQRiwAN
4lZJQSdaVlivdsjdIPJHXiM7WeX2G0cB2vgGkm89HdIz+l8EcPgOEl3jRrY0bLAY5e5FkAYP8PfV
OgCIHAJ/vlt9hNl1fUg3pB5Sf8SWYA1aE/kKIPHYQf+kUasTYTDQI59V7HjpSFU0fnvQfai0CxsP
iXoLYKs9HU3zdHE2B8dZ4+leOTX3vHs6mDAD2aF2Kwqqlu7ThbAsmaoq8uET5rgfXrA68joykgRR
sUMWuVU9bG49bLgcoh2qrfLLr3xBznsezrEOPBDATD6fWZv+onFqLN6wAmWlHEN27MEUHfSwpAI0
TRzuEm4RFVNVO9kb2/dMYyETVcIgfow0wgXbgH+zmUy3ksYlfvR3kkhsDdnCLCKN8z0uxtpQsYkJ
snP/Ad0IOaLdjtEqsxuFfBo2cO9qH8oHOQ4bmYCnIz6QU72aVuWP/Apg+srVvK+PX+9ZkfsY3Uj9
8UOxU5LsNXpSBAoUJ5UeF6AM0Bm+AaaDbTPY4b6hukcoycaB1zUBomzwJNx9EEcqozwPiKGprzLY
E9l0aKr3MiUGomOc+8/xzNi9EdZq567zK1jSJLdGq682M/TJPV7ln9GTrhn3vrR+ftdHDeOIkYrB
cLZKqu2RRgCjwvp6aeK+3o7ESe+HLdv6aCQBQLwXGvxtM+g+4/ozfJGoELuZMiytc34HvzL29XFD
2l7+Dr/qr45CW9e8Y98vIGSF5j34Yozbm+jNRrv/mM2m7c2j47SyNp/jKu52WjXsIIFjAPTx6emr
Q3BS/jS/+Rsn/5DwiuPRlUzfMAK5WtJaUPZy40C+5g9IG//SfccMgwciR5pZwMexDUAoOo30uT+m
rSKoWcdkmTzh2IacuSKwtItkbu7VONWWb3lh4YENDys6yfq+kdf3bFRWZKigCWBv14w+FoygTVYx
2hZtR1aHV+DO6D71UWFNIyR/3xkgqpT+vO+B3B9a0alE3UQWjuZ9gO3SsWJuiu4nIifuWG/wIPmA
qanHHUDp9zh84GGAc2s2Sr6zd4Rze5Cyg8umcbvqWas6XraUt5Y8Fqkv7aiNl/carxTi549uaYYF
qCvVM2ESFkLq2fE9zunuHYfYRkqoZY7Dp7yu3nveHj/9ylRrihHW8hZ8nyQZE3kCyIERxPFSJxcS
y/D0R37+dtY0J5Ern0SvW6W6T45G2PAtVbDZXnGJvh2iXUCtamipSyNaNt0MhJlje7QrVpFiERvn
4n3O0D/fV210Ot5XibzI+n5dDe/1pkeKRm6iWZ1y+BFeJ6/Rw9xE9Sb6cwfVIkywhrEZPoqJxZLK
W8kXX/XyyeaxAiWY39aMzeu9/9yH9Zs8ycv7fc7f+yTfPq0ph5MhXSCj5Ytc2loV9aZNNnp/HfUm
XX8Ra8snDWokeN+w6R+wZS1pkveH3InWe8grcub66rLf7PQCe8c3/SnFljmt1iyFr59PdGn8/k4e
2az+zjmzlbyNrGndTWMekK/z1yFNNsn73H7nHE/0/KWKgsWw0U2wNQ6cKUdr8DCHxMGXMo4F1FXM
ZSp/PzWMgk5gn2gJFCqj1ssZ8IWToq2TvETz6s5j9AsbG3ZVeMbrTkl/+O6xjuWlYz4cOceig96N
yuwEMNENXohBQLThzz9dEkUE/4OLbtgKWj8MvEDJvkEPVNFi7vFiqPx9QjC9nA6YYlf6WeG5UVa9
XSFxoFF29/YPI8hpiD0Zfn5P9Y5JyCdtNy1oVWFg/3C69ucl0mbwRieelnV1kGwT2khkT+BS/Q0a
IJqn3484HvE0/KvQyWU+/PvD3Pga8wJVGbxMvyx5+DkvA/5E3yBWrlK25tl5E/zpUe+nY/7llpG1
UaFS4koWm+cKwigHwhYnLdm6KE8ng+8DXUBNQpwnPnQ8UCPTKiy9hgUs2XWfk5Yv5P7aTFcJN3su
jphDeD9+U/mmqNjMxh8YRjWVhg7ka2HmIyGS6NsaiOJbRMRRWmX4wb76N0M/Mr59DbvPYwL5BSn+
kyXJKAqn5rdSwo7efUhNERUC1+d1RGj7Dcpm14dB3brwdb6K21jzNGGjxrW5SMk4JdenP1613VxO
dhlToh4+DRYPD2IDRrARGxXh2LcTlB1q8Of1zXITs5n9Tsx0CLcGuEGZFxBV7iJtiGQLYRCXutDm
wM4DuqCekMoIvRFXms6pBauaiMbJy5ZY84RsCRr6HzkOycVIzYcQyWnUY0lWCk822h71lDSiC2gh
JqgkgZZLI7eRBFB6cppiLA/9chFDIZogWWEbjK5G3b4TT5Tm5cDcUPZ/eDa6oCu6Ek+wqBP8LWxi
FbzYYNxueaBySBAjs1AKpHRpyQMslb5jaQqW9jyVY26bBFInihsCf3CGq0QxU9rlTzKTMVuY4Qcq
XbNfMLEIBwJ9YOwxwntc8XqF1C+JQgKXt3lnDKCaCSIZx4NvqLbN2e4CWf+oKB4WDT8mvAjzdmR7
2YC18SuL4Nns1GLG1x+Uh/ZqHEhALW/pHHvMkChWkLSztoH+bw2wpnFl6L8dmB9I5U1CLjp+Jl5v
XeBsF2i3I5z/ZKVOsmXHboZQaMrdVbnJt/WCBoS5ZyGmIzCtKGyhzFhXY29dkl+055jFSatPoO7M
8/3S/iQHZSPRh/15bI5LHrbOZh0OP0LPG4+b7fsXmMNjjPjWmr175vJ26F6f8IGzaZQE1rla02ZZ
vaeSMSgmAuDfFniNG7Pml8wpejAtM5kwdIW91APfYsMZCfnF7aUO0pvmLEhCI9dE958j2i8MD6o4
1lRENMj8pNVj/IK7N283+URZYVL+FSczOXGl04O6ieeiRTNC9pIO2ZgUPAU3LccLQeP6uqQLRPhM
bpz4LR0hGgLdxLqo/hfXj7XpfkbcwtStwyMXbPmeZVda6CnoKF0sFFM4yJ7LP0Xf9oGvJOc3E+m7
yrnbRAEO27wVNpVHsrIGONGxvTzUFDLk0zk8h/HnXqyIu+85Sue0C6gvQnlx7Oz4QIqWUds18YbU
yYWjrVT0aLyJ/iT5DPAb0zGs4MplGsq67LeY9Ur7u2fOxmeKTdBXBOd9ddJIBhk5QVuGcAV8sYI2
AuLpfwJq9W4csxYMuAVwDI7gM63l3fcnmpmcijNdjVNHhrsU4qarwCsbSMPXQkphg7dL7iRWnHbT
1bZyq4TjEEMbNd/qu0W3t6x2czYZd+cxTC7moNqyaXgNa3om696CzVofp13hYVaFws4x5KQ9p/dl
zb4Ap4ohD1B2skTlJ0zi83E53ssLibXz77TDjCVRZ6J8bHmr4Z1IODDWzd2vNEvX5o4NevOC1N6N
kwOrI6E32e8bbGTzRFO/0Ia99VMsQ8bliK79goMG7S4TIy7NxpIdNsqKBRayEvVIMqx2xptuB3O6
tkpg0iQDjMrFZE0BezZbYZjPTB70AWXZE4XqjLA5mji6nc4+oATLHA5BIQyHVGCTDX5Bveu77+Ae
1TkFcR94kL2c4y+GiSzN8Q0KsjQyaSOgxRmoU5AysLKvp8A0o2bwNs1gS+sCmYIWCphLiBfeI7Gr
ILoSmcwDKPzo0wj6U9vixwuN4jjB4NlDIeT9ZEzEpOjQ54XMCnRCSncgz7+DvQAQWfXAkPr8Dq0P
hPLPSf+MV+L+e4lOQIpDdZn73bAJ1BG2MbSYztHqMbHC7lyi4awEur0ExnLaiephv4xKg3RWoDNi
qGbNEN4BiJCtDUDrdBYEfQfN2k0hjE8xWxyMN6vFfcAbL50fPAPdnj/KXFQXqBoSGBWSs+m8bnZ5
e2OkBPhaFoHOzokWxao3/I5xQOEcCUig+BVtfQD2YTPUJ4/wDnD8nraEVQAFhp29Qg8yQ13gUsbD
vJd9IVjFsWJBv9B5Imz31BGk7sk/3WeBDai+NN2YDq7gaZThe5HOjmHufUNlBJ13FDv1SMG4kL71
Hs+p0TdAm2sXgTo0POksdNR3ELq7r/IeEBKYSGRQg+Kch0vpANafUCiP+gTNL++T2y2Du40pTMCu
GgFzH9yPVXUJQxC3iG8owKF/BmAKr6d40KZayBqUmohc6c+OKrwEvhM6CpWPbgw9YofUNA7pSZdi
VAC7LGlWs6BcVaHJQIKyQXFwjmbPszzMgZxgtoz1CXaL3mvygR90X7IJgpZ6X6IeDwmdsDMsdPDi
cuIZ9Ycd4b9MB8y/7EjXQGQgYVhJYQdgcGP/y5BTRhHqdbJVLkvVVV0tUHaGp9ufH+FbgIfGCGMQ
WGTxDFgIHgKnYkSOJXgc+SKIxwEjaCZ4QJU49mhetNBDbsylNMW6fgK1OrnVdMbAkOqRHLKZxY8N
7MFNTqTYu1SBZKRY037wN/IgGRXuzwcRDEQr6pDPMNliIm+MM+IV/WJEn5EjKx19Si+eXGpChdHC
SaSSRZhP410HavtkZSOpwqcy4OqQXzgPxeGDnuC5wXwh2ckkmiS+scxH3yXw+PSxBx296hCrjCBy
9bkcwp+DhYdNB7dgPZrLq3ZUBcdx74rDEqXpoLvmI2F2hDddQPIDn5UYAfRW1gTdzwjl3RBKPxqK
Gl1FsUfkgUOT2+K9QtjRGVwNV22oonenJizyGPaPvrptpY0CDY1FQJhbvcWS+R6k3UjvdKfuaKPA
mv01NzFEtR92fo1L9zqfMidT80JaZX8qRW5Xn1JljA8yRWxaDVl8lWyGtb2pjZL8akleBNpQXPJi
oaH51tlwSBh/UDa9yR1kCFJO0Ufjjisn95mI4c7xiuxGryZg4qWfb5KWEDD7ARHsujVfmcybXHfu
MJADmLbsWBMcZjx2veQEpSIRQCfZlbDUANHVFNlGn83TgPZkRgXNZv5i7Dtocs8tdkWd2P5000QF
5uFm6C0kkGi00B3SXE11i2xEvAX5wSzPOkYh+Cq8QAUGtL0UuA6ZexxZTC5QTPAAgSf9CL7X47S3
oMike/24tZoIgCxos7a2dHeVOwRRB845XWVoyogkeS2DhPHXwNoZcIJGwiyN1uwYa9tNi0Ib42ZM
m4H+0KQNWfsga4LiBb3NZ0IqhIOFjneffjD30LwKzBbfn0NElhSgrxvf0Dgg5MzYcTsIiyeYr7k1
Qnus5fBFwLiWtWOxqHyBoxNt714QzsCiR+5FQY4kHvRZINYEtpGq957SnhphPEBwJ7URoXtzkvwC
QQluYBnGc1q/YT7V0Sl9ETKUfnvDBuGQnZj9SGzTJ2808b01AlNXuymH+ylfqxN1kix7G0wTSZm3
YD+yzAucMxmroYYRLM7YNSlV7Bkxx6Tga3aw9PsYg/i1SNtaYlfmKvs4VH/YxgA3UDTRXn6irI7Q
vWnKYBv7R8hZdfC4Gfjm4Ywd7C1sBWsyyLSwpEhbvq7FD7a92/iQriFpEn27Yp/xedsGoAGnfvL0
nmNwwEjcxCLLfvCcWYTNWHM8oAKD8mfRTqx5x1SLCMJNxxP9hHL/MGJX6j2uwukJcwDnHQKvDj+s
G+qCXhzuNoAb0zccmSXlm3o6/uZzPP+ySYqHZDORwyx8BLgIEwvHtoF8ER8vI7G8A6JRYmHh7lIf
PkcduvIeOUegGY/1I3z/UqpQT2JTkTsUUe9tPYZKiHDxUmLWjOPgLg2LXxxGQyWEFLQnEGjRucch
ue9zFL4T/awHYAiEqJn0MT/D+6ndQ5g2B/fl7E3WTzKiQ8jeQ9rhEZcs3r60+0BJx6599oF7hpkB
TbEh7oq0r0sAfRCvCDayXagil7eV7eaDnxNE9hSR95+TOD6qYCLwd6/gAg2LYWQfoVBA/lhRyx0J
CRZoQQMMow9wcHtQpxYuMFxLhfejLtn79DU2mu4LKy02M7PfQGZrsWsIysSNNvwMP0NzAh2OK8HN
IohNgOJ/XiicfFJbdp8FduWmy6srV85bSzdPcHXAOtO7s7B7kEcwOIKp2oIGgg4XtgT+/tNBhtwk
m88pBeA3hKIE/n4XCeNssCjlgisVFwW4iV0d1HGC4NlCs4GhJqQT3LhUlhStUiNcvD+UBk/kaMXy
s/jcQqbs+w1Q7Zi6/TPLB40TUtkhtqj0O4S/L6HRCo16drqNV2Rehii29S2LPF0mFyQDwkavhCfQ
8xUunjJ4H23uhmh3/C1xVh5RroMmsZdGpyOfSPUyjmS9k0sjphmDpBJWKAiGp++ZeayCzklUI9PZ
e5as0HE3Zx3xjp3jC72nNM9uvV/FYEmgySQ8vBJ9oJ/RzMWcpBPyOcrBJRDY+1feQEAgdA+XmqkB
efL2kN24R6ETzmZgtU97cFsjp2QuIoRzS+D5h30xg20P6p5Qlt6opCs27dy1hjDxIyhIsQSznlNP
K5a97Zc2rcE65BQmrJs3FY7pgpjesXNiELGEGAOpJ9ZEeBXtLxhFZFcn2euFyhQXbonkR5QLRAw8
6LZAb/oQ/mFbRyfG7QTI+/qSpw8FyHP8/As9KmhshqgmJnXNHiHgXyzOKxjYjTQX/S3alp6ItojX
6iJjrcm2FhaUNt1Qkog6/7lFgRSXAZs9vXUfYyl4bjOXh2LQNn6M+d5TG6RQbCpf7Z2iNDhao5dm
vzGOrRcp0GIvmR0xiIASA/UXf0sFAhetbNlVyS3H1t784HL13oASUz5JuBh9/NcMayto68+hhXp6
KaIbKdug4hzU32KLm780ZibtH472e9i/vGo4FZ+7g125Yx6UMxqIAJ1gNSSa97kG3473eEdsm5+k
Y7NzJMantB/4y4PYXAgcA8lawAWP58iT+oRF0oj4EJkobNkxZ0RXiVs5GpUePSUxKN4T+YZSgsDn
aFSBdD3C3qnZMtLZ7zUoLa4ZYyTgAjD70AxcyD4dK0hrOnV+f93uELZ9d2ATX+fJd9itNsWtZgE7
G7JTrpEfmE7vC2EYB8dT7z58bjsaI/QLWT6Qpozvha9vmMKsVRagEM334gHdEDeu4zBjCzcEVheR
wXjfHuf6HHIOeYIBWzm8UQinZ9uwNYfVWKFOQHaTkbPWCv943j4Xm5i9LbO79nKi8MP+x7YubDro
u86+q/qSLOWTkrhcBy2IfpDSGh6Y2x6T13iGIAsUPkavwWaAu0abkmXKfmHNHvuMMG2abI4hf9cG
wfH6LPJR0gRtoDoW6tgMmNMSNhmED+KR8l4/8KZ4+PcV3hMOVBwtwXo+eEANQhU+jogS/y6LsM88
SwAXWqdQG2p8UbD3wbkCc/3CjePhnR37T4MpD10u2dF+W7hMa3U/lmXq+7tqm5HbxPizC3OO4nIE
cmQZoBKjpAJbfrp3HkceGihsttUrVKOOdbLQ/qC81gYmlj3UJ5s3fTgkFGvpVFD8vIYd4wpawbrP
Job5Ehs27uXSVomSwqiYzA2IzMSqUB22/otMVuLkavdFMVl79xvyt+zuRsN2V8NUhl0LcxHbI/bC
R0cxPTMSzsZHtMwIec1Bjp1WKxYsgqFRIqH9M9TwA8N4ks564pmopz9Yx5BESiYKttXcSsXgzYnH
LAkDwc13V52rXX42Nu3CXCWhdeovzbUyqcGOBKsrenhQbjR2JPRSr6pM3mCJfJUiRwd7fB4UfaBC
DqP9Kzt0k6F6xb3ALIP0N0U+yp7gce5wymQsMxtea86CbN+ZpXE5BlNGRAQkPVP8mrobfmHf2XAh
NPe1jUIVQeX5ddYJlCTzkgDOatpOm1UPjGtQ5yMwXIHsSm6muV1vTnjuECS2orblRoGqf19L38kd
Y44MRwN2PcUneKHu2X0OXKsPvSvhFGsiIRQV+oDruMvLwYctFX3ixok6LzNJffce8BBip6fYurDK
cT8EXla/xk8fyJLYq8h5jNql9oV6ZbMIcJ0TWEITaat+QtJ4cWV7OJd4qs60H8ZQQqua9hcNQ/JC
8IykvhwYP90MdAOPoXRRVtMo9dNqXmYklKGeZvfEaaO07htelDr6x/XvMDrpT348uCrPOkhSPz+C
TZw6eWXK0742/OAMgJosH1xYPjSYatBiIJRhoXa8WosPnlrNoF3wDQqseqQf+HUWmbTvclpMmd4j
5qqD+1jnxvDibQE+MJh/9gkhn3xtOKWbM+dvtdyucIzwNZEhyZX4jbciJdQu4Gm0foz2DGdBUnCW
3enudq1tKCEpcdNyFFe/fj7YDH+NBpkZ9k63esIeJTmIlv8yJ4Y0c5Y0HDBye3uVq0Ui3dq8cojy
IZpgeCu8cRz27X6PiCbcW7z3NBZpLykLwLWwDRsKhceTsevhJk9fTm88haHwy/nHbZfrFq3v63Sk
bMUWn71Si2RONOnLE/3l0ZM0EgqA6oaP6cQaQ9LBpPONXT+9ufwmMCoqqZ11VeZofpVDIZx1kpkp
TOvrBXV3tE/2jUnCNejCqF5E+HBcORhoEsnBGj7nVkcsJ8S43xQHHdZzyiPMGPGRZ2+XDBrSOR9L
F/PjD/1ZWofYR62/v/ql2/dLXJBRgYq3MX/tVEf1mlXfZaSjWU9PFcUh9lQEqlabXtjNYfzSW4co
gz8wMLNjhhVjl8TcoI9bwT285C4pSPR9cIv3cIxgnSOyqbc3V/JKm6TEvtKLGL2Cbs8S4kQTNTyG
0U+7y0dkAG+lSbsgzcmVTt2ce9whtWPcTbKJDlGydhPyZ9n4u7zBabSOFFuj8UDBujyuYajwWe9A
GocB05K4BGzhXCoync30hLGuQmoO3zSb2RT55iFqFkdHzB8sJpFoohqpXY2s5UPzSzjhUDVTH+pY
UWw+WL4xCu4U5HPKuzd+erv+ORRqz/wQk7fRklLiKQEC6MeKVWjY32V/1uSdX+64qcoRlRUUfTIr
f5sLbMMM+2gF7yV4HFh/TRGcDptmkAtlI5HTo6YJa2OoN0Fxi2X4YwHei9ru7dekA7I3ST0NPjwe
GMNcOL/j340VPmvFmYr77qaIK2S31zJ3h3xe/LTEPcQDXL0pDHgYZLpNjwOeYjxFjHYdFjZoFO0g
6FE2Cnzg3VkPf0hmrxVz+eMzgNVgZ8wTCBeruSw8XWndK2dE4IF0LqaGp7rJwqKXnQe9sHFwqAjK
oAoyn7AEXEW4RlieaG4e4N9IuuzHMwAVhhkGDdlePpiHFzmx9Kqo82PWBPKDkFI+f1h3ONENins4
YyLMRsPPz+Va0tDHtKH4YblRKSBAxBGmoGR1rPM3NM6wBNqBfor3+P7HIBRg0qOSqhV1LV/Aw6E1
qLrCAZZorMmLk7coKV4cXvt+a8/1GdgRli19M7HEGoPelcnYxFXsA4FoICu2sCynTU93Hqn2SpsT
FELnQJtjZ0JFQRb9KB8aJyhE6bI+sYzQwkVN/fXNYt/kvHbJb9JKZlvVkpG3wOfhB0PhQrZFv7EQ
rCfgKMAQptIbe8L21L91oUDJksFjWU3racYOphkIqg9De9DhVBMU8/vB3OvjeFmU0GlkbmT077jg
jLnz8atA0VU4zYGFuBy8GG6uPrB8kdr7mgq/ms6DeI3BQ+SVduY8sQEkDMuRPUiV+EtafgyD0e+N
2F+PGjp/D7s3yifCiTDHDjCddLSlR1gATgznNYG9NxOehaIRWEJhKwKMD2k2Y/QWSJ7hSAGJftDb
gJmdFPDzOxeOQkdeT3EhDDEp0gycNPQtuCMWr4k0ZhUfUWM47w+8o8YxacvQvfMz2g7HWTylw+cr
k2zMkvH7xhfoPcbuZamOuuAPYZOCfX2BgoLhT0c40XOqgqepfjzOEf1YQXvoTY2w8oSBlnBBWn52
j028eK5wqEE1xXqKJweF4uJ57W97tOpMYXwkYYs56kZUC8m1uGIICKKGUVJry2yfaltGxMDmCuvv
tbIt1lHkZKqtQaAlY50u5O3Ik2yIRYG/TJlxuu+xLbOBs3Ep60bq7h1KC8hYn3Vr2SBCGWsrRdIn
ZFUBfPwwTSihkQszFuDxx8aY55v3+bVh/JTkm1xpBz7YH8WcfLIzK8Y3AdbKSalnhubcBaPdifSw
q4cgmxIeAdAM5RHdjssRY1iPfZ+ts08o5j1cfckEkVY53Dh13e+F5ZYyiJXvPW72OBGAVmtDKgh1
rmEZOqXwIbKozTAKuaW/0u3e/5UrX7pRgkRM+fxYmyqY4gO4ELLyl/bElEt4Q3WFoGXNNJpjVtDQ
OaazRdgPjaQ1m0ClWKB8ftOVrW319n9Endd26li3hJ+IMRBCCG4Vkcg53DAAg8gIkXn68xXs/k/L
sN02JkhrzViz6kLYc9N4uNHfH3xswHvvfSpBsomU1eWIugG6w0N9am2Wx6pVLdBgvbnQVRfxosTq
8yMqIzQG0PiiicRwIEPY/Jiy2Wr3dArz0+T2p5YWlWTetiEVwBLCLY2HFdKxuu+alr813W0fiYL8
+BUjjBjphQpzGl5nZm/n6ZHq/TY2aei+68eBtQ2M/qF9HfJyhzaKWrTR+/Qv+dQ0qemAQ3lhxrnx
DC6Bj3+rhFl/9oIpFZLYXfAEJ0d1ibdTpnLrlqP8hPLEAemtu1NAkRbcfsydiSwV2IE3SSwJJsAV
GujB0QTtSKtjVq5eZqE93CZUHfO0L5+AWS2meqrsp9sLQpNNzfj4QCV21VfIL7Bcz4i7HLXyqPDv
D+BaAdx6m+ahQQwtTkQxae3Bt2zzPoY6/3SpG+SfsprEvirAlKEpCcxNcEmqb5StgOVSsQRxcHCT
OqZ0l/OBLAJMhHYJm5oyBG26GFTMFpwqIGUHrweFSvhceuTXFHtoA+ZG2OjjgFS/efdKXgnQdLvM
CGWbwBYpzZoUtQqR3bSae5oMlS7RAMS8xfB5/qpqn4PLM9pQFN+eXZhNsm1AkaUcGFcXCiuepJOC
gnj4xKx3GESXB1agzdIutbn+lFtQXoFT02XW4diYYZuJNlrooqxfHRb9abQBgUclmTXO1AI1Oxql
pEZX9BlhkGHkhXqXMjQSs2Kf8QJaKpBWmvL5Oao5lNYKfma4aGJsw3PR48ecTTQfZ4D6GBGHccO9
lqPZLX6Bb8uiz65qvRv5Qq90AsbQThGIt4PTu3redo9ZZ1uov06xcfavnPnqKxbn1NvDl5wGuxWM
i0B3qahILXawgRdKun6HEGvrHjqitxX1v0T6MPIuSEomFEQUh8glwznzt4c8vIn3ZpUZLlLUUQU3
QiBjwHptuNv2GZH5fPDy7dDkhfcRyU7EAi2Oj2TRN5o9oRHzbfgOCD0DhLt4JHNl0dYFrOMfRkR5
8T1IoiNEWA9+ztuPi71CC8STD1C8YdAb2gTn5YuxGgTEfaid6k/TOVtQNCG27B+fTnJ395AiMu9B
KgNwiP6+7T5irA4ZOiNshHJflmXWspv5V/KOq7ds22679J02/bgwda8qbntJIckfPWL+tMofm1N7
cBxb/ixQMKOjCNkZFz6rrohi2zY9t22jQu+NIQ3EkzKWBHMFK+oWx9Vx9UH6h+jxU+Pdh+cBTa7a
pfGhoWfUrqvj1KheYcjf+motm9V9bC9OEEi8B9RVqOlCHSEtT3rm41dUCTCG4sLXlB5aI9+5OgAu
TM5pZvV3aORNg26il79C0bIdiligQBOPLpNn14v8OVOXOFs1eNGMyPUpflbRIqbvMqYb/alrmJYq
sdOn0UU3XNOA36k/JtNEiKF7/eYSMn3FvJpVhWGHnxiQTAN7+B461boRNUNP6LBrya9QvHetLgAB
Dl2PWZXTEhb5fYXrsm3wiImu0M0JR5THXAoVXBgA3lCx4QNEwcbv9LcVF9oi5hzLnt3MwQVYIDmh
SEQLkR7FYqH+8Y9UW09MSb2m+5xPuc9ZPZzlsugxueJTO+P4kN0BG/eIOz3gJDz7g1fRa/1eCV9M
szXHPQLAKV0QcX7b3UqzHOmzYmmj7pHf66WgOW2sju5qFr0cKOYnJ6d+cJbkXRzgjqNVtxk3B7Hh
i2mUiIsyu4aAAYRxT5BFQ0ojnu+FKJSBatCPOoR/+jH5MJsx78RlxzfYYL+z8iQuYtk2N13qS1Av
QiQNnRjIdQZ+UxdjwtYFCUQs/g203HOfcIvYnNaOS1ufQwzQP17pIxMVBx9+aQ8ggCeSvSORHp0T
Hmu5m1oJ3PmmquPY/pKYkW1eIhE9QsAE3/CFfX6OjtEVKRpEVDjuS3tqT5/L91K92H30iaHba2zr
j/jG3jpXHCLikA2msGCd+rCcXZYUTYADx7Mg/0cWGMwCAtgbs+x1q5HUt/VCywifSwMmvoebjy4e
AQLcxFfvvXy5tN1YLvAs+pXOO8iLGvlS3zQftreh3d2ZwU24ax6alPsq4e+AAJHHZ6QplKZI/3Xk
6MuXvE+TpjKyZxQKSlQZbrSiJX8mbTTM9XdvzyavKrdaQlxDJovc/XcmljSFxU4L2iuyxC6e2cl8
UbNzwbBo57osoBXaHEcspqxmaZkNH34GrdwD4D2oX2a1OGgCMA7w9CqQShaXecxpOs8Hdijdw9Nw
1sOrHoaAP4JyCwboilPpHKPH+gjt5q6ZtA/NJzRYJC6YZN3ewYsxXu2iq2d07sEzyMAlWBjlfWSG
r5iZka+9s6l22K7RpNdeTRpUjKAbo09W3YaHUcnTqXm37O9HrPjpouKbXbObb7/bRpMWkKcb5prX
0GUBCOU+SDOY9uuIKHPTzQdaKfb3Vglvc60d0YLu+/qc5roS0nnj89owUZrQ8F1ppscPnAfzCax6
Tt8nPtZZRVOJLzx5nE7m8/tpWG/BxfvAfq1lo3u87RVBqVlVt1mghadyWfwJN2uxA1r+/x/5HkEV
/y9RAeiMFlQVilEBPUIX9kYUyypQ/Ze9VdFbLo9scyrQ0b7xqGEDGvsGcBYALxq1FhEQgOEazgqb
qfuLu5DYQR8KltUqHNURf0idyZz/Zs48c7jHSiA3h1xEPiAA5oo/eZOwEJLy4FmJ97nZcSEg/Klr
k18j9CmoP/E8nCceKoLLnw1QRLi+Dalhu5Bz84TaC+Je1QVgmIOiKo8HBRCzuiAlNeITFvAd8IoX
6pul2i4fbZrpkM4SCldlViJUo3XZYMb9QqhNmVhjyvcFzSL10+geaOewmV0JNegQ+eKPglHfyZ9f
xpcx1wRORtguuRBcEMpAuFDcZ0apSLIKt9Ex3DbkR+VFH1VqKSA6MWcgAWrcAcXHe8KS5ouYiZpR
FV86kM6DRvw1OQ02gO7Ef55K14LJdIwyl+9rxmXSIWzisBvfZNFD59Ge8FWvT0aArervYDRyRthq
vjDhOuTMdEmNxXmF5r3/c3+C1WjInQYijtdARa4MOZBuIgkqMZcHYY7/GFs9GpV8E+gHVE9pv57q
H4q+IaMUh8hYQk3TOkTFMJkXyYtTZtvuSMEnzTy5eh24Sanzgiqo0pMn1yPExXH58v6ItQKyDg2b
l+Hfh0HkjvBCmVRW1AGCFOfqoliASx0kA8y/ILnEQCLiCP0WEDKwtitNt6sP2ycJMeE3P9dfEEPB
UiIpKvgBeaTFQUJJhg75AX9twLt+qbIxCBdoljqCawz//uhJAOQFZOptQgtJ00r1S+fOL6djmFOm
xBJUMp1Di2sWcyU7YhSh6AP8i0YGZWLmhttUBfkZV9inH/qpbePPCKlEnoiiF6ArUKFTEITGYj81
6ZsiuKhe3jOsBIqNSPR+X7OisoY3MpFPbqgk0+LjC5g6eTpWkH57wVfbCnoyYC8grSAKBUrcKpGp
tzLKRaqTNd6NLcoTtE4v8SdiaKS2r5n1PUqPZv2OMN4B2QvSSnALf8Bv6AOf/nTM1joSCBCHFT74
qf/BBouei0aaOb4oHTTGu7636+/6l6F4oY60RSu9XO+yi0qdz5L5zT31lK3GlUBG/L5YDcxUo0yr
WzHm6U6Rlk7+e9wgCN8PtdQeTA9efBvnjmyC+qgbJi6RvW4XGvlmoYH8df/TKw/SMVMvMVefzsH4
d2yHZovxhsKXAozOXKljtjb1e3yNdW/2kiESHsAo6zMb0oNsjN7ueJbV97SME6/UKDVuPNFOJCv0
DJF4L00ZgMgQxmXEajbI07AF7ag/+92263zJy1MqMnsqDFWq4JYqVRC7hYYEcW9og6XL/Tq3AYKW
iRuYDwRxIBoEHbGCkAn7r0mJgPa0NPsgNFncCqEk9CGiKYVOOr46af8WfgfsCMB74q3ec5QgekGG
EwPcrN5W2SALKWqFj9WFJirJHsDct7NGX6ie1B59AxHpcxeoTZCjZxic2gxVAmIzvKzNeBKUUHS/
iMilo6TAWdH5vgo9ZQACN6Cfy/oAsr5hhpG4jf5xBNqDrwoAqbbqy/whnNIUfJpHKgnNhN6ndK1S
NK4qyzQCDYyR0fH0Zxu4h26QJDK8xZD0ssD9Cc09sHcW4sWikCrEe2xhJBIXscEAToI3idotMfGi
Na39lX02K7gQ7XLswN0tNqgvN8SIowWkZXQBNM95B6N6GmcBBgYoIGobIUrFfQb5BGQnpyDhZ88z
kMFfbFl+slKyByLvolcS5r5nZVu9X517k643VY8TM60lZ0+NjDi7xsgovYxqJWC6gGIyWlsR46iv
CArGekrRr4GWaj/lN6fg1vuR9j0HEh4SZJIR9UB94oqEbkmCJykhEuoM0fc5tzXJiKXoPVUf0Sym
wMXUOUuQWwr1IdVv3txJIkFfTaiDJzol2RJqAY6EvgwoDxgpjZ5dqU2JPeakLGwpYo6UPAxQHu3p
pRI01HOryoPEqCNVJaBTVYoLuAuJCJ1achxITJJFoQHg8xbJmsQSdJ2im8vf80T6YwAtFi678WiZ
npTQ9OH0ESuwtWUIJp28AnpX165eQu/m3aCVzMGJIUeEmLBz9DWIv1tizGBPDHWWKsFCQQehwsef
EwV62zZ1YIJDYoEH3bgbN32n8AyWDZ+CUGAwIgohdfuXKvzSAYiEyT3VNa+dRVbsXdq0vl2Rcesw
fAoBpghrUxxFpS95HEnFrNEniudzCgYEg3eSlTetckW5Cj9Ee01nkBDuSHJghbOeUgfBFlMChUJE
KPdNyojsOUhgII1nMJWgDwFPoowX6fmJQELJmXIyInBaefgWNKwksXQNGYMJOM8c0FVwps3v1UqI
yuSLNqSPCupyX3YreC2J2F7QPUCBIsqWlnJIqj4uDQrpN+GWOowuOC2Gir8pYcUnC/RvND1KEHtn
1V+koaRR0b9u9+DTyQ3QivAsVOCl4/QhEygCE1B0puNcB7Aa2419PV3TXfh3h+qKyQdMIsrQLTrb
lLkrfGc1HnECy3oSEc5WUd/kRqoEv4Gnf95/s+pl+QmBWMA/nw8qYSFg2JfLVOCS/ZK9PGKK0hEP
c5Mt3BtH8sTzNyMUpT0qq23lkUcu0dv7sCiIRT2YKEnUFBkpIlKK/RPYEvnPL05atkcsMLa2Alol
nDvnjFDRYOcPDjHqar3U7a3Xa6WxFc9qf4MRrQ8lvuv1xkHDKnXQsBrhfwm4KcE6XbNpdpHCaoMN
5XmBRnCfi+Fx5mDUZKzwOR64a0SZOhtnja/jQKwybk5GklxbLkn0V7N6e1mvN+eMBDvzwYCge2Lz
iOZEKgR6NSb/3TBBT03liwXMPM7CYJ+1Wv3ECZerVdTtR31+2VcMv1jop+36aKJLB7fu98aoO6T0
O2dA/59PngElPcRkzt83xGNMAnZqnOTgCuh/Z5MOUkDdw0X9jNfnRZg0EBUf9HKSRYS1DzC2bPYC
pTYk7QSHV7FFLFeKSqmWEHiTGX/LLCpErCrE0eCUZl53E8DJxPqv7aXG+Tc8OtBEAlBjwODljV/c
0R5kmS8WLcghtRPojjmqjiSkKf0+Pg66lCvgVibGKSPQF6Ib9CslDBj2cOcI58Ubp8N/otoDYOrl
mZ6YAW4CHoBHND2B1vUJGBPmXxt2oVMkRiIxN0HiONUHWiBAd9H0w9kZ0tcavbUsI5x2F/ddVe3x
9CUNkxCpZEjnLGQnnvPKKIyKDvA6z6Knr3IYJVcs+q6dg7sRgXfs/A3itg3g3cWnnscT6IacJWBz
rG0aWFXdzCrmYbD1S2D5aUtBYCjSXMVUkqMSkSJcUJz1c/gi76cM+zUXqgYltKKV06gMUfxWjT4u
a/8R0kynOApFKltHtYXbt8wIwOF/h8V0kOVn+MLqqVaMuipj2d2yBzj+m3xW/IRMiLyoQr2JYWjm
fIiLkbSGXovy4v6bbipMVvKT+KoswrwncT6cXUf3cmqsGXyUzsyA0c9amlNOyhDGpwYKiBsFqiof
qvqoWoxWwXJ2bvBM6I0HswnUYQy6IPZXfQ6uUA7fAYuaVZ43OPRAvtEvhXxoDwhO5vU5IP16OTbo
R5iJGhCmwXkrKb1Xr0CKwLAB86OhJCif4Tlm+IC3KH919B9tsIQQuqAdd++kgenhwrr3LphIOBvx
dCbHs0lDBPZHKPvicavfD7ttJAOjLusWVB8OWc5ZjFmsJ6qRSgWANkeHicF8LpxGG56EUZ4o/cvP
0/bpj/FFlqNQJCZBlcmSzaLiWgqWpXU53gM2BpgMLdmTgiq75VtCVVgkiSpRZcH6Ftg8Qxrppq0q
lkiQ326rdYkXqjwa2lL9CJtCZZCaEhVHOlAOzqLJT9jorRaPWvAtD+GzrCbzb87v1Xux22xOJqP6
yJeVZ6gfJ7LMfMrRy+03k1UVUyZXRpiLVqTkqR1fZoFQdGbf+78yhbxaWa0SlioQAj0D9dSv6zE7
xZaq3/elnGu6RqR5qqrQ8uK1lxS/KSh8dQWx1h0Kj88qO5MjnhM/7KrmMHHnzwhjyjVyBhun1+ut
O71Oxev0enFvHjf5BBjyh9ueqL5A9RMZw7b8KHURxjtkSvn4Oa6wQmWqzN/bnYuniyj7Zn4FXsjn
SXKYlKGziJFTUdhoqrCjOvys+glBzuEBged+q4VkcPxsFoBL4WbBrpNWadWkVdFwacdaTbnnotfO
f/qwCR3GObrRT/rTPwv2hgNP7KKyWVoOurQGYGnF37rgynSh+4Q5TWz7v0MJbocYRy6MM7FxMI5y
gzom8qQ00Lubrsowqu5MYs4l/bsuM3Df7BkIPqBs9A4xNluSwCLtaREKF0NQnXSuozwkzTKZOkSS
yo2ZW0IpJhOpJVAnKEL8ACZnJyi7R7Lmk8R5b3fMaRZo8kWMo9Wy/7qMlHI7yBuolyQhChiG24J1
6wQNjClnIJa2FMaZC/Sr5MN/3s11/1297z4DL80hOkbx4UEl9B1eZiiIkWUNLt91Q8AZInAfnOD3
OLPUMSlMcIH0IMqCVHggekbVyuTOVCNTrKwFsFgYXAFItzn/TIuyTd/+aZXbhUxDI/KmEvmsiWUk
kCCdI9vLBsr7Em/DLN9lcQilYM2CxXWhIckNtT5ADkxG4prXlC70poZgu79+C4zslxdUCaRqJ6qX
JFAWv53v38vtQfCFSy848vCXYIdPvTsWU3aKcKXdqJAm8dYd6R1uYbnMI+1BMinOS4b01EIjI51s
aLApO/2TUuLfrwijF/yp4SnVKjaM1sWHB9I5053RvyrDPKHdkxqWSj/ixSxS8xGX4YkykbyTXKpI
VnMtI/g5dkn/luNLc8vO75pkf1rFJK7fnFRb7liFTFm+4ecfjP4lBrDrP6ApVzrCcBgwGf0ODDzm
lfEQbDAT4JIzVnXqVH/DFg5DNeVn/OUpUpqKyDlelKSjUXJlyJV80QDGq5bCModsLQM6qAbrUGIo
wWbG5aaEAf0+S6y9KrZXq18QsoCL9+1OoUTez7XxDswn/kpN2orTaYtV+zWlWNBjh0JroP6LIiKo
n0gx8hyqIqPSQnpzpSpdwr2i3sqi+3KCtsyFgh0tONLw74EXdIadv78/VbUUz0gMVfzJSgd4yaCP
5K7Ue5f46RxZHGGwumMi2lbAxjv+dmgU5P7qDj/dT6brtGTgGuDQyqKuIHOBtZjPm3NqvyNCXJ+Y
la92O1y2Lb8+ac57GFctS91EGEw5DvYMLrcYvwtYiXz8ppurX6uy9y+c1upFMH2LhLvEPWnn0Myh
f1tTO4hpSB4JixCjrxqPVU0PvVG46DplwuHMt+lRAwLELyx5U3zVJwq9tXmY9+W5tdSlLrZm7FkR
d2/AR+j1qnIW1GX+sIbfPcBeIxqSHZQ6sppsarWN+JhEziALIAxSSMf+ahBeEt6lMABl7i1M2WkZ
L5djgurRLHjqZN2QzDryYRAcYy/pbWzhYr0wpGrqHpDG6IpmzK5xZTBR1w4Hj/VQxPdbiP91SF9Q
uxfjrF6I81jKQvgTobwxhytIUE377GtW/2d1xdUrjln+kB2jBB4gda6p0ItYi+YsS93N2ABF/gQd
iC7HFiqhEDqdJwpCMIHBM8LkDVBwZmRYIAg2PjQgkkMG47/7EuVeRk8B9RNbM1k3fA6zPvWl+gWs
Wto6IkuQ9Sqj92AfY9ZBXac9e5ECpl88V9bi1CLognsFSBFQ7VraK+DV+aNjBwq+Y+feUIlA1Qhw
cqzsQmxTO4LqSKUB6lp9JpWY4bw3703td9FHMjtQ+1W3KVCl3qOt/4F7DQtyaRb8a0x0VzO8SpVN
3pd6+AamUti96R6jvqd9qiKQ9uk3gbm1S17rTD2j4reYrdjWyv3WIzKiTx/AD7kcOgymY9YPNaNq
oYRCGXkWA7lA4Y0pW67u61oFxC1Aa/Ah4SEZuXqU0szn6PAOrm9xixF3uMqz5l8/TDCy7qTuWv3P
3mCAUx7E8dljPw32XjOe0H/tIUnY0QKu4rWhCSN4OQZxT94i1n9Yf4R7d2AjZOJ1L6+QtKDDiyC0
byCW21B9kGc4xaUaCDB1UUHoygbI77CG6aqqxCgV3Hvt4JLaeCjrqvzI/JfKkKAGKUIi/cZ61q7R
X8Jogp8pVZVG8n9A56y/N6DgCF0uSP02jXITfThy+G8Wv4nxNjBkIRtX04G8ZePJqN8T6eNZ10Yu
FRlBpkbBFI/2DKSw2422jkIz33y1nh2VWW9BIXwEwGEZNBKd+qyBuGViuIdT17q2PrRBk7h8GWVf
IeB0gJDJIOmdBgwIVtq7oqOTsm3tv0fagD2M97ShePrGDspjq8wobyYTRa7e66Rhb++t4YburMni
xlorU1aP2PZbuAR9TxGUnyoKZ/PIg8FP3N5xHJspmKpTO+3v2jOkI+RayuFl/WaM3+6pR3Igz8yv
cUrMfPCrG+QIM2JEmIMV3214Bmqh86lJmKPYfSEHsJVW9yoEnGC7K5wQ8XrZU9g5o2AnE68YXxtA
+ZSAF0AvcBD2Mo8OTZ7FTx8AEIY2CTR6MXoWvKqyyRNYb4V3Gad5/Fch7Ksp4iiGiFR2Or0mhQkk
qZ9ObThc70lqLxAY7rBt95oV2ZGiDKbrmbRWlHBm8j9PG4mW0PdDH+ei7Ve3SfmJGjr8MfYRpQ7W
jtC3H//cL+AHZ0tzfa3fYVoDXxgW6eInk3w9FYj91M2aeW+ArS5486xJgL9j+NFy8x4Vk1+tRf9m
VFrIvOPUAQNEXP/2Dt03E536jaw5mCcwArDDIRvJEPM3Xdf9f6zfxxbrG0sP9S52nOlN2jmtzC2N
tOiF91QopT3GNvnuNKS3FcThL9eq5MujaiMS4bGTxCKgG9jbiIYV0aB+c+ZnxIdysqGeRA0vRVw/
FW9Esv1fNHeIdX4UDc7nqcNX2QE2iqeab6r64lzoGGA7uDYgTltpuPmnZq138XSuVSuCp1K7EnRw
9U8O/sn8s8J4Bbzy1r81T4EYrgrqL0PQWs4GoUJ0QhR5WnA288BYwZ3ykItPmMC0rj7CnY+r84B9
UUtiH/CNToIiR/Ba30doO+H+HMKVv6HF04pbRu+AMj2x4y+o1XsphHo/FPlj5IEdJRzMYXz3o+LL
so/+eaiunUKI40I9PDhgeYlSV/GtzM6LWt7o10v8O1/ChxFQzMNqssU7fwgxYeypL3FBCfcx3TQK
1TxUxsx+l/rgO5aWoNm3gSyTcFmZB/XMHuZAJsApGjMVvWFam1apubw0rTqyT0C2/8BrzrPxrHOe
3+cMqT4mRnQeqit2Y65mQJbU/3iHPtSgH+eF6NWE9hGl5/TppEu+/aQIwOdH9iQdP+f4VFQOqdbl
HDMHUtHb29CM0TOl6VQvxw/aDRQoEpChu34WLQ7MkH1qkFmg9ZJ6GFqAzaxa4OZYeC3YBK07OJgK
o/LyPMmj03lsHXtpp1BnzdaL2nCtSx0gDMzA2xZkT5wIIH/hoW/3Pr1NQyPL2sK5JVnes1Q75OI7
vHK5wGwVL8FDMm8R90kxfFwBFeMHT/HMjPbFauUOQZ7zOAcVOpgPUtjt+r6+M0t99HO38DOerREk
yXCWZc8CjJoE1gg0f4rEElQF5NcV57E0KCd1Z6sH9JvgyuisEBwy53KtHvdgzaHQCxlNcjl/RRzQ
9ASvNB845QEUOXfd8x8iaiBGCcxGkKa+Kx7z/QXGjHOTfe/cOlR3XSazW/nRC95danE7v5y5x+9s
b/7lQyjQenQu0ZuJFPDD5ANrxsCKveed2kQ6BN6AjPMpPraeoxyoekZnj7XCJcjQh3/7UEYXDBek
NdPCb0bJKSfQsnWyKzzD7gbBQA2yHNal3hl7nRHOgoJHHDM4tj9TY3DyczFgGAtIQwo4PvnLmk2A
znXTv7YejTfQRyhP4DIRB+trif4RikPVSv3Te7oYdDbhE/7mssNlf+H8jXk6v1IxfYvhHDA1Y4aV
NSBtkW8xl3GBz9NhtoezmAF+4+IzFcQGZs6TkhVN7Lfzad3uomooDbjLN5N1tqTVCelCtqRL22Lu
nlXmZ/EV/BIUncN0+h5dag8e2wX9/Zk88fuU8ZkdeqPEyfhm2S+OeNXNatbNL+Du4hlomrKryoPr
/Ab0jMEfVg0jW73ThN4j9G8F+lDU1QCDYGy4yhWmr7wNGLgj/Bji/X70DksFXtMUdYjtMGc4J7Kc
NdGsBpLBbTZh+pmdkY0XSLbIeD19nuoHANYGp8m4KGR3q8riMj3deS6LMC5rv+eZZKqmrMfNn00f
86qZ9t34Mr2v7gNGCxmRQPEDdKztzFAGg7O4ixrYi+cflNHu/ku4thA6+gXIoWoLsrdRIUHQa0pt
/kJzhgoC2gvOYk/R1qpZNYNQEjhjXiO3vNV9sXZmileTIKfM/9AqvjrP6fvsM9HOJz5NYELPjTeM
bPbP87ztPdcw/dGRf+LoGirHwClDUgvNUbd48pl4ph8LaSi9fXt8KUETao23pDoNTBbMmNaJiOM6
pJFfnjJdPCwNH71+aQXioDi4tS/dN4OnCKjgUPmb+b37QeydIchabsQLNCuty/q7Ip6JKD0KTRPk
u8OXWQ4bXIHZUVy66HLRDoZae5t3P1s/KGyJlfZNctd6scPAv5eVsES1dHoagPxMjBBGzQpsg3to
PiB0ooxXpXaDjbrmHQbQqBmC/mJOBlwo4+4AQwymGr7jBzn3zB63WXLVx/QAEB8oxdXZ/4mPd1N7
hXskPyHIBmezSMaHzLVPfgITE5XLP1gEu/DuPk13W/TfECTgwC4i3d19IAN2QBSiQDCEsh1Wrnff
9F+hMbfmCaCYFWZmV/Z3DFZ2ZitDcb8DnxhFIwYnGlvv1tmPLxOT3Kx6719nEGtD7ujMxo+h+Rbu
nNnfIj51K4D5m9eDVPftHqB1ZTJmuZnbnecYwB2/URPyDhHu8NnCkMXnXmmESQCnX0N2G0bujJQG
mMILWm17grzuImHSdcS7uYyK3ePI7l9qazgBG1t6qolrNEBdP6ZP9gC84gy55mEgWWcfx355ZimA
PtciIYhnXP1lceMdXt6MejuTKBuP+5ftXWCw/bRz9/m+sL5u6wYceFv4TmEGyUPpAzEUioW3ukUV
/tC7b7rpkE8hSD3pc9OeQzk2Pfd2090UemnkcZkzYrIIgwFpPO/7vcBq8FVeXElapgw2Z6s9WDNO
7ShjqO4PpIXRgs+r1Hi/ndno5TOD0rXnRXr/Fx5TmVxHNhQKoyNEwvvxZ2hBagbZKtRgjDrCSJc2
YHlIV/mbk/QYZnwvSpA7gGv/K3aBoUyT2v7zBUAEkgk4TNmGI8qGo0PD+nsYID5m0/PQaFm9bGna
YWEKT8CFRA97twQGYm+hJfBe7VcLe828ejvpmfRCyFTBC+MOKLHOPxTFn27+FeY2wTtXZZCZifp7
2SvSBWXD0J+BnbJzjZMWH4AhrNpJCmEMrF/n0OWcEkiHGbGyVvdeGlYYLuxuF8n6SRzDhJJMQdYw
/Newsn4ztBUXCz6iDZyZD5+c0ViwR73rH8oB7EuuB+zSm3AL32+pZu+qH8aT7tXPvmGmoxICmBmz
hnR4ChBv4SJAglyd45gt8jY8ZMPvQEScPSUDuBXWt/m5XV5ccm5xBp05ohqMeyDI6hRJ3eDCSXVp
GS2bwR+2B1Sgfct7t4iM2rcJLDw7AqHp1eap/feslgDagOL9hDItcqxSgCWs2B3cbOflaStArQNV
OjE0ikdQsVsuuXuOiSgqhYl3pFe5cSHvw2kRiWCgsjEKtrNpxkdGXTOhQEms9qg4MFJsOKsCQH3O
KnuYYBvr13mRYQImZ69xeXoaFzH7+ErT4c1twIGhPXGV38QL4/JyfwXmw1Ep3zf45kw0QbQaMm11
A/7LKYJKhaD36p9BU1+WtuHBUfw8eiWIhSFsO3p7I0J8tfxpPZJwQ3SENnLPBupMx+/GYHR4OwXZ
vVqhv/XokBxHcDeyOzrfV4YWvmK5eG7ezcdyMUas+4/pbBnwmFzKweNG7ehFYMnJh1vm6UAYlsDF
5BxvcKI4fLDtmtMKyxNBf9+u56fnNWVzqnF3vRG+QVL1SDlx6zIKdYVj+hgWIHtlePnti/4fEvWC
l1wDPpNNdQu4nuWDIUyJ2ci3pukTdQ/nhm0DgAKaumVtkBb79ABw7Tkd8IYT9HHZAU/RJyB72QS1
/NQycEj79X7xPntvUB79c82eHBGnByexCXjfH9ZM/zF5d+1JIUPvXeKt3L8qDk/JJS2QZ0AHOgb/
xKedgGmCNbEANfQBIn1+jhfFT+8tBzYM8D6A415gRzsMXdLcsRe4YxhiKFThye+DctnPZt5zlVvc
WgWGuuCMXBVZ1XOmgOCYgZCA5marOKclDkqKmvTKbhHRACiiwMeUFI9a0zx5Ozems4f5RkqAcYi2
ENVgEscZvY4qhSRoLDYufroM584SPqtnlyIS82AJE1FQpqNtRi0K1CgVZKLl4A6WZdNOUUQBoEXC
Uoj5wJTsEO8zIJGFEgtLAqQbEoctYin632JZPzfJK87ObL0n/cYV86T0//E6LP6Nl5JuDrO/ChA9
mCQuEHXM2uAQAjQC6NnnV+Xh8xNDS6JAx6p/okspOBXrMNpcDyvOfza/Q3iIMBq0esCjUg9yzZQe
KIwfZXSlUT/1XzfWu/uEU5HqGqY8ibFLr0EBoqZHM+tcFpvBiYgNYbWbi1ZC6Vb7rIqt8hj57McZ
8hjn2MtIaAHgpHUDPXG4pxY7ZM2wAjtUM1il3mZAoPlggoIJJ9byDriyBxMJjiOl10BdgKQ877PY
mIa8MYtjubMVy5LNUYSv5AwVANtToSnR5LOTLFhvxPSFG4htxjxJl+Yl0rz5DdQQABjmxUtAUN5e
JTr7Zwgd83BAvaHxKHjHthHnOjMQ57j6SvMK2eV9fnjwwbsm7QsEjHgPlO8J0eB/IBxDKA5Gs41H
HLLZx0WxRDwob5Oqzkk+xMeEqMCGMG5YYP69e+0dC89auZYst2BEGaWiVU+hnGIrXNKLdID3AxlH
a+9M2wj/eR6hk9sRXjQlVXiJ4oVYtrhiOPFz9T7RtUuKHmf0WVj81VK1QNCEojj2mkl/CF5T4h98
j4sbKW+D4vMvOyzwxAkKEVTIm9t+aUwgY4X51qyuGeVadoRF8wZ29uTMMP0xMYCJLy6PZmDxSOtm
jWKn1CHxfkw4+xQQJ8D3xjDZmm5CbFvpZVBQiyf6feXUiQwJuwFHMtnhm0oBdh5GN35ok2tyyTCL
rCqyDZbg+4PGtIfPqew8IsfNquJh+OTmJzwyV4OhijUIoCEfbaEMaZzh6hpkIxvKhaIX2YvsL++W
qBGCa5g5UzZpHq6UeUJv9PCUM0BWhYlvBuvo0sDm1eRfu02/q0UPEbuw7STQ28M/lU+dI+YXokn4
0JqnCZsatGVWieh/baHUA6QGaJW557KLoE7G/sy1ysP7xS3BPket7OnhKjCxbOSEC3/ATKHT0D2c
YLwmWnb2jGebKGR45LImg1Wt3CVKE/+ZhsXb32lbuxaqGZRg5f7Thhjesf7g2S1Pix0LsCfpWFFT
u2WbuNPZ5nEOrPUN3zJjvzr3mB2GYGVwX8BIOavtoCUACd0mgH5ciJtKgwfEwWk/t7TG0PUkaROy
eRwDrODFYnCCSBTiM/iSmPo2JsXH/FSZlwEgbwdpsZscfevYsirxvQLAtMbDTpco//DKJ++c+jD8
sXepBHD/3nWsfO0+cwtgPmokjgXj5uT6XNLCoVHm91dXlV6kcdoPEuV7097Vsr1PQ/YBP6EVnrMQ
Ki/YWR5BCREYWgsVpBdCA5zP0z/vAgM2S3q5RSJTz2ZYZ+a8mGhn/UN+itIiiVgefoukt2EUEzNC
0EKPggz/KsJAG01uaFVzs+7tXJ9h4mgBQXRAP4qeG7RXo3v1QEMmh8iMc5nAlFFZXdvv3iukwGj6
BzvYElLZOD1ntrAShte5yxoz2LD9wujgv2ts6vIlzsOVk/r3xQG5AN9um/hU6ATNZsJ6b5L1n5iT
fAOHPtVJ5y8EVZOMK1ZLRkSk+2E6xo5d40stNznEh4+zaSKDU9OjbcYcl6VOMtw303ahsR8isQ5y
dnBaiYD0vZ7FVq24LiMbl8BFvSdeZ2zbxs1iSfvod/WMHlbh85d0SxQMHzKZNygALuFsbUJHUGXu
fl7pH/rksAmzpMvKkKgQpZZZh216LcOEiE2uUKwmIGVR5WvH0WHKZO244iHg49PKh8mNVn8NhZg7
9n95ISmCFQKPWcuvbMO9DPJAoybgKLIaYy5DGOeNg3sccmcTV3jypcz2sW9gF+dNMPZJADBJ6ZWJ
0+4xKa/h2CRPStCITZoQB5RFUnyirleyUCOD9Zkx3uZ1DYPWnBHs0atrdKEN695hT/ngXWThqAKc
B6+FiTYhmi/AYAlg/268pR6BMzHzJw9bj3vPOYwbFy5MqlBV6jzAW6X+eblFdY6gBUQbIQhRB3Li
kNSguGTph7ANH4ZPZPnWZy4sY8cDOB6KgGcpYsFeCLx2QJGiZkxnPdtyZnYVVwKHDYCv1DcM/4o+
UU4B+wV+WVbkR6boZMF44+r5lhDYrKXnRcBJOHv2mG3hbcNrzZLKwg07p4CwiXdmOJ8yKk4cP4JD
Z8ABugzxeLA//AtNkJfLD6GqoMOXmMFWsWnAN9Q2dteQIsbt/6i6r+ZEliALwL9IEXjzKryTACFk
XgiZEd57fv1+yd192LgzuhoJ6O7q6qrMkyfPQf5m6VjW+JADkH0hgFmld6veaNr0Z516XuHiE29f
f6aPL5dle5obZFeft3l/li4nD/WLRLc6mdZyXxfF1nR5h6+KOA5zUDSsiuToQj7Yb/Hg2LNMK0Hk
nlYS6ebqI4/plQ8Pbw57iTeF8D5/N7DCtJxrTshXL7VmwCP9e0o1JcX2/XHZFy+OW6MmmbPGuKVV
opjrLy3Xda/aPLz6llRZvGZXMhHQBSTI3cLfbhB/D+TRaC35OaUZUrUUMPqTCW2iv9minScicwoH
+zPlgu5IOE2ooQ/+JE+23P6jXCcOS85f07ue1nzk5Wxl/vXwnOmx9dbcpwRLrte+eSaJ7mS86/zH
oluL0qK5T3Ye9vHbh30l+148vF+Rcyg/cjugH4uhfH0ZS5GkHKL1YTYelWp2X59vf0FlIsDxuDfp
qvUK9bfc60TpqfK1UFqmB0SMN09eMV/LcMe15ZrwfNQ1eUmUDg/NW/E14PKbZ2iO2NUD4GyylbUF
cLZ5BuXY4GDp6311shNezt+2ezrnIL7/3uGd5NJ7m0trtaie2JWkyW7N0TZO6kY0Q8St57IsiR3M
mbFJojubVLLqgHYQ16m/CMq0rPA8yS0rfuWb0a56WvBZqMY3ZaqDe9ciyM21fKV7O0v/TYXT9zDC
V80IO1JqhkmhX5PBrpyh+6YWbRERnzkb5I5R85L+37dMWFrd30s7zh8ZkD8ClTkHJAeE0wCOr9UU
/exrdbsZ+srAhPmKLIiv5ec17HyI4wLuVphPy/LY2N//cFAZ5+zVpRP8K81hgxIUHFH1Zva2Sg0P
m4HwB/QwzdSnQylbZG3I/orgsvBF1VcGGzvREkMIONMk1WbS4Q+pSEGTjM7XFIoYTQdfLj8wi/2V
LGMk6PH97v/9ScjaLaK7uq+jwlP+GK90PIYpvvph4XP0WdAu4/+dLJGMUafQyerDSdhREj2bwU6f
goX30zaUh+v83X7P4i+ciGjun3Vo09JtudYpfpWisp2pL2jPBleZrEwlilxOCDNZsYsaVisKz1HQ
DiITSRsVuNO/TY0CErJVEJaiY0ylZ4mNiXPUfA+23Of7+/BcUrvKPvqikBvMnHvttvqOAJB/bFGI
GYZ3KAZn8AJcVS0INXDLe900yGT/1VWjGwOcix54b9H2FCu93jAAYdV35iB6NrLNNwJlcG+8qI86
W9Ou1/3p8+8MalNwNIDapfga9JzQk75pzYgPgj/op19ioOIggH992MUnBb8fp6fbDQb49/aR1/sZ
wY66MepUUfH5Vs7/WNYeKh6Q98UggTn2EEmkkvLfpn2CjB9Uq6P+x+okr743fhJyu13/3Xr9Uh1F
OHin6uCNHo0aIdH3QmdLpKf5UH8gIKwo9mLCJZFStFAZA3KW2nzc+tMP/0wBgXwdh5RsR1HTnuwX
CVFR4iv4qdHxFT1faz4T4IZifabonKktGnSRPdvqxaH47iOvDnr5Mc3iZExlAe9fSMWHKeaD3p5d
dUIUOOWd0au4aBTJ5vpfohnnjBpYzfROcTwUJBEL8t/pXpNe37vOoip9w0CLmnq0Q626i26qFCX6
oIWPatfKdRhNTFGu1yUZqBhCmaSa0+OujSsTiXQ7o3Z+BYU3gUS55v7GCmyBfbLsr3zdDHYD0TDl
6kKT1ZW/p/byadqHcONrjuv2kviL1oj/lqZI//Azqm38Ko6fa26/+Nnpz9zc+WrBWIvuzajq38oE
2XH+cyXi6PXMV3QMHbzvv1r+ic7zDKA+664G8R/kAdC/flp010/p6rLfCc775VQb4fvwX2smkHd2
99NkyQgNe9prSsd/6s5OpaNi5sN7Yhicm5OepWl9eQcm/uLMV7+L32KqvFL6HP0V/lQhfnNcqY9f
CdLMiWFiGJd+1lS4MQxxjIKJriraj+8TEG3/OzTWqU6uKRw7tZ1osBKCQpm9s++yjrf4iGtddRN8
s2N0Cv7G6MQAxpCu6Og0C81Qz4//Lm2qaXrRxvX47/oVUvfnr3Vf4SDgklR5od+x8Dennr9yVgtS
nyMF1d3vtn9+2nV33Y2fsHn2NGuh0zy36tqYgAO/ooG/81fRphNjs+renS6s4Y2csrAhvHK0HK9r
cKC4DejZzYcjqtW1suxvxADQNpdo+WxvBp7X1aD4np6Ui+/7LzCaP0muavRYOAM5rfhv//XwE/8V
fxL8JMa19a0CHjLZAlU7SoaatnBYEF+1tILssJCnZBuF6hwS4FIxeu2/4k/MVCzlQ8VXSWvGyK7j
G4GA0wAe+eNEnYuE878/23lDUHDcuwdCknutJ1Xa4aHfqrb4ZBVxpJq4E80K+ieCVA5Lu2gaLWWa
IgsncJlwIHhQg/pJ/TmcOc0PuL/S4CB3BS8p/+P8/vcX+FHdpNtZqvxEBEmN+924/9+HrBpFbHeL
FKIXLPS6qi31MCh9ZKv64nZlq1fw1xTebHwcI0k2UOV05KVMw/ZMwKlQSyFG5rQ9jLX6oURPvrI/
iDB/QP5KavMrHP7BkWkWH4Fj9w9KHNrjW6XVeS4If1rvz4mS70/l8jtST0sUVEaXK5zLVQuAwQHU
4lunS63PqtqWmIDkaS/7M7J+rLDqGsJzvXxg5PVja/1Y9Y2PtM34HjYqSpsnGoIW/4xDxMHuv/6s
3nSONg878stt2U6rU5VPi2s42p3/csWnsKujAcnUJ1VaAAnQAw99UdWGxqHdQrvCF4Je7lqB6Qol
JTq3sMJ7f+b75MDGsTXhLNELPEFO3Ui+i4/S6X/CIQZGRH9sGKBW6qKPx4eukIiN3XZo7FvvVbiD
QEiAAZ4qsak7HtoLFIRDc/rlOnx7aDuwvmGx14QTE7fHqNn7wX7YQm4SV7HIg/6ek7X5+TX/WHWd
orVjorP8AjKvh45uLxB5Obxju24C0j5ly7V3/ZTNWMznX6u2k8Uv3y5eNu0ZDv3P+c/s0behJazK
yVk86n5k+xd2YeUE7soW4DmpODAOuvcmfxzBS5zMqn3/UO+EP4vFvAXtsBT7ZF46Wkn+qI46UYe7
vfsgnXHpALKX87ohwBw1THzjVjVDF7Fv7CpP9JQdK2K6x/wzskmlZfAlwoZl+ZV+95S4JPRoval5
UuKTRuFTiUHwfj+ApL4dv2RXfj+POJdPne+GTbNs/EZsbCQOzexP+mf8FPT2zK4avxAropiIWDHM
pMllIIwb5k6BfP6coYoSGwincVa/14iPzKkgIbYl5opWyhe06Lwg55OBETn+uVZBcC3/ovwRO/+u
PP4KBv/4SRhxrPF8up8h6eSJzfZQZukegwQgk3GMOw4ngh51ohmBm4MKhBjDBxMTjhkEhHp0skOH
PlZk3Yfycrh3WOzx3LJ2hm2z8dI3UBl/efGz1w2PgDjHNhyfZlfJqbuGQ76u5O0D3x1hKu5wGvnH
OPG5MRh14jhxEaEwVOgAEYObvvQjohtXZB4Ds3VnhvNUMxhKC80TUHo+bRzlxSkvwE5pudcLHAWR
HizoQwWbM097qp6pOcv8s2IedLaxK99+YpzUlsx2RKr93+59u6yY3T7PowPjA/A7QzG0zvUoQuWf
BT/6/tqq6PHv6VdwlQ52eu204F2zLVsFR2LH85PBqgYJULTGMTOUZv6i4QK81WgcKw7JJoM/c20+
lF5Mh0Rcne1w0fBmc+JdZjkun35ScfGViZREBChPyPQMuAaokjKdh2zojj3nFRFV21yRIkdtrcCK
J8bX7D2Zr09S92f0PooxyNkcm3RLjJAvrxpPkj79fioKolaN/POVrIGO6mdLd/p91Lm8r4erRhAj
J90MB/exJVkTeK6lVSBSpPmXa/ZkGnSCtasa+BdVhrHwdpC8Vt0mM9W8yJdNB68cddx13ftEMUvu
SnQfuIiZxEpqya5PjlY9mkQ7GZmANX4pwXL1y6Hp6ZnxGQgcHckMR8OxquARwzT9yLAy+SPxitnk
PTE3YCvX0v4vTbNKp6LHyzx4WbSPdi9D8KIFpimijlkbg04TpHp6n5uyltSSE7RwtpzO/KvQG389
vEwaIw3t+ef13/ovZpdfjTrOe7Fzp8yqYMEhib/QE/ZajwpILH51eT/zRzCFXjxAP/f34UhZvdau
1n4y/uLy0ShkxMieSg5d5Vi7ZIXT4aTBIDSmQXzyKB57k2TSCEKt84MPXqoajYZGzryKgXMaiFvQ
+QVeg1zRB1HWtVJQ37PaouxV9pj+nbNb2LFGKaYmoisoqINZk2HU8QlG79o0mx0rBilC90PcJvdg
Y63zvMedNrXWfwHnx7Ebi10drg/JXFQTM3PIBxuUsct3laf3eN5RR4Q4WlB/VPnkbs3t35kcRP5Z
yr3d91O1y7v1bfvn0z0bh+r0y3eWLIu4HtZYxuJQ4UDmeduGLViaDuY12E3rHaGAuDwYImKpPSqM
Gs7Na286q6c+VZOzL/kXnMhU2yp3eU/GAmC2uM5oa8KQ68EgweCLqkPP1EGL6B1lARf7xHb2RQoW
0ihyGznx9u+/kdJJpW5omfDEf9m6g4S5e/casOtNvTc8OxLuDmPHKIK/2DaSFjK7eoxwjPXVCuYD
YguT6ufr0y8jZKDu+4FfwD1mppGdp32G9/nX0RJhZps4sVsUXzwLQgPPRVA0Uz1WUu50XG3hEz+y
xihUanfWfBp3PiZw8QU+YFWSqeXjsgzsnTT6ksWBf3fHZ43Du0MfY/Xy6Xaf+zZ1eTcxWHAzvy1f
sGA/BVAxaQJ/QPh7Js7BybRjVXp3Y07v679Zw1Wn8hZKz9uYZAKVirr1//STwZR6Le6RNhXyD1Wo
r3NK1Dwx8Rh6Hs8c6WEWRsd4pOWmfyulkUXZlbHB3P0AMbaV+4Rm0ImiquGE4aqu3A3yxUW/QW27
q9qQR5V94YXtpgH3aZ5dsweQgmmRf9n+8Y6Np/bHz4iYTN/ijjmhiAKsW8o1jUyHL4TbGDVWLzRg
dhCF/PK2hQCBMIG8GcquKofpePSh0N0DniwVVblwzavquV7SbCuXe+NrJNonZLaP6XcYsW8R79BK
EE+Wf2jdp8dtn+Rdi8RDv/iTfDca51gfR9n3TXv5Nep47KXj6Rfsq1qIqJwQO1XjjO6snWfwbtWn
hZIwB/IvkIFneLENK69vL1NL2xzOJOe57njZBO/xMfniskavxnn3Q2zF7wqvMILb83xIPiV2kFn7
vw8gKonydXJdRR0Vp/ICAz1Ts8ALrDzo6MKLBnzI4Rwq3COGkNeX+Gs/0gIw6gD8nIb+slK8Jv4d
M8XmQ9gj+0Ke5hOfnUDMwYprmL0uRIninTFlz3oVD7aEwicjzZdZ+/Kc6qR/Tx/TN+anACpPXHAb
g3Qs5+rePtRfS3u4kGpqh329Ag1PV+Ts3WcOmtBBAitWcq1Vc4w2rgxTbKj0jKvZroYojBxjrGHO
xFsPheSndHuNi68NbtWdtrbNNAUIekBKRe+bD0UKkhgEob9nhvHg8QTY1hL/Ehk/THTOTyNgM+mW
Q1t6W3m+lP25tD9h463x5y2BTdjcv34TJar4FE3PmgO+V93/kjP7VawFSBbJnylyd8Qy4FEDqFqj
LOAJjabhPaOzfUVoe9JGF38RSz3s0Y4jotEV8Bcrd6hAxbxW5bG5YUXDYuweB3KOPJ06Vmq/mj4h
7Nge4ifjYaA7JsW5eXiP2xLL5EM9b2M7vKdqgG03Jt6OUxU41HPBrQ4VZjPt/rOYm7yMe+6I38XN
FLI07zfQYzYfPoBCcx3TBmj13ycGO+vwv7c8jmD1evFkH+2dsT5bzK2ncb4uw+Snkd3ZCY98yN+k
bTnPUJoRDVx7vuQ6vqRjht88IsWgAC1b+YEyW7a8Z2S4qBUqhaciSrpiYx8Z51hP5JoFOj6o6i1U
826xXSQ4Nf9LNzyywkHP56WtyJD5Kt5am1NrotTGkug7/XZRjMSGtm2iU+pM6u0vlcy/9822nm8t
XtadZQ6VhHGW9tiH8eO4R36Vjl0pj1YBJ3TPm4Rcjp1FefOSURX7R6vlne7LYwLvt62WJOl/XHm6
1G4/Lwjz7SJBkmJln35MmuPa/3mKMKCgh5bszXKPX/PB1+0v3xyXME5tMzhPSMvk4emurdtK5sq6
epsfMAP+sp38561H2653/b3+XlL1LAX2r1w5pEfmtV09FPdVQx5HA0ctltIoO5waKg9PLgRjFgRw
eclQZUDvKSG2j+sm8QNFfpwB7dfPamPLmi+Tcpo4Z+hmqqzd6Pr9M5hsF9edx+8ZroqNj3AOhG3Z
twaiMbxua4PR+XFUv5S27w/D6WAThgM6xfeD9S/7jlvp8SP9h7VQjqpcukl+7fno2Ts2dsCDvnZD
WMHs6aGkc93f4OzqTdYoVuhm1kwO099O8TCtnsAT39CuHJKOGjH3qnlz9nJ8nSoRU9qDmPYCOaZb
776W8ICt0OvaotyPy3XDP3dojs/HRcXN8ezTjV89lGdJ3OHLS2EoC3jKEpHuZusBHvM+WjYzr/PK
GY9bS6tiHlvhbDWfYTCWrfYvA2uGmgG5Vlnqv2nPAjEYfcw7/cvj7HnxvH2dcJ2uKvIpkqDS1NV+
vwrDy8voUlJKSwG6Pw4NNkmQLZIEoF1oNtCDKMPt212Yfbtr6da5xgIHyES1jPXc+W8xpwU3ZdoJ
AKru6a0iRaF9cG6px83pbXsU+3ND2FqXrWv/7AnTTJ5q2v9ryZfsD+w2WvSS79zyaIMgTnNrkFiX
Rh8AZkIY0yaOj8/OvG4+MpCHeWsdBge8KHUP9tgYlWsD4keUGd5mWlP5CtcPz4ARIeO6ciMhMC0l
co/I42uukNcK+ByZgt7TUeScxxuzb+Imj5R1u+Hceq0AVtI5i966nnsqW9sKve1XanikCN7Kmf90
ObAhqyu8gcjyUyztLfAh36ABcNuHIx6j9ZBK3GP/hFVmj6ECNM5XQmt18hxs7qMHsswl/Cxn/9hM
y0kSNnqib0CUHMIJI6VSVmNzOzXcMsiubJUbuloS75pd1690tfB3RFffPwlj2G3UBFrRl9JPVHQh
HjKl4uPkIyDgkJO4tUe1b6j4vpMY+kwjoYCtxrjh0KfYUXnQZfgbLw58MlYNV5JpeofrQAjpk7l4
AvGtILZr/daX8haG6dTAoeqhyerDo+0GcnUvuqf+gFEHTRgmA0/YEpwT8eIRxJ51qLjE6/BaMV/1
bBN8aeffU3+Zv9Cp2BeitU6huv8QRfvjcM2Tb7gfbmWyp2pCWCaI8YmmD/aJG0B1rDznaqWtukKh
/MoKDQjMGPPxOxGPBtrfX/4n+wMrg5HInmKr05n2DqqRqIleA+qPHysYQO8gixq77puibnaJVFQO
ZAv3mGQDRPoNU/Q7R3mRqhZwiGS6XZaj9W19Xc+nKz6E/5gdV44lrbLhPq6K6gtFI0I/LF/XGbv0
BLwq95MGb0yxgzqbCirW27QNWK1TBKysv0I/zZiGaevAUFfVLixszCSmvdPbw3D2kiPy0hIX5NWJ
4KXK0funMdW4umBi0HluHFcaJdpM+f7pdthad0LmeP5arIQKyumlA5/GDX5BXW8Xae2R8Ss+ewIJ
Rpa3T2pn0bRLAvpx/w/hhoDHYPxKq3L8aAUokls1k5nDuIT6lBt6eVIl8ZHsX4WlFDQfnnRaTJnG
Tp/UdKp/nr+ofcoeAi7XGGE1bEUH9E4l3lsa5ABaq9/ifaobKHPcszMGwevlEMpRjojbEIqUtuse
O1tU0mVp1b00vH3MyWejqrJRhMlXt0/4kSb/pqvnf/g5+jNzdQEw9tJBJXAdol95b/ExHV9mH9FD
zT3WypkY2uZh9nZnJHKE13pueBmgcRYKrbNN9FQy0cZ08wymR87nwPk1b93Ks+4ZYat5alOnQHz9
uSFQ0EkIsZvH6P632n8mmZ2DVXszjSYhH5GuPjNKWZWz38vms3GR+N3AaSDFfDltpttSqpm/Sckj
8ISCljySq7tANjZPrfdqdjvwylsZppiWO9Lwi7sJglaeTxcaKu7q7s4pikNq/j+50qGtkcSTrhdj
i6mKglOTA0odvLQxfgEGfm6xx/YacD//wFlW0sblR+AD1GodyDFetDbAuZT6BLUu+jnfHf27VBPg
jUVj29u8SNTfDK2Fcf3PAnw4Pi15LdkovyhmavV+Hdcojk3/PdIzfsu9iCek2bU8IO1p9DFV+zw9
T1DH/nHUtIw0ckwC+2RxIPyxiJg0qbIW3E0jrgNDW3nC4jug24SB1rmp/H8VaspRQxWCQNAtI1+p
v6tlp+DrrXxS0UDJmD8xTPqCSmMoa3VPv08GBtG/MThqeJDl0+DbNmCpHTUZy8jexAwCoz5WA+rs
Aw1DVqQDePxiX58Mjkkqg6GKGnqp62E8/AMIS+/8d2yOUFIfs4PZP8/YvPI7fKXaUT6KE/9Ksj7h
I2KkPsoMnnDns1U/5llkyO7eT9ZWxf3wxwnJP5Ec5V3L8WIQlWm6spd6jWDJuT+qhfFzspvozzEq
77qqVLG04tmFb4OLibaqYu4wJzhSOB1Xrq/nV7GGmkB593I7lOQg/wQsdiN/50KbRDfXuLzdzNmC
UAZHVCrBTknQERaUDy386GlvOW9ZEQ4hc+q2XlOtZGv9upyXrTHjzyU2HPLNqJxrPIQB2uFtUi0w
ritQpiJOP1w39P7+26KR9v5KH8vqa75ZNMfLxd7kiyIzOdH3G/HZx0mYboUYN/3T4bQxGd6aBVFu
ojF+9fmFLpGd8tmjTw2baA6PBU5O36N2qjuTav3ppUlZwqo6Id711Y0e97/o+zTtjo35mRHYRFBf
y3cSDS4Z5dEgpcEBM2Vwkkb06XCUUmfM61BT72bJdv4LH/nWQ998HZ0qtX51/c8QPQvuVg98lYQf
OFvTXr4lGmsi0NiIfql7DdebEuOloxer8JPSFw4t5xWs0MObI57q/f7k+ShEVe//DImoRbF57Rx2
lcPz4kWbGoe2hviMvuzriUIgzVmcq1AH8S3w76BxonQYYccgZZXym0pOQHFAK5gjjljoF9PqyKqo
1F3FUHcOxF5Yjvrn7OdKRqXutjnotpNtpQiE1zJQkmGa7kEBBqG830kqUUeJPIshFabm9AfRCVEp
LJE3+xrrXiyO0prrIWPafHfPH2dS0yyef3zXj0B74pjBbris65xU0mp7PMq/T294lHK2MZ9b2cwB
WbGPzykmwhw6SRZGjXx/aiA/YkZya7JDZroncsoibWfgv913AVNt9hbuXMl+pnH6zn380EBvH75x
vslvzp6Nzw6GmXqdypKybxrsrNWb+rwiyK0d0XMaVvXb4NhbNzNWpmZSI97+s9gaCWHypc1Wi2lj
vY107Hp5nPxMPManx93vRLdYorpXDHXL6oI126+t6lxUW6Uklp1WisvXy2DyESHXejKYthjInNtL
SU7aUv0kur5eZHNTQOe5Nr2WfbBfro71Q1G9HfJ/jz8z9vOh3comt/rFTcsMj0+H7ul5+5l4zUlg
C2V9kAK4w5TPlIhwXk/SpXzarvT3I6tdyhEVCckreTHu96YBgO2LD2cf0/Hz7OO+96HJjVuFoVCa
ZHQ597VTy6jytrXwocZhGTj8qbFEsLtV7HObU0k06pD2WdeOP0f8SJshj/lSFJSVXf1UBJaxrV3K
Qr6hzVtv37iuds4msVDmvLqxMFEd0CwkuDsPr18+E0dAk+Hko8iAhEzBPY4Z6ctLRJ+wfdZr10/I
ERolZgcCfdfhOKR//ruoVfdaESP1N43vZPX5SrAnPkEUKDgcBHHUymWr3keweh5O+0y7B7qCHp0R
mmB51ES28xvb/6ntcPsnvAgNkfN6XI42SgWDoAmeh253HNNeb2ILyE2GQaFpX1r8ipStVj7g5NCb
Uy1REUBoHei6rAh00Twel08hw40TUsv9ya647EyQM6Z90aoy9i3CDbhQFgp2qGyokzrKhQ5sxAgR
PSerYNnuqT1TFW9fK3qTSs4kbvOkW3xPCqFjY4+h5w7WxkuJnwudBViU5Yrv316tCARNldNdKw71
HbGKi+p/L7qxpRq+b/va02oQn6of8y4ft8PUiG+2Mg3do27B1qT6HtXknU2BNcequ7jMqb0Y8HYz
+6AMfmXyfUniSLRXRUaoD0qOt+qcq4EyCpJ6bf8lwnWRKFZi+Myf3Ve7qmh9WjdxWsKVvwho2j7C
fRjGOcW2vxQMK6w/Pfz89+9cc1zHd2Eeaysf+cWl7DbFx8aNJvBoGZo4Pp5OkBn0rGCH3KR/yydJ
iN4Y4gJKtg8VDTOXsWFP/ZkbCAg5oVbwHIJMsJq30fAPgge9Np6nCMvS1Rg9Sh3yvZj36yd2t3eG
BMpQ3K5fCUbZiucT487fmRKeydAli6Hx84IrSfzR7nH/ETmOG8nVONlxGbcIKLMLL45TuJkBBdlD
4Sob89TImu8feKva4tEyciirZ/JZZ2JCaWU23+y/sEb3Q6OZqPvscU2mg0I5TtSlQyxor4/2qOMU
wj4xxVb3eEoq6QrigKS6fk6R8hVAAZ76UieT+thilwYSmA3xSiVCNJY4sUwzWB5kRe4niSgH9H7S
q5AcddbD0YL4l4NUAcUI1SHrsP2L2km+XWzs0b0/DueSLnBNGxpuHgBmWyVuv1Wm7q1VvSvT/vOs
muvCdyiuZjDFSymGR/WfOwCEOF8dM545V6zk7ePyzhUNL2N3Mo/F11NNARoH1F8MSfAcaD44AXpF
tkvmwYVPWYM8+C9uGImF+kIjdsEq7hEppXomRhb+CPKby+5/75C+PW/Wjm6qurBQJwRuJKbS8+3t
ob+oFiUel8a+t/9XXJO3JOJQubWpJF8q207yUQ/YujM3ds87D3JVmChBRkiRmOc8FyKHJYEjvAOQ
zbQ3UUrQW6tGYISIqyS7yzeyEoeqVLOebdm78m/pbz3oAqz5v20KMDWpTmvFvk4WNi99qVha6BVh
XUAm69oeHAS2rWZQ065/qoe0TPqT7q0duFEskUnPYUTTc6l9/udSRfv9bnWUUqoMqvUTUZtOqOjs
KC/FNJ4NNsAoTQG12GAlei1NdWqxle2wMDT/Vy4nQof5U+vgbhIIgqmaaXjDGHVh+nP9o+L0yWtc
Nnz26LlRLxRAnq9/1P6sVFx0nk7fg91z59DooACofH4k+vlf4uDJX/WO/rg8DGB15XEPUPvxwhGn
cmWdOBsQHuxlB6l+pr9uvfdSvehszwzPi4pbBwKbly72Sdx1FhTits9ZVVqmP6M2nQQV099wO4qf
bl/dt4E0V770AcarrF+/tzX6maOP2GKRMeryL3YQq5dlsxOycfjjVXGh4Cw9EojJMJ9OrH0Ob+NX
fqR2vg7s8DfCnVE5yxiIWTTdSxJi/h0hUPy8m+ExVHxavHEuYy7BAWz++Z36Qh/oSvkfsyRb8zXs
bbo3Dz0q5Q3peXleyz6Nyv/++59DxXf96Yysc76zvztjtHNt4qyvRnbvjgtI5QbNjWZR5kg8vpJv
xSpGRBTysaukQWVwgr5kGAD5VkHbR6bxr1gpAnO+w+v+NalMua6u1mWGSZU42qa+Zgo0Kf2oIz7O
+c2G4tXoeamfVizTOLydsTUUJm44k/v+3IIX29KOqR3FstoV8G4ALq3kmyX1m97etsgOUl7cLirK
NsTzO1DTewISEejv47SZba9k74XaM/X1JEA8mhiRqQmgWTOMwbyURIA5Pxba6/Zbu/kxPj12idd6
xifVJN3Z9b+MdgiYPRkora7kWKvz3z1I8/o4LbIEXL5OPHQofWkyS2OaX3fzvTE4OfVM4LN5rXaP
5Z+NU5S9Nh5PHrRsK8R9QykSGlIr9syDp/TTTlPamxs7xwYOOdQHGPa0swKRdEYNgaoQ3hPLcbDT
fwAvg5l9O8nWdiPSu8vXUdpTzfxzVy/86gDoLjvjbJn6qOhVzjXtZV6NRNeaJCSjBZLGJEEDwJ3u
Pe5fR8KAUdO+kayPuqfWtKO5QA2r3UqK6DspGjKngVya7vsFksOgtDx+PRh+/XsPlY8Cp9vD42aY
bF54nEwWpQdYLgrW6yAwLCG55pfDzUg7cY1v7sHrYN8Td37BBextllF2FOxM54S4GNosWeLgCzbf
Ei/p2vlnqYe8lAn5bsyzyrXb3b3Zk17S1KEvkeHM6N4paHjmoMgi1ZaFqGVhtf7tkfIqm5dLriZN
lt300oCzfU3bzvl1Q/T36qtGce9Oi7gT/2j2aA6/NhSFrWe1/Kya+gdqz7yqsnn4e6CH1GtKlHxW
e01QzoNOEgrS+jDUA1ail/GMG8K6QO+gDQLRwzZyrd2LwIiSj5aLfQmm/rBqWOfn/0Zdj79JSDt5
rUznRKqT52nvWLtZNdcdyHZmVj60LtfylTul1ruC5WmNFP75HWlZUYHGihA1B2aAloNJrBG/mcZ1
Vo6ayuotnygVBkfyGB9F2G95+voTD3+yvxWpvBUrqe6pWPZIHctvD/8u7G8uzOoUa2rJfvYp9aGN
p8UOO/u0qed+fUD6M9W4fvAX3GBCcRxbsr4GRzaQhl8mT1MZevLzTCimEWDBNeOy1FU+1pRRcVw+
NKdxXUo0GDHCGTnfWWnW1YmFabCki3jp5wZJ8mYMu0qbVr/wO+3Eg8COzkyPVLhVNPPCWUfmuvqW
s1KBXQlyzXL5l+eFF288LXehXfrSmV82inooSilp30dNok7i+r+TpUWwL3/oGR9ehO+uRCRRTfYu
/XOXLfubMIKN72hWW/471Zf/ZLTTeXk1V3faXmtSawMG2i+l5cZaS4Gk096Kr8+ycqv/N/coFtYi
XVw97ztuuOrNvnN42bBCUGSze/KEFqBFqTaEGfeilH6X8ef+8pj65Xf7d+YsmHretJalH3NA0xqs
RwPav+Sbee0YnH9ZhDIE/syjBXSOrBecwQZr7F/+DXJYizpMbFPUrXuTQBZr+06crOTYT1fsa+Kk
Qw77eVFeEU3d1nhSsGeIT59WzsoW1YsZ9TZuUqbuZOvLXlZQEZ0M+bcMhIhtQ1yzdof4GQze9amt
tTwtp5fzKzM9aggPZaBBQfm3IrBI7mt6xVeMfBeVLB1qnAV8iOfZLkxsJu8eUC/mC/hAJGdcAos8
uDTxSGuOUVdbn2CjhUvpqCsoVylySMG7svqcmsld8zR+Pc46SjckLD4Ua1YfDwc+7tVxEZPu6RKt
hbqXfSR/E7NjJRzODDNfEunD72kAglxCmb2PYJBkO1msL3Wk6pL/eJBtBVViJwGiTCPX81EqP8TY
lYIerFunZmHoVblIxfXFwyN9mMT0Jtk5NfRhTD60IQ4ZPP+eGnLjSF12cn58q/rnERb/ePiVL68+
pKOXxvXryLKdcGV78ztVr6AM0xi35NbjFrf4eoDhn0ll2uKtOlFyss+j8w69n4SBctCTE7yAyWFs
cRAgdFK+fgGykB+UcN8/ahppe04ANm5FW4JUvI3b1shJZMSZ8sJpHxL+FDlacNMvYrpCU8JAlz5+
R5jiKSqn811p9WEET4lq7mtqXtMrx4c/yV8TC2cqU08Fin7iH4ynECiI7bKqatT3drVI+MA9m89W
Iz+PJDYy8CDfR9I9+vvvX4ERHAaf1XinitZg2xcVG8qpJPfLdaozGFM+v91EpLKWYS2UgWfY824+
9dAwlsCNSA8NgrGL160NijCzJgdngt6YOt97A4ThVheIfBy9qAa9qcr8v8Bepfz7fwMT+EV8kuQ4
Mv7IOC9l2WNgY3COwI/PQ7tC4BLx2mk9kA4qS5fyt6BY/ieKcjWRUN+bGpQPxcphlyO1V2b4Ytdz
UGWb14mH/t8VT+tKbFUfcb80RQyHvSMNgfjSTtJ2R751VZuNWwGDPIydjB+ULigje6XTCLzjJ3Gy
QtJSYA5S/RhyDriPzvZSBlkE/BCZsZRVvDLu7YebAlNWv4y0OQoXk9//MslLOfcXV0oGK2CSgBb+
G4wYTBl2PSZRvCUqgjEwDnEFyEMn9J2kluXEFtOg4p9aEC40C/JlXQjb0dMEXSOthOqe/W5Esbrd
SYWUk3sNIPiid8XMo8k7A2rI/NU8CkZq9JhD1/ak6l3OVjKqWP6xJ5JYGbtSonD5bec0ofXwtFw0
49U4WZyPj01NE2d2VHLg9HD7UFlTCrw9obSzln3o7Fe1E9+AQmkzrqVHX4tB9CsPcdQKvYcXyaem
JCw+vEbFwNu7WAYPH0vpqAFggv44l5GMOkEuzUuH80FnlhULoYL1R5mtotkKYzH7jEOGNDlaablK
iBqupSDQBQMZtVhJjFFWWQuDEoOyEXmt3IXQ7BKu/y2trev/NITFH3JkWsVav0HqRcNuFouPz3Hj
oziYy0mfbm/bnvrZICCc/TBuILDGFJh1M00NJ60HHQih8SfttIXrGGzTdMyXPzXYDOT75qZnSQur
4qsF8feWKB9e7tJgUMK68vDTqbuq2sp+GdBU1z0pUg2Wnfg3e16+Xu/eD2wYF8gbYic8Tefc6zKk
bD182zmBZJgjK+B1NTMQchQauz2ls+pUdWxdw9vu3OHZRZncykHdHsxvV7j1ptfSVs6ZftxmeslT
bfax+F3QFOyKmHZbOODD++L3/HX90gZruSiWrr6Pn8x0JE1+i+/5d5NpUh7lywaRooqbqjqFVHn/
xlOQ8iBYCi1e1p3B+82CoNGzXCDxUG+hj+Om6U/xvrOlpxg1w01Xjf7QTXSeM5g3EkGx8AG0bBEX
vEVQzkt3q1yQ2jz+awwm1YiKS7NkZIEYfgZPdWzMCtBWagdNFCsZaWj5G2XnI4G+/hKizVoFwf9v
kvmOXMZotQD7mzfxkPThbXqtoXAcC5WjorBABRG2euzcC2/f3/Oen8Z5CZRp12RryrWT8v6VWBb7
KYQDDKBzjeRipMECuBI+B9eCe5lnWtF+DX3YaYx/Q6tQuTi9ZP6texvnmqv4M5/29qoGEsclGMCO
WBjGDhoI+Kipp450Aw5mew9MCAcrndtcXLhJ2Ck33bSOqEBjE4EJa/Qi7gootRxK/Ue2BrchkAgd
1XcuA/jSEsM7RWWWcjtsNxazxNBWEngo6KVNCxpMx0DcXQWBxlIbP4x1ydpOhzfg01i/Ck28vjvt
wIlYBEc1K/FwVDs0Zr9Q2OL9bbgG/1Xb0R/iARzXY+HUbwPpDWKBvi9aRZhujbQxGsTRzsOwcCnY
SyzdsUxKq31IIB/Hr+2XBjGLHz7CEMwbti+xJGerhabycuxh8fRagO04AkLr/I3Hi08Z7gr2gNxf
/v08fCAUaeOMhX1v2bxWPgMALb5riluWzg8VRU9ze97XvmWRBLPOY9FX5LQ93fQmx/K7/6L58z8k
nVd3qmgUhn+RawlY4JaOYkOP7YalMYIFRREpv36enZnMnMlJFClf2eUtctkpuCxOjr/9PwmE5yoa
QA+ny+7SuhyS310oHrdujI4ghGrghkiFU8Z8Hi5UqShs8+kzqKb8S2YHIa1cw1bj1OGJD3+gW99h
3Kl2+p7Qe06A822Zb4Mx62fcnWjPGUWmFw5C1RmSDyZuZNx06GIHOCKlOMjkMKMaCEoAss6wV95E
Q4oNOr79EagorX/qRiDcYWXeLdSvEIv3dDR0h5gBDaadUEfSwxyu0snt2HFpSxF7hnQpd7L0PULR
H367YBDZFCDk8QT038+M8X/ZS7ONSs8XoOgcVJo1wDMVz62aqpq+8m7hnNZV60VYrgcZ4kYIglBy
pc7N8LAwpqFFmUqmjew4WK6u8+VJyZYuW/uR6c0eG0k9P919V+85xbEKgQr3oQPopPrNfkEESstB
jPOkrkzjTRiPCBdIhOnL89fc8sCKpasjqreyyVU2/f1ctXsv6lqQR0Z7Ib/R/y+BMcAox0GpRUA3
Wyqzq4X4AJIUHux56hlpx36VSPoI/qv899bsDJm53i5tl1j8xc/xq3WIrti9IcVVACf6g4hR0sk7
Pr/UY/AukNd139DOLXsPle+Ymm1t0GhsqPN4TfWveBrW9b2otd+cLR7DXJg6aF2pi6yHoSdi6ST2
DTKSaLre1v3eSUujC2Wjy3PMnlQULsNKry4W8mh1PR5Sg7/5ze1LEAMKB92UFD2JL3MITBzDrHVi
XNlyWsLPsaIHd3ScUDXp1BQk0y9LHTYC+rb6XuyvESgGpfDNbbhtChcwATgZVX/45YAuJRA0sKra
qryP9CwPvkLxapaGhhn5z/BOmKGCMll+mnHK86pfbv1eJJeHq3+iK3ohaCDIrWYbodqkxLOC+9br
MuX6p95gy/lTRm8qKcun19gaPER7i/Cmg8buc6ZyK4DeF+0sVhpfx7WbDfSiTAbyAE212/gvbthX
qdHTSxFBxThtQBXoE77jGR+QFv536L9y7r5+hDP46c4hYsXkDF0CszfQWWOK1gPRjqb/E00GxWhM
+8JnPL6UGVT6Vvx6SCmnD1b9toG3NkCE9bbPC92HafGc6Q2KA5R5ZGTHiFEYnxEaD0zBhJ8OC5AM
z3Gj7pI7+h+NHhaf8IN+U/8nfWlWp5k2w5rsqKH/QNkJIGkfdKFGmg/SSqnHnX40BBL1Xjw/AAMy
8DT68VWG93bZjbv7rPuJijXJGLixK8ON+whDBAIAupkAxejrxIfhLRxq69ioAF5uMuAYA7Zcnh/U
qls+r68hVMd8PlQ/1rCdx8URok3cBipNYFZ4+EbxrDUO3/QANvej/3vowZNSEwJI+WvBB0CRhQnY
XukbvdY5VCakqoe20tBp0Na9x/n1iVLo3UCIk9LsqyGHMNqn/W3ZPutlrYNvWkE15H429dORJQ6q
720E3SVFft+4U/3ZVKNWXb9fqwHyWIU0sng4g2EurDyMvp6zHrmG1CdmNZ0gdkJv2Ey7PVdsTTOz
QgMIbIrXBYK86SOOitSPorjDMEZAH8m1ZqFP4TDY2qwAtRm8hMP2+DFIzd9uF2B0O6U1U+/u/zr2
wHCAtlh1bDf7CqggxaBll7XgFtEXN8oRAUT6kyh+vWxpWGjFmJXQiJLfZzWhgAW644j6TbxL7ysC
F7GnvtqoRoJ34PsniAz0fnJqbyUKPDBQgKqd2iEYNYRwPCJHBAzGRoRv5AqRaEpv32Nv2+bjirIq
IQGIJPac6jBESDSZDKAzvB09VF8Is1ov5ouFlCpzQB04BSR+ZVyixtzDjOHtXAiwu+89JR8jHynH
XAGVh8U50Ug3PT9wZ3lMqLQkBP0IAg+o+mrj7ErVY3FrFjcyk3pSZOs7ndGOXVKjTSiPIMhJvP6I
g0ybfD9+1tivAig9Wy+6vPrplY32hUFoTsk69T7zXm9Huk8xIaWSXJIPdFD/ApduackR3CK7uF4N
SVmzx7LFoC0mP3MLVANSrweCI6cC3To5Ne97MkXVptOdvmAJsVuZRuN201o8Qt+nR0r9l3i4xELJ
H3ZGyOG8dJuDPemwkP+o7d5AfkVDP6UZJ0rQQQVEW3w7k8d7QTaW3kNdp4rUAxGjLipW4fpfRRWi
7cBMYyFCoa8E+16CJ/uyqt03Xb7NXNZLYuROO6VvQzA4YGV6QHSgzkbaCgKKkUvDjSU6Q6NKsjry
NObaAFdY7Wm3b1u5hU9gFimAh4K6J15Z9oWRi+xkPGOHvOfUGGmko/3x2V5ep089ZrNr8ulDP9p3
7gnp8StZGK9JyvKQ0j6/guEevdTENtgQ4/sSd44+y82F9vOz76ImwzJdq8QYOtJpXiI2Jc9Za7O1
kugT/UN6G12u0OZYETXWqC9LOpsSyh234Iqg0R2Q/wvkBTFO/xZSUnixJ7GQJWSmClusBlaCfbDf
+4URS0Ly6LFyWtcT4hE3lNgIXzO5PHosjKrgEZKTSfpKY128c9gBKWN4z3GM7YD4dEAwIFJ6OsuX
SxAFFPnqqVE6WVcjUcGHyUHX/diIt9dV/jit1+sTiiaYN4ys82JxWtOvQSqCZNKkpXKzfn95pri/
mWHomYGooQRe4Jm4WLLr8t9mPnRv4zq409/rwykclxsxtnrixK3MUk5IvhYICf+ZimHWaS7/jcLN
/G46y7M4JMimBQctRHVlaK/BAtHsJmhFmGVxWlAbkyD5hUTLaXza7imfOBP8cuwJnW7ShS5aLLy/
NLHSk7RqLwmr6LpsWUGoFdfmagtVzLGD3ygAWLo1zICs25TD0pnjOPKd62NgdLbH/GVPaREI0rj2
dTvcPcxdmIit3crzprnpOEGwmgW/m/DfNMFd9GCi/Pf0gP3PxWrIsLCREQmW1R6oT7MWaMWN58Rq
RDGzJu3/uusHy1qDGF5lLq5gAIE4IX3yB4DaYz7WN8cW/rLLJfeBANbHuUW+FUKpnZqk/7zyJAYQ
D2ux3ZMKEZVyJcScwcD8+RVPOmEPUCuA4CRU0T9npvNSHvNkVhO2AgmERrl4mt7vPDJndNjc4OdH
EOZgtlamt9uFzkoS1ZAyILh8sizxjdK4yzBUNsUm/V2IYVNvfcRiJIoSer1IDEiCcrqZpwqHC/nK
rX+HHaZxh+UCN71/CHjaGFKcYdXwJe3XvZy40KUhmGDVcMZTdzRaCO2ygpV8Kv0TrXvc4P+cov4O
ej5JE73LMx/+ncyd163lUMjy8TZ4Qt6Wh0vmQm6Ck8g+8uZetJd0ZLb6+f2JxBhutorm8u3l/9s2
3yCTM8NaUs6G3ZNKHb+CX2L+khSZQTD7O0/exTTgAAx/iChiskr68Xezn9Yv7qkPbqfMk6cVhTtu
IRA++UrMzeZBt8rj7zIwIueANtHX+3G0kRmkdmBY3gpL5VHGYiInAIyYLIsmvTnWndga9/Y5kIgv
cxzFGaART/SCEjEY3QO3goMTTfaT7YxTRkQomusmBsg2A4F2qkX+zEiQPFesniJEgTjD2XF/dKOf
n59o9TdwZh4Ca5zgblQ7/0Qr6XzOHYDMzpPmFI3OfW3LHUabB6iFR63AXH0V2t00xaI6EEtwzcZZ
kwKCObBmLuqRZK5DGBkgPJa0wK7m9N/NPTPtQNea2zGDYUGKB0XM3Prn5Xnxv11OhvPG4nSWpSK3
WC7G9nY89pfnpb+GVsPXmKXqXwoadrKdTNan05iFYS+3TMaQHG+/D2oT+DA3HTNOl6F5kSdycYDA
e6EXRkHAvDQdZvFhF0Q8isAZjRzLE2+cYM9tnPECvl9xu9wVYrwcK2DouzOoUxyVW0zKQbd2f9zL
OgGDbJzb4/GW5p6MS7mkySqIohkPiUtc24uFP15TIOJXE7CtjCUZqhMWz8B03f3EXckZ36z5ZkC9
Kww5aTcIZV3FWMyVuYgvr7maZcEU92D6NZSphUgufHE+fYbXLA8+FuoeKHyLgSrY8aeYRttxiLoS
rVlxPRt6c1giFoUdMCaL1RFWK96LW6qoDDTEluxrAEbTXti+vcDdhbnNKFutsJ/7N9m7buRFwX4r
l7fn6rhxcj9Q6zOxFXFSm1OrrTkdK7xU+UrMsLVCB4fhVeB5A9OL/p8Jv2G4C//2j8CTZdWL+Ijg
9wd4v/nDTGB9DcOQF4tI1tzbcUOc6O+RmVPFcjz5yNqksRC8Joj2YTQ8/zi1RalwiPomZtWfcXS1
j120Hba1K8sEy+LsV2apm8HK+7pb2I8yVrTVessivwJFKs9bdgXupws+WgaLzNHKDYMotaNfXErn
c37Gz01vyglGMufZFh1n5zjcVRRunQZ9MehizdPcBDRhnyzACsu9zGap9bL9iLKHeJRNTkN4f/j8
KjYo7C0DaHxmPshJyZ7nL62RP+mY+629OI1nOSC+jongy0SWnVUQ/HLtslAxEnF04jHIQsXeNAc+
AsTjI1cji4w3hYJXOx3Nu+37XQRtWFPgpXv00wzOgq6Dt+6Ei/HZ7pzYclhzebSrl/X7Jn2TU9nj
FR0EXmHLs+bTmBfkDCabxG8yYtpYjhV6AY8uilYTZAvWDPcX++ro+DcOC2uR2P5iPOYC3/Z6vcDh
El9lmenjhc938ovtaXGuzKW9dzmA7Alnv2ta7CB/q//IGlm+jZfWlpiAd0qZjHPyPC9w925EIGv9
REfmz42h8P8DijymjifT/WIGq5BiI8uabN4APdi+Ny3zbD6f//IIecYmRlVTx1txbRyNLiPX50yX
/86+YjEiB/bubVkhr/xucGAHAMJ/1sXyIrY77hBOvUj1OJG54UMZ+8Ex4rWyFa6YdubmD6PgbzbO
Aa8Jl7qJfaMxzoAhfJDdvLIm94AJzBMECSPYhXnQs7vBJQxVV7OWo4pB41cQD2Ut4AUda36xnF3P
JeYKgTBTSRej3KHFRkTD+jMChDw0Sa2ViK6jlQBQHYNGmYH82ENBTKzy35eG6JJiLYVejdAHbfae
yfB4LBtWUU/z++B8sNbrCyqC7vaNnjGcP1uhCfzAlliGYx9AdIkF/RPYecoU6vvV5K7A27J67DK/
+Q4b2ja4wCQffFyUeEiymAnJGMFRWzEbrPY+c53+Q+K2K+q9OyVM2Or8oduGQKLL6IaKWH4CVnZ6
A52KQM0263gk29cfx+biP+ZS1ac9OUp3dQhUdN79gxi/kP0kUNFYH3jJCWxpKG3Ax6kOe+fEVw/x
KIvg7pzi0R5pMeCPexFgU62jalFbZlUHTB1SXqVDlDzAoD4Visgu5LaLT/lWc687UQWD47d+Tb/U
dmMYztJPoR7bXUubjQ0a9dtXJKJjt6i7fsz/ysAofaVoxqa78lBMH/PO1tjyPvFjpjVBP0G020DR
sWUUaK911/pZH4Gg/vDpSF4EdAcJVKj7wnWnH/cWkChish/q3F8gt4IppkALLE/jIAKgRm2ODpmA
dr8hMGGyOaqiuBvBuAKEKujcP2g0YcEl4udDiMt+cWBH4DbOpaGXr3jbRETaEKtSqWdTNvlrZf7Q
OqIuLvDhxP9D2n65YdQYIc71zrSSRnfA1RSrsSVb/d/rc6kLUny3OQVRO+MTmnVxQLtUfOVIX4IY
GbSuU67fgArplKJxx3OmjN3fJgV4iGz6pQTwk6MAA02iMbtnAKsw+nCju84/4V7HhFVCJrDYVOYg
LCm0eHtnEdEbjChNv5BURRZwTqEZYCHAV/rI4l4jMTk6M2gYEyVOKGpLMcDuntM5aF0qKXS4b9zz
nPUdf0354BetA8q3dKcvEbEX/96iicRDfOIfRFrIilDuLpH0r2Xvua8u0b5cA9s2+1tgrpTMJbzk
RhDk8Gypt1oTCvBU+LcZaGBJZS4Rn85N4peEXXRZ+f5ubimqE8ehkoC+ooi/YvY3ETi0S/ZZAwW+
r/gTUpPcFa4awKZzXwmC/BsQmBN0cBD0c0hFkAEA9o3LasHwgdPkQUMDqSw92cphHe74ZH+EfJ9Q
98o1Jfd2S+GMwr3cjv5WHAcNySxQTPU4J24QdWXuJA30NZBsBleDkjoRjyI6WLQvMRBFdtFMokwY
abQ5uJENA3pA+RmTh5CiP8BmEmzaCTUDGpz1mWscwOAU5cWMKviMRov0M16H3og7wKczyOnlh9e+
M/yRF4NbQ62HUTgCyQmwe6Wei7XxA1zB7vQcWG/F+k1jBQ0hDsU8RbA2UmmXUDhT6fUBi8H3SLRc
BanbWlu027iI7pk3vak4T5OoO8JHjJu4ukw/yDvS0+A8GKLcA/l7TQauW5cpb6CXwcOWU5QKLp1A
eocMWUSMVn+3DKz2kI/vIF6RIe7Dfx6PmUcnIw0UNWQ9ZcsTcq4r0a3bAjov1g3jVtIe2Gcv2Nwr
4yebUrLyqE3QX4k5ivajyrsThBlF7oQICM2VVWfJ95UzvgfPhk2ntBYPCwwoKXhF3oVcyGy9WC4/
FhQf67xlt4UYNMsOMsEL4k10ZwlvEfKwJaVukNPswmkdJxskb20bDJqXuY35F6CzoZ9z7G7JH8jI
RFF0vCBiXy4A40oyDxCcL7EVXFNrWG+Jfdja2fb9E3xpc012u3UnkmH+2fb9Ga3uJ2NCaHsyITbv
8xvdksRRnLyPiLSSHyyXSwrTLHbkwXspY5AI8Q/H/j8kORIr7bfrE+EesfFs4i+XZ5+8QezPJR6U
uEtySTk5UHlMCgKTLT/et9gj04ORA4ucq6Q9UlyQJGDGqrN3j2RSM7KA7XZPxCthqjuZTSTw55/9
fiJyoRJJcQiqNfZkT94425LUTGZk1GQVDeTWxqJIISkASQfxvCQR2yMIMZx4ryCp6PN5k3ppgM0B
IEZRAmKScE1NCJjjh4fYu3mhTLs455N0hHyEN3A0YAiCPkFVw//7pyKwsm+mPV4SU3C//LPYxEpk
tv5LUrgvezGr/v2MIRtT8uBSCInd4OhKvhQErqTMUlpBzJozEpSvvlBcrmpCxem8xgX0yLXzgBoP
dCN1pKfcxcUa/0QRF1oTYH48sjo8zO8WJqE2I265mA1ddzzyiflos7LtmuOTTfLAo+W0uA174jIJ
Zld7eTxbye1ozoYz9+oeZ9stZzE5SkDCY+DXxPdeIXda5AAyE2oqTxlsEnMeY1IhgeNMZ3OtgkV0
TVZEEe/bzxB8496gqIjyLFPCPzOWGU4C5QC0xUJT24TjYCTMbdc7xejT53bf7vGsxKm6sU6AOkQJ
GBlPazHgkNI85qDUfG2U42zJDJbliDfvQeCZW/yckJjtegqsWAl65THI9V0QLmUIswxzWEJg1mBW
e37EMsdbpM+AIl524AqOK4Ye3vJjOu+jZEF450SdjDsleNzUfk4wpQc4TIwL1C8DTs7oIsWMLhSn
eqZ3F1/u0p47hxCk9DRZsWDYXQCGuflvQTnlHyga83y6m+GDMWbtfkq7IHxtzOnXiZDwIKymJRbk
ZhF+HcFJ4gdg/c6oytGQFPlzWtaEz/MwvGFbviN11sgBFaszCYljd4dd42Io5YRhSdnTCkv3ZYcv
wN9Qayw8hShdPABGZwEB9GYjRy9s+aqt/C7m3X2PjhD0zU01J2Yf4sUx59+o4yAYYirTz+g7ejsP
X0WTJF4ZaCfogY6kiNjeClI+SAFmJmxzluFo0XAqv6HQwx9+Ass6XQL0pC5Lx5AsmupYPCdtB41P
Kic690A/s9/6qPjKBsmRQJLsC+RJ0KXkIQybjxk9J9SVZ89fKACX0VHzURTZUxNBPkIlQNgDgZNb
hTUwgB3BQklec5QQhsiP0cb4WQsdjlUJZdwhA5xCnPs1562xelY+KqDT2wj0O2z6/kRZ3M/DieYl
PWeQmjWDgHE5h+ABzrZX2k9t/EDo6jIqAeLFbltNuyDzgjZYvchl4FOa9BmI7KH82pOh3xNglZ2A
SId94vd9Dct7A4xaPtdH7HQCwZgB5JygpkF0KjxPpIXBHBISzWKPvYek9kjrx31h6p3BUldAY4jL
Dgi9dOD0BX8GNJGh3g3qVdxD3rbnXAbutVEEVwOk41lSzrfVgYuELiDR3o5M4REfOdF+PlMLLFOc
92tHIgK0R2enHeITg5hJHaq3oL7nfFuUd6vfWw8Tb68o82/PKmnz4oD0QUPi5g96budVmZ+Br+FA
S+MitT4V2EQ21XyKliAZ2rJ/h7dRJejxw4IbaKNyAGZxlvOcZBeT/3heiOawKrLuFKYU3vhTil4g
f2U0BaxcVDaYEn91RComjDDBtMxaM4iA6uwBAP/9SvJFrJlFpZujrKKv5UWrlVRE5h6lJuqM4Xwj
af6clC//4Aph4qVwv0KgB8nOAscaAJzIBij0l+c5ySIBiiBTHrw3BChhI1fgilGfgaLMF+Lhm6tr
RAY7Xjd65z59GtCzrU7iR82bsycXpYABptxpNwrU4H81b8AAhArlZQTv4+ZcRkC5BMnMVznJnMp7
QBte9XW3+Nfy9DOaGmEdfA0/hoLEZ8NugUqwqomW31Zv4ObpuHgCpNvSuEu972tHt5CU66s+cI6b
XHefZ0GErw7HfSQcwLgdPnO1POIBly0HVpNAFTBKEVFOrYG2ovnEHDG8GkEllsnmq/FzflgNZEuQ
Vg22IKBPkkWPZoi0q/RukJGi0WpClfj2Cu/xv6zXYJfGPAFNPDBjOt5XfP9iKFBGZ9Tfvlg7S6/p
+uQSdyyUTLXfBbIo/OAdfStOKp4OKwU9OiqlX3zDRHDiqKqjY7HW0sPxSVMM9WRwhceKgcaooykE
diblPbmG7hIQhyB7zTuNe6S/JYgAnRwBNV1sx5vlMeGYx74K4auVNOVI3HvU0DpEVJQEYIBZojSb
0lNn6Hdf/fGn90u3SF7UkAIXAZMXzABx+pH/XTm4CmjA+BCNfS94fN1sXo02Qfz8NQrYZQZon/hA
x/5YdIMjeEoUqC+U2xIPwE0DRa9o90ei3LxE3gYpgO7ztwPQKYsL63ipLk56OVw7E834J/gfEaW2
4OH2TzWA1hIsCMllrSnW571ANvDnPaTa3w3ojb8Tr6yIgGi8qYBrnrOcbqO6wuAIzEpN1+8aEssX
+YkTeShzfJDyHrwaUHW9+xLMAviitn3TPbWrZHJ7GFjvzNFuJEbmNBDsrcdXwwPjWet+jK7Lw44L
9z0Ao6EhNO433dpaN/naoO8eoAn5ZvyLnPIzE9ZqrxMDPvefnY323D0Sj9b6dYiukd0pbK2PnqFY
nBvlpBqajJWUoHLfVuAvUDDrnmlNg9FswRtVi7Jvp31L031Yces3eLoaQDywcfIcYY6M2UHuigXH
QISYwV//Xru2RsilWNptcSHPpWM//1zxUPEuqqv4CLrgQ9PFrfw7b+pg2P5UfYwMbXAKwy2AFxJZ
FLvWCjyxt02qBWwxBQhyLidDnMY/7AJg15qDymGgWoKe7k4pSV0mDKi02WBIq6OqHObLMiKvbWYp
qfGDBPpBUcd/pT7Fzjt0ONKdfKLs8arpO5fEN5Ld5wvToNh/Vk+2NOc2+hzfMO9m+ZLPQOgApAQe
bbjE1E6GNVwauyxqxT5pRyoV/cXwO/1gIdpaLNvNOYHC9ScV3TtDsOkVLviC3u9FG8NgWmlbY9nR
RLEVhli8fi+HaLKVdm9+8a7neNkXZK81MHC7sBvFzb7oIW0NJFXNJxEzJRMbTgFTc0irA4qHbRy0
3uTGVqf5vdR/4k+H/hPSWQrkAwpdhXdPbFKsIUqnMEVOrJ6d3FF3zUnd0fv9ngpkwqbKSlGiz2lA
QANX/4snkPXeVWxON7gRMYa5Kp44zGcBkYL6+fDkpAw3qPzhfaHr4VXHHVZ4TE/aokkQqy6jIKYe
EHFLei9c30hVzT74rJ3G1IY9CD1WhS/28IfKPxbjfm/2wn15MDFQQqNRvoznFyoaiDbaeXtf16cb
uz/mc9VU08nyYi4k3yImRXFvPNy86B/Xfre/qPWTCifyueweHtr8no75VNBoECkSdNunCawHEJvs
7n0U9fkGCALQsMTtxP96rykuOaynj/wPq/n3J/gGtatDP8BUB77CfZ75b9iQgBTmerZB/UqZ3z7u
jT0XuJ9hpYb/YUUHEoVz2tfLsk1vYCbpoipDPGtgWYDHeuVj/mwBs9//PfOx/iBugA0/RO4cLe5t
pXoqPjfZ6FOAbmRs4l3qofP/AiNBleoFlliX5j5hhFaCPwIcRs+/LUcpH3y7TCgfSeTzpuRH0YJG
aO+cd2Ysl3aDuUzm6trK/Xw9A+VWgVWShSBEXkbUF+qP0K8hGa/fpBHA0nS/znfFe12sMx3yczYA
v56Mqxu7l862oqeTvhY2tyC//eMFHEF1WlzXE4CbCHMxe9nT3p0JWxm0+Lsfg+VaXS8H3IJAC8QA
CZr7iGXxmnrU7NIdwl63EKTGu9m0WqgUgZJRswKBo/sqeZgWAv5U2H6uVwYAOxsh1YDdC1ACADpt
yDMxAgAWKZknPG4WDYuLeGRuMhxnybaNyaCGUOHvWNtTwwNbL8CKLP+9dBHAbAkz3ouyFMGdctT5
qQHhf0lzSu9Ll7nzhTyf+Wk+A7wKbmPwQ9RmUqTpAfl9L3gAQ+08U6t/l/dPyVbMwtthDUSqOh5A
GDJTIoGWfg4Y1o0y60b4DFbB+8Ai3K8IFE3M6m6UIc+o/Jy+GsERaGZcsu+spOA7fz8Mgkm9Yu5l
MPLEttinzgLbG25JVGELRUgMYWBmuDwWwKU8xj49ReMH/geRFbQ3CpewOykz7Qhbte1d1OgurNAg
SxBYofVNB/znsVRitMpsKI+3g0plD7QTTwUEyz2239h+XqH6ETS/Q3aKKwnHAJ6TWbIBQpmiTvgP
qPV386bE1jXjjnn7N3TRkgEsRe0zNcGPXr8uvD4GcrHTUMxg/ivw20lw0pvFdg2EqkvuDw9RM8Fo
ARutzM3791VY7zOPijznc9QDxXpTtRRk/nU5pMt2IY0YAWuNT4+pWOoQZNaH1+qZOhklZD1IUtv4
h6PlZejUD19mEU1hIMcPv+7Netcf3L4q1aU/h/+5UnCFKvaAJb69XDJhE7ioCYp+7XAGty1GqPTj
ImNXGc7Q8LsJicS9Hev8bFKf0Btqq+39O67x7umCDetu2jio0V8U+tDj47/V6R0xl2bcDKcqwNm7
/+YSmZv3wQU8LDFDsYBYhqQHmUXm19TBW0drlxQL9buo2uu5hUOWfV3ythZZiS4N7arro1vFDk1R
TR2p2HZko8zXPs4jEQQOOE0jnrQQqeNRZ+AjhUyMg1U6Vws+b1pNSlzlb0itjIsKnQKrjl5XCnSW
vuwmh6bjVvO+Awf6QshXkacrz+DT+ye737KDFsBwwxg1YNSxyRTtv/7Xq6J3d9OQmjTTWzIDXMfy
+YHvhtf0uEdhkJo4yACAryJbV2cushiiKHR7LFlVOeuSzqsRsCIhmcIdGbQO/lwsDKww5fQbQtqK
12w+RJap29zG2sXVegBt8/BSBzomh/pLuK2X17h4jBpk4Y3gdQA7T9WdIO7qXNFETZwP8KLW1wg6
ILw1ZvIN1O64JRIq7Xowqo91Mf7EVtIjCpN78ew5cb5IYbvkVqaEnRsqX1k5SwkotOV3sH8C4K9E
SA5Fy6vd/Nb9oBGuItzt7zRrPc6Jeu34hdExfB/3vczfQkmHe0DsUE2ylgI50OvBOp+XmgcZLgPO
VJR/ujkN2gsJxV9EGcqge2ieJLdM9u8FpsmxSVxlxesRxiFd/XxHbNVUpD/oFugHfs5AfP0lzl8U
i7yCqUnJn5vyYc/pMbSoxBtGIPcb05U3ZXVFoy6N1KT9UYZ29wEvoQdGBx9Z/5vt0xMbFLQ/fSwx
mWbfPz5CiY3qdRWiYfoS74sU23MkWgAxqypdO4rKbIU5m0dnqnw0qwavXpKF0MLp1hA20mzfujzm
YbklHqfSXd19gl/Sbdbw+wl8NkXrsN851Mr8cznQNnhPOrRfUOS5+pfUrZiwm1vPVXb9Lv504uSF
ORolZgJHljtGQpGO+kdlxZJ4a/c3Vm2V7+KlsSzvdvZ2r4Q0PwQoj53WtYdY9YC+RQ4od40LXjH7
75wWBiIIG5hb2wvOD1N8AFsiKypX/lMKBeDEs3iJCgfV6l7qdvesx8ZPGzbT8vdNnxMZZfjRkE4N
Kz+/k8kXUO4sLgCEQo7afEhNiEJQTDj1YBWB0seA8z3TDNrxuU3m3MAkpYW5UV6jq/qTGWNxsGU5
h9HzxQZBAcFWpZjo9S6T+5zwZpgcBwO34ufpmGHf00bAimPVqzszApLP4GM9By5zGY1dUTXqdfdv
nLwHKImRTD76Z1V7Ory8O3zASBjlr927Z6Vwct/4MVOD7pDBN4bdhkUZvqbvAjwZ4ePhOziJix4A
+p9iWhz45vNePTtL4ggqcRKGELC+uvuGAJr22e0fwUE2HDctYfFzfM32j3IE/5JYhkNFcY5+EsOh
ZVWEiNIZ0WfR7nvqLsn1be7JiNmq1TL69M7dLPU6Ve19+qfPF8Xl16rgI3j4BJwQBPIVVLzOVgNU
SQOXQOfh1eFNp7xIkhdPB4Ptp/BxaVF5sg/vcd+3zcaA4XWvXmYfGOn7RkRNjJGyBsYzEuEnATEw
UNgkPRJRY8BjKPVRn6pMyW/u71VV4rCYLbv56c462kW1uMp/OYm4ye23Bpj9FiTyN6fHopNdH27z
WtPLm2KnM5p8npeRyi5L261Tb4rq3+tdYTwNxFjtz5KkdnQIBHei8OdtpP/DqoxWIUICFH4RNkXf
Gj075h0tLXZzEGinDzS4xr4PQcWSPFhVY91/WSzjY41i2mNcNpYCJh6U5lqlf30/ZVNl9vlRZuW0
Px6sHuf3+fs2B+HtwMKRPLBoTJdg9J/kdGBEAnWBvfBmEHVO2k8/ZOz2WczQwbdRQyfrQnyl/kEy
ftrMv/AWTs/fbN0GpQgzAMmrRNP/viRp0MBOAtiApbVpT0yyc6dD8z0O1LkSdQ4w7lBYmXTG8AYO
+Y+OID8Y3MLk4TzBsejmgA4tOI9TRkuQcshI5G9Up/x3Xw4jBTa8MYv39Q9NMjLWXDNzCoCqmw8m
yDlkfbuoUaOUZZJth9nfMjIurBCz5JjAN6EZ6RaUYFIxvMFQaftAsg7m77ZzUiH9R7wGrC+rccmG
9CJLVI6Q2DpH1GrpUoObir5UqZjQH7ZqoAaSOUF7Mry+HoANvrFzI8Xa2HrJJLHfibj2PLvBoOuT
ksAzf6XLcopgT4LKj9XsISCL0Vp1oL3eXYvVyPBjDfbajAoA7Uo0j3SqtF1l0ojxI+vchQSMMNt4
2VeDZdttl/0fVtfHPG49kmcthbDOLTDfqLGjqf101MRCITnxsDEboMOEtE6HOgb0DZsKbaug+pIc
NNVKCStop+2EXw+jWYc2BUd9MDIUWjidU0IZ/YppsEYSFKI82cdCVQrNt3G3cO83st50227MAQsf
Cg+UBxB5pINPIQtP2M68vmFPbauYc607+0dj/xTVuAetaK2u0M940X1WvOcwuNTLG4y3Hv6n52c+
S1m4C79q3BJBpDCfFJvbk4PYpJtaE9wN/K2t9OV1S3aFcv5+Lz+6m5dz/QIkF2VehQnOfpUdvy0O
rda1Wuvs5Jcrok2TbNLvjA0GRh2XZs1pP3P3Vc6eGWj2AVgOq20JKgC51bvqPk6uv/D0O6rDRROW
6Drcs0Ew+ODCQR2j01DCZqtGVjoNrvXHmrV6Kpz+BGWkuzf8OCkh8YWb2z63bF/XYaTdQyT3vjql
zMdjgb6ein5YFd1wb060Sab4t964oHuZ+RIcJOukv2iyEQxqlu67OqU2/Uq3d/psX4tABJUCDR2l
QXBjWbMKFgaG2qkzIJBHpQqGfzYaIOYhdAQrPqNoLLIgKjpBFL596IvsAKDyoaDTlf7jxMOQLAvm
gYQon9V9R+GmPJBzoMPnf+bkr/nXIvZiNwYmQvJB5dqweBGLIfZ85cMhuW0ppCPBQ8ueYvxfwV2L
TX5+FR/xSo7G23kRkTEZOWEC3zSHzva7YpYZ7wnj9ZK438wy6M/jF8628pKfqF1f8m78xSGXgbaA
l696NwI68uLUpk5+iziA/P8/ns5rSXGs2cJPpAghzy3II4N3NwRQIIEAGYQwT/9/uyfOma6hqykD
CGnvzJXL9PzqadMKl1ICfgu8xIwJaJWldtrOrbO27NCxfUbwcVAGc66fwe+paXi+7LL8Dn6Ib8Yi
msqWV8ulisSQ0pIQOl7/ld0TI8N/2yH9G8Z8LGEcml9UIxRlq4X8hMn22gCN44tNixuVfe28/Lbo
ISFvnctbHbQ36lEpvlQjTfYLaAJr68xKgD31jexdSvr8T2gsJQfBArsxqB4HBG4CQ6Qm/j4cpI4o
4lGq8V1s3zwzmC7YyoEY8NRRBjxwwiPb7uH12B0vmG7yNnMo2Tc5yOqQ4h1WERiwCvMBFSVjSXSh
GAHchfoYZgT5uu/CF4J3FCBs8NT4eKJlHjkmIKq8QF5xATYBMYrkrdwxiY4UZtSVccSjre17El2K
OF6C7cCKfdnNDPLReEFyQgfQQ0lkuPwCNG66foaKxNlJl1/0YqEVPMNL4ZnxUlj2gLPRrrHdt1xy
x/eDcj9l3TXlcT/fIxhDn6EhdkPhBzSLFJVlHJs87OlqZJUQK8Aj4CbmjtWIoDO55/WkEHiT40ch
g9yaoF5YGJ+oLaIGcg1JwE+/T7YEm+xdAC0yCxXWuC0GVtVQhT9Z+3rA08ZZB7IPw+Ov/3DuwgzO
0Y+qy7TKB5cLSht/3yEuGjAKnmRvQXvCy+Rqg/lxD3ZU7t1ePIYqCNPVZths1yt0AgxVPj6eqLxV
cW9F6crkVYJJrw52Cc7dOM/1xnn0PMvIyWDdsXKrUaWIQlg+w49ZPqfV5pWoUHLue8p4MNrrDGdj
HXwrHxN4HVcp/TvuMaD2nhXwfkADqqHkoGflwUgrYVJOEYq26jrsb76j7gSwc8rSYmZNtSSP8vl3
CUmNyMpsixfCiPHKMMfqBxRIvEAmP63/hP+LKCvAYo4eigoXM6R+cokvTDqYYOKZM7TSn/Nx4Ld4
ffvhXdJmSM6Vu/Mx/fNadC6TfCZsXhHjr6Ei0KK6uBQhzaLvosdhwiMlGisrapPR5fRkpCQdVGtg
kt4NqMT8gkt+q+1hn3FFWMtq1s4QmAKigQDtJn0yNV7h00d76tO/kmqAWZjHpeuLeZ4wuxKS677L
mAmq1CXEQ4yRlA7dsR2V3uHpUP8JVVGAh86kjK1xzVQSfGZNWy+lMGyIEQGrXNzIGK5Ac1MAZGIy
11fYgEXYH2VEPnxW1F7l4onFI3Nnr4m+oZ4W0y59zK5pucAwPWlG8mb318dyefMCbZcHwravWvU8
K9XSX1LEItHgkYLUVDubcwb6BPZl0WWy2+zGjf9yb6O3W8zViWYLjT+DM5x3OjYgzpXv8gEyjmY6
ptDCbO4XvBc/5uwxpEe+bpGQwLUi/JS8LNJDKiTRKj/XctqF2dhwTVr2AbuDC5A+ukyEB3N9amao
2FyTN7I3+TDt17BUxoIMYgAczsX7RCW+Iy/45pQ3VvHBe0uXzMaAG6tCpkb7RyEoWJQg2TMgF2n1
mmoL7hP9Mo7rKTUO+wbbDVsPAMNHTHRJbjHnvT/0X+Hu9Dty7NE3oeYb3T38dRnDE/8JqQkWfJYY
mBvfcBthA5h/9x8MFLE1wG/oN1I2TInCHmOyxOt5l7Ad/x6DF0h6A520JqkOdyXkdAGREOWQKTG+
D9b+vb8kSpyfECm2R3qbEd4SyW6JW4FvJk+s3Z6Lx+G5edCmHr0nT2xzOQW9VU39VNkqTmH2Jbot
1RifOec+/pzl1IqorADPUPUB2iunT4FkUZj+4YlIvEjDadd4NScd8+EPurjBj8DbbqVtnpumGdRH
C5SgtA0uGKawoFoVGyHg2tAQ3Dj869BUFLhPI8iDpIKv5HDLqBXOzAGUiHUGXgAcGwBvG8sdSENc
AC6jJSiNOlYTpVOvPgw/hOSePRcrYrx9v4tXUuHKB4NW5HvtPDpiLEWypBpzFTIYKidExeDAdgSy
4DrT6VdRx0A2o14Rw3aMSx8BpSaUE+FkDgXAZcjDsyLJgEUS0wjo4iIjCMfl4R2aCvASjCVQzcJr
a+e+xVnl7fDvGotvClVKKU7KnUvtbsx/mGNjjHRlFK3GxUlL1YlODYMYnjqZRZE4mW9Uc6kwzKBE
pChmfVJANf/USYN9NwVh0MWVzwy7N5XF/Z1jrDIMwZgS0j2BVIqUAc4bHMG4vQcfzwyVubQHAMgK
p9ICowtQd146h/r2FWgr7NUf+Fwg6EQc3Y1LLciIC5GJcxvWeiBlwYfFhrHo273Dada96uvVLDvZ
8J3W5rTsBwWRTcYI6XCD+lQOCutw4cm8uTa+123VLUoTo2197fSZK5gmcYQBtXAheXV2LMEe2x/+
fu2pBKzVLz1KHfielps/R03P+bVJZ82lJ3O7x14lK5hLNNnhRfmKn9vPQYWtI3mVU8zlA0b6ox/T
Tue6LHmc/rAPlheAlZk/uwUxdj8TAws5At79Kun28tqwPyFj+AKbpQtX4eDKtHPQcLLqdERPr8R9
AlDbtwIV90kX41HI/3Vg4D+SBcZMn/ScMmUmiwW5lKhTbNsGuDzHrZM5KoofjlmsIvbFd98RbahF
p41teoBLIRFE728IIwULl0u9yDLC5kLMSOq3L3Ox8jx38DUyZnyYAsCoocWa4rdZf0O+j2LH42LE
OP1UTO5s7P1USvGmdsBBB09ob08DsI64PpgLgt50YQPMZwLABgpuxTZb0lGUvlqFbMLB1W3MsMFP
njYMa60H+1g7euq2jBe57r2/kBIcfC3J5KHRrBe15fyIQHoKw1HWC8xa8KB55eFbX4FS7t7BNYus
IvkSSoN7q2wDfbtq4zGCzSEDfIa6GUK5/3HP27m+RvyA/PZZOxi5q7jAw+hDYQPnGxMY1iQWalgB
3IMRX+XSkFusF9/Jm0vl6j7MGJHxTbK/OllN6oh8DvNgEhfG75ExsIxya3ulHbIAx3/a4vY9a83C
uCWWtNz11p21re7zgsHedyLfxrfdxOrSt7L+Kms2gyyjY/hN7mi1ZfM9MD7DZ9+RUaTtIv2WWmwc
OGLhJvmJcSLf3ZKXyhQTTQU0N9W51rbBKoPrjumxVVRGwJ34oOO4wDcwd8HA7YrHEWLmbEiHnB/V
p31R/OxKtN2EJuuOMwLGKNvqBpqOpVubvutp95i/xHSUrailOapoqJOeMt71tpYuXLq7eWFhCbLb
anFvreOnd34tMTPGzUZ1G9aeYSYPWC+TYtLR9V9I/9DOxvkeNuklpF4IRSrIPX55OKCHOeAGvSyW
aHevQZXX+L+E+AGn87OgjFjX5eA2+nkXSHcItAeKm480PAuJhYi1IOo5zAgdBokeXLAY8wk/c4xN
Hz4a6xTJN3C3UJuOLots8XZbp4ikLdiCvRsz3O0DaVq4VB1xpLSYpvfFoNdAk2HB8+EiEs7xWrai
m23L9XsXvbfYcHLsbtj9bXTykFqX7lZBugUSuOwhc3zNqhre1U/o8taUWvSYfbeHu2kWPlJ1VdfQ
XAa8X0r7Z13W2mOlkMPRJDKL8QVfyLadgH4zjJG6tSrS7R6u0vM73mXDkVryfry36pX41MNARP1F
0zKH4F4N3HdSjOjRnkk9Ja4J2/R7UkyFPzzM/TkT06iY3pfSka6nQumBzmAMLfqSPAKsGcZUE81Y
X/N+Q5Wg961mX9DYxTO+hFZwLwQwdZ0RSeWbKGVQeP0YnYrd6Qql7+PzC6GNPzEBuzvmtD99Mgr5
uRSCl70FCQ2NNpIERBHLNxOP3zqPbhFppZ81eUPCYaj7qzactzTwov3D+JC6hdhIPIJYPKmek56X
s2fmQtt8uC/06R2XS0zUNuUJNmA+A6nkHcMUxn9sZFDdPyHaeCLT/if6YhfFCi3JRuVUoZ08F7xk
kFUwXKQasGg5RDDlf+z8sP/jL86KGRyBD9EFJ2uQPAZQwU5sa0h/QO7Yfe2T0NJBsHSYgXEkgM2F
96sgf6L0Ox2PLIcuHRXHJvP4YTi7OFTCOsDV+hp82NxB3ElypObkiemusBW9OORzUCQKHR6+2nzW
I7Jts1/sHaGnGnvo+1D5QkODDjx/DuefwQrt9yqKnE0En9Tz+g4OOA7bjyhFBU1sVIRFqHKr+szP
QoRnBcohlWpDiIiFOBvX4H9kOgzABwcWQl41nq1D8b8oksURyN05LDUiZXRMuQVJVrAkOXRg5yZG
xLiL0dWQNoL4tOQP6yVcTeHzfY8FexNZ1UQIeKGeIYX7OIKtCsTogsQKqRz/7rj34+A3PGAjRafK
VHStnt/AIiww59fa3PYX+PSMPmCfj9Vj9SSWh+nYv8GqDIvqDco5EN0BMKWwfxSTUDYyNi+iKsjP
6DET/rd93NkKhKAKEKv22EsoalnqIe5ABGHZ18ohNp0jPmMRkODywYeEEFsOryCSMCK5n8+JeCP6
i0YMHwtqOHwMAfXwjiZxBSZ/T0xaHqqY9vIN7axNsRWfyDG0oIR1uBtrC22xK2xtcT0ChjabL16h
MIUC7DRBcneZC/+DP6/kjak4/rvMXPSoS7tUj6Qd4OtvTobFxyCLbPC++/wI7pjQhv776PTo1VCR
ofT62vmaOSp/enNwK+BcOmlgw534pNcBVjGeDLlFGnZRgnYXyOQg4MfWH+KQwC2fZ9e42QVW6UkQ
PVEecHLTTv671Sx8aBxZm3BLW1KUDkySH+Keu8/3/PDSyEfc4s5JS6MBE2H4RVYCaZF3l9tX5iI9
Ix+IL9HK/PfBKqDeXf1H+AeYnaQ74FWyIRYjxsU9mCQ00JbNLR9XWLHMaur0Zpy7W2TWG0imfIj4
IVwboF3xOxg1i0cWtwBa7F8skdxCm2mZXwOp4WlNKlQzLDA0ydwPC9rTheWB+QbMVx0Uic0NP64L
c2ZhlcaPqIDp3xEsERiSApR+RboFTCE+lJtvKZ6Uo+MCLONvPhCnYXP0Ax/4v48bYI3da2LrDjxP
dzzrWEN0BxLL/388nkgmcRRsoFbQFgLEgQ+xKnML2xKg578PEC8+YTZO37i7heBi4nNeqISRUiOl
gs2CtRfgOcY9UCjAlf8Z57Fj84nAG4/943//s2XwwT7F7+eB/vl5Tps5k6aExANKPYxH9y8aPaGe
u5Teo/PA0H7IyYixYjURohk2x3/SGcj/Yh3NaWPEavpeCi+3Lzo/ITDQ6aFMPit88R3//bk7vYsV
vLRPkON49KXsFFP0jk6MyBCE9k/cNdRUJbuWIPYhLgqoz/efkzFVRhRacEIwl+V4KwOAMuCMJWmb
Uwxeo2Z9TWk/nglxqaqIZsCrZKfZPQu0gaabOlToOwQSJUExR178oaqAdZ/IruwCybghupkwbId7
9MbHk4FTNmtEILi8/5ARnMhRfHMrLOfBLtSVuoKARJU0Rva0ZQShxiz9x27gsVOweyFrntRxEeoj
yIwsyaovkR9GQ53iAggtXfR+QgVjeEpIwDI9IBvLJWQ95+eFqlswvsWfFmfgNiXljf0LGiDUcdyU
GWsrHF8BqTCNBL9lpiT0e7e/NnjhL0/0zlo+Iv32Vichlxb0YqEpBqvitqC3LBwMh8Mn448fYXdM
yYdbXFERnHI1/Xu/hChUopjgbPEPwtTvIP7DjeqfwlcFDzEn+EU/ho0smHPYPwPh3NLglj7SKm3S
/qhJYQaEgq+Mh6L6GzFnIACJ9ZULknKoknGSJFeDrV8FLtOjNq1F31xPMLVksQa9Uk74En9yjFcG
fHKFLnddX4/XNW/u3VEWVCwGHH5sXQCTbk4vF5+/t7TdW+2UH5WTdJBPKp7J8qlc4L256K1IgeKd
g6L3otTp/zA8v2/Lrb6iudhWUCXLyTsuIVHqeFHf0hLDfNVVy7Wmz1rdJ3aCxR9aG6OlH8LLMn60
Q5oNyhGll8I3haH8htGDdqBxYNHAdy1M0XLo2fjXEkBoXx4hPBNKH45qPmGVYfQmPJvwLbzYT0gI
+aR7YcVj578VyDFRkp+n99ABbfr/MAQSFu8O7/e3O/xAwK79oITbhx5M8YD3ey/PVIf5hif5hR/9
C+lqqD7Rc+Is5BHINYXWCMZiEVm8BPDCjTKWQxFKqo6gD7GPU2troj2rd1GdrYrL7Nc7WmC2uBXv
If3WW923rPE3S3fc/iZPzvFylv0WkM6L/jrTN319udM2fGiMJI183XTrqzLeNmO6GU49xCqvPXzD
63XfSAv1tpDvq89vxhKe4/J4sdtWqHNxN0ZOleM1w4ooSfs+EFoPzhwNiUkTBunyPnx9xGDB2iUM
HxoNgymoP1MGI4XhYkJU1ieWc2z2sIWF28UsAJid+41z+UtzKVXyGFIdg4IdCUpTmOQMD8oakzsH
77FCPAg1bFzhuSYERy0gj7DKQDgfhgtRtYyayIT3hWjNRP2Eb0N6EPr2ebrG0cefvAejP4E14T2P
9YdQu9OQDLCiFNrnWHzvfJPw3x5bjMTDZOGfGAWtGt85/QymwsHkgjhB/O0d8W1AUr+Kxp6QJQSM
mejPBDLcq0Lyzkhy0xRXyf3rc6UUo86MWfBKsu0+sdIkBazzJ13h8NF43dOjVXx3W+sX4gMOHaOt
ffbxH7MzagoIOE0bXNS4yT0yUswpe+2bBl9KdrAFsGE8S2u5CDDXoxuBj4MhcMllCV84bxmaeOzk
vLW0Tz8oi/cANJmt+Au9ms7GgyjALgilSX8GZKlyUmVoCzECZSDCb3t6H3hlT+8LewYNNnabkBV5
Gmw/eJp2nv4d8dzg+UDkoSn6XuJv6X2rEfcXPnuimEx9bBl/vpyJ/91MzM9IprQlqhUgnVLGxcub
asaS074uHJ4RFVI7nhkfKuyaopK42PTL1w3nkBjZIZ8idfM6NbBxV16D7Ls32dXJk3pCOPLyRyXO
tEsvqHYHntVbmtU0V5yCKiwSvI7hlaCFKepEwjFW3j4oWQgiRHv+c6gBnhCIvhD5rCp5vg4/KeVk
Z6eW1Y32S6/swGr4lrc8zo4zWA5+qAAgIAHAfWeXV4R72K5e8k5oVCZ8iYkrYyTMmPtHJk+cxUeK
OzzLdSmWaRrNtQpNmmkUz778J4TQ/y571CIMh7DKo36oYHxDIb3ncctE6d9gDNCM18N8nzHdlTEQ
by1LlhpW3xXU15LL58aoGvET5NyAJyTLwaOZU3aUUGjyPXwVHUorDouUNnicMbjpvjNYTbx4qwg1
4N5sqp2ZGj7P+ZwRFz0zCxKOkgVzLWmsnZlhMdtChYC95Udd7lA3VYms4FTGC9K+g09jEwj15tH1
tbpG7zyHPggjYS+M/848/fvexOL5+EVe3jsWyX0PrbRRhKoPxQasdrEakeNDKfMRvCvJb20FY/D7
id4IRU5M5AOdFWGYk39jhAkNAzAQsJF+wZLTvUqjHLPaFyHYVK8ekBo2dLm+wHauatLHfSEuKrnn
azJZlFA9tZtfqJ7a980Oc0uf4Ioa/Xx2aB8Ww0LhpEm9BuvoFSKVgeVrPN2uY1VEJOFjuN9kyQ3J
VlmPIUEBF7RyArVZ0I86LWIVlBXvDWnHHDHd0zPYnlIIPanZLdTfqpi2/QCakFgssXpF5vXeW7vZ
47LneBYWNhlKCAe4fh75DrUNcUxTSHbzr8WCeppRMWN7wrWQ6FHDkhnDbtvpDm/UVdinOQ/dgdqI
oOfzXX0uU52WvlOXBUNYPGkjxNlUY1SlXGVQmNCcfEPetU6cXnkAmoFht7SmUUBWgATN5pGhhzPa
FQwOBCqB8t/AjOv/JI37NIzx069Xz9nOMRKJelHIbmHxSOiYNtKf9PedElKdwv0A6g7MP2VqJOb4
NdIL10zzv9umnvZJhSinr+n1jwK0WyMJ96y5PHsd5T81qWbvBahnLMoGfJVJbPkEO2wlmJFKDjSB
r5Nv8g3hYyAZFyJOCiej9KHMZH1EZLj5HGgdU2gK2RcBAvXn+0TzCe4EDQ6uJg3Ya6p3Q1AkHeCE
UnZdTsFiHht6woIuSmT2QVbAmw5n1wYSpU27xSqFeAviQhtxibE6st1hSEEVf4csi404FyfkWCg8
GEnszrRDlAXV3NryAotp08Ri5g34gvSemTbr08vCTt7ApLwc3dZ3G5Kl//VQWfSGlxlTqSFvHt64
VohiOuxSEfZI36faRyan7j3EYg6Pe3grQrbj5RFlKiruH8KOLkXllfCmkRFrEpRBMBVL5sg4t262
5EA7LLuEUuXry6Jl+Pzv8J12k3J7h4AwepNeJTBmuAa2On178HpRnn5d9nnbXPW32FkH8kLhWdC3
+gPj70FUaKL9yZvLgqmHVg2UMRje8yz1B2/sJiAqMCvTakI3U3EuUW4xdIIMiXohO9Bw4m59/cPs
QwoF5ZORuTJmjxA8ip+jYLrIit8/wPaHJ4IYAYqAhYX0i3w2QXEKqt8MzgLnPmxBrkoWcJQoDOHp
1fT19x+hQD7ziJQZ3MuTgbEByeCbx90TUrV4K1iFoN5D7Oq5xSvCITW7xJQpxAJj2SB4+MbDY3WG
Ic0j8QQUnBHrISwDjij7yXekC69GpBD1033j6AARENkdDD2yK3+OvJsJFRsPDjtBWBHvCCtyYJAW
sJg4vWCSKB5EVuhh2Ovf98jguFZ5xoyP4QdIaEkJA8OPAjIAw1HBFKMeg+xHcIDp46HI55AIyMD7
GjwTnhE/Xi+LPdIvOsV2ymuDV2p8Id6p6/eZDpT8CdO/PN2CSK0yfUnOXYI+sxe/kUfLHZq737Gk
k+2ToGCXS4XROJ6SHD7JQVZ2swJlIA/kqRQYU4ITAzO92+q4f3z7hte5jfdErVv7WUJaCq0N1Be7
NEZVhD31A0QA3Clz9UCQ3o0QqpnzBclTj1X09nP/tvjS/GAxhAPGLUajEMsTI7mGr6hcgUyNgNG9
kkYVhYGnQ0fYxT3O/jdAn+FB17R/Yy2pD2poJWrQD6/4O8Eo958jBr9+6UKciIkbJ/734j6c56hA
wuUcAGtcw6lHn3G2rzxrSh7ajDhn7740HHScwy7Wg3IloMTejKTGEebkdh5iL5lAxyACUfWvgZRW
RPE9ovWNsCB2rgkrbTxA6UvcFnAZmNU8MwZL8Ffo4ViewBddP+bmMcMsTvF663Jf7A28rB9zThGV
q5wtEl0gEKrDNI2sbVw66Ctd1j+WE34G60uHMqjnt4fXumFl99rfsIHJ+SUj0NmBfOOZSVHom2F7
zqI8ebGzz+VUsfVQp5peMgtzSEQbvLno/XuEhQh6depRoN/qOySvK+qw1DzCVbv9kcvg0ccjkL7j
9f7xtTFhSsyZRlpr90Rc1339mzA7YEqOxuTqsI4LQA5DVcAurzkgGafFCiw7m2uHDPvv2f2vSnIc
iU/d6nkyJr9UXysfROuXZ2pEWaQmMAU7FCOrfNWDJ7GRpg1pUQdwZjlGJAGfle0VGBDLDyDsEZE3
bOmUjB+cb+ox4qgCI2tSxnX3odjyGZ0LltF+W9j6RgR592mqBxcGu+SEHXPoAlvDN4OX07jlqFz9
FnDYcrLzhjX8F9bjz2Moa56mBh3OFWLkOnzEu75txfBj7yPTzlxrBDVjiy1uO7mfP7EFLoBXic1j
+wa+OQ9IH1W4JiMBT7KFmuYxM0W/H1SMdznXtNjYXoFPuCPaAcBkbj5nTQ+EwrxzKXUckxABEdAo
/s0vH1O2HPUZjzkGFPUAJ5fZ/hFQX149HGZDbdJGEDoBniEDYs8LuEOyDdYqzfxy6hOZRCdReABz
k392V2AzrvEeYgWNi0J/yky6N80WtwM8p/C7rtlS03bZYyINcS/ezW9TZqoOiV3BY9U4T7fGDSCL
ldYmr8XFh6txtLGWGrbpPEaaXS2lGKbanHgQN/fbpJwz+ikmtP9tqBtwEICDLRwFuIMxB6mBnV+t
KnphNXlAIrI2oHdDZsc5+DBgerL7A+B5u9VKHhOavZKPemJOher75T5d8ZDF4rrieUHsGjXQeHi8
wWUBgdUYqwkvAEzpNmIOZWvBZ0p4GwA+SzzODFQRjFmoJGkuXWnIrBfW8JXxkA22jUyx3CoM+wXM
9DzNXydGkSQPHvCutqhHGVyNOkhZ+1awnN6QNk908fTMjPZJp/DgmY8VSFw98l2YuaC7pA9+TvHo
meCHn70dpLxMxAq7QIHIXKsbkq18M4KSQ71jFpZS9lCKPIEvsJUCl6boRNQIRaURgC+cxFsv+UUF
zZycYozMqPAFSL3sr7E/+oIhC1ySsF/48MgT4NE9bLZbNkCsWjsBVUJMpWD/rWEqt6y9YbvNQ8mV
UIXMMqrE8OKSHTBjBUK9Yf/WDWZCMf5VCa5G9NS0qgypHj705TlgoscKe1AjnAV81d8tP0zDFEaF
2YLUSQdWoyhI7u5lX63VBwAahG5PjX4RVQI45V5Z5vNsyslsppTaUa9HbXT1nuFuQczIhJbbJQWP
QcdufD+1uM8W5VAbM8M1mZqMEB89Vnqimpzc0vbb2n0IksntAAX8MpTOz5k1+gaGW2LAgfLtTwvg
UVAwQnL5rJAG82ZUqXkgeITBBXwPUBsIOZ8ZnBIotULUAQZGciPceBnzfTSg/6HcaKSePG1jqxg2
o2tUJ28vT4ByhPHGSMTd9RjWZcku/qzJzjlDCWTHv6ATjR7rN6bSwyqGov/2reEzbFyJYIY/KcoX
lQeCb/fHN4WNtfFYiKD46wce9OPq2ExQ9xIMg/VIwJDWAZC9E1FmBd2o7+wi0+lGYKbj8rTb1PYl
blfQVe4LZdymP5+K+JoaGyY5nwMjnJvdi7o/ol+DAuR+oSeNbwQEQMY14XfCFxUTdBtqykSNX0eT
S6yXGBF+H9AgsPkjh4KrjxHF+H00nWbEmsHVk8UXz4re7P+n5wmw74TdHmc5V5C5EuCkDHmN/sRt
0nZc+Lc5hcT+OmndJ4kyUAMcgzh1HM/dg4HtGcUuuKvIXwHWxc1DzM0YggbQlEbmFF82/8MyIJHc
RtWBfwfSHUg/ArGFF29bvBaGZSGjyw/ERPzSW1uWBoExLkhre4zpyP7xjfMN6mWOLnJfwTp+/DFZ
cJmJUHRRrXEBnZmhMM8w3XbMyJP3709auwiY6Jyx5Drn8ys2mwGchyuXwTds4tImb43pmVNsJR+K
IFC9mLZ+5uBhfzhPvscdU02s+MP+Vjpl8Q/LwDcjcsUx/W7W/fUiZgCImc6vPcN8IY5nYALnFm8R
xj0iFps6lBVxz8VM9ccOCNIGoxiWPOgJsWWYX6OyBL78d1y44EmvobC/ba7jen+BOcymypRpz8lT
+1oClWlNah/heRlHWThegDzyW40lPq7sV64C5QDQdkoTdL7SM3Jk/kxKfMJyaTEbAqsw3MsBKBSP
RpjyUzuLhofkaP5FDoXNT4hMByRbkDctkc0CUxbIg4obdS93wgsmbYoClsrz39iEchwUgh+lIoeX
zK8lLYPyFPcDVAQ1YTiQZYFqKYx41UznK9FxIGTor+nFoBRSyNP34sChQdSBEC7c1RRA785llJVq
Hq5hXxot4UTXqbC/Og5bY68/UT1luD6op3Ws8aZZdo1pjMa5Vw4ZT3j6FLLogpxaNpUHZxwbgnOz
xznKW+zKxGSNQQVLAPySCtPzEWRCBHOotmGKd1J6bX1OG4TVHQidzdPlFON8a3AxITmi7zFPowll
ZaYV5x14GYIEx7nGHItGBzd8egS3uk5p2QGECCPh3gpmEic9FG0Gj6BxS+OMXT0tjxjI5aR/e3Re
nBhUR6xBiI9fZ5oRlv4Xy70FYHoo/R/6HX18PysT9WiuYSxX4jL4BcbyMmJ+e02l5LJljR3BP8/n
jxS+I6Y8RQTo7Pe36rZamUlXMoWAMvREcmKO8vVrCmQhxyjpd1DK0NATW2AzUYEoP+SSoguv/qyQ
FRXkAXQQPF3tezSMgFLQ0YjewUzCRE8pTG14/wVKgSeIOCjYBqKBpTeqUPWRns7IUVDLhWiMVy76
TL4LFjmrk4VnyABuPeInEd8F85mV+SeOMLeYI/4juyMjhzfP8dFJAslxgiTNcMhg78pI8l/zmNG4
X8RVBpAipo6vIUdfYGUwM3h+iGim2RTRoTjiTNBIH2L0CFgA14BDLy4NAMT+j6RbcmMEkZ2vCFTs
Lq4GcsxeAAI0ljj30LQ24moo6z++AZY8fShXLAAQwsY2t98hGRT/LhxuaUqRCtD9YS/EmX9kRFEv
4ddzBRHvJgu8B6I5pTCXJL+Bp4rVX4/XqGLyIgKFKtxQmLli9ULfQs8IbNQ/kmZEeD1z4TONCElw
/FahEabx4dfTYxwst4pvsTUtD70A/4PYWKgBXMOK6Da4AbwZlbjV5/XBSspRHvfH19LVYi3+Tvvz
3Zacu4M2Ra81QlHbzygt+invB2+riICU0vvZWIhtU4kBk57YnjFIsbO9CREIvgSQzmYXkSxyVOY1
bhwz5ZjvPxPKNmv+CQk7iXsU+sF33FwJkCBBFKYCLNrfgYEWZyXKGJWFktRQ49Smvei9xMqfK/KP
0yTfaOdLcmVCM/vSRqbt+smLJqtLXZWLbP8Zq398UWLmL+Aea/KI2jHpoFMqDyv6He6+Gbeh0g7z
sxW1K6gSNZQK/D/IIzxRRPyaDaahy/eSk5Vl8/bHtQrcqDucDGAJXMn5hlOME+jViwH9eKMQO0hQ
qkiugisCowMFI7gd5rJTc1yOuIq16W6iLUk5inHEBHIst79DbyUsd2byov0DdeHEYBpDoBLnC2cl
Jzb3cI78txoA/f6uC4iZWLPweACDvM/t172Q5oXjPEG3SwAOEgH5uoJDc1/k44EWwDn6YhvBJHmu
MKVK9M199ds0R+ZaZ60a9lJ9TKfTkARAs7Y3x33/FfI0dttqrhOBdvujBKXc49TqrR+xFGlbJc6S
6+k92WWkyL9DHAb6kKfqKXy4/lr34a6l+vRxuB1ETrcFmbkIu5GW1mtjdo+gKi3q9cO/IKEeEMZM
Kzn6pkr60AcXsPnI4ESiSX/YL3LgTZYaQWeRcBWxgLtJuJIoKaCybFEDPC0HzgonC2HpUKJZ+9i0
BpcKwubAEG/jDoM0tjq08tyvgagzksKJgbOKmoGyFYZM5ynsgQA+P6S5gqlw6QsZizVhLDchBSwy
SEB8BDmXKXiGgSd34+ZetoKpBUdITpRpC7YOsyt5HKyIhG8amzJC5xLfaLIUl78P+Qp1ZAVJn4EG
1FMoxTIRLlMikgvdRvvXSoI5DkGmkmwob3As6VvoUsDh8gEAKfRD2GAkPCM3CLVl9XcVfzbQYP54
Cc0G1ghPHxX3mz10zBbKyJ0FeYlHkmssFS4bXqAKKx9t4h8Qa66yyXJmC+bH067G9YRiiuxQGPKw
QOAxHWk5WK3Y7zndqjlfELx6FB5seIIZgRUT5Pl/eW9ocdQ1iw8nOHg1yyvtU7YXgZBkprMmsZwz
VlZJ2umhkXgjlzhAJGKIDQcTTQanv3HSFkJfSVG0Z+m/T+k/IGO+pt2YqTjq0hFpgv4/Ly4MlHkx
u7CHs8qGnQKMBTBY55oEz70JeVcXUURAwqn+ULCxybLKk3u6B7FjyX8ld/85uU/YKYm/pfMgzeRi
8/7zSyBJaEu2DMBiTLUYE1ATsIGxx3FOMBTypOMDYyiWucbt8NkJc+CbG/kQNzq3wc0592dvhESR
5DbcSVkXCNtRQJpqKCedd4vhQjIp9UluWzM0HCogExaCEdqEtTG6CTEQ6AEIw+R1ZnGmrQC3OnJc
bq5gfvTI/oa15rU+zOkI+7oh0UERnzt6cic9Hfp7CEgP2Pb6IjOpnVuA3Ah3Dpgo+/9sKJmnxLQ/
FL7s8hMF0dED6gmQMwgE02M4D6x1fJU1jfDXDCLIN/y48rIbCdm+v7OPxEl7h3J4BG/iGt35HdQW
QYsTTQgwrZOdYKQOMKW6rTg9wuqw841hFioBz9NXJ1moBS+akG/UJObC3IpU8dpGnRseTW8jWpTy
yPsOgaRHDhBMEOjjQ+2GjKicdMPXBOTCZk0/HQ9KeHewfTdRTRPYqtJpsFl7MBTxauTz4Bl/QHoH
WXTIXRbIxc7veV/sy3GZobcUGRSfwQUm+ZevAiBET1uf/iIaM4CYi48OEnILiO8I5ZZgAKZ9LDPI
bFpW/m+lh5lDk+5K3gferunoXh297c5BQQASO26dfvjZf2LUUQMExNr65kPmIy/+NpL2ZjP8bhAE
oBnAMoVFDSF4hgEecWOYHGzVFbwZZAtv4vcsfIuGfc4fMr3NGNcnvAKk2mlkGzM7HP10H9pcR2/f
IeJ3Xh/ny/n+EttlpQ4uODRiuUrVibPyExYWMikG8UjtdwNN+leCigv2JfIcqzkTNWMJuwLjuiWl
De0KVzdnfTXuQ2gUY/MGVXpoIL/YdjPpwML6mrw9tbK1Uz0hg7OaQQ+EUsHyyo6NsARONUsww230
qNAAyQnEkVEQ1QQ/iX0d2/OnoAZR6UJC2J2Z5CATZdrAC4uewKqkVobgzqNyCc8u/BxBJ5wLGNoV
0s/LkXzcxnH/K5i9PAJzBXGK87oXwaOnWcQizadLke16ytFgvdeW/4EaNI5ZKxSkzDEoIXBogj/H
WsH9L8hqZ6rI/pG45T4BN+BAG5gWsLVbV/KzlRqYgQi8reywir+hSYOfO7f/8XRfy4lszRKAn4gI
vLnFNN4KI+mGQGbw3vP051va8Z8ISaORBHQ3vWpVZWVmVe+NQ+v1kek6cMnqM4xPh5YUOudS/ndd
OQ/M1YKb4WamYF1MjEqHyobH4uofBmz/AugyxK+kvViV9VC6UIRUAFm/OmE3GjNvslpz9c2hwvZl
IDtAqbllfJcPbkoC1DpeyugzSp9ll4icqukZf2225SDoVT0x25fNSGwm++soFu1KMdNSmI1Dx6cU
Kn1ZygaSke0/RIlj5Wda1d24ltARtf8vrTOk7eM4ljtgTXcKxVv9MiT9ryWaCT2eQ/RoMn38mrfn
zeuIZQ9JxK0phS9d0c2zZjEWV28f58jhVVXzF45lUZIA52hWdYQBVCXyxjnTi9HoLxRjo3QPs713
afJlG+XL6zp91GkC+qBvI8j/zE0uP4lh4EGzlu2fNFi7tjqj7Wquivc5o/6PBxpO2BF/7O9zAygV
AVgKJMci8YxN+rse3XFMkL/szDvLmQEjxSeL6XQn1pRRG173kYiMsvk6YQTt6lc+fu1jhdC7uaoD
9jkgvS8H65nJcAaVZSIU8HoOoJMV2dies0QVGSoBrZWIpFpJiW1ssCVJORWp5IssQuoHA3KP7Vzp
WJ1Gl5pB851rWQ8bb45AAWN4/pmrbOm+JEIo6dwoo0dj29q3pm+nybm8mWVoDqn2SufhqwYErc7m
pdmKxKsVq97fOuveZZaA35Wy76fxblxgdVFa/bvPy5vm9eNhV2LAkMBG537BtG+/rtRZxgWR1GMZ
hdGhx9/9r3SEZ0JqWj6ApnZysbyxc8XzuhzDb8Rvwrw9VqQnZAASLjGI+WDtdahxL6CKmKIU15jY
7FPaw6tNaNkGbo0NZ5yh5uCyx0VCuFJYBfajnAR/yaIMOzcSLs7quXxaltdc4CxTPVPr5FSCn4oQ
8SX3/yS9BLu5M+qu8pyMMwwIgJ/GYo3UK0BBEFc/3vxIb8qoXnzM7Yf81v68YrBR9rDYZ1NM3J37
ABkL14cBnQd2iyXdTnUrAHZRqBNo43RcYu2jZpQu3Qd4QJa12bR0CKXEesQi5XVb1jm8gU3EFKhh
+yfd8NLJ8XWmaFWzrWe7FkfGeP/Jjkyd5jXvJluWCQikemd055BbcRUVik2JK/z5IU4N11U/iGrb
MBrytWOacAvOZmrkeTbK/0tFfOJADCe7zl75R6qcD01P/AHtTchFXnv22hL0Y9eqxwkXcB3x4dy5
bFqMdnjwoJHF5+9/NXA0Vf4XkOzKWL4vUmkFtAp8cOqlZ4FJai/Q1lSmWpM0E4ANp3ENIuttqoFk
9pz3OcAhCSOgyR+zsZ52u/gOM5JJKqMvshEImHPUCvVwPzUa0+KUcem8y81EMNdNWPZ6D/YRcfjf
dNrJuHfOqeG+kIEDDPYX4TDNSvdSwqmY4/cg2Yo98FZUgfRYwhnb8vWOzQyBnR972f2lPL0O+K+I
h6ZULjKDVap02YR2rZd14be8wZm6APk/C+wvbM319OZ7uqihaiyhhLhFnI0Wx+5dj+CaCR1m57VP
tr0mIO2WdZIrgLcKkqJ+evhZd1L6CpJnY/3U/IdnU724BQ5g+wQ+EUbQTtjO6TW4Zw/zr1MKKzJJ
wiXVP7UBH7FzzTtvAuwqhVBvqslmYiKstNa1DnMMk3djhK/VzLGdp/y+Ck1bfoGY+FrO1dyxXpAD
YRmWNvRP3V04uXpysuySb2d5RUT3vmaZyP/xKNSYVjC/o3MdhY5E9dViMDGlXj/8yMEVmDrkklYJ
ZAFEHiZ191/TciZROdTWGkmZ4vlkxKFmXPlejvWxW4rJt+TPxpQacD5RwaOkCUNwetxUTtl67vqW
GMaAzJbzfl8N9TSfAvQtDsgm17efq1qKaounMda1TPr2fTYHUhpWx41PJb7bZrgQCGfO1bYdFMRv
qCTmEwYC4tapDjrh5JecHSKahLhe4jLi+1pZ/x7oR77WrFBqBUrKQpTOt85tAoYTH1SsETWRikHx
QXxYqCMEsKvIx2u8e3VmOAbBeIBMZlCqTYJRkt7Pq3KKzfDKnviq11c3zdjmVBjlTRLgpYYIcA+z
F/EloU5hOvBY2X5I/4JRAWiHVOUJ0mUMeqzEzHZ+lAtgp6GbkAiPf96rvOapgTf1Gze5hq1gopg/
f8ZpeYgcDXvA/6Jc6Fw/KfpeZq9knwExMreB3ZLVB7USxATBu2bQWPLzbJ9ipQvxzOBWk2vo8gW6
g7eTSx2XL/LqU0UlxaQBqwbJmvVUrLxUtIxwtg5vjNgMPkYbuzIuk80Zj140lQainixva4aDU04g
TFWFAjCfKZ6ulRCZnCmjvfrlh4huryHAUOY7P8tc2DIzWk0FGy4hyglx7RCcxFuLJeAZ791kP/HG
zuaNL+ixdpzdO8/P9b2y4Kw4St4JWKIkGo9kIU0qd2ZB2N59Wbq7Cfl1PS9/JpED58Paq8lJsrYD
fy2YuUWICf29SLusLs6l+eikf3ztrgpDTqkIZttNJ/0YvnKfiSQOXIkDrBpL+5PCWg1+vavlCVPj
u9J2lPpKP0rPRUOlU4jWZIJnapDKclE/bzrbxu0ePeK8KbpLJcP8k4/Xja6adM3Ni6u6SbzxDyQX
2tY2mRZSZRYDFI+98IUiff4sNK+dq/fPyA22/ZgMuxJV3fMc4JfKeZct7hn4GE2/HqCirqylTf7b
ThFaXdfa/daS0B56+4W5LszVahuIFkYNhsyXz+yGXzqCymsi+d5Nq3FOAs6cNec6PYyPpZ/mpwc+
3fQxCoA47SQmp0I+2YC6ZQ//hOgb3vryah+0o/M0T1+/hPScOHXc1LQMFnm3bpmD29YeJZQJkvZQ
gOHiZ57ur8OUlwX0a/dsYnw67kR6LJxz2hLid8/Jad3CLGacZC0f8vVT5pvNVLKf/ixw/d9Gl34l
pculcTvRjEMI6b5ixd07wNM+m+SD3FF6XD/Z+CZBPTXDJD/TBleWM2+53stx/+2UY4iHZZ+YxH+N
vGVmGGDipRQz01r9wNqku2r8napztPu9oBoVF78PVXgsyl2qG9KL4nz8h49AAjkIWOjMNvD47Myc
xIE1HCRXTeUjAv66d3uMgTiwfj2ubCSLt818GeGgGLrOLIrMRKh8fsz7X9MG0aJ5qfGOp6RpQTOZ
TD/E0uM0GFqiaDDNvLefAGDxjXRLT1T+jF0sLyocypc3FFY+l/F9SxS5M0heNDg7ZeYtfsLTe/v4
qF9kzOfxJepvi7X86GDGpzkwscm9jbKZyFQXXRjscUSoNloowYnW3m7axZko8f4FWo+Pr2M1xn2g
m07pVWClPK9vG4uwHFkbr92L7jbyZ9111bXa9tLH0abfmEecifKxzvVC6/RzIGTI7st7Zcah6eK7
NOd0XxB05x3qjGDb6tFjGIOe6ttn5SFuFDcgdeamJbzFx1s+JGhItrwczBTDN/PPzzMX7epV6caM
Vkv22P8PQN3FO8KjqibJXFOG/++s950eLFqKgGSDR414jnZhQUtYIhkaLvXHAhzSxR/WfugIq5Ci
6+ex6i/2jYlsUYEIXs8lxvPxI2Gsbap4jG5rfkqVXD01hL7m3pWUC+By9/wBo5h/zpuPMowMrl7N
jnYtXN/Te3pT0UGf6YepTm4/5B4QP3J9bG4USMrWnEQalfK/JAk1AMVOj02SBHif5O/awHmQelaT
fDHOFzeT6/ezJzU4X0sFcsP2fFToJHsUPwmC8ytVerQdLauASOSd7ah3/L3DFGpfp/Mk9my9cK2e
jU0s5kYvPdDC0CyoAK+b5gblk7o31Y7/uTZqBzK2w3u7vJudIBCU1xPEYBgYT+FlLROGf/AESGMY
qWTa+2S0TOs034y+mNZPWraTRZRbRtYobG9ZWw6MWCOL3JXNRgj2QjPCJv53IILP17d+RxL/K4wM
WK7KicapkjR6pL9/33KnLfPIaKS7cxM0sV3EiXCuOKaGltZcpHyVw4JJLO8y2MmxSjsfG8B3+2wQ
bpVUP60PJAXIVFenYDN7tAK2fej/AoOIfRbuP6p9e9jW074MWXXaUddxQe82SFxqn3DHRaLDgUtK
2qGT02nbSZX1j1nWJWqblUssx4OlIJmb8CapYm1dy49Ngft4tU6F2jGuxfpnDA191i+5GJbXY5mt
80jmsuO++ECrVekEQUhytopzmY4udEj5VIOeCRnqh+Qgi5yYx1pG6zRoflmB8LyOXXZYRnh4qCEW
JrCpa0Jt0dNQm0uk6PlY3iI2whewjtQEDLKksfgOA557QyaBvRO0tQZCJjpccnjUpiuemKx26BOo
DH3jAtPYqTw2xp2RN5g15ufsP874AR0JVbYhgwy9KSDtNIwYd9ChIR5eAZmXouXvwW4nOwwAg2Ol
E1z0mD2YfCAhDj6xPJA5kpnSnvtOirWStGzjzKu0YbnvVi69f900HLs7G/RjsA7b581Q9y3+6nqW
+KHj2AJbs+MXf0/84s+DiINikmsi0lB8exRdeDZyjV4te6RRdRtGlWR9r4Mm0COrXZiM11WMjnj1
I/s3Da3l+6lcfF1b9DY9vY+OHyReD/2HCr+jbHFxTVayJiXEKrp7oU1EfP7Y4CiNtfUKBZoQxV1l
9ciVMU2zMBDTvuKxiY6mV6W3WbRNgquvB0mTyvCwg819MTutxI7EsTW74mEAZi7m3+2BivLJvrLs
bJu6NINci/a0t51dJc4900VtWPlQeeLPFaAa29qu++wcWo+Pm0k/547xZ8N9I7zrmtuta/WKgDb/
XDZyNUSb2qGX+Xrpwu9Ky23tc9uZ1ygYvq//9pLcxrxzrhS6/w5lCPhC7ZB4F6LR0YG16fpqIght
QlGftnNFN8K/9QhXZ2ps4qPundQrDVdiU3q1lHLqaQhhbLJsXD9fw0Kofk0ve39Wp4j9gdWkGDlX
BIOCRjdXuO4c0NBUdO2rAassa8899SFSbwnTy1ZVmJ5qqJzpJGrzz1stodcG6wyjoI615GD+9uhS
hpHjo0B1YJF4dSdxKdNK+n2hm3TVnp396MQMpPhqPsfz5qL7qvMvKbRXk2e0YfmN6qISyhQr0+vH
OfW22CqLE++QEjVUo512B9WXA8Ka5t78Fk/C2wrvbgc/NuCys+pkBhfMeo06rJ1DZ5T+OnTSzd3g
UV3axa/F+6LMxGWzoTogU66s7NNMSWf2t/WqgnA5js1uu9rm2kvko1tzNS1fY7UDz5jP2OC16n7Z
j+/3+i33ublHSPqFCH6TaeIUxeElaD3BHKqNfsj/ucReP/27yZnzR3Q5Zm3kzCQQ1eQoMZRH8dbY
defHKFHcppuvR897dKimZ7e33C2kBsN4gWNkYlnxr7/e8GSYl/NjcTAMXZo2aPnT/QzJtv3sVsrx
+o18kYBdfjSyPgo4GLUNayTY483v/C8/ttFKmbYsSXBrcUHqBmNgDHUg3NdbkH3HFKfZCnnTdmBY
599DL3WEhdPt3f1NFo0E1LRfoXku1YHSqdMQsvCok49kG8h1IbGF9z3Kn9LvYNglJJIp69In2+zJ
pl9eMcTBgBjPTeT8UaggLFCLS1t4e6NDkevBpARRMfdWT20/YVe6jg3h6u8lQkjaX1v4Drb3cG50
wC1ODy1R2bEIF8Rbi54j2XeCeLt06jligVa82HbOY0tEmj7XqI51sw0AtsLKg2UpdslB4flGm41h
z61fbT7bDC/n+nI78bQCVVqLx1KBKqc+BGDx0QUZIN+QJ0vPZU2veAfnQXf5ZlaEGKPhnMtXQdii
I+xxNu/kLiXMwlXrUtqWt7DuJWbrvpZt56HfOw3RdANGX0OYBHlSmhqbkHqnIPpOvItC4k1+q+wP
Uz1ysUi+Y/1umHIciKi3gz1gSaPgOHjOQFmS6H+bHzjP0pgaGeOfq1d8bCIp9sb7lDFqD3Z1ocDl
t40Zui7dihNyoFRpNZgjksQap10lYQCBE+oyudpvvl75aD+aAnZXFeHnvm89JrIev3vK0ex5++BY
n19VCrd/NLaHfBEjQOlNB9hMpOvYpNZJcnTXRHLzXw7lQ6a++F7kG8lnNTaVj1r15ee1zBJ2z7KZ
0rIUL7QY2mw31el4sRvC7avP7bgQda0Jvp08V939gdBwnagvP9zAgSLBQXrVvqFGlKy400e+sWzO
a3OfEoTFPZSAyVksX1vEI92Z04fH217/W1c2Z7tsinE4L1N28fsBwBTDVaPk7xls7cfelHhA64qb
O1dDTRfxU68l9DrJot2KOT7MiDSSWFfXnhc+H2Frs529QjIhdTgNw3v7OJdvHoPu1NIu9YItwAW0
rVBcMGYRvz1biOEdd9qxswjeKY7QSj8kQt99YV1euEpRZUmIwud+oOKs6PX+vWjYURGkeFx2AI38
RYdJidyiWKAd5ULBBksOeCVH87wyscy0GnaRR2t3DW4L8xpxlDLixN7tUncdTvKkU51aAvS+NVv2
v5wFsiszcpRek8Ck/oh3XgYI6Nx0KDyscEq3gRRGvElU5fz24NWt+ooFaRAF4U6uELZ6S1ROgLj0
v/SDtaSlLN3ACZPFyjQs1d0PmOZRN442K5K5lLxat6ylA/sJ9RZTZpB7V26CqLXP2ajRgRGWtEID
GKW+oiMjQ8XYPReHYXR6q9jKPU0A4oH2iJUUZ2fEdD5ct5YElFmNQlaoCecv64QCgFtN+HWNytLE
P2Lb1MjcXU9u4wosb0ib/7v0IdcCoNYvr7fYu+6ns1yHzIqSJocBvX3zB+A2LIpGYuhF/lI7v5fd
nXFS8iEbWw5wDHLvQR+MYtJY9e5jXrdIV8PrOVq4tNYBhlMiUKS0GOePkcwIZSWmpwIcH+TgHO0l
Qt8yeu4ZWTWuh+p+WwEAcM1mOu9cWHBHObvZ7g2A8bEdTXv5XoEXIiu/6hnnGBd4Ol5unLnt+u8o
Q7QMTMTu3bidq1i2h8qRLEumxqdhomV4NPexTH/d0oeLCqYtIzuLzyYkldOfKRSbeRWjxnTXqk4q
Y0MGShAcJU978ea+NL6m3UvWfy/YrRpVN1MqEUSJjwfpMj5iGSf3XR1BnBHaYIYCcr1BbR/mzQGS
skPhRB5mAPdovtFoheakC63kb/7RtmrAfd7fy6Vd2Jg4gtiEQxsS6LCXgfXtG2GHkZjOE+3jxtiw
6qYV66qUy7r5lVM52b9pZbEDq164Lj1YUhqSV103wnC2hwPO19fYNd6TW2uKKHKyKJ/AE421Vddo
DOp+R7D4zmalBed2Ph0ubm1uLCYK+SZscTU0PGJQbJnmASaqyA60ceauVdV2ALu3vADcGYm2JWA5
eU/scqZRYLocG7HJuZMFNwqeBn1N1iPeNDziLHuXIfYlWmYPUSz7eafcYRraPaVr+094B58CbwX2
kLtRHi9PnffN5HsUv792E7YZNPq28k9VD/tN6LNucLJ3HAVNgXhCuiSP5P16K37lq4WrGxVNxK1b
Mu0YZCXJmDedV5wLXTN0ki6bhm4Qmu6a3EOoEBCmjdAKfFXuc+YasXeyIGtNTPAgTldotyY28rIv
jKS3t1Sgb4L9QRLnf2nNi+qi8XgUx2ZMaKc1Dph4I8TCTrJvggzTfX+yIy5ZM9L2ODnbZejOPdRR
XOksYSwgJLjWbyzoJQKovUEhz5stV0DVVtAetfoSk1PzEKQUrw5oZlHuJf7xVe1No4TJIrUnDKrU
ypXAkSMlt5uZPXjV4tGTA3yhi9TWVclhtKp70zbRLc66lJE4JsqpOf9MDDMSYj7VkyMFmeEQv8hP
9T2x4YG1Bab71+6jMFHZ/hw/16NEDSv3Y9Nkatx5BZGTPaGiGblB+Syme9dy9u1WOf8kLd/0MD9c
RDLIawcR/m7UI4MCZpf2gbd0Bag0HTvI5RPbdY35B7v/3I5uw/n4iwioxg/jPTt+lHED3jO8aFPR
5UdCV399q7vc8q357Ouq4YiQ3pH8unnSsx1zLEWSJ2273z8fE742Ms73aRTXBR68mpmB5g/wpEvg
3Jm3NUNBO1/JX0jt/cXxyyge3eprO/z7iLcKb91sX8+sbt5Fa884dxHRww6mjXtVLtl1D3/s3asS
sTTpFr9dmCV11AWhUhbFAX8MC9EsrZE9Wyy2ejV8iOj2ctteiKuYTs9Kchwit12qoXehVWZTVmuk
WsC5fSdkA4/QbLP1+SYkCx7s/EXFHYiE21dF+PBsPO6ZENTiAEpeHba4Hi7UMh/8zvbxz+SYZYTU
8tSKiazlZDuVH2GMo4zYjbVZe+ZMdm41qdK86n3+XACQqho/6aDCyI/1ZoSIZuLCbJRbjkwu/u/U
U6qF0JVuSZt1H62Aym0IHpAem3mI7YMBjdCj4VleG6QxdLTSAV4LXAD0P6nvxxprMADK1aDznCl0
AxwxMwHKFqb/yRnAwL2MQdVYyPITs0oo6jMVWvj9jv67YlmNgXCVQnlTSRVH9lxoduf14ft5Ods5
jZ61WDMmVvc2n7vvhxqABLJxGc77JM7dMF++EGndDLCxJg4EYSpPNcGTbYpTV5ZggaIWlPVkk2UW
j7pqn2rHyQu5sXGaTLHXozgGoguQGajlh3+SDtUnne5hTKJzqa1mySGrw94xWrcWBi4M8toozSyT
Y6GlZl7NKgb7DQm1m+ZfoBoke7whJjsmtI/Soea+RKodTiOKhgps8OmQ2E7aakTWbModm831wAK4
az1ESOQGyGSmW3g/zlamzouHe0bI59l9X/rMRMaINA7Ka7BzbnIfhFFVJUNpK5lK1uhNS7a7iebk
atyCQIvTSIg+NeF8p4n5R3ns00WwQdcBzn3D6bc6hJ0UmQLCBwmc2RJN0x5q08HhOzBSOodyHuWY
64ViAJlOZd/Lc/lPt+fZ/n4O8iw/a/vKvhkLUoBN64zMO9+Vkk/2bey0+5fv8zjdT/d6qzcOqCWb
dULHNsq64M9ARY7yb/ne+d318NsdMDCLKlV3vBOGAh23cKbPV7m0Er9iWI5fBvZ+OCG85d7ibb6P
DCEdqScMvSo9GscRc2VuzFmWLEViuYHiX0gxCgNgyTA0yg/3v7emEq0OuVdeGJL4mFw03ibn0cWo
1uwHoYIZJDKPLsRv9yEJpyHY1C915fC2lpz51Aj58EVcuNSfALngO0K7dK2E35vP4W+OwbFZU7yV
u9SyM9uU3xzn3XxjUUofmmECbFqPSSXbtPj87BVy5tXFhLddmCu06WXpN86BTvSox64NRW7In0Pk
YAZo2KH/BCxSKRJsNKp2XLS72XOWvrYk2H/cUuHH8tPMuVXz8z4l8bMJl98OnpVcxGHhhH0hvJCm
FX6ISSlw+qpIrg8iahuzHYEWLA61WdUzvUzQ4AUC7h8nJ+RzcBn6jdD4AMuoLkNaV59XTl2Yzng/
E0bIalFw5yg+MuQ7zPTSUp63xl0laKC+ll9fqdp8wHzYfW4Y4O+2wcDZtrWWHazKeom/a3w2FzX7
8WXyj1lZHKaWdfBnK9a+NZCQFwM3d+deT1VvFbQ+Htp7LUZ2QDaL4XVvoKnydM3j+RmqzfnnCi62
K0b5ZFQ4Vm6cw0ODD8CssgxmVyGbXnyvm6yxh3+AS5CwgXGXOqxIL1hxt5XhNxR3B3U9fZL3Tp31
qN+91duBmL76ONU5/iMkIN1rUPPxMHypwIjn+sYGz+gW0uxKrHlbFUcsbCksm9fa4XME4MbeKp87
ubfr+D54NsxDvxa/Li4076Q2x0nTe/8JaG7hbHdOrHZBZSQh6aBichCvqaSpuTB75Rb58oouss+X
qqTC+1nX5EjSo2Vn+ZUY4cY2niaJo1YtYZ088TdD1FY15bL4rppnQFEB6x77R3y5WPe+bTxat+FD
V6NnGFf9XJW3lR9f/q5CxLL+le6cbNKrTlqmkAAGlRe1eIQEUqYkzRV7DgUX/HLXTg155amEMKAV
9ardRzal2096toIRffAZwQe/4eggSHIJw/SE8zgsowcv8CGF214Tbvyop4xsZHwXKe9gWQFglNBC
KxmoCGbZ0X4yxUsH2JUvLvx9sqjubJHZDJJ9qngPXhLp6nMsJ+kSFWgrBy10SQvgR4sP+oZFPE72
3b4lTGdUaZkduLWled18tEJFaNGmym74eGW8eMdmh9EB9C0aO3tiqHfyjaryLAJvtnxVM1GsCxAY
ZvtfAnorLR0Kd04bSlrl2IOAVn+Nt73X79OuZBrM4PceTa8lg8rTZIo6dxroI0U+23aXaVH8ths3
U2HQNgqsrLHRxRBu+C4/c2POD4w0nr/hF1bP6+s48G22Pq/nMD2rq1eJdKXdO9YP1URl/XaMDh1U
lFv7WN9G0wnx4fA0Tv8c/q1HTOTeLhsu6KqrmbdYw9J7E7F9feq24lQomwrF9KmRFsZlyOWH3GVV
yac6OSI+Ce7buj3tcWB6cHMuzT8Dq950aAoLpbI+WSn8eo02mmawEpyOj0nZGMvUZUTzERukkCHa
14CUPtvLGtVTEBgverpth7penkV5HG8+4PfrWjA+IsyfV3p44hjs5UONxf0wOUw0Deww7No+oQR0
89qqmKLRRhW+kP2DJPE8O5qCXT9N+ExNksNCm3N174oB1rp3T9Lez+vb6hfNi/N4tjb9OqPVNA79
peSueMaMo1HqHa24wfx9dS6+PYjbDn0d/s6tAWrhzNlds3041Uw8bMxzdVczHp0/knc8w3WqI/PA
uVwaxDOcty9fhMujA0Im1ce59DpUCvnhdmT+I22C4oVtXrprfvzqLTb4G0yUmKxy7Ij3bZnHqruS
yS77hWeLQf7ExX7e6wlTBM64i4nmvMFEmmncYxLssVfR5hJq3ARDh64bbDFv+bFv8nMGh3rNq2OD
F/aia2zw580VI1fgfaP7qpo4csW7nLBxh2eGa5N1475oCJ7KxfghkoSuutfq7s2g7H0jww6mm890
lM3BSpDttDJWSG8kEDv6HnS4lBJNEzf3jaOETg2cPoLp/0wHyzropmqieV6ZJKea/nTtN9xhP42l
z5ZC3Wzoozrk73e3LJkqgY8WSaa5+A5AzOfhx02y4KFgy8yrklffcV0UjTu5GuDLMIG5hrTNRUG/
5e0a15UsRNA8sKCBPvi+LMRRX7IVJ8DX7/55raZHqgKY+uKo+mammsL7xagnp84ZM1fLqK0/DsYN
5f97kkwNaB7AwbHf8AnzbX4MEUch+QPoWTBcMlJXiJzpLff3fecPG4/PjillY2VHaBwEcbYfKeyy
eevd6vkxwzOdx2UQSGxQa2tAeUOKgG9LLNufHQQiAG/4mehiLQVzfrZ4nwe/ZYnK5+kHup8Ze8Dl
B+87nHyZQ95DHiPL+S+pkGqEzOIPs8qhW7JAToXZcbxY51H2HEHjHXA4FAsoaeSUklwEVsJ9TP+d
/szGoP3xfXUtxzR8pLwy5ttigXJ7M17cCoP02FRKLNLBJxngY6Xf7Ix2mxHEEvp2ak9PY1UVLhLg
Xv2BDZO2WcTzCO3Hrm1Yk0BFNN9XT2f+7P0VbGwrHT585PV4SPBibdDHg/n+opJ4Rf7UocjuofbA
RsNpGMKp1xbzjnGx+Ro2Dkcxc+3OYzAEEFEPwRnl+AAcM4ARuZenEvA9UTL98YdkeVPivBMBtVxJ
uIcE9IEADMkG56/xLJgt1tgO4DxDFy70XP5DWPUH8oH6QLx1GqIx7lON87RzDXC6Rp7uAoFZw4Fz
YNNT3ckJYbcF+GUnU6imzjU4hmpwzV4uFa7AXwuBwQnUz15F/igf86EMWQ2Dy7UUJBHpqA7BpsuO
0WXrKUFlmPKTifQmB4EF2dHuDZcEiq8vSiKCEtMCvOKdkhxvj+NEahz+7m+sMX4NxqlHABORDqqP
BCI65h0LneebGUYWMltIu8yjmXgXnnFJE215MzyXSRgOQ1BpmhUJgDRsPiFp30Sh58G8SgKA9Zev
edHg88Nq6Fzz1/n+NYfgbbdHEhw7OJzagGW98zPyPs9r4FGd+TJaeXx8T3/s9UO3g3MHFG6Ik5ss
PtZ5uXfOwtJfCnf9u3dg0aZDLctOWGqExLk6lz8PjmgX6K7/ZdqQe5xaPITOX/NovUYma3hNN4Rx
yx6wPzth/zO4OVPRstXufykm6s9U6Pw4+FThriYyqYkySLV1KoeO+MqcHnWzpjsfsSpKowb+ugOy
54y2mo42PRRUKG0qImh8pj5cZ1d4foMn6csN3KExFx2jZutHN1tUSONBvi78eaza3mw+cbeO4/NM
CykpJhMqKsjP9flDR+oM9ht4YovxcGbgzgYeai2mt++7dVDwOupzDr6BYuNmxLa5sMpWIaeGiex3
0szI8MY/X103L4ydF5ZC0oI8dHKy2WS8Dmm/J9rQhVSLIa/rZ4U+JxsYcGErA+IrAZM3OUIHcDnL
mRJBs7v/NXZA+316ilJd55PK13ktrTIoAlJCV87Psgf8hu58ELSeOTMWH2+vRzNQhRbGr8oGCH/Z
Mu2y3wsA/mVezffXxmGsZ9P+XKMqBq0iqRtnWYeNz+NH3j8wsvfDtKumgXyJludKbDlKBLcJdGg9
/2Nq6BWv43byxYpzzH7EVT647uTAPOtivdyF3WEdnxS6ccjXM90McyLN8zPC/q3YHlJrIK1nB0iU
qfzXihPCdfC4NtLbN+yUXLyDXhWYpoxECNd6RNq8RDVh/kLVFhgfCB259D8r3/LdDDUC3QgsAjAz
vC5aXzxRzfZdtGw/309Wl8giWhgI5E8GZgUyjho1eoSBtg6SXkbrA44AoITreNMi0+25BUUNXviB
+sokvfto8sTPdc4ft0NJJzzbvRdYwtGWFy+cbFTrXTGoKAk87MshZ6LbZTTY3rczAzAnsNiQF+Kp
U/PL93hWEMY4wnHdnrtZRctHEZyXDbxXU3K26+a5yuklcXA/V558faPr6JjSIW4mkgMb7uLdrodx
l52JteqYl2HFpnnU4B22bCORKGLCZLJ5lJ7Z6i0pm94J+X+86l1ngRjn1jzwZtWjtG2zmtUzRNG7
GnS0Lm+6VfX5r051T5NnmJxt6lnWOw230e4nnNT29/GmsXWoUxIIr7jxoYc9imGOtWn5Jd3xmbo2
8/ZKBXni6sekn8/FwdQ0efsjH82f1exH/lJC35v2aGM33SRYiKz06zEJfA4xllzkD5jKfqT652/F
kieIMl+PWqpjSFY7380Xik/tATG5Fa8X2q/OQbkOtO8WBosIBxnYXDVVK/f8zHwmPtFuatNom2sl
yb0ulC1wKju04q53B3HzChqsfOGjsYxir6+5k8xeZM6BMv6ROpUUb7mRIaWSUnZGRoTCmfReymDn
84ynwSzzrsaydxR4KhOJMuIf3JhuIMaDiH+/+fyzvikVGuaiNzV3GpnGqrNnHLdH7nqUJpNqrwdu
MfvKTWA0064bzfvyzgurr3t0ivGi+NmcdcxMt5KZJXbkbCi/krAMLL901KVZl/1PK0ai9h6L6Ywk
f1M0mAaCRIs5wOUIOTNxalFnq1zIte+vP5LTWIWJlV2Gjty/0NsO1cPHYll1FyXzaBH+DyzmjQ62
eTJ8DwgP9Cw4E70IcTH/xpch1/YZpe7W+ezPMitojjtGz8WtoT5V+aP0jO2ROGXkdIdefCZ5ip+t
lR9gx7Y2z0Nuzh4z8xDNmnkTNQzChESQnMlTA3gMpa7tXhac9uhDl1PJNcsHRUtpldKLw8PiiWb4
Wm5RkqXlG16zkPdMU8Bq1fI4dyyEe8WZauMGmMfKXiH7oItrpGj8lz4BTUZM1BCNBZFxIkjugNfG
NiWDNCWFauvhu2M3POLQW3ykIlkexhnwXXlZS0XQ/XlkZQlTgI5MGHgYfB8D1SgkWvFsJMHVmEVZ
5xjRkfBYmQ5LoresgZXJM8BiAhteZ02Jn4qS8gg9K5hY0Ejrfd8CxnyZjvwIQrHwy/AH4TMV2Utf
JRwFfjbhBFmr+KFjUfbOAuie/dkOeHH+p6RZ1kIHifAGnCd1k1d42f8eyidsTOrk+Rhll9E3/Mm7
3v3fD+QSYOQAkOMPXd85m1Ri65GDTpQ/H39npxl8HHh/vCQ8PvwBaogtzcC2a0OyHZ5Wazutz3a3
cZ+HfmEkKjzuNMTK9khPnky0JRFMTm3Ggj12EZeXbCTZJGhzSvMmMzuDSGRXgam2Gdr0AzluutO7
cHGQVkJaZHndcDQiL3u5VHjt5qsuvdcCk3jT5TlPt+Erw7td+3eGgbI+NC8Hw3oijXhgIxvccUg8
ubIusW8wDbXj9YVPbV+zACFcPOKLI2vfKxRYXvDmiLXccYIltvsqrHIeRpOH1Ft+HQtGjH+NbNEY
ZycVbGpO8eCOvVgAkTsXnv0Sp6Gs2RUyeadjoujaRCYuo6YzhkTYkSbal5YjlYeSOuv/0Vgx4MAd
5Jm7gH5vLaKBHYAN9gFjKATpRUUiBfCJdeXkmTPEcScEGqRCkxZYEIkdvm9DO9B+2pO2BOrA4vp+
Ud3eczYQoFhhFS89kHHOCX7S1+ICSnpKIyEkbaPXS7HgTT7ka+cnU+xA6FqdwfXujNdKOnqP9fMm
3z7uCdh2erA3pkurm2iICO0Otoee840w10APxLoz8uAdeZjGRQrvq6fRFfHVR+jLWyTP6L9vAr6F
PouE/gweI8m/r75J5/RwUPmT/2Sx3hQf1qJ8cFlacFORgpsGp8+TZ8gQvvp+bk3oRPNTw1uW5DGi
qKT/qRR8aOQE1PJpzVQ8qw9DwMNbyIRR2v/3jUf6iH27Wf0tm5P//+qppGJuxv++maNF4VX8fWTe
14m2M7B7+JD0Ow9DP52cVvRx5n9x8UbcFPLC+ejR+Jr+ZzNnYTW8j49mjjl4Hsr/HHf635GkVjaD
GbUoZ3RJjjO4qT0/nHLhe5n6OMXaXCe/HYRaw2s6o+Q/jjCFb0eknvnvSOL/eCnkvn1h1hKlG8eZ
vZy+7zhTZhy1slxWfDAM/QITWz/zDc5RjWRwQdFX4V+aPPScz99h7Gerofc51F4u/J8ZquNUqA8z
tk/JqjfhVDA/jcP72TuzGW6G8lnlGbcQfxFOIpyCt04Kn/znDnEV3Crxf77894F+7U7nMe2rY2Dz
FLfZ/Ev+y73/H1HntaW40izhJ2IthDDiVl4I7+GGhWmE9yDg6f8vxJ5zRg3TBkSpVJWVmRUZ8a4G
6ojrnNNVl9wwqqHoSDzs34mSLkqpsCQtr3NGQHXJR4uAmoZyYerE7BN5R3HNEw4+H3G5R8Q9fPP7
wvXkix5N8q3csrCmBOE5xC0+9PPr6jK/ZjwaVF5kX5UvYGyX+25SPnmUrivJflJ/FTx9PpB7QOcW
6AkMugpCKRTj+TeaiJF9HnxJBooFhI0E4Nzk2jf0CypIGaszwKRsLhSMgG8slD6YiBnrBW+kXIVn
uosz0ELk7ukRBhqcabP5DkPA78vkXUgAZx8EVcz5UDuKJEhEttm4oH60wlWpexk63Auiox0BUhYm
8T1Tg0mhqOlZYwITBWoy4wxkN4kP4OP5XtudbLqRpQA5g1+dfeqhXyQIVzzDlyILrpKdG+4JuMDs
C0DS/33lqpr9PxtAnMNEhQaXZ06n6UKJJUzGyK9wKZCf02dZpdzvBTwzPIipvhqvvLzBZ50idpBh
tSF24ZlY6z5kgAEZh7IGGDXzNHWpmgUJBRScST5r0VO8ZQ9Ki9ra7OsDuS45UK5u41KRxxf3mefZ
CaMLIg1jBBETgSL0zy0i+k+hc70tSQpctmyW9EBhcAY4h+GKyiwbz3zx2UT3CmXvQ/X9JzvIQ4Bk
MsYU5KyfcJxBHFcE8/io02p41NT0IrXkECTSEEh79a5KhWyCcx1e4fbdz7c8zCUoyDf3HjUwjDCv
2RRcA96IFrEiqCZw8wjEUPHfTXF5IJCBHroC8emq1Iajp70ZHBxjcg3N9qZhtq8jc2K0v9AUwVW3
c4w2MKtc3cLNcMCK8INJ+tF5hmIUueNimT6efJA0SPqyucw25/UVRcYpFO3f3/7sFyYsVtcdnI+k
+CFfYn/LcCwK3CgXoehydXvCZkFVxyZdlsyg9PYso/7e1wrWAKVLSpb273gz683OMI9avbuLBB4A
Ope90deMGjFvRgZoQiBoftgiPVKkNQMH4JgXJ6UwHfTDt5n7eO85hcYoe0VXMkX+J7AajBccChIW
4b3J0C6f2wm2qJNbUcq6d6+3wLrDqIJuQGMPH3f//KXyi2LN1mGUwASwtnycGv9mIbpcGR7CWwcP
4GgSUnl5vB7ciNq9Ts7dWu4ntMt7HaJC/c1U776GxfHWecOV+ao9QKD45TplgltKjssd0rEI0FXI
myPfWmFXbAciBJFW2kGx1Wn+PTTMswtwZOZuXxGylYVVad+A4APJM5LQO3KTduninSm/Z+MMoIxd
ImEHNysIfruZr9/rlXW1m3jQY1Lj9R2B1Ib/yhxsALba0AO9F2xzfHbNwzkkJ0+y/khYTVHrGSml
q1voH9bQorAfaeKJ1q3+ziAhT9zsbpPaveBXLN86OVeTGnt3ZwxyxxDEQaUKaNoDDUQF5Xaww4J3
9tGHPf9KmIP3HVQ+9A1jC/gau8MVO21XyBY+vdeTNCwStuUVOLeAzfXEmz3QdUvQRi2C4Lq/Qsox
Ce1KeS9h6KzzvS0qZm8fSeL6N0iBc7n7g1Oamh3A7BDQpW4pH+DYUEyENxJ/SwIG5cisAdMNq9qH
NBnb7KssUUoMrYd733sptG+bZ84ROLJqTz/EHqSU61WbxKv2yS6IkTy9fr91tseAR/klYOfsAB3j
oB50JIcGOApN0NMjgO93em51YjON7yBkD9X58dw+3MIUCN1wVXHR4oGYhx1q9wZBxgbanvKUKoJa
iU1mSFAoFgOVH1NabEPUX6cijnTHLtox92Dne1SpXeQ/vzwtk3zuVnq7T5Mt7wQbND2B0gP9dV9D
qgatn3atIclgKxBmasqj7XvVnx3j4qdmnKnhtVN7xddw+G3BPmvv7eFqteqszu4LFv3WEXKBef5V
v9pT9YPZuy0/n/BQpQy8s+qs8bogBK/NTaf2cZsbex0yDoVDvefcvZ8nGoPlvhDkoTQuiu7CRQ7c
sZzt6Eao6JXc1TWM4b7//PI87xZAF4fGJP7BWZHOskvwGJUgvNYb4TFumm3DoaaU3dCyZ0aHHLyV
19Agu+IZ7UITnVDQRGfeUfbKHhD4wPJ07AKTEJPPAuEQihPTtIeE4z3p7JX4RCrdbSgakbwqRbot
gEScnD98OrpPcUiFr42wzA4WUUtbB2b78/ByfbzOUnRlxxziEDi+3rBYfcbGtq3Pm/EAr+09w/Wu
cYDNu4zYIhwqTiUColKa3EeVyX0xa5ahzGhDik4RqETJ4TbPuVVYpXm5/nuODoM0TBdpCJtzVHV3
jV0D4YeG1Vw9YVbCt/OeTqeDLk5vNRwjg7OYoj4AmgPJm3LdpDgEtx9bwM9Fp8NuPXN+Ah96DFdF
WKXjz158Wuan+enNv7ioMwdsg/umHUtt52kPzx/33dKfUF21H76GWwpH5mxQssdjjaen94G1+sXi
UqKTNlEyLDc2UXawoRh9ahucDWTGLUqca4XAms6m2+FrTNkPTkyACAFn6QzmO7vX63VOzprHqjPj
sWJAxiW7wUTTVDN8Vd0ZPjXEbYY+nFLUSbbf9algWHcPHWlOJj0UJDxAFcFqmD965c7R4oekCcyo
TrXApW4sD5G5PA/PQ2ACAIi2TQogAhPOm1PEMo9TiQAbGMhE82GMDZgCLCfxtQElygPbSgXz6hFu
0UpnQ9NSBSYrFmvT7xu2PDGkfLFhbOUEMQeTgxY0X4hUgNmD4BkgZUpltBtlYkKtfqsvotu9hwM/
ugfk6cGPsAsI3S1V4CTcESLaonDUmk6l7rbvTqGi5ueN0zKwP3cHYOQiD3CDoL5VcFowAIEx4G16
I++U8Gafd4MkA7B9tvlmipJYiz8CDlmc2IKEEBqVs88AzECw2JIVk8QZzO8ABChVAMTwAiQjgTkY
Cnic3KO3QImz7NAIcjGG69OESOpJMBKrwXSBx09KrXEZPI5ei4wDZSxqu48mkxrJk/5GI+5cz3Qx
xcKodWQEOAjiOSgaC7Z6pdjKFwv9+s0WOldH5/zOrgvktE0NCQzzOD7aDdlmHbz1TUf8cYK+Tgug
jKfFgk+hOdNFq0VXIh1Sy5HAoYcZTlNUpcY0Y6FGchF6PyZfLwS8SN6Hl/B+fgZcgS4bMR2RZ/YL
BKNAQmUtJ/IHpKkr4CQLQFhcoy5CuV9AOjRNj0WB+7b40pJG3uHqZWYplYeOVkehVuEnHWTXAc8K
sZ8A7nlO752ryj4L86/pQnJXGcFjRETsvXlmG9h5xLoNhh21ig6XolQRMp3AMfPedEauAwQIiGKd
TZ2ku9LS/Yu43DOYALKg7fbBbnq5YF6t5V3Elp18HcaP9qO5CWd2zfCeETW8bnM+oV6bU6tHGA66
uo3z6jEssxsLHs2lB+BXh9aSZ42cR+voVdFUMIHvXqWLx43cwVskgcB7A47oZ4OT/XpON/tPSCjJ
ARLHOcu/ovu3vHjLNqAnjpkLCBwd4sNiC2jB7O753fJg1+v1CdpeNNEGWWyTY7SvERhF99D9uIbj
wGMSEL9G0Ck4YOcccov21b27u2EGrPehiVujj9bJt2BUh+y64iXg2fVBgPLgnILlDErpg38fnHrH
Dv8zSmEA4aqADcBbnWc8CEWowxyL9+tWN8cigHsB2LACjXLYN7LZwGrJWMCVx4IOLy6jV4d+1t0/
RWjAOHwHsxbAJ8wVoTm8egd+X0YReNskwNMXiSQg88xRHUxHzYo7g1gFVFhCqnmAxXokDoElV/xs
BowRVVuv0V08eFDcuwOwtxy7mp4PNfELXpwdNNZ7f8MqT5Wvw/rkVKNVRk3I+sMKdLRpMDOGzR9s
S5WhBst7oO9kteFPY8Js2kkXYqT+dX5TeS0k7pu2WnlucthMOb2YLRh73ABbW+E/SAxcfhgjmyB+
QnLlCCDARQcaTdhXmJp5wB1jxwdzeD/0Ki2J/OLeE+pAAMXx9uXvsLbTArQX5kXkSaB5DlJnOEbo
hvnEWG/1f928i/TiB+uffDN5KW9cIYrEwcyxqQ35jkc0Vu2dCAk7ZRLI7wTU2vHaGLVHo9HTBUnd
Tt1Z6+VBhs5R8Fk2vRes6W8c/0rjv0FWu3jvTgWxgtGofrLbsK4wrtk3sEcwE4704zfQswQ59P+S
JBTHkql485bUZ8BYSDLAWbJDYi+R5rnY83ltg6mZ7E/Op1clTg9TapRqRuMNZyOuVgwOyWDP1rXY
uxixi+2jnwFW6wS+LXX1POtaTHrW8a+P8+mUOxuSYfYbVuxrXC6if1JuolvVujR2HhQVHtwsHlEA
1IYPD24XZsodQkMUgiTc0WUvZvCIdUjAC09+sA8sLNLP3mlEFHdu/eV9nUmOrZ+Zy967+99VLou0
Bo5r90ljj8xWili8h4MSCCHXESZ1oGkMSHbAeL4wOAsEa3rkXZi42qaTW+fB7GnWDxjC8kzDqot2
gV9sVtwKfqSeq/USrJgrnNwLJcrjiJ2frdNuA6qtg0GM/v4st9vF4GtpleE0ybPLRhYcYV01pSSX
Km9aTvoHdN7ZP/uqYbyAzztkPp8+S55o8eM+Xo0tW0CcIfW/xM9W/UbIUUvtLRekeYac4RwFeQyU
ZUMby0MEkhi60aRmD5oDCrG9wmiXdYG6Qu+SSSO8m3ydpmQMa2tK9+LETXAff72zd0kngfa6NE0H
UENTFjzvlhwK013Te3Wufjn8PR7OwdMreZ0D1ZlbtvHh8fxiWsg16djC8oeuPV7pAdfzGf+sQOKm
9gFrICtAXMUrNlN43ujtqqtMgbzv40h++Aw4/NYndGb0CMtY4sMIZO0bmgab2idMw513g1eJdbbc
QKzHLbJ5s7EpZDnA29+DytQY5yC/3dgHshYwMzmkMjOj/mEIa8BQQ+No6Jzretwh+rLPdTL3cB9i
7TmjjldQDItg32YLGTYIF1zQ5gpRwgdIqhqn39QKIYl3boxG28051coxG6L2QP0NzsyBdJLh9ltU
9HYqGjgSd40oBEMBQzoYDJpzw2k29QmdwuiDW1vb2XMtmpuwCK1nszmpP7z6hH/z+QCjO+f28zVh
59ebVAMNe03rueHNH03e3atxSnTJTx65XxqQC9QM6Ecd3M66mkb7NvbOG7DgcdVsWTGMtLCNTjbc
ofyIcZk0B4Paxu6tt34aZk2llYPOar2iFiHYBRSFk/LpjFmXWi0Mys99xOHJnDHcMmxxwwrwqwo4
I/xaksFap15YUln/bG4HLAS3uhYuGRLkLXD8AdIr/oTEihkDtJVoi0IPm9kYVVyCDIK9dQ3jaXOl
aAD/1pmcu07jUyPlR0JBxQL57pD1YYyeRLbQjONxHA9jy8FL/zjxuBOut25HS9S19xoUwjJ5lLdd
JMJnKWMkEcFRe0ZFDLsfEHBMP4t0kZvwaCe9pFfl+UBkdWduNXaDzUCPzSBJSTojUTzbI7tTPoXH
0pRSQqp4d8qIVVAQLwZQnD/je3wIXvAyU+nN8ki8BjEUwzSmTeteJ3HDDrEsAVuHwCpLHGjxakzp
apx1OeqvWF5m4v3hqgKnDbrw5OD14E7WsrLkNvLuWfyxwd+pdEEpkYCTp/b3d1j8vew/uUkBxDiD
x+iAiNwACnHn3r1TCr1gQ4/NUVitWFOpI3NYb8c3lFW1iOpmSjpah7b6cvBO46RTHANSnDq1OYar
qfo13EWyIvnMoVEYNiOiZe8V82hS9y216WdTW7VvVulZJyU7rz2B59Dw9VoWZ76D/BRHiA1YVebI
AeXd0H75kKqGCsOhPaWBaqRSLjpkeGV0F3Jk7ihfKzf6qN/qqfwe9i7lbegEFHFTqsxpfHmzJAU4
2KShkb/RySV/WPg7T4JbTP/Pvc+8e7xm/PMjwRfePlr38AP/Ao/fp4JJcnc41t8Y7KqrWIWCJjaA
v3AmfwW6ulENpgv/kGbFze6W0fNVN6CdG82CS6RnyK/nBtgDCgjWs6C6JMlLbli4ti+d8kW/TP/r
PRRhyRvSbXq5FLaOy4GCbB2pNy3XUtBQZaKDFE4UJXYNn40q9ad6LkWtAl4Y5h4BkOYmvg4Xm33d
PXTjbZa9lAwA+RNmYDXkT5qruq/6aFX7Zs4jcS/b5VyjuvGfK07wYi8Uhyj2XiwWVKEjx3V3CKEW
xEJ5j/8I6XYEgCDG8evVjVovdTdyVFfjk9LJEuNVhKJFH78ge51UsenYLHZAv3D4pXoEmndWXEWZ
xAaEfgfc1zujFOwDz1+GjwS4RfMpYODPR9a91gACMcYFac3+fbYGEhVw9HBxDWg6g7qrk1MP0ffN
Cn1mwluT8kwFdOp7Crs4wdcFApNNjV//yonVoIvJyXXcg0NaSAap8XHG7jDu7Jx14nY6P+ddXitB
HZF3v09EWrH1LZFnFszqeiPi0m478EAxNQ4Uc0EFxDO0jfA95IgsNTlUvsOOPX2rUY7UQIDeF7xm
DCXNrA+peM0mOEmoyubbvKh4qJZh+1V4Sc07EzRAjkP3E2hBNkyr/O2CI67ppAOXmUQ43rPGqia0
Llv3jfwF/aYOoVcZpZS2MVKh0cJOmP5zDjcGvvwFvgZ0FrO94awR9BJ7Dx8K7vPeuUvhAHAD2Ibo
zwrfyxDJjrBtocGq4SpvqtS6k0nS40En/wyNXlisKXIoMSTfIFH1e+ayMj0/C1G1xz9Xh/yZt2Px
3rMi0wnuaZBzeyzM/7wU2BGypGqlHmOHSVyuDiSM8s6l/osS5PsqtPhkjZv+AjQGOjkWbLQOtpgQ
GNKoZshrYH28Vh+KZ75TGE0c318oXn0Te5O3CWChxZNTdAkJOdThWtcnM3uuZZwFfzTCrWe9FtRI
7t8Tb3wUpG2WLLn+exYBiLZ+wfjbLpPxR1yTELSahZ8IgUJWMctCfjXq6HS7fzlmFawW8FhoaVAb
zg4nYasmm2iqbSbUxr79LBwJMJcx+WsrzMGibXSpV+AKNW81Iw+ugOz6DpgYxJggyEM4SXnQH1z6
gqumOifqRwvSKyR5QPxDLSwrqYOK+vrvu7uDR90iDQLTZyAzKitNhRmhKDy8DAplDZQ7+GWYsqTI
P+sP1RYTgZg1S0+RJRpPMz+FpIUGwS/Vg/VZWENASZzjjf2gtJAMFkQQJFh+R54q2C/W4TexMeME
w/9+ljWpgJ+h6JHj1oYh09McxAQ2z134Y/kZUE1dSbZXJMOgOamEE9TMDIDMIv6MjX5Qowhj5RNR
i5jZPoqasZ3ymUoyw4zBSoRHMFScQJGojXfD3ieH3p+Zs56CV9lnrYCoV8ns8cHgdjjJkPdizHGr
NHmYPrxOjwY3VA5Fl2o+IsVfgkRZId38Vn/xaVRQ0IA9hXPqwcs1VpTwwWEMsLglP0sYCTdGeuzk
tlrKh7Gi4AniOgzJymYLMx5ilhmb4gP6v+moBWOx0Ni4ck5loIirgm7f7y8WvIzlJj4TWTFcDz2G
oHfpZatuN7i7QdBlNPHjMoA9Fo+VPW074P7+rE8Z2y313WIN5iqcUJTaSVZlma6wdbRlD2ilunDK
+qKZt2AFfPnKSf/8VP4ybU15G2sU+TjuSyFLJx5YtJSmBAPYDYKgPsIxb6P0rpVE6cFfTnBBxrTf
+q1bcszgiyenWrVJVLQMFzdZd1wNoKPkoo6njalBKzZ+v69+14hXvyT2Ehevf0W8V/PilxTsH3zS
i4ldJRblRuhu6RaSRP3N1JZsJKxRuG5aVrhQ3ZeFhplWMwaakvEkM+ljjFtc9mJek91dwKrM3a/a
MY1BjUJzpQ5h+rTo7EX/4LYanZnXURwXk8iRGzZEmGAMmJo8CD9QBcL4HMZjsvn4nm+73b667aJb
8f7+/rpcjAbPr504BUqZ6odsRC152dYJSHZM3t6E6OZkB/ioDE7MZkB347fCxU4yTQfU6wHqCqJg
DxAt4LeikPgdVe/FXxBBrp15DWYtMBZYPQ40yrA2aXcfU+OK8cKIYaZk3+TS3VlWMWiYhE+Dgrhb
K21A8eE/Wp892UoYOv6UF9OjBB5QKW8UCIGAUa4AqSKlqZTFcEDD7t07v6ymfAoyV5oK3ObxkOIT
zV0dWsz+HYx15vSQVzHsoHHEUO9oilxpcD1K/pUkncg55L5o5iszB4GLr3kuB0AuzG+l/AVXvEmj
UXc89UBgaShUGfsV7Uxpmw8nbDrme2aHlihmyXgsW675wAitKOHF4OrSJrVSk5hljHH2W5OR7Mhu
nO6x1hZlZxLSnPJ/wX2PtEDIrsuVgoqCZ8gTJjKIBrEGDgOLxQnmesQ1OluU0DTkDcz6PxfsZ/wY
WFQNss5qXheE0ABRxcrRfUcQyNHT8IFQjvvLFxtUNxmQcRhhCpsie1BB5p6HwHRhGaGQ1Ofmh4A+
/KSW1DQ8viFrbg08Mq2fIB1C5RfM92zbZRclm1RtVpsz9gKblweF7yp919L6OzTIKD6FosJyq97v
0EDUkMwxRLX0lrplkxLSarPcrnZzHPCZUrz2jakY23vG6ILZJRtxpsDtSqHgOZBGI82NZ1BUwuTC
x/8OA6DFzim3i+03t6Nbbb54CWggruO9ILjj+MY6jFhqJWZYoJArbWzoU1ZPiFj2P5tC70iwb19T
998wDM/gSokXjC+NSozqTyX+NMoQQLU+ULOZJ7Z0qFYEZwxjJyLhR1CyX4Y5RCyost+nYn/dADRA
6k5HfnDtfBrV+Oh9mh/qaN+kdcgAQytRRcFxH1cpL79MYOmCkioFfbwPtboqAlI8phXYQE5Gq3HF
B8Rc9N79DQB9MnviBGTXS9s7sB2EuMS0BGrS22Qf3m+8HEGPlJLWW/uxonwMWKb/jSiqrrF6hbdJ
1X9H+/AVsRjXqfd6Rbf2s2nW9XjjcEVmvQQCtgKqtuBtYzilmQW8HaXR7MEF/2UzG54sCD0BiJfq
MgQYgOwhv+DrUg7r4kBni/Jvv6uKsTmSQGcphmaqDHffmwa8oG/Jg8ItQZ+lJsHMxGhWj7CtF+qM
8iPkWf8Opj7NKs/3FJ/LQKGdk7lmX+7kbzUyME+cTXRbHJtJAr+n9JaQ5+DC1XWweYYPPHHrk8Vq
ILDC3YSy0nvzDumg+p3PpT/AcPNE04pDUMQRFGiyaw+EaGBFyzpQLZb6BjVgj/65++L0og8rk0Tr
Pvp4PmUcmCSEiQlc9y2C/YMLpgA+ys91Tp0b0Mivu/VWgavhlCE6UO/JT4KzEnsKwBkvS1Gb+gOs
n0aHe2vDj8wSeiIRYBLLKQJ50L7ZGkz1tw6q91sHWg4yGkB1gQ7fTT7QA5xW5DQsQlagOcRLVT4f
9DOHNtT++W55UhSfoc5bGOr+0D2IQq8yGh4Ec2EFawK2FpcW8GexNuUByF9edAOkVOBsu9cm6qDQ
bbXTuQUn0S+uB2bOGAdVj/2CGHB1i0gDvOsW22pit/8AMaS7PnNlI3TNiP9y1bpuPWCToQullKl2
PaTzPIeGl1dnd5p7AqidUQQJYnRpP/oGoXQXrRxh0KEhoMlZ21JyxeQ8oFcAeFB1KKS7XteXTTOn
1n4h2jiEufPOKd79W98aQkczOeJwgJjFb8/oAlPgcW9XwgvsacCW8sKjRY6NIEUcfZjkzYocBfBJ
eN6pAUjhAXv0rXVZ+NwUfqK5iZdHufwqR5keNwngC+wCa37FL3YTBg5ZWfiUUUmdcH50uI2I6kmK
g4plGx1LE+VhYb9BX4Ojz2dId7QeaBNyQnwA2AoQ+QmGOAlg/a4uoXcB/UybnkOLXYlNrRp+/Y/z
BWXcgnnTK+IiKimi4ZYG7GgzCF/uJtpDMIhTVn/WnmR3QeWEuwYoEMLdPOlI8Nyg5MjvMXA/81f9
hEYOzHFsbLAjwC2Xtid4e+eEU0rTWbgUopbRlgJSahveG3gUGxwRLmS8U86NV2252ZSgku4kpGQA
YHYRs8F01PNzTGHtEO36VZXWi2ju3NxEQ1QJAHyjOsUWKcq1it0Juh5saVExj4qw1dkBqSgGCnIL
bgc/jemuk3+xWaXwgo16Omf2NyiFLxFUE1rzubMARUxxjvY7OSrl4UZ3LgEhMSxTcS56Y5pOtPES
JPga7BHCrHGIwGVgVMo1q/N2rzg3XAnoSYNFBZwAvknFM+IbGqgnDD+0QXix8B6faDIUlg5yQqR1
oL1AlZjgY8Mac61d0Oq9S+i3V1qAsHeJmKHHKLiz9qt3cB/xtUE9dFBpojvlbHoswQ08v0G5jdp3
ZEXs/HqP3rmDWE3jGdwb8k6OjUcI7BHtrGxXs7ONAdmLL6r3hRLv0sZZaxaGKYmyXGvTVtCANGKH
QJ+ev4YI87HpcGFTMyV9LJN/AhRw6hlhZcmQauWiQrxnE4P8GwsYadEt94nhAyVTKayMKuG5g5vZ
gLiUTvjGyJVB8RG/uQ4Tx38hf2TLWnxvzBAOY0i6J3HmBrMpu5BNcizo8LxDqD/YC4d6hCXwBc3s
jq4CXoITBdMk5pDy7qA63kL0gO6CXUMHh/YoUC7h9QFxITEgIyRX6eMNZ/ijeU+r7IEmPO3E3Tkr
VtOAbFzFXllQFpZZXyUJ9K7lfZO7I6cBKhIkk+RyPNHTwfFCKoRxRR23/8JGVRgg6HJDYoueUbj1
6CB/s2LHVrWMVL+gyy2olGKKPBU7z4Z8PbgtsIEWpHaqWJE5vkUzGH9KrRMosBybZcxDBOJIH0Ed
l1tK5p5qQZ/6WNw3MyTBA+pNqZ4KytkVxiWtJ7EFoIS0AR47cwp8HHpIWq5x1pzCkh3NOBlUmvhY
k6T2QHYwTLg/Rvj04QPzGXCwz7/Du8/2bP3mIDnfKuJC9asADy92fnIDIDiyJigVgfPZZCzfrTsb
o9Gpda6devfGoZcOjBHa7osrYnjPAHat3rWTG0H9NSrF1RHAwasNHVxu8ZzOhmhUNVWBfq1twWpA
w4dc9J6id9bskAzCEB/sNjFfDry0rYv/ac6I98kCdq6i8ophHyBAly+lVZn8CjOThYTFhv/lDgGV
jR7td78ogh6Pm0XdlBY8IhjkVmbwGWJpXLO+xTVBrQHqLpP1+s3PN5rA6s7rn03WVWVJEJTXkq3k
LAU6/eJQiRjl6hK4RLj5bBaQ/QAqynKvgJUy8yxn8vOP5NlsMn/pl5e9Nw0WVchVWTTynwHiG0WN
gsuKpWxFff9tZbDus95rIXy0tSBmGQ2SuUqSQAdE4EVVF+BMsiznroXfsGuLmOQBK7hyzMokg5n5
Zd/VCGwWZphPNbSKGYw3RVIpTNSCV2Sv4+yUfokUVBckv/ROoleHtjR+h5Iu8KO5kIoxzfAn/gvD
qET6b4VmVVMbcV7qMAcTKsIBpFgQigGSxzqb/AJ4x5SqvfU3W3JPlFrgm+hVEhPj3HgrPyAO2S76
E+4kZwdPK54mXmh2E7iExS/xSrHdmcQ052UTBvdHDd+tZJOU1FJ8qFmi15b8heYt3YnPmISs7ybj
ZYvj+XvVVFf3hhtev1zoBxqDP6cMrV4BhQDPctthTHVZk0FvZnVgb5xo9bpVUygKf2YTeij2Vflc
vUNOnYbDz9nHBYYsadoZs0jiNQJO4pRqHEJ5LKloQfJhym9DMKUe/i/0Ve7+l8dQQCqHS83THS9g
tnQ9lMU1ixQnUDtOH/3y+j9EWhV+KGWrlSlXmImrHxYZADo7k5lxow5S2/Up2jdR6vuX+0Hjj87E
qe1XuQu6E3qwS8ClaesrP9xAmasOUcfod7qiwvD/W4e/gwPHpV766g+AYMBb9FEQKNMAbacVuYxf
TxEz9/Fg1CKNarBXZu1p1h5ogDoldiQPq9MK/4p7TvKEErtM6pqiNeilKHCHmO/qoAhsFlw4HhA2
p7XcI+SiqckBBAnpNL4dhA8HoFxvlxLFC2xacMuQ4SSnVKcaECTdvLpMqIgoqbBD3gfhB3tkH7lx
eFYV0DptzvcFMsXI2aJO5PGpFCm9Kba2XP50bPJrnDGYE8prXk+Zh5Swh7SF01AdQ0Mpl6C47qhK
qBuv6IMMbX/ifJyOYOxMWlv2WdMRFPph0jMpRTCjGysCMqG1z5+J71FgiyMhwNLeIgUIACtOfI+7
TehzBrY+iw6s+twOD8BBZ5fteyENWjshKVpiVVDCaweFKskWEnEANNkUODUk+QjfPL7dO+xC8Ekm
tmTn/BmY1oXyQDig3PqNvw1uCP9ACUR+RIBXtKy4PyDRIQYCwm8vxno1LD1KfntD6GRDULHuSlAA
uPbtKSPb084W/G7sJFjsdBe8PouvSbANwNPbwfJWcW5hayHfDe8Vp0rjCr3D8MDc0Lp7hvl+C7E+
Sh68h2JKshywJDPAVjtnoeTLImdbToJPkLIOY/HbK2GGwTy5V0RDcZ7swYmtkIczIXiAbIZUGAdR
h3vzQTaztiQezhSXrNPM937CzgxF6D44EpqlXJoS4VTf0zCF7uQ3aRC+NTtfJ4B7PHgHphLBJa0f
rMS4gFCukZsWDBGiFO7EsUa2iP83oKDg9XOWQnOW4jTjiYWII6B4BzYndHsDzWH0Lsj96GQwDLKL
UwVzLGuMmgEgFSgOw0ffrFfjLyxlKxSOcXU03SkHCE08IbwKOuAzvTd+CZOEhM2ex+Q8OYMuoI4c
ecxj/R6VfUEtEicHnLpmBpf1e0PlyGmdLp/L6zjfgsicV5cCigddgLT1Suc2R7Ak10naM8o5crXt
qkSG+kXkBB06ZBj2bn5B7nRMSXW1U3wEZzzGjf0FPAg0yrbqM/9GUsmCLBanMT6FZTf1yWg6N7Kb
SQQ6q/7t7hZWfTe6xDM/hUkQTTZUA15xAfrAF5S67Agh/DrBHXL2Ud7/olVCZW//TWKDFF1U6aTR
vW4EVNfzN6MGpwe36hnugq2/aeRCI0r7Bfhzt2j9edCZ39GzsZwCKW5qlI/utgDduHMiZw8wZF5c
JuBvTPSrKLJ0bpbzIuCDo+bhPV+2cwUBM6FcMbE/9Q2MGXiCVN0TfmBxE+9AxTzvgXQBDh/uIvvI
lC1O+GmfopdhGzA/Q6QZlFdXJBKQn4WlCJ0J+JSR4yMwWbwQYb07D4D4YOEqcB1b2+ADxzq7eKMj
kxpOQ2f08SmKa7zNyIz38ZPcHKQnzXLL6BRwaqizGNGxQdLOdcwAL++w+MBnSxLvXatU3UvKPeQT
DO+Rt98Xz0ROmDUVKoWim6JKsnNvlCrtqF/x8im20oHTnV/utuDV2xTKVGZOAj7t0Sq/gwtvhJIq
SMnZUVJy8R5F+G5s6n8fWx9miBvePHbk6Z4hTCgwk3PXAMHL0tndsorwXAJukCCeBIvAE+WN4HVB
7jD4ltACQWiHAlfJMN3LzpuKoNaGEhFQIWdaZ5//OM/pCvW2y59PAPoAnO+QKXSeUq6zc4xf0n78
p/QSyVSysoLXEmtR88ekhLABfQ64zEgihiVUyELoBI+EahZxbLTtwD8FkL32XUDRxRc0WrteWogv
FRRS4uqh8y437uQij51nqZmQSSw1c8XoXantKgh9ll7+E+ZZ0LWl0ezZ+pYblXP4Kfjvl0+bP2jl
YM/Zb+M2UNVBhHBxvxoL0QVlnu1juilFHyhY0+h9bBRKIyg1UiiyUq8PKX6JhZZN3sQ50Bfs9dZK
EDWQegb5t/PLlsSNUduhd74LyMCg8ypwUTs/fboQPfMbvoqWx+dyvpyBnpNEBE85/Z6cLd/k4fXg
N2AKYfwGB0DhHPsgM5dGwtgP6Rj0jdDWQdRvhojFc6aKqHaDYlqkEota5GALc2kS5Uvu52/PtvvB
g3PwPIULEjwS70WSHOkj1JWR5k1tY/Ek6oJni7o1cO1Y5Ow0J/AYmA7kW7/1e+LcoS/de5+3U4bf
4C/P/yidE2AbTDr7xPbCw/neAkjjOEEO3xQRKUlsFaj22jtGKfqSI8s47vk73b6vQFhGKViZ2Drv
IvqMDPQjpy/yyvxIG1Ap4t3nDTKR3rccHIk6ASI9KQIltRRwAhjRXKqnWHev/ulBERgyYJAQOkkF
Hix/gw4hNDgoITycCvJhJBhebsLWQCbXbLFbXoLARRQZV0pwYK2FK8SqnTkVczf1z1a7gNj3JSpx
U9/hDTINpFUO8WPmf7Im5fGt3iEnrwKrpH6BRs78Ink+kDkEXrfJHWyT6W/2/ucYfrfuFYJumBKP
Pl39OMFv5UrJpiSPk7WaLEOOwjaPu3Ji+7wQGV3K8qDQPau+DXNhUqjFggywKkASvX7ppQ34CJlx
1KlhRyDkOxdthtCZVQWNsgQGN+ikX2BuW6aYOe8dbhW3+Ayz7lNFZ6TZ1cNgVyHgq3qEgDQsnZZx
qcG5HhwLFCJIufELKXXYPSjLAj9gSsDitXogBLW0/uhEZFVzXM+dYkJxtSGkw2suSG6woVJ2K1Cq
+TP4sG9iEbb+qOaAow7bjObjH59xe2IdkjyaE3YlX9+lVMKd2feq2GXwciQeMKbwE9CqtItaRfOw
s42+NX9OE5hmTS8BEvm3WR4rDh+IIjfP6ZQLErM8ARCbbex4fhxeTOOK1DNVoV4mxnqvkFDeHyWq
zB94FxehJjNaCMx5P6N5eYBpHKj5klai9H2rBFwmKmM06UI/0p9AdLrnslulmhOYU/e9qsZEfUHa
Ne7uiXo5591HFXFbgRNV3VIi2n7b0L7Dq8JoqOIOrF4rA5HDQpOGMIkg0TPvLm9AE/H3SXfiM7IS
8xmcP08YuiBYUb/ycV/7M7XmnBOKlhIEduT/TkX7yyhWFcazUyyi/Vu3kpZBt+JxnL0ZsEy2u0nJ
nHoV1K+ObahdzH33UY6quUGBeh8r3h0HJ5LwSf+RDK1rvbzFbeOubzZNk3D8MUTfrlBozIr9bdKa
5ZpG0t4RSZWcpBibUuXqFI4jkOmv6yT9DE75nrXpbO/t6qNjfUDD7Ofl+7Bw7hmHAfIfz03H3HU3
+dHTaB2eUfUbX2/N5PmBdqF9MZoH9lcq3ZRu2VL7mzRzODivWiHX3N/aW377TFoHq2s+x0ZpeC71
T6/xg5T9sV5KmsfresblowKdG5Ss5fPM8t08UTNVI4R7ks3dzmHcLufD41WM4Gyh54e3R/Q81gpJ
Z8OFkstGLYuCwW3tcQmf9AKJWSs2X7XKLNjvGjTn9Og0cuXVERlLDADcBdf4boS7aojU82wNFRmK
rp+zl1yC6ie+GuEs39qT8yrWC3sJbVPLzwYUokKo4JUsKhlDRNVo1P7hv6EReUgf5X1Q4H0IUybN
CIsPDTtQP2CXMFOTm4ZEBxcEncWHByngrX1gNwB6G/KED6S8aONC00g0H4FBBHOoQ34DmSFt2bxq
t7uL3usXwpOvD+kTmSM+dRZYpMdwvIYUjNtF6AbggMLA3Jv7YoePfCJZ+JJKE5lDrvLZhRoEbrvd
qlrufmnFS5RaBIDk14kQVQu/fJLfrhVBuM06z/m284EoC80RUuffVaosenkNdvDVey83INIjVn48
me6RcIcBPyGJQFmbiYxp51svLb5bvwQBW/PSL/yxSCLsyaK7YUnB/tmflRxA2upaiXu7+VW2gXf2
9eZAT3VjB2TfKr2auWrngCp52mYV/fyPp/PqTlVt1/Avcgx7OaWLomKPJw7NNGJHUAF//b5uXd9e
RGdWYizwlqfchWVyDznx54YkVPSa1MqU4/Ib1tXt+eW9eRA4XSnh/1Ta43IySkE3eahDc3ZO780h
G1ML+ZcNDsngVZcsPRcBNZJkiVhUfx1Q8J2A/QkbXSSswsYoH6aDZHudHPutPrh8BAhxHerSrN2B
34E4SO1cx5b458Ay28JDcD28Twsr/kNsZj2V8Gk/HTJypgSNdcScX/advmWwHr7t0ngftlCgxaAy
zFaNxb7X6DfczEr7B8qEVDChjvRQfhrdpq8x2g7Ooc+wJ9iPeVSGxco0ag4LHLOcEuLkRBu5iQEx
Zo0vCNHdx+TUY+U+d7DCY1UY0XyN/x2vJp25QxkIwKB49VmxCgo2QHZZY8rJrgQNcX/1j49pnhxN
vkvvvQd+gpmLtV9Kgx0PjX7xYiDliJc32UUTVGIq5in9F0NTOhAPrd0rA2/PKrOGhk7N7UPe7zFs
25yRSmlWaf7hF9vpbPdtUrBsXGIctnaMzEbDPl2817tinO5/z9LgjhJRGWlWiPgOPTKkQI+ncToo
ciRi0mmt071hPXKbvPLMaH5c11ldr/8qXB/Ul5gyr8b88cCProvS+JWZhUN1NaDXSPuoc9ywyPAa
WRTyjvcFgTDqhIMD6lTMy4MM3xjel7eJe3qzkHpUZcqkfEO8JMvtmFRveE3KFlQbq7vDigXz9x3e
TAzEZ8ScDEbobqvk5xLyxlc3RK2wrbPLZQeaWD/rP8aXqV3tIn80IEo4xbO47paOQfMZnnL/2bIb
r/n68Fup4OVEFaQxvD2tuN6tFL/3yza7Q07Np62X86CjW+tVq71a2SAuJwRB5A68Q4+Q/uSfGFHN
wn0y2mbxpNZ7grclvKAOfWF06aY+voxXvvQz+ui9NEiD65B7fDf4NpvdVoiQUSVetBb3VTFLJo8h
cSIRXjJs9TDng/g5PIUJ++sw5XlSt7WlYADor4EiLCPYJ9bLgnhI9BIPCWZ59fKuutNvGJv8EyZD
NLbDZHLxm/TF/M4WMfLVc1VaALMJyoAHysEXRjNsMdMoVJ5/aNJSzb7xKrxOL0OL9xlglYEAGrK6
evkaL65fEkTefUymea8CIpQDYDhDHQQteOARX5BxnjAAMuuz9cFH1zZF3Jbg70oE8UuYwFfy835w
8bnLJ8+wMn2GOcbT6zmxAFYSR+Nw9Jmn2TgbvyGRTx+IfhfWnkscG0w2sAjvKQHAi4DhwVFQ/0Gx
uoZn94gwJn4y5A1CGgj+4vhDHaa0h4Xd9Uc4BCrq+fSW0JFP/sX/qhvdAM0ge/rusa5VaZQxVG8I
NkrCrZojrCD3jMeUZjcCW2NhEYULjlMABO9+LQ2ZR4xbviizU3bzKRnuPWqHtMzVUCb06grlm6Mo
JByukM2iVcCuFhr2bP6FvX9C4AjvmrL+6fucLlHVF8FOSF8hqFX8Z8v+QJGEBI2dbTHYVoyt+oBi
KoMEgmkM5Ah8HKICwrwFwI5UMSHZhJ5Llwu0DQjnlzn6kKrIjakCidqEbh73B/OFWgP3fstcoywN
sS1H6+mMfQWu1Jgu26zHfMPGhNrg+dZFipHZQSLNfbeyvUCkhqsOJYz5gLD36r1d8/JbHk962Ll5
3CvJZQHlSeDEQHbDKeGElrIT04JBvR0eFrBIckkmWMKPrtQonA4A3JNLL+xOpxGAPChLqgxISu9q
2xtBpMxzBllmZ7vvyz8+yVtZMhWMlwDzDL70bBHlFfv7mAvT4xayohQzwsTOAg+b2Ots1UUqZg+6
S1Qy4Hzz4HTG0pPOLiGpNZOi0WuhGw3G5NNPkrZkMTvTTtbcToNaT1Zw0S/ygsxAcsJkqPn9nY4Z
y1i1aWaz1va+qgGeWjH/d7rvLDSXNJsEiIPcQgkihFH8uREnk9iDAvKZ6TUAWLwt8zk70cgCW8dV
p8NNqXwlznJ9NYdKSX3O+gLgGAkU2IUz07Eb/ba41kTGYXVSwBMjPjYilH6s2I7tJwtpbNcnd6sY
3q07RlY190lrMjf7uS86V46ZSfE5XnYpLDuZJU5lbheW4JlgnR801cei0NtjipsA3YBkAnwTjVFA
RiSxIdsAhBxOx+Ox6Myjmnu3KA6d+q0Ay47cREEHfDbmoTCGfxEkcRK7OTnOs2W0qf4eN+XledP8
TebxZv2bbB6b1+Y9j7xn9+hFiZl1ox4K6V7bQy191/SuJFZhOrxA0YMeyXvN+gV1NRhq+h8x3sht
xHqDvUax48NiA8OrAyS6mHNXF7mHzw+EHRS4l+2K0QslxGQnfgQ5OhjDdtmIc+NF1MgX4HJSdbLs
3Gwji+GXIedVt0f/6DeeZ4pd0aEXX5v99cuJWpgzteCAlJgJOcaM3oOuEt8zixAGpusZ6T7fcfcX
foC6QtPqEPJWgEGh9QUx1rUGGMrXP4RCMuOP/woDGjGNat8f+P3Bj4iMsM+oqhrCffbdkQChyGby
NfoZ+LdJymz8fCUMH6obi/Yinbxn79nZpmASpMOJyYoVHqxSdw9jbfDzczYW4OeRjpq9g3rbSIfV
CNEto7Or4+S3d/4yo1fQfAFwCQ5S/+o9Cx75Ee8QXlpcMx7233uFMgdHUkTKZxdcCSj8tvGzWPAy
vyOV8EHU7yLrQ8hy7Z/B89JPCMk/X9WXueYhoEwpine8Ok4MVBUT88zFJRCvWZW2vk4AAsgOsDnq
mPWLubnA+eyYb5bltvVoW9fkQBG1AEZWtdpE7tRfa/6FvweLRCKAJiNTTbZZAWHWGvULuHdU0FEy
xz0R8cLEutJd/XzzIpJB0fRpPj7fVNbomVCkbeHi8zTzvzdiZoXxhCQOI1kUUxZZ7jtuyb38K7lv
u+qUHepz9g1afAtafMs9DqLBva+DP9MPbt1n/95t+S1/vawxwNHTggl59HQSZ7hcWYzjOYwYjYnQ
49oxEgb9Qb+/eBj90cnkrBo/PsmQnU1erhizJ6e5uDixCZHXQ0HmaADPeaLCQkUWFu2/Ndo4R/Pe
a1mPBt8QuwPWof/Qo5LMa+qA8QFTEpbjQh+JwovzKz41lXmA7xEOWXs7cl5baQTQNRtHFl97wx2P
7MEAkjOM1MJLXEY8c+lOOabHzKr2HrvHjtlwxDzAqC9uk5MFP9WMfVFGC8PzECmpj4Xgb0FSNP74
qJPBYuSO3bF4T+OSOdrMrp9H170Moup/H5C2Gm+ZwJrTRk3DSBl1HV9jr+RXmtxtjl5tjn2rE48r
dmXO0LDiQcop12lv+GhyD2g3UF5ZYrFx6zb8eHPrvv9O01J4mpaBMrHW7CP7GrE8gNm2SjDH8kny
90xtOhIXwlg8Xv16fZxfcKwyDnSW9khd8TM1Qfj9lbA8PM8jsFAhtsAtFK6sF34h3VIs3/f1k2YN
RY5fWhC/5d9oU1rxgE5stifn+XF+eZrH+XneCJvDRtgKj/VL74RQFXQQ2k3RdF/YyG3h1HL7y9Z2
Y5KfzdfZ5L7FxytGl7/X7ymzXr9t5Izaq2TZXK1nexSJbkjETmro9SCVbWQ+8Ev8ldC4BSHZT04V
G32nN0m22wp5A6WyH81bhfdSMZxwhmoYD0yckicBmE5LcrHsoXe300Bw68CGUzhkCPRiqJwftxhQ
UC6PR/SByY7rklRkjlYToxpJaoBwBHG7trtG/aJX6xYYJZn1cB2iZT54Yw54CCOrElNUxqnsOBcO
DEiUnTNbGL+gZq+gPBbRrDmujgk0/70n76FVm+xRw1kHe1yzT5sGioaINf6Lp48p3mUjILehGnWE
xPYQPAhq1wW4Nzxvx98PVfXRS1gmwDGBbDqgUBQ249DWA1mILjZqEWU/aIZn0G+pf+tRWDSR8e6t
B6VRHCTBYdlBCI1o7o5YwE85wTKsiKz3X4eZTTxWHlzR6X65+583aLeE/euBpwmpg3v132RIRmUy
n9/s2rAZHPtFmJzNC5W3vRVz9cpHP4KEwBPB21i+luhSPZb4o7WgixPyomgAUonOUmGgVXp+uu3E
ebDA8Xi6px9pu5yth8cgQjjdj3VD9H1O85KlXTDRL1WtDHqoRMhJWwQgNzggN7UQbTBAtTkIUMF6
31DeRvKjsDruDyrdULHI36z9qAMpgE3CPdLxOm6Om2J5nmtOzIvlLbH0fwkxgn/qn/rSB8F5lhbw
aCdShkqNNdim1Jtt2iSA5BH2odWYeGvv5R/6Lz/6W3tvd99tTpoTTY/1RMspDcJ7/zq/Mk30wyb8
pP6l/2IudnP/zd5IcofnEyP8w0OVZMrTFc5ZAE3icSEwbpRxrlPIf0ymsS4x1ldI6WKuNBdNbhmN
MhCh1II4eywTm6xt3mAL6myt3RdqqCps6V4ugHrSZPrcYIpHgixz3NFpXAOzK6qgsBKqj8OsGk53
Ogc6A3A2UFwBh3dyH97ORf9CzDbOLLOEtY20jDPM4hOk1sNOrZSF6GVHY5H09X8tup2K/785wNv9
XWQONn5u2enQxvtuMfQV68hx9inSmT9I8J0H1wFdy+ugsN6EfxWEChiOPdTxPwcbWVAKH/PmUg1Z
+qk1Qi2Ceq/tPHhX3/fUJNTToY9Bf18fpX822Aa1FRaO3uTC3UF3C2HjACOA1Kam2fZgrGjFuLkD
FAC1FaIgnnEgKZakH1N1wlAXQIUsdjnbzb/jv+O/9h8ViPNIYBlBtAXcPnjZoIFpaKNPCW2Ufm7X
0fEHTzOgv9mmQPIVu7S62VlG/1KQ02IJJ/Cc475eCiDm8jitLVP8yB79Miqj9TZ3qHFquThUUUtt
LPfjdK5ZojlS/YPf6cb9sl/2xcJHCquFfeR+U0IlYpMv9wPEsCik9luTlyMFsba5trXrPhcNWq3u
04Oc3029u9eAnqaDB4EEfQEyeKBWpz/QDatqZM7ui6dXoiOfYol563WQFcMGALxq4WPm3QftiliN
BGva7vf4zl5RSIv5bYxd9zSZClb4ElQFC0REQoBRzcGyxPzmwu+vo/gD7z/R8KUiQZUtolMIQBEk
G4B/1juh4vY9Sn0pyHfB34QxFyj7MhDFlWUYgIK4nTnYD3GfSBbI75hr34hBQ0mpAOE0o1dj+Bu4
K3i/0XInCrpuWp/gqIyKQ8mtOzmqDhU78ppOxUbPot8gxn+Y9f7DLLoSZ6h9aJ3fQYc7lCmOiUhN
6+4NiMI9gLHBBL+FJyg2h1DkGmGYOqTz4nWLHa5cHF65AKhClQlPJMBdc06dBYwMzmKOQHnfJpa4
RNrzqHnYaxJJHMkRIWlNa907Rog6tO1I/KTGuo2n4Uf2Tmp47AegJ/QTTD5cibzRmOFx35v+fz17
OIlzs/XbKkI6TffcRSLyiqOjLikQTzf6d5DK+ZeEL7j7ayqgv74Thka0zjT80pFyY4zIPvB9Q5VS
ZXSffAnVF535J9S/OilZCgK7/FkRv9em/rk2D/DW+ad2IDEcWqAwlWjPE+mJpa+bkDkne6hSFz04
UK0rMUy+RCLqAWhOuZWFKGQ5cGTRxxgMQHkpWshPVpwy8XVo6Xdp7iFQM9ALiBvb6qmVjsEL8PAv
p0XwYFG0pOEMEXk5J0R4OHOEHba01NmVKmDCxYnKAvrwkov6VNhSuDZ38ukTtBqRYWnHUzghamM8
igEo3tUR8AkdCv5WtB5FAOJeUenlakPzdjWgVbABdo0wlNQCRGR+WQmDnR7Ho39mj5AaUvvD2WaP
fXPVmlw7qo4OMkhh1P/OYWwB/pNIbHXpc3WlX6F0FMA4+KsYKEniKqvV9q8B3jDrTt15bUquUoB8
U3dmgyMhuQ7kLlRjknKg6KlSk/wKOygP05v8ij8cR9iKM7LxK+Ts6edaWgpUCmGz6g80EokrjEqX
nifhjgRDdKQeYOavgojURNATsQkjJI+lpxe87zQW9xzqJuTbhtGbK+8DNhX2lLOq1iUBN4UQn31N
ZNC30b19GJofVrcAisKQAgbt4rUDDed/9GFVvHRNGW0cuka6ielGFz1iCN3DBp0Rp7RVQabQFQcr
lgw1wVMm+wFg981k0ZFUh7nbkWTKr3g3HoNZC89DVVp01HAnyz6VmXhY7EDFMXa/5aGaJ44WGqqf
0qjIchATPdG8yjlOfAJH47rJgGEtYeAJLh0Bp2YlZM8/g3Y8jQUh3/M2tPBp6atSlBMjU+uh8Owp
5b2MCtP34IMO9WHFCoccRp3sYDceIEY0m6AqeVJE1AwEGsCvQPAjFmGnsxtr6Czd0VUrUcuioJW0
Df4unWWAHZECoraGHTsa/fJyYUUPjhNeaHLbfecdsBRwKgq0KDiKm6tp/aW7f0uI0OMPFG5yX8vq
nZiibglNpYgjN0uobTVZW6AvdUW5R1oSYbMJqdr8HzWLL1WXyrXRk4AMo0NaNPjicPMiY4a5wUdQ
qrDKJMWFo9BkP3qiej0+DuJ5THi4JqSrD1sBXa9WUFHe0YjN5/J7YOc6ock1eo/z8NxLziAH6ZAN
Ea69oxeDFfE0wqDvPS5GzWnBo17QlOmoHvVVRbvqaCIacNyeOdbTxrgx3s8a40fvEByCeFvDkhZS
RLt7miGfNRH18L19b++7yhYLlfAUXocXbti5MZAulPBjsdDGQpq3ThDsi8Fr1J476bg5r89x/eZ4
TJ+Yh7UwdBPqX8w1cdewzuDAR9YQuh2T5Q+ECM07EuvOADoe1+MW3GYsU59DHM0vD1GL73eSaHs9
kBaTfnNDsABC6Q2P2ybxoJS/xlpcv6o2CqG/A42PI2vuHdgjnhCTzs+KqUX3yjyTfKDe1uVDdtAM
+xLNmVIIoh1Md1HnujeN/oAMn4rC7Gi/AqoTM9+f+fbPqG4spMWgzV3SUFrAFCzyQIaIxMWuQBg7
P3uLstanWnR1pZXEE8w2s5+fhbSVSDQphyheze1nH0AU2XnHrzz769QrowPWe07XhMI3S39H4b0w
wpIlZbCnJ9VXBUwt+BlfzVmIqMgBC0Oq6CTug7RhbWJsqr4gea374gxEM4PSwZOYMz7GJmFQH3E6
omKjug3ps/sAHk1+P0qp16yHqt0IrXjC4yw8knc0EsMGwhcN1sNocMCQwb/3T92K33ArPpr43YoL
5tHFdE3ollWF72KgidVpC5Thnuyqty5j1/p2a4FAjfVJeVhxK+6he/2rD+vDTkC+H5z6h371aRz6
9Ulppoqvhv+5F3uj2qA2KI8QhmbKvintkp6YAAEGbSvxRiCQ462mOuMJvQBRzPfBr0QYD118heml
Updzqr9XAJmppTf7RL8uc8iYzEUt5C433Zf/8hduZ9UJdOi90FoIvhlLK4jmxBqLgb0pwEoasZde
nXK3EWZWnzqloooSK2D/vrcqeA+BXUSX+urR6Yxh6RyRcLd5tF2fZiN8ex6BzpLOTT6uwSa0IZWw
Ar0+uc3TyT5HwTtEiKx7mmqYqbaoIaa6z+WHiuGnYnZzZg9z45ubDcJf+pCSDtRNw6rk6tKm3ci7
/ONG49e4jMrotz0GFfhfONPYNf4lJbLfRHpP4+W+EFd7TuhEspI5lVkSokr3kT278Wc4F1BV/QqI
gTywy9xydPxyG3H95WOe22WKf4VVJ5LVC9SIZxtm4leCbPgKkWTTc3Hbm7WPCJn0xr7zJaaaraUV
qKSdGWj3evSaVN/iHFKWwynps7ugZktOxRUmzPHGiv8Gku1LxuicbfiLPxXSrkhnUTvgGSXwp+eX
Wpyq5q9B1QL5vqFQ4KX/9H2Fd69PUSC1mAweHMmgRCcMVxfz9u/+7+hVrWyqzxJ5m9voMkoGVFDT
adkq/aluqZP5PT97SBpmQmFepXl97Lrz5sml4KjLknF/6Z66VNAabsO9w0rsDArnQkpQMPl0tZh8
Ke+OS8fMHOBiySerIpaajvbmhivFEqOkVQJ/KbMzIyPGDZjnrNHyAFfwUY2ELGmrBq1HS8/Q1+W9
IT6HwJuZDm9OGYdl2gvO2d5TeQQ9Z119/RT5+M+bL7qorEH/W79cZeKD672Xr76fSycRixmz5Jd8
LiE5uh6hpuDfhF2RANDs9dCQnjXMGYvl1Z+xIPLbbxiHUvYyUB8gELNGYjAiAelAQffbG5C1wFe1
FtSLm9r5MrUJTZHpUbrYDNVlRBiDEtr831+nG54pzoTajy/GnN9Qsu8YWyU+lO7ZcrSBSCJpqs6i
Zf15lHHYmsuq2PJZ1c4kSWXVJP7zLyiSfxSuVObXoWZma3jsvn4vf2AFMQEJn9BtnGqoVPdu80dm
B9i+9NYVRL4cSYQWpgTFvm/4oybyfbK5wlg2g3/0OLj/d9qeFuTKZnEhaCghJVkdK3UuIXB4DCO7
8HBdczNkJ1F3t5vj9qCN9GTqXbbKjktTyYIrzT7zqKvA2aD0wWjOHu7n4zFhAf5wlNCGbw463HeA
wa/ZlPYA4m8xd7F5cqQGeQ01FpAnZGY3PQ1fSWVqZui2JvvU7PjO7BfzmyInBw21ZbHUMlX+LUBn
MwJrrpZMHH5rZjSPE+NcGI2gEez7ujU5yjUrG7Wz5XtQ7l69h5/sDZwwQPB9/q/cfXwqXt+n0n2V
UmdsNsJ7NH51BqUgevTjFoigRbosV/7e1FhwkSsBenR4kqZA4ScSXtZ+zuFEmkaRQorPCPgqTtBl
1rFCj1/Zu5TAxclXLAv7jChXHWeCaKITxbZfrQeIpHxHdH+yaz2Jr0iLokI4QyDJKIP7OozoaoR4
rS2fv+w5o9ZgPN5O0XShYAnLtyW9DeJZYwsnmH+weuCeZiMdhCTtIV/SoYRBQSVHNaJk/9KdAjGp
pcN6sUyXKT3qoFdD8T7tHwc1/wW9p6vVRBdALdCYzeSK192VYiHf/VUoGX5PemWQkf6wb9bGQPIW
8aKOgzUcxR0Wk9vKNt2B8qbxne0yUoSYJOMGDiMZPoYpdulqAat7jGmh/qlSGiBlkC5xC74JGQH1
BeXuqmopvb/bUI19nGSibsnDhdEuOVLKp3pg4f8h3dTO9Ktn/1G0/8QrAJSYLmWXOjQH/1IWqoaU
hvyn34gMbGTcx2/UJdP0k99S1awMddSGrcllni8v886k7EMtDtHk9a+c1wHcH3hAbVdVDGrsLlal
H6o8YCDYghV4hKJ3qZ4m0qzyYsmBHGzxVy9BDk9iH0plHaYnkSfxsY5mBqrtsEPQg6C52UVwo2O3
LUOiHspcFNAqh/se5GmqUnATGQyyF8Zy8YfRJdIZ5BTIeQDzkb9AUYNygMoAsaMs7yNtPSH1IX0S
OwaUDkrQJMA8QofqNpIlELRCsnMZJ68BtVehX9SvB/J/SDleTkqdTVLPL1j13cMmoouwaf5/3UwT
4M2hZE6VIHwlP+me+t/UQBifDNevhJRyXGmldSgeDck6xx3zV6nI7+O/KheBMAFgxjbWIEtcsqMt
+daVqi8GZubV63wqVjX+sGMeFx1KE78vAzFiSZa1/DZjXe3El41VG42UlMGcwreF0vKR7Xn4WhcU
FVbCOwS/YXX4dFqrp0OQGNt30iI9r65GybyFlP4um7KP1STdhLi/H7QDvCxOY1hTcCfAXQdgIy5e
PMqdoomtMdZpSNyhKYEDlbWe4+MMTzOyW3Q7AXAhg8wVpTDG+kFJ4K8Dt4lSJtz/lnUYIPcQ/+Bz
ny+a6LaiSdZa1pbR0z+PCqI5KipfAelWxdq/qUcw0J11kP5JZUu1z3O/MTz39X1ncuyuV3QzMOWg
2InZwPwyb4alCYVX/B6okRVIuGO4irgy258KG6pZyACjcClpmO9JzUj98iAftSGM/ZScB/i6bqd/
60VBCnsn2j29VN9TvDsGra5u5wAn8R/sMdhm9vDPtJHEn61EWr3aPK7QxU/WH7Ze5qyWLA92Kce7
EgmCaFKH83s2I5w35Eldn2eYft+HazB+zrnunx/zG/glkLC/dVTicuN68MEcJOd5BXIjgYF9+Gn4
j4aTExMdjPKSS9kc/ijieSCZyx4EbMq4OwBtLd2q1n30DdUklUDrpYVFyG1KZk3URuBHMjOZaV8l
Fvjk4dpsb736oE23Vxuoer7k5maDM6YbcgZs2pnZmGR+OxA3Xn9RYsG60ovqQmbbqGj+PSQ6LuOq
EZ0QWiL1k4ehVIMaejp/9L9VYUleNn0pkquCqQaJeh/fIqsqKayZQ9yWyajLkfeiHLqAHfIEV/OQ
SH08fAZQO77VGuFphHQDR64i9ROwlhoAtaqRHszL+DI+cVynMSZZ070KpdJAh+RSGClqpBh34FKv
Oo+4axSHUTqATnCd3JF1BOxz5zgO9+EtACQ9fCOJhNCRz8aDDoWqhgfuwQsYoBdIUMnqsPDmnBPn
Ej0mpt8KD93yCNCj6GHhod9yz15ltjYHdafo0376aTqPwT0lX6GrxEQv4DV7z6DSv1S8cmnQZuFF
ywMVR/DAAXStI9B21WUqGGnhKpHAyOvgBrZ4MsRrn4Eu4M0NpXV07miY+0A5iPQSisjFxwpGdjBR
9/JHg4CrQ8Kwuv/VXf6PYYVLyMvBGi+oTeIl7vHLknfm1rxjRctTlN34V81PphDNi9pEbRkMSJin
TZein4SBM7NHVKsM+2+zGczoBpoRMZpKk9/Em6qirf6E+iMS0dcKW/zRbcRCt59TKNXOmLMY61Bz
M/WjPoY65VXBhlfrSkJVE/STys80VLH/svCPoYpETMrj6WP2H7+QK7wytC5OSsxeqUOfm/12WXWr
bI1HGrO6v9uH+d2m7cjTY75DNgS4hUMC59/SKtHvUBLooafJcgZ1dTI6SDu/g/fw6D6Cd4NpVaJ3
QofNbTR/6mCqhLQCW7V8Amx60mZTq+1BDNgKH6zd0lzWwVsl04Jw8glJFWoSfg4y74nlDMLQHhY3
NHZq/26EBiWuYMlpRYPm7H2EziFQdb/UwwJaXZ9P9wB6MUEF9Qv6Q1jJEiz/T5nc+ys8Or7gJm4E
HFUehZrF8lPG5ZGCO1lB1b2s7WRJUU4/v/91JsDfUe+4zLXIllHwUEtMl0lHROfzML4MWOCOI8nX
3lBZUmNJIYNawxIaQE0DGDbtWulSaLBecK9bYQFj7JtGDQ75P/aJ941eHp5tdT+hyd4ZHgb0N+hD
P//aeFLLl7oZdmBPmJ0JfbRBC58YLK1onn/K620XjRGXyd3EeBHY8XH0eUdH3pzsTg/jE5UGhDQS
3rv2F7pvVOSPVXXA+cKs5rDFQaiocg7PHXcdHotF5+62YX5e/1VvdtZrUm1Zrosuf6ZhCkyHNrlZ
AwbCG6l3L4iLx0EDdt1tVB6/Sx5k69sJaWqiGCpd/fy+W9OivRvX3XF335b+1UZZ3dlT7mEJxWwH
BffRDQe0xyL3YzTB6EXnfvJ3fJudkGCeSkxuJ72kh510sF89d4Q/i5S6bIuiMpylOnrYJr5lTavO
Sh1j1HyZPYNb2KDwHAPThUBqVVcYX8KZwcu7YT1Q5Tka710lw40V+CxQFDtPbWhPUAn3q/O2RXGa
5wR92bFjTA8hUse90ptg/7ggtcCNoAT+rWXtT/3qOqjAyYUChxs2sOdFI3naMW9p7zcHMWTy/b9j
3Y7q9hoBMrSwaSYTj8TmK+sllGa4llxiojH6t6sY5j62bTVTBCh2Mflwg9of1/+k7iA9MAAsA/XQ
V+lY0g+IGvTVfXx31ZmUcEfslBbfrtNH2axX6wEZbdwgiNgpRQFm9E1fz71JGpRM4uEbgCuNhc9X
K8ayGWWQ+g4+GJQuKFIdGF4AcIkUxJmKf3Rcf5J/DGq+oKWACAYEXEbwJts8OdQ9Xrul3+Gn9ALd
vM5CIFZ7edSmBVkdNQjpSpibUxE2fhf9LwISVwkMp1HnATtFZ4MsDIUe/avSbWuMq8quQ9mu/fmJ
fquKrWTLdEgwllp9+gmaCVHJtpwnDUzkrBMrOL4d9jk1X75Su/iBhe3LKCpT5VSd80j3UbVOVTpZ
2M4hxleftJc0mjZ0g0Z0g3uWXW53D/cqjgLLsBqG9xQP2Dw/kNNfPuteNj/0SZExfxNor+R7iGSm
1Or18mwALNxrM9qtTS3gqZeS6EBIQqGnaZdJ5lt9YEQs2qc/Ld7XCvROM17q+5zA9bceSDEKC1n/
f+0t7XTkiqsAU6MuIHBhnnkjbt1wF33QrC9z8aa+Skuz4qrH/FvHmZy7Fh2Lu9UI4CBz25N0GqOK
+w61ZHMprr11H5O/z4VQtV3ahjXq3Qj5ECDopmZRXLagjRIbC5A8Q5vIr0ToSMbOvuYixNNHhaGJ
NgWi2ehyGc5jAm0WInHrzkoHe/EiSHQqtHL7NAC2CMGkZO1GhBFNYwFUhlyWyhaFo7YDG9fNKTMm
4fNk7qe1tf0Os7t1ovLZ7IMuLFHio5I5zLGZosrET7IqONsLDUsrz+3q6BW7CZqVZ6tD28c11sPz
HE75YQSY7TE/v80qaBVIR70aKkYrXuP2L6dUR7UaTozbvmPkB3I4/X2hWohAaGbAlvBrlGGo2O3/
PVlBiHVi+wCNvNLCsAWZMzQVDmCyh298YXG6I68cTl2py566kDLqJGk4pI3vDDzQFNZ13knH+717
pPG8FjP+TYca80f6Mu8nu+S5e0ZgBgr+1TySydgNsiva9Ef41tC36OTlVRBIp5ZdYKQcGx186PGB
rHVLR9JvpBwV1wEfJwYrqF5Hk9dzUOx9ILk59e3cPSNGYiW950/zX7OaGfG2Y3fApns5WDzGXg90
UZnmD+Ty6DXiAfAuMQ0F9Hund/Ja4Ee2NqtHu1Gxr2wnt5MFKfXVu+y77R9OUfEKjncbE80LbhsT
2OLVm5OkZkZX4EmDvJ7yC/vE7yi6BhUm/Stg/9nTqIt2eb3L3x4fgOAp0rQxQB+C61vvfbKDHn9G
jNpouIfMi+/uq2ygepkhtlihFf6kb9w2orv/aAavjnMc0h+svZxKr2j361XkLmuLOz9Z3GiPVil4
n3rsJzFqmvTEsQP3Kr3wdnIFwp/BDehUgOVcwsihtYWBnwc+n9H7RhkTgH52suo22o7AGfk74Ofw
nZBzuqOtzuOiVlBUkENBwQPo/xUP9hEloQbZ/Mmv0zVlFrVp0mIDnm7q5pNOvSBdzW6CXkMruFGU
dfd9Muc9okIl1rt1ZsL/jVm4hxDSS5eAGdRiUuKCENG+fSHXkS4yOANuXjLfPeowlz2tYeo0qzO6
JaDrw+YxE1Eatvbr/MeAqzO+12gkXfXEl12aZnTISmh2KQ3/L1G2T4iKSYa0MT5hRdWyUVObfkAl
n0T69REu/SrqSsZU4s8nZprV7CJ/QA/u5bW7r16E8oZqY3TjaNtqbaEy79KCZbUZ3yP/sEohpwX3
3bmKvszo7jLg7jezstiHun7eLXgk7ntRuXkpaGKkdEfHCW+aM5iAEkL/ADPVoHyfQfitGxW6xkM4
+jQmG2wXWeaVq842Qv2rjIKBc8fqi8UqfMbk2DVUwmQVKKwm0n5suOiIsMIQVbCIPOxLVyX4Ypmb
D1sMMoovrINEIdmOMcDEMKH5Q5gidaPt8hw2GU+kQRNebs8qV4C38AswOygAd95U82ia8mFYRNuI
BWsNJcviYbFD/7q1vaxI9tRFT+Hc02W5QWe0a23jXhinOTaC6JoqUQMW/nedt4ctelHX4QMhGwox
CKqdercV/DG2eDxed8+ZZHG3ME94K0+ekBmIzw8YHEnYUp88+VtoI2WWKwo7LOZspU8LVkqbd7X3
O1vGFpeAd57OxMtH+AB5pd72BjvtzHWLRWmpk1vxpgxyR+RHetQ/AgggHQaBD6ikjYRdOkN1DTo+
kVAOwrlkIcZwY8CQmX7M6lGAAvY5Po8yuueImIlTJE1C9Ji7kF7610EV8BOo5X4HVPJ10PJBINMy
evYLJxofRqdR3bkOTqO02672TgdG8tp4UJuZXrxnaYKskmwFAaVTAONt0qOw0BaYcF4bfECots0g
Zr7AMdmhw5Zv5Sa1nlIDxYGtTJcSucnY36PMNqpSPokNpD7K/353I1zZvHMvG50RV2nZ3IAFsQZc
UJUBc4FJbhvlC0Q0Hqw02yzy0moPg8Nbn+HXWZsnuBB1BINrXhp5p3DK4rKNL2E8THOyXRSUeskw
om2IiDDaCQheGZ1tN+RR8HlWxHAt4OgM8qLBRTkjc6gzX+nV6GRekTdYMbDEi4IvywVxtzXiZhLs
4J4HR14SfEXDg2/EmL0aL66hXVvEzrhVRd+Qx6N0hKS/wBfYD/C0dF46SAzWbSiKuZGUmLpcbRR2
nlQPLmg41omBy0gF6a9qPUi0ZWrj/OkKiQg2eP6+0uNlHgRUvXxShf5APtf4Sch3t5m9XfsdNqpz
o3vaPUveA3gbYfgidbdHq77LZmvmsEuwmkIBNxtlAyISn4mCCWKQzmrPhI4nvAKYFMhIrMcEsH7F
uUgoeMEiSBUfrZ+a95pch8he1BiYCEagVJmwfAD5uFBvQYbJAtyG/hoXICS+wWqyyrIDVoXZePfZ
SBEL3vIpRie/g47HiYpq5Gx5itdo16wbvE5ktgmwkduw67k5pGTjIrCH6gJXbnHnfYFK73LueN0H
q3K6QreSz8MDsK7OiShBrbDO0e5yO4s6CL26XSGdCvk4KcAeVk0qlu8uMlMvllDKrZiVwM9EBYDu
Q93u0GNCUUEyzaUFZC6Xn9ftZIICB7RLkBVD9DIuEunQQgTkht8nbEd+XKG90HAQBmGIsE2hSYMA
cswH4OVXZ4uNZHGdMHF5p2DBXNUwCfImN3NVu4NZeiOOBv4tG+gcc67JI8jNbK4dNgWkbIiHIGYK
I+zUK2Ydeu1aA5ZHzsM1dVfXyZWViPFXMndMHL4rw+Bf8UsHcagTiKiap9PLfs35gHQKq4wV6uly
VnsAoLBH8Coof0jyY3D8jZZoTkCYWLGX+yWuV4uBVbcP/v/RdF7LrarZFn4iqkDkWxGVo2XLN5Qk
2wgEiJyevj/WPqeqe7XbK1hCf5hzzBHwLUHV+T6wGlHB8pno/KiYE8xkl3D28p1Zz5e4EuJFye3F
J7BEjqdqHuaE5fLls5RZ/Kh8uVAUxx+nyBl0nMBSj3YvYwAyfWKwtHlBqOfcIwpW3VV+//vjvOdB
g67P1lo8bcyxEcQVIcsvclBscx5jJY2dGwcoHxriclvsN/VpgvxV1jjUmArfWJj9kGKwc4CMB6UQ
Jl83ei/i8ljiryVCblgcWM5Ptw5Cad44f4plv4sYwOjgv9/wxj3sHfwZlorsAVA0vAOmZTItcZn9
XXxrv7C+VhGzjpm1qDYsiLLyMMsAWORMR7MMfsHWwRIVPuJ5kvCF6hyvDyDda+wav9OzKb554o6+
knCvwE4G1pOLQTjzu83LUT4onjA6hIk4v0OaJM6HKHWXdz5sGyzC8M7KseBlpSJFvY7Z/F9fO1l4
SH7PQMSafbyHzfSKJ3MyZLf/nhbzttW0H87YZpxfK8YSj+eDj5LNCdY0cbGRXyN/ZPdMfwENL++B
/cdsBwku/9ZHu4fR5mrEiRaYYk7vf9qIIP4QABHksPRelNlYlzPMu7NvJutMWFYODzXkg+lPvHGu
Oz4ILlH2XHNMeIUq8B8cKzbE9AP/276mm2mYXXM6P7hgMREjgeSL06vB1PeXT6b9YULYnzJy9abc
k/LKA6zZqLkliXYlctM2gN185jAY95BKNvw0enb00HijlshdbHY0Pnq69caKYfIw4R8YmHXzAY4r
QgRkr7zWNZW5j4D438uDKssIgVIDdIBTWmLVkBRhMt6haKxxu/AlwiPYHyOMnBAt2T4GAas/jMt7
PGAaxLnHpvTaPZ+gYOM88u9/tYsMQwUSACxfW8R7CqbBGoQD8MCQ4J8Zx47QhnPdlpgUhe4rsVX9
R1Q4zma74H0yDH2rpPBT+f1B1zydTkTRjGvbUjpn/EyUy9FBaKqFaFqhDyqBHJvqLXtuO/U8FoD4
HZw8wAsonn2wexnIH+LZ66AQOzFj6XNxFMisSzdQUltNnp4kL/ua34ygtoxw3tolNA31JoKkgoZq
ThF+5AzC3whrHISPKZX55wXMNYHTOOKuWkyOL/pqcrZZ6S1n/OQ+s0EBDqt/WgWsQYTM4bT9Ryww
+KxZSApeYKlTypyWXTUH78ZcfAdEWMsWxyD0Ql9Yaaw2hRCB8iOERIz9S7CtxHU5Sc1pAtclPhrp
Q8WZYaHCshV6uxydJxwirkkZr4EZ8JMjIPZr+TCIdcSZcDX1JeRZCp56SzywPt5p+MT2cRGkrhwx
XCu5bWtuXUQrMlZTReEHw0/MQ61xcX6V3qxcluaql47vN3U1+W/D3FA+zGfFOWuJ+kLQrXiblocI
ppHQTyaSvSUD+Jq+gZwQzU3oQGE0N8UCW7v0SqYgvaWVOcbnzFckgEFxZe6fSwncYoVxhAYZ2Y2/
w13DWI5jEucyFzkpX2p0tNVKx20KOx0LK/8JagYfwFtp12A5uqzvvV/fTVIPrl28r+/tvb5Tzul4
BP0KnEr0pPjYEngDruUE16AGrJrtAQksJGvyMJf/utoBJxBndlT7OLkpfAKYFTERBCVs7VR2Ipku
1xvlVTsuhW6jhECf87YnauFH6fkh4VyjO803OhMOXBRhEHDhmBP4J3+Jf9p7BaGaNUhA3gzn0pK8
utkSEwkl3IAL37LF27CS9eyQf3WH4KafpZ/+Kn4rCL6/KojaS6dY8AIo69V57VXB/C24Y+BcG2r3
qWu1gt22i0BbdiaRs/K5HK1k5vUX82+8IbGy0FZ1kYNZ3xMXAFvqrTxxgnv/2wmw0mwlctOf8lhQ
wGtWO3NTrKrqebBV1F28mhVfw4/S2FMz09PaRM6s2dGTvb75vxVGXSeZufHkx4KjMWXIpw6h7gML
NX779c3ouj9UlgFHxC9hoeDTXS/FZu6BtRi4M+WHNwsl3wyuMPgaRGzMzcDBdVt90HLH5q1obmSS
DGDZ83rGeDH08fKgfptcVYhIMRyFujC2VOcJ4s2cg+lkx2iKfaYT10k+Mzo7k/qSBaW5meS/GS36
rWdwor4uo7Zq1N90OLyjJZ5iHQ0wgGtAO6A5Gmf9aJVr5DDM1Ca/VOIAJ63EpJl4HwlFw/tzCiIA
Jp2+oAzC/dSLGNqTuEITiMsmptL8dzIWnZiuFWRTfDodBnIYmUM6PVEc/peQjsc1Lcvi+ZCfc+yJ
L/kPpzYAAEfDY5MtKizWFy0tsLn+xnAUTxv7n6Unl3Wz5S6oEODTcPGgNV4GbgAUHQjmnnRsYbrt
tjqsbfA9zBR5OXDARe65KPHKk85F+s8PyXTfB8zYv2WkL7gaQkuYbI4x68UdaI2ha38vGfA4aJEK
REWMyJXlpBoJ/jIksMi7XmgHDpm4fd9ePIqGlwjh5Bjo1NCNL09eoyJnAFPTnxl0QTIBLtgrG7+N
V8YutxZpfxRxUxFLV/OCpMhbdal3uVP4xlTL3EnEFukzpvpUVXzpk3YLMVV279VF9K9YN7jDKYAn
UyVu9RIPcMKgGTuSsWM8ebUpSkj0QAD5Hxwck/vqazlhPiE3v+DQ2VIjf+LtoGBNSuDKqkQPtgDL
YiIpgoocZjEOihsWcR/TSq40lBx7pbPC0II8s0l254jt4QeL9LBQZ9wk6KIZ2xhUQajg8M+aZp4t
0xFAO7YtiwH4idvY7wGwbFAqfTULF0W44Mv8tXuejIXuNJhtIxZBv++9OMtn1Kf4LLo8bdaH7D/R
53mUZqJMCTuVzlMdDIfZjkzbLUtnxwUkKVaYzoOLonFVYI2eu81UgaTH+AHFCc4o6wLP/29azSve
UNxbxVShov3fj/TpUHuYVBBttGBp4n1srM6s3g2OGMWG98LbrL4LD9xQfboK6N3bxZYx3sk8PJrj
8SBhzyTarfSgeqeGoQmQs01rEPpG7WPiFz81JYSRGnsK0eLAmTEBZ5hF0MNNvdPUNjQHkMg9W4qx
5IGb7sYdi72K/855P82h+GcAhxouxR2EepDL8UoCyT7y8eISL2/T0s2FIIMWYDiHoRxDj1OP9iy2
BhzrQpAdNz3TjwYbVjtv3gjnwsPkyxuf4HsFZGFU+7E7PRUmmrCq8IOGZ5O/5xh74Qk3bAA385wr
e84wb0oXoQy5cQ6U7RLDsPR5MJo10irzKwsvmI5ljZ+3KxluRrLCly7A+O71m7+uiDyEe4CzFbbz
J+xygnPJMGUKJ8pKD4Mvt+it8Ft+F/Pk9G/VrgAj0DjQEeI61dE3dPg4HBJYoR9RsoWmUnU7cTi3
6uol8Iqwq5tKd7aW3fGYRFt74i1qS6BYExmeIg/HHPY9Tjk9KJYTCxMCAUrzDXavr0rIORWbpvl4
8voIH8LwhK2E1AmbKS8vMEq00+cUl0Tj2vk98//qBCIKBIJjp2HClznQ2ZutO35id/ICiurn9S5u
6IOb3n+ne1Xf4M+XGiv8ZxrOCpzLZZpP1WkMJC0SwRfSjG8WW0529YvvZ8o6SE9VsQcDItNDyRwd
DywoIbZ2ieFDMyW+0CBxroB/JYUTKDYX0bSDofdSlyXWDG15ZJkEUHDG7J/50tTxaBP8Bj99wFlt
xdqIzjnMRWmpY09S3RGix584mJWIgwarxOocZ69VxBIS/yC3a1j9OV2ziDCqRi7MI++sDMvSpZgd
lRB+jLp/ss7Jp2IEuQL9TIRVR3YB77MDIC5sAaIQjzPD1I/h4SUhfsG0FRbnXeIjBprZROM6Qclf
7UyQI2H1BGvGg3j1dhTTFn5KrFsHwDAQs9x/fVU/6b6jUvprDQzYsRnItmOC6eC2PrxoM7gi6mTf
1JYQWdUPo4gUV2NKOVSJicF4e5uRSrUOvpLwAJQs1suWWjOxAnMD7wNmBhIX4dvoVslrGUteUkND
LorzpPcfHAVojNKSGBbiXmIferPMEZZ6lOMNhRzxySuZqQV0DnE/emCvFkzqJHVG4tooeaTlQ4Bb
PmDY6L84enOGEelH/jqrIGvhsrty5ry/xKs6YH5oDbUdyzi2DPn3yBClYqKRc+rR4cHjoZwhkORX
hNpph7QWDKwTu4ei0jjma44ZsfaV7sfhoxV3UK1LLITMRT06AX1H60XiKRatuDzmyjKr9gJDicae
QR5Z9OTKqzQTGLhyiGVAZJYmwmUXW3xIolNe7nXMkJ/OTHWYRc1mtj7zpA01Zs+VsO7wxeWyj3cK
AqZTaXw+RQyI7Ciyq9E13yvxvVPQQJrzTGX1rwN/gFT2F6qOVMLF0U7q5C5lv3E4k/G2tZW9/rZL
7IGzRSS5JXwow6vBB+CVwY/B9aZdxNr+BZAuWOpHA5aMtLRmnH3WjDt/KmAgiUShgdCFcN/HJVHF
sWhRV165T795hFRc1Tcb+J2v2b5KxxtZcRZ16jZV5mljUwW+VC7oFqqfr0OyXGLL26SqoyGckXDn
h2HQxAsGh+U5/gICIN4Lt2vU21vJ8LMUM8bMl6F6WM2zn4sGhzp1DMPE1+C9VaZOfgya3doCLwFd
x2fNMOl9YwSOoRO7usPMJz4o3Vy8sjuZozDCkFbhh5zjrbd5ll4JHw/HxbnhdX8ka/1QhCiHGH4C
dJrZVsK+BTjXjVUrzR1TXw+MROt5D5rQuCqTAHRkqp0sQ66wxo4xCJ4MoSlyT7N/3cob2+HoB6+P
dli2H/HLC3ObEO9Bdws0sPDs7iFjhS+NRN7BgVDY/WGBD2JND895X+lswDm2+0WyLJtlSx3VyfNx
PGnCNpU9bvMSmbXmtqAcLe7ZdhFDlizOIWIbppsfqMiqhzqDyuSLhvdk1eF7tHw/cOMwe0eeboK5
CkfLG+Exf+VMClVLpv3trBgcGMFoB8pBEpRwYgJx5T1q0MO5YSO3wg0EG7TezbKdhB5FYsVa78AR
400K8IR/BpoNSlpuQIYamjWD3j74EpwDWZoP+HS/FU8O8WCtKIrxP33VVvdZS6tG2XCzkhnGIbTM
IFDJlh1jDpBbXW6ZZxGQ/VPbJpR/nzL6Db+ZmX7ZELA0mzwIXlzMbQKoqmB4Npm4/hjG1G65UYrh
WMjuLT7zMvfenO/hs3UoT30e4hsP8VpEdypuy2LXRpXdJX77gtVAVSACJSk+w5DOcFpsMEyXWxBT
sBZDZsOt0JY1WynZRGBwL8c0MPx1Zy04sCfhK3PHcJzBbIudb7WLqxXj2fxOrrsnoCVmwsFtM6sH
R4CrOvtsqaLTZifpB62epstDBS0SsAqlVQ9HlrLwbSee6aviSs0+UuSl/ARxNQqci8dOO+TtoSTL
C4ABHZXhZjounYiP/Kz1NdkPJavgwIvcGZBivUryddRuy26jtfsxXAToqMGYOncGFysAeeEFOCEY
iidhh9z7XbHMiHd5YpntxL2D+ZTwsg3Y5hRRhq3UfkWxjSbIGhnPIPSZeWZqG08KVZtuWWFukPAu
qd8xT3W0aqUysprdxBjOzVz9UUBwjuoVNmpFaDJzdc7nVfYId+q5nY7qTb+rVdir73vtCvKUzfCZ
vFyk/zgxPeclcrbCpq8eLIheZejMxGvxJ3NkLeH2vucw/iq4dMnz1qIfZigVWfj3FRBNwQESchvV
dX+f/FXhhRgYYLsjOvn3KhOWNT2p5Bmq22DTnPKwqfj5+Bdm7EfBJuhWXb9SadsNX0i5MliwCz3H
ys3lAvO+2ng9GxdJsckggxtWjbALeV99jIR9Vvplt3pnq7YE43aj2K8Bg4kS6VYCqujA4ftq5JCI
Eb0+g/yiz+bGaMWVnfRuEC5aoKeXuo2+GW8GQAwqHymfoQEW75bgrMVHO1gCbFbVKTQYzQsxX/SQ
E3p3LFyCKN2SGRyBUPqKgqYXF0m+zaCCbCWCIHo7Vp0u83rqKKK1TCuiQgixOof+jV0z/xnRdlMf
MGthX0PMgtINtbJ3AH3fLBbiuUtaOeupOewtvNAZ2eNPn75dHbUQUi9afdYGAQDU0xyvsDsya0SO
WEyHHf8s81z2MXlssKvj0o5pYQrbhKpTQ5C2FeTxlDZkpG3F1yqgKZLwfh1vOiMh3ZMDDkPi3Hj5
vh54Kvjl+zvGTRFhEJ7duc+0VVA9Jpcms10iHju3IBoB/BCiEZRifGzJkGPhw96LXLXw+JXePLTa
3IFVYhLHDiKMKdiToBI3NRaN7reo09EJia6ZOAZ8cUJEoH+lTlA6rY5xr5PR+kI/x4VOsGcaYXUt
SQK4fDOhlvEkw/eTp4jcHSzhIwRHBO+ld+ssNDIxRDhL4t6bA5JJppWA8wAt4muCaAFG3uiKNNGj
kyGpHSCA8Jly3YLomSdVc9LBCQLOpUWpOtil1qipAeYhXhDjqFkuDRVtNo7aEf0/zvVc1hFXAKxO
l1DBHPpRDV66MGuOQWXd4o/E7ZOzndrB7fGeSVes1BJdwIDruRNmcN4sfDJ0iYqNsYPDOhBpDQCI
8mWLsuxHOjMAoxEH1ABroLGZXgGf/2LiI7SgI3zeFj54I/X298hNWlen2HCfjCu09zqEifn0sZ/G
g13VNmK9e/Y79bkr4pkdk/73Sse1Huue+tLtpwxBF1PrygWTrTJeBxkFjgau8cZrhsZXJnypwFl5
h10x7j8/1QHdu89IRExWdAXPr7AnpZSGLvUZVD3XzI0J+HgzwmF4EBGJKTK1o9eh1MGVf0GfwzDt
myFt0B04XTmYpkUPomgIvh5Cl+J3UbPRI2KDT2YCfxlJG1a+ToNIS6FBA5UULiywnPvgQKmcof4G
7EntDzgIzLtFtt3yvZd0eLddCSC5jPJDLnHjpYtenEhKAd1mY3gaLYy5FECXA2qzHCYMqQh+eACZ
aGBWYxz5i7Vl/yPe8DpKuwl8fNSk7jBpg5xqeM3rxBTmvdXzc2vOU9Bk+LqcaeeEczgAq2UQdIww
o9s+iys8VoikrIlUccX3Z1mwhrBgwUWrhDb6lcuW9s0f6DD/HCBBY5YIs8rhXxFOEizU0dc2XPnD
HKp13JxV2XCkqvUOwdYoUaEpr414VAD2Kqv+HU7DOrvBx8r4rKk4usStb/hJmcBHS2GhHMdT5aih
zQ9+a1D9eD+4TgMGkm+TzVBYSQNsYsYJHP6xVYdLkK4B4tQeM098Pp1qpMfe1Fa0S8kmoD+ARzY5
HQ41hGUT7YkP0G2p16jEXH2uYC8eun37xQCg40ahmB+dlBgcjs7QMeFGo3HVnReHzdvPiLKB3JIj
b1rlb1flDuvdJ8P7xlPJvRYXernIkS+gkWCOBFaPhBLriNxi8EURiPO8jNqMhCL6P97JVDFYtHUm
uNiba9aFgDsQG6V63IXQWiXZ0jE6YzSMyzzwVWJFpQuX2GAwuXsDR3Y2HzWMnxFQgHTMnodgXo18
O2YHWVlkhDlARBTiMbDmm+Idr41CBm6CQSsnEjCEAVGyLlaUcqIZKvYQYrCmGMeSSkuHwFWJIZUM
Z0X3xF+n1pa9EjjRs7C0CalmKDQ2495saJWbYlhXcWObCRMiQbkpz2hZCspS03FczjAHe1VOZ1zi
Wpu3TG1qXSd6Kl+n+eAWWchIUYWiLGI3KZnJRyaL91R7c5tK4BgN+ZWE9VI8DQ8Z9821oJC2yNyp
69DP0kdIbUAPXWP3jYBZ/MietFRv0KbVKCN+RMJe9zfkt5H8p4pw617IViUiS+XoIAcJCvglTDhc
lgnmeGKvDPiVOP+4XpNLP9efdKYjGd8LJsfc6wH4STDgMD/lY/Ei+L1Sg/TAl/0aCmU5/L7ZWZyO
HHLEbUMy+GEInyb28KFxVmFKbb+Zz9Lg3wV9QtxxlJmm8rDuHuN0wtDTEjvIDO9fk5NZqCYxpYOd
SFdk2P1dY2QhoeUCv0p3vVd2eCn2ubV/yWuNso3J1i1F43p4jpaqsojWdeYw9Ml5WA1NAYvdfiEf
O5SX0dEeKTUizMbLpM3kjoK0shSwB/rQDy0M4gjeF728CqsVJgAipqfbxU4DUzKlu9eurbwYlxGr
0ooOJBVmc2mVfvRHEhVnPhX1uyU8/QOOIqVzv+IVP1GxyZunsiFwpk/+xmEXC/vGBYQxEisbvxmY
1Zxtfjqeypt8wQe1QqyZWtW5+qHCT6xhzbU7j7cIU+3nVkFbzY6lv38zYsqOeGhquY0XIu6eBe94
9eyOpWa/9/lxdJKWBCY01E8qBthzy1ftGw/NpXl1KzCMW/Ja8AC0VfiTBFsmUCjgntYDe8QHh3Q9
b9aPAJs6HuGy0H2WcwV/3vxUJ0fEBieDYlXJR1lpCHda8bDSwU1SW4MGZCfbR3qusQEpJ8W3GgAE
bHoipxRXKNzaCdcw9FPPfH7KeLIUOH96IyYyGkU8J4i/6CRoYRL2FhBo7MeL/JYUardLkidzg2nZ
/N8vPU7gc1qa6jf1iJvgv1MKwJzOYT5iJNKf4/6PcK2dBEILXFE9T8C7pNuTcnPtq9Mr/iGKCK9l
GiR2He5EjU24kBxAa7LJH6phEVjZJ4uQ+f7WUE6QmCRtI9xhjsXjZfhlJM5wumHP45PRWvEPl1iC
qQepr0DTCVYiWOeBVJluDX8ce9l5SzQ8kILupGQUiNLhCbSi+JFwFnELfUEKnPfeTF2I9DO0Eymt
qe4BbLxOb8oZjqxVt9P0ZWApBKk4/JJ4fbcIsFVfEDRDOJVDr4B/QkBGj/c2DwPM0lBdmNcRJMB0
Z/SAvPR5478VPzi+3GQTOzHGHwHcAydCtiasnw0g76J4L2fwQMi5hCtCVEq0l+RJeFemu9mwaNDE
cwsauxo/K31RDDuhUOcvBEkCY3e6wEUHaajG2IyRsLoLj+qu7T9fW05Qhs7IzIgSwADEUakMnExe
zy5MDcIVrVP9RSMJ5Lw0zV2TelzJ9IS0i1zwwiomMpprsfDE7w4WBcWE8wRJRU35dIwDLnIXakOW
ezQNrmf4PzETAT6mhwCZhIM1jSWICZr99j8kpWRMw2ayx+hhKmuaadYvZV+ZvjGY9lNuQFF7zUlf
KKiS1J1855VHv3J1Ksw1hb5ceglCulxogIwnhhr5qvCPnlA6GqZsoSsrawrR7Cp85rv0N7Azv7ti
7wZlM19POZ0RhBUiasgQPw830GGwG7m0RawKZlR/Fo8hvEmn9ivjn/+T6DiEZSlfWrde919Mpyom
V5XDA8BShWkjRQjdzpRWyqicwi/EIHyhwiOhBSWmZdoUhBZytCXuxPmFF6PaY+tiMMSu+WUfyXde
vzPKCf6ujm5eAXXiPUSkI4MA0Mnmt7/zHtn8IjQBuUYNYpe86pkCljmHR/o2oNry77BTJIff50kQ
f0QQ02tF3MjsWP3q+tx0lWV3pICb6Q471QDrJ8aLF2vo+6LAqhvqWTFFlXPX8AJb7MOdBMAGIQ3y
QVim4bLVGFiT1mwyurtksOKARTsWAr1xzH/2qJEYRcwB+hoOf5pYikVMzFEDTIFFcEQCwN4LVubM
zfM7j4eXcHofGSSYnwBvCHSaD366ih1MMOkWr9jaP024Ry54JKqj1BYBu0hVExdv2BO1EwxOWiOu
gpaDMAsJEd2V7rM4i5twQvZjerPLNHazKKuqe/mbbACWDD8+ypfZZ/lQlmymRrfBvNoFa5aHpe94
Ac2WGRVvjpwU+QU4PhcFB4mTsYQ5BeQ++e5vIfZXSNcsblDqdRlIwTFuuJejq+wgyVTfr4EwC7bP
Sf9kSCPoS84naca1T9AJ/SpdEpMT7uNhy5yBWzrHOZ/GVvEh52TJeRZZNJ5h6FbZEvEm81LJ0dC+
s1oA/uDYnBlZAVXqxMX2Pxyhxm1Kr7lAcOPhvb+DK40gROiP9kyVybbkAcoYcXK5ORQxWjr9Kpx0
gCSqbJIpuSHvfEwjFhE6o1qQUbotsb1hjIdTsfIjdte2eICc4j3X/eFjS5bwIkCiC4e5/3mJGzgz
yj0nWZTJNECmzMDFaTYZbTcKoRAdABT5Wpw/ZoL/6O/PHXuDMHFMopnM0UTDdIFe67P0aKZYoELo
Zp8IP+j/Xy+H8gbswEyt2S2YTLsAZIFyp7AK7l56etICAbuW5BQoKK+YAY3zyYYQQJhwUCaC6a2a
eYTTUhjxbMAY2XwERUB/MOxi86/2MR0uG2ZIEjlBFoa2UJynG9FV8OOxqFDRN72kBRRz9jP4+nxa
tuCk3DUL7U8HAeHQM+DlURUDLOee3Hqv5+cLdqRGgh+mA/yswxPf4zMnCrDZcyMRfkzSOP2Ncp6k
SMy/5iRQY2/wWtNiUdsiTIhDD1RU5jNHFkeskqsjAV2+Lv0OaVgFixAqnHERVvIj/6LjyUitI/iO
MCtokBFza3GudlsWXLVNK7czeCdUjixmnGI8aOgFMW74yN3JvPlHM2Dd8Znmkd3g2YPXGkSD0dL5
8ewR4j2R6RyiWyQ4M/SEHI/P/oRGMPjmFzPf1AqEYIuMKb22QVoG687Kep5dFB/YXiNjYdZIXPxp
EhtgSkczCU+ZoM/Yg08TQTXnNpwgYCtA0bOfPMk/abQQ9wne+4p3eAYpaJg/RHEfJ3Nh2IULjJ2l
vwSK5aGggMrsxhVEBICK+Se0lxZSPWj6y5bATDasrJdJjqI7u3GQok+RP3ks8SP6b/FALWxbV1CQ
cdisK5QhCEygnlAwk/g3/ALdTlX5L6yBjvB6nBeYDZqL59N73/pqwRmI8S+BsvieqqhKZdxZb4Lu
x/UXFK/ugz0MXmBK+6J28Vlkag+gpOHyHPowKVYgYlApCISH3TEZMILheREzj9EP7Iasx5W5VY8K
2lukYJybwheWAG/dMT87xc7edmEuFahmjctwAYJatpyht7QzDKY1Ogc4keNWxmzFjW8VaOLjeVFh
g6oWHT/i2peLc0qW+U3jj/o1N6dan0m28D2iIICTMbNzWEhR9kkyMDPFrSEwf0JksIBThzcv2SYh
XZUN6Q4+6+yr7ojABS5rua0obZiOEw4GpEG4NNblzMzwSSILFDOHFBKw5D3vkrx4/omssRUzCW4N
nRD51uVK4/rx4EsbsQ32xn6FcVxeuSmCKZxpFhJxLd6SYdUKy/j6/h5jK0c5B5zVuAa2RypziHkn
TODJxG54OvRLKsorr78Dy8Pt5uDitLQQPPZ3hfku5n/rZE+Qq/9vvkt+CgUr7pSPfJFHzmS0I7st
TnOCS24W+B4dcuigHOg+kmuAqxGMCDRbR8ZU2OXmMgNq6E8sQPgLqt9Cs//HsdiVfvGhg599cHuH
3AGa9eCwmaqF72ZEKxIu87s0LCImEAfzyCpFrGIzrYOXNsdlQqUaYv2EhzbaQREx7xDyCelU+Djl
uXTnmgnBXHk7rZVgSWJsOk5Bxjs6gdvzCO+po1n5nFzleqyBJIkMhT07VTGUevFvxdECW4GcdIu/
pA8ubMBkgeQH3uR8wzxFY8KUuB3U9Z6ZitRZwW+4fYk7GWFgPvGey735JVVe8PKSSTIqRhha4F6Z
rjn8E5dnOsJagcj+IraPakE4tUTgxHMl/0QOi1dy40TqFmor5esw88bo2H+VmAb9vJbUPTguYz+2
bqHEtxb8iYmU5fESAVaGS7QFLqcd6AhII12IIodTJ9/h5YlBWgQ/YSPKS5GmdoqYBQqZB/1iBhM0
+wyPMmrvjALEUv6IBRxu1Y2BDZow+Evgu/QnM8Zley4Xoz2ioCbi7ai0R+DxxtIhvNDWQZCSaQ6h
Yd4wkGSBTVoD6An6EUByeCgP4Lgzo0Py43nYIuyXvbETA69osWDLyJWjAj0TfsGH9NMxO/OSW7U2
Kpp5AfOnvyQ+CCIZYrhlI2XW7QGfn/yMNIYBw7CTh81Ln2Qs9C1uOM3lNJ3RM1RWFm3zk3NCwggl
vBePgRRL/UdSY4JpN6E8D0zvyfJJU175ocKm6XkFuh+RQqL4QsyuuMXLDQJgJySGl3GGa4+CjeAc
jxLAPxQdNwU9hEKtN1J4YPaA2rK5clVdmJBsGkTmqd0fzWN1Te7tSr23JAta0cwHTOXqw7mUM5Z7
iQiuqXSGcI1MAxL0uQN6QtSDYAGm/HDhw0YVf33uQR6zBQuHH5n/kPS9KDYYKqcroEhcxw+9DvEK
NhZ9j/hX4CPJVd2uAACETaLNS8fYq6uwtAhz/gY265B/EvW5B3hHMPivDuj+UZE2/IR2Hy7VI5UJ
SG1wfWEORwZPdVD+yCbhDqeZwtGCdhfjUsg7GJZCUY5dXld0ew/4PNCTRC4wB/qPeYtNtlw7own7
xokyR8s8VkGcrPVVfWero+CsML3QKS5mEzyEvvkN8YyShLAtpuUTMMwBNXQWVZN5TP4Er3QAqVRU
lalvPiaQ/JWsQvCUL/Y5j5U1dmNHpt8c/wDOzXfzy56bsmSfc+nTdIqPCsc9yCvJ4VjW82LzYNLQ
11tQZq4YoyXbExmZh3UB9Dq8VJ4OXj+A3xd2uiCREIJBLeUkx0AAibD/Krb/PqIKA2je2etGPCKN
1PRYjjAZmwutA/uR6HaHyqlLHFO96Z9R9MsuA6qEBoTbBKzKT2ArhZEpPQ6F7k7Y8tbxI3V6LJDv
ouyA86Cs/8YUTDhU5rRdJkhF9ZBGNgznmDzNwXmfl/faWIeH/KRcaC4Z7/MpY9N3IdZjFfvDD+yR
wYbomeCVaFOMxLAmfhsMp/ywW9SwGEGBEXjItoLTDwA8zJuHLHoB1HVokA89sQGWtsED23zWx/+j
WUU8H64IcVH2Nq0ToGfNLErnE9TmmvL4FCNSmP4IrYNkuAlyQ1q1U7R5vLzJYQgWlDfd+XAYUcY0
x4o8rm5LqhL8yoxmA0Ki222GfycrpB9kFT7n3m98bYgjtDgDp4oNCPUTq541wXLab/Nd7xG2VVuw
RKp6tC9orAfJ1y7qmruHq7H8FK+EWCefVF45nVrr0CzyhpBQArUEMIqokObib8VfhjG0iLbVJVgK
nwzfCTA71me+cUDjtKVxfjNUoHfmcWEsf61/iK/ULpTS2+dV+Ep9ClrxZq4Ynwl3WpjhRkEBNetW
n9U1/LGmnrL0OEx1C+YZ9JOoXTxJVkEmYNjxtkHV91yFVrPQdtruda633QIjH2uyBZlM5NKz8hWe
GwLSjTNq0/UIzRct9aX5qfbJUlmV/O0YgSqaccWyYJxC/wSkx1wEicIcmaDhy/ChvPZXZC18ylf8
hYB7QPx/M5yBe0v7bDjdPQwZPMpyvzj3t/T8Orc36OjGF7AmyeTAntG5vbAqKbQYbVIPkMHDm1yH
+9kUmbIsPSjD7TYndHNVbrQtmoDirl8jzExka82IEPfNfe+lp9hXdhqMHv4myEBKlCcf7pb556i6
Ogwy1C7EA6RWb4CdzckBNsd5GGF0lC44F8Cf8G7LLvCh5NINz2SykPhoguYYVq+6lGlMrwDy1Xle
UqzaFdDPtVgC0qBfhMIkHPhHhq/qajqYozK/fUhLwYMd4KgEPywqzgCsKJjWMFPj8wbzWcjbzJ/U
j/3StKaUm9aabAToY5HRR9Zj+mL6BvkNgJAyXn6VG7LK8Lub7OxfGkJF5Cvj/FfgEGRnGkCItCI+
weaEJnrKjHQpW0GR6VMhVRYwdvP7L784/8E10UPBjhor+Invs/NbX2j4LRunICINaXp/s9AuBDBS
zyzcdqmdBnn/ZGM0qlUkE8EQdg6MCYKLl9SqCorlcDn0jIVJKrLjwCZdfcpepxANrFGyVDyi7vx1
BQeg56J1XyTVgN5NXQVudqviW/p8IYTT6c5QkHFrYI6EuoNTE8fidjElckzOL8hsIFBGUwWBhVFu
xY8BMTNCxucp2Ocn7Vf5FX+lFVcTmxM7oz6wmKcM1/7AkKR61E8IVpQG5S36wQSAz0Q9gLgzl/Vy
9KXw4RK7/ou3BndB+mJa8kGTlOv/onDgNNIcAgGU69AELZa2ChEE7To7E1KJA017DmFGtrjYJfsE
ZQr3TG8/f6gUCZJFXoQrH0ArLjIdM3n8RM8dzOxjSvbWCt0eaootzTfvixTN/7F0XluqYlEU/SLG
UILCKzkIqJhfGJaWgoogJvTre566Paq7bgXLgHDC3mvNJWyLDOIKu2D85fPyl01AdUNkeo9nVdim
Ijgx/ZKKUFHFGy7ZITJi9wbLe/1TXpzb5JR/aewYZr+8ZEdiDt/a8tQELzrwunUX12fQppIWPL/e
qSfGEdGbR1wPCPiNOl630T003kULMRI8wN3gJdugOTwWtogLUmCijspWHBMFW5rLWYNgxqCkF9MK
JkdImvaZDX6J9nukCp0lykS5UOpqQjs6ODSUk3L6NWaLAQs4l+ZWDsvj8/jbmyJqrp9PmzWVRDZ9
3Xubt3rUUk9nulW0jQaolhLxOfpW3Qp/vaZtsUd/f9XnRpxKHc1+5YdSKCXsAjWgkunIW/N1oPzt
wvB1vWlUnryMFDQ9xOoAGJxVlYWx/5fGfrh4jTCd2eq2SfOgAMhhAkenSPZxfrQo937EtofmJnJ6
auxCv3ubTznYLvUHrj+ft4DJcTjlCHo4eVD0Up8D2Q1qna0us4n8J+FDA/wyZ1ecjcLaF7NX8czK
+oLxc7BaWWy8caHmAApAHfh4K4q0InaYgYBcpNkFo2E9F4D6KRZHn+0gU+CAiQ7pCJQl1bvOMPmm
KqtJgfK+uEP/CbqqSli9Owa/B/fFHVcJ8ZRYIYqssOCnUODGradDt8C0AAVhWrhtCl7HYjYYiRic
doU4kWIuC8jRID5OhzsJ1pFkajxFBiGiN7DpW73WxF6KVfVrpgXsLcxZE3znocb7/nYIgQfCBiPU
76HKx5YCgY8DBeescsoppmqv8pnCqRRDiQBujtMxLMYXaAEzqCA+PhtGRo4vT4duo3sFJEBSIgMY
o8IEXAfHrW+fZigvErIUqT0bs49DdZsfs8qMXtzDD8o++y7qsjTEaAjvvnZ+8uBIYGPuQCwoPzRW
IA/UVm979JEqCsv+B9vyuIJD0A/ko9nSxIdmhN3kIoW137mUnTQwQ6z/vLcDdHOl7HR0CwtjJG/K
BSvy9WAOT8SRZh/CHb4pZdawYeAVlQzcstKu3Q9XCIqfWFfuyd17jHCzsvh47OU5zwYkpL6tJ6Ay
uf6Fya8YE6wyeRuW5l7XGJEZaceAK80ueDoQOmHcUS3yWRlZXw42aeJ05+/Odwy8C2OOKKHChSfQ
bl0h1xR+5y0ZUxHNUd+IGrCGpIJho3zJFKVnHa6mt9uJDaNH2Cm+ZRZQYE1s9mhEB/J8Hvg9NSK4
vq407YWMQ8g2kA6PKFuxIO8jBAfoCbeTdwVD9DeiGk0hrcRwf+VkupIaQVJS2KcnxrEAbU/s5WBh
LD/zO39HRCoCl6CegxqhFoYojIWiLmTHxQMXLoRii8ohZz21lsalTDZq7DrLEyC+1itgY4ndktRQ
YBlCqGhXLFvZsJ9XzdDMUUE2JmvTMy1D2qbLV2X2X0xXJrZ/fMy0UdrcbQJU6BaeTBrEH8VFhWAs
L3f/KBMuxMneMg1/brlZNLFSDCkB7j4MVRILiOHwR8qk6MP2c6w+F2+6svRW409tA3304Kc5SFsV
0cdS7WKkjeXp8Y1e2KqpZog0IBqmlcd2HoEFNcSK8pFuFWsVdoipHsAZB2wjaDJdVwj5pH1Pd+sf
OVFjDc2ci1mLXgxvEisXG2X0gffyHF2zcqONag8TYQakgeNPT30uA+kajmmsPxm8iqzJCmB4qfYD
WM2UC5bD5X4oJp7P/vswKDpge7ldborzrN9e38CUqDb9yVGvGDS1628nGYWX947745fOovbCy3ot
PB3ZWtc7rb89FHDPd3J9wnq9nE5W15NI4kGO3KGP6EofpR0sEHLx3gHNRVLICtaj6G1BpKNNVq36
lp7pdeh2EzYTheF02qXd6ozCFrErdUnazC9I9V36NWI2XgOIcq/V6Tpv6IodN29ObkHtP2jBCVLf
lOrTDeUZ9fyXfx2m1xMzQl049wE7kyYr1aCgnN0L7tBvAXFiHGRjD66sEF0wCnI5bqCqoHrcSxt2
yU3HYintwcRk3v6Wx5GB2LrPxvaG+PrDGYS94Ras0dCZf+FXjpP8kdkF5l8H4f+Xf7peJ5ckOSVv
WxDF+5b4laCtF1Px+d/X7/9546SN/f1OCdsF+3Co9OIWVSD+cj0SP1kPvdF6JAIRkNwkeMwXBHaO
3itcmZ4ISmC3lYqMPKy8f6lIAvnKCtjOU3kl4HBE9tLFF0TzG/ciENOshatAJh6QRfIfOv3Br6+L
0/Y4Yy/lfC24JnwI2j0kj+zDHvOzGvDUQORRRzgH92amSm5f3WoPFLwqtf+wxTIEv+5OrfGhuIMj
Ccc79iFddY+eRXg7YVbRYS5Sc3th0erbypA6waVclHuMAp/CLqbnmfG2h33vdvcLjh+8KYXCkuz3
e5Qv4v5g1f9ubn24DD0GI/CXLV2TEq28XiJ8C9DOEe2GbZbQg8ehPfTJhvTVcjpI80yb9L1Bqqdl
IMUiDiGnxPt/CkE1GqRSzHBU0M5D2+DjawjKkcCBUVJWTDWYoV5kkDp7oHk1U4UJUa4N3L5CZXhJ
cA9MeDXn0Z2YcEvNlt/JfffcvXdfuL31SucdxDg3egqmrrZhQQ7y0aQIxB4W1fzfx25A7R5BuMCO
mTu2DIydeMmd03Hd17O7HsLQA8iwU+lKA+cDUKUtDI10AUIJbcPpjR9++/OHIXLMZjlkfSD4Q6Xw
DjgoBYi8g63MID4gzKFZymsEuxDEcWvoa3wcb0ae9olxTBmOVYSdn9wjHdU7ixOLJXrHXN04RFAq
kyaqBcN5+foxplryoMF6ZzVEiDTgKyhjxDV9l8pPyZTE/qnldFE9SGY2fHHuCZwdmSQ58g5Yq4AD
qXFEEl9JfC1+r175hFvawWrDbolS1jDREpZLlcotcxBtiboXwIw8uA0dfaZMr+zexXZ3yDqB8ftB
IMTDVQhDqqnRR0/DeufcFa1ppLJA1NgpU9pDJl/xnjb+v49eI/T88t5tSLeW90faCiwoRA6YCMFG
isbnF6MnbD7DUYnWO3pH7zPesae7RgCsAPYxB6poTsgdFFlXvIPiHtRZb88RTICBBR1BjGDZEQ69
ws9OxjeM/YmLnqfMlXQOAFx6Ioz3DT5JCbne0jvhh0+aOy9HO6jkFySJCMvpOyefQZRNcktyiSCP
kuoq0LFUB/0t4owMpGw4kSMk1/7FOWTzfxkNsi9Hrzg7HMCHWmFBAJTIcq3SN/cjUo6zg8xnzObs
0GHEBS0EU6IFeuYh457wYcvRwK3sZ0odyhz8lJr/iLHWkbRaOA8iLXrmNbyREVuEl1CEUJ3MCeoe
ivs2BSdeLPSx9Kb5mnCiKxew6xVsYbOIWiIxvr/f3vxycbTr/BEXZna2edKEwijkKlQpBSKztfKo
tnlG/x5SxL8gOrCRqHwR6TlDLKMGyjyntBVI+7o78Cnrea01hzTgJP9Cr2TupSdek+Jk8FgS8QrD
+cPy5xkpCoeTmYXV7uo44HesIsojXnf4ms7nuk+GxzvoOxKWZnPOHVzD5C83FnKMGW4fmw+vgXvn
9fMA8FWiELDzzX2mPlUBjsC3+0P+I0UmoANAgEl32G0nPMeWuBs/a6zS7ubHVWvd+LolzisMxXtC
loIjUjZ4GyIRPFC6cKRF/u0p7CGpzA5smENRjyltfg1SunDwm5pnEg56/t+7zI14uta/kA7/UNot
AGp5SbKTuBNet+Dtln9hBQ1v5+GFBChGo8ObUIJ2vFgZ/514c8UZQE2aQ/bh/q7WXkQnwLa2ji63
ZTHKz33bt/zJyREhI3uo1uJMu3I4/9LGKDRFPeo9Fu9u6WaW/eacbaD5ZYVzWMk83coOEYPzJvE/
96f6yu8DDxu7zDU8cI4Z8b48X9Ro/JZO99+pzzE1QyKCdXebtOaWvXGgEXSWUeWnJtaYXBYiYYG+
BEkL4gMvt42+A7Z1axIBsv2S8qMdJN7CRWcy6Q5MbshJ6TDFNtz5WlyUsLSYp//N1SKfskgc8Q8V
L5F2roXnWWOWlTD50Yjwst1vYDr01sggslDO8g+OGa7dkeEt13/T/DnYXlkPDIkpFB/GZCS+eXGv
dTDYgepCOCem6DV1rxFTsNtBZxCfaf2Tt363KX27CohE8S8iLeEKFHM1vEQe7+mShhrIdIfFjXAZ
uJTTTXrhT6jkCxWIh3k9tE4X5jRM/HPAw0KkfrvL5fhtb7eocBx1Z3jNlkgiFl7cM7UDb6QQTrQs
EkF5HDCJrpHOjcZ8S23bHuns5J62qGMNrTG2azv3tc0OpGaPnARMCQ7ET0+lRJaPGH7hgC1bny6U
P0xaIrM69GusWkG5lu4ARMLJ7iYygDOxuEF7B6uWFPklbXAyrWrR0K49vLPnCeteU+x7geNR+2NH
bNzi5hbqoC2ETTye3S0b/tQNwBchVbwwtFPRu6Lm6L7rH/Uz+dbM5KD5F98G4Aw0GM2nFHhmc46B
x4cLG7G1p54DPEdkV4C0AdPTj0ixIAmSW8IF+JJR2BFIWM3pVQNiPRNiUNburzoTKFdsFcycNHm3
BtJE+JgGR0vyTtMm2SqW4Q1YmXNCJgloBGsrxvUu4cCuazxTjogKeadzRhB0aILDexCxlZcwdO7p
0WDAcpLvnFHcZlYw28nwF+cN19FzPz9agWorOP19Hs9C9NPfdvF3LttnGgiK8xH3y+i8E7rQjYb4
sPBODDXkVFDVQE1ES2LMcrhenwiPED/pPCRgIONFuCA6s1Vv9kwZv/hORLcqjhEO3Nwcra3tE1ln
dggdwQXlG83q2AOgkpmeptfpbU+Hi/UxYZIknpC9Q4YNKkReAD382Wg7QO/59y3ZXBGzCCza0Zk+
Zbp9c5QUrkFspGTmJOWYdSs/FGxserRcjfcROkHWrSJaTnyI6uvDHO/EinV0OYgsSgTcTNGc+fwS
ZJwtCK5nsLq8TUxRTNwPzklKd2sBcnyYv7/33Y6VgpjL8WrZ51hJHv4Ocxy/FguWuysHrAIGJkWH
PoPsHNokVsLIYH3CNmT/Mtb9F5a/BKXHkE0s/dU2fQkLCZsg6FEiAu6SXUjUO7HJR7ELnxatz9B7
EB2C4JSGhQhOu8FTo8klIJE87H1+3sBuyM6bh9iCo0aiHCz+hxqAtxB73BFtAOPgFwIlm/UqRseK
ko/towKYlDobuTIxOgvKTDwJIFBsZ9hUB3jGbyYrxSomI5Dtu2CTUbeloC+E0Pn4uGlY4XjKtFj2
VsYU6i0BwX1PmTD4dB8UDX3WLSxzgztlQ0gGJMpzN0Bu8lQsxHEtQ7fXg+7rf7SddFb9Cs9XP7wz
LpDPxx6ZouPdbxYXCKrYiSAWotCkLEEuGkDJ8EMyzm2w6+ro1fNFzD1NgePtZLMP/eIDuC3a88Ds
0Qo/PbFvz/q94D2YKpX9keIH9RMWcqyYaEs8V2/d5y9oUTyDvsI64/SxSiblnh2KSU9MoxjGrZIp
UMxxEHTa7K3AV3IGVUDYBbWy0EbOaBHZChZZYPTts0mFqPAkV7dwY1uX1QdTRZeK+CJ68enTGjgC
k66Yk2HwcPvB4k3Jke8zdRMpwt6BsOLmt5QRHYpI/nsCBsFr7TM6NPS05GJGpLpS+2ttQWdWTChy
PEy+NXxqJE7P0yd4+BTzAHoLvr0yexJesZBc2oOUJ0488oci6dNaDEeyt0LGSuHraUYDZzUctYh1
oPOCdn5aq35aRcDvk/1C9nC9IprFBscjVrzQizXhbwRTebHYs8jG58FDmT0WNDeOxptiInAFbs4N
4ZSfXTviKfDq/A+1QW7OK+UV8BIRF3M/SBWcPSH3a/3vWDyoxark0ogwKG3HWt26+TjjrTwhRsu+
+cM9JGPJJFTDxunKYgiPHKlLb44P3kdzUsy1scjjQDxlTdTkDjT6yBvoS8HRZSkDwAlMfk5WEzlR
p/hjfnw8vGPUirwOkVLFbTzyOezTr7R++/flgXt29OQZTcSqK58ehvZkyG32RkAsIMFYQ0LQ/pj5
6Z4zZZxbIuejmIPG+Fs6keF+uC8l+7A/piKt8MhaG5diMJHs7Jg2HneMt4kZOM6dIwoxngmrIBBm
80YgtnmAxhPP7OyWYpFU8qXIRvj7KjpxiqpLkfmKXNFuY7FoZH3knP6PFvm3EhTrvZ55XHGKc1mn
nNUeuYfmKc6nkn1OD1dn/skUch5ZqZNDIbsgYBhk/1at7pzzP3fu0Xf9+C0aS76ji/QetYPYrDZw
T3pPUrCJYohuvbFM+V9G5+2IyxiCP3fIyvKcFdeos0S8+t0tLU+Y7nP/32c84YywoiXGBtrrk2eY
+3+dG4aacWftPG95Z5tI3JMYrHuBSGlXNuzu3Jz/DbaJvxfMn3BbPthz0VrhFQ7rgV8cyOxMkPZh
cZPfXvkArIlOz3p8rHMzua10ipoXtuw2+YToxzGrsJEYA0T9QuRa6fmWXauSkxrKgPGkKodp411Z
j63sdgupF/Se4en2q95hGlHnGFNTe8+wRBQXuzfYGDBElzitjRmG43MeCck6yhV1fHlgTPdVKOHl
6IP0AuGx2THFd1xtLSrOSFypsndEMKZZRyUYvPZlpk4V3oga6JZ9Bq50DDBC3WiE3a0X26AzMzG5
c7Qj8TG58NJcxdENr37BnIuGd8TVFpyqeqyj0BT2bSwba9lIKyxowW0lcoD63tNAABqIPiUayLgc
Nc6OAkTIezW6+n2vWuHCRAJb/gwAhY8+/QxFmbzv2HMDbMWIfSSmEUAO5dpAYsmUyFl9dOjDMvqn
UDzIKVMbBEoOPcYmQiivhXiejkKec77BQ+OV0RdDm2AhZiQFjPinb0SZ0Kba4L2IrP3LdgfugY6K
cqsoD1P0h3+HmuEVnWMpefkv+EDn+Bw/qG48aAr8ZUxZaLfbF/zel5q+lt8PgoOCPU2awwVXX+t+
34IuW1BBrWPI2L6+v/4Y1jSVzB96NBD8Lvb0F+mSWPQVVEn+pU/R9JsDgcoEqx8QR5SPBZiZPhAN
DJKomUSJMCNqF20ekTyUikRRpP6lvOh1JkhbkRRNDkwseNVC3HiDmyE7VTdB/vYt+dXsG/Upzh7R
xkdVfI/d4M6LBZNP54d/xJfisSmg8704CkHw7ydkqnLE+CWdY3ErcYw68QT4AXIKvkYpwc+pooCk
7wRn/d/PKOv8HVWz47CLP//3fUHv6e8+abZ4SCpyoUxliX2bXz8jkQ7rHSc6jHmzJHCsth+Rh4I0
D5Aj53RZLCTL+pimsYPqXudIYEL/OQKxRxDrSqyeedt6tLcJyaEXDbC4+i3nqKOPppQM7KnpGdZo
bHrTncnX0zP5y3BT4j7VJ0+8uB9WwlYwm4onLBgBX7Yyakq5jXQawzyLCmKBHoY6CjW3hEVmjlNv
dTe8S3IOkM++WatsRUk/vEyfJMGz9N5SJGCBt+LKH6JQDdEsGJLzG8Kv2z/puky5ysmlRCVxudoK
tq4x4ymHec/Pa/eU8EcPT+Ih0/PQm+sUdmtHpz+bnFctPSc203rF4l5Oas2/bu5ZCUwQmIXhtqwy
rpseyCCU2J0JwEQp/Ovk9UYCj/yYUhWoDdhViG9osFqN3/MlCp7xU2e55F8RpdSitM5UxkcHQY6h
3bnE54yR4tJZ5/QOyYNiLMtEsHKhenOAEGCCzpTfcmfQ/zIf8WWDlMNMOFjOehmeLkE7lfUdxdgz
UUOqbD9Kwfs/VWH9Yml/j4kK+L3jvR4PfnrsyBCrsyXNFJYQ0CLN4UnMaE/For5QUARh6vSzuVhi
UVQ6HCYT38+SMCPXwc8yVlsDLlRPj6gSeOjQWEphkqdDiP7QeTvDdFJS84Ehy4lltnOOr/vxwZ9J
tJWxNP1eNLuhqo/pnBQ3ynXL0nDn1LbYqFDRoTAwv7lie+TKPuUuTrrtJ3gwsWJ9o9lNu55m2uKd
VvYWq/TDfYlIG5M3+PkMH5Tz64v73PVB2ZnvXX4L+jj9DljW+5hf2UkMrd8xJUuyOYbONTrj0ls/
fgaQGam5fqtAGbqXn6Zwje2J0sPIoDr2BpRgX0/Wjn62Br0NJDhCA5bBbweVOFcXWwpa419kmA4o
c+wxvQuLqXP6MCYAaIfjngYO5h4j1Iaza2IZp0NKVgQRibew5N/vTMXwjmOI87KeGgZsNu52Rpgr
Vvxv9C9Dj8sZjz5XekGAAJED12mBSu31OiDzGygZ1zR6rlJ2GZPYfkPDyi269agxlnfcYnY+wmga
PSKuSpX1E8szF13vEuzJkbos7vU2guOdg2oijQIxBAWptZF0TIpJf4oUUCeNvvFozzFPENBQURkZ
CurmGZj6+Du0FHpsWM7nHNALWXTflmo6tgDqAb31URKaYOBE3F7PekHVt3OwWocvYBJ8ZW5xQC1V
HFRkThyaYlbvBqUz/KD/nV56k3x0lZh9ke+Mv10KZmHR18Aj2ZQ1hkPoFRZFoCNSYETYkAzocNID
Wuvu+2Fp5MOJUE/zSybZ/ioH/AxPrB7dikS/21zd3dXuFQkyK3hD6wosKmnWn6zaV+oCd6V2EOsj
yYE1xDDV9GIkKBCfetRNic2j+XwRpRvrhaDodPIHZDYNSYWgJFLQrHSlOacZo6NhXbv0A4kClvWV
6XxSDoP249erM5DaNQstfcn026Ktp4/LPIH8Axv0x9IzzVNOvp6HzeGGggDuM1s6qswV+jILV6bi
9K0S+vFvhyZeth7MF6iuKNp3plJPmaA1cMNUclHyZBCW5J+3ThfvTUQPUpFF5fY/FO4q3axZy55t
DU4hWgzWCluImBQVzuxWwBy4z4CB5IZRgOW+JOBfH93rGLc+jn4LGpzB/TuebbRFymOrACP6aFOO
rHLeyX2YRkdWEuN7zjregMqCdZAnxCDA8pRsXWYcIp7Fbg0y5lQZ3zh3Iaouh0xQW+04ez1Ay5jc
DW07aoUr/smL7QnbkWxXL3NZ3oOKeQHpCjiFOqVP+Ka6gKrdQAJyWWpN8mGslP84obP5+jyGdKN9
KeAxA/SoPxhQMH19sJC+Icewm+v5rG+MGNVZtHP5UvseeFirGaubvyEL3igTiA4jFn47UQMxo7tO
L6Twnxw4aqn49Y/ZQ83u1Uo6ebBnJNp1LBS/DLce9kitHp05UMGj+uFteYKneY17y+PAK3EOACWu
A9ijjMcNViJgpp8h79BXdxireXep8ry64Gp18eCnRTJCbY6SPnUotzeiEdzCy/hlwmgmrw2kkVeC
7nvxJXjl6X3aoNhy1bDEv37SBgYvnSm8zzGXLH0WsrntM3w72RzGXPhc/u+xFqPope+V6hnM4lmz
VAy7bawHaAJavmtUpxQV0EOhjW8p8v6iRxiSwDjlE4W0XyQ35KhSVW9o5nvKZfKG+LHEAUY8CmjH
Cn9Xg5oAlb3KXdj3ThjEvxIjlUmmhYoa7bJDTIsDfMg5wbJLi/D8KKg1IFxBE8UZJ0XcEWtCVAUv
pmJliz+rhkV93ygnNM48kfw8q/qdU5E+9rlRtwWE93GKggWeZB11WGz2jdIMuYlAQdmKYv7F78M+
HQmfUNGgHWPZEbSd27Ab6WPiUy7RNz+58mPTKdCAitrTWLursBRVRceC1UZVx6TQweth9f+VEOWf
uc3JfRibnLP9JvzXmLm+d/997WWPl2HfgKK1D0Lcuq32GVX3Te+2udRFUPaYiDgsp9P6dhuhL4Y/
8ZTGnbrvq1wFEr45BeMEHC1F6sVqf90ac/04uUoT/bHBszyEgXDpsG1XbNwHnCwlM0xiKIv6thBw
oJrJocOqP+SkGrxornfeAJq1UqCkHaiTOqcsXYMou82afK7hvTpBVB7q2LH7JUwffNd4ggUZRaF8
Tv5Ta2BRmTxVtz1OwWLdKHagj0T4eXdqKiuqWx3QxauecBqBTqEwQFQ3ICByKFM+XahXn/zzAUzy
vvgl+ORjvSfgnrB21O/R0DTsTl7S63yUROFN9scDaaN98J/s/++Ikam5gxi5ALIR0OE3YpQcU9iA
vs2SfZqcGKPcMZ7xQPXehKhSqyaKIlLZhBKerXq92pZwoAABE7a8aU79lCXX71VHTMmlzpxHnRYQ
69XKp4g87j8fTqABSpOc3M45odEF5Ec8rAELm3duN3Iks7BB5Es9qwnejc/uvN0w+ZycLyU+lA9w
MzBRXzcaDfxBSgHM/pSwoyEBqIHGZDu9KX5DwhcgujfSgY9fAVjpd3Sd3ZKC8sW8oVxUrAdZiIt6
OqDXAYDwV+8shNMKTjJ4t8MfWUsu6fWPnkmvXQGpwmYYAUzlsUVjVwbvlYVnpgh4y3Ouk0RCYRIY
q/JzJvRkEKLlgRsnVPpEomB6ZMq2RTIwAqaVBKX+O8IqSqaKMMch8rHgyrplJBJzn1vVY4806Y9u
CzTZ0PCfW3j4JHMOvGJF1ivqa3rWEQmu48IlzBVB9Z01uovj5xEgvm5e4fNrnhqz3ZNOgaiMtVzl
D75eQw087usA7vH3lSyN50ecRAyvVEc/HuAaCuCskS6zhiEhwj1Qbp7vNQekIJD7Dd4m6J32t6+H
TpFuucFKPisUpzjaxDSskXafP2sdSXsEfvRIIVhYqlAg4oO+7I+RzhCwHTY+IvEKLfF7ejcsLLgf
pO4VF7W6uF38oeGdy7iEr1xjb7ZXbrwResCqY3fcyayVe1axvzORTxukNCgAN31XWdlEnOF80K1q
AVWQavIgxJcFO2aFs+g0J7t1svcXh+hw8CcZXTp/Mhk4kWYuNJM0zsUqiqLVJuar+ObEfK7NaMhv
Yup+k2xytH0/ysRtKpM6JP+t+ApIlR1VZhTJ1A2vAfMyizCW5Qyziklm20eYQuzzz9vaI75xO3Iu
l28Kdx1dnGVOjKahWeelnDxrm2cnPijiSZjRUYZal/iNFp2TGeonBR9QU+iu7r4+LXVTGh8zEAYq
QbuM0UJ8ZRbz+8Pk/iS09KKWIvWjwbSFCSu4V7Z68xrJ116+TKS3D2ugprqOrP+2vHMZV6jDA21s
BM/l/ccYn34HjfNeCsJ1IHkFDdia5nJHxY3L8ROV6TXG53mNoa4ve/7JEXuTt/+mOvn+gVYWic5q
EVJQzCgLZgXnAUnAohf/ibgZGxLw/ZTu3ssy436aX/rifDVv4pLbXeMyPaZwda4egBnJvPwWWHN/
DPvun384oMVcT2Q4qZ4IHRZFSW2tA2HzmY2wlpiHBRaviAUDFmIavhIvSoOmBJ7h90KVkv0lZuPo
6PLMqCqWMM5hOVy84ckBnmAO0EZU6Gq5GZutYcBsdveZz07x0wcMTtDfMBBRx2oizZRxf30P5Wnt
D2cDZjqu0UQafcf3UJkNCWO9syZb3sCUslcQNeYQljEmmhTqU1qQRyqj/6Ssm1EkCtWhpcbFSMny
OQM+lWiKc7s+rvn0tTsutIwswpicckSR8kbL6sMXLQ2ho8dEI45KI+L5OsKke2OlQrXLI0uuvyJT
GJU2VqoF7OHFDQVesPmORBBk5Wsi/OZ36ArKd59MjSbTfsiTqkLY4XSCllQk1HW+R216xfdl9sa9
8U0BHmq2tLtTZvAptPsjbnQsSMhxHsDHPNGa7Y3R+sY6a6H+FN7KUh8h6e+jlTlis76vkfObqHN+
zw9+LwdNJMj5Gvnx0ybKZx+C4aaD8QX+h89uSVKCknUj09CYehF9HUpislsiUoYS77cpoeYTMNdO
31bnIvKcDYNzGteAuaG7z0jKGMEB0Tu7jHTwo/qCYAWFGCORhs64muSkrKqHOrnmZjV9IMihwhI9
ghgD0uE0rgZAqnuEQxZrPZRxSyDNqSytsPGsgGInJZVNbEtMK3YMV6WA3GsxR19GghxIXO7X7xum
SEjHJy3w5qeZHKqkJ416oZae/9BXVxh2L1TFMkliJU/6zlYsvdVj3lnAeAdYEIwV0ixHb3tzrtAr
PiFLMsmX4xPlV+of3iBmFnCeKFc+ppJJPueQ5C8AKPEn5Dp4tGuQYn5T0SkBPUHKPS0KX/L3pxGn
Vy8RJ6SIqH6HOf+LpOGCzEt4xTyUuIdTwL2zLQu+6cN9uFAYyf69IQwW/7KroF8B5N8mvBu5hqdv
OHGBF3r14R1+SFhOh5ke4w7b6PGJ+37y+gDWZFpKAHllqzyDUA117xq0I3j0hJXStCbTBVq6Ofx5
/9YT5Ic0oX0tMn4Ak8cwGGlJX0WwXtj7BYCnob46h3cPjSdp9h9kzYoPYcZGpc33JzKZUOESdiUM
1SKBvr1ixoNrQeHy6laAxkFg+eAAwD0gzSLmBSTFN6IjKXGqibZkFTP/MFLOpcY5Zbe4Jm4uD47h
Ka3jIkXsFX2Xud1FAwkDCyHt+jgfn2PO2IdfxgWDcDJAZ1XGT3K/2eiDKqJlpyUyF0kbyQEFYiHp
1seSw2WBNgzk74hiOd1WEozgusnBX182fK6FHI/1/I4ke5q3xlxUrT0z8BwzMaeumVimtTT5ycb7
Ve3p+GHSjRZUJ+oI2Ia5MXGR/KFQUPy5cEKK3n+d4CENBn7LAwpvjvxXEH+6a2dO4XB8MSnh4khF
a9FZyzX8IS7gkIwR92KaKnqjDdrjMuDhWuqttDEeIUWM+HEi8dMzNvfLVIWM4N3fQg9mfxMM/DEz
/04ck8afC0kczyY4W2OVUnMTiW/E020RZWA73FMOpRGMRI4ajOsxRIzEMSJO3BpOLz87bAMv3xPK
PiGfO9PpFasyCZ0isuz4F+UzjQ6QTbRgSFtLuFlC3ZbTixL0RPsRhWhcGrh8oQsv8SKg5EZfwQLt
6IlT4uGrAXdmqUEbKVOMjrT6qMKLG4iVXx58fWrKkzOS75STzhEOPXcTUAn/qSe9uQjVaWbH6TMB
boTXpw7VrbQy4DtY+oEFGim9NA/8V6Bam1R2kOvHmw9cGdX6wbJn8v2PuAVVZUciiZ0No/NJUDMP
eJiSY+V+LFTyyPdXUvpcnFl9FPhyfoyVsboPMKIT8lyi0h8QViAS4792sceqapNcNuahUD1gnSHp
jocSGRSDcHBAwM5GGDoFanQa5jDHupHO6ELggxHIFl54WyTSH6dX9cCqc5ZP2OTCD6FcWW9VfoGe
SAM5i0Gis5GjkFPeXwFGxWzBcNmMEW/LBK2d6MpQAORh4ZAUFNDoMvBu0574CEc3RM/7w3zmCYP/
G7VsMVM+QLNy94YT2662twV+6w4HWioRt3THqjJgZNk9xFPO455Fim7NtbwCXZ28P/AGcUZ2K0wV
Tn/VjCCG0s/V6Lmnd8ZGN9+gAk1F4i9MEcLUxSF9OsrqrLmxShOauoejMX1DlAPp/2S5p0+GMGJb
GrYiP5xetuh7w80bdWN2zHRuid3lo+UB8/jEzu6aGPhuvNcaotNwb+zrH3ZERmDQbGWJNW/oLwCn
GMQfn3Xbc3mK+yxDgNVgTKA9C3+GqgA/IUb9jY0MyMuVcpz9faZtiy0U2FrXWHpPcET818c7gXS9
UdNi7OTa2ctJCeYA+Ieoutl9CG/oyDjnaYUtihNjOV4p6IbHhGO2UpMvCDbvvSi3vYN6CWFTQHIA
GkPIYp88xuA0nD8VlGHDfvD1dF1jyFA0wDcs7jmjqcYc4+Y8bcakb5+kWGvjdzfP0XFgey0hQYJ4
vLYB/K1+MVfR55CIwwx9h6A3OqZH8gnk6CkQnt6AwsOHrigSvwmyRWQJ2aFKaU/TCQZ3DW/Tp1I1
yTJyhaJimBi0feZQuSlP1C4Vd598Qady1aiiO2jQV8L5DQnIPY9v6/OO0pnsk4LA5tsp3Vua9czB
zwfRney/5ip9aNkfRKp/y8LBksoMtwJ8snz9iY3gpGeXUKxvrzT5H94rFuo8IVSUedA6k5H58a/L
b23g1LSsNyWL46t3zICziCUpi0JWlhfvFlE/ZpKvll/oRVMEFnx8pkLC0KAteLDAs/V5MRoI2pRX
w1xBtxW2O9kj1DPuYeUJAGmjg2B2rUHjIzwNxBks1hg55XoUHo5AwWwvwaPgTB8IFxOrGJvCNLsi
rgDzGoB3YcEI4YLId7DdFxOnRZn0rE2FDUcO95ijLpaKJUbM0ahMxBV8Tsrk674xsfsv4HSkQs4G
iAI+kd4KFEJLHhX7rjI5TqFlVQngJqoYMkrOErQaDU2wGOO2D3TpA1YR8VCToShzv5QhUuryMKq+
0YnpWXQovxF7UUWfMOGed5c6EFEP5zG7vzePT6BFkV7cHxHSCFxECHaarNo06TXFSj1vkNNw0kLi
rm4PL78z62PfwwKzAPwiI4SeGRH0ROJBPHne+4+k81pSVdvC8BNRRZJwK6CYc7yxTA0iCJLx6fc3
1669Tp9O2kqYc4x//GGHOh6JZuaKADIh+6Fq2FJzzLQJ6R45r2ulHbbf2WtFEXLAX2JBZBF+ADOy
ADCTuWm0XocWLw4ZLUYfBtNl/H7hytabMNnA6oNX/A435Jd8NoBK0bl25Qm1/C2bxgq3LnB/Q/Ke
jNMrKZ6j176MBhLb4bZXuB+CPbmcbEdlfaWjhn2Hn+8IhX21z+npWbf0ofLgey4JlBNxDJ84RPaY
4IDUbV9sWncEtENYJR5Yk2vef+npM0JmYm7CLbJrGguNVp4VDhxiDqQ54spD19MIVduKOhb51W+g
aJSd52iE1uYPwSyrX02NKS5VrkEWPB4xs3Yt3Y006bkqTbRgyxSe5CsLVl0sQfgT5UCwZGQaX9z8
oMFQxP6rJQv6DQCBg1g9QYzQeIXDlQqaTQEMLMULQ9Pr0fyZW5Pb4wt75+vXZFzTc/FN/lCCnEOb
ST6itv4Rw1WeGqHaAI3ktJUG0iDL8aPEd44RS3aOUSvD7I1WJqlh9rMol7/XJKopvRX7r2dMs7d+
nID2fbWXq+Q4w1j0v8k0Y4xVwSMzrdq1NCSaDVaq6H4cMykiRpjsX2jsKAvwxswD2c/Z8X7lGJcQ
tqga1Zao7bVpms2xTCbKnBYtwEUkWL/n+cjAx2R6GQohLrcTm3SBbARWV0qOyMXe/pjwFhiuJcbk
0qRDRSpnZeHZgWf8CJ35kZiSwfugikr7L3mWKsO0DDy5YXz9fAFKV4aywE0lk8C6fwqdbRJgQYHr
OUV2GHF/Ppv159Tj8ZrbpNAksYvLl5c/aojvmxLFwpGq7gd4kHI/0c3jMxMQyk0oiUuLVSijXr6V
XutO234Ab37nPHSPXYNZkkPbE0szpZ9jcHxZ5fBeIHdV8xg9Kuif9jl30kHvHTGgfVdmP6DyU11A
HFyluGtn7edUmjeuO9K/iDOgJKnG7/dIQiseTXuXmYX0jxjNbJtSJUgqUxgcs/JVTYR04fcqjsjw
hRxOp1mIN4BsGBovf6tkZpMTnUPHKRO2Q4Lm6Azqicbs8Jm/qf5t1OwGV/kQjyrCd6Ewoioj4iZU
1/KuHenXUl22j7x2OD7AWJ+TMP8KJ4CHGLgVIZHnDPWZexmjAnUTctHfEKw3MdwW/6Mewi6HYCYc
PT4ps01Mxn0EgR/FwcSokPxC2zSfq/Qvml3qUBDD9YOCa7t9BRUPiqDgXUxB6GBvoKEwXbRMVjTh
4ZA9TNQwGCOx7gu9CoF0MvMo5gtExuMoQ8Q8lRYuUZdF9awEHVc/fGmLWhVJathDG3iyRhf+dgZw
hgVDfrYhpcoa1SvW+TrspyaBsvT23yC83TFqHvrl+bpQG3fHy2daN9Pfb/ZJkEyF73Tzr4u3QkQ3
b07XP1NXa5gBBdcFYeZruibmpNWJSHiJUuo1QeeC+D9kEkl0C/qOpQqKuw3g75nTL7aeJgHD1rLC
CJoBh7AzgUvK2OALeHlg0cUbnVsV6C29YdokjAXYBIVHlYXZ8Id7VFhJYW6NkofprQA5U9hTAPj9
19FmYWUpA72GkPLxOSGhDvroQEhJG846c2GenEwqr5cyuHfJ/zGUidqO+ZyYeYUewvRM1pYKI+Fh
T3bkf4ZMaD4x9y7MvmZ6iTXITU+H1yaNmEvo+SSS8CUften0Qo48Is961GuHF44GLwYNQCzYJ73L
RCKyB1cFhJGE6XVDAn700u0ULOy9DzYiLOz4iaAT1V2Z6IvQEb63qCUsD/c9SLDIq1tWLzqUDl7Y
l/kPe0Y0j/NNLi9fe8AIOf4L9gAB0dhsAQWCHrhnaA0pHrL/93JlYIw7D4HxGBibnsXuM334Zygi
kqYVH8I4FphYehGPSsvtJWfRY4lOm5Ya4TEePrROpFq6UH+c7yxyt9vRYkun9ILVwoLEvYlNAl06
bp/vVbwpZqSNQ1oXLKQX8xvCg0PG8b9bcBak35fX+kB8HujSHLOPk7QO0eXSxSEiZ9zvprP0KUjB
dOp8Jfr11i+guPNDagkgi65PYwLajlZf27RX6CJDPBYSqMYisb70n+0Et4Kg/1zjA9RfLg8EBI7I
O+vf76IV1vtL7nKaSxsJnYblhQC/iL/hP0G8xlSMljGA4CNaSONhbLtTfFAzultGZTueRrTQ8uh7
h1O3NNevHVpde1375ro81PTG5pxvnSKq+N17pp5eO3MOmhDMRMq4OKeiN4WrReAcxIZxsBKFEkIA
OGPwrzagFNgAroNzsAohGuEfIchaAs/gtxhWLCix4gV+4fyiSBtTbqRVg6rR2o6/0J/5C9C7WzSb
VGLfJ/ULn9BfLFoMGYodlp6E4LHm4gVaTpt9s3+vScJbM2h4+93c9E3wRGCZmeKPIFDPog2q/52N
B5RwsRMnDODPt6aCZk7qDr204HNVM2qjL0bV3R6LNxWILt4zWdC7rZzeSIcwIKqLqKpRbM7yxSUA
eJww4UxfGyy7mTt8faP1TaTNiNRIG7L9L34S2iwwtgkWmlubjYO9+rWSMYjE7QsT2uYoM7hNfIkU
O+RLFLhfnyDhSNmo7SjQBlkGJfkYatbUNjFOe6lRiWEdmng6Vem1xaAkyHbG6179jpF2DbVr2zw1
9unL6buTrNcsN1Gf2ph/1tK01a+mit05FhKfgCMsrImpQyTHyi/OF+ZmA5Wi7fFXPrdSEOVPdOIU
8aEKOwvgAZ9z0ieblrhJxEgY9pQkSxTyKS1RfWcXlKQoh4N5ENFAjW3YMkaFAPwrzXDI6GfrYitb
0IDw0LPHSLz9y/HnZetk+ZlrTm/8HUHiCk4B+gLZZbXsN1P7L15DD2OTRrFDzSEeFM9TJjnLzmUG
5jZQzXJBFw2W8oD9A3+todAPde6nmmJ387BQ+qLdOVKoD97cJ+qCrKlViVAPjq3QhSHQg62UuELZ
xtaC3iH2UVMgi8JkpP9PBsVfMse8UiEM+nlYoq2FhCnyoTC6ITFe/RgG6kifJqdyrk4Js0UA1ZBs
qnkZRNWrPFGrkV0gc6pv+Q9H+lEKE6GZheMaFROXH2JwOofxawslnokd+SDF0G5IqvE1vW9gyRH6
Fkos7IgRsgizOJJoxgiuTSaU0QD36JyqFn9hyoLGJ5uGsSa0kJb1/zUpzSlzBkZBDMhr9CPS8Isa
kiFNyo7gtISlMwlG9wj6QJpc27cYz5KVBT+AwU3NC1gCAMMCRwGcuxg74a8k3YnOzFX6N5jh88B9
zAA2DpF7k52toGkCcApnNAy3gKKRfuU4m9GB/bNLsyE2Q+8wJrT5nemSaUAk6lFHuID8Cbu5Cp19
bfebWwJ1AuL2qPANivVWceVzSFOC1SzCHMpSmCTU6JLH81DWdp8Jl6iJer/ugxSBGFEnUkRKGxlz
IM1h+J2p0+9feUQMjUG+KRpBp0GvPmYc50NTC/v+ZH9OvBIlf+EszpPt1jqz14LmNaSPOD2cLkO0
yknVTxWKmUGRedZ7FkeTTvGywGfHNCqM9rwQF9vMlQDsu6HE8wYOdEGeA3V2CbhJVmA3RD1YnsPf
1sB1Dg+GGaxBylq1n3YLRu+FZzBchzxVMYp1KZ2zY7L/QDOBi+TBXwZABwkKXXrH+BRqrja1MZNG
VLzXuGQfWrSu7RGJDg1uVJwtTh79AIAlXrqw36jmGJA7IF+ckxcc7lqUlPBGG0S1PcgbTsfqmnp8
v1NnmO7YCPARdlObisA56+e9sJ0hRc27qEPUNReIY7M3XObEN38DivEaU1IVwcecJ+cl9EqebRho
wx5jCyLA1JnOfQn/9Lf50oOysETXt7KoL0PejDxItPE3m9g0z8m5gMzUmiMV+0iyozC62xYrlehi
4NSgTyAsgQOXcKxj3N14wYssPgwhx+llb1OQoBd87833QrSoX78ga7T/+C1Tzz0PRsDgT417HsP0
xM8u0DMcs3CNKza7djcpfzh343rgNskBF5rjoMXNRRkQy9E/T858w+wfxXAD6eufUGE2DGAX29Zn
f7uMskW87IjdJTzux5iE/BEMlF1m+lhBlvXY+itaEJIxNsBM4IUNH8gfA3WKY407c57Us/Li4P0U
66NK31ByVGQk4a38m0YASNKWTKKCcQ6wJpqcWtjocm2+5gmIMQayqscRbOth+97FA4vQynas6aOi
h6M4NRGhpDq30NPEzI1dEeGAPcy3KpR36xglA6PxqUtlCbNYh/6fo0z/Vdu+Chr3gWQonkSJBsVr
HJKMg3AGognk0Z8XoK+noEWGM/vAtmZAZMPexzFQUAQh3XWmH+IzFvtftHaMMCt6Rbsd6s2wl90T
+4rlZK8+F7+l7hfFFtpbQXpKL7tJUFxDfCLisRoMLYBWFISxH6VDi1u05ZVk29ebwo+bu/SkIO+j
YHrLqM8k5JmdQydskW5qLyulddW4oSLHsWTZVTRIxEw7r+85w0pNdBDq5CL9lYd1E4xz7VrhwcO0
lWr+WqElI9NbHzKHQcNr0n7wvF5eBTiqeYrsUV4XLKwJXpxoBR3ROWARQkqf5iG+aHDz4vSADZwg
lUeNCwFb5sKR+tho0cMzx0xwhtXdAneHaKIrA5ipBToV2yX44EJSWkoolbDvY9z5g4DC/LnnWApx
VI70hIZZo1JhNaJUpD77DDTZs1Ovh/hmmk3kJfTNBrUPxAvblZ+iy8XGHcc70NwQ3pNLc0UTlDIU
ujg0La9oQuCGKpHAtuIRkjqq8PwlpQ2qG8sWB1diwu/iT4ntb5AObKR4aH2BYTHIoK9hz0wJM/WN
nvNRfeZivGIgYTJnSajLBcTu2gST54OM8QK5MRXZMv2UPS8SyX4dVT6GziiqKvo9l0LCIjauFE6K
/LkqdC9f11JIjfNfkQvj/J/JzFBFjXjpA22kboZFWk78zzzSAQP72IkJk1wRuRAvCgg9bGNzWkz2
Pdqt2Zc6DtNB+di7nLpwHP0enShnwMAEP0WM95Kxfcg33cweiBov2WGfa57fwG5Q3+g0iD7alenx
S40WE6E8quIJhRv3Ba3hC24yCMuHOe/nMwiisZJgueFHIIElM9ZyI0YKe+aYEPBCp5n/4GnprpUO
6Md/qhvTtIsIV57KwdCVfYzpRpJOLvB4Gax/XBMq1jJFLedX12qlYW76cjv60mbAoFyeff8o2SzG
0L0BrrHAEuRRhvcLCcJ4VsRObeER6prEjrz97DcwtSkfo3tDecOwBSqOiuWgC7OG6gQZNsYQMG5y
wa+Rraku+d/Is43nK6JJxcZF0iH6gQzFIB7wf+EWavf0c1AMbAOC10INm7GsmvugGODOX2GUJkNR
+e6xbw6l6zssIdTCGtIYtnyf9c92Td6crJ8kVIKhGD2INXIj4nhg5Vy01afBGLS4W0Bwdnm8mEdZ
XvTeO6ta1z0cinms5LV4yQYTVlcDD+z4EAKlMnlSWUyVoXQZA3VtuxkBz/8uEvsAskpNOu5icNMz
2VjMTQCgCf29aghhEWIAFr8cqu5L4tWhx4EL8ZkF/gfnnYbn9EQj2yJwvZYre0tyEUBnB88odGrW
fxB73ALG6YpL77dtHyVzVZwzOiKZ2KtVqhe09WtKIf09NtLlVx1/jQkIU/qDdu2+mU/Dkse9mukw
t1iIfbdbNS5wmxhd0cP+GOKRev1ah+Axl3wgrrGc8sNNZHJUTVE+UBlZq7rwQnWf1gaZqONEY5gk
JbOXlo3bUhJBGr928+3OKVoJ6BuaRDxMitTd8DNzZEGqMG6X+ocf98qSAAQHl3TSGccYDRcbFyot
in4XFNAM3B7QJTI+TifVnTWkjMm7AWhk8fbxDyrWPV+ay4u8E25REKrrW3Qv3mMpTTD+vlYglxnw
bj6QQTc1ipIOGnI7II8rkHe29Sc4TJBV326j4TNn3L6T9jXB6dr5gCqv0EgzZd4EiDTDIb0ig3xc
01rmF6cODea2mPQelnOENSdtYZAOmwOs6Im+KgljpIMYWJ7Uf5BosRY+T7y2ezVuB7BbzvK5Wwf7
ZP/+awGQKEBB5o8JwKxLWKUOt9MEqBwFuBOgJcHI7+3DkOg+j1Bzguv75UD3hJrBHYpR8Yt7EcEP
dzYZe8mwp7hfrtK3r+WjnwVtc6qZo1455GjmIMbNJLcXljU3ehPwXBBJGYtC2E1kwqFgN5EMDHoZ
zwlheKjDnieUC2v1YkB5ToqIiEMkXe43+Mo+hQcOiATFY9Zspz5G7LixRMC/cPnY/6qZBF+9hepr
pbvPa2FUjDO2BNoWz3ryzc85uIj+WZss5SnJ0/DK6gE+b2ZMkCTteQVXvnEQTKgVVzIiGB/oB0Cq
WRpYJhYIOtiKRwUedOmgkXyjJmuQVWZKtgdoFXKLuDeT0bOR+ygSFK1o2VM8jHEvL8JchFuoRlNI
sXPVHyClBTs0I2PEsmzmjNrKRWF64QG4TiPa8yl2B3axfFoSQIVyE6+dfEDW0gUYHoycVEMYODXB
X/zzvoWnwtgHMuLp2/4HLmbcjyYsOPbVwvSjIlLACRizaswy3ZLbCe8lGo3rtxYhyzVaS2YWGGBS
sLNJ49/PEK6eUGzgjE9JIGnUBugvIrbvenSRhmB0ujT6skl2rlr5b9PjF0PKq9/6a+8lzLrKeVsT
YeJ9FS9kXty5bzzlmZl/3SJ2bdgRzOg+LqxahbkSUd69wVHWBS1XbYluJaKS+NfB782gGlMyvLIf
rC0x8xv9miA9vuy/1UmlyABdx3OUEoXKk7IGvVBBrpPzQh741HvCC0KmhKuwWfPLYsIEtoQIy9CB
8Grsm4HI2+GLJb+ghyJZ2FhaQFUVm6iMcCmu93ltOeqhukXP14bMoJt9gpeLeQnNDl4cRCfCNMUy
ZlM+5RsqB35oav2L7ATYmdJBm4wPgEX6PzQHGHtQ1sG7PWbHmKdjDShE+inrmuDTUWzLGIM5PeLj
iBwnEUNjzOs3F4c1qOR9uxmaH+jt3O4wxzh5KLNZM1joQwJC0TpQAtMjevCZm55gUcMRMjpHZ2ph
0Ch6jK0DEjrQp/0IJPM6/HsxrQc7QfVhkbKB490E+nVGTBN5Aar3+Y4JjX/BaKdto37sXCx0axhr
X+ydiUcH8H097Wu4bk5s9ffL7vv3mixMHFvBnNLnZ5GcVWHB2pJqzTiswe5HpJlQGeni5ODMQdwi
QdQE0XPXkb8JKKvM++WNmRv4YsUgkRGDxqOZ1b9FwGrD/Qk9mc8pb960RB5uXfXP5UsVbQn8eYgY
BFesLuEohyXA4AyjQgbIwDegkoD5aKEuLn7YwIfFCrvIg73+3ADGsdJHGgCKx6v77uIN+5wMQ+iJ
7TTPz0ulqWD9UPE40vwLaDFLDigqpH1OPk5owkvQnCNPDpz2hjKSIcjBgtK+0yb5LT8EZ+MU8ApT
vA8YvTAcpXeGDfOmUxFVdEY5IkhNETpNakCY/5AcJ8kKk8YJQldWh5JV5FFOqLtFWV0NNIh82+jQ
PZplnPdZRBhrvKHp/mZMy2grPTV2vorbw5aVsSEK+dgJsczjbQTRX2vRb97l60/axfgBY2yA0xH+
nuy3lFRiPxQlGhAHO7uEXAVtDw0olzCIIKNQJniE8/yL72XFlA1mBo78tHmRnBAWMo5iJ0Y99JL5
v7kUqQ3YRTAr0CDJghIMLgRF1miztNJn7MvZD1KHi6FEjMFRzdwkXRORxnFiJceol7pciHnwMBdy
thFLNzMPTk3wpI6S2bZSp2sd0w/oWiQHLvaFwBwmvNi02qSj9GmfbVuEAdFuWzQdWKJR1IOw/Sm1
yA1Kzs1TlIeSmwBGMd84YQS6yZf1Fid/9d3X0cLhJ8r08wSEELFaEBGKhxsDT/oe8SZNBDSCTgJZ
FvSAu1/4gxU4Lzz0bfACWO2/LsTL9ZsjXmEH+YFJyA82qOLY3ALQM4cjHEaBt4DJUTHj7ru9kCVG
LBXlUT/YVSI4HVFLi1/okfN9oduhM2ixrWZqzmnJ4TY0kwTvq/Bu6DJ3h+kb7M1mhRIjM3y1ppUZ
v5Dz6Sm0L3v9xSmScUo9M8rFC3DryX5WBGNTF4I7th6cdVC2N3RsEWzYz0Rq2QbGH8WjIba59rB0
fk+KbhsFZ5mOUkzZtcG3hwsvljvzvJ2yL/RaErgOsrD0p1O17THe35BpkB5B0IaAg9FWyp4A0Uzx
dMZEjWMoHsQVdoyfMrAwzIR2DGGtHtSSD6c6DsYgf6RtMtzOMIMB2EoRwrid7TIO5hm+uLBovq2A
L45ZRpPvUJrK2sgs3agd8pRwdhpErK8B1B9VgfflWVitMpNkz2YHwXeW00+eztkGTgxoV9HwEGrF
vUWdRdFkENnREbTjafjJEkspw953a3ib9lAJsAbwXljKsAYbAxUpLOQtbNxNp3cjzJhJJUZ2JuFo
1DS1gJHQkWtQZ3ruF0grIw/kH8plUXNC5yZ0EcsEPImaISEcoE/QbTOMnUA9ZUJ7ic1GZioueiTf
HY6JPxeF5c+kU/WYZYXMOlKnVISPq8n2y40TOZwl9kXmf7+5cEigRDCJ5RrjcWrLTkbHhYQVRRdn
PxywL+Kfx1J0QRJCmZWKsdyH7l+xBjboiPNtRow0sFjSA18UOyA3u/TJatwJbIbWT+faZINkLEiM
puSIbaAZIK5KyKijSZT8GAM6bheU9hKRZiIpiM4xgyDElVL0Zc4qdZfl8VNMSBG1gs9QvBUGWiDU
J0MsaYQkFQYzX5Ibi98TPm3pmHUSuINV9YWKSxRkMLAqyM6gkKXD4eNUlBmCAVgkIFQAbg50njL0
OpI2/+FAneUCnHXpEG9uPg6QgRggDZ4ueYrqio/2UMKKiwlwSLa0X5ALyqSG3GIaFFEyOG8QzZ5H
M0SnRYPFwL8uRjUAYusaONgZAnWcmdWQvyr6SVqdmPDqkSlx1QyhuPWw+WqJxHajGozGryDKPx2H
eGbz2csIVUUd6bSLF4Y5FZJBT7kDHzHIaA4X1mZaepz3fk4Mzlo7NRGWhEAh6wB9vvQJ5fY0Kmu6
Vp2e0CPbPI19WBHvuUm7Jbp1N7WdAtcm9niGcDBwoFWJEj3GHCYliXryY5dlsHGC/WPAiMQdFnS/
cUxuSUbcgEBUPbSfPUKJ8Jx0dHyDERl3kLUHiIQAtyWEWyCTsF+J/GTGwaRkrVkoabxiXY/4jkZc
Bn9+BpdCoC439YTjEDWBBqoUML8X3kOEDrH6sS9XkH5LNsUNIzVliXSjOiQwfQAwEHIgF2Tf4cub
0sDngRMONP8hRP5E0AsgL7ddsobBJLI4iLgBjw1Yyr5uuanOQB/W9Y1+gYuHg8o2z92oOMGuxxr6
Dy9TAaaoeeldgH6oy75ey5yG1go9CcyPf59c4FUDO1p98uhkYhRRWvPu0AhjXJGQyoEq3w3hBOER
lLizMoZM4JK6XmIPC4EeaiWIN+oV6j3uJHiB9JOYdLDzvdjPsdxPVFx1qhDyA9MvRB/b7BHewzsk
KvRP4F1YreOooLHoYiMYIImmlyzfTrVDnygSoPiXudAVVOqPnnr/2GNebsc0C78aLrb4vYdfiKnL
h94PqRCfkEGC4VfOpXatz8ouuSsoFTC4o+kgZZddGkUAYhasVhqfL2Vagorlt2+hAMO2mbKR3QpP
CU4c2jC2NMYJCqwYp6UEYP0Z2U+N30aGCaS/LBYNl1Wkyn55xrQs5WJmLUVWTLAfK8y/CZDC9OkH
v/ETU+6TYvHhrqODH75iH+SnQuTXp2ln5MM1XuPaxIHFuevC7t8DnDII8SEJYPhCggGxL3TpdFkS
zHggYiGxTzddixYA2h2lQkBjD+I+ApDiO2HhKpVQhxAYomJVD9LRG4CEcO9RPvFNWewFbEPOm40g
canWuQRTZczL0krnh/EtFwamKUCBEFMvzo+riHsaZ/kOyoNYTqjKIl4eD8T13oq4ArA1vScRIppJ
hD7WdCHfGrBt9AcEg0gnqC1BytPBtkrSP33cNbheMgT5aclQeie7jzJXWtZ07n1EfPQBWNNg6QGZ
G3LuH0cHyjASDpAd7lHWO4hH3KkQr/h5c4VEwRHhh8bfDxtwAQMI/J6PpNKIf4V4++x66Du4veJ7
uXxfGLFWxSBhObGUUSxtLahwM0Uix828fWAYajdbIZzms0hX1SxeZExMuftRJ5g0DZhBrFDd76jp
ilVHNY0g93vWqM6xwzi2G3VXrSjqSE3ZNOd2o2yx6D/VS8G2glqF/A2Xg3W5VLbE2Rqsl8yGQNC6
D4rIeQo4skTZd9nX+B0o03YkQkxJuVzWC3jBy982pH2GAEbp9wAZLLdfwosy8q+6iYlBF3lDSjCQ
qGIYcLX2DBVIMVGW6EhYknCpw/Eew3YMqvgHrM+mBmcGEOHEAlUS3A5mng8AUuItYz52m2wp/kjp
tyjJ4UFZblSs+PMy+JghTgq/VTGKACvDlw+Y8+UwdwKOgZ34Tbimhvwyk3yQJ+sPBeYfpxLYkyqe
+Y+0YKYIcfK7ykjh6q71lisERwEOs+1dHsWRe39uLS6+tG/XCuZQTB0H2kKO3d79fWWsySaB9IZr
rLJER8mLinVqpOFnKe+M6xeMCiABccOvf2Z+J6hcvCqwzj8OMK7eW+DHbMnNIxsiu6994DQ+THGw
XbQb+1A94ztdpaX3pRsCUKofHBurtXwldhYH/HIrz8wDuxInnfqC5Zj926QjvRWrLPe0afmwDAFF
vlLoCugjXxMaAOqm1zggMpe77bMh/hS6LEQ7pocsqhwzYCUx1D2VB+1mDpg0WuEMM8f4/i0fPzjl
5efM3cIx5V+dAHS53BK8RVArqgBxtcs+C4gNpv+XLxOChmAZED4fFmNhsKafi7/3vvhj05NzzCj7
vXt9zN3duz9B09mf0dv0UUk+JhNKF/eIumiy32MJ1XPACl4HWJrmlhmtedKRx9600RcQ4rX5RcMS
CwXdbZfGGtQg7aZB5serBDQc5K8c6KvGNw6X22+G00v2xEIFseMzxPzjqbG6wIwJ+/HxtRfqIhGT
DTWsn/xVXR9IHW45SAF1jG457JIq7go4du65jr6AFFCZP57JeeuEXmCGTVTgSpvLkKQUhosl3nHA
fMwRkeYQjwshdRp6yOxS2WMY0CI6+CBy4CgG65a1pkctsrDvXThjieEAsUhbO15eD75T42oPFcAY
yQOpaJrIgrOwPGR084eF+ym9mUv7hNCwoFsiP/r52/A+CpxrOM68GwZpsWPsksP7FmA0sn7Asb9c
fyQF2dghQBLpq3/JlaC9ebiFsTuqWDzybTWvF8oh2cHZw+r/oBzsw2ui7mW4yelMWsP7PAvpFOND
Wponta12a29syV+KYppJH9iIpr7a8YF/PbQHM3ZXVPLhvTpLB9YmbNjJ4sDyaY2JPhRJSOi0ltd6
Gd9rXj+T4bu+a9blQyze7LeMQogD3b8m5gTIA2qbSJ2nIoKEQvEMLQYSUG/+WyurCN+i8BYLIMMC
TDiY88/BIC/qgahQXv7mv3m7lkfRwXjoD4klhG7SwwZJjJCev0NkDKMNT5rg1+3JrMrNDqb4gvLL
PNAqS7dyaSDpjk7R43OKTmQfDujVmSRi3MHDOAC8YXp12ngBoAg4APHJkLSVF2ambPWwQQ7hAtB7
wg0M0bANwQiAHcUn+jOTXZMRVbFised7xpPyZQ0H6a7uitX3zBCMo0xLzN9JVhgPoCbX366qDYLW
e8XDl+0FWJKLwwvxnOuceoi8PTr2f09nIwukdWJeCGyM3YHsRE0fwlBNNKJJbThQttCXJIwfyJhL
WCIHLBDWk9ciil9oRcWMe758uV90iiRm2hdU0VmDc4Yn2wy1nAveRhgbUWrixgaZ5M7SwzN3oLeA
cL71NFjcSPC2EFEQ8/UMaAgtMfe/7Ks5GIT+5ABvwru8A2vg4MBBghiWqYxEoSj1AbBgv/LKrCfr
HseH7Lk1b413pNvYXAMUitpS642+Y+AKunYD8sbgt5UOvCmxxXGYCVpjHLlmfWXhpEKF6sVrqDdB
5PxiUuXdLhylY+MqzseO5xyoO9PnENIvxcv0DMpBAFrvRgXEW0DeSnrHNj/x4nnJ8uzGl2zIV3Da
GUhJkPMa5at04wnakXG9NfP4TscS9pvzdxxC1ILU3TcAGkWFTVyJussz9g6HTqUlZEqAkfAa4jst
L7wrut6KEiB7REf9qu90kitOxUrs2fUyOnEfhcfwSL/AIeIsVWvjCjlE3bePyz46fsffMSn2JyAb
3Zpw5tuRtbf2n1Oz5gwrW14fXyrT3xauCMv+1trT0eRLDnC9JPtkmy8H2cm6inJAm7KHVOtq3W5o
3Xl5W27f8C6emrNebznvXEnZo33AuoDc9ORS4VgK7sRD9XjYqN1Qk3CyrD37EEl0o/j+nui7ilu+
XNbLbka+3CJf9qb5o+F9hPfy0W4I+rauFu8lvIsH/H8UMkyRuC/o3wmKFHkm0ZEj8Tnpu+yRnzhZ
/ALvNugwSOEAsQcrJGPSuMBPwvuWxnwb3XkES9G0WfMJ+yGlz5VgmbU8y0/ZSb/Sfaj75mxdy2Wx
zk4m3cZcvHHGWSyV4iVzZPY8aURTuikffMbCVfLSrX2+wSl5RSW2UK9p0c838rWdKlMsgB7NPF1/
CZ/k8F2ta/f8bDmCgIwc8sued9TNtSnsco7q9d9J6k2Mq8wtlDAq2VMLLOuNvq8f6lWZUkhcfsAf
ffVq7IsV9gzZkukgHc7DRBUnvswf8p5fy8ngaobylSOl7xvqgGU+oqgy7xSqn638p88/iOqa/W/L
ZDPeMn3qZkiV9zSV5oKqmGK2WMULzLd20R9IKxO+HlgjpkgwBc/K/D1TmAdWp3jSnGhYH81JxjJb
31i4P2orfQME+Pkrb5etNicZjveG6DubVA22z+oyCW/mi6yJvj7IJh2uxEBtnoobeIMhMU46g87F
v9aFE8NPGP2PgmUHpfvKuewDI3vCo064/ldYeQvXXMGoFV9VA6Ehj/ZfN9wzSxNe3g4QMcGUzkG4
6pYeUpshkXmoYOmR+0K6CisCu22BPnsoav99eUfV45bj4oTA1MObm/8Z//7riVAILMsAInm8+B6p
C8Qa0LLyH5TdmYUFcOkLZz51SaYE2UO9OeMw28kP+lI/8SnCdAhVc7ZcZjICX2JUAuq0LQ/lBLO+
3QWOL8aIHpx4lxE+vGW8r8i4ej3LA48IVoCtPBiwB7CZfRhf7QnE58EiQnEUu8KmJx4ILbKwKP7B
isDBzBVBRP9/PRJ8asGmVpiUAr4M6pvg/gkbcIu8IsF6Ft9BEIs55GUEm98lK5jlEPiBAm4ssRn8
0Andtltozcu2Lx4deMLqkePZX1LccwyfyzllAN6wSD+28SEj4AcTOioX1iMQBVS0cBQ+fQGA//Mw
AjpvmbOtmh2LNxUEyzU8ngrPyOLJMQIKzv79Bjv07/aGXY3gojfPDpQgPJ/5cwELECnQ9cMAoiAA
yqMyuGj94Cn9+vyywMZQrVGpmYwOPIvAlxGW0X7I+yZdCO0G9pcUtAXccNBZSMevldDzKv53honC
rZglK3GUxGElxmyiiTohW6TjbvduCXbuTXgFNDRUNbviqaA3F+cEGg4ZZS/MquEsiHPDWUAuSXg0
5+Y9/vC5CWMFav2q3Air9GoHOGQeOAhffspDvS3wH5z3gEXdpvivP8BEuGtCpCci3OE4ITanH/mK
NkF/AjeG93aTC6AUvhZONJDHoNgB9au6SG7Snwu2WD7RrP4twbIdlSCz4pW6a87NWjrUi+psXNnN
ZuoTRIwtg4/tA7z9/2pl2z17U+mAlJjNBOo3Oxw7V3iMjlQQa+MZ3Q3+n5Wtm0dHftJurWv7YAdg
v2ANfmCRI7PFX1mhqDpQ8jTMWHDHQK6wZX6gnJnfIuDghOtR34CQs43T97SBREgbFZ/gmISndF5c
CQOFOf5HtW7fKW9bVhvuqjsqQfuYXntH+w5W1PyJTD3pSOtGJynqE8CycwP/u9w0LMxRvujlp7Sr
xz+VrSYrAX3zeWnfCwzG2uwYKo+wJ3iU8W9CsWTWqKZuJVsog8QEszo0v7bDYp/2Via8FVrf9xPM
lfmOrPdHbjHk9Px03H5HWGXp2TrwzMvWBojvYaTkUMMlsfcLptJ3TOWVELoWD1Oczz6z9DvlNqUm
aexpKa2wykn1idIsbUK4GkjEE+U7/gV7yiM4n+mLB+JG56poC1+bnIZAJXuneALE59QIlEtQ16EN
5j3QwIy0Az8wB7RxXBnIWMGCKBcVPD30cl993K7cq+VDVrC/6BL/YzDlHrB9Ugb9kNoVbrOu4HVa
AD+CnApOL12Qz8CcMukgNXNhKedLSnfRPhqFrOqhWg40wcwEkrqMYlivaAG3aTZkH9PAailgFN9+
M603H712yRniFxJtSEEJgquBilB8IpveRuWslww+xYxq5eV+IHKu2y0bW17M8stIM/CqMAc1sT7J
AFbrfzSd2ZKqzBKFn8gInABvZRJERJy9MXTbrQgqojI9/fnSPn/0brfNUFXURA4rVwJdzZu53h5h
PBBbkopTh2WMOtFfs3uIPZC0yBLJUP8AHhTydiKoqvHlmB2BxUFE25EIjn9AhY7VmGVFL2Kb30PU
oPvv4wtm4r3ZVidkOaZnwKzVaXg/+9iHJudJ/CNEZyVPwt6JuYzVhrMVDgLChXckl7y0HMLHMNtP
+n734zBgn0PjVntTu9jkeFS2fd1ukDFe2I1+cJeBlMWIJ+7a/DOG8BIXJGIW4UlUnQwkaOxCHCN/
qAfEc4QwpB9u13Pkk4uDGNNWRf5q5VvtDCCNVPRAEwDPdJ1ubNEXNAWOKtIVi80ZjokJADscxJrH
vjNM56CXa22Yo2mR7g4cSkQ6GfaTWbpJoYLBp34jvJ6IB4fPy0UBaAOZ2LBenmt8mGulM3n1vH0Z
NS9Hv4PWwL7zOsWZU/MOvfkv4n0Q9QswnDbBkhoB1/hjSEPQjLW+xZQDAKHC4X8FhXUPXwFeSUz8
6B+IcJiX2RDweaI1YjnhiSFthk9MtTiJJavPJgE5JuIoLv9Y5ED4rbDz4JbCVsP1yIwffYyIiFUD
tB4N4QgXqJiYBsRVWKTWaMfEUCFfIRyiTdG/cU04Fa6zIZMZfwAcOOCSCof2A+wWZykgBuTOGDpG
kVcR7zG9M18pBYlOhGdyKTB9myGBj3tstNClQm/xtj/4IaJ0y/0gEGkCi5G62GtYu4jae1RpmLIx
5L5MEU2JACb9Gxk1VSu72/QCWxIPqqX+zaLeF03DD4y3D+kFS++iFECL8yZl/N0kd52KtY2AatRB
9BAIroA1o2LzZiaNK1YibGqIi/mp830OXAXcgldc0OVUwy3MHKR9ckdgFCMe4w6CFJ+2hTMFPx5L
Fy3xiPMHnb/aO2wTdCWuaTpdWlWbl39oew+wuhoByMKB0IvOQe+3lDfD/fQM3ieZH/S2Zp+BeTPA
YByJHxmgbosFFiWDfmBQ8MpQruzIeC5ItMUs+KGfGR82bp4CZ7iMIllWYcX4jsgFVQQ7NsQpDY9t
shExRbDcTTGpifvobUR4jdt+ugDUEg3+fQ7c0dpQL//z77r9Tjaa9cyZ/AZQ/iu5KL8jgSguqgxj
OiBmNjZs1iFON3roAYCfGYDygFSCu5pbO4K559HoSLzyjDhQz/uLfVyuZFbS2TT9/m0ioj4aNFOb
sCnw1BcnCxHFoCG6L+4n5YBdFGtFyR5LbjUR3t8Lme4BWbJPWFYYmJoo24BSZN3g0SDyhXdnh2aL
2RAN9hlh/Wd2QmNUBvvfjtU5xEAVZLFkp6+ejSmW50AhohS0m4VUBOVuqNnXLROOSY9pNj09IwaZ
fby3YtYAScHKy6Ft/e1F3A8Ry0xWARZZTJEuhkgInk/5ibnEGpQ5fWJIWKDZiSLvp/vpuhWFZotW
vaX7Gdz8JMPAoHybI48Aizxa3n7I8n8OoPAk9/LwSf5zSuTxWX10J1fQ5PeCuVIGPAnKMysrw+lJ
9BVgNzM9MWu4g9qYSedmyEjQ+3DEoSeunth57T24S2v/SxOdz+qzevunlkmAutt3WzbUSH4KkYOk
VEidFbEe+Oowff6Ww/FJsh70zdYCIz7TnZ0RkOPA7hm7AS8boXpBsrTx+r16wxO2PDIt7I3xczh9
YZkTcXQQsCVX8LkcuzaRRcc7nXoN6wM5HeC0UD080pxORppdOvoKOTRZJssXvHaYLww2H97RL6T9
BJNOz4PsyYUpAq5Uoz2FtQVaJXIoAMa6+hq5JnCAkl2CnNEGbSa/xgc6FsQLyU6MzgBdPJYwVBBg
E9Uxc0nAYIKYRuLD9E40Hk4A+23qJGPgfUlJkLsSkn+FuwI6bjJXfZjCoOMI5rwxNW5kLBtOayMn
IB91RXYDaAjQrnhRGVOUoCG7kvHTxSfrbw9PcykU0TExQ7ymOpLhnJjlfISiavNu10/tgNc6mUr7
o8cEHkkSJj1nSOdwvJ6yEel2JoeBhWYjOhV8QOBhoPw5LxvuEs6gtrElf16EMECWoilRLqMptDze
e5qQqvWzq5f3beOyceN4wXtSBmVAvKINBHaGGh0Sz4/G/4ryrbp6em0fy0mAQn3Iwt6yWDQQLFZk
l0UMlfdYZ5WF5P/E5HLd3vHW4FVYVb4yUVedFcG9mPRlJRGQgy9G/eWl+d7UTuuETdxQZ8QVDfjt
eDjiVlfjMVJ3z3VLOOvwrPJJDLJbG4/ZdY4ugp4SvkgrB/fXAvsS+JshcDlSr+LXC2Q2ACjzC/8S
onc9l9iPfsCCB/oZjLl5XrIOPGAzWD3ztVb/S8cX4z2+koYZkCSZizn7Wp69XpgfP4RLkawI+yyp
3jsm6A+jS7Vdr03MySjegsVsKutRDtNf9d97MoDfYhj7L/JgvQ/PBaF41QHEEGksu/gB/Zqov5Ld
wu4Hfa/cZBYmAwCMY8A4KI4gM3HTPya4pRHJeGsBowCNxKjzRglS0u70Iyhp6bZ03oJq6zpV5lKd
RXiFmQaF1yfr5GNamze/HN1h2bqPlh2/Ty70F5aBXYcoNWSfbXrQanZx4lHAihIX4oM6683fuK7x
VeCowy9xBDgZ/3R3Of6EQwFHxKiZKXOQJ8zLDHDEuhtd4efwW47m7f/1f+uNhrOTvKEdgm3wkf17
4+zCewoQFTA3iWDYsNjGAJfjbmRpLeiER0gmn3SVnIAos8sRQDVsVvG2gx/CSwPubv9qTmfTAycB
Q2Ebxc9U/dYkP7QPzSHj3b8qVvGbnNa4z7zWxVBQ27D6SoQIVI9m7MB8CoXdwysZZXCgfB7h0qNz
wXmhuOshMIBKt8Gf4fXvVJKm0ueN0/jPgKho1qe+LW0JAuVOj85T5nQNeCpgOETOvPtOG3wTcQXk
kobEAgTLV6XvA0bq41rDRGPst3xU8OgADiQcm2qIRiEaCrL21IZlm9jN7FBATZgRaQGDNzgWbK0v
A28/Fng2zTuIm2mzBuX2eRjd4wM4GtbzHQg6+FTTeaka/SOWk17tscki4X+WVe4QKn4ZZnPs7N11
+YPexr7pQGywxD+Lt+21BKOD3wMNH9jFpHs8FiQ064+pWfCgAB4xGCCOg0maPX+6a2p8/pyZF8Dh
yF+eYkMAH4Zh4Frarx+wCThTCQtShYUZH0CekUmJOGK77JtaYcNS9oUPYVioe8PyB4ghUCBs1yUm
AaxN7KGKgMAr4AtAili5OIWOYiYhprUjED+AfnfFHKzVj0lRcmcCUtoYHPvH6zc2TDveZtyy044D
khzA8yJ+Chw3X3NqEaKl7PFlNAtU9dtOEZMACeEJiAGwDWTQwyzx2YkFYvecieEAcwJqE2oHxHDi
i8B8O/9zdpQ4MmgCNof7tNdnyS9yt7ReQR6ex9kUGmnsyMxWzATJ8DhYo4p+dvmU0mLN6P1gQ/2R
H2zc4ifoLN/zYp5NF8m43NU/WOrX6O/L267BeUWIolP4MLU6BBL6XVy92LInJKgGh1IgfTBWsLLz
D/QBTqq+5mKVwAoBwOR6/oLKALh+mNS0HwH4s2MXpGcIw9sWYxyDrX8DOHL1FYaAHjiM+QAubZR+
nFnw3/9TL26CrZJtrTAHSAL4H8i2yTwigzl9j/hwNtG94YYD0sKesEMn6g1EMEdQyQhLhcscah7F
Qw7NL8Eb7NvFRaqMnyKWI9PjcUk0mBrEiI7YhbMBs8ke69hAhPZn1LcVzBpg55BR7mDMMfqbAyA3
vPFxzeWGjlsAUSo/qQfe3fLo2B158aAIvbumiIPo2VCPipTqUGW1l/cbMnX11SLFKI3+QoqDE46Y
4oSMigJiI3wjRCFVIfbRfiRangiREtUJ4Y7LOwdkTIhqcMac2pi9YSlma8S0tqEXuOoeI14icaFl
cTP6EbU3+J7SLTVwv/gokDkVC+kTXQm5HeWodyDgszhdRBpEFu0Rlw2kS9S6bCseBBwsr6jrx2Ok
IFHqKPmD4/GCC6N36DD7spBm0mSxz4d0h77CAXSqg8sG+bH/HqETiyz58/QoPhkhkyOAnscknEM5
UwnQFK2MVzJwGFHDwt4BBQf9lsFD9GZS4aHAJvLqOihL9CqQMUBDxBy9vqrLw0LuR6lD6AT7cPtq
lwDVWo2Na73omuhQV0mc4fKsdJC4qmDKf1vowVyGLoQqwxfREwBLNBDa8xhQ+TTvEaoqIwrKnTZm
L5MC6G/MJFyyJ/KdDhXJvI/lBX2FtnMW2OUjontpaqcynyQrQv0kBRd6IMk4mQNPGwWF2BRCU1F9
kMtRoEBp8bCXyzgmZwPIepTxBXQNqJJ9vw6IKiZg3K38nvWBCVYn/4lFa9RVfIYKmt1vdnuOS6s4
DYieRfHtGcoqvXxNCDZqx8ZRCYpCP0HJLgihGqEYJOP0iSMP4f1EAD0mTgQjztwiNKEiBQbxB1tk
ebHYyOxOvwY1+1hDomBAiac4KtBSmDsPB6NHhzSLv10TkwIzmIXzaKEisOjIFE30rf6yGZ1rEjHN
uucxLSLctvua8aAsghoUYzHs1+N2QRbteeduNYVzg9irR84LD8tG47Y2qD17mDKZ1aVsL3Sg6mGH
ys8BSCCdMGWoeaFCxIvzNBRI6TusXbxfXQaZssm7ukCDfwSMsoKT9eY9A3VVott8rHPho4Cz69bp
qLkRSGqBu4xTl+mlpCPkUhMT5G10KbxbNICRgrnasnhEBh5C7POYveDKNARZBf0lNEVC/8jsYDvo
g3k65W+rs3zs1BVqLOaWvcc8eafLlz6+dSasAv0Z6sCDF/nAZUQHZ4etx+cJUbN0ciYq1iNAdX6D
2oVbUxE0Dxh7+hBra7PQkAZJXfTFWSkr5hz8f0ZK0nKCbi2aXjgsFgaAx6aNqmrrRKi/YLK06KaB
zVhk2BZRbVHn0wVbnQ64BCJ9wFmfxmCZsiHQf+Uhx1/Qm1XMX/bYjglyi5uY3TQkohv7F4ubsQaj
p8oYN/b9CWxOnhVbB3azqgHcxBK1NPu+AC7LBpy9R6y8vq/iBfluiQWaOgAmLEafiFBqsUl0Jtmi
a2IsILo4Yn9hbjL5BNMA4B/xKGBaUHRnVa+oM8GBYl8M+c0FNmfeSMkxov2qJ0YcZgUiIDRGbEw8
ft9n5DMwWlhsDIb8JZC0ZAw1N4NEUW3ERGJBMWYApsZtv1Aaix2RPpC5+MvHG7WMZTFisfZ+29/6
6S/wfAmxSHdiS4ENugDreLtYDP1FNnmwguVl01OmxTlg5e4J3z4RRoPFq7XhHvaDrk/l+J15/ozQ
S0/sLQ9ssu8FBTWt6QWrFGjKc4ApQ2kFZ26KGJIMEx9iK+aRi9X3pVntzSOg4wj7K3iRN3AmU1EO
fjfqyr7zXrALsB13DhRPpzPT2B1P0L0DpI2NYsG04nEKt4OeRY43XtYNHPa6o8NcmrudFW9IC2OG
Vbhvtz6cRyg1I8GVUYlbW2f4U+9sjH07hic13eKhpW88iFB92E2teJRDBP0MYlbQM6j8iqNvd+8V
7gP+Z44ic1RQYovssffo4b1HnKp0vJyVMuKR/DAL5AxxZBTNFaO3K3u+SzKIvzPxaO81vpzn5SS1
YwFzpZRnwAGeO3f/6oL2lflOSS/ptb3HqYqMFfJOk5Irn0b07bcrj1vwBEK8+fc8OtGaVAk0jV9s
IQWmlw5PKC39a5I0UeNeKV6nKAAnI5X/paw+3+miw3m8dxS6TSixpS+kQPn2VwL2FenJ7PR2eTD+
kiK/z6p6l5OUoEF3Lf0mQ9LFmdCYsMvKT+Ze2Pb9nAwIcouUO+BKjaGRIesYDCrHdU9nWFW+3alE
/lYseWzqetNFdBKLwKVD5GKm0V/L5An/OljuOX+fFypzuRSebypoTEBb8NaS/cD6+/07wkgxAeTh
ZR7JZ0q18AespC6ejMbsmWnyHbMMja2YDHxfSZf17fuJWCoL7hIeSqcJOvy1qlf40oEyPWRTRON0
z2NIebmPx4BgnS8y1+RJZfbwKEi4FTMMuwETmWdxpDC56nuL/Mdb92/mFvRd15S7cppQ0aMFJ6VC
IQtufI2mfMugMXJURvqvPpw2zDvhNWcaBjpzT/fSUHoQhguCqfmTJA8ucJ1vd7JSpJXPQOZH5TOh
v42R9SL3s6x5g8LoQg3oicF39skpeW4muBCBiXXvySRhD2d3ZTRJqhEUSEw+26jCo2KC5DUd/VXI
3PfFNow0Sa/cTzJzpe6/GfG3OuV5Zcb+PS+zEmlQhk/3VH5kOOW98p2DY2rDCsmlMlZ7jzXxXQls
mfI4aLUez3Q/sc6kFqxa0LXLtMLhRgfI+MisYifJUG+uoUxKGVUO/0oX6r8MES8VDrBK2b72zk5u
YZykR2QmSvuFNB4DPzdJAQqTSD6fUUFL//YbxZLiGH24FBkDGgFJjqw5NO5Ra3iLKNWhu3nIymdj
YnJIN/B+wNEv2wTEcCQKedFxssfIgMn/SFKyEMbyI9uXtLzwoVSncQCE+GHI5MRfGwVBIqdrGWcp
oWIYZHIwWJVZY73iAE1Jw5Rxkt3y75tYu5Dd6POEJSNTX3ryfpL5/AgUXoq3CMxVIO+XsOJddw/l
J1/IiVuURDWXAEeVg5jSVCTyxsemHEAahgENOxuthb0FwN4zekAlhjSVL+RNtmXyUtobcjE5R7oT
zG7P4MVdII+9e3gNE8q/RXiUKaNiT5X7UX2A7YRy0y1qbfLFjSYwPRFtdggsQL6RUl6AVohxMeOu
Bx4W8Y+p0sVKE2JYFhDV5eIwSgw6aGSc1bzJmPBIS8qq9S9foNDcwwJyPLIBZJgG0ZoQ7nmfdf2L
oW3u4cAGgkiJNly8sycsQvovjlrt5SoHZkjHZBnDoscE+KQjlCYCptjLcC+gDmNOBo4MxR2p+0Bj
sKleYAf8P1QZUVh8EQiXK4rHz5OG7W+cjrIqAzBtBFYR4Mcyr63bCilL7Q+TA9jWX9nZ2dFzYVUA
FYWz45Q9tzxQeUgqotuNvo0Q3kZ4vXF9D9pOpIgFfnlkNkR6Nh/e59z7Pt1aAaZ7WY/l6v6aqb9c
wSQ6wee7UhIekM2AF76Cr7Dt0oEX1MSVyDNgDok6WCXjrv+MOtr4BXdDAat5PCbC7I3q2XaZ6zsE
g2pB7Z9Dj/BfbP0HbKzw3YlLR1jR2ARuTE79kIaSV0H3ZC41pEm/THrQNiCYA8NBMaYjnkQsAjo/
k0IT+oe3jdCCQIVXxXodoC6KhGEIwuRF55fW8qx/Gx6r7rp9Fw4LhSYWH3nvMlLIVHgSELpACrLr
I3yCqJ9CkJwTNmXuFeGyoJE0H9JrmsELCG50JEO8axFkFK0L7Akef4F7Z89B2ePpRUICuL7hdjr3
AXNUbMAFJURLf+OK+TiJ6OGXaqNHtvIJ34XdCYjPyy1X1MMDQijEfEVEJV9OzQSNUQVpOYopgQ3s
aZ9V4X8O7db0QeMack3BuS5+OHwhREzQHk0fMftYL6/hZMofdAGYfoalXKGvkHcIHqGXCYMIjUJn
3mN+R8M8sCMhqRE/CF8rDb+cYO1owRn0S0cROIQoi0ZRNwRvOIyIdoF4wWQM+HzqIoRSeR/2kENN
0Dr+UUwgFlIp22R5IOIwIY+DEjAJuJcYsAb0lhiXpUDayfRntdAwKpQyWxYbEFk7mDHv81iCZUCY
JS4aL3q58CCjwznMH8RXiuELU4bzTBmWmzStJeFunZY0mS82zRkwOXvW7itM8YJjS04i7pJdh+79
7nc1+9GAhZKxyaThLWI8vscHMpdk8/swTetVGmay0pD0IvqZ9yVJWEBXmrhMa6z45XenFHbNyj1K
dSDWz9Et+HBjayObGMLfJlvsbpFUhDrBu40HqVeyu2YLgmzwweExG7KRW7IL047W5hlQa3qip5D+
wZK7wNNp6eeAisk3KVfu5e333asHEgejUJxCc3bSaNm5scJSIRtEyopYXQqH/FO/2YIOhOidHVz9
zWkOFbU2TM2MkkruJOaBxNW4AbmbGbmRcu6UJ3UByg7TxRv/7Of76rhsaf1gg/N4pW3i6HX4rAbo
iekCwpbBv3TxONzgEh9MH6u7DzrfGox0i93Z6oez11oP9kG1I0GpBd97YpMRzOk4H+Pi4DF1XiPN
fP9rkdBEfHwgIFr2a9x126RKv62f45bfsk1SnrBFp25JjPIkDuIIbze4rohUEqDJaiN1dQdjq00o
it2ld7v2ZkOsEy5ApodxBKtHUpKXAzkpXEVsUyRvfpMEJeUV+3IeAAptCPXJ0oAdnTTN8QTU4fTm
9p23FcKmgLs+DgZTiHzm+uyxkoeEj6604Mwns0+xkdMqr1nESDGLjXpWF5ybDq7vanftGFkBQYoM
JMXI7SxvHsgArwACCJwQg6JhY6watccXO8HKSuXWos8zUAaSLfYqkqMQrO+5xQg1nsTikve6gf80
SpyXrU0IHB3vXZJl48O2AdKZXSckfYkN0ejLhMcd3lEx307ykQM7gksebMvNIIqHw9qyH5PbJHE0
a3gGPfeZSMaU2MElCKyOjrj/2hjRkWlENCUDBsi8Ph49CjHQaTJEHJHyYm8QxBN8SGdHDbukCBJa
VaBc9KNOAg67MKGoYRBapCX52I2n2Ptp7JI31dNmD7/eJH5/pk/1qaXNIBOdaTOhoWwckpyQfqXn
3vntBpBFOF1vT/3QkRBp7svdfcfC/DDujNUxKYkn1aR0r6OWU/p97xIk7vrhQvrB6czDdhNdxlUA
7fEsmV5m8TSbxGZvdMd1Rj4GZ/mw1VHucf/4Mu74dyA4Tg+uyiqA7jK4jJ/hOyDCLlT8PHqGn8U7
WAqZ5XWceznZe4bNpI013ISkzFf8Q8eHSyC8jLMoD+5RFrRXt/DQ8mo/i9LovC39BHj/5hFKibWf
B7eQvxaHNLqFZ4zDqz0BsxEcpJxIwu/v4hLhKnsskrBYJWF8ui0eiwZwY/hYpFFM2uMkhKhtk4Rc
lQ0fizjUN093oBucyyGsCvH9JdRyD/LDbZHDrRETefRvMGsM6fHrIVuVm/OitdvP1+mqJmorXfnp
Sn7qTWuXrrDzrkiP+YuP8Ddd5aW5/WxKLlLnr811tVbn5KyxLytl2lqSeGrYnnX41lecy6orGe3n
4WXVmWqTf3AY42SFaH5a4KAjKfaZ7CBkdgeNqE3aTniHdLc/2Y/UeQwmupnBrjzTJngDPUhYevPw
I0we/Uk9fXvdSW7RW7P+RJnDTtOdhPW0OynDdtBzfwSrzA9jTCYdLOHjKgIZNhrgLs347LiqqRmh
4kKvzleofkdkBjA0IMTKCdQTP+1A8MksNvLhQJPA5fxaclSzMNYf5NqYO/i1mgh8FuflKt2Xv+X7
da1ZXMOyw0a6VmmKkOnKmQFmHCNdy61yEubhkEsBfnC1lKFZ+YjrFio5biCsttK1eDg1qxsNrJ92
RIoiDg3kT24gVBinFNcODDlQANAxu1GYgXOmUFDVGMloh6Cr/xDW8ol3n5rk+MCSO/+ukOulSD4F
g+1Ia8Eg0h65imoEdB2zrP+7hGTp7Fhye+IQEezQjSMpuodnJMrWOZe/eRLZCbiVLQA7H2jtO4j1
85KHDzlz4roxzM6LxFFBkGxl42gBxRZYNmVbsJ1RvTwGlMrfulv81dnSMK7L1rEDrGAN9oAj0ppU
GcqX81IaJU0jlZkkG8LNLkekMC4uSShEQ5gcI/kRJLZ8UhBtlKtvEExL1YJioEL8J0AaEue91tlB
965cQkEW3IZrAIBBvob/Gda1CG4i0niP5Ey+Zgs7kuVoKcXR7Vtm4hEuQWmF4COgv6fOiosHcErz
AljeeDGRkVtA49VIXm76ljppWg7lNE0jkVUhx82KY3IFIfcyRPSBfJfG3hxg2H+3//9isNet6K84
KfLC3xW1SF2CeP+vSG6SE3v3tqSOpZREhg5H39IVawYIkPq3wRwnmwi3y41ydr9ltLj3vyKLY0se
QPD0lWA+L7ZUJy3EP0CltJm730f43aVVcrO0qhg9aCd/hzCAAagnHafBbTxgspTzNAwMOedLCpcS
eBN8/ydIjp+9K63ltbvFwy0H5BI5LJzj8o1+BsXBF7gtKIPDOxKLbQWQLkelAu4mBFK69ihF4/Wh
TXLyr5y9uWfEpKy/o8JdLtnJhOVbUP63H3lUEP58Cq4fV7jcfLYqSPT+WkeXrHHCyxXfE992Si1w
oFMf8gLu7mb05NvDwXO8D4H927CEew0SglTzoAe/DTD2YbUGWwsfOO2MPWltDJe6VCnfpfzYa3i8
ZiSp1c9c8fdz3klz5ApSJ3wL44pvA6Uk+bnasRd7cg+s72BXPYAA0kq6HPyQRCNQD7hrOuNL4c5I
xF77CIrFvpJfiH6pxt/24+XlIBB1IP5SWEJCt4T/21ChE1LBN0h2zh4pLMnTFntQUUp5iC2c4SyC
BJXSlCsSHE2xKepKN7SPtIoauQ3akO8vZ2EPmlIbMavf+IxkJ7U1cNRL0dLCGJmLunnshO9/j3qm
RqjoqYWgRa6TDjx7gB1gsOeSv0/5JiMkdPcvh8Qx/N/myPOHY8f2uk1jeVQ5KBfKr9yI6kMLns5/
RyVMgT6TXK3yVQ7/13zuB//8PUDMAffEVrKTUpBciaUxiKsl0kHiJhgbKwE1jBtm0gz5AzWa5/2r
kZBJCOO/VQLB4IktsBBSLMn3QGFwiHAHKY1IE0AlII+J8OubNaAGMmqQ9CUZn0kZThNpzpWcOhJQ
3z2C+EgquQTSFLAa9A5FUeDnJ14CLr2TghaAw8sghgWwCDgQvl8GNmwqT/i5Cpt8vHXtKeSk1X0p
kkiK0v0k4yvmr557yUbtHpk8IO8LOxevPrsA+vvvcTIgU4Wfqk4HIvHGa3JHP7skyib+U0/G8Po1
2eieja66VxEB+BnHTz/XJmriFKpzm0Ec9Gi8Z3dcTt6l/Ww8AP9aESRPv4aWFOiAU/JINngLQgWI
HsTx+RlY9xzv2mKfhtcyOBOL3B/a/SMEnwRwVKxOsiH3hqSz4E9YcrSBrSEJt+DDGimNl6SkezaS
wiwUkxDSwRPoDd5mP1cAMxtaCzAqxgHnDLSJ/OJgpBSTyJH72+iPn+q8zwB0QbQK1h0UakMaBBAo
oD4I8ClM4AhtYCct4R3j+B4Pb2nDWgatCIEoCUWqBILOya9ckG8RxN33H7AMQBMKnMuV0SX8KAfR
Y6VdqK9tHpR7bzDiXW2i3c+5TyhDGwxN6hCywpXEbz5SuaZpAWMgrh6iqw7qDHAhFUwBvBQW/fV6
2n2ympfTogrTswlT2lVz+mAfSBG7t6s56ASw5jwPAHo893kbr6zAOgBZZF1oCQSgwSMRXCFYffAL
BCwRTPokeYdJyMRebCFAdiV84goPLrGpVzvvWvzjlq4iN9IcwB9gR/AU4msEbAFoYoqhrPMFTgDh
pz5gKoLUePqJZkCzRceA7wF503sY+fxOjEc1BJMMnAaaMaBuhAGw5REVJe+MB8RW8U/Oa2VgdhYq
/GhVdP0dzM7hYNadwLk1IAj4XwqFMLDTbUmyDe2bSpJoLNJLAvME4EGOQAKdiJsCtYnIBlUcOTkB
3PUdPRvWkMgAdgN4cTXUrpkBfIGAbN5/2vl1hMT8/JdB2IF1i+SksNUQwkMsKo6/41lzQcE1IN57
9hUUKJgtDNJd4/EPvsoHOONy+MDK8TFiwjP+1aDWwOCCTd5+ymENh30upMwwKN8e9v4EufbnarUU
I7nKMYK8n91hVo+oDzSeckp/tR05a9qz8p9oAqSDCwfea1z9g4vgzm4SJKtic3F7wWOtR+T1CV9j
xXnDwF5b8Jf7uoFffdhFgXm6zWrglQsyCUhO33+PAEMF9kxUfHXWdSF4sRs0pNKtx+SiI6MZRFsu
siF50wp79RiVXoar5jzCGTwqsA62TOxunqQ0GDilicnOewB57M5Kuz+j15T5598DDgu3tbwcrsHH
xzBLHolhRYweaGXi5wl8CuAVUgL4Uh4ahG3MOOJ7huRkz6FFJH47NSrMqWBf6DwYT5s5X7ohHApk
XF/0AlDJi0HYgDmujdfvh7w8sHoRKB4+1unk7kiWZahmCJ6kccYb5IowDPSJQYCdAkTPqfcgrc3w
c+yH+2AQnqfl8TbPScUFwhgKRV4syDzHbliAOl3SUEg/CtBV67qyarzehM4ig54kJfz2duxg3qSV
wUlMrUP4nB5k+tJKg8vI9bocLIgr0dvWAHL2Nskuhg3pfcg+DU6ZBGFwVIMwhVIQwBRxfn3mLpmR
YQ0f9rQhrMVVZzzowSBmtsjszh4/SdYqQZ7r3OG/AoMSXXmM4SrgDcGGf0Tb9t6THsp8/E893iAV
dT9TUjWZN9TxZNPs3pAW7lQi05Cae7TLaF1GJRxDP/uxtsqDl0CuMDoPY4h9ANLBigcLCnLRUR3f
TvFpgCUfJCsgs5y4NuiwB0sQmkTQXlgnEOutm4AQ2n9kFkQ5vB5bwWPJezpZnpedUAnTde/0bA0V
FgV9B7QZtK7ss8Nk96ExV2HNI8QI9OlFEvBIWK7EnBYAp0G/rG9Ei7K282Oj2zmZCwG5tQ1WOnpH
hA0JavErb0QDysT+1U2AhNxIk2DF2GyJZf9AWGxcCLH9MqX2IUjVIJQk+h5OJkOxoQnNDzURd4dz
+OoMz2H1mz4xCjNljOeGINptskTwDve2NrsB5M0C1UY2Apm71UJNGKse0/Qy+hJawNbBkCSZCZAb
EsO19lNO64X2q/9TNq1lFfU27cMb8A3OQaIYmPDozfhLozZCH7Diaf/nvnv/8PVxNj+8hGAHfxh9
rIaA5QW/M7ww3xZdjAyQOZEfpQMoY/s68e0DTBXnJH+Db8AmvoCp/kJADthoOGZIKI81wNImD1cx
O+bg9+M//Kev269FtWp+K7R/wCUrsveQy6/j3jEPsUU7ezIyf4x09jjF24/7wR6jk8JRC4sf8oss
sqj2OT4lPYIyZgPBvtg/dWeqrwVvESYdZcowPvEZBZhR6Pzf6jdexAt1Cknwv/fhHoj94rp6+Ckb
LsTdIFlqO75YiuSFsGkxg3bBtRQTlmLWmMQfLIwhkOYL9D86wUnDBicbwS689lpGDbHQ08sqFqKh
MPP+8UGuOFxARFOztjcaF5Mcb3U7faC7INcA33sX6VvtR1n01lmkb4D8wpQF9nfQWBoW+VW9qILS
zZatRet0Xcbzaqk4ZBVd6A6Iyxkjgfmp4z/CalWsmBNMaLfysPmU/sfV18k/EEdh19nPEZgM0r8f
z/N9kGHyukZkm/EAPJNyc8ZWD2b3p6iGxTKxM0kmX5KF/rqEP/H681mnP6zYXLf0oL1N1pps8Ot3
kP3iXrIvu3rdLO+rFxM2IBkeXiu2kKAdtsYVEAOJ2oWKheC65T74qN6n55YsquWNHiIVGglI9GGb
jJ279/L8NqCcIRto8THVFzlUoVIHkTz88GoF/zXRg4F7BkaMGgl5KiCDAvyR2dkD/TKVB0gPMthZ
t8y7XMkZwGXwy4LhG7aBd88/ROnN71Y+UcaZc3fEfr5QZw9SB8330BX/S34vvtAxDffL1rhcFz/Q
8bIZg2oBB0d0E76xlQIlwCIxW+F9Ag/leR6TXVQd4fFwAIVnBx1bpg73WYhEQ+g9ot2cuEtMKv/6
Dg6hMWPPaFc/ssvBQtcxWJ6Hd5Rs0lm+fI01LCnbGjLPK1zn1oBdXDUeOnhmS4Xh1rhCO0joueCf
2VcgibTPd9m+u+Ee7B3RJvTKseZVRUyDjlwk/P4kTRs+SVTF5CNJ6nPLtOKfateLjv3ygWg5rVlt
MweifFiP/ur46Y1rwlHWpIRolk/YRYAoLLGfWiqxEye6gIV+I/QLHBU4fghidUg4UARh2JmXGzbP
1qGCSGLdnSjTB6IIKCMngUPTbAfwnHfCQXT2yokWtawrVqaPrZzU2Ooh5sEShzrdg41yIrmvetts
nFm8RFfdltX3skjdaJD8+KgsrBESGpJfVh+9ZJv5LJ72Z17B+TbumK3f1m/MOxSssi7z58XmACGY
ZAEk/V9Q9M29lU2YWw/kVzVgufbYydfKGvLvsbJ4gLPCauhvr0MPgF4w8Cp8g8BchSmRXe3w8vdT
9pLW1c0aQ/PeTAwsggPg5qCICeaE244xqaYJvDe9kLjV4aHEkUwnjV/TwklZtePbljVJFAbcUkMy
XvQIjbhbz+kb5ktGi2H1CjLprVMLjkyrqlnSQFbpH0S8h92HLZnEVG7ixoszlmUEd96Tk7fRcvqa
vG+qxlXnZ4yRJCZ3XlMdHoiuc8PfbJHHbPLCKUkwxAr4XvQP5he3v0JE8lh475/98faP/r1Gz2J4
5X21IP7kHd0jYrDNeFof8x/12BnzZk53dGg+6UDNB30v/VdQqqvHdra7TZEKbMJaHZhZ6W8YznvO
53hrjdNJZ12uH5A+qVGfpKG/6jiZsitEg+6wA3MBLMXnUUWq3gnE2Ew/XfEhOARLkImZjDAJzSo8
ust/uQ1kI8DvRtcZ28h9VyxrdNlh5njbi6mRg8/WoFC+LWNSoF9XuJon0H8B28sg7rIhfZkWxz1E
YiUQ2uGe3xtJjVpDzfLf1gXl79gm3QgMRmKPIyuO99i9lhi3SC2OOTCbNnh4PgSFcVhMBxc7LMlx
6MK5j40krggzMcrS6ISA9UlWXK7ZRliLEKUqoepiL+OS2w8GRwxfrwloakL3gXhULvwtP70lcQ42
uhJK08PLWsYns+9T/fCMSocMGrs3lh7yyDrlcnC8btCUAMyCOXSvCzJKxbjWI0ATl1NhPq07kT3E
jk2LLsyZGgFezKACu00K9B/0e2eFwxdQ2QWoOtjrBXB3FQgglP9gamNw+jcVtd/iEw/uJygjyTE3
sEEVBHf7M7nPu+DgENZARwq7Z2+LTTiDAAzxzfgfSee1rKi2heEnogpF0i05KeZ0Y6lLQQwIqIhP
v7/Zu06f7lOneyWYYYx//IGYMXK2aUWawDAtCUiC1BFMvxqvB0uPhuC37JJmzr69EMqcDFibUbHn
ov5cIyNz+UhWI8UFD2zgJopfBDco5tz2xTQPXtPXqPK48PA4aTY9Px8Z5HzPxQf1fCRC0nBnWlrn
8ZV3x9ET43LmyX7eeO1uiIuyOmnwW+O7YhrSe9r6kJ1xxwGiZIrQIUeay9hdiFbqIpqxO0NFJlYf
Tk1+rISsBh+XyTu2ENinIC/6LhuEwO57puDfwEbqnQziEOzrGrIIxxv2WDMjbsO+pzK3MxLw3Rer
omMh4PWPDgyHX0e0ocQj3ocsGaf1lIiiim/wdZZTWjvMK/soeIR3KJL5k3FSAqIyAcdYSfyea/5z
hvwDdzDnGb7PT2hIv/A+wfEKfout+BX8mfMPOgBnhyVtr3MdD3zrMv51fIX3sT+7r5VJMSqYXin2
c8g8GQ0qntfD55Y7v8I65s1sZBCKVMcKqUg90xSvmqh4fPHNcbIOf5A39fV9rzYuLpn5x+rO2D2a
1pDJPQQX7CN4E09bPfIT078s1XUGoQKVMLrbvqWgzsQ4vhNNlLHNmCxDU+mxZ0ufcXx5LkjCzsck
AlnZHDOcmfzHhPPAUTgYk4BQ6BZjqSJU7/4bs0LC1+GgHZvaGdzsO5ZAjcuPFpTzz1lLqzllJukg
eicSDGrCd7JpRcaaHup+cuJp+Rx72d8L1kHC0RByuaJoHZJBUdvv8D7vr39RlryinziIADWVALVE
69YOjaNEdwqZC5eZdlMfatUXkMJJ2CViXtLHLGt12e7GdYDc2+PZ7wdJHSlfu4LHg7cIPFuQhaf3
HeBWTafqvQAsyNtBP7Rq/zSI2gtuK9PgjuBufrgE4VWzLiygDoW8MCRLBc72Nh/bMGQoAd0w5qVB
c+qTHHPvdTQHMsPP+5GUv+378LSftKntqqH0ogmiB9RshbQKFhi96oZKRPR/HB7YVUXqTLHiJujw
CKxmXINUhPzHCMo/ZUmNuq+Htb+QJpewWj/impHGaDdmdfhoXTC6px1kEb+5PZF0L3sTkgKm9xPz
7yGNExmdLYymCLaTXaZqyfozOf8X1YFCc1zeQ1G1Hfo6XC8Uk3aHkgvPGx3HQdw+vBsmn4dytWM1
M56nmP6jrcXkG0EmXtxY+1GK6vSuSvAhBQPV7sOmPsIRsUY0x51VOs2BUvWNYzik0n8/cH/6Fr6D
njn/YJVWOX0cXdiJ3mCIySHn6byLng6oGWZlBzMsD6QvPHQ3q/w3mH/Mla+O7wdHwlsLAcXTLVc1
boZgX6Un7QLMmB8gQZ4DRy3pIj71vLkTfoZq2ADsP2PxSRYcWNaIdn+CtDd+B7X3WN87YehadZaa
Ob3UTG568nkJPOMpejTbTPjB5Cm4gGjs0QXDs9KhotnfzaQUlogbMILerIuK0Jh0ZzyaUc0Q61MM
eSnEPGJLEVJM4v3Iu07hqH1I5y5XxYLne53RrD+3WgDKOabgyMW+Mo7a+mHRtRpCl51vn4xwZtRY
DN1dysI5bZZ7nW/AZctTyVyOAfHE5Pi7D+mxaaJBxOTxz8cB6xbTsW+wQ75iJ0TMsvXzb2cGrswd
QJcxpKYzIuUS1yjpJIcKIiBQEXAcpGNwCDpv32MyDIRmgI0y7NMxr9LWCD3p3znpb3GD7HF+ST7/
N4EQiJ42vd6ommcAcWEdadT57aHA0zbG5xH8BGDZGwRU6b0lLe3uiLgz+6O1XoJTZM9QwkR85z3x
zltkMxAXKWn/YTLKv+Ni+x3KFnQs6zVSWNFLeX7f7NYdtCZYTssPxiHWG2iyZz1E1XL3zNNneEkp
0QkxpphlawZ4I39GRpyRpEKTQIklCpuZipU5xQ41pMju3KXiorTQfBp/2h+zSJpk1jo18apZ1LNi
rZ0MNjXdPwpQhICnuxLft8gojfEN/55EDgHMooF3C0rqriTbNKp7+SvHWIbMzNI+33gsPCegp0HY
rSirbgv1jwLJe7gPTMUu8/6Rk7VeFlOAvZA+3EJoO25AZsfloccB71/3Ndw6QqEQjB3yqEqv64e/
gyMEXOMBvUSCvTeGluLLox0tGZ475IcO1tm4Ej19OCFsYnIdmfB6Ol/nswQj8OD0Sy4D7w+wGDmh
GT/+4KZRPMHpHVc2fNaAyFbX8D6T357AkjDzXzF1Yy/4pA1Dn7sPFzrR1r1InfwmMFcQ5o6BbN5g
NxRVzJEYk0BG9OFDIiMKSKeFHTQITcROFt6jIb1TzwUzEpAQcc4njPRtLozbtA0xcOFYVp2795z0
AzBbuAYDAMDMBlcxgsvF6XvZGH9YxxhnWxIinqZHQflZVb4a9CAxoZNx0UhrYM7ctONvzBV/3XKH
c8PvNuaIYb+4zogtY8JD3toMnSf4ej0D0zb2F6Y4053uoM+RKdoQOvJ84W+iv1rWcwQ/ASOcinXG
cW/N02Zr4g22ZcUIqJo6k9Ye/5lNuzGgufV9HKPxQcWL2thyGo6aIHNmlK/eE30Hdjyn+vBcdX/9
9Lb8nJ97sus4Cpq+w7OoEgATgv9aygAc0SJuVIyAMW7AWR0CJtmeVKh/tBx43tWWnNO1W+pZZ/2c
IcRcHH799gLruWJLQdIXXAYos7lbYzp/7iglcqd/VKIm1CsRd/f5ubkSSWTW/gFLfSZyYz8WTWAG
cMxiff7Wrc/mL/5ssjNGsQFGn16ZfiaSP1hrx3oJVlefjfTrMrr1tANRSOfBG4cdv2K7UiJwMU3Q
uIuy3RxhGpEHqlAZ47JKudUh2dUPiqNbfV/cLjjCYVsGKwC6JNrtrwtE19lvPukCWAhI48LFV3q9
zv+U9mfBadkHsdKmBExwBSmM+9IiKrGRAP4lwUcBbkMrwgnDVTLCi/511FOeFS9XeIO/MJarw7er
HBuAhmh3IoeRS4h7wHCbFbpJ2h4wJzxDRnqCHmsGq/GN33IoBeocANi7RV1QrZ7+C98Zms8+eUSD
kTbdje6pidVE5f4B3/ptkLPlbyPskuznig7p6bbeXrFJYncuwOdOHjXg2E+biwt6ToskcalsW9gA
syceFVxs+AyAEmxMd9XzOZFl3Px5i/PHdJBciSeC+b6X2XVzWufKGYAfINTPR2XSi7RjQ3Lw7B0Q
L4ZSc2MCse1stUzeWH2XtsZUJabdR62zv8JsdWZQs9IXl9PWsKlWnj4ZH2AcP/tJtPHbriUh1weA
NYeviIkIZncuoN9uRmXPupQMG6QtLL1igtEx2NYr7X2jAQEfiNr/wSzq+EP3TZISvmWbM4HsXfRN
uUCty4ZwOIw9uI/59SWcTuBblxnVo45HBOy0fio8+66kGgLvWMXhxRiHaWxnF+dvRF3erHWBZGsp
u6FBUEjsQ6r4ug0LAlPCGYyQg+ZUjnw0IVJBHwPCIYQ+3I2k+XfTGyubzKvtz6Sd82a4vTkRzw03
OlLa4DJj5nCZDQ46BR7zxX8H0i7ugnesht+xhD2JMCW5eNrquy1nXPdBb3g73RbXtB9zDbahC+QG
JXxWAucLEhwQIfdflRqUBCroNW9PFAaYWOSzXlxOtBNTVniKcKDUyefMNv8sgU0Vl1fj7hbg5jaM
3anAufvWF6ew5+HJ41oUXsyiZ8rCLUzpw+kQqes6+Tm8YQtQni4eVSHpraQ47pEjUBOd3+frUnMb
NtJrsVtlR26SBVUiyN57SUTzk6MPvzOMvwtGnGLkboqxB7yzFi/J+7BcwHfiQikz+N/4WHJi81pW
BK5OYW4wRYUPCtbWwsi5DLvxl8NT2ytOmBKjSdMN7RIEAeqKK6Qdl0DM7DETJG2WpdpaG3NPWeIp
wshQXBkpbdrNRR5NNhTRV19Wjup8VlxDuvudyFyNU2hI8DmFpSVhUVznTN314Ll5OJjW65F+MGM0
lBoD9ZGQN+mHlkr/xBQZn7vBAg0wHnxpyaA7t17cE4y5GcjnFPF8s+lW8YQhN21WhEAogEZnInBW
xI8MTSm/TTCEpMcsAAc+6XNzh0NqPZavJSpdWHHzK6xlr++RyOZrVURL8fs3AJIAptX5O86cwq08
xf25mGiQOgsixkgNBgl8LAYd64H3/Ths15iYSK/08qj9eMyLLEDJ9EXP9Ke4GM26Bmp5JjHJs2Mv
CUcQE7bJY9b+m80aGFuwTLiOQUfmcIyGft/q87N+rQpPm6v91GxGfW0PFN41QLK4JHaQu6F6wdUz
rMeNfAeXyVJGc64ybxfzEcifCE+Tj3tPwPj+FISYdkZULY5LG3odGKWnm4Hu16mHJNlwoFvVgaMo
Pz0W0UegiOIg+niiSqaLr+m2XSZcTMfAwn7/d1SxRHsY3j1l0Q9k2QqKqI5o/+yLR/1MedWn1MUW
YqJuHvZrAuJLV5ZvGeGAfAPCr2hnqOX9vkf3KnBmeKXNvOf2OfXAy3mWZmt9Tt3FE1AY7vWW4Wmx
gBKJimOEBaBobzDnWe028DUU1adnl69QQ3JYWvjTGYX/iQmtA6ejc72eWHnF7Pg6QJ0iurAy3B8T
TEqbK06Dzv2kTh9xX4xVaLSZyL2QnIhDS1uDM+xwS1mDwCj0wkAPFWYeIvF3yBhOCfBywEt1YYzz
VGcDcr3ylg2ONahL8I2pA7kACa25JFkd3AnKpIY3rRN+EwGlDOTVvmIrDJUJwdgzVyr28sDllgGK
vfy8eiQnVVgvv25kOjrVKhYMbhG1gR7yEM8vB+uooD3s3P6Iq5KPcjJHnmocbo8hLVv8QDEGAXti
xogtsfph4gpPwCoDeUoaqcOxdF+BZqLElT3D5m0Cc+UWNwO45Ts+DxJkuDgk46xw4JZ6+DWRWzza
kfB9Yj63G+kb/hjoltLy3h/ua0JhSHXAlA1Gc1RPchVVL4mR9nsmXZ1s/drS6FPw03G803+dvuwE
zPoIRWSG/By2K3pDhnO48Yc06mRiEWRVk2s/L055VG9BYP9luueRulHD3x9NMkdZWmzFRxBksOKO
ox3hptSTCQZGWPbuklf8xKdlVBLwJPiNz6DD5gdzoFHnyfjwgqeejhvOpIJrD/StdXp2n3n8LzJt
fUqpXVfgItCHwmMxg8Fo9SLU7N7lrwuBg6NuptijBKszlAeaj3/pTMUUCtLFj8olI3eOEa5pMiaQ
w90cWyKuBcFc+wTyhqqqS1lYV8Ty3m1Pdcs/zjzUX3X42SvnKrxNEShB1Hdecvgr4xtsbMMjb2Ei
jXfTd9xy29NKPdkVh5bzGE+ZI1O4j8XyGek+48h5bTHgYHApZXak2L+zWCJVbM4z58rBxraigq08
YnrdOvrtL39vBxayoOXvUh243qpxI4D8CXdhZ6n4e02MFScBm7te9AG9kynVfEdNdZIOu6WwuUKS
lWFP6ZJghy79nyRp4L88edRLH0nPUxMO+3IK+AqgRyI5Pc8vbODIwKBAv4uWqRkhQyN8gD5jmqOB
6S+15R2+GBu2HGJmnHC3fA4QW3yiYebq8jl67pHYucfcY6LZhJX38VWbI6/vgZ3RMwIw3v20H6EN
xgEtn+8m6ho0uL+/Y2atr0r7yDTns/za0DYhmc3Y18/r/BuTUpBtRQ/K2OUkaHsziJz2RvM0T6VD
6JGhwUh3hWsgbA1GwEf2jdOkzEb931nfucgAZq3HEqaWGC8kgU9Sk70k92aBOqO4uwbYoNlaAtFH
wWdBCvCLHNH18Diy4L3EwwNj4R1dIO83+h1fBKvRB7E2W0doV8We1iDf2MU3zlAA0d9V+92E2Cu0
HAjxNLSW4l/8wgfGONiTwE7RZ293EOEtir9atn8k1f6ZfI+vY3VWZswzliiy0PGgYrwEa8wKSMPs
768BNmXBp8fT6FnJ+GQ+3T6ECgQSP0o+Nn9h5ymnaHM6kOsFI7eFLA/jfGzaPV8fwsEGHJnh4gNR
Sagqho+4g7rQ0TniB7p4HX7Bi6frIVMdv++0nxdbCzNxYldD88C1DZVT2Crwciobe+x5u9kpcBZ4
NcbfCxJ67erCR7WzOKvBry9jrhEHKGehTlwoQuho1zRjELX8wlrw6UNACNGZuIOgtvc4UWNePWRq
4YPUxfACDtZGTnLmJ6F8fEH9AedNaavkNWQpB0rWB4Gv5udM08mBPldL+ktEyOk9IjFRqF6QZl2n
ml97+Oq1boyMj2QCu3aUMfGRNgaLdkV4RjfCjCNtoz/QeZ/QKe++J22kWuJim3w+GBiTg7Al29yS
rCl0T7wpsNuBdt8xjSuBAb52wR5nr/s9B0FgjeXXlewETajTaVQly3Qu3gVjv8ZtlsbkNpwpiAMS
PF3De4g7iwXG7KIspLrDHwITGLo7RG0UdBhdXf7lgZaqY2I3e9ipDrYewquHcjUwY846WJwpQ5pX
3y0XJrLUuDth7pS5xyYZY08LBlzaGGLRkuMEpdkCaFRn2ZIaGIiocCegnfMs6PbmGxX3NSiJ3yEh
IKGdI6HOOt0Tk462Gv8QLtqvYQ2SCu1PdOWyxx1brav1lUHTe3jZmqP7x33FvwNvbsLUdjCD9MWs
FgY9+4zJ1T/lgJiYAZJnvAWf/o13blpUHm7nMeCjz7fgpnRrxi7AKeugcnrgKigkXGl0S2H8/+kj
LTHF6Xb3sZy+D2FKp5wJzbD1Fcp5lfCyJX+9x5diL/JT1KOaaltcRmr3ImKlyT2lp+aAzhkKCFj3
ThrJfIdqPbixnBTnGyJhxxKG3LkMPrzhyMvBP3eQQjC6hOUMD19c4njeYKmBUP74Ap2Qg4fJnH6a
MwfkV9/R1y12JA1ihwCxpoYajX+OPBlh8lxGJYhgDs+MhHMRYiN+Gyydb0g+BQNqZjC8+seMv7tA
f5Yg3H3tSMTswvZJaHyVaNZGF5KycybAzQzRaQSbhHqJyQQPs6EmZgzaI3LBuSWlS5AgrdZnXyUP
w94YKW4uAL4pTLG9gBHpk9Vz3+mdJM63GIcZmwfrdAFI+AwaqU9Pc08Q4Xyc3mSQfiM57DZyqG9R
gDqP2XXCuWyMCeKw8imzMCbKQuZhs0MYNwG6oaBSXV5sFfKl4Nbx9tu3rQ571gG/iw8Am9DCf1K4
s9VQx3x/JywD7yRoYGMwqhOQ8kChIfEG51dYHG90PRjgpZ+Imjq9jPWo9fD5y5k4ozHZfFfebyZ5
k26vs2EZLxZ/WtQgiQz72/4ExpuUMA9+/yuKH6yDPBngPSKS46UV1F0MdrIYO4avze3z5cmrZC9a
+uG6Pe54CXJ4GcItR45ZDGyMAcgnRJ4c1BvuMXSnEr9DY8LBuXHqMWNODY3nE5s48DF7Cs7B0BHo
0hmDVH9Eowju93ApFwbJD3CZA5LdfI1YEJqNgT40K2/M8hcTeq5PxgFiuJunrxiG62qXSsRTIYud
Z3OmjkfAJGpYCTdhMGgWBEUVjvtTelPgsX/MjPcYdAwDR387iGR8A0jPoPnat+5l9Ai517w8acCx
zKBHRCyxAcOKMRuVgOEPaqugGwLAJ7a+O5upaJDtdePKdkr3KRS3RLg7MFzdNirdNRF7GHkNpr1Q
T3B+ch6hlN5RNX5DeShyVvwfqxPHUjdLqWVvJ40B8viSwtOZXDieL4yJxpcDu7JiRCFHRFwcH2t5
yuxhML1TolK/OITZjRAgc+gTDoyo223xLdCElzunEVJecEK+HT2kLH6z6Zk8GAg5RYe68/P5dX/D
KQQaT2cxkORNtYS2BvmYlzpYsvQm5C9YbwpqQuwlr0jelId39/Uv6IkkqvJcM7gh8IlEqjPDgdl9
Saq1iTsrPjJ4acYYPiQDyMkRV4hwkfj+vbdPrxMLnsPhBa4Br6OJ7gaQoPM9GosPzE/FLcm1gz+B
9FXz8V9lfo7xLcl2HRjg27C7X1h1BFzZfVRkuNGnvTRPmN48uWjmX283UdYNiMuHO4UbT13LUXm+
4KXPd7kEzcOKaHlZ1hgZ5HOOqg0rtNhQ6EB79yRUvY7kwHpxIbLKEz3FsNgmlg0NDUgTZ09Nx+9o
6GZVS6s95UhUJqlZPXAK1TN6OBm4JWEnKKmoWh5McqjsXvSyDBu4fy6wJkgtte9nCf512J3f4Kpk
XuFqxUgpGER4EYDOBDtBzeWOJ2A+0NzejEsTU0L0Kygpri5rTStQnUE/maHy3LO06c2B3QR1h5FK
Mf0AtQEKtYI3dE+qR/o5D459lnFxuOeFNeUz9YJcpEmVpy+iJcja/LSER/Xd34Exj/qM6FXNUZ8h
5VifVj2PFM2ycGghWixCc175c3infbhbuKw5spP9/VNfAkr4/XRDNDu64vV1X42gfaXf3R98SVrl
Eujrtbhg51+59PzRl6JZYY/2j9lY8r8+49XBSoAeWzl++X3BBoQp0+78Ho5ujCfevpo0iGYMtLgK
E7Wb5t1GCQDNQg2uk29sbLIhFO2+oBf4/U3OxHEs7X+Tpg560Q9bN8EshAZapozPaJ72MJtgSvPu
EmXRpNBzPoYLI+w2KSIKtJG6bMYVhS/p4sGgtV6H178862ew88wpqaa0YzRQ6ugVfdDPNrlrRnm8
wxCMfBh+4FBi5n+zTnha4p3Pluyt4BOYo8cBPeKcMZu+QA6ZtMf8fBlStojorXKixvn6juNT6xZh
E9XJk+Yb8wZQpBUhW+0Jyz4MeffFX9/NREBHPQND+8bXBRTbnG7XRzfHK3Ouib4wZjn9CJaoEa83
hA/25kUiaAQJlbatA7Hd6WBD9GDQUXVGDAlpSh+BNBTjwOfKrO3XigEODAfCos8VHnL0iPoIjRfg
VGyAiQSnECIu5uOfCBmYT/2+HvgXYg3xnBiclTU75TZnS0HNGvbCwodGxeKhAJncKfhuSV/0Hpyp
w93w3SHGEACz00SdfeDHoQ5xqmUxJ0oMh5kfZ2C2ypY9ipnO10ZwsAHvzbkKB5MwIZYq5xyolwHt
sx8AsbsMbrtJnjCjYGRGDvUdv2E1FRx4A1civFnmH4NOVqQ2mutG8DdIsCOCgAna2+77tdPR9dUc
QqRO25C+HRPT6BvggiBaFlR440lhqz0RzpftKy4h0SW2LqmwPnAaohSmg4x/cItFbxgj99FfWGWQ
oupTjN5Mb+eoSFORtc8+lXubIe/hT6Pv9WC6TXBIFeai0gpfzrsZ/6wVoUOmXU9/Lsq9y+Qxa7ZY
lw7v0av13lvEIH37byeQkJK7YV4yR4jBaKKCwbS9m40gxC+/zhs3E7xGTSRWO4TlMg7TjIpZyNX/
mTWuiunn6bNiclZ4GhHdhx7EqjwAzbpusS/+Io4Nn8FgdgmNOdtgobGKJF/GCdAGnwkl5xEBwjEk
pFxVSVyHLx8RrfKdYf5gqfGjjrKab6FYd0OyRsjF4MfI15/ZB+vqIuWx3Sf5kUK9h8B4IxZLRyf2
rw+krkAChbVNFutBNelGEjzJERZP1kv4t2OaB27d+t9QXcHZEtWGpRypUDL8QX62dFS9t1uv+S8c
Y7ozKkQsF3BT+XuOr6TqABZTbX7gF0+w4ubywMKE/hs2F2675gHX08cfT491TbAW1K8GtqBPPrRe
k8w9hlSX8LXkpYKX5l5wzd5U31wtVA7PP3Otr6kfp0SQeWDlwXP+gUTZuFcImm//00/y2uFu1RYN
15BLUmn0iB52jOfQuHOv+/uyPd8SsX2KBYSSQFtwJYBUff8xFEoOm/X1QLAabt2md5nwjrDBpiD9
aMPa9OiK9IMMY5qRwoI5ZHYi1NnNEpoLXKuzOYDPcnCkawEflTaw/4f8cXNf01ym0VnVT/+uwcjJ
4Pc8lndcMEWr0nrSZHd87Jn1QjEYKVyI1bB5083wl2AdIQbYcMIZSZuWu7PgraIkmowrw8dx4Nk6
fHFpezFChgEzUDr2elCn/teF29brsPUUPtSDlE8xOF7nsJ4HhJwSzofTKD6JpCFZ2sv+UgHMCh5b
ok+kRW+rtZsyUB1V9vo3xiDy3VdMLEUIvXBEE2ltSyYeA7xTnFuYUexRIIGxdM6lxHTbRQlUvYP8
oE5zZ1vgnKKgr4laF4c9FLXqFEXOFHScdokzfF4BnDHf27mC+/yXLaX4WjpIXMpL2CHuYbDEFUtl
84gpTHLYhMXq8kp43PaNkVHBxD1jUhvibMiYIpam2cKYd5vbwWD0no/uSU1mvfWQ+QZ15PUdE0oK
hhzutVBiIFeS6PEhXr+c14t0KWAv2BWT3AnnN6f19ZgAxWsgWSUXB+UeDX3wOjMcp6fpr+pInjcz
eGcw7GBAcy7o49/mioqEzDEG9Wupcqra4pKvvcYVOFV74rxif1zZncMBaMmFCSHdB9csqiduFDCV
bPs+lWzKH9cVTQ8nYYyTp3RAE9YiXnnyWizuK20sb5Dbj/U5UhkzhN0NVp+lGS4SQPKS4XbkClMc
APtmqeHCrk6qmEEabUyPWTROO2QLcDa8r365lU+Ibv5vY0JIS9LHlQiVP2C3/Ryq1L0U0Kp9PzQR
QFPU8fCxKmfqwWaEl4YhTMbhgcMDM388dmAiCmrnleH6Gj9WcK59taTIi/TjY/7tW+Wei6G37h3L
5c6/xN8k/9OPcmdruV3uS8YglPq0Bqya+mZ/WMCMCYmLx9WFcavQcYAeo9ET2dI5k7CXj7ZpN8H8
5Gy2M/79YItkjWBN1hPXKhwGzF3Wu6DxTGCsEq6aQQ2And+oD2KGH9cfZWUZ9VZ0Vjc066iIiG4T
87MrlmrYuwxf3i8Fj+vXROeQXQsXdwusNnmfZeIt4A6SRWDYg/NlehmJJkQKa5QNVO2cG1N+y5Fc
eA/URs9hTob3EEacXYWCaBCpdpNePUmC84Z2iMcNzH1NYbRMekNcPTAbnqvCpyGpxDhJAlB0wPE0
4uaO1M5eF/7cy/weMjuxn3zHC3mu3e0viondiPorpUNNNfgpcgSUw4N52hX+7yOQ/zJGlPVsrepp
t7LdI21s4PdgvffoakKJowPH+6sIsP9CjUVidKbFeCrJjdYbLQJeOVhNpNdlb90/m2vugwkBnkhG
iTlMXsl1L+FHk+Mo9M8kCns0Q49NYEFYlHBDUByh9bMNqm8gKlmEThFC6jcmMFef9u1IwiXNLFfd
HyW2tqeQHyxfIDFC2OIJF13zgUx1d0AWAShSbDocKmiL8Pth9ZGV9OUswg2XiwtWnyEMU2vgr8tr
K6zZJ+jAKXYEVh+DN4IoQfRnrki5qw9/6Bhbp2G8ABcrbMfZcPCwd94bcI1oJRdbGjvz1eEzMCBn
j0goYze9+jQ8dXJgnS+ui/SDJfJj1i36C0atFAfczB8KKTefKYcrtyphPSe+iZQaBYU5yACD1R4g
KDM5JmkkfVB1cjxch/jQk3LB1v8xW0FhdlD81tMSfDhGvZisNgLAKWhQkNawHFvr1hNhbSrIMQQg
8mKZZjK0ZSFSxv+JgT3cUdIjbkLj8GIiAJ/gsWeG/6XB06yBgoQW4NPJ4YKB5gDVn5UhHNycYTk7
m71MKzlC/pXb9ERcJ8gbPmduqxeyGn1ULC/z3Zp/duFy62AEH5WzDFFjlDFUYXrLd4lBFz0u7TXt
c26z/PlSEHDUCDQhgyeR010zrmcSC5T1cl9Q/6GSQni4OwbN+d/X/yzKlH31Hb45bzt/ECtuEX/8
gnve/BO8gJuQ9F28L9CIX45VYUTDODng1OQ6cdBeSLxciuS+w+dlmJJtzPNrOvBKrGlJA1pW8BnO
VQJZKKYBndcQ+lEpOX2INjwtbHAu4zcdEzJTRmw0cZit+jC0zi/3whQYu2G3FQEPcPrynq8yE55k
pk9ir1Mcf8SAOVQtIbRjVhog0Kzj4cGhWOJPleEPBtT3Ppuzp/Nqre+45Ep+2h13Fu5SGeDystxf
KYxFUY3rmJTS4kIanJfLhs53KZK3acTXOLUBv8icjOOvGLcI10dBMDB5kxss0jHoZzlRODajeyCK
6CGHH1Xlq0Ci5LNQWTQ1h8kM72aIklxFhXOk5vN57r+FVrn9A41HvcDwbsmUqRxzvpV/7+RB7+x+
i7ASBcZvROQnJ5by9miE4I2/YfJQDQ9VPMtxi6DNytzxPWTYTkGCFH5tbvM9SXfhoE+5abMLcf4h
bwY2RW9OgfOKEgavj9q7Sh4hgeNbDNebF/G1G6enDNvM4QMrapp1cyw66zuBxIv8GGrDB1mVAk3i
O7mqtjyGPsd0Hc4jvOpht5bRCucjljillj6xd5c/I2eEAoxg3GOju5CWyEzFlZybLSUZRGR1k+OR
seiF34JgBsrMIuQfE+nkyEFL2wT31udivI6qZQ98Qiebk/BNNo5yLrG4OkErC/UYW/PNe1RFABm4
9hPhI28rF9ievlUkbqIexrcLSgjOkTvV02Gj4vsJtoR/cc/BfnHTuIxHpwiqMTTF/0wI+4TVt+lV
/9xQXsfBRPZ322x/XYJF5VDd9jiIcj6uuVjXQG+7RRkPmKc71HW/9aN2+P8E9zZP6iMfReu2qNc3
RJ5oyDBU4xsx/81GYFKiXuCk052OehonPp1Oa9gi7qcvhBH7FI+Fi7lFJZo7IEc0J1tSF2lU3zQr
ECVXv9k3NbakXwLcjYsV3TSb6aTGT4aIX1yJi+Tbc2gEgZf42uBqFOqHyi1jhF/NmO/g9KQ/P0mz
X9Jyz5UHORrgNfYeijJLTR+M7LMJewB3R+korb/zDmYGByYSesodpn9wURW+2nXI6Lg/p9qdmUOY
AK3THbsxrBJhg0HYKRMsil3OZSr9p2wBK+BpcnPU+M2hykkLNgPuPxLWmGB0vEk+7hV/D9ht+WXM
Qp2V51+CEYOHQSHWfTuG0t8DlA+wzRfGh7mwOXIp8nyoQn6LTVxLlhKyc+eRlPhjCOcMYlp55UJM
zuYGXJZ5r7c175S1MsM9Z5R7DDRnj7EIairjAuxbmP5mU8FEzcNtD2MOCHhBf2xACywXfNCJy8kt
fNNpA1h3TSxDi563i+tW+Jpg7MZa1iasPdBzJaaLZE4S3ghyug1NQu9/rD98DwZ+LKKd1Jnw0CRL
m699XylIJt7IbYhSTz+eCRrKzOef6QhFFZ5zg1kPgl7rvPETuk4Idky15e6MdGefLatYGefDJi4D
Uulm1/Tp3xY6gmEAW9i1hv9b38YcCHQg4W54S35eF9TDPLp4LfhE5VK983sVvFeZJ4WQDWif9TQF
6qEdqibviTAE3DmlWwxv5HPQugEo4yEH6b9wdFApUl8bTCbsjJu4cF+qEJbz6w6QzEEjmsHABDrF
cvP8OpoJ454CzOcMkM15zOH6TC64lCMRMQKKHuBsURVw19HfjViBkYy7+XN822SUPry90ZPx5+2e
9DHcYpOLvHdHortEzkWgK99YD3KQy//oYLsikiAduL95ohnXkv68SxH73GKwMrB5FXLsF8yhXFwW
2sYgKpVy7cc9wCeJqYBkIdJCjhTyZfEcnndbtkf0TDNGl8DeMc2/9RmLlYxaGoNSOo2LGDpSOXVb
qgwYP1zKm1xcYGkWP+jwS9YxF7BsNdg7HdjaGIX0T+DwyG0Mq0ZFsr3GBoAEmDO0Es2mc6FS4ZbJ
1/yoyFCYN2jI8vrib3AX0VTnZjBAkF3mwuSVPgQLjO+Bawoejry4fl2zDAoKnJPMpZTZb82GvfFW
hRhJ7VGN2AQAwSHIMdCiI3y6GpoJ/37aYRbR2AOisiQWA2k7vHWkZrAkO/83hU7UfdlH9FxwYd9J
vm3ST3yFpwICANIDiQGGC/0CX3MBoX/KhBATr3asb6XFYyWCksALkWagxack1BI0PgdmTTSSfBKt
JRlKfCaGDJJFvUglyb9XR33MCIXm9IDJ1w9fDuid5FXSYUEbaS2+xiWiSXxwmANKbngZ3JaT5sSj
ZdZ+c6QVdTaVXg+3Gobbml0YlsFUmJp2ytfiTwP6AUxfFvBAS77d8Xd/+jVV0cUzUZNcPBR/X1rs
wmH2/gOz5mFCXNxS3DKdkljC1O2CXQcXg9q0ML2iDJVB2PS9jrxTqmexXC2IA+RDEWqqfVyeO2Ir
bniOTTocRCcQ3lAA8z/4ZJC+WxH0xHf5Bkrk0GHoDGnAwDFUnK9KkA2xOSgOORtG9toxYQiMDVdS
mu3p+hi2k2n9OgxIF0cDxmBy0q4fy90RRu/2P5LOa0lRLQrDT0QViKRbooiIOd1YZkFQCQZ8+vl2
T52uOXP6dFDY7L3Wv/7QgTIPkR85/QYNwmcJnAnZa/BYdMeIX7iWS2uGLOFvKEkJB7o5/s4hBCqY
8BE85OmRvnxMi2QbYRQT1FOF65n3brPHipfw7XiEKnFKPxlHsqzBnf9wanGZGSwa9nPZXWe00Aw4
eYdIKjnED8AykHcttnHK6pfT/JzMcl6DGw7PB8qj59kYfzpCZfFGrh91I8RUGeaP8hJWfpGoC2rr
ep1lAD3F8Td/znmkKWj1PVW1Mebt84MMYm3n0GP50EnB+lLBOxJj2ZM5ZEuDVljz/GgufSXFGnRu
JgYfUWDzdDhC80A2F5cxd0DENYSCZ/RuVKJUjb8V/5ai7uQXv0bPvpC83k/PebYxJ/K+2YDrp1wW
pndUjiNtQ3+Q04PRRJw7kn+D0QSkJSjI0og5GMOa3jZS148ljDQlvCpuRcRLxEyeXRn2DEf5+cqJ
g5obViOX5GFvVxSEXCSGjzQIfCAj+LaioL6f6R7oJB5H63Q5fIEqb3Y9KkYtNFGmoxNGNiUJKkiN
oe+Or8MmlkZq5gHzbRHqOkwElTXXRl++ktcM3fNIYcZ53SMnHGJiw1CSmt+8O6BHI3awDpzQPchB
Pz8QqThRI/wswu36t7+MseQBvEQTQn7K7y+Ph172CRC4xWatM+tMy4Oc3Pf06uwDwME8LdAmMLyi
pxPxYPWJVU8lfl9/sKFYAKCKA6OfjWhlrQOs1+sRT2ZAVXlBRArHiAKqAiS7w227u6N1xoXJWpan
cl5FOsDxZ6TPOsd8rxh2szSGMmTsavgItTMsYXlFL9fQDACdVgxJ5MQcfLBRwcqodx+ZZ2AbMUAE
2Z1wRiB35IzD5JllQfPO2cYwDeUjHuaYotNlApAwfuue9NN9TcsCyA8HBjyCU4x4MFxRVWXc8JQt
jHmbXHcap+CCGh/jqiENk7Rp+eqDNpbh6dE6KRgMiAuOuSJ9uELQ8XqyPXbWmJroqMWi5jN4dn01
JyLapSm/VS6twZvuB8AMLOPQnJHt5lhHAy8PFKGO7ZK5AzDGUH6hAdGuuA/n6s8oA2iVZsLYqJvX
wdrVTGGROoHKKwOTI542ff+YdzV6+z8N7VYIlTF+Ri0niH7obE1OuBkXcps+E/XhSfs7jfotrmCP
nnmHekI3ze7FwQApY/dgv8cpZlMeKlbw6sHAq4DZy/ycjgRSvTrkbMEPbio2068QQ7GXSGL3Tk+y
ZFfcyQozUS5l0Szvm/TwRbs9qJ8hj3WGQ95YAlRicr/p7J9zcJ/Lqp7BQssgfqyaU8Yjz8qD2sct
2pfLLwfMMd3/Rsy/U8YBeAgZwJVs1g4+HXBea1EQ6cin7PvF6ex1xosyT5y1hByUE+6FQi0VgcvM
y8SpTc6YzxmBJd0F/aJLQV3yl/6bZtzsX2nPo9+kM32sLsIjplkYXPqZdX4Omx3nYsxjoK95LDhx
sz/VHPgEMDtoJH54PPg7EbJJ6GtX6MPhxb0ZTQCv4+9M9DvaSeJfEBch1AP5Y1cAFeL/ktEuHg4Q
U2zywR8lbGfYT0Ao8g0JNB1dxusAfiKH8lzPepBeP6Yv3fyWJIhnj2ttOQXMVMbpaLg4SyHALxTP
WFQ3t+6GaCs6z+Cr9+o0zLsEJce6Qdqzf+cEpewE18xG8LZNTvGv/Sbh79m7EDkH/4TnDBUlJAKD
aa9TYetEYiWQl3CyQtVL7rE53gZweICsxG5A6woqDwu3jMw5GDv4ZxfftlZ0VF9QHjQtQjdNZ/8l
zYC3WDX9LsP4Vrg2vTUnJ58R9S+yUTEWBxdHYlKBmzIxaTEzs4H3pLeTrzoM8uVdmTkIdgR3hZJn
LQSCZB49hCOTlnkfWHgPV5BvKf1zqPhUaTb9XIHwDwdULFheDlP8snA//PmIxIVnBkByJTcJ2uzP
qfFsIEHv5YgPHljTafB50QWlhT2DsAnuFq7xIAn+NmasmQrl9Y+Pg3rgllNXg3f8EnmYcVQeePvg
GBO0DNdEm1B7dUZsIHee27TXLlCNMdczadR8OX6MPxNNuAriiTD/LjGaPlUj9jSpdxv+QoKNTtm6
pNp1NL5bierxbfxakHdDeOsHMw+Z5EMS44ThQEEIsqD5BRKJG9rKWpULdsX2nB3rSba2fIIe1twF
+BBv9aw9k888pULmbbKSuQ5M0viTrRQ1wRhEVZs2yMM/50IA4LQGNbl0Yqxg0ahQTn9ONeP3d0gl
zpFAS78lEYEIOPix0pC9V418kg8nKu/kYSvQOnbfA72/tVIGf0FIHOXM98yWY+RL178mUKuavubm
rloTXng9MABdU9zXEyIBUw3hloCCRKYYZSVUTqboUTlGlKaI/9VZgNTz49oFOz1mdzfVZ2BnoNbj
q9lhH9BVBbz47HgQcanioEYDZtanxiQukgFTROVM4iUlI6Zt9ACgnBDyaB13Om0NfSX+1rXwu6X9
hyu7ehHGhUyQRU8cFJjlBy9UfqJN2S5aDQ7MYwcjQ/jxKo1SC2ffFicHLnFzjkeLeT/v7edbNBob
ZEbom0byRp+rU2YE3c13BQoCgYYHqZ2YWHOJZ9KEWozJ1iadMPpt0BTC45aZHTBKQ2553IomBOmL
hz3dGx4vM1S21lf4wfoGSP9vV88eLkWfPEUuxqF0XcCbmqv7es7ODvdsi6feHRmYe6FwphH50CqK
URMWvHiT0amktHKce3QHJrTVxr2LGkTlREIa/vC/VfTuBuXDZ0/q8IrXGPFxfPPOv4jUeTTpQKgT
4by3zvXj4kR9xYUWI03GCqXLPI/D0wLv+uKjCPX7tWLUXLrPwiuY5mFAAUKme8SpXiQbxfLxxrQF
VPacqg4g2pWV2QQKU4pNN3mBDXNecvjDsMExr4xxNtuWLspDYwygCyoMpssVyM41wwVGSfBRuMBh
esqXuBJCUfh7rRzsbPz8+Zt0p78zFR9e5GNhmkdgQjG5hi0px+Ykm7MbGQNM+siZpq+e5DHylSUp
weqOEF26tMvGXGvDL7cnyjCwryJ4gthNmZNrzGAjP1HBHsX+d1COPxb26JEQ/pd0GLinZOMKyq+y
oVTaaPEPYg1yBotbbH8Ovwp1l0rAGk3YhoxR2UZHICq3aq+x4DipM6c4wdeALsCg2tizzWANIFoc
+jbSkZhFzjqBET6hpiF3YnfJhzJDq/ONss7NJ0a/bpz6iWGm8DrqDjt7qtMsVtdXRNoyLRo1qkEf
8DthHb+B2hx3oycmWvCIo2Lf/dO3Qg2HoqkfYMVMtH53VcwMAN3GU+J2fz0Zs89Ye9rs7hVLFIVf
sh3TAs+lpXx6TglB2ynimXivHmf14t0AvW25T8Yr05hpS4W3efVAN8FXgq7fxPkG6UhFhpxDOUel
j1cXBRe3HLF5iVXJhuUx1adU0K8D9xWI9ZDyLHBjcWjn69/nGhFo3mO0wFqy8kC9DbaLos8DAsim
r4VbejrQhtZcPvIYyItiV+zAT6oRSbykS2DpBNpHX8wYh8FIQXEaFJXYQBhcInEFRKQ951RAq85o
FbgCSAXAkyMo7s4F9dESrEt+HQQt2SZgwppuN52zMmA7o6AgN4LZBiI/VgnRSbt6IioLSAtsrCB7
b+Hy+Rp2dzKGb3+IbLbmG6mGoNTMWnZ3uj6QnR8cYbLC/l6huegumEd1dyJbhfIFL1x5R34LmSaE
jaUAgHdyEG5guu5lkh0p8X8AsZwSA2ILgMrmJLgTM2b5gEWXqJ5QbEf66RNztnkC0IOpThoksGrA
zgulUwoImH5FzXcBMb1lyoy37tjCsHACbQSxkmtNxIKFJIND/AAmfpRiFyTiJuRR08cPHhgI/yF8
1989Wkf4lYa/OgoFJLYQ/NmN6cBcC+qkETKnRCeOO+keegyS3Tv8vjpKl7AunCLiDUYc/1iSQ1kf
zOj6elgCO2YILxtBpDBnxurOIXICGWGWXAW+CYmq8crDZH9bJJI94qcycoBpjyTPQE6TwokSvsPC
Nv70cIcH1hHnaYiolu+bUSZCpKJud96RhV6g4G+pd9KgxEAxGymOaTPDRpxw8fYUShDKGeyMUDFO
mEzcXUaAPukhWE1h7c8+wpCAZQ1hZ+vu7yEpufBzmGHyinFWCvLImIjXDwiDwr1z0IjjEJ2jMW9w
1og+uGQNuokV6wNGhuumr8WkmPh4b3fDN6xQ74Lsv3X1Oy2vaDB+DGV56BgCnkrGjaqQod01m2OH
ZG5r16k8Og8ZOFuN4ZCxhUr2B2COEywRuykEbjxhXMFliKWFHiLL6Fdn5Ce8tmxxHa4pqXupKLRY
V/cBGxemQi4eYI7QFmAiMEMgD+8d2QaUAJzceggYAgYQM7jwI14IdGXmNCb8SJgUU84prgsMT/eG
CAhxNRMoSgFnAUIjjO2hJN+4/G8Mg7D+RuHsT9DaBa2nIBBp7CHsBW5r0TvoSLF3TE7FjXyAKdpv
Z0gSuUsb5ezfPfSljlBkUt0RGu55dnh1fXsEgMxtM93Dmj9ntEhckPa4ZQlLC1Qe7Jph9fRoHTlc
t0f8Mn83yPOY5JHN0v/0JZDlBjNAfYNxjwYd8HIuzu+V7kEEZCyi8BztMR5wv9MI5Di0cHhFI+Po
gZp8oasxlHO7E+je99yhV11tyW4qhtsxUztH2f8iclxsPSDjmkv06FPt9/VxsSvhQjNniCr4Ugha
WfWBMHH8IS9gU+s6TGTJQWSKxlAY/Q6ez1/mBcLdwWJKhoWxj02su6eAd4OuPQLtg2Vl9hX7tO3x
GIPBQOEURud7blZkuItZs8RHwsPIyPvaCZguiT7C1Z8Lm6O2QTOIZ/BE/sSyNqy0XsGaAlC/+AY3
gjwVBDOGc0o+aBFqzPOhjPd4eGlVYzYGR4FIKRYE94NO9bKp9pl7GZPTMr8mk9BO+aIbyqDC2Rt2
DNhsb30CdmkEtTh1yEuRGZxn548Cf1LjRn1e3rLpB7SxFI6DTsjh0aq2in+l5d4+BEAF5S+Qnr1O
f0Hz8nHqBTHirK4R8Jhd9mezH6+FHV1yJjSP1/0lkHY3J/kdstkdfwNGhy6xr3+TAenQDbjW50eP
k5UtDb0bbjYNUgAiRweYowV3ypqKQdxzwO9Skm0Mh59lK+IEKDYZdzToH6bp4rbjEGD88vaZ4OYD
a5oyUGba1ceaEacarmdvO9TuvnXzq8FdIhEoY9hWeMhGuvj2ELVlG4I3DVWyO+5g1gcjVVvBebEO
IhAQ9gydA2JS+HYQmm+c1fDVsCo9/zihRvUthH8HuSZn2/uJjC2aCBKh7tjEkUx3pqMqvq5OFtuQ
r6MUobCFVXwmtAukh+9gjpxOOkTzcjreAxpsPv0jivXqyagUCVn7uvRjusgzozXj5wB3JoDgYFjg
0lzmanlfGh7k1aZHOSSWBvKvAF4czXvE6Ph6IJgO7vGOhqJav5Prigh06Ju3MYNmhZ9o4fdvDoAG
RDEA1wzVkwDt+K+vN5aHjY9fM3jOjJbq4WnhxX32SdJGZM2TsLPiInd+uvuMRGvA5kLJ6eGEwx5V
rK5ntlRqYfy2okto7UShS19CnIl8/FAFQeF9cROHuOzhv4k7EhImUUR32FKXpsuOsvWvTy+dyxTE
Mft1KiHS+/XoyBi9LUxaCDNQffojuIT1BhsMcXqNb/3COQy3dnBNcswPoHBtw9fis9s87Ll15vSH
MPRm8K/0ktaJmpFBNw1VmxQd3CIP0vCDxSRDQZYi+2BFmok0hNOMEwSsBOy8/gjhC42QghtOe8QP
fClI68C4Oc1UWaokOinL4gSJfRvq7qjoM8fisR9jdO3oEwETYXf6shfZaCGI43uKPGkNONEurTVG
8SQ+pYRhiBMZHi9mLcZE/B37r34qQhQUsUWj9LuKLhTnnmdEdBtfmHrfZRn77DbjLXWsg5Qvgo2L
jzjjvmaP84BDEW7vnvaBz9kFMSJlXJABCfJPCDlGMiKtoo7LmNHIoYDFBLDePAgv2ZLWRF8CMEiz
xHs6Wg4AHv51T+HaVQweBwtzj+2A73dgMwRUhlBLGKIz6iPGqgvqFWJ8I5NWMn1H5rFkPjG7ZIE5
6IZflEAmdg2yYOvAekMTQ28P3oJnKZsqJk1OGj4GyIMvuE/+At2esFnF3G0Ejk9R/1/6FtrGdI79
jl1iiIP9IvUauxadsVOgyweSDyi79vUJGHlKecYHvMTLTRCDIZ1XPnSj5RdLxo8nLhxTK//pc6TO
byeEXcQ48EXMpW7zN9QBpfchMqHAWiPtG5EwGmXTE74NFxsFkbUnMZCqiuEEtML4QUoWZHJlWXNO
Y8X2gch4JatHogSEUxfi54+GSvzbgpMgk9BQoel8R5yzKkvOxMCUcRlOQDRnGOhpE1K9IiicPk0o
X9iAWc2ZY7C1UfTnUWdqEnJk2HSZIrQMB4egdPX1/uNtwHcG2e7EoubwaVie9LRYR/Sa6L4nCGZY
xFBwfKhlHIG5PxmUvnfixmAY7c3osSgTm0gOeS/MFa9OrPFmOc5qH7INtiuImICEh+JwoiAWJUqf
ydVJGipo/WsXd2w3/DgA9dKEAksftFhbqBOOFsx2B1SPXy4bx0MMdEFsThFv1ygj5zcgTMBPQkR6
xfhHIht8mCDJuT59oWvEzfptJz9OeS4lWog3NRFs94oJjglydfGfqqtU/ReDcIpeC4ne8MPKvfvd
VNDi7oMX+y+bqa+6ZUdU9h7ZqoiOvhr1tTnhUaSO1tFSm/EH3GsBXOzcuFaD6+CyuM6Q6sC84/RT
KRYo/wlCmzB+0BFiDzfQIxuf0iTPYPxVK0jMVx8fTqsbCvgF+Id+BWr2z6cdeTK+ab5DNbyGmqt7
l30bWCDVmPr1X2eRfKeNsIV/e7flfQV91QdW1Cf04tfgM7bIu2v5EjPGJ7f3oliqXIQHYbqjFrJv
E4zY/iodTlPRButBt8XPU4XtMddKx1h03OGHuT4iKBuDZW8MhQLZvznEmN3BN90T+32L2TE/d9D4
uCwlF34H1U/lKn7lf/374O12gi/P733QHVc+l4hD/n8hucBtjJ4VVRLvw9EXOX4n7KM05yAl+Kky
yQN4ywdk+9k7c9Uf/xKmVjz+CKUvhauWiKYuwyyQ3Omzv43G5DK4Y2FckMcrwTa+Y9VCoejeef1A
QU87m0OGXdfLjOZd9xB1oQKMno7HjJBfgYQgoFV1X2wUMN15w1Vfclf38GYjEIY/C6NoJcMGpFfq
fZMPR58yVYiTtEv4P1vnN1LD56H09A1MkkF3khF9AeWhmctRpyf+ucJql0YSrnvZSXIx1+GpxRWa
iSdOknQIQTHkB/u/1d/q0CclzgZsCpDZDdHpS0eDtxAAX/+moNFPdlGXSRPORK2PRXlnyc8kA0E4
BeEKYNPrCQdBsCbhDEWnh5qPZe/XSym892/+a/mMy2U+x3zCYOpm58ErIsuOYZdHcYcdtOEKzj28
Qhu8DcOmGl1f7Y35+ZCrVhClUMt+mfNCqmFQnMZiaBbDvqnJjhLtrpAjm2ueS+c7FYFAPMacURua
CxcBJzNmR/TW6Ed4QjskQVp2dOcGUAL24KUiPNsnv8HqwiLq9iGUOFpIqc/SUcQ2zn9L6Kb5ppR4
cwgUeG7nczBvWlACb1CDYF9jj6+eq7ho51lotG8O7kbOmAkXvGkAQJYi01sEb68IA0Uowp/ePehO
FtmYa8GvaM91j4UO2PsdQU9xsB/wjMGR8HC2Ox6fuoeNBetDG3QciBmuCFDGcrv/81HQdn2Z2xq3
HlZIeRBrA7EFvo+0+XOx7zf4DYCbbv00vm3UPbAKwFUtFKfUBZjw/jGYMBnmbAaQTOdAnbDwXHUC
nHWZ33u6vTQABSjb6HRPl76E0SX1h33Id51jO1KBF379mm2UYEcERqSxL7rn1w5H8/AXvhmN45Wy
YWgKxsIHhIsX1ilQbPq3OVLyFvPd7frWN5gzvMRoxdjDNgF/NnH2wazVtBXg5D1fiTxwqUYIReDQ
dkpcEogLYpcG3uSBErkHID1gPPVYns8gzwFiQ2EHYocAhMXQhwP9JvWsncWABeKfYRufA0NRuLRP
zjlsJlHEMhNg00/naf9PBAgNRBq+7WU2ZtrBQIBDk6bXbxyehP1treHl5HGyQYyqAyAUThpaAvRd
HrbHCFJberYuB5TL/nt39jNuR5/YJEdEUe3LWHjJ14FGxZuDsdxFvhl2ohSdcyNBsgjdS2SSEvvt
lr0b90Rwx7cTngm4KK8Q9N2to86h48sED1QnZtksArwVGQ+9IjRTeKKw9pQQpn8ghdMvL81wloc5
UJ6jjnCQG9Cv4X4AzbqkZHyPcn+LqxeTkzW3pk+xjAjwyVFElbt8sBAJjOfYiXXnOi2dfSdA10qJ
BPsLWfY2qFmoUPtY9cxtGB1QeRDX50E37f3sA3UBq1wOyp5J90iFwvNAB6sEPCnzYiBQPtM+10w4
k2kRWgFmFNEIbzTEhAX9jfsNmi8auq9HDuf0En+jw7v/9PjKPsI6HzB72EUaNqtdZmv2B5EL14sC
QXgl9gVpsN1U1Gq8OmosVlLMm86ZCUGKJm/oPXqO1MKHSv0YwiO/tM5nQsg2hTlNDsTY0ZPIVXbf
mMEmIeeItr8DbYXYXxgpXI/i4TbZ+hD3Q5aqg6IXE5cDMXc8Z4o8+8VsgOz1l10zSIc1HSc+tMlj
2gRcbT9ffNhZn84RBRGNwPXIAElDqoANHE0p+pU8ALtg9VX2mYFtG+D9E+Ha4IPouuKzeLJ8MP7c
Qkx7uRWPFUS3Ve0EkzuxX5kb3sbC4JphS9FHMzJjmbnwM2HyrWDtgeBRw/ckjiD8UaUpiMzp1gfY
bNDsYGpyHz9POMP2jNlK8YsJje3oxqLBlQ4MA+zC2BM0LbJjBXhx+gbUYQWAzumN7onOnXyofKrs
hQeJiTSdOC/B8nqM86RAj48Q3CbXxIH2Q7mjRupSi4o+kOkIXiDf3vHErEaE3TdHkV784/zHn0zl
lxUIdxktsDsXzkyEtG7Iw+aai63RWMJO2vEjNtrS6HW8Kiw8auAHUg2Z107dSPlbs56/7nNggG1e
wTVvnBRAqrBE6VOZQ48xRedhEgfE3SXCgIKxTxSM9+hDFWV6roUyszyyn8bl8ME7vqG5fnmrfCAq
QND+AaMIItKsqLAXe4HYfIa4UFBgf3tqLzs8QSxFDiNQjy0QMGkIgggJ8u4bDKpQalII0msD7Dwo
yes4T9BXUyL2X7i2p7QG2wDvON56gCzOL3qiEM2TL0Z1WaJDJiGSoMc6LzbKjPe0EYcfxfAJXSD7
FWbwlMbvEW4QxKVjswb0w6zfgwVCNNQW1vvE8Mxp7Y7UHiO/eTnO/O4az1Gv4LQUrUkeoshg61D2
QClr3Ou5EtgsEK1L24ufAQnqlPY5bFDFt5LeZ1oFHztCqoQAAxihZD0zRxlW4SWi4e+bZBmzM85x
XedYeUfq0NoZFO52goMv5kFWAjoTwHm8jfGBkxTnt+Tsf51ovafVtB2qPgMBGYptfA2Zayd4FYrH
4O9R7DiJxGVGke3sQTDpBgHzaMEDwFKguowdKY3wo5+nG4z0e3lSBjzBoiNaP+C3bSD6Ye6Mn//y
AY713NPczRGpebcTltkT/GmiMqBJlajI16nHWQGPZrhPe/hiAnG9vUmB6INW4evvIZhMll/vlP3p
iDkAron4VaSbMRh+0KvBFsQUkCVKvvFPcrQlnXAswpHvRDxyNl0T6TNC/QqOoxH9tx1B0WI6oEHu
XrxnDBWEj4K8QJsI+EFZNGOn6iI0MfuccbPX8HvMOfgS/QStEeIaHyzl9oSu5K8KoBSGb7hdE2Ua
cb/njzkjXI61Ch81roXEWBHQbnTD3ZgnYAirrQRA2AM4Q8jHeRNrU+38GGUgTwsZYBkLi2pBetAL
rA0zlmwqGM6NJ/v3oRRY/TRMPa3HWY8cdYqmHt/Ad7+TpHMCxpoH8XNiDsgIly6Nw1peAwEwdmUw
mv1clQoTLh2o+N3h8y+MqB8uE9RbTP4nUDrfe2SwObMm1yQ9WUPs3j2ZA7qkoOFNXU4QBAD4IUPy
89INFkBjBnbj/8mPqJYV+1A+S3yysHd5zTk8EjRf3qRGJ4IX1u2g7b4epMdBybZkMMOzlne/mkp7
FBPgK/WJTILnAIO6amQkBTgNvTwsmjsyEUcoo2A7wI6/ey8w8Q03FthnuT11z/WkPWVQZ0JuaRvA
pqU/WSojBNJHnYk/GN+xSd2GkdIRZI7ZUcn9BoiEL8cFhCirIxvRU7LWqKLgUUCl/U5NsmD4ak4+
uEQALPXOHH127e6dZAcV0ih2N/43zFbmqd28j/W4Hl90nl5pKe3Vj/9O5PkrhnLbMuXgOMUtZtnO
6zGTtA+7Sz3W9sYSWsD4mYCL0baIU+UZdGD2NcHVoyB1WnzZ8lABFuOysLjVHhIohc2BAhqggfhu
zInN8IZTORKfaTpk+pcwhApOJmomyZNAvarex8cABgwtTx591u+HsvGJKFvh+buNBSV/rPU4zrNx
FeBzGLTLNmr3l+Qevyg5JKjvr6Ha0/avPy5wOecMYDVTjzLcAF+V1vf5/STBjOXgADBBTw2gOZMn
v9ELyTasOtWBBZnCXgMjn1hQhc48ZSmx4uzp09cwPz4YxF01eNmu9kdQbk/liRsoHjEEAZQIcJHh
c4E5YPfBE9wvjiqE8El5VHcXVDLr8njBKPj4ZZPa6dzPMyqr24xd8znilhvsm1QlOPmsRNBrGj1H
99F7Rr0iBpUgrkf++P9R4rJ2dzuLd9eh/mVGKZuuRFUGxgFQCCrL2Bq0DlIZvUCWUIlOWYRgppJI
1VB1+uEqueAm8oUOZBvEiKzbXX6kFHqNX4GyBLQq5uW8YLcS947PkQs/JR8+qedZwvNYH6D+1L12
/+za1qgr27LIZEmaWN7ncTWHmMZFWV4SeBhJuUsnVfjZZczCdu8jlyhbsW7bDVNahq7SimuNRdbi
wRj2cB9JK22JjjpqOdf1PsbTQcnW3QD9wE4qunKPTbqn4JJFRIWbYT/vvsIrVBtfHMDYWQLpPUOI
WRytmp/RsmJ7wvCmxrT66df2Y64usePGGbwIL+gvRnlAOe29xmBpT1Ef049ATGa9aUtamvZUJTwb
9U147kBK5yED2eaVwzVhQqxjUOIZK3g80EGH1gGyWjYqlxpWbdL0MikW2/iiC/4a5K5rhRyFr4Md
xJ9A7jd28J42hK/z8Bg4MCJFgM1eCxc2dXDSeYB0QnXDnYt9AAb/UYOef4FPz11Slpi2waDbd48F
uAejk6MRY0XX4xBleuTA9kTS2GVVTao97rGraoeJHmnuIcosRhid8/bMWUIhNb68XJgqJuYKXQFS
wlDE+O1yUgRl84JUEGMrSF2ECVmB1jr8lNdMX2dLdWNt8qESAygJVjX0ANgyQonZbh5dnqzvSprq
m5b9a/w7/Fbw3MYC8rx4p1v465vsDcLDTmeO9hvggRs+B1Zy21mJ/Ef7gqsGC5lqctLh0Fo3LrZQ
LOslDdWpHD/G2QEOgLwzz/dZuSuA0FimLIfSS5m34ej65w5L1i+NbX7OVtJegURPdUQX+CXqBe8b
rzgVc/jwlwe8GjF7AphAR00lASETrdvTMTvODZIMdCpY7VCT/Zf/wWqRQanlIq5HL9oU9oeKzsuW
0g5Z/Zqz5nr+QgajfMa9G/7T1Iw16FRJsyIEbbDFOAwIyqsGrIca8A5+gA2XsSON8KwBC3zkp68R
tM/gLeYSATvTpbVh95kMhsF14IuwLmfWjL+pIxT6hJGQafkRKWb5vMuBCQbTnNobfje9J5gaQnMG
IugtYD/AyL/a5+pUsrrpdfsNrBa/iyVFUlN5IFrW3oLsMf1E2igDmwvltvdM53UW8qxbXe9+CWqY
fkgisfMGRrt63YrsXCERa00CCF0+mHRBEcyx+CmRGLDKeCBqaHSwHHgIIA0WAIHUeiY5ZTZMrQ89
NF03gBpcdLiC9CpQiK4ufwe30lkX0L8NEg4cgJuxjJ2BEDkqAxXdK0QbhpZAPlTReNFQj9AwcBi1
8PMYIr2ZAxY7WRrAXOQXcKlk2JVAWdrLK6h0MGY+83lLcd/c5ApDEKoHhzkgr15lqqI6euuVWfhQ
gh9yu8J7V8Kv6Hn1MuiPlJu9Zww5Pm7H/LLbjlfMTI9fYUDzw+YaVLU8tzD9UG0uOnF5Zt7I7Bxb
P+Bc+dw585hDD6xgqZ4r4BbIfvhnpQStYp9XQoJhO7RWKSXRkW19i7s6clMDjKAXgmmUFLeN+2Te
DZP1b27KYy0rvtS6UMSsq2/cYhQlLTtm5l45CarML5mT5LiIOF9FRHGUiEt1V/5bWG9YoBcaTRY3
AW6OyZi5EqTPN4obZjGTzkae8MmPYSuGBxsVcktDG8IYddWNZGAqQkHhgrSTbu5xa56QQ48VrgH8
xofNZPT+d4vgHHHkxNy4+4CrbY5ZEtQtfBhXj1Jr8htcol/4nWYjWjpmpKm9v1B2L2ApNsmHNaTv
mHz9MdbXz+N7wAZKIaSf2SLZlD8oW8nnPVTHDgMkThhON81EfSq4gyBHsJUVpsUYHyiOurxP771O
yMTSiuA0a8Qhfp3r1pcv2OU9+kzn+T4+i3iJiuoquwZURaQhpBar6P9EUgU8x7ckhFqyzipCfeqi
xUlhaKdcPuZAUyXzKX75iRwgXdqZTffUPcGspI7LaUN0l+zh1+RCHQR9xVX67ItYPKKe1+2aUf2V
qdr1gHYtlqFuVUmTXA+wHJH5gILCw2znRT+F2soEg9SaC+1m0xNYEqYKGzOWMIncDpEkh820zs4A
bZhUQWjZnqvZ/fiefYbtBj73dYWNmDB8rHrqEH0exQ5GqgjspKly4BGE9N+dI9tcdHffWYM7MJ3d
qTp+ibce3oedRB1wlyBcvyYMCMFkELCZO3MhkR+kTKTFb8Jkf/XmPs/ziCTRL2IHsAd42bBsmJer
DhrwCmQFsdy06+sA200ALzQo/Ssieg4n790jasWHWMkDnnwQ03LSnLuA0U2gT9sVEnHp3I0Kdjc/
nSvE7ik8OOcXldWvFh49XV1oNaiZLViZ9FSzS/CD4crk/XrEmgK9G+JCDjiKMthsf6Svpgs1x+Hp
/K5uCyYuWw5LfkbZp7/0IXIe+XoedjXpxFvvfbpdxszjLcx8MKwpHUAjdsvHjtG8Cd3moLAzQo7Z
YXPGL+mcUQ76jP2WmGmteeYxWwvveIzm4BtPgc4DTPs8Y+QYHcHWFq/c7dCg3pMHggMgZUidKggb
jDHdZPglqU7D1H+CBQ6bEhK6M050wIxs0DM+ASWY+Qb2uYVbLGBsb+MSczWWhY/lWgqB5bH78iVs
vQzWD+y2L8JNHUKuLqZI1WiZqaOjbM9Y7l29Ukyg2BiNhD2cTRFDmMJF/EnaHsGHGP7Ko4LoCxAw
nmdY7PTsmk9R85FELpvR+rwQDoCOkw7Z3Z5H7GeXzWB70vAvdBgWwXgwHuvXPSA24oFzMlMuPOAw
zZ1AvqOzvV9whMLrLJSY+6IQofTlBS8qzIIcHOK4lWAP75Ad60wpS+MMGkcybY3To0yX8XIyiDEH
tnVIQVD5whuEJKquDQcADFZaCyZ6IWwJVtggl1v4GyJtWSt7nC81PClgVZ7TA/JnrPv43NsndYRN
DNwULAlnGuFgwrVLz9r0voJkBKU45rYrPmiIcvgRpSMYyvt61y2E6d4v0T0kSk3mdtREZy5j+koi
96UD8bsjY/pdswzqRT2mdjGWP39xSehZri9XijBPYQ5HGkKfZJEdpHsyM1AIpLb/ddUeO8KM6Tlr
akT12QqEEQcrxJILdWVudBJUiUG0XJ291SGCecrNqc/povY4Z5sBByhvg/P0ZjrY//FmSftFlFRQ
9g8LIgXNQQoNlJkIxdrf17Kx/9af8RaT0zPLg0KhXeRhh4yzzkyjKOChb2H8DO4q/ZQlmJpkzVcE
xguCBs6xn1BFuzv/UHitccVgSwUHy4e/nhzT0dICMiKQXUxqkCR+hQTla9pIRpFHUs+Jr7g41hJC
aGF5r/ln/prj73ZSgc1AL/xneLUE5RskDlLdsaJH9zWfyfJtCIq+UcCjbhQ/DRYs4AVHeUKeiXas
VlggUuvAvZGm1B0UMc6Kqw9C24k7/etag5V45DEHZvx4i8/PvQbKirkvnGnbJPljVu/1IesKfr+5
Y8XR3LEUhVcDtsvDW+8JjD7leHht0jHdBYA6el3yKX3eD62rjjId+OXSv2DU+XPzPQZGl1ieKn2G
1uMPsD+MA0s4MHP4cFBj+NX1qgTL+yE0wiXYcoyD2PqNck/fU/0xk3tEKP/KbvA7Iim5LH/MYt5C
KoLumiROT4ouQyVn3vcBW6Ewtn9HbWaMiNZVpsWOpzOfIdVj+HXmTKOb4fkLeba5vPDWxFbDumle
gd6vjrfJnUCC3mfHgZncjwxqtl2il/uobxuR8ATQtM9DSxTCQDG6VyyhQasE4XB78GsZ1vAyRB2J
7ozekJ2O4KSNfrJ8zm9+ADf9ipEbVPy+fMJulGYKSytBs02F5Qv/w1i+5hz6nML1pjPPExwYRUDG
vovKPV+zkLM1OxlwMD4ddHNCyISTGGVRgiJBTAA1QWxyuG75zTURl/5Q7wo/G6T9PjIxeusLSQOp
fxkbefyPpfNablTLwvATUUUUcCuRlHOwbyjJcoNAQkQRnn6+7TM1PX3ctqxA2Hutf/3hO3eGxNXa
Q8rkizhF50GUohOdi8BWPGVD4SR/RztWawzEaBt4Iw6fDFnSDjfg5yYFRkX8zYRvnYKwnqntRl9/
N3CkerjdJRP1jrtIYOg+RvN3OPj4tD6mKNp0BxzMcBu2Irh3OAOZDrObNej2lO1uZTkk2f6QWh3Y
PlFPjBmyq0GOXRgMNIXtw6dCjG8AZbSP+p0WqKRl5uRiLwYDixUNU2On/3mU1JS+aYqAC51R5hgt
gOLj9qH5hNXEu56CHxeL7SOalnvOdUV2mo1c7+UNV5mF/P7ZIkdYpL7Aq33yZZoUq+kiZvHvKLuW
QCoDvFwKYTYjVtPq+33kc8GSWKqSD/jIamMsjW15an/I3kX5YKya8mLTnaSWZ/ck4yGOwGwSt06E
pdEl2ZrFmJC+55nAZd7ZDHhg82bqC6N5bWE2R71hBQw4kctAYbmiXXiAgkCx6Bw47gMNBB+Z04UE
Ux3z7DXqsB+JetdyPzjRzkLm5zT+Y/IJnYoj8m2N+3pCqlYOYjlTTBx5zROYK9DltYdrdYhx9Pgq
R55yslSH1LlpqDrCvnwsnPn10pFmQCg6+DZ2/cY2/kdHXvJp2sMIYZ/x7zVV9yrZRrP8CHXL+Bru
qUdCM73TvfdQlMMVNVY4++/ZJ3hxdYyqzwkvA9YcVC1Y2toAoS5gk0YH7/Jx+aPh9YIlezmLGYAv
s5XusGPkc/v4os5iEH4ImZdAVEMEwmI/5diN0N5iw/MRYHB24hJBkEn+kTmpTeItKoeg1C1UzuoC
oj5alP8UX/9pfvJ/heKM9h1lzpVrKXIlOPnoQVvSCg/KLse34qLjKbxlNUMz2cPD2EboT1af5kjA
8r8E6/ldUc2QBwBtA4QBIUxjIm9dXqPxpGG8+dhOf39BfmEtAxeE4ALoA2rAnJAFjxXyEHMEO6+4
8GQlOjioMmDsvHLlkvGoe/o+6d0PZ94fRc6Lq2nP1S+sj3qXv2USNTnXMBk4YwVpiRNlW/5DvMy/
+SUFQy0EqR5HiAcjgiHzySvhOzA/cZ5pwEOZRVD7LYgO4DrjHIUQLhEtuxvu3Kchgts3Kv7ybL7J
1ESiRFg7zCpMej0smZpePICU9z/jZb0MOAMaIQS8fd39GoQ7rcURLpYSFpsHbAI1oJ8hKK+cr88M
u1FS2VmZ3RcuwacKkuw3L5Fd+Xan+JzpHIMZSjRcJQk54APwdLRvIFHPiZ3OMm4jZdlWAVp2tQpq
16JSou5AbYRgMrq3tfCCLSm5qXBwgxm8elUPtMiBvMDzv6/dzwpNeH/gcu9HO0YHMVAlczzIJi7/
7YZJiJRk1p9LNzuPfhK88CtvYOaon/hZNrgp8fUjskKONfcGQC+n4tAy5aLCe8krbu36tec2JuO7
i7YGpA/EBPpE5fRw6/vDld9X2UooXg5ko8sUIzL3KDf7KlaWObXmWOHCoSt5YTrLbIelLT2zunF+
SgyqQSdQwrVwcvB482V18aAgZs3R3U0UE798siSv0e4Jj5A8OV8mLC7F8qMQsbljbdKyORFttD16
LV40iZeG2Pu3nJw81+jcdeOoVjTyWiJt5H5Hyfl6TZ8QDG5R7CWV+0a8XU7Dl19j0JXOIupYuHog
8O91khzD0KVwLyP/iYFVFbzp2MxuX3Z7KfvSde/BsIa81x5arax7A80UXiZQxSUnv0T4F3vyTtPG
z49LUpjCIn37UCiGItq6QliFoCJI/1Hn9p0b2ywt66S7yBjmD8ue2A6UI6N5aXDQnGHxWjFKp0yk
X29gRGau3cyYxn/0RV05PeE9OXegUzJypmmNoO3VoZ8QQfMZW4xBdxWChDrgKfRixe8/5oyOS3yY
EL77Pc+nTJv+mBO3py9ARSN1KV2S2P+8vPb07pw4mqcgn1UAFMgrc9tQuFX0AaY0e6GJwvC28Zdt
vsJVdhhWVebbxVbz2mV5ZrCEdECGpMsVn+052mbkNNxbwuaaRhzbyn8PANorXiqHhrudUS4G1Kqw
gI/AlzmNyD2WarZRk+kjnVrqrAbyuAq/037VInU4Ufs331hnW06/ghzIBywmVB2fKUkhtG4EALT0
1vL1+4VzpqdeJfaiEDdk3j/jnqIDXx7gS1Ijrl+/2i0KNGaf8PCwklpYPvpsfFLJwe5e3vMrvmOC
R6saX1R8q1+eAsESOd7u8Zh0ulDjckgpfQX8jj4e6PsEsMw7QJnED9FWqzRLtHPNgloinEXKMuoc
yw8Vn9KuxvnOXgOkdWB0aMK5uuEpgQ1iJz2zMTHlkOaUksP0qc4B62vyheCnIuW66KSuCkvBXHfB
d/uX+BuDR21iQFZ5ueqMjgNXSGR4LF6Viw5YilwEmwBx/K2iU8G4P2t8AeTxFMm5rtwHrXbkck7o
U2S2cFYfa0IvKl6gdUAl0SXT2WHRqGJWylMMEwshBvfnCVk5z0Q3TZcqs9BioCa5Kg0o7SrGYH+t
dIQVP+0qVsZwPHE9LPhtdABSoO170hCuXB/cbS1dF9zjH7DM54JX4+Qjt4NaM0zxKR1l96raDfYS
yDIjBi2bx/kBtmHVu/TXtfe+Ko5sTYDHon8fNl1aSbpKeIne60SjTNOgqA5DHuGYqzEVntDfAqti
vLjr9nQNDXnt8F3uUBWiSZbPOujrzMZ3gB/QuugSzGMOKwGgzC0u+p7lPbtu7C0uM6w/utPdwkX1
k8EcIx8KEOHCBsa+Tr3F1hbCRd8XETvzK3JHVDHesGU88GaIRBUzadRV9JjrmTfs3snf6BV6H4U1
IzjGtaZr7N6m+wDx6xnwsctLv/rDab5eT2SEYvVkExqRiMXrrEPJG3G2r/zV4YgXuvo+xcBgFE+p
Bjl3oCiNqy7bf/qSE8ecBGCBywWyPGeU7WiLgy7daF95KLa5LeQryvPPXVrXxAS/Ge5gUpn58gTl
NUKDElybeXNA16TZcCb5l1hOBeSslQFXm7VliPt3BTqjJRjIu/ReREMJrYHqvb9FHupra4GltxBp
psZB2uQz+OV0H3QFImOg39FJxjDvKBNl8i5Hx7Dw6Luhb/5kkke3bJbu65/M6JN2gNf+MUhsQoeE
vZxDQ4blLtalFTZ5dxCXdtx9aYe28egq5J2Rjx9M2xjitWNNGt/lws+P2JuZLnFvo9xlutnDMmGY
HwWRRfviwxh6ojKic1I9/UbI2PyNR2zX4vzV2g6Klfjt0dUOPAPOQe+A/lV/B1mHhIsfMGAt5pSI
7ZYs3kkfkMAjhH/YAvTnnIHxLG/dhKkzGZs0S5CJCIlrhHNAwJAVraega6T083pgf9z+LAPACq0Z
0OqYlyYPEtxWmdDwybvmRv48WlMw6AqmFY8E4f6zeWmpce/6ipkQ0xTYJ/I/ikLQ1zW2LF8SthAY
s7dgxKRAphsVUd80PNWblC2MCjsFbmMKCj+KoZAUOsT8oSdNPEgRKrMi8ASGnFhcieHeL38xcbda
14JIgB6QscnbfT6c7Au/b/hwQmh+0YSBXnYxcyTv4yrASYNqcYwdJ/7DqovzkUwOBWwp7KkYRuOr
RNQez1+IUEdGjjBb8GBCK4FDOW/lt8VclKNtMJJnNvXB880ChPfAUw0IUoDWGEF1XLc+EHSHeRUa
qwKQTUDQ2o22sfim48VMLR7nkgOHPU88PrfKydlfABieUFsnfJyu9S4Avhl1VgLPFUCl3T3pwKEB
Q3pcP2E5M4TGW4bGeZnvyzVz8H712AqvQnWAB/emiJml8F5px8SYc9BplZMNCipvIFXJwQVHdkvJ
sce8CY2riHzDffRdrUBQMQOIsWHjsmQwR+6LwwF//pDHcmX+Epqs/YzCRh3wR4/fko+yDdZmyKwd
jqkQWZBEBvoe40frMtcQNM6m45hjK1B8YwUinPgcXhJkCYT+xT6UOs3S4sqvMcBGxgdJle4T5Ojx
cXAdS79j0ocy4RfB9fEqPHp/4+ECFf/5dGLnBV6BwyTadrpkzzzbkECdB1MF1U3geQs8AnYPZOml
ejUFOxRe6NFEGlOc2p0ssEz5nw0IA+rp5Ru864Fmoa8KVmLz1YCuwg2lGOpZLL45TLBOVmAR5pyv
ojkUQRcI0rctYbsKkj0ioLdfUPkSlISC6fyeZfcBqSDUgIc2E7t67RUf5w27eATeVewwihGgPHh7
7Kimo/1kZJO8cZrCO2dqDJ4JjKMdkksKWotjzoT6IvShpMThEb/EaXwf9Uem2sKpDnw5l5amsYvy
lW0GsssE+sP+ktHgOAWYnksfmV0bkBRyXXefE/vuuL6o82KD/xcEpEXnsctizzKgAEZpzraKhHuC
Gx7VnMNK1pwbfUKMbThhmqT4vO/kAs2mAtgcTaAxc4t+zpJbCvZlZuOR4kgBsCZZP9kYw8gFQAqX
HgSp9Qth6i1N3TdhZae4Aws1g/T38eedQFIRVgodiVxCePH6rnb1Ag8sdVdBYl1Jl3pfqB7Gce9f
7k+W+NSHOeorOxjFWezXigCQRiedCulffdCvQNI7ElSu7TW+8wYQKDNEDKKtsqBmk685GrEzsdiU
viYs4K9yQ+WXjVxoe+eKuSvWTTG8G5hxTpO4KpaJmEG5XCIKIw9zIjgs0CfzHQuCAgWJtJLvR+dy
AWZO4deSM2qcuvttO7yVuCKr/cNyGfQHGE2oX90NVRjeEfP3t9KsIrG8kbKaFDPoYKB0LIWab5IA
gcyLtAOf9QTGZMkFmk8uIOB96LLppQMTbG5kdKEPE1fn5k0cVnfvu2lpLrHoa3/lfNG3LoM02WH9
UYLuNkrc8CDhR4Cf6ReCoTmLYIV/CaOyDfbO3Az4Vs/qM3yv9AhDRdBLZg0rNYsB5bXsfG5ga5AX
oW7El4T6HAdkD+SVuUDM8PkUziqb6UvPaHBaNY4R8Pm1ZEcxnb4CixEsMHCxzTfg4AO7+eBB0ogR
rgu1oCqScnqa3sPn/l1cCwYvjvr7LJznmr6sZ9j8o3N00IDZPimNnjwb+SyaTMyeHmIEoGfqrUfA
KWJ9fAR1B2nrvVVgdiGhgwyNJcCSaf3YWz+Cw9T3R2N/CglcaHzX3tR1F4vfHaKfif+Y/GL2yZE5
CjmfUMwNf1z86ksw9NOA228iJOyP7YHwtDWpVtriFcCrgjIamPxPd29TXuAXjy4kR/4TqVIHq1SZ
Z1DXoaKvoUp82SZ2B9m+2AqGpjYuCMo8PI2JfR9Q1a2kDvoUeJN+ls/JUaW0kTJyqFgimYIp0BfG
7BRMGuuDseCeTZg7pj35MaakHwcNsZA52nXE0LfHXNolS2P6nkNBh3AerfJFSsqWiDF84YRkpPG6
r5HIYtPc3rERDJn+Ni/mKujRMR+cZqFX7JKNis8TNR67JauV6io2+/ASJk7M/Jb9DkhdnbMHZCpc
sTg1oDBxDbVTor0UzAO/I+g5t1gY3EleyGKKg7907x6HrnfQfT3L+dmSvbCwkD7tEoKNERykDOhL
ZEgZN0XLhUg1iOvPOP0Ao3Ze3kWOgQNqwyXhvSgLX78R0T/9FL+U4sc+YkXIFiTcvfAbpt+4f56C
EkIfqUI+JTqGIZBCXrH7fvh8zeMeNo6d6oHXoQQGoEJ1yhfa0y0ichVZ3ABhTRdCiawJ9QKwFd9A
2g8mGyWuiYDknjB454iOLXQ85OsgpmE1hAghMBwEsnzZyeLZ+Tn1ugnXqR2nML+hwWKlwJ7F+AVt
TeI2MIYQqcDwRp6Ei0zhDD2X0qSgGcYcLnf5wu6x1JoMOmJMU8j8qk9Q1Q6IcX7WGg+eJkQyEl/C
CSaWLWw6JuZI6ITko86mr1+oMpAY51DR8JtdEztEwIbeBE8Y0+7z1pGiim4KKEyemK9phw3PTcDe
fGI2cXgLKCAkVLmvjwv8jYUz8TnpZ4oRjoEjBlF2vLwpvlDRLeF0aUxI6QB2pJxquEFxGmjdD0Ti
syqGSlUn4quHAB3zW1iKMEWA7cpFhdQy/YZJGwdULCy1PdUyJCYCfmC1UVP8srCNVI8vD6LZomP+
OKNru5KXBfIP4iGOPMNw/iPXUa4le+NMruPROHdIWGSqP0YUjPhTBxPX6sgqTo2mnasl5Sj2fTD5
YWxSt5wHfQpPETXvn5UrJR/lSnuUfysknmXr8drQH3wKTMFi9cVwI1sXs3bX7NpvOAv12pzjlrIy
FqNT9sWkW8Oh4TUjtQyaeLnucZWqjvLxsxerR70utoLQKngWnz2WMMvkAg+hRpUWntikPnd7nu/h
jnM1LzGApSphQ95Uq/6KC4pbQExoVipBgQ2962tXrJ6wFF87G3te4i3JHWVixmBolm3Kg0jiGxYV
8sBoReYYwquWpRNR3yFdJQcLj+bqhCSBZMXMe+7bo0ZwSbWkq/Kyg+7qm/BgDswBwkV2hvPCRcNG
GS76TXP5zIadhuBzdBDjADIWSNKrEV5+P2/Rr/qFfte6g+rRAUcoYzGDZTu6EVB/RO1zrjF2LEVU
6RcQsXXnr/AOdxg+djiRWMcx0g2xctU3Iyw/spu+MXZQ7cRCYnmCTqczsj1zZRNihena2d61UHNg
fTJAoZrRxI375Leklb3iN3faUvoGVWV3+cPT6YiRPaFiH9undm/dRvNmE33pF34ITBgB/mwz4aWT
sn6wz8JUwOyGaRwKQnJtf/ofG5GhtTd8Yztapwv4FWtMXrfPuXRSvrnjmamyioSV877U8LMImAPc
AhECjLsqp9eXjCZ5lu7r34+gbkLe3D3WcGX+mGL0cPyJqc2pvkFMUWxBfsHZgqW/JSl4YpA8LpK+
XcaCKQuzDu/1r9+juvlN96WIgTZ+X18fYNkZpwbAoLypm3ShudHe+Ap3/dk6M50xru/QU47WXF+A
zI5opxBJ3o1/3XU4ve/94bNicnKAaAizfPmEY0WIBVg5uzS3zFn5+uyync6gArxahA0M/+oZk4D8
nJ9lCSItpikmIWjyeXR7bq15vorxMa3O8W9/fm7rP2q6vFFW/eWxkRfFoVk8Do+puSSNcVoc9EU4
L76yXbnqrrE9gaU71S9Q3AGH4Z50YDRwnCFDTeulfVBX0uI179Y9MJdNXUr3EQqyZAHRDECHuhq0
8A9PiU+MslKIqHS+m1CM22AcGn8usnipCXoRk15IY7pQbr8hh7NI0IW8PXk/bHGnKv+98J8GwDAd
/cIJJcIWhZAtnBM0GG68zAPe6Phxf9BDfKmwbE7R/X2ooWiCVcQGXrkZzTlzgwcwFWg96QQmGfCB
GGOAcgN7Yh9GaQXH8x+bi9oIIAjeI8goD+eLZ0++N7AR3zZ5cz+QQ5nU1LpXiTgErrsMasu/uIfs
OiERHe2t9s1GxcPYGnXqWQasIO3CoJ/BFWAgGlvIEeZE+jBMGGMqwRYmneJ//Ez7ttCcMCVRxn7y
7w03j1YELSCjC/ZE3es6XJwZ+MMuE7sru3Hew+scMxRLTNyppoN8LeWD3iSBzrg5wSZ9x22hHzR1
/U69HAodDgONW32x037gVF11JmuQV+957HEDFwYlkQO5MzFmpJPeMfWETVBwc9+5x5gu8Ul4uFhz
mECZmWPC1mQHh86GewryUB7B26KMwQeDHQofgnHFzn6n9nnij8ndHcFLR03zdE3NF3v4/JkFXXMa
4YDARsvdNZDspW1Ui6dCsKbck2oVluSUvruVsnrKPtUEeLwoYmIvbLa67BmE7JFoN1pYhzRxFabu
uoaRh2t+tw4szMQXhzwWbKsRRPGFLbJGXDEDscQE9PNPIeGIYvHjosbQvumP6eVDzCqyZxBqgqfV
elDr8MeoohmT8oqWFn659/yhYa3G4VYArVwthxDDCuUMYZf06OS9SNeRArVqIqn+MQZnn4v1BE4C
dqKgMZmP4FzQimTSwHu3qXbxwuL8lAJp7xldHRosaC8V9lcvCFhAJLcE7VG/ewmQrpwPNkNYgiQ8
DX/6dCRGfxzxsvmN8KV2avOQK24czmVp+mFOxaPNvHOSB9wQbB0aUAHrZNiOqB4rWGjStDAXOXPl
x2HULN/RXUovPTjdu5vhgCJ/ZTetW1SdLwKlgGUGwkW4kCLKNWK/LI+apAvnQsACHZIa+HlLsNeI
fqtkg+tpt8hiDjF5kOGkSYTdQvv26rkGDQc7zU3Rbt8VmUOJz44V61MeiLf2wAcaSsZzHjYKwCJ2
FmDWlOrjd7Ix3zNJOeYcpSahk3RGAn/Oz1bLyNKRHzcu8hA5zpzCkIFrzAwI1uGaGwnrPkaJsTwd
vdeYpVkgR+RAswEvQqylHyJvZy3IjvSqMxsZekMIGirj2vyWifRFIByykMGFed7KSoLachyoXXD1
TuchGTcpbDEY+QhsZLjhfJ5U3C7vII0YTE3bPHPeuiYoFD3W0h+G15D8EOp+9kivZvopJcqvJM5t
8cZETXWinyLFbS5o7mJmDt8f2GMDXPNwRzDJmx8WsPiahyt7+auzcszKbW/ObDLWGUxeu5l0evxS
hn1oOH1V+zNMpIl+z0CKBVbyH+iVzuhf79IK2YKn8OCt7GEK2F90B83pVGaG5b2xQFy8nPx4as6Z
a/rsq6xLHHpt/UB6AO6HNnxFctxMuaPzl13jAntPJFQBKn+mgrwUaEQv9rNhT/vSQBKByXRUqThn
zEmfgeToK1yFihtwKFJPElJ/yAyfQqoXMmpgiTfSyl9lTq+3iA+vZAKzHjCDzfM1KRfceGDIJbTl
LaZyeOjaNyipsE8pX7Gl+0DAQpVb0KAVrWBZE69KLcbdqroYnu5qpGoAg8lhIAbTQMtUz18VmeLA
u/IOC3ggN80+cN3GAOakF6Y5MJxyy6lZ+ZfxuhBXQE0UgTTgf6h6QBiFb1pbeJQMF4hpRHzREW8b
VFI5BnPINHsiuLiG/0nXWAgPOJQfk2HBhc4k9l/LA/mNxul/Hz0kl3QtLiprbOoBwC3waNsu7X7x
jtna0rUx19tpv+Rp8v2hQjlE734kfSkAJVTOwKWYkKpkFTy+KDTXzCyChAuekp4PYUtzzUDTfZPT
VTqTY8hUzYoKvW+nVUvjt4Xm80rnXMtRhNsT3MYx70wqz1TVeLGQJYCu8yBYsH9e+unG6BfFcWSf
QDjAFuEx9+R+N/xf6RtybefyBpHBp9r0pcvG09qzDHZAaRELMEworxZhOWO/hIbRRq7OjvuvEJvw
G9/szE09Ab4HDIy6bjUiMJINkKjO2vsbGlXzwhtdCCnC5PnOCBTaDMVtNoc5JiQz7aVmNe0xq2aD
tq29go0dywGcr5O6Lv+1XjcZ3NCcmj4WoJOEGsN+raxpPYMzIVgpiLBBb9m/So+iI+096g4V3n4v
yEI85j2lXaZUYHL0R/LgvlQbV7paDwzZUPNhtHy2MDqlkL5RphFBQJ9HZW0Q7qvgDOlSWOBcSsnA
fipd+XaJJTHR9ZFobDWkyz94xHbBSPb0e595bKmcDbEjmU8xYqqpaFyM8aQInQbTRo8eM7M8drQn
YSftuP2itWQFIO6dhiFiNcObInGYV0luz3bJCiThSkQpr94RxeBnCwJNyoFF+4DBAvp3uHauBYCS
4YUM2IBVHcG4xJEqtNQTDnUuSHosw8CMKmK5z7RFbIYnFK0wZpwmi7QwXKW9x0KcsXPS/FEUb5xu
dU/dQcGsYAGE86nIqcPNmQkw7ZbHZWKF07wcTzlC1Bsm7GjcSIopNVyM1ATzBojnDL6xPnWMfJJO
C4dzQ+GmAkiYU3gI6g9TtqyYbDoZpdGkCJcwG5T3CpZPiTmKkLVM8fRUL/KPDFoLVZE7eFzih42X
9qQbzSFLEVz7nEG1kLXF5+V88hXotMoEbDQ2Rl6Qgc827sCay8oHIHi1IZxRPUgMzWH8c45RoM0r
a9zsRzeEKZUEv8jv3vuC2sBw2rV96txmWl+1mdLC3CBGAJIfKKDtvTx7tBkhnv21BoZSWE5iBwL4
YZ76z2SQVryD9FLOlGNBWCvzjexU97vn+1SY3C6sZCA83tP0kx9QLf7FepATRJtdxIL0bczRjkPn
XZf9iThZ+ZcVDXMpWJh6oGOdqWECtqmtLR06rpbGmW2M5bGyiIDBepsBJ2MbxDQpB0mEsDJBqoVi
rHm6ykEXmUs6xkj01aGPhFOM5L3yg4g9r7YyrlzDX2wMLB5pCRk93ryfATNeTSPV3tENj5k0BOy0
XiSqozw9IHfr+vmBv92911A+SnI0MSZQD2HraBo6CWeUY48HzZmpNt4hsQsTIqx3APCj9+ZUE8Ob
n2RyjtQDUp4RbLwXki8XyFeUX/8g76lUbkNQPYtFyD1EvrTo/mwCgCNgQeohSukweIgSH5ru+MNu
g/sBc4oEA1LYHm44wI5NDa+FRsMVY7iytEEUVKnbjgiPcKkhTmNUPq2Q+WOilc0zaC3SAvHlI5sn
zNGqRW0DWZHDqjDqAJ5d2MSUTcLOxdWGYaLaB6SCfpiQz+kFnzzWBK4f10jimiBiNNp4QHS0R4xr
+4loF2/aVEfZcg9hyyLFmHxYweo1Q8pWDSq+wzSMqSADh8Daqbu3zCmcvAN9hxOH5dYULmYIwscF
izniFFHWAz4HuB+TUMQ6wsWG/yKL4bUpPugRgvCXGjZDnoCd2BU6icG7yMiN170aSeMWAM/0sh/5
Me0aujA6GEdB3aTMpM5LEuAukhfbWcOmGo+V1ItQDBbTxx7PehtWreIa2jgd74VV0vATL55LHHQE
ptsTFs3yjLPTY8PwmaGrResi1tiJzjYzZ9jSiE/rwG9+4n6HfwgfFbmfK58fxOaw7yMap6SDRf8+
tICQE2UEaWdnPvzksdKTJUbMWuN2iF3NkLV/A6+IADHedd9chd8hRGO0BdncXMdV8Hl/SeHyU25V
GEtUKTY2Bkzo4cIqlPtUXuXHV5+zF15cG83AYbuAX/l+XEvVcmMViU4EZ4UK/eXH1qGgs9bPtb6m
guv8+IPVumu6iLuBA00qMF0KAABLg/VPeIobimtr0wRErF5VURAerM3/E15xMeT4rWNYTzVHhV0o
3ORaoD3WlXRP7ZOE1+BoViWUNszo0s8yWoYfROaptle0aWFsNABRXgY+cbYTuwMdnvFYs+43bGFx
1Tk9KYUKzPdk1agkSxXnt776DLu6mg/tvUYcIJHN2EYBonWo2FoQ2wdNX/clAQ+rIf6KX8v89tLR
eAQao/13UIpJujulhkYCq/N75F3lLhABW9Kj9+uPZ311ZzYn2/Ke/SKKpm/VE9D451/4mVKpvxhm
R0HdL1J1zmOS0v9Ic8qmBGV4Su652NsivCdanpoj7z5Vt+hZq7yqnSoKbgHUQgKL6P1CvrxSH40l
QUB1NdHAVKmpqfMoY/E0KFyyhDSKJcPp6A7gLndA0AxGG2cYMLiL128R1g2Gr4Wirnzgta+6pTmL
OoShbOKcwYLQbbhJqidxB4antg0IzKaAJPSWQVdnex/VjSUHOJdaEA2n8eDic/h+4QPAgqAgypKZ
G+VMgClnMWww3tOk9Rge6+ShMoIvfbl1ER0QfPUL0ssMMSHPBT9j+qmZRoEpikXhW1/LjsFHYqNg
zNvhDORiR5obAUqqnCfEPQ1TacbLnZg6M6kHcn4mokO1mEwNDiVugV2L6n6MtflmkuBgqIggnbf+
RnVLMYtPB5IxaAlsLDcEZAKDZtoPaeMH5Rpb1QOKDGyeG0/FCXqQ8IM4lRaA0RbE3M7JkUbH1NgQ
vRzad5g76AHZ9luH7XlUTS0C5th8T0hAIfXRVGAhU6b+p50mgOKbbpVdQRyrkPWFuNyJAchzV+Ox
BbVgjYqxbbEJnaRn1jR2V6zbkpm9MH7YS1SDJnM8Ym+Ho7CCS/uElgPRXJ1yoXz2A9EU5rwLigtA
g4qMYsFDRgduV4HPs5+cHhFo1YTmBaZUya6IFBKtpoVxW42xMnUzwDlgD0JVaBg6lLwx9/A0RKLM
YAASUwEW6kBGpkTlPgOZSGd43Cv+f4AWCEfWuyEqk17AGjyaDyjHbkRwJysPIXedgwtK33sUNRUP
QGpNDgWjOnTa9QRtDBGiH1gZdDTKRDiik/B2AoqMd1TlfeFgEk31JniD6Cnxdu3HyWhcDpMRbHEy
RfPxygCnA8/lyFC7Htub8nUyF6+TSXYiq1o4Hi31pb57/sGnylU7jVgheY8/ELCaL/wrOFbacgwz
fMSo/etNFzkH6zS2BjniipvUTnhV/3UH8HpE3BxKbFdgKk4ioiLox3BR38JPJCGCnAoW7T9NhLJ7
LXqEuaFACeOTerAxmIBHdOv2NjMQGHGQa4FU4bnNHlxoJWTeCVm/uFj0MNZm/a5iYITVFkXpUQA9
px6ug3KjMYSgESM5Pg7cnwXvbhIZIMiOfLL+UcYYQNo4FIwEGYMbgwCEZ+jgFY/1GvI/01HXZ1ZR
KGWfnKLcDT8iaKEW3IXJsOq/6BHsHTgE107LjcNKhUERdyh3VuvZpS+1nobZOIB1PGM6G1/KO/Np
qjUNXtFIOHrx3lB60wjB8MFXGEYB5cyf5Kb57mmZN8+7dBF570xL5llgfJf/TPo/AdVReec3hkzC
wrN10Y2/8ZwfnO7j1VSihOwKq/D3EUplxQgY5B315xbPBFre6XvaLsCowbdbJs9gt5n7PoBAtWit
8dmiOlKX6BXsWfcP1nbyYgiHlDR4dCAL25bqHxU+cwIuZgyH/uBkEGiuWPpnrjv7KKZ/5LcrAkem
V+GdUPWTJEMFDm+QI95BikaowJDNzW0QF9ccORFDZqgRCMVhksG0MgGubrgoyKwfXxWhAylzzQ3o
cbyqvNEBVAYrcqZ9jyU6EeDWgo9yaKfMDp5bReLewtx4/FwSU7YyZig0ICeSMuObzCwS98HSjEcg
cA66fIAIILENqC3AMKPE7CadTDoUQGSK+H8fWtMrxOAVZOP3mbf1Id1RQZvwLQYEXMmYnlxN6BQc
OnpOSAF7Xrxg/7+H8/SApGRVz7ikHx2eDfUm2fzHHUSrxxfU0Cw2CDqlS7OTj4itWGEAP5l2f/df
6VE0+Wi4IyE1bE84WaooH5V1etPuOhrjH6hPyJmlA4KgyEvX0FpyrrSO5GzG03QvE8J9lDvqym8h
8IOYDiWIgKgInkNOxh/cu3235ybgQiN7ALvH1/iOuu+G8g+m30COdodD0nNt3PTTU4hzd/EPPAlw
42xCbVF9czpjRJ0KHbibwcTcwBOvG7pKFA/ssSKmJ/+2olUMvZcT/mud1Z0dhEceU5XeiNuRC4hA
OvA05hSWzzMh0pYpoJiCG5OErFrmvRQCHC4kl3xIi9BLfgl6LX8+oF8iDqY/aegcxjiWjE6kbl8f
nJqTiZU1iD44mGDBUnQnHOoLAMTN2qWs5beB+whbYvg+2HVyI1NsUm1zzzKcoZRfDUeOI31GR/IK
OrSHrzMbJqoOf/uELpzZgNewz88LrqXBgdUI445nGJ0ZZVFzwiBcAwyWEEKZoLBNU/PkDo2mwfUB
IQy6qUTCOFSp8UtD0zGp6gliHrY5XqdmKf2NS0hhgnFMjwJdqlFnShkAxFI2g2oovlp6Ebak9hqD
GJZZk/Dl4orkc1Schm4uqE2YsU+5356yw9+QyeQTmJwEjRSR3UFigwdAZnuFMszrcFMf4Ny9MfrT
xjgQCVb8A88sD89ufUbZG/Zu1s1hHwOqW3BwlPsbVjJmnua01b0CzbHkdbVfKgt6keyCZHFKayCO
MTJ0puBkr37QL9CkQm+baxQT25rbgn9RYlhjvk0BQAxqiBD+1zh1KxtPDMgjTPYgOd1EhioOTeKW
gYyl86a/pJv+yxga/0aqf0x4wCNblsjv/phcjFsv/KYaskX+TB5TBt8pKw7YhsuW/WYj7cG4BEDa
NmvuT1InX/IllALKy5fqDfYBzhbAoaiIKBep/3WYPV6BRcdfg04xlTuvxsGkK4aHh0gSz/zUf+IN
MwIWmigDIV0ihxOwHICSmdqoJphrTBQFBprPn5z98M+/BX7nzSS1EhIl7wVHOFr3vzdL6cmbTVOf
ZDMb8SHVmaA4vX6pQtjWIKgJc2q5n8ntlN9u0jld/wN6ywNntefaHhy2ppr3Q92pehA6q9ZtGa8q
k8NHD8pcbBVU1HU9j42phdXj5/1HYIK0MFp27ymjf+G502BeI4YcDOl8fg+SKl8DRwgslSDzNVst
tSC1Y84B4CcPL+ewkmcc4QszoRCmTC7+ewvwwQaHcpIHsF8JwxN+av2xxajf4wAyDd8ByKRsVUQi
qAOuwWlTbvbf6/E63ZnDz5NCfON5IbealK4IFKUJh4Mv7IdXtKIC58NxttveJ8We4p8tEsYZ0HMb
SH/dAAgz55Ljjb6V5+NowTECkacJoWhvLTioDgBtnAcJ1fb/SDqvJVW1LQw/EVUCkm7JQTFr643V
dtuImAgC8vT7m2vXOqd3RyVMxhzhD5ZfFK58gvzbhZ8LMK2UsdaqRRG6i56k3CvaNbyK1LGvXuLr
K+Rag8TkDWnocne56Pya6GoziHj5ShaBwwX3CzSKtAHEKP1wQKZIN+AfQ6OaOzeizaw7yr8rRM9c
aueARzio/3+Tq8h0lvY9V1TUHlWgImTNNglzmPSDjIbqj5G2ALQJRCq3jbcDA6x0mN6I0xhnEZAv
JCVm3OTHjCQBsnLHaIUnE9zHiRfj7wDtor0GwEPkLuJkbvpM+QS5vqN/cgYSQg/7EuP3IOQDZ2C0
OFk8r9QNyGJepsLnnShzANRczdRTp63yBaWIfOK8SI2E/qhW7wpsg0mmHq9wxCGf+MChA5ipVtxd
yiL64vjK8hrskfgiUGHx4s0qKvT09dkW/ZRiioxkpbqlmoCDQckHAJVPDYPXGHE1mxAmEE8El6ze
12Se4G9y5LoRSlSA5Sz5HVK1nIWIOSyZKIqLCAHNEMrDTumz4aKw3qlahXoV/tcr6gEjRObyq4iB
7ZDJiR5sKlxXsB8ao3eOdQQ50WNbf0nb2997XwSdRXxCdiYlekJEKkGRguR5ETigpZNBsuEKYwjc
JMiRK3QA5hYcLSZwJIyPWf8L9PEKjsrN/HH6mI52H5lnzAVPRlquMe5OL8iEWrPX+vONGgatPTip
EaymEH0sCOIlEEu3zENuJ8HvhhMPl9VKeKy4Uhd6WtLa8nF/RrgGLhFTBdsIeW80KJXN0zmMNTfP
V/QSQd+crz+gQslukVa6CfXSCvHCMpbAsVF4HtB3QydTTdoZTHgr0eQlQikXUsC+cd4BNWR9UOiw
gunQ6QJNa0QjgMInow2HiTA5ip4XBtYulabhl7cAlc4AltEbJMYN9i46nyPv/okyKJUHsltJwLtN
E12udlYdo2seyBNg+LlnIJrkD2tYR2CK8EOlJgPbxmjJ+ZiJlqUfMqjfQjk8l+3sZYXvdtL+NnIK
IvSR4w6DtcFSvqT6JxDrshBRBmeimtS116GgeMjQ0n34M+n+fTG6TmlY7wHb7TFNHG11ND8BhuB0
D43yD3Frt0blHKmm49wUEBY/S8Q1u3ANYus4fW+vvwQjJA0gKfocYf8L6rleIiBj/OSIa8TvAWSV
BfS5DobTfQNyHgHO/sTQZ0DCDBnBwMD6xqfBwbAaTrq6k126KkimrV4+kQ1uLchl9B6RAI7uL19G
QPodXGcWyDBUHdzyQBwYnwGYaRPlXE+BK/A3MqBO/FV0j2mEL0uirCiA9wHA9qv9iBf26zN7FfQa
zKGehzeKAS6q8kjMhCzoBQ3Ntfl3Q5yPdG8KuBGxXpY16AkhFAjOssPuB4dw9Ol4I8JVLVSwqI2y
aMxczH2fjR1VG0oG6P4hegMj+0ICPi+eXrFUth+xvlFtZewa0vIjk4p5gQ0Bj6632NlCxr4AYggE
J6gUWdS+kyFhesz6onNCPnri91FNxBVcwLQJ9BRz4ycTDG5Lgb4i7RNoBj4RQfMbdT64UOcQxpFQ
RqG3wvGSNMzLSnQHwPALQ0aRJuPYjvRGubzt4UFVmElxNMHNrSKRzIMGikbfjQVpg3F2o7h3063W
AJDpcZtsdnaR6sGApBN1stul7OCjkKVbhDTwb0CzIVyKvghqxIDANAFDG8+weHCQLoW3stOjbEGt
i3SAhyFjyBMmwH4xSNIhbODq/ztmCljuGJeg3RHioaiHGSj9HkgkkV/gEwl1OGWL282gkhh+z4l1
n+kgZAywCkhQPKC0HrnUlyCe6cMJB06yGmRhmQXTyj3xQiAimFvwck9rwmvQYwJ6vgQvxiyg22pg
PRgEYivEtmOgzTiRdtfCv/W+hOHM6k5srhxfEA2R0Nb/7sjiQrCkxARIYcScWcD2SVpMO61xxr0j
MYqHziFWreZXERvF1TeRwBEFPk40QDWOo2i0ZdZBzMgb/7i96hRtHuKMnBOxfp+DttmRP5FMXmCo
OvLpCGLStMcel9D8vjBHoHdWwJ12gOlP2TytEyvug6nnEyUToHCslgVnakbgL8I1AGqiI98OBaA+
j0tHPCc3X7iUgL33edqZBOdo3DJZ5gEmCZtFGD8Ed66j09uAtnv+j0hFlNlL8QXirHZEc41DG2yk
zIP3huFf3MxeMxJVj1LZE41p5jVIel9wW0C+wJ5L2F+hNGwDGUMMNXeoUOx7RGSzd9+mvdlc7XR/
RtLGIbVk1KrbCKz/nOd3Zz6nLONcKEkB7hHDLF7OcHYAMRz6UhFZukNvz97Nd+m+8nYIFxYoO6Ep
kB4kRJZBwdjthKtK1KXjyvam8ORb0D9G3lTiETmdcnt5miYok0VoUPtK8EFqCPArxKV7otq/KNw4
8M9syc3ci9eFG9WrgruLEDnTNsQ+0YZzy/AtTCKcKzr9uNkwXjrGqGT7TTQWuNHnoT4cJe/9fRt8
njFkKccouP/1jdc9vGpdoVCMmXUDsw1gh0f5c+deipjDs80jweLOCQMs1LK3y2l/Uq6pfEzGfYxE
30Wf0m6h11+cL9pUxt0Fr0xewVFNWt0h/Wd5tNT+ZdDTwYhNusYeKRuBjjQFIdQOp5lhR81yQeOH
EQS5zVoUJ0yfEyIRDUf1xcQgzIP2VJ6Pe7pElpeR5J5pN/enfPOGIX0m6Sav46F4zF7YB6yeQfQ8
PAENu+ziajZB0wap995jvPgvewboDM62X93DK84mO/gb7+mxx7YHGTDwM37FLhnLa0onbfI8jDc1
ZDqOl3D5tE3NZ2Nia6nRonMM4DrMQ5z+S9/gtheP0VJ8M1bJApSqjoxiIyF6RCeQaWICw4n4TZgk
CyKRxGeAofOvUMCHP8hYZ44Uw5F9wmLFbolmaZ/QpLkNrj4H/9o8iWUOYOUDFWeYh6I1C48GxZpl
E6EEPeGJwHzYgWDmS/hD1hEZrltHmcPZvk6GIZqB1AFN6THIGVhlqo+cJocBkwABZMgJPLk8ivF1
JqVUXC3VHVn0mLoqBjTmuu0E5mKiJhUUNIHtp+HGGD+swluCI6uvBsjzxzXqnUOs4SQ1/s2mxpKz
IJZSHq2EOrndY0WeAwkGYxt4BSbxJXLsGfj48EFqXC7uIRPVOZjKiI8pFmf7fHFZUcr7EkGa0UKB
3j+qzCinU3XN0M4IiCfTe1wsSoTD8xBOCM40txk2AORyiHiDzK6n1Qp+TyKd3kEHVLqNVJ/HJBBo
bPYdD1AVinlaUp71CK2wZOxyBmilyAH4jrcvHPVA9XvXLY038lt8jvQ5ag8OU2fEc00sze4B8W0q
gk+ONRB3lDiDlE8Acz4x8aeXljTJo4tf8TU2BdFPjtMBvoBAqfVInxsYlrOtoRaS2YCrkdyt+LVi
A8g5ES/VhiZWf8IUiGMJJY8DcMfAGwDqELVM18Rh8IVDlAVMEvTscQLCugpFsKv9bKPwDnmgpo9w
QHamiIpIje3HThxTYyyobARGHxFDQNHQVG/TJ+Mldsk7hK0Akg0VPlNSy6cWU8wJ4xIJTQQSuvvp
MRPlq+ZiWUdsuHvQPNk4hQ5QQmlGHZTB/CLCk2EQh5nHPaYafXBzwpNJ+lCq/tjyKEOYJfAcj0ih
6NcZyFYI56Pe/jkDzHKOc5JzFyTIkiaYN9jrZR4PEADFvzWS3cGIRP3fJwhBP6dP0jb2iHVur31A
yYyb6eki9MS+XW9yIgJQU25lk9DtZtp1P9DPYE5Hu6BwCxgF6Q+afUCMHHM+gvIgt6J1QLME+acz
Q78XMXqMnJ/0/tPBmND8ysIOc6npSCJncdTl6/ZlwtFYXrXgIguB7IIHCgAaFTp9NFDpz9B6+zw4
IBjyBXGAtsRjxZyMaMtzeSdrJAMpxeWSTyQQokXBRrIDdxASJyjhGypglqPklqUI96gWJi0WDlyU
55JElJ8h4AVWYD1gz7E6joF9uKQCoqVD5QpcTadHSSNugspV8Jq9F/DUGGmRf95xVBNgTnndzMkF
jIT1BGXt8kP2AxuTekUG3C57cNhqJameEb0Bhm6GBcjVBQXWgREU/4QfKguH9DNHYv3OhkzDVSx/
HowQCDlPe44oosFO23vX5ecJ9bbDEcXTu7WJhtPH7Ytmk0+s4q8eXoFsYH+HrM7TpQVeBbLXOPHd
VU7ZemhxhdQYLE7rwz/l6tCcjyPWvH6SwM9fNgCi9LWmBtKWfq05AUOKeyVKOHjn7K/bTijQEHGf
v/3hcXjuTaDksWL3wXPfudIGfWmsMnYge4aPh75oUP0w0yfmA/PzxwHjf5k6MbkDJUfhC8mC+M1o
JguY2DWanwEDzKLXtgClKN9W5QSFu+lo9vZVrElhIKAfOhOh6EhRc08tO5o3XjbXvx7fzILaUUT7
vYXqB7X0RvfFz1uuQ6KgjkQXuHVQbnkxuobaicwy+tW+8f1gArWR0MoUEAjSAwHSOfq6ICXb1SL7
qmfqeTibp+PuuUIxcPaKHwKY4/fpC3VirLQWOutr9VxdYxayIwWvdPDi3AXC4SKXZqOe5SvJa4rH
UaIkxSr/GSWPaZfAC7M7VGC3MhPu2SjpTtJvuzep0B8LevDdrtxdNdEcvgVKSoc20imYVljZ98Gw
VexbTL+3S5LHGkRUSAfIZgLu8cltg3x4mO8N7p0tBege2YC4fJyvVvcZhz7lK/Ig8U9vkWcSn2xo
+9uNg0QTc7lvErt/3+T74jvfGJijbbMhh+ILxitufLS///1o7DMXbLGHZG31/EhsoBU/0/20xWch
rJnbTO8jAiBIqcdCc94rIP4U87Nq+c2kNrJYzoAEU26JpgTl75vqGjnexefugFjGyiHq+T2p9hnn
0IyhKy+kuRjDj++OEVfgFUnxCjjV/Nd/J7fN0/JzBm+7GicJRvJ9ckH87eqdPzwIH/EaBojbkNtv
svxYsgABuT+6jxlpi6BUzDHPn788NBEj8S8h39kGJmoLUJYxMNnwJa5JIOCB49pVOtDvQoCF1AFg
rxFLsVT/fS7bZ/r8BjmhwA+10AMrQkrbe8gQj9BiDghjvtGf+RHigUwLfiU2I7R4PcTd6IgQQPom
rPaDGOxSNooGxDc5FC5Rk26pOB0U3BTJFPOXPEqnvMLa5bcmJgyogNqfmwftVF7fEH6FG7159yHd
L5BDhauT6R/IXOiiIyRHPY6YRQxBkanlEFADgzXlCOWkZx8vgfyDSFh9ZI9Jwhrfb54FIAbQ97GX
EEP8o+mNpvTrZF5wcYXNJuuIQSkkEW3ymknLxwlKNFPJ2QgYtW9y/nALVdfscvf4wr9aWqGeXkOp
5hvjNycK72qfLW+oVT7R46EwhzLr/rwn7UJaMK1jfzpZ8LVJIZW4/3oJMWOHoS2ALPM1v2PdhDQf
JWmGP2Ogf2MH2jEup0++/IRP7nByi8aoR6oThOrGLGf0kBG/NCOY34MQ3TF+nkoAOI2pD65vs4ap
91JBVAxGo92oDNIRIEXBFOnlFjEpQC/onPwVRQRMtf0CdAaIoEJ7wuPrxudX9cOoBW7hIu7bBIs7
9HlYKLyjzYveYLtgmlX8WYgX8X4uYqB5qHzTfTzAv8so3rpQMTw9+31b23za7BAMoqS6YInZvOLM
Pou05cx99eGX2uvpF62I0P2iH+Nb9tfXdpG50BopsVb1qd4xQ5Gpbs8EnL2G289OWhsqYAdHWb6y
kDFVi/JGZ9/OOaPu3lEgNHFPkgr7JT2A3HRu0s/qsegDdatuchYKcaLFB4nuMirbW/SabcLewoqN
73KVzSykfBiPRLL/pL+x/uCvGTJLon+/U03wWBCX70v167iAt47WyQry83NJO4phg+WJ3XyTD8GY
xjbDaIBZmNWebiSkTEXYr5SzllDywHEewGNcfLhvGHxEWUzrnQ+zgrnGUaB1oE2YMBFIUjCa4xSF
SJlzR/wHcQR7lJ0vK3phvj4XKdIQcsmffOs4B3fFr5J6SzL6Yv7/Qxvo6MJJRfxDDwE2N6MKCNhU
aSQ4wI/g2V+Q+zwzmQdZC7po2N0/KLXj+YKvJt/Fk5tdnDslLFO4FT4ql9AGyKlqWEDKdd6AaEdZ
YNlicQ6yHWV3XgTSt3lNwDPxGlGFegKHhJ0WxGNq9U0FHI6nJ5TSfAMjAzOKgAZmCsL22bg3gIKU
oghArJVfNVVA+Qn1OLKFfxnuOJKXLfVVAD53NB/tkUiGd7wUTMQmvv61MfS2gxxgYj89+rjs0B8P
UftKNe46V4dU0NWmVC8k4kokvE3XpZtNRpH0DdFId+UlQ09wcSi7YHJMazYsENubDAEIltIVjilF
pC2Igwg2Of0CiR+ycQaoPpDnLKK5JCTqe3EQtEVDa6Mg2r36zMofXsGXth8jqH/kg7KCKKRixExO
vwZL3S/kdBShG+n8wEC+f40iqFAkS595N2cQYwjikuaBOvc0NhucUTt+APlYJsFnpPJFcyKgOA2A
CCNJ+kqU6OVhGBqOZuYKWWiuhIZ1BtQV/icOmWOpfXMyWoF09vq4jZsYYpi0GfOe0NB4JXVRfsEs
BrTecDL5BFUpF7yNPpsEqMg5gKSvO15Mdy2HqgTP89xRYEPlE32Vs/2IlxnPtGkx6VG902egz4d4
PFN+rumIQWaM9OMKCb1FAUduogZakEcf/5oSkKPb8pVK8XP+dM1wnGjOyIU1yS5VRwg5xhh4RGzm
L2f1V9iLLZI8CDSX3ji4RDXiQvdt61oQXOWfxv2CzkxAJJfZM79ggsD+S07TkseNCMMdBO4ZZBBp
RYAstw0yeijsIugEbtrCVZKh4bZgJTiPCOtN8Qp1ckWhF2QBg+IAgnwsujrMZIPHxFxc1nBpGJ8o
MfgN3AVGwTD/fThxagWmPf+hXev8qOjbvezNhaQHEQVPmue+sbci07EmMgbATy/fKsEYhwZthctm
1DnyTD+IMyg9NBOCcRDC2/7n0lCkCMB+QQSnI0/pMcOILn7xMyhxfD3Gx2HrAoQiTSijb2LpZl+7
yKsATaf8dy7J0d7Ef7+MHWOkGz0Gycujg4uad09KD6aNQ8MgqP9uUTVBy8y/RV+kKaAO2BGQmAaJ
5XBqK3IssMcAbakbaPBe1r1QJ1sMX4bsarP2S5sxLMCMDyYNYkxsZCMbwRpnhU8m3noaosfvpEv4
iI1iPuuSDvs8g+8adJ5dFUnaRPcKFLbt47T3j4tmclB9PS6/QWLYI5cT6OztbfL7+1f4fAYZcSJ6
aCKmYwQQdvZvAoXe1hGYZoEsgI0InelJ/g00XCjGAQ/1Ro4egy9BGZa+yqFA10z90gNM6rnc6E1h
Q4fAjG0ujXm5q3d1cvQeDgWJ85fkubUdCY0uaQoQiR73BGRljB7hx8dGcXtJlR9xuQNjcQUgx4Ok
wYtqCEKdX07o3B7A2PBANR4AEjgCPDIsOb/zn3hrS5CU8+jtH0nt3l+At3mCaur6kjVKc6Lysgg4
FPGEap99lAbpM8gWzPaIcKOZHPC0VV73xYNNLMLXgq84jG3nI6fZeGhfHopo9IXONAf6+VEJZ2Bt
5iV0228p0OJb2rkce9wDksCBmUwQEBGEB6qi2x+SdPQhPnOCJBROIFk1ncpBUCog8z2OiEsJtp0e
SR7tJ9Et0dLL7pWYE9qqe2DCHrKmoHk51FD5FS7Eyr5KjhO4fIm8rPGxtWh7EFC8F2cplqtouApH
wiE9Cbdv4jn76fqcBcdVESHq+d2So8Yd9ahQh4j6P3iSxoJZq5N+m36+L3/6iN9gA3POrxDc9Q+k
VzQ2zsLc+nqCkPLYQbBk8mcxPHaapAlBpdF8YI8qcP26B/3uOJeWxVQzbCgJJND4xLAdYV0Y1dwd
5jb2w/7e97GxKFkFcvzxNSpDElL+X7sUgYsn41uCCreepYKOgqeD0KxhAAhix2P72ipfCmWg+aPj
f+2O/Q+HX0/ek1eq4zzpUP0Wbu6uQDjS+h2tmx2kP1S/dd7YFI84TZRZOYf5gisl+RHXSYigUEMT
diQkkKJOF+CkVkhkFTaBQ/UlUpI+Is9//H6+n6ni3Nad97CCEl1yWGWicQyVrkiBEz0U98KEDh8c
r/4mNSedoYtvMxJmzgM5xllPZ9Nk8UfEQd78EUjuahT+CXuqhJDR00VkKkiEFJH5qkC38u7o0QbG
jA3fngniFkqkKNPlGB5QBbMsXmty9PS4UW3NPhwYUlfnSywMPjIqpaOnzkEqpqanRhRPdzKeNRRO
kti7vb66M9efJiQb3u18C7inroVip02oATsXWAhu7Ai5dHFhFC3NVMDuYFT8i+001d3MIXKoUXhP
sG5uRM2fvrE5wesYwXDUW7Cdr78R5sGuUPTsuZSyDxDOvkXIODGhm61pTfG4s8UC/80mP+aKMtMZ
rfLJ3DocSvtgkTWza0S7c2S7/pu/vU7QQz5gEhBpEBbo2EzI5xcCQ1q5tJenI+dwYr4xy2BZ5nGG
dV5uz6ZTw976VzSwmW7iaroubX8aWpEljEnv9teBqaMPYjdEQcle/FGmJKIgKL3C/vvbAFtm9LF/
+/H/5Xfu3mfF6s9yaXZM9CmIY/SZOPveh/3gfJYAsZhOkOB/g9LFvUncOXEFfpnDuxhHLiuaBgTm
+Kt1D65vzx842BrOvMPIHD8MunPHCDGYno3iZHhVYtDUF/3UbGo5SqShH0yKxpiQLQ01u30eKL/0
1oa0Ym9hqd8SfdLGJGAYJx5DUsUrVQT5h5bCioiy8yvBHT19JDS5iIkYcomXTwxvHN0djDhcgAse
86zoh3cMeCgCMRm6O7RiOUKkEVl4iDanAcpam9fpuIZ2xtHq++oERw6lk8fO4rXglQF9/vcP7ZSa
8u4VQEUeimkNdxy3DPgiXD/AeyeTmQZoZWcsFC2qkL4gVZAh2NrK3FyrlUPYLFDcYoGn8NJehCBz
PY44JczeU6NKsmkWXE4VXbMHQrDAyOBqCjWWGt6P7F+IbNcgp6wn0Vvyk5vscW21dByJf1WI9wzK
MI+X19Fie3DCo7kpAvNIc8aY/HGZhbEz0i1GyovmgR41O2yc7fP8YQc/Zx25D35p2SScg1GJc+ra
8AqqiwMmNnrH33x6/L2Tt2cbY/l/Q9uk6SzC53ienZEIS8yoSqDozfONxUgGJUzkP3gj5d8I5ATz
EEpgkxx/iylhFTGSjYFEh5HyAoAgkS1EcsPh8kPuRuZWCNgYHA99TsYkohHP66jL8Zy7R9Yt3FlR
KCZPpAfDBg2yOQU3u0J8iF4xAYYoBT6bz825zoX0RejCPYHaRli2HCnYKVFFScVM8cj8TzT4JYIX
bXjOloxvbv7yjvwvn0qMaQCAOj8P26vsTeE2ASJ74nkCWu9mATULt4BLGj52yv5GN0KcAqdoISOJ
kzcnYrrcVOiPtEJo5/ETOD1coeNvPRat/SVXx0TF1q6SJsk3bQLWjuYGjS5eUlyTHe3yAq/pMRgb
ZnGUUBSKOymVPN5Vd5miRGPcpc9GymgBiBtepWNYK9xjqk2oZgwkGFSErxN36sKMIeFFqh1Dg+kA
Swnw+tm4MH+BTilwHPlGWjIQ9bIzj9oJHO3pnysZt3ZKU9Na5memIRCGGTCt+HsQf9UuI/ZQrpLE
ooPWRhWrbGPOOayHwxsJsSId3wZBGuLXKCoRCsGOOeFalGhifESLRE6K608pnT/PCSj1kZx00lIn
Bivf93Zv5LM7GOxiyrhQ6icVJ0ED8WQSNGk2ttPBvCxut8WVDubl96MyUBpJ56FO+ifo+D7WdJiN
W1jvt9Gp/UzgJz3qC1P6TQc/IkeUWRtDkdG1eSf9sU4YKqFYw8iHeY2XT6HRjKVzjkmtQFSeTR7A
VZuIKdoQ0s8HOZkdsPNDVXsJ8Vr2noAhqPjpdgVQfUxrW4K2mDLcE+bO3BH8TYH/PCIK8OMeGD/I
SnORHdrczxbH5+Th5wvsZscMNwOgI5/4QqV0FrpbQBlKOvLEfEKcgExB6v4AdSttUFT5ArgJcxvm
KNRrJsxve0jACDIRhWWdoVJ7F7peCNPVWgp2k0k/fnVDMjCzMOJB4Bl4TwCeY97Rx6TaBRTJasiA
W9pwioRsZsi4hJ5D1ST0FHhb2NmlkEvRr3jZgoTH2PS4zQ9tAlQU0lQzFufIifM3DJAVj87AdcYd
O841NewTUKMwrBi9ZzjBZTFTKi77mfkL/Cm6caCHQzNSWo9crLL2xOgH+aGYrHg0FVg7RjqUzNmO
kawd2l21u/CWzIEgwyuSnWFKN46Qprq+mEtjXyrel5HOjXkjC6zXYzoYvPfoOcGanabLk7JWBAi6
GnQ6IHxxIPwhIpSZDYzJMP07TbMc/b/2j9m3eXWRYXiBphCULH3PMJezBKuoTZmd03ABRywoXoyl
oI3pNCppb6khf8PZKtAEyXPINTGLkH36Ivo8u847fCWEhAV+Ym/cN1tPlRmA0kzkWefRo4EBAmTT
6jHp9nPKHOqNwc0vo9g9tTmV+pUGHCJQF5/cugOe/jP6VX4hcSNr8viEmRCo310ewZs2p0GlcqM/
XavVoqhQS3oUPz0VV78GBlIzmZNDdVefeVD7asU7mXutnxDVuennNuF4+gnnJEHaoGGEnDffWTJX
Nde3Z0gQYNCqEfu45rSxrGOCviMPM3eju6IxmnIxZdMn9APMOXMTLzPiFuGj2eE0C/2OKSrgTXbg
X4LFhy7Oi5VqpbzW1VyMmSXBBzwC94YrJrYocnhuZnZGEirtd9dnqEjhMdKpPK8sKe09P16hLbMq
WHQsDZam+iTkE3PG7VTcY5KsM3dRQBJC8XAq3ywiyGPFBhE8SOd8xcMB4477qkAXTB7vlLcGKscy
O5Ljh+Kv6VVPcTpGXWTJM9s/w/4V8yssY2DWLCFepdyQTjs5tt1ZfFM3hKQ76h4KRvC09pgj9uC3
ML4+QzYsGRVC/aPd5tVgZtCDhpYmJxyBdipApwrPzImM+m6RRbhnfswJakY3uCRnCDM8qCrAB2xH
iwWRqd6ID/wR2F9ULU0P0dsMwcAF9ME3zUV9qp2GF9b0DHz5L8hc5GPPDyN+0ehkNlwsxHiR2ROS
T6I12U2JCG+oKPRIN8Cc8yJp8j2TTd6A1j0xBdS2dkOrDah0fon5iRpyKpyk0F2DEhmDNWYeiwML
CZ9fvCYcCO3JlYVp6oJAKgRuxFmg9sb4cc9xKYqQtTxy97nXYoA9vayQ1+Qho4dqiPh1AlHL3gmo
VkKQ4RN0ZyhY4wgAay3kTOE08hSBVimBliCE8maEmXkdgnQnVJ8spOBIGDNxmndqbsoEByAimeTA
cgfmjjKC7Km0/wCaEfMjOYTvCXwb8mbhXY2Y8Io8ILlh7vdaoIy+rnR5OMMVcQG8wiXm/JjQEjOZ
kJc9061LrNUJoUymkg6qf1Px2w5EwNM9V4n+e9lZT/A95jejlmpGwx2D2BNyiGfaoizfM15LYuuB
sFqdaLAOJ9YXi9fcs5PcaL+DU7sQffpdfkZYA1t4AhvGnMQ+rj8gc9bkDMDaqVSQsGS1FQs2ipax
IRh3CrAFAYsbfTEO+PjRECzm4MCxNzfiXpsxXh5aH9h6tgBBwg29n7llasgoS0DMwdOyxbyV5PL4
Yh4DMPvdr4fTp4DoD5Nmxxsb8QVA84rEB6WGN27vrBsjZCLOYdKlLhaWEfNEsUHQcUYQ0q4mlY/a
N5KZoD7OoOeHDjVqAAe8IWAVbuRmhKsxN5lTsBZoAwLryyJw6uAAPnBUZgIlru0kGTIM65hhkAvw
OLuEFeSiA++sF2mnpY0QmvJ6CB1n7dTDZylcIALgkVjvsBQQFWSpyUhuILB6n97uC51iBEkFy2e+
f+Oc4ON3he5CKQLnf75c9xdAw/wxsq9su5/FMVsxbb+tBpQjuVwwll7++wyAMTfmTNnRmiM8iD9t
NK73UfGPpA5mfPkBgY7HPSTRExgqMKWIrYix1pSlQXQpCQMUyHz+D9EBuVjMYKbAU9j9Xn7DGGZ2
2459LrPI04s009L+RHqSPe8rRW/31+9Bb6eWKs/w0VDbOn12u3dVRSCRyq38haXupmccVUXPYfaA
yz5+kqRGD2wqhrEnNQFK/8OrdoF2IpiALZSsuI/5q3RLtl40qlmKYGKVdDyVKbO4hzBofpRFi/Qk
tnp42+WeJPt8AgmnxKoHbwTUVhiA3WrM4kK+7kjy5u/tQ55/mCp3rgzJdYtCf2mwCTPAnFFnASjx
wQLQvqDnQRYQAL8nl9gwxrhSMair8XPSdesG7RlJiGQ21xl7EzGN75O2SqbPAwkihZ4mbr0+oSYD
RNStiR883nzk8Zedl8KMktEbKpVzSzvc1O9jFj/Ynp4EdNyYFFRRbpBuWKhlxzCHScszW70/sYze
vIHG7b3fK7UCZePdyggjoZ8FklR7HWliP617KNWN9x7B8LojZSZ3dKb7+P54etn1kl7M1fBQwmdV
e8e4HVY1TkFvpVh/QKI01mK4g9grUBqu+d2rQlGs3unajpFcNtGdOSKn05oIEilM+V6jYdOgmz8u
PomklaA+qC/lr8sHU095kBlovzEDUVnrt/ntXha0Va7xbejTY41eiJG7XfnXYQxdET2GER3p7B4e
OxbIDYjxB0iM3AZdNyCQqkyfdQ6FuO2X/dBx4Xse6s8z1pFWa0ojqBAIHhuoo/bfz2mNckKnf7yX
8vDV2/XrBdlUpmOvjGtkNlpXfa1y6ulMBUn4m9NUQ/hrlF9QIdp94HJ/RhB+OLiqLp3P8bIyIFI9
pI2Ggm7Xe9nlE1q9jC9SWOZSrNJkbtXwDtdO/A3qA6UE5FLgnOhJjJt6OzJoPQ5pjlC2eU0fxfqN
l1Ipf40UI9bguKkoLz7LyfWSMdumVdF3zh304PXSRHkmxdmApko3bCSLBNbMm1+J6W1FhqujTXo8
vsK3xto3aYw95IlkQK1mIG5m91hiEtuCE7tBOpCySIH795ZHcYWVgtLEb+kbfEKNYi+8HgURj76d
v94T5QjLEK1DDQJ4UYMUUDafDhgQMtXKSwqv2j2uKoa7BgYr1UzHLvL5ouXYH7+Uam8U5eRODlSM
TsqV3neOmgit4LJYGMXdeb2n2htnRaiJOOccv1G9PF5RQF7Wr5H/anL3OmyGcfGdG3J61Ugxr+/L
IRs91vL7DVBqNW57d5RYsOfV4MK+JitotPRxN97ltQm0hpPJ0SdnNn5HkJw9TxsjE/JZjGuwOf2W
O5jJGAuVI+c2N5s3UkrofRvyn1RLUWa8eAI5R4ih0rbu719HHbzx8VtVeQqzSKICVDVYGjA5iFcX
toz8s8R7J3svJcAUPLntgFliW5LFjRJAX++Gu4Q+Z4El62BFldqG/Xi0qrDz0i8AjnS6z3hktg9s
23iEDSjf1UBnR6O9IpOimKO0EAai70iqM1uVTJ5JVy67pKD13I+owwPtHecmhjeNhgJA4wDdojdk
YTdcsnkS3apxYlAomHcfLnrXLN6/LVlDlf8YIAuh4l4ZA72cO5vkX/H6sVC7GY+pihF2rwwSHzZY
KJdUDGgiZVfYKEzEMwROYZfpcLcur3joscI5Wk/bGh9BSgzFUpNzvBaVsJSZqAJr1bLbaTQyf8zy
iorxRd0VHRvOc2IOMEBzKayur8CqfemiT4xremkP8i1+vCdmU8XXakvAFSWG1F+8vlnL1FFdkR4R
3caI4EX1rDDmzAyATJjcmaPJQLkNtROZphF6LOWPGsKqMHu0MFIL9tcaNIeF92PmkvyxJb5JgZ0u
81Haf0Li/Ct2gyQMIGEwS8bkCqeiDBBOtdxiLJzAL1Ds6yZ9XEIe0Bq6yRGx5bRpIowuJNVjPAhk
FN2Hj4Pj9MhknIhoT/cWhop8hZMRHy36iYg104NqgxJUXxvcGq8p12x2/J0q25ms2mjLvCkwVdIo
5UVtgt6ZQVZJHvPIVyIy5nK56q6ogTF/LC7tapzTda+HT3Qf4bgjEyatFi+C8SAh+jsy2MhutZHc
X6+4reibt4eW518E2HgYMxGn9TOUGopUSEuyy8+6YzpSYxwaYYaaUEnRPGLJV6M5jxgxsMDo9MqD
JtBNeSzfeJxQiMmwN8ZoL37JiHB4o8btxunnSO7/chVUu14+8AHoojmK4upjXmKJ94JZcvHqyVCd
jOvXkSEoEbqCDftBnoKupdlM9ScqelQatRR+rkxS0RanVcmVaN7z4Z/lrPs0SCpw7hqBWUMcSt5o
2STHxswyDv+RdF7LqmpbFP0iqsjIqyQxZ5e+WEuXmyyg5K+/jXOrTqp9VlCEOecYo/fWeTUxx4ET
ZVgrwixEthISybNTDO5V8uNGNyi+m7VAiwy5XFOCqGYwjRn33vD8FoY74an6aCPMBaEnUqq4GJYF
/MWCflQZI3/hDmcd/XyC+XAndxZlbzWxagwUsjJH9pcV4kIfW2Qk1ems2kqo+Hr8IxbrTiSuBatJ
yX6R0cdNMUZrEp0aMlelw5fYhk7E4AlJCwuMnFPt6w/eTzXBPR+Lu2KyVkvaekKyUxvMeffIDtPM
UePsYob/FB1Na8erQNksrPhapcmfmY79N1+nVEX6l8LyFY4pTEgnBu4jUhkxKihUR8zb8Q2OXyw0
mVVXK7WaD5M1TTa5GCnljiFqmJgvSupl8DRYpTIJ35SwgupYlh/XeBMvx5UzyBjm5lUb7jMJK/e7
2WZJh/WJEoctMYjAxwzUZ3BQGD3AKi4NcSZqTGNBFQhoddiLeeXSqEuKcJfhzp9AyAzTn1qmjIk4
v0irUFkbEb36fl208UwiGWhySkGHDWBopA4PB0eJrJssJfqG3PZl+yES7nvijBC2ix4jugaANp4w
9Hkfy2RlpsZOSUK6+crHRcd/T5mWh6IX8czymZnZZqLzVKfZU9bllWnukjv4X36MQcqWUkYrmbNo
YL63td5dJqyuiWQwg+DeAlkPn73d15wFFb4hmghb1RRKW85xqjepX967hfQ54O0tdJzbOgyp+9BO
h4m0HQyTFgOE6oZuVEtgsoRaQDqN6AiCyL8qRB+dAqxWlyUaIlmCR9nrqAZklIEmWI8uJrsLJ0bK
+vVmVieZt1LYp6XC10XEj0GC68Ol8cXggz3rjtE8M8bU9c29OhotA8j3PAVDHBXH7J54wYQx63f3
RZFWSZNF1XCGS1JIOwWkC3pVX6+DcdaAugvYgfvIuV8yl6MhbuN0Jn9XMapxTgitjCn27ivU00PF
ppwD4MrxvpmyLeZ/Q8Hd2MHfCRbaXzkCV4HphO2uAqkx0XByRouq5G4kplB88yn4SRLabfYXxbO+
I5/5Y0IOirySlC9t4r+5mTU6R7hoUWPTAUQWd29pAQC9E4baLj8VfCKvossaTXh81UP6uajc/aZ0
EBgZEBDQqIdgAmCKNeQuPtFypt+KrhQ+kzw+s1FWojVRzvLwakLOa+G8K/8qsVmkpM0FVcEF/ot3
Zg3sgUm8VP4YjNbbiHBiVCXGMkp/K1lw2noempfv5EO3eTe0Y8LpyAWFta/u2E4bNgUslJxg44Sm
7sj+R4PUgF2IVejFbKsficde1S5RBK0h00R61Kn3aWS2c6IkO0bXfXVMs+/VoEPRaiy08nzIiS5X
4hn/ds3cbbFEl1uNDmYonEtz14nDT0vEofwmPZNTJa7ur1kshmHidfK8v7+9gHFvkJMoPKFoVTIO
nwFicpAVND04MnUTDgq4SLtkLrNw1lEz19TMn+iP2CTBCDJOKvLOg809Ku0+fVtd92OiF1LklT7g
ZiG6czgpqmINYDNK8/rWxo4N3bb4t/mnykQQK1hMKU0z3nNIKIvEpGp4w9ZHUM7eeh/2QojTbbQ5
Cauv9Pd5Mz6E/1EEP5HpF+hDKBWN9lcBQNP7ZUrn8lNjFaLH4bxykWYxmkdtzMUuF8qnI08cj2iX
eGrbnbXiQ8rTS6xFtzegBY7LdEZJVfVewjI43vzENUrOW5+PZ3UYEXdF/e9Y/ql2H+66PuFg2Kp+
iCo7Mk2O0bRnOa5/uRXDFEEJGCR94jFuSJAQ9Ax/uKwcgVSaVM1HXU7CeR8XxwH1wUt+YxYt3SxA
DscvM+BtjPWIMRI36CIlqL/jVIH+nqHvLY2H5pXfTaBvs0KfKRnzE92psDXTB8iH2nkHj5anq2q9
gQmFqH/WGllLwifavokvaPYlkLpPC37L5BlINWdgDIHysacfEYXMt5uz1D7lRrMN7Eklz1LRERKT
kIcX5nau020km03kcCDdxaWoaZ4uK7OAz/leO3r389FRg7NdiOqXFPrBL99gm/PB6+ET6hkimOSn
GajGaV2MDebynxyhwAcClbzJRM0vasRYJuTT6rHDdRsApXo/NgWA3wqTWVIj9EjgBpP+NkEByvGp
EZAz4HwcT7TUsf14BtYZIHxXaee3cryISry0oxu7F2wD87uZ8qay/O2kKvk6dIzMeVRgL+TLwswk
s5h1BnSIpHBaQEFb0EL5yreE9t673Q0xDLngO3+3KinhDGAm0+ytngw9RQxaO9qQvnpzGXPptCzY
VJynC7oPQ/B758kVmqcKEfptAJpm1f120bZWZ1+VfCRNgdTwSXYBmttaf5rc9VGBRFasju/JwLqo
buX7vJK0eY5JpzwOWu/es01U1WTaUx+kGiqJ4QsMiSlkvxTLH05MIkswoENt0G6RNJCwZ8xa5Tne
jLFB2if4ii7ESwfzFtxUL/migZQRAmyNgl8JmHlBChvibhGrPK0ZsCoOTYIi8AHeGbXSKaviBHSS
HcUafWT69D3ilm/ovyPgj+dBQUhUSfK1KZK5ljLbHOPi3hq2W6CsxF/oAyNUGljvMgmhXSTLCVi0
iKKSlb7XYcGH8oHMT8V8UCkU4UIRdZdWvErKZYnxpTdxw6W7rvjMOgmiDMWVSvSvqK5L/EmS/msg
meH0rymB2yTpORWRIgF6Gd7+tyt2YuhWsYYHP/ab6OPSECx9Lf6l3Iw/TF21YwRVVgGRvUSizd00
dDsFYzyRt/I3soJB99N3NkN6Pgk2H4rHt9he7yoODUVJ3XRsOJXM7ADtNww39NZ/h+VC1AhsGOqb
MeAkbmKRiDMTkrt2X6mS4NCXLh5xIl4+VC8lM4PKlplLNlezWmvNa5IvBY2XT9YIT07IE/8WFky4
smZVNP862IUGYKQxLhJ0FNMXZvkFx1S8V8yBczdnqpXtsxXVoleqMLeZSBXkvwdTIAlXZmsNoNhg
xtiWm/d9XzB9QTvA2A0CDB8G69p3dQcMZk/+mLRA0gbvs6FnNvZw6bgxYmbwrOyZHPKyCsr4Bd/C
3Ao+e01/baZGzNI1h1KYUxcVPkxfRP8EDi3AzmL01RY0e7t5vlJWdG+hF2OlR5SIf3nGNOeNlPG+
R1jHnDq4waSk7YfiYrjAAJ0DCrGACTjDfIuviynZlLFhcKSBZ9BrxcY3fd8QF1sp8xUMqd3DpM3H
aNJ+UJBWoPK2OW64nFcX2ga5UM8EoQBc8VWxLS1mm/wiZNm36tFeO22qtTaa26l4/JKgxhbIFsIh
18ZH0k8eGfoYYYke7254pDv0YB644c1VDjP6SbT1QJ7Fe5FzPkShzIqy0G5556LfRadDK2z8OAyI
v3Z44XYO73gtG3oGSIJikghH1LG0TlJ33ttP5pd4jXcPaIsog+RtGrmqPzzuMwaHyr55kOJCBoaH
SINVGucc8HE+FBuvMq19i1GKso5evHvWtQBLHHLVEX6CKu2JKRejCUQkmzWUnwo30mccSGt/FGxD
fnqNGgYMSgestzdGsgBlv1b/UyzoR1lj83naPHAqbwWQEow3gnk260ybyT3X/TV+zX9jcpyc5oJQ
AIQU5L3Sjp2STb+4z15o3fF6hhvSH7w7TcXpfcYNw4QRoVHMmJpeScbA1mRi7hIAwOuDFmCU3l3w
BOTV3ALNQ8iwrn5t+cpyho7BkX9IjCLC5h/6GIxCcExg1H+mRKEi1yBTWr3jgV+WyLppJh8rZSUp
+K40Rp4c3zuHletzalaMnpnxzGWU9HfqDSK/f008cYc1fcAhcMtNFVhjb+7TWWxf1867X0BY2ShP
la+j7+6EZ0gzRHk4cqjfuJklX9qhu6SZ7RqyV1Ru58mciJA4MsrYxzeN5RkfYeSgAALa/GaHtMqx
MsBWlV0En3qYmkQUwNVNPy45H7Q9zyIaOQC4lkg02FPws7P5VEB6o5kNF+0SQxt10gQW04JXZn/c
v/AWvsjtZlaOhkR2g4ZOSQT/cRa/BNWOHZ5PFhb8uuhB7XDXMsmIVfSIsEYuKZ5RPBsTpvs7JDMc
Qc4FeDW7hkFm14zdOQxMGRgkmAVRuaxQ6FH0ckhdEeOJoN8n9CZ/6O77pdOBv8qLdJURbrOArmtc
ez90+skuX4iXsnElyC54tD5WQIP2ilL4M/Z/wNAgm6yAo6G7nCEVmiP1tpRbq1iSdfqsUvbFa7Kh
eDGO8Uvy8fJZ0abI3WDTrJCouOiz54lLUVd6PXfowVxy7Ba2ZLx5lfuHLVHo5hRi9dsH4BtNptp1
2JobY0tpuAFG6c7bWaNMxQdOqbW5DGU3IkPiv1aU1Hkln3a4jZD4rgn5prnIa2QrsEJvkkw3dDmO
oYCwjlt6W7riQ/Mrrudyh/ElVB3GCLROAvTipBcrh8CW7faJrtTUbViE8Vr497F+U0eLtxNL8NN5
+5icBJ5mJFUZNi7+rLZKrOWzL9o/3n7wTwXtTgcvOWr+F9UD40dW1lPslD4ayrcD2/qV8w0MLcGp
+pAy9YfJWeUkHifqjAGFgGAR/B2fX82ADSYcftkVfTd9ZQKymd9v5vK+ltdEufnvJc2okDLnr5Dt
9Nri3FxwhBjbLjtWbVbiBpntihOqJYN0xuWkIDzkthFvwb78Vy1Znx8t/OKCwE6sPsPv+1c8kKxU
GNN+E/5+l9E1+AGT48W77/a7ZK1jTbbj00mje8t7Z4jLQQ7EzP/vkOZs7FC63bdI8aS5/JNvgZMy
5d8MWyI0p4bX//Tbzin2QCPRSkTXZsUMhJ1/bV6xBeyVgKJpUXBmvkCqxnpnTKONepG5ZajSk+lc
XGAjUzFREnS+LRGiXjRb2NLT9bJ/PPiYcM/JTv6HI3+FI25L11VZFFxCLKsvjlmL6oD7l6mtuacF
8HlgaVmz5FqPDvAdLRT0wjPSqO3+3L898hURtsO5CxB3z+sZnkx8Jqk1bNqZVhHzqXsM1u67eFmw
+KOdQeZLzjm2TONfdeNp8/44GI3jN7qDMs9sdfzeGOKCtBjjkdVFdIDfzpUlqWUyE/ntdgEJcBp8
UUfGH5cpiNTPaskO1yoKUlxPfxFFFFIdK3W4Bd94ahkCnnP3N3g2Mp9hVC0Fwret7IB7kUfOo6+d
o2KwcxvgarFn2W3pVrK+stp4PJdYckYHKMkWK1q+a3k1YWzgQwY9NnCttixom2xWn9XfLoNwVRxo
vSzI2UF17DMHyWb56REfY9981hMreqDeyXDXsNudmHsEGx1JNtrcv/e/z7nYC/bE4kaw2utg4ZO1
ck4hxikd0KP3C9UdByBogCzjF3wfKwweFzJrefzDff0TksVqYQ4mxCleJzYn5yRHfnKm72FinqUj
9QKgfk/tyTqd1YaPahx7jcklUmB3rBEfBMT8QvNw6Khu9dqiHK2Z4qozmMx3RBCr2jkXHrNDBDQj
uM1NOIHQkJ9GnF9RR6sAnf/bT+gPJRGMtNV9UZ3SV+u3D96j/JC50tBhXXjs5GKwqnrAtgpE5q+U
BSK34zWvb50vRfeE2J0BEQ6nh0HIpq1a9b/Jv2xduYY/OeUuM6Vn7rMVnRN2rI3hJdf3arKRr8Oe
xJzTL9Opa7cHumyNykoWCfSJVKJ8cF4LTHTGK/Z4sHbiTDubHiqI/1ZvkKWZJds8SQSrL3HQ0mi5
/vf5dyjM/5Wzypxqx9560E9toMFjEr9x/sBt8Z3Oo43SjsnVNbHzqXXmN9DP6zGO9DPDQ0t646E0
j2Slu7I/KrQGG12Qse7/yItk4uUXWBqsahVTnwt2ffkZNrhfEGt/XDZYW9jpM9MjuZUIJUe7or77
PfUznSxl/76Xb8aGXiIbAZbMI05BevqwWs4snOhv8ThnR56DB9uWsQwOpCi204pmGHgXNtFuuyAd
fTnwFKcrxHAUnfofDz7uhmAb/CAjnqbrk3zNUElX3heeMx/y2sTngcBQ9pk9VrdgIzkajRp4k3Ym
UKNPK09+jK7t96vkcKAuuLFXKglfkje45R4TjGGJ83KaPju7nbdTFeSErZnT+2/yWzOuoFxjgWd5
Iz9mvE1xWjuxlS7jW4sAs7SQAIi39Fg6/NyfU784caURUKL/F7C7dAU2fLJ8cTDTIcYQoeAwSx/U
DumFe4HVgw9W4wy7wi27Rts1um7HHscscLNHwxvWrX8GhbcP3dBl4w1s5S8iHsuVHeCp2Pf+8RGz
orPegswxZ9qGqeYJG4T3Pip2xBcJON1LftyA4oIICluGEOuL7+1iMjmydef2fcncvxyFacSQAcD/
2PWSfedwZ+LvKddgQ+b2Klry3pVztJ2wNPqlfd8EdNymIgTpWX8ZVhF25L/c5bATw8jAZ9FR/SDN
onJ6ZZTfrBHvGQdq9iCrxN8xNw40EZQYr5O6i4aVBA2ndcZD4NuRrLk2P0WQw6fZmViJj0uOaTOC
d0/qvp9x7Sykoixsz4415g8b9xyS7ULeS8+IN8fCzrHn37CJTybqNRvnMMYZOAdIdKzc4RTJYsUx
R06xfIzpeUTMKU50DLzgj8GKNg8Xw0kkWam39VmLIyJcltBXzwnGkdzpOMHG/0S+EZ3H+kklRM4U
W5S+reuxwCGERtBgioEqF10yWRfxuuW4fK6fjfN2uOChw3SNTeXEx5wQH7KI7BO23DUNL1Rd1eXL
dnrrHvGlcmJewxNPaCHNaacxQTlMLmw8nxep5+sc86HsonBhOxqpKdOEBYDz/PHLhI4QRHb6Ll6r
61iZB/GCmRPBr5J8BKyAc78MUDidO7xZjHuHigb4Kle8OvU03QOeAUvNpJMNfAsgZT/P0RhaeImc
0VOc7jF6qVSG3yldcwEbIcpZLjjEeNXK12xEkgWpc+TJYfeX4bHpyfk7Qiivo+xq/v8KmJI6vi8k
44hJdLK8bxWUp9zGudOSikiV9uSt4Huy7rPKOUlqySPyo+q3f7TdLPrZCAg1pLORK4+xeTlImXze
SxynHeUW5zZV/7az6mvrlsnoMnoVkS8/+dFfjgyIVrc7LqM0B339ZnYtexL3Posy4S+7ZJM7nHIt
RM52h1UjXv8qr3DGybz0MaLiEqU8eJ9K5KQkkq7qIwGU1Q2KjPM981ly0A+WMvsHkKTzPSAWOvIk
zeK02TnDOj/R+Gx6KNMaB251nRDQYvffmXZSmYZYNHhbi8gbggj5frgawjp13zWY1HlxHeetrmZe
08uonQNi/V1MmlkAC4zhCrcS1V/jTFwFvsScLis3YbbNAfmBCbAVh6e3tCMmlWRljwHGaKr6Pw1d
OvACfMdb8+7GR+Bp4YckI8dQGSC/fUhq9x3qUU9yh8WjWUZUFCuIdcPEz/a8HshQ6plUbfoXqQsX
7hfClAukBIwQcgF6ZTQUiCShymZnd/sbcqECWACP9Ehjn2UveODL4Rj+MYBjqwAZRG8g/A0cBF5/
+TnP6QE6oKR0O6MZhBGbFupatD6yrb/CLQ2zkd9vADvj+E2hzngdjY33gEeG6gODDs24YwWWfNQs
xgdatt+XcCECgrvZ0GgskJh7QVT89loIIUTu0bQhjIT+2xTVPLFVPLcbZIOd7Ly1TTJLNDZKZDFz
5qiovQ3si5i3p80xv9FffSAm8qBevYKbsea7MmbSY8tlmRzDy1cYA1DT/YjF9AhROX5+jfNnBfCf
ZbTgKEXPdk3G0G+9QTfTedW5osc8FXzp2m05/1INUWXtwMfQSSy8b+ils2qHnu3jwJSmqXZF2c9U
jE4G7+JO4oVF1STKViDuOSiiJBgfA1yZTzTnw/qSnJI9iv94gexUD/nU1CtNosAjJklikP2Hwbtg
leCQi6rqeQopAropwwhjWU7GUudUskfaybLYG9CKpKPB4T91ekQRsNbyLUjqCdmkP+mm5yli60IG
uwj3UbLXo21DBUwHkHc0WA9aT1CYyRvsr4xSr5ApryFAC+4teliqM8hjAoaOEhZK7g1ULtAv0wXg
RxY8cwIBJBmnJA78CK2Y5L2ofd1wsIDJbLt/dHtJmPjtFi2smTE7VXzG+/shOyJJKwgZnZZ75QKa
e1745owycDg0H5uhobABd/hglofJkLgtAzcOjqdzcmY78QIKXGGLsfakO3Q3XM5SUIenAHs4uKny
vDmSMpS8bYKLoRns1MQzmI2fOH9/9x2WyBdCK2NsAyZO/jshm82ODyyR87tGTcfs2gqyBWoO4CLA
ET+1E7Es76EfWon37UB0cUw2OczoN3oA3A0jG1uDnYmfeo0W4Iffg6W7pm7NQLJGO+D3oTHvDTuo
FvpamJnmtCwWSBgFjIDzYAbsHfev8ZMsJpwQkZneIVc+S4JAv1u3hmzJYBGeEnLKEZ8K9wiZr8d2
B5SNQAgukTPx4V0NtHWRVhpIWqewltHu3IMZbxyJcOCl/8QnSKF68MC+B9/ppnfia30D90LJHYzZ
LsoSbXVb/kdv0Bgr0ocTf8jJZjWAsbxCoyv76eZ+5WZztQXl4fNFl1VasM6/Z98lQ1/YQWLtiQ/x
B82MylPE2fQwVoIsAuqpfzWbPpwh8S6Dl7Tu3v79iMuB/MoZBhSZbplF+qPhjAiy5FWCytzqpKVt
5WYmnCeNQ7LeWHcmY392cmScgNQcyTyWqZoTIx2PAwU2ci1Nx8ji0A4vkSv8vdfb5l8uY0XAUfwL
/AmpO8HzlFnHWrajK3tQtd5xIpgJ5RqKOuqUm+nJ9ynLQr3R5kLudSh5oPOxGlmcc/ty05CUtSy5
aUAgQege7OJZuozp4b47SPp4Rv38cCJjuJi1Y0ZAuaEXxnhyrkPkZokBpsUUlRHiCKoYQetklgDc
IWPHrR9ZhgUSERiutymztV/kDNtu1SX2iTDmrlhiFhWtkJ5Wj/+Bk+oR7YQz5ifT+XIjl4Zf4Ba7
jr6yjAaSqvXUPyYIbEfSJPIq9PY8AI98wdDxwwnCYcJ0Dtzk2l4iqjiaRsV7WT4a+yxzhAdz5GS/
cAFcyvbAZh9bUlTrz3HBSRfvczpTXsqcazvDsTyT+iW4ipfkhfq0GK0nnMZCMPD43d5vsvSGPcYZ
hsuQxFg8OtDNkTcgJh3Pf0QJ/7wdki8oSZDmIbKVKCSRwFS/5vnTrXBWvOQVBgy4brxrAlTqRfb4
buvIo/O0pbFK65/NCVwzXTJqEX7uzwchEW02H64z6k3aq82ZylMw6Ghz9QJ8CxbJwb8UogbdjC11
1ZwsJwrOorNrP0BOfCn2jeBIvx2yOjAZZ2k11s+ziJYXuzll+0i72yq/LHYlKJWr9tv9Zm5ygBXF
wlX5yrnyavItUVXAkXBA4B6rGxxz+ITTxgGz06HPdgA0YL3gQgStC6vKER+gYmhrjTIeBd8vqhKd
SowcVTZKaI7u22eRZg4R+hTjyt8HVx1oz8ZJGfoeOfWUWACj5EQref0WPfYUk1vNGdlNFsF74ZhV
x9BwlS4p/OLT/dWRY5Huy40CRZFJfTeHHbRuqNPw1yUH+kDZivW+fhFDqwt+zBO/oO5L1HP43Wrp
LGHQO/zXIDZWJQOewEqSKz0CM4fbzbIwlSYWo1+D1JdbCIERt0nrwukyRy8p/vAxTgTTCiGHUE76
HxPwCIIVdvWzgCMo2PTdlrCG76ZCGw6Lup2gG0ASmngKunk5nCmJaY+IJoN+Bn+gIExD0zLLOycl
OZbeee0w+yJSL3Eyr7+CI4XVDdc6SB0ZuTSNlVM1iw+TD8RhGYoPeEEQOAHDHyY8oK5R+XXVQoUK
nwCex2OxSJmyb1EvijztKJDR/I02jYSBLTNasLgbKKblqmw2fF+sbUbrDKrjFQd07BHe+59G6YDK
7vd9gHXI0Y1FNOrngA5HRCBdaDptPHMZ9f/SLOYgsBhH8s/oBqpZVad1glgeeCJLNLI41jSMAu2U
5Hl044rLnkP1vqvXrJQs7JRHCPQLLBEA2FdsC9i8CNI0w01BBs8fua7E0P0GgBv3g7ik9OH/h6rF
yUvSTpI5Ex7hBjQPvBqL5h5jVWX5aTg4OOFT2Dz4Yr6FXtA/+q3Ujj74KIFNf/1/9Gv+Ky3JXtxH
tL50L99TVqwjWlM+2MANYhUG2ZQpWPsRG2+B/p5NJEUYJBnnoefieGQl7X2JsqSDPPosYz+Ettn8
Unwvapzk7aJy2X2BaCDkarzhh8Y0XST+kGYWOGr2nuaL3BU1PTmclrhK5FWoLmsmgwXXuNgY3GZt
OnvrDixjtR2hrhIfIMKHcC70yw8IKMwYmHCGudJs8RBSirHOwXDOdne42wN0ylv9PenZpZHHGRP7
Be+9sA1enASgjfINWGDF2aSyS8YUjOggPm0odk7qvPcma8I1yLmF8c+85VzfvoU8LznncmL8V5Ex
shVM4h8sdBGgRnt/yI5gY427h0xewMYho5uYgthOx6RG81GuGEyayqnQV3hEyLMADoVFU9D8AAkV
wOcac7LhoVRNt1q2wzvSrvIIozKtg5XOtq+czIfUvaT//BolBDSiE5C2oCYoXIQc9/5rTRB/Nlv5
GoIuiFi6L5q26rDI0XFOdkm9kT6Mk/I93g5Aevw3ttBU28CAjVYjMb1h+2az32X383szqD6uU+PS
j24bjOEwPDHREdnwjgBkRdc8e4xGTvEHC2PuRXPaUWhOv8g11dSKwoktKOSugo0dLQREUFhVClJw
83lgFKKYxxCPLU2N1ymF1JbZ4h3FVjZ9ImEGuxbo1qW+st5hLIYMUrscevqteo0feAd0WpZkO/1H
lGJdYXYY2mBS+euZvGp+JxgB8ME7cmZ5lvZYB58Qc7Gx8rT19iA5HFuzePvM2yMWyueH2dDIqSL2
FlPVA5/iuCNi30hefMf7MYZNj5Tx8ReZa9ZyF883li7qbHP/hEEMZcCRHtIX0AAsV7xUHOtC5ZcT
EPZeKsgSLzIuiwmhNiOgtbuYLqNHFKlDvZ1QnE1ydoh+KfGNhUOZdq94avnztHC+9FbHESDbxneH
1JagZs5b9KL+g61+oz8ynR8EAELTxtXGbOLFet0quNnH43Wy5uNA0WMw8SfsAyTgrcaJu9p8ENwc
1ASsmy8AEWIBbRFEYGHiPDm55hgr83qD3w4UKkm81PVrGVN/tNL9+5UqhIMMNSBn2pP0ADmBoeE1
8cXRqZ6ArcJ5PoIXlvmPudIczuckR+GEZ+FhMkVLkg7QqYa/lXkThui6z0CZoe2WT7hb4HG1kxXS
7/vRWMMU4I4w9pjDr1CeTRz94B0Wn/HkOX6XsZb23Y4Kcil5uLZX/aZ96suvdNYPgtlZHY3QvLFj
+C7VgV2AiTe+c+ehkCh6Ip5kM6a1TA1CQbySELtilt2KjcYQ3H67E3nxKR1K6npFCSYT5m0+mCPb
7Wtg/Vjw9Sz5PdS2dsVjbCyObUcVwz43gCOm+0Bj6MGTSRFPbhnjqGQLfIS7BIuZVZ42Ncq6Ytl9
L4/AKQ59d3w0nFnggSVbfl2+G8/SvDD+2xcL4p2IvJkya+EjMllP4aipU49BmO/p1+ICfQbxB53i
xZeusUpIG8HIDWmveL+37FtGv4Qt8KVz4igXo16P4TetTzqLxKmS/bFd8c/RmDzmm+jR33BB20Vm
N/NbaLSbjzEfc78RqmmXmtAMPgjSYkg6eXzz0eT0yLgYTEAe0qImA9IlvxHVsXIZL17HwN7n0iuP
nryn0yZyFPt94NLBaab7rG9EOgTcux7uv5N5udMSoOLExIhblX5d+PXKcctXw1nFqcRG4Mqvxw2n
PHSiXOdcZfxyZKREc5YdInb4qCbOA7otK8Imdse/uOB6siXwiRAFtj+edMe44IUnwkHAFXp6E8nt
U7j1XAP2pBfvjM+R4JTR56eArDcf43TnUx2UBzEr5S22Vy2GxZ6/8RQ4mwEtFAhubqV+ld8UVBkL
dPMEPmiga9rV40P9iiKWXcDQPVxEsLWRqE59rJ+T6a1/mbQUtVmg23RJOD0Vhlcd8vvSNFbB9NZy
ptZJZbmFJT8NlCZtJE6W7J0YvN16tTnyVRv68LKlU9jnNVJNEXdsh65dQxud6++z2lenuIK3IRGP
KJeXO/+OanUvYhdK+wUByAE54/WtGKo9Mfe9yDjZVHa6zwEN8QjgIvBPf6g+vxie6CIQfNPZb3EW
gy99cnxMTBCdHrJ7VF/V/tNvgnJXMMxifEkzXlmoQoJ2DaB85IfvQ6s5iCiooOjAkSSB6G2NWhc7
sunwCehbFJ8TPsyRi0/JPip1oOjQsEcd66QHFv/PdNM8qLU9aLvTkKSI+rSJj8jVY3NGp4LRnk48
77Qmx4QUFSv9pTXMiGxFw6ahNpI30RdjUbE2PPlwHaUEdCONNRnq3sm4ikthC0HMhTw3/+yg7tH3
6hc0m5hO/nKisWSTzYLdFgEU3/mG8ve6dmvx0gKnq86kWJpEff+Ta0TgCJLGvJje4Qa6/9HScUj3
8fpZ543rYrBS7ZewAgmde58tck12l7GuXH2JRdkq1Gh04MmIbgofokIHbI9V8nm3hegodUwozxyG
2eRjG6s861y0MABUEXvGRJeGBbVyNKOCMF8kG+Y+LLDNKFpiJZ9r62DHtBL/YzCnEzYXYYB/EW4R
guaNYixaVwjnxUUmTF81FiMgeWDKv274C55rnWHbjXBYq9uE0pHY24+Xz8fyf3LYhu6YkNP/9bSA
cufDooFlYjx00/WAxMoQf8k9/Ku/EkbGY5nA86tgqS1ckxhmOld2h3P3iUOFFgK/qA0OFdtI5yuy
U66ikqEOp7PPNJ8BW46P9/PnkGN1XBHC0yoQszFe7pVuazRzBTWYI245VReTVYA6OOh9UcG0wtke
/AD42ozmzcTYhQHWxVGaq5/bzI0m9HuUAk8v51TVQ31svyKDEQk3N5LYaaH4WbRVdaeZm/0saQ7A
GvFf/DB6kYqLGot+klXHOHj7StHTGXoghepoLr3biPM7RRXnAjQwpriU9Hkonz7R0RB3sXzUU+38
/QbPLkZnuNDzjclSHEYxM82Zmc9w/1OFyML+jtgSYzdLMM9T9Bwil0PFhNMy/XOdNqHVPLAhVhlg
bwtdIuItMNVngEr70Q+zREd+/5L6bek/WueU2j5+qMZMUN2O1oWbK69oAliZ1onXDT6o6xsAOz/Z
1MsMSTZ28G31b3CCH/WQn9DiuYIyjRf5koNASwXvfX7brfgDGOaorelQvh3B/84/cx1ZcgpAYxza
I3WjpTsnRZJhKSJzjk2wLcHd8nQbPr0JFgeNVsoaiUrBQ8jeTRGj3MrVs6y8fDmiMb2acSVEuA+H
fAyAzL3GANWb6hy5/1Ylka8kuc/Cn4Jp1qnpEZvOIw/RwR+3u6cc4Pvhr/9ObBHqvK/vK++9Up4o
EFmiL6CCruocya7fPJIRRxE+oQWoc8XmW6ZkLXK16FHVKvipMWX4j9wSUqLGKDqcsRbnPObYKsOJ
hFIfPgAL7K+Gq5L3RWTBE/Qd6rI5lsi7zYX0KKwZKNrv02evzMcLk/uAqynFVY9limpvMcYooXPf
pAfu5ckWcMlDfbsJnjgafvo2MRyKmYqgkXl7E07RKTneXb4EojiU9qnyAPiHkoY5ye/dNd1gnhyR
fqF63CEVZBbvqrHVwxmVEUThFvc+LMdONZPeIy42sgDVMfGkGRuwggFTx5VAbrfISjyamh86P+FV
7/U/6A7KTlhvqEbLJ4c6DW0Ki5LGyXQM7TBg4J7oAEH0FNbqHEc+x4lFRMAClrUnQBSfczJ4uujG
9RKsDxgFiOigYLjyIwaHKvLr9cpIT4GDT9GdQw4ktnhXMVF7IfoTrBF5tOCsmuz5dAVLdWAK3D5/
NLGDM1y374FmjIWnjBfyP47Oc1lRrtvCV0QVogT/ksEA5q1/LCPJgIikq++HrvNVn+5+dyvKYq05
xxxhsMa7/73UQrpKDUoj0N1uZJAvwbj/PRNQsN376+1vyMMeQj43tLBYdnP2sdqBX/UIskmCZZ5b
nTkjlqAyFCNYttvDc9LDPIC+qoELLsybIVGbiGKtlsBjl8Y2wVrWJt6zIz0FBB9PhXWjcvIKc+kk
+fkMKx1mWup5ZKUhSZLs7SiZ0CdQGVc29GXs+rAKfEy4OVSdyAjjC3UdOyXf0M8QzzzbUMP1V/jA
BdxiXmxS4mVQW60BdlWxqWwyV/nhM9/NI5+KIz1X60eg4b82ML9bOnoe4wIOKpmaxLL1y5HlSeUJ
Y/DEcsSf/tzO8dzllmAaxEtPynOv0PATD2s2rEcCOsklxEs+Roo1OF1CPcMPhRLGHjNpwUlABuF5
HdsFfm5VMyucFqSsedMfTQn0broHXvZg4RH18iveDKXFXoKHnBCuhg1tPUNlVz2BDyuYBUyZji9W
RSNSRiRgT/JzuEeKdBGaZhGX0kZ6mQo1s/e5dR79JNNAYBWvhW6Bmv8PZMLAOniGC1B0INmLoQam
E2w4GC3jX/Gdk7MI0t3seuvXiGZV3qVmvx6LM/YlOCV5LTBpZbeZM1gLEywNcgYylNdkFfeJEtTV
bPW4szpwljdRj7k+6C4JA+C5NFXZq+dpGF9Qh45YPNyTN8gsa6a0hhcJox3B0hQKWpOsngEvRFPS
b11+eut/Nmn1SOOWCxeSbsdB9TUZaTCLID6Z2r4f+j/sX4e8dQV6Il9UaAh+jKIfnhniFQKo8Is3
5McB9OIBB5n35zvXjPfLDL4sbWJaGXCWK0lDmKUP/74+a61cRduOXaf0ZKLdSIXAQvDUPQzt3vuN
h+kZ+xOoS4zYjfTWrqIVeLdABhHmAPKFEDj2zxsZZqyk/h1a+OZgpdyDPhIvEj3ZG3VBuRIuaemr
l8HXi0VbtL7+cQ6XR/LxbWhFjwEUigYIE8d3OED7fuFs9YDCCwx7eNVVMeW+XQY2QrwR1eRWfK3o
o4uY1LIKTDj81hbHMO0NPT8ZTDzhAQI6Gwowz9KqRxZR07JNYi7YEQaiuo9di87FIlYD8x+L8mED
a4Q9JrZJDeLfAQrz/zt7cMHud6NCPMB8m1Wh4PfCji0FeHioFhpWlpk67i2s1Bn/gnnKSduP/2jS
8ZTHphVF5adPACRL8dPMmKEyBuuZjpgk2KzJBuO8zxR0o1iNcw8ML4UtBTAMe/5nyF9HAEqci63T
a1om+bUPtPU0J5qUyB62sN20E7F9DAyvIGsw2v1RA3//uI0QRDFCH15AgMifZWN/zEmqjA4yYo2/
Y0zwK+gsw/OY6dOGTE16yiHoD079fnoGCsJp77iV4K9Ommz9tPLzuGaiBAGdGaatVTOwFAb1P5v9
6q7hUh/NyU/Ermp0Ba7AkbCaAZLINaClDQaSv7DKwVuOLogwMU5f7E2A7ahv2GEmn9o92m8e6Gli
SSs2ts+8mow4+cjtWTZvE6JDGSpMFgGnr49AOjH/IgTbSdfslf3+Rlsu48XERJT1dX4p3nf7Qebx
M8qAYX1/5LfzbBehmY5g23BWLsuwYuwFRaMAXBwxs6P3nsSx/RQYf6y0I7EKgjf8udJ5Jcyy3lms
gC/HqKmYa4QH93wyEDIMutYwZg0RrppLLY7J3p6SAMBg+11w8uVXnoG3tCVIy4JHkTBwaMOKBblD
v03eRGclHMlj47URFsOlnLn9G6Oys7Kg2L43DOUxOBfmQwWbwj6hE7W+3fiPU2u23hCihoRPreQB
tUMTG24BwIwCB8YfuC10tuPfoK88LIIuYeAKK/VydEqvBsgwMM32FUtZUk1WurJgxzCZ9c5ISX5j
FMCjBr2xAmLGtb9/iI4+OfQimQ80XW/BBwCMy0tZTrFJYz7RGOS//24U/QWd6/zoff4nMYFWvY0L
g3K38aPYpE5rITHTBhl8RwFaarOyxAucO/1pYuVsasHx72cW1pECnwf6Lv2dRHvAgEYMhBkjbcgX
FnSB77qywhsMmxl+AUuCnznSTtG8Lxg9Muo6PeCmQGiEG6h/T0G9rUDQVPYjwjpoToNi2loYh3Aq
nXFP40MnDKXJMrgznFzk6B0dkbnTpLoC9mC1Be8YCASohymXuz4UqzR4bgZ9kFniw7PH0xHYiRhX
M3Wo3i0s0+jOOcUZ118utVlwqxhAWQi/HH+1EWZoyQ0mc2RdGRPcGJakJ09Sov16S9zZCIsNjuLc
o38Ia2vy9zMeG+DhyJL/Pn4RaI6SGqi9OUaMjtG1sHoxylaxxuI+FDtwY5QS2Ey5yUYMx6dkeiTW
YVq6HPUBc+yp9lfNsR7ZMa45ThgtjgyCcBLIU/fUrUtj7l+YbDuEADAXgGU5/czG1IpU1Wso/ExI
/581+5GlbXH/4cgF16uhssGEiEDXt4ULiTu29Zve6JLX4SaPhuX0WhbLMaLK6TvMCCoB+yF+bn5i
Ttxsuanc0tqjuJp8/mCJ5vYhYE7+5XtJmPOnU0zO16/9GxXyBAnjhLnzYF7dX4iHIguRjx6UIcoE
XDEIfmPAsjqQuuCqmHrNePAfV9Ud4v8W3UCUGQv/UP0MF4y81qrjZKlZ+bQ483JLwspveulfco1x
kgBcDKNV49w/INuBRg4hBqqTYeHy4Pz82qey5o8jG9cvR8E/RteCjkE3xxT1/HijBV/vF0B2t8aL
nwdkdwxGAXYHV8acM6pDUiCyWUUn7tFVpyFCnpUAbRGDqYm6f7sPj7vK89DqP4BmCi5QWKx/G4zW
S5IkeyhMgHjdBkvGlwhjsMHFImPxjs2vybU0moGTt7r4wncY6ym+0qTKG8uGC6gp5BRo3ruji1c4
dEQG9GQxBMNdRKGa9s5i5DmBUs6HQx2LdjRAv93HRT+wvcum5IxQaFHxQsFxNCPdvC1kC9UFiqC8
amyetxqTO3u4SraT57a8CImpbVLI55MGFbgTnX9YvfnPk+i/Gb80f5WdnGpklwY+URzS+HmtKT+O
C7tafxefGZYylJvH9ct93euwmDhw78Jyp2M724API43SZAM8opqc8S1R4Nayo80Y8Rvw2YUpdMdF
slXwc38PXeUg2AISCHJSeqYSsSWbF4BTayBv2A31J08fjMsDA3jomTp9j39+rTvv50CFKV3w6Bw3
b9TMlb7ERcX8f2p7CAQwaXL5+lxQI9Z8CMBxpZXaoYoKGzCiyCvv2frj+T2BLteFxdMbrSro7j0f
HvfcW6J3WDx3NpmCIEU5UZ6iBcvF7vqQkHSFnzdE4DBp8QnAQx1KNCDMcT3GsRjbt5FOTNkT/BpT
QPeDlSa+URZ6UiLleoh03TLoKhjxrp4rYc9u3k4gzavXTwqd3hxU1tdFik0EgPVxpUXNUDB4eNDM
YMGxh0EUQNroS4Q7faEK7DD1VmY/454EvMhwDwMIYiikoIQjz05gJ2C8GKaz2Ml2X1ROsdM7Q1On
uEKlP64pvIiNCpnru0pMcp+mtPWiVV015wvlMLPLhWC+d7VuSNAlbo9ZTdKC/7mPZqgd9xKzmVr/
7iDPxgeUTTEfZTdmC28NE820Dd7gQhjy+VKtcWjS962FPXKsyqkW8DOKG+oh/2UYbJFGSnVEtNfm
O4mdEvYfcia39YVAtMjxIQEgDV/TYZBP2zsmtveHh6sEDAxCYmzidKZjXPQm46u4/FiKYwdHQT9D
yYfLixTmgXIn+G7hF9X3452ehckdmisKluccYSiWdS8NbyqTYDK4xiCAVCXhgykpHEa7Omvxlkaf
mtkZvDw48jR/ErMeX9zEb0IMgXS54pwEOVj322NuU1dkxMvyRNPItObYfvG5ccsmYeEGMWswQxeW
7RQsOEHzjAKPCYZegbIRsOqcxAtoF5MXBhEIxEd6/LahdmDbxIE8sLK3/0s8ZfF8T7qR1cq6EFk/
fi2dEj9BPd/DH2/Laf3gGFnShVOFy3AoWAhE28qsXbRBryXO1ZidIqFk5kU7WRFTkV4w0U63pJeD
U0JUB+hlw0FdKy6Lav7hBMAtYR495p9ZzUkBE2yIrt9J8xHRSU6/E16hXT5ByI3iKk9eJvh/AHWK
0QRDiXNATcCko4fPe5t6ESTtTI7vWjwN8E3aFoQhpTavL+t156vnIWnQvWHjBj+mmdMA/ELCxFvb
YKjG8O1JUnI2Z76Ik3Ayg+gEWwWOKJ8EMRbPYf/v6DSwB9aXYxpWne3JqVxgYQaf2OBie+li+5jA
hqRZPzNK+PhAqHPOtzREhALGvRZv8BUeKzBgPiw39PkLlppwU8lD7h1wcdDu4XNiB9+2FqKD9h0R
+VVncgm8m758YB/eCh4GaKAH5eQ5MjnwLaS48TCQ2H1mGgTa2hBDQNJeclHM1S3Ba2tO/IxCqocO
TAD70SU+EVEC5xnm7+rDWJJiYQAkR8zFB0ZvEqoOhYsv7qsJ3sLIxGh8oFgznQpHa3hND9gjMfJw
NB3I+WcNxLg3s7IBIxj2kvYASxGrsuPMpHRp7yzEiEwNcj/ek4+qD8kxNJQ5EqkxgwFQBvp/aAWT
zk62AkwmjJBaPZCgvuqYO6l2tMi5CS7sMBSDU3y2al8tqEqJoHSHuOe98SweDWHJmIIxXQpAppjP
Y9X+8ejYFrDci3tfrNwSXAGh6KfG5+fVPAYkavxxeiIMp5vFOzAgvYqYEFiDRJyDg/B6sKUCLUgg
VtL23J+FS2TO/Bj+HAXMuiI5Stt+AcFku1zFvDvIOw2ByIBj+vlrbQPGTijRxRkxqjezc5Te8bRy
qSEJzAETa8E4C0yngmMg+LDne15RaknTeqo68KKXzIJZm5L/wKsDqog+ERlBiLP8Z635eqaph7kT
9ZfHt6ZgkeeAJBwNDGNUdD3j1YMabmw//e/sM2PIzHAEr3/BVT9mE0gclhHYLFR2/XfGmArX1tuD
KQlKSFjfMLNJKlBwPdU1VC5DdjjFavXJQpq3vgYbVCPwj2natWCbdu9DD9ZIcv5OcnTiVrWnsqV8
2ziY9GJum9LNmcAoLO08W8Pd1rCHwXM16FdVZzK5JavdfEiUKsgLfgeGbzBRV7COebIPySa+H1cq
wxsQR/IvWyO9k3bKlGwHnmJDsmQcjoEeztRMGnWyBUbQq6Iwpp1vbdBuGIMwPqaQFo8rpAMBrcZg
AeSsmIn39iS9hm7HM7ERTCQANqfHfLzVdLUnej8XTJM30q1xQyaBp3LBIHlDhGLPmSoNBmFgLno+
qxzFrqdR2K5TqtRXEC2UNWYB5A+sA77zxZCJ6j0mYJ15qc2QFerKWXW/S9TgFBwwjTDpUyxE7Naf
Ronuahj8mw3jonKa7yuTWDgEINEdfuxWWLU+syhogJ2b0cQC2puMbPNgsI7gKKF7ylbVpt59K/uK
L8+qNHP0vy37twMTP+EA3UqFjshpwvP47csDYQ2Zl4abE4RdTDSo4XilheYENfOVdsNzjz039Si8
5uBTW/TqvCE7mNqnnfHVyxN2s8XHsddizRwWOqEPTSqvQkZBDawS3cHQHWNrIIDwx45GiSdRiPfW
zgjT3lP4im/ybnHTGi+BFnbxWd1gBXER2YZKjXQUTgbv6Q2drnMdPOz2qgOjtNlu9pKZXSGQW/nY
gPv2mhdwNeFoXDn2qb0wmLYenf6+lie8hcbuOPZoY0/d18Y8MO0YkH37tp7ojm4Z29SZVF6M1F1l
OyYGOQ00bzhvA4Ku0Lkpf4rN9c2Dai3ds9Nbw55ZJ1FpWff5l++gXCDUjg9HK3aakDwPFKgPm+Hm
GxGB31X6a18fyIsOnuR48slpd0QLY1Ro3KM7VLgTLinmwBb+cqitU5VE6Zjjoi8MA8xelyNCv6W7
euEZj78erU9jdlP0lH+IaSP2U1dBHbPvTyA4OhK3AVkotPApxJwRsKTN1KXsWSaqDxxa4sempylJ
XnnB2PODZ8b/Duny0sNYsJ7rj+DVNZsGRzptyMAdi+dO1Ftoxgh4Zr1/dO0N6G5Sx8HdK9mE1OXV
GRIE/vTPTXlmTcZfksdMZC/8mu+0MCzPCqb6TX+QOksOJwdTCCwDjmFLr45yHUN2ggwcDC+wrojP
oAoA0zCHUmwFYOBi9X8eshrp0tjDw7bupwfPDUbG6OI1ti7n+cNqg55AhzIGsxTrICs2SDynm2SI
7r1wGcgOjPtpw3hBTqsNMpu+oS3PoBajXMcThdAgvhD2a8JDGZIzov/44x1rGd/lDT/FWcNPRTPl
KqJ/collEza9qGhRnH7w9OwkgRuPPwfnH9PS94FwZAybm4mDY8z8V+spvFjU70RA4eaJivIoooM4
nqGgsjWVqMFARQLs1HLZ3IiTzyr323UWsm+NwbYlEnk6uiSiBTG4sqgWCNDoO4bhBKydBpH5Cpyd
sYkMo2/G98ROEGpS67FykKjDIFFBVX+7dBZKvfiNdhC3CAA8yiGOKlHkge+9N/Q+dAFqdR+4XXMd
Hw3ymX9VMUvRuSAlwRUKCUUN6YhphjyhcGLK/6OgITKvJ0owG76hYKiRfqJgeD59ZfD3GSCZrca+
2uHonjB0G4lIQFhzmrzL0shL0j6sS5YVsisLPcqNVDoyEZ40o6M1EKTJW6xpj5rL8/e0xe9IlzM2
y4Ipo/zGezJhgtLWg205+f1K1fho8SoeZOcvXjsppC5hKJqfr1scX9ekwEYEF+7vmIfonc8iBcZr
8rCLToFuWVSka8Nm+l5yARGmUnLe1slw0TzUe4akv7cnpSx7KOTlNJk8yeSPlw23Yzz3tBr6cj3Y
gXO9jgjZi//keLXLFzI90De7jV59BsgLHPi1lkAZ8iQORDghn2oM1tsPdN6SVeXfoCLSYZjVZtB0
jSu74hMp8hgD+EqYHFvMhLFdkh6XYweFVRDN4q1yTdlzOVZUHVnQa2R3ZTvVenojZVN6eVeHQSKY
2PVaz18xUz45iTDYeCHSJSep8ERB+xOW+QC99Lp4AtbKnTuqZMpNZSmPG094RZhA1Or6WK+eH8JG
sbQ6x/OsG8HGOqLoAkkavjQ7i35HXYYMErUkITE1VbIO6jLI2Avh708KfjMh4nGR1YDwgdxtE5a0
uNGwuZaklhy3zxDgH2+pp4gGQnm/BiZ2w+vPV1kPWhUlxKBD/pAXmd2/uJa0dlUop6QfZ4gwOn/1
7vNKEOEnTlqJ7uDaZgN99Gnu46qYZ9Fx+v5tsm72wFm9xtjkIb/mvxdBZvV4IjdvlOnjLzF+yYDl
y/S9QZEmVyDLNawjlbGhYoM25oyIsJtWJAcJcjMdQAyR6Kd1EbCV+glp9XYwZTMfTPljWRnVFVHJ
Yz9k/jVX8ZrC9QGSwlN/iTYnQBmOMO9jnsUxlHM0jB4u3A4qirWy/QBKdFjx6UUI3h3TD04+qMDq
0yvGxgxrXB08d/leclBo/m9Z0Odg3PY0Po0p/MVX/rqYMgRigkhITmmJdxAGwefgp6pVpekDownY
LNufH5lPu12NJg8Lywe0lYhsV7IjOMNTfUUIAWVijvsGVkIucozGgaC8HUIRImkMnSyD2Gsx/62H
wIbgh9ePpy5gkr9OKgjAZU8dC/BSXRBJW8L+h0eS6H8hhfduPmbf1cVOxYviUQmcvC+P/bcpPw0B
rg4mnqXdljak6Dc+tjakR6sxawunaK/xvsvIbbzHlf1mTtsNNtbeNWf4l8wr9MxDHRhhxwQAls7A
LIPvAcXTgXaRoQhFC8QU2MZQ7Bcca+QWwL+jkKGjhFLHUBT6SgGBEoYreCpj6cdqQCgLLdqtNy3F
DRyMG6ZzzZnR/ObMRJ4bDL/ZFaHkkgBAYb9WAEcObDuckXEVYppDpZtxABDwTMoD/jXoCx4ztlX6
TLpkLXKx7hfwYiFthqAj3IywrWGWw9yqmYASQBIUlu+eE6/DuYXb3nBi0CamON3A9u3pJ6QBnnsD
czJYZRP/ft6I1yd+gmKGYx85FLxcPOQwtcTHfAetN8IElw92+NwwRuc48hskBjasxJ5TzUAG9gN1
OFJbPOwGBoEQpOLt+eRfWiIiZSOGd33uMtdPDdhAMZAduIUU60/sGGlyIChXNn0wv+f7QePJTz43
SwHg3Yz6eiE/06gSNghiztbwIO0aSlWBPGCCp0hzaObRPl5Wd2LAGDG5T7zjK5OW4NeHFHDOUS7D
2nwvhrun318E9mEM4PDCpqwGEye1gMsZj9c1JIFicCYgQx2vy2b7zrb4nfWREJRUzbqUQZMgVR/3
/O03WvHxuO7x8KSJ/a59gcMm8Qq9uDdDD8Hi565BNz6rvWm8T4tPhYubOzJmGDxcQvOccbwwsf6R
m4Cqt84Asd4u7vsvwcgK1aoVaO0U//9FcoMz3xiaMf7bgKgVziuWqIg9oDblnRS2kU6Z8b828pjk
iSiAIfTGLhED1ciNpfOo9loCePhAE8QQ1tBNoJ4Se7BC69pRK4DdYr6w+GKNaZEvcCvoX6iT4IrX
NrQLOOsMcXLgIclOFXYWXDY5h7yECqlBjZfaVPzw3SYMyhRSkZnvvnBcRS0KsQQF7qyDP1H3f89l
s5FXUNx7omkKqNfz2zwwgwZqO5keEF/h5UMPu/ESYm7zL8kuINmAd+BKeSv4CcOdhN/g2I5JJ1Sc
iOd+2MtAuNIR0/tNO8sDLXZ5FYUUXK5986PvgDF/yw4K6hQcrtAYNm6HjfBKhPGMhQmPPcbR/dKg
FDZYZu92oUBAAbjMrGxoN5R6PUN1OCkCETE0yg4SXWIvJ1NdDblsjSAI5M0UPLB8GbBwUbHHC/LH
qELS4ii5DRU0F7E6xHXPbBg3YKcumONdEmPM5OfB16lqm8k/P4/lYQsPkCyhSTa2KJHaBoNlb0zu
HMN9JxcQ1oCW2Pz14+ugeFBuY7wZNF2owxRPiMYqcFrITV4h/+Eb43MBlUI48pQrZ+/Saq//4HDr
cLAnKJB9iYzwOQE5o7BQdRWNEpMQEiux4rgc7RIV/aPbjp8PS1xkWwaEz37ywEmScAJp5muEFyds
LLIbcF822oPA18WwffYGoB9hbcemhbsvMRNsrAZy2HJoNfGUX0HdctBy0dZuo1t7YG7+imCMbusD
c3dYOjBVNABIzp/GEgk5hEp2g/3BJx0mxMsTB+MMY9xkjcdg3j8GMBo6S5Lo/mwFcdgR7zibYALU
MX+inxADrC0Qs/y954NpMmF6vOig+bJ6iHwtzHIP4P/BMdRykeNFK8iD77N8HQEYJnabW/S/Cct9
8QmedgHJWlexikCRKcC4IZL8OM83P46OoJsVM+DOdlfTCZ1x/3HH4TgsZtKkcYhPQEnIu01r4+du
O2LigWxSr/bBupH5QlJ0sLMkr6Z/EliXnEEXjNVe+gsFUTTpTIznST2iQwNXvKQQhMkMkaf1HNmQ
8tGVU2uNfDz7rMbWFn2GvOb0ONBgQk3oDOhVEdHPkxmUlDkJHAuV6VJspztmwjIY3mApkfEH9wj4
5IiXW1+fYpcmog5hb8aOXsd/gWeMfDCeRZ7RDnkNIZeRPSbpCNdSX0TQ/Os9hBBdZaoBCx+alcbG
KC3Tj5liS5XACzReewWWamHRpXAFFXcICe+Kol5cHIBpKpEYbabadmzDpmCY+yENMOazc5IuGw97
21DzcYuzOAfZtpgyvw0mrzjxkAVkaj5CYyhQ7Dg1VIgYWxnyZMlZBOOLHFgafbqhEuLUikzwadIV
uu/w4dKUXUd/8RKpdxIeVxd0X7PH/BlimwJv0h3icSQ7u8s0QrPhru3Z0WELZv5bEnCNusOiMAe+
s3GvLigA//s8JA5fbEa0CKAagF7px3OUjbxv4w/whyMEFlwPSUOOeezkZxf39gpOE4xnqCicziEd
m2hqH3+K8SliBkW09IluRrlIFxysFNw+GJ9XdI4PJM1DtNgIxA1+4MNb4LiL47MNm+Dt7Zz89Ay1
gHeDETo7umQBbsCCfIrEc7kj69Ac7Yud8O0z1bNN/7wPnVHQLBhuETMDGdLupSDLkffifKGr7l0c
Ff29VvQbcSacxOfsgBIIfwYlhJiVbGBH2tEGjGaXBkfCk3odZWOBuc/6BN/jCjIE1wVvF0Xweud1
1GuDKVIuHTe22XMqzC6oQ9eEaWNuB84KRONhCcPVQ+00UHBhYqjsSVX0Rgju0hWoAjof2idB79wB
3nA8rfvklnOeMHgySr1DbKAfcTyAMX/WHFAuH5KXRXfE51VCsvDAtKHkpEZ5fp1Rs2gWDTOPHTNs
Vj21DpO8c7eUD78LaGWxUbbn4RRt3npsN+K06J1LwL/QbrjvQ4VABHUFtd0ByIsaRN0xKC8xtWvc
J5glbqbpBUuvmnSHh1Fen8wqvujF/AxnySPuy1RweoqY9f7bvpflVbaL6XgFVW60gEKm4s0RylN1
wpmI7j9Lr7wZrDNmKMT0YSX0wmtAh12NNp0ntKUQ4Ww4MzzCPrwjrO13w4yVsharEL4vHHfAw2Xs
fqYquJKIfGjakF3A8HQ/OOBE+Rka+7uvd7pDJDxz5ML8wiccWQ3k3d5nnoNGmWhKBTXXrmEtMtZB
z5WYzBYrvGSYdCF4BCPCJHSOBxWlFK581b4bwufESsUcAPEzp2ILLr1FgltAgs1XiZkTu+5oia8N
cYFnmf0JGmyno5nrTZwi1uTsfgfZt1vyvj1pJq+fwCKbpLLZi2UUOzeilnBW1IFE9kyx3pwtB5gN
TDolkV5qKjIvXMC3vhWL6OugfZW44UyVuCIkm0yXEaalvcwXF+nnKluN4KDKZsG9g+2xAgJVlgl0
Fa9jsuc9cOVBMcET/TN7jPjZ09wet98u3Yy+E+ylh14T4pE1K0unxqmH4Yf/+KvJaVtJzCD2T+C/
+3BF7ExqkFu8FLzWHe4j7ibzYP6ACa+jmngzWOV0eClsn15wO8D5psQbi7bMgV8ERGY8HGEv7xW2
E9Q/3hg6bkr8lUGqxz5Fm/e0hoWFVTEmY/hSjaGhwHpUnREYIzlUqwyA6qdLWGo+fBlLxJ+BAy69
swYzzJIgMCJKKEz+x2++rdWmRLfZT/iHL4sspp4dE/fTev4d6zTrLIy5hSGaaVOBrCBYEew5XMK+
EMB78uEgIoVRVwRrHFv0ohiMj3Veg7cUjc/TVDRjQHzEuph+cL/Cts5WnIqf5Cs+NdP4+lrzpwZY
gxOUwREvib07qe24QBrJ/HPi97/T61pve+znUmLWisXNi7goZgNM5PDksF9PAjrgU5o5sRBEkZO6
ef12FhoA/vsRkhO89cSQY6vuLFpnBm+YQ0/x9Wl5kSXjFFpnmOsMq6EhsZdiJjk0RjA0nytSht5b
0FeYObL9u0Ohykmvw7LpD6UpZE5U88IeDvbrVtDn2D9NLxdEpTxX9U42R4f8oi0KewxUYcoQpVCq
7WSAPKPFoFHWRdD/wmvwzlpHY2JIaJ7MDxdC7AUV2JgADafDCwB8+K+6fC1Yd6jKUKq6fCd00m/J
6S/76z4VG0+bmLz0zubVpIdPJTjlwySgUHTc23rLHaq3/E2BbwP4NEnjnSG0dnunhoktyKZf2Z69
Sby+9GtCM0YyP+fmEFQLS2sYTTwZ92cBdmibGr3zbRyqoXplV3jcslUB2bh/LHkmcQ/Z0Onb8ATx
RWPmwAl6vGvb5yHx2xm0bKJZjO+GWhINGeUFTFhoTcoG9Q9eJ8ftD8bockjqyxVM67tFTeELEzk4
LuhamcHLZj4tuFvYkdyZGoK7fjDxVbZANfn66MRMxycQ4fCo/cxyXF8YmSAAbA9QyxOIRMzrYS/D
H2ymrdEEyLutV9itM5cJcT8ps9Q/+LRmNhnRbyyAZzSWkDfyZ82fZkn82oEMjeHHMr9zFIuBW2Ce
AdpNxKk656mhLAAlLEy9LGSLhtJbQ+nCpDUmsb7qiRJnvjs7sZ4kL8LvIobvsRKWAtSAG5NNSEyU
iBlHFynFaJ15ICwVZmaOIeUJPCmT9W5NahMzyJ9FEvyXYHXG+XtlOzDfS1TflFJF8Hv3PGKKagKR
GKBD1t7nPTODaUO6b0+sdZYOC+Nz+pziMA2bPwl6RtC4HJ0JFVdE8cYBYhIfD4dpYPL+NjId5lUM
gXEeReXHLKPymikWxsDtLGBvRrVqZIevw//BKVddaijzOMOZhD2gY9lirQSlhs1+Be80BquGgsZp
zlivARZsrlWA7HDT6bcHzL/xFmSfaYqT94a5erfIppEDkdLQ4JSp8M2QUlka1Vdh3bBjcp8zph/5
rqaa2UARN6MbhIl+3t+g9WDqxIaKLgCPpDO0W/gDsZ0sUgpSSHGoqB69nQBzArpx+OE0ycPJbzY+
P2xs1phz1Q7tn+zWM0I0HCYTm3KF0QAc5O8Cuizc0mL/RKsyWFfXhGdpzxY877hDuU78ThU26/o/
CjhgTvChjB9wE1iCNcw7CRxq3YOIL3qgHhTLr2CakWhlNGF7lqqyJQKsPWkKJQ2WVG6+Zr7+wtmH
o3DKI2Zva5ZdAp+McyU3NXjquLYd6kO2SBYYJfW0Z0AlfNh5EnCE11FTJvrfj8vu1zBjqWmObuDj
gx/BSKqt2lAxlTpAv6VGa6hWGptlHCK5D56WZMBFISI+cmNOQMLu3IfzdmuDWaPbmZOv24NwuddN
R1a9oRCcYMjFnPjlwFUz6yVftY+IHmVNiqDm0VtWLwrZxoA2PyFBxO4NUDEUcF18nT7rfIkuyUuX
4NucxDQcu2jaWNE6W1f3rz2YD5nxUT3cQFKWTI9a5uugdUeDghGYDDwrYceC2kGPbRAR0fTa9y/E
qXPvWjD7r0Khq6ABp7XOOHcDWMexTgtWrZprO2d0h+CN5ucAugTkBVmOWCf0I4AGdOU0tQjgaqxZ
wAFY8DJaQZMuKE4cGcOm7BS8P5i0QymopsfFl4Os9EYnCcvZ/WcO28oS9L9a/5N4X1rDxL91Pmhf
P9ReAE8ct3Kfv2QmGHhFDi4l49NwNiT8O/P5Cba1n11jHt5TKUsS1czPtDiJ/Zc3gJ+wTK6vZWc1
dy0ANbFFO6YfQvkpmrhTheKUpXfJKV7BsLwKQ5bhqXHeVG5Lol/xesQyigPdYguYFtjzGOkk55A9
xfibQIdZQj0miyVAJEkc2TM2+Q35LRTl035Of//+AThgOIEdyIWh7bu1kTC1dDscyKfXPSOAkP/K
rrl5jyw6Hwa8uMPW7viKsP0Br5DamGMVjzz95fN963hz4Z4r9hXzOHhNwe1NwCY7ngBUm9Ilh/tJ
bkc++/2hb6tk2pLEq8N2n4zML4Ox3IEQCl9mmM3gT7WwoyQXJwLYJGFKjQXbj9HeTdmPl2Syh7fj
vjwDu1J7I89BiIFIMJpC7yBtOcQ6RAsvTPEsmh1d+cMyqr0dY18dL8Zw0zk/9QQL5IL+F0dQjZby
EdpFiChxxpKrnQEln4arq8SuT6PFeyDLoCHh9h/YepnloKhOVxGM/CPVnJGuiFvtF9+hO6csJx29
CkAPPQxtEUDk81AI6AbY3npTDSC5MySr5yI7/G7QK7653bbOl92R5kI+Zwt5x8+APgIXkVVZQ3jA
neeDBLxmRNzrwhn040YB8EaKAr9mYxTIpO5YeFUABYxymxNbgCXc8wB4W35bs4twvCLVIvALe+8M
GC6n/IGBsUHvkh9t5t2fBQ/Nd/ZeIMOT9U9hsOthqpWJxpmzGjU0j9xgDUVzA97FJ+imNF8bviCe
OJoeZNXIcQD5s9OTWmDki9tkghQDjgG9qLlMcSpoNjblH2ImF7vVavY0DfqR0fzt/twYomJpl3b/
e/HcOL9wsH1C1LFz2H6CDbpqAojqeNGa8Q3zn/iGI/h5iEEGALM/tIQ7Fv/vxMLadQR/9WXGBEtV
WF1Jkh7tya1oyEjqySTjA+IQ5+c1Tn4g3jD4nnE/72kzcF3/OG6ZxVArP5eMN6jYKG1VTIV407D7
+95FZzxVwyvtyMuX0ds/LBV6ON3fNV+OerqDEpuM5fVYRPOjDx6++jGiK7bdwPr6E3o5bfWAVg52
c2NSRFLqRYQ8oNOBhFAj96bwvz/2VAtsSRXGbpcjEuApvmtIkGkgbjAMtVtOu091xFEdNj3ZtsVE
FWcf1rCmmbh58jV2ttbrKHHGBNGDvSNgThwZoJ2Yuo3ozPDHm/cVGLPU/5goFR54XwOPGb+GA7TB
BluvzJa6NVqg4zb9uR2FMbKgbkN19ivmEGLSocmvaMD/0XRmy6lyWxR+IqsAQfA2Kn0nosbcUBqz
RQUVEFCe/nwrOX9lJ1uldbGa2YwxJmsoqx5Bv4wqG+cFmdt8R4ypgRqdw2KZk+u6YhtgvH8LeTiw
LvkPqrvVFq8Ps7S7fFTwIr+UZSaKAU5Pc+TUn791Z6mpdd7fnHKPJBFG/nuj/gOnCs6iEt4AoVCI
SKSTrIlFvIZ5+DpLbnANkJWm+19MItROS5gmF+z/DkBdjroE/9/dPmBhOBBGS2oHxR0SHVeXUUJB
buCjD1EafoIvGp9+pjTgaH92XjNmyQqYYZZqCwBnm4ZpAnLuRJ5riKL+o9w3TkhKYRUB/esQ/r3P
CdzhXiB0BAgG15SsiFjepoQIiXPhX9B1oEg9TALb/Gu+WFCIKaM6jZm6ev9guBCJJXlP+FX60Y0P
HqdL/Bkl8MKSiXZio8vEuYgvYdsQ9iMRwzGvFfmwmAAuEWCtIzqMJfoOywVCQ4/47EEnkmaiOhlP
hATkLCWazGPCqzsnPCVmRGiX4ItmOgoOngGdDjVCkBXpJMR1WqvMTfnHWvF6eWYkMHrNp3+Lm5C6
LvTASMWdES/JwCH5i4ODPzgftsTqLPJzX5jSmGJI57j9Ol9dzNGh4vv8kOrLYvASMMAgLiyYdRiB
LP0n95vYVXBymvkpFnZkAQ2njKAoxRcGFgE7WmxbLmna4dD8jLevAy6vhYD7F+mo1wGaMYZibZEb
hFnMbM3SkEc8EYkApKMlZ4IH1G+SrshmzL/RdDPlxT3NvrvNRfdKJNn175w6Fi7sa9IVQM6+z5/t
6qHPFKC1g9WuKOIJfoJs25cyb5zFOS4pE3B5zLqvazVv4ld4j89xEU6tLBqDZP2Ar1RS9esDpKR0
HCNHStYtJfgFecAA4wJv9CHiq6QIz1/wlU+QMH9AleuGSQJyEteH+pCZreBqM49YxYYqj1MslsVO
vtg6JHPE6ESoT3F+iON+wr2ZfA3eHUggEDr8PymhMj1qWhXFFgwA5hZpVqRRUBthScC4Jo/LIoft
iAcI+A9qHfN8387JX1RrMTPgMtyQ65ulzPkscf1PJeLkhN14jEXUr4m9wfSImnVjnZbfH0CRTZaA
z9EUjRdTISF1eF5nCllMzAOFVQGhAlI0ROrInJAIGj9sCSFAiyWrwachAzcSe5PdKWkihuAcTSrM
ehZKMmW1Swliu5qdPwL8gC8pABMBJBEVtaBL8c0JyuNWi0zDvl9jVA6UxAaOB+HhuoCBsjyJph0t
atwQPhMFzUurt64upL6IutgoyIwEHwO6IOVmpqATX4zyerO7O7p1doZksAhnQLhOnr/LPwlVim5R
HhEmUr9mMYd5pGMAuNinup2BO/evwEa4+QJFSBDR+BOkvi/fFShlycnfouBL8DzwpHG7ELCyv/vP
nngQYuIfmDZDQimSVb6dHEe5+ThkR4I6pvqp6fOx9XRpuccHDIaRitDPiSvq0DZN0kvklysDHJC8
nSC+Bk8zaPQZprTs4cA9kAueeEOAuOxiBwFsRXwzQc4A/MUTj4InQmHWGTnSIkq4bWYskfKjxudk
Vi0xxtsvdf1a6VueEBBuzkoZtA5Dm9wTcXHCCXjXeHKUR3GZhOsdNS4BvJLIXuafYoFCoSTpANNd
zNbqIpQiuiM8UWVzwhaEtHycftYx08ACuqY0Z8qDSjnOKBVrnqfz6QgtQeiE5EPJM3oHGVbY4BwE
yJ/XgBOQfBa9QRXBBHqBeGfsf/9uxlwTQWgwaKLH9CFRMl6J/3XzQILNvtpwjaA4wpXASzDFG4rl
/u6VQ8P4PZozdDhU6u97se0EeRFOeMKZZxEkSD5S2UlsItXPK3F6sfHvcjknFqcVB4x+P6WGG/9f
bT4VLrhwyn5/aHZEDuE2HA7EFhgWJrd50M2/7aOP6PBK+dYRoWUGLZtFMOJqi91IvFOeV/yFwbVp
xR10DtdFLXlPPTbz5QBWDQFxe/WxPt52f5vBQlIgmy9zJgGmsbFzTt7V/u8vm0AluZyEpJ5dHyHB
kn4hgOXQbhPgr+rmxUWuxBYuY5YfqlCCbQP3AIiSGOZCWhBAwY0dyBuNUSTQTDJTv39BanPpk525
Z6725CLilySj2OHlPwGXkFq133tuzBavMNNQyS2O4rMnB55tbpd9/zsp/8MTPsNkzv6ps4BQG5XZ
HzE3T0FO955gir33PVYE7UBk6gl7D212LiQu9nQ4vfgo40PgXH8vq/Bkc1jm8gez7fdURfzyq7Du
oNeMf69fhWw93+biXrAjX36ZVOHfDzV6w1uMbkB8op6Qf024fBHXKS/BJipWwbYqJGYzQPN8+QWY
Ve7lFhO9QTWeXW8xC2vmFjEFkkNu+otPxeU5xDf4+M4r8b/hViExpMtxSiDJnxLeQwSfQT3iVfXx
JSDn5PNj8XeYfymzaIqagcEKjuwBaGiFkCdK2fyOxUxgAhFOxd/3okxgdPL0xFcV2yWe6S1Ghnvz
t3e7pwgYW0TIVGwjVf23q8apakdsFCflEYjzi6uIM/99KI7TTJIzYg/xER3AEseJXYHU2rRWndYQ
JXn6Ge2dWReefu28N/QGAF+8FF1jEOHUvy3iPJN/mcVzhOFdO/1+8u9y5IiFOEftiAMuR3ElsSd0
K6eIUav+7V9YKvviKGi6Yi/xWWb1e8OtHePf39His7FC3/g7QHTR2uGpiL053d+hYiuH0JtrtoMR
o7OKd5fjCxCN2Pp3vPhsjO0OlvEI8Ko4SnwrAwKDuA/RIcWOY4Yw7cAYEO/FJ++96PVi0Bj/3tyv
GAdi6FA+j/i5eAyi4D0u2+DTo6HtA3OM78mNX7BqcU92ONaBd1FnBq8P6xBL/p7IPpLlacUOzxQl
s6QJm7AnGpmcvEf8wOijMjUfVqQQ+f6p7DP2mczAx3GI7Nex2E/ZgxUDZNckbahs6rjif6YicRqm
qrMHkI49mWdln1ngakegY5gEMd/QK2ihsKOox/xLFE68EJOZmNSwePkh38wvlKgQf5jsc5tQpXdx
tUHwLYjEcnzyDtsEn4PNClZxn7zIHuazs8cFecMlgJNz1lKw4gh5P2Y3yLeotzBhgRtdINaJtEZp
95xkym3IKaB5cUnxI/biQiYBRHJzK4X1INZNkZ/UTeY9Y2NsdCZYcTribr8fc1pW8vTveIQu+oTL
/J1HXWSb0j4wzxvcCapl/OuRkEDTgh9k5CzI2ixLfAYU4BPUhigXyp3rtjiBuIax762xr3O/qI44
BhL4f5//fQ+xlkiBuPkHt11yx+KUf3uIPcVrYGabK6+vdr1j+iY7nb4cTkajGxvx8ZR41wvxUdpG
tDNOxd9C9YxFY75R0FEXKCks2qXQ6oTkP/gH8Zk6e0BjYtN4buwj8TDvLDU8J7Hz31+F55ih0LHg
EQhG85hQ5G/rgAgGlJnhv8a0DT7Nb5OXtpzS8qJziDsXpajEjYp+8NfW9BaS6r9dRKyF4qkovzt0
jlgfxRfQoaGJjiS2qPvf92TweXH2RDfkznXzQUP87YMPzgIn3oOyIZgok40gD0HDi04ns8rediJD
QTmUjTi7+L3tUNTCJfpbj18sbi9G5fN48tDmILvOUCZHJIaxJ7Eg/617Z4avWJDEVg7IsIQYYZ0j
7elevsZjENvIN3D6YlcfCeHTyx4s3n/HIDzDUxQ3UPCZ2MbiRr7NUbjE72FHsbxSz/VvyKGovCPo
+dsA4rzqRtlTC4bMgjDYxG4KczIV7J2HSGKID8XRWA98ZzFoFW7sSatmUN8zZivxfUUrS/8/pbhx
0QKitaamGNWilTp6lvj9r3XEcBHPi8c4xzjy9G230ujU3Dr2xWtF5B3E0YWI4+6xo7n3dIAjAw2b
6JUW3+SAaNEGbO5RI8gEpe700d/mDGzKoar7PpRTgPYb9sY8SRFhDzFPE4L3r5RwSvGNwAAA8I87
uYAj/4NyNfY6mQxUe2WfWWQziP0m/DdVZ8xHQ/oEYYigSo/wAczZze1BqETdRxQzIYXAHQK1QaMC
kmIPSkhd4wO8xovHrt6J2yXOLu6bzWRU0B+l0+/7xNhIwWX3jOu4JgJ0xBB+HpX95Vv9mWAFotAF
1WD/gmjQJzd2a5eky1YK4v1NcvUyUYNCTqeYalwYmiXm/JETv7gTyMy7d9AHiOM4Z49WGlLm9bgN
axoRxmi7ZO9nzEGw+yf7go5FY79SujuY6WMXv/eqaDuJ5fdIl9vXHM30vta9PmE+yD/Vdf812rbL
0fa5mm5x9aI7dIh+fV1W62E72aF78YguT6NeKeW82U7jYp0vS+ASW15UHwNO7AdSug/ud6dSdS6Z
4Akfs+TNA0vGqxF05wo639V7yDhYo0QLp8kAlgYJya9y+VwRbgzPe20FdXuJFierG8pkq2moOHI4
hMPy/jnaKKubh6wH3STgFrf91zN6r2kJJA+SIVXWLF7FN61B1KRcGHsaHBQ4XYTnjO3Mv/Fvb6J/
gbpD9Ie4lwFECvsGw4wHlj5SLdJSatYd5OMl1qMLhPLofKCOApi4WA3K/RCr4SSBPO31iJ/pK+xv
yqORX2WIRHokbOE79J53cIlL97HCs65CwwJZ9tl43U4+GuivEytIb59UgkNlCwbgeSMtX7GxVhM9
vW/l3cWH4ZwUPFyiyp4Yx6fFyxujPnNNBv+2Q+pseV82a7KaqHh9nfAOw8lKiS8RwXUf2zJFAiOa
7KQdLaUc293rF42EnFpSHyhesj0vW3zu6Vazf2NV9CfkAQgy1LYU60tK+bkqEiHt5wmUsIr+wiig
Ys7K8JH7ZgE6e0gxLbMNHDtL37bCN0d2zcliSKSknu7Bealj9KgWtbCS0m2XDXS3MsxjYYph0CLl
EkoBuo2hzLjdntfV+hF1q2p5W3VQYM8/xhFhZfb7lr5Rf1gan21aJJSwmS7P6QXlSFhBGSIy6GEI
ttHYutkQh+TESJWeaBTOObjkNU40IQFcXoIaxLeJvoPNVXC5RIyjXL5/enRIRIkpiEMfuL6E3vD0
Jz/G/rXStqPt5fNOx0X2PVbXYt7YM4Cbr5JFs1tBR/0ceHoJB5FOl1le4UHX4gTP+P3F2fqgW8np
+8u4zgFpGuwqzInXkUHKxMCYJi4rppWfbsVl6KHMWLjYrEpv8E/wAgh1fPKBsmduYRuzIMPmhsoK
dhH2HRYf5AXAWESgSKd2MwmXf6X52GQG5OBETK2cdbI39pyfLDUXM1BeFHMEn/8OGaZYpjy2aTdh
rHRHpmaW3Pfwcb0vurEAnxo/mCg9w+NMpfcP7AnyCuRXaQ9pb5DP4GY27E8wWHG4LfZU16NDsyTN
fBwdRgfahNvBLSW/D36ChYB/KOj/kvQ4gJPSftzQ/WnmsGWJCDNF4ej/PI9YmXtWB2ZqTpsxjJlp
j1zU2HN5EWJHh5Oqfr/BdCY2svTEsrkE35RL/E6cnIy2VJleYbSUouU5FR9yfV5fUF4HfVWKM9Fu
rDIcylbagMuRU+YGuQF2ZlomnsGsQStzG1wNi5ii2VzwtkNNNDtcyXOfLYPe3kDsgkjdJfnNbOkQ
VfutFf6jm9WUJJK/NNUf55aK6rxkvguHsHzf+QpctTfC9fWP3Mxpq2YM4X4CBMbPSFM0+glg5uJ1
RHKM5/p0yurfhHHEzUsTs1Td61PwXq5Tr/oiy5DBRn3N+UIviKaFLRe+/rQN4IT5klUFQ4Qvgc2v
ZU7dzc5KILIT2q6gQqa0/dXdmzX4I8/FqfPVKn5wm1iXivg6xWRBURez5qFuiM0BmKkH80pFO1C2
fY+POjZsY6zMs+uEcn8L3NYKd6WDZ5BcwASPUR14z67KbmqsH2gK/wBOq0jZjZzhG/Rvq3+0wME4
D1Ywhfk+ntiWaB+/qF51vK2h8J0JoobjI5ira07+DzUBvynn+DKodDCXpwaBzNzOfssQ3sfck0mQ
aVqaZWV2Z3C/LUqIB00n1xVBF7ltSQ1OD1fKXCaFqcaDx9ATcMbx7HUkvi8roBAF9BuVTJ75Qtmx
aPpyOSM89kAB7zXPHVGr6+FjVOcfKYE/yLywO5jyOf317rdrRtT1vpKU4FasBbcJ4EuQU4OzAKaB
QU5q0jtbzwXz6qxKhOMAWJGUFVUx+Y77ejwrJQegF89z8m/aLAAtAMAqqaR5dR9s9CRXBVs5v8Nw
XGiQWa9LEoEborNgXOYju9iRHgUgbiHi9URhQwmf6xrJluGYr6t/V3KfXzQ+6Vv7/c8IdJEYQ39C
VNs1EulAzsuYCc00W0Ym+o0mqLIYf5/ttncyykI7JKJBr6JlaA0+YRxgiLNTekLFpcyi7LSoGVs/
AFytBxwun/lhPMs3Sj1XwBjgEhCVZpabZRR0VU00dKgbCcOytg01hCh0vx2yt3t+2ZPXTilivUwn
DH1N843+MGZ0XnKvG7z2Egiw0ZREycdJW2YGQrwSOgy70YuGbxFPH2Sw/VRwGVuvC+WbqcKM/p9R
YVjlw0eHss8Tt5Ok2lARdxvMRzx5r1/6sX1+355L3fhGElBSIL+CLoAb/l6/ZfvWuVek8qlNkTn9
w+ufoDbhjk/m9wcAKdR/GwGjB4Iw9iFRXUqA3IhiXSkciarLI+jpYebrGY1QHRfVKWEGgOYb1XYh
hQ8QNfmM+zb0OdMhMy3p3bpekN7lbVnY08LUx/A74X9/EETSfHmrM3muFQK6X5LqVgJFcQ9YGCBv
df47fMFFQKjqS29glBLrv7+dkqLtUUXBQlByUxjPc+IFGLzTLYcUR7RBBFlMG8xKdq6iLt8RuUQi
YeCzboD7srBr55O7c7192I1XfF4gmSfM2/DEVgOq45Q+hwRATVwIkIuO7wMmh4UiBuSI0t4txRNg
7mZaqDbnbQaAG3Hj9SWoCZGhmuPpjhHcKR/wQ1jZhMI+GhKYP4Tiwe2yUuBLla5cCdlVmyFS2kJb
CdYq3BvoLohkGK685XosISzvGCatNoeiBGnjhOuajH4mDtRmkv5KO1f5fob3Rswa7oVmvkNYakLV
tEbRGtAZ+eYryjIzBAFYpOhOb+RY5mqo05z1B/m2yT9BrRsjhtfy3AUldgSBKQHLQsGW+/LZoYwy
h1v9QPV5ibXActp8va+WpAtGoZjlp2BN96xVTEEZRYM0XyzAhq26d7BZxHST8ouHlCnBpCFNV6Ch
+MlyR4ufNtdQGmbT7xf3tzn1aMeIUsMUmcAv+EYOUwOdNEQPZhxk7igp4FELnlMg3WlXYQ6LEe23
1bsn4qu6itWBuIfYD3T3jcdl0dUunyAgl9QDTk5LoyfqmDuVl33VVI0GyEHm68GYQv8lhARXrzRE
VUjzhKSDSFRnojOA7KNANEoUhK4Jk8SPf1TdorocJAME7aHfbAxrWDF92oJrMVZt1lQqGn7foRyR
QfhGWVf6gE0Ge4r+CyGCzM4dCYFQ6g+dclnow6qamAMD9LxglOU0bj1s38zDFVM4jgq9Q9VMaUL3
3JCVRkxIl7xuZDVk4InR2PQ7KqB805gS1Id/xuzt1V/FjwbR8QoZEtPrrKMX07l5QraQilCbDJUd
pBTaHSwCGUO4/QIiopAEoZCHUP1D4H52dcbvD4rM/JyW+CHMAMpE4OGrJ1gmhIGxTh8euGCKUb2+
qZFov7z2W0VD7m1OfBlEjo2e6g9qU0D/k1MDLHx+zlFy65gRvpmw0BnEu2K/xjxZZ7QxNlzri/IP
AUrqaBxxkcdzBsoEOiAkfw1ejZBtxQ3SMLMBbAnGVhk8XZLhJ6s+KKu8RN4KzX52Ywli/O4lPJli
Pr2gnGj2QrsAHeoTS9D3Hd3j3OyhsZ+j+0/5wG4CHEWebz8h74sIAxgCibDQjEwfFtAQIp8NdsnQ
ba2fWBIGBQYWKLvvXsYpkXYMxGxEHQkFZiUQDBI/JAdReCOL/yAtdyDY4oPZhGcP7JCIAmmIjPmu
XZ6/0GLAyZO3KB50QLovHw7iJ/g6Lxm4GzdWrhEa+9Tt1wEzr/liDGxLxhupujGZBHV9WV0tJeXx
geZ/E1Qnk4sQIOVswa/jIFhdtUBXH/dB3WX+ZVVrzguofoaM8ssGlNaOJMHGkrTSlG/LPkP9Ziri
2vBnSdBQ9lWeg8oeECenmVn8RgumUGK28JNl9BIR0/y6mdPBx20ltcGB92pmrDPW7vPisiIsOJAU
LcnMXVZvqu0I3dKcD8J6h/+/vNoFsQCB6WVRBk8pSv4yzyyUt9VJyBePgkJ0RKCv8KIn6P1gzgCp
G4WouSymxiwD1715o3RPbBm1OLIMZGbJzb99PZQcqPGH6WHYqrv7p26dPlWqUUvf1B5ud1TmxMU5
Lc4A2sGM5jOU0OmpnXdXkboH1WdSX7YoKZ/zAbcMmPD+nZ52KBK+P/W1jjmNvzHy8PnGbbilWLeQ
m9pK8/vqYlM++ogwN7iQDw1BMbobCak3lXqsdgytborG0SLTj9ptMSGninTrGmWRTrIyks3Mveid
EWhRA4mSe4DswNqNKcz0o7xcaaTPMcZeExeO7RUdC6agkOQqOVSPvDVrRyl/3lXdrfJ6rr5TBBq9
ElCQfAt0oEQlXtabGqEP1mDVy0jNStbt8Zl/XkbLlwZ38cWgQd2NMBelGMikUM53Xf6GMwnkmu2y
QmW6csloR4SsVs2yI+Qj3tE3HfGO4A8217IJuxUSJgS4B6eOuqj6avh5k56dHrqVRIij+MbcFx1A
4g7PXgcmZEgr9/LZLKfC0oDPZvwUu8ot7Y4KrER+MLs94t9EEnvgHR3hHkL2xOthDaU4S5qvbhDq
91+p5it75H4TgaFrkhuRMEbFfrJ5HicEEu9ArQkqAWgyNm1yJdD5IgaKV0xEjgIbCf7Z1SP1ijFO
diR+Htvk8lnvHnxREaVD7ZYkq7KXiE8ScNrh2D6P4mroYadNSCRtJxGZgg/pqRtCMG3yWr1W2YYY
XZNURO1wzn6PYdtv7M588k1ogKhNhDMuYr1tKG5cnApntiZs0pM1wBMk/kyoLtuMQZrnHkungLUY
mzffGn+JtQ+IGzb9jlMTeCYw2CaiXW87YyNyqViLOLiXXR8SG99guJCAFeLjC+K9J1qjjqNipwDF
CVh9uhjXuEuv3MwYWSG+HWBeEYkCIJX2obgmjzZm0PPLzTpjsjP1ceAxsQyAWcWjVEXiPN8xixob
EZwTt/NaERsPu6N4xL/ZWtQ5QbPGKOCx/R3W8TukBZJ2WYugcEpzjf2KZ3nZGS6ZRqSzVaG4Q6sI
uthtd9uJVqhTfFpUtXfQPRKNHiHtxdU4mhgYCWFFSCUUbH0cRY5L2lx2IpZd0ZNuMXkmLB/zTiqo
CkWqSOSXciLlV+BYdIIU4/i9Z2p7pvlOFYyB21HaC7Mihjky/XxQprfaA57DimXGbPbKP5yjwR/B
LBh9isZCXS6qV89ofGjXL8/YVZZmn4EfoX20RMWXMPXEYvmOXvEkOG2UpbI87fWVtpqujKVGFA67
SP4u/JHYjYQCu88y982TaQ1u6r1vEm7xtiODme/em3YPxXXVuOPovsdt3FZBRxUPwNym6hZ+TSkj
gfF42mjgkau4EuHKo4EQkwEDEPjIobFUV4AfG3tqnyidOllK7impNsjU+5e4SDkLgfard19ivEKX
KOZE9ZAtMOYXkE+oS6oxdECBwPJBeppMAPbEAcPnoVjHkoCE5GyyUELU3cDvDvHFN4Lcufi9O8RQ
vEamQgXE6Qo+MsqLF2fioonEWFQs6kh7VI3kzm6+ASciuPiShdDFFrbtahTnLhUcbcGvNRYyZWsF
OhIZR6jeUZZozt1Tg5t/Dm/Oay4opC8f9OMpIalOzJk0BqKf1MsMZCSyCTwuILFZsjtZUQ3VQeXb
1jxaOxxTzm3sjRZwpRa61fiKWYKVNuYlAmyaBb/RbPzWFNwByjuTuZ1+XoG4w9SjioOMiCruTL1V
486rLAo8OxLpW0SG7ceqpKLT2dcT8MaB5E7tVyzH4+hCBqajyzfWbcVk7Y5JZLTWYL5txQZHht5F
B4aBnIh/d8mfrRE8AD1VrV/bDgUH/NXnAf1hEBqIiRwEq9Fwnoene3WuzvBPiVSnBhI+du/xJSnj
807e3BKd9QZVv7L7aHzEBMmSICUONZM5Mhp7/OBvv8FviFTiFL5DHslbdJ7WXG6EdV1Cc9VD6shY
Y3cMHg4KpIvkI2meu6sDDRtbo6UeAHESeTEo2C1ZWxF4PTMWDAdGZ6wlCM6Y0+CEyWHltHxD8Jmk
7IpQLDrmKBoxRfYWQKzbqlrTKkE1b80nsdoxqQ+Wu0UXSSKZJdK914RsdXTxc/9u5z5FE+1zeOVH
Wg5R4y5lwUWKc6DNUBaIBDMQP6GIg7nG4KdqOOIxMwQITMQY5xXV5q4W8SxkEH3NMqjSDWIDbEPt
TAmTI24UEN0RyCH74enLF1zJmmExeJqNdoxHsUZ0psk5WTVoCPHVWRaJWgtmMyDu53aEpE0g9DyB
RAVFRDZgnX9mbhlSHgFyVR4bSz0arS4pRKzBnKJT/fBHq/6fhs/wgSoS7KvJ8mbdLNUuljnKC6vH
z+SAoIrXuoT9K1D19hsd1Al+LgK9/s2fuDKLpSgzoqzHjCqDGtaI+RyVZEBFiyxDOuymqRpWNnbQ
nFmCpNrN0eZTR7KxJ1AIzR0xnh5gCN4bSKtFXFLYYGyeXbo4sspXXAMcabMwO3uUnNe197Kvbr+g
gkBceQx0oEcnFyVfcpLw4Rca5JAi0PDNjHDqj6iufnEoLekYi9O8INqjxaNjtYWFP3ZksJ39Akyk
3bqIlZPKIhGJMGDUBKIrIYgSjpJyTcm6eNjmyCFSpp0gE7vcICydgpv99DK/3lIQ10O6jZ6LOj0k
/N69of/9IubuUevoSqZI3hLPN3WbaAopxM4bWw+Y1gPjjrnTeixebplOSS5r5h2qEU6JPWbi0Jen
+JrWm2uqmiO3TeXNI1Fw7MLSN/yXDYudcmlo/7myrcz4IpCsUTdY3gXM1J6AnJh68kHGcL1EZ5ey
I0umCDIzLKNRux4fhDzxCTClTjqJalLxdU1t6hWpgYKJ5g6YVUTOwE8ucPDjHkmdzOLJERfmsZ/g
D2rzyYIu5NTzwmkW51CjOgYGOQBkjR7bCLOcs6LS7zxdaQWDxh1A+102RjRa9j6qcrbhNeBgCSkE
yK8vzkTNIEaBsCfJG7O00q0QUiZHFVLhwe58ARG5s1oMiKaLvHvFAHosUA81mTKdIml8bTkNKDs8
Di4bzX1sRssnvxUTBQhdi9QT3DzYebJw2Ms1INuIchzI2gFkW3NdJJHCiXOiDA4CNShzuKf1CMH/
UYhdHBq7Bw8bbRSrB07vw3mcjRcTc2RJJlwSoQI4XkgURH+4E7tdjf6VzOGiqKBF5ZdgRLqIiqPh
q5ohXMTbh3d1Wif7HEBUxZN5vVDnUjzxlePN0xI5kXb5IfOLQ23/Vk0kni9qGsq4rwnjG1mC3hJo
krM3Rdf9RkEPZgFbAUnI5Eoai+mWZDbABg3FmtIlpwve7eULvh1RJ2IzMlMJqwXO/HldBq9tGRix
5Azu6fhyv4Evg00TWe0pGEMSV8zXFI6GWwyrhOeQ9sF1OSYhK4SirnYbPFadl6/0sKZ8ZeaMwnPA
N4j1BIxkOHEVFzGmxc2kTrL5AGfe+LkdTsyL1/LyTa2o0u+/teCsfNx93W2d3LvHhtk7EiXUkGp0
RtbFnvB8UVCl01zjt5mZ4/C2LbbjMD9AwPK0ABJSCFuWBfyyluMhlsKR13pTJ3fvgHO9MjLMysmi
U/zY4HhRXU5HJRvKhH9Nle9pkIfGqv1EH5V+o66aT2kFMzARqmypnABsFq+AfmPgHnGqLlstxL8m
9s1KUx8eh0lsOEiA2GeLOlk/WsKjIrR2DWqeJf7z7aDGp3WxFRvrbX2gKOb2Cs+EbrbNV8aOECTD
Dk5mG8DnY3acRqpFBB25c2YIKsigVzIXN8eK6merfPMgk4nFFJ2Wnff0VHC7E2pYqtE1LcJbeE+r
lOpOHmKBfax/XVEnfPtNrHrKtltXK8PG7PfeTBhRE/e0du5JvmH3qYo9oHjvrZGwmq31WChbGWFz
yNejHdNlsX6se7sLqohiismwf4QkQhKqw53AfsennbyvUhTKNnV4CU8xmUl9qUbD8n282foMoG+S
HZkxeVbG6rGBxBVj+jBmi0ReIGhiG6EUTo/TVI6n6Yh6OI2OTGj/gQztClY82OJVltwUUWl3ilo3
ginV4fJT/GCZ3X6mzEkoLAJK4N2aknzFut/229v6FD2CawRDGNUUxAbnTST5giYzMdE/M9tY8cWg
vHEDF7tJL3YdojA8f4addXPfTu+gkGur2mLYNGkZvzZFQmGxZEoF7fNx5BYJJeSXV4eSq9snKQsI
5/MuQPrYfq7f9m093eXLU3ReCdkWyncsAQas6jUm5vL3ltYPqFlIAnSB6l0jYXk+fuo1woeoF7y9
t12iqD6xic8Fkid5d75J7t4syetpqmar74q1ERrhvyzJknx9jtotDfXTe9giu/Yg/mpx41XbcTyO
qQjv9SXt2bpqMI2oTxWVGy0aR+OVFOrpK5Jj0uwccgmKICfyTLh6mk6Pl5/8J0MT/LHO11lyWp2j
kTbjxPyMjuOdvFMTjdNfAt1RBAUUO3sxhWevO5egwsoWNqgSNq4Wa+x0XnE/NvrmWARSKEapMNo1
bkXnV3GbzfT74eQpvH9IigRaZWdkXnwtwnEIL5QWMZY3/+LLVPrJA2300dpZAonDafEzMMwsCAZI
JhBrhZ2YCZMUoXrD6bZ5REHYUAihlKTuS0d2K8rAC73ewUXfBKKEebPPWOCQAua5K811t/GHfw+y
q7Hu0uWYkypzzPROOYvFhEVrvCjNm0un2ubLt9duQXug9m6ElTdEciSFcNDXwCI2PRgvU2BCVEu1
kK3n+SFD8QpuLhz9k/xxccnoGQcGoT3eEOym9MOdZUX5IOnAik16XkzB1CT0qSXgUvqYIgCle2Nt
hikdPL2TVSEGQyif2QEqSdS5Ohw2t503/jnt58+FPisxisHdsx7nKzwnnDjDKSSWExaU8CIhLVrT
QMi2eG8TIipETXKrv5QBCgRtRyG+Bh4m4UVWCAfhFrteINmN6drMaTYWL6ek/OM0uPv9XDX7tImf
CJUn443i14niDwt51lIyEw0gEOASGvgYDsyUHSVmZOts9UBtqiVxbLAWYg06BVl6sgy/j1EItV7L
jAejRCVzm76UKXtxSp+LqTty4SK5ujUBkIGIoFnGvfKRJ5QeiQBDhI/NOe426mfr30Iqtyav/S2p
IJ/WYc8iQlgrfQApcCbZxzNkccFsUARP1Sb8Fhs2Tx9ABY97JtyjC2v6mSWoDusE+t07beMqbtJh
c4cghjlG54jHe9WeeK+gdp+h6k+855IC7ZEc3BbPpDKp2bkobJjF7rCp4nJX2JT0OTap4qOOt2/w
mNr0vHuGnMXkftzmKO9fCB3CufMUhNGbtGHG6izFz71b0tMVVZuagy4qif7UvacjrlrFmdfEVEKa
jdwzBVBavuvUrY7FghJKNjZJeEl6n7nMb6PMk4OC78rZFpCwvJGjOy08acnDV5oNDI63qbnZNwFI
X/95hfzw7av4loxcNFXda1ylEhkCGveWaP+qNPtUiE0yV77nnYjy4T6hPAb9xCK82qOkQ38KerhS
wGEI0RcexNcFdd/xjXkWzhSPd6CQkEoktl+36xIXTDBFiggeZo5rzFqWvKFf82AcxUSpBcPxGWY0
+IWGVrxHcI5U77ZEzNxGJFtzSUyEwrqceL2j+o/w7Re0W867Dr9GwrORbGV7jSTvSetQFdRrEMCJ
iqV66IJhfXOH4Any5KdCv6tcyltqJ2JFy6CEkPJHkOhregJNIfxh4RsT8sByHiW1PQ4vh8IrvBIz
Bl+Y2jTACbzBvaaoQaUtpkweNsRP49ZBiviRpyM5yDJ5oSIpIjPGBqqyaKP/kXQey40rSRT9IkTA
FcyWBB0oUiIlUWaDkCO8L9ivfwf9FhPTM92SKKBM5s1rNkPM3MaBwHxUa3sTmf2hzS2vwvUudwrE
iDq1yJnguk00D16hRBsxAbbiqeJw8ysLpyGEgaNeI6jDqx5D5ijNPYFPu8HhYxqF34dQp/BZcnay
fpPhuI3mv6TLtvxEW1aHUSpoYfGohBGqCGoZkTM3ov1JQXztFLs3l16D+XAPO0HCV+ilsR2QYprG
wz9keWUs+hXdfgsiotygwkQBHkvBV6/GH47xXbk4svNcCUN2M4gHPYwdDG3T4CBT3LWix6zFo8aY
cD/K31rlZI/BPgrNbS3Bu5nwR311nAbU1sm7nbxkKk5WxQa9cTg21PWfo4v7kbbJWYv86DicPKsf
Dta/FKKu26jqw6B68+LoCMXvZjtEqT4VE5A5qZLkma874HjzOeUl2AnZijw+LCXPuAiVOPBM1xLV
hA0Z8lzSMO+Tk7UQ5rCUMDBk3FIjR2QjBSfb5cnsHfUTJymkuxxa85ZUsDRwVkwvQceXYPgfrlm8
eG64ywmObh3CHVHvpJNsIOVVzwa2m7fWWbUM/V4i8BRSLY0N/juon/7NiGtna490I5iubPAGcpqj
wYdOtyVmSvTAyS4T2wZ1cEnsJwMgHZNt+s1xpzjbLjmTJQuoo1ern4kAB+iytx6bXrHJA+Qln1Fy
0sFiF/2xZ2NfHm7rLRkipC63e3gwAQ6wtOaFx5QbHN0LcYfCKOe5gi3yZJ0trAPjdRVgdseLX8W/
IaLNj/JDvvIwcXDFdNvpmTeT+nFygi/5JTGfaaBsbHNccAiHxArAa+7ylnOh45gDFX8m5heeEbQu
aGvr6tf5Mt7YhAGzX5wiQYakn3sxfwRvUYmkLCYUWaFfkcY1f9CgBVuyQon7bqHDPCEBtNIbnpop
03UG2wylQ+x8kMXu5FVjVIPXF2OwkbnNkbE8w1HDY4IOy5z8zd65hLtgkWYlwLw4LzJUxyENPfz4
i/WlHv8ODLRhvVV7zT4l7icM/JD6+Yf4c2xFTzjLuweWlwrVqGl+FbGdVUgTj4OxccjyUDxJYiCi
e23dh78KIffxmRel4CvF+Ddqn4svJXtmvhZM25qptU+s2XLJgrPBZbu5f+0z7+cJ9GubPeFviLPa
Pjw44jrgSaOQNqU6r/jUO2tmRkL3HSz/cWHrmSd7Gm4oRxcpNZZf6THRYdycIiQnvXiK+pPN+YzL
BRyB9YDnWeQr1VYjdVUD5rXXUJEqhoTqDr9+gwaNVR/eus/K2rFB5LEbFtLGLkK96mybN4n4y/Kz
wMO/Nky9CuljccJ9LzjY8d4azhZ+qtG+RxXymtEJyuOAqke8ozjGZvbYfGvn9NUkJHXa/QNyepLX
ui+IMMxrQWXa98QbPQgDqBFqbCyUW0L+skJ2MOlR8KORhYLpc56ScLwyC8guq6x5FIC2ebFuCe9A
KNhgqvHq6H/Kq4rw+qW6qLjbpF7jA40aQLM5FxTdOZGdJgpxME7a98V08hQ+DY9o66dd/tw9T3Rk
2Ve9IyGw2ipX82V4R9+awJAhOS5CQlbuTCSF9X5OUVj+MOFrUIrAMSrxeGfIPyFRIWbBH3hje6hY
4ImHIfKG9mA9Gvkx7t9m4xQ815gH8GwcVtI6w+vpguO4iieeBxyJSQ7jAayoWyzJeDaEEfGa320k
gUyuqkeFH2giqueRuPaKgTEzS+F6duHRQJoarFIWCvVVDJLvHqAQQPNweSTu84wN3yHAKQUXA+uU
cnjPI2RFfM5wL4G9wNOKCJqGhxXu4UYM+omLpC3QGkFrhs3L5mabdBnf4P+Rt1XjmfJrNw4HHRJv
qYSruEo55EavyyZMbV/Txff2RaupdhnwRvGmQQQpz6JFGtCh/yO6t073ScAtO1+DxYl8MwQ/bYC8
kbx5Br+0YimTmmvmAGjzLfg3rcU95/ou9C14E+rnWKH2yZjH618hx5uR9J/GsKa+GE78y6Faj/Bb
tNW9+w6+oHfbz8SoRQftKVosRpdj1z1Ua/I4P80f25/A6gHUdjUTaWbLF53oCaDGZovxWQit5AU5
13I2MC214VKDyULQwvxyF0MSOU1M8F+NL/wg+D3uVJY31B9nrg/5zBA2/dSJUD+6u2onPuQJzAQ/
ww5YgWiGn5Yzs9iw2DTObLan6olgE78E5cfwmPNWz2Ozyf7Gv+IPWzDefbpDxJ93B3Ta/X7eyXtg
f2OMMz2r88OAUyxSI3w7ivGjwqN3WKl4Ilrrynlo8f/oN7E48evP9ibrPoj+GvG04ApWse1ep8XT
gNOBDx+SgPqj9qJx1ghPQvLHb/yfBfpiulL8hRYG06se9EXzE2pReIGk3eDmrOI7x1j6gq8OMW2p
b70U7T7Eqe09IEcE02lk15fweRzwvJDdSg02CUr4nwKyusH96z5iLgbJsprPLgGmTEKMN6bd8zfD
Za8+TsbegEDyyJU5Q4cs7yVc4S+NHc2J+uWUHxRcxidkam4byDwc5gOVjIcFLXQl3N1YhPOriWaC
4Lz8qaVrF0/VT30HK9erX2n+KT9cIWmx+NYt4RvUYVSp1h347FIbq3ni0SM7ijx81xQ68sjZsyWr
/DVjr9Uz9vQh1uYqXPHxrvcq3veYI2S+KrQDxZHZBmeb2zOApmQmCCQMuthW8xtjPjpjeXRFtjGT
6mQ7u0lclNY9Z1BXA5vjCW90JabZIkEg1yveQAsLasKS+BIl14biu50/ohj/vvGWsyUkWbAi5Pqb
hwiSMfRbW33IKKcUfFg0kOie598wxzDztcHqi5psncSUPej4rV6FHuy8LbWeLRCVy08pX/n4OXQP
nYgw/CZyoCQzOhr1rcciTklvKt0wnJZ6M1MpTxtXjbeBOFDca4cyhSXqUBdlu9jl3p7WnfEVEOfS
OMLrsMoOEOW2FzNffK2nhTDn6J95hQ9p+JonP1nyrlS3crA2GizRkdgL49WEx+FwhCWqZ/RnjWxa
C0LAhPnYBw9MKqcGyVr2VimPQ/GcWNcwKbZK70sl21YZXXAL82s4CobtucqtXFSbCSBjHBigYSVX
ymveDNugoMMa3433LH0gjmFud8nwVABmkVvj4IU2/mScYhKjRN79LKJdWTCQEN86NY6IPvrIJc2s
xicHR8a03oZxiKAjbO+5qW4EFNuWgznl2ggFpDlMQmia0WW6EOHhSbGE0+wtCba5oe5nSrDK3bYl
bSOU24jgN/Wss8MaeTG44Apu0I9AAsVjWjiF2V4sFDu4DmV5m2E9JRiAxIg1mrHZ1h3UcfKOVSQz
peXiuGx7Q054Dl4LwmWoUT3PqetXHZ8ITCL9mDES6Y2vZCh8N/n39/lwwCF+WX691cAK1/99835J
cwCo1v6WUM1wN6VUQyaOycrOMWiLxOBX3PIRG2REFFn5QX5sTM80HgWhgIS86GjtCs7XsHhtbLEK
BOmM9P6OoD6D/5azNAIkpMYmK69DR3YPWnUeCK4aEqau1D4NrrKxJgbCIixacozj5cg5InObnNLt
PBbrKcUoN8r2MU1WC+N6jKDGzfgguNfSsgmt5H/q+klrXH+mhKv64RgCLc6XFtYQUR8aH6RXoCfw
EJcdP+j+0DE50JnJtMwuTZQRuCAF8BvWDoujDzEaqO4RjpJBlX3MqXWQE0ZMnAp8MB5uOW06Nlzt
K/A845mhbfgQDTh7SOKD2qPONVRyTTvJe52+VbQuSxun5sgxasTZ8CQ7HYNvzIqHfiXrB03iGcFF
VVC85ehoi2KTUcsZHY0JZ7GcGQKSadGj0zJuDr8AfZy+MDL5rK1+q+ZvS57aGXLJd11Efip2wsW+
Qgu30pjOJofbv8u2k6cJEaoMxGYKmPGou2a6hDFoqj75GYuq7bq1s8gwChtL+p46o5bfXfXtpNph
IGVlZcnucSgldtAElI7hj2GGdFr0Exq0GQdxbpbi7GphLlWQPts8SiqgMv3rjbuDxb1NyaChP2UQ
2e4lrNciuAhLep1+ydq9Bk22RJMhQs8IEL0ccUCsw4SmERUQq89tnFep+E7FtK/84RU2GAmV5tts
Kat8sSaNMQv5bGllRtbAQqJquOoz8572HIS4yMGY44swDcvwEhwyHHCUeiW0Ffb+UW54bPFAmS/Z
NK4bLujK0WBt4Q+HFaCF22+KS8wC6DNFTNyDsoSdwpicKzraxUXfL5p4n7AdkkbHJBd8TuE8z3QW
rXp03Ee1q1nk3zW9YhDSz1OridzajIl8VXTunhpSQyVPiZZ6SQfIPo4PQVRhTaniJTrmT1ap7EIs
ph0U7OOMB2VH/y/MhPifYNfq6T4wEz/F9SkxS89wPjV7sXSI1sGylSn2rAw/38Y+9EW0dsovQT0x
CPWQlsU+z85aj39S/jhGu9hijMWZE1H5JgUJZdG9sWy4n8dKd57F8JNT0DnxqU3xx8KgyYGcGMOV
7CY8UUNv6uJNREHXYO5u9yiF1Iy6RR7nmNzgAG53o63rgTQ00Ww6VoDLlwelvq/tvcLkmp1iKE8D
BDcLq24+RjieZtKfTOjELMztclhV/JK2DvOw4k4l3g/qcZ8HnoGVSBw88epeZewSpSjFts1t2q+t
5Ai35XibaxUbM0oGoKg6oITGJqbXHzMcsbrgZ1JLT8NQXBDlmZjqdsaIG3US5AoqFB3rBM6G4rMp
U0+dXN7l3R2hI9T8I7Y25pIwcgcsKMFIqsyLky83hZvfnU3xIAHXxztrJKxsurdTBTjnLA63tjfO
KBHIa9TSCYbraW66TQlbWb1VGWeucRbuLcDcYeLXW6i2WUsX4JtmgOXesnkFaJNEEu9AenruO2NP
db0sQmPGsyWooI1mh6j9DhQ2BT93vBU5qDq8BLVQD7LA6YtTaja+XPtT/QqHbxUIg8tAN646j3Uk
yo4apvmtaeFatd5VCHwBMMIJi1zSFerfYWiew8FelV11nDOXq3zcq83j5E4XDZQToCxPjlPnOzDd
3PjNpNlwSB+Jznbmd9bJ4dEpxknCwEyuDqR9B15kyM1oghj8QcJUcs07wB2l2q3viavtXJazNaBu
ikE4ShWzmO5HFsD5ZXtwf1Tb/bamfGPnKqbcEJJVPN6NpwmTowGmfs8kCcK6K3BR1thJYh0u94g4
zeE5FYA4oYFgGBmjjkbeeo80zVOaE3IQnrk1nglddmcK8/pmwHA1oZeUA7b5BpHqO65fFQ7pBJun
/GrbR6H5RkBkSnbDXDFkbmFhgqhQ067T8jpzEaQDXkVmuePDhNz6fFPAGh6W6r6O5U/GIdzP3wX0
aJtPPBi3EtKwlEuJmThUrlgPY6msBu/pyJmQvHM1Z5hspZHviquhc1XrDwIxR4i0J4EUTN2s+GN7
SWAuO8VI+UOxSAJtm8y+UvthkG4NCoO6Izma/dexXIa9Ht/HCAME42rW1T4Hfq3QxvPh2+xXT5wn
bg1TgmgY5jkQWBekmC5k3wCTAFigmXxARwUdxR4ZFRkilZ7WrsPFamyx/hfOKqZpbk5Z9dNX2iW3
gn2KwXmaHXXer2ATDVRkHRyBvs03BdOcmnILHvGgkimi4VlGwTVOtE/pWdGMVTQhl5DX5e7NMl+L
cB1VTx3YWPqD47UBtmpNH8JC2mJ9ahDE+OeCYRJ1vVrDrpjfFcLBwtjyl/obEmd1qLtrPH9ZtrMu
lWuGgVzGreZwiYH68lu1hW+5Z9VFlsKJXcTXWuPUcE7Z5Aun33TOxQk/U5ZhE/tLgeSATKVls1dL
Pxx+Y7z73iNXgHEHP6P2rJe/3WYuPwWGsHbEFc97t0zGEO5wSHX4e4T4sdYoh1lBeUWQcbYbnRSu
yJeiKe8qjWObfbfcT268z8trhtdyJKZDMOwtTWz02Qd6LpELLBdann93ebQWObkflVfZyeNMApqM
4cKpW+KGpgI7AyU65hC167p9cuhjuJQr6qfcbHaZ+Vz08M5gR+JIPm7k3O8cBwIFhmCDfdIocVOi
pkwMKZXEurf84iOlXIAQ35m4GZc9pdB84V1AOtGgOQCdNDZzvpFCoOKz6TyfZsPc4v3QY6Bq+vRl
KlmyooRf31qPuYSDxBGUR+gMypACMqRWa5f2gpAn5ZUEPLZiCFddNNcg+ioPYRGsp+hrQKAiDbRz
8trV2cGR5E1kFbUbzvAR9XzyttSIo+4vRdpECIAe3kKA5qCGDR9WG4mJmRs+8oiqYLfUtsv9bGO5
3tbcRiDtASKX2R3XcQaBjqat4L5tWtiUNuQNLvyIG5SqIniIMZKM9H0vo3WlQYJTO8ro+Tqpxm8j
3UM9nwVVh9Jj+VnEvkiwWSbdWZjvDvl0t5A9uaQ5g0gEIFbGTdVQ93FqyLDZzvG30xJZGKK3ZY+o
KrIVG3BLkiVh3LhmlGDpAT5CnR5Cb1YyfRMmWdJcHEOOyQ/ahQK5mURGysBK3EcsVhMarEDu3QHO
lAMJD/mSVhBfZGmrJnviuuvsP47kLH7LWiJHs02dJ1tGrIC1XIkWmGN9DBFSldqzGpySxB8cYmNw
TiVuK76yNB10RNmX7Z5DziEdKgdLrrOazXJIGK8Txj4xYxtGqDXCC4tU5O9AwFp6ibTHVnlpGQM3
EVKPAViv2UcZjvbtdhbBdsKud3lGvEitTQ42Dngd51DZ5bue82XdYpc0pmcrwa+SM8YODo7CNJV9
GdDW17gzivGs2qgdh5+wIQAA6Xvg+gaZE2q4LxzsCe0fJ8k8umPdEGuDO64r26UCqOPykR57dBld
iPSwIGY0zMvHTspjKHctXKOB+ZdWrwe7fmiNL2rgXkHedQ2ZsDVveapsHa7NQKCW5iSffMO9Gh3z
rvGdxkmythj5JE7jIT7ahBxxyw07B4w4DJziSQYYT2WMeYZ2WZa1VD6WV2BD66yeLfeGo7HWMSvW
fGo7zwS7Ai1YtsHA/ZnT3IwqJqplM66U6n0pnJb6PLZPncDglLm+OPF5u95a9kvnlFyyyzpBJZTe
Gv2mzBBnyzuVj2gzz2Erc0SmNXWgUu+HAYpnhfNM8u5GF300tzy+vHA2ubyHiBv0xgdxoUmFNUa1
7ACB810NNfFmBm8G1WMNIsma5NVp1bQ2ctxdCnVloYCMIeGq+gJRTGzEHrdbqtCVg2NoihuR+Gv1
K5MVCn8jxiB5+pgaRGbFrSlgp9Fb5dNfzDez/KTdjTWlhXttVPgpfEFPzl6k+UsL2dkgje1f0eCu
Shmv+xbF9mD/8dDbHEPygjqf42DK/TkEHxx+K/eD68YAVW3RlAw252C/1cpgX6pc/Npz3UNl7n+S
FD9CmFyUIBMNREoNPLtPc/Zn8hB52YMK4FeOXgoZxGJ4OHcMndpXDnwTNV2UgwDS/Yz6IjTPvZ40
D+W6bOzMJsXFIuxo9PXSOubJ+Aw2vA2ke6RY9HJr9h0lxzIQ1G/x16Lu1i/L48jSP1fLHvUcb1+H
xInk2QprTyHCRmT70d7oubIFj82LY1CcYyZ42YlkTcaRqacQVRW4yWE0CQbA5DoAr1za4sF6kXiA
5yXbFT7gv9En8EVGeH0oSflGH4YCUOkOOgA8VZRm+CoYjzY178JCqxK8VRllB04NQaR5xm8AvlFp
p6F/zoZiHyUQF6sMCJ+kXO1UurDDhrnHYI4hV8S8euRMOdNfui72pXq41tOXpbM3APzc8LLAGaxF
FtF0lOVMmsIX6h+Aa9TECYJUEmA4/UEbCvcieLBsuvE76i6TUq9dILlYPBFCLjliIhUNAZ43LMm0
T0+WsnPLc4iV+VLX8BeDjQA/+jEDzCvwzY4qiqSGuRUJOnqzs6W5k1LbCgbXk+igNQefvYKtec2w
cPgyCZQtNFyLBZefoD3O4OESdy07jlH+27BQDg/MXLRpw9k+oCcuww9de411JtmcRA3oIpms7roF
eabw1Hjd9l3aKmm9TFh1833Scb7kXS97aqYxWA6uFN1TkFwCyOuZyf6vFAYPKzNlTjdfBI9rATvY
8qHzETr048lDOB+5VV1qzh7Gwlwy7ivPsnJ/Q/Uacu0Glu/wjTUY8Y1xaepFpQVOIkYuZBgtfErN
wFbeVd5aRkhKjdS0vBaMKrnKGuuEKFrTsPJlSJNP+2gyGVsvJ/nvxCc1MRdXXh1oPMqNmXdsTlgG
QErOdm2eYdw57xMnOvWTW2wap/3IGy4/elp6XoO00qXB1JAbs70MV+47JfKACaulG1Y3vYbOfb66
4NMKrBbSoc0zUEwHTCRhxBS4xFWneqD1x9GlBFLKbzFbdsyjnTbR78x/M8bH9VAwKuRls5P7NtuJ
8NeiSGAx5122uybtwH2zm1jBdVx7RTdstfBF1c65eylFtRmY1Qa2Q48Ba2zUrnZ60Iy9gXjYwB1B
Ziiq6/glpo5oSohPjKVVVHBl3m2jWh6diVkDbuGKo/sqrXFnXs3UfqrmnU3D1TkYMpa0cwxm4wkj
S/rf/LetYtIZ8RmQEOQUeOUiO4Rg1U76/zEaf/Gb0WCwvyBYV54ByaPSnMuoMNRjqFVIBFeasjEx
IFengNuXiSvR5NvMhWoM2mPa+kMYA+qqhAkiEEz1z54rcig3C4hHaafzVVpx5FjqaNgldCb31S2m
VRUyg1G/U2XXKeOG45u2xinPRd3tS033yNoGgy8l5pwsrazH3JFlYd2XurlW3sKCDsHZt9qpVbKj
HDs/cPpnt479qmKIVEY7IjdZZJlF+LTGucwGsDF54u7MuDDjAnNdUJAM5I14HjgnWo6rRPBaIs/u
wTlYqQ+DhnszvMPo3OALExsIV8wLgbrrrDwbNNH5gKYxvSo9luVT++hWYGyc5VOnv3UJ/AKyo+aa
8oRl5Jh3Rm4ZL7COv6ICyDPB8DjDf+Mr4cpUuAlN9y3gFlQquTXlL4SNti0Pstmp46UiB8FcLGYz
x9MCvro2fElfpvOEcyYxo3leqqZlO3NlLyd3CNBkjnebEaCJTbih7uIaRDMG0xjLV9UyNmYE5JXy
UMIzxcKQMlYiCLztPnPlh9mIpxfHAoRRmte2ZlgJ4tErJ0WDv6T2bw0LbhUaz0rEimWPtWaFmTWC
6VLjWTC/jEW5TWdlICvtwZXWlltjYqc1BtmGTgcbXimvSWz9kGBZEZHguKTS2pwgTez17oPTYT4y
9IjR+LnLwdjM5VsUVr7toJrC5iBFBtoSE54lm3qCYYbbVqBO66SwvKy3z2nHQTAhauVC5oXeEjpE
e8ntQHMs+37btC88+8bmot0svWs7Xeb22Vzc+tnXGrShMoTuo2yhBnTyvczw1kQhoDww03AImdNe
SuH3mAS6+AtB165uXXUuS7SUvIUg0U8250BNXMJ8HXLM06gNoy9gGt6myf5a8Dk9RfU/4DPOqw0z
QlEj7lfsheZvgX9YisW8rnnsjTzpOPCxH3Ft0AJI9iGC08n+nvBiV7P+KcOTQQlaTCBmYgpdZiOI
Ie6MLUomikFM7DsjUmsDdBFTAgla7O6pyFlR5ovIlB9R6XvbVRdeVZQnvwXS8KYfVv1SD1vKa8HE
OWixdJg+8ro8xslZLeuNysuN2AZ1enPBS8sBixtO6RkKmRURtYBrs/7Fcq96f7k5B5zNefIbbZk7
ALBDXGkNuU6V3zF6kSDY6rDOEZiU9LcUpIF7CbDakSVUxoJT9jgy/OAUKttvG0U8hBAdNya66KWi
o+RMDJNEJg5bfN8I+YzqNVE5ZvmMSw6tanSliEs48CindIyp+3Y9il1h+RzTA3SqBFaUykDfAJTu
NUiFPOLExMbfrrG7ZwlN8YMLqmhPzN9TKIjGsxaWXjCYWxNNRZXbJ26ptcFA3y5ODd2mkl8Y40hH
gTzSbMJxPSqONzeEAGEXNI/No5a+6wmUEprsJowvdGCS1mrKmdJGVHIqZVURv8BbsPKrnUWHpYUF
SBkGdQu7a25hCmVPrUUmBGZAbf8AUJo75jpUSalBNcn8ZbesP41JmZOF+PhoTwLKYa15Q+pcKh2P
hHLEJETcYzBLkERFfwUHBTskDbm7BDQRRfhpARmrgFpNgny6JqutXE/hhUO1JXluqZZmrJnbYtr3
LkJmsGyNS4/P59RsH10o+J68NfIpE9ouCuHrhzBOYO8YxMarBTS8c9rSSJlH0TQ491F4S+gT8UYJ
njLX9LmBN4Vtr20mPXFn7ZdXsSxGLDKakPSAunhc6iw9cs+zhRLgZYGq6POZ/EAIwnSiWcXmZUFH
WXm+6zCPmrLy0DnFPzwo03dL+U/tn7jn6Sc+FKTTNZxb0/yuTQuiselCHM0MvM2YnMQmx5/d40uB
89nwPrrIg9x+bTEyp6e3kvK10ZvFQgxtu4ukB4kDP98iKsYksSXAF2Avg6+ZW97alTVZImA3egBp
f+q2rQlXsVra7efw798wDN5VQ7J3oeDFi3iXP+Iw5Zr3dvhOmjcsNaJqs5Qt9vSdgBj04w2OUCon
YHNyRjnYlHlRpRGwB0jgCQylZIcwHLwh1V3iEMzPkLuETpDTeJ1mPu+8wxlOCmNlDDet7n/tOoaF
gPfNApAw6M26A1n0idjVKgwgBeMZlDwhM2gqt3nAq7sV34OFYfDwrCwxuqFnEtJXohKJ7pLsjDxF
LQJHb5kW13fZ3wdb/FGRjzoyuPDTEbTW8EVV9yGR7dZMfwG/UuZ7TZf6PSBGU8GVKvr3UcFkxwRX
xBFoZiw54ophnBpa/q439qMJybFCPym7bZ70pwW5BKoIedElB8qDq+CqzCDZTR5cM9rlhAnww5eV
FbrMbgXxXt1L6jIeSfV1Aq1TyQRDUvynuDpqSd5hSmL9lSXPyEMwQ8y0iz2mq52ZQakk9KcLxhXz
Ru/qKHTgw335/xJqqEh5NTrCN22EcKO1WF3RSgiYlO/L1l6a02q+dg6qog47SXc4hW10kkOL8wN1
QRTpuybVzo2QCbyR8BPW6lrY8bVw7IPE6TdiUAR7MRgbD4rB1vhHXbm3klpj4agEv0NuvQJHr+u2
2DuAPbXmHGd339FZ5l+xk65T8cGFfuq7TZ+/07fussE61JQ1mXT3c86Ac+mlV4N7H3R4gbXcighx
R4jPk6NsmFBaMVbP7XdKZSUC/HfqN6dlOlnZG9UScBmgEJmSxJVsM8cfvUZZW5E7XCMPoWgwIeOA
8jw6nbotKNpiDIoURM08uU7eUgisoOGmAbe1hubp7hIQoSqDoyasbxv6Umg6p4D86dFaFz25x1R7
rW1uAxREoXxzyTElpdEEhCv/SLYyISsApQRG42u2crZowhcuiYR9JBxxTJMn02m4AJuVTpjcCIVy
Z3L+JPtq5mkfLPtAgyaT7lFRJ2au6LeiTS+g4EBSHSjBaUorKHEDPhB4AZXmnY240jRcwRQs3mS8
C2ARzNx6dtEeKUbQlmrN3o6CXzsRlyH8ElSW6TAfllnCWEOQ67iemhTvfL0/KrH0O1B3VYpDxrHg
IMLqXqzM3qrtZQLm0csEEzBOZnkZ8+57jN7z2HOaS9OH26pZZw2SW5E/werlRQHSt3vFyJhfjSdd
Nbfx7HqmQjqQcw3Z1vGgkPV9s4fXaWgfMxVlrl5uLP6GxnrOWORpt3WJybAnH5QyIBk2h1z7nRCT
ory6vKdJMH3iEZe4ayY4L0kYKZXrNaRdcVf0A0M1mgVHJHsA7DQN/Ebju9ntQ3/q23HtBuquclGU
EzM+mfAKyB3qJByCDiuy6O7izfbXBurSXiWwlEPsK60J85UqxIFGPuWds49F/FKmFge2tc5vShhg
iaZt6sBiTpYcc2R2GXCFsKnDpsUvrkIvRr+k9EswVkDXDWyIZ7BC7aHViV/jpZLCrhl05tVd1ewt
tm8E5MJQ2QRpY+RjgmdmUI+jlDKC5h1oRtXxh7F85goDtDO7wp1b4PdbIKUfIn+kQwoxapQuXuvi
7MyE4hwzyP9J8NRBkRiSrcEJarYzYBouCAmkqzEyNmWivoiZkBVuO5cCbALygXKg9JMXkuW6JPdk
zN7diyRYwo5CLBA1X4TGBuAy5HdYsOEhcdYmf7aBIJBbCW+MlBcIApt2eghkuW+oP8vm2WTcTQEO
vULxbKCrmqwMWjbufxIvITYy+neAVyL5o4/3Try2RfPQwLxKErLAKYHi9ix6DiQmmEVFHqBACl9a
LI5RvImBCHiVADX0C/qrpuzd0bd5NbYfgNrXzGeL10J3Nx1semsety4szAGod/lP3AjM+WDwQxpN
GAlY6al1i6OWxewAuZGvVpseqKtL0z2OdAN6bx4EG0szdoX5AcHF5Jm1+O6U01/VmcAYy3Mo8CeF
QtuM2lPTM+F0avKikkvzaqjMsgd4n6k4zHlDnCOpTdbWzLSPmZw2IfBDYawSLQZGq5iRl+AqkZCF
rfKt7L+4/5ZiFjZ6H7+msElwaiUVkVxIDXpk6PiKSYaZ5RzVUnno0CA0Sgl958KuclwyP1XUWlCU
dEfDWeh9YbtoaNPVbsnPVcK7KlryuhnwAFDV9KgVQ7YqYrgHuscRKIv9jIlb55CMUMm3Qqeg6e1D
C92w/ondO93JMnSjjLUy+Rh3L1n2ltufkgEy5WcYIX+DjwvIGqt8oev1of6epjzoId8eSpXkPdy2
YSHY8D9TWhYqp1UhzLMJtN3va3JPTOccASlwqeXUdQtJIzPglcPsiDPTc4a9bdvQVVHfi2YtNovM
alJ3M1OupsaNeGk2Geh1TXfgSxZa18TbKrqjoT+lE9YFzc1UcrJIIa63SznYSW8sgVIN2ItCyHOl
wm0swN+MgfEElZXwolH70tX0RbTsoZjMYPdDIZsp7Ij9HuhKbZVRjxthDDXeph5IvwJXdH1Fxb2s
5NcT68R9M5aUaOeSMFDXkRdkC+Lk5AcVCL/XCJfXBq8rm10xjx5E8DjtTyMQtjS1HeSWsYifkjD6
j6Pz2m3dCqLoFxFgL68Si3q1LNsvhO0rs/fOr89igCC4QXxtSzqcM7NnF5xnOg3O8m0oI2oSIgVL
cea80dcDIs0R8Vr9rfPs5qL+zUoFtjJPjaWgjMjGmwrRaNhINLBFJtu9XH525bgFbSgnlXa0eh8m
HEVAEsxpV+lASnNLcFg87f12wi0Ts63EsUh8UoYT9oRywXyq3y3rKvjyPtbOhTqQdVl7c4nYJPyL
jWQ3lbcJPMyi/xXgGUWMwxgpAWxaxHkWWoPhJ4Sp/q0cJW6E6CNkIjENghHr5GQy18ocXjEQ9iLu
dyq4xcjDkiXkmuI9axY3MQOV6RU4+OK+agiogVK4NQN9U3Js12b/AVhMs90xWYTNeK0Tnce36SE0
t+9NlcPJiafb2OeHtgUFNFh0RRaAtNBsjZ9lnm2ki5k+Jx3WsT/ZUnutQp14ZUYrbsVsrsghij2W
jBspL25m5rvUn3DG4iAvaWPCc1MilBvhGwwymuLcfCnM1yZLce48Hxa1JrEUzuGGDu1OGTilBajr
WI/Y3tYwDbR2VwGURoxStcZagn3l6O/kCOoBbVubjh8FRXxm96CPYHeW4I7SxFCR8btRnyqACoEY
vwZh20iVmNOjXiVfYzI6IWwsdVa/KuSc6NKZ22sC3sb8K0PfVBnxw5dEJCP58i4z/5AwuLCRpQ4I
kbBATFJVqJTGZG2i6Vml6R3Cq0X233gtJnFn6jC7ItJ7ylnYtkb41BPA3pLg7xCAZYAlr6onMZn2
ecCaMQbOnIFl4wjxMYjntfPF81BhVpeyfsdlK9S7d+0ZmHC2BNETWDTolI2EgqWXtqmDOpUiqkg5
EXcU/VdudpvSQG2VlXcTrypx24MMRsN5xh+BYbBXyq3AeqebvAG74KDv4KVnXz79iSl9mGqD9BT7
8qDdp34AS4dYEzwGGPX0WvkZJRq7ECa9Zb7NxCxiha5uQim64TiXRX8lkDs3bFZ/s+bYi00Tu6px
aXCMlA3y6cppWMWCfpYkjAxnXF7Nl2q9R5MACEqsR8P85IMZaesanUhPYroRwIzNxQckvoccSS6P
oCMXe3aabanZBT+qI3J0xogKlr4pY+mnri1MUMLR7Sb5c5Dw1aSucqJtrZjga0DpAdiLkj8hFFCO
KGxmuq0OY4Yu32BRMcBbUn2ibKJos8z1ukwhwCd2RBMxXtsoobmdnQZBgU5ZoDxAnua+BiBTcXdN
hOmbslmZ6QGgLk2uTTo+2NC7M/ML15aGnwA+tSI7a5ShS4djxzrEQj6NGo7XDCs+b+9ip5MxN7kQ
94ZydoIs+IuLad1UPF4N5nrzdDXpMVU/2IZhvQ+s9G3QVKilBYzW7ljQkoU0R2OlunIcuVE1QTMw
wF/DnUFvFMXHRMscdV5MjkVofL03FTpihtBRhvzcGxhghBM7e0irsJi2TbDjeuXfYbnrsCYqdykb
yBqKOlPQiKEKDDIWIDyrPQSwpXizQUp5w/oABWZxS/o7ONIAbpxx76cSQii0JXhZVXg/8oNVbsyI
nyOSxZaF4Q4GSgXhty5t3O8WyGcBdxdGfK3dEOuNdEMSN0eXOPWk3CCo9jSTsJmhK4G7o7Uzs8IT
A59MFY3eZNi36DEk+buS9n4f0/we1f6LE7+Kxyek5MFCe2B+pUTOG/N8E+kcQ+xNLYV5nIy89GiO
cJuxvCqeAUvojFFdeJv0U9VjEw4tOk9PIzEzFvb32fEvVFdJ9g9b4o+qmDkyijNBSJ+n7n/jaa4X
EfxupVkTXS0ZKW1/6yd9L+ZA6SVst1RM9k0GvcMKEPL4k/+P5grcmkIGyKzPym6eqzcFcYl+khSM
DeP3QkFP5Km8nrKqLobcOiQ2zjDg4m4P7/pQA0H35j+sQyc4KkVU2hV8ukoDYxTcvGPOsQi3s0C7
lps6IlzWRKJS/Sw/kD29JyrOaE57MQ68zv/xLVYtF3FZlOMGE//lQeVFAYUc5KAT7r1wFtipQOsx
h2tJgn09vidF5oQm25YeLu9EniNslnBCy1zk274mPKotCWvEoVEhgqeyLmJpbJRY2TRB8h1AP5vE
tRDir8rCQ+T9LsLq2GiV2+CraWapnUvDAWVOUJAUCF2n6sGgmtpmdbiZx4dSfxesg8Pkz/J9ZKKV
yyRhVwuJd5eATbBzbWWJlKmd0sDfI502Yq6MC3kLYSJgLWDgs5hkTLq1AdmYilCQIihhOJFeqkJz
QckTBryBrlbnepZYkcdI5IcMoGE4tz0tarL2KfndAO/QouNqTxyQtNfgJUA4m7k+o+aVCrNXMcAF
aChnNTkr1kobn2rW2rxpkiS5aRZdcqv3ahXz0ASMhaZCihY34JsKo1HTPn2NsSc8Q9OD+nRoNTQU
Lt91rh6WaeHIvmv4ugmaUYYLU4rZRsNeE+pAVMIa/JFYBKkPo3/vKGNlC3MBXUHIy7bzXxn1JrCh
7DMg8x5BzYyHfe8/Zn0bjqeYEq0qHwlkX1GLzwZvcS8KW45sHJ9q1DFCa65mQbBzSBZI6mhWRgi1
Ij1mho+RilwAHerYbPNy2s2wWuUpOJTc+jJkdIG1aV9MOxGTYAEiTU6AqMrlQuEPmcZgqi1+7nmk
4j9+VXMyxWV7hgoWXuPumlpXkMbMT4kehiqyi4VnRSKTNoJ19+fOMHYGZbXVxIduaRCMHl0KI5c9
R6UboOlf3Cc+jSdXgiuWZJF60rXXSd0IHynTKhXMwPRKKplnoE1G8Q7iloP6JUK7IqMp5+WKBl09
ShOdN6O3SDBGLiecEiKebD+6m/1ZDe8KrOIRk9sRoVrqZ7cWmlCZaBvBZBmJfy2ygNYARHNVWLPI
fiGkwyHuZDhJeH8Vv+OCvhM/ajrsOBaajwqDp+EpgF20CBSQNXTKVdL+lo80jQ8trvilnfBLilHu
Lqe94/BOCGGaVwLzd2AI9mmGUrPdBIzmRW4CiJ/YabTms8HWSn6L+ay1KtwuEHhAkZVwh659d2mT
0ohoS2b8ReeAc3e+sWICHPlQ6nPNPCP/r0QSLfHcQVgT4M6UT1++SxCXNYtnCxZkl72rC/oy7bL6
5Td4liZuiMBc0t6pLuLsw2EKnl2NMGxkFmlYz0s4oVc1iyyYrbyZgr7vuxaLhqde/AukaVP31VGR
k62+iOM4rgF8snIU7HAWd0XzLsMJWVrasTj5aUY8KAcLHGnGarmsrFMIh7zhb2bWnY92VRS1I8OH
0KqPBGQpATpohuqtMI14RRvL74+gBI2anKuX5UCZlL/GYAY2u71qLiT0chNYFzOC5MXWZxmLSmkz
YSnP52Ow0a3rH2UCy9HLvWScFNy0eroqcLiaTXBZ/BMVFMZchwqq/HY68lnR7RrM8ajs5uxQNawa
BmQ+5NLX73LvxcE2YU854J8w/aT4+RBaxvcWcpeOyobs5I/MbgiXM/ocFW8cSX7O2OSauQFmv6rZ
dRkdGzZ867W9HDjWVxXdWEEUfb+O4VvG6/lTNd446zwHhFL+QlACeULBjYeZfG1k7GEZHOJxvZrC
Wz096jaDgsgmV3pfwL6xzu6mrHqGelSBAarqu0mtDeotHlkWEPTI605oXHRvgo+QfRJ+hQF1knbk
5oMTdYwWoRaLFCAXldrOmtUoERf7xVWx4nVjoXS7dnlhc1Ez3wiI1cDzSypZrz2iBhqchnKwDpZU
Pu7GlsJdv5YDF/WL/N3m9xcmkNLfBUJaADYtASL0pc04wpgBoAxm1YmBi3sJv2ChR1C2aznqU6Ru
JEA7FUd1cXygXxaBu8WBWbeY3cB0ZLP7giyZ/X/rwpQuEGCw9c0boB+n08WtxeusGxIxwEoDCONR
Se63dqmHNyWHiMknrBjCwYRByQItB4muhuvSTWhUkooOtSIDNmVtCGvVVGiBAAtodPopprHzpA7+
pVfgFwe1AepVhxkeSzY3H1F6ZT9VdNLhkEdeHp2XCqPO3b4U2xX3OGRwRHgFJm2z+S/FptfIl6AG
NLc42psjH6wwiEy7ngS5sJrjp5+z4B5+FfNUWAZm6Fx16S1Y5Iw5EpIY1jC6SCXxdGYLdXpOdbFL
hszmtE6Tvs2n2S4jaG/xws/GbCkHrvMPGUUlQGc1hl/LrRzLv3FB7FnpSPy2ovJbYE7QYCbApBRF
lP/mjX9H3c2HV65gcB7A4S3Zvsj8dGdsjmNOh8HJg47avAQubDN6JSiigyBy2ggeFqGxEJDH4r3M
XzoeGHTQRF1zh7PAy+KfgtuLFWoveczYcfIyWJvw30nx7XNZtQTW6RCo2VTRMepXOBxkfOQc4Iob
rmDTMVY9p2gt6LvJeO/hQnEFrqAENrj1wJiusLTKpE+h4p3MT6Uab4R8vphl4SCORU0YWvmWz8+c
TK/p1U2jdOx6ljUhkTAKhgpGu46JqZgvc/Qwl2sLotuyFUMWzV8LuAFy9Y8HYtYAjzii/gNeD2mJ
OCb4afcTDru+/zNlwDUBeRYObuxtAzne+LP+I81HpY+h/yAUtt51BtOYHXRF6FLrTJq1Wy7NTqbN
IJrXStSDuWjgjWDdiExF4BedwIVlbQtAwuWoGVwEdUGa7jPU2/0EH6mALJwk9NYjmw5iSmiL0BPx
wmC/ps1OhOqNHIf3uJlQY2N2hOq5dyv16bfYnhbjKXCYB+yUVo5gFg3PiMHLuLsMGXYLE7hVPJvh
KSY/GqwwPjSB+ZJdQMUitbdozGeOZ/81ThWP42KeDGd8qSzyuySa7sTyqKLUlXK5E/Ga5HCbJCI1
kNXDEW7zdxJDLjetXcMcujzsKQJhZovxfWmMRp4lH7poqXqjT9BxyYa7Zts5/yzUqQU0b4X86HcX
6KmULt04lHV0UQnyxsdFk/yfunoaM1LEAh9eZqWUz7Ys6bll5PzfFwuHkYqMIoUsebjCOnuLkAYn
BHqBULdOAXvCqnIKC4cMik91rF4W71KNzbmp4RsB3KwzX0TSXsO7LsfGwh85iDm6I+NLKr5UAL5W
2yxhXXxqSOv3vLX+glst+C9gN4os1VgtwquU6VqQHD3Y+b26F0xAuJTI3fbYAZy247gTFkGazCgv
xFvcxplOrGQ6lJa+pz2wfZwMAACyYNlRfYi8HtDCKsLDAft1jKqWU8dIWCTvnOJwel+8ZVIA/0E5
Slh3dB0icNqNjnVv3YVsnNtD0E/nMr1JVrxHNXc3eroDqXJzMfor5u8CUZoID3GYb5VBZhkxIwGy
qsEJBBt9ffLkEfkr2VHBgAHM0lai5LU4qceHSvI+MD9P5k2Onqi1hfZt1JAoezXNfrJP+8+wOzbj
2SjeVHZktJgTsKY/OhBNKciTbgJbseujy+LtkcvyomX1TslZfqxHrgGgiPKpa19W/1liShNgeYxL
drJuIpsnYjiPL/w0ZsWFphYmtgIRGqvXT/i0EUaGkZsipAwObA4GVji4rtJxq16ibtk3pBkyk2eO
y/ZcfI8h6OU2I0SKhhqzchaiJrgv9A6nRKUggbBAeEFotqRXcaBYnAf4FVdkz+BNo0K4bdnsNXhv
B+gKm3DDwXaWHjFU1W1BwyOoBvEWV/VuiGvsIroGxwGbdAOsSLpsDdM17Q8QV5E/PPTM1TEQ7blG
+fwz8c/Q4aBADwj4qSYDV1/8ChoxmG20Usz5pGsH+D4Fu1RA/OIzrrRdI4RbVSTdCPysMmMWN3QQ
ieIl7O7FNIEfgW9ra+uEAWnsZujcKsToS/nR/WajxjjUYKWglHgfxyef3ohvDSsCSmNBbwff4Uwv
AjtERGYva2tSEMaYKa7ap4xRVvHPqm/W9GuRrxYAAFfKR06YsQUOpt4WIv0Hu0zodlAfZdrvV83x
pTAXL0v8kXQiRjVjZbAYDBNrBU2XMUPAuUAnUKvPGavIRlNt/1RMm66SWLfmBJptEujDIuLSZWdF
/VrKWLksqP123fQEHFpERaE05hfQCbyt6LMsQgDQXofsB1U6UQ3Ywxy5GRANMTFaFwnjNwPzX+6s
qL+gF3h27FXN1UQZWkmPiZFmNfwjA2aDvgW32lG/tbgTD46Ojy522vd0O+0QZvhHgrqKt7REG5yy
IgBTGYgN5yTyfuD/M+Q2QoydElPOoRMG5JtUgQQUmzkD1TftZGfQJ5aA6Ep3VYS3kOlzrWI2I551
kRBN8w68uCq7fV7nBK1q96hqdssYL0vp6Qzt3Z7RcJTwRAn8hXvSHaNTOxILcpog8yqYH48L/yaw
k6Hbx1ThgPqKBRa/TnBYGBELFORrhzRDf9s8ExUDq3gmrxppnO9WARK9sHV9aJqcd0j6Q3b3NTc2
B68WofjFvg0MxYKafX8P/4otTokND0Swvmo+qCV5+Dt+jtXHlRalh32ogUipTJqVLO06QGnFxNl7
WjTqnVuB3dWnZSHATKhgggqflU92AexLrdgMrUwgEc+86h9EKlWTjch6STyH6ekDGJlsSnP2rX/a
+MPkaHqFiUGfgVHfUD8S5cdoB1elfgUdeJCa2I3pwRQJWidEtEZkV4QSw06abaVPR7wnWm7w0tTW
iGMJXnuair4v21OskR8dg1a8K+SphH55Ksk+Q12CFf1Clhxr2BW7FiJJb+B0AagvU2nlOrkI2rmJ
mGt1qFiaCj8cLHa2YSZMPDRK/IQ5EHH4UJmXukpkjebUDV62+qjstQ6WQ2J5qnoTfyULDdtI1sYQ
OzkNFQ8EV3zA4R2oUiK4TcM9CdsI91UQwC4F4XnkvI86hQq6pQjBwGBKQqUcLnrxXdAcOb6GwOEu
N4DRFaZp6b2Z9xYenvGwk2GDCYwFJem4wi4RdhpO/1Q65JC0szAY8bDz7zJ4m9IMTIXfFpZrE+sA
7Hua+pOaY4QfEz5ZHVs0Lnbgqw4uZaz76wI+pclDHS0q2XnG1Ow+gSoa+ivwGRcQDxdUETP/awDA
eD/rMl5/JTAqqxhBCzegmHWsd5B/HheAD3A6ID0dmg2BG5H8nBjVFBEDDqivQR6BGL3M4BJKOr0D
tyizphV3bKtgXPqPUCWKJ/4nDONKxgsiJ7kh4FaR9fQWocMOW6/SFu8t1lpiQGyICjcH92G4cbPO
YsWdP+jH6MJrRjfUaUt3zp/y7MuwPMWADcGzbsXfKhj/CLwcNsdGRw5TPHVpZynvFHsX0BDlVIMf
B8FIAOYzWwZZ/ErfJDcw9nVyGCeVVL3JxUDCKmgUTfXEtRP9aQPk4xdKiZkQUP0cm7tW93DeblF4
pb9sNErtO6jc8t7rXjj9heSaBwdTR8l1ylLcCnkdd8Lxiqv40IjQwoTpAa0LWo5mC0/CmYYjthrQ
5GjqcHCS5J9cfSCXVxPPYH/DwM05TZa/B/qbuyA4JeqDnMUvJA6aow0dWoMvEJsVmMIBOjfa9TXN
Sz79A3pn3ufbQyVXNIYiOkkoJixH3OxR/1jGG4/bZHEKGcXy+bmoyZUgPuBL8iMJ87IDxu7OgAaW
0IkPPGEdAZ84Z8jQhT+RQTAu7Fulgcerb2QLdiFJTIuF9EqnG4qiZwjPnXAcAQqzFzU0NZsaY2/J
ifkDoBt5Q8iGhQk3QkAOOWQYWwDQGbtf346rB5uONvG0AimnHZ2nZ129gIa14cbRLzo03j+ZeA+b
S5yd+var7LfBPWSJdRefDKHyM/1iH4u//IP/YhzDN4X17B93lUbTVq4z8LnFQGY1MN5jQoC6a15L
1jdvkfQ+88stGI/S40E0VJfEonuV1UOn4ZNp0nQFGURc6HNqD2BmbIbMiVsnk44xH0ykk7xkVKBr
zCQNao2ywYlfr920RwwoLohkbl5rPpHGs1ZWN9A6YUinYHrzh3VHk51m7O8yH8MxWV83wewsKFyJ
k0BJPZ7iIwpP5AelOdmtih71u2QImYd3hG0mFqIzvDh/CUHpuMv1fNUvQhPjkS0qsUB3hGiT4tDt
Y+ZZGZQFVw/YGY0Y39EX9SYj0Jiwb6GVUM4V2CAGLvk8YGCEr4PGtwvCX1KIZiwt2szfVDZnIYSA
VpqwarPNKa/VjVYPpyHMjyooFAopi9Edzu6UTJ/zgESY2lON1SbnmNfGr6CjXIwIdMCWOvgdzN6j
2UhYy8IUH6PCHTKvoHBBIlmnIBSUzGfBd4tm3xm6AR38ylS2NblPqcB49DuijIJ7ZC7zjv5ToQIo
QPJqiGIQ/eNC43W858UzAriozHd5qe0dE6i+ygBfZ9VnzbqTYwBPbtAqIch2/O1YGRn3lgk0pNjk
+kM3eldO8B7EKMyGVZFb0Pu48FtIDWbxVHM8/QrH581a2quAfWqJMklKLhadvoTT1eyH0KB0jKjY
WaPPhrmWsmFaKjP8WujZeK1pJF5m+qfMQqWq+ldT9DbmlKhUdbissP0nbBs7GYVOHr51bOGSat/1
20J+RZb8NDSweLR7PiENNfyyob5I/rbjURwbrq+4Z56aw+RmWEStWl9LVyHJxguZVjsHdj/IGB3R
r3aHViZlOPDKxgXOZLEajzgs2iLUz9wx/kJMPjlVo81qBtyZzSCmJ+uTULyA8AzEhgxtlJStD5a0
RCziFmfSm6/+z8JwePG4KSY44gbkozJEBEgck5bqiQVWhm+M9kgi9RI1PGNNhMX+XO91bf7IOx54
QqT7bkYWtNf1AUk/g/14VcGk5wzfP80/Z4HEtni+LwhTUH1YCgamqosDZPtXGvtA+RNYjQiVeqhR
/yLAKjfeb+OO/HbYc7k4A2AQKUEi3CuYcSX5l4UYz0CZLbzPvci8/4WfwQKXcVas1uWyRzRaqk+d
EVB9WNFxnM/65LIY1Kq7Lx4DPKTTfcISWPKvEaJvxFXgNil0+lYi7iMMvoq4uFaPIM12ek01wrxw
EXab5fSM9NTL2L03yxURpV5I0xvQ1rGkhLiwLrJz3D9M49G5AXEHmFEWh4h5GBisga4azyt81Zgx
WcmI3WfAwfI/Ay2+Du/d8Fn2+z76nAqkPdq6FNi9ofczakLdBETQbBGQ20SH1DI9XevPICIYvlra
vkgOU++Jk+Gl1jMGKMtrPBZ7zNOgk6AjLXjm3nINgeEHDaXE2iHPEG3JaPqqgw4jd0VuZAi/fDas
ix5VNFzKsUsTnKxHQuEKNE2+o/phDWA9bEbOc8WTHZflVi3MYz/cSsVj97ZPVbjN8mfyJuAH5BOG
meEtiOvm0Pu7YUD2Hq15I7G454qM4kM0aSeB6LmB7KMuxTeT6msKKlBhARim7jqi1CqTaLNcuIu5
k1k5V9VBrA69RbeEPZscoPWhlQs/isUJpGLByJ4994lYLj5ny9OSW8jjMePynZ5D3dGM2/SVghVq
yiOHGNm211rGDZiND/bp6sm6k8eEvUIOMxg3b8b5T4znK8jSq+GHGdmHyTGvIHn4L2UbPefYGYl7
hxsMo/zPfxhvMMT4x+QaesG3QgbLHgnA/FF+1UdtWHVYcDOtfPafzbN5yjf9i9gUSCTiT/xQCFdd
QeMWfmnTT+zlnug+sI5jFj2bPJuo+bP1kjqFjgNZ06r6Qv89VJzNdrINrAzk5LdBBdJAcgqhL7JR
DnMNmy7ITGFxr6A6IdNcGcZbNBSrAbJMfJZZsbcswlugpr5lyY9xoWycMB4T8jO9paoMKxWhds4I
GHc7JFQxMhDr1FYAEepxiGlVBfwvhl8zM26SjBqRgfxR8yUjSeSbTnibdWj6EN6ysMIQF2MyYUPd
h4UW1d7YbyR9CycO6ykb3YGs7RA4cWLn1hMI1OFm9222a3x1zIk3CXjm/579eAc5SJFeUU7q3ocq
Xvv4wNck8bYz1rQ0zC4lRhqQjNLd3H4wFDfmgPQpYqFXH1vCb9QPK3lFATjP3D8HnM0TTtKQ/kth
huZtfY3g1wjCtVSRWLEzOAWC7OZh6kyQ8yOt9KzFTAX7xUhmDVY9ByAtRdEuErPCICXnvCRovYWD
RIs0TPml1ptTwf3bVY2N3RIEtCbWN7lP7tmNJV0hlNhz7JcfMHb5YXiJqet352U9CE2uSvZzwxhI
98YCh4xuBvqAUkcsVm0vZyZdR080EQEUe8yGbWR3bFRZYvCJ4yEL1m8xI4FNE2VL2q/JC3QktBkh
i+t1/dmBF7Dcw/o3XDUY8YoQ7QLDX1WltlVinIIrAZ3dZUJ7JO+Xx77RZLYLSAJBW2pTZagZOC6O
9EjuuG53u97S1n32O6b5RpJg6vXgjIt+T79dAqCPsuidvGFtZVFK4khDioDBeMfoShrrwg4TuezF
GK6o4jaCxJqXXGLlQWNAZRHqwzg6dOIBXigNKTsYbLJMyC3YL3igAtPEXyaPrlC8RyW+ubhcVu5A
TPDDx9DrDdWlbZFZXR2gu1nNzZwhROO0JPWJbfhvaYAHn/5baERZLDwh1NPSNz8yIQjVzCBdYDja
ip8W3k9BR+4MlhJp/Zsl73lYesi13hrE9DOlE/CMnmUdgyjKBvkkfwHTRxLsZca8tZ/5To294uB1
OW4qmEoloDBxUmwrCL9xalCKt4b8Coln0crNLB2CbKuZylHjp/Cd2VexP0tHMCWVifQLYrNTZNZ6
xMu2wxO6hSY6cmAq4rcXGlNPyFocH6ZmK5Qn3SoWiyI3gRxR0h4YbWTLUeYqMTnpykfbTt74pcbd
pdXSi1SzWgrLTe+nnjnBZywPCCI3AYiLmp0mUOGpfiz+M+QBiCxScTkb0aGqDIqRJRxDwpNRqpqW
/1St6ZKQP9yhqpf7BStwtfwLj8qFhZwn/OLlK4/Mb0MBFiLoPR9WAXmg5GNvshrSxJdG0hypaBhj
IRvSQgWvMCxW8vsYgEYZRNUQV2sxwKfqT8pjZLXqFoPIon4YA5QPaR3Rl8BfawvdUcUPFb6p0mRH
4ltb1meDFHghCOBU2+24UPrwxcz7E1KK61SBUeTpzUDnoMgnJe4OamWxZsWtrKmPapbcpto6ZDwP
qcVc1jkqEkg0HucCp7B8WW1lP2GR7qLFO0Jxw35aSyYULWqUpUzXaiIwZZC9UoqPSrcHF1Ifc924
WFdK8gNSEZvt1sNiaVUK/Cawk4tOd0u1v9TRaRZkJ5Af+AjIFousFa6g0/jlv6fk1mriRp+vkgqB
oTqZ0nwKRW401puT8SmO7W6Yqt1Iengk1ydFau5FuIlg0scF91WBDgI6yPjsxquFkicYmrXaswNL
nFQbvGgy3JTJPluijt0OwmiKfxTfEPFkyqalcIwSi7iTLpKBgzih6ZyhsDbqoGLkRpi7JzcOJs0q
K0Iufr4w095yVFY5Xtl8LYRmNpOrrBscMbYwZcERgSQq5RFCDRsxwoStbYt9eVjqBk8v3laoHX96
creMfyCAhX7q4HMZ1A2LWD0cE/M3efqEwDsSwDGCd8jYdcxI3+BBYxGwxXRUu4GESfEOUp5lm7Aa
oeyDAaCTpiTDzMGnAo5efmlSFzkTi1yRAADIz9CXPuG+WYhEIaHDxMLT7wfOE6RfMLf42/xo0x0F
tYUCZ8DUsHGCV7cj55HBD74YsC+eEOgLaaqFjULAIHUh9tBaweabYe1RW0je6E9cAmm5aa4dj1YI
DWYTtnsFPQtGvtMBCSfERIlbj0gqxY0psjz3s92o8PSPenQREO5pO4YpiKHiOSqv03hSw4tMJhN3
RMmnvlHH3SDvoZ8nqUcBiTp7UG1FciTIVX9YkbGJJwcQa8p+oxpOI1GbsfNbK9ONBbOkrQrgZuFi
qW6ISt9wFFhTw8ZCvEZ4UWL3d7rs/BPkBC+xHw2aODySGQ4N9AwMZAl3TtfDLxrHambgIlkU0oy0
J+8jgj25pT4AwOUnLNfYf2Vu87bM2J7E/k7YzCT5EZjAhKnt6v6lzx8tAiuTAEnB87E7QuFGR+hE
bPrQNOGHzfFC3WrnB+lf9I0fGNNhRgxj+q8rHIQGufVVU6RV+AA71XIKAyRqG/Log/US6trvA3kz
qLvMOIFM9UuU94pd8TZfUGDYuZaxgzyc0NSaNj/DejNs/L7dGVXtWpY2SfCWyMdG2SUg6/U7KrM4
OLHmAhHz0y0+6gO42dyB1txVnPMAPGZOGaa4tOp3ZglwP7YCMpvJcd4UvwVXLzjRCX8J/W6+6cNb
MOCIeKFS04aoL53Oa2R1jfU1MfCzZxlHXtNs7mKMGXnoC8TfexUEyHTp/uXWA0cqp1VwkCQP4xiw
Bca9YCFQo3hZD4KLRJPjXfYuFEK2d7SgBvYK/dZo9jIZXxOADCjxnmTCBLvDEuo7FXsTvSocGLN1
OL4HULXEyNooPySJk8VNrcUZv5M2dbtpTHsiqce0YWLimRvTwIcOyuH8/z+L7aFP3dbc5nh5sEp0
BhbCAqUC1aPNzjKFpMsQwNqHGzVH74OnkFeIZ6xk2wY62aqvNjLKmncCpdmOSvTAR5ghmbRpSIfC
Sx5xG9SpgGVmQ1nFZQvluquwkDZuEUH1zQZHjnl2F6kPZsUnmAcZKEa367qDCDNRNz9CqlyyFQIv
6X/yaZ8pMFo8JDtshq3nDOJ1jfY6WapI/kaX1FavVdg04GlCAwUzhqXcOif2BBBiOhkj0doATVyN
TlRseaVL0qm/Ez4IvFXeMmJkZXSsdgjUiXNaaUOs5f0HKtUqeOIXXbs0A6Hya5EcBHwxyDQw1hxN
FdHJXQGjtTYt8nqMAlIssFAcrxU+XoRhEqMFFqZEfht861/ocMm19RcHNDBSgBpGrw7ICUEgMu+V
VGNXvcYVCQ4gR30A+gAVu6AnnUsMhlbB66Z+snkLv6cPCZvJ7ha0m6Snch1M5T1pAUAxCfIq3WmP
1la8MX1ZynqUWdwga5OvTF8KkQG6XTVHuT5K89mSrzjwmiGCcFvjxIi2zEKc0qDacWJjWFPzIWoO
PMWF2yEfIva9sYMlAfEUSbsbsdsC4Evtpn+iWQsUdErOcOE85xp3pd3zllKkyWE2HHbqa+s2oKAH
9gFlWZ3pfUvGMFwcUC/P6+6bQiH9wCBKXilBkvEbpvdQ7l6YJk/Kqp74oJefzhoB08aWxSU0ScMj
TJwnt3OxMWo+8OWrEMEp+IGgiV2HP8veBTCv22hECAi32YBJe7wok50VLrHeeDHL8p6LAEYUrAnw
D2RzEe4LzZpyyGM3xV4ETsuJujIPAkVT0olfCcYNHiDQQMLZRnIYf8ovEHNVv3C3KFD7BeCvLWud
6AiAhcnCvMXcPyD+rdjqslsu3DqHP+hQrZmvGURR9mClBRgJbhwB1K4l2ZmOHPNS+4+k81puFN2i
8BNRBYh4K4JQzrLkG8pyIAuRw9PPR0/VqamZ025bhj/svfYKGAzZxk/GaviSJy7M/F0t8k/qsK6l
8XAnKRlxP4y7uS4wrGfvLiMUZyw1dP0SBlrMDpifuSGC5W+RR4w+Zh58mg4XmUeXSc4yO8SrmJqB
lcoO7AU4d4I4T5EfeIjctzHm7RSa/TbQsYuo8U/bvlPKcmGACYikUcYuhj8CqALm0wkDbzFmD+6Z
qNhjdOrln1r7Unum/GxA3ASMSl7mHXSH6qmaPmY/gRdDoiykZl1rlwz5a0+uR3OFWF8y2PlIv5sr
sygGLFOA5aye/q3BTQwt55GSl18WtxOeM/esjjXEgV0DUZJeDeSSTdZ/UBGQOqj9KMvuIO7he/7o
DqVq+xFd6zUADKJ1eOJUtZy2kKBfMr6WLqpaKHGv83DltcAkin/Em/JlrpNP4aQth0d6Hna8DxBO
KUAZaMHlob3GfxF/fTrJSdJ9oEfkS4w/UZtDKun9qddMp1HepoCxolgx4S5M/FZc6JyQfbAwK4dM
hBePsbE+Y/hK0HEnuELB5Qp5pjlntzS3hlh1n7zXzBLuMiD5XOW2kI6h+qOfubIvzH2QY3xmn81R
vqUX7dh/Q/BCBegfQ2IsuSZ0MnXJSfSME8IcheLpDgcUEWQ7p13DS3gPwWARrgpP2Qb0CLiTG1Zh
WCpO0v98+7nqscwaDBubIvLMODkYVkW2j4TqRMI3g3D++4eQ84opGp0LkmeCr5GZ2RFEcmlRCiss
HbAieSExazZYkeNY8aL4rZ0YL9vM5YnBxFK+eGZNT80xpw0fRI/xARRBBirKFwklWHwkAUj+28J/
aa8cs8JCbZVLCwNrUSrWbx3vgsoNqFBLmPdzcBDliNvbeGc6Et2ydUq4oLmS/gBxpL/6JE9ZeFf9
m6dtVkAKQJWedGdYzh1a8ml0WzCnw4qS93WZUbhyu2vz9wUcHKuh7jZRkrmDbCwL0T2o3Ji8dPDB
dg5ye1H+OI+BVhtOOo6h2yxlqmoRLGzAonQK0eMA7KZ1wL+a3wXjbO6+2arR1wl+04at36Nwq8kr
7CkSIqQpxkYHiK25aYUVX7jpsd4wyKsqMVif90tJZgID+x7wHp4gLJlNE2KmYMcHlhTwK/NyELAG
7IWlyCf8iy9mw90BXYPT2OGbY53EL4snpPHvn/mO+/l9QfuewbWnyKMJZIgFPDh9wYvVXNm8POCQ
qeqE1oTji+ZC7oGjySeBUpHjZEXteeg32PfvS4ewhT/fHq45kANsVhKqy1s6FZlOyxh5P8U60K+O
0/WlEWy1LEPmhfjezhPok1S9cJ++fIyBcUXX1jxoFg1snMaEiO2INzy1m6/yogPyE5kYOulPvSE5
nmVwf9WexkMGaCICBO1UgmPgemBKFtHPcAXSZ4HyuFjWw3yYDJNw72ot1qLGy5+mBFY4I0/AZlKp
ghIazqQJC+bVlTDuguLFqXpPCbb9nTeek2N9G770e/YVyjB8bOE7NZfjv9+D9QFBobmFP9m/lAs+
XDQ67Hc+SHYSb8J3wogns4w/fiq2G/aUGgt3lF/jC8Eu5Plhp3poqyHgV7uJBPHFb82pAct5kS/U
U8vIetdXTj4u+cbi2DCVYHlcx3qJBN6vP0PACTwbPYXItXGFqwP2OHHiJpFn5kslQMmwMKbspwW3
Fc0SAk5fBqm3ZxQFicc2LtLVK1xg/CVgHEfMoc6sYDlLt3kAhXeNPL/aCgSd17jOLszm0KrbLHGC
I3chdL7kTU24KkL8391Z52rIU/EPgX2Rb2JlGebLod2+473yOokchuW56i5lcpG7CzYt3LT8pAIm
12SOC3eiwdtoLRobHDjy5IAaA2GAykeA5GJsWrJ6ta2CHNbvYXxuA8xD+kfT7vN2b7YHVds2PZka
1vCJd3k+2+r1siaH+YX3C3S5o5itdNIp9VOdboZi10XbWtrRubRArvqqzD0Bx1AsNop1VS8M6SYK
LmcKxMgR4/mguZT0pYlwyilesU/punRhIs9+nbKWp8QuZMcMw0m7Zp39FmnzR8vkxAairTBYQUup
8SnzZZg9Uyh6FIg6Qt1gXbznLZKbN9uemS/51iqBiLPlELrviKEr86Eepk4V4v8pBdbwXkXd3/u9
eVF8lem3WfZWo3rARFAZ3JBYnLFb+ulWj1nsFO2oBXGhyd20v7TqTqSe6ZdVYoFf+PS/Hak3DLXI
RMQzGGuUmbYRokPeHDKJ1DZ8h4bnq90yGddz9x16FX3qsADCRWETEg2Cr49egzy48Er0r4iUd0y3
Se/Q8NKAmw5JfxGkuCExxBQsOX7E/cMQLGEJ9d+E/FqdO3NTYlKwmuWuWDgJJlnpLYL3WyFwmyff
Db4t8aKR0KTYIVk/RH0R8cJ4tFjEoSdlq3ZXVQyzMSTdC/k16Td1tI4ad2TuOxxE0eILMZSEH1gI
1uBfDBAezeK8LxewCGcMK0hU5UrkjPhsk5sq/LZUNqW+oQCg8BepTIiCH6DFwYcjpKyzo79SxwBk
m2gif/xCqDe1k9AYwDOS5GNYJOO+1z1TOVU9Cr3voGEy1PzeBKg+AuycVMao8Y0ZJmttHoqrNvoJ
IIXDTwLkx/C77y+leM8SaG7YKCyr8FHAmaq7nYkMnsYomC308CucbYL6Wbx/fMaGr9lNmt2GejOQ
4J5i4IxlMLcyH//WH4FqMJDm7pCwk1tF9Ynj1m9hVVl94GEDCSVJ063kfRDlFf4tKZaDFzRMyD0r
vKkfuPK2rGQUhctAXKoVSwecxeFmeTerqFiHCFyBLUsyjwqoaVm5C0TUnrAlDAf0xRzWqYkQ1ZOh
MoUzqOMYVLgGrtnoVbJjXDommoLOoSEM0UPKya7rtioe3w0hIQQWbAphVxgfyrBSWGpGslOFSxHB
7/1kw8+Moyx4L4VvdtGReVbnSLqXFXwkuNj9KmaKNE1qFEw7Fd5q4cNHJcGW+Ym87rNtkexo46uY
Hc/+nhSDYCqhUyk/tf9hDvs69iaj19kuoneBNDxzNN9Fi4qiErCJsY9J1Q4iRkBQBjLklKP3qaaX
iQeA/KEiWQVrhL2pY9iUrsV0oZvQ3A7UuGBd6toPMZpBUDuvzyELgTq6uYkAZrREKkjXyqCZf74w
5HjRHWABO+cuyXubtwINggkY7q4+wzvbYrIW7LVv4XjQ0Obf8rU0mw9nIT3UNPbDxEgRK9uQdk2+
LfQVr6ungYOLNR7SumP2hbgYbZvxVeLMLCy1LUbasUDPufE1hn09vl1Ml70UAdOAgMrDwSBhwlfS
mpCpQWfQeOFr7xu7tVHSbNvwEYqWsUoZeJp8hUZTKEstvhR4reE6qQsus5n2m+Eyw/ZYC6ymWXcd
iV7LGGyTKKt8OXLlqHbW4pE5x8kmb9dlyyAcyjSTBiu4YoMz0G3jEz7Jt9fG5U0cYrIWCQEP94l5
CZBf9z+m4LGpXuE5jX617leanc3ooPXMnc+GeGrw9ZArUnkOIyMwvCHGHlUf8+zP92wl6xzoFrLv
GCpqt9OGTXiMclsw9rQ5jUql+0yiowpEQ2pm7AoqVjgQTDBUW1VocUi6lFkuF3RWfM7J51z85tPm
iYOfZ6soC8Yw8yFg+a768SfjdUCTUkJP4eys4OC9XT/ehTHDSOBa2lE86ADecEZ9kQQaQvuhruAY
8xcqQYDNuRw5VLDFRSdFFcfE/RXcwIhMATe+91rs9gW9ZlXy+I2PoDxEtQtbMp8UaIspahGAXllw
SRBsjXtkqVlKvevEVaw6M8yTAkIZrom00Fl9TCoJGU+4YquznjiwcPJJnZvjw8qIl5J6QC0fOe/h
EnNgDMsS/qy84blMilz6D7vGUQCJ2rgfFbgas79IfqjhWq8WWfsVJR4ivCMHnFyi/HZ8sOZygCRX
nVVW+gudu5tlU2FKpfXmsYYW8tQXYTYjaAYVnOfTr6cwgjWHAJ4iaIg6WQr9Vo3wRMrviEzyYh9J
H1i9ofedx/WANyzCEOEaZJs0vOhvVxTWRbmWmWWbyBjGGVWClesXZealzAqNAbvcDUx0xt3MtwN0
s7NNGxz8wE2Tq4jaMly/W1qH5aBvonwjviypXFMCNdqhHzfS2xOmlNnjvqhufvphxieTQmUWfwXh
MRU3KswxyrCvUv8N4YK+003COE+HxOeosSPKVr5vCeGGdgTKYbIrHcBVHn7foPdaC/0CssB0taEg
xtNxeuOA9qTXTbe74fIdh+gNYdQZTG5Uh9OlRBGrOlHt4QXQ0YaqwAuxvMiir/b9p6fLOMKHWLyb
zO/08c4cG44HDAyZrLmZO+irPN0gzJNei9bHvdghzAlipqlSVfLMcWq9RjgUjzjDA0U0u5AnWJaf
ZgOuymCdhGXl0NashI+ehOrICzCkszpoTfhJzOsnzo7MEshH/R2Yz9QgsOPWzBbN4GaTE8wcdqJJ
iDwU/vYPaRamW1dBuLfmWS1+w+g4khvVL1+UOymiPbekDjCoszXI83aGVoYTFrsRY5EsRxionNZ0
DkQWDnY682JcB3pnNruX4wnLWKa5BIBBAwlwWFyx14Lj66mb5zq4p3jQGJ4GtzX7LsYfBFMhN2kY
Og3TmBeWNZQFs+hHo+F4XePgL+LQSX18KFOwD+yMBXRww2JM5q/C6gdon2AXdCSwoZACbXDHi99U
XjDKrGqtAgBWiKs8OkG+hZnjEmLPGAbiX15TK1gE4cq4mwgT0wK6J73hd4JqW3LG31fHtTJnCYBQ
ciK1gPJAXv5rMzC14CQFqZBJ8kEUAZMNxhKGzYCVWx0AKfUABidohoMHSI2JMivQEO1icJXSwYHV
t1S0lVl8ABSSZksmLKA1ymsB90CEvVfaMuMY6AeMI4TDgM9IcuKcWQiGrckn+DqDcp0l3zUPS0Mt
EIdIHw4lWmoyYpJFVsMr/qZI4rghExWSIQawHMp66gXpRq1PiLAIbpXfK+QvGkHFzD8VDLkdbaQs
JKIEd110QXjz2+9sS5gVsKUgkrWxKbOFrq0JtqmTJT4RAjQ+SHqKrQt/UvHJtuIP8W2EvQai/Y3r
syAvaCwAzLn3Jpo1hGk42ZyLpDJPjxaL/7FfTB7qxO6GFnA2L5hARl4ImWuw+2IW6UGAUImf6RnK
qgxFzFaYDTE7QwCpW/4XEA2vFhNuYI4I+y2+DTpBxZrxFPE+gh92rz6UXeHVdr1hDzj6GnTtUcJH
LT+aJ0waE4kRc6Y9FtH5uvrQX2DYroZIN7fj1pF1V//RPtUlOjzpZeXTTcQY0jY4k+eQnwitzGde
23qD4aYQeflVaVmY37By8GSbLDyn37+QraSZQyjKHoNMSJIFlyqWtqPqcl+pCqehB7FMk+zyFnso
HpBpVMxnSMH+5afCuTVrwqRQ6JH/iUvYHK8jVFsQJ1Yjnnaq0zQrJEsDq1o/8EWYYajQKNUFIb/h
5Ahg6TTz+5DN+kmTYsCOgeOhOFgsYIGCPytIRwu7/UbwK2anzOPIgWWjhw4CERwioEoDhPrGZnIg
SKax6tSCA97oNg50TOLfE441HoKzv07O44FOwNBwj7Qj3Hgu5Zb48K3E1PJQb1tU3jYCwQo/5hTP
D+g205MqyaeEpfcmXdKSAOQ1N/sm4hG2b5BYihfgHo2n7Xw8V4OV/KmXGnOLmWV+Q7ECZKsv2S6F
+ANgCMgSOtof0JDH0k4ebJTPbl054q5bmSksait4wtyagV/3c+UDHcsIngYYZKuB234OBicBUcaQ
Mtsry7ncwSCBE8ApEDolz3qjrfNDdqE5grcO4mbgdzi9geCAA6PyHfIY4ElfIyxy4Hpemw5H63ns
8WrGdMFRGnrqLe7ncJFL3jHS9ZmFtu8KqxjWIL8xRwmklubZC/Puyc/e1LeRAsDN9lU9fWo9tuvP
5D5ueW6sp6hjaopfE5uP/gfWgfSb9phtOXVN8hFU1/pvrNGSnQfIJqTIEVakO/zkGcgpwjLyXKBm
MQWEIHN/Ce64L1JbVtxOWlDNkJKlwwpFCWZaNdWdhpGRM3LK2mBWCdOC1wTNquzG0BoYyoQ2kBfw
F0gUeJQU2rCvlQ7ikxV8RZO/K5UeuSbqGVeHOAatnM5aJvZKCaxnpdjzWFCYISgF9/xMYauz3COX
hstkAFu6Mxas6urEROFWABuIvh+KlzPDPo4kcIh9oM9vJGRz7YiJQ0WrOWcHsWXDKxjRHnp5CGkZ
OW/sFB/y0SA45QuECwwJzBiB91hboLXFjTTfbq7NPOHCLanHsIhdTqBmcEpz0Sab9v66Aw9oVyr5
6A//86NMkcFxh8MCriCcwjlY+DRi5l/4DDTNMdEsTJim99t+NtqiPorwZSpb4gVRv5OGCyBAT3J+
HbGQS0CkMWN2sFTl9CQJOEBEc4dLa96KfXVp9uGKJ4WsozxiuAsZod2123HSq87bU/JT0O0h4eK1
Qh5YjmSbcgr9YkEZBkuhQ+O5iNPdgGjhp8JZirgPNOvMfCDHM+q5U9xmqC4VL2EY7UBMy0USUxzO
ME4eKXESKGlE3iE3QrkTu2qMxSSe1wElDrNumECxw/lp1qAIhI1jn4Js14465AYMeFhtnoaa/pdt
Bkv431GGWJazKqqmIwmPchYLUGB56X6R2iLb6eeEa4WiHbS2wdSR+SpyNV4xUXWPIgIucqIZlvUL
sbd7Islau+YjYy5EGizZmNBpqFfxJPuJPsp4MaNsmmvoKP/q5ZSIOZE0AbNp7/M/znNM8RDDAq9y
HM6muQEfhqtFlcAuodGSFcKNM9Cxf+VTMDj5bpVuh42F96BaW+Inrt10BfJ2VtvRh19aMEgg1EWI
JJZqczQ6Zk9+YOV4B3ASETnd6l4uP4BxRWyXE2/If6cf3DC6ohemVcOCk+PzveUt4yYzymufqKAR
Dw9GtW4FHAOJKYJJM7yh6YbX2ueUGpmVmpnVm89SPPvJAe2CdmCOB1LbUREQ2gj8xCug02GwyO8C
UwSR6nG2oV9m49Y/75+J96c6XW8bXzVvGRgPrxWozUfpwuAy6K6Nv2ObD8wKKNO47HbQfL9fTOGe
eOSTydqveW8QOMj4TvYVc6qQxbfR1B0sFNRr6BqZYDFpU3Ho4cFRLhpOCODF2CU88/WjSkrmEtNe
Yt6nH49fHc5oyGHW0yRSmz5SSeuieIXsThTlYANHoOOa3foHTA/ig2q47xxTaVuDaAldHSYt2J2C
XNpOIHnjJoGF5qUtPqT2FibHEocSCMocyA8Y4EGDv6GtKotCohl28RxScdo5wg0JWqeAjUzpgoYC
AbeKxOTwBvctHOORvU969VEMx2lAZ5J5hn0B6JxrkguSHML0KL9OjNXb17LQHWLbcrz5MBZUMdTA
uwxkxErgGB/9TXEX2QqwkT7is0HbZUzPOLrmXCZY7Vg+7+2ZUzoyxhPZLNhzzDXkL98yfKN5wQID
FD++9qf3R5xYPO700LrdF8+v5aBhU9FUCxOvEGs9AR+cv/gW3vwNOD7LCN/cXFmLFGIadFazPOvq
Z60fm/cctAaivQi7VyVJCL7q4616jXHIZmtZ2Z2SzoLNw0C4JJUBfl4O3d2fsFNbJOEOBUyw9XHI
l7zRRNlxzkmf+ZSSCY0ffTJ6IQbDiu6Tq6+r6HDXGoggB9noGZiENp6MDT9xlJD00NVKG808RPJq
aK6Fii/NWUVs3L4/pdelNLcySIsR0fh5MGkn5v40hmJmEUaH+nXlGJJn9xYLBagY5K8BgflrTVj+
U6rPQEfner8xK4t7AX6w9EOiblkcjRsaVUbrkMiNYgv+RGRHbg/YEmCdgRo0nJcGSi10r589TXhW
fcZ+YyFDSnel8Zljg/0bxT+adiAWu36DEufwEIith30HO4Pmd+IVpQUF36GjS8gePOZ/hPWFUO9k
5TBqq6Yl7tvqSeERMGK03jEkN68Oth1IuJF8mtw4L+Gj9Xew/gpyDkL8GB2/WTBhpDCiv2oWPjS5
zri2xEiBfiyEYV8Zz5Y5rY7D16+Oy4CxoMmJWroAfLLWmfCrotnrhoWUe7B+jOSWIoDHp5wEdc3y
b4lI5Yu+aF50TPz3LU662ifCtBFYyMQeEMc203QzSMHvU/raJoOHn79qYBPxkWPbBquYCXRHOZun
z7rfiD5kK0/DZf91Rw7VomEFgtSNRyNjxgmqzxhfRugwAGsG71MPuKJ0y5zgrmApMzZ5c7+84aye
MQMYsSXQ8BGN92IHIOzxwTWGC/xLCJWle/iI3KcFPpHHOEWHhPC7rRS5Mt07q1eU3UkHV5whd8/r
5hYYi8bN5JHAkwW/PVyQLF5AdINrOOk6VOmUUKpKr89ag6jR2mP90b+2L2MrBLsyxt7unA9LqZyI
QjF2ZvKWyZIW36DpTf7qEF2oIjevdC/VH5G5fmNaQiJWsxlNegjp2EfXSru/pqYluCfhxA9iMJIh
e2d/N+ji5FVabV/qxghXZu5BZJAM4trX2LGY1VocoFp6IodLGNyaNOTy2Rj9Ukt3sXAJ5RPcgxkR
iMJFBELqHuP0+Tm2p4jiHqF1s5MGW0OB0Emg5kujOb5LN0Z2i8stsAM5xbde+ddsEeIqLdTeVYB5
EQH3c5zwKT9hpo4eUyG/IWGRzM2J5IiBoZUtSOwWBg+xFBJZqGfw7zB2UZHXv5blG1zwM4F/lnsq
7BTOc4UFDBXI9Y2FTOJeD09jrxNUANUk5bu6PkPixRv1Epf+SVNY/1ZdMqW2UdyG5aUlpwC/jTVc
zeoHYTR7l5ZRxeQ7x+p90eCQBQUOX0C0qeoWDgkRSa25bKPT21wQ2J6SnEooHqUtMvxVlDnv2CE/
RMy9+LfWDlm99n9fcPQwDWNgzSQfHgGD/7t6EBH9CJeU4AHIr/J3w/ghQPWQgbQ7HUHOmbp9RZug
uRGaQRQhxp0lrmyT8x3k5D5K8VayfW0dMcjMVyZKDVok4OfRlnT3NcClXczMzyDeatkqh7hdwetb
vaQfKEWIkZrG5hpOIPJQ60OMIaKYM44UF06+jxe2pCNtNtSVCbCAdvpmRtVMhFddtCU0UtBYMTNB
8pjY44esnLH+hAnUk/ABBOtPlRjfC7F4a1GTMbdiNDwXdzg8SozScGqkEUEwirx8PiAuZ2ZH10rz
ONXF9CIBVgKMmFOYAVBuME2xoC3gHkjdxn6HGJVQ/qEoBL3eparD5MelTOv34o4SqyA8HqhmYjnZ
lU9GkFUR0wm5iJA2pM6n7AYtEakeUAVcM5YL4UHirv+HPJcqP2Op1iugAmb3FJLUcyVkpDttZImk
jSqgdkd4O1h/8yX4/wPckyxBiMUkH4lQw+A60FpT9AE75m1R2OkV9SCauTkNEqS6XoQMifSdTBbS
MvFZsHKq13y6v/X/pxijzYyEU/CN0mri4fAJbF2fxBo8XXQeHPVUu7w+6HdcMDiJQqxFT8Gdrj6F
YQMlL4ZK++CwVHNba2nY7JCDTnK7gP3PPpoqH6TBcuukhTOgrFfQ/gPQzMVfXSK0eqJX9shDTTcC
vIB6hUQMCR/nXHqsTRdrQVjNg2KTuIkQB/sCsmgoPSars9ROO8ziLGoVHFkgtvcFvKZ5hYUOrGnC
HYAMJ+ZaDsmN+prnwVl+JARoogCTGAmjHMruLcY/k+fW0i/YILbFzNETu5zhnOrwFmfEpcf21LVo
XI7ob5igWh0JXZAVKPvmBGoshidGjPLTeHZ7QBFUQEAqVUR1askTu4z+Dn+iefvrr5m1lvQN/9AG
2hAan+5cHzEYU79S9I5/6gkxzqRNAtoHvGbe8t1AJYGKt0iPQKdUug+AgXePM+dceFCN838t8jOy
D5l5JDotIEQTNzrrnzOJnS/5HJx36ROpSXiGowZXjVyTFpN9IlMTt/gGacMJACrXrHBgVWBOyzUV
ObOPDlMcjUtob0AkhNuoAK8iP3CZ+uk8y5YhF/zRiUJIfQM1hJU+bOFr5+BrkPVsimrOMNYU+/P9
FPGaeZB5hd3BVAEW8yWCBGTo/g3uGxv+zUk8sT/nbPUacQWtHmdFTym5U8D/GNo9JJyrWRo5Uyan
gOAO4ZZfg2RI3yJ4gwwlXJobPiVlP1lkSChuyI84g1M4G2xkloWJ5RtMNfBJbry50jjvDx7zgq+y
6b7hMbCuEVNgm/bIt+2efQmfpQpc/qmCupcWEFUFWQ4EeeK3osqaVR49eSMvTCj8IH6aa4ZOFrh8
bQw96I+JB8YCoBDi53tbLugz0UQT/wkAo7DtGhsXNUjDFq25cEmeGlMMgA3mkyj56LneDhZztPpA
xYjLgckgJ2DyRUf1o5yzBfpcMiQxrcHfCUUaVMd2DqWGlwERVnvj3zZBKwrHQ0pnO/GCdHbGRG8B
vWAUpgL9UT5t5BN8gJaqnksTg8gX/mZuN2Bd5pDz3OJMY7eqg5yFszGDuoMTBsPkF+Rwh4ghZeYy
PSUxnAXEGIwjQXrS35nQJ6lTC6eCztdbDLaKbTTVZpyo8BtnlTV0HrCz303NFOcG5w7b0SeDkT8B
7ZvolCBY/FM9vV0M3H10NxCxqQ0Em5+CI0GCw0Gzk2Hpw0cjSeiHCwGJ1uyz+GYVDBDQBoAkW9ds
KLEMChpY1pievSwI/2+JX2fZ5S4dWY0ImxHxsKB1oAXhxqI7ZRRkRLjR8+Sp0iZ6ev/XY+ENSwwf
TGcGF09Dx+7oLTFBEx6PlCLu7D724OcKmLTjAUKZWpNQ7SpoRkH7eRGAbSqMONosdSeBfC+DaxMv
tBjXXCqpucxIucU/5x97V8c4jCcPQsuAYSXupZP5NH4zWMpEPxJj9814lvJR3/obRAlrkj5OI4Q8
JOSYIVvwCZmhMwkQv4oj2z+meiL8ijWz5gqpTnS57RNPLR659CQGE0TtH+4hXt+P7BrBZZUtBbQ1
wMYGhYkFFjsGuGjhLmQz8MYnIAFsoYrhKpkGE5R585g3CEkyYmfOxa/wu6GThnFPKIGBQMWaABVU
OVe2Pg+Yox7dCOTQkJ3ASfEzoOEI5sKNZBJMrThyhulJ4WLAF1AchJQceC/00/x9pDqKp1uJ7l2G
7w6EU0GBRsQzsYnDJ55huCvFTwoKmMD4EEIq5vBg0jEDkPtG9WPgJsc8dUY3Np2XcFDBJSiK2zMe
5DTQKiAgvg8su/e0aN4ULBMdbA6+wP7LLdMBG7xAw14lGz4yG5f/nSYC9KPD1gVGwDQNgf4/KWOm
mxXbyQujjKz1GKpRdgjQSy0cZSRqBhqUf1xaQ6BggMNi92uGUfv2g0tgWX/ID+yYYst4cKrHTwZR
0qn/yI7db3GEL11cmy3WGx9soJI6h/PjyjfnifNTIC7MmBtMFT7QQrqOod0KJ/YUUsnJ2mPeXl6H
ZDfcYhejU7s5VccXpl+WeYcneMpOw628aDfzKW4BcK/dQrkWn9pDOPHL5r/5b31GnunHxFWABEw4
B++In81r4qnz8nlB+DHwDNSn/IvWlxMBBRiVX3dVsNGnqppCuaYmGL4xlZ/+AcDyQz2jfKmb/txf
GN3xF/qf8DF8yTdmATC1+ws225Bo/t6H4tjs1DugrhCSumLJO/plXtT/4mUfKHBe/4pPZTee1XN/
h2iT78S/8FFexK+IoT0+dC6oxBrIKj3OlgCmLG8qRKgGYMtf0vdrGm+Cm3pwqO8dE3jIhw9jIBWY
0usfG/ULkG485B/pKjl3iGYv+qLdZY/moq/Y3qRoZrS8d6Iplt253YoMJ8JtfBUeL4fZprKJvXH7
PrZXzfV37RVHihpmDgQPimjOpGKuPyapGGOC6uzrcw1cHuo9plobadN9wSbdAdsubFxQtunVfLRX
GGvJudiPV4D49lic61N5zM/Zs3/4X9kfiCiDTjDFdKPjwskRCbzXQNZ3sKnAE40ro8OpihwQJsCj
nT3lU7MeVXzTQPrxanFBWJMnzCcGBB1LjVYE0fGcOQaORd8FRxEHRLyUM4c63PwBIzbgjQPr9PNi
3/4GoL0NDHRLfJqsfojkTD3/4C8FGiakBN3OET+yIrQv7rhvsETg2+TWHYsPdSkcsvVsjxcqvQHg
AYTQH9SbdCETbx7kgSOKiRmEYIinUI7/DWXe2AVQ7n9Ij+GZ71+fykd0Nh+gM9quesq01Vfcmn9B
/UFPMHQElAM71Bl8uwIV8svKuAR0ishpHgiqLnE8IQ+Z7lGbK5bqgBlDGM/3IYfMg5vYn8jwFggn
usOeHc5f5K/Din+UlI2gUbfxgl0sQisOBgF4H0SaW5KvjOfywX8knxRoGZo2tkd2rT9GT/UIt/jk
YdZ3aa9+96HDHS7/Sp7kddfit31GV3WrfgpXYceGS1bIZIWn/mxO+hpa+km7TVzWr+YmO2DR9BAu
dHRGLMqWk57pQ3spz+hB0CpwnuZHKjF2Ik+T+g6+0nDKPnjRPC+VI5Djcku9SgGs/s5+h8Jpf0F8
tGf7uaIiLfYKRzNHzhacHhif/yrKRfvL0mhoBzEqeM/TO+sPtgunDuT09of9/qJo/YRh9SUw751Z
wb/56YhDGPCXE7bWNFz7QxLVIcHJyYyBW8GLmfcBAYAI/DldcWgmlwXGhw0hDupHRGWWsVStjMbw
mXDzA4FqLiZG4Z8vb7CID5nFyxjXTjuzuBt8CDaWbVyaR8Q8+2d4cHCPT1AejeAnoFLFRuWCdhDk
y0DmyLwfCRinLr80vikopCa9p/nGWWkh+dBgXXTY8rdmooYiURlfNIuANIGmEQktGkkgIgh7TOAH
VpD1MgArprshPL+fLIPeG5eQ6yHToVOJ1F0yriCsYTaZ90cR4wC4aDW5T75rCAibXL/Y0jdQitR/
Ar849y7s+MJiMlhh5meSKcUzgTVmmX+E23KxDneoscI1fLY8VCbnOj4hqC3n9FxgiJQIcJk6mjpU
SMH8UizYiOiNE1oWJFe4EVlst76mLphERII0DWX5U6x4KAdHrBIjrHXhhGMTN48AnqcunskBeRkW
oB7wPdAkHjY3nWU2LdXpeMdHkqg9uK2AViShcAajYGJ6k0JQoXYFloZZxzzchUj3apweQMSmL4ar
RzwRIg4Mlcgu4z9BTPkb/O2mdvlmOuZob+/Cxary5t5zOl3qH4yrZLIuDM5jNDfQRyewmr2p/HIP
ZV3+q7Xv/UtJVtWvCffmJXHBShgZs0oi0MyLGjEDGjA9x2oZyp4AsaJ4oT7FseN9L2PkXfVFzCm9
opVmXvXmBKUWXpLEJVfMIwkEDJtfund02vY7sDgMS4ohZlvfIUWhBmQ4Bxy66P8OTTZY9RTIncMf
ac5B/mg2k+UPR/S9/hrOkBQJsuPo4rCXrjiA8zFVNINsNeaiKCcuKkd5Y331SCGA8yIHwg4/xkTL
iL3cBMfNowPgI7rebbt9HQscgkCnEqbv7nR7g9xoE8ov3H7bYza6LZxMnB0b2IgEF/Gh7PINRX1Z
NThXWAp8aqxWoVqTtQyACyGuUMhj3RFq/P90g8JzPqtROFlTxFHfMv6C1N+ihw9RIy6xhKs67JRW
EtznxqWARu8aRDtfw+HBfY2I1lbd6H6Zhp0eEUH4xAotYsZNEFxkOher5nIAt2ic4rUmuUeCPZFc
CgJpEhw9iS1BFrGqsGKD68Ao+C04mIn37UbhF4Y3xWMJ5WVUPqSWVKJrUNkORFmruijVFlvQSNxp
zYKTkarf9FQGUtl3SB0Iz8tHTWMyG79h7DWUHyOVNYux07Y5NhZwqKELK7CBum3Y2jNhJ6A8OMXK
Gm6kWe3QHOuY4/Vr+fKuLaG/6eqiJwHXNt1BRLNhN5wdiiefFR8q+Uo0V3QTnBKTU+UZn7T47TDg
Hw2rf5pfVNtp7LHnZysI8PQ1RMC8liQj6DM+5kFdvmcW3pDn9gmCYgQTSjkPlmK+fe0j3g0j+u14
enmwIzbBQ/jiG8tA+dI8/TK/BCfNkChsOC5qDJSzhYlodtgI1bbVyIbYKsZVhiY2LoiPBuSFr28e
MbzwsREwZQC8128TU28ozGTpcFUCA2rxkkxW6l3J0cIdYVA3ewKeaiG1+63tmfsirMFodw7bVPjD
aQ/UNkmeyeyM7gZQgFWU60yEl4JvNw8DrQUCnA/GJbhD9Wj44LdRl6LJYNxZIm2a2h5/gz9B1HuA
E35ChIil77B1Hu4ZpoylLRJlpS1JgEq3rRyRWD83NE7tDhePmy8fRgjuQQGJNLi9xJVpJf+RdF7L
jWJBGH4iqggi3UoIUM7JN5RsyySRRObp92O2ZnfWa8sSQnBOd/9ptt/PJ9O1NJtfmFo4cGz5m13c
Wn5my2jaA2E/KUcRgeyNsYzqbeEPAUHLEBLsUzO+WJxKblZreEqX6kXLAy8Zi/NEWyQy5AlLH/2Z
AYgcALtiMmeS7ZE5wPjrWEMOQZ0e7n3Bpc2MZIo+RxosgwYm0jbI4ZlzCF8s+CZGMx9bvIP0ZTDu
t1q2g0IVeziGE7HCmLdyk+qWe+uRzMoY6FtEDcakYTLHjT5+rz9ENvNi7ps9mPFtt6N/8tnnQ5zZ
wfoxmgXlO5j9VDQdT7zh3oiwS1tBvIANZfXpesCsOXFoV3EKDrYYqYDmMU7w5kl7SocvcJA0XOjh
gs0SZTtwcKUtA+poCcr3QhSmuoglp0tzRe9DKDjsaDT5OZ34VrII7/Olr7e0xVK3QhmdHxkdcvGx
v2i7SHNMGxF1NlmaslV23I3z6AxV6BdB9hgVoqPXz5YBOWFw5rlw4tMIr9OJZ5Qn7/Jc8IZ1LMLH
FjBwzPjI7ocpDv9gyaIIjw9UHkbao+5TnHcmiYYmBkuwXrd1DnY7NeUBzOzOHkhMcUyt2wCSZKvc
Y55PlSN+1Z/fSb76vEXHo4Duc5q4Ztsz4U0/NCTRXgYtFarANZ64ka5KrbYUuG+xCOjM6CjHdTJF
6hnjzGEOxspnQ+okVyb+q0SvJ9eB/eYoWvmX4B9MX8nQNaFc1VekpMtIuhWFzzqj6bBvCn+bBiuP
mIceET69koK9B2ROGeOjCLaGqg7zTAhcMy6+sUvx8BqpK8FRynMXs1FgxdIxiXqPUVkeiwngimq6
eWnMwjo4Y7j61zNubejjvYHVmEE/PHeJoihQwud4GJN6EeqxMzHR8HFVYWnU67dGR1caQZny4vWn
Uu+ht2PWy606+FQDeGVHvVV01FqStBPQrSTBqsgOwkASd10izCzAMuEU2oXX3pJy4fUMnFW84d6x
g9q7Y3DW6acPo+DRjqWrDgOGQdmEL/GP9lbVkFiKqBw8M7/V5J8mYnTR3/ounHSJJaBZb4pii29M
S1K0jGQtlA/i3tCv2FNJmgZ7rSLxPHTbwHCGqDuMb6TK6Gc1mE+RhNjOTgoGkgpLZlHaBl46+O9t
ws5cZt65L7nJSsWSPdj3rtB76xZhtQZ7MtAfisyAEY9Jo1l4sErqVVdO1tALJp1/yqjRhuZboTIt
BNhgwc3vRlO1Q/URN0hEhsRBPxGiUpKh9OBObY/nQTV9O4bDGE8yXJAlh7RyWxEGa7QlbkZZKsTp
Hs1/LwLNSmCMOPOjpSuknKlzFryijzivxZqxfDD3x3ayNUfm6cTnMvHxXya1JmEBTHNgroHJRyLa
SMlwOzNCc24aqRt9fhvSgbMAUo6AcEAXFsQ3bMuP4vIW04QAB3ivqoDnst3oaBD1NamKaggpWWKG
qCEGHjDRIQ/68r4nMiNHXTsVNCw9WjXSu3CtGrbvGoEqJ0XAXTtVc8pT6la8vmQW+gCNm3etY3GR
vy9ChYEoVDGdLqFWVDciOSWOL4VJNtMBsiO8Zmyc3lK3+5iPGJImwescZp22G7LMADNzp+lo0Kv3
1uRzJSyPLC5EYNCBxwaZOTcgRrLNswVjJWok7L3xfqA248EF22T66/vngqolE8Q98VsLAR5VyHwn
yxZy+YxNjj37bL2c4bbKYYIChtEraD4uVBAC7H6knlWoXxnV3UC0FXi1Vba63QgrI0wsRMITQ7Z9
GMnAf+OVnA4/Yeet+3frGCgdjDbeZPkl7Ll5kn6Nx10rvqrwoQXG/pMdNDgSDR9sdylGQRxGRUX+
reZ8amBzorYVGnPp43scyMyHSZI23jq5FcS26yel22oVHgFEf8CTjBR2O3g/kVHNP7izJKxEonLX
sGYhfW/6FSQyZFqK3+xQVYObU4o09X18Al37G/Hz0f3OzEdRVr7RYbgGLCGZcdffLcwv8ucZDAnY
xwQYoHur0SZrXDgSQ5tF9UNQTW6grc7rk+vkSNSVfCrjew4mrfPGg02Nq72uYrGAmgo3d5n7QQiH
ZYi3di1NVX8RpR9bhwjnG2/O5jEXR58jGjfu86vJemQA1BM8O9PwBsERcNYno7RNdN7RrqZ3iRkr
BkCfnvcbG06uKNsGxq428mpBJh5VStqAYAKlgLMSqO2T+JAhTRnaS1DKswZAwjhHkFd1L7/kfAoy
O1tgVMAExlSnlx/DtcQtfDIVJxDIk9Cun9Vve5QvjDepDpHdM6xk6tDdPNQRGPj9DluueGbU0bXf
E4JJ0c/Zeeg0CbTLv+oFml9Kmgx4xarQf0JcqZHT9/uaPrxLk42B5FAMI8KzItoQJTwGBdEEWrHO
YCF12VJnqckaw+nx3Yd5AMbwhgX/cXzSJAectVShcsVgOTHUhRGsUk3EmRGv++wlMBYLkPEINtHh
jNpJSk51/AKxEAW2Y16ONpeQActAsO+RPQWyx4blk36LE2zgtCijYZTxdrAThlFHddMw5JgxWy9U
1BcWBqQ62uMfEyZ9zsLOwjirOkRZH5ME15l6+WB8FcxB9IjX4iSAt8XYF46PmcAGoYoNreZAJ9Z1
8IdncBew9aA5JxZPXPvFovUc7xvXNBM+1XyyCpliACXgCJKPeq2EratYGh+HDpIMJUXFUsYq3s8G
BmRiy4PNwzRcZTkyHy3oTE22abHlI4Fgg/s8iKaEybdvY6M4vJpXPiuDbXgq18rVvwdgLrTXWDHR
s/Crr09NFgEnc2wWYSx84gUx3LQ7gugmP0zomONkCC+ZS9Md86LxjPwBZBEmSDf+96rjY6wJRQ3p
JzaZ2tjEVl8RJR5g2WRGKCFcPct8tQZXCq84Mu2ZbMq3BHH/TBnmjCqkZ1geqE9sHF+RbenPgOkJ
UzMe7AN884LjE8MX9U3bTzam704wkWpsRKsA74zhStZ9djthFp4+/iknG1T9+1QNZCbgCOBeHRFg
ioOpikZQVTYRKAdaWrPzTioDqQqWZZ9Ei+KDlZKWLPCOnE6ye0lfm7bBnTZ2WvbQf0fj8BinFEpQ
E28+Jbjr+ar1UDuOMJMENqun0OSrobdDj3S2sDmL8h+llaIyPFDx4s3hK5SSsAsoinLiw42QkLVs
AlQvOV6OWjO4BqVmy6J3USgluypYKPAxJxJUA11bm3H0bQbJX9DSDCDI76qtKSTzj9eRO6ZulTRh
jgGKR1pOkGTQTQCAPiUmxp2+j4ziXNflJUbX8FbQgb5hpKF709BRG0w5xufTDWFLORHn5ryH9Bni
daiY5zZOkG64KQm0g6Hv5MSfM5cxOXQ/ggGlnAZhRMmR1ah4kRa+XdHLeJMJyi927ayEliMBzApE
VjSCSF0CHSEv9u+0fY1rtldp68p0Jf+LgU8dJUsBB50ew+g8xoLUfKRww8fIJ4EDa9y3ioLufakq
zDr0AqgHOydIYSSeWRrcWt97sVEZguCKcK/HDAcDmMpE4JUk0fLzeKdkt7Pm93AOJgn0HME1aJ+C
drIhJjsZh5HjwZfOJ5AZnmunGN65x3BUCJAEYqLT3ExGoO/2dwAaHMLBVQJzmZqwGBriizNFRTYV
WKqyk1NGetE552EGznItIGodC+Av5V4zgZI4vLdR3HqBgrzQNBZuA6rJJkBQJuCOq+LHI1SlU4cT
Zq8wt0tDwxSssPRGJ+gkg48BvbgSXiKp82YiEA1tMMnMNpO0I2n+NpauUHrHbPQkF9YRdidZeZsE
jzxbc6C4d6YGZG0gAwarfpasJObjmWegrThErFuDOiH6RHYCU4YNI8DHZhSVI+vscidjgABr7o7C
OBKvnNuUAD/drrewWiSfaDnUih3UaJVJZjscTP3XB9AvmeOMbjrsM+vPU/+T7/0PdxOUOnARBrAE
dDFNxZQITDJ2mAVHqBN+3o9sK78YGXXfPimAxVZdTy7CNxOE6ldm8QRUAK75ji9AWtSY5CJBhmQP
Vetb9mScVG7zk37Tb906/+n/+g3IMbevBtenPfNi9K08t7Rmrgerh3KltJO9f0eG0Z/zY9FMjR8m
Y+3Ou+PZlh6LffcVVmdGrNJVuXaaPQChVz3QNFD71bj3aCWn3qqB4A+RAwv9qbd7c6XeuBmy6KnF
l1L4kjAFCdKPJSHQqfCdirAOVbmehzd6++7YMw5/M7BVdMYs5nDG2NdNCgwCGGw3GGrFbC3kNE8j
6Iyl04xfdT6mywkJ4Hjj0EPpaftMaxrJgsmEM7DHGlVHCRBhgDsqDsXEMZoDJRwkN//M9UTpkmio
H0xKKxWmjYcwt95LxS0HrsmgPnmICd8CA5N83GRC3AfEayQfBKaYE+PRw8WV4wu1aDA5m5e8/SrK
jqvalE6y+pPRfeFrQu+YjOjZwCINWdVgumlWGVyMn/6zq8GMpQw32IDcUe60MMB+PhRvOSTXFkpO
q55ihp45ArGPuTWaB6atA/HtHROSOCQeU/gbuwRqLtTfpCm3JRfzpPvVGkolcm1VpqlgGDINvD5r
GMImTPSTtnE+0gdrAlA7Kfyc+zg8GWb5HfTh2WyE9SfiWpQ+/cHT+TzaKFadDDfXSdkvNU4K5ubY
pWM2zxA4w7cJUEqOiE+Ab1KgPfFZQRU/uHjc2GS3L6VKP2raxcuGv5ydWwqRUAneQQsytjLVbXG3
o2QD55KMMZ/Im+uBxz6EvaeAhNesWNpB2CTYyUAk9CIJyN/40okBfNPBI6tAaiVM100+RiIrXO2z
MGBz6s2Xhli3G1EQEaAqWXQFpSKNXFjcK5XJpLjC3DISqTk2ZnUclHPIhR9UtxYpXyWskvSYqsu8
20XdboCnpOo2QtjAhj7GOO3zRuxvkY7zli6Sssu1JZsrteNI7UGz+RqY8N7AVaDgVOyNEwj3FnF+
LLLavImW8o5JVlp8Y1A5mPuBWjiYtSkF7TbExT10TG6QuHMq7VCAP7ej3zbcizxnJkHgI9Mw19+M
E30E8ckCa2A5ReIDPrWAYQEnVhb+RblPsB2HLIRyB/WNhx+vm6q8120y3Mk7hOymj5jUXHl/5vi7
wTE12E7UGQgPkD+MJfFBuglyAjAanpGZCevujogGqB6p6LbKTF02z/eWZ6kRQGUQkvbYnWlrxWkZ
/h9KhPrDQk1XkFBoO5OA8QZ2YtMA6M1zmVlihOj7pKWP03SfvT2Y93fhwrQLcf7sIlAE4gkzLVf9
qvpS5u85+Za4Y5d73gtbjZgctZLKjOGzqh9k/P9xOFQUt8XAcOJUxFurZLVMKX7UMdu+WI75Z8pJ
QDSOZCgmDAHsAj+UbmU02BxOJxadAPz75kaW5gZ+tg2UPbnpP4Cq0CLkeL/IvCvSh74h1mdnDKym
+Volhds44Dpj1DvBOGgxtj+ut2fZdiB1QilRqhXiiEbdfcqTpDw/2oYsQxjSdbtJ4C+pWz0kB3be
9kucP8vRK6IVmfP/VN4j715l/iQu2WxB6Eibp1OCGp1i1cB4E6/QVP+atG5um2ijCL3Y8QaYFJ/8
9QQwtdlAjQbeR5oLl0hMsUmmpqRV9MJVdTNNixFjdKuW2nms7OgSpgbyzvmny39IUcJ4VUo2MkfV
zJMX1HeugLJBI7P2X2JmQxWKIHPAWzmF/dKA+gG/JPYZSaeWF636CaYFNhQdXOTK3tE9lh333V05
GhL/NHz1WmRQ2lfUXVWoSNAlA/ujXLTiImQuxP+o2UJwaUxbhfhcnrBsFpLNe1jDzMPcUdWX/SVH
o6p/DxM3Fx5V95IoxIG9IMHk5Y3tjk+sfnkY5YUu/nE0UvgIobkSzux2Q7OVi6fIEQD67fpLg3IF
Sme+YAqThC7AXJQvzHQjCDMAMkROybAk7AHRJXS0BqPbFTHUcrEW8yM78pBuan4Ps9wc34+vNF/g
t2vh5vNRL1Wwzt877TUBRsfNTijm1KJUlCIlFy6vRvHM+kfQ7TPF1r9HYn03mpUipEgZjgDllRdM
tpucMK2x51/hwkLwb1Jy58Ncn0zrYCEHi8/OhJY6mlGFLq8m5QsDVrm+w1LJ99bvEmOXc1S4YvQy
Ojyib172XRRH8D4Ou/0aIUACMPCyw4nuXL+dQieDbt1QskKcUaWftnPD8hkCJbznUWExfI3stN1T
hvTFSn71L0yle1JFR/EezoScezgw4ay1enT28AyflGSWdibbMZjRXx3eXksM+Nui2c3P6poFY4be
daNiDTWV7nBOF2wA2kG9Y2dJoDTeW2gWSearrxCqkGa12SrZ4v2k/FAayMtc2GCihaHhon+WNPXJ
Qb5wx0a/Y8D7NH1EcHaUdbbdYKxVHMsDET/kqvVznDtrK2GjX/b0kUCjiM0qGyna586R+fDCR97K
DGaQG/2w70Uwy3g4v3aBe9cSPAQtCorRx4Go0M19kG2cqMAnkNRp08k2g7WLBpRrbkml7ufLPJsx
G5t19ySz2hnOfFAvrckyXkmrYNfu4QBqi2yjuhiHWW8nngo7wpwfPXcH5WnocFJZaHlL3bkjcmyk
euR07xAs5yBBQCb3GO4ZHmQfO7siqoGeCP0Zb7MnRs+7xOWcvReA2VDIVxHrMDoaRk4/tGZIerD/
y6bBo/Zt1S0psLioIXtXZ/iPiDZm6YkK2/KBCLC2BO+A8Mx5g+7J6VJtLkTpXByNJ85cODsKR8Ko
5SUU0/6uLvtzuZAoBYgwpmUiEweYdqUtum/8QfIz64Z35dQVJOGSPYWO7fTZjZSm9AR7dqD79GDr
zGjrB/tLWucLzAtFmjm479PQ1SbLYsMejK0Z9oAQdybbfoVvfDYnMPLP/Imv0l6tLAUT1hmObZT8
1T6cg+uTCf3EeesA9F4eMXVjGL9n1kmt9F7X1+4U/EAZ2YCUc/eNZy5+ShSfU9gqfMrMNVZ+OW1n
UHJOqjWOF6e+bcAnMhzM6u/FobMmc2lVTvUfZNlLTNykc4Bj4FKxuDtt8WCORpmSS5nVxpa50gmJ
4OrddC7+PFPTjfa6Gx7qwwAQyYL55JRxqTmJO7jctFgDWOxWXLG4fy3oBHwXRkFk91/UHJj7npNl
cSHc4w45Ibgj7wvn5g1K0mIyx5TWtIcb3e+DGnn7OXnXkZfwoj8pHZhmVnQvX3zPgXOxhLjIfGQ3
HL1FuxkWmAvO/EXm9PNoMVnSCas48M/kvTDnYrlP/pIvvGwW6E9tb2+c240E/5lrZhTxzVReqgBW
XUVEr793RFEcyifXr3p/Q/LLlnAjQzcEquQdGPvu+22zLXMl0Ug55ig+NW8c04rVHaL+Tr1rMww6
FoENg5m6EWPjaXPCUWYF+HucXNhP/5GNkjntjbriSbJ2rq78C3YtT7aj8VeQtFI02pD1hxVYK74Y
MPqwi712DrHMdjdH+rBF7j3S2RhwQPzdlju6uCV5elg/T9n9puU62yE8guQDYo0eik4xXg+O6tQm
OXo2AoOw3VAuQJ5JnB5+4DjU5kuo2gE6A0p/5MvKCV5/jESj3v8ItQ1y6WEMZddX5hBzePD6vIVi
CbeMIduHeISRPZhAg+mXqQ1zvH99cMIp5nicwDJ1MU/BZhW1RTfHWKfD0xW0aV1uyyvrrXRPlj6M
IW7A77eFp5LF1TxWQtP2AdcdZ4ZsKWyRwJAfPmXUu98TV/H0robDmrCdvCAKsvgQqTrNvkiN5gNL
/zgyYa5v1O17Z6BJYAw4J/htNCcOdsiSppUrHf0vxsJfrAksiHD3RyYs54bLeJ4uGhYW6Vi5aD3m
/M72p7cHitsS2rxVjBxvCM6m3bn74UbSHYc6VobywjzggsEOQ4KIHTrjInISc2BeVEYriNsuubfr
cAmp6Mc8evsRgbypbMs76iAssFUoZwd0ozaKoC9wIuMJcby8on6BwBDsySxdvFdI0LlMzuGihgAz
0kqxZvVJaJoieeX641aNt/G8GR1c6ZBJ7QTNpzpbdC4XBPGn6kgPVTZ2AlKDF6xLb8CF7L+kfho6
xgPcwBypydV38tV9g+S0U4bP5tbPpvIvtzciLFhxYMMLOJRP/1de03RK8/wYYAqMU8kyvFDefubS
H1N4yzsPTn6t1wJ6a/bO3SS2J3hdtHDF5yp2HTNpC/RD1x9OrOoG6dpB8zZ1aCcs30GYuAdAmf6c
i0uIr8HysypJaepuoDHMJlBKJJf4q1SmuBEci3W/YzefjhxfKL1wrllO09WHqJmzzwKH+zhj7yUc
owvGII9szQTrCIs8WRc2F3LtGFNhSfTSoqLTI1fACr/2KBnskhvj/fQvXOGwrHaoGHRnfKCwNZ+1
nV4LBtw7f//8XHHFt6FpUF5vvHOgW1k0wvAsqD/5Vd/kLuqWe7IW99gC/5SP9MpQyOntlNEOn7r2
I+/Cs3pABUM14v8qS5g9yrakfIb6gtTL/rjMx+YCREaWaKeuoXzZasdyYc6D+EyB7a3Z4NYqDTX0
H659bBhRq5vTeF39yZXDBmEjYa7IAlkxnGFXl3+BQquZ7sRrIsjT0GY8mdFprCekWn5mkCRhpFo4
GnyD6zvBVj/y0mMR71nkEG6bP4l4k3lDCD0ntO2m2QaVNOpnVjWK3GK0fO2snTZSjbOXckQ0SYUi
cZd4zMmnWLV5LjwlceFvwMUxV+oMFuT0+uln2pn3KTyRhKiY3z5RSkHvz/9E1KkGDqRWhc/DgfwG
2l13OJT0dCisGFkyytK/AKEPDPuGo3BhQ0EMtEiWI/Wdu4NLN10FdrUwd7jq7DjKcBUfYJyNSit0
9hR6gMFu/k3pdmQcBeEBVoTFiOTLZGxkqetsE8wk27hMlihfL8EP5plLhvmjDzZmaR83dSEgRhgu
YILgW4qTughkOK+cefQ1NHap4gZsr2gIbu8TdefzKEPFp3EXZqhmrgXlw1ly2L62mtUt5f24o+64
pg7Slo44dCB+RXhagMPBlK9/NMWKX+xB7vvEQosirHK5ZtAUIR1wulmzLNFLb2Q817fwdOiELJBW
3xJ/w2ycuol7iXp3/3G7ZbpKn+G6WQ03uKqYl4DSTfWreGeV2P8EWzbABQ6kNpan3CBH6dj8Tbi5
uVVGiqcNJjUc0AEhPxqX1+YbIs9BpzHfCtcKb2rxBD0NUoNBZtIUK5TqClhIo7LQt9yn7UW8ZtiO
MrKeKt/FBT3AhGVzq3xmc9bCdX2XjsyB31cfaQN8AkggRJ5uzVewZb4G6RXmMyv4Hj0Otpw+bODG
NRD/GfOuQ4RkQ4iKEIKwa10JcMasncwnAgxZieKZjpzl0nNQZ/Q/6FhHsxU0g/ZwGb6g4L2XBA58
YxjFEIQ86vdq7X0XHPrpswRPzw+QrnNjjp7TmEdflZPOCZN3tTvkohuEBXO8WrXp5Q8ywBw4jz8R
F1k91S14xjOKJtoqR7D8U2iJK8Ib+YBQERzwbZ6H9vg3G+usn/79Hv6eD9G6kKuGe9mVNXeUlwE4
trYnW950qdn+7Ikd2ez57KfXP57Spo2Z/bXT0PqDKgX1iebB+v1duY90euOh6XS/p5jmYK6/eKDN
Vv30Mr4Wr8p3qXys3MEEj1/CImsGE2d6+P1tpyeMbhyIQjwGL3Qr5TEwmvh3fAStKC8kTznOi+ZO
XEL+OIPcpjP4V7OL/O+HuKzwkHyGq8IUOj/fS3jT439VSBeQimdAonzv3yHMGEfxxBBhLHoDfm/8
M7K5eDDMSx7KBMXOGyvEKuA5geTKxjD3VuK59qYAXoUHfG0ZUNUwtk5sQ3eF9wn6lFKtSxJguXiG
GQ39vF1DDLYgb3IKlRl3hs1pGn/EHjXDBYx/x2PlBLm8RWc82hQW2fid8fiBCpdwDfm//99LZrEx
crSkc81xsV0k+1i0CVb/i5MZkFCYMBm2qitJilcsxPKtVy/B6MRzNyoMrdEtK3O91ecLTSI+sxhZ
EDG+R9IE/yzMH90fMyvow/5eyFYI+NUl3F8MeZDTfWzIchh8PN+gZcjDPatdKWeR3LKpsQ1Avyl+
kUJiMKUMs0PySH4ZiRFmjOlUJ8xRSAZQ3kqLuJ5ggxvgQC4g3nJ0rCQQWci0jR2z9QBrD1hlo32A
UbrqsnumW/BF9RKNeNosv+hPYJLJsIW7E0GtnA8Xpu/92aNAJTT8if0A50FfAgA3W4JkQ5uYtQfA
YPkb77H5vnRnjL9pTrHhcFkzsjUqsaCmpKI6RXYWOjArv+pTczFZEPDMmGX4vz2oOA8D3Seuin8j
3ZorLzxi4L5NcKjZqq8Jo5gd+DH2D8QV7MqdgZ3zvP9sPseetLLrqL+2IVMlDHx9G1cEob2of9Dt
WF/U63huXPPFB4OdKJ4rCFLUh0/RqS41VKq3z8G8xBd9m7rmQSCjdammcyh3MJPabBc9UUoNTMf3
fJg7+RtHQdQsym/EVHuafCNWhrSBeYtgzLG40lAynqJDiiMLYRguKo4G7VO/9L0HdGODrTw6d+bV
w5u3gtu/9Q00qL1luOIKFg8ydx/vBzzJNj2wzZKl0ceepdn7ylPDoDhGrG4Z2wmMcBwSiRggWMs4
S/WiMa8pcn2ShHwvOLRoqUNI8eFwHbkyxiZRnxmAh6gvwRPo8QEU2/WYuyYyKULgxy6eG7dPiESB
iLGUeDsqyQGUAlg+oFZ4Dxd/OCk+AdnYpC/xvKkQDRIfSb5UTiTxUgrXQU4EDNFFizRbl8JBaTeZ
uI46uH02b5IHJxDRzM0g7D+TR4CgxuPddbx6iRsXQv9a3xTqItD3HlaD8irhrnwVtIpQkrtNhg+v
vmnCJalUYwJuehc6BkvnsFplykXq05QU8YKEql/ioAC+9hqxkwmjxGov6s4Yki1bBRxYvGLCrShz
ya9i5VaG2zyhTMFnjvULzdyHqBrexQxCJlstqSQUU3h4qGjE8IDCzAO5NUnBJsbDM0MiXYXNA23l
PBygzFoQSLHmyJ/wMeHYwhtP38xXLbawFgbu6O4GDo+KAQbNqJaFwpKjpcJuWZpNiM4mp4QehYVI
GJV4tEETqltu+3iOpqEmXeWlZnNqZo6Av1vKaBpJhVniZoD6M/MR06isUHMKQVhXAOmJhFsUAU0z
ZuSBgTuE5YUO6oleIkh6XAmYjnNTY9smg2ZAY/kDWsDnFvIYPG6YETDqQWYQKgk6g/gdivwPJRGl
HU/wJ/FuUWID6OIJo081kQV7ViHZ8d04c4dx/o1JEMY8NtJ98KmcMThDlo1xp4joImYw02qw8ozk
A8wswP5mHkx7Bi70TOge0Bwr6Almmj+fZ+8Z6usUzS8/VqwBWlWPym38pDhBjOn12q6juQB/xrcg
A74Rp7Ndo5xP7ahwMPyB08snOMHOQpnueTTCZhoFzh5kwR8+ec7WiHZyGIFNd4YA+n3TkbbLzLvK
EQjBk+aAg6lWHz71bwLx6bOqO5zTQqfls0AGElp+ZpeYgaUIrp1Mp96EUVS+CnkVJQdGF5G+ZH4e
xgBhbEx4viD7nyrfhHTpnhVf5MfnmwnWrmOWQuRNM8zLXXTAJa2+5S+imuBbaWBN0/qU7HRc+zDn
d2WkeqCWug36aOedq+OYDgeGBQ2a5ky+6rt+hfreK2f1Kd0oC0b6P/+bjp3oTFUL292RaI9+Ao82
GVUjJxMKcTX1/KX2GE2WgIEeYO3IZ/GDZ0WhDIdpCvIcX35YoKbtbWL/VJi+/JElhBiWXoK/lZV4
iXBAQaa5I8IJEjkXN9/PLvlKd9BsKNoMGhBMFPmbfNSRoSKiOGMMwUh6bqyFLW2/ah5wR+ovDNc5
kS10GHpNeCzSDDHIGjYzYTHUu4gmXjkjM/xhOHoaR/btCzeOww2ELzoEXGC/eTevLtidLT5I00Ny
BbdkU4EJIHrtijntkrYYFa3f4ziUlIuWXQM7QtkZ7PbvfReCXy52Vd152fUdOQgi8lzGxEqF8Uae
XCriofEmVyXH0A6fbJ/URaLgwcvY8XC8ZCjFVImp33uGhdA/VI5bcGpS+BBBhDTQR3Eww00AmxS8
Y/l6dAehgXnPRImcCBs+uGj8geVRoxtA2ZBFqXKUvRd+A3Qk+tVrSWy2Kbk1JN8T+NfVo4fNM3Fe
KLNB/8oWJBDh8pzL3lC4YDC8EnCYwWoRftroCpF+w+/JWryw3R5TXwQezYOoUwamjCdAe4xoC/9O
p/krIKq/2VBu8AqSfrSZQVfFWB0OXP2n/8RHBh8x22eJXz8OcYwjpxNmUTvj9VmIm+KCQB3Rk49l
IrH3J3IQGD0umBFomowcgqLts4wZvtDavW20uYBNw3uDdt3wXUNnJDXODyLzrBSEN1uh/5IZr6ms
avOEJKQ34a3Ea2FAes7agzLZQcgdfxoCY804clA67MIgNTAwYkYH+NR8TuguJpjvYoelbmocxuhF
G1emgFPRVcKkmuzIXfd0gKKVvmVOLA53Kecetem7fQxe7J7uXbJr8vnUzSDNS07dcORM+ljN1nu5
hcKx4zTCvWd0l0XXunkQfAfpRYLV/igg2Oa4KzUb4X3nRmveB65xQcSZkbeZ1Q6zluRFBr0OTiNO
bhFeEIH0PYmuYfvoaKXfyFfwp17xdr2GEzhajOuziOeHe80S2zLVMYPHAOAXdwfgdJ8YiFNlHIZ+
LWfkIQIQcq93H8B8TL2wUI6doncEHm/S73cIRrh+DVx0bqrE+GdJlljurwsopYaxhlvy3kU4vikX
vdnr8nep77XuwW2VilaJKovodU5iwFY8E4mhGJY43LPjabFThi9u8tjEcMeWsAKlNnqVh+pULPUV
k44N8OpNuMmXflMfcMZdD2d6/pW6jlcyB7TtMVFlq9vidr5huDvas+QjqKWuzZXMirLhWW7ZV3kp
L9lB4bZvvrNX8tVesq/2xaoSH96ndMfOy7C3gpp3yHf5KTmMfwoepd/6FzXMoUXtMqr1+Ydr5cTY
+VAcQNTajchqtGvJVbZ8ELzNZ6d/q8jHy4tC0Et2kVYo3k7pqb30l/Jr/CNe+IPpyzI6Qbw8CsfE
wTjmou0nC+moHuGdbQlYIY0p39W4Z7B0pjvlptzqS8yzlpf3brjxvDe+Okk36Vv5lvhZOB8QBK2K
w/gOkkN9qV/xl3TzGQJC6mYo8CV9M/hkov3tv/Lv6mY8qm+W95t+7Pfammnq2lg3EpygJo7vnW04
wg9QUnRGwwFmdjLPmOza8kE+vBfmT/kUr/W23Op3BOJXGUgkPY/5SPWzfga/LdXUub6GR/K3sOv9
Fe7t05avzbnd9ttmp67bbX3M98q6Pjbn+oh6ttq328++3jbn6PHZF8fiOD5cqOb5vuSR5bECBwoe
yD3Eq3zli39/Rw/U5tB+n+LbTX8jVOwkMT+ih/EX/bYcIYDXOT+T2Vw+9Xt6Rq4b/Dbwb0EVNGOm
3/U7R/vw/ow/tCsFKMXveKy8Av4Ox/+fRLjnPIW3TNwU1UJxJIqFw8s5XAUJP/YYjCN4leBXt3kt
cP2n+IQjtZcYjsvX9FEelfX7UW/TR3eudu0lPSk3Ff6UPAf+OcSHYsP8tPseBck/yhLVzozNkWui
uRWb+qLegNm40MpDs2tO8coulhVXHxjOEDOgT2+lDMZATTXZqLu7DjYF0qT+6D/mT7XQ7WrHKf6P
pPPaUlSJwvATuZYCgtySgyjmcMNqbZtgICgoPv35as6aE2Z6uhWhatcOf0B+gBELDkD7l0VJ/nEL
+1d139tbzF/w8YvfWywDxvoF0vaIy2VHgRffDokKosT4rjXvteriF4+giZnr4SA7fzE/JKTD6n9t
qsVzroYrjxwubuJ+9lxQcp3YWWIfsQ4f/FutSlZlg7UALbf3pmFueuPkC2VaPmEdiD1RHwFr1cf+
Uh/13WsljvrNOxK7rGff6Cf9BMO1musnsdWaufgvQU4/Vfym//dmNdtFO7GDYRbxluI/9N3YxTTp
2Q4XvsKOH1sar8Wc/B1pJ4FQ45vYZper+AntJK5WPBX+IO/uxzF7S/xLALwehesYT+5Uc7FACOlL
odYgwsj9KO/W41PJ1+sjE4wj9Dfxiv+Ci6AHXd4X3or3bi/av28TN4i/kGDfnHirf39gb18RpdBO
AA0QRyVZ4upIek7PS0OVx89p7HJ6+gOT+MRmvvK2KMHk/K+NRIxBe5GcC6qhgeYWEQcCsfgI96N2
Eh9T21UrmajSbkR8k3fM5sTFany+9lIAoTXyY8v9H27Ar4ekpKcRf8GN464Pds/jmzcRt/rGXeXi
SVeZmghaM0DV4yU+fO3PbMbQXVyZ+DkyPdQTV8Xqxnrl+/invjAmKvgSkA5+B7NwtLuyNAjtUYly
xmQt+fEhuAXTM050cb6ZHLqT8AgkTIlfAkcvpjyf0+uERAfTIQxt/EcozV/BVI8UNIDN957Cc1qv
x4G0V86T+WM7XkDzXgwW7bSfqk6jKj/qY7h91+F7JuLRewaUiAnVNXwu0PeqDt813/GDietB2mR7
5ZKdBRbh35PinhNs15y9zOhLBI15PqNdTWC+L747fxy+OBnQ69F5rSHrlHNjQ9gWP8X9pNTk3vMc
5oyoMTfgTInE4i/5afGLpQgR7JQfnxdeuSZWPFaACnIWpHaCCy7OQaFLUh6vi9FON3f0yVbt/rOo
QuaMy9eu4dfkkHDT7pvPrjt9TzyE5wWAz2c3iZM4X3DkiKvOj4gFsZhS/i/0gQamzKcoN6KLfrVr
tEeYKqUL1kQJmh00KLMugGhkJLjfSkOCSO5MbI4CjPa0dTaVsajL1tefuxBsV6P8Z7xq9um2mmZr
zPCSRb5knipOiOc2WVQAQP/Qiz5nvhI9pky7vjDXjP7vPmvWJaEfW6sl6LqKI+Sxvs666cen+e9+
9r2N35jpmW+/mt28WzDwi0ifZtglITr9PV9/Kv/ld+suZp1zVKIz8/+WhYQOKnV8un3p1XzW7+oH
z8ux/76dB4oH+iUbLIb1VME+R6ahSN5zC0E0CWJPiwUJTYAdfW0O+Ids6zUuD/EIJSPdYcY+pnjz
suu8lEKYQffjdTyTWLqfoJI9qfMZvKrrZITYvIFQ2RnW10pD0FmH0h/d9m+ISHiVVgcNeMBBRm0u
89N8xRy1zYVh2RBpvFLkHS04Eiy0n5TdlSe1x0SdZW+a7ck0LYK7EhLPKg2XGrOhsY1PMcMUePT6
tL7FVEwl0BmKInU1vCJNP80NyqE7TWhgcDvQEGOLue5g7PP5WLlfog6qEoCPrDv2B1h0MjcLHpMj
Eamag0giyfuWfgJt8h1/bnOSttIlqUO8TkKsd4U9Lr2lvrW4bEBJyBrIyYIvgi94AzDCc70K7l+X
fDBHPjlbQSTVdzUGkVNUPEeVdRWaOz2dwxuq4/8iIG/Id9c3Qflcq9cwzwMIyM3gAEJLVaF0E6th
wuIofOtmvHdeLb9YdY9MfTx/vu1GgrBllK40tkbUqpLZ1TYyrRp2b5OpdhOoLUBySCjwWj3OW7d1
cg2z21wC3DKAgW/h4Ta+zr9h2whaT9+7r5HiFjhgX3/zRR4wIgRc8CFz5CUOxSmJkVa7cU6zcXX0
gX+4vlFIQ4e/oAKPqsblBvMJiKyQw3KnBmyUQ/Zz0PKcxL0QNMaEo0rw8X2gZ5DdF+nj49/63xEu
ePkbbBZEZAmXKOS5J82FhB4I3KHMUO1pXJmWU0Yz4KGQtRVcF48Ras9I4/42rT/GpxAZ0lfymNcS
g5niN/ne5gpT8aKjmATA+uEFqheeg89XlAwyAt2T5nl/aqtDUn+BnTWAsPI4kbSjltHrpueT3aC2
kldCah31uvdqpjBIBY9Cv6KCdwCjS5Np8BhYUTG8pBFl5Yfh+gUR6MdcYroI7BVcHhF6dt+cqawo
yikUNIQzgYkgGRq9qym2JjrtTJ7F3aQIQRyzGYRgGth0lByykBcL0NoYGdeJfYbaVg1CLKzyDWM9
8JJ841CNWyoeGDUgc3BcJe2g1X3Bz15gVD5+4bQR+6PPPLaL2MobJvNSTA+pPzCtwxrLpeqk8cGQ
8oOvesI5SInJoTa81JGKdBEdR0GaBlkAghxDJCtS9enwc2ADcVzWbNdmQ1uJ5+fWJmDJiqadwN+c
qxk2iF+3jFzYT4f7+oyqgYzyivExzm8roC/mkG2UKJ3Qk8H/gEmjHAIHzCkb7pTG/JmOCAuelU3I
AKIxERgYOEYOk9XzTZALqDeAxMYJRxTSIKxN5p7hAGLYMUdSsHUFzm/1CHnBoGfaOzQLR1vW5vrm
yJRaKH+SP1KJgx2hr+birjrr73smBXBD6RzdGWLNkF6kPfVc9af72K0u0PZQm6eZDakAPP4ISXBv
1LvqbkLikB/gYgmBGeOpBd923kiwufFxoR38tV5u9THV5PDNAyxcO/aX5NwWUAiu5/yXbpyYifUI
MjCLSI05TBE+NLsVZCXYORnBaBt1PPnEh0xtcqDneJaO9i2BOSW4i4kF/ZdnxvTPAtSEqZzqgggC
atgp3gcIBgfeBLjTbQWWi0K4R3/QwXR3XAVj0MqIgjAzU6EUI/WHYpPHal1z0FCnmq37vkAB/3qf
kGa+9DL4OOgjRGjud9wcZpsRMj4mWsU3AbFp8YpQ/BQSF3jNtwea8tj0v29l1bLKufrb8DwiQlzn
qlg4BRoNQrkFfaP6ExVODvDzSLfo7Twv94D4IlGMZl41p6+C7oqO0AC+lvDaSpcIBMWo8tux9ap8
rQ2xpFfzP4moAqFtQDMEARxvAiXi6n4FJo/z5NlZI0x/YpLvHQcLMMX2mIf0Zmgig/wKBZgUFp+J
Jkz3ArFy9/hMV/f13apsVWxkTICOQGCj2yFfoJK4lT0aHKvmNw/qgOvj+OLpMcBXuChgLCw9gFys
zWJPcu6OVExq7MkF1vEevZsdBJ12of6QmZ5eHkgijh+4MLxG2FEjcP5QqCBy9zF50W5FwAduLV2q
JmBh9/etGgwvLa30HyQPjOY3Xb4cZIiZnYD6ugOY/WdLqhDAMVxD6pFzp55yWuT2IJ1WiSPTt7zZ
7cSGhMMGpnyxhoRMB7uEBZz354W+QuaLu8rBBamYnUsEgxKRg4KAYrsHNcfCmQRPENcYP4gehfVC
wIS8ZEj/by9Ty/Bkwmp1XQwmxyObXwPtg2OnqYNTus6b/gJaEs3Y8hOxXN7EtAJysUVKf6LFzPwN
0ccRjQIWKzgi+cSBT7+l9D+S3SN2XQPdo9Op73SmEjFatSo9m8pDlepCHxHg7fz68R0flMrqHwYX
5aWPN95B5IVDuOBeFw4koQzA6oSJFi5ZlvK2KVi4qcRPPj7M/+MD/C7Uc6hETF4ZzA+NOduEO0Xr
lwOSLxFbCPdXu4wQo24F1IwDULxlGTzBbaADRARhsc5v+kJo+x1gxTIwyJ1H49YfeLvs3BuzViE/
DvqQWyQSD1HV6c4cewyGhw1O0JKAtJE5i2QEXgqBnoNEDk+sMaaoUojBCB+pdTMNHQ8rD0incwfU
C2B7+BnN6Xwo7IJKJbsw2exLD1WpI+JUSMqeGA9xtpsvYy0Kt4hXYg/QEmJhfMzrMV2INNqtmOfv
7k4TTU61MwW3vGDTYFrNx/93gzBc5EFR9lMTXl2aU/UC6V/uJCkB94ihq4Xea2uVR8Cc3Dl0XTwW
CyErZbswK9iVplO7cxRBi9V7Yp+KOdFIRkgbX2+AUCOTu3FKjRMutbV7KhzqRJsXyhcnWKYfj6wQ
/NscupDzLDlQBbb6mfpabfOoSrDcO9RfQm4Wed5jfip5Jz5nAQnb/nooFSKSOycTeW+el8wEj0/f
kScnl17DZP0dUVLMaRo3w+UYwA7wjh3xFmNkkRTyFcG18lEqEkFWPj0QgQBhyNfvbMmKmic/Olw6
gqapSYx5vEKeTof1iqgi5zTrxyeysBMfnEhB9OXaX8T8Cq+kqJg/L98TPeDO4UBMP5xz9+u2Zrmq
cXrEONNEFBX0PzQCudnl15lczJP0QlOY/ljnVIhTZOLSk3LJ0+irabUSH8HialsmuMw9jpfOTAA1
o1Ah3OmRogSt8xLCKRwlAFdk73sCzQ0oRqmBh0CH6nGPR85QMU63OTeDUE9WycdrqNn1MA9OdPvh
zO3m8un23CUS4pTk1c9VpXjYeSboQVKM0aJHOw9gErA3wENi5j9yxBQEVg8aAcvKZpgAPGlgNx49
xdplG35PaQQy2SY3ncoL+fjsQl6JEjqhZw6ClVkO629TmhOrM7uHC2sNC1njkpuQZD525v1NZtt2
t3qHKAQeGAZrcY+5NTMTX2bMCFikBBtgpLOn1+8KOI6HimoD2vFUnoFk3LnLye9gdl0o684D/msx
0oFDrcGVN7ltaQQ27YPckgEe4cFe+gKQG1yWSKOQ6KF5CsBtXf+89tCvukOyWWCpZTbn+7ZxCIAe
yJo1Fcz65ZB3zof4vnO+ssB58ogFL7VIX8hMPpzcvG6KE6z77DlFwtd1p2gqQMvH6cOVIaUgjTuO
auxlL6g74U+AVi7yCB2ddSN+fFG0MSYxkxJ1DQEKdGn84XKBhJFKNVTZFWBAYCKKFafBDUAPlxBf
o7gtHZBwskeEJVRksDg5Eh6nzFITjzHQMG41e7QcILACPIqXjLswfqBzRTrIlGYA2taZGCD+Ktrh
uXs7tSOnC6tQ6rw4s3TQN2/DBRC5A0L58hovcXJfpU7PLxRUO+b6E18zbRBYuEorv10AZ34Gak7A
nqvOeYRktYhRVWE6/YIDtp9gBjdxypVvqn46iZmJatyzHV+5/e10pljgPZeDmWYPop8YnKlCpjOt
f+vKkAbWnwJeAfnsgY/Dh7R45EaIs2b79SjV4Ylf/0o73MrG7wPntSNWOvlOOT69yWb7pS429v3d
+Ns+T+HgF0ed1BpbSFZpaxRcPi6Ae+aUiLUz/sKf69AbixuQVMB4CcxNcnyIxcaHOS0z3d6ChTu8
w1Qzvr96u5DjdHc9KTRoYt1iveROmMz6JS/ZemN/ONMM8Dkz4Fr7v2Dg4PPT/vtZqKfFZtsSmwyg
ZIiuru6JxWRrmv4MzdKI8l15GgEFApcjcD5V5zHuZtpsAOyGuRqoq8eOVQIS+//BcrWrkPGlfgCL
HWlAEJ1OtxBhgp02sBH+o+Jz7xvCzzgUKvwmkFYmcTs5qozcH5mbtyfNwHWBSZsXXhU951xVcYSO
rcCuK4x96kRFVIb8dkLjHvTIx8Woe2jcd2+7Ncm9YZ5O3yYtl8e0thcYIOFn6GlW+pfuhq3TlI5u
hSqS/f629bh9zAd3j/eC+8rPIr/PjG/+cOtd+DDHsjGOb5vrqjvCQH/CHtqUiQNNHcO/cQyspTc0
n5AwT1dcDg7kAcIsIL/0tRT9hYkJFXGNj2i/uLnZVtsQcWzm99mssq9uzIEMK5X536EJgRaPTtmc
hcyhHHHMUv20nORmexmRSJCLdJR7rlLgUUGSbLx2dAoxvIYr76J6nFkuRmU7RKVTmuocRcRG4o+5
JHeIvxHiIoUQwkCRINgqaH8V5rZ/+J9yyprDBQZcM0qmtOcxP2cR2CB73uoxuNHxwnat31GPTGZ/
ss9DZrbL6Kkb+HuEM+XEu+9aT6bWsd7BIMxKBx1nFi4QlnLA8i5K4tbfwMnJWsJXZ48U5Bj9lJYH
B7blVaRJjGZbFAetidNP03XLQKAKXrPeqL09KjoaGHj4BsLQcoDuBjAhYfE2CNkfMNYy0tvZ27yt
abq4QxOPRvdMzDmUy2HwWt7j1cNtrMEUEr9LaqMXWwCP4MseEaAe1IRNgRTEzTRGn4he19B+G1b3
XrCUmsKqvfscfxNQ07hGBsDGk1NvJATT5cGFQgTSsNhkLhgl2VRXk7kWlf5qdrf63e3nyXQ5uPvN
koholn5wuPqEQtIWh8G8deDABE88WiyzpeQw/kCUVANNfaG9OolHy6ubBjkmz9N8DaDcRo/APwSZ
fbcOpVVFrf+20Ngw08VyAtR1sgdPJ82nrno+YEi0LpZl/PqhDxQB/heeHpz0LNIfIAk0SKZ/XpuD
Pez+LgAtCGraIo0rY4XAtnUeLGzEYmw7M2YDS/P/gBfOcYhdwp3yqRy56BtZKsCPKS0Dr3M/AM3L
FXsTK/k36wO/6fspMwIKV08h6F4a44DBzvqrGZwttuo8ZspKNdxv0NlnLICdj/v2CFYMUIOnfz3U
vgIp5GYPw5ud7KcQ1aJdJRTvhifKbcBvMoc6IA0X8CvJKXkSULh6rnq1w2rySgszinU3A+9hkoQg
zjJn9brRO+TBMUQHEUF+8AY7XjujDz4RwpwRz94FyLILix47RfBfm9pLltIM+477SUdKAHRJVrg3
3o7ITw6wVWaE9NaZLDWwMPOWf8BMucOhuZfxIZznc+hoFl4UQEJf0QMOpsvqs4HbAM4N6M8Dah3Z
17hqzD/zY19bW/VsdQIaFG8SAqD4jO06PZD/RogcWs2RN52Y6bxyXxSaRsDhYlSSEQ6hg0SbgVsx
D15rDJtpkYBPoDBDDAyeLAv9eF8F/e73cXWxKoVDTpiPbhf6D28vsUfxmzfLFk8vB3KhWGPFClF7
2nBnAyjWpu6+OTxh49ssE6xRUiAvi4JXeEU6edAqfFzo8Zji1IBkW2D+YN6ibWL3XhbRQgRSW3s3
gDe61W2yYNMbYGI5lBb3OcFFl1ctth6GBA5lBc9PVATmc4VF7/0R8cy/xyIIQMrYyu4q2ZULOo8l
UAPR7uztYitibBGF9a7baECFnebYBM0FJDSxbJFai+z4uYAL7r2AXV+9vfdpqx9UcAeFrVvbNx8C
m/rBmt9LpbVtOTlyh9OY4AQEuz0pGmtygbgYKe9BXnNYP0/W4Jcz9MJ6MbcI7RSKEaIFitiVbj02
Q5yezKISlJDaggsRAKY+cUhg9gGGLEJXdPmNP2CJZvcw0qaLsIcKis4BogsGoq3vnW4N4l+O69eE
bc79BEZsZ7xsFiQngUxiN/3LPBEJtHndVzRkz7kY0mAVxa25WgS4zDCvq2Qnhp34W1ivr9t11gyT
kC0BF29XKeSD8kIG5OD47hLDZuCloADigWrI20AKwSI1zfRlHuQNjSckTIGMZ7pNTD9mYYvaNaFh
EuJzsLiuSusWAGjD6mErUzHNr/HEA40U4UW3Rj3AHcFntYb0YFa1AxSaiZnRbPMUTpg3gBL2OG7k
bRPUVH5GK5mYhQ7EgTqIpZBgg7O4WfUB6cxKysAt09aNnvYzGFifKFuMY/yVLg+GtiSOK92XPCHS
ZY/npUeT5ny7DEDh+59ZvUJLKAnBDiWg11PO7LjWnSIYsjsM1i2lLdKMij88tZwISFdgjktL8ZKv
rnv6WEnY7xQ6hEG1AYPf76oILEiBaMO/6EKKBtwTRC9TIYthnXiUypTT4Esz0oQ3Of1s8BsgRbmT
VuHbKvZPL4CuOTQVY7i+zdhj/jNQXHjORr5OyfZkEQlYzouvDfAbB3eQQAFHDsMBH52jZvb9Y+EE
tENNlXgH8pZoOb0tta0agqQK9OALXq60AMOBYd9x19Xz0EF707rGrxmHLczOpyXAxjOM2cYBcdpB
OVY2F+nbbVfIB15pzBijzcRpgRZjE/RX/TznQO/u1i0qHXHSvbZkG3CpQdGrHpjYN73FoxZgoRfg
uovqMSQbeWI9p8p5MxSAc7yVTRbpxKuW3BTEA+18no28CYkJiOE2ruNiOYoK6i9yTyuFPsq5IosY
igbNQb+M79bDxmJntEnOCQDJu03LB4lf0H7otP+97LeFAC1HAfD0CRSJX3mLeeZf7XcsRlDOq4kQ
Jc6878QcQCfslp8tf37MEme07deTPRDwZkF4kxls/cDD0Lxqm3iiGhoRApsf5NcR/XA6AN1CU8V5
77stmifFIC6Ayz29SjXG7hOSwE/FFAEd0ie4VANuOzj+ClPiEFfA4Z5Q79zQhscJyfrYLdi8H3n7
BA/vQoRzXtAF4NoAXNxjfCjQ5rUJ1vwTgOWkzH4I/pyDB+7rQ6XLpc/v+57OdkkZgGdG1MelP1xh
VAOBpmmMqmREjACBSoDdM1E2uz/5ZpG+lsYZiTNWW2d8gjtIS1taQ0sBLP+dQWqqOAgC+uVWcTPa
w3OKXImjb0aQFbaCwvOYcQMweFQhlwFcv9t4M3qKhaBv4j8tsPm4hbFuAkYnEUkdwuPPA/0NhEz2
E1p7HDtI65xB7EOVAhOFsoWkeq3FCVrhm2Hftg8cr4Py/EXRFEjIiwpveB7caa+wpEZL9CPXqt+x
A5iZT4GvmZWXWd/FuzXhOsI/RNqMKhn3miT4fOz79LHVjpDvDrzfcDVC7VlwAhDMsUQSgBuI/9jx
OAAiftFbV5w6PaMqUn5YGOrzMIYF1JiUuVj6ANHTN8pBSq3bTloXsxRA3QaKU9HGFS4xVBTeKwB1
GTFbW2YrffcJ7x9XXmaFiZa4U+MTa99NNCANZa5jvOPqFP50rOmh0AjvoC6xXyIcDiiOqhZNSOE/
AyUtQxwDB0/SmX8I7LQIATFK1CDhWeXwhjQN6zxG+YPiIels3FAHy9sJfe2W/gyDmWUapRiya3bb
+UCAkzXLAzAkxTYNlKGCgJY7gY04WrKrd9cRao7CBG2CfpadM8Ng7nLIL93I5m3UOIM0rM+QULbz
C1/4aLjZbAAVnyWfW6GZE8i9IY5JvM53Ka1UmOF/19J47zV6Ef2vMpdWrUBIG9ThLwizUOrZCw6p
0RUhQiFlP4EJ2djP/WObxno6V6djd7DVNXP4y83jJDrxsUaMjfpfLhRmp/J7n/Jj1ylCMgwWnHfc
DN1K2RcKLIgZgPZiHOovB95m2nj4h5vfWa0beMPSX+bIQmQomSdOBgEc4G1yvLYmaxWljR/p8HTS
9WcBZZTqVp/hHb8+fBF1ND4nxQeN9ZvE9BnSxYRwD2CT3Brg5IFr0RZP5xWi/zdNHEZ48SR+qgxI
oZRskeinORMN2QANXsBiqbcjSziifs3W70e/Ff2+hGVcbSkfINXS1wJIW/SYrGgaTRHZfTrqx/1C
Jsfy1MVPECsBpHtSofecUSDuGpsOS7O7XyR6FCP8ImzahsDIzwk7uTPvfjIdYpKxAZqa44Xw+3Zp
iLFMnTMg09GMrU6XgUElbkClcfv7LBTulTeZJh7Uo2qL1Ah3vVMcQka2LK1mQ4yD3PKK+PgHfra5
+xCkgaBCjKd3Ivk0Sw8s7ineBGVK02iNFhy6RDSACspd5m2VzZroD2DV+XG0orF8hVObWfTLRnB1
Zxi6qjE4ebX1GZ8ip/LG5RtWWxIm3DMkenb6EtzyeHmVZ6/RT1MJmO+YVpEsGH1ndf74+cI1LcFb
0mdTrPf0+8YgJKeOgQwbwcCA9rri2IMIRsAKeUnCLd3Wq8t0eYPXTAEoZxz1GMTY2YqOVbJODnRY
K7iHb0ZiUJTZxbULaoxulT8WaidfVgC4Wg4oXz0oa65IjnhhsGt8+mljjyNlje8O3eY80mcffzRX
mQFM3/bLv1n3i2YOxOYfeac3VTfzXJQZjbtoP8vOtjtI7iPOYtq726ENnoxP8yasaGNBoN/fkV8y
WvCbucb8nTu+gko7QieWLjKTVOkAd5hl+jwMNgWsdFDpisponeSa4awzsdJF4hEuOddSK6MnqZly
Q35mwMavrn7euSwnVB2HiqkoZvMzAYLEHLwmHLDaLIYP9DQx+6CH/gmZTNPBa5Dj2dB/ewoU1AMT
5bGNVrBwJSndF+MIdOexTGJYP6vPDf3mA0tA/xks6MgHObz0V29BfunBZQjxJ+3Y9UglcExJOmpD
1FSwhRPnxXGN2Ctt7OXth9mwFGOgFMFwzQ3IcvhLnyGn6gackTNkYExPp0M4FkKt3kaeUVnLx6/7
gpFHdJgmcwSo0e7kMDF6h3MYUAEnEOa1z2J6XaMxjkkGVNPhSmWIXcfNNiZuLzhfUTm4rjUS7X2+
YdSNaad5w9nMaPAWwInPFdmHKnrQGmNlbqkLB45MoXtSKmb2h+5y10yviZcWJ0m28ynR6PqPCti5
dEjIb5oI7YPSoWEMyr+ZAQZBs4dQ6MD5CtKXDTmPk1tNgoLcEii88+JPEGEiBaWJVqhcYbaGARuU
xB/sB5VpA1i9Ndve0dx6rZBNTFZ4BvjqeeCSQqZreUanCcH4PGISAXD5ymg4wmtnw5OWYo43ohOZ
hXQmY2mu4iko++/dnqCunwycMZqT8hJScz3wYbSnjfW+waIHCGR/wevLdkK6DDkP5VXuNRfWFd5n
uFBpfiIFAWQeMiKsXZQqNK8uD5Sh3Q/aY3Cu9Y36C1/pKbLkFCn8C+AzAmN+gQC/FunHKwJR0DsQ
vWajy2vBZNRMjyNw1VhoWMCTHPmmi1U+5S1IWD9ezZhuBSZ1huJ8sww6hZygBq4jnPuYTDf/Virl
xgQRS4IbnimDJRJOjx0dz4o7wEKS5/DcNuV0wOPF7ZdBT8fpb+tf57XuSNnRkKI+hx8LkuG+z1uL
USBSAEy2MSwc79jfKFwB+ajUqL0A3GE+z+iLrYQYydtWGclfka4wuZQa0A60dFTbNtiJM3SlPTh+
hgjwVP8GjrJQg0GnnCPgNDnQxG+9/ldnlovIIYwcHPZAj9OlKJaTwWJSGdAeRhwhrcMnIW3EVPf9
4WVNaQVNgm+uMMQUZ64Uv07yUi6ihJxMkKehY8A6Ipl7k4wqHPbs1fE1AMBx5mcGG3Qys/n57maI
wyMgdWMsI/5uSMrFN5UsLfv7py3I5uDzk0dz9SL3O0tneUF8ukpC2HE0g3rAc4Z8+vPcYw6vu8PW
ZWnzRWUvza8+DBfz7dGHab3mwhW/7IG7+cA7rTQhO9Fag6g9JOsLZ/dityNMlCMnAdOebGvzLTv9
hXk5E8Fb6edvfLwtpiDIvmaF3zv6kaXa3X39iEQD/DBU2/oYd4DjeImK5kIOzlefUxI9H7AmK9A3
D8I6QTZzZGKW+0RGjZasXa2YX42X8OYQd3oLhlayJquECffiEvEXD/Uf4HPAszlw758IgPXdZkLI
nEgkRj5zFusLJQtPNR7id6cy/GOkPTq9QsYUKPsFutnuoV0EBJ4M/ISNGWAiFEkIraxT3j1ViDsc
9eAOgCMNoHc6KKFCQGuQL7tehCiHg349knyK/wEAz/aakwRXSchJnD2wEKI/EskYH5MWY80iwSVN
OX/8TsjoRdnXSuUdB312GveeQm1LroMAOnLKuE16E3ze7j9CGxKF6eJvdIePiHWKMUYrqwUbwAQq
HBSRNATBJE5/5K4rjMxcCgHooO4Aq4kxlhu9oT+dcSDDIzF01RiOp/Q8b2kOCVVoLIm2Obp53wVQ
ojFCKG9G7F8gJsix2RgwbkvEEqGdfwV4pr7gsXxothyQ6qqYlU+f0VNJMw3H8u3IeSXcX+x5rAYd
Jiq2zwyNPp4KQwvGbIQ2jgDlM7vt9NnYrhG9a2wF+QPyE5op5pBRRZCYmK3T/oV6rP/cyQOpJCHQ
js0UBo3gm8CCRU7RFuA5+3X9g/SnbR40BzcMu+o9YZoqJVG9ZtsjCszIeaFhSYXnEjzGwZH98NJn
3xkMP9KvZkfi9qZf+csgRq8dmJvf3iLD5tz6oqA4mn45OdOIrT7EREBEX85JpqdouCBgAm8Jyw7U
pzjeEfTmKUB85E5ybwyKl0/rMPsV64CuO2tEDDMe27sP0qpDz4D2yOcDSsinC0bj5KrO8VpyBtW0
gWcnmeMaKk4gm8mJ7yrHZICr7kl/btTMnnG19BB3Xh1kEqhtuVa/DgQtfFfv5iAoJ94g6CWLipra
Hqp4N3LrZD4eE6iMB8cmrWwcRiYYP+BSgXTEYzA1SOOXcCV53KgiF97jT6Z1pjy6Yy1oCwj9wS4C
7Q+BcTCBbpVgZGrfVBdk8oMmIjMGBPHg1lGaUZ6kPtXUFzcceoYkUBrCl/ToE+IvEIPaef0CvxhO
WwykUErBGZeBjUJdOva/FAs9Wj6MTSlNmN8NPMb/wECA4bVi6Kplh27H7EYqwpoRseJXjz1X8qo8
wDEf5PNUV3p7UL2YkCVbMLj5PZS2/QzBMSFWONhMUnIrYUWWI7PmgByeIPpFo8JjvIs7npUfsBd3
txU0E9xkUaRBmIYeC7j9HJ+MH31kyCS7G41c90yPa5aFiiNO17W6LBtHQpz9BnRoKKTVOYoW6c/A
w9Rv1ANeEQp3zPGxYBQsqypIKwdsR3OdjzhGwWpogoMdaMDx5O8SewB4vqzORuiITBZ0WzAj4iCc
y+S1yEd2ynz4cdXObzl7KsoH7RkOC1ohymxUzOURcgYllrYW8CeN1VXzV8y6URTOeJuhMtOlzeC9
bb8MkfQ1ngpI8nRj9N3IrZyxDu74SlWA6CoAAFSD6Rv0KOihEELO6aFx/8kdhBYniNJpgX9n9Txb
sL4e1tEIQ2VS7w/vp/J9UNI/kHDvKw4X9YYjesz5CGRiQlsRifoMCaXME6BT4GAAvXjAhNxr9ZN0
KPHF6IQ+wGdwUIxnLCXkVqbqXLTCssObtkhqShQAzAarecag4+mSKzyVAFQaqokA1pTUh3SWXLfg
mqTxrr0R795RTUKVZJcMt8UW7FFecFCBmQYAV0ASP3UoADy+zfwFlDjXp606S+lJyfc3WgdKcH8y
IOfgA2EzThEb/wUmp+E2rHUzUJ46wHz4MZI90p2WjER3MFW/IkypMSNxwWDwwMZIwOrIBYlKM0cR
CCQgkgMCAdmrzHSKNXcVIM5bA5cOjDDpF1kT3Fp7kkXf1oUm+X0FHZjsJ/J5iJy492dUovkmQRv3
Jd4Q8mNcdEbz9L9tkNN3xzskt6TbjJ0xKr0JrgqMOAAygMiMnkMzCVT4TbMvgPJuCnVZrSF3OrK6
TMNERSdP2Mnh11Mw0THkx5CmXjRMnbQ7j1DmqYzvMxoQ+TYY/IwHJh7hwGcTv9xjWCPYkx1Yog+Q
LmGSPumRYzPAsavo08HaRSBmDef4i8hZ3E08aTt8OR/83FByg2HODpnCTyq3meY9n9MX1Ulvt2MH
d5Y+eFKwIUPHgGBRYPkZtuGNVs1HGDVni3bsyjBE2cacVnAKubM7ZlFFlPXuOB4PjD/5oK0RRXCH
yDUmUVZYw7v/KJjdafOBg5Y+3wPwnomudJKA6B7pRY988HNjBjCGssB+Dil7UouPpU3RuYfdDhXD
H6FR4zNv5bU1v6IrMpMTf0Rchz7PPZwDeEC8DvIu1OObUfh09UiAwEgmB/1jwKlbQMHyELx6mmey
1Q9Du2sIbWACxivz1Tx45wEQt6/7AAfPGmT6c68wx658zFaIs0cMVPCBJnteStvnHcmF4Du2279C
N4bgrw06CYmdcep5E8ZyNhro6eyzxzG8mbJcN58VIDroihAZgAEDEaQWppKGTfsUyGWst5Dvogjx
QMxR4Avx40iz9eVZFyKppEz09MjKh3YWP2JAHVWcLAhObj57HoHKvE60hj0KIBoFovnBaU7YZ+0w
v9gLbPNshPSxk5NMBNBXaPO1dr8o1rC8rpZz3yAfdQJuI8+Ge/R9cTl64/eLDEPHjI0GRbnMi1+g
/JwI/xF1XruNK80WfiICzOHWEklFK1lyuCFsj82cM5/+fD3zbxwMJlmREtldtWqFVNs3YKN4SOKq
xwfjwZCBzY3M9TDe402ybQ7LofAK1S136mezRdas7kDf9hPeUQietpAkzfKaQI1lOe62IoMddpn1
TCLhHwjfFCM9LomAJjVsnhfpQ44ZTYan/EXfyBtth51u6FO32we0/fjm9ch0tQ2dhxS/J8ufCo0k
JM16vmDOmmd7A5EIBM5bzeYMCRyDdRy27hapPkTdPYWP8lN4k6r1qnzUv3a+HrE+HNa4eZfDR4Mh
VCcYpx6JvA7OsE/tEfK4VaIoF+RJhOwGcCRjGEqN1+HWHmOc2z7UH/2zeZmGp+xlaNbaCSbNzfY1
L7w2KL3fhlMGDL4C0KcopsUw/eXL2sObTbxoNbp4YlGsW0JblbGg/EEv/ANrAmaGfSY2ZHnl9JTV
/Wk4WDijr6t36KCvxfscC6rtcCvO+W74wt7OFMHk8ZUYCz5NEmMfxLkL38cP0jc0L2UcsIKA4yG3
fbL2yoaS1Ou+yWnGfc94DQ7Ka4POHOMyNCTbyPSh26qok2K3b73mXMPrUDD06w6w6Jpzsf3iDM2p
p4X0Qse2ljdGvPjsU4wbX0tyCm23lZ4ij0pUERhwkLjfXIk4DKPJTtY2V/rrgmeqkb1V+4GdVkCY
ZnFIzJ0zftfDJh42pFjjICEr+3T2w0jwGw0YJ7fkLSFkjT6V+QRSWRKu9tWZCFlwUuaKX6CVCDex
NLNv7Nnv+KMgHRz2KVfldMlX9LOEkx4gL+01P75IV+WqftvvxevwBYn3n1oG11Lni6sQalvX00GD
GamFB9Tq7fo3rDBEQ4IFd7BmSRYM1w9KjG9jT7WzAyMVQtJozUJ1hlOxcWyPCmAGSesg3K+Gk9rc
J4bkT+nztOc0eJmP5LrQnCHjHkAmIWxysX7JO3tX+vL0BKP78CUsIx2v80jx3fPu2QzYCexoA6Vh
3awpCRcoOh0LKCn17kKHvGyTG7LZU3QznmhwoX5uosb/erOvDDDBXgV8QEMLOKGLkYkNWLYVAFYk
XAig62P7CM0RJ2wAguULQnux5lvc6Li9cbaK02Ytf7DxVGeWnOULmr9Lr2PjnxpzR8pSwuzbD+jM
HhUQ4g8EGw99SzX6Peyv37iYbIE2z6DvDWj2E+b3G+M5YvBJ9rt3L3yG+HvAQNDYkTdo7BRmGtqO
DIUNs85N+sJ2/4qLkOn+TmxHjZ9C9XyVzkSnzOau8BPGKs4mf6dhGX6/LR9zGBUn8rX+134oZhAI
CcWNmc8anrqmesxhGq9p21GifzDqdeC59K8KPeuz/my8J1WOzMntNxR2lOXoaVY5AZGJr8AkS9Ya
AVTSi0TRDdpGziyvpz1tyK4pMOq7N0g6bvNrcckuA/6bMA3k9cgEmTPHfspPS+1RMS06U9sm/R7G
F0bEHqHAf72COc2Z2LLd4TnSXZVp3Q6+JbkdVlUL5qFb2h+L724v4Zp7Mvzoavmtg20mk111I23D
1JM3cfAOTSVgWrobccT+IdJTwfMXCeWXXvtZ+mB3Nq/jnukwpaLt2TT6cKC+QhnHf5J+VoG1Ky7G
3dAvCxtiySznqcQCh/YlPiLqwPcr9EgbdZIGTHyT/+nbtd6BGmyM4KbVJDp9dp89jFHqk+gYMMgY
1/Z009QXDOTlBTmO89yCnNvbRX1Jy/ci3TS/VHLdSFJLdE2wONQe3x3zg4xxJl4wzPm+W1ozCL74
6kDu3WK3iBEBE7d30jrBg1hrfYy6r4DGuseQEVcGbRX/kb2M534EXA8YHb9LfAQvLQYp177AFO0B
5w8kmnCBdEcL2V3jbfFg7i678R8wnOhzwgz4oWurzFoDzJYv1X0mvILZ7yolfhVi5jdcpulZhTq/
N3Y6PrI12s87mCklQvJRqV7uwTaRjNVyIzbaYrrSfsAoIZ628jgdOIGwPf+pcV262F5wSn6xIuMD
jOCvFi5HINWPrHDxDlO/CXyqD8Jr5uJgqMkkHYRWdKIR8Ufr+K2ZNtGedCsim5urxfUFffojfXfs
1apu1zAhKtg1KGPgJw2Pdm00T3ZAMJXPAGx5pjXncN/k9yB0a/ms5dQ4DsqZ+tlpQLWye7Ocmu5A
d4wx6YQpAbOTST4F+LrKgJfNH4N9Lsu2VfVclCKXl9MX4Vrkz2gYZcqzQFizfC7YoGVYAc4H7S93
BD/ego6IUjt4xtXNfNMWhGnkXV9n+RxzlRJ09+hKFhx8Timocvo7/OAJul1Pf5OB51uwT2GvcP7j
FVb+id8wO9IZo6C5eiYYj1fT7stwKHSULDWwsC+V50nxuYTK7/wNXi0BI43k6jH2/36kXmYUGdmN
XFOwIwZ/sU3u74cZXkP7Hg2fOSVC9WLb28CguTyX5rXNPkAEQ/4LWj/tE5T85p6Ij975iJVbb6KO
6b/G+XXUH8r0KVtw97J7Fp6k4RqNhzDAPQBPtOzaLJch2vbLAe5JyU+d8bEM51J6WCqaFQQy2fJo
zM+g/1YjWB4oZ+c/Szs9XSOOuy7A75evOb/qyk0dEXh5OHDlOeY3wWaMzzrJS6TaWC7jaXZv+Nic
ZW3odlBsCfEAYCCGdaLd8qsF2YO3xGTsEku11dqDXG9B2hNzby2oSVct2JTqh/bWhPCRHC14aSsN
VMxicViTyCKBD0nkIUHsEj5YljC2Yn6CGxbkAp4UBgBOO8xItdKNACnfR2Llic6Y11EtvhWcMRku
z98Ma0NiEOFEQM8loJ50L0QBeDEz7c/YiIW/FmY92biWiBhzXBmgU9lZM3SfBzbFFF0wKAC1iKh0
eeUQ9gkyQEYV2oEv3Qb8zNeMXZLZXXgj7DrWCi076DBPAfxrzQIGAuQBdGOIJoDD9pdUJVI+GN+o
kyfAQ+ZU43ox1xrOSMq6ysUQoY0PoFSaTiTeKlio3Z4a6qGY2bBHpoXF+AFobF43w2OBUz2vOSpi
OPiEmMaA30ordAyLis7WZSBFCSF7pnkgaK4Bpi13Xe8F0F6VPU0wn8Gc+MxhqbKMgHgILzF8GL3y
gIrBo7pPpP0c7upog48OBtUU/rP0o6n3QHud8IaI3jPnHdjCHl96FVbuecku1fSQ7cNsnQvMWKAC
JHvnOtmejpE0xbz+CfgQgTGiNXsyyjXDfLI5yBgpydLsBQ9lAeVE1XOiV6BpTeE8+iUxGqo7vSJM
itD2ooGnphb1AaA3uryI7div2Bpv8g9TQCoY7kgTVYsaPLvhaIF/1ccR0owIRI83QuC6MBi6Ewt1
D48E8ZgMsL1A2gJcFnugwnB+MXKiB4xN+ZGgDUx5IU6Ht+oEcJFOyE2u5RHLhj1YJxzOnvAWF4Oe
GFgUmtq4jcotatfaL/Wnn4ApKnOI3A+59W4lqzOANs0XM2sCooE0IPfwBrqGDHma1ucfVgbMKHGc
o2OQnoC3Ny0oOB8UaHzx1RPMDAfiHU4ATISAmfYWaG/YxeiifWzQgTkBX9jiLpTGQsaA+EC7CpFr
A6iwxh12oaC0kOSCuW4VXz8VvwWzcrIfi90iPKtVnMzMk8OenxYsAvTUkZl86IUYqrMQkF3iQGpm
PHhsNVi0OsPvYg+4S+I8aGMNZdFGdS5UQf0PDJBxq2F1xVgGwivKHsj0LiTSTYcL4YyFemB9jPJV
/TekfY8BPmkQAVNXVn8AfQaUsMqnz07Z2gQwqTR4MAs3Z+7zIHe0mN3qWceB9sWGMXfYS+XTU7c9
ba8zIxH7TyzcNcI7c8yOuY2iv8MiYLTeJA7QAuQ2JJiWjNMcASnjMQx+Dat1sUxgRilJu5Zs3/Z7
TLf5c/lcs1OQIFU9m79V587hmwapaizcFNpcSEm1pcR6SmDH4BMPDxGacfhG5lWkofTHJ3C1sAMy
YLLw4sVQ7RTqhxlZhkLoR2g1O4oUJXwzJaoHIlXwaUI4fDVTRLQA8YK91Q1+DkfEYmcdH4BtqL2o
tFnkGD5RzGAPgRnUglyG6hwXXzBxoMXvhFPKKJ/AQP/9EOys+e0Nple0Ow2zK0zJqq28s25zviY3
iXYfnFI914z+WTTJnXh1WJv/UjJAj7pXGjNWD/okXhnDLaahW5ZmMqsbxZ920LNwDse1ftd+03az
K6SgPa8lhBjqoIlUUxRIoh4B/3uPl1c26/Rcv/C7cwsxGU2uBTpCCHGooy84X/vdg2GXeQslD3hf
/0OXsda39sHc4tO8xWRrnzCvWYP/4//HPxDdYMc4bMwt9IT58CPksb4+vP8E54Xg4r/mLPfQRzmE
Bs21j0wjnvvNSHMJT2Ilc3qCncbqnlaMS3WFGCFaf5crLqDz39gb5pbMK7mw8w9ybaEAcEqzGEAG
4rRfYcNB9gmxL0LXC9ZagqSWW0J3uBdKSISo9HJZ7aKwRPOPRdQTerWUyAp6U5Rq5KgiW65OQruX
7hQabX6LX5t//9M2NYqgfX1Md2gfeZj4899N/91dE0BB62skBvx9lHjk/x5NK8xz/u8h/OzfLdpG
vEq609AxM2biHgxX+R8C8v89VttoGwSm4gHF3z/F0///v1lYe58XFT8DYeJe2uav50rvi2cW7+S/
h4KZ7gbmlH6OqFD8qZBUxEjbOse4xqrZd4JUlh+JF+h9Mg/+/hZ/6iRWiL8rfqE9fdXW4n68s7W4
r3zHa4uIQH6JB/27a+/LOHn1Pmpwv/IyDzxP3Pj/z/nfndOdeEWO4e/rkkHAq/17JY2WuPKG83Cu
vNy1/r5exa3i57k7XsXfupu7YN28GSI+tLV4azb8lb/PBl+BlZsx1g70QnfF7boL6vK/w+h9kuR9
bS3uLA5EPJl8732i2vi/thFPLe4j3va/P8V9h9u/+2sbxqvcp+U28aFU3Es8t7hVPE7c798BiEf1
V/Ec4vXF4XH3nAf9e/H/7iie8O+b5FMlX/suHjxeh5N4evHAf0cufvrvicWh/PtkBC/gXofsCP8+
EV78LF6GTzjho9DWjBr58MWNksBdxPOTlPf3FcRBihtUCpi//4g5JqhPPBwDkLPlqe7yIh7y9w1z
FOM15yE6ylfuhnEcQRF/H/Hfm/x3EOJP8bQxr9tAJfv7lCT88mPxlP9eIt6If00vfLO8oHgxcSuR
BXzf4oMVR6pwCnF2/3exiNNN/Pr7/BgfcNrHO7b3l8qtXOR3/F6uKJpA4GI/5Lcp9vWNvbW3iDhx
DUNGj9g1Og0AV/lR/GzYM6j+M+xtQs5M5IDJq75mBevGx5RdWpz8Yg+PFBaeAoSPwDbEUpjsW16T
o7ZfzxP5GBkPCf35rPiUvX71q80U3ltoEqCxhQdXjaquIuiNrZzLNPqTSkC0j2x8zEhfwnsPJ4eV
tNsgTdyIP81t9RX6CPZ9BIl43///L6i7OJzGhLCIg4t9yxW/cFvlpcT/Mm79d9u/nzDz8nGaB75i
bu60ZxmJ1fIJt5Witsb4WKVyOUHbMCgbuDlpn2X7t4zOVb5lyW/rdQOrFgkJ4LL8whHLJ0p4OAjO
nSC5/E2Orrq1hSBke9Nz+1JDpl0xzEmgXkPyvTEv1nZ0iMVmZKwFFY2Wp35iZ0ClvThrxX5FIQqj
1DyQw7LAUMxBtvJL+Zwf22/saW3Npfuo4Z7gZY0w/NYcN8UFVv1LcNK/w0FQywTzloDyD7CFpqa8
fxpf6pMkoUehMV6ZX3SRCGV6ZpXkMtpg0hT+isJAH++OVcxqwbgOa1HetLWGVIq2qXtIxhPU5iB7
H0huZ7+nmS5gL1IxlgSz0ZNjTwASEpFPTjK837DlYrhCu/E7fXSPhG0M9llCuL1w1pw4W7AmxU7k
EvztfQGCmXtoWLEEOBdjlrGaOz+FoIQndnUe5CPUcKQ4Ws0H5DvdemzXdOsRLvHWyoIZpOyoCxgL
M7zC+AfaoAYr7cfgjCyIhnIpITAb7YGuqDVo0y4YbKffdFuAClYuEJ/O4sDdGsi+022vPaBfXqU7
QM8tJHpCQGK/+VKuPUDRl0meSPAHP559f2UekW8i0gjBpWHo9Iiv1EP6xkeLPg12OUN8MWcm23aF
qwUOFajqbPhD+R2CIPkU/aG6yowzYKGe55v91m6d3XSvjsErTyFqyPo+IrYIoPDDTN9hE3eEFrfN
D859xp6VKiTGrGz2mE5uRpi9WMcAs4NLwsEkkHtLJ0XkY3Coj5hTbPSdfgmvX/bZfCFtxPArJqaq
J56cHDTPcevj/IdGtX3HoHuEW/4xnsOLch3f4AgWzLpBYMQpo/1SIwEKzFTCkaUK19cykX/xRY66
5yV9C61DhxCC9BZ6qIqWYtNoOMBiykOEscjC2Kkv/A3rATPVMXkeSSmFfkx9w6khA0CWaxhRgBRw
chgNDkecT+UExborxNNMe68jxmT4+B7lERYPZE3mYQoCEuItoFEAoENPrLsav6kV3QrxNzimvAPw
hz/pD0gx5tt0LqGgn7FaQo+EMRngYHmNj9NXg+uS8yxd0x8wexq7GxbNAvg33yGNUvvSDDW0D6XH
o2k2sNUSrnLmlr6JB6PdUlY8P4R1kTE2fDGv5tvgBZgffYHn59TE4FRr55rcqHdFj8aEg2kDVk4j
s3HeVnoUWTCQ9hDQw8+uti1oxzge4fVovyBH87cYapWeXGHPDfVmY8p74yvCQsRYg3ZTyYKbhFzL
AUmSTBGhqGnJZahvMVyj7qwp93//mG2iFZavcdjM0DeBUOAi8UU5OHHCOO5OhbKZCU61AXihFVzn
5a1O9pO5M7SNYMNY8FhhMWxVI3ymWbTQmSCypTkn+IXBD6Meoo1s5trvMdf8Jh43hLqKkRCsHgYS
mJDj+o/ymeBP9ROGWMRXAEks3LAomsM270+LvsWHFuZYHf+xST6A6WAPx4BOjhUTlgNfPN+meZ4u
9vQ2TAf2s/xNyy5MSqlcdVG28vVnDN+om03QqyMqAsElIt0bQYN5mJNveSDRC8uE9A4jjPRsR+bJ
zs4Amhm/9MChavolaaee3jX84YDI7trKsqfT4A7CgpkRYy75AWtm957oHwAk7BzfoElO/NqSCn2h
Pwq3su2j9wBmNU+DsmM3GHG6ZWR+WHLcuL64EpTn+TTMKxZSpCekuuSKp/Vepp00Z815jRpBhudY
cX2Vwg9OjFt1vzUPY3GILdd+CZX92B9nTBugmbPvSVftmjW3EMMIdPskab9zJuqTj62wWd1D/cbC
bSZ7PPxG2jr9llRrMnSfpihxMU8DWBjtQw/VYISAs2F8xvHjdhHIb+O4TSP2MFysRuS9XEc5I6J6
V+l3/E9kMCVUyAtzWxJFbxh5mIzj2UdRyNsHGYtxOujsUv/wB4GmIbAFsnrnZSYzePCgBxIv3SnO
Cks1TgNMZdn4k3WuvwrDZHmdm4dSibe1jtoyr+W1TkanCXiiM6xUU6jmwTsXxixYbi+9ddCZp51h
K7NTcTlii6b0z1l+JAWoDv8SLlLpFx+MtNMhaoEr4vWLbmBtODjSCKU9+I+Mpk0CVlwLGwbriZto
IANyQ1iLANTcErRRLAZauyU9LQ+usBohrbE9DstGcp5LRFTOU5fvhfu/sZ+n5zGEmzjOrmRVlzA3
NwmE7sEFwqqXNyJSSyhWzU3pol1fmZuBtAotN10nLrZmld/Qm0j6KUEprnMNyYZ84ifJdOXFwhCh
dckarGUfM7hDAlQ6ZBhVdvEB83MMXaSoZZCSkjmMu/aU1JcxSXZGrPr9j6RZV0bQUS8kYEB22hjC
8GFr5SrjtDDZnyNoF41dX018ArdJDJeE1Aw4BjGUMyIi00cHiFZu9cSCNClCdWzwbMTkZghSXfAq
Wcn0pHoGZNsZ96g8t4rnBPsF+V/t1zmfc0OIFWPasgqZKoSHiXYX/Csf0LP707yRqEPsYaW042Gc
yDjBLWG2PtVuFQTfIkah/zHjB1+GtNYpDIbGbwos/hlwzzYzDTKqipbMcEI+phqVhTNsmz6iBVY3
A2YC8AG6ZJ+XV76LRiQ4BNW2mIMTkepW95ArhAbhrhU2jsp47tVXK7DJ0URu0e7tuudkCDZJwcg/
Y9CSOQxq5gv0rg52tcoGZskDnKZbFIAVUFNpUKxQJDXGIyLQAjJSCU/A7h86jOSGdSjiDZjbuAcS
MHhHCu/fbuqbAS2rGyAwavrniDymy81LwKGac03gaAripn01Q0MICI189qkhmogRto4I2hEjJN8m
fo5FvXOKdLcgEE/66bkr6P5tTC/a+tcI9zIl0Vy0z/kcvijSem7JHytniCHK9B4lyasxBA+jkjkB
fbOv9pWenDMDbplZZ5scRpuN11X73PXW2ZE48jJwjbZ9DSFSyvNKK+XNRJQq45kGmqfSviwSVUtI
M179FgNK56hmWoGPg636Q+YZ6aGeRk/JDoGcv+UaBdzU7vmaiPdB8hp2PQunddFH7SUHIweFy3Ef
MGxWrOhLlhN5v2glOwBcDE3eTZ31Zev2XgaCm8Z0Xw/Cj717zCmBO13PSAX4rS/9GuMiQ0n3qQ55
CkLRrJ97VPVUbYUB+U221o6Su90Ihm31LE5YfQTytjcdHB2dk0z4gkMgx6hCawLfRx+ijpQDwyOG
3KShNBe5uJJibwYnOEeV7B5zPMRqJvk0STDZ6hTFVd5tkvwja6TtHIcMO/Elt5z7IhUvug0+SIjB
so5bMDIZ8hj9pvSAYi7rSDhN1CiqfNMkJvxhsK1qZAWPuuk2Tql+9Ql5RD2+kLOfl+jiDEDcLD2l
IySHsaPe4luPSmeX9pqfqtk6As2af8PoNkgrtZB8fUrJ9cNNpAnXs2F/ReG6gcuKUT3szhatIWQh
hx8Mp5ZIRqP/KM2XHu3qAmxYSa2rht/ZFPlxNu9MkqBtmEJ1f8yCm4HJOaWfmRnb2ooBe4fjkgFh
DkN8lgzrkGrltaleM+BDO6SPzQk4V2DuWW6iDyREyih+woo0LIQNRU66eZa8ObH0Z0y4zuzuIDXp
ex5O27mgh5Uy/KYV+Mkl1oBDL85GlucpA/ZxFDyIuIwWbFk60O+0dS1916X4sRXaaqIYsaeSWFXC
GSiDO0QuGcTRhjq0ZXQYWl99j1NlNe0oHEgVOJfhm2ERl4oRVjwdA7P/zRiOyMcJOyZxxg4MpIN8
XY2YaziaK9myx/V7I00m7uWNZIISa3AGjcUrDPiC9S5lvythfJThDd9NlEtS2576Ce65DaEHKtwM
63cs0SB9ApFqJnlTkbPpddVDqzg7lLPJ9aQXLMqQFcOJ4X0duRnTZgO/LGXXdBeFJm80PMuKtp10
TJeLY2GnPe7lFsMUnNGtU456icgc0DFlRqiqjW4sMxkLCb21pcfIQq6CJg8TAlwmsiH+TgGeOYuy
5gUsFbuYmLOw/ZELdS3FMT0kh/40GOl3Cks0wQ6W02JoraeJeVtPaWv22k6scpOdHLKUEWhukl2N
wuCYWR+F3D8kc74io5BK8zPTkPE3ASkZquzrWfEe7nQD5nsJuWO5G0jYCCOnF2Oh0So+jVh3m54v
YErh8A6/qdWfQ+jtCZeThp9C3X/gngXMIQ4BMKlkJSu4xLqRcOMOLWE584l82LHxwVDPKKDmf6bD
4DOJ0uPqMA35eqglb7JCtxj/GKic0zSABIwl6Nh5MJ3lSmW0Cu8Rgy1RXeh31TQQGkswQy99SQyK
/GamtKa7ToZ3P63L9CcqjaeU9jpofhDDRdlFC2CojxFWGDlgx/CzNNHOjiU/ceTnFpgjgRii9eGm
5uRhM/Ad9veeT18GWggpWJdqetNDBJE0tPp8HAl6rWJtH+rGPm4B8axvrVY9mea9Y2BbjncTgmf+
R7PDg9ZB+mDdl9vatZu7I7xz9QxfDK9PNZdjcFQkw8X8IpZ1s052Ew6zDKV0AiLK6iDBrez7aw38
XyAEnH5nm4Q8QkuH8jnNyi+HKyxiUczN7Fw7h3L4SpSIvMiv1sbaCZR7yD7SJj4tTQ9VR4F8kIXt
V6t+tL2+UWR7E1d7Q29a3F1TCtkYK5uKyry5lJb5DG9NRxkqg3qMxbMML+wpb34UNdS8XjH2Vs/A
ayb9TKMZgGaQf8iGF9tNy5jf8kzlMmKv20FoklJfl33bRsJRS+elYGBhIwHakQJgkETe5mhHup75
5k6DKZC2tCPariLiDUOKQN1x5o0Yocam5IcIzcJnfI3G7mDOH0OzKd2kxnbxiaP2cuTxXpd4QfLA
oJaNvYaoS61DemLlWhmcVHpuZ/JiAosrumI7+24rYMLGQjFvy7UbA5A3IFXUz1wlWn/KA8bCXHwx
10WGQDvbpbPIi8Kntn3I0aUiNq6UKaYZNZuQ4jjVtf6zUUrXlLQnbd5kVX0vLIaQSfIsOwcNflKF
gpETkjna5A7Go5W6h0XAUtycOwZSRZ/tlhnEydkG+ouu1BtTPUYyUZFHxY5WOv1v1hBGaZsPqkXP
COW9o4X7rKtcO53xE3kzEUe1V5tjURnAmRj8xcrWQsyAICDTXAvArfDj8qYmE2FuD5ldPmEEqPAe
LIdUmp7vbzAOA92FUlYbGZ8F2QRKYZBjE0eJd2S+uElWHkpbYFSCTtCt7WXmE3ZoOH+djixF0KxG
Z5tS1UPiwEU7sjQH8IWGGIqVVfiasbh9l+1bFRId805qLEklIspSXB1euCogNMLRKdPEf6MOCpRy
lhP9VS3JNjHw2m0Z307xxqaZH0pMMZVilxqZN45MllL9aNu0inzwjvbWB5hgOiw0xLgY60CBkNnv
5waXBrg/c2yeLK3EmqC/MmfNRgzD8tG3tNUsO1uJxqTvfp0K6Sl8/bDHR4JI3h3ZgxlGF+Vvs0j0
r9O60aZDgndlnSmnQbbQ1g0Wmvq2xPASdlxo78YZF65RujnZ+N4oeJKRlFbOx4FJ2JK2KuX3eIzY
oaHaZzqT9IkEntyrFUhG/fyYlJpyxGGUGdvOJpQirL1b9vgioHOo5b1C7zoEd1u/ZMqAjoUBVbTT
mT4mM1twS+ltHfUsx2ZVfkwoeCIMPdizHIbT+DfLo0w3bkPrRA9vEM+K9o4w8sBoN1IpM1llQc9q
hJhU7SzN4qyX7dLXC0Qlk4qZU4Tosv0Un7+8LJe5u+lpjUsIFEi7+w5SUhepaLpMOmQGrJ+RNr1H
+gh93pHf0pmDn++s9Bgb6OdIqDvhUhTmr6LY7sIOESDvkScYBukyosYovpM+8/rqEECEs2wMo+27
mUDp7wrq8+kSVp/ObG06yqJM1qGxFqm2dlp226nzIjXaJsofGwhwirbirAmXllUhLXG1HXCwBJ6Y
412i39uCYXFBoxpr274g7EG1cA74mPSW/CPAf1R31iulOta7BJlNX4Z1afrO1xgiSpBIFuXD9JLC
tTm1B0R6dB+rFEpcrN/7AppE3R5nxpHM/axpk5DQEMkuODkWwrErN6dA/VNV39lswosBRkEBFOCl
BsYnJfk5xjxzhBSSz9iIl6euPNewkZWjwl3z4L6UYDrDtCpwjYX4lZfOOiD7m0GtNOIw5MxYDa9N
rG7byK8jn34vjuS9yhxU7d0+9idBAGbdjMNNQ2RsQGPNlabOUN77Q+gQ2UcubgAuSQOjVHDrrl4H
Y3t2Vnb1q8/aoQHkIIavCD9s23UoAJnC1+23g8u4ybed4NEzlUgEddXPUUzI1u8CFY6EowwazSQS
mgETQAvjs81gPIOmDBMwVFq3/LUgMw9otqa23pvdvKmH71gr90541VsUEupHkzUkQCIEyS8GU+Ec
H0cWOlFWKSV077uFj04vQ/5pNCiLH/m9wI1X7Hs0B1W0pz4iKf4lTF9NqAtSy8nIxQPx06RJwv8R
1OslA2Jcsk9sqYWoinJXHvZSGu3z+G/zCnMYe6pgbcPXHKE7VauYvT0eFXcaVIQfHfBJc0c4GMzT
uUBSnfRuU2ZbK3KAEalkdR+IgA8Mh18E4LrMaJayoeDmkb0w6vpDGcyrjsXM0pdVZ4OaW+wv+mde
hgclcQ5O1HlhaHpdLftmPqDTwYtgpHNdZBp+bVQ9A7VkVjzihhFU9nBs5zUJ01PSIzQM8KgIeyxd
TJb3Bt5/oLkG0GVBSEMiodVbuqexYmRSpc6voeW/DW3ck1L7HatoyZk8wYqNw2CdEzRzR82SzlD0
hA14TJgfYaXAKqi2FH4wdyWUhGy4pkWDbFdXtkqJ/6wNedABAiya/hIjeqnYLHQDFsAM4FF+ds52
AAQ1x2sPIS2Mf6Wschfgk7nP9g1RXFNM0ArifRIlQwptD8QkmeC2Rb9MNi2MGEmFcOWZcblGtcZH
qbN1a8iZ8mDCdGs85/pzDkar2TDHFyzz8J0IzEeEMG0cy23fCwS03HcGbmxa7I6zAbsWKYiG3xRY
XF2xUFBJ46WjHGZ8rjsLj1jrI8oZfVZezQtCQtObvd6gqo6SYwPEqsxckmF6r7GbY5VRVKqmg2Fg
sxUA8Lfz0wTbrRIYAZtD8KtAOVfX3ehryw/WrXrXeZmDPkVDWCVOCjX+EQdYdK0nwiNU6N4j3QKn
2VrUz21Kwl1zj+m0RUliQZrjo1A1x2XH7eVsPea16yhQTU2IPSx+pSBbwKLkBBlKaZXWxVogN2Vp
4us37GCMjZLudnqDVP/mtItXIjbizJqgWg8mRvFNuBc1PMkXrZ5t7RwaBrZ2JjwEOp2R2raGv6BC
IZ/Hddt/TKR8xNJETd36sokvRdYjBMafkmUJ7Aj5JH4689kgJ0NaruGHWNrbBZYCqRK47nQfBhDp
0JByXhJbMP+IvmG6qEb5WlYQB534zLLmcfGlDrQOilav10gBgCZOhzW+Ma+jTMGK5l2VHYZyjAHW
ahP57Lcue+ySW14EVhMXyY1vKoDHl3K1JP2ltc8SyqvCPNpj5r9wJA1h8TUOfRIqIz73J2Kx4uxJ
/h2vyheDDsfF54drhfe2Hq9J8pR1mwJnq4OlPUZs3JCPpNcAVIHrDbNVCPEUS+ZThsYOgAjhrIhc
gGEp3BKUPbejjsTRBL79jVYE2dTSbaQ33U3hFT0oBns6BExs5ec03yz6iqe9Jmdu5GWd+eZ8T1iO
r8NrBMyyBgXpYd4KQRkIshT6BXOnRsefiOhFj0Qr7T07B/PTCNEx7w+ZdArDN6lflQU641+SVkwH
2V2NfQJ30iTJ03XjVLC8pMqxsTe5vCmaF5s5ai9vayZRKlylEiRnZKw1I3unpg+VozRhILCcluDU
VueUu3xV861AudGFvsoHGpa/U/bxUL4zRBi7Boj2DvSdbignFrD3V0bYdb7mpG/MTYEIrvHYSOaL
vJPUR2zuI0aDxMsiHwzw6ihcilyqoIGjHJicLEKQaxavWU+66qoWdR+04lVD3BdfBx706mfZnPUf
WuLJ9GuSGyh8EyB2n3ADbNJrfxTdtIQs4ZT9NSOpDxhxEC/R/SFegMySNrrJxrPcn2AJ6QysoB4t
KD0oqwH80QFh+UJAAkGf0Q4TcSnwC3hoHpiFA1SrIl/FaJg89Rax8kXVX/6PpDPbThXbwvATMQbS
c6uiiH1vcsPQxNAjfff09bHr4tTZtSsxRmCtNf+27671ZEulWlZmRF+5s7R2PrJTmMg1sy8uTqb8
dYPKCWCN+HoCNs8TbS57ySnQs5aiXcqXpnp8sl3BhSqzHQ+ENxb9rn1Of0K3dvU5EQVsK2S3WOkP
xFVp+RVevCG3vR0H3/pAphkhmQ0y20V/wqb3m5B1oo09tuk2gcKYa4gh+Wyn/qqkhgg/645LECAs
nfMjxekafdo0fI9OQRfDCTc5Ow+poagXGaQ/1gT1BPrlHudLa8kFI8o8XBk01qMwrsECx47cVLU8
Y848qGQk9NIe9o/iJoS/6t7kLZC0Q5g8/1TM2aRZssrhryaf37SEfTZHzzcnAIXlCqr3GuQbTNoI
MYcNKOOCU9Lb/y02lCjFaL6DqXTiPuNtIz5Pl3ZbzEpi0NWpDm3PcQyBzbsyj32IOuIh0Gnx5q8g
OI/wEfFYgwq7qgMv5QvoV4CrjAxZD2AVtKQgMQ99+gzGkJBsDTLz2I5FCsMKrJWknwwDSMWLPcJn
oyPpw5FOdzqSBpb0do+382PjmUDNiICeVVHKbUHeUrYLRUOwFzlcDA3sz1AqroLdeweuCzVVqaue
CCpKy8g7pymEAg7O+3CVHOVyWhSNdpofITJICcCNhrr3ny/JeIbNrDuPHkDvezJvXt4oaa7u/h67
GZZaWiuOIows3mpU8f0ccs071lsWWgJ3IOVhKgN07GsuxDaQUJzy0xjz2RjJIBo1OW/erFosy2uc
nz1pQTcKPjquZ9csyHUm5NGGcRzWhTK2/EKjfUgCfQYAUuMnFS8w4iyhbXFXVodwz3NGeAgiweGu
jNeDExQYDQJB7NAGImEUb3eUUmN4vvJFOwDRzGcoUvxoLxeWAAsd95aKoIWtByvxFdvUT3hGTLgl
kp2byqI+gMfWx7LrNM2OFH8y/qC9UX3D53JOzm3Sw6aFFauP553MqWVwIYGEJyzC3MWKimP9TiKS
HXpf7ShWkFZQaD90sLEWY4pEhH0nAoEwvBNSaNL6JovwNSqH6qkAwIRFTlgMu1KZQ875d+TnsKnl
ZiJtKXwhMl5dhkc8Gk9VerTVWa6prZ1m/VKUZsGwce+k144PMIBIbR75Z4HfFu2kwrBNLGzPR44r
EzXylnEG4qWFrt6jf+jcXc4Efa9/jJ/y0hyJPyhOVew0wwx+ixF96dGFcfjEV4PUv+akVRauHjQr
+SH3ieycC04tz7VmeSXqbea9k01yYVlmKrTlo3GgcPvRPHFYFU8EzbrjrnVxSzBgls8yEnWkuZ5j
kJuPePg0wg2NM+bUATqrC4EduAFJYomauSB7mHYkp7sxRWS3wgHljFMUJLS7k2YLcpXqszR1yE8C
FWnAaS2sJCDiPvGM9NwHeBDAVr118eRyJcxmG2RANJQRL0m+Wb+ov5AmTH3nU86IsyTnwb8Z/oFB
L+IuPJPs1BNZR5QUYWtoypE3oAM4SZ3DYQAFDkqK4pX/9K4z5hu1S3KqWg9/hhOGezKRcmGK8geO
j8gCHA7MwcqDnEqSBbx6le6cLl+gW3rKwr1rn8YPV+UDR0QSYneenFCURKzBxCtcgi1lU1TfTdM9
8QaE77GAkIfn5ReEIfK3wcP9Z0LtsAP/Tm5ebWmjnXuurTFVsYfshidrygcVMoPugKSbVByCMLKb
b8yjch5T+NLMjH3/0FZFumJrHxXPItfft2M2gmFqvqtdW8z5cd+qQ7zH5KijwRA2BqIZkU9I1Xcq
dA+sAyniJwi//rPtSFiA+Sd2hjih+1gUj+8R0TWZJZNFX6+k6isv99JoBlhr8q4IZy1Owg8iehgX
DRf4PMHJJsurRrYrPCT4/9oZCmT0KiEx3vW4GPtnZtSy2SdgdQDaTL3X+ACWnucHb11fKfhlz6j2
Efw3lXnlHMSOAwO5AsZnZ2yxDh4wHK7CS/Pj7UQC+0gNArKsOMDMIlv9rCLiOyiv46CKJFld5g7C
ASylXHuPKArMVtMwnrVcAkx+tMPNqwTskyLpOR5rdiBkAo8AI698pziQdAS2DFjrjF4j1hv4+7gd
FeZxNlaOcMSnNoj2l2W8Nr7AXPI34vCaZFeB0GOk0ATyyOKJBTPvHewMRb1jXeWQYuZLsdmyarIe
0viBc3v8AcQM0YUJ87cG9PZgM6ZERAbfMKiuQWY7wA/5K/N2N9kw7JfTmoQ5OpCFmU/FCFhSC4CS
E641U+jjVZtd+y8Zz6FxBEkDJhbjkEAvFUhBIBZ5G6RfbVnfkKIIIbsHtLYtrdofzv456BUtOpUd
U0c4WAbhq6S3ojmsxmVLW7Rwi8F8gm7vwL2MsSuRNkq0QEegfhMEGhD6FYO2EsnUkrApAVniKCNc
g7oyglavRge1tARvialfNWbFZDWGqrr7T/wtcayQtwYxJNDsHAKp0CFarIQomakczxHUXJj4WcaQ
sxzMZXoMbTLWRHRGeB5p5l0Dv6PQemenVprKzJTnaNNWzqTaeJe71i0+m9ZnvAGFoe1phRwyvEF3
fQ7+CctbYto50Za4mHXkDwTRcWjAwgUGAx8Vqwsln/f7RJ0VtroktIBzkAkIiSt26ZET/KXY0oaq
MtwcTBFbBEK4FBPAp716Izq23rQr5sxooWyiL5Y9zKaaP+8xyZZb/f35/eCpoQIy39XFlhctiNJg
Ra83CnUnWBYRe4GtAwLN+X2rv/anI/d1mp7yX4E42cuAWJi+ERRYpPFuygewq4rmkU/jM+92A+JL
zjT5UrqY2lyCBTPAlHi1+M/1CP1yEnPfMKcgm4WzjW+Tvwr3Y73KK2q7lz0djmN0MCRwi3ZKmxKv
nh84AYMTeUFvRW+UWKSOcnrglo0per3j+RKu5ajYG40xBGLw5qEyNyyM0gOdZ/M34BT8/mHb4FP+
9m8dNp2CDCNOYO7B/SXiKLx71Tx/8JkvxZ+Ssy/wDHkbQLSjWzXKKVxa9g+euxV6iPZUHjHu59/l
joFtMlfGkD5sQuVX8ZSfREjr7/xQblJ7BGHm6ov5QPmaLJGoaUjLH+KqTGf/4sgKLMgWig+Ynml4
8zCKdK5lfkPpsg22ut38EVfFjpSVSAJILhpzinxvYTx61cI6/dAFq3kqqtU9JxrK2+Ahv72fBhHI
vHqafxhKMbr42iK/QIf5bGWXVprRW8gcJF9McaFekhcJ1+mVjf3fBDEtbc7k5dosFtUy/JbICfj2
HjmMziFgoeXRPpGdnm354As7eeNOu0ancY/sl6yDyN3cQ7dGyIbAlsRqQohLb4k3kW4cNEOauQSe
BKfjjqc3hbdOFJf+UoKn5FtRv2a/vzEWYJiyCb9b+awv6C+d8hAjcHT0vwQYldufeeNkvuWbeuuI
d5h7X3rHucBVreFpSsuCrjTsNDesrf0Zs7PwVxkEGLWAol8lCOdF5Ww6fgsihoZJ4ZnFqwYr4pOw
pQaf1oKk6/oMzaesOwRhUHykcNIZ8UYpQQCKTpMmF75dgIT3udVcCSV5dwyHqbyKdBzSFn1mDB7A
04/4V+DKUdgCyclvD3u5NJ4m2CTF6DQYBfG6QpZhe5TRDRc4tvroWQaZG4RrRKv8hlzqQxU2WmlO
iAr52t1Uu3WsjRArP7k/Y6Py+HSIq+GtXPNrYnV7rE9jaZN0BXZg0FLoTmwLgljEu0DcbXVL3SW6
iKxaGW9qqKtVfYp/ErQ35p84WUliYMt+P68nv1F61b0t/nD3R41W8TB6LpHFIebr27NYYuDUKTiJ
ZkJ9MJQdClFvPMxTYtbm148K9zzLlTPxBkw1Ec56fkO2RDIJ6ZJK3mxYcjyeVj7sUqOrjnM4hBFC
URHquj3CB0HkE2g1JhK2byNcC1wUn3JzUtYtCe9XuARh2vIxM9BlkpUf0zMWH5XhvLXGai91N6yJ
SbHqnYHwuUQNPVUfTMbZV7Fnp8YzQlQSUruz9BaIUFwrvdPzXZIlvGivRerg4U/dCIyILz+fU9yH
2voC8qLdGD6GVTux41//S+bqnSVjjpKzunWsiYv4l6LyZhb/kqil/QE6MFCI3+4WKNuqqP1WxBXc
SmbYk2n8m/36j2pf/GpPrmixj/cIvp9kAukISgDwMLHTHun+Iu1FvbeTa+qCfzUAvw0S1uhkrjMb
JcIfs3pMhpWx9Hk0+DxsntwvJEhAJCA+f79gNZSVj0He02NEqmmDqgY5gQVTi6j5QdNbMBWPyrfG
ljkz9zfenxbZ9QmEjxrjf5LgiYVsfaYCARArjBebNHXi8Zl0MH6+VPLyyeOZaUuNogUTBwoD9j2d
6Zfh11955WKU4E27QzLMG6ZBEBaU/prtYvvnDM+aJliecMjEg69C7uId5kr5vyGFgj9wZyF96jlW
EHHOB58A+qs27aCDwO1F7nXyzV1F2NxVXcfCl/9oDl2AQ7QlvXByIv0Oxy8ZWPiQX90REphwkuGI
QuQULDFX+nd80/iBUEODzozD69WcIWQeW0GzNT4FD60E+xm8+hw3bfDGQd7ZTPY0Sm1HLTBdHSBW
420br0l/flBdTRoqTQ0CWp6VSYNRDXoGCwRRuFRQUTRnWrY2Ov0Z0KH0d3IK65fptjSOYCeTL607
kTupfsnYwBYjsLpKqBsj9WouEyERW6xo2jdyBv8iUGiP4QEiK54r8rJTZz6FLzZCMIW2lhWonJPv
SFsa3gIAxne5p28ob5boToZtf3d3PquLTh7PTZRYY9EBB8cKjeGiKufM6eDFJcE8pGwrIG1fPluH
aJhITUYHMnJTdau5f+krGT9EZLhkUDLWu7j7SL46Ab9iXukrSnQH4saZTXgF4q9Ci0WCdJxRQX1K
zwRUi5xYuI+8b/ZNmWw15LfjB4YyN9S2cTVad8MP7aA/yZtjKQdXJdpBOZu4DqMdZl4uT0cyFOpF
FhlczNyWYLRmfZj0G/SugYWxQm3Jx4MBxGXBBwoGItJTdtWUHRAAkIG0YDHA91lzCDmTn0oOhDCj
Yw4NKA5AeBKAGmJ43mV3EfgUKskKyH1pDv0bkJtTevdZ6S/CvpRVHXEV9mArhUChR3uQooP8WRnG
Jukv6IEhz0Jt2V9TsHLKnWlG6Fa6exmUa6Kh5h/VUmOhIqWk8gIMUeUE7jvDhBA0tPXjKissEmZ6
CqUpgya6Cp3SL0sUZOzY1EJJ9BKUR6n3QDy8/gT4ptkiT+MX7Fu7w7qLsdrOPdy/9iiAmTQHRAdu
9sRY9Xa1Q/4dOMTLoINAoQbKmeI35iAJXEzWFYLnjprlr3GEauZJPM9PQMTHoltwyN16K0UkaID0
ZySYVwnr5wKJM5/kcO845b8EY/o5Rt/GYQWngUGT35XyTNxUJCwAryPqOxEgQyUA9tT9D5GyaL2Q
Ncs0FM9U1m6rBHlivB1PV1Qwc6Z4qDfvZzIOMZuane0q0m0knJJrvCb2l1hZF+Bgp4mLLCMcHGH5
GECjDBcp37QZmlUWlQEKLiI8pXQhMwiWvXTlmVbM6HtsGkQTSzJeP9rF0UDHlIpkCzYk5IfjrAek
/CXfx6MOnwyJqsKO6J0FeufSh98kyqMZ5eQz6TJwNck6fDST17hBRXPE+WHCJ8G8BeiLuFB9gZON
1/dMMh7KcpU73qIWmy8USEgmJfjN3cl/E98pXTbfE8Xm2voETWLXLLFZposYsyJVRHOQIPK4hunl
QswRAyfXaDR5W/EisOixHP/qFVj5LJ6jI8HumWNeHbfSCRMZFQYcQKHH55Ezfj2HObqY85Nuey05
BJjUWQU3RACMhlpCFIuv4X5Z1cyOvLmJlb2Y5CdH6yee3sUFYn5idDckZkyL6dOfXrNZRgsTA828
2lazZC7N8TbswhPVZVNStLuZ7AQrq2OwI+15lq/k2Y6oab6lOnmzKzwykTo4hZz6QK41bS9fdErO
KTAdWxxm4lyckzY2lYgmyffRXLLTLeKpEc14lr9kyBh7aIxBRG60FkqmW0QtEl2peMwYjnnG0MTR
E3Y1ZfLOjgrD3LWrd6FIzhVk9L+SR//dlt9M5eWVZCy8FHpzoJEyFJE5gUR/ozCO44sMkUb7Nv1q
qHW9FZeMD1jb9uoO+fMYbYn5tib2vOJJpQp5xCMzcBiG/pXOes0WEl84CdbFlQNJtI7FOdpJ/rq8
MmPwR5pl3YjgliX9sxL2g/NE+EJ+kH0eUPpVcomJXsWyQxnVdOza5dZCGNbuc6gM756Sxw1Hd5WC
s+bDoxL+SVLuTHuGZJPTuAD3EJ8ie4JC/JJ+dfpbMh8G+TNTDjYdUUHWS4Mj3cbnyQWG6uO0bzcj
5XImYLTk/EMLPJ8qUjy4qhP+EpxijOzU0NRzog1Cc/G5AoaNewGEqYw5S9ipOKL4jgp/+Cp/YFv/
6Zhu1EV3K07NUr3RwwI6J27NYIVjku1Ww+BxUncs+GJ6Ak1T5PO4eZAEj+awoN8TctY4amSQtsod
awDG+ZOpOW3zlYcHCN8PPJYl0/kBjP4bnigywCIFdODv0A1ZDPlkUXKuIVur9n9dqFFsOoBMMUdK
s/sFZlR2DbLqJ79IlzxYvj5jY0fsf4HhFTyTCrojjqycf+jAtRPfYc30RlxLvbfdBfUmlnPO+8jt
M9wk4Q0N7zSM9phK0vLOzgGdG63FJ6/peQ59nyw+Y8votLmTU8IyVr1S+u8AFqn9FB8m3oGo+gbv
4X4CRuF8wbrlpa9YvtKfyxMHLtk7+NE0WE+oN5fECXTPVBQb+IwIFyPwPyL+5Ye7M2pRYc0KHJf3
cVUsONfJK/JFiQaY4sNE91zLB0IM+bNLwzgHFn6ZqYG27Tqw0h/GDoDPvA/XPnvjVfzKZJxMc9Dt
n+AdEJY9nHALJJZ4AJ7nSIZSn+rjGV4VL7RqIvyra024vLASgr30eSLCNA4GapV1sVbrPx312D3y
bMgNkSMGgjESaaUVgdBSsp90+0lof7IjzgtiJZTpj0CCcQT4A64AhmYsshfTNUe0MHOk5guRLQsa
7t7fzMbo4gU4fXFJDXBbHFLKMxaahCFmJjD2H/+9B9PiGEdrSxwdXWlXg0fi6O0Jn77oxh3pay3A
1UzpS/FGmA9lgkvenTVgiM8cEk9Ge47briiJZVOlUDj4/hx58otzoN0bzpJQKApqUCxw311uUVzL
o8/fEQ/hz2RWj/wJ6Kff5XzcPTT/b6I7wTencqn6psxYjJYZR3WfoIkWRmiCQIDI34+8nrxM4Ssh
T6g9RGSmkj8caGeyMgOr8jcFHmiJXum52S40jhoYuo7mo6b5ifXcIzRwOq4r/Gd1hdCI57t/Q3eg
FeB+yhccu8stnKbG3kes+P1Tf3vDUvQds38rxNLI1mTYNCESKQRbMwg2tB5kIkHw0RYljSFyPEGo
kDlQS7ATcKUaP3LWET3e/oXluTjDFHPmAkFsXrgkVWUc8TysHIjQ84pvqXe8CHCt4RN3r6ZjsIto
WNmw4XP5ELky9lLiYE34JFuLtm1mzG4Mwf5hzPxhzReAaZp01bBghKNTj/GBCFifcqCA+4trRHFx
isHGAmnGZ6YEGJ5XsGO4aVN2khfyBqrTifJ6oCzCHMHgvjZ6LJfTtN0xfnJKgNTF9wXYGXGoatwR
pXVv3GJG/ZWQR8AUHFFbzNpIfDDfB03FRtoqO94KfyNd0D5vUP9yYO5elKNzBPG/RMGOz+wv4QI7
HBfAQPc6Em/wI3feqUsZEF2YAsUoK9ZduovxFfA4FB8YLVKv1jCVIkdxTk3Hqv8hEzmhIoswIA7O
EqlimH66Q0eDMuVCMzfe8ba6YimA93GU/kTr5sUCyaty90IO+rP4jO2mIQoYwhjaZvQuDtK1GU4c
8YqaDQ7Aeoxv49f5EnAohqQC4mUdvXSEwJAMWsLKMNXhQeSUyZT12+5cbxG6JATMh316QdOTGHfu
56SzUcROxHjB1S045tDrUjjp51gPyDxniqNeIlTMeGuv1YuRDXaA/QFXrC7Z6jZ8Jqpl7Msv6kxf
MkoQdrtZ8eKzcj1QQIA3hPUeI11nabjs6xetTCm78cfBA1dwN4zJzseKoBgKb30bGXLFL42mBJX3
vv/GE0UVDLJo/V4HxBHj0FungOCJo3vklgQj6DO5CK+ax0WbscH0lLpAFyorVivp4OkWQ+eIwOOp
BTBC8aRdcw5/tnGEiAZ+vPQaZkg048sa/hXuGeDJGw8ZOtmInNeRJSI6mJFJeNXUvRu1Y0zahCuP
BIh9i/2U1KIDuyEKCzXca/gJmO2i4G1W6/TfDENeBWTFB6YnRj04G8+o2dy4tAvVgY9y2J4kdIGw
aOaiIR+WcKf04SeXAhARJpBEpvTFuSgPoBeNUW1izkZ1kQgzZlAT+dFESwPen6hHVHrkKXGvFlDe
2V9B2wSJVITPfNpjFF2ljOQs2xiHWzAXrH9qYP5lgj7jYSuRW/k0oo7jxFrqo4vA4hn1R/WuJMZc
Fy5dCpMTrb2IxThC2IhuLVe13aeoTp1JTr5YHSK88DGyWc/0TxXmFDMXLOXtp6gogBj96FKJ3BYc
58GZPFCSaogWYRPMBdOa8MtmPByfjEopfhkklPO8FOZGcIuVbJt2lVPWwWZUkpUujKhrLJV22WD5
GXJ2b3HfMruN+Ji3aW4aDYkoXUdL9Yfs8UFkISK0qnWRc2KBLUF2sohWmOrZps+OGX9URUFsFRHG
CGoJODChp9TZqYMkmHWIW5u2m6uqSWjLwfS+FQ+nKVRtfNMSpDNhirYIt0Hub1OD/F4eykyDARbt
fwotLudknkhLIr6Ixyp0JoGQSpfenijj3ee65z5uCKqUVqUENS/k66ym6QLwSPZfidvPA0aOPmUX
tCRi2RMHkVYgWnIj2KVeLHzR/StM4PJmM0jQG0q+MNURoN1K7G8eENwQGjNDFaiaYj5mFsbVlZKe
YLJmHHrvrynxjvABfHS8vX12EJ8fRd5MmK18MDSNgIPy0g7Xeriaab4LB2h/f2VI23qHJNiKEHZq
nrbPCKbyMvKfagnRa33PQ3krh9dGlR2zwq2ZS6vEnPylNGObGsizqNoNCmlDDZ0mEg51Vh1EEqwN
I3F6Pl6/kY8TSTnFjXH6RMLC5CDfQUTlD1OAq8eViP6D18pEDM6qmFkCo2GqX1UmW7002IIyjNXj
+onsqOzoZdT2vYfCRDqPXk8J1VthdM+4KMg3IyZhIYrtnxnheUXSXKurIEW5zU1bfI4usvy6ADhA
fkV8o/aVSgXSl78cuUGXOZr77ZNJZd56712af8qEAYrDHvdyUYV2Qp5YhmchxCBQfXxbKq8m/lNZ
jghmc0oFX2A+EFfp+G78TEyCeUgT/AwUmAxk2muzxLBCCRdCnzsdgH7tdtOiM6gKpYJNKVeaC0uL
VJFgeDdvtqEQMG5ru1H634QJJQQCfB46C/DMToVpJ9GORx0XgNmmHNTpN8aO2DbBuc4IHtE++4H2
gUT5LNsu3xcB7TC4NDEfFQLoa8wPz9x6GaKJ6AAKujS2AtcDKJJH+DyBPQ479pflxFy14/xmTAhU
E/kdoJ98MmgzUBu1MacJG1NVc/76ZLNJOwacMDJrHTH3+iyp2h3PVireESK5n3cCCZDKHQbnCax0
OlfE79FgqpTqgl2DiA7EK11v7s0U0NgZxYvj51X29GOigEC7j60hkdWtMOmsCqlmSlB77mI+afu9
iUcUbbOXQf44rebNOhkICwXSePU/WDIJ3ZEoXvqQdpsv3Mmen0gnCkrqfRfxa7SXlhm10b49uVn2
oWyJqIyrIlr1GTV7boqDgU6NcOFVqEsCUNfyOJE7qimIHCm2AimkdcvdG8BLIZOYqFTSbHWWY31o
HYIeSvHWtjYhDHVw6IVbnFwgQFTYBB6NgIQhHXUQGg5YOQ+dbaWx+pAgqta0xsbLuE/IWsBFSoht
1kFEpcKCh11Na54zxF+UIWAncEr4IZM3gNKz6379FsKJ1s0MJK0N/uQoA95GU5wQg1F389SXljK8
gxjeskllq1QCuD5rCqVhbKVa65i5O5eAhpIchp0lJlJ3NYSWltKk6Hq3kidGmxA7xKWpTPk6QXoc
sqL3LXu+LiNwRTkXVjtPyWwzoOuea5cF4UYfOrxUwCdJz/TP9soIllBaFaGm6U7cnqYboM1zcQUS
+9IQ+wiK3uuIMFHjSWQYK0jI8cNBaXGYMsIxEjZpH4aB/GkVEMnSz4Xa4sYMnvGXeh/2zBQ6NIZM
nDlKvr+PsOsJa2nX6AUN0dZpNG8cDJG0WI9UjpXiyNR2OR0rhtN3y149c44hf4L2A3Ip63g1TF56
9xvhTKtxB3tOQ8JBcNDg4ViKKZsLz9Xnpn0utGiBpBXVOwMYzD3AUWJdtDGgj7GBREkkWxNh/emX
RbytqregbImbrJE8kO0Wg8GnR45Koo6O0I46CjEOInpJmaQUH7RsnFGEne6udE4C7Zfe7gyKVAO+
D8sy/zYO+xU4YA4o44fmNGPo+YBOdrANHZqPABW/woTaRdc+BkWz+dLE7mXBKYxfUVpOqlUH21s0
D7pAFgrn5rSh2QBW0WShTj8s2BI1LAOAWGM30cIltzpG1A6gnBEWIllqcxbA94ZLBRqhhhRFn3sJ
nZtxGj3Hg2YlcDR5jeqURhLEwXqjYeMyZjJHjRgVuXvll9C8e1c7/vD+vCvFtRKTSKZYW0Rok8ZF
XPkb14VP9S1Gls9Ay0IpaGSlE4Ur8lQAX9fyluGp85C58jhJ3VGF0MAviT5MWuoRUL+gPBXtYPTe
aXzgpMY4FkX80klJMXppUxiKXXMsKCCnDNxQXsyZiYlAi+2MjWPchNJG+3e4LLSekwYeKyyXOMZQ
HFmeq5/Ro4Q5FeRsXeObDRAreHW2VzIdB3Kzz5LRy+DnR7Ck4S9EmejpgNZ27v/ppExJe1NLSaXn
BpbJHwLUpkII2TsFVClhtZ0lyQpf1VuazqrALBoN9MC2uwGqdfBPraBfcjiGmtgVUIcOPeGU+xYV
7OQQX6Sj/BWcPwhBZs3mc+zmgi1cZHqpsnkM0ceTNIp8ob6KH/PArv3DusBjBIVB8dHd5weOx9ua
BpgpxSIIdD4n8d1eUV23bzA9+AA4fPU02Rkrfy/f+z/Ot0Q2jb3S9+DPJFZhJiB6mWXQYNKpYrYT
ptjAeFCR6aNwIS8CFdBxUi1rpHvIEA49IJADAnPHl6g9uIujWfgWFsI5Xem/YFk4SqfRDdj+3r6M
a7JWD9G5IJJas6VXfk9ZYuzs6s6Owly5y1P+rdq2tnKnjRXEYppRNMAv5DGs3oGS2K0x5sxSJE/E
gV7CzVwDRdanl8/01cxpX1t43+gcp/IaoI02MmLTxpj4ZJdeVODVS3LSp5CYx/4ErW5Nfj636ISr
7Sf77WjYfFIwROZjsYYuZJ0U50yVI103pakKKrh+y/fhRf6rBL5w7Q10zfPMnY5LM6ykRsNesC+d
3qmf1R6wsXfgF5zIKp/B0z2qP58/Ck9+PfIQ8/fEhpJZQXFM00N7w8sn8GSOH3Cq8AbAw2nJG98M
tYo2sOMY++qQVTVDCGE1q8ge6cIWiSpaKvsFaM6Mbq4/R156qdusgLMT8vPync7rLZ/TWb+rrxqg
lpWoP/s49X6NUepCgxtJl2F+LhH28mbUpdvOgAhh79gXUMCwstBs0s6Q/bCQgl8yASAkvfh7fT2s
PteQ6m2Sab6YA0Al8hbqjlzqaQDCKUClkFgJznwGDUKr9sWBDWiBWb29slB0Z+QDW2hQdMVnkqpZ
9qjhJh/9GZyGTXEov3m8I9xJnkueFeosnczz1OBApSMgqoGM2BxHU5WCw1anfThey+bU32JsnYl/
3QZn7DoNpvLetMtbvMIzAvAB3gqPCSOJqZ1XoPZsIe7AhF74g5pFzYeeHVrHX07m6Z4l9MVQz1pN
RenepM97OFJY2+l41Gf+vbCAE8dffjo4hNtkr+bOpUbhhg6PO5C99Fuep4dJUeEkdR0v5IgyfCKa
e+5i9oo4XSX4QD81re5cPwayjkJAhOYV0QlCSjU2Ge0ROucwVIB/jIXfi/MQ8F8qmmULxR0E1bJo
DiojeboW8e6E2aUfVMKCwZui+bjrj4tkL6DP7JVlxnyL62lckljGRkOwiwi9xA/F6oHZxBRRHlQs
39uKEBtjF1+FBpQW5eKmFFfRZylrt4a6C3FepOCE8cpNpH2uDb90DAnURicMgTu92HYiLcP4QKC5
Q01DGxdQprKfbDTh0NA3rQDcI9OPmWt85TkKmkPZacxiVftwylQtEvCpEO/97wM0N1BOiXBLtB1D
MhlGkymcVr4km+ENFCc80vkLz192qPbcVeUSUAcwC9UgWiV6SlqisLVZVp0zw/FJKUAiUK8BxyiQ
yPUdDsAksesPrsIZgAT4FQB3jBYcLVcG67sl2Dyld8G7qh1xos7gr6ty+YkPhLDQZkuk64T0GDTT
HsexOjvKIvjbYTAoBGqOaj8nioJlgnMDKnWw0p4stVVNa93WVDbpIUPGREjMWrXHpJYn2gX/t4yX
Y5gpwkhGEn98oNibjV+THq1uJcClFsTlDIH1ESQLzWHSsP+EeJb9n2KYLIbaJd0ns9Ht/CYcXj2S
awf8RCDdJefrvshXOXCQO4S0wJGwhhxDFBYYmaaYxD18kJFIxwLI/xLpS1NvdTpLRIvDQIgeHycp
E+MHmy1uOigd6twsE59HseRMTRUZRtK+worU+98GSUMyEYgdIXzhRUSUo6NnVyRIuElwcAll0XWK
ljuSnkKaIlpvoQggdSaBJcgO+t5gO/kN1QnFVJv6owDSOkmCB1xuV7KBJRgTZBHh6CamoGhpxlDQ
XnFTDS0OC+oOMnBKwXgVEn02fIn0pwbI2gvaHfCUtOSkeBTCiRoFbQacnEZjgw8W8nnrIy8LR5hN
MCmNXKGIPJCLGekPEo3KidNRVSU7krvxP3QRPjKBnX4fV46PIR4JQs/FskJhS+JI+SjbK+khZf0S
va1fWkJladqi1BbGsOf1gnBbN3vVIGjkOHAB+2Ar+lv+W08UaWcrnxPgbxos4eI61W79tyo/yTXg
Lg7chx4irsDt4hL8h8k9RQxHnPT47nn9onqU4n6IrmJ9ikTbkBxj4oj6IxSe4/upXgaq0KJ+hIB6
Yb7Xmwc/m58B29ZldjnZ00tkKAt+4aay+PumBiFZqu5Fga+qbUJEh4jyNdxDYyQyaH/bO7rqBAFB
GMYGTmmItwXDgeZ4PRvfJGducjhzZVQSGRfKNP3C8lWb49VUVp8S/6fq41fzkq5w/JDCbFgVFq1k
+BKTnYEIHnzN4D7cq9q7LoJpATaK7ZuwAERXRjMN0bnX4ndGV8ffIDwn7jP1l55yGYhnKJuiX4YT
8iq5+mUKuwL64fnbaLwBqKmL+F/GxlGOM68zAeHwZLihnroT9xm18AyNz6bB/7zeajSEdv9E9RJG
SnSc0b0sinkTjKsCmAV4eA9MpveMAIoIAs5u6eEsNu9JeVKJA5WeHgH6NGaoC2K1lZC8OCcgi49q
nW6fCQ55W7nqcKZKihP3FocqbpyOlEi7lByVC9I5ffxoMnqjbVVYoOfjVYPMIhSHL48Si6/pClyL
74byw8491ugjTICY0DhyYfz+LduacCNIpXFx/GxlYZ8rDn9IoMjrB3cAl0pgMhf6t9fu6yKhh3oP
DchKyFVG0dJWe1V5+rnNnQuTPBhH8C3BwrHb1ntF34z/5AqqG6TaXGS+ie9mw69hTI58A5dXNy9u
weLCvu2wi2TxSfx3l/7/0/lu/uAOTuqvuTuD5mRoCwIkQNi5qsQEAfYV5ngP8apBsOURkXhcOHTU
e2KAP6jdBocX75T/ODqP5caRJYp+ESLgzVb0IGhFkZI2CEpiw3tXwNfPwSzem5ieFkWCQFVW5r3n
bks8b8aWNIpBuJEgB/rEXci6pgbvdB/TzwFyDv6L4iWAvJleidqM8B2UIDonwOdMSKfz2zBDvDXR
NVa2vUGzbpt0rtkiPDll9t9YnWzNqwxP7riD1w6/SvYG5erEL4cL4a9N3XO4jhV0SsGSxE3Xa7fA
IfJ5FaGAQGU9j14gKHJqo9iq35rPfJZd3Po5ip1VrAfVIbESdRybfW6/1GBrcf7CxLXkk1lcLPAj
vVsql8x+Jgr7eP7iBVIuaAXA49YVMsELxLkpFQcQfDl+sUo1DufERkTxvPY5a4dE16RlDWzIM5nK
XcQtJdwBxw6u5WIVFR/8QtNmfmJcfL++1yRMxrM4cjYSmfZCJzjD8Hn4VQI+aZSENqk92GbVvYGF
ujNpVKP0j9KFmB3ME5ciU4nwMRBTEX1KSJ0kIKlyq+UqEiFUqRNOow6bQVh8lsZT+YFqUwgWZf0p
mMUabC1CvAwEfz4yBJVuq1/xx+jksK6yes4v5fPjwr5wK8w/ojMrj4cXt1bIDzq3WnsaySmoP6h4
m9EtecX5xfNPg7N4bj7nT9BFL1LxzJ0oPsl9FNGPNL10TjWW0GjyaYREXGGZVM5iUA/l8KnWL5yu
6nQLiUcpaxcCo/KYhMfCOGeqWltu0jmlAoVGd+Kr5vzYNR+Z7/kxGgXPkG5Z9I97vFA+2evC6Ic1
uUvqN1bnavrIWOXmPc8anblX0icp1jj97eQz3CrtV8NAMFK3Ews6ewpPNL+gd7Zqec2DD/RlybcY
jozNBlrSRRghIPrkIY4hsiXnjjy2TttgripQAe5p6jIrPCQ05UP4WWRVhHTHZRBp6UenUc4jMh5p
BSrIYvHHpIjtnU5DMcKy3ERPs6jBLrAcz2UAVUqWghYz6PvJ0Xoy6dazUSfsWKFPMxzSgs8zMmj8
98zZFJ1XI+X2kQn4OTqY8JKx6tmWv2YPNRP4siP+AsHggkg7uHXrWEcUNbLGAo0g0TKMur0RW0Sz
wbN1RtBPNaKFcVur6GqjSrn0NfDP8VFZ+5G3oCewBHh7kwp7R4QrizpCRhs8/3jH21JgMNT8hG1Z
KwuRzbxbyFq0V+vftsaZ0KMabgC96fAmeRjYNRIqkCKRvdChyDD5ZthXJpPLLdieeYbZUeZao4mI
MuOXz//EplwV5D2HVz4jm7WWLmKuarp2WHtie1tYmGgVd75kPbVIiXi+afn0Yq8jOonpGo8xac8m
s22QdSEfRQwErgCJiahymkCsZJ98CujW/uxX1l8FruNwfBTMOTTPb69yvAPTksZng9Ou5TpedLKC
iFbbQudMEXbfPmCk9JdAh4XS7rVRrDgvZfmmw8+ZbUS2ltOjNPPJXDM56+nvWHlxTHA6aUGWvB3T
c2ujIdmlDrlW5xb1hXmQAdfLV/6iGW/eaFUhxGk9HcAF5j1uMJveDfYaMlu8DK5feRzDTz/FlXdE
gYLbmJWf16QxzwmChn6CnEKb/x9qoIwrD3M4TSHuvGBdGltdYmbHddhBNkb2nGvLADVpy+z4QyjH
XifB78H7iTOH3Jg1r8IfCemWSjcmr9VhMg813lL+kunTCCYL72zGnmoiFnYdcU39le4c5ljAjKPV
Zqab4b9Tl4l/GNkx6nNa49VxB2SV4RVuZosfnY/kH5z2anduZuBY8fj79AcrpoRoh/VXYv3kOGJr
ZqczmKhJn4QK1QnaXIWOLG0Xg1gxKWJkGp+15kzyOG9N9q+xdgrUh+qwx3khPh//NCrLBqNn9GGk
S+vb0JcdM/V6xT41NtsGunxwznWX1YxlxmReoRqURAxz6/wfOFIAmcUF2VYawfih5UJDwVgVAkgs
cuGVk5+d6pc2sJ+s6Xkql0b5JyNkzLc5HS0pRsOFa5/JgoYwxstRjOXeVDzUCf/4dKWPt4Y4R+rI
l6k/iuAfJE1UrVx7akracDJdEL4zufACncjnGPErMsAxoizxugHqwUSH0npwu82iDTSn/EvpfBWE
l/Gq819ECY88bfrItZ+A7cCMf/mPNeCDhrmqg7QORUD1MBIFI/22KT1Cc/lKu/h3/u8SLyCDeJBu
3BBB/60ijCpdozlCeOZ2p6CZOKhUG8q7Ak/heO2S+d4E+Ar1DkstpkgUBhGb/7JgCFzS/CvAIZa0
BNFhx78hD4hsPKSBD1Q9lPHKS/BZTelVosuNh3+1f0OaJzfzUF5hLh384wU7vubwLGEUK4/c621H
G3zLjR6Ks6VcRejJQByaeIY9RskxrR6F9iiq7yo+Uql20qvvzw6ke20ZT/Mb5msIgh3TeG50zg08
sMgiupqG7W+QHbvRVci2BPfazGNtppfkA9QbXngI2axW3O0SwoLBVTi89+euT7ZZFG+keHaUgRrL
uTTsvQjCGI+g4HCWDaZiRi4DFLWNWXoyXB6Tr1Lj8dIRBKAJLQcmSIQq1MpaJVUn/HTy7yqgpA4/
u/pcIbeVgnbtl+k24rEJ7L1mVrskjeFwmLumOgrJ2rSThNfPBoKNTTPe5e2moLy2luh+OrA9vF/L
VZSfnkhGfzVZN7RbNGHb3CV/CPf2g2XCKf4lybofUgAnmy714vRRVucak12WXKXxO25gUCnMwCO4
HBGKWcgrKnZZs+RU0ngsCL18MyEDNa5CFCMXPBofAblYxCrx1LTnMVlXDvzVX24kGZVK47batxxc
7RARkMui6BCsJzGdPk+DlxnnmX+Vebzo/HDnVyNcl+QBikdlv7TiHGlEEwAV9FhTKumApZrHbjIJ
GVjw/ttxE1qI7n/61K2Sb42GiaPvJ58YPXS9CnT/JV8lP8SXi/G+M7ct8FcgnaXcshj8sjj1OIzw
SVIzguLR3YSY4i78lQLmic7LZh4gE+IGheEM/Tsm45jUH/+rzhBj8SgV9AYzPHYTfq+Y0XPmsb45
XEEuBYuJ0R0z6pGC56KLePDkVaafS2NfZnwbaGacV+G/BnKAWeqJmO/PdM2L6FcUv4bsBr6/M2ju
2dKtzzYp8mnMT4boPgyoqe8hQzU9wr0R0csOwmWhzoIbZzkmnEf9Vywjg/sX02brhnc9eh/8ux4e
I7on9sGOTY+3yMkO9gMtwxAspoqhyQ/XvMPKcU2xGZAmJdkR2nSFt1A40dLG7NcG1c5IDwLEE5Wm
BsnHUZ2NEStMkns0TZjmoptc4cwRlMKYGJv1pqyOqS5fAHI2I02KHCopVPZ2TnKkn29HwJGYHOQd
zwv5wTUaSEWn4UrLoNPg0eLgTbrZF/VpgwRAUZXWpPhZdzn60se9o9z63KXj64zbkA515fwVDLty
lq5QPtV2/Slbe9YKK+Uwnr1aTYP6/TF2fLn+dzuwHb+08BAJexOouyT+5fOmOHHk9kvrY94cosC6
XOjId8KUoYKTL2LctQPTBbnbasUxwiNfnKx6L2sa1MZpaWrlSaVBqSOO6wCjWAyKflrpa0CnV0BA
jK38bV4FsulT4v06AgzUrRlA5qbMTbq7xmG2Hn/s6jvxUYL7/zKiT0cmIaaJ/puOU4uKWc4Imfur
6mdFUcP4wBCvQflU5LNvA6uplFOhfQ3pmTFOrF7z9p1s6ZFIPX3T5cey/XTCvWl9jfaXWdwpw/X6
7HACsH96mJDhbkzOZJ1U6vBWcqRQEC6ZPJbAskzqRa1noP3Xh/g555v8aTQ07MqzxbqeMO00gIa1
BmOlEsNCd9PKe8D3W/ME0inpi7dRe3CeRU0qZyeHVr44jnzKWcuqcF5Q74r9HihwiGfSutxzFL0w
mK3LVWjfxvKboy1gNklbi3ovEvpP7jjcpOElskvg3/vhL6DrrY7xIis9Y+SQVy5s5FyZMWNUv+wc
SAfxhse0xV8LSkg5mMO20x6sCEP2RDdqao/a32NcHsxNzMGwdQ2b3sTcr1TS04yTFYwLEXyrGZ0/
DndxgChxInUBBWuJQo4htp8/svAGmyNE7V6tRiKl0eypIAbhhM2eulF8wXyfbWfdG5NnBq0Shrt8
PZLWIXYE5mFPoidOYmjoRdk5UU/COuXBb2NWPHMNgBU08pjaOXgusCYwdei+SYjCATd80saC0dy3
uzxagbPSaJ2ifBvEm/iDpxNVyIjXAUHKYAi9JF/CrKHvlPcbSSdZbJVzxNA9tfNkwXW+G/6HEuA0
R4k2ywcT8mmcFTJRJJhwSUexHYeTbL7b4pDLnhZ4sgOZac58p3/OUrRGzM98AHoXKQetDr3njGtj
FISU7krZa2nytntmyVwq0GJEaqSAy5QVRiymMzq0+X/Ot7yTuQshnCCS5zO/GERwWzIgQ4jPmDWS
XV6AfQ/yT/vHCGl4i1iFOsyA8ofykI4o9oLLjB34oBtOPxlBYE/HnKEX2PnZ2Kp+Ysjm4bOIRT1X
O6JKKK3+hNs+mRtJrypehf06UPfYS8TeuCiAjt7ae0ceG1okDsIOgxtkgzg4gEQuOColpApg4Sj4
LwuZtKUBFzHGkl1OFZ+sAezjueAMpjw1l1OmTHXV7KerAGaESXNcysr7qP1G2Rf9gEWc8NQPGNBH
6EX+sEL4a3X1WxrzUwhrx5qbBmeNMjKn5r0UbbMKRuZOfJ4BPFhtoZCfnQvgxyDFJyWn7LvJklrG
XwGOKJP4drrOgLKrlExP1GERdYok0ViGkFVuJqrJjCFY6BXmO4LnWZaOIj8EG9TLPxHbTm0ckKtG
kMka6c9CajCZPozpSw7sB5l7eO9rDlYwCQ8A9iYW+EAjlkq8nOkgGwM86wvtlyZckd9jKd2qsT8S
6RXnhOewvJL7qnu9fslTV6SuJBUrfUAGE4VnqwRu7TASaGiYh27K4D2ILgUncj16zWj/8JM+WCu1
GyGdsx1TWPB+IfaVwZO+HbVxfbIMnVeP3dgHKEUlJdX4mIZLo2NNxkackZATuohohvobmvlysCUP
GIjFAY7ZQsnUUONX57Jx1uhood0KlR9yKxvx1SuY9WSLzuQysUEx1YeEOiRCo9jTJ5V3hvHtACYa
qNizZ5TIK2P8cmwbY1F2C+PqqKNqQXYw6/0wnBstfCzEPY2Lft2WsDSi1iQp2MzGJWOccvQcHfky
aO3oXzEgssKFVTd0dVhPdX6nXOPE1g85qADawG+zkqaVgGBG9ySmo2BO+xC/QsyW7STKj1mC9cv6
L1ETSRAhsUpor8N7HP8iTJsNHXYMaXxUZgBI2Cs0f+BufYv74oT+pqxXMK8sOBwk0bDccRSDrQe/
ggqVXHp5oXBsjHeZ+b8ulhMBmgF8gS+kU7ZYg3wWkMBoVo5k/e1qg7p5KUPVz9ZkIcPrnjKXHCQi
E8HTo/5DMVcvQtITSRFi5WOrbU5Ft5MpyuD73gnTUEIuBQrGN8KbA3z+EGr4l6rZ0oxhyIsNCpJL
aHzrhsTUKAX3hBU0RgCQH5DOFfl3Qk3WOTu+u+WYF26cM5goL8IsN6jB5LR2Q725JDQekuw5wKwo
p0OXy1+2hq5/oMOJ4SOs/lkDxwLqQ9X6yPJvDdpjxXKcNPi5ugsklYFqN03waqJBCUNs1MwXUw3+
skVrjD8vs38x79gGVjHXA1ZzyOioJnOXCsHZ0O19mINtgncS3/yck0sJlksoPkrxL8jVL7QpOXxr
x8r25oRqmNtglrDoOfWQkuD/gg1PBIpKWCabpDIQ3Yg1/BLQ1DRwvDoKgmIbbzFL6zSHpubfNagD
2m9QoSpo29OVGz8BJKHULtp+WkhcnD/MjHOzcD7QAP5nBqcyKMbr7S9Y48J8Fxsn/ASY90rnYjpe
P5zpdQu6W+gdkxPJpqcQwKgLG1fg4KW/qa/iYimpSD23OEPwJ1E5Cn3Nfs5ADMXXwBeurEiQ0w7e
bPvjwMfE3XowpbfP6U/5g66BcSs/iAob0TLqe8KSQHPNonnQeTjL3qIbRpOQAN+dxptEGIV5Ld5w
kiLYJgtcUbnt5FXyJ2dLpP8KknUE+8wrQEPL61Y7yUR7qxQUqLaA3hPXquJEfONMYaCg4L4F4rzQ
8q0UrrEJoDboCg85O5KVFHcB7TauOCcfdcU0nngADkWsZIB7mGoigQdU1K47krzNlZIe/P4gKKWL
Jcr+mn6Eb3nKnBkUSMtbARmh4nHVgesuEdxx8EGNP8lXMTKwLtchPVv0p4nNw+qytZOdU+c6cLOr
M07M1m5at69zrKvmqwGF6QMa6BhFwxYglaI2SFGTyQs2B6gs9AqrK6Y2FBVGx6QO5aOMuo+CCeF9
/Sv5pwH7dJtcZ/VnMHg9Dh/oyzBcPS4rJpb5X0CfsgaDwav2fQSilHtHEhjuVbFpFCII6ICN3ULU
kN5smqbjcOwza29Y10wLduHAkNmS734/IrWvr060Muqd0wEmWWREGV1YYnU4lGThBntT3vYzOuUN
84bSLFuQ83BryOJV+bWUG+YvYtZJ7NtlB7akx1vPF7dSScEbvZreMbALQILZ3IIbrs4DsU6lQ7Nh
VrACvI/ainJHwK6zr3lzSJRtC9VvZJV6IwnGxtAlbXAaTM3WLs+dvgn4Q6Y0/Q659IRtezk8517D
e7kvuGbyW/uHGgSgZjFtmBibnBLxfr1V87OLa2mZ+ptK2zfautLWdruORiLJdml/LqG9aBQpHVEj
nE1bddo4rOUo+WgYzVr7j476wM+fJFmn5qaOdyUU64BHYcJ/ry6NmU2zC4CaSku2rzKDLkJnIsCQ
oZJ2rSfNxvSji475fxqkzViRKjUufPNDaAf2NEsL7kED/JbWB+OACpVvvrJo8jbJzxBDJkJcVd8M
hpzjaC1bU9tQLLBuyXMicHUYWbZtno3QPka6tHSs2DMaTIsI2kKSGWBy4FcrlWtL9ABLmd3AoygQ
X+ksTTiKVWKDdoEI1hN0EOlD7b1Yfud4k4fHob0TABP7J3qoGKYT61hMXxa1opVbSG/Z/7PjmCKL
vUTAr+QHNPiiIMHi0JX3JtsG9bZUioXCsbYBJM+wp24vKCgi2j+US8CvFxE8MaU/UpVxmpQM8xHr
K5IzuvBmRTfRPSvSEPWDpX4QEV2AKkABkmX3YryYwJJNyzlBvN3VvuaaJqL0gh6ugZNXsl9jGl6Q
x5T21YTx5BhblamIkFOYxf05hHJmgnrmlyfdKVd/RqiCyrm1MFCBzJHddh4t0mGhs5T/QAPjZCaZ
3xMgsWjZ9r8UA7GMQqggA9LAOsoiptOF0582ala4VEXhKSUk/HMiXAS/PDIcpOmCpcWvqXhgY0v7
2Csbi4Fvwm/RDAjz4SrCmGOrhB91v7F87BTaWNCDN+RBGGbIY4+0iGec4QtdFkBcZQsWv/9WQhB0
jbSwNKLb2dcC3swccyalWDuZzanUe+LHQYbZhl+kUfm91wlabP+LDy9TTm9gOhQvCrex+tAbSFLj
26Bs/OY7aBiKjrylf81wUHOqQ1bF4VSq18xXd+GIDapz9nZ3QLI1oRtB6ZgG3w1H61kgatDbmAuo
RE53CZ9wbplbSvwm+0DK6ORm0dLhVO7EPAiI7DoY6IRzUCIOFtV+I5aBuMw7KHpnHQjRcBiR01ac
SjVa3fxGCfNkTKVC2i3CpTREvf//iZKRZlQgXmcdCgs8zBjSfBqWSQxoShEfSdF/yZH2blREfahi
2TslSUMMUaANBeIhqKIjMbJTuwPWwY5ZpQ26OC+VsyqmXahqQAmJGct1yHzYnslIFzQNk6ndIbJf
mD4qfzAWPbQAU2fIhcMHkLY9Rxd+TEyl9ASzuHhGyHoduVw2U846CxwJ/YDd5iTxVBDT5+C2hTJ1
i3wgbssgr5eXDct/UnDL2cMDnCYStCg7IgSo++xVknOY8ejFl08NM3Ik1HxYyHmxbnhJ2YAHyF/p
q3uEZiwKMqTohEjO0X46JXyu4KfGr6Oh2dUO9XhIHLajxjODZx4z+ModxMkcJ5jrIBKd7/aBAOQX
tQHgD131yDTi/McJcboyroiaT7/HADMJFgwwSEqyHgb9oAgfFNeqrhBDNwtJYz0KqAXmnRITv8T/
jHBfocxwVOZqXfLMDYeUxvzcyKyEEzA4XUZpwwo+C8j0v8j8adWL3GwDhhbSoZv2RLLp6otTU5bQ
t79qjTcfHhzfK8IPiz3CoOtagWONK9SjHPykCBk0eQv3PrqpyZrivzT3vQ2cgaENBRVb+Zs9nSvj
t5uOprPts23COb8mKLiPVilKOhKBxHej/znyJcm/RpoT8gjOy/Zpyd1yposa05qWwJua9a/wD4zf
nyD9LXLNMib2OK6WavLdlvc6Id7nPZV3UraMmp28NgPXN977Cn3CW8pi6GzkDrd1hQqJVy1/aRSP
9rOnrYQwH4EJbCoh3prxLIMwbK2vEKaQuNPmgo2Ytmfiy7LpDGSLz9bUG3PuhfwgYqeEACDTG/tW
2ch8i3AI8bftHOvLpkpSBtJFbGcZ+9LRZ2toVcS9TogwIOaZB6nARlmOv1J806oH9nBqzUnexA0w
RJJp9w2hCvFHyxzSDq9Vti5JfBXplmqp0bAwG4jCYGbZAUPFcTFqeEYpbludM7WD220nDfckRPre
N287qYO1xmkewjwFXE8dJjQMAPj26xG7sGDdtzAzZT8dez4hEOgZvmrmlAl/WoWgG+JwVVGpTz5H
Hlay/mSiySaiRXXuk1C/Y3hVoFzu9vBpaSoCRNsNeIiSoaRZghW08C9R9kMDJVLs03xEjGjKhSo7
7HDg9C96Z98BLSibxJUEZbRzNBQctWeJY2Mtb6z4EI0RXeCEA822uwXackqIc2d0Lchabb6InazA
3gGeEMQ9K7Rx6z17ea/PbRG47YtEck1ro6ZfdGH5wh364I7zsCHkwK4G4j+sUqbj2r30jwH3RLiS
4pWvoCpaC+kaOvcyu9IFyMNtY+4Gn6MupYh6phE8KcwCVtx5DuVRdnYEeOaDFXGvuJQwUf1gwhwi
Em0Zn7LKc68h+C821rAa8bwzOsH82O4GVpRwryJ3wuC6bSlTejo+dtMvJIb9JukPTfykoU2aKiEg
AwO1U9eeo/RmAQwq6ocBWIXY+pyoD9QxIMvig7BQpDCcTLrVCJIz+FFp18ByKvcAQ7l6TbZLCFZM
nmnx3rUHG/smcXcptuzlYLllulFBgfHQyqsEntQJQKsvYSnYK9pGrWK+2k9j/KBPkoX7Wl7x14zm
12f3Z1k2SEs5ag5KXZISaZrEDioL9TDS+6SxpzJyeubd7xj8lARPkUKZnlrzXZF3KQ9ri7igCYbV
hE4nSj98/9kp6DmPavy0o6s0fDDiG/fN+J6w1FlQF+vLMOujTSCvfHc3gLKdzozbncpX17pFfZOn
95JxRJiSW4lg0N6n9W+jkjWt+odJ0Ze1Yu+bMnWjVt3Bht8aHI2s4F3R3v/3YbLyhge/878eWWdf
DfqBI+UpIFcl2o8N/ZBdANJ8ZGluzL8hGe4Td6nDrlsQ9yNFXKNe80zOecYM/6M8Tiv8um3s6vbE
WmLcymI+PWToRpGlGjLaQM4gtGbYUMrGwavulF6n1Qiv0mBjV8BtSp2ZTH7PssI1ovp7KBrmVBwD
KGId6L6VhiNeTXZlpHz3FmaYFF2i3yIASs19kaDvp2j7X1vlb6JopU8PJ7tXuERifOBK/WPIZJgx
VYCFDLssS4NrZok1UXi3TI2AQ9+qyEZ6DBbFnI5+5Cn5vq6DlWKAmrMV/13MYSh+PdCVN94VPXnV
fnroO5VRk7NtffWQtQ5WE9xHGTesP/2TZAWhGzsxVATMeDutgldLCqnvF14jacsKtLE14tud6Wt0
T7WJTmR4Ykyl3iaWC9W628X3hOWsRWefS4zaTQvMd7jK5u0yGo6irTwnFV5hOMnaYYfVfdDGqt5t
m+RIS8eq8T7zI/hYSxxrrxHWRPqpyTiGiCiEqzHP20Zm7GjJZPEvg6hlRCcmUnBUe/XZAuSpCuXK
fH1ddxQLqLgm5SNCh6pAPBE+x7Vx6fvJwg9/2+DAbNzGl2FC/LPpGNQI3BByoVL+f0LAVEwrt4ap
nozGPo5BgFc9/IocehLaaBlLO+NP0hSeW5sdrCLHga5SiajWdXJKWP3JhFqOSEw1VOlPjW5sfbfj
H8o/urX/4za7U8EwINoiq5VV62EjKGuqDzHWJzN3ttMY6uBmpF8bNCfVFZxM+m5O1/+KkXmDjGpK
ISun4OwyOeZTMoQX+MZBG6gr6EHSvwtOevtNHgWRPJo+52dpiyzajvErqIyVJIUbMaVEvTXHCghv
PhJipe90+vFq/ZHBCsaAPLLnNBzlJrlgV/danOMFQv8lX0jVn6JcXVB7+6QLOyNxpQRRunX3no1I
VtX03pPLF1VrhGZaJ3lTbS5qyb6pSr9J5f4ns0BORoAcMgNgbDFyLzdB9xyYARoCk17r6Fc1xPzN
qV8WjO0Sfo4MY9/kRdVTRtmcekl9FAVnbLLWTVwJhbZmme7uXXc1kuuIKN/51oB3QprHOwDqGuYv
t7RtuYUBSGKgCdOXa1+V38vBBvLWLp3wx699dnQDZKTbG7BtKmxllnHoc/pH9p8BFkI09ISZZSYS
5BV+rclVWqecI4sUXFiaASgMPhXnmPWHQMOC7Xhpyxx8JkwdfLbCqfqiN/dmF9leRldU0h2pAgoD
HienMH+0QNtDQSHMugEDjz928gr+EVQykE35kNfsXlNeP9C+uooDnb3Ey4bvgqt8IOnlvWJvTMZi
P98mBTCleLzLxGLG+A0r5CNNN2BdlzMGJxDqbYhp8xggocUcY9vsKroSQAhC8sveOoun2lJKKE3U
ur1GjItt/GrzqLc/Rorj2RaupSQIjzWQPCUW7+qguGMZfIcFGrpGWWR1v1WEjaBSWxWtioq+Xo/p
vcTFmtVJtaha/1iq+Sdxvxiph4MZvbpDJmSEowNdvmpcheNc8Fl7c2i3JsSWBDOnb1MnbyzJXFUT
H0agAPMvJToaXa53qaQuajT7Aj+zmRewkFRF+fDpbaZQf6cCz0bSkdsYzTahFixxsIhgKswRKC3u
Nk3MqVHKsRw59JU/A2E4QAlReIm/NLE2ttF7RkhE5HiUSJUlYXBBu7v7UASYVA0/+9quOXcNSB6t
ayOpa6uYtnj7mO2m66ZoLjqjVKt0XNDQA6fkSUc6GWHeOPjRn2WeUuMUxe5AV7FVnH2M5T4mMSgU
01IJYL+CrijDfg68Pfn4+CZuFX3uWofSMqvUZVYTrtlcStFtcjFdZB/Vq4SxjWYBqSiAzOkhS6nx
oRgrlUjYvjcfPe74wTEPoi63fYVFC6zgQPe2JiPLDtO1wHkNim+on3qIb5uE6iqExu/Irqo2+0LK
MYfxZGXlwdJsJArxCFBIRuM9rPT6f4lMYDPvKVk0SjiDDOzaAYtF8hWmN4AfIybstJ5hktQZGBw4
aepEyVv7QUm2hRqti2tPZo6moJCgs6agqCitl58mVCbyJh1SVwk3eaP+yMxy6NTrDMIwvln+U86G
d0tiCkPu1jmJBrdv/5/Y0hxr/X2GzjdRbh2NwsEE8IFvwgEBpopgpQ0knxf7SScgLp7yvdLZ3JK0
jUCFlYZAym6DTmvRfiL7hTbsRBnuXHjgJBwimyIVpoSQnX6pQbtqGcKDR3GkXR5/aebTnphoSkb9
JyG6mvATSdlwL1pubdg8RQCgJS2ppJSIeEoJEIt0bo0XJvunP8CBCbDMTEgXysEtRmyJWcMHAzhI
REVqtwAQWLtDf8cY+GY5wGFsZP1Tu7ymrGVGBtktpWOnyPgGKz/1GtEjof7OmnodzDueIibSNMO3
Wnn0LVKjAfN/M9FwbxmdED2GCIaAA32lKVjWMAznGSlDOV2iIrk5SroN9O59znNNULqUdvDPz6+h
ojDH1/eGoe4deXAT8uVmY3uWJP9Knpi4Uret+lML8w+YrOn/6SWaa6KmRzruXdfzAzXPtrIL0n6f
KxodNlX3lNBTelrbGWZORL1dzVxGqOS/DDAg/ZPZR19TzWBYMLatuum9DRqv6kxvjC6N3+8b7upE
9o/sUe+KNX0EoUOKOGTjWCfTmmMlxzhNJS5JYmgC53HuhuvdSD6MclFthqw8h9Hs2aE0HugHS7iw
ZpV2aXLwYsBRaBA7ogTpAnwuhDMtFA+6aW4CzxqoXYO4U3ZjSPEtIxxsl0lyjpyPrviQSNuwM/Kd
ZdSMBI1Kq2iY3vNIbCbYJ4bQ7/BLVkPO844uNd8QSdmrPtfl0fjtJskEQksGLfqXymKetflWZz8y
0ZlxyQTNo8TmJHobtfUYfXbl5FYGXbS1kcKMDKeNgPns4NPq/M+EeDCk2NBzNn7/E4nuNOKVjvz3
jmDcCY02JAXUU8z3cLSA3kMTr6DopMxjI7vlyXXYQKifPUbiGtTP0Tyb/TZQloCFSHDH3ViGR4PW
T0vfiTydGrcNTUVqiUVL36VAj7ByfivwlTSbINvIK+RzQbqr/xA/0Pcb+q2V7xKiJJECd/QQidTi
9PmG0ZdIB9ghjKOGI8syoj5N/BIQLTBkT9ziDl/poBWgN0IvSyZktZiLLMRuaUKhncvwMuaiNeZY
f5qq1a0zzmb+1DSsEZtO7IRyZf3DYlrF/+qB0eQu4ZsMZ5Uj2i1dbFM85g5K19La484bgcAk4TXO
yBc+J6hVON/LludoAJpVfdFB/lSwvwaMjki5JiOHf+swgfgDCrFOe9WoPzuAry1jrNh6Kd0j713i
y8P4NAl8sdrGRJzEY4tAiHRX7uKIEWdWr+umWkRKsGnzbuvbMeWY85sZEvO/ivWq3gHZofvCiVF2
xnUadJ9EzLlVL78bZfMqYBikmVxuRKX+KYX9KYFwC4SyVcZhV4c8/p4VoS6fI6gS3GD+rtaRstL0
WyrJjRmWEMCjLMKD7Oqtdn4lKDJlXQNZZTA767zT/iIbxufAWBJSFKzx6dRZ+646I+mPzdMAVQsc
jXWNwXaTK0waanvNiMNrz4POuFXcZhets+aYUWe4zriZFrbJdAIjL7CDrRatYXmY47FFRYh2CnNy
sIVyijev1LdZtYY7xsSKSTuWwPE/ks5rqZEm3aJPlBHlzS3yDiRAAnRTQYOoyvLePf2s/CdiIs6c
njYgqjI/s/fa5csQ3Y3gJfS3HparBFF8G3w45/bsQ74iIbRbcHGGFA9waR6hfGYtXAak5WzUAGFc
2TQe6anQl1q41AxEI8UNIayT4NlfFcZvDZO9Tx+6vmnCVxeOc8DVkB26/nNwwMVAYKyeM3M56odc
bEGoD3IjGInmh2pt/DBuoP+rzKNf3Ro6T5uARZPFeYsQiVEzDeT3XC/qqdgYiKkBbds0vOhGyJ4C
T/ZZtUuadegKxo0PofrRzjZYdlaeqAXxAjnujvAQWcLvp/1Y58HC1t9Dq1lLd966NZFo2G1gFQhO
ZIiIf8Sv1h8FthNc20ym9SU5maM4UmAipbPCZfRqgdGTKPsW4AbfGdaXH/al+CXe9XW6chgg97lP
Pz1Lrxu5JGe0i+lL9unmBwAmFelBkAVgckcIXBbyd0jX+aHZxCzpNvqm2zmf3Vc7n/hl+0qHVrtP
XrgMc3KVn1qGg4QchFdCOfN/aD/9/Wgv5WdONIqDKBwQ67pNtnhAHX05fEHAjEApP43TTugrF1zd
x9C8DA2gDmPYNFiVQ9ZvMXSs3uJ/t0/IYxBuLcZbGG0Hi+1ssplt7MToY+R0QedXnDhvYbpAbkAG
Ac7Q1fcN9xIMvCr5obaaWIahjou6p/G9fvFf9XtyDn7wN5UUyUg0TFqeByvaZvhqeKQg1BCNVxzk
V8r0+AnJJY8ECr+1DFdds0pipannqccVA4037o7iD2Rm7YEkwhlk/nIbcEwOTy7cNRqGYdmz1+zW
AHcdNqwELDCrBO8AAnHHsBghjxWA39yU+vvAbFfnQ/913olT4OLHGPLkQoKiO+o+0GvyxeEYAo4t
Se4dy9UU0+w+R9ZLGX/CmGLnj//NcbYlBhK79A5u4rL7weOB9r4zrbXJVDKPkSkP//IM6PKi7OBJ
Ay/N2lUUIRJVjxyhnUCYDECF1FRdsXCb38S+llOx42yienrzE14EtJAllX/HL83mPm3AZXgIlGIo
oYZcBom99sDBofCW+LYAYaxcapeswqUwmMQMYms3yPdKfKYNXCAZyjrbe5IEq4XGMRH5LvXQNlrq
g83KzYSSQel8vZ0pIK3SiJpc1uxbEW0wTOU97up16ly6eljK8p3Hrc/feo8lfjvjeHnNoQ3U406b
iC96ETY/Jhv+HQAFBiMgUPxubwLHnr6L6iggHaULEpHybwZqmdzr2QlBpiONhVNfXQ6AqGJRDL6X
aFmr9s+pDh+aO7UlXEb3lnFsbgWtXzK9U/LRvDqkYpDYXq0SAgGgL2KDs/ixa+yYtR80D0Z1jkT5
Nk4q+BhDRd7shtlBWA9y0rlp6a2RvwI3EtVl2msHcKgzmSniX1QOiKC4olF167n2rjgnjhXfdLq1
InNwC/PqIuyY7AjKNxANrPPzc2qcs/pZ1dhSKQEB6fS8lg5jVtb9LsttlyBGwwFsOT3y/H5yBdg9
h3KYGFK+4Twc3aeTaR4n4kjiCEARVb3LzqlFetfM9xjjlR1GLyrjuEZsx4xteSoxMHmYWbK+WPQE
6SQe6XOwZ5w3Qd3oIKLz3XHfZcMJbtveTNr1cj1W3k6bVyFSYMegaOQ8r2t/yQI7MN4jHaZJdhfw
tcMyfhvN8o0EntKAuln5zSpPxVtnEGmZp89d+xrhaPfjq9dJ7Owsm8jj6jnzcYQ0eCP1tlzX0IBY
YSfDr9F1W757oDKE+3mvCH4ql9FQxbjbjhHx6ed1ERSMUe3fybcffSd5jmxtqQUIEFwr4uTSIKrh
FDXlRHoOhVqBgGjKHp51CrkhqvwXCWVzCGG6OHcqZHi5U/+vRuQF/yAW9Rb5MgPm7CnFvjM8kJU7
/QFp05OG1gb514vIvUMU80AXrbMtEFPFCQuSv5ESExx2th3SeSGx0gUZQyiMtjqvuU1GChXK03tO
FprSp3k6KHOIsP6TwSqLOdkXRvmN3g64FalnKoQhEroN/D9j7/QqlJm5NJ1w3cAGrLqjyxyGd/xe
m/JUJoRe4HGIknrVjz/zpKMYsAkrobYQ/tKr7UUPCKOEvMZHBz8XOor9NpfhC0Bkt9hb4a2X88pE
4NTFd6vFKTBicHtU1c4vvEMCMyAgniNskd9jKGlBLigZnBaFq5peIRtK6DwYeSZlT9wyvO2HmeVC
wMDdQsXWL4LxU/rMVrhQ2yFYaahPdMNFmsOGnjFLk/508cFkW522H8ivXYsN25PJUtKNqnWD+Hu2
Gfz3C8l6uKOTdpXUqq3XTIY0ym6dVWZOklvBRcNxnR1mVsnms2WSKwHH6m6WjN7Y++s2diedSFbD
WhnWl+Yzr0YUBqpnmcj8p68PE5F32LBySHkDowx7/sk0cnc1e1cNLOBCEnLDLXP+DaLaKfvK69cW
8UlCwa2xESbXfC1QCjMxF86va1ZrHs+9i00jzHvM9gxtptUMVJ+81BLcNb+Iis1gvqgbxEK/j4Wx
CXyiBb27hBLoOW+ZQVgZ1ARAaAvohsiEp13L7k8gopPFuOId4j7Ij6TL9u2IsJJoyb2LPNBzUHVi
TFXwZj9ZeHrNpfLtwe88tQ5ZGIys5UURRBRPrnIREXAkTuRRNOSRN9dZowVEsJpiLyVAzqAKbJlA
gCqhRTHPKqs3ixkXlxmYq37NyoINzs2NaalwQYOgg4C853tD4pqxEGxCCVyoI8gXenmN2HXl6v0u
QjyKCtDtrl1Ar9Pt3LwkbJzRpzZv6KuWEr6cUuwpHUIAVQvkBr9/VNboaRsoI6vuLLqGBeSLhqdb
KDFovh+JzZ4pqRDa5lxOEZhASI9N9MG2MEVmAB9jEzG2pflCEnueZ+R5rb2weeNZ39uIpxT3LUfM
YGk0cRbh8Ow3PS+HBHyJRbbiUMCXyEJDR3Exk0UYd+2zZuI6FbuwXPfZZ+ezCdLu/MSVriGR50S7
PZcmOmvU0DkhUx2y4CH3tgkNHX9dg9o50D5TgspP5I+kSyBWrgZJcMLbYAKEgpkbN39JRhN98pWq
DlUC9r66OuCS77BiMqsMHhmEYv4P5aikC2TYFzGKCxGT+snfSHfcoBf0+B5c/H0LR/MYnkcsau8Z
suQ2xiCWmlsDf+bYX2NWYGVSbIHJZB1rJybA9Pfgx+fpqaf0Ct0rPw2+9MHStvwOR14n7BfoV+iE
rKhe2zbAaKCGhsNsb623lHjOtMmCe2UlOxHh+pL/9Pyhz82zsNxFhFrEcHlFk2Y9UZwWQ03k6z0V
Z7s8V7wsjf3na8lSlBsTdJiDHGtGa5b3v6NzFzEBvZKRULrx+3mbtdC2yJ/QuMANZzopCuEMpDg0
ymtLPdk60PBZjI1DdDit/che4H0e7PQseg8UU5VyIZAtlJQ4gB1iR6PsdSaXtw7dNzO9wvI5dMgB
gfM0PnuqNiThFoxowluZhBv1O9V7dC+5fCvDWp5MAn0QN/YsqjzjndeudYhx5y8uAfriWrRdrLbW
OSy+KzJcCxQUnAZFb7GS71c7iPcDa83ziJANjqkTvvecKyGb2QEx1KlskwMKyIUfjYt5/nA4vBUN
MhLD4qSs0y7IOBfxkSoFWu/KSQZk+UspeJtHmaPMRMqDtMwpGbTv+XcHZhAqvB5S977laDgxqcTR
UH0y0vMj9SFku5JqCkWP+qMK4QF4TY+MY2oRJjS4l3nID35As9+4R6al7Bysp3sOnQ6gqRXc4ETE
yWVd6ld8LFO9a6tbVPzJIkZ5uxXGPbfqpcG7rt7U4MyLa8k/U51R/MAwrCsCLw664ZqGX/D4cIlN
0DRV0Hv0R/R1y0dRSWcxs/2N8PKUGfaiHwaupBpfRbBrbHuRA4kmccjnipvop9BFB846jINVWTQP
OdDY2H9GzJK0GId7i1LIsovfjHF1gA7QYYNr06n5HSSPcNhOhfbc6M1zFzR7KaZDheWiab8nFBZa
/40lxKEh5/9BkDUyduZh6aR7NJldhibzX+qRqWkOQ8z0cJZr+7PFd69TrRnIOZriEWLd9VTRRqyO
plov3v0EJNGFqWjlig2GAibvGuuq6Azcb+MWCtE/72vrFo7pOUkZDYSfWBu4tnFQ2PNvSygUlLyp
I8zPPA1DBZ0yetHRFkcuGN30OLjh3oqrV+wP6CBqIMDpRyamzRinzJv6pYiVRH/cliau7Dg7RAlS
EYPkwDC8RS2Fxw7p553kLknKevWQDAiBFh10qChui/UkCcVzgZe9ThxCFwJa8Ex+xDNQpfRf4dTL
0Xp2qhgvy7BtUmylzIj7RLuwk7+53aUuJxgoJprBVcuh1yMWlhwddnUvayVea7h/lJUjIqWJCamg
TiXmTCDNS9LPOb6nFjLb+hLTwYct7+hNn36FCbCFBHc6Ei+SSLQftf8VxT63X7Q0e9TS0t1Qg3Gx
HVobLpQPFoBaqM6TnRZg19AhoExs34zw1OT3rjSXJUsHpGhEjXhYtKv2q0SE7sz1zsWn4yZLHxpN
5n4nHDijbnAuaO+VE7wZpc1csFkBXAB0wIIFnMmII3WYNhOa6zIxQT/ba/Oec1PFUwPMa+WjI+bS
DxJy86ri4LBIDeJq6zbi2MnxGIGnzuOXIkbEzgQgKAgBainVayZD9Z0oY81UhSFcg0fE3Sq+OuLA
UC0H8pYTZkbVo1ZlQHE/w2mbI/oLEQXJJHs3Q7Bz49fUJaek/aqRWVWKOZIYJ6dxVwMrDX18FOza
VE3WEKEuWCfYlr/xGPxKhDO035QGAbJ3/qGZeRnPsrqdxNnU7laEAbfC/NT9xdzVrpXxbO8LeZty
YjKGpdFvepfZiHlHJbph+pB459z1D+Zw8whgsO3hFJHLOuV4XLw/w91lA9MQoCENezCzh3MTxJ9p
OdxDP3hD/+WqBswvfXJcfec88RN26Ng8IIxBZB74fGv+GU6xWwY5oQrni6maisk85GyUvci+mVbK
okSuO4ChrQPOv4mJLSaskHOMnQdwTiZKtu1sdd7DXjjLfLbORWKwq2vY4bKWDZPiOcKo3Q5LjdlE
VZJKZOBCeh/jU4F9PxV0OsHD4Bgo5S50KNZl+66U+cR4pyy7DbULGNlaTV9oLHFQphg+s5NmsfYv
L+yAe2yfNfVnEYfvMW9NEWGlgCXvTRTBFlu+VVlh5xrpFbIQTJ/JxY+IvPxT/aWuuLOPcY4kzgPt
OMbEvGX5ks+8ET8x6tEaH5Inclqhe1Q+XMRYBLdoxLz4XwFosYC2RpDXZcvHrLM0cM5J1h1RWff6
9xhZa6cYd1JVtg/E5BW2+sFqNnXtNPjDHST2e7s/Sy5I9f337Cb1+L0LWe3vhwwP9Pyr83PyfX7s
7PFbN3gZKzLH0kvHvZEg9AoZkev+eWDz6YQ34ZbHERwax+2idi41LhW9pkAK6j2m1KA7GbG7gM2h
3iyLjCEKyZUrynXGtVyz/m1z1KyF2BSo2zlHaDcUNxbfYGLcfeSonkNbNG5arPIUhUyG26QFK1we
urRAqnJTrwq8QfiGs/NSv6A9QHAiV4OZrfVZsGXb1W5wYTm8NvpTQFyOWW2GAnOg8xTpVJnUdX59
KVhTptpIkXZzUYGHAGt5o0jcwDTPUEYyRDnNaldrocZge6/ew4zDhRkXkm0HlHrw6afuW0ByGf+j
zFc684eiDI9hVRLDYG1SxAcZ+3DF/iOdiqnrSH2jaywjc5dNJQTtoT0YMnsZ6U0nh95+QOiyMlFE
JcXeyapF7JNUxuDI8igJUJAUyUuE7IJNJfI8Pr10VbH6MAskpeJdMItxZXWqYnmwJR8/Uh5aoaC8
ZsMV+oo1vPjyZmQDouNNxKqVEIvZ200CocQYyqOBNqM/t3rLVYmZUjgTSnfUfrbcxfx1EqVy6xDP
fAHvDsRgMzNyduIYwEWERYIlCSc/H5reSOgZ60o/qW+5btW5WMfBVYWZUJJTtA28Z3x0e3UiDk60
9Wk/dfHuOtWRpybU7l4yLruQ+CteggIKQYGXpGaLEtR/NQtsp7nK/M1pfnK+RAtpdjgR1KlO6cir
XgMUDVSHDE0udSrWJgNSLTko7HenvgP6eCdFQU1XpvvlISBbInMjMCySkIVga7AczsorxymPTGOg
oEa4SG55sxxVzHk9r8ZGW5X8w17Ffx/rixBXBDiLoilO6smOLH/Z6XcL1tVcWEii/FNR44rF8Eyd
IGR/NC0sEXUxLuk4QSG0EhEUj6ZBzA6uMcl8rhXdK4/Mf5+Txa+hnY4Nl43WzYT0PA/DTaO26Wdq
yMlBv8vz3fOOe+Ze9PsJMOjwzxyCg1eUp9A4SUYyKdMvd8y2srMBUwRHDwfGzoc2mYv4c97NEsdc
YW1N+7eOgAQdDCxvWQ4LazK9g1EMhM69zC0zu9olioavzZuxl8Q45yoWog7Hoa5tugEFz00wXKmi
lkcEVE3c9ecukc8xCxHe9dCiGlVngU3YxIhWPeG2VA9X2WDP5A8O8aMdx1Wc8mTj3HNZhHJTzQQB
jvLf4MidB72MfKaZzPSiZiCd0ipljbUXU73RmEWY5LpUtoclGdhGDiHZkMcKpJMHPadlHSQw6BOm
pE/BTjLjaAzwnXeJ62tirQMEcS36akssnZ89SsGaj7F38Jtl36Fv7EycNykdMRZqL5q2Q8tUj7Gl
q4OzLvY6BI+RvWI1dqtcsn3QH3Z6F8NapN1WUr6U43yeBhSb2ZnN8UHDWILZtOm3Gj7zST8a3k4U
rBmnnbq1O/p2NpsuCq1M0+F1IiKmk4Mq2UxEHWv3lsF+k1LOj9ox4M9JEpwsvAP6zBMePWNJl8Gx
torPTjmFXRIdAAj6TfMRB3ieSgZn6u+1i+4gcQX2KrwoqPbGMJ4LGJVWS0ZIavw4vHJ83T1ZAeoF
yOPsQzbXZhzP9uS8ZJk84CESLXHunGmVxP5eKZtEFJ4Uj6ACWsu1AVgw2pvhie+QE71q7hG6KjoO
ibw1SPfq3+qxwLPBCRjv5+l3xOMRzt5a/XSFzTTGBAhpnpjbLWqKL5fy2E++HHyO3vDiYQUZaQt7
BdF16jd+o8+fK8ilUIeH+jxi7beG5V7j5xRUA1X4ofMRohJs7hrLaZMzkfdvEqSP8RCq9/a/G5DX
UtD7caNUofUEAEbi2DtTZ+WBvTd9JnDpLM/uFFAlkhoxvswN1yE1Eju5j9FXMd08aahGkXHkdAjq
gO/dN6Gd+DvUFzRpPGn2vSUXN/oWsqach/Vrbud8p4UETWxagK4zjk504YQsyDWKIewEw6zQUOgL
I56Oul5hkldeGFoTwBmsDODEDLuJFsQ6ujUycDbUzPB2Kv7Bv2gSYSgMv3VovUEm1IZTkmwSpgMB
eAEqjDX5jNqovIvxCyoPkCig/hQTyLPPhN7z24gKJM1e2FtBul+n3P+dtmvZQjRMpxhA8SGiA3nu
+8+GnFm4yNSazY7kzf4DAvc7FVKTv6GSgsWmU5d+BiY38bJAho+m7EatFabPfA/jdFDpGM3O7p8Y
6ZMP1f9zHhbrQP0ct7smZDDN6ueI1LBhr8rExlzScPAfHRCHvZUcH69GSS4nuTdEQqzoJgKOy3/Y
n80PqsWYr9TcagNCiy9iUNF7OsUabyr5R8Gg4PVaczURhM4biR0gW0x/8Csb+VZDPADdYCH0McDj
AIFPxNGammNHgSQRWUcR2GK35K/gEKS8obDwrHyT0WIIMrRCp333+uY4ziPTXao6nDxmFHxEbF5t
I0ZdeXXqkWBP9vPNgxGfbn7p8JJIZpkHPoWiXbr1T5m9VT1+4aAHjjXiz0cqhGg74zCircrAVjGB
K2ld56NFBHMFkomwGp5ju7xwe9jfOU7ymU0fIYoDymsLgW7LCtLssKjdmGiwYV62toddhEaKSwGz
Q18TR8rU2mFpNS6A4Oc/U2buoqKyn0495NGa0cz/LVPC6a6+Ne2wyTynw19vRJc2bdYpg+q4HZnn
U3dP1UfI3Mpz+uWwtvWLpUEQs56gSdq41CTk/qLbyBH+6siiZRsJxpkSalu88UoLgNIIswCdi9kd
J7Copl6vnfo909VUncysHWMNgZW6xtijogrAWngbacyI+LdMJ3JsGOpjMhB2BnSiuv8Vgq7l6CVx
w43S1Rxb1AwdOW10MxxgTA7KatwGaDSHLn/TKrYCkNJa/Gsf/CzcMgS+whaLaGSlhPJ5AWPsBemW
ITPS0auaFMeAt/z+1Ua57k3aNu2uTEP56lJPPMftvFWPwFzY6xaCTjjKk57XByYt0ZCuEmh94Axr
VM4zQvVCl9u2hK3HvBW5MpMb0hXKXeSi5cHcyCM3O/lxzJO30i2fRx1+stn0/xnBlN8skjPO+4Ng
aBAwm+KrPjhdhLyUFUONaSevHzlXZWp84nIogaGIIF2NJVAec+saVEDRg4iIgq64oacgNGiXJzEO
KHRI5TGlFJtg2Cqw3t4y9TVcPY0gmZi50XTITHRMqLR7DYxUwRIpJFPPZas2c1L387jis5L8kh73
3148IDPdIftmDsFknFC7AWJ3waqGITvw/GJaFeleDd4dfvqIq3zaLSb0amOndwwRvFNreSRMoF6G
xq9d+fGY1sPNgXiLoyr5ee6Xs9ctjOHigWwgR8PVEWho5qn139t6pig6perPPpzhNIcjQR/6mhFu
muj3WN/xhAqmeBqj7MzBP2892yhIimofq7RcxuQV15JHpavAFKIz1xpOVWbfbQzq4qFmbQW+rix5
NCpujx8dGwSPnT9DLyO+1zMP6ZAhxtlnLVuPgr4Wuj5P46AfFAnORH+EOXomBAVH5sCLz3CmuYpu
w/pgpurSasAQfLberqhug7OV3nfBO6ZBrCz4VsKzB4EjWmHLL4+IMpL0rvFCRAmLyf4aRNrGybvl
yLEj6qsCZ4jkVBPpF/B3uJgktGzdc0RY4waFJ9HXjNqQ7hdlvDOYRnvaqAy8aECxICfQzcrF/NcH
yPiypTY0BAZOe4PiS03F1Svs5iutrNYau2uaXBwPnokG04AqvuBW1CKO1zTazhHyBR9b5wNvDANz
5SpniHHNmOPiOuzwIpsZdpB76sz7Lv2ua7llHi6nGuMaC1/AxJhThPHlspFJS38xLXV0NUV9MZgx
0tNXqLSc3lgzQXeY/5r2+wBPm7uYhslZzhTZ/aoR+zbGLWdsGpgzwcheNLlGhMK1VbguMLFD9wvh
Hvfd99TOO2/b9Eys0bfYzPHEMBzL4eqhoUCf2AFDcGH0V7L+7CR9bjk8mywyJEAakxowK8DiDvPJ
tNnYuMznG+YNhKC7V4qnuQRyJf1jMF5mA5w7b2SPUJ5NRE0PBNua6bABzMxDFkDwqtmsdDobhzey
GPET7gT75ao8W9h8Xf+fzQ8wchSfNj1EgkgetbrFNelb1lqt3EwPe801IJbI47MLC9Ys7V4lkJDH
bWkkgIA40a/wtprpeeYyMer4y+ebzr1HwObTY5EYkS4T9qzmRHekTeOU2+oeY2+minl94YQraQC6
NOPiAs8MtdWc5J4gA4b/Mch5lppReI1IJmfsDsytPs3I6trxHCVvBowDxt8TTETjymHe1ht2ZSte
BplU+0p+wvgUAIMioe3ZcNnRCLWZ2SMxLFzB6r6cTXrvoVxbHls9cfIYdrPxilOmMkxqtfxAcRkw
iFFbNZ+jK0fZxQ9BnyvEBdOqCpgvRTxG+QF6wVOYXxvnUjB7cklBqTXUt/Ml8J7D4oztOqRX8o+t
78JHHZZV+xrS/bnE4iC8EcFKiplMP15dfTD3ReCjbSwPaifaNOW5VkEBOM4ZzjRsKOeLJ85B0l2H
mDRPCMN5ismt2PTtjjRkgAb5TR2ICXrVDq9bALsv4R1SGy4Tl2eVb1KWS7TGZVMuWpA6Gb5Q7rtQ
PlTmkTFe1cfWTFeN1aDy+8JWLw1j4xIRY/QuboCS4WC8jzuM1iFHLYk//Zpszjq7Rsj34KFQW6CV
p1H2wgigFbQo7CNhCgeN9BvtPAJFx3udc/RyMuLZZ9PHDvEOnMeNxYoJxtyRBglKCdkgf6tgyQ2k
1ZT5JonY8pOAMRvmCcAaT3Oy9ZPTSOVZkBpjR9VZ67RtNfqrwU2JymR/xtbdGrulBfk5QHMl/A9w
LYayjWYQ7gr8ityh7A6MhS5RlCMnVRbwvn+MIc85D7FS9+V3PaIaiYBbsRoqZphaW+A91D+Tr6P8
Yhk7jthlYSia15gnLIHrqE67/tGV9wj7s3ixychVZ6lZMfOC88CA03KRwr33aNEY6SmobF5liyFm
yFmKp8aOl4JtdRtsYL1K1GwdvXyCrDebUDsjJanPffxt16fg5r5aP9N70H3W4m20D1w8EoWqy88i
N+yFSRmszmE9nF8CNyYYJ3su0PVY9ntTQFLbRQxzKyYvWviw/9t1IrgaECV+N3KvJWzjYl5i1AH0
epV+7hExz0ySDD6Kyks2U0i4WtYa38VEZ/8YmI7wzpQGSTf5dwu/bDbwC+CtKE8mT9BABBX+D4yp
mNj/u2bQwjHZoR6SeCGTea0KXLdL33WhXSoeGh0wmsFFMQpF8Fwjga4I8Un3oSy+bYSMNX/UTDJa
N7FKtMqAHLAK9YcVwri32USXev/NLHlTIjRxqG0Fx848ASkIrXUdMDL3UehzmqhyCj5FY5gHzxnx
4ITF0qAdpsRDXBMiJBREAdfsid9GohzqolyHXCO6da7abUHc6QifJaGRfmvFLYFAAjBeDWJ2sXd2
nQ9rWLsUldGmxkjj7Ir2DVP1SJxaD7Rn45bnDNmuQlBs4+gSlC+2Rtr3kdN4ItLpmlbn2Djp8gSC
VppHTb7W9U/sHnRg6hEFh+fj+uYd6NqnEcU5DEjUB7hGRPaGjXsKn+sM1tbGaMiAuppUsJ77o4WH
BqZMED7P4nlwX7X+M8YQrr/ozhMD/icjRI77yiCFo+6zLF/j8jhPeDz2HcIq91FlPOTMJnL74rXj
YciUhWRbp8S9zZwtP572nNN/dFG4mYgI1QsaAjayeo4cm0+7eUf8hLThM6veMdtLvhJZfTnxa1Z9
4Uv0aJBH7YTODbkygwXprfDzzcXZLZ59riXNKZZ+9RdYNz/wnuzmNy9WGTifmGVBzqFuA+RsY4Yk
HQgA3Lkh2d3DvLMhqrQo7hgmr3oWi8QCLGYWbf2Ea644J2LTx7CPV8CBJ+z3BlArHlbEiLRCdO08
vAP52ElPwsZ854yo422kgQh8C+EfM2vj5tW2c/HwQNiHfPUnUaWQN4EiBmdmNgWgYG1l/LBQTcJD
hM468g8+wlBIpLgQ4D77i86LniZ6OxhVjCxC+6GWPdMW9TZlCHdqjttHLirrmPCRadpHp4OvAm7E
G5/tPYz2FVpqV6PEYw5QtXT+glVF9dLyg5yR4AYeZQxlTo8o1eJTJi+v+MyQmKRvWX2Jis2c7Ad+
tI+C36dDKzgNxQsmRuh7lbNVGu503c4vYXWC50pigId85B/fZdv+q/iMCgqZBoE0KlGcICwWKYRQ
Eu9YXoqPDoW1tuZoLIAjIWSuluOMmAi49j3q/rnio1fAL8DR0TdEAwyE+KHEHzNGKfbuEK4K8Q1R
ArsljCBmWdRq7G6P4UV/p50z/9UH+wR6pDmH+YKpYuO/uslDHy9NcanD8pZjb54Q7Mz2V8IByegz
IhEULSZNCPronEaOYLK15fI9Vs+5yG76BzGaRLotnYTzjK4o7aad1ZXAtV6kT8WysGxEJM2yUdJV
cuumntjX+bnkm6UhIzQlyI5VDwH6TBS96a59qj1r0Z7ajG/S8I5Bw70idxFheTxUBDoRN8YgFNyB
k74SeA79y02I4vRfvYJImPDP8G4GL0IdYz8CguDiqSD9uu0fPX9/eGBT4PWAgrhyV314SbHVl+Va
Zv1TaX+WGn2u8SvdrT0QDV2x7FNdOuFkBD6lWOi3uBC5kg363OqaGtdGbLQZCYD543bfprXJVaBN
d+5gHEO+uE/yUBOmqX+ZwccAX6NlsOXNzxpio1zugvLdTN9kv+EbQzWIANjWoZ5Wh1FvVv6paTdW
tW3i42x/Fo5YG2bz1NvNIsMDryzMeP/reVeb/oZupdd8Nb1HehsjRDZO3LP5ZOyDkRuk0kiDi+Fz
GO34yMzF6JCObYVAMufnFuTuIvN7yuIs5PgHc9BjaxvLs0HIXGV0fLQEWNCh0Bol4T1PeBnAdGjO
8F5LZAqZAa6XPmc4jz1sAEEGcW48WxIkvJS7pEs2MYCZdnzni1g36Ga6/uHAlDPS+rV0CeRjAJyW
yZ+Ze2gJM1CR1chglEkEN0s0TQywavmWG/mP4+tLHUmUi9DUdlmLD0TltmaEJDgwjjSDL3lJUTU8
An1fQV3LQxSKjH0KHkKGrUgHKDx3sUlQWjOvtMFbqYa0gEuuvjR8VMdWtw4BrRONj1PYioroIwIa
2TeNAN5pv6hcguxCUQd0t01RblE5M83xKMH06D+mYbke3eGesDJiL0W4oM4O7wmfxjYW+TY1sntD
ikjn/RC8CmfHwBVOW6e59BMkMQ7k5ng0mTPjMBPwR9Fsa6aYaaZvPUK/DObaPTyRb4G9P1IqzK9c
zDt9ouhbulisEtQFAS4tBYwxwiuaWoRvEW4IrpzU3Gi6t8otG3sHSiizY0JThVwNaW8g0qGIJOcr
9BgnsiExAkhro9btAqnfPGymOStLjSci9yPK6/QFm/9bWI8feu4e64r7o/Q/c4HkJ00Dop6GzThx
2yYOI+UYLyF+LLY+52bCkWN/Z9ng8aFELk8rRF19HNaD67Tk6TDWxp63GWYXh0MG6rkrr6Pwniz8
TXc72jLyiUFDCY1AQDy7jPNURlRwZQQbTiws/+YAoZtR05Zr0aJzto656pP5v/FWC/Swq5ID6IRT
hzZCsiVKyrRRhr+1rmcaiEF3EzoecvnwYorpnVnUo+jZyRgVOtg4+1Kda2KaMALH+t4a1bbWJp39
58xYk9XXMkto7egF8ZEU3BCR79NTaWBRbVOy4MfZ4QyqWlJiXTP/F/j3gHySDDZf7fM2y5PD9TVp
DfUo071i6C8i68HGBpjTubLzChlLOjGKDqgnopCA+Rmm8jChXo0l3lZGtlj7S7x2Il3MeA9i4BxA
Fh6J1F5jkt4HyQgD95pJydjq0XPV8u8btBseHtIpTA8wPP/sbN67Mel3+iAtltvQfQPwU72NNcqu
710KxKjyz+M444EQfsQ+mLXn9D+WzmypcWbNok+kCM1S3pZnGxsbMFDcKIACSakpNQ9Pf1b+3Rd9
OroPFB6k1DfsvTamFamDwl3XWZsJm3e2LGNkEd4WZNdwL+sFXWTgf8gh+rKzT1zeXC2L9y9jCNcV
80vtLSt3efCo5Gt0wdnjML5EqISqv07Isiw1OEhdEtEYkIBAmZbssScOIoTVkM2UR0itDIjsnoOz
2PjpEGopb8tIpK1w82VRB/ZlgN7uMnOzqqcJwfDy0wdn8lXx2kAnPNbBscCM0k0IVYKPMb8Z+cBt
n1KR16zuvHWBlrJjTiYTbmkjvTjoLYNsOItQi0x5cyWapwF6nzcfWkKPmnKdYVKL+Yspnp0wXbNS
3NsSLB5nEyFBpE4zpHAtQPnWHQBqRo5BmJ5GX6yN+QAHzhfJo/4xRAA1ZNI5xZTW0T+jBqEk0hua
goAZ4JqUt+XOZgsECjZk7Buyuh4HtU+Hl3A6xeGhLMEpWwdpgWm3r4iLbq00HyPccVxorje+jTrr
VTJfRbrkVf89qk240PE/ZCmshRTdNB09c3gHJvbIBubdZxrhhnhmLdIbOrBV2Y/ZVr9GDwIad0Ad
Di99AJgP8l4wENvir7C0oH4BtIo+Z+ANMHHaW+mtstyd9sGN66oks8WTVzdm4FxnATxOCEHI/zLm
I27HxneTim5TNvaTx8YNz8NEMTO72yBWp6UB4uyTOYAFeixeZ286zQ1+pMUTfL3+vSp2TkcLAnjo
ZdCq/ipUD0wst5lGPTDXhZXVEoVSJzd//tvzJc+sI1OWMGxR/9tMRAGd2chI5skx/83k/kZqu/xq
dQthN4fIv+pmGQ3XxoI5tJTEo3HC8tTnLHWSDH/i3SEJ1xwxYnJ59G+BkxxTIBLEwKu63KjypXPc
B1SMO9QjqBrBmfLRE17IHWIhq6fK5obT83B6GVLMEV5H9KlOzHyojNILVqHhD43qVoCi7Dv1lduX
HD1fFM7bhbug9rxNN/gn5otzTcOvnOCQZNQ1sYRKJzZ6uCtyLnQsh3qenDYPOOqZHc1WD3kCdqHc
qf5isFmsnoz8JjuDyEmAxDwbLd/admF7EKHF+8nW+mPwmZbn9ZEQREDA7A7T6WC4e/K+cGgO4V74
r05nXUDENQajbDRfOjOcvQB9pp1UdPqYOfJjBcVURw5XgG9DxJHGYB8QpXvr2DfuwGAg35OrQvBV
zE7QwRomP5z4kqFPZfdZg8KNS+vVyX8EYxxTkVEAb8kWy0EqAuuYU08fEcK+qJmO9tBfLKyH8P43
gpk5qwQIB7Tv6xCcmjQZdMZc0DJlyFqnR47cF5kyyCukt+LRHrV7R/3GKBlF1tfrwe9eRWE+tIgC
XKaHYgLCZ0uFRPWMaM6MN7qnr2YIfvW4i5thpYcLczJv+l5cmtxm1jViWKITdJCDosJH0WnWKIvG
wni2UphlfWh0T/w3qdeR+Td8hQrChVeZD27zwt28cQzMfEMElUUm6RluyZDQbI3A0kHUJZ0iFqLf
m2H65jOlzCzKc5uvXQlj5+Mj+eN7WNeY/WTM9nxYJplrVKTjje1qzNlRErW4NcpiZwUIk+2ty5VK
YsC7zAjXdQZGQxBamS23BJ3ApUQHUq5smJv4c9YW0cQZvxX/kw0DhoIZJ2M1j0lqBvlXdQze81Ae
wzL5Oy5A3zhegkVdpe0Ag2RxkD02WIYd9SMKgRev5ylYTg1xwoxTKFOYK0emxRIBMYfV/CNy5SXl
YF6UfUxK7f7o9nGfH0c3JVHRMxR3BWOBiYKjCwrcrehSXC/LHnzXPDYLKeohBK4013qgkiV0bjXh
xmpeEx2oGoYhYSle8Epg63AceyIs1IyewmMCon7nHr9gBLUrnsUlzottVdNbTx3By6Qp+rzIsBif
pmw4lENwL+rmWvRUCKkHbq9cL0ijUjbNhsIbfxrZmA4kCSjJRWF6DKfdZFvkPRdvlb54QXog22Rt
OD9kg18l2qk+y4GbYaKBJE1SgqrZ4A/HMANlbtw50/dJS69Xl29hGdwdV7wI18fYbRDqOz/MCHB9
q4OIBYEx8kn36LYeqH1h2M8cOHARomabIiCi+9DfT4OTrGfUqzGMoMZnnFH20jwLjxjH/l271sgH
qRr7EZmJzgGPeBl6hm0YwwCI2Lsz45QNRMytwNvn3/+b6Mobqpp9l39mRnFgMjsz2DR+DIBFoj8H
rIVR36Bg0ojOL7GuQXNbQb32AwgOObcwcFi8y377mzs4NpDRWWgNFyryNKJVeR0R66XItSok7JMW
gKNjUM09plVuSN2oUKpPkBlac/cKxsvcmXrAC/LZDt+GpOI+OS9IG3rcwyYLu1n215mW8b8vg631
6AElAG6SRV+Uvu57bxzBkVMj3qU8RiChqZd3vI3ZmFkrc12zqPY+Ig+nJzPZMFlNzVUJbAFc16tc
vtO8BPPf0eZJg/KAWsPIurccEHlkP5rD9FCK6liq6inM1c5ihV3wmjoMRoT5skq6xhgPJfJO5LEu
012tYGx/A/QC2KC4qYtDix6zicfrfMqL6SDE/FlvFWWrpacRHIQ2aQp6Rk+lh8LCOgxkH+hVVrHN
lnjjwQiOmWdow0KZm08u9qFkYnKdgc+hcR75blgYH8qRL0sFEJJohWtwAAO8zM8Wj46a+fT57UYB
VXY2nfWg/40o4MCMzSfq9BIqV++te0YosNhzzpQw+w07d+c0x7Lfqdm893SkhkAdjjPTYmHur72w
OWrTFgfjghqTNf4/v+u3Q/Mx/EiXjQB8/QQ3A2zDmcoz6tmdxOeKmpm/vrGLVc1SK/Oiv4sHpkzw
0U0efYu9Ve4ZRfW9poyqaQs0qowErcRTbCu5LrXgnFF8DgKvQzHRglowMOT7zrBBlcNUAXkoN0NQ
4lP4aL2fQrC8O3p8KkWwPCGnSOxomy/ONrbdbRrGj4VmAiBBmexuDSbGZhHeLDxFrjYRHeVblZZP
gs9Ko/x979APcLuml5ktrcnrtXuGZRBQxyI7OOlPrDTUHXL0sFriXVB6SF/pL638lOJEHQaGRhBo
HmINXTG/XNAIqacwNTFOoRaKquwZ/WQOQtBzupO+/nsqE9vaYFkNKMzYirAcRTW3o/zHTzqc5oWm
hIUAmNwW5SLuB3lsIZ8K1l/TzHKeXUx5NLjhXIpYDBwNxvEZYhJSYAMxM84vpDTgvIbyLDif5ocy
WrfyNPegvQE11+OZmCooZP50nKut358LINXYvIZZhn8mhZM5gfDr1aTQsWVh49OvFF4P6tSOyn5C
zoYVQM3bSOwmF+cfZ9Z3Y50zw7vENZ4zDkrhBRe/ZPMIfQn2ZMEqDnIuvu0lw0cXYaJd6vlJFezs
ol0MDKuky0u9Bml1Q1tksbTKwvGfxZov9lmLhSahruo5Yt03FopTDBAPjiZXDVy7F30IBMyts5HE
5OV56iBeeUHmraaA6XOMTFEuH+pTLPlLBj66LK2rQrdodIAxoPqk6TmWnKnK2Dvj3cIrKMW47j1m
t3zWEphGxkE5W6+ysXajaq4iPscIWrNjy8nXRVcCIxRRyq0iNZXLq+zwQiuqlWnbsyQbxg8YMKRW
LfvRkvuWq0d/W2XUXnvmX/6i2FGzbQBu7MZULHM43Be+64XY7okyLZ8+dFOCXmFeDmp46oMGqqv5
QxSWv7YNxiEqhxYEd3mCq+Yve4sZqWGbDwPBRwtyCqcz4IOgEsqzQyN5iqgdA18bkKozSfbI5a61
YyiJpB2mXLWFeu0KDkPZOC9NBjS5a9SVKdq36wES7IWeiUbZmokvni/tATz71o/0TfBzIBeAWbHk
2PDkBRPUMUBnjmA+Zp0BPYW60CNp3YjjVzmWz/Usr21ECAH4oGPf7LJ6PPVZ9ExXcnIYj9Sz8SAV
cSOskLuu29Kp46bnrK42Nfnijd1cRCXvBghYe9JliOmgnSabeuiIdC+yX3ZuvCgdN4E0CG5HdV46
vl3YSDbTwYqL2HnNmuJ7rtKDxWCjDWHdVOeSIVzSLAxIB7xD48FqHNR5zXC05gWrH8VKYeAZ83hu
dUt+UEKjo6YNDbCTfoWS32yFc8oadCQj4WBzsC1Et13Cs8mrJ8/JjMW6weuaDYSAhwOsDfCVMWFM
nI/UAsPdEGz9muaprtcpKQ266c+D4NRlxdGvoqvXzjvf/5j3DCR2Pv7GmacXjw8rSU+wxZFl/8ac
ja6bno2w1pqy1RQJ5lQeM05GJfQVNXG/A2EMAYp6SxJsMZq3AehEDVc3S5j1TNPF8N84R4G0LFvf
49eCXRRg1PXBZumBZCW6taqtd0XnVjkt6+eKQj5saSlrh4vRBrvdD/Kl7hirDRVLIQJiUczIJHgI
Z7A5djK++jWUV1cCyC0Y69vMYLCwc1GBZJUIVhv3eZZqZmOa3EawkfB+O+J6ssjY5rkOxWouPQiV
3AIMy9EfD+XV9n7miCVzwWso8vGv0cFVIWnODOtTFjUP/VAQC8IZN2c8u4udTc2b0ff5MAD6xXvJ
ffHYElpfz+O3b7lwGtPhsHjFYxdQpmODmbp3KTmtxMIgn8LRGyxn1b3CmlnFIbxhWn8wyZckgT81
H5bQXJGJiOcR+Q9Zobr655FnmO7zUjUE0bIqYjnXBAZUgyXhMUacZcoDoGoM3EXtj6jUKwKgl8pH
1VjtHNJh/vSt9ZLQomf/REAAw7ywUYq93wwLviEkTvog/ANwQJ/rWGwi7eSx9Ize5Fz0kxrdJq5J
6F8Rpm4jCk+GARlGjjSsXntebH5UOv2jbfAvSAA8LdqCflhuqAFB7HX2r2tlJ8w0A2A38WwsKgFz
Pu1yn1+cpfcL5sfaJBlP9Xap1xVPlD+DW7M0CPxzZ7hfF3PIGQgoPIKhWV5nGAZFVXeUPjyAl+xU
m1unan4zhzpEcxnHfrzLHPCKxrP6CAFUorZyGM4jNo8+H/7qQ4JxAvY93Mq4aD3Wv+HNU+poZYCB
Uhgd/mONzsWAE+kH84EPcN1gEygKdxsS9Nd2BcTgt2D0X+flu4Jx2gfitfYerVLXxbH4TXqT/UnT
rTL+x+1CckWDPcaXnRybc4E2PSOM0HCiI0HYpAV21LtBaOxzBXHXSI/lfDSkcWoZghQ1OPKpOYke
oW7WsC2GSUDl7RXy1cdbsPTt9zCq1eDKtauF4On0t08xZqY12eMZ39FbDkPIKRXJ4OPJXb4nId8i
q2ZqAC/Z6tn0o1ct5y2qyM1iOft8ZgY1U5NMFfwNZKo8uIlt2vT6WZAxeeAJTeKe9motYE4iVgUm
rLBxDg7Lcu/7jSta7KdXJlreclxqkqEzubNc/5KihUmG9tir5mLCdsIjmBaMwLoZRR1sjcnBoR/t
m7Aky89DSgyOWaDvIc+jFHLXewQMXQU/PYc4bI5L/hoDqJ5DFot1FuOO4DFik3/QDU8yLh4XlySW
qev/pJzMQAhXg4AbiyHEpIj3n7Ix5shtxm7j0V9lHWFhdQ+LCCGWsN4i4T/D0b0QRNRcytI+zWXy
OFcvPnhJMN4UdBut7Jqj7hn2qIuv8TdnIm/Wewo2inex0SlQYFaBU4CNaIyLkfG4FMgRZ+qZ2hwZ
W7RAeDTuHkZy1UjA/nr90rR/0g69ha+S/VCVIKayZN+OoOBYHZle5HPGrqbKu0497yn0IpRCLe9g
dphwc5cwhWASQW1UVl8LYakuoe80L3cQKkBhZhOb0ELQnQremcV6FJ0WO0ZR0PnYbbbQe6iXnJiI
PmxWwkklwxb3JCdxzvFJL4n6zEkTMyoyYULBuTkNDchpNCRZ+Tj53OT2NN/SFuNUjiYF1x+anexY
Mi45lMlhMv3fxHMROXRM8zt+IuvksE57eNUoMPqUe1HW7Azkq1d/GsabLuHC7K4gyjeue7RxIHE3
x0zBamvkhPtaZErOtCYzQVtR3VPxLbPwrSLX6SQAYzYBgE4Qnj0tMtqzdm3qhM+MvJXSZmM4cAFX
QfZd1/QYKKvx1mUhM7Hc4HWDY3McghDV+wRQcSQ1cDS/G9GfWJ3A+cD8YIfDofVVuM5lYG2x98lN
b3RQ7exr5M+HwnR3kva4l8+G+4bpoWw/67DfYpAptk4skY2ED5mar6xpOGAMDUVCjjXLUwKSFLG/
+Y+S615TQ7eJ81ho8KfxE4bFLkarVk+UDKkC6cQ8qSQsQzbZto3sD/bwfPD5xq8ONV7CUm4FbEG+
7BwngnnGaWx1KJjGs9boFgBB7Hud/pZgFpAsPujR4BK96FAm5cEcAWChfU3l8zZHgue33lZAgHDM
+Y9f2eeAKTwpvz6mq3kmjnmAYUj3dvOG7BrnrG08UA9YSYbiDTngPqoOCZNKiqTkWHn//5+8yLAi
wYNKdF0IbY/A7VofxRiwSgRt/2cijcIZ202g5TlIbXAtOVpgR63Zfk5N/0QkKpMGnqj+CNEdLEDP
CAkj1oJmyPcBwF9A8CGClkyqaEnNkrUBY7LS3E7hE0NYQtNIeSnQARbxacSP/xYg+uwV2dU8573l
nqfnBEjBxGJfjujC8J7j17NQxDMHG3FtTuXah87nOvV3Om8DGy0DwgrbWffVsGWJuU864+L73a9d
GRhtUSkmoKk4aPNdNRNB/+ix5Nfqbr7H1iXL6MlnW8pYZ6zPU8KPtxFyOqb1jk42GfeFE5SoHggB
gzxhuhCIguAIG+B9GFqiZYPvFNdwFX0bfv4y1ZfeIJ1XI6S74XPOwRWALxdAEafgtcKw8mewqeac
MmbCl+npDKZSmL8wO7B7ZN11qtuTiXHctozHvn8P6utGb2U4a/uYbMOTIwaeveUhLNOHxGw3I8tY
514hhlTZa4wsUYOyLAYIZZ8ii0mRbOKjTPkFTADRtRrSF+HN53ZGCkVvR5s9XpaPImWwUc29WItW
7BqJtR63GHumIfnbin0FYvhP09i/Cs27tzh/OTgdS9PwPuorkGkCTrzjwqDA7+D7DEXGPjYk+Xfg
GpkXQgKNHjJiX2o9ergOYQawHrhN6tQoBlZ5OfyMRYPqSK5MjMoM2zBZ0V2H7Mr2haKXTmcP8NOc
cG3GW9+vHklCPYw9hIO0HFpGkbzWpFznfNvRwOzSj3jV+BX/2oxmVqaNdq2HoBcExP1ZGPrLOfjT
FBSGxjFGUWPqDJTKuiYBZJ6pNsj5DYhrqx+t1jsV9XzxkEaPYEQz584O5Zo2L2Na3hgYXgBbvyzC
itcdyESmhzxffW9TWmRQKUHV6E2EJonkPaWWguXI178kxHyHBB4xCh49tl+RCjvaGRPXZDw9CK8c
j22xlTPH2cXyKXUK5+x6O+BYaDFD7hz8XAnKS+4JnzlzZF3M5dSPKHC4gVLr0BRYCtBe6S2eQTHa
Oc7WEj7JYgWmQWtnQLFpI/mkZPNrFPYj+7wDOUnYxTaqGd/bnGxfvmef1r4q8p2L6DEadkz9djq2
LlXbKoEYmBIDYbF4H8QK8OtGhlh6YpSSDhP+8bGis52j5ivPyPY0/HMeMVZPjrguulWKKzViL9t+
G1hvbBAPmLoarGMm35xDc1FXZKNa7njJwY3MsBE2kIfgd7Qo21IWw7UYm4NtPAaja2GH53HeWMw0
gRS7MeLJkP3azOBoSLcdWUSlJu0H0BPqeQ2MBqYYebeW9RBa3QcZGigjUD0tJcYeG2438ybc4EwQ
H/Jmuo9IEuRDW2XEFLzVUcCABNZxcavdO6tVSLj0FwGYDP32dO2rm8AkJWnI/3DpexmRNtY7czXD
bh+cQDxUJHYrBNbMIscL+ZWrz9GEk4uClRaGhJlbx0i6AH0Tm/+GsWAJu5Ppvm53efaTB9vEEe/E
7jGc2kwVtnmmvGP2HIXuxQA7PkCt1o/sgudJB1nais4F3ChKBRZsJQ6DkD8Bvru89axey5mJY7PV
/TF0bSFPecr3n70WoLIdOkenJxTZKah0oz9uS4LOLYhDSHc0umwxi3nVCvNrqu9G8nv00vlFpxbA
mOvNnwL/9RKZ6y5l6IGEV50QSXD7YyYjlllu/aUamI8mf6yCL7vN7S8X/yslI4emU7AhzOm/cNHb
fxrgf1zm8cZkwIDOz0aL8RNDz0DBVrBQtUUqNxvLAHc2BDhFy7TfuhFYtmGp94gxNoFZOjA5LWaQ
9ePAwo6JyX1U4iNsk30CUKqHAWrAxuk4lHnpEi4DMNwA1qhP8hJxl5Rm3JArX3+bkG50/tk89zeE
j6k9AbkvMfNjU3XGzX/34oSSOoJNLSkMlUeKuXu2hdzrD7QZWCc79wzFps8Yj0A13//R+2h8/07G
zL+96x4JsRCAV5NOmDWL5W6sADZKMz6NXPgGJqGWg4RTFgv8eYxgkiE3gzsnxF4/Q5O5e+gIc/ay
xIccKG+DZFHUtct3W/XkCJKt1wzWTn99hiBRdNhZSqe7dTa6OMX+CqM6O8mMk7iipKsUWuchZfyd
r2nhxHhLzR3XSMeFP1IgOJwupX0Lpx0WaUw7mbzY7k8TtBcLSWgirjHWXA4ASapfdG4IYWEp16Qw
LSmh+uWICPuDa2scbh7TOF/zapo3BLkd8YU5Y5G8ZscZE8NgYx8zkDexzh7LnEXXWlUhjcQm06mL
NnaknFKhWkU9FkseVajqKZRxSzHxuDfAcT3PeVCCJr7IKZl3XD/8/W8lgWhTwxjWrUR1WTJMTvgm
9MQyyDZDyQyUCo63UtDv4HIbWAfRa8E3unFrm6WLwGJ+juEW5nQjTADDdpX6PyWPzzQot00bQybn
idDxkRvtFibaGj+fBFZT1Wsx3m0WwlRDjJLXTslpVW/HWm5zF3QHNPhaZ2US2EN5YGCOz5yzyWND
T/fM0dMLEzQp9P8Mkur0hBCK4fIvEzgxOxejmP8asG1yY3jm61UJ4w+SElsH5eLRLORNLygDGAmI
/5f5Y+7QtPJkZvRvOszP5jOvykhuM4shxzY+pjE/zxTrITFgLbGeiPQpiBsoumWEb6v+b16P68Ug
U7IX9Ym6gITIJ4DVtCfrIn8IGBiU82FmPwCM1w5/W7dYDwv1jze9Z6a4SEs+4PnmaVBeVc40w/KD
i6mCa9e+hh2L0banhm08ezt03mdbio8Rz0jgz/uGY34O8z+J+cE7Xcz+LcbvXYCfg+Wpl9qYMvOO
xUgVfEf1S2rACG3tkW1CDfLOdFsG1OPFt2omuP1bIYo1MbXguXEp5/IbeofownrDkAQZtm3hC+nD
IxHnyz6d6m29pBWiO4X9eIYtxnf0F6IM7uOE7XULcE+x7wTE2o3tIWkfUgUcq1o2I2hNb9XG10RF
lEW3JGuQOGP+4xmbRPNej00GmCnJhgDgAmJEBS5/yr9jmcG35Z9zF6iAxbszF+/G4p1aM7hRlzc2
Er42cs9d7538yVgX36UrHqELA3z/DY2jEzLvR9Af0BiCeA/wAtCYmy165wVXkDf1b71N+O1Sa35+
JFhDeQ4Ioo4VIuXkRBb6MpHCVFBRL/XB9hZmkh6JlCEcswaDzis95nVW8homuK/i5GRZ6g3lQaNe
hY75bTD5BvTpwngwFNzWUhEB/Nug1nYoQucEM1PKu+fREIaIxU5VeS4Jx2JuvIrmraSrDohyMRgT
5MfcRFDGLaBQoHCuhey/0KAjv+oPfQXGiSqJCBtO06Ry30KwcvspR+Jn9OM7DixKLP8YWxQv1udS
kl5L1o3e/aMTtQjW9EK+zebH57BGkwX3jPqhUbvCx5LAIzRpzixAohKmLGxrfoCzTlN1WvPHUEw4
rKeWxyaqDnpnZig5QSPFO0+/+jkACl9Xt8j1oVezjoa2SyoZxhVWJzfQhPSlD0iAYxNpdbcHiyBQ
zaGyQId570z2Digu5wyaoSP7exswfFfCXBtaQCChQGrdaQY4OmPzyo04MA/ok48GmXjlvRqcQ1nH
PnawbmaXHxsbiDLlb8lLHj329sdBJ9jtgUptHCc9GV51aRpSEAVmDnnP6B6bBvgEz8FhFLcY9EnF
0EB3iXSDXKT47DOCtfnnBBl7UXce5kPa7ifzUfUfGKlgaYKLodMVPG61eaXo3wWP96aZn3z+zyB9
zslkNebPDp8uEUUvYWSsljTeayffsceg3j9zPNrIQ2O6omj+cbpXpBk2xwyjpFVSR2s3Omfeg+mR
YrFZkqdy0lVIyMgjGbhSOZkIM/XPzkROEEiQ6qa/oaXhcmOoRBxWCnKaeIOpYKq/t4175t/51qkG
JpuoyO4ukl84cmOKWgtoNffpTAzgPdGAjWu7CBIIjpLvaNjV8ZdMMOMRbcazXhtjUTtwyf86iFiT
p5ixFs8S4bEGGj4I3gqM5wGKM38s4xJzMT7klMcC447x47jDZpKvZfAJpgB1bEikMStO5IBOZ+uY
daIjCAniqY02Va14ROtO2WeyzFPQ5akmri013/zVqyOes1XQ6yeFzYngbUNsSZLHV7NwHgSwY5TY
Vb61WoJ+3Q48FXnD1adDBJ4gOz3au/026oBMbAznvcMJUSmTDXtCPWi7tAAdJ3S8devCYs8xfssF
XgvWRX33dBiQ0r8jI1UVvNmOvZmRb7ncxX7tvzW6OOkcAX2Ia0uO4THxuUAin+Ks1nxnUG5jkjz7
/mAhPiIeNQBf2HwX5mivQzrO1Ag3qm6gbwbOERWqQW6mCdwnnZYnR6knvIxJ4P920lq7PGDSNpY4
r7t/wUdd8bhZPv3m3ZT0pomZPtYzo5WakavffNqcw9bIcNWYK7y6vvMY981XXDm3MW5/oB0/u27A
orxU98yigf/HlBTJPY8k90hk0SWAgmKm057Ci+HX2WaN6ke/Yvn0/Bj0DFQfxHDjvg92ec9baJ/V
W+nsVb7unWsYP+mDc6jh4JI2TBWaxuQxIx2tRrGuJOafYu07y1qWI0frAuLVvkc9TybZYzZNLiHi
HALDE2SFC/7AcIT34sqHInz0mgc/+DTDCZUbjqkVHBciVGd6Dj669GjbubZ7U0XA1LWPxrI3je5U
JfRo7MMfWpOoPAOdr4Qe0u8z/gy9NcaTjRZeZm2nM39y/tEMlxOZhnYBCbUXsDhL7HxOXpMetkAj
ClnKWZNxRCnIuQaxmKArfQviKdq5UmwAcBYP0hKkopW7EV04Bx8bU8thkaxYx5ALyoTeUk9pI3Es
GPtBNjtiUVdGT/tOVG6pCACPnvX7HN1lG/PMioRx7pSEbhQ9DJbgM03QOHYYufF9hjCzN54UNxU3
O7uXZ2Lbvw31laQEs/g6/nE5FDJ+av2HKXm0Z5KgkSGb2GFAMr7nBbetJ+CAM2GARUSeXNrTXo6v
Sf+ZwZOf5avDprUIdw30e8LfAJ2CqgRUHcxHJlikXlDbLfQhk9EfUid7hJuwWbLy2YOtBKK+urWi
vgUtygE+86Aet6GXb/sUUZvlEgERgcHwVPbZDwk9PROiCQF9EL15abepZAtMT9ySJD+D+lqqV30n
MAa/iJxFgvvkMr/oI3Fi7PCRJdO+XvrbhbVcxL9u9qzeWlrpT4lKt5IbYSNpHxHwaIV+SmRB42x8
XKFzy/inxu0A+ahq1rnx1obR3rSWtcKLVEjt44ROaqJG6pxjzP2foQKrjA46Mzmx/msizK3+fw8F
ZxzurQ4aV7kkO9k7JDpbD7hnV6zKSZNWc0exL25lq974rPAaGGvaBlpfkkVZwhvjY/tXKVyGQ3zw
ZgFVjTPSrLGHfHAooz3aRGH+mLQIVn0Y395KGi5wqsw0qTSKB9ZjwAk5bpPgZgr7+f/e/FRA3+al
ttI4MHjiJG0WXJGUWOGnftcOAc/Nf/f5FAA0jGcYUeM164FuOwZHyn9vMOBPiPLVTSndRoz3rXkU
gC5tLFGKeEkJaqYBD+3hqeMQ6GLrj9FKJpgZfFiGVKM8BlBJbM7d9KKvAP0qDT4O5nyiJZDGi/CY
dDf9MccexrGtGe7cKDsWgPFdHZizVNsRfan+40s+YNvAteKyl47faFoLNyIbB2NM/DQX2ZllAa5m
erS42dDtxW3+mEW/rjNcrbJb+QsQ/YFbrrmwwFwnnBw84/g5dnoleeQQTayRqPDfHrl5RDyw+LW8
8+jFZzMaH5Gz28O+9F1MlPGOrSJZQQK5V8BTOMBdmJpLvsK4R9gO2mQdT+mMw16NEF3loAfeWfpo
92svgNblVCh/tJF7Vs4Z1dAU3ob+tUB25UwnB19uQhs2OuIwsn81yg+ArehX85NCF2IRKW4yUZ7p
iybyTJQVGP99UrK7qDLfxjx5iSNvrE/epxpInmB38AW6V1n9ne0nM3ycbu+9bexRVbPnP2s2YFJl
RydhH5PXO9PAsgIST26NVcItjiIeUlmILba4M6nShI+986vLKZ71uQEoftTaiuNY36RZ3dsxuJKJ
DA5Qk7IJm58CtSnYOs8Ohcxr5lJUGQ4BK+EPps0jgBcUHc0qno5C0v8wNKos+yGglGVOPyb2a4fc
oQ6Da8a4Ud9JSRhxmLH/RiGY589NyZ5ALUwg1NbhfKiTz4rS+gW0QDNxhOEqGlAtUcaW1q1PTLyO
T7PzazOfcYl5xPZJjdJl/LJJZYFesr6Hkta+345Q2JuO0TqhOAFfdSe8k1vm7D6B9I2sGO1g53fm
MW66g5/1l1Gcm9bdzWYLkWD4tNxi33f/phYRnjGdas5Fq0bCr37Bju659IgGJYgPdtCMg8rle5vI
RGtJsUwRZctsVQaUQPZnj84Wrx2/QH8SR8wW5IZdDYpgXMJ4KMhJrEnEsHBVG5faZHo9/C6LojtP
CVyYrjoONPCZZDK0Vv3yFPfhzsmHtzTg3oXK3dxMlqZl8sa4gc9mnI5TeTFL4OjdyVw+p8EHuYYB
l4LADl7lgvnNsw9ieOWIaExyk7q/veYJBbeAKmiOj6k+KCRkUfpyAxsX91PDi+QZuIG9fchxCeob
MCemJe3aL9Ej2+fgqOJPCwEjb1L/rykjk2a569kBVi7IUwgfUtAAvwY86xx1t3LJokXoMP66jJ3H
pjnHZLDEM1qAAtK2ImDcQ3Cug+I3piY9FRmy6SdQF+tAqEOVMDKr/I3vPhOGeCgfESbt08BDhEON
zOeaFp8HbDd0qtG+N14xbIklfTLZwzoMe/7H0nktN44sW/SLEAFvXknQO1ESKUovCLUkwqPg3def
VXPv9ExPGxkSKFRl7twmUaH7zGKXzgzqYOTmaPGylwQ2aw/EbcDRwtq2cL46MulF/Nec5Cr2GALg
qlclM92DCFlY39DkfB7Uxr0FrkLs873TR8kS3zA0bOyz/DZFf7eL5DR47PwqZm5xcLa4Kim6W/an
2rgFeC/M1NckA+AZVDu/bpxjhMLymK/NBMyQjELAhdVPSkwdn6rje+oQzJnyDdw4/mvDCo8tKSWQ
QC3Mvysx3aXYd9PLrEZEWy2RFKgp2mTAZ65M0ihrsWlG90cR2PAMeG9xzpo2QVzTyZ7TVw/KB9Rf
72NqCLHplYfIvMekaz2H+HJylbeS46fqxrUI8f0lCwiQLq6su+ZMsLvpbvGNU4rybLV4TuniQIQd
5e5XRzEHqCPrSLrJpbrGcJ2NZ1rlCH5DzraMUfhIp+jWGlMdhA2ciq5gupYR/tT9lmH6KDFWCMN+
FYcXwMg8vmpwktW2uWUmmqGk5PZkubJm8M5tg96SzP8oY2n/Axpahx4sUsvdnDyiqvszbVhkmVN8
5mr1k4siWuK+sHOgfTR4jpX0ICNsGOCtscPHLnb+6pIMwVLGlcYYotASyYI5hH5a/bjkLbfDSGAt
LTzObAPugplOcTk5b21S4z4VPqJCWS50qtkx6q7WQLvrpYS6QlE/EOelOxgqZVGigXs4EGmCBjRv
q1faPrZfQgxXqxW13yEkFwIIMeN8jt+lob6RWB9B3fzktgoMqPwD/3YBWal2EtwZOyzmIOLKpw3a
ae+0e7sW57Kst0Mc7lLjQM0peyNDtdcFAeDe7/QdOAd8OKvumIoPN7gzvE31p0QsIoQ4Mr4X0tkN
xgEGJ7Gxtvpz60EoMcQHgbAyxRESqzhUVQramQVUstGpIbqjd/YqwXxLl2yL6I3xbTEfC/sm90ot
L1eCs8TKIEngaSSbOR2ri2eIEyqmQNX4hgJKKqbnrW1NOHJhcYvRr32Tlzz1aMInkpXnX1MF8Z5p
d50v+XEczTAnXXdrzx9svwUNbxJ9IdOBIIXs/q7x5SPOwU6U+wrQV7KzhgBwxOj9xuXZbEP0AlZH
ymqy6N9yhiHxUNSw/nT8rAnM7rRlfRFSbDxjXefanZ+h/3ThU1QGIEqBy3V3JqWWLQxujucd7HBX
qxCg82tg95yGf3nxdLV30z6Z3VuN7bNOsIZi4MKMAnq2bgZ+rVPgMlakyDFeiunVYFYh6pspyNrr
xteum4+jC0XE1r5NRkIpKYOx25+xWg7PQZK/Eu5GxGMLRjTKabOJUo9sQYSTAfPB4q9Rkv0MU2+w
4AvpuKfMOdcXKCRGUZ8bijS5WKgB0TN7gCqwDi+E1YENjA5ejWNW5mpHr/gyu36RjQjf+1MpsNXQ
mBRmsCFwYSJDiJM6wc57NVqYBLjGFSQ6gdyGRmJu2p0+zRjiWdyx8WMICAYRcMAZm62iMfXN+qby
wDXKs2f9lsTAafot8rEFA7qZIqmX4melZFR+qSkTyK0z2dO6ETuPyWPaJCHndtXE2x5CUQqZySiM
K6Jvgh0Mk9joiSS5HlCO6VhhM4NgyahfzBQJs9Gk6XCE59Zl1ngNLZv7cJUbfl2Eh0kXr45GI2tq
7sWd9tqofUNTXk1OdwgpdnRI3bJ0aU/UJO1c3Wf9X9+RFpME6KizU9wGzLP1FcNWVIWU6BUcxOou
DWwKiA/yjCJZbhoDg0K208jPGVajZ+1JY37v6uKfa9JSafrBQYfRBNpy6nGgYhJM5jXVBla12Sst
wV4Lkk2oeHAF0CqqzMdo1qkTanHv6PnNPZVUO1XY3yXXsiXuS1VIKmH3qs/1SqnoEBSH7Q0Svwg2
s3qacB4DYOjrJWVGx/RvdlEf1BsMJ23xz6IkrzF5DI1474b4bBfbmkgFWPrkPOEmKbzh4rT5QR+v
cXXvlWscsYc1e5M1Ji95KSLqSTh1RUUqhrEkeEqNmg8vlb210l3dmNG9UNd5SaDgfJs43RVF8y3v
xkQJJZi6DGscLenvHYIzZvsg59djTGHGu7fxCmHeIGuTkJvdlcEKZ6iwUA4T2vPJRP46A3gW2XCI
zWyvJw36YT1gvsL1END6RazcMwrwGn2AC9uwHsk1y7AeYqi/tRv8dPWQaVZvV6jXR+g0swkcUqa9
tipzELqWdEtiHgbsuxmKgi7IOIeQugjcgegpmVBmnjNaGK+Y5YQd/Cg9K0PquyO2lryDeNjTjAI4
2z1yKOU1t/E3Cm2YsVir7YQHk97mXbDBvI5tgmutNCDPiA40GxzqI/ES0qItvEJ6RhdgGj34HkaD
A2/fsJXfNL6nZfveREAK2HAQGFx3gmFKCvKHOF9NT0zXWM84ErOHDuvOgrMZkhFmoSsa6EdsKgMB
jzUIun0Cfz7amqw8t+Z2YEM2YLY9ULAbHRrLYMtWIJ26iLNRNU4WDw90ndhFnZSPlQfBwkFKxcLf
Kkj2aid7BDj2LzSFGUkE6+oYZynSM+vYeU9mIitNL9eKm+lLYf7kJmY6ADz/pvwVtWzXMpG81l6z
zd9r1OU5CwNLTJtQPq+bCZPkRDA4TaqWRCyRvyOXF3X2IydqsXlDNlnZhHhwN3HTsIc9oXvYfe1j
UowUbZZtNvDI3ngORzbfdbzONAvPs/Y9mmmSxw/9kQY7O4BWqLApMc3imEHitgw75JvsHAQOgAO0
K8gGF+RymOISiC6fV7fGDe3aKifZX4GdCiQbYj22AI2a3/XgXupVd/DBVKyr5XJhKx0DF7NBsmus
ud4htCRDuGigUTN8jjN+G3GK1D/8/u9uQmCl3so0UJaTSdclA7KSND/TjRC/aC4dt1yTbQ8+mH9U
9ZBhu2ptIBs7a+fcFRXeiDC5MWrFCO5qJApFe7ORp3VG8LLbHigYJlORIbPV8MzG15C1Rj+NVSom
NNOxVl55Z7IVbgkAb9uN+6qHGBGrxRpDxthr8LoMkXAsoZbsR9x14GpcAjky6tcKHI0KadoIEGIX
O70hA8XzR0fx4/HZ258Vko9OocpFmBtg2ztQhCFVL7WTHF4GynCIoBCp/dN0Ial/iRYhuHpiu5Rr
WjYOGa1rH2CAb95ccOrsatLjyXYjPAXlV4OiU0IjfQKNlymGDOdTaC4TrBBUXfu0yAo3xHtiey+B
+HY7NFBxjWk+vkUIDmeHIGPN2ZfyqGnVpZ04BD4fcS5GJoEfDLkaw08zdYeIwp2kDmjmeI6MeGpW
VrxBdLnKumdVeNXWxM+6Q5bQDFtHMwXZS1TGUwBvp3TnaJkYEbM1FXGl4QaoIjB6CLFfjS69QoTj
tCmRgjEhi+bvuhupE91rDOcqSmGQG+D9mYJwrUvmc9E9xUwlJSDrRf1l0PCOwRjJ5FbDXojFu6od
Mmtj9h6aX4JtT/P4FzvRjx54fpiAHCvMSLFCOGGY+RbFn1Xgdn6A1rkT7ft4yJnHaysPgIFeMre3
Q5k99NwinY6yNVrrMZOBeUQ/qMyvlR7svYDKGPcuTEiy3niNi2Zvj+9QZIM8OhE3H2F/CLEGduK8
+EOpsDG4fArhctAZk+RdoQHAQRWvyz/4kpTIzrrv0p8Ixl/6bgfjwdayI+GYp9mxXpSzqwR3gdin
gGoKpu7np6xEQrGHWK7SpGLLGopXCglpGJc4e40qpCNehv9SxAUOcdIgfc4+wiyhU58phshQlBvC
WZydE7JQo61VBju1cTezY25DlIQQzhDm8xxgzAZ5mrn/OkckqtrJ082p5XsWf8fBiSQs8t5VTIwG
CZ2owtewDYieFnFJZiFeYjPejRkTv8A6ZmF6dGf9WNfxCyI5llQ6oHDryaOMMAAKErYIyknMrjBP
YKcPefbQ8CeEvjHZ1NWtSVaXjUyeTcIgTzSC06cWnCRpln0htp2GT2iU9iYtx9fKCVGD9Ky28luW
BwpMs0lh93tkIoTnxg5UY6WHeSL2X9gCT1Fk7mCGR6PHnAngEnKvqLdFT1kC6SbUYc2GXaPu3Lz4
TOlqFDCR2Sm2zgTEGuJMmhcwVGLEA3jCxyELh9tKS4EU6V0Fignq4CsNdzZL0hDbSOCAXWdY5jZg
N11yCz0adnxV+37252k8txZoj6TEDiUlZgywoJU5Koh4aVXzpxa/Zyk05PkbM4hp/NOi8kkKIpI4
DnH0EZQxOWs1zP5l0oVTK8qfZGx2fT0xxF6GnP41/ki9uWmV/KuWYLhKodVllIlkGbPL1Ib9CEfE
d1BRlqY5I9COkuwwvBDVlqHBDrKlFXLzpgY2qN1d2dTg8zS9c6pE/1FI2wswG+GdPAhxAht6QeXV
qew3WXyN6k1kn/BnwXV6JkmUx5menkkMaY1LZg2PPgnXEQakmoIW8qlTB9hjvKt5dPqYYKcs3Uda
eZYBL+TLlOCmneMCoERbKshXp7Z+2FPm2HwPeHoJZmHbuuVUqLOlrlrvqZTj2iqnU9rrlwaq3nDz
mBWAYDvKn+rkO7+ghwhHSIhQdpmQcob1Chan43Bq8s+6qAERcyhEDZPqZMIM9s1h1kYExbteYifb
EF2PpFdZ5m53SusGN5ss8nMnJdJhD2UtQWgDhTT36teE2sqJ14Z56XUOyGBZtM6uAlmOQ91fGLNz
rHS2PLxMI0yhgTtTA2FlSxgajAsEnDOqIGGePeK06kz90dRv2AUJCF2N5Y45wtOBPXtROhOlV7+t
csR1qmHdiJ75VjpWFD5wDtM2TsaU2amuX7r2AEmrq67geKn3G+fdSvp2aemHSIyNg7fKMk2afe1i
58hOxsQu+QDSW1uKtTJn9xIZ6Flk7am2yCF6rLez6t8IHSl5saglAkIqlbC5Kh4VaIkaBp6u99vH
yNsdd9252K33POHQ6hxAzGrwduVw4sZ0hr2Q1XMPuV1XTrSDMO4g8gUWakV0ZpJ0nuX4IDMzIMhK
aqXae53uSEyMjINuZxQJ19DhoNWRSdySu9pu1BjhF1oUrIs1Kdv2rqiU5RlaGxxTgEabStjbEUgx
DJv9YNNNy86MShnWV+8doiJbeq8VglWJ6s48rSXf22SqoFQ4kGXuOaKKriN8l8NgPSjVEoYbkYlN
fAyj5opCD1YBNt1K1S4HLNSmUZBNjlcUmtaiQ4bPqqeyCm3l1AOlq1sCvbgD3nJWCVlgFm/wmGZD
tcEc6jSmP+lbbkMEYPDuMz/I8fV1XyAsTRyxCQ9qgq2WNNfNGZqXukPdypjL8bwPBB57azoKVHRk
srH7YjoFVMPBaIUznR0irXl6hTCNaitZpDrSYI8mCwvJGDrAMh0BYbAYwy7lU0tVlGrRGwu5ikr2
S6HdKMMkcJjKujWh4K/H7IiEY1dTRdRAUk5V+BRndBRVV59aB1yB2UPEPEKhPzPbeEfqQuYB8lIX
OoW2LJUcOxk4OUp/DeKDloUHlDxQbNytFTDRVsyVi5NUUezKAkH1zjJ2peE+AwNVG+5BilPvFLuF
lzoRQVbBFS3YX7MWBdvkbDOR3eE/n3IVVYgW979lOwN/5Lq2TCyLqODiLek5CesrtFbbsOUOmzco
DKzuZLRPNSTLnC8TF5TK9Jifo4GB/LJXgKgqbDcS824FJfI1vLUrRgMMNdZ1zKOtUAvVJVJOw22v
0q1aJP1arjmWzMqlFJTlmjf+tN14HHqGEs+eZYH1J50pqvpJFYqP30xJpbTxnPpJHNbHjGleALvC
xJQlbmeGyuVn3JOZdYJ+ssBbbczzDy6Hz0ADHUxYpm+IK2KxSigLE4rsFJ6PkwrfhSg7dsFVIZ77
K3OACYDYO2ZImW9zYTJalo7w8AzsGEutMitXFUiXLFMUzLtyntFOexIRipZ6mY/GVgI2icwLq+7S
ltfmAQ5KDBy7iwvjtgQ/ThWuN9GRAhyLAUVBtzQCynm3gjhzpbBkgCm+AHAq6cQr4BmTJeKbXsuY
tLqUA5QxvSs2YZ/tLcMA7bmGAWl1CVx8nmvbw6wt7Hem/iKbIIE0iYIXfl4NJHiTJTXUTrmRyJfB
EZsegwgaTIAzUI4ShtlOA7Rq/dVRcugqhzhBAiXm76Kl54rUN97aTmZM6Qa+MO4uh7CQpWBljKxd
hgzepVTzFbssBCfFUbcd+QwRdUJV0ccPftJmB0mQhnsKsQ3XmiUfymLziHgeyoIBDWq0Olu7s/Jt
4JhjOc3GUtmUaCULttWuu7cZDmpl/KLarp9P/2b0BAlPSEHjIKY/KTSHSxuNdCFEtThwgkvsNaRs
B6Kr7a4VHVqi++w7rhbnJwbxIYmSkIWRXmSpDm5MSAZtgrxCbtdsFfddY5TDfHTA1Y9o2Fvu9Jde
1Mu4kb6Hqi97mV7tfQ+/CM/GeQI+uOTrDNB9MQSnC8BIAABLmMSxOA92ZJf3LZ/qqQoxgscdUn8x
dc6A7l7QsuqxdqmSfwVyYkvlAvWPruz8Nt9zU+bgQ+eYKzHk86Y3arkBFZr4Spk4aB8OOiHZK8vl
CggSKjXCzyJfN4KkUPpIESMQweue3X/J2qIGJw9+P7F3S4u0ChBAM40PYPy/kBlLaf7J8Uyk10gv
iEuOVbjnSFuavwxec8gV4pyWl8YzOSASPBk1Z9Mb+IMW3xaGoyEM3fNWH4n9ILi0T/CUxt2Sbk6H
J1KRoj5We9Ehp56DpRZ+4jK70rHYsYMvDvrYEUdPUf2w0LGCb/8ZuswoxrvE4gKEqhRLQNmF4lam
JTOLgQrKXFqGlM0/A0aVM68p51mW92WEhjITscwihhwLXbjpiw3NA92+tTNRGKuXoVL3AcN3zzM2
RgVfWHb1GhXQlGIanT3TwTqPKDMGOAca8ivF0f8zXy80TFs9/VtzzDWU9Re+7SrjLjiGtipkh9pN
xwwBijlHR69WeMZxVTWnLdDZcoiKa9lHjwYabhSb4Yu04sjVl1Abfkcsc3ptazDcdB3GeGNEru85
5bCMR+xKK1e+T5MLWVq1b7M1OeNfDZVH5fCsc42AxpKjC8OW+jxwiy28LeeRlNUJXJ/NWS4SSgi5
ULF7RAfMIBCSAaZqevyksbRZmy6jqTg5AMNgao650GJ0tk2FlSSFr6l+yUUf4AlnpEyNgQ+LTamc
AuWDHIwNjj8kiru+1om9S/5AKAYeCqAllX4Y+BtYABbPf9tgG9bQh5DUGziyDcIXLUqeDPChw7AF
OT2ubiliDE/rfQaY+W3w8LAqKHoI12zIv4oxPbY4rY4F+yVCGSZiiDpQaOBgK4NNNdR8soBpsWiQ
T/7AhZGtC8dEb/NLhk99E6+DbNqm2JjKBa8CSBUQBVHAlEj40hhretefIa0onH1AfCh38Oqt2m+M
5XiMSoCNIIovYXMDiEC5QkRwwbdyabPHOv0ZlGhtENYmMNKCzcEBCytVrGBzrVtTO2vso30F7RLc
rzeaN7vuIH2Q5qgHNyu9ZnYMQbtrmR42jLFacE5YNPkKNTPMimaD49bLZDBym3ekolywNOmgXMF3
/ZgNB/bjpgDklGGpJge7lvZrsjXklLodhpPc0DLD2GXyYdloRnWczHaj61f+LdhYyuYk7dGjS0HO
hjDKLYsuFLD5liEpj3gvbRncQL3jEO0aEhqi7Gym0d4FGHAbZ1dYL1ba7aZxgMOA16L+jODF6t2x
0pjlA/l4BEX1RMCUo/oq0+x1bK4ahxR3215UFiGC5Lal4ZpXMwqNC6Ty3qzfCCK2RSqviy2e3tqS
Yb0g9SCWUqnOxeEcEMM29v2xCKN/yEsPPckZo9/jjlE2+q9MRSh6b10Zpd8qXOy+xweUE5eV3vc3
gj0YIgksf1Rghzoo3lL30k+QWUib7xidP2Wlxg4bQX6Goe+l2XpuR1/W2i5JXVpZrlATLgPrzeLc
RoqQOFcJYiaiWrZRjrz1BscjrqEy0Rq7RH3DFWKbNh+yeIjQ547lcA8Y+FETNM2+bdlsnbvsA4b6
7oRfRlJuZygYTlT5RA7XmJDEcFLJPIUPmzNUdJc9HFpkjzbpCoWhUzB/ZFUCRJOvGpwqZb0h307n
5nSUmEvECKPhJRtYz1uMTkOBRyS7jrRw5NRH5cJ57Rl0QFgJMQUmsE7uHP99KbR95UiCSq6umhJj
B8CLyHIPRu9dx/tAE+A3FaMiu++20rBEKg9aCmArpX2cMAZfZQy7Yjw0IC1K1UyH+U0XMDFg8D1u
HdY7E39MfbBlIlkQQ4cYDDLXSFNpOWT6rUdV4uE8W9AjgPM20GHZb7hCVZdj+docFHA71pqPgE5u
WXjMbZHvQwjACFrrvV0/0mk/EPYjVFVmbN+jt66QUyBujfphBEzmjL4/QVCXNiRR8DBJicwsir/5
27EOXvkTGYWf6PZOV+HmMxY31fbIrROSNGOqK0p/2MbYdZKZCC+b+92jfrQsvGrGtbwVPFSRqdNS
zGcnmLD0qaxj0WNdRB3ZGSclv8Zsx032anLumQ0HCoh9HdGIdphLsF/Vp6UXXhncBqgv+8NoXCzj
EkMFpttc2PXk2xr4JingF5gFS2vq1vlYEBuNqkj63b1iLNOKZ1oW22F6Vz3qdcoTeaBLUFVumrVH
9KlbPsDXQNmqaQ/kxs+FI38xgck1//0RPzf8pqXit3B+jqjpu6E/i+o25Ox9taseba3BVBqKKBvr
YFmncGK/9gZ7PUSk5chNpjt0vAtLIG9EMDn3LxiysL3Cc3bwNOlzzlhJNs0TpFWpBk5VC9jk8TEe
3H9Z/Sa6HAOY8tTgJY6NBcBLdzCdmoOWibmOfkmdIEvFr1H1W2rXigOshfwwo1CGG4nHkbzSqrmX
BZoAsoJwGLsQTyKMKqdZXVWOdQybFFtvJBMx0TwTRRz0XK+S9oX3DNf+oCmBm7TuBeucReuuGweR
i9MSjWrvOlTe1jgxZ6GDG26IhxgALgJveKMRWQ3/sZsimE8NSN5wapGqA/niP9mrAEvecgjRNZwi
LHYMMAlEHBOsAJjqY2dvvFHWQVSF0EJ6hFIjCGrHyZRn2rH4khi9KyYmoLjI6Rc7TPfqbZr3ofgX
NgzsQcuYkdckYaXycOYZGyBrjgi9kCg5AXomCPuCc1VXDYyspIIdrlSAqDvjUUO+FKsUqxDLvHPp
DJvCwwvXzK7ZaL3luD0Opng3hyWmWrJmDOThy7xXEPEXuSWRH7vKzleqp2yZjBRrfdqbkD2dJv4C
OvWsgPPn2g6bIBd425xbG0dth7fmZfWH3WePeGg/tLY7JmnxGmNLhZ+S818hUIfFbpyrfZd4u8qJ
eIUVbBZ9viewvJkSwYQuBuRLCWo4e1fIil9pqrNGRHJHjITMqnJQjIjO2GJF3Sbk35XhXRJL7Brf
76j8EBrWX7iC9VpjrGB0JTAD2/F17LNtjtdyN4gDaaFHPDoQ3QPvIaGwv1rMcMw/G95s8RkymzCa
3A80ddVh69c2ztYpvX+qfeuZwfFQwovQyWX8kutUIUKD6CLeu3C+ZaswFwR4EQvR+FjjrQpU30ng
bggK9JRPW/mLVOsl/1NxqlDBkgvjG4+tHOZF/jvI4GBYJGTO1t/aRLql8yYG+6wPLq48Nvc0PWHW
CRnsGzuztTMeUWKEv3o++VZHttg5B2yB17CKZUYTUo6/nllJwoDSpMVmX5+ZWbVtTo1Ie2aWO6Xq
PlWUVNaJk2iYg5pg0RYYF3RhSGjKvemSklCYtJhhWMOpH1mpOIg4Kzl/t8nE7qhjy7g4yOKlISKT
jdCgBMuWuHr6ei42CB1hY9cNc9H/orGrJd7iO7MeZASF2l6CSkGF12m7LDeedoUKObHxNMGqESM3
V5rEaDOGHAAN005txY5sK5jWKXbSoX4S5I82hOZkvENY13ar3Wu85QxbLDMnW9ZI1wWUsbDl4bcL
rm2YEcrO94tYl42CG2XOH0KvFtoI1sysvw84fAkVYPPjiMg5FwrtlidA77Ym8Wi7w9AWcRFGYZBs
GNbqjkeaw8/YPgV7OmP8M+ykbWVmF/l+kyncDsW/KhTXUhlOZeVspir+J8T4aubFtgNscSjYxPCe
l9/4useUHe1aDJ9T/m+OgR2S/mdIXhzPesF7fTEwN5j0hhDw5FJP0mZmyrAlKC9ZDc3WGj7zihav
4d602O1hn4ber3FONtModmJme4V7ntXylGC9lRXc6DZyfFAWsmyohhOo3bD0lMRzIZDf9Yq0bksZ
HgGDeENB1aUSLkPaBZwkVtjg7EXo/eqZdggTA68qGHiZ+oHlwZlVwzB82ebNuszBDk2GDZG7ixP1
4KDtaetLlgQMYiaUDah4wmg4ptQdDcODAIyxQbcp4mNGqDR+W7fe3oyVoMaRCEn8KtJdQ9vAMD7X
qzd72kjEauS7N44rRWPFVsTzW8sgGR+Fj2nqWRlImtEC4NNmxEwP7P6YDPx1aB4EKqp4ZpZeGpsE
5Elh16CA+ZCfXgOP2aW9lc10mdmosQrckstNF4i9Xjgfqltf3YD8x4LDD1W66e1DF8J8RbjXcLM4
pcF6Sg5CFWTIrYd3XUuPkm0+61syzmB+baeIVq+r4HINcAjmNlm02Fg4O4qcZetgX+HQUHlo+DyI
Cq36JwDmZWCZrFqTbMb+zsMT0mD/T56WI5NghEIL286PSWk2U2GtO7U7QM54TXBHW1SjxlTiz0wl
5V/vEdM8tcj50yQ5uDEZKUcAwMaOYHBkmdcKeb58elROfvBE1SWb+q+sVs0I8zslCkZjRUETeQlJ
26nbCfYBA35ubmPqZInU76HhaYtBqa8Oyy2kpKlInC5K7xCk9lmt4Je165DIVjdvT/XcHYZy5XJf
UvxbuVQL0Mw2tJFpkPMltSj5IY+424x+mKFtHdQECO1xu4HLZnWPeWrPemUQ6hx/BuFzSmSkCZV+
G7+bOgk+uc2GpZgmc6gQ1qx2E9C+M6P/VbLgpakNtmfvQWcFVa+rxYs8dRpGsJTuUIaCijFvAKm9
BHb0lO6OEzD8hihh1qHOuGIo0LIDutG1BAhzF/9XEG82J3jZJakREgOXoGrHO6ZyFqOOngQriRBx
VbLGomehUBQS0eaN6imNn3LvrTEBGnjETShy2bCmuY8kS0vVhlVeirMlJR5aYu9n99Xt4G/iHJfj
QWDhOxGJVs4T0zehphhIYn34GubEYG3y+FnCCWgFqaR4uZj5mwSdJOmKy7pK22aVqtZBa05dm/oq
rL/C3kUlLmGTnnFlzWsL5VRotDZu07LFJsiqwsbyXWHsWoOmvUf41BEfEirxT65nW+a1E9vsEKGv
MLYDFZRRjneITqcuBGgspIaRUDjg1FC3jzxhTyb39Mngb/M11Ktnl5U7PZB3xzkHto0VHQ7uassm
nu3HAZ9mM/mam6ts6iB3euQnVNOqbjCO4n1OrNbAaciALdeZwziitny06bA9nw6dVo8OxwA26uqM
80ow3qmD4AXPzKVBdaCkXr8PePaiEFobqkYhgN3ariCzB4M8gxF7I7AEIWXXBXegI3Em8hr4T0IV
XYIUHz+FjHtr2iQZyfEEU4C+vxas2Eq75pO21SZ9PRvk+NW+g5Y6ZGoIDv6IWuyqsEClyE/RNWti
bbUXF8i9NxWerLum1ltEgVBnp7eM2JTANNaS6ldzXyXuYegxxxaHvvuUdumadWWEc5LbUGVBv12E
X55rnBxypxTS2yW7R60x6VZ9d6MO3w6NUAVfM9bxc49vogsZl3v6wvBSi4m2AOAnPbjQfzxlxsSx
9vvObGi8+xdBNqKZnEbFOPyHJgGzOUqv+oaoX0q3JQ6iPBRGDK4+WMTm7CNcdAfndzuSz1aaw6dt
5bCGnxIXSUJSFhGzye5WLkZs9JaDAqzUp2TRXCv9s5zPsBVlwZNxjnAcVOD+ratv4eMFAqcQpX5t
1PYmAN2z1luHkvlGnhj1f8xUevLiHyj8BF9fJfI0EW1vEBPSd9opls5IpA5p6rzVo7sdQ0ODOTjq
UKHxDfgGAwl2xI/uvYNyMa/6Kc5QujJuGs/Qk8Fwdr33JHHbztXvQtXfZpaLOMOuPVStfhA4pmXU
FUlR70N66wZ8LGBRyneZFACWo7Jdx3BZC9TLRiwTldRlMNzKOdpFvbtkP6ghopp0GEDM5Dzg+5pg
AdActhhZY6G6y95nu9zMRU9cgZTc1HubWlOxdgnKeOnea5XUzVa2V+3wu2d3BzSrEopUhI8awxQL
M/wOn4h2io6dSvc4LvDbTACki6zeDQzEWTYf/Sy+gh6jY1GXvm4yKaI7K/4qYnRql8HrXxbA2ue8
bAuQt+FKVuVyaIbziLG1S+NT4ahscF6aOGIYsJCh9cdz+Frjbaun7irlCug8B8CPTLcBUQqlogqB
XqXfkzy6KEP9owFzmjlzU1s8sia+2cSWCL29mT36bHs49mX9G4TzPu5kWMecnIvpzdzbrvPejuWb
HnPPhmpmQk5r3DD2cNaJ4Z4z8ZUNkjmz8pLeW7Q2OwgBeDshWuK1aD5U6SJVXBmJXrxaPc0aGdwY
1SoN2r8KZZbHRLh1zw0NFXo3bCJjJJ2kGCZTs2BkVyreuiZeV7YezhjtVDG/Bip+Bcl4zj31WMbe
txfTtVxT9T0w9+V4dvNddLOBEpYEki6nxVu0OPu/yhab7uX9FwyFH9bicF3ut/7dTxf+er1+3Sx2
l/X7e7NYf50Oj8Pv4TdbEqq5Gxa/b8/t9vf3Llb363U7LfZvoQ/nfLmuFpfT6XG43g+/+eIA5LBI
Fwf/cL0yCd0cDvfD9sqIfuEsTo+H/K4PyvXF48HHisXX12X3/vr+vt7h1raMFm9v+/1+6d/zxfVw
QDS2IGd09Xs9HdQlznX8eBzky052d2MhPwqTWx/w58EYfYEP3+JAPoZ/2DIzXTzftvt6sdxul497
t0yN8bVJtl0Kfc7o7/6p5TMPj9O05Ks4C79ZPR68YWvxmJatb2/8R+s/Tn6+WPPnPv9sD3zg6cC7
EIuHf+Id8/PjxCfwGSf/v9fm8+V8/t5/yM+Vv+Zj/OLIJ/K1uUbZTr56PpMXjMxjcecq8PH80UF+
KK/gxK9P8tXxVflX/g5q6ZIXwocQ/S3/3n/Iq3eSv+V/fJzv8+WxOF3xjv7/a/MB8jLzdbiL8gXy
OSe+7J3XLV8xr+vU8Z7lXel5tf99xa//e8d8M8EP+SL5Gzrkzan35cfI9/M/ks5ruXEkiaJfhAh4
80oDeidKFKUXhFzDF7z9+j01uxvT0z2jESkQqMrKvPfc5+fhJF/zk18KrjpXg3fIr5//fTO27iU/
0ej/94PxQxcLPjv+IK8NHx9v01vwjZ9cSXmleV8Gl2F18PjYitWS/91Wv/x/+/h9HA6r3xs3kLzI
h8OzW662/EAn+ablpfnvwskrd5IfgXwT8r3y4qtxRReVN/bJnIvPgQaZvLjyrfKXx+cNHmXHEWx5
ImFn8SkvAr9HYrLgH8gv4z3yD/hL/nr676sKrrjY8UX8Bhoy6LCxWcftt2b+doWyR4T6Qtva1k52
ZkOnGJcrCe+XQarlEB2rwDhburXtYOA4VHFkId2qjMKy8SuZmUOnWxVIY7P2A5APTZJRPZQQ0eb3
0nnRlfdakK5R/g7zuhQnGsiL8Qj2GgDWIbzbjgFY+a2trlrTLgLAy459SENlMewq0z5mSAhsYr5c
g5WACkZBEa6w+apus1Vb25+Zezq/cVVtW8tu6eaLFBVXi/PkombZNskQ803vXh7VyErpFQUWruuW
ytN4zLUSrzpbgUfR8/5/LSD9eUPLquvfrKHapV7xFzHwj9BrTrTH6pT8yQAzm8Q4y3IdOUZM+HzN
13YtDCt2rmrM70Fi74Z82mQJBfhIMEwylqdBO7iNeTDHnkumYo84zFq7kia5GczQhJ6sV14ta9c/
qfTihzRhYIlfy919co0NRwoTp5dOooQgNqzkqJMdOtO7uRG2QwMlTFgH0jtJ0FNumnTfYHh101ul
qDvZbrZiCNruRwhYu4teAUnJ/r60JdaSwOUizLG8JwcUOaPGWoM4583xPkVinbVhZNyS70dOTZDv
8wKutDzh1vrOFK5vi/mHGBrdm1aihcgSs7dlUJflJqZR53VfUe38yD/JM4Lc8asoJemboQe4CUbA
rfqqVuV3UpFqOygIiJqPRowctrUtXSrcBgAao1OOpCwvA7+It9O86QEuCT+2X0u8ZE7FcJ+SJiE9
goagHHC7cpIR0/4vhuSjzPwJ1Ft0NbsZ8x0Dg4TPP5z4EocNOk7Ct0KOOCk0GFyhkAWxj+J6dL/A
ZuIEknrleD/2tyJl22NKDzOH/gT/qUpreijoQZbNoUBskOufPQN7WUworoGN0QFg2vjNlL0qrdgI
W9/G1b8QgVhKxNC/LO6gHVJhApXLs5EWKfrKJfkMrux+p3TbXdhn2qaZ3uKE0UXxQhe+nN8dV7zw
Ul5Hi7icDvp/BXeODz2sfpLGvqIIn7O7lIl2hOw0HVnNs1AJkTR2pmteM+yBaj6vKZ0mbk6MXyiY
Kgtqa3er5k9T3TToVjxpOUXVZ7jHDPalPb+Bo1qpLR4/fjxBnTrM+1TPfYFtrHIR9bnzR44DzZw2
FQrNUC12sr1QIoCARbtuNRLDKWJIWeIE0vyh7/gu4n2NBg399io3nWUDyUU+DHrK9Cp8jDbI8F53
Lsk47ushmjh9TYtct/a5vgV3A/qDRzFAtWzcOEfKA6di8TPN2lbqY+apJAZINlBI53sNqv6Udspm
ivN1XUKsKmbyb+nAd/BGmLHJiVkb698zIUd2NnM61cr1xNHXAqTYu2i4AdCQxAdfFxkVYIIh23oJ
NVlR7FMTPFfm5Dc+iJPMFhlpz4iQ5pANxGG6z+TTD1sizD2SsDgIMWrprd94pjD9G7s9SwzgmgQm
wmeDkxZ0mmdwnlW35I1zjqmFuJs0N/Nup5TFlghnQMzhlz6WzO0itLF4OfryJBr6RN0lTH+aiuSV
LUlpkX2YNJssWkGU9zUcKPmsD9Giu6bq7XnIC4MBe3ftlXYTivBKEkYUzy9tYrB8sP4WKqoFcq8w
xCqp5Tecq1oCv0rdW7tsDG4yrCPbryZ69KQQYZ1wQcEw7/ZT/t7xINTwjyQHiLJxRRQkykoXpJNH
YOSSVh7AN++W0e2BZPVU45gYyk8vuzcN3VtotiEONMkpmHb9pB0kEbbZ2Zlx/aojZ1sZ4oURlRxy
Mtpp763ebzvWv9R6j4ja6rnxOloZcXkbeV3k1nm9Y6kbs00cfeIiWQ30Sy2GenMV+rMgTLWfd032
OQzTs06qV12317HOadMaSMttAWqvPZsBtBquXKITjQHzR8UJkAQFEeP2aaDFc25uBcq9LFm5xsvc
1X4zoCLhBNeYIzRse9+qQPOctZ42pN6+lSwnyECS+lFM3qLBplzQibGn6TQbbFxueSsLk88LWsq2
TFD0U+FzNAx7416QOpV6W4P9z1WKfcQaMnvKL66Ztwl0UAwNemw4O+kdbQyYId66H6Bu2wfPRopc
EaXBwNvjeD9skPzdRQrJOjHgntvxZWBuqRTBgQ7WtmBTrztc8JhfE30HuNqXDZAi7a5oCsmhnsFa
9m9ys0rIrYoKkL5248txEVsjbd2OtIRAjs9GD+M8jxjYdd1uVhoaEJQB3N4hDVYH3qA8ZQQ7Gbru
FPtshrTPIq3XE84lTBRMbD2QmxZhAQHdklZqrbXpwGSGFC/z0GmaNHHsHXhsBTB2DNHAN0Aep4Z1
sgoMLaQdgoNbg2Q8iN5eK429bPA0ItKSEgs7BiK4t8kYInFzyU7HGsnsL/T8HPC0ateHaEIJ2591
inXyGQRRLKUBsR1taoWwiomC10Aeac+p95tXnAWMkng9mb1V7PQ88A3bPacsMRb0HS38rEASNOWR
oyR8YM6sWXl0A4QrLtokHTouyT7TEC8tuQLK1aBUf6YMS29OE7jIoQsjqseXp/JZY6RaxXp0CvJ/
sfqpQaC01W0yMTwy3KVXnhDzIbnfTDZYz1HdMGleo2beuFxIVdC8L5GkwQjTTnParCxVBzBI26F7
kFi8gnbCpsVh2QMJjHwZmQBuhoUNNp7tKw4Y0JENpUzhqUJt0ldgExAfhIJdy2X8jiCPrUtq85V6
9lVakoPrgPJ+78jJ1niwDV6jTTWEM8zQmEYml1Fv9wbvR5dZSShnZhO/LJAkPH5s7VCH6fojH/82
Zm8FAHQ5kwcg0+/k9lGYKArZN5K5X3H7efDu5UduuNVRmP1K4u5C0k+EQ31tIwCUTiW8G0j/ldZY
6thmrRT1ByVk9ujB8jOtZSr0OZX9SQp55M4eiTf8tAnjUdm8rOo3oWOC8laq0pEJ78Bd+fzPisCN
lJnVruWyotx5EFaGZsz4I4lJGdWPCilDBlhlDvy8fwu020gmd2Bic8cK3kgOEkfrYUDlpCIV0FaB
PKxzFWMVBdD0h0oCAx7ByYa6KYxsaRPQRraa0UQri5tHhnkJ9J2Q0hZ6VWyL/GYA3sU8K5pPIkni
El7RzmlAPGcV4y2vX5gKWci8UNR06zQ4yJKTwsDsALSOwuddW2gCBapXu42I944ujQ4RjnopHCBp
cY2lhKIG/oONkKMNSp20xOB7tUESthqTMse4qKbB/oVmYOCkOxk7o/DWMSu0QuGO3YjwFsYC3Ba9
djApTYvsJWRRNN5S5ly2bmxa9CLskHrs+j0MO3XEBAH9svyq9fQgHy0puSkZ3+IcNiBc0BaJb7aO
nEHBXMRu8t/TTcBlEnIWcehZzPq9V/WNZX41yM6U8LMGxW/QVdDO7TQszfqngCbcM8O0yisYQbX4
xMbMHJGVgRA/Nk/JtEyS96pnoNORkBRoL0R0gsJTGeys6QNN+h++HU0j5zaNN2FmHfWLl2J/4vBl
0pVKE5rHinIMIIEFCBknpqzENe8NfT7o8f8X8oaQEPp9jANsE8UiebM8/XawZuGgzZIw+X9LEN7n
mXqFn29ZyBHDuxpCU2494jg+OAVsYvNMOMKuSNR1oc94GOixa/9mJ7oJAZYzfh3SBzr4ZYNFPYys
y2i88SG6nHzyDaiFpYKwqrU7WvZ/YzgwBjnW2ckiLcItLO5haXY016oSQRmaEHvMG8sj/CQ1fFWd
XqaOHbFL88NQaVdruLb5UQu/Gj2BXCnOUzk8EVFBFLD3RqK9Ji5pQxH2JiJkAX4p+tqUNuFkpe/j
GolNcLKnL2021+zx60DnQFveBz32hVC2LfOBjsSmsD5WCbM7aD6YaAeU713rbVMdL3phw7DRF45e
YqzDH2zRW0RFDewqxBmq528ZRfoMXGgiiykll8VlB5W1EGc0YcCbnDZFAog9b19SxeVMg5LPAr0a
UI4msE1QBGTesMiS+KBxIVHzUqHQuSfAFes5PgFIeHTIw3U+/SZUrJN5wQi8nuHLKvFS5zSziDY9
s3FCR4Lu07N+qzGjNTng48QWyHbVW2wCqud7yndhoG7ngufjO5XBpvdyeoGbdCKteJmq7SMYdxEk
iPy/RJX5WxAPGV/5j/QZcphW+czwcCEA9rBiP2xCv/lqZ8EzcNdn6gGin4wAwzY6MybgNcOULt9p
PWO46MADcuBRPXmiQGOiMK0G2Ns/w+47iR9Akpn1uMyI26MSH1NFZlcbBydmdGLRr5IFVJESpbgn
qQ6K64EnN2ozlLDoc7gdIcwlhBmEFO/9cO+Ns51wODH7o5GNOwQxtzYN901fXZHVEnrVlAXJCyrH
wRaD7sVB+dMj5rHNknFbfYoMFHo2VvSJW5RdXGWIbWw1UsLreW+q8Yb7Ay9nuGoafavYV1DirKDR
AClG+RjRJOAlYYYW1dh1LnmVL0328CH2qIRqP8T8ItGECF7IWXUjjPgSVgftskacauFPGaqtAts5
GNAdxjfN+unHM9pxM3+KRNumtfWO4QHVZHlyut1sE9SH1oX1dDPDmIiEuq0pRRvYljqqwwDheliy
kzP1sKvr0JRvNanmAvRsQQnnDP860q+yqNiZZXJPEQcqaDfzT+hptPv1PVX3M3dJb7DWhGVzPKQ/
0efnQXjPnMdN7KucMDeleGXrQMDnGWjI6D5665F0qZ6xFHz+IU8uw4TOHtQ7Y6thOY7ae3Dyim7v
unisOKky80wcoiASsq+/3exUiPxEirLfsd/rqYz46tFnagstv6il4PHVX8Jpa8w6O9FDG38q7SLw
SWUQvFqD+Tp3fhoW6ygfFiaq+qRCzMZIMx+0decauwJkjd0erAmuct1dOgfLyPhWgG2ei+EyOSPC
Ctz4Y/LRg0MoEGxp3cYup48YPvBsntzWvMd8n77RfWMeli41EoiP5WCLsx5Za33cVzwQWcORrL+E
4zYevsg1ZQqAZKMbPolgX88JLRg7owEl2qdr3Uy4UQ4ZonX5Oo3fxEFWNWstK2lH60rJlzFXsrCx
5IyGueqV7Ju6ejcbNPbRTtJicXgvQflIQtvPibQpcnxExForI/hPhcPbrZh+gv7HALhhoswgIwdt
2n+3q1A4BuM2wk0RjyfBGSdi2XEatD6U6Cncn9YB/yJSziQtXTgRZX5dDMdSoLwk5Qt5V12xTbY5
vhlGkrGNB0/jeqES7mlqDdbetvcgWR1dghcRiVp+ayHnQwPnAilVIjzKzrBq5mtGqE5d6isTXbaF
VAQbM1h/qBj9jkBfRsOEUSXxvdfIjaobRiSwwKwR0/NWqEQeh58zF6dqEhZn1v/ZW6o1kRxTYfrV
QJbVJDbmFgEJzycTjQLZgMJ2iFW/c7Ev2SnBsbhl63nTdOqpQ++lDj8ji08I4DhB+3DzilucDr6m
IffBg1nH6S3kG7MueOU5GH46qokeHG/01YAQIn48MaNdOCkLxtLrqfSWZiTIqoDdZsFFgPdY9Ex8
w1+b56rVvkvBejygvecGNRQW35SRWGMtS2afiWPdGSlB0xhoZUoZ+GWS/iaXTqOs29AOVdkNX/d1
rrxzo6ZvmtuBd52/gxgAcKEsx+RqGwi+wmLpZfDr3tTkxERxEXLsgerfyNq6IewazLGG5kKDzuHS
LBkYrGTqc9bgQoD36jL8AZW5tuvBJ3hsy77pLEyE1236MKdwZ9ocFDkeJc8JH1qc0ajriVQBwJaP
8Yo9+JIk1Sa0rIthv+jZO/p47kJnVeuEN8OsjKJwXTBKlGBebnPEL9fSodkXbwrlCQCa08JC6DwK
0ypVfz1iq9sZTm32DWwYSOuVDKTIqN9Ye6agYmLaksBokHBmP0scrbZb4eszVmnNXLxJ/hW2vsob
OY8fr1id3iJOlaGVkVXEUSy/T2CSEy5Dvq3DcDWCKDGkH5lNWF2P2KHqHK0xx4OI87UXMwfjGhII
uYg0sYkkhBY3JkImOYglErP/47adaOV69V5XI6JiHEiS6TviisTY2gxDp1tfv7Y0HK2m2/YZOWcz
ibMEZcN6WJYsqY0iAHfSZ7BBgsKTqqpD5TbraeSknOkEkXCcDSvO1IzpuJHILik53RFdbVcjZxwa
DlDTEs7TXf7rQFX0QmMzZ0ATZxhF7j6MeC6cT5Ojo4vQhtv5UrkqDC9v47btVnEcApCnh2E+1ObL
dmeua7DXG+2Oj2XVIvdBJVO5n+Rugu9r2V7gZ/NvGNg1Oeknu7Kgp90vh1eo0MzLe5Qu9PL1jbE3
grNLYUGuNuf2cMNBdxOxGPQkG6dc0D7960KOS6AZYq3bNY0pWzsrGVPAqMFXgU7rtruxhkPpbJUI
o2964C2mqAxK5S/HXdNmzt2bx03gNcvOMq8l7VNQcreBCp+hJfYFxynPgPQ9+myp2/J9zSVS0qUa
eS8zQUQaImoxuVADUTd4+raLQrrTtyl/9WL3aqBdYIwfgseKHxzMAv1hzjFlD4ck09rJN9jOOX7C
BKpUxD2GB57Q0u44ID0Z2BhLFOJzkN/G6iLQngeTAhBsvLhK70vlzUArG5sHFAKFAwnuJ6pflcm4
iaApyFEeBFW+sxFa9hRDSH3S3oMcMDw0RT3isEomVs/onqbN3ko02r1Sh2LuUOfneGDT/CtM4Zj3
+qpPXd80rB0429QXTbU3evLZyiVZZAucRoQ/XoP43VDmleEhbERDjGKVoQSft6T/d8BH/TbCBQPD
aHSOCOaryZGLxaZSB/5u7bU89832aMDgk8n0QZMcTXo7rDrGMSWre3D1twLmN4P4BZTPn5FO9IQl
p2MKzRl5OTDTnKzp0I6AbjqXlAgKGmK7/alvt47lHTxtABhF3UPmML1Z/KYCLELVqGurSPYQc3YZ
qd99rO0N4+zC88lQEpnzuNaouIV36vtXs73n5mXA+UzXIDg16b6m3KMI1HwnujJv0XCRNkciX3tw
1d6/MlOY8fjzuKugT9jZsxwx536n+a9bMgKIz8jz5eLpovHJSFNx/iPCQpKmj43cUc/ha6fui91E
l0i/kJumrdJQpVVrn2aZARMD/N3YqHOqFH4R4hxzpXbtmrCPhW2dUA3xm7bsCZwqj7UdImrtWH/g
6LMgVzZO/OY8r/N229v4NfArNuB9R6tbB+I1JYOqMAH0A7pG44piz11VQf3P281YeSYmDZOIdxBi
I5qPvLTKJY1eTbS47muLgBe4Al2tehfleNyi/tOi2gHGZ6Sb4h4qE7GeRHLRu82mwI/baAUEBZ8p
fktQoVPMjeW+WInxI4MInZLSUbZZLZpzcfZsbD5xDlzZESkuDSi2TuhYUXRDyo0zj1FV/jLTaBEz
rgjOjmCJF+PXEAcgtbQ1cFaSPx1QMdbWS6/K5F6EMsn7AaUIAWaDuaxsh/EAJrViEeHaooOHjmGp
esyR4pU1PYHely9z+s+ju9YPByMrXwuaa9pAJAjLBkBUBhFmt8eLA53EXHJKYvu+1CGu/xxdEtK3
NOnuamvhgp0OaUMYOTKM1n4KZHCFFiExwQqkju2dSeF73aFjStx90b96kBV7Nd/k2rOjLUsTNg5p
VmdikyfpKcuy04B+XwnVY6KDqLF8o7OoZY0tkq8Jn+RU4ECjSlAYwYzDJWHmWbvjVmcNHSrlhyjg
U6g4L+M56j009LavzOj66vhLJ7FEsOE0FP4VjcUKOAR2EJXFqi2RGmXkL+HwyBH0uc24quv8XrnB
Wps6cGKMxzU8iUi3SbxaJ9zkoVKe4meQW3gm31rVpSX6rabEwzR/rlWDsTqCIFmU4TXR0coNypWJ
bjodB40tOXsWzbnCJjI77bpXDZUJzfCq9l8eDV5AnVIxPixFASmwz670uvyKM5RRcbBOs1s/0wbU
KAaRQhIbhdqS+p9GZxjsG3o4JCghdHyxOL42LcWr8UirZgfllw+U1IeMUjUujFdhd9uArGbaaQQz
2u5fB5Eq9BosQ9GrRSc8oUvS2ulxftoCXh4NwgvYvw9hpojDgYMxN7SHtT7lm8pFsz3QrVYjlqpj
ItJjOMDJGAIErwoVMcb6viRx+6hF/4z4X5G+EPAHfLtgylhh/GKPmGBOVPU6jcSGZ3/dVgjBtJY3
gCBzE0Rb8lQVdwfpgA6EliGXwWrhWMkGJ/0Kx/5ecyuITt86Zas67FuS6F2ODwHD3H5+egIuzG8z
txtnwLOGITIFbzccOsh4Db43ggBIr8SmlryDSjHFNdCUfSaUa2v+K6rkSC7zOoyxq4Xqoe/QdUJW
86ZxTdLXnWOv3xvBTjOUm6JW17S4Ry7WkCQluDp7yZXhGGGdywrCkCgD4rLA9UevjH5Z5tmLiNwp
a6u5fo1u0vSYse3GyFedcpvZKK64IQ3W3RJKezx+m+46F0cxp/e5InNtUj9TU8MsZ4KqQqTPvDdb
RzUf9MSwwqHt4+X5VlHUU1xcBZRbzUKXMBzsjkZFoGCTR3sF4jnS1OXM885AIsNWIU8wA94ChjxT
/wNsZWXhbXVJjuqwkMC38tRLa2/THuFH89LjwFAKpMMDCkbHhC1ifsLFOMTJCc7HWjejF51Uhy4j
Bi5t930bbWdSM7y2YSVFJICZelSnY9s7N2P+E8HFqnq/41FwHzHhNWAKNiMD5FRAhA1nsnVA5o4G
FI/yAMl3ZQXGZ9ty4LfLBxoiAnRyIt/6DF/1SQu0YxYHD6GkUEI0LHcXpMN5fAzgUCjFexsEy9AC
AIUI1RG7qnnS/gvKDr4q9TyzeHb6quXG1Mh1mr9bUEF68KcGexXb9dCOfIjQRC2NzDZloWu+GSGO
C7mzjS48tJ3+jLmThRqyDBQ8/w27lF4t7SylAxatKtL4iLujJlz0VI4QIhFsO8N8stCB6mBM3IqO
MgibSEieB05GqsNiuGXqq8Na3lETspbDw10oww+xqMxI3asQDicDPg2DOUtKQtN86Nk7GvGjLAXj
2/+MAu+1kdwpllaqVxwjlPVDHWzoAeNp1RdN/NG45zK7usgMrVOOJEUF6qL0w5KVFHwJgpxhB99u
7Zm0y5wvVCPcWH406KTtBPuOhHAH4YjNnEMfzu34ZkH7awnQLsgnFL27G9iCTVgL3VHDg9DFB0gY
+5alKgZPgb0EfSiCz3qP3YQM9fRHqO3KApLideM6rYmgcZxVRgNyYBpBpGEKxz9Ff2vCg2rknkkc
DRC3tQPwX5T1Y8ryndGBe4KwXIWEfYnXPpnWSBulZLR2YLibuPfJHthUcXqMwq1aj8exai9m0vih
8aWNOYGGZzN+TcyXHOxiBehRH2lSwV2hdRjIhPfhzNSWP/FvjvKsnJjXSb3FgiiXCRe34S1K1CZL
xbAPts6Zt/hqs8doATJhu43Gb1kZJNmj5daO3pgp5sWzdnYdrX260pr54rl/o0YI0wdczUUf9fTN
UbXjIfGusf1suycVLYz5HKLPWz8eXUOjecgohfAjVw/3RTCDQGFnU4mTIhcr+s5GzNfBn5NBPiN7
T812+sgq6MV+1J01NjD7FJLE2nN7VmwbOaKWtLwGzXXWez+o2rU9AQFYWxyVdCTMyXXooEEY0NSO
FnKp3ODsxjweqiqSCIY3o7W2MchyYx8kb025aV3pByBmjaz2HSQXZuBPRQP0u1sGnClyHnovcul1
/Lk1jUTEnRZLpGheyvJeIjAIsSwTUe+qJ6uOkaQPoOfkQZObLeUHYNBaf7KUs6DnBc2ziNfGS6TT
HxEWas0PNwuYuJprz3PZVvFLlq9ayEmdorIIV6RSLorqOmYfMd05l7FT/TbYuxiBgpuQe2VEi2B6
HxlkQ7nvsJb0XxUKaweQJyQYs33q3lYdB6ZyKpMgClHivyx+SsNQV8PIEjHvxxFCOnLomtWk4jyr
YIAeVeNCqgRoGfJKPMjN7076mLo/l1pTqHhxLsGMZGWaKRvopI4/ubYZSeKgA0GHij2NHaKBVE/W
tKG2EBn2hXgd0A70f2X33kW/bf1B2N8iowUkWH3yjtDd5BE7O/pSfYdnfeQsMB3n3FlhKwHX9aJA
MSiHi0qaHdh/a2fZnDEa8ylzep1qm3bHZuLn6wjoYIFBP1DU5yndNnAosXfDFsK5w6y/gg5ErJT4
iPp9nJ1j5YdBi9dHh5CWsIFVeaBfWZTZMkHlhkv8MNI2mKGDxaa3czT60vpPPwmoe8RdOEBwdVI2
befqCQzHuEjYy0aHsjDFZEAEhur8EW0+UzuP3F+D+1uoV7DtUNUTwXibhyhGwq7bSJheEZFphil9
Ytym9GfM9DNOo1WNa97A8urCBELDjV0SW3JKrd4yPUlmVN3gf4qDQK0Auxnms7sLYp4v/eSKc5SF
K1IUtxag8FqhViGKoGCLw1kAIK6uduoABl6fwxXnLzO7QcyIpFOYlpNuPoeQ/okc+NMLGjjiDc6z
nuINyIhV5mV+ueum2B/1X3LmqdlAMb72PHP2MG0g5NKuiFfR9Bdq7CMkgnTw4we8Mh7MieFIecmm
Gi70JF7nqcN8FMGuewi9vz7E4a8nvhMTX432DTEzcPcWG2rmxmd7pFtirWbbPOsFoSa1cyzJCksV
6aRFGqEHO8s8ikvAbG1mTwcO0GC8DtAH6fjvunGv6kecZ4vCepeyPaVvNkS6uvmTApw2CoxIQVNF
iTpk0Y88+lGzTw0tQLs2wbp6BfcK3q6w3zthtDGtX6rVkfPC8HAVjF8u8nSSbzgZc/QDEoTxjCoY
+KVNcwYGj8EwUz6zemyw2/4LFQQoiDfUeZW1h3ag+UOLl1uZOzPwWGklkZL5I2ISwZlDo09eo/FE
CiHFJWQD/6Xomub5qJq3sHrTs6sd/rblLuesP1oHmavpmj/Y6la52x/zknEhAQOVjc4POS9GN128
Wv1bgSaI76MikfdsUjbivYlMS6M0a7SH3dxC4ziFPxrSFlqAx2Fidujq65Jo886kq7qvCECrzZ7g
4+8cf0OjEtnYnKo82PS99jc5FrpLh+5z+a80insrj4tZtC4YrwsDXn+mny3jn4MPRgkxGjDAFjSK
Ww3BUrfMI48agaUMRpeYrrLNM5Vnh3x0l2qr7s/ueAuwAjslnlKEpjnczcz8aPPa178nioC6AcMl
4k3fUNjSYLFxrhT0henxhUBFQilzqUMYUkLxbWzbXcvplqCyQpt9E4XXnJ+canxKWKjqPNyqo4ra
O7Vvol7TIToRQIdnSqdTWa7xqxFDsatiZrto62iP69mLAu1RlYSwDeTQYZQegU8d5MwUX7kxKxyE
BKRoLbXJtI/LXetmNwVclzwMtsWPwqrJS6l9szWnZ1YicbTPDfdNaqMaeTOHbKNFo9wIyIV/aGV1
6EP3Qol6CBXjXGXYNekdaVZLhhcsCAKUcPUxmjMtVmv7I+/jldqjamaiTXwcIrDfuUREYlS+5gJa
g1NeQjjNQYuRaLjnqb/WgUsOwvjmGXjsVnUslng10QWAjqVqMATsHPi+DcFiiEtpAyUmRFdmqETP
CkVb1Rs8M4NqnywmP8KHmYVfEN0yD6h372S4jgA7myQAn8twrUbpsWcS5RQB+l6C4tAdxmDQaX0Z
uH+SpTG6Euri69FrYTjrHoGGBQ6Z6ZLLbCrg6g1jv2biz62akz9QkVqdWKzQ2tDt1NzzLY4ZURo+
NR30GnCm/+yiL27A6kzJM1EXVvbNY0bgASAyxU/gjteGuzyVKGL9zbPvhAIu8mnZ6WSqi4R4dF5X
/NPJVo1VGPLOAmLyoop+LKiFdf4v9P6l0nFNW8SAsFYTz+kxJlbT8TaPTFV1QvNACSbiaTefsg+Y
z+C9tZ9Bre4eyDebjUN+NiViQLVKV5C5bxHqykz5zqRhUbvzZC89u8Y7Nx06Em1l4RPQwIYvv7EV
wl3V96Ecd7mx1zXjTI2qWAy7WcNz47OefM2M2SBfVZlrNuqMFwFPciYzu03hnBLsfYJmmPE1Wq8R
Xx0i3dPI5qlxaMfpc+SptOLUn8RjNq+RXa1c5CIjTFHdBipEhdTfVQuf+9mZn63T8+bCtUlXP+0e
VcFqOW2csVnZnfjv+ldkVGRZT9dnFfFWg63X8f1hx4DsNVQEs2xpnJrrcFw5NOCg35IFkSOZX8Y0
IEI92LqZ5wdBvnLx8VraKyt4gUJhficeion/vFWG0neQ4kzRV9IfhxTtFvuIjP8sQa66OIz29Es1
Ri0Om6LFLR73B1faItF4LEzYqxVlUO2+Nx20iTHfKDltSPtUKSdq4wAF59RctbTwWxH5pfMVmnS+
ekpcIPk4Sg025ZrL5xnvpaXAhFG3qrHNaUNG6sbDLsuPFQDjLIuXMgNfMv51NpBz9DQeBDzOdNJu
ivFp6Uw4fsvtJCZfxXar5PnX0HyF/40Mx0VDZzsmyreB8ATY6JV4UYHK0/igYUE6/ITOgGskZ8cp
A5wmKN/n1j2hcdmRxcDCO2x13uRIG4nGZGb3OzQC5rAmlujeo8TULazEGqffPHwq8c7pg12kvGdI
BxAQlXRoO1ZWTSIXDMomfdrlc7jxcoZcXxq0hJ6riJJupc7GqxnnB9WiU90f02zeV6GLFHdTJdav
i3BnGADkGEHnLTO6pwurVS6CdqtSMYmNQDlrxsKJ5p2ov9isR3VBuDwSDgWJFPtaJS59A+QBd9sb
o32tmjbp8MhYnCyyBKPMWvf6o0GTUSfnskWMqcJLYxhSWuJFi8AcNruBVB9LJXrHpHzXfoceZiIy
WbWlnV+sAnRuJqSstjnCNlu65n+tCVg6tOpoMkHoZmaThqdkfI6tyxP8MQd/uf6RjAd9Il1H+6Rg
IMGbLGE1Wxflg02IJ5kCVPlGo0/YTINS5ZnzjCUDrjHuP/GVU/iJ7F/Hmla6Z+N/HJ3HcuNIFkW/
CBHwCWzpQE+KTpQ2CBYlwXuPr++D3szERPdUSSSQ+d619tm2yKWxrRXvjlO49aydcjWopgybP/z9
nZutXPRBosYU17ifvf2uQrj4/C8ZvtOUxAzEgajvpOrowV3axoak6JnHxERVlFd9U5H9NQ4lcQQm
vulq14NOTGDDQAgq+ayRo0jw7A1WBC/dIno0IWOn+bAJ+4VKtUNDQ+W7akroDSaahvk1mJr0oqDY
uz3LK7FQON6lcxGWFqvbCVlIjlzXo/uZg6QLSsdQ0CNZlrIdIQ90BJhBTpRhfo3QhZEihVtzr7a/
bpotcgQabc/pjRkQtX66lgZsrU/POnZtu9AY6KJEWzI80Tox82HzNf7OLnm4HdYd7RCX7wKBHvw2
PFNyKPU1Xgw+WtS05Gr0C8Ki5wl4lyyxurmEdYzpUQBU/M/KkW1W2NvQaClp3au0Zft/qaWv+zo+
SnZ1lvr6lNhiHqFWrKgZNMp/xAevaAKPxHhqUKIpBbkVZbnT/WhJ6spuiIb1lLNaYQ0WSeJ0Ncqw
ecXi7Eneqa2h5xFtEsooaczdbXXNCcOhOXZs6m1AAWaXMOJ1O5liwzD/DYruS2TqjSaDDqcssrId
9XHQ8/cQRZ1386eG8VnVKawL/hI9j6TKcztBq8RCE2yGFtgpHNZehOKx+0g5x6Vj18gLkhkcuyPh
B6TYw1DpI3wOsCcUpIJ1momo8wM63WnYhBpHUu5IBxBPhNWfAX+qiADaKIeC56EAacl09EaKo+Zn
iqXQ719kMsthp/ycWuqpA6YhtwWZMw++fxIKjyq2JOwZdYCmt/poU3GtpkA8BdRTQZOqxsMl0wci
QRTHkLhnDfcGpEUgbnIo5A8X2BJJvoCOaTy0OBAMk7o5MnBgDwSvHfh5M9EQYrtVLXK14rL7bDOb
sQb9SkvPRzqcKNdlJ2qBw0NM+1qynTzI5CK6qr0Jb2UT3uKg3MWhvBoU0DrGr6gYCSuUjqo33iIK
SUYZsdp45MXjhUv9lnAB6NnyHbYko7FuTHEaabrNems9kCKnI3VKbeoOEJCY3EqZQ76LVB/Jqh2/
TO04xpGjxuoiDFfmeE/KaBGBXUvSIbNoGbWOOtpF8FPN/WtxElhMEOPgQLpFnBosRlSf1sbSlrap
+8sLSy3GDJVYSbIbUq+8zvZ6+2qiZ1k/DfXKseyWBuQj+lP5qZriGCRvkuiWXcHh7t/18GGTz2VX
0XxaSqxhXKCX0pgQRYb2RZoWcYwxPtGYx6ApN5OCygStCH2kKMLeSAgMoci2Y0YcUHJnD58o3HkY
9SiQwEtC6siAGTWVMZNIZLo/c+ORs/qS3z6vknKZSfu4VWb8zK36q8t3YVCj1kUv5AUAdr9Z9od5
HpMrN1q+q0ABqvhQ6QSDJ/JvrSj/EDKkHNZ2RwxsdI5Mb1Gg1jCKKc7H2lbTpM/TIo9tt9JySM5g
6Rd8N55CgFm2a21qEG3ufMIyRlIprLS9aDzrJfq9Yh4b+j8DSXVsmse8j85Z7V6liee38A0bSUBZ
RMBNX5NoQtUpdadydlCYLjs/W9GyfNQ8wNx27eb/72QdpAVYZocWkWtQdzvKYOB3goOru3+BJBw9
GAHghugeVaiJ/Xid6vgdjd+kieaCa2psYeEBwoRNrwHlqQ0N4clAxwRa9OSpS9myGOtjivoelHUg
wCEx7iRhueBWSnwe3H8RmckChszj8EAiMOaPkguEgZugZbBay38F4cqoTj4p9gZIQAKq0e0NAViH
yjTW+5UJfYIDCHzPBVdPsZkpziCZ5MPQj1fh+pPT4U7ZgP/RY7ZGO2BePaxhRkhPU3+PoCcwwqu5
tYXjP8g85zKsh8XXKUNPJsZ4YOkNDHcVgp6i/fIIklQMGlBMk4YBFY4Ab3wqgAZzdROJMnBGnwmR
NGttkpoz3fG4Lrsx/Cpl9cVaoswKk/oRVNorvVQvmMcnPBf6h73Dyn2mVnRADQCrkW78YDgmj+wf
QbqxfulXJOAvAuksl921yrRD0vPg5RXXcJ7tk3A46QSAEgVAn+NNkz7p75WSr9b7QVfbkIJer/ME
aj10LOlLs048vAOx43TRqNaulEkDA4RmsjC9PXOPX2AlR08m6hAd/1ax73lysZuCb4BV2N1K4bHp
7XXIm6TavOTxPmYjwGJF1wGu/hEHDbAg0UbUP2NGJPYpImm0sZn5CQGz3pgAUv1PS16hvw7cb9X6
iEh6xzAA3QXLhEOM2OmOrJmw/xwIxynPPSoTmWaxKRNQwShnuahrBdSUsGEKSUXSZAAzFF2+S20d
+GaskfPGD6XqlH7ygRIjaI3f7si5jRUWvSMR17OmOhr+mQbdAvu7CSqhENpnrUL9OdjbJqn2cqvw
BozzYEA/Tu4QEijTxopQoqaEfMajaQE7C5T7McQ5nbN+eiUw4GrxxnlY9kgQcXTmADfa5/Fa5hvQ
mrvRe/UE4k5v6jQAA2xNz3b1LpD5E9ZJrhW/UEAsU0K7i0K7FnI8b6z28CqKSlSIXS+N8oyroBpd
qNof8Kq0fzBk92jtNaTiXTOR48uq3SagW1Yhfdpc2aXLid/iHxlWPUCzXtH8494ncsSIRyeGxPDI
zB4a5eFp6oaoqSumNN17aP3bG6nPYc5NJSrj8I41mJ/cDiWY1CPt1KJVia3O0pqbWyNMgOnLCI70
qZGwBYGY4cKnXSG9eYn5Deug4k4C7zh09XsgOHosyNgAg0PzQ84U4T/WIhpKXjl9Gbd0e6Ku0bNd
h/TXfdnmG5Fw8lkVl0J9ZvWjZYBIomZVVDHh5+zELlGWfrQQgM616fO28mLV57xDJTNiWvgTRk4u
pz0PCMgWJy9B64SVSMIkQzREpZFRhOQ7x95D3AXxV8D4+dI2mBWdgR25GO5m+NlSXJ2p1ACgFYhP
ZAg7PZdwwDdEXKhPPUL66rkbveqe03oxbvPkpg9oWkH6u+Hc6Z8NtSR8sPUYOBIJwtSa0I5K108m
7cqOglyfvzcpVumk+n+G5FHLqxgcDOnMABFjN9egvmj6PbP2XUCUpo+EhQEjaG9gRVL0V1k9sWPN
3CSEtwt/fN5knZpjr1nq2VcvLRPl00ACLX8WoNU5phGANK29BE3rJKQCx1pyEb6x1qDo7Gbrymuy
KbzhS4v3BmIsq4rXutrBMUff/DNU845N+NB6MgZNgRkxAG8TPszgt+SerqBG9eaRItRq9np5p51Q
hlTLi2vsqTOTdHGrXLI3zs/N6vx22tmlXFJ0Mnt/QgSe+aOXZ2vB9bq4/EI/zqJ5PLuQprG4kH09
8/mv2WoDU84/um0+ab6c9/PV6Yy/dOGkM2ecX77mKB4e/XJPudBSXzjBRj9bZ3JK+b/0BBbOyMGb
o7Hd9HNz9kke3Wz6afbL63WYzTY9fwZ/6LlYfH5+1bPffnZ29Nnr+Noe58PseJltgtnmfHmfz+jk
Z7P5du6cndkxnS1vm83vfr6d8WPkMyImXtu/7TBbf1znf9vpL7X4W+wDpsolt/GMP3T6i3+5WZcI
kNeBEznScvoN+bU3Dv/x3i/nxvzozo6vcLa9KwT2fYafECE9KanhkmDnHk9R98j9Lx5fYRxq6yNM
Dp6QlxJnVYDgUPTTvpRx0tnrUbXuk0shGjHHgYonyOAAt8w4WBqhyr9G2R7ev9iUeHGeZfrTmTaF
TnBlhQLoBhkZjkUGdQWuYxGQSi24bjEDkDKBEY4wWgJW7XkoXcP0GKBvUmig00jMshV+U/+Jw5hj
m3BRgkKg4+L0WAkJnlC/iaLblQpIgUqDpewPrMPsrWSzLVlaRyW+45vfZagjIXcHBHuxrG67nnwB
z5uX1F7YhNnHpYUFjMIMvcQDRu1lp/fvoN6GpryQuRQa480MScgYBgquhvbYE7Yn55ApzcajoKv1
keTWjppxY9JcZcXyJQZ3VPrJNGQjpyjtT8nuFvKq4QpyR4YUIFPUyF2LgIKohFE5lfWlHlxg9WTB
rrZ38RoVysOWb/Ff238X4XcVflOe5wf6vCmfVjPbD+F3Yb+i9EtGw5hX5xovNOH77D7XIqM96UNJ
1kbwMShXS7n64kZ+iyq9Zf9hpXch3wPrYaqfvvfFIsQnG1pfRfHdgy80B9reYu9LKK+s+aLAuoRU
Nz5ctM+V9xtB9+g/EMjUUSoBXDGj7m9anD3Xyf3f3v9turNZbyQYd02FxKk8EpjYv9275H+09WpE
UJ+MxjRAMuAR6mQ5RNBW4abLmCL/TwC1HYv4n1Q5pwwMYrzGROanGA0Tyg+ASgZtSXcbEmtxr679
eABe4hHc2MVSfA/3cdusyiXq7o8baXLqB1XDGqGkMaTGTRFOnN7yBi3rl0oqm+E01Lz2c+bU5sqp
16B/zVbInxbKcjn4izkEDGYHolOXu51ZzlE1SldSVV2SIxGcbNvySgR7VfzYqOrUlBX4bWXv7IZu
ScMzvzFSjFpOGC296Evvf3z/tw3RFBNysPXDH6qNiMKOw0uGkb+82D6n3q/a/uXRm59F6j+orbOh
ksMv93+bDkD93Djl++TVblC/BcwT/EQ2GSOXdp+9klcA8X2CZ3Ededuw7m/gnzf1LxjXp7Gx7qBv
5FjclY34AfBnhAev332IH2DNmuFog0obETZqJ5phmfPh1z5Nbl63PKRH4488B3PnvngB3ITStxle
FsDzQ3tg/UC+3NVzXPbjL/8LN1I7NSQyTM+qc+uoqAySa0zFx4ZezXRp0iu58n8H5Z+K5iv4ib8H
a5t0ZyBskrKwk/zI5rcgHxvhyThLrZOWnKLxwBCIeFC4F6jDKXvN+mqzVzYuvGtbvBBRwtT7ZIcZ
C7XY4ndpHe6XsXwwqXVI7rpTXBxdddEnVMx/JdJ2YJAiDAX5ItII/xnqH3nyKZvvunyr5rsrbg2/
LJOe94p8YgZRLTFxL6NPqd01zYtbGB7AcCTtIm8VzgoURb+B+qrDRW8zaAIrzak77NV/kL4lREZF
UMYjte+m+RyxthtPIOi+unXGDeImqMBFAKzIl1siO4DYkeot+FCI7Seb1IRtO5f8V1O85b+mOObU
AoafXnaEqFbKJxOtd6opZVnHzYFwTxN64DRMAPAlLZ+x2JR3HL+rrJqnTn+nTGvBi8Gx7lF++Sd/
I6gAwZ6hpygXyqaCZcTuPsufGaI8iknrucpihuNTpq9nHhy9l/IW6Ou50F3aenaodkd7zQ4+GssE
1queQI6fpZWsCrQwR0JirXXCPrbhgYiIMKsIIdkrzKqEldRrRq7sZ3ywQRl/Gc2cmaO8KvlYV7Og
onCULArCtRbkifywsUU/ItsRdZxvDLp9ihrhuthWYjsO20ZsW/3TUOUVJECRYscrsaFwykbGs+bM
lcgCLFhGVJQLOw3Vny/tZelArDrD7L9SV4+dQB+b3Eef45pj3ySNtEEqkTO0ZegXTGItyo49MG+k
o7T1deL722SGaOBm9yZYwsFrjpHF6E+gBtsJQ0FVAnm+Yr1b5cjs4gBU8SYDvebUOkgYPPIIJqbp
Fjg3TnXtEVeRLAuSH+Gn0MLKsbQhDyFGyOiPTo2Mos3rtTwQe+6FkHxbgXlCte/tlA2JrpIk2jaF
ye355wRBQk6TOMZQ/GNSluVjyFLtnpj2lLBedxHQqdmNROoOC1u7S81v0d9GYdOUMyC+9WZcgG8B
/iGidT5AybVk5mLHTzqI6PxWy8Wt7orfvAyddyS9sBavK3EiDKRiV4+lMxZgA0vO4B405OJmd5b0
bya+lAw/nRFXFIBjePM0sHUjJf3sU4QcK/a2D28tlfQlHnujG8EpaXCNCC5jecjlM+SkFrAaFrvM
INIuw37cK9kVF9c/RJZ9QZgE5iK9QcpPZDFmrgQgUCu25KcsRElwGXg3VDbip0UNGxLKiK3w8qtQ
UUo3800cBdQTAbwrNkRibimYWljV3b1hEKL2BVC8qglPVlt9W9KGXETVWfPcK5m1fkAmQhJBNkIl
5D5vBpLKIVtL9tuA18cMkeMdkVKqayPCb5WzyJ6tNSIeYIcMs02f3BpcFETxPot7q9dHNY9Wek5R
TehNJfKI5okNJ+GEyGOMq/4rV46C39UCShCuUxJg4eFVq10nddtN7FvrHhX1WEIdYrXXfzL7Cg+B
oDCo9z2lkdTyzF0OD5dqOUPXHS3soOCWfMhQSKZ3AajB1zDDHVB/xwsxrMStECl5JathYDK7Q80T
9WASTlGAUeOZYSjkegRMu6ugTxMPy3qiywnNA4j/H4LRPdD/kohEfcalxESgckNizfI0U7DCIvTo
XXIT3hkHqY5CMKC20gJ2qsDEWsEZTYUukgU0Vo+Coke7avYDJYrh8BN3sHCRUu0JHM108+E3pM51
9Ag1yXGYek1baZVlCIrpQ/PztZ2FGMWbs8uFB+akbMaMLtdkMvC537WFzgltmRf+Sa1GpCk4vuVi
n+yApp8pU3HIqVRmPO39Ftk5SQg1B4y4psQGqPAEMixcYl+SMVxJDLpqcsn7fgnuhEYkBrbgjzGh
hTmcEQYn6xy81K+9lYYCI61wsTcaSnZzl5szbAQLvC3gHW7jLiVe24wmjf5fX78DAhCHcJ/Bv5hk
9AvqmNrlJOQQw7cwEypt7LnlkcnyNNC6hNNIiFkga38oMAX++Kebi5AtV/UqhFff5gR2lMliIDGd
UAL34JEBqVC+egrzVzApBhCXyNYqNnLEdbyP6c0aCORSEeiPjvpT2PSGPKbyeMNbiQiVdfdbKuq8
byZhPby1vUU4h17bCTETCCSnRLyn3brNzqbSTIDHYvDorusRLlT6rKDrSuCTqpS9xBucxftc/05q
rBrDMxL/cmtAKbn2PWKcBpXSYGrr1CdxngsFhoCwCGeAR6szmWRfb9nzdxVdeLer+hjm5yp+WQSq
xJSw1QmvfzVTlHZTURfnof2so0vAiWKw0sPHNAmGP0ClSKKAFuioisu54NCIdDSyOKWjx5ixhKed
04/TVggg/iuiXR08EDilmJLUgdwNQEa/2abIO9XqKbXvVttqGHsViBDQS4TvFl0wZxdJhYzmvTG2
fklUbXDD67Np61unc5WYKC/FpMDF1x2jMbr2RGGjz11WkE2ASab2GcokBZAEEoykjwMJ8bGr9xKn
beMfbP1aTfDWOhnpBKKixn7kwgbbIdpOeaKdP9i0jAP1ayR71PZXp+2oOutFukU+szEE7+PADApC
hJFnpwnzbJP+JuxhLqsBGds4xSr00QY5Rfh/k3ZVIlxtqfYa6lOAXt60Gm5BcnnrhYzgpZLvzEvh
fvA/avOvGz8QsS6n3hlG2tiewnY3sp/zikq8/0SOE8ZK/61O0TOIte1EseTE4kBWCQr3UwmSNEs6
FACGjkzkZLFJVhInRqeuhQUuLOBqU/VHyniGu2QhDOTpAD1GhvYCbWFJb1qak+SDF3do793UPpKb
Fzc9t5m/TwTK0qKZC5s6nMTGeljNUhQbA6ON4gUPIRAm244PrVuRkVdSDmuk3DyNhAM0B2nsXafJ
bafqXmg8Z4giymZel/I9DeAbajZ2s1iqtssoNV3YzdJCP13xKLvYNCdrgeIZ6ORBELeTxtwl8coN
V6lhLArjqti8g3Amo5uvLAQMA3ZmM6QMKUk3dffM+mpXIugb87Whuchn4HxMkCZBtJmfbacjPqcV
lBKwEpIDw5CtH6UW2f/GVrd6cNGqvZvuR4gX60JBJsqsvYRrdSb4vtVkg4CwbZCinQZv3yZbvUd3
QVxJ9iKmeSmAAmo0ZgHq6EmswLVDoAv95Yh2kdp3NsSAGizNxtgbWGqmqhXNarkrYydP1B1JTB+D
JtEcMreYbNXyKcn1vYnKe0/pAEPMLMwwKk35gikzqHpv6nwZ0IoRWfRbh1cM+lMvLwkl+lZBLp/0
DOC8vb1y0Azt2GkQEOpXExiHCjci2sxFeiinp5qoyO4DnwGWd2RStmO25T20sg8Zdsr1jxVoB6WW
bmezGU6M0NsMUDfZqwArph1/QVFE/DDUXVYy3QB9x2hTr8lAAm/L1zh4wbe5qZLphiDADnF60xQb
C2BEk6ldqQGJ7UWZmqcWBUDFfGxQXmIgYcfHTo8uIlVpJpMppPMsCxZqqoZsbrEw+UmD5Ch7KQU0
4MJ1WKympOpRQx4nU4jevJG0LCr/HrrLSk430fRooztWE3Vl+E+PtA8UORoz0gQzt0E7K4JVkj4z
886Q4OOaMLEpbRpZws53UqFWWkvZ1fDVg4nYcyBAilCykMyX/QCtTzUVPiLG4ZqrGt9e2f6jg1YK
9HUF5xHw4nn1xkK5mkUoULOWvQr/OGh9EKNiSc4mFpzpaNXsHOPrISak16BUPh7vtrGtGEcAwFuy
KspqD3ptyvKO9l8+0ya4cz7TUvOMDL4Cz5EC9SLr04g4rGr9OR3iaO/6kXyzcQuVML23Pfm7oWx/
TLYHGXVewHFnNNXObcLzKJS/aeJ2I4tQDNDsbUAxCuW+EAoAoEkjzTvUHKEq4ap4KFjqKLPw0kvG
0KsXgE9zJLDkdUP8+6Ax+dEiGkNDFVJHOxyubF/QlumZkJGFTWKb2NGb3HUPoDbKGjiqfxV0KYq4
qpiqPR64qX4ZkfbMSy6a9a3o3waPb0s41zAFilVoN8Pb1Fbrdjo+537OHhRXp0kHpaDrSeFCFN4Z
YcCBH1Ny7Ywv7iTP/eiZ0BuV0d8k2g39Nz4ynJHWmDsFfah5TUK+NDMsnMTV0Y5vITXhMPILq6XH
2zj1FOn8r4oJ0CxaoGv6FiULwQLMiQKJb0SupFim8fRUT1NP3Af0Aj0Az9ldyJC7ScU+SnFjS/4i
dY1DFNPnS46kxXQbIdK0fHlZ1hrpTa9YQdR49byd1x6R2wQDdDbd65m1tQdWrOYiRdeuIe4QSC/b
KV21ZZoZlW9uz5CjSCq8f2jsE8Y2bYCI9N6e+/DMz1EgII8RZk6h5MEiiR/g/CXN09AJxOdNg1VU
fQBNk2h4VcjYGL2VrEuQ7WRaUXxlcS9LyzZG+a5EqyrErER2eNVNeSMWTxT9Yh8VSodQ+8fPuW38
PwZAs+0Zz4lSgrbsBlyaQc3xAN4u2VuSEoi844UovyOz/DXa8LdzR0eALbU1cCOVIeKmGvjYgqdG
qfpE6mQ1+nHOLVuh7siO1G3hyye/VQCemIYhPWMhfZP+P5WYRfKUwoGyDskvdguTTM6qJn7k1Oo5
0jrmnVislNrda3wKQ5E+gqjcomWjUXiWtMNREM+Q4iLuMHkZAmVusU8mFbvPLE1EXErglbZBp4A4
/hRHt9DYhRHrvBQvTY1qxjT9R3fhstYbbnxEaxnXkzhldA1Kd9n/56E2wQXIkKqY/W7SWGbksPkk
FJBUwhoFlsZdsptaSVOWBQtYYOiOk+UiqoB9tWCuAU2jEUOmjNh2QTVrIbHoYKKVvmHbxEiyzJFL
q6KUR1jhnL7FEQ+yNpv6MqmiJ4EqvRd45hLzN26xvmDZ9zqGq6knsH6Vpro12AIDU92EBAblME+c
T36C4BT/SJgQXFroe9EaS8SfqIfyheyaO00hVWO4Z+ytEi80m9AXmpZlMkXMENPGOqUztJYofyOf
SZj1va73cf+tvtHr6/lHEryI/ypOffIW6Ly4mYvk4jYdvqOFxG5J0X1LqEfRohHLnj2sVgd57BWf
rO4IC/Z++hbyIeVtFvKHqN7B8Jf3y5Y2CdNI0XVgjzbnYbvsy3WhvqAfvfploqWpIlyyIyS7twzb
2MHnkjaegzA5N0hW6KK5isBYcJSGeFuLocbCjBDAfP4v3IUV7pLurwIQbLSN3zyb8M/2eUEI+33y
DcfVGnSXNxK0DOqICskAKi4EnFfpst6j6FR991PzQ/pwD6wYgqgPxcguBQ0y2kjpE0qgihYL32Yu
WKdTCAaeazUDkDS/df9GFEc+nmkVwAQLkKlgjuOFo7HKliAvxnnOQuYpwzsAh4Cmn5ddyUfC9ELP
QgStLSN7QrER1a/Jm1Ihvp7mQKTkE+UepTgPgQfaDxlSJbfoEwc8V6WYGSx2igrZTRfvk52Vskm7
CvCZa3/lCjf+NkX7azIMlAkXc4svShodOYoWBsqr9GfKkkiqt+zKM59TWT5jgSa4hcuYuCVXBaJG
vOMF85zE/ykLjjpHp3PF3Bwvhbh64/jli37n8RYk4TojQcZgpOkOQhaIJmvmPcmiZ3sgJYkXuG8A
Tk3xOXZrUJypRGROsC/cxmdE9GEoMJxQLfVJBO8ukfxHJ+OEtQxi6uJkLXcsqpquMkhlq4KAmapE
aUiUMgo4CatbRGieEWc7UVCtUPgoYIOLnz5k986qHLnfIjsnnr235B8dFCQad7VBVUNU3YAj5hqi
zYSwOZ9Ufbsj8QWaHkflZGRWZG9bgLL108o84qBCTu7WrEphhSYfrSHBpIwpCcHyoGyleFJG6wV3
NvCcXDOl+E21ltIcl3QXolYRsPvdrjMTkhfXtKTSgX5OyMvA4Zhx3Ip6LphMEBI6YcVQn/TQMuW/
XDcd2YO3DsqvkLQcmfE+Lxilhl03fhKTs/SYAuHMAo8mMZimaGr9RWIwlSMa24JcPc6CBcEbId8T
NQ51SsxNgYZRe1ZsplKBdaeDlvSPqVjxoM0biWwh+zzSVDucrSnrpCVJKOO+5GxGHDMqtHAQmtG7
8NMReFiWH2PN2o25eumCMceSg/KHrixJij5KxT5JE+/jj5/pVCKa8S9VSL4b2bp49TP1hpM76Cup
iedorxdjZuw6wvmsptsoleCj2jQxJI5JAHgMD47BqNMAEZrDCNaruHioA42lA4Xyty/QMKHVqA1r
2zXjh0+9cRVswzhxvAy2l8y+cwzz2EraNxQhbSHozqbPRuUmyVrQ5eCYsFNkaMoyk9pXW+Dp8jbx
gJQAC4WvLyjGOsaEqc7q6i+puwWuN4eWik2kXSP8pRRB6exS8vR5hY43IABPnkCzxnRoM06XYAdV
m5IBBfcZRI6RCMdiospUeNF0plQe3zmY9aOP6bCmNt0jsDXoo1XuUj0QJzvDIqtVwyaqV6ilVLTQ
PjiK8lXSMU1bbN/vvfKpKIdUuuq83anVLaWy20vYlgcAvimxrEBOqqrFLlJ+TVbUQjC5psce0tDj
lNAxf9TUpjRqcTQGQneLx1j/G9pbTnll8suv7Y/kUc/H6EP3/wCTsZXrtFPQY5s3Zxmpctcfidqi
VQ+CQhMEh4ZE8WLUlfjQOm2pA7i5Eh9DwH1JAmw7CqZIGTc1DfDUC6qJd9aVK9mI6CdUj5mQgSjG
M0Ol40cJMde2T6pxVcJWSvM08atqlDLVfdrcyKn8sPCnSZxdlFLGGuobYhf89CyDP4r2wXgeUWsj
p9+C70Y17ganVBXwDE8dSBga8rnPQaS5n6V0TWHWQNanNQhnzLF/+Lb+U5B+22Wkanph7Gh0fCAM
qYSxDvFcFsoLcZGoLEa2+Oq7sFGktSdbtIblfIONm4WyJoq3fnfSocw7R4FBgds+SvJ1JH2mzMEx
U4zcqr62g02pDchw75Irb4jYOyUug1CErgI+0gBcgt3sGJKM8K/LJGoyS448i0rYYksiv8MTaIFl
+rayiYiWstr4w4VPSKdvhYOohaxs6bQ3KcjWjpJObzeRkoPAXoYpLKQ+DLxYZpaZIOWq+maC3NcY
N4JR3/lkqMqYqtuwh9vqDsNDFgl1W/H0ifJvuKvpqrETgtfZYVxrKQaSdTC0Vb60bXCTmViNZTQr
Ht8NgVqgoJsy/PYbYlkZX6EBlkZELMIEtfC9jBBpkbdm4Wnpq63/GP7hIPSFoTBbu+LZdYTJwTB2
pYVLRiwQCCxCWYIW+SyDge0TJcOAOxD2qSPMqORkjsZ0lxfDKWqHq1r4a8iElZ32HymHQ1whiV8n
wOq+dfKtj9aTF1D8NeM23nz8bGJbItyemcUjIfacmAFMs/mikOyjPZa4HwKuB2uH1IeCMQpaXIKg
8n4nKRJ8Xb20tK+gk37pgqeWrLolqEUbk9ATNOqCYyfq7lq3G+1ynrq49Yn+cSVBwAahjbyMvS04
VKgL5dwmH1HiwKamjLwn+dEo7qLVZUKTGA0B6yqpIjbYnxXoSzFfT93ftpqxoWGZy/5E16867MTY
1Ktyb18H4z7t45r6MK1u1iDw6iwNifIzBmy3koel8TYwLAwV2x5EGjuYSZWYL6cnuB3WApTIi0ly
jxCgA0dHttEcGSZzLG8WLZWTyy2Aai570CSPbx7Dqhd/pkBj+caFqQsDAsMZx6nj26jgXZP3we6s
WVRvqPpqFGpnb6XRr8Np8jy2yDDz4iDqD/LX65ZkmnlgLU1v3aD7NpFQsYKb4UNHhh3xdVKmMEVQ
xkxmINj0aRE9y3OjDivX38SkWOV/9fCL7phK5JiRw7Bzx0CNFRR/ofw7qXKJF1zmqo8CMVy2ncmN
ygfRH8GjR7latJa6kmN91Xs3ZNQLu262hZDnASChGZZght1RR2LP1t289O6ubzvPomDZvWFJnnlc
CSar+dBvsEdIKNcm0CeJuaCxYSXcCnllb1iJ6AwAR4bPmnw8CefepG4LtIvBaT0QTMT/Utk0aClc
efa4KnLCKqTC0Rh6VYnQ0GzZ9uE2FRKQUD1lsZ5TIuHsR5uPIFCxA9KcM0ByFeEDrv2PARJaJimP
6k8lq899uYqzH+KO5xH7A9fzhaxIEg6MfQkIkWeYAJOzBEweMICCyq008p4a96DIyFNIn0J04OYY
5U3aL9pbjxWHu3NNJMgmARkL9cHRMcgl2juzCbsNnNQ8DMlXrZG0ys4nV8OS73FWgO/V/0bpqVXB
WTZI6gf0wGdXld5zRMIQeOWiczrSOMJ2q3sHEctIcUtHxiIS0YcURaia5YNWEENbuaBnOYxIKf/T
KXiEBvoojOzFU4lFImvQzlhPUmgT4kuCni1VLg4DnWOou0ED04uRSOe4pEWXr5jphf7cKaJk1RDG
jILs4A+Tu5zFllglVTlVHQmxOgJPACnGyxTkmtDE3WTLBjZfaP+RdB7LjSNbEP0iRMCbrei9SBlS
2iAktQRb8CiYr3+n5q0mpqNDTRGmrsk8SSlUgqJJovVoIHzRiJY3YXak+2B8rpBg0CMhJUQmiTwr
bv+jVTbSulZWuq6TYY3hBhkbYtoc+zW5czpyH+MczwbjsY/pV+0grB5BPWvDZFhZIjoZWXsbsGHP
NqiVIWYki+XySUv1W9Im3HzzNqHz8YtuOQCirPHnFpughU5tMwB0fkeWVGzhsFktkRQuItbGHooi
9hMaZwHDR7SdJX2Em/3h4lz7aDsNvOcRChibL9N2FDO521kFv09uvNa4xzNUPEOdnEw2QC0w7WpC
I+V/Kwk6OagWTZ43BGfbu6OQVpN0bDzgndbcLDpOK5fzQLaSWfsjK/7lqLKRca0GZE3/QiIRlNDs
YedEa9jsqthIWcxkW6YTQ/WsyAoOx8eE9ksT+olY0mWehfuh+jfF0TFCIzS4KbD/v8C6pohNWP+j
Xb851DMaQd+ck119Y+m8UBCmohkWarlcataizrAEgrIiWC0MIKs2a2aJs4tLtbsVPflLIyc+57zh
8o5iMaamt0ZqrGe+ZNm/q0GuB7Za1TahsXQ2szttU8wuDVwIGzxRCXcshX8VKpkC69L+xrRWB9kD
LwA/BSnPUOCaaIGtFbvwDIuwOpZ08Q2RJMRo1MM7JCtGaW14jTkmsIp7wEAZClhkEYTJWz8iuDHd
PROg3ERmVi71hKEJrMAWp3nrXpzUJacVt7v+kgzzLmDX1DBxBlc+e8mln15c6zdGheOA8WjCbm3s
Ay3/JKRiIUtUIUxMy38jCuSSPKAw1aiKKUk1enGiWfTJWkhK0fg9V4gMQfwlxf0Urhi0jViYUFgU
7kcjp5Wh/UJxWdr6xPSEQ1d7aeZ0U2JEC0B5Z3caplLr2NzsuFmQgKb9e0/eyAY7eBIzyt3gBWKd
CRsjxc5FPm7cwfzsy3VPiLIuGfnQ4+fvvY2onZuyrW4VPYFCI4UTqYjkm/W0uDEaQwpNtFw0Hh0y
1nPFzEkN9IQpoA6QpUt7VRXXjvO9p8DEiO6FDNDV7Idr2p85BKayW6KMVwQRJW+SHhUMDxReM185
AvQfjnA+APAqfIeDYipkfKac3Sah5hyreDejAfmD68L2zE4sV8Lq2JYJayO5ifEmwjHTrlXPAL9a
KS83EUdPBkVlJ/cZZQde/TJkicX0kgQCLr6zaXj3R0m11YwNxpslnTmSmIpqpH4iCDsIqycmiRTc
I+AtwEnY9gw8rVHKkTslix4NqF9e8AgyPrAR74VzvLZHBFrrmfnloFONQjrJTSWZumuuvfTHYgM0
heefnzB/RuaRShHRlH7Ke45upmxUumwmv+ca6q9N2BUS92I+ljCefdrzNvrTBU94c5P9n47EoDS1
fUKxOdKoGxWvQN/caxgbsvQAu3hGvlmiNFXGvjT4NKIDWedrjaa0Jm0RuQ+Vl3InJ0iLDUHbIY4K
1RGaHoN4VRAVK2YDWD3g+9DdL+2AGZv+F6bD7QNo7sJhwKN5aMcRArYehhO0iKEbs0QdiYE9xqyM
LLgViMkyrqXPp2nLz3K6q6tp5Wda/IWiIbRGvx0ta8fsg81nzYLFdch54DXH5kLP37FiDVAS/Pan
I8EE2oYPupqjgTwHQiKfAw7+Wr+HKTR5jvk5WKmjhFWAKT4Z2xX8NvxyS9UhdmG1MEws30GNmqJs
V17xz4o+dF4dfMMtJE/76gRriKeRi+UqQo8eyw0SoixgRoC4Kgk+g+K35b41DbVfC7YtrSVvAh7c
CCAFdwUrI34843gs2J3+48Fejm4mvTO7d5/LpF5uDoVFb/1q3Aq44GAjGhs5W+AxF8x2dzlRjDxa
dEisBEde9wUPm60bi9b1VzoLy4lIMqQAvWDaHQBEGf+8YKWKFWBdTyNI4Ig2sSYjI+g2Vjw+G84V
7idPL9OHOT6OLHtYIqwH+6dDFsr+TaDFC4KzZmkbbpWIr9ZmLtliIFR1j9/FK2jzd7Bgi5FVsRZW
l7bNXqra5Ob8sKhMDJBupSJBIRJuU+tZ+tNJzcH1hNnSNL0z4MAlhybDMJd1ER/QwhoWY3ZQ5BHD
NTA7R4n5YOQFwNwndF8sIrQcjIc1nE7NaQ8JrFzTpz7zSrHLpnUheJxZij/pZnkRpv5WmxIBjsch
Um7GYfqIcgJQ1Si/NoiNBwoZU0dN6LLqTgfqQdOj8+BbkVgOYXHWBPJPe1rLdtkGD8PPNi7u8wx5
zmDjkq0YyMC7Re9cIhhSWkwgszzetX0NEnLXfKaiCS1ndtUpx5E+bRBR59AMzGsz0H278GsDPAuN
wF5JMWdQk82SbDeiKBKD544CDs8xzqc8V0wTJAAULmw31WySF1rjI/UxWKFW+8kN96Nu7PqW+Omi
QrjW7EgHp303mTkSJJzlYu+VyCMJTu1Uto1kXdVfZYyv22OB14n/wz4SYB88GgW7Cy1ML+nwaMCg
TcbnKM2tL/21VgWvLWY67Y5jH9IO7x2fnzxuHe2t99lb6cWdTHOXgr1y3kZ0l4LEL5rlSwtgrt8Y
wAT7sGeC8asAVbw8GYjPnVi7A3leA9MTu+6OTpW8QUZsLPPLNFDLCkoliIxslTOsE2yqve8YbH/r
kQtDjdEAhGgpl7z0BMPs4kiWzWmBHy78KLv+qa7/pnHZenwFzJftIdozEH0Nh2at0DwEuIMzcihO
NDVgN3n0yH87Jt49Zb7N7Trq9bJO7M1/gAOtO8URlioLu+rvwOXQ62k3s+L09eZhyxu6+DELFw6u
pxQ+b3vsSQU2TXauRX/WAOzVTJQncTAbeqljpVXrGthMPVwkpQf+vEfPweCixPYJIihw97Cm3LoN
IDjHPwZm8V+EnJou0AgUktlj+jFLWkbtnrh8gbSGysrI/q+tDTKCf7z0FkNeGABxR6dJuytCRY3q
UFFzpIdAE8GSu4y5t3sPoRBRMrBHgJ20LCc7AZuHBoR1d1v9WWzQg2+LWtKgrW2aR0r3G/UxDLQZ
1iG8Qz9cpPa7FmmM0aLFyRlT/KU8JJoFTg5nlXafSHF341Pl44smhKqgFo8rxnf4scinQJPJtGSk
cuat/Z8iBLD3rKOAzdDrrpOYPEWssTGOkeFoOJ8e6vrRfEPTAWqXHynZWYH79diyNInzNrCgnkdL
/XLMrY19a/fsAycm6uptA9isRwegHZzwx43cqz5qG50BcvYwlbyav5uLBk2SsWm0L4v9deYT9Baz
9e0xgBWPUL/bNjUqRL3Kd1a4JXNUFalgwMTGxuYBLtp4Hevhh6Z7m0a3ydEjl5dOmo8KI5qFnb21
RXuw2lY16Mkl7Ugc7/NzwEMBwhTa5WeC0mFATZLFj76lrqrOTRasbPCXM3g7m1NgQnLTm39atq3d
WzLwXeHrUNgz3eAImeHh90iHa8hR8SCJpTK2dTf+1vSX0WBtWdZ2THQoREeL5ReTAla7lAILI7jH
2bwqaKMTVA5yCNfFvdJQcxXPiLwwRyLIES6YBKd5jXKOVsfK8gXM05mhNaw89rCt0a2mvP3uRHAZ
mXVnwr4hzqpXiUtgs8NHHhTiqvFBsnWnPinOwrYuJQuJVjeWFZ89xUyWpZLIjWejD4+mUgC7IJd8
ST+iQ1UfPXAT3y7g7q4DmpJq2wR7m0RG42I4qS1zPSSfftPihFgJT4PNzxejkVLDUgjT66pKEGcV
0iTHEMm43tyALjP+4nuN23NbvapvJe8JhtDYDUW6u4fDAWIM85MrOB+dXckKgiCwnafrzxhWvkar
p5u3t24Q7AuiyP2yXCeSpL44/NaseoXcYkB/EhgOzAjGamF9VSVKQJqUW4ebDHWSWnX8dxHFcB4l
YZRRddAjZ7MxsukjDVEJF89eZ2y1WayswnptaTO1kJUAuIIOUYdLagBC0qvw3qC+s3P7m0Nk7SWb
eCZRvvucGPWH3j28QCfvxTkPcXQyQyyVRbkXOu21HjEcjlcddgmjG1GXDW9ay5YlOxfsZU1qIva/
9IOCOvetgItaRC5cetWY79ts5z0qjQMWIoue3wpcz4F4QBqE/DU3WKetmfrqUVp4bflJMwd2DYJR
dNamGYADQnYYNUZUHjSIT6dBhmhRNQWsRVpn20Z7B5mDxxGSvff0t/Qm5IWRJ5ACHMplTJFvLC05
qdsYoUijqA8RRKznimXzQLcMsR07brGetQE5NyI2BywODOvQWrg6de/0VuEVqg3Cgno21cywHb4d
jsAsChciewstPJmqt0YnrNvALdkZNVN46wRcTgoyk+FgXaQwOiEntQNLMlhYY/Y1UUu5gb/CkhdD
Eddcn96GsEqUGBG3nTbQvtEPZ1i9kG6iII1BlFSQdGKUOxo3q2WcohbTdPjbRICECkyKJ88GA4jZ
wPFwOo85mJFI/slGbYXeChVsVcy07+lKLX7UMIVwM0bHPyoALYNoEFJwE64gnENeXQ3TomT0YGtB
9Ll20KBSnzyIkQlBri129Blrmc+nDjYEzdRuhPhWcmXm3ACjMm4Z1fNdrh06HNu52CHaRApdh4AB
n7PkKKW2d7LywwrKZ2SeC6W4tKPuNcqeHUVrBNWRJJsWHFsZI6B3ztb4brYtLMSXIXjzGmb0V+PW
LgPjVan/Kx9bA241FnXLDhm9TqJRgX224xTy/EPr9QgB0Glh6i4UhEYY61xiu+8QqvvhiSLMFM23
XhiUEDYRj0i6rRIviTBXcMW+SgzfXmW95g19EUVqHshFNmg0dJDMA6pc0I72tSUFbyJtDQVR22zL
hlXt3G/n5tzBF7QL0jG3Rp6hyW8O6O3IyvgwaTvT8L1tLolKDHaMJSb6EIhGkZsHlTHmoEPV3IPM
Oro5sRM40yzQa6mOh5cUQWzH3WjwxyQ7JVzt+DlyIUKL/C9iWtElOJ+GL3e6K7ibV+9qXixz6y+9
gNM10rYxF9T4zyySnkQVQK9Asx/E+xJxsZv2q3SMT0VxBmu/9zL16uYV38hEfZzngmAFAmvP+lTs
+4HnljEPzxExRN6qczygfJj4AoLbUgsqJU1+znJyGoAc2/RApv/qyAweTc8MZbxEVcPaCCAuMjs7
vOazuWUnYIVbk7LUA4ww6P1HWaTr6MXwzHWL+cPL3jMFK3fZt1v5JdWJ3DG3rDspg1m9eOy+m8b6
FzCpAXrpp691G21tlsKzPV/tIIIeVG4kSJhCfNiucQgHlM9w6oAyUhMwH9KWFjuUOO6ZkKA/En+F
LC+pEN9tjsaZ2zXL21shvK2pCHfkSUpzhxdyDVqKBbdbXqsMeKjXnYjmW+KHsRKSNye2gw+7RVZg
AXTqDfut6iwQGQ8Ec7B3cMjpyz4Ri7uemOsgQdvVav6jZ/Vczf6rVyNfeY7hCrnprwL/Gi4ZZW1R
/no9Yv+gby5GRVYKsoxEd26KVEbGDD00kypt3cQf3TAiJo4J8HibzHtNd8PH8dJXT0Pv2T1697tC
hMWIGiRGjB7cgez9D7oRruGn6UPNYFINsUb9iNTBm2J6iODu8DTD5xOGy1rVYgVc0viwm4v+JeY7
Etgiaw/BJwRJpCH1ISGYQMcPZLrI9cm6a+RvZdH1+slrnL748yNk+m+Aix/GHRC5J5asSIxassMM
BNAzshR+dlEwkES3FqFjL4xrEBF2kB/phMmmXfZW+G7TSf23yUlYGhEQF+MU04icxEyaalz7GslB
2ezQAwP+gaji3FsDqTYFGMR/8j7uebK1Yd3avBUD5P8whHnvq6t35M3SNu+6ooyCbB4okvUYEUXT
vjc5jhd2duWLZNcWqpZ+H9KEz+wKq3ELjEyrPpvoL4QG2nXZa85v6uhMC3SxDVzIFplzjLS3yPsc
SIbA2bQ0YDOxHWDzb724LpK5H/WT+UwN+V5J/NCnrT++g2QBS3G29P+eCAc3BiaJZmyPQ+9ebdgx
qMOJlMN1HvskV8LoSNEuZQaGzwdX7ElCRSfd4S3pmnvE3PFJ6EwUETClIfOMpDhm9bVEzeX5nHNU
N80vqhbH5wsgxXLmbp+M8pW0hqszjqgi9IqUxp6ZPaGeXvJwCPNlemkRROL43AmYMgfvOxFsa5qJ
NW1GPQE+dEq+ZzZsndDRykKUJ9k6oMl16H1xC5X5mum941IHj785kj3hH0Pz04e2xW5FpEdZk9oE
UtH6MPM9vapPnnThLwaIGS86r6AqvwU0hpFYq5rRrrctKFhMqEkz7Goca2UPnBaf8iT2dfDOS8WS
b/r4MAaColw4dO0qMNn+Gr8Rx2ELgIc1o4VEtfRn1l/IQmnv4o7hYrlOx2bjoav1mW0Jxq2hX22M
0doZYQIKGm8tRaHj33XiHhqTtI5o+RMZDkMJqr6AdQczeBFlxEY214lwIKe3/w18ZvNnsq0DHGDm
WU/xlyR2L+VuHN/b7tEWn2bhb5L6K0IoNbc5ggT3XxExrHOz4Qr1c2Hl8iLi8jR3MWCrS59Fr02C
TF4zo7+5Sw+VCqQ0k+jVlLgeAiBwZmx/kc5zymZ/A2OfF9vEg/OskZKkDRTToJ0RM2Bv60gojF1q
wxSQG4I8RgjSIMkXZoe9SLRfNQ/Pk3Vr++R9H6bJ/88uViHQM7UAu4JctQ4L+Dl3iWiLk9fSG+9u
gwj4Pk0fZbzH/qaIX+6nFTLtK53yWDG4QkN5NriZTBxlg24+RZT+xF4ucuOa9Xt6xAb9MiUpiZkA
1cU3dREqmheSD7ZkDcS0qL5dnEO+r8q7soo4NAZv2Mh8jFW2CbuPrpuXRifYTACyY2ikkyfleB+V
9qw071kL151R+vRSo4wpAjb4I9e8KbZupUj4H6L+hAJZNQxnBcG9mr2zvBmnxxdznG7eZEnJS+0b
jirTXsY3Zncp++bAfJxNSrOKbMLs5mkvzVui55iXsUu13iMSLM1MhQoqmELPLxlxci4J8WWgs8dl
2TP5azN0bmlWPhTSTwafzEKLBONVbhyo62+R8S5QbOlEtBj4zDKvvfCVFViKIw1KS480Trj8D9V2
7GNoMzbBfIFyqfvYRUzujBELZabEGSBQI1EtXz3OO/Ym073EPxMC5s17lUaynM23UOpLzxWvagCg
8kLHmfHdItwhcJgZlMz8sbBeOrZtJopEn61LitrVocDJmwYohrOo64eZ4qO4qn0veIOnzmN3E6zV
Zxf8e+MAOA9J+4AXE3EChx+1AD5LrPd80K1DywssVuHLl6Zhs6aEU2vQp2buBlMjcTfKff0FJ3zh
5991gX66OLERJc4oVeSnXWI0bLadPZX7mg1VyINkFCk+M4Z7IZGAps+gWFUJTJEiyQ76y+dWkcw4
oqMzRFhvm3XiB2djJuRex6ikLSPGlf6crwa2G91vwFtRQeeBpZg8rYFeIycDwIIYO6Kqa7UNE/WT
Q4OJCXLDRJvOiDAJ7c2S6ES95CVEQtSG/XUgCSMdYOlRODAdxOrSv8xpoZJF1WnaO/yKya/Kdsyw
EWDM6tnbR8o84qangclSg5anEhWYk/pi9J7/hCByb2IEQkTkYAruH5odAGDscg68qVlqShEyDOK3
EuTfddJayRqEF4w/K+2WVdxdbYs2I23jZ6gy1AM1HRWDDN7e7B8lRDcmn4x2AJRiDfb8fINXpvTA
/3SMQHHWxt41LvGCtcOeRKEIvUSD9cWWW3fm0BLohBLzz7H56rt+eiX5ltGGBlLLQliM7vApkkgN
jHYdTwVEMenQDDHv9xkCLtrHQD3UPquJPgvsEY2aeyVYisQvezHSNWKUndCB0ghG4/4Sxs8VsAe0
q/By7M10bMyLdLZ29Tb0rMuCDSaAKGIBqVoqezdp3AgJdRlBVBQeestIySdD0do6nOFAaa20eRFJ
xWFG9jDhk9iVqXn722SPy4TlSaZrz33Imi9JnpPqNOCFtob6GIvxmJQgP6oC1Bb70ooXs3vlhuZq
OqeEeXBkS054knsx+wUzX3Fn0pJw4Anj1pnjs4wVfCjNoMfRKSERK6gSDLDq8IJgDmB37cWzkc4f
3qg9RLQ1hoERsTkszK4mJj04xW5wd+z3Kd1kTN1EEi6HeKS7tuN/gmPW/xgzZCFQjZeNTZIkk38b
Lm5pzw85QUmgpGkePSOEd0FKceVz97HiHpNnA79SPaIuzn/U9x+xnvGMtzZKUD1Ymx5XJraGgjdN
Fben3nF/RnYMJq7XKV3rTf4zpARK+BnO7nWkg8WxyptHNIOE0C1GQhBYn+Uj4dWryOH7e+ur+urg
/OWAypPkHBArMTk/LYLqXN5GPXpIixgEFshQl/x9xmlSAYU3l9t0X8E090S4tPLmT8BZSWcwga8B
taDGk2j/jmiQmIOi5ktRAaF3Y96imJ1xsdVtajGcz21dXhCDbyIWNSxbl6K0XnTz3k7QYQwCTss/
s9qivusR7yiopmRt4GO1Nnc9ZYaVvKh2d8zsLRJ+r/0jXv4J6Eti7hO0+oY8AuwNG/41aIf+t99g
bv+OBMUpA+VAkqcBVn+M8uuoW2e3Ml9Cd2ackLwWFTbEDtZmJ/65BJ1D78N4E5NjDcFBEmcj2FF4
G0MZg3LcKyMpMSHyWqZrV9Gn2yyQuzRnPogCoxvcM1605TizA+uBDtLJJhGQTwxXVNXTqdTeWfHG
xY7NnVluhojPov3W8U6wZPTFaxGaYP3LUxdcvabB2AP1mbpKA+Q4sf+wilXhuS9hBdUvnKePJkVe
4ln72FEGYfIykHq/DQ2TgLphud0sfSfaOKZH0OeECtL7Z0hgrcFLrV8ccNuwRpVwrSBgwlu6zT+N
oZmiSrFx8aS9UoIVh08w6uc4PvBvkYxrr3uGI4x+An7dSfcOWqr9SFQ10uP40O+ifrNKAmNwQ5r0
BszhTWNHlGxJ8dyCmPSzEM0Teme0ZG3XXySLIm9qMKZ+TPJijhA+wUjMCBoPwLbIJG82MXrg9l9O
VAJNOWEQKGiR8r3oGTUMoRoOGAEo3c9djOcpP/cs2ZS709QlUECu4PjpUc/ESlLhV8jwSRIgTeFJ
eN46xxWQB9pXHBWbtHbeohC9fM8NhR4xZizVeXLpInzo6+yjFfEuYKNrj2QOQUkvaEERv3SxtfC6
bWCk6zRo6PGg17UPMkJxwjesPcjQo0eO8Z6jEiHj2NCN9TTmG4wrjsdTyjOZfAwagF2vPs6leBZO
Bb+60J+b2HzY6b/MjIh/4NrrAI0rDZpg9Zn3f544uBqGWhzIuQ2GJww2QcNzUx9tVN1RgrxyHpAe
5gDeUBZ2FGJU3fH4M+A2berg0Lg52zxosu3C51La/UsQox8aWuoVTCvGZ6DBFSUniEjXRcV3POsb
fSRfbDKXCEEQIHS7nA5LznTnGMsQFV5ofmeDoNyW1uGBbacYoBglrAh9NHpqRe6pJaf2Hqb5bqZ9
4xZnDA19Nt0lJPqZIEt6XEM1vlPmIv+iul/1LAOsWiHw8KDiRnfDb5vhIbAU/CnZYoGg6Ek2zsGC
0VfgAg7vcV88cNuFtO/40XrE1iyOh1Wo7Rws+mTCInC9CN0+GNqpzn5aHflYfcw5NlLfWHLZghon
JzPidoBZz1RCG3kNp0ddN7a2i7ySYai0vnPM28nAyo84rgCc4Ln3uWHISElglUr8uKmMl4gSGf56
6FrIPeAcdsb6FtbUk5Zln6tJICSH8751C5JzLZvdJpI/2Cgk0ehuc4IGtUrDhNprPI89fzn8HVn6
2+rtzHieDBltvKVAeIEjpud4qr/ygEzEyH5OMUZSLxyVhkGfOeJ6LO2IaABcU0mURrNy9PjWMYGJ
rOCv9MRSOutJX4fto3BB6jAgNRg9C1RmxuggXsJl5rQrPjEgAO/oKixfdbLDU4EtllmLy7CAMQK9
QXwwkHixmpdcotJ9twh5CXyKYO84x/k1Lf6O/QsLJfnuKQef3CuLbpJqO/LLTqOf/HNbxh99pm17
kLT1xpdobrt+GyGlmQhtyPis81SeZJ0sSwfwFluMgB4yL/45eBnGvDtWHNNj4Xzh92qwJHG6IABQ
dz4QD+bGJjo7HaW5uZ0gbzFY5pECS1jcVb5C2WDBGKDVxdhr6ATkQyJ85T8zgp8AJ25CSZSBDoeF
gEWE195LqtnLmTm5+1PNC62BLt2sqNUrDFjQpsyXMtwLle2Mb6HB/IHtWiw1Ab9o/iLLwWkwL9pb
aXPGgz7y4dvxFHXO5T/oLAYc/6JuWzStQ/6wAEp5NIO2Urb7y3LktUrn5Fw6BAkAb0FUxPGHCP66
Ho0rWdfNT5EQx/3K0gAJ4rkhic+FxEMi0dTF6wC2KJMA0Fk/CSVxTwiBb2Ltbwgg8BUXK0zxHnL/
iUklyD5puA2mjOSz6ivzr25zrMJ2l7T0cMm0idL603G1G5NPZDDevo/KTRXFa6kjLUYAgmiYuLRF
GWaYhEgacqj/2p5I4ztTAOW20cN4Ycg/sNmqNkAibHvfmwKPqywwBIIf+G7cgrwL2qU1xmSCmeC/
EcXYTCuwAP8ZeWeLxtojjzPB9GCOA8RUYgqz3/LNCK5yQGq8QBdMnYACpS5fKneFZNJoiYUeiaUz
33tyd+0/MuwH86Lsuw7DvbmaUHTzMikPWcdCiyxgkS0FnmXpNaSyf2rTS2sTysuuiSzO7qBF+ENB
QmzL6i9P82XSRMw17U0Qjqs+NQiHBqHNZDtD/Vt528LbdvyyhAzfImtgv7djwudF/1L/oiXtm26I
jZO0C+keq56EXnHvkkPAosC1Tinvy64s72Q2DyGJGbxpTe3FoKlUeoJQTzezOf832sX3G0cHU+E1
UEP3PHzRRrdIRf3Cst8SZ9b+ON5P2OHSNbZ6E6NehGpMVKI/RWTdEGwQBju4xQhMvB8GooSvgh3D
QlJSkjUQ1HWj+hLcXRU3O1gF42zxYThauuKSH4taKVvVp5oJ752vFrkLBRDyjOfJxileJ6Q9nxVn
t+n3s/+TzPJgqvU367IWvIalAx9G0+yz0tE07HWwXHw0T9aY7YtxxsQ77IqR59MWf0bQfrrsw9Ry
YFamS+he4NzRRMYWDnyQ7iBykF7bqJxLcze5t7R5T1p44WTM4EhT96TI2iUivzVKpiVIY6pBSsqy
W4fjw/dPU8zMjLF5HFhby2ed5mKPhRFiDxjJCqa7+Phz79ojWPcFllY7TveIrdct71cLrZg2w0zr
shd/gvcwpmxsTJZtKJrKo2rkch7H6NCI5pNeZduF5qvvQ4zyS+CjKRSQr1D2n6Ht7KLa3muR/Y4j
FC7KXxtsJNpEXQ1lvxVHKQURUelgPNzwxXIPAMdiXR4mLL5z3X34nINVkx96EgTD0HpzsKNl/1Dm
McEOVnWpU3zG6U8TRFcAiCwHdDK4R4mzLtnKIPlhevuOgv+v7o1j2enbAdVoEcBUCAuxLptxTXan
9BmbOogHZPQrR/xHSYQdoe/XWfLjWtgGhlKgOlsWhJ9laCzrFqpnsWoZeKjtVhefJnDCNk+HwNoQ
2MkGRBL1NrqvFHyRG5B48wURREOcUaY3oxcUm8CCIIJwa+fLEoFyii3HQs5lKXBkCCitQvPFW7U6
8va/6jkRD/rRNr/H+aFH1crx2eGg0dbQ9mYlWBYSWYQpVxNkPxfkweTvQOx76m2dwETykJzh5A3I
GBv4mB4Qkrj4TXFWJGevrvfNBMKuvMNt9gcadmddWNCjKs86N8LeGA3gyh6hFJO1EV0nWKhFbf1r
JV8bQ6J0eDOktqlh4fVztKCZwiy1CMWnxH8Sh7zXq0Ww5/5M2UrncX/V4aXqKeR6lqYTS/DszW8s
+A5sP8ZhnVcaY3OAxERhjZO2yNsdwiCwIVirVZhqxxKf2lzPXhUss8+/XA0SKTMyXRxHdCJoHcD0
pIG1ynW88HXGQkCQD6YGEvEhx9am55JGBzswsgVmxnOOWif5c5D9ufD/HLIwRrN/spU1v8bHgD/J
RNxUvYvS3TsE6tToolzKUyaiC7dnqU9cQ66MJkwYGYMTeC+L8wwJBRSuhL6Rk5DsoL622fyD8lwI
OEW5/imnN6PwlxW5nPvMZ0mEjE4QQZF8jWX3kfPPRjJFR5tdyhBDTd7fdHc85RZJHf3e08r3qOz3
Tl2tS1JHUR/ucvIUZtA/ZoyVs6aGh0WYw+TD+WwBedTR6Vq/Xd0zBBW7mBay8zJ4hTPXSkG7rV2p
3pzcyiwu1FUgRqegvqzFvZTfNg3fPua8pEPMyESp9jXHOtbp+TDLTWhupLsKmk0CC8kg4BLiionY
5EPKc8pqV6OH8Kw3dehGsCYcHm6YqnjaKJy+m0ysq/joI68G6FcdQu3euD8h5N/iECD+RXUPO41e
c2PvfeaFJmgyFx3yxMBBVH+JeA6YBBSshoAMkePYektMCmhysAoX72ikFybotoldETi21lyPLGLx
EuTZtZNvo3Ny2ntYa++j6a5LBpmaz1A2Xw8MOgTvJk0Phyedla5iJCRf7L+18KQzO4tFf7D8+qDh
M6czScj0Cbp7yvxE07yj1oW7ZsB+H0qeOQlB5CmgtMrYXI4wA9WePalbxMu0iyi458Zaib56CfG5
wZXyhhX7CnscNyO6AbJdmV3hF4AJJZicM0fspoUTnt0OpyO2lSF2iFXM2L/3i8Er0EFT/RnHrsFw
rgTMAVg3Gd2dwt2RLbsqHFTHfdvS1aLvJ5TApX0g5gtph/2kfToALJFUvaTui0Eby3mRfLYWaFLU
cdLYE9yZCcADB2nO2DaMYu17CfvRt474dt19GXQPYxShLFzskDvKLlDQMU9ycWjYaI1KbMjgcATj
J7TSfQJRxiRs5Kvuu093erE4UfXqmhAnaIbDwRnybVIC4CbglxmezbR9nwV/ZJ6z2jS2BZkVTok/
3A73aTg/lR6DgiawtzlkujGltan954ASDYsGFYlRuFvuidLH/xTgdKo1mFWo68ANekg+LMY/JPGM
KWIEsGpokTyiMAssPRxDLUo/HrttHUv6tx03TuGBxCWDQUWRM0ZDoJMw8MYlK9iWSzG/hTwsRezu
A+ekDYAHrl517qJHHhv0K9ZaxuaTcbWoOJkH722nYaJXriyjeo65LaBcr+3Wk3Ro7lLdO2JCv0Yc
uklKEho/CUK8IYEMrnrW/1mdIkRoNF8GzBUSa8nHq414byP+ksjIUD4MkI1Kr7nRTun+fqyNXUBw
acLh4KJHt4l70Gi+1pVaqRj2wQ6c/5T3voXiYT7mrCQdZ6OWHYD4+vSMTMkSvwbL88aAWLQ1B/i6
6XrMHhYjIY99e0TkySR3crzkCiWF1rr+aWtqIGYq+U1JJMz4JqkcGOaWgVwlbX0SLdvL/3F0HruN
I1EU/SICzGFrBSon27LsDWG7ZeZUzPz6OTVALwYzgMctkVUv3HsueRJN9oOClHZTbhqlNiS9tAOh
5Sa7P+nlkccARFMB2csyP1vOqlkUWxJ9Vir68OFbJ3/ehtgVke+jbiz9mTt4ViJuIV6IJNjyNofI
oIkNhKV8TEeZvo2zq6A2dN9D6iVBF2vhTtcFYo41ZzcjGFIMGNuY3C3G4KxzVPcqzINyHv40m6Ia
shA1bqliIWYFXvJKpwzjtH4zS5gPQZBltdDlwqhub16i8hyvclf1RVqfEsVAiiCWVaMeUxhErTiE
fUi4ToZ5fdyCf3lRw1uq6hulQxah9zS0SGAsJhPOpP2pbn+OHd4hJXoHOx3Y7+VwVmjC0aBg6XGA
mqqkZrg3FbGj4ZJG8zty73iNu3NrvGDGSYVHERkybhsGPruDIs8uo9KuPS289rQAWjTIg8liH1Od
K7M6OHa21znB4kA5NI69thtxylksGtOXxemqoT0LO4DMJYZEvTW6heYMPEgTbc/MYd50uOHqV08I
LI/2vHUQ8w+wUUat3biIdghoda9DnHznqTK9RKwUS8NF9xfBODLp2/U0uTu2izwee39arWghGH86
yjfRsnel6/xJsHPnkDAAAOsHjfkg0faaWh2FMN8irkktPOWxw5oWXYaI33RwD15jrwzSuG08NtkI
2vkZFUhbcberwTMz2h0ivEPPTERB4SrN3THFslmnlyGafuQLUgy0gNCXCu+b4I6cheu0ZVV8TLiL
aiS6rke8YaHst2r5MxjXup2Ww0CXO/px3vqjfRfordMennVJFifClkZsbdU7OMzNIlpRQyoGs/za
kAOosf6gU/XKh5vec0TxhnmOodCq6APwMa+FaWBAE0h3ed+6fLxNOAd9UnXQ38c8PobxGpfOouoD
HO34OJ1nYzPUmrgakNp25WWwXL9NphXpXTF7/NY8DAxWehyvQyl8u4Q5ALSuGoBfkI1dIOmT3tCG
Usi2mJL1rzVdf+5BW7lMHT9mqpnv/3iwA5rkYhQPof9wI11n13gfu7+WS2rU3tX5MSYVjgB1xUbM
inTfTo3tOFxGxA2ezjiROEy2rlvsYoylV0LtAMSBTjN0JoSYj3IGgDVBiFxaqiw1ChoxFs8NX1J1
A5CwqDzp1sL9CM8+avkF2d7zVoe1d6yAHcXxX4AiDI7owmEPRW5Xw83OJjQyEXSvKjNbFBi3c9jG
zUw3O+JERAiCE0ohoCo3XayqdFQHZ37W7IsnpV6HuCotHd3rU8nf8M+9uPH9aSfhEpn/Ck0wT7LF
YcDWnJf/UrNpFN5HHf8qAD2iV1mq2jhEAMI7irHOYRBP7gFcdlUy3gRUm1H8S/MqvliS0vqEgV/z
FgLZsEAOoTJP3JlXv3vVOhYqes51XzMWxVBTzz55dJuoAZrUc30UB+aA0wcGMRy++Kl1SHSRtyzT
ESjTm5T+JM7VttVN2ZSn3iTlnM1u45nIKhmF1JRIggrH+1OtD0sZl21xVexsozrYgfSNisZ8wro9
hs7S4S4YDSgFw2dkx6e6YBOgO6VfE/UkcMrJ7ziJJthMJ8anbJq9mCzxaVyhHlz06BCj146sR2aq
Jty4lhWtjpQareNQIYjApoGCLIkidEvz2nN736nsW9e4fhMjRow+TYZFCZ+FCZE857VHWCrnS3Mr
lkgSCVq522zL8v+Dbw5yJSRQUAUswLP+rnInmMD31BAhFMKXLODXZowqh34d7vyULZKOAiXNttW9
Rkau43oeExov5aev8EghOHfxKZjdvs7EKrZIVWb9LLJbTT4mLcPZtfnPnTRqeyuD0qjChRCzq6hz
VNZifgl+HOIjJuCZ3YOV2WSvqrZ6E4O9mSOxdmMSttFXTVpIFgfkWtiTOQofgnUpD8u1itIoaGl6
nUPgvuYaTNXXkrYex+KEQ5OTFXCbRnk7Unmk6nNIDwHPNdZa5rsyTNR6J/PnnXCzqf+Lw3elupcG
wd2Q3rgOdb6foixXCKbWOQicUJu3FBfyxVwxoWInaR/cYd9yGByphdxQ/5fHh6FngMLwSIvE2WFf
WUSMBUg4QEf80ixUAHltxZk9zBubiOrCQdOEoZ/0pmWbPuIQ4kD0Jn2MQ3IzoMlmb0gb0Gsl3wKV
V+0iSMdJO7Ei6wnwtRDPw7xpaFeRFOAcYEhKN15Q7rtQMmLdlYFeevmeqL9NdR2xeKOiWhiDvU0F
c03+Wa+1DynmDahn+mAAtZasYAC62M3c6cOKNlnxXTYf3uiuUwkE58CMzkHyMBgeZPFfbUTsEFhr
ICtQmELPDXyy5ppp2Rtbce66ft/X1VMLp+2QNRxWqjio7cguxtoHBpEEDktPh3QYU32Gg8wIxMA/
cS+c+EOCwoQAOSg/JwRbg0HbGbLyzKq7NbfrqKX2TTZFfRoKl776UXgqGqZfxhKImDsJGa0c8Gea
/SqZt/HEzu+kay17wP5SVmJXGf3RceyN9WWG5U7utsrK3RY5UJFQopnPirJhHA6BGGclNnmcLxri
A5PBfwIiRCioRWt9VVIuTWKTUBRZTAmQCP3Sfi0NCRzvmWxlQsYI/f+hKyHw7yT5JIVzg0F+MwZY
MDWbK8Jk0MGWn5QYiopRJ0wZF8WBFxRihqDkgxBXwE9BUFN5vV/PzqW2CfJFJQSKvJiZ8+jiZI20
U7nsLayqpl9Erd0AW7PqdqUq4anWeZ+rpgOxg7ytIeVDnUaAE+3ZoSmfPZ1cqOyG1y2BwaZljM/f
IpCXTb6D8bmBgHXuAuNfnNePRMn9KuBzGrf1tUOyqapQV3uQt8HNdCcCHzzyFHQ21aaOXdrN3JDo
X3ENDLGTIRiwq8iVJbx6vhZI39PeWszJmySdGApRYUzX4sz6UluyEVy8lha+H7J2MlJX3cF7yH9f
MD7KvD83y/Zq7rASJJkG0b2nkEAFYd5DFt5tpcrfAeOt0ibFVN0vnbGe8l9luAfKRgG94qV8ftjR
KCqU4TRJRa8WnFVh/8UpXYKWffSV6edeuu8MLP61XHPCZouZonTZyvHSjWKtxRfipNrzO5CMRglr
rTj0yRUFq8bKlrIDjQlCEPQYdg77pZ6WjfWBYygpi+1sjWtZ5qQ6CGql+O3rcNOOX1zNKjucomYt
2+sXkYHjr8udwEzkQPB0Oam0Q4hzUZ22HqgGBUJ7j0641jcZgan6igb5pfHuLDkcdJXKzM9qnWOD
dWJ2PeTquFBwdOexRpZIDg85QYja+oPAgqkezehoxq9l1h91+sJhOFbRyXSDG8+f0ssIj1VRPTPY
xlFLIpHJX/0dp0vAJsdrXkcKRy34qMF7jXF0NSai5pnqmxnjAde6tNmTKRaFjPY2p9MJ7E9ngetx
cOqRHUblZgTPEkKt85E1qT9CNyMDkXghHGe4m2rVvw/q1SYLWJBP2gC6Y0kKvlnD3WGVYmVH9gLV
Or6l5Iw58wXbt/jILH3XFuzH58PAE4lRc+OooC8BqWbNo6fcK2HQ9dxUE4BMw4o3Q2z4eRSsA3bA
FllMLflP0Wijr0HngevcwEhVA1iwTqWNyA4dSjWS4VDuI3QMBpMqA40PlW1F8Balz5xF3P5UFBM0
j/ie8BOyiGMZLF7jN1L3OzM3jRHNc8Cw8woHrOvOsYMDZc2IDiicdO0iNwm99YepV52cS1qxnlb0
vTzqo/7EPZda3pIcvxk+uO2JzRhzjqC4dxi9Jgwx8BrHyauBFrO9aApqLgs5i6oDRrpE6Z+B648H
igkN35v2BVlv3eA7znEhyi6x4b2yW4yGg7OtI29NBvzGodCAZAhvykRFW1Ymgx5GNDneCzO6ZU2+
rUzFL7zhIvs2fhDkcnh53RYpJpkEXwUtryQBdgfmkBhkVm5PrLrx9FC+4ehZ4i0jfQZGkrzdIM+J
1L2gSZUC6RU0Ld+Duh3gguu84JoMRM2wdx/mNX9c4zlh+Y2TnKqWtsEghrjYdPCHPdJUIDpJnOdF
r37KKuWQ0vcKuY82ttoifkOgxSfbzRWjC0Kr6ubcYlS20BG1j8SzD5nVAR8ItgpHBnv7huuGCa5b
60R09JuYgPCQiIM/pnzR/JuL95RLPkSVb2hwEN/q4beQxJvJYHBWLpppWHntpoAaEeAVzr5bI9lz
u0gdPLdGauzYdZq1i38YyXmzExhNazdYRz0PQE6Az3rm0ens4JCWRISWffHK3ihrhk/RIUrWvD13
JStUaVWHrcrWNgsQM5GiltK9suIM268xIz9n9PZRyFw/7nde2p9ndBFp8w6SEVUNg0SIOpUZwxpD
yjliwHCvbdnuO63c6g1GvaElIc7dTa3Gum5kpP5rq8dxPon+wZN4asrymNKnoyqdxvOcfo+EsjjB
/GaY6Nns6Np/OJpUclsfoiJozUXXziQyRIzyIiiA9VoQ6o7oiW09a3OkExR9HWv8L6AjjGBy3bhk
sGx7fi0X42H3D/bslBAM9GF8p3ONTzFZsMCp20tbv3MzZ/8HRp5m9SHF9skEtvKqwX1pShWNNBe+
jafqHidn1vLBLF3Wyjfbf/x//z+yyRPZ0iZW5o07mEdNi064k5Yz4gd1wjLkY4mimuYXoV4wlK15
6lYRRRJ41gQRcnbMREiI6U/Zxu+hxegnLo5hGv91JQ2ZnACGNqMW8osIF+noDe3SZRZ8Cl2qotqm
Cz/aWNDT9isWB9vjcg2fg5VvQCJsIPO0BCfRYLNtVZHUOIwdI84JxjTy132t8gZgNkHJE5HAySmm
hUD0U6DF9NAGybp47hj8Tc9pIgsj+XbUs1cjALa/mXxIJzyil7U5PAdWlQ6bwZK3wOSN0OHn2QTr
2KSDl7p7KHBzanZ0ZIlTu8hOngqs+UZnhxkzepLtGMiDGkS5SRQ2MoU0Qk2sAfDxmPnOhw79tMu8
U0EOE1cgM51TkL+x6Inxstc1pRnp7jQego9oHNl4ylzxAtMfS3PctmRDVJxijwCJZxVqkGLAOnDP
VdG6IqQXfZQWjPu4YMczPOgJW2RvmXE0lNiHId22MFrCem1avDC6ddCt4s0xVG5QNMHaTou2Fa2H
yFjGklVwUuWOjblkye82lEwFKtJwmbd6WFviTGasEY7Won6y2osgMkOb0qWbdAu2uGu5LDX6YOOE
9TaLmQg1kz93UMW6TTIxUypo7RDPojIuOD89gCQW3o5xlbbvseJtBB+gILZTAInla3TyZ0KdWxnb
3jqDJX7J8hDne4UGCvo2TlvCr2x+w3j6nkMp9mo4jzXH8GNhLUTRPCqKxrntDkGWYRYmU5c9j+09
jN5ZpsjHajNf5dHfmFD56FBwbTDp4RvwHjhhy4AyJGjfpEdD7d/s/FzS+ZdNvXRBt6chtANz4yYM
z7N+0zE00qE62wxlqSzhkjgw799BB8UVcaT4u2Fkeguc8NRTYO7oG3mSDdgURAq8WANzLpfNsGD7
YO1CcDsxjUQ1s0EviT1As48U1uTLlEhxrUOIqSWsOkZUe3/Ax6wiJ+AM8UycKXvPamn6D06NpMXl
8e+R82VW9IGISFYkPR3P1EHZbkNMA+LNHntWLeoO8S7j7K9WiE3wWXfimCFlj8ldVbWRWXO31ntz
HZTaRzcZC29+7+mMZ6/Zt5G9n9POJ8jx28x43/GVSSw/Dyojm5XCZJ3d25htxFwdM43lmR/RMY5i
AssQAtVDpBWDZcDLlgD9tmJyFJF1AwBSV4aqXs32iimseulYSqES7huEm3qNFOvuBOeEARBlp3yf
mxOaK5ybjBteDafxVbs6dYMEyhDd2Bsben18OrCMbOf/IVpj+VXxUwpKMoNA9UlGDQcqcG/vYDoc
Q9jlijd3PATzd2qxfjEvgjSOjGVmi5eh1zilpCnR7beDFYO1mrZkyiWG9QLeHhUtIwPwRIhIuuyp
R5+jm535YWP0XrVUAJixYEyzLH5lEYgOnPU+V5fSoZFSkg+lRVzfN2u7SF+TROGF+a7pkjQNZdzF
huNjIhEUpFKBHGWHI1xUce/jSNLGP6e45zorYrzQLnNoaWihDOmsjatxEBbVkpXKuhsZxXbb3hxf
WOYkDSYqog5VTAUdP0+UB0N7WDj3pM6IqgTraUS90njt0gJ/PlBVjhMPbU+exvjbAkVT83avAls0
CXHPgL8OMys+GSAdcx6s3XBYEoLCW9CjqFB6DIvtqhzcVenxIbf0uUNwkJutGLWJCwpoICkFjyJH
vKpgZyD96V31NHAPLVhZ4zMgsGIw71UGlEptzpzkBSUrFsyFWgSHpLT8OGx3oTn5+iLPa6b9trd1
DEIAyu4NCvk6cMqtOue3kUuzYmmeYEiQ34HNiFNU3SrjzSnFLWdjl+WyNgUukiWEoQyYr66JP8wc
MJm9V/SO/S/0qvTPpBhPQp1TmOTf/9Hzsr7Ye+N27s5xg/MoXHU86qHxbhIMJYKI9W/2/70xVNvQ
wVJkkbDE9Qh9QoM2O09skZhZ2Q5yfgZpEyHG81xdkIpgan3jaWiGi9GDVSg6nX5BOyU6LzJWXSvs
bzBfKGY17CyCeLp3C9JAZRnvbvQvQrijgcGkYCyTf33wBv0IxfXElAJInw3tERw/AjKaTiZpcq/h
jInfdl+DDo9ur/W0tlO2qqbSR16KX8++6uoJCvvUfUzQ/0Y95AjgCg18N3+kICQMPraYOKkYL7kF
2xI6UFbBr0ftKE1+5pa0C5cUnqrh4nqiNpzYv6oWw3vS85yecFvC0gxjFbeYctvsmlX1W5Vc4t5h
FHN3QCbW7HELpv0jR8bU/dnez6BAyEZ2XMfJh9m+Ejoh71NOIMhaq0oSAK38Wc71NjFYl1OlJMz9
hPKgTUHWhJ+7TlhQqOiz+rVNIxviD4McelLq15QHZCwAi6uIejlXCrM45yWJn9ZhwskcRz78olKP
TyA3d+Gv1qEjYiFWs28Bjlbr3DBc6zWJ8pPS7pMqunSCnS3pKNtkYoHlqGt3fLAk6gMD/pbxokaC
2xgybp3j7jgIw9414GXsm9v9CoH2j2zygrq9RNiiQloifipL14a57TEY9qLyZ47IKm63NoQKz9TP
rCNKmeRUjZzETN+hV0vhUPSvcV3OQGRHJS8jkVcKMxiaG3a/zgQIH3eWncOLcy85bU3C11mJz8wq
9g1Nrt30+3gmFg+7Be+WHxfgysHpBajg5nzhdZZP3BTz7HKtRKFfucfWmCG+0nwjDBZtBa3khhZ9
xR6UbqjOyT0OTxmXsj5llOcIB6xFhJKrINx7asdrBp4N8bkFISCD6zLaN4eHbYYGWSEoY2sAxWFE
sURHGvIXxLwdSIkBifcIpTsofq0t2apISpljdeUmD+4G72DEMFXo9tUx08XIbKlMiUtk2y5XBfoX
Tf5SyjgErw/aQpgkjBQZPJPpupY7f0/5SFssjgBoXR7wRhoOWPLLF3oImw+ssangCeP8bYOT7v6E
FT6OifEJ5knKOiBUnNBY1BoLgJxa0aRN/59zOgaAKqOrbXYsjmmYUKmhVrU4IsXc0vcdtKwjVnHe
RPMB/+OqgwsCzhluA84JxaKOqLgqW5ys47bRep4JaVFigVWrW7Vn3OKgfPzToBezJu6DeAPveRX2
j7i4Vda1DvjktKsZfUm+cIFWoHmXexmne6Xkrp11LNDdeBxV0VKt3tmVkWLPSIwEAat7HRires6v
iiWZMZ7T/EiMGWIliO2Upe+WemtxhXkQdFjhZFWzMGXQkMcdmehrF5h5w/BgKsG2FLtc4D9y0DN7
PqAjh6SOGe7rgHo6U37Nqlp3PZud06Abq4pqjXQnlv2sgKs/ADjriLBFYpHwqYJqwfwaobfkJ3ib
On6U5is7cYNsJRPVm6I7UEmjF2dnFDPrNWatc7JxsHzycrosgLHdML85RpBsZv1mR185BY3hOUdd
FGvLuUVyrEmaJuwvUsSqEIbQY0wrvH74B/tvGAlhczf4uTZG6Tk4Dv3XoDG95AFQAUkokV8OwC1c
A4UAGrruEYzKi2M9W1TrLFSOck1YM7kNkDNgk/6VxtCxesw8nAo7UahFTAxxCFE6V12y7HDrdjWX
PVubXLvasx871laeMrQMFI4DjzpGILIk5GxETsW16pAjkqdHtER0M2XHhuI0E6eBDYAXRRhHvHUR
ZZshQYRFMGYw/EuTM+4ezA/UJxEhJT2UOI4F/TlMCto3OoUBuUCFuGRUfcvT93ORnyD7Y4Z9NYpp
ofBUDiqrZZol4UBvqO4x29sxza8jmoWU2ZWLXHd0noLkwmBkO0swN1LPsrwk7nuFIMnUdtjM4+iY
Fq3fcFsN1Lzckf/Xu/iMX1AKO/W+QDZTk9RajYepZRJnfDGmSbnPAnwEhgm5jzK2GuZ3BoWacRA8
saP9DKr7IC7d+GVzbWSo2hXsfTpiR4MkvWwk7+vVDpFQZ28zKx3RnjLCGfVSJcGKyAFxouSPGVN3
cKdE9RMS1lCVP61x8oaKXHiYxf03r59WsBRgbjZu8i10gqlWiLb/mPIH+NDGIJfdn5gRZW19jo0Z
0iAV4CYFmtZot8B5LTm0ZedLaRbkj7bA4eBGvqd9Dap7mAeyp6K1PWOsVR9Zai+inuBU4gWDI5SA
0PxHjgxhGI+W2UvNRKJzG99jI6gh2NIsqLBTQ9bO6Nf22mKXBKiz145ac7JZjEwRqT/UcR6JTxNm
nWwthy9Ca9Ew2sBtmMbmYq3tOXw5PCUbMSfixKNhZDYrEVIF2F/KqoKZuFOEZ9XVD4bMDUuiEzeC
s7bqjdX/r1caA2z9FRmSth6zumUQZ20UPpg8AB2g8NoCZRvRA0ihgOLGnCTn1jqwEtLg0lmHBosa
24gOPD6HN38mps2eDBPmrmd5Cgssv4z4JAXqpgldlDW2LKd+R6nvBkXbOnuXGmFJhYdRQ4oSE40n
jNzZkEwiSxkIYdwg3LDq7mbUNCyjsqUUTBzGKgwK8GP3+XTIcZZWlv4Rt0xOrK9Up14h1qyOwx+R
BZtQ+QlaAJsokxqNU6SE418f7ND1K2rS/ImwyaBRn0bNByK56OkhrXQfOdueI4KIlJnxDzwe7icc
M6RFeqD3RLGPlREUOd9m9hez0xsM7dCDbhvwOaZQhtPmG4gDiG38KMGniH/wVy/yLlvaFFh4t196
uk9PP3cDPjrmD/WAb/yjZBzRsGzKcO2pdPQB2ZMl4/m4XvKXtjBaVznGCZxDrs//MM4eYV9uVOIR
UQLituXAQxiMFnoVM/wdMAgE1peuMcaEYx4F6jnJ7g2yRvrPZYItPUVmGecRi+rmRRVvrFnNDBgS
uJJMe1B61igpRa1dFbDsSFgWWZve4YLetImIYkDV+FBoCztkP9otsXF58jlpPfydGcszV33OaxM1
PJQcbS7fARJZO3uLbDaFxntAiJGWtghUZjZi3mEKmrVJOjc1vaduWDAsTbNcRnD4RLuaXX46T6Gg
ifBm4BuoG3q3Ww64gchRoNmRIklrkTEmqvpn8+jcHgIUaR5pvoK8s4gNEtDR5fiFtFnSEcBVQxce
RWANw26NcJ/TR1uZRksU43yUuI++xwEMQhK/cgtM3fMarECS9frqjTRmb0YZ8H0AlBmNVad7W/nV
VjAKUOSvbe7afrxEHO7BuI16F67N1UMcBzeBeLGu/J5NZyPMM5zCRJmX+czU+6AP2gLfDOMSogDZ
YGfZm7ywM8Yzsb5ltPKiMj4DvI4ajqFb8W1LXVcY7GIrxh5Ok5oAQorTMwmCqJEIcsz3Gj1n62wd
hKoei+ZpescR13B9tooUGWxtoqhr8O2hUnNcSqovbPsRwZ3U+aNMaKadSpJODeTFwjpffAmY3oKt
daesHPAvM5olwZPQgH8b4/42TJwwxGQpIec6oK4GW1trg4YtCGKhOSfFRS4lbfuALYfVozCfGj5G
bDsm8zzG2GG5n3Egs81VnryGA+oWFjcLfRYHiUnJyDNoRnSCba/vChSeqiyApwyfCg+OV+OJLamy
wUqRITL2yxCGSD9VLwqg81hhaKF+CBcjdh0AQUL/L9W1Uk/Ioq4/5WG5JY7byOcXyc+cOI6zDgEQ
9mEj3nUzzkWr27v5m1Fbe7yAyOC7VR3TC08Mh9E/Gh2SDzCbiZnu+jH6KPqR6jhYlhRDUU3I2fRa
Yq/yYljLtP0wZ54YpF6G/K6hMQ9Vdl/kXUkXRpLjk4XR27lUGsSHcxoPXzqwrtFr/ieziQKf3ci4
sIbFAEWuQrqNqlWCwrz3hhhIDWNRpagMsOlgwXiVLND62ledO3wlnh6McUCyG1aPBkRfXK2sWr5N
oKqgYDKbb5TlqqJnoJHb3YxVYmSx1fCeVRGhxsW9Bzes4trl7FqPte0DYiCIdl9rKdLtkURgcmNU
qinMiKguCsLzDI3GpbuJFEgBKADWxmzKI1DPjwq5YAKZ2OmpuRJKcq2ZD5H1mmMN61GXQrsDf/be
Dt2fW8WXyv5Q2OFZUCcswoTmzFhzYFUmpjGIkbwmCVvmMvV2/DOv9yv7JbrsRxIWO4Nq1Gi/e/WY
e7iFcQSBy2ScA/UezGOiVKBljmnIsPVduvseznifutrvOMzj6RF1TxFh0HbvZifL9eTYIqmMYdhH
GI3MSkHx8p7gxyecZOtizU+kQYr1cs0cMj7w9+esIiAXjPXEmAbkXOyiRaThIgJ9YnYdRvd6qPem
0P0oTu9ZZzDiQcLBsQebHR7vOuF9mAe+r8yh3eATRMUFxXVtlAgT+PepWr4afbrWOu/SOM75lLi8
Vlp+LweoLela4UhAcJUS0ioEiR5luDCLNcepp6FZxO7Y1F9RnJEDdi2SjdlsUUzYgG3ta3TOoEPJ
2gdFkQzKbox2oeGPhcD+Uqjxeuwqbua7xunVTvE2ar+ID57EdCrzDj0iy90ZMEPD9jFPt0Bc7cLz
W/1eMt4v8PXJDOrelAQJOsLOXOqXAoX9pHxlhlh2mn4qEmjRXMMSvg1u4d+g1bva/irii6syuKVm
YfvlmNhEwfOiLHL2GVLwzvoO5P8BJBTopkUA+iL3srvDkk1WZIp1d7R/FSiF0goIv+6lRo52FGhK
w7sEPJhP5mAXEcnW2rLRMD8hXo8U76/KlA05GivnbeiGXRG5xw6uXq+xvJ/+p+2AjVuA1l+ore1D
HtI8c5u76Yc24/ombqPii43d8hiqA1tiB/Q478RQL3XDOI143fQq3miIXKrkoBSMc8LVpNNuUu5q
Rrkmt2rEaRGRwqEgL4grBoKW5ifjNTcpjuxjzvAJ+iUPfsrmWdDIwU5F8JWgixt5+JQu/rSt6ujM
8TYzW+xE7oujsvIp/Ki/agW0RHMbwoHhFXKIDw6Y9esaTDbjHNTaogV04PRMpsN7GEFPtOtlKlBA
4Hcb2Ico+GuV2abOw6UJo6jm60ePTrc8Lnql5W17R7fhNT58tk8vSd+67BHlNNn1RE4EWaArY9oN
mFOYcVY6poHu5PTZRgGgFYtrAjNFN1O/taEdxuxgmT1Sin/o4WlovdMshK/Wn20qXvQo/1TDky2L
4fmqU6BWjrGaGZZAy6LzLhgJSm0EqJfhWZf92cTDYUNwHbu9klMbhmwg8k9iHVLnVDnhQQdpA6An
rw+O+jrRD5oKDgTUUUR8dJbie0DFu8FAEkWFArKvSPy8fKQ23uSelMIve65vlnPWk49iRl9FHapR
ryX1hluWRlU7upQ1URzvCJllMIH5c4JhASyhyFl9cEZrCCM75dDFNMooM3sQMgBTJyk3cKulbWZr
0uNeigrzN7cld4CLQgphJCwbPK8AlqriNxyZw94myO18AMH4pwb6roNy5Q3mPqzdVdNr6xhHF9sN
X9PuWYSE3MtuIOEnIiyNej42KpkPPVhJwuemxMXGv57c4hQS+6uPbDjc987JPhMWZSp2vilq3hqz
3RPj9wJwbj3gkI2BWEnSpFDPsfq0Ad6YkAHAXVOVAEtBSUWBMvfXDrptVibfKviAxkU7lGGzYtxP
bS67eHc2/YKVAmut5WAdu8BCtNjsZ4cIv679nY3608WtXswE6Ii1goF55rE0AmcL2iD2sBCMHI0c
r/E9ZbiYM7qv20SufEH7U22D0qR6UflFG4aNiBp4AyCT4bQkGI9VKXJddqXJcHR1HKQUWyafIwqG
tRtVvltVNzc/tTlaBeuchf/sFBNcZL/th745jYYcDBILii8M2+a2pggd8G9zxUGYWhuIegoz3bJ3
hwZo+bZGpn10DxlV6CP+If1zIlEB4BM3MZGU9QBF0u/+mSOFFrLLWeb0ggTqACvQlDDSVqW7QoOT
T4zVTyf3WXjfSwcHScYcyGAdzAAIhh3tJAN6p3d4sDghs23K6axMFRX2p5rMl5yDK7C/BUOVdakX
bw3jTxSV2mzf7Py7b/4S5pCN/iQsOOsgfSfoa5t1qUyn2L1HbA6s5ibtIMaIORcNRdsHpyQENqWb
C87o5mKXA9N5RNCcPlFFrz2sCpxFBC4s0pzlcpH3uyT/tiFau5BzDFQNYfGZ1S35CtBvesbnxwRS
CHOzStvbobEPRHrAwEBPhECHTZpVA13ZuEqzteGVx9vGW3tiQi3ES8s4btAhPA7oSmdLI5/Q3M11
72czk3cNpj20HvSwi5Jgvey341KKELa3CbXIP338sZKTh/2A9vVslSEcUvpgqps0vKpGxQfLGciy
vKk2c75mbg7BVt/1hFJV1q3t/YYCH805Q6n0hXk7brFBN3cR0EbAPn6MPkwOzhSKYySyDnTPYhnD
YuxHNGoGL+l25k00BiJC8OoMiNVnVKemDlcLfM2M+wFj70xZZtCe2XOPHqz2tfJaj786RlwDd4wT
fzdcqhqUIRIkHSzTYbAy5y2rGqp23HUpuFNx7Mgmccs/5Ho6Gmw0bEW38dRuE0/dVjBkHgofjLQO
jl6aD4M9nJ9AM/wpgJ00YLaIsl3GfAyJ5swZAWqhyOh/GFax8JJa4Fq/JjFOTE4JlILQSVBa2z/Z
/CjT1whlstMf3f6vAIGWGrDMLQRS2hPER8IbHqvAQdRdQpmi4M1Qte80fFhYQot+V4d/I1xxt5l/
VBM2Bxtytx3WEhvlYTPfjVP1auk/NfAp4fmJgbyCUTwisvAmJ+BecKyMS0Q/gy/Fo/VK5nSBP+ei
AZhotWee840yi0zSE6uyIv4ueuIk+NIb+xHZP5wjC0aaFsrAhmngv8gUYOAkD8EbP7yp/1TzY8oM
EZCBkH1wcwsZfDMnW+rgAeSWRgTM+fuVGaJ65MF3tANSUUrPTU9GRG6bHy62rpz/oSOh0RnWoILW
hAheJKCc3BrcANSvrOvM/0g6r+W2sSWKfhGqkMMrAkGCmRQlSy8oSaaRcyS+/i7MLXvGtmRLJIBz
TvfuHahOJHAmbkLEXYpXNJlFmeTItSkHdf0NNAtOziAHGkMNyUk52hVF/1Q7DCwtJAWVD0SXStpn
SEAWjwaTIT5c4b/YiUcFIr+sKr44MLAUYWw+zHTxwuGNf1ays2cvcnD/4GOBYRtyiwJrhtxWDA3f
0iih502eDfyIAcl6ZE4bTXnOxj9yLql8WHB9+80ksYAirdLpKpV1mCWM+VNGxtJ0V/FtsKfAFK+v
+XaQKypxrORcVWK0u00z3pgWvg/psonNbzK0bbVHTv9CsNWsERfeomtujsRLf+GC9dIP86CeXxWs
Y+bWhM7PhPVi9wfBA0QeZkwYlKLoNZLk9+LwxZj/IjJjnMtngltqhK1uGcP1ror7WDeeFI4H0sVa
82LQUagjL14eOUFeWxGlMKyB1U2hcUw18aZW9xt5HWUPMPwsvyY4R6NOk2o0vqbiC/qE7cc7UxBv
HnRymNTtynofld9+Bi/AYSdk6itRf+Xc2lLhjMJoBL//9AWRRx936CPtUUCCOf/i64apfv5bqzWY
K2N64NeeKgigJ8wI4NFF0HXR2kmY6YPtA7tMuwjy8+pjPBnTVquYJ9wnXDyMGEUy4z4Lv1cjik9r
vEdEPZ42iq8AOXUF0Mzr3PQzUtnJuDeUtZaWel21sBjeJ3z4RiV8dNVIQhe4Dr9qw1fb/DNZoqxC
mDn6sMUFwsI4PhJPBXl6Kj5uHbzjLJ8hLQL/wT/OGNSoDAI7kfxFiRslYupSNX4bQwpSDiPbAqVk
aixwK/Fl7TDHfnVwFXIP7apDIuWuYISXDIRMamG+N1OQSh2i14QC9ZY0VlCJcHiLBFqPONkCCRAA
CqKMCKH2e7hX/cwEBLcYA/FOKpm+WrZeD44CUp3GkbfMx0wneoldTiZkg3PCQIWmT/RPSMyxgp5b
xZ9wKyuE2pWH7FOIrD+cXHRb9dpyMTHYZ5pBFSSU1+tQyjrW1prflVADUnYJeRXUtqTAr5YFObMA
q5cfq/dcZKleLKJJ0cojMAB23lTAqif2x1B4Z0a6wbFrP2eGDzfSTLwuvhv0gOMSbrU4/heV8lGm
8Yw1v5kGEhDgOkQY4oUy5HUijLQ1RTESdnjqh0pz6aFIQ4gBN3yFTm+5Fv702ZA6mZUiIfytOgal
qbmJjNU/COM40B+FsPrOwi4ded53BJOJ8Y2CP601KT5EOn+UYF+D/rbi6gu87LsQqz8c6+i5c3Pc
t9EVmSmgoFX/i/t1HEyybPqmSaKXhMZDQQ3XKPW1YhKnWKSEJYVXLYf5lX4v/3HFF7hnZGqgweiE
6PulLZ+dSdTPCvYq3ykRiOvuasTjcZY40cyNCXWn/c8CL/TZLz7U3PhS3qYqfxeE7qzjouK+yiww
M+Mo6NU/IZ5+iCQ9dqDMfbszyDmUy8TteyzGW90tauXQCzI8wWgrGBlTwcztMTasMYjN9AId0FIZ
24ENQMMLUjD6m0wBx6Bc12Sc5puIvI/5OaUdtssmNOe/Y/xHwG5hzgdoX3VQ6hxqbCtqxq/YGipS
GqB17cvbqt/WmWT3WEHx1Kw+TlMYbfMM5yTG0gUzibY7AA0IHXavoVO+sKZg1xyCgqpoHVsq42N1
C5AhikDusrVjxHJZORwRHpMK8SuMwBSci0xKnnWfaoiQfg1lsCjyh9JioodchLwapOPvGet2ySrw
eATeYlL7iJeBhoh6XUV3LYy5svOn3DhaVhloAAJWe+4z1hrQo4xbqAYL0hK2RvpehYnbMTxKunVS
52oKEMeww+GAzLbkLVFxLYWNWajQrSPInK3Tgg4b/e8Y8/FQSS7pjMkn3TBz9JGdrSq/JM3yzAjW
JpP9xkqOytzuC3XbNDzL6+SaYc8S8qgSAvqqUde0bsYw8bWIH69+2Y7ZuyGKfmoyjVPsuQlPanYe
wbu1UT++puaoTh9rUkPOwC+el58wSj8S9qqUEFIVU5U8SNWQBGmIoOpwYqOj/e3lbWnurWJE7Use
iWpcyWxaJ3B7oQSIU7NvmnB7bMiiXqhqanEF+uL9qzYgpLU/qlLu42oCcuu3ST/v5eLR6+Z+tRUU
Qna9Rd5NEZ22BY0EJHEu+sBERxA1mAq+fBy3yWWjYB3QkdgjfnLJby5L7NxpuR/Q5CgdtsDTJy3V
sYxHb9TKOyjTZkCb2S7FfS6XZ3pNMU8LB+6RiCR6MvWz2lOFlJp2k6Ka+tmSPCKDv1JD+BO+/oiC
jllZh0LbzIIE/24LpUiZ0DNUG8nQ9mX9m3N4mTCGjnn2TKFWFRMAx7zNwEpVTnx2GvQWZ6bWr/CZ
HGR6pwUh3Sx9SkL/N81eZPexcmtqT9Q3WWTslao/yKP8PS4JGFsDVtISfCEYmDJZBRMxg6VKhnoB
RsO0GrqWZEZviTFcaFrw8JTG90wurnrFEgFPpAEu96n22vanIh19C81sRQaXRNRyiEXpACxpRLrT
tUdxYn6ZYQizJoa+dpJCapRGq0PxwdRREaD8pduijLf9fCxbyv0M2G/ylTJzBw1kOclJsh5dpcvc
uZQ2o8k0gPaBmbfTxPpJHfUfnBbe8GxRU8yyRWtUTvjYeBO52jEAKDoEOERzGztCcdX05pmjuq+E
nTBln71ew8ZF3CAZQdRwIWeSHwz5I17wFk5fWyNRmbVZn6tdjpAtf3NM7lIMaeWaprciDsxXMnNj
0fWOQrXXaVoWjEn1PvysMR/gGIODmm1fEx7eA0AgEzu9R7LG9RdGAMHpp5Att1CwkcmQsY6EpqTl
0dCfVeYJ3T+Gq28kpLpxzWJIT7AxcYuShHFXcZWXkAjV1WwWEVFXBlbR/BVwsZrH5JrPGAO1WxWG
WD+De+UYKRTzo0KVBLMLcU5Qo5OMdTMAyiRC8t5kBv2PJ6gUPSZK2nsCrR/Lsn2oQ7CsVUzVoDKv
NhsqlFFm4ym00aK8pw0u7DoH4RdZbzDE6ThrWlfxLGWm187L0YIioNVPFcQHT39LxUjNiI8rU6jE
8i/MlWtrLt85PK+keL18M63vfOJr5rn4GiGxENvjJsmjFuYdnm7erC8fcpK7tQwzK21PoPJp6RvZ
dTUSSnsS6VADMIDTYeEo/YAu8VTFuT929VPm0WL8c9Ynyx37FEiCIlw2h8P6nOUdDSda+lpmaUTD
9FugiDJGsoiXCPSbMVEUv+XK8KzTwi8iZNtd7uU0lSsDrgLpHiZgLnpks6rvSm/uh5cAqMmkrG4F
Rh7LeXCrpXwDLglmocbH2zQQsCT7MM9ug6l6hFKICbhsrtx8rb6rLY2OxvCNZmOssZmKLIqE20D1
Z4T6c2qxtFDrnaXEVyaEe7BkgXCrQr2KI/zG3TDu8LtLBCbHsJmea0SFsoX9h3pdVOePMkrezLVD
mPF1FlfZM4Prl6VgMWFSdjg9WWMB7/43xOYHl1HRVyNRDhDmY63qi1OE6q7AAABh7psCYXBElotn
sqMlnomA2uJ4VEq42l3s9A1PLpEYeZZuJVjba0zGCI06CeM9GQgPlCbOatApCXitt+mqG7QTWuM1
sX36HJk4p4yfChM6XV9dXqGAerndEQQGT2GAsUh4SrtHxnCPqtdBXE6ZqvJaRsbZsVE7IiF5Tg9V
c8YfpWW74EFVBIAIud12eQPJR8cOWwkvckrSeJ4PH2hdNpkJ2py+CR5BZkxoT1MyQxIinjt76J2v
sJ5EKD+Jmn8aU+bNKqor8WxELGFmx2Gq7TqY4eMgQ3Wq9j02ndJk7qvSesjoVlLta6rEAA1ivvpk
AckLC4wZVp4WydRCzH9F8YC3X+QoMZpfWdiPWr5vB/2YMsXVY3gslr4J5YExAX75Rf8nIYoLL6AR
mP81P0d8NuIzbNhcGt1dOyBQ8mNgVKl8apmCs365a5X+oqfyziTxFCaYLetIT1QMfUqw72M2cBSu
b91oZk+vr5kvOP0qquvYsSiLIqb2xK3o0tbK/hkdMuSigcWnsHWscVSQlQnNsbqTnBnePDERVBGc
1J8wnM7WoBNQxIOSYRfKEKpLhDMHBnaQzEFB3tP632hgsXOTJMZANRR50lDGgZnK0nmvl/Rj4Slj
IANASCvx9xs8XQAiUjo9SYTl6HQQVRSEw/aIH6Iw9D8jXc1AdmQC+JXhPSNgf5tjmGOw3426o7fo
4BU+iOphlzfA3ngpZq/5L2AgNXjS2WOvM6HQ6tOL2fS4zpOxq3i1tdOYJRa+iy9NFgm6xujEYnPr
49j0RlgdjF3xi6IvUC/4cRXj5BlA2DE8Cp4TsdFuk4XzDFYvQuyYAzLyZYawgNIg1jnZH7OCagrZ
iZj0DIkBW4ThJjPuGsUfA1zshex0YAUt1hvZBAulVX2yjOZDYfDmViksAcXEIYIVDUE7b78zQ1gt
pSxUB2q4LTmSCDtsvnIiblWloCEo9ujYEf2Dw8O0WlJxw1ZziHIAL+uG96POlKShNlyXcdIX92lR
GcKIQYdOpZ87MA6uJ91jiCxYxeu9mypfnYnGk+Fx9EwnS95bphhOmrT7Bj2PIgZCSWx2DiNObBi7
aW8S/o9x+cjG2hkK0+lrJ8a4IMSFmvGhK1HIY9yPqdxqdS0wy7IHXDPQni/6WdCEP2WmbsY03XYD
fk3jFyQYN9TM3wwClCqI/prJlNfGVepK30yOaUuJE4/4eaIJ4LBI1UdLrm5NFVaQDqXo7Lm4w3r1
9EgX5T+eVlcJ5GShrh2JZmJwP5sDih/pDeOGp1RLV1PVTkRhuEKa/RsWaDrtt2wAPuQao9F5pxRQ
zGvdhW7ojO2XmZZkh4BVtRDcqmenzlzMCsc6H7cge13L3TLTKqakmGLfq6ReSu4AkbSTJ0bTrRnn
LXzIJs3vMgxRqZe8fPW3lqadwigZhT87EFYIFM/SpNo526k8SrtaI7wNWGgUNujRJycUCkwJ0pmY
QbojetKGm6EnyHMBkawBqle1zIH2Tx/8qn2L2/IeQ0jRuZ8ZgZeTRGxT27BRPNocg1bevEmLEqYg
5aI/M9uDDvCdzbeoCnemxskHDLgtigoW1ql6PddXlqWfepte4KphmEZXzuxAPCM0xnuNGHiy52Km
bhbpcomsbnDDdol1cPUJ5oKOaQQ666czWLxnX4CICBhuaxX7/eJ7mnSFT7t9QS/BrBRs0MV8YcM2
We9NyFJLxJWwSIZ6fTIH8hPufwVpvyook4ESm1Z8SN17tyAn4IaZDf6nVuOPr/le4OfOdPRlJ7R1
AvuxSjnZp094M/YEyyJ8iUEOBB7P1Dnapktrm/DPmDEEm2s6PNYqHYm4U1Cn9OrkyeThzDIGH9Ba
UtEv5K+5DubpKxKVoMqjI+UT9QoYp05gQAT38thzN/tigMeFHg86j5HA2ORY4qztpdMyYjwI0SvU
sUuG5oAtbtseE9b5ILf0Pl/95OdsOa8VZ9HXl46JLhx3VGWhqzP8KshxFKer8D0YbOQMZ4YuAF3a
tRRdnAe5cEitAXo6FKBHTznE1SwxhSd9IG5ISYreGw0XlY7dkSmZLPrV622obxQHCgfd4jUIkUj4
TiCz973I5TD2GvZ5bZr+odjCc6Pf9cVxhvLOwKpe/DKaPeLKhl71UNvpwy26FhlPCgMvmT1U/tTU
49g/RcD07KfHY79NIBnxhVXioaQ9z+jcPLCLAlhJnJwjuo6+BeUZFUFZfr2UT+OPrHYMEdBfzvh5
G71mQ4kKpIFyB6NLzJkN4xdi5NycTeoQedwpEd3bukyn9isVZ289CztJP5EmvI2y+dHXAUb+v8zw
3wWcRcV1ZtEN3fvQS49GluFeGrsUSr4+dQdBw7H1nhfjr8xYOUuSrSJRkLHPTTRd1vA3ft2w2+vV
Xd6txv/DQZU0otjh9lMHF+ZvgSmwnESgAABCsCc+6JXglQzlNuMv4m/E7iwuFKIsIrp1f6mwkQCv
RbyWBal4SUD5YnP5nBC3Toyty7h81xe6fg5/iu8+XdwyDhtPs/rLQJ7OgFy9tEwd2Iv4RPzM1RTC
ScJymnsgjinadfEtG66SACCptUSyCQIEXXXfNqgs02U/0JGXqyseFePYHxU6tKpVcUbOgpeAQYUn
Ve0dtImOWqNNgjzQQhFhc65yUnygkDTmcs55esYAHZr1Oq8ik3U7iPmcDECGCVtDwPus82ZEPiTV
/voo9f1jFaBQQmYXbc1+zRVP6q7pcH+t44QaYk90BixxWnp82v9dtB6m7fTb5PkZJtlbFq4T5QKy
Cyc5TglW+zS011ESYaIBuCDoFjvhALa9kUjbZWN4IWN7jbNtWESPGCnCuNlpZ3WNHLiiKSbrAjyn
JdibI0+Pajw4SF6jryyi4SBkJzaITW3V2zB05wqL0gI/+jTPPgpxLaIRYOLvFOcfjYh7x4Cyalgg
ffZo6ZFbwJDXHqZ4mpTK5csyLE6DKS8fAzgnVvPz37Evdtj2kHwgkwwpKiILpYBehP7M+Jsjf1q3
Mr39pC3D+J3SjB6ZY2tMPYTKzKnh75vSLuxwK36q0TFPEErmizdmwl2rzhoXY0ghtwpHtmVZ1Ant
JjwX/vrIl220kt43crAjxlL36xVLvgielWpv697Yq58rwCbkFd8YYl3iLdE1ti4L+5VMt4WXkpzT
VXbIhgZapuRfWj/jqfDEutvQ1DlNrWDxtlouMTORsw+c+Nxi5v7CqnrtrazT10wpUnMxrTNmf4kf
CEBhSGBehl/LlMm7xnySHNg53HD0UwQrjkiD68doFN7K3pBpJaJLbyHDMWJcxDE8VTJ45kQICubz
pWgbKwr0/Cssrs1Cm4UjnQgFWNqNQ4iQhTduoYROC699RlgcT2w4OPgm2m6gJ15SsgvwpxFrP00h
weq7WKXFZRdDlpZH+55gQFwWmwinW7R9WJuHzxJNeEwVu+JaHa8Pj4ZgieW9FQEIjY9qp1RPupcJ
oo7xdz2nVlX2eFHXMCGDILDpmXNBjEoFr4Rwx/ndGLu25tDhOlMNWReNU7gvgwywpj7OeP/Pi5MN
E9REpCk1uGV2NVJOWVQ0uLLW3wLn43rAqQleQ/kLKn5+5dkRkDkYyfKFrhxFaegJ8T9i2XCCaoNJ
/6csvySbiAMyOLyToyjZzvk1TL7Wi5hSo9I/0U8D/GOY0OUXQF+QkeUBy2em4uUxlkVlo4h/JxVd
PmVgI2oMcGrkpHu8NwMszM7E7qA5J0vIS+SjWnJMzked5Vd1iNHa6h6K7WksSxLmwEMedNQ4MZto
PcnvHSBFQZ0qMerpkhcP8/cSvr3Ga1jmgaQoQLbs1AXmQBCS5aM+XF8KXSYTlhLMaOlWa2sBpxPm
uYDpWGytCBB9BeZ1cXIV2oeR8TQkvpAHMo89PhFa+cud0TrMzuhauqsBl55vwJ5Zhz9deZdgu68l
eyQfXzAcIuspW6qfTrAypq8uulfRzlgexXIqx8FJ0d3yKIzWy1sSTt7wAqfSKy0dPXegp5IX5kEU
w9GXz69mgpAwcN+gXc0mj6n5BV2LwKkwnGlFCo8d5TyArg3wsSvs1YdrWB9lzoElX4L+1ZwzS97O
JutAKgIGFzuhar8Q4F8lyXiriO214dwcI007xTQJ8a1RzBtJu9BT5K3Y7YZmoIe9jtllNDF63Obi
J75Rxq04UuEwXD6qfw8fTJ4OyQ5yenJIDitO7yd+/ROjEbAz3/DSD99y5qu6ftoBvb8VvuBFX5VP
Xv0Pibo+8TdHzJTLc+Kl7rxn7iLafGUMHO0+qIFUnj6j8gcnpaPv6IBthT+P9s22PwMvucBXcEbb
PrS25/HRAzHQttfbF98KkOrDOLGbnRYYpkOY7h+yJJRgOMQcxQcleP2ZNvCGeF3QVk+QVF1xgz2H
XXu/v+o5t+GQ29gyBotj2v27aZvn2SEYybc8HzMOXuvzd/3UYQwER/BQ6KHKtj8/Dx5XgJQZN948
n62HDa0t734/Hw824G1snzLneSGX1z40BxoGB0Mlh3d8Flysyp17EP4xfMuHING/G77ofk4HmO/o
0XbTAVvH8jQc2HW0oCQV0c5Pc8Cr/Vy803dzYJXbi0+jauO0wIVKDswJwSmvv4x9+AgX72PZYr6H
gx74uu3foiB1cW34m/MgMr3Cnw/xsua8vS328Wt0j1+Nfb7Ntn8wbcNfvODObN8OvO+Tk9rBg0vu
+5eDjR2Mczql24fonooLw2G7tR/fogtt2CFph3HzN+x6Nzwj3rcXT/IeD9zUfKxJn1jV7B93qNA2
KR9u7bD1BxAQ3drf1r76Q2aRH34UG3yzi80MguylHq4Em9qvH9Em2sQPFBAfhhttUmBH1/icPpJN
7FX3bINtAl8398I9RDDH3LIVf5Ol6wxn+nY73QP9pvY9QG/ENw0epAHT1P1FeWMTPuNAXvflj38v
+/ovd8ybhpmNXTqTbe0QT26Hn24fH+GjddthyxDWiT7wDHTwavBDL338+1c61/1+j/rDxsbHbrYN
k0w7PponEJFpTyTGBtJh7b+21+hObNJm+IDG6ZAw5Lwf+zONnN27IIG2uueJCV4/ccCyBu1nUTri
j/zDcMkpg9cu32aw0YMXUVp2AIFnk26bv/F+tJxp9zoIgRCECdMTO97LB9AB5t6b7/EG8XIzvMVb
ddNcmkv2qW+K2lYcAtU29RfVtMCt5oGDonB7cRPrU2h3b/ltfVDpXg+y3Ts1i2v05e3iTTvRBSzf
Rk7wAF1zp/P3N4mjF9HFYv8CGLppbyFV72K/jBslLhIlDl1MS+iC+WPyiT0qxlsLVuAp+39Pmq+p
bF/ALmvxEZnUQfo2LXchUEshlP56niyMEFbkSImpmCqMHc9UxwzdLYL+wDyIgGW0LbIc0tLVrJw0
Pgyfq+OcyccCru7aHxv5D/4ox5cJMiilhBuvvLvGkbueC71X8RAwrasoTL4WM+K55w/w2F3uW27k
bq8xj07knL7Jz/VwlA9Qm9r3e3ZePxt6g40g23a3d+fTP3w63v3upv79373DT+HSXk3YLiSr27gT
HEkOcnH1eO2nfX4MHdxK7b/7f/dtavNQ7rem93eyY0izENONb07+9Isn34emK+7FPT5I0z6GC+pI
R55qwJHLeKvJ2SP3srI/DmyTvnffXk1ni18K5rBEMwGq2M0GSI813du2fd+6hvvvEQQVmwIkJAiE
b9q7gL6Sv4OA2bgliQcZjMWRbocdKB/eczA11+em371W3aazvC/vqeUwieDn8j6/z155ireS5w1/
JQ/AjicB7Yv0Hn1arMXv/hszDfMP/8x0le8G1z1XjqnFOUPXn6rF5NmGAYRtkvoxP0oviIic74jp
5jleH0GBUJvv5O+K2uT1Pq73S3iCbxMZvxonamnskxeWRHb1RnIgBO23+Fbbwff3fXhtMMRijMyA
IUSFFnHOIBlwFn8MRCiNu3JffiR+5qsubBY7dG/8jUfhjNvR3jwT/wmZZe0BvfUcYjPdkpFkI99i
q2WDN6c3Iz82u8TaUBUdOEZscfP5jfD5V/Fk9m8j4D3KB6Q5m8Vrv0kQdIfDNz27t+6qEHlsyri3
9KQFnE+EPvn6n4XzYTjgy+ZIwfrNzN3Hx8Aw8oO9/vBhHIG3beM22r/rUTX9gVfqoqhx8fY9zbf4
AxKK/7zBybI56J3pKPFr6vrkgG84jLJNbLNFPgLR9T5nZ3A1/3P0Pj9nFv/6n+SdQDd3QgAC7jx4
oetOiUUmu1p7sOwf0fspLyC8u8WFxLqpd38ooT2DzYtoNj/dvb8PPM/qsd1UXrvBXelYu7V7LR1U
c5x4o78um3z7nW6/uUqPe+qxha3fI/W8z8E9BcW6Uds8QpzJxe5ATgO/UfzO7T393K1QO/kFjvDV
e7hjvsMFd5BM2zSad8371Q+aR0LaKTrGWCZdzAPCAhB0D1KYQCGBJNThpnH5vF98YLh8s7Nw0kPa
OPz//zofMfzvBwmT9jcsZLu64MbI5riG03U7Pgg7aYvI3C3c+5XJCss39lcUzx65bs5fJmDen3dc
R1zIVX7j1e5ypn13oS1zcMARcGNEdjs2OTe8TXbp5xwI0896zEzbhK1E/Im/kjM7/74MUm/8Wjde
Kmhm/ZiTWlvSWE5ruRLeIXmfei+6IFLZDTvuFNEOduusR+n6tdBCkD61R1VsC9w+CMKb9+QjdIJv
ldyUw+KpGxxd2f3Xy61ue7/3i424pWuHfv/fK1wPvtzB9N+BeHPJ/QEiFrodh0DIh8XuFj9CR3jr
9tWH5W7Xk5xLTrGzHq71EWqMnz/Dk3EZbFi2u9jXXNOhTd2jHXasw/qK8NKhiVv3TVBDh9e5XT8q
bMLvzP6LNYWN0/zmh7PMe/6SHm1fSNrhfov3ntJQfqPvcfJ9uWeUcjCx5CUI4qjdtFO/t06FQyV2
jjz03lcEia6xLTziPk6gKLf2srpYbv5G7rQ/EndiwwM4t650rt1xQ1Np4/Tm0T27mv0KFB58RLPe
tIWqJPGJ8gDT6797x+nvrxXA/k/8tmzg0bAQ/rwb7n77jxoi9lD+uck5cmFLcBu4mu4/1rz3vq6k
P2ivbeHAOrGoFgYbHsQ+PuBA505B6/I6JF5R63bBinrb1mH9Psau28JydbLzv4k7EfB6vOD02G65
xy6Kme9vyq+WHSjeBt+tc78OfA+CKXfGRtv0b9j4bF7v7U7aaDyLSHi57sSAOhhU7Qavd9Urr6zf
8AoAvuzou3dBUnfzxrhzBDkCd8xkZTOoO/QuWudreI3fcDjytPO6+pcNNgh/dF/3s/d+03jT9XWV
7hkM0V2zB0AVfRyqvwb775UHhNV+HD+7AO0ZeLrdfYjTPxCCxiPmkOeXekpz93hVsUgEfvBU+mlA
Ywtry6Fp3KI98JI7trkb4xLyOMUH6U4s4XH4mH7yZ/Oj9W54si7JOWaJ8vRdLDcOio2O5aMOP+tA
dbXlOaZ2M29Q6DUAafAhZ9q/KL/ELdNTFfsqeTM+zR+9dslL2keD3fqtXz+v/yzX5IFg8IPO8C8+
Xn6/Ef3pWnm697otZ+3e7RUp46uwJ0YNCtdp172SvVqrP2ZDGMgEjc2fbgn0dGqhOeUlPkBZKWJk
5ALZhvQSfj8gyJR3NSZ7K4EN5ShcEQqxfgPztcJn8/JKOY/q+9BeOtyzjNGWvSmITtxsdK9vqB87
cjve+hw/L9hvMklat6IqWFF302A4xS1gNbsUu9zN41e8nnvYC/MDQwUH5zYXuZPzeym3ikrbhvVm
7wk2bCF+EHToEAXGOsuO4WdyTHy0UHz/tb/LnvG9ekQPUn/qD/USsXMXvuL+dBxCO9X2bcyNnZmG
Ebc9d23BbvRVgJAOIRUutL3DD4xjXgW/EHvaS6AzPrPPEAElZYIHseSmO+r3vCu2+Jo0txdLdeY9
L59Qwjz9GHrWTrsQ/m0n2x1HuXPxVfsy2rrbbiPfeHBYOqE7IN62m5t0WFE9MApGjXhzJLZGigqZ
2oIHcRwe0mo8qn2UmYwzCpYImJ0iRnt1IbKqAtYxEPj33FxrkA6ya/dJ81FPR2OsmMaVH2tFq+mm
240NCY3qR6ynV+yT/K7WNxaeQ2E7H4R0HxL7YqTeBM2FCfGPUrd7AXZkjMgfTaltkKBRAbQ2nqD3
cFVEf6Bvq2CMqDwXOahP2v1rDVzN6dr5kzm09xXly/tAlB96GuCwjVjg2EzHrHmXk2tW4sTB6IlS
/1iFkjvRuE+PnETSHoMUore1BGycKK6QmhMOAdkYdQqaB+lJz+H+xHgcrL77johzlPNql21Ve7qI
mgEj3PdwYrsv0NNi5KbwvmFVylq/MYqGqrvfVABTWv6lALp1SQCNh4yc1c/oa6k+scSxQ6kBbwTa
hwU2n9T4sPCFX/IzJN5ucuEtiWROi82yY56NXhWt+5daadsVn+b9D4zmgclqIQPGB08vvtr32arf
NN6/1eiHzAya6qpOEgcZwFgDbVwFPRtgy8pK/SHE6n5E47Y0ljso8llJnqYMg/ynxt1PXocrImWk
tALac/8oZNzkovSqM78Lmdn3UGGXdJdNT1W+jgbTqPyaaF9Akpr4D9bWZp31vqbfIRuYx37JJrKC
5mglRy2Z7ax+LLOy00lrkWPhUsnYyXwxO41XFhZcrjEv/EZKkUF9GSZA7LYTTWIb8MoSUlfo9fcK
57waCX8CYS6HbNqhYnql+ZbXrzSoqnrx8MKXdEbxpn5W3PyEoWw+EHCxQqVcSYZQ65yrMHr8e3GF
4RSxLmkEnca69M6UYw4PDMc/XtFp8DLA4Vf62R+nmumUPzW/On6r0zbtYDEsqB4ATZpHRXNWtSQu
hVSty3LrtIyAK44H6RLKM8TZLGjxaMcVXH2UEmFIwJt9OZzbDpCK4Du0nj63i8vGrY61L9DI15hB
0Rl3Q+wPJUNqAnQsVQR+U32B5s9Yl6GUbMsOPhc2UNpQexVpDPMiuJC/nNmaiOgr9rjqb+Gdv3c4
MpL5sNvV0kMgaRs1VoqyWMQiTBEMSr0oEl2lBkgfnqWMjMV6oqGwBxxkquSrLK7Y70BihT7QCB89
6RXr6hzMizpWpylGsgkq3ue51yjzr4TJ/2KQwUL5Kn+Ns/E2JOIWiwm7k9/brifCjH4zf+He3mLD
0wAez+cifaERu7rpiJBqhRz1z7p4Hw3xkqc7GYOBONmtmDJuFYD2QYfwpSseyYQ1afzFvBBUUVjF
1GKBsbz0ZnKGZMzChdp6N/FIxIT7O2EIAoIcgSCW/2PpPJYbN7Yw/ESoQmwAWzEnURRFBW5QMxKF
nHM//f16fDf22J6RJRLsPuePzWMq0PbG8qoILhtRr+OhAcvwyJ54IPwsXMHG/oN764lzztIRcBcb
q5HaPyHSaGs0X7DxeNzrnpnuWrTGSFKTWrK4zuZWbedzzQd0JlKqz91FRLq7IqMQH7TUPEB+dZII
PcYgB1UDYiRVr6tgYHWOiohAUPEa5vc5zJZ8t4rjRXbjxyW9c9XCZkGLG9UUR7gTNxh6jsAFiqZ5
viPcYXL1c659xbG1Tyz4qtEFzsm5jFH5Eta1G1sieDr9vWgu8MF6/d6EV41aaFBN0SJE37v9Jc8v
klAYRg+LQU41fPP3DplXAvwQ/uFDqzhfKg+g9w7tTMhvsR9iuJk2POoGpd57rSEIW8xYVLtk0U7a
yrQfZf9h3KrBgFSbmlXYX92JACkUIg3eD86UStwE3uDAwj7B7gBugnjmSXe7l0ngYTTCFT8fOq+R
n0MsNQQDvrP3eFJTyjbrwnjyB/scEGNhCu83GmHd6uzJhQyJTa6xjImiiaZbQDYpUhhzlhv3xWjI
wbfdhU7yvDa+qbugbCXPK+M6AGMcIVbGH5UO0cIhLmGCrnY5v5JSW+VZAHJ8j/W7W0fkyAS4GDiq
/GQx9u0biL0D3ohQiYCck2F9yVSuOIIMATUCMVfTH0iUQgpLnuhoxjse37pdJ1BAQAaBOMNIGXHF
Tp/sZ9daDulPFn7oRDX4KLpsg5Ahczp2KpLEh1Nsf+1m5hi6wCuR5rnMgQD4YBS6tWqxblstx87E
pyI9eK6LZffC9TBHZLbo30FcnmKuQwsF6ET6tImFcUznrWI78oYgc4IcCxcRDDKANEUjS5HdB62E
56bnkRnSaWWk2UqpYLueRpMQRZK36Yz0wi3P3V0vhjj6zBLslPG7etQldUiRZOKi+DuSWzO523BR
Ata8s++he4PE+o+5vGFwW2Q0+kiLhw5nX7yXsCrSoj6Ho1uxXJOZIofHEkSWm4i9dTNfFCdbg4HM
ZYp3NVqoaSTobkVIz8CfKnqM/btmP4dL3gveoxB9R38a+H27eNyNySorOHIRov90UbGYCKYcol+i
BGrwZ4N2BuBLg9yMr6y9i+eqao+1FZ90Pdv6qPQX1nQiA7EtSQTgyg0mNgJCB5Nb1xJP0Z/quPon
oVMH60h8OAI+JRoZAuak9KauHqvrSIyGSEZ022tfBKIwmSj9C1IWvcpWM+kRWkErSfxq8FRR38ZH
NlDqnSiF41V6mY1mHQ3GGguOlcwp3iPK6tAZ9HeetUVF+fFc4MqW3W/bvU/Up+AzfPonHZHJuTFu
KVNXGjIdobREp2Da2QYKFkMi4cHUh+e8+4QRemj6Ygf4BIVbhuysTdGKtOPh30e+2KtjTP08psFo
JL4bKKkU0ipoQDkz6HVueQVVohh5jmfe0qF6zl14xu5SIKJCyT0BobvfasaLk1PMGKrri2YEB0cz
oJMmioooAPMJCESXjMSdsVGTh9Fvpo4eBKH80vxRnuqJgMpS7x6xQ3m2057xrmfddbqE2IXDjDhk
Ub7ntvNFu8GmMG6wgTxmPTU2hnkrofgZXzzjoZ5brfkbkDWHCMTlofYY/AyqfwKOrohwJvO1Q45S
4zDznxPA8gaTA/rUhtWfaWVM0UkwjUU6mtPut5gl3lixHngQpuhv6DKcB9eC3K3CYnmhOiI22udS
csjV+3JCug/PWTOg6jz7k5lvDDf+RJLQJ9XSMr/N2V8NzHI5OqgcMZtkXu1sTqcWJBwroOacCXc/
ihnXRUzsSzLcnJpiEjPadZw7GYe3ZnewEFy9sTAvMWEm4tHOMHHcH83AmOP4x2wKP+cR5gPmS9pL
wZ8UM5Y0D8rQGY5dn+2wX2uu9iIaeWN+bomCMzlUBtJfzORFTKYydRLDheLxpB6icryo5s+Ujqp/
ShR/SQQhbUP/6SQZHzLtpTajhUB5UWOzncVz4iLCwFU8ynFVcUD3RDwS3cDxwR11cNHEhSMSIo7q
ykYZfq9Ch9KxCw9z36NPxGVa9RvE7+wItsuMx/lNb2U7X6pu6/eqMAp/QHgaTGCBeNqXWBUinfFx
JroSBbztuDh4MXG/uqJAWEDeSqJvlJJEJvIburIW03JGKOFlAAChksSOW7MdUsZ/ZKYVWFiXIci8
9A0koB8NVzFqiA/TjRpQGempRbgqOVqYcUqqL0JE36CRs3aNOBp8NqMuKDZqFVLihZgcpUmwpKJ0
mKMN9GzdU6iUgsTPdOIiycc6FSQgebskomNnr4uXfmTIZdrNtGJpe7sgfk4T9W8Kk0PJBg850IT7
NKfKRUgAptc+LAQgIT5J2mUY4ZFjafYpn80X8l90IP+QT0JVb9SW1hLVWFrpqoo2UhYfhVuhjD2r
F4/juxqIFOWARTCgdIM956000KZBc3TzV9ysRj7fBVUag/amj6xeuBjHuyUJkTEPkXwQGoSh68RB
5lU3JWvGpbEMMbxbjYYYmfOWIYg00BW/qXG/82lECKEt2W5OfptCmPE4WjkATs0d1zKecvWie03E
o0sE/Zb5hkmJ2GI68aS1o634SwvMk2UiU04dJMcFdRv4neoZ5LBNW5LDDOuc+OAjUe8ShLQdtOql
ga1REsLI4ykM0m+VMsLY9kJ/D6JqEzPETbboGmLKehggp0tvatRo2Nhov5RiDkzlKeLiTUmoolil
ZgdBwRL1Oo3WDxMP+EyH/KRdxnTvo3nvyKUpIvKiaLutsNlGw3qcxdLO+9degoT1xRXvHRpkZOfo
2xMKmiucclwcB0eXryah4josg1ZU27j50d1+qQ5zoduHjvCZLLwnUr/Zw70jrBSP+dorBNsUjLA1
r5u6Zafn1+zeesZO59ufhoNnzHfWfLz8jGftVM4bgitdjO/DSDVL029kDuMySnmqzXzfNlw08tL6
oKnKhEVpYkC0SVY4T9hg1153TBqwi/5SczqjWqCtQTQGgSS32YHYBWXWsxvmMaoUlmW7TXh/Qvth
NupD36BkjYlA4zrrSfW+Kd2VNJorojPXpaiju0yztTYjXGUx0St5lh2dHhLAsQ4C/YjoFQtVF5vE
SBkdImjb9uXfyjFsRh4jkl/s8twqKxa8XduBOET6hvXKj3Z2TENGZlKAC2hvXpLsHqckiiIoQ7Yh
GWX9isoChDj8kueKOWjANmWtbaqvLQ7hNtf/9FX05psvHk7Pun6E2bxT27nsmfhaKhpS07zFXXd0
bOS3wSbxYwSJLjG0FwNpwEBjoFAVDyZxJ395dGZgCglhPa4FNl1BUNGv2kmUELAvKevJN7OH6e2t
9D8zeo6ZbJaE+ZBcxUHqMDKgqSmNpzJQQxNXwvhC4cIMNmejEsW+xHuXjZIPPeAlVQSOl67Ck9xW
HeYDvFRtGuEhc6Nzm+EVo4BALUdKh2sF4UIUyYsbrGoyVxpHPqmLdYjznVF0zyJCqjeIsx/lv13W
rdSbrmwbRsEJxyFJnYzvZQuXsrQSg2G5USOnl+VbXAeJo9IbYYhFANye1VtfBn/VPd6jmw/rWz0Z
KJMSd+OMP6p+Lip3tEVsCnpY6H0nJMk+a1a+a019a6uZHdtEHH7k8X+qoY5kPhSFpE2sLFks3WYi
lX3pinwnM6Jb+buSLGk9SeeqVwhNNEu1RMIzWCRSIKggw53jG+stxK9B/tY0MkzZjzjbqBdAvTZK
oF3kNFaP5dqrSG6D6q3D4hK5FDghNRYG5V5UNxM4C57AaMy0DQmvRi+rH4+em+64J15I+gj6Y4+q
mKw2YrI+PEN/47znfEShL7cFFmHPs04pl40BqdwQeMJLbDJKA0VH3AFts1EDtc0upOom6vwmh5Ma
cMF8JvPhGgS2IbQKABekaqQApx/3pgeZrd0bVvUi3KsFP2ZS5WbJWZzHgeQh5nKLVL0Qv2eCOzFq
/hhDv3OZMnwcPjLGZk+2PMsXdsvljwS3oZJDs3x+TF7esqPSWBDfxOyZ86S7f3kflCQPh9y+DBmC
as6T8F19KNWlyPjdkLcgPW7KrvhQ8irD6Klbfi28GZcID0yDFA+xJR8sMtb5ur5un3uBJqx0lhp7
ooFxCCfgwkanILRXKczdzJvdq7btIEeG4STsxEx8NU8c51LMB6zmzZPgZE1B6Rzj4C1I/8QwAuO1
iuW7Q12JOXIBkB/CzAlqfonCU2ry58hkNPNjA0wb3idbXa3JOhneGWlGiw5VvUQDf0SWrsSfKVKv
xkCS3woatSkFiE9q88EXbstnhWIa0y1+E3QXTtmw7LC5qhFFLd58ARSEU/gbhjeFjOmc3wp9VJ4z
m9aXsj4nyd7Htg/YwBvoYarQfcK11woYyvYgrGrDjYKjRi6F9J1PABlt5sA0eTfceDw5CDnj8WXs
yys6BfV2IT2bOSf4pwweXA07OsdVzuOndt2uyA5TSLPShwIk9OICnwFJYaKHyNhckypdgTkqhaaT
2q9ja2wZ2cTEdTlguMX3QEMR4vZhfHHqVdPwhp8GJr+4xy3Bs6j9Q2dRO07aKSH9fpjmhebWz+48
bSlFInEATQWxbobzyIK7mUdQ//ZHPgGWhtEZKOtVrYsy36s1UxlSaXR+Ut+p43yZPQiy/gzCOzBe
cGySBvtQEKDJMegXJNzYgypNlKc8/XV0lvQeqUzXHDCuL9VLwoh6SksGr4KCK27aMKmfTfpOiboA
GlHRJjXV27ZW3vLuWJnTslGKkSjf0wjJmKctrfmJD6s13H19XAns44V5DlnMBQm6Up1DVogJEZmX
uzS1r2Jia1KglEenpnHxCY3leWChZEF8GluGdbH896139ypIeKPTgwLvWJFiyKOCK0UdwqmDj1Qe
zRa4S+OGRdGCVv4EtNRZdK5E0dkYNjbvMn0NuCJPc/jboe9rErLiE2KbcHMom4CcHiNLb0PFM7/J
pUll0H+qazSDD/MTBOTGq2s9Kcih1Ret95c5VJ2Qaj9Q+EGGf2NuYJkCOiSsfKN3d+evjWGaF3Rl
9P2Ggk0O28eIvlCBEmoXj61+PzbDcXLN5T9js22eGB8adlyf35LiInK8EtoGVXhDHaSNFkn9OjPC
DwurcQUu7YOQxIW9lrZO9NRAdEl8UBs8D2nBCDLREd6BbXvywqHZcZH0bPMSC3ID5KimBl+eyp1I
KJ1IgPOylcZsPDUfOCiUa0lvKfTYK7xVuYs8WBfd/BwB/YajZ18SdmYHHZnYwXx08arTr056Tl1c
CR4SLhugxH0221tQ/5optnGCLYp9zOiq/qDqCoRPbyDK+TcDp7gbuARe7rnspw7lQ/iL4ffffey0
v2Ohv+d9+RnjKRTp+LclOUyyJKhj1lMLnN5+k+2mYNGIGVb5gn2c0mwY4wS9W160EHlSCX7Ea+Cg
6y/G7MU0vFWu10s0Ljell/a9fp33v34YQi7wgKb6rpp1MjO9GzwPePCmcUA20RIzGHThR00Iv0FB
UeMMBwXZl2B6Y8Dx2SXdK42wW0nLE7T/2JyipueiIINeoK3lqlflT+Xe1u9yYntYxDycmYGWZIKk
kghu0KcaHsu5vlAzUNL2SxPTmcLefO79vKIOJFUb6VtE4l9t6z8lkuZhLnZmb5BxwdgkCbqeHkC9
U0eFITwT5gnOlM67qUWF8vi1WrRiM9uq2zHkjCDehHDLPkTEHG5NHVNNDcFj8C1VewvkIBm4HgAh
QVSJTSNU0sLgz5DK5wU6BdMBaKlkrsAttK0FPgx+ncANaC0R9HxUuY/VBS4IAekr4gnrFw6oscpO
cxJv1Tcw8TFX8Jq6cNSJC+ILuVYR8eISIOxVB6KlQZgwtwUJwyOBxTmy8JQJ1j+iVSfg9JHEMHHu
QVCUNg4ZCZ/cwpX16UV/aueoo2OB2dFtHA5J+zLEkO5YkkkK2Ree8270xdtI10cPo54EmPfHeB0y
p5+wjK0gYFrGY0MTaq5QMvYAnk1HQ9zGvOugxzzuM++9y7wuuBEHKyY4euPALg11DKnsL5UQRl19
wX8HthqZXD5WJmWLatIfLNB413lSGFRapkQOVjQQ83rY0KU6rus3nYva8Uv9qat4EookR+OE5s8n
ddMD92mJOWitZdgqCpX9xCMaiaLTgRYPKcpt4hcrxCHybyq/K4RsIIZBWiytHv1vRTYgSjOaMXuA
XEHHZ1x7fDPVvxtd/bfQXJZkurfu/BLntGICzo3BJhi8nSN02LmtQwyxzrBdQOzCHjatOGG8wvnX
9/tErNXoMqFB5IfTdOuI8pkAnglDBRNXxtpt4TdxKgttRYnDkHwQuyd5kP9JVGES/I1K8xoTbkCR
OXJFDn+JjUtQQV9SyzSgDXTptwzSeZ0X3AK8RGYfsO+AY01EuXg0LFQtSDwh97gVtby+2R5eKxzJ
OG27j1BDv1VsA3zvWFfwWMTnGevSZHpvU1Z9GdwWMzUG6IN74lRdh7ZfNq3krDDPwYQbCFhMTZ3K
wwe4kZr/Mh0m0slPflCu+i7dco5P6bzQQ5SA7WkCumvCmeJp9dlJQOnyIx6SJ/UNxA5ipOlmZ8cq
5/699fE6n4vPcAouJuKjHJV2YJz0utxKDVZ2OkT29F1MfKbThxdY5DzgxM+oyjbso3oBneoyY3ds
1bkLGGxm7D++B7GvNlNE8YRHgqziWIGG9q8jNsl5ALAliKMemp/M+Zo1pKY1HaJbfra5+/Tks1qc
akpJlFFItzCAIZ43zGuD6LnIvqOy5wnFBMfNOZpMOBanBYNKjEzyW3mQmZD4aJj0PEKV5SUaNqZE
y/nFJCGJUx6akwPmNvX4SsWPb0J6CHol+aa47EGDRfwStSgB7g1jYWDebdYVkwLpCakhp2XYJ1eN
y0ua35DHtE/7K/aPL2pCXtncarCNQIcQOuvltE+D+E9esqg31bTkU6AoePg9LBrzQs1VcUCI0FfN
pwmkXK3ftvliwjf03XjAl7YM2NV8rg5cj8pZq5ZaZU1UgwaEiyGJ9aMlp6AegPoSGtLGnGKI8s4P
AYu/zAMuRjJwkYj7U3JWX7+oXJLqBqgQrNoJw2tTXYcZoI4jhWAbdU2LcNN7P/XM4YhuisN2opiN
IVlXAd/NpjNPZHwhQ+cZG6N3B4mrIA+0tZKtKjHqDQp1h5NPWQxIXeISglJxXts+wZyIjaN96ZAg
Jx81Xlwv+oARGudTU3nsHXcINyOQtLf8yYHRFGygEJQEEXmVQxXyDtV+SAbhRp2LoDoLZQm/Tx1S
aiLJO7LwuGQx7taclYP2NYm78heW+3akzGj456+RQNVetaYscqNso1z9ETeB2Z6L4KAYSmVZVnj+
XEzQZP/eK+XCgSoPEQdGwOxev5c8lurFbJDjR3t9OFOToqqFkOtMRL2BRkGy2JBskgM79w8hshcS
Tp4aAYCePnxEEhGuYzYLAun7s6jvs3Ftm8+GbM7IpR2HMK6CJ82pMZcy/OsWfOKA94UrIejqpWYj
ZAnvfvSbUoXGy2LEZ8A2LaC4/sqtXFT7sj3rL5q1adLrQAgjGEH9XHJCqeEtLXWozOeO93IkK00D
IL7x0OCah2+COYuTb9v6yOwzX7aNvzWD2eTS9Y+WNgizO8fwgG3vPfm5D+LyKOQ3L4KfXXr7A1ah
yC5a9hn0J3c60o/WTqpH8rUg9EnLslMEFJM15qHSYhps6p9pyBdO9tcQPOrjUVcl25J6q+6pYtD1
4Wi1gUkLrEe5l/yoo7Yn37AAQqs8y7n80IhzUTqBLKCqVSbPOp4dokXydT0ivi2G74yYjbzB3Yb1
XrTrKonOFSE7dvxwWmYi6kGauDq4XfZH00/6mic9rUihJuRL9/JDkIykDsud7Uz7YrrlPtwdpfY2
qmMEFsUpqd2Vr0VrHg/L/SzceKkmfIekubh8NTiPNWenyd9WvPWTDbh5C6aTbVXLvjEuNmU4KfdF
Cc1PCLoODzKRhxTDKrvgDYpIzylpyXUUHqr+Kp+pClB0QkQ5Q4TR3js4NDqweRtFuVef/57Z2iIG
b5glXB9QkO0dpgYIVdi0BTZP/ndm1YcyZsgLnC+L7KA5REJNu8hTQVXhWxF0ZM4G7U+Otddq/EPg
zFyjMwqbguF9DXaEhiURiGRdnm3Y51Lblxw4EpFm7KwAIk1JVkygLWoD4wQTHmYo0fYwrxPdUb7C
NfRf0DLiAIZ17UDN6TlmZBZb3QPEgODJJAgzRkJlT02IxiCVbWcLMDim7uSakdCK5BcdVyZYysAS
i/BNPyoeR03pVta8Ihiay+1oNYd0pUb1tLqMOJDj+cMdx2MTByvPGAkfiy/G3ojzzZTT4NrmZyNC
Os3+B3GwSTr7opziil+Ywktc1zhbHO15Ziy1KmOD4oaiGgE6nAThhRsWBMJPBCe1apHm9oGQUWRg
wNcaMgsueiVVREtxSRHZsQ622cy7ZVNmeyWr0ltVgMW+Y5MQyRmPlMPm2VT7gBqhM0AF1oOMyVIN
Bp43nbQajFmjz5zyDxnZfxgec/rCLLETZLaF4UGJgWjFUjwyPOsItV2axlInHsHlRqxcRHYBLS7F
svCRxUVf7oQ3xmWjRx6TyznlbgJ/jI1ziad5okpwZDIZnZPLHdSMD4N3UrFyFlydiaGReHPyDQLU
+S6nF6XryzB6ZBM2N/eh8HKGXm/aKEuxTutZY37lIy4BGssnAKCaWH4iu0LtpCd4E/zPpCbllYBc
DNYKXVQHbW8tS8eB3/BfKtJien6uIHwOwPgiSsVSLgghsKYz5sXOtEmK+k82fwmYc2ABpk5q3tNH
b1mftSE+SDMyCfXtle1/9DYOShrFXokRr5xyO+b7COZXsdIpE6Y9wv6U7+rNcVP5VjPzxvUuKj6a
CRu3Anu4UHwro5gF6QrfqoR+pgJlx5jYSbFtimnV4VjnZlRPFMkWWj6QlZeu7EnuTKYhXXpba3hF
1YYIJoI2QbCig3f3FuruKtm7frQdCmsTBsYmVRcciCbCNTq7MAp3jbsLepPJMWcFqyTZS83w0sXj
FfR/VWNHp7wT0X/+79Ssu0PjfPiBudNRupCaSUAIkXLm98CLSkoCIhYTBVEnnPXIrj4zpKhoFxR6
6gPvSXttoOVooNovNYmirUXNI1K1jjgMJePCFOMSYRy7t6YjPC1Ju5eqnG+twUET3fnialFRUrl8
bo5u+VwPFHqsc+Js1K1khSeLQUshfMFoYvVu1gVw6cJriw87LfeeRc/3oZynE0uf0tbZxamRHrU7
XncYVg7NkP/Mz9Q7AMcoKJxXUq5CbCDai8fWUatFT/HapBe29FJwDtaa+STEyhy9pdAeBXh2K4tT
Gnsnaea7TeH7P0AkK5aMifFfjFs7IDKUdJST0g9wQzF9A067CaWnzIj+YwZ/yTnNFS9DpFk+wvyk
n51PjgfwtBV9WZVcpuDBhGE+WXRrA3/8N6ZwbfML41cRjVJ7oyypQQ42eZdhQFm04YrtId1bhU8x
dgCIOGS7RMXnMFUwvvZaN102ymlnG3zs6n1KXJ2ydLtxR3QdowRJbG5Ny/JIr7DfP9KUpSr0V8V0
n6FpXBefQP0c/kitf0jqA3MeZRc7TwysKssZNaH+NdrfgVVcKiLILRKT/TreKowqpxius7LlHOEQ
RgEY+w6bl+jekzwAX0z8a9b/pQp6FWMGjshl8AhImEqUw5LKrQpdewy4xetXcJmPuThkUH/gJMG4
LskXDI4+CYllHbzoU3ES27bdkPHCX/nvukVIe+N7ytUPYIkA1it/5o5PLzaitinpEuJvmzZ5w0+k
+qDYQvjnJiax+UZIc814rXG/TRqQdsW9BMW4KioVXeTzLE5Tteap7kbjRYQHpzJ/Zzc5dJ390f+U
3Nv8oFQzeQwc3WnCOAXerw+/NSPAjF+JXPlFrOPSwwRPrQ0NwvC2LhVWs58BLLvFW6enKws0VNIS
1HrOm1q4DV7JmrJnDV1dqz9sNsAiJKu+FA+o24bNsCAbhOJvRDCkQ4PmZvjgLRWyVt1cwRv+jtYs
0R6IERJkbX7CQDfF5MNAr5WIYLH0x8Vv3cknzcao09ekFYZrUa9VeLwvC9rGpnWKUqETDEihh45L
roTGKsAeMrbuqWTDzbmbLH+hXk90vsjdXNIdi+xJIFaN/TcBzMs5q156iFYZeQRTcUPi6WK44ZvS
UOGMlY8+9JsfQxEyCIGUoqTdKx1JXu/D4Mt27j0yCgX7ePYfumD0GJSc35sRpxsMa7+aULMxJnDz
88MSc72BaSWFYSR0gs1Q3DlQOf+neaO+NOcoOA8+1myloDHoniYqVz4Fj5r2G8g1YBoQ7R+K0lfA
QQk93ekV8S8ts6PEgOcrVp2WVOck0dXx3fLTIMh7Ul+6oaaY/52NXqFyaKQuTnAOIu1f9DJZyeSd
HL1/uxR9b/2dFyWo9/OM44PTHNr+ienR+yYGdG0hWXNBxtFVLnU/30QlwlVta1VrRN1Pjs5eh+JL
7NT/OyVaiN+/gMBQrwnJseAlPpysl0NQ4mXSqqLcVrECs3TnappCrNs6x0nbhuJKhWq/6dzPPOho
IYPxd8H5NRqgnHQ38MyRjsHsSBvX3gI+rzMF7pnc75OWYKnO8UU1+TbwrXtF3mzAc2QTLiSAdISN
8cBr1353HBuPvDDyoaGJlfh7WKFVD0jj6m4zNRDMTIP3TwK/cEfiCnVvzbYmGZoTx737krEOIaE0
sQbgGm2IDXRL7VlG85kzauepXcmpfhA7Y6aHHwlngKyIqNqor/+Fm+i6tdS84SoDNgEHeXFERkna
7vQo/XwucSZmatgCyKWawiFUyNGXMe8nwIES01begxvBtCIKLoZDHwOSOtVHAntGye9S7hvZrOmL
XAhvWvp8T+bsHROv+yvbRkXJP+UjowsgPs01JPMRtE688lg+MTb+/5Iir4qS4v1Ej5c9wASmzLwQ
EjaxCMWHhe8A1R7f2k+QvDThs3QQh9I6iwiRA29bzK+1+Qjh4WPxaowj1VPrugP+8f/kETaxg3rN
CVQQCO558QuXbuwtuwdhd7yFwzN9yVtbszdD5b6DEbGSOnCZ2OcsTBcGQoQ/TF0YQ42XovhsH8K+
Io2JYR7BOyXRh81Zh0mq6IlDRLKoNBOF+9NY8WNOZCzX99DBVscRouvOxhuzM7el4FklHsnw7hrB
GpBn68EvgT317yhC3w2+lDSU3AXWsjGfWxTezhkdp+c0z8VEmzZh9tt0Aucy/VWJVjqFqwcF+afd
i7Z18+J0BMh5W0+eBh5BtOd2vSiJl3I2EDstnAEBgIui73Abg9DzZHWoMHJSlwK2y4EdudMfiG/i
2wRuxg2bt3e1wBUQXIDcEHwLm2CZxIQCNtE3LdCNy7jApk9M20lRPLplPOlzBS6G76TtVnYKo0Bd
U45ObiCgJPyjWwT+r8PXlFGRlRv6DiGJ0qMWAhYm3NvZXT0cCOhtCbyabwLMUF+ZfUL4auDJKa03
g3KZHAVXgwiH8F2CtmhJI1Euu3dZvuvGcqWIApfZScXklDDxSZccu7A6jdQXJF5EjaCzjOsM1W2I
qTwyx+Xgu+xEHNhwPko8n+fm9uoaeJ0jk+bF+sULnWWO8p/OQWumxM4knwfPjd/9+sGlpX2NjQcu
2mu6HOmw4DVv954/XalJ+5MWiBgbofHBSs0Vks3Xuih3JsNQ44M9DiayxZNawwUjrkWHUGJU67Hs
MQvtFTsXpxfBf1VlD3VibgO7vbbWvFMSe79I2ensF89U22hqcfXFW82zP2O2ENibA5WeX2rc5MFV
8uTS8Jd1QVFZkZFPYwe7edRfvd4CcK8+dEDyyQ2GhWG/JeE6692biXqEs6GX1yHjE13lcj858Jhw
30xPZyUNblOSPaOV0McdCjfiVBRIjnEHIqtA2jsPQAe8PUTqpt06re11bycvbTp1+OYJjRqDUymU
m9kyf7Qofw0bcOqR8TFiKVEXdo4kPsNnNLNtkNAU7YrmV1Y0UMya5bHnVzdGV0B4Pj0z+LfEYlQn
+t4f022VYyRmc0qII5CvKa17ZUR6KIqqMB7RQfCiehPNsfW1NQnv4CMmEUk29lxvLTeika9e2e2J
IqGJliqEmxSVuRbNMImWHjjIKseqWWMggB00zsG7X4O7xtj348z7HOiLt2R+HFj8kmo+l4DbCxjx
KPGW3BsWObNFhlmSwlEdU4cE0VSTBNGja5vwstIckS0D7CDuLUrttQcbzRmJXBaXqMOQyXYM42gZ
xtE8FUop4RNP3f3yYjPpD2uvhKsqiVSdaJC3svfKmPdoE5pCHoVNkRIvbAKFVY5KSM5U4CUuKTbh
NioxEx5wfHtpBHj58Nv7kLnqgIB1IMiNWajl0GBWqGeW+8QkXXOfoDlImuSqe8kb9t7CXWdNjJpV
IeLoGiCJq8QjnFqejCzC+iJ3XecjoiDfT0kd6KDSzHyFHT6gu9w3CQBrqxcVZsMGzizXd6cUT694
HdGl5Un7Ia1q70UYzUOn3WSDJCGSkLBjaCl+y9r4KtCJBo/UC6+BuCUDzEj4bnMz62nkPsG0nEeE
WL/TfG9c9DpcLB859v/YKBF/Sxqw2v7Z1OgLAlAQGYWTJNmTTUBwU6iXn6F/Tuaz0xXpujP2AaUj
lvtW99OPCClBoH0uZxibMHx1dbC1/XfHW/cz2uYAQweDUoBENBwNAkI3Db0GFum0KeNgOGFJtjLw
ARlPC+F4Bw1zP1E1BdShknnPecL+h2qu+B0FAY2z0tc954MBUwyhxXOuNPU+3A9RlNuUIp2hO6aO
cWTMl+BQmgfGDx0HfcSAyrDfQJPwxPh81lTacZxTPx2GT62XIRMraht7J90tZQSWqdS41TXwGYKn
Bp0nppCMWaMz0eUSdIuxgH87sJs2j9ZxGYGPdR8+hxymHoLG3j8a9s3VOeBgtFz2cMcEIabH4tTo
Hqr7dk/OmyK4iT4DE6GGjAXQNkf+dPnKZEGJwaqkf8zmfRlhLBqV8v6RDPLvmJC/05PaA0CZcOJ4
QfO36gKqY/xHO+Y/Y9CR3XxU+AHBfdueo7332z+G0X71hvi2KtIkjSIHyEUfZRKX36VyGR6FQAQl
vU2DadOk5p1HZ2JDbN6KPlLCYoW7Mygvov4CYqwcjMw8JB0tVPJwPhtUE+QHJf8jr7Arxvchdm7c
dnNwRZKKMJpXyzillXvsyaQAH/eD/t0GJy38tzKKz3kj/5NJVPp2cK193Th7hIZLjW8UYOjNcK1X
XE1ptykic8MOZ0psogIkkfhCz1k1LySR9nzUg5R2htJdpW27AC0g4LLD6RPYp2quVmb/229ZwSV8
r9HO734pqXPPVuoz29j53mY9zuCULVqWRcUBrOQL2DkHFQApzsKODx0mYDFduDKItsYChREr8vd+
aT+vFVWDcJmGZD5xOqGDDQOyHW0DzduRWvy3AIFUEjtxA1tPkFXQAERmHXYIJg6y1HcNCOjs+Usj
38YuW1Hvnjs2bQntkYN24+ISY0GnDFMHpEzS7cOZ99/4H0nntZy4loXhJ1KVcrg1QgIRbLDBxjeq
drdRzllPP98+czFzujoYEDus9a8/BMKIpeIkG+mWiMt8W2/mYL1N8rQx5+JfDz+h729dcaqdk0W0
8NjtF2J2YpkhiLXBeXpbS0RQsjOj7MTUVXDia1hfbTOe1laV3dkh1gMjmLV8LIzmQ+0XoWC73CQG
J/Vrhm4hLWDIoqKy4O0hzNKMf4igFwbuckbWC+E/UYr0bAT2HzVLJLAdDMgOlqESy2P8xRvxIoRP
yPfWxONXRCwj8ITdpJPEZqyNH3V7LNTIaLP/ptaFr58Cu2gvHLmQtSai77rPnspnysYj5se0X05W
wWVQ3aSc3uzw3uLQhvPaRCccNh9lUl9ksznItnZwJo7lqNS/SfzbWxlU+7DftmqYb8wifphlslfl
hODBkepO3NuIxECQYICoE0yBzODrVmZwDIvxH7TTEpsB+QtoG9ntzxzIWKeUjG9SgygYgzbHeHm1
ZL4pHkaIdXi2Z/bNJNLuyzetsbBCWuSbBm2jXHEWAISJ+KFWSBIQAWtdCK94moEztECesgF2avZH
zbhVSKBjEGr1SIa3ZkFQ1HqSpu+c9ShZl1m+0dDg7oc+i+OHwlRNF3G4EJhEJ9r+Sh3Ee4MugFYK
JcKijBFTfuj+UF0GxtDxbB7pkgvV10TfZOboysl2XSGuj3/GNL8yq95qyLqYurxgB7hNu+W4Qjwe
meqA+DLxQsLAeV4srxMXvKFBWWB+DdQBpBhylAtsXi8rELAtY38CWLFdAgOguVZivGWS11F7L6hq
idCVKWi1KggRx0gkwsJG0qvkOPTYH6A40mP1pzP652wWgZURIWnY6UiFsSHFGVJ/twoWqnmSGTdm
WHPkhpdyBzeaiu9t0x+JnzoZzxwVtGLTaMzEBju3muFjjhA1/O8E/F7ZoOTFup0RHdM8RWz91YXp
h5kyjoQ6F5bffMa3giaxr7neIRGH9qXG1WhZMXnK6byTTAxtNjlBB+BD2PUgZTBQRI35uz5ruKRj
/y0oyctuhbqSzRRxBpcjxJEgY+jZ1M732v1W6Ihl4zRB2TM460zJ9MVoW8nbvckUZUTJMlbVUd5k
5vzo+j/4a7rp4Liymr6vPe75uFC38LgGhCl1itEr5vJnWcZLtcJOyMHeCs+rLHrPBDcV1KFrFsGe
qiV46YABM1/uM0IIUxFBl0JPiwKgFBlWq7q+V+ZdYQF3CrOOyQKmwT4qV8lSS+Z3DvQCU2tRjhnQ
s8BJhC5xgiksCDptfp3yryTx7AXXxLLearJ5BjNYUKfinQt724BP25ZsfOM3Q1Mkbmo4CZs6CV3I
sgLkibRoN+TllmQmBt32zbDHI+rFF3Sjrxk/dpox8DW430LkKlBB0hbu4EIqxWllnJV2ujs1F2O9
RfF/MA+X5csKH6oovyMCznkBwaw3jLucMNX5FsCTAr2fLx7AViRRzDBwIu7PcSEeiVHfdArLewTz
SSyKuiC5By+dqtjDOYYD1SAXl7GDFtxPwFGsAtpBw+CK2SCYT2UAY0EOmRRaKISKrJ+9kuIo0lbB
Qk04YDSQE3dZIaGs6QjraedgdzhO5wVCw85qSrDCGRbKqQiZZVi9S+vq4OcH49RWj0lzTGNMnDC0
ZNb2I6SZ4z2Uf+PyO6Uf1JiWlNJmmGy8Q6M6mDTCn4SL/EaucY0iW0VBs4CyKjWfDZKD1qVSWMi2
yAOrxTckpTpdF9RJGyn9p1EzyHP7t+k5vtHxzkb1UZIQvcA4s9yU1LV0gVAdvkcxOQ8LIEM6QsIf
zjLTpU59JDhFiX24Ll0P7/9bwUluzDdqnNLZ6ncbs2gW/Wu3NP8Gp3dT6z3FijSTp0NfRntBXybr
YKvwriWmxBJ8OZ57rmASNl0k80aeDmykR5Nrys5aqLpQZlAK9DOX8dJyPeB9UXIjAAdAL/TKN55n
bP7JOsNrYswzRgzPsvkLQTKwtLKVbclzGghDcZADi07zB36/WNvD7GGRkQkNzRiYz1nOcg2M4EyP
OAR3IA5TStINGXLbqm525cglPho/2OyToEyCPeJJA2YanT+H134GN4CiYYK5jBYyHzZlE3VvkUW1
FW8FxGMQRAp6U+TA3bja4stQRD81GwNSLGEQ44LXtl8lCNRrPPShM9nmvrD7bdYH4l6r9TpQID2T
W4L2ZSdT+JO22yv5tVP/AzFFd6T0HHWQ7OFbtt8CpFQ0eB2UgfoDQbs9/TrRFYGq3b3bk8MhfKKQ
aeC8StS3HfuFTUAPRJ9QTpdpHT851VYWHJROgpeeZsEZ971YeHWQkMOpAbxrgmYU6k0eeZeUn5bx
UFqIo3LsvIypdGgwe9Dxh5ntVwFCCzY57yIj+zOEsTVqzyWE4rBcLXTJRNf38b03tIvAUmfjh6im
j7WVN6ZyK4nz5G1pIPrWcArXPwkHfIOFX2Vjp0PwqkonI659cQ6OORi4BU9QFGM19i2z/c8o20Oc
61/yJLvTeCulG7tEyhDLRYH40jjtCv1EcQqhO+Tl9Tg6MDSyLErrXle3xGriHGHl50IWlvc949rC
BHzmwfEvhrX1xTv9753UOOOkH4xg8nGvkyjOMmdIUEqOxyq3HZ0R/3wkaC2rduI30J0kOGGtE91e
uMMAhCKN4MW7UKRKe3McT7LS/7Tpcey2inrEincjB0pseW0asuXY10O8TceX6Cxlo5esm7yw9231
6PXokY03gsEaSN6S5NU5s3vrn2XgnJ/u0/lT3HjVOcJdd14Oi9Jt6/VtVZ51t02S/qHB+IQxtOFP
PkCruUIeBXGGuAJxIOodsYgVjazm634NC0voLrd2DivJ09qgST8L6OSGQ0r2YOxifGKsqWb+1J2W
YEJLl1Vvpv3er8gb5G47x5Dcev264q8bZbseG6gqP5lqFxBk8R0yvlS5q+QFKZKxeCasKVmFWikW
irSfVTRg56YihNPZ1+F70qrv8PozjmWywyamoCNVAqKVNXCcYxvi/BYaBxVO9yyw4WyfVPXONLCp
lLAIZFXb6+h11hBIC69PfwkgLcn4H6OHICd0UJ6m9SM3uC6XEHm55xKySudZcDHCF5wTqESRSTDq
dDghZChUy8Aw0B+z6MYwrKFfbIytRXPPHy9hdizhrRiMm1vtw6JaGKCUSavKXGgnXrwZcd6av3uI
IeWAMBdncycGH/4Xh5vOQtpIyjdmKLxHnD4YiGomQZQgYLr9bJwTWpVGebfSEmcvIOCsGn0zkV17
UP9KCdJx5RlC9ST98SVzfisSSZ6D8+wTLFDJC8XNZOmJBfLnFq8f4ieZx2knu93lJJJE9lP8JNF1
hcAG4LWAfEp1tzpEQINv9PcFEREMIS6mwtXa2p27jUrhA/tYyFBIfiIHL7C4idQpDIy298ch266M
QrJycM0MH6G0ZTnuW+Gv8Jaj1gVYFQQ3Da19I99T2PGNgDMia6sV0V5WV+xSek/a0+kRR+NiG/IW
MaPVC+0wgSLn1Y9RQ4RKHnVtjxtpCeyZqqMrH2JaliQNS/KRDeGuR0FTGP3FjBsxMzzOaJzjSUPq
iNuU0MPBvAgz6Ufs9tKsPnS1e28XKkns1nCJEHR9E9V52eNODh08JiC4XgFY1hD2IBXenz61GLMn
1PZIjWEqI0tFpRV2P1ER4/nwVCD48qhzwqfQC+foxfdoyIWlgGhAGeUX8C9K/T9spI3JpRg84DUB
qXV4iYC9a3tObm6BSLKB1i9FTGLO+r18NOZd8OPbObxtpCp6W5j5qPIWu4R72dPb9X0QdtrgLkt0
LCPdHVOQGh3LMr5tyiIQxFrFN5qxGZHp7iLVl8Yg7rDCnAPQK/47E96HTosilENgVt+ltoDxhbEi
xlBTVv3tHPmt7nlEFuQhVOmDou3z3MvG6hHp2mdRMlK1MWXh4oq6raViOWhiPT3gDUthDX++DW/K
YFIkUEit637Myks7FDt1yK+yru2JAmZg9STO6prMwyegtasllkeAK4RSfdNiFl4yiNfrftvBVNeV
H3N1qZyiSvEbzdn1MXqClYIWOpNNbw9t87+wZry0MHoqyZ24VQzV+nyFIuYP3V5Sg57myc5uLSyM
kgpglGkr4Efx/fVgi5EY42C6I9+rv7Pj7KTwvJRIOVhxLFW+fgeKkw74n82pp/kFVPqua+BVfHdZ
9uWg5S0RTjrWl2SqsLi47iu9ecwk0koGxZleajH8u/EAuPhqzsbHQob4vwTlkaBj48jwAtXmhkA8
mB3MUgoU/+PjokFx46qj70idW8v800m8lntefoaScagrL9MICVZuBr7GNm7x85Tsy5LYhureFRim
dfUmH7fIQZui+Gq64RPewKjeY22l8GcaW3+AcKvW+j7N3d4uFPAr5itVceqjDgoFjoeQlbjObV2G
2rZCTOy9Kf0ap+x1JdtXkpWjTvvTIn7N+Npt+P9YmKmra03v5W8Z/RklTpAT30B55pcdnvYMUydf
NPU6s0OoIvJzQtED6IvgPQnxbsvx/wU7khcbBZ8FdD+c2SD0a74MetSLqSn5yBP7RSJsVrZel4Ko
bL+PsIA0CAiWYq7MQ03Pm+nSTXNekXz3Dg016PKLOsPmVO3vMmRYVZxFg73icjx5Q/bM2sGbF/Jx
ZRQyftyjLnLykyFg79qfVAt67cUyZ2Je9p1lnYYOVs0VyFgzmNvQL2d2SPjtJzEc3KzKLrUPmvBt
hYA1QjHV6tSN4fjiXwVZrdgNDso929gr8MrU6ggnOKkHzC9+EKAz4Es2GHqpgA3x+N0Mxm1KXAEV
UPrIsMVUGJiMZ6ph+VCU3NOIcY8lcrYZJsgU0I2CKAH6Cwhbvrpz/zR5BcpTq7+XUEsbuERtn1+H
safh2dYwVFgwWfU6RvXbHMnvJnbxjDQkJvSr/YZ2vl8mN+tmJN/lTpeZgKS6/Z7Y6TZht3fJd0hZ
o1fqNixwKlfL3bCasB24xnGSb/gMCIi5CqISYykbdrL8xbYZ+uakgd5VCLcM2VcMTGrQQKACW1e3
ioj243qLQiFpbSSKJY1hIWEnDaPT2vYlOzxJ/AYBz7YKFoShRcDQtMVoYPInwKx6q48nRoWoe7FY
fk4xUxr7aQunlvULNIxhWgOEV9DFpvlvBz1rSSnpKbFIX7PoRPsTSsIIXAl0lmdZsr6NSzsmLJVl
29m36q9ZnQBrqFLetKXZHlO8vlSMljvT+kKuYTnOVhobVBUXmwhqJyFh8q0zVJizuF1o//2ZjjMP
8+eRDCLx4UdcN+XkIKBaTqN2Jxd/eM16qLCKxGZCGf51+R8yD8rpJhEoF+KfykUthwxX5cmPI/vc
a/MlWRnzyqmrU4OLvno2glzbTwWDiB9JN96ot1Kgvv/kxYp0leR1I8uW17UMw+UILkHq6dh5RJJv
WpyxZZZ7dfGcuN6z7rHM0xUo516VTO1Jl4Pgl8K2HdlzxK9M0Vs14ZhK69xQiEVBElUX4DczPRSt
ElB8DF10jU3jx1BRdzQIg2qWVVsY4HlGYyEgTY+WUTMSrxiSSFv25LdW5eTSiWjRKxpYgR1IAALg
KSOZxhmyp4zCg4wtmpEfran5cM5+LhZP+MU51kH4/yxZTbFVwbtl7sE2Ev+1mBbCJzoN8Apy46zN
HzaZRBCRJotk6pu5/liDs8Xfp+IBqUm9baryK8HAwEnvY6H9FdwaM3nAemKg0xd/7UW9zKeBYZrO
bhO6rMWquL7iyB2wbhbjl4YzjwNt8VnIHH1N+TPGzV41OLi7z2TFnI0fliSvmgTDQ66IVLB++a0O
sIf/8I/SeryKGQKU5nPX3oBbYVMp56ThKBWWM/V8NSE8UYdOtFRLfiiMEQ1/tpetQtva+rmdcX2s
pGOVGd7avIuQIXnliwGcm8o/YAAq45p6Yswzv44WSQ3IrjVGUzPW7Cni+E5nNvEshydFZNtNG5Vw
dG7evTjJRrn0ZG5XmMaIePL1KkkN7HnoC2x6DePAoWbi1VZnFYJqosVBuJh/Bik9Smy5qsRhCDdW
MC2pLF1zIJsOFqGpQJ0am0DDSiczWl+BAxAnFYQc2IlQi2rNV0sCydMFsfBzsor/LmxQNdGEiviz
KWHl0B/azMcKMUyQiHJhtKnDr5LVJpjjaG9MVDhlPf4xAbcsDtGEOlGqZTfjmuqSB1VqhJGkaNM5
fyc4fjoO0eQH608m3HTlcJXEVE1AkFPfAEbTrbYAVSQjVDPyWviuVNNLQtrwzfkNmcYoE8ZC84U2
HtYxYWREqXNwNKiUfsWhXw/wN+x6QIswM21QjoU17h0zBg6M8BQGUqtWqFdle7NLBcFPGncIha2X
DOGDjgiCEQ2zoqoft0W9eoLIBmDjAKrzgkw0BMV9tn5ntblN1ps6ZTgAgCDtQdLQTkKiGiL9xN0o
Hm9lMgcmoc5o2ZELGH5cuk6uu1G90/BjAR6Xq28hlAN5o4FieCS0w/ZLGF4wDPuP6Nv1F451o7R2
It9ujl6tpAkcTdv2ScBHqIrc12tkVTS+GMng8SS54McdXGPa142OtD6smOpb4Yq6TB63EwYWFvnj
hpXs9WXwEu5mHn+kPBi8bpGQYM813mwDsaSZfqnCb5+5DwBkrU6bCQWZQ/a7GcLPUNCrqrhPzI9l
CA9ZIW+zCDshgHYN1gaFNF0Wm+n/cJBxM0fsD5peFKfTrQOT66clMKOByFr4dR9cmWL9EvNWRN9C
gbhq8UeW6K+Rep5b2iTgL3xfwlpz5Yq8surURXCwrQgjEz3fA38hn4niP844nk3eNnaXCf5SWNcl
6KQBzGZUDnECuTACZEzEJ7cuTmHuBoDrRWF28B+0RLT3YMQ+O7NkE9QFMBMfhhRZxpeUypa+l4rn
jD9OuWzt0ZC3hjp03pV5TIA1HrzeFA29NnojrSzqNWNrGPIbvndxNHykXQTvLsea77fD1tKpvmNV
cK2EJACUQ5pNPInik/hrFVItcfitUvFtFtdsOKn7bJFO9AsOh589jEegMpISCshSo0dt0o0x9+Qt
mS2X4qeDLEvTX0QHJRo8DRRqXmFi4ojCJeoTl37DxQkWRYq8T7VIKUUIFz9z4FqrJ2QPzYWzWpjV
fHcros/cZy5Fzf/pYHgljeGh5Q8nk3CoCbsJeNWWQ5IesGpe4fRG0IVcb0epXVmuEnpltYL8O36N
ELvzKfmUTZCrYcCcZLJ+irD1ohDSBctSQ9BiigbaxC+KnKqWVnDirJIJzVnz8ZrmlsuMJJhK5xQq
h3pA9egcHTiTHd9vIeMNgP8JaJHtShyrjSo9I77PpNN+8Ax4cfR12zfZ+6oL4nRD6J51MsMSkX17
IIoK2Ds6itwkyYc5+zKQXDCuv12OCz0/cF2otlig/iBl31UHGin14WVd85sTatusMc+cIiUUM8eu
XbtWIRxwPVNHJ/UzXQTo/1vavyoHTFq0OgQ2/ELK+bqwKDs09SUBTjqiUKkO5IVQo0BXsOMwNQTu
yQnmFwlGcLStPHad7pOaCnIUOxjHeqX/5aTG8g4ifAtHEVCaLeJDccymRtRyEL4h3m7yvNxzB1qS
+moTAamjMYHkB5oLm7lobwVWB7PKjcJ7KGJ8RXOoAKoXih61x2INnrFDjjF14LCMnhJ+reHB0YOM
gepkGZxr50n9JZM4x8Q+1KniNki2OnpqG9HIEr8JlLqMW6Y/ul+CrFl6Ao3yrAIcizvXLFjXcKnr
EscaRYA4M0Rtpdp2TkythZPjTcBE2EW4thIfdLr5SkJnyixyLqOdzdBXsx5qZ/8TFShl3wpqGbfH
NUn3y6zCG7/JEGJNuiYt9HVkCKAzla7+UMg6zJrmGvxJU7YqOuo+iV3xOB3eZgq+2jMO6zQVtTic
k2mA8gXDHhRBKrcdA9RFoXcWrkCGeRd2qcImcOa0o2yv+3dNuJ4IG1DLbe3I45dCLKSl6H4EMcrt
nnn3xfeZrVh9V7SAijJ+zsvfPL8Ypnr4r6IL2xMlpBgQpgR6UY7jLbQP42CqJwqhByCUeLsx/6ui
X8UMJAhDYQ4IWIOk3lgCnA6y8dbP1ikKHRwoAn57nK9aojDrDHdJIRoxCs0llZkDMweybsVMWkzl
eKZ5m3pfDJfE+x5iImc7vjFU22vkcuAimEbsgkoI/g9ClbHANJiESwlh1qLdS9hfUQk9pWuQ1LVI
H+f8NDDJiTBJVwOnlD/VPgQPb7cVhlSKQmhMa4DkOZuVKQ+rSogGcnjpKzmAOTdAN/PXTEy84Qol
dutNufpS16/CajDDp5APYrpW9Vkowr6ngJy5R8vgGLQq0pWi+cCDXIZt9ctHXKyZIBGFoGW6JgZC
ZpcH8sq8Nvcn6ZArJnnmcxAyDxHwmoDZEsoeban2XfnVk1fD1S2uekF7ICh+IyoVGyESttdjC8sF
g65RRi2L8ROACaXwANOIsgvfOjDnRZBZsl8o6MlwMVdod/iJ4xoym7hu5YaLCZ/b4ARSZM1Fa8cd
CkGNbTxX61GvlRO6tZ34KkSZr+XazYisKwYPkBGaI9wj/L/KmywraEXYd+3vAt9JiMfaX17TyHDj
IuN+/sVeUNy5dXxZaAJFXb8skP/APaMbdHaeBNUbzO8ZI9MGXqt409M4/YE4LkxlplE6Um6IuL5R
w59a82JJQdLwLQRusCUEimgJD7qVM2Cad8KUQ3oiWNerKqig/adCTQyGPFd+VN7MEqIqJ1X62+j6
QzgpVMMTtQADCbTw6Z1BKHxzijAWcYGxOjgDv2WKS5U5QrVdC80PbbFZb+NAoxTDKo/PBfdZzonY
VhFuT/ZmmHHKTO8uRFZMGG+QWtTyubTaMcI9809jGJ4sMRbKQIe7YM4hPUAI07HwXxfS29vuraQF
6jirKB+ExmCesnNmvAq6PadeZeyRZlTjne9AEHk1CY5g/TqLIqpUlaPCiaXBFFuZdVFITBW9MiUx
FR6mutydMT79//F5CsSpJlY9Zr0ek7Z8GSV0hmC/A93+ir+sYYDu6PvevIjjtAQnwACvfG/tFP2f
ESg8j1hQ6wz50arNc1JVv6rCj6FmjL5qW11BfihKsfjS5URYOMyfsJvinXFRVQWgj4HLAuBSO/ml
FW+WpsM32vQG7dSWDGSqX2ZLpW69ptnV6oB1o3srfYQ8GgXCbwIMvGCSm9zR+EC2QNCgV3BAw63J
VkLs90IPjfMGVw/shZCan1kcX83g69YuUaRLXbzNDGFziu55MU+K4fxEDov8lEOxe4Exu8mxG+4J
27QMty96hmTkAmcyt/J0KXvqO7dbpo3BlJlZnmld8h5qV2wIo1fLXwa/i2qSCa8sUvKLWOHI0CO8
hCPTN2rjj4TYpHGaM4GtUgVLLd5EMSM+sSRTkTKOooQn1XYoa5N83wtVWcv7qpzWfcIEdsX7xSfm
V8KWh1uyAaDtk/CnHYTdi91t88EB3GVNQmnihh2TYb8IICF+xD2Nd5uQpUO8/fpXEXCmnIqRBNML
NY3+1Up/njOCXKo/OZPyZOUax4amaW+Uh2Jd1Y+B4U8PWcTgGMXtTMKeEViH9PqTpX/ZTr8JkzuU
dTtpPuahcWc8O0IDJ5gGmFKU/90lmi+SVe1nSGlYIMAIMwip01mxMVy8U6wC/TjVQrxDHgboPLzB
tl7jqPmstXa/qDPiGmxUMs/S1M0IbixNOtp4f0Ln5xRvKhAsbADIdjSlPLSEHj3sXFAiKq8cpI95
wbCVkvZLWtSrbinvWQa5W9UxAtWZlY/SDFm5cU0ViJvt2jGgQwf1d2qVbZ+HH63hYOXkbGqsNbi/
7z3GLoQDRo3vZAg9cgMLwhGUd0faBu0xkyzoN11QqLDKqTHUot47gjTzB7oDCllyv0Zpaz/H9DqZ
40vFcMVQEPeEUPmYg2yrJOSa8ZLmHqknC4OlNZKDtj+oETfNa82FXzA4mnjcOqyyZ8zkto/Iq4Xl
0ttX9ZS3FxhD/IWlgwoDAzGs+8+GPG9n36q+M6+BDMlRVgSuyflCymI3nVI6e1w/PGOegrSbdqSB
HgvOgRz/7J7eQO7N48jpXKzJjyOxE4a5hUdNyktW/WQSzgCpRiBWNH318nxaxmTLhVAiFaM+3NG0
0g1o6BwnlDVFdFz6CKC9OzTN2VyxDSj+qs26VVF+Sq39JQ4C63sAGjAMBf9GbuCZ4HUW6s4mRYDD
3SK/PGT46xRY89T3WFjGLn/GfJ8NkLzls/1frY80DfudCaR22fYGR6OAu6c69bEgEcqFIcq9dfjC
WkmsnrBE8ei8AIppxMTmlu3VyfImGSc1lg7aYJ1CPDbGbqfEOVldTfUeqYdQN/xqOrQd/77mLgVQ
wUdwsAj2ROYhaLh9ix5xQdueOos/xcNh6LQLcKuAIav4VcLHnk6HWocJL575aOWYuka3m1oQ5orC
bVKRrg1+22GyLimBqY1nSkukveaP7RyHqzORa24wGoo7xM+YUkbI8l5HNq6gu6ZQWBrovn0ue3l0
lpecAZH9WqC24MWVxkH2oPpzTjMHPB3/vX7Jsoq5AArgOEhqRO3zUej5+1QOlqF+OiPhz133VUnI
iwWtikJQ72KsfnEGFLXm6M+T6S19d9TskayKfULPK2wVRIosM/zvrpg3/aIeIpXppr64eDg+Oiw8
LIgqlf1r7wamgCMa5LYMUDsaLF/B8aszzRvUuzXDsG6vUa69O1axF5KhitXSShS3oDCz81F0cMRA
H7HkOghKnSig1yG8JMqvoQH4xihCpV8FImP/DGEelHAWbPXT7OmoS0d+163s0JtBjc2adZaGuzkg
xt/2lTtfmmPE9BMzzY2xLV8jMJuD3AWDb2JW9pIeHeiOkKjv2i7hGx8uKa7V1keZfVnbiRz4cZeR
mU5a0ehi9DcA8WCgynTDZaRK099DVepedJeGtco8DXVP55LxUb4RaY2qFDdjfXzvlPflYW2TvZ1c
jTxgTLYQGQAq52JCxDwIlYKDZ0YA3Vivca9gBb6Ee6F+hnPSQS/fO+pFQWW4h5V2sJ/ys8HkcPAH
ZZ+G/vqR+far5LOPtUB3O8wv5ZfoZLQHMQOSdnYUxFAPXIekViBxDBQxH47v5TM+42kDzx4q5Hpt
u2uyp91iBFbvlt5FbVqxBIi2IpOnQgKxjc9jfMEuNyLgk2AeWjLcOdzlrbSC1kaz/dI0hwbfdOWj
BsOC0zG8YIvSQbplmhH6tfYGjUYmW9Jw+RrAFV87xHmQr+Wd3Qer+oBTQGQpkIsObrCpnW17S16z
yVN+GcCaXhy9EsUpzYiQkJqZkh+NKGce+KDhpst7xdoTPt53q5z1OylASFPwui0BD1+JD9ayDywm
CDRFKVJcJgKKX7JzdAaxIqaq9PTvUtvAic52MCd4b1V95HPzbSMOz6Rg5bnae5xKtIwBIZXnC/N3
7WXcaeC2KwD+RUJfpHvCkJQzHs0p0gGL0D7YWDH+zmRaU+S5kJPKMxQnKDE0V81eyz/JziwwxyGb
jnVl1Z/6h964mbHR3fgHXyMS4Fh0zhU+Sjofw/5RNj4WICL8SGhVqD+9bqIe80GNzASyDEAQ/pXU
5jtzvDiwFEbaMpc9p9TbmCntrgZNYWROMRa5zZd2yB+Djy3dJEEcf5ngt7vZpf/U0XruoFQgqqRB
9WK6eOAslvl3u08fVPMUQTlzkQOCM/XR4+j9OvyFJYBx47f+L/OjQH4wf0FVhliBQjVRPZ4ewx9e
fgKPxeDFLexd154cCRoOZArPDDfVzzy8KA8Nb0mG9hO11Bb4VFZ3JafWD5fHKGJspnfVq9nJrFDy
oniVcPIr+27u2fx9uYMcINESjh8QREYb4RjzkQ8JBilqB7T7fJFMZOiXY9Ich79p4SoYB3rKtQii
3dy6on/31g/eLVygDsjpj6OI34R/dgj3KQb5lCVENnKDBrRx2k5QBooN3ngfYr/AUtHFX+Fhstrh
zJYPFKkswAZrhz88aInqQ9vzHjQyBQRbxFtxDuGz+knlGcoWP41Wew1LL0y2xra238snQ5gy2xlK
gF0XbBmTrC0uSxdcaDVftIAdG/4rXx3Gpzy9wgsDlaezPPC3nx6aAWF7s0wXhQnmIQ0xZvTYN8nw
YH2LSa560A7lvxFwRQls9GJA9ZQ/2FOaLsnqfnRJO8RFh4LE5QRyJ7ql9+aoh4G+jD4WTZk4b0zj
LcrOcwWHD/tjL4l26XguE8/6AbJiWHDQEuoJfGi/lvg+1u+FdsUFymImERKvlXfnBhLk/Aa7sFxc
41uxzi2CgwpQ9i1a3igpO0+ezytjYvJkQWH5ZKy2HMa2S0+tw0Jh3r3FopRxYb61LR/kUa/olq8A
7M4J5kOkb1v5Uixv+fwaShdFNMz4gmnXaPqctKtkvcvjO/9fk9aDp85wm+xX+kEIB8mxsm7h+FlX
91T5AK9ELUn8I8MvHEogmQ033gQS4ckdVvxauO1RHNwyieYRD+1hJOPjTqgbjjkcVKvFvbdBd8NV
wj5f2PLbSX/L1PesuK5MnTRXQ19vXmxW2LLFMYP85hCH/ZQSMJipZgmVXtNgfGoBl1p35B6xtsWp
uI7UNpEf+k3mOsM9qYB/v5r5K7YesC9qHgff7zvcKYafpe7b5jZSP1VOZNnjieXSkbto3Nrv7E2j
O9AxMogWuzlVEUS+aIcqDuzKA6K2lBv2QwljlOUn8S11T+wE2ls1FX+bUizcszExYfineZ2MV6Ur
VFeH5LT6DYeh7lqe8bX3Cw5AxX+hw6Ewwc4mDF/bP8z9taDz2h82Nj8pw2IjxgLRl3FA4MKlP8HW
9fW3Ub222ves8dBVy42lB33tJ6k/HzqmHSfF8ZgMqjC2JWJX3ORSEP9BjvEetht+plH2o2ayy2G6
kN/aUBHh4h29Gtp3PvxWkjhlI/veK3/8bg66lFN/nf7hRpStPp5ayAu5U9Tf0vHGHa/Jfu5w9fPx
6GbWC+7LievUQfxJb1h9UeK1OzwOetp65MmfKyNxkikGhLQv9bbmBKxezA9b2nP0a+XOLL3ohLvk
4v41MEa98erTW/E1tPvxSew9sRcxtj5oTMKdDaOYDK4XYweL8k7Lj1PeR0GYcn2i7gBiLAk1wHlv
pwSTtaPIUPwRFwYs6Fa3zjao238w2SlflY8JlxyEtVgqedGOsiPZGQfOLhP0czf2h3pkFu8tKJ0U
LMGDpPwfTee1FDu2pOEnUoS8uaW8p4AqNtwoam9A3ns9/fmS6BMxMdPTXUBJWlorM3/38N/C5Jq/
IwLkC2HDp+AMddZe0ncF5pfPiBOO0LbC3BtywZ2VHnQf0cYyP/t8W3g/oQ29/akt9jPRW8jfqqc3
41phjxR+0/n3zQLH/SB60r/g+rpfE8x+GJjb8J1r49VMtKV3YnCLDhbPLm0dKDtwBm7stOVW4q2j
/kFuwpmLARK0nZO1QpKKEBFLzFuT4/+0ULtVly7MN1jeT4H+xCQ9ddcAtJ08RfSOJ4M1aeBIoiGe
huK1uLCDgHZ5YEwkFBECgZczIPeq3VvqPiEKWzmi+QAHglLJkICKrlAcRtH0NccRDYackhx++EhB
S0mtzVhsx0MV/xuJjdcWbr+FhoYbkaet2I+T+E4qgfUMXdu3sLLZYsIbrwfAdl5DCpEr+0f6w0EW
e+vgM8Nzzn2KPyhmTv7ONZc4KUfL+A+k6fzDuQxIe99aGr+nmQgzaMmcZYxNhy3VYQ4aNloXsG7+
qvvsKluVd2bax4w0AR3+5l/1zrnUIy/qmsid1joTO73Qz+0u71YqGi8IixjxCY4QJYfUREsHQrC0
/AXpE6DuONnn7hVO/wRRv1tyKrraocPN6akHoiq22bSnNsWcldK0e263nEsZTtnJkjUxMl9HwLHO
//ruvcd38u9oIEdhhANLmCwkLLWW0OhoZWNu8btLZjl1367f4H6NCAPi3wvAgflb5pZ/2w6/8Ce2
EKdbc3hb4zHCGGRVsq2Yy+JklbSpPBE7fyEITyWKpVxy7qc2kXPLcN0NuIAuOPi/KIHp9KjMo6eS
Uf9D/WjWFHkTiYna0v1i/2u6C5iHvydqS9nyRlnF1uTqFv0u2vAVmJ9UuJZtWOxAHPyosyffiwlR
sdGbq87IVz1TDNaPj/Cc/52fKnS5W6d+wzlk2fKaIyiFwAIOWz0x9MuYpX4Q3FozMmK+sfB1nL95
HTew4QmXm9628d5eAd45WHSDBRG6tuDY9i5ZsOHMGKxVht4kPIUNZET02s9UQAdVPSm8R3R4tbvF
2kBr95W71BcY81QfcGtovctX7lrxRESEPCMIk1s6BIhGA6NuXvxlfwzOU/Vqfcl8mJYNuqB+1L6K
6GJiRfyTfoDtYv7PMjrbxW0+dJtoHzBeesrfuY2b7NE4S/cn/yAl6Gt84cKyIzvAvKf5Ycf82z1A
u1xaUjI2sdjdOOaaXTze6OOG+jbYOhfOl4P5obq0N5ZxCdGXEqjU4AGzLUg7wv6BmdIhNLbGp/4R
7EvMwPd4oKhM27fwkegAAOow5NJXmbtq/TdWV4lElJqmJ2Dto5j+dO6dfyBmPiGNp7hpcPnRyrUX
LfljaQ+HzrhD3oA61IB6uS9JGP8DsdTDhcxB/LrP3+1L9KXt8fONzQ1VFaeIb6+Ub0plczurIFpb
qBTqKs82JYsEZLaQI5oegD2vgnB17vJbp6FGI9APlxJqbEiXbLfY8jrrgYWCJyMBdo9+OBqffnAD
A0NZERZYBN2n/JZvlZBPHOht8r8Tszjo9T51Epub3p0IHpwwrjkYEw/4VCZX/6uJ7kN0h9OxnIs9
N9pM/qb6Yw4+whJx59nTHrVz7fUHB+AUH+AVxM2BfzkY723w4dPIvyQ4BBFch2R3x8kYHnhfkcpm
DDEIyUZrRU3jh8/1+NLzxAjLgLf95mrvoha3YbLRMQEvbXEbCdsHrtgGgoVV+Ejv9GZluDDqY9k+
zPKkpKuaubK/JpgkbVD7rlz/gtQGfX35Nji7rCYS88m4Y00xHnuFoJQnH9qXte+p4Itbv265AehI
MBeqIXIluPOWRvfHVxwNplO7HrRDO//DUEWonDa8xqL8HNsziFmHxpi8IAcms/LMRCgHQJfptLuD
ky7ALj8ESRyxJK6XDGhDFFkKDvHRqWGeqqhvApFgrZiNBN++18m+mNColCzKT9hoC2Yt9KTIR+qF
oGAJihoPK+eMSTzWpICQEy8Q/wSygN6loxMXqVx0LlDL5vcEPROiHfE86N14P1DhC4IKeohASMAI
hSGA/J+biQ1dAEFdhO+R5y3AePH9QxyEXSnsOvJmXUmCFdNazE4nJgAmjElxvgKVdfDAN+nX+mRb
d9ELiJ2I0OAQc22M6fhbuJoYqgPjBeyiJw043XP85h08ChEhTJvO4qjlr48bgEaRrzKNsNCTkFoF
HSZLFqa/7FHEiaoT8AprFejAbyVaHczpXf1zjj+o5QiDVu8AyVxSjeI5uivdWYs+MqbrOeeCB3WM
b6uqz/8c973337jNXvZdpS+cZdDEIT8ikpT5WMzkGFIzA7YZA1ZgM5ff2tEAiL7Rw+qP2bhTvnYp
fbi6Jv0R9Vk7OEsNTrauX3kEtX2NE+L7wEwLvdw0CVlMDMJydBsVqQZqP6aLyiOuhtInLn/y9DyZ
u76AV+1qJ9hqm661qGydJwPBDDfUAB0bEZOoxNtBxcJZKP40MyjjEWlGN6/7GQGWrd6D2URmH6JJ
zT+8DGyVYngTzCWRvt4upCGHdabz8qiNd0tjE0kKTWQdbTBJs8U+Dr1in13SIsB2gg0RoKrUbpgk
sGP9yu+17ETuMtOyoMFidsQf0/0ROTJniwcdBgtKd8AP76YExCFRm7A4UC4OyFO+GZQCFwI4Iv8y
FYbiTPECRh/Kqh8+bUt/TjgAplRfCfKrpoCDNLv0hSZxhrln/F5+UXu3mdgdzTv//id3l/NwHYIG
jWzJUzRJLYqtfdYuXbzEBw1aoL9IYSEZFZotyDWUY0IUj66sm4pCV7+I77LdXV1aO/WB1NSh/nWc
a8jqY40KcRCxv98h00PzFaT3CdBqhuYYrXT/BDcF5hpPQEEkNMXWvSaecHYy4DfentHecd2/0BwY
FvdCWAQoHXpuNcurq5otigd0ZDyNpQiJSTyslAHuPqS6cKEjx+t/8HoRYispZ4uyGs5C22sIPOWn
kOVvJFlTECmhtEMPJ8tqhAedFYdASNLwqDE+QnXIhEitOXK8fTWYuxDmROv99PlLiMa+qF+9cfw3
hPNLACGq1HuqMQ1Ixt5ndrDWYGcoVKptYV5zElvsUfRFVDBufgqsdhnG0RpIOWZoO0IGA3g49073
WmILIzxQDXJRNav/Ega8eaDjqg+PJrS7V9HFmjpICXRGqM3cCEA4uTpJMHWo+8pvyft1saOHofdU
qtFRGIIChxe4dYs7h4OYXkk2SXpzxuyPQ0pXSTxcAOnN7QguVm0I51G0zDN90fGFRyBOBL1zgi92
GeNnRdr6n7mOH0MMYhO4HRkFQMsTrRDiA7rbjGDY9Ga31XMT1e8odt+b0DgEEJAGJTuYmfMnCI88
wMrHuhCDTYbeykFRsNCVhK2xXqTkGtgtvB+Mf3LWExih0Ajq2tiIJVJEHex/F1hTJnqBgzD0X940
QwBeADPXVTeGpa09B925Qi1AOmjr7oRAhw3SMOGRwbau42JkfTqwliRuWOgPLh7kFv4b+MN/lgS1
EUSzRImzDfPueUYpXUxQbXQfK+nrEMxnfS7R7dUZjLVkXyfDw8Z2bgLIoasA0rFzdWf+HkAjIvAE
bm7KmJFMiovTcRhkNUq9htFM71+9EPJn8e3CvYvj6JpL3pgrcOzgO8i8ExYCvAZ4Ll4RXHSoFCnH
bB58qsCoE2qaENp0b7tr2W7E3kXtqHDUa1zkFz1fC0sIepHQ5WPqXSiSnLY2L7M4CGhM4nC+yVqH
/KBqmd90/yOxhT5HlrKcx5JoUJANl3r1mV0oIg5GnkaJYypOCOsEXxYfhNrH2ps3PqBVSywsNUXE
SrZyc4s4bQayXVf1mL2K+ujXYFUtF6je4W90RMkAiuNn1Wan1FK3QpIInGknfkZKdXT5xMyN4eFQ
CM0ag1q+eaHmv75TbZRvwwE1POSRyBz20WtePNCHInQCqpYVLzoCXQHRjkaABrxA0NSIlr2t/a9K
Cf7W/P8ZzZ1tovRN3gwWVwvuxIuMlU5i/zhq+aEzNCyG1UgIhvDJek3bWdyG2iYRxWUY3BTLvAq+
B+gqNQQxWVkZopWUPaDymg1hPWXUbYzmtcz/mPG/WjmYSMbL/seFjqLAdoWHSi6wiviDQz+kwpF1
A7nxEvUU3dhJa1XFFMTYiPNIFf2IQ4BytwRx54Pip45iQIdgYTg1KkgdYbyx5+Wlz7jGpQMoBFZk
9WsVPFxcPjj+XIIOfllr7tUSoyZ4ZngIWOalh9UmnzFGbwP9dMygdeE2C/0F3ZU8P9ZPiYjf0I01
TMmc8OdgbA/hePK8+CG8Yubr0y2CCMIh6e0g67REaYiJQl99D0wWTF4xt2AheDVDh61n+0cTwwm9
ikC/sdYcr6oHNc/fDRBVEeTzY7IzwbWQTY5vUdg3MRHSgQbZ96n3KH0o1hRD+zT0K6L3ZWDlIMik
o139MRc/Aqtdu7WzFgqSOHMOEI/EccgywKbZ21HKQrMOUOEq4soMkeO5szYWVu06gueqc3aJ1+tP
SPOxMyrQRWEcW8GDnXi9rDHhX0I/muPiRkzkjEYke+7Mv5oxrSzruRrYv4z3gXlVGYly6J6Co3iM
w5V0Wjepsh37R2i7b9Hcb+YeFWZGPljTQjPJMtRHpHwl9qJ3AupkHzhhOJl9hjua92R20wlHNShc
UNamYDkka8wjsENHwAMeBmuB2keNiAAUUyHQ0YCcHcX3HwYoaa0qBHlFuBeq2bM3qVfkI4DNRNZo
MFjRExQxuSfZLQSUjGQjD4kPeY+m4ZBxA0avWKfp3WIBZ92PmWkOMktjAWZn4iEPyJx11meFfTz1
a4NWUFQtBB/5NR6Bg3qUoHY3tV1kl/U6Y5eJkOWPPTbDM575ZD1b89EaubB+H7ftoqYurVhzWLct
7Zx5KOO3IAtgwJmr8E8bo1unZccJ3vKrY90dUgj9lNSu2hzBkwEYeHMTAiDsNntt8bqHpFa/CMxr
YubopAyU5++Rg6mHzeUMASKl8lmqFSNKtjbHs16+jAoDlByjxpw0TsRo1i5xCXOHahakABIgxCMk
p7JNvhTG3HONuwfKX9xWtqU1HB3sXlJHfR4xuJsZipWYMourS26N1DP+Mgj+9WP8yusSgN3Abiba
hZbhW2tuvYEcb+525D2AmWsDXgpKs4I8x66KJWmseiutwth0knxkKIdTxGkT68+lU59pOsBE/Xmv
+2+mxjGEZGWTAf6mRfE9Z6XIEp/sYuDobJqV1dzU+buEeWmb42eGozMD1u5ZvKOsqXhtGbfF8xHy
Iyp5DCB1ZAQYR4gE0nZavEec5katm4Mr1OCBct8sPf/U+/yrCN3DRFZjrtMeJTsc9a5aCIiZjG8V
rmtug38sZu5iyYzVUuDAe+K+xdwzpDharDE+xNjNIYYGvl5Mddsm3YXGTnquFNQgoO+C1bOQ/ieu
0lPw1vPISu2qVtMRVxxJ3USnsOBM4KYyOoe3Os60dAJ2KYdc/yjp3ecyWov4TSOBsEsUIgOqTZxQ
jTNliOYz/qyr4M3X4lNgG/taY7qYERiBq2lkD//ErLhTH+PQHtV4ZkQ9h/ia4kPYjvhTaAAYVuUB
UaPKC/7UA8p5s36VqESn/oqnRxbnAZ9HvTdXaMxjGCxoXIdBeRfapmxl7OTRVxTYz79MQo4p01GP
FbtCLW4fg/oSDaBgTZ1+u5NzcrP+JWvsg9l22ROWEZF6LBvlYBndZTCxnkgDbWt4TGJddav2AZEd
FEfeuNUi+ySJYopGld7CaArGv1nZvHR6cihb9znMZUIzrToCV/SRTc9o/HOG3WOiJ+A7LT5tFRYK
9zqK/hX4W49eRKpUddczziqO4SbB3DzBFL/JtUfZ4Ls06+kFdhYpTm55VpuDg3hrUGdkde6tdFdB
E8JzoZigRmvIoyAWI7iEqYp4U/UvYTgcqcx2FttHG4gvZXq2py+vRZOkp7ucmWvYlOeuS6ApDTdj
nC7+rED74wQalfes3Q1mdxZLCBGoaEP2J4mWvYa5IgBdFNlnhHRHOPx7ox/h25tPi4EbYSFEh2cx
LuR2Cm8zY/9VkBK6+bKCsmPggKCX+ir5ahhSckql8YRHCYaLCZT7yUR/D2kCHU9F0ojY0yq9tqXJ
w0zTVDGW0ktEP+010i3GT5/zYD3slhouDS5J1xOmpWwo4AYLDS3lQmqs1UrfZkb+R41bVheNeNmS
ScQQZ/IOfeefQ9RdYtZTYp6RUViTxjVj8WNH8XrGILY3MYgxFVwJaoRu3k8n03/9Vnc+A2GMh+2R
uM34qz8m9XxXyu+m8g9a5i3ciLKo8A8qTtRKk+ylaU6BONrYWtq+sg3QSs2R+etkE6uvKRlDFhuD
lOQNCR59FRwc0XzQzPVUYeS27mnzumU2juuiwn7IGL/5n34cFlqjnqYRLIcOQhfRBXkUBjc20FA2
eubBJtsiLhEK2eq9zdTtmDDVK2eSiciJ9YCICoBq9voiEu31S2WkF0fX8Cetzi5hMWOLZNTA3mrI
XtU4WhF8jfiiVN+q6SOIoXylACT41rRoX3W1XNfBvdJJjWZBOBkRQwOZnjbrM4NmNd3Kkb7FsD8z
M94ZPWbLZc/RMV8s3/qntoA8+mHcupCp/LD5sGr7K43LVcuLoRQeIlvrRcZXNnwjuI+tOFqa6e8p
hHOEZ9+prXqCRkvokTh8F6xy+dHvLjD+MdRynJwnhqKz4obRa5bzfNCA+usG3oH92ennau5WMWVL
yyhRV/AxDPHu1l6UfMYdeHzJI2IEFerxImiudjC91wadaumWzAj19eT066Fq352JVDy9qUGSQDHM
bQS3WjUcOK+YVRDb420Sj6BdS9I8a2Nre4gSc3w/OvxzgA46YBVFdOZShTpQMhPe4xZpinCykTeF
RfYpMSaE2CrPasN4Xbw5imK4CQlc0acVoywHM0VdxwIyX4bs70Vsoav6hDQ7qteEIM+QfEg+s5Ni
Us5Zi9pVGFaSGSG/Lu2ta4hBWgLnmgxhbMyTBN+f7wKJnJinQ7xb0NV4gffadAperHizOvqzz1CK
5OjfsYKqvo4EY6/qTHQb8SYFrAINJOhvPCXvXUokHLyf0DGwIm9+vXz7gjE9PYJsWPo8b9w2e65D
fIO6lZMaUDN2bTXeR2qVucBneviesDKdNFQ0CcYGZus/F233mbjDVhmZ5kXX2qiJYirDc8KBUxrB
EuA75Q2rcSuy3RfD9I991b3YuBEXGb3CrB28pjxmCNetcn7LFOdbc7rlUES7OMKQk5wV8cWNKW5K
bIdiZk2ZTjGdNy9tap69/F3py2uPuRHScoaYBfk6tuseszRmnp1A6MoY1ZQTEA6R3B6hvQ2qJcwh
A4TK5bP4BmdltIvc6hCn/iqsJewawTihbdBTW6YfqIp9QzsOwfTaxDRs/bhXw0dB2JIznxoEuU96
Lr4Rzb4v7q1My/piObSwZLq/FjBvauf/Mst7KhxzZePT43XrpgF67soX1dd+7f1Gu94VDokMSnRp
aeJyKBi6b97CoF1M3Ect/+kaCOcZ6mghKjcQ9J0nHZgUofDBVPV3BVK3WEsVer6sYZq08So2gTcI
byIgE//c9irjMurWUGaN0GAnk6MKhpbJENpBwNiAQRGmJZRXzfxmfN4h8+3UfaaVxzlnzORri1T/
CfEbJra7VqXXwbc2uTTuAleQk5e722JgvpmOj7Hz1nVVQMMe8aRI37U02mHYCC8FVVvqUqbEEX6O
rdFCi+NNUzCoDNIHbseeka8GjxrcxLuv+DT6dI+32FOI85Z8s4FhGo7yK0WXG1g/D3N7REOysdz6
C0XAhm2RqAXbts9l2U1P8A+vepH+GWRMg1w/b6jomfs2lJ7BnLx5mhIuR/xUe7KHQvK9XPLujeTZ
Z/ASFsQvT9op0vxl0XxZpMWI2tjtGP/Hhyk3Xv1I5ouEYxgdASP1odS9D5wHaIEY1LbklzbBZoie
09D6cQacjzSgV+YDmYNXfPOa1SHWbskpcqAsw3cNwSIiclW0st2pU/eAyrzGyPXVc01sVoetP1Ah
EYchz2LuiwvxRs/KrODktq8ZP1P5ejzgtIP4UyeXDmwSAm4Nd8nfDwGVz3yjrY90zEixsqvr5k8o
uCUy6MCE5cm+Y/n+kzO9tykZS336MjPhA0JSv8RqvO7w5SuDZ2nl6KBECoGWYp8MyDMc3kzGAdLh
5RzmOq2rjwzP0/tjOofvxA2uU+tHq99mfINSyzyNVnyyp/jv7GPgzJjPtnjfVXsjAbrif2rbr3ZQ
vmPve5dfnjOlF8JwPnjsIPU6jQIKqFKUrjD0wA0aIlDgj/KRFEalg+8q8rqEQ05ugL5SODAUTz1O
o7OHABEq3T/LSx9hZR+SuP07sD1HgNxzcC8wXkUHvJQ0rAnPGq8kaRWNwOAfMkZ4cmAnCWZjyKfh
GdOhaBmeIQYSf3M9lv67hXEgFO4Li/sVlNnX7VNauJDblpqT71JSaGcPy9kxtzZ9W1z0js+k+4qA
5yq6JlivsL24QfUWlco+jdRFxcw8pCTtCVwdu728cyW0mib018FeQmKY6gWY6TaEaFvpilaw7v2L
GOr6qKhDysWWo59RLWMf4z1CE5vdI6jRbAY0RqH3NprgYHw0ojeKafSSdFekwR2jsNco1L6lzAj6
FoLHs08kZuz52EXZW0QKMElFPw2JD+tpCyWY8I/ZM7BfYWhUaUQGMKYYTg1ViYImDY0rY5DDnNVn
MCTmmQYsegSUjQitB8ZSDUpwPGfykxrfwTrV9GBizd7CZWPVMssnefEi9OEIsrnF4JW3RSTijEQI
jYDbjyANDQTzfbO5yf4k38srwg/EmLA/m5IOGGJIhfOCiTIG789ZMJ57D3+smN09Nix2YK8rBkNt
9GgD8CEWqTFCsmfbGn19a+rKpzpOd/ZGqaHicTqiHGI9gFZUH7DUFyIkB39rQaC5wbD6AUs0tRSP
e0IkROjn9trRbaxtF30XGtZLWRkgWYsOefFhj9nFVLyTmocvLuFJ4bRmZ2S99+gaus2M449efemZ
uUXhVKfr1g34o+bWwP0wbKpl5+DdPsTXof1B0y652WP81+REAabFNAfvOSJJN/nQfo4ILSsOSvF6
mT5H3ySkLT8DIiAoIYIELRVCLM4JMhIY4v3eyxz4S8dpGnbPCSRiMf+t8n1TS6ogB/sEmWtiNITt
CtR9f5Bj9+lXvgi9fkjus//BTFHgVpkCOkA4BbsIB+7Sm/GwpbSIKMyxWtljZCtbbDfiswZCyfi2
LtQ3WUosDJ3+BmuDpZURzF31x9b6ZujR4/csbz+a2ljHj52HGOZkCbuHcMIUGSvSSceglwGQ7Gei
VayJQ25ioKJMOYbTuZkveQP9wCY6jNrlCeueKRnOufMg5xe5hT6Ox5jiSAAUiarpk80IJ1dGWjbq
Aa4W345tb5oQ+tkJJB6WK+zwC8YQb+hvgIhJ+dODLYugg/vKUhNaPHeT05b/isGoAKmyegYQtxFs
mG87kIXtfPa2uYrMs0BIoY3bTHhGinUdO4LF/lh5BiK8+b3vAQo59k1+LXa+K1M/iZNr2F1bgPwC
bYfBxAAZICL7iEQs9DEpackRm3hnXOtOov7wB7MxkyK5gKeKS5bsCGgWol5CQQUgDtxwzahFJGEj
zhJF88lDbfFVEqWhAbGLrR/fLwDrCmS3J1rQfC7Ld314M5kkMPpzRgkAoxwGPcv89KNAKNgShiAB
XxQ1tvY9ewU1wZed1Hs+idtAaEHr8tiwtJmZo8E4ityKstkCkhJ99ybcTFlngqzXyBkDhkcWko12
+Elg6rd7FjKSQ7lOrblyr+T0qpHZq/gQMqLFydSKoo00ylX7kEcUx48a9rWMpeO5PQeZdwKxtaZ6
vbKMDU4fvMs6KcQyiXHqewRzUbAGfheOWf8Xr5ihseMRgMTtW9CirvjxESzJhtliFb68R86b+sN3
Ghh66u2nhIpMhbFB2C21i8iL4iy4cK8FNYmbAlHG71R+UP6NxLhkYXGFvRpVsDa9HzUoNo17S8nr
Mb7pt3gosVKe5wPOJE7yM1RXu1qWIxUhU0A3PrMRo01ScDvg/tTpS8t0Gax+LG0wPWMph3gQRMpC
BvuCtv6+0tw2xmA8Q/5G6ZiUSycZvBumfRZzajtxTwKNmpHQVAQlEz/AQ6uVRJ6Kthr+qTqjtRqu
/I4R/3ionwC3sBCcmCmAZHZdbRcYwPiDRohdR8B5bmGlWASSWL+vbVN9V/jxieUV5wz+JhxXXIKN
Jm5aVsmdihaEHzsyn+Zivsk5IdaqinKLiwEzbc5BcAihO8AmEGP9EJc5MTptbE7jAdPx9NWFwx5i
NAi3DECO6kFgD1kQCh2vRF6joKS/C9aep19EgOPx9RuI8UlU7knNJanTw4Vde4lBnARLYYRAnaTR
sfQLHhaYABM/CCW8U7jHHdyhPgxNLI2wRBYwFFibMP364Vnrf36ruXk8YvlUB9SdyIJq7Pbw9wrE
O4jfBR7PvYJuAkRpcia5NJ/JajGk12DYe+0x4JR7UjMSFrgZM+4qw6bvf1eVDnDo+bScyPb5/d5w
Q/fbFz+8vUH5cJmpWWQ9alAQti3OHoBBG0mq4wvwB4vsh2cjmzwwfYxfZXRXaFEHpngGxoqzKmPg
UL9GAZt6Jn4/vFf7qYdfDKxqM6GO+0/QWO8bv9YsPT7EkF7sjfnWhf2Fq/GIdI51KSOwPmbUFg7L
1r7W1OJEfchWgsej8sl8DcMlKiRGPyZJNnhegS5UJyEQFLhYNIRoiNgRjfhMSJFDHMSFBQyGJPcL
QrGP5idQEvK82Y4xAoAugmxro2PKgUMtAvRiJVfJTs094iUBvGoybWfnGymBw7MP6w9RMatwME7s
5D1WlOZdE+24slTEY4fe371ixDEolPRowfbQ86gLSrANRiXTXp7BtxZ8QPBpYQEaqij84SNokOP4
lJVcLfNh1f2FoFWq0c0M47Pv1JMG2h7wqlpCrIG+LCcCBRqTbv5MHm6oH11ICLPLo0A52axgtWi4
22kDfxbNBAN7k8a3ZwtWFJE/X3rqVKlHK3gjdvOTQ+krX/XsLGfB5CD236sM7Cg2M9oqRj4M+thq
KMy4KN5ja5D/nZhX/sEdMfFFVsOZ0vs3rr5t6dnxocASMluN+YMKi1fYpFgQwDdh1Ma/4SyfcW0Y
Ue7zH8UMVzLqCBbmzwp5qbGvMjLE7Zpbrqp86XyPmRsVXwWiqhGSqTE042vJ0OmsI3TT0FBif5Fj
GYr77TZlLgAcDecpxnbBUcfVCC0A86hVRF0v19kHKK9K7UUyB2amMB6UU8zaWTj1BVJJCCNFfgI/
SxkX0UzhocLyFMk9b5DQsbAj4wtJXckHBZYN3B2fl7BPXgEP6kuSPYaaecyQ74OA6TTxRXmPG3i8
N8kZrjUgjhbeM/eP7tcbeed4gDYNb/Yn92TTLJnJ9oFPQBMonr+EMcVDEB6bGDrgpoZPhwJELdV8
5k68GPImMf7BF1X285wVRwVeoXZto7NsoGzCwWdL+CB25HNwptxGQM8fj3mgZc7EF6IFvqARaC73
m1cHHEDQzgkRS6A/w4jjjayST5MTEDqcRvHKwVMU05JaBIYdsVh6Q3Law9E2evXmorAWL6xJfbYs
WM6HnIWL6QZWI5jPcVFcgO6eyiqhnnmkgXDCWL1OfuKQaKxnHe5YCkcigHXgxu3GxO0Kuzu53gjm
2+BGOwTpC0SmXKbLKdXKpLFcynTWTdB+vXOU8W6VOIuG0O5YqHQC+3E7k/cxfeP/BAIAt6V1yRxd
RZQWOG4o86ODtSNPW76iQzzOmLFTcIEUNB63x0JNBVks4PPsh3Q+YkMixaw61ocJ3kZsf3djR77U
kc1TKjUp9Ej30noIJP2r/LyD3DbAK0coH1OKpImQjiD6aciVkYaCaKUG20spJPpg/Oco8ZZLlMfO
Wd9CLWA3eY/ZGQrEudQq8JLY7m0ChTmVCd8idVkObzNGT8wKZ2myjbFtYZNKIiTfKpy/W4MgMxzM
ZHzafk7WtaFNcZNDr3RPPm8+bYB8wzjrtlSAYfN7/rM3/7ejUiguU6BF2bl5YwxsDBFKEu7g/mA+
4bF2iERNf6SeZZeDmcgZy5/ET17ia9hfZZORKgaCIRI8KkXiXfG6Zm830XAg6dObG5HlnH/s6rRY
Cm1vp31SO8XdVRpfHi4bAycj/uXI26FcMaRzvKXcIrbf5orZuIePgQvehsCPd5bdxinFNwJXOS3o
bwZzdXkSv08ErSV1MM/XE9Otun1PnHdpeqTPoxKhppSTgqKFKr6ldKCDob6XSZuKysrQgiOmN9wD
WAMc+0VUiUzTzpSr47XrgtSTQchL2GaIAndoUI5Q8lh4P4fwK0Vgr2XZDiOgX5cyY5gW6O+JHd8L
Dl3uDR0o2b7XWG8wHkgA5nADtc2rP9zAz6f6H1ZWrLsaM1k99enU1m3FoTL9KfWLwx9tLm24U4t7
Pp+ZTwY0lwVkXt4mLggvjSSi0ATHZyUqjBR4/Ho1XqxfEQm7C0TKGqlbSL6ll7YHz3vTa4cA+nqj
/khhVGO1NwY63s3FpoTxr4yYkeLvKhVdpYn5hkwsCGz3JY0dBTyZAAubVkPmnFN/lS5RFqrFDpgj
o4BlptWvIqkvYqk1neFbKLgZdVgSKG+FVZ95+qzJoP10/vGc8VzHZBU9dU5eBBZvNeLNtzLE72/V
AVHyfkDEYOeitKICo2VgKUqZD4YcfILLUlkxJhlDqARwjgwLCLj70YOl/UoM2Y4NxGaqz+7Alqn0
pEKQ6/BJmcCJyBCDTRED6to5cew5OpzSDR+jesoZestmxVGqpfNFjiR5cByThpFtELxLJzeTmyel
h5xx3Z7elp/lF1LoY8S+yIQQiZ+I6eYbvi9vhsWgZtLIibbJZqjWwgtobQkbptiJfHtNZSN82N8o
jkTfxrQcvJ4Sms5NaAPUWwjbCCWyyazAD5utdHqznD0boNbsLPulGV6c9YQHE9sFHi3CEMThDlrY
k+AfljHiK3ClKxAflU6dlhR29BbsbpZ368gpk4uuHAiJZ6miVZgMOa+3ZX+zrYsLCn8IthX3W7pZ
y/+QHdxi4MqZrdjRiYqCjWIgaYTCmalRPf3Mlf7Mlx6vnvte1Qh+kiee2wyZHg6QnEHGHmEERx/+
K1yjbB1atUkGZqHDUvJy8VvqJpYCfjp8lUrDfoQXGg5wWF/sLia5hzzXExQRtiMOo9/BuzFCfeAA
DWinqf86/5tRDYN0hbIN1YtKCU+Msh50OMpepclnU62ydMuKSIU0yVGJBzOmoE86HrJsF3xMx1RV
PiohDzP2rFB9GOLCKONOJICicojH+qNFS4jXNIWeNLCUsRxJfncqEvvG5SXM4A39hnEt99DnJxwy
ZWX5FtqWuZM0yVn8y3WmC0l/UkxaNQM4NkXluKRn4n23S6BuR5p//WmCJtPepQbzA3wVcnILaH43
lHdw5IT2J1iBsMmBsEvzJyNFo83WzN8cJnNkFy0cLz1HdDKl9E0Iv9WrA3lZqlXpEvj2bN38mjGi
126xX5NZAouv1tkAMEPj2IRMKM0WdZGlPLP0Md7gpKwp6TuONXMzJnuovSwHFgb9GkcQFAo5j3Oh
ODQ61ifiJjS2GzH9rJjZkqZofYQYm0HITO1sQ2lB/9KqfyMgUKf5raFak5mjxTgcsncgc2zJllNP
dFVCsBqDaw/7aoDOBze4HYSucuIRkzmAHxQu2J8ceF6JMq3+I2Y0v2tnxHyxAB6KEQOGsOEZZrHA
uV6cHZ5SOEn0A5zoDGtmSAZGQO0Lch3eTeYt3CJOZupd2xI9g2zOPe/bgLOCdMjSVWKWVOxZC7pz
UxKsYLoT5WDBCVUM28J8pTqz/Z28D7heJBTh8HPZJKXyxScZQuG/ClRajkEG0RxqfI0uZGSpn3iu
/9U00uVpNBesNnZkRCfMNwzrZDQnxoFyX7n20P+QLXVXGMJ0vTII4vA1MGtJn4kaAjSdmDpq9GcD
uViYJIUGAFR1az3OUNwly1bIWCxk9mHeef58jn/Gb6sBJ7v51BHjc/dnkmg8C07s/GsbD2EnJACB
hBWMYv7H0pltKaosYfiJWItBEG6ZnOep9IallsWsIDLI058ve5/j2dVd1SUgZEZGRvwDmi/pZYgE
ehDTjaUHKbZ+L54f40fixunoZVNjUqZR1LHTZOCBnRdIbS5XM6gQtrmjPTelRbWJXRIfTXASyAmo
3uk6iuyk58XwM3tiM/WBczh8sCk2tE0gUSKgbj8wNOT01ImBPmANBpCKHRkJ0RScrsgRGCoxu+Zy
U8WWQ4Ytegz8BjVABjQpDSsIa4fYRADTF7uRYrBA/xGsISkQE4DiiQgNYieaeG8d8eiDcJojYOLw
NMTSnR4AOV8mNgiMG7k7cFxRBGJTazKie3UkwIwthcGqhClFCiYR1r7V6q2Pmf/f1nRJj5hLArz3
qTsXTgU5IsQP7rxI+F/0YUDuYDDLZ6lp7HEPhPyNiH3iUcG7YL16G9tBsY7QY/lSYwouAy5MoVGZ
D2CMmgcJZladPMTw5TbRKEAXHfcQg9DA1u7/adU3H/cahOSDCClUogeLIb7trL3qhu2byHjRwiNb
JHxSkuCWIB3NyGfiaGyckQUgojzRauKesd8SN5NoLZb19FBAYX5RkEgjAQGOigeSxTx57PjK5zaC
xQKMiMnPkoKXq9iBIOLn2Iz9FggC/rwUZ9zaOH1hRz8HE5z6RJmIpZM0gB0WT4uz0zCEVQUfDHps
85yY3bSRZpU5L5CSzxeqSfodXkjsLdHUL/Hpgyf0Dn/UD3VPfNuTANm8r+4rVjhNq2KE243+edHq
OvfI1gBMgvbi5ZDMoww27AeO2yEfrodGjHHsIpTZaw9NJ3iTy7PmYSnCBwCXGZZvR47Rih2MP+/a
LWLl9kEqC7EwDCyql1MYtGcZ16DGq1FIkwOGyRC0jXDR1uOzIm8TLCtUkDssiJ063BfxqWcovz/I
wut+EyIVCoMwZsetR4PFszK94XAqsTC1ClOq2uB/TNZdKps3VQetf0ioKKdpBB74JQasoA+lHfJa
sNvpJbUYhOfxF8D6oqip6b8BDRM0LVWZfYUeqNa4Q+sA7sFEkq5DjemNrlm9KYR/SgsWllw2gDQY
1wqY0/8SOAnMXhixChZztHoV+rNDkBqJXx+EmejQeOSt5XUGFTEysPal+wUmBxTbBgKeFMoibfx8
hhsdWoelDtC6uUSERQ094X/GjfC9GFgFtay64nCg/FrwUmkYr9gOlyCa1OQS5ZNhxN49u4Tfp/0R
uoti5cYxWEepMOejq4evBcVXo8OEJoG2DJ7zHiBh2AwehSixgujHhjUrYO1CPQH2YgeU81MQcBEB
RcOqow2bB/NQFsq37KM0CCk9Mny0M9kcUM9nnRQ32IRo2+bYNg5QjKgu8VPfSrgXCE2FWn/I+MwL
E/awQS0XLHuQogGujurB3QjdSqw/fTOrv7v6+cV4tR5XTwmxjgRP3g21WLVqIDlARUDOBYT0pQMl
loJkBuk5KihCiipKBpouxfQwhMIhyds8i3efd+eGn3wcUXnIlMF42H6WmYm0hF7sGQe0PymUj9jM
KS+Tfe9CUQBAyjUYr0n7Nqd9xFSQwQ+zzwPUWVp8+NKpMjBRxCCqB/kQg0Jqwj2ZfBPniyFylk+T
+lcxAMYro7RDtooZtURMNelBmVCEBjvYP/iKmHidUOt8YyA3FAR7o9qHL2Tny3VbNv4XpoJokljd
RS7MH5MobqV/eH2ghAxnlAeYSvClket/qQOwNn/ph5pV5ikapmf1RpapFOGqERAQKqXaC0ttRPhH
OYhuC0AVSHFAPBTHdEqoAHYH1f6fr1T+RT5kiDYUO+5hNJbNC/hxm3ghkN69jvIAkS3SaRPjXzZJ
qF4MAcc+2RNkF4GvTDMI/aySb1ZAICJxhwtjMhfg1AjfqcG5TnBAzvE/i+k31hSMWHA6jCHaylwl
wxZ9lMAp8N80BNsBl3VIB6sMCd+wFJphGxDaw8j0MtCDDdvPTwmcNd2IBmAN5F1lz2bolqdSMhHS
62j+Aq4EDw6QDwn60PjMEkGp49lJojSEs6cegt2XH3X2HklKcLa439200N+3XEnHGqt2ibaFAYQL
vMc4I/dMqj9mFLkRT99CY79CwTYiE3+vJGuwHAzrXeIr0PLqHLWEIhvsOsJYibMlNDJxnaUOPJ+M
60WJkWFFxPngYGSx8jyrxYfIiU0BofAVD2cD5hkFpTTdp+/T6/vQnhge95t3pe2VktxRhcjbXL5i
Q/1WzmZAzQ8oJ1qeqQV5wPQl9ax++7GinWMKUpWMADTnbdnbSqNP1i65cy0dfxGTYog8yBZPGpIe
BenqFznYZwCg8BM6Rvea939YxQEMjUfV4IUQDRJiwvhGYzeRhJS5E0R4AC4F5z77Ew2b7KJ1C5Ve
bPZVnWG3eufwViGqsXz21WAbic4ZW04y1Sx8znQqpzmOu693MyFlHfXMOAJC16q+MRj6WpJ5HLFv
dFAFgEp4wvkA8NSbviCY407z330zrQkLL1z0QuIzO4BhadmlhoYTHDiT/UOgWkCsObKqtZ6ANXUA
psK895CKXgvogF+jWDJkEmnokFrYhRIYUvR8szQbvSLSzHcyFfkbQoIizyxQX6AN7GgwsYHAjz6k
H2wtoiY5W5SrYiJ88MZKQQ18TDHcoJlZUQZ2o5ySNTwrdplltGfXTCRt/B6zh4bie5wAekHwpmvP
EDlDGAoGKra5tCLlL61mXWMbkyBm0+j6Q8UwlMIX1kCuiDppgkuxOlyCzkJX68JqBfDpNYpRdFGY
DhHQ8Eok+MEEX/bRW8JzqIKUZdgMaBkRGhg5qYrzCC6ryClI+yJAxcOUeR6bIiw8EThpET5Bcz+B
g0uFQcwGHdOfnwVj4KtQQjZ8uI5d5UgUGaPo64idVvEQWEQpm7J1NNl9FcQjGoweW4pGSzzZqFzC
GK6g46d860E+Iflu90C/ESP3kDpn6d2QHgqMcEzrEM9Sueo3YqsWIOsy/eIrYhEyBBTgVdKSzFZs
4MRax9BKUZ3rgSA/QULqJZdgBrSlBwv4TaBcGP3UxicxiXz8puDKfobVAMeUf4v1V5o8AeabTSCk
kAdvkFC5K8Olr5qTMHTRJWUUUhwuh/nUoCQsbKbLMseumN0cAbACIhZRbmlF30kmwMZPITQjy8lC
/ai+DJgOTRA49ex89KH/oiuokD59cRagE/AO8lGkQM+u6bbBsYDuFRBwDfT1MgpEFXmD6KoTPLCX
EpbiL8AHggMIfLSpqacuBJ485ZKN7EdSdioWRdon3g8apOJvyik01Unek/ED1Bbwn4iVQsXS9x/q
qwl8lvVUR9SLqaS30ljAkdMUGR/ET2sVQ0zNmH4peqgrTIL3eS971VzvB24BM9jEA/zJsHpRgUPC
8BoH+qkXlJAXmVhAt4JcBeVEYUXf0sYzwuEsV9GH65esbAAqES0jTwsNbhtFlCeumTLVwozKjdhS
Fsm/0uiHPoiEHite06VOpYgNUwdqhTnvqp9s2SdPum8dKvHo8lLGkcBnFFVwjBGKjfEpGFJTFiOG
1vuACEZqKheWr1H40q1k/AJsQKqRRamrv8R+XM/gaRejkq7CGzR7V27qclRh5WJE6TFI8CdTubRv
TEmXpiWo5ZcSzHOhKMPU6PHrrvpsEr7LSc45K8R+yPOsvpj0PS71wbX4zD9s/ges/U1i+iV9RtKl
7quBlsAJA8ABmWnD1lODtGFI5eFtyEBoQaB2jZsxVaoi3IeYW8r0qCkWFYaKunoy8m+kFp5+fyYQ
vLG1Jfc3+3jcQEXvmSCBhk3j4DGgkfuSaCoAZm60YBJpdPa+K016TQTqIibYpjrCF6DSwxAZwo7U
/BLLf0aN7gADfEgKGUIT3oTMHGs97H8ECDk3YJK99BEgZIRIIIWQ+lMuEI6nIhIx0YGUtm78+wnk
STVgSeIfoNcVup+RRQYGjYjwUGqPNj+/qPqAYVqI8EGZ5pVhu0vpk3Aol9VMewJ6Yo/ObS+vpfnF
eIuZGG1kUP8W1qwxuTWrdddRDO4odnAfW1jkKUnW5u3hME4+BV+PcA1q5EniKy53ACdRLNRBCfsT
m8gXutWMjE/kCuhz61cAlXKq3fqQfBZpjNeq73B1JK6a0IvRVmLt4E4JmlEjPDpIqdntiocjAHci
brAHTcm0W5UGfGehT4EAN3Kv5D/xSDQlA4r5Zr40xQd+HpMBwhKkmdx6LpvhQxE5QS9KC1nXpQit
JV+LcJkyke7y3skOCaTA2or0MRFwgvqipYjHM5QEnj4bvhsyxYEvMsZh+tCUzqGV+MJiELp6N4Cu
9WpR5D2I+m7LaAF0FsiSp5JzEBgobUugf+uKx53+SRkPuH2evrhbh3Sg/91jai8BQpEDRJ7geFEk
bX2qXMIxq6Vy29DmwjPUjZQT9qdfHTfCr892sm3RIKxtGeEo0VYU0VuzIoabha0vjV+iahzsQ4si
EDVqpNIQfft8eBgvSh6B1+qQ/6l6vzYNtkm6MhEfT9P1W/4d+iYg/oCoFGC4RB1DPF8d9beWS5QR
T40Gz1klkElVoqyCOJnFUKVzuoSBBVx++ooapDsGkB+wuOeRs+98o0IoV7WjDkDf9guZvZCUnLNg
k5F4pcVBG+4GH80dloBJhxjLCSjW+1IVfpRwnPQimwu5J+6TsHwheoikQhhGiaieoztokuRSN2df
1oiCZqyP2OephieQMJG+N3iqtfwo2SKp+n343r7eH3+ABOQrOrbNRgrUqSCLB7h01SqN4iGdIZmH
DUa9h3dJWtzJh1gy7hplvNSyHFDic/K2ED+8FMoDzJZG+Bl2M8q3goGze6GRXrSkdI+O9anAQsjq
/OA7/shHKvNxQ11Lp2YDUxqsCKatT5QroRQHJEwB63PV/qoB43MRkS3yHrg3Org2hNAbY6yUbhk0
4xqgbXDpwZEIUEfximi1pBBk04lcQovJI1cM/HRDyU1MbANvLzpz2bVm66lq6Hqz7hGPSO6fGpkx
TKmQjdoAUSbaooR6I6EGOFiICCCulShBjmVVhv/OD2pLAYDMqYPiIgBEmoT6KTKtOi6iajC2+mb3
ftEyy38UcAJiUlBbBrLsKlY857LEjkNQY0RiKf5sOnYfGKu1i15/2qU77NA8avCmQRuoOBjCjHVj
cN+pDYkNdwpqJ2O1FpsY8j87B+hXFUhR1/Qzi3yMyoDbW5irHtgzgnMZSMCn6L293l6ecdVoxv20
KhVPWlExTbSmqOefuvbLAfhmThM8v/MyiVb69yw8h75KO4F2WdOGEtRXyyhXvawvhvScW2Q82e2U
Pamgzskwi/MgYY8yJlFkYlqe7dElpmvLIxL2wF1JwvFBYRgHjtszQWuI20uN78Gu2xGsApJGzfxJ
A9QcL9Hzr6JWEKnZGCVpm/eFVPTEHNB7ZV0Y8Uq1tij+IN/QadNUHXhtIx+qAsRAl860N2JEUGaE
qsUQiKmU7FKi61dRPe7m84XiKUtKBtWmQTAsBr9gxLXI3kAeIJzhCvCrQG+yPXeBmxSrb4tmGa71
yhiRomN9Nf/q63sv/eTbYv+6hsvhqrHsdgrieh5Nqmk1pUg9wbvIC0bx2JwGo/ckHBsOdhN26UxG
/M21/OE4HSPiPy8AXNnaXDz9abXIVs9dvqkPz116yXYvYKc3XqdmJaXOEx2OnXSSD9ZJOrG1PFDC
PSQ/IKObdXE2j/yl33d7yCnrdikhyrVseQUUPZeoLfrNGhlRqEwOGfCoH4cAgnpe2a5cKLNk1Y2b
WbTiVm3o4C6QgHttklWwDqeQpmZQ7BZUt9AbXw1nSLFMwZH5iIt6yghJlWkwDnzExBFrymbPsTxR
RvGk8sNROnrQWltQOlyH8IsAJTgvfBuWQw/LpAlmj346IS2Y20wGl2OFo/f4M0MwmTeZSFJ5lEkd
tJ5miRt6d33ENmnBu1wEj6/PI5IKjuSEi8h/ObH9Q/hyrHHtINLkDqZfT/NVT0eTMPu9uRM/c7F9
9NPR0Ou5YBpN4aQfPWdoQ0k2S/HanFhLIPs3CqDQZz634NzdulO0605oCr4O5aE/xZdkp5xYNDfY
jfI4VukUuibWAj7E97E1y8cD3EgsP+XJhuPWQ15wHI9Ripp/5lChXktz+rK/nsxVkV1Nmkk3qZfd
RPz6wMvHOYf4LrRZOiWLYqygzsE9p320ahf1It/kU308eIjf6yf9xHzI/LRYQQmZPVedadMKzzdI
ejBcFzm6E3Y+lhfiYVGTRyUNoXeUOcekKyPaRVMwsjzFZGVOgAaM+lm5iHnQjALYzDZu2DNjwoOY
gdOYpDyUmEcjBDsmvFxoao4yQuPKYybxDLURGmtTZZossyV1l+fSmrZztsXzavJcxlCd7GypTbUp
EsJT+d6jQprP8cyck+NPYD/FtjLCNPAntex+xGSkYjKuOGjrkw1AApiEE41R1rJns5H9RIQLk1MO
lU/4OuLEPM/sL+bX0IHjO3G0govrpphcz2u05vzX5DWxRq+JNsXSZK5zLeIn5USGRobR08SaYsyM
h4fXXzWPZfmcjKURhoA+xoaO6qqu5lDucr4+Ogj/Xtqogn07+fzRp4yu7Q8iRDaf2M33OofOObg2
LTL76/dTZHn/XZi46PYeT2ASIY/z13IsCoXQNIF4Xvhc6YQgKYTqpimf999dSefpvON2oSPqI8nW
j6BEX9Qdjpputw1p9qNHrnvKFkFMZftdy+v3bDC5U54NbTu5ma7l3CUnHW0h6iwH64cxYe1ytt24
G5tryclH+WJyq+zV1/tx/R92XTYOqLwk4hTT3s6d1KHUMGEnxTxDr8geMM8QXHQj11qig+SQAE+e
M6TZbDZHC76z0zkkHyaUaPja9PscbEZn7dm6Nvxj7WITz69iLsCfBnOe+q/95G/iJ0QcboHBn60L
Nt9FzMp9LpEmtuER8YKU7ihTNn8T9r5+YZ9N25s6S/RQufHpGqNsJ7GNcTuhkc1B8N92wzWCF47G
Q6Sru8Shl8NQQBH3mbUQDdhj51kj0HjidWS37fKbvOB4eBL/iSMxAPhP/jcE6ERyHnrnS1pMLlsI
R+HYwP8W3wlyXLZ4L+Us/gxhLbvDCc4CzgHep42rsxO77SldcWzb9Cn5OdEUiWde9CBtSlzzzqnc
O12P7cmw+VjnK9oMNggSp56FLpXISehmfIcfik3Dja+H6yHnSH+1ndq/nAhnC06N5i4HRS/CCV3k
SRx59p19bcttuSLxXk787zfoXnG54jhQW9xilLqU+Dj6n/hncdtfE8VR/t7XwEZnlFlCOZ57Jf6+
nD+5Yn0KW80WE+YqniL79X/nB83HOSgC8Cvva7LsnKd9P2FEyEtclTpWuZ7/rkL9p8rO2WB5OJon
DiDuKblubItTMee4yWiS8Lg6D0Ujt+UVrIJV7dauuTIZUywKGyjynE08VjGWAHeOBlwR1ZbJPf8x
5rS9JqcTPh98EsWpJgGnxS2Vc705I0mGhwg0VvP+AbO0Wc/opV7AeFfGK/82A37mbDZoeY9ni4sQ
s7xRzrN83LF/EflD396v7OBoHvt95Kz2k+1kdJrn88ajtuAHK2mjTUV4QG+NlxjMA/+qzq9XxePO
FvZ8vu3H6JfbcFVZo16XzMWSBilWOmSu+Hvl1ER6NLT5E/kRL/GTlfia8RWUDT8pnWKV+Yn/3Ikj
ZD4/XUGGd3GRc8UKQZvWo4DKV9zB+K8fcwbxW245EmcBJc/7xLtgjvsRay1rJaECnBSTxWIWw8d2
oHxQoPNSZj1EPBelXg+0zEi8yCY8ClF+d2I1RaMUeXmJdyE0QJBAqOvfd9a/MPHhECzYI27vuEdN
v3SePtbFTruFqWY/uQpxuPIQo0Cu2P99Aj4V7yBuMY84W+RHfiPb0Q7JcdfakglyMfFBxLvB2iDe
yOv2bCB971Xn7y/qd2siYODahKUHqda2wdvgY59oOG2I3ksxggJGG8AmN1m2RBnxQhlgjvwKo6x1
xZJh2lA0eEX2IXeX49Fzef04h8Nzevg4mXcVQUxEcPGkmR883Mhu7d/MYQ/BK3SZVdfXhAGw+m8g
TMXU/m3t3fSKvhXjspzDC7df89ol4BMijR1r42S97e09bSw6WpMLLjn2Q/fWyPPyOvP/03q95vOs
+dFZ9q9vm5hhjCNmtIgT7X+X0P4LF9O3CCpP+5TZd8DpY8injPPcYbd0yMkJuTWn0cieTB7rgXsn
Dt3ZEzGZMB4mEog5L74DosZnRPFh9OE7ljhwdk4wNuzoqK68eeWKuC7m4F3E2cbmOCLWszIzM3NC
nDiotJAWLBOOWBM6x1ogYkI55V90FtGFcs/+43VO6eKM5QASm5Zu5Q4XLIbOi7sEapEXF9jYxuS0
7Dw+N4ja3fDx9JpRM8LTcvbfoxKBcDBPZrrTc5evA1YNfYp/878l1tyRiMQs3y/WLDoXXGA/Fbkl
u/8dAu2wpubiOj9e+wPrnq0Nd6/xTvPMHvHpxHtATDMwZN8aiSUq/u29q0glFI8HYY34ImIeRkm8
UQSBlJXrv7sDHHlF6XBg3yvfmOueEdks1WRwqDV3KPfSGX4wM5jh/mrhbmYbyf3bSe7GCTyw1Dza
wCObm/yqi+NsuPo5Hjf870gz3jYWldf9POdw6JHuRRfpT/PNES0O/h6tvx5jqXdl/gj44UWyFwha
8I8XzV8NCG1QxW1SMBsYl42DxSpcNi71yb/aE9sc7U7rm38HTFx5rQMk1P3wgrPAV23V3UH7T8V3
8jRYiEPIjmVLHL6bxOOb5cd2Zd8ADkxvih1PFRuRYkKX2BVBM7Sffj6tD2S+M37K78a2SPvFGMU+
E5X6x8Bdn07zs1gvxWJzPZMC8LBYlkQgLbYEczeYnf8NP3lyL11GCKidrRjo4lREFu5ww9CPcFMQ
P2Xwj+h9rh8xIxGdJGx3SJhygD22glqsymCx8hnK7YMZxgLDZNFAuHck7zPOHdtavme5c9c9RoOY
BhXrCzUxhjVfGbM5I6VyrYUY5mLuPMfq7sPfaPTsJU7d3USWJVaaxPdvkwWs9DWivizb9Sxg0ccv
ju9eY902LhT6Dnireyivudx/NjjIp4+5jeJT/IvNC5Hegf5gOiNW5aUXugLceWMU4lJCXdilX+Fi
pcB/eDjxssaFaxyqqTTDMtWVQYQ5yYjqqWd60hwEuvsa92uwAI7pIX6y1F3TyWfV1Bq/xvzMQY9+
ESyzf+mDGJEo+/O4Rf54o4PMSzxufazY7xXf/beckljqs9Xq8uUSpPHHfTN0cLhyo3k0L/gumhuL
1ilcujsuODvf3DD2vMYNNniTz8WxWXxvRAseoxgTZKaH4aL6WVM4YVHaiuVmaxtuaL8WiR9PS3Y2
3QzW84wVoLG3H9s+Qxe0r8vp8mnrI4MssZsOCEWx020He1j6aELz7Jdi4IQs9HbnwiKGomJHezEH
gKx4z3kxxxWJzwCjxRMB3lxmB6we7Xpc3gi8I5FUxW40/Y7xlThba/7FPr68alq4kJWYN4gpuMZI
zI73hMkn2behT3Pk331TMFGBtjUtxcBwxVodM4ck3iE74TZdmiP2kE7H7RD/KT4OCV7GzO75kxu0
/O9POLsME9mp/81NCihX5ua/WVtxQ79OMSdO3M3F54fc8XfzN55OD+fl4RA6f78ISrNu0Uew9Z1m
S2O0RF1rLI012xorOzQ4nHQZ/WZraqKcFckwkHTsfun3Yn0+xlrNUebdhK+ueUxn6CLstXk/abfd
BPfNiXntfg2HaostMhJA+6z71qziU2rjeiFinviZyFdEHiQyGtB+/34m8h1xT6pF6Sjcl3p009zv
crXas3xtH2sWGwAXrBPxRLoMN6flx7OHAOVIHoe6LzJJ5IlJ57+TaEbP7nUWGed/uX1+RmLBE7+Z
bTUHwM1a/KruvNayS2GLv7E59IqtAqfXxpLRhzzqJ1voI268FhsHsVdR/caT2R7IbjvvjiKrEDtI
Dvey07VQlP+XfubrZJnu8Xla0Rghq433jUe2X9hL71n8KkCyrzngjru1aTxVBjcx0kB9lK9zpJ6T
6laZI3MnAko8j/4QXR99V+FkMNiqVGDlzDF30VG6VAT7I4tb/WOsUDCqaX4O4S6CU7YtRh5hA+4j
fUGh6mIjq4llOb+NoU8CpbKGpunyTxHq+oZTHoY3+hNofh3Ve3LUNt1fupd/ur/mGK91Ng/UNHBr
pR+t2hFKQfC4Yu9buaVfYn6VOaHupD/SwH5x0kMluQgi1afCQFUFyV4QSjJ1hexZIM1BG4WqexE+
x4WuTzrQbrlV4XiF6X02yqghm70PV9DsN3WSkSWF/foLpDBJ8lmWLz+mcfy+3nvD6BBIoBheWMOZ
TvMpQse7M5appS/ltES2J14MqZxbMhp1LeYiAwC5NdOlwc7mTWWcSrQGyuEDo6MNtAUcoXnViEbu
IwXLLzo2X6TVq88VconAHaVS40rouwRpOgmb/jgsKEdmQpv7/UEgnMZkny2Ljp5JQynZYtGhlCoA
L+JjaUE3SzvWugHkj3z76v+GOWLMw0uUIFuaHBX4YQY9zQ9AbzOvL6al8oTQYa1w4+mQsOoXRvgz
TMJlWh7jRnhIRRDmNzH4HwOQAGjPqmRnkw/QzBxxXBNn0TfNA8BGLoRs7CNdbOTzsVreXg2dWcSo
M9oznWgJUYKnbYwjqkGbRUoNlHEWw0+xNt7nb8NySWlXABJoWxTQGMEKi/aTQEYgSCMwDxODujvV
ZYmmQxrRYv1u34bqaTIuPjAvxgjD18pflX1dbGOBNBvv4hwMi01GAw/gZRhvQC7qA9WuVLKsKBN8
NqrDPFjA2ckR0AtSwmoyHA0b5ZBB2UXiFGVECLotjNHYBJ6rb3luEb3bJ9dAMwjW3PeUQCyHytvA
CEe/KPtpXr6iV25mBGhM8ZAsFK/EeyqN/XJaus3HdGlffd/5GIUsQHAI/skvJPnZJrySSRRiBq5R
B2BqZUB9v5ikxVFtV9XiNZjnyk4bHIFIoloESmklcWrRWPnXV6bBl8WM/yJ3vga6aAETP0VNETpr
8aa1AVMkUZyE84O+gJI5VG4GTpBd5IhufKb91y5PhAdTjYmARkfhEw92UV6gPt+NhwVpNpAJuHlF
gmAa7IKNoXeuGVw+KHMIVIcCs7DHViNLwGJrb1/0QCqtd/suGaXde9ykisdn79+AWyv4ggMcK5yh
+JT4NAP+YZjnNFrpsMAFYXaiyOcLjoZA72G0jsjSorYwnKfx/aR+n1YYVYc9Kolw5XMhaC+V504/
llgtCjhEAUAzfB01QwdwQYxF/wXomwmTj6agwPloQNcCMF95DTFlgXvmknZxJK6uxP6LSp2KATGZ
CCvtT2COaPs86QEJuFJZVusaCoA6hHj9Xjy/2cgcbmWjGAvmObe+QmQR7WaHKeKrQxULraNqMuLC
y6DPVkB5MuMhmPqR/Ne1+hhcsBLuwC7h0XyJQHXrOTVfTLq1ihQ+b8ZBRiZbhFv59Z0bn8Snm4cW
bw+oBQVBWx3+qma5TKWHaPOi+gMJygJmB63qTfc/uwrspeisKhrbrXjbm7DrCh0gGKRMCCIt6pQv
F5/FDxLZxQbFSWy5yLkhcAVNN9bAExkYw6lAzZVy8Dusk6WCzxIX30uoIdCcki/6q9lka7VqfcU3
MJuwWENouumM/Q93SqJ7R16YqsJs8YgAU+sFnxu4XgkUiaIFi/qZHMApW/1GqI6BRPDjVnLjL+1v
AjNo1TXm7Gi0/yF+gefSQ4UMkkjglOe6/iMajrBIhTCCPjhUSMmJhlqnH4SSM2ArX/TComYNC8eh
HYfSogsx0VI2kv6eVPRDzGjgZkCtBRJI+5qzDO/ptrUDaLXAQ9ZGTLP7eZdb5OwTkvluMQTM9CRS
02qqYAwUBWAseCYKObROmRCsoBhLGlSjd+KhgAm0fBFH4y/ma1WI85AwwgEdYSMr9zw9T/jJ9Nvo
aF2SY3RNKb1dzXtyVe/RMfljiS1/ij/1ji3fz/uvhJix+/yhg/C5Du4dJ73DbPmNz/0RU+VT+8Mw
ZTv9x0441j31nvLgXnb/l11xE0J4wbh//hi2zysgRfWu/ryh8fxknPp7/97xIHvI5+KUncLH51ac
2jXHyo4EMmNn7juqVXZyKm5UbyJ+B8zr4Fc6IlsvnwWEi+kvg0ID3Ggrt+Sn2kqn9vC6IE5bX4an
kilZuOVD6K/Y5aWj65X8lpcYqgQs61FKqw4MjGOdqku3U/8G1/oRP3KesP256bfmVz30+3pTXThN
eahoJaTkbxracuxaqMR1oGqd9otAlme0Y7CVT5RACl/Grl4FvDl+v0e8843zrTHKu4la+BmyqTV4
/SkqTDh1vYuxmmJ5z7TwO6C80RR6D+9SGhhfyNP7Uu8G36kIaPyfMaV6r+zezZoCXqRr4MHoxsjG
U0BuaCq71XCO2R10FxWUupMd02Zc3ZlVuMeUDYA2RpFr3jUstnv6raih2UPoF3cxhL/YlqB04cBV
JuqGd5U8nEr98vtyZerjr58a0hEL5oEvyJk13HppBJMOWA0rVdnM+s4tPgDPvSGyc7LTsikx6Gs6
mI2lbPhVIBgT5bXUaZnhr3BlOQyxt2BGMMFfM65wEAnBu3Q9+CHhFBhlASVwDxqwPbt7lGudFW2u
UdBNf1+/4bno3P7IshSecZNUjimjEZ/57z5kUPJj/c/6y3/BCOAffCsu9V7ZFjdjn1++q+gq/wzu
5p3hzECkw9LWTnAnvcWu5U5NCOSSfG7X9U/7E/4+L/UteqDD5QX3Mgbw60ZX407KyEVqf72oLyM0
iuO4cLQMfyn8co/j39fHI5U6lr8NlRtpw9uCu3asds9L9qPtCpddyQ3+arfifn93zaN7WHvtaN6r
ffHoVsouueSn/q7dw2OP2xWq4Yf31hSfg6rCsd7Xq+DUHNodStnU9Bjkl88loyiSMzO/9+CuHIuH
dv5uPo+QK2B94lT3hp0nH/aPfRPCWJvi+vnTju3tcy//9D0AxwcA/OTx2Xx3BUT0M99JvxxeGnrW
WcIMjPJ2bkcPGe3Hv2ZlnV6AdPCCU2sXzt/l88O7pPP7AXAESItx6h/Ph8wlP5EHvz0v5i3l9oa/
8oq7tCclrzb9Xj8Fv0CHNyhmg1041lv8r57gTlfPU0+bHXil/T0b++hKYEJ44a7xVLnFzxOuPfAP
v3cCFfabt+CX53WPrt+7elZu33W7f17I6yDgUMe7pnQzTmCtL+3e/NH+4vPnyqg5pScUxZ4PFVcL
YNbcreCiLLAR/mz6g3EanvuzRh3ugSknD6S7U8H4CY/cus+Pcv7uu2u9V+8EYEZFRdz75Sz1bfib
3tIT7wvpA/E3QD9nPbEz/G9+zXvz166yS/JIHvVucMcukX2IdBAM1FVCYOWJbOrdd0/auTZuGesN
bBtbvcHZwhbmpJ44UjXuAbKd0Hv77qDZZReefnIpHlxXeuopcUmhx4PuVtavOO+Dj5jeMmTVnWrd
87Hf148Y/nucV5kE7y3nu0n4MzGMHrzlzO93VFwR892FJ9hP/Y5J3mt2d9b2JsxkJtwxYI1jVpU3
ZGW7dXqKb9Vg8ToxYOpbknoJw4i/ssowPG6AT6pbu9F23f9IOq+lRs4gCj/RVE0Ot0JZCBAgWHQz
JUCanPM8vb/GVS57vUErjf7QffqEl+Lb+OK5lLfyNsnPpzwImTTxO1RIl/zp8Fbd7Q/1rF+NH+0t
HB7SfyhKkrt/db5YirwggRjJg//dvGTMobKF8dUOi/LfBJTBBaQvYrbTKysZKIdujwHpeOOECm+d
Co9ikX0bb2m0wIrxt2G33p13VjTrGko58omF857ybCfZKl/OO38ucRf4HsgHTj6d9+zTK3nIyef4
bF6MX74H7SuTbxjQOlhY7PNf1hxVILE7n92LnEnG3eag8f9pnAXRT3nLkfZ8YUsH9fkfKtXMWdoX
4w1n+BSbaS48IJB411JrX/kgsG+sH/4Hxgd+kWxdfsxXy4+VH5eagf/7N2AO8j29Vne+mOkeYGzB
R+bOhffNGYgk4N90hXSpFAgHVvTh3s9wbe6ufaj7hZCuKM0WlGMeP8BlaF7oH6Qquvc4WopHKYQj
kLIf5V/4o155TfWqfRYYOLQUpovwy+GOt1bDlZfRvuJb8skPFBNF70L9KMMNfMalf0coEzFgujdS
rMv75998UTDRnR/kvLwn/qb4l2Szv/eME1nE/QNfG0XVi5ku23A5XTG753Hx7+5ueIvgGlxzPi9s
TlBunkJAdiZhV6vgOv6ggI3uIcewj6/QqhGSKSYvWAfjQbDBksG8WND2zqgauJmXxYfz4/x4Pzy+
uF5qP/4luvLjkJAKqF78lbzfN772OX6s7nmzmjks/Uv/EzYrh8nJP+3Nee+/WKj1Un3Swh/L54WO
unnx/cOEfZGLz1a4x9R0uOvqqwVglBwqMj99YoCVQwDgpa0BMGqLyAbA2vQU8jdYn9iXIyMajd3k
vQ4DXkUvPV8+Naq3rLf5d3DLv+tvCrjyO//Wv4av+JPDcvzkSLTfameJF9ed2Twnk/nD/eYyGpeT
iu6c8p/vAehkwhEDI1xYhThTkEfzQNGFpSp1IIcZf6YZP7mZKeRMUlvmB50FchzKJeuUDcS/PQJG
ugejWzj8Ay6KsJ+nyj7kl9El4lSHc/KpcKCJyQ4DrPjbKr8aB/d3xYAwhDIs32hxN96yz+q7+da/
tbP7qdgP7Sn76l6mNxr0eq+Q8njqT+Ol0hbGrVOWeNl3zHjHLx0YX6qaBVUoWHH20MIxBvWgN+tU
7BXFCOtFoiHIn+h5zlkMccJGU276K4OiV9Mf7fSoiY0zZ0OBsyqHFxhBa07boFopdBPiRNfmzUuu
8LkOITqZtsPERr7hW6PeygouWqi/B0iIIbKCwZYok/Rp6VXeSUQbg0PZTknRpqussLGfn5cF9XoO
MJVYJIGTrEzwj/6o1iZweREtJ/1m0ouVoiGpT9AHIerjmwOTV97Jj6uVj6GHioFeNBqbdWXvPJUD
IUvnkz4/1ZiUqASuZC9RQ/aas6mpUpDStPmbH3SLHlKOSoaqmX612Cb1cCXKDalSZw94ra4I1ebw
M6aFyTCZNIcXq2amYWk/4BYK2XroqLHHGJWdidsRsAo++egeYHgiB1W9dgsrLumuPYg0NrPR21TN
61AFS44d2lpcr4gF3HkILGfnpZ2OBUqEaU5X+vgCpXeqIZzzVUPKNPmiLbwnNlo8L+vsHvf1RoRV
Y2QcK6PdVUzeklG0WmNwRP60AHrAjEpbRt27QkEnEjKRrsH1tWiCvGk75MGqJZ4VrTCaEPEMCZik
KW/ACdiZLmN13iqQ8E2G1Rh4kIc2nGv0jZhrygNBxD2DKlhY7+bW49Q/YqQPnrHRgDiEmY/Es1Ye
pijY4kC2ajF5FoYlPG3SKGiIz2YJ5wpfzahuF77yiPLWG+21xkrJWst8EIGUYYpDIkEEx8ocMerX
fk2tX1W8zKgjyUJFDpaFo1PUHP9UfhV+Vma9450VXLpjCZ6cn1ILB856U3M3kQKDafxKuksFUYaj
0hdDqYIMG4r/Tk3KPB0L3s/iMZJ/msVbVdV4X8Rb3NN6dZ+GcLQ1d+2TX6UYwdogLt1Uwmf9bYgu
SkUoMaZgFozviaEaNPhxxLeb60G3n6klhHGPoG4qNWZB+nqgkActyCnxdYuQU+AFC0v+Li4Bjl5T
BcwN1r49YlQluMIUfkPAVY2LIF/Qk4nda+aLiRwtRAIClL0Pn0WH2uz9Gp8kJk3oWy39mPBQR02c
7UGdyhrLCG/DqsThaFg5yBdV9GMdCoxcL/cIW5Ta3I7eiwVIA0sMFUmKbcyEF9aUckf0LNl0I8lc
4vmPd9gOndccTzu1u2UtvxkF+pNZElvMfH4ObuyQsP6x/WMzP4ldoAWiA5rUzd26z9Rl85nYCZZ5
6XbEClxxxH4WiTdYR6BSedV0t/RC6vugURZPOj4UN3SGrTdheOYf4HjngMGhy80ZtuXVNFDIN78O
0b8FHqUzjRHxUCDVNI1gKkKHB0MwMGwOyDizy/G10aE/E+WZtq/kXIsaNrCazdSYe9FXuECeAZaY
avzaz19l+OYqjNea/sn/9Iwe38wZe7Lg4PMCwE2bYLIe+SorFmfdvVe4DTiOefBKjKkA9QhJDMaH
lpznXmHixiYfQlS+2VsEjz8tspVveA+oo66DuWwrxlpa8sVDWPUGmsMx+e6zalvU22mC62l7e0E3
XOMpNDDa75ijIZgPoapaykoUB1MyP0YRwG7iAu6uCpu03mSrN1eFPzYbBYJw87XQiacO93UH1apM
P0WlELagXScPWEUp53M9Re9+rz6EWHC409Uelzk+Ex2IDklybL4+ulac+jqy4FzbK+NvYT0Z7pOt
/ysSggbiPVagKd9vhB/JxJ0b19NTN5XLEuqdytdt2qg9jcUgFyc6kWwCjqXGrh0mccqpbSoiaNTf
MHnoSJ3CQ2ojCFqO6D9tmIn4rMEcXFkUzPHyFacHldMoQSBddWxv2K4j1e0exnrkgWa3wT8QR714
jadfbbqI8qmOG7w4OZU5/ZyNz9VRWO1hsCGiuP6jlfZYtwNAzvmqEGNU8n/kCHX98UlHUlwmey3b
mMGPF+UPFWa6TqkujMB9gHFcRBvcycAss/mlxBfNCY5+4z7wqempyRqIGBG1R2w20AI2PmxwvGgx
ovCZXlm4ephmtTUBtc3Rwi130Ybzc5Xggk58t5exCS9aitfHVYjT2kgWk4J+Nr+KPsbGbjIyHdLy
9kq9GedfvXMAL4FzhleRqcnisFCrRlbz2JkDiobqFVd/7GHqHwFFHZ3ZaQXFAE0XWxE5BwoNjFvq
Nt8EOMYXxmp0KonOyHTIaDT/gMgxKw0dvg6HfmpkLQC1s74Deb38GONCU5vjxma4NnG1c+QkjG9s
xzkoNTg269sotmWZ4DNE7VP6ovguUFemLZPrFDjuJ20AujtsqBhORMh9WCQaUo+WqPLOfQ2bnzCg
qEt3mpZtcU0olKNWvtQ1K+8X/9N9r5aQcypaH3QUSe9hWb6sMIBUTXWPJQtGAwimmK8U4KJ5AXRp
Zggc+fAcQQo2TShqfbDwWcffJj86kLYae6PriKZRFlPdYNnIwsMqEA592u4LCwqSsx3sAwIeRdlO
LkLhW8UVipYyXLv5q9rBYSJIphkWue0gPtqJ3D/XpmVXnPVZ+9BT61W0pzqtgl7gg/deUjNH7i5i
ZuTP4t238rynlOKdxAJE1/SCpBl4aFSwPVJvjsE3w/2JiWROaF1NGjLO5uEPoQK9ewrz34TeUsYE
WOO02Snw3yLPXYQVKz9dc59yROvVxgivQzKuMNVoTObQ5s4LgNmRU40nVm80notPBLsVTgDMxRi7
ZIhAuSwQgz7oFR4YJhcgwalA35hycMIFyT5G7ow0zCuHnYchmo75M71OrGmPfvkba+PNVj5ZZ3N9
jGeuGr6cnBzLfOIiNJhbdtMl0vd90K+LpNwYhLL0A8Z05i/PC0o/eDMIpQn/x/ys1PLZ69FQ4coR
eKSgN8se1QdJASL3t7lAx+ziO+avDLdEICwDFRGNy2nXYFdChk7XweJAOaDNqDua9NhqGeM8KGrq
PfHdvTHBhmNoxacvWMmx9mHBLurxfBKlHC8vnp5YgHmXFvwab3sVf1b7kCaPevtoYqbqHDxoDCni
5ynia92m+tLGIkQztWVfPqsRFWBChApVl4FRApaHttV+WCbgbTZxx3qWve/C+DkE7Rx7BTUYQlgW
kU1hGHByBSJqr+J3N6cCmOqt4e7U9oJTek4mdoHV8ngiOVd3QkQaC2U5dGQTXYuGTDD3GqoO2sSn
xn+rm+i9Fk8PtCkMI5kYJDm0ttkXx1zL+koZunIZ8P2nnI7xuGmyIy3AzJzVqi8BeW45miMumywp
l46FXQNjLjetRBrCyefQAE0z4+NLhncF7vFraQTqhMFOgKNjfOwyF9lC+yKqOKd6GWhtqe+y+sY5
S22Yl+S7fHEgJgyT2or+qnO/OxMqr8eFAeNMS5G+YjhCiE1TEfxzKmaSVErMX44qEuoI3XQ+i4T8
4gasclR4MSYhFQeYoVEMIhWtIuWl8WbkJZ9duIqfVM1+axRiSrRiGYTxyYqN93ae1o45YJ7ZbER+
LErxcbDXfT6sxEJAFG0y+OjDdzMieuoMo55dJtqWXLNpb3JGPLfBvtgoxqrmLXoei1eRvOE9BnAa
Roxbw5OMZhnX0V3wm2fwWN3aMWN1+vYxAnPEK0YGpTKfU4ceH6e0fDKSbCNKuGLC/sbihkLl2mgg
CeNpLDTc5LxN3J1bmsEI0iBWdAUzCoethEJIqnRUaDKNz9LHXovWUXDoun3HpE9ttCX7qTEYTWbW
vsS+OgI50F1juSGuW8X3M6i6VT2XP2F31TRTbCge5glZEcG55hPBPZmcKiW1CDRmjEGkAJEogSBx
V/hGZr3/JKIeP4SUp2E9A8yN3k3iPVlecnHij9i8OfEzXlA8Jd+pnnJOsfwVX4tFYt8sRhsdWBEm
cjxpvl9OOaBlfkzI38TAQl25gDHw1vJ1rL6PBGQF3AHrCmEBlgguxsAZdmY4cXPUzhlmhxi0l1Re
Z4pwXNr98l+HqaqXj0vegSj4zOoSq0TWcCl0zdb307V2Z0qmF6eUO7U3yh3CWZm8yu+o+vLN057z
Atyhm7BMg52dbuRZu9jRkxTucauUWNiYVAuMuKVpHxhTi3wcM4iUoa6kTAbub/Ur+49r2caolcvH
L1eNT1djwmUCRusvNfr7KXZF02khj1Ojq0a9B2Biwlif+Z3JnmsYDP8sniQt2Z40exQYGT5/CiCV
jCwnzIpSi5+lFaGMCbGR5nLHE7QPuO7nq6Wav2XxJOs+oFEPHajELcHAmEsx4HCmr9l4H6bkmBo7
HVsZ1Ri5eTZJgTf2/C+h0BXNG6792ANedWap/poXHcArtZDOrwkf5QpmC0iHL1YycuVQkUYov+hb
a1+qwzOp4jyKXrsH1GEcVn2CSw0AD64L2Jk75pOjEXvq7uMBtuBT5j+TDodjj+ti2YrkIyIWUsqG
JgLPaM8ueWy021LA8ITYdDl5LhEfrp6P4XgBh0BSrWm3rKi2A0knNGIhqITYq1j0tdhuDqa9N5p4
IZCHZPvijiKyx1pXRL6peeYycVZ8K9RTZIC7yOVE2aml7FAMgEeOcO+e8JU0HkhdwqzZU4OPRnGQ
ZsMe7IhPe9Tqbz1C+jMwlIqnlUYZKf4mvH2fDCYlwyYLMEnlBJwGqNl9u20dDFsK1lYP7xZwVczY
XB3vDMxK9bMy2C1njHcOpEgtp63EI432ogRa8KlN3YR4cU5e5Om+jbP6xCpV0P2vsrJYd7zlUkzo
6PAtWnPQh42hwUiYRTXOkUc13huEhZZGiqMjOnFSK/WqW7Kd9MZ4CgBQCs9ai1paP4PD+BCXLJ64
Hp0Y1i/5j2BN7sXMnCfqhITjoiMCPZ3X1k6E/cx6AaqQCdsjbijWF/ybCTcK/lqRdtftd9pQ3K8C
TmOQbzU//dllBA81WFRnX3TgW2wnDYMezOZn8XZJaIaQFlfzuHKt+clnQ4JxscqkEJCnLTYR/nTz
uqNXKcvCKI4e6EABvEBHjTUBEVdie1yeZuoilkj2EhogJuGdc6nHz2OYc1mx3aEymJk2/hI2D4V1
U0NZopXE8T7KoaEWAD24VKES37agbpz68lrSekK5Y1w4I5v2KVpjMqMGZqgTrkw4EqPIoFDSAcFu
qfLCATMoiI03wvQYbXcTJsmmMsM38dCY95NqPM+xts59+KlY1rTZBMlAXvMusk7K1xmdc2cgMOEg
dvFpowbkto5hJBFp5urs6emsk84sfW5jnCPO1yDYCzVDAfqkEECq3uNOhfkl3bCH/Rt3jZzXfg3o
Qj362/B7M6vcyF9YDu3WqVEdJs63ZAmqyqHNWO4Khmz5ZoCFHRTPUwiXEeRgIGPM4kCNk7vwzpTQ
X/a195yX5hq//GVgkhd/hpjSQWknfpd0GMwG8HaXfengekryifjz4FytQFezhvwfmU6LCGuEKNGe
pddKSL+AXqNhhoEV1x/ZbEbnj8FA1sbvDrFDirYLkel76ta0sK21HsLi0Of1xoU5wfh3rryHEK2e
HiPQabo1JigeimlmBaVjr1QT1WKR7RqQOemdXC9eytrXxm7TPneJv5ICNsi53NtLUvZLPkyYOTsI
OnIR/IVKU+RocGscO9gHPbnvLzoGPpWzY8kmtA4RhlvyM8JQ6dxfqXt0XYcM5K8i2twxADQjztXA
Gy5wvi0dbde4m62r/94btTwlMe+08aCJ95w+OQyW1OKMSZfiK1B32OFhXY0XFILhmspGbnYqLVH0
l77x4RUOXI18OTbRmpNQLtgQ24AyhH2mncoEmgnP0g9/cUheV466hUTT9uLbwNnWqeeUC5gPElMh
Ga2+wzJACjtaHY6tqeX+zGrEQtWpMs74xFa6e4D9MyenboJnGrkPKell4mCHkZ3jwgIJt382I9MN
r8I0cMUkHg6N4VJuEbZAi6OqxUaMp/o6pXPhc7zAopGUTpuwhxiHt6YHubXA38XRoV+ZVQiQC9I6
VUQw4juElcVE7L0UhMW5LTtyjRzyTNihzrIjGCjPTlKb8SzbGHfVP9RS2mgh7GDt2D7bKmq92r/W
trmW/pw39b+VRo+FIZkELt23NuCOFZKyfJ1BlIXdxPaCA+h04SMewVpGvCKrzPSVQ+9NxOCk2yS5
BclTS9QyhwOgaDc6a8WM90oYP9bUjO0jLSmsGqu96x1HVLvMI5+6hDEfljOAnnCeOF6AXdl1D3q/
aSaGClYNcum68OllMTwqPU8Ckunc4VxGKWYREsRO78VbkwtWqZ2TJ7O9IVh56Zpe6Q+cAND+i6yv
DpCIWpBvjUQjp8+ecY0Ea8S7za1PEOuWQh7Ddww9eWOW+2BbgDKl7Etk9+SjiPWL1NwWngfM8WYe
aMl2rqY9GxyMABhRkjQqlfgA4re4eYvwVHsytXZlo9eQxpCHU9TVNQZLHEY+Y9NMArMepEvE2zQx
Oxyl8J04SIvLDbLnr24wr+H0xvovohWmBzRZGm55LwuGAvMTVDMDlFLYbnnQvIu/j3zf0oOKb0nb
nrCs5DYQgpw0MzS1UPB8qDAcOCAYLsuUBV+AXqQxHn5QOjlAK00lWs9ZywcGPIFVJQVpcMcmRdxW
xBA64tVZZrGiroNwKWMDF7pN3izzau+4u8Qi48/ouUXosgR152loUX1O0s/qyn6hb7dUzD6YizGO
ZjisFBerJ9qrRBlJGZZdCSqTd9uAdgkAogf4AVYQPfBEmuk9JY9ezHvEN6A2XvErp2Xw4Lnivmff
qDzlvUcQ1Lqh3mLhJCL92gszKGJYLvIMMcp/AvyBMHOYfLyoBzHHnZRsyzrMcCvVjAvmGITbkLvr
vpBg/hDgWCcpRK7fP+Ll4cMU1byGQ5d7q8BoW39w/c+Ca8kDmusqHTCEGVwOj6E68knift5iVza4
Lf4NSrXvOdF1A16buWUXZgK2YURl7kpK++KnksSfoH+co3LnmM2pGJ0NLdifIZ4WMsPZ4GCmqBY9
zFqutBEwyWT0IgijmhGHAO1SKlxzwt2DEaFYmUibQ3FhT9Uaz4cE0XRiPfY84BpkhbNdwYjLhcvq
GiGrdzl3lP6sc0Ir1vjDiNWu2BNWUfjgkRELFc6OiIatAvHz5SOIxRrLuM70lRx0pvmlG/txRo+X
XXppNLJ9A7wrjl3svy3QnUL4OrPfiSbdTTVcf9WVPx9dvkMpxGo8R3vlhOPhyKigMPJtT15jW6Mf
JKEAPmoQ1BJzwvfGSuxjVMdZe3fhPYq/CcdXpXPk690Js5qDOAxFK1sCLAZczIa9OEVULCCCjNbi
SyZWI1EJrmqfpQoqSYXDhhc8khJNbL/mFcViEUZH7P0DDgMPINr0wZQwY5jUjwgn9d7Id324Gvjw
TqI+E8S9pF/CGCPgSMyCduvbuOiTLjVe/Nldy6+bgH25pm/MhLgcNnga9uuO/jzmYnUSOpM6BazA
HdrYxkCpf6cjx86Ij0xC99/lfNgpuSlKdtQcWlBl4dFj5ZmKO54C0HhSOOi9hZmjRNIvWZZtBLjr
x+nhL14DrM/Uiw2fTGztyh5PTmyOQmvcaIyyOJvIMDhJZTGDwxYFFH6Lo2gf6Ws5hmSamTAY0cv3
sgXjLelRWP4Wn1bKGzO6yc7HmXiVwKxqAw+vNZz+X21+I9eqAocXixzSXU7AUKNrrSvvQq2JM+qZ
a9lpvJT6NcS6GL82oPgOI09haP4NmWz6D91ZN/4tarhQDCL34OcXaf79t8Steq+Dm7VmsBeLvAa7
Uz9Vtxxq3zUNv+nBlCsZIKx9SBSJR9z5uiaG0Qa4FX/goxif2NUlbR7AN/Med7jrAATcU94xexTf
NI0hYk9Ylo5BW04QYiI49Az/TzvWVruKAa0xktXHltKdw56ud4D+DKyP4xM0zxC8LTP1c86EYMIg
cSJTvSCfrCiGJ8j0cdeuuXITZn+Gh6rZek074AzvuZwtgfpNcS5u9x60kdbGPdXi1DHwJ/azVcVR
SA+w7NS9MODdgbifkf4Z7S4x4fnQIQPARkyhsqAXwhecqe3ajm5WIpNv21paZEl01Vm3aVZye6kS
0lvRyYOx00E3VrNO6l1CQgNGfBu5u3MiWLjb4k9lxLiFlmEqkEdSXAypc6p09gRFKM10iNeI6r8X
7ftMrqtmuksN/zSrOzcV/tQ5OmBsRqujx3YLKB6xJRLERYPtHGv5Fn4BYw+Jj2EfC33ep1HQKWcN
MBrE0u4Oiz2M0B18+WPiy9k1FQQFvxsWBhx1WkIydaSFC3zsJNLo/DeeBpiq3K9Cr74q7YOhy9Yt
vCceJgXpaNJFhM4mCJxV4bvLiqXdazwTRoCJWTxMPL4Zj3YUFPX82s3/BpH+TfkyyEhmlYkmlGo+
rDYVK4jXFLseZ3ylvcjkoKO+4Q6wy5s4V1UUB6y7ub8X9R0rQa5oYPbU4ChvuSCfcyrbpuiX7Odo
8GRbjwNlUvlUosDJLOIAucHkBPVH6yBNW8rUqnZ3hqsQoGjvDHZagmhS2xnerjHiDd55vcoJA991
NLhMDH+R8dgt1DoR4ETYHqSqUMkLbqkCZ7oxCkNF07ctJ4cYCAa2wngFKgVk78mmvkRiNwzvigm9
maKHYw+Zh7wruTVCnXkBIzY+ok0lnzA3EheqEBcpujxWRh8Sp2buBiNbDk5+goikoBDIxlcHJoPw
v1sVF6G9fNs1DVOepkeXQSmzdblqgxDLsJ3KBLDtuJ5wsC+h4vK5YB7DEPfHnWM3qFTSXUYzjYJg
jWvYRr80rYUf4weHHzWSIpNcZkHsrZDSxmytq5Woq4FTSS/bF9f6MhknZgxdta08Op+7skLqQhzZ
X8czXKZ+3kmTKWNyAoIMk4aKYY/Ev0hwouJj54E/pCgX5NdiMzqaiikZjCTLxwi3FXeTW/8mH+lc
Y+58g3S7+cijMVhPJmRP7Fcz4PCK0ZlbstDxjimOvYIVxcwUw4L1DrCZHwfFBfsaN32AIJM9IkZu
KYFwgxyX2Mk1BA0H9LhdgLpzdh+w7NomATYvWC/rDFZZ9gbxGk7bPBOxzTQTLD9xiZ7RnxxAutE4
Oo6xMdXyzf/XB8/RYGG+2L50lK5yGlAIe/VtiM8pmGQPVzakwssd68HN1I1HX13CneH5BAUuU3q9
kXRdrZ8euRRlwtF+qBDYlBJQK/AuDj1RD+ZVUHM8G1m4agDBDD87OVB70reuaA5yO5cMDdseFHBg
wFZw+xg3CavhaJEb2q7QHBI6gFDMgzEhWokWjFFSkihcLJwN8M6jWrTVDZVpZF06N16aeOuJt9gI
fqom1ncIU11H3yIj4cj/bTzMdzikOvNLq/tPr1eZX/WY+uHhJzTT1HkxjepgtS4yFhB7RxNbOVqe
vHlIq/RYOO4qUbGtUKJTyq0cBOee89Z2hm+PEniaLIjoxVHAECoExEzF5D2IobIL4G1UC/Gt5bYM
qAXSHhMoD+qHicrPOgGL1s744EJJAZ0JzNuUogSMijUEXQViHkm/A+Cm5Pq5JexVFMKTR0w4wQ4w
MPhiZKrQQfftw5JRMRSu2mzfoL2oGmlS+qfafnU5pzR92ZyhSmToJMKK2iPydJbqKaQ/rND5aQwG
6ngmyC3E4O6oWc+Q5qKV+PxJpoHSELCoQwX5HqfswWWSG9CTeNBsyKdGUsmEjlQl6kne0piTA6Fe
Soa4Emg7G3fZo7Xq7mSBCGPLxHyPaUUm/v9MWQDi2iA5Bd7X2K+segRNAtZFNsO3KT1SJt07Mzqp
qQLYT/wyhtYQRW6AaIyeJUMEHZxw2uruEuTnztt11BCY6VNHUF2PcOYj3gHmtxgbhx8dvZWh3nmd
WjSJ1R9ynJ4Mlh/wDqfc4C9VFVWlcoGdMMB2mkbeDnstTJqNR+vNGCBDtEgUFh/b5ACw6LJIChsI
64ACtJEqQsngNdIsVuQ9IiaSU1dkiAM+F/mjo92URv1jgjhcuBVXlAxvPAaWJQeVuGg6snIAc+3q
QwVpDM1b7xVLA+bD6NJc0jIY/nM5IK0XTKf6wGQZiAnPaCp+qS5AaZAqEjoLmIi59oLZY3NxBmfP
tU6g4tgbtK0fqhkD8MLeoxENKLGiacPNPvbnqUHyDNVZJR48a4AWiOosyfX8s1rmXOHyjzTMOux7
EuDAfu9g+SrhPYA0WGNO3+SY4883eCCyEfAkB7BkENHjb1fX1joedm0bPY7ml1f/zCHy9erUliBF
2V2QaVwTtyR7L8203NQwWnMqQ5o6hwYYbFs0Z0CaAmtpN4Eqq6pYlyOUCy76ijn6IFtJbWhqKTK5
kGznMGQMgMDyK3ziM7JfhHDBt8Ewh4abjKkFoC6DFV4dpCyFNi0m2FHwE2EwF6C0BcyRL8jn3AKy
bbBnBecQzZpLTsS0RSq2AeSuMV4ue2QxxpuQQVLXOIY23rmj266FvGDQkEeVhWDrYWp3c/NrcAD0
V3aabGRsgldJ+9H+jiqDdPiMZrplFmaIdSetrG2AFnKkeVxQ9LBCQ2vxy+5GMkhorMeKwQz/TXog
fMV/JRJBT5knD+M2Yrt4tMnw80wbg30GLmB1YhwNNS6G1sDLFeEuwb4BYzG4S5rDqnZWEiRlwH+z
BWlncJCiT2PWLfEvBLRInS5Ooja00I3CTMGmg49pb0t/eFE7bd9CoxpheEyt/ihDdhPilcCIbI6I
rI6+kqmWY5v/eOqSPULqRofJphpvSN4gw23qwb9Ql0+XUouoaM4dk3S5wNVaReOcbdmqJZnQsg9l
dFKr3WIkOmcGJhpxKmqbbSBqaDf4jFHNRWFO4spVUxzKuYgrAa9EleG+nBEuXaQPgi1rQmMA1bbh
D5t2VEnTI7VnH2IhVyoxjBvuJbtb6u7WxQwEUrb06sO/Cfq6HlNFj5RfncT6Sr8laHN8EbPkpsNp
FiJnGW5tJdkIwURKJWHFCZomp5yzM6BFTT9ExEQzxZJ5l8duM8YYARyYVxSPpnoseueOXhUuO4CR
FR0VaQOjg+a8T2G2N4HvIUCn0njB3mMjuDPpe8k5FcoDIxfdL58G69z7bHOEzxm/KkPuAm2GURrf
YP6vU8+80F8o+rRNkxvbXGxMJTWK2Zx85SKLjsthLwLWQEHsaP96wBcB6BmVnBBC5uhD48PJi0Ja
zFFhDRjoVRUpPcEq4gTQtTvYrbSgtsfJxk4ZoNPwwf+CquBf23DBESk205+zI7lYM3McgO8U+EvA
oRgrd8ohSgJZdng7r+TF1P5YpdmFIO94wvmQlhLt+ENYHYvyA1RQEnKgx+RWuJcZBDjggNrLtpfS
+MrO4QOSuSKJJ03bQ57FPH8HTQtKSY6OucTxx0c4WI7ntPe+4FWQTpKtMk3dhAQm6OW0NAECDGdY
yhyUhiHFpF6yF3HqBq0H9qAzgz6HBo10GIywd167d5XP1ie0bnmxx20zHrv+2TYOMDR7qATjKfMO
Vn5MXYic2xQpW44abaupRw5oZbpU1RG+KtG1pr0N6mNjMwVcW5ypQizcq8RidYTWJI+uwZDiX218
GeVheMTnjIKqTFbhtPHBYl3uYblsXNhPk5/ib82Pp+TgOtmhztSd6hlMfZ9MS+PeM/7JOk495CN6
8tKg2df4wJ1hrlVSR2I0MSm3fGSiiu6zhacOKzU9DqPyWk390gDz8iEI690d2EAaRkpgoXZoyKV4
cJC925fgN+bkH1QWD4RQfN5KWNNz8NgZ06sh9n47auCeOWPdFQcvj7EM6CEjaM9dC8E30N8dn2hj
xUY/E5C/yg2iTdAI9bZbp0IDc5+U6SUotBVkiGe/tV9HOoQ4Ct+KRWzaGFa01lZ6D8KFfMN6lutn
NJPnhrrJiq2dAtZkIOAXiq4aI+NQqovCuGK0wu04FCQIGxsvwdpwXmJtveHma4vkUHrkdFWSJpLD
23Gnnc2gsDuEObaRZB3GTQLXL8fPlYbOoPS2zecWyk2Nd3hHLLyaYpfWNR+5Pq1GP9pZMPlqC8LA
eCvi57LuVgbBBv8Pd7hXoug5i7OjTfs5wHCWQ46RI0iFBxu6aCNmoVhihdM2M7nohuoq00joJkIQ
R8s/IX/J/GGbDflGXBNGj1oTkXgZGDvo7XK1pwVaIxNLDc7yQD91jruMYnpebzPD5ofOR5uT71v3
pakJxty1Nkkl6CNweJZAGETeCUZ9/kcPlpm11c5IjkD1vv0hARV1Zx2EawnsqZTg69OvUAVjnjNI
oCRuCHRqBxv5vpn5s+WJ+XoY8voqd7ZUGLMyHWUMwGERlothjF4hKAkrbdaL9xGSj9jrUj7IZF7A
KlC/jL8Q1TN7ieEUdAHBrmSw6EVHrcFgPrirRBZ3ylbGk/xRLY0Xe9uxMOmeHngXUEqZebIkkmGV
gAWMhKP8pTIBMrEJLbg1TYNrSCOaEW5qFYaUOhWMNEU1kU+l0Doc6ysBi4xCg1qJahChHb0evCxb
W6F/F/l9iDfwdBBehtSNXDDC0m6LeS/Kjhi5N7zoiDVPjcNTlv6Q4kKidJvir4GXIVvP9tQMVpB9
YDKBK0K+L9s1FHnfxG+fLUo4B5MV4bGhSJ9xhcCKWihGOURqCyBAplDMg/ti+pgoOb167TTfnG+z
9a/Vk3UqLSfor0f+j6P9DOSpTjQ4Pi3uoG9p4+QolK6f07mbp1Vtn9AKW8Z5gsYCNmR7cAlG6Kwn
C2I+zvsLY+2ZH4z1hFA8ATpSLdaUicRtBfZ3b/RgP9cWAJgVC/KbUgTHSHf2csVBteh0dS+j9Jj9
UE/N3h7K7ZieoNJCBgzVCyb+XqEvIidb0lgIH3ovTdw873O8esBYmZaqjOjy6C7JBYjdHdBglpQl
k5Q0OsVUZlRRRdtuCgWRMfclLJ5OJdgJTjbKmo2cUVl3b/CCqPEGYNZP2J97JlSUupgyJnLwGIc1
WzEuvHikEGbv9fCpEb3wf18oLaRQN2zKRANQ05/+4+m8lhrZljT8RBVR3twilbwAAaIb3VTQbFHe
+3r6+VIzMTenz25okFTLZP4u7wPpIYg0aYBMMNyJVtGsVimHLu84TvtX2zkPjk2Sgud35iPbQ2os
oQdFh4G0s08BDrwHs80rkFtAQYhRV1RCLK8UFELBcsB6poEoSDwoLuKkkRcbbwvwTdGI9MhLAqQN
kLV17W0Yx7ohh0JudKSIqv4nIAY8VHeu/ReVc4HHHx1CPDxzTgKHFIgfh9nhw2LkYD5wbHyGTX14
MJjWdFDGeFf01mamLM6ZMdgThjhetIKhi+uAIkQgUXDPtQD2bM6c/5ShEhITU4QMOFJlxmFlMf0q
+rdoO6UKNhPKOoPriKWcHdgYM3cPhwopBogZZKVw8mX2Myoxle0ke6UwPgoCZjrOPNOlforLLcmr
LmmKlD8GKITDs6fRyekKM9U98uyg3/iZRaft+IPVLlJbGWIJ+lSnW3aDrENpWwYUpiMyUlJsnuBF
rJq6Z1842ZbNp6K8kDFiIQOex4bmkr5ZSee3NNOY6uV1P4HpN6rlo/xdt8yl4P3AV/GrJS1fZI1O
NQP30ELyGjgFTMwl4gOSOkcyOcjlp4awAwotw4DYLHZQVFHFLL6I2xO+YLTQA7/n8X+hBewIz5Oc
PQxa9vK2GLj9ieOWOUCVx7f2hbEy8y+RMcvEkwD0RbCYTWCishKbCzeocabvQcp3lDGKNJKc1NLk
uvN7bfBcIeWVV87fCMe/tdWYHu4oX9RzofuLVpFeCA2WTSaP/Cwp1/hLxPvAQTPkPKWn8BIloF3o
JUfRQqT0Ni1tvqwyTvEMnNkDcUO7q1jUxlV4YLGlMy+YODJcVg7VXBwSLaa85y0qjbIGB5S3eXB5
evwzF3FQgf1fwAYOInYd/4s4VxgFeVb8l8MovZLmz+l3WocUsblL68sarO2BCP0OrQ1j8bzzGA04
Ci+lF6xi0/hDb+uM9Quhs/QYXJsST//ohmb3ITiS8HVAtIfUJh3xUFXVaYiA6UBb9PyDz9L2rgKB
h4avpD997deGnxl/TeYqSb8Z4D+RDr9BMEKD9rChacYhWa49rGoF6omNKJrOchEayNXg4tAPAfTK
RWkDtSXWF1+WvQRpYhLqmLvcYWP5qi3xqpjxeOpXwWZ4Ix0h48knMnixgJVssWKH3LrdGiTkF6jW
+BbmZKDd4moWXCSjgZbtG9AHpTakqHoT48FANyAvnfJmxCjPeWW0vW8SsGW1fkMlNU/G4+jy+Pel
iYp2AszIDyjPnuW5ckjqXF7S1gtw1MypTPB6CxhezySwtPiIoMOJNUuvQlbAaP8I9Mhs0yUxNmK/
oy/lOi412nDIMJ3Q4OkqDKtMPcKS7RYTJqfpHAM6l2BciLYUxshbXnjmw1J4o1JNhcG/YJ4YadIe
k/TS4S9lQTNMiOaWK58pGgLM2MvrQhfJU6x67wUe27OrY6fjFf1fOWbH2THsJuMFqCM38d1y+IkE
ocauYHvpja2hOeEpTP6rOpwdZAzILq8mxN/8Kdo88TeWFe4B/jVo5ipB9i3llae3JzOnSmyPqubc
8Gu5SOkLTn5RZKXgIAQ7s5FLEK5a4sb2CT9dtIMcl6LaZgG6i/c1jGcKnXooXmkcg46HcOj0Q6Uf
+u7QdgfyFhfSz7uDURz/NAkZgeYL7XFQFW9IPUYu8yblsycRkjQW7HkimRncYY/OjWGGbC48/Drw
BRLLttRemFSaIhU3vc98fp9Bcovmt6EHphwZ0cEsCDoNUrLmZ1P5gfx0QZbw8BJV44u0H1EX/E3/
I7N6gytjCocxF0JfAnvii7HAXqHRAKfVZn3DkYylBHmW+aHVZDxMe/sfGlQUpbFxgnqBHcaCftdq
MhWpsCXhJkMaJI+zsZAIMaYaFU2GusRRCZ90MZ0ixpkxlLKxXFhyxlExhg5wf1gtjHcB5WHmBJAz
5SPCaxmLGTAjYecB/ev7imvNbAkkTWLGGu3ITnEQcVj10aGEA4744tKqZItRKxV+0f0bgQZt+y74
RJcdKogfAdLBX5i03cS488lEj/f5vFODVRMiDmW49xN86Cc/r3f2fzSUmN6ehC5EO4avJvaJXliC
pkQT0JEIVbbIBr3WVxqYPghFw2NIUIM4w9y2OXnbIwGl3IYGE1YIK3HD15aCQ4Rn47U3l43dJpg6
PyW9yUpwefL60uooCAOFv+CpjP1C55t04XblBc+5c9ervzXtTBOcFN6hvYkKrL/rzDr2br2e7DWT
hych+zUmFZ/GGa0LtAIVCRe9RBmJgozSeAVKOVQKUzm2nJoC/CcQt5SBeGeFZpwW74fSueQ0D4Kz
8hkHuxqXZBptIQUEeuy7M3qUp7ryR+6s4TtwlmfKuTRyfgJr77XGDk0Eko6nEYLNgOsdryBIGUnA
TIvRKD85U71s3CQo19EuCfaD0GNsqBbHmo/tLqWY/CLmTXNa2s1br32JZHPAirap231dr5Objb7U
nk5VBrtSuq9TCdwUk9cwAOGaW7VnmH18V7yWEDJHv3UgFyXrysyNIyaztySy/zKn/DIl9aEWDuAP
LeCMiykkgqDKaL49fAul21J1cqF3qyLFekPglpC9gdEyXg5xNnVM8dQwp86bDs6w7cLPxDwp4TeW
xx2PbfQS5AG/TfZm4j/q9+N4buF17OXvApdAcNMm7tUNpQFMcKZoLzTK0tB1WJopxxgBxZnDKbSy
PE55Fp1BIMt8G1/6MnvR6/IFwHXqfjlUW7XfWwmzQp6tv+Oz3jy7Geq/D8LAmKm2E9W6NDHLqJ5n
RsUzKBtpFyBGPG0chJ6RegDxsNIP0TGaVBUjTdUZK1oPgK+gkfItcHfyfgC/BaCKiRmRzS4/hzYC
JLXloukx4ceckx3HpjQ3HdFAUF10sxOmdQQ5ez3cJckHvDO3Znf2nvTpylxzJCEfLdVYYbwyww7K
ZGVBgC75qU2IGFnSdZG8NIBqEqkFd49HiPTDZNxkZgzO/78M2cIcmlpBkJJ2uwbjXBrlm1Z9bkiO
CUhp7UCXn0yb2vuILJDJcBcYpibeOPatBtIOd+wd6DqULJzgvYLkdZ2gsQfLGrY2x4lKPfcUEjfq
7qnHOKT4T6NduRg+60NVng0X2yCHDGGQut/opCXdLGyFrA4xkHfc9Us8rdLsGVb2aYI8a/cTUxEH
yvAMRESd0FIzNNPNxn95P/rjzZ6/6v402Mumw9ceTF89qH7UPSvagG/ozFAIhcnM8Y64JGX6ttnT
HEFVh65hrdOYgMXPybZoj/hzgN4v6GK7lhlwX0kJvRu99sFfWoqAnlsgQWuu3oXzNSER2RJPlumb
k7kmbDCECV/IYv1SQJva9N3u9FVB8EvV0gYh2WewDhLDfD2knh/Y6TMApTMWf104Ft1tDiKtCVxv
zThhL/jSFQKQq/iNylXQx4oZSGCgjb3leq7U0+wimSQTj9cT03ABD2f6gU+u8L4f7BpVqxberYHo
zJccD3pzrNC+ax1HMPRWgb54co0XZagJOBBzZP4s5bhmkPMDeSj0fDruCnBdleuwQ3xUozFkUk4G
XEyTLyI7EwCuUIe1ZvY7WeNjM+3L9ha4bJOQqzQrcO2iD+6JFgYG0sJPwQFcWIO2MY8R0Spp8W4m
1dECZZI2h1+RWl9Jat4ESuiE9DBnSh5ltbgo1UiIGSnQgpvyX4xbe+6Q3grd6151fd54DqO1VmqA
xXJ+XvqvDttSlTcHhDaNcTJCe1fKXHE09GK/AyNBjGaNWOIQNViklrbn3BQynFivJkVx57GDwClI
VxwA1ByuNZkxZjGlGQsbqQZw6BdQWq6iirbK1DR4xvTbLeAd298aEBBgYmEGX5/ijEr2gjQgUnpS
CupDI9pIFqIqyANIR6mh113GPxGmBClWKkRsU/qHm5WPrhWr0XSzosCvmBbGD9cN4MrXUFsjDH14
dFHuqB62B/1sA9sL2o9tT3NhS4lJwleU1HtZIal+s/GT2HiBENaJLEK5uhR8Ra/s/4kX143UkwPt
I6w9l5NNIqROFaIgfY1xZ8nvQC3F+VmXpIlb47ui1P6UE3Pv2RL3UBigMiCNwoWi54dwFec6Qssn
xeYaJEJAITMgswgDzz5M9anuLm1t7fVikBwK12KqH47kRzhpzmwonr3jxX5j4R/TmINGaawFYjYi
a6C2OtDU25Kkp5zeXcauIymKaTpl4GiMS15BKqIipPG0HgaRJ2/jCnaf0ZCC/ugkOtsIUbsE+312
Fva3ZQvUEZ8xdmBSFJHJU/+ZOro/EnBS4jYIIFOYvpwV9a6nwQbRhLFAXlNTGlWXymDG5Inqy/J2
S3dMPUp6kjKxLrQ/bPKnNhgkcdMO3kql4EpB9QEorMa/RXhbpjus4NR/KhUxneqVeIi8Dpigxty8
yFcMlEdTD+Gz8xR1bZp+5/w1TdJfedUpMevmcy2lpDXTjuwwQMHhvioJvSy5wbwjG/UIug36elak
Wt5cVFqtsxmli76i5Vnae1YDskAKt2SlTJh3iK8Jt8pF2hX4HBtfm45ohO81bJKAxkRK+UbF+Vvc
cvNbRSDnle9zUawGIkfTTTj/4SsI6yNOhQcoCkUTqDVJCgnRPXeEDJy/jLyPvasoSwSsCiEtTc7G
KQRUo6ukEhXMwEA/RG2oISR9zC5TY0qidE29ZcQXvoe65EmGiJaQkKjgyKQQUoAAYcpWZj1qxfzC
8fTkAVCJRKXkTlXwbFFHanoJbgATSy4YG1uWzBSGnzZWPLakmaJaMz8Ylskk+4tdojOzPkLwnaX9
1gjNpUxzJ33jgEgFolbkG/p8owApOonO9cdw9fHNrdtVrhfHBu4tgAWR9yg/g1Yanssk0GdCPhPb
J6RAGnd5kt4T9CXyra741xQUVqifAljNWnmVvw46d1Woxka8F5S7Ob1kO9FruXw8AMVcKEPkrKXo
EHmnaDBFCqDkl8K9i842C7pjjmXKRVcTWl+D9RnxvgPQDv6psFBoOVAe1iVgPh9KOzs+3tkYEwCB
HjsRnqcERIyM2lIJQmcBaxRmHr8Ot4wxEpzB0RiwkrnFXSJbwj+58zcxUCS3d9GKzRa2b5ieF7A2
Gw1hrp0nqPh6IqacLjpM+x/V2E45pEWG5o3LDXndTNDy5NyX/mDzqpES+tyKSnGj+HeWPy7+hPka
VRxT858lV3cdKSIati/cHFUxow+52NUzvhJh1OBHOfay8Fkkzl5zyTmKBJCx1e402kQhgd7CxKXX
3nBWDuslpxC1nEPGzsZcH4LBGwiYzOBzImW+3Bewlv3RCr3dUGxCqBjrF8ug2DyaixhUGQzfFouv
DVtxwStfGYdrbl7y6AKBXjBoKPbdU4eGPHjV8S03R2ugi6FybwQ0hnJFjwetkD1ofLOhN580yrF/
ubFF9Y6qHaN01+BJIMGC2T0IDDxjy002kvFDOe4ax3z5CgJEbOex+BGVvbDyM7AMakrslyS/mfu4
pFctrgPpOyWA6YmhuozXSvTngTOXSp+RCfXiy4TcrmK24bEN5o2Sb/g865haW2VG0AB2a0+QvvLD
f7l8EnRvTCusFSQ2zTuffoMQO0CNsZA53he/IgovwWJymQTYaVsvHvftZJ9qDdoWAD3ngI7qaa2H
WGjLeZ0oxqeWQFClK9t8fTOB5tRyerEqqGjecpjsepfoBfIuAPxblWuWMXWahLhGb5V5ljaeFl6W
BcgW5N1WG0lQog/mrnSGVZZ8RNlftA2YP9BfRqKVai50MDhvIgQ0Wd7i2RRgin0bmJw9VydRn9gp
SzP7Hjou0Go2IyKsLxfx/njQzHyLrN5Jf3UWTYhK/BKUp7yATpSAZPgIwAxz3GNsDmk3CtTX1YeA
YNxRK7Hja4mKNYG5t3fgBunw6RywwFYYz7N/ET3RtUxf9fGN1+mi6TB5E5DKYHF8H9rsovljN0yK
NcgH6UoSjTdejwvGSjcAfeYhqtcmEMWMKk2H5S9Zuzr4maK/KqQnMxDZQIjPmGdOBYQbYJV1igvB
sHxCDnaRygAdJhxCkiYK7/ZNpZS2aZorcidLFtjk3ovwOFY9JkhV1FkVTb9xj0LsKSi5unMA4+Gw
TInyTfGtld1/FupfDgksThJjTG30/w8D/V7jnfNMwFs1FgIoXLOJQdKJXkdBCiimsycb/eQ0rux6
HclFb5xBEyFQeERa/8fskMByZXnFRmViHjhvWv2mQAYalQp+GYOLx5HkEQ5NIp5FPBhH0QteW1Ea
VlwYDWQls2xZ9MlA5QdgRwWIfo19PPUHkdjjbu3OiFbn2n0aGtZT+dSw/EeU6OClpCnwmuRQ1M9h
i+Pbaw4jJmKB+3PSbQ2FORwwKa3mU8Rzhrq0+GVLcgu+q7x5K9A9KI21CswIrdImcN8htfNmiwES
RxVzwRqYKdRUrCOX4bXOh01YoYvBSafsruByO4ZpLONKuJJZvfQ6hUniI2dX1OK1Z2LgZN3lo0kY
g824nWU+zMREcgg16qcAwcjuxPMshDzPs2U0MWpcHqv8JU8DMEw6gp4inuGMoAGhhTqlJVCXavVi
MewZaKrQmAaBNnRaGT0oG5TjeDSVfB8wKrtCgtzquP3gXXmJGVy3Fv/T+3gjKoOIGCf7HJJcXTkS
SUFj3WZv7LkJDJqPnWc2pQyaUu5oQsQaFUK9oFOBq7hbEvn8istJ5k8TdgAebaGTXdDe97icr8Hy
zZYHlSWi7iB5AQHM9VJ6l8TFbJ4RRUaCDZJIRC5gAgJJSZkLk4iPsKUFtnM2a9+TC5eOcI+EMzI2
0+3TXSb+cEQMKh9qGzG2c/yPV6c5V7zPOzMhqKj8lbaJY4IlROOxSnM6X+IMGnU94SQFzhHuHYIv
ohAT5TerbWBNoSAfety9hNdU25iLiTq/bKp1mf+mxbxH+ESHsXIVQh8oAhrJCPjsYdTd5VtPLuYU
PQVmsnJAtz19bQWHSsFn8VkxuRoqC5ibgOX4n4mWq3URzhHilJ/Cgl4gvMbzSS2LdxZFx2MENiAv
kuV1M6EFpQ+NRCv6M9NTzIh4KpLDLUbCsF34Yl4m16TUdjTrCR24azA0l91VdoztJg9rwjLJgWt/
CQZgMzwW702t4MJCrViO3zaV0qjNW5fkYSC4xcSOB+TFKVoory4HlF3sWzBf1kljnoCbaOvDi7TC
Lm4D3kOo+hXMBuhLvcCvk75hBF+BReWTfFaQibZAvynWy42NSwq9O8QxJ2IoYoqrGYHx8NdLt/yr
ypxMDRSVXNT5mJxrJPEICHDkUi/ExLmp6NS5JjI2eIgQMJdflOa5z1Htxc9FxcVBxdQZVwA9tGsi
ClwQ8I1t8tA6kzy2FnQ6Zpjq0p4avOG1OuLvOuZq+mJLeD+JIdU2glCMQGJscunNtN26BmiUemN+
NzSTnT+bHHOzdGSpvst+nAXEmpcikHWjMtS3PbGa5PGo2uiL89O8i+62GJUT24m2NgDtFcUvQDOy
kFzfJzSOOqPuOKSJGvLDsN9gZBBhscAhbMPJybej2TzLN8m2keUX4k3M0/v/WYZCiiKFCR5qS20O
jcZ44y5kDpaHURTKh6kc3sjtBPg6Mx3EJF07I2JxIp0Ud2hJcneL6N+ot5rbnEayBfAZI1tERCxJ
FZQhK75WZt4fva1O80TjzeienqnfTr7xUoYBUflYztZi18XRXu8zMJIaIcpvPlpr6VXR2KAferYi
VLLadxx0RJttw9QnEmqZ/zOw2qH1cxqSYL/aAfT23JZYEyOZet+vK6JMZ5iW8Tww70KzMkbAM/hX
JwpxZhpYMb+hdiGzi9DOpvyj6FQElFoAWjCp0iQ/+muKIVBm+rWaxBGQt5yiSQd0J0Fr1zAfB0lk
6HFbh+nGA+9AP67a5y4SZTSDy+vqJ6fWmUAte5WBhrYU7f1a6/VjEl46shRC6GCR1ClsX6NbK5y7
DsZpZJQDlKvzGVFvIhxkUAdqr7rZmn8m6x0Ww6JudjRf9PV5+loVniDwLwlSZixYsLkNNytsDz28
JuEgSB6VOv6QmA7hJruOmPOFpwGTIfIwrr51aic71YVYdGOiZGK0zSjnPoqKS9wAro02rla8MgUE
KTyeB8JO81e3ZNjJa7FdoCNGq6epGo5T5W1cnL8Tydb2F3KMxTA4b/VtqY2k5BgwGHjb54Ss1Pxi
muLYQnVvbDtksKUd7Cxr3hm5jvh5Vyr/8GXMxn8CzLgR8V/hbWAsRBEbm4CdbZFJVSAyaHKMFwym
GErrYBI5CORBqZDm3wnHoJqSTJLdqJECinX67UL3GO1Wo+LmosCPz9UhT461niFlFf1zinmUW3VO
AUfSuzHCoXkbO9310ECwBjNpaYH+JNYKRCMT07CMy2Kil7RGUppgmmH0Qbw5V5vmXFXnzwIRiZuM
vhgIhIbFU9KgHYH2pIESnTZ0JP4+wHmpBibKxyJ8geVB/ukE1RGMHMplYkVnaAMCRnJTX8lpBzmO
r1obvvPou1gwLjF2ZosEdD9nyW4gCkDkAWXpXKRV5Z3Llq7BqCI+N8xmxzolxS3xG3JbAB5xOl2Z
3a1E93LwjlPePykG6pt0PVrkTFG7pyqkJAAl+DYRdDfcXYbYJVhOwjhqKWVGRQcytTPGImMt5Hkg
o1zaYxUVQGGw/xAKCN9x33h44n6ndPGtjs6Pfpc6fFT2ASbc/CvofHTkBWHe8zs8NmvY0d+l1OHj
jkklCHPHtw0M+ueA+nVOJ9KprprxbhObSdBQx0ndJXeFolZXlqME2khaKy85dZgcSGZpf8lK5uJc
AUpCfY+QNFPhbSGxAl9/l3MbKtmC+5NkAOwtS0DWxHCWWDzOs9a9xoRkSFE8wX6miJcjTgHaf7Qj
OQGHDlpMSXOxgxtMq4kgTE6TKfsVIkMxz8A+Sv8L6MA3uJn65kBxI+cSK4Jjg8ZTLrv/TSw+Be2L
MFqCkMiPmHVwGCH0AUZFM5SgA4dbl03siGUaPBpUBCxIcDSJ4YGpFg68Q6eC54WqabJv4hvJa06E
M6qXmIgXtAH8k3QwdtJnJdxSnXUzwrPOUdwPmwFFiG39RIpPvSEPWw6wlGFD2UXZTM6nzO9ZMKlJ
koa8OCi0QdsOohvhx/GhgwqFzCQtbh6MqmZ8wZoNKDnPEXQ9xqkB/hGuqD+kXMJzf/DSS93fhHBA
Wic3sltsMoXemwqCKgMbN+J3aoOWaqZAckO50GF2Hn6Bv48O9WIB1ObCa+BnSbvncflyQO5RYTWU
s/h1FDBAqoW4LDeC7TpYmycoF0MsMy2/8O5weU7Wa8xMpwIPYVvHG03XVstGoffnCn0A9mIizLsf
U0XKqv0KwNJzzI40IdhRIiJeRMBvfWQsByTJCtFDZGdsZ4zNquIexNguXG9D3U06pklX65Fh7UDn
NvyztV7qe5uBHCHOoMxba2DyrLoERr2OgeewLRdUn6K/mT0Dqzd2QQBdAaEMoovwmYvAdUKEYXrX
yiCoKfgFnLUTzwdcFDFhTGU7LqK4Z2gLnZ7xzlmDN+GCAVctjad0Yfz5qL5SA109O1g7gX6GuOlT
dWdQZmTYXCTabMQAi0Bebb4A3siRwptIuHJUgJiEkDPxT1duVNDbuAVHTbyzbRkAQCiX6HOH4SJl
Z9x/Yxn+v74ROiKJVWyb3FjFJ409QEr1lx6k4IBZXHC3YE+XyRfQ98luS6+5bRCsxfC7Clqr1Xa0
+4ObEwIFM6z7Qi1JLoFsVi3W8fDBakbdi8M5VSfpOR1AXdPgP0cweuesAkhkKaQK5/JIZUPxOtcE
PwG95fQKXk0Lm8JHfgsiL+3iEojVgBGBeX6XkWNOhmrYHo/ye8V3VXXzxo1PNnU4JR2KJzH24r+G
vlbnm1TDDbxdf2lGWCiQQnFgZNUfh+REFDUm53UOoNqOyFNoGpZVLqcB5TLF3UjIlAAb+rVkX+EM
QVojC2EEtmRIaH9ecrw5HsObOP7I+SiUZKM13kZtusPQoQ1rlV1W0Bsj0LEW1I0I4HRlOBU0qTH4
2wRnnivxS9J7a51ywDN+HOMn7vI35D+TioX+bFLt0j8LAUvEBN19EzOSk+tPJesoNMkUJF0hMjfi
jUETu+8Sd9P0cDQUh4HHSC1SABSaTbm7lYk0b+MuOJEM4RpVZFfVh1BQSMRXXrhVSRJRCo7qRDst
5d7pUNanxWnJrIPkGgmgRx8p1ByVfqXitWVTRjRjbfU5WeZGIl2y8C2Iir1Wfd0YQKAEj08PumIp
7iaXXVpuxF4jwhuJxX2camyW56V5JUiAtVdP1TuBqxJ4JY5+Ir8RAhkKog2MLAh+RRuHP1ZEk0r+
u0BBUrerWUzgPaob5J1MozGttxiHsckVItUYrbPlXfWMVGmmwrFOcJ8k6EuXDA3UUu0SPM7CUMMt
oJk8zPYN2d5DIykDoaYGOpx+ZwKTVThrKk77xxnI/x/q+YUKATwnJ6wYiABQETnCYj0HqonpEQeA
epu1cIekbUpKH+XM43Rzz6FKUY+KkabioYCjUl1IBMWxhoyaTs4HdROLpAi4PQ4i9GOxY69ccDf5
wHNYbS/1Q8h0b9qZ2QsVloQ1eiqsA4GmCGVi9swkQ3jwLdFeInYGBOGnSiEmixWEgANJOiox1UpV
ge6lqfwETd3oQnOi7s55ZxGvtJcHG30N7dGs7meqE4OAMkkfvk+QUgZDXd/D9Ed3o41eflLW2dSr
tHd8Gvm0lZuPoxfIxNVvEkhESgwNg5DzQFWymmiWAKfk5YHeKwl5RcNvaFPzcFNwakw5mkK3XCNs
oP4SVqkhd6uyxtOjqGP3cgWiR58ZaihS72BWr7LVxu5YVoThMoyS9rEpDoSd8RsZmhFB4/I5A5sL
i2bQJHJBmlzUPe1bkPTkDUtLUuvjLvX+YjqI9GEjBj0MLDY8L85IpDESxsYf3l1uCjA5fIRB55wD
ONci2RqIoAorxmbPfNtpOvUBlgA++9CbNsI7824aipUIQNAQ3RMXUB8gY4JnQ0ZM7ht4KId89+vy
VqY/GbkttKZghBZ3U/odwL/raBbC4mQgN5fvlwKFMtyBMpWK3Jbqqf8UtskeCsRBqOWl08zc16j+
nnk++DPFwCzbjYVRxDUhOZI/gAsJBCn9pT6OEPPmJMwsk3OI4qOKpQGnFzVmaJxAmWuLQTuB1Tzb
WrUjsvDRClghfEyq0KLcGy85tYRN5gpWZAQSxKNL7eB1yhMyzsSL92RXfYUQ2SmTYyqsG0TST2hS
uE8wWfDRhATtruIB4ZzqcyPFQbGhWxqMBw6alOvWwvpOwg9iCm3O9sOCOMK6qiAoohrPDmDDhrMO
y8R3gRLkYhZOAEmgqKpFKouc5Rl/GTkMGQPzDLp1zkiEi4VoBFl9eXMO1MyX4wWv8qYuzqi2Nh7a
IPVbjWKSEX5gyIfsFs70iQb0DyrnhU8GHIoaxAMr5h2HLiOaifqROXuihRUY34Kl5OSUmhLGXqDA
erElWacn2CGR7jg/aDD+SqluRXBn2L/6t0f9J1rDEWn7Q6WjwdYbxlb6ED5wtTLXMayJ/PzGuGpk
C9YZmqomOqXGsxPCBKAIGuAB9WvmdOuY0EDWt502LyEhIHCKR2N51ga5FeNzMLxV+mseITEjjGTG
bNHlfp/ELyn9nwQ8YHx1MYIwIrT5a1jzAZqTFYqfuaaks8gysPULOFihvpnVjOIj2lT1IYDka+sW
wcmhcNrbGLbEm5Pxl9+Q9LkUJ3Ck8jxDsjxctKWihLDas8m65A5WEmtb5AyZ5Qqr2GpEn6IFb7Dx
ufXOC9+i2BefGYUAF2ZkMnjVuzokegvF9ohPRAyM/0gu/ph4ADxowhkGKIlKfcNNWTj42hiQFJd3
tXvDWWZM3a7WWJY+QHt4oG9RUfe4a+EOsXdwCbCgF070/8R0L6GkRA9JG0l2p6+ZNY+mOeXBsG+w
QOFIoBSghOcgI/WUkSSh9VJrF1RuYxEc3fBGFSq9JEp1tAp1c/VgGhr1K7BfNQjpssUe9IRbbqH/
1NTvuIpJYFOB8A9uDRkdnXuKqoFohKIIHleL3FVi+B4x3wKZMN9R/HYK5DE/3KHeXRZKzCTbilOj
l/Dm4FhKeWkDcb8V9o27ZFJ9ZlAwDgBNPyQx93LHVCHVNNYJnlK7W3ndlRcsTdCkmv9QNuRQLyI6
aRN9l2eEkDl4zb/pzETlD2wgh5Pakr+Gu4liL2FchBt9SMgvWy5r7kNDDAY27OQg5RxEPltZV//j
w2dDuxSLRfiteXdBUxf2M8yHrIm5sb6jUt1ZdH2QCTlOx9EzVv9irdpAUPuS1CGkrNSALok0qbTk
yJtp8Xlp8IuwVgDTqtP66hIg5ON5xhxZ4xUpRW6ZL3wxiz/LRdunlIlpictkJKA0/B5IbazzT3Yk
rV2OYIlvBx+aez9Axcye4E3SRlU2YR71geOH9QmmIRcBGcIRVbms5wTZ2ahtQcElsFBu8BDjGN4g
99xU+t5sr8DeNeNeOS+E2StcBG8VZgTu5yBVjoFGTBWpXkn+XaIFsQkKEGi5dSYSVWBgop5ewcTu
6MulwmYVABATOWQov9yjU8ne8NsdHDS6lppuqsZ46jhkzeoSaoyqku547qkLuEu4aQT0dB+b3GRm
k8xRrp8R2kvtKf1UjUWhq8hbMPq1yYzQlLWSdzHdgN/MV/H9c48aFGkjIaeUKa11d+F9gUHEFe1S
vUZwGtRXS4JsxN4L8RJy/rN34JaMgUOQtbCcKRxFO5Bw/VkTgwu58Li85ecjJcmmW6Rq+0kjhAIo
wRU7E6Nmy7T4MsjQFnKjRpmHsI0LT0xKJrOd0bxJCCi/iHDKjRr6j+A49aykJhnvKCJlFc71ueJD
fkypIaxHvIG5D63I4BDu05rrAgV1ePEWBqKhqxk0ADJiYc5q4b4Knt3hyciTYheQjAZSQQUH5URd
pQNvqjvWIwoyCX94EjZY1LazhDon/CVfExS7sWE6UdYIw6iH5DVW6FC4v4DZqzB5xhIccN8PJkf+
F+e2SxEGCRvgBUByceFzDUCPtekydr9oTtl1ZJcTs5NTSfDZaXh8xT8VD/aqgqkBEvdFrte2sPnx
p9ThImvCdCI5coKIZvQgfIiypdX2YtC5KqlGPAnzlZBaUyZPw1P6UlIicUCwkxsMLm74M34VNilk
nNlCB+BSWUsWi4AxAb2IrFDeNguTlZWRE6B1xtZC6jsgw5Oek107sQ69jcDGaJio80Ykltlwhv9Y
J8V+rP6FJixP8DtR9vJ7O8/3gNwaDDxE4Y7RXnFGJtW8xkSGcuiMTCbMw3W+Va1XOurV1+B6aMnx
81eYpolD4nLQo285pBV4M/YBMB0rbWGJhYglZVYwU1koSmRdDwrMCxip2Z7F9DDaW+rq2iML/MmC
OkZKSIC9umHMRz7u1eATxhUQzXii3GPSD8+e6NOTKnn+Fy97i3GyKju19I0qfBW7sDIOTyPaMuHv
fCnZHVD3nfvDR8vwHn8SjwU1j03rXmv9b8q11I/7+DAGMVbF1zl57Rpi5JlkRaQ2UL+5MlKyptYo
KSaOJlo1DcS1JivY9Z6iMvQRFMvaNmxme4MbcpNOzfwtW7PM3rA+SzfD8QOBgVj2LEoCHeEulU9c
Y7o9ylzu/D/wracZpXTJ+DjcRcEEB7gFvNBQ9QGHleHa6o3dMJwNEmvEnhaCc7HNBS6W+DAtax5J
KR41ZcJAMQXdJBxpOI1rOe84xZXkajrH1v7QNSwpJImiKqBME8Y7x78Bye+BloVvSMuvDiXHhG6p
w2SQ5R9lk1M3i7C0Rpc8zf1eLvMJtE2M+yk/QXeDc4PCtnSYvEDbrPkinZKxih1zl9aFvqa+Zd57
W++C8LltdHJ0oL0YukKXEaLCGMQqVJPBJZybjfEl+pTaQYm3amqQLkGiCUyB4M+U/KKHiy7sAY4y
qeuZ6YXFvwBK+BlfSaEI+nWtb0zmaFTcspQPCwXDoHNQP9B65sLspeaWWnesAF8AXsR/ETxPmMBp
FjneKODQl1cgLmI8AK2QHp1Ltw+nlWhWJBPMQPjM6RWtHfxbk8qj30ZM66y8xwUi5BkYicDmWv6b
2EjnwIFq6kgBA8VKWc7cvwCMthr4vBmp5vhDbpJmRqWV3oGnXWBdjtWcOzcDX1Wts0PokrwuHYUM
I1y4C3mQJveyNgDndOdKg/DcD8ld1p30Tc2FTox2O8q2cExyc+QIn6SpjkOihTAgzv4jARgIOmTG
uamuw2ATR0/NfKim+Twr1TGuDiYPR1h50/3tGPGixsQTRcp+rC1ihTryANqtTQ0860SRI2wEW4A4
o8pkCBqogpv4BeNAEp0WIv9F8DCC8AbwOhZltI3ejdHERQQMolxBYOWRJTDJFtJWrn1GKQkG3HbV
Sa6djw5pCkqlxyUOsO8CtQKJAMJ52XDyWnsV0UBYrMCyoqx1fzXMJTXBJxI6EIaUbSyjBl2NLSh6
xsiHSECt/H9YOq/lxtEjCj8RqpDDLTMpkiI1yjcoJSLnjKf311xfuGzvjkYk8Ifu0ydo+hZu5V5G
KVjiCoDLC+h15l10lT/hqHzGQFZBkT0YFL8ytedeke5UMXDvxK00Q4bQQoPvXnL+yhbHmlkluQFD
9Q7WeonpiAUlSiwPbL71fYZBwyHGXwKdgp5ltM0iqYDewZPOGUhXqAvicdvCQeIVypYIXQOY9hin
WPUU2BjMHJyMc8EXQgzEWJrUBaCUdPIsJlAFSJZyM2GdwD/FQKnjsytwK0t8bJm5L+uwXb/4q5qx
oGpgNuJeSiBn8AYIqRM7xhyv8lVraiy4O8KKsVwMQ6hmJwjKyudMBSSoZBRheQ3Hi3O26v9hR4Xs
2CH4eKV4KckUpCZAAAdqBZjmQ8ZcvYUI6WGKca/JRJH/YJu8FFiQjVZH81oAAi6TGQacgxc8laSO
0ERhV9U4j0JZEmY5laOqYo4DbZr2mzcCxgKS4PHwxKttBKajvDKBqKs+2vAMauhlAncArcksyGH3
A5WepDaLh4N4E2jcWT0wE5ie1ExDS09V3Le+NpEoU+LSxyHOhMeKpx1ELoGjBBZoanIC+GIyOqF0
Q38J8hNxNIUODmplfZJvDo/Kjcu1ARdu8pQ3tqfK94tBXvFqWOfVk9O+0i7ZnKpohhqzJDDqdZq9
d//DIKDDYGPZRrQ2KsIjlPxKo+tGd9gLGsDeYV0FXbWVjj6B9TQ6a1EduWxxWYLSgud+dKR18txh
J7MO3ife00s7nSBwY7xQ7KSkvdOirKvUgp7xmKbvQgk2p/xYQxizAzkhE0gF+ouITHQwDIW5JC9P
QETSLyqiKeMmAIwvN111lTZrQLHV9MxzmcPTv+QTOVqrqF3zQwAcevsMegaFCT2C6EF85xGM0qXA
Es2MhSNTt9XtPVcopXnJLai928MvC4IzT7X/KJVlLKXxZ5nBVSrCHKhhsdockwkgmi80qnumwWwC
XqTARQz1Augx8NUBRUb0RbhYkuJ0knuBZSRVi0OjHSbhCV9jVztQEsrtTdwu8kIaaKvWztIxtyZH
DbWrOnB3kT0Cw7CNeMOs0/oxobvgE8p8XbY27EGQGPGIFHeyAEW8zCTs1EI98ZcpxUbQY7H5b/4G
WBSiz6gs7f7mZJOos/pi1OkDpbyKl0TC4+ZgqkbcpymBdZ2BxQfmMY5LAgpcvprOBUdEk26uPbqd
tuMfiFNRGx1qfVxKgcK2NMJzX0XbLsSSHvw2xLbXcKsHTiFdHbmMjIOpHgf9rPBaneY3bx8UJhgG
blNQPckZz6vnrt0n6q8yMGOO4LJ9DdPFR+gYlt9O/uiFDxP5wnnyWHlHVhCOrJ9lSKS7fjZxvsx+
S/vmeI9dfQTz9DlE2wxzANZXZuElWmf7qbIOGtFCdHxFR9nLkkygU4PLbGEaY/xsI0tZDnQsWRE8
wkeghcBFlnAZNNzbaYjQOlxjCmCaywSnxvEcThiz4gV0H6RSL8vR3SHAAn1WgNlI7ZCRr7q9n7Yj
VE+MF+eT3Dxj1yyEdDV4rwW5xmW2D5xXWf48SClcRIjt0iEjsma6zPkr+iu+i3gnUACE8KUBBWr4
55P9MvAX8itBnTlfFK4nhGucVPziHBohE/L8oBGtkh6Yovo4yHctihSMNgTJ8xg0gv2Jt5uSgUH3
cETqKzPlDg4Hv8KJvxyU3NyjAoFyubXwTaAnSFfLiSp8HJmDyTbHU4Ckn+xCC0c3ZiOugfmjYWjq
veQQOASWyuZTnMBt5cyXQ7pJQXmVSwblPeFQUbyj3FaGh/Xp9CfZiLIPNZCtANhNIA9mzNCnmHKy
zKv2S/h6Qrg2uy9R1omdLm9thjlSg1s1qcpBuoXGBpLMBcxZKHMIrf0MGP/M8SvQjQKvjL6TLlB4
fvJQWB0Cis1Ug1Qf+FAhoGE2IvxFmRCKjEMOQMGowQ+UDzjGd2Nx6Zd0xuYB4o5e5Rp1IPtAfmkw
0kRyNt4dGeldQso4JhdKH/9To3wv3yrwwWoYcQFpguRrUkwWjHIRbLESoIE1qG2E4ecjd+HeNaI/
WUXUMbr53XkYRaqrXGGwPwu9Q6e6dN+F3TrC0Xgynlu81q1tCjY2PJQGh6/26IZXEwv+AaHsmv2J
DUg1H5QCAhUqCPAb6MB99IFv0IA7CvuBEV9AY5SU3VKZ4CBExF1u+RUlriRM0ITXp8FCLeetT3iR
MEvQ6/AdGq56yH21R/M6blWSm5RknwWfJlREvgvDw7H95yWPfNQh/lNdMASgJRPX6dQvKFOYIUX6
Y4P6jiGTuB0xYgAa7bgQ/Fp/krKNlYZTEWTP04DMm3MHYTXUWP6gjIGajDDL3jxoPpeb8idNudTB
doyrbslQP14LI1fm/uyRUAlPNncsFICI6pKtWwEpyctGMDWZ2rpU/U1obeTJa/DT5djlagwSMD7+
IJCETAoYLHMuOpTAJONQ8stGKZk26fVz77lLYfe03i3FdZvNAEx9kv4rzIAbgPZjfzsPw6L3vU3l
4grGu/CpEIQbx3yLr15ChJSxTs6xD0MHS125LiZWvI0vQcJ4xYufzQLfW9hCfo+RJD0aUA48Udqi
wesWA6WLT86eucITVE2f7+ETFXRk7suJC1TOKlG7ilkk/hPwpVtLXwRPvOdSZXoBY3/+uBNllStv
BfONk8VD4yITL4eBIab4HyDu4f7k/GDxG7CoEl3b+0VMgoi64FLyGfRxhXYty1EQU6zuIV20p5rS
acS3RobFpj/teI24uqv9Leuma6cewl6DEq6vYjlsoTMn5p07GFH2m/ghuMgAcCqurzSYidAKGbnd
DS1MkHyZ1CEkRH5wAB2XDSdQjIG+pL/eKxUyHQR0mpnUMv8L4aBJXpI45eZOuKlZFtiFVSxil11W
/2MLZMPLaeQby+MQSV9f6/s7R5QZBRuZCT5nTjxCxudSRrvjrMgBd/BOg1/VaBcSJvY2jQ1dqgY4
TCMle59ZXV6vXKwSBmiKdXuFfzkP9dqkwKKsdHQyvV5nEKQWuYgUd7iBBs25YSYmvzswEc44JuJ/
SAgKzqWPQmR08gemFuOT6wPbqTSPbEj42K9tQj9savhPw7+ipIzm3YSRJgwb8zcgmSTZay+T+l1y
Khc3yjoNnxqmRWwIp3zLtBI6LMHPB9pBWeesfboFzlwr+yKeitsIZpI7YX7K06hubtEudBoq7iqK
NRoD3TvNfbb+mL1+ZztoT3Vqv+Q5gQMdjc+o97WSUw/L/unDLC969w2nH94T9CMgd9mGrCFZs5q4
7eMkhFfD9I9fr9ivgP5CgeKBkeTA5lnaMEh1gFQYdlyPsspF9ZVuue1EOzE+aPXPCFvivodjYSTI
7II1iQhD2sqKgt2CANnhmHMXYXDvKNae2ZbkGdm0X9pc/+s5mlTTWlTsBaEx/b8NF3GX1HaN69PF
HDn/hbZIgRai2HAT/Pl+KwvLpojwRaop6LawKEEm3BrAUD+FD1h88EFpNFqH8F7gYhNqPldnAIgj
jaN4KxjxCchTM8ThFrcccKBBexJ7O3A41AY5ZsI0cJx212rEMgFyDtGPJHMzQuWSpdqGT7CnZmQ+
obyljrtARxtW66AnP/qxi87AkZInKxM0W283YQfMWO46JDfdNvN/bHieBprnw6TRSF+JrtE4wP1w
2ZDimyBmYsSPsy9B8dFDasFOy7hNxfxRHBgc7G7xSkvmS9x/dzGAi36GikHIExOXEWXGfPZeIrQg
sF9lrCq24sOS3+GN1q4U+wV8CJA+AtZVXFTWitBX1hilf6Bwm0pklfTq/5322PUtAqArKiCp0Dif
hw33O8D9pWndRY1lRiRD6XnGFf07HkaSTOozWdmMdaCC9ATw/TmM2CuZqdIiGDRwMn9j0C4ztRpn
mfsaYBdOd8LVUqne8SgYOf8D5jAzR6vD3BHvDX34aepHN/5O+bTYVuzhBPkUpHXOZE/f65C7n9uQ
gJHlwPmHzQ/w2mK8pESmyZtYweTvop6p3CxCCjHSFzlBTcZbiUhVNgVIIvVSzvSt55KHPqhiK115
2YPQOhs2BTUmJLXTPDX7eehEiKXJ2iQUSith5PIxcZMW1AhzJOxNMijeXF6QOiDkyYS4NT91aidh
kgfb0iLRErZ6hQ13tS61k6xXoakqcXcZ2J9cmEIT4TLGVRpZFP3BLxihN20r5DRz+0nZkCpn2ksl
e3ITfOVBVYHGkE80IFweY/2qIMZoEX5r/nMcKit457G5y/tzOL4iM+KUB2uMLH6ldpp+mcfMKjJz
iqVhF4dcxeizN1m3U8O1H6I9fyUU0OhunDLsdTP7Z1jRAvVNhJ2mjdp3rQ7/8JAJsmXnwATDZI7r
PpyI/K1W+rMySmlMPOiejQIfIzL1HZ1gnsW8H4y64p+upxXCnyFrzibgX1I9+/UuozLAnSR6S4nM
QvhLH1Yw5uBSc2T8llx8jqcx+46njyIg5dF74EmKgRQZNFgESm1JrL3QPOXTcKKxNbme+P881AcN
NFQ03P0po3nLe/hdVKAykg9eLGbSsFq5rVku4OYBYAf/i3OUKh1+OL9HoDlMMSiYOWRlPcfWqQ3g
oeDRBCWIIxNAMoF0C1uf/ZUyx7KVjpaZoGYb7v7ShLSNdZ+2DaJFOyMHXbI8EMqo9LszIzI5eyMb
1jKqO3vfYEVJ+c1BSXfCxASmh1DPuDiF+8lv41MQf71hTkZwEYA7DTSDPs7Xptl3x+Dq4CogHNIB
dw5HuDjiSMDxLxpjA3SGS0lHxGZSbNkLLiZuZgCwGRmNaX36xqcTbzXvCSq4Bg05//RxOM9L5Pda
u8Jlpor/5UjuHcD+MHuoiKeM+o45bn7qqytpWkJZavy3ss4XjvkiM0eQ74Fs3BzzFb43QBb8Y0ly
A/cWPy8QmyY5GDrVGqUg1M+MRCOKcCEht3PGKBfPz23hv7ERIGOWDOsj/V1NzyMXuAqdP1kP8BH4
gtQFddUtbOedK0n7sdF1u/s2BOLb4h2UNlsT+Ua21gPqfzjVhyJo0dKjiISGOvYKVLlLGAai1JCG
5/+KM9rMQalwxNomkN/CQ/nTNxR3KLiPFu888okkQajRbfkuBlgbtZkULTT/4lRmIgui1AQsZrXw
EeUJSA2+cVjbcp/SF4T9Z9L7mwGSDNWEnKOBEzyAh0CPz0OIkuBsbJAwaHESo5pEXhIhyeZ8iUuL
lDCMuhlrUlOQ7sAKzgGnhXsr08vccZcmynMNvQYGwkT48nKoi7BniJB8I5xn/ou11g/+31IiInFE
G0e1ECYua/7YMRWK0gt2KDRYwgfT20cNHkbbETa9Ded//iDFAieOYMIc9ykUbC88avmzzEq5LxG0
2hhdskgLgQnUsjmpzK6iu9xo6zOzAzuR3odNZ1G/U4EKc4puobGv/XjAoUxVv6QmTxicKb907ym9
hc9dhRAXNkl0a/Iz9iFUQrxb5jZq/2MDFdukpwHvmjnOe0cDbhXBSmft1wppID8j9FloFXAifPBe
4dDgz6eBijp8SLY9xwK+KkPAgCdENQDeFN7qkvuUfAE6XrlrKZUYb2oRWGesr1IoGZ55YObeD58y
QY2Y+6vYTzOIFwTThph8H/4OCXx+mrnotYMdqjrEHsHCo7Hy7SfEtcKOAPQE+gWB8MFYhLAuI7Wx
ybbCzuP1StXUlt8N2ecRhuzK22i+BgjCLjGZyOKFxZOVZCMZV/Eum+JGwwBnjZZCjZVVqL9rTMHF
8zuch5WwnAinI8OhcI4lLX3dvtFV0cdImyUfcppuNj55uVXgDwbH5INKZXQZzbLzTUY1baQyHM5P
dF6iD9aMcStYW2Fnm2r+QYuwaQeDZi/EBwrcGGcfXSz6xhcaDT4Z4B/HjPBvpZRAMthRlbRkZ7s8
N/pwDoI8Ois9URX70X9sgx8IaIV1k+raCt+16uGOI1svqJLhUgB2YJjTXPJAQ9o9LEqc4+W79v1V
VcvjrEyXMnAXhZ/tyQPcCypW4olcWbA/NQiA3/bYLVt3l0Gc6JVtdZtq2F8stqSYHoPZeojdQ2M+
JAYgOaQSxzq5MJP7p5qKa3SxW7TJqjkmjQ7vc+up4g9LOTlvXS1kRoo75eAuPCfY02rqbyRCr/I8
AsKgJR1ey5g2mqND3nDfTt9FrG+ttrlweNg4OAyYYXAv6kZwLBGoQ4nd2FxWhffm0+VbmH6iAfbx
KzMtdeloztahDHxvij8Gfo1VnEpYOOwXxLLi6OKWb41mbDB72IXIRyM6DGj6hdZv0AXmKlRb5IEQ
Jz1ePSU/0qi6uJZUDR6u7C6ey1Ckj1CtEfVgxFUyFrZ4IYww4V+gUVtIICmndTc+kQ66KRQkvrPY
h3VFvSJ0FnunYms3xARwbyH1iF8Al+3rYDZ08Sq2B+qzMJeyxj1YJeMv9mtCo861u69anAI6B/SG
+8Hfx21xmAOXEBC0h9ba0qILtoNrSDFoCmvCQuZ9k/xzpL2PgSiZcKTV+KiP3yUeEyAWZ4Ovj29r
zqiz6PRli5zwNKW3sOwWToPIp3j1YLbmerzpu/cJY4W2hSxwKSdO8nlf0dny4QQVk4Ii4WWiJ/PI
5KDWRv+OD4y5BsMEJlsYgbhLwbr1XhOAINv8TGrG+/58dqsLdM+lBWQRdOOmA4mVkX/C0aTpcBX6
KyTzuLIXjkOOTiG+YRAeWLwjBQimwwRBejQDOTy34mFOb2aJgyuWrC4I2lxe4CBTm3oqD87bqfpL
ph2An3ycr2E+W9q8EX9tQriLMXpjlMax2SQkwg9UVCZDiTF/4neAYsYcw/Sz8DvkXtddfAag9Myn
4t6JpZP5gKP2joIMPFRh0Mo0GZYxPBwplJn0UG+wCqyMrjewKEOvIRN64DD6C4bIDN9JeLMI0zFf
MBOM0daL5r+sf2js4ffij4cyVdjchb6a9QOtBPHB87kQ+6qzapIsBcnRQUWJ+yzuKBWrVeZcKu4d
0pLinoYL118c/wZU/C6wf6E729n0EUt/KTSWKSeCVZXbjo6Tb5W4LcT/z8mhB44gH7k7Ki+LXDGe
gkUIbzh9aBCd6varcoZlEfnCb2GzCeidAlRabAFxFoLIkDQ0QxQHDrhXU+QfuZaSd0jUK5+bA5PH
hZ3Qi0nUEz5zW5uD0iG3+l4Beehqx3013HQcT71MxcaLKFCTDpPwsfK3mhq59OinMaOHtukSfzdu
Ma4WDG8Y1bPtu9s0djZAPOKfO/YnJYoxYD10JOf0RyHbDBv9ULkGNE19i/plavGZiY+ZrcsOxllq
nIwNsxxvgPrLvRdiDU3ob3kVwEHhFkiPQwtrYgW+7nNcCmVPQiCz+Elv9jxxniN3sBzDMyKmohuJ
a4je9Jr2oHlXRzJggH88gE4XJxysrQkwAV1dKfmrOTmPFWiNBDVJJq5ucUniKSBijqzKF+aYLdWR
FMk7r1z+CpYiaiuYnhGF99z1MG43DIcwc19kz6RHQs4DgOUpSE5q+jU5GALlJLnhIkaIn8Tt6FGw
1op327S2tflZ5q91WT2O+nDUsmEzG5+AJXJt5Bh+DnJUYGzYmc7aitKHO9aDzyncm5gf91WEKpsh
axaSUCiCBdlS7LwU66XO9S++BpPjCv0FShvuaDIApvCZ8SqD7QYwMSff4BxwDjrrj0GHq73EzCdt
IK7RVfZq/K8MgKs9SeBRGd96pkebAPuieHVw1lc740i5JMat83iFUZ65/lLSRaycqxKigcWlqL24
fKaBYySaledS0zdN3q+tGKiIYLmAL2bTu9Xz8KTC4xiwqhoAfiGRAlmzOfh4VYys049ec/zg9fIY
Cwu/AsekjHApRYvmxw20I/KnBazjTaN9a/rNHcR9MdjOmU9N+2Il0GAmR8KWSU6CJnUYwbli79kz
rUuJ5549UtBb7iajcVQBFmBYx7q5q0L1tcLecAi/OlDi2eRiDVF6M3IoQuqKcs37GiaAHhO2mqFs
7v72hC66+g3hsRplS2dqF8J9m/pT6RJ+p31IAKg7Gauyi9Yz3slJo2EwSiWLh6tT6RRyn1abPzao
EjFKl2gYg9owhtpgKfY2c489VbQN9U8DY9VH/Si0VR0GigbS17Z4E1QidwmOqX3wawuQ7lGcu0F+
JBhgidOrPuTXKYN5PJ+EAMk/EV/dIfxWY2stsTIRk/ABGNiQUWezDKTywG8cmekqz+CNXG3lj5J0
OLbVBVKPj2Ms5MZ6uJWgHjgzB5jEMZejTQQrbBnPcrznENLpRJBH8sN6eJYjK4Q/NDH34XxqcHeQ
7EhpsSMdKQfLkzvubDnvIZEP1qOvfhOtvp84hpFIg1FZT1MM/ajEp9QoOGqTR93oj0+9+Rh7+GE4
jCzU/LtPDFzoqPYpI//71Mjs5jJ9bgcuC1PMu+8m4pxefbFP2FWZdvSpN5IkQAKKuIzhSoktpJEE
/zB4WGRYRUIRUUoiITifYMb5zIjhYLl8epc/4HaAbtfey2C21DvYLQBNXf0pl1BYK0fVBgsDSwiC
NQQAM+EUYK7m2qug7giT7VdDdvGm+UX+urSPDkZa3Nyxe0ttYzVlP5XzRlY03eS1z5mPB1TUQHol
rhKWDvmP8SqNyjTJu4X6r6knLnYduWkFMqV7xbNKry6WXiM/KXHBGtOxVO5EghQl0yCmO+d1yCEI
QpDmP0l/GFz8eeD6Z7azMt3XP7tziSDQFgqWYL0ebc2K/AjljL9+C+2up9Erx6Nzvt+knGJgGxW9
Ruu02w4fWDJE6HSI7kiu3HLyh3yx02Q8oOPWjdGXnIdDtcu6fcxKZ7XJ1Lw6UaSghEXMEFK/isxn
YHFJmjzLYh3ZCCfjLfSbSOEWbEnbcTYeDsl6y6iUIJ0bFicYH2Dhhl+MQ93D5A0wBR8qNYDdrfGy
4eEp7sXlZuFfGBM7EnFchlu523yCwMB7DhMUlN2HOM8rJN5OsC4lpooXLDWTxOKCPrDWMWVZsbDm
HAGrFcgDgFpj29uJhJU+yXdScdNdUydPZnAJ08eghKfufPEtac9aiKqVae7wF7OBAfnS7njx5weq
rDbDzgBkjlLz7jrABEy/cWGYk/LL64LPKHEbsvYlpRI/7oAk5KvkBANzUj040aXmWrMrNhvWyktP
3XhUEg3QJRwmsi+Ed0NLZCXZLlHNhVxEhAkUYw6Y9DjhvdSHb35t7xxhWoU3CZezbO3CoSo7lsVu
M2mGJC7LquCa0uhlPQgyPA0ZQTk6ry5j6X5FNvNSrjGDyguchRVLpph4VfLBqTYD/cLNJceSIG1o
6z3IPPAv7ViHj3Gy/GaX+P1rn+zE/x7vIstkorlmiLymyiIP4hN5JlqZsrW3Q4RAdSp3FIMFsNBg
9GsVrKXqds3HfbgOysErVJHwUYMGFXLl4JP4YxzoMJGhztZFfEYtcTLhchlUH14SrdxG3/cI/FkZ
8lstr7l60H0D51fCnvIA36CZBtGudYLeb4GcvtCbvflJgWJpC9UIUuXgWcQ9Dkf+kgwZcd2+jL25
V8Z5ZzjprmLIarC4uyjqQXUuZvUUqs0bBhTwX08KYYMVWBHuJBCpcu9aoQ4oTTwq8nllDDfb0zcG
9jzI0I/t+FvS3vPnZG1oMPRhW0ECk5wO0CuLG1+kBBkaAJSwI5AES4kPZSjeuhlgxxJUnKrVxeVU
c9O33o4x/2S5m8h3JdZUDESA4cBI1wwi2XACGU0wYZnTRWxilgxCH0b9FP9ld4GdRS2HDKYPXVpJ
xAHFxWRXJ2X+oSb2q8dSqc30K0cZ2Pb9qogfNOJ8dFDJlDlsCqRnU61NwnGlCJZnrjo43B7kFGEV
CxNMcA7yQWV56HKqVtcpfhWzH73XGepgKkkwZ0JIqr0pJ3pw6gc2jKxXkQZRDXkTbsbar8BmyZ3m
/NkZPuLbWxL3x/uxBSqvzePF1b2FJDda9GlNKFVmuYPGpmL7ABJS0Ge1Rrk3cbqtxnYrMahtC36d
DHuSPW5EoP7nLlxmtFRPld+SOT38GHRYlEAR+F5dnxAT3zc1BxqXrdW9UE6IcAovWyac2TKkIyxj
dOzlSboRsf+3GU2yUkiUKSGOldeo+awrfx+G6J67dtl0P7WNg3Dfb4LizUJ/IJ5uADVMrW2IDSq+
VeI4KLnXttkclMdUcddeHOMkkjPRdB7RdsnFyo9I+vfUOJjTTasepYPPM4955pMG2a2HgOggks/X
BcQaH5am0A6S3saw3gPSaymOTxmYuawh0bSIzZyxs1scL5/DYifDCwFuZ/z6mpozLj401KA1nFbo
dsJLBAjnzo1Dmn//r+i1nSHDo8ETRyMgBn5AhjGoQSF4ASbipoixuYFWFJf+ebwrPIRUSH6DIW6I
4yfjj8jbusyG0mBpYGwU0+pyiLcY6YjOmouVkRGl0dfI+Q6ADp0XV44QxCZvvxWSgirlWZLjbKBU
h7Ni0EVMcEJn4VQw+26eFsscF6fdVW3DgDJHeMN/YMgMWpmLkAEo6gmAEi6iHoxf9HqcUNxAGCkS
D2c6CNTAjUluGd+ZLAtlzecwda6UTzyVPnlTWzhLz73ZnPm0EGkFsNeYXdSJj/IB0aByERK1UI/I
Ogu2OWEtC3yUPvzXgIMQtPFOjoJW12wm9dIXD/ClcKaauV8Y8WDTl6cQRSCjNR8iWeCMll64RVrE
bWM4JMGqWKu9iiDHaJlwx6/CIQAMFJrIRNYmfvrMOqSN1OhT4pYbvjyQTiuk9CB+xmw+Ajnp8O+Y
4uGpbzgSatiA5wk345nWZ1Z34iHhOhjrUpABzdXmoVXB7Ol4SYUQhz8pEdjK6KZO/Fde6w8Ce2jA
oFMOm7DRn8rzqD760C8EBS+h9teM8uxE+aYFcebwOFR/UoKL8Kmzi3OzbjNyJntojb7gBZJo9yLx
FbUmhgc1cIZaMxIFvJHboAGOdMoZdgpDcMjYJUqAIELOfGqSx7B/TEH/E3cgiaBcA6weZMjQKjv5
PnSZdT29MvzfhqgmfLpagUvHXIK0GKuR/CuUwDh6HfkUOWazM9hIljN4x62bip30TeStWb8ZGEP7
GALAjpvo76O0o95563XjXKEFFaee+zQHW1hJ375HA0awYlnN8MQW1bOtepj/ftiQnVPH3tOroIaS
QDe/6jHytFd4i0K4VdatSCvGEWucfBkZbwwUmK6unFBjkjFdMrZ/ERZAlbDNwpKjln3IvQPGW5XH
IaXNHSgvcGpj/4zNJsazTgLKJswHfOonKfnMyseJrsLSCRZvfIkK4kE0a2k6WJ7TUSqauh4h+cnz
E9Fl1mIVSg3RNfHKgXPNtRa4uMtcFbg+U+A/ZVVzze4TmGtuGPtOu3m0KRKhMMOwiXGXZkxfwNfS
rl5x9OZhk0BH8wVwnohL9cJtWcHJTo91pB25XWvMve0UitaFwSoIzw87zBmeXf045s45xX4IS0NK
Jw8c0lQJMi6Mrd5Oh85h/JoLcwPirbruFaYsd29WF/PHahw3LiOxFtixt4xVyrTB624R6WUiwA1X
3fQm4jJZhjKQnoiLnW3r6oTxykVEZ8xSRf827J6G39u474xLaGMER5GqTRYqc8E7P5CJkXQBQMVg
jflGXKW94DYXN9wq1ozvUAdJtZPQ43pQhnwYiM2krofxoDc4/dLz9vuuD7B0hMJvIdwMfrQKCpGa
bZqx+tdV3R6KlsV2sKBkqBmJlBZc/3ATRYeZR+k3Xb64O0CCkXXlwraOXlBdqf1JeGVaEnFN9x2m
yQhgU6M5O+Sqx3HwoGFlAYaymXCSkAIcZZ5tvMbJfoI+miDqlINu1rBsn44Staa08V7Bt3EAKobX
7pE3ytKrrfbRJACPSpLqIASqo70rYnvHoLsDVAydDcgXVS5o+EFqY4oMX7yJSqzkWWcgy7lCvhN3
7MhtGkPoKQFiuXS4hBwZsxmXDudN5npJ/KJybM6t91ipeHgZ47JLGLFmxY326joV9oq7C85cb2FD
o95zqAsjyyF2ocUpsF3zYK7QVSh/dgCXxvhAggsFqMJteirUtzqfqXvgYegLaBREoa6NCPNQki/u
sCabu1Hw5oPGBQw+jkQzAHeHk/7cketrsZp0zI57hWxDLry+PxI6c6ZyRBO00kZllUT1VoyIs6o8
B8xbRLTpgerjZLzz4J4S5bqwflyDdJbQpTMrd0baX4w4XhLVucHIYjkCm+j2pz9DfQKK/4dEb5VR
URV49pcHJz5bEy66PrwxwmJa8tN+cTtlsb0gJtJT0sVlIHnr9GJB5IMFNwdzDJXvA/IoUlahOgKQ
o9JyWKtg+1yHN2vCQw45gXAEpLiRUQ1HruBZkF2cq2Y428GKMfdJN47wf1lVWQMj8Anq6YCvjVX8
S9p/Zf80mE+pF614mTNFD9D6mP0iWdrqFEfqxHDUtBFoe/e21pE8mb9YeIDzCUyrRX0evxozgjDk
5qW5kWKy6fwlnd4Yvs05anGVhsuji9U2ieJjBHNW4wz/hA7K+aeIGvMSI7ryZQLpyFrrLRq5UZmI
x/pmzJkzt4tI+2qJLOC+xTgGuq8/HIHklkZLki6TtRYhjolOuu+NDY3NRGFO79NWSG9BMwSrcPz+
PcEyEXYgNhFbzTkn6dKGOcLg2DRfrP4zUEHi6r/62sc1oW/FMXWI1MR5WYdhWNHhtzhvzDjC11jP
SJ0OEkfZPxEDSuqFzqQzKKDOFcpeiAIjJidE/0GSLF6gBMuNmEzuKjdga/QFvJiEwQnlmH5NS+u3
xnVZiQa+S7HqCDvq1BYG9iQUMxBVUc0YLZod1vEgGQj1h2nqa6rjXGOlwZgKk9XcwqR2ulXOMmaD
yc+05BIPV5euAyfZZUSDg8JGRV6jE0mMZAGDS7X604102YY+o3287Xwf8PiK+xbHkbdS9F8mnuyS
kN3U4Kn06DIGL+x4KX6rpn5lTsi/xTm0jI4WAjaQihiVDosbeVGuopNkCfr1b+KePURNJhtTz6Ez
ZF9C+K6YoViY6Fg4l7V5tOpRXRIQQLnZcstzynvpQ6Dqyw51wzhAs+q2samuAeyDeNo7jIcKQDei
J7Dj74JiBYM3dJ/yEKXVtG1GVDk51J6XXAYM8VfuD7u0Z+mAA7EZjMbatPNzzNHRFeYmwF4YAqWU
/zhvV8ODeD54IDlNlu5qJXhQ2dAjWsZqaPYJs6tc+YJBjlf8TuhbzDGsApZEFOwoaGtoUTEvH68X
4p+LdaA+MPqLrScEkT8zsANNKilWPanIzV84YqVBWxz6A0GxbJtOjnyKY58lxQTj4HLxOO7jXL3M
RLvVDbSo6cAcfaumxYo5hQ6nMkKBDx2u+6JfdRk5xrBQOtOTF4dHiLsplZK8B3iFc3vIcE2N8Lp1
8Ph1AV/aLzloDG1egbWLC0c5QGGvD13hbkLJQ8+8Q5idXAoeE/pPFlAzB5XDkzh1zhYSP2a6buHd
gYWifnEA7rI53ofwZ2psFgRbFwZ3Xz2WjFKGHHbSnwxQS96LmKpnQIMZzvXSm406xBEV3jstbwy1
A8vyHI5EkQb4Y/4NcIXGQtkm47gyMczvVJnIjQUbp9xKw5UB+ccHQX1GmhCXqiJa9yJ31U9scrFb
0KKbmp48Pk/duEv2L8WJvARfvM/AbgsArgq9bsOpVEZ47k7L2h9RJx3gI0v3XZm4NaHUykYkh+m1
DLArdSDnMhagZlDqa+tsaXEz/GpVrPGDFLzy2reU0zfwBGwlI87AY1p9IsM9tiAMIY9C/mJYE6GF
/BmvBm9ccdLJMaJCVHGMiYLgUKf6KqyZlANngvHpQ7yJSSqdss/KKVaJzcCV7w3PSNEfsn465tQF
PreLqLSlVpzC+s1vsqc2TB4ExGCfFx0ezw7NrzTLU/HgmuTdD841CjUw/w7jHMalXC6SbSfev2U6
nYFrTT5xauTvHgLR3Pns7eexSJYIz7kQgG9Y8YSWIFk9jDC2opBJfbPA06TRCDP8UrgUcT1LMTDU
obbRE9XRk4Y9VlO+Armacp+F+dKuXjlZpOEJ+CM2ES8F8xGQtXEtPZaqntqe38my41/kCAlw+ioR
rnEAyRwRzgBwFxs6o7FOO9gnPAzong7cv7qFPdncKUWC8OjQZG3iIKMn2Q0RmRodFhu2hSHMgN8y
ts5ebh37kak/GIYXbTgSZQIxOb/j9GLQWxgBVQT+Dyguag+hHmgNy7dL688E49JoaveCyROnIImh
HNdqH1288G9GY8NWMyrhk4XZV0kk7J3bRnR2dVIIMOBe5fgnpP7YAne1Yu5YvvK9uBY6QVWHf115
mr0RtAusBqMckhzAFwrOSh3E1YNqCSmWtR0iKZ+n5/EFpG5rWr/tQOyL+RW675qmLHo2esLtmjke
hqcWAnTYsRnWpWV2ookBd2yrYIOmSujI1nwtKAK1hkArsNcoxBPPIG8oRPgGmJmSLZIhq1c/S/Iv
hh5G0amiDNedvw4du3g6jeLdfirc75AfYKsZJEZafrYNrU9BK9xfo+n2etGR1IbXcFdtBq0husfe
hUV4ESctHoL04UWu7lTmWIrf4+iXXRMGLXQ3VkcHpigQI2CvE4HkWtja44ftWJe2hZ3MlMvMHiws
Cv7H0nktN44dYfiJUIUcbkUSzFSkRtINikrIOePp/bXWVy571zMSCZzT/cel6tBTmR91SjgIjWz7
0JYm03JPbg2jkIyKBjT6iBKzoZqKqpMRa2COFcmYAVftH9qCiZKeQTI/tHk+BkyKKoYmWRzgusb6
UWEQFwChweLaFN072LbBEcp/uI1C+yxlZaP5VSXVXoDutrRezJh8XKjr2vXI7D1X/SajNlntPnLI
wYZpWHVfF2Ov8vb3ybiW7IzR7DYAFyAhpK6JisfFUOWkP739wTveL5hOQN+4oUyNsEL55zYdBEwF
IYDNEMzI3THtQRVL2KYQABpb12hdOd0U57ZIFNxId3pcEti/nGITjUG7WXReQkK/AMULMrqGbFxl
2Y9um3/1zCUHvT26T3OPMsZ7yHCIqx63EJVjMp8g4l0CB7cAkdXMx6Rn8E7ZAoPmcB9s0RziPBgm
YbcWMbmsY0DitV7vHcyDg7rnomhJfksfbDoASu7nHsrKyv34o7QuIeAZZDaQIjdvxItaNq4vl1fi
nBMGS2A9cOtbRdIR33PC38aDh35BnraKYKWq/3BxXQ1uS5AfigxmoULVDimVkWnK3he0oK8/hUfW
h82CT6690Gi89F3520Hk2vyLTZKc9OAW8qYFD318i7rvcf6t0HhEOit/Fe3dGdjC/uY5Xg/IzyTM
QuhcAWsbZN4OagPXci/SUN8wDtXdS1nJjtOZ92nylRrURM33Luhx7yaXGWs7FEPMTGVykVnvf68H
OqqaQcQizDKmNwrZAyVe/OkMDQgH0ljzR5Q2YlSbaT1rFCY7LkgXzbhnMoKgKUuvBuiLtiQwXVjs
EFyLaLKBJWlVfUt2ELwo2YJW+wQfw3c2EuKRAuo2Tv8c2lxt/EBLs5y07GbRRoDYYVYlibzzPuIm
QIaIfqe6SGtW33ymDi0D4x3Sb3j5KE9gZaMzQuMkuchD69gPjuncugTypykPI21CJfWR0npMKKD6
6um/IrUckcgElZ9Ezk4HS8iNZgNcIh+L551kx1V5NlLGQLtkpGnp+p1xibH46nnHeUuE7ngY3PAk
L77S/LTspHV270z2zrP65xiFRqx1F0p2V11CnvrMmRN66Ig0cv54sArNedBmzDRXJ0M2gt+CD85B
EWRTWlMmmPbBZRzvh8klpHBOSx4chd6P5hjEj2HkYct4cO1jPmcX27FWOpfRxCoqmoi++krUhPrO
drtU7X2wGEQYITq1N2Py2PJLERnKLiyoBpY/faSswwlZvZZo68zRkRN/LfuiAsyeLReL9ZUAeIsc
PmeE+kRZX7bGhgQoX8QNnBu2Oh8rW98NWnTSs+oo0RyLSnRFRPKh0u7k75J/LhOc3OBcqsxKKs5p
mfST6HNR8vNMMceYoq7nwxBBR2Pp28z5XvqDpdGhKgfj87JQOeZisa1M+Eb0Nb2y6lF2NZr399rK
60UOk4SH1KitpujUp0c9fGYHbjxkxwIYE5IU+0vsYmZHsNZ+9OnwymPh0HMeJOMH2jcMf/lmcAxC
FZR7IA8QVZnuqQiXwPyJtUbFfCmoQY5GBo8ojtHcvhIKjZ9+U2E0xSaIaT+gVdMkheLfpCEgg8nT
MHzwJyj0tRr4polYmJb57OT6ymmHixnn6A5wlrOaE1ZZQyeqxgcTYRPUqzfLThBFgu2ga1N1EHC+
58AbtsSm2C0WMrfaQrY5QCTMCbBpDPcTvgH53//6UepDwYOIThgxtcVmFLGJNHvddI/dZDxCrcg5
AO4QkHM4tqTINI/O9KA9WzQsqKTWTwh9eLqYGYvhFSK5mquN0hXMeU8WJyXAuMz/kEjr0P4E8xmg
BogTiGmXK9WAC/KWIAPOITMVQDllKdcG8bbUVNwZKEC6AL46fnTxiZS1Dji4bEet91uPs3UtyWAm
UVYS8pzrGL26g0gTqAtoQDpn8h885nm8MmmlIucS2kMWJNi/FRiR0GZOe2zSlz9eKGX+5SNkZgwn
fA5kcT6QvcC1QRM0xooELlBnh5TcShGrCWXOk0EPUsIoqQhOxx2Nu8ilwbM3HxGvbpWa5dWF50Co
b1ONw0NuXFNcpUISxXym7CGrIbz1LbkS4Y25byEliWUiybFwoEjLaqYmfjelXy0pHT+QDL1OHhuS
CYxrqCSJ4iQSoPLeOljTCF+KaBgK4mpTHhLJxVWms7wzXFuS40+xgMMpnhiwDijXbPWDMmvx+84G
MiX7qgVESPNvE+ByDBgAe5pzxhviRmY2jmZR2DlcvyXcjbt4UBrNswjmPJ6QrE+IN0sfCqrQPdnZ
/nYpfkZZ7yNEBa/Sul1QcdpgrbfWQfnKhfiHUPXUjGJFT2bJPT0RASrVzCKA4G9djGyfaK8V1JXE
xnOzCZUsyhihAYehOZTS/VF8CKco6O2CfU70BDEPXcwR/adN1vi/gOPAsv2TbwEew7beZ5yNgo2i
up2LixwLLJ4WmYRac2inlzLaccRwxsIrp8R3UaI7WFeOHFFhg41NE6REA1rLsGPkN9kwo/LqJa9F
Y24ck0cZ8oCeLRUZGtfiEEICdIfKuXl18VCQLdAm5l1vp0Txo6xhmGFPYEKWdR96SjXY5e4zfSCd
X1zMEm7t8TdJFClrgppSPLhsxfyAgBz2ouatY6IPQjpNsA2lOR0QHrGqhbOWIGUeFEmEtgBGluXN
yE0MPhp+MZSL1ruA3YbioMArUAmS0qD6A1FZDqSEm8MkEBYi04VtHLCFKkb3HJeksMQXPdgiI0B9
9CLsgEMIlhAMS+rRfInmhjgNle849bl/2/kRdAJLoWRkLeinciPwJ4wjbn4MFEK0B2IUeSrx9gs6
LDCwTP/juQguCQQCKOh2JKFJSHc5y3lIRFcm/5MucVUcxpOaPcio6CzBaSJtGKvwSBVQtaPz8l4Q
TlAOPoa0fuWgk96QpN2P5ZH+FfZOlQdLVkJJ0WhMbzOMNpFdPwlEDA8helmQwMnGq2b9hPgDYrIF
p4TwAbZrgv4cdK1h/KuUPGLM1J1l7JnlmD1ZLBKqto1BHGW6CjjewT5rhH+PhEzMR0V/Je3lPoSB
xTbFcM7jJTeKiL45321okba7oXhEF6DQ9GIWv5zgsiNWyeBzZisIKEUQSSyH05+V9pDH/T23N8KD
irsuJwiZc4tYGif8gB/hOUZiJNVbPPQdLGoEYtUP7GR4nOT3T7VDDHPaOchUlnjdmDO9tS3Vg7iE
ylc3KpEEoUbqXXDqWrZT4i1D+t0YFIA05Ovgh+Ip6asD2WJYdEnfMz/g3BruAfk+SFJkLBAfDD8X
/y1bUBpZ08puiVn0MLtFvwrBimhvEwARD4Ylim5eeQskoxYhQu58eQNCdAiZEcvpUnQPoporw2rj
OR1pCa5fEA/yKzL9Jr+y+e0YBiU1htG1SawTNX1ch4veb8HNHT6JBX0Sn87Mz1TlGE54QDVeKwO/
YDD/MJLIiDE4qMn57KwtFnhYur8cl/YMPc1HmuGVrLQvZX5F071yUatQqMVRa4c7q3/guec9YA+y
riFnAepNgZCWfiL1lnu3++XR8rAtIUoCd+cv8oB3JUU6w56mmy8FsguWYUJbJE6D/wvHobgjmAsh
a3dBzklBIiIUtv7s1OiUx4zeEwvXJ8YMLkh2YZ0Sof4Uw2o0opx8WNgfyG+6M+FRuvQqgq/ojOZy
UxkD5MTNbALJ5+bJD0x8PwSt61cAAMRSQ2MdCf1AnlFTGES5gRlz9BBpZ9HTwLvS/4rkoupYBYR2
YLNFtoxQKNNScBhigEiT5sNlcIJd4zld2GB14nJ5NP4Ki1jU3YQEJmz9tB7IfkpaALlGRK5CydRX
Ln0RY/KTFajLNIVhUfrECC5IHxseWr5kkxj/xVb3pWUwh8O6XYnSQlWyiePI1zC9NLq34ivUeB2F
OoGPsTSPoLNHdOYGoZv0rTXDT50cq+B+VP6FKKyHdxA6mWaElpANVyYA1kn5DdkRETWX4U0OhBFd
FGohHnY5x7uluv2p8kBubKxw1gegFfchM0bJFsFL2mpUtrcboYfa5gxX9TcYys3WsDpB0qC8Y0MR
afyEmc9M0WjBow8A1VB0stLwPOFQKmNfW97koiTMjR8qQvyMqFNAk4QWmYW8wy57UPgPaicy7dAR
LQh9wRlruCFERbtTs4tVPYK3BRCbY75qyPrDeGsrlNu8osVcueDdzUzrg+hmzmitKUW7JO5bbP8r
OrhmdmA+hAVNRY5jdZlectgLvkX4dLl2iMQIxpdJ4zs5KvHe+2wm0mMly5YDznqRb0MfFMZVg1BD
mJcl9DNJ/o4zfvK79lox0BvyFWF10AjmJvpcgBqIIw0ZNiEPgpHH43NRfFdE7otZgqiasgk5IAe5
SVAFBBVAR/aIeBY9X0sK35JQPygw2yw1dxYByXMnRJSU5okPQiOGQbTcAI/y0kr2r0C3uDl583ub
+bIn3shAbASr0ncbLdN8RCiDmnwJIuv06l5o+lmlgad7GHtUzfmNzMStYQx/CEu2ZC8GQiU4o4is
4IJw49hXwn9yFkdklrb5teztVcphWZeYWrSEBoCfJSS99EMYSnC8eEiIGbxm0YvR/KoG2iG+Aj4k
RBjySsk/7ieKQ+0eI8JVDleO6c0YKu+ixBC7yHQoG2q8RByb1u8DhgTEKZNDnEMDM0w2bs5vE2xm
g3+3IzsFJRpA0BJEOCfovKoshAX9n/qeCbYMGfThMiO9+5iUCHUL96c9PZdoafTqkKRb7hgedCCv
v7N2Ghy/n4BY9xWxYvYEpB9fRiM+Z6GxyUR33oNZ8faP4MDQ54gw0N9J/k/1oTI3D02M66rac8rb
noPamO/PprEW7Ss5HcvABlNh2kD2/QQ4z71iTTvV2mW8SdOC7GyscDvYDBVsxfa1YsxqemuVjO6d
k6EvwIwpv+9if5Y6Z7vzMuN9x3eHoLfliZ+DC8Tg2hzQePfk9UvEM+FGJqojmLhx0FaQf2LkSN0n
u9vJolKXj0Ga7rsxxt1wahDl0+zhpcV7gz4wMZgPuN6DosNzMN6VjQaNilMY5ZRT2q86iu/YwYvE
TNY9KZbim8tXm6uwlZCX7W8G8Kjho8Qv0DYFMvh4rfJmgfw73YdKRm/Sf3SJ+sFg0M3ndBrWVgS/
Xe6HYZCcUfsRBD03z2XdbfS4flhKfcDizWDCB8N86dFvVHk8u/M5IDc4BTJ36RcLlw+PdunqoSoH
DmdwbeOxwc3sqvdZj4REQQTG+bwcynZimHhScBO5gb4iaKuJ3oYa7U48rVU8H8QIebCKcXaaA5CR
5cLcvtFi89H0zF00PQYdM4cRKy+K8cAYQmKx9x5OxVvYHeuqv3cD41Cl21an9xQvUxjTNUBkQVrg
fiP/jC3c5FsrMmPVqT/czCFtKh46SaG15iF+itA+jMYuC7NjNuY+n0TTgrEiGrA6+uoIhRIMXyaN
0EzonLo01ScYQWqqt5x8M3VZ/AFvCxCj31tkkNkkbHG9DcKoQARxCUA1bh1E+b1V4IJgraX8IIWD
M9tjSh+HPC5xaK0XUopbeIrS0/ZjaNzTd7l06ED4cjn8t+JGjNviTRv2tJscbAr1RJTJ6uggLgzD
N6cgJ54VqF56v2uGS5NpOVGdAZHMjl/BtKr89uXgnGMQ04YQl5jdVyJ3DOI7OCo95a5vzVPMBDrD
6S7aACxP/VRlj+8S58GB4NeBuUvC77RF4VX35mkynzOmXg9Bl4pxpM6aexUGwY3aHKonuwcs0wtW
5tIj+8ymdw+RAitAblf7vlbPalB9e7NzYKY9dj1emjW1duTEZavwNCcUXh29ZLyLXVSBenB1yd0t
8GVqiwejOPidq550Xf/HC+NGbPvJ8px3wyV0w3NYIsafB/vSZ3hlLMYjbWXwJ+okG6nk46jh9JoP
ECLqekiUL9PSMadqr0szvEwcKVn/K1uX+GW52rvU+DV71efrD73fAABHM5UnOxsfrA5bMa/R0rob
4BuCjMKH0VyMdVMrfgzUwVD3k5NH4Og30GIcN0P31Nhv2rKjrjhofgm4vxM9r9unTwJetIF6X4JJ
WdMvcmeajMz7uhh2fZftHVYND0qWAUfFjLRY5P8AueXM27ayKweVP2R5G/pX3eIzhraCq7EnHUSC
Jw1nSfIr5OjEXSWTQuvS2mJc2mVYlaVGBLXUvHw09nnh7Mzsj1H7haRtJh5mPIpchpNQ/Tno46sh
HVo8OrpSHqKq4wTElkXkTPPsIInVPrz8r5K5+9fxJSvB0ZaQKRBd1R6vAweJWcCyc+iN5AL/4VAj
0dsgCkT0qqyMLOP6tB2z2E/4X7k8J/BS20WRdCpy5dMK6iekjcIebFJywrSk3ItRuowOOo/OBAqt
16fMvLkVclLj1hv+on0N5lnhKRkB/aJ3G+yPIBlrDjbj4p0s0nTn8sZ4znmakugaTckxJHybSUZI
mNrITrX3jRQdeDlkSW1WyKJ6T+dNwyuDTldGAjgvxPcxr9L/de412J/BOZ/OwapMw01hzrwOFMw0
/D2zZVGiSPs2QkWsQzJb6pBIyJIP5UiwBQSHigiOSGoSerWnpTbW8EaBx1w+taesmi4eYM6IE8nx
qFXfx7zmXtUSsekkjGBADUuLh4yQNvydhL+suZ5DbTyEg7b33J8peaUzrETjYhXmSabNkXK4OPzH
0Fc4XxGIXIJrK0h1rKwzumqUPXQH8PL0cbX2eKtFm641wX3BfTLzLIsDS1bkPHOYLrhYhkf8CwCi
LkGKmvlicFklbDIMW9BTAUT4MI60NodSmo08KyImGVoXk3x+0bqnDDU3IeM2qS2WCHyn2A8f6+HU
TMecWzayfmlxUEntzumSYBcz5oneVI55WmSUCalLV29HxcANyCcAaW0x+GrH2vOj7Ig1z0Mly9Zv
7KzpS5TFWUkW376uUXT1HslAN254nKh8ghytVsuSycqrOL/8cBXm5ZiLgQkcbBExKUSgdOmQ77bK
wsd8fggVRFmG8qAwPjaRfl/gthCj3wKYgGVW3L0jyJAY4xf1LHiD1YX3Sd2fDCQdPVc9mVXUf00g
+RF/VNtmz6qH4adKSY3+xZ44eehpwxg0hbYHKK1f/Rfsvh5YpJCpcD8bD1nvM8YBU0/Krzlpe4GJ
TX70EuIB8xAjMWso/syl3JKjxbcF5OnFIpRJkJ6MOztBky1Oo6lEsQE+07HoE67BNyqkkJBe4Jsu
hRj3os1t+wTuVhKi8fhsQZBzkCS8RhwcPUndIr6i6ptBVNbvDKCy48e01elFROwci6Ze7FkxMg6z
yMr2WMKiZTpN9rsw5nbfH5qxusoc/of//isKxszGUDc2ultWqx4q2GF4Z0QGlwPIJ9tBpCWF0p0F
XwVQ00k6c9A9YI+grlGMXbzENcsJP6Kd30Bp5XFC4EYqYu5AiFGXg4Axiz1/gmFokAWp9ARUgyYb
CVEcbjz/K0wbS2K/FhwHOKfLX5gmJT8Wlcdao+MHNQl6pLTkHkajVH8PDhAq+CziCAlJao2ri1cZ
JAZ/j2KY1E+CMHGHW1LCI1AKkVtTzNwaPqrua/U5AFKBufO9yMU9oivKwIxFvioQGWCjS94Mqxp3
uBiAJFOH7S/SHiPK4jEjRSHxTUBXGMAY7QR+a6eI/YWJrz547FgG2WqT+mOzHlsKiNzy+Dy5JxQM
bX5M4E9FUIAOLzCeoyTxc/awWYkFUfzDo4wnot/ZMIWWReTBX+GQmoeik3BDYsojCDvvt0hpYqPg
OjwbCrqo4R2wXx0taEN+vjjZhNWzPDNZRybSt1xMqJ5mPkhPu2YkLsklWv7yg6FlBdKPxr8NXiIH
RYYjESfhRb7sgCJWECFiZmSV+E90Bw7LWdP6KjRXnNC+pHHm6o8svY35i4hl4XSbnTdkNwVFDIj2
dr2lQEBeDYAUAASjGo8E865MTkJBn60n1PXp8ujYTz0DB1Qar1SKZ4Q6UAWrtglNMlv0XxM3UV3L
5smqcYF6lV/zAAgIJ6TmuMU/RHpFB47UnXQ0YqHOXlsSkiYUDj8MQty6JGoA6lnX+12lfUqp5szS
Vy9AmcudJlF7CDzZ3gRiAG8Qe4pIz5Qm2YEWfrvK21xCWsGVKN4uSX0EOHan3hFvtbET88/CFLOf
oWmKUUq5CCMdRMWED0CiiH8p6cQHdBZrYy03Umc8lbgamUbk9NOys4wERLH6owHm31xxAugh4awA
R1qNm8hozqaC2ylle7XEDyqTOUwZR6ALASiWX1ZSSP8QMgqHbA69AkzWI+CdZ79Jdx4ZiqLQd9Jx
x24PSi/+JlYrkKFl/I6tr5xivBnkkqoFt/1nEoYh0hgHOmEx14n+vRhPIpFSQQ3QAgKbFCjlcK2T
oTMnDQr0lpcFPLemZoLPMkWEx1TuUrpsu2uMBln4byz4fMW1JQojYclZM/mDWKlBnEqSebV9BxKm
Uk+c98XXZHbrmkSpdCOaV6K/rO6JoTQ0bmb2MZpw/yyA0qCYXSu4pwaZhr3Xczr14nVnv+SY8HRr
4EP4ShMHXxwjX16TyHQg72Q9VolfR5s5Ib5k8Z0hRh+JSb2ZLr1R7EXMsZB8kzv8hAqVQyCekXg0
OZzZola5jDLKDz4nAcphJP8Ci1hcaE/iHGENMh2Xdq8vSTBKxSoD62N12tm82hV2K4Lu6rRGBUU8
YUrk5aFHd77U5xmZzlLouP7ByYJgp2KsEMek6DcKg8oSing5NUim4RPDCfbWgIctOiGR2HIM5GpU
sZEBjjFH4NjMIUzlpW64KpsHqSYvEROK0vESOMapeYk6ZQ93N3JVu6O1k3fSrq46t8mSGzQJ7Mv5
MF5sMp1yciFR9HWLg0MAVoQvVgPf+Ov9xGJhTz9T/YMmIm4JtoGLYjaSP9VoKLDEDFEw74zDLavf
WwqxEQEhcbEZLHRi1FwINXJEgYVbR1L5DsJVBYgIebZUGj7FCcwwmFCqZ6fDukggjQkNiPInhzSL
XGTPyoM2/XPbiofMgb07yOyBh2sNDTJF69Z+ESqze+0gGl3ya0zPI2ucGaojDcgSMxwJYiJOcbO1
TTKAyKV4lQSYlawF+Yb5lKJJ2VaInhg4UevdydwT4289MePOdXmaKL5qORJ4nxyklXNwZVJrYUZG
RyXOCt0v0QRe2j4tIUMRxxEsPqJVwT9tUCO9t6jJOYQ8xHNMCydArcJvULLqCQnUb3urP3I4Rfhm
q+hnLDHbdgePdzYFwWEaKefsyGOR4DoSFs7OboZ7M3kp5YPjGBdeqctY+1r3BO0rCKM2aneTfkeK
1kAwDS3SDWlQi/XErIzSb+LHILY06c91W75r0ROSkCgYrul8n5GZFc7dCQlymW6tPjgaAS/WOtcL
5grOAI8ne6946oHpIqULhqdZHGS47NWVMfJgeuIveIzpFA6azg/G9nVoGnYhylOqg4rJAZLIdOZL
0neHqRiPwg3r1yXIdviEuFt4+UXmiAE6JxJHJE0hdUlK/JFCvEgY6GIMBz2no2tEp1rNP7M1kDZO
83Vi+J4SUsVH+ANbfNQFG1v1e+RDkaUR6opzh0QAO6AQNc2YxdrLnKl7FF+Q/6TNodlFRlcTbswv
pHf4wFQMWx/GbG494G4p7Ius9tQaLso1bAbgBAhqccmt6rL2c5dkFkBNWzvlMcCjsa/w43gp7QMq
vAVaIA9Hhv2xLPNK9J4cfSXcNHSIZpYv0wSoGUKWjzb0Y7dCkEYDE00YCup9y3m0hmbLsWAyiIwq
FfHusY/eRBETJ/kxCl+n4KU0ql0qEZLBj8UFJXkOZFoWHRnvsstGHHDYn8opOy3aPfzn4K48IFFH
o9E05DQNV2KWrCc0l+NrWn3a2rg20BzpGF7kXTHDerMgll+saJt6AWWRUGS8jTmRITkLzASF7AGg
6JWv5FwSvV/YOJXWOgnCsc/5CgQ9ciPW1lN4muY9N6PWXxYySjJfd4E3XOpH6cDAVA6IWsoY2vsD
Fh0v67cpNyE2gk2YjA/CVefkxkhVQzH1Pm9tmUA4o23rXmdS06SqKSNZpNQ3IV/eQtGetOEQM6M1
qBJb/ARQuBAc5avFKuJlwYYekmJmCcRRxPWgEZYBvKSNx15WFCtd1RHqDdb1ydRR2bMsO4+MR4yn
HDRU1TggzgkwYvvVk0A/8tGDzze0nVCExgmutykIDwT0wilaHsVkyiWOSf8cYuZILMY7wzgozs6b
/T+VBoxeT/gwPXkZ3RPOtCIeZ5Wmr0lSr9vY2M+L4+tEHgY8U/KtZcj83OZHVzZ9GdzJDNSn8YY+
XZKzCHhVFOLPsBdz6pGKUo8vA10NXLwOoKalnhC03fImOIpRtV2KXy2jGJqQ2CB8ClPkWFl35DdF
8aWXZHSqa4FLDGbxsLp5iNscEo9w+4Wyo7mPiglNS3ISeUYY99GhCZF8NbT+rR9NdCHEBaK0zeyX
sW9Xi15etBo7BIeZY2ib/G2qP6dc22TECg2d88SsKmlWSzH4WngVt8Hi/LCSdC79fa4H0L4TVXtr
Q75b7UXykKAsXLZoFE4yIhGktlbj/sBbv8oT6lDJoyZ9EMBGjxHL8JtobDwZDRLyWc7sD5ViHRKg
DEnzsdLfZbyq5C6X/XczuA8N1xUxf12rAJ5SbFU8O6F3ku/M47IYiKOSfAir6b/F3GJSwtLvFSrn
nMuQMHNmh8h50S5cJEmKZoUzFNYzaKnbuUKPT1ikUbeJvvxPHtisp+SfPb8RdQrDvmsBdxipZGhn
fW2ohJXTkCNLJx0CxtShvgRBY6ba58IYT7VefjQh9/H5L74zrJ8K0mLbFCu1CHz1Mn7sEih0TrZG
2zJ9kLLI5Q7yc99Nry2waGrTdoAv2kVCEiEZkW/Jy0ZfnOXQVszuBZ+f3Bj4zyNN28BCkyOPojk6
WeOBA5e8ssD3BtNXl+RzaiYUgAY5KzC2MUVI+NCLoxlYq9R4qTBE2da8y9i4R3L6JQvKCF+53bm9
YyLYSDYc66stUfQsZxp6UIVJOtfBm9SdzWSLUNokz+i3RQvpgaBEu8Slilm/GgoyC165kq91m4Xn
onotIngJNickbwZJT1KBzAXMqmPoDw4IP0+Y1Hy7U/ik6v0RhBLNjswV7OA3rnYwH3lBBKTDDzPy
3kEMdthve9U8yAsZhYlvELzVMSUlqKngR3Mwtt7SSOT70dFfF6Dj7o5ayjTt6Iz9moYHW/G90uZs
GUmAWRWRr7Qvnt77sD24XTFzD8nVH0E//6KAGB0Qe0hKAVGihhKezKQk5Tzbi4i6I0ORoy2y8Xfz
OJG5stXG7BgRVNuk87+yO8/UkZkcUUinM550tct3f/lo4DslsLjkZQcQKB0ka95v5CpWlV/p6xE/
rENikeCr/UAcDfQ7wcwSFZESLRVNDw4Lj9Rj4LpB5n0UUYj9k9ApTZUUoXLVr5zuLmiPYBxErzhR
BeCDYq8m43NcNdzAXRbf06sB/OakW9pxPnau94J6ouq+MzrvKhZS9pm44DOxJXAs8Ggkafeyt+uI
0lQl/GwDhHO+9+5QSF/D1fJUcfSg5OWKbPq1xUcxxt5Hs0DI9MbGNL6jdMcNQoPpIalfxUEyEhCs
qtGeraq1MQWDOdQtNt3qXsySsuUMkLZQ2V2tfYnN2mC5RPEhbpAlRX1Eu+S3hmCORLk4MTBm9L7E
uQlbCQQww3cNu9hVNgoOpmLZTOoMG03FByIUl7iNozK790xSfxn2S2o8j9nZIOpNBHYUJHbdulU9
Zj0dIcNAZECUrRee6qyLQII1kpXkt/kQfzqwKrMe+7n6W4hYUMTxoIIL+oy5RKsKciGpP9HES4mI
MUmfeLnMwj231eSLpFtra5hlvnIu8jmaPvXF3dvetQED5zqLCM2nyyzVlFO4rtIvYJGK2bPfLFyo
HcKRcj9b2c6qvFtBF6h6EP+SEnzW/Zes0CqhzwW5DcaVNj1LP85kqbc6w0+O4qJi1CcnrwAOgrOt
s3GjTdN9rKcHKwNrn7/1MbhvvHNfmLvG7M94rpN2Ra4p2cLWdmyCb6wgYaI9h7yPnuPiu3RespOB
5lOz62NneRRJflLjG9vKUR+B/gPkKPjibYKTMpQV0srSxdHjwAIHwvsXIBdB/fVsZajLSLyMZMPS
wGKKdToMR6HElF0HNz+C5gMaDVqP3Bisa+QspsOSVoiC92vGpdDcsvjbNPp9RJDBYm065d5TftoA
+Npij2R0ZSKSJN/E3HRfOR+CQlYuutXGRrYKJBnW921Vv4tWbRxQ0g8dNzvyWe9dBB9IuIbROqJd
2kWAkTET6XiVlzmKjDMZEKoJqc/kFTFY9oAfaCtEsmsARqjaiqC74R9OH/Cia9RIWtSEr1LrKt8J
vNvArihKgLqYN50JrU8BOeMQ9+hrFTxLu0PXUbQi8sWrNkO99c5rD5flwkeDO6bI2KwpvcLzn2MC
lxA+VOlItMOTTq40QEejFOfOSzGSx2vmD26UpSB+i4nDAk9XLW2rVOrarOttnT3p7DcoH7W82JFX
1ynKkYxt8qM6kTsyQJE/IWJKsCQ7DymDIYd06zI5hMW5qhs6jmE3us++gSKO7hQiNkNsCiF/4BDv
WtKzZp0m9np6DY3yWbDvkX/c6dpBBVOsKE1rhn0HDUg+avaCRfwfw7LHCWJyIMihJNsC+68YKpm7
AVMnlESFpoNU0iQiyy72Nqs45Uh8AFHo9kjQMo6Ft1OiGfEHEEb15pQBKRBQCJKHOzwlPcV649XT
30yyc6g/synsbIt941nrPiHiTJKWxk2BzE7TCrwm9iFhCuIw5RloFtytYNkVKTbOkJ6LJeSj/Kgj
Nn7kAE39NVYDIzevKZCji64aoYcW2Su1JDKOcTMCA4UPLeODG7Du6KzurpRoifs4lAYzj8sXiqOO
F8jsJ4j27cSTtVTvXUO29rIpLONutLIHMQbWiuWz5aBUQKWCtSYBq3qT5aJpx4uK12oaaX0kJMCw
9mP7LTcsdw33BcmZHF2i8mGen1NSHmeoCiYSYOPRQ7QbcXRxmugkY07KnVFhUC8J0qdX07FD3zP2
dvzVO6c6vjU3O3jMg0+314ncqu/UoSdUMfI9tMJ+k4kilYvUqM5DSCFMTWvgdxQV5DwjAGt/HEbT
JEo28qNV2dXjM2kNRINhjz6B3hTYkx66jmMG/Fy8ZiU/HIlkAoNMi3WxcE5o+B5o9mTmQYYiEQrU
NYlkESDU4M2dxxt4gV6LDpIPn2vN4ngV5Rn8vdoRlO4cMCHVCnXBhBZRdRbd0uTCvUutXEj80FW1
dX/4NBFiMv7UuxOa9hxJEi9XzIxSN1uNn2ZGtzFx8fFjRP3Nywp/VBQ/aYYNo2aOsneYr1XxrFUP
kXNk/KAhULh88N2wJLmKuz+CtOvoIVvGCvO1sksRDoJrCuYuYOksTiWiffNj6PFBAp33xD7RvRAi
OOPvEPcUi8HOtZ9dCLgemFU9ty8JyghXA/Y16VKIHm3A+pxqu4lfJEVewfvEWFDqCprBb8A7GmPM
vthKXMmf2FRZk7lESJTaic3z0XWvffQlwzp7EGY3VIYk2opbguhCRIdDOt7P43cRaEBi/8xhFdDc
yCJkBgZnNMp/sqBgjgqQZ0SFKNDnGLfYa9ZUCNVzWqSQpKqapAeEKdd07nGhSdgHkbs0anJrki2O
xY4PrnOGO4VI9qb8kfDt0XX9ilQOhIIRmcpoC1EjGTa3oANVxiO+mXLSQbmywS3S2duJiEP6s0Aq
nd5Za0RvgZoSRwiWxrQGBTkziqThpxsTmIy7zDwvwoJTHd5amBHaJ7GnEThOKOUSQWL4Ik5H3ygo
MmJwgKKg2gp2b0TFXelWR7V7lFQI/qA/dIZNUOE2E0W2MA8R/kfrhQSMvYx3fLpSwNrZj5AFAIEz
4qkGRRkUMi+uSdwAb7HYbzm8daostPanmGw/xDyNYa0n8M3jCG2bkyQwZNsZmRJaOvTgryipSRdV
UnefomJCcR/qO55ZBPrgTFA9w9xf6BxlHay984xMQ4A3ovqYteTZsRIuQKJ4RhsCPtzACVLm0gLi
yzdrPcYIjwamdu3JIwiys9SLhCRp8/HveqQdw8PXmVW/Itcb6Vz1xM9PlxEJ6xp8dcsLNJP5TEsL
r0jJlBjwiUl6YUVkn20PKEL+ixdeuEzoBqtuWfCiQB62dcR5eW7+x9F5LTeObUn0ixABb15Jgt6I
lCvpBSFVS/De4+t77YqYO10zt6tbRQLnbJO50nnRDU0aEeHiWOq3lrFGlehjJtpk3dX2i5gY0s7a
DkQB8hZsGdnJWRVQpBEGgj4A5aIBqAWX1FZaN8tRz00Opptn1G5UHIP9psPMKLsJF++2snyNNLBh
joDZYiCHnB8RBj+BrWW7zuA95WosX1MF+bcBF6n4zfLoHZaE6jibuJ19WlwWHBQN+m9VoXfp239r
FRacE6iUPDryMxFaHbEt8xjOmnktbAldT9gM/cvT8+xi1XnJtrVSIg5mhCv4DHKNj996JvGNR/nB
P0KgGo27MWkKczJNKNmlChEdIjiu2OJoKy502iEfOAVIxxAM72XWWSBoyqdijHDYIaqKMpBphBYF
4zZDT8nlVSMCBmSYIewOKQ47UUumynbqi5ssfyNHOynOcl0AxOdluy6X5ySafGsG9bt1poCfVLnO
9rQRr+aiBo8Zk2jRlR/LxJoGByrbVcG4CB/HKUY+buVT/przfMVT/5MaKjyo4Esru98GWnjN9Tu4
FeUAKxn4F5weaIzt+RBW1FwAyMS55MbVkwmIsV68gwUHyB7S17mttmYwEKqlPmzd+iNzJRNHuMBZ
EVegMu6U/u4Ob3WW3PPmZg//BIiO0f9JIG71NpzZDoi6s8rMwe8qAkmq9uTF7klHq2A255p5OCo/
wkKCddPBG5/iXWSTRWl+DObIPfmrhtdaYawy+xxJrDYPTfIbmq/6/DeM6rtR9Dg1CGFnTz16hq/D
a+UQ5RvMctZCdbTD2cT2eaRzyitWzS2xHz26hw6WvdmTARsw7MGLGaBWIcGSuLcjD5nD9ryw9sqU
bYuFBUdr7eEFtAjuehpooeEWibep+mljUxnE2ptlpO+dNZ+4jjdpy/QnuJR8XTozkPxznOantmQZ
DBF+WLGZcJaNVTERDTC8ALHhrkl2Db7k9H3Wz+VyReO3ypPPdHoG2slNhTb6rLf7qf2PhouJBi25
bkaEXfOf+qPX2eI1IsW6lhZpzbm+7DUOqKo16cpgJxBZyxgOGzfbP+9UsGlnlT/nL2IeRT/irVXQ
YN3WhiqwWfpwL2+4tOYum1HN+Ji6cesubABsks6ozQLFb/JXgQFo9o47DY7M5Ke6/dwilw4BqFZc
ui7uU2/Puay6t9YjKJNhCjJaF8ji7xLf0PArSHyoOhn4GYwN12lLUBAQ0wGhE+Cj5jDDodIYOoQJ
5FAOrihG8qJGnyHrR7gcJ4NwoU6PV2A9HPNYZ9tOKiFMqjpf0h46XZHsteVA0HiqIJinwND2TnBN
wxMnRcAhJW9lHXLLrb0O2Nba5ePCKVHQRiVc2mLkfnNRygQen8QhpsbUygc6NSJJ2GoPW5WJtlkt
W7XcN8lBp+9H4abSldQB9NSNhaxwGZPXwrYuFM8rnvqNMqMtrjIf7gvTLWU/Ts9NiVZa7zEHZM+T
AdpwUmNwJOHBysNzh+mgbbAuFigbmr+NOzDVrv0GhkrFjFK8ZAI5kGzgmc+13jcQwaxtVX04DMhU
HLjIfR4KsgVV5VbjNrRcX7dRJW1jIvDcwZ85gshOr1XfHC6oHqg0XjPVO7mjeRy1T526q2YkN/Tm
FkJSr5xrcgyk5jXxJhlMyCkwNo5VwDd7cieg0Up6V3CVLZlK9J+3Cr/IqEFG15T6SThvydLiZEMc
QeDVeGjQKaLcRLlxq7KDzdBtCf84x6oFfzBgCnfZTJJOxRYm9AYGeUK7UYCmMd1CFQKwj/nCxQ1f
4v4RmRQr3dk0X2rgSt9dfuZPPpRnreMYUfZ5hp0YVQOx88G7Fz96Bn5UGUEEDS19zQiG0nPocgyZ
10z/gvDXBaKDSwEln7qtbf7wu05nz4xkgzXH7MLLsnbXnhtmKd411r3hT5ARZGprmz54cXOu/HFv
QPXted4snbR5luKhXzML9ZZ7hmG3LBgrUqoWLINspfZnOxSHTZBap2XyfJbDERhM4UGnlKuUKGxD
VTX+zM2aLKOvMQZNJpau/VBhtEMBQOMP59xTT3r7BPaWlDdJQUJMS49oBsrJ6BQiaqkDIxMy27uB
zwiR2KY213HIOoim0vITRRXByc5jGs7YxgX8GmaoZFlZwAieRhIee6g15QgGDPqYsg5VEwHVzHys
3Ksm/taD6V4ainfnXMU8iJQt8apowYEEbwP8LdGojAnj8KHf5uWX9DljlQMI+ajTU9a+64giZoQq
1TOSzi0b0Bzpq8CiSkZO6qitKw0NOB12ivMl4dGI9xbcD5M2XjYXU/SRGC96z8ABrYjEwvXAMzJG
DQFSxRiTtZhSU9TAKaSoyjvpJfoMrkcuatiBI4b/XfxEA0h/iUViJvEhI2F6jxapKvU9EBQxdxfz
e2OcsV5EbHlwqGnWLrXX+evETCXoXrrqjBmzM7ao6ygPmT1Csnquh/e+UNc5yTIU5Er/Dp04pxqQ
xlumGxjqEXYW9ZOqF+c4/uDIvUWF/cA7x9sLz5dM2y2hGWDNTLZkzmEcF7Y8zUbLsr1KdpaDJkqq
aCNG9N8au0yG0ltmkp3x13PA8Xg3r5y3ZGAcVfsT+o7dsvUofvO6flsIbzbD5Nmu/lr1A0IY3STT
7vmqmaxTJgm63NoOokn1ifO1i396J2egemzpI8ZdHQyoizglY/4l8Way7LNCufGPNOf+11bJ3sR4
mXEBwRK64KyK8/N1sj7sdhNHm5QEw+nZSBjXooZDscLjNEe/Gl/Mk/Uwb+zokMi2xpPZrw2bwoZ9
+3NOn1sjSUTScImYGPCkCOlRfjkoXEq+0S8rGZmbA9JzFdQIbQ6tziDfIDZb82IMLtNaC7D5Wwi8
Dguexc9x1IybUy+MEDDxUSc6fvDv/fzRWErkYGwy8+2fjZCHwuMS0Zdqa3MEN7hXp8oFzcUszfVj
bS+i1Uw1dwifWkIhyoofHUdA97zg9Lfqk+DGoC1NiFxmxaEBh7BESxZGvHODUe8GFbN7E95sahF7
wGeG40S+XjunRjODHStu8JDEtjOTaK6L4fkgdVzs2gmVIRrs976LTm3OOl8AsFrWP4XaKfcOLTsg
AhstnKkClzFlEYfIKK+Wn9BzQAHum2bX2Dt1udfGvbd0jhnQZc5nX3cHWiCVfxO+oG5hN2Tfg/mj
ARLgqS4+Wbau/cbB/62YF7p0x0z3/KkVi5/H/OmzHj8RVy6HCWIrR3mS7zos33OKE3nL/ylg+QRo
laSZFnG/7KmEj+Q6QmCBvxd9WjW7/qp/kRVKkrkAmzEC1gVDvIvY4MZ6eAGXtUV1chhJBxSXttbe
c1PdGCDmOuJSGo+zHvfblfladseQ5xELXTscAKt+eatZclvUQ3CYU4ozRlzS+zMIFL8KCjdY4Q2C
hIGGI/uw8AqTKeY+FdkBwAXFX24RsDQyGXb4b9hsIDBL5EhDu4EBAP0SmVPLXzF0kjtF28aPlRFG
s3WybsMoojCZdU8uTlj6V5wxylUHsYPkuyVGEE0fYq6p/54Umj72d+F0m8xNh6DIMMR+BamywhFo
pJ85m06VUa+FibXYzVzwyOxFMYFPsyutt1b9xO6QZYSm4Pei+uVnYoXN2VgJwV9XgQj8mP01acEd
kvsQP6r20BR/R50axmfi0SyHzguhi17ocHP74WY5bQgw3J0LkgA1ThPuiayvpo9ZfQzBW9O8AjWc
yz0bmdm7TsN7hoKYJSCbbWB6PYVYMJwVnlAJ9iVRqa42Gp8B6AqkCajnGxauDb4PR8dEsSUNWLzr
ampc/kmrqAYCFkmnFHmtR+AoRxWbpyV6Y2/XyfRz1d3Dlybw89YfjaextBjr65uR8oO1udV/gUqT
SixjgU//XlTXSnmymwP92DIjVgI8UbKqdBW4ng0yrO5qMelUISNRdqT/IcJwk/BuJH+87qGHzSaG
M0KgY4gWHdzEfiJ8U3En/E94P0YYrDu50iSqRZ5w2f7Im+00V3vctmwcshNwIofRo7cJUHBRcbB8
qbvxhZ5h3SQSK47xgGBe7wkskzV0R1k/2077Ns8G/zZBvWgPWgH1D8NNJH7l2G6CmsNEe0xa+uTk
y0/t3VG43f9Z0dv0IIrYkHTrqI1pYZujGZ0XfLsD044yvaT6Z0XgJq8uk0g9uqjegFrj4iTwj+I9
J13k7UYA/gaknfXM1nCOjVv6ZyFOBK+G383EfwAr2BFwZCXwyo74Npi6s/5BlgJzSoM4I+dbY+xk
nCzzTfHWl/e4I2CsPiXY9Ji8chIy85ho3hbeQZmKs7wSClLEEWwH2rYFKS6Lu2ZHTkwxvyRGu69q
MJUNG1jW4sxWDFSG7MHwp/Ju5tR96db7TF9ApyStwNz8hfmUTvhUpDlMuEk4sq+xNcEfCm56JllA
vd/lTIcK7cYls7bdyu/cyFt1EXMyb6uB3xuyfUBIt8H5ZFlwJnERp7uC7ZxqBuyglPnQjnDkVHbl
8I+gicnmmxpD1P9xGDB6x9mt+qR/fUb2m50eQkrAFD1G46o+GcgKShTiQv64vcXtkxxs8JV6mD8S
8zftflquJiPfSwFYhcpXb9m3gnFkPiMJLP/wJgYKz72BnFElvXCXsvaxD3WZHopLm9y67qYz489l
vl3fOrDEYOUUoz/VDI5HfIAV8wPZ8TAYroeVPQx7qYnS9Negz2q4NZOKZjwBCK/bzVZvYFrSc1D6
OWQ05QD8cUb13Jzd/NfkTCTQ3CoYPZVnBpTwLWLUX7RVazMNvtW5vVSNs4VIZ8cI8J5zkoMPWfGV
zjZ4+3eRIc1EUf+7S7nWOweD6fjlRlzELXMiAOf0smOpHwhv6SB4hLt/INrhU0PuOFrY+ZQPwnIR
8gmg8KgA0YMWi7btUSP80DCWj0OzCdIaXjzUFJr9iBmKOyffxDzcYiqxCdIgKFMSOgELib9EcIlV
SSkqW58EwLxdnTwsx+EzCQbZ2XoKEihTCDqQbkKtelEADAQ/wfyd2nc3OjvcV3TDoLcat74pjUqC
rbY7Qlh3JrwUnQo8QmXT250EB5axRFSU6maRiqTrKzSZLd7k8IOdQZnd04E0CDQJ1WeV3wrr79ye
B8h8Rv5I25NRnhcqb+QUkK14KL/z37IEB/Zs/S1td2UzEaZFW01+hG9ehxjygfYltfxcgdfo2/3K
IpLFg9OxZyiYqKyjw5/D0p7m4SVjsSagNK39EhNApRhbJTIZMFxd1IgxT57LnZWNFtJxPBa82Of/
LiE6qZC9VnNz+AP3HnbkO80GukcWCaQVg9+140dum76Z8/Ila32w/JB7Lkv9wkOdWItUKkI5fdHi
94pThdXx0ntbNh3oifn+fH2w6QFEgaSkb/FAet2xJIu9ia+RxaSg5bHlsMKkRurYg99d25dm6PhG
z/zKqfeRc4i5Kz81Ef/kBDSDNgASv4q7E78wEoWIspu+BSg5bgfZDwbVi6atdHSISNMl8c+2j3W4
m7qHGVAjdJ7vcElLtVOku4CqhDm+sKblA6T9YrFIWSNqgNg29xzKukCEkt9/LPcUslw6bhrnAXdn
vI8dqUitr4IUYHBCoWLnnxgqNnGAoQ7Hc8U0heG8gp44x+XWoWp2hn35X9iTJcS4PgSbU+Okwt4A
J3gI6fmVYN+2kz/ahCgwyawGAkczXNOy8QGYbvkj46BpvjnmqWbcsW1jkgz83h1Pkdnux47Nar23
lPeowag3Hmnr9qEDuD+cwaSrxyAiqBmGd2X5rvU9My5pRIrFSGBkk+jNPuEjzrJjqMt1fk+7w9T9
1y0DD8lWMYZ1vZwV8CZd3MOZ7rdW5uGyKY65QkKTUZzg6ohbBYAm1KS95A8JHb/SqZe6V7RDO6PS
biZYGqY9B47btoNY0+9sehLWvV37VQLkXNVteAvoFaIvGZFL4c9oHC9vQTdap/MBEPV5CU9GO6zH
VF85LqL1q11Ud2Oc9lp9SUrucdQ6AUV7h7H9n/CKmQPP7D8vwbCdU07p3LimwQkJNu01+N9dWawi
IlvYzdXAPzVfkQdh4PP5NqmLmgnmbv/Hrc8miZ31k9H9ib/L5paqb25Rb8rikwdHbsRYlpusdmv7
jxGXmChyn5mOgRYGFQ1C7xRfC386YsVPmCT0lL6JJK2x9pCcvE86iCm0Pt06DLTbYOX0ahVl62dS
pdt5ecIoiGSUvHhP/TDmfi1sMhXXqBfqDL6pXSQp8pXn0V2edQboaK2gJ95BkbYzrhxCsliusJiR
pR+LEpIYy/Ir7T7nUJYmLWcDmHhc418AJg+LEm1rhrDKvWr/EoVD609ydw3wyMPPkeP9vob8dHr1
rKr4BW5dFVFzh+ROdRtLI38DQZsotUP6Q0GCSVmjta+zpR6T6C42IW16HTRwLCg0qKpE/4YIDaAC
lSXllDXSe1wNN4cBImYEcc1Tuw/DDU3XUny7HLYYwoH09mg0jZdBX+XhnxEE+jd2LU9HyfUWtvtH
oNjrmhcjsPBymSddu7KQp8UhapjKc2QtheoqUa1TAVssKSm839Q24fEVGdTIrepsnAE9qcMBdzM0
PoXgGLjplvFsgoIvsNH49/Of2CMJcvZuLIgZfusojGQ3BY4BpXXFCot5oXjWWOwlAQmb0CcYzVUN
IteRTBPmRIIwq7v2zuqyyOEVATjBctm2R/G2ovzBxBroOwHoSeYeYAkb5BYUAAHC0oYO4a/SvLKi
FPNWXif4vIl04C0qVY4fWIMh02O1av5Y9AIw12loT7l+jOmTe6YxjaWRU4nq19LOimfckOaRI5AQ
3iRhoQYfdFPeowB8df1f1B4Up3kUM2aifI4e8B/NFhUv+nJilEcLlVTp2+yqQOr1oPII1BvaYavP
hEnYw8Xg0cPRQcZ1GAPgBvnYUpmFCBI93ul66A+GmcAty9eVXm++9eHB37fOK/JRLGT0d6s4aeWT
qMyZHIoXKj+lLDPDL8tq/KjjC3LQHtj9365ByOBA4yldCDoFZilmxixGKI0L+6nFpxRRPinsS5Xw
EcPnp5Xq5Hw16IeIJwAItndrd6tQV2IVuQ3UhyqtXcBhr+qE4ZCACiXAJAh8qsdHQlR2VGog6xRI
UCCaCHhtXH1vmdhGomwb11swDMtTDFVcc1hkhdaae2I9uQN8qWujWtwcYNlB7RWt73oflL6vaiWJ
zP1bMVn7OSAlW8d4FqMu43vLyXyI6XSrGgPlKtN+qbA4DLdxl4CvQ5HX/gwgHC3tzZOJnnFaFq7P
2Txm5QOh58RfIjwrOcUYYL6N5jEZbe66LKhqErNpFXOAOCLVgCmFgk9sf1RCR+ZUIgziTsdwC4Es
ZublWeFey9tbWqMTJwgpR4oVW+ggw2pt1m85G96JpkFRl41WI2BKOIv42ajHHSxD/IZ2IvIH1YSK
IqPsvllO7o3ep3dm1Om3FNuMXzr3mBjqW8ibI3TsuQKFQ1MhKoug/AKBM05+zhSh8o5QGOgmwLwj
KR6bDeCHTQlMhb+Hlah4LNAQt3np1yY5S+YrqHAv9P4D48TfwSEpWCIs8goCddwcoVS0LT5Y2aXz
f7PFbcp2MyF+S5dp3fYhSGNw1KBTZP451qavugjCwLN61LQqcwpZ/yfDVxdetDx8teCIFhBHO4OJ
gEckBfgXhjui41ji3yQDBI/s1eKHyGXfoJZ+ASy70gCR+53FvVZN/twkG2qkInzotUvSebUp2aZn
8aUATDGwZMdi3TPvYpKPe34BO6nyBUsCoNhgSDBJMO2NhrvtYno7fkRWU8LcQwUeI6AeBWjJleu6
tL/mxIYXcWT0nhkLUhgWmjDj5ND10GOzT2TMoS7Ej71M7JdQgAy4+zSQ7Qyx9yqfnlDKhFeNfJYL
qWEBVvcY9UAUIeSvmHv/DSFSaTUJNWO+EiApVhgB3PEAFHhg0BdM7a01bqJtwRc0E0CKfqCPe98M
Psr43SN7Zmg+CS0k4Qtvh/oJ/MgEQYAYS6lz0pnYmdCzZ5ikMurc7l2mWHaNHiJsVwZwdmkcbAZb
RDX01D4GZ4f9LP6oObxb067jTeaALbDrUaYa4W8V3uIYtUTyT0Oa8NYOtLrh0CLWx5s2hH8pcqXJ
5GQynYvAd7BoJ0ymabOD4o1u6ea0SBhgmreYphO8S0x0Y0D82Hc7I2exw0ojPbrOv9144LbYjOst
fs2Q1g6owOh6mzaBc8k3EDMqEdVIHnSn3jC3PFHCFlKjHUdd2b0wwFDYaPVmuFcZ9yjMpoyc72mQ
JBdi9ULu8+lcKdFzwgpkwU+C2TXy3uTCEvU954XeXg1wDEqlgUjiaXK5foKR0RuRB4zWLPT6kdOj
LiALisEyYiQhFPFnSNFkm1QBHGOCvLdY+4c6SixAtCqinDKfrqjy09ITYZHnUkz23K1QDLP5+BXZ
9R5JwDyEKwcZTTW88L0P9GUj/xguLm0hquKahQNTBvLrq/sAmqdnzA/jiazvQrtnnLGz8qXpd1IE
MvU5UlCJoXbtd3pwqaNTpB+c4XdYsFNPq9TpnyPb8Pu0PWoJpLbHv6HyxBSGT6LiY8zLmdg3pD4Y
xPKxADB5pKNfkn4rgVUy7mDLwBaqBBCSs9Ow+dNDNeWNw41PTBsQg94k5UWkjbqGLXi5ZeED9Aos
JPYSdg1RUvHA+aDPS94w4+dhcc+48uXMNcmI4IUDS4jlpnvzRFHafXn+sngcJJuIkdZYjwxGP/ix
KmyGiYNsZlbfRI5HhPdRVRYhJTWMqDUaQs3745k0OArpFhZDO0qNAJnLPFmwtLP3vmHkM78UFvQD
8BjxANmBmTzm/H+RwgypO40ju3uq3ZjbuhQv4xHxJIh5DOmxFCAcP1U3bwRnXdv3Bgi8s6w8sSES
DpfR8NoNKj1WS1n+H3/8YkEjihSJfGXFPsb1vNNOlnnI+0vpvWbLp0LWYPAxRza5Qvam6d89b9zG
VLeZ85M5n9X0xFQO5mLPfDpN/7NO0yYPoDBdFOCoKdsMbrcWvJpFioln4qiNGK/iUHqzmj9Cfk1Z
JKvjnuhBVIlcBBxY6nDRkU83TQmHC8awbT2hBhjYkVRhgT9ghFPVkqv+LpHq/DcRqZTRpO1N++Gp
EZqVV8u5sB+jfMFOT8Sn+eNRK5EOvBnb9r0jVyUmjmdu210IAr0AdWVR1RCi/iJvdV8Eu9rjkDGx
+YG+Dr4VbatD48OVpJ9n1V47kB9NNLgi6xpRThNzQBFyqVp71wcP+b3o8hCozUXhe7zwHs9oxx6C
P17Z/PBS8EP1AtKNqCTVO4uDDJRtj7Z4zUD1XnofUCEWNrMEcTEwbzDuxzzU2ixTQyIvCvhpC4Na
yhA5XrU3ph0Ci5UJDzbxgGkCSQd0PXa7Hs0MvgMFfn2n8Xal+zxxXDbWh9V94ZHj2aqQsUUEwgj8
FS3vttRNXstP6SG8mRwpQkmTK93JulMuuQyycQ/itY+8bzsIz02LbYgvgj8FSDHRFeTszdw+OyJI
Ye6AAo0tp02lIScyMH9ByBItiKBB4e3h99iUE2i48JsyqN3hjarzEky6yHVon6fT7CE+YrrJrF5H
80hEeU1hqDAZRXtRUcaKtLcpdmkMjQlmeIsuHu4QshnkAaPzcOvNzODIteON98S/z/uyzW9+ECEi
grea428LwhMoQ74ZmzpJPCMY1gXoyV86AKYuoyp1zvfUCgojW+wRWeNs2Ouqkm60tSt/RIc2MpRX
puJ50ZvnmK1pm9VbWCXUry+egrm1Z53fv0mOkGSFuMw/6BxZPHq4OHJCbUQQT13Uo3HWO2cdeM2j
6T8pMGTPx/Kvyn8lHsVSd/Lga/wO3sT8i9NF7n1d3+fVhBOVlpWnWSajFvnLS8GSP7vrXspuQW1O
0i9zn+qPpMko5LihptdGfzbte2zn+Pi2SIZ2vV3hIKdZydnRZ4A6Ua1lBNQdWd4zQqT7kSmxQOBk
si1jdbwByDYolJhOEhvcBO/IIHK2qEzVJv3YM9uVAYKBnGe24D8p+mVE5QPqsjOgYrAzGCdEEZqD
BEe5aImOHuidHoCyBQcUtGQ5J1CcFE610ZvqJt108jPRptG33eRGldyN8gyiBrXmyBMXEnQQNCUT
oOhQwguWBwXPVoktVrDUKNz7Ot9hMRUcAlUR3z//P9azLrMmhVqFM101sFY7GxE1xC3zE1YzXJp4
OjzuX1k3yaS1V2mkeBhL2HgBHwOtvx/WD+q3HdgfcBOguBag7ndeQds8h92dcARprgkzXhdMcvn6
xXmQZtAzGPf91331L9pbGW8ASX0tX8Zb+BH+N3zl/3m/yxfqbu3NeZtf5pfhvrziYvxefuI/43Pw
Hry778vr+Kz/dV+qb/2DOcVlPbx99bfplc/f/qbjV7/pHeJoRTred/BuvFYsH5n+MccmueSTVgAd
vctp/i3cio/hw32gn3oh5Obv+Ls8Fz/VZwemZhO8h3+nV2rEV3ZOyUp+RAX9/J1ajH8Tn2Swsb/1
TXMBb7ob90zLLs4h4z/9vt9b/O/5ZH4TlBSumk/riwiGrfu9MNeO5H/cp9bYKJ7DhvBPnTKIqB98
rMgkjorv+PR1frwjfWTXPfeXbAvq7Wc6oVm5OBflU4pvkGF0VH+DM4LKdernfrLBYLQG47S3D6t4
5z0ovM7ZgbnIedqaR2NfXqo9rfhq3BJEdyN27lqe9Wf7CUznttw5u/lMXOEVj9rJ2jvb4ZA+0ism
yWu8bfc4X3aoW9bEz5/yS3h0HuW52dMIfWLEXH+0m6fH07nnJ3i3V4ShgMrjKlq3m+QKoPaaXcH2
7MqDdVR22G+wp668nXMEirnrz9FJ3cyHZq2vyqdmhyBuW58H3zoietjMG7ADB/WMZukRP9WHZAUt
mWQ9hKfFdd7om3RTbnWa3X23VtqtxRJmofBOgTdg8GHkqrOXyrKOlhLhMG9yq76r0fck/pxp49Qq
sqNgVcvJE51cXgKyRC2wAIaZ+3rwEtgXw2QuoyirmpZ8Dvgu3TVGGzQ9C1dRXfmMRhbSc5143g8z
g0/2tCOmtiUu/M7jSaRogPnsKj89aokgZvTHw7hwy8M8DMIPJ/7LkIpfcxdCuehVcke5OLxDPf8w
+uV2yzjlI9x/4jJdEBsqPYtcxxcABSWRkoMNJpsYzCdsvd/aQN3Embly2VaVZvE01U60KcPsP+I1
64KxZJejXpg0Kvf4m0nEKgMzZIicy7avhUZPzLoXL9VK7ARl0N0qZzyglUd/wBiPkW/gYZxGQT0t
FxyOjGVOKicFnHZ/6FTOUTZt6n/S3PLPtGFP4OxDPV/0LN5B/qCO0TnQY5wURBXVMeWJn+l/PHuk
77dl9Z9gipj6Y6DdqVRWNvIqC4Z0pj+15r0kxqLBtkNGTst9FZFV2ZqfMnHhrocKtpGg9/zhUeeW
sNKZAqB0HFTGl02OfYHKZsIv1u0MbFUs5vpBYaGOL6YH4GH/O+EMnApctxxqrQuJ1wLRhTlhMMMX
Hq2jna1dZnMlEv3lx/oxDMKqsmMzv4qtklGnBfyDb7POGIvjdu/XavJm8lIT3cVnFDKCC1v7vdHd
ZzMvSPt8uANCDJLCGNatVAPhUXM3YYx3ZXGLVR0LWuaHOJBL52/LNq5Or5rx1TE0Uz22ldFr0JJq
GqG0z3/ZKothoZ2mF85xjLQbhTaFtOZVGIHy+Jv2zKLHIwtmQIr/cCcZ6tES/S/NkW3+Oq7L0OG5
IDzP3s4M6gF0DcMrw36oYiZVLaPSgvKyAmIsP2V7adVaKOHPCZMkPCF0lAbDE4uBhC7CIiowQksU
JLGLAV4dEXsEW3s2N1V54vF+nYI/GpWSjAak/Qmsg0dvxYy6IOS3b5/LcL9ogOMVsjm9X+pHFeV0
CMm6wsYVm8UBjRSVpqJ+c4kprgWG4AtbPS+Ds3Y6hckcgKv+OmTTowf+KM1xfi8IFuxAPiThUYwn
uCN0HRJryli5SM78KbghaxK9qhQFSTTvSa5iAHZ0xBPmvPHB8kcPpQ7oPjEGROzazZ+kfapihYIO
JR3lVMTvBERemKARWeWqvybjiCJULlC6JC54aKe1UZZX9lZa+SaOWPENa+Q1zzsHI03rPi2srrBI
dPbF1KptTxcil6+iGZiDiZxmzAkJl+QmJb9LQiBNjxOmn8xGNOviMREzQVsQQQn9edpULgPbFcIs
PKG4ulOmO8pkEEHYbr3GOrrtWqEjNtqHeMhc+gQMe75jwg25p+Z30O8aJsvmq8NFiUXG+pwKA6dC
si/Va9eBESt2DcQe6FrCa4aKNeIeoZ1wtJ2poWPK7rxKKmdRxfRkgqLIB1imbBn7fYEf25LWGJCj
azLDDX+9gbq3J28b21QGY9b2LUw5FYf4UavQdvPNuOimg/ZtwRWVh/Xa5XwwTcpONz/iduJxDfBM
wQY9odZmRE0QniS5kBrAeVEza5lZuY7dkac1b/ahsm150sO3PvsjUzczY/BSEYSH6GRBLkfuQ8UH
JWeJ7H3RX7Dj4ytFFCWPns1jTg3PGZ1IhgH1tGxioCcBs/J1Zb/M18qJcMqSXgQwXDeVVzzIcJqU
w4ycQs+fIlpFBekbHUo06AdCUs/hBJ279Pk0MmjvXYXZs7+neXpvQjYGjsZSk8TU3uSAPVTUZQXS
vRlqxX7Jpj9F0K9qb6ECz9L75BafKAUYhmKOVNW/RdPc6KtBY+INqk0kHcTfMhqC7R5CfRIwQqRU
b+hnqqWHd4uQkYUWctnCach5y3gOcGV/acPvlCnbgPcLEQ36tGNLIaLrdwfmh8pwaIAPu7QNq1qX
N8wDwWP/OBNZD+9aUqHE19ZLgjGUbG47xzCEqKbT0uNgctZl00asLxPFZEt+zmg/FWiQRrcgSpYP
MGrvXvEmR7AYCkt98ruEegwGUco8iG50wXBl41bs6SWtsToN2K0H1mUAatqpXhtT8clHycqtfccV
lI2v8h7wq3520PwdZWWaEQ7YdU+DxjJKkzql+mbjtqsi+xGhSq7m7NOltRPcb68yokGMyPGSM0dC
3BVaULdYuGo9Qjn3oBkN0VrIg5h0WfydwVxAwPZpjxIIlCM5yWCKdZYFHE063yXg53n6ocXEebqT
dz23WNYi0IkWbZeHVYqYjdezxlOU1SwGEDpGwhQv0exlDvi7dqenmT/IQJ82jMWpylBg+eJHMRma
SMs+OkReseaveJcEk1ciDIc9o2ya9Gdo4eSgzkkLEwpo9lLGKIsTRv+FXF82K2qTf0I9ltfEyfZu
wdiMk3vMK7nnFjSsiAH5Z9Y4ubhDwUFvJ/dDhooIpGE7kARa+xwM6hYyNpCDS6N9CaIsRfE7dpRV
ic/hZ3mvcJEMsPm58h8vwsKqG1NZJs5R1J26qp95EeVPW4hCkheywy2oZf9Ny91DBlPhOsttjhU+
gDo/B+lXyBGfEHaYWcy7XpeRvdUMjC4oV2NvrfQQJW/8NhvK1maYxcUWQ/OL7R+5xbna5UOTyINK
wf/W3VIpSOLWN5j10yBGquIbT//qpyw/2myWJ8xXBt+3eLAmuriBE1a70+4TXKbiJ+FXWdrQkeGv
lgGriQ7xNW3GgzXfzKXdhLuI3z1lf4d0o7b32HP9tqVIwkskwHV3MyDHUQiiBuaaHz06gaIh4rhD
SeYEe/kyufEc0GHiG3OIRiEuuY1PS4KBxQBhXqKhgFjIlq4jHzHZ5UHzS7KgGQOfslhegq2vbWvT
LN05g4YgPTcllaq+WAnpevNrbmMmjg364OzAYn3bdu4lp7ebafVU+xAZWNpnzlJj+J+n81huHFmi
6BchAt5sRU+KFEmJlNkg1DLw3uPr30lNxNvMTPd0iwRQqMq8Ln1Ue6CE0SSbfqh2K1ktatKt6rLc
0LV5h5JxLjE1YiCzmrHqimIVQqRDgct9ce7eyMhEXja5WTN/Uf6dsJAdLK6Rh37yzk+uczp1iRq5
j7PAf/sIwkztuG2tgpeC+1N8OqMHII52ZeKtJXgI++KyoFzEygPs61tfgbvVjOhQ0xQMA85+MFGN
pgC4W9YR8kE8WD3SN6ySzDWuYEX84BPQCija1AnC9PO1x3HUjNNC3lu4yK28STOyqQwVbYC6Midt
MDDil1Tpnx3bf5T8ujz4BAi4VTrqMnITgOR4XJr9WEx/YTqrmM1KQz7tp08Z2lxe6MBD3l8gg7uH
gPpktEBwLmcVWJDSSLafhWuxdIkuGW5SqcRYVACnZBUoDLy5cVo7zLDCb6HAqvn1roBWgaKuOO9l
7qh5Y885jwQGaM69hEdmhtM6hMOYU9JN4dpzY4R6ZNcDXdDqCzhJAjTazdeSMDShcBT90cdG0QXM
TKvqpywQ+Z5yqS0GzYArv6VmtlRAtginwBnJDEaAf44LLJ2fxM/Joa4YDEXf9Qw4zRgqaELFudaL
42+YzLZmOMqcJuu6Kw5O3T5hW3M26W7SmQupP2GZ9/QTMq8oQLmVjk+oYT2+FX0f+6o0h8iOUdit
yN0kY6v222NH0G0ach0DJRwtlRN3h6bDdnxlNt49Y+pn033r0xMT+Yr82RtJEmKb40oYbbTN5q0+
7yTy728sLsAQAc8VvSUquAE/AI43U+Z/dNEDn1hQFiIrgJOIqrstKTMAq2O3mhy6XAOcVIq89KqW
XCix+ECJFar3SSH0d8ivNVmMpTs/BcPb4L36aXNEDZUGdJfBk5lumH7C0HEs+cAJGa5gDxzxE6tJ
3HPsoRiRUVdYoEQEQeeVo6G3wAArkCgbDoAgOUlYkwpMAxLzFwhj5HQDHoJZCWks8J8YEZ9hHlsI
CpELQPXZTFFjCf9JMdBLuOmrgWxOJA5qRrRw5GDD8at/Kb6rPFfXo/Hrwa70fitfTvpaG5mNUeHg
99wtb26lffJPPlhHbO+SB8wz4iRndjLzUBzIFXTKhF+Jp5uL7wyHRAucgPygWE2J/sH8Qv82Y5HV
3keU+Aw7iRmPLcMIgxZ8poreigM9JvHf37ZDcI/zGBGGNIYKAWXAXdwcNBU+awM0v2yOOaG03AlV
/aR/haXMvFfFiDYdJhQN9ZF3F2Ba2paEg76al31kMRiJYxIHgOeNmyiYLngIdngUmvC9I6rMrvHF
MHgM51syf8tfnZG5mCSFAATV6N7qYHicUJ2DpjrBxJAu61Bptzo+eLnxnE3KpvV+M0YOJKjPDSp+
ojedOD+448rQ+rUPoTTU2s7XIzhYJLyEkkM8goQq7J7ZeiDObHzU6u4hvenGlhuLagQQvcWw26AC
soceLWWw0gPl0ciaOw1NGN8lB9aPS3wMBhW7WiJleq7rm0rx6kXzqfDU72hKULWjKkOPygj0Q6V4
zywbjLDvco4GPXO04pMzXNgDS+UxplzLapSZH3kL3HPSMFsRpb6IGQGuNW/dVBxZjyV1PbIZy/Lh
+ZhrT2w6Lb05/6tt7HkE5xu9sTXB4IbfYfyqGiJBiUXJ44PxJIu7rt/UktnQrb5wvdcU8XiR/MoC
acpg1aKeLEeEg/lnp92IgFg3M896b7v+sf7CSJaYF4P9cxoh/IgD1cLPGI7a7CcU66RS5p+l7S0D
T3nwGC1Jfv45wccKTpRY3qZt+o3N4ISKzWdGDpZAMGhigvSVda63u8bsD46anzCNyM9WO8KePMb2
9hxvJtkQmAjizwK+ojR/3T7CbQx4gHSQ3CzL13HnVej2unUBaRXa4aH1voe/k2Ep+Y9ZYW40jYcs
UDKSCCS8qaRtQ7YnsYfQZk+mQxns5fyJvWDXWIwna5qDU/5K1J2aVET3C2QboFBxmFBxngeX1QS4
6MFJtT4iEZfxNtHCRXFUXKG10qe/qh2uEY0oliOBgxZuDaRNRrhae+t2espgOczk0U1QYqkYvHED
KuQo4OBUdbS4lEIpxm4b/2jH8ndtDy8S0v/w1FvvvYf8pdcx8IRYE4oVBZXr+2xopw4BuTqo8KS0
gM241jI2PnfemIRIO/POKE4Dx8gEQNdFxkWP2Jr1hl6D5jKe0dd1K8+gvW5CQhYxA6AJUvSN02F2
JqKA9Cm7wv7VDYt8ZNgCtaZVkaCX6PiItYfYBegEbC5S9vt4UTP/S/hPCltX6sCCST50AvrNQlVB
SHCq3tI02UfG1R5Qz6toSn+yxmW0e7UKTevsVc9WTJmSqktGK7n9y+Toa4/2JwnTt7TrCP65VzQk
CqeJfKUEdXmh4/J/bWv866GebQYP+wFZe5r93uoVqcMjdjV8RsvEDA8RO6kaEq8ym0+m/yMBUFnS
rBLkGl4G7EIeWmIsx7l9mGxlR0J5j7FvCL9H/tXCgTfM0s0RyKPKTKmJUJBBd4ca48RC5tO8Bfq3
w22tLQ6znuypsaOFJrexpqQ1pgVBFwwkNzjoHBTH0snaaAXBKDJMdAG+sYE5f4SxQF+ojrvS9BfS
BOL5XxTeUHoi3CvWU1ftAizQGT6nuaTRM+Zt+NpXTIq3k+2UP00dzP9kg4t6x4QYw574q7lfZhml
th+8TWWIaj0+DfnN51RD4LYc8/vcEUZXs/EmBeCA+HXqqyieU69hwmS5hv62kfp15risfe1guEyO
7pPVPLS3Jkc70sRwwL+kehQm/HcDcMAyyXVrMZPkpMf2aWiFE+TqcDn3L03wNfvWKkoRybTEjbLE
MvONjTWrtAf6m/4zHpVFUq6tYDzFIykhZn4Z+++ZCetQeCVMEyNZJDRdogxos9ISNZlOwt+E59OK
tipyzMm45uRol92D7f0Y0z+BDEh/kG9RhfqCQM4vs7yE1C2AGTWxn2qDgss7oTOcG43cgg/CkySG
Y0IBatPOjTXa0RDsGd1KwzoyaFbnmbiCHsm3sukiXKfQG2y/NSIya0/VHRnOjvxBo5ue3kPnzQEA
yaJvlDC5BHENOjG3UHTUt34SLGe/uAHxEcGCjnPFjEMFiLdL1APNbV81ByloQ84QzwjW5jmtOV4R
M0n7Jt8+kxpF73BCaFdChJgDkuNX33NtZW+cFB4inJTBzt0bzYr4eftGTb5zkHFpRLwmFVWi3S40
N18LBuJF5lPe2yvJlRQcNYK/ciXuiHRy9IiiWfQokR3q3xz2MRjI/9pI60hjvIyS/JjTRlVtD2MN
F175O8IXRgZyWOcI+pVhEA1gQzMT2uaPy9ZwPoNm7YOstgA6Rbyc8kerhohE0EfZ9RdRAqLJI1tR
VYA3McuVO118yvY6o9Ciw3cAsRxjzyMF1F8ENEPyPCf4iQKwLuDx6kTwqru8ugOQmTxHK0yWSf40
XpuYoDtkeCqFeAPBMNXuo06yf5y+JMw7RhrLBLwwTL9rN2c8CYio0TyCABEjpuX8M9uyK01ks7Z8
TIV4cIAZLSkMwqeZIJ9BF8cH7UF08mhgmRyQAQh5cOKEJGbToZqI4KauHZkiAGNZq0AJNICFHPzo
OTKn+EjITabRFbjWDZ0I+lVLFxqr0lxZBFr2eEacJOb2fkjV/O10O5DZytlmMYB2SwxS024UQGtD
aZY6mj8tQADDrWk8kmHCfmsx5gdoVjCTRmt3eHor/eSXbx6RgAifbWhSGzzEIg4xxKtWYMpgNulC
OjOpA3W6xBTjC18xgtbPeyR9ACLgJfxQ4FMDnEhDnKoeLSCL1JXs9gVmc8bDXr0WJjnai6TaW6n2
uJWI4QquDtSZ9g1CBE9st4uRjNCXBTZ9EgByTbiyTqq+Yt+pAZmVclBifpBtR88RKsnK0696h4+Y
Kh6YGYvxVfp6SJRVo45k1qlAYVg+fGj/wdm6To7vdJV1pGckvIykngCVIoCoV4VTvZKJCXsUrsSp
nHjZxpqHdaUDzUNlpC7DWLgDQA4VtKgTHWX6hSQYdAGoHy+oFO9SnZMbpCDwKAvQSXaTzH5CTtbW
P4Y/PDaptUGSvpZa2EKklnIeIVzi/Fo0Jm2923x3WbxOa3czk2TQD+5GnkfJlmbmGvAaNlAqDh+2
I6q0VfzYu9W98k6uf/YhhiZkBoS7QcvsCqJnSn/e2AF6KveeWwVCVIDaOV9lwZeORQZRiEvVQ2Mq
IeVdoOEzOpLhFzmk+vbb3poIiSPKtwWe5CODlQuZXbafpBzSoGCYWoebgaFNpaIte/KuvIRw6/53
QPFAJd5GzcX0/GVkhHs826rC0CzdRwX6lCro1MBSNV0/BBHTQ0hW0fSDXlOeEII0ByCY6BqY+5hW
kDrhNucxje4FYN6zJVIXhQJvfoMjk+oo6zbS65sgTvat68jz++uAyVpYZQbB0MVJFpgo2SrkJgrY
vTAQ9TGuMFU6IwOyCGyggplrFe/bUZ/eydOuIpdz79f2qBTQ+OrM9rKM5YDL2qeEaRBr0IH4zKbR
jnWIMqgQHRk/FANk1reLZp65JDL25mQrq0NoM7gpLaCKzYplmvyA5IhLIPJRdWsfssgRZzbGLdPe
keb89XjxXkCmv1IRlGrQiTso4vUQG7toLl5Lc5sQkqjRCzCbI0MOeWsAsmj8aQOpetvx038TNM+m
P/17jevoOTWNte9OZ0uljlNZA5AeED7l/IFnF6XkhkvoegM/N4egphP2oi1yXE7PkW9+BATy6VDG
KQPs8HdaPNP+6DFTQ8fTpWF+TvRfMKp6+BXQGSkxgig1dLEwQ1GBFqPtoVGa3j1Cjwf4fD8fGBjo
LSNkkBkzd6bnur2AFQAfb5izQsUVIMdq/edsCFcjlmilHz8rENRyCNcSFSnkrEArbUFNa5RsFSQ/
8ZxJI9lJnWeQH3W2yc0shuIpAMF0O/BlxFI5p7dDEcHsC0glPrKR1P+InB/KTyye6DbAYBPSjI0I
ca2pgHQxP+HVb/GVtkfhOEuAQqQuoOgSFwku7VbKijNC1hq30w4ZH4BOLWN6rbEb7e4hmAn1R6yv
f6RTupr94Lk0wsemxDdb/Lpcvx+rj1U7L5QpO48ZzAHqSL086y7k794wvHep4ibdfUJYf+xxlLK1
b2RrHzk6LMrbLv4h65Yh1x82/vS6z9dSvwChLzqcqTZxrlq91VFBD0B27lBtRuenBKRhnbcxEdel
vUXiHDmrIOjIw/0gGop9iOM0AGey9QWsyTryP7vIfIji+Cwov5f9lt2t0milS6bFW+8uGihGjEXV
llRWJI1EL1cEeuI2bazHFu2As6/Q2hPNhPp6XqLW27Y0E2GbQS++NPEXJd6cu+sGxEUj1sdCeALA
O5aYXKUob6QAELWPRfJQx2CToiqOHdYgKjTsluRiFO50qdiQHHZLF+iPQ9hm8fkJ64dz0ekr0Zpy
jE5ldrbiL6A8x70HMIAoYJUVAp9vPiUfmoMe3DgFJQHVIQP6kqNT6tia9N+KYIVB+SC9nicTevkO
twpo/kzQPvMVnQFxU0ZaJRyay6dWTIgKLRxh1PJ+0r3arnl22QuB3GiY+AkjbTSx95NLKuiu1X4F
5eJNkKkC8miYfWCcXLy7fTNtK7Q4cE/lHLLHEGVGPoLtboOs3I2uv7ExqOAWcfKjYOe09BUdbUrZ
OI+H3vnRBtjDgsmAXL1oFUJqu6Hnwn51XrQhhmaYHwSb9Kt5RbcrNZf8mVaCH5nIwLehX0eK5f6f
jGymG7eBemcKgiNj6c+UtVLhSh3BjsjDiuebzYtUt4cpct4DVgK0rTSOPeeNVPM9AEwVdFQvb0Io
pMX8AKJFys+f62LYp/WPi2jb019M0jsboO0ouXEKmXoDsJQsqfEkedOw7iHDZQb0Y+7FC9VjzNmj
+5zM8GdS3HNUQIN6qbl1SCxTXxQ4rB7DtxS89b+RaoMKzso28Jz4MOF0KCqHEfsXFMjMuOCEL9cA
uSd+vk0rZeurHXAJ8uD+H2S5lH0trMRfz34PSioUamQp1eXv0r9oeosN090IBdSxyJnbIMW8AVvj
IZH5eezLs1QL0lcRgEH795ej6euPjF77CqhfNJ2EBTRYQ9zwv5gfxFYzdtGa2p92BBBedjL0+kNE
xQvu03Pw/EVQG0eD4l/p99gOAABIp6huhnsB42GcC1KdxDq7/lV2tc5q8F/USxGDyhKiRmEbLX9U
eyB6/XGGKEPgM8Kksut5SOy0iPQ0aWSE1iPXru2wnPE0uGAhFeKEAL360hrgSxRvVN2Rae8Mir4p
0blDGNF5cSElSJMDlkW2CThcaJeEU4IOgEIyfjZExwpO864xCAS6H+fNPCDRVzZxzlBYOqXgpnCo
Sh2vc0nQ0y1OmuHWu/ESQYzIGMgRlsfB5sJXaehuMgq8lCG3vJ/2UF79/DQC005o+7mBctPs8jcn
lien+/CY9IUUgJy9D9SsfMRIfFGgFvuUix0ab6uhX02maC2jqIJf1bllxmFIv4QcLtRaJEHz+CPL
USkomU2kh5gFCVbloSFLhDS+ZTB5CYuceXxMxJDe6mhhGosGbgyPgaMph5vw+wHXHQMfsotGAAkn
YEEN21YyQ3lTxSQtKiHH1NXlfdOGe0NILOPHBsRXnnIrZ+BzMl1WI0gG459o7xLEG5UcGI9SUgG+
ZclP3O6pH1hIM2TcePT89DPw6R45X7i8FJ0puyNJshxaU0zxVcDBMgYcP3WZkYEj4+K1Awegw4S2
YqTzg+a2sE3N1c7pEAcEGOMaMiLZYRLI+qljoUSfU44joPloIpc8fkBcABohk83wZHOgTFHycFUA
k1y6C74j12YjkABK+CzBBksePpmAHEoMA1cvso4FsUFGE8KlGMNPU1zlJZeM777F9AXvLFOl8GfL
lqZQelquddYJrWZgoCR5y9uk+0tJQcwxihpqsmfTBYNnVfC2DXGwLGC+vZdA/eAICo5NMD543But
QzWjQx55G7JhKzT5bEatEB3lkmkdJlYkqiiKhimIiSvO75Zy7jwkcQ777ZNw5uCkSwXicObB+MEh
oQjO3R8nMR/iszDomLlm4OyAqRTE2AV3D6OW0t+ZlQrxxfBFzLZSOOEmUdp+FdDAM6aHhqHRmaAL
YGT6BC5ummEDn8E5aMQEfHG/cZmQJBaAyMNfcRP5X6UQeO6TN32Rvl39puFVbEGQ1cJQVTnBJq8B
Et4pmNaiiXIR8+jOXVoMjZHPlmruRoP3nfZb8tfJP3WdZGFn6soLksdR35EihNYqIPlx7hFoUqqg
i46xwHZhvO7QLLvzwDT7C/u2PE4ISI1eS7RAIc5/x3kj+Y6+k1M2IHy0nJ2rxWDAwVmQKB+f5L5M
hn4qE5W0mQuRwvxTwljbwWc6jrbC7O0SCqCO9rn1QNzgcEcLRScHl87WXLHQu4/W0x7ZXniIvGG5
lW+bchJRFE+wbfOFI+0zRm/Ut/wp1aPb5Yo0XnnQdDr4JFLPsPdSzNg2MxiNeKlasDV1yzZC5BOU
PThG9KMRbTrFUFNUN0xfLZHd/obNSWrMJtjlzSv2qy5D52lepNTnRwalKJpJpvjIERs4e994ZL2L
i2HoOQOZ7o75CneBI7tO9mtEOJlRhXu/npkunJFHzYdzgKYTJUjVrI3m1gXmsWtxF2xYQDVzexQS
seyZJZN/Eh0hV2dynKrOWXaUEFUsyi6TtxOWtFQMhPp49UhBQrlukZQQssORTG3kzkaZRMMgAhFu
CcacqOag5cuVHEcjLT74djJm6JQ2pbK0GW8HuIsWbe+p8VVe9/63saJNmQFTMy4EBTgyKZT+PmXg
bPYnleGwujXK71rIVdmjGQKFTOaKoszPVwOnSgDnjzifwyxiACVW3hqPYwVgKMcP0h90IT30GuWK
VF18Ck2lilCr57DmV2y4DNxDkHhHD0adMJJlKWo8HgskHyUcn4QeUuqcIGiZ7UGcLmeCELF+1T1K
a0aznCGZEAGHYC+juduRzlPoMAz7P0GtwIs2MTEQpeaYbE1iB6oj30vSlblAN2z2HYofbnBvbgQK
5ObKbjZb+wmdAM+sR0eQmlQZICdy2lA3u/0uhKPNk3nNXTR3TOnYzpD6AhJ2kGBhVL9Ic9BM6bI0
eDmAIMA80KbMJwU2T/QEtLitfemUiH3PXAp6g2WVtDSZT5qirWrYekOeLEXwbLGN6x9SH7eZtqA5
tceMOhBctl3MvpEueCMIPWCeL0esAdBHXKTDMMuCmbUB8DjahZqg+sDUF83wa2v6RiAkZAkjTkXH
N1cpknxZ8aLLhNsfyKuYQ0Sf6keLxXvaIGTR8WeKKsbEgJLxtuCd4bBKoH1pkNjGNVziAuHxnw6y
8Udo4FRcBrzLPSbyct4wmW1IfwcQyA64o9n6THAnDD0jBZDaRN7vHBVNrt/RDapgl83FpxORnYN9
Na7otwXVqcjXYEo3p6nVuceeoqzKUkJwVyh8RA2mkx08Gwux9CkS1I7ZA1WxyykS5LcZyUcbf3Hv
2TylkANE7BJIQR1zyFU2FPxCApEBHsQDihSAMsQqzkcKqRvLXsOnJ51Lt/XZZ7A1EDKAysLdm0xW
F+pXHoEQoYb5DBWaWziMZdwEmxxz4aUwWXjUB2ImAzEuzka4Vpi1K1t2Cl4ONksC7symoHCHNKoJ
wAtBseRw9dNXHod8rsN73aE1RTgiarCmvZT1LS3RGKFZjbGyyt/slPeskBTSj4IYXgRk/KiakAIR
PoseRWGwBR5cMuhcNC6Jqi5rG0EFoEW4Jy+yCbiYAVs9/kpOEceqlg4M4Kh5VzPnjjvFGgKW/osJ
wIDxUh/o3SMm02XkqidC9rRglyQ7JRDPHWNZiDNjU8zMtcn9Hexi0XjlQYy1xL5tcE6DDfxHCWj5
gB33J1C2GkGbMokm5u2NpP2DK0rRVXVJtqeTNpFlc7d0D2+m7OkgRpzDrvE8kSHTuf805ZWjkwbY
poYzSGwoxnWljq9EO2QgYVq0nRS2+O+BHStk5bPiuHpp4YkQpxKXjtn0bg31qJKFR9A2IUySe4cA
hlg6lgO83Jgz/8VGavqPaU8LsOY/QVYi6gXzR8D3jFeNqnqYCHUhCQAxhqJVGTsaSh1oRsxrQblm
iSFaFqGK5Vgb1hziBFnG5XCUgpRf9QgmlH6H4RkFNEIcMyf5PsNst6C2zAnmzaFzKYRIpiDeVN56
tw13HQyRDjnAVMPsN6How+SZ0W4DpIr8iQPiimY6F9yeLgurqK5mWy2GXcvFSADztHeUn9lN/l6o
Bng+pZKaCJJnkcD1QgM8WMq1BaIdyKrF/oDnKyK/BiWQgq+/x8QgynrWrcUJM+SnfGQWTHa12bFT
ynM+5y8MJPlhuvxSJPUG/ZfPfJPXiny7OSafAn9afKdf7Yh1gYtf8dFBcywomwplaXGLRcMpex28
C9J0ubXy2cMMJokEaYbwGo4FEVPwKjsiTPCHphIXhlOH47oEbxIBHMr+B0od3kSTtkyAe6oR91zF
lNPkItmYJ/Jn2/NkMDtnG4KxxDmWWA7UFmKPrwYIz5FE1Ug/xDlqRiuRhccyWAeJott9pbz4VDki
qEJDRXdHJ8BxR/ssQD+IAE0WAIjAS078UmbJRqn9nRz4vrul19GG8dE/txOdeVB/OnqzK2i0cu8l
ia2VQlrQ3DkMoHMeSmBc+lLqK6lZsr4n2lCFpje3UD4hf6Cto3OUIzMgDLeTpTrwJ0lzdre1l/yb
IZ1BAijZ59FhzNsEm4pwlwN27TMLtE8gHjxCUAq1p2mi6cG7qKOH962MDrpZtx6vg3mbhn4fYMPs
FSbdMGtnOfMal9AQyKfapts1Rn0SeqwDm4fC1W/S5KsDG6Ro4NgoEpc6eHgr4oqJdOojuvBxIE1u
zqG/g22d2Gt3jS/t2NnZL3EpP7Jy5GgK1OEY27RflWtwPqb5Yoz7f6oabr3E2RiATaxK8sMobXK6
YzjUTBpH2wceCFVps2oFc7L+yR7AWJMlOISeEZI3Hy0Q2IAHJWo9tZjJfosJmz6JutADFBMUxEAT
nRLyZCowG25zEMBO3h8qyE3pvM9Dug3Cr6pEEVDN0jdIW4wNhzgnHI08WjZqmzUtxblamiYiNpjg
dJ8EH91IWjfm8gg8Ca37kzW0n0OQAGmOzAu7cUbRqnIGUNqjD1W68T2jz85bCkq2WDk8Rw5or3UZ
bwIaBQyFrJ51zGJkGh2A95j+akV76tEDskaRvLyx0XDQO2xhMTqcisXRURwNnraWW+GK0TYyl0a/
KqhAzMnFkAaV0AXtug3tS1DhVkhMmau8tqz+xWQ4l5V3ZwJHdtTEAiE1Vgt6iUw3TplkerbRzrcm
dQG7vDSWPAspOEAHzTR6pfqukSXyKZ4XLyOt/46tYNm5NsEI8UPrMqAMlQThHb7PgGr6fQ689Coi
5aw3H3HKHnjpMHpMVndqBzgRfsqgOAeptQWKtQ1/n9sYX1pWw8Qx252SHIATVghyA9wO8usr0a7A
7VDUYNHhtm2PRUJ8B+J+jfva38RLMOCRyFOigOv0rSNaitBqtMAMLRrdVZhPZ89/dzk97OldEKHe
6wBZDUIymcXXhUDqKCuJd2+YofNChR+7z9q01Q5Mx9H6TeEbu6BTiGBT/41VvMpgyByavmEgfJ3/
Pe1J7c6K+DF3eJv6o8lEJo9lxIi1Att1dvmDKDDUYcsB01CZdgCKZ5r7hGrIcdHOBJCO9UbIhowl
k3Vci+ojVftMgovo5aBmSKetnwj/1+oPg52BtpXxuAR1uBqmXgLUkvihG6gtxSxTfPrZL2J1DgZ+
KYWJQamQQZGFUFBjfQg6Dr+koI1BIBh378Kc+UoVoyv81FTGc5m/BYM1qmGdBPj62v96ioJChrpZ
ZegYB2NXwHWEB8Ea/zY/zrRRW1DFCEpAcy3IJRiVdHv0n+jwujnFYFtRLDHwLPYZpxkwLIfJmQAg
gvsSuU3aCY72aAweCucsm6dwTXrJtB0emuk3m4F6QtAmW4m3djE8+HBvqYjd6xeajLqCAGd6vQ2L
QVpupVrosYktw5tMsWIijGpADxsdx9vxbw8wLiPhMw59AhCaAnmNmBfMuWUD4UmVzkfELQA/Cju4
GphvlVQwV8AfM97509qwE+aVns2wPVnQGsAbcfyZTNkhSlENu6TWNcfQQetFSx3DWwKNcSIj0eAI
AkepcNQVw8W0vgZxKlc3Opue5AMXj0FchnteAGrmBl4d+EiAtSa9ChkgXTeHFrp0y3LRK23kbUlS
l0Ru4lJk9A+DycDJi7Xn5BeL0BNkyGqzacGJPVzmRi6S+c9ONEsc9AWiYuwc/d3BooPGQhqelgqD
0ikHv+GgnIaAX+Hyz660SmoMgK33SEEZmxxfsG5ce4COgm2yLPp/8m/eeelpBX4ycR9IsZBwdjac
gbysEGZ1eOskyIFcGY6kbLSuQop0SbIVroq9147TZVsaRHdwHwLzTq109zR/1Tp7bhnbpzoh54QT
nM39pDOrFwRi+hFKUnrjkREGIwm/rtUtdO2ziN5F5Bw2uJSglFMc3dpZL7G0ganwLKIK2AWDLX5/
uk8pJHlpw9ZbsxZYuEr4RY0fxlcpdwsmJjUe2V3qd29iyM/IV2QIJZM48mXAvvmHP3hLWroAmYg0
B+Kr5nThOxMnBs1OwDTNqAmk47JJycq03GQ1mclaQHyHipHCQ1jBXqopkCfDmp6kL+OB0IEsAu0s
nW9TtEuXKMTBvRfI2oEhlpAQC9E4hBRBwA0Dkx3k72sxc8HZV8riVWMofA8FNVNajanHiWo89Cpc
ejMsdTyBXE4DSGZ9lNXeV3H2A2cvDD+4mwC4HQmktpLfFFeHOSYcCucdX1PTAKgKdUf501ekcam7
pncI1tJRQ5H5ykh0MtGvsgeidbbBNaQInajV7LTbNHO40UVO5twFBzRSFRcBUDDrN6LlUVFpSKcb
3CceJ8xPB0o2Vkfk2HSdQS5zlP31xHVHSB8biLgeayf1rmDPoH/WfFN4DWJEDhy9zo0Zk17/LqCD
1BRtdLKINhYq3tU/GAG7yCcQE26VLC21cdeCyA7NU0fQPw0iTJKwrKRmQPyy87vYk0BOejCGgrgq
n/NnJCXP76aL0UaPgn4KAEx9G7eF9LQiymYysSjtqNzRUXHYouEvcRFKrcBrmCnzo0hy/OYjh0OR
wCV6zIzama0poHdHdKTNct5F74i/6VH/GHZKlXTcAI5LDaMN/ZNBSpBHraAy7RXsVOfeBs1vyu/U
gw4X9lWH1VpefxpznQdIGS3tZKzlyBUZIIqQbsIXS4NgI3OMKPPkauQo0ZNum9BTK0gZ9MDbGeO3
zcGF9Rf4nPItsxl0Un4ncS8FtCBs8p1aZKgCu/fET6vOnlmdTwyFoijwk61RgBBEBJsnj1PdvE0O
3XlPDkvpjodBvQDnTwSbc7/bbHwreKPMYVgV1iliEVts94CJqbLpKXdLC1wX/hzwUiyiHU6PX+kU
eRvFPOGYF9o6DCfRyJw+VjfXyL04zQhZAU+69KnNyS8HQPXgKgQQM24i+hibiROIdAXKkXj8FZ6O
ktEfLk5wkjs7IBDn8cSs7Vy5ibw/BngE1EFnJH2OLHAyiHztYqFLs8DVQ478gCP/L7dK7ZdElwjO
IWvKoxj1T20/YGkgAJ0RiJUeonipjWchN7nDGnZd1ocAgVSQzHre2Ma3jbO4ZBHKHsL4HAGwWoeC
j3weqY/IDhEGvGcaM5sa7w4UFXigOTBDMvhwcGvm1o6GgDctHX4QOgP04u/vSfbHZ0ufO2hk4TvR
7o9r4MC0pvakB+miTKML51bD/oqOjc1UTQr00vpTyaY/smCdxHuQ+pFjWlZYPUWnHL++dDzQBgKS
8VpF/J+UcjAPPrA3LVhM0pwZUu+rzA4Dp+QrJlRO8jZwAULmBqnO/F3nhdK8wmPhu8aDaNFmfDWa
PSJGcM8J1WXlKtBuJx2bTUFtHgAwiYjHIYIZJOXnz5lMu1N7dDY8496/sXU2xIdhwmhV1KsGOZ9m
/Jr3BkZC+kTwBQo0n/WUUwiyCG/iBDWifDcjFVsJT+DHtMThTx4yQgtqIvoRiEE8RvKB3adbobqB
b6dUxu9D21tz93TDxzaEBYTKv47/CfRE1y04AUkiYV8fR/KiiYzlmYg8RKBd40ca17K/F+ZvPPEn
9X5NJ14G1iqk/ch4pyEUeg+7q1VcLdZcYn76koN/acNju02zeS1nbX4cpw/xSpNK/RFTYTA8rEQT
OEdEUnAeYyE3uuJTEETeCGm+kW3boHLk7Ck3gZajgTFiOEC8eu3wFvjeCCQ7O9u5nq8sKcyN4MOz
veu5PiJSZHmpqrOk17F6lEDJZQAhSROf6YE+P/wuqKiBxCLzhg2LGm1piYtWaCVaYeoR4tl64Ov/
qGkiVE2m6XQnAWPk9HARXQqwVijaGSWL6JqovYV/BE0aDP9BqGtYbKv6dYgWKyml08NQ35kTAToZ
gMBLqhAgQfwvhykBaRHTLM25imQO+QejH0isXoGp1GT58gm+fVPmDz2iMeTsEYqoAB+qkWGKtb5x
oyP7K8dvGIGNa5JTt5d6B8FBxKEDF1fQMeo6JvDxIWZPijnMhElsITSkO7D4PdZmjk0M/sexsw2o
gsUJy838+/GCM5XGxg038X/hMTR40FSHFGygImmiI9CLMsn19SWvO90B0aF52pWLSjvi52ii5NEo
6oM/EUc+HBOst0q2c/RdKgaHZjtR4rg/so9kIMVMxF36+IGEpvRw9lTog1gXIen61ELM62RIj7IU
9aOBs0ppsp3gj1kJWk/OaAbk4FGwgjfWbHmsGg54Ad7azN3KSYLv4I9f5EqpmsWRwNhsJkHwyGIm
Iin+hlwdocK4En0Mnil3B6oce5z3Dn9I0EsPZCb8D36tOIDxcE15vacXSit13XT6h2rAtLATTCOZ
T4AsUqDpqnZSOkksKHXoFZrHnuhqncDBIjhwyq4E66YuYvsX/U07/DrtuUySTUGwEweNECWyHly+
LSPfSj+QjWYkKyD6iAjHaP0WhXAE5IgoEbAj3rd9teHdouakYFaRM/YGftlox1iknTDm9qSvaWsI
hhZTMiwIMJrgoXw1gc1EujzVWyYJIHN7YeQATgr8ax2i0QbC8e/Aw9WdkckCuArQqPPaN0+C+AGD
TcgExNgJASe9kOiyYwaCcFPQ4cK0mWOzbEPrtfMuFSoFtztQLskNJskNhJmCLWEOYMJuwVss4LKD
HbjO829ijxlwvzE53gA6mxG9J+UCs7QQFNL50fCQ+ssbnMHazSEHMB/Jb0VdcKZSqchGyngR/XgT
kBjS3P/H0nkst47lYPiJWMUctlaWrGRbThuWrwNzznz6+aCe5fR02zJ1eAD8CTa/EjiIcR2nbScr
VSWT1VeHlRNpRMNcJ0zn4MheOG9N0A9KYkkAiXxFtaVuVCIxeIZ8aYOBNIoFdfJUPd5U0mxS2orb
B6ZcJpus56kmf9LUp1yFRm1+iCYFSLaw0N67xq/QNXx56R+G2pB/n3UDPEn7F+pbhiiD83yDFBCZ
zB2S8T/wQPPLb+7Y3VOMa3kW0GrSdVPAPbnkmpvF9kT6VAsRbO1fkui1Cv8yMBAwTeBEE+iZNs0q
iF+L/lziHcf6dWzro0IP6umfQp0k40WA82ky2S3+GmvswwD3Y9VJyEnp7jJYFqDDBvzCO7v1r2hN
kvnoqsHWbONDBT7Dd87JUhjsyd9Yu7yj5KGMycVvlLUS2I/49FgKz0qHWz+X35n/5/h0i5BmMGpW
vpmb3wE8VvEeC3GIhn+CwSGYavGVNrXL8s0Pf7a2wkdo7EGNUV4SeWkR1wj/JC+9ho+yBwwQ/fIy
ExEv4Hg9htt7UdD+nPg00aUlDV/oTcrlfdQz9/wvHvIicFAMYyUSbypZsgcVgViFIlBMsgOQ4/xh
O5BdC1GkpH/yMxtcCf2IroyAOU3oSSkunKaEDm1jWFd5oL2lL7LO2hKkd2VtIVGWR1qdCdRaOrox
Vhc4UUkXJPuSZVzEiZV47fhvXM5vFWYLH29oajzG4z3RAuBRs7pVkhJoSdnuiQeR+b1ipxI5sx7t
1ujgEFhNrIKVMiLNtlKyAMW7ybvKDWAJbWOmZ6rtuqk3hvpZAO84rxI/ohav+kRKLwAD3RMac53y
y+1eKy+hpXwx99UQAgoUpUHELYmuDwicc3xEprFRmlVJveLrwOOqp6SFcp9Sb9XmSXgHb6i3qJKF
8U21aKkpGkTicxqrz6IQAl0PbjLp/5cnA61hn+FFK6RR8dyKcx8iUjFDVESo4zUED+0egNOjzVHA
SGjIBZWVqiz/yOsCDhNzkL4J23TZVST8od+xPjsooax/lbEto1FM/TMBlIizicjH//sl85dov8Xm
T//W67BFVFghZQz6bRvk30ZUGkm1FtpB3vbeCYR7CDw2OU/kUAIIg+aX1C655ogEsbkHkHKMIVY6
5jmCmjdSioRqF24nPmnKoWSbSFMVb33pSxqIjVTRooAnKharfF3r2aHs9/L90bexyAxMx4TrESxr
Vke27VzRmgrMwtteu8M61jCXA7WIEcQcsF0leCg5Vhlq6E4Dw9TJv3JwurXrnjwSYd/GPDj4II89
XEzXf8m9IDNhjYDeaTua1QemxPDHithzbAKOP1b+mgcqXR+FpaueXeclDdUdC6CIq2So479gEmCq
kjysOpk30uEJOUcaaEmnjewxi8qzfOekbomhouaZCQvLz3TrK09ZZmilZHPPED4phA87NVcdNWdC
EZ780t5yfIPWfCIkElNFvebS1k3vpSAvlvATAaJkvFQB8bn60WFozgX1mwUBdxcnKSAE9tEY+52X
fHgsvij4g9GEiGpClI7wgIqKCadZAhZloC4VY4bF1hN6ncTlZQkAmcifBA33/BldIsAWRz4NPgce
IsLpqLtGXG7UYynVIgCU+pjCCcA72Fy5tOZSf0G5cJiSM3aXE3CPasFbTzq8a2pkNU1kTOpLADo1
ni50H715JTFPmGa3fywoqjagWGYi7dfbL4FGgwaxwpdw2RLIKyr0cn7koUpmAcsWBqN6M0hwkMab
Jhn6ktaxEUyWVABuirEm2jbjcXhl+0vKNhfCN8Ytlwy5PH419KO8PfB4IoYIOMRaaR5ANBv/hftP
SYcLEg5QAi3ob9IkMGcJ6jIQiYXhYC0NBY1gZxvr+UdR0HdXkP7Wl3zxQgkKgqGRVlEUb7ziOmRA
QbPIlCMDMf+f7UfvIXOQUDNdAfqiHBW4W7hUUcpyUrYhO4EbBOpdC27EhyZRh+hug94pD6pNDcdV
Q1Da3NA2gIQQbRiLkKXGKyG9MPmFLJCLgWysCha8D8+iBrRU54kbsactEryHTxann1RVxHrF5J9l
BNO4e517jJUHH9en+qoy2JlwjNp5NWPxE0uIYKSSe+W21QUiRYiv6G6O1g6eNd5hvQqwGv+GAxIL
Ziu3EcJUrte7EDjO9mOdrSPkrIPaXg2T+C9vILsDzLHedJAHVU3I/9Xm2LmkSPT+kzw0AQpyoavS
mU7IX/rA7k3LlkcPrpPGKSQbIcuGJSY0jN8o9gFvUGchcFWWBoVQbjP6MzH1kFggHbzB1aMWlJf8
D8RUbooBwZAYvfGTLRVAcqvoMTAHWCc3yCeDwJRXFQEE96zgJ5HzQr9BQBrgKDMnIdhMtZVDLDjN
r9w6Rs4dzXxQ0/Sb41a3i8fCzg7yrnDPSm8uM0CaNB8Vc4c3kCOCHTtCSVTFbCGlhOe3DnUXOy/X
oCgCPEkaCzdBBLPCJQvIgsqMv5uunxACT81WosQgiEKpOCPp+/8JPP5jix0GMUAipCWdMCFMXD0I
CAEERLzkmv15VLqld5zBI+VSvnv3ApvtjfFBLrEZIIxuJ4jYy2NYgC3oh4KVAYYoAgSQ4gC+vs6S
NY9Bmh1y2ndeUKBjAdQhXk+9Y79KoewbNT+KPjh4qFhg62lEGCjuLmvNawBk2ufvafBYsi7ALp+q
cVt9Vg3rw+HxI01dgkUvDS1FQX7VKMh5w2FUqcFdqa4FrhI4RB3r7UDIfmG/qE1wiei52/GfXFIa
t10Z/6uHo24R4MJu9GYjMUiBjnZKPD1iY+H6g8HU0apCqlfs4FSDeGmMgK03GgelOttIvJry1Q2q
tbrVKxSQ7b7QULNvOUnUgQnLKT1KhMiCecsOiBRqulWrsAW8npNjIc4nbpNgME+uGzEbUnnYGrhU
OfBx1XxbugxsVfbihP2pJl531IOTzY4muwap+rUwmucpJrZJ458mEpqOYH1NxEPvbE0LxYAeXqXV
pGDXbf2cYC2pyEsz9YccdpKlZtNNKqRJmzfaHPAsXNfVjr5h5KCTU6VfoekXtu49OMDWTln+Bnp1
4AMskdmxEuzJBWG7H4lixd95L3fmrcyR/zJki6KCmZzlPJRHuMsZMVxOtnr0j+mAJ+pO5mlglJWG
VBTmdcDVwirxOM/PiTMukw81QhvnkxGxy6GJSzrEuBmYz2mUx++whdKpi4XMqHJEBT1T2o7NeOlW
SFt+ie+VOynULS4UmCuT5yX6uQyOoeAC0VKwHu3KK+HWBBPSpU+4Yahohfs7dPlhphRF87vW5dGD
+qMm5kE1LhVL7+vcXqmeuxNVusYWAoGcNFWscziT770wyzLiT+l/5RZG/sNkT6cjUSXojUBxv3CH
RiltBNuaRB7VWASAYv3gUVAD0IogeoOTC4J79yrXe9L2m87TV0aE5QlqIsuUB3UilqpABVUCJ3Xb
wb8xegi9QfYPm76/+jH6f24iAYwtQAezSpDUWxpQhj+jorEJT3xxAhD5AHNqz7onGrlyI8I1NSYu
rlg29rEtfnH1OfyAyiL0zR7zG7Ejd00AICpLeiSZZC7STal2gEkwXKoIv++UjHF1FFLSmqvObgvV
U57lelImoM+y954r0+0fIiteiY4GVVAoIz7wmgNSwnBPeAPh69C4ei2PB+5Ua/RPVGyicQT+FGuE
5X+mdNDEkXPmerdHQKS7P3IRNo33KGCMIFXcbiO4e6ATAk9PbWOxIL2fGdMu6zNXGKeyYE1XGxAP
wRPVUR7Q3olgxYg9XC1s6c7x3qKgeeUjJkQoBH/b0SQl3OovDOBwYgP2jTy8yhs148VO0QYyeUSg
8S73u0TTWNpP4K+ixHyJAV3Gls0eOqyytnBstIAIXaZP1Uz3cJpi/TJ5LJXQIAR9xa8kJ7zG+p+m
6es+S15KR18lbyDOwOCG9wx86ROvwEgid59FtvWDx7GKsm6VAneD4RjomiRQmoIsbwcyEpowG0Ei
YVS7tGpYYPNu2dHGIRcseaH+SsM4MPPdtTmb2Ak5pMqTByoVAud66XSU6FOTEb0BQahZJMqhG9xy
VxF3SX3NbDwe7ylejJyhPh9lMQGb6ik6Re6sOlnrUMRvUI4HTUlOcaGhbOp9+j/n0g19LjZdtL4c
CZSlE2RTHj1KaoUI4yh7MqzAz+bYN2SSkNueOmYGJUFGxkIUw7TkFMXAj/aqsg254mRYrkObJd0U
DZgz/wYrxdqNX7YMCzEZ1CROTDfcF51Vbjl9d3on8JBMzrcaw6cYOR0YKvlBGr2ca+FiUDfDVG2B
DlBYzflTAU6GnE0HCxaMtSI6XODHxtFoyAuCY9yrgGF5mD0bfL8mkaCiaSSpn3aPvH2arUrBYiV9
DRoQmbjKP270ijBDAIzBtTZ0bsCsQuwltneRwqVcCgJCVJyNvKyanFluHQZBRfDP5kSH+WiUxlZa
a2m4ZJIWwhERmjxGwbc6E5wZMCiZe0gn2W7QftGpZZa/YKU7wwxjF33sHB2CAb+PtrfsX2H8JD5w
RrciJ9xBd0rkkPRVEddHM7DXhBs2m6q9CN1MWMkOK6YYDWh/5fMz9EjUJniffLMh3b5DQNDdr8mF
zhmSQUrQbaJXF5A/RFFBup5TYohmvzuOyq8aE73C5VZ32ivqm7V4vt0xWQd0uVKOIMHYfPmWJDZJ
HYDHI9at3iNkonqB5hSkSshmWjFRHqyCjhDgP9u035H0Cd7NRwBLIBbKg2QeeuIkpne1GxH6fAqx
Lcym6r+EbAmh14lApEXiP5IQ4UF/0pCwmvzkVXyVPG0gUTZyBismolAQiWKjM/WiWOCeEay162j2
7fNos5bEOsIcNw7EL7uV4AgpKwkACqpwgfRQ1yigNvCz0jwxPmPRUw0NDN4Xeb/LHkAne2aOVguM
haLcV482E39Hfqg4FxTzD4fCbO07SF9RTwHrCyEp4x8+JWSiLCZGvG+zYQmE2ceu1LPz7ih2tv/k
8y577+BpeZM6nqgHt8ASiNw6Z9abCPu4sZispI+CCxlppYehlvGQZbMHyBVGS6Pxd8KPaThWo77a
dXiM+DI6Dc0cYDlMJcvlZyD3mXsESoU/F4mBhMapevkhb0bnmEtsr9wWFNaQv05Bg4rvo7TSb8ue
rpjYBX021R+2oJJPgn6GKs15gMOsAyKzeeS+hXV+00z9TmAXOexVGu6qOVmrukNk5rBRuGbFtjKy
YCdkaGeNxjYK0lWSdVuFV90Ana2PgZkTnLFqQw35FG9fD1uLqXOndIl0ev+sWv90m/RcNbYGVsEs
jXeLv804ik+SXpE3wEX1pBjjth4HyEGmK95IU9Qr9rwhCsHQ2AYu839bnt0eFzyRXGVsvU12uBR4
W777DpeoZZe3OJ/X5IQf5K5nibbwCY1xlVSBSdX3XB/SSbX81UESPKGhUrC4LxUkDQL2YRERmWOI
+QnJXzUitFOpAVJWUAkLCewTHwMYIjR2jHPRpFOBZPIpifK9RL6xMlHRg/pIKKu4IsvJIJyUkFNb
+9CYRJ2SwBL003YJ5mu/SoeGA0c6JXE31vHMGiblmWKIUUNaH8fE1geJoHgnKNoIK3NMt1tqHsHW
xlL+O8FMPB/cfIZMKRZ+/tQgie3tejnFl7q9Qpo4o/vS4dxW0eKion2tATD0RH/uec6NQ2xXsiU4
G9PoBEmFvpKdKb1+0v0TehKRIsvbKBLTBHIwIwin2Fp5skq8K1sFHzhYrr2k+2/Q1tkULoPCW3eU
Lb84sU1L7dDEEcCLdmFyWoIh0aFbE6vBuSpjFiMym6PJ3xfwqaP5HERQtUz2wvFK50xMVIZw5Mbj
iLlIxZAul1fm0etkOrfUNIA6uWsh2Tx41ymML4HrohtaOWw3UhzysBvTP9gag4dAVNRPI7ta/3Kj
Rgz9lKOQpamRtqCNYhSubCgFb4w8DDvAN/qt4ycJwdRVNRkQR+H3wxqFH+Kw5E9P/il9u+8JpasV
64frCM8M6pbAmAmfpvkKHoxvz0fmW91twQqvleSt5nxSAdedhIVdFAMhpN1dRYSDoLwmYgh1gpRg
gSfMKFh8q+mPJawDyq47vUKXZuOp7kFrpkhjym9WeBJiA5+qiz8KrwywjtRDo/7VIG6KNP+cwPIG
wGUZ+FvMVw40pw7KSmQN2RGH2HsOymOQjcSKHUXDKyUuqEUbLeBjQpvoMgp4UOIFK+dD5DXsgtZv
RUGGMFw7SmtkKCgf0K+eLYlTNce30lC2scc6Vq/a2HxDBvW0SeI1ny4xpx2zhh2KVjI4U3tyMgBZ
bQgOaz0QqUikgoNDBqS0yw6YFzSLD0oAWKZtQK/c5DqRJVd5LFlagPjIwN6l7K4mWJRZtLS2tfnp
wCLnlOM69fYenIwGEkGWEUuVMdpp/mPFjCUNWoNPQ9d3Q2AeJ7ddOowbU2S9FfoEDejAUSTGTqQa
LjoB9vIyy1fIAxr7yi5mePRwEaQFSd+/w0Y0Ca2B59FZC7vjDvrTnBGf7HxbpktqFQ36kKzddMvo
7oOWdKL5466HJV/SDITxV6v7hH00gGX4DJjhbRWHCc+IZkOKusTPpaBfpmmf6uHd7r5FIwXEDQCK
OlCc8AP24BT0mqMo8LfRgD6456hp3+xofI2mfbFo3WabCNrJtS97Zo3mEk86HZFxCtWn0P8ApvOo
2ULH1BxRLJ584XIv+BAyUjBKk7QDu4+OldscLfdXzcQDiS/KGG/kU22jDqcED8VrzvRSRTPuHBR7
67ylDAPg6QgCeuvRbr4z9rgYAZAQiw3KGASHX9CiLJh4e61dqpgu/hgoIpee33RfBRICOjkTByIC
iMn5SxC/JVDQ3NRLs7J2TKLyoILpb5xeQGwFMhOQtcRlZABBEMzPhvQNY8GcsV2MV6epjE/Bc2v1
XxbTIkSEJnKLM4qUFlb5+dKP9Z/I+rTiiYG5BoUp5kMcnIW/Msv80YGek2ZO2KqZIaYmwGXoCdfL
t35FlgpRhjavprrz9A9TWZfde8lu337tWMbaRPAg/JqJLZqGSMAGI8B+bVa7kqGR+PQ5ZLgH9BIc
TSDwCBWL9Pw5gbRjiubFOrORsmjtU69i5oSSqbg1suCp6yZkUvCLOjsjpt/OwmKGsIDTBMJxd4KQ
f8Y9K2S99gqdJ62G/AYpeDGaVsxNBak4yD7EFie4JZDpHAyQ0yXXv7GcQZ8wd9rVxAiFApXMDizA
pADpgXqdXMDw6GqjbcdbRF8UI4BATfFgYAN0ELVODdKPWqxtGo5y+gCZnOonkVdZkOp06jKKMzHB
eSD3QdPggJIGZx1UG49o3OJk/8N9ddRsdeG75LWAuoC9wze68YtTJEsxg7JpHhJY4g4gVOnBASuY
nv0UKoSTAKjOCKEi/ljA1Y42AoX6BPFd5ic6UewcD7HKLtX+X6sI2SYJmvwi2hbbwYGsLmJiN+Ja
2UcsRvXJpfe6/qCV2SPAydrC8RkVt7weFgIniXCDLn423yxBlSDpHEqB+NrUMNnwtzdB/VgDlE7m
sJit8ORWL/cfxwCe2UyH1TImpZZcbSALHppUM9+WjX9/kqLU+tOjVn32tDK+uAN5IWVCkHHcl9ND
m6jnOkkoqmxnsIgOYUpy/L8yndBZUKgYG6qh2vqw5Vn3J1oA6dPRJmH/AbhYZdkPQmmpbhw+X0K7
AStSy30ilmyP+/vexMQ+q7/1ZcBo3OKXok1wIFgCZAHx1G561l9WyouBfCnSkZbj32WdIjedzb8k
xmMBNYAuFsraUu5ezBBTX5ZdYUIEYhjBqGoSjCS8WDjejv5aJZEudpNHv9QxXB89iFk5x4KscSb5
Ul1MP56lbv/zS2JbLMrvaFiqZH0CNqHcuYctxOQPOBDh8T1yFxybv1pikE30ZHTidPBV6CGOpT+K
GSumQ4L82Ev37vDeSDBeXxx6CDhNZwmscS+HC5/zkTJNZB3RmmIlQ4hlKzS96q/WgGICKyR2vGjz
fxGycpb5cSyEW5D9lo2iPkqzIyC8AI6oLHQ0+MIpxHa5RRZ8JdL05Bbas21+jU6ztGkrk5nNiHa3
zCb/OihDB6mbLWOzO5iko03YFazwp6po1wJianXpoZASPdlS59rjfYUGHj8Rovq91S5qwzkAfN+8
sV7Bs+0J5KT49BGNClGwHAK96knV+JP3uMbTAsFvET1QOs3WDT6FwHKE55mxxOMaEhed3yH3TSgW
/nPPZgPpG6px3kZxdSIiZK9c4kbbx9ymrAtAindsOBK+m7GvQTs75RfRfS/D6DNqnfX4XFQp6zNa
+8fJaQJF9tGyMaxQzY3XHw2sFsoFZnzvwObIaCwSUh1Djdw18oXSaIl0LfRIzGISsRN30+vti8IG
Hs6NEG4DSxWG2j5MrFUtmXOj+acHgxgUVrkbcEc13dNwhZmCBZFPiqLX4ZUgIBdsrae/iiZJ+zo0
//h3BAPjOSp38XmH7OIqr/Gc/ctJ9LsbMgOWKHGd91OyRZrPAj9nE3cSK+SuzOCjU7ONMIH1aH8L
jR3jcEpL66STXFraPijIMq1CMWise7ViI2JL8FK6tSY0S7gppr4/uDElNcVnwgvh1O+9HfwKCZ9W
6NfofyWRuUQXPbKeN8ifq7l8ar9hIxVW1nR9yWqV/IJ74JyEpFnhgqSbB6QkDMkNNup0BrNa+3r5
ROugN+Qr9Yt+ZIN6i4OTywAM5/8BPsl8qiIC7TyWXHLIZcqEiirqP5GDSjRBp6wc9EN4LQ7NGL1M
1HcNTn7yk0v7nfXeri1e7sna2Syb+IgNsRLuTVg2lZTmhIjk54YHP8bBasYag67hLj43z+GNaCGo
se7YM3KrwXtkr0OuYXcMN+WoLQWc4ssjm3iOM6ArYy8NW2fYS5n1sCxRM+u1xI6x3k616RSo+WAW
HAxYP58BNVZJlBjam+BAenC0rPh9Ikeub5H4msWmne0nUTdYZBXN7AejfcDnGFMl8POxSYSUTMYA
mAkFVbNGxxM64jXwlnYBqfSR8IqYbEWGmJEjaRjTSiwEA95iOgUn35U2nlX9M0FKycy8cbT0lBIY
7RYIFRLa/Y+4clf5VLLVzYMqoXbSN8CaSGfBAKcxTXo0pKMoFTBngXdgTrEInSk8/lCV7QcEkJNa
Q3qUm5K17X/lqrYNQUiqAL0O+4H4KR5QQaO+QjAQ/o8Eh1etYtMIU0r1z6nZ0EPxhUFq202U/Btp
263ilCPj19J0W835ISdBxST6H0Q/Hm7qPB4bDKAWWWp+rqIh3+mMJJkvQJHAnbNugGDaBzWerw7c
GMZMFBLMLRGWorzH/20tpF3pHeXmRuV2JApwtNV3XwEUNkgHMsyctztkdWiILc6n5Wpe3PdQwXw2
O6/yo0AGsgBvFZnEPjw3QTlIXMxp+FaModmGEvpJVW7dJZQg0jy4W1IuKGTI/eSR+mCfAhu3Oq4d
si54++7uxQFcK9ylwFh2yeJk5dlsww83xTBQHpMRdffOY+qJtZVqhTuryx5d3z01QX4hVnsp3ZCq
ATZHRDV7vU8uJ6E7PeYJso/n34nFag3V3zbng9pVt7nKP8jha0n1HOh6xTpo+OFPNzXvVbWvu+yZ
ULAMJ6nWAcmXkb0ggUMfSq5CV1QdPQbH2o6w+Bn5j8Q7agjR9Xsvvw1m5VEqgs2XJraLRCuevRzD
bqt1yzTl4oj31qDd92GEXAWuqxx14CkeYoKkPYaZasNoK/1RnzTIupNlKutXvK2O5csJQoxT8VY+
gcN0qGdk4zEKh2DhXLrnBP8CTfPOMXJE5SiijGkvgZJhaCDvvfhCT9lMYtBh4ARY1c2t/PWyMm0a
s0s1YcMXhY5EHkCQDH6wDIBxtGwkuG2ZUThgHILJf6D4rOglSY7EMOjil8m7b5KvYTeAD6fpu8hz
5EruAy5efidxpwvP+XIDbZ3Ed7uRNHoNarDI+AhI2ALG9hJWLa59h6jOAN9NzdaO4InQtHUTHlHr
+cR1UqRk96LPgCYZfbQwgK2+z7Z6iLWpJWNUa2jbnK2lksZmq/F7X5dvAYF2AGEH10Y8IO8Ir9/a
ZZ4XoW1KgdQ4kgoSCptUnVJHIPIWdGxncEn6C529ll+rOXiakAMVIrlDuOMG/bYQHTkgU81OMO3q
8+N6Xz1N5VMUus/ORMoEJke5N+RaLIV4qlz9W/4LQQ46M9wqFA1o4ZDnW0TKa4pdn92nsbT4NMLp
8GC66lY+j83yojD6UOpnUVs7eLq4ICfWzPUeHtx7IFUZaT8FrU6ouC/EkYxWek/TFIJ+GGla6U8b
M91pdvCIp7fplWWCaVAMfJ1xjGxn7WqGSUb18FDZMDAKPyIyYLCnVe3QM/wiAnkrNecYzz+py/LC
zPxS1W5ZJ4DINpAbHElGNxr4x1T/HqKt1qrst4pW3sg20zJf9Mph1NgL1KyUfJeynQ8iwWcrUkBG
R7BJNOc5QdvmBOa67pL9nPklo0vAowoPDR6RePhV+2YLUI3stQyrq2SwdfmHLmjfbO5sBlWtUtYg
R6rmPlUZIZMYlJzyV/b7yJIRkqSI8atvsi4jHLzntJwPdm+tk2Laxnm1NqDxJuW+kVZC11TA2ywu
l7Jg3IGDt/iSdEvZcc5iWhfRzxJquDBZZqUbJKuoZoIB3Fn2gfi1s63hkJ8fsme1cPU1OqXbxMyd
h9UlQOPj99iNfaGYmFyMp0zDkkHGd1GiK3deWdG1b8v2dbQA/om+rILpVBW00ijOcGtV33pDTLtd
jr8C1lAeYy5XOyVZGSSL6ijpo7F+bCsSQod31R2XIxSqHn2JD9u0bpDwJbl83Yzul4ej9elCzVp2
eSGUxv/DlTSqk7cgSHwROdQWi+imtnIvuspeZys9wCTeg0Ac0lSqKjjTKj71pWTSGOsO065NPLOC
v6BWwm1MIiKbBapXZerJ10JJAbM10JuyO2DXcgKlGji5vUwFzOmtz0DDWgfQXJg37te1wnQzqW1L
AjXGyDDXX0Y//01De6dmR2OyX/2whBeajS1pdDvMa0F7wDS86Ia1y0cpknOoJqfK/MoV9lXZF9n7
M8Ws/zV0LvKMFemzTqYa2LFUkYgzMnX+wUgZPqxDxb1iqvmXcB4S+8kN3Y/aRtR6AkSKqbxsdbK7
Hvoy3sQpKEM7QQVV03ZAZZzaH7Oxie2XsP6112lLtQCNKs0zuOYw5pu8nHaO4x56w1iP3vBYjt1P
2Lz2Gpu6pytGmMnXuG0CIYYUptDSnYBE0q10A13uXMpt8+0+Ry/hU/DjQR1xBb+xmbc6NNwO4sNt
LfNbttnVunftnJ+GBltuap2QQDRa8kTy/LUxIeCQNLIIzK9YquIcOoa5GJ2fbj36trme0K9a6hoX
3nKsh7VXX3zCJKzuUXXUV5m7SZQtXbQL3m7Iol150kj4U9e2/teUpIo99NWj4FH98DLMMXvvzXXb
ndhW3sZn4rkMOHHxD4tpqGT2GXWPrAlCqYq3urM3kP1jgbtbMkhpAhEzQGgajyClFOjC+tPLs28/
iWIgKI1LxpImxTY+Er4sNHuUUlIKHh39XS+rEyLsu9yHu6r8E1HaGPOeEFMoWUOOAYYY8zU4J7Nn
eRRfacd8bU2SQwqyS3TYWcumrQcKM2ksjoq051zZWjZ7AeVMDXW5efa7C9tU4Au7EFBhVk6q9TjH
yV4M12QCkPwQImL0EPVxXPJ6fqEjJVr7UY2cfafyGPDuoD2sdP88eBTCYlFYOUtYsAWMFWmOlr6R
BDeGbpHC5UPHckga7Ho8NcNvgkAM9RsWcWgm4slJDKz1w9Dkj9nI6UM7KCV2uAq9DXsjzXOdrFR9
fIxzdl7A8PlMCXb7TELLCsOk/CY56XTgRH67gF0NuHfekFb2OabxGb3ouoz8fzznMs/2g/9CrP86
dLHe4hEYsbk1LdtAuMazq0QfjAovvx2Riz+y1iXblkTdgBcUBq1+QzY2n5edttkYQ34j4cBpkxL1
gmRAi+JzgrXQH7vrTM6A6IPmtvhW++fSmX/n4lWeb2QkhySNN5rL/AFIUtbHOpeAHp44gxRDrwQD
N1NJyAttAq8JN4udekTNhB9EaqrYMiRG1vOIJa2zI2s5RtaMxMCQgeGRpE3QUNruKC6YZeNPB4K3
Zh301o2HfUy1YbPJjJfCo2dEsXtKRqrOSL6Wvx7D+L1tXtBHgKMPdrCofPxptv1uA1xI7ddpT2S1
Gk2zUGBZuyrYaTO2bQRJ/c9M6v1Ut0vD7jYYQAppufjlYlKQxZG+x0UbEAZoGi+jxaa0iAfA2Dgg
rJgQw3rusBWil6s/Bn+jWhDWsTJGi6RA98T/nJUCqvfi5CbyaGi8iqmFxgdBRct9YTSnHt5Z1buT
ijFEMjcMVE9ZxzLJ3Uwiz0vbIgBiNiBlgPhnnDCoeq52/VqOF8nNMOkoUmLevDr6ApZnbo1+fO8n
ey9f66+6ulQ6xudpPZGjxZMNDj06DRY24js2Wfg0h08SY3WHh1i/OSYB+pv7JgKxH3eeSKcHXLB8
STS11Gauyroy5fUouMyUlLdpvDrJe5y/tdQz2QWAuNX8wbhGjsKvO0yvMfalwqX7Jd2/peNTVAR1
pNpod/QW94Ycwiz/9FhuHVIKJbBztG4Sw0dWJ+1lbMNesW2UVnNdE2qZIrjQkOniVkIzZYj3BxRb
bl2aVYzw6856He1kX8K8C1tRAEL34MARW+dm9+BXYAjNr5iR53H+iICg0Ak0pnmIhq0ZXxIaZ9sm
JDy55Im27HzvAacUbehVsmuMJrqMQfLsGyC1iHzciFl7erLCeuU2BeeTRAkI7JIaJMbuuiLuqkHa
71xYoQfySoxBXh9c+jG/TDAEIUQv/hFRTRwZ35K76gaXbxsRNVFmiFrctFv4SPgbmGndW2kEFXUh
zq55WE2EifD2mREOdLDaGWOjMrTLREkOc0FWK+nBBr4uzqjtrPrsOLH88MEZkm+VVtnEVk1I9Wi1
WCwHep/xsUZEIrkoDephQGkiHnTeaIIhtkPyabIYyQ+bWw++FHJwJJ4SMBhQj3MbbwhvlIQIM3uS
vHDEBgqN5uhXXzZ7QsmakFBA4hEfecF6FqjrRQ7h4m6w0Lk+fj20sIVGbHj/HmXGEdPB3mcqD2KE
Z+zwTqs3EOubo1U3fTCvPkMl2Trn0cHhGrH9W6bRpL+p2ns1aOTRBeVL3pmPTfirg2moVvVgKOWu
ccixF+lr1a5Q9/9r2vbNowRMaXSORkwHVsJdqrMeK0CAnbySyckavO46NhybbsST3LwOYbUdPS4G
EsmZdLO4XisKvgPrLe+yi46/kK2l5aPfEiTB6lV2MD0aBDexIPxBH5E68nbyVHmUZbVHHb+EMqvL
LfHtY2ofxhh8Uc1R7Ff6lS8kfzAgwKA7LNKoK5hMsRSKuEqN9X1WXgQxHru9xq4LjHwDp6vAvCaw
ehSYlyDzfwdkgHZrIvETlZTS8thYPDDdvMBiwQNaynpjss4T6oR4EAfDbrLuInQqeZs8Nyi6Jd9c
chQT32SV4K4dPnyiWoOb4EkZWKpk8bkWa4hYoZ4CWWUlEqjYeLAnkhY6EmTBOpWyWAZug7q7YVVE
7z/rXmksDG0+GGF1wCF9M7tzMRU73nVjfNXcT7e8OeNAQXexIeytf1F6yuhHu7r5Llk9p8dLPatW
yXCUGLmUeNyBflTpNWhPL8SWSPS4sSOQhsbKWOce35Vde9u7wRowXbNMoB6IoTRYmpUbr0LI2nCt
RyxH4/Zylt08fhtNfdYU9j5W1AjPnPfhSAC76QCvRslGdHWQIEH1rkTRzgLIhwxFf3jzCdcq2Zbr
B0ihrPkFtdR5iorDmPIiW/UeGXWLj5aZY2Fqb0Vrnbp+fBI/oWX9kBt7mMvpuUnzu6YWadBMH18q
2XKerB37iv6lCkkVkQoVpc/Koqvbi5fTp3TsPexRBxNmAYMImwIWMGrTFz3tCnLxGqg4cO33Cait
HAHFif4wO3qfEtBvXgbltA2kebcCkjWbBe/Clt/tqJNGYkZzyBjQyH00So8LDvs+sTdiTmUIWPso
JsUdWBDIOeuXrD45WNsQNAHXeL91hIMzya7Z/0g6r93GkS2KfhEBpmJ4Vc62ZEsOL4Q9bTOnYubX
31W+wADdM4NWW2SFc/bZYbL+60J6H+qeOSCWCjZITGiA4p42yTcU6YsSTtqWf1PsGkzzlx5cqAYJ
wJxBrFvrwby3/fEoGNFaaXufSan7A8fU+JApbBDOxcIoL+okl+Wb0kd5QC5o5UZ40BPcssAMD/Om
sfynof7lIzYI/SMGClzaUJCnIKfc9g4zfZ1rkr/qPnkGZWtAyWSBZw8581Gt2aJlw2BHbz8bjJzb
2qJZEKtBJ7ZI/6+qSH0aL7JKWNsUYzbNZ3wLlIe2YgGVcX5q8aAo3XRTyPOf4waCJE1Q6ejRaRis
U0t/hIMT+hKseboLBdF1wpmeYm9Zo47DVSlR3iyacUohakQJXB3oFFlo4J6pKArhtqKwXbgixN7Q
39f4F7b5SBLYtBR58DaZ7qYYoz30nF5aJyLVgsEAg2BgWX4RJTUbCyW2KyEbQACRRbUncTilMTed
bZ/F6z7ksNiUyS3hMBgHD/d684+pVBvK+0978hLdRF1ZALg6QNv9s5JLjQltVRNg95shvvBee/oN
TGRHPPqxdVLmDh1ywCyOSLlWeBqvjmu9BXSG27bKff/a9AmQFzQH409nQ5vuoxZmAI2/uI0FnafL
dwNdKcCEg/NoTHmluGimERwVks9kJGGebbr/CuFtm8GjamY6LbQr7g5rh1DaoOwOis/05/jKmsih
SUCEtwCdOem19OrDga7JELPxos8cZPFxTIYD3GC1grjQsD1RVQZlj9oqLnghu6aHhNP8OVFdAtw4
ElFs8PXzT0qdl7fBRXmaG8H8CEEj1dwux04MjfvkwHPjWnUHQgLBcpVpBrZ0G8YrCkAXMOqnqrw4
RXiIDWQ5OVgavZnQjWUNmVZtsQDHmTZCvpdARkGXZzDyrE3k9HzkwAgplRyArGYlhBkEvBs/O/sw
HQRKEs+oFj0lmDuaxJaUL4i4INgqvTAM9xjLafXABAibKqezVhyL8F3ZDBRQwhliBXA7E4VypCHO
Lm6xKgn5TQzzVkDsCmtckgk5aft/8s1mapwbP4Xv7EpRH60CcNwAk5OcPzoWBgyOS7faVZzHIZMw
SU/XQQAl5xHjzHA/oe3RKNOGPDiFuMz6OcH1XH4yv3sMn1LvqLgDOeAQbag6e1Kwg0iMaxXU1bnb
GAirBRidWcfFEN8s5pfa9KJlOXRa0IHymuK1Q3pNE65HmE7NBCJ/i5h4ToTQZyoa1ViF0ReUfqsD
8UZ149bmshO4NXUTerv02SHVvLcIoVvrUbxI5LmbzrqHFLk9I4vtxV+jwQL/Qy8nIugbe9nIt3iA
oOd8pqi3aq3dvGcASD3rKKK4bsl8ZAi41YbfkCgsXoemPbU62kd/b8fmkwfyNiJyEJJThA+wHXvn
YAWQwlbPjYPOerKqcKlN1iotfUSJeBkN0XLMP9PQ3U0YezTJVoLk9x0umwiSOIXdOt7VhfUo8Lyn
ffYZ4+P/tvLc6mCkw7qhMFuIzl6PU/kkLAjBJsXNQBiQ+1QFoC2fzJONMd+03kOx+jDno0/R7ek8
ts0KLJzoAU4kwM2qQ/0CdcsOVxWYKqRxf86OjgleqhG5qWrT1loJrXyebHejXkXbUvFg1NRVZ/cz
L54g7s5GurHYF7W2lWQIu/kF9x7ma3VcEXxDLV/+1jALagpriQTFheQ0gDobPeZ3DiIsRhEA5E3+
mUSr3Hw1JKU/VgbpK58h41u+64m3Ygen872c/acsIY0WtFH+FJ6NGxoLKyangTyohP6q7DMWNjLa
ejv5wdqowr1A0WuT+azDE9H0LX0bo5m3mlNfxdvHODocRIMs4JBATiQObOQgbORlxtl+3iQRuXwz
6OKPR8GjxO+sZHeKif/7z1HjHwPdCABbqjgNTKVE8cT3bfWfIv6qyaoSoAsUPhqUZvJZPSaq6k/1
wT6mCsVEbTaQNWO+uHWy6zD+Quvbu6C/Q3NEi5h2aHUZW5OGUTHkCj/n5loO9dMEG2IGkfF4YQmD
fC6TrFcjYHuvj/PWgL6Yho8GRXYFtARTRglFJ/1cwizEyUrpcEz4iCbMOcR+w/w6OO+xC0ULGqih
/TOs/pTjbo4Itcc3TEE2eACrE1mRNsOBEGeafEUQG+lz5egfYIQCmuqnBDpwWD8ngxKCcsuZSbur
rB89qMlGROAbsTOjerpwI+jmhxbTfIZ996olLXDqBMxssI+w62y5QxhdqOZb9+tV5z2UP3UJcq1U
CxrIDZ1QlxOB7fwoo4mA+UfJ1C5khKyU1FGFXSkdFfwz5zVGDjcmRCUn1QFvtq9xvpnVnVjRHia7
tXChgAbjvQzTZRMZzxYG3Eo94fVcCM78X+nfWutO7roi+3qEPgg09l3EiBFN7twSlRpsehyuutn/
1qvkH0EYhzBf849iy3n0yHU1wIW8qM0Yji+qOkm+6oEnjZeT8lIbdVKNcT8PRjiw+ALA64EEAr61
lXANGURzJi1VxVdgS4WVRusg5KSPUeYFLtypEC7zhxJWWdzIefg1ZtcJ7CDH8x1WXgwti90ftxyj
HOa8b5OE5drCC5Q713GTVaJRpsFxNZnecpwrPyKfvgB0bg1LQerPWuGyDwih4tqcBRRifAix5lR/
N7abX47gDRTOkUiyk96l/aqn5Y37aOV2Mz0pZeI4YJ5hiDU2ExcBjaslg0fY8JDnz4GzUFo4fs72
ti6vIfVPgD9LCu0t8o6JxqKgcs1LD9mV3Hl400uYo3lZb8pBu/In4HG7MaZa8Tc+TC7eU+Z466ZV
xp6UAJ4antkWx/joMbpqoXczE3POjbwn4M0SUoTajqESz3yOzKInUktlh/4yX1NRobrB/FapLLrf
aIL+HR4kFz9gTWI6ew26wzwjQ039regg6lJPTi6pufOEEzm050Vcdhe3ai6e8C9+jPEdrDoDkk7H
65Fq/Gk9kTdGLymdcxhRYdU09UxQeuPbTcQKytUGkYOJw20zpVs9cNaxo3NMIUOduuwlNKNTbCY3
GAno8PL+lHWEBmL1ygtMiYhApuXRfhJbWujhMitunvr26cMPDzAgcgE8tIuDZjPBBIwJ0Ea44CAL
gefPIAWthN8/ZEctQ6ZpcDfxDuPkHtXJsx7qa+G2j9xOgNSs13zADCgrwP3B8KvmVn7YNnaBXbIr
ou6/grS9wGB/upQUZKyJxTR0OKkh/TWLw+D5H1RvU45rSh8/EuEdbTnnGKF7x6hpjklsbAzL2RMw
YgLyAgy0i2KMMUfEeA8d56CVK5/Bjosxtd9kh7n/tcBSG/3dwBxHN/YhJaX7qU0pRIuc5J8nRuQy
4wKKkGZAYRKEoJKbtQ8GGB0w15hHdIkKBaDgwL4cNtomUgwn7Gkg01YDWpZLRgnho7r2RoifuIxL
0kY0lB1Bcc/wipbRoZsDdKg7SkYH4AZXgN5GG4ZyUATM9V24dIyvsf7FxB6ImEAxNatm1BXVnAIk
ld1DzNVzYFESFxN9qzYBgwHVV6sbOOWAZMWH0GzK8OABLXkD1jSzvTTQZUFeWaZTg43jl9aiA3M+
/fEzcq8eu9vAmijxV2kW4rNzdaoIrqD12g8VAXQwISSyajeLrqXrboGy29xeZgRZe1y4smvvXGeA
k6O/78L4wLXZmo/QSY8GVn2QAOc43fy9aWagxBThakWyonbVjnMLo88/9PTcsKPG5JEAoTVAkQlm
cj0GtlhBUPqoqqABoPft89+j5mPKYDcZLx40HBgbq9JC15mrsO0/x3+1XSa8XBMiZDkJOhnfcyZY
6dgyiz1YVfsspmbtCHiG5aEdtpGWvtBIJqwcPHDhQKx7jrEUb0846/ZZZBsczXCBBJZxtxW2cm74
6UfZiTAizdnNvdurwDGV/qUWZgjfpMEFK6H2pQf3spsuOeu03DzgBPIywzLNEgCCIPMvxBDbsFKb
iafBFh2t6bWBRzp01nXKDHthU+7qBRMF+t6Boe60rWgcouCMyJQagKU5O7sYnxa8LKdoC5+2jt/w
+3dAZdVWNw45NXzOqFsSgbtmM5dsyZKGAlYM1oLu0TpG01p8YsHdppG9CANV2xMtn8i/QTmMewc3
AMNrH313ygnkWcmW8WmSckMWRb7NlRjInNsOyx0LRihWOw5MYJvaSmf7JhG3NiXDIO7zlPgLyYrG
QD8vY6BNYnUhbjwcC7Nh1+CmZkppU6OMUBNTnAYG56MptaNDe6OToJWNbyhnlpGGr1gZ4FN9yYcv
Xp+UW6C7sILFCoPAyrYIVnM0JSNpX36P2uaTAaNifpYXdfpPJT4xZ725sV/j+m0CictNJfFB+lDl
hGPebWfbbuEmoPL5tcAuTHyrn3mqrh7yVvFgHc/ReK8cbmDvB+9nAg1C7M/m6A2j4V4/SIllhTOv
hupDZakrbN2JH1FC4OjIgUuVfivn4hkmP0AeYXdcdwyd+Kn5OQdKBp9bbRyxO/EphUHCkMHw1IvX
dK7+oxvfoJMAnzdhmfMeYWaWh5inxg+YxWfYiDY2c/ZQLIR9p2fGVIA74Kai3/E/gdvQYvFKkbOQ
+sMarj0j9G7eDBV+WECp0YNlpOZRgc5ETWkx4GKjvgFr5xcPUxoelE/Fxuryy/aV2pUyqacE0l06
sxwbT/oUP/qtnau6Qdm9HvRi1QSZRrMeMO5yrXnVtslr5O3GKlrzQeS8HzBcWZoNiVSahZZzOuRw
NQqyBadZnnglMGB1j2U1izt0GEi00wL7r4aFz0gfAGySJz2CAtv98jBFEm4M+72Fj+jSeXF/GRpu
QqHztxRr/xNHj47XBDrnA+LZ2EsUlN904Jl+Gjjj/RY52ztHh6xDePofSr3pSMaIzXKGzGqHBLFn
DFZB8qPXGUyeo7SjL8yDa4L+oqMmYyycDSfidfc11UbCE+2rFqc2d6OeRWhw7tFNN8N5HglcRCyL
Lj2Db0Qdl7aE2CtbXqQHhya0cXVeOrQwGcDh9F0NRzC9pXrbgGzUtb797kYjEuu92nRa3HD8Eo3S
iUs7YqfO048orcrpR0dc2dibLtM2vaSgNnCbC+9qTh5W2ibtiIiZmTghzK0gGvOVSkZ3PVfTxFWU
EO8ukoM0tz7uvvZTyLyUZ5v7zZbWuwXKl8Oux0yJLeBoP2o9V8DMXIG0sHypAUMxltQwwJNcj7Ca
fI9b0D63/ZfVU7wpHBWWFnsoKL846D0NiRf6OD1bk2UQqraNzpS/kZKIeg3jD6Fv2XiiuiV0qbxj
BijYAvlAN3Xyb4TjWfNbg14noWakC8ZWOGbYfm7H35FRqf7uow2Ho5Cqje7ikqZSYaro2jnwa6Oz
mYu96VzARilhdnPTbB3xQWbOAUIrle5ZFOckF1xuvJBMMfs4HCa72pnQ0zBeWRXyx2bXeCo7qoP8
NYyrevidMDGoVVNftK8SIk02x7sZKicgBJOmOsRfBtU3lZRfofdANOmLT1YGSyLEsim2l3xR9bfl
dD/6zCDA2EpaBcEUQ0EwcsR9AoCIl9DEFxgIG1XYdsxoOIDoP1XOXo0AvWqOSBWPKcDM6CLeh7Nm
Ky0vb8jSuzV0bLUfoFfBNMitg6cY1OFv3Ccrn0Gj+pqRCNYO5Y/6YSRub9CsoG2p+7sc7Yvi6uUl
cbSOszd09EzpI6A0UluA5rZxrDXxgSXpUZBK1wmPh+84AE+ZqTh1cJ6MgahzgcE/D+uuY7RqJJfQ
vifxdUS7Muy78ZV/AtiT+HqsE+iaRXdqNITEXEA5yCzS81WeTWsYWMoQoaJkgEimKjsjEJuqeR5B
l2y6Udp7lBATe3gMsKSP4HkR1N4OED5LzHD6XZKNx8BjgDpfbVF9ada/ULjrCAp/rki9+g8qRxOz
HaNHTNsPOLMylnSaS9JDQwpD11gl3fTowqMTc8KQ6iS14Cby+U0hKCrTsKan6nTju6jwQ5tNSiWr
P49FdBMUAG5KxFSFIqDoGCQ5JwcLB+G0lzz2v5APTpAUzAQmdKYh0RL0OyiVRuja2tTu/DCDYIKX
XjJr2xTdVYXFpp0QJCfzRyPrc6BgrkLLPy1EAVn9oknzM4GGVGPKbFXmLlHkiRFrLVhWxbUPXs3Z
eeRMRMzmLiHz06OoKFib4I6Aud6QPyqGAEDBCh3EK2+jUBMXhLhLCHaMkUm9Wy3jaq09s8+hT141
jt403Ed0jFPdvkxkc+c4mqWOcgdcw4GDbOlt4Nzi07khfRBjt5bybGxcIigEXt9/gkW12sDAyESl
09fyLXohVUYo1A0b7jWWuW6BqIavs1Bvp4ZPZkXWKjMxAI/7fWoXxPZFn+Z7X/N+yhxMDAih8/61
AJTqTBuaqw4nnIbPKWEzVQTGkLSAzqtwvzhVk7G/dPrPPF5jLgozfpNxfzDwaE4RYM/wRMz5x8Ig
Ltm2E0YpXK5/56Fap7b5R9KixqNpTUFacNPEBJw+HcXXb53d6i4+sU3XLpRAmgmVNpX8EiqphI6E
owDA4CZPGqnik9Ir4aYY7CK6VIWzFlB1CC6L/qggVwWVFdqpQJyPTKvEUu9gTRcWP94ZXC1c73lI
HJXKqy8u9nvF6WkpFAGLRgn9cL42GnRz7Z9fv8wWTuV02HKpbgowtUXPfAjeVdU7DxE/6tinOUFU
0Ll7DizJ1ITyPK7J9OXOzktn15H4bPkosBDRz3jyM8HIuflHiAEcy+ZABerhxrxozOCj0hSZgx2W
rdHsE7ceBzRw07zL+KCiRGXTHZEcLXXpvnfYVIFGGMzemHtbXBtEX0HEPHh6AdOOpgf79rDK/2vJ
yyA/R7dIzU2H3ciYOub+sURGrrW2bmGuENB9rIhMif2rnGyVTPIh5XludlV6V+2K6koYiTlwUbnn
sR4b1x6n49whRNX0/ejX+A8ke1c1ceWnYxXvlUUGE3dfaPerACO/Kem2fvmFGnubMcWyvWYpcFeg
hveMaTNPJcb+3Mge2CNnPYavHIhGChul3FfuswqRZs5cdelOC3eWorFgPAu5h5EVm9g5a0OqOFCq
jfehdoXGFmKxDnPK4LzqukduXkmaUzdNpqoEGk8HIjQnedlTUQXZrmUfR7ADEB1C/b9wBajulEU/
4U/c6KRsBs/uZC2Phr4RxqYWznsd3kocsDIFMlRbvWCwyOkkg3eBVN4BKPAApBKuq4kBf+oz2wPW
HptPUeHDTTuYkvuicyGGzGlM+BR5cqh4Un8tYHwZcUzrwttM4yH4rT+dNInxHcO/6Cmp4JxVJGWB
U4moPenM26Pua0Tt2BMUxAiFhNhmq4nyWEDaz32iaLYAOCMs7TDGBDk+wioJs4fZwlqCyqch3DDN
7rcF6yj4qT23XZhy3GRe80yxoVDwiqxjTkE8YA6cSy8pchamENht7Uc61LKpmbYjPGCwZBIOgD0v
0pCSe7olHTr0rANjj6WGDB6sis7EYZ+Tc07lhfHrlF4ons2RqRfzYCv/QsugKAOLATEgLoANWuzU
5dYXHPaW4ulfc3J2Pc/aM06AxIm9whVEr/CDM82tlmcrfglwqQeI1xmcjFkGQDkf+9B8LuGkgWYP
pb+VOSddd1VTedecbqmxcSqB51/AiDrf4Ca2tSBEAMoq90MKMKLYqnh8SWClBQbRVuKn7CIuA2jY
elN8xOW4dvMAIuui4a5XmP9w1gmXKwGmVZuMts6H0ie32JVw8dpvgXJnMdt4WdQ/JYhNDlFOZzYZ
khCh/t7c7d/svGa1tRchprXWV/shXpnyw59drJnY1Vlswzmf5r2qR0ihsaddgIMtzbS6kSIMipgS
6CVFW/oD654OMXcDZhLODWvcBad11AgVy+RQSPOLWhDSIOyaabT8x3tULL8mwx8I4UNmT+sq8ajG
v5K839BUgmMM8MtU1Z3BUc/UKKywWKVgbiSkSygf+O2ics4mF09+XuxZ7UH109PmcB7EWF4EPAQy
IjI8GKGXROuejqCcDFUF20x2+omHRUNjcc9Z4pU4me0LB29YXeA5kwSq5EE9tUKe47Ent4qoorZQ
qgiLPzwEWg4AvPJTr75y+ilKN5xd+NuS8qCKQm59d5qWNjpd9UcD7hbQGOieRdztA37YiBmr2SUv
Lex79QcUmOLgqrHQocXX2CiqhoV7RlV7PRsexIfpgkn95l0lEFCmih1OzUWUsPtIGMoyEtsW6oBQ
h46FHASnz8DlZ4DCAoAx61+FR1+FFYbnZxslpqRAjTUWOE2p5w5/RYQx/rY4/VozFkb0FKSP+ItS
3hnT98hqs6IgpiBZFW204iXhTY21CbPv+BrVDOXMrapz5xBbHDZLNlxN5NGlGWwMSNIjVFXVC6nb
pYkPY6ShQaLGyC8EPMKNZtb9oLlWUJpv3AcXxYHOa6oOc5YeaTYNiiTVbP79K7ClRJ1Uw+1u9pZi
1lJpQbC6Dxo6aOCkyP+u0SBOJZFirbXlRVnIutphOqnrTBvqFVWssDF8aZQUCh5T54Qv+DdfekbZ
jl7curTawez8dE3vGHr+Ixogms6zB8W1ghHaH9XWx3gJsaWxLiriPdp45Tpos6ySC2a0qTicc+Zh
5+EzFzbN/o4p273JAD2ZXgAq5Ep84gTZvKSBORYT87986SMcrjh/6FqJYh5M1JsD+IWFq5S/Ngtj
RWl9wapHWZIlY763KhvVWSnXTpRcAwrytW8Cgk/gWX2GHX+USwr68WXyIU9O8kP/T+vcV1UD6kib
rb69x2nyaswWrqIAo1OLZ1rKB9LwfXVqhqaZVGStfiur+DevnypmgJbPf5uRGySW3JzyqOTkFcbF
qt17HqT4FQeLinDvcuIZZc/m0PzAg12jWXstazyI4o3JSZTYwy2UxUnJitL6EYN6hM099A2AqOTk
QgGAHLKJFV7lfpsuLAFmvzVPR3WhodvtlYsMxVkHUSAjwCoqcNCsr+FFkxaRuExQSrniQF9Qt5MU
moXPELghtLPmCzhULDYaOgii2uAdUOn7+TauCCTh2vWc/dh3VGXhswfEr8ComThiy02f1UHmEmjh
ZFDqS5LqtkqI0PlvAkEJhDbYQueuxEKg+NHpOcq3ELY7S9zHOJSjHkJnR2a0fhD0RD1UFntiPkz7
IiwOTni88DZGFPDjdVD2V9hP9H64m5P/S8DVmdjnQKptssV3DgxJVwST6RfOJNyiNWV14OgYm3dn
ZhEeE53O1pauMsnnE0r0ExT2MOhViJLH1+EdSnIXpodWPAzOFmoqktYXE1tv5rpACXHNGwyHSB+G
elW6IcQq88pTh+PtGnuDc6WmeFYeVgHAI2ZAaRfhlTSc1YQEIyaDETDJCvHWbC7WXqEJg2lCSzVX
nPXs1t1AYzpzIXrYItOn0qZg1Y504BzQAgcNmUdj/6KubTXM4v+WocllelVxRBXQigWQYJjmBXRf
r8+NefGz8IhTz4r2ADXAUjXN4/gak4gZMyMwHwrPzwIDeeYv9QcGrDElhU53FmjjgkPvpxtXiWOs
ZnF2QWwkp5Uw1+SBUAZNsPQKC/Yg9tQxkcMaCLhEPVcBiM7saA4rjn+NH+svyLj8cu1bD2qFGqCz
H0GOpYoLbqAWMFETOXVnMw2wYsh3abUV8K+PfrgnSnP45MY0ODljirw6vtk5L294y1w4nTPvT6Kg
gjaOLLCJv7i6YhcCFhQMMt3Cl4EefIB6Vem70XqNih87yLBdWW/Bk6TBnXRw4gEDj6c2ClZdFcMM
2StccBQHRRV/yorgpUKDFVtEQ5v3Kn5rkVW0jNQ5yyrzZe44+Vm7Y/YH8XtTuEepK1ueR8dJ9aMP
yUaPWF2ix9au+Ao54mMPYFQ1hMyUp8RjA9Wfnn3mvKdiivVP3DPYFYRqzn6xazHtRxsHIZHZ1Nkl
CpiPQSQIqNkrR7EPSSUa9HSjzGFa+8VAi9Yxw1M9VGYczJHAPoV40bzRuYY4RrYeBHHKHUVkCzhs
apoW33+tUy748hcsXdbOrrbHPyjUZeXK8eHaCOfLBZe7qmDUtaVBWksNi4QiuHwDrBBEZCLYiDk6
hRF30HvFWBKPLByR4pGh6REfUwZ1ANRsKaFZb4xY/hOx3m6a8Og1iEsCvkvlm2C97kkYKfzjYh+3
u67R9tlcmIuaAaLR3Lln+2LYK1qlT6nfR5S13Lla+WQETwzfluVNM1FYRV9TcXGpJALpPmOJfS6s
184J1hKievmMlpDjVR5G0stKJrcc89jae0oz7ULbCBwBaG3ugWJaOvA+zcmLwBaoeQYIq+pV1e0y
0pmsdFNDiZ8GZ21iiFFTWDBc0yg1M6rmrHeIb9SuyeSynlwq6t5i4kEn6sfsTjoX+2xk4pTjNwAd
kiC/M1MTyFFLFx2oGW4L2Di8pJ6fmspHgH4TzQAfBeS2h9ib10Rh2pd+rp65jPYhZa6FXseopqfB
qGIFPsOKd22sh5NzLfLncIoPVTeBJct/HffpNF7lKK512B0FpAOClHAFxMAsgTrVEj1Qmts+l3KV
1viuSP21p7VF5+Qn4W9qESZQii2pCpg5/GD//jRpr14yHjzA0dRCCpJaM5xKckgEscITWoNOPqV6
jJGj2KVB9OYP8UswaafKQWWLdL6yyKLE6wJZGmSN55w0oqCMnjJ/IGuqfunrniCNejO19P/aEONh
6K3G7J8n+n9WUn0NTnEQevFRxPWuc8bDwFOz5/jRNuUj83UEaqaKS1JPEcW7mzrQs7Vz6Gn/tAo/
IobADlJqNRzNOEoQxCdUXiX5LqrYCAC65mCguVShGta2llwk9rc+sBYZAcPLU02Feqe/k+k84RR/
jD6t1MQPbSYzGfsKNHQzfHb+FGZEdMJBrmFir7evVj+jGWrENqcnpkK3grO6CYuP0srUVE7Q8+nQ
rmwYQdpJ9tex7LeJpE3HGcqils4LQq6eoUGqxavK96ZrL6Vz0IgEBgiFeX9DFQjaYUKetOAlaXO3
Tlrk3J6nH5xi3NSu9t9cGukqsuK1NuocsyVtObaTm1weZjhejJUzDC1QAnH5grCZEQuUFTNa+RNP
U/WNYfY06dDyZfRC68k0tOIyykPCZClfk7TEbDNcGf46C8UTXp7vZoNVk29z2WG1ghabsbNvbhsn
hWND9oLmHngtk9kzmUW6aLVkQg4MPsr0a46NETOr70ES1FHQLHn5px0YiGS9hJwoelXxodt/vxSw
klJiz2A1U8M9T0N8MLrphk3zeR7EV6XDBpQuowXsQFzDfcXfBLDh6MUzgaHlthlfQMxEgo0HB6z+
hVweafcrn6hFvylGtTJtrglkoV6Ie8JZUwgXdwNFmz/rKN9lCzN/TLeTDfV4/MBhbJj+eam10iO0
qrXzaiTOicb+x4+Qp4/ij+A1msU6ZGpB29kbMVqTgpbDqlb2dB/xj49DejlIkUXRb8zJfplL6z0g
gIOolqecxKLliCfQv6D+b7o2MVGS4jsgs7IwGSYQ3nlEQxpyHS3qBaIvrvJFw5T0KGG6+066qr3g
BmODko4cd0UZAi4DSWUeYBZ7A04YtQetnB3lKz3FsNoGL5w8jDDsy2TtDav6bGkac9tBvK4Shx24
wnaHl6m5njE1s/Bn7Z2Uo7eqPkJapAbhiKExU0xeyXUGtUZaDQqT4TKBPbXmij2kTTASnDTwfos7
oAib+GwKdWjkJkOmchDrWfC2cNgDgOolrNRcrkPYcDm9klFgzSV3Tca3MLyvsOjXyhHMGSH+A44g
p2N3OB1W2uM/C5gnc4LtpEYuX2jrVNGscoCZ7CoggmIJ9vxnb+D53SM5NyCv578Uik3Ou7dXmvZo
UPhg+A43BwqQUKrBtce5EPCfW40gNigHVCdk39gEPi3HaTvQBJbTI0xsLMwBnWJuNVdPn2FhMDA8
xZxZ9oighR2AFQuCa/g4cb3yWRuYyJK4cqmHaGM4CFVArLnTKi1Bb8MUnfWPlHPpid9AXtEc4n8h
m2HjggmQvJ7NwD4dBqXup8dnjvOynscDA/ul5dEaIxNMaOxjqoZau44t7kvqf7Xi2W56mJkt+nsO
QGOro5ziuGaAk6lZsQ2TKTWDY4DQIMd8U4++DDzrJqB9YoRVAD2sVK5sLrGkuExJdORnuvQSOyqz
z3eNlT8cvkhKDqYtbkWt/7gwHYcQ7kg6f+tC4uYcvphQFHHx26UpIXJkUmhQi42QAtwncWyfsIBC
sliFbkGG7Nc1dG4NrkqEkxm+TZAExq8+WPtYzWiRsVW6Zem1N2+Aq5+qdwsLv5Ro31ZWFj0jYLwR
bYzEgNxJXlhSwXsY6L4hmVntt89fz6KCksO03kAqk76FuIJIu7rN9rSVuIVQMqqRVkvnhTnmqu//
8+DEU36mIWqWbUJvqxENOxkk1fEkFXCjZovOqLi6L74RwU3wEQh127IRe+UWl8QcJidVOUtXbqAU
f9uuQa4vUAByM0HeA6PBGHJiRnVnFGCn2QUnO0qMXQoXDc5+WeITxfTgD7aki2Jb72wbl9d4m6IP
Gci3iRgFNCOIWsI8nC5nRs5kBwdh1ESGqJZX32T6lzkmmD+ZyBNvuD5CTABT4AVmTIWHGUG/R1eE
gXvW7tJ2fouKez4d+OqBjfM6cbx5KU7Knzsy6YrWpt7ee/MhCVZp5bCQ763lU7KFSzsdrsK9GgVq
5grHKydDStnwpYCmZqpiqMeHKMiJ6o1Obo05mzCT7exUb3F2MwO5HhysJ9KBCYKzJvKDRZ+62iYs
sQmMrJcpuOuBh5S5VLMuvWIjMbEvHW85RQ5Y+SeAZO2Xn03XYFzgACAOYvguNOckupku163Q+BNb
UgDCzOAcgCIwxyiDmPYVxWaeAd+0Vn24v0+a+Z89I2+GKrptentdKjtoljYm1qVPcgk+cn4QXNSv
YwvgSyPh+cVvGhSvLj+YRZavn7dXPwH90KTP9Z6MOyPxaSkplvNv22TDVLxbeCVNs+rC7NS33qHC
7cOilNfK/9LCXMeKsDiP2sFs4t+5szB6cLbpYK+tma1ttmt5HKHAY8H8NFjY9uTxw+BEcpjA+FHy
Ikyn4/QS084QSYTszv3uGa52YoY6B28nrVa8ZJFOsH7BofyA8qDEEWmaLirMMrExdkzAwO2cxrkY
Pt2i/AjiezTRYCLAxcAkCv6pQSt3HA606c3OPBAA8RloDJoxPw379GLwzggrQCkGIvJUYQetMLea
CzjttC3TmW+Xk03B7KkGXEkWYAFaVvXmykDlxRKN3jk8MD6l8DCZidJgDqE419hTE6T4ns+KRilj
RLnofhEXBnVGKlWlknbGrOFY/p0D+IaYgmQVRsXBj/TAVnHsidLkAFZWgNSihzmqFsSmmoIsZLB2
wKieJwsscXqBYyjXHEpDuYAPjWkyninl0UPQ1I+44SOyKGHW+mJe2bC5yzFck8nrCmbXSK9K0XwX
KFB1DmeAULoiOx/Wis3aWQMuldm+EZhOfs/VFy2tVsJlatx7Fs+v8H9MzoyZ+tVKxmvI741+oJ40
GBJfZI2coVnQvY9mg0QQLTm1dk6hYPMqNUAy1Kn6YaqGfaZ+YG0bZxiNsRC5KT0Fe/yd/UhQlWjd
slC24+aCYrsFbNf/A7/aVVCAiPjc9RM3RM8Di5i7vIT1vy6YgBowMPwfS+e11Li2reEnUpVyuLUl
yxkHsIEbFTSgnLOe/nxz7VO1a9VeobvBSHOO8UcMNf9aqAZJTcgjxIBMqstQpr5TgyRGAUOCjuBe
vtvshPAj6Gy6AX2LFmzIpvkfkdst10k6lyIzTRpRjbTVfC4l87K088ci6Rc84RAhdQfbhdal4IKM
kZyyT07VxqZQ1jKk18ou7qAkiVzcAyPY5ctNRKVhA2FUJYfIwBZTZMM55CyUB/gEamcSFtRYfXVQ
83QZbRgazoswesum6N7quLMiV1PZURMjANYjPYvcPRYwhdxrH+rPZZQo+BwnpE95+kaG5TKc5mS7
yKUr+i2AxeKs3P63AnNA5E8+5PUAdw3ogqcVpigFe+c1Q/oFKC2hDqCGBghcgilZoK94Rel9tL5F
8pCO4KLALI0fY2uKvXtRDtmEpRWdedudRVjrzPaZq8azqwJvzGd0J8TFYCMdjb0aLn7HrV8D00KI
iC1NUeFY1WkjNKqDaryLa28AiZ3HfGfj0mLVZY21ra8gIf4byFnXlGdf2ruqxwE7Tb9LEF61EGjK
zLR1CC098FHjgPFVU/mmIIWKXc9QQQj11FiHZfRdmcRc8imJ/cPpnxPhY5nakxnz70tsJx2WlAXP
tKXshaNpmXEvThdLuhhV6oVF6Joz/VTcqEP6ZYDyEz6+srLXfCbYiRkzSSuep/zo2Okz4q7HSoSQ
XHbjAAyM6JNyaI4sBojiae6EigGEksBY6kDBChSeexjC9qz/WxRfCMpU5mFyEDG7MRDMQOJAloyU
rqENPE7hQZXHbyh3QZ8TrFfGT/5G0QjYZ3wDY9Cc37S5w+Ug6WOsanLPqNO9k5pXcR2PvI46p7Pe
y+Q/PCjFBZ+Cd7WYJoT/sU8xl8BDcMtO/dkZIW2mQMjUDYPxHle0waYo7CtzO3pmgOZ4KI76bB3s
wXl0k8h5Icpd3GRhZv0ngOEJ9kLuBJmMzBJpg0ngqbwjv+g/TqOpXYucJ2O6maHf9OGrXTZbPMnr
FqkSjV8Fv8T5tQfqPQlwUk+oaDvdZzio1O/+raQ5M6ojlzkoX1coIqNRYwr/jQwhKAyInO12VomG
LGSabKuPSSdWoWEp7EjgAkFcMZK96TnmIlSbkTyg5D8qbXmzKzYPpQel5cBJ10Yv+5N1tOE/q7jk
ZZFqGvFIowqos0KwY446wHq4KSdy/1Bvrbp+OAUWd1lcM9t/JXK3judvCPEmUrAkO754ytQhAEiT
7pNcE+Smi97g3hVCAXUx6JghppDRXAmTncg8CCW0UHDo5hTQWBF3sI3PJUjcmUXUYK8vYyIy8alw
hfVpSWTwiGyqo1p9vNMEfWpny0sJEHM4ZiALkGH/58hpCSwPdgbQW6r9iUTuUW/2YLzmPJ6VkVqd
+U4JTcMAqUbKCdTYE1+4PBlHSetfzTL/EIkjuUjyYi+VIdI7GDK+TEh/q6xIYkZxDBiPZYnWuPSW
9PFFE2rHnNUpGBk1YDsqQ/nMQ2s/F8NFlr5g/ogjTUafNZOvGe1rj8QQzD2AyWwVY1tgVJPNXUH1
LSCBLft6HVZo3qfLHKZbTU6OvYb4ZZheAuQHNtfEksP2BrF6DlQo1aH1c0LGQa2DH7mYoHPz5aJl
9Ws9PSLtlgcBLnLSzrDFEUVxtFvjAB0fZuTBNfcafD1qctICcn9sNwU+56CZ2NZveXKX1ENPzSYE
HlplpBNBanNU/MmRugltypcm0xvblnQBe3izQCw78u70UOP248BNJ7btPiD4CjKF2Vwz9Wfs3FRS
VDL81qWMY4THa2pSClErHmGL9Lh5vJaonKJo/qcPJm7UfhC5xuLD0LXwp1HIyg/NDYmVm5mKigkt
c6l17+HibOKqwGCbuwXLnvh5pFhyihZqq2MEiIhxTGNUMF6RAAMWfAH47l9alrlkujGFqyOlqarA
ng24TFkWYrLpmLJL9NpXRFaKRuV3BF+kVKqoKGGi6tj7DE78tC/pRujPOHu5UjgSrYR4Y6CSBbVa
ZMOnVSoVkJJ9GdTak+rkmFjOTqg10pAglXhbjvYpWKSXGDAT+a3wDxIgVQ3jOZfPrcrKa84BnYX6
tprKf3XVvrakbyj9MTKcl4RFrOiKu6QZ74qjhBuJe2I2h4x0LAjWaciZuZduF1rlZzjP70M6XZ1C
Z43OWDCk7rt2Uj+t0WZ2FG3Y80xTUoxRa2oxBvVJVWyCIQf9sljvw5pQCKNh+5WZPU2LVB4xjFT8
0ZYEcTsvylP565nVycoqg01j5i9GZXIpStWRtf0V7bwkLE4pfkcWjZAUy1b5ZCb/DSLrosUVtQ1g
0077LeHoSprkGITOJ8LxeLeoTCtTIh/nyqDk0T7VyewFAdZGO8Kb0zbqvSNQxdeng9PBXwYmB3Di
YC2ZmiI44rpl44wbErHxs47leJH43qvxTdKpAB7q7NzWCilYMmgGhz2tXMBZFrCoah8jDQQWgjOh
nwg3sttO1P3aYGBcoPKSfAah9S/pLfAh44ye7gzJOjY7rvtGZ/pOtc5TZx7MZkn2ZUegCed1q1Nh
zx82TcTNU7QWa79WK31KccUAFmfbVFYQ4qyDziFGmMIvEoV61ktVeRR2dexRxnOVeQRdepZTvVpw
qfpEZgva7UHJ99kcb0x+B1uuz60dcMtOjBPq/NrRiytCBTr4Ety3VP0NhOE1+zJbEB7E0aG0BsUt
FsqJutmO3JJARIPskvldfDITsnPFmHbEg1zqVj5IhXMV3x1d8/6gfaWc5pROYqZgBxL9rWk0eoHi
bJKKUkur53E44eo3JCvgeMXkvCjfQEQLTbNJWW1Sqb50c6qcevQPKvOqhONA1uNrpoO1EAUQDJAb
s8FMVxiHeGm8gd0+hHcSAzi1qo3DeMoOTKKeP5IpwKI/w7HIaw0PZJlY39MY7oKoZDYIjg2xk9TT
qu4Q5p9ANe7Mf6jHzY+UdhQTSwSbdJaLP/ssj8WrUjrXSM9p1XOITtF6v5tCtw1zOFfUTSoC8bYg
5Dgsw39zlRAcimhZzuwDyZ1fCyNt1gnXZNx9EMVG5leqbgyzhG3VkNdW5c8cLcLRP9zzBitvzWpt
kATvDPO2luZrU+X5bZ65UxPWL0IjbmYVZ1C2XAFvtXbLHHqXiD+KDOuDeB7ePXzLqbbOIk5fe+ju
ZW+9EFFZuoHdkQvDmddqv2O17KwIsXnd2IOnCFnPmNHFxGCxzCa6Z8W3+awCK9uUen5dTFJZ5jhB
DARsESzoPkTeS1OYm7GJvC6XU4KMA/4NBq8+QzaqZKjSZvvYR9VIaQzsgzYT3B5vATZzjBrbpqz/
jKEl0DCV3Db4HHUBhulEQNS9W1TJzkiM6yAzdho1s2TFdFwRt5t/EMSK4z/ysiE/0jr5Ey+44JRa
BRkuP+LlYiesmQtKRwcyTF/DMj0HO/tMg8kLU2lbg2VHnXC9yMSuYxkqPqq52VB/tTXGuMLZKnDc
Q5fC+0ljkq41vuiR781uee/Hfa3ZhUgku5IsOGD0ZkPLfiub+B+bD8u2kGDxA7Ag9OO2fDeHFv8I
Imd36qtXTFeuznVb6zOiQ3MbmaLsav4asTaVtKKBNCeludF0WAGNXCeDoGF0TTZOarmjbMMezP0i
S4eBBoQp/+0QOK8qmS1ea7C/zrS5WTVldVXiNQZ4BE4gUR/NalT3lhuXJSfoQ0OEttwDYthQ95oJ
wCUdN3bRQf9Gu6IEP0bhONzLdz0hIcUhLzC1N7J+qzRowmo2fuskeW1ybSPykONR36hjxQxtP9Mg
3ScVDiA6A++lghEXwJmJAzn4mevuOjS5zLKQvzoKkvFq6W5Ol3vKSOifTOsSjMYRYS6i7KEmQ419
tm+N7RAZKKqZ+oPy1WQNXjlyS87zm2n2VxWDxvyi2fS0Khk4JGrtbsxfAj1Feoa5UKTlzigeUtxs
HGA0otBwTTglAruINIaYsB5OrIQZMlJIPQvoCcRSqJwILHeBIeWgg/9Z49G0uKyniSOK2+esguGc
7fCmMtmcHQwkXLiWPdOV6sSrxoabqZbyHFSEh+ez67T5oclctaQ2qIAPH9CzE4SjSKeWA72klXmZ
GNNdHYlBhUh/Cnd4sXACRQiwSJgaZ3VrUTdTQbwl6oyEFpoJnGeEB6gxoiVo4er2U/wrNJcla4/O
Lt+dWnjS6WEwwFhaQ+vK0XBCn2xl3fCrXwfELUIeGhuEilnLwUBSHf8ZVNESNEFOhsBQFTLQchgF
odMW15EtYSvikDwyku9a+0jQFloBIDlzIWgONdSgv3T9RTEMt05dzXhpAnAbxqoFmQ5vzAy7w4/R
Lr+i2TwU7G6lQw9QtJeVpzipScn3dAXsvSTpd1jRp0oS6nFKI3za3ITOaZT+LGCLgnl26asbOrm1
bHzF4WfFWNVqzkrcUew9g6qsFkVx2dUr8FKZC1nD0NcHW/RYXjn+BfVexD5nwidnjKhycC2Mjyku
0V7flHZn5vdZJSr3Q1IOw0h60zpAKNq43eImMEkI1KzvZniLmKBtEHLKi0IJ4YaM+017mBnCG+OV
5DViFrnxYsPBdfmH9CSLXrXmL1HEw4AMuRzXha+isiXR1x0oP62KXY53gCQnt20nD8yd2NcVW69w
ubQqJKhypYWHllBMcOGtyiETJJf/rNXaXcBjECXnngihFplDkXlN+5bwnFAPvMZlpzfP+Vt2iE+r
7331DBqKzRnQ+4KzObqJN54UjTE+qHyrt57uQsrYBvua8xmlNUmQWx2gDomKLWvHBSeQU3kqur8Z
SziwfcXbbHhSZGAPSQhtIoiDp8VRCI3cSwUFGsoTJsbk0oiG0BN3dGLvTHxAXXEci10//rBLim2A
AD28SjG0ol+S5JR8s9Z5TXEGlxJJYez/OqpuxGR8Ap9CYiPX/mFEUGmnv1pPE1VDl2Xv4/oJi9Ir
UPGAbjgzqc3tZ2XugwQwBKAwkcRAIWdviGXD9iRWOnEriHVC67JX3fmqw38m5gYH+DilIwUtuIiP
hMCqxlOKs78SmQndSfTJ5IiKYx6AfpTxP19l08Qyx7dgQgkydqHHR0aSk5RKH0OWoTMeT0KbyVk5
PGa+XhEKX1UHWWJQ4yQHzrJV1T1lMpjxkSjL6qOmIOAzNQ4kL9kEcXIsjzzX4xa5ZWaCGiIA3Gnw
nBbCxJoc3elHz99NGoSZOhIoRWBSToTcUTe11O4Hm1G4Zj5wpKOZuen4lTOzZcQkQnASnFAEH8th
RFRjLnv9N682PFrJsBbfJjyGvTMwPXKuZm96ACWjsf71foHdKQifr3hRGzyaPZt7++gsCsayPX1r
NZsGMj6em2U5EvHVkh3IUTZ8wvSsTV1DBXXLoRz0bY15mNFqfCkKUDg+eOM+0QzNiGOr7RpABe4W
HJ9XL1H2HyK6px+5jaurAPElFYal9UBxiU83C3utTC8Kt8NMMMmx6L6wlq4qLHH6SjX/6bK5r3lO
XwJe+5VFyvISxhiDUabLP6ZAEviZjdqfIA5RVqPdr7dwYDNh8nF1z41Ph/zjHIwaqQf1Fq+Jgjkd
pS6ggqCzCpGbo3lzty6qw4JhVcq2ETCbiY1YQ8APTjEs+1Z6JcrfoBIugfMkmNJXe1RZfcxfuveJ
cV1dpUJPlLxxabUYjJu6oZ9dV14WsXFYbyPBcHXjvE1WeJU7pHAz6jtTRiKrI+rh1jfyfKdq3QG5
XKRHpzmdtlmSE+JuvIvZU2piQE+qb8bulvHDNvgeA55Iq/rjm5eVZSNkw3p0kPD8jm86X0ZBsubM
IBWhVRO3QmmTqDV+ZRJtDPaX0M2EWg3vy5yIyB7krUFMlAB5W8NGiOHFO02fBRT7WUXbrA6+OEQ4
gxISa8mskaeroX5NfOsa8L8ySqtFgwzvDpUUby0je3KspiKTBYsIv4r7CPqKgX6Vfc888TmesgFj
2sFKuAh0wlVHEDPGd4hxkkqm7TD+DgQXpG+RFJwaBAlVVr85WvmfYyIiHDb2zPm9IV0osI5FdoWm
5+7R49nPsuFF1Dikj3nEezR8RBuJhbkLQ0JKTLJnAD/BuNpTVfV+MAVrgfVo6peAtgEZhJ6uEs4Z
kZWEUGYcCc/+besv4Q5qNXQsNQYG+wcN0n/GQ1RxQsCYw93BS0uxO5LY1s5XgE6Ev7x2QnctSnpi
sJLWBgLiYYeFSMVy2t5Mxo201z4HR9t23ChF+YQ8WakkeU8e0QR6LnomVJbleNyllkHwLNk7+r9A
Pc+X5GlXK/7X0T2Sc1zSemdpaFc13EE5R9eZGPGBm6YSDAeqPhRV3RUvKStQRa5QpO1GsOkWSX87
JUIfP1YUidbLRu5PKo6rztqXxMcEFs8Fytl0+gBr5Ufp6BtQAJ6uUiNUCsQmqh9RDutEKxc8Jt8u
XSxA9rpr8DQryyc6b/BXRV+Orf0IyFhVQ2+cz4U6Xk2r8AqbmU8qybRdzdltiJ+z9kASgL/HaBwy
X5pLZmzpRTWtS2P3XgsHKOteF54YbvDPciT+79PWnTei63xUgqhAyRGcxhHpdQILrXn8PCMLo/34
pQSCAN1S8s6FCYfxzKufOkftcRWcnHgVdpGYsJtLeqhvcX2oCI/stDVH4ZhSDC9/WxmeDi9DspWf
hENUXJ+tHXlEJvZVQXrSQTzjTukcdKaZlNC9ZvoOh1e9U3U6i2BJEYmij5ZJncETHTf1xhK28fmb
1SolKV5s8CK08X9/nm9Aw+uci2V0GeoXfVDXMsLGqCa5ONq2FMzU9YiQK7giSK5L0hTN39JyiCXT
tctk25Y7DtSe4mXOu530jdWwa2Kif5dDRRnXzN4yWUzm8uhXZv2VK8pD1adv4q1Wvdy6TfWwm6uA
OcWVPpYn0jzJGSQlJ74Jg4UG86YmzzI/tMKbLyXyRS26F04jo35MwMX/gbG4kZgPoslh0CGTF2Nu
OTYAlv8m4yuBDYlE70A0k28Jzj2XRJbV7U+RVh9WSPVnCtMq04eGKVgoJXROJLTapNIdZrLwGnPE
f7zplOkWBs3rqLIuzXec8UNnwz6Iauz3IP4B1rctVDWNHfZujVM1Jl+xXoYXiNSd1YWb1twluNjS
9KXMXlWuLydnjQGMJgtFiaXXghM/WT664TOzAOd/lWhr1M9cvacjvHFDXlfxirXKoh+m4IkQLAxD
lcCEurE8dMStBG4Ndj79AqQVM3VEXDCCgbXCn574Qwycj7iLWOEputOedoI0O2L8zN1rN7+nznhO
cHedse93+Os5pJOTQbqr+ORnFPC+3dx6knH5V8aRyKBjeTAd0oc5W4vzOENI0MNLtnCh3WQVL+Ow
TflKNYImAegcfA60JpxSoqczUGixAPe8/7FBcAOhKNMjyMqDMfDLy6cAlMQ9VEH4Z6a6dxprKwJa
lD2v91JS21pS6uYLRoR/lk3zTkxz3YBSDr3V2OJFjjtiGlCekiw+67s8/YdpQ8VV0ASvg9Pu9J4Q
D6x/vMScLQxxGIg2VjeLOmWaf3cKW5ddSQfy/832s7edo86ujDKnrog1e5jQtWg6M80L80u3YH5a
7rUk7bi89sAiAnLYSP2y7RBRyTb2kkl92mNIDQkmx/kaQ/rMI68ct3ZKghYeHxshU1g/5jB5OHJ+
iIt0i+ke7U4L1JWuLRodJ1p8lR4tLvKNBcNtAI7YtKQoqaiWSoqLIwKpqMdhaBS6K9v6pK3Habwg
/CKLB8qmtXXhYyRqlFTtQ1GSbod6j/2BzYcKIRpbAxmPH6QqfhTF7PBx22vP3DrYvtgOdf0NYk7I
66MvCn8bc6/QJKidS645klBpvOrbQ+jsjL2+q8QiBETWvfHxjsQjsQsJN2dLPq6tHQNpz++WjV8J
y1yPkQy6ryCdv78ZtswR2W/C5IYvZwtA8Ah5jXK48MbBzwkBk4CQ00gErKifIrJJRMPnNJKx1FX3
sCV9RcDQC1talZ1y/azDhC1OiSQkBOrxCxJdeL3RfXhD80AgoFcs1eVzofxP2zbtwBPXc18TnI1o
RiybNTUdyAPMflgnS0FM6LecczRTqmDHb01+N+rjuHwTchx2fsAumOHQ5zAkiQJPFxmMaLkiMWFz
8iNgbqSnwZXaK9TqjPQ2kNmlttO+sTaWGV5pT0MBr/kden62WYSubHmq8hQojh0jVIZYoegKP1Fa
DptcJspvXHamQy15eOiy7ZjlH6H8JI4yoU2Kr7okxo6w24q093ERBraXGXy+RAbL6MLum96I1/Ch
mp+NRSlQrPtWvp+a3FedYheadDTQbmHdRP8FOWWkI86dsTPWcxMddKT8a2ihTYViZ3SjkNK5gPYR
LuPImV8LfnxKQoSfLE8bLSNj2C/JfMid6b8nd8gnYkqLu0ZzJFmAjp9FBTA9oR7kUppxeEojDxJr
V6acio4+bK3I2M+12/5LKnrmuWOJp1MbL0O8kTonY3DpkkM2pFJ0mb4MHs1gcvqlkI4ng6kxJ09K
sDGJADHr5lL27x3zNqEyao013axCMSS9J0qOAGByh4B2hCbcaNorEtc6A1vlkVRIX4iVSx7UZ0vu
fBXmI54PSX9rETXPhmvny3Up5aP11w49ph42ReL6Ow8SbB02BlRQ9aY9BBPOU8e7DokDZE0md/8e
DaxlisrkQZZohW8dw94YEElbqmRXQhVyiDv/HeKadjOI72TaJsN40yRnkoVNnA4nlX+CdS36xH+u
VfFRpe1ughMf2WlgUllYcBlxRTHDTC1+iCF2Z5fiFSe4kyMbol+LTV+b2nUVUImIhw6QkLCDgRua
EQYJtNqem0Rdq4gu+uI20/cpgAj04X4cklK4zvpzgjq3nZixAJGHj4WsASIHhPui13Bm+hVDlZjZ
LdnZ4DacgQFi8iYKrDPdFWvaVqgSYl5X22XeHZzYCxxUFHbibBG8650rQmQrrjOQqXhgm0PjM0t/
AgshnGeT2H4/HREb8xsa0AaDF0SGl7FnM8kQB4J4fekJracqFMAGfzgTjwbm1yxoIZiWa+M3pWwg
4R0YYTxjfLJIBWizQDLn1NrWJscRZz8RKxhQ3NEq1jJbQaqy1AqYzM4fIVpFQP1VfpHtT4BVcnm8
QM+uXSkzIpEptPwKYAZCAx5FQb9PTKU6b6wWsfNAxBQ4YtcR2enMrojrUhPMlQQOp84DxAxhzOgc
ctwm7Ewykl6kcmsLJkgGlBBPFXcHdPYjTD/5nDnVJbiYyss5zaIeOV7ZeeGY33rLOs71gGSAlDZ8
R0W0bfBoEY0srj/RCy6+0oYpnHIuz7GpArKoMqRKwdoWs040XnRyOI1b3RcYWsiXhWarAPIJ2WpL
BLk8TiOmXg7+EI1APlHaqRAnP9DGHq1g4FtUgmJrCAATDFRr/8GW7EolqmO54MRrRo8jL9UeRLuD
P00oEXTM0ra8ERtkC+pC3IArdReS/Kn+M1JnSyqlcPOtq6+mOoxwqjI4d0MzhYQ5jhJ5fITaLtRe
gnY+GuLOYe1gwh5QvFJlQrzcSekw6WeAlgzxXXcatZPOS4i/lk9CIydeM9KNquDIVf464CIlqiCl
yTmSPila7tRrQTcCOAxfD1dsjLQGK1PAUmGsTUVyxe/AB6LWgMkrdEAsG4rxV8s7i1wUsc0BVMHt
ML1PN3CQhu6Hehr8KIJW4VWB7FvlrbNKM+gK5GYWypn8V2WlZdJ3EIV2dHYiPguO5BbbeHPbhvTG
Xt/EPXGBwBn//5lWSrnOIY1iVmlNNGWsjlH7XZWXVs0fDlzqqmv/6crRnrA66lII8e2ASz3gREh9
eCkcLi4cGVITHFu8jqjz/5TiQEwpwTwG0QwXU1lB3VnqjDTGR60OKrWZfxyipFReOZ6TJnpXHWbm
fis5Izu6jXss3PeBtVON+aJ2tCuCjpc0IYGFw+lkoXTGQpOpfvMnoT8DVXtpHTCvc2ipW3EBIOJI
WUhN0FwWM4n8r/HaAtn1cec61kJI+Ke5T6ev2HlWDm5AWL3mHluNnwfqbijOScZD4JTXGTqW7aOP
yOwm5b1C5c6OSP4ZagWXsAx2BlSZCqZG9vEK1o4A/3nGW8+6gyOuvaRUrmCnCqiKa7YB9CwHUMnL
Nwb+AulBDRygUfADp0SyIldyQCBatAabVAlniLTqoDBDA3Q4HKkEZay7Aj7aeXPip2DZVGSbFcwU
vB9vQ0y0csdegHAx/NcRegzQLpZOo9u3yjbQ9oQ3rMpTHTxq+2hF9UVAt4jB5BC7LM81OKOGqyPo
XlOKcaxq4zCqhxP5UZtw3iMsYZkq657tpEZszN0NjEINDv1wY/YNxikOdX7knhz/xDg+ZQiLjPHA
G3aow87NjihdF+zOQzPh1nwx8EyetAoP/ABXwI3esgMG3GHK3GuutiWr35VWTLrYMmyOldXwor6R
XzAN683wyrMX5vv+S/3jAWqJUDpzh8y+cslOyg9S3E14Q8y4zXbBiR+MTwi9320CP1ovz/qEI+JK
vOvB2Lan3MfM/9sQHshbBCq7m3bGsf2UnvUntD9hC6t2N5wwbqzhPV/tD+M2v5h39d6/I4uPHV4I
RH8+pRWzfqHuoJipokRW42oAe79gIHpMegleOBeDSFetpfyQKH47HoL4WC4m+TEBFzrjc/GijncR
5miGwNMsIVxEEtOpxZYlm4zB9pmNh2vywwLQmsvXcLzz+wXZB74BmrTSyKUaOst/a+VPa246a2UC
u7JCkpC/k1jev5uX1K9dOBxyQlfaVX/BV+SiEXaJVXdhCNz2HYXJj+WZu2iDWMKD13WRvKzQhnkU
357sS/VcBCh/rfEya9FHOJI7uSkjomY2dHoYlQuYDnv+mlQ4+1YIVpZhrT+yj/ZcXfS3wfQUYtbn
Q5kjv95GFFQVaMRdkDFDRTzhYhDFlTX6BiXgjzA4KuOGNG4ERQXiCLdcfdfryC1c7Owrou1XhLqt
QkoJWUbZulb8n6kl+9vtSeXis0O1Bni/4UkxYm40v7zxgO27S32eH9lrcnH+UXYXEoWorvovZJza
zjzDxUGH5C/qYfCZfqpPvlFk65aE14XNF9VG8iZ/F/vqavxWn+p37vJmf0dX88xbh45OAJ/krhFr
JYSDSMKIqeGdcJ1yZ5Q7p9xaxIDSPhXCvzNNrbWz7oY7zW+PUAE1CT6bMDxU4RW16kJ7S06iLEqq
XWJu2nxTlH6s4btgpXJJP2qzYxueh+owyC+BdKr1o9wiDN4pql/RrJsdbeZnpk3axyK/UHZtt53F
ySdgcLJi/hhVTcef8zU2zY1yAtTGRyMx4HRrkvQhPAEla8RPC51eq/gHTQursv4uH8vQ7a5EgP/2
T/PsbJmflhf5U75ZR+tHIPsv+ne8bKKFyBAE3ixaDeQZsGrU7EbEOEjaNdogjYwf/Go49G/Wd/zJ
PgRB+Y4ZkoGe9iqiYT5pU7qoFyz87nxgsBq3s4vaud2gXvRal+JGXDo7LKIDOcCcz0SaftXTgZLn
HUUa3tu8eX4xpLvvJEUCoXh4rOWDBUCF7tYnIjJe2SukLNqaSNYzD6b8MP+aN2SBN1P6Ct7rXXFD
2IvYBruHp13ra4WvtyVr7IjK5DGewkf9MbCobzA1Yn+7WExGySrapr71hzTR1UB9nr1f7QwKYrxy
2+7JDPtbiAFnVNUC/bM8R6fA8fTPwEtBtzxGrH74g/pe215Es0qUXMwIOYXCSI7LDrWa6NMTHqyC
U5gS1Q0oTAa9Y8DC9tgN0gm3HxwbDoVVwfkB3NSG0Q6b7swNlY2EAa6E82PEteo8kAeTcCggJ3EL
1cO/LGaqISy9rkMx6VsG08PM9nkf551j3ILF1yOoNuNeLPc2eRmm14y+8pY0syBjBBvPc7ttoAar
zdBdWLKJZWVRxaAsgOr2IMLby8vIyc/DgK6Rkao4aNaH2IBacOnxL231fTA5x5SCb+YxLWl3RXez
sFcCHgskp/gCDWSKjSZCTF9n2bOt+hYxkshF6XJPk4ehGpE/Dwg7v4P42ahPVf3qsFijkgEeWEVg
SYThb2RceyKyzzFprIL4BWKf9Jgg6F9ZKFtpS2PMlJ193PlmVBH/TvCB7UOYY9ZVkW0xhEt96qLi
AWznT21r+SRGZJHyzHjZM8kOGrUU1O20MMnsY2395L9j7gQ1ObCOxf1VWNo5KsTFXTlfPfLE7ojY
2blYfP/GhS5acngIh4VoxB2zaoCnel7InrSwKrnWmIArcBDNVal/yn/EkmA1sGWXIPknyAQxK+bp
Tw9FhcFaAu7WKMkL7h0XEWEV7c6J41N+mbDrClljVIHvRD+KtIV3Ac70hlalvekvw0ABjq0AmZNf
uR7IkNLC9UxLKZ8SbKjUw2cBUHBcTnjnwpTkU35g5JbMPUKXzLfZZMRqgoqSoa2eCb1Hs5vpLi+b
TW0THT3QBHgakoNu99SK8O5nuLjIIiQMk8FWRuYV1xJPL5J9wgEcdFNgOlPEoBPfzE7oYE/Q0pE4
cSXKMbCCQkMgpVZr+UJHnGqTTmnuBafh0sHUwD1Yhqh3SHdUTlgdGcMnJ3zX0VaH6qlaziaujXSi
YFh6U2RlJwrIALlpBzZdy0w2Ktr2oDyrtNjr617dAXcsw8JnC1r7tDAhD6azdbr/HJM17neKQfhW
xhZpQfoLgDe2LikoK2A6tfpaOvhNctSSl/okPqpQf3bfbHMIAzS40K6CnyGnxiRgR/oLoGnYCFkw
G9oq3oCpHRKu0gEq3FybAw0AbMs8HKiIWSioHuT06Fh/bx1bihFAnJHulCA84s3g/QCASjDtm2TZ
FTdBAU3zbWrDLcjrYP1xi44qBt2BX6r/S/gR9jntIPKqa16rIfbLcwlaYSRfqvKOz5Psayy5dHJL
xkvPR2zq15b4TeF9oi5kxtbiOIQjstwxP1P0vlWt9h5CZiAhn/+F4LZ58u4INhDVsZdr1xEpe3gP
UfIC0zePkeunynqqsM+V4dvZv//sPGHh6SRzY2NFmgGaFoYJvlaQ6ey7pUdjjHb6/BLnP8qr0iBc
22mU9aYnCYBanm2f+JrWvGT9PQPnRrAsAt4MiikYWrU1aTKq1UPhrsqbyc+JsIdVCuw5lDzqwwTd
dEhG9k4V6JfGP46nhLeZbXRgEJ6RGeTTjnyIjFVLvI9imtZ4NHW/RHdllJCJDTIlwqDjct/0zZ1W
s8OM4ddapAMKTlf4APM+8cTfayLc9XNqNjNvgDMYLzZy/ab8I9ElSwqGJ7BsvEgPvGFget+0Pqwi
gIiaIRXKcKH1KznMRQyjTAJg8dEGTwxFQfhS6sS51N+jgpO36tbK/5F0XrttpEkUfqIGOodbhmam
IilLNw3RY3XOuZ9+v9ICuxjD45HJDvVXnTpBUZ5h9WGCpkKFW86zBUYGdzbe4iTS17AKELSAO0Up
BTPCRyF/HdBJTCdeL4FHEfazL8GJBTKGDcW7OcYze0IV8sr0Anecj0sZaAD3C+ur4OHKyIVID3Ny
Hrxrh0d1b/zELHsDlQx385GCQGhKvMNCeuj9jlHLwATaxGjDqPAYTBy/Ma01cD9Vh+A9VsThFdLL
VsKFXIQ8ZUngCjdDkAVsp4gCNaNrVzBQsCJbUoat6q1NVT6ywnN6hRLA+hH73OI0cawSYwW4tKTc
NoB/Xs2FJzLgn7qN/Un4ysjHxtNu2PZn0xkuBsVDZR6QwmThlidpcr8Jivq34sIVsqODy48dZ1hi
+MG0i7FZsCOsG76rtfi6CoBSVys+rhe+qB1ZuIexV1CWAn9r1bdus8DndsVsYON9FAPym7eqV33C
D3fwVWQ5L3U2AjcfUHNzMtkMYADzs/vNNkMHMtfil5hEr+hbbiBLKhegyoKYSZTtjG+wHj11Tvu6
cL9pmFoY10W7bIr4VTyFCCd3/6YLB88lIb+KSNDecCR7lJRj5dgmEO66EX9WsuN+SPlMW/yPW/dk
9eW2HRh3568c/31PJ6RF37pjv3HTdmcbJAeEvy65xvxo+BYyvhaRH7ZstS2DGwwuxwkvQHkwXkMa
tQwyydgUJ9EOWUuxH122E9rOYi+YsW8JPYdbk5yW+EcMGq2/+ONhrsosCUDkRLhe6bR+dFFVr2H2
EO5qPB1eHMNajwSg59rEsvFz7P7TlgKXPljKHlATyCz9FxZZq5bttUFLohAI0+j1Pl+UCw7rSY1p
HGW6O4Kn/NKD+umoEZHHMcJn11xw5r09/Vka+8nWydLibSN5JFyFtI+lM+0b9F6C4o0uq9fKb4uc
gIhvk1qTsUnGenriVsc2VsUdWShEgiPIgHz3pFzH6oZlGecrPh7G0YLwp5PRGZTWukjMX/u6iuZa
+KhV+iF/d89XSAAu1eFDXwhKMdY68kxYZGqdkq9CvnPv7quKKRFcZ9QZZcoIcvdbhxoUYzaT3jHy
4EOmb9bWzcPN0psbB55X6iKDgPOdJaNvtCl53fnWK6L3+LmrMf7FiANj8Mq9O1zRcrqPfUS4ECZz
kJOgAwLlixWJGGllKTIL1USh8e1pvg7ruB55UAnVMmcwBviuVqyv+KF8wni1QIx2oAPnJiFaETze
+cbffEnmHuHJd9D8A8PoQ/um2KRxlAWuY+GuCr9UPWJ/QJAjeo58avDxrY66RqeOa8wY0vtfO/Vf
5nzV7n20HmSWIBHpNrZ3q3BpUuzoCunLI/nU4770bE/J2sAS2MfJJmAN06kqhTjy7eBR538XWh4z
f9PFCKv5N08YbvEVYyppAYiCym4XspwksgClKV3TXD1nJuBUxCXFkfcmT32dAgTPF2XCt60i5StJ
/2kzK1lcS4OZxo7LRijiCsZoitc7zLsWfQpi3b7CaQKMSAOql1EXhC5azG1ovrjq1zD/EDzvq11B
MAZTE95z8oyDREJlNUiwN6oMlf9rh8usrfxtNOWWMNpWmBEhqjgujIjk5YzVf7w2mD7qMK1CyuTd
dGsflJYj2bPALnDkH2sdETp78/IlJ/jOci564b4MnCFWrj/HtC5acXEjWln7pksUryh2UFWlenmw
oevy3PGu4uAQ0Htanq9iw4D92UZx2n0dMcTC1nEBICbnaUQOazf/nLFBbofDalD8bbbEjqDch+ds
2Huo+FfZ/NXxa2+lG4cYW7NkMWVn29gdedfIwAzxSBBoJ91NcUOWkdB6MCHokg5/RBrz6WDWBhMM
nHsNk7wv8WdiheN5OsgfbkdIpPvqmNJ1w/0kHIADa13v8uo1QzbLBVhAw2sIMELaoN3SSCxXyEaH
LhN6r/FiHFX0XFnXU+2C/UL+UxJ8FSixJ3SFgziKwZlKkVmrWv/WsFjVzD8J2gOuPblrlJ5pYKMb
2k94ZOQc6MwaOKZAPj8iNebdc7iLbG051e0ExBMUUDdsmH8a5lB0CCG0DAgIWIUXOB5BzpEwkzJ6
maDs0/kGGqmq+rHtx+c2V8iJIQzduuTc6pblRv5tgyHE8IaSZTx3FLMoUCFDeSxCBoodXSAsDVlf
kXuObj3GI4PfkIrkHTNy3eSrqy2BpEze32n67SK9xMRuNCyW5pxEvCqDAxNh2PO11OgVhsZidD4f
IQ0pldOEahzHquRBqje9C0ZFjrGBEGbRLzNJSiEyycZbpop7Hx5ZtK2d4Z5QpVHXu6W90wyKI361
drT3TDBF16/w5rfV9E/LRNc0jxZEBa5eS8bI8uNwPg/Dd6BWu9b7Zr9KxzSGBdr4BwGlOdzD2Pma
rf9iJQL3guozk+YFKDQVBE/RAZlrdR5XMXBZ33ubqqtwD+T3WQ47CXj5z4AnfQt7a2Z90VP5UQIq
k9BP+71RZHunnveFPkHqz3YpjAqniv7hfjM4L477FfevaQcLethYRn2RY4IXkFun1ojP+ZYakooA
lieMsrn6tlS8Dy1WjWDn9dDicF2u5aAqeXEKgp6nOTspgAxcRE+osYTJs59xB4xj7wk+UUDfXvmB
kK0mI6ykt5DCxSOpmePznPebPHnEHHeQfxsNhynIgG37GXZUQK99mnLAn+Q4t+RLpfcwfhFiqbwm
asjunF+HrMCoTA7PCfeqN1UEoRcD/IKGI7VYXwc3QsF3GDVtyapLkTZZrYOFP0Nf1hz1igy0ooDv
jXkBs66NEElHDJTM+hmDNWofv9fuRMfFDktqQNHbbxz8Iwy0J6dBwaE2V9uwdo3rG0101QPlwB6o
gaktnHvJax/vLouxuf4JQDa7GIeRRjsEkAAdVvWJ7mtLT4oSozwkWlbcWy196NXVnF4lrhEjRNUw
d1RcuHV3SFJps27ieVMNrW8QKqwnnJWWfhCqDzmTJKARW43Z0B+MGq463ChV+VeQO97ErwA8YrUF
75tbHfID5b3oTdx0SdY2g5+RabDLo69MxZyUjSHk+CmP/IHixvHlslBS8bcbkEfhD4ZhLnu9yRnQ
DulALNgKtAg0+He0anAYCb3aDq72FFHCgMIr9mUOyCDnZYCaEk9/ZoOgcullt5h7Yg3GTsaMzjOj
Qtqn24olRcOSzJpYWIB1FfYDlDLJ1xOVscgx1yleO/vD/EiodjrNfAjKq6bEhY7BoUSSyjP/yFji
tLq1xmSbGev3K5sjZgw241qVYAxCF5uSlWAVx4itaGbcjQBfMkJAJGaFuMUhOhaYqURIYNGCqDq9
MLIbHualZicOptuo7inOLXzClPgpAs8PcMSDLK7f+tJ5YfLLSW9DyocT+bRQUxbryUsUfKOSv0MW
fpzLLnmNC/DhcVI/VYboKSggeEGBL9OTnatH/MkqXrPfQyYM2RiAbGxCOl+kr9QFNm6GKArwCe77
1wJHSkLSfl8LeUUiwBIa2IS3P9KPDQROYelJvyIM00Y9ynDQZRH9hZudxuYPwgS4qP/pLWauDRMi
XiLnwCFITkNT3dqMkvkxHJVtVkOdsLeEOmNBUDI6txc4tZNOxp2Brwo8GsxCXGyW4cPgcL1rK3b9
ymADaTUAS5E1vBFCcOpzIKiq0HldzOo9tf6OCkvlrOnot5Nlo8wHWpRPs6kvYUiaO17bRgJYEWKV
SmOgv0ifxSWWA8MIFITXH5HjHoL6xXZ/cibhnrAQNtXjjIpKf06dr5y2ihcPsRYJQnW1mwhP6Mz3
GrKCXZbPnLEtsDRPr+Z1e/TpB6HgTstnnRL6UuBWm/J8PbFhTdC4QvY/09i7za50LsCPFQJEDgEq
/WAOQF2MZwpyINzZ6LmCqROAw+31nfiR8mMXpyc5mcwUhwUkfrL5aKLGZHdjE1hOgHaZveT2LWQ1
ZIDN0adh23QOMEKIodtIkazU2JdkPgPLoaGanq34It8LP4pDWpkHcxz3YV7CBr1mIece3OocHheZ
FduJttkOiehkJRJC5WVjTLKwbB4NUNH0njOd0JC2TkT8CvB2w+yABxas+rFx1mi4wF7IDnQZI+jo
UshWhamQas5MQ9ECJKjyU07L13rJH4vlnHCOI7G6w9xg4gV38+RZpSnFgUrL7mqyJ9UwRpXTCVOE
d7bKnxSOicojjB03GKZyPGshUyTsyskm3w/alzA5iczCsIHd38Q+UUFzB70Qvpf2FWKrBDX1INc+
EYEhapja+4514GCtW0Ops3hq0JccUfv0hIqE0xO4d2tWp7hT/2b5AHf0buKqTK2kCGz0PibxA9f1
39BPYhJJSWXL542YspYQbotj27ksBYa1Vzw5ugS767/li2KC+826yINT1R5KdT84R9N+HqoGC6F/
aTVs8FcBWbbxAvazma1aF+4zHDHER4pBT2mf+Z83BJuxL04NKBL1UsivIbJ3HGJTdGA8/TEjgo15
DIMUSPlquEsRToBVsS9qmWmDmgqMLoDwCTXmcDMoMAltKyrMCXqUXf1N8W5TEM6hr+jfbIh9M/Uj
dHit0VJX33X5wqMuk8gCGx9rowN6lYo44oHgUGc+S+IEtISBhV5tbbQkWle5tquaAaVgSw2+5pRg
+gPxxplLVAYsFXIMwQOSYghC579waHl+huUBcQxwxvPD0YAzRcY2OCMPf8YXLWy2JDiSDA7JNwwM
lfvisQicauhsEtaCt04EUhyxFtp1Crmmpreyh3uWgdGx6B6wIz5rTcI1JgkMfgmcGj3+mVQGcy6X
LcORCZ2cqAiFtaw8qDw0qXBaECyBGuqsCWBOSu2UVpY1iQqgwQdTkBXF7eEzg0sQBe/ZEx4cY3NX
7KOoEiDkyOlmuWy/4J+Wy25wsGvFlrCa7ugAfFpnwQj5qN4EGxtbDEgPvIAKj9+rbsO1g4mULTxv
uomTIsSEhOhEFjoczEXC+sKNNwsuQGC7wbAlKIl2L1joOKJXL3/Bw4pXc5VYDQZUkD9geht6+dI1
p3BHO2OS0QWa2LPZG/8kLXItg/RuEnRirl5ASfB2fQ71mndVR14uSriuzndJAIOnwLg+/pWm4UNB
hC7Og9WyE7OYxO7IwGMc4O3w4mAjA1KLvMkTb0ay90Ciq07xx6FYG5ieZSASXfmDqFAuJ6ubS2lT
CgB8GjprF/SyWMdpd1KxrFuAoADuKByCqtjHvsfjfMZXsTHxQGZdCQyndu2TnI5SJjN6xGy6FbQt
CZirQ3PD/dTtZdtNj2r8EQ0YzB4HsE9spKJcE4HXRkfivujmdgI3Y/hGz7C4XzqONh4dY9C7u2YZ
DqCT7gd1Yh/ND7rcTmGosGDGQF0VwwzzsrgPZUKVV5AAY2VUNB/QoDO+xfSJw3bjhLqEPfgl1TLB
E2L64T3ivoWGe25A9dqqOaYMsQWlq+MLBa3ho/ccgQpM/RLTyUWvHOA3HvqWlxnMU76jXAZp4HrY
tPSzArOkFRwzeCryWtO9CQM+s9rtMNdPoWZSQKAngIc1jV/wMDuUxwicgVwQ6god8Rxgi85IP4Cp
N/90kzcIdj/iSDBHmRv60E80MCNueVz+KxcFly4F+zw2xkNJ929BT7Ykug5MDXwJqZC8djrGmVzA
urlEA6p6eAcTOSenAQQo9T5IUIK+svjd5O6UAZ6bIn+bRxvKP1ym16VmLR1goT1dEWdvUp38gck7
pWh7a725ZjSjLiefRIIyNnGJ1LFFpvWgHY0KlHw8KJras4+eT+AactFCFFMM8Rvp1+tofE2i6mKG
jyiIT1iAcfWts0Uw+i+6wugbaM+6AztW1motRjQE0LFHDfhoVvAtvJ8wfu9j1WfWF73RABxE1zJy
odt6P+NUF0jq6mcYICzzkp3ijJgihSsl/pAMXZx3s2ikECs4t6I05HhlmSms+DJLfg8y5nT5ciJt
nZTlLZcch54tFOaTBqP/dFgQTM8wgLVuJBgmX80LQuH8Tc5mmci8b/imqJDeYvBEnYOAQiv+EUyX
SLIuC/ksNgIFuVAofUfI1zldX5gXZOeCSk7Vm9hZqUSeObg4qDuXeYYfOlCHuq/K+pY5T86sxDJ2
bE4Xtv4ubKa8+udgOdH1Fnrqaa82R1csdOJLNLMTzF3fy+zrLFpiioGBZilhpkGeO+fOrUpGOBPi
NYpzP6MQi9xR3wPjZl19sGpcUVxsjTsetDY8Z/rnUmMeBPluomHPO5jTNTb5Qq/Skj1gJGKigkAe
bwW+6dslfCii/ZYXw5PU7Fvdf8nHl1kuoHGecvShjFhjTMppaaCGfXU8mrh49OdJ3cmbayGtd08d
DTzugG/wLZAewikuyrNujNsyu3bMzSN2p2ouxqJIAbMJL5+2u81ZwWiHZwrpXhNiL4yGkuWW6F+F
BpcdXCYrXdSpA5JH+jMIOtFzHIkU61PG8N9u13zF7mKXAwfZvbGuKmBzdeaIUzZUyti7S/n3AM+i
yltpM/8vXjCOpg58G4txMFQicJuNUdd7VYlveuZerDE7zfNEEQZT0e/zvGxsyE82aLlYjOA6zyow
3ZQlYwfAs1WScA5zwdDXM/t6vLUxLDo3kOYEiktq70U0spTKzsS4Qr+z3bUV/ai7zNd04A5A+TBS
E21ZqxtscnuSjVve+3kFVqvnrwE3EBMRaWOb4NPsy99DxKnNd64/seH3MfI4/IkcZtdCU0Z9tNHh
W8XfJXnvioOeTU9xN2+Ffenmtwahjdj/qIN1L2HTpL7FajXBtXVkzi05pojNmECseWlFMYEfVUTd
lmkzcbLzjMC7ZZFr8ZjJEdXa0mXnmyT94T2tdLweB5r1O1OF9BccVTXwhmUSWYr42XLYXBPSiDaR
LlAvg2tMZybXQHGkeyJLARc+xQMlW5ndYxr0LeG30g1ZMANGhXPW6XdhAwMNzrgFZ0L90nG6qAzl
Xxd2xyAaQcvjxxJj3cyy1VGf5L3pi9pn45boGMfYpI+ykZcPJ0e7kITl0OdhGaBOi+O+YHDL7CHg
TQFmnwKdXecosWy4PAG9Lh6Ji8CfIJU2uJ5msTPrQTrdjxYvl7p2L4CJTC8++cVCShShfrlzMPfr
dcTSZFRRhRq73zpIpMNAZa5j508UuTdLE9fyNlDHUFd1/PEIzrCt7m3kARNPSWSlB/b8C5+yGhmH
yRQahucejoyXXCouYeHhXz+VB9SuosdC+skndIa9aZABy6smbITuXCDSu2BCcjJgxXr4k4shATbg
O1AbHJODP6ZItVuVo5vriAQ3yTrcQr/ztCeyh/+e/ovDZTRrtjD/8DnOQHE1DJbSBPUU8FPLycT+
hVG8R+67lCPdLbzQ+i8GItcUZzqXHFoDfD5jnBpHHQQ/OLqh9jzAb1A9CJiOG/sGkKmScKBQir21
qUnYI+dg95Vm0zHsPiNmMq8a11K9h/qf8NVBreSsiGs676yJ93bCS4Ht4FuokBKj+VkAcBgJgzL9
EX1QbBQ4H5Buckkhy+MeQoNLSFr003YJIDilE4GqnG2xcvbKi7QISpOyOr6D9NH8SI9rGPsBRQlG
L6azV2GM8HhXSYsQhld1ZuPffXNm4YOvKOXFs9LX0CXJjDhJS4QO0j1wKGxkKdDTrrl8IdYngUp6
XQrFlkYtUsqDClVe+pd8aPe8hyx/KHhZuPG2afifPQD3qNULyewmKr0mxHNYI+iU1hOCxFhMOKR9
laUGwIdf8MXUko3ZfwrdXE4BqFZRtbfxRSqZ+uRTu0CHEd4CLX42EVWY54Wz9jWqio01YLCFcSvK
Ah5CQWg8bLE0OXr5f0IkWJxY3D3i7rriIy++GKcQMnB0XW3QVNmxj8un7OM1ql+/eBuzg9Q1MhBg
iaoasCY2igH5qgvgCsP9ZootodVbmM9DN+6D5YkjR6IDjYkgKpQSrc0AOQdoeqO93iNpwuLAVKaD
TrejRjUc6HLHQhsI3KmWE46SL12eY54wwi9xgo9SNb7awPtxnK7alH9iyjydgIxFFoVy+dMgJkXZ
j6n9PgwUgBiu6ugqfpOCNg+npmTCgkyTv06nmk5LWAEeMLfWOXeFL2uB/Xmo1VaNYh5TtLBmND4W
fGcy1uBAmf1aM/CX8h6hRnDTUG+mUH0TJZdcd0iMSfQzRISWEo2aaO1GK+ldQDAiDQU+anIM8TI4
VtNzwRDFebih4rz97pe85HdiCBMG2wS/etppgCMoKVL1+j7YuYaHAa6DKgb9RbMVFLMsWfpypsmv
RZrXuNx7DCmxHTATgCvvv+itH7NN5OAO1D6Qs75woZZQ3crPdmI2uARrhaCKenDh7XCBHJsJuwP7
IjpEgGAVXGCpH5Q5iI8cv16KCKSBauSAstzHqjv/v2zkLe4fSY9eB20/5gsW7tnFbeFBcmDQSVfH
MecZBCxMe1lweHSZY2RuFjggrDbdwtyMXbexlMWfiORxWEypOPBW/LsxAJYY/uLVB50DP2PSOTNU
uDN97FKhmXSZHr7Gzt0jbo7Amj2CLSRiOenCY1MGmwjOqNx5gYYDrLKNGjspDktZ1Lo6jksYnQ66
vo6ja4Mu1eHoj5ml2L+PhOQ2Hc4QnExQMo6F7uOfC7W4P5q9i/QjOTnNm0lEts4SMjOjnTRfIf+q
R/csOyEx4FCYxGE0wj7ysFycN+BLq8F69C0mRmoPIuXqB9ZtcqqHhncCkWwj54Shxlh36448SsHh
ZMfEzMTolQBdjEp8RGJkpMoWVS6D9O8DwekuTaSAR2Ic6fb9MdJ3hUXdaruXUR+2rca8bXRHsbSX
3R8o4DhCZq+rAzuayfz/sT5BnFHMH84WHSm0hZ1OiG5PAscQKuZgm/HorBY3IB+FEtAaJ1Pz/siw
3FsPyrrdclfoQOhJkNLcyfWthdfkT4gvAyQj8Q/RfmMGgay94XC2TB9sZ9QFuJ0fWzg8MuTm+XMQ
bUeue+s4BMCBmfwXElk6RKuGbUYx/tHJdLHqpyi3UURhT8AIn1qAIEu2B8ip+ToamIQBRTifpi+7
LjfuI8/CdcH6eXEIYQQELcvbaNhMGZX25SCZWya0cSOtEQ+54Zu9xkmCbw0VbYSkHI/50QzNLVPA
3D3LdN/lwF/uPoYE41YOqDocirr1IzW+spNyeegZEEdj3JgELLQ+DB21/HYTJMa41LfUR14GyHVF
QXZgOSHsXHfM/XhiraPAPjEjbCf3a0r7k2agFsWJAB9izNDgh/9YUO3TCCqZgR1E/bBoFOAeRoa+
kS9pw3usFV4jhvaZ/RwFTwGoKZdh1eKmQP7wqhyyU9S6hx5wkLijgly+ws3fIb0WvbYfkYQXrPu8
lsCljdXCjA52OUwY3HPRVBCfwRPU4TfhlNMpsqC5tDeHczyYj7yFE6vLED4sN6JUtTPdJbaVZZIB
t7KaZT0kwK2O/ID1OJziWrE3BvCEzpagTN6IX8NwfPo9J6iGCwN2iCQ14oFQbWwz5muazAfoqX7u
kIZMuaISVWxfWk99zhYMFU3Y8RbUkG5XoRjM/DjMoIEycsMowE6DnZ3Du4SdKRAQ62cF2KcBf4GU
OMyvlchfXVosznlH0Te2MZyXDIqehbclqrkebqxLdGIYWOt+cPyK1c2AFm3y+qeWFV+sKtuJ3M+O
xZOj6e+D9ikIQl8lvs1WpPc0VEJfcmLwmFMvEdO+BLmx4Sm68cr16YdS/QGtaG2ov3X1X2u8uPQ0
SkKOl9PQj3ByolOkX4ckJUM9MixpOuQxran/3Gs50/gHBvls5E4GxmHhgLwDdRuXJAqLTZweihkF
EEhSU1k8cRq0M/EcsTCuLStaapJHbEQJNrsvhooEdrTD2bBAbiixiQ6Geqd5Dd4v/PUd4Tpu4bv5
fHPZxvKc5uBtHgEQnL65SX73t2M8JTiPoNbMVFzQ/Nj5q5SIY7znEN7rb+gOn14gS5cl/O9alHsj
NZZHqB+RhyxII+ZnxdL2WngOaOGlDWvSLw/hF/br48dkLkgSoTj33iFiiiyvI6xy/P4XTEIscLoW
j/0AA9zMqU6d94l/wb6tUkb3CHyjXvSPUqA5Tb2GGT4DdsHz9xUYe6+6WiDZCYCv22Hywyiljtgk
6Rt8Z7E9So8i++PGidSXc3MOMDKKkaEad6lL7L/9SAH9l0acsaH64FfN9C/tsZH0cEa2uusE0cJS
XXQ6w4vS/2dNGCZpcFcksgZeVGJ+GLBHzOI/NdpaWNrSE9jYB5kkzFc/QJldVR5S8K+YyIoSn+Ys
+FrYnaQktzt4ISpIpUX4SVbjpa0OsWefSrbnAq9kiDHFcgc79e3AkoVHUUE1UpHOI1GbgcaQEnxq
mr5T6uNoDP44bpvhOtXByQQpaAY6TvG7hnucvEnX3WjR6vdVTvedd4Nj4Uds+hNHQEB6fF+DkPXb
5qbtSaspI+D0OVOl3nZPTbQ8sbi1aXDoQlS4xzkhAzU7sqOiGRiIsKJxiksFJ31eHOpMDuB2pNlg
6yq7ILYkAx4oCWZ7lrEVIzoBJKBwXFXoCdiFLQwjSo5UVQ+P4onLe8ObD1c54uhVVETH9hHWFr/P
4VuG5Zumt5zc3Q4EkWnU5NvExresaijaXgpNTfvumYWguMOaKJnm8t990AgXvSYciSU2T7HuTVvT
Jkst3sbMALk2v+VpSJr0HWbAMJHpgvQ6fknkjkYnuRsaoG4HuT7ooQbmZ+lwWX4OSk8mwr0Dn5ZH
rfUYoJ8TqbkMd2r5L3yF6S6OLWSEPzFzTiEODMNO4+0Z4jND/bYBe+1G/NWQbqNatW8TroWAdFl2
GxfsgEjl7mY/4IBwecHUk7nTcXrFRYlebmRD8wJhcUtQ5wpPt/LH4mNJ+zKygZDoAoGig2T5yEmh
pdTo2q/IsnbcbVycA6KbC2M4RE19VDVa44Sj1PPLcZKRygLEZQanjad5lV5bLkZd4FrQuHv52SHc
M636kE5YNZqtLDwUOsAdBF2xPTcYAaMo23ZoYafXsEMnjIPT77lt3VLeQonLaR6URFczD+KGPQEd
cI2apPPh/wOnJcZ1hCG7DJYv4P5EKey3CuOVNCX8SSz0g5MTPrXhI1XB8BB9W+9NKR8leZgOjjF0
Xe1goTrjYy030cLLkgj82+60HZYxID2yHpJW3bBIMAkraC0PE3U+x8NJOCJygKa1dcKurMfGWB5O
G6Sj3/XLjnIiBh0G65mZNV8CcuvereZugRLKAN2r//UeFKokoDli8Va+czp4/FAe9Kj8Zxt/8b7K
1UczmStgL3kd5BiWtUO7LHsGWFjonKNBp/DE9icBBHh6CnaHUuQnw9prQqzhsMO7RozOTHW4BiUL
MVBZDfp5FHzL2x8CTAl5nc5uZvsSG7Ofq6CEDtupPP9T1tZZkOAwDfDGnPZs/PvRPc/MSivMF63k
KShfCIoqJxu32fqQxa9DU57hsm4Wht7eUnZKTj2GBQHWykFaD1joUDDmND5icYPW0KSaByuPmbtX
jcOAOlUWEa3FSFCVTNZkbEP5CXvWTsMa/z9QF674MsBpDbHNoTFVAbXRMW/YToP8vwfsqgucW3g4
JzdfOyom0JCKE9aQFt9Wc3ohHUZhuMMsR5CmlOOSD4jCSfCHqUcFkJ9MC3qLyUYVuFnTnWd7cfZT
6S/1HxVjYVYQiAtyXOlyLnkMTcbDEkExRmQ/GdglfBPENLKQ8ZBnGxN7NJLtj/Ef2ycTA4nhVqQ+
2wLdxFt5Tg/kNDyjWxpWFCDcaB/KO6s70sdY+2D/pbyhm3t3/3hIz/am/5Ks2xPVO7vA0LqZj+GW
n6an7tN5q70rPb/qrpPPxtrm30lwWRBn+8irPCwA1k9knhN1FEEphnOEA4596tMjzlrgx8aRrYeB
0zzJSOWpXfYwN5cMuzsOQ0STKwsJGE8OOpvV0hFUd1LvKqoNyP93koba8glLrOk7u9KUd0/a/Jdr
AwEhq/YZ5Ow9XMf8i4UcfYPnYTAOGoqIlHyTo7mFfsA+X40OzgMF93t96V+0fXda4O7t9fRZo4Pi
XkDgN/cuOyDzra7OdfFYdCaOZ4OXFEQOdu6bQa9dTpciREtw5aFl+ogwHvTW+vLSRWc+0Ng/ZTSz
d9A+yXBbvQ4nY0fiGjVzDQEDTxSCovIL9GIwA5/fyce1QSNN1VzXyQ4dVIVPReYz2M6EGqyCikT4
o5Ju4snXEJmr/mhgRILD0RbCnd28O/O27AmpPzm32aJr2FaPGH1h4sANQU2o+TBzCkxUCXbDLTPZ
WBtAbMZ8GHj2Z10cyr35xbgVoq3EwAaH1rur7lvgj2FFHu4lC06WijHLtQ7IacAT4eobED/Y+iTv
9TBuHPPJNUFvCf3YkIda3rrlrzkfS8pIA00y5vWynsxb9KYwf4nvzpp2dQ7X8JcSYqW303+q5r61
HwRDlviRbUxig45E9dwxb2iLLV44LL5ZkKFnrsmaY/O1yZ4Ajj6TAA4K/sFD9oW7MlY1+jcfx24O
tkZwKRgFuqKeZQcLi3Ri+d34LvDVSjMO5XDhJsuv6c/+gxbEiD6D0N7Bc8qLe0DynKLtXNVnDY/s
db9jaRTunK8e9WoELcndhNHW9YMPgv5KnwO93HcvGKfy4omlJNScvXbE5cFId1n9X3GtQQFaX3E2
2rLPe+7Kd5yjJ99BRm1Y1sIodk7h8qGza2Csivjx2hVmpKXvcGwag2/bndlekomQgdZ9lAPT/t8S
JX56oIWCncHIBkypodPfYEzTn/mhI0ks12A6ucGFgZ8M2HaPW0vuUUVPM8ooreORtv7a4aaBTN9D
lu3P2Wv7HypaIgzQ6OBugshurfKyXjXiGWgp18Ujooofqnw/835swj/MsXRdu3ZvvPen5T2/kgD4
n2FukmOGbz6wMK6KJZGbl1g5Jso2Sfcs+frd8JyKxEWfd2hW+tync7b/1Jixw1Hr9M+MAzdfpxSr
lQb5/sjmp+MDsB3lmi7MJ0c7uUU/2Q+GUN7PtEuOPfSXVfxmYaXKAnlb2BArsUDAQODAtndpz9jl
EY7NFuta3GeCrHzvuobTqeCQSW7Ubnynj+ZUUAH7SrygfXXhCD2X2opmZ+2p+3H5QK5V+sWFVSAp
EaDby78JhjH3+jC+Ght49tVGC/mDFAT6A3FtsEsYlfjM9vmnS96ES7ZHxSKlLnuA+wnx11VYCIoV
n9TQFTC+uQ+PiAnaFupP8SoDIYO8ABchEgP8GVQQFf4R4zNq8AQLJKaZ/8bgOheENdiY5YNtp/wA
VhAlC8IGvEVpXl3vOFUhVmXllr0FjhVb1JkINZ9DuFSzqxxgtTwwe9lhK1epH4Ictb13kYYb9WCV
CtNpIltBhkOzn59C8gym8VBnuIphdatmeyXGGiBEA+igMm8VsaKRTluwZGlFiCXAiw/NO92TmIZW
3esEKS6rn+PktUrNHdibdLGzU79gxXAw8hF2+wR5hdFKAz6xAMcNbKfDoX0ifXcrP0xa9JDjElTO
lNGwuKg2/KNowOx0V+S4TKY7VftIsqNsxvQp8mWalEa5yzE7T//IH+N3ELtugQs9thQ5h4BYqauq
dbXZtXnqYaLD71CJwTMrmZqGWt9LF5bFxZd8G26TOTzaOXvHWyG42Lsq2hbeDakvLv0JZ+ATSBDX
kb8nqDC6vUfPNZ0hMCPHoroHBap5WA/vjBXZgHn3Kj0RjBz6FTyirUedrVaQcfEbydjP0YVXL662
4Zk2mnPRvC44v6BcWjlH74YfOgBuR0Kkr53iXXyhf4eLOInl7Xo5uh5/yn20h+aeXNuDRg8+EsLb
9N+Ge8X6tXegxmyzgMH9LWf8SPGz+jeLtCi8Oe331N3s8GZuAhjl9nkk1BR3amYnZkpO3Quxgof5
L+sP6473azfADzkouxQ9fnqGoYEFnaXB3OGJJXzIn6Ba5st1cliRfjRwBMHZTjFRU+Cbq+GUJjtr
C7pztZny08P/aDqv5caVJYt+ESJAeLyShKUR5cV+QVCG8N7z62fVmZm4ce4x3S2JZKEqK3PvtQmc
S2EIEgnwyqSGkJnE5yHMr4wPq3tv+F3kwEstWLlvAjHz2KfcjDPeoR30lMGfgWd4aUhyrzh0H2FJ
AU+DToHCtB+Glzk7QrBfCM1Ep6W7ik5KihdfVIgF8L7osqLkOid+e2TKYmMvJrioM1D4+BHaJc17
IBE6gBW5qDQa7wi0rKAmmo9LYufyrgKLyowDD/r8TmFl0D66R0+bzkXDzAvBKaaU/9r2iT69Ca55
ZevBHfY8X1mwJGTkRA3itKBK3rNpgcv/yK8o08iujAN8e8aW5LU0YLJizIdKIbie9FzpBoIfHB9j
GOUNZqtY7rWPfegTFSl9WmIs8FXJ7pq91GOoPNyGoDBaIRjxEEatuygFAIbieNjZyk+eaf4KvA3c
psYnL1n4wgDy6WdE+KBACD7Pj6X9PBX+o/nAeIP7oRpodZOXNo3PCYkjchfQx6R65drNq0SiUOCH
RKPsDfHiWiJ3atUP+PLNSSJU6Z4l3Z6pB1ueTf1hg7ShHmBi22M6tiRcVWKazziPOyr3OnC11ho2
Kls+h4QM8D+iDH48b/JhL3Q6XO+WrgLDA3ODC0eGXkP3CQ//lbkWgArYLd30IbrY1gyjy3g3dA6Q
CeYpZVf+gbwbbGWYUVcaaEPRmGiwB0xjPMBtwEfuzsCM2uErnytPmCZqvodwMVgGLJoUdtx5VhOC
ZwlJwD4zRc3RKBf0COrBVguWWRZoHZDki5yhj6IX2+NaNekhWMi0kxchBViTaoe+P2WnW+nmxPMm
yLTXmbxAWjHID5AYgeOZgWUwJq9Fn4/KhkbvaNEYupUEQRjCAiEY5dGxoYxrunQfsXcKgQt9Rgm0
s5UdbZpkgraZL6BTS+WX7tvHxEinl/80mBoPJhlIzd9nc/iU1/4ZlGI0VP+ilQZzJuF1Z+AwhDZf
QC+1QDKLmxAIFLAghHCIDka2LoDbpYABeiAcWFzWhCaHL6+XmxeN60PX8dRs6uFU21GIzduwXoom
e80RQcSySRYiR0s5gU4XXokFzioz0Je2rLy5RO+sMHZVBq9Q6/0jXpG8KZBpzaOQxmtmeiBLe1+y
qTywEKU5Vy1Zc/mwi8cmyPOcquSppQ2MuKqfyw9dr0+xsvmRqtaPtd41ATIRQeoLLHvU1ozR0XKm
hF+CFtHjzldhdwqtuoYXg8M1r28KhSuBdHJquuTP/ic6EVPQ2RaGAJOff0P/7p9q7JesPLcGN4xy
g5ak9GmTfFQpcaF5z5Y1tsg5N2iSNG8ovqrUDtUG9zLGHbmezqqwbPLEiXmylLW4F13RzIVeWhr3
uhneMr05rGz6vJoaLIaKXAKBOKyB0WSa8hsl3owNoGbogxjHsMxDgtESjiMQzLrMXNGZBKtn0no6
SJ/Gx0I7RvFURH+kKL5i7b/AqqvfewDVW42N+79qJCxeVRJDielypM9cJ32Pptq9wNU1BypJg5W4
P524AWmNyx8hZ258GvrDelUyJEYOOx48EkaIrnj9MDFmcgv2IzU5xBksYo1LAJXGaAYnJqNifoqZ
e7qyawunx8jq6QhTrw8yx13I58x0J5jlB2hF1FxyH4rKC7cXzkEfhbskhak/yHsLbAfyVnpZ//B4
k3UfP5MGXxWnNndWkuJ/iutytJsndgQq/6UNNfWQDTwp/qY8zcWPilrANZrjUH0xy6E87pfd8roa
4gBvwBgiwyHXYVsoPrc+BatRfjDP1A9l5C98XOQ4BDMCQ3O6JRIhfUTG68u8V0ou/j1FSs2wunJg
4TBEepra46Nklnmhdb81Nq8E3+9SQblKhp3RISeEMtm0X+njxQQLuxldBFLoX+oC3A8K7b5i6grS
RYFBQTgynYfdJCXbxj6NLAvdZBekz0eAbWBjNLwIjbgG6NuU3gawgxKlkSb2BNh9HTFp80/SPm/w
zynlb12zdJbXDZci4RlxByj69HC5cu4709OAQPv56nfyntHZ4y3hfo+x9Y3GuwpPySF6i9lKUb6P
84u262xIVkbs0ijQuTf4EjNN8wlHaDd9sRvCtGL7khePOptbMUXB46nD2N4HpXwSjbPhG5FSX7wa
9QUyIh3nEnp2hSMywYvhKsxiOZRui04hpuWv6RlSUurnIeJkUVxQFTtsCeRWWOTKQzM0ttPFuHHF
T6HxPTG5L88dnvYX07EuG59XF69+QBXEu8O6tNXgMf0hGo0zL/lGcjjWx8fwqc8Xq8Zh/ds86Z8I
iw6Vq/rmJ5uYv9kT1usrt/ygOeO0H0g2tymRtxPb7jsZ5AG6x3D057AJIg9cQnTpfeukcU5SnOxj
f0Gwkewlt/wuApQHREwdTRXcpmOdCHcp4+ek943IIYaanm/iLCojpq1F2CetcCwsYBKS7Ryq6g4n
JW8tr56rhw/l96i+kW8Ov9lFcU72VCjbuy7DM4GobJf96hpFPKnQe0Li6bGcIMmwRcjAdnbzgHZr
a9ivxGUiCuQNBgHEDEIQObN3fommUE3e3i/G6D1ZU5S+m/g8x1+d+cMrBxAnt7exPGcJvOPxK8bx
up03J4uLZwQYw8vUbfEr6BYLEkBaP8x/v5PP9Soh7r7TcOn86uHPR/VEpFFqO/M7wVQRUlZQllvD
9MaNq7V7HkHYX8DMyLRhkN1uS85KrD7qkRDVRDsuinhl7OR88+7a0hKl4AlN3p/KiU4xE6FtIYX8
U3yiQV5A8aDYvvAW0vrkRT+wAR70zAGOXtU7XQK0y6/4KSQwNejnI///EJerrf5nYJr1o/hSYDX5
K74yhjWAOkIWgG15sYJfF/Cxx2VEuxU4EojVomkZFHYAz0QpPPLbMDCDgcPWjusscSLPwAQNdkyA
l7CDX/OFgeWVNEGlErr5nH4XnmpKcT/FJRMYYc8nSwfvV4aJCVaadlK6gycHOvmgUGOiG0KCurzP
NuJ8L1EdDS4VhcqO97pdvdVyIt5I+xR9TR7gPmgstKgkRhZIuLYRy4vuXkhPix2KsrcOFJfmSrut
viOf1lVJVNkWK2GYIybnzgBOC06YIEZSOlv0xOHz8DPsk0jcY9ApYSmxAWAhRas4HnYEj4eyHPAx
LUfklajuNdY/Q5XQdtGc/ix301OfmW5iaqVJUgoYSvLbBQlUIG/ymd+HxbGoxYfGLVcOx8RtEXdf
+RzXKpA9LEudb/9IvsEk8iT9QEgA9wRq0+NbRinxOU4agoPPCESlGV6Ls22hD0rPkpbITNZIwJtL
UypU7Sf2oRTDN3obYK80GbZiM7prITFnSBikeC/5kIIoMPh3lh69mJrL6o6HCi8ESWDVMfllPXD/
bo7MP5IrjUZubLyo4cjCHAlUMvcV7FMMtttZvbKK6dTT3dLuI9cP7jQqd4d9y2x8+wByH1MEUNV/
j/FX3X1sFFqWPHxknr4j0cxsj7cLAJ3qbpg82dQqWwrVFWEF11mfMpOgUC6OxKiHnCOWfa6kE73X
pt9XV37EmEb6ncKHPeeR4ItkV4LJ+DT86ugqS5c1GjcHfgSMozITII92cF0fBO5kOLJVjcORA2Um
/ZFo2BtfV9IdBGTo6uWwfCCbONTtr/X410khq74bAixOKYBJ1P03lXeEblGg8Nk2LCXWPEaUK8/I
UrrzbehOxTGxvmswb0h3ildkJCwByRXPL08XjvGrKrG4KUnp5DxbzRmBeHwWO1jiKPe1+eB3sqOu
oQb2rd0ZIR8aKpjxJt9YFsqN1ZX9xogDabL+y1k7DrqQ6jdeqDZ3gP1pG22QyoBwnHm8hrA6Zihf
y7vJJWw1GzzCJ+O5aZ9nvGODU134IJruxGuOk5OihMlbrPMhyDCJT0r3C3lt+qJ/W2FI0cBwbLvx
S++Dxf7Wxu+8RSJo0yKmU+ubDxgtb2rqWspBOreIRLk1HS3mU47KZIbu6j/AnsmdkoVbdGZyuS0V
l5mHXaF39EdXYZkSPfFWJdcNzThvQ1LEDsVUrh2RxvwgzJBuXcTYK0AHcxxd4DnRU/LSv9XQYUKU
yuw6pwZSaE3kpc+d5ZuuLiXV03AoPo23Hrz1S3UgqoM+NvGJXNqA3BtEb3BePQIkWD/T4aWky7It
fS6IDHhOtDyRdCB80SoGdVRtPg63dn6tLa9C+u5kWYBNAdEBqhUnyUOrDZBjYzCLT3j5FgTX1xpN
OQO/6YaFKtHc+E/OPRzt5P2wroN5gwVoV1agZRAPA5w0d+qzjQuNqS9PWnvS2cbyo84zgTd7hFvo
G+CW8Fe8gi2mvNIcOXeTO6k1OMdGifmSS72MlIb2HZ4VZwnJcAjbbE+7oD3l3rQyKuFivENlsmdL
vLFvPu5cOilouoMaCrqEzxY5RPvIH260QYEqqqH0ofQO3aJ0AzF9a7jyFW0MuIyyPUoo1rDY23S4
dlnp8DbnXoRc0yeHij07+ql/4l/JY0SRPy50snmZS2iLzRiVLlQb/pYAkTIOPTVe7yDA5ZVhcCc4
kx+MGGYMxu2OoeF3LH76aPS7jPA/h8WRcYyaRMOFC9GuOEp3m39o/SnqazzmO+VKO4hfWpU9fQnp
WRaHxeZF1PiocvbJZxrkAXjHDyX2Vk4JcL8/mjvdwdwEqqNgA6z2D2r46Zj+tmNIW6uRd/G1CTXu
eRxe2JcZaqQvx/WLXmt65ctMxafMrIvkqn8lWvyQkVkTNqcWnc7MdIm3Iz+mntXRyz2XjI/orr5F
8BTZzigLT6SYIOqqs4CAX04U7uw27pjBG66Ta6xc0DyUQPJ95HLFqOi7+WlC9pLaZ2Nh/+BPS7/N
X+tTMPHrhkfaADvCaQNsf5t/Fxn0XaSH+w3rlYolTDcBh7jFfYY/TtOIFVjA4tsJkzSJlY89ZQNk
XtRSH2oRGj7VRvanIDjPdlmI9NgK41/9T33ntyH0hqCJGvizuPOBX4l807Q9gIFgftMOQD4MVwqK
UKhaGCFyjNsfhhv/Km/drcUYirPUf4dYEqjX9olFx/Hh0LI5gIAzd6bHuIB3lXXPW6bKQcecL4wA
XP1LPdIHP3hgJ59F3fMd5Df5jYZgGkz/GIBzh/l8cK+8FIgkCK/xort6kQLaHc3JDjZYvhEx+7xX
EMFofbNKrclz+ECQ9T1u6VeMbJ0LDjoHf/X063R7hMlnGcS/Gric3RT+t1kYcRiLe+S2N9yqPyXp
niPlL/rNgAV4OT+ChwACIKAjVa9Z8sw0Hy/hxlOUY/1GxwAfWvrHBCdheL2jrSbaPzQ79iIv4BX5
iKS7ttfmR1g3JKx2jKyC8riIa4WHHIVZz3XyH95y74PJ46YSKNeJCAjKUp7elgWOWi7yce3WPyxb
oVP1mz/mAMohxZjPVViGNrATLTdsV9y2KGc34eZO4w/q52N1Nnd26tmlf9jaNInYJnjMlOXwuNeF
iydtpuqfXxkST7mP8AizDOxPHmCA4pvG0WZ/c+DdSf8g2euHOJSvOWBxgmsJCgwf7LWkYu7ZcxY/
9Sak/AIvnIaDL0UIkRGPgls6TnDh/O6WA2DnWBzFI28oouqNftg4GE+N9ROULc0moRWjyNfA0Otv
wo/qV+FCXUHzBFj1FqoNzzHFAYXrsh+PvCfRj50GZNHnwZL818CV6ntzQ8mtOvYHUYs6gbi7jvqu
D+bro9uOCL5Wlz0hDWg4P+7TDekSw8iEZF02DqYcj5A+MANPwCBEFjH+xjdH2xyn0oK2A8gcjwob
DshsBpI07tjpkNuESrS3sJ+jFjYdFXh27FBKlefkagujsEfRrL+S1c3wh6n6GEF6YzFTrLM9xN/t
t3WiGgEFiKnT3upPK+epQ9Ehg12+p/evnCrCGU6aa/jyYfYJJ1CQNzgddR1fU4cWtwVY9Lb5Wq4L
eox/XPzGjhW5pYk7vfNtxjygBIwZCcuESO9puFoV9AcYdCBHDFoK+8X6tn/YsrjKpLf0g0dqUe4U
Nsu+xYIQwmZgWvMCjeWH4/HEZtehFKOR6PJj8g1mnhjugtyiMNCQSc71oUB//9gW1+RX3H9+DTry
bwXr4c53sVkEFAs+Wq9Q/1j+MZQEUMXI49DyOeMI+I/Im/5yss+81PvCJ8KpcyfZRu95F6zRZZJV
o5gKHyAzGnfIDxUQrpbr665zF4LkSurljRGMULhZzz7Dzf2cAOBCG7UTZmWWgOTJb/mx+JQ+4gAR
o40mg+bGdnwbGQkNh5lVjSUF81u8i/u95Xb43j2FbQiS9y/LAHoA5g1UxqHppVf9TkWi30XjE+z0
fvE5/nyCuqhcua+HJlcBIdAPbQdZC9HjfKbCWLjlOCU+lg7VR3ld8uBxg0JsSriwA8YGKi6c5im9
dgj1Qx3DN96Hn3dmKW25O0+Vx7nf/6zX8mj9gIXtdccmTQlN8FWlf00OCW4CqofU6wcHJ7koFXBR
41HYU1YES7hG71PstpuL/FadiBNLOC0YeYp17NArPS/hwBznPG1VtOWGskf3suJifbJVDwEDG2f9
vpAX7yBpB77932yF6c4WOp0qcWl7O2n5vjkkBMg+9mvxmb4YzwoRm0wtKP0Z0PY7VPrSIi5zA7rc
a/vF1+/dMTt6L/lJuxiQqRiBsTw3Xo7+ZRVde+1H64JG8Ub831Cy4RO+AfD6Rz0y0CF4O6N8yLiO
PrFFVbIvTmnwY1RqwJTlC3baYnLpZ/FGMRdloLF7vBAi0CTgqbbm2b7xdTp2pf0mtJ9NGh2Sg0sZ
ETQDtq/1DaVuHaC0Q2dvUdBxLw8ZHs/kz5M1O+/KPQpKTutR8CGdaPhi919gwWByYCy4o0KeKEqR
1onhHekjeSrmSGDI9JlwRwAJO+2rj0XdbO+aFRn/rsLZwBvPjJqxqaif2C9NJD139YMKB8y4Y+ES
DBLn8dcCOGgc7DsGEY+SwJWSBdLx041ONH4+kLzr859sMS+gUWtp9V5iBLxZ3+VvnbSSkUi60yb/
ixrEt3+ZeqXetdE3Sw76gKTUgNE2IEI4757k9cB8e8OI9VLdSip5yN4nNNwh1G6W/o0hl1O7G4c3
y37G4nqcj+Vbv6ePvpWcaE+K3m5222B0Gyelp7KtORzLI6j5Yid/6Z7ylB+ZJgYYSRENbr4fn7ET
bD8nXiu8pCee/OQ53UM13Q+O+Jrn9277yQHJ/14uV2Ql+2hL+2enbilr+fsdb8zW4LfB8eE/jv54
kNBmSIzyshfNxTXhle7DaQOozd7i9IEUlheUGcF65Aq59aQTEv6nyL1Qy+1LP95ePg0efB8a5G51
KU885NwOVQtSHpofu5/rZmf5bHXusdhehu1/P1ISLn8ACKzDzCMu9Jkfc7q1cSh/oVPaGdvbex80
Hz+Xz3O1CyMHkTh/YXI9cOtmCXU75hlP6Vf9i/yCJu1y23B3m60f7bgG6rv1LX/DSjbn7fh4WTDm
pltUspWn/swOvoy7+bVxR4cSi0+AmpHLXISM+/iskQhsB+87MBdXkit3fHTv14WtcHE2uzGwPSo9
74pXdXWx2O6JTDlAEcILRTht9gQqdWfs0KJv35btz8/nZkdhywgSbpiHLsJfP5myVPSyTqsPlgSN
xC58rnbsT1t5e+PooTJi/nle99b2fNy+VCm5h3vmXrHDyPtnPYNDcciG2S67K6vpZPlcnZ2KuC1U
hlscefw/xzTbGcN9fcOcn/gvwGvBAIpFJSZtiycOAzuc0/FgOPZxo+51mFwYHrYzzV6H25vxupnx
kpJg5PJpyFxBQtqEu3VLHg3gbPgGdnLMD6S4dD0FBEbqHSOzB5opJpY3/an5Ul9tv9mjVNvVr907
5QDpYYQ3ITBP3vJ/DHagEDowkQ96YDjKSfLx68KboFz7M97XF+O9IyqC2IsJHsRh2U/H6cjVwWVi
6iYB6QgHyUU+gmDPu2NeibbfjAQ4mtAOkmGwIyTydUZDWZ/vsWv+YX1mIFXflZeY6DXKA8M+Q9Td
8lXguMxb/Wp9DqeWJhmiaQpAXvI/hgn2b27uFY8YhZ/1FQxpfM+oY4+kr7NNV5TvCLaU7VeCQ5Za
4xT9kDQy73475fU+3UtGy69Kf4CD+LLBCM4FflvdV7QNpJOwVWHXd/XS4c7dSpgXtwD68+nL/Ct6
l8uD1gdMmhWX4D6KVlHF8pk76fTJRbSlFfaSW04ui24ETYWq9eo/6J7DJ+pyemeQpL+oY/VwxC7g
COgfgxsCWV3EMBYxXSiw6Fhumy1qnF1zX7GYawJepeZ+2+1x/xb39JhQHXFloLyi49479mmCRtvz
tRwG6eQD4Atm8srtVnq2LC8Zjo30OXXuOL2m1TU7U8NDNsnZGk40Qy76abizNXJWpSzcbkeLckBq
QBt5eVPMvfVB3sZJuBsa8bMIoD9HBMjk96Q/y2Jm4BIQQ5oORnPDLF4RmjpCjWh+Eu1QnuND7c1s
Xf16SJ8Ya7uTl7oi3poKlTEUAihODUjUsUP3mp+JLihdEpswFN56n2mAw7/xV3OAbgMJ8YKorPmu
DkbA4B7DEf92aA7G7+a8OStv8m99ks7GxQrky4/9eEnFHsnt6dg/KdVWfydk6VLnxQ+3PP2fSne7
fhIdgN/4q8n3WAGpc/IYFxsMGgfHk/1MD6hGQgMlI9Dt/ehGTzy/BgQWj2kWpyj3gRIbRrkHiMJE
64WUQEJB6PMZ7vyTA+6huYHgjiu4iPsg0ZPy6cabpUb0BMPsnPCLtvKM5UEkoFHtYUjC8UMszwNX
G4kV9ra49XR0UMGpNIQRUW9xsjsZ/l12D0bFW3KnR/oOwKo0OhMezmlKNbL8KjWEi9/aAYo9JEzJ
Oa9cTkWboNbRU6x3lBu15jByXemvQObc8Bp2DMXUEfmoo7E7sAHnTmo/W/Y/tTtb0nf/y+Gf1R7C
bM32NPD6Chzd14ngVPtmkbAZzPQ1GFYC9vrC9k9bD/ep7jqz4aC/IxfmGFPyciehbtomxvaHV6zD
tQWujM9vzzlh8Sh+VB9mOL2sR80I1wMdXZ4bsEoTEX17LmVIfhlKM7+gaRQ/jxd+pvUNibRMZPPe
HJ6aBtE7DQhA6f0LFSU9PoaToiib90LjgitT6F4PU8YlA9KZ9aoQaoOUpq8YDW64gNoqDOCUVTfb
6yWNZnJRN65t5z7WbBu7kbCL4m8OR8g+wtEjCE9jXuwbbMabSXUr80tP4nfJJoOCMYMdxYG9FELJ
MFM5KuSl1sYIvXElBRcP7ayTlBYxhOXEQdOAl466m5Juyf8T62tMHxMsXmQCUO6Tp5u5at0DAYZt
0wJ8QCI/zMd1vD6M04YPOhuPQhhmlOM2Z/INCAAvNTJtihhEmpZc7RR6921P91DzcvT6CsrFBum4
ztQYZkpUEFlKxdgFAlaX8h/V+IENaN82SVBpivuxkThFI9sFqZaivrWJ+OihffRpSacR7/HglxkG
I0puu5Odfs7f6+ZHYGyKVn1NNqRwIZ2BVpKsCcRgBHg43tUsEABR0IuBslEPY0YjkKzcKBBWXomO
Ufagc0fBRoklFaFwM6hLQMCBbgtj71G3GbcbIgG4z+4tJaiA5bYZ61m5YSYT9lprbV7VlLNVRwhq
HoT8lUBG4JsQaKWztZAqzGZQAMJd3wnQW5vPSfl4kIaOAycBrbCA3NSkQ8/WGNEl55X3GK/07Btc
mjs3rGwULFL+MXL5mOsf3koYORKfHH/4P44o8GVfGDEr7TPWggUtg82HaDQMf2jDaRNAGQBjD9Ym
bgokEAIfaA9kq+LmGS448G5CuVETeYm8ukiQHTFgYgQgofxGBETunp2TNbfQ0KXch1k59I5SgmGh
ZQCfMC0INsqcGBQXoJYd7xayI0GcMXXbr6LWiyf1V+IlZXa6V/Ef5apQs3xPCAxoc6fzm4C3LBhY
JNj1tjk+dVx4V/KR0r572sTzM7jMeUHfJns2BDnKduiNFYIkdlrWZv5dM4PIEw2Vi4Ff7AU7/gb1
N3w3TBd4hGP9XnGK1rLiLLTu5IyglS4/zp3ypNs11TxMhLZKPWmBgkG/uSR082Yp6ERjei82QGws
vmvyIsiEA7AG7o8VToa5I37NnLaa+gLzCMKZQNOCU+hTD1PVQF3Fz61wvKHA4k0HYlH0aIl1fpIY
bvtyE0IWQdlFVkNyht/jAxFMQoFlrpjuWMUBMX4nNJYcXyoNJ7ECaunyKMGMoorPMarn2NEyjLQ8
kQ8aijkirQJ7e4amjOde6d8BpESsvaLg2IQWIbAnhWV9yBNGQPEcso46zmkIPwIDBm56hTFjIzzJ
FetlyiQkBvSo4waxNEY1pkAQHmaJLtDms7/0+JTAwcbrdwuNSIr+zOyHMwJE4IoPSSaJUxq0HfLS
eraQKpr7UX8X4lbghywpZt2O1J4WegIQUYrXUj9y783UIFnNU0yTJZd3D8PrWsmVCBbkKUVfpmqm
85huJv8BFlFDrYQ/cI4ZkcJfnb0amFRcRo4mih8NKxiODBKQU3s/9aFGVoec7LATYife8hEKL0vP
IAfftmnnmLKfYYALv1RVGa5htmiiWNTq96z2RxWQX0WRY0iXhI2vrqMjf0zBMjEwhaoTA9BN7Euc
cLz0jswkLro2VzlurnNGC9SA3KqTsUKoakzJJMdbkGgpsP1HzJ7DlBoBHFyPWONKr3zwYnO2smF4
j7HBrtR4a/sFdA6DkAFLJka6QRwkWgB2BAxIA2wqowL+yLLc/AOma2AREYC6FgEuDjG4BCgEhyZ9
T4YMKO1rOxenhvjx5TH6VfUPGlLE7ZU/TNGLJlRpkATTxpJtIGExcppIbBwmoDE+JqKsaJW1ZiCI
USMKbsRqBlbZeLJ2+Si/A0to+HjqSWYB30re46ZhJcC+g5fA3tCwvZpMqntAmzH2/qUYgNWceNXw
JYQ2e2mwppNBalKmqyYAtmtKxx85bblMCFuyLaIWYUPWtfol1rRdKdwVKxv+1HnQJIXz36RpVyrU
PmsaKHwpIdXhvbPwvnT186PlQqRkT2P0snRC9KQKoJ4pHjxYQHxS/wHDNqidtJ4CyN3IcjhUDJ8Q
nW5Iv1VZmVWLLMUAIMPh2CGDtzHLT4pJsD0gzvq3NV6qkhYMbi5BwKNhs1r/Kq35EhhqRPV0qzP8
0VH3jJBzkChiKCU04A3/d7jIGn1i+o0QUqCHMymiGJBkEOMKwlQd15ndujHqj+4oPJtLhr6lTF70
BVNMRswwdn3MMzW7OSwYXNcabnqsT3wWSgai3d4OM4JnGPgN6gyCbPqar/hgNkqHhcOgj1+6BZkW
7Z5mEsrJeK8y/uPN7THyxLCIBGxOrNz//r48D4hi8H+CgMsQt5WMNGsBiDE55jWu4zCeVjH4hMIl
UEty8Q4AUzAj2eeK5ou0KwdJZ0GmHwmzzPUJd+i5YpWQJNikhIq8y2JXaCUHzJ9VWnCoeuJDEjJW
gXxSrMIdehLsIP1L6IjRyYqoLA75rgbKLqaGxtNGPKy5SZaJGPohRE79jbReOI4ttkcJO5lgVlQo
wxQBVYGewh9baY0okatgvETVqRTlTdlwMoJI3wv1ZAsYWMeWV0nvc8SEZKC1ttI314nqNliyIA3G
Fc6JNO7sWHvvGQxsmG9yjGL9mzqmokSBeUyg3WIkhHnc27J67LmQbhSGQ3qANvQ/FEb3B64HR6YI
TOjS0KzsW5HXWP8ItUAswAZBq5sLVMwEsyDKUwFsplOrCeKChQtekESJENWEVfBTRiQ6NUpgZ98w
pbHwuzY8lJbfKuiyC5D6Clth9gD8TByZtJGPiZl4+P+GHgLGgQOrebDJkaYnSsISiXK8sHDGJ24E
tXRiksmpIAhvnKXCcAGed6FuUuybDi1RgK4ADlozbdTzAxW1+a+wv3N0hxNwUqEjZpMQNSYUoGPb
1QGTzwIvV0z/u7VVtL5cFYpTsqRiiXEmEHqCPRNFjtAzM4O1ninNbI7FyEbDxKibN3GYy+MUD88A
+MRBBylIALD+U3vmRTjS27E4iskHmCzpYCJUgPrhFcPjNOvfsXLM0HbHCGmmQwOzSlVfoDn0NMUF
ks+uvjMkmKr9ITUgnbJbvsFK9wKUpQFihZPU5jL00R+kX4LCqD6ptHqCBlCFzqTrUkqtWFU0Rk3s
YvmlxJaR5YcSqZyExyDiIxlEjm/CO70ZcW8NYb1yWo8fa7M1Kbcziq62FmNt+p1sfXMcIcdt/uNJ
iCNgtKlLsfzqFYkUNqPbKJg+BEoWzGZtEquYorVTLyWBFSLnoo4e4YAOOpcpyGtKOoaHE7Neuj3T
J+8uOQ4ixaJfKQdAjZKSjE750c4kdME6eyAeRYvTWH8WwB7Yo4zJkuECMl+gLjNSZkFFCdcv9TNY
ni3AyF7/E9RRSTPfiqUL5qL3M9aAhC5mJHushziGLH5WueSyQJf6fVWfag4UJDy5BdkPSaNwU3fi
roeyg0nTSIePuKcC4YLYOvkeAnTCXJL2NsXgw+jcef8wMc9RchGaBoeRGcT74/GTgh1kQS154skl
Py8X4SZT+Ocwa74AfA/8BFkVWGjy/quoBKzRvM3y+LxyiEnUxzUgERmrMJ+YhlxY6pliEd/7GCzo
bnb2PMkdz8d3zoZjpseUMBt13lx7rQNXLqHPyANbOxeUHSs+2P5pbhd4EqAOSFTuMEXF5Kd8RVhl
6oaBVachruZ206d+Cfwe+lRJTdnnxkFPB09EUSjG7C2a6ZriLEkXwJCbNGgoxrFgx9iiBdjFltBw
tYSdahz26YESAG/1q4JIdJrQDRAEEmkqJ3b8tEq+iVkYR6dW9t9zO/q0jThXWJM84gVElrZaAoFg
V+f5IGrNxlLCOjGv2bLwAnelCQIRz7lgAv7vCSD06jM35SKWBWsDffiG4SGDWJ5ZK7CwsyFNLffw
J1zen8lqPWK8//9cYhzUYvkfotJd+heTaSpR1xZO/WHFC7RiEs3OsSa/gW8ryP7S+pOB2kbOElIL
ex56gwfjX5VGRwExxNZ+6YqkhqjRn1t1cOjK6cBWMmUNIXBd5MQ+5diL9T59YX9B0WNS+IhEBLFP
F2zbSvtsKsjlOPRkUhYkKw7bWeeJAARst/c+oU1RE5otE8GjLEQic+mckDJ1U3LOcoHxvNWL6eXc
/WUGxgK9lLBAtK6hiUaSs0AhCjxMxbEOb0Eg0ueJTg/CEXZXQTWZRrp1zFkMlA6b2rdr9SCqH+CU
GsiJTd0/ld0fVAr2TRFDY4EsnyE8tgn9Juq7pfWiyTgDViDFrKJNkrzkoKdFY2KpCdW0Z4xBMC3x
XYxLmJXsAWZ0sBk/YSBhyLaco6LZ835NIrlaAZKw0pGCU0Ds0Q7g3X4qs0AeD1Ns7C2x60MYrZ4X
GaMOU8BxoOU8PHMctHPpQjzCORbB2wDo7MNMFHw1Sku0TGRf89WI/0HTbiusm+6vy+5x/D496Jwi
ukM1U2NzrCUGP7y7JsBPKh6+he+Q+N6Dj4cT6vfr+yMeD7V2omqgOLe201skVLrcjevsZJacq5SN
ZX3LxndlOQvLRkUVq8P0F0BFqUVD0fSeyC96QLgV7EzcdFQmPA+YkFSTnSXB7QeSODoN5JcXHPjJ
TnxRQVLfSOlzP5ofEbllbIc27H7xZIpDa419ttq+ir5sFBc9BMAHNVCK/HBAdZPKLYDTknd2vXCR
zpbiWTHXZwPJd09zUvU14Zm2q+es5b4bGdhKI+aoNIjgcfmKNrkKqfAK7QX1ETkd8bRapFPR9XuN
LCpD8kTghF43DqWpgEJzZg000QSg0AKTv4huG27NDuawkUlXeaFvye9WNL/TaN+zM8mWxLtZzl8d
3ZpEUk4Dwn57RdMfKGr0lPNVslo9begAiUXAMKcdGiRkT+mKeowWyIqQDBgnMGMQnSpi7xgVIQ//
hNRCwTq4LBUnxr2I1gt9eUDOW8Bp6fCery+J3HBvgr1EbWk86T2TNnF7pD6oEno3tCdwii5QAZsR
rpXzkLHFE/wtIjeBlTbdr4lBccLB+/jfm7xBe4BXR7k2akZg5uoJpMGaoWfhyml3+f9wdF47kWtL
GH4iS87hFjpHmjzcWMAG52wvh6ffXyEdHY22ZqDbXqHqrz9AFEf/jXFnlPq7hEY+KJurmFTZMaq6
vPgnw0fbMKGTMPQBwLAbtlT6lIo7HAEn0YD7GB21V0XPtYFBOPPL+TWhbJ/dHz61w8IUpCqfnuee
cxv6Ehye2TrZSCDyDDQVi6XiVsHNbhg0R7gY+emxh36ZNctHjiwg7A4CNYr1QorHepHY16QubiN+
K07dfEDgCINvmqmtA3s0JDTILPTHDnUl6+BZynEsiCaiczI+E1LU0zDCNEuPU6uhLCXgWj0GDIXC
Ye+yWyunuTQzwx8NeMrT5u1kIc+atGuj7McGenfrMg5WB9m4qg9Pg6ZtOphxYrDYY9IbQ6vedCEj
sK2xkNgublnuLhnx4Q/IgGF+k1CLNIi4ESTOB4ETZri3MHzr6thTlmLhweUrSA9VVzuUqxHtzFJP
l5yIggbjymk5aT61HBWmINi4aGthuBI0i5qFzoP8WtfBE5wyXUf1PZqgU95PppGOZJ6DPzxmF19j
wOO/kkt9iwm3eI5wKwAfaesgRTTDmBtakn/pq1epd1qykAzl7kdYrWoE+5CtQHSnXIyTEJncGe+h
dbggLzsrMrWDsHzlHBHX1hj/tzBe9Q62+9RMyFs5JRhtoHDDwmfD4ZLiVRyBwgNK+9iFBel8zGH5
cDOIMcZCeIcGzy2z0g+5nLIWLRAKZkpNEGoiEpDEzozBFvWv0Y6RSGnH8t/k2siT+j2X5wQq4rb4
HGNDzni94aa1BoOTQipNmxxubR33zh7LgVetgUo0249OH12bLAB9vYmBT4hDCHP8p77CeQCZelJO
pINYDyFwhRi7sJeN6iNxvcM8Ds99QyYtJbEcWd04MKFitpca0aHOdqmWE3LLYu9AH3zduPQjqHdW
zqe6IU8DI0rxc+QSKYG+d1wT9EvKx4egoWMBThatOJAy8WTMfNBqXkOP/hf/qzns9yH0RKdFUwwC
U9NXKDB/bKXKpQfmVa8RiTUVTlBz7m/n9hrGJMpnWEQXIXt5HIKN4dABUDEeyhHVF4UYPJq8fAuo
8KyCWGIUaZxFgT/jfgzPoburEW32jEcwxTtoFtaLwO6m9Vjp9Q5dBmt7dMvTonWXwfrEvrUkm4MI
YpCjuHytEswDu+cREFU8QynDFRM40XNjBFQI+as8Vwe6NhzQ+3TcnvhbxEGaE76gyz/sGAECn2pr
fNboXfNqO3GtM1L2yRuiN2He4VP7S0JQSoiPQ5KV/6pANQM6ZweWCB54WYFeuVWPYVdS6f1INqr8
G3Jmcd4JlPHs1uzlFDoUanvNTa5NuOj3OQZ0sV4wS0ArmmYKBxLAQcpOv2LWC6uxjSEd5ZrdkbZm
3AqCZjpFH2PDcrTsPaAu0cMIxF/G/usvXGFcRBfL6Z3yeZTU7rhIufgOTyY3h1vvWiFrs1s6DR/y
r5lwdaycdMNcD4l5HpLDZGAG7f2MNWE/05X4PR3wvCD5DtwDhFsciDBMqthVvYOwgDFApZMqWLUP
pj6/V6Z+Nu3ywyb8cImnPQZpkJaJAfvOIB/5sC/Fk812aAMHBObkG+EWnMwcZCEeJgvPunBTrBD8
99zRQKmgi9BR942BrQNjdk/HZm5AS/Q+ZQXb+68cAwIYIvvchv7KZaSywFO0MxkXwegKXnt0ETnS
ATwDcDIi//PPSgC3r4LDnUjmODj56BbFpLs/GB0zLN7FxSbMsyZ4hgaxZcLRJJ+WdxtCELPeIe0i
39F3HlObxJwcW/MSIJ7zCLzF4QOExFfERr0xW+eEn3wzvQJ+e+xQq0TcqhPlRzM21JeOEo2l7OBl
XDNKz6zXaSCwSpxnnd0ydZisvbjtW5U82sFjzPDO+AJ2/0e3AkIYEiHcB3iYk4SXDre6FOpDcOBm
tqEURgTrOoryCo+6uEPHjYuATUkmHWc2wgHE3mBgRqfRj4u1qj7me9AA7WYWMAPM/p3hjWzHjknp
YGZHQ6Me4gV4+BKJ1rOIUAYmBcT5Fki3rXFc2zGWMZmb1zW/2kV8Kfa07tMMzp+sM0jnJeCZ2Js1
UOXlhVgu4AlyeYxgbL8rGQHX91KRAEjJRluWgzZ0JJwFmJaR9855F2yTdBCZ80fF13WTbB0ZYsug
6Jvym+4Xx17gpck8DaG7Df1uN9LTp5Pa1ETKxZi85PAPwXc7aurAZjOj6GSZeezVnogOnN0xWvXQ
U/FM6w3/NibxB9+ozmEQBzvm5o2faJflthx8rLrN+ymlsPqLpxiIJowPPTBXB/K8mPouBXceTcoU
kBaQXD1xdxqwInYxc+XASUNPES97T2N2UyMPLpb4qrXwHDgnBHfs+2xlwSltCvwnFlTsMrhzuD9o
ndcFaHoFKjhTu7k0FbmHALfy7uWQcfTiWSwFB836HBP1xGUy6Zew/pELs6YpVrX/m1G9Dc+hXq0w
TH36OxQo7OT5uaD0JqW6V7+0hAgwvGKEkxZfAXQUrtfE39ZduFPpf2kaYPKLoRJETD9/j/lo4ooW
h8gei1G6fm47koh5CnAoUzwRapRrV9Ix2Iu4u1nNKyA/kyI2MP8loPSv8aRyOE3UWqt2i3roquSM
RfZ9MnxXQ7+jPtlof9bz95Z4OM1fAWIWH4ME+hqB32Sdhzy7JPSunp8/G5N/GBpsltF69z66FNCC
lISm1Gf2H6sHH15Kkntiog9qigQPGHLAXoR8hYSCCw/iuWqea/1nnr21uJWIoaxJ3FWCeSEN3VGM
NUcMuFPXWCsMWcPQv0jWN8pcoNEH+VzybGcTmxEOM8dM9nHCvRrR3i8D9jqoGYPHpKofcoQh2KxE
47dAO63/wHEkaKlENtJbDxjOI4bjwuZKDKNwE6sNMdx3C4UrrWllIdxicxF5JbF8tUGML8FuGSqH
5VUXi3hKQdOZttI5luAylIsDSs+YmBy5IZwSHYJGv9ytFxMeXf05kwKnM+eauHT7ADpOcotdjE0H
7I4JMBcPBXGLwcbN7Y/kHe3FgaApmeny6XW8Fzk9exQ8i6DSfOwYL1HcADomDgxtcFDRgh4/K0So
LNUUUhCzrbXZOceiGi8mvcC4ELVkxPtK0z5cNqY8dl2P1riniS6f0faXSshk6YeDsudty8xAq7XX
PrDvonSQcKShKx9sFGBgCUkHd0C8iskRMG92aN5xrFJEyEvx3GnDOUwS2Z3yshdbsNBcf0i6g8Gh
K0Vp1f6Gaq0Hy5a3USfFJVfleg6hS8wkxLj4FxkP8hXmHoYzHZVYDxuY6GO2PATtJmICy9Tc0XBS
p8uCn5L9tfKf8tZ6Pd/mWcvWwxng0wyu9fzh0Z2MMWe+tqHeHb0fXDPqzCKvBlLKD588WSJSpwDk
WD9ygnEEBcaNh+oiWY18pgutvweGJ4WhM+2rycPA6VL+IzgCeY+nEIJQ7y4UjMhz8x2GpHde9jN7
+4CxgCw3O9qh7Y8D+vdHZgNcYuznmTkqVJEqIgSu4UJ4ydsf0C8WU83QUietXkno+kc7wb9jwsQ5
SRJUTzXemxCb4KzZFKKK7IIaqys4Sd3PMpv7CiIv5pbUIWk/re1oWCnM9aAJ7Kfhk1x4ghjCl05r
Hgl/1hAiapLswCOKrISB8JweQgbCTu8+tr5x1cBtZxhSk3uRHPeaybSbv9fI5TU+c1jcBr5rmpLF
Vb+ZtJuxF62t0N3UJvm9TAf9iCWUkDsS7yOihOVEmTzzQA3JBrvrvOzEVgINindWUOwzcKmshWrO
rJquvXG0L9dCo4c/tF59RMhJG0Uou70jBWzXRjv5OF70GWPgRiHE9NFe9wO0HJtVOqDSwjGA9kU2
acK6U6gs7fEgOen8tIy7/RtExVHQFdO/BJts8u/JEUGWthotRA2eD/WIQQtRIxrLgp1qBCebsYaB
XpaoaQRC6TUNgdShCXDZcp/RqE1WvVflxW0xLtD0Y9YaB/F8Js5l7cRdytAUSiGYYUwxDYLTPibW
cU4Srkl9Q2mSAS50DSyB/jXDS0vgHJ9OAToo8xdiuqihZOsshvfs9w0kuZaG99mOu5+kT5/DsXzU
MNbBBDAfmd5BNXHMe47ARRWbjAA5z5o5hUlUZa33UbuRj44n2Rq2y2nBjT1B2trapK16pARgObXE
CItMXDqST0YueJNIBZky2zfibyksDAiF89j8fTqpsK1A7aIlWHlmKteQjtLF3HmYmLDgfSBzA0+n
QosByXvACNQ7xU0PXyf4T7EEPdrk+Rln3sd4GSr8aCv34PMESvtjtjmy4S/ldo8BefUO5BovB5uR
gPCTbCNHbqg/qIwTgUra8CnFEv1kafUJw+QMD3Q+fnwQ3+Bxbg6Yvu8d48AKoS1X1qeSVLqH6Um+
ApNC9g91+J2J1ZidKNqWj2xxL4le7R1OQGhqJdej30A40xTMN6IrNA3vi5lD2iZqdNGb4k5xQJXR
rfL+S9xfORmNZlxJSeB77XYOiq0eYmqOUYvBOQI/shlb/BojDpJflxcyGxTgUNTPSfCGT0DFPKog
m4aV7v4IxShyiIjUy12StmvmlT8NytmE0wNuxEFOEflUoK/cTJoJCTXk2ve762Qexjzfmjq4scc3
nOhdkyfDpTAdcfWh6LAaBhXOewHBJzc/EOsig5ytB8yMUeQvDMrPvXaempp/4EN0JxH6ucS9NMQS
U3k/fbnTiSQZJBehOGgV/FbIGQDdEAEpC5nJO2BYCDY1990F6dOadmP3vA7CmShdK7zWjZ0KbiNk
zDIc0cpDq8T539hrfstM8sKJ7YSvzPhuve6fGtpuhXHXGIPQU3e20yt3Cu9TGs026b58EAEmorki
D8cxN2LM3fPI2xpiDuKsPqtx6Yv1dVUu8H6wQGNdt+/TkNz/83Nt7RYORlo728Vkgt4ydMNdDQ9E
iEKt6ASSVwD4rktPNoIjK0r2+NJCoHkxyPtaCK05RIX1YPETSNwpZqrW+g+QkdoL8g+TBzd4S9nw
IHbYmiCwJjFYXrxp4n9bag+QZ8I0/mdn0dmY5x1r3sYcavEUGnf2jxUdCUmnnySpbdyJvaxFXRBS
fFewLDPzQzYSqUS6yKpQIaYdG3vgEUPoifHNaVs8BWhEQKc4uzRKhCg3Tgpuot3Fex8EqIuZCgfA
W/J2bI6wzLY2efTRxKiBarKiMbuUN6v1zYGJXeJDQjWYNxgudpwDUdo6wbRckEl31XxRJv7H29QR
jUUMw8BXCAsCUO5eByIGSsD3goovSIg/TNknRIysUzwWm9BfV9H4OmiY13vnHnc++ohmzCiFqTYx
qI3i2wBRhUs34cXXtve3/FkH0snJ4phJpiE7c7FwqCpSuqcDs7qVnc3M0sCmqqtWPcyTmNWjE52T
CZ/DmrlDQ+kVYGwraezRN20pnB9mHmhjzfmSc5z12LVrSwkzx7nrNf2fXEEO452AGWPjIlLRfltd
LCemn2Uw1m6w98B2Q1z6EuDviuFQw01Z2mylGBy6XbmY+hcNXioRPYX0huj6ZyZRDRMRoreMqNlz
1Kw6+dmNHHl3LUeXCX0k5mxwquQQAmxz4TvEwnxVMzpdTGoh8kzzZSR8nR69wiO5/iUdI5+dQ2H/
TgHkDzLAZsfFeRxBN57X0ueboPICdg4+wEk9H3T0kwYsfy/Y5Q1mrr6HtBmyH+iVrq9tVUvTbUSY
3DevFoEk2vIhFZV00B0eYwwhehWuAxAvcf5rbQes5kNjTLhE0SHpzol1UY12ktGpsOUcssjDo4kD
lbCR7DTZUdM1BHdoZD7oZ4exZ9pf0whrpm5te8E9X0EnT5X57WMGsT7BE8H+7XCMUOKU4xDWKWsD
yw3zYoOPCPw355jLoCWiWOpTqRwh1fLrJQBQODvCcgRZ2UiUakLnZfvLWthqioGGRfNOYOomhXMI
YmlZPbSgGv039aN7dLODhykWQ0bw8Ie0dfCtWuO8GFGOSdHoffRpuqnnv9AAqD5YLc9MEbc+Lv5Q
5ToGofhdGdoe0Hp+VNULWtx+OiiakWRr4SQSDHsCDYblKxkezGI/Y5Sk7UG9fOcAF8BzT/zVrD02
sPETkIHHKsXwg2QwIlxecIjLI0TiD43akEdKC2kzwivId0Yh8JCjcu8fZh2f/FOErne+UOoTXNV1
5/kZ4gYNOPgEZUgXvbQYpc+8iiOAjzPtmlLoVk3LtXwF3E3b11KuhfCJmSM/RGGUgSSi2Yv8fd5G
qE9Z8PMaMoPTIAQ719pVTCrqfypHfXpwexw8zn10Mpwd/9+OWzpL5niRfRh8oZyG7sWgIlgFztUj
uGa4FNTZ9hb7AocF1tG5Wm+FjW/gkYYh1DctDPdhU7in1iMU4MgX1Pcpik5GnhO2JSksD4cIvVDr
uYZH76WfMSW0vHPQdXv75HG+LqDlETwOjUlLAlubCbVWr4aEOUG7TYJNVh2JPbmP/PFJjoYWqQdX
gkBlHLMh5C6vfcygZoWRQ7v2RypOOrq+6Vxwp5sRJkgyBJNIV2e5STRGb900lPSDA0EyObvma5Zd
Era0iXtBTIKbJoVcNpys9DbmJZSl8hz4xXp6s4hKsHS8ai9tMcr8ToiitLrNqN0bXD/NUuxkkae+
h2Fwsy+mZ1t9WCVs7dj7XNzk0jFub0k+tsEQ2LFGFW/E+dqjYpbA8rnNNnpZ/qs9Dgxm7okTHLWY
Phbn/TjJdzl/ZKr2YAt7z8SwpX/K+HEzaUEJlahfRtscL/uCNOpi5sqpHewUUxh21EoRVbPbuzsF
qwfdkZhtQw8RqoGDQGhs7PdsIESRUzBDGi/HRcZ8kfNSDPvbeKcqZsa0ygv+VjadRKcTzsDP8S2m
rwJIW1z5vGn+ofjbYRnXE8QXMOiO08eEoK0JAMqBQzniHSKxSVGB66wlOR8K68HXnIlbpkHOYqwq
WVzOmdLUBMUAEtMhgbjIYg04uZn3kFraRgHRMhi81uYbaZoMHJjEMbwyjQLJD1xsNoFwl3zzW5xb
bdTBNoevUJ27/ItPlGM6JqdLEOenwJi2IUpjQBdZM0KQUVXr3508bz6GQ7Uxs+k/r/MPtZHg+jy9
WIG+tngI3eAeIIpBBdfcL4rgXdM/Lrp2r7ePHs9GGNAR70WrmlMrfPSUeZ/5XzYfcmQ1pA4DVlC/
KebTI36lAaEIk8OyR//oPzkYqEISkYRsOwGBQJ3g8/M67M/y6vD343AWzO2BXBb9XubZUfNeSFyX
+VjDkYXQi0O7gS+TWOFl2e/op9uESUyOIeSrnMkVm8c3kPOCDECm6kJQGOYFNmr1rLauUOBHoCkm
1TbJ0BKFbHS3gDB4LWKfzK9AMR7xPOOnR4jhElJ4DI8h8g2GaQtgAmbUVlRvIx1HK8Q2IN2G63Pa
4VAYOzCz6kMz64eQvZY75ncC94ShgLx8z3LfAyd9MkvIxnytP96X/598PJq1tn6NgQpaipygS4nr
mmHh2f/BBdZm4xvuYjz06GyZF4lFdg7HWvhUPvGslvoQmhtJpa0P8YxlVYGoJNzzDp43Nj+oAw0b
syds4uj8iZlwGdRMN4389vkrtwSSgfo0jV8FalLHwdyoKo+hwsEAZR/8KfIHbL61wzYCkdAzqkSu
yJKBTDVpf6mMwqZ3xft4yh91rdmUEIFSJzkys1XzI1TNTcrVbrXtMYzbYwK5oPHQXpR0GuEnUI4G
FWdxQaipJokLQXuawtzi8lu4pRlYNeObNX9hIxqVOCqBswmxzmPKM/4525mbaiC5fHyTkamCHGJo
2DfpD36QnTo+Zrk8tsy1uNTh6KdIPq8OE0MBmdycaSHw90jaVodJUmSvrPSpi2AFkykEFF5rxm/B
gN8p6w3kiFNNusEQjSs2i/CmOXnzbHz6e/6BheoRRvQQPDN8HRpQIoT3+mLjsVlhoOFeCSG6ryFw
ULK7ExYNTuu/6PSsDUZqTXPq4K8SuNIG87cENmkGYVMaNhhFg4mOsQjnFNcRYGyGiyfEFz4mBvTV
s/86h8XOj5Y98Nm33lXPJoe2mLZWIC9SvbvPURci9/pt+5dx8C8wG+684s1C4m91BNIt896oPVbp
i8T7eZQ8ak43ERZBCP+ghQlZlV5OmOjyiGyO3HFkiFZN7/hHChZu6Gd6DEmaf3O04UcG+CFm/r7G
6BMeuZRCCYooyOhXR+J9sdIw8xaGigdHYuu32j5EPNPCXKLSq3BSC+uEewaXOy/Y0jTSe4dy8lQX
uYhMKIRyrtYUmKR2DEv2ugCcOAE+abgxJC5/Bk2MTGedI9NhTqMo/xP2c4Xln5m0e81lwDqfAwvC
gkL2Ox8aw9w5oQ9t6Nv6YzscF1TTB2FkLQHXala5GOLHH4UfbIXgqjD+7BemDVn9m8Dl1uzLUKIJ
VD9y+7kszrq3wWCMtY61A6DyWETPHTvUSqECqoM5dhsD2sQwHSSSy6LhMoQdkxDMoQFwiUBFM94H
iLDMkHl3lE6EEiecph0/jf9l4bTrrPbsqWU3JHBWTJOMRWSZZD0XSfTeFz/N0q7NZtnPFtCzY/Yv
VFl0knifo5f3BIDn2tNzqFkj7Sj3GtWZ0GoiSvRYsHpvuPfwPFkEC3lEkiIvUudB2d+sx7zBlTcA
mZJJUYDBMA+ZuxkU98fm/v2zptSK08JqawGWvAGvJjgtQ3KsGNnJAvVy/ZT40N+N2rlNo/faaPNt
Csmmyz9lQWtETKD/4aeepavmqDNmjINUvZuj17qBqsbpWwqL/74Puu0o1y9rI7BIlJ8QCONTPRaP
hneRgUD/m3J2CY2l6JAQAwcRfONN/PNfloL9LzHrHX81mScG/3hbWNCLfIjikMAAW/6KLy6MJHFh
faerkFDobvhW+lP42hfbFn1gwzmBb8BU+GSQYehNaZ4xdY1pgfQM2THJr9O+TBFBct6Nlb6asno9
qn34jJU0HLPo8W+IFz5waJM4C/fcay6zJR561cEL4nPrQSiYPTSl3nEe+1+/NPLN6If8lEDb2MbA
AIwUlsmfvwEr18E0PPPIZujQuVWs6wxvBz15cADdev8/hj2qzx/kiTPon12ydXjwxuIzboQZShUe
0FRz3RYd2Q6D6+56X63i5j0ZLin0l86KriYsfOp7C6+ahsgNRXXSxmSuVAxyg/VQfi6ez9r34cQC
bW5Z8+fmL+cC8Q6GtnFyNUboT+UxdvEx4R3Bm5Z5RkHVSm+6XCKEBS7976D/+NOb25rrqDtL9Jgx
YNJie3cl8k2LuJWdyeuAV2pNv5Vdrdsep435RjuG8SJ+P4P+wsbuIM1D8DSXFvNTglqq/KnD8cPs
bqYTEnXxZuavmXrK2f8tdYEUTMKVIWrw32CaxK3rvLarAZJnVNgoOMOZWZzoRwxAbgcekLcyQueL
C0pnuBjIRYWHqh0LC0QSR2kpJecpaA4zbFYfVmRB6UMtbXChamF2hnNXM5tA5+aBPfntTYYjuY2P
+/zIEUDL5MGpYCmsgjD7AFuWQDmrIDSdUb4cz0bBcBkk1Pyel+ZoJSaJaU/VUuExSh1Q4v5BaBNa
6v7kmdO5RSQqDKwORq16tHjqE4qNsMOgGi4TkKcJCsLcK8DESTQ0jflGgSRfYXwsMDyhGeZgbglC
o0QN6v9qiZyB+uRc3QYL1fi/xqtQisALhYUz/8hcwqYjXcAws2Ba4dN9bvQFUlixNsr/SEAGZafw
atqv3JxvUv86QbZvoIholQ6/DykKIHSt4FJxlY7UmLabYCnhRv+Iavhekt86nf5YlJl6TQCJ2jF7
NMujjpcQ0FOigWwUn4bCliAkA6kZ1/Iu46a5RgtS7zrlrvEsxQFM9mWG1+TUN3jJIHNc3L1e4VVg
mfXemZKn3q8fQJ25j4S3LQFPLpiE2VO6ZBCHjZQ6Tm4zK4q31YCpCB1V75YwDpf7apqIaMF5bRjK
X+XSIgb+UwAS4tUjrCpftadpIFwSgyuz3AyUOPmM60mI2FG/BvQ/6DWkgDQNhDfJQFduHouxPNZW
cmTqh4OkGTxDLj0kGvasS7TxiWYTjM2NiPvpw+zWpilllBz3I5o/hSavw+e/1Qgc94JXmC23ERc8
XcMMqB36F5kMJWP6WHbGr+5X0EKnb20O9lmsiEbWiMdxjCOw9xf27wRAgDQ11gjHmk9caBDVmV/b
SGbIHqRyLUSzzZLLsdBZpsNQa1zGiprLOSnXp6Dn9kHTIhPtpOjxV6CVLNVX2kOM7KtN5qVXcb4e
vOkUi/MP6dMOhgQlQLtzi8bwKLf3wqOuBodUhvBTmDMwS+jchXMWN+Y5etdRbOlUDAR8QcZzcIUv
y59YXYJiWNnoKWHa6LW50pkRjqmxL8b80gKBNBJOngRCq6pcRiYjbjZy6qEoN6OLVFscIIMinoRh
EgtiBAtrqQ186jPLgP0YvKGQx7ecIbVx+uNaIcpelu5iR6I7LY9dBpqpI2mLQKOaLsFFpMJsjOS3
58Wv1rWJs0+lBvtO0bc2tNuTsrbJ3PxX+ObTUOs7r8BLA/U7qibUimrX2MPGwpGy40NKWJWRwzgq
xkulibkqhIZQIIPJRpX57BKEJfsyhuCj9Tlr52WCV8wW94ZWSvW4fvJjXGg4E6f6odM5ZRp9FXIc
EfPrucuhU0d0qC15e2Wafue2vkcKH8bqNpNEODsGdKjU23ml9aqoi0fzpRzGfQGl2KBrcOh1yTJj
OqxwwpxdFMvYSIAsoGqZgeVr+ML6dK1XvfUURnh9UX4sI+ACsr/pFq0dzbkpzV41WNVy4EpMotCk
pOwbcZAxcHnjxJiGej9gWSrhigqdsudBwTECeLB99tgluIXIAJCLzI7I/B4fWyzKEx8iLeJVQnPH
DGNoc8yxNcU5Bm1CFcdnG2aIUz/Nof3Bmc9dp+hJZVZf+wvwg4vxlXugpMZTtb6NKYhN98VcCM0C
cTEJkQWixqHE6lANpDPmrSNmVQxMkfCPn+CsrhWQJp+h8cNDmFEIiSV1viWZwUZmLrqhlDGQhA+S
yykFUtxeDMwX+ZMIee3wonEqGOCOjYT1xHz2zVTzlQ4OpioigXGzV0b5vMQU64qx3syuDvvmhphV
ijgzwX4puxNMJU/fhbcUIV+oQyqxyvuLa4lH1GzVJQDVBBDVfFC2fNgI62Pm7vGvFYzVGoc2CQxt
qLwk6jajU136EfryT9gcBA/oselwvGseozAx7nKFDamO9/9rB4EW3xE1n7aml65z+9PjHXX9i5Ui
tA62PphPCSATYGouDKwmbJ/M7k7TvoiHgNU+qzfhpy4DbrrHCdDBb/VjXpuo0vgMRahBnwuOTly9
6ggr0YuGYPLdtInFyAqeHE/VpdnLBrrL5jRlt4k70w4g9oa4DwtNVGgaTJ/KlayWPzEVGgRJpi14
yzoaFMcvOUabjd1ChsrdVeFZQI5gZi/K+GhhFJJ8d79AAzY66JqMJk2X8FoGD818s8yXGYHnPDFH
6tUnqRT4TP+0mOsk6iMMy11Ao+7YL6JaC6KrC8+xsakaHVRJQUNGdtGmVCERnOw9ce4nOlsZAIks
iW3C6FXeygI3zgR+azOfvFa0qNYESaWTpIOzwyOjMafYjig1NClvyhswodEw7udRBD5BATRWDVdh
f+QjxHp5N/ov7XwjQd0zxzsYVEVWrXK0st0Zei6OiN+AgCt5cuQbH8z4Gz3gyonwVeSHCTWvwwzV
w57bDB5D31+b38jjD5MGKw0U9I9I6SbvlnB6+Jp/ZH7kvFY176wIT1l2PNAqzwNOlwHvBCFv+lmN
QMzga6mD6gBXQuqJ2Xqpz7qUu0iVMcV3udKnnc5WqusO239CIyic82A7AOprwvxov4rWu9VaulIQ
42d3YQSX7iSWSAhHZVjTReo7Zt7cYCUWAgSF5PgtJ7+L6PNobp1+XSw4azzHzbbx1gbd0azA+ttd
ZGd7HCaMUEpbXkk+72OE/t2k/utD82TDrNeW5FTrwSlkrlgZLs5q54z36NLlTt3wmGO6SSURd09J
UZx0OLsEPkohHDbJl4VecGAIKJoonQmzxcBOtDsOA2nfhlJNJmQZGNxyjDtGOMTjeA4a62S6vObC
XmUS5HjsRh9QKT2KxEHz/a++ablHkZm00HOKYOc2Lrg5lTxnuKQai78HDTxzJBhsPkCtnqMgWTC8
cVCagwVXvqzIQU2PYUE+Y1DvXWgl7LnKWf7Fi7fu63KX6ept5K6Ia6i6aYBnpHGkx1xzN5X6lyzC
kbOcvW61XwO83/ZnBqUAVLb2Ggg5Z2iIcoowEvDBrhg2A8dsEVK3G9N06SbQIAcvJza5UKgqwNK9
Dbuv07Vdz2Rd6ah8PfejLvjt8W2cbgEytCKtzyg+2ghoOf/PT8gYoqQaqn5jpSNmMQsp8jxmd1jX
CrUtZVAOXlHp/zUYX5GaEZQYi+bFmcVPQ3fz4WjIuaqQW3ikziLSF01CrxE1gu+bZdnX1ANIUs+C
v7q5e2xcwikx9VJhujZT/hpyOdJz2NF8X8HURImYqY2RkN0Lc6tCEVWTPmeJzxGUKROAvMPGKoOV
q6AK2sOjkE3lzo9wpCSQci7V/WiFx6ksEdm5TMBoHQBe5B2GnOEytVX9DEEKfEdHO6Qo061rMKAF
NPZDa/1Gfruaw2TnOxm5Gy3pomCTjAVwFSiQBFdeu2rb9jzw60XKHaO/qqYfoRfETBErS60cjrWp
xalZHZnSA0R2zR5/mdLeGGCcZMw4zVHwwBRVO2gjnAymny385wkO6DIwSs/QQuQbz3ouPOCXCnUb
VZs+sgMS7HkW/ByKRy8yHzyKjCl9wsxirZfNE6wrOAmcSFwxUobIqq7JYKiSZqXms2GUGwcgiF8v
Yy+pLbEtx8pzNWv3TRu/1NhHOpKHS35Gghd/ZHcr+aADVfJM+yqkU7iMezU84EJIPBEaFwhrSB6M
st0OOR7xIdy7OUvX8/QWYpPDs4NUmrrlx2TSt4DVQa24T2EWLAPsB988qTa6KUrnUTc25gipC2Ob
nOWi46vi+725ahvnfkTYlNY9wd8M+cGu6SMRI+HaS8CKLyFDIC6jg0G6oECE8ajsbMJXRHO5jVsP
JySd4T4xKmH1YOMhbcQbNI/ASJhDmwNk0FGdTExbvAznJ/izZUZqkMfOb7XxX2WNmzRlzvkxD9BV
hkuLQgBcA2Uv9M0BLDCaLoLj0HaWXf2tfGiRca59Zv64l10TwVhR2CBX/vASeOYmiDHcHs6Jcq8z
hMqwJHLD2UAjvZgEKOvN+wJjgZqE6qON051WV7sMti4ISLIJkrdCH3YVQHQHFSKhAHXgtyWBLS5p
nYbHKGcfhzZ0AdMqjjpWpPQe+vCAGW965Fgb+3eTxMKouZcVEmTf07AiG/k0URcXsbkLNdRFSfIc
Bt0O9tHBHtDZYShe9gQHWObGQk9medAqckZVEXx3RpQYJRUO0mwRU2olGyz9hp4j1RcT1r6ozgEe
SUJwniP4pGzb6deMXjB/ac1t0WGFWVcMSzAW41FLK8XV3bv53oIf7Eg4w/IjKyQGgag56St7r3oH
8MOCdOOe8ubk5d+cn2gj5XcIy4HlnQ4XI3F2uHq0oSkdNoXCsxofejhuNftBStiE2bWfT3spGUPH
QVfpmaferM+Rap7yvOcmK8E68aU00tXDot+agVDK6mazieBCx+ojyp5zY/p2KxgpeDm3b2BLEQxS
PbeeiKlikakuf2nYgyWcAAu3WTgRGIhm+FcCHtGvuIX5sLTDum2Nl7BEE4hsG4I8IiQ/tldas+zm
8RYJq4yDwbHe/yfpvHYjR5Io+kUEki5Jvqq8NzIl6YWQadF7z6/fk7PAYGen0SpJZJqIG9cUs4R3
59wm7GIxTGD2BVxzbOJ7R9iajrEBpqwKMexHc5VZBI3JDyu/+sScTkziLefUmyw21k0FVG7OA6Z8
+rIjc8Bo+hd1Jmdgop34hiSH/Orv1/Ob93JEiOoDvmHsxViMCn02+lekJWd+XQtqUFlW2yZ+Ndvw
vZJQF5lQGbfRwiM/CvYWJ0gNhKvBaCxs7wokDdkJJJpuB3iG23au7E84dLjvhV12VdtSQa2y7T9i
C98qniy6VhPvEgFiT7dVz/0mkeLcgYvouoByuMZBzYzLTSa/0QU/0faFNA6wH5DOxaOACw7wtUfJ
8v/DVpYsdsAnPGZouCmNfXr1yFrmGNE0QLEOJgMcuYi7i7tSeLoBvLkKpCnEhESdZCU8mblV/qku
ZucjHj/Rofa7QwpxTF1u1J+CA66svHXp/5r6ZijROTE5FfI1FzfftXcoHV7E1G/ourO8YFbzDkLu
AVonnnMB4EOLezJwd2t88ZgDSQVLQGP1GFyLsGN3qeK0rdpdOYV1CG0GJLAhh5OPWv0p7p87F/a1
fYdWIRp1t6rrTm2KKMGp4zchB8RE7KHOSEZN/+8A4xmCHc6QWv+RWF+MQNSD9OO3eibclLaeLDg9
h33bohfENtRHKuzW1QaGDZUv1h7UliNbRA2ZBG4lankp6B8WFX45GuxDeCbmA+YRXII3nwZAOMUL
pbei4uhBTzrHNqy9XYnHOZh1wLAzq9aqCChneDs03xWOS6kgNpvrfBAYqDLQjcihlTmOlMV9sKLl
1OjKb4SGyPaqTR3gXemCO8WNxOrGPKnat2IFO9iMWHwy310pQnK4oKosxTpIVWs4PCha7a/mjNsZ
SWYYFyvFCM0AUstm6/nGTp81IjKoDfz5blvWtnK0h7oKExhNqj1PiSGqh4Nfg7aFePIxMS695ZCO
C0OHGpx+U0ay4P/D+PXPuZNbpWeNuhQZUfCWkg+oRJpcerxwjxoTXLtos6WtMUFiXWecszb2BXVE
ZENz7IqfZAKOVwek046LrsnOnPTQ3kJUiap4Vj8jaeHHmtpJnSM1Npo0M03T00JrDAGp+wHBVIPr
QVr67/DN8AdpwXQSnQYB6qg6ggubdAPeHCIqwfkpcqgGgKAmd0QliBVL6Q80PIzfRn523jaefn9h
T3IH3zcyISDKcUEQIJIzIoEghzeavZdM2VJ4S56kLwv0z8DE2gb+m9pmTg2JZjxrGHAWAUmVanZT
fVmuOAfyc8qHg7qH88lB3azEKgxOJ8Ivsk2pjhmDvIj8s6U15ZSKEXbq0biiHAS5psFT5UbzajpI
1QFJ1I3QE4XHiqhgCCtGio+4UoHgLpPpfU9FX9NtoMHdMP+yRwaTZ+j1HvGtngMfkyI8SYnmdrfU
O2pW19btATcGaGNVM7zhSGJMD2N8Cfzu2bLJrWizq9N6B0zq/MegjFQAHGITgq3L1qiJVAOqeVWX
cpUQVUooKK6SDZ0xc70XQPcKBp+yIVPT/UAcuGfVPkJ9V5jxU+0460baRI6MCz5mpRn+LfOtJzck
DCbE6IAvDCBDJ3CAvcYjSQB2pe0eARG5NtuB3mGQd377mAtNln8GXEIxExrhbtRgKQbl0tOaOhXz
eACqDveg1AdtcrSFEqaXKPOohmZKZ38rh7Pqf1EKFASxJy8GrOmWD5naR1sd8UYf8FQb35SlWw3O
4kGw8esfM7qTMeZAWm/gV2ckvOBL590H/40cuWXMRlGETX3QTvlIap5qHZky+kwMCvL1UmwxPOaY
femormY9A85ERfpu8TvnhndWmhyT8bE6+htR3Ak/5HKzdmpbBKk48COm4OchYqgBTwODK6YuGBrR
A0r/bqdcXBMOIGKjM1J6MnLjWU+CdZcVuBWGZ0UFd6Gl0RwiPOD9NS/qvtc9NKzlsB5lf8rDepPr
2msDrjyQhGSEEOJuasUKjdEpGrS+J/qd76tOFVUq++O4NxjLQnS6qSoHLZBa2VzmmykZSXd/JCUZ
5yrimsQOv7xro/WczGQlQsF1YT0EU/2qDHMGF7YdXylssrIhRKFzDOf0xQaPG2yJMXyMuy+af8BY
HYM4ev+gZtLQhBMhf8ktrc0jQRLCa0+mOblPXSiWtQFejQobrrHqDOGgzrVc17iaqzc/JzzJ/lPV
JYaZK48jdB1K+6OWcJJ9s7/jZuPN4xrXJ3QwATLuBkxH3c/qdFY0+2hMVegHpFc2HAxQ8pIo2Wao
IUlxtNwcobZ1ZDsqZaDC8ID2FzZTkLL868VnFdunVC+psj8gmCtUo0apSYFAlzIsTJrHePjyoXbD
3w1waGm/zQbLtT+p9F9QdnLFA8QXJYNxqmweE7IdUNOgQejA/23Q2jpic807Qq1BHqOeCYeTvfSg
KaIOL3P5MDS4ByhyVT9ki/SZfRXqOqJgakZ6FYV7ujyRFNkecezZYKyq3FuZwXutPcdK5URRn4bZ
piWew31u54cWH2PzKCKfEoEqkNkSnh/LXKmEZv2kYxZBvrCG0tot2M+bLst/OxHgXTJDLTXd8mdK
mSiGznuHOSG1O9vSfap89mWbD0vNJybDgbkz1NrZmZQ8D4sjzKoGLs0oucINvTYEEdeFxTVsoMSy
EOX1TFVCzrAKm1Bqg/buuP0qiHCPgPNrMZCrnOeU0aY+o+7jmIB9+DJEEvurGfrkqQG3bNwrGpEl
NQSOF/dJFx8W6Uw+jlYR54taWczt1V904etAXeHfuOK5dKdpjKcRPg4OoxxuSDl9qIG+XplPymLT
8Xct4dE+mb5cU0HDlJSX01P9uRSnRq8xMn0zJ1StjNoTRr0SFynemUkz4tb6LaCh9ke1OgBhPPTO
drweUZTE/KLafLA6GOPAlRmHxkRMsk1AbiV28JpXbTS8eXC58gzj7gdsUNROMX4FjKsQScid7HCj
h4oLoqNI7XUSs/pF9JE2HUFw+J4B8i9SzjKnElssDxZKb85gZVFq9kfImR1xdhs5wS3usIIZj+Yu
ha9AwBP9bWEczaLYirL5lfGwMyA81UwyvfwvA5mqOnsZ1+EpdM0zaDNbtzHeZBheJnR6dhl+ckTs
oDCp4yiMxTm6Rj3hYswb+lWL3JANrVvkcVGqT+FXpTu3MCi2Fd0WvE48z0u6yS5xuWwLoiCa9//c
C/p3O4XT0JM/0AjSuDuJFu9d1baqkPeslVmd+kY/D7QvufvP4PQPWd1MrFbobOT5P4jEGxd6xBQc
jgOYHg/VqGskdU/AB475VoLdpnCNULYgB1/gJdV5GoEN49OQu0zq/XeZP2aKLxNdr8TQFsZYlfpg
+xYArt7DZdbWfsmBNtwaTHKj4s5glFIj+BINMw2zqG52SPJsvfEnLIUODOgzb9zpLnnonMURbWuM
rKBD9UOuVrfJpo1ps4B0sTGm5s0teotMZwYQVc2GoVXEygWRUFEM26yHZxNBxZvntwyJq5J+qTes
wHL4pLP2kdnxa+JCLIeNr6oXL7hKiHDVXx+cIWhjfUE27Ej4ioUOwiYFNmjg0aV3BTEZd6CLWMjH
PMH/d9L7YAyM1UHHxFb95G3XXzPiSruqJqvEPA7YBQ35/DJRqkNZeTjDuumnS6UhKnVx8kNpGqTb
spne3VkudaNaS+BN2/oXYi/ZvFUkxtvFRe3XvEDXyRGq4QpnTNlOl9V64gJ1YDyyOYfQ3zbVtZt6
IBdno2qUNjKOE05lPgnEDoOg2qWEhJvhtTygmTozvXeYyjg++kntOYBAPXq7nvRKUta3/F+tIeCd
DCsX/sZR5w4pyRHt9E8umZxM4Fxg+FxykDAnRFEwYswoMQqYwHQmZMRJ8Sj6n0aH8UrgPTt9qsLP
ofrTmuEOQZVB4gI+P3wVqDEVoexYI/OhE6kgXJ5Btwp7rAZkvPGpLemEftNO/vjxn4s6XrTleQ4h
S3okv/jOn9li/9h4aBFNB7koYKoI3/Oc4OTRIePo1cZDsQ+Ts9IPxbzQiKFND1JunCyOfo8HOgJ9
+8y20n7clFmJG/WldDScnNqJ5gYoj/4GYS0eUvc5CxieOh7FGis259LtZvdgJs2XHQwX4MQNJ3HX
g5TI+AITiQMSIzYmL/LoYT9EUUnpA1GUGr7W8/fQ3kloM5YnLli1HpVYVWtqFI4U6l2LobsTvxdt
uHY9MM36V0x44812z4FhZV8MPWUPCFAV0ykMvX0H9QGNobDH56iE5lE7y6ac3lvh3/EqJdGIroBU
4fESMhyZmB/40ItnpvPlnJ5Gc1rXZfguDK7/+G9MGxTX8ClQC76XGOLFTMxjzjSZF8cjI/192af3
QMqfGM1KoSNm8B333k3FZRqUrcQljHJ/EVbWc2cbVH8Qs1PjuWDE0mSU4SVLqyH4I5f/lAwv4aZz
IMOWSfUQku66yKZVmD38Kd8oMhB4NnzEhND7eodCCLVK/TO1+H8RuaAjHcKBOrHjF2VdUprTpsBl
PsBtpYqHu1Kv2MZElDTcN7DTcqDfKrIdUVksBqWbrnNidAELaof2Eicl5rogCSlcOceEu0rbJTP/
IHp7WQVf/fijEtlT551/RinvU6ZsE6a9rPs7BSetjPuuw9rUdZxQcalH0QPEGTFxn1CJm/DBAUwJ
mO9W/exSKRCfqhFAGsjF2DeH2D2UrX8qTdzhMGQzGUsJHMljXBT7LP2reJbKTK5jkjRAS6DB9L/t
jP4K6yk3mVaiwqUzI8YwIa49MS6yweR10N1tjlNcRXdnUw/XZKGYQb7Qg+AtT7ODYRGgSqfYE2mP
K3w4kWmsy3UiGgqz5HtEzMGQgpBnLRYYTwbB0Sq17WwSs6UzzIxSmnXtXAwezfoynLEIU85K6bhq
HWtf9/UnRQxEnnDpRMbFTI0/i/wKdIrrmkJQ/b3//PFku1MR8k5CwYjlQ1vDHyFzCj53kRvMFOEb
UWNbneSEMFBaSYuRnrfF0n7RSMpVnsLQQrfKy5vezSe/GtfzhKkJgRUOkzza7oY6gQym2L4VH1Vu
vzmTvnWa6kXRNY3M++cizdWrq+BI0PvPMGnvfU9mlzDXAKvsXckEG1tRIrGMCFpLvwsk/rgo8pcp
irVmIgcPHn7NER74n5NAFiM4PeF+RF51aHWfBKgOAq6f9sdFIMZ1wKI2In/vsB8ZrkoQ9KjMX9VT
yLT2s3OsEz4DTXtNBNk7drtIS53yz5ZHOXlrPzXfHVt7GvT8DKeYuTjctsa5tfzGrhHiDTUsonL6
rOrTHDKBjKdzTsnt9/BXLMxxIMeXXXr1nGkrphHVz7CAG7UPZ+0zNOKdhScaDPQXjxSDpvdpuGtE
EKn3rF7Q/FXjmjL3sFmDyaZY5SZDCYgGh/BAvT/4In7RwvIXNwicX82bVGwAAdo7/ubue01OhWHF
n36fPpdVe2ylPGaEVcYosjHwoqcmSg+L++KjZi6HycvZ6YjS0N1vo27+rBk1kus+CtjGFNE/3TFl
dCgIGItGYxMV8tF06B49RDv1XP35Rn2va9A4xmTAfREwfA3ha9DkIRoP6cjpPdfM5YX1hOPgQVL4
mBVAWVu/x8V4yx2X+qTd9NXa0SqQX767JCUXCGc9Ndjt5dFxlM7VKvYgLMuuRxwXzPEhCbttQKOw
jOVHYdR7r6V9gznQWrMJNR+bJSjAIeEccGkDTL2UzxAHwsbTyF3RBszibwbkrP5aJ8GN2TDIcWwe
oq5ZF5WzqaN40zbi2oT5pi7cpUlU3JDuLdEq21oNypxaqR5vwMgcpGQQUzQdKzllgNLgmjAEDo0T
jxiz67QjcTUc1zp+NJzhf22E01R8NPzgc1a8pBCKW+JgFS4hoskqOsMxjbW2fJoaa7dFkImmKCAw
FOwdySX2isw4kvbiWYzcXGChAc5An2w8qrgsQpBgDw28PeeDTh2nUhTEjsiwXmNmC2DHOxh3TCxx
VMKYrsKtkvz62DK3EaTx3mofTBaXQVN9kz/ny/GY+hm5qlOBK3aarnT0JZt5UBl17SFnoNNljFAn
8r9aHT4A1vvpJG5mdfS17N55mAJpDJ6niCiVxoHtKcONEZbknCvrc3tyN6kZbFq018nEiCpoNqKE
B0XGYFDV59x4j+L0o4TwDbP9ElcsMOv/e83K5TW3CmyUuzNGs+O86HwuxpGWOxmPsJ4grCcXzEQc
wg0j46oOIECAS4VhvdHJm8Ecn6al3dj6xcEu1Nx46dZBNaVv+Vjse99AnlEhNsveQ7eAebtWF6u4
FYB2NYi1zgxeW8+YYTgRc6NwN/VltWTIDVo5Mx1pn+o6WU6tOIyoG7zA/bOcZJPiNSc0XChdWLbm
hJ2tX+1m5JCLoKakK2G7QY45a1lNHrWBv0jqLZwK/vzsDusKo/KMPMJGYBCc1+XDLYwd6vo+IVhH
LnP8N/WguZFAccAGfy1qRLYo0nI0wSm8Zbpohh8b2iiNWflA15NH1saoAeOQDNbzbdSLjwj2mgWN
Zk4wyU43At8VJYdyvVtR4RJi2suobh7aVK4zG0xCxAvLYrM98kCnlteDTd4m64ANXNRyxb0/yqPd
I80ZqF3drWTRBSUQNEm0Dvd6PC2VDEyRrdQBXYa3nOxC2PA2rY0BMq8BgowdnDVCF328vus8Pahv
3E6vEywth/WD1A2+Fw0FQJlvMwhkT/SYWnb2q8e4IAMxH6vmqt4UkyXFz1ERJWj5EBflNK+u4exK
aR3cErKyhx38wsUZFdkQhOE/6c6IFcRO9yDfZO2MYTwJKnZwTYJ+0ZONyxfZvCsoR4BGI0tNg1al
Lp3eqw9hpt1j0hL1Spzxn/zhbw2T9RLOJkkB+W0AwREpXivlCXL5SvJjFbV+jMPqn9WIrd2Vt1o3
CbqdjhjyR0zWMBlRUvLorv5cy9LtedKhOhj2m8/OGVhT6uHFHcRRJqkR0/zIULHbEw0uxxI3rOrd
GWHTYRqfLBC64ICGmR9sgr8+O9z73F+mdi6xJ+luQRISkJWs1H2UVPtKu+WhSbpWfKnEv5R8XlUc
mmKnfvGgT/d2G540LjMTnh2cLLD2gL5EVVc9MK/P4TYIwqkKSLrzWn1oOqYcUFyPHpCgwPM8zdJT
XOxGQDXljl4Dmdo6UYYQ6VR5Ek6dMjGCFvOmA/0JhKJVkVPh0O7ZvYUxuEyOcce7JmPiKPU3CwIA
HMtSsQ2wNckAAUaOLXuRz3AKAVgUpzi021eDFsAL8TQmqyZlsjTPJ9JnjnnPILxmFDBxfweUXxap
lHoHpIHZYAXFHjWMls0/4VhPq8YiAC3q13n7XbHZxZT+DCYeltL+AS3cecTCdeKtK1DkGdNhQhDM
w32gRl+WbX+Im/RuDcVng8Q4MPVlXA2byoIMLEyxVz/mUWm2FYQu2EZGYb81pbELIHHgMbjOIm2b
1DSMqD5jpk8+94UE9oteMhdoy9PPSe8wfHLh4PbruW14m8FX4X32KKwkyWCawzLGscgaqVSz7H0o
i4sYGGbY7LepemlybZfxBlvsL8XBGbDT7LSDPnJWRAh+SmYysgZywpiq78qr8pOFqlbp5ybN6X8B
V/EYIba0xJdDPShRgHBYgODVb4oLnvKrtk2SjHTDP5KuhNPzSbkgqAsLG+Cqmc6xKq3ePQNrUlVG
SgaxT36RfVBvhhqc1TLPBPCcdmrBQatWg3ffrJnqPnfaPg5RXJfeZs7La5UWRwj1mYYd51n538re
QEunb9rkkTvmhk3BnR1X5SEzw6MXaosO+4UncdSxWqYUPOYpGsJi/gxrqnjZbd1wU5tmslQFSJxE
PGlso+NKfzKzZtfaMXTlSHmwcp7P1wTgMAS3MwwXRT0Or1XFIIW6ElPsdN7JcL7mb4rg2SsLRPb7
pukPnRWvKx5aRkuZOkKd+hhgXNGh+DTUYXzqfnM8T1TdFiQqusLBU5jYO8KnsGDflaG/w8ihLt11
l3tLuBdYZYMfESE85h9G2+HkkX5Pdb0Vbb9O5y91KKq/GSf2d9iKGy2I4pFL3zzY4uJHw8fIVWkT
jVwVKw2vM0wrtqgA1Q9gQiDSS30tqKap839CE276xi42Vv0ROmseFv875JD7pfcqEuc5G+Zd6mSX
MQwoB4AuFSqdFj/5eJna4gF7iju1vIeefjAhr2dYTLIOLPwt9bYgrgsROJyNoQCfGlPi+pQhGEuF
vwdsitUJHkpj4xALVN2k7fxoXbpQu9hloq0HBIvw3YwoPzHzj43oqJfFv4Yx7mDIryyfnYVw7Gct
Igpt9OrzGPnNU8HT0edWhTNcjLD+Z9YkaXBCDTN5hb7YRNaXmjFpSGa8OtjHaQSrKuTcjK5DQbqf
riMU0ywY7wXAlhPZv3YNgK4B9E0pckrbZvTv4ywlyRrDatgy90mLpgAjKm3wj8LI3opQ26ax/dwz
JhbWhKUIQ76YsqbAlZyWIayavSfEbUBDaPrayraYbU8lJSX8TZHJvVPFsLYBKzLpr+PxI7TwYWqr
V+WxENsIy5q6/JQVMmvdZ/AHUF1jgVG5hGaY+KiaDdQk7N9wHY5sCE+A0N6QbtR0FcsP9dvDifL4
GnK0q+Az8J0JSY19FaYiijHoZ5xQFSmIKpw3y95iWQ86YZJ2pn/3441iOH5ShmLoVpeZ/OXpt/7M
QdHeBFAPOtrOQHUGUalK/thdFy/LCOCEVrglJKriorbTCLiST+iDHnfG5jggjzdDnXqq6XaORRo4
ge6B/ld2/ZkpwyLXwmcrc06zrq2SxPuLctLJnUvFrz/70a7w3RdL145zA95XwzWKmpvuQYjml9Gz
/CdyOuWSohEhA7GCCXCE1UwXZ4/AqFSiePnuJTZejfh6tBYvvg8f6g+zoj35/V8+aTiF8NV5iV21
lkAJcbD6Q0NL1UX9fQtT5yPNLdiTE9hG2oQlNSkdiyubXUSiR69Do/YzE3ao9jVK0p4T78vt5q3b
E2GlD/EuRDbDVZ84ADfiOxKp2Heh9zcMaUwd3B/ZeH+FU2Cv6St3odGiepuKr8blAJ6TKxbBv4Gc
D106X2bLKRfpXO+sGBPRrMYfUMqvQurDwihrLPH+QvxHoFOnqj5EgpLxdS5DAWvAVL3OPj2hb80w
OHZhd4Dzkk3bQuufTVQn07m/Ec6VxPHNChygbiCK4TgYPyI2Vrx9TCBd+tzqYU9vcsIFdqziJav5
4WNQLoev/Nhg8xb0nxhR/qfnwQaJx0ZK6isqkogNhNeLpAisYv9V5/yeGmaz0AzH+s0jV6Yu/kvN
DG8BGrayoKpI/hWp+FB/jR9TizwscDJK9+bqu2BsDJHTlWuhUW+DjU+D20YkXfVwOEFcNuoYwiF0
EzbOytLzZV7ZaE3TDS95byIezhkLJQI/TpfMwRZQkssCGx08teeQj4JO7RgEGNJ62UOKP2izSrDO
jnzxmevwKJz83A90MYSAz5FF9K2FQO0jdry9Gb0m4mYhtlnWZEsq0b5oQfZ1LIeDqz9XTACJAClB
kz0Go6Rd5DToOY4vCMeL2WTsTlJMC7LO00XMKQwNPUOJbL25e/CYtB67ItjdFEYMZ5WBaUNjEjb4
HA+fAYbF2LIGAn2/9mOk7s7CG8rUVmXZ0qvj283sG6FbRfVdMI50frsAT/wmfcJjuXH2Pixcwn6V
dz/RA+2f5zBnQFQanG1CrqHEEQQMTT84RPULGDazx4SxF+IjdlxTBPCn8s2IC8vEMJ/wJcJU+nrn
NIxSEaKkkKzdkKCkmxIGTOGJ6piy8lFa9Oj05fZw8CznC4aEx+yFNJtu7k96WOIPRVj3+DzNgrCz
w8R/wGkenylwl/jicg6OA7BHv9M8ugvN3+Q9Yj/EoWOKdbOPTAkMIc4wp8QepQ69nZ6zj8lhppcf
mJX51FLuEV6PcJSI+g9NG40e7HA3XEdpuDMYUPrEGiyjwnlpOAbBXrs82/aiUdlWTsEaDykagGEC
O0Mu0SzUBhoiUIdhhac19iyN9aA/l+OzVaFdxSKD+wq+ykFPccDiWoKp6yNe5G2ta/OWK8MLBBRu
QMwBJ8eE672EZOwyPeOcL8JmYTbfNpZxGmXUtB+Le4rPUfkPNRTdF82MhCZYtlt36G92p21kgmCI
Dsummw8E2Rc0BK9gdjDfcWuoyvdcEhaflMT6tM8zE6VcvqDZw104RD4X7HX9vRiuqZGchn7GcpEA
jXk8Ml9KEZ2UVvMauMGRzhl9RLnqzO7DHORbHEzbcOzpJA9uxNvIvW1lzwf4mkWhwrKwTO05RcjD
Zc63Vokuk3OZmacwLsXSOjHlV5QAFYz2Q2sYdRII9IS9ETcsRuVVHRwClknngxKYWDyX8obj7aLo
dIGRunthpgbk6RynPHonHGYIhy8jT9epCVSQzuuqPYwl5XDSnnqfpoyPUlKlVKM68W6pBGaRJrzp
TK4792XyS1h+H0WI0qAp+YD3MPuOs+cYxgiN2yIMaxLp4L61ybY2ixchoXTTDkI3hgww/oMnFlCY
wktt4E90Voe+H7VReJZwD6Er2PVhYIcoq1XtDUGjjYieo6XFMlSGT96f3rxGTNUNzQAlbS80iJAP
021j+CtTilUFNSZrzAUHeswMpiJFPmpwryd0w5IE3CSrkMgbd4QTk7/Et8nTV8rFVqpB/W9oU5th
EngqneeRJd2QX4F36yIW8DfwsaCZULQAXXQr4UT3KLDwVYGEz3+DtKeOfVdkvv/I7t4Vh0lOw2I+
Kv8wAAbcmlpKPG0Tc3QrteFgna2IlbNUBTtXnjvauKvR8M1HobsrwfjINWBH2ARqDDg2BPh/a+6v
CxpQhvIV0RNkgfHYBR2zZHp74WxZRLl2jhkeFc4KrXoTi8+4/JF6ezYR25Xhyc5VHFgHwEWURvLc
jj9NCIfbDx0KwtcxLZZDHR2b+r1Wf5ziyMYSKzuEl5mOxxghE9usjMFEzO7Azvnnsw8roLphtI7G
gC/b3BztKoCEhW14SJDK6OKqYpzMIVpp7ONxgK6BnwuW1gJOXVK92/bV5duG+J6NuN653N/qhPKY
X4R+AKHxMz33+IHPjCYIGnYzRK9PxqOrNy3JQyozsq3QR3on03uUTIK7MkOqITBxHTa2/dHn09o0
sCaT/0oDI/AY9m9xi4ZWXw4RkCyemhGLwSEgN2PQHF9aU2yDYS3tC0rppbZ3OXX66q3W2rXuEGge
3239XbDH0/7SDu5G9NR/jNJsJgXIwE+W1LFch7yQQldrl4l3ysz+iJxYz6MPybK1c6L/HP05652d
1iv/xOqeEsjceu6u70eXA92/6YOHeXG/D0oubghtZoPTg/cxRdW3E4kdHnvc4Uix5g+HPByeSzQc
aibSkGkVaIEEgZM/l8kJn9C9qmvZi8gKxpUexGutmbctu89kVMZY644SF5CRgiIbQOj0N/IeFsH4
aL3yH1ejM3MfILKL8Tj/M0ZrZxre0em46roWL4XkggLuzSY7TFPs7em9x6lU9K/Yjho1dmDZa247
z0nL+xwb6ntTh4kdcfxDGGqVslAQIV5mp6qUB4FU578inDx5c9iJ9FQhmAS/e9OH5mMkvwtm1JpL
f6G3dGgGP3eCa7XF+GMBirUbM5ZxUH6oZmckxjnCcM0rEGsOw5fadkVZnFxec1+/MULct+zIYTpP
fFWZOs/kmiAqUNlzsXVToF+NZbn6hpYDj18Ffo9fVv2YeoTrffWNz395BjuPkN6HF4xhjfzWEVYs
CnklTu2FYYVmanshxs+M+CM4v4xG3idrN+gQvoYDg38o4UQP4rQDYswEGz+KifcPNWqkfMzJy823
ODXZTChRtSs5ZUMMZBjsyKpo4YsX+6HEdOSpknswfdhXa8QnZ5MZKuwXk32GrFAGKEr2msfqAOpu
Wka2vZpNyltsc/kP/UXLsVykoImVCT7T+aeBy89LDoazH6e9E+wHE3UARH7ne0BCojiJLntt8oZN
rsFdi8fVgJTBf+By92QSv5XzBDtkNIYQlwEJGZ6lykancS1mielxtH3a9dq9NWjNo3vvlrs4OBsm
OUHeWWe8yrQi3RlgTXn2MZpQmRrtTcbdrcEHrJrmQ2DjbJQn/jLtzE0qrIPHWjcMwn5UU8VIsffD
rbDklyNJ807i5BkMCEPccuCg41aTtYXddUdcwTqboaHDEowLXmZNFhHuRKo6YThKhIgye4sgpNg8
XZYKBp0VM1auE8zIVXG3jJ2STJ74AK5L1VLtU4KafaSIfAziu+jNcD8m0yyx/YJvpBwEKKucLoVL
LkvAKvhXbYE4bugRWuLtU+rPbtltQt6wslNXx3bsaRpk2hxr/HQDhNSHLx6l45PHByDVFAOIEhHK
ce29+1V1Benj99kHaCRtymLcPEGr/a2LXVGcO9uBJO8Wt1f0gmCl8b0KrxphlP58YPnGEIAmggXg
tSl9ikXnxwTz4qpqxPA2KIo6yt04NE6cL6qoDjt/R7viqDzC0UJSALbfY9cx/1PdSRtEmJKS6SeX
NnCCFx5TDtpJpiRW+ox/zO8yJfHCAgkAHef19J5GleWRwyAgx13KSDsVDr6YJIflVAgcqwnxujkk
OwaUUfZtuZvKRZqhVH39G8w/bmZNF0z9kDEWqMLKeufJGdtIOeyrMdhGHINpTQXuoPgeXGdhcurz
I6qdIakKikjCjf7PqanVvuLYWI+x+WMOjB+ZFwQ8jyi1kMVmeFV/JhaMhAqT6BBT0chaJ0m9lvJb
vTeDMytq4JejYd2Ilta14juE861CJaToeWmyRvajFooOh1O3w+diUgbiYBYygAm4ajXrE4/ymWlo
dUji4tmd7/bwpUfFspkw/i/uRgohempwo90rfAEt71PbJNeIz+TyOYkQbkYe8/ZZt377QgIAH5HS
FYD9L2KqZghWeFngghh9CiD9YOrWgSdx4mjWLlX5nBzacKD92ffRmxlidMwf6pq7MwBa1H2qCixY
RqJjIgjck7OWiaAl1MDC6nKqDtIhANF67yEiZ3DmGFUhVhLDT6iuR5s2gp+0F/80GtQiumgJvj2F
e/F4ZwBZePAzX3f/jcHv5KOosEvMyKtNGzSLWLtjngCtxUTV8eCMrVnPrsx2/KIkDawwPllKKrUQ
6lfW51c7tHa+F7/HKvAFy+9+/gCE7BFRmIXKyoVQKoaX2arp/Psvuy13AoFuT7c8fvRjtjLIz/wf
R+ex1LgSheEnUpVSK2xxzmCbuFERBuWsVnr6+Zrd3KnhYrDcfc4fSxtDf4tjzEIK+RPGDvkJUJkc
R2FFkZh+Jkxol/M2GKQIcWzGirgikKPOfFx57aMyHzlYzNuaTHizOxICXHk16CJnTI7+SiFV8Gd8
WIW/z2Py9UR/HeHXdPHrZ/a2jK1HPrZ33UdmFNOI3Yc3xwzRxxPPYDLyqIuQU2TRtWeslyc56vcu
xEjpH9R7lE3fU3LKtHSjIeaS0jx5enRVajmV36TX03LUq28ZpkS3sHiiVPF04uWAiJv05nv1Vgwp
5dGQJ/ocHWNdRywLcDrbx6zzHv1on6Z0WZvzDvMEs32RHipiLARvI5zFMV5mfoivD20kI4DFZb5I
h+g1CD2Kg2NMrPLoePZJdtoRt+Z6qlpMsqT09AgKI8E2U+M0mled4XL4IZDreyyb8qZx1rNSbTG9
4HZckNixVq05HZLOhLIrFE128Jduscuz+qm3X2usKvMc87pPHhuSC7mXpf+iFiUcAZrK6didIsL2
SbCjP5EH/otAHaqQimrDdTAZtJkxt1GqPChxKfO75kyURsIth0xDy9nfSn3ljEuElppY9BBrm0rj
JBK4xlwsAWODYStGbiEesiZci/nDKKjHQwcGROhtqbI8Cm4NFkCohnZVWHtJ3CQSnHJ4+PXn9Oqw
1kwanGJ3Gpxm4yFKtit3J0JM+we3+pwLnvhpXhPxjXOVv0Rt+Y2KzUgW7ry0mCvDfegAd3H9x79u
66oL+1zJjxxjdpKdNWzO1DygHLqpSAHfTk/xTPp9riMWxWJiT4feR8plRyc/gnyLKLPBrtjgCkfb
AOX4EfG++S5hQg590aOBkgmCum7fUp5/oruvfvjRh9bBkxMHfbsP+Kdp+RsRdmMWKM8gRvGbhAyy
qYGMCxyPItsK09I4iaUZMH9pN1kSegKmn5jmjveaq+tCcQvLJXBQ5YF17AZEHSpEwuOGRxhrMyiy
5YR0q8NxQJ/a8ED5R0nNmaM9O/q8Sws2CxZebtqDTjSXCTXVxyUCS3/rmcOOsMql2bEf98cWthLK
l9hQxC3JdJ0rFIOh/yk47Cpd2+DKx6HJBZwlv8R4WAWHqkOGXoIsXP1ydMPdOZpBB5290ptNqSEK
ldzvJQXmiVwPCcWx+X5u0OnHyliLQQfucbEw8BdHnn1pcBSMONSKOeO8YU9HUdEbzWnC6x/K5tIL
HsSYjrJizyaJ6BwQnHnSto+j7640AL65vxorO0gYcaDoCnujIXFS7blgtkR+ptzmWEHYnPMsfhpm
zNSc9zImFr7xV24S3ofA2PouRcp5f1EfNBuCXNbM9wrIOtivKRXWaTNfJs977lzYhYwEd6Aei9pF
xv0F0QfIXvDcSRKTrsUI6Mdt7LO4mdZWcjnV3o8FIpBjxxlGczXM9dpDkZrz/OjSBK2AjXvup/6Q
ZQXStWQ9K5Y874+0uQK9tWTy6vXOj55yd6RMi80MQw9rFOjro4c81wUDnBMc/XIMKTFgBzOiqz8m
7zL7iCPsNznuMRzy0KdeyIMGKCFwEQ+TQ9rgOQ1DRMaFvDOPBA8JyohGxusoe81dl55RIr7LJMDh
XagC5BSxjgsekWB+IO0xE8W2qOt0ZSKfM+oQHBUXqRzXQUD7sNJ4a6sy6JeueBOeuyLnbZnTX1PY
4S61XbpmYD3H39qnY1YvDsOUSiJyNXYOfOkpqTnEXeoFJSVseoYIzlldLhpBoALHgvY4VI+mfgr1
bRqd9A4v/UP+BeIc+Gx9S1NuWHescQEMoOMvRbPJtkYN15IvcNp1Z9zciVWDtbxfMUuo1oCECTRo
MCZcw+7N5tsWvKl8NcJMLr79JK9WfYf7TDDGkDv3437yxHUcbvOzafCf5kdqdgeOxoO+s/P0FLBB
WszHFs0bKlleMuUVrbNyanp7SEQAazI28XBMzIAO4KNROys7O7RNsEZaXRrIKDiBg6fYJ5bLVaGG
COiAEIDZNGjLPjsUWOWM8R6gd8PMTrAQmt/0RWb0L2GbRWPbrHV8wSL6R3S84BPVIy8P0NCQZqlP
73X0T8izW60ajcJO3KoPwT+LGD1+aROZsfEZ8RIok4ZOYlglF6M0blnjH3Q2+0mj8cTvP4E6MXsT
z8OZpJfQF6N2MK0DymK2lIRuInLZbYEo1Mf9T1SVQ6rko1ZbV3PUf2vWrOGiAQCIJr4y+GaWse5Z
Hr2anbGmJcDo0Va53bzVamKd4o/Yti9GYq/81j6mnECIoD6iVlJDYqOZ2EcVJW80T6s/ZNVeQBMF
j9gtOG77ZUaStcJFYry0drDnjN2NHgUGWWf6i65M1l5F/5idLXLb3vfWF5Gtz3k498veQ0YkK3Lt
R+0sODzMxPjtMaJxCGYKjyc5uLpCXvOlVvwPhudBi6myJB3bQeYUuY9URjm4iROq0vaIzpsgPYZI
xyMlbwrThUvlA+YGTD8FfkrtiK+NhvAEXz9uHqWz5mXbdnQLRUZXHBlpmmFjrUmMy5h+jkTBJEiJ
9KyjfoNpzMaQjhAxJHfJp5Sg/Rflw0uIpkC3iQ7JI9V6lwBBUMyKh9a9F8IiJDUmvcl9ajyM6bLc
FjkgKsrtatZg6OTbQKRPANmBkOyfn7aHiucpH89hkW5RwryGcbA2+3JXk35M5+kd0ziZtk5F/Xf7
hh6t4PXlHZ+bkspvIm34T6ZdklTlDvE6Pbe0oIOwLjqDKiV0gITiSwAVYvv9m44AdOpeMlqHfcQ3
DbEgHYL1xaz5j6jUr7PToU+6WeAApo5gIkYsiM4BdLaaYfGtezuX7yniGa/c8EHS+k1ubRrxk4X5
t8obpsRkJnIkitpXtDtpFb+XcngsoQ/iJMbrGDx2pN+iQ0Z6FUJzkVKNApW7bBL8NWdzmw13t6vu
3lyu84i+B/aNZCi3/fDr+gdH6htAi62HzHr01uYqFW9OvBbh74TGB/8DbBsdsDSZtkm5D+JqmyoL
GOYQ6ZYfU0xWfG6cJwqQmrDedlgwWlIM2nmGhmDfbvlYCTYYzH5EIMzvtqQxpB53WZyTHClpIEE6
Y/PwhwibqmMngiMIluMnJBoH06nr9D/yxE2oRyO9x5l+gzK468C8YxDcCy5eT7+WIS8bDxKdVAbx
0hDBtNtAXNcf1fRkImIepgPr2sr24mWcJMuxGUEZEI7HYtgp4Xo420CMDJglYkSfoQ8jxCFNCRMF
XSj1d3CGYAyQ0AXoFRMMBINdH0aktlnqHksn2RaFsaqhDRhxn6K6XF8S5G3CPaF6xXy+yqkOq3sC
6fp4407Tc9po26LjFxQBCvCB+dEQNbWdtwt0GJrYeulRo+MS/K2Vao72RsMnnj/An0dHfJp/NxXR
rI5AxGa0j5GbEj2GmWiwsCk+kfRk5T+U/8KBvUmRnQi1Iu8MDj9l9OD683UHSoV4J5J7veyWAYUg
lVj6xDA0xBtnXbAULmrcqIfHHGgr7J8NBGKyYIx2NEVR1oSJTMRXrf08uZhTsMniwoSRde2FPWgA
qZ+C/aDrqeWKUxwkU/IVRMHdo9WlmkK8LyhkygjRgPGEwoHzoLOcHd6MpT9FcKtxgPAMwxzjSm/8
wkczYXBTx6g/yMMVPEERoADSHHyqmU/smGrchjUjx09VFILK7xtQvPiqiqs1w8U36JIPhGglC1+8
5inkksJAT0wVgVY1vO2ciL1uu29TI5BMztuEJXEmTVNMiyRAZ1nryBCU4857TFEzUlW9FToBKwUy
bto+kS2x5xA5yHc+YN7b+kxDBOwQPiFHY010M1Ky5ugGwWPiWGybqOpDG+AGwwnLMAMuQEFCiYRs
OSpQsZtRfmjzbvNn8cMcanOTjLaxjsv8JriCzDw4G4CkGAvr3KU4hR/XNtI7Sre/7LJgsDYyeDFi
usHA2AFkOY2ngVeBxZ0JhKwJfjw86wNQeKkRBYlovapTCqolyTqc/CiGdrq4x+N2YCfXpyeS6I5e
Lx5RiKwKic05p1u3OZPc/xlmPHd2sotlBeE8Xajc3Tjs2n2KEQdhGG/pBLEREvsU1YIMj1cJoOKT
7UAqvJstXC17IYRlAQMLMqFeX8JZxHjvdzwvHPBpcsgmm3xfaGjIpazP1k5SbC1eSqxRRTEZp4wP
lNm2B19qT7b26vPjkZWdW+lzHLK9mPMl8fn4oKQqMx5xKr6DlcmwSELrkejy93zEZml0bwXRfnQn
F65G6AUWWRJXFViMMYuTbp8M8UYEuPWVmZVg2ErDq98bD/XAwhHaFChO30P9adGARpwhrSLWWqjJ
dDflEM879L8NkkXbXmt8vVWvKuJWakIxBud9nP9Nwt7nISlsV9+G1gjJaHHJ6o6HnYZbW7rWFptg
XlnIjYYn/NbLxv9oA+PFxfBUROm2tUjc/6797qVgue8LKAyh/Xnq67FQtRhQgGzpxEKosFgHxi3a
27YgJSEmmYj4Cc90NlwO/0rYMandHGhPda24qF9cznxBJNTkUSEyVEeHgl49p9tbvc38CssPq4dg
n6znoE3P0gN7tQe+mT1duhQw3n706oZ787uO7MfU/CFgED8sk3yxgcRw9iMWx7GODtnMWcqyb3Vo
ixTqnrLiwBWEVftOUONmQhvpukghvXwPJ4HypzC/8EOSHWrk6JDxa+cjo7QS45JdiMJtxS/Xh9Gp
KNSNux9aTTVeGGESbbzXmhsYD9FvKgRmIES5eZ6B5TXnva7FA1PvV61QQatfdxOfMpb92ibb0vZr
igHLewiW1/U4K93sadblGlwc/7qFdsrnEbWzirz87tWSw7YcnHOgXEuO2V4R+zZIC33t0Q01ZEHB
8D4bM7hfQO7xzAvPtBfNzZ6DgTFvjvZ16T0OWvCsfooG6EnP0ezcnXLdMQy1wvmlChGHXmbtKvFi
QDKqBHS+xTcvdqXigyTVpv30GwvrfSIv2moowYaArWJ8bhiKm9A75pqz80W91mIAMVxZJkCdaF9t
RtOokxd4QxlQSledCfue4BNRCwO//tOrMxEqVbjPhncLQZQAxxGQTMpO69rIoTwHCyzndvrip8k2
h2RU+JeBJl+wxLo6yj3eQy65xNwSxAuYNsid+jZo+RKomMF7imi5+wPEa8S4W6eCg+GjftJZQl9r
SRmtTdvBuzApEqd7wKZKXfhbhyVKK0ghIXzLL9xr5SW3ZmhxFc6LuYh2EjnQRuuGrVqBxij6RaMG
yqMv2bFPUUNfH5VEdhU+WkZxyXRQNKYn3gVgCmfYzSXoikV6Zw0jojn+ZoqRYTYQR+w4iHEMuGQZ
zH+u4jLuFmPAExNY0wtmxJVDFoI62GMOereabm1v7EeQcaohl2FFmWc67NWz+wcUQp4HIFOGTj1Z
hyneXwvZr3z9i5irCHk0AfSz75/UlekwAIEI94YDR+JRf+Oj+n1qfcQhru5ccZ6tNWlQmJmOdFpG
7wHQVt7eXctElYcNVrIHTF2unDWMMd91pjoqsf3ONb9DcwRCw0EaA9boKbFybsNmmKVvUrfAKbqn
KcYwGyMiQ9ofypECDVbXkxl89rq3l9l0i33zEzXnP4+yXh1UT6FCfkqBZV3+TD6y+ZkqLdrUCHze
+B69Ta32CjR2640W9yBLouNDB+qcoTMyR9uyr92c7+q0eArJ/h+YP2Np3iYXNWvNJXexGNcNFj/A
Z6N3FyWKHBdVVhnURxVDUhqcwlTKMWMp3k7pzRuea4N1MeCfGOjYehSTsYEGFdkPRxRnXIwLl9hD
co5lilwJgZcKi3F44Gn+K0lQOFdjRuAiCgp97TTe2Sr788xqohhxkvd3XgwOV0PqzxoOObRFloYC
QnsEKlpqghYOjAuWuKMiFJlx6E2dq1n1zvmKyqCSLEboComG0IFaGdfd+iaeRlFenbHdlVN1auk0
Hm3+lY/2onKeheWeKvxH7SnQ+MfPvmM8Tka2M9p/AZxsXiefFqG1uNH76RW9JileSMXa0lurBInc
SLdpTb0uXI3xVsfhnU8/NVRK4s90VdJk49L5TkvcPJJR3rykM2UGkTyytJehsU2grppoXRytpiQK
ELe8Hu/0uKas+NXLkJJD3/sPM2t/AsAt0vJepJ9h+9xWwbnEQ4UKGilZ7mwNsrRN8oXaKbvoI+YC
Z+mO+cmbxbVAu+BOhDFhwkG5vhgs4vo6iIrceEK8tLLQhsG1WUQZ9BBUfzsRUtSG1B7FQVka+mCC
ywVKbLZ1ulHr5hskd+n13sGhSjAkQ1kaLGRQa0r4pyh02xgQvzTLgOb3kXAxqISw42WYcKX8P4fa
WCpwLRqTHUKXpWUTFtmDPBABYIlg5WlXWIIG8oQgPM/x72HzWsxiM3NDOoTg1p1kR3O2PoVJraxf
UBuvnYALDOExzIACbAftxTMR83doRDW0stgWootEtO9xTyd8oGND7NQDlbnsyp23SV30bL/RUBDW
ItGxIvbj9reQuIfhM5a0raIXNCUTuOUxHFZKpJrqNNdiDJFwhR53gxrSa3rtJffh0L43zl/o4o5A
aZJoTrn35HeXEYa2zAPa45tNgtsoIZRY7kjPf4hS/VEwxxYTAZRm9BEx186pVNLeB4geMSEXyZc+
DEkJAJeygwXOgA4NQmSrEwofvDSTuUIvAG0Zixef6BRJxbamP/AXjf1WsuUM4OxKk2CP8vk3r+my
NFNMQRQ+PCAR+/W5fUEF022g55vSY7SIUV1omb8bS+OqQN6SyZbwWQ7ZDEI2PgvIuL8fwFg0YXlS
UoCED0RbJUvUz0vY4Jzrh5hsuuF3Dv4Uds9IAxtBkoe6AHhZfVTc7NPQJwQP+VnX2XQ7XHXKmx/v
ScJSOkCEW0u/v5DAzi+ya15UwIpSBJYceAizMONB3hImBa6h5MuscxEVY87pL8Unk9QqmnvbI1e2
/pUMT16pn5ywOzVtewwAA2Yr2MfVvLHil541hhiJdTmRdjtdu4zd3p5QhWjbpH/v9OR3QhQwbOu4
WOk64paichczAlWJRzBksa2NCCBr9lEzz3zWxyPws+6ejGy6e17xoaqpEfju2pAAGigKy/wQHp1W
OXDskCGR2CbRHgZgUSZ8fjN/P5nzPQCQMJIcMA5zLj+r0aJeDd5IPVy6nK+9GyDy4pKlLsaNFr2T
71V8nyL+SSPfzQm5aoiBQ8ZTE4CqSX61oTnFbrfvOeoIczRY1JUNLK3DQ5GdnUBbxP43D8qSYMj1
wBAC7LggWIKEfaZR2MMsTB7a6YI+RG0tAbDrVJO0ivrHdk/j+Dk41UZdGZ5xU+oRPg2chx4drf0w
rD317EqEUO5qNO/q1UdBtNZq+DtzG060B3b568hKpj5+Sko0ULXI3RawhGcatlc0sNOUAVnWyYM2
lgjuQ4QXlvwomf5seDKYNqWw1liybG05Edhgk2dQn5yx2XZtsCQak/sCE+F6MnD7QdSMrXOuR+wa
HGOuJW9cHGQo2ZdQz+827EjVy8tNpNpdCchEgkWAAGkUXSHKC8/sCNJhEuTiXSsDZGy67G4DasHg
RTCFpHXFbWMsuyT452tXbi99KDYQiBGnbut/a2pgZOtsg4vPOVgl2sGnOHtFjjq2D3NNVsICIntW
f58sM3x9JVekJCDLbb/jbmuPHKoYttWFnKqsc/BQR9OPFR/pONmXpYEMVV/zYTLA3qPY3bbeDxfA
g9LzCFTyGIAYmX18OuieEvvd7p31OHYHlf3RHNRv1Su1Hwy6mzpBER4TPxgXwKggsR15vRrilgcy
u3ZeoIKwtrr8SSJ/2xO8Kbr2pzPAM3IjPlEyv0kN/xY71L9AOBBFkxNJjSu618dvbKGPWEfv6s/j
hBN5NrHcMP46qH2BrPE22wg527r/6khjCZvxrTDoL6BLTednmUG8edm8wOewQDkBm/M2OR/tnJOH
E3+VWbqTeX7yR8BgvMr7CD2Wis/Ua3MmAI/kXfQRWFgi1kiw+rjelVF98ohFCxnUbTxiMUuRnTlf
rrq6LazNWBBpdZT9vJxNPPo5EZiYpioD00srX4UWnUwMTylW14Z0s4YnGqHnUYUAMjNGYLFbFd4/
v1OrRO+cGnkTfasONZlGLzoI+dCjmiLj1Ol/WexvTux8p+W0oGJwI4rpbvq0hv8TnAatShsaNQo6
/fhciewcqgW6GZ8gbSjIHF97DZ2Q5T1meXtuDEGTOQwVqT1PdQBWMXdHByOv2TWPUS8Optn39Jc7
CyJOk7JbYlaCq6XjotButJqQCz90DI3BMiGq8qGPemx6ltLN0liSV4+FXqNpoVa0GM4kW0r7VKBy
ompqYeL362S56NAm1JKwNNxcKk849zlHhi8QdIdWvM4VF3oiVnNrrUb05JUpnrrR+pI/MbEbIUhe
zmUsYx8+S9M3bCEn188OVTUvIn2igQffBhFoddvs0tS8Z/G9o/YkqhdKTjCNpo3Xg1yP1Ow3Nmuc
ieBtwrySTBoxPvUm7uOjjiIEGen3mHWLKozuQTIQW4TZhugADupPrf5sWh8xI77yIH5CCE2Q7r9U
P/vm3oE5m1xgUYHiuG3h7knFKXR7WRIzMNfaV0zVi3DSlb/QdOsUtfkyq+VRDk9Req+9f2VYwSx3
y8Jn56HlvBE6GbbFSqLVRoch3HefFCfsQ+4J3Ekj6LOMHsf6W2+fGB00WxCJrK3VBQNpsyGUhnMB
7Dh2DgNnvGZ/eoLUSLCLfHobhnLXGfVVM06BQdtp1Wx0H+3KwSS/08bVos3Rjxm6ywFOhFTErZLB
mj1VN0RRJUA2pQ636W0DQaIQv/sROREaLiWUJfhrjVsnhhIOfEstJWuDfXsiMCyx6Avw8vgchn/p
q6ih5oPLbqgEOLnzbMU9DQyERtVoVyJChEM+332qL23dPPQolRyiCJHQoJIv6+h1yvBEQNhyk4lS
fCph2VB7D3kTnKP04ib1xlCHMmsyLrayqraM26R/2UefLDHZA9LAi6iLjmCshqeDjW8ZMVOWuf0h
SA9+SHJWLF9/1EBzOEd1bTzU4XAk05skvickjRgdoOYYa6W0t2aNissHDGBEMFA0JUB3Oa1vSUeY
C7NPgftinPvn4EOB5yguI81n9LCQ31sL0bxmBelhIXJx+ZQgmzBIjZypwjLCa69sIMUeAHvCqwQS
Ty3Ooq94vsMCU4cgmjDd+iznRVbeZwQK0+TsqvToI5Fp0S66+pf3U0/ZsSWP0oT1quJpqV7+RLia
V17TJgP+QyxNeUKOoFoQqEod1A5FU0hsZeoWB7eYyAjhVv4bF+DDBtK5xTWWyqRJfN9lzIjB5kSA
ezSJ4Se55DFD7WeP4sS3d2A2IjYS2Vq7QuYIYph4ndS45DCV0wcaRLZoHvdufJ9jov4aUu0VCOtw
WLN3U+gWbaSJqo0oATPQn9g5E+KBsWPvFeTYas42Y0BSS41bkQs9UimB478NaTQR6BLQSPR2DeI8
PXs8b21oMInMt5G8rVNru79zzzcrQn1dsp+4zPitF+9S3PvagOQcUcZklJ8zytjR1I4Ka8Mgh0ga
FZfxobXtpSMajdeE9kKFekAW69FefUL74scDLs3jAvVTtWcDwLDOgk3OwERyp7cXPBh6la0yxBuF
rx1QHJOKQlcl+f9Afx1sLWysgiWUMMsb6X0EIAxJlmrko06Mfgwlp4UMbv0iIXi9f3oOR6VSs/bq
YulwDkKPo7XDt1AM/TrlgPQ4vJWVw4Ycbsd6rY6NhgdZ9QHUyLvUhcZ7q3fLDKFExpRjQLqHbvhG
9tm+w24WEN4cEzrSOTQHDNNR+pytFVwnH+B4fuZhdjR7o/iViSA/ZKsrr8yQa3I09T59sPay8rZG
9hHO+t9v1a/ILoSRMaBvfHhFjSTkeLq5peABHHYMPnGVraM4Xc1IVEzxCy18ULuCAnTUWtRZZC9z
flahfJr6E+FSW4Rba8fDgoYwlKpCh8cFIbbQVoOdwXgLJd1QpJsnq00PeOA4hKUExbqfga4SHjtv
36kZvyTLCELKRZFTmnLbIR6b53FRjZJ0NX2hslmCsl/QrXYBfYsK7Z4nTGP6WjISy4wJqZCqvg0X
ieM1m6jOb3NHsoIgYD6pjn5+HI2bUfOJsRnMkegPevaiTECsb2D+S8Twi7H5KQjoicz80pE5OPrn
KBcoKV68GvsvsE9AbAFBW23M+Vs915T+6Ua7jTRvOZJnx5+/GrBEGVCezOiXcxLVdFml6cFISTDR
DXT0yaGaseg6+9kmF5MOBaelGJcUW3NNppOvmytV+GpwS0wt4zX3yJ+CnYUA9GdRCWYdvhtjtZN8
67nPpoPXXlxHkH1SeXZFBfaFQUWFtXUaT8KYOrcBWZMVZ9+G+JWsekmt3TQuPjPBhDCeGkdgjKce
CdIhJJ68m14Vv6Uw1MxtVgrId2dCClgrxgwYB1aEjPmXtATOzBis+IXoIDUjrivThmOB+SwLsaos
62F03o0o2qhrPiv1L1+NM+C4Poxlbn5kjnxWd2iOCBe946rKp8fJBRasH8LUY6tUcS0YGlOn2E7V
eU5Y4xWNotj7qokONU3fbdPfbAwuimropnTjoOaMJ74PFI+LbYmJu08IGUDw3mPeUoSBVepIgQWp
CoTNj8TJGv0ln/1PPVxb4aP6MSsZ7eoyPlE/6ETZQbEwGaqlCZyj4PhXU41wiJpUfvN9o1SXwbAx
Eu3Umu0WQeWD4TVIr+yTyqVT8cdBA7LLtpTjIB+iJy0Tz1aYHb3ydxDRuYqRLhBVrl5sRgMX57V6
rU1B1Q0jepWgl2gJ1POfLGE9Z6QPuZH94sJcuxUCf7Xqo+Ax5n9U/v6RYxle8bF3n9S5q6C4sMnf
VF7whEvHUXAunEGCfkVpIlDp2ZDvzaHlqFICC/VOKFCbzwU1t4gXoyWTjNmaG7fvllHA1t6NyAhs
89whDKtCgjOQIujq/n7SkPbYhGOiwyuNvVrOsoIZjlzhSesOjJMLzAmh5+zxiKk1T4w5B8SLNjY3
d6MeeMKSH+xUngIoKI87sinqlx5GhaGw657VOTQy9rYuxVb4OqCOI1IraBVe1bwNGeSUxssPuR8G
vmjCGs0utNSpVhPFl7Rx/ZEkTZoumvEs/Ko40mbzHGWYGFyigAGNaj2AHiBSLFz7fvXZmDUS/Pqc
mR+qpjaOEPbr5XqEionQruAw8jAXKkA3B7pRkQA+b3UUVG+1MDZKlKzOPBsUV+fhbUDkosLm5gON
I38RUlwWctsXPURku5czkcMNHsj0lUjXV+VzMgpCygqik9J/ahhWd5VgoJ94U4mpuRRVw/+cxYV/
UX2rK1DJ1OFG9ErfsIVXMTf/t9Q+LVdbRblFmog6e4xL3WvrDqsLevKDZ4pXj2qWoDv4nrcoc+1L
priwOEEQBZ9KrpKkiRlJX4duPMxjBgkLfAQYMed8WGHaA15G2v8wx2QJ4WTRshcw7mAligBvMavx
8uv5zzuxVyBO0WTbwAZEuEqH+miP99rxfzSQwSS74R7KAn7NMc+oP4DmvSvGPWFACjkMhYl1Wvpv
YDe7wkUJiJh/RjMobUYuBGCVF5/U0OPaYnnp8vEQJtZKJeiKHlGKR8Um3zZsySVjLYibd0J04NK7
vUW5EWGtipvS9Yl64i+33XT2qwxeU8vYY1rxNZ+rPHtOi+lBt61zR7E59TPocWYqssbjMOJiYYtE
VkEWwLQR6JDGqDv5KlM9+qmhWRJMZTanTo7n4gK9rbh0cibxljwXKeRjZp51Xqc5rUZs9WXXcwpp
68EJj6r0T07DJQxAmsHyO0TwUq50FS5FzUoVcXIAkTZxvrZmQIfkc66KHQrbONHAaewT7vUTyvUH
ZT8qWgmY7/1ivR3naKkKxyZQbWlNT1XprbzA20ER7i2seCx3EkqiTvM93opVbVFTMSMJ9JTyDClm
sCymDBDYPfPJ4pn+DGsaR+5FoCMxG67w1gFGHWdyXiBnyHPV6EED73ILEFpzrVawko86pRJgvIqU
EmzoPZNPDyE18+lVE49PqFfOJMRIRilvukojPKNQNgG7oY3SHdH1nO7VvKm+ksSiU0lYCmsh8qz8
XsNQz3z2jFyDcX9JcdlRCCmBoycirtEfSC7wyEEGEm1TlsbMfKuQ8wxtvjFwVOAMWCnpQ9J4P+HB
FuWKUINFRdADmY34BshOA7ZQyvuIpyiO8pupQtcsKG2DN6cbo3fUH29G3VzVDC5785BF0dpht1M3
ISQceziPJ2Vg7b2YD/VsI9UCSePrC+SnF53sOD71ShKmRArqzXJRKYhriDZUzWYhB3SRV+uIPkbf
sFHuG2sbgbj6xaeOxRHyt8SOMUKnyd7zC3QYuOsYZjTPjpH7Q2rdOhAdKW5IkT1tMTB65TnNUSzZ
Vb9HKNFiwugS9p7R3nHmkrs8bysFkcXTVr0w9cHMQizroUsnnsqjY4CcN7bnMX/M+F0SgS4mIaOM
W/+vz540c0QwOSHQ6ocCjPD7Yo0NIJ0hlhKKp6X9Lx+traHPL2M9nvN62hogjGraMSEIFa1spZ/d
jxIQ5FCTegIHTyTXcmbuLxF3lQC9suSuG0ll69WBAjQ8OJjG673mUMpzypl3FVlMCthWaRSNqdgz
z8gGRUVHuW4WWftIcCaxp0wIvWq8pOp9UTOZzYilLn6aodR3e8jLgngfaixCc6PMzRLieZ7Kb67E
jpess0KP8HAlD6q2DFzrpE5y8OpUkuaN9MLQuYz6PSFKKxjB3ogP4xTiW/5yR4aM3N428aVgR0q1
K/eyCjDJUVLBW6Q+roPw2MN7iDm72DXQhFA2xt8YsUgwvvyd07W4Qv+tzdKhlvwZvHPVZbia4q3p
Qs/P2OOR7CunGocvQBJxN3DD9qccXfS4VNEq0jU7Kpw8bhHLUDehhcNjumb/gqRF7VMw6ASR9+li
G0HJF2B8Q5E2opdXhJUCnSf+7xmDm09I5/RsozCmkKFJOxJ5F3FXEMrdgQKGC/VqFIwuhXz2AZlN
czr6+EUbT0n5MaByNVGqiRvCYnhWTEWuaWsxwYdz3+TYGyFJMkhvbvra/9BpLCPoagf8vUwMeuC+
lF/bFa+jRSmQCtCxeOvV3zXI17g9dRfWQYmAemyQvEOW/pbRNMHL22SIFyfyOOLuNLn/MlHy+PiL
AKosV2sXqSgk5oAlhTCmvHkR01Lj/lLmg3gY5oKQZrcRK8HsEbH5K1u2WjZ9dN9qLVVG1kkz1k0D
ZOLEj+NEY8McbP5IaofHM7HeTZKlZ06kLBJvMQOd3TxFFWUI+GDWibhFCItuA2HVCOoJR72E5BoZ
JS4ZnlCfC1MR0NTVLCL5beuowE2HqYa8MHKRupo3nwdY2ZkstD2k8y4GZM9qgysJClOAFFoPTpwX
AyuXB5E0FM61FqgSaEcPs3Tj6j3cy1ZiJOz/k3RmTYoqWxT+RUaooOIriCAqikhZ+kJolcWgIPP0
68+XfSLuPd1d5QBJ5h7XXmsiO6K0u6Qo+W9cuzUlBANEvVUgKyTioAiCzPwtH94fEAaJw05lNhQP
uBFRUfehoikG+T/NyxKBVzgsGLpBZbt+jj+WRPlQZNYBeEqfWV9RrwSisUYR2QiqoCJGWo2U8B8S
tCibb4lGrOg3it3ezemkEI+IahsByyx5MHmH2kC4gW9Kk17jTQsWui7m60+Q2+MYNaw8tONAtDTg
hWECPwuJrqVzEXyHBBpR4bsN0nM5CKohvVWUl0HJyb47gdZhYNNXiI10Q7sVeEFh+hfjCvnhxz8s
S+BCMblitguwaq3+ewYYmbhX7KIAPVswMzKhKeVzr1NUnwkbot9mkf2B/lnVHfl1mGnKLht9i9Sh
a5GWguwlnDZWlQxQHD0avwe8Vf4hy0hMhkoyflH6UOUC/ifMO7WUhDMmcnifDjCKensJG6EoBNDU
x2bjzkLCa7+sTKgHRelJSD2IpKHpFbOcvfSEuivDtLqw5OD3HglRzoj8ENBYX/dWVRJ9JO1zMuyU
ZWguiBmV6pwAce4RbYkYxOgh52E/lS0jgkXh5DEFZ2xDLf/AEUL6GD2Z0/g3+oomK50qdTb2gTbd
09JmWE5gTcnmooU9UwCk0k+f3N9A697+6PRZTDH+8gaJh5b3SX2sixhgvogZ1vPGSmCLGxngOUr0
GSVYcX5LIN0CXdi9oVTpU+gySxCXEM2O6j+ChwKIKBoFKWRKMqdUGsF1oLULIHu4CzG1lE6mxhJr
8yn+6PLpdQVmhkLSh84aTQ/YBdEOhyOE8vNdpNUVpson9UppQAGNWSvK9jPW6ynUxbL8L9AQMZCA
V4siXYgCYQEcQ+CkRJImpvlEwdNn7SXUrCajM/knvatoG9fKv2hPvF00ESku9Cglw4ANFQIhFYls
X/5Ml7Bzg7YN457CUaJnGXOtFT1RSsDA7e0XzQ0/HAxA/qZfdk5IYfpFpVUEatMQHuhxEUaaQtUn
kcPjnOErptmX08EIFfxo+km/3m19FEmoiJngUJ/FtTmex199qhxzeCAW0uCVL8MXkwZMMQ8L6VuA
8OTBI2MVvk5RNvn7xoqu64aBI6IZ+R0bi8u0JT2DqSgIrnX1iEF1CtCnGKn/t0GpGQApgVV9ncRi
MRyxTBPiYmh1aFGl5VpEfi+e0Jz+bhUwvEGlRBSTPxPF8sE9TP3u8g/intYMyHw4W5DbFvU+qZGo
xaMNioIq4hjtq5ju3nz7IbYTzwjnPKStC03+49OU90mabcIXpWHhcsdk3RJ/HwZEheCApwU+A0aq
hIG2gERKOPVKvub0toOpDLn4Z4f24nGRWHkJKDAGryCBUuhxLUX0sVPon+i1j0fIAvb/Ui/Gvno0
wpoxnbRVcaobXEQMRw7WClTtwKI0wK9E9VG4nXARMTaUuzFQUYmcpMHXJ+iUjKqIaaQMzoYFH0zQ
KRpjZkFmC81dGwGaE8LjqEFuXtPpb99Ix8UsdePwY44W/nfzabVuKqqFV9jId+17cLIlg0XjRHKU
4kVeypwEagAt7I4q7iT8ZBZMCes3oDME2KxeSrd9rBz6d6gXc3cZMXwgAKrIJKKqTfMgmhmCMiQN
ue3QX2XZs50MMNQxMUYgKW5MQJrTN5PK30A+diKnXhTPBgnsCVWhqv8Rhy6Yy/TwFdvPP05V5nY0
TfV5ne26lJyoPo2nonbfsGVf0CYnFuIjhKgBI+2iGgKJyz8UctR8QWa7EuKzUTY9iCqf4H9BgJzq
SdoyyC87AWYdK5ZQvpvSzugjOLc+4LBewBiR22N+Y/cGdDaXU2NQYiiPR+BzN1KWGeStqg9V13LK
YfyMaEq2YDQQ2iX6HVWAoGNgOHRUaiYsXgznkV9D3hJnukDjCDnzZblXsCQKZaeUvs+CdLTMlB9h
gwWiNae/Rv2XkbUJpFmwtKRkmsvaStMBIadwnY0gMUA8QIaDBnqEqhqMSfL9Br8ovi1Drm90E6sh
j/NV/2HSclpt3tQ66MjpKVI4o2MJZjVdhlBWFQakU5cCkyOiwTkrqyxv8mtq9gr1z0V+EriXNkHz
dlLYGfzKGSEktZ3glRnlcmIIhEBeUBAKUXxFYn76Wr0pdYkfCR6I0h+IOJkUoU6Qvw6ZYI6hZLfo
yPHLMHHAxlQpz2IMh0QhfU7L5VePdmSKg4hEbJ/N9YmPaUaU3agofuf5/PcTz8wZVCIveXT/MBQG
WwsT3NisgtlzMfU+863PxDd7qshMBJ8FHAWT/+vH+UYGYtrBEFyFANoxEChbbJDnWHeQVaUgcacd
QFqGVVocqnKJs5keZAtRRFV0OS+hQ5ylVqF81lJz6OgG12W7ZVaNWuI6y+kC9V3y0tqkAwsDaxPl
6i4yJQYmyAlFq62hV9xiReH81sEVwTEJ7mcEsz7QGWuBbQtGjCbXLU8M3cA0QHV6tBP4hYgGWjqP
Nm1TgX2mydelx3oEo2E8iChkIzJmSEVE73Wavy1BViTGQxRQLRIOZjYXvpNEMSoYDulDy038iiGY
qEUTKITvGkqcHqgB4QmcNZCjvG0Bf8rTEVSn8jF9/SSzDHxMY71G00OUAzZElO40lSi9g2yK6U8o
IMpCWJdoOyk870yks4rC+ZZ+GQS3En+Ap6RBh7kOjsly/FuEAYppzEEhl3BeVEqhvhnB95mVOr19
uqqUH6o4sJolnCGiR5GAzJ2NGWZ801IBHqGN+CehENQ0UUTbs0bzvVQk0j9p8pwX/6rrSNaU6wGN
zHfLToSXq04lzjwnAVkyfVDeVhrAhRQ2e5qk/dBW2kyKNkW31Gu80RuXVvZ/Kalo2C0TyETL9TSr
tLqd8ByasxwQBwRzDwofI27Rb6J4AhaGiFC+SrhECVYSMUpFLJRQx41f1KNnC+tTwO/HoSfYXREy
rHvmlRK4StjxikIrd1JQkKEQ/KnxmM1rQdaVWsGwxJ1MYbLNNrTVJ8HsFpTld8AsPfQb+3CyoEJJ
TZ372jEw0nNaBrl2P68XHJfsuxcVzBcLGulNDu2RPD2IfHMq5vXazTRFkHIEXws9dIEjET3rOYcv
7KGmAVLAQD9DW4hbThiHK7y8/Li9AHH0mQzUEMmdj1C5jGI9zPw1nGrIesoYjrR90dlgbmtKy3qc
nJcTmiSzZXl6fUIv7h0pfAGALzYJkA6Su47605RiuQodAbwOErDWsVD7aTZlVDuTEWTxjKGK64SS
4S8gLVmG3WoiBgEKajA058u4PjJFBX0eiOompXdFuXdWb7tPY4qi6tAEp2ycg8h+A2BvTMpjRpdX
zGP1RlgfcACrCX25BV08imchfbLsM1JjdvUU9MxCZmQnaqkxowUBCduMb6xn7f7lT7dtOXd65h3T
WWYm1Xag1l3ApQRNKvz4C9Cbk63/mZpdi0B6+ETYg62/qL+ijgZiJ8erAl11NWcdGNQtY+r2yw12
DLWBhMY1UaQcH0qmHvKhuRSU+0R+Rq+oD2dm+rIDRr2bbLqnHaKHQW8UuX8L+uU2TQNHkUq3YWY+
RKx5lAFkaP1rEVXGQJ2qjN+P5M0oPwDQqCGr7gZkVz5TRzS8u+B9y1+TXU5/dUaBJeiqfaxIv75E
a7d6fTVvEj8YCkDKwdjVuOUwdUQyWE5QH+7moTmfUNuJe5MhVWFLR7G8MuVx8jfB1Qqn0LJOYK2c
IkNDt2nxTeAhEOZTxg+Rx4cfLO+7OCtx7ryCmVmT0TdzaooAo3ySwDmwkdc6gqOAAmCxaMBFACSO
F0tBBzYZFAe00SykmI6JWGRjvoY/kQ9cgIxoExCvIKa1+USbVTlSnT3TeAPjHynMuoU8NhLmxXPY
VzqEKwZ/M5uFbKBwk+Gb/QVz+awgGMxMycwuH9yEa6tLWvBMAw3Qxcw/y3+JMVHEEdaWHf30fhLd
hnRwm2xdeRFoiUKa7oJ6vK8kKpXMJo8mc5v+30T9kJYusIGL7ryQ3S5+OVPFQWnBnXHGp82xCz9f
afSMqTCPZnC9tn9NbwBf3i7qcrcIwDwYlYJy5rruvhbUBHILavXJkgEt21esOTRzwKdza3ke8hVd
cj4xSJ0XwBAQWuSPssFcNtZ1Nl/L/W4a7FhvKrRM/csZuT0goE39sfLX9U3bRLU/jZregZSE2xdd
fi1YtU51g7+FZjMQ5t+JkBhCfeUwy3Yo3zKrqrY1hII6oKHmjuREj4YqTgNtd2ZC0d0odEKp/Es6
L+VVwhD/nvpnDZZ4ZksNt8bM/An7BR8czWJUaZezleIzo6MF35+Xhs54S4sW1BqVxOP0AbUaaTBJ
Us7pBaiSrbg3FBYTnwKBViFMA2ZoulXyQ0mr7g/REOaUYGFEfQrakeEGXaY0swlXrfR1fE1OUnB4
xdSA6FoaS9jUqeEC/WHikI7/3KDGXtQrwbvb/lt+ptd8aJupdGWWgDHgdVJCheGN+hpEUy+j6x30
VhngFVSRbFdYWyejvzdnYDJHPRe9xmEnzw70+eLIkotKj9o/hqDBr0jgPqn4czftHPKRTQo4mxgJ
WslLj+0EVmIKfDUQWeb6qJM/RE5B+wvzyQKLrjWjaVyXGh1QNYf+bHwObxk9glZjam2CEu7PDJX7
OeQPQHuQZlBTbw7/IuCsbfL7uZJwkBhNKQXj9Qhvs9XkWV8gIeAtdUjRUStubYUIuSo6iIb/CJYq
iAA5VdkNgABIxtCF96M137nMUNSl0c5bIFyEDx4/Ff3gUDIajiR0XwXaAwbB3Ca12svkF/gkTrKp
VxB2sItS5qZu6RNpAEL1msoiJA/INGZWBAfaifJEFK17yQxpaGCIQLuoo5GIUxAScgTBFTwDW4lC
/AH8Y3NKQLe/NLSyieI+ep2tUF1El07QzwRq+eie/uVz5fagpKSGzIpDRMYdKfQt9SUdEYiPkVLw
V74NaqRCOwZKC9I3ThyYrJdG1x56wsBFzM7JPIKiNXS/TrqHsmcdHYq9r8vb2lzZoZlqb0++8N7y
MEZ+fiObpZk6xBSbD90TF4nc2/hClT+QVOZlXteSVf9DQmSTWeVO0t8eKkFeZ7OGOeAL7x9YQ50+
RsfY87VBz5y38zFbc9lq/WPBkzGn8KI/fPC5XPCKBxe9NKjiuACJY3IEXMvPeA3nhowbhQWmRQPk
6ZHeRpdyIpYAhNMF6vXuSa7T7MXd8gx5viBTyHIgM6IEA5+OCbXyQTklLgOi+5mV2vHTfzABqi1X
UJ3LF9baP/FYiifnAea85gSjUPPkBrFQjPBRYT5DiMEmR4rgUlqJm56UB5fmX4bj21n8hQ6c2xt2
bv6AgER+TC88cdY/exYIVanwiE6OscNOTZ/9ltXxL80eadCT/+BksDPE5T9Ltz2MH2zyOffMVbv1
ofJAFJqN8TnMt8zCb339s34dUot5Op2kV8/X4v+sz4amArn+M9uPVjw1XiBvX+vlBkLyTbf+nej1
lvnMNWXQDdKXOo1ZqzMKtgBTJsTAyyNHGUDoRdCnHMa7qSrvxias5tZyFeokmhb0YAcwmzqFBx01
MYtyr4nJX0NweOyM+FRvx6vMSm/jNcEqRzY3UebRCyO0U9hmYr03ehNyJf4cbWfH6knt85SsKMGu
8g1lv3VjNPsPGxKswbHevG1eb3Bebul+epF/8m2+JrfbgPVZhY6k9xf/5GtzPTO6vbxjtMMs9rKZ
GrIZngojOESHai9vObzIo5MAerCmkFmBsjviU0zl8LYoMTjtNtWDAyHkKT+k2u9sVey5FXYNNuSw
OJYHvuq4YDx/3+yxZ8fMY3bcaS/yBf8BZwZzQl7mLGM1NcZm5Y0fwz67MQ+4lbdvh7eo/WV6ebnZ
LXBp+3CS6iM7bfk132LgmExl0OTR3Es3M3wtNnCBpqSX3GPDx729zGC9TRQJtfCEWOuBhqjFet7a
S7ntjdxEhtmAQGFd7zI7swLe5R+o5Fqyw7zI9b3/bJe76Tb1FHt0TNwRW4HTIrZn9gydLlezPZ6h
ASCvctrjzeRaHzhd7SU/cP/v5/xCYV5sVTbjE/YD/vVRKBZrFdYb0NpzopPBYlDoRVnzLVp1ZnAA
v8xtTrfTS3+ZX+Am3MJ8feiM977fIE+9DfUQy4zmxpgtlzM9wqmVL7NNwVMGjKezL7b1A/11b7xl
luVQPFnkf+dTNGCeKHquKx4F/JJ8ORuGWU+Pa5vslW1j0+7WlPXIGKwlW6fYh7uJm+56R3ngTnVU
4k4jrDlqZ1aOe5pRM7i1LgM/Y63Zv52xiVYQm108jsz4XKILM2Q2w0CMiuD++C+2RbSRvsbq7Iqx
xWV+EXCML5R0sNQgQGLYeKmGUtO9B40WesVteErXjwuv4RfGAMPnX1CZnamf8+RZeaDbpidwqdtK
iHGpMBoR9GNTtOwWW/kByePrDKe5nZ+WV8zUCz4Z8UAApSIqhdJhXlFNoI8DxgNbB5GuKl0hUfvK
L+jpeJ8TRoVQBCtZMQRN7K7WR/SdZl7idoZyavaKicHKvJq+XbxP3MmB0ESONfYf0nm3yV9zaxza
r8mDseNE46FY7N7ppXGq5wufBagRSrxs9SQKwifD937rN7MvzGgLzgp5Ow5dqE5kNb5RDsJ2x1ZH
rIK6OPnyNnebJ7uAcj//fA8clRhSVEG6VgK1NpDpwq5n38kJdxZciB8x+Pm6PkhXdjBkcoD7Z/fs
zq7sOvzZ8ov5ZPCfkGWf5mc28OSZOj3INuEupWtnDE+m61GrjwHqwFBjT8Hv27QaoaIb81MO/WHE
4/tmeOnrBXQv1hxq51wDK8+JuNKv7p7JGGsSWv5l/rP44tx/DhJeCaPbX8bLFd8Kb95MVgkyWEKs
ONEinosNCjgM58HOQDWpdaGTZjtJXnbq3fcd3hRcBqA9nCxLQXh9Sdz8tz9Hq8l1cX19J2KXd/fg
hyTNmew/h3jfIm/bqXBU8anFEy1LTgJRAAldtVeYCuCeD8tffomzBBFLL4gYBLYS6Gcdlqx0GV3C
t2qjeMWi8/182pSw+oZhq7z8l22GIh3LVbuTPY+T9H+0Kx8YQI+95z/Ya2hv8+LixjcoaIw5lcfe
5Tl9XH6zsGAur1dvS7EJZC1GXBEAWFjjHTqOeqGS3V+X9gJnAhzOavYk32Qoh683DiJZ91sM3LYy
FI3ZihUqyfpsQ8yyCb3lkbUcP5gRg2B8w84Ij9ku1WMOdn6YQp3PLxOsbPGMftgmLHJ8q57yA2tH
nDc3Y4zKxyXM6P8tNC8hFEXu0FLMdlMegu839p05NUd4b5YgYcC7vYQOJTvz5fYbUbwVdghnvO3d
bI9MN/HnrSSMwrLtsydfDt83BVVKz2Jn4N15rDwHQolXpabO9BJvK+Z2NeVEWJPdmlPx7F56duPl
rUvEImNRTGIWsUEIYZ5Epp+K5994yiN7ssWyG0FNtP6sMyzHdBvesLb7ysabP6kHKaweL5o9A2KR
K0an2UsEqpq8y0eEXaLY4mLGS5dnxu2z8OBD+VpMFPHpSJO8yX10ZBxuc3mbCha94HOxbm8rdN7n
2UrapL+B27upBvsg4cDbYcj3QuGWsCFkbGe3OMIrce1u4S344YTIcI0xw5kS+xGRlS5Hnu0x/04O
ymP8qLz0yTrPrtwwngV+H55Hc5o/Snd+aR+NI3aYRVTzlAkeaje0iufbTJ8EO5gDzufwZCeCsr+M
L8NXY/MBJAT1EeOQ3Qi6QCyeshNDbkTc/AvFcJUMrOHL4ATkWPN67pnwuFH093KHogvatsphYkXG
0ilOA5ylxJYYh4avbVlA4kSYfbmd9F7tgwOSSDxUL7VH1/EuJk3aD0+kjJ7yfuHmkCersdOcKhsz
8YQqDK4+bcTAHOOYtLy/uBI2S/2AXopouGPOHuieOKjkIUSc5YFDLp4PLwNm7sLRR4KDwWbOVIVM
Z2HAYVL8MXVmy5fxjTkuD7TxW4OvZj8+Rwf5MjeZoqeSWZ+lIzxfu8rGIwxf+e5tV2KHT7zRud20
vzHtmEjNL+RgXCMnjLUVZ5j8jkf1yDoSNM1Hg2kpVm/2xJnAYNvdZr8FpE45M8Sq9Act6ezcINZB
X+xJXgOE8v0kZxuf+VuFWi4NTXJTki2djT8+c0hIZMeVyMBn17HJo3hxjObYvm4fbz9u4DK4coPs
9NLv+ksGVhaLvU8d6RaaDJl7LWGdvG53lAgPlP/IZ+hzrUZXIH06tGR65C6vny1Mz+vOkNfBodq1
hB+p8daYfjbxBWuKSE6yS9aQjj5borThWLuFx3nNHCYNG6exMM2PQotW83XAJ3wOJBDP5DC7gj4x
6ofIQikl4Gsbj3idQJFFLb5HEL2SRcAz/Rju2alyokP/gB/aw3FjFwgZeCyVRyZXXmA6I6j4IXvr
vPmD1efYYwmkZ/2Lv+bRcx6wIT39M4gsmIYhRK8BvcMI6NBCQgdmMyN5noG9EBmP2KI4GFJn2tCc
/RveB1kMOPmgWhQzvch20udkAQDFN+rrBy9I+edfw1GYGwYgKPHwKcold9l6t8lzxkIrF7Z8J7Ix
H4YLMGzCXbEVRPUhV7mh7oudQjBBFNM95V3mcHOv726PozTZc53dX4YnH87tB9/FjVyjuWF9uHcI
jki5gm+wE8BzzxD6e3wT/Drc9y+xXytWHJmHGz/lrl8/4zMmF10FpEJCvg3QrIN5JduFcoQ5ONTu
hf4orXOqc/T7qcCg7U3SCCchQrGk5gWjUSqtS36iKHw+1nSB24RgiVCCWVO6bBNV+eYHMRKCTOKv
fBhMC82nyAKTBVAQFumA+s2g6EugEZkJ9EWCdazcQG6YMMieUXfReQ7DjWui78rwMN23l+1veV5n
PBsiiSrGQXwFceNcRZeUclL0zb+ygYEOUr8KPgSVEFx4I6M/d/fqSzHlx8vlrfiS3E3O7VY232QE
rYsbOgBq3Etf80fE0zhAkcd58i/MVUrXmNdJHhKkFxaVB6NcosNw45izkNgZuGuYAip/eYN4DK+f
AfMRb9HF2EyeaHDuZs5wx749itPnkD6VLVM3RIBvkuDSrPnsfPs2iUi2FFcCijuv7zGh/FTF+C/2
aH9s60PJfreBthAjEMA8ScquIxFQSc8R7vhDYIcdvOTrxgZXS4CKTSd5sNhhWCJG0eZ0EbCJuP5T
9LX4zZ7vm/+Y7KGFaWywFYSo7MwHVSRhKy/K6U2YguX1Grt5gv2yxufilrscCwUgLrR2q5db3Elz
H51d3PjZFseKl6JGdaR6xrdPPA5d+ZAv7Rn344XO/LS4z7dvsTfJ6UzMGLzpakekhB/p3eo23iVX
JtfeT4CEZFXE2JxfnC55+/BsbmUjrlGIRP4uYQzzSKr4Rk569wYAo7a/2IoncQtgYmF6J/sXi7y4
iiNNqJDr/Wb6rRwGvTOIP+363JqxV9iMBHjKOqQy8FmBUTsuz0i1O0QC+/C5PCrbYk/ITZbPpfJt
4124bc/IpBzhylxPrtKRA7Eem7EVuMK4VevFgWD3L/XIqThXXvaU3NBkHsLGIwF7DtXFroHRnGDq
X4nm9cOGR6USuyA8JyMAP8sv4cV23Y3F5BD4DxIDqqCYHlo5+N3ZV3QFFHAfyAc/1/bQ2BCqeBX5
9fxSksFmJ76qs8Wv84PYgsznm8QQbkXFanTmE/X5nrCMJKMi6Is2b24YzdgbwyJes8eGJH/vM/Kj
I6Z1KETDoXXPLgPhWwJv3fdw4wJ+qKe5pKcsW7Kq9uKg2ChrmDl1RSbVRFhEQpy7k9/+wiYe42tE
Rj9+NN7nQCziKCeWomFDU+2gRuWS4x9YMCJrYdTYZhws/sJz5QHzdypcJHSidEDOtSV6cXkslLe9
etNu2wN/xT9y4JRH7g4eG4oPY/+INWyM6aO48aVYX35HjMarMdfKhQ3Kof4uCBdu2Y3v4iGLU0n+
kLvEVDiS7slisufwG6kwRZQxbvUDM5w6Uc2P2F24VQJMHtODXYc5/v/eIXDFt3HeWI2gZQRTnD2M
B05usuf6RlexwVEicZsTXwXmjGzrnyNguBm0o89Q3pMGBF4GfOKsObCJMaID5geTx9nFW/zbT+Dc
prv2nOP48Q8/BKaTvTDlrcmwFuRWR7jPv17oolrsMWm24k6CQifhS7JVMhJGAdG6C44n+alIAftQ
FWMU7DkukgUKfrCdW/ox2E3s491/lL/+lmuFdv7WP3g7rpCkGpXS0sXL8JH4vsVX8MN6NjdxbGrI
2emvaAsY2l7wTa3x0TzhnpdduZnOJujFq0B/g0tpbHGBTP/ZXG5NkUsWD4EqAM9E4XmLww2N1I3T
MqHvTKjJ9oFKgOL0b+HgMeRLv2E/38DXONRAcc04Lf7SZWseGx86eBOCjdSiicRGIHFgA/5RiWBj
gKxbPgOmtnC9JP5U8qlL3Wbe5Cl5GHEofrCfQhGKn77EifT9lahhdKqiQEtCnNvdxg9+wkWNsxVp
XfEyKGh33Yb9INXgWpjTw2YTk+OY0f1ky5/IKHGn1LhLyKdFvMghJ+WfweT2INZVIAAHHFquJL6c
KBawAvdR6HQNlX+NIXpT6DAJTbt4/QqPPGMfwhkaHks960z+2UtMa69hyGhHK4YdeLBcClfPsWU7
sv0XT6IjKEgIbIj9QYoBx2BBoxVsxm2yZkSwbbSSesXPB8dNDILD/vdgAz4QgCBs2QGQLm1KVlVp
UrYmWiDknfPo2J3YPCgKY56DOEkQehF6AFpmp+E0Z8/on8fkJfRfZFoLH5rlgC100gj2L/GIzKWw
mOhusXIcKi4bi4AVxfmLkitx2LDC0NtcPtURnjJoPLz4P7/HBDbwe/LoSQcbFw8QEnCx3Jhdnhkf
Tc5EDUZsIbJFWXVZBhCti68FO3OgvI0EympG6RPoiJbik+GyWXEX6t3ydsZdt42dbWvGzt25lm5c
Tc2xDN3UNUu3Td2yNFfk6j5ZizdoXqt61k7/s0LVutrGdax6d0+zYtXz7hZ/FKql3zXL1HXbtu+2
Ztmuo2uepbuq5dq8y9xZ2i5UL5bVqvrdvWiFet+5qk3nQXX/DNty7q5tO9ruz3Qs23KtPyJQ19R0
1/zTdM3VQ9UxLUV1NY2Xcj+qpouLuZseF/Znm5rp3B3dMqnrr4IVKmQqtUfN1mvVg05Q1fmMq+vB
H6def9kGKm92uGr+O9M8p1dNy3J0vlPT7toGRIpq/rmtyg9eKzdVLf7HNuDHU/UOwGvlsAFVd2v1
4p+O7ZqW+WfVK/EW19bdLRfPN1lWtBZXaf+ZVrByvT/LcnXPsW3Pdf/cWHU9vI1qa3+uZ93F4hpW
qlm/nuUVmgfgV/VYaLLUlcsLWEQuT7ctJJjtMbf+h0KG+tbcXryGWwzVP35rWrrGIq0s/qPtLEfz
1Lv5xZp6LL1lvtZcs62Z4got21cz7fc3UX//Yh4Ufo36En7YYaPK5GKUfkWRp3WTw+Q5xtAYGNjC
wT7+3w8hQUX/tGO/dUx+sTNX2N05RW/CnSnQl+8JNFmC62YedthmVJh0WTqgDzIrv5UpHXGo+ibQ
LgJjmsJcCgflmKO2oE0Ylt/ZZwa0DS9VAmgvvmAmMkHxqMPnhjaSzxzO7LOC3t9/f3WsIl8yqUgK
9igJFcEUliL4Wih5j5arZCjNMvno6XLYDsLFYx7qvF1Hk48xBu128nv43wPGXYDhQHqxFpNzeQZV
X/HbMxc/Zv4AfHZd1nsxo7+UGcQd6nU9i/ZhW5qgTuPsPMpaMNiJTuaR+kzzICE495faInX7nnuI
WmvJRIfUFAxwhdqonyEB2TCAYEQS+pSVkS0zrZEc2K3tbDsYMQf5ZdY7TrHq9ohyAxyH1APnwthe
CdFXAwUZV7XmWWCmZhhYBZqsqV7hx6cBMOqucpOQluHcyicoU6d6X5+XAAo7//j8eV6vBh5Ss693
27valu1p9sWeqldP0SB15zekPESwyJAyAYqMozYstmj70jP3p0wFrBcJxW6dGJBJhVJd3Emaocyn
FydKNhE5MDsrXQHtK5GfPL5PPch8tbvD3Uf4dwe8jVo2v2q/CyaLBrRV5e+xqFUs/komvRHYnqrv
E3UGuo0FU6KMIM11bps4bpaLXCnT5kzsq8A/uLk5j2sCO6CGJ1l2K4IWMrZW9FeZRITgQGaIMwIy
qQNukRORK8a9hjcbl6A3wZpoI0pe5F1nWvQ2CRgkpvflV7JrdMJQqz3kOzShrOorWdOfoFsRHeX1
GGG4/lKSJlOOhJHAhyJFZHMKrGfcHboL5uyPSb23Wv1FV4DRjKlFBlrfBhXu/meBdDqgX0gcEljp
6CCs8qUKSRJ6Iqp8ndgjBJFsiYPzOz0XfyOHMasa4h5G4YCMULHhfDLzTbxF3A0ZoS8a7PiGtwjG
uAPCgLdD7us3avXVWYueRJmJwtPnOPnKj1yy3IDJZaAWuYUP8FQYtWSN9wHgY8wiZG6OT4QzGXgn
deGvmQEK9RRY+T7xEBG6g/43KJfvCF/14Lg41SSSx/DQXSSrInb6GoyFPj3WHh57AyfNMTyNf1Cl
gxMeu0FkPnhvkxlRbYNAifUC3KlKEA9hYM3qTk5Urmb7KdML++jAu0fqzKHvuRtTFA6/2k1qI2xm
Vfb4XJ38bzZPyqwmC3OrnMkXKSc+r9Oj1XhrdR49JK88dmQA+ZqseQ1eYT3o/QpVB73w+k15jM6S
lZ6is7wiAFv3m0L/rLK9pMNeyUBqbMtrqO8McBcG7V9KTEAJ1xB7bu7gcLX5yks2XrlZWpLebkgV
t6OTvGHS9zs7KWZxG1m0Mn+yEyWRO1SV8jXazFf+OvLCQ3gAUKxF9F5Gm34nn5c0oWgJoXn+3X1l
J3n3Qu/6O9q138Exh6lRhUzOhwGVzmNnoCm3y075kWr2mWm4Q3rvd0BqjhIJYXL2GbpmhknEouD/
bAgLuVPSmIgPELDG3/ZBhYj+UfFFBoDeRWUlL5qjhJY3pHz3yO8eRjrU4PAJVWZjLfSRdq/UyMi9
aLMwROoVrhl8OUU/wZFBPB0Sd2tqNra87TfzNYEQHzKlpg7o1gg2IyvlN75NfeBzDr1unxm0gLV8
J5PSBtfQ5Ou94KbsRN1AOcIexmOQt7FB7W0/sqE2voJesGZ6vQb/u3q782PpLbR8DSfmVjIQgrBi
W9TaQGC4ISXxmmYnUud7jiq9vMojd6n20S77Ghmf3Xw93i33r6t8nB/KXbCrgR/g5J30srQri3GV
/Xyl7Nq1ZI1un53oDYT60oIgcE+R2SgumQlNFRX42P6sRk5gQCJDP3y6otqxGr7G3zld1/H3cq9g
qWywTKvCHjlc5WawQdOteLk+XsN1TSQGWEEf7RmNoYnxTAwWXKt3I27/s4nWaBSxYbCZxtzk+LJH
6VYTKbIn7zlKpdRjGmF4Rt0qlzVUeDGo3RxRIbBGBoN3kJdrYP0VxjM5zYx609SfCjNFhIl1YDZi
FApzymuoNpPmo97FPAWwuUGDkSUcC7CRqLTd23NyxbijJIiNwILGwboR4nKrYVDHP8kVfv3XDyaW
Oj9FvHUMTYi6+OMLiHtX6Xb6vUyI3VUUKXk/5rdLV8lvd0cEhA449ZMfyMeic0jRmOL6R81hyvpb
0v2JVYxeo6xKxpwKvYAcB9NerqBq+Y+k82pSVQui8C+iSpHkKzmIYA4v1uh4VBBFlOSvv9+eWyfN
cRwk7N1h9VrdT4amYK4ZHQXKdG7gcRUulotaKBgah8BM9gGRy2WLJ1LXxuaxygAZsHnsI/V8xylA
G0x/hAlFpEbgDRojUEBe5GjMm/r+KBvaeAiU9or8zMolZqXSwV/U1lADvHRASNpOmQZ91MxiSQ4I
hl7cxAO5zu//1FAPL8vhnHm3C3KxEV1Wt4cTnXzU9RCE9L1UTlTtmXuL8AlhmyjOqWftCN6A37/7
MFk6RxTYP8fx6hF9p1/K7MOwmlcxU6V+uXZ+DHfTrDW7n1TzOx64N3M87S+3YbAENv0r62DnB5Ph
uvknT4ytsYD4EtVL3kwG4yuuvB2uEUqCeu9ZamKwGODeM6Fb/ZT89AYzJeyYIGKV63KKb1ZpYbMt
0m6trtsEpn81rdZD8sytKBrOKTQwbGKf74rl6N/n5wDd5Es6xm5aaKd3mm9f1DpH/3IBTrTHVyoo
m2vex+CffyjmpsPY4hOfyWtk93Te4n5YeErMgAG74XUU3KH35htfiVgF8KN6zFWLFReMLci9YfRc
ddbd18PW7peP6TX6zNn2IRCKeGok1PdZNbucRun9/PFQDPyCWUIZaCdj78l+g8ObgIF4jZeRMj/t
nkpaRKL2ShVu3zOtI0oQ68Z7BZl/3T/T6x7Yh3YZyyfQmxQMjpA7Jwxxc8YzFGiz+xTIyUXZsmgn
H9gINNk0FfviMAHK1udy8KWyMLbGM1AKu6cyqgUfaqG4HUu3KSAspYDeQxjRPKB3hT3Y5IE0W8kY
jM46+AMXJpCrTa+zdwICyfKh5DZ0APvmfQCAc/dZG/KkwevT+z55uVApIMLwhDH02T9AJ38cVGSB
Na6FXvsuavq0WT9W49nBr6YPh2ay7sFnYhOvD6cISWeEPf53/vyFn+lL3sMBhHReEz4tyVbZdMxY
jwRIjPUwbXwteaaUU5NiyRl8wd8M97V7BYyUCCldMbZkK5/6CdsQEH0FxQCuASQh4I+j9I87Plxd
949wPCu48wZAa366qEAyQBt0uP4n0/gB6eoaT/bcaTywgQzu1kyJQElPlvyDZSO7ZvW/ZQv4APSY
kPgLD5HeYaWNy6MzyoAKCqg7fbp7E6bfjdlRY1NiAsdv9iOpBH95oGz1+LDo/tFq47XsHPrwEsAh
ea2T2+lD4ZZHAarGxHTo71+ap9mfub4m3AQYAKtTf4YrdgRQeg1QsOL2TgcTdsmFOg7AIEOjAAb/
wnY4IaBCVN6+9KvDq+A6ibyZBPs2R/hmF9P61zzN/J4HFMVIoqgUoLVpkTrFDd1r/0ow3xVlTEBX
oJNfKhDUM1jAosiwyaCgvL42pwxSRIJGhIfFBXl4vRydIbitj02sBOsUgA7DAF4Uv5byEXMPoDVC
vA1uB+tbspQNkRuQGagIqN/Q/LR0+HYamGi5jXBLRskLK+9EHZP1DEUPMis1Mcid/DShwxZPQrRK
+AI6A58GA8P7P5UAScq9gOJO3BrSQ/BD7o7YuNPDBsoNrx4EVPdc6GsQuWZPvUiAm1OKpZBnNgBO
sG95tv+DRYAkgnDL3AzR/sGhHAnIAwRNQtjJLlEzGQksBfhaQE2QscDXeC7E8kybojm34RStS3pw
hf+nOzk3iRIOo65vVtM6MEolzSQbqVbAaGAxoIJ88Ld1wMIo0oq2QAjlMK4QXYeiKMU4LbH8eGpw
KKjMci+40xFZAviPcmwT2QcW40rwPAcgQoNm34hm6CbNPECB8NBRCgASBjDLgjMgzOc+5uCC4Md7
VppAASELUBzUREoAOZX/gtCTCgFTwsio9uo/PosFIDhAMFgphYv6IHBBkTCmMKXuKeosBNBUuaCu
CCxT7M4l74da8g/f99EEe2hQOhqrrGBcmSie0fOVXYZJedypp0CudB/T969+ZtmAc1Wt8/0Bzfpj
1YKrcZQbyBiulM7KYbuQ0Dgo4v/4YV3QGqiHsXtZpCVI4+9n/VxwiZRxWKkJ/ZRXyhw4AikHWnJR
5ufSWccQKkGyeRZAeDwIPg/CzmiNx85PfIOTBsnjhuADxpnDjxFaUI6/mtmcUbvQJFFeA8ozF2nP
aXObWJs8te/eoGpD0EhVJuY2KptmD2mIn0P+zw2PedyiNneN2N5SSvkdU5UnA2q8MoWZbvqkPyQw
PMcUJVLezKoXZFkYDKog1BH3fKjf8DJJ2+0EEx58kKcK6Ept6JhR/ORcWatcHIoBtjUXRzA2pPJr
NXs2US1b4lxVm6GvHOaOQ3gyI9RuGIvKOnoJGPF7Zhepu/Ga5I7KO0A/6R6INitLxwxsyL7BDmD4
8G3kdoD25U/x9JmSm8OlFD23LDgUF0mQsg7w1B+0yLSwmm+kq7VFwxWMI8+f7HhBqKUdiaGAHj7g
l6ImxqdwzXUKxi9SPh6QsCHUGqCWAUoDu3PNrEOAI3YusClWi7+pSIN2YoxK+hpTET4cXzvWPr4G
cJcVIzgb9NSyG+9xphCir8s1A3IFd0uQc6DGIXLjb0zPmfSOgXj4gz10S2QJ+rmgFxjmkXoxpGoj
umwFf5FYiZJEfmKRNLPDkc+hkmi4IrCHzO0JG6Nsuqn+Y/CvxmJktXJlTBDgVtpE5KJkw7ais88a
ld0ZqP2GLogWCQT4vA8dkuCfi1uDXWN0MUUpRRxBlPtZpGzsPSuWm9Yu+BfCerlXBBC/+hLsAeq8
E0qSuEbhKFavdAQygbkA+62TKsSOsm71M/eNfYAH6lYcERCGBy1s0F49s8v4QEA9772BAkiMyhOx
OVDIjTVYbcJhMNvLMKXfMmZmAcEVOfS5X2A6ORiPj0UCl2ySpxnTOy0ySf+yBXGiRpIQtJXny1ZS
7c+ZkzSiNmjOfXDYYB0+Z676th0sif+4QdNxyDWUIdQKYt2Rw0aidJcv2Cx8BvYGug1Fjg+VMn/6
WhJqMp8yUjF15wpMXiwtMtrRD89tL8pL7MynbfjaIk+5nUpE0WjFHRS5MUUMbi/L8rVsPOih5KRU
OsmDuRmUrfbURI6sL7EChFMRrrSZjs98VnX+zFVBD8rCQ1TuwUi4SYQddCJJc+JU3Pye5zFafUV5
5yZKRSjSW1GNIPcoTthnYhA+nOqXWOEUWXc8HMwr77xsuQb2Ns+VfGphbHjf+5fLVDn8UKQgvI/f
uFU8hl66N9lh+JlcotaySuhXIFxQ4sYuk0J4MkIKwYKChgm3pmTeAPp14QkY2iIqLE//i1Ct95h+
0zKwg6awDFsx7M8Un1/QxwLzCHSlopNioLyo9427JUKGCvFKFap0Na/SD63nXtEni/VbyBTvb+cz
Qvja+zizN1DIhVfozenWCPKKGMIFdZ5mz1FZYPn22gkPROkLDQ/iNopJ1Jk+Y+ar0QTCLk5Mjx12
NgAUoxiArii8ACZyQWB7quHgON8DG1/yiVnkVGsQBXb7uyMqkqhz2AHcJ9VmDmGLdOsuojryUYxl
RguYzMX/C9LLXxUGX48jxUPj5WnvjCaFD7o39jujexaTO+nLIgpXlKeIF3N3WDMjQZTeWP/dxRUQ
Gvd0LPwjpR6dQQeqjfvD3YgKjeqxz2BOY7YMVBjod2SmqTrCGU0h2WAzKctkd1HK4bFSykMyhFRK
hAmyAwxjYPpah/Fs8GVRI8Fm4D4QHYzdYQfjMHodXCqsWI2so9etw0of55H69QxS3gfcUc/IJ109
ud/thn6frfvWPJQhDxCwyukzl0iAn8Iogc2L0ha6IabydTao6IVp9IbJ3RaKE+pL1KME6YzT4uZx
WtRxWzTY2GUKcp3Dj7Yc78JEdWgvNgn/92aRPgs+DOGfqjIV0aN9OqE2kxJZ1MWJZc3LMvtki0My
cCgoKpEqcQBqzBgZwhJahtFEjKeIgICZAGLx8XhC+Nlcg7hpX683Qu4Pz//K4vHvnc8NE38jO0MS
QgUMMRDrEM8NoPb2IPTq7JW/M8EANf2SiiJlNGhB4zbG1PCsRRDD3orYogcWGrUA6uIj+kO4mNHD
BifNa4URtjyAkVOMHHWF+xnlnpSjSbb7hXGk4Pf4elITEHJL6OH68DJ2azzqPc4hvJdOXqe1sTwo
dLMPms5DuPw2XPUx0W+RNrZpwva4+HBZBQeaqRhqqh2ii+pJ4CxFSTtQu1OmvZJk57zaADkgFx4/
3faGDJwWaUKiI32SgQLb8vJyCoq5izZLrrCgzNKY1P1EyryynIwkn3tE1CkFd/QYvVeSd2kpBfR3
EeOjryqdlRJUIMThBbM6kKishinc+4GoxfPoU9knLLngFZeVqPKDsbmHenprpndBLCU+IbAbnXkD
9Fko2zP5+DgDJJIerfCAuFNhLSEe/iUl9Fvn/DgKxPhqD5xChA+vq9rz8+QsJEgZNDX4BXdoEsh+
/zgUGBF4BF0MDZFQ5Eaw+V1x6pfTa3OFtYp4Svo/4ND+qD/ysT12Z+MoZc5QUELwHP9zg96LL4VK
jPNGb4m+QSF3eAi0Oul9D6t6hbJjYD45fVIMAkkOXCzazX2vCB6INIK6oK6QzXE6JZHIEW/HG/nf
lY6S2HvId5tr2B/xoSyC3MphH2yeieD8+X8ahscK6w88Cu+KonKSIXYVajcundwQv8F3uc47nBfS
QyJssgWoZ3iGXHwNmTwrXZIDcj3COZIGRVy+OAUmFSENWMArxJ5w5hyem0m6xQ9Lu/dReErSBq6H
FPhFQ9mAcjLEN562qOKTfJUiMaEDjfR03zcazzqCFqcKpwutmGtD/r1iadOo82ogsWVjh98+fI1W
g2L7yU8vjbUcvNEI5BFHx6uhT8j2EKcYVKJBMxch73D1XNzjN1+c3wnnx1XirauV6BGAsSBop5jI
9C0RtjZkb3SrBjAlr4TZwBgG4h1CP4JYjDk/RjzyoQpnQ63nKMSqrwWlQt7LisL7c7dwlrh11lsz
I384wqwlgMY+85ARZA6v/hDHxdqVXQg0R/wgrOMjbGm8FgmMaCsgQkWeESwRJokQVkMuJDsnUyDl
RRnwtVE8yrJDWncXVGX8HXwIQhzu7meFM2h6Dzf+QfMUgHNoewSOcJMacp8x1X7z8m/gvZEggNj1
NjJtulTjwse09ueBngm86TPwvLkGmse/79RIQsTACDFc/ttSWcRBWTXjtH4FEAkogBh2AAXRlOl7
qTD+wgb0lKAAalf31rh21s4KhgkOu3AAR9o+ODBwa/p9UuNrLuzR9FpKpmbgREc/mrYv5YbCmcRg
J1rTPb+sO3Jkmlc+Btta3+sGs8BPB4mxSUFDaWdMcYiObhA+R3bDjKKI3Ur6cBu7/I2ypGai19Me
sSczWxbzxy0mJz8PpLphk6W1Guf9pMu8Vl4Z2fLS/Ltcd5jE4h1d6aRLw9xIqelXx1T1qTalS5vC
IIhucqjd8QNhApuT5pgVpvgR8L7BKKj0Cf0Keto0sWpqY/caBcNmluszbsjr5X1v6/f3OFZSXQoO
BY2Q5mOkJv28JTdpZkPd0ahXEhwx5p4uD7Tzs2FtPwRZ8kIy9DUxj2Ax7Doxjon1RO+VigHXCEu7
dsaG+mZORoHtar3XY+BBdHwp84RDOT7A1mK9QomkA4TS2wXaTEwt94peS1B5M4fJTRxXubrtyG8k
H7q4DDJ4CfERXzF4Kaouvs4J6nyIx8MeZp488vWMGA+lvfVmcBO90ugBkUX5eNndjyiHX2rcZUiW
3IJB5a2D0UGIiANpCT3IBIGYWFiYaqw2G7NZsdjHO3aOBtooBVp0SVAzzQcbvGUVvxJlIqUo7oCL
+U5z5uy5V//+4n/2ANuQfSc2M3vNr9NB1JwJX4iz8aqvhO/J5FOkW5gCOPRP6gyk2NDpZsTQYtaB
iuen+4lIxYnDmls4Xj8TYju0exNils+KVPlCv6uK9igOEQzBF0FAv8EdUQPkJ8g38URQnPgAsuoN
HymOCCpFkAy9iewSnc9KWIoM2+K0tN0qKI3YmUHXMoqsUNAsrDrWa3Qen3Fd5FgU2YEvx2cZcGfH
p1IvIXy5bfW1ECHrIkLj1eLBZAfB08FG1aVgWIkgkrK4JuwRCS7XDbkTD0hA7yHCBXcW+Nj/WSer
gpeBnPZClufTRE/YD2AsalQzHgHqaOLhmoY8mB4Hm0qSITGI0uQQUB0opxCBzjXUdwjdBPrNS9hw
kVRR8uYaMPIULY+CnrjBYQknAijHYyEnOXO/kUR6QiUUM4s7Qc+zkskPTRBoLhHmYVhHWfjeZGg+
6OC3u8Z3r40YDzDP4i5V5mjEMxI+QywiuI+CMnjGM/Iljgq4kR5AR240Dv+2uC0QatrG9PW2+uNA
sHZnMAr9Eiax4PA+zs9E2vHZeponrC7ow4IyD6IagV3HBBTjXzmSUk6WVBMnxjNa9Rs9BBj0oep6
L/QBwh9DBENY2FIBougzy8DomSoJu7TeZAi3KErsWR3VjMXOmYFzahvtKKAXsNLFIQIji6VfihaL
f7zCDefh8Gj0tPZZSNx4ciceDl8wVWnG9xHH+DAXxAV/zsRc4YOCP83+2C7darD5xPc997I9sn0Z
aMT9hr//9ksP+7ArKYzCqoiQE6weK/Ejgw1HRn6DZVDJfFNj9Zg0rhL3s8NPxwrBZig2XuJKUAN7
pjXBYA7WIBKXYrgj2tQkPJDrfrhTf0c7Vjy3nFuzqTdsPASRWUzr1NSYX4m3aB1gXh3GBeqQqNma
JKNF8kb2Wti6XftslIB4aQWGYLXQp0rO3ZgOImOO2N9/R61/59ncYwYehXewBjjWce6SF/rMEBEE
X6oQDJl37iz7G0Jkgue4PhKvvo7KdBTUDvRO27AgdprXWKdIcfXe0fri6siDKV762pT8xTHmEsfH
52ORwtZXU1unxitHiFmTy2Jss3qdK6ozZk2ijShs5mxzI69Ohj5EFHGohViArE5hQ9qM2KKAIfwU
TSQgULvkaag9GBcf/I7h5o5tWthGj5jor/U5kkeTOYS4aML824IGvYEx5+uIYwIhYkil3/sZk3qY
8yCwg1hxgirMCHE1AQwmRQRytZ3TYKtxiX4I5IjUJAjyYMcwcZPDZrTq9iBMqSTIZrN2Qq1/ms2/
e9lcfFD7qpSFOiFRoaTFjmeDIlajZj/DHFFb7ihDQ91aNPEDCKkMqStTXUZADln5E8tH+MuipwJp
JnFve2RbsYgxgSyy21/4pQh+ASEXFgFhD1EZvsGjhXvEO8QWeqNrE3IwfrNCCExYJMg7ExoXAdV4
+o5v4ANxQGQUGAFiGNAMlD9Eb38bXcS6+JioOmPLAEQQyLJx51DfY86GY3JC+Chpx/3L9t0ZHEA7
kniRyhN9YWIh1fLBRIkKrAA15b5/bCwLPpg0iv3QY8rRynJn/rYE4TLPADNS0YcCNLQVoQgPhvUa
QXZn+QE84wd4t/gdc51EloTNbPsRAJq4NRmgEM16qAH/xZkiyhP9t64hJFcWPZkIjHTOITvTZsQn
wKN1EZfBFxyYa8deEJmLtgeMcLf0zCNYJc5lARCt9gehwKQfpIpXb5xR5vWE7XAraCKyx4Dfzyim
CNsp9PANQmXOn2tkGsVFTD0UMDzfxaNxRIw/R8RpKLTtIyKh7kOBAmUJhRleZ6mlWGP+h5hjdZiz
8tPDFPH8ihiDQ3FN2Z5bixvlPCl4k320GxEVoLGCCEzVBMu1Ae1gYfC5RLNkj8iexOmxnnAykEoE
UtiLWFkgkMi+CLhxUp/S1XvvDeABEMzQ2G/4RvuhrbW3T3NWesK6Rs06oZH/+S7YveCsuN8bKmNP
v0eFmoxqZufSvGd6ReZd/hikMMaMFreSMpUkX1UWBzUBXxh2M+nwT6rjRkuN/rfVklJa/zWyd7T3
omN6bDv7tvEXbKdksHPwUugIw+xjd9D9UrPgC4OGtnk0YgwewhlqjSOCGfuLYOI50b9b6SawcIes
p2nBTeAdNjjXvFtfmUEr01alfB6vtFVvBk4IFsPiVi+9YHvnhxkL53AdQSWPeFR5aSpA6RCdGOQA
2nH3p8MxUyRMZp+0OcPmbJCYt06pITU2PHORZ79pcQziwee2Z3q+3C8BO4hkfgAF4cvsH9rTDw6t
20oX2l1+vJzCXwFNcFTTjY/WSwr9ibMTPb9hEoc3aAM0O6AyJf9oQzbik66gDABnGwWMp6R3OJnC
Rfa7gibVVjFgogzL2Sn0SEpuhlVBY6EpRMX4Wa+p2JuuTF8Fspq5IbkF2PlapUUSTcdryFtAzjli
xfpJf2YNerYWPk5XpgRQemUvHfySfTW/Svx1i/gHyvb76Y/P1Q9leWLa93QAL0W28mKuK/H7MZHH
v9/CufTTjn4YRvKJ5OHv92Kqn59vNbnTWlrGpqgmPTX7T1hproRQqI+BmGZsywGo7p0dhaaWrXG9
hoB5JUOtsZbhiOzqzmj5yXvQU5hoHZZ4R3JPlnk0kLrmHmMJX51A1JFjZl1MtMZ8m6oPJdx/t6wz
hZFczHGqTcCeQ3f6LrQMWPdBS01QO9nOP1erv7mK4pM43Xta7AeyGvfYyxxAmd7TdI3oRVIlkYzl
6/v1LN96a/xwKdA+VQ8zpN2BP8nzFJ9wVrvs5GxkH6iyXMPiOyF1l+4wMl7h4OaKTkiaX1eLPmNW
MgfrlFAG6mGo0tMfGMvhn+5ar6kCZmS4KgEprfAOWSKltxtqmcvka0xYILoMDx4WI6ODKRPhfAfA
YBFWj+9Vsotzo40hY7D5Wxizgg40ZShwBIpZQ8GbYNkX7EcLvIxu90j0sWLGO6KdNiCDogRUm8QR
+gknneWRsF8YniLGK2IwLnSH4BUUz5+IRY+N7OVVrnoYrB4vSq7QxrTLoZ5GzD2mizA0vPig7TlB
LCefQLcxQxG9Wb6ImYT82MYGcTywppua3BgahwiW1IDf9HA3JphKUHeeKTEMZ0ANFrPCUMiB0JDT
66mjQPlyqMiNiD9o2Ql6SP9LEIFWSIRFWfwj7s5NDUCKn/cl+P0TXJQMjxCT3hEg2yxq8EWuVo7U
J+3OArL8gRYWSlDRGFEgm6XLbXv8IR2As6Qt/Fi3ArccMwuRvn1WX+kervzwvnIt6NNHP5L0XGLg
6QmWIX3IGf1Osx8iBRniBAELK08e0R8LKvTnPL7yLID6oDtrX3iCCYAIHfl8NjG1ZNKmrzrViq1A
A6+/YDEXPW6/SvBgcnxG+yEF1zFei+YBWqzoBJ7d7uLm7TSvA+ZNq9J0IFsVSnAtPeg3S+GpGIdd
dl+/u6gvZh8aPS5ykvpaxsfRyM6/77GN9+EWC1/X06L/ZcexrwiePSBzhd5Y7chBEvNd9mP/Iy3q
C42snE8WQBMi88puPgkVPjaDJNlH3SW6+AaIPvMKhYROBrTudrUaqAQp1B6GcX8aPcJe6I3Y+Brt
/yfgq3pwG1pPbqmj0rCEVUwfaYpFvkznLHTw8ENAEgB1ioRR6n8qDppX8ZwIqfuxS7Aj4LNd1gri
Y3ShvexVKBh5khLA8DUVMH5EwQRxHlMEbPlIOEKaBtnKe7OAOjxS5j768OoRsZM5GZtK23TwMJ46
asDmA5hGh6MBHVNXndZbhLi/GHCFHgCGyzbEYvJAn/R4fDVpxfwuqCZgwlHxDLo8ZcjpiuDT+Cze
ekLtmMlxPxBkBvQ06ymYQQsgKkKgQGpJ8ELoPBK5TqvtpZycEmH2Wfn+0gOAqY9MYpwVmQAH6E4G
7P1huuqR6kzdkNI7WiNEMAdQaRiMHTUOEnMmhQ4rqpG3XfWcv/Q9G7XVPANn2X7oxGxhVZQjYGiW
2MSi99X3vafMiJacAlZzpiUeMV+EEyx9thHpmR6rH5dRmZQHsivoTZyJSQCYkpdTaSlRHanSeHed
EZFjD1m0DhK0QkIQw2xaMjQqDQLIJCT/ZiIlYLIh0dqREAXg4A/o61YdlUN0EDAun7On3T5VpiLA
pXvE3T0aZufXPam1QB9hJmlYBJKIFvgSVhTEVfZ8saT6dsFjSVLtNIqnZfMhlCKoHU9m2fQIIRly
MFElEvMxZ0WxWLY+r0j/BzhGh8FyB78bcONON76KRVI6eruEExWAgD/nJdYKqD4hwKJRBltj9BZx
4kX0TNTTSwGY3u8e46HJgqcvuAjK4ucBkAm24Lk4uNUZWV29L2HB3VwVRLOxe3TCBvMrn9LqRcwl
WPbEvhWAkvuiD9SBNd5kbPRf+rRUxQZu89Mru5+DctbubqE6qjwbUxurswkjhobfPezLhmGjz+2t
3sDG7x8Euz5M1rLw4TV9hZYbIjWycmjWBAAK0WF0A0P2DNohDrKkblJqYA9pTQ9GhdzqCkkJ6hXz
cYelScff/KTmkaLFjHUrY0ABHl89nmWvSba/MSOrAQOOKfNhtx9NUl045vEi5+HruS2pOIshtrfk
cJQCwliW/ododXj7pxwpT2pJw44bSetnqTH7A3N5+8dAKeamrPJnzLcqWBAMBkTTTQGyJNBjvpHA
eEJRwtuziWkslUUyoglQCpCGsCB/YH4BtLrahslM+yq/Msm0f6YlKgvCLfibRRpio63FQSiVNOh9
A/vyJ75C3SO02LL5dFEDWWFlFXDbF1RFXTS8Ntpe2m8z3I/wAr7hwQwP5u7nYU6FhohIZHqxVgvk
Sjs+vbCHPwXkY3jty2bGAkOAa5MfC5YBw9joJSUEYjQ2CK3SQnGC7vcQhdbKcj6Ok45njjP2Jo1V
OaQAEF3p0UX9koId6rAOi0d9nrz+QzsuNDpcO6xDk3MlDvMMNOL5lr41O3jII4diNZ2EyFijwya0
RtbTDtWfwaRzLEiTaMI098o9wHDAUCTw4CjWD1qQdgn5kcorvR1+EBFYXNsPVQXzh9+ZPx2Qz3+d
8ZkPpoxq3rYhbwid/w9jwUEsbO47wIyzwtKZP3eH9nPmkKMJdRzKOAtpWCDe4T9hfKINMKmYB51X
8i16e3Di4shQQ5FtouDmVwXxkihetBbjF7RyGtFwm53wh4Lk4u+Owol/8lMsCT7zyYXdnQVkFXF7
Km5bH9Tpk64e5F2ozyoLkdtiiOJENkPqphYNLTI4CxfLW8AsEBf0QysBs0YULduDCe+5+wOEYDby
5VfQOUyKM1doWmCHMs2U9dEGI0QyI4ulJlYeErrIGjrieyNnip1aWg869SguTFtohlO+5QAgiM/Q
w6HDa+jjuQ1XiLLFDvKEg8RlSUy/vfqlOSkdhh9A95awJCRSgQRh5oFCvYLjJR6z4KsCm3NtKk/q
SXMt0GR2kLVaLTj3MVMLvZXFCbEOXVYuJVYu+u5DAlctcekhT5TxKcurD1tAmuWTT0SvCgvqpwU6
ZbKY+DxyVT6HCa8eDYvBj960+CCg5WlR4KZw+1mu+rc9KAS5EV5s+aNx/YU9AKFDoRMpv83m6e2D
/V4ykyON4m3F2uP7HRiZ9nGZ8DUG0VzOYb6xa3u7g3/8ZBPK3GymNDtC+agitCzN6WSTpqdUCwqL
KbGmYR/si8mP8YeQyj5PTM1+2cwMMwm0zRf3jsSTV3oXJrS1Ey/X9uYbgnRYcPNnjaN77Gc2mYn4
yHywtReTH8jTgFZwmu2BhV7IZvaW2dlJZ3e2bg4sBvPQKam3akdRTSrNSeNSdXbeTsXf6OatET8L
d5iOjHTgA2EDJgDKQ+Blemu6FFx+7/P3kt6OaZ0OOQGmrCPG8Gsmx5liVLvZWgyyfEFWeIg+Kzci
QKeFmrBhai6D7S3ECoMhk9VhyX3Be6mzTzIyAZN2wx9zzh1ZHYKRfTODABfH6T9NVzK5yWOTB4DD
5E/vMHfHobU4X3e2uMKvPeaJdH/XukcfYHaTMT8xckeuEfZOFTBumelfY/M1rYInR4V8yB9xVIbD
OQevs8ugmbxYMa54WeY6vnYVcGzeCAvAApewOW2LFi48m41hcp+FAm5gr1Y8a55xZQ4trPQP2DaU
bSQCWG80QCPrOmc+JC8eTBgSvAkPJQy7q4PgIaBzebPTOT+ye/VzVGMMzoOXEOr/xuHX0UHosKWK
+w4qaVoHOIllCSm9xVC3E1o0po+r127qo57yrDaol0u4W7CwGTjovL6uUnvff+/aUqk9LgorLU1W
D6d+s8c2Wr9/sPMLdCGgquvxrKYDeW22JzmQdyRGztVOd1wr9vADSNudyz2d3wCrGeSSDq0T+E2s
4JAs0vCn6IlCc3RVs+nurzHkmJIkZgLmoCYUU19SIx4xOjzreLWPsFis1uvRgsTvWQPnBAYu5WSD
yMLu4zy6WlcLNM1KzzzL0kUxYb2tI3JJK+epsyzMFLv7AzdPNleMSKZnWIhGycytE9N/zbQxNw8U
rxF2a0r7dAgoQtgsvClOA+eL28Piy9z+zEFEi9OzftB24q+GFv6Lciu+UvIo01jicQLyeRgeZ7ia
bJAhZ1ZE8Gc+bAg4nBLnZlb0DKQdi1O5H5cKuqN4YLkh+Azbigu3/l05SRoHzh489AV6XrFy4Ax5
6GDC6wX2pfAm9oq6ttWEl8A7CeP5dhtzfjGXBcMGzXnyMpM95WTW5j65iIssncnPiqM13srHkU9X
yHstZLzTxpqGYCT25Aers3Puple7SbIM9kEQu7C+0+sjX11KhYGkiPWGsRp/5zWoLPHix9Ww7naL
OBlE/aIoC1APDNzF7EzX3UaN21uN/QFph9vtVja0T7e2qr9rXosXVezH2wFFV83fxo55O/zt7cup
uUGqKcfCMvE/M9rSy9aC2GYKq0NSaPI+u1UZ0EpvupzHaYOsuTci5kQ3h6fa0c0aC8WpvcyYluUB
gI+VBwmcaww+1o/SmWkgmJDdD5dsBsuRy7zk6XuthVrIDHg6TbgDR3b6H90d2p+EJZUk+/1S2G+X
u3sk1P771Zlz72H+IKgWAYQIBxZ4ZxuVtnC2fWBNpVBzQ7GtkeCwUH5o1G83zpD9bR4fLov1opv9
tJ+2nsaSVycjGJYmql3UjuIJW32Cy0nkxddjtH1So1NLwbom8BX49niFeBeTO/nOxH/kxdsdeuNV
Nxt6hJSgN0xgnHnDcDdxJqbKmZp8gd7R4fqdHRUAk4asiDfE3XDu091uJ3kiopyG7wAKFZrzoXOf
T6d/fn+KB1dY7Z3DwfRYc9slwi7CNsnr2SeQxs33RI1fJ3pqbKFUsK0V+0Q6oFytFkGkZm46ixM0
3yd6GiWjvSFiE9F9s/OQ2gLbamtvw2K3TMjnZulfj8gfp9ziizM/nybOGfowHTF8fSo5wddcwicz
l51J8ylPchjBGXtzzNakdyfd8YbbO3hUj6/Tl5eH7lJ4UDo/wjkxlw97fyxYqH4x1UIjFK6u/nfw
nubTjCmYk41ir78zkA+gOxkP35nL6OM+HXRRdhNb/jBprWwCNC+6LIcyW9gnjZyo5nqtmhHdQpGj
h09nJnxSzBp09/s9o3f8AR7j5ieMqTXnGEWrsDwepL3ZnF7IejwiEcqw23TjeeTtPF/DNs8BmL3/
CpuU+o91HEeJ7vfTQDL5cmQfuwDozkoOM8Vr7O1WnhXmdrvdK8QKc+/kSSvRfVoznX474fPUWDPP
51twEo8nfVSmx/ORk03pNFaq2GljbU5NaHp3c3K68Sw38oKimn2bTLwNu8uhT4Wz+YRpOuHHzaHn
eaebNXmzVDnh0+btEsmJ82ZovEnMfbNhFDpGRDxKyDiMRYPhkHaO4UImmGsoUF7N2QJzSdcHZxGW
lk2HgpWVuzNs086BUW+yAAVNH6tMNL8aoZW9pK8JBPYM1eDMWNzX1x/51P0zTjkiIWN7+UWb2BUL
SgDPwkJppmzL9WArxXRnm9A83K0cIPeEEjuRFawFS0RV5+7PaKEx49fNTOIkwnS5NLI3t26cuIHp
ppMJq7cjaSG02sIUDCbeuTH1qW6ZoMmEWwzORIwlxff1i7jiz83dakigkB5dBnj3F1u5OGPKhaSf
tNybqaqpJJfg4KvOgz+aLZSxzEO2JIdOHjYMVKJfxsmFCMtCus0Ghyg/dWTq0IxAPQxBp+ZvFVoS
hKW/Zh/k8fRpO4/PsGaFAoKYoXArgoBbKu7aeKbPxrMcMjS4ZgifAh7ArBu6H2qWVXSHzKILPkqN
e4JD9a9FxcTqGaKkMUe/lw2NAWGNA0ejkaDFQgnJ0+476gzBpUsg63w6l7mRMndwI8/VNItFAfcd
DdNmd2WiKnijP6wcHVvcQ7yyXtQ/y40K7MHqYyThaz98/BwY7A31UNrBlUM6TGkR3IyO0ni/AS33
MtYI1QQ6ZCLDgvBAZZZyIS/Sb9clc4zJmtzwPpfJB0I6lkCvSIUlozM0uROZWFzGYgYhxVj6XZQe
RbpUFGKNqW7rqI+v4Tjtj9RS30f9l8be8zfCEPKLQJkN/lU0TKBBmuQ+HjhAAtwe1WQnM9sHJcbn
QrSBFGO0uQCz6PQSWD8HgomGKAOMoAxlhXC5ST/5jaUrPDoFG0gU384B6b3fKX9mv2UX8Fu7ju0h
4ymgZ5QPJkuCv+T9+cmkx5HyH0n3taS4lm0B9IuIAAECXhMnhE+f9UKkOwjv7df32Nlxb1TXqTRI
2yw715y8BfXLa51mXmcT+GB3GCCOjUsVs8HqNTo+VWAA5rSFNtFX+apup4CRbb6mt/9ipDzn4XmK
dU8L4/5wWL6UVeF2hvmrjThrq0nMacMdDZ9CFZr4bi9WLeHeNAfl2onmL1ENLWEnRlOAVnWCrTJU
srUWVdTBhPVBLidp7PFJpVwJfLrsw/XBD67KSX6mTN/Y7Bo7AtIf01PnmHWgnTNS479qnerkeC5y
WRrJ1qkZNA0nlaCzVLXa21I1dCkvoQCZKbWrF8SxMvAEClH3ArjbxPe/2erZfNPtGfUOUVQTyif1
1bbfeDTTu1w1getPk3YA2/wRK8w2UCz1Yr4+Exq7ouaVodL+IBim5zbb5hyEQaNeXdIMqVJr8b/p
yG3c/ofz2Nzt9h4Mi9Hg/X+395p+2ausvrsxJr58Wb1toA2mT4UZBpT7c0G7AWSgtOpvwee3CNf3
L8XN/WFe7V3zwnsZ3bxLWam5nv3oCgF2AIyvy4OMLMoudfyvOUq2vb3a8vr9WoIL6Li00462zOSA
a46mJxlu1f/Sk+ZPbtPTaQTZvZXJw3drIxCO0LV+K4M6eaHz7sU7aXJst5813AfX/hO4i6JmqIxr
K0PbXYwI1cujrsba/jTMKX5vm34VQJTmsDkDNU/N3C87bNxrrqg1R/f+ktcCr5HUmzRCa9qwl1j8
ltbOySoroUVfrPqRlkR5eKoWmnjZF98aAvsFE/2ULUYK1Lvwixr5cp8Okfm1Zzhaq5NZ4k3MJpU6
VDycJedF59kF0y44LZ7v0yfl9UkxKfpmXSKHWJmuvf29n5Ny7nF9fb7hg4FRs8znhdA0EeVLnvqq
xDr0Bi3OLzPneL0TfL9gIMTKtfjOLgl9GL9eu1RzxrJNh5PFM1BQ1l6OdQZ2Na0i/KdtPXxfXdRa
0CqEZP+6+8u+TvAFZlcd8TTSZDoizijtnyb3x3KpkSHTmya5D3vnpOFokIg0Zk/by8dO7Nj3UEtI
mlWLApGPZC4yGQ40hD4g7M71pzZ/nTrLx8EEEOBefIJ/LC37eg1AOqv8F6ulJW3m6vrq5bw15vfN
o6J+1r5dKTOZPZqPaiSQPWsJpWn0sserok+RtWv7U5PIxHIxiLKPRQ3/c7VZnnfNhhanP9P5UJEb
+boTYc/zeopXyp7TdCKJfyPrAUJVOv+n0l/EwSPPsYS5x1qhNQHGUbwDA13REqRRpBW2jroLyWpp
uFuOnaWsWRlBVpU+w2oeG9p8wNPd+e8l191qLyb7M3RRiXLFo85G7ZpaDjYjKCnpP9rMdj4M+nRU
/EGuF8+gD/qwy3HuYvB7+nvN/U6HDu1+/qqrAb/V1sUDLFnZw1+PBtSA4b/0WfOqZwT40/IQWpa/
AHi1Xxfsfx8bIVp1vFm/TwuPXt1Y5yRsl97rpAyG+6jKrA9nEtaUWFZ6qnR80g6crNipFZ8wVWj8
U977qBmfRKPG42jatG11Om+f3vQabm+FG2jZuj3b4oyferCgwNKxbSdYTM3lXJIvNL3jlX2bLPrV
wgtZYd9zv34cSp/n/PvmRMgGWqZzZp1cTssGnecURlhfEgIijKwMbtH1xoXlF8KMM/TVff0YwM9t
rErb89gZzYrnMEF8moITDf/6Gyxx/m3dtzV+GYgO5t4dCOt5/RgPQLpttS6PvilkrtcKt9AtNoZ0
HpkngCsxWwDQWao9O7U3wh1Rd2f5Z0GQCwK2/HEeF13+PDJZgl2B61xzTKWPBwU+DbyEF51SpK9s
1b9wkufj6PEUvYC45ArdwjS9TtPtZQx7JlymOvrENHhECx8g7fm3kkUwfsgA/A0NWQP4aaMGwe64
HNznr77ozWlfs/cN0co2LbDHYOCrvo7+ZZPoL1s9cC1OOurq0WvWw4PQ01rwQTZBE9nlZ2UB6jn1
bVnrShDUOMT90KEmIKShh3E6HK8qQ6dpbYwb+DTM9QWIEcM732j9hy0CV93kwaOO3fLHSX/MHTbu
2vMQgCJUvtiLaexZGtNdc5LHIRiQSmfFMQiQct9iuVxClskalqKx1wISuVWaApD87g1QmgCH9hxr
pVgh09WnnBsSSv0JPzC/padSZznBHyTpA1tVNMwlpPEg+DVyLce52tv2dbv3uqwetAan0VluezNC
NipUWnV41eVHv0CrhgoyPXRU0UZyaNdcOm6+M3kXxm6SIyXnSmpQgGKGYb0biUAibAnAEdgoa++c
wFits5TnMT1t6SCdWKMAuTKyrj4D3FpueDDajgDs9AMgwi4h6at1gutumLbOnZthlBU83Bq7xz3f
CJlMqRrPR6G1WL27GyddIr5MyKl5713WQfgLZIRwesMviKst6yPwMMwNjAHFscVhDvV04EHCJDO9
e1BrvXtcZg2xyJ6e2g7tV/e2TcVGsG8Fxdg/ELLjloNLgWI+DThVN2WulQ7O5CFLRPG6PptrOS66
Zx0poyEqGlHzcutpdi4XXcbB+8JhRfE/u3+bD0EcmKM5sR2bKsDcmPXoRKeBSYHTql9QsVfRgHKo
9oRkcFVAg0vkJuA9AYNU0upV/D4NQ5cZogclhj+3qd7jtqoZmtqNdfYfgThTVYAJbBQ3ZdWrEJM+
cZtp3RC6/3us4F1sp2MCm3wJZ/PB8JaFtXu77d+YKs58bV5db+9aa91XWEKbXt2F0L90WY5/i7+D
gvLwkByFP+ktwP+Mvtz81p4g9BelnAaupkUnoQXGkLsQMNMQlA2gaoYK2yNMMPIu5qlAy8771tc3
cOzwSaKuit5ogHRXFQb/bZ5AqF3uzZMObeVXahVdWsbJWFljbbdD2xwb4OyLueud/PtqXMk4qIZQ
iCkHIip/qfI/nhgIX+OLW1EUrT4sDy/mec0EInQ2bsnk5UYbaA31bhjBP1oG36V/sfi+RHVrtRo6
GRUlD5b0uxKECi1f994//NxVY82npXP1lRzOtKYoiGpCmHFpgHkupYW7Tq1/+6E0lqKV0JnwGPJD
QRU0PEyuWUjSwyrkzHZv0q/05kLRAIYB7IP7diGdUMmFF4/LHYNql0vrpjIhvL80a9vHYvwWBUGq
xrQo1A9cnprbjHSYVZHuLtrlXx9nb69VgXtikCXeQxo3nEufAEcgKBTTmmLEiaC9fVBX8mxcjCw3
172WQLhpiYYpzQnlwdlvMUu5nUV5ScpDb89wDOpsf5o/rJY75u5uFyLDujFvs3JiCvEYPy2JYf7t
HuHTzV7rDnOOwXtlz0PgHkORoFcMh2TDyjH+EUGvyeE/EY09KjsFJMw+VHpD9+32rIMOZe4UHyZB
Os5ZXO3bjJyhPPvnjoFiwPfd4FW8IMu27UnVzLBM+ZFia1vTAAVT82GXH6+3eLKJp3Ivr8x6ekBu
QQHDm4dJdVSBKBI6NL+CuPwUs2ngQRC38V4wuSGdvyYeB1l49Jf13/Xplu3FpGWGYIHotJpGu9Th
R/YA8TEfb8qd8+5zs03uJpC2icGpMGIZtSKlOadQfFds+Wg9/O0s8QvOs8QHmuY0KW50dboLk+/m
yoVaUSU1el6tMRToOygeGaYtbzQBCg8mFU1nAdUaDp/97PZtp2PxjgHBoKsGG0a4ejivzvUWOOyh
YJjTLbCqcWMfN0wLaxlXpq1tXunv9LdJqAt8o4GoyLQS7HIxKfM7wnGFDuQS3y6uz5NSRG/8Zu02
RiBrCF3ZphB0afxUwH7FfW7sdhrYjUW546YI3+PDm+x0Wk0rWWISFfcymJTwBpN3YKU1dO1iW0Hv
uvq2awCkf/P3xz4Yk1ti2e6354K5BYwetZ7hz3mR0aofb2PQSudWVHUtD6rMtAzUGpvNMNGrTINa
RGbAh9GD26Xctk0FGfEjskGpIGdyXp3qHs0slB9jL8T1d7FRa/Eept8aME2BNWXTuajPyhQAAOsV
o4N8c5gkP784XQEwkG+syp9PRf6of4rboLLz5BLhcwLTqJEeN6O6qf/HwuRGgjHTRrv4H9/B15jJ
DMOmwMOtCAwtIOgSy+FMsQkmYk3m6hZvnvE9/Z1nw6JAj12enS+BeALzMzWNDsEQjXFeC7f7KNYM
U6OoBNZGbmXaDBmVwwu7oBwlBT8Wx27n6afanT1hALrYhL8ZItMr4r1slszv7RAkSvqFovkwzD27
DIBz4q//e2APOJu0DPNig8HIwE4j6gdL1EAEEDurw+brKCZxPSrRVIsIYl4+VG6SyfP6a/KM0L9Z
7fxqzjWn7dP7/tZcXxq3ZX1ZrV+0AW/1Q83lbhSAdAqNe1bvbf/br5pzgNVbc6F3M1z1tMUMyfg/
gcz7otJY+SJAzHusoqSQvNLXWIb/PrcOKYPd2vfQE4/pqau1KJwpq/l/8DLQ2MqTn7x+T1+P35Xe
fSQXurcJU0qreAxNQapc5/pp2lXN3N6bsDDba6OWOXyhiXbOMKg0kQ6VL419FZ1Jq1BptfPvlaxe
mHeOlYaypwJCGqNLECVWDIopb8ZRa6rM9FR+AwFO1tocBR3PZcuwsmbE5HXu3daN+PUyiMPf49fl
x+URWI5F1W2l3a3TWP7c0RI6/ID2ILHBo7DahhKKsxJXH2w2qLL9cz0NRmI1Uu1vuR8tabfDyC4W
ph3BrtlWLYmpMkRAwwMQ3VJBZoipxLHMPPvhSr2JvgCzz+3iX/C3HINexl1hBhTzEiAOqtaokdiD
sDSh5JT1lEcQJOZiN3GblfeLxIuTIL2X+2BRkOAwaGFmvjLkxQv9PFfPGW0T4D+XmodaOXeGwNnl
qwFUKuPNWfUfGBCeV7c7z5oBFegmntC7MwJNA/NU4qfr59W38xpFjzku4tZHM1fNUV983uHpqDWv
VEKcESHKpm6XGeLK8jU4V2e9Gvh2XL8iYOk9sM+Ahgrh+Ppt3fgEAgMSpJPrjywjXo4Xx66IT5Bd
IVciNNWpnNThDIX38he1slmRF0iXlIjkVNtGbd6+b3CEl4bKJFuVHPinEzEKftVU96NkQOgPKKnc
cMs7XFGhdYU0DHDO86oBvpvDZ1XGG3PsVrep9MT+2DaZjrDwjgLBcDgtJ/779mz3WI9CloXJPZ6f
U6v8AocxE4wV0KvZOLEwl8QN3Q1iEIpTI2Q6p0+kujgpg/P7a9BmlCTcSp9+s5hOqDcpJYH+F1BS
6ZtXMT5/u/53CXLf3/NrB7fU5tSNVcbQWjCCfxP/pOXpQfIht/9m245TWXV8b23QOoeweuyGsB2N
AgT87A+9zQP358l1+bq5tERFp+o/x8VPIoJgctYzkpPNSzVFXrFxf64iq+DQNhSEnNXC9+K78Ivb
AM34bt/c71qO2CZ+gZJcTAXR9Rgz+TTQkrsE6KLqeypzwcF88Ciqn8XPck3aTv8VKy7llwZWQvcq
PiZIFpg4PwU2R1X0/FreISBv3hBKwnLyWavWcda/rt4Kd4Fd4Cw0C3CoJcu1aCMprptoE6mKVKOH
yrYLt1o6JlMDmysTlnn54cey0rJkXBD/H/C7m07u0kFGdZn2zhfhnfEH141krqNo1q7cMeq3gzcl
VZmr+1O+IELiFcZyxvCvtZYqH9zyUnQlIfHt/pTRGUAU+EWrd8mwwF/QqDAK+ju99+DOp8yM0+a+
IV5zFZSuIfbsajZLK9OOBIsPdz9n36JRgup2lwZ7HcDxtK0F57HYdgT/O4DgqNwRvITvBaHKNRC2
4yIRZuGFwC2yjAeOHlPlX1Y8yLZVAnEMoWmCF2J9TY77oAAnXhQzOLJRc0c47Pq7m/Zql4T3Vn93
UsVYtUxO0DxQJKafKob5Lawq+DEckocTVfR7ygihKzqeh3Gtlb+He3KH7SS4KwtWfSjeQgVLPAzt
rQwLjegvvhr8P0I4aj6L5jlLyqpm5ljaQnABcuAkoR13DEIGXqjsJ7Yda+TE2iSTh1hKsmIXGdTR
LMkxS8MFVRbyJgDy+rPDW/Tl4dkc1yfEi2IKflj0jz9Kbz3cxo5Qy2KKU6DQWV0vDqwfZrWlasVu
SW3zCsYRWNessVVScL/dXt1Ef9kWux5STiWp8Gv9KgG7jMUDh9VVxT112Qu224I4bgK5k2LgtVMA
ODf90bKTdiXEA4sfoWcYWDFg4i+nAKTcYBEKg0ON4xLJxb/zsolWbU7Cs9iG44ZjRNQvMsgfOwK6
jYEJDNhXfrfJMF8ObWd/X2yvfqif3J7yWVOecPoRaQpivLHPhczL/WknEV2DoKymQKRl8r4Oj/vK
FlQDO6C4HEnbzvQRVBxdnqiNz7q0EgC1IuFprT6b4TW1OlTYwP1Vf5qXchMn8jXXnJ96KKJHlz9b
kGkld5y23KZtvuN2b6nj1Srv93WznE9KmRvaEMnlojauGWzUuw//NZt0XOQitBYeORYAkzbB90oX
VoSRWK5MUHjG+gI4ZBVaFrl5R9v0dmtdqpjCBdv9A6+PutQ/Qp9VxVOJn/V0UQad51OlTh50Uaqf
ADjlvcUgacYGid+82Bwybf9TWLstKE/bpYj58nXroO12xatdEtp1RC5U7r27Z8Io5aEtS7GIkkV1
dLwiSQohDOeAp1ScUtRZKTcL+QQVDdZW0U5u3d6U6rdT6oNERHpVXsgvyuA1NDRwom+MqHme5qyW
1JacZ+DYieenh3Kh83mvNkpZ+6oJgGivJu9p1+5NIdVqFKhRD60oCtoL63Wj/OIgOYOSTFGsTV0W
++tie78OVGVCWhTfaHeO1yYeRS7/RrwRLc3usfbr3y7FJqsuR5Awlq8dUTO0Ua9myvQbiTnvjiUP
39/5GsL8TLPSPOa+PoX3FNDJUMsJByEnKmy73uzyU6D0K4zYjBj5fGB/fxDSoiwXPR9KKP/4nMu9
V/4lajYN3gDzfLVrjkMgLxBXdChV/zG+i5YIucoiYH53zErlJnprW3k3g3WuLwud4BbyyfRshPQh
zmkjNcCLJ6bA5W83oC/nTdfkvhoph2T3sQvnOV0muVsstL63oCEnxya+diWHX+5t8e0KenLxH5Tq
loiIEQ4fHU3NagSezJAQHJPLjwUuw87lG7ZudWh4Q/oX8MBq2OnsXSS/DOjuEyReS7sc/efS5AEi
NeKcv1IRj7mshbXizxRkHK18Tx88pKHfu+FyOgxnDCW8T47Q7tbjTLWuZe3cnfmxpUhyOSa7Q2Nd
SNxc6UoFJ5N+Odn4TXt/bBlrA7OaVxu6sLda207pX7Io+Sxc6skpPTzvnh1FX1BV2jtKxdT5Fwjb
zm214aDesub+roLwFxrLAWpemDlolj8naLWujeOsXsUFvW4eC53MZPKpF4Mi7cyt/qy+L+awqg8z
BM+KxbVrImxwZuJ8I2/WWSdPcgWXeqvTYr8VGyYY/CfrpYJQUsFS6Tf993n9J4AIr4Sl69jKrYm6
c5YrzZle/vh8M0cDzYQBe9PE9edW2wrWBZQ2n5mnas1rja07NmuEwsgpDStXbO+KjXCQN00n2qa7
eyonEyCjXFN0wbY5W1D9DMTxzoK0CQzgdALBVsO/vSynrWLULlWTCsrMqwG2ZO/ylpvHYnqozPD0
pgx37b8F032Ej7rOyAPQcmxr4tU2bX7BLjgikj4VFPHV4c/quhU4v9zkgifKsVejI2TH2piQ5F4+
ZbUkoZR52a+rzV8l3lElZmd5uSdKNPoP0yBpc/kRp2dQaJDzOiGz9rnYpu7AyjoTLpkF2F8eAZ5i
xy5MPjby01F2a+yhgz2i2gzVhXZ2fGEHVM44SDm0cgEdDJA93kWLF1lNiEVCaVEJCO1H3JDkYsEy
i+rFfDRCaW6AGgxCND87S85CFDWTa1j0SB8dKLtU3/49EWcxnTUmtTZmsGjVKn8G4wUYaRZHj2DW
tu62FYCE+Y/wafVd7Skdy4DHWX3gN/P0UqDVdUSIZsuaaFszbALZ4ywVF5GmU3MT6YaaW9YJVF6P
Sk8+JWbI9/V4Vb9Ww9ofd3XOhfLGpEZqweryjmwRhIIaBR44ATIGLxfFzd33/v9GMqLiLHGe8YFV
Zn/Xz5afVjhVUVU8YMw+GJspzXH+Op7hmZXfcM5V/eMx4dGxxh3ipuvL4jvlUf6psNbJaPz/T6d0
RlOp/CCatsWnfeBcLbsZxVapojVmhsp0AsJtwj2qbPmGdEUgwv8LMYovvj+E98WwRBjJtx2v41ny
eDf5gvDjIgEMY+tzIwT8qH4dIHwf8s1NJ1Qy6PtUH9au0Cmx6gqAloTw3/3a8XuPMPu0ivZNCWG+
HL7B+UMBwnL6PWqYlU+hjIPqIDM58uvDszA/vrcWcdMl5vi2yw7fZdrZkjgWDo8jdgX2R/g0CuuX
YozcqoxOwxCe0DIrtsS2ghusafe+WOycdfb7zxBWCR53rQhJ0EUqR4r1UO7Mi92ZuG2bFKOusUPv
JTYWohVkYGa/JHQ8jo22PIVq1/Ib9dmINe6twzHEK6yL7GWyarmHq+/9I3kM93V+T52JiLrHr5hH
oCASUx/apaa7Vb1ZEyM8MiF/Xy6b6mAq0UC/97ZNjOM24cuKcnRjN/0nf3dbBRxWmZJiufxUkdr7
sb80KaZ7zsdlz7fY/HJdDdMLTnQpdRxs0iUE7P5RznPE/lBr3PviFvdLOUOcKC9wIwXEaPLEu7Vt
TyVT02FLO2t46O7z76H8dk3ycdtMnpqg2psWQf5qMDZswXFsN8/bHgauRWsz7VVLnzpBonEbAax1
kOzbK+G9GqV+tAp/QC+Yx74ke8ktohKZszYh2PjqdfUNGumXlo5GkLuamTLzqxZPBbqlrVArXNfR
UMxdp+Xsd4/QRccK2URv1xMWehv0tDW8VkiwQjHVTHI1yMjhHlFOBVhXZLyN1blj85qskn5deXCQ
QUvD8BGX1Tm6HkS2pCiSqXc8aGvK2RwIlUaEx+dQY9Eu02SS+p+wSPyzH3IpNx80C4EyQETcr0Rd
a8r0MR5SNjW7ybxld+DU5LrYP2XA81Z5052OWLXZNzFIGWc5FBicQ2Ubc8XK/vaIXCcCRWH+7NR0
Nwq7+q2ViZT+an5ownOLjtojQYLaqrnKEFnkO4t+Qa9fI76vICghPvz4JaF+WHlz9WbEQLeYFsCa
HhSXWgErtiayZwgnEZeOcu1aeuKlQ4Fr8b4dx4bukYV2UZN3ola5bQK+XmvKXtCyxw0xXfhGN1kp
SmrFc1YTJkUTStHZcNo63UDCQay21bd8j4Imvv5cg4u/SZMqNO4Z2iDQ/sc8GSyTW2MjTPqYk8hU
UcPbiy0uIW2aJzPSN7dWcWz8tydgm71brVKXCVigyr/2tbwqt3SZMILYmAiMfhLIUfE0JBCCpJ6Q
kMd0WflIf2Fo1W8kpM64qUnNHVmc7YLfoncWaB9rEOr21byc0gpGaZFwnzEIdIsfPlWgFBKQ/YiW
pJ6H2jIPvWT1GvYa9VJoLclitbkuDwcDHOtWQYCUb7KPjOmpHMKdOOsJOsvXhyIXqHJWU+ds+5IA
enJ7jUovmhrr64cFlEWrjRd/q8nEDM9nLXUqA+lBucNYXRdt1vhW7sRvRvY18jSjNDxYEFES51it
0v+VOdr+ZbFd+XSRVKxChj/tVLJAiOvGoIsUdYgGV8r/GObLY8drddH4EucwaArhvks0uoMT1ECK
m25NoK9WTMcKpY9zbJV/85g1FM8Nnn/vU2Gi7GV1bRU/lXWEto61Uw/QmkGGygp7LAArKaLhI5wN
GGmu8dx2owkvDDAS1D6Lt4T6MvJOpnMbwEuW1M1zJWvFFo9AueXZmEdovFxDrHT4IafLzWoNRG2+
mPsPmbFwVWqBIedcD7a3+liatJ12d9LhYD2j9C5bhZbeBmvL7DqvjIaDgHUVWYkhSt+o/hS3Auju
3vQi57hVkItRbqV8cm/yzz7f+1SV4FQFlm1XXhB/mLSlL0SbNtLmfcPd3Ezbhay+Nym0rOf6B1hG
nStzRbCppcY5VdxO+Vb8n46lClKoX2SB5li4bCH5wEzp3E6J2CfhUqM99bFie62dVS3hQkWX7t4V
Nb3OhKAYjJixiHEmNsSZt+OzldudmtVakksXco+ieOYoFd2G0CbqhaZrsh7ENRX8ukVCPuIhI8M3
PtlDaQVvx5R6ZFoSAimebyl0xGaV/Q93J1e43lheDb+USAbbJUCOnF2MJceQ4MmWfI8lKZZhGjoZ
BYaoccFos1R/eFi/6pfJ9w+jkFmIApFwf7/Ek7ZCqTrbseXFC1tMKIb464SlxOqrh83Loj+BtQyA
aEGDUqIUzS3hjLQDdbtPuYZoJdRTbm6jaLltXx094azDU9SM5ZknIWywnCqfYhY7cFx2lWM2Q11+
RWnWX6lMFddPuLbulNVc5FsMyixuyrX21cZu9U+mqXSxljfz8Jp4+a97pkaQOgz64Wybpu0561Nm
qexgvtd5U+AhaNQLWnyf2wIeci1Rb/q0eJ1SWnuYfdZUDTpzBgu7D1jLF4Max33OQjFOlwDYSL3Y
/UDNCIdxV7fWRFRIVEVzcehRDDUD/+3M8ym3q7LtidbRDs/Vad7+c9Y2lzBALOSkHUviKXgGo9BD
/6YnxZActQMhHRiPIARnylPlh+EbnQukeCR3yFPTwqtgTA4V/suxO7/6Y/5oPJsJ790MI77OH6vf
q2d44uVgfmgxzctWNthQMBpe8/0NjaFVj2lw2rav62TxUhu0406RDNF6V9/mh7fegdpI1y8npXVc
dk7HsdgvPMea3YeASuPEeuc1Re+6ph1tYhX0XZl3C3IeJlNrdSzlLvjjjLyaak1W6O/d6ufgGD74
QEOX+OpSX5mOTj0vNpjLo4CyAV9N4Jp2OUGp5zV5DF0mgpt5YmqykLBaEeGVrDEfVMYff34618+N
3XpWopb6sv75QP5/9ZNL+SK5k0pjNgoOF5AhUqtOVmhzh8zoPnA3h21YvJ86zr/qSfAsuMAMHI+d
6XwPmvH+Gq5QuHdyTfdd1hd7lpLHZI//KXdPL+2SllpLojhYP/pVz0xifKqX3veovI4W27qaiH6b
D1fj3Xg+LHR3QTrqNTyWDxUpbgdSwI35ukyNIEHfSxwjCtrJI0D2T6IlFKqgrub9+W8ZPAnvtRmX
OMm6ccKVkNFRNRtkj9mg+pQfFh9zgwC5629fC3cDtRZujLrua0daO+oJO+C0Kxt6a+uBaiAJlFbc
FaDR5x1vUwzmxcb9370vwoBGm/fx5zkq9Z26hKZsP8KoyT+1753L5xw79nM2mg1qT5d8e2V4S4c1
xSja2xjgupTTYucKVvoRb1JMVrNbgBEH0MpL5eO0SbRmrim81WTShSCKHzG99SPYtd94sMPh+4RB
hJBrf/uC7RGHmv73YjhV5P/V7AFwWo7z3eX4fO2woItFq5rokahVIyhhMklBvgDLpdcs8AyQq4oO
banan2+u/QbWdewzeT8E7tIyrMehvp7H7N2to+ZnlzdKqVmlEQ/xBi0Hl05t19vIu9Rhp10TWLl0
kjCCo7wCe7LVje6XOrf3JSWVaiJQix2pxbNjqaryOpHTDObb7uK5+iShnYeEvzbKzp3CaDq49y6D
CyMkFRuX+qtuZYTasDt9wqlTHB262RjrhLcn9BX2CUz+SvFKjUh5B9C8Z1zksVbuV0dQgglkRr8y
FhuSU4cGvgXGYF6cQlEQI8yF/0mnT6XHrJev2rjpoPR4nBunyCXF4eZ1NvAEj5NHS4wq51rtBezz
oln5YI9hprGsj6ZPws1hdXCqPJRHGV45mYW3nQ0hoMebz2vvzkEPT7eHS3pKS7VGrucFFae1pp9X
g9Xg2tuOVsmpP/23xcH4tBnfe5vBVpS7q1eBjtNTQatNo7KOLms8w9KEGfhPyqrUX2zS8s9sk172
3elsiJoo8FQ/TrIWHuvVvZE/dI/nwIoGzkfCun/S8QWcoBaHm/kP+QEKlY2x/v7LfwHUASxOBtWB
Nu6pm9RG8WlQOA3zq/5dy2jd10KVjE2N+SnngVpq64GqM+W/OGwcRRZjeOzv+8G44+MCT+SoN0+y
zl01CJq7lGnU1QDkZRAKZB3Kv98aYfzcToM+0SOK4rZP2VRTSBYQy+F6DCsWJ2gnmJZEQl/qOruo
mOLQY4q/kFCXA8AGzRjOwsKLY75XGQYSTkPmuelQp1kMF0+XTceXou6s0maxNR6Bs+gesHeqxrqd
6eapKhOStqUaPoA3mjz7ZXdfDBkhsyf6+8rwSmhcVzFPgpl6APNRuwTBC5KTPievcby/jX0zL1D1
qgoMMkodP5UJ3UXdSEGdPwkbmK2hdzWR7MbCW+8aJ6uhlSBW8GJ0oa/bzvL8/Ypb59zn7DTeiavH
ydQ1KH1FSCmllRpaqMEh+vKAlNzmrunNAyLtX/QVhf7W0W3Ph94rtcHxcmzdN09xVwq9GEIBaN4D
cG97JieKXaCi1RAaKF9JBc/icp7rUE1BbQ5PdTYIQWQgkCyxHp64u2sdhhIJ28HeWjnWItzFHC7K
4OugZQD1xqUAGxQpyGyYb0KDwXTrkdTGOcAPte0WJyIjUE49Oj4aVbrCM5yT576qz3qW7oYLoIE3
HvWMUQc5Uh68Mtm4cN5IGX7o/b6wuUVv2kfyfU2AsBYVL+bsHen/oReqNgSSkZu+T3lAA1TEXvK9
9aBKI9R42z2di0xTSwdLXgpE0GeDFp7f+d73z4QzlvrQD+EBF08yPNn7Wvewv3yhYeLgb8oGvDBE
hIxo9VHoBz3L2SioO55f5Y9NFWu5uAxSK/0wzL+dpj1dTbHP29xBMh8Sm2mJu/IlR1qyIzpeyRo9
FBNZoZ7GTKqP9woCf1pmVKmSsxpbuzpcUGn83H9unmteLepJDI9ipJ8b9cYaEcvFc/R9B04Q0FcR
tGChCJcIabnKQm60a5njO9W9eNjDTccx1iUMf/k+DwbwZWrR5oSQQ+MPC3Cl+MIx0O1qL6Vt/gro
d+vcP1ejSTXxYLz143IgVgkx++N2IFAWhc4HUaGRDaajRe2l1r70skE82gEyaU+P0Up1i4Nld/Z8
DSN9i56nBN9zKlwqTSfn/jyootOYeIoQf/i4fqF/wDpRg9UUiey2nfVYlSMcrvs/XaQQz1g9DxOU
S6y++CQSGYZISjAoHuDZno/Vxqm3HayedxwWnrqjcG+16+exEVy6OAbfMrjyTW/zsvpdVtLIDBFl
wHF1NKXrd06JDSoGG0Dsznr0f7OBukD1fV9MhdCKX4NaYmSa4TaRi/TVoNfmrXhNIbBUodihfDfo
EGmjzE723RXbpvN5X74uJJcnhkhyKdJSzEWKS80hbpIkeFaRzJT/lM1CbCbMuaVlvgg9pioRhMi/
+RhyAACNgN60t3piys6/62vnHIQYLOY2zU9fmdzV6lmVT5jdlbKezBxi0motL1+53W+u0tVcMNaZ
O/aiYk+BeJHrbw+S5kpSM3lXaE81J490O+0IRu/Jr9FCs3go0E0T7qB/BkXZJ/zToRvGd9BugSeX
GluKMoPlC8ez7QdHyR4EuKeqwSxZfauxKw25lEITKN08ncVT73RMrm3rIZUE07XRlai9LnSExXSR
NLf4IL8FGkllBIAzcoL/YlZ/D8nHouFL2KHwcDbA+v6PcQM/Yb7FtOruig3Xjsae8byf0yko7epA
lW8PrJJcdCcdpVGHQbe1+86JGufDqAMLlsXiC7yqvV23xsiJrCl/LlLTU7cqdv50G2zJtL/rF7qz
caE7HRcHVzePjl+ofWgPdiToIRXAhdy5v1eK9Wwktzq8VvuRKCcwYnXFEPFjGCdAO4/1FRs18aNC
p3qgoItGfRgP16V25itCm7AVCLjR9HIpz9LWxTNbM2eI2RvIhBVfkSOAQ1TYwrKnYxayMsr1zu+X
KF0aptU/yreuveJ7bbjuXf6rDa9mP0eULzr5fk7/TBfr49679jaf2XO1H4/jaT8+9rLRYdXY7hub
RboCtdPfGZ7S2et9uMvq60Lv2LrrQnTjfq1XlaEmOYMeyT3f3RuxozRA369JGeyx6EHWhS6W+HCY
sr7xmPKo8iGOL2sGvJwRI687gvvJAGl+ZWR8Y9vffJU/ih+lQQ0grodX+BlUFd5pigJ6UPnIJQ4c
mMP8ZdfNerVkhex4JWNvr7p+m1UQ6CEV9pUNFmJBGp7krkHbqQiskiwNmxoLepyMy0MhVtaL+5d9
vdIrsvDJ7i3Xo/yNxTEalIwG3Rr+d4NW23GPBvNeUV1wmEuiR5Tt5SCpdO2Vw6vkevbyiK9doW6i
l9Kbv4ijTI5MvNeGpuJAcFZ2o/on8z8oXih0oNlHtXh5mwzWprEypsIVUknuZzR031Awbl+olXA9
gK6YqYMLlLw9Cf82Co0ncWeIeHIjo3ZYEBWHx7uAvF+PHf8QhG86mYGwj0DA7NoZ7xiiNxUjqK9h
s/Z/M0DvoI3ElGjvvyjxr8cv1RY1LbG2y+iX5LtRV90SLG53M6xC1xC09wmoRjV+ZiLpQVVvmcKD
ndsw9Ne2yCOY62Gpezi0OdNSQp5+Alt8lfDnzUCpLnWrh7cSvx6s37U9+2a1hHlic/Xw8FEjBVa/
h3yT9GTxLnqDDlLzFYZMuiEJ5xh2LbHDy3ImwBM6giYF9no46VLXO+6zJ0z4roOy6ObpFKSy5Lxh
piG86/HwWynstD+FatBY+6mCpOxs1tYoXJy7QFp+GeDcDTv47KlYSnWPd6Wv1czMB1R+sX2vDBTm
CkHdM2vjU1XNOqN9OH9GJs8r2wcUAPc6/gczaMLm90xZfK570qo0pmwnoIIApHfLDSXX66i/zpMl
nBHzfrgBb5yainy00DUctLoqkAWwZe9arp72cmjI77XDi/fmxSz+CV1a53DrhuJOqkVenT1eZmCK
w2jaxvxGozueUKNpLrLmFXh12YJYiXAT+epzfH3Ksn51118Otneoy+vTTLwc1z6jY5r5h5iK5/TU
vu5btf7m0LxMkWr294W0uNRAqJ9QP4EAnHrkjYrT8akwUorBOqfbINIorBrV711umC+MOPnjo51q
GzcL8HI9ESI0uKelZX3IcmOCkuAjTtaViSFZb6572AHz9v8PiQ4M4wZ/rB1vcks382FRqGE49mtO
RQVDrMoxTuUBcUeTjLNSZ3z6kjmC+26+ch9StcdcpUnZZUNwh0YOo/MRvV1Hy5fD1/al8nP7H1H3
tZxWl0QB+ImoIodbIXISQkgWN5RlY3LOPP18zX8xM1O2Riacs8/eHVavXv0lG99/6Xr9Xva2fN1u
mGlMe2ZfSI2MWO4W34sIOgMZ4IoevStYYYiEWvRMl9W7lqGT7i5mY91xJHUcLfq74Y3k6bozf7Sj
wQcK0SPgWWxnNVc2nZ0bz5gV5Tiuyn+75imMestAkshrYNZslxHIdbu8vix29lIKR4gM7OF3kVL7
o6OGDHWphWC7CoagQqIz9gmKnyIj8vGO2n4T+W6peVk2br/PMX/q3lbwvfbweWXmyiZDTjVqJ8Cf
bWMBRChrXOQpeWYz3webPjBPvURBIkpOrnXdi3RoXicM/XQ6/HrE5ttBCGma0Zmri3NomzvFj0iR
ssxG4EOhWhTBb9HSzG7mk9ES3/dCuF/ioU+IedsPHjGWNDcRb84aQOf8l1Pe2fX3UJ/lINl2FA7v
sCcd9DFtFuunCLABN/UYicvo0FR6oCGXlzkorCsH+wL8UuS9gWiyv5s3Vdyw726RcdRnaxZSdqr9
YCOHuzekfKpqTVmQz7pJGRkJVsvVhY3Jtlgd+o73b0WGiK+wcmAhRjVrNb1VoV+wl/3b+o/DuysQ
GPYewTO7FtEsrMhPyi9FHskPrVQnEJmxZDFE5T38era1EnVvZHynTmwHlOlIuyK5Mlq8qbPfbVlY
tySrXEUNGmkIn6mkmHbqTP9Y/sirq+DeVf1BbpeAQUwqXdXz9XT70VE2YMuo2d1lBZeuwkjgZhLW
ZAnvO4us1JBuBZdA4fEEVtv+LUzFMlcSmtX1t6lj3lf8soFYoWILwHcmil1Ow0ZVRlBpEQcIizT3
hgJn29C45/TmBGgewaC9KUgYOZNRsZodywrxa8VwKM8aHWvyjnT7eK5kZBmGp9RSmRozbLC2MEK+
355+3xuzTO3499CUdUJCpbRVyDYmSTJfyXtIew8p/MMCRmAQaFEoLTNS61lNv/DPT/M6TvQp/Wvf
Q5uM7SW5FW+3dn0dVzK/1LWjl4TLUKLSmRfFpwHN/MFysO7hzcqVsUXRs0nuQh7IUSyJZax5YgNW
UJ8desivXxiC2MGn3fUlfFjVElWnW74Ys0rj6VraoUm+4rTN5CTzZwmOWjxHWzZjRJh2tJlkf7ar
mWB2N9zf/hnitR8kvy56kz1zdeNzbxWJWlSrorDemt2bWs8XHdZzizY8vAyPfBmSN0xwrqwXWuQN
BYRLDWjigKUoL3gE3CfiJ4BAzb4T6FWmWpoEYJ2pcPwWuDdvZ/qQcoomgeWt3hPXV9nVrCVlRfdY
XmtYfHs5pUcZPSMIHsVVR9NK7F0UNClLT73mGmYuO9yYcDyWo2esl0VmFQpN403k+RqoO9GV2kFh
Ngtk24iRFM5hB5qDp+zSbPve7VGLsv0zP8xHTGMlAjbZDdOCTeDVBVxo2hmAw4UcOujAJsPP6sdx
H+QrV7eArQutsnx9KyTZNbe9AMX9cuBaF1oB9lXWLbtjiXE2oBeB8K+LZIaPa5nO3Qg9ddujZkzl
v1llX6qnFXX3H2hR49wEB/yyau7/Kl+epr/2LGOiqSYEjTjm/hYeveyquslVd+n+JVddL+lLZT4u
5/ajok2Amlybj04UXje7t9KmlTm906YxxT1JAjHKg2iTFU0/MI3Zg4h3JeUFO0UCNKxGcd84/bvl
qvcDNKgi714XaymNYEIAXFntmWONkZXHmOJEeXyobiS/B/ahdUXvDVqQVpwo+RWt7Q7nmkO8aJWo
TP9uNPs8yg/JfRnHc/3HZ+n9FaeCBm6QM51Xc/MkWZzs2+zQ2B1/5W8jeUE23XskbjpMnBD6NvPj
7WUzzK9KZi99XMhSKPiCptadgv59yMwYYis23mvbCP3pf7tMdSMMS8vLszkiyad6lox9AXq22yyr
u9SlujqL+6W/6cwoS51cf/WZPAHi+2o46+uUH017a5EwHn2m2FbHTB9NhVEs3u5RTspX7fynmJPU
3wyzWiQJOfcdLBGI7DEZ3WpbR1KBGEDm9DT8bt0z1cj8RwiyFKtjU8ReytpGCne42LbwlouYInUE
EDdT9rrkugsKax0HW9/6jSE42fE8qMQl+8V/BiAfx+Qefv4/vL556ociyq4J/QLHxBgl00VaS2Wn
herY5n3FG6z6fIVHwbIF3AgDYflKQKK3Sw2rCmkw2T7LdVj47RsqxGHdVDe5t+AXp8+zYpjUKGEC
fWDwb9tcRRuUqtMj3yqpjO8+b+mmepnqyaK7+32iNKs+2uAgWwR+RBEzrPeouIf7mLUQlOie7mrr
DU/BcETMf6nxJlnW4tCcFmrQBXN3fwtQF++S+O3H5l1XRSnpZs5ZooBLNAbMVfXdFsPiRO3fLgoM
6TbuKbnCtTb2MDctPMXHyGG7N+4NbnZfXY9xxeu3TwUc+dTcUb117w3RYQurRfAla0DCWfXTX+SH
5Ysbc73mvcW5V9KmBxEq71uQhYUt91r6SL9nu8d0XSquVeILFVaRX754MMJHwfY91Si1ZbL3bXOX
auUWlYdywrwnG5ULRiVARieEFQvaALdZ82DCjYOyX3c2xsltlt3rl37p2wMALvwB+YHKIZ1seX85
AF9bOF531jRpSbU0Kh4RJkb0GM2N4iOVnhRqR43LD0MM5lq8r99gbjNYBDdKZopRvLdDg3YmqsCe
YLk0YzTR/4KwVi3AMOLxpIOisOsWf5nghrw+bfkQiOMx+bZ4x/DmoZuGdou9hQW2tuHBwSy8dFai
NpCToq8Aww6f9i63pvKU9LgzzaMwEDzqZAqy3ytZqjdH8TRD6g9xmoH427QnXfH3IBeI+5jzsMDH
nnJyUx8RjrcNG/XNtM2Tjj2jibirOHroYjgHZG+r52FDUshiXbR56CxMKMzov4KhJ1qATSsoEF/0
lTrmMxk+YRAkoeeYBhmBp2ELiOWjP5s+tk66LmxBRL81ISv+Bi+MW8ol6f3XVRmhdpVDzRxkfeJw
9tZq5OnOSoQ+NyNNKuuBtv9AVG+QNGA4AJetrGd+n5lgljJ+qcAdTnAS+skLlSMNP1hWPVcfufuz
fif1XjTp37VIN6Qp6MXqtljHkc5aRWSoNnDPakeqdHopfcbgWO2ZBtia2fvH/8v9Tk0KE6wvU9FR
GyeXkWibbRBYKL4I1s/hW3WokUFSQqCqopZF490w9pjmJnVKtOaZYWw64MBz4ymMnkAEmWgcfEnK
hu5fDFtYvQC9LwwsHaUh8s+ucxqegAb+1QzGuEgoG545zp84Pqv/VBvMTwxGED9lW08rutbqxs1L
NxTKmyof0Pdw9ERTlSyMQBZgF9u7IaEmVhmWgBMPdh8mf5yE1bWzm/goQzkS8doVrw5eUmboqBg1
gQb4lbtRVLSFRJDx1pwaLzVaYX2R1Hcg2NvBQZbxbGR8CANWXoShkIhHwDqve9YOPezmxGiau0W4
oAu97Kk+2SbCg6WpAJATk86K7KhmOA/oUYtQbi0DytYJKAc+mFu/AuKhclhgRQYdLAPlelNoA8Ql
GtNja28cl3IvyROea7AeTPO1w9CKsAk7y6AIskTV+uJyDsP8z7J3m6w9Ixc70KAMAuKihpyRMJNO
mFjHxQv4NGZzeXqIFfdEjT6d/s4g8ZwB4EnJBqvTN+Nx+gtUAJg6Hd83CNx0ELVlTroLlPKVl8g1
Ux7korMcqBsvRXKRx1wm8vXWYRj3y5PSzRCkSVKBPIDbluOd9UDKJ9PQNu7ZfAGhrT/zt08LzdYp
sJg8tlJGuSnZlaVsuB3zPw7YZNz1ho7F9EvJHlN2CN5KxJbLXzLgALuUEZsRqrkUjKEICwWUL2J2
tSd61R2Vy6f7XfSxTvqCMcQUfgDsERcfuSDviRR6KlsLWAd9TF4/+mLDEHMfdiF8CsHMx/LWptjd
rIKzZesrSOlCdCgNWWQSY8Usbm81nA9EUHYbk33ELrSohGbGXSDCQNAgso23B7DvGSn6FeUezaxy
jtvoYskpxVRhvQHeii77yetbpBaeKHuQls0ouOy2NBwqViPYs600u25CBNZw4PlChefJpkLT8ugA
52bl6dKRakK5Naw8aaC1mRxVjhj+eXmrwt7p/BMCUvaJ8nzxJ0JwVn3Xhsd4YsRuzK14szKuw9Me
d0mMZbJdKIqlPDfQf5FugpUVSSvNFftSbvTjLS5ET70+LvonneWjLRa3W5qDVVOWtQ8szlN4ehgp
RFB65KSw/T9YmTBLXGmSJd6pHGpmmLrKW8JskhcyEMdW3vg585NpeYRuWUGTQcXz3gy12vpFSQZ0
gIO/U2ZTE6Rwpf21548DS8JuOqDowICCLyuITKtgkJl4thkQy72RwV1H78YLra727dNw0XfCzUtj
m251u0/lr5+WvEVaYp/2b+q+NgHvnY750v7Oz78Z3SWH7TTuGX8W1C0zlB24qL9ACdlosTwMPcGN
dD/d4l/xL5DFo5PhYPsBb602hT+9BfVgcPSlSLORX0OMhpqZUvxbtCB21jnrujbLA6w0yH4VSdbw
O6nQS4qTNONKhgQSRMNufNo7EDAYziib2H4R1vKYsSg9raExuGdSWnYPwyxdF1pc8QXJ1vnRliH1
DyqzOLtPKjKG1LwJfDgXm7vRebBiI+dFPlxVsHHb/KxG5IV8sLWf9siFTc0wagK/3EJ0O+qSzMs0
L0NncDM63aymw7AH02jH6rEI0nPnlVmVSKtkTyDJOjK3A/MZr3F8BjQ4YiInqJ0whG2G5M1RpqPX
Efox3Qbrmg9lH7X2lAXgfC4uLWQ43RI9CUhBaLgFxScPIWi162sXtFzEbHTH2I736xt2G3uTxKgM
xIuRNelVU4wcQFbIJq5qqHvH3m5JXMBxilK41kftyGwZ/AcsxOGcHG+2C5/QlEvHhA7U76gWF1ua
1swMtwUQSjEJUmjoq1rmd+mTCYv/E+UxKMosWVZqUnIUlzn5mIP3RlafFPFJjTkZwMxs8xpQyKUv
LxfMb6rptjaawP8wmHitN10Exzelgb0krFA7GP1UT2Wq8CEB4pzs96WZnVdu3RvVkpbX6Iz6IMY9
jn9jbrCqMuK3TfUeSN4O0rjdcGX7vTuTfDizDkWIjIC5bOPwi8pOItcgPB2by891sbz8nViZ+f62
+bjhCbmsbauUet3/y2rf6JznjUxvdW1lUi9JzQ7NbCffWRQaF9TF5urXAwU4+3NuXgq1R+/aV2qa
N+YkktMaoZqXjWrc33uJCtfrbdMunRu05JQbL8GEuZ4nqVNvja6opNJVhjkW1OHLIRinBZUSSKP0
MX4PIk+qQks0bThxprEZGrpOw8qIzqc7iFGAGO2vwqRjaxEcq57hXYVbk9gVwbAtma8j0ceuQsj4
3YvI99HDJoZMq3xTBqa/kwxbiRL9u3Dz3o7w96nKlXEef6ZoKia6UhSskwkRzdirwZWUZVyqZn+h
I6AIHDo8iTRGFCUAFOxKC0RaJEMr9ALuRFkonMNXxySn3hk/TQDqzXujTcV6Jx7tiqJ1huUtu9vk
+7wAHO2S4ZL+UttRScqZylInCLX8P4NHfL5Cnt7w5cwSK+lEC1b3XwtIgoEvD5PPKqvOPmVZHqbe
857HMnA7woLZ6tM51dquNdv5uwxpLQB6LgVT6pm0TR//SkYscgGKDURYqkIcwZlXrB/6sE5xz2g/
yBkAmlPhZ6Zsyp4WdZwiceENgBXlq7BuVB05qSgTFped7dcyVVm3su+LBMTh5WRobCtHIDDxsW0Z
GJzbQPZiyGP2Pfdd+FZjzWBznt88fvVBdUQtE1IEvk2ZTjEg8baYePy5bz8MteGLxhfLz9K2LYdw
vwHRPUwvIqK1H07ZX1hBbtkt8tPWIQEaZe4SIW65x+Q4TVK3jyzAW7EjsiiDWu8xGJPNfE4GnemE
19PNNhbzHdJkUcFXs3q6GN7YvLuLsXWK6GXd4arngDCM837xhxzXanSYrEXXnIPXxeah9JH8Gq/6
Z3JrYTgZ9cXsnx/d42x0/eEMyM0NSP5OpvT1fNEE3SX/w12Du0QbDNyzTn/XGVQNhGMm3WtoW9fA
C2sPvPhaxY8Kxm5mKBZDCPnDX+uVIM0f/X8q0SIauFf3OG7cpmjW2NgNtBA9iRtiydCJtvbPwqPC
zxG4/AldPdCPea6ENQZyMM8BCvcU48kpHpv4pFat1H+pUBzrYRyUCpW9LED6mXj5J+OT0qwHp1x3
Rc5D9qm6kzKPPNE6mxT4gwhVbJ/vfy1JuiWNEBPHczh0ALncNZU2GZ6T+R+NiEv0BALT5QVtNWHd
vpk7R9EGkuNPyfnAR0ApMTAJMRLe+VliROtBhkYOCpcO/wzB3QeB3lGcDxwgeNdO6r8eUCjSI2Ge
YWsnm5k1M9pvgn61GonZH006Acuz1v/mQQTS4W00ZDwdTokUyDCVad06+8THAeCE2KbSuh4AUwNY
2mITXe7fs3u9MMfLFKJiAxGWQDV5xkHNgj4h+XDXkdmpkF3J+ZE2ZeyK3ctV6lf4xiMt0FjtrwSY
+IgTSnKRO8Te6cEqBAqkDIQDqs6BgB063HReuDCyL3V1RGjOawO/781r5HbdzMIs2/TR8ERPgbCs
BANk15qN6CyVsDkV03LbtlBMxuJBpEtVjqkngb0MBRs0DzR7ltr3e/v8M+5KynfTpyTedd03nntZ
bN6AMp3il+aVbCsT1TN2w7pu29luAkcp08h2x4Z9zMiZNOW59CqJBuaQI8uniSmGi3sT8ugU6Mki
62eTpPzPbZiaYKigxEekJE5im5mt5UAAv1PnE9pG3CUPkYFGWUwteTMq/jgoFB+YcM+vdSY/0YmM
5BbkrmdKrA/wAXq+1EQfuLlO0WNy6hc+94NiK6XXPPmR/1GpyGcFnjYPstCysprcv1bn19lwMXR+
d53cWwgyfvMniW/nBNgSxM1gexzMoQ6iXOpRA8yiMYmHlt277J58h+CrJ1JGSJduZwBOS+ocfdkM
NVYMQMFnyO4Lk7I/rhkoGufCzwQsjrVIqI/yGE8FHYyahtM6ZHKofkdDvqxFZQcIB6fTEavLq1hq
lJo5Y1c26vcQw/ixqx87lWlOT9GYfG4DfXWoSNlzndSiZZ9cFm+Zb2eWOBnmRqSJ43xnK4TWlkUF
twnEVw5NfgzTbb7peGpc6OjGBxDSyL9kT5XUZw49jbRTbBMRt9B9F0Pjc28cqYoKlTvoRYkyiE6a
m6j1PKYuEs0r+dOHZCgz0btc3BKFaYyXBFJeF4XW7H3c0/M1ez184i5OT5XtrJJCoEl1sr9Qhy6/
l38P2GZKX08Kwvz10FW5f4xEksp7gv4Nx7SFMs7a0+trQYuFrrZ0I9ndI6Xd2mCzTaEt+NjKty8m
VwPLLC5RSgF0EQX33iTSyPpIYPgLktQCggsluvtnUD9pndOPoqRHE257qBVzNdub+qGbDj1cjo0k
IMtTw6OIcFiqiwDmGbfgeo4vYBX3ryEG5awRq2BMXKwsxpZXlwFYL/p8twCArawNgBGXmilz8CdU
G3wOKpTPbt5VqX2ba3WnHjxtsAcQK3xCmm2unEKmr3YXehThgcAJtV5RfhLxFeUyBFy0wRabDoie
ZTxGJHQR5TpZXb9pFtQFUb82SFnol2pRe9baJ3PqBOS/rRaQNrvK/KHLnWodEy31eJaNaYakBcpf
aEq2cC+lMtPTF/Akw/7rkWQquK1TR7Ltmh4MUn/T2T8xYjWJYNEQuwvnDoFqkiqVHPEOuyFhzKhU
Iw3ju0j+kmiiQ3tTfcpJoeFi+ZApWXEVEeDf3D4+W2CZg2Rr2XL3LOhl2lgPRAvn/LPgde34Gunp
wXoNfIPrsAcIbx3cykg+JxbAZYY2mlmKzhX7myocW6IRGq2XluCjPU6+uyr/K107ODiRnLou0xYp
OD2d9+sBH/RBvQWn+s4K8HrqyjprMpXrgIrWg/Vkpgo4zLpuotCRr2kzxDdRy9Kg2VSSVSAkc9pT
aTvgL7hGmIsAMQIVfKpcJ/1+XTcejEDyJbGhOGpPkb8nVPDLjvZ4uGOkjvyxlWgUsl3mjHHC95j2
0ue3xAX0IAwlYrulMmi/P0nB2TBiLfuRqbVtkvkaRUYSkEn6dWSRNNpEzih9vOsWV1x1piXxi5ae
Ie5BZeUU6bFNHLlccJux021txs1KYjjLvvd1fArQmoFs2mUHjJl+rZ42Hon/o2nBjqR8yrmhzEdL
uryIUoLUSLFvFjVGmkpOjEG8rP6mDzlST/RnrHH1OrgT7Du3FF+lteqsYo8bb020MV8jd7RZxcNx
a9yGw0DKSOzMeHlo+u6wygMrEFbxJ2io5PvWHXvaucxNSV4GNoWd4alO/7COWE8tigc+WSbmzOq0
zGmltBCYHoGgB4gXH3rPKUt70kwwyqxg7IlXBUFj/yTxI2gUaBjQUalJBJNtGInlRkidbtCQr3+d
/2DyAx4nivD6rCS56sgaqvVo5+q4V+rcnopw7VZnX5BM9jRSmjoI7LnMxI6+NbhHYBCpor57V1ZA
aT10fIomemgn44L3HSqPDc+OrGlkNXVm4qhL4Ml49yidQYuQIuQuPoAD5DvI2fkAWsV5oirYABJ3
yIgGp19ngav2tcriW8u9bEGiIfqgCakS8Xts0yBHhzqwL57XGQ1Mt774UnQQx7BIRFkYY+OX4lDV
HbtsYhNmz1GLZMv1e95AAIaU+t7i2d2aq+u79kT+q+hE3iKNAyTRehDpCyhA7Fp+3oFnormg8Yhh
WBBXz2BH4ccZeBiCfu0AlBiYA+K4tgO3AeiI6EuDJDlJjQxmGHMbTszQFvciz5rFCSDJXjeU+Enh
8T6GaseQBZACiFBqdxK3EeRETWotTmgWaFrBo3VXbBtqDXKOjXliQnuVtiAQNHQzpuuiW/dIfSKK
Gb6IIYS0BmhtipXGeObGkkQba89CG1GwCVOHQgEdE0ge/TOM29blqqE4+AkBj8r1YM8aTjq+XJiO
Lg03AvVoJhkQicuDeYTL4gKXZcUEI2oA4F0Cm4Kb1FPvzgGJLQfPWVQSftj2qANUmc58C0FYqWzi
8KSopn0pwGTJa4GV0ALQqQPUBaK7vgGlAIcRMyJZCk0D+RlRMzHq5SJEgWuLGQB5vKEI8Kkwwmxa
UD+Dt/JfsxXd0tfbBKJ/zmI4h/BDAPWydy4bR4oMcKkqUmM5Fs1lvoedEbq5RB0JzJDMu3RDAE0q
gVytGcXNSQuMFp7XRYsozK58h5RI8immNGfzlIRy3d2EDgA3csnpuTdcYTqhiX//oT59/9lhmL4m
gJRVPRTGYzOO2d+H/NtiBEoIpYSBK7MgGs0WeC0kU5rW6CD51oIPXRBA4D5RDBh/3q//5MFr2AMR
QYD217MVw0hXEPaQi3W96S8bG3KhcU1Wd/+76bPTSt8ODMoZ+JquomauzOLPVnfc9fMsMl0Y4VKq
qiaJbWNuR6YuT5EaStEpYnP7pesHbOa/a4ziriyBpsS2us7aybTbQ0S45oTpmp2x7omGnqx78z9x
PF95pa1O/B8yqnGk+AV3Idp2mhDRpu1IOa9Y7HtEsueYZi2TlghCb+Co959IE1oRznyRY0TjXKd/
5IdOqhDCRGGkE2G0tOlIynjZk0SKx2SW23VfJESH87R9ZyS8xe9dP1ljId0NpumqH0KJl+WhtkWe
sRY6iqbstVBVEE/gWTjjKiAA6o3p6z8j78P6TxuirBlTI04jEuz05d+W5P2kIS6btK2vIyTvk0Pl
09D1pVEDhflfovc3c2W8S0K27OZplDJWtxfxLB2DGZqntNdzxt0xgwSsUyIcWmOM9Po/JvbxtqDL
iMYF8Xevs6oy4CMozTSembmJ44/FCAKxUY0VhEZGuT8O2Aqz7L2WfIYXlbYRpUZT2vhzqR1u5rzi
VDJs9+cYdNabw/7xRB+3DwcF6YogdGH8KWpwN/AC4VleexpZexKnoRofhXbUiUSZnCQHOtVPcK2S
rTsuqmznKsYug/6lsTZ68uvhqyZWap0P6N1ptJOcY/1wAVqlv5by3nxOtcvvpZtjI6/da9LoGaLH
qfJ5/UsetqQ48DCWoH1eoY0Tg80G8XQhODKN80IGrVooVB6Y7pXpvJrZtiMwvzTO8Pz8yLJoDLma
XpS6aZbpz9ntKWFQUimenrCeLWK6ELv6Stc2tZZhjlhhOs4DcyStV6uGIlWgPsYrKFvlGrwVq7Ws
Tgee5bgiLGHu3BLXvKiIMYHsMdvFLf7Lt8alD2eRzfbB+s8kWjf9/mHw3LkQyalnJfm7+w84iw93
0EOHZWA/Ou53tWleLxvZwXCMF5Moey1sBtThQ1d9CYJkkiRiCUKiV+NAaqjnMYM4VIU1mfXGl7fd
kE1i4R37QOkhMxCt+w8bfOlQCEdEco12eeQ1/l3BESjboUTcKF0q9oc6feQ584XJKrZRQ5+NBACs
mfxRPbbnEyikr74SduP4uCcrYIq4RZktPx0l+ROg8nyoWXYneCcMP3dpt4rVrLJtyBpuzj2DuxkX
gxvcvMtRiZ5R6gdBUaFO3fGLyjfDVIhXvzzOryE5EzGYM+Q5LKuA+7157IiD5Wwb0cpLad+AjyBB
zr9vO00WFfN4J2ldd2zOgi2+f5HZVYya/vKU4xHFOYwYbj5Q7ZAjbsvS7iZ7s6jEaGqckm29tNEv
vKEgj4aUNZQ+RHzdBvRxlF2KvVW3qrf1z+LS81tJRvqnn9sPtdDNRq/mxrdYStLydsGBmw6qhniG
v+buzFDunt+mm7Kh44nXy67K/6m5En0q24i70faV2faWawvpQ8kGTTbbxte75zt0j6TZ40PNDxnx
zgcN1e0Asrvp2FjOox0Z9N50PSpm5YewcPKf2XKWI6TqXka8qK1V3DTY1j4f6ZK9cllzaD34RCNS
ntMoOMqTx5AU3UDtUQVeg9GD/8fc35a5Wu6HshTF3tdkXedUc55/MlC0/fRSeA3s8m4/3BmPYwbF
QOnASGQWzm/LoTRyuz0ncqnE9Txh5tMh8TthPzXhqHnnhiG6QMCl7+5VjQ59XFeB8u/D+7V3SI9M
19OFecIGhJW+Lsd9xZ5zvhL3VwftO1TiVXVpXzWkG1hVVo6RPGWMaZDUm9AhfK0NAxF4+UdCgfiW
60SA3Rm4dh04rvM/YJhd9zHvn94XMZeLr2Wc7z/Lkll0QjrXY+D2ftOBdh769E10KqQqKCJllapm
9Gp54JrR39AptdeMKyYUAZo3w/thoB9neXq5Zo0iTpq2WZHd7b/0WozLRsXwrdcXJeIke06sYjWy
d9M/yrDWyl4VT/83G6uykqAOefvdxPk9YrVo+OEQly0G+9bxyE0DgB/eWwsTNsyhuhCi6QtaPLdr
XZHEcSBpvsIWHu5Gh/66qidiiAYND2I/lAiiYKg8OgSKADu5cQCos39lz/2j4PJV7H9P/okCh4Dr
hN8LJFuNbJldWLLlwFQxHxXwNtin3Mwj08m8l9+iLQ+aQjO89ylImZlH+djJ+iKTs0HoHqgBkGsZ
/wn1QuRm0itav35P38r6DYv0Gbr5/eup1AXQ0lP9Nh/ipVDeVc6vNdoUM4SIe2OQbl8HZ8PObH07
pTnfvQok8LN/glajAsGsmAckrjsQ22KFt68PNKdvRQ4deff7+yFRTy1qt1tfc8DWnNbvQqqTflSx
R0ufu9Gms7lI0TQnlTeJ2mnBn7+k7zHlZb8EA0NLNUHwWtPSR25xgkS095nfxqDlz6YEmpAyNk5Q
5UVoIdhLPkzv0mw0lewM7zuBxvw7Xfq44dIIZHi3x6VubSlqB7p/+2uoSXW8rwkHi1cEz2ITPJMb
LoLFTgmRFCjBCb2QIE/Ex1n58C5NaBIn+LVowftL+2Hy+u8xAbI5K2ujTGRu2/xB3eCDQRhn6Au9
UfSGEOwHOOmkqm9Ug3K12ehBepD9jRbF/L7mktlGU0GC2JL6fKBN1xTLgIQpEcbiXiv9VTBb7H4b
3ZWluiqOS/349ZZUuWTl0VbkuLezv1Ld4ps5kvR7X0xpyP8Ys6O6Mrt0Dtmugt86V1P/y10axpTd
00PNXAY12SDjYh8CPiXvWVaTWt8+seryReD8SybXvWeGMgWWyxSGo85CgImQV7C+I1vfFH6fRpdF
IxvsHK5mtX8PCUsXHmej9li0DtRMDF7TYYQPaqRTtrEYf54ff8i7lwhb0TS/Xb/5KzkflSE/kAot
th04YSsIEsiwyn1dra3GFbkgSbAHmDF7/0wYzMnNGnZIbJAMmJzQGIBH4W2fRvIaHAuj/KVqluDa
3Mti5XExCmgRs88yJX3Bfe4/EqDb9XW/gM0/2vtSPyea4JxS71Px/gP8aC7ffLJCWbTBLNJjpU2Z
OsTitmWFC8LLSIqFNOtlj0eEdBlHeW4VrZ4UbdoG2JAykxqWcgN6dtKna76m5G0OH9hff9ABsUxo
AlzfiLeu384QAIFb8rFbLYSXiggKvcQrble79pen6o6O0arW4g04/JlWwMfU2J7vs/uQs1EaZPVt
Wto9RCHX235B0R3NYFPNXH8oDaIMLa9V5A5Co+644AuRI4ESk5jnVOG9n8NIuMLbhJkSjC76gisr
AxBU18PlhwEUW15wjKSUhbM7Fn0uGqZv3wfd1flRaEUEgnWIPPgvv68AHiiBhM47uWWSzBOjohYj
zkCIr+3FttYkUt5M/OUdPFXMYmPVmReBrtRK6MYDcsYxcIbD84O2xomMS2LGsJcudQL43D7yTeKi
8KtsFOvs/Jrxadl0QiXfvdBEsUUzjT/giyvqZGwYG82kmxZG2bYiUwhPZaMj6sFu2fiJ4MuNSke4
dY9eX011/OOUXnugO5/2ou1tsI6KYa6WeJMj+trVUBAnkBXqxE0GEm322f1AWLSBJDvc8QChafES
2ZGeQC9Kf0nbxvNvP4J3pCHDTTlZN9c16jXcJZjKrngIWD3FymOyrp6Tr1et61Hu0QbbOTRXFSEu
IHH+By8kShYvYIxjg4sFlJA03PboBAbgCBKD26IEKbdSMo9WomUALQ6zCEeu559glWueMPLxWSCC
Ui5084EtuogAx5ZzUdyk5pom5e9ExGbAo0L5NMrdbIMkS/glyKpIgfm3E0xXgxi5UkbspfBJDPSE
sxKySRTOKxSp9q9NQen94xEtH4RtM8PCb7Sx0ud9UPo89TehE4PrMZ+1iz9qw7Pd+7EHkSylqohi
OPU/uVTVLjEkT7tmblHT5Zx9FS5YZXtJEo9EX7WZBOJnB6gPjCgiRGTqddtRS14iEonsF8CB515U
CDhC45SjanIduYWGaySdt9vNaXd6PSG2+8BpwKD0cE1fzj9n/GJDJ9JVfb7NxyQZAvLa7zH8KkO3
bRJc41E5jGCi8TzlPFT5iJQBqq9C65dgOzQPNSndOVOmaLgmiHatJT5/3hv+U6s2pi8NM8zfPxrv
LwYZmyNtgPPby0v7xUBvY0tfms1m/fpSnr3UN2VzIcv1VxvjXwzVHXDjL//6g13ZT/9iJO4sJphX
mvWB6fODukknsxel1OHwjq3kYSVfBk2Ijd8OB15oEqP/+mVcN6Z2JVaI9oBf1geDZbU5iJfWB/Uh
uFL4sKj8+wfPi89qDp5vMyPav3tHefBv6NWu5N/9hYxk8vFnv/zAh5/K3O8/2y+8B3Ka9DiBqAFs
0f+z3kLOwKEcsob8MZHrLk2PmA3y+0oaYmw3go/IfRpC1mOhCrIi9R9KZstX8wOod9pautOGsh/4
bQ/lg6otM2kSElHyWqjDA1Rfr9JLkekfXMD9Owx/nqlcRkDphBt53Drud0Pfh3IByPR5RChrph9t
Dgl21gu2tPRTbskCLF/+CZcR16vfejFizpJyDk6N1lDZ6mb0ur9NTD8eskr3n8Uw8W2qlklC95bZ
b6xgz/wnwYWERVozSX8li6r2okFlInKTeovU+Z3r5R9LdqgpTpscaI7hZlb3L94Jq4ikBEXaP1Op
klHXYRYR1MPINZW00l/ATd0CTZGw3eeYuOyj9pLgeAfJkBDl4iVD/mEMzvgjWDnX891E4yA8ywH9
X9Ia31aj6a/L5Anh4twR7+iJXJJRRyBkfQrQ9DEMeRz8gbsRKXWZncYxjfKvagHL5OtQTqweKKI1
hfrM3XFEMq981TtNxXFaR017rivEHppNQJSzVN1UJHH+VuyHxK+a0PwicS4PCSYGeWVpNd/N9DUh
6m13vnD8NU2+ykQI+ZSah5cV5kldCkt3zZ1q3/T8NLOO1BTkaZ7atYdmDamVDIFRw8K+WswoPtAY
BkdBX0yIeZjSgPMNWZIrf536mcn0Tw5oykIiUv+5jKRCE5xMiCm4NhBqnUos8/RChe3gxF2VOV+T
r/uPRdjvhEi7fCBNeq6VTqPDskkBpuNJm8MnGGzNf63/Lt7zv44f2Y9UpBmr8gnPMHtrxlRyDeqF
SkYbjCGnhraIOudX6eSxtcurVBpzV5/3gBJ3jpyptKLXyI7V+T2J0kTgJsDKJl/Xhrn/AVCfFD/W
1ZCC00x5GDlgYD9TojSt3oX5Lwmgp4kMqz+zG/PFbahkgB1upkQZH2OkgwKXHPGHhuiY11X+uVVL
apG3kPikeO1P1pSIKUH9EJl4zlUjDzIrdDdor7fKQYylsecGs6opp5kpdR03QiBzXFsQwyjrtdSI
TifdZ9D6P8w76+8Y7oP4/dRiX3/jrSZkQFlOPITBT93Ub1G4cVHae2hJhyb8WpnOgDvDNUO0PpkO
oXfviVb238RUQAwHYE4wCiRg88yrlhBjDJKl2v218I+2XYKOnJkBYvuLDpyYwkC9RKcdSchEsew3
+UxZZ7u5dJn1qyEPuoNmdXqJZDjumjzl6ldakFVndnv8Ak/rNTgYXHVtCIpN3zMrdvmKuXa59RX3
JF/GZxto409WBuQn8oKvihpUteVg09vkkvviEcG1OSCeLEBZSasZtBF06oeAG6Gt/eJuY1F/02ik
Y0vapwH16axCiaK8rRxeM1f9dSl4KVjoWCjvEdt/EOwMSmnmu5tf+YqhuQIt+g5gBC1WXSwDg1zQ
niEoOWQSGa1itIKM5qtbhWRLcly/Ohga77YNVICtKhGUczs3cBfXcai5Lrd+OTknIl8uGWJbgD61
ir6H8AZe/UvBeK1D4359JRtyaIzbCbpEGT7nUb40j9XiR1Gw5IGjqv6kpjD06kX4IrcioUhvM2xO
i4EzPVQokJ5VL4mX1Ol1/oiprIWZqZMnHPz6MlO/bpuX0+v9/roXQZ2FSK/z2z3Qa6eYZdtEDcAJ
MtgZ/gqmIMbkYYDXdDkl69cvc67Wz0R5J3cH5j5HGppjhScIsyKmBwVhoAEnuvVQmky1E37tv0/9
/HuylhGx2c+ok7kvdApiT/wLD4YrS9+89HL9OLwTI4L3KWXPXvLSAn9+MZNClZUZ5Po4+LPhLWS/
ncrDKBgNeHTD+bfjkvqd/JBGcmh6TzwqKqm0cZ9C9QxhYISgn6FTdmii5K//nEZXdnl0l/MZO6h+
R1zXUZ1vPlaKqMT4sJroKSJdvK3/kp2WIzlcjtLqPTNMTcrjHwbS0c38ZlPPPT0DPi94CGiJ1FRh
qD9WdjWs538endJnDEDZqec+JtJx70wBmhqOGdGuv9QVv93TqRaeQxOx04owTAj2eOpb59tw/osl
2MBQLC1t8Gz19tv5vdU463V1s/hHwOjaRqxBmDlqCTfD6yF9T73EQHtkCenK8vv4dtkhJYH4JC2H
Pg81/bv+3g/uJJVQRcwp/Lfq4oNAAog80MMVrV6lCz1SHDfDRZ6mw2injNr/vb1827/tuun2uHX6
vXpnRKhMr19uv3e/i+g8Kku136R7f5bV7I/86lBbQwsg2fiMe4qOGqujIX1dTZImAleKorXS+yFM
nGrbcwIpPFMEL+AI+f0MoDk002IEJAfPbdmT1qyE1ksomMvYhHoTeMkLPEb7Ikp8ognTN4zd0RRm
KGTVpAIL700WIrNveZN/F/WqbUYY/wiVXTiJa0gXX6Sc3mqn+TCXxJ/wF5zI5f1/RJ1pc6pME4Z/
kVUqbnydGRBw302+WMYcwQVRBAR//Xu1qafeOjmJMQgDM9PL3d1301mBo6iAYkxMFzMFAXQVwSsl
h3AlBs4XI+CL03NukD+Yh+F2R4NyJpK6oAhgLATsOA8jol0F36kV5gqMmyEg0Vl06K1ffsR3FLWC
1oA//A2SIVHTxy1wXp49H+v+I/PLKVsD0nu4JO/wJ8bEd0n4IeJBMmDo8nESwxgoB9/iAZYgF752
F7zDFwQBaFquwrCYEe4NMmjOwNRYmRu+5FeKZrkfzsypkPeMjTNTr8o7nIov7pPjeZPjORiVRGkp
RzL5nLnNtLinLSf9u97frLNemUH+xq+k00OPw6GMhlF23gNQcG6AN7lhGRzMPtjNNEfBtP1cku9R
vf8ec4MMg3Nweh4CxA8yHk7GgaVhMjgBX4wZzrIUuC0znONvKXE1pkTmGh8oko/zWT7CAuCdv8xc
hiCP7vM85Q5Cl0oBpu1vufFZvv4Gy5pgCnlQ3DjtHHpSLsSnOats7c98chF5tGTrTuAnAXfl4XxG
y+V4/XcoA+ArLKW7mTwqAkW0KoRs78MqzBzJ03653CPtcpg7zs6jYmo4NQOQ4z9TyXcG9ncVjuEp
ciP8SsIZp+ULfgs+8jezfJAhMtfysLFdETwUyvFLZUlPCdi9oLyQC7yFVZcX0aApkB17iDlnN8cS
VuAyLDW+OBf3Q/oPD/FvIb4pfGB6YvkQHNrcD3fFVXmUmC+sGF6QHMOz4+ScgdHzAj5DDBUIB5HI
l1i64/w9FDKGOBLqABJqpKGxnAVaMHKr3jKlf/e6e7kQlPGaEXJtYI0Dz5kHzo5l6hkInXVZGKC4
BZTa2trzFiXS/MK1plRYmfhrhfjzqfSNpzR6so/PXxpJ3lXyRS+3z4ILD1SLZPuGePYsyTt2u9B6
X+RSqzg0l+3jix4nNM4CHujn5aBFyCJBZ8DQJbxbdfIykSmkS7H6A+AKIn4JXjSQq4NGeyQzBHJF
7yYyTohBN2Su60tmm1UshXE469kcVfNcdo/YZPFv8gskSVCJ2haSSKXnBRhPDw0ovU8w1iRdEF8/
W3F21DDGG0shTEbtagZ5vyRKGfZfnNIakRIbN8988kwpjLZmdAmTTYs0ywkuIbTYvGhEqJQgZA+J
ZjW8Lunoodw/4AZSM0sc3qfzARdqrzB/Kak/Jw6foPlfL6ORg2zMOPO6TzeEe6ZGnzkHvrw3rREi
B3p1+nDlkcNsdLtwatFzihiQacPEDBc7ncssbdf9EwCVmK0kzLp3mvNkDhZup00NhwNtE8zjCeT+
kjfrlqTHS5eeJBw0P/XyT3p0UVMI00jrX7WbQNvUPDzd3fKBSZUqmrhhdsxZehDp754QDTs0/6HE
m0R8slnbTzeP8ZC9W23c4HXkYC53iKfSLNU+PjIasgaXwr8UMFLTqMWlFStU8VBN5E/vTDEmNxj2
afPUKmnWKWfD2s0DeqaG780rpwg2yG3/RosEofN1LnQUS1TT0ulDk8ZQQjQeESc19zZpniaCjmJD
EsEwX+x+Lj/3bYfKq6tJQ1qpYN+SJwylOyR/umiobJL3ozZ/Vikc9/ty0Ow0V7emRUPl8Qk3sRNT
zpluW7tvO1vdKfipFuAPQ1TfqDMO1wkPJqKls743DElliq+CBgrY1vSzLcD1ZrdD5l6I0DNNwNQW
DRpUF+OEdU9CRIsINkVwPgFRSis1U9yzlxHGbK3egLfr2Zz38jOlDr/hod4x7xVVWs1xqvaWg0k6
6BqIdYF8tr1V67vcAmI/6ZvntCIyxnRy7GZ0lcBbNG1CSQ1TZ2iHE5ZMZJKHTuakgNRpRsvSWDfa
xBT6NwrKaBD7dUYg1SbVE9fOvFjCWN+b6FCNJ0RT6NODAw0kRR8A/GZ6xbMBgOy0/5NN7pZT+wnR
+9+H3u8bEg/0YhdxqG9nEnag2mAh6uoFxXI/QkZiHZPXQlgLQws5DphDMHJwM7VNMrMHIYx469K4
o4ZLOREl7HjStP7omip2MqCaHnkKyr591WNC5lQkqkq/4n7YNVbDdKBMPsY02ESlDd9P5314pepB
/z20QSSfg3DsyfGz3Srd2mA/DZPanAyDS0gnIwqzAANfekHxNyk8OCuk+idBvTL2zaVCrIZMIdQD
Xg8nJekXhMeywg/fBuy+fsaY1iX2/rJNSqdtyMmmSOA5aN9VK1XbF9dmaGV7XrXdes1JyJ8mudb0
eqQdGWgSgYMUXYidHgQjND+2WdH0OzKdW//+NEwJzwJjVxV8z2PzwH/tmdvv923aWtsnxUK2tjtW
QEoWDiwy6lSaeH/Zdw/331SUIXiHwQmrJ26buhBmBTAwcfHPmud+saPRLLERLyW3ABIU6Ad+Ti1V
D4PM8pivHHD7bRJiprS6Bzn5uaM31Zm+oRTKjF8haVa61gCeCrqW33vpHoVxqx6I3T7/7lAzlpI9
om6/lkvBWJtAHEGuUYGkn1wCUKRxhAuPWreMfH2xOOMM5ezYqhwWw5O4IG6LVAjsfPolsxZo4HyE
GnFWuK+KW3UfNEYo1DfjnL0H+SyWIfe+eoT76krdz7rRP++L46spLn21VdhoR/qB0FVmh4IY5S2a
r6k2OXy4Wxg8UIz1FP3c7l8dmssBT0NDQudKtbuqBN4UWtDtQ3qkHVvHHi0wlsk8nf623V4AvJU5
ZKYtS0Nqow69Ynj9hYuUTdLUEe/AZKHIF1HyToOyZK+5ll+wE3jj5EWQW3MkUlnXHbJDnZ8RFc7a
ivlgi48VPkYFJ0gXRU8B4juQgjoViQi661lGTsxC4FxvA023A5ODSwqgV1P5d4tjmrQT+IwBWnWV
78FRXQRfw20FdSS583TO/mlNjzf+4S1HeiudsU1m2io18o9OD0OESRI74dFSqZuas35pGo5qS0Es
SEqOfl0NNbMeeZBTlgNiDSR3dNqkbs194pSbnvbqIcApdTvaNrbPUuHDNS8zOT9p9EzYjx+W4per
Dn8odmxBjqdnliLVUT08tv7OO+FRASrA7VlTvTmpT8fOjtgXIm8e1byq1b+0JnyS2EhNs1AmkUMg
EhLnD8x9AQSZnAmqBNh2JKhrfEkDmuSh0tkPSxaqagtFYpNsIL0DgUeSaIhlzP41rD4NO7Ggmh4p
ZAPyP/vI794GLgb+ATNZjjSZANjEQcW3Tqv++eWRkt7Bw+xR4g0wRCdSatf/ET/6pj0DwoayrLsR
Rx34CJixoKLNYN9QL4491AJpA4iIfCJv+NUARtSisvwRiDQqD481Wg41yOHTGZF8tlX/9SLqAv0t
taX0MY+geLL0pXKiFExO3w6NTNdo1tgwVXeRd8xu38Jw3Tldi0kNj2VJCN3txINzi2q8cXxZZGYA
SWIt0zYUcafhuaKdk3Pj+2706NLYeXDZA+DEMRkm/VqPOvdVaAXNh+42UfvA6PgwOn2aiiYVexur
y2mumxoqdg0m65OiwPImRgPX2FTe2gXnKe1igK+cM/HkPtEVFjxUJF7h36bRNNlvbe5oStOtA1mA
qnuge+64NOkQMVBbtCpdSEt3Ho69SE8iLwoDAfOaNTTLncIURl4hV+n7pmAk1ggYQ1cu096iD1V3
W2c0TaiC9nXOBLji1jU5J/bh7V6XhRmNrBNaNryZln6M6x3Fnq+DVg1DrxegOfoXWz/3tmL76tJE
U3oLbmWAMAsd5bern7FbKh35160ooaDSH7XNj7Vcm1Y0mt12QMcNyq+eU59DYqLlP/xj0OFYvJLX
NZfGGA7dona8LTuI0lS6PbFr/n7NMT352MPrkEnTrJOoxOG0HWOz0vSB41FT8jH5jFzxPaG6EKpN
3SMygwBx2qqtXhA16gg6MpUZtKdsUNnrXH2Qa3JbPlu2LT8DpAFSotLwNUzDxqDjUxWzanEC2mol
oBPqbKp/uDgRL3d+GFwC/HAv9chvd2192BnoaRxw3a9CEbNXuUuYboBp4ZKb4mC6KWpw+kT4+Tjh
NUVMQIM4EL6R7dkG/Lf6pYbGmrIgRa80Ki8U3qcJV2TZTQv1nhPrmIuIxaXl/A+enCZyrmm+d9M1
XsT8u2UKU0TfgRMZjQz9Sp4e93ByzpNkdIHUNjgxSvIhNg/itwwlI9JickLyvMawm0TwKm+aK8Q5
Kg1Z69DHTNHFm//tYaTPL5UEbx8pb3iyZAwg1Fv64onIhrrAbzmiCKCf4F0R28WS9zQgCyV5oM0s
ObrLc3TKyq+cB2+KlmGjoEH28Ykl13Cpr8dwxsFc177sw3kJcwK74+3K2kc9mWyYDWkN7jzwU7U9
qbA8eLdiwcas+WTdPTxx71Qdq4v3KvaM/KRHn6XhI5bX2dWtB5l5HkXmYI41DhVLus7SLd3LGh0A
KZTpjXJeIGZeOg96o27qRD72F27GpDUShZIZkAwWTyUKJHg69+1ulTgRS/xvlbIMQUwP0fDp5Fiv
WzQECrTfXqSQTinsapjQEaE197LHWBj3Ah7JuvPQxY7Hcl9WYjqQP2Egqb1iUSEeKux1oObhbcjn
D5zPqdEVDaueZcvap4hO3YbJumKX9mYoQP06lubuc3H+YqXm+dAvVh+XiwptbyusrUQhRgp8N6wE
u8/bT3pRBcn4Ms5MSHRgy4Xpeca+ZiyfBymSoclEpX6Tn1iNb55xOWTyWCgxf2Cz9vghBgQNlEli
Vq1ARMNu9t42tvLghQeeBbzGSBuy7SDU/Q557PIoa951CxPv93lYutm22HKjHI4IDLmFx7E+6/DJ
3kqmxobJmhmgdJt9TcgGERQkiJSqb6kBrk130Zy9D8nFazO90dJiCA/6ltRltbzBYDmh3IvI0ILR
srh6MNjrRqJkjWBk6nSIMJ3IyP9k6d/P2kRWVHFS1LhxIGtQXZCgpjfD7+BBsV4c1hOrKcHIEHH5
0p/7ZM3AhcvcweaQ40EhgmStvGYy/M8tqOTKUuJN/v/9E5mVuuJcnVk09blIvTdprNoGsMM21M/N
a5BDxI1dPgDyBqq3phYECzCFA+xjZ4glT+vpwZueAgkxrOCcuD3c2bwQcoioO0x3cFCVrwCt3Iv9
i/zPG/9aE6TR6IoiMZchy8J0FiRDcj2TYNdrGmE4EaJ80lOsHI2tORQdqndbYnMSR8QCAW+dgVwG
sP9tSPL9OZmKn7gc85BcZZo6j7gTlAQPQ8yw12cabExVktkV/IhsTnrmHniePIyHd+U4urXyHpvW
yHNGhYw+Yru/Wz1RnFcmw5rIgskMu4sHzKqSE4nGIlKBwGBWooiPF0zFbdjsy/vPI1GjIUAGx+Ha
prLSmMHrUKSCjErsStEomcG4+EZwIFN2o4zj2JHh+LJvH9hhh07wwCStOG9qyonM35+mZJ+1mMEl
1i8L5zRmXzMm1pzb65cIpHaLS0MBABkU+xxPr64JVfLdpr5C2SgdJ5p2UfY1OLRlL3BnHCoqNx5j
dM3FtK4BdvkNhG/Xg76ff1eENhJ+9VFAAQlKpvGDSXg22YAEZu+8IcfUg0tJ0Q1Ctb9bilx15pI2
fKiWJrP/1g+oCOr4m5q6AAdniYBuMsRw0na/1hdzkdXlyyIuTQvp1d3G63rQZklnmMkA5xqedocc
ZtaDqLp0nO5ZeD4YP1qKxGZtc7GLnwzRRX3RZjTqMidUDwFRr4EiJS7N8CgaDuDZ1I0gkcYkm9eW
2NmVj74MvIkv+mgQN1VPspFZmKWO9hf/QSTulOwL9nYHyfXnzrDjt7HsVJmij63A7OIxbl9YSVlL
35a3JhPU1FRM/Amy6FdkXLXeiT14m/aC3lH0VTmsO0WMZ0K55W+3QFzTLY85QM/B4qvzsViFzAE2
yxpGX50E6EXcl2zymOF59bEGmKQztgG2s0FPu+/PpIn7g8A0r3kcdHvMHuCMoWLBaajqX/x9mUES
qN4eIpzTPPWJuY54jSPGb7zSZ4ZLQMDcJw/0/s2lv19wd7sbWQ1UshiI3UxOtVlAiiLWRW2OaRA0
PPmd0hidfGO5cqIHlxUDRyzXFl6cXEzAJiZmzntMjaw4HgxSLvnmbrgLPvO5qOXVMU/w705KruSQ
iwz8a2woxLA8sD3/teTvVCTJRMt1n7PlTQ6Rq13w6yJSEHgQkYY9grdItqNOiBdicIgdIs9IzA/5
yUIZ4HYOwJw4QnxSVOcXTiR2iLibtNzldaRdbi8ms4E3b2TS+jWkTI3jT97fz+pEbajK/FJ072We
sf1wXpHulAog0uWVvCOTZ3nViOIvnTI6MV/kONGhrJxo+XKuSzks77eczGezv3X3IPpF1Mnf9+oI
WMPnEHEfrWOjR2RZpn7KRylRQRBEU9Gdr3UxPE8bTZRobQKrDlLnY8B0VWNbCYYELsSOYxpyp9O/
DS81rKKPYDFFjpxpBW6X5sQK9Y0cC0CNNtHoitSENXwmA8LgFWXzMcZFsbTZzJA96m7dfUh3Bw+x
PLMm1MpykJjdIKLI716qEwxokdiMyR3UZ2v8ZHF+6cX1GxpM+sGNrJzbiD5P0MdQFZ7/2H5ocm/n
2DBq7DhNCSstVGJIBco0qkG+ge5PRSsypnv8lSDSD8ibpsKB8gXJE7nCA/jMFP0goHQgqk42DycB
peGXlyKPzCOD7IVTfqLY5IV2wVzC7wWS9q8fSUUvNf5B7qW7EHfQZIb+LAhocUjkRsF+cbHJDkJ1
9Q4Mf4NJQWD9ubyrfTRIJfdQcH1knhjtO0UuFQKzZ3o+EZ5ArOeb+1bFABDT4HEzwotLPpBHrSCl
KGmfm1lyd6IWxNE440iBsrKL2AP9v7VcAxl7BckgGbRJzrL2xMi4kAhasnO2CNI+xZ/QyvKMeHA0
YID732tjiuhP20FpPEgA2LvNSaImMqNqfdq+kY1Fa26nRnaIhSw9GUs31tBocVYRyp92hWT3DAgT
W4AFdZhpCA1y4oYDvMNx0I6TN/lY0J+B3I+md6EpFcpmJZUmkmsgKX2hAWcky5E+Qf8qj4dPYzVj
T3to+pxUs4gefjsNQY1N74/fTu6ysGTBgSua+Kdumya2GSuuRYqebvgyMziGIA8fu4fmpMEdYzqw
Fk9AGrwQNGCfLiTY6QvUOMi0HBLBlvVAS/85c/KcywnWwRKcXKa51TGESLG++PSOlL5+HhD9D8Se
aJHYI2Y+Osv2xNiQdW574EXqzCYWa4E2uQ+U2nuROLbX5hBMe4P5gBWSAWQznxgTz/RzcVYfBjAu
hvz1bun3gU25RYHDPE3Oj1MPxAim1R0WGJ5MOK7EXhZbtK7PbSflkhD/vcmlYXVQWRFcf5HLis7t
H6l3d/O++GwqH12NaHl7Ewdnl6wg4tbK2ohb9x6EzpWKDzfpV80BHGA/lMWNUB/87BCM1XE/MvwT
vzEijcsVh/G84J2/X8pNKU4kXGof/5EVDsJKBEtU1UY+SQb6FJ+SY0SVxaOQwg8chS9RZ+FMjpdj
ik3FDvXfZ40yj+nOk3k1WryYtxe5cjWikQwodIoB52MfxQyR7/92JgGIH1ArTQ/Jq5guaBjxnd+D
ywzg8DYRh/xqUF4DetDORGFZKIL7BP4KdGJtIzaEhcPaoSgJvxThXj+huYFpqv2bZ43X8iLwCOSB
u0V6SsGDrtc9nrLZ9XQ87gS9voAuWGN0GLyAf1AvDkyD9XYQm0Lmqq7pdoLptpu9EM3ib4lpgeEp
O/spUDimHPbQGeAqKAzOEdxusKT3RvGx0i26xrXcpGIlPdHghyfw5XUIj5a67CPRAb4YurkmNjZq
bFPOHK7LyQ459zJ8VqzQ5BgNRQrDnMZh1Yyl6zf8xGE3INtlSX+aDolkFqQEF0F2lkAmdyhQ+MHS
H/1toiYEciKYKBnG6NgCptC1ka1BTWcfCIa9SKBQQBSx1MO1JHGwW3IUQWfF8GXfvWRrijpJcBnF
h0H2rCiwHFpQY7Od5Lr2sjd+Dj62PBe32L14zyfEoTwya/LmDYIQ3zRjRmExBFYPpyLPhTvixKKH
ZNTwFi7kmMytj8URJCDWGskNEM6SpyZuIsn/MQOpz/6kfMru/wN88BF4Nqc1Q1QXpJJQXXewkLBH
nBpXYvsPIdhDUlw/T7etgCCxaXHvmdTVbtW8mtZM/PndNw0o2dM5Dax1uW3vgvsw3uPt5rjE0MeM
G5GpnGTcerC6AOGxLloQtasJ4YP2Tt0sNHv1VOetIN/0g8OWKPz7srnOBQAPB6xLnRY6RkWCqLfW
gi/ekAWYHHvwb7Cfj1Uib1x/G/gFYvKUS/nfWosFCnxLrBGrgNztfY5ZD46mu4Q893e/w9qtHEiQ
UJM0cYLbHrOkqABAygOYd5fHKp6ZQOFrcbRjdCu0rSKn7yyIVPQ3LNJISkoBqaWA0+9Nmg7lAeRQ
raibQNJbX70xAfszhHg0bf0zAELzGoQGMlTCikgoVPzOkRLQPoaDc9WUWIiR0Jm/xTFkrnPWzhC0
LwHcQO+PiRrq1qixEOeQmdiNQEeoVWWHYrYDFcm+lP2KE7eX5wOLET6+QEj4fOzWGvsXUIj2XUSb
5OC3K4djvx1ttgyCgsdEr1rSCwHFkAeCbWHmAa/CAIq8BqNWbzfZM8sPoJSX0zkSxCoMz5A/MjGc
kmkH+BVfIyWdkZNUXBmYBE8EeKTtvt3q1re2Amld6dmOwHbFGgTIIcV+/FxbFh99gr+4/6EP9BzA
d5XRchs9XoBeBOGcj5CbvHy7uxkIBFcNOnKp+1BibIKXiu0n6gt6WIQUTcoRSXKeK1rmSWNxlnmn
P4rX8p496R4uY7FkU6T3HjiM8T3WNp6tgMM8R5C/0keyYjCwWG33z+3ArrZJzp2II2IZ+jRZHxNY
MMXPAWCGT0xiUqOJ6nR4OuIsSTgJmNAp4ej5JlbgnShhIrbNsg09Cf80hmImp0sJSokMJxGSJt5Y
52DSkWm+dRnrK4byY8xemGP/D2PvNe8R8iT+hqU+jr0O3q1JAGtFUYqfcnIIsOuujaXWQMGI1rhg
u90m8ifQMZBRCp0GOCoUg2Plm95XtilJgYUnJEBHBom28Jugpn/hXJ1Fqe2+iPufDS9M+O+O3YPm
a33dNgLfxqNdDU+LOBd5kLhPr9UPjyzGKYqvOHXtAe765oEDJ2qczXvSBA4onZ/LA29hbpg0Iqtc
sUuZnmYgLsANpCIzWDyCTYjUpeWhulH1cNeQ6bNrSyTk9LSBv3/acwREF4u8CQBrHpvoHwzaugmM
FPVtzJsWaBrycSbyWcx3oErEJyFk6xPY+ljMS1KNfgW1R4QDr0mjOHYlF5ePyqucvwh6J5GyGuJC
jng4ECEZTC9YNojka2vR5qXE4OyH9xRZj9aQ6D4654V1+zKdO3dE6B8Z+31OuK+PAtzmokrRO0+n
u7gcG6GJJVI3ANxaiWr4UwxkQjEKNO0Ql6gAF22I//Ny4j0wyVlDYgo3oa4MPZyVdaTZ+lu3A8wI
1Zo8DPnO4B4nbc3efZtEXTJJ9QNvb0UVC904DlXoUKlIbBoQpKPsEW08BDNx3kFjtqNdzOykayuM
CwAUUgYDOp7NonVzEm8B6k33e+dJMxRVsqc47t1yn6Zgz4GrcbQ+r0mJ57O2btNPDUCENa2eLrCI
fmwf5j0myKOssUUjkmmDRQsmsHmQHJ2XbpdxN3/px667nKI+uXnsQXXbdPz6+S8qQALWj0Xi8pSI
grLHza/4bOxU078N4hHdXFwVfDfEKki3DARCaQfi2FBw6b+G+9J57x9+Su386UtIkmjXistAbjV1
XtSP7DaUF9xJ6sX1GpAnAKceel18N5IY1A1kcWWz7mBy2OEBUjCdGAhk8eDsr9emznaCVQHOFHhK
ASz6i3t/caTsjygkyuB4RntU6mS88h8pQ2TWHn9Jqqbu5mRC93iBw0GKfKD+dUl/kIRXKITV6rin
iwUsK9TSUXqFsa+OR+EkJFXXS9xjpVbilS282dO3pWgmWDBe21BgvTjm6lcW0YMYoji+1EP2rd/1
e3HHYRn80jVsctt3x08UNNDVAeI8lgLLZgGTj64T9Ll7B6hEgLEoZjD4UCXPD1lQ4FPlAEbr7hEm
AEmx65K+yzN+46eFZPbiG+JetenXl/KfDlxS50ra2KTyoCFyZcDVYrehYhg+C2Hupw8nHqpAb7jO
/AaX1YzsHIyxO7rpCnAh8rs65utmkPoEKEGlsHuRj4KFFMv/0BwEHviLIE4S1f8vpv/xQ0FmxN5+
rR7a/pG0C3wAEVEAQPwB2YmweiDhLx46zulOCH0w5cgBVU7jDY9TpkYWB90DYSxgmmAjqAakV2ff
IT5/qt7QN8MeyEbMWVckQf7dT899X709ZIICKJNk0e+oxkx+S9fs2/6b3BGftEG6Le1Rk1PZwE9D
e7Hxc0hemcUWBzQDEJSVjEBR8F6ZBq8ogCR8PLfo3FJFOOeUl2/JFVTxMiUDDH89JQ9lmiyZFw4j
A8qcx8kS5LMdJGR60zlddrzAlCQPDlE8WoYWLnl33ZvI7wwyuNVHlRsuY59SH7Su29wmEYO4PXQ4
3dGthvnvBhRqnOel86RcgGiXk+2bbsulwtVtMPDhw3+RnCAVePSDHu8Or6ahwsQ4NEHi02S9UshB
AB9Sgus8Xp5+3yDLOLBBsb6jAdR1HLY4Ll4yJNYn5aImW+MtCAjALVYudUt7krowrt2nrRrMkILj
mnvbkeCHSGiZg431OK9PGcTYBqcl+QlGhZ+O6fzSSvCLliMJAHKhuvNuirQiHXBVeFRJgKkPyL8Z
X0aNnb7/NL+yQZfUFNPEPweXpJSbJbqK3J4fOneMgGlywrnQXXqXGNgIdlyFglcfbqIX+6o5ua2t
oATx5bGuSZYD5PUs8IiU0p8EREbkFNA79AN/uwBCJdYQWdMOSe7gGsX4uQRGLH9g/pANw5+ps5KN
R47UV0iGaKipcPqV5ZdM0zcs5DBBA6vQGU7l0+QrITLC+WRrNkaP6ROSvwzDhOz4ch126K9DgqYM
gwwDluTZo5qMHemRuUrCIk+e9UquCKuRVHi3cjOndbBndh/mFWR7j3/JsH5oh6OQPEN1Xze3snbD
JTQ4yGJWbV/gpXg43NB8xlRbyhFA5mFadbsrqy+/UezhvvudIQLo+6qai/hGyclJ7zxiqaU6DaNN
hgOjDqQNz0iQW0MBaLqrEiVbuqJwMlVfVA2VH7KdI+Eda8QZPQHiCxgXrFln8e6jllCCj4NEtD8j
CKg16LMqMkxsffMI+WnEnmgwm0PSu2b26uD7d+c9LimkehG4RjUxrWT0cgrqVQxtO3U1EZV10iHD
F1XUFZF688iL0R3UYt2neH5ZTeSQu3cirujJkQUXJf8TzVnws8HwaPRJJRb7GZ1J/qTDRxftURFI
QOOCJtLXwQXgCFmnO8ModmprGcMThccohlc+uNk9aJfA/pZhSWRdlDL33dX5Nj0+zTtl9mTft2e7
RXWQyc2xfTAaWkCNbHWxCaDBmNLfVISAfJgGrqgC9ogW4+LNw21gbACkwT1PrSCT//TBYNyK7F/e
JdkjqC+o41H0cPrgHGJq25PHOll3ghTXRVI6BP2A9ofbtwLSsYm7STjG/j4NyTTgkXwCJb7IolLn
GUuIEmrCxvygeEbEJxLuOSwQJLd9gawAmzd3ZDMwnS9hMJJSagcUB+4H9jXpqXgNGS5TXef4Bng3
RMDESxIvhFAaEl3A1UbAStySDM0muCxZu0fpolU4PXVa0ttl+ERaIoTI24TqYxkve9xDT7UOsgM6
2xdYJIVY03x4nYNOEmaqs10z8pnI/ZYtDSGLC19aSm4TldtSrb+5M24a51Dhnvbvoh3RfSdcURru
iUPqECc2NfPy8h+Klx2ybjWUHhr65o+xiA/nFdA6gVlV/ySagmn+TYLI7EKKBgWyPGbRcOlUUhQE
IA/xcCny8IFduGUBiCuEgvykgCTk6VEsjGVt8yzrkiovao/eQZhBxGCDukct7yIn3ETGExNoeba7
g5dYBmobwaLrcLpjrHCLOwI6nA00IlONr+ifzY3QZ7j9MeBZy180YONKb1iLCIyRoM/Br4HtU7ou
3jT8BFxzdIJVAJILvGpGAe0XFC/yNlC7lwyyXJBPQZ+5rVEpniSmuUSnJcROdOFAcLGBTV4FEr8D
gj9/BnEb5bQ652mIwyGeyNVPh481EcwtREquKNMHS69BSovIRPnt6T8sdNfVg5kYsdpk+bfcj+Zl
PdI6TbBnD3ybY+ygweNEz/mh3otAb1LCS+74gGmlNLqJVfSaSDSZpFAxEDF5aCP7+YnRt5CsOPlb
7nP1PRAoCyyag55u6dM6rPPwPzsmXVMx5FPUTCs0lioCuImd8DKyQ9iQCJFDXba6gymw/ArpU3y8
4n/r857TUCC5FyFDqnZJtrW+H7uwNVLtibhAQG/FYG93tTWSgx4m35YRssD+JlR+8rEB+wfEBqK4
s4AZHWS//8a3RjoAciLFWuq1lfOIPAr9E9v5im/EXs8QZJlyRFYi0Ubx8KOxb2sC8a6ERa0ZeXAx
JB/6dhTB0wqRjHdgUCdHN+QH3vlIcWvUdvrIBJckUcx9kbcPM53e2decGHID7M/fmMAXGhiZjY3O
yUTgt0fE/dV7Rqcz/lj/yjxJb8LuNQ/elw8XAR1D0TvkpY95f1mjdDMc8b469XdDpKBH4hIhbKBd
sqGIgIq7vcOtxh6A2e1H3JvrBppSKnE2Nq6CKgfnBSjy6DkiawmkOCfTGkj5RlEPewjiigFZzODS
gMFYHfwj7Bg6JVFR0p0iEGKJRJZ4oaDBJ8catCntrgMe10v1mFHLH3vwfA2BxYANZLe7P11Pziu/
Y/v4dSfFApwTUwQrwX8N+Zv8XeLqEoLEDp6K0czjGlwAKjpB232ysyUWe+cVpg4hU2x+Upwlh6cF
rvBBQoAi+CvAvpywfxaBTlwXzi1ip7BUMAIKx0H2SUsWi/sUvNUpuE5EMhGM/cgsQcx5njxA8HJJ
Tkv6EniiSQlOq3NFL/jhSKyyi26TdQZ3HGCERWsPXJEgnNUczE50rPwVzT6QKtvz5vXS6Q/5nF11
TcQWY/ZfU+YSrR2z8uAvGkvE/jqgCy+vZQVQ0YxHuRuKBsZFDod8e20bfbhBh2R4OsSFZGe1WEJh
ykqpW1r2nugClo1z3+8OslWz/W1OdTI2P2ZZU3XXhJ8MlWFt5hJ/SNwbcXVCTemxSaZRhgFbmeaJ
DD9EjfyZ5rwOghixOcOvRXtiryGaYQekup8jrjTi5k1KPCssvQJCbN6mn+5Ezrsah6iayocEQyxH
yudvOI6QbSB95CflYBDyzoSt0+MblG7kt1KjjhogOXaCGKKGHbOWmBhF63Q90vi1dOHUHzY+YT02
kYOmmlGpynuibZ/MkympXKLacUKX71GncE9u9oCUhcrNE5qrid8n2lXc6nRFvA1CBEpt+WuO3MKS
tQCPpOGG0CKgLCjR5NNyeSoy2RWUZsMws0IbfIu+OqE26W5k7v84IWFSXumSWmHO1/Te5GcSR0V+
BgIf7YQG+qPHJMqJukVdDEQJiyomk5gSJJ2EaGgKTQu1l9ik2OAkxat0Tee2dUMs5NscBe92jw+/
taUmVcPcJbmOtZFYUSJt3x/k5UwlCKVO/sOPCOqjMWid+6R+QD2HIpCpDQ/O2NYhXt6LtPWJPSuc
2K+2FIveOVFnS7bauMcC4yRGpJScnnWn9tW22oYF2DC2GXQlsuxYauSvFPz/mENOKj3nK8CgGIcr
XNJBR38VSH78KqBYbc8s8BDsl4SR4cQNsWLicpMQxyETBKV9uPgRvWUX7Rm/oRa49P+F+At78XQe
Zk76EdNZ8DQI2YkYmFiC7Lkh+A94ElnBRxHsyfZEz1UsY3hctnapsuBW0COF2YvckqSCxJy6Tt2S
nM/03k9a8yQLcEpzWFxbhGbgosYrRcmSZ8qSB/0F4Mt5oe7Mjk3w+3i3NxYVqXhfQ7hDdOc3Bw0g
/aYA9sOLcwoEqQpXkkLa+b0PYqImOy8cYSdF7m1TEvf/OfULKkHgYwTojGHbNV0qZJxoQp9D8Mo+
DX6h3jM9E/ebU7hGYLdCHHf8BFzwTJJqF75PB4YBk25qFaKD6fmynRdkiqTJ1py8BFy154VXFX6b
nqN0IKKr3Yu8SZBlwDcEfou12oTqVNeBEICVEaY6J27+gN5Dt0FyQVdHtMsRnaGeD/SAvOTfR1l8
smxQKqTyoiP4qctBiEISOWrsGHBsx1C4MaYK13e+cw8UYc0BdD6xfSS1FyP1du7DQIqx8yjbApbr
V5OShUKSnIAUNlnIeKysIbps4aK/sG0IvbMAcfyPLWCPePoXd4886UrbNILeWFCSwIRfDa5rVjUb
SmzHGlHz6mNkE0Uhvp6zvaV9jdhGoCdOt9/airXAxkL2dRIEAUn80HyWKzGQEjqYE9UUSxt39tY/
rwi6iIgpOgiEi9DvnAz8oRfgM0AlsBrkRyCnJn+fbZCpbl8sNLGuT1AOIEPYmRsk8UFELqUG0pdN
rNWKEkMRMVjjDATRKnacsfsQ90gPziYSFVjTlKsGBoXUbQINUffIJ6Rlu1hT2Chsso97xPXFlMOE
nlH+/jekklQDkgKEgegjk7D0+C028p2ecHS0z8gxJCHCQ/I4tNyY3mlH2XGrIaak5HLEXzxSKjK4
NenEBycBnaKhSIWVp2Uxh8/vHcqnfTkgwoX1c4Y47cAkjPUpz7buYWpn/3og/shIqvs/6CIiM16w
jqg+browjVPqTikmVKMQGpMUAXUmjc8FmqQR24cF/GKgOEnJLdU8CCQr44ej6gpqT3oIUARs/3wT
chjYt69OMokNGgc2RQHRVgvK7fERGL9oH8i8gQlRRQIOMt008BQhLWUgnQEym6kBJcK/lMMs0W29
AVSdHPLitNR26hro3bQriy1VmubaV8daUeuZ/3ZaFEkoO5rRRS2su1ARvMjvzpwLQUgmFqhuAznM
Gv1cu/jUipw+RZlZxyUX5bIFtqJiPNx2ZM3BjQY3Jq02UEpNWH7IEL2bHVICnlECdcxSDj02yaSm
TZTppOOTAzqaAixsqWZ9/4+kM1tOVIvC8BNZxShwy6w4jzE3lIlGRBAFGZ/+fLtPVZ+cdOJAI+y9
1j8tb9hXSwwoKDCYHY+S9fHTLXUGERdqaHK/ch0glG9xtoq8MJI9GtCisUMOOnkIDGAEjuFaZj9C
HMJaWXpmY8vA5ruxT/FQaPTI3lg7jP7w4PIMibuHOQYsC8gPwC/I6MbdR3kIL2t6BI4R1CuS8yBH
k2l6TdakdZE015FoSIAekw4fQbcfsa+y47JEAH38dsm2gA6jpD+VQD4lZhI/lSa65ie4PXGMIEaj
0KSo/XpcjAPm2ZqMsXKfI3K6EbaBjdHGCIROphI5oYIrpUDxKogTjPUiQ98ahQmB0aTN4YhJcCgK
i959caca/+3Q7NwdE00XFC724wHTJnIQCR5KcnvFV6kNoY0k/1Z4phS+BmLbQlhE5tdr3h09Cj2F
Ttyhq6LOGPljKn5SNV74t8MxkMCTRFYPsyfvLawbyALSgJFvzBtJOFAyJRvW6hcz8FCiETSDy8++
fciOM9fa9bkdHTN2bLD3OriP/YKsljHXmtfz+bPQg9uCQFDpYaak8e7cjKhcK1BLjLv+m6iCfl/m
fiuFzHoizPIwihlZ4Xyhsom9N3zFi2g9v/l9PZEfyFusr1trm0JJWaGxM2Yca/lVG0jMpXRKGujb
zRO6WmObcXU/wgJj8ExCS2TMXq61xTnDmahLdBDpvBenm6lpUTYztr3z4S6jFloaEHlL9TfbGWaY
c8XRN/x+Zoh+8zN2tHg1LK3wAYL107CZXSDWVtq8wB3t3wsXFcGvOdfm/VrfYTb7btmdGqiR58Jq
+ACchBlRlP5Ib36eXHUM69mHU6I5ovDlTHt7Ow1ZlTj7Hl/+1a7TreiIpyxOFND7/Z4qd19O92dn
4TjeovMWU28xOIvF4rRYUGDznK3jbPf8xVlMnXB9WEeRe1nD9V/4c2ntMFqvXTd0Lw5fwtBdu9Nw
HfIXh79C1azDcPsH8rLmh4479935wY1q2724juuEvu/n9tzFUlc7h9pxEWFEvHZkerxo6sA7hrxB
9PXtzt3DAVlJ7YQP+3KILgf4yAuvw2sR6sDbClHg+mJxFOtLKJ7sHnihdXSJxGERFhd+uRzoPnQb
3w0PfBsJafLFXbPdrXkMEXTim3UErOJEf+Gf+3d3wy1HOeJ/Yej8baGI/vacEs4sqzf76D4nam/P
b5/OZRvCPIFDoX70CU/2cpeH/tve/hLvjwqdRbcJPoHDskxI3ZaAMLEFiOeuheSBHCLMdqK2F/8J
VeNaSOfWQue43fJpbXnf1uakO5yAgxvymm0I7kR63fQs9uPFFI+bw+sKuix0nZVn2wIyWZxO3kl2
PO906jyH0sObzWae5LLrscAv+GBtdnXq6pe94IA9UYuISmRx8jz7VM14ugfwXLv2KWMznkFuaPbR
DoLAJovvdHra/KHc+PAwr6bWDsjosL1/rIjATD/2rHJnXufNuMacc2nvOeVbYg3/YvOcf9/QrgYj
zVnqs2aXXRgoGup3bzk+dzv1Ez7jSbMz+b68tKwEolumivtEMKOPb5bYaTwzFjEFJzD1/9D0EFCD
UUYy+iMq9nDvg2EX7LRjoItjLxOFvutvf/IPrOePQCA6QUX01NMAfDlxDPboW56ChOK/YfsMnwvF
H7xq8kCedm4OqkkoZb6jDVnigVhqN6/67X9FTYcYrLDNbf0lrx8zyCTRRkhfGPfpcTOmfzQgJb/V
F+WgJe/UuTTpT+mPdGKhz4w1Tq4Ai/ryvmdZ9aGVgoGieQniNDV/Ff+xq1ReM6Gfvbn6/SDyzAV0
Jh9iiIazOs1hnxKGUo99M6ILDfNVO7PWw7T3oR9glN4z691DMKHY928r6lMmiD8X3fo+o99a0kIx
CeDvvo+3yUKfSgrz48LBiCQcI/RZbU18mF3TSvzlhMkm7pA4R+s7pXSKmMezGp1LqF5KPLZjljwA
wMK1JGzHj+DJ/BcAhJdXoaRVCTbF4OnyzW8NHwVpm4k/+rdM3ojpG7QziMVoq54i8aHJ3ZpFtLDl
s6K4zXkE7f1rnEdT0o5hUkyEmgiBSxcatdaJKXVNzRsAXK2gTtycXDT+7Cw+wQp2JA9qX7l5JYga
NBwFy4UIEOIVCdSr0SZgLgJMYztHfwL0dqHSSJGTySIhhoKFmF/sxai0EArBVdBRNSgF0iLQz5QH
BGRQt/WoqJCsa1Dbyb7UXGI64WM8aTUEcsAEqT9tN3LmZWTuHk5g7D/2ahWUDJRyStO/kz2KzOGG
o922fhIM8vQNVGYUYcjyyDCr7bZz6FsMLTQwmSqBst/RoRQwDM0iZlPtdZo4p1NwS08saVNB9m4H
uDkCp0Ad5re9sQC8iT7FVN9UmlsX/iA7Db2YKJK+eZ7GQD5k5ZLbXarSaZZtEHdOTsjkffspPQ1S
kxwbaqAJuv2URBp0ci5glUbVRJtF20j1rjkmLnHYuA8xBoHeI4PKET0vBxhvSA/L6XYfmvkrcN6Y
IYCy13O2IL1SN6a/llEckQbIBcCkDseAYxPJRGT5uk/ohtYXNY+b/bZPt8uZyu0bimuCy+iewTQ9
i8AGlLp2j7HkYITlx1HvrviKodkz6YTeS9wX457UYZohpq+tCuwP6/uUl8+WgP6ci57afPuYKyvl
Im27TXYcc5xUTlt5AwoWhyU5vZabbLvovSfYIdlqiB0Vv+S0jOc6WIbuaiThvSaPnilIQUysKxj6
1YT1QvFzuzbpTj4+GSLx0+2Eje8ruUi5Oy5t6qo3R5/Z3HJzHpDPx6fGgB2rCjuh+AWbMlwddRaK
0MJ+Y/yZPXEXtUgGidi2tdZ+/aRHyDqaT4TsBwFEIyqEdKELA2tNkPmK2wSht+JXDdEqHuuVzKwk
B1MWAIFR+uORPzDU/EYTH9x6X4frRpE2LX7HqguZq1sEQBDKR0UXPl6+XvsdRT3INxwm5Hdhj9YG
TS1c7Fft69gwaL7gfelgF+Nde0r+3r8WstC/2260vq/GTEAt97APCngobRala+ZRlac95bJDHnRj
LCj/CVd6vF2RbiO3P0/J0yA5a+9G93hud9WqXYIJUqgPvnxO6HzoQdgaLOd+90Rvwk3ekJvhf6gR
uTwU4ocmFZzs2H+p0zf4/ntVjOa0LUZvd88gGzySZoZn0D3CumfmyOVds0hSED7C/hMU/aL96kq/
gqHGgU7BXvoKSSd1IJUu268o30VkvYQVrOeQ/W7zwZoya79GUKsEnGQuSPeYFNYb4m4/HdyCIHgC
2ih/G/eWeSbcAXFarL0E01CBMhdR8998MJqvY7u9uWPhKhloRQY7u7xOgNgPfZGzZsJsTLhqPi/v
nfLBulUbVkTdAia2u3TYPNNdlwKy0yow16iZxM2kJX6WtW9wUyb1PfHvz1X42ls4UsK49lTD//Tu
+O7qhScX3qf9NUeB1KwtZyimrx+VCRv7T8S6DrN/Ix4kdlI+QxT5o9CU/aJdk7IR04bPNe3Im725
txOfnkYhOIQIhBVpiVbhav/wnJcaZqZv5RPewngFd3Auy1VJCUHDnrrcOncUlIUfoydVPFa80eJz
zH6Sg7bUA+NPmj038vS9+2zGYmba3PQ7LJr7eltdYnZH+OHSGQCPZ8gJxiYib5ETRmguGa50z4R5
pjkjLSh8tK96+UavsnrdfH0QK7wxTSNuoteBEKIYNQRsT+UjFLF0Gnvv3UX3XVmxUzOGevn+UoEb
2xkWtqmC5MS0e3L7yMmbEWv0OgzOY/cPpWRHk/8I1mQo4N9wML8QC6wwr62VpYU45ENOz4GjIZyo
Qa9xrj7eeycf6BGB6cqKgKL+48W/PVAhMWEH0jnvjO4k5J7IFPyshg11zRDJWTMlYXW0Bxv99bKz
9Gtu4xBVwFQhtXT7DJ+h9GVujW9tyZ78ClMU97sxwwzEOfckgiNi96ktUzQsrT0x6S2IXt03P9X1
MX1ts+1TPRvebV+17Cojj09Ku5NMQ/oQYdX/LgLNVTjZM9QDSAw+uZdI80fv5zgnkRKQVGSQQWur
qBKgugqKIm4ZwkcnwCy0xwS6qmxEupsBwBQhTfUrsDS+iLkNpp1e35BHwr/6uhIl8Vm3eD7stnJN
mB6APcA505EfIQAvTfy52hFhZlAZvRx1n9A0GuQ20OqbHy+xHIUPqRHJq+2lAePp3ASzwmGc+RZJ
eQojBZla7j2MMCv9AfYu8wZS6My3a+3v+/dervfpdEw1FjUlo9Hq8muUe/J3rrO94FaE1vbAgQuA
XjUYzet/jJxgVFie5u/+qMjUSKlzNyyMlob09WopohYsPX2GmLn3m8eUr2oeZIabmsCoE2MuEq06
kC/D1Zj1Lk074pZfgRmOAtCtxCf0mCYcEyiilPPYk2bxDKUKET7MtIE6ZywogieYvaa91DM9/msO
7/kL5hCRza6AN+XFSRtE3IlWmradcCtOLRpKaATdeeWTBO09NqZIWkIGjfbjrw8DveLNcEHCSaZQ
R6WSOKjycdxkKGgSPlcxT7wmKakN6KlVZAUyQxyFZpu40lE0nipzEyL7YvAb8FpcH1h3KCXf+HIM
JjcRHmtMRUl2BXspieRnJwWNvtmJtRjFIHhdikZKU9xyU2yBx8rvcCsigGnPYLdRmiu5bayM1Yhi
06EeAzwZ32xjcohIo7V9bCL5/n4VuC5JQCNvtBjRWXyix7wLN2iAl3CHCZzX9U0CWvgjHIo/CPOr
RTerD62XXObzws4mjS+U2hMUJrDVtgjG6L188ZzclOA1EUpsITlNJ7dz5eWofjJXoXairmP2RExY
XuV38IU78HB3CDa3ecJ7srsCN8NYutpkN3aP2CRRichh619j9GBC54isHvUgOz8ajNtyWEFZeXiT
V8wYDnt8b2lwEVIHDKxuyvUBiY9I4+MiV/fMwO+R6mLun5DoBt+YTf5U+5tKMEBBiHlFUJrZBA7J
z4MUywFyB8jJawVjiWEBQ8PXd+Yr2Om/OSSefce09AjIawi5DCY4wXi2QrNeAGVqAWWIixgf8cjY
+Ur8OfVv631mSGe8u8+o1OgzYw5OgD17+leBoOKJx+nGssS/M5rfyPSpAoJHvefyk65rMk4509uS
fyMjZ27e08cNO3b5C7Evn60JrXLtgIRqwBXGG4F23YMS0rNgQvy0ZGmVbPmnlYPb2ipDo6Dx+JI/
NjYHxCC036MVjQATxn8As36SUTa7U/k3mCAkGCXnEV/V4Op19i8ByxCsV0RnQHQ0vCA7Hso0KFSf
kvsfRWuUSMSXnBF710AXf+M/9mY37xfsPVicMi/xSiebRwiVp3/wf0EZUBCHQlCCf0cwfALSjkDD
3b8YMB5CE6wAE5I/cgFuEu+yZ58BtxB2whRKL/UW6z8pYmYql0Ekrg8in+w0iF6sGOoqDfio5m96
b5JMQRJeok939jF5/N4xCT182Daipyyg49ty8/8zJgqPoVAFBUSCOuibKOT51wlajW7Sdp4BHTPX
FMTkVFk0JuBWSn8rugH7kbD4yKcO/D0VgIyO/4b5X9/PK7MimSHAULYZUMe37GX2iVqUCdwKUekF
BSIcENmK+D4JdrzlnsZ4XP3EmOHlHbUKSlgriLl4EYgF2i6ePeY3b+Scev8VQVrvWMduBRO2yKV0
4ssnfP0Ym/v19mZYkW2xS7nw9ggH4Jk9c1X+4HLeU5Cw0REq8kBNgNwZEdj+CRfI+YWMRVHfe4hQ
XfqXUI6EYUCPcAds7+tsWVzB5BAJYb8uvqt9PX+v+3m3Lda75EumT4hXrCYwo7oDmCCGePzjBcyf
8hutNOIGbKMmQfaBgrEF5QHysLcH3Ay+zHhf6xbW7MPvwMCDjkoev2lo0Uij1p8le5kR7aMZM3g3
2iL/eUeMsIugBvWLtFE2/QaE83ZMLEAuFvN9qqFjTgCG2wkTgyjX3jYbaL9VIEBZSP9FkhIZivxY
P1M3Gcz5037gimsIVoQDjJQlUB5RApfzYL8vn2xCHuUDznHD0JOQgBrEEbaQtbGWssddr3fvx4x/
VP1UTit1xfynJv999H8agddmyykjdPM1jXuuDoj5B5B1p+MFYllUiCKbgmJaYHrAeIL3TqYohDVR
DQC3iwRmimfEpkKYKOgzhbEOeWKT8sn8+UBfFZ9FQ2mz74+UDJzkRPmSze0gPfwi/36yg4ySjNit
VVwBlTSMDWeSJNE1Kt3K0Jxq6NijJtndFd4g/umuMtrFb3OY8eEY8NmGyNMnJ1GiXATwoKz/rcEJ
7us0khEe5OEtiR5DlEhgHi6FBeGwECdEwBf4plVGg/qfnHmTfpEEOQAvse2IeaBGk6Ab+/rfswhq
zSkqLCw+GZnERgJ+wHsTQKnQAnhQBQ2iIk712O7N8GFAoFdEg8OGevJtTaNnyAGVac1ZUaZW7vXx
vE02Gjo0hAnc38h5a5ua5Za4FTaRX7qVj5ee0TQiS8rNyfOQAj6gR0bIRErGl7Jl+1cmCnfAofLR
g1LHgbAl8smQAlmAJAwdC2+we8g3cNpRIH2brGFoYf4omsaz9mTu5IU+T//07/sdwjkOk8N7RIK8
80FaQD3dko1Hdp/3AqPBIXR+/LI3poB60FXQ7ph0UDwVLvEnEqoyyGbdMXb66q4yodwZUg/oXOmB
H9wkDd5HlVSPNGCizpNo1TFQoG1+UXlT09P0Aet1REOsWfB1KAM5wG7VlDusk3MZx/gXphOAsuGL
xJsWBx0tOf7Dc31+Yh9Wt8IFeEh25vxeM8jB09k+YfwIfyJrcKFsbosn9TNWT1ACYTkRSYvQNLRo
HzIOp88P44acnPBHw2dXGjBCmIcKVZPpUw8pKjuWKyMhxI9pYHwSc4G4bfO7j32CePUbrR/I6n44
fBYqXid6XZlJ2e9wWP0QDXKUNehr3vVfRYCM6QamE5bt9d5uqEzM7zxSNqMdkkKfMfVbDpljlDbG
pcbLdiQKRsFUhw98Bl3Ect2zSdP2ELP3mVSZ28di7dllWFTc+HmKQU9f3RLCCtbwTTLDaK1h4Jb4
KDMZ++LbL04VKnSgyocV3mTLM+54y5LtfUD82R478kOz1R1deqKoYdqVUVwAHcpH6yDtIKy981lI
dLBkbAdM7UI+DSK9R2HigmSg+FE91hx+lIbVBX0aGkDBfhd+u2w2e36ew88+fPZJ2bFnx7uzChon
uDtBQNSgg5TgQ6myWq1mR8/zFmeEpOKh+yYYAiNIP2i9suWocvXnZvycEOhtXePxQa3OJeGd8gx1
Eg1k4THbpdfPendi4mSgYCjT1w9rlXUMaPcVjPh9WDITnkkFNLbbjzUdv6OXNX0wZueSzd4k1mde
MyevDx5TJ30LlGsIyAMm2lqsyTh3xkzLcMYvyEEXllQnrOPh0czwQ6LQmYqlYy2+OXc0OHoIbgm3
C41Oqj4PQAgEH0TdrF7Vqw6GhkiXtBUFaJ9aARY9EBUDmzCyIewx6EFucMdgOr6QhgqevYEgEo/E
NcZSTOmB0mgLpyOo8O2TuU0vMRiVM134rJa8O9UTfL1pf0hoZRW45tSYbzfpQ0YJ0duB7ECnMgue
AekmAWC8Jn0ZQlIKg98UF2uJSEjnviPv+bxNxMGy9hGr4BPDywSPD6l0JNlQGddedWH2oyxPrEFw
zWOo4DsYPc1zd+4W+Ynlk1avIbcTMyZfJ2bYbBLBaDq0zzyJKgNZ/C1gNYXqJfbghlCIwgzSGu8h
2qVqcgdsIjWmCMgEJsL3gxYdqrtyAcX5c7vQuLIysyJnpqtRHL6iMVhv5T/l+a0hz9SmNadHzxY6
8DOqiXOdO/dyDrDNTyWybDbPgS7fSpzxV3kG6c5PeEoy4D4cuDekuZNBmmT1jNfTPtNTT186jkpE
elX40kFM+PzGR3kf++WxOgmvDGCA6SQ50ziAkV4gRQyxYvrHFFxB/XtcrCln//Pxy5vPQVtTAHVu
H4AO4OlPeL8yiSXgAFKmhw8MFiT7dtl8W4dqxcSFmKVyiW4VZqPlBqRqEVcLM0XZMckcYmxoPqGR
s/s12QbEEZNkQcHG6DX7Nf/sx3Qsy3hTMad5+2SO2GfOnMEPzC+ut3mFzPbfRLWuE66sWjDVE6K1
weYpOcBqWF3epKtBXxP0fiXQcjF479WZOaHAAkIH1x9FvV4steNzahySCKiFC0doLthFnmsGMyB8
u95/rWun+ur18ZXAUEje+5L17N23OkQIAE4wIJg5FxcQIaYeMHPhcygXrUto1nMzmjaLZq0e6lmx
Yu1FFons84IgAdBCPbB503UnT1f9QwZRNI5ByMeHqGwnfS80dlnF7pDhoBMX8kp0nqDu9PFcZcWu
IU88ju4+64E6QXRSzoU2kWYdPR2mv27fwZAMQHsLy3AZap5774nObCxp9UI1QOxKPSvfB65T3rnk
sgbPKCG8aPZLXog7ow7qGU4heCPQA9rbinHN+IVy18q2NxI048pLkrnCxtLrhOjO+eVdF49EpNQV
UVuFQFjPp3cj0uQWDO1eN1xeSmY6FMUAR3ILGNUpla7GnPhhwVUqfZj5Kf7FH2CLHJSVxUm8e1Jv
eNkEkr4mLT/IS3fUL0clMP4u4+cYQcg87kEb9zxmQCL1VRlhT+7NI6x6H0HdP1PFx3DvxJXQQeP9
yj29miH445fZaEVBw4uaN1fVo2dvy9h3CYZJnJcUxBJeyTep5FAVyP1ZaChiKROIEECLRoYH2Gjq
kuas6E78nDXdzHzOJH7FqoRcBXl+HUptYKkBdS5/HeVhHYc4JYUeGhsA+lY09KqDcLtMHKCvNyq7
96S7T6S3q35XGb8JUY94WRm9RDYcy83T3GX6XNLcDOGc7ggGkqAx1HRY04kpgrQkOIqMKKTPITHE
OkwI1Ca6/idAQ3DXm0iPlMkrrN1hyOafgwxCT8O3KaGrmNT3mQ0c0gsLnvbxVX2KA2aMiiRliW6q
vzr5rVtnTHQ5DXAPwB994kgm9YdiitADnJmPdY72bJssoaQSZLNLzm6IqVlkb4wI+rjNtRc7OY5Y
dlRwYLTUKRXx+rOCr9JWt7VK7NL7epvDGBNDcx7mQvM07GXxAxosFkZreru8zijyIRdn49+cokdk
w7HdWLTBBAOhaWKQ3oxrMlt0we339c3gEsguKwQjwOZMpsMkmRskUyAnOv6Vcy1ivCA8Avsf2yp7
y2uaqMFzwyoOnkt85F85pRyrcrv5MFlK+FK1LHhrS0OJqmwrY0NEZlduxhhAbvYgU5ctE+ILSJky
PTFMlyFfTNtE/0Mn1YUtPSKrVpAg80Jjp06MdhqjTMY1ATEDEpb+knDE4Ovq7vNsXqZt/JAZz2Lx
QxjMsExwejg81IsD8S9iMlLB0On+0lGipb6aTFm7JOIIh/FCGQcMdMXj+SLAFrQfB6lFskTEqn4D
XmFISRz0gJkkfLJg40YnUfsTStZEZ1NjUTKJAaLbYE7s8I1kqTE9Js0yPXLLmCZ1vIq1Sff8oZqg
9KCOMDShPaTdGyyCcsVUihI7zL+BGLxbjEYTX3M2ZZFD/UXMPnsa70B2PU5FNlJ+iBmxxScB1ss/
AZoYGTBTuQLMKE+ogEHEkFf0w7iNoQixmo131XQwAtQ0HVAKwlmiTtKwpHmFNgGwoOyhHVC/S/92
1DYGaJ/foyn3h/ckQy74CYyKUUL2O3XGEH3MVCI7mRUah247zYtp/mIUAXwiK6Vb1CslZqocI+jp
UNHKujoFeszuenmwV/kZ06HiqUjMrIJRuSzvEa/K60nQFCQuEC0E2REzEpKkHMxCXfD++YxCI6Vy
c6mCVY3i3GcsrlSvpCOfLKPUkUoicwOBSMnQFVcC14P2ElfWy/QKsviZr/6aMiVL4UKomIg8BSlI
dcFMy90uvomR8aM0YOx42Ymh4VyGr3kKOU34HgB3d+JY4LLLucKs1QlDpzvI92yRWN6H61Tb5+OA
m4InsrFz5dLW91jA5s2e/3GrcGWV8NTdv59+U3fysIzU0dbPqRtQug9TVRVjdcT3xIDxjQxm4lft
gjkdAAd8ZdPmK1cko1OYL4KMkB2by7Thj+RJ40OjTdFaSsU35kke8GbPZWjN3RGXFeA9+g+KJiwQ
GBaAa3goHTNXHTsylxz3MTtiLngdjfJqsBfMC4Hgg9d7yay0TiqHEH9V7nPtcRMUTWCMPK79DvUt
HmEovz5qjKisZ5R4MKAVyWm5xqlzrWHJrsbGyVyoqppA+OAlVsE3q0nG/DN9g7BAH0J6Yr7RTHSt
X7h5dSpaIi1eXPHM0/Ew8isLGOK+DmuwXbg6ftlDaRMgf8T+V0NKGy7bV6KsU9ThZFUSC5j5bFls
HFiB0FdU7CC51/x7VTOxO3SzOdUmQkPuvVHAbtC3AVsO+xA4PV9H5cKsAlSCcMJqjzI64L7lrHOC
VXizxuGWSx+LkRSp9+jDDtfN6N+42IeRfaOvxIEbcyl54p4oQhSEdM1Ejbc/oO9inS38l4L0zwaF
Akph5CLfVIPLBV7gDoe+WJLsnejuXfEyxefWZjptAhmB9ZCtSHNHsI0sg1z+MjSzgwuNubnP/If9
ieHOPHKEOISsP+LqTY/3ro4KwSWFWx/7H94WiShobI/4Gg3mQBi3nV1bW1BA/fRzbX9eTIQsQu4M
ceQjYDSbh7OMvhXvj8WV8XKY4UwkKAxeH0VgulzU6MMJb26Zi+5oR3A43LBc0m8WJzH9ktdCOcq4
WNAfhB0vn4nSjFSvfp6PRY05Eqk1Sg/uVbTxJ3rydEz3LpgpMboaSXMZIAgG94XBKpnuyeZA7dlP
memOQ5/haKY2kSoueFYe8lDnKEk5exwqHg/th36NrYWvNSN3X37z8qmy75KrsoccFQSHiE5d80c7
jo/c6iZPvzkyMT0Ys44DJeWelpLRokBhFRcPiBpO5ocr77dp591LIrr84Rof76Q78o/+0q/crQiA
n52X/w6oKafca/cvrh6qW5b8svPqLfXxF2V4RyEtIQGvt/SXrOTN94iNi4gqoGZ29pKkPno+EvqY
iiNWFGssRLcck9BdHTm7/AAYrSMhCEUAMwgUj+uTFzbfdKluXm/Lb7S6rDvVktcoLSq8NV+ZBcaT
220Gm2UddOxX/7Z3qP8LNdwVMW181PAaxzP5qr9tyvTum4GQ9A757/vtSrNm8wA0vaQhYlsAO1Yv
jp4zwMbGjDUmSGqt/+rn79OLcQJxgOoZdoklqR5fwd9UmNsTcBFDaN474w/pz2hqhowBBtuTMUs6
ot+dGfcpcIZJ6A13HVscTBfKHFYs2ivmdVF6iM5CPzBBB7Ixzn1azwYDBGYd060vEJgIHFTvTtz/
GW0DSyHrYIbwNmewlA12SNfLGCS6El7ufarvLsCiKOX+AbBPQqWtiJlNLdl9Zwl/N5riVsyl4iiZ
ow2ii3z4JI/92ykDaUVILN6SxZd+qBD/jvaC1En5NypLHgKOWvSJpHRt6blymAtYwLEHxMmAKE4m
A7JUGnHsE5aLnrvZfOBOFTGZ7wzj+AV5zulD/D32oWXpi9BTZ+FnQcFLS8wpoFsCgS03AuTEsk3b
XblPOnQUcuUCnQZEN0Mr6dLprVCw6AfWfvTjLPtYv9Az5Ig/dKhndCcsh+ShcDCkXqDr2DwuNLZ0
XrTlGiOEECENXne+3SmQUR++FmwaeBjgmXH5DxHnmRfl1ZnEqaPwW0G05xeM+xwqsYcm9gvNyaVj
dVE0aoV1ZVzIhFjxrhzWaMqmhRge6xmJChfsX925rEksqH45A2YVViAV6iknI+y1jLuIHnwIzBmB
BgaLhxv7SIU984fkEUAmjNi6FytuPN7U5Q4u//1aNvXMKP7uCrZ1HafKiwxY0AAu+mfAJib2vSo0
IT5HWzrEl7Rkqif5Dwl4sbdIqPIGrx9vPkRsyHOFLU3djcb/5HwYbSclNQ5kT+q1UXNADkTf1pau
RNNBAV4SzUnXw1KAha84ae858hjtl3Hm0hxve4fBZPooGfMcESSQxKsOWTW7GPKFZ6S8iYpeJD/W
O6jQ30MLY9J5OcbSoqR6OYrMGb6Zk3yDz9llCYaDVwXqx+CFsCMcpY7K14Ywqn8eNLHObnP1XMlO
Mbp7j3QZLxGFFRO+K2dsGgtrcn/sHlpI9a9stHXWEJ/dpecWqhBjlxQ8Eacnq7enTbuvF/ozZERs
YqArAdAvPUvvjbbKgjlvSws7jfNYjmZZwCzGReOlh3b2mVchQ399intck4Q1iVaLceIGhld9I74v
Jun+4VMvINbNgmGO0dGOyjV7GviF9N28rIAr2vi27xOT1Q1PjnCiZyic3P2/oV/s0FUFi5aume1H
92LBSiE/ZGiQMWVfLM2Zok30VapjiWYnHk0sduX8xqFRqJd7Mb6TfP0tNQ5L8/CKpBDCnF8xvSMR
RToggU4mF1cUMTGTJlKxQd0mT4zzho+Gg0rS9JZ37vdxv0M8d++EBQoxlzJsEVpJhNThtK1gBMHw
mhkKmvmrC1mjWBumBUsyygdMAQtN65h5DyKL+MqQJ7fx4XXf6khMM8wjMaG6T1eKA2Y0VrTeSoF+
gxZGX2pMVEn9kcosIIBuGM5D+YcQq3/sEboUg5+Wi1raVoA/5IW/Z91VggbWqHFfa+kdWLB2Er0y
HrtWDUen9EbZj4pFzoHM4IMP6XueK2sge5VKWSWRwZURFownTRMZjLgjU3BSMSCE+Yg3lxz4DhKD
+DsskO81Ov/YoA73i8NQ2z3sJKRRu60Tpx0m5nMFVdCvgRX6uYkV6Udmhtp8nU2x2u8Zw/Wt/Q0I
9+BFWlc35zrSrXnZRA/N19bIG2LLqUSVgPwaFQTzHXYGgFNna4gVyCorYGvH8+rGnDuGHrkUEqCs
sq9OhtHvgCsQQoH5EfWqpq0smCU9VajSdTmStUWMgYM6o0d4pl4B5t74kuk3sPLhw2LjsMurMaFE
sk6wC7nPqCB4ZuE8giaRBy/fQfggzz2yk8s3X96DOYMisZ+sUPy2v2gC0eyg4ZFcGRhTsr5ZSbXu
OpoM4Bf5ZPydEe9DKpn7RB53SvZtlNJzVPYH+nJSRDRfLV0MXjMKgh17z2euU4TxdK6oNRObdhrB
lkyl54s+gZTbAO7NWDpNbO8rSi+PECvv443mlMSsoCycqPuy6I3dniNXYpaAfwZhOleDAbgvA6z3
2jxWo5QEF+14o5DcpvNKFTJ2ZOqnBZUyQYMPfzFzHFzC3InxwkIv0RL7K6J/Rz5lZR1BvI7Ydbtl
vyn+cNEYX9pfsXmuGFfkTLBKeMFm8oAt6Vyiq+cF9nrlmH7D2H5O+ulRRR099YucWHVhvrZqfm5p
54yTKkXoU0Zii3aTIA2gfgzN7X/G2McUh8qsLuZwwuNwsBz1EH8ZAbZp64/66Pacy/+mSX7IpryD
mtng3AoyxAVI2picrPsMVk/5ZQRdhWsHoTTZCA+fgp0ptPNxyJZ4340AkeECMWz+tnXUgmk/TC7n
JfXDCIT1MoCegtE/5GOn/mv6hvpXplkSm97TjDCAcdV8FslmRPLDrCC+Spq8Y3YbD1xSMQQmCB5t
qoiQUtohzZyOXyGuH4qjfMTsFi2kI6a9rSMmJo0Xkuzdl+jaPKGPJN3by8J0AzyNBtJPvOe++Bm2
RIAyWm9ZL0fu40jWmx976thLg4pWwUYi7bSH7Je7HmZ4hnSWPWzzOOu/b4Tq6/z4+X0z9RGbIQbI
mQ5fZWfnipKltQIZna5PmgMikDIA7DzdJj6oLnHzE3U6+kOpbn71PqocELEyNO/u5Fv9/b5P23j1
hjDEWD9sdCbzTMqzPAUwu5PEfBivb/johUD9Kp1u45kKSbhDmpfZe8nyH0fgpPw/ks6rx1EtCMK/
CIlg0qtNdo5j+8WyJwAGjMngX38/9kqj1e7sDIbDCd3VVdWU6BEieUrQ7UmpoeDOJwdzSyCRzKn6
gzKv6nOykv8ETEDTB22xZjmwCsU3LOqIUqEurSe6jxK5PsWHiWQVGxBzMxAdKZqpf2OXQMon7ZJX
qd0uGc1wEYX1U48jAr+0bpa9g2f803hwMyiZkmiFMKyhf82Vi37g5MZn5DChFgg5i5QFHSZMti8B
hMOg3z3+nvle/Y2zpW7YFKkGxKATuPP1vTyl9+Ib6kM/recNLa4sQFokD+T5tuhAUhvdvoiZTuJZ
CFIE6i6InIKAmxw2xfvi47d3AtTip79PbuvuTNW4wAoCxoYq4hcUY++1oGBSohGfC5Ej7Qya6pL+
KrhrjOg/DGcD+TqdXPak17L/CZBQnIHICVOor7S2PmqgE6x1P06E68JmWLxB+41xT5vq13CTL/Do
4xifQ84qCTzXtCVY5Gfe4AeFqCVeUogFpC3wHZ57nZBk+3w8/wwL+AkgI2EC4xERPafV0tRhREyw
HKFiX/IAJU5Wv/yyU7ukhvBUTqSJfxA6C2fyVX2lkhM6ybreEma+7GyNSIGgDteeHXYgygwnkZ8x
/yemcmsKEp2Tf2M5plvQ8wqIlwhsSc6MS48YI+QXwE78+Kiw6drGghdRnRGK0EYdzflddxntN0/X
uQg3kG6bWtDS1KM+wZh9rSAgHCZrUJMLxTXmpsUQynRGmcFNfc5fiJKZtmyFo4cPDfYO+A0CWdMd
BX3pT/TxqP+DS4CVA2nf4rl5m+uFO7ZH30w23Fvoorp57uvPzZaeBw1YGXgAw4h+hiwAanEEM+TW
Lg3c2zLFxSl61Ct2sEUt4eXnhJ704uvynQr8RY3zM42ESwf8IJ5DhI7Dc/WJyYHIFHLrgfm9lbty
N2oqhZcls4ngfd7vDHlVxS4j8PpKbh5ejbzPBALLe1ne09dea0nC3FDcE33M3qtqI9LETLTjyRH0
q9gn3abSfKhOHf5ZoodJAFaUlD6SK0qU99OnFABlojmP4hnYJmOPPioFVEZgYuBZpa0l0VVxWoHM
jwokhWNmwyZV4Iojkq8CgwAuPIAMvf5Agj6AKF7GJO0q+/XxFWNFqB3dbIj2whFa0oNUtJgzfuMU
hmh0QtqLA59b7RRaVh2KrRSUc8kdsCFYPZ3CrQFEjrelclbWRW9Bb0viBf4tMCSJq7cprSsGtxaZ
ydN0HXb2K3aqX20Gl5sAA0a8sNOhnlK2E+ctfD2CyqvY0zWqzT08t614R0q4xODDRyXBR+FFAuvn
aWXb4jdiqsNVH94O6o5Om/GBIgUFYV4Yi2Sr+f1j+M2p16oQPmYv+VggIJGl+QR4vTuwL8Jqj7Bm
276SNdvj5IeWqrSXS6z8qo7NsSpEvq2XL4eNRrgO2KsvMhjqEM7HtRz3rr6TFF8s21WsOB/BUqk0
BDonlXeDQu/gHA7YhTCQ+vg62purD4SxGmMPy/hOOS8DYdud9Zmx0U32oWyZwTMBpnTbR0xR3BWP
ydwYvUCncCBE6NFM4ngp/kLp6WhI7nE1g92wm7atI0GFJdgu+d7EsJ6VFUIT2aj0njvg501NBRgL
ph0K8X0Lzx4yfAkFgw0DN80IW4g+GJolkoyo+KLiU7G2C59Q6QaRjfOXeOAtuSaGXNy9Ct10xq10
G+Np66voD5YZXXqjFISYchISLCp8YyVbT+cd2Oh+eEQKbTM36TE2HPBAw7SN3fu3UX35Ac6cZiGi
i5N6V4odqIWiOKkxT4A2whUBIZFAT4RL7gzTV7HKF26EtzkJOvk1KVB2GDS0IfCPCKld9hORduno
RRAYosCCDSptUOHXV0ok5qk5YNsI4uR1gOjAiRti5PcyXaobKl4TS+ndNNAPEQQ7Yq1kQ9NvaKak
lrINTvB2bzv58b6KX0CPZAoDoTJaQ0ihwIgg4dUD1K2/At3i7UCc9bIyrCDRIsUOQDh5GYEzZMMd
Mw0eBjXufK/D7Fw/lflQuUhYxh7G4B+A5vPWjdfp9vULjpZTE7+aCyT8o8GMvqhx3rhjrDVWNUw6
/Vqpbpd8ytuWH9U82YPzQx//InXsNyCYtTu4yYMTkToTZt3rJ42ifI4lIQA9fbIs4T+giyLGwHoH
nRm2TlOgUu0rIbfFvt8bU5NouQdoRUz/7JbEmAaE3ofgqCNtCiz0tpOgxftExYSa+dj/eQoNUP8w
mMjx+YAe4A4O0JUZ8gw6ka6oMNdsEoqYxmdjndycSWz9aB2Qxbe4aSw5xqFFMelYL7Z6ZA4A7RNm
5hvzRI2boQVzS5Dk2UqyApStMaU3phNhpsg0xXZxgwXX1V3K3sPB/AP6J+sg0FVzN3OIybbg+7Sz
T9pRwJhh/gL5DcQJCzugPhUmkI17HgAS6YooIQf1ZZQAKNaxTmqnK6hwIzCE6W87I1kXFxh3ypg2
Twk9YEm022TP9KYGpwXPrcEptkbkH43jDdo5eEiQYAafmeAkHOOxcqrvnObVAhwPvI+3ASfwee32
VMBhwVto8mO8Exbdtv+GtYaQR5LxoY8fgu52WGVS4JScKtC2pyfHwrI/IhtULypE4pbIf2suwNGb
kc6Ov7JfzccFCs8IkTBirn2KfahVndQNBQxgHDaJLwnPN6/aFx5KepDd9IidRFA9aMUBjOxOVLdg
ZvwCPuucCscYQpWM0893fWQyWQYKJui7dNWwa+p9x0QcvQQmsQO7AxtfXJ/IEcslSGl81tbUNiAz
uJABdM6ymF8EMNegwwO7W5ozubnCP9UoegE3LXakMWR7w8MToh9ciUpK291j8lAueJX0sFhGylOC
vQe/fXNC9Ozbag/+fOOa4M+YRVCVgvAH/8Elak057lyS11UKlhEuGJM9u0a81lnQydq0agqhpApl
ie6steCMSFhwvXHK8IVkQyoLeZNBDRFJaz5oLcqwFGU/4Ftsg6RBKrqdjTlvs9hLR+rmsQOCH+MY
kXuwTtP3gnF5XoVDK+wo6oLOaA/iIm3FWkrgmP6GIDxk1Wu5cEHgeaay84avobBvEuCVM6vfToF6
8l8orRwNg7boQI0eCHjZLRvc01cIlzYkX6u3JwTRcnjQO7VYJ2uuTkCOMIbT+ydKbJZPs28mnoKY
9hcu5uy29NQaungV0EnNrg7Q0ljlul/M0WYQvsFG9FNMJWb98nm9zSFoBUpgOFQytN3gVR6CAWJ8
0rrbgzY7P9QTmJVLoP2f1+yuR1jxKcdmjr8JdBXYt8olse4auRqF0l16ZM6fCC9oeD2NN0yYyMWz
0GKqLzj81tCmXgJic+KGX2xJDkDUU2HzsqFr4q8lzrk/JoDDyjIptSVH8E28IYEh/Ozm0mydcD75
12+97gk0kMdddShRsquAFG+Dsd58okoIApz75V+5w2Jni7euk1wkE3Ya98TEoblAfXmTnjvyLH3g
x2bDJ1Xw9iJqtGUOS8+wy/hYy1Zyivwmm7dYSSpuol/k95d8m4fRRXrtxopxSy5+am7WWNGgCQ0n
VLqNqNSgx3QpJAtUZ9j+sBjAGyucsqUkEz/c46vzCogUaUPuCj/hg/cRQPlj/ZpgNHtkUN7bhbTH
hhTP/lTg5y0WF7Cl7Bt9vpcQLpqj8GBzyKnmfX88g7ge1YO6yFfq/m+SHFjKeGJRqcuWpH/IEFmt
WC8Nbi7bTexk8YVFANn5Rs/1ai/BZIf+/6vpQS+fC23NXcRIthr4hpaCqvH8BNZhgWDDhK3w+nOB
FKsdgVjv5jqlEYVr+tiCPZGCUqBwcWqBEP3qsGTUASV4yaqnAvoDr38Taatuc2i31JfFiNrYBiB9
lLjlEPXaXXFDKRKxWR+i+XtVjKAFbnRHzv+OWk20oVzQNUGbeg3TTEWEI1/ztfwYvcIp14+EByoT
hulDDiwKT7r30vJzAq2HQx1l41YtGgEEbdEL12m3Zbw5ZCl4FJtx1S9UnPZhVSMh8dSdsHtynmFd
7uNvTPtBvILiaY3n/6Jbv0b15siaJvlTvBdmP86Nc5cwbjY6bTlEyjEIcYHyDgkTZNHVe46QPf0j
LX39sbkdQ7f5DYdls+QljoAwrU6xmgM/59CftmM2x2CPAINwqjrqpTTgUVZvSnlkVYBkaI447/Ei
PyI2QF6AoIMJ4ELmXnEaAv8kC2luQkZZc7UgduXvXfZ2nhBGZtKu/0KeY2uEqyyZTX+AaXauVtq9
ccPfcr2LTkj9sT3Ee9we4CZ+Pc/st1PwtE2+VUZiT86Z/oeh09WEwCi7xFJwN+Gmz8tRb0olgo5l
vGeOvHsfrFhvkwXObDFQDvUzYVMULnXQyZzUZPSCuNHGquapo7tyb9bliq7SFzjrBmQsi1IGozxu
GwR9799qXR6xL39kTu9+cEOg1/K8eWgDnrRsQ81GahZK+f1mLmDfQlM5qpwislKHAu/gPdEy6We1
suIXjYqfC6GCggio0C1aTvMLNayKnj7VnhoqtO7gtmsJV73GF51Y96jXKwEwgjEv6cBEaPpF4Jl8
cW/H2Gq31aFzmgJ3AcWefFGkxnwygFcmCPCUwgPdEfnGTLYGYWbM7887LtOryCYuhwGM5+SunTPX
SILyJdmZsiKFX35oG0dMeUBbSPm5cTT/DeP8MWAjiWJuDT/s+Q7I428AhPBaYKtQ7p6gbYnwhYFH
rqxlwCrV0lX3472I2K4KkxNtKvO0x2QTRmKER0ZBwI0fBdp4u1W9nDAO8xlhleDy8B7TljdWUdlM
+paJ8cg6CaNVP4cM6g0AxAvxaBIUuwVNCJHzvO0RibCxRysQq+jM6xfq2Fm0ljjXUHFOBXKB74lf
wMnXbRNi51u+S6QyeQKF0qnxzOFMVtcqBuCgRIPLHH/+fHy2uxsmYiA6dO+bbEa/nHYf2gNq92TN
4sMA8+3kVP2OoT4b8tmgWvWm3Kc/BqWLK73beTzuHfUz/LF4VnABYiVoJR+o0xg1QJ3GvRJiHc1D
xOr4QAsyRH5C2QlTODat7YuMfZaCt323fNSP4WrbRtnGWHqAfsnbYnU79YsOkXCymCBO+quefvL3
pFxoa7+UM+zm8gKPJLhegHO8/qLPMkVO1bmaP4Hsxw98638VXSsK55PbibZ4K2uxA5/7Ax/TV0iU
JLj7HDDqkiIau31rV+9jpAVS47zm0g6pZoemx7gYyurGpEPz/HRqv3ARXlPfifS1BHO6dmK8SQfz
/D6gY0iHeUwobcyN0/tAbaL6LXZmPlXAdYqp6JfzhmDaA65DkhpSULCR+JOlxdtyWOSyk66z8K8j
K6fVHCdq7qvwRZb8h4GDHn06SUw7X2J0UU6ptBzgRP8EfHwkOs/aj5HmV98i9QV8WimlwnFtXfR+
30i7q95tqGhU1JRIULGDBTvHjfT3mXv5r/LIBpc3rkp2X6NywRmC8wK3ju1QTGvcOGigR8wKBQ5U
EK/EaIFzhnwSqSCjiAPsASrdMbHLTcs+Tw0YrwDoyaojwKi8vEpuaIaP37bdldcGJM8O98mas6z0
OHwnBHgsxclRAhlPAfyWLKcmseWRe+92MDtipznSQbu6qo/4WDkwKaMY16ZZI49jVy3zrVCDy1A6
eoN5pLuP6U3iZZd5SjjvVikY/DzfRai0gnrfrJh65Y9KlTv1HIqV6caUUSNNkTKKlHYhWjehowM1
8Th0AyJ7Z0cGGSfw5ZVhHXDs2fU6v3682x9wwDCeq5EjrPLBLQlBjUWWrmr4h3DFSiJIQEIUOuNg
4uHMMuRohO1JRWh8aH5IpPGAtmpNX6KFKviYjUxOcaI1M6bYtegN5vwcdovykUVEqRciRuc9v2Nw
YU5wGpyC0GMIax7EBtLRFJ8DXnZsawiHMnIqiCmtM0ItaMvp+EkVzH42q1RbNr8GATobXQ+7NdJc
AfoP9VcaRFVzvdm89mBJr7VJDDnxNGMxbhlFYH4VXJCWQGhYKMFDaAuACptiNANp9wU59Xq0+WVP
hT1aLDJsKwrNym9QGq4CmN9dXBobrsr/yn7zsnUKJkDLwMU66LWbI2ck+KT/ObbAfx9aMlJI20ja
LoeCTUZ4ZbzyYwevrpp3dMamtBdNI+PKgZwdmcMBz1JRw4ooVgMDQFWcfr5EKnqU2+m62mAVc2Es
gNbat19jb1qvn2+rfkjptgbupBPoEy3Nz5PzXXN9PFJ4WjbQF36OE4+QhD4cFHby83PPHll0PkeD
IMwOYblg1+vZl4yNTMv0YoNdWXdq0LkfXotYm97ohrfQWAIYI2CvYOXH6NzPs+ONyNawOaTNeUvj
O0zjibI5opXFG4N5MHyWyiiDmLHPpHgKQK4Dvh63/7mEDw8lG9OudiVsl9AxesxvZyUuE9gGsFM1
K4mFyZlh5IvmuTEmqKfWHBVkALjcpFu+HUcBBw+yC0hhmD5QeXCYPkax4A2E8poPEqC4bsKTmtMP
7eq3kMQSC76O5KmcqbR2omzkr+sfFQxgMWDYPc70GjyjQMz5APHCAoJIZB0hfaGr4QRfvsLrJE/D
HJdjjoK6Tb162d2Tavq8dDtaswlsmbtiJS3Kw/uiLtQ5L5lOJ77O6GJIB/z8Y1Z2cn/VQSK5tH2j
po0cHvfYxBN6R6EjjUCUr67HFikl5U69/6lG9u08DDLDlvg10X81rt4W0z+tSgK9uUic/aBcoKYE
YBJhFrVF/CjkqYKw+iSjKIA68S0TZ6IIpNkYTskqSpaZfq4XT7zVKcXEAChTrOZ42Rn/zUAQ0yJV
aKfFaUJNic1ERc3B7Tw6Aq6LfC8xAJ0Py8lRB4m5d/dmxdMu8l2M8zacGCJOpsBk7ACg3b46+dCa
dxmkIEv2TfDCCFDf5z05Oew4tufPJjLvEoWWYaognbQkzaPnYS9cX/FRUHZavjEyt4PtiBpjEi6r
+OU0aTDcYUwBuON+8d2lzujIzhcfOAXAfjk3xNSAVPsXLNpmHSZzrSPX8jJXDH+r44Q43nSer/OT
HWfLesnYIQiXEbyi0e494x5mG1nfvKCGfeYlFjMZc9SS720EkgtBccsh8YzcuCMFDRLKs4ActKZE
61NhCTOtYb5QiCBSYk1gng0zezHkdnuQsquq7cSO53VjeNF1kCqnEmdCJh8Mye83jNQdp1+5qLmK
uhsCypmFNaD+KRy93euFT2+hm32LCT79AZEIndXjL1nDCQOXbDjPL9oAewXehWRgxNCL93eI3A+Q
UYWdlVrqzYGLEPF22dGERYJc5L0V6P9AZPIKXTW0b8ySHkVQcv1AxPs0uPqr3zoylEm9C+XDy3DL
G4gWjSsAapk3S9oBrYqzPnEoCVEcPemQh37Kdbo2j58/6VTgkUFPvsQzidQGV7g2ppuDiyHIpTeo
TBloYI+Q4YiQPr6/PxifZxe8It7NIcPLCNCp8brhoXZueX4NzrwHoEN9pC1MdVGgVNX3JpwQwq96
13THsNmlDHi5LdUfWQ4EnCJuSFcsYymWTi4Fw8fPqgUdL1MefPrUj3DJn58N3I1YdUSUUwkdOmnt
DJgCDysjBBROONlwOKqVy5zH6NWKNTiWhBicIEvj8DyVV1LR3u4lpvQlZVIO254slGCEPEyMx1TX
6upTAdj9lDYTaQn16A2vAv1VDb/YZW8gukwyz/ir0Px+HDZt6O7Hm3nOWYcm9VZq7NQ/YRyP7qj2
6z0v2FqfTvO8lAhMptGfvK5P4Er9Ek2t9l354O9YDPpo3f/5ZWkRybbDES5N/CaZt6LDASbxvslg
kO6HLhlb+pplGJtGYwDW6Ct5ZgRsqzjWkuDn81e6YC+PoEqMm4Eo4Aw/4PB/ep7ZEFNrxxmYWIc8
pMXiVwm1etewm9jJNqJj3LHUXAW9RXdsfumOVxp4yOgkFZd2jLyJRtJtGNwADGErwboIR419Tpt4
l0DqiTGmuJPaVQ2nkwYCxTJBVQD70Me5VrbAu2xEIB08VCte1tIxi5cp7nyST2NN9Zd8zMhtjEfT
Re08fToq2T10l0QgygbOIHwOAG+jjDCE1oE4HDki3HTIjtgeUAgVYBRC8AAx3Cqe6tGb2TM25gcq
Be5JGPIRstkdmC2lfeqGUOvfFlVGjHiBM/8VWZnz7/FkRsw3JeZ63DAioN2RLdNlsl7IgfRdsHmm
tNUJwSpxxrJgANIywHC7P1p+4o19W1A+XE2wQwaSc/CMOWC5BfJnBq+VHiS+5BZU5elVZP4pf+B1
Zz2wIaWdUrpxlVbESzgMsBfyylM5DYc5eo+a0qzshhmsbTfJHDVaxuTOkgtFanJ4rukFEbzWiWus
gVpcJcAlmqtAG+TU/kCkIfpeoBd5YeoxWUzCuf7+gzOPbEZ5ue9mEYnrIjl+3pssvYKdUL9B5xhJ
vo5ZUby8hfPqs297i6KIguvMk9CO/E1YTmRMaO0hJoE+yBgTLYGO1c7iFtV8TsMtED+yf8zDEIth
q8cXrA88jYD4ITVye68Th8GuO8AezEd25Ac2xnryTQsnCKDyVGBXAv77AUJEaSd+ZzSS6c4arQ5Q
Ku/ZR/KFRN0OzBrqRHypfkJYJnA02aAw8cssyrVgF+jPEApAO8XpmA9KeWj0e7uMvZ+eaajJCFw3
wE5vtEgm3mIjG5X7NK8UQiZnVi/k4FqwMUukloe71wzcdCwy0GMFG5fPqM4HrKQMgU7QRK8Pf0Nk
YkLR9Cggt+XpSUWRPBVQnSsOa3FvrN93QDS+gfq0vxvnZKPr1kv0aVoy0M5wAG+BvGD+QVBme+YZ
JDry4B+Hr93HAQKrRQ9M5fMmtXBUOlVv8qX+yJYtHbwd5a9CKqgsEEFAxH13R6AupIohlMp2VkAr
UWYhFbxsxocJ+J604wBABO3vUCYS8iiagYNxLl5/hU8V6CceR9dCvtf+QUYBOuPY/pzecCuw8Ixn
HAhVNLo5psUMB6UI9eDXsA4P6U5a3uafE5UUNos7mRbzAFe1/ukjcDXp1xO69CMDD9aX2kLcZMc3
Fotft4uCO9/kwjZOxXZhBOQB1SrbhfObH3HUP9hGPrv3CS0yxkuQ8AaLNa9sQdvXySHaRSum/v0z
Gl3A2aYWAC4IJE8/M0wlmsU7oCZzYOa8yNvZImAS/THcfPGYKEoYK1wpGRxcBZBGQrySkHUUbPQj
FsdTgp/yF9QkuHT90duIV1IwC5jNkUUF/wbkaMzgSgDKOuY1obUu1bS/4mckbcajPwEDx90UGFtS
7IJeCtZO1h9bGnWKG0DFTLvdzXA5tnCinWjqMJIZ9X5G/vJ+gETJawSOr7VWI5YELB0/Pay8utFp
VPVxUe2vYCrAp8VNzLl/7L/QCWgUBdGPuEsIXjQww6IbEwAYDw4ybXdseaj6VESIwkguv8zgfVdd
sBiIdJVV0oGugcm6jratWyA3pejlldi1QP6cQxkD2IbV/dyVkCjK4MOq+cOGgXGiNd1M4lBY4rrk
sRbmhl/PsXayY3d09sAex+08fUN3UgqEo0uU6mcPca6ePvfunzNo5fDsQebC07DHtgGLqX1ZXe5H
HHc7fHvDffn7YR8CxnHn4oN+kMFoJdKAowEPVweR86T84iBonridzSLTyWgkRfUE7XzktbSQKuwi
sanuL+lo4tFOxY0hdWkX9C+LkZg2FoB2yobP2oBxUptD1pFeqareHoiMWZXsL6+deschZTXa8Htd
EO/KTYWk4EdzG6ofeLncdu835J9iDSH/CuNOoMn4qA3WTzr9U5TRpJyJMQET+LcbAJVM6DxAtwzQ
8Y/TUoUfFetjbRN7OYS9N4S9Tp9SQJlyCIjoQEeCuEQiC9upt7CVA+mmT0sGv4vNTnb7cKsnX13r
yqoHbt7T5U6eMtXkBQoA5AYffImRM+gUy3zkgyY2E7ojEkGvqh84/CYuyPVioj+UgLovhHbkCzJb
BB/R0hfCjXAXh8QBkA9FhRbvnzVASubAyaQWCbXxjkslYot0l4Qrpnl/70RH7z3sb4JOpkVhJq3Y
toElzTM9XvrcJdwaDo1i57ScJYJnfRFn3oOxJtuirvNZjYillC3u8W/IX1nwoaWS5KOy+EDdgaMs
pW7dLnJpxQmF+Akwh2q11m+4cR63JZ6vnfDmw5CEzK//rQZxlQKOpcDCfeop+R/V6SLCwGObRss6
8QAUnhn0nVFwz5mIC+UN25xsVuOiQjpJR7qVgHmgMao20Au8Ie1nFqfXDUrsNxoNth0VLAHItVQP
lMFVrIHLWRhTvD3qp3r0yoDY4a0IoXj1iB6U9tHeq9iG/m/2Pt97AlzUyy4ENYIKDu8oo48BYgN6
zwlurFM+tRW0q1QviSiocf1jkZt0kKETWImjezAQE5rI+ZwUGSCyIm2mYXFD1ANsC4ZcQZ7dpumK
f8ICwaUPPqACyeFYVsc3ZCx6EiZIWKSdKZza18MEk11qqHyNsSAOQUvF+fU4xs4K0oBmXsdeBzKo
Ujur03Q2i2LPxIWWxLzWxjrnhwY4aJk+xE9t4jaF/b4OwutMWcmU/CIxZrfp3jXCzBPMRTtcbuFC
0nl2kT0T2UJnLD8ktQoFX71YfCKahvwqdIcWjWtRz/rYm9SHGo8PjSU+OALCDJpLCpfbo1L9qPdy
hqKjnW4g0MBb/+q1VUhhKO09HvtFXeQJQNyhXkg3ZfLzpDvCx0VmZZIX1vmjw4gM+gRfemMlCCtT
qPHVh4jUM75eY+E8wUy1sxMuSedJKku4CqJxHJYmfh4tdLq4dwoST01aaYKVgzX1xbzMNk0hkdpV
QSxsC35XZ7g/OmW8lHYtVtx8sXbhBJfLqFsLTAkUpUA1qvJmxs4L9TjA1qf/VDQuynmh3YV0xc9k
ZaBhGZwNCHEImaFXZZqlYsDI+wh93ro4RNP47eXaGo7nyHRINyp9w6GsTLwu29Yphtg2JGUh9Km9
oJsTwEYhpvCA+0m7Kq/8HKNQDwYH5z/bTdwhnlAc0Ez1S8RqTJ6Evuwk8YykKZ31zu5blN8S6CPF
UZma5FdEkUunTQjbKwhG8KY7L8Q5DrcEtjJdL0lEug3CR6N00W2ipDOZNqv4tYzivwSGxkAMDUdA
Cakfl6TOqAbZuvLzgG2q4lRFUIgWrJfYWL7ptfgV9pthOL2aazx0M2R3UvIjtqukcnswPgPgZcLn
aGTKbyeTdm9tn2j+0G1kRrAA2eKhEl66Cs4pADSAMOIZDaAjX2R5l78I/QePsRjCK7IrnUeD+CAm
F5k+RRzz34IoBXoPCxGbXb9UnBpyiUx29qGOAYbzuTx1h92l+ZxwqR41clzLUD12lg/AvmxgmvVE
yxW2ULmOyVMMSogUn9zYDEjgJPnMc4hgUyGispe5SOVzGjTSTsaTYoy4UO11VMo1A9pg+LRG+WDO
UEPbUr2ySRxRmOUEAgRqynsnxITO6GDSzatdJwivMlrmumbXnwSRkkBVek0vOMXnhJAk/dCzVgMJ
GTlhfbaCIkZ9ln0CdmUqBtwbJq/oH1Etftxuz4HHc31+eVfxd/JN7j1Q2sOlWduzhHlqfgq/mTcB
AjHT25JFayy+q1AkyMyBAQsPSkm9hTyDfqVVHMiKUo9ifVNUoEhAjTbMoVB3czrCapakONjtmKwn
422pPaR3gC4oIcj4bBgoMlwIWFHAS50jaKtqzQ93AvvJSD8ab5Heffwd6D9dsw7H5ivjTsNHQZ5C
NA1tirMOtx8kMNQXeE5BpSHS14AFEFvpvxuM5R0kELlzYsVOC+f2Jf0SlXLxSrT4ymA2q/7ty+xs
quwKJDB4tiwq6EB0vCw8Xis3DW/NoPAFdBQiWyV6Bu1hPc8QgNK/DAZAptj8yoctE28gltT1Q5Pq
kPrQchzxfvwqsxWVUT6be4koNndrxpNrIEjgtxFgQpcbuhXsLAYkEimwu/XVJOcOrTpFHk1WOH9F
3CrPzr9e4G0k+PDEMJD7dwN14fTXYv1OqN1FCySkxeuA0R+jzVBx+5W+RpOKywFfDL6g7bk6b4iH
Q3L6psf9P7mp0o/q1Zu2NjT8UMa7EqgK4adZ2mzp8TfPVI8yVbSZTBPeT8a2GQH58PJ4CfyuqcyZ
OuNlP1veL0PC65TSUbmO4JUjs77yn+xBMhD2NqFe1Ox5g9SmYUz2V0aMeakA5zO2/BfX4gQbno6B
YuSXXg9XZhYt5WAccE/8mZcBNLrkHJ8JXmpiZaKRQZ7Bdei2yZnCDHkIgD6XJgSJkFfy8OjuKciM
7U4gHDjwmtiQmdEcBor+xaRggvamzbLh9joe0Ay/4tdhPDagUN2gYl6TMx+NaxK7DWz/HAIehHf+
qKECaagP78mZtz72wzkyWZRjvxwmj66eqb/DodxNFlxHxxSZiTHaVI9Vdq5EiIEQdECoecD15gLy
9UMaZRIW/UDxdvplTWWY/fASnzF/QvOqOc0auhV0UXFhoAIgkRrFqsR70sn86w5EKuAqZyRJ2YGG
NzRAJzTtLeLOzxWmHzeRXVBwkoADoZOfCytdnwMMo88Fj0VUQWwMNQ34+2OT2S/4AAEyIOctvk1s
rT+0q49c/S/74QIEueYJohmowk/4jd0WrBmY9sWm3UFVQcZcjuSRUawLljkS8AY/ucDIRxsYJOfh
kP+MA6HPotsCXR3C3xIKE8ABEVfyDUvq2l8H2i29uDtiM9ypsJKmFLVqd6N8NXT62jF/x8iQp79D
VWSHfmGLbIsHsj58zmVycMWCyHI7Y9+uwrQtt6zxYf+54o+ApzVPhA9mcqk2vK199wN9h38TWhLX
kztUP3Bt/725aiPBv2wWxQa5yLDPL5BxSBSx4aJ/0zE8d2veWXwud7wIRmp0fjSswVewVi4u6i/H
6a+8yC4DvYdYFUyz29d4jn+zklknqpXvmzXuD6io5vTiMsZdkx2CIcQaMfvmaRma4uXUO5HdeKRf
pDFh+T/lLGxGDf8S5Mjoower85t98s21PrHHDjdAzJjqv58rciSOQwaXoSFb4NXxbJ9rs65+sIMv
x1Y5I5Uz25CwfO68xXbVAP58E8Rykyx0Zn+7M4yAxUbc0ozXJXvYPOfdgUmDjJfnZjkwBaCdfq5j
C0N93Er0X7bxLezeCfHqdsJGzoPdHHZZvlFc4Bwhf2b0ymsZGF/IbKASt5ZGnMVAjZtDcYnwf9i3
V871nuZHMxVMesXEClkEaGDaFU/HgP8yIAw/vnftnJMdORay+3rH/XaI9m/jac8746nJlM7ND6QZ
IkiO9mlyJn7kAXoMKI7FhWHidwh6h73+O8rcz/ymeBAPY9ZxwDd395zXO14Ia1m5j13LGW1mKvvb
eGBa7RUqKDeiUfiEDkYq19g1WCzTuA1EDNue42sgt1SP8TfX4A4wVGeiNz+It80TFm/sIuwnF+TT
gIkwCxYSoRpq0WqDzkw8cP3qQGu7+N97hzdGreGb7VReMPHaO1Pgh4/9J+HvOKjuJL9cmW+BiiSa
XQY8XLtjXcXf3Q/rV6U5IfW+dSmO5gP/b0s8k0hz9+7AWgFsHl8+z8G8YPSyBU5yTBbSKaRvKBGE
P9kpNt2BnZZZ2mBdAsMOMfx0orkVSpod+nQSeX6luLB7MTe420qxR+cCiqNEBdMUpisiHWg1o92S
z101P4xaXZ8YaQZWrNwb6BnBIFOFFtlXxqXdCXA7sZ9P4EBgQA97zQLp5kF53OZnVNnLvknQwjbO
0REmDic5WzhffCIvJ1KW7BGsejwL0OGL8hhEMo240fdzqdzZEZ5cCKcylgx4At9nnnAfjCizQb+z
MpUTrrR4KliZMor6BphSokPKXHc7/k6er0VER9hMOOqd4JQPG/AYosuOYXUHtm5eGVvN4Oebz2tv
NosxnwXNxaoe6J88PLYEiKXkqonP10S1xw4M3AdWRNRkUc9jrs10wu+TKrWyrScHjFvyzCGNZ9PD
scmkFAEeS70aWRXlNkzib+dXu+Of/GS6AvtV4G9GNsxsJA/A3rdzfHmtwsuISMhueQ83IZgALn/T
p3GBTKqH5xsAe0SfE6SL98+Jicqd3FT7ozncMDgyyAegQ44SHzZobY+NADoLKdl/JJ3XsqLMGoav
iCoBSacSBEXFHE4oI2BCAQW8+nl6Te2p2fOvgNB0+MIbqA8X3DCHCTkpnl+kZX9lNRwfQhnqDi8/
70HAwxGe+i11vtwMEtQi6NkgGkPhIOdV0lQzfEgaoAaR8OPXUNJ83D0qjdcn1bS7z76B0yKyUAOO
fIKJakr5e/zt+FfIfpS6UUx9CJMNhOn5FAFgBDaIn00A4kyP7pbX2VQ3tsRudK9QWLMrT18WUl+d
aJN8ZVm0/7vY7VBbJ0l+ov/EgQngqSKMN3y+baZ2jM7eNA3zh1MOYhvgZIFGEBbbi1ukXtwfwmEO
Bd6EvfbCYDzHRDJsm7SArQi5Ugvg9xnYeTInkja9bjlUcw8t6KwbGAD92DCAl7+cEhE/3H2pN6Jx
e5E0yHsERw4SOZR8C9N2KWYDEaWw2lz4f5oESQWQtWdMm8v3YizN6D3KqFUyIhjidI8anoRfbW9l
1G6RuULlXhpoUyCIb0vUcPPE/b3sN6A0Uin67+hAUpzHZZ1tjxOY8WJDpYe/hiekjVs9lH70nPt6
dMVrndb/GfY/og30cZ3kzzUUXAL8jXFKOVDpGQWV+Nx5gUp9Bu0zvB9aoH6UcpBy6w501uhJx2AC
0G0VMfqlDfKFJvsHaYBBjgMQ0ItHCPqH3pF9Xwj5+Ffw8zp0ir3RJFicm16wCGb98NfzEPPEv1ru
HSY3Hx8+H9N4x6LQ7ij2G4F1+Hth7io/xCnkUadFoqMFkH+jEIZYy/M5V2i4drqrce/eQ9L7Z3vo
trpwDShrythq5yNcOuyIJWW4X/ZVcVlKj/b1pHqJ/w0TX/VatwhUD8D//os+Re8xa8LH7DErAkI1
vwjukfh36wJUUAFbbz5SM1NQElsggB/9+C1pYk6fvBcUUOgRAAZwmgAujPMcfgf4w4jm4925zdIo
GYJ6eM/0VaG7DYbeQs4bmU1bPz8Gn8b+nLERAbiLTAiG7Fc4Rj5VFCufs42+2e4hahLmkE9v2ZaK
PXX7dCxUCS/65HlBtDh+O0riIq6U7uMJ69LSNnmIkQ2kKRVmwx1MGxDGEeuW6di1hGoyok032s2y
UzJTacqUrnqhTfXiyaP2BHAvHuIH1AUiN/xsb6E1ArpeB6/BfdpZ42YBEQL9pLwKEE4DmwBpgH2Y
rjrULhgvbIZsj2iZWJd8Qf/lTlWWnkhIE4x4lZ4D2KFIR2uRjY8AmLoivfALj8WfJ+ay9DuoDRL0
02DDU5odMu3TNaAgVl5ndOQUxKGpRq+IeADlMl7tAwTv/LunYptyaBBDpw5Y/d+edhDi6vxNKIk0
Gmh+ttDOGs3UZxG1iyvs4K+N6843WeAyga0AdjrJgghWlQOCsNQpVtBC4zIoiMSI1uQV/bLsRPOL
kj09NVWsd3ZsqtZ8zm/PTszmTmWTY4O/2brRblHLI93wN30ruqbkAnmfDptEFxJvhS+1r4Dn4W7/
F47bbz+vfBpNFQV6aKv0EDMhA0BPk/1d3j+1Bdt7+d1QOmaQdVwjwwYjL3i59OABHj9pxzhUpBl+
Ug4iHa5C4Zfji2tVMyLn24fn9arx/i0ia6Wue9SgsxidbfHOnonHuYjgLCVfPIYYY2r0fFIhw2MG
DgHThG4jrxh9MqL9RgjRlJTV982eVIaftVYc11SAuV0q+bw0unex1SdMIV/jg9/8MIX7h0cV+WMe
mTaI5tyoMnOoikrM38t6m6ANcjc/yS55kUaYe/2GPDKfK7/PegUjF0CMZ/0dx6YBGAhjVrKm31pS
p7p2IUboAhGg4YTCJ82E15BxFtwY039x6L7PUHuM9xiQc0kQAJIcgOeVWro6VT4bo/TItW6w7TsT
+sFkFxS2aFpeZ8xg+T4o9uqKQzsFEXJjOdAfuwUP+tSUxHF2Y3QIoFQAE96nGDFBW1PkDtYFHXyn
MTeaNAcZwW12wB1q7oPWmQSI/yKiAlazR+npbQXv0+0eFh3omaidSssWgaEFhAoYBG9cp59U1TNX
VgdEfs3r0umAO5iwSkQf+nPIoSHFxVT+HB7JsGMdDLQf4vGdJ257ypEiDEJME7pFuIyfKjr9b9GZ
swqsaFe1dci7ttHxEV1XcfasBmYzL6owv3sqpuWAtXDgIo6RfZpeElbScHo7k8wU8kbLH4wkphoT
QoetJ66SS5POZwDogZ/uaK71GifvbVz6b2CkzVKQ2kv0e51HiYKNc4UsDnyPJZ+dHrclz/KIMple
FP0xR5ZHxitCMZheJM3Zt5iRINTvNE0CNF5vps/FEYeQYhcWdkxQRIOkjyDsdYa6Ppx19J0RdiKF
bomyZnR0GW/ectcQ9JBJtwAPvEvlKd3xtvSJjkSz9ru0RtVnf4elBSPMQurzvUrNzQMk9J+MH9JI
SUM5R/TIhdarTgGecv4RJk5HAtc6/KDqbdrgGYDpK81amMc/8yFSsfj2KQAN0Uv+vEfqg13w5lfN
kiAtrfe0uN9Jv0MsdQvQxNULNBQmpbW8PvG7ZFoTh3agqoSPCPUk4AmQAX+z/2xAlnjHxVE1RVvG
oyO5ItFkORNoIf7H7H3w/tgiaJU62qUjwQaBqcG0oKNPdEi8+GYgmUHXGfS0d+k/1PD22v6QO0F+
/xW1HK9mcHshqMf3RDf2JYAIBjTqSgEzh1sYTQtHeXjsiIA5mk7A/pmgD83rBcpzDR7ZDKVqNZkq
7VAj6JQGL0jVMgiMAlgJ8AqOB+O9ohmNVMCn9GlRmEcaffTagDTcSqwre029TMds9DiNh2iPwcxE
ElgsQ8j78Cdoz38GqHX+OiM6WlyX6JJmvnHzxQB2onH9nr723/2DvjAHTeMXQ1PM8Yd5eBHkE6Lh
bcP5zSSFmyURGjUOGA8LDIt5eJRBJa3LW/hUt0gK6/GE4+Y5plzExPkgx8AgUuUbKr/xj47bfW38
0LphcIE1uS9jeLst75+DjLLJpw/2A1EquRNcUQh9QH1leOMfIiRm6+HcRLvpsn2BIQS194fpYHrz
+p57/U8LhZ7YnmNVdOU5N80fMvp2sado/Qc4+cCGcwi0U2J/liNq/NTLB5yuBtSWeE7YzR+JcaD6
zQeUiIcBNCku5hwsK6oTOPMtmBcgdMb8J49/W3xXQDFEq1pIFoMk4zeR0q71Gb1ZvmxmM7Qo2Vt+
nHqpo2/eIeCHhJC7FLjHdxnUpS8gdZjVMesYwRvSnpQqhMoFEAxyEdMCaxZyk0TjdB9JSuR8SDhw
W9xXr9Vzr0Jy6/gAMoCkKJtk8Vw9wu5R2bALKRsCbAYIoZZM4GqItO/3AXw4tIQvxDQ50uDmkU/i
csKrjMJcAvljADbkBeaYXAQ46D6dFSKSv8++K26ZXYABBqBAwC5WFHE2qYbV52F5TG6GuU1QVRdO
wbiaSJ+TAvA8qYK5ozh8vqscB9TSZ2mJF4fjDCA1ONtjbpA/oFCQwcAQsXu8YRRjsuARi77c99yt
0gyZm/RcSQa5+oeT9IO48ygh2GhRzbXpC3N/PLTgDRcim+LrfBZvjlHtbuIJpF7cUonFNlfQRzAf
0V7/2Iw0lwdv8bswrGwwcD8Q1vr7FV4CU7id4wzHS2TS0dlVMeBAFb8UEiRch2FhOvP4TDPcSGfw
3/gSH92SrgEW4kb5+HTGk8YThiOJ9A1vHDQRX+bt80G8XG6YV8EI8TG8vL9ZzR7FI2p0ULgjNitG
Xt0mJ3Ymc2NukH5jZEEgEE8CDQDSxGlYrfhlnhBwEGnsTXMbCNC8NNJKbhO9niMf+v/2Upl+mC3e
fwviDLVth6ED9Mnv6RvOhO6GVw1KiEOFNDSJyMStC3uKdoHfQrveEGgESrNqx+erpOdMAlnAYVjE
KUnI+D4rF4WQDIB8gVy5eeSpWQ/FnglDvId6EM8N5onBZmAZQEaCVceQMhN4KXw8D85Nsw7EW6BL
qA/ZgnjJHCvMHd78g4H8Y4Gzu7F8GaLv5at5XUO8nAx014aRTIlRLr8LySXh5s3n59Kna00hQoJt
FwLstiXwY7wybj1rhp0NP6IfGT1GPYmYb1egX3ttymriEtyjxr5+791O2AQwJVec2Z0Pi4l9gWH8
KVPzmJx4ozzHfS/evz7Mib/vPYYXoBSf+Wk9UhC2x7jwQfCh4kaWQomBMsLVtEG5MRfgUW7InK3p
c8+FslPe9FHmnuFY/JehMC+QN0L2G/Tf8b4Xy3bFuIiNAnIe9S9K5NNipSOYBAKN4gZgNFFZMGK3
PlZMt+NbCSvxrrjtaqVduOF0/ARc8aD02wOux11Vl+JyXxlTc6JsuAn5wqrnJNbFo/Ixz9ITU/aC
9C1+mS380dUtn8QS6h998UB3OC09IJrPVS5kbPCcYW3TwucM40+7kXbVhZ9guLm36765cE1qKneP
sWdN8sXXCi5VPOls4jmHVir3DXkA4qk+FgyJXRsBqR7/rHEvBoYcXhkUrzuXdkBDgWx1mnmHiQSy
3PCJY/hK90hgw30YU560uLSEtuMUETiyPjSA03yolGwUvAa2MfZD3exTafiSQApKfMdisdivi3Is
Vljv8Cy/dvKtaS0QEuL9NnmuSCAL2H4SN1FjLxs+1zA9hL3Zb8apuOJSGKSCZWLrgKf46f/dBRhE
ChuSsM+BZNc5kqYSAytHefpmMVZ9Ic/GRlCGD04X1N55d3wV60CdZsaq3jBV9Ak/qjGl6uGLPVgD
Y2ejKVNAe6D01TOFvQ+yPfyz+5maOARdaD2B+wlxBaLPy8cxE4EXVhe+ma4oAhVi1hHKoAbJ0Em7
W9dNxIbbx0HWwrmO7ik039aW+y9XbQNIawmu13x4Rv1MovzFAe4i1M/VycWB6WE+y3+WRzULuFZ5
xFzAvRGoxe7rIqO23NrS6r7uFdRIa+hlDkR/iNet3ZnfY1vbceVKd5QTykMxwRWsWqDI1KQTp+Zn
7/g2otoird5HTKwJcTRABqAtGG+hq9apkC7AuQF4vwBgfi8sjdsAnqM6eluwqXo3Aj3OiV3TBpSJ
cgtuHWIuE54VsKHaj6krMQjtpBIASHgLzJBEQWd0bLTwEW0kow2RDGhTjJYoQmHGybOiOAQi8r4X
P1wIkayUoL/x6OEA4bN2euG/C0qKUIL6DV7btcOgGTvt6jOp43egN56wWeIPSEkqklNpnzEtaqDX
sPq6c15m3XWZcTwlk4M7/iJNwP3yi8WDVf5AozBnSoHsclAf4qq3eHDXNs/YFXDpm6fi5aH1WD/4
7dUfhFi9hxFUqHSxoqBPMYEpO4XvYwasAcYw2M6yxarCfm/QTHsWHv/k0rcSWda+ip5HK54QWiTw
6cawLTqXY2wlNWB4jBJltcLj4jLdftwN4EfSd0PdkcXHFla4GovWZQH/6Oh+gH4yFsCbeqJ6p03R
DdPDm0TjzmZeWEoAMPuVD74GATzWvPSKe52tfgJfaOvODUVVXyIDW+THjNAVV/NA2l0JC5b6/Dd9
UiH0eWh5+rFwba9AkSLM9PTRnuTu0PXsW/j6dHedEwzvcsvcQpaeScMDILuGzO3bZ1wk1bP2b2Yq
VlcAiKfW/gl7A/AzE68FbGCnKwufJOqQoPuQ92o8zAsbkq6W+ghtdfHUyJTxddyxeHJuwYSyPM9l
hG9QyHdajGdf7kvDTZXZXkc3JiqlG9ad7iOyGQPWj3DHphNruThgPBAfzQLY5qzosuuqcBkmyuKB
KCPlSWGrjAiPTdXyIyGx7XTZK2UXS1gGNOFnIgalc3pgBppGD4pszCBzjKLVb9yJ1JG1U9AfYQHi
3vkcUw6jCwNHgUpo6llD6oxTKJHJqBYiRN0T2lTQp1/WEBd4/mhTbu33EIKyjAZSZiRgGmLovasa
8MRXgIc55d++DKvz43EL/I0raYYS5qRGVUmfoo9OGfcD1A0BMgTZEJy3WbsGern0gJIZl7XA99q8
Poq+H5RGclTXBYKfKdzMePTvI6i3SjY0T916oCL7Qy8E7gFWx18/fgF8WkNEhQvwXipodsNpwhld
ojxDANYr4TVR+Z92nZI9IfaYita9/1BnFX0pWLTozL0dXsuvQ2XGQRINcG4FzrIQz6oqAbfx4GeY
yd3+vdPTsskb6gF1GO8Hzwx7jpRxg5zQdKD54aztPvHn4BIo31mOlEO+9pjQd/wMTzLwBo49MP5O
0sv4X8PeS6+HH0093kYbESRgafLB/KSLfPywrRzzhPEJclk3uOXAL9WAe7CY/+SYz6B77T+7AfCs
4mC0TucZtjAgZOpd7hv/ZvBnqo8oFTmtmVEumXbgq32Fk3RaknAv9CziYtiJ1Fe8hbwWtgPcdrXX
wUIYcm3svCpOAwCCjjaroP6iVoeBNKqZFMhQ48wdCutCdA8JKgnZYMTWcSjuJcmAChygbtZ3ifWw
0G9gPH4oMagB3zGEjR0V2+cQ3moPKfIzFtVd0m6IkfTOEVyM/Tv1Z9PhhSe4oyanBiI+yeT2anof
A3Q7QZYYLn4vzz3Z6HG3gCvuv0M3X8LuhrrJfG6ZGqyHK5xGQgjBUGeyMDFjYBHbtxTAJMkNfG/O
XZoAW7j+XUxlulHWDCCpAGzAy6xyOt9pJvn3Cg4mH4HmpOBSwUUp7C9GswqgbU9BtQuuF5IutFkh
S0KhpweP4RaOrXSTXd5OduaN8ojoI7J20ZpTTtwLlOScw+CK+ZwNVp5f5PJ17qndvtzOaiwEUi+G
K4yOqSY8fzMebs2XuRBOOQxEd3tfN5TeF8y++xDH0+8cfT82PejFbLsYhbd/qwgRsy+zdWbigs2D
Wc5zreMWT4u6Dhp0Ixl4+9ntJ9jHXzdQUdbsnCFO46/PWVF7mMkzgZ5zNC2W1oxx5nev0jBjhpSI
pDm8nDgyxi/Z/qq+bridrtPlvfIHKPTWjHhdmjZoc0+RPXOrSDNUBF9fD/8atAQyumgSPJSZ9u6n
ELuwv5GGlgwB54t+Uo2wj9OsGZmyHnFKPLAqOKMxpzEfmlDD8ZjB20L4gpWaIld6hn/MpALnAbpz
GtTdOTRVNfefeQCZ07hjDOikAl49qg4/SNVnjZmHpikexsMUaVGUnmRgWTbfk8VOtEsy/7tQlvUZ
1UjEDD+oYy3LMzeatAMEE5+Uqq0tQqRpQ2IseFJXsFm+Tp4SxlDnex8p0pTwfbmR4C2UPXRgPutK
w5NMAJyTC2kd2hYgXqEiRaIkCJy3WYzYghO37nVBp6aYdM5vRPR29eiG1G3vFaGQwLDAwgYLYrj1
kvldoZLY3fL5xgHiPtCM4wO12e0rulOzXsolfRxsalCcn7Xnyldn6NyVmDuHOsjg2GliIU7BDkqL
jOF4o2gDYAzKqQ6SyZdxx9ibmIHSjB3+wib4ztVXsKsWGvhjxAFRzZyzEUIUddoxFOp8iWbfutZJ
NGxp/XPoI7Ga5ZxyjfMQCWGPnWeg0NtaQq6W2Db0ARDc0u5G7Oka1C+EOtUheg0492B4jOXG4TnP
x58dk/EFx7LXLlGYmn4P7IG860Qecq5qY6Yly6+7vXaD/LUsYbbhEIVmYuKzQbWN+E8mknygUXnA
BJi0juBVMLrzzP/h/AaueXhbomXJpqAPbqgpskDysOz2HuD2gInOPz9o4G4DBg5kGwikiFNNwWLq
b2tCOD47Mve/9UlQvJNetTYjIa+o2TfFgwbNO+Mxdu+d6nxJoxcYg4lCjGADF9QWyCgyN5tVUBMB
yqGrjWmVILrjDNKhAd2jpHobqCGVfRBJ22KuB/fVJ/wE1EBJHTgoZVEemySSX6KDFNu3pVJPpS7Z
HL/3mnzegiDLJVOk7wF2AGB3u98RDbHa4NwbG7JbDawdHVPUgny2mgbMFIw9XjDxmkXrJVQCcwFP
3ntNuMPXPNuViHSwZJ5+3fTFYcOOiU3W347ApsGO+GxC9ELRF7l+zs+Xi0QGvVYcrNjMH7In4ZiM
7c+WrqzxCFjerxgLQidVfbQU2RaLanz/nj9NH6pfcsYInbnJrvFFaWKUDJjsNVMBUUlgcUIM0y3P
kBwAeOyrRfMnxSDfiL6FaOkL8YVxB0QhYNle3MdTNGhOdd/cb3BjBv+FWyLdpD7Bsl1NChbp+T7/
4ka+zelf7vJljoaDUBTiTABdCewFPLfN82WwIOSlZEy7LPt+/vKakzgjxJaIo4aHBanXoYY+6J66
p8dIPmiHdtnuOBZnndUdCcvMTWko33iz49uYdZYAp9kjlNocyhGiI+owX74o5Up3hxIhKaaBnDn0
jhTVyXxA7ycAFTNmbkBApa02ek2ateVlgxLt8gN6/5NsxDdZm3iKIEdOf/9U1rZ6qPw2UmgGgogg
Phb995nmdyblETQT8wG7y/HtjBFkH9j4ohNCnEmnmA741Cbkr0Pcm7bu/QKn4gOvZ0DWS+c+iwfk
SATkJoij7e+F2G+G51Pvg8CxNezKJLC5U2/jrC8Bs4E6yjGrg4x0iXivpIRI3ig+h9mry+uGRI9G
mphN8MXkp/9895WIYCTGUD739dr/LK11NfmAthl1t3wT8OuSAwQXEbdL5dKvBbC09yAI3722Fa2v
WbWQQ43Snjz6zm8Cct1rV0XwDRAfsGZwjWF/Nj3iMkRM75KdTR9nFE6GD3UAwkDDeIh+KGvx1yMy
X+urB0C2CUZ5t2FFC0TkKuSEOWcnYrHX4f1AXoW8zV+5RJr+FfYN8m4RK9NSI5pep0ILnGq1Cxd4
xjT1avpOt0FlEMLWTQ9dSA4YRmNN9EAMQNDfwUq9cogEHgTWIPUOvw7w9x6b//3w7CwzztKBsWy/
o2x5LfEu8fTo1+eGWqTtbPy204MEaQSkuFMuqWZ1UdGi/fyx5am8I0B/DpnPCnLq31H5cURA4zS+
vjX8vA+ENkU9mRuj1SZhFZyd6TvQD1H397E6gLtHSEVOm7Ubwhz8+n7g3cWKydwgcZF51TMnDihZ
sb1Q6kQ0px2XdjYgNqfX/710HG3Vou9dOj/2Z30oj4ntUFT9bAkbicTIYPvvAbxh8oDh77IFNQRf
2Clm+uR6VJafTb5oqSPekQKvxm/BRYJbjFyaLOxsMOHA/OHrmWR2yNzBkGlKF9UV57dFcL0AZQ6y
1Zg+FsqGdnF5otKKPs9BwxldeCwBi3WR/ePY3WFT8OdCkQxKaVgMblEXVu6u6CNECYUN5FmFZlsv
mXTWjyhGKSZo/rzvELeTAjrzAmMKZsikGcnk3Ou+sqYd7KqBBI8K5QLBdQQYAfrwsQW79yfCrdSe
fK7ufVpkTCIKnNLUoGhLAjaBImeA+WLHZPqbXgLyH80Y+OpHrgMK+e+mgXl+opjiOLUqtEFs7lPH
K0pCfse10GAhBELSEaszPJoagQjmQYE3Z6KAnpziDU5GZzl6bmpqKBNa8SPshCGPo0IAolOlLCuG
5IewM8DCZWeh0TKvQ20FN0leAlFn+EHnXvFzQIn+PqZumm+METl2wawi5PSNkYRSa7ugzfqZA4ug
YknF6nUheL0FVGszWyK0oVT9ukBKZfWQwGPPElngfCgMv2bqPg/uQ+SzhVCOoLJhvQI4Q70U+ZDy
CjCShUjfnceGbQZLTOqxFGK977J7eN28tgo3+rRt7YTAC2bf8DGhsVpQ6DOpCLE2EOFeVUtMNsNs
hf4CcpxWgAkc1KnrFIFXBaoSXLoe7zBK2GN3VB62qQvNoYXkB5XJpnTOWOVRy2QAsch7kYg1z9D9
gSbMbltgAF2qif3nlIHsDAsEVyQf+zqTPKIm3LUh4BTgQc+M9O4BlEUemSS6tPZHRphd0PrDZfXu
Nq7uvYN68l3KEfwPhxXVpw9oK1BCWwQkqWO76bAhISGGRvwcaujSAlJ84Tas8xdvjGyi+7hWIcQP
rrI/r//0CNcWTlvQM4YgAXmHAClNH5s63pb8FlBdZjNZj25/4a5BOAKsTwz1ASkwVD8T/cAqxGAK
qBysDYHU9+phvX7RZdh0+7cOMbvwQtarIXh2dsBpd9iMofrgIwJDCYnb9I/tAdYYByloGHP6HbvH
XNh4wQS4IscvlHZ/Z9P7jdBsGAKJyrbxBrzoHNrhI6LsBKYXtbK3+57A+Wxwkyr6ODRbLe0Ltjrh
owhSlAdi2eSKrb57yQZjIiICtBjXxEur8oQH8nv7loH94keFF+x7nqFCVR/S3X36NfCPFYwWrt4y
EFfhstZqeA2H3bVKoAIpheVx7uDZrQyvafDYmj7ddUDLcASQP7W21x2H622O0i1f74Yx0pQ87U4Y
JhRIfOIIcC6j2vmEpqf2mNIT00vHHHADmkdDAyPOYoMuUf/bx0q1j80YnSUwflNl3RFehr3rOXPQ
TOFKEALxrWH9g6QQbm9osn69Ch3Rd1TtK1e2WX1ofwyqEYPaWeMGBMjTRcZoRycWGrKFjgf2BcxX
DL+xQEOnY22J04djfpI5lFFOVJnNCbYT4AmPQLkxNWiFhDNTQDkYOfKa4FbrRUah5czDXrkD9uJz
gb6XcfmhGfEdqcurz3jo3cCRtrBlXU0fPsfpsBsWO2YmOQb4X0R5NumwGoOG0O377u2ZXicJP/kG
Egzz9TpMjsxypiQyL7qYA9+RjJ0PbSviq4WB+4YgWCzZV5cZkd7hubRSEOIfnMlBgtPnHta9eTq6
UHiYxJzrQkGZnshazvz7tNglR6DovyXUqITi37o6v+eJYGiA/O2I3v1r+pjjFvnfK5lPLwYakqTA
0wCZY7VJ/eD0OEqDMrSmNRtmMZYv9P0+FQgSWz/S6Is3XwRba68zL1zaseyCdHMoe4v+AAoCULkF
OIvXxW7XvMcCCkaz6WQM2BC/LmejdB3caj8ZyGNpFzbUPUUBlQyp3egb5FgxkPk+BiALONqmEl2W
XrpDPgoKdYlGMFDEHeSE+TvImR6I+DuPE3WevuTQm5hmK2koRRR92JXj8DemIOqa2AK2gbyiGSbv
u8PURW4wBO/rvSe4vgHzj9BkWNOE3JFUXifI4dvSFLHp56DjXMd0DiGVkHNiOUDYMJXXMM7jCKSy
e1/RhoPHoKEQv2RWMnnTHZNAwTuabWzIZuxkk8e8RKmH+r9dr/GHsfHYgg9wAwmRjlo/Z7GaBZ6h
yvDGu8+iz6IbJnW/WbHz4Z0tcPr14nECfYfR9oWxNS7gNUAagwTj4ATGRNON7FW0CbVLHVhnWiWh
GHFEZXzTv9JYwgO3+WG4ZgM0wtaMbxrTcqON9EkWJIuOx0kKa58u6fS6/xoCnQhJFGQwCIR3aO3o
Q3xt0S1k8JOgwGjhTyCe1jPQhxXnYVb6dAjqeES3ryNDdxMF629rZ3TPQiqJA/VAGcVy6UKPGjoi
eV8dyusSpiuVQkZTs0mOkZ5LXIIvyo13771jrPvXNVEvjZkVBzN3vBW1tCkMN1tfZARjzRSB5QVF
w0nlImBhd9do53glzb1XTxWoCwvpBua77mWLz1zqSyPomR4OB1hjZNFzzwkI59hB9LlfHNG+dAA4
7ZNqwMuOAFSMUaRj36GPiMT7pqq8eo4v1hqXrT4tmjhxkGdDt5IijwRHG/1KOAi0Ksvg29fHbLdV
vxhLyagZt6E+J/IMgdXBoxgA1nHaA2nsAhC/QK4JpMLtT7XeBl/koioTO7BCwYecOJux7hm+pl2P
BbclAo4X/LR20b2rj9LUnthsAQzQvo7Zyy/cK24NdmqnjhKAOL/QKKDPWIZ1SEM8W5i0l2KfmrY1
og20o+D+mxHxLOl4UFC+r7OvexslUwQZEyIWDOMO6dej6WUjDqT22LFHBkkoVQA2/npSGTaxWJ/T
vCeF2sK0lV7tMAW4G76LEkExLaGFjUzI7FSQdlDj2PK5tiOFHAyOMbmG8bJyCpQiYrxAi/NzZPmg
uWzMEFjcAjxezptxMfsjnCWEW5u7IMKJx6UuBKC/mInhBXIgPhHyBXs7gIx0LOI0sDIy+rmvC2Qn
xU9G1zXRGvIlSpAo3stHsMUmFLBTRi6eALiWRuD9I2vQ9LX9kzNMzFUafBiXY8uTnZCo91+2FWXs
56yVhqWsC6aROYalC59jDHP+Gv7mMUfacwAXRUHgFa6kXQdv746BFUooDoLVaKWTnw++uAtghDyV
JigL8MB4dyzIeECqZAud9SaN6AQjmjOE+QCsYvox7du4BOYKdz2dAV0wPcId8XtGRBwYSc4AoxW+
+Qm0JSPMQep8AiYX+x1cGx70ESLGNarx+StGYHufL074PyMADiKMLfbIJTiN3Z7EPcOngpM6hCSq
UXtaGudmDHfng8YKwR3UBzC2WuI9B/Ay24A5HIKKVFcIUoN0x0YuKPk8E+KHtiznn4h8YVsv/rNm
6q4NYrWEASJgyI3Sr9SBfMFFybEG2gVMZ3LiHCwVfDMGyI6wF4GuAEpTO6DaItBNEd67PNZboR1O
0UGnmS2g0iQEIFP4B73+R1hdKEYwFQERStqQeaCZFKz898ZaVq4Gvd/BGM4rtwr9LJdyJ4WMXTn9
TPV9E8ogMz3mD6kkRuAEqWg4B3csyD8L4pKxdE6Qe6Tu8vSlM31KMuZIjW2Kk+SOMxJtUZ82ZvCy
p9TYKG6VIwTBcC9hF0ymqVcMqbDHXn99FHUs8l7Z8BpfFFpKdEjSiYCzQ3cYg4MYXfE5hMmDZg/s
pWmD4rkoqLGO1L28KiPTI6x3tCi26VU5TZ/8P2pYG2JlkCPFHFvGgNPC9N5QLB+T5BWUcyLO14jQ
9noGTN2zoHYAQ00czFgPTO+/9TkxY/veDvQ8wObitfuecXiomBZ1QBLAr2akWri8B2rwGikHZU2c
hAXZ6HaA31SPKlxaMScBpMniQMuX7h1c5pR42GH/7DFpEJ2wc1mQn3My7NHtyCkMmwmeUn1qZB/K
EDwrIOExhd2IJS1xobWFKvvkfjYiliAMLifhcdCxpoiPSR2xpPM6d0ui9HKOf0EA4+i3guZIIG3k
oT7jR7JJdeaIFrIANLETdElF8kfPcQTPG4VIk/4KcG3oUaQvUmiOCTSGn4j9F1zVj1xeJTgqRiKa
lKJ4DBuFocBi4I4DPLIQO93kLiHA65anr7MJiby+Ntc3Y5TBI8QoDxF78QRN7ysstNGF8rBoJ+Xh
FonUGCwj9fOOIy8FlVB4FnJUgAqwX6PXmTLAfXBLQzjXzx2e8VyFLymEkf0HiQxKFCOsuv4Y6/+z
km7vucsIvGl5TqkSKIQ9EPUnAPuibItZdBhP2iOneqgLNZUAezuekmNfSfsKHyWubzPGae820ckn
1who/E7oeaS/PlkTrRso9OPX+LNoOTWtQcumIHhdLJIJe333wJTAnpnfr3LoYPC1nMzy4PZwdzNN
s39bsdFfR7iYMJlqD4m+IJ0BBnuOxWQt5xiRc6qI99q74uQi3i7Hg+DaM+lJLsRbhgDNdhrblq+P
9TFuAgNYf+Jl6ZPvxWK7lkfFqDjjk3Xd3TxxYr29TwiAzJr+LmiSwdxgBeYh4MDBhxVufEP4xRKn
Ex6ULKdP0A2fRG58JAorScRvsuHAYeKJOwGoNrRaQFqCOwMwfuKARbeJjfV9qifaOWl4DgVYP2Pp
vEDuEfxMkV+rwzIWyh3IRWBZyOXFUiS9Y6SQ/YDSfrgyf3l2CQVzJnTqdofySLZcFjecAXhzK1Kt
FaFfQiqIedYtIv0R+y8VmqePzRgwfwYlH5bsXUhHsFR48wShv3k2MybArxwM3XaMrRg5LUIUmxxF
HuFGECG64d93zE9lyOMTssOFwxiRF0y8OeTFsxF8z52DSHN23UNB8g0LdNWMS30gRdWZRxAFK3JO
rBL5IOXAUn3pJJfC0H0QbyyKyXOd3QEjadY+ZgjY+bjNTqaQ61z9ljSSngYhGXHzBA5sNUJR2Rgw
QMZnks0Tck8dZX+RxH9H+ppR61hT0lik0qU66FIs175McikVYiYt9wGhlbrj0WQCmx4+MuoKrDxV
rD/+tjJEKIYtiipS/2/pKgd2LuY+kw0tRlsfUiM43wd4TDINXWp1QDle/o86nafVPpOZW+EeMOn4
mCKffLMF/BUwRDpPZs/fKC14ojTAZ1K+I6iHFZFRLy0dCZG9CMrHB2w5wXUZXP0Oyw2zHULWA2Qf
ag9D5N3C5CQLhTOccVsYn0kxUJcczOQUfy5qmJ1Ar+M1/YhoMB0EmX+CJAmdGZUh02MuCqL8a8zR
ql6I6sGCAyQFO2tc2lBdsXI5ipEZo3QutAEfELt3nXRcCdM/MSdiTpfp9/zc8YjKgdH6LUmeTS87
1pwTFCQps3ER0pEOm3aJzbNT7Lg5lFjUJek4pG2IzrgCUopgiqK1z0/EkuBVo8Xw21ENpDTZjEiX
d48j71wQhjewZWG78k8ECghTHkfYqIQanwWfBkuF80HGNAhS/qkNJdC5lAMja1q5sV+kAOjw2XJu
EY8jjsQO+QshTUg+CueBkXpH2p6iCZgZulbH1+xxImHFIIQAnQeoFwmVrT+iK6h2rCG88nTbUjRk
FFklMefCF9U5uj4hxSu+LY8SZjvd/tG3cX+oVRGxMtlw5ntDX31yUhnRdSRFImrmkO5gRs7pTNZ9
slYQuBFRUAWBh/GxRCQ8+gzIEf3bJh7mH/+xbUijLcJ4h78FC59sA300CqFCnoE9mAdiQnVDaL9o
mNjfsHDUHhycCWZM3SG7cXaElk67I0KonCULGZlXYrmt8EvITnBMwLANrgQ4t3803VdzKskSBOBf
RATevMJghLdC4oU4khDee379/VobN2Jj95yVgGGmuzorKyvrY1c/yEXxL492yCjWzT+MBVWtgDCT
SeEfBoU1ezHS2d1YdjibCCRxn7wzEiZANFNhOqBTywTJ8J9swbnG8TZ4yAWg7b0eerF6Iimu09/4
TuYre01VkJ6bceSRjw5u0LzdPwq9LKN7wmEpjJANAxKNkmF+X3ahv22RqK27/vv4DYrX5vJnG/q/
iSFbz+9Ve20lv3uwAWmGxjU0Wlv0bUJs6S7RTlcXXM0oiVKAqrwADAe35XatcHR5nFiAbr6dTlVP
mxKFEAUlWa8WNICpUFtM4jI4ijfho51sYFmR2ye423HJfX9dcfCD5hz3atOGFi+VLUJ+g8X+dMyL
MqtGicV23dQPq9M3V/eNl81L/fx9/SZ5NE1vgBAhgbyFUSKcwQ656Pntj/fvKuHnukLPRYxNI/dL
6G7shqXd3s9iq1KhHf8EQuctFZL1bDWAQVm2GgvZo02ItROJclp76U/8k7IjPXTkuAlLupLBsgk6
1rYh0Fnxg5DqFFRm5UXgIYoUzKKOAwh80ZngJkRBhnBUagawcFPBqH+vP6zmYI+ArWqhEY/3ioAo
GiLwZdct8fIwO1gX3tNt7onALFITpdMs+7XuCK/h86L410Wds7WZwADpaXQ8RKeWo1B0xTe2tKpP
FRh++JfZDsfP7be+en4tvVMPsBObzkL0vexzl531wX7N7nGMjg5/wdIIa7g3X4AtmBFf4YNuzx6z
GbRMFY9NWTgJJggOD4IHu4ytfc00NoPwCFdp71pIPK/B5L2qpx7U91JIMgfn7TjAn6W/kl/o91ML
EnQXjxrmgkkPc59Tax1QdgOTe5Iah5vGsE9nvi5/n/ocLL+xvakZC5DsG2sWIMhrbqPTpgovx5l5
YSbxeDOOLIM76+qKFHv57WevPweXufmgk/m1gV9obCbzVeUwMSCNcxYrtXEsI+0GXiOwc+c/Guw/
jK1uJN4Q9C1tG5Y+L4dBruu5+B+TXf024bZUeBdWko2kh30cGDf/GTJU3TnTD4UHwjdu5AHwNM/D
c3dpHp/EoLZsHeVIt3qIyTqFxLpcPeVlrPWMeWhllGAWjDKrHHpaJu4YNBucJMMu1KJoZFuiJeQd
WtNdrdA1umxaijVXDvGO5u/4l61mKfhjOJueIAiSIaQDT1KQQeh3lyqFQ9Mklc9Tn8WFLzvvKFfo
6fxzjJh3kvHSvGMhGwsjdXw0/g/qZFZcEfWvag9hYVpTj7q0rp0VCS5+AfdfuTf5zoxiPW4FteOn
CpkI6DoorxrW3dyJyPGjZXo7nD7/vs3kCbKXppvSXinRs9MI1581V48NxKGW37TsKf/7iuc5J8sQ
FVMdyy5PRRV5ctlGfnxWSOzlsu3DRCEABANpbiOBV7D647Cz4zNcG6u7ZFQLgJun4X7Tvrz8HvAK
pHOrY0C7KV1NyEGJoHxmVWNuE7MajXX+cLMLOK+AP6wqwsmEe7WrvxBKytchQSu8OzRQPROJ3FpF
vsP+xC0+BHuLRzvk+IU/szp7xlkd4q9biqrc1I4VB2YpNRQ8uoaCVXXXiLpSDmdI1zX6dcToCdbg
++LuhHB5/bkP0Xf1xz+VhY5Fvx+QgfbEHVj4Sz566HEE5H1oDsv4JSXusPgRATzPdmgLCwfUM/g9
xOrb7pNw5eOyqb9+TSGz5v6elliAcmFB1Lv0L23NmJqZdPs4dwRUzr2/DCa6r18dCrFTRYyOtGOP
1s0TGbMfgZ6lmzm085EjYoIcaJ76HkA3p8Fac2NxPkh+STTeQqpRRtli+rRvtUJDA3l7K30fk2M7
HZfDeUbjoLYpzSe6TTJSUT3i2rW0S/wK+AThSKxTEIRnv3ErPVVxrODi3+13OtBy5pgNR3Th+RYf
JIfUE2G4HWNvTqFfz09+GJrIAx1gQnBNWBcHYAdyytkxDOIUYg8zKNPovtmzn+s6x5WGGwFbqCMF
24hy4KEKbaJ445KjkJld/cIZ5dm5/npZ+48tKNR2zUdz2nv+XsvXurQuZMYHR1EohtRWUo9rYObC
P/VPJu9R8hs7F5sYBb+rHTkJgS0uE3CoecdQRLr3Dh/T2aKVloZ3t53TBIRPqAOpntFMwqrbrjQr
+UHYuioZ6aj6VKirAAqHhfp1yNWhu29c0IsG4xxK+dHmXncuNl+UiuMU936UbfE8XsyYzClP53Yl
f49dIv+2igYINRIfQ2tI2jq7Ois1g8j4/uoSsW/unUDdiep+wIbp1LJBO6KE00In7oyJGbICvrIf
k3hxl6bFR09s8vvxu8jZ20hdP2uGeDttz9PVI48jGtqdv4l2s7nWomLeuN7ZlIi4rcKDpAGTI84H
kqDOJVo1b5/rcRbriKY4yI9OreOh/nvItM/rznGQaF27wF5Kw3RCB6TGLjzN+zyFSQFjg6XPpZX+
ConTV2JRx/yNwoZCYCj63weP1m0yHZ96vsyNL1trLvjMIJp0A5fBj3OAs8mPs19Ov1MvM7r0l5+X
fzyx2qD2tflsJvB0BsWggt/ipt8Vk2/bpi7QexPlEClu+N6X/mq0mUVbQQvlch0AAOkvlIYg3b8a
DsIHFQ6eD6TG4bSWjLXSDSXmU0/5f/2R+7f9TsnJYhxCH2YKZ0yFo8zl7FeSt7JphDQCW7Ko4aqS
X0xp8+F5pJsrsOr7MDkt6ukvMCQET9CDniknJSouv1LFdDtdiNC5iJ1Q8NwYYwSNxAKRsQygB/g5
zS6hNpgxKZNgYdfe/bNZdWto5jL9oYvACFxKIF1iXYUrz4g2bYX2BWPixRpXExpaJ/GifLtL7LPB
yTH9pfbpbEo35p2dc04V6VA5zQBKwGh9qKWe1eTXPBSInNSOD/VK9wy8wRbg/wYKpvujju9wVdPx
eZD9wtOIkE7EXX063lrEzOL6MozrYD+AjDRGjO4dtUSPwhBtXz6liMZkTaX/dWiw8dGlLV/F+PIQ
fkT7Tx6zBbYTTQcBm/FAQN/+bWrKmd2CB5muZWbTWz0srUlgnTY9Rxcos55WXps2VuoBctFnbb8l
R+EIddw7AgKdjj9sbBkhg0ND+d59uJMnNiySAJ+2A2f+l+eZVjA7m+6qHDty90PuIZdqhE/BeDtQ
Tel9KchPK8uPzMj50QwNym+HPoMGQqB8ZysSknJMzs1AaaCgTT5CPIE60dKgwxm+fvBs1gsm/fGR
mnfvDrmIlOXFMV9eolNMv5s/zH8MmEiKOAaEl+9vOLr1ANnSt4xM6Vz1WOnl/t1TUe79+Hnt7FqJ
t2x72sYXyutSw0IzqVb0qTRkaXq86YZvqKb9d6bH3b2etJ6ExcrURazEIKl5S9eONTKcxh5bGBig
vTH23Da+Y6P4myEvhpWH4mps8cbTdDq2FhZ/7GCgOHmhYWxWhGolKFUuDYTacreJLXFNBIzjnRAB
chDJCFMhh5IGbwXaM6qkzP+C17HvaMSdLZDE+JplQOnsy/YBB7e4iUC9h0185o93Hexmme5+vB6I
mgNT0CvxZ/FUSXV3KiKHFq2IXeTLg/+pVdXusAvVdGDILfPRhLkDQfBFlhZ7553cP3iuw0dfl98h
+NSzbr60GVzwpziWdv+Ita7fd22JJgA+bcbsR/L78p5sThvPcZ6svM9KyPljxaeiVarqyT5lH/PG
K7gfBBcN40KZJIjQWYb0KeMgwwk1HTMrWpWePMcIKV9RTkvDKyLkyDtTFzXADZ9D3yIvUeQVGiD9
LcrWfT1V98+5mRJvJCPTmME5QSKSHBthrNTEqi1ZeeTLK5ueElQwmeSm73QeyHH/PA8RC+H4vQtG
ecqJfxpZg4vGfzekJTUsc4CvZqNjcz1c9ZPfm/elPrvOog+wFn51ima/X7/Tb8xtO2ZeJseUQu/w
jnqsXWUKp37u36NKp/AHj3jA6RsIZS84mValAwhcacGbOn1ZKrzDKUq6HJo27wCI268pEaFaL4yQ
ECWC21ZsptbJx5zssTbtWKUud/qBQcd4spxJ1kOdV+P69Y1Gw0SHS2iaj/Uuv8/v3e/5m2KV7384
teHq+Y+79Kbc5VQlgKpJZG+YCbZg3srEOPhReWLRcjg/j9W5XS857TrsWcHrxWiqkLVfypho0MIv
dhSbgIUNbAFdQsg2cmjBWvZrV4dkQXijXfp30gYIj1wYq1ueNhdfvkeNCc279tkMLZ6q7wm17epD
LA+E8OMTE6REw7eJkAtyjGKNtWag0mpUqN1L9/IlUt5rkmOc6+uvaf/UClSeaddtVKZkK9x+RUO1
+/qzYjALl6xUOesBXrPKbPREqx68Pe9mfq9DKLYsQZmWNO86KgBnuDVcRqEbKjUVAsqO42ndSX/l
v7xKcJ8wu26vxyGRfDtmlJ/3jVwnMfCC1mNdXZrxpjVVIhLPFVcjmfxhlAxn4E4R66FQYBX/5RJY
2hbNlEPUAThxut5m23vF/7moTKxNu1RlijdueK1T9TKyCWhhDjN02LqK0z0dKs8wRTw9Ph8iw5k3
Pb/hWI7LhmdTnlVJ5d9IhJKH06YB4a6ErYpzKY4tJE+K6L7+C1+OcmbQ3lQck94lnLcjJ1fyi3TE
POJ1RwS9js0on18a3uueqztgbS3kqdflcQZHRqXvJ51yde+VuL9Nie4NV5kVujoe6M7N9JUZwkFI
Wuhtfe/6s7TsQG6C/XFizeAjxS/ROQxRlwYbRoPTmVPPNBb5cpZ7lwEqenMN1jW38O+rSWICfYwg
lpP+aZn+KNPTZNVDdnzlTMIarAe+o/uN1rjNaJ5c8NVcc1I4f4iVThkuA8VNJnwdb3GaharxYR2F
2+2rJTAMWDq5zx/R7MXht92rv+/sO9xaq2wb9QIQCM0KTwSUmneR8fliKFd/PeYlpto8sjf11YO3
njj46SZcJvzJz7EoGF/iEck1uQJ+5AiEJqfek7cmBuIwcSzLioOP52WChUAEj50Bl15qlv86qzNJ
WdkROs991DVbtbKp4069/Dil2j7Y9GSWk/wYIHCY3zt4nOuQ15oZvaHkq44EHcgeA1RUNReo3hTm
zyDl9VTGRgQCBeVWupcW3bDjws5QIwsVmld92oFAfTaIBPUBGcnvwO/F+i970XxdoPBPNYBzPPI+
QuX9A5Y7yhJw2KoO3/2V0lfd23ChPHUvb9v7dqHz+s62zvV9pni5YoRq+d7q0cj3/ianKcfnOrHO
tLVSuQdWnJLHL9oGvMq9Z6+e1FeV+18ut7yqZ8fJJiH/6DrI/TvNQ8lrgPBy3Oy1EN1r02XlAput
KshDsDX/lcCJ2Yq2j+nrs4BDy8ZEHCqbXlaRHtcM97j7a8c+/eLRXMFHOPM9ISyqh6qhnO3Tmxst
y2a+68ehdNdTWoM0HY7pr3ksgptsfzlAPWB+60hQ8Wvpr8fI/1BFYXvt35sAsFBngQoLdz0/RkVB
FXsasFGgOUnqUuUDY26fwvs1lJuT2Jl1B9MUneowiLP+8iij1hQQBruQYtx1bF0bYUEsr41Fb9ux
gq7z5mXmg5AoNsDiOUTWiQDbjuP0kVFRcpN2D3XzUFDd3ytzztBkNPYSdmQm2qlTtdw2rzlMHjN3
w4+nybJ0H1dgZbsrB3pEJVcLN36XwuWSqDI5ZmbGVRqDpou047Tgyh24lkn+K9BolHiwjlsUQIV0
afkBSsHREiTg8dZPjPhCUwrOsrStKLrXhC8s/awmYfLaR1tB+vhDAqrAGk+XDuatL6oSNNBDLYOp
JMHyJ8x9I7qzNA0oGULlHLiywYSMaRXvJEfp/keJJ8Xa7BwKPbHfQC0HM7YgseMA81z+C3DV0raf
XsEeC179d4InUNcGeQY3FEwDnbE/k0vQVSxwFHkipzo7pIJ6Br+NZ/lwwqnqQG3mF/2XTbCtrnkm
kWioysAAzfRHEl2XLjfTqybjRXWBvMR3Qg0YlFEwHU+eQhFJgWI7jGLD+/jZiFGxM4Q7B+RLWlfj
ltOP05R8zc+NNXGqFlBaCKJ6fHH/cRhJw8IJCpKDkTBjqLqLmtAKGOZkWFb2nftBR0Zp/s1g+7+H
a6UKjZf/UrWbkVuFMrl263VrYYDR8fZUrAQRxYOd9Vr5fQQ7glxhwMg6qOaWP7iA6Fy+hK3LUssF
kP+eZkmlRS9H00bnpspSO/+xIqt+DfIO5nDCs4n9JD7vnAe33rr7nLYUZ8JgCJUNB7/Oe3wP1yyw
juCzvqs9emLeQqoz5yKmmqp42soixU79UIj6KOSi5Q/zkzCEhWyLscSyeWDZOdl/6Ol+MSGlK6LO
RHqvetlxgAdYtDqt86E1r8Qbu1Gu6647egPBLXmvqDuhLsDXscD+d6oBQwg86zCPmlf7/iQlVMW3
/GIvjqZFdnMmZ/H5XL8Vfl3I5+lZi73rkTdg+hJaPO5acDRkxKoP7C7uKtZShwmFG/3wawqDoCxI
hUYCqc7CkVt8ju+hlJqU/KkWPWRGf9X7SX6EIlzQ9oIlBP5XxXc8FcrgGckuAKBcN93Ot39/Ay2p
SbUmd8QABOj1GmRoYIyx/ROVLYaebHNJedmJVyVNJMjbwFhxueiD9NvMhHZ96cRXdJR3qKTr/fTP
Twb5myqeHS4Fk0qLGU2+z4iKk5QYS1bfTYy7a4WVG0hHibZwotQDcITy6zmH2ueW2jLNwEEblDr5
io76MY5+hfKvWTerxlSVeUnBJH1uU12Efv8icjBpFnowjnEsgcGlRPNZ3tbYDAHFxDvCgsBBLJrq
Fojm5r6niWkdDm8edFgxt565YoqFodqR2tTSbrrQKN9kV/a26s85dmNaW4F/ObRf//hCNxkHSl5R
YjUelFZpoa4RgJhs42QtdHR5cQ/4YbGJ4pPcEoM2Mp07sZvqE/7m1MI+LD9jUWpTOZdJz9Q+b9UC
rKVC0aAB7sTfNW/UgkBomqhqrmlle6nOjU/ByFTP1EqN8hHp0iqj6wLrqMnFSNln6ODYakX4PbJY
qeeVsMb3U+moWKc5/1rOQRns8jA5/f041jjLQwsMhUp3lVjdd9PICBMNfH7F+kq95T7hytet/KON
MLD/t1t5M0rpWp/XHqvqc0wfvqYYGflR4TP3qdOa1EJdylAQo6PVms4GURrOWMTILLSeast1W9dB
e7Doha0F+MVWDXRhsryw/N0SxwPOWYoc71/02T5CIavBDMjg3j9I7ZVw4ZF4TSP7m2M9/YqgTZ9x
ZaMLy8LFMdfmx+Qf91JsXwkL2y/GJR3Ofacwxkd8upemOk3y5eVgoUCKBCLq6Ob5ZpT/Y11pvokS
XNjERW/WjfjNNO/yLkkYsoDAVq194OPVHVajw0iQ7SxaD9GM2gbI6CVNoVYsA2A7spuuwTYE8wOK
sFGaOjdW3IyEFd82aEzy7VA8Wl8a07YfAua0P43QGLBXCblV4ZVSLpS1T4jNZcdNV+/Ipal1PKhp
unoOTQlR+NTypgVZL1qB15S6I2kv9O0DjMFlhu3puCWFyMikqXWVb59FU03k69JigsTb8EVveqqZ
e+n3/nXQYlaB39cSlrHsdrbrzQce/9zZ0XK3dLJMPBHvLFfZzCwA1U21x0b8S0Wtk95+rFqF7obo
SGmmg5MlEvVqt2MR7j++KDwIJg7hHWmLCtFmdD+X8uuhLCsox6zoHnGaW+0cQuveTZYIBcwatmcw
bQel6/nSyGoTnEoApAsOs0CjJb8ktzC21APaH/+Rov7y31fxb0Kv8W6SHMva8J3KRQep3QA/EZ4P
hLQIhaV9ZQ+beMR6L1RcACEZggzoMVNhaQpYy+jcMQFAHcSPk9yPzQKdPANtEfrEPFmL1BexMP3b
arYOLiNRUIoR+M+RZipJ1pRC+StUYYS/UOwsdFmafiFQt2HzEblX9V48AWvNdHbEISBXzVt/FBIW
aTETWtPMMUzjS1Sux+pmtHftlwABju4GnlQpZVV6WRlYVNl2piRDlD4+dVdJX1fh91+x2tzX4F0z
WMySBkO5rhzIWJdXUpmpuV/aAnmMG4Pk9+/l+bbwYO0BI7Gu33d9IIcbiHWPJ8q7kTLddWOWEmxb
MZrNatWFpId/xZk3yNny3FF5ZOht08M8ryXPDZ+T3Ee+LnQTfl9vqMGRvhstUFsJw1IgNLQk6XUo
0exg0qpplNo387s3q9cDXA5qNknXj3PzWth78tFD5GWhXcePwzvQPd2/hJuwVr1KqAkR4++JHe61
v5Rd8Njda8QbznyZxS7DXL94eOJV0DwDHsKXZEVY8kRlz1Yn5M/G+RrJArbbnj2xm5jc5fj4r6K1
HrgNK6hcj8wBU0CU/UdJe4UrKm0H5jYdZo9D07vdZkB0YVHDFVhj2S/pA/v+MBZL1nd320hpQ1ag
1HMr5TtadiqpuYLjNZrWKBCUd8i3djJKXUl7nV5pFZ3bv1iP4Q/mafIopennNTcQO0hcY101Aqd7
GyZWD5n2zNKO5n3zRZxEAMKysmqtaFWjTXTp5nvZ3ovl9K37LN/Lmc7tXJa3ZXuFGtu1luW1fNmd
UsQBkVMY+iqXkVqGsvid+F2nSK5zpuIunwL5FBJe4qaz8gOhwAx9ssxWFaRl7fLzHiaPuLqSl59q
Zt/8bBGXFDmLZqHLGoDChbQwBGvbOfYDb5QXXWMy2ycM8RVX+AfiSklsfaEOlD2qOMntIA57as8y
cGKhu+n97/9K4r5OFGbtXBRU5IvuuaxoYm9k65fualdZ7LVsG6ZaKdQKjqEdFaKZhEVo+RKG0sB/
BA1SpvQX/ZV5HPSBPJJ6q6bCtQJtKHDLW/RaDJbO69THyZvrr2rPG/yRWiJAQCKqGEFDvjJot1BL
dPSw9k5aUlTL6bJjYfpfvmSWWkc5SlVUYEw3fLCwITm99bVfBM3WVZ/Bq/edo81TcmikNRmsm5nW
2rxNHtgye/WtSixe3wKUfHqdlG36tVg99/4gUvO8tp2tQD66UR8M9kq0Kp6c7UP5N7yWoCvW0thS
k5Zsaqu2xMl9nTZWZWKsieJEonUf6GTIvsyFBHbIgRrb2rWfq234tV+VEaYabcg+H8xSCdAGxunB
+Z/XWynI0Bnz/s4pZwjmykl6Ur/DS/xBlburLzZV9/suER3tqun+pnporaqxpsMrXzrXr2WqQejp
MMqX/a10fl/3lw1ltPdQRzUQVOaitkJnlh/HG69u3tbqn7/u43tj2l9U309R3Mqan4vRs/Ss5rgI
YSWv/rdo/BaW7aNyfjevyljE4rH9LM8b+d8MuTAfKxq31uVn17m4yU7FwUvj3YTTh4mVGgnbV0aj
lHOfhk1vvpOzTWVhu/m4TeT25jBms4C+vGGG18a1nB+Fhg1tQ8w79u18D3ru5Dp5Vl0KJohf0S8b
xScLVljX8nSW6+yJ1D4u3wkuSAtlkUwqWn8pwYXFTxHI5qxscEjz/OvN+/oLSpmAIDT4t9TJ5hJ2
lFTLbNRo3U++LxXw1MZKsQEQ6J6dom3t3J/3H6zjQmVO7bQwKHSMBo+y5QIT4HCTaOziK1MdmZRV
5p1Q6B0EJQcSNTR6poVAa/5afjBH8vqUiPvQkV50OgDcaKquxseghsUOt/aQSqT+rTOjeyWfdL57
L3ulUMnPrq2g5k++8RboJi+V2zD9iyzCP5V9p0DvTvtL53746JUI82xfohB3QBfomLYiChericzl
hCzT/vZ124/P3YdpmM20EkakhlHwa6nhxe4M2L1Hr+acODiFU8UQtQJpbiLYpvfQEWIxkgSM5uNC
R8RwfqJSwfHTjxp0lTHMPyN4PYDVLOi/6LPDXGwmBPt2nFWivrHvbbtgEAKfwg7lukYNBsf9OZAt
Gi+661qONYZZqAZnGrnF3CKKDaY9PibW6ZNFsxLDksJ+uHyVn8SHy9K8v20vhikNZTIdgiGzfn83
Fw5Vwd3fH17RbugzMpZSw9O405pSJVze4v+u2UqKLtDnk9X+nPuLu2We/fVBu23p+NJKWnY7dj+F
4LNYvPaXucqum/MKefD3tZWrGVBeLdQU1A0LuPzErBaTsUlmJcFGHwRjmjynOx1tpdj3jVNGI7+v
ckTXvNU+ty4y+/rDqIJXJdU5ludt89gfTRMwe/GRuXenajBh6T1N8L5X15nivu04CJZRHC+jhS6h
B4Yx00n+xgbpno1Teywa0/qiG8/Ln/a/eWTNT0FXWG/aXc74m9z1LLaTihRmLHDfMFGxfqUhAU0q
WWg0uGKcZ69sdTOY9yQLrJB2neMEz9SJjdMkek1Lc9NN8WI9RTsnTn/XfdDnDN11c8aJXwtVP1zR
K7z7X4lr9ULTkXECmbdqwftM7JDJW0Agb7trMfZ163K87KRHJwqjZLT6jGnRZIXdPYpKAxYyWqSN
fQNhgC3m51o2S+d2XE9aN/2+ileS/xbys4hZuieO8HiVjv2v7Pv93xZRW3L3XxW2M2uKfwOw1AaX
vK0rYUkMFz8HauPfpMc0PHW3mmcUNscMUbAonfns0VeJ/qbvDdNcuiTCxru3cVSsK7FSm/cuuIqz
BynVou+UtREPh+vn9/lR4XXqeHl+nz8S7U0jnYquNhDw+DUfeRSjRbK8GuQAwXvpMl72ns4GGm10
4MgV5P95XNn3W3f1/Xrb1s35qMzLlXX9geWsbioFPYed7b22GBSWlbtBmobu9XZHQQL4GM7V0wCF
z9TNKr91j5OCZHRVuVOSeHttyrPLIIcM1RHEqTLf5OvTuLZSX4voVdtP7hP32CqrP9fVR23uFdAu
ycZeUHeFGR8Nhf33h47rSc9u3fS2Hv+3oHGOm4jVPPzs58XN5znED+s0m22sjDmL9i+K3PKxLZDm
vvftJDuF5r6f0K43dKC0M43EV2rs8nLoiqWV6pM2keA2OfbYj6Tfr709X5+5MffDpCpKdVtoxmdT
uc1omStxmnpcSvfJbbCtL/hZ8sjHWEt81UerT8oqYiaGOyT26+pGtWj+9tCENJUhl/ajTRikIuXB
JRtiR4MYLQaaFLvW0jB/rHE6DE59TgXw7M+0rynVGme7BR0Sj3p+oLJ6YrDe08JVytEXKsv3C31+
a3S837kWhRe13HesJafTyPpvralDwxx6EintY7UVavBzUYRoNTOe2QwdM+15edl6sqY5FY9vjGWb
xnTrttyUyJwfv8tLGX9ONaZxOF1LmTVkLX+yghHRVj9mv86T1emdyX3prpbZN/+0xgqSdCVV2XSW
ZkiPX0gzNOc4Nm3MJ9fRtbWXuwwfi+Z9Eh+x0LGe1NPVsLs7YWj2kAwR+nKi2NVW74jb5fChLPtn
xZYfqlfJTGRkUtbuMFW7vd2aq2G2Ou+HIL4oGY/XTr4ZvjLITc7RvMnptQTIRtf6/ncbFzYz3dxP
wgBeBYBiuhfLUnLVlv7YXuFYuinDAHjAOcqyXzqp9yuJtVxEPnFNGKsWEqHDjCDgOZbPneZvctRA
mUgqqFMRLou65HszKkQSLewOmpjEXNq2xAmO5zIAKWFOcTWfqm48NMMvAEx6C+lnQFgsyL+nrUy6
vOYJzr35PZGIbqrYXrD/kxcF/O3T/uT2fSXEzUd+dCkUn71sa/7v4Tifb4unn/T76Q10YMrBNJqU
UvgQ4aLb97OX7F0U24cPpgeF5mKE0WjN+0LS+X3V3bcv3eQot39LP7hxFVecEhLF7KwwfuSL99lz
JC6eOhdU4kCzucxR7+34NXZwFt4On8lRJvRK817bM2gyDdwxIv2C0sKr8nqVu0yM6vOGQ6gvZN95
Q9ecU0k+zuFEr3DF0XM32fZWxwCo2Sld1q3VsZonxuredm9c8A63iu0CItX2+1LWrbhBPOxvYcOS
qbM+0hVsFDxG99atOzVeovuI0u/3/vXhC6QOUWG87emyrk9x8XTUSPHRorSt7RZV5/Rt6JA9DddL
7/U25Q+wKO0UJM7l+LOcKXCPNSolWqPEM5XV8OPBwTbP1DfyI7+2VZO0BVhyk50wwb9Uc1cJRWf5
nuuc9O8b1VS8/16fxRy8t4IHTsXVIkouSgXkpdlP3m0RebcL+Ce9M1BiEZ3ZGGeKC/O0ttHlWkqy
a1s1z/PWf6nKGnCTEd5Gcb+zqRD5b66l9LO0/00vx4lOelO1wreamg0k/E335vxZ9Bcty7AsFBwP
JQwLc6EGlv/SzG8fDqYNTfuZdyPbXxV9+VoQcr/7n5RRRBHp+PPt1J8vy7kUm+Y/BRluf93kvbRp
aATxfQyI+TiVk8MH+VVumLp0n4lGVjenbtkh1BLlFUZGHBN5Ed2p+It7ooC7vt2tjv50rKLf9dwM
s5RDmhPa/ZSP6BdXvzvZ9na46DMBoC/a9JdDwYnp9Fr/7qYSqhFtTf7ZzumdbGr7c6QB0ySxHDLZ
JgzavZOeAL//lVewf7Ya/Zxr+EILnEYx9N20T4/moxUzlpTkmxEuYDdRkzAm+bnjCRTaS0JfhEr8
n9PRYQJW4wuoSjrox9QnZOoO5kO9ZzNaYnq0uf07fCRbrAq30v1DogsEHN+nRpsOwMcLExDjhKrz
ZH39bghfcUJT3MwUqo83QbB9thXT7+l/0/dj3Y2LFe/4lZku+tAcwTVjtuosSowZyrnm/GuDvyne
PgvNBCuBuZrAjZNlezHCtnisycat92zO4+1CfVXWxlnjBNJeahff1DRBqa/1T8o5YUbGuvv6F/yY
1Li02t359RJa1OOTxLG20UWC9U7qK0aVlnLCpOVtonWmdGIjdRZmaivOT99L0W2yTVSv9kxHP88w
I0HIEC4Ic6BgLd2K99JeB1FO0r3cSUOJJhW8MPpitJvWG+me9z/XQyrlW5f37dvborsP9Prl+/Sd
nhS0314ZM5vdUVpoEe/txMdRVqqSK6O3LeqfWIPUlIKvZAv6oPmzXGA7gyX6Xo6T7YK+YwRLnT9k
9Rmlm5QPpKjEBhfsr+FXvBUIa39iP0F4kitj+tmKygxXi/LjFLWmPRsqFo6PSpjE8eueyCzvUHSm
8/rIV+ftZM+PL4rv13u0f5fPvRydH/cyFC0eZ3/zv8cz6MnI8rRctFBbybf9R2HCAsGhqpilaBJX
f1r1lz9GQM1NtGuav3UgPEp3WMa2th+XnNcYqBMV+rsGV/C5MNUCDu+ftl7wy+2n+vGDEEqgXWMi
xh/OT7UP8ZvODna/5r/0govAurlWXkmYqKR2GnwHlkOq0GTn1QtWc/x9v/+zu84OMR2uTX121z/1
C2FA13poJMXib+IIkez7JlEjAhJMm/MLvRcLKjdMu5KBJbvG/mPFhTC0VZkl1MMiqMWzGkobmEuG
i1ghe1Y0OTfw7MeXurJcJ5QXNNnO07VYvnnsgC70yf4d2jCoL+7uDfqH4Yupko+a/lktbHcCyiXX
HddpHhgERHOohqlerHYsQr3YauwaTPjzV/1HJzvoCPtHr9XgwcEr95YbbX7dnYxqDQuKnRy9upP4
7bvbZqgPvmrBi78feh7NXgy3SoPYZV1f4Zn+XPBzys02oW7Kaq7FoJwr8sbgNfY9NIrrx4BtnTLz
TiF6EZFmfyTxUHoci9mP0/vlt9DyBGK92y/Hbw81I6n7eSpttJeY5FVp2To0TOhjx7etJt8ym/K+
afrERd5F3/UK8ZAqgE7Npehho81yIOzK5kT8qXuT1mCybi7UOWhMcNHlQ4hYOpwvM7yqKkjODhW9
DtpUj2VFBiWD6ab1/CIipJ0f3Ik/nsMkHae5kVKbdImK3DzqR4u+Qot7UOYW6Bjvzdg2epRP6sz6
hzXcGF5zC8LHNa1doXi8Fc1jSBpaYTCT6bmh8f+fBrf+wYVhx1BwLyKCc1dnTwPsIqDTT/ynyXCZ
rk9B67RXoTwSyNjJqqfDBNs+5EUOblNpJyXH1ZkMnxCVtsWsGSA6I2To5oRGytQPw5OoQqTHY9Iw
gd3s7nsYwb7uDJDMaiTClTwj1OPWY0dldpQYXEvx3quTIE2jpylolR89Pu89MdBW3/7GSZJs8w5J
vFC4SDQyy0ayfWBk+UFzegNgmIRxUdF4CyKMY+fq68qIEWgwQLHo7H+CzPPy/VS5fTg4VBSf2Axd
e/ob742n+utHnGI3UxFRBL/NkTiw8bK4BNh748wZQ9IwLbPfm7bAlVOIkKCGv4d3YKaU+bhjrgpc
Dp5tn/j4vsvWs0YEZMwlZgZGLBstwBETAM23IIoglUqXL6daflTozP/5nePOVDQtYRWIYvuYxNOV
/eF7AWbSGWBL8dUFst/Sg3iCwxVndv2w2XQlcy02/A0yuVufqdKZpb8ch9ZwC4XgYCtYtnQ22nys
f18JgKnkn5W3omPORqndMMOBgbv8x9IxMXke0EvJlpMIS+wNj9tyFvK9zMvnKRu/8nXLSS5eGGd7
qFzQef5+zHz4yN2ptv59rCvJyVmYY+L/UaCHOUZGpsUuJU/vans+i0e5xvYtfmouEtF++ebfMeBt
Hp2THSE+p4XowTu5eINAFpXUz01n6qqU+MGFDg8xCr7ijYs4eiTb3qSjNYN6bYfjK908c9tC9IC4
+dMacfu54qOxM0SkePvGTabWsurBDnFmzELnMK1n9sP9r8sO33BaXqXL+y2NcfnwPS2Uj9pb5tHj
GCWMBVDWMrjAcZwqb1yyA9HQA2CinJ5cHoFJTwzuKoKF4pZsc+IXj+XDB/CZH92+l+/pyTQ+jD9r
t+/ccpI7Rj7o8LEEx92SXCmVoMCux441diSxirtjya7JZOAgS/FZ3F2qh284ACDwbHZsCib2xRqp
+HlJBaiZSEWPTzITFMG18vhcjjcxS732+Lwda1sJkvZiV950aevxa+CHy9ww80PycNj2Lzv31a3e
ffiO95yZpVEhHl127N756xaPp362oIpZCe/Xue0qUx/iJ9fKNV7a5gDL0lY/8v9YurOlRLYsDMBP
RASQyXSrzAgCihy8IQqxmGdIhqfvb1MdbXvUIjN37mGN//qXgIzaHRDpjp53WIB0n/5Oom56V5lJ
HlSy/TjNRGjskfyDa5xerEn4vqvAQ1u22V73ND808urM3kQvuyW1trOX1nppp4Gtw7zJI1Z2INZy
CyycYQG0vFAtLgKG7vFBduxyzb0Eo+SiWA3Wof2LrrSbeVXwdWO0lLLq/G9/Hv9uuVvAGw+3YT8C
5HqFI4Zj+Wv0y+ifsohNbflwKxcYo9dcYi/NfxIy2X4y8stFmHVX+be/VOfwMbfbV4+x7U6QFSYh
ejFS17Np5liiBAjEJYhOdQkde9rnIExARtE5CYjlwoBWiH1OpmC3r9jK+UPr+TkAh/GfUHtizgqX
SmZqqSAeDDCabje67nz78TxKRosJSRrxqutpsFbQHb0DgF3w1wu4XxpuzYRcTdYQVOJb86ox3NMD
r57dNGa75lkTwBeDOoxfgSjOo2nu2syMHLUoIiA/5f/TZLWZqzw+st+PD6gsfzO6bLu0CK6O5fPU
cfY9s6169/V/ylLfYhbI5BDXsu3ZZHsGRHNyhfJpUypl3o66qVZ4QZc2LPluclzWCm/jP5np2XKe
xcpRhyKnxgKiWywvv7LShPbSLnbG2cb8uRsK09x0eidPvIXQnexqWHx2ujschGBHoDxKpW4ezkIO
gZrKIqqXo9zrAlXB1ZdjKEaseOH1MoHVjbps8r1swcSU2eXey8ykpByUyA6BPL1uQc/zii9Te5lX
LXmo21j3ZB7LcZ8i62bO6FlX9773NzWpSINhnQ+UVDSWCLZZ86kXy5zgVe3nppSqkyBJkhYQBStB
PVeaykDLbptzgKRjXL5Kdgv+g7ds6xmKeAdLs00UiZd5I5mu8QLIFbqrMfyiWmSajb31FIko+KFg
MM1vXnrOkGm2in6fD7y0R4ShYuqfmrdCqhZ2rZSrgKFXyn74lzA2jNjPtLgMvIvYMCXWLshUeES6
YpJOQ64HXAZTQmQGJYSCCIlveaHUdDfxaGPGAbZszfMgypXUaNmc4evIdKPpBuBhsiWXdk17z247
+HexG/l0S+8rMzppf4wCFRg2GBoAQapqWWHrdm60GZd9aadtNiGsJ8afme5KZYci1NW6TZ+WWECF
WvkhCFcEwWOxTSG+8FR9l1GvFObfXwxYrK+7xMp4rwV8H7wCq/9Qw1/ZTEZEgUkpTeEYvDt0C6i1
PL+u9QNuLgRC+thSGWJnhWWy2dBPCrLJpmzAUfR3Hnij/sFcJp/m1Xq5fPYoR8tKxIWQd7vx63qx
ZjA8Te9hykiI9nygBPGsqwLRl2/e4u61EPKmHaDIm7kO8bILP1rIDARA7ZCKMXGdum8m86ZvO7xC
dysAMfuACYI/KMACZRo3PmeBLi2f6iu+wqV6ONSSTNVaZcnLWdMQ9zuwmTIT0Au43Q6QHaa+yhNP
nA/Ag0c5J10hwRB9CMM5SkId4n5Cbsr07IonnqcIOoH+hUTSbQFzxmMyA0G4NYGHENpbb8WL23D/
a6ZyRNq4LBemUTckyfMdg7jvmsek4p/RAnEZ3WT+e44+1oNgOdsgOyHfiiEBc52P3ybA1igU3oza
7sySxgHO9ewe/kgUjHuJ4v93UXn5e5g49sAbRnpaty/5ZuR4zpo+FO6rGGQmRZTqA3OoNj8vO+ns
n5k2FE5DgklT4Hs/+41mCL05KZgU9lAOs4/c8Tu91Bfl/H7N/klS9dS1V8DksftTEG9Ok/RnYS+w
q13SXey07mweZ3Wb2Lizqdb5WoekKM2aN28liolVZZ8XeuRGFVBdlZJ2svwaz0ebaLDODQtJe3MR
eUeY+bW6dA/DAJdZvOsGuk/atk18qKUPtU2uvZVyLlbNPfmxObXKwlJKSTvEYjLKTON0xcGhTW/n
9tfj/d4P6mhC7JH1ykxJ6wVM5GvUXRSV24MoTBeMifHv6u+pyWZT6VKqw7VPQS7hKekPAJvOaqLY
138fXfcufVpBe2s1KbxBcNWjrp15lP1EIrltPChgwo+6JeaEcW3npJLVsOUj9bbPAGnKUfYlXYP7
dMqKhDBPn1C/0hTOJ+5vM9XUJ8ngBNsJwKB9sRmnkL9yOgydbj+f47J950h4RmHkDzN4hJDpCZuE
PLWZ3d2cgRYxzftxf5lUiE43PLVS4mwh2Gx/gxKSdY6uU2Osxu3QB2gkiinEnvY4IzX5SiOVEEFC
RUDRW0rlZhxr+QkdbJS3E7+3OICT3BMILh+ASKYH/Bx+0yPT12ncdxBFtH3fHUIZjEuJ1YPF1LC0
fHmU7Vp4oUyqbgc/YgJf217iJhfM4ma0bGV2VounhshC6mXgIPp4SRshkjRTEWovBDbJgEoaA3lI
Ys9+jt9qetSelKqABBkLn0dzWVrg0bIIVZiNXoCLpFuXDPgf8Z7pLia5aWHqLYv91KcX0hmjVZxE
oeZCwWIZ9ljsTy0OvA9fcl5HuCWtne9b5CCfRsE8aRRCXXfq07nbtnmHceuhqLd5F26o/bOYqM1c
lwawbqehWY26V00eJnl0h6xbFua4kxm5izUiIeJ8EyhrH2pkjShAB9QOY0rgc6quD+gviiqAizOF
N/WAOnm1A9IKTAf2RMGLKl7FBRIQCmtFBivz3vo7P8z8kjK7mnLIwE8QqHUyXwHCjPwrzwGUcPyT
zpZR46IPUmh37uOruQpnl5cdZemqRjmvwkG8dkn6ABhHm80p+jxmm/KKaPn+zqYwdPggY8cG3moJ
xjDvlhR1FxVCZdp3dS/LeqHMZKdhqwVYzcCUOW4LBwLW4vkrMKD9t5LtpBKZ5Oj98BcQoxO3mX7F
qtrld4G9UPgOH1EKMFpqQbmvoNNsdOre8EYcf5PaVaokQHaKLBEKGzS7G+gpGUhN7snuWcifMyow
+EAgtju86kYgL/wAgZIamr8+IA4EqZoH9chq0z1sxHDiySuOu1TyKzin3DtIBozItbb0icePCCIX
s9AotoEHBHDL65YEU4Bwo1qEilBG0yv6X6zGLqF2O8s3Dmrcvv2UIAh0Zll3N/Vc3cNERAUmy4X6
uCkWuJxCK3cPwCIbKQivoAwPmKZ5rSitVLEHzgJOc3sjxuA0Grl3wOLe2oQHawB6irmdaSzfrsKk
q/oFiKpXapgbp7TYznKzBeS7SaNYlJM+9a81GIT83/i19LOE80KZBbwNaaP4Al5fxS7IjYDD/Sqh
3bhCQcBnj4KwoUaJliB5pDcR3MuLDy67pgPmb8CC+3Yar90bgSmx1j01s98ci9mQ0XhqLoYcjtsI
h6G9EPc3UO2pzxBFj7pMli1hwFCgCjdB8p13bxKbn4tJzHt+OUxYlxug7NQnZXcbCXMPCyLJ4ayP
K3/FhOIOm+kwIZqNz2eEf/JYB0AjA0Y2xPR35ctzwI6OEjT4wwBrRmwS1ASJvUEh8ySPKJnTeXt3
L2c70Wf4FwohCGRUVIvJrLznP+5atjV8PkKefOWLuxJ9QoxZQ2wIWCpB8gh9pgG0G+iuaqx9BkS7
0J33lEjhjRRNQ13LpG2EnQuPWZ23F+tersuA2LRWQ4qPcP6nYE6FHiO2VI5GQZTT96zKSZ6SIbjZ
8IreH2XK1HAG9ANZTXqIm5bKsOHD8PoVghYRxE77GOLbPFJl+UvVtmESzpDOimZn5P+KfeJqlWsv
dXFWevwCvOqMojTmGTLYWA53EDwgvf66nU+QREhE9PkhMiQjimB3/CCuTetp6L/75Re6767hEWDF
UFdeYCU2II8OAVZqSqk82FkXGhZx6imxpdAYy4mEB3TBiLsyyNCv+4oPWFaGwVgeY1xJBSUdlBuL
mE4qjnZDtLVPa8n3S/zOujJ8e5TiMBr7oUTIdJls7Dmilx1n+GJ7YPQb+hTfvj6K7jwDjAjTFwSx
iUwB+Dzjz2rXghHnvs8y+UJAR7NQRaTB1TUgyLS8rPt2T5N5u9g3ZFNP25l2T5lpQoX2QJg53F9l
YnNcuSDuMMt0mgGWMtXlgI3XnV8/HSSXXyY0CD0fJXWWwz+P5T48PqkcZh+r4FcwdsZl1gKNf5mA
+abo84DK/vBErwPMa3VDYgviArpQ/SEsIXVyajmojILxuXOf+OxJdtaMo7m1GOx9C8WG6GPZn+vA
1nkaLPaQGCF1v5c8KVvEEG8VDWCRIgGCCF4GyhPSYaNfmZq8sDuNQRK7bA+IWg38h+qXWbMWI+aB
WVObALuvMmByuvO5THFpyhxDoBvg3QWyPEBBsxMlGn5+LBHOvtwZh6fXy7bhoWZqG5g4d8gQgGYU
vKqQTdolwvNR7hUa9kKm6xT9W17UwpjriISgc8MG82zUxVeJjqptS6HJ152G5lyyrM0UBxrW8Yt7
lmkIGASEmWlUx8xyLEznte0g3ylJb4SgHuW+UOicetu0khFdb1N02elhF3t8RnD9mWSq30P+LQpl
i7hDfJw7DOELvtAJ7ozY8LK8HLhKVe8yViHyz7VSExGcB/G2Gqi1goePK6AIvEqXd5cqvAV74Z8P
2wX7Q4kpYpFb1EJ45BrEqcMiG1bqhsXVlWhZ47kHyWj+N1LoTC0h6i6vqKfepGtj9lRZ5ALBjKqB
YsXmsEsE3QuKdbaDebswDURQ5kwJTap+aYWlZcZu/1yGSyhsafdsJRCWunpwS3QqDF5hGKHCpUXV
wfSp8FQe6e6VxQeFXZ3/Ln8lvd+EoxedbaPYjLV/Gug2c6imDYOTX45ewf/huoHAA9R8D75Nel1Z
HE85GIhUFh/KxyebCYlj82lUxWWbxrbwDJMpuCNPm4y3tZAK6vORGqVG21+C2NQvAq4Xhl51AjH2
Meeq1Wba9AkMpD4DvJHIXgUEY/8a5LO9JBGirgrErgO2oPLDI49tdeKzDzvrNAwev5qWN0KnNGK1
UUDm/SP0mrhyQOb8owDYt7RmkrNHnKs4KY2s0mP5FdzKMNSgpCBoh9ANrk0qR4ZQXAdwDw7wxrKV
ljXukb9mGnFfqsIBJx6UpX64p8kIFOTboKBFVrQXoQLoWF9rIoDwenDWedX3Mqeoa5uOwht3CyOi
ic1mN4R4jfYZCsKc0V01+Aq4iUnW0XLVMnIxFKeX4bkPiBd710ddHKMiZGr7QVgruCrLXf88/tqs
e8viGxHDro+juu9QqxA1q499DsPL8deUZpXwplrmMPvoh50q60q08nOJIPNYmtXVEIAOAys5fLqA
KDfIVHO3ZpBlClicJDf3/H34Ttb5gKutreGqWAglIz7HxeCAUEaCRRRJTPNpmyBGAA8HzPZ7szcp
st+Z8oGybebVXKW4Qp1h0IuHbUPowBlKR3Ujs629f4rwRKNgFPSSC+CTkjqVbSeYuVMOw+ZpYoqz
rhGCEnHl1punzl9tMkk38YcoaCcSmFOUv36d1ABIPG9ZrtXjXMgCHUf4J06R1/L93zvkc9+LuGGu
TUmI97D8CHNBDO1pFFk8yoVdVVBlma1a0sm/i00O9S2qZABuyp4aRByxwsvyXqPYqM4cBoll7TLc
JXpvEhxBl4a6N+pvPcnrFeVXNeG7VxPr2BO881XFU9kTQYsA+C9r+azgirojBIYMnX3Z3Kx/XeJC
CoRC9QcOjeU2LTaYwlozZfpys3qQE4upKbhFH6bfWmVm9cMijJFuLdAmZt2b0a/0Iexxc51tOVMU
nbuGShNN81L1bc1aK8exUJSXZ9t56ftPtPw5KSjDNIMBiYzjqiZVvmSKDTUkSRCqt6/ZQdEeYscb
3PJluq6JFPRL5VMLM7AhwXkBeS2LFfriWeNDE3dI7RWOBTqFVn/WeFiMlIqE9YBAYjZYEsJGAxs/
hKkL3HuBr9A6pWZNHNOoEAqZUGl8vvZMm/Uqlp5QFQdhTRWHyynn61Y/pFNzrT6NNDS5QT4X+9ri
bIskMIaHjiy6/WPoQX+PbBC/mfRxVLeKnm2d5gOG0v43jQnkAwSGpFE0tbp0LIO3NmI6gPpyDILt
97s+6GgUWltJwBpzalZf35vWwbkzu3Q8fpO/l2GwyUX2TZQ9NlwqPRx4k2CDh6VRZPM8MsHYwVCT
BA3M4Z9fKxZAtdBcjaPLPMIZNEsCc0/ZZmftht5GLEsNrm0Dg/i0da3hJq4bpJjhDD25ZQ3nhmFL
2iVtW41DMnIFMWyk3pgooUOZKkGQPyvtvPmTUouv3v9nzAkkLsIdGBaWLZxg22PkeqMMBXT3muFR
x8/ayLDWUOgDBxwho6DJ52EiTHOYXCbCW0cKzj6SZt8H3U5s0k+MjoBPv8QN5cKqiVFmm4hghqKv
/VCUZx4FhD3s3VK4p9iShMpTbBG/YVNemUrXidHt1GItFaAdbEyt6oqV61A14qAQl4lYO0uyPHQl
wyqGN03s4j4p6bcUQsOzDw53MPQrOfXK6s8Uz3HqewG/JBYE4Xcj7V7SE+FwlV+Kr1YK91t2VHAM
hoF/cT9gNDtZHm6ATH+b3HkS97kClr6wW70gohDVd1Zz/csUMEin/Mx2dAjgqFItNvJlGOaZK888
uL44+Sw5f2E0ew/T9i8AS+5YXKN41pHWrFuYSKb2vInOaJuDMwjb2BY7DvyouRL1m28G25hgU1tG
C9j4bnktheZ05HqUBGoeOtuY3VV0J1TZKq1lPbTmn7uvQ2X854Z3d9m/6QG27J1DS09cEJ9UQ7r0
aed6MftL2auzRADZGKobuTi7KknLt2LH7wfnQeiuUwE1ODuxGNCWX84yah6BahtK3DuppBRI4dXn
req5NnB/M1BKGsFcM71P3RoRE+wv+Id5sH13GgTmX81SAKcyycIRsTOcWH8I4m1V2aqtMYscc1/M
Tr3kHGE5OmZKtuJj0glG6xJgDww5xm+z2/KpKU9kV6yG6GQ3D2Gq693EyPkZyoVM9LWy/A7QOZxQ
Dwf+1fX2OJnl5NvISDAqs/GosA/aJdxvWVGC1bbDyCxLFHTk/9MjBOqVX+8Uj6iBeB6MEc2GBuO+
0XjfYCgoX1nVMHE5aPYAevNheqIulJ6G0r15gp2jZXYwA/iOQWbRFLu37ezvigGjqxPyH+A5cs75
F/JSTh7KfPVYA0sOpk/qJeyzkJ1nYEsRSOqZSgo1tGuwqyzdVVCJlTCh87yQgAERHcJ19EBJcINm
owHeUWWpbxXcW33Of0MZq+kt9pfB3gz7hAPFMuSC4wMtvtF2dp4Umsg0c/dpydi1wSt5ykATbjKM
IOXAVxVG+kdT7GzZdnfyOxR2N9jT7lti+RvaXvSBflNrpIKTxsxUNve3bTKiPc2J2NLQY4Ii6e3n
dchlppff3I5J4cuDyEoHPmifKJRj/hMGoRTYw+3QTPwRduBv2aGa/7qtkINdM9lKRpgyvnWqi//v
HYVabO+sNu3z4KZI6dxa9lAreRlvdZrkCm80GAmyCHwPT5gPgRgm+1tk8xLqkcMMu2NuP/AWWCKL
cl1OE2GEGw4FQCA6CkdIgbmaI5WnWX6NUBjj9mP7rGpmz3Spp1TXp3g3hKGpDy/PL9KFLebrEaua
UXIGCi+OqryNqmRTN5ZuWnWOV1zMPc7arm/ZjgOvbKaNf3aohGmUhIKUKr4kxcrundpyMMIk/Uoa
mUJqkE6gz8kvctpLpJKGGCaPQm244ZA4u3BwrME211mvaoZJktgxLEVazBknlZg+jrnpWIQiTbBy
olwuOX4B0WLBUPpgdOipnBbbP6h2uGhB/2AA4Ihv+IzpyU72VyX3HjjTU1MELZ6wH9qm8vzrVNpM
waqSm8At6kqWLxWRDRgw29a7kr5saSYm3I1H7+o+7l3Foy3X2RieJb/kmCX/56dd44b9uFx9Mcm8
qjP87yj5vseLHFKQIThg83hbw97tUAr/V0gaXnvznup6Mf9mpk25OAbqlNmHgYQJ5pTBcVtnXUg8
ghWgro+gL9N+l+A04zCzw/P5JivGaob3V+77dGndwqYSbHHgHcrQEgmtE91WjU+tOUMnTJuJpCVN
pIvZfM6AB+ILz6JraHDJmDHiLvxHx4Jt7CLn34xZLpqSs9YCDf531VFpcByaAq7eLxODROJVfkZg
eMWBdcIsBOkVIkv6gj6l/tPSc1GqTJh6sEUipRDiG+Y/2enRYK/igQa6HpBlzyNsLkiEIyG1+gzW
tdL9XXX1cR+6zshUWutmObBGJt8DXUtt4Jrqj705Q/U54aRlmEryzrrz6nZiigwfM8r9tyrymibH
duZchZRqef1LZeSW6kPDyv7ucRjtByySZ3p1O2BYI4l5twQeuVctarMPzr9YxgpdZe/o3boYCnw6
7rO5wgIr+d6vEGbZ8PP2ReDq0bc9l4EsIejskLLUqs6A0cxuG/xQcoJ+CW6/lS8ES1e3lf2bs8nk
DIhB/L/PgxZKPZ8gba/O+h5tBwZU6gaXA6nc+ck2oFkoQzJUtPsrLep67ClP02I7oLZEVLqMhCt2
BqhIxdNG4wDP0n1TbG5XEvMwiEpvM6HNx/U9Rcyo+VADJmQcVS/ducOpEcH9jcbPop7CxnIMnV5n
ZVwFH45jb1YVllYQEbb0Uplj+G8gu1XPzJntxi19atLKg2+1x/djoB756nDldCvdhKIVNZutwDph
Oqlv2BV1inS0mlBZUT3KbqMQ3FaYLbf7rSb8gQY4+cW1Vhxiw2CE5uu4c0O4lnMlHSSTiKCQnWqY
855H6+mhTV8gxNiFyJeQ2Di0jDvl5WY8n0azmpOUGARBQ7VhMRfPGfeLr+nJP/KG0PkpFraU2erd
UQZk0FIlvfS+Lr0TrON8h/5WOoAnKcfXcY6Vef6rNwcJnwZCnJnbY/XuQbRLTIQews8mKGrY5xrn
3AbpnXDFAsniYtkvwJfdRVMa8eYbrnofQI+NBI0qGOKlHGXkD2aN+eJ3tm1H98/Uorn4iTftRbF9
zDRwRV0CCnr3s4bULJTX2eYseT2kROLAFIqt1bFyTt65hNG+Wjp9g3KbACJvm6rbRUKJj1Rf/GBm
Z68Ko/ttQpOQcEu4T5uSECPJaezwdXrNikHYkQygzKu3D9L6jL6e8JIsdA6FJvSVHAiIN+91Hw7q
x/6eNYJsu7apol1o3UTPkoRCZsV/vqqkfYUPRm5yN3y3cjTpUwoEBfqsT6ZonhqSKMVHxDDhx/6S
P2zG5S9tRkI7ytvF84wGawe7hogfoYQXpvhyljIckVln1GWoHMZ9RhQ+7nCOWOK48OorRcDv475T
vA/9JrffOxB+jUXIsn+6zhZyUoO0j+tcFRLDefZ9/zvuB53LLPCJdnaS9G/HF9Bm2YkVSiLdf69O
8XnZovaC9+3D7C6Vi4cqYnS0znqOndv80ScLCHszWMNEhThcJ6RQxjTLuubYsT64SGy0HbKZZfs0
lMAUa3sRiSZgHT8v6NegF3y0dy9VTfbx+6y5blHFNInHaZ43M/M6joG0F3kqeT4jWWotCXHHLajc
2vhYC4SJOHO6ln29EtI3IyKJAx/SWYkzpKoMGT8Peiu3sGnBRByGpbfUZ2Eqx6U3A22tGxEiZfJ+
GPJbm9D8w34mLDeo4PA81U9FAFxtMap+SE8QobBUtgMjS7LVIL3G5Vu2qhGp7XoLPJWraxVPP5NQ
RPSoaoM9U0twbCNfKDI+lE80UdtdruG9kbxkIN8rWpIh4Uw62aGHFCcJTk+Xof471uS8EJC11k0s
CO+EwiKcc1S++Ol27x6Em3eRq/tr9Ku91Qixfxu6Pv8+697+4m5VkrCXxHx/NJU8vCYQ7qDxs2ny
597YsOOaixEgvlbgeFr/wDt/XT+O6A1QWIdwqKUy03FdV4XiSyZQ14Umssm3LoxNsg4E4IY8P7RZ
QjwKnPKJfDX6q5W3NpNfq66OtoupGgJ7DLVAJX4fqc0o9SDVlZLr2nj82n/leufmsaLr7ZOoXsd5
nWbLCOo6ORTiyin+opZdfLpu8Tb2jNHuv/1MqlTrrsASeYaPP5HJg9vtBQf0q4Ij4UMxTy6FxXXW
kMtO7A57LaWzvPodmw5CLaTsJMTwFUEq7apyHZBHGOyYc/fJosy51tVnTpI7yvHw4R2LL/G+rMbi
SWTiXfeBIHsBrDDdIv7qnQnlpKnxyfT2QPbyek1eo1t5rUtNByPgxG04fY6NfAJ0HnRVBOopWwzT
rThYkTipqGHYub8FK/4+/2S/c8dK3Ev3LiC7qDUY318B4NzMIrnIqtBfl7O3yvo/pArS9M3Mun9T
xZDkJ+poFvrlgF7muGwAZdVUQf1sFbIx6sS63uiNADErU1AUMFGufenOkt9bunVQq3GsLxv5dTl+
tEtwP8VJgbaa1643p1xx3Lxy3n8m59p9280V27vKqdQ65dCUqPgXpp41c5tHCPgc5vsXfgjLN5W0
j3Oxx0IlrZM6ujj5DgiU1En5wgU++T1yRPx2BrHIfngVLc7vp35RyD4GlX5NNu+7+uP4HuUry+Lh
9V5qQbJfg9Q6/V3d3q5gTK/5+XsSd1NMEd0TK4t0L8o3ihn0g0icSv21jhMZ5Zsft6LMJYS9FwXz
BI0tpFuy5bC5pQK6sZMFGY0Pm3Jhy9OjaO/6k4ABv8Bkjne3l/S9XEBpgcai5+1LAA6rjMN1rG5K
Q5DfOw6oOQQGhy9uZx98gWVG0KhxMMfHcf3xUbiTDT8HRJ3t7HZazDhY9+pyToQX6ooB1KLf1PAx
JqlkFCjp3t4QYbOv0XcBNzvNTPGVbt0UKgAYigJ0/3X7tbtUIYY3y//idSW7Lj8uMNqb+l6cADLa
78f32zh6yR4KL7n8IF42r+pqVPhl8O5BHBQCwBYIGj56NqSk+0Dhj0UNHuwkTucQ9ZWHb3HbBdQw
oMFs4luSCfGM3NRSqt2IYOdepO0I1qspkHIulS8FnN/LQkVTY3W5wAWnC175L7v+fC6be1PpLzPO
klQlnACf24ZcrdrrpO4TsjMAQ6didZV8+Uv63M0kn8BHM/S9507hUl9dqsfk4wyjtKtI1nm/jqd5
DihuwnlOeo8RXGEX3BVSPfo0aFUDZ+PsYwjbv0C+ZaYeUXqDSjbIVKlfmJbeZHeNHAA9vocxpLce
93K4/M091HtMM93Lql0gT89XwuUTijkfNebafx4+BHlY3ttZPZM0xJVlf0VlGcch0wFDzJDOVMH1
NkMJxc25Mwf8KwQ4Y7G/zbRCxpTnHNC7ArozvdMafoaiNkpIDxDHc3lBeAq4sX8YcqAekHPKvJiH
s5Aj4nTPB/Jzd0YiTP4y5HbgIG9JfbH8FH3yl4wahAf0azfXUGgjKzVdZJ7ANz71MI9v/x5w2557
BReFiJA8jurmfodjYhZw3goOrk0lASBHziCUvIlVjWMPzAWreVaXTwgV8O/bCI3jMhRn7OXWswHN
Mc9UjzCel//jTs2xXWH1o4A6r+xEc281T09Fz5rDgLTAdKPbVSgeSEYBox69ZHQgUgDgWfeyjQlQ
rMlM9zp/34np2X3pVxQy51HpEu7nCW6vHrw0NafS8fOXdGcziedVoMZJLl01+NXQv0tGlaMpaP9s
mCxai4m9G6ahEFCM6Vxzt8d7OaFO+tls/RTXbBWAcEmmz7hzB1HykzqousdRHaVxPWqk+6bGPh/3
WUZW+zJ0M8iUf8PZz6ayh15lLa7Zt46UjnuuxJFNECjioZUufPqvFbnOqxCTbkEGMQJ3E7bTcfvH
Zsjfy2c7jMPft5cfC03OiDqlDbWU7sH5vhPgTUEpXnPJvVJcfK6Txin+johXYLXZAxC7LzBzur15
UjhNKNrU1EgoBdhyBbjEbUkQ94QMtrel2mxWG2k3NC/WYwsTI1KqisCpEzBM6sYEe6aWgMmnMsIx
kHX/jHDyx7VHEqB/D3F9wP+yRbc9AFd8VApNeJc3aGsCNh7BRnMBPmzXBXWsCVlUVyHw16ttto3w
gGXldqtdD8O14pnTBIYjiNdrFNDNebEEh/IUwAfCfen1f0JOD+YzhlZCBNWoRLq+zgC2IrGyCrkk
JP184Z7bzgV9lfvNEKHBD9UfgL4HgTQcyquv2/jrwi4tNNlerFNfj99YfB9nsW4voWji9fx1KrOs
NPfYvEyXlT/paq4nYPJxrG0rcfXQWDRyvYMGKPeWhXodZBWOfYWwRcD0rRvIm14P6q+Ur/x3b2L7
8ZfTy61+GeD1rcDdXSrk1gse5jL+81rhZVPZNng+tx/hoj9pV2srUSu9/Mcrraa/kuq+5JJzlYNf
IVFmmYpZh75cv6y+CALVIwRiXCNqb9tXlTILYWRxqJ2QdIh1pMXd/hGQ9xC/doTAO7oNc/oVLDVK
NUkV1ggmp7LatO69BzpXW/ydNxZ/lMx9LYEIoRN3TclHVBX3l1XyqmiMWAAeZ3Su540crKSUQOus
AaL84rY8t/3uNRnEUM7zlf2LASMutFKHnWq/Dm6D9X4flrTERwOvVJjeD+VDBdCf1iLTZ/jeRI4U
eX0y8I4/16RTzDWQqt+Tv/trbfaXG35/W+7fFBPwiXbZ+j5pMNgBh5h06uXfFEN8ZdQ9weHaVqth
+vS2ylRkUOQijicFfIW3RRb+swwuNUubh+87oPRo88lU7B1yVbVKS4iHqJHbvFM0xVwLGfhVUckl
pwVfExtjLursU9Nlgv9x/3NCpprt5DIfXIzoa7dvXshdpq2gm+jdSfOFJGllNv2TLBiOds0LdnXs
p7RJ8fZ24+SQAYcaLbdffS115+gREal0AEtcECGgv9ZtbYb1DbL/Pxoi+6hb5ggmcYtGT8hhW9/H
lROmwxS5Rj1V+ILKFbSi1gViP5wFSjMi6/gRfQmb5YIbUguInHvjfPvYYzRhR9Hjq05RyxklRzpB
HquLkh4irwtEb0TiX4/FnXQqDc2m+kSFVJdHf7/oXB+TbGZTy+N3Ddav4OwtKe9Dya/see6BK6MH
hZSsWuqJLtfp6v61GpaLGeh5IOb/xvHiNcK+cEDXMz9947haVB/5efVwdwgzk/gq9rebXM4NhMuZ
qJpa1xRWj5U86WV5rUlGHFjrpVi9Io8Lt7Lw5bZPjPz4f1+DB5qYSWfsW5QC69d0tnHkDRvgbpDN
N3VOeeCN2JTnrUJ39xcHTvregFkZB5zVimcOJ/weR18ltDSVkPl7KEqqZ76xJXDIx6dfpSiQYvlN
4/T3osncXZHrx/lRVVvK7IrQ5ezub+vXfSok2O/Jr3jc7tTaU6D7e5NbeokQQCw+z3haldn+gDWv
Hj/r9N9b4S2Vf4sfTPVvNR3XfarqSem4Lgguj5A//z3u/izWbcLzcOnkMYHkslUlKowMwjOKu1l8
TlcWa2E9mS/o5Ntnel4V0FCHxaQkkh+cWSHDhY+ETFh3v/tTWnTjXQVWVVZsGd7rM7o0tAwX97xm
/qTylUPuO4fLOTvXBW4bKvwwPgRG8mKWUyc9cj80dSzaL5pncHP6bqVBRikwwFjTBZOkGRX+8JFY
iIpeYb9lVfK55nZGIFdj/WmCFZuP6nMA0Xg430mc5sAjN4oCFjXm6DEeZtoCsvdzK6MeFMIltX27
2Ha7+WiFTDyda6smO91+VtFgw6MHOjin1pV7joJLKUnHODTPYsIc95NcJwWtoz3Lqhddm/tE2bUb
RKm5Fj1TVTHJ7XNt3Mdbj4EawsKwQSe9IdJQEuXdeLSMJZpCI73G5fghnLDjTgnbH0Ky/yqvQ8SZ
pGyp5xMnbk6qExdNZfOM2+H8lj9VjjoHA7tu3qAcf/RqcEzHJ00bAqJD3XR6cjs3c5eR4mVYSrW1
Sy1wFDJnekdMDdm4ORc36J0oCJ1zyPif2b6THBoElYyKzoDRDA387aU4rp32jUiCl7lI5kuWTJUP
X+BypYWYevXSuDkWbUggY4I1kLp+KFtyo1C32YHIV8Ka14cHhTi6a0IiTtcwsaTTaMVq40xTNehm
ejs1c4X366o+Rkw5jbEQ9o8/ee7XXcOCF6fvrs2HQpuZ+GTmrAK1nEaONFwRQkpFeJTNbfJ64upv
YbrztQcitkJ9+3Fo31AkZ6oxvinB5qO1uerQ8uhsj6oxGM9TszPbVlYYskwNeD0W/APO+9KfaCHa
+PY4/FfKBFSEzXqJv50pyc7cHyFDkXaqZvw9/rtqxtLclUt6gKVmPkVyrfgPnRp0XiX3n0JxFuXx
bfV9bGz/2/xhupmN8W+epJYUe712Nn/GB613G5nPKPrd1GfOmSqB9Gvx+8IARC/JamJUV6KOg7L7
KVHSEGN6Inua4jSJxcpjMzqp+ltjSXhNNPnJveYHxcsXA/zQyoyov/38I7uvU37p6A2jJQgcLspZ
pfBz+g7+xN8rJofWtZXCvQMsKPrB3SHqDD5uZj4x7mT7wia3Lk4OHH8qcAqN676b+tjXdpvXpM2I
3Bw/bu9er0eFLlie91dDx8FyfblqLF1blxoi7tsvXgKwdLb4qdaE0ZvMf7J55QUFaftshwGJGHix
fIfXjrWAq+bIln3hDaVvcOFWHcijazRA2e/XzPs2+7bOVAPgAk5rR3e3lL8W1N//Z+IEVR92dape
IoDYOeRrQcnCHeVecGTz4zeyTj0zr+Ek8316L8awVT80WMLtf+A8Pyp9TTXiVa+YmPJtPUok0Lf1
Gd6e2fV3Zy/DFEpOMY2yw6vmwNdafG6q/ZElEsF9T86VxdduckBUJ6SuRegjJwwpE3GojQfi53fN
EE51BsZZBydhyjdKM40CNLQSBwpW7p+TbsyGTFJqVik9XguNM2stGaBBWtD8r5flELOjgc4qj1HI
ioyjQenR1CziVt6qtJ6IaAuJXqe6oecqMgLfSrl/C38eXxjvcoef3G7qVZO+CPxdJb5tn6pse6UR
YiaUmBn8GG+JJjxYUf5zjGa1zKYcGk6AI5vv/lKHBz021TbuHBsF3lU9JTILVZRKERDxAOr+bP4W
NH1o57/SNaDR9uzxcsWQREF/7bvbwGFcfiSynCoZaNfF39nj1VEvritJ7mfdPb4vp7kJv+2Yr+9V
gaBiko/rHsZveV5klocGGpduSqatU4394Kh0F3zoJRdAi/ePld5awCL7UPHkqB9FfOKyaLieXDhG
ZxWu610bst4iV41z1cx/9Pk5EnvjW1WW0wjt2eMn/Wd2CPR7qTeNSJiYbacm/5H/eaBLa6BTkLx4
XVWvOFsgLkOroRe3XpmRq4Ak31xeS0erYyVUtOV1EwvNgMQKZS5S6ZB9ZGwp1T4NRWpL3qul1rX4
utbHu+6KdC3fRPO3R+u1UF9zqgRLrLGdhviYuhIEO//x8KM0MvmQD81/855ZqOtomOHLf3Ki8pyS
YnVeywoVvmQ+eHMCOofH5BC9l26d/5F0ZkuqYksYfiIjZNZbmRHFeagbQq0SB5BJRHj6/tbuiBN9
zuneXQMucmX++Q/K+nlKF/gMYEvRdkIhz//gRXkdKGMyDbgrn2/aCiv/sWxRkW4jF4gMNOGDQrYN
+gx2B6vn0wOfeKDFN8O6GlE5Mh2L08+RifQGaeH9Obb4ocEuACodfhYyJYUhUDHcG/QEumzeLbaK
QHFspGtA837FkqdKxf7+g0uV4jKr4XRktazuSVX5x7rjIkf2pC5lbNXu/C2gcoWrnvXL6OaIyumM
dWZv3APcHt3mpB2QM8iwVRB/9d6+r+3AfEyTxWdbhy8CRAJ102/zEIByWHt0gJ/WGhLszGT9OeXU
VKIwP/A5zW9paric/A62+QJk+zYnDXG6LTx5LIa/GjHTHEuaOOLnVP4eNVWBm1RajnmxlpxCQeyZ
sz/Ufomt4JZm6aHimcJPjZmmLQPks70hHGJ38zg5FZwnzIIi9KfvvybQHXVJGiRCJphO7H1Opa+f
2cjQS1R/nHoFDCg/ENqij1jzDT2WYkz778T7gPn9dufCM9xxTtasBNwn9l2GTwcpl19i3IK4DXPV
0cZBnOLymcQwH6AEaHbZT+7B+PmTbZNpOUszkxVBlK/0o0bEBMd3JrGr+6noH0iDwwJCsdKzGmTX
t2wleBgW0edS6pOeShKm7N4OVW1+FvmuXmLDlv7eS/PjVRvcJmBcghwppk6jiRSpOfMul0t8qjzl
oFg95fD6wFXDSZKJQICjzidcABCvIwWBNFZmYCw9fgc8DTQ8HiEfweeAIQzaQx8aPGy9mcRyovHz
AQGJYfua9th0gV1g8IJP67Wb4/QmD2fqNZsRpBekIw/LV+1m3Q4M2fAbN4ZiPmBsYWg35+C9N3rn
Jd54jvPfm8sLRe+bemoVPuYgm07ozehTsaTMiFDE4Qq+GhmQDs9JSoXDwnBfbkoPtzWHsPFDsQD/
gHm0Vw/3y2vLhqcS5LohJ+63mzUsV1fARINj6cOSlymVBvcGoA8OAezvzfjwwNINJAQkFmuY1XBZ
R/Qm3FcZJjdYFkOQ/HnvwMlY5Aa6NgVk0Pz+MLBSxndMjxGNCanE3RqN3fEvs2cVjSAOyDM5tqXE
0p3Sex8M4kFTM2+pkbio3cwuZEPJB/sOJc+QJgglPxPsJP/5orkPkienN0F+tzD3vKcRoBeopCy4
L1BmHSwpwGnvvale6WGaZbPDDDZDzQqGXu8RyLj0dcaK+s/vjY/wD4aBhtOIbEgMYJugnozYh9bU
KyznzDcUMGKYOUUo2FG3Ammzwv6OXZz6eOtKGytErF4AsrLKIbF29UG/ip1mS4sg3E4IBAQNkv2H
g4lg8UPXM3JH33ONH1UtBY1389Q5EIm21w7SutzJNkC9WW7xAo79Jz/EbBi0o2l6vO/0I5AWFwjJ
8yeuv/qA22Yz72Df7Qx6AgcbVZcDBTWPCwA+GaoQWlzmuXj72AAucQoz2iaF9nMSuxmvJjf/eIJh
DHhtIBBBuj3gNUZ2HHXeYRa0/yBaiYuSfd+jCZ693Szra4pcrjuzBlsksAZoWIV6C20E/m7CRxH6
+evQtw5semTk6xIGQDsbzBWHXiJZ8RfFSWbaBc8djPJtfvfX+ua/nHcR1CtpkfpDFsdB3QkLIeyT
+y1H9X0YX3h3b9EQdm4/edrv861xBvMvu7KJRCVJZrgxCb+a+zKf93u26X/NVT8SJcNQ49IJ0jhj
SP5dxLOKbRVnMl5gds+2Zt/tslk2pdvEzSfi25bTMbQKzl70xrufZXfDehJWdbdK6wgP1pttWHjK
2jiBsO1yGNq16cdLtjg14UwVqj4GxiBbTh8NbYy/hmtOG41qWXKa4+1tQZwKs5z7itRANBwELRFn
wME1HCYPIIEdWQp+tnzulbBofOwkMZOdy7t2yUc1u+/4xIY/uLa+Zjf4pRMcS0Rqj5DeT7RLNzHC
Kuy+qLTNitdsihlLyGjLFt7WHIobr8j9lK9j7lPhaTye3zITTBm8n3ddnncevT0PjVl0eMXtHcBj
RUBJbuPoYIHgtBixo9iCPDTFMnv0U+M3z8rSYMactsFzCJ1xQl3gECnr+swRsvMdFInxr7RTz72Q
Bv/BF7byK9FneL7mM1SJH1RCGVQ9vMFWH/SiHopRF1ckNpMmevaBJAiUOkJj4CM9KNCsjbbwDytf
gSzts7t7/GJe9MXfkF0ejmewM0xVt7C2xWRFDqqxexsu3o8V1bhp8Ofi177nbhlI0/pl3tZK4jKk
ceBx1vzyityr9bM8vz9LvfnFtSRpfwt6F5aMKWRCbd7nYWkspTfj/GTs37NDiwsw7K5aZe+/IHSQ
VwKrc2IbjWCsHYapsKp73u2msjC9k6702UTZ01QalTNwDXqCMyAzRDnuJGXk4VGI7ZVUWt8fqCaE
Hk2/C3XJ3oCmRyNa2eHDBB1LoJ85Wsi9CAyqrPGWxZIRPBW8IJa2BB69w/EUC+vs/L2wFH3uhLXP
YbAAut2wOywe4WPgs0WQH0F8enKe7ybfGZcq1i7wW+gjwR+Vask50Dt2my4VDpfpsWSJxojeSZF3
b4bQdzn7HGg2ccjGHjVF0nQHfcJh2PrqjBCYlAKPi1UCCaj+5zz84eHn/azcd3sy64Y/g0UPGcTS
ZMGek4DIeuiFLpL35xrFDI8kefisHO63aBzdS/BdgCQ8AyYVfJhNZstQAOVIVkxgzI9n3NyyCPsN
pfsVKY6B8y4RXpqjX8eqXa6Uc3+pyT2H6jR5V1aHX7E0zYLxPKUzpmF3xLlfJX6//ehWD6j4kypk
j1o6aypecXXxXqS/Y9ir+EWuRtAcb9aYY4aWt/e6i6HMnnFQ1PPq5mipa5wVbHs375uFryR/ZUr7
kPs8stJB1JILDRvpt+WyN3sSH4cvGxwTG/M4wH8Z91odFFWgEnjV5nezPhHTQZdpD0SIwBig+1Lu
qCipCrtANDqY9QN3XfUl6SKDdX8oUucFg+GQzInkwKHww0O1aNXCZMVwNCLUtzcx0c9IJWCNQ9Aa
yRlXypeOeSZF5sT/lyqP/qnsPYU0s2Q/2jLJGJa8ZNRMTjTweNKlIZ5tXcZ9dfOxAeUjHs04Sgnf
+tY578N9R/MyAH+7PiqvwaJnzb8kUfCfAQMH/8GAbIwNWjTULUmimLSAiGYjR8mViZObSvi1jdZW
t2Rfz1TCn2lec3mInxQbOs4GTR2VWhtFZR3qM/nnvmeYu+HPgioZUhg0kUrYvvFnbopwO9W3MpJj
n6V0hQug6upDW3wJ7585QHXhcEImyB0uslLEt22M4212m8WGg+/IL6ZzA7JUYPUAfmQgtDYVS+h/
9ftGu11ABCguwiKODWerBWOxOX41kI+dComNMmcXC66+RyND4WAPNQhl1pp4ruHpxJoBpvzyC+fg
5rJyA09JvAQNccgOj00XuB3fDLVnKdlfzDgYLWEhAl1XjKZ8MYc1eXbGCoRbn5aEDTJKDoM1zDan
3VH8eprODNSiODMeUC8PfvXVwHmEXKj6tvT4XsoRpaUiTEbo4tgd9wuNRQ6mZS/n/kYyq/0CK4Eb
lmeh82/NX1o3tmm+dGT6UyKqUYrK61w8gDiEuRDbLX7IB0cODgYWIFje5l47xZlpnUSw9PmA0PgA
x57Y5D7PypGuit8XJKKs9kPNNfh3VtrixtLM+LeyhsCKbdBnJiaSj/iqcDr0FT8DOoNpe4bnzZYP
4RTSuMcMsKPpLpBtMMiJsZj752/Echo0FoAHDvCTIKrvvBGuJEhQBaXt3ocfPoamtEfn5IC1iCdb
2cJwRW47FNUJb+dqFIKLuDDOZ5oL3ApbCrBF3n9c1WGhyR3qVyfMOkkrfO+k4O4TRQ1gbhJsb7LR
sAa+4ZO26sjCyJnrBvOJG/A5N1sm3GxmWtQFXdA78SzDfhNL6jCbvxHvQ3FytlfOxrXCTwm9rtt4
uv22AMr3b/60Jq6AcLxWoYTs8HnEjtwkWEvHejnE+2MErwMn1SX3+AJ/5ILhVTHzzetE1ma1u0Od
Yr8zJR3Tb60HNhJ2uSDT0wiYSidjhk/D3DObC355MeOH9iuUa3j2HVMTR8wlfRErQoxjpsO5xjnj
7mBJsTc2w9WUG4DXm0t+/vZBdScGvfL7ALOX4BY4vz5MT8tYJ/NklYZD1wM75TcTT6gKc/4mbVp3
vS0MZ2jDo3Eg/dijbvL2N0QPTIY2h5H+i1U4vZjs3vkeKiWcycG+zweSRR3D++dA60aZUy7x8r7q
nd0VyyqfPbZ5pYugcdg0Q39wSRIHdpE/ZBmaTyFjoBR+2JQ4F8tV1cFRmS5x8/4p3PY8sjlAh9ak
cYBIJlvtZAdISzTN5O08d8lKXVYhy0DR+U3VP+gVNrwtW5AWFzdXryfKmmBikjcK/9lPCHWwBnMc
Y0lPNJMdro39L+8z8w4j14rBirZV+YXrhMeKJNoq/OuEQwE4UIW2CFkFnINsApoNdj6cM0ZQjjo3
9zC98fGmesBcn7Jyvz1dwfT8YgcO2e9OOfxT8XxqPeI7YZQKFIm1mJVgCU1mEA49LxoAk+RZGHaf
FywkMIn+Co9tpn2jyjaqydv+Syag4dbXFPGRB+jMczahkkskb/CEirfTPUQkW4Cnyk09EtAZwBzN
rDey9VoiKEHcvdC3A3hgP0V4XzESLACz/yW7JFMmzSW2zJHsYpTZLxpxXcTbeJbvMiG3wRVXTBmT
ZJeLtS+k0d/OfJEiIJt92K7KuXbGmtP5WGmIP2V9M5Or8jtEEwYjh28kDA8BrquDzIvHo0xNIQ2H
ukfBhIL5+GmFSA9yJeoDnk3683Zhq5wxAyRRtEBq5ajPGbSCFvgYjS8ulNhi0H4wX6K8A13998A+
pnSVLw/UZyz++JW3jyUacEKvQMGpfWjBp1QYizeIaEEsaywCOljOY1w1S/hif+SMEkgIY9Qjg9iD
Slv9sRhG1feapS7YGxPedeTxowm+LHxVwFkzXQzt4XaEXfLu6Ulv+02HZMBDJjryJw8GMLvR3xfm
S6SYJCswO25qA1S9P0LImqkzBDiy1V2zuWQZU+Us7XHgDUfXXJ+km/qKFWvHO1X5hkPCCp02DRTD
Vzf/xmg9Sdye5Kf6FGNA21q8CvP8pF1oRDCiHax5DasLNa0J4u2AjaXNbdy59IXkcO+F8MCFPOFC
U4XRy8LIS/3qkPraRQ7iZex+N98QvzDvcxahaoqju6+Qj7W4fOEVAQdz0c1wJfKS+SBKQ5p1ZoLP
K+TLcwcL9xQRvIDcAX0Isgy4dXhwbDO+MyPGNLbJZVjGP8irzpC2H8vXMl0yQBO7akKrsZnVWD31
DuhwoPnCtoe9pzdY0yMBLw/W3wujomAogWhhpOvohlVsQKVGaUBfNlpqgKVrUHaJbLfYxgl3OB/J
Pp1GPuUhcAmAYa+BS+ELXMiueF4BAdiELYwbFzkgG3zSxOOgCQ7JY/pUPUJ9xZsNiWv2WN6xIEYh
Smwc893AU5ro6dwCFq2whjXWpx5U9OH086dtO4h8TnMu3OrDzabjFtxzUZAFE/FT7TnYpVfb2e45
p79yZHe07GzIqza7HDufSR57I0ge9yueqNBV9h/N5FfgskfT0QotFm/6p7H0qXLKHba1CAD3stfR
WPDH1NXI5pXChYNtAJY/lKzZ68J0z+ckRWyVdLc8dUHGqENllSfaQavtwXq8Fk928p61FLR2iWKZ
hEwLRKBwSBbDGvp4+8Xpd9HYrZmxqZAiRiLMOjlNHVGdImoLf/cB7B3BMJP8ofs9jKPOVs27rUxV
m7PBP8WGFMOENZC1Jx3Hmzc0eD6ioaBJIWRtENAClmUWC8gdiYhWde3NU+a8WGtD/+ujmy8dwIVm
rwWTD/xlM4Mpaj4R33l19N42nIqfYnVbKRrXuHTiyU++S2WZ+z05uxNoArayeARUfkKbQYQGM9jv
gLEQrdZjXzn2R677mAogrr9kBRV2lnv3Xb8upwjwaKBs3VYincwkWn+8jNQloyNOyihpha8eWw82
U7NHyBA9XuO4P0+sbP1ySyxZhNUtlluNN3C6Jfg7o+/HGhwURyXSIsJxBbqm09gppz03WFE0044S
dfPAuaIqYBVi0mnsJB8Rpwk4NjtdcdNEDQBmCjwM4/8CVDqTMGPtvNxpN5hK72kPuHWA2Fhc7ZRD
z4TCZzCFwXJkTkyX90s/NqE4YVbCfZE4b/MW/AsrBrInKW17ZE/v4i0xga+OoAKM4EWl5H3AjYND
PIHfRFpIZ8fuZz0kTax3mBYFtLJW3fGlBEl5OxzCNEx9ioWXTUHFfjtirzG92aKHTSdcbkPM07b0
3drkc8XaHxXN8EzqwhaMBDjY2gpN0R/3FZ2J8PMoDs/9nWSE76IEEtqRCsnAJ9y+5UoMOZi6Hgty
9BpECt2eBzglAYMAB/vuNFzozV6zuNXc1y88wl/AE3iVLmQQm56Nzg/oGVOR492a577wchHMsXnJ
Lm4a/zDwcWOupfGE2V+d6XiNjWa8Pi2G9ySqfcLPx2T2Z/q78/IOM4sALpZRJxbe7Uw6l8FroeJ7
HxmTcz8FObc+lyIcBV8rA2jP53xtb+hiI2Hmy8dxfIDEHrysagFB6EV4lEIO1RhLURg70DALy0CV
4t49eGOHKmSVXvnxtd5B1pomdgd/DlgRUGHbsDuvdzoYK8EytTtEfjMZH9KjbpIbhkES0Ydfj6AY
ESPz9Wo38xTvO2WgPybecx67eaDa3anyvw7e1XcBeegzFjtTuFG885WV7arDw69FlNh4zZGO0Tel
M5LccQHLrtyma1Zuz90wkJy7Bx/HG5sKXctnIsKn9atBiE0Vsd6/vv0nIx1XHHnRsqu6r022U4P2
9LFy++PQW/IMjH3s3kztfIv40Z9/sUWEjnPAXVl4QJY4wmmR5EQK3Z9t2JAGzS+Y1aTd5l/7QZMX
vaLPOt7pIkmQm9oB12hW48NwV236m13vPqHiiN/jIF/bZEla0x1ql405nTDc0VhkukrE4C8d4IWo
V6jtM9mWwnzZk/U09O9hRsRD5wyjYvo6QyGIF9JZ26siMux2qStC5Optjk7vR/LGToLVC2zrqcwL
Q5yE5L4d6HMYkGNU/gBlES7N2BYxlE8cIihAKF9H3FMh8ngknCyr39GfwR5eB9YYnr6bd+zGABc9
4rkJeDUtQvPFVtLWR7DHbfWax3O6uYHdsv9lrCGupDGrDM9qckFA2eyCsLwdIUeNO9SnAtO+/G+m
3z+2HX+jYpGI5wSra3ccsVMFEy13feok8+eJ25paqBBlwhfOLL4kvL7/25LsJBI8AGOKheqSa+A+
T1XIoluR/kW5DoM8s5oWx8D24WtxkEuu7mqsJXZ6vpAUEDu0hiYNDeEQ5JI0bryEj3Whi+JVF+79
ByqwAJBZjCyJiakO/QVMqe3sF7/doSK8hEM4US6jZUGCwo+2ZkP8TQD8Jlyq+TX1ZWErOD6ou8+i
XiYMWGhhpnev8lvOXu9gWODLLrIki6Ax7D2MIx4vNRZvUAhVWPDs6jB5Zg9T4L8tyMn4uhdUfFwT
oc9dQAuh4sesvxl9xuJ7juKwW1X0NuUOtEd6wxAidM8EjaC6ZQiWuL0FC3iqiBauZdSM5PlddYa4
TvJwBQmbb6RsCK7Bv3AoSGYM5vm0IyrgQJkqBgwTHuslAArmFbhaKU7TjYdqgakFQiEELTAGWja4
v9yoWEszhQNkFJCJBak+oNGQaJWHJvHb+RtHUDiFj9kHtv2CFpIVwC93GSMuKaUwysEPziASLjSo
1QeerTCh/Z8RDe4N3kDjXHvaBpSgEUgMVh94DrPBBJL5gq7ElgUl4t+XV3xonzipOSIptQAnxF5V
eIi+ueGZmbAz5gUvz/SfoAa1sDnD4/i5//wvIzCE/4BuSxGr8ylPhJYAMvnnKK/QVKBBAM0SvwKC
8bFFb6L88ogYRdhSq5BKCH6i+2BaxG0PSAb1uTp/XsHLh275CGi23tiFYwnKgvGzkXlk6uIFdySn
Gncr8JIsKjfdFCQHGACWSjv5hLmgVRMpfG482WNZIwnnP2PDs3sfKTGdi7kZlCyqgZMdsaPhsVX+
LQQ4wp5g389SSj49/I8SSLZxKn7KhnVbTbWvQjL5XKYa77swfAbdeoOc1omXnNCoc8sF9ETFFjD+
lKutzpk5sShQo9Jnz9D54PT0GSQZZqvHul49f9KB9d3fh/8Eo6MtZE1UCHO1MLUnU+g7hFgxhrey
5rF0Kxh6X65JukUTV9DXUTq0PwV5gz8GGny2UUigwRLIBVPYTpFfVWwkNvgU1Knk9dPxqtq/9wTH
TIkfJ8qH0M73F6c3YjYJQDmSnkGqF8SYWuc9Ihk2EJx+5kbJ6sen+2OPZyiND8sfccLUOYSksp/d
NoVTecZzsvoh/1RFhzTlHenHvEaaCRWZwQLR0qS1moPoWODuIqdieyJk83xCdea/s9NjzN62nXAh
4YN/1havnwdrRXU2uJBvgd8UUyptfUKw9nPxwjMGFhGpnqz16GlDzjRTLkM+fA+aEGrR/YzaGxYD
rwANSz0Uo1CN8mbHSnnEIRN+77U3AuWfIMCAh9+iBlIslD0UCfbD2VX6pRagLoByg54XkPZzFGQQ
KDW4SXH+2RlwUtE5Cz/kBnQCeJMVmkUUMi1YG3RL1TBJOINkwhXWfi32Vvyn942z5ogybpis079t
QEXAQR/GPF+v1H+wGmaCy9ixYHN5wdYAU04DrjyTERynkVO2ThOSSpOuhold+jK214RGTYYebW34
hgUHfNB7TyzjNGSeMQbAyTnbZfZzhhdRIGoS4Ag4Dz1p7nyxp3FzAECCZ59LYZkU8hITYxaqAtZi
1hmubsEnd2HG+A+Sv2DSeLel8Vu4RjAUjnpvuG345SA+wBtPdmt3sMrHFpuT5Pz4G2zwxliALYB+
gnnOb65F0cjODFC1KpRNXHCfyzDADe/aQ1wHuTMJcbaU0IioC4mD8hnlCJPWAeyHRR4Q6XKU+jAs
Btgsnqmb0mXYmzGEuNxsYPyQm5W6KUM9Z+VhN/xwXhq2st87985s4Bp8ZkRkPu0R+QVOi9rM61eN
q7OfYidP8iAxe6jSUE9PsSOAjptu2VhF7enhj1bf1utCJfgsjfYICQWdAuro1SvUFs1eFhanwLHw
kQhBlMLmD1nba2g9G6tevheDcz2GJ879Cc03eAKHvv5k3vDksx3IYpMn3Rbk6wwNp1Dmz4fYkWLF
JkBh5FpQ+6opu6ykteh7aUdgF4J0vR5umS4BZEZmvRBgSUtLuuQHqM8C4SrC/Ew0M7tJruMH8a7P
UF7iGkynzr9Pl8iJxyk12jnxd1U1m0bB3MlLGgGwN3sYOyim0df2AuMeQscPpLHDL7KmPUL+B8Rc
DK5Y88gvX2argD6F8liqW7EMvM1bdLX/5Nrc1bxu4AFfSAkzYBqCAyFsiPrAw0V51GLQfx0btnqW
n+ZHn5RrLFJd9kFs8asLwrGY+47LirydabKpN/0ftgrMaGcIO9IMEebIQ/vw3T0d0jDXSqB7HS5V
52/P9YDDMEwucJqks1igfxz+EaghbvaPBxHNk4LTD6gAKAm6J7ySmBSBOQ54hsgrcQp4EcEruG0e
VCOOtbhW4RiCBM00a3yod/xuXwdW27QPi0PZOHy5LLpx1CNeNO0IOjDOtzr8o0TQJhLcAXIUVovi
vigoFvwemLIjvOmaRa3N6scmG57BPG6PBaK26kGIpPtCPwH8rszJF8gxI8hPDZPCSI2obyQ/SDin
COMLCy3wnV40enQTlEiq81q+t/WZbBjsBR/wgO2XTQQWGYRYRsqeeskykwsmkpfUll9g8aelub1d
bqT1GPoP54zepxeAD8N6oNiI+9lw0d1uBn61RYcVDCqfkWJKKg5P+foHRRz5nZfAKgH8CSlGwShg
KApJOo9GAXPT5bPO599yhra1HtjyjX0FNB+T/fyzBzT3cmZPjPk7kwGSp8fkqTZzKjdPXEH75PNp
YUuMCRT2LejiKSjVXwFTnRK8Zn1D9YQQrwwdinZ7Rt8vK96o3MNXjM/625e2r23OFM7EYQ2C5Hiz
xd7NYOda086Y98UrQIeTmsjqHtt2PYKex4vC6iFeqY56QEMFomLduTRtnLGIeYQoPE1/EqD722I0
e8zwW2r8+JJCqxMWy6F2TA/gjvObXfKreoCk6RIcTsizgG81h4Qc4R0u/L9xJPeJ07pfDWy8O/d2
1F1WiESMSkC7aHDo1mMDZ+1vOCDt+O3gemI/jsmJLKgUC1Jt/+FCCNBv2HeOuw0ewrJLWo/cIkoR
MAKgQH9jt0kTFQqCvvNY6xs+MDmCbGelOHuC9mhWUVhDzvKckFSKV3e8YwxySoLkYRWx+aINPN9p
HGnaviavVY2ADtLQy5ZfFnGZr9il+AKSPi7pzS2aQ0rC44frwh4mhyreqgWR3FESz7Xv2mDSl5cM
GzfDK6UAinuhmcUBHjJUu87mH1O1KIG8bvco+x1647BtLeqT0xJJ6WoL3rGtFJWtxZAwI5h4uJMO
BWTOKbR5TZ7AjXytYYf/gwnngnuzVil2uJ0PLrC3weBQTnB/R7clPglraFbvTRXV2Lb6gJgt9Yp4
s+iJxmGlQAmniaQ5mPdzZRlrUAYm4/OQBmD29FhQQxwb7XApuLZkdU4lkEGEKX9MgOK1oDLvBG2X
3VaYJm5zvW0g8G+1+Wv32um/GrKQKPbUY7pIj8xDqzGERkjbc4VXYT+Aw3hsji9ovvM3jiN3r+8Q
yi8rzb/fPf3m52pQJAtVJ9FxW1Hi3gVA36jcPUdWcbObdJ29bPJYU4BPvIXdUcYNtf96n+kHBoA0
LYPB5R0Oood/30kkC4J0Vg6rat7Pb+V/vtNe/U0G+4pe8qaEz8E++faTipVaQnuVfIj3DFGwd9Jx
9PCk6hCDzBEI9j68hzqL7KhGsN+9fuPHuje20C/YjA3GfOJ+zH30LkmHtfXXbvoAyhcJWfUKCUOS
uVDIKLQthQ/R+N0eKS7Ce60K1Gyhvrev73wHYNwPloNkSyhWV7hZ86sQ4DCAwzJ90XN2Q4i9xm40
OAwGyO4iBXQL4Q1evPJzBjMYdfvzfR3c5t3XJsCOIE826S9JRJuB0UvxX6tG2OWhyq2ov3bdEl7A
ZmjIwGaOLuMd7BUqEYsQJMmjOQQs6HryhLrXzrUI4EANUufObGnQZGGFT9UXZo42zSUgawfHk9GE
zE98FOmYgH4p93yq8K1pTmi26Rmh7XJDggajV2daol3DlhBSh18DVpN2uRh5X15lWCPcKutX4eBA
JYSuYTM39k+xOnm1myrQY/d9ui2rAQrCpsc8cJJ58OYgBYn4azpGQOMt3lDG6o7D8Q/t3pc5MHeY
pSH+jVtuC9o0OhvEAHVAJ0t1VqwKziGwsxW7Gwbe+37UhmilZczHwLsGbO8slK5DfQN+AlxryzhP
i32RxyjA10b+S+8M7aV90kvy+GFxtvPyr/IF/xk6hBjXM+/OjEX1RaqS2RxKmDUfwxu11oENZzrA
bBH1OvwiMaIMr0JPUZ6f8QK8AzilwZRiSoM4CnS8tTEhgz7NmIkR0R7gAgkoeOPNBHTY3A7PXQ0e
QGk9QUVBkNGi7mQheESwgLF+N3QR/8tX9hu9CWLf7AwP7YTsx14SPHMblkpiTItnWHynVYWLuZ0S
dkRoPRc0jepPGnuibJ+g638OQNQshmGdQS+jsx+daZfovtt9w4xDtViTKTgtr/EWHOd5Isxtj2oV
cnvUeJhcC1YzW4TqkuCbAm722WMu1Ak7AZbqBCvi47etzor3WlCPgCzGGxzWcDRB/guKkUFHYYKU
IV6mnwhb9n8grYUgZJ0BfECQgj12O1YW01Cm+sAB7AA78rrYh06z8yMU8v3XMo8YqLDfIplw8RBW
tIgylOPtBwzjfirAfJkDGPsvaUiIFd+8wXYwGPtihMEOAOMieS3CVr4u4UhYUzNocPKLInUxYQfM
GSxKgFfuOAZ9Jl3V5fjRPtKDxc8DwzTBRTJiAJjVpvxevKVpC3+zcJkgQRo4g5gDvTuXn7+CffUP
AnnxnsEYKLArsNP7tDCw4iXK6hsWCADb0s3xaoYtmAQdFhS4TansXj10dpBO4DgqhOCoFsklHo6v
CEJVYPv7mUJD49x+funQYMrBOUHZmOMWgDUrmtIzizl2qtmed3/0XsCb4U+jVaILG4RsJoAhMM3F
uiEnbmWuXskI4t9nuEM4848njz91xwpmL0wXfxnLWFPHMa4NjlxY3Yb4UbgNOrS/3lbsEUsFoaH3
3j+ZYo0OF2mO24M0wTfI4/u57T9ZRIrXBQqEoD+OfnhDhVtA50C3SFYSkdMv8jbN9ifHVej3w0XE
fLpCY37q9wqFOWRaGMBC8glCe+65GXS2ljOsbRdoebAiHVA42Bgx0oCexSZlrPjyAosNGVyjfS5Z
7E4WXPq/jy2UIL5asid5ZStfqgCM5o1HO/zz3uE5PSPcxDjfybxy1D3I+TFfyVsaI+tXzNWGC0WA
2aP0eLw0tLa+wOw2qAXlt+DKbxBwcs+X++f5ebrvtA0bVloIygiCQ6+95suSd7IzSTmXLnkMNOQR
wUxhxmGlzoiJMovMHDIQHIWkZK9AL0lQEd3BbRtSSyLkEVmLUzrZ3UIZ3drZ7KVE7R84PZo0wIlj
un4dyYPCtERkmDTLx1pB0rMo9orXzIk3BhLPg+e8dtOzMeM7pZc7HlerdleErESwAYUy2Zn90/mg
/eNbDewKicVx15yzI5QT3gljA9bM0U3OnAukDfX0eWqXHKFEZx3iAUzLw+k9GPSssnkArSWvGLCf
O+L8+O/4Rzp0ulNQbFbNKh1N7l9TJ2FwrYeUy5ii7tVb9Xgez79BCRITplZ3So9jDDWd7u+JOyS8
l6iA8dCZXEOhCuX7Yb2sTxj/jJAST7TzcJce4mV9ElxndCpDMrDTdT2AC4haQQ/oQ7KgMCYPIJoL
hMV0/UUBOdEH7tCJIZRbcHDgYcGSJLneY9VefhB+oY7GxJ8BDgVFeMt+nl+r05zByINGe8NFkd8H
fu/T7sc4GX31SSC8dMu1MbDVS46gS+ZWsPC/10egHhVs96MGkRR9Oioz1lm4jTvS/vM0q2M9f45N
scbOrGwllaSMTprdaNdAnP9MFHa0NbCuVyyaL31b47wKMgeiz56bcvzzBdLaJqpV7N7Tl8MW6vue
ltv7v6VHrHGdMOdaUusUsY8cU96iq2yo8n8apkox9yqvQfP0m9MAvdTIe+JaB2FT24Ex7Hsd+xAe
YLnU1WN9p+oLwm/6YbvXoPJoVoz2ReMCN3Efjma7Z8loBQkCOhpkNcqvfk63gC1J799JLGr6iMuA
1Nv7iebnER70QGguFgOWMPLueQLuh+PIP4IknB4LpF0MXiVjnfndjPHDEapC02yBOtzovnzgvPOX
kcZ1zmepzJTkkAs+40Dds2nH9KkGd1brI6s8QSw/3BF44CDxpfJbL31Xvx3IttLmJ/sz0NE8Z0wX
PbiJ8dOLJ8K6FXRb3aseAmsM4rQIHzPgKyTYCOWCG5HQPzRebNCZGPPFMJ9qELIfx/ioAXXlOwOn
Pfjpm8dlTEIapHD2IwfNCHhiSPbFjgMoggGf2esGwfRIyYB6oDi01mS2wcUtp4Wf+s+gv7m4hkIk
Wmerj1PuH75kaWeopScShQmqRVO/SWdg41iBvaziDxtBDqZNk5XrUxqvkqXbgiaiqN1CBVZaJbXT
5TtUOrCad/JI8HtY0X4FNZKh8PnP/qRbkYkAkQT6FrzbY+e2V9ixlLgrSwc0wfLIgbJoPZboLT4Q
HAN4grjs8JfcZETt/1DCt+nmDvkAsorwyCIFYpIvyNX8G7gv1TF+HvP03F1k/vF+sKyMifE09f9I
OrMlVZEtDD8REcjMrcyjOJXDjVFqKeCEoiI+fX+5O87pju7dVQ6QZK71T4tZeSiVaO5CjpZXoo7Y
Ojgx0RZfUyS06GESdEAxrM97x04c9rr3HpDHRs4RTyHuVu/0jfTlCwUUYjZoCTy6KvnuBKgnBmYM
Ygyct4L2FvGOgOvdV9p67AwEbt3Wj93rcEKeNKMPxpIafAd5XWBsPAZi2/1HNJ3L/J4rMVCqxjFI
EJu4qQQKjU4CGH8z41sAF6rfF899vWcKNJdW8ArIu8+05qm58SHPKD1hndi0nnhanMG2Xkoo6VX2
CWE1MQ7kK5yXN9uBN7RWT9o/iuXkqaHLnsu/z+9COWAFOH0dSC6dMNZ/meUqYFXv0H+ePAk5FzKT
P+MVPgYOOXpTy3LZfDetT+vMxbhYSzpim8Am4ZtE8kToy6hcGx44GaJgRD0UdTQzq2MX3ieKScrF
mmIS2k3y7QJIxFyhbbv+AaeWwSCFV5Y9CYj/hi6fvJ4/NTTiKuHaoIBiq98Q/i/7bCmap4LtCvc6
ugCZHZbh5VgRGOGOxNqIbzjBsnoPYP3YneDJFUeFr0rrmeIpzEbYb74ZrdJ3bzNG3ArorKkIQUmP
C1Giq2Ka8ItyaaZloBafnT6jx2rGBOSVmZEdJ5w7SLkxAvSePeM71By35BUXXYyw0nmKiTK0DdD9
NFjfY0y6IzMiKg6qHTM/iR8Zdgk9RRluvM0BTw+d4iC79v77KU4WIAOwo35DRoFg0so5yQK5skav
BNRESE6mqw5IzBWp2tnFsYYKlXfi8xs4PAjBeXtXgAJYOChDD0EH+WKz5xiVpRy1cf0n4/XPrDnF
G58YlNh0T72oJLZk0VaoOI8HhOTlO7pgnQCL3XFcy2teDsqPuWofsqyOnxRo6mgNgeXahI3mui7D
5lf9HUwHmrCPsSlDC/10iBxIOhDRR6+Y6jZBstxvlYxDXuKJf9K0jWumrB9jGCvqBiyWhNrBEzaM
OTcFo4gKuLz/8nApekysyhtaemhsUSOxTZDmRJoZmCf/WvXwEZ/hbSUvrLzyjckjJtcclegpP//B
CnzF/fHsN5XSD4IRVAFXn1pbMcdMsL3VsYxuoQoA6kgteJC9j2F28Sko0ngNNM1UgyrrqbguCOLl
wwy/bCjRiYmkw+eYQthM0cP4j91AeLcQ8ZapumI6DAVGQWgQgb/Iv1leSDxPji4mbHFXmVL2L0f8
8vK0hUXmdli3EcuVTZZ2EbgSrX9maT5o0tl/th4qfLNbPCjAO0b5EWIECsjE4hF5llmDVc2XfaZ5
kjnomZmIWSCzQgi0HdikZHuOADFzdQ8lSToweqDi7Mk8bM7zgJboOhx0ODEWQH3L11hHH+EC+Fio
BXAjOscEWqZ4Rl9iAbThd3FF6km0J+f2rL8lsujoMN/QF+REIxBAOMGKJHompmBHVytCGZuWa/q7
MzGASyUr7eDFjkx+GwECTwefsgtGOgC/05HgoRE+5qoRnhkYqMRYPTSqQLQSsDB5v7al2C49sCqu
sez189vVbX9vB75VWVBOcDih9ECPswBq+NhiV8N0z6nDhf5DkEhkLxZqQl+j9o+jzgWV4+Ib9Fge
ETjPqCQ/DnT2FQ+OAd4NiqcWCeMaJQ8aBmn3RqmQQO0yQZChpqzbzZA/4vRl68Ta0t0dzmi0kwhK
cxU3LDvR0TM+a5k9qf1SpJApNhq0IbyMwWm48Tlh+8cEJ/812tDjQ1lffhu/3vZwG1N7yfKjxQY3
hgYm4+i9tMaCsevID+b2k+ZIx9/Twwm5BfqF6utxCcHx0ddb1ozWTyDAmHdWZEAjo6SPmqHMJ8oV
vpz4PSH/eyxIOdUJ321C8rw1NQQvUF8hO5ASy1gPifokAonIBZwMHUMmX3NQBbIbgYTe1U7R1/R1
fCb4TK1PyTc9yXw1EQ3/RrxtxLjcZYgdPeg3rmp5NHdTkk9b6x+40nl0WBS4/BB9Icb4HqZL9R4o
UaByAw5PO9YRWFL7KwRDO9JaW96WHPJkEYM8jMQwXI1plpEs8teTXsK3THvPpsZL2Uib/FbxWjYG
Hb8TeDsBwwrTHN7+k178/I27V9JK4zKpc3zTGzaXr3Au0cRr1JDvEfpLpNMtOyLgDXKA9BL9fYaT
oR+NHrMHBrv5Z0FzoUylb/SaXe++/qOvrzjpb0n9K328m0QQoNvu6D3H4E41ssDzKTw6+kxQqbgd
CzYlZjireEm4BzGLBKEZuFkiBSdt14gHxFWQwiPWiM5JmZPy6n8cupe30+TfSSVCtaIX4vb0sbZX
CCuQpBU1JVpqr3XAe6RN2Wb2cTpXOsh+V/T+x1t1U4JM/DvZCO4zQK13T0kBAHNxnh5kU8RJxpRh
xsDhRESHh7bmFJd0ox3dywSj1k11+IrXq2cC2YxuIARKOMAVvtLwW1OXM3HGA13Uik2BazLUKKEC
DfwMPmuijr/lzCiIauGySawh5mD8kbuipjcSQIfHtUz/ojGqcL8ZKasNmlmvB70OOFtZlUAJxDTc
ccIRMiOYgB5Gd/T40aYGxuCpjcoA+1eVvRGTa0EDEI+K6HBaQsRxZS+NyK7X+REJToNBl33Sp0/U
TMff8qcvXtim3kP+ri3fWFRIP50h9Muk5BXKbokgD7M4ShsAkwVOvhY003LfG6/JMdFGT48IIms3
IFp4/iQOD7lYSxT//PFzF+b0ExjUD9qaLcflwB9AUaQ9EeYcB1yv1Jgdo/M5NP9MIgkM4CAhUrgs
eF46BHbF8yBDWpZej3YVoBbWBRX8wv477YnkV1wN4QsBxc9xuQZBHjiXLQyohSaOkhEnHxrxcxvi
DDsdOH3PqZLRb4DzvOegjTHnOvbyE2JVwvcAHX4RIIPhIPNbfJHlOLA27MInSg7aciL4Zpx8EBzX
W8oSyftEntBwXOenATYkpDUCbuRYW2v+hsC5iOdMEjNQIlDmO4G7VKME/PhVdM7hUzvauT4ZSAGA
IdaTFdkr3yk6btHcQQdyIl1RCOPDP+bilKy80mJYafxxCII6zk5W0FpBeQkUxOLkIBMSZs02sFpS
oMqB3g6N4vJn/35AvlDwaiC1uTVIPjDR7/Ar0HgT7TKNDac8OiESKxwTgFQfysqwivoRhOJt2Rbf
eDNiqOYv470PctpghUeK+XAHa/IUznbeHgONhItY9r/CivPGqDD7DGIF4Ul6QQK6M5rs7p+K8w+w
inhG6HjIZgKnxxw76zDypeb6WLx2vJx59+3xZtR9fAPyBGC8L75g6gYiDVejFkeuMD2bQxksY2x/
hsb+JAX8pJWyN11SnhNqThRjHBvbjkB7bCZoIpXwsixPWYcyXBygntjKDu3TRd4CWvBgNf3UB2WG
uODMSmi4e6lR5R8ivshsVKdXYrm0oF2ZWiZ3TIHPrk18sn8aRAoPNQzebVL1gfYOB1vrOrlS70lX
UtGZFXtlfq3tSdbMfOYW4ycp53v0SM73sxuUvlxv70dGAhCjMOsx5vq3GvtqYV9ImCMTCB5x3pS+
tqLCeqIS8dlC9PcGmBJfeSDhmGMuBnPsr7+PZ34mAICbSiVFIXR0Lstm0SCaAuax/dLMFNCOlskH
KxW8hJ1N7YefvVZOj/rQNxVPteI7IUd1FVRNIBhFBPUEfscqoS70FJqjiscnVdWgf4QtxQoqNXlc
m0ODtH61wMDe6o6NiYkPVUX8vUNujTZLnvUUjfQBTOHreAvnA46A7NUIZdWzEZJzi1+R2aZSH8oE
dpkQ1EvFCFU05zvr7ZiXxLq7ytNRHl51G7JizPH5YM8HH+YyxBuYmDYekEUb6NkJq0cV8YJ9N31S
tA9i/d/ro7YC3WLFGMRO4HxEfr5TkTslai6t8QT8PehP+mFpuved8QjPhwuaht35ljz7kXnNmb9T
OpLIAfYRVPBzwO6UwqZjo+RFILl8LauBgG9VzX9hi0Om2A+/8eNwmw1i++/59Y6EW8ag4UOc0D+c
G5SZ/7ZYaySC/JVYJxQSm+QPzDRRZfxZ57/RI+nkAFNZIhdj8xq+qKxOIfS01DtHiKlgA4pi42IO
OH0+MJIv53n17IYQla6QqB4Rbhb6mMTY4tkPidNrTmH92/Sj5hrY4ydGsn5kME3Azj6Hmib8Gxmj
tuR7eE3v9W1MhKICrFAyej6voL749Dt7bB4U+nJQqPWtjezxlVxEnMsMlgVIAy3pPV6E+u7sv0rP
RBCg7y2UrFImrauLcw3L3Lx4R8XVe+jjoOoTCVkD6gOGhpLITa1PAgWmL46lf/UoBRpkhYCkx7Qi
DDSHIbFp+8+kXqB8Jh2D3ErwHmzPSiqD3bFP4wXDSIDVTUnty4rcbzSgSh3ShZ3glavUxDnCskCP
CjnFYrVZFj6JQ9obYshhZkNAV1GCA+FPdnQGwWGfvISfdsRmDJADcsOZxE9eqx9EqST3MKJXARZP
tElJOh69NeT9ZYFQLJaFYQYUB0Qc0hEERx5jIxaazDHHGDOZaeqRskWqKmpVqC8IvLfkXinEcaCk
thVc8IS1qd0XFlL8fxJm0vsoqQlxelKfn+ufAUYl6s3vxK5z1CD0VgTyTgVwTKwDyA/+X+J5XqGO
M4qsO9pGY9LfXEMNKVAZ6Am4AQfy/oMnUcD374GcAwVZsDaoRAFrPeXnu8S8TCzUv1HYzNuBZlJQ
9ifNLy0Dolpi6/TICFoPClCeyPnNHBJ+woUFmhEzY5cMMPnEnxUSUcbZ98wByCw50NYkEr6B7MlL
X3OFznPrXbzXUA9s0dubz1SJCXO4Yn0PvbIZlTG8Zp1C2CLA4QpDvPSUB+ro+kdWMCKtN8kAB81O
yDKricee3M/Zq4npD2hCkZtC0aDnpK4l+BMBqcEUXYg9hfwjAN8lcRp68IjRZvU4k9AwIcIF+8Y0
vGJqHDX9NbNn53E5xmUB4SbyOehEGC48seb61OAYO1y+jtxQu3tEkrc/VGSBbGPjoVczxtKsa4mw
QESJzDd/CnSnjqGQmTSHIAsCPaKKKnFrYEw5ITxGDEFb2iawQp4W0w8C5/99VlICgUyvj4gT7ABM
ylpTwWHDvLqElcGYMHcmQP3zT5V3CxGY0RnJa5YBE0mJsZBWEHNcxm9BAcSXos818XNQT9IelB1a
FtJARyQ4gHuhlQIMoJc09zUudD5L43HXISxgfVlFl8ZlHiDlD/lwBJtByTGTAVQXsxei56errG+L
CoUXNREGHnlRZt9lNzYmtDjH0SPo08vIRMt4ewRNTAwEQ82BXaKWGT9jfQap/BgT0cmj9d4NCvo+
yrNmzigbjEinEQAEQzGSd2CuLj7pRju4uCWPUfQdibHe23OqTeyw0xAaqnjMxZCRzbYR9AHDts9e
FxIalCmMUL+4POJkoPQhypwUMJyJu+lZTH5/ezDeFR6tYQeNxy+1i4ePPGrR4xIM9f1N2BjV4hEw
5f6Pv4CPZRg0OGzGoZwzMooTLjDRqj+MByYmEwT3npAO/DCKdtElZYNbr8f2RAMNwziI7oIrBH5r
1RBlrTmzZ5UL2EuZjrb6tLVdsyA2XB6D8DdLmCGWJsOUgJdM77Ul9xkZLQZXfhxinL/zjcGkYNTa
LR8ZaAhUan4dm3jIG+9NJYqTF+MFiqPT5EEqOjtK2geg5m0doueWeP8Xa/i+vS2AoQSSFmoQ955x
wBYNdV3O5Ycg9s/MKWw3DrjQ0edayfmTqXX/lp+AxPzbqBpxwd7djIZvwvjG8LQFx2IgDdJ9lEzA
QADe9itrWVwZsbNMcjJSGhPB14qZ5LawQaEfuQcqqdZ078c9mkKU13zH2zNBPQEgz+fotowo54nU
9+xadTfriF3t+MBagDaPGtcyV/j6afY3t9AI6+sEMx3AwKueGRCFjN9DrSKhPP4ENllVxG6eM6ue
8YIg3ypT4biiAkuQKFaOJKXYcPlU2iIqd86vb5qAJYo1vy39Gs0GqkdGYryRF7iv6aDoFhZAE8Ug
N5uugaU8AAQUVyJ/Y4p4zgF+s4H1wwXktINxhdrhmZUeI04afvRxDMs+Bjs1T17DVEu+4cntZptX
wjhLQNjHvB2xVoyQk/dJ4/R7eTrHKTsEt65GIDhHYo8YoQr6ib0HeW3mA/Rqe5r2pQQweEnYYElI
sdDu8db0W9oaELxZCkhk9Mhg03k/xL1P5JjPv48nj7Sd6BE3DE3zqVbohz9x8/MauH2NSDhiLguL
6zT6BI95M5FnZsGlAxbD7PVz+bgQkDgTz2s0lZwrcCmgYe9zyC7RkgGyRK/Cu1nh3adsKiHmXGPZ
g+efg0ZgU0NOcGTQz4hyiY09asbngPmLR+ynjJcB3B0BMTFjCioBXWtaBygpEQsQUJ0PpoyHounK
wW5f2EimDQGlw3dRiinqYGjQyqTltiEEK5ITcl/ByAHBecoaGgxaMZ3pLBVH4eyf0VPkI275Y4I4
8e2jNKBrn74zNihfjQjuNzKQsMs16Qlc+RcHBrCMEI7SEbfhwEURhNIDseKFXop0t8dYvzgdbTm7
NbABjecxUhDUUAkU/a9y2Iwfvontwl6hpyOGTSNwOEDfYUsIFdHPoLd8BZ13/GnGTKXAszZTgmMv
VO3Yl/lGv0IaFB/h3WK2FOxwFKl39wWiiVcyApvhHcFxWd6EsIrjVZ6ARn/Jj+a84Hf8r/8KzlM1
OeWaV4XtmD4xwsvqKZ/w4xL2IWyaSkCRGfX/DLCco1zDLkSdaXFM71AG0hZNoQ+3QmU9ZawQ599g
BeczL0kotWcGDAHCWoxj0qILXgMmGnDSKwwlP460TBtXPxvK9iWpNcLHipAfAHN5ym8eDX/EHPgc
gwDW2DWVGo0Iin1yV6Du8Hw3lXcjKxmivid0XIs5gCmCMOn6mge9bqxEQOPGheoH8SbV7ZnfAer8
pti4t4AEBKB4NgI8J8urf8Xb0UyxzYcyrLsO/OsCbpJ8WbEgiGD1UfMNlq/WH6Qq4NSeLCLrOSE2
pyMq45ZT1b13j4BHkO2o/GOmxWZu740tsCYTcNn1+ND0j98lnNA1bXzbl2MNwuM2qWLdvx/aQydh
8lbxqnbbl8ZceBLgIJkxcoZ2Zo1gzz4T5GxjymyN8pMQuCnQn1RoQRlRLMMhTGXce8C38JyQZcbh
tCZjAI6NMwn4xL/lQMdEzO/JkM7ZYvXoM2Jd1EWXW1m1NQLSSxImE2bYy2qFZG9iP/iwx4RSFB0D
OdQPwOf8/QC1IeXc4fRDAG/vuwWjzlwsNuTGk6eEDEIMAqVIpELj4aFURDB0L33mQ1C8UnpQD3g4
OzlhwW6pHvXjHqzMhSZF7c3/G3RAm7BDSoy0/fmvlj6GDdI6NDhTznhDTHvEE7+47nRXfvkipMGn
plCfSIQXLTELaPaYpQAGN0X+zJ2AJSY9BNMH2yZDW+ddaCLkXaDqQ0TEmmOL1sms4YAgaXzBOM7w
KLZJLmsb4KYbV1uKLnLXqUstNOaaC1pECugVVOnlKWPomYsCKOrJyUCAL4ybc5j4wtn1ZAuToG+2
7CYNOjQm3SHcIKi4FyQMR0b5x0MjT6wx8qQ9+eYf0PltqficKQzw4Q045amlZYU4xpyapVLmDLUh
0hdHgRBcMd+w+yFW+94QhDdkbhOHAmuQqq/M9II/ovRnWCh34EFX2cbQFGMSAt91/qnoyduk1PJH
nVPziZljxIBuEnXzx62t5/d6Rj3J3AO4n4PBSqleBT6vpi7w/FuEhJeUr9WIXH4L/cAXfJlalMFn
sry916P2EVADS4wGjThR6Nzzaga/n7cRf+EzplvKJEzlDAfI8eFiLscI4w/g/e2ZFci/30RNWHan
X/KbKEvJ3AWPq1yKhTpVQMuM4Y/YYSd12p3GuPfnWJEknEvZcQTcJgVV0S9w/7D38arU4RFd2YXQ
kSNRSvreLFifwnxIYzwkXYIjkWAextqCmPXpy8hoGWgetkxrR6pZ/1GCG4jtIoJ47IiwwwCmdQqB
gPxVvBvve7gduGfQAQg8ybpAukdexW3BfILbFOhRXVHKNWuYvUF2mxqJvG1iZfnOzn9VgeMQS3iI
u5znZFZNWQ4cqpxmim8hY9ScG8BucBpJAQIwFBQ+/Q5Tdv+oyO9TilN23g8jIIqO2VxgrJG2eCWD
6cdXdyiPGCaE1W4zuSfKoaKKgOugrVMw02FEkhEprT5/3P1+rM4gn342XNMDUWxQPkAE47M0KV8j
5b6QtwTMYilnkUwZG3XCZrE4wvCiR/v7HEP6nNdetoaMKiaFEVDiiMFEbACEul8Ii0wZBKIT7ucj
r8fmv3ouN3kdqpAOlHpTY00/tKhWzPWNET/YP4/81XIpngfEwAiCmEHp9dMmEwMeJUaMNsGc/BHn
l/mKbIBG+J4w4AqmALuKA+Dc+ZcZYmwXhylbGHP3SIZ9pVg7nQeOtC9CHf5jlz5JVyJt2CHiIMJv
Oubg8Fe7doV/P9IB5B1jCTdDPsXVoS+pRue4XvOFnPgNSwqeQPXD8YS3m1qO7qzgoByiFMiXyO/y
W6KMsRqNrDGVeEHoQtJkZP4n5B7haCC71z/HaPp8tCTBARWYT+CgmAMweszNgoF3GnEZtmstDMZQ
PgOiBX5rrw43Q1hgmnPWAezy+B7Zf5/59PcdiGEqYOkEsIQPXkjJ2bkAhRdEvw5JJQBb6V3157gn
Y4ykmFfIqm9wnLchp79IyaD1napTko7QevtSKA7cEYygEdQFI4/GHRoN9ETuBwX6JW9bantEF+io
SQhinTxnJiHneb00UBM6ZCmlBO7h2P3hbQAJxiK/ow7K4FMg1E6lFHPft0BDw0TbrBsDCQ15Sn7J
R6LbQ9S5tIL9i1g7eoQO9SghzAQHsDNzrYOBf0t4WkEdkdtwByOs2PHGa0OC0OJPxkzSjthgCuwn
ni8i50t8Hyl5nNxpgHaigzfcwRbtIr5ZrGZYYvIy2hCFy7Vyutk7l4XH0YRn4M+ef0eaw4d7Tb+E
JwDUjWWX4Q4+kqQIvczYjso/FfKY7+srGXNk6TqpHDZjaXqkcwRM4Ek08ShhN2JIap09fOINOFeJ
lpsM0ksIdslHR6N8ACIiZWDgopYaGrH2S/A2ITiqi48uHoRI6KGrgaEFF0qqjZCdUG/v+myQQEIl
yJyfo5tjuYuXO3lMr6QjBhSczNXyjsnZPWWElFSInClpvWd49C4xdU0T4RxgJBU8QUGeJxm4mHAZ
38b5jLkkBRiAN45vIRwH440sEbG2MsXUKBgRaaol1VRcG8RxjOlh861nRJ3MRoPkhJ/uOtsEzF4j
mWKzIA3eQ56fE/YU0PW4JsN72iEr/+jTF+Ec8J7zxxgki8AA4ai2IzB4f2wluDmdOqoLmisSdAqi
jIeMtMja7dMXEVxX1gp69LpYllk8+HkTbM3QQub9tDEzYQs0BESm3hPyfIjqPa4uqym5VAjEs08j
dGMc0zZRdCFH8nFoenAJ3itiBfxI3F3ADzAqZczDweAqxkUh2zFyNNOuTuzHZvdKGnesenBCCSWI
517FMc7U+OT3G8dYNYmbcAYxtj5hinnwD12B1tDr/DJf3Rf1vPLZSzwaWDLy60zeHl1W1ojQOyLP
yaAbY5XzTbS0UnQe41VmCDTbGGFxzD7nuJmJSAwpMXhon1j2KR5/hMGfhwOpgAMuSjUoc5NfOWOZ
WRdErf52RE5TNZEP1ySXYFPQYQwHu2ekeNhaaJJyLJeItwjNCNGAsj6fkY4+D+P7AtFx9UcOIRfh
xQ0hlfH3utJTfk9eXemXESZMsa4LTeQzRXdZTeSfR3pnG9BtESzUeh3WsvPslTfTq1/7zZdlDiwb
N6SrWAHmBEaEkNXAeAtyDw5fn5+xkHbkrOD0fsB8y6NBeE24Kd7JJqX/xyJic66/0bOQE3IJLsER
+nth0NJZw3fYFw/SbinpR1T+/rVgqyJkVtnDpG1cM+BocW2k6QRENLPbmIenAehdosdM5Qh8nQGn
CHsiYHt5d0mbX+Zvrt9OFQ3G9Y+FXcoBCYSRjuoDyRW34eoL/MickKGZ206/BwPMm1weWe4xu3Y/
qqv6GMBhwuLGR0n5ZTCeQ8Z5fP8duLdJN9GRSAmVJqLbnmoxtB8oOJ3LhFGFUwxlQRXbib1AyYtN
BeM20bxghC5a5+1ljJHWWr3WWG3vBPkxvsYv3WqsMP93fZ3e4iuqPNPXQ33RjLh24YsGEcLZZKOQ
o0EgN0NGC8d/aFuloVg3DLJZYFUgK+QebNeIWI+J6nbBv0wQZWg4eir/NKSq8GmvfumLKDtpafqk
3VUeQlFur52c/YBgjpDF8VptUjgOzbWz1q/Svjim+sQqSGMddVnlSWgk1g2pClfwgnBkOO0tQMtn
HSDCTuxOq0/ao4z9RT5LyEYqMTELRO/qUXWqIs6YsaDAGYOlQBqEc9Gv92aI7th5zI4UXxhw+6DH
9uPRGtJNcqSVAb6YyExBRjLsOiO0gCPrsIlRuQJGMZuNAlQfiUSM9+7J8GtQ1ddwDUXrc0GGJlI4
JnpDzeAluwc1hQt5KVfuYevgkjQcUtpLZEiqf8kvnrib+RUH65CWHzMeg1tpH7llaGREmjRGb6SP
Qu9Kr19boX72wQ+UWBXgkAVfgfWPvRVNJhH/Mbs+O+w3fXni8aB9JuvrF47ySPZ2hbSF2AEfmZCd
IBSPGD/Aw0hrMd0BRbvlskJy0P5JNAlAib7NxQsf8O7zjebWoxuxa7fgk9xiYunEEvVw6Ic2KPgC
+nLXrKoJn1T3uxNbmQNo6hHIFoIJZadkkCrok/RUWOSpBDjDBq6G1iWjuRURBifOAgxtOBXRK9f7
jrTzW3JFSMUekYzYIKZH2Ky8nbDUPumbLeIyfhDaupIPCmZrkZIu0BkrO6egF1D8eBu4YvwzQA68
Csoj/vVFPguayH+wwqBH9spSiIAjgkHRJiHI6umX6RafFJOLi+52l8ESkESY0aMOKH+R/1IF1x5W
EyUf7HEPg1B3xBRxUABTeqeFkbF49Cnzu8AfqkkLUCJ75CqPYA8AZ+7O+kecTnuSyiP+GpFbwJJY
lH/yuAwq9n7+9y1McgE4cdVd/6v9HRMreKK/Im0GRs7B7p98Z8YHmQi8mK81bBl7MYUcm5JAuws5
JzuNCKZqvH2kKo/bzTl5j5XGyeRbbCTEja3f0+s0QOKak7PuoRRnL2djpYH9DBtQBPRIW5z075lE
PKZFVJ3FGdC6vOfEnlhUJ1NGF+7I5pkck1LhTr5+CO/ndfhdH5kECx+MhNmZcelDYPvN6BNae/Zd
XCZembUxGrwJfLJLO+ZpiPWxzqTsK38cEUxiW3xeInUi38yQKvD5cWuGpIy7GFjQI/k1fxi+Kajw
oBbI0o6cHnJ2du8T4XHhBFIZ/pOwZqOHhyIYGXJ2/yunFVDoaAO3xIbCNvwdeOftl/mK5Mk/2QRr
/zJ/4IrrPBV/VQTjMtXmJAoFb3GwzRgeTFeboUZ3Zy2+5vXVFwdFcCs4ZL1PKHLbucEnHgjMC4PZ
G/WH5pDu9mIiXiLPEU6H3R9eHwdEjLS6/WNP/MsQxTBlYu/rnEy6KIfY3wsSJbDd0jbiS/Bj//l2
qAKxmvFLiA5HnHB3HkNFaGR5dupmZBz4bEBbJM+Z05br33pIu9FLnnIkLzrUNDIV2FHPHJGP3sZ4
BbhF7GSdeweTQ0dyWoseUGX04OG7Q7mMjnkTC6aSZLFfeSzx3VCeYb98Odr4s4MChQIktJCDvqoi
+NXB6L2kTBcGkef+np8jc8cnJN1aXZ517wPTQI7jGFCSOO276VY/Jnhe9VNG0BKBKJ3tgqBS6jGK
dwY8RHb4do8JlloYBcJ9IwknRXgescJa5t1Sr2GdMyMGLvRoNkkYB6OBvu7DC/zzGlDZyG5YY68F
gtEyOlpCXo397vIrNm9mDVELEKUvvhc264tHQB+XQ9rZOySSXCc+L0Kh77K1mB5AY8avUlroD0qq
GVFNhJNYY+KRwM8Z2feLQxBuWeik+R8HjSU4miMtEJjglfgetiU0C8+YMDNqEYG6skiQGmUsBTkH
gdogsALWrjCA45A/M+CSJojQDGIXIMcpX45eSYODD4WYnn/sNlknJirMkRhfeQ+/o+/ojtzhhRhN
DFgktblkcm6ob0AnHegH1jgI+woaj60LlAKIi/ifBeAM9ArVO0yXgjgO9FLxbiIIHiHVY1Inj/Fp
RIFqPIdMYLmMaJr8joICT4hO1udRoBXA34wutFd0WsAMxT0UvsLbFjzc/zKx43/Qw+UVJFfYxZqM
TBHiW6XimTWZGTHU/h1aOewvnCUfBjB4QkPFYBorvy3AB0U8FMJ+sG1dqE4/bhV2rS/gSTIROmyX
w+7HCEqbzuRJ8h+aKYjXGNplgj+QlpKmLf2w2tHHG6sND+/klBsB102O6xlAadTmoBduG7ATAeFd
1u9FFfaTI013G3YeZ81mqM1fGbtYUS/1xIiPodtidVMIGKXFJFyuzxJU5aPByvDwNUuz/SZDXex9
97QDi8qVRteUBEAP+FFev7aYI7qxFtfg9ej40WHPGl+E+2GGDUYMboSI4HS+Tp9TPvHvh7DOyE66
E8YizryJuhTW2ugGEXEgZUHyVSr8o99vReapAMDNgtFaI1AdPHgrVhUHlZgljMGx8cjDwdjIQQPY
PoWd7z5YF0/Ah4kxAbvsUSszJUkkFNw9UE90v0/nR7DKC3UGGw3piI0NCGCwgm5F+oZAlyIJ427a
Ga6SQQUserBc0K97MObdOdowVyy7mC1na7YBIUq0NAhKRe6JGGpNBLmIsdTiB0IDqM+w2vKWz50W
QG1fMacisSatkhN3Ak5KkjmLk8nOmwmxMlux5agzxjQyMpaIbb7Xd2pTseHHNuaP3RumbvEhfYA1
lNwXeP+OfG3wF6BFEUGuiCevhohRkWg5LCDyikR0CJTZCy0fv14tzD3fVkrfQk0K/Ets0B5meHZL
sNMqE3QQCxwB8Cs4DvgHkF4YehIsCbbBTUjq04pcdf7U5sRhajfxlwyV0sVd4bE0De+rDnteBaZI
Zpibd2Qi3D+mn0cBBJrPsALD3Fwie/aWE1DV74qgdPjVzW8ZoJIoMwzZSs7bwUDCPepcQJQYD0ZL
ERPe/WNyCBtDniGLz4Y/4PwecwVgV7l/iBPtKjhtIfMRF/BTjO1kZxDLZyG+NugzgZ1XBxMAfTJP
OaFfmB7EVeBXmJwzgRxFFZ+z5kCiQxz1ZcDbqBvo3tpjoCicMu+GdPky8NgeAEu+mEE/qabHlE63
BT01s614xgUBcA8InC/nCAwgPhnbjGuicwhyQqBzWwCx8i2ZxwmOzS0lPQpPbfJZkZjG3sk34Xc2
2DjrGQQKn4bpRlcxlfySIF9/exqCkQjcExRUcAgEpy1YSDwhiFJYrfaM34Xw5rtuy+uEj4By5N+P
kHNUECrCh9FXXDVr0ofCtAVFy2+Rlox0hzhXAp7UAjD9nhBnU/4hDSdD+amJQCSCfJKWvWCTl2ui
SVMi56DwOucWXhbWxFydpqSB3Fw0FS3GVBH9LbAgdPEzPYJi8OfcxSEvhaWDRUuNJ/lia5yAs1O7
P9GNo5VB8fOCoROYBrcEKBmoJBN4oeHdF4gaEDvUATYHSvw5Ap3bYpNf58h2YxX68kP+fOe8Bpjg
ANovWyvvtwCkZPjvLbQvGzK4OB1I5+e/Qw1gplELawJZThhToK5QDvG3PUIdkDNwU/hSzNUM6Bbz
BCDAuYmsFm4389D5XXZ4bdLQTHREuhGEW3TqiDvwJfaf68rsCR4hFM9iWDi+5D4BfINJ2uK24YZJ
e4bDo4ylTEi4AWYBRQniHvYAlMy55Dke9TSAVOIJ6fmg3iDYUP4gQEh5JhTczL4SJx1II8oInh8G
Hs4b90UW7dvV2Nd1AmJpqT1ELGCDiNS5wnR21+AyLdfsC+g0+BOsAp+CzYtLed9irLCuoWAzE16O
3zr5FNUw9aTLzlkydfrdw0cZuTgnpdCklkQ97FekyKoFX0IQMEygATklhlPMkvVhv+uxFB2ZYbxl
UawImEh5rODmMdCic/qn27Fg517xPTGjaqoiHBRUnHNe8jmAxxEqofZC+UG6CrZRtFOOgEXxofO9
RVfFyL1rJh66Ba/JMiNOlEs9wgYgWhVUajwCRIQX5FDdOH4fsNnQUcBT5LVAWtLSs9ebKfYZphCs
Tnz2xtXdV4gSY5NLM0B+Ac1JsxJdg158p2hiQswTOFZXpjvgX0X8VsDJGMG5BWxXU2OBsHciZsiV
MZMqyMOEBmGT1XIdI2QDTm5MzhmzKHkeI9RhISMx6zFPKfl9ENfhfftKBPZH5UO2seO8ts/g5BMp
6bJtDgoez6XOwQuRTxIjM5hFDaNH9wUq37n4OQEdI1MCTFRILHYrggU/2ROhEo8+D12afF1IaQeZ
hOj9l2B6eBViAZmjvU8Wvw9axC7mGELFffR/OCW9ZTmfEsHjIRkCU5c9kDU2cLaMz4rLi6CHYZRv
v0VQBDvMghA5/a+EfZ/Ng5NOx7p193GEEBPwzGRXW1qjj9eRY4euulWG9aTkCA1IJq4TMwa8CLE6
ZUCk2hCOgLziE1sz9vz/SDqvJcWRLAw/ERGSkONW3iK8qRsCK4SXkBDi6efLntjdidnuri4KUpkn
f7smHZLnSZS/C1aG4cjtOxC0TJ6DGYsbhsG6DfvuC7yTAAEefFQErJjeWlRWkExAUCcS26AxKa/x
lOD8xyOF7IJ44A3ZaQM2Mr6mDyX6jdhRmUsGDqhpccJY7xskLsGoIuzjRSylmPq9KRM86kZny/cK
8t0JnRcOQdLT2RfVCPmvY87JEgE3Jj4FXRVcGLEWaL3O0YMgzGtmBrc/eBaTbQFul51T2hWeGl+O
qKHcu8NRPqeg1H/vuuDfTwaLgh4LN7S2R+ZTW1FHCwIxQj4Pg8gwho+6Z5gDbR10m8oGNGkjDgyo
3hcpvn+Pv8/fHcTE6paXP7T3lz9EJ2dg4EglxJl9+L3jNZzdc0xgy7xKeevJ1ZqJYOsbVVWoOmiO
pZuSZhuBg+2+3BM77IQirb5YfLOaQjr4n5Uyucc3lL4ZaadtJJ02ArBu0aFbBLqxd3ofOiOQcFK/
yY2X2YuoU8DtfwGu+MONRBkODjiJI0AhEoMj5pEeiJaZUulJ03Y/hKOBUVjjiSY3m3nIfewx0YWv
FVsZ/ZRMg1EPBWsvMQ4NMqSXz5gCW82MwvFNeQoHbSFzaZLg60ew4zgrKQ8gwhDJFokbrB7V+aIB
/IQEfPw7aUUgKeztEQXqOaoR/xdr40TS2FbZzduEapGwNy5GvwW9OBlTn4991JuSr2lHj6g6Qsjx
eN0Iu+a5m7QB24w1lXwGJCtlMExg1eDans7pYot3aAq/CryA+Y+0fQJlGZPoWuKzkOJYMCQMPNBp
I5b2kRnpy5bANsRqyffIVjjpHFYXy5sKFEi0l42Uj2fkQNaavdmr3osK3Bh54waRz+7hQxPAUDBu
o/2x71CLrDkedbrvntZyMOSMWKjO8jLsn7o9/jqoRBGKfh/dhlQjjZQVROV9pEB2tLxwWgI4dS68
6g3rl50IADE5XQIsm4RkdzyL3MPhUmgctkrv4VbQGnxr4P/rguTg0Ey5rpIO6SLhjaXkPmJ13iLE
elvwPlJKAuL1HPF4eS8fFY9DN6zH2VVge7lOeV+vduRscb9yKi35RvFn/vIPz1NjddZJ1O1AUJD2
wIA1R9XgsuVzt3ParE+PAk/NQt630aFwTpVDUJmId77MFphs+FEqNtWpscBcFz1HA58ob2I5L9gr
7PooPqzzqBya+KsnbIfIUCE64rsHfcpZ8BJGkuDmL+D3bQZeV2doufzBTaMNyzif2bj/muzDIbKx
vxlhSqbb7fB5uNiz3c+oD9OYLDiOOLL0QOecQ6GlTxi/VmTXzVp3sRkuzrM7RXSCY3qONwRxF3E1
BYyVd5/lGfiPDK7wycOIkxbc+WPfo5JOxSVXQbZCEsaLMYmsiGEpNqRNrSZHzSn/2vSStaZbzm8O
zY8NYALBoaRkE2cGOF1TQ3edEAzxpkQbkIRieAjtv960Q1Qv8EqaPi/lP9UYwK4p1FtSZz9PBzyP
9qGigw+Ys0Znqk1BCV4rVCl4eWkFCFC7pcVpc+REYdcD3nCLrYhp3it/On76CYMXkQfcRtbIsC4r
RrAnnF0nmqXMYbu7MVwSq8+s+HZfCTohKjz6B6Pl3vbKo8Lh04jpivo7j0lm4HLPoNMPWZNMGQLp
RJLqaZjtKbZBF92LwT+nXEBMOC+wVTTh/1T22kyZ9A4C5OFQ/spM6eiOGT77IY18kuRiynxDc07Y
yoEf2H//1IA5MWm9OtpQkGRh5J4QFBL8EBNG9aSdGYtniMVsCQuus0E0mFoiKllgZguPaifxQJxd
LlY2UNROBN2n7bLdXf5uR7L4hNeqou8XXeOujNvxd13GbPw1Z+9Id6C/uAAN9x93Xh2xLnJF/mLK
pgOARixOOTd/uOIo5eI+YNu5zQRx+9sLn3Km7YnW3BJmyu2sFxNQMav2Y05iwqGGXACdGo0w12l4
r37y8w6U26a/4zlq4juP+DOTdj145n/XBYdiJBImwh9EBbLBZOAQ5/MIuTJFoUbHy2TyJ52Q+ovZ
0WBSovogUhGJdS53DHaXaMAGwgxOLqZPmJbf2kTGinpyEdc1lafip6c7zq6QeSgRF3X37zlG6PaL
qXMayQTcTlCaQ2IFC/A03hCOIRg6GEQgx83IPNSAoAB9OzkGL0BZCFuy8VesVNbbkttqP0ObFzb2
FIYIjQXBwmyewgw9gBpoXeEgviUs/PeiDtk9BKIh6pMIAGwj6JcTa6Kmy1cE1L8n+FqJSbPz4YvT
avxZlSfyDsyOYiXVLglNHvTtH3H5SBC+Dqnr3YbAQ+iDbngGC+DUyPph7zAYPXt2ncqM8/bHLdba
thxxhwiejhJzPR29R+aKoUKwLpa2JWhuy0aNEh/LOlrc9DVpQ0R6KdIKrzsTqKkG79AMOIUGBxFu
RKgs0O9KvAkO+3Xw3PUP7La/jHA6mfrrh//m2jOt3U3wsOayKyjvS4qUxikIkWEThg0OxcfJ/yGs
W8iFC74/yWv8HlAemyI4DNDMCIUcQ91SW3PTkqmOYdDHnikyu+jPmnEpfmPXRNsvRDYK5FEOV0Yk
B6k0bJ+G1ayxCTmvYRfCn3jcmcmch3Ngo0GSPZNPj8U3whVUR7KPdVTDWIc4VXQnXbb6im4UllN2
2w6EJheNiXtQfce7ZpsJAXeAuozGLj3kk8omtSrnBSemd92jlyIl4GbfF5JgDWiTQmzsMZfb4iFV
V3Osf6GBMIaXJ+Yx5nmMwdC3q9bqZqCRK4IiY/h28ucecPDc6EioOCe6yyy5vS5uM3KoCF2ip4C/
gR+lmzbhtOCQlLPxLaqGNWvwwjX65/XRLTDDe+ABPO9a6KL0icmL5qzhtu8IbcnHucb4QJeAIVCE
LazFL+tNrwwm6WbObkHf4GDf8tF1rMZzAqbYQ+VQJTRm5jBRSI8RkfATcgYLc33GH+2AwrqID5j2
Y7pu3fMMkQNbPi+WgDoWKcx1+EJNywHW2xMwCV8zahdQAGTiyUkxfIVox9lvke7Aw16mV19EJI3b
Yx9HO2CAnTJ6oWhkckT3QMq3LRio3v6yhs9Zlgg7vnseHp84z+s454LDjCtaDwR5TMqBYJGWX96U
nncC2WEuoUZsSIuju0FBgGtkbKZGJihUSIAAhwX7zJkeZJELSU3IzxPwqPjOqv+aSScELPmkv+fP
oTRmHXM2gIHyuVpcc8hEZv+FhMRyZ60Y5pIctK/MHv4ZCIrgEZJjBmj0Ce5zPhqP/lTTiZqQgs2Q
GxJfWEwa2o66qDWEArWJBlPiU22xslTqP14gTChAE9OvEBrxBpdePT/EdVKzwmq+PAc5YhIA6mTB
SchWBZZNPIXPTQ0ZDd4afq916xBflC8xh/C5Rg2IMPIiDsuaYhFxqxtMv6iahHaQiBDUSQzvqEH+
jZ+wrwqmtrCIwS347AkcGgqa1kZSo5zkPW9UUsQNxd28UVAEH9ZjJmBVj5hyykbI4aWDSmhd+ly3
kHGe2cBFWR4NQxb8iTGF3B2ySnTevZVJR96NqQXXwhaxrUXflD2Aedc8OMMIc+9rRBAFowGFD5mI
iZempoMGTpt0B/1Q7Tjnj9qwiu9zvBbxdUwRNQini+bh7l/TPllyRDTNHxkpXh+MyPYP3j/919XD
e06WsSOvOg4fHgN6OEX/xrcmRcsGP5dnj1FFnC1h9WZETsUVzdF13KaPDMLRhAaDCKeohWCe6S8o
fMjl+xi6qSC9okoEvYdkKMPrkb5qK09bDNRwmtHdpSHsBLVCDntJVCdUkSt9bYVIrrG5IJ5WJ/7i
1MsKhmryXRRURTnTE1deHkdkvz1LUUJpaPBJVskjWTQ4wEH+mB8rdJvi8gAu7hL+HCuoAYAtEhm6
4vdh++6TJWEXUxMc+rPWRgDd56POUU/tbSIwut6BTxG50S8kjnWJJFwLnkPUAdll1S0EcwcJUfLR
ConGm9nFRsKGG9WgMtm9T5il0LHM+kk9+omzUWJUTopFgwZrxO2w3oO7A8gy/hHBO66vHnYFfgmh
5JYeC/aelrVKMZ7NIW/Of2TcD6YPzD30fb1RBBEjinYA5R83Tkzq+Y7LIu7cPimefB+IJiVtz9k9
pskr0zJgfu6gA2z/uKGQJXH9Y3Gyu2JoCngVcFj3eLM1v8LKQQX1qia+Y/UMuIwGwCRAbExPuhr2
RldsEbqnJHpMxgbQD4cCj/uSytE5fx/pk+l3jQEooM5y9kAZhW7UH3OpAqFi5MVvM2GZq/bFmb1m
aHq1VQkVSHD5BZRtZS6ek7uLxBljgkjlpBLJTJl0+ujgSjGU8k8aPK7L88W9PyOwcFB3NOU3nI+A
URy8p9e+wQqMPGer/FEQew8Rt00ZqIYAZtIfd3OTeJI7hMr9XyoXWNCT8uIpxlUgwwui2yaGbloO
1tBbsNNMX0iBwaMJ+AS8VIfviJka8A/ApZqcI4ACvqBvueTgTr/2M/wsTDprA0JV3cuE0xIS0+Nu
Gd09GjAINFYYUm7oQguv3KHWZiodVfM7cQVCK8fQxzRQIBjVHCx4DmFGdknZHpwOuBP0KhjuXHMg
aT3qzBJ5VUw4EmIyMlc6n1Fjrdqg56gCUjGYyI0k13yAWRmYDL0CqX6FRZwWPolS2OkI6eaGuat0
YKI38MtjXBHCjaCbWgCfqc/gdo6todj1MxrtnalIrh1Ez8MDaxzACgA1WvVLqk9+4tbnU98gQSjt
rsvnjmIUAhk5b4VnC0A8bSONslCyvnT6mNg+OERRKn4TGbXIYKiHtB/4Ny6lQwXZPz2zlDRouy+F
EXNkDyH50YnypbZJdEJxzVsbw/vxglWOja7a9ZFhwc0Ejx129Tpmjkb1IgeN/90VBOSDgiGNe6av
5dkr55+4DuQJKma7u1gZ4qG44MwwECMU7ifmLEU/l7JHfpdsYvzYuJms20jbsXH5D08cSSY36Ofi
FrZRvvjuK04Chm7CKTdRte64juWLx0pPewQ/wH1xp18oEciP04hye/bvHj50tKZEBhM7xmz4tQam
tWF1/ZHnjW/oooX0t+96Q0R7DBCeHjbzz5KthzvpvWM8w8zHZa2342pF0CIaEdX9OQhDwHQjDoLv
jmLFVB+ZBIXCHAcqi3WsApmmPfwCYliSru77z+B2RcQAENmux8DQDxQeI67D0b/d+W6XvrxTegQ8
2beY8dyic8Rnv6dQUnZfS9478QsKz6reWte0mHdrsgbcxpGyzSxnSmBRGWhO7qkCVru+QQpgDXx6
j2eA1CyT4QG4Z/BZt/YHt9Dy/PHyMdeP43f52n2DzVoy3KtwOYpEFBLQq0AZXUBnAW6DV3AHQc9k
3WmwOI2NlLwIkjxnCoKzziMI4u10e915e3rGBdl/BI33DMuk77+CjadMK9qhsx4bXjLwl3UsD2lU
+qcRhrsA4blF3zn5kiPZrWxAJcr9wBkF+ENntW/GipMfIIlGxYGwSitfa6ZdzGoI/l9Q7j9R7w9c
KOn52rg3VvYGPXGY8PfXkG+WypX17Dx9el683E1ty/4zRLqxV6e4v8eEXSh8DyZXLXnupT05K7gA
kYH58uTnf+3G60ZKiGvQk14Wee8K5MfPku/WOdskJlAuAR0y9gfPSG9x5apTfjefX3B+xNe/syMT
CWbdtpuMdBdRl+NfQy3qC/XQz3oMeapnFR0bvEtPzS0Twy9nfdNGWADS3xERZnRo2ugJs88481Hi
nm0dCAdJCq2ssCYlImeXD2XwEEkOr0fA963QQkS3Kcw392xn+eE2kUrhC2E6Y+SLeNh7+o3vf6/s
7te7wVbK7vYnuM5VPmoiHiqOJ/AIIp95fxjJDfByg0PsJBN4cLZV5HydfaGry9ugMlIpoPityqdX
qX4DZOre/f6SNfaYitqx57xfW8/UGErhlXWNxnV69iD2Vj8/5z9q9l7XJ1ISbVi1WYPoLPou5Kjx
CBSMDbZhBl3mduLxELkqAEhsA3PyikQyA9bGG8ls0FinAgtCGZoeg5IPzgwyqmf5iMIMh+UJucRY
wysborrKUGP/fWJetvOIr8lmit/zN/5Fn1MV6DNy2kJpNUjryKRTuAju7jfmQdQTSuDtd9iuyCt0
0PLDTQGTWGtz+iG1aEoUSQNHjmQck2+zLvOg/aCQQkCJqSjr4cemWeXn8Cvt13/ar/U16kMo70B1
7YbhuZ80Y5pMYyx3iBrJUaN2afyzNAxF87vPe8dBODZbPI2k7l/91/Jj/yLUgfNNAvMVYWByqjnG
Hbh3Djh3qE/BeSwDBwtgHwdNYJJmfXX6qDlUC4Nq5widLY32n4hUDZYYd9MivIKE43XD2WPYuh4Y
6GvXX0mEjkjor4BRvv6r9Pm4B5u4aBztxb/Y5RFIr9RtopfQB05fU8V9zc5sZQyYkLwiGXHYs0J2
L/Yy8rT4RcR4oemDMTq3mY4ATx99oPO5nKNcPS++Lq0jDiozurXtHAB/pKX4Y4vRhTBTNNDq+rOU
0UH34B9t9VgRKWELKTLTG2HG36A7BzKCdR7KJe/kAIM+cRSK3aYyHRTftUyMqWqdMaBi6/kSlk/e
iqfFKgMH4/lc4SQnFEpyjJ2u23rjmI2DgbQ7vkBVS687VpTIU4koGvOI+X8Y2QZ58bZNq0x7O2cQ
873GWoavujlPGoxq+5lb9fTNAkE+lP3eIgVc2soJQtzibpVAEwyb/mekLhB6vdMbNPZQ3ypvfvEe
PIDstncSJcZ8tUboUmB4BrWgs44WA5zD/4Lr8EC8FIeOXfRYRh+RijB7EEZKRvKrTNGLIWdDN4Uj
HxxVnl3W3HZUl8kayd/P+gb4FgLzqLpo1rmmlDa5tJRU5uJSiwb1mV6vDmWGL4yrCMVJhCSinqs/
++PSXBe+7tD5HDCBP1Psn88G+wOPgrl+zp/zK0t3MGGzRBjpDSo7yXnKv7bh1sCUT89coyzkoy/+
7r60ruNv3HMvSx4hJeQjF8pw1SII+c4ITovFtNsTEwUKua8NmtXPwWc4lCM9e8RC6d94JirCST6/
YokbXU7GXx80RpjU7A62xkISLG/sCfE+H1yXN1K7A1rF0oIrBtuNAIbg5DKiJ9BvWcZYyYyB26zN
GUfU7uHhS6ciRHc4np+qNaCrnIQEhIc+QYahbMFaDxlaTMsgXCElbvTD7cLHlxxRMkpBeZ+EWCrb
RkX6izl5CYqiYGzOI8REwjsKUkgi7Q7dMvNXfuwuYvLg7FcYmteke/FHBhM9rIKaJPSSv1mdy4nQ
MxYWxT0slXLgvg0qFT3t4jWcU6AVzBA5DPyq6lMC+G+lTZQTQEHpYGknooi0OOL4bL6WS7WRkbuR
BwVvyicAWNFkpht2m+B09jdbGv6A8XnN7IUzsFoHt3Kk4UHgoQd9AAkLdVtd/FA/b5Ir7gZeGmwt
9wzE9B6ra361jXQwL3zCYpc4gU2xX1zn+XgzYjFxUsYbh39RQk7NtnY4pTh6pP1lUZ2YFPSr15vz
a/WJR9kSA5JfOnI074Khvv8gds2PvFFVoLmDdPAn7b+nzf5Coi0hak/KQTiWnwh3VgRy3xZs8lsJ
4qV4MVoQnNlrrc0E7hVwX1htflNwKvr/qKK8ipRgJpA27h0q9f8C3Qo7GRbKr/u4+b/f+F25v+ux
l88U1Tb5KPgnE/YZp/1j23pSWCGwAWvArRgaHfYE4vJG0vQ3kccSwjVajhF3AOqRGsz6HPh9F79l
yoXEroYvTi6K3DhkXIaY7XukRUwCTFt+MVMzGGzvg5AUlerpCTdqOG9Hz6hIIkoi1kEn+wwZJhnF
0hKhBoowgIATNkpQHgQ2mIQRiGoimQZ+FT0JAW0UNhHkyNZDFWIvQZuSEeohYDcsHG4XV74St8vX
kY4ewRI8uCTB1wrVBVnweMzQKuKcqaKeI49MmCjsgFxtwy64Zu+ljLhgxyWNbFSAaXQyiDIQm+Dl
4/5MHGGkpy1ykuDBtR9BVATXwr2HiQYlHqIWBD6SRYUYuchs2+4tzXtCj2VONCRDJEgiEGqccgfM
yU+FiAvC9M1C4a3gMmVRCYce86PjVFYnKCJ6B6IkEctKMJDcKFFIweZSVrFEXwSGZSI5s2QuZ+xo
kP+7/i/qcQEMr5XLT16NmxH/O7R9wGAkz6HEHGk6tkrA1lbe+pLzyimU9ICJC5DnvmP87AuSKskb
6ILvrklMOMD5tRvriTwsrn4irKGFsrLEvgbu1k9k5GBoULd8uCRC0LBIghowZfLmcyYl7UfitXWf
0b+U5CrTzw9FP22Up9u2GEFXgoV7gyNuah7NqB4/JtWkDIHYH0OssEYktjp9lYfPRPY30wfCluwy
KWbmqmLI+7uGEMua/zh93B6zaeVievR/0W8sheqB9DAy0SEZsM0hOEC2yxCBq308QIsdcOd47Myk
T0IVk0S30pGiTMtEyX4v+z2wuj2+2PQVG6kxrtxHrDrXhGcgD0tSTln9RBaeiSFaoy+vgw+c5zKH
1ZL83xBx2rQEDhLNy7+W9DD+8upUhGaih8roFl/buCbS3zIJNuH45sgkIHw+eATlUVsOlj0xgUPy
LN8hEx6cBs5KQr1ahzENPcPp/+/rNHuuhR34MDlk76vXIdVGlQuI3FvoTr3cjDjWEJU+j4VGFyXd
lGxhAupjPt04/OGUC5es+czPo09uNRyQccPFDAWfEBtxqaWUltRKHe0fSr75dV4HNVZ98t/sz06b
XNMBVjEjPQ/5+VGXZP0htid9WiQUI/BFWufcYdQ4ED5cXZhop/e0JErU0cNujQ3JtASaCJ43/u16
7m1XpI+dnhhYhPoiWPDVBSXXQJBoZHMgl6Pr3Ew+QX95IckFuz7GP4p7ScRKOZs+S/Pjvo93Tt4J
4dxAlfEra67/5qm4S7svsJmtzs+w3Ix9fx3HXvzbvQj7pKAOKvUPX4vdG+ZzSHsIWtJnztASpkV8
nDAmyVi11IMZDhh6ON2QZs76HAD+c1/4SPRsc/0hulV1uD4wfsjLitkN+IlcV+8N5PkknQ0zEkPy
xfsBCjqP7Jxh3FqauC17lHsWLqm8XI7G+d8vMAgHsGCavwewLhAtzq3xLaSrD1uJ7EA4C3dOFarg
ps/IAMiRrVHvj0TGIz1PvLQ1t/fPTuWtH9ZRu0KcMxxsPxEuq45bIMcNPBCNZ5fhHbUEgXRwgIAH
TCNrZYrBdFf4HxJNH6cSHyZNdmg72HqRaIN4sBnUZJE7OUM5El8eVyZaftZ/k+VHXPgfj/C745Ig
17F4p/VhvyRXmDUaiPG1cjXdZ/BlDmUlmMyxnNwEJSC2p+HaOskHokRtFJZ+t3p7RCyfbidWeClm
mzOMVGUZOFFoCRl9EQdyeuSzXjq4OdxlpUM7UmAiCeKM21EBmtYmpUNkHk8OjcBI5oMJfjj2OJ/D
GJxBX5tiFT4QrTh8SGitIh6BnF0EUy2f4046PFec4gS9/nyiGdtiUdCX8QnNTcDdSlUd/hKGpubv
MSL/GA8acQ2TDdHHI4lUWG7+ospejZRtfZCJXRQ7vvXKlCPzpvS0H6Z4R2l5BYDh70EJuWR1qSOz
9duL891tQmYLjcTFnt+sieZUZuqMW/Btd9kpulv4Z+ET5I7Au8yr15YV3idM894vJEKu3w7VhyPD
AvAccIvFENOI4YqFY6h2xWSIBwfAtJ9+ZnSNMTh/wgdLeSvDFq4hXr74sLGebQdEnCTF0xVjWx7/
uLkWrkbPQhM9CH5GMQlozpUTnZ3iYFrhv4Jboevi5zZbaJwfv8ZoccLi2HkAeBugaeqmcUCTCzou
T1BqZ0K3SMOlf4TdXZ4Rp4E3A8LshSm7drGPN4s+CkcSBJG+cWpjigj7wgawGWsD667HmxTOGH2E
DLdTBoJ+zPdtSPyAR+jInZGp2Xio+K4Beo1RFcg4iqStLhgqMKyVmlYoxdG3L699kXSiHT7QA8Mr
cBX8lpy9HOWfqY8bJskNu27HgIV/gxNzpyHVVYYE1OMqKG2oCIQ5CJElNUU0Dl78rZVlg1ADRtwk
ifXff6Fu+RUsNE/Vq2ufMMNfu1TNKf5xWH4kwWR8EKYHfhAIXBxRAD+PhhLLWA+I1M+jjX6URwbY
DkIkyhBsSaGiI8lzxCI0mLuASxCdh2JImGJoAEoT18vjO4QlJS4wqQkdOINOkd6iwLKeYw3E6rZp
sPQE0rjd5jWnyJmQWBpnJdYTyQYT9TE1jD2TbJgP7ycVuxWQDoHcKWy7kUF5QQaVLvTSQIxs4Apc
xVgvggvEighX+T89j7VhYPX3+piEecxDRL4hcNFW3CvommlQoA2m1Qoyw8DTdj6CFdMohqr1glWk
3KEybtwN/mlL44WJFrBMW2lIUMEyx4hehN/DhJHMh48VM5ZDAN+4o/CMqye44lDGhAqpRpQRQpUE
9JPdho9gcYFjEmrFn3OBwexNeWCx7giP6wP76S84XpPjBZdHO6dPljJGzLhjruZnKFYERFuuxksN
+TzkjWXE+oK7yBCXFloMpMrZV2zd3wSBBdcO9B28NcJcz63iCtrMs4op6S5sWvKqTppt644roqrQ
GeBG6NNZfUMhws4Z9ezvBEQyw6LrqSecL7LXp8fny8XHjM5rAzM2zMf+DlUrYV2FFYW5JJCHxEmc
0ynZnThV5GD3Ssxx52IGdcrjzYN4Hr+xCoKWnrMzBu+YgHqYv97GuafwyThRPxoe3adw0wV5qIb6
6LGjRgPN6DsUZmZlBgoL0tq2FieE9qZguHm7hJGAQI76abMHf0tf9JqyiGnv5ry9E1lGxhIQ9PHV
ehdoDkZxyup1QpQEwFBwicBRToY7N/mnD5FI2+RVXT8Bvx7TrzT8VmnXcwf73r7PA1OLihH2m2sj
+PYP5BpBx6588wDWz+iZkWDys24viK7eHp0yCqSsyWrHoxtV1VhsT6Q6/+zBvmK3PtNCkFZnB6do
3U/KZ4zM54MyjySpnit6KCxRSIHeSLqEbDy4Sb9GcMPVzO8K56soisERw841aPEd2zIZmAYsq0v+
e8vDZPdUqjJcBQwNmpDzyeH5qdu4vftYv2TZefQPbzl6tEuaA/4gsD6oEVcfrvxwce/BtL+h6Nm5
ND5pUgPZweOXKzO2UZPbv2FfuuGNqfQm7smbI+wcdqyHzTXAKkNwd5ggSG5Sf9GtiIQXfnbxElcI
b86Y9hRXgMW5z7nGGadDM8PS3cNijku8UrOGkj8yfQhkJCSSdOE/cZ6ZluJiCoKLBZ3QmF9wZL/m
Jt//yTEA0re8aw7TDMBjbR2lqTIzw3PWKew91P4BDXCNGO7K9DlXD5or+73U99maIuZDLoZcJL5u
LyIftkzIzOa5+Yabn93fwGXjjCoC1PMHOKGT8Dlzdzftdsuhxo64EmOF7g8QacBdjL8x6jQM32AV
glVA187Qu6ScUjguy/Ps/ZuDNHzOMd5Chi1MfAbi2Bm9zvyreuLc6U15ly/IOwja1LLSJWIJKv7n
5RMJCzeORMFE80d6U1rTSY5N74tu/BlEJGgpgXy4KsEFKcJtNsj0SFq0CAAgt4CU2ON5Egh0QVUw
7FJ+KmMFX4952gB5YjBwf/4mBGupeOnuO8VlDY7Wug/kD3eoq3MGvnX32V/ZsCg+EQVSZ4b4tb6t
ZzqBGW9HWpy58Rbu26Qx9L3lgeIPYCvnnxVtpxOqx14kSy4QS0nbunbb7YuTXOAuLVEPqRVqWLOf
82pKKhuh3Uw5Y8QkO3DMDSKj1Ah6PKslvIJbfjnl+dJuq5FahtcBJGZYz/BxF6ajnd33MBdFYQ0U
Wk6x/QW/UVJGmOM/QP/W/a/92nBHRK01+H4/KBJAjAgzObAZlOMcSxSQH0Zhrinrp90eTUJKEQm4
N4+whCGzEKZ0AxYdeQyWug3w1UzIrWVnx/uH8ZW1/bVB+FEQcDfYPaZspgAl3mByj1AO1Jn4TIgI
7ZwryeR4JWAOFIceKwYcfnLEDAUqBeYiskq46mLVHOl0irN9mE61wU5HErDVEmY8uZsixa69Bd2W
KhDxS6hI3w7TlfGLq0OzrRUHm345IXOBJA5huhafYu5yBbK2aC19YPelAkqEXhu+2K0wN4BO9Ri0
7EeVGvvuVJJOhJRw9XB+DogF9m8h7ocP59ZXYgZcHsAQxmeQr0/6SHFyIxmiyDLkcJhcdzC1x/u0
/Se0/Bx7zg3pD5Qxv38ZvV0d+aFQSWD5Aq3Q9QicSURzjuRQAUiWbMCVNw6RnAgucU4pxO99vj6O
qkCKiQJ2abtK8pP0goQmV/jm5ybODjJugpw4pscEL1hvJpHyho0MWd6hWBJ0l5A4N9vMifYkeYsp
eNILIzkKtAOEskd0zkrigQLvISbHkdFRz5Ga+eCj/mZce4PglXx5OG/eRWQh1n2RaljjJmWQ01W/
RyADnCSj1JXcZXwzsOCk64UDwqc56pmbljBqnrRECIiXwtyJqF96aLyfC3j15a7EjM+yqhldKMNc
NQH2CAeCum5RHn1k0m6/+88eU0xYnCj+SgkNIA2/hxXOwVaFe6Zn8QJUtKNU0JB2a1ikXwoyhg/J
mNF9SRrhe1ddRGZwwwJcsntrOP9IJxjnJM+tKBBM3r68/BHwcfH0Bfb3HxAc/vdY3T6yF9k6fT59
kFMFuNgpF3DImTquQu9t82auC3pQuJUwj5gRG4W+oCOS/rk3y2cQGGf/CqDPdvezQOubCTVrW2kL
RZ3Hivuj4a9cAMbfmLnprwL2HNXuY2j4xDuzKrsFd9Q3u4jQwIkYWeQk6cVVHBK6cm6lxOpQBMzn
gerLLVzIovDucktmevdxs8YMGtyCmiNw+nf3Vq3jULKQHZaOCUABW0xq0o7rfT4+ZyNow9lzpqxK
50jStkfgRB9A/8kNicubeGV7xugT113AHGoMbIkhfM14xqG2CUV04y8GqTGGL/SerG1W7DQfC2qv
oCbUL+f36E1zH35EDpsNHTodoo6H/8htVLmkFYMzNggwNk7J7XaEbWX/SP4maCmxZSWktcBEln4e
PcmAcvCAIquW10SU8m4MKX70HmTOQUuAVQP4oKmrETdieh5xNHsVMV3XZBi8I9TBUxiPgMtHYxvZ
2yUMilhSlB9o38k6uvj6wD0jc7yeEOI5O1xYvoYaYg4cYYb0Vvqf8GkX6dkjT91X7Osf8K5vZP09
YriZKL4zhYUCkTE3EiFJfkSf4dXJ0Y58Scophoh8LZZlJDmng7BKIHr2HhGSlh2pY/5jTIwGjhIU
unyNEjdZM6snee58Ybm/fsOPya6c9OXwNrAryKCNBXCHipVdKtJh1CXvFrxIU/MAAz3JQUsiHjAI
9LkEQsvJwOEPSkTcjxybi9zyr6PvdoDMjRUYyPMXgpbsfWhmzUiNxUUs6m/f2Qc5bwrKXc3h4gNc
JROTG8GocUCitpTGjOh6mcM422QPJPjKgLaO3a5O6yEY5XVdjM7DIiGBcFYcID6Hphm8nm45M3Bi
AJ8OoG0nveg+KtavLX/923qHH9KiRwR8zYbY6aG7yWIY0vVxuzuk44JUNg4JYttqeAfo9wkXd3EA
0EVS2iDkErUoeqyJYAI8V6PqFhlSCkn4cwfAIMToLDRQzNx7z16T708kO/dR7xCRsyTDbvxJCUyk
4Icf90MgEhALU8wUf8qjcQJNddhtse03xOZAW7/o27R7Z0Lb0cwqiXY0vla+akJ4ho9bOnS1OF87
ZyvZI4ceaURi52hSa+99yilmct/CFI1pn4KVBp8hTlwcZlA/G2eD+YnLw+o7J0z6/gq/BIt+Q0L9
cqBlJmTmmp4tHxst4DsOa3eLx8whst4m+BsM40ucH39SWbY807hjMl413+SK1oJvoosKog0Raz27
R7WL5NzRo28VkJxFMyuhFr3nz+OrOFes7/Gq0CNGjN/N7XAU8rO//vK9udvE5UMEDw6O7cxc8nqL
fRd2d89AH06ar2rrHLygpBOU2UmLmeiddbOaTrOzT8d5afh9GzoAw0vHDRzIeN8R1V5KjgRNHz4m
vINi0ZHtrC/vIH3ehvYERsAxy2gkpNM5GWGq14Z9+568Ey1q0V+r+69Nf4YzvxAHhVe0ATztp0p2
JalhvPGYbllV69pVV33/gSTpplvcb3gdzUrG+gXhDyO63ewH4i/7nsyp4ROu523hTJlCZ+2+856K
pVr3dJ/PQPbeq497sebDzrudriGR2BL7ydbMpH2z1/5yEf7WtNYreMSb4NXRlqQivd4bY7BtCc9V
IsNLIq+w++N+Ko+vyF7JUnCgiRf/kXRfu4kl7RqArwgJkzklrQWYbDDmBDkBJud09fNUj/av0eye
7jasUPXVG0HO20fpOAOub7SxsknnKrdutJ4VWxo+JIx9AYpNah4pbctyPb7SGGDcWgJSfqi0h7q3
o2S9OLywbV7jVLbs8HmtwiezW9YLEgozsM6g9l9rCi3BC3M/m3LtC+dyMdN4Pirrd0veRldxnBHk
5irSACza1DFSfkLLhj90k61XW4Hv+sLbvIn78vFR3RBYHsrJNzfsmBP/Wkqyjd5pWgrNRINq0HuY
6Om/OGSru256lIuPJsOS99NakfAC9/MwAqF8o0SUj64Nta2lc7ScbCrqsxoUeaWhjmb6LvoOTbMw
EZtfoRxAmHVofxZZwF9+fP9LWAsCkbfuCcJs/3XpOU6U8gudV0cv3zhdTg9TTS5QhslgZVYo93ER
Uesb/yabfNoSBCjphgn88cd5mPhYD7e/7FGB4+LKbDAuxDIHrL2NxZDSEhHfNVpJd24tTGlzNXnF
yvXjXFuNpDCuej4gMStdJvbw8LW07okmKNZD2rgQ1LhQe7gKvJMMhQbCL1GV0apS6MvhQ1dVzZpC
eJ04VTMJ8TDfne+N4oeY50Tdm8zviuRh0YwKcifmlXamQ07AQUejMZklENlEWYObFxpzRAY6F3+7
w9IqefJ5z2O9AAMzWJSIBj/e/VeAH7HAoyq3Q7mtRYp8583oV9mOUcUCay4N6RgS9/gKg2Mv2Vu+
nX0faXlDxpfQh4g1H14QgIl6Rhj/nHR3lottKdKmm9uW/nJu3kWLe1/bOZaLOy1PF1x0WQILKPLV
2nh45x6K+fxjeE1pOK/ceiSQIguwkm+7amFy2JfhfPdORfvsiG7Pf6B7B33SdXOsvyF5GXgGweJP
I+4F7eVUacAZQuQl2puuGQbUSj7MX8/v5zdrgYzE6aQ5S5d7nFOwtizRfYE2Pxn5tR+JrB1xjO1w
PDDl5iQuLaNz7Tom1t2+Ll73DiLipdWAUoCwvkeTdGUa3QjFR1mxWSHz+/mB+i2h0H3eKuUdJfRM
QmH3ZWDABZrFt+ady5azmJkJjledf2oiL8/MxkpfyTg70wkQJESsnGs98jSGMl+hISlIvgnINQw2
q5x6+dXnYtpSq0KSjLV9lAkTE9fB3fn3UJnr8oMrh+ib6fb7aWo5VtMeC0vNXHNd5ZJtHikLTOWp
vVLjiv/NT325RH+zZL6sKCW1mh1NOlKnpnGiMEs41QQfOg72YLTPlqG6TyEu9FeCvRxm4VRaL2R9
EXgrGSxQG5RtrynAPPAKg3MPXUj6xfLqdrNuCMHY2+3VEYGhtZr5zkeXV9nUb2m4u1h81no78zkq
xMJrt7ikXX3KxZ2i860VI7BM2BjyqMJt6WMbE5GxFNuK6i6wF2bfCnoouQrv66FPxr8mp1pphGSB
nT6XbWtRXY2TIeS2AY5RNbR5NWnVlqbnhJGt0FYwSUPMU+O5DrLgk7BHj8ih2tIMUCmUJ3+lN+eg
SI680989gG/7NxULtI3W+EjWcku8UiZf/uE+BM7iUcHcvXupUoMVr4ktci2njPEEGg+kBJ2UJnPV
tzsi7Xycbt6GcrXLp7bCVHA0kNZJ1uwLNvNMbxQoyteP7pmqcPqE1Iul9KZQm8bBDMZ/KBD7xLEH
WMyinggBJNvxcXx5oLpRTiV3+H5tApEFSXHSvF7JMUJKBxlEonkG+spqZeP1cYRUbaL1qaHB5rZs
nB7lvyUH8MF3KVbvCKSr0xvhd4pS5lBJcyjumgvvMVN5lK3kYSp/VUmZ0R0sWl8vQ5AC4KJ6bh+r
H4UYKd941IaXePBpaC4PbhXmVcm5uu6jQjQKi9ksXxmm3aNp89KcycstZ5pthRHVTBsdQD+g3hfA
N6fuVX0FCZfv87Vg3CZbT7DMWlPlnTh/3OQ1a0Whw1yHDShFJ/NBE3edFN4zX8XKouWTPX/46xyQ
nx//jpDM3U9Y9KYdzDLqv0Mw2PZ1Rcg6lDPOaUKukJHWEB8gm5LyrEpyjRzjHo17B98acVNz/CVE
LsAEApwJ61q1W+su3A/reGkDamJEtT45YizVg6PjgIpNQKOkg+b6S6hfbRM7H0o9p4VMPNvwktNo
0WXvgDuukiS5kQiuNLwNPHOs514amUwNJcTL8KJGiW/hR/xIkGn88aFOvzaD+++xdxjw4NG2AWhD
6cy8AtaNxZ50vA6tgxMRleubgr+m6+uBSqSrUrQ8U/BZl+Dy6WyhtRwSLHAgutdEpNT3r6KhZosP
oqQcn7RFs85JFnTYMJy/5v0nNRLeL5zoAMRq2u64IeDAdhenwqT30pq/aGGNvhZDbgDhuI/GZsRZ
103UtxNtZs38q7Ea2VUP0ir70zD9LWyJxcNifx1b/h3SFnWHFJc42dgcFPlgLOxr5bp85bfsmAZu
nCO4O0TcJF3fRh9DELo/hNqtojMbBWgfVBICkbeuO7LLZGDNXdaMU205YmXSvmG+n6nnJ5l6eh44
x+MXIS3f2brDhrKP7hQhFHfnWJWsMDOvJCzdVLSuoakqyVbW1uujJfOVDM/S91Ldx8c02jmz6PFc
TXbbKPkSXQ+t+b59VqfMB261uYRqGa9yiNhFm4Xgr0z7ZmlEVLEE/g2KbvW9W5iMk41ksnU/tJho
+/xf64+8pbOyqBAnUC075GN4B/4GlM6xe389jYqdpXm3x3tHBpcXhb2oOqG/O+AlnSWTtUWfVbpc
iIOfHKZUY0Dma5M5Ya7PCzfhe/aEJ72sF0Y9f0pI4Y3E6q8ywt55/wvgISNj1YGl3A9bdb7zdWpx
Nug4KtflATcFgFc2kSCzisjkV3UMvzT07Q1dPFUnnide1Ejm51Sx9/rzCjmM190XaZnFaPO5onQU
0fyoJRD326ZvvufIsnXi4tAFntN1mR0JbIPh1iVib7hVsibhRznj3zeBBoB23W6Vqz3V+4mCNI3d
F33vM2sUuiCLQyCPnVbv40K+bI/NdvyhKQ+9q/AoLyB/WBAn10eN6fyYqb7k6wgJsQq3Y21zq/jh
+YEE3m9/3Z0nmKFKGiMe7xwRXbxUbNaoDO/X89RgOp8/HY0rt2erKJRWKqRFx3pPYJAuF1mA8jbY
Rs4ieariOwxBRegHAWjDf79kanIqblkFkYFdRAQ+P4rdsH9dlZJXD7E0i2r4mCJAb9Ir7AGHbMli
MR2ev1l0FLmhHjYjqlhG/jN4BlN523aNKKvZct5/6SR7SJU77jZXYZvaz6srmcDHvmrTfPmsHXCc
vrfTbzc8CaNascLv9MJQCaB6XaPRcpPzN4TScVBo4IDpyfq64mS41KQcbQRmlBevhHh9uAqs9F+i
nfYl8ojWWp2moXwzuEYzLdERi/SHZ7GUHv8dJYKv3pPtlw4DNog3aI5PwyuR4vb1ZoTlvAraMAaQ
VwN8MVb9Qd9QDNER5ui1JPRCNP21was0mXMBUThJtDgwtc/ffXjdYAc5WKme6tIQ+iIzKFmSqERp
VlCBs5R+xVvjOgU+2l2qSRm6d1MclGMQ5p/vGotzwo+HMOnpJKS1p/y8ijqjcy2sblJCjsVGcgIN
Tb9lcXhG+NblC4bwoQuD5yzXvpmmfTbZnwTvdT850Q0Zj7tZsNkthlJxsm/Xv6amvL/R9vtYyTS2
r1vBcdfaOO2mWIuN/15C40A1OL3zpcXb08QybQmfD9Npm9fAdEWqyJln4zfRZMf0es4Wcoa855sm
f9rNAGq0FnlrFlrU8m20bhVSShn64M6SS9lZRxsfMZSWQSwWX45tJcYoyWj7l9qLISjdCevFS/fZ
PUzLppJ7Irp/XOXYvtrLj5uOX9pb17SVyAf7yb/RC6T1kglAqhrGvyVVeLDczuOt1DxLtiBi3VWA
yP60s47bpUct/xdCE7Z/TRjwmoVAFMnX6isnFYXRxEkGjpZ7dQDzd7iooVqd/jOzj/Q0FYwehZGS
k9V7JqnCNDygm10lJLVc66tC7bJq5VB6/+LLFtFcDIzAlgJy46Ah/G7tD91XzxCZZw0J8J5cJQnn
wc7jyQr7a7YrBKF3i0W37ZqFtr3XSst7/v+e+9LdVe+1EOhneS8jwosYMeR6S/QkcJLjwQvzodeN
ktE3KNbFL/nVdz68aVmRQeZL162mdgyreoNs2zk0FVseW4XSZ/5eXqgpRjlW0tWt+MngBfDdrE9c
asyZ8Vy/FI+uR6ABbrHCL7nnHm+7rgZOUf76mo3WTmO1taOv+yz/SCWJMmNPaGzwNx/tg/k+ZKoQ
FeTE6XCgy5A4Wq0CAEAluvma11LvIpkYGbEdJVUaNboiZ34dFikxApmmqDG6qDg9CCfv/XCuNKRy
vTfETgm9+3gY5w/vT2F9oiiqn2AcIbyk4k8KN3Y7rc/e44/FjEGlk6mlP6el5FjJ9LG6bxaHWbSC
f4XYYEfLUKa2uPEo+Cg+M/GDOS9iy3N6oC6q51weyRJa4e1qBY0hC7F9cn9UbIHFto08/VH1Xn1f
Ra8S8b/+FY07Zzj77IfwjkVaYMz6d99aT66RGBxx+YemEC48pNOf71gpxPfJHtSf5Rxo7X8PGCpg
3KVjJFuuomWqZqcXKiZursXtaQ1pOAPxYcEvc0wTi0bma/vr9xC0ADJCGJbrduavEWcl3u7dwrL/
NqsGQttZZkxI8ompL7TQ2vHxe/1674S0Y8Vzhq9/LT8Yln7xTWMELz2j/UKlj4W/GGeoyuPt+Plx
F0e2//Y2Rxr/2n42iQnZF8c7dW/ibYtcWr0zHDZDuoK3IgzC8lzHp8+MG2VYXLxlop9tKwSW2ZS+
Mc6OYuTCsgO8fpIBWil9RfNRsofXGnuaKvoARXbcqirAmL8x9vv6vn7YSrwKsUOSck6DdDnbKBRp
KoDciUYBPT8uRotUtLvKCcqCn3bQls5NZ7upsvWgQVdW56HNvy1bswfTWBJyue3dh5lXgqIqrPCV
aevuiPC9ejuPZIDxmy37jLDu94n0NVcLViHtuSy/ZAol5pp1A36M20hKkGwdOn8ss82LdJVM89o6
/bzAsW9v18m+VwACv6s9x/x0u9d4dyC2TFuRjJKIpuT4LB5eSOCynOGr/TrVbuPionwe3V5Pmucw
cOsY+T+4e0C3pUJ8LJaBa7I0CprVBDRkJfpYD0BB7ylgmZtjRTYYB/kQ8kaKB3W0NTWc4MVPOvbx
dvf4x+N7/THadxWh1d7+qmwNCm0XlWyplyyJEDv2BiH9TzdCWeAwTfLMsVHthECT1KezXZVOUvJ9
onTxRyVT0JaWFw1NShJfPAnQBTPG3+j6PXfm55Bmtk0Fa4qJdjMCpgjdMXfNUzDJmmdm53yz+MEs
muzWp3qxWDp8Xtr49qlpGt/oT/VXaWln6RCGnjrVkGdo8+OmPG/uu+uuZOzJs/n1EHOQVhy3qRyC
0M3n/ks6kuwIyVlD5cyE/g07oeymaiD49CpoaeEKGeN/+GErZ0vWtHS9Ys23leXHGQ4YvL7P+rG+
fCNqeIr6WZMloMprz1cncgFr1Wd9N7myG0UXttW8rfoLmf+dYV8T7J5DXslwEHfQBfFsgF75j0I5
TC9nooR57CRm41+hotequ3bVwFuKXW1+qQbuzD//zerhvHPTM7EXEtX+m7sW+24+dp6sXg/IPtvb
o/co799extPW3+eiOw/yqEIDL7n/uKIDJGC8T9l0KkKQy9M3zN6CM6bxF6VBYfWghUimGsXvxU9m
5tQW5LbT+tlRaM/aux5sooekSO0JDkLRupIlCtt25g2/qcvgyp4X/LpLv/KUsUkg8nz3RNSCgm3R
Idfy9b+nUe0WlNEC2IO0GleY77NqpBwl32hLJSkz3XxNe6lyvwApN0B/4lfmbMXWkNqJ8WgnFYJy
KWjSXqhdNNW1964K+L2dGLtfTl0vleXgr6HoQpKVX1laAfoHzpMAqLgvEiqQsuG6aH+o5d8Vh4Mi
Jerwpt1Fxd2NrDK0pxEuPdKKqmtn0ydZoPhIVp0T3SkutUk2PqykVa24vSrjaXW9YzZId4WLccAc
WhupWDcpUcIjGXw7Ox28IlIw9s/xv7rboxOzR5P05nIoF7jE20W6ESHFhYbgktcQMVxd/uQaqz7L
XJjbzj/Z11OvpRVJpmQAOowwV9z+tYICsB4mmvmBMCUXOdb/ExeNDiK1q8yPoAURep2/5rrDdxEq
MupUKnKbWemqCjRYEBdluS/2LSGUIYZDcmHRQf6FzJ1+6fUvfnld+VgqEK4/xfEqprpDU3I55Tup
WXZMD3XzVsm3ldiUbGjdaJ873pufff2ol1BgCw1HsjwyDBq4oMtALPoPR/BCJSdcI8aDi3+4wxWu
Xqlcy5A8odlCcA8gHsIhA87hs9l45BfaFvF9QTpZpTKaNshNNo1C16tamnCIV7O1Q/RcUYW/IJTl
ZZcNRPXMZ+4Xh62zp3WlkFKKtCcXhb5sfknoz+/LZ0VyLnX+7+Y30Q6C/9i6vMCiSzS1VFBi/GRG
1w75rtN0vGkQI3t0pIo36JSjW5SOucdx2Kfo1Adhvt+bt9ZeSAUj1tVbqVzBTlMNF+2uEp57/VHd
1i7DxDsFi6Wh/TIufl9fN+SFfFvZ0telB04ERbx5eYlGOkEKOieZ7zvhUF+yoKXUUfRuut+8+dMK
n8Hr4zsQ/7ropNrM7c1f52TpzIy7NK9pofjr+cZzkkHNNMf3nL8IUEsy1HHFeB9LW14Hgf/X91z3
/J7vL79SdX97N9GSS1IGCvMpUH7pb2tdQR/BXUzC0EpRfzWphMJz9vL619j9SvXfBOFN1RXcRfsB
Zf56MG+soqMZRRcyDUGmuxlTaEUF/+k9sQUBFCrvc8hq6VzQl/DrXlRFxrGbDOddhabTzro/l/af
7PzV8xEq6Vq9NqanisVk/85Z21l/ByT11rAri1eRTPBveVoMcl0kbucK1367Mwc/aJHweRRufckH
1Hk5eQ2k45a+XTlzqWhpOfWS1fWbtCI0pDPOYiNHoNjc8SQTz7I1lW4SIrzf686i9g2WqR0qq3qX
4Coipijn+8azkpaYN+fjKF+1aNUBaOVz9MyV/q8Fg5XwuUWOetW96fMFVlCZDu4NTrbqtHtoPQgo
CvAaC6dk2yBHDeq1S7T4OHdXDAtJp1sP9e8zDk2S3ydtuaX526rOmlAt1FeRxJDyGxm1496cmMKy
HbBE1TFMeP5PGkOizXcp70EH6iAfi8W37tmK7xX9Q+V7fHP8+M1VoMeNZfNV0ABLeaL9PR108xyT
vW6xdakVydg53EBL5pTaviQiqJX8mkuMWldpI5H2yc6j9kmOU+dwmb1OO8fP/KIlR4r2qj2lhJOF
qBQXL8/wYbbys9YcjaXT+MFUXjqKcRuvZ4uQfN081aZvWeN6oHyPs9v3frafuaXpXjbiyqu2p3H/
aMW/x/zhfBnJyrG3GRwb0qMq6xFmdhq7OqNnYxo/tE/9dfNVBkPE6EmcxD2avu3FTn7Zhhg/zoip
ZyWBrf7g5WYh4PbnMgovEunRrfQ0YBNfEmGJdSRGvlTmekQeUUbMsxoaypxL5a7Q9dw8EPNYbmip
rXTMV6vKlSk6XctouijWbs7Mdlv24/e0DzJ5iKnnQp8kiR80clzurVU61MGcOb42zadof6bmWnZa
n27fOY6L18YL7xwB41mHI93mtXy+pWUmftqoCsnOPfdLwfhSIBqrHP5aSwI6vgU1wlLOCnEm35zD
BzWHnb6XiQ5FXvbYMloJV8oANkiDj62wUmW/BY0ZoUZW+OUbMNJQDua27BPtFnAwxU7CJvFXX2f6
uZ5TQC3XJ+vvrmmwz71NTZpsT0js9RezahcUs75Esp5TtUWIo9XBGJ+Z8mwQ3+muAyXEvsxcSDD3
QiEDZEt/X8f71+P4X86d3R5ztx/PZ+kuVW7pEE3CAMbRI4KL6rNHA2U/qb98nXrnuk8s6q+drz2d
iFFrkrps9KvWtI6/07kIcb1zRSD08t1T7Hxk5nmKYZxOoGDnuYjXTF/B33huimtmO9tv9Wxfl6/z
RW1GhWPy9SGk03dYhTJO8dvpvM0oNBlDGbggpDrPq0VUTHQNQ94XWEFNpEB2Kajm7/cXx6n04NYT
odVJShWU/rOwTTR2x9JS8DwvnIevrzsckfwI/ZGYbhHAie5fJ+Vr0hT1aME/d93FpkQcmOg6jDn+
CwgaJrrr3o3eLhWZjEzElO3/ULGtrC2RTn3Q5z5TdTND1i2mQzIOsK58r3kApDnVz6xSjApWNgkf
k+Jf5WhKxI8nUDcgeyF6w6zmn3D2PzaOEcVLUEvuHf50+zSxAoYSE5jWmcmlunylR1UGcCursIJ4
yhcL8VWnz/Q4bz65EeMGQvUiRIic0YMjpbgp507+cbbzD5cL9IKstMgB8HwU6iiYrFxoDkzyl4Bz
wnkgjpj3W7xRXgkdr6njztxBRviiHVHSfnS0f0XbftC3hMhBC1T0EIrY3EZPLgl7DABm2k99PSRV
BssILUKv+LvprFvbobt1t7NRBNSz3ZDx+ajmytvB7dd7Vco7U9Y4Qkb5Ae2XVtVjN9cgov0rjfHa
sDpIj2ky10/UC+1DfDAPQmdv5VmmmXm/hQDSyqjX06BSyn5NLqSVC1zztKdIh598SbgTMTKWGPFD
iQZS4mKMs+4n0UNFvQB4WwzFoSVeYWy5tog1pRyMfy1gSWI782H53rhT0nX/IkaxZrJ7bnwbTasb
4WSn4Vlh5zO6Te7piqLgjkniIsald2qt7mUzAYV4Ynxpi/IrzRSCAT9y0Esaxk8F1uZfDMb4Kkso
KyfnaZ8vVg+E8jaQpEiDlPezdY0ZHg0C+Wjb3nQfb0JQynnFZYlRtp/vmxsKIeQr3gx5Aq9NEzgp
trIrIV4hzwsz4fivKJNn6SIZzqhc7JzI9h7hjKqJ7Y+6+4Al3cTTxvVcvUoscjJM4lc+D+1cw/u0
at9fNTS3HU1/UlYtPbdRvpb6PXc38WGiJKSxfrv5tLq/o9TIT3woDTvFq211SaNGvSSZ91TzL5nb
8DmPHqt4gT7b0DX3U5KKiHAIfnQvwmudbIPlqhKU7+X8obfZVByiLyq7xGUvX6+6k57lcKwuRKds
7cXxjKd3YHFFTGRvTXzQcvfxeMbFc/RyHEtugxPk45MiO2GZz7qaLoj/1gtwqvpnGm2gtH0Dzar4
pxM1bje1bR6ecfaJbBEjs+3kT43ncRxYBWs6iuJSlncLuU8t4y1tYzJ6IWG7t8V7u0Eaj7zbNJfd
K01NSmTb7v0kt/vGXplubgYkt38odkqU+lEUM35I3ei9C/g2nZfhCQCTYu9QP9WXzR30i/hjSJkw
eESp9r3jsI88B1LaTLrHxjVk/yD+Yy258ghGIsXASlLw3/E+dVOwgF9g1/hnVQvts1YPcwE9QwCb
Ds3z+D7ejY5EJXgNEH2GkIPrKzEoDrQdVmbkTBVwe8sD8O+QvP7JzZY/h2I5kGAe6Nd5PwTMYkuW
9Wct6Y9If4qcbPWAYnXiwF/x6MYB5Uh37hV8OHY6JBGhF+NDzJ1UC+N7ttbZdjasLefxeRzIMUhc
sRuEB8c27Kwy70ibjh/ozpculPl/dk1tQLrLi68jKawpBEJeLWnawO0+NNQ0k4j0a1VdQclf8y9k
H2Ct4M3bIt/CrwWdiHbI6v4jK0G2kA5JUI1VtdicNy8n5N5flSzf8H2oTOvp+Cid4uvY0WgkoOtn
69L+2S65n5rpGAdczbHonSvZ8U7fmnGmNS+9vXCHLEg0alnMl2PfeaAT08YgGRSn+s/lkZtZjnON
Yx1AEauwf5fQNXGwu4+Pr8vutnvzcI9zI6E9wfmIbxm3uEEYENVBdo/1ix8rAlKY6UNX9k4ijHQh
imY7MuYaJjRyii9Eq0+vlYP6onv7ZAptPL+pHP5mlvy8hO98bfnPaMhO9rv7EoAnI1/3Av7oJKrg
4aTzbq5xS95SUVGR0D+aoht0uh7+Z/k2EoRS1nxKwjrL6KRSBtTZqZZA6xf6l6/Lu1Lde2lLDJJq
51ohAFhrQpAVH2sHWXZ2KwmyosdNLZw4jfRgB1pdKqKSVdd96U7tj+nyLER97ivMdcpEe+EZCsHb
AvGoRiSphiN6yT5BYebJfinPBzvQiUY9ELhT37IyCbG++dDActrUrx90xmQSxqPUZD66YmmYPT2z
R7DbzZc+DFadvdOD3G9wRjUv9D0I4RVI0D8PNsRLLcLlslYyTFSuBwBrvfzk2lmTkj0Fa5GuJJqL
emKQktZZGK5mj94o08Kv5KpL0ull74kfDuH96/IMjEm1IQEtXdlSJdbIw9zBTGOcjBgGggZGfRiy
seZ2hTucAn9Jyvbt4T9tYaSieUVNU/W/eUHMeyexnaF0r2Dbw9tTgIdW3H1ot6OOudYQz6+3Xk5u
puy3KNlOS9+dZbmKnkYdjR5x2J2DIGEJHMFDY8DulRQvS+AivOw5Y4u5op6tg0pClUmqP/115aov
tXMdurj4MHBToorQq1sopf2V6fYRGvB7i+s/J0P4wujV6jq6lJTTjprXaGl+mB3IUwRkVsxdGETU
eOUa+prpx5gUR5wvb4GdBGjb/FOuDzhH1i2RRGly914Fab+FJojO/mVrJ2OgfzIWrNcSSoSGc/Xr
IcHWLlG7kouE66NsvX6Hrp3RfxbRvaD60KI2onzBGAx10zuI0dpEhhls1Kqyxvsk48sgpS4Dm9G3
5oTUXnkjbBQJjGf+H72P//QgXzX/hmYtRLgkRO9GCOmnMgyV2n/iKLnSrPEHdU9n0eVskVAWJ6Uy
vIwAJJCNq8ml9VL6oqu+iNv1SGq49p/CYMBp3/grGarFLTuvW7ygx0RFqd78U1tcAJK0MWjaTZkP
T9XZjQLhFgcF9Jnk7meWwkRRPYnHJqkhjgqfDr8UaCiqNe/LItJD9ld/ooXnnzbkebK+fsvMLpb4
1+L40J43k1Y6/kbCiMU3QPHnXL/0z50rQFhUtVn7I83nEhR8Im1BjfMms4faVelWL/Ff46W5gZr5
Kob0TPA6e8hsEypAE+Xw9NJtlwJkcxRgm2/eDXG0RtC2Yn9fXaFPMevBq1dOdrbLMgnutcErV/pd
Rdevv1ahfoogU4TD9zDfyUZ4P7CrW9Pj1W+OkbRQDwJfA1Br2hWXsB7sek/7L7wRdH+r0qIVGhxX
6x+D6G5eOnbYsz6DE3Y/EG1m3X3WnuNUD7vSR7woiBmi6L2a299lKzTNLX+tQs3iD/3PSbNgqpXs
b97ZmTTUWGzOrjPOyLUuxuEcNq9CqJ2JWkj0hPyBXGiESnfVakTm9v7jN1Fae/wX3v9MTzYvf1mm
oaa1tBt28J3RhBmFv4rrucNi/JqGfD7tvRjUTqhrz/WQ43hznuIEDQ6F5Xg0r1AFiPTN/wTesRCF
lGJOblHDyzKvM5zw0gwUqSWGx4EsZa+gKbCqE7Lz3qpR/HKqotDSeeRLFH9CtlHWd/WwW2bsGpBI
m4aClv3rX+W6qyGxC/QLefU/0yHe1sBXC8xzKyhI5V5WxjiswX54+6I5a1Cual58KmxzGA5ZkY1s
abSrOQk/YkmyYbegFR1SqfQX9aAeaxGkMOMYfTTZZWu+zGuoxghRqBubiN+5+tp+h6MBXuxtavYI
N4G0r3rphAc/SEnhwO52I2/FckfbKHb/XRZcdpasYG3dXkUOTQInDEaxUzl19a/SYh3Hsp6AMA4d
q/hMOKFKWrkE2Ra8fho5Txa7elZC4QEVYWpiQrQw2gbfTYTZ+plaLx0Y+BeftYDSTZSfv7hPzQTE
ImPl6Y6pCynF3oeK7AHvxbWO05mtZnse60eL+7jNfyURw3O8WJWVlErzmPxT2crPtwV+50i4A7jr
hWuF37rvPkur6Cs1e8gGPFpDff5ETTvGc5AezL9G+4AE7trKsr/4M0oTd1YIUgGlYt6zQhgu77yD
++4qqNWS/9ggIeLEsPfavO8CvqYauxF7UffelVb+TWF25N9LRXtD0BFprPg4jJtEvyJEPEe0xi+k
rVb14w9zirV2luqbjCGIAI0oEQfIu+KBpGfym54KD6zTiaDS7pIHhjWOWTVozP4cLl9CcrRTp00k
KZ3rQq9myWLC9DZ6sVllxZoLRZxxG5Z/39Ig+uzr+UeM3F9pPi8pTs0316nypBDp1xxnB8gEnT3+
RxTU2YyKg/k2Aiwb7vwFbcbLz4CCOJaaySUKvomNQK463sfFsHq8mLnV/4VUAQNK8UbUauTXRcCs
uwfIenmd//5qmwm06/K77hTqGbyD3DggBglAf/0dbKWhiSQBaSFBreTed4OdYF5WGpktNaLcTAun
0XKx6kaall/9l+7fuHz1GjS/bCDiExkXMbuCZrENldzgUVsS8rWzBiS5NrDcGs1/41xNdsCCbCGZ
+rYpP84SmuvOW8/25pV7Q7bSDXZMPElNN978nGheRYfHKW6mRUw+JXJ3M8D6F95TFXUYsmfQ8iCB
uSyME6p8Qek2bxci0IU+sGNF+W1naafoBSDE9DiQHw02Ca+U1VPClOk/qOFv7yjs7589S8wshSHi
JtA/xsLjb9Z3SQ+uS6umAvIKXIZQnLXch12abCKY1tKkXAXHCEr8aN4eWYfs7YnWs+o8NiDRp4dN
gF7+LELAT7UegEdJq8XG5u3Q3dn7dzxHLKoW04h+ruZ8STIQBs9AChdf6YMbc67dGtUKooWjaEsm
atrsWlpEMRQ7SCl03/LtYvEOazHfvrcsPM5Gp+x4UZ6OsB11zRzHUgcv+LZRS+EqNVyJ/GDeL3ay
A9R+eTya9qcm6qRPol0mUSeaoRFLlxpmDYenS9OV8+xZzhVTFaqWZ8uXOC9zR4IpQ8dAN/QXmeEt
9nr0cNrvKisr+RCQB8XymJMRdMGdqzgpzZ01P5zO4QG+t7jwGtlQpIyjPn4JfpCX+p8WhGTvboxk
7/XdstCNa2V8aC5bxZ+LXopnJ9MPJVEGWdSYo6g68qG6UdOQn36JZ9P2KdYwRZeTd6YzPHSdRAr9
JL+h3pE3LTHn9slFBdDLQYT7/yoSfX/5oRZ7mAf0dMomNiPNfyCbtq2fXP9Meh/niNWzLJSb2jHK
eetaik1MmEP/SMWvifaqtWlBXSpSWqTySBuuDEPW9WpwiO3F1ufb+67zaNI0L0syp9ij6WwWE9YV
Z4sAvhV1koR8/bBTXFXGPGLu3mZ4u2e8N04sk8vk4VV+EfrihObZvziXpGSXFjvHSs97Osu7xdvo
J+cNmKyjbWMd/I0ktEvVy7Y9kgF1M9do3uH5qOoerfQynj2hW4iyCUzGWZsUS/cgq315U979Ht8P
TBrGP/kr58pbx8qqI9NtSE0EMLOcI5KqE7xIP7QxXZ3EDcFUqaIDgiLAXF1Nfyzu1A+Pt3WD2ry0
svcgGPc/WYd9j2eyrxFAvUKcmzEj98JAkvXXuKhNDR7/Dman9qH9DCK4mHAFyEw5Wd7eFYoKBlzV
qH9Seuc6hXIIsc4HWDx1ILT4x812A4Y4msgMKO/6BL9vR6egFMFCEF1qiRZivavOck2tczFv4hR2
u+ueJ9qYqrmWUIQ4BIu/VNLSDOJr12oeLuMc3ns4e79NAnZlAxD/4j1ygitS4Lw4b416Pt9i6HhB
p2fSqrbOkwPLT+9lNCj+PFSnTIdFPObxFSheepSSb+lhMBVOf3v7nlp1yn4o8YNdhnOB1GJ8G8G9
LiPkeZCIrxtJe3N0a+bd3HhRDzUkuRGFwIIC5K5eOmewEGdlBAxN8MT/BS+FR70xr0yHnv3aNQoN
XY9og9jx87kunbWptm1qnC3j3EQeB1ncDTRw8jvMGmz5XiBR6LSs0m2Ip2TouOPw0jg0NVLVu2RO
oJVmuPbb4Si8nPdK8+eshctARxGPLwewOD3eKamd4QANRc4Z+l74W8A+qPjYkYxibS7yJNMdUZvV
+Ynp6ZrUZAeuo9T7D5+eJYgYuPwTRq0gSqItjmfo6SpsR0v9kMIrYllZ9BKWavNd9VbPxbH9jG3Y
idh8pKSrkvoC+eifCupPdbzVaXXkKB6R9OcN0XuaHGA4RoSSSJtHdJWPaUN/zdaXv1tUbTU7Cl6v
TPQyVjsJN9MHXmhZ83AZZRWDPKfO/EQG+jd6VpblUO4RdB4POGR9uzhuAxbypRWWxkaeU0D3Na2G
BtS8TEzHzFx5LwexYQ95fc6yIXIz0qILwM2bZDXO6ISvCwPc/EBHu8uJ5j4HgR9K18q1f1UDGfqe
RGawqmZ6BLubH9rbkLHJ9U9Cm4zCKBYOVX/x/dVz6EGxzF7jx/tRNbzj5QUYX772qLYEKR66QXP1
6PgUi/IV2imegtCjMo+mIdQEBIENrKXtosmmdbO1+BcVeBrvKB2D5Wpmcz9cy6cfou5o01kNXApI
x+Er2b801D4hCxAKBNGFSB9yqj+3BU3bZHqbDvQ/KghzmA4LZGl6ZBxLZ8/K/iM5XH8f9EQhUtiq
gVtoDSeRD8oqTZHp+gGcSzdUzb+d4n+iXcK+teb4UKLxN0iAH6x3r0PreEBvhqf6XLXRpURUDVgQ
2CZiOzWW9euxzrQ/ivJBoQve3QE0MDyAjY2TuOvtjP78Hlyf5X9iTV1/veEfOLZFnUZ2G2d6KStd
Y1MaHrrnU2naZC0nozj7+3a1BAHe3nsw2oxOsxdOyYwo76Dg3JXcShHAxiCqklEmvFfZD5OMHmMF
bNu31Ma28Q8TkQ+qc9FrHtoPfhYgepJ4Tdx8JesyXC+cxSBScZaLq5YMvS3pV7XdfXvx31P+ptS7
a+lWKIthOBvBGIqztTRG3AQYDmZhRwXA1OfxQxOjE0NbYVzSqIwSgNkQWH4IvXrQ+BiKnSb/ndg0
08THrlVi6TwCJWKeWo38QHkBjU0spiZ5ksCSpc3I8yfEwuf+GuwGz1J+uIr8/wPKiHrhQ9SN5oKQ
KnIV/zv9WX8J6XeIrz/r4ROcLUnJCDu2x37cWo5KzrnrUp2jKjASrQ3RSd4B4/S56n9R9seJ98vQ
ybVYfkzwlJPHL5igPT+U3rAQZelQ71NFBfMqEUrt0JLwHH9Pg1i7IUahUqg/2cEMM81NDPvR8SK2
IaZ6illGmoVKsbp55Wkpfjk2DWmyOv+xdF/LqSxJFEC/iAi8ecV7L4T0Qgh08N7D188q3YkYc5yA
bqqrMnduw74p7GIxKbNkS8EcC3TK9nk5vI6JeppvUGhYea+p4sm+BpRPkNXsIXX2JYGtuIPdHfeB
4a7trgXcngqNBURPZ6SHhHA2z2Zx9lMt0YQv+rVybhncDUjHBbllAaUmc/D7bH83ddh/uVMIP7fR
ytUyV4IBUUhB5iAU6JzH4XRZnnqW9t1TngGK2EDll0A4/qi/j59rNyGAIpCL0mD351dIyDoyZHnp
9BtJEReam3AkNRKO4jgXjx2QYPmrS+pMczNF0zOfrM71ITAAHc7AeT1+NkOHbbjw3BSj9kyM2ntr
ARw9V4BtSNUhJinkHIXEtVvjzdQJaOm/RhQCXHO/INSKZvb393tbnhTPn6n2MCB6aBMGGCxVQMoC
8+iULeJbiV8Q2IE/j1OV+kWvi10WvgKBvbUko7ln+XvXNscuTVzcRMLoNdYwhSb1DD+57XRGl4bm
lYDxz9YMXpPoELume6P1h0yjJJb/A4cjEtBziuki5XQtaIBxDr+x6XVjgcGlkaws6ukidhI+mQhw
sZ/BQC4Ku0rLUmj6fO11edfqNAKAmzPLN9fNuAkup3rurPCEJ3i6wt4v4T9May7YcFqsmSmTxy0c
QZmibEgVP9V0sNWO26Srj3mUybhn1lpam+4E93vRVB3WMm5Z+NZ2uE5iOD+o7X6u7P7PrEYSEDdP
bu8MIjq5eO4dSXKIbPv8j8I5EFhdWvnQkMpc2OmBBDObC89Hx+ZDHXCpyndJdAcJoyp3xFvDl40G
aXRI/eueCxz1UtLnyQJfrs3Xj4xWnwIE3bFBNZ5eOwobHbJwqZVDNp/tEsXpSo/E3K78ri566a/r
553T0qLCv7y8LCZkRshRkLTcj30+/mWqh7oEFRSOwVqowOM70bh23gHF8N7aaI3+RInOHm7dCcHv
tU0f+FjiUIiJlv7atQhkCxcqtUtlF2xaP56N1cebK22wCysla5BL7VBxO2WBgALewCHmhk1z2U35
QdwfPN0P1vP5RHWvcH5eiuzh1l/bC0eyQu5czHWyvfvs3WHSCNYuBeXzor0YQUshHagksEdAx364
qEZk5z7Ll5FRDDSEHsGS6TFG4XYSXgYG5kg3HNafhP1hP1y1z7XQMF7lvLAJYoR+7RwKkzKORIkg
7evcWQ74uPxjKzN9V7uv4j9+stVUietGb8kwfdmRI9Da6Ae4dBVzwV2GuSzkJX8C9RSyzbAHsmpp
HIAjY/pV91QyDcapbC7Ovw1gp2qW5G0acg4CizFEktyr686J0U01eH9d8ldQReLz0U54j6MF5RE3
Wb5o5OQ6miiA7qV/OelhhiHQAjMrIM6IZb67Kd1gQyqOqJ7errLsHJjHemTrGgsedah9q2/cUP72
NnHEsHMHDnvRhMXkwyhfbBsbrlqPYopZ7IqxVrq4/7x9QSsS/Vy0kGuvVGGG+cxo3rwH03JSA4iB
IEfd8rloPnnrVgTneP1pKjhn4+c9iklkMFze/pCzIYJvSEAJK8H5xgrtOEesGi77cr6+ch+BUHUp
76shriVbTNYWNXP53mz3b2WDYobWzZRSrVc5kNMMWvP/LP28/qm05WiPZOuPiA0qQDkGOlHFvfKI
riI3j/SY45n7r77PA36/41TZhVf301VvW8Y97rrCBfPF6/SsK7PpIdtUM4U77y4REcESX9TzDeSB
sx4A+uYyj+jXx9v8F5zsdMuVsByc06zfs79J/bQWJIYZea17Lq6Chs7Tdz/E0DRfn3WUv+YCmaya
7S4HIf0jU2DJXY2PabtriwFyjSk1C/FjKcIAnVyF0iy6LAoS+WGW0lxegtvM09j/B2yUncUDNy1Z
ur8KURzO351JHMPyR/6yL8RexVf33T8L0iUFnwiszafDaPZ6quwOzYyH6VZOZMvAMcmT/yQRLXo5
bjud9728gfcJnf1eLQoJFuaXAlvl59nm2t0g2TVzpzqbx6zEti1phdit6jr1kUlXFo/ORDpUXgzV
k8t6K7X5OslM/z4re56I7ClK5nWZ26ldgson7ER4pbEVRnw5igzUSRmo1269R//WS36sxwvdE4fy
b6SzRWM9TjR31R2FEg1NK25zNLLoT1aF7CjK36J/0SIRdP+VXpEiJ0/Y9nd6FInn4x8vdE4iQHTH
VXGB2Dc8mDgMuefGhhScCU1sj7Nu6GwxFfBqFWt36WH5xat4RN83EA2GdelViM6IjDPjVqIcaxpv
52f/hj7svigK417z+gvg47WaA6bAP17FHIvbRNGPel8c3C5DrnM3Now1T7hgto7+9uvYzZXjoyM/
8wCVKtH60WzxduWNUrnfx9vl9Hgp+pOXyJHhLTeOXatpdTE3qh9voUDpI2lfkr0Fwy81NR8ML6uk
zBYTnHH8lUklDIONrtdPDZ+oo/dKcsQ46peCwQQeg/r436vEn/bkK+LepZh8l+Ijb7mH5yamitnI
p41HgSrh8Fg+iyQIpphoJykEgD6Jg2HUqrjaF71gltURbzLmBfXY38tjwXBfVI3Ugh47FNe15dez
tiQTZM7YdzPal/ahH10VJKgUOD4i//lsayYWthF6TcdQVlUaIIBNH8LeZQCqOnxqfRLc7+s8ECXb
jp7wCVUOQASJ6fiFaP3REuCqepwY8bvPYzP2S//Ud+ePXyqubNHLHmIhO9II4jf+Dj7Il36Cn6yA
Pxz+gnt4Ndw45JX74+9xzhsc8t+b/qKxafhuTds0AAnDWneRUM9fgh/L45ZaUhuADF7NCpJZFdP2
tQtJUXCpNZnMQgMXuFmulokjBn+uEot1H4r/bLYgTcV9ObkbvFIpuSWd7grfCYC1p6j0/Wfp+LTj
P5uv0URAZ0or3A2UEJu8smHdJckPvwnzrAyT5DA7cTzES+Uxz8XCuDUOevJk/TvmJV8Mi+LM1xGI
5MlvbC+SSr0i8tJtb3ZX3f6G+76o3H5cg/9PupJo2yfyMXPL0lsOeKQkzy+eDUaKr0TP/0bGp2jn
9i75HjlFP3aD7Dy5bCUjpf2trqxTFJ6QXxm6/i7vFTYCOi2PVOQV/N8ykdY1VTI3WJJLPRUV8zU+
4S1ajS2Lvic9W3ZOX+P5meiB0brllK7wDEvvZRDIMMSMtORy1uJG8nqCTT+oCPoA8AO1GoGc7+lR
vPx4NdaP700zfB4hUspEqms1pRHEcD98/Dkc5Gbcdetc98oxCXtqr+PQQm37riPjHW+v2ZKfdqZ4
4gQ2TN04bIRCf929RWtW/5N2YlUgpD/80MdwUr0wLJ3kH8SPJCAhWfZae4z8iR9P3Ao+2FH03XD5
u+u7E0Yhl3fBP3OJKFzcSLO95aSDAbNrB0L+L6HGKlpFDjNp9zDGv7ZsLLUYALJd0bW8tLGpcrg1
7JBilRzqt36mNs72YmMOzT+LZ9EAxnVHMtXMpHVANL3BCzPjSIevjvOVIy5sFQGX8NCjfmwrIw6j
791P8FDAX2byIE53hB9zzFXOtwrBCALOK1ZJXOvx4JTAe31+GrlrqdnqUj6MopAQVHc74rKU2JZ1
a5oSQzXmCC9hF60MBbnMoLZbpiBWw2WKN5wUS05bu6h4+y3Jowb8VoEjRITgEPGDALxsIkjlM+bA
2+CCzY3c5Sz68sbm52wNl1UBSey+cz+8h2GuqO9rJZnKc6p45Aabkx/vrFJlfZu/jaNRGT29kByr
Zz5bh6/wpufi1f15FJeHzp2W4Y9et11UvBSlv7fAk5t4QbJmzHn8xj9DYTL++KGLd7d8NlLcNPhr
kdJKPJTpXfd9RCihEZoI6F+e9pYfzakLeGBTWDNpFayS7J9dN2vB1QdmEn65rvVRXHjkyAesLURe
Vg3x5j3Zj8X/Rd+1JMX3zHu5OtCJG5V+1zaGjI9G9N26gw7EKDMHW9VyImBkWeTyCz+xtVthTdf0
DAHgaCd7sUGw99maYax8Dz44QxJSXONGvGS9qlf6TlccW6eRT2iQQkoXODeLnxO+rfYMvQ6NlHXA
5B+dO9wyawbOTKsaBLanmi27uOYGjPFW2VaOH9tW0nHG7ATqjJESFEtv7c2kotMtdUBjtcNc0iVZ
muEPbyYmHJVrq/7K95LfnGAOANg40wcGS2oLbishhvphVMHqbpb+WLZ0zKeq3NgeAs1GeutyQHyf
P2qW3YTxapSrBt/jMEwiSDWM64f7OtYRWkUwdyKi3qmRGIBzikxSUaQf0POnHZGw/jB3g8KWa+Cd
P7BSWt5MJrwLzHXZ7OHKaq/2w6SrClc2XnWMsWrvAcqQOzyl68JmiZuiacH03kcNP45Ud/Rkts4O
Ho7Gsx2c+WyZvX3dGoaQ2T76X3NSYDc5jus8FPRujfKoHthAkPDHCPmvmW59J0cPko03vRULBEIb
fVu21r+hoQYUwzFhGToNyMdKu5YAhPaxGildQVxKnYsJDcsB/BG7TYOtVA29LWg4TOcf+SMkSdvU
OZYjQc9pW3z8OAlsSDYCe6nH9ZZueDA2sco1WbqR/kaalvxZenCynMrUDqhuuA3J8iLDo9fjLXWi
dk6IEyhcwHZsFcbW52XSba0Tvxx1/IpvRUwpV9pDBs2CzW4BKZzqa2uzHIyCvGUIIDwzgT+5qmli
tvhJw6C+0MXABtke8RtH19Bb2uzyyfaqaAbDH9vWy8ZeIgsCkdZVE1D2kdargGJboKx0Czv54Vnt
+WKERxAEYLfPTScHgkn2LVoYJUoHODrXRdC2Ymr+CgSSrMx/k8ZKsVlAswYEweKQ9ugIZGeO60Oe
qdB8XXkPdp83hKc/9oXnhz0Ge3meTKbrl/aKqubROkAMN318b9qsRX/N9P7INQYqCBd7jTb9Q7u8
8g8iHZagH+aH5d31jz4F78SkYzxxugW/lM/Mb7wf+uWVgRJqnczWB7P7buCftRFvhkEA+sQjh31n
TWiPs9gvdDaM1XJV+obWHkc1MV4YNjdVDZd2ohiQkTuvYV9/OJJqJ8ckX/LignNQ6fVhYxCWze2/
lRgmv9+z4zjJ7f8yJ8yfpb8z8uc+0/93IT6Z90lpk63FHs+e3YZnv77DYMzhQaS0g7qv8H/Qurp3
004jSGrGw6fHtLT5CTRa7XgzAsgH2XpED/3AWpBqXoTHy73BlHu2+XBV0v2X2VogPv7ugXccWwu8
Gs1UgoPdwtQZ/5cKIfK70Icz2mAxleK7nV/8THpMiXn2kti1yKM16JprU2cesYWpbQvuG1wpBBAQ
jWlcp+HXBI2IHwE/2NS3JAcYrQF3QS5JllBVPIMCQv3qZBgUbNX8Ga5FPOALmlAqGf2nxG6phXAJ
sXcQK/Haz8a9sSKShCWEHwGl/D7E5qVKYjZSicL9Vc7sv5Y3uYDHwm79CdHPrusxnJJH8Xns3Rel
E4uWU3V9qfPUQmqiHjCSei/7jGnW7EpevRwiVCafAyOfyslMMBBJPyVQyQPsrRgwHzHwN58xmUfB
USQiEXV6aGRWTGpEzhFQlzGtilNLpBry7CvR0hgtt3eYm3mucL5hSOZ+bV/k+1R0VjhZVtPJvni+
YnukEAorm0GaQcjowG73aJSc/dx+vxqHKR+16rOz+yTwYY6nnShCHw8wfrTAMo5slpdx5/ov+hn9
3DNTCUSyyyBwCSK/G7yHQAcKidQBCYrZZW3ZaKd8ehEtPRklBISv+PQRjKsDkelZTtfHqJqoqmRV
BAcp49CNULdsLVKaUjV2MD+N3Xz6KoqsmniuTCwngEG37ym8X2O1yv87ahj3Q5ACKERLzkwLEHMj
C0nFgjuFReRcGi7Rh5JG/ofWnudqe8eHBbaB5Nc4Ve6dTDlbD00Dmxe2TadMuG7Q2LmZ6pi2tRMA
pvKWPumJyRuGeaNg9bWu4JNth3d2TOdmA2XezHjF1sFsCGFuGMJassbM14pZEA1IdfPpYa+GSiH/
/MeIDwkBO8863GDJOeZqu6r0o+THvhu08Qit8vuWlDzXWqa662k5LFQU8NKtt//ifdN5/NvVNxB0
29Oq/2gngZ5ztT54+tq/zW3dRr3ZQi42mnBleyImCLbpnM7BNyyXq7/T1UdGSk2TcWByW9qs6096
zXNnA5ZBQKpnhjkP6wO1JevreeM1KwF4l0sHRZy7jg8mmksTVyAaTnyCzfnawRxUAHyyjcgqS2yY
bY8nLLINlLyG1dmJv9ANi3eSm0g39XWbPj5XA9a4fN42n7Qnh8HcJLsYkuL4XdlBl01nhXl1zGzf
hnPlReArYC51rCmmOEsoSVqBLbCX9PGuTnftaT9Qi6d471rGoBtAPufWv6rSBBcdpoHQsii1TvN7
WRkeniMIFO9+ipRAGU2WVK/BN0ANNvFg8WFEGw5qfLXSo6f/IYabaVysKdvNOPmSTaIpybo6Bhga
IIETnzSiyGNBVFJPzTKdDJxlMmL8WbEbZcKn2LRxZHGt6MZe1ELZj8Rv9tJGCWG5MmCrCRrpXD8e
d/qoQElZ1u5j9f2y6532w01//8v3pvLGieOR0FfX28WTO5faMYUyeFEA6deCbVbKBTE9NP4Pdkrp
D2dspult4+194ZfYmUQcH3D0EGD2LEegYmkGwYVHj2GQoRh+3cy9f44Jkd3HS1n5dtmVHNUNxj6l
S9cUxapon/goJRxEEo2Msb8vyfLp2Zn8UJlsYhQ5GVsvBSjCvVlocMkhwzJ3X+Hyr6bb8XFGNXJi
iKnwOBbeXzReTnFPPAUC+5L7ly+xbfuSMq9JCnB+pIm53PDxVIT9nEKP/8S7S4RBqPyJfpf4vWU4
C20+jw8Z6eY3h8ZxrJA+q8emkVtpZZoVTO9o/q5MkH6jm/EDw2O49pubybrIdXImyxaffoq0xG9+
+YERh/ITbNvPlW31VnsNP1i2NlaD5ROAVeQKs+TRcqmsM6V1uroOAEr9/e6ydSMhep9r2hadlEIr
DVLIyPQyVKYmrN5nWoqAMFgsNhsOASMi+5GFWriNcowUVn/UwHUXwMNf4V59mpdNRrIuaB3Pq3Is
UV0dAqPGuIE5fKQQh3zXtBGHUay87Z47p/ak5+8+2cFv6ofei2dk+vvdyXgiN/nfncIsBOigPxtI
7IwWMDtJhiGsDb2CaW4xUeW2M0v0IijNSWHXhoIUDPWzWUYUsrj7e7COXw+DCtC6yYf9N14R+8A8
AJQBZqCy0kbnZref7e/pJzrXs8Vm8QdK4oqAKx6tJSEvcSqedcoEE9UTbDCPZaoJfC6+A6+5Plzu
TNwGOoc6pGbEW7tjV5iNdpzqStWEV74r6s/jB4c7jmSuc0qVdfiqvq3pme1Qn6eD9wC8u/HJZ9Bt
gU93r++4f3SuHVx0ex9vHnO2VIf8TIeWO9Wc71ueaxwxpF7rUmjAIR2TcMSvRudi0dFgnWqPYnh9
3uQ7+Y2yEnh2rbA0P8REFwZHjEHFfWBP6056Oe1OvG9Dq/xcRzJG8r1LPTV4duY/Ymtq4az6vbbS
DBrQQkIX+XBYvioWPNMoHK1yYLPa1EqLNFgOdRDv2WHod5xKFGpVFWBiwH6kjHvXCkzCyIBKtH00
9ULaDyPWdfM55kWXG4Tvdwz2WbXXNQyOIPgYn7QtiuGSdVELU3f+ChC5QJnG7mwkIXNQ2tmqqnzE
QKHMLFjEw+vAZN9BSNXDbNjitZ8W0cb5IGGM88ha9rCDAuk2NgvLjkJs/bFrDJLjn0dehd5M9uw8
2XYK4zqIO7Kt1d8c6i9pJjmHOiXnds51lytL7TrTRhgVGeKY9+kifjBgKhRYOAPjUPhdq6BRg4hy
ZPXxNBew9Tq0bPOl3q57qCXqA6q6c/nVu0Fa0X0RA4VlvZS7GIelY6tnvl2XeVt7tTwKVXFuRc7t
SKSjiwYyxy1uW8kNkaJjHZ6+LYTSIs4qgmk0//sepGrzSRDN7KZPA8nveC/mDNj73qjJMLk6m1Eq
l7d4MbjDfJew7z1Weigsk70WElkvW5gjdRR9yCdL4t3oNNoOF335OrrmeXQecq3eyBGHKnI/NtUG
MRR3RN19LQQ3XIFmxUC4FZBVZYlf5pdggcR78TqPPKd3EJAoij8cP6V9HJfg3pQIVU7LZE2Y8gWq
f6Yd7GBCt6doDPQ4S41PQSvUKpdSIMylzKItj3Zin79VMo1He1ENSNz8NI/3IsFzloeU3T7SC9Sm
V3H1maVJACWbA5/KZ6wB44eV/tLHpy8+cJl2LERqyqdfwEj++gO2wjp5Vfe97feqrPveISrLOGxI
CSpBL/v7YaYchSEH8kpWmbKuJcav0YPwjSiHs56YNbSdJjLlMEIFzFYEOygsFJ5IRL7GLpBngAXE
OB6AIwcxAZC5STVojf6IVo15sP3t/QBUCugN73GikxJvsjUF1/+lwn1uItIu/9FM1uVLeVZdoln+
V6B+Z/K/iz/jrUVxhA3lSxXVTqQj0qBphl/O9jyxBfIzvXAg0MX7FxyboxlniXt75TAkVEWUBZrF
FO3B+jqO3RqEusGa8zJ4DJ/fj+G61DOqL6G4gStC56vQPrH3iw2SrWBKHfLU7KFK0SMOUepHPQ4z
qgR+56j3s8E1giaC942l+z58/tdMuPhywWFeTi0OQNmxGLoXe0LFGqoGRH7cDri82nWcCSST2o58
OKiiMMvzNh21QB1k7mXnESh2/kye5rzxVXDXKHM6NnN9WpaH9nY4mqeNFX9TekYsDeaE4V5HiXiB
ZKXvxc9DK/guTg//mBH5dOwDgkiSD6ASL9wKs7l/+1KSA91vCztnXRshTlkRIWYw21vXQhthfEZq
wH/CrCWSR17MNXB/OWcyyLk3aYcJ2YmZcPjHEanfUY4k1fiPxvMy8hcdNIAGf5h+DgPzylkMDzT0
nvyEepNarPpoGRx2nSyaClw/3pSN/8YlqL7FZ3Nd+/MRUhsvtUVIMNvirr4cBN6Hh5h2MgyUEfuc
DplBfL7pPweIsObkulrXkO6fQR6+MSYGmJaQ7wZnfhJVhyEk5IXftvlc0/WEzt74n3qO3T0+1Kqc
6XokeKnnd/VrcyrIrjQKAkUUSOIOGvjfSQXnk2YkCMQuzGHvaqQyP2CVLa/40sltjta/CQPSvUV/
+q1I01Jt2kFfy1rSYtv+Bu2YeNT85vtE40Eo+iWKLkIJajriGQjms+rlNR1ukFKE+h1WGPYI5VWQ
ivx9N0FVmazwFlNgHmuHH5uTFwgCs+C6fulnqlc8wUI30atdu7ZhhW+b9GBgGnmjHpvUg4MRFXZl
1cCrrd56pwKRwnQMIIUaisGGCO2LexzjAtxA6fwZVi4SDiMGHT4CIg7WfhDDvwrNjG/m7CB9lcJo
Z+ViA5OJxVNrNV3XCWJaNqO4e3HKf4M/nPSLYPYQoa5Y1qL1XOcw2rUNWyIzqUCgrd61YF+ukHsG
szTbFVmUYT1JHNzYrIuywoA0b4q1am9G8bobmKK4j8wiHfx1cGPYcMhYawddbvNY3vQiupgd8wuY
fHvbPX6Ry7jDDB6Cq/ZhSoPRepZ79cEBYVYY0yxeCZTlX9U8agtW+IFkVFf/saxdwJKe20cj18SJ
Ru0BqvExs4EoH+pT2yjCH8kn2Gf34/vfFRFR903LsoWp1FLhs9DHQeuEPfUYAnnAEwlfXdwQbReM
Lhhgigg0EOI3FQ8GpbhaBwwy+Ghl9w6SmRFw37abgjk23h1lvSIejqUsDlOGfSk1vlkR3HIYf5xa
3WwnA87hMKGrcf1Co4wLEcJp3RxnxUNr931JF9JdRJN+fKA4LzJdrEdKGcPjSuYjXRxmuYnd+taR
LQURA2CUZtMnW6w5NK+upgOFKEgLHAyLNlssOhBVcFktG+iHm9BLqoVyg6DijDOxEtWrN58CfYNP
HnBXtpTzMqClk0ooraWAl7bN6aGyev6tppOp5gbzKfxzz3hFvHIdF6A6GR4K27KNKhr0b/n1qfTd
OMn7fJKLCa0L3967evqA+mzqQUeNA85FrhkbILFgdcXCnu/7CJuIvrlHQzjMAbZgLeOwAAKdLbkt
7m3w4I6Q7LUpdcxEfHBubNghxUVzUo53zB8K5JgTUjpPgdCvEds+h3ukkxHsia9OlKHoM/MxAcxv
etPA9dqj+h5rQemctbtzwKrArK81g+3uzo0wau4aDRQdq5IlDiVFhCC1ZIsD1rWI1Oj8kK2QrSAT
+VzqHE9ma3pq3VoXyZzLISR+fq2pLoN7focICeEprs+ebhE3nKS2jMqhvgfYUcpySkRe+Ig1Hhaz
8YZnh1VG4COzRA4hXfGQQHlUdAxDTaT4C1G7KjJJC3e+NK3MwLzolyIfBv0jbILfMV3k61yI8XJJ
fouFgPolZkcsVdTYFgkHOIjf8HvA5hCeSb8s320/Dr+kYV2Weprtklu5Gf0ZoUQG7rkuyLSaEixY
IeAr2jfu48vcRtpZ58jM1Bhud6zyRjZb5ecf59GPijBmK01/6NVfvclH0ubVZRLX5acMo0OrVcEr
uNg8rKjZxryxJ2pD1hR42sDI1rtjFmtc27Jyw9LkpOWKkfNpRb937MWmjzn2btW6gQJVvq/AzpnO
KjO2Y9nxnIcW4t8mnOAnGSf2/1KHdbJIAYGKzpad4OhQIpgm+HBbIN1QF+R7hHXUcECk3LzUL0F9
GVt7zkKz9R4Q5ihvck0Sxrm68DnzmZiezWEkQVNpZDN6VCQQB3+InecFkcqjZkrKQNC+xGOuPo0U
hno9+yed8UiTmOQouvtxj210PVutBgZsvGpxElvYuXkmkmKPLy8v5FjIlY+1zoSplp1CLXRUBLLR
MOFhZBDW4899aImXLz3cKAexFdnBfqNOKdzN7tQzjG3/Om5zSE/SuZQEKy1Gd9en1pYE4axsOovi
lZM3FBSh2RLnZ39Xxjhk5tvabRQUoaEunED7ZGvPyAMovDEXj037icqbeMK0jpeNcy+fGADnG2+k
v1Xd4ChIh+NdKT+Sz909RDDLuXCQd/G5jua303sj/ZscSI6qJmvHKX4UC6W4U7V4NgmeT/QCs/Ur
f3RjmcItKmfB2tlaqn11RCkYO0mEfRvpdTpBGK+smqn2o/vqHhuBrGjuKSErJSOhhOA4GzoHnKqr
ugU3zAae2sRyOrGZaaf6Rq6VHb+0VCvaTfWzv9fP4yd+l8KRoXQ1zis+YR+GtSO3JvC8ULjbz8Is
XbtTndupecDxM/73+krKuZfzfTCR7D6fpVyIj8/jgzVzpWT3goK4bcR6z14SHMi4omFjbeyZ3UkV
/siUYt+PB3e6SB9JV7MoF7MQ86FenWwTce2tYEMnzBbl8C7L7z66oqchVZr85voxT0rDS3LoO1fd
dq1SeHxUS2gLeNyOn4rk9GqOyhMgl/0CowRm3Hq6+pCA56tYcEwDo2Bc16JdvmqxnpvOH889Huzn
Z9t8K108TznESmDdPGWRlxPxUjRVPCxrTK7iH7nG41Te8zFRDGFXoVUsv3jaJGbGkyitAOXey96X
a0eUzjm0OdXYLEtv7HCsbMjOdx9bfJkNE7oEEEw9b0YC9MFuap95xsX6rsx0qcoBMY0feNX4mOv5
dteBjl7E0NvPo51YL17zasVnYS1adn6fP8bIh40HUp/oybvD7HgsyYNHJmouPkDzz/6DXGaa7q6R
Ij9W8fLZNIdue9dKJGuPWzEZL6vadt+ZSyEpz8yS35aS/5JPZNE0hJy4kZ6NeRE+ZCtubPMsPILj
GlTfL6/AS2bNvDiy+TMpGWM9dkmo6skqD6dIMfsonXjZPcrZO1NS5f2zEPl8skzNds/n0jNeuAt+
9wyjA89RQdvBVyMrJNC5iJvJic8uwEpsep1msWi7ya/k2jxEfBsj6md/kX+1fDeb6vo3JHgMjEXr
LU5wXryRHGbaouPch+ww3e0KmivFprl+pp0qrZo+o8TqxbZ06WU2HHRbmbsKZKmCy0pUri92eX6g
JMEZMmakt8y1RK59cJQfG1uSycCWwsW73pmKdFJJm9ERIYxW5NVI3QkxDv2lEf67dP7FGtt2bz+H
voxQdd0U9bm2/brj3pyYPOE/GvSrg+Y8SLcQfPA5YGBlr8ILisi1mKPAvYIV7e3oqG3TJyttUqU4
XslE+nQFLWnVf59bufELTSQX1LE4Len54thAnVLo4MKAjDGMMuNbtHMRGqqouWUaMPMJ9Syz0cU4
Ga9nTsPjuccROMme/YX31vGHyXfnnZ4xUH1zRzwPVX774Wtbv15qR2TiTBWD53FTPp5nqWt9JRtP
wkYgAR2FuLdy2Bh7bstN0pe06k4VZCyC/jvbRupOx821aarHDE/3uI92o/Fh3La7eHz4i0iyhKqT
UetkP9ZXBr1qZlehq0wGe6Z7GAKey9fk7/qxLKZ31Nz+xL/wHwNZVGtZWLHKMlJfTzoMoh6nWRSZ
9xofpWDLGXZQ2i0Ak37GVzBJjeOTLu5KzBzeE3r/WFz7z0nd6/hHTxeADqYUtbEoiE/ABCL3B8M/
0/fjuZpgTOIVQWjwIOrBJ4cCdTd31VQn0VEPlRytdqDCZbr9kDhtPNg5B0M3M38Hme9LIAshQCXk
LQUJmM1ttHD0I3sljccvpWUr0YkEKzSuFfl0ftZvjYPHRML4Me3kRxvxOqqsKR1RwdRYvTyjOBmD
YfyYCcXN8RavNGR0jbltgBfHD6mHcIlJ4Skl1ETmMkLQITBKdZ4znJd0z/xB8TczAF9U74NU1WD2
0JoUU+1s8Vh6zfLBOO1aFVrXWth8jqVU7ycI2yk+jE9LN9xBO1yCseflg5j3X9qTZQCxaRwWTBhP
vUSk8Gq5lcln0WMT3dROSAXIdrdC9NhOTDo7uhH8udlx/RFQ5cWProRaakdmOr4zRMCM5OGDayPt
KE5ic6NSCEnBPqUygtZB7Rd+5+58MlQnmXuWXsVBUZfDWhI+PPINmJSH6ZhCSQUThapAB6pGLRU2
2z+dodiZoo1xU+LamV93vpe17yvvJQySnu1Tt6ChNevys7LRlA+Lnyv9HFJC8NcPyqnhpIi5bKrK
8PZD/qr4NTZWA3FCASDUDRYTvNdWUGIY1YJD+wIMm4JVT3qTVhgO2CEKz88hl2nytkm/zhWWKYRE
+8YvrHJd+TkjBoF6q2TQ/GLMQpvb3kaxuq0FMI4xriNI0eUKsVaLlU4Yyi9K98YwpC17F4NxgqJs
ywTEigOSqo/Y/CCGklGuBpvivkQqh7QAH4qTL/8BajhdmfEVBCTmiBBpN4ohWq3qeDSXCq64W8JW
iEfY/kMBUzE84nIIUZ1xqMeIgZixseRHgOASNMG6OLBOeRScn9T12nj3AJxyhR3BktBBeOt5/QaH
3fLrI80yaxLc3+KhvmavkZKS9f128pj0UoZRpZ5qq9xnBo0qOb6Xw7AN4vchZe0haudptsXFO9HN
OsA/RRoDNPOuN3cjHITgWjb8fRovFAtmBOwOcygir140ybf6gTITNzNY1+KF6RkSHBhQxvGQ60zx
PXtq0TDS8/YnFkoOfzgbqF9BqQ/diSuHTu11YJlBZBCLN2EQYgN8iXIgTLYKDWrNAhproNHq8sLK
1cOYGum71uUx+RQwSoAWNCleB+aJFg9yGpA/xXamNFFKAd6rqSbbLZ3CKv/EAMm1j+vv1auTcbwK
+Lv0YwElEiKdLqJG8NYa2CN87alT7cqscn7DCuEFI4BmXY3vfg1PTmVp2Z9LiZUzMS8Hlumr7+tG
DNe/qAtAO8ARNqQXXCged1XTQO1ninKDQF1bAgIj7nArHrZsxmgfjGYKZ7O8WDFLZqAInE9W1fiW
NxGHNt9Deck5U4uvE69cZ9HvIBJbtVOd4zhX5dFQDQfE9FwMk7STKXndPHn2Hrw1Xixkxyv8obVB
6OKTO5mgQzj9t00WG+O6LdiamSZD4/0TezDtfyPaBiZ7Rxorf8uZqymHJkkpMo5guNtMTdqE+cE6
LSEct26cnPZ+6O3T/BfL50Xx+QVQ59B0q75/X4R8go59ddSNYB2vGG/vgs5MvSB4+j4DwdWe3O4l
Y+lfgvbtWLl+iKCUYTzdUcLFq8atf6+52sHnrummy5rsqtFL+3b7XRHo3WqTROW9L69XjfcgR4Ya
MxuxhMG7Az0wTvu+0PA7jmkYUnGqKJ6gX06baD/WcXvk3wgJma4S3zHrS11Yfnat7mfJdbx5SQg3
9VxyIapvBu9/nIP5b7EckCgjIOzET+fSuK4JeEI2zukz0hCr3b7JA4NFV5ZgWD3csRRDODF76Ods
QQD/WpohheGuE8DV0a6Q0LlFNsjZfhZvn/GLYp3jLElumuzrqTv+gWH1oZT0rKHWgDRa7iJWS4Vt
UhDZZmgRm+cZHiUiARInicfItPA0T/leKygDvzmBu90j/qLPNH1WO47E4Ld7mL/L8IscnQ/wlK+M
/eXQelNgCEqqpUqZUpwDAoJZVT3QCK4na6Pi/Ooj49D/jMjIsmvg8Btf9E+oVdVn78//+A5bHJLz
/L60c+L/usfSjTxKPX+ljvo68wYlgIp3o475UmSULjIJZwa++scPsOf9yFTOFYT58yDXMOeZpwZ/
Pl6GvYtWejh0zAeDdGmEPUXbMT80NpgHhNSh7FS9fmbp5hgitxh9lZWWpgZ8lYwGboW/nRRw+ycA
eeMxaahzDfgbey4N8CiMuSf1rAkNdOb3wBvW4rF9DM/DPcLGipn1tzoAoc5CrwMd5UVquGVF0ztu
qrryOcQ1LjUCUjjadrMiG7XcQ0cPw71q6gukHuA5QICZgssIhFxAWBilQL5DBGAcCrT4NHzricQ4
gy98/9mPSSv86aG0Gi1g081pIPTmCv1vx0ngM65akXaHll9nOinGuxMQQ66vEqGMembyiX5yGCy8
uFA/e1ELGjim0bM6TsXoIFnTLztE/1kdOnrCs0r834RhdxAbOdw39UibPtIUq3j/XTSoGBIckk1k
3PFJLVP4x06+4Is9VJ6s4rblR/9SyVRR6D7CdGHvXIVfMtHw7YlVe8zFIRhITGrJbgReqqVBSvN5
I5rZd/Gh2/nDF/kodRxsoxTdZpDvI6bWZRf2IWvtfXFqlsikd1OPYuWDvYn4hvGRpc0w7VIR5PbA
UFrAV0NChwktOhfvNZ6xPmBcDKK/+lz0bv8C7qlv67Gr9SBcp5pNPcjXseH+3C714/w2iw9fAh34
26o4Kxd5teVH97ouxIeJdoz2p7EdxM1pPv9H0nktKapFYfiJqDKgwC05iihiuLEMLSbEnJ5+vuVU
nzDTbSNudljhD62DR253Hx4xPKqTPSIhreC+hpgEzhaqDhkUhd5GAfkG0CNqJdf8iIAmKRESYPm+
fwCNi0ee5M9bmyjzlH9vPlgEkhVtcr47p/z0RQOAo6wcAF0g022JSeedGDHtUhptBM3So5y/zVvI
6zH8IeKvcLO7ZVIiS1IKrF7PQLprsOapBoKk5yS5bNhJ2unpkhDrYxZHNfLxlYIWReXV/K897eIF
bb2xdUVjHdgB2LhqUS+09D4hhNnmcAXqDSE7Wcs5poSuArosJH605zN9F9Sw0FHPXYmUIMUs6r0g
AxGpykA5EL1CbYflllA7bq4AEB8OIVDrdgqckXYFbTs5MsQyzmmW9h192uBKolEAVCRED7EZlpAC
9ngAaJ4w6n71m9qIY5w8Za6B79ZnJZF7FztCSS1AP+IExw3SP60279X37vEtPoC4hUIfN5Dp4N5q
Nlg+T+kg/VlvNLB7FKrZC2A/cB8TRvEIDwGhQ7oxBNRXF1+67ogzjiP1N5ro3x7ZmXgT83NecSNX
xcUr70q29An2iNzwWVYEFVyfg7icOy20tUBLjTp1QsCmtZ254RzrHIu8KwZ2rRnx22HTHrbehPpq
Ml90hkRfL3Rsn7bRlovWH58/cMlvaXOmEZYQ1nEDj72vHVw+GKjr593jYWhD7WKjtI2TJT/h0XNX
3YurqxEfgHItv9ped+4IdnZnnIAI3X5O4dwgzcB+3SZeJD7A/uu8cnnx4eG+rr8YhtqhMag/9v6O
P590VZ4oNO5FW7wGzickAQDH3zo741aH9zqEuq1JxZiLKZ24AolAeHNxawCToNXe/W7buxh2c4jm
N3vunMzfPlD3wSAbcSrMFkPj6ujgC5oxAdZ9B8yPsteDPbATqiienYhu35y3Blatzhb/sk7YuScf
1qp+RRZ0cKJU4h0nByo15cOdt8V/sNN1NH2DB1+A9JiEBz1Eejn7kY2XANlj7wZUXtR0P9EIrG1a
582guAI1JI99AB7vUKhVxNHEY1PtrZtTUZ0R2CVFcqe4EDrTmKLh/+XcaBM5gW1sB40B5fmaKAJ8
Gf1QdAD5yWdAX3QgLXjC8C0BFpGYX4hUvegGH8yoAO8jd9flYhoJ29xSECAlixNcHX32jwfWZiYA
9Jq6d5dH5GjBGvAEahnAHUBlEBRpeROruxoJO941RwodYQCkAgFVinkYURKxPR8YejWsBW6Ed17K
rcC55u0EON5mgkt4f+ZG0KqPMBgqTZgWglVTEE54TyUNoMAud7emTNy/EK5recemG9pGMxAQEh+1
ZoRrqvPPKXXulGieMDXC+k5noHHOdFqDDog7MlzeUG6RW5O4h4t1qY6TWiQUTKTcL0Z+RozyUNcB
KjcXON1AZGTRlz2YxUOMIeV5yGjKOzKLGNJftmIV1a8hxBDxEvmC0sGbN3km0iiSdFS+y/GN2gqN
RFB7jAJtLD7dFskRAjh8iLuOjVN7NEcCSOfh893XlnFRe5qdydBRF5LP6qs9+WwyJQQDAwrYU1yZ
QPJdVcTQWgPGnWqOi3oN+GH2MGdurW9+9vIJ2/lCgkjeHNA6I4qME+9w8ddyS0rE8xogXsBIXRDW
Qt4BiExJZ1V+MyMNkLtd4xlqrvfWWi62HTF1MCFkBC9OIU/0O5VfW8NW8QExQqdgsk+35LbV+DDm
z311IL8IGAeFBnkPQerjS2/egUhyBfn9Lr8kH7QpWhlkxr8ZC9Yc0WSmasFwMjnqMaEw/LgAceOz
uTaCDN8vK8vwxWTldYIM5WrGmhutnYLgmmfBMILV6azldnmrGlcxlI0Y3YxF1u1J7ik/kjEjrbJe
5iZbA3VlZjQDhkwQCXNrw9pi+JGOocHMLOgOqB5AorALLnq1ZRZ0eOn65WcYDEXFWtSR5QHyNZSP
Ip+OhtLvfiYdM7pQe89BugStRE0auDiAgQgvgC+AsNZIozQGdPPpNMk0xQcMnzkBntPT9JpBIor9
TNNsbflW00H+ar0YjjBB9Omu2q3xx/SzDIUMWtxmwUPbrO0muOQFvfYk2mSg2aSWtpZ8eOuMqIhY
PfyrF2E49AEDlIDEAAECaUFcwvL9iBrZpDJJtPlirmW+NVqw39lfZ+GHGDJDT+JC9ArRwcMMnhV8
5Yx9WRQ4ijVtfPyeTDYF9Iez4RDZcK69OXoswLnDQLfNwu/xGZzeKBxu+H3+2WC2ALZDieU+mTas
36tdsGmy6OyKXaThRREfdsjD8jOhd8gLgZnwUp5Gh1FniVsTGYAuAqF2QdTlTugTlj7dadRNcBOi
AQtH00b/ylwzJqy/jPICQAGSs2LNiJuUT2Qets0Jq6togER4utEE5QX03ERBhmcP+zytKJhxVwl/
jSZ2gg73hw/rAO8iNaL8IHhGHrkUJ/gfKQW8MO5Gmi8PZ/K2k0mSCPcW2AJoLoEeTaKnHU1mLyeR
F/GSH90XPDfNeXw/gXglM2O8BF3jPe6ybazX/si30SW826wn3t5O8NYxE+opGGHTm5M3TxDKS7kr
GUCNhPxgwvbhvgWEkCQ8qEnEncyS/D+NeZZQT0mkeDrRvcmMqyURj2q4zqIvgicAS3iyrj1L0nRr
8TOwirbtJnaRuLlL45vRk/edzGZJIkPA66WIiyUn22L9WwpHa5i90IWbEHxbrMiIdT/50NauTCpD
DJbcKt/iJplMUCjlj4wZqGM3Sopka9oZr33SII+ywuaRAQmW37F/9yvK5bUJJijiBiaabadp6jIp
NLPgzda8c1Qk9ix1wTW5nFJyVtpwcxJ5mi2LBzvh1ZOoACvHYSx7BgudnXWfsI1TIrRqTOIoPKEO
Lrhraha5zFaoYbRlOcH87oAcjYl/sm5j/IsHe0TuWHccmfhavihOafbzxUUhzVD2/K6L/VPQgGwF
HDou+w/flwOH6jYIr7Mo8sj7o4PW2+y4AA0rNNhKBMrkcoYtUs8YFtjg1bjmL8Zwrm6jx/4nBBp4
TzTPe3L4EGZgWa7Ea7TkIfzAYxBNNzTcfosIgbnebknEocOvZhNnFTrb0S2C84kFCHgCGCQq8uYM
jPdgK1lflv934FpEmEWem8+JGpicIniQkAn5Ok8O2a32VM7KpvjOo2ssGiYwS73mkAKaXZx45C2w
ZoL4J5MCodiEkPI7A4mJ7q6sReKtZQcljCNt6pxPgOMxtXl/LeOCskVS8PBkkqheJXvBu98YFOvf
+LKH3vno/ppYg+IIN0OgyFEhHxldTIaZJ8bVopIqeFOejfysHZwoznJktwMCDXm8nb68QJueRo8x
z3LPuLf3aBnthuI8Cq6e7bNMT3im8um97ajkZy8K+7Kpvhg5MbPhvXtcJcGzEkIN0yMyqBqx62To
W/mdoYJMDUrs4ccTlc2aoBE3LkoRYCGpFos5gawHME70OARHLIrt1JPByqqZfI82D6N1Z7NCFohy
uca/ouIEJhsMBSLXpj5jdxPkqPilb+GtyEvlv3JmUUdmhAjMCPIQZLW6KEggFMrfifhtQtVfiACz
Eb6kApOusUQllfkcadBRX6Yy3dmbBtD7qKLrG+1h9Z69ClXxcB9+aDWcR2jWnkcf0JUY6YRXT3T2
OXdAl++RbJe5nBE8BtSwmK8ML4p9Skyh7o2/Te1Tt5TDCMjrQNoyuLSyDed1xAtOe86fGuRRdvNR
7QM7S0NmKqGkxDPcGTVpmhn4enx4y80x5JltMjk3ONgluGvNGr1bCKImhghOYTdU6EMwui7YJNH3
skuKQudYEDkM247XcTyIYj4QJoT6GEPwEnIEFe202lB7I71hn+ZVZ/s7JOBiizutuGkZ0YO4LIMo
yS9+c9qhzqcSVWNrskSchZXNqgZl+OCAkttVprhsM41a/tXDlQrcIh4m3L7sA3w/o6zHBBMXBawl
gOYDqKPFBzqEKXnilMb1A2SkfU22IReJRDg43XMab15jGFAJHJSIVRAwDmiLAzBuDgsQqXKEKuhO
tzwB5qOXziT8IpT7EiHksCPhCThjF3i+J8fugfUlE+ib3l3FvboIMQ2QuqO8LCCZVick+GDDE+V2
jnhZD5k8Jvau/od4IOv8Fom/aUQKdt2ypTU4qpgFkkURzrLjlTZB9W2psV7o+Oy9i9w4+x/i+hC7
6HCzk60l9eAIt2Tp041gC5RAkFRaTohkggAnVE5sMGT+SLwpW2TBXmau0RPmkiD/eAcZegzNIwQZ
iTRwVCB6lbm0ZrgArctMW0tEKTuOBGdyPsgswxyD/RBBQp94FaE2BBeDy1juWB+guyt/kMvelqi4
CYz1p/Aj1yOTWit5Z2qs+emYl3K1MTunNiWumiLL+YfdMuByKt4nUaEGDsyawdmT+cKOxf39Dpzf
xcd8bvC0IrNL3NrsEOFLYiFeEdWYID6RlcFChg/AjgWKm3XhyyRjqgDjPrhEYySbbP8dzhL2SQQ6
OQZk72KPl82TR2iXzEDUCbhNlKGV6RkgA+cRW5ww8rkred3/iFxyIGZ7wN+Y33NEkvWBxg6iD4Rd
i1qM/eGhyxdKvAIlb0RMcoGFcltMBn7SP+jQOFEy5Vs7uAPHDIBa1oBFckuf3p2vKhWBPFSWMAQX
VdXKtjaseD6RYhtTGbwbbTmMSBg/IRYr/FkuzZCaGz42/UHalenOpiPqcgN/O1v1Q2dK8c0ZY+ma
1+K9fItx8HO1sGHrqI3SN0F64OwhfES46S+IpXEOwQj56dydG+CJm3tzv97Fbnti633sachRbXsG
/22H1J6JtGVQ2XMJ3mTvRciXG0aUEki6qJjuoSeXsAphv9KiZAuNqhQFUkeMA1AVcbnxHdMfqrJD
0A7P8eg8vRd1lxBoPhkEFSzZ2FEToFPIrk/FjCe6FoeQ+e8nMNGJrWinc+LJ6lVYJGhOPcZbpgEa
DZAaFiUuHxLqI76caH0l39OHu4CcReESN4Guc/uNKecYORBn4p4iPO3lKhKRNjYBLT6QSROboE5w
dfbA3T7mc6UNqchRA8t1+DbkAohV0tY5Ww3qNwJKv0/JJtak6fQ2pd7dGigxOQ2RIgGmQXAnTWdC
U8Mk6sYCIJzwM/kEN8lD4Sv4ULgtcuCjldXUHHgLOcBKEFpyW0Kz40cSFcnxcGSUN7D75HHwDdlM
JP1QcnikD9fYee0+q58HRFr261vKn4tCwOwWoQZ3BXoQZWhKXwQf2pBg5Ukbi52IWEhSWwnlFDfK
OiYIyYdDiEtRTw4ZOWKkR4YPgIOmRgxdN+IMuTlFlDERp14Mp+S/mAHU0gQ15GxdRDeH51QQEkt1
4t2HJhKR9kp5gKgR8IHXknBFNiQ5UZVc7UUECFRDsASidw4kEicacKBJophuUJpBPqisQTDIid9B
tyYAgUg0ZHMr7nxikiBJnFnHvAcfg02BGhMgYgnaTvGdZMOdzYibZ6Qtk0lEQaaQ5FFyj25yB68p
Eb5s4Wymm+FHRtxaU7bgQ5BskbJyavL6p23P3LQ0uZka04EgddE2FBWlNA1ms8mEXZIcKjnzF4B5
YCRqKwiAFjLjzCUleSoWeNDgatu04ZtZ7jLPQX1EAR55gEVx8JD5AuAaKppJIkYyxe1yihP0C/IB
aLyLCzHQT67oBsHTHGDIOCNBm9HnQpEKjkgj5CKzZZoDpXRyWmEukdZEBfWfANFySTdAW/N4UZIA
bgezm9tbpku5R3F9oA8yQzOF5MvmHJTjO+NEon6wybYenXNhsBGCBNwP3G+PqJh8yy2YFdJ/Ff1v
mW0SFcrDka8osrVwYQ2H9lrKduRExNfiRgYIHnbRnD7dGTRETZclkafIr/AI5YUkXsxYMlqSMBGu
lahSktVfSjpjUM5oRmDUaJJ1CcHqYqaMl+hLVQyI5KO1yQ3y3EA9z25mgI92YM8miZums1nDIpHi
Z7JeuQWwzHz0FvhviKKWiv4V9BWh3dGMzcGwOR1Ead3lPe+4sx3wP3k7rKp5k6sMxgPk9RW88cUk
R1NARSBIhjLvb4ZK2i6VQeQrOGh0sUiiLia9iG5PUAhC47ngaM6JzyIURQjmkdTBiBo4CLu8MoHe
r9m//0iqIsebbAviOMOZN/1ft5OETPJYiYep9LAI7it2BPbOJmaVn4EwJkX4leQop+wrd8HJTvXs
wTaEVn9P5EPkjJwPsMQk8egONF7DSpaKGPxkCSOEogBzks2Yy+HwJimQvAEbWyhfUsKidtrmPt6p
lLukdidnOk2mAUGEXTWIMqTst4XTn8n9y6qT2PfkScBImSUjPeMM2P/JzUkkJG8shWTKsIQihBO/
3JVtRN5AUiSCoT4Rj+yNL39DaC0DJmkt6SmxkbBSdIvpyU5LvVcK2bIZCxjk/6ZMzdcnBhAnCBh7
8nbZOtvIjf3/kgKf3tN+6RXBibyLgbfAic8jZxUpnvB+JTfmDGiQGUns9duJmdD/4y92ZqlXEqkO
JKCnVI6lgdbhAcBdI9SyCR+JORHwCNbUfDS2+jI1ggvD1Re3Ex4LKKH/z533q8ZGDGuP+jTFcT4H
PYyPd55ciWz5YLAylme2oHiL9/sv9GPQOtP/ceONoGRMITXdj8iZST9Kwlm+qWEwqw+kCqqtYXH/
H3a6Jtlp8qVwRuUKxqxk57/Jw7lR/i6pIBWIhExAgY6aLjr5BE/T//GpbKPNaT2WWBO1oSlkdsI2
KWkzBLjdcmAbtJ8DmccyCTOJP3meI/LyNnWssaRFRLdUUon24CHTyThP3v0CnjkfkPks1fIndlOS
hcmCWWMVupw7mwfWIQYJl0qMK0G8xFF4guHDOARJNtqQdhBTnilRKP0XMbRkMqTEhGB2xnWsX82E
1sJhybFsxDg4gZLY7gvyg76BLsPnZ0VrAImQtePDspQKsq+S30tjQM5xmZl8ebiFwdD9I5j8nd3E
c2Q5LK/6N7twkLUKgINcHjM5DcQXUSDhNLm5BKk89dJ8LAl+mdr2L5WSFCo8k3DtM/5PnZQIi1Cb
VFF+QKQayJm6R0/2/9xVEE8kX6CCT9gkqy27kQJo05dfohXEZedMOQnr9hm4fjAYfMIAefyB3AVF
VRSd6bnclnJOrzcbciPGDnkSW0hbYurIuclV6D3iTEMURnjoqxGWMNyN2N6WGKHILJP9RVauEDzl
kfCFdo69l4SBjBwDXlwnfnn38JqQpctvsgNSTuKRMV3dz3J/cF5ol7bcVo2si/uE/XeIWjv3SVWo
450wiX4F19raY8GKlNQH/onXPDh67d9V4KqoSnOLadMCnG8oMea20EXcSzAi9SIT8oeoYBKv3uwO
MwAK8HQ3fS/Og/PXfAwR1e9jDx9fnW66L85Fw1U8wzvEi83wWhwX6vC5+bhKonmIpfSaRMdtS8lU
6GqbhtvsuGgXhoCVw89kx/kYNEPc2veIvIEkjXHuVg3zpTpzWrubC/ILQ2OGxlRUBvOhhu/Z19sW
hNP+9OshUatknXDvfMyF/HJwwFja+i7qqQ4umLKm4Wnex6b/6F6tSwpo0y9BbHqGBjblaX3chnsL
jkVr8kWXLntWdhOVnIkWKtkJKjdSKACae4+5eerdIQic/LvzgC4bv+JHrGQCFXQf0DCeVgu/dDGn
7Xh3547KbXwLyj5m90BcW+7Hhs0fSP7Riq5gzMcAxQEEmzg40s2FRXEGkRKefT29uWdHHe4gbLGe
cbat4q+jmpfJxcbZPdTT/eLlvp2Xe5PUpvOyj+LCYnfdlnuJccVd13Y2z5qGhKZkVo34upBIlMAy
BpcCyjAAlLxFJHGfU3gWAOWLLyUkbwmBVYImGwOZMgEPvFfM/fXZIpZtW5WNLDuprAhmSXCPejOy
XWioAfV7g+mgFo4GCmsnRhmgp4Ya2kYxKBta9LJmnaPfWbTivb+NPjg1ye51BKT6O7mGHfZx2c3o
eQ63QFQf/mnEQsDo9BFtzpSWBXaIcSmbBFURlpkUDyGY4RgFpQqUkxS4YXES6sm+ydmmQxBCdAY/
8wl0X+pVXMaAFiho+Xli4D6EvHg4R3flZp50GPNok78he0I+E/nuUJ1J0LxmhVJ1/QwUROGIzQi2
EMllGCqS2TOAyX1yHJWpsKH2DoYyTgOqE/rxyImgatT4oNjynZQ9DUEvFC3Dba56Z8ja6MqRBu9D
NaqKJzs92TxpW1i79OldCNFD7HskrXbZvcQwQo5NRoESVk2JRwMz04U8gBmnaI8deWsEbCgMyT5F
lEOwLJnWCS2XD2VQiJleCy/SO6g8buoaqBAjdR4VGudMyAb/tuzDZAt2JGr5T0/3u67hIcpo1fyQ
XBkLJ4qB7jm7pGp0SQVaDNA4k31xQ/Ql/RdiHfHXYYdlmyff8PEw5jN+qRQfCf8AS1J70h198F9b
bUztlKrWfMku/p1ewYyCypABgv03KPF1EiIk5CqAbsSqoOZ4skUzecMDJ7IVm1EEGolWRPsdy8r8
mM/RMEBrTPdK8Fn4APW+GEMAdUezTFSFOFfCCiPT46zlU3lIjpnUq5hxvXa/kKYtqEKqf/eJNgRl
giZSjipiDCBExDkLRDYRAQr5M+2JPogGVx4ibOigg88t90cmyFF6oLaODpfwwqHRoC/ISohrHgll
XC7GomAe4w3XoF8ii0cKEBXQ6Sr6AHFCr4/Kv6jafV1xumL94rgCQwJ3L5C/9isWOHLLZCuYnA9B
23n+HVXzPsIaefrBQCC8WzqmhLgmdPrw9lAgGbaoWB+o2X0gmaoWCR0S/1uba+g4dyB/EH7GJY13
0IrA96mdgjd/ADMCFC1xLA0RGj8fgPnwI2n9v2DbIvRD8fbzn07YjJUxRq1rGjUC1bsgN0kvLMUE
7Qx4H3uvCU3Ma44IJ5IlSyQIAXqg7I2YuuHocRnsi/htAssbCC29NQVLfUzrrBPvYLi/iu7iPLzA
gDCbMIOo5U51m4RjB5EIwgfg7LsVonTfV5BjE4dMILdu0I4qi32/h1xq9qUaQE/FFloXoLd3oD3J
7tGqBhgoqCr5LxUN9vGvdRnI8xUDX++RoKyDSFN6/RnoAXOKr0jmd8lLH8kYAypziRFx+TX30zsa
EFyuHuibjuh/HNBchEeOVBIfyjIsbm0E3izmzZZQyZxtL0CZlKpRjuwWuyb70N1+ohvdAB8IOjyF
/nHMr5SQbiildDnHcLGkvO++WbLc7j2QP2iTLRREEU654Dx+ZhsDEAoQupq8wwFozeGpjyJE3lmy
q7UsZdVy2ph8dIO5+/fGd7sPDg7UA/+2iMGJfsT14OoCf2LnRpkNUcdotxTY6wtWrFjTb9FGn/H2
ImAH7ty7x6JVdbCCCQwFdIJgBriwt7ZYLKLGQi8Me2L2aXXwCcVeGkO3ADmhCdoFDhJnQTd7Tw9j
I6dIudW9atFetRF0vwfKJAGgY9Zv4HaMHgktDnQw1oD8dh8uvonkE1uCV4JbsJHChCEDIptaCe/z
GDQnd8mTEENrZJBHddxApO/bBet5ju+xiBdKa1heCCLZniFwhUYvlXKRMqELT/f6GBQbANum4t36
WMOxnZZ9oGAZLMEPZTzOzKBKdZojhB54AZW43KrA6alT9ssh8SaHEhsFOw3ceOpuT1L5hCBwdJy9
RIcOfwktqCIQUxllzv5lrUaHlbFRJ6rb090Tpb85iobf/nXFplcVKm+oEA/uCoD+x/iy4aR+BUbY
LHT/SZ8AzzAyYwobVGkWtLB2ZCKHBR7nwZFck4WPl7rYJZNgc7h2e5TWKqLQ9ZmMDNFZQTABKEMS
BS4FzFfqAz5NtleTzGsbkvZcvbdDSOEv3tZ7IxwBw+7klKHY7sQp0HK8ndVwW7gDCtkbgd18nlFW
vugm9hJQHJEfecPVgAtMZN51EZNmkPfJlSHRJlQWrFdeA1zAaJDkHgcWNrY9t6qxNXYmgNdop1Ek
xZQM0irt6oibU5AxqrA17CZAzGoq+5al0RDLO9ZzdCawFxUhRPI4STFW9BsfSfmDKz2ZdoCjNEA2
wIZa+tmwaB9oOuBLYj3BnM6hKyKBOr5wTkGVFrkNGJx2RZkSHiOsA/AjCZAOwEmCjzkaZgvlTdTu
pVBGMx5rLMSvdPAgXYgzFQui9tqAfILOUgUHfXbEHxYPhLMzv8s+FeNMwLKBOdFrjB6eWrvPnQvF
b+t2lm3ERz5PrAW+y8fbu412YmMOI7gDDvo6bP3dBvjvnqDShobL232IQwatRZtNZCGr8jTMI3oM
dHmDjiVVaMBgs2FFhYWTCGeEY7okxMFJAqNBSjOiWwSeN3okQucjLqA40aEgrdFVY/QQaofU14cy
jt0LHA0iDjQLHFYngekjeySX5Ji+YA6dIOG2WLwGDO1X03nTEMWG7Y2CCYR5RIdbSNthrRHc03mY
XOiUoqhAx5jdB/xSFbUG11aMSpvek1Wk5RyHmQJC3Ovkks8T2f4+yg9cg4Oj2cZKjOr5uAUZ1qe1
QfsQZQkYhMrqs4AX6c5xc0WmAtYxm+PNQycATlgXos5utsVBokq6UykMQkJ1oe6h0IqG4xDlFZtf
XqGx21jcUzBnKtUubGng3xw4EboBwER/6hmDnfcMVwZbHhTnu49x38H70nbYhpc/9F4+PbFsqrJK
DjeiIkhI/VP6jOZ9zX+LncQr2aftwQ0Qd+mwR6D1Cgn+hqwaESmTB1+KXfi3t5dtlwC9EJt54btX
m73lO+w7bDLVRrAGW1DX27wLk8aQVULM6SpIIZe9NSpoMGrE0RfNJoRoOCBSVRQADo4i2jLggePX
SEPMpLWBHiXEY/+SPP3vQEu6LNgn1f6dtRfc8WNxZg1Am0UZ7us3x2I780XLGD1TdYNOmo482IGA
ps0k4c/hAV7eEw+Kw186oQ2JzwhJBpZZzlHH++o0fpupiK8eCLs5VzsuhjWBS5vcQ5rEf/s6JRfA
3WK0idFLCQO/Q2uVcYGaKLD1nQ9RPmiOFTDX1sW7IsgJ21xxclGnaQBWP4x4h066fJtL5hwS1JJE
odyK5Abl5o0gwGGne/wPJTsE7sYnbvvJwSxSWccJjBypKdFMSjl82CdVd4iGhD7CEhZiBKekSSvk
zSY1nzFFoQaJeobItM+zW2U3EEZz4H2nQuBgI2MoMHDiF0lq+XRV1vHb/uUPVgaFLvb1V5gBzKKp
QwUpVpMmmmmCHzWGL2uou7DUwcqJcsyVUq7o6vx9gXqyO6meYSISgEeJ7F/91dMiQ7Uh89mER715
DAkOUvlqx3bjBTnzCJ0tYqGLjbavdTT/FPD0aM5af6gSmmIjvrNUc3WwBl0iBg7dHlPcZxtPNAti
+9V8ubtgvvrkVf9rHeJvr/SqpExigGwTFImLpteFzTl+uAdkwRUPXP3V+W6qnJQbPsmrr/W0HmGc
+JdA41Z6DaSF0JZDSEARtyG341Mzc8qEAjzOlgHhIMY0MM0vkPGJNGhRBsvSE/rl8lYo5l9zoA1S
6tkevYOQzxswgSMqGvi3fNmCFUsbtF7m+2ur9MKa1ntgJNRUZkeUGtpsUgDsb9k9/k6YC0v+pZPS
mFbekf5D3eMbBpSFLyJsP7UEv/X3jQkal2eu/akJN986Ol5tn+2yWP7hcZAjU+mI5HbtNZDE+btg
W8magi7JPYoDI3hdZo/ETOMnZjIlN7PDSbjdQzYAgC3sgs649fcYwFjBCUNvh03kY+Mb2dSt+EAW
3bBD5WjW2TcfCp+Ca5LBsU35HFA9UAaM1mOK7zR1kFChO/cLfQA74pJw6zGw/Dv3tlOkLsdYBgk7
wiaRsg4JvAbcel2NUiHe0nQgUJdgF5cCP23HBTu6b6TLpr/n9bh/oMYDjhtYocAt5t5HYmLaMyVT
K5eEc5keQekREIPUq6FjsMT4UUrjZAa1/WLNkuVyLo2VCLCQg8J/1cOrhE3VvXh7tFEruLYHdqG/
AX2p/G3+/bG4U64fDBCtJ2QBfChV2zYtEGlNFWSfJMhrSuiodZBTpXCT4ayQ6BLWK+YSLip6I8x3
meV97pIonTuiqGLmOTQKJCgPtHtqK89hhAqrBoUBv8mxLlqDsyUdLYU43hsMBk+zL9Nvi66ltVqt
PqnBIajH/diUNofsCAQCX9ud5QGawtrVKmPUmjGJZh9H+Z7gmUYLY+6pwdw+R43hExEeg0OYjwf1
5OpvUWSyzj6r5Bzd6SHBI6G4lXfz/QaDHMQUMPiWM8Kgs2m2ZzckP7buDPTghmugdD/e/RmYI9IN
Z0vFzIEH0YOkwYlM4wsYAV5sd2AwpHg7VHukTWOA1+dQ+0KjBmFE9Ya9DL0VjQHYmbNjIDoTr501
oSLPgO0PPFXNmcaDtxksERJCH7SFJiGRFCESnSu0XlGxgkpmVSPFwXly0+nhXcZilKfw9crkGcHZ
Cr+9enJ2GgH6DZQ1aYn0tEE3UHocjZAjwhZe1X+ERegwG5a6S246HjzujnDq5OyxGaMINzfbpSda
gpxtmDlsHbJk8qRb0QWk9CWEOIlHIa7s6AI8ACNTWkS9clEX+j6AwI9dR0MA/tEbOE3H4Vy8Pilv
QopEHP45T0TP5YOuT9BB8RF7cS7Fg9ogn3pWwjd1leabDM1tHmZvkrNVF6KL9QSUwr7CpT7ukxd+
3DtidGIsEbJUG8SadaqVvJfVXqG5ukFzpjKG1ctu1L2TsaDUgW8E1PzLCz6PdSiT+Wn9+AbXa/D5
BuVi/3Hb5+SFzQTcb7Q0dzEVJh6lEG+gpFTU3O4GvE2UOyJ+gsQuwe/1lJ5OKT/carTALrZKA2Y7
QpSZKLir/ripya6HlLCwCSjQh6Qdp3KgaR4pik5vMdNnFDPgZHw0641D8dXhH2gu3bfThC/31hZl
5Z31FBHwo5HALjlN0F3s6ImqRs9n1G6On5p3QzXktgtahGD4iFEcOtnNs6m9IMH0X127QazetbWW
xcFb7fLLyZ8vdINyTAehjGf0nJ4I/Sjx0Rq6EjLDT/EqlNKIH/eJeiPyqx0u1xpcqEiO20G1vKF5
h+ZKq2c8Aae/OWI4oBruG4STiPUCbeKKTWoiLenXdEnrUJgj9mbaUXQ74C7YtF425vCL06LptDGe
Mj8BnW9v1KJyewrff4chdL3RKZmP4duk16Sy9Qgy86zSTYApAClAc4gjr9AQBY88QtybmiFYVQp6
YOUPZ4eAHPa8YLRu1MzUJYEw0TVJDbEFz1efOzfkcYCrUS+0mxslaVKFM2zh1tL7YPNE+AGZL5S4
6A5wc+xe+GT5Tyy9EIPzNlSRsq4GO1iJxI32QArcHT2AEQErQouRsz+O3i5zmeMjJFPy1Xjv1OhK
JhDO0grIGT2mZSlQ1yEDNuhYKsmrKrJpj0A1xM2V3MKg+4KR8fKYAD65IDvJ9ylJ59fwWYDiILck
MYTi1BJ4xawbvoODhHRElFT6sD9pMHvsV21TceZYE+wbep3gUfrSAxofWr+mhgAP57rZe9i7QB82
2JuCkuOJdsUppOExqXL4UTSLBNsiZrdb/ymF97ug58C+vV3dv/TB60xv4z29fPJaKm7dEUC5Ahxo
OCKrpaLdMFt2RepDv+yEtAdGXpSAoZg5jXFNRXk7vAzPpXVo2OfZweaxD+94u1J+0sL3w76oiy+q
jrjqof24NTUQ/3ScH2zgdBzuvSrYL27xfIKOTla+cMUwjeJUfEAvh5TDB1V+L1T0Tu7OnkMyn2+/
Jo2W29a+ADjAxwQ3jehg6VM0wLwy3/WPA5jbvo5Aeguhl7t/sxdSkd2PDlSPD/0bAUmx79GU6Gwt
BozuTKCcHTodRg8q7gfK5y5+hu0EpaDtUvnbbpSRlugxfz2NT1FXjGq9bW8/+OICRgn4adaQ5hFy
uNDftfcD2hqX4IgAHlzNp/UttoNLPGcDIC7s733UVPzvaI6wB5AqiqLYOJfTlnsu9gtaPyenZRre
d9Og7LmF0qIEwzMK19+kvbhnqs+T3mY8ocdYQ9aOImY3mSfrViR6lPM/GvZMvA1VyFVZkN7ar2iK
/jKLtU0xAZyy2WYZ8ScQOkB5Pltr9HbWAD5FTF9xQ5kWdh3AvrA2BGSuPqQACwUtGJJOcg9VStFj
fo3ebw9CrvsAjfpabpPPcvsHrI9EFRmFPpBuFvErqse0ka+EmIIlFsQZ02iqUsmwKSxSpwDD1+2d
ng4LiMY+mUTpHqgP0y9AM4OT4hVKiYYeOSRMdnAyudF9ojuQJ1m69q1PApf1SoRPhjw/as6HvpjI
8ozHW6+BxR9JNDBVNmkIbH0QiVvsR8RzmqJxSYjPBjsse7NT+gHYQqeWtu19SunLJRb7Qb9U9O82
TSpfdDfAdEup+Dv9pooL/b+bcOBQ/DoVWFA4x+KBYuKFAIHIoc9WhkN55apue8NSR5Wg/4i77qgF
oIIiVtffhiI5u42/ffiXdI2gUy8I9qGevEjju9Rz6HU6RrjLr4tP3Pnh5lQmQ4NNqHThz4MbpE28
oVH8ISPMpdtR7OxpGxosgZCRcSeP2+T1sHZBg2MZ6O7FahYjqVk8py8wq8EL3CZ0nAw6K7IUbSpI
2LRQovji3spxDlnrjOEorjbY29QNWrVvD7ojZTz4OrbI1jKpSbzWLY+iwVt2FoGYr/kLfkgh0Hvq
lNBYrysj1nKppgGdVZ0SzmabHq9WUBh8Dvg8428iPjFSHG+uFJiDX0LnDKl94Am0TFKU/suu2RF9
/w4Qtk987z2C9ggDpRQeAj2Vq3BsN60xyMqS4t5Wog31Rd0YxZ+z6N1w1vi6fxrMo8fwQdUgXRPE
T6QYgy5dOBMgDcRGnAT26AghXo6pOa1dDbtHsVHbdugCqQX17Rg7vptNOUnl0aHisXrWKWGPYpiI
mhtIW2Big5n8Q5tQNEZ46IUkE0LetfjwXdfEZpp/G13+pFY/vqG41kGTQZixZnddxt+s9DSMaYIO
yQm86z47DZ4n0LbvObeDOg4IZEybY5JicqQvhig4Vr6XXOE1fWf4XHqoWREAY8BCSed8J0A+eFs7
p6iAICfp9OiQdNdiAIxmIznhfkmeV1MkjpDOsjsJenH9XWZE+t89gPq/IFbD/8ZGvrEK0TmddVDG
o/hPKIuKpYWVInkShQMxq8MBR0MVv6bVnV0AhNWjkspgisw+DoCIecNDXuMuya8983NOKQALUXEC
kWrTjMCQblaXZ7swVqL7W88Qcpq+cPCGFuQhAItrqujnI59G6amFdOCWFnJBy1TFVeaRfCMkdaEB
0Lj9dTzvUp08iciGTsWy+4cQaHFGnJ4ApKJ88YWRBuDiCoDj+HNBNtgUV9DVSUZ3yPSt9oVKyUob
gLiPGrRr7+K1wESYe8fpkU2seGTXXKovmlsPql5ONaZfhm2IxXSGp0hydM1/NJ3XkqrqFoWfyCqy
cksUFAPG9sZSu0VMIBjApz/fXLvODit020r6wxxzhJc+vf4QCjJBpw1Um5nETPBqt0FUTxQGeJzP
fhGLLZ9dEm1RUV3jBUUSqkhHdMBnijMdi17p+X380492zPrlT53k00uCmUEsdDvIZT5WA5eG63kZ
lBNlie8TdS27axteHVYC116ksb2CPYydNGKzAq06nmTMwSdqrLHVt5ctY0bke0ChcGGU0s2O2ogJ
M9/rEzZdS+4Lm3A2+qe5CfuihIgF/x/1L7ujb8cx0XMsJHwBDTL8/6Tzy16nYVqg4QlzlSeWTR1i
COKjanJFk7qCUvnbUiqxj5MRRdUQQMyHQfJcKKwK4jsFWxfGKykNxCaNK0KqLpiJZksdz1WpK4Z3
9uIa2nQGHfQdb/8IN6xqEyH37UHaJtgDg5xyiaGOYMlHN44plv0+QNR2AymXjhYm1NbiiwMFT89z
3xCrACyQSh9A9ppQe3Ek2dSxwWZ6BWloSEGMUBNiFLRdfdLhkHFhg2RIsAAl4sWHKCiO4axnWJpT
XGYIZR6rLZUmtb/qniGgDTqTF/HVn0hbudnEjqWrUF7859/3wcNY/lUJ6LwBFyr/enbXvyeXO2sf
KS8olTCgGsDyZiuc3yhDmO0pZ1D67Z7RewzwMDO7pOSAhz6mOVFnpZgJ6ITJvX/aqYoE5OQi7mcY
MuCeaONY4gpMWylkcEmF8YSsePqBOAuVpHLg7b5tql/6fbivcYOaddNb8GyfXHP/HEML40lizx3V
R2ynJf2k+hWMseNSJAMnkGSF21DTt9PDK+j6ysQatuN28gnUeDte0XrLcS3CJGMArnVd3SlIwmbF
zJclphYhyY/MeIXbIxX+mUTeDX98vP3beYC5Ce0zyneMC5w3a/lKA6QaVXuLGK0fTA3Ztl1Jw6OD
WhvOLSlX8jWsSZBorLSI5iRuxYNqX8OM3uvpyljjjXKAxHOwWawnGlw6SKh9AIfheX96hLiy0GF4
49M5w90Zih1szYkaKr8nNsf7PMTX03lRoottB/m22KZYE2OC0cTgERcgru3PiRkKS9QpmMWBoTp+
hA820bh+tD4Aj2BwzPMYjTd9a3IJgYLgVaDcHKs955MaO3EGORH5XPF04mGFPSQW33322G5n3WGj
RYrccLsAjx2pwrhAvTwtWsbA3WsXHzoV9F+kRNWhQQAkD06Hb9QQBDxsfomFqCS24Qc/kFAWCUGu
dDo4HwZ+PTk9+4/4OcOvUYPxNn3vrzSYDKdcXVVJWCZ5IbiBYMiPWp4a5rjjWBML9s6wOLzBxbDk
HWl4PT+S5/jSp+PtEwcyktBdIsTraeHmiRZ9RxrB14fv/vJ3DuiZkg4LPNM3fuz0Cfj3zhwbf+SQ
u8e+nqc15PYCOu2xZtnkm7pxaPkAiqkkNwH5XFgFCY97z2WpBbr9+eAt/msGgG8gBGl3AJ6Rwtge
V2teScXeHWMpPboM6IdivTsF+YBwTVMK0RkzRb6klq6YJvgX6ksH5zu8WhhX3JMT1h/QVLB/LWQp
x7Q+opuFnco52H982f7gI06YGM7/wmSxx69jtmSHhVcJEqPqcDkKy5g7BVwf83KJ9AP/RKrZmzxX
nZF2Bkai+bDWaMTO6kRFuCkrUznu7SAKoSdg3euxq43v3nVWjukykL9Fc7k7aOG7t8dtbCxA0If2
mkDiBIe/tByrYv8qcrt/nanTmIc5Z03tM/ZYi5giMC47fj2zz6nQTei/hxnuMpe4+2/JR3yXyLbY
mNqHCx3B10I+0VTwqcn+pOR6gS38WJM82UZcRFYpDKJBxg3TrQacdf8TEsJDb4dbPqzhd919jt9R
mbHDt2/NXgfLee+EdEYDdfeCVPdOT/02+FGXGLbNX9C5EY8cnzQuAADAOH4xnG0njG/GesJDZfZI
AP5nLU0OPXau0+vs3e+mYgt0xRXxT4x4hX72xdb7knwYa5dFtmE/BOTIJsd5ceDl3vgQ+s76yp3U
QfeE836iYQJUTpwkZO0aI3jDZeh+CXpmyqM99uDNcHGjL6IRQl/ulchEC2NxXMT34Wru4fv0c+/f
V8W6DXL3vbpCvQDGhYnRTt4rcextgKrdz+KqDInt+FbxaV0w5elhh44b+b/E1oNm4j+FqyZz8A/s
i/sv+CNtPNzpPzuVQnbLPjK4/r5svvUAZPzlm1AvPvz4F8daJvE+v5JIi5/O9enzRcJyCfY1sSfB
BnWJUWj19EknruaP0aOHP/XojXUutCeazROTWF7EUrn0bUlCru8+eb/4g0K/eO30PO1pcWn69its
qqndBrAxjGLAenGl6f3FfsZTt+O2GPD1N1YDVWJaGA12Bydl1H25zclvj8CQt509xjuG9RxpnVgH
bFGrnrDv6G1ecALgDlENDCi7qDQeRw3alXchK5LbFrACIko40VfPR0CUXzFZfYU6dDtzcMMRuOoz
eXVT/UvlzvNOdJuKTXZGqtNIAHiA05SmCgP5+kPf6u+xeO8r2iA4qjjWsEubw+2O9I29+AQWqe6A
uxqz8dTALmZsnuPuwvZt6doIseS6rElhp8OIY/8at6/XD99g4bpiIM380uB75BXl0ERdDRzCh2Ub
RpF1p4hQXQWyY+OayFwQOy1qvuOVukO4uiWhfx73haxsS48J9TXZ+AFEuS/L+TCWcKCleKg8tZNw
JzKes5Pf0YcEQHOnrI/3hFAK8vqMbR4M8qEh0FTf0XU7fpUTdlS26pnbeMtoZPjRmDJ8E1LklSzb
iF4d+QIF9CpaZdvYptSRsCqt9akWyeU9oY46+a+ey96BfRWvJayPGQ3SzNX9rgHMCceRt9aYNTgQ
0p4Ac6HJkpd688FlDaq+2u9Q9aGxveAvToubxAk2ITwL+c3j8IDncR+ik8Or8RWkdFdDdjTEdgHS
Zhgw8R5b7AvHONi9YuBecGS2vRyoPfviDnKOMf35fPs6uS747AH1M+hP3uuIjykZT5V/OQKxbaF5
qTGpUs+qz84S6z+t62LbqqBWMgd3ItUR6UL8X5I3pUGXItYt33y22BMCRXo1nSsILpqLSPZxbGO+
yqdwrAArRMnN2fwiRV5Ta9dHAqlAZLsOLPTvbJtwnl05EFwPt4WPOceM7beWsO8tBU/0z/roRJpu
691EA2E+6W7dLglb1Fb1IYyrplvrff3j6E/cbp1CdU1zcrvMT6e+Qm+b7cPf4zp/6AttD9U5Qz6b
XH1lDqgxVw6XyIKXcXLVuIHWtivm76WmCY0ZeMzWft7LzPRBEk4pMNY97S7VZTVqauc5KuPz1P7L
foBw+1to9aQ10YBF8drHnI0GSRnQGWJHDJKVo2vk9xQ1ZoDKMaqHql941/i8kXYu/EWsgM7JcXEW
rYE9XLqLO5AdPPdFQT4JLhdP3rnwae0K2qIJ5tAbXTE4j9t9Sd8X/Aua48X50dam20NRmc1KOFFA
4SrGO50+nJlIfB+BYFFww4/GTwvr0LKfhcy8vCE0Ke3Yw5jtih5w3EX5kpN8BG6O+mRSHjoS94Ba
H4gU0up1zUYZqAze08JOIA4iwhF17MWZbZ3+mx0aUxgFSMD4UI5rhjDusgsjUJNHIH/5zIyVAuqN
Zm4OBoO6g2cC3Y6H8gxRKzJmQVMdoZNm9IqKFYVT3NvQ7/5Hsviy9mtQzUAO6IpPX7ES5svths8C
RfxMAajYjlJFSQWFF2iWtn7hzBoANCNkK0/eFIZz2MdC2yMKbNagm+BYMFkUN+Lb/MSZYCqTjsy4
cn4xOIq3uwYN67I75qRsqL3GVEbsoZZYhCWCcRYakDgi2UHcn0E5rBg3cCp58KkMiDSDBMmRswjD
wMGv7Rs2ROISyU68Ss/r0tEs4DNkcQfLd6ed4CfI0MBCbq9yop0xsfQnl5Q4Okv6+CRVLdke6Xdy
3fYBtnakeY+rgyQfAr/ns+4PRen7B9MZFnKaL0wgfHD8FMsFaGvAJmuCQwkJ6U23G1LGeXgwxoW9
RF8D4yGhqB23PgZ3cHpnSH5oAjm/PzdOPKk9DREqezYQxc7gaPUvXufHGvHrFFpc8vzgg8HjDeME
i9wBwPgEy3M3m0ErB9Mj/1vWslTyF7l4zJJghb011G06AjAT4a52xo/YHKjzIv3OP+EDrAs4OfoO
KdTIn6NGCOyD/gplPmYoAjMevyBYj5tjzzU4Hvc+GYpfTO47MiF8MeMaUIbSjSBcCI6LGnSx9u4C
CPivMt6q/ssMgQBUA0Hza8/k0d6xeOj5JCdqAzoKJY4a3KB7dCmiN4zOKnxrgWVEBp3QPADUp8av
Tv2X5oPoPy5uhpnrYgs8Q6BRL+5cfGtVbfL1A9L07EF6EEFK5Ab9FayI22CL3BJI545Ts6tiMXkL
Xr/qNVTmdubay+3g1LfDx1APb+QL+F9gYooM09HDN7bvOdIMbzureewWGXvHclkHr8xv1yCcOgUq
aTMPtwXa1uh9GFA5TiOBsB8eeQpFRAD31jmnVlDcaGCZoGpzNigArTGu5WkzeoblgtMDJScOzG2H
3L0BZBV8IAAxFqwjjuxWTVwfOuK8NOO0XHXB6GK2nKrhtm8BlgG1Hu/Lj41SofGbsBPS6mTBozAE
4fu3I84X7PG7Kd3UuYEi4vZHIXvvX4adBPj2NtQgtFTsf8hU+DHjcokcO4K4st8On3E7vq31EVVZ
9Iw7O3G6pCz6wJ7cm+m9b1Ht/kDGHsCSu/fbw8PLw5UWNDTn9dBOEFaHv8Kp5mJ7jR+LabG4GohU
djnrzd5uNjfjjnDaY0GMlzwksP4J70v0v3dSuVZAh6ZM6SgNuMELOoEIFgq3XaGsEQEiJhRO1nOg
P3BEi60PxxLlsQj4jqfBi+cxpNzBgx8oWblD3X9z05vkPH2HbWT/0Z7603qBTdt9oEyL1XfymeI0
AfOUK0izeQzQrwQL4siBCnub7+QfU1Q8sB4wJVqALiRy0qBVRrTY4OH3AMzvf6iNiOYA9wYXozkA
0RINIuMQVxQ8JbwY878FNnfo4Mj+Rd+PrN2H8cta8+mDvZAO3bePpz+AuVjEkNLtwlkAKxjki1ry
nYgVLQnhCN1Rh1spJHphCvGknJDyb/l7OzUSXAvH+aqdTjsbe3rf3ebd2I67ywtJmRwIzhMBmahA
KxNy1tJyjZYtD3LMokh+tlK6ZDyqEO2p2KBLNn2oVCzbFJr5AH8lFgJCV6Di0+h8BjR9hmfCoERZ
QAMbk1TV8DG2YJYCfHjPmAlNlT0KeKBpxxo0NLIb2WExo9yW33G545a3iCGqA77QLsS/Od6uS5VW
gViUid3IY3aPLSiRFlqsJ5ccOdQMpl3/97roehXhdOBsSvh7lT2KCFM/U2XfZO4MGJJlgihduYvn
WHMalyZThz6hNBzeiOFgVGEiR1uGsnporb9I9rwigPCYMjvRydNbVDrYKyTnKD9msNJpccma+erx
E7hyd134/BhdQuNcdAIteR6YCXaQZMlf+yNNiwRsTDPZmZqQBWW78mKVpqUhlEoR0eLVIS5Ak+s6
P3KFP2yMDtX65bPtpfZrnWJ3mnMr3sgf5F8mW2uhpbfV80cOfQZsBreAF/Q2/7Qt6GdoyX3YP2i0
SRHzAlT3wjwFmZVuDzCaY8aPqI5u3gNWAP6GxBcc7H42MqZsfbnjQDy/wMlEXMKjfYQNqa8FIrLc
nfxFlK0gwKl+Daiyyrl13GNAy2GMjAi+ITyN8X6tR3StwejrpPo14Gc+IN2Y6S1hSHunABKhnd7/
eQM3VLAvPFHuByU9s9jSN6TrDdhOAYYfxzlhO2XPP6scTamOXaE+5vUAffcx6D/4KLt+CKySg/Md
bD1IdbHsraywC0OvgWEplug3eFKXDQxKMFt2tBgSQsj6wsW8fQQEIy79FOEQN0H/C9+f8s3eX6aP
xRmn7dWZoBSYkELuf6WYjuKRDN6BNBRiFiTBZT5GJMygFLsAdUyZ+PzwDcXtose1fxhZepQHxAV3
fjE08X6hH9TYV61o+GWB4kzVcYd5sEbUms3MSScq/7oUbcPO+vx0X6TYwgyC+YDdw+iyAtBnX5KN
yCD4sjgjlVgbKIowwBEqPCs5IaoPJovvFTULTw4Y9cdnB9Q7kuA+JdJ5fCV960pjABPFGdDBETrd
lKvNzEQrxAizEfSGE+mBBIZAX7tH4Iu4kr3X52GJHgp21XwbNkwGiN1RsWJjxjcPGsljGZQ1Amqa
1bPvdBcGRKoXgF58CTt/eorlMS7AlEY7tnL4vEGDJtEFKQr3DVecYklQORDBdUJkWf8RYoPY12A6
M735uCr3X+n2SNzSxcXIFbmj2IPislANSUuMsr6xM0CFoM/C6BT9gFhcNUJwnTxSddjbfYhWRsKF
PqizzvqS+2cOFbT7OAwSaw7lBC9IMUW3UrEx7EB1FqYHFRSa/segYRP9YDesYqEdn2khyYGhdwj3
2ebh6EBbbrEglJ2fwcYAdCF+9rdBwwTJpUouo4anD2tcuLRUljhhm0PsqcWgmmuAL3O4nXRm3KmW
XE4mNJTt/pPwo40YjZKEibQ1YckJ3huUiCmV3HdCoXXZvyGGjZWNOWMG1ip815kYyDPJU3CSZgjU
epvqfMxjelY8Yh/jcqGsWB1pA7C/J2yO5tmZJbJhukESj/aspkxOMIilKsCdaG9tOHYg5OmJE2Rm
R8rBMYrpOU1/qH194noJKhDpOJM5aV9DC3hKMGN4UXPhpgIZgV5RMcgmPK8ZnV1CyjsYbV/gw8KL
5Q5JCoSETNNMcdATkTcDZZmG41ZSr4Utz65qUMRsuPrdwBwIdfHsFfCue5Ed0FgjS/PMrhw6/PQC
9frkY1SHBqo7ZoKL2XGSeHw/nENDRprUiQRwoVKxRki7UfK2CPerjjMlpdaDXoB9C/RNdaKPaVPN
8YFXNlyBFv5Bg5c1F2xmY2kasPRhLNnixm9jFiyG86JeMDY9Zn1i1q7E86JNxFqBMYvJLrwbglbx
vTyu4O/Sc6Qke7AEoZMX3zdCOfxeQj/OnEMKoL/1g2DDjukYN2wBMBuhOTTj7lLQE9mAoUSe4uVG
nY4kzNNnPR/RijbCmBXTcbQ7AUB0/F6RuT2k24aLAKo/bYgVsvjfsK9z0Uiu6X0ygykuDTYM+GoG
OudZrQlCwFPg2NLtKtE2yxNlEDVpTfVxFdTY52X/xPmg/KqI9iFH1OQztwPaciGB7DCJzIi+3QBL
W/jSqDELaB+z+0H85rpDw/KaNTw7KDtHJmzVltnrBSnwcMUYPht0VwZDPSM1WB0QgcTMfJ8TbYQf
xXtiBrqg0jR5r746yHwqNAwcEGf+8RxDTqoHkKawNTsvPpSspJ+iMFdW1wXQ7aDBeartV4srNT68
kCMLvNyR+xBLFapJjB8jsS8XyjxmGz4kOzAwhjENLiYA1NTiXoEZV6SS0mquwMnslVzz1EiFGEJQ
9qSJajQ0M5LJ0hwBHfI2RFaIxIZU97MThxXcFigyiCc0g2ZOOTRuvHEP4uudhtZlxP5HfNHdavZI
GkYnKVTMuTeDdGWLTdY16Ph5eP8XMwKz6uvsFb4c1y7hABu1z/r07OvQh/c0sFm3msP+Nv3T5sRK
jZQJYQDKkqnFN0KF02cu9aldfJMuIa0czcd7WYV13x3dBxITUPoNI1Jx2Uk0gRjGsz7GGXP4NrAZ
ecQ9J5BEYVJvA3Pape/f4tfUxOzd/cv0C8CZYT2vwRkG5BywvBOLsD/vMZQfGBODXjXw+Ff1Lepl
P4EiIeqIRF0XKRgqUD3rt2czzvoKc+jTUdhIJ0+Kajj+ua/9nlqWKU+DHUyPBGxv3aBPCrqEIs5N
XwcI50N46yf9NdoLiOn6Fb2cLzJvtih+b3YePeOeVG9dUGEgvhhOF3TBBasmKMio9rLkCh7qPQ7f
aXWj5quO3dBmq8xjPG3H274y4fucYcErM/asME9Ij5/WlDM4lSeXYPjsG3KAxdAaU4MpUbfrdv5M
XxlLgp014wgjGBeffxl71cnVGA4HZUZO3XWZRcpsO1MAQYnEGl/h6o8uAJlcZXN6RiyJqh5HbCbp
+emx0mkB09p8eLwbVwjKRjsxZrehPaUUJAp+3VlkutstXfAztPbQbzR608w8BE/1zaXm5b9s/aD8
kqDFI3EK4DMjLRgqY2FuwAYOXofPxN5Y44fm8F/2a4FOBxUX443lt9tFPQvn6Hk0DnloAFpQsJrg
se4T7hQsF/sUfAxP6QDqkt8yKD/LM9HLLFxVGRty+z5Jr9ht37RP/FYLdOIGMigrSO0vodn8dq7T
F2Q9Vj0jevWGpeazD3tKcNsZ9JtHi3iKGAnOJ9F86wjiM+hufyTroA5f0BK1gNyBrIlsGFX0z8GV
GueVud0ayNr90J5tnFb6m/Nq9iqDE02zxN43Ec0MAKuHC5yCxTET57A7RrtHAw559OE8+ezuJXm7
djAvx3RNqZMHlGvBG8I3k/TwFr/+mj1P8VSEBqQqeozbpBoYzoSIBTB3+nXX2W3xHKijLDG8Oqh8
I7r38+gFNEdb11m9Vx1/2MAwekyuwCFFgMB8gv026qlA9bcHeH0fGHocJWT12fPqdRedhTEXK4Ie
W2oyrRDduTltlYId1t2xgTpr10yltX0Z0j0lPYEBuWKHDrG+PlOs26O7ypRANoWF5Ioe92msU1nP
7rMruy00kL6y1I5s2nrxBcr6c8aMgZ6Y2Nn33oYV/l5V/N6j+PTy5Pb35tYAp31hkYM5sP2QYKo7
Dfmtp5DBQTO8HZs1DzGDug7I36MR+8Z5+BctCT4aCW35Fmu16INzCVuyyCaKYtSO1RS3NxaDFuCt
iRnCw3ZtMu3wtIxg/wcQmtwshLMbWeMsOh1vH4cIXcpg6OunFoSGnfqe9ok66pKloo8uTBbMGD3T
BcF4UVV+OH7ShF/QKdAaQBfrf4RERIS1SQPDLxq3vYTqSoUU8HTqf8+Scor1rfd5kSSI+NWrLm7d
uOdPoH38Ei4Ku8IpD933M7nOeOY6sFfLgBZL3UQ5+ZMIrZpI+aswBiSUI4+LL6Vn1FSEWfF0YhFR
gWSNq89Ia8gjGtSAbMUj4C8VUv+G3GWn0wN0cjrcJVwtMLWjsplZOcF0Tt74GXmef89PaK8qzS2+
P+Y2yu/L6uXcWqh2Ts7TDQMYu7vJpfW2iJ7otVpIr10FdCFzr/eg3eje+7coXT7K3ELK9U8w8FCZ
sbhmQcGcnLnP0+CBkVJnz3drLKuq0TZ3Vc3l9Z2nX4FSETa405+ReVtUMCGIDUGGhYBmTibyGbb3
O4aY9mBpQfmp+Hrtlb8Z0WESytHBpwy3BPoScFzfGFoV1aSHLwauikrwEoIICrmCXsiEmQNJ3Y0H
JCT/sLfUOdpRuwSphvRAbFPun19+3nU4VFqXV9LTcv9CP+63uPXJUfw+CeAaFD2Pr5W/LW7vtBaB
OmgdX3hO+k/mWmCpSQkKNLfv3pmGAHA3sy/b4J8KJqjp6lr/eRpfwdGsIcOqICyzjT4TlgJ7QwM5
g7H9crR1iSLhaLbOBbKmMdSvrGf97cl/a2FJDxpolc6dHZrYdcHxy90WVjB20GzeDF+cVqiNyE7j
zjnKGGBYizpMPDc207fFl+RM7ElqtwuBvHAVA0aInvLE0/QdMw+WNuESXrNXsSbcS4zotGGDQK4m
2bHIABui82ixMBPEpeqyNcC64+NUyM5huwAFspW9Jp+EJv9fgdoMhCT5e7vdsNzV8+yX5YUVtDcG
LtRD9Rxv+92kFCUVyhFlpm6sDKKGjOTUiGRlRgK8Z9VSfrojGy+lyIIAWGArR7m6O+0fB/rtXyb1
xBxB6glZLq4DbQJ4qY6+PNbzPCQ3e8POilJfGVscDPArFDesDXv9VnMM+sx0RCe0QtscLAcG+pv8
Er+YlKM3yXWTTnjqg8qt65t77l9HdHxA2a8xbacXvUol4mT4DwDoQ616hMbapeviXNhyHM4V6UnX
vTIjsKcOejINMo9BgouKaLXlnWY6cSr9nOZ+zlxlT+HQ+p2/vEsGbUVw08M7LT8wdV7IFOnr0w7B
2sd7pUC3uHmxO9pbhkxELCBsl1gaZbnCZSiAk/8cG9QhENrDElfc32p8HufTx6Zhffsj9M9c2aW3
vfh5jGTMY454sStAzDMBGR9e+PPRAuPYssH77S1qBpsPomS4eHHgFdBdb6FpHWGfQjchJZSlMmEc
POcPUmZIVB9sUTZiqEEdSJ+NDFd4TEk+YyNsdWGdYbKGAlzz8wGak8+SPrB1JDgnUAj57DnlNuiC
CcK9F8IgjgLOqY5yMutRrWau0QEocHHHMAZmA5licOfm6V6+fs22e5Pns/G7F0/pOWbhkuTZ2+M2
Ck/xDMntMjvHENXq1QO6lDiymj9f0+2UG4zkWFTurBRReyUBdizcJLqxILVLY7mFf4LQ7AAJxP3G
90p2kyWjb1n6dUAasWt4dvIYsgdTY2P2hVzGika9Wg3JbQ8fi8+G9vvTozvpVcdyyXi9jk4j3uSK
ndI3JAo26qQw4lgqzL0CwY56SYCCXgeYC5KbPQPBCjHstLouLas3+yk7udCahu4IkTOgMKK7vc2j
/ON1uuFr64MHEkxqH75MeaNiB5+Oxq0UbcQ7chCUGGEHEX09rlIaC19ciYaEqgQabUjYqVI+ql6n
imkaHHsiBQ84ujMi60v4CJ/j8ofpnP/sd0i3v6s5mGeY6y12NPBP4LfHMB7OklC3VCGw17iZTell
v0AHKof+2NsQ2PF0DTJ2CK0Px7HHrs3N0MXSesz8F5V0m+Qrq5Kch7PhnYtAa/G7rjJ8x+j51Mhb
ITfO8SxrBRitmXegXfSc64Ky+/T3gO6yvyfcb8/qeEUPiBhjsK6nMyHCXW99QlC3pUvzHXYhZS7i
czZqZ583uV6gho5upYfwR0P0zFYLzlHH1QmJ4u5oQfagk4uW5VH0c4aPPMx0tIUFSejix31j90PD
ajv4IJxD4VC53x+Q5S5adIqY1Xd2xrRaP9RH6ll0XyDANdEERnA/6L/oCkjThDh2w+obtgKkkJ53
BhQHBXwTVRzU2G1AEUOp9HZLu298iW0il883u+nt1j9D/NcInHdIpIKqt1PgipzT7BrRn5N71HgN
1R4ibOTTdPlwy8PxavdlX0fM2nVyGUBTMxaYI2D1mCf5J63m1XVxSSUvmAmUFj6701vAW/FJyjut
G++hRlfMdN9ORUn5DnW0BbB+TiErLAf3JQ+y9lrjJ4PqUyMVY2kkBdA7X4eXuwf3rUgh7pTPfhfN
E+VGHSAHhC3y2qEGZH1V6+j8y1JORvzlBKXBb9RJAYI7fGADYmCgwPhQGHTIIgtM+o8UDXzinDnk
9MsxEdSAIC/lzOgrA+qCfQY3iH3F6PpLq3Jowt6mPu4b9A3oFMYIiFVMemxQ9/QKbAdV3Drys1Jn
ctL1SAeSstfy4u3xOyTCmJHj4atJgxjHLDImsF4g7xmyz/X3MVIgr8nnMowp+hypVTEw8kremUgw
ckufoNjsvG9cZy7lLZU4Y/TTO/ndgjcD41gAjYarO1eIEVN4+1tajGpYMlcIkACzKUZoMUH0HK8a
QHiHNcYLmUC2/w5GWJgFh62CTerr5xDVcQwTKeXK8J1erOPQIriizs/KocqF4rvyLllaL/OUKZp6
D0o/WaWm6GHlE0E2ghbJAZFbDjALByonAY9XPpQDFo+CSwruIH9QA+3IV7kZip8NDDFcJVCj2H2I
jxgZHfga7i29pHrwWr6WOndPjk9+LE/NdbEz13I1cMMAx+M+coLlvJrjpDLqUdwHHNO/LzKJEEGO
1QcF6ugxks8enn/Pk4IUbplHw2J3lfspB3Yb3UbwCnAJw4FjiJp6Z8UWBj/0648FZN8OeDAnbBzl
5NFLcwHg5PMjEpPKU+LCsYc/skUPgG0PzwvdcOwgJtxK4/i6+0+EFww18QCS3+Sq87jOG5oj8iG3
0YV/wZr5ivQacLT45f9JA+USZJxXQ0kGmacRgbhX+/eKBuzpydvJO2r/Pl9+Vh40uJVxvSs4JZG1
A9kjkiAgUtJJniRaijkVFwpOQwyiEz92sDzdTQ37VB5l/hXbWBxpweTV9WUEo0qc34gyHzY4bTVo
j9gHyJUAEWJ7K08AoSnMB3wG2BHfOE24/3z764manAuFD8yNT61omHklt2MnF00O1zzxC45v9LiU
I4Yunr7OUoQKcsryk6xTI4zvpD3AV1A9BZwDT9YILl9XHAS40mgMeTdCGGVh+zd6sn4FvfG/E+E2
c6plBBhcYjiQpRDRUcLwY3NeJOSKbYhyP4Iozsw/MQDnJcqOD+RikSY9hzEb43XOq5/RdbINq8hm
3Mp14vel+AorLkf/738DFyLs9qIu30vgmrFif3byQjhpMAT/+2B+DJ9hORsTgyLmAXYE2HZJHMxr
KTfpvxvFaeYpI+P0sw1tTuEecdM4/KOA3P/dRaELUgqRK98LZbDLPYCYTd0QyYjjPu7wgIvl8vHp
Xd7kny5MXJEYcdj74CX9WGLow4XpjPnYAMsy2ik0AQXFgJ3GgSqg6gjOvGq4nXb5078j4YLavKGc
6X9vS0dkDh15WeKUVaGKaLHywHn4C4H4/4NDbq1CL+qyy3gWNnIVoQuyx2tRqKh0c8AVGQMo4rlw
30A+VW43c8uQ7w2f0UYOHJ20T46wPNfynZffmxrhv/CNuRHnqUy5m00vxPSJvVYz7GCEzEXhpLLR
NhG7P6wRaZIQp+ZDo+ZwcG6GsOlgorxhEEDU4YnsSm7EUuxrcUqIrcQU5PxK7IS0kiAucVY0DJd0
UNH1y0xvhbbQi8Q3B1UI2KwECcmMwFzM4wXfN3kHEPBFqC+hOLSFoDPLdA5nfLRp6GEIJ/oy2G8+
S+lpGKQv8uTiksWTwuTYYKtt8QWF7taGX+A70AziWOQjOFwOH8UuHK4OjIjBWp6EDyMAJ+wveUOs
OVkfnQf3kPTNjXREdJpXe26CZB6tcePgVwzuOjP5GO6OyI4T/KEDnh0AN1p0pEXyYdhZL81oueYM
sNN25ly5/47yBbV8w4/NCQRvnDn9eYcLL0P7zWW48SBteDB5nv+7p/KNewTZu+sEe2QdAf9AR3ew
dxBDYhwg8KVeLjkzecLkqWhhI7O/k0yklkPjgMUvXTRlTuA0jhOu7g4eDfKptc8vmz111yACJnT+
zWucHQb0PdSja/zAMRSXN7a5ula8JseIz4GJIGOZL0vfLxkkvIToS+7+mkHCFcYoaMCoEbKJHIsR
JgO5mWRwceByU8tora8TGcVyELz631WVMCY+0BNf5+W/j0dqE/GBPcbvfxdkEwS4LaTh8Ge4CtNo
bzEEDH7sPNmM04zTC523G/47GfG0sFy6lLyAmwv9Tx4J/imY7mUmNDH7wYSGP59+5cFiSHIB5JWM
G+b0IEFOxJSR1EfMruT7Cn0DauiLr7MmqWS4fyjlKOcGm2LZrLsHiNiQuGjBQRjArusZErCtoEB4
r3vTDW0hDQwRTx1r+jADVE233ZMa501FSdvykkLDlR8dX3a3pRYzuZO4u84HF5IQQPZhDbD8wB1j
glo/eB2DC2u2qTFNMjbnwKoEon+OzAxD7O6QWJS4XpRB+YsMHiyPGZFiDH0gTaB34UDTZTAe4QR7
BSTLacUMu7amHXyCaHNyszWyrrFRX7ek/bJCMhA4MXy4G9KrP5AIsf9ZisseFv2TdgQwLPqHA3Mx
+bSYj9IOH+sH6ir4uIj6px8MfUrPwCkP/R0PhSnrkyxfHV6WpfQpZ/vOuIzOICBDHJziipvROegH
6Z9Jp+g8hBmHXIOm+qyGnPeWvFPU0FMWBXYMsC0WJW+GZoKsn41OLXVjH/Qe49HhKMfHsth5HdwC
hBTCFUTcGH8JsZxjyCh7Uh6V85zLYuCLz4YLkYp8qjRA4aGxZwO64tlqppa3/c1CMInWtbAf2Omp
Nf9C7C/WGYweugpNCjcsoA+yx7pnfDrqAKbsp2jPf37Q6ibnY5P2+NtY48EFDXNAdV2VDvfWtw5S
EkO9VwPxLkyAO7npCD+v2E1c/K7qFvGdDQO7lp29kpYPgOqNDtB5RsHgAbHAUKTKHeopOBJOTitw
JRB5ChP1E7QZlGP4l5bbY03V2ZGAOWoLBC000xBsggz9aQjYKlfbbSlVcilMusgI3uH1t9MOwDsj
xAf3X2Q28NCB8+i9M6t+fXax32+ASw9btG9AuXRTIwS87LcUbj82VUcEP0s2n6dfKhhqF2PJnoV9
OZrpY6N5Z/myKrqDCkrvmmpY3hHfzSWevGeE8zx4R54VvsRrKBaQ2VOjsQ+67e5zBg2lMf15uOEx
HwveQCoFQKjQjVFAdQHOKOr6xehLixw1OUcDQXU7ZY+Ov0wKa14N0O6KiKJdomD44PWAQOY6+Sxx
W9rZa+QU0CVQUSnHO4QMNBVYbIyyC1iHc8avS0Ccog70gxhmgsWoa2xb2YF8/VvHZ60740OF1JD9
xwt3XriyfAIbMPvAjobNVrvkma8ZQTWkWw32rti22AfreBt1Dk/CSwCn8AulKwSTR0ZMngIe2Qf2
If99/jXgHNiMQcbQReKCX8kaScZ5DveIoz5V0yr6YCwNw0pJ3gRqUbOilqIhf2SHYTmKNeDXz6Xf
g+fTczHEBY1rZu2/7kyx1E2qEfcDB/X6Hb0hpcyBJDQ1ZKOkPFPt2+9ow9sOVXT1zx6momsBaYdc
iB0S65dKnrn3bYNOheO5z3xQ/o+k+2pOJMuCAPyLiMCbV0zhPULmhRCi8d7Dr9/vzsbM9vZ0Swiq
bh2TJzOPt4u2qWGaZ6v+etVJ5KsZDC5q9hbdLoTDvxnzaoNCI/583aP+TrMyc+V881nBFjGEfYW/
ysCp4+235PSVo536uoIyv7b1AvMFtgpoKvPYUAiJjvL1CZXiGt2/LMfK4GRNMAOXbTwC0tEQOOLz
4H4xC063YUkLU7pfsvQUiSpCvlon11wN7lGwb9OwhN3P7Hvt+aS3f8n6dsHWtOEjfgFNYzUUpCDz
9VWZIYpS+Sr750L3kq1u5kGdei1lMQXff+hzaSJULn91IT3UMmx2OHkGofmlIpj5kSgQ61Hsizit
MfnxEOxHjJnejHlyQ+QZkdanPuSBPiWI0DvaaQePrc0YXrUJm9aDjnwPSsSJjiN4URljvYuR1uhg
GrTGmPbVy/zEj+uYr8V5KKvfGfDdo/m5OLRgil0KfjTi1fwUUZUFlXT4jIXWrYbvFU2nGdAX7QqD
YFQ9jeR6NA5WlcpTwojAT6xlmbqSjdQQpyIIDmLUPcKVtIqWd+I4GWZ/h998/1SZxxlB3lq4m77+
GXnyCF+OdVW1KEw4hJ0A+SoFf7dtBPMo/wud2qrG7o6+5918dXaNPMy+F+zHcpVNhuYnVwok2lP5
X3Bj5HDW2jSCOdqSpTjrcCKxwwcGUVmvRMWGPmXYb+Be9idUA6vS39sw4tqA6dcy8MpM5QyXKj+q
+zJFJM0ZS53in8cnSnefr9LECMKIMOubr7V4fVVN1s+1vJXpXuw/F8P+qR2/lZckciRPfzedLNLa
l9nUu5gFYXKJ650611FMOywmXuNlEycI1us3tizHvrYzXeR5BMaySYEmC7ZznhWSYSn66tS7/MJ+
VhWokPh4G+e+FnrLt1FViKJCw+TYiV8i7TGFvCCqv3RkuJKve7G/xFd87thxMAzSdvothghg4+ul
NtnP9azO+poDNsaLoDMyo/q7mgvHKmcKldM4TnOeq20X1azbD/137lMlYeR8LouB///zZHLEvmfx
FkmjPGagRbmMdM33/+O5wYrFDI/sZlcWKHCsfGX8HNEHBcEQmwYmTXqlc9mv4Vm32+5ck8kXqMXY
Nv+9ciEGciydX+ErkSpzvuBVFAxApp4RuCCQ1DOJCHpOzm+bxuldt3/dF6xMiNFxNlHmWlVM+Q2n
qXiisWWTkZo9gap4o756wk40XSkkWjY8XWIMYgarTeOlFrBg+2chEHD2yTKqCQKEENDKZ/J1rtxO
OMP3jclI+T1bTbekm7oe6L7ggHV0miLyJzv2wc3W7ZXZgmU2YTFC9TpgH1I8BbB+x/yzcmw82+kp
qDaB1MRXx5viVstXhtOFR86E7Bd3s7eEyFs6WW9SBj9Zaa5HJg/Ew8VGVjo1dGWuzqyb80Kycp/d
6BdRTyuHwXFGZHbnCHGp6VakvfrjrBSMNgMdPu+7PA7JpNrMD84W8wQ0ILid+wIKQ15RFVnkjsaC
Jsb3LBWtVKTY1+JnWl2q7dYvTkMFmynOGXjrXBS+LdTrYqjZYl39nzIOHoCdBModqzvHs0KPzuPF
HN3Cm9QoUz8D4sZ7o67SZgiVzvROGlYKSd9yqHytI/aVGjJyM6SjLE0L8wLUg1v79rGiASWpFsxZ
lOgphGONu55MXxes2qfG7zwA+dDEhhCJiDLvwjukroh5Dh8qI39HwC6enoiwL+NtL/SVKF589TGd
1KArXByW5kV/pbftvdlvpGoyB+rgXfOErl4cZmsv/7esa2+TpZQK81lLfgewL/6bA/BBx8rZ/oML
CUFN+d1KV8h+h3H/TfdWSRJQmROU02rARc2YAb9p09hH1y636BGYUeNp46hpYgczC68XUf5W+cHa
x27y2mT/HGXyA8Qx3dg2uO7r9/Nt2yin9uO0lxWEa4T4fGP3m9ATmn4xxgBugtyih23enF+Uo95j
MP99691P4/UM1lt7llN/mWG6OsMRYp591VOdwQ4eNKkhgBe3StjeshmGXW1wGLTQVWNLZUWIyHDH
Yrg7a4p4Y/G7mSd/ljHtZ07Xaiti4okpSMc1Ah2xCi82Mq/iLta+LZknz61vdE9CjouDEXLF0Ezv
Og801XyDUJ6L5lfmb9GhAaIRTRpZdA/jw1gtters5glG9TnWc4uBKq7Q7V9Gk6Y8mFOaB0E98U+Z
m3TJegFHOOxX4X1bReOfPSOlWIp7f8qZ5Tw+RysD4d2CQ8Klc2js3PTNPggrFUMqvd3g8W/bdbzW
UdLofLrtpmp3inxY6X4ktvKuURxwlz38HqivniQp3PPNyX61KMK1v/Qlghhp5NDh5OqCC6dk0i/n
ymomEyDcRzxBXR3V9n8VcYoj065yDRUGrUTCxL/4ZtRFKXT/F1RstX17pizpZuyvC5BEIKAFXvGE
AZ5pl+pOcQgvX0kQ03WEi0Y0i0EmYC46lFrmTslgHkG9uZvvztFpHrcs8lYLSwR4dTXE03U9dLTY
ponmj/rmQY3SNBzL9pFo1+mKfs6/D3v9TOSWxQR2zZWP5hXPyxtOtHyVJMG4TxBtZGanYwXR8dEM
2wHf6/JjOukssWwtUbRrlQbBRGrBmIsXEyc6+uHJIIMX/jMm+C/Od2XGmPuPsFfCacOiba/w0An/
qwUb5cIezLBL7lJ8X/ECV1vFEHi6t2JBfmdpwqcjOhGYSJt4/B5g0ZWLcam/6RK5tMZst4uTRljM
RgmkcllEVuFk23tr/rb1nAY23pjtP46n4mSwm74GTG2JFbwUwdEcIUPYLI8lj05Kj1RLcoqRdqBt
trwp0dH8WxepvoJM5fxzNYajjMM4ONk8VjOlD+Sbz5gPdbGuK2Ff1ir6jbFT/89bhZRi2fntPxP2
3hMwYXE/dR5dvGrRQ5xOESeql+X94BCtB/ldFbn6vIGYIMNAC76NLzC14Ocy+cnCdAkLSsneUt8P
6BY2t0QVDyTOSTvsKw/s8U1tF3rUqmhkQQlSd3BzjnUTf8YkpJCKdbrZ3/Dc5efWyKUiTVDStPU/
d2rchH3tVv78R+jV1j6yi/WssoJe9Jkg9B7GFHkuDfDBujZhNWb5il0PVi+nvMkY5ebR+guOlbZe
aH6yjZ8k3iWKpahzHEFPQBbTrmBgdCBedBly48kK/CieboO2owwvaBSCWdrmd9Lf1xVOYUQB8p0H
TDdhHmSVI9kLuZ9+2P5M9mxSmHy2YPHeSUYhGTOax2sNgCp/9fLHMux7HHtWGLQUf+PRupOjLMN/
TrP7F91KoZhmMt3az0JZfg+dzLVlKWXtoENssICRouClgXPMsMnEwvuurziJklHmvja/wbJaSdoM
Qox0w3CoAjtINPfRaZCprZzNa/1UioLVgytQJiI2uDrP4gWGDdig5Uf70j/2bh0ww2c4acsue28X
aC2LpaJL//KBZhZcc59eZjlcfGCoEceEACk7Qwt/wr4Px/n49eifVaqQBbyD7n16p8uH2jgfeFCk
wOqY479t+0VKTMnayGuCwspQhktEkOUHTbgbnirOT/U1X4jg3JRBmxcfNnMHNvSePiJ6nzQPDjuD
BeRwuqS4U+gZKqp3o2Nplq5iymvedmUUAOMwgHMpXxpm7Auwq40oKE9WcS/PxgYsXpE0VzLPMLcP
KzsecxgugDLf0OIvOs1GvNhM6s2ghYsaswynDV7AnFbf7dw967sBjOFd96weI54CzXowGzNooZmD
bILvS13QlEz9bj60KMuIpZRzvKg5c6MdGw7ktx2vZIWAUmYKAx33Q15LDq5fx5Yxq2AVKgsnNmIL
ATrCeq0G/r4HozgF6ER98a80g5OZL2Z4tkiwQC07MQXtVthgcWsyBPJcX1vgRwHOBB1J2Uy4MvkR
ZosWPvQWQY7VpLydh59mjsas7ea2BBsf/JTLv0PjSnuBSwzTaOWotfE/sDKJ5NYVS3rqdnk1Mt8o
I6PFVz5iRTEk/e7sPmPi0qmSZY1UfX/ltOgZJx/IBy58FbkZ8vLxFgIwGCrWywBU1LqBHAJO0tW7
/ld34W3xIQ/GeJepV1I+raM1tNZIsPmoTIDOYU2hJTJl4KTjEFp3SCNrLU5y599ExVPoMTaRxnGj
R5LXHdlr/+Urnz0tvKd22V5C1kPP/PzaaWM4d1lipAYNh3Vvi0SaECDe4EoeBnqGpYOE7K0pIwFB
4GnZixOfv2A3oTXpzJaNUN0eTdHW6mFTZtGvfFcwJaJFJwPumSdrAuzBc/Hr/NmajEURq3MWbaT+
KfGHK/uWgi3eay4OueogMZb4/bAAednfdXfDcz+Px6c+QTVK9xN/iS0BZTmTFqCECrqe+bF1cxku
McCmEvDLm+ULkvpCvV3cWhAtMNFlvHlXEoWqj4A8ECPk4D/E1AfUEo5B0C7bL/IKfhK3sApnvq80
81XviBOIy2Dobw42qSbBN/g2QQ7iu/gbToqL78X3oTwP6HQ6F/pUoWkbJuxBD3Q3N4MmRBKFvRw4
8yzuUyYvX2tZvikj/ya+NKUFJ2bTYd2mKDHIH0sHdsggCSTnScl4HmrTV2P1+zT+gpWU9EepIN4o
Q29586ydKaZInbeUevx7LJSNxe+0xoNcdYowbZShKKkDn0UT9d2yMpNJJPNL/+5Bvn0ga8LXko2H
CEJf2Aj1gxDxF6rXrJ3bYb0TR4Ne8KUPq9E5LleGiXrYR/ok9mHPVndZcmrPHFAIVi9wxv5yMsa2
9JEE0lmrRouMhFhlMGH32Nxvg6+GdCk3ghCZpzgyxZ+cinkhvSKdBY+6lFa7MsDtS5dHhzDTh4RE
Wj1HHElKjIJbhlS4H+Eo1OKV7K/GCF+OISAf+4CR2IuBG/0sdrF5uAlxTImLW6q7NkegCvUUGM37
nH/wrbSLJIiA6Y6rBoJggN6kgbZm+l4YHuvhUj35p8RKKEzsYUub+h/xBM+XeEXfXOoNPB533/T4
9ZnI3fUr2eqkamOQfPooWuKVhvlwcwkJezFwVKiQyDE2FRgbmpux87skHqvsW4XPdRcs6hNiWFXs
Z2c1YChhqgD24E7YheaUbtGuNDJPfpZHKOGb0j+FS6nwh5cyQkoypWcEBZx0Yqrz39Jx7UFdeCbA
Z/lwRTa/x1s1VhwROPLIWAVfTQf3s1vAkOZVcgtOg7F27O+CsBeKBk/+BP91mhs66B6yyxhAXskN
RhrUnWXATOUryzG7/s3g3n025cS6zDyYQmt0rOGQPqqhizbrDHH737mSagx0bTaTrM0hnHifKddZ
/RxQpaPLAMchMqIv5jjESzG7zoXldbgIxn4sbv7hFBrQXH5+5LTSopGoAUW772avENiV/tYQurjp
X6eJ4r9E9d9T5goccTzuz2MtWw8iTGmkA8ThsEmjxCTl1sjUv4KFhm28oawJ90TQEtvqIbfPgrQ5
XAtDMAjk8jvshth1urYI7my1mr7mS+s+9qrMwjRrm8hJ8pJGO8fRpfQvy4uxF5tKdO2BkqP5+njW
HdmPcy/VMl5bC8g4LvzwcM0WiPqTwUP15MZYl5iO+M4cy++u9Bh4HVGC7itEJ21h6YKvc6h2kYJC
qWRW75FBo7Rh0cdFrAnGbEbHf2Z57KSX1VC2nbEa+C4khjeYi1g759xcnG0CbcMVDpmg0J0Nb6Oz
BMIIA9aj21R9DVL//XiSYFEoyBnt2MVFrh57+ACRZuhRmqFOFpEhMEu0CTMH+1quxcvr2sdYpNsV
a2rhYj9uhHGHifJw+m8fDRIqgoi5gtcInJF3/V1TqPu4qc/t3nPE/98/hMfNd/e/tis0lFD7Xflm
0qY20Wslwz6UINf/QKJuZbhlswnWfxSGFljpzba9l1FIXLW/wqLCJfAWJUX9YzRpG+zoCJVU9jHj
mXSlbf3Pqte/YcbYmg0W9crfucZpEnyjR/OVT8u96C+OWKYdLv1T6/X/kznrtr1EGKautrXcsuzX
lSmSOCh05J0kS1Xu3VUl1QxmbssIAXckZxwD9pnSejkoOOeYS+Lq+lGMTbHTvp7fBj7gYqfJfOPo
qjfyOCYYCV8oH+H62EmeHSSGJj72JYcOmOj0KLK/wr2Lzp+LBrEYyk1KrwI3cYqUF5Y7V9azbXnS
CN5QMf9MTAIJufAlGNiVj/MYiRwNoIK0Fpve+jkck8OytPhcXstGwYoky2QJA9vhqtHmxZRTUWF4
HvGYZcjR3Ne1++mK/HBVmcEbwYY+JNgbpT8j6gxuY/u7fiCamb98e6XmTaITNSZvekWiat4xYckW
r034SAPyqCuCe7r3qXw95GMNL2TfC+nsX/PFL1NJrvOpSe3OgrB0Gl0mxa2dkkd7YlNwe+J/u3Sa
6wo7gvJhZH/fCps9EGS5fEa7egHz3OBSRazWEkmSZYSPc2uhHHgFC5qXjYPaHLwStN4ddbI69aZt
PIxvvtq4+AunMGKu5QKLmZWtD2RZ1Fe28ehc5hhQg2NEhIe/QoPmwQ3JYGmR6DZIZ8qbxqFxaqfp
2lf97edJI/jIl9ljAboNRizyexaUHzdGA6e68ZGeSq5yeejv4E+uodF0lP1bla9/YcTjf2WlfrpK
f90q1EMjW2D5cmse2MVKCIvO+VCc3ZB7eaSMbqVhQtOWG25+7YHw2qsoF2bY+Q+x4qwLDN7VcRSy
SrzpYrU1NOtWZnRrbrrHoORiOW+vLWPy8u0r5YVSpisZexd8nwrJVqrGA4XOReUQVdlUk70pNKdb
aOIVgRfkfcvjVra9gG43c51IJ2NUw2KnQWRYf7FNHC1a5+l7Gsoje0fznOfooITAfKhiKldUlyUh
Jk+CFXRWf91d63oCbrjqeNuoVRKYe+eI6hFKpw+VdfE/PeaiUxhuq5uerazEsKk/iZjpAe/yRe9c
WrbDqsh0leFuqhzDFIDP0ycFE6fcH1YjpiqWQ/XRB6jVs837+CqTo2zNICpcX/PaFuj+XzKC8dZU
uLmu2ts1MPQfI3pVc3/LUMYFIiEqQhbEGVi/AMLN9FGLK4N/4qai/HyYOLcwIu5f0vMJKFZP/Im/
RB9FPV81Obj/hTti9bwOE1MWVCM9qQbUXF0xydiDtzCkJ4gUyBgcoRQDEs4av9l+7m/MXr7k0oTn
06H1fAULFDvV2LvoZQ4E97/PdesyfvymmpPfGJuLpfCTmFiJuSj/pvpcm9SHkHM4mMf2FfEI+jHD
2LYMJtaLqhknx58rg8mz7TLOfYOmlV+J+dykInoYzZrDYsLxy+VZydQs2zQajX3d4V8Q8fLNXQsI
rxGIh8EXhFEH/oQSLLmp6QuUhQXLCJPF92mkcDY64L8H5El9+VDJfq71hLtSUyzNjC0M3o/z3RuR
BmUZM5kkBOzRLLDkSBbjX5CVSiYk/Unx3sgpnIjBkxa2SnAhV8Zql/kOoAv90W6TQY3ZJZXvPgse
N7g+C/VAoK0dZbG3VLOqnEehAza/3/GmBrIEcrHHgXLVHt0SmBIsrmNBg9xp3uq4ltinuPX2oqqk
Jt1F89Shc972NDRJ/A6+NqSUg/1o86suIJHk+K577G4b2Wg1KcZbq2jZKPzzawuVnyyCs6YiKmxY
Yyf9weLOBywbT2W+9twOyzmFQn4eyjF5FLXOGbYSWTWu8/TA36zty9cWxne6g7DK9hA54/fOqvvU
dXKSmd/+KxF2bRwKi1OG2T5v9FOZC8Tvqpb69AyO0xs8DYJ61yeMj7ng7f9k0V0zVgPbl2OjV5Wo
4DqpvcxgO+l9w7KOXGv17ObjjbPyYMiKThp4Dkgd9uvyQlEJ6OCWjF4gZ+2amtnVk+P4JEqc6tZk
PJajc4x1V65yvVMeVJ7r3vZVPXwuG1tbHGM9VkiDDThTfGb6wtyv+hZQrcLdAuyb5gF1n+Hv+IXH
EVm8IFwqZ+Ak3n2EafGax/seMTcEusJEy1UVCbiXBI7dpIfKKOy+iuxS1V6y1iZ6FxQ5sT81fWMy
1uqosYNDWw4+RJpvUzEkMYDHAZ8hV6w+/87ROD3Q0pmwhaEBHfnnYVJOfT97x6/Vr2iS6Jqr2ZFi
+LIoPsRWHvZ5zDQdHyeBlelj5cIuLR/FRrvmkeg88ALZiayItTqH8PW3Qzk1yu26W3WuT7/+WQxT
a+ad3LWC3n/hTDNj2I2vf8tFrb+5j2liCjMG+JJB9c7Ov71trHSMCim8ROXmODakQfnyvHNBmUD5
0z8O6PVavsbCWoTYtx0LDWtXJjTZzo4IlPwR+mp49fVY7f09+XD3vc+68PeTs0741XclJemC7jKu
nSHIwsjE32piH8CLiAJOYZRg0fK5nD+WLnNVfaabGDImcVLnLDlYcCeL2BSxc+V4bE/uP+wJV+nq
k97Z3ICG+sjzxcEr3UyobrWYx9IwynTvy2VfHSv7v6ulAb3N5876N8XXkzrIBT7Vble/vHLREvDx
l6CL/QybgG23bF2/C1drLh3QN9n7dMNIDXb96dquAKrogt/Znww22PeaY6td3HA2unx7nfMRD4LY
7PSZ+WaFYRQNg3s2WJ9dF7VrurN+1I/YVqvo/Kom+XYzn4Kdlp5x1mvVXW8ypa4ZwCaKr+a+sutx
CbsaNuFz4LQyOD9EvFi7hVxpWct2LVo1TVn9IkGMbp9bSlP+dtGkqwpa1pjIIGPhxY23JUlA+0sz
nGnIRttOspnlACfHKMeUHc74zYh8yLCCPVDV7WZFyUHysqvcjQ2E+IHjIbGtxhs7ei2Xy5fk6yzT
v2Xj3p6ga1evFyZwptqbX3Vlvp+qB2Bsfui9lPZhG8iHZX/yR+RoZLkqVJOKQx1MM1hv7PsvU8p1
Kxga/z3Qr7QmiHvbcqGREZ5nj9mkm4wmzXt7/5EepEaxoZDl8hzNUa6RS+DwB2IIotP8MD/Z4Qj8
WNWSgUc8N5PUKQQ+CS+vjsag8EWBpXZjj2/0a1hvtlQ6fS+iW3NbUehcWwrTGyp2WHoKpGu8fII9
vdvT/7LcD1NDlemQG1sUt0kkF86sfIW4aMq/F2Lj0R15Q4iODr3ER9ZcVnxM9hl/tY78ylKVJ5Ca
oLO1KFgUYoBmziPSKLI9BfuWccVvHHjHOLX6tOGhJVkry7nEsVtp4VjhNgPSE/n6JYtVjmBolCP5
7AtVt9M7QUoQM5iJ5IaYCYt9JfvgbWPboYGBMmLbK/zpCWVY/C89iyzWfLe2PcXQyWgyOE0vv2+S
HMvDqvCIisUuu6SIzdJd/xJ16HRcz7YL/x8JZs8r6ZgMKBAkUOrzq6rF1H33SzbaOIw6i29uksjW
GIvj9nqWdy2SdhbIsZzh19r1dDV3DZQtBh6VnFBNvAECxBqq3HJl8Ph/4dqqTwpOo4KHZI6cZCHS
tlDN5Wpsxka6EqcRx3+pOw7bMQEccxUVaEpe+VyVY1W7xYppqDXtHI60AVdbLsswVuZKTlPP+it6
/y7tPkgqBy/zl4XrQbaR5yhj41ZDZT3ONlZNzAMvUlwgaiv0sqhmOlx6kSy0NNKvXEvLwavMJsz0
cFscHwJyFnDkhbpJL6f9u1VvsUoKlGbFarrkwwGa86ZZsjYiYIZnzGnuWwHhsJBseYpgJDdR81w6
y1lCvg8VEUoiipWO29+hM6L/aO6sVVaLbQt1oBtdcOCig7rQcEK1a1CuTzc5IAF9zc8jwaG7Uriv
qPq1zOPQvZZXwJhF/9Qh6IJ/NLL/tkOu759Un26OwAWGOZWmVGRG1szPq8fh/dPaMN7nPJAvFjs+
mw9kwjANkq44pD/h/2crYjO99b9cmR9Wuv8OXWZY5RNv6uFzpfkEAnxryH+ekqYT4XDFhuk5YrCf
+JEoK6L2X+1tywlJ9+///XfAyX/diiQ7IpaWdW648P465zD+dqfmbXqphZ5f5Q+leHXwdQkI5esP
NQs7Jx/FI6Rc+32q7CEH3Sv+HvPQhgKXkZCu16BrQZJAFs9onk9JJ87vY5juTD7ScJlcNYyDTZy+
TUK+C7VT7RoFj6zsdZDpQhylEvvYbc2J6y+LK5vGA44vYYxjDx7K4UgwjIHT3SHKt2LDoC7m0IQ2
DZyfLF7H3EwB2x5pWPWv4G7ksovki0l4QkwvD7WnijXUnrHy8zfOIYrGU9PMA3Cu9kHTtGMXvbnF
K727HUFC8SluAzyZfsDcVv94vv9Zxld6K8sApZdxCo59ai8GeE5J2G5AuLejneI8UMM5e1YQ+Bz8
hac/qLhI5ewVMbSsHPkWPbzzVxXcVuDtycb8OMsNFaZNyEmqPJGB+KT7dQ3NTvc9mEJEfo6tK6Dh
uTdRKMfixTzRQtGlV/ld/a577qai2j43sWRbYxNOH1sHExW0/IN9b0eJgTQ3E8ISKb3HornrH1OV
AvMFlTpJZb6cXAXl8gkByhRKcOZns6xfCqXlvrRT4d8pyTSkH/fPe7yYmMbTrDugLLe3a1zSNN0X
gVR2ivU8vzhg+Utrz4URVPBo5mXNyXp4R4rb+L78tpIBqLNKsiD10VK4NcNqPRXSvpTZtV6Dq+EM
yfNjGaVu9ey+QS/6raBO1Zm/2iTvK+/fmRmz1OKz+hzzdeBtOLe5yrqnsPM7awAYb7ANnpSMCtvk
bjBOPiGEsMFwSVrdfSa+VYOxlsKic06bRYU1wy8OUa8Sp/hMx3VT5aTb6Q7lc+P/YGiY+kjlmzGx
rDSpbA3YvQTB/S0sDVXShhJiNbZoxSzzJyCZ/XVNtSCgyy9fp7Ei+vk19lNEMKFctizqy7a/60FA
YfKlMUoSmoNHqYwvta/60691ETB+N1PZWEwUaJHHKBMknK+5oLQYoGop1C9jO3iqNxn80riYqUMF
Ovggj6ZnQm6gWmeFZu+XGL8Z+5agV1cFy0HD1a8j4oPoueCbM5qAh0ddgyphVfBiH8Xc7FbbDQ91
K6dc3VMzPXjPHo1M1wHedLzYq5/pnp/DfC6sa7EWCEsRG8rp7p4CmXqRh88FWWehG34ydQ0wQvv8
KsX+1jMa56q7OVwb6DYQ+AJXJVsNS5GTqNz0MmHcvfswI/Xe7dqxZsy6zKoBbfBSuTBV+jtX/uWa
GSvAn6wYOVQZ7WTKyer9qyD/h33eozYYMJEI1L33UHvWVmVnIMt9bxKEkvjjCggJCTPM+WWsuBAc
G97QqaaKz33v23Gr2ZnQfCzstp1ev6HSa1mmTGC+VzX8Fi68udxuuR5nkMNoDLnHVtdfPRkWpomO
em6Nhkm4GGjPuzEzdL3LBrhkpqiS8XykIyir7kkbL32+ilvtkEK4ktl1r+ZUWrCTVaWmooVyymr6
zupUvZGjIQR7o2QaemvrDm9R6lFd5KOLPWE4MmFdUVIFHjL4vKASzNRPGoDvVaLko9GP5ztC6J3w
e2RHZb7AfxjUXEzJ18cKEKcf6wXX6wtBmBlq9ufFrXGCW9ZXz18am8/HuXT3YhUvEpsxlc0zWAXa
RYXRpXFUzQN1eYHGa7epxnRbRYHsxNrooHwzVyraVC/d4aC+1GaG0frZllSDBMN793ryodGu04zH
1Ty8QQW30pO3+i2SHpGB2YHdzWvJFIacjrOTgASvub7e66cJ4mkRBOJj7KbvNNjQNCDaxqqhkcHC
SEerTHOS6yyztUsucjWz11lmP1rfhyLPfVJ7elrixeO9fuAPhJwgbRn+fvuzzL3/tkncoI3vFgzh
UL7VVml44/nf/t/6H1uH3Ixy/QKDEK/WRPGYTvc7X1zy+GbGKu4jF69SLldJJKL5lhsWE3jz5tLT
Pvh7BTf1+HGFuzQmHTat3268Ng0kcEhU8qdh/FhZpj9T+99lbO7FfTaObLa/PUrJZC1tbfwK8FTU
8L2W0XoRDu/L9hpdNMuldFnLf2ADkY+O4FpeKxM8I3+c0EEIOKvqbkq6vzGlOLQOj79dJq1XucDu
8ovKepL43iVpAKZ3DlG7yb2ejTUv8onGxDQpV2YkcAaWeNxUW7pu0wfxdFHkfu8PQ0RQczrwrEYM
ZcLYtYaXXxr7g2d3NS20oOCQqVzRtU6CEQqwimzZ4VpULt1YOvo2rnALC8Pk/YPGsJLJoM0zMdpF
hxN7pPnuBYZ+RWfgLbRXeD2+Im1WdtMQJI+T9p3f2tna1f+aQHVgtra7DA63j/izYj1rIlU5pKPN
u53Id4WElB4cLY/dxuRjG4sEDmqvdLYM+FxGHsK8EdthtNpVGQlTMJHJ3TJNy2/ty+jgFW8eNDjM
exefboAza+2aBTqcOhjSi3ztANEZ2Zg8oDrOJiTX2yRYic6SWqKMtNAEGSwiwrHN4NwzZtUpGn2p
IZuUOqoLmGDoIRKoqqJYsO6P1HFH7yOUIadxSp/2FxdPkCAufFAr3tH20tCyFpbadWOSr4wFneod
zawQ1N+g+2P6YSMuKktrgq1Wc8+Bq/dfMT6x+E0I5sNkOsrkPjZjqKQJqQrcz7HeVye6vjZ2zOfY
bcSi277pR2dZ8y4/ZHkji92rsk2VCqd6YhOlV/XDpOI3pzv3hXg/7qr+tySXG8chXt1eq1bjpnLB
4yMuxJxW9Ut89EoJPs1jrJpef13jzdvjD05xMGAuJq+9uKUj6batCkbuh7KHPjhkoBhWV5Lh7dXN
bst+OjeQM20ve5vUY1NKX8GCZUjTY1VfJlrZbQU+9NiWFbAX8yLmk9fZJllbswbP9P1nYfmTFC1y
49e+4Xlb5iqnW3QvDFKpcvYjka2t5i87csbZn0eOMVDkLAkrvk+suRba+y/u1Mev7MdpYgr3aJwn
DbYXl7B0COqmz9oERxKcz1CBWvhhhw1YNPTtEEN/k24vq7Dgv+yHC/SVy1XNaVJ/+l9Bs3LQKd+/
MX+OouiloWwuuUI1IqrW/Uu+wdEdxgUEq9MeZK5ysVp8TUXLkN3PzQVMEQhzTBuYPvprjKJLJYvq
PRnEeunmGZ8tDNCu3BxE11Lh+1Usre1l+dbLTz6ChXbu6IwLU2qMH91OoE265fM8mKwWiFo8O1Iq
/1VZA7BsHf9MLsBVHjL2K2x+N78/1wBwnpRrB966thdUfgoKfm6jgzWKoNV25lOCp7QkRcVqIruf
gO80A8GEUekA8VKLV1Bqh/W3G6YoSiuCtld55/PJZNy5sxWqGtWRdFJFeK0z60S+MEV5OIaldX4M
p4pNuGXLlpaaTgbZDjxHlgfXREsY489qDifgCn1r0viIl+Ug2jk1mWXqzBafL9RQKtmq7zo1uexw
Lb57nAE4rpD9MS+nqBinMB2lenLDSiXxOfkn+cVFuT27M+BWhVzgVOvLwd6FWL38eOrLfGBxOVEx
X8qDWi1tehcX/BZf5YUM1AGxRD7zpJPrHabH8moMR02NZOvrd64leykGTDD36d7WHPtYPK/ZpIxX
h8ajwDiqLPUnZtKI9xOLcrFqHkO9cpvmO8dc5VYgWyT7DBie6yQrOsii+6ufwixBj72N39+5kaT6
Rgqv378LN+tXIlV9un39XrYLM1BfeByx5Xq5eJTZR4Va/udQ2Xy+Bue/VD2wmeKNnc0rGweFmuVr
/6dUeT541ywtIpVM1p4GpcYyssw61/LIhgIF6y44hjWuUAIkllv0gjcSZ3GLRRvllDEH5RO1ielY
BditNhgso+2qA19+xqqF/cf+Wc3tfm+3KLkMF+/KQ3td9Rs/azWHS2d/oOpu4P3bjcFox+VabUo5
pYRT/JHoxX883ol7c6+IpkpRnJzKUsWFbb2SwPtz/5KmCKU8KJH3FsX0JkqdaiKGhd9uyXNd2Vke
lI9UC+nONuhVQhnUPX75jNdTOf6zDivuO3nrwpAaWcZjS1ydZiaxsaqF4Iy4eRv65gHG7qvsvLsa
u+n6Q+njojwUGT2JnqFe6+xU2QaOkzX1M1MGCp+QOB4/7T3zVEYPjU0vUXl+9HNlR2uCfo8ajWud
GD78GkpOFdhgpapCt1A11sDD0xsS97fliyBBJiX61tyUE9eZxgW3cmuB2kUb+LMDhJpdwc5zlScZ
wKZ/Z3X8MUnVPduP6QNr6V55qTk+UnTxRwBaWOAd9yyOTqwHP57fDtFsb8uAIbCplCneojgsDfvY
yrM+dbM5VbAdt76UY4CIerMMqHj8s73TKmNXLt1ZfNrNU8n1JpWd7biWxo4wdJvzAgPkrJlhZ32v
FGZzGFct8HrN+V+lr/YXTpfZdz+MSmK15MBOdSPmQSEut+zZ1nFZhHTkox37OII6UC8QfIQSzkv5
EHnd/R/AjDFw9gM+/mcls3NTPXJOC8V2YcQJGlmdr9Q1Crugnf5p3zvoz/v9SWkcuphNsQlpq/Eq
9o1w6QdELgbwvBXHD24H3umjpBMK0iNo+4NhALYoumT+wwVwPGe2zbtfBahwSRh79g7NhzGdJ2aW
GbFh2k3N/wbkK39njXIuckgmFzW9KLHXlnck08T3pQkRXLfzgzjOU90hcgoLNfun+2kM+55AubR1
tf0GefVydXs7R9Y0oEbzJg+LhHcyUQ6jhPa8/+4VHo0lvvD5nw5uGqSEccUl6wam7Bb15Du0iW1D
fllmJPYlCVKFSAslLIgExzRDf54avrsKsMm/ZUvfVqhd/2w0D0U91JznxkBG1Z8S9RZnz+57X8p9
F75j5mYOaroTm4mm6bbz5YN6cnIj1P6O4Ufn5qdbPv3hAILXRGIbWGZHJX9dpe/rPVy5qxU2Jhyb
KfSBi7VWzMxuFp6IihNu/t0pzDaJD/fZvwIqLGO5rrheHJZ1cjlXShIY+LmTZM0turnFfDMlE95R
5PehPi/mHiDKSBFjUbgUIBDqvcPzXF5N39ey+tijneFOeS/tv3Sz9vwwWWcoPTXckT9sIF2CYK1x
LjC3jo1U8++MT1SSWNypTI9LuWn3UBGCg7mruxBenh96x5uOD5YtBcenBVCHUmNOllPx8RLfp2ag
0qYsHVqSk+0+M73X4NmN99PHUjqn1UcyOSQYWj9uEY2hDqh+mBa+M3VLfzjDJ1mplsLD8unxI/vp
roEu3q2Pt/6n8blMFwxH4qJKarSaJlbNC4f/fCczyzH4+8pfOnfjNM6yQqY+9/O2rxVmdE/YaW23
8xxO7/JeS83Su/oVD2bVW00Pk9LhVHUzfZ+AMqnYCtUBfTZTuFjfh1vUVjNMSlsGLFCVRMn1TmCq
f2fx+6JF938k3ddyIkkWBuAnIgJfcIv3TkgIbgghJJzwnqefL3tie2d3ultQFFmZ5/zu2EC3wJKV
4WbeRM9lBaalf1oPQ1/ThVJyWVGcersHiZDrPBn86hGQ/ekLkg5P9ut5VNCYi60duabl6yXGGfiG
au20C+cRgtN3wfcW39WW7f3IlheRwy9CA6Q5z06LHiqnHAC+t0BJw6tq04FLy9ne2ncP3rvMvpAn
Dyhu2VMyQw/xcdQ3aAl6UMyRn88vGqbNh5I20YPKGvpeRffmsc9qiuy7BPVmLiq4rUa/mzZT/3+l
k2WAk1YfcdMSZO3w/n0QMrau/dvwMudsTZofIW7jAQNuZd6k3RQnu9KPaPmolqC9aJ2oCj4EQWHv
G3uJ7ttfVAQ5BZDqn34+VdvWkh8we2B8tg+/D2JpeNaOup3zsBasU2zunc99czVS6kqgaYh9+Arx
WI+WZDSyImFHqw4bki2fagaiIqjGY9lytWnabpL0QdTTTP+bV/KVMywiOLdXr9qBWYm+ua3Le/FQ
MCNLcW1wc+sYWyLgYsSiSLso9+VMV36cPp3L8UmsBeJsLmaxyrKNg/s21tA+uTWrXqKjRpwaJKAn
RXVQVviA9Bi3Y6jY3C4l2mlyCe8/VE4pLLa6nqfT4zoKh8E1ELLJdgpYk69nO4+xR+7YtNvYLrzO
tWkKxu49qk+lgKxZtaM53QVAIG8yzHRweY8ZLCelVp014Vud2dh3jwYsyJP9zDTyq2q0K/aXATuj
BtgDFi7v/m06OL0ffpQeFt5g+vNsSInSGiF07kEHZdaK/gD6fzYR3o6lQfgHFTndfAITM/+RoEb5
mb9Gw5SnusuQh/W3/ZcBwubN5hwp+CyTMUeJZvbjauKRiQ1kSac39uhT7za/C28T8h6NNk3a5xAG
dx3ApE3umbJFnzuPt+uj/PySybIr3X+iymHMIc0HUYOB/6Haa/IhKJ7AgI9gsL6342U/LEEzCOyh
tLfPo+MnqqtcJhy+hcsbPLx3/8nUSP7Mph+YaOivvZLLgNklDv0Vv/OrB69e4kzYqMyRRpzz/16q
q0BII0qRJAnby3QXTkqnExzg79MOb+NTlYbf28rxV9jEhgoEZfCjm23DuBazvbImTIU4c9ftOwmR
rYzRxmRbEo/vkPMife89/pUmuiCPTJb47el70F64C/31aoHj8cl4uIg1E0EcmCEjAXy7XEba3Ht6
4kS0n+wC5JfeEliohaCxqbfnANOeCZv3BHQyuJBXBXSvuTN13TBIlCGJ6HoefXKKQ0JMlTg0EwMJ
3KZsZG5kmAaNUn9yYqu2jn0SGtBwtG6Ji7hENeZbNZcG5DxwonjQswTcZMtohkcUmM7bXyXFwSQF
jelhiEk9LaqiMOweXJJQCLRU/lxjVfCR0aYk2WgMP/1i1F9Uc5sGTN2g+umirbz5FNYjYIReNuvU
r2131BAnDk+O98tUAgIeFZJrSmlm37UNBbT5LY/eZiEkYqR3NGuB4PvVS9mXWyfqrDoq+vl7B2B9
soMnvl0oMOb5Cy9C+d8PH9gXSsib8PB1a7No70ShbfB1qW8+9eMvVAu64VkBfiXOOhnFe24COXnq
bW2k27IwUiOfH5pq/+rtFUfL4vZj8xG7VOOZwopW3ncIF04Vt+u6iZYuMH0ebBL9W9g36MClz1KZ
0VwupgZeuJ6oO9111q3bt8UqBfV8buV2H0mtw6G/TzQ2xICorWs1n9cl1hHcQHXvAQZSjnrdewMJ
tSjF/0oO5HaAwdOVXKJPTsdB5yWT61oqeofb7BA3z7ovdFl/mbGmv143tFQLuyii1+b48irr2guI
qtn8tihTkL9VAQ+QYKwV5XIsSRoFsTFUvAqOxO1If4X04GGeUtz5kgqJ4rkUVRPFzJdY0WQNTKYn
OI/AvmwX/ZhRimHvJQdkAhGQvRyLl7Nwpizf/9Ls33P1Fw0kF92nLzj6DiN+F+UkWQ+m92B6jIcg
GMQWzWB2Sv8Ganc9tmjOu1LKgBmih2JEKk29C0Sz6b8+Vx35kyFrh32sbAJqqHPQOFVmopCAdAhq
apWCadv5Waq0NBajRFZcyksq3lb/KheVAfUY6V2ukC2miDg3/XwktPk8fjje6zmJIXR1Nqveo598
+/PAG1PB91vMDy6H8iFXMSShfvk1LrW3aS2G6S4kHmPYNPGmLs4/Ndu/GnFD9wxkA+8TK4/ug8f8
4HQxnnhy7l/7MaGgzn9K03g5vSuzgpTvnQOR6PItOlbz2gWYvCJftsWraVz07D5YM7cZVuVG9Oge
pFcGt2Gi9PyYiec3rad0GeYxy7Yv/k3/08gYhG7WhBBsRoVn2eObcgz4PdT3piTBd4l+7e1/HgKv
3p7vx8Z1oMrVPjRfPmm8sHpVdwYDPYrr70zzKjM9Vbl/yR1ygofUfOYk0k60FEZ+axm/tAlxqQKr
wdM093U9OgfBDtmeOJtcfYvlcAFXETXlM9P3UjbBLkk8Xlpmyhlo2qlORxijAiDQ7sPKhNiIpJBf
ccy/2VOJQrRgLFavOlg1SHOgB9iY4vlVY9eXSXCp7p4V7MxWFjwku0BdKxc5bJ8kHyAfJkGopyBb
b2PUwr8JtNImJIXd8v+eUpoOyvLvoNt5s6BTRUBpclvdCJRKNLDUl/RgEeEBzg1Ala3JeeTZJKVb
UgQcS5H2KmYccSsZSKvbJ13AI6pDKlYfyar3RXApxv3E9FkDr0L4NH0ZmRNBL55rL8RP28NaNi9I
1NmQP4VHuvJ3qkEnjMy1kX0shWbxfyL4PbTpzwQW7aKxLN6BTtn61cZOjcgHY1KezuwKFx9F52pG
qLze1h1UyD5UHNqvrY1tW9cB7bXDolgQYveG9kSPpm5WDj+joer54IREWXEkP0uv8W282QR495bq
bTINisaskx9/rq87Na+nJnpCoyMbawYZ2KwqU3AhuOPvPb8uL83umv4AGxzeD9+GXlFvCSU8VqZc
P7G6s3F3rTuB7YE+FdzzEmqWIt45uWs8kzWKtFgLRJI8VP3h1oku7m7dj+5Agl9gnkIPirEVFV4I
MHOmqGeziyYlKsExlfLRnIhT4aX5nKUH8YHhfUrKIGn169VJRyXPlbFblEMcz+EwdbtFQebsH6ki
+a8lHk8O7e+AEz20GUBoE3UpuF2vix6MHUvWmBQ2qwCqnTMY4yQVprZwik2lrVQV+rfEzyU5r6Qe
aDXzRqrwqQtPNOTxVppqgW6mAgQI7XWvXqJqUGvogwT1BJGe5gXQo7xMHiv5xXuMkpXz0flBHZwY
J1atU+IjQSyZVTj1VUMlEUypunbYPYVYwVpjxqa6+9Z5DzUJCYtal+hrDzs4V/+i8uKCy0CgQhRP
lb7AaYVVqJtPsBAdbWZacaMPFKdhglrIPbnLSbJNJ9kFS0oxP3xuSBRYmuI89nZ+cL0u7/MlLRWI
lAJxiKKDysRaqrLYPJp7dY9nfVHZGmS1qqTJaMCR0DFS/U9lAOVRVAZ5vsZLotl7gFVT4/3IC1sw
m9EGHxlQKNVSUPeDqI6z3KkJdr2tq9tUzWI4PBpr1N0chKvm344WdOTgn9NRiReQbzcaLoonSBJj
dLxqau79zxyS/3DmP+iRVl/tjTTknLDV7xsLOM3N098WxX16VH0vN72gyDh9/FARitUcCZuJylZk
dO2rQY19w6hn0AcBCpAGLo3RSLp9aW8khzvmUXgkWg4ydWcoQbbV3aG/C3hlMZ9SEwU58sLaevbC
VzhPTluJ5eT8lAMUXEO7T51MqmeS4KKg3U+82ZUQKl73dSz5ataonbkHZHXuxAj98NPJ0f1JuV/P
Hpsvh8VBhk8ZJ5BpKnnSaRyam920zgkqP9J9hU/+UrWYbVbn3fycrmzj1Xj/8Hk71m8i6Fd114aF
83BbNGTelemXLShadvAI113DlpU94vcAMRXljw9oR0uH57eG77B5KrPP5XNjeanaAWT4P+tHFLCL
wLk4iOPu1q62wMyyq796gSzXIi0Kt59dG4zxEloSggegC8uSgjwlRiElL6x7wG9ERS95yDeWdtIJ
m4K2VkqE8kdsc1MJieLf/iLfsu92yex7dvLnSkS/w0SevcVjkltDxIXMJ1QFq77VAnGPlk0PWeLC
vozJVGDarNdMIE6meBXYR5mQfRhOWHIIieRse0DDZX2r+5IAciUohuKvIsGspt10Tc6Af1wIsMgj
70l/DDLL5i5WzVzLsRXSrOqRtFgz2XJ61V8tK6eYxngQHkztcXgYipcxTY6+4lnyIP8PcnkiPCCA
5r+9+r/oFxLB4vMob5YV+LnLjk/0S0LAzvaVMl7CcJZVCQ+WOceR9cXNvpGlbcRcz8Nw1lhTVq09
TSHHJy73zJB3WMbx3IHUH/cN+FdqnJZXOpqDdsLQdYfa5jdpNLqtgdJGq1rSFHTPFm05TSDWztc1
G+2cQPL3ZZ86oJ4f+99ZAFAKCrXyufTl3euZf9/5srHv7tonHwcBEuud2qFbOjcNA6m4t5fKEXxC
Q/Rj1CQdWvBNKmlI+9Du8imu5fn+DWpQ1ux9EFZqgwI0YRPl2S7sujcJDMFvOSXFejv8nMWxxSrb
UWQwnyN1RK5mURDaZil8ziaYcZ4mSl2p/18nY8NielzTwAS1jVY/qeZrlld8VdbfGxkEp5HBOM2s
sSD38QueZ+kmypeZwCFwvCVyq0gOEjJZZxcWeGYKIEenOrmpGb90c1+66LwhSKnWoXfpJT+2PFh8
UGIg2a0XVY3hFDyyLNMS/XkV2G/rUvEFdffAYWEZsSA21TZd1JkyX80GLr/JW6pIV25tyutNUTzP
y53xwc9NtEIlhIngz3qBwswXZss3FKu2hjE6zNQqXWrImtKhIhiuki7RWvAQnRg+9ZSgfva/+qaz
AwCJ+Q7RkKYW0i6FvFSJY5jq8y/5tRNUps9kI8x1cy8ZL0Bh1LKN5VvhCNqXEFJ8WlyoxAa+M1sG
B/jE0ZWqO/8DiMqD4VaOY029bnX6s59tR34j8I/dfXXhm98hRbeFPpiJnaipU2uEKGklIpJfK95J
pgoGx4Z44ZkivTA8Fjftv9n3+NQp/hXq9URtXTHt4lpaUFT8LH5y4yX1LU3ljUmN9OAj9xHSoQiX
M59P5ejvHecTdGaTYBI+hdJCwpAmVYSisYv5GtW2cYChadl25G7qlI/Mxp9Phozu6su2QO+N8PyW
6FPVK60+/HA+3wi1w1/h+MuJ9D2FuWj8dD/EPlUttHI13Ycq+HdVG1L0PDMhWDSQB2kYkChwtudr
CaWchm1BAQT3gEGunanEKXquW8hdwXvWzpPzu5QMAZxcOI+60rVvJF1NlL6PqEduqWnYch+lg7hq
cL142HS7eSQ2HD+rNvWXJUed3n4InMW1Dnkc4038VkwEkkArvE1aUix9ynWDD+JmbUfS9l5DS0sU
GNWFcFpj29XzEvcKs5dhL0Fgtv91asYq2fekaZQrRtqdSRqyFRVhhLYwovizcBUY4wvv7ouOcXRE
Ifl+rm5kanUxsP/iJGab/vY9vWbtjr9JNiRtNEaQ3MRMzwPpIWi0cMEVdXU+8lsXfCv3QjpXkoPz
Mtvkz0zgPPs9l38I5p+Cf77vvhTz98idyc9flqiYW3EefgNIYb/XJCWelbWZNddqPI/GCkAFgfQ6
MwgaDE8FyIHdxqEwLccObW2F/w9KSHwrI2+f+w8CAav/0LZDQUS/c5MVY9oHyHU6gXP8E6ERy/15
ptrZyYF8Jltz2J1JNhqbf/lVr08dkY5F4Z3sQMOcNp+nXDUfVYMI0u53bsRSZbOrn6u6jseQJnXI
twZET6RTGTDUSCQwrZ2DKy0m7/S+UkLZKMpw0RAzgwcY7rVhJ5nK08ZhbsP9l8dDZgIF11y0yFBE
yprHAAEth4xf/aZ4BQ9qJepJvq7LvTDWEt4a9AU5ZrjVPFUmcW8diAUlm/b+hrTxwuNDGNuq/FDy
NS69V20WcmBaITvBa7XypX3NFJZReM17Q5liBREBCGMJJ8D6LTZgaxxBzCrZamJIKeVEoI6pH79C
otjdEIzTPDI3sLT/vVnYq9YFevmZnlBDrD7ckD15GmNgwFF2308w4r2qwUA3Zt6QyAfaj2Tbs2bv
CmfvIDm595cO5QzdWGGjcNHwgPQlTz5LmblyWJGDlPKKYo6/0A3wS3INFUMAIiGVhEx+cjvDa2p6
wka3KFGg3OMB7KSuWSSKamHYMdGd91X1/bEUOU0EN3Lmu/sLbuSSPzqQyc8NSUckSD5Q9Xcxti1v
kZoTB+qvVr/bfCmdb25HOTrx3m3sQyTm3EX/OKq1kUFDWjjUOGwgXknNb5niM1XXTOn51LgqSuz/
5lpZ7BuZ+ccuTXVZfF7ZKRP/KDM/toJskyAA4IN3PdV7UdfpCKLy/tzEmKjyfcbbeJpuBCnXROmI
HYFp43tCgZAdqFswL0ioNXXj4D4DoUct8hjfR7q9GHFNxYO4yzzB8pqd0UasEH6PzTU5an2Vr8b2
ic/zoLMwdFydeoSYDpcTkg3vBuIUXK15utaSAmzRAKfHEK7ue651T5afx/KLUJXsz9J5S76aO1EG
w82tkK9+QUpLi7dl37Bxfy2kLbnIHw+I+bf9+C9x1VC1tB6aRzmAakp8Km3xIzv5Hwp+Nlowok/g
xukifJ3/GNV7zdl9t1Hv9HG3iiMPMd6TbFZ9f9ZBL92o5yNsZhqWM3fWeXQepVjWrvaq9TzVEobY
JE8PSTgCMAPup0R29Ak56Mis5gk/k2m01TyztfCq2dUMtOvgMYyAsgp3atccS0JXQLQG9/5hOIY9
YVk6U1V/2MXYiooXscMcNYcWEO/DLkxVDrxYfJ1E4NrL/5FH4I7bp/0KEnN1qO1ZM+Ck18azT2II
sEyRmN+bqn86RZt8Il7BpCJr1AHmfnuKn4U2qzkNr4L9SyyN4eFgc/r4XRcuIoPM7G++yGeFn8Kz
qX84t2gHlQn5FXwhyCVUy3rV2LKZkHYQryixM72c5gfONnx03fu9gd/+Tu2vfZOsNEhcMDeBuisQ
abq9ukeIohX4ihVWqZoG0xpRmnClSDWySBPvzr8ofHOkrzQUi0QZC8kWGu8Q+ZwW0FWAfqKHW/7X
kNGaMLyOl+QysVj/9g/pTbxdsrW0sIua/u5K9ZMKIABlhyL1cC/cHp+nmN0gyVukt6CHsqsRMF3L
xAz4V9elM6WxcxEZD+CMEOZsXuZbvsegaVDT2B2BF6E3Ht/OFLCUkgJomiBkeZQ368bN860y0a0g
KX3uqEyligW2m2HU56nh6Vuoqs54QX1fBxtRDmGUZ3/lv/6uiiCtHTFVwFcBgtRvJCdoNLcUkFpt
SHds+LqIune4ZcF5bdU6orn+J4RWNMarh82kjyPmarBp6jl/k6V46VDcVR9tLjYuDDGfqnKJQDtx
TIa1mV0TVSIBbVOp/M/fYNqIxZjDN1+arRBQxiCNU4N6fQmCDjkmSpxUJfr8/eOwplDwm8t38UVz
99CcdjIK4P+IMK+2NjE7NCLEOdpMfX/Youoarm5Ut5mxNn9Ere0sNaZ1CSk9IZc0z25JBf8lmykW
4H2LEe6iYwV75N6zQl1OGRlEAAD12M9hU7HafYH5+bK9SdVDT4YXhCFrNQ7lzSwBNxhuRvaDVFAH
hH0XTf0Yx1SRwTD4ezJLO15puOqISCu4hu0GvoOMVy14xfw8KI86dnnr5qpkhrlI3hAY45SdpWyT
jUXxWD9Sfq+lhe1A+I1d47Ao3h7FQ8ZFlJJG9u059Zk29rOgzraHgLkc52FgB6j5UImRYyGzyn/G
WIua18jU8p/P3zDZ4f7Xi1l/k+jVgrUfKkkBR0cYerJ32ULKL2HIbGqWH90naqzbtCCEA90E9Esy
2iU3zgGRBAIBRRIdq3tfRK6QqBkSeJy8QmDzrZ5guoHwEvkzqSnBolJ8V4Uo26dCkuVvcD3cS+qp
zLp1yNXvsrCm0tekmmv4l+sWlG4fMy1P6ahSW5hsLbKLZlEAi8/3o7dON/3JuXxBoj664FmSYecr
fA1OSamrwScriU9O35fvJIgnfHuffuKOLVoGWsWstOOugxPK16ADVQT+sq2w1ZjV0Wo6kT5IgQEH
gvoOF1GdgdK2s+3Ms7cYTUlewXS0HcBUkFfzFqvrzF//6Oe4elMsz6prlPr0XDxMbv0zwUn5vgtx
AslNMakBkFlijd/UO7gCNQ7Hx8jI3Irc4TQ3hIENw9dw/U2XvR6T6neB7oGzdLGg2CIYuhsfsQPp
wTJj1QaQwHNwryVnQgvQ3dC/0+frO7trUggYXiT7xpDIcjxbeAynUgO7RikYR7x8SxmuKz5ufpQS
k+bUqSTk4p8Cg6qt8OTqTFtQAtWV3V4+AyMOG5iH8W06qsEJ/Nq/Pd7zvcd49737ZEjrhmihw9tW
sqIOyCdUiLoiR75kMMrGP6fF5ov7UxIlpbQW1hGXEAH5ffq+r2vXdOXybXy6XsDzNScJgFCm5BwU
MFv72Wu8GMEy6fq2Tfv3Y9+mdYbcElSpSlRTdJmXsZoudq+m7o1oWgu29VXzkF8EkVA+2VkofoIU
IFUHQdpSX28wvJNp232Hj8fQ5SgM9bjJfOmIWxKrOEspJqm5YpLy4O15RvRjBZjEzu0UIbzaUcvZ
i1WQQVc0uIK1royJAFWQzoPs5948tcnYn/6PSsaHYQho5iZRwdoS2NRTddHHKMRZSnZwwxpYM9Zz
loHp6Qxe40DicWCC+mqceuUgZqMWKlu5LFhP0qOTdL9pHzigid3UolomONT4o9I8LhqtmHJERZYJ
s99H6UdhuB7/zZURvHGS8Lq0KlzfYwQT8IK16GksCDFOBdseus8gDw7kYGwmFfIH4WTNmBZL2Kyg
YYw1VY/7D1+d6+fa4g1ocpR5mcAbRMOlnvHEznwehPlaTheGbTEqUAij6eoc8SBpDvCf7L7iKhO1
6/saKf6jdbYbahTzlYc4FnTkkNv0X+KEsW190S4IbCLUQGRdJH0w7u57aGYk1Bbd+UkQm9ufihuz
1qF668Y68Ytjt/x08U6h13c6WwqmHDHJz7qSJtk5/FOrHCtQUlwNWbvj/X4wTbKx4SviPzzpIcva
g0x+oHB9EXc8KgwM/j6EFUAJNo9aZ18sb5VVGTSG9viFed3rQi5Zy6a66oCgXmyIFJh+uRzvmxG0
oIiIDxa8rTLezVMMYilrad9MKYrmz352QtsOKz1kiudNWz1vp1pXX8SI49XIqmUB9ApoI4+AI0y9
FK0g/lxO14Y6Lt65rZouL9kxrrN1DBrtTA/cL0WsnxJOraDvySJalyr1dd0xn29lO6qVQ9Tai+O2
5BUvzm4RAnDIIPeM805BBw+tv4e7Wdhcilf4GrlIQIBP36sPdMtBUN6lautITpq3ay1LRE856BEN
ejQgamoIvQza44XKSWKNpBe4WwyZX3ZpaCJKuLlqTyuyu9XyZucKnGXmDiTAOhHaL3/f7vv3synR
HVoxnOafz5J8smxbpGbVKWInoSwIY6iiYVQXxiMM4S9diCWai6ixCjx+MUNr/iheRExu5tdS0tTc
VONVZiBVzuTK975dAV/Q9Lz1qH35kZBuuirRM3f2KjVo04Xm+Boe1fgg1gyNO1pq+7HjESA2wWjS
zW+b92xJ38QopOcB8lyjoBuoZhVNlcS+xYw1neLZarwBKy1MTTEbti2ncLqUOU2WDOJE1LR4ejfO
qp8N1giLVxJ8Q9LW3PVBoJsSKC1Pbr0PYUChZRM4oxjmWAkalmQGr1uZXiuWzVkpGqTQVqjKMx7k
lbachamSuqzjxJq1CdKFXr4V3/DzNzM8xKHsZ06a/KqTvbeo7v25WJPPDM+L7BngkiJ7GHSHLffo
ta/kx1zMOcD2m4vya/N2aa+b8ZbUmGooy8gC8WXadGVrXF+tcU7XL+sqfHj8eFYfh9YqXjp2H5Nk
69B5gOq3xVd5Wb42Xedap6WfxLtUNsOEVIZBLmONFiOgz3zdjASt1wVZSbxiCfajFwEHe57nXBnm
bZ10lM4Fh1M51V92zLf/yFQfjWvpUea77k7ZDbXBsoSqkRxp6ExIjoiVsrO9SCRg/0fSbthPFBux
er6XqTusviVcn7mU7+989L3u7ChTMqPKDnlw/1LolnMtQWUF5NoI3M4WVwvSIEN8tHPOWViV8OKu
A0Mo97KvkKVnezYw4TdyCuilsZDD29CM1DDpRogA4SLLx3laTI2PNW4MB3eitPy87CCgEhUbWz57
MyeR8i/9rZDNN1wHxFOWHUKyq/Gzx9h8hSaOIiEj1XP/zwTi0+w2Wy2K28m5ve7mCK07cUuwk2vF
MUDjG/y55CmL+LgbUXHV3kDwzGgAyf2oIb9CyL8TJ6qRcCwd33wH+WLeLM7btSHdzqcF1h3hdV/H
L0K5ZaZMVnR1VnXBZ/uuzAnNpLbSgCujUlTI2+aSo1zzGrnfAjeuDY34ZkaW+a/YfendvsFcCIKV
yB2fSOn5VwlsbxgHpjVerIrLYUhsYzMYBqEbQhaVMHy1TvP9opBXzhoMtmB3eRTuD7HR3ZxTZQBG
XA8JI751P6RHN5OvBCqxoT5a8igMI+k+CX/7eSCWb7CyqWRn8p3Gzmm8455GF87qcDPYQGJAMPEw
+3R2bQHAg+wgPVgSPV5K9vd0G/D/MvDYN5xnIi6tOFMGunbvAsP8M1Ses8cXFxL6kHeAsnN1L8By
/752ES+n+6N453mrnGrPbljKNuf28cUjmpCSN9lx7GEgCpfZRbWfLcrLXAn8FGUX56cwpkgoZl6Q
nxdsHLpbFWbrOIh/xD6v6f4xX9wsCNti34lk6QHMyd6/0pa0wtz9RKK/6oYzYU309YDAQNPf/4W0
Pli8j0XSLfUink+eJA+isl9+hWNYOrcyMtFfLNpZm/cn30eAGIL26wWRzFUdyotnWVuuxE6CPXNV
0Fr2NDBOW/u08FEfFU9kem1JFaj0NSW5n6kptueGGJlbkhxdl50K9pmaoyzXTlki0/eo5X5PM30b
MjyVMNpkIi0c9YXjJLvtPSxweocJVHA106TBh/xz+pPs4GO3ow9+k9UsOfFjSE/N8O7z+WQy4cdq
5ufrH3Qc4akDKTGXpL4om/MzDgfbCH04om/ck4r98XidiO5Xu5oz+pVtLW995x0BtZ+zh4j2Ax5Q
WDv8F5u260IVAhuep+L0Czy5NwzarhE5O23rj+gDUfj36dzXWA8+9jU7/qUCq/TjeQl5bIpvl1g1
QFcPecTQTEIV0pVmahjUmGNHcaqHkQPYzn6dOPdC0q6jlhBZ56AenB21l7ETAib6V12WL4N7K2lz
usifWpdjpbn6jm0B0DyhK3rflPLMfFlJalC86ntssiu8gcN/4wPQX5F3kCsbuklHftHzCLzOaXue
fX3FQ+Gq4ndY+nsXYl409uo36CIGkF0lWPZ9MeN2iLD31+ay6hwlyXn4ardNbQ97hbjXS4UGwrYj
HaEMynSCbaEFimgQ0FqQAy/kqfno+VppdGItqvR7U1LgtXVugaEKIuwHsdbcVPdivN5ZNpLs3+/3
0nusbiMSL4XOrCj7hG6YG1UyKqhz+bRBMOqo8IofDmajSuIfUVPByHohQ7tz0Sdy/VkYHaoKdzVm
aAvTCqH6PJwvc8sfhnGoyndvTgtmeFBEBiaBWHGmYTDNAYS5LPTXrLsCizhYkrWDgEbToxphzkK6
P18X+sErEtw6X3fuw8VXSHd/Gaeqdv82pTKJAxfLbA6XCKvPi7jxHB6rI6OQOX/1wShWxeyUTrw6
b5vSX/lVVn1NjNFR/UiT2lZ+2RZXhfa52iaSSgp+dwCxlLWwn1LfMXibcvp30XyUzqFdKMXLs2WJ
7rSe6ldlvVAVx77zIbmaKtoYo0zhTVxNVjuYb73ejqap0IZqoeih+U/jtV8YOuGSoC/exNp8XzYv
R1oidRUrbvX2zYrj21aQ5VvJNi1E9CaL+l4SHw47lTWE/C1/xEXoY0XhpMU6Cj83WQxmiwbk+vf6
tZ7jF/uv5uyMZUYalc8ucWOEQJjrsu3Ao7Ti2foCFbIZEMpuao96vnl/X1debkmZ5Dik0MLYBuE9
XqKKw39M0qodN4Ud/KGGvXyJwNj+BLE1Nf9w00n+mzC1GmChKO8oIrGC6FIsUn7FAhCgNbI0WS8T
WgvYa6XmtT4hnnnds4b5LjgMF3Dkw3wY31SABPqZl6IM33hupIap8YKB8es2Xr4HPtz6jg13begD
t0LLyoMMLLpsk/VLBWpZmzZAzqTrDDzvaE31PXHzuk2Vyl2sStHZGGeBxTVY2Jn8mWtPtg0naO/Q
ar4qaodTKSEBs5Eon6qUmiWnMcSSnqMuk1zUrMFzMu00YoMPWhcWLc/25oPk1xBUpa87nxOzG1rH
+O8C1K4bYez2SPBCrEFZQkNKeH/J8ByX4XnyM9IM8J4fcrP6NGxpttG/8kaxFNmky3a8q5gxVW+u
CM5uryaP0Qs03QIr5CaxyrE5lTea8ZEoImoXCPjGLJdHRefVfXhgzmVrA5e9rCdlxU1l2y1kdyw+
gt/8MlxyjP4VpFNnS1FbWq3obN6Nyiz3q+svn0bT8apxII/PNf4FWzGxsnukWuqMytFDQM7+Tfpi
0sarMiGmHZvAhIqpWF2cIG9S0eyG8cbfGNMmdyRfgdRlRk+YEASqsHLrV7Vlj/+o1U4EFA8V1rK4
jaxPl/66kJZhTvi4Qu7bqGJlx4syQTKqTFjN2nBX0lexEjSnlft40X7Uzu1ohNG2H+Qmk+Hifaqs
mMicqm5n8QGwxnDqI5IgS0ahJy9me8lDIT1OUuuNzvRbvIrvUxD8W2Z26i7NXoiK02whlilnwyIv
itf5DIx7rk47evwKeGG2MLl+hIBxvhFP7LedIMxHlZTbCWof6pWwM4gP2XyBZfdRKfW9MvYVaaEY
5Oh0QnCUBPkaf/zn43PBF2g48HJMDAlTzXJ3xyqGQ5jPh6JVGiBHqUjJ+5Ay4u4pHoLpNz4IA402
ooEdM3TbmGyhHyUeMvTDuWGLeUiRk+Br6XJFNvqOipAs5UyqH8v6NiGSvr1DkRrMIWA6JB79O57z
lykfBpIvRU4n+9mqWBZK6JxQfzM6yuLHUgyKbJKMLxevhpepGalVbPafI6s1bUZDqn4KbvenYRR4
MOfLme/JtlhlXSzPBb0Qc50bSf89ehoXH4l6sh//yIetqATK0Cg8+4kuszwFUGV+qO6qH5dP+YaD
Kxgno/xRkppRBSmEjS/YJj/D5IUHF3iu6EBtp4aqn38UZBJRIIwrwazJbGU/v3cMUTD0iDUr5C2I
W1UVZcupeVTHqYB4qIaq2Xdb1GrkCK76Bje/01Qbx8gVlqrLyAbQij3hnnmXU1hSQNn3QmwQR3qo
8RO9QNhCajnAXmMaPK5J6CVDFjMm2CVqaQ81wsI6eg597SJsIN/afZNWraveJ0F61I41teiH8l/7
yprLdTsyAiiAgF7n4DqYN4OatnacpTsqWTn5PuUoHejwLR4DgCu4l8l+dvkkumgHN2OmB4pTRohR
/LmJGBm95saEcdwb8PHDGql8YlgcsaximgbLn/vorxoNY8EaKgqyin+SsJBgIcsMqV3dDJedCApH
XcJSdbgKZ92OiNK929H3iDlxwA+OTVv5awz6pJykArG/AQGDPIMqZmAP9+wF837X22rkjzVVMEcu
gEbtyUxu5OahtPxZdVVhHfHjlYPUpniEb7m8p5cqCHq5pmkkemGrTOVTGseqz3q6uW5ca5EBQg4A
ZI6oLzJJnLaKh5AHxSMiYFXQp+TMIxaIZrCqBtK40DcOporN9FtnsOwdP1jfnB//8poIYI0KXryb
jpbrC/f5qywaPXFuXw+z84yQ6TpBRdfu32Hf9UtvwREQRhHR9f7s+1RVtcjZBKe4euAnwCdD6zKj
6/ujiX2uPtv74g/guBgV88VVY1/V58iOiwqr9xcQcfA3y/ZI6M97bUzxL8kXUDi/T93ie+FxLsbM
3DLmaY3AWFGW8CUW94Pd8FRf83TlQwTZ9WsalTYImmnwS1G/m2N2/VBkSO/o7v7ER+0zlWV9O4Kj
OA2ODdNrh9JACJDZYThSjvkOaETzeohqx99tiIHPv8k1Jmq8hU3MjuPgJEp3YpFsCrnV9FwqFO+2
GlvKsyaqwrYAWTlxo66B7eZ6/e8gRnCEU20/Y4/mAoTrKmua+5HSfmwlHUwPzLbpv8PBCFcaLz6W
rfiEdjffgtIkO6pSOaNRwbR0DBEFJzFtc/U7pXluf9Kvhuc4AbzVULy6yQHN7ZvGQj2yFT8qIkAf
E9gXO952pL/RnUaYXkkiIRKARAzKG/yTdLvUCAoWC92WW/8FEmEMaodvUEBNQsRYAGr35NR1Etjj
siX4pSxVuQqbmb5LAe9xDiEIA7+DLX2N4aXJgU2bLTeSRinPY4iTxpCypWb+xbFqqc6zqLc2oTvV
VZWy/G1mWbJMXX68uHtUKGqptvPGNnON2x3WsSBZ80vSASAVawtm9eTbhvyCALEHIvdIQV5v1Jqa
Do/iT65s/k6snhvYnoD8ALZT5d6PiAxEL+eqNK7/5jVWBcUaF3H6LvkjRlPoYYbYh99dqZPDQizb
4uYhjCHPYlm9GiNZ10muZrlybgCdf48Na+Tqg4jAM5KjLbLPdgCUwbeITa9tNrzF8NL6rh32CTwC
wb99YxX12SSfO8mEJV5ZcHNqbhPKqurE7ugf9X02x1cvVmNnn4dVgiDX6RGeISLGSsbddGBdaKHY
luHeevegz0/fW7nONZicmatxh/9WmIbx2Yz1YiFMVf4QTtV7olJynTPSZG5/z9TpLjoAPnuRndDt
VbZSOWL4MsMLRmSO8Y/Np51pB1YegM86sZPl14M5r2Z+z2i6Rbh+kRwIf9fp2yRukcdxHKXgHnUw
cPs80wQmbOeZYcK9OM/iTRMVK7KbK/rAZur30pkWXo0cLdO2ku+ZCgA/tNblbnWTpXtdtHLzLU4y
SrxZfl/1xCb9/DXu6oxQCwB3v3KT/JuUeLMe4vLCA8PFhFBMjDZC+u18h94++H02NVVOd1NNj1eF
T12L845eSqQMDM4se4MVoVZGyAnTErR66D5Mk8sWYSipSqbGcGAr+1OMwJM7IebI6NeOSvI9DBDb
1bedQ09dVxH3ZWgGsWdqtH7bdanQy3qV6oMgfpwYnEsp5VR92zpXVpI18zNk8OOi+1k1DSxL0Dcs
w1wGFUz8F7HkepAodmmzqv1TWuo/ug9DB08TdhriLMJ8QN3vlxC8/2g6r93YkSuKfhEBsphf1TkH
qZVeCElXIos5FsPXe3EAA7bHM6Pb6mZXOGefHTAABHqxr0jdmc6tygccMYYHLDlye0D5rkxuGfVk
QH0BBSwAHcS8VfebnYxzsbAPPnqaJenpUCzhUg5Mt+TsoEcRU/7Q31Fc0DRPV+gAtgOy7dF9ree2
mDqVo4ql90NawcwMnhmwsz2fy4NJ+f3RUwo8od+JnPsiq2OOUrK5n5J79ToTkOEJrPECe8qB176+
YCzNv5LhGTedu2PlWiSlNi7m2bgZ2AsKEkgLkCXoUeieIGjlW+fOuchdzQqnl7fOCIkA6wmIBQSA
qFXDIZhnFgxxCh4Sy107UrSA+DhwsEADeubXpjkPh+AMsK45i+EW8XPzOAM32SscgiNITX6KPql4
P8wPRsWrDMvg/DHbQtsUkyD7nEmQEsx/BVRrkWAW4W9tDjpEzvC1IMWgph9YXgA6NTPBjBviMk+n
wGTf4GAx7oYvDYcp3Q+b/mU8NlTnTy7ptVyEH+rT/RJUB1yASLvqoz+uNX9OaJ+bJetOXMecUBS1
KwIDn813lg5X4HK+poMNeR5iWZy5TcHcJ0xkpyNYMMPgbXjzzyVV2hMo/zY7JXs6m4P+OkGwhKLC
b6dZn81G2vcGwggYLEG4iD7hTMin6m8JgTI6gpAN83HMCUiFxSlOciOWYdkfUy4ONTEuURxxpjOk
x5DDlnSFDlYGV74c7kX7GtyJKDiDIHHpYat9tvAM2okz9dw8YIoPMOea4chT4onxH7QwlGEDTar1
xkCMw8240i5wBHcYw2G+gp/ena825qlfk/SEkQzfKBAdmB14I2uAoZk9M/bgLkFo89gy/DQXAIcs
VBKNgXO8IowFswvsLQ6tYki1wrlyUZ5yorW2LmFsiM34MX3NKBsdwGAte+8FZwtNvvIiSHIogAVZ
w8WR2pDlYs9KAmx5OAjjB6bjTPpe5vEPjDrO3XvZQU2AmBhDkoGowL/nlsfKpVvjhwMdJsowQAge
7ArxSU0ZmBdoU5zBPAfzQ92sfFdTENIFFMOr21dUKEfdU3tqHpQkz6woF5wz6P4SPVkFY4CoJXq3
sAfsvCduaU3mZ8DayL8bKY7Wuk5Hm54cc4AydhqqlsJ/pm/9ZsApnv9mmFTpqfOVaBNuFWyQWq1E
jk2fM4B2Fp6xcSwOJNMyV2lWXAOf4rmuMZtV6S5wsbRIRnkekmGXJP6TnQ0L39OrJ9VYB8vWR5gg
kJJcLPiVs1ZRto/15mF500pLu0tNniVD7WDod5KlMzW/kTjIWi5iPV4303TK6X5EPt6b3mHInWk3
Wz6a5idzLGb2Z8NNdlqTnxVwTKJ7JC34q1QxydbjVUNqRO0w7vztNI9MC1a62x4coHk1IXpDrj3w
RRQl0taWlMpQIeGs7R+/TF4iSHNNnPxEokVYaAGl+dk9S5JNYFcUpnZ9K3z92GkD3aXRGHv25CxT
wqJOO/sZIVbTxTSpSY3w1xi7vzYcDwrRFdzIMBjeUtHs4owKK77IwIULWfuH0nWArexTYFZHvfgs
tWJfSwAP/D3q0mNyiWDmkHUEQNF4yOmWN/OazvCixCZ8IIg2MKGTZsZbFVNNCwEDC6PGhsvDwvd2
1G9OcZUEvrZM2QrvSZfd3VHZUbZHb+J6MiU72WcjtTkNV5QsKu3g2NAzDHA62DRRouC6NcvRmZYD
4YcZsBk2uSIPdpLz0eUelR9GER946KIHvbft2awiUOjzAQr6aViEQYi0gqABWAyB96RyTLpM7FD9
pZTZqaud9fy745womn4da7+FThXeMl8J1kUApadESvnmFdcI//Ofpp8z1CPM9PFUhoEUSjCGInz4
Try1uvSUaf5Ks6EUTOteALi9BijNQSfwZ0ibt9rAidPtPnUdIpuJ2s6nBqqqpyLsTz17uU1RqvYP
P/He5z3T4wU0yK+60rZ5s/XHfCUllBBzWnotKbV5ek7d8al9j6b6nmpE4fThsmiAdXrsmhsAOIkJ
2TBeNIEsxlM/A+l0iV/iLDNVISBOpxhgP5tZbjGN1hai2ihHrF0LwMcjC7yjlYqWfU8cW8cY0CnX
MTtlXgOpOlojB1WDQ7KjlmFMwtlkbWXafQyBwx9v1LmLtWPbekyx/K0wZLrRW6y13fgS4bBlJOa3
WRvIUozhGAUWMGATMtcwwoVls3TC9Luv8ceonfosC4IyOq2iUoi2QZYyB+emi5yu33g+n9qqCZvQ
/I3s5Yttyt86cxdjKW5ei1V25sh7GzEKrJurVzOmIEQgj7OLRWiJn/efroPZuQghlCd4YqpDOxtl
Vt8BzWHcDMucUjTGcoO+2MqWPdu2KRmCHj5KAZfW/bUsn2f2oSvm6NOzyiC8WTfbOyTJ2iuXMIEk
WdPjLkqOhkOzPJ4FtXJQUFrke78BKoqtH7RuIXZt8sIcyZvwJ7tiZwbTmheI2rVn/XOdQ/KS+Nsc
RlrKZNsCwUzJB/gr7R9JgUvx5Lbvqt17pDZ5DwxIYgBM9wtA2QzuQ/iPRa2pE6JKC3d9+W+Idlq2
n8y9S0wEyRQsRv5fMT47A7o+up9+euMD2AlRU+dyeBT6mV/Np9L6XZCtbeKouQ0YA08r+693yI+y
Zv0mDIkiu1XmIwq50IG11CNLdw7EHsZ+RbxVwln4oCE4XGDxWM5WmivXItBo6ikTNwrjufHcJLuq
+46YjnKNOKvIPJv1ex4/OHKFOGHQ7xj7ETSjOhpinWPY5F160C0fLrhd7UbxYosjG932H6P7HmHj
BfJjrWzjtWzIOptocKlU9W+ICZx5jfnVze10t1RQQTjevFsvPxzSobJ1UyD0O0L0bA9Wsefnx/J5
uhbuRwSKouNWCtTsvGfFPx46X1nsMU8/peXDwhbbfbnR4Md7K3nmK+9MlGseTmO8yjWr1sJ6GdNd
U3853c98fTgtBXPCSHp2e7Ko2GumRHiz1AyP1Fvt/YUh6uIDJU5SYlKK/yzUx0M/94mSgfiwz5NX
yz3V2BMwsKK79nZ++S/GUCqiwsHxL4VSwx+hhcqnjRJ/ikkok0O+BMGRPR/RUOp4KV39aN4vu4jX
bORqCm+siYA8L2NvFAdeP+oxoHjOgZy6a4ZdVLyhEJAGxhTiwhfBGlDhs8sbEs9BH1P2cgPvmaxW
4+fUbNN614FKD7+swqT9ziGQOvI3CV4b54oTgPHI+18z+lDNJiYnedyU4WscHWX/wf8mBZKFdf/f
eESFFrfixelefYRsnqnPT0vg4mgvYeBxr7MkZ6oNOhnrMH/CPnjjgUsN1utZji+qPeXROU4ust/m
7sdUkNbLS0OE+dCb3wq+U9zD8qhoNLFzpfj1plMDyWPcOsFRF3TcG+WvsnJnm+c6uHNqSgDf6NIX
w+xXIv2zx1dNsE9w4Atj20xca6l4Kdt7hT17Rfg5PqPYnNJ+3wbnmtRMjfU1H4LFKsRalge9X2pQ
+QEKLBaHFNsifHOLXeSc/OQRlx+Ree+KHyFuiaQzthOab0sHJUpvLFS01SjO0SXRu5riWkMfDKc9
d7BdbGPH45WfnOI4JF+W+RKIduMLbAyidlt7bPjMeZmLrMyYYKfATm7dt6pLflqOR+NrtHZ5++mX
97SC1XSw8BapuNxXnHNTvJH1mzAfbBYOIAA0c1qzhTn/GHzz2TgAjOJjPgXd8iacQw5ECMsKhn61
5CTUpw1qh/nx1WeCo8Yv6w++Otoemi+UJW18tq2r6PP5YKnztXvQ0AskXxL+ra/5i0xkeBIzNQyJ
9dHflbnWeE/iuRVHLHQRSXNmpCExWBYhZNgLWDvlHCEm5NWJrpjLPZi21DhWfK1BHAEhQFVisoV3
XXpViFSrEMuRflP0JnR1k7k6O6bbydeOzjoqP5zpYcTOfvR/I86YASaf3luHrJKH1E4fQx9ijUmR
hzpsPtlE/8IVk/dqGcNcnP/bGcisc1f/0PPs0/fSf0lHNsoYTMey1IHfMDKWxqnNe67IuL7mtYlv
U5meQy2kRo3eBy/l5E6QW3TKPWmcv9LJV7mki4L/7QTjt5BoIhXyfWgCLiB97X+a1GcOmkrRK/wt
HFYPQuTARnvcLWuuyST4swElhmBZdC1ITkzgXm2/9ymQDqkB/pTQY9raomzyidK0w+sHu4MkeRnz
aq+b6qutvE1Ws00FrDqI5rVNFrc2PGk+lmLDPyPB6X1CRhJhv6J+q+46V422oHwdDIZHDKcCh7uM
K0Kjfxu9J2l/mtzbrJjQCNDGKIRaxl1RJdt8jrTrlwWV5IShgseK73zAPA91WQSIC1BRtyt/kkd/
UGeP6KIWH9nx6Ca/WkzF5MB1r3p0SXQrlbmqXC48ujZL8ddyRVk9eSeX51dh3oUzOA+m0eCZO7Bo
poTxBr9Pz42NbaQfBcva7K94oJnOxEfEZDDLAFliqWGK0CI9R7CHqpvMyzZ7bRgWe14GMH3OJ1jC
4W/bPhxQtfK9QwWVFh/zZ9IPFtM7hl+lsp56RqFxd84l0qeC+6IgpCJ25w0yPwbp/kiA8b6Hq6Ew
H2UvFOBthvxHYbQydCzUDYR3QXqeN44m+4unvfrITeoq2odwiBMLm+GM36mhbYbX2PgUpSGn4nOV
3vmun/h5yZ2W6dXKcIcnoVGpEiXBl6cGQOtyo4cco/8qW2dxTgdVvVS8a6MBCJA3X8WMxVFnwfZJ
OfkCcx/GoH88W614U12401xJCV0dY6Q45awrYRjaoTmC68SO3wmw5MJn8ufOLitEnUTFLg3rsxUx
vdAbzqmIdKsoOYwcP3NpIkeG2IpWssTcNfPPUTJsc7UPAMvmnmYwuJuTeOtE06KTM0eJd4NCKasI
ZjccKlOes9lWcJe1W5ZqnyoM8MvDj4Aj1h6G50qIP5N60U2Z94Xlcv49FbTiigNTPUrMjIYqXnPk
tdV7pt/8QJIg0sD+YtIrtEWk0bw4+joaATjiwoLJrr2pkUKgn8qDE3j73Cy3GNU3RXoPGvGwS6bJ
fgbwI54TDtp5S4U5LGh0YzoPmQu9TmBWOcziB48iog0egz+ATAjsrG5mAT80D7dO25xGgpoombGl
wAMuMolh0o9mVwHcAVEbEps4H/2wh65Rdz+UFoH/TpwEYflUWOlbNolLCZM9YC9aunkKJZNDKVjW
YQYWEpjY5Nn6d30ao89S4A2cEZyS3XXJYMxlQlNgr8JDNiOHMyGHIVL76yb0ONXKhSuWE/MshzcS
dK3DMrG+lE8eaqLObg3LwcRCv2WTkd4IbtAG2BA29TIX7kbnQ7U0Ln6b+U9IpWTRnpHkq3KEaQlm
KgIHz0mUNnH/olO82IG6qCYO4TTmWFJZZBWF8bcfV5CGonoltPHVHOiXTFt79nU2bh/hTISryqxw
mR6aXW51tkBOLgc9kYTRWwIEpBa2STaYko9MGisH8Am4GFWyLMKFjyCBBoAIAXYr6sgEF50aD3xv
eEw5w4ZEGAcxlKeaA1w5xKbV0+IzjaJLxKf1fufusffYx0Wzzpkgte17zkLi5rSmcGOEr0XhUaUz
Q0dfpqiME/fdt4Z1C6IdzIz44Jl3yjGCYoDSI8V2sM3/BnSa0q02fclQ1hv2Y5MmGMuol6xDSsVX
K9hPxuhRJzYAVjPI0rkJfWHT/CudER3BAAGIy2QDuFkHIfZqhffwBb17ZwqanhYJzphhkeB9T763
C+FdODXqh/6WaqA2GTJ6AIg8IjFNin+ewJl60/evVrWxFBdnbJyiwv9yTWg4mU7dSu2gUnwkxMG2
wagH922I6FpHzN6JPgBEC3pCxxAdqICRHGCLEWBWY5msnVVf4H/R6990ayNaJKvK3+pq0RGY7eD/
tfNi82BEzS3gF/dNdks4bwBg7n5mERCBwVn/bpBGHfC2tRgPWY0myedaJDet4p/100+awMHLoWNA
CsrAB53xW0roEWW34iTmc2rsWkOybGqWr9E8aoAFqvjOzda9Pe2jwcPWDiMfBsTWZL5LlzaqPJv+
WRsvSXGRxSUYz6V+EvGxa/cao1N7rYtrAFnQRW3GbdmJ4aRSzAjLfhs4MNBK2K5/XgpnrqVqIlGj
m346l/BoBClRuXRdItE53rkSx+Y5QU9AoTpjY9LmlOU6CtHuEZkosn3QvGIkOHi7TNX0ERO+8d7a
0G5mpK26ljJiuhncSlwChjT2wkZJj+yV65qzyQzql9oMnuMy2DTKhxoZv3ctbTaLZOgyNgeJtm2D
AGHXE29Y0mtNUlu5Gulif3mzp5e2FZkfh6DbhTcDu43pgvAm/QMFwvFpqw3nvAkXfcplacmNQY8Q
F8RauWzhwAZDJnePmbBDEeRnHerta2S8AklG07STNgZPCclYZGSgKySpr/RurREsKpGvO55lYIyb
FKhHUiuIGAGaeetEfxwp/Q373xgQ6UJAQ5t86u1jsuZz6DAwt2tGphkqPbnctkpad6cwdjZXRqfO
hrwlAxRfcRgChiY2Hc3wqZubkrODqzQQLy3WrVqcQynjorKglnNR6Z5YU49aI4Rwgza82tX8SWfP
6aDY5XUPc+IaB+QugGrN97RDxlYWX9kcfeSiWWC04rrHXG82fYTdSKPdawHdDXlNWonn6MMD6m4r
uYHEe5TTXFDSCPlJA57knEY29/w1SLQyDgKce01nNr9mmXRLmwxHhWaqwzbJbPUTbneJxRCfSkXr
sm0BYJaZGkkNmdlcfQNiNgBTRY2hEj6fKDfNmCxNGjSosYWBkQQdQJPEP7ENX/jWBsuBKpZq1oyJ
0c3rS9uiB3o1m/4lLhgQNwH5DyEqlTp/yQ0dGXIvDn6orQar3oOym1r0a3jTvXT8ddF5r0nT7qdB
LUbN+c3c9iWWgqQPLJREeXPLZmuZ9j6KZryuFfnCaC5NO8EowwMgmsD6x9z6QA7ftH59Mrv2t01f
Q7HIFGradKtV8skfuyVFoyBRpreOmQ+kar9F9afe/aUtVCgK7x71YAyten6XgiSbydJOM2zX9O5d
ArELPjRpSIE1rtEbBz1HPbtyruxbzTnYer3yuEn0jrFWcvJ68YQdnV4RhtXitUMv7+PZ100jrtpv
Y/I2ZZSMzW/iQgf3uQHGS5vqe6WrZToeHBaUoZ89KZf8pXNgqLsORd++HobVfzeiVMiGF56CTyUa
jtaf/8pmqOTzd15bBMkP5SIW9nJuzaoe36QBPb65T7rgOJgc3TFOHEOOLX+ELqbutnVh/KDeMjWk
iCqHx5yeA+YwkDhUwt2I1A7rD0WQKXqn/+AS3qKpVWtz5FPp8d6bpzmMnL2Kstou9nOVISiDcita
GWpL7TE32DyS+TSpA1jN6KsiY9jGCGgzYrqBYFq3BhhZRXiTxMN3JMTXFKe7TP/0Q0IkG29LL7CK
7PTf3K8kbsg6qPfOXCDpo/5eWkJiNQsCFUQ7s6PFdUCSreLHqIe9KNgvoClhDyIdMgPXuIHZY2vT
/04C6wmwSuvie6mQ0Epjo7xN0NxHBI2jblzQt0EEvVgu8k6wR+GWjzK1j3PF42DQ1xkBgI+P/yAS
uTgYr4ZTXZVl0Fab/932uvrW3VeNxNjaVNtC+Ucrg22fQmLlO63A+D1Mv7qe2Y0V3oWE50JhNuHf
bTVcZXx7haU2sfvncbNpbn1J+mAZ3i06mKZJbt/Wb/pRZ8lno7lwlFX3bSrtLXWSASMyDdeGuHqq
AFf9JGdUXUYvo4EcNNQmyIByRMpZ2bc27osVnXLwVJYMhQaMW9kJTW8AgXJSxcVH2tjnQvjf2YBr
jxtAzNA1Gxml3e2iIK+W1LRZONMFbrJCuRh6K7PRFm4L1hQiz4KEwglclLA7AT4n5E5lgdyEy8ii
eYmZWE4/wn1UlHG0uUuvbw7SEfe4R/3uaFjqYKtrWae64t01Afphvql4KsizH6qXRmccGWmHzvqy
hxcW2fys7DdNT5mJjO99N259vb41cvouynpRO7QJeUq1B7zmkRHaruoABTbB6yNW8M1PFf9ZSbYZ
Wao5bXHkKjLdib4M0s18VEbGOYaLMYNSKfeakecb37EWaeLe7Kj5LRrr2aQN9xAGCSn+aosZ/CS3
RaXDRe+ibV2HcL0GDaUIMowkYeWL5NBkjCBMN1/Z/XuWQIiy/elViOknN5uII1k/aJpIngozQlAO
EdiQj5bU0eYsfQoYryZGJX8LpyRZaLEDC0aStmwTEy2Wsif5I1bHhGmOFNFLExm7zijw7glJcEdu
ojn/Ej2OZ5lUPgrsjlPeqd54a3+UG2GmL1PUP+ygiNddFj+bjvMcROHRKMZzpBqkVTVU3cKIiU7C
jKCpPx03rpZlioGaABe0ZLZs+n5tRwSH93b8UcjTpFx8u5X+XBlmtWjdcvbFNjN3XSoyivKe88Nu
mIXXeEAN10lh/gHSaspmG2pkuDAnVB34fRJV+6qPnEU9lARXjN62zj4N3Su3DgSdhsCrocQkmmHc
wqyneo+8PgT1N0JtF3SoWcroYIfRs66VxzacIEZE3KBVOq5HacIcIOSojfNuzXxhV/tOvSmluqrc
9J5G5d9UTtJa2qAeqNCXNENO7QaIM6j8EBqT/uxb7Wdjjwfpt/fQ9Po1RdTFyttjEGvTktjYMNd+
haa9TO+xt/OYkfGXvN0bjMaQ6GvPY7Lnn+j//1/+tqA/4R+V7T71dvPf4BLg5zHceItdaofwwX08
fcXeyGx7bxtKPLtBCoBfducinoekina9bn+GjM5Lz6EKa5I4zjjrAlxri6NuH5KYeXFYUlaZtU3l
DPxhlc6dKs5aZOjtnGkTqmIzNZVDjJA9PA0os4T1FQgovV38jkRIYtWW5g8NHmwEBOhtc4PgWtLs
ikFf9iW/Kut3PXNHG/pJoUOH9PB2kDT2w7j20vRkBzhajPY66cfxSdmBtahLaGq9f+2g71UZFsMO
myLv36I4wVInQCIZASNJyslc106hKV76AKcCs8r/ONjXrkkn71eQvRoakyL5os3pEueuhf65FCm/
3H7JyvHFG4phaXhIKiqBIYGk7yx++xrIUI+sref4p77BOqQMGoseFZkolEUO6YtLKCGvIYCQaWEz
vdyXE27MvZ7uSju4jkLfGSX1UDlU58KaGqx1I6iozsKS9KIFI8T5IDHVa5kKxk8W3tO0K02i/6pU
X/kZ1WSXcHKXVIZj9dFrw0fqVz+aiXnXhM90Tl1eNLx+U3w6RXOS1Vggtyv+9a1cFRPGFT6kTQ19
s80NG6ccQhPjqcAWS8fzrlaVfaYpNMHmXfON8xTjXjjADCuZy3dle/T1/CWyEvw4m6WPcVbJB+3g
tWbZThPw5U3c2hz4u7L0GawROpC6WyuR9tKJy2tTqoPjOEdtMBY5VI7WWFuyOYyKK6aOPbwZayYY
0bso9F99/BxL5B09c2dNbSvJxg0G6g9zbQ30TLyBRdsX+8xrIA5oDz8PDqnLYD7AsiNHVpWJnW6W
664pNrXX3Yo+ATlXz25ZJzv8jk2+2qGmfrMHwtl6nrHN7NYpk692km+Zxh3VRfiEheVtMsPnfj4G
lGy+rJz7SHOOQfkaTybAY3gKnLlFB4JgaRQfuftt5/HV6nFQ5qko3/gOJrDzgfpZ9+fi0101Kr2X
jfKehD4ym0zPjURu44GzK//iaEP41Nfdi8FIUCbjXTpYcnQnr3Y2WaCvLYUy10kRq0qDVsewrixv
tyT8d0xwzIvBgOJbNDnfukdsoLFx48+4binkcoYGeoASxqy0i4ZrZRW1N9Y5XN0o24Bm71gVVgP6
Z5m0xUV8V0UGtBiS5ElPnM2Wia72PSRibff9i8a57NveKvNQDbEZQ8P/cfjUgV48Or/YKVnpC98A
gJc6Zlhjfu16NnU4fnSp9TM/H26lcwb5IIl76rDqpy06gOgMHq03baqwvDK7PqY5/jtGfo9GXPwi
fYP/IdC7K286EqomO7ZmcHD8alNLvOLKIECERqxvSwcYpgIYgyfgldlRx0q28cmTTMqbiS1knhX7
ZGJ+4Ta3uLT+AlhoIsGvvEntW6ZD9RG2NCmrgqNlji82bq8G+BSEtDLQXzw5JJsy+RR1QOeWGjAt
COQZXTgYnXbx3G7nJZIitEabxrbNalb4/Gfjut95pnHB+XGwi/e2qr+nHoGNHzNKaKPhkLA0PV/h
4+e9N56/rUsBCUKa702gvTQJRC7OmDzGKtMLLzUYR6KXyzLyV0Hl38Ki/zR9/8W18JUILe8qJpxp
NINTL36EwXSeV7JVMx80tKdgcDD75pRI4xlh8zG0HbYqa42nYfB+k66Eo1LaLEDOZ3vVefJile65
SMNHpFHyd+P8cHPYnnnxMaTud1oNe8mX63V8oWX/5zkH00P8n+rOKreykwb7MLQjhLt0Y561tq1v
P6Jrsb81r0B7GSEmE95z7M6HGfic5rSLkKdR1LZYVMn44aewbjMo5YCDd0xlmBPMo6L4gzttbxhY
8Pv0urCUCjKtp5Os/UsXFNiurTxR3PoW+p/d06eU5bNU7cMdBMZfyty3PokFJGBLDaAyqKphoZQJ
RggY7+BS4qpPgjZUhWAa93zvzzXx3wG1d33aflgnjQEwolVMQ7yaNADdPEtnXoAJSbs5ELRoyKay
jgalpJI+Nnup/7CgXlPQrqacm0CbIH+y4VK9+uArV4tCJq/AJZ+dqe9qC5a8Ya2FPZMH1CUJAZ3C
4aC56jUbKRQ4gxxRHsEybbhiupAXz0/exlDB9CLpzdVOQ8sVF1pqG+Uh/i+juCbcVTI2VmPgE3bQ
41dSG3ivQqIXlkVKR4LDTPWZ2dVbL6trPcL7CbUK80ss8Liq8qfSyTe9269zP4AZ6azoe3FWotGs
04J+ZhUmOKMUcJgN9uwQcSENfxUHaB79VMJ/tqvxy28NSBvGC1nbUAXNTeZVsxAW8H/UBkyRMvfN
9AEI80T+qlG/iM4g1xDLIrUKRMN+C+mvubg5oeFOq7F4KRkgBJ1ARd+ORL8OuwaampfjKNdY9hWe
omDGMnXJJcFPOknoYsnoE8zB9I7ZLlEGDIXuiQHzt8X3UMmTVTnLQWkBRZF3r4YJiXSySAaULU1u
gfv5v2XNwG+CcIJfcePZX1PUQnW0URuEtKA9X2oEn6r3o88e66dyxFGxcJkqSEbvpPt4bfcKjpYz
H35OQgZsfii+rMaCE4lErorOgnHlU54JgVP+yjXHbqPg/yWMSNU4XcMQRvl/b1wvz35RAdPBKyR1
Kc4QHo8kazvOVum/8E7GhIGmJmBmVIhfjEYS5kHVJdlfqqqWWmG81Y13nBp9o2XQNGtrachm05rJ
Ritj8kLsYTs6YlEK8a4a99meapovmyqSti3M303NgDDKRK+ZzE3ri53p3/uIib5YhoN8dmL/FgTw
SFveQI+fgZ/gY55ijWWJv7z96LE6YLazjTGK4kKioO53dRT/2VP2IXULB3d06/a/STPWmTl++7V3
L/ruhy5gYaDoSEO2UeQALlXe82B01zGB4Rxk3W/BV5hp6cb0xb8wZlZSIAGFpPhT+MNr5OPyWAbb
NAbFnaWdE5V3IlPcVNS+GvVlajg0qsbOr6JV3YFV0vlAsoq/Jx1PzOaY1u6+EA72H9MPU41HUFFG
pA10Pz2CfAWhu63RYhAdSm+3EAnDq6z0/oYWExiWH430knbxqDr7w0/YEoGJ+PzgCMqdAnsICs9J
py6mqyZHWay0ZEaPg2I7wJXrZiwlfg4D0JVWsnIsEDja0PbDM08qSpfCsReZQ3QQmWPc9TiNVJyA
EuxhotCZuaHeb0cPHRO6YTBh7KJzrxU7vwjwiYOJZqgP+DywaTqP0Za2D25hzJftIUoUBR+K+XmJ
F6M5w7nhosXZEZe9+QVdYLiOg9FM8RmCm9+qiuCLL3hMYf6P6dYmbkF1+RdFgTuryEGIgVKy38oL
F0lFFgw+aTFkdIrZwMCbFhtc7RYb09KIm+XE98R0EL9acuShH5iuhYMsWd2TsZjqdyvelp3YHNhZ
eBNIRPj4G8Zo+wBVjTEBPetWfRfvfPGHKbzJHLZrH/zCsOfn+Sg+B7bX45VttHeqkrMTNocwn2+O
DnMn+JNUCWNGwf5e6ijii5/Ge0uMegGd7TJCVtUQUdbM0WPYmA3zVi37SL2LP1xp3Z8S/iAlKrii
9RS+mcD7Gob2sZhH5cM6y+RTUTEROTohkCGfvmn+ppjb8Tesv1sfyQCizaYVJK0hAiBl3eDHuEud
4reO0ElCMpSUiBV3cgD+Nj92AUcLPGfJddsDy8k5L5kXmr+V7n8cncdy60gSRb8IEfAobEmCoPcU
JW0Qkp4E7z2+vg96MxPdo5EhUFVZmfeeS22eoYXPO3Rx+JZyfnzJ4VNg/pTQEE6TdKR17k/H3ngP
BHOXjJECMIgWynahNo6IegbZ8lKL1e38ZCgacPMEOt6p5tfn14yxIWdpvSqUmiYkJm+ufGNa3ykE
vZgi067ae5AOmz4kkouDhY6xaDUnemi+7YB6puNg1/U5MaZ1XhPTMb+5UQgeBvUOMwnPYDgxTtkm
fOPJrIZiBAnYDkAqMB/NK7Zsq7s6jyuM1OMBmhSiTQ8zF7NiSzyUiaCskJiedvGr4YoGMCPH90r+
UpZpeBxVwtLVNLunNVMfIF528KQhvJV0yy35otySHlUZHQeFP7Z508J2509A6ArvvcjkvYGBw9KB
fmgjbk5uRpaFvqpo5LcquCV+smOyfvJAvpt253p+/1mKeCPxYM3a/h6M7mYorRtN1HFx2jlK/ZHB
dGqCaqtzY6hy/Y+Wpptmrtf7O+pRv6QXJ8k6Ky5WXplqbFtDvvvzrWzw74JLYg96Y7RoxLD4y2Ba
lzH1Wz7Q10Q/hfTkWmENIK+JrbUfxEuJZ21c+6XOeX/AO3Ulf9OluF/MW7rCSLpRiZ4iK1x2J1s/
NJmKb3CS4eXgxW4plKBcFdFlqMi201T8ix6OB83eJXG8V3MCaiyaCHaa/JDHgNSZfXzMjmHHW51i
zp/DnLJHn5m3+ZtMGp9jRqENU6fn95mPPJmy3dYIY8tapgg0TUiZxX0ewzwd5eAUl83OHCYKNdAo
kqwtC7BQhpp8e224SegN5HlG6JBsb9sapUlQoHPCSVAhKrW8MPz/Txn5xGbJgm5eyqHYtWRAFXrt
b7p3O2AoPX9SVDs/ZVbdew8rNr/BqOOuz6IP+GuBxSTKQxzjw6xLFfzKvnyvreneFFcxwXG3J/g4
NVtLLKVr0Y17tlpv1hrSnNwMSvfUVXYoHkPehnutLNeFQC0dVBJyHI5HqVUOU5KfU9VYe2AVU1oU
wq7xcVSI0I3SAQaWW43qzn3SQu4uEp+AMGvUUj23vLB364Dz0NKZ0MEotaZT2fQ8IgP+G5VtauWn
JE3uUG7VKvquy9BRsBd6YfXegPVWGnjhqeadJFrqU0BMb2zFspvrxpIqshIZoeUFl0Yjqt4GRnqF
7w75tKWFRoreVH7QljkqNbtQr54VbixzSZ9ZzMt4y4NC/mDHl4nV0JDQZNO0qA3tVSr5daSJYGcf
/kBKkgfWPGy/Ak+95AM2r4SBlifSA0axOn7z832UkIQbJic1oMmNNZQu7QMN0luh/Vp9u9P6TlkG
MVJuuspJOp5ypMYq+0nd0vHyRfNI+Wmeio815Z0pW3h9dgvpNgLc2Bi/4ZQemDbR30oN1+q4/Sej
snyP7PTV19BNlcY6d4GHU+peNcmHGgQAORX21+5Z4Vvtx+bZth13JGLi5/Uwe1NscFck+8RJsbfS
+ivsYVfI8qPusTEq9PUE16DSLzuU8t2KB5zY1cPoqPzaVAAk476vqzCigupiRiySZpKzZUr7wIL9
KDH+X7aaD3hH6ejVoacsYh7c2PEaBH15TLh9TyH3mN5wQpr5Zld8Vdk8BepoEeZh8ZxBO0jiaRPo
x5DR+zQZmx70s920DCAn3DmdmXyPSXCJAgu8CQJ89lT5d9Zh6LtE6tAV+pwztc/IhXtepTPQUpPx
TUU631jPQM0J2YlBBoIkVTv7x4iRF9ZT8bJHNvZy2qoFB0dqqB9Z0uAkn+hoetIIW4iSAO6laM4y
J00eBYwx8QfQnfQVf1fMWvEGFF2kXe0MI2IGjqVNz7LknRoZjhjuJCiSAWd02sMDDJOdV6X7pCvM
hSA+cKgyJ7ZY2iniIS4ByVIQ4NbKjML0kJH4u90x95hCXORDhs2pQnduJ/02rrttpP1Ti4n+8ISt
2egwDimN08eCY8lX6RiZ9bFGSy/Y9sMho5IAJpgYXNBaIT7yArEYy4ip0KaSKBTGuOjw+Np/iQ2m
vyl4agZJTSN8qAFuLedMLMB1NfKmFPaXXRsbA7EjXUPSxO0nM1hISqN24bX/68tiTojhaAxLaD+a
gj/NHHgGmNKy9JyMyORsHIbCJgxKuc01ZJaJTaMJhEGqaxg6pZUOA8SzTk2FSDAW6V3Wen2eJv7F
PgoCCwsjhViYhOil4me37movR78/twWrTdMUxHrTkliMNso2eKlG+WmjvjSZIo6S/54rwbFry49O
fovUTltapv1nTQOuIFQmYnBEAJIuCEamFfqlklxP8Y6VVgI8poIu5ocZXzHn+Xl94mrHGwD602ux
VtX5d+J9tvqcfNGpb4jpblVh8TPzOWWs/gjU8hqFmQv4RSva90CZ3WSCQlNB/5rJ9DQaVmvGMRfa
yFpzcE2cTkMibpWJl1BoD78bXUK27UY/jmb3N6g0riegYfOWrnTXikM5TXwIYbLbUlUPlk16r490
DQ2B1a5Cru6eFb2pI9gdletwG9R7uwAPPdXbUXYG8icC3qUga//0pCYBDRdFqu98zqkGV3DOHSoe
gqMeK2wmVNlm+K/jMjOhk61bcxtQTVtVdCvpr9FxImZMyVY2tWS07VTvkgXDJtEnZln2X8Msq0Hx
q1BtmnKLe4IuR1CWH7oUreKKFrhVUvCn8VGvESHKZZUDkdfPdFVYHVINPJke1FSMy84wXqLR/42I
LUYNJKSBcIAzG0vIhrP2miN90XwwWpY4pZK6ysbsWdvKrRXTT15LTxO2KB6MWks+Q286lhnvL0hp
idt+LEi7LcRq/izm/+6k8SDyDuke6bfWV5/C6GHJpngErcS8B2AvPMv7NUYT4n9ymcelqKPeuhiO
nRSuzeyH08xJg2YlZVgpf6K82nkakHq6rFnj34fpPQDt2w5k3OAs8iGvldkjRmhoeowFtRRaUd07
A0duga5SanyXZjdolZI8JJSDCHKzNjl3XFvHCgZDqLlmZLwrSk1HK1n1HaBM4VV7CxhLN2bLkANA
qf1vn8I1I1S8Nj9U1YLtV+zjEshd/B5JgGx8y1X0zmGmylBp2OimTroobJQwoBkrNrlU79Ox+ktZ
m6EQqzHTnFSKj2NsXtEJ3zRjchOcfBKacUE1NGD9rrneFp1MC3UgpEboHCMmbE65vZSdzZAwPWcs
6axK1+g3IRpZ0mm07maQcOdLBR4DvNeZt8HraNr6HNJDu4d5/loZlYf51O34V8Qo/DNWmyyTNMgf
yKcpT6jnhZXd+4Y6rsX9rLziQnsOSYykWlEuY4dwRj0z3NgqQj9YujYhQRocXc+PgbRLcob+uq6i
k2XHljkwETw7BaLEUH7GiffeCUSocUy8MMiBOC3WjGIWpSadGFevFRlnppd92UP+GCRChCbvgRR6
23kYJePgVaeCVLLiAyHzRQgMLbiqMEpajbXXNWgy2Jq9tth1GrPf1mjPZUcAtQebu+tmxgi63Nwi
Aw+FlURWFWdThJ++VdqfhsAuiNp1SUtMoZ8PrJtX97fo23scF+vARPkZggeXvapdCUYvcUAmko15
khtwH2MnUKfLMJgO0zcftaO1MlKGl5Z89Pru3vOnNXa7Vov8n5dqjkxTlRNJwIoPBxWMCJzIkul1
zuk8r/iy0L8DxCExRAxZD+99qX8bJXo2r59TSseBm2LF5dKq6XVJdfiyBKwwCqqBZdVwJPkUmZgp
jzk7ppzWRwW35TA1S0Rjfubm6Aar8JCwkdtldNN9+2oGxa9S6AvVzi8znG5qPn2TgqUfufWTXhZL
uFVtn257l9Quw9yXPAw4ErD7IH4n+5JVsJPq1kYnLvb8w9IuZ092bT+LnLKK26oXxnRkEPT4FD8M
Jrz1qGmuqIr1UHpuk6hbVQzbvIZZyGXPaJrtmPkoo7Ocibe6mKhKJ1vdtJK39hVpZwlSnrWIQ53I
6T/P6leTzeLi2yoDsM3eZPBjciHoCmM72ndxzZP7XJVz7sDtitRtpmvnylIJ9KCpouk/fm8jfSrZ
jZrDYMeHasQxjfA2rf4kdpaJ9rzVCvSDw9bCUDPrzXJvM8pf/45hHtw0baQ4qf2/Gm5ciUGmwWku
3TzqW8aruJDi+FJMxl/iVbsKIyAtZabgPbVaQGBricGOtT/IRAyKgqSLqDnqin0Z+zfNqm85A4Mc
T3Zt9xz9KQyjkHojGwasCa3mzp3ZzvoMK3Gq2HftRNsoiDWXOOxCy1oOpQYgMvoaM/RHbLIdGvW8
jmHqyrZbqdBz2slBhOpMtNaQi9EnnbuLiZI/rBhuvmVdeNMOKJ8PU5nMRcN+sAZXZ/NKA3jZQjkO
PQKvqi44fP582gXAledd2kRB3tB79eJs2XC1jyVq4ImygaJACv7hKWuRcpBWoLA/wGkPSuMGvAn3
WZtif6PpHVNphHa6pVmNrp43KkRHYb2JAoleQr5F96gjfa0z67WtbaxPoDG9h6RqX3qF8UbKV15S
r3VIXGYWLLPMf5eVp+ZHb7rd/ig+sC7rn6lnUCfMqVpNwnvza0KoFDtzS01wAWHakRj43jOZZi19
tW1e0ABpo32f0BwJzT1773LkirLu8qleGfiL2zCDeCHyXS74DnkGeVSWEaXStiqbiY3KUrk3Bisc
+N7EQvGlfa3Q3zYFxru6/9dWk03yn/waq/QvMMkRm6T3JsxojU8p7xlJSHU1rDQ0PexJoYSz0vyq
/Q/yA8NgJgAvhGK+l+RiGzKoqdZogCwHqHu0YmsF0RtJNl6DEbcxaU3RLKl68vFijCX5oKOcYFAS
TuGxl+u7p0f+qoOYIojyKfD5WcpEXzY0eTkMEMwWPqOwAQhktLAAc1rJmifdGe06Zg1/2CJvrK5o
Hw3DbDn4MoVy8WNlIfnd5+TFyyKslvikxtYkacG89jaiK8EJKWG9XWWl7Yz4QLMufkia9MFR6Uxx
n66QsDCkNZtrGpsqrtadZVXXPACXFkIUNLUvhcNzsPV+4YXnASvKPO9bBzGcmlq4hsIEPJeJy0IG
LQU9Y/sOeECSAszMG5gG2kKvss/S9y62ZuGl/uYWx1nlX+YKsWjEd9V9FEYLBp7MmFRH5jRr66AQ
4C7NyZsDBJ01y8EbmGgTMvSjxpAsc3QE3ZoFAGmSW5HtEX9jB3BvQqpxrTkbyjo2PkcuujUwCe74
iyb/sjGp6Db+FRtwGk6Fb9YcXfBRrPWRAVjeLKucga3+6nC08oBy+1HWAw7l02j4a3om/J/MvHES
YFyZ/uJTqwM4cjTTi24Dx7u3QMN3sPr3SnQxhwMNzoXoOYXkbybPBFl56bSuET+n1q4JNy3uwp5j
S8ezoC9wLuozm+jSaptw4FhgyCX9jMpXAXWAAS3nunxLYrpFaLQw7xnH0COZ5BX4G6rkkW0XQggS
V+5/7FIWBK6eO5b3QWlLlJOMkZklPTz4yPoZxrNRfnPf6e9NTLm2ZNwmfczIbftqoaIQ+/qccqsT
B5Mz0US7/JV1jgixIn4o2ZdFPJ71iJ5SsMniPX35htwVZOkr8EjeJ7Rd0KoGbFma9v0a1wqwMQIw
dKwrmI7idfvqoI+B5uHFJeAmIGR4XbzLhjsl3MkXckTLyXIs+Re1k9pe1BnFhmfhn9Lxk/JbTkNG
ZMAuVsalsA48K5k/PvBuwCy4wvmVK5kXaXAHhYkIYDu4Lv0HNYD9D4mFSjEmW7vaOMJFN+qR3sVB
mwoirNKlAUCe/tJVtWA0LzUSBSJsCIvo0TS4tNj5JSdpduA5LMzrdAuDQ04Ch7TqnlG/LdNDFfsO
b0gBYL7nQvvbAgMS79zh2F+kRwjJn50HMahxZ8ttRxIgTzAcgqRdK1SI3xCUahmbE94RlJ60qnaJ
cal+rWgvCJgtD4OO/BFP6he31kS7Ry0vPtDyTfXM1U3m8eMdaEUSKLB1AIgRaglJ1hFoOlR9UPgL
tCqd08wNQUG6yn2n8fVQA+0PaLMivPZ86sinv9N7frZ/JXxtTy9Fu7Qev3nRfMGd0FHbNxQfUEFJ
M2j1TUo6TULHd29A4hnXiAOya/tCKIywOH5vH3pxnikTxT8eZ1rdE+EwO5+/GYmX7dWMj3LhQt3F
8lRVB2IyoPTzc+hSqSqFwquebkF/Loe3tr1o7dmM0ReCLpeQwGEXvw7GK1WZHuSHKtiNPGVGLjqS
3zVyl/obs1tklIsp+M3HNzylsnoT36n6tGIM/04ofhJzZZ5Ieh6vkKrGbNsNR16Attyl5/G7aY8W
FhId3RhlAqXXorzQmcWAwgHkg78GDPgPFzBlI02BsV6zr/ZQNWpSD5aKtRHXTvHRkDHwolkHEBA0
i2eRO0Ez+RnD4kWS4e3RbuNPj6xlLcEPWbLy6PUEzQ5ujeldpPwK07zHoIsdxEpvvsB7dQqIXQhp
e+vbJLuxDKYSvwErXTbOHrvcUDwV86IOvxXD657DkhoXk4u8iBHHQu4+WsKheGnp8e6LT6SIzCZc
3la0hDRFWnwqX+royJ9Rz7R1j0rEyNZMULJ/0xbUEzlreCOyVYcJkFwktDqT5kAHIurB8G4aZrMd
2xb2BiXe49otwtMqiFFKbLOIiZnKR/lS0gOSOiN/wr30VmC59MEhvyEy1DU2L16UmkmhrXLWobql
GRatRon743XA+h1xY9swduUjJ7GEg5LoPN7vJnRL7sbVEbAESukocEuGew0dhzl8DMGdfi3arT24
cs4IwQ16bOy0+K7gcLrYIYcFBP+/dNNcGl7E767mXQY4mC1LscLGKt2JaYEBSMVif8195xv9EIAK
CPOSE91/r9gxE2O34BeLrWOab3JeEbDJJZGyP2NFGAQtaMTD6T/0/su+WCYA7cZ42kCoJPURgIGK
YLb5lYMz/zusHA9iCqnsjSvTKKc0nfi9gL9NFfo5sF2s/nhBD7u5GsCzyiM54/mrN1zOp5DeNc81
xOfg4ANDiTHH2ZfzDQehCG7q8aajGmnd/I3EHP0y2iQ9rWxsRSZ35MiG1lcUzzzCYv5SEEvs/Obu
E+INNg89GWEU+a+CBhiWE6fxcOGxC+Dwq34fwdZRHFuHNrKffsHghcWOg4iQTFqSZGaC/zP1sxT8
eGzmBfAFVXaYF8Ji4ylig8SmjGXAQKqKV31BFOXQrXDDkKvpStspnomTELAg4UPgRjViusFj8naR
tCuJOS3RbvzV440/hY8+5Ks0bYWQckrgXP3jjjk8sH7ijuq/VOIvkl2jH5KG2r8D8ktK37q/dYYD
XnkmWNrKi9wR7I71SBGzo54t33iynBY4oLHcVpgg6zXGHuPN75+0B5AeoIAZ+l2WYaHEhURm2CrY
0kwC56ghv9XYBXiYAThk0aDrIdhQfhLnwptifdz/COSqYRdxtKzZ7JgH8iG2a82/JeaG0SepHWG+
ox3dlAvuvCf9XaaAUZ9o09zB2Bb/QtYsc1Py3plaWXxwC+hEEDBEcAa5ZwUNMT7udAY9b5xpPHbK
CpELT44jBhEsSqMJT37XEgbT0ryZU8BIwubEGYsNqwueurhOgWODN/GcHFKqM2YnGXvcKsINsyUQ
g69NSdyb881WoK4Id9tF4cbHiksB7Exr+z0KHbTUZH79kHZDt6wheAQaX7waX2whsX0hlHyaTgwI
Q4cQCPnLdP0eIbGrQxU35pO49vnraD7dp+pqEh5OYstG+ieWnNwQ1ewtW7HpIkKSUcheZ1LWyLAd
FQGyYH5/UsQastu6+SWjrzox8fNdNlGOnDlmy/rUFafe1xvWOPlyilt9SPBRuqW6iyj5gz2fFksu
hXLlNP7GPuiJ25o7+nVwHTOBuo/xOUsSqOwT1XZxZMuu6GuubG6RwLkW4kaMj8JrAfCQWjFEb4S/
j6OcnEBQlYAhIdXLO0zbRDYQMYOJZQUzWzswG0oOdHNUhjg3tA3kRNvr1N+S7eVoqF7vIxb3w5Xd
KD2k5zu7g4ZgSd7MHfyV9tMArFx7f0qzKblNAcKOoYZtV4gDTW5eRB6dCqiG/0ISomhUULWqTprs
pe+MTHv1yJfSQ4/kl2hv/LjyKunmghEPjyYormAkYO7lEKvJRJg7dV4jqOVgNTOUT7CnKfgRjPB7
lN0yvnd85NKPL/FjjB0Z5HSjmYY05tMSvxHqPGQ95qeE5Jr0KM6D+mxEjv8yPwP5Igg/+/PfDLRc
xb2bmeIQPS8qi4duPz6ybeqtqIeDB21rlDXAOkA6Qym0/0HqlE/WAkYr/aoGkxZ5ua4SOHROaMh4
5MavUDchA8ijK+OO/NtW9rr3ERlgstZtBQ0Xwd95ODVHkHfQvth/9A33biRM+n4gGys56cCQwEge
VPvyHuAxU8nOtnfWnaC6qlv6/iKq+eyheYcw5hiPHj12G+mmg9p1NIEtBTMVgeEnOnE9Yq32gJB/
AvlJh328p+M2umhca5tDTIPJlo6jvI1Ngz5oicDrr6EJKWr6VeXWN96lhuGN2s6a1UdifDei3yfq
P97/nhtA2XwFKtdQZrs1dhjQR7ThY3cMH2VzGuw3MyIuRgelsBk6DNAqKmLUo9x9anZu4wOniUpx
TX66vQqeUXfE3WMScwKGmc5+CclK5hQquLu2KFnW02eyqdNPNVhhOpX3OIzTHzI3LkRiYEF0AL0x
bihc68Oz1vDj8hFUwIGSiV8uXUktw4+tJ5bKT7uL5nYr7vBtDP59ztszLuq+v8fJEyEG07q5qiHb
cuMNt4CJuub/GGigjn+In0zv4Z2s0KVY5/pEHwfdBBv8H/tpsRqxF5LyHvzQaMwxcfTbKdiyxhFr
DvAQ9L2nOCQVtRt1xAJLT4h0xYzafOXhJXIpMCWL0+5VxLTsaOPOExQ6R5Ujb0Ch0sxSXZNO3HUA
SdTiztigv8+030j9xbhYwKkGrDfsmv7o8e4Si4TmudzicxRooQy3z7cF9x+u7fktyg+xfwjvTbNq
93yp4Dexfwmjkw5UClJ2y+/hT6dAhnkpEJ896tEriILU6dwnIEPrAhBgo9du5RN/QP0G/QYN+8JP
fxsb2BNqR4JJM5VIKuMR7JLf4jfaYU5X7rJrcHir6CPt75zqKgaE2X+m4M7aFRuUVT+m9VtaHyBw
dpeUN90GLtod81/jVWprlO6RuPLHDW7xMoXTfXcjmqel+mBcaThKvc+vpKvMZolD4j38eNXtMZ74
gxsXB2FhB/i2afwj6WEETDQLFCrdtZOjqt5TlwlkNh1CdlzSOe19eCT5zdsyjKNQp+wwlyUfjWG6
CytcS+UL42yd35AGoZAmuCdlWADx2XbbW3/Moaz2yrql8I+dCvYhwBlMxZrjHWzITAaiHByRhF3w
+uuUl9PAnPwGbO97oMw7KBvG6AvfWFGhjXRVLaeJrqlyR8KfrEJanR24sPeQrBXiTtqVTcqnX+y4
F0PVe1pu8lYZ+6q4tzO4CrExhy7Xc2l4K+KA7vNZ2Q/cDCdutyWR9P2HXtyKrlqkWPsa2gU+BkWl
XUANqH5FSVJnpx8+sw49jpeuSm5eEpzRjiUJ7FQmnibyIS5ebKabTTRbo7Zdce64lQ+yAcu+Z46B
vJgkJbsddoN2CMKMBNN0F6M0lyZUVxS1UozxiIs+/DMKV+rraltBK1TUAzS4FKIiLXb7ro5nFRk8
IpC8ZxSB5mpbzKextB50LOoHkDKLxqYWYq5pJngGofOMAAhISbelgxYeTBNjP+7i0kOl79bcl7ir
UOahfUnWVb2lsjLQNZfMiWc3QnQwxBcrQERzCB9juCBZg/NKAqj9nCjDT9p8iU7FpHcqfcLOJWMx
IlESDCKFAENJSVZyygLl8yf4VhAoQLwCFVjY1pn7FckyCCKGamGRJtGTpMgkbaFCS2SYvGToC+6a
NEj50/zsyiMngO91bg4fyqbu6GV9geZbZ9LS2dC0Rw0hj5lvQmYoEdqUTKKKkN6p9EW0G7wfiB0X
zyci0c5olWHOmaqlr3xxlKlUc4Z+oWDLaML2TK7iV0YLisE0NFABSnQf17RJ2MTCC6l3hryPfcYn
2EfiDDbziTYXBR+9Ia0PtyZCv4r2qpIdSip3QS9mwi8fEQq9tPEu5tgrpX7XMTmS9xmKlRdWaftR
Z5s5hi/7grNroVdIL3aw4UtxoNKKvZAiCIyGFFViqlrFiZDrrpQvY3TGraiWzKm59zbaHf8LTCHy
cas98Fs61QllEEr1JV3E/C38a8qVULd6DhzolBNZp6/Yx3NzNxGdQ9XKCHnX7nTNDVW2fOlPBB9h
M++QlETA8ftT8QyehJ54oxNdDOKA/Zf+VqdQp/dl4doP+iEBp26/kadDKY4xFWtB7twm1J6Vv+1c
2usSZrO37EqaQUnDVF23MtZSNLFYbdcpjXL2nubQ/FgfibXujoZ1qH6rAtEFos9l/cZC67MdFIPC
2waEvJiPch+AmI7BWq1xOYK47JmS/vl/vODTsxIXgkIp5WrDciYmI7QRuRVbB2C75d1WjtWt3/rv
02ykdDp88xC4rsSU9eiCHsBT55IdGMdwAvGeaC8hHsCSypfE5K84ICcE5m4Htzw4qvKxrN4038Vg
L9RHLUC1rQ1aOTTHtDvyH44mbqQ928UECnjBDIwrVEIhHO8S60ksR812ICiP6LNvPA08Ag4VN0q/
LGnL4TJ9SPCs6Bj43EOl/XQXcM/tRTg6EOC9X9KzNbLdlaXEhY54DsQ2H+H4Y7fHpjlTZ2hE9dIA
id9UGg6k1M0fyBzHNqUUxD9UCdwOcxQAnX5prEMvMXWn1FTf6RnSWEzDrY0Kay7fx/0cNcYlQf9E
/F2/+rnhR+DqtWR6oR3rmeqbf/e4qwbzkL1LG6j8zYbEYRqMzB0oQohBopxUm69afijBG3TfHCYd
mF24Le2aWwxpO378ss6FfouQMmgFqMOVQjZaH+Lk/wcJyxaOXT0Rn5DPS3QoSslhyStd/ND151/Q
ECmQaUur5J3jNf9Ky9MgwK59GspN87jRbiJugp1GynXdHKxzVl5nA72EzlpHmO91nw3lfsgyrpUv
L2Rd0SDpl7WM2RxX5AOOuxHt9fGm4VI0QsYzKX5ggwafgegCRrbMxKMOz6MluMOgjIuJZtIvYWou
OytwABLPDomC3jS8IkWuofih9qWS7hVCVFBola9mdsrTsLEI8FOnXcMAIom/53kE5eRK5mtgBZMN
qYIKNHep3KzqsnPmYUY43a4Y4aMy3hR07evKOmZ8oviZXLUdSKexFn3pxsZxZP4c+ygPunQZ29Yy
40EQ1IFAk/MNPNaNkYCvn9Ea8+pEaxqcNLlsZS3gI/X/GtSmc4dpuuU03nP2mLYKlhXOEduAqbNB
q83NFeH0AKJCu0vtB71/fqo6ayuyYZmAZjBrZpjLKN2YGw0Nnk/3isMaDhFoGFzmG9QN86xMAOVe
8okqA6sAkQ4+/jxwuaqP6lcbPkYBC2bZThu5YDxEvkp9YGHExZ0KmD61YXMCSR+2dKNqZSzAdZ/b
LbNalTsWe3BZDYuEbl4aIeblcTKjU5+lCuNpa6Q/jQ5f/2BaH1X2BewMUckSPHMh3jqVCA9L4rHQ
Vhy2VfFsc7poFlcJFzA17l7OvBt9I8CazB7A2gUYvUL5O+8Gh+hQ/EOLnDBE0sTSI13PmtYYzKNs
84/mM0ZZmVAcMP4+siEyL7CF0VeLz/yC1r86J0kkDrjiLftxO/EgV/yauBoYB/jZldaSxJMZkMku
qvGdngAZCmPhTh/9q4pX9PDJPzNom3rkvLioiILmjHOS0bbt37vemWFkNN4AwtHngWYLv4f/YMxw
41ZI8Ktsnar2WHTXQD8hkyfClgse3hqjOzbHkhYRm9A8QEUjx8YJAoLxPf2iZQwhw9yoiVOisruS
f0Cve1RpVSB2UZZyeDareze9z9RMbF5H+rn8gYCKIrqcYbBqR9j/UBA042LDasPAzGtQ1GsLfBJT
u4V/5xAvym0DnsI8mM2JfZM5UWjt/Py9kBHNrFEvd/S5Q0CXa6I6Yv9IUgXE9b+gPNI8MP5Vx2Z6
YJKuRzoDq3EDVex39sH4N9YruRQ0U/G5cRSm4yZR9xlREdq7zt+WYp7Fk9J5O+wCGJkbi7QeR+te
obRkC236jW6RW8p0YJosVgsjfMJMWSJAL7TEX4FXI01tlZI0MK+qPFwbxZPBVQb88uaHa7JjVWJU
Z96ObXFrDLw17VpDujUacKogc2aIXlnsgsxYM9YRZEGKVmUhUz/q91R/Rp8S/GCPcGl5RxJKt5y4
xZfrgREZyBncK3PT6G+iE4qrk1tquK20w3Rm1CVdkuqTVqTZbGr9S5t4qfQ9/+D5FGKkBVgs+geW
/EJ+UsYpuFkJzFKZ+d/G4toz/04dXXqOd5Q35brxEVNzFLCxzflOOZkex7i+ydBPmSpsp9+xBMN9
k9FFlovstwj3iBkn7qvHJNwJhuvAIUionV/t+qNGZHVFlNoon0P7A2r3kFmP2ndVsin7m2kvSpTP
NAXXoGJlmCbotRYaH5VyTJHn2nxQ77nmZOODW6jK/tfMcQjiqvkO6N9MviCWS9NXXr5Z+bmgZ4ov
95bQ0SdHA2xwfTIJzua1YH1IOx7cCFb2hpAtfVH00civSWHzHUk91MOT7s01Sc66vuviQxM9hztU
B7l7CCTsgsiU6NxZx1LeWeM+/zIUlANz4jBkB5ylzSGYHSfqb0vUiu7IEgOzjVfAUbq1xtq3l9p7
mV8K/ZBV25H+LMGzvmvH66J1KfawEFApQNeFQD2me9YermV5ZX3IJEd/oWHGs0MaLTjVRf3G9yOo
lQ5OAueFiwToFiYQZgM1HuEJcB4Qqj72O9I+2flaOqZ1zHXmLhRQuGD7Z35cI4ZNC+MvVp+1ES41
f1dJf2PJtwWLMN1aqlOfqa5XThsOWcZPNZXmoJ0M3vuQ7xOl1dHTFZfFNTYXMDis4wSCnU30DMEx
OVPiYaHypJLxfeiXHnEeAp1G+8t4puk2Ctu9opPQwjgqROFIyvDsyAqgPkpiVmSAC+7+GFirDLt6
0g/6X4yvL4nui8dMZPqPpDNrTlXNwvAvoop5uBVEcdao0dxQ2TFhnkGGX98Pp6u6T3dXn5MdET7W
ekdQzyA+BuMu3SvqZ6h+5uAFedUtq3lVVBRoZdpA/ntVtH68bDOQawA6+DMTeUTgRBrVlxrqmxhl
AyZLwsMGlCgIt1TGeiDZNhK9JmHpiSNEFOc8gM8NyOSHbSb7kPtIBOxn+YbWU76DaTdaz7okgk1z
fAoM5ZsaHSX8CRfhXdrB8NKoCegzWNFzwhM8AucBYWfWRguKlVQIwJsfQ/MFT5UPFjfOhXG851c0
ylvP38/7bFHQXsqBFxbTQkzPRkyNPYt32/fLNZSgRBAbaBZBkEpQAFyT5q4sOEVNwXQNyjCVxIlY
TVrz7UZIqVsiVMXD+0/Mj0O2KjgjFDQ0O9F4ld8T8xPS8vbcUGQSsp4WzwmOkKYIyRG+YkTgfrNJ
aAL5DVCa5w9Cd0J3FN0J2TsmujsJT+X3zBFibQo8kTZxbQ/qHzKSYcrHU7roBIZWtgR+P1m1+5bW
0OGPmR2AnuCj+EqlU/BHFQhQFKXhFUXjwl2LXjkYFudeqWyDwU3eBCfva31bOUV+fGtuVx19vJf+
sWoeSUWSL8ofkTgJtwHSz/OPJFyFRrOcmh+Jb7Q7sbLNi/MMuQjLGuC/5dflVZ649OcVv0mCPPSY
noR6zWVoWDHuQDU09pryuU1dLSrtVvvTuRoJKf2tiTbJDYdDJq6xwcKW4qHrCKLhCXShYuRkD7FF
pQ+s0sBXHyDCS3OECV9SfFM4SML20eVOO90N8VBhWAB04df7QpORvxREj7p8rnJHSjiD7PHVUkNG
SBFkex48tTzjH/wnjiQqc7py8qsUuSurnkYGgRYRjfMKy05kEBIc2gmfvzii36MBhMvbPHol3Y6w
o+RVg6L68DjSX8T90QERGFEHXICi/i2uew7pCGZNPTXptOI93MZLqtz7uLIzxjQGBSM6mOz0+OIH
AEemA7NcMYgoyGKp58jzb1hReUChbCxChQjopsfViAZtvBjFLeeJj5k32mO4jyxhIfh/Km/zRPzH
+UWFwZaHoprYfGBCKL7HWIvojMY5egRjROBmTyvbvxJ95Lu48ZtN0WGeuX22ugpJ3xrdHZUdpH8x
9pMdwrvtLPAfg3piGT6Uwq9kIIiP7xKmB044hmNW5J45XuF56wVyYETuvD1JO/C9im1KhCoxUQrr
HuC9pAWKWYjMR4R/gCmMje0i/h2V70gnvFZlhsn3MCEmQFpIZ5mH4kYpLkCqAunR6mpQThThEHQ4
beLflJwpVn1U5LITnujq6oGnrD2YA4HuA/RFspQIWgq85JEh2kA36xTVvvnRtd0nVlwNm2B+fqNa
YuTI+l9wpOCfFjnlQ/0jLHFyUcvpXyyWJqIOwLrA6UiLHl3JuCOX8EkknPkv0rmO6YZcq91ccU/E
iUOSj4KUCCU5ZyNEk3bl97VWZQUHgxx6zuqDGTRufcpyduggUOaoPx1ArELFBsbFleHHUYvUb2DX
9xUtOo83TIR1IMZmPxObg+zGt547C1h208LdkqCZrVVGFSYLfd8eTSRD0C97OsV3ibZ4l9679Uh0
EIy1Zh3ntJwr1rL4aVJRWbnj5AV/JUf2YbZlerp1aCqbtinqdqqn8phcUvD6YN9KyJwP3EVU3GXd
LgTl/FWZ8cgeUT87leDngDDBxRA57/cKSzSPtXjvvqJNwK/7war2xibdUTtObVW7Y5dctES1Tf4+
KA7ml0m/Or0rqIJ1LOM5GH97w1TAqi/kV8uHHhX8ZZW2hwLUagBDjRCOsnH7v7wKoacGtDSAeSLH
Dos5etTxQLUd4BtyOZplEG5zCT+Zm9hvmJX93oExBp5jlE1po3z/AHjkAagCTlywu37zUM8hHo3Q
+FcJJ1bltNoT/iMTp9391tk3xw4Twrbkpn/NGNVgI6iBrKCgiXazByYlvCyoZXEaCv7lnv3hI6wg
Hun0+lI8VV3JIfVhkemkKHsKBTXZU8QnG/ubQV/jrUN59JSiE0hJsUaP3/aEXS7G6nPkIGCxCrS9
UX3hz8gq9kJhYXYMdwSfSt0+6WNcRgglVkO3z2vkC2zkvPQb5HbYQhqVogQwVcHDHMyVJHjgHfJ6
WcnWFgcrRRP0WbIBWfluZgnGwM5hLTAwrNiJWG8Cxhux/bOuiPo5dAY0deZd5xdW+FE9niQQItgf
nF7JmfPmbexkRAxr5ZuWSOR92q2KS8aWDU/N2+OpZzOicB4eIrdrm8CANSTnmkGGgH9r+U4O+bBP
fydCEMAWO3QWRE14zUTq4aEmPDlzTAq7BB5PEMx9gr5MCxzr2Mub8W9O3ZrW+l5S6LqyeAen+Gx8
9DTUI597NbIzfzuCnw3Cy1JYFFacOf2n+ilHy0QLFtRaisY5M65J547FPWv/AdiZ+TYS19klyjct
6Z/BnTnVwiBRHE0iBHgFRitNXVZoFmwkdkAbhLPorPJUhCAEWgVKZHMW8n+RwUCuvMRLHakjrC87
VAykxGEzWucZQJo2fmznP75E2DOQllFvwMTQUfylyY5Q9l59pt0ja1yChgLRS4EIGnWDRL2vOt7N
djSwAQNu79BVoNwlyzqgh/DtkoKY9YeAshiHJUxzxLlpO+v/Gb5Tf2hAY6A2u/CiPxE9mMEG/gSn
9aK8GEvwmML2g3XcfA5Mltq4s/yrqAC5M5Uhd/O5NVbU15BMA4FP83nF5jl12FrJ8JCCtxvLr/7M
1xz8o35RS5+As2Nz6LVmq/WbbNgZPUo7vX76EvHDu8gkdc8SHC2nbMtLWTUj0zXBHXTeJ2japuhU
fTbrcHogQncbZW3yEkr4VnEjI+olmopQCV9dUfqHeBv+4FAzPwOqQpmFsluFT1//MkHDfVvF7opq
2v8DMkoiVySltT6J1RMpTw9HDjYlb4cneYli/gK6ayj/IA6c0/2QIUKoDtaZvFkfOtNYk6tijV+h
8IHVMEmOwQdjf0+CjPP+lYm1nfUHa0RrjGqIg/UzBeq1M9DHOI+PkV1jd6vOfnupE0TiQuo0BnGs
q3HaTCaolXR8y3ZI/hE4UnIwmJ749Slef/qiQ95XoqKvOsHjxstE/ohgEtWFkVzf/44KyhlXkU8G
AboFSv8ttlq+WfPU9wAzJK6vSkzfJxXHzdl4H1KHLtNQYOgh/n3V6lcrXeEyncwD3vTMbuqTHP9V
6bZHah0VlxLCtfaf5GeQ6hdw3k1OEa2HT5nK7lW26/y1FaLQrXnAEZnZwxrTYk+LBgHquPCItsZR
zw+e1KNVbxPudioPkhUP3TXqtlBSZGp251BbKbSeUZjwT4UCKwgSovt3q5SYsQ5tfJkx2c8VvvNy
+Y6vqLX+Qna214jeheooqpp6SsDhkYLu2paf2rALws0k/SMXvAo8A/ML4FC0K2kCMkhCNQkX5fpk
EJDZEjxKDJagpz1KYqyWpr/mupnGChosXavov8iVECDoN5Jyq4gJsk3vol2Y4mvkmrAuJK44NAiY
tPkpG5HDhmPCaT01/yAX2N7JyW2QVtlJzAjxxk7J3sh4kbnKBqEpmvfGka3123Tii/4jl/ux32pj
t/DzI8d4zp8d5qvA8lIe23yJPBPz1ncFAFRcBIX3MHpjYlDW6UvK7BZnkHbqS1eJoRnX6TE8ZkgE
FhrhML/+muam2ZcKo+oMDZHQ4773V0pH8Mo5Q6qNVCaxJetf7XtdFtlcU57+dNoRtYny0yTikSTE
6UvQ1uqdDeCjhge+DIWreP+H57PatfR/JYvrolilI1O6//CLM1kEBl7t9C5Zh7d/eqe/eFEDiL0P
k4NEqS8B5GgETtEtdhRoINZBWjIe1dDxsXpmSzQK2bQd4tcBGjOVz8S2hB3u623dnngI8ESa9/ia
yve+ca2L2DxLiYhD8iRPtGvSt9tcen0LoN/BQevd2gAEXh59mL6LSTkva8uyo/d8WNTYg1F+l/eB
TGt9obXoMkU+qqDaum6PTwCaJtklwhyIPSZuDRLYb4xb3p6wV5U7C6Ma6z0BFfWqj7caOdoXn9cM
CV+XYfOT2O/C4x1lGQt+dSO+Wsw5abViihTT1fTJWPnmi9pL1T9o8fy7ASiFsGDtqy/1vdgBe35i
yTD0ayFRSMT0AXcLeV/tsKeVsUvSGogOGwhZH48esgYkOyTZZzUFjnrW+i0yJ9ib8NHfQpPuAs6s
RWDsNGCHYqlA9C3Fnq1uh1WC3jixwYTr8PTKHjLtRdCCrFMGeHurK5Gb9u21o/s2vwEfYnOJahuq
hwWwYplrloEB1X/sD90KkCHIdyE2TOXCVbfNjZg5QWQzvL75551iXqSW1k70t1T1wu6gsuT4a7qj
SODlP0tZkbVLvNJ7TbuDif1hMTnldax/TPRaWKuKVfzextJnNRCpu8OC73v5tlfu00X4ZvkXKbEK
1y354ptB4OnEDAJXsuxQufdLC+Ar20h81k5bmKKHNtF8s5zzkVNKoYn4W9AgUfHKNZzSo1M+3yIQ
5uZG8ZfMd5OOv+hG+H4YXWCys0S1wdrjeMdY3slrdBN5v4fM0Rjz5xekL3JlaHhQzc+o+jDT5eC2
jde+N42yifMvHdu5ibCnAjk0PX9ca/BdMrpjIt1waDdggN895UDSikrEuWPC7qRNbngkSCdcpE79
SsFqgPorBKOFgw9qkZeXGmOBwRA1i1b4lsKd+aXnv8Db8nxuINwt8JnwmQp6V2C6kJZ19AAVNPmZ
9EvvG77TqTwT5CljQSmvhXByp26LnUrVENXCiX1My+nbhy8mBJ2uW3IhIO2wBdJXQV+pHNPzuBbT
fRj+AbHrxpVNlZ4J0ugG6mHyCworCJhaIGDe7pBYkYovN/aEOiIKwPVBN4FXZ7vGbaT1RnhExQ+Z
ZUa/ZZxHBpcviYYWBBr06L7ziETLaNlZMqYG5rLrlxUvXazQsOoRd1xV36QIU+8yC+G2O7TFcPui
RzdjFD3okqv6PQpyd3YYUjwSNL8dvyIzzwCvjO1oTwQtK4SR3nLxI3kXxEc60oPoAfU8OES+l9rK
ylw1X5bIHkCJ/oKKuqDun1kdWi98SeoLEySnKgLgpt4hckR18jZQbcN8FM+gBOncDLU3PIpuV5Qn
hNeS8iuMbnJIMmaYk3EF8TsXEiWbEH9r9Y8/JwyXyo956z99xJdUYmNG2KJmO0bKl76qu5Wh2FwF
nXMB05W711cq1UEHHz4qEs81cqrYqUlRV+RPGhEX9BaRWS+zs2KLGfor5JZoXekq0BnNIkfhcKE/
ldpAtjtKx4wjjt6OehOQ0/XU7eFFhf8G/va9PfvFBggp+5gC2nNIT3DfiQf1L4n79tv60/2VkK/K
AeiEnDbtY9ZJ6xvk2AzJAXqIZmv0qwkuriEFqiGrHKc3gAfYtbWSuCdF2Rm+ElK5oXs2cHfEvCN+
yIF5LiZPWbcKcJvVu4a5m6YQ1Mq1Q/W6+sqZq3lnjtJHxf2zNtCagFQbq1DZ9ME2RAWhbtNpk8Ip
tU5IbNd7ObzPabeHRoWaRTMx7ojEUtHDyeIF1KS2pZtFcGdzLqbPLsJ0tqxcqs25YuJDJPG6guZ0
8FdWmRslbvChE1Eq4riET7Ec2XBhaStkPxh0ymUDv1SgUA4ky+b4iAm++UD1FqyRadCTOsZr6vsK
5eyfOQh4mivAJkOAXZ/WWCEHtDHRUT5MJ/8AKDOYO0BYCcrerzZ8Bag/Ev3VkEF0NUxqZYZvgx56
/xYp9HSoO0woFvY1Jh3ktQvLkfY9zC1BHMJSF0+kktQrnrTi9a7u9Rw2X7vPZcM1HeH30s8ouRng
lQgkfbdDY0A0jm1s1N13J/60mH34uV/6f74Role43XfxuIo32FQo20yTVXrryTiagfZZ/zbHS45g
vrRGXIwnxbysmtrzTR4BBW9kLRuzBgSyLWNs57DeB9+cdR2otmeGtrrSfiRCKdYILqYf7HfiZbwQ
oEEsOMFunxGk+TM4cuPEFLdnW0z+O4OC4+fwJP38HP1NP0A0BfPHPOzb7QMhotuglDcPfAOYdQGN
//iFMGnhw15RzOKf2522s7aqTTYrjxr4T4pas3GVB+gYaGpfnoLtQHo0QYwEFag7hWnzm1IylH4Y
jhY96b0LmN22dpSHcZQ+/C+GFugCJCHMM+Ipf73lBf+COOnv6OomOz7lJ5NAH6K9rhHu1ZmvjBo3
CFxSiZUIHMvOzqVgt6xk4N8UnarO8JnAM6Hv9mCww5k/0xB0zn+1+5fCwgVG9jRBhoFwSUBDHrtU
HwOtojZDV3GNsZsimCwWxr5cUsF4JA6jDQkKs8dDHDm00NjJJdGBNxazc3NRAZOadNFAbMQvBl70
pjpxzIGt0T3Iu+bWF/b0z3yKTxop2bMP4Czdaa4zWwTnnGZp3tnJNbqWdrhP9/lZOiPqY6JZda/0
MP40cJwAJ1+EwnAH4kEm4ZmURG1nkhOuokkidpPqc+sCh9Fc4V1fIITNi06ehXHoeSZ2xPNAdCyn
ezuXFmq5LdLH9qw8aoArbCOQIzNyVKJF/ELBxE2LSAKKn8Vmjv5dlKlTWYtsZ4xgzIvsBbIr7Udy
GuesQ1v4o1MDDxkPKu8PfrNZujiOGzQ0OqDlZ5yT/OM0nGBQ5wmNNutkWGQ3BWkP4nk0D2guGDQe
EvkLQMNkC/6wY5RHYhxCfWkSUY2R6JIUCPg5Behac6SasL6l9gHIjodkJtZIbWZnNajSBWO3A4v4
eYgNlDHE2i3I1bQf3GNkLvUX4TOYG6od0H3ZQmvn8lpAhVrqaxMZDX/SN4318pOUbiHejSL8p1vB
tKZuH5HOYkvVkotN1mYuQ5zCk9i5xNuX4GiHEgSR3Mj5AS1q2MwNiVxckQ+Eqwht3zADeNjsrnMN
Ujzc1K7KJX88gip9z8xj1OvJRIvLeu9V3SWQvHDczoIlYQ/iQqYsovL3dMimI9QcBQtDeGFSQWQt
EdqzA800noyCtWsUp4kQcf4e2akbd6BiUlj2COy5vLqEMcp7M9JlrkQgTrqOGCDY5/CAQAsDsLSu
Zmy1fNkE24yTgtPMn1lh3HeouJAuWP1SbD0sp28GCUwOiR3QcIuzZYYvsOqmkFhe7e8BGQVeYPKq
Dlep4oCVltbKQv3xPfe7jS4xRQsE2kU+31BGNh+ayMpnSQv4MeB2szT43nsnzpej6UnSCiYsYtmI
aLznOi64ySW7M5/I1PiTHNJK5OmCpGdt/CrfYclxU+1K6cjtnjqULvKr8lMz0KDkFAOF7QhOYGYT
o6XIcGJz24k8vfX+k2yAZeHDk7gNOdeLlc5+MDwRdqc4FhKPWQITO6ryid4HGNei+mTeizibIP0K
/esPMb/2ZRLQkWI3zWwFT4oq3xA98K5Xskv1L0Ye5TD4DaaE9J9eqxugjtAeLbrFWW+dNN/FNLMo
N0ouSWXoNESoKOFx0eGdX2Xvuy7dtJfwCnw8oMW/EM+HRlCu8JBxQuIz4J25Jbc4Lm64N8gtJMEt
EG+FRv8lcG5kJ1+p5VbmUmjsft/4D8H0LP0SBY92+hToKt35dMDh+ZpFjhdLOBbZmmWDQN40WgLb
T8nXm6+ulaqDoaMUzV5o1pjOid1FVxiQGkQSqBdUfJAW9B7cp8UIPLBc0TRLDBHdTTWZk2NzgTOQ
aq/i9eqa8IGA6oRVhw4lhpbJAXGLvi2E0Xhskg/j2MT8lOzXwmDB/QXhD7cnFkQY/EHPhPWKDhl2
T46IhPyOxcOnb2JZcUpGWFenxxvcvA44oGecz6JmRrhQzHRlWBbJfbI+0YbFUC/Al2zo9B5pj2YW
rnCG5o7AQuikH5V60Fv8pWQwq4ALKgbbW0zhA8bJrYwxBh+Az2kgOFM3ABp9yKy+1Eal0DsQhVth
/MxfyAuKlDeL8gxEAI+CwUIiXac8GRUEE69FikOnNRIpRbv0bED87rxB/Geb7stjg3vCXGJo5k8y
e49+PPzu3yb8D5k54Z5hAO/T29GshfTAtH1A4UIo4hwngJ6FpFvHIPt/wkJNIeAMzwMQyqfSXBvE
qPnHtLoq+dNHkAwNwbtZMgTS63fQ3VHBUdywny0RPDf5Kfd0DbUgZ7DyRzQGB5eMcJhVmRB98cTk
EaoXhSDebs0jbH2X4BQxGohijw/RaPcRj5KgSHuc7m8sKxVArhZtYbsoy5WKG4qBF5ZpIaZI1rHk
LfmFi2m4yhDynS/TKnXozTNrYvYPvJEuZhbEGl21stuLNrPIbG+qGZRXYXXFbyEojgIP2S80z+Cq
MQHQ/sML5ChkH1DRzIn6tDO1u88bVXUgDYG5U94FkJfYojBzq+0FvaIUrNelfoop/NXRfqEiPdPp
+ZY3hnS1mMMqSmzdgbhOZMuX2YMHtKo0JAWetZpcLeTVY4zi9KzOrorBIygo2IXGSv8lusQ/xwwn
cX6kVLsqthipRKxXMpzTwmA8EQ/BukHqPW/ZvAsN0ASFwKPonsYnEQJjXhr++YpH/XRDtFoZ/tbC
3VA/RlbdW49UHPfSl0pnmk3aj0fpw3sNw1LDdc0qqmO6oyWb1A3M4Dk/utexQSBIokfJiu4zqi9S
je5Bo727Veohq0EEWQVnqqZ1ZJ8tDdAyKY8Xwv6JnrvmsziDrAa4XkZVRIqo1STtakJP/VCAVh5M
bizLLqj4mH6y/GFwFtNfbnkTNyWyhEK++HhpYpSzbCpk6I2EnhOC643aGmlzo7Ece2Z5JhZtRJRH
4zGJsN12yn4C3SuHJ+Zmq3csHJ3txzv5Lcp+9or2iiNUfxIiJCN3tBS9yvLdILfBaOrW2SZIqbVA
d4bNnFxSALrip6bwNN4JIml5Iopkgf+6Ed/nVmetIiTkezfEn1RZEmBHcU62ZN8pAXkXbbLpBFei
0bLfTQH9OjbFF2+D1xycFDYe7ZShSI+FbUXJzSPhoSsCDOleMbhDcxBkr14WFfGzCBwXxW4UmBgA
Fjygg+afpB4AIDDaDBgQRuYPXGyYHMbFlKxb4jQ9wSGHpUqufMH48OR/ab5BhFdQ++KHbp8i2YEw
dd60S3xb9LJm3J3UUuL5U/Ep5rsJOSBWpA9dvhbZBiI43ymuLyyrZKPgAOCEz5mKDvAa3xrZgm31
KBWqEFZ5ctOxK4peSUAXFmSJHRqof3AIDMD7mpO0/wS6EIgWi2YaNr8iZPKBenBIXcWz+VeC4u6y
b/lC2TFGW4HgLLRFxGPFXxO9OOLvoMzWUgLPjOAHmTZCOy6PxBOiCb/oVSvxH2FNqJu6ZpukqI/e
/M2I0vNQ3mfoZGYVDY2ry34AoMTlFOZEYuM0E9JDVplk5DuQkqkbSSfj3MsvGUHXjiyT1kfoCOy5
Ay8XXzlkUrYdfyadtyTqs7/+I1Pus/CNjIFimZZQb7f6vasPQNjh5HE3qcRxaGuBjySiHAv/WbL7
RuFXvo+WtQOS4EFxTCypf9x2SFVRQyLxKxYM6v3ATW2DfjcNyyZuI1D5Bfq+ZlkYHkMIdhqMbehR
GK+oAJmyTYdOBJRyCl1KisM1+RbY7T7RJLzTn+oU0tKk3pV7GRyzZlXXp29euW/isMTz6KrWwn+E
07Py+Y4A+W6cp0sUEdpGbT2gAu5CCVGKzKfC5iM4FWcSZJdZgpwtB4uj8TNMf8xuq9P7fbQcPkVl
utWa5CG8GTJuT1Q6DjF36NwQYsdrIq9sARIBKwDcIgGAzfVd7fG9vImX2BBIR7pIb8sAIZr8wlRA
HTRvqu6JK1x7zZwqeVT9jddMNSs6AMt0je+Z7fgkpK7eQc7CO5LxcI7uWKLvjbxB0m+CDjEfLDsU
yG2ebxOcN6kAdeqIJQ9I8it504n6sipjyueRoeeGduGxO4DWotkBxKV84uvuV1vjfa4R1ErkYwDo
LIzyAtqod+4fT08inBD6aeMJ6y6QB49UV33Mfy0/lI5XxMV4oaWFuCNJxFduc9kccRZqsCvP3B0c
5lO1tlB2oPfuRZKiVhP+kiWEUUXJGgeDAJvImjIrdg7cKhvqErEWLFXkvusUkjZbVj3mmAduB3SJ
wKptTO2no/2o8maozpF/kLTfttsoGNLpbcqWnbjJ7tUlLUkBtnuZZXgVmsdAxKj8mk+OdwKG4zvG
Sy42Jbx48s9E9JIgItTenkrfI6zLe084Isg87KS/9KV/Y7CL1a2SfpJv3CBTO8vplZopmGnGA49o
bQSjEInjB1ST3F6Bn0aeUFVbT79YmVGKfxq6S9pKeyAD0Ph9Q7rI+nGcp1iSgX16Tsdbyos1/zBZ
EPUXjdO8VfqeuIti2/vfeB1+KtrvEMmgej6Oj/hbxDLzyqpNc2Rlvsujixo23YjlWkLrTNrudkIn
F+4yIwNZWIfjtf5CDQzVuGzRIcMzaOk/whJQQ6JB0E33PXCqHZXopY4/4ZkNZkpeaUXMHK8yasyW
AvYD2U2Hs9Q5c1LLdRr2BS9g4Z8OV1S7lLWSXiKuC3BrAFbmWrveNDsN+yqb1UeuoVuyzepcudkH
OW2hfsqOMYh6Z2O1hHqmZRXByiI48vLvtxYf8ZdJBhSP74o1DFTSNzF/ED1LxNKqvCDDIJUgbo4B
6XZkBgHkhdndh00+xDde2W9Qd5AAxNY1khh4EHKE70yrS7QgHbZB25poUf4wghXvu1ijBQ9FVHUM
gDhZVuWN8KH9oFnq0AusdKAelD1qihT2YhyDe6DurXrd0Z+xIQCEhiGcuN+GtbFgMZt/Heb3cIli
d6j2AhH5k/CV8eho3CP9T4lgyOJA5w9VHQXlCIq6J8r3uS3BFZeKv1cmF6xw1/Q7vd69H7jjG+S0
51lO6koyQMV7pzc7gU37rv3kDmYATAk4SxjBwhMrEU8CZ5Qwb4XgqS4gDzVWFBJNnw2274w8VCfm
EkFNwJwiteaF5gYbtn7Tyd5r7he+3Tm+lZYmxyDHhOtT4bQcIHdF9RH8tWxyFdDJHQkUGxT5Stg0
C6fOPVl12hQSeB+rni5/6G+PFaBc5RT6WMfWJ2nHxQBPX6qClZfqpG+DcrfFeAgCG+gjXkCkOfo3
kBpyEaQuWMckt1l0l8nT+NikT8B5/H1B1wg/jMX+2Tj6+4hM6j95g5SEfys/+Wk88InTj/gju8GN
zHoQCmzs7De6GQf0y7v4n77rf6QzfYzDmc+91P+qe7lTfvwvfhZlLcecQfIgX6pt9Slcu1mkEO7x
HH0OmFHcSVgYnuFpp+k5m2+JF+Cf4Fim/2MBKOPvkz/9a0Y/OC5t7cVUzxvK1XGb/JnneMdcweXD
1CgWFDB7PSVEUMy8d9bJo3TqkCCHIz5O1K5QvszXIJ76oYUVSsACYU3KxZjunQomlaeEbaL8Qr5D
SVLh4qVFCEVhGaa3WTO74f/A32F4wbDLzI2cM/HC6ckkROy6lNyx0hWpL7PW0iYKl1r2Mlu4UsOD
MlfivQXTngWc0zZG0kU5HskjGD5iWs+7VSc7ZHda0CD6cXvrt0y3eooZb0aeSJgwR0/eYyMwuQjS
BmQ2mxNQiGhzCA1ARd7yiTf+F33F1C2U3CMg2R6NdanmpMOzItb22yBnFYTOgbavSaFMlzXwHvrO
6eHr53AkwoF2nPISWevGd3vaNCIUWjaX0Xvfks/yceebzI31g22JufmMhj1SPctRDxjXjkF1iV/I
zWMzgNZCQr/CfNSzD77PFCsVyYPEG7zws7ATi2T4O/taQlVcFu9DS8ZEJ//j7BnVo9Q/+y2hP53q
cUSWHE2eplOQx9sL/SRXX367qU5bl50yMcyOEiLQxP5FFKHpP/kas5H72d/WWF90IsJQwfnPOlSW
7IxgJZEbftXlrsjOfLhzwkekyoz5JWy+cQPSv5boq1HzKrSY/ZxJUXDsf474PRGuFUvtGCt3k805
u/yXFuUAQmle+wOZy7MMhBStIGngJQwRN6D4b9Kw0DJZVsBR8nAfEoSWAcMw6VL1pniygZgPxc6X
vJln6SZ+O7/+DFFmou8oeS088QBp45UkgIzHRyadYapI04KBEfF840SGbK3xl+rHVnlYiVe+L3SK
fhKeE7FB7XkgpGeAwaz/JNoZiZ7BJZySHx+5/C4hUnJRndh71uEu/xHhj2OHIYN/nDwxbHbFYrSt
tdDNcUxzlMfCeRnPLiJzglIlryD2xJFZWVEOOyIkRaTtFaq7CJTXp3+48mcZ6ol7tx0O6JFmfdw9
SCgI/kb1hibpmTArxht+CHkpyNZ7NPnk5Pac4ul5/Ydci2wcoMQGp63/ibUJjlL47SJqkZ8TNiKm
kOG3j90ES8yKu5giTPw09BvUG+sUI7vlGve+k/M8Nh/ilhGFDx6lx274M7xZ163OSQ3Puv3qx98h
qZ2W5jnRFaefdIUqOCVtNSECXGKHIvSW6mCy4MJffxluWHpZDjSB37+hYLs/+PoeJ5Z+yaMTD2W6
yo7qeB+brQozhD0L3J67rvfUf5kDnWCWjrwl7Ug74pmrp43Rk6m1ri2FZ38Tns9EeoTKlsVMxSPP
W9q/Syj2/YtlgKPMl3lT5R66OZ49qfjml1GI9aqWU022fLcKZXWTuSIyjZHXVIzCivBH+QfRBYH2
BWwJN6n1hgqhK4fpwsU+zjmFiwIoE+omYDtxOIyt6AT4yANIIJy848PnK4ml6BdJGPdq/quLV9U/
SRLBx7z2yXfHncxBOUQHHURnPa5INkUFuUiPBGLZAWse06z84UNpaCuwCTc8pY9u2xEwiIb94w3i
tGzuOO7W/oGc2KW14BW8Vj6aAnMSnANmw6O0ueU39UBcg57NJrXipyRpw1FfdMsAxzy7fmEsn+W3
ipNhjW9UXGNwJh+C5ECHu5tbsSQGozihisV6Rn0m2TW7yv2ossVcaebGyJS+si3euH4ZxhsVonLL
HYnSDYU48Qe2/q8zNx1FoMk2cRleuSmAAS2vCrc5j0cOeqYdzWrDzZpoRxk9W7wSeBVDbxrUvwyH
QLYQeH0rJe7MXUPUUgoQ5XXWylihsrKYZuLMKXiJs0FD5S0oDOYKIbEVw/krI+n/p2q9PpwBQTbV
o6FvR/5Hr74EDs90/KKRIHsYNqOuNOuc8NPswQJNyY1sQmKJlZnswPDUn+Y6yrbVr2XeXfVKCb3+
FdB84ZNpdTF18nUuHZIrs/YiYDq0PeWe1nvZFZ0QzI7CJA5Nu75xUflyiqdBVMMiap3YOs3psPDO
PMvxh8KBA2xSrOAXjE0G2VQeB9NO9B/KYQFtVtZIQIXNpgtb215phppsnUAuBiNbOFABqKyeVQUK
opwTVtL7Oz9VRAEYMasfja6ggOyXSzm+lNMSg1yXXIa7/Ag/ow3DCfo60la6RY1q2M5uJmQXFm0c
MldEWUzULuKvinoD1sFhG5sfyFDa1IFZ9eRtQAepE+mbDnnFF8D+9GdprBRYAnGqP1GZ+578tGzh
V/xBhAARglveJHnLlvVlzHsiOtAPQqlaz4BBSIeFhH9m76qAKlSKBT6pVkm2QB/cGf8j6TyWG9ey
JfpFiIAHMSVh6L3VBCGqJHjv+fW9cHv2+nVVl0QC52yTuZJUAUzBdMwY3FoU8NfoLQvnIt3NJqGY
Km+Ane3YwuukLq3FZ3QXx2MqdFYbolvZUdyPfAjEItW2B/QHiOQcI+C+lebtJdt7P7X/LYwraDYN
CllLeWQvZoVcv/WGznuobCBPidOMmxKtfLExzZWerOVbgrH7XF0NHoTauygzhDYhxdVcYyvkHeuX
d1CdWfAOluNwoRmlYUcVd0WKJ46ExeSnj11syEvPaa491EmfXUOegUgzJ2XHhic33VVM271n5H+F
lJHs97JDQsnHGoFyHNnovAIg+N26LJLxqPoY+DDX2AVNVbPXj8WDRhVKlvydIDiI7fwMRB695aGp
qcPNDeSf2R0diU1Ig8WemziLYBV9dbsWp6QzQXNgPTzgDU/BIUx5qGU6Bzm+mTBbs7DjxGgy6CGZ
2Gz9v5GkcvMXQj59SUAiCoMyvKl8EA4WMZcvMzkVl+iZTYCxkIYNATTG9dncNK1IPFP/hzttxlSB
fDZAPtzyJnJ+px+XeHhnxMSsMEzy44HAiFfxkvfcML6rYU3xgF/R3Aw/xKx5XBdY4fJV7v6ySULW
6XhUKhv2eEhUfiDNmtpWHOyQz1knV4h6wi9tq7TbqZtgBZ7b+SO5mewvKjtLHJ8fH7VF5Hqii2sD
6VG0zhUrRqTpPcNXKy8mqinpqwpjQkDqxjIyfiHIkNgzl/9hCAFKulN2THvgt+Rs9qaEB5SIoEGd
7opcUHRBlhi2dq7PtP6qU55Ttz9qjHAASVHtYj7fCfdKoSJkg7CpHrjDSAE2+XpxMbzSiGk2HTSY
AuFUDUwJdgJmDL4ipnd7+eCiTx9zXKX0vcg201WPzxORcO4gsZ1EEIjj5szuXMobZemFV91/qf0/
pM9syWCgqSecoDwtNJMTN81HF29jKMX+QDc9YjCr31p9btgR5Laxh8qGyQXyq2Rn7WZYanbPR7Ip
txHRSuf6t99HfHabAljtXNjxZqYUe96KHJFtxLIbXXGCHUVjnryrUWsNKMK2sF+HtfbwidjjrHr1
f58L3GQOQrefrJTJ5IAmAgSizz5mAImq6/pW9gkDS2KDuT3RmFJej+dU+mZtRg/MvPWcfhH2lEsK
TYgdXJLhX5+eE4CHbJJlx2fh1eiHSlr8FsvxHzIgyXXRCnOVAvveofJi983au3ZLG075apiPxj39
UiY8n/zlszLyqAbxcbR/3m/O9j57VtgEobbObkA+ii3Ukp/AxZ2IMAAXHXMDJAXDjsX1J9lzZrNT
kF406LhxGnj7VqYDjaHKoceqEXr8E8IDA6NdfkscnBSqaU8D9tmuaKwJOL9S4mMX4KAeDjSpPG2m
BDdsRUislG8hGkJ6Jr1OXlLL7ErDRX6PM/cQrO7pvlXXLfLexWAlP0a9uGJP8qBlYjy1IR95jGJu
Aa96JkxSkYXcbxHUAMqCBcsq0FiClWM3RDgMNE6LzT0PYHbz/kUs5JV9eIveXX38uAStTgoTaV1K
QDsQ6dqA3SewV0FgHBsfm/OCXGU7b+i9OenEcPEjrY8xk4AWsQrR10K4hKRTvqELMUhmZTLqN6TV
nK5zlMkx3tpNqex9dO3neJcVtnr8zJy4twGSSzw6Jta7Ks3RcK8UEBblfRCXslPNaFEOJC/5sdMY
eBUHlS8G1iFnASC9Zy//1KjAIpMYRU57ItlfuaUpiZUaf1VGs3KP0eDXtRVoL0l2PQYw0jGuroSx
TQKn6HOLfEdhYvOTjk50r1F7bikGkPNWJ3k7Fs8AV/LMET5uMSWvgHgyzWcdWpINlK1cVXdxwhwt
OgFmPA+M7gP0nPF2aQuz+0ZaG/vvgihksm1KkKx7JM9CSDD1qadw5N6A7olzAL5h6qq1XYS7sl6B
K4dXnZ1GS1f/qZodFHv24vi+btEvFiUMNYSt9G7zhQ49QMI6oSO9B23LUMA6oUOcc65BEB/WKOLb
LSJEmTL4ojHJymhXaanKvU5dyXth4JhGK98YFnd46FvDL14U0NnluSzXCLZi5PDsDXTud9gJq4Hp
Cg0D29KOHe4kGobkCEGx0pwP+jfkDcaymKNqCdFvLnTRqtaBjTVWx3zGT8nWBHnVBmdGEyw7/9G3
R3GDIH44YWCLdrKwadNTWawS7dGMpzA+pCXIazKiPhPs+MowdPCfAb3kUN5htSgIYn+okDCSahic
phoivu4BO7hIqOV2xbif5YbA5tmH2JfsUVNjwSPQSKfIYC+Oa5uv3lxkAfDweJHWYFrTkzC6dKBc
HTZBPeyM6qunYEz4ZRjJoq6ojsMdjSBV57WjROsviXLlMgXdtgi7ZbcRLxR4a7rlAMNDt0VyNewI
rArWKMK/K/HLb1aTa3zqGhi2fmTHHDBqW95CYI9wCzluH76Twg5bYbphCAqzoEQ3brHNXLQm3Cor
Qo9EP49jbTJ4UmMHfyH33eBIzQ+vwUWioqkmtdIlYvWTKR2QEGwqDMzocAg8Mhda9mCuja7uIqB9
TyEh9OfWc4PunaAQZowqh5AbiQ1C+JvtK6bDBggIV0BhKjihsIbREI0rfgzehkyAPLURFehS4GWs
rr5l8sowAFMd6Gc74SKryM6p7b9ipwe2fW10aKgRrwdVnaOBALE+hvvRt4Q+1qs4c2tzm67NRwf7
z+o5+IhyPnnV1jSWFZmmFrv4vrprqHTi8vcjctWVh7ZGmk5BK29jBFqZco70JY2cGCE3V1fFL5ZS
vXRT7n6VdExYqFBW+PxhPmiR+8HT5BD46qCncWcFkDRIolgQw2OLZxyL2l8VWlG8pXktho0ImRZr
dGmZq7g/IiGDINM8S3md1z8t40D55XcwZUKLT3DWwvqCuG7OI/E5G7ZLpkgolEkxOvZcsoUP1Y2a
fQV/rAJNEjvZ/1GyZEExqFkJE+4CPsu4KZ4o6jFTVp8n+YAL88X77F/QCjMTQM8FC8QoSANF24x3
bHJFDVspg1PkZPoWuyEGNrxc9Fu6RSbDCHhS5nR+ZvEZwyZqr7Y5d7NV9nESrn3GJwIywXoxvFOO
GWYEsZms8IiEFXs3gWVusmzRRGicMXLxz3O5nGTZDbEasbWxd03+KsZp+flBFooubFwYM1eaEBzk
o52xpqcIYtmcooHuIALOP8bSgHir5vdm0i1yDIG1BFAMx6Teo69D5LLzhqeIOI+6QX434SvtwUyp
C0lb9Wc8q0WzSkIMzSx04vaNN1SOlyJqq7S85+jXag3bXMQO8DtGVxueEwmAHjPD64d62FfWiF/I
TWZWAacKwXe8ZJ1UYvYERlLuGLy28mtM/yRmZhEDXqhss1peZOWKlF7ijV7qVP/i2AVBf8EEbGTE
AqIxpGqfUVpETcbrsUN30IcPTbIUdg75D1ESC7wDqKsrh28tR4/wAwAT60D5mInfgjxblZNyg21L
qboT44kNiFdgosFdxMNCaVx5cEJjahD+M9gKzAnNoZscTtQ4MFlE6qyhQR/D8TNF8DV77OQK3VyA
TNPwFfefvK8Gt+pOw2tG0lAPMis6BbNsMSgP4FlNDiCseBA5VXQXPJe4Djii0TloEI/ppQx4LGjU
B+RsHso6nGH80y4g354VMIPE1LywVsdkqf5iOI53BIiYjqQRO1/aQfpshd+EnQWdDdXXS2GzjwWa
/4me8esMyfV3icDlFuq8cX8DbHSJTxxBlno3+8BO+W7N0TFoeHols0K+Y2kacbeo4yGFUO88w8m8
yHw6BUo/WxkaqXqoTvuEvOilMHsP8ba+R/CX0DWuMuUvLu4zH1XqFD4J45insveTpY4IJOYfiPAq
GcVWJphhcILZavDWPcdy5pt7YpwWkXyHL6CmCCWRALmHfNzJd2Yc/u5Db9OjDBCPdc/vNrkxoBey
chph9gcCw4tQJ8Vgg1h/Og9CbHWgxJgFCaQxw0CnqoCmAP4TazXZxtFvjT+Zy6PZC/+q8Adxkfvh
G5N5Kmr1C6+iD/QqTJ5DtvVEwBmTAFRmaEJWQ8CxvQF0yD/3YI2Mr6uI9jOeLf7u5wVKFadz5p3Z
5xnoa1UeHfTrZfwHKOEDYAio6b9C/83kox6s0vYrINvsl9gGXJBHwkiIZzLXzIFmKPh5GnprQF1B
+d27eXfias6Vi4qCB0p/+VvGd2yoYgZdkc/k1c1Bf4MKENyyRWN7kLudX97akbCBv9AO7UhnpIbg
dGAGxRJsgdtuTjzlEB6yh/fPF5Y56KbZdQaS1G70E4AOA6f8AA+e2/cn2WA53KgvKdkND95cdR9i
IL8Y5Ji4lWg102hAgvOzxwTNNcdlqK4Nf48WYUbZAdYm8sBEov6w9eCC4ij73LXC0jaKdhiWhrbL
n+FnT1HEHv5DU8Viwp7cIjzj9aXFZAF6y18UFEiaS3EgZ4z5ET4o8/ivzikmv0eKAsBnw2QqPo8d
Lc5iEspTfdTqktgDUX5njP9kI+fRxi3wARdD6y+tFCaT3QklQlR9o2Yu6IuR0O/V/kdTjrPuSzMO
+UZrT/6bhyGNaB+hMAIa4Rps+itXEEN+Ulvol+6SMNG30YFh2dX6S/NkL0pg1EDs4DqMHiOa9/Dm
1ds+34+6VTmBa4aseYNtsOn2EG5xLLIhxdbPYhCgxUTcYthP5afchdmi3Ib6T7z1oSHN0QK8tIAR
zy0Gj38MV7gUBZKdliITvUNwT4tTOq3tUFkhEP5muFzI5Idxidc8txeZ6cM3KssB1MiZAUBuZwSY
w96+Vv0py88py0OOFPq34CafFX3FGnNAg8trdBRbKH6WAKPIyg1Hjl2+xjDalfEKJAkQ5lRaIuDJ
ufD/UP7jSBGhQbwEZVtkTssWYq7ZdNX+dSptrfaYp87Rh1qx7ruNlKGHJHnEGeb9b55sPtzNbFBt
A3MUFgbIOQv0+cR8+Kv66/BWzUXwIuQiA1UDTg5L746whDa59H/Ms7/H7TdNfDqjxbSp16iPCHrt
+bWCL/1Mmf+tXLInMxYsEOkZ8vQH1zl0R4bVP2SNsXxmQ+ggmulY/rEtTMKjOMJBZ6crEZ9wQ7cv
g9lO96FmTYDSdOWtAM8VCFEZTS0VbU9DgU5rWelbghjqNUFneFVoZLGlGD/BDBnDGfl5fjf9cxUQ
IYHLvUN1iHj/gSQ3nUv3kuU+jNGHd9Hc8spZvdb/g7C1xrx5ZcIORhXJujFC0Av7UM+OvlA/YddC
+cEQ67c9IaJG217eo+HCirxuzgx51BN76cr56z0HeYl/CC3aABjt6PnLCp0BNQXsatISW1eDXItG
KDuXs5qzYjv81eVVKu4on2nD5NEpuZz98tqMGB4Q5CPv+1dBUdAFemABb+QyXTDzcCmVDpU+DapT
0HFLdiKSrenbkQavtYsfM9BWqkyOg03g6X7g5ZLFtYRJWVUdEIdAQHCswEPjNlHJ2kDgV3qvEF15
lwAg4MT/170kSTjqBNEFOF2NE0c+b7gJLw4LLzQZTl7tSqWvRfcxPqEabdJzxKnZqi6yaIUP20vJ
KKKq1hqstRhMmX7Fu4nskkVHloubXr510b7JnYh+UvhJ0OFDYeyVVRT9TJgZEIuoXQY4bVoIXNqR
Xgq9BcTZGeqQXat/YahXB/J2cAEtZ189IdDzeln291SbZoDSJboxMY/JUWYEbl7L5AR3T6XsznPB
MZEAmtCCOjZV6DrGRZFv/+BxYlypuWNINIE8wlJrWJcoKkdvYRwbxsMIq7Jzg1qPynWYyopadyQF
6utBQfyRnzVYjVH3KoXNUHyzlIr1L11dydkTS1uHOqcrb6n+FSJ8Fvnt4x/AWVW/66tLC9AID1wW
/ovprD5vKFUBTLTOpwID6WkcP4Nb9PAikaBItm+phNdI7NJdYeAymYBU2q6KXRY6QYfPqMynpJFY
W3WftTpsWSrFJ2OLZ+CA4k+s2BdNEhV+LXNYm/WBADlRWbWzk9wdMzbxjiqv+JSzm7BCBiS+a1Jt
gAsTqLXsa2AFcDiYAx/g4KjsAbxiglHg92GnSiYad0D0q/GDN8GfzmOo4XrBSbOTMUELTFz4Az1/
C9xWIPyxciewBZGCSiEp/HKz+OGrwdHJfg/jBaGic018JiKcGqZn+ffMlFwRAOCBhJGUn5feJ2Rw
m1zpWmmO2WiyvZTfLZBg5gtSxL89bomkEygvNT27ZwCFrcH/Q9YltySPAK4G6kSj/669V0c7CgMo
+Q30cNWyAMkrYVsm4AsecQ0/i/Bpq2HJnPedbSbhZYBCCzJRFH9mzQenCrOLb01/iCgwTyZOF9kO
EijaTNezJ+xCckxwW42n8kNLz/xCMrcdKjgZDTWataqh6avhtoPBFiypx+YEO4J0msrAxxj9RQXr
+HQjY4l8DqiMZNRJxeh/FdRpDP9ZL0bGXtCu4eee9q43bobwJDe2RLNjh9cadsnI2AChpQ9RKXvz
w8182e7S2DbRSzOe+kA1MRpC0Y9Zc0eZlI2uBFC0tQfgJHigsVh2XN8uYKaYmTAt/sUckSxMy+Ip
cCrc+5c8egWG46m2+RvtSJT4iL94AysTf8ySfAiMu+UD2nD25bGm5RtYzNBIev0BAAcb+HSfMzJ2
6F/K1BWie6UdA5XBpp4WNtpb9ZGY08KxoRTluEaPHnZ76MkEhGWfU6RKyzFOVqz/9ChBhnRlBhbM
nkhDeSd57A77MhfBNzE2NdD10R34GvDf+MKFWeFWx3dddZYiLnWKRXyuPhKfY16fChzC4917V2xa
JUjQ+BAOhmU2AI2gl00NBZgBEIBttMq/YWsxuzvVy4rH3Odq9Fkqy73Ai7aQeqiK38JsdDycaupC
VHhHjI2n/SrNj6qDhPvGqAEIsgw3MmL9YwafZ56yvFySFlhGyOKXTJR0hhLrYcRoCeMfNu9OS458
hZIE1WTEZMVYBabuaiYeZ8ovw1IRJAvmcjNbS+kmQqR71XGvMP1F79YRg8G4idSeORuQlCXQgmJ+
5LMhoJv/g/ppj+YoXU2Ds+R8R0vhb9llzrz/VJGmTQipR54La4KoUhmvGbW2hiYOPp4LXyGT962k
DyYxYfNkzNAAn1iYYA5slUxFEx6dQHbX+kOnvwpxzouqXdFAxQwIIua5Uk9MgPJXct5UH6RekEY9
mQEoqmcMqClbmF0jnySW53wJ2vCh5d2GIUKqP3RkPcvaBPHyA5dD6saNi2zXEE9KRWKqPWQu4g6T
Ft6Lt7eoZxxNB/0olCd6wKji6OtwIMBJY++CaJ3Zb3hCuKObb5FtAH0eu7lOb22ZMhSpZnIRf3jT
/0zRldFm4UycZOnu6NtkBdqDbrWY/5V58ecfJ1KduZAlqr5n7h9n2lLWlkUBtdsh70PBUjViWxHI
L+B44Z28MB9TvWkcm9nKHeltsEPArwfAT4AXLzJoXrSolj5b6jpPtmC/gs+XCSwfxzNfsgnaCg2b
ZIXDxYOr0fXbHse0U0x7oNjWGL9ibkwspnV/wV7EcZKsyysere43PtCEoyxJhh1j1w++Sea3Se7y
gHAuE4p6YKpbcf+FO4EceX3pe2v0zD64qc9R05+eseRd4+OJZii7ToZnp0d4uaS7KDYD40Reh/yJ
NgD/aVXYNKJLDRGWEDSWvsxLj9wRIU4whYkvcME5MA/+VCGv44p9tnSS/J1XW2aKlB+rcLjX4qdI
cgVzoaBYKtxe7FZYdQauMH+PO8ZGHYHapJjDCq29u/IOR3Sc7zA8QRURk7tSu+k68aMFeIVwT15q
t5qxOFQY3Drd9hO4A/Lfz+zsNV/ArcZkGfAJdIePsGhvGoay6XJjgnf68VH2lCFKN/0ocUVOzo9H
yHoSs7VM7y7aAaZneWlWOzardwKjJR7VBQNb1sOo0xRHHuaH8U7wDxG5iJLeXDKUtsbw+DgqQ4HO
dz35Oto1VPCF8PTcBJ1h9EqXGZIUHRpIR0+K6sxJ/okBaZUy6P9tDo3iQRKs/MrMq+oTIWelZ2rz
JJpcvB9eJwWgIpI47ziTrlpwQ3ZEjrgx5Q8JAXCpl4ht/qVx7CJRftS7+JdWou4O0mxdcwDBhEEG
8Asxg9ZpS9IKfOJ1ZSw+mf3xnWr95yVcNxS2vMBzgDNI4dQfweCRfITKvsAS1MJEAu6zL8JDkS+z
zgkOZFn0Eqv0OwAE9eV1q0p6TzlZ1FBfobHgp/1CRyT5K98ZDs2/FChleOlrZKhGzsA0OCGj6G7y
hjqupsucOfSRH0d0R3UFW4wwA9iGmyA5ZBQdJ/+kRhvj48Ed3KVueoPdow8uMIrzw9jBmfAAPUKw
u2AwJ7ML38OiG+ezS4Y6yhbuQuCRREtMifAU9FNJkaswe2WyV0+Jsm81uhvtnou6jubeJciskrdO
d3yGVOvAW/TFLSypRBYAZ4ZzVy90VLGUGxeTvuLzM4oLdmbIx3BojX9IDIpXjBd2xiZ2V3enGj0c
xPLkW29PyjklF3xAKIzIjOXvVLsiAGUQM2oLlvxjR3gJy9sc6fT0wzGf8+7lrWcsUnHfzOZVsVb0
XQLvikx1xpYLFZ4s2Cbg/d2aETzb4s6BJFOwDuEh74RXIf8Yb5JQAnPt27SyPTTamBnVksDZ4aSv
oIeeWF8im/lmYE40gzsZVx8+UTRnYHKABf23NduHF2oMBDZ4cZYBdz1DeTta1BsF4AChVxMo7YQf
4o+Mgs8rE1H5fdB8vM1+Je+ZHYv6i8UQ9KZrHV/i8idJYb7QZ2QO8At2nIBiLHlclSNLZMwOZLUq
9AanWbakimSx0b5JMriIz9pC2KaKd3QdHF4sPDix7NTDrLf/r3qx5dIdXlmFwk10EHEDJge32DXu
LHEzxp4MJdlhxDqRjQ/RPIKEn/s+nnbp1yAMYA/c6ZexZ6S61Fd8ph9smPsA8RaJcz1LOZRM6CyO
QgPA7Bk3draXn8j44fNLR+IS5PzfZ3zwDLSApyaOfyBpc+prMIQ4D8a/8Mz21v8vlUv+fOHMh+9J
+NQqoD0gztXpQTDicLOCPxbTItUXB8zWd0Sg/zjy3oHdLFg9Qo+YDBBBZE8jevh7AlJxEigkzm1G
cqz16eZ7wCYM76rya6Lzif0PS5kVQbk+t6vXp64HDbSUvmuUl6A5r2w1bBnhXzSLmcG52Kzjkypu
UmJF4eD86segu3MZRVQcRekq+HkHOITT7WTHI1pf+LH1I/FOEn5SK0YHw84hpL9UyIK3ybrxs8YZ
NSD+zWgbKLEYVIa3cUSKRC31Kgz2ZBb+pwTY9EurWOw7w9K0c2UXAvwcfnUqzc6pRuwlTi5gMVyL
jdUtwbr8ZpAGWfhTveIo8mZ/Ah5Ck43Uj6r8fPC2cinFs5uU/ftoTx1dRjceesmKPkvppA3Z8gP9
mx2gLpxiyPJNC5OAt4dUn5gU4H/Io7W11P3rRa6ybG3q1wyBNsmhL/liiGudKZHwAX1v9+QGcn17
KC8Ub/vJWUBkTiBjaRP/WslK8qP5JZ189lDjXB+PuXlQ4j9Zf488qeIB6bjrXz3fKkjggsuwWPHo
A0j5g6fzS0SN8eWfpsPqN7OQjMAwhnyEibhgxY/mRqXHJsWi4FhYZ6g/y0vCGE1ngxM9Yn5jwtqy
pe6vR6QrD0xkOIHIfFhRpRDGt52t+PUD4HnnT7pKwy+Zw+sgwQawxdAlDZasehccFFYjoh2CbJfG
Vn5jHEqXsUAHEYUHYVFCjIkXV8Kd+mCN2bh1TbJEP+4sf0ONaohS87GKr2fBXF35O1+FgnotOicf
XoZ0k+m7jZym6i975OoxCZwGlcYAynNdPVgokHLjZOyqwhXBzLMt0hyc89mhEbYzZfrcy+YgeJh9
F/rFQJh6zoU/bITDMnikEdiwQXFGSI+QwPfdWV8yQ9EftGMq68VH15wL6VSpzqgvs0kyUIk3v2Kn
ZhH0RO/IJDtyY/XBcCu3UqbhpxB0KBfxhvEnJbIqL9AzTsGv8HYMW2h2PgJr5ca0CDRpPnOBL2vs
ai5K6TANKrQNuC5nYK9OZxPhtC7c9skg81u0oMPItmyhAVTfNbwtmyf10n8WyQ/+awmMGIy6xkZ1
Y2yEO4+XcKKphOo/CfTLpXwWiZLRLPOOsO273ZZbdtSaceHXbuKlj2p82unjmL1KwxVWTcuEmPwt
9l/z7M7rSoxWy5YOwh8D01VzV2fuLLTZTjU2q0yrapzkHOyZvM4MNPeOgaFylX2pEBHZCp2yG1dg
URMsjK6SY39EwYm3hfwKjPohtwT0LPc7hxJwQOyv+SeceYG4GDEe05v9nZCg9qOdPTu1tEChFIFL
4HO0NFbCH2IA8tREpnSIHpkCzdHc0vvmBgtY6grKVjyQyaqvrhWEhifV9HI4Dk/CbFSX9SKjdRKQ
Slu7VoSToWNqAV9mO+XbLI45xkgYbw5f2VzYTAPsA5BMtuaYVJ/GSg4drARGx4ZuFdhg0zWKDQji
a5IbjL966zOkyn75+XLWazYbucbtcdrzReJ3aywuFlm0EOyT19Wc+i2NNH9sDGhNsQqPZ/qXtbwz
dDZSL/I8G1dxqwSe/TGCuEZr6mQ35oYKsl6LD99uV9WerANjZms0ce2K9Qv12h8foMyBRAotZBgy
QuZDt1Qil1GFD6wQGdmCU+RRuNGiBM249PIHVNJm4H1CnodgeNtlC/OKpF1/I7gQ1lgtc/W3ORPl
edWs+3Bk66ld+gcZYudJjg+ohR+NBSSfs4KqhbMgdBLMBO0SqKK5ThYf2CMMJLsf3TbNcwmG5IDi
hEK33UCTY7gDtDyQiAQka64t1hqhbUF0FFYTaLnb6Sjpi45+5ekzFWyRgvEkoV3TETy2B/iocvpU
JxQeHJd4r/LApTsQnXL/W/V4uU4V2n+Vkmg6UtgYGfBktYNKjhzfQ76kuKBybo9RNMMVM2lIrbLd
VzFLNcqe2XShVrcxOphUsNLbJLIEyna1IOCb9Vvob0dwLIwMGK00Q28zK2OM16gX/tAki5+jRIs3
gEvuJBb8EunQaY8kWDNlw1fRxcfEX3TNxM96BfE/FDzShyaQHxAlX2k6mkZOIL9uARSvlM55DRq9
fmTMhfiNNi3zYHhI/JOTstv8yrXVJ/xNsUfwW+YDoGOGjtICJ/NVp/2DodnstMLpzC2IPZxW8KOw
LSlQHU8y7ujkJPU7UL1EbKMCQFijK4isySNe4OgYm40/W/c8yUBQQ4BuB+zEqbMp8guaqAaKALpY
0hT53MvuiB+zlv6lbNTZoKL6wPJCzX80Ojs5AfPW1kq2qc7RqdKPNBraZCqpduJ8+FLY+x8jwRav
45y28AEqoxznEo9CZdptt8fMwOaI12MuHyYNPtMl3w5+tR6K6jod//HfM2UzsDqMWOveKunDXE6W
15x4nSDsMUlkIF79Dm6A75eCmTyZzur25Hbl2Zcv3osKrDJPKSPJ4cUSrL0UCJJ/IglTMkMA2R2L
g9ZMSH8P7Yv5D0XQMC71H/AaG5DgS6x20S8ZVbDKfId87AIGj4qc3+YbaFchWUjfSUWa+ht+CgtB
1E/+PqrvXBYcmnJJ9gk6VBjBwTmIEcuDybv5BIsYr06aTywVWF8j8uGFDWeO64Zrni5AcctqGQgP
aiSs+fmkKKC6iB++6Sr9LRu+Y0K7EAqIoyMj6Me8zSiTYREHbQciwE32Sr5vExz+FhKjb2YWNyQn
qvOxq2+BitoA99mN9kc4mtqzm1hJ8aVGenBibEB9lVJOfE50/iVgtWPdHtLmNYuOzbt4cIuUCnpc
bYPgr5Gu4mR8/1ICjNPUpEgcXNP25ysKA3af5a+MfnqnqSsM4367eLXAHOZ7bAio4llnS24jL1s8
AtGSnzu31M34YLtgtjZtm29pFufIsv1XTb9FM0BiVwtwZNg7HNT54jbBQnFKmWZd02NxumNdU421
XK6hKG0/Zx+hLAhK7JzIGVAzBz/JDZ3MLqzdkd+stRU4Rt683WJQymUEjemlwDTWk38ikzAiOOhi
2Uiq4J8Av9HK3gzJ7ph37wJj93kHVuADWJgr0NHthGTSRX/t7LB7aNmRbv0LDdSsXsOhF05oCzrz
oQxEXZ6bO1ebrqxw/0Zrf0USiHfxPjgLenCmpIwxN8MqobBJuxWA3UPaf8E9NutZudLqrbFDYSdo
mw6tCM16xUjRxddlDMvYcz7xBjExNxJYb3kfj+eB3ddyAqwLzuyWGq9Uc3PTabSL0q/Q09QVHP7X
dMYm99Tp9ZXAfW/NblPCu+GtUCtqBDZFTjasPGONhl/aCQO/iY0Xp16y42hQjIO9YoQClmdjpuvc
f/fdOsKDJ5ykW7a4N673oNYI4/N/nzTqqt5gFOkStjbbk60ByC+idtmxB3daxSareodWedp5gDPy
LSSZDQDseDl4dmi6sw2vFEuyE8yYeoUNgIMybW1SGwEGQl8/CV+krtLB80ADMN8NBTCwc4fU52f2
AzOAxCldXc6WBZhSBSal40E9Yn+4SdjahBQF9ZxxsVwdEtUpCrcqL7GylyH04bqkPm0YCBpkFi9E
ERCg88E0bThNsmFsaOYO+WPRAFuLlFALR8xxedsUTO2x7vHwBTdGHZNh51fB7ymhhqZ2zdinAY9W
d2rzO/u8RzZj8aat+f8s1vURiV6tWNGaTcNs+YH7OqcxxpaprHzjipJHI4FUOWYS4wunBcUG2jLE
iUXuMQEMKI7/i6keWOGy0x4WzVlIlpygYKCyyUuR949AZFw072xxckHWaFY+NhC4T3LsGL+36Fnm
nLAGJ1/4L8+WmrqP2iuxuxHII2BXwyZlCgZKwpVgyqhWJT/wdOGZ4Uec8vcO7Cf+A85zv5PWHhKM
PLk6PcQBuJafMHRqYyFym1K7OVp+0g6EEiGo8pdfdX7Rmc9C7wE4Q0SvmC8hslYL3W1RAOlEMM5z
fg6cEx9G/w72L5oo5iZmP9DSk+t0xNwPdIfF8/3zQwFJyJ6mnQnV0whnZqAOtuce7zt+ZvIIOIV4
lTrzADxhxrcf45fmL9R/tOYlm870nxI7EbJuWtceq3nxYF3aQrZ5kPPTITmbIpwmgixFMDeRbrym
7d+OC7CdILAYs/oTf2MR4ayLNzlGP5gat4zgCuFOyTRTeGIoguRi/aHs5N1zLVl1SXsMLbFZqG/j
lTE6OnQENI8/OK6E8B9vAcqzwtGFKwtIkYFjHPI1rDsXQPPnO/0HnlFjqC6n2whcG5NIF5gU1yMk
a9XR5+/sLU19ICxigC9zNljZfTK+Je8PsysiQ5I3hlpkZYi5ZHXJ8n2Xw01f+ayHtOlrVq4MKUPc
WJ5pD7QV7LVle9gTiW4W+2ofP30LyQo0/2wVq9fxDzQRxB1qVGPOFh4Vq28RHzLZCAGfFJhWFf45
+TZzUMkqNpeYuvwUW39B+JrDlk6wwnfi1gANhSWH5jPYBx5WQH62hQh87tcjthpqd4PFKLbZFVCy
BP0y9zZadWD7a6pH/Wb0l6G0BPVc5RwbB8SMqnKSnqyOgKjORPSKjn+XYdfs9b/uX7uL/kfSeS03
qm1R9IuoQmReRZRQDpbsF0q22yCCyAj4+js49/GEbgfB3ivMOSa6mX7HjLlrXTp13DyBbjGEyTGG
h+a6xdrjc2kwJKibYArtkApNS0HAHpHdMLLO0QqZA88F87SatU5ySpgjix3q612EnJ9LjpiMLrRz
gKzPW88Avo5gpaV/MnMDp2IPJIC7IlLsRbgTKsHxkHK6ywovOYM9foFIxWSuYwTt+A2/ReGOka4e
73riJIjAn4oP4BLu0CKQYKIoB+JiUg60/p8u/Gh1wMJfPrz58AEsU/0W6P8OOhZCTGskDb8ehBjq
HUGWBCoV8z/ER8Au2BFRLUtv9Evlo47XJgMGCktKfOPYDhfhU4w/W+p0bd2y1IAJIrAVmVeL2b3F
bxtLQYlhOR0+Yufl6VO5fw2Xl7nB78pXmJcuU3EKw8+QSpeCVekPQEPLeE2yXH2dcFNrrKtwpbKr
h+eUISJRdw0EgYiyaqDPa0HY2BI0xXcIqxJUWEstKSEgKcRNz6Ip1LeFTu3dXhssOiE2GECuLyK8
Eyjo7UefeTL0pfZSPvXVCCufBayyUeLvenwYL/Q7RvA2/ex1e/HqRMQY3AVYfGNgNm6HeErUTovh
IXHZK8Z38TxNgqNOPouuhok9D2xBnYPO/lX8ScNZgFKERpilGwQ6eFAGc5jaH3AepV+N7q9bh4dM
LZz3p0iJjb2HSC6IPy88a8xCUnIGr4xPaC1Y+KOVy7e0eapwfw0nRg48I4yRjOeP8ZkaDsoB9HpT
vM8y1BzIr+SVeVrw8pvWkzbYeR+SMFiQhI7J43bCigfA8czHRO3TuNoZTDaK8AuoyyMiQxLEwk8N
PXHH6jmgDhZCq/8urPDCUiL1ECqRLWSQx0r7jmcBdyYH/gMaFMV1Q1MhXaTaji6Dg1279fo3H9fy
jTRwOfDI2xS9rEJZKCs2yQeDvBrQYnzzL2lwdV90UT4i3gq3yeMlrStpo+fEiIoDt/Yx1QkFXPxr
6+/I3EsyppeLwK+zIaTpfUwkh2kaRSuaPSs5iRhuKClT10yXMOlRpfPdMZLVnhy9trSSzhtNcfgU
Bfp/kJMTGXZb6MBozLQwIAmGDoMnjEKOH5CfD49tRMjM+P1LNDDPp7nhu+Mx2GIoMhnk5aQlkr4O
xldzRMx/hKb/9iS6r5S3qz6Q0KIuwQG3fv4a4g6wCfJzSfYhSUKPdvI/JhURGRS136pMVdaQnfhJ
5zCf/8BWgRTUQNh+BchLoKVFF6PLsfBnfQjn1ZbpSOorR4nZCsvpf8roUhLFOzW3VeBqK32tNR5/
DusHmRM+TT+SWrjiTh6g30HaYMFmrgEgruA6vFwJtgHWmd/M44wJsszPjOBJzXUzibskvIFgmvvQ
U2Jbb6oSPCEGNOcC86/LHED/rBSI6EwthvyTFhdqGIwZezqPNFPLLt9OV7rwP0xABzb1/B4NrHMQ
vZsv8e0WmmeiMsvN43jD82z5UeNB+tgKivNmRFin8FWt/KOBucPoCJgyiqd4LehzbnKB8Ad5AEYE
lQEXiYp5b+HpoDjSvtUZzGGymjBd4lh6pubGOmJcE9kWCw+ytdesdoWOvf1cWTNKoOuu5hrHyilT
y2sGLl1ZxVcFIwyxKzhamLyMlKWerrgYH/Ax0p5tDFKmmMhYIlkNm3I3UNWemoiOjyY33nChMwSZ
+/J0LVoGNKu3rdLa8SrkO4ONxhW2DMVDCZpRAwr8QxpaScxSJ68pgFgOxoyG0METk5IjJxhWjeya
xeeTXLOoc6tvSNDmSjzpd6TwKKvsCO+xL190xoLWsaMA2onfXAFaifiIID0Sqnvc8RdmUFn0Z8Su
Ft8QdWvzBMrgO6Rwy+ll1qxYY3g7C3uiCPOT1uE/ppBIBUfqNugG6qMiECJ8K6Ll4lu5ovLKENb0
bkh4UUvZ7Lwkv+/cONlL6cd78lo64txe/GCqmO5G/TMV+2rYy0QsLQcSIiXruQOWS7kF6hiK20r8
YPNOFvDDxucQQab5xmMB07+mVfIBOCqEMlFvDPSc3PM1go2XOyHrf7PFwMJwyP9YCNNS8mKOJ7Fk
BGY2n2J7ReJMZA1amsEqSTXGOrCsVII+nEW9p9Xhr5CLDZGHpXYgyw5vj10lPgNABJFUwry3TOEQ
SmAp4Yrl8jVPcFz2NaYh70Vgq8f7HZ4YQw2ub7CMIjVTccIrs4kU0s5v9iL9wBYuTYA7lpxNcO/y
8k2GpPBkfIkaDBEwhTGXcxXAF3uv3+t6ONcRmPbZ+gOZ/uOJiAHqP+kPNopzLVsrQBUZLbjRoytu
hMIhgE2Q3g2/DbWO9GBeiVgELonRfyzoxfRj9m9OoTtKTQCMkM8ZAkPKW6A1AT+V8PwYpWus2iX3
L7UrSbz6+0i3KQBlRR6GcsDnaJMZSXBqRt266teach3RycCDf3dno7FH8n98khnL7YLlpGM0B35p
Y8Br0NzAKEjYUFk341zMt0ynnoqF2BfNbBBv0XBucI+yj0R+CPdGJxTZ0T8M35e+tROGnZluwJdu
M3Jolq9jua1c8582uWgu4oe2hPS/yhYreISzd5ByxkVGu+Gql63yQz3KIMNspDvjBgkYSADyWWil
rHoLd3PLzIc5Cho0NBmgPUySGFG5IhewaUKjyK6Z/8j9d6oQsMeLhKcWktca9SXzU1iS/CNHTRWI
qhdaXdAEAu0bwmXFxZRMjUVfWLrTv64CpUR0+5J5Ztva6Q2pIEHqE47NkwBd1H5Vj1xbTeKX1Hl8
oVzz+PsTuh8EZYgbij3FKO4j48pQz0bJ8yRKC7GKVTnvY8S+Y0nSu7GRryXE1E2kn3pKgXAeHeVs
UhhJYO9Ukk3TByABGEfDZA7FOUiwknxqvyz0IRQJl9cWugzLBsyza2DBBonFfoVZ42ss1uxI1HNd
HhH0VjcaYGr9Fm++sHxty69pm/+UnLqLLaMukSTKv8WVZwi40PmPvgGtOFXmNPmACpijs3SvVC+/
aVu4O0+y91CEQ6bisCZlcTryCy0Th0yyN4d+fhdWVRswv8H8qIFYrtk8QutzzM8MXYhn0vAy4WBQ
SvmsCjzyqO9t1iYvVNWtRP3kt7vSCEAB2XzsFdPRhA4LtcRi0pdqjhvrwPgwJifTMcNNSRINZ3ST
W8oGZ7Zwge+JXyZJ8cnO+iYaIbQ088gKReVkWtAATEtkyvkEjDNrhWtKAcjn9PU1WS5xx3KJXGaZ
BwQYq2Dn7SViPU8CDmiVPdPCHFOZioRN9lQ24KV0D/Mr//yOegZiNWwPQCi9tpu1cOcc+MVzrWI1
/IMdYXBdcKlQFYxkr1LIC2tH8CAIzb4qbK7wkjhLtmZn03AVSBDKxws2CTFRTryVbgmjor36ZiJz
L2R+G+o81ELCw3WhHUTJSmVbq45ZzLLYQl9XzAO0QPKLzxzqXbOV87M+8KcOPHsch+8KEj8KbS5N
flhOPVjPRXZ8kU1LLaB/Wowwhk/RV8trssWVMpY2xzRVvMm85L2Tgow+r7pO+mbx/pwUJFofBEFw
IjMdeaYXaVfetTXJwdrgUDZJ8hZapvFlMlptvVH7jDEG0qhzUwbYQ2uPrTuxc8MdZ99z2lbjPjH2
Le58jRBj1jzduGLFjrYa2iaDpoOcfXfySgRvI33/d/cP3QptGA7ALRwFYDi9htKHzofdIZnQVbwZ
ZaJ4RWhRiPAHebmm+WK1B9nGYur2H/lkuduVGvgIljMY6ymWIpfFT5nvZQJEtzgh/yYiBdYISVSZ
T2wBRQIvBTBkBNlXjlHjtuB6ZkFHYgreBuKEr9FOzjYlWjFUljpFypanvqy+3gzYZ12HSujKF5l4
mM8G+wCvoGAWSjHuY0lMyRUljydfGQ66yUjA8saAxaGEoXyVu8uIXgMJAjMObkkKImKTu31dXbls
05yhEGcHoHba+5T2fVab1IMrDBEOfQRXX4MM6k5b83N33/xWiFnWGJ6gQI4I81yLoHnQo+BQYIuA
opnxe+nyxczDMLtgQzOouUV5+ln+xF8cY8/EZXhhHkKm9BF/BqnSqgbIihOHAYc10w2X+gfkyJHV
kx0H6pHjLasOfGh+yTa6dBfIEbBOE3PEEI3hPMqiYCEGinahlh/u5QDdwaOLznCo37X2wAH4fF9l
ulcXLFc1bsxfuu5KJd6J3yKSuPML2FLAsd9+sUVcCb8YNOjSGftCb8zHLzoYjclpsybnBxGHInoT
U7iUsp0ZRa+cxHFVFEG7QTSjM44u+BaLy2JhR+WOpNFF/mVgWLTxoOgJxEk6kdFtnhYVY/y85sJN
wAY6L2DwJmrfAmXPcONLpNjkHpnqRDQyFiHJXf4jl3sRCeKDmo6RJdYF7qpFEIJFMKm7W2Y+53d8
noCLJrondGdFovIIFKSdFDhIw9mO4OE75P+M97JB29ewEwKZog5MzbmjHaxOyKrl6aSCfMg840XG
4OkV1n5VNsxZf0MeJxGGhr59vVjdMLxmnpawmuJjWCJgiDUvEj1kQAJQTMJ//olACD+ej/qFLA8n
dLKSYROMu6fOvIlKw7B17jAwjdFXnWD+XNIMmy+/pDvBHqZbUbtmsr4DiTlr+sgoGVeqN/zFHSl9
y2T5CStmiQU8jx1x3NG0Dn/FRvspY9wxH8MYRKQ0ZPXsTOH7UGug/5Z6f0VeW20ngYMNrW3Iu71U
mIzJyUZZQHs5JrH3ah2VQ26BXJe8IPV5pRrtUXgI0j9d/zbjxwu9kz9dmIhO0RdTzIHBa7d7p95k
Hrs0wJCGWWyqvRyhHHphmfqOd4LLUAeLMEubzqMxWhH/7lqbnyMToMRv/9TcazDFXoEGgKfJGHAt
7FYhm8wzWzdNdjpTY013NEKZKdk6Yk3eP17xupJzh/JGihBdYuZsA8E4DkHIDA96s9ADFloi9Sil
K0MvUA3sxY38kb1WCgqGUNu06Qsid8A2yOgRutEGoENInWFW59NqIKBeimdy3FgwYWbUmfSEPoL+
ie3kvPZXZgBFPW7E4qGMnrTiqy0o9hZsMJlIrtg7X6cdysEmWMW4o9z2t+yRwa67IbTF8heXXYqW
5dz8UeErlBgfzyLo5/of8Qe4G2lfcsalS7oldIAE/aWRDyOg2D45L14+P7Dx9Mga1JCEOBrveW6J
2roX7xF4gReGIidWg5EqtZUfBGTWoBIBZMrXkF2zbJxegl2NHtcwPfM2lhyQ1xJJAOVFC780Vq+h
+DHC+n0bD21wp5xBzk8LGSO/mNXPoruOhvc08cSCE2vu5IyrOl5zRqIzxpNJw0jsI6u656pt/2nm
R5N6zCdHp/sTv4xmWb6P0763v/XbImiiYZ9Q0dw07JJgN7NjHq0b2nNZfDTJLnO1YpOdyQ1C5Iwl
pdstho+i288anYS1n/LJ58ZzIkbr4hq7C4WPYdMcBS6T6IDXhlaPmvgyfrSocUsyoDruI1Z6RIgZ
/DHei/42xldhmENWnit23U+GmQIMoL0+L6kTpKAxYQ6PhlBiGqW35srid696DFcFcrTUFdrGCOp9
u2srQkt3Geo6Nf5UhmNNmG9hcVYNt0o3WZDhwPMzdZUroMm83JOi9VO7KdGflh6MT5TptSPfUC0x
s4IsijcY8da1kClTOf81aGH7kU5CnivefB1nVzkOsh5vWnZBB1WxPuF7AQzy+qrrfTnHHsPd3Lcx
3SvS5LR1RVCf/abgVic6IFyHqZ3++yf7i/JuNMiKlxgUBwzQpZswJ298Gf+4zh6k668lyjiaCUFf
mflna+zl4iv9RnqiG2jrLT0+1MNOHK2GWL2dRLJOvW/1X/KEGb1X1Q/8D27rhFTIYIZI58FbuVfl
D0FCBWyI/qcZyMxmOJKpIOQP0Q7h/L8mPE3JOkEh3ZokoAbwVYhKrL9rKDPKOam9NCWNlEvUFqM/
zt702HhkJuimr9I9yusn1TTCHso7pC9syW39ipqfJ7PkQ62Z5UezSdQzqsMoksm1XiBtbL4h5XON
LstplxKfBozhhyFNXuyqmBW76NXJdZS8QdyQPakxr3geYiiOkhune1UF/sVac2usgLxVS0QkuXIw
iq+h3iD9+kO6mTDYybQ7k72nsPoZ1k8sByRkhWTYWFA7kLAUmxZ9brIjYFLnRotXGca7et3ipVR3
WDczcjgR0CTVNmn913BLmi1Ehxh3iLrk35TaYJdEhdUOLfX0i1mW8CmF85epDD3orSbzbXHU09nG
YJdkHEB05pJPxZa5NwP1HHaqun95FMC9wy4OfQnemYgq9yCxJuXgpUVTAX0j57AJ7hXSWWyFmqHw
kI6+3YpBwH9Uywh4DQZxmBsv610zSrNM9sWwz9LOXLIM4ZB4Xhi71FsKyJj+VxHxZLqd4bbdhQo3
WhAXXdkG9KynYdX3Z7NRmn9h/yPjJmOqSdQZ1ikhZ3JLcDVZKomXpYGBm+/JjiX5ZUXCJmPb0GvO
Qho8husQOPiqO8cIiSFACn7HcqvJt/MfG5gQfGf8pBLXWbPYNd26jo5M+HFgAM8IwzUOwlZxGSm/
SjAe81UM36YnMaCz9Gk1TjvyAJmo3EnfEYrAIJhh2st/RAW+L0pzIRoPNTM1FBOwK5oPnfhQ2kUg
lqUUvI21yuCUtSFkO+YHpc/uKD/TGzF+kFMnS7EkQXrpvxa4/4cF2FkuUEJirZdI5IGno/rEZ2lc
QpzW9OoIjFkjxceoXFF4SyfMrF06Qw4trNnqti9Oerev2GhN0Ls6Psc037ILwaKtdH8L5UY+QHqu
zKMCrLj8RzhFhnUxUrdD//+/D7HD0HySAEOyy/ACSn8yF78R07ccY6mWHI3c759eQnjS6isSNmrx
xcpvYAhDOBPFeUUOCMkgccqZiYBo1tkHgrCaUAlSWlMfYCos2gMSKZ2ZT8bD8NsbTsg5rwofwH5L
9dz1hyJ7OS9ygaRTAUDpc1F8pwzKqvLOtpr+1fiSgCxU8FqgwrDl5mmW4v3AEiwMKP4mm4IXnau6
konfilfwL8QB2RkRkGiIWq3CwR9U1C03Esr10Md9ZqrgpB/JV/wVjx6zVP7PQoasQZkd4/XNK1b+
yCt46nK0pnzrRXd49z+tcni3uwlVBmyxASISBF/IQita7zezqAIEM1I0sIjTXw9oMY2/nlDCljSw
QS8Sh3FKB7cF0xTFbDHINpROGiTqVt+lxr9YXdKT6dmKuUEpo0/zNPl7Qn/UMWVR2XJoyN7wa/TR
it8CH7oEVvRdOWCntiN9cy1xgVNDDO1vseidFDqiAlT90NBitbAZfhvhIT+a13Zmlhr6H+b8em7c
r2//T7dTxc3phAC0EGu4M0WbQ13/1KPra+a1rVum98OXwKu2qNSlLv7hF7EldCYbVVjND/+bkGUX
N2OqbWWyKjAV4Hp5f2fRiv/vKHK7QZP1ldjig+kcwXTZ56XI/Ovjq9pyeuntNpxWBWt3HdaNk6rn
7E2Ml7mpmZ/ALB09ZrioJ7LNq/PezGiNlSivy/zKNHqAOA/C7JDqdq3+AHQhyCi/EZM62APCjZgl
owsCA1d6TnGcwN3oklvyPKVw8swzxfJz4VEbp921WayzcadhCAq/dBXPHw2RQ/BpbucwDepj/vqr
wtts05ujDQTD5+QdAjPd1CDs6DwKYi6Ecwz5Q1SJgND9MN4Om4KhzRjEKkMEJ/587uRwXTcLKnUv
EQ8kyjM+lRBnA37MbD1/9K8r/oHpifTq2JfHGti0vBNzxndgdZmTvS0iV+nAs03x3ogigQ7KySgO
OQEy8olhNDvySt5HebqeTQ3s3dIWLEGhkJFITBbjQEABNhvRhNovtnJ125FI5FAu9NqpeHmDhh/C
qqjSOfwiB8f8HpVFzSoJEgdh6KgIiWNA79H1rrarjBTVC08fdgzUgR0yedwHm7jfhtpFA+fDmLI/
6s8PXMZP+6+pCd9E06KQE8hpC0KVFn7HjK5TV5z76GFh6BUomRB82DqjZ/q65N60KHatzmeuDV6R
oBOKr/gySf9k8aND38xaC0//iljEtPzRwOtFDB1698VXKuDWzQiyvrPxabzQhaDLYbix9dEYQgkM
Yd+cAGfz8fIiZQHArcP0K30Vrw8hiLCrtGhju4BIBV1EpLNkEJHPEF5y3SebDpK9DD9T4iXdtqUm
63bCIS7dM6MN6caNpMEnOUNJ0UMaIEtd2ouzINofHDFGhafdhpYtIvcUy3sqWRpJeFjnyY0tf833
eWT+adIKgPpZMdou1PWEm7y1JpLZ2t1CdxirIPdIgLEoWCxekBGUbfyvmzYVAfCYnAnRCm04PRIm
sQ0zL2M3aVYlO1y44CRQy9s58N3hBFcZWxDD/UnfqdEZGG/af0xP1H4YWVyGI88fdMbjWYQ6KHqg
doirEpr1YkGXfxd8fp0x9+yEgyd0ILPIb1RE+4QMhuQD0UoK+gVrLNJkxEQoBlh2RfuXFeLVQy6b
MXcX0NUid4eTySrsOCDEoZLMw904bY1rxgZf2hunUTxl4/bl4Z6CcLWC88leU/GZJ2m0lbCOUBi3
eIMRJ1GvstSUfiDXwe+lS4CSze8HY0Tk8RIPug/lClg5TR3c7d7F2iisyXbxhmNL9W3VH7jXDu9f
ftFdUCFTAEGh/gjqhrMQy0vX26KV7jpnMuaZG5mnbJKP0tewh5IYzxlOILOC7IriNud2SG2F9g1a
jkGmmvEfTn3TP/DX82nDOTkTPnrADBzdMcwpZxZ2DWoMvI5b9oFtdmaqv46fASuSEHAPuAFxjuVi
0EY3BumBlpNohu2EjhuY4A+J3douQxGFR+RiSJfQ046Dis7/3lMhPj8GsFuD16t2W5MiiBynJ2Oe
OxQ9N5VpxcicpHCXiprXs3AxApWpV+qODAucqHpkE8Ca5dYi7QuqzWo6816Y0TXWNhwmsCvpE3P6
7M+aLZV8llBmv8BI+qnLNnVqbU32BpcQHuJsY3fAoL1maWeGjyc0E1iOLtHP8xuREPjlDco/JbyR
rlW4tcB3d0RwhRSoclCFVAg0xGMmkYfuYJtn2Jmrq8Xz98njxZJa+Q9pbcToloBZoB55vbjL8TGr
pPJ8Een3JdimT6Ifa15hmnkiDFxRaMdPnzzdNzCQ0lW+2ytvGdPVWJ3HmwO5ADv2kSPk7bwNkmtt
b7kq8fRbORKzWeNci9bQMqGw9GidZMHrnw5eBwbxFW5h5HIyDgKTNZb9zZL1hGw9H/DoDXOHgIyc
zHLAV+hVgf++Ac65L9YEEgOeAcwH4xyiA8IOK4gP0gtfP/EifI94PWzTCNAls43K/LZyCd3uvuvU
4x1mNKjb7OGJ4uHsQe1P2i1Jz7+zMwKN3DPbcB/AMRW3Gvu79V/P0qNY0u9l99B6ya7hy3rwWvNV
qjqgYKK2Oiu8xVZpT4fnnoct30/9TdliOFhgs8C0YlTO8GhIppuWf0TsErU40+3fZ0CSK37HLBeK
0mHq3vmLg3QEa6aMzpuYDsbNQwyG20v3zDKW3CP/MSJRUDECFm+kQjL+pKFA1awTzUuFZxcYXv7l
30qA7WSZX0bXXB/Ux0z4JxKRMXJpQylMkb47UgMpynrOn5BXoAjPPnNmoTteApAFwAST5WbY/iYO
SCJG6sTFkf0AEZEB7NuN8j27AFBXkTMWH5RsLFwFG4qkiIYMPSsBG6SK8snZs42fvuyC0wEmzoVn
LQ0PEiIxFkqMGGZ1usMuFTAlzyNNAJtd2MCVhgDC4ozQht9OXUNvYybvN3lAA6Cv8u95mctYkMW9
LXwimyJPL/NiZY3+Wa/dZtUY2wglp06u5bpmPwcXBw34G0oS2RvMi3diz0nuGtiC9EN6WBi24MWD
rT4GBGqcTOzwY5c8d94swSXaWEr27AS19z8sIIK246DWwSQeZ00n7WHF/d2mDLku2b8eHJbh0mPy
7ZoMqrMnXuEAPhCh7HHuy+UhYxz6gNLRMGpfzo4OqkOUHIv9ej6kV4UOlRhOzTJrVtnlbe6QdUP9
eZl+TA9fHpLfofX1afeU163ym0WBwVFV72eSzHJhuGzidHcRaB+c+xDSiFikAsGk93anWzxjAvtN
9/fMvddKv3ekyjGPNfw+gRVjI7NrdeKd7XZad374L2bop1isYKbayRjxIVPUHMWKTnHH7cMv8M/E
BISUudqGLIRaVxJXygMd2F4QriWVackRhVWNAD+c3Z7m2QjxMSFlF8xXAwKlZsfgCdGGF/8sAI7S
ai3j3hPZsYF7TP0nCDgT+cUOxK8ZPV4yrldCfZYa6pc/piclcngKOM4Gdqlsl6ky2udOyF/2gnJR
YYUesKwG8ad/crywnuBJDLeAt2csEMHmXH93wmsxVrN/5UOGxjWC03UhSjWPsmc9KxPjFNvpYOeP
StiE7SlrHAImIfoqhDG/eGVXC+RRp+kJy4dR+q7CyK2cxSSorua4SavNYtwuTgzOWa7d2eQkePT7
j5INTsGZ1MBo9sDtLJItbj/Z+OygnKEA22f3J7OyZYMOA9ge2xUSkijRv/qgv5U4tYnCI81NZNVs
jYPHOPQi6NC7bHXiqbG4It/htqTmc0zQD7kAAJZcmobupMRr1BCsdZagCgN9ARYpoZCQUffjf39h
DZ1kvwzoL0xcr0fU0Iv0E/zVUHvMVKG2bTuX1XyLOln4yCs+3Jtc850v1W9RPjf/kjMauPxaoLgu
/dR0eo3FJ4Pg9esSSWueVD7DqnSNN2mr15KDS/ZNCo1pTdVFpIQvDSs9vOBHnNK7kThttU6Nw6RA
+GKpUnuM8Xp1E1Vu894Cc8ZSgAP+Sf09rJvWxsst4rphJHTqhf37gyhkCRnfgrkeHVqRrmO8j2Hr
zo0Alz05fgoRXfSYG9zjgpty8eJNQMLV/y6oIxaOXLDy+UmB8WV3g5SNRPcjZAoE63GTR4RF0yap
xsrYxp0H6FyoaXoQdkTkFHvS0QxdST021KlUxDs8VLBAieNFfresv5N0K8YHBiwa2rODCcr1pIcB
ssBMIPm27vLDovEYWi2NcV0NK6Q6dCEGGRp19AXN76BkN5XtxAC38MIIjTF5AhlPvhnyGalfWGyM
T96OmHINfou88HRc+y2Sq/AnitjX8XS/eRPZYFToEWgZHgv0/muBKdT7p/2rNJ/cyRIx5EfHfAtj
6qkGzl9d6LHQqc3OxcFS/3G8D1a4x+r6vi76KwakGMFXTCB4A4aMSd9IuO5yMFydaLzvvnKIwdUO
HaWesQj6NiiU81SsVMpMP/+XLgSnHXqbujuxx/Jr4Hl5OozZRRNdCGZje0Tvk22YOik6AVfIjd6s
Kabi34BNJd1wPKkhgoO9iJAdhBAZwdlDDe/jcFega8OGhXXFnv2wmq04V0k5iM8P0H64CEbGkATa
0GBomwkQY8Y+t+7+hP5jQAYlfhfgXgkY52d/WV1OS8VoQz/V7U4Be4rzkwdE3RnjPTJRA1HGVISo
t4GKv26uC6I/vTuwJVLwPoIu1f4K4axXlx6Vhlvmd5nvBc8iFAQn/xeyhn35yuesFxvQtrG8C+FQ
VVsgD4J+5HNFAiAu7iajf43wGMRNyqqprmH5IP9MTA+dZiW82fy67nDiouMIX68NOrjk6u11XvGc
M7zb8ofKdL+QnGIuKKI1YIyRvVpT79R7sRgQdGlMLpXfkXN14aWLY1F+zCmTfvVgbIzBSTFFV+Xu
WjDOYCBLKhpB3yPBfuKW9MTip0pvGhul8S86Te7IXzF8lcYKcFwEtzkecTLiKRkDNkNw/CDk8nJO
dxjpUO1TEhJEwUmrXzVMEcE7KU1Erf1AEc7Sa4iQzWSrkmFBAa8tY4sHhFJ8DPQ402JDKd4P/G3I
GnaUT5gAGMKEgDdiakbo8Gw1kCtxyRJoR9vV7sKTMp3yqCI161NA0jtDc4dfZNJMFs30O31/PJX9
wJINEAI+Ev6XkbNSJMBgI9K2qBxkaEhBasMlrqixCzrVjI1bzGMiS1RkEguOdo/akZOEuQmN4OI6
ILVMghfI+OgzIaGQ5CENL+anIj0qOt8EDP16Wot2umqZQhCzZLcnGgXKELJXUxcy/DuB8oXeZY2O
FPXEsvOG1WiJx4ZDCwAvYPreR2wxOpJXjwcqDR4Uqvz8Mb6xvYU09xMFrqvwm+kjlmv8vU+qZ5bx
u4K0h1dNcO2s6ryJQsU5e2cCIFREjx80bY4rs+vFWeGyeAH2xcAUludWBvuL1Y10t+En4bNEZRUB
EQRW4hXiqRX+3khrC1h9CBhO7+/yqZKeYlWzXGGrEpHELc3ekLXTHf9GydTgdZrp/bjLL3zCFUrW
LPqnv2GCJDvNyXpySZegLUcRaJdmK8+LREEy7ulvBkc+xxyyDCm0QJescfymOkWF9+z/SebngnUm
iKZ6E/6buW6+ctLyg/kbJ6WtoWWkThgSHQ3Hao7zCi9aww2GW3VRsRnCcI+Eq6LOa1Hm0GzqyHMT
3SWFHfkytNVNF9nGnpEArvXCZYbEriVrwTlaCZp7qkWGdTiOgTaycZnSHzNhKvleMXYLhPhglyY6
CydHoEDhIxIT9kTlVM+R4daTyAXFMu7pIcqteDcBHRFXLZ93GLCPEk8YCyZlRzF7YySmh8jffL4/
yF6Q9v1wz5K1Wwl07M2erQrq+E5jEW0TOvnDJQRxHVd9HFu31qk/EvwdJ7Omm7d4Hd4quV+WHG2x
OmJJ59rtTymCGHxw7ognHqFnbuX18XmgY2JWr02Z0/wy0yWZHtfgSaHmYKVknnOwgL6CyUynK/Dk
i+agzjB0dxz9AgwAP2WJuGCPvosdR1H69VG1MImGLFEA4sTZb7dwTIP3e4bmgCCrhqBisoWIoOCI
wSaDSu88sJh1jDtqJ+5pBohok3kwpmKLZph4BuIPfL6f97yiQZcMum34AvKN1Tz8R4dnUotlFoWA
YnxiMC1uRJGygOlstkl+KHNmcWrU0RxQuQQfCXbqKdmi5nd36mY7PSSkPVaWCU6FLmzfEUMAXsVD
QeWhXykjBk9Fs3RYnpK4vH7x1fcY1hrlBMYpk1eLLxz4OQdZ/M3F9k5IQbOzb3bsC+PG+mWsjwUS
B2Q7oP9faL7s162Z+UPpjoOmLvbdidt2utQNdlEvCiQr3LTDj/TcwV3fQVBkE4XS7jYsPuILddEs
EL7HK5CwWnkDWxK+/pk8mMZS0tiWBAl2tspTMDG8V8Zn9CTAs8Aq8mi6bcmwxcSY1HJzLlWdQPic
9TUUMhv+kSpudNPtO6tooNhbmNWK0EWODf6YURPBBaxoXxsaRMElKXj3/mqQxHBMKFvW2oL2JfLV
UYBjLkm3OEwRkZqDjQc8BsruDR+qce9oKcdyy/vW9996S+45/jSikXkoUx/vAPaF/n3lq3Qn0zyb
hHa0WwloSw91k78xATZXoY9O/wqQ5ZkaYCfQ8Hcq+kp8Y/RzBHQlP3o258VQ6OHHeIM8XvB6LAVt
O3RYOC8yvsNm+YOdAU4f4yY996m950TU58bQgbiYAb401ZEJ9MCMR90xUmo/ddzBt1RBoOsKeE7/
mgPP/mhz7jol6ySL7I0RcZiwAdEirfuPNl+jruKBZcLxhrZD2758fmsxesDlLPbHegKtmmcaGQS9
6OJMsxbzvuThYVSojPcYmerJ09NVc2AGhdlF9KAOJDvGcQxDOTBUJleCP4dyjCeee6bbbO0P9MsM
RcAvzvNpDLTATdBtMPAe/8fReS05im1p+ImIAIS9FUgg5FNSKlU3RFq89zx9f3TMxMxEzelqpRL2
Xuu3JY8h/xmNyNIaJvL3SsHh0L9P+hUViAZ3hYU9JNPjSm8YSYPWEoLJ8KfQFYC82ryQbM96vAq/
1QKAfkFm0wcfa0KzwnhgY5Jn1482w+psMpaXWBABpt4V9NYrD0Wvbw3Ppj8h5/a7nzSMiRw/khWJ
unjYB/GrD0mR3Ce1IybnvseLeMZDOCMRNEg4Hf7MYe1C8ViUbA60EzP05McufS1IM3g7p3kI5oIy
aVO8xvEY0dKOym54zwmlxmrpM+3RDkCakL6LzDvQ9Z7MH4Ak3p3bkjnUbSX5xCHPo92RlgIiT4zW
hoV1QuHaOFX3rqJ6QMab2ZWwJFUDg4Q7JLIMEgvI1FkttFV+8WUvvK9oVtiSiRMH3iyf9Jf6IvO4
PcknzlIyVa766BXPYs9LRP0oRDjSa4WkAsmKvdU7bReym1sQnIUG2R+eUYRZ6Fph5Zbe9eFoSy8M
IzAX5g+zTHwk4Ck5rQKPXoqmuYnyA2sIxckkXEI2oK1v9Ful/hPlnRlvBFJgQGjhiqAoNJQ2X2P8
VT1B8aAxCXQYHapky9+a4p3HjMn4U4fLXasvH3ZgcFGzj5QOgxnGdyCSJ3QkFp21TPiGjSJwqM/5
ku0wosX44outngnBLJg4UPFtQ9w1cbyHLxkx/DMVUYeTHkkRDb0bvZ2xtXpBrfd6CXMMGE4nIuuu
REk3yyc/Kk87dOwylmCqGIqdIn+Fy0exS+ARy1QkUCiQXr7HhcGArGE7AzLotukvFhFemWYPSYZc
SGvcpc6K12jymN/UF9g7XTiAaT5ZKA50pQrwSkCp2P8BchPOWYGp3giyrY83hCzpLZzxhuID2Mrf
cktd9AWZnJhY4E6soDIISEDmP4qsxX9CRAJIr1luV0TOo4BYyAdgMN8nVtaRYgeE0BT3lDmDL08q
JXBbcmllFzgedi2Y3I4MD9kR/8S3kHoV7scTfBtmXWiug2/SObBBd7yCVLeX/z1YrPr0TRPDTO20
QR6hThed1Tu8Jdjo2Py87CYB33aXVUerPQyCRSAhXidR/Tf3d+5ZgcZ4Mg1QDqJRGlCsEaFnq+h2
BvaqHsE3To3s2b5amzzSJYrSGhJXw+zEsFvvS/VSTh9pgDgFO9ArJxau3igcPlgrbYwDvzOEAReJ
+ZvjLiBEFSUvP/pp4ddvpqc7CaXUdNicIf7r0M09epn20oZq+PY9+hB51bDjPFXhN2cpEvaxgCPw
d8p3POjpePeZ4WFP8mEXyA8gXkU7ou/X2xeTPgL45eRQdvyrVDpgQCeRCPBatb0LpQeZQ/rdNyB6
hxeCVOzpx+zdVNiNCEGqIzNkiOuJNm2KoffiE01Xsu1gUab3EkiwfRjTT8ITuQkQ8Mcv5TlTFpbi
8aAdAz+Q9pUyK6azEzAQw+LvW2SIaYdhf0NTJHumwgM9zK5vXvUKoQvkGZar3yI4GOqSFktUSzb9
oSDgaTRAChXE1mq3zVCrxSs2LtpIRWWfowtNSUWdDRLtYd+k6E9MlE0jvPTm35CRPUHTq8MTSbtp
RtYu3PIuF94VsLAuvdfjPSpdrTDX8ngxKs8PCdTQYHjdBkF0tlIsqmX6ot62CUm9hNlql/TY/674
LDPVMbRkkYpS6xW0HGjKSFXyFVJa+khEu5ViSoMZjcJdaRISuc/Oov+qzH7XlR/dLbGrm0w8IWLf
Cv9ogvDeaPmTH61myplwWTzRSicKLkS4JZL9uYyEwEOAkE/3Eql/wuWR/FQTDyj2QZ44ETASL1sZ
NmsNECv0D1q7l+ILQRV2aB6K9Gy+R4jAyTYajxhgQ3mn/xbtUxiRA6FcmNSHhqShgFKWyKjslxOE
K3pMfjLtMwr+qSZNSrd02b8NT9sXPe/Y9BoxQmKm3Mp7Fd34CrkzH52HImrWDxElV415u5RNUHJ6
qont07oW0AQwhOy4HENtoWykdK+BliVhwzpN+YDPEfyBe5F3bzXQKczLp8fDQYA6Wv4RfzHsNZgH
8f+J/OxVcSxNi6AoVEAnEjhuCwNsbOajKXBdT8fCOMr8x+T5Ly0tmdjSHl+BPvIa8pOWBFIk1Af4
q9vUPWGMwsBEy8C9LUIdKALLBHfJrnzzKQYJyIXfsGD4WCBmAqEoWhziR0Kb5HzpreASfeCZWhn4
EMiLg2vvv6TxEb5lAKE7giYMhxzIuPCC+t/ErPfpB/squCjLdbuyl3Ku6oRuX8W63mP0znwuAE9F
Tiweh9CZN6SOkfUGo/mPK2xsfruEi5kzqyXI0OBVBduQHVad1MdtPfKO8udTK5OahtvbWhFjrL5p
Z0Jdw5ycW5z27aYBghLTfwSoFOTNktwq24HwWE2cEcmDdg16A+9YrJDGiYK9imrb3wcdLXLfLAdR
SYwBtXrteGTik7MB5EBEd0KMHb/AoriW1B6MOFJz9VqTD8cAZqkCGhxOYE3Gu/8jIQk0CJwhhzPA
J4rBGKtUQUzEVuTUpHLZ4xMh2k5OOJvccItpmRotzXCNc8XOQQyKznvjBb/98NN1r4pAUQYZxHrE
FJhOD3Ps8lQQIyzb4/sikwUNsrFfr8CZfYoOmueMFIFUaDu30snL/2Xqwn8TSKbqyyAVdmeObaIG
5t9v9Q+cMINQnrYKi6zxJf9bHLT5uaiW9hcUiqQ0CHCvYDXBsdmtPon3wlAuvZn00cs04HIOAOti
KUSgAvUFUcGlwEq8kb+Q2sgnFQ8C55Z4FVt9jegEu0i7GDNk81vc8ozFaGxuMaDvRPjyOrwSi7GA
Orbc/nGnqDhubCY5k/XDUn/442oTb6LVp/JUfxGSpf+ibS3tI7QknCrs7iCe+h1zMP/H+Duo7uBi
TanMS3so1C26CkpdOb3bgJp5uTlBkd00hcgjhjh6m9k7IoxEi3wC71R8TMxrH/xBayiMf/GeOkYU
Fq7+yU3Nbo8dC+MhE1UUHmFVpk294uyFNDBvurb7QEGFtYjnuDUBpNnwOO0oaIhZZBjZdSS1jnJv
OLj2rBtPyd+qB+Uzos8GAfyak9caeQ8TdhEQOoGcGGUrEQsHrEYEuonAHn/+ToF5R5sQb9sDlY15
K7piQEIf6QXyk+CCvKcDaZ8ld6V+lnAE6VELFuniJH8WIu2UwA28XWQ1Ba40XJNbP7yi6V2eCJa3
s2/lUDEGFT+hKxqQA4swnSYO5YfligDm2Bhh+Ekmqy+qeO7EcdvTXGT788gHg/fZT6zL+iuVXflD
c33VSY1DdeM8D84k7nyh8o1tkk6oaVgen2/+R+EaX6riof9gDF4bj3pawtZBcdFRMHhzIWyXOQqi
cM0yLXr0knzYGekYo4fIjx1GfydHyyh4Uknf2yhfcAcEW+l/0p9BIyTg7fiG+7nacJTjBT8mvI4o
FXDiTB42nYxvW79jfSI4ZJqWvfhPJdWvcdUbWmXOY5fHAnUgAaw5NuCAsOgbTyqtPz+F9M2V3Knw
L6CW8Vnch/l7OC5DKz8BnqqQi5+hnC/8jWJYh+x1Ng7cejvB3xm40TGjngSbHwExzfDVDjt+KdcE
ZnCwwpH9IUZKvBNFePp0tUcpJM+vkMAlct/2WX6UHrFLfvUS2xUt9kINGhc7hXxqhEPK6Xz8n1Tj
YWaeqngultIsXDU8VEbmdOp+hIUltonG7I8RB5aDRbIPtvo7DnbUDZb4NljIClltgnfqC7LVGeyF
ZUA78f/BeEld0B2xFgvuaGUBGdOEzoZkubAN4yrTMTY5S0uccc4J24XXUeBPpm+SljnstPnAKsBm
TJVL/KC31NUB2EFIoRCN9EM7Qb6NID2MrYPDzh2UTDteH4PBEeng88xtSDkPPlKQwiF6sUUQz9JD
Qk1vVYPn9+bLj55groEnyP8syD1iJiauT7wPvaP/Ln3tANIy3Xp8cBDHAelh8Ctgfcn0q9acGg1v
7iXxryIio39I61FYw5eyERhISk89EzDYKLcjWKHLQsKGi/AogKFjI9aJn2IZPEFzGVXribCT6OoI
8NhL6mkyPMyNiYKaFeyjpX8PlcouV56Eg+s/q3MW7QjzpazHuKPCxDOwUKyXYf23umA5Axcn9S6n
vYADGpBUogGX7VFtzyQNDy6FRQSk6MmW3EKZ7Llb3Ww4ylH8NvX+Rs5Bfw60Iw3yGQYJ48Q71hD+
y6aHMPlN+n+licRDnjgNOZrRiRN1egP8WHhe9GXCpTbsCQb5SDizXB9qEhRprlhzn0JiDT/YjnVU
Oi/0EKAGyRMxDuUnW1E6MeYIL160LneD4pvavewLlpsgDIREd5YXud4X2cc0ofGO7zT2KtkHXjfe
Mu6MDr09UnCBFXjddm4y74jUJJX5NokHny+v32BG0MExMS5xQX4I9T8fMUOTXMXSKfG9jR4aWSDs
Kx8BUTDJg9T1cg9t6yN/ijPSY4koviKbO1J7C+YDik/SLoL14jBP31BCgFvjWfO5fbqLghIEvC89
8hvlNSWNymRfElxFuyNgAnwhqoUjj98m+tDOJapD4TAd3nH9SYMzwv2+kNwAgbP32Y/XsCPKH9Vx
tOWUaUjqifv74nKYHGIVQTGaxXMX/+aL35nrMNgBwLLH8998QNDqCOrCKoE2d3/RmZCyZk/8JKpl
9UI3IxKP9LHYdWFosGEWAkI5zNuItNaoMAFyCGmUthwzDo9t1DwJBBr2mstzllrmpdlTrjtqPHvp
7wIaSFu1v5JTiQ59cFmLkWs2pIy+dU82mjJ5J+xx6OS1i25ZtRu0LriTdTC7+NqUbPgiTYtMuISF
b/0rCr0er9IZK8EaT2ybbhDlewPbxQ8SP767V80rBSoXAAzknd19LdshJW4fbPoeYCa1rdOTM33J
d0zADRgHfvsjR9BtBQONTkaM7wS9cir4BqYeUlt/EEKHHp+brxdMBxMrlT6IJhwxdIrsiKATAXsO
4rMhDs9t+df98/kPCz88gxwoM9wUpAgkLpNRQ8P5AZEmFmlGYV78bUyCfUlbGC1MXJ0wErhuf3jv
9NBdDZ6xeSDN4fTk3g2yexFjX2VI9LL58COk0LKsj/xQSF7gtjpvcCvmT+ruEblbmINV0FccRwhP
hxfKl3m1x0ZbjT8m8T6n5Ea+ppqckOSj5ON1LI/JtgLv+QRvkbqzmeyR8VRkNhnoC2iHcG2u4AIY
hPO+2vqY06ob9Bhq3hRVuKMQ/f1AjMElto8diaLh8tEhka9xTlSOkFyM4X1gTdO7f5SQMh75J7Z8
ND7aBh9bUlxU0iqOjEd+IDHA3E3eJ8D2WkcnwwtmIO33BGNvNDuYHGHHqcDnb55so6ZPPgeytD1P
Y4JqnK+cf2PqgKIJwR/PcSI96E3NfrglC5bb00p38tHRM3ql3MnhLcYaiwSvXqLHZfmMlwcXFwzk
wjdwAK20C/gbynOSZaf2miGqVLGW/PLnXX4ccYqZFgXB5XJMrV7qLQqO5tL1wtLHtoZSd4skAWRW
4p9CtAad+o0c4Cjq2wZknhZcSKY1Qd+gA5ylxIMU/U8a/VRffJzhSxX+ONBYYJHoQf2yCNrGB5m+
41X3esRERJCtxdztzV8dqNgGdthhwqBMRv+eNvFhpsGehFXS92Uq+zgZsTqoK0+81848OEi2V0zz
4zF8EL292vUM83ceVVk5F/7L4Nc1+XdO2ST21MFrYAw4c+byDZt2viJOcbgyogvaZoXUJWGwtcxD
oxxVdNfkJhe0XfnJlUuGUJgy/J14MHMrufGal6Rm/Y0LO1e8sSxqYG9o3IOPlXAimG9xwaPRTL6X
amSyhPH2ZF8aICmbwEj76+9yc2JlLY45Cg6bz81shdQGTd6EQWhN5QROpAc/RwXP/+J9hX9FboyY
S9zrSAEIl4LwoUxRtCg0LbyChD16cgnWH/CxSjPLSBO/5sFF6MhZsS8RSNbPRNgnuEUp5eTErxOI
kuE3LQ8L4I6Mj8Nd+cxZP4UR0zj2W0Ug38NlQ3zl0jFFnkcmL2guD3uQOYr+b4G38+Cuf0rlW2Nc
q+ZULFKgfrP6S5E8bIFwpYOKlvWrLw/5g/4uCeip+5JxSibvBXEAcKlWQ0gmoEn/2TYPZiggw+RD
gg0gUxlf2fJDbQbmJEoOHV7nEdazIdFIKzxf3qmrxelp1Ftx6Nbqd8CuMkyW7IBzNzQTUL689XlU
/vhPUEuGuuu6MkmreChESZzjA7mzLbpjFjG2JJxcuvxjkBWc0t0Qm6RmeKWQEt9wjELdTo9ifaPa
y1fOAyaorVAcVgnJpEBWGlWBX+b4IjGXJkPlzKnF39IW2VrVkKDpHpkEPk7u4Zhk95LgU+qS1BLZ
COkSBsqog4ZCBef2TwWdJI5/U/4RkVJK3ANf43Toa5g0QkmYicPZkkhNMGxR/yM4iHQFRdkQLgR7
g19/qh0Ca4lmsTzwIRFvJiFKlVcgEevtxtw945nUh3WurSdGJtQD/CC8GNCzVDzx0OsbtLntuKtI
5I6cCsN9ZSccBYNtmDTBncQQmv20+v0BGeaA5ALtr4O8i2DIKSShet7Dw84UBhBzJVA6Q5jf04q2
VkJH9ZaEpc/vElWAuWnQP05vnG76zGiDKPGP94FtZJseS+lQlF5A6dm+ZN8qvWL+XsK0wxdrZLfr
SVr4/37D9BJeC+3Y1Pzbg1tfsqqQDXOSVk/WPB1bur/cT5SQEL9IhdnqFoy/Mwz8DxkDsXIiG4Tg
gXZw+985vDFO0UwW14+lDzn20AyE1b9ROeWrG9C3iZOXU+tMgkBMDjcWTs3DMJEpu6E7VaWXJ5uI
SdpdaB2XHR7+qHElcvIRFZARYhzMd5+y+8TmG+5MmyvHF/a5aiuaQzRoviJKCVURGp2HJn5xxmJK
aMQ794K8Rz+MRZBzdWlDVE8MBBTnpUeuBn9xYnCHMF7zxrIx/C5d22tzxhlsSz9oqwjIIe5jRfOH
RLWD1TUXLP39LierGm3imhRQ8CQoD6w0gF4f4eYaUj6wJn/WMjZF8eQKio9Z/tH+FtNvUnklRAPI
MRr0J2ICoh3JjdX6LXyWjoQVoz/XGg4HkpC65Vs8ppvpmRqEBr5WBvlP+wLxlXHt5X03vxH2u5eV
XVs/8DYx4wLcJE77WJTpbIsNXuEXfpYygG1eaolyq2FWMK6kfMiJStDf8umVk/iMbuI+mUGgNLec
7kQp5HiHjyH8cDD/8FcnGBOZUGiimiBB2dPb0THvAvlY7GwD933/K7ZPgLUZkVL4m3wXaKtZVVef
dK7R38axim3jd0n23zLtc5auom8M9RAx+AJB5etPgj87D2pPnR18hS5fLHY4B2kJ0q8BnxGFNDw3
6rowMdM4k+FWyK/AgDSYea/klze1Vml8CIio1ikGNi/BqbWfjP+tGQ1RDQsI2kVb82J2LxhTQz/i
+9TmLyW58lPEdNkt2XOEC/Zvan5AfGygESPvtaB0F1eMNdEI+cnFqeuEAFr5AztCA9yByHmr+bxR
m0Z3+Ig4UPPv8MGwdMMuQzcNH/EfW6pc2k2x09I7vKp4AZRuyFglnc+MiTuwQyyG8faP+aOYXJU3
Xt92Chbek49zj2j4f4SssULSQYs5AgYEUGYPVwXAnGcuP5sovPhnEeVzfZa5LRhW7J9y0B0iqqif
Ium/f5M2PKkK5X1Ot3JrkIl0+eoAgdHt1QEsnDcLh+eBG6PE0go0rWx68cxXnrRPmLRQg6G4C5UO
v7Cs+jNiHhc9RtsdyNXWaRY8USEmOPq0Dk9LNjhnt0CN1MmPGVx5lPdE91f7cuA3blcrl9Nm3KmP
Chwrpb7kodE8kv5jLa6eYCgsKGC19UMddjjAHcxemKo5j7Kt1TozaHq07TFp2tEtRyiYz06PKJJU
WbBNhHRACsTZU+pwlJJfCL1h39bcgsjxmJPFc0rfS/rJA4T4bREYQ6r+ttOR96uVd1Cc/CqgXSqG
ar99Zu2zT/YiTEx2LNQz80AdLRITwhfO03jRKIyDaYDh6HTAxFe5crq79DmcFf4S1Ejb/iTXx4rK
iA3TprzTvlEcnGh+QICCjW9+D01ADv/WKVYz78H+4xVBIOTgbfzziBeQ5GByBrsP7M+dcA77A1JO
/5uDXqgegHx1xsnnFSPtW046sgKGm1p0ox9edvY7SrRu2blTGC0w8y65wy0mIwUmjWD2ZueThMho
B89WIUKh0gO1aWI6LGFqvBMzi4/LTA/zwvKakTS6I5GU5guSjEmQUKi+dBHNGSIBANcFAQfMYLVh
ScyPkwSmPP8Q49kuRRuZ+Y/ai+En1S/wCcxGoG0Nf9vaLN7ADAWeuZAenuGI94JdABi6slDXhG8d
Gdzc6SE5nUyHHJEU20D9LjoEm6FN5FTg4oUINZyK2cGDp+QV/VuVnzx+3ONsWYaEOs5WlHEd/PSb
3rCkGcE7OoYj8ileanncMqMaH8WdMTXMnZbljf5HahqRfN20b7FxY+DDyO515O+XqnNNycN2VEG2
MysDgBPSZsfNQZfvs7pkt2TsCawMlwJ6droEsJmBLXZrgstV6kbscHgY45ZsUr7xfMkqdUlyI5es
l/FJ7hhUx03dfHWmN9i8dqgHDb4y09KLC2vQzGPwkQMiXbt+7VOezHNi4JaW7Gl8tuV+kS6lm/5a
vpFO4mtf5TspUUV77LItMax9R3Ax6vel4DD9lP6lNRju2v+p8DSRkzgSpkNmCbKj+a2c3KymbfJH
d4oDg5N6EoEi9e2IOq/msduIEIJYeCpyRTctfZYpKxNVfktGX8fyZrjRvJ2nTfE9Uq+owiZzeVio
oHDTCBmSLxvLmg13j8raRGJF7y9FU2iUCRmq3wvxpP7B0TB6hSjSbo25Nv9WIwJIRD3Mb3gTF3gX
SXCxAagf1WWhRxTQS6SNkFlrSYvqaFMR4sgvfNpQ8hh+oU1lrE90hyAiuAtSrWp6gHBCLwAHz0sD
FIkBlYcBUJBYGX2DxXLmFBo2sW6ZPyg7+QMdC7XEJbhRkCGQUYKUnxt9xP+++FNyYjL++tbBoeRj
FeCIWY7+fUTzNJdQuoXdYvAv+LDQ0QRnfszx+tovET/7lkAhGDgy0XGphTey1trYTqMTBbcU4cKk
pD33sWpNoq2rJy4eKf3EMY9Ahhu6v4aMLKH9CC7EewkO9634NVybDGkOnowFC+NbyYojA4f+B74F
rEWEMJc6eol23DDzRK1lsyVMhCchn1inDzP7SvBqEbc18h7DZy1yFvJHyxG9nbtcj2Svq24beHxV
PckSoLtkcdrIe1CYEENA3VKIxZDX/TmRkGzxB5CGpJHSWDKsPYLCms7hYkwJV48oj9te9RdKOEV0
i3kDUcqvV5RQI71DHVU1tCXZGA6/eRoVc8gsMiSghh04arXfsZZzNUXc07Mj1+/5cIpqS/qgsgte
tP1BE0sSPXr2XrQQzUMIr9RNPUDCGDYt0RkMzQdOEEP7CGZE0GfCPM2YxHQWMBKehu8VUb9646TC
N89XKHCJDyjngAdnYJx5ddKkT+ZNQ/pUwnOF2cC4z0RdgCivZFCpkTxhGaMCmswk4+6e35Y0s/C3
KID81H9xTIjA0SBuoFc4rTK8DbxrQbAMgZT5rnT0XHi4uY9gvcvq8ceKFN2Iil5unpX0obODskgG
MXwey2QtE7EFVJCuEMr2HOzUHwzK3SdLOP3WRfq/+duGkfuhfBvjn4K1USMpuhp5BZkKp+tSe06J
+ZmW5iw4lLPHP0dYmDRd2+QSVW6UX5PoNRTuHEV2TSSG6r/HtEpN+4F3HjjYt3m2O3yiTHmIsWSm
ZrLkNohvTO1iEqaGroInVNJuuUqzBNo3fDhEzxmHMtlj69LLT+Rlle5kMaqY9J4l/EI6dI3nqsGE
NnmJ8DJhnqXgTwW80ujy+kdIwvhHrjWoUd2fU9iXFK4/RFEZqI+GPIFiRDIDwLDAiQbNM4nt5wsb
DugHYMSCUodPX79yYztNZhEwmHscdCjKqsO0z53oTA5PRCBB6gU/wQW/DmbchZOvOIeeiEhSpyUM
bTOgc97ytjKNVFtxUZdBF5e7ONjRldQurmO4IoiDDB+VQ/wNQ/htGjjCnj3JRsylC5BTnyLOigs/
HBIEmfyLuzqcyd1z9c7GfAmkXljY/8DFidHg3zSmmzJBdwe0gGPcEL2C8mywiaVtIFnYcCo5tiWY
SwWXtKfDuDkzhWFJfzTkbC9p6o/Q/V+2PfOXdaSIM48fytyZV17/J0RL1ak+/6McHPGdBidtEVDw
iWaIgAgg0eareSpUE4BAHYignv9XG9NWhvDGgrm7+Hvs54Jd7YHeKc2oyZWwuBtWSKXxGLDq7aZd
0Ozox9XR1DL8A28JJXnPtS2QaefUx/mTpT7eZ9nVgFmqtglBxuPS0Nc+aOiIr2PoeVTJFIcJFbMF
EIe0t9VeQ3CQfTKVMXFDPLSRV4GYc6b9FTzftBbv2NSKrYBtl9ZkK39nbuV9/h9Mr77waCbHQbvC
o/7x8yrmebilV2QR5htRLQjIZH+nSN8LDLZNl7yFTzoiCezTIgzQS0G58QbnEF7ZVNkAIdqBFjsb
+yzvgYBtltWM95kygoA4HH65jYdkf+U1B/YQv96VyzvBoxVUSDQoYyUyedXhL6wnjxGFaA9a23Rr
dFYR3WwVtanf3bRPLtXC9kufq9CldVL3iLIddQcEcVG+Edhy1trEaoYLV56S3XlZC8SgLiCJYbiS
4tXXRvym4Y04H9oSZcovtSd8GVb31uVaz8qdOuMkZzp/A8Ps7v1MiwbLGqEa6F8GFyr77qs/Su+h
hkuQsfg6x9j/OSST6gYD/1LS1bdBfe1+iN/GkvXLxoSFetzEBh3e+Ckdzk1u/r1mm7Ca2ndDZXaz
XUaQyqqrv+quX8tmm93R1g7mDhx2C7htnHLBiVY7/YIV0yhxoaBACpQvDRPErqh2A7EylCxm4Mbc
0c+Y71B1eEU4lZQvec8RtUQ3alyOdH53iAtk401GXG98y+miB1qTROCvKJDL1y//mylb+RZ1F3cH
UUjJUXjLgKAaRD8njl/EPVb4HkCmBptuQFZKVoGL6gUx40CJxVa5s+Qcctxdpg17AxYP9jtoTn7U
f8hDEkJgbgifaAvKQW7VIOBQX7ITUbzKhNUuvTtqsKUJE/TeF+zkw1fPUriTSBRkHafWHA/HIhno
D6XxHbli5tU/DTW4doEubPUWhVvSG5T2VEifMAn18JJ98FwIMSyo9iIaZ6cX16KCAtFDBEqCbFba
yfbG7h5vTXbLpHnp70nvVZ33EtNty6xVvYnasYDaWoNwKfN7/2bSTbXlWyqPAaiNldwNY82yEYJn
LLoz2UUSmE9kmFlRhcH9mnud4XGXK50XkDjCh7dIcnbIjUn53MpeE+2wuCnioUx3jQ9EBxO+ayc2
0jWP+jpDPE4oGUl0gNbk8m2EyPIRjSrKF8tSc4MABzrCnMxTTQzsmQKg5BvMIHnlJ+Vjqo96RNya
V5466VkgNZuHdB3jZkePvFmVv/m8ONnoKpU2DebWNCTC4vEwvqQeScNArZKtozGbHhi5cd73aB6V
HQHtzKJngx69XUoc6WfE1BNK72a4R0yBGo2vYlvdx+HMP8Ilqu3So196U3aViw9z8prwkKeoMt36
nxcuwm1ltxRW5Xb0h4BEfKvt3qawYE9HMr7ZtTrcIMdHXJFn+etWKQ8lvRPRssQIbhScSDsqXsIf
Hm9BsgFxgepF/yNTPnLM34wdtMnxW88ZyEn95YaGCEpO0RkGKBpOMeAeoA2HuMamegC54N0gTGXp
yoYrqtAeWKsdfxPacJ8wUkJ78z2aNvGNT+xbV4RI4KzzJYfLwuwdX7jDwfvMO/U9xltk00MhAWwX
8wEmHRndfGRrLBU+ERIb+ONjEX61FJZEo22AK3FcTdP75G+ReCvCp5ZZ/YkDaUu562MZMoQ/9PSl
bsXqC2A21NkAN7XVVRuTSYkQa2Y3dKTcjabwHrEcyRt+iHR4y+YnAza0Xaw+YXJCFyudv0e8aKmy
M1eXEdWYjkTBTWUnxm3ORCCepoI4F35WkIRuQadR+ItsXxbRtQLTWPiPw4ZfsHmpqZ7h7i/7F0H3
5uXmplev0uhrO/AhcdaoG46o5IMqBjW5DASz4FrpiDX7RYoGHo1KZwj2tLYTc1ztxAqsiYZRxHQ4
N0zkwEl24PapPfkpFx7QegTHRyy6sqw2Jo4sO/JfbeCSkMAYw3+BhlDpconBDm2JOIFCuIbGZUDw
AyBfMANkXnMnnaagHGSwZ5PlzWvK88q/lfpHrDcb2kHiJY/uKSp/6vAQimXOWEpO/xK/t1tMlEl1
VXm/IbbVagVKeuqGfTXeIlZqMqo3MrWgSQ+utvLm8DoH545XgH0fmWf2HTMjSRnSSHLVeg8DFT+J
RM8Z/Z5MQvk/fpvkFKx4asByCZJM8HkhUQsLK+CUQfEvXSAEU32nYWftB6+qljAs0pNrrJmsiias
U3bOCIRW9eXb7utPA9QLvTDfE0jJKLxrpVuuqNqIXCo5I64+fETk5ZGJyWyj4RP8FZbVBSMfhidg
8uqpdkegSNJRULLIHHO1V5dvpnZq23cNgi3qdjK3r2DF2Vf9KFZfXFBvkeLMqGAV4gF2TFQ+IsTG
/Nalo1n8wfoyyb63FYHZA7Nnm3Jxo8Zije2e1OO1/QFrrUmTiPlnKsS9gxZgYRb/FeGBUYrAF1b8
GV8DBsJ1fuqFS5dZEnFUNtm8gIMUmA8Y1pHDlDg25UMa/UJ/ABLGrljQHCd8aTrW25i9RbFkcZl6
xYAupPeIDJj+I+eQ1NodMyQ6kE/pWGT3kdxX+oPg51Jhg6wTRyHKj3GngYWG+yDYowpllMcApnqi
ck76C/n9RK+H4zWGBDLnD/j+1gqLzfQlFja2ClwV5ZFcWdio+B4jd6T8gQ+zKe9JZSGZPJLvBfOd
x6esoPwJhQfp1dz27oC6YFw31PEhl0CdeV3mzh9zuqDlYeLvq91k2uzfIbG+Bb+brQme47GYx/rO
P8Eq+xua34178kXA9EsguxpLR070FUCmoltIGTKZZOgH7keV+7AGUP+IgMUgEuCytUceO8ob4Qu3
InM4cMnoiopN4mJhTR5L7XLwIkV0MuF99TVlKqSiZjy8m45UagDalasNHsanoXeH/hipl4Cgg0y9
rHIv7wk8+5bZUlokGi1dpuTXZ9AAaOiYf47y7ET7+dCMNgijSkr4tmw3eOXmD8JuUMYDWZwLQN9v
zQktXAwvobr593DJibMq82zIB0PwZvY2JCxekz7KdzAcbM01cbK0uUbPJHxrODcwXrnLaewQxeo/
a45scnrn+6BA+vFjnEyfqi+rru1zWV2zzO6lS0DuwxKUz9eeNTfcYcB3XvaOdNGfvZ4FDSSpvQfh
CwKwtJjgOVWB21EzYCBbC2diMM3xVsYwpRZpO7JyzAVXq6DZTnn8vogBDj+xfy4Jp8+clFrO/ESJ
xsj7uEEBSO7kikAK7FlX4r/6A5IAHTn2Y2Bxu804hAgRS/bC+M6JygLd7Ef2N+xtanqdOckRra77
L6mwo6txnM2f1aFxhodpbIffZCMgxyQyDWL0A1ZJlF2SUghYEa0PonpxFFCpSoVJIH/oTD77riL9
Yt1cQ4no3m75wt7oaV6hOyJQdMJ8ZEnNNXLLbfgt1I6UE/a8HYJrW67JhpS27Vd+K2kzRwCw5dKv
NspVifhVAsdeCgCbO2Y2wj3t+QmmnFjnrzqzuvZtprKMSqYt6RjUGVQWSlP8Dp1DsDW6ApEmZoJL
16Dr/uo6fGrEaDhK7BjCdwgq2D5Xyq5SnslvAJf2T90T7ovnZSOBXAI93TL8uzislIc83aeVgzvN
nrjLiNRG0Uns6COnKch0KrKvNkuyg27Lgy03X9PszvTAzfV/JJ3HcuNYFkS/CBHwZkuCAL2nDDeI
oiTCe4+vn4OeXU/1RLVEAu9dk3nyq/lCL6GEzxnLkKuOKm6xfmY/AM98bZ5DUfVQWaHAZejH1k5b
IEIEeqk4yh743i3/4+msFTf46v/abo1ahP/didS8G19nwMm2zA/prtcGQXJU+xwBtJ7pJjJZuLQH
megZ+i+SlNHflh8iTzbF5HhSWXCZ8zmKa9HcNCnNwk0RIXu/VGaZA7nGUY9enRyIxV/IYh6zuOeU
jA2xwni2qmxlbhWwfyRkLIFiVewejp0E1sTRWDywvY2Wo/erSf8SCUf1Cp17i45NcRtESPGukl7B
LWyYQWEM5PC1zVvp4BXmduxPP7wSB/Kk8ORGJyDW0xqOBCAenMazARPUS8Ir7CKkUwEQ7JW7xc+A
DljfqgKDgn+TBybEIDGgx2rCseJkCUKQglimRfLTeIvGcxC/awE2uKPWfkXWppqOhYV4ZGky70nc
Qb5Fy51FlA6dHRAwdM5fOLiMHrcaGQj0OtGl7H8BWYlbi1WlnTW39E8Pf9RvfQOgGudvguRoztvi
GPy0kD02TnlFopsjQAD2sDoFNzpIg0hV2yft120AytvaLrsl0Wl4hVyz6nHIvvJh0bGrAUKo7quN
l//18sVDJ0vSTe0QQwfdBcRusze8bbJJ+S467k4Gm2iadxM2BMXO+2sXrvTc9TD3/u7CI1v6pfRo
ZFpDbc8hODOOPoN9qG3wFiKj93ZkragfaX1v7xVqZrRCtv6KHiU5Kvz0uXDOwd1N/8SPikfDF7my
Yv8EBzkI9mawzUGLKDvQz6nvCCqz3u+U77SGoFnDqhwfGTT6wsd8scGMgpVl3ZZo0whinAOwkRZV
jcvOm6VvfNRRfcmYfWBZtf/nUTFX71inOwEWf6ynaBpR0+rTj5ncVR86R41nyEkSYic+ZdvsXEQp
zJoK/ZzeQgv9AV4lvKrKluxQkj1x1c3LTRKI0mXEloNCr2JfoJ5qG/8Iowfjbb0l3fEDt2KU3G86
yq9ppHWCaeTUiH8N7OtZh9j8J9Hu0uQK/Vr8ZIjCKBALV6meJmioyIZINUDUrMfbWfQ+MEEhVo+8
OOzkLMlI4PYlmjSortm3x7MOQMm4SqHd8zbrwR9naYPlghYB9Quh8SRzXSvx3Gk/7Yr2+Ef7Su4Q
VLZqe+pd5JsEDoJP/VA4QlRywGghXeXLjzbmiCn9F0KBgbaNncN8m7Q0WJztNTlWTJJlIk/6rcHw
qMgfoQZ9eUdkMiNEyLkDFTM1U6z9iXdkhXM9Wt3KHdUC06Q5Urm0p+LCmtek+8KqAhxdPQW0r6wc
0nwbLxrUMYhH+/XcIP3G5pGf4p+JaoU/0ZfM2cHZRdmJ3NBwqa9pkw6cpIWrZI56nWFvZLSwFFjW
51igzEOl0mEWWP0jFD0lGn1JWOMyB+K1VLudfM8ZOuY4Nfa94UrEyh/jYMV+d9gKHxIqkA3hYaQl
waljtoYLjpFScZLeVbHTMVdTDxOfKaLAGkj9IhOdiZdpTAtO1egFQDISAAOw7j0jAPVsxLMdp5Ps
lP4DD5rsOXF/ZhHlk7unMqwEUthabiDxma15bAp2ug+K/BylQqzDuHGIJ3u2BeJ2rByRzIjGc7V/
GR03/QrFbkqf8pCTE8uCTiHV0jb607y6Fn8J0+mQpzcc4g9vZ2iOaSGSPoUD4Z2MyDeKBPn9JybY
Y0IwtdLCGx8bqybUN6ya8hRHffL0e1QCuN+PKtanJdSEDEkW/ydIzbRtKamF7JwYhYAtrAj0YX/p
dBeeJO2Si3/dkSFtHrgGwx5xTkGSNUqmOSSW3T/zY+KMETSiOWCaYC3pSShp1Y/8TjgMZbTF1mUh
1hdGHegbMvVO6G/YrOfhO6jIj9HW/HsgrjAAsd7G8VQ7eGbZeJm2KdzhpkXeuyWzHJOBFZ1jWj/z
u2bh084X8b2n7kWKHH4IaAMpb/N25pmS0uma6EcfKvsSRmYYtxm85niVLN0lXDTasgdr1yxABPMP
idcY3CPwICABq+fkrWvxJWFNFaF7hrb/Ktcjuxlm86RfwMRjwewZd3pjb9hP5376LrqbJPzhlkSo
WhEIydg7Pnn1Wnswi8Z0RyuNWxhhfxze6+QQN0cYcjKLJqaqwXQOcCS4zbSDVJYQcU2U1aE+eCIf
1StVjrl2tlgVzwams6wca38ttt9yt5KMu5c7BWxjzWQqwOT0oSCJ4TpmtRugDSSJQ8CJYEP2QqLK
MtMG73YlXs2jgI26XzV6Nc176n4Bl5F98JKpFH3enA74UMOeBB3SLvT/BuErEHYq/DxYn1yA8JUI
veULckI0scwN1UcVoGFg6EWUq1r/lC22adJ7iQMOj4Dqq5fVYrRnR0dPvoQtFyYgA5ah3vKTEAmi
Q3RpXgMNvZSfOjQB0b95A9asS3J4PmREvl+lBHsUHY+xQI4uBR/s+WTxX6gTowLOVl9lB7SWoeZq
w1peh+OVCYLB+di259rDjfhgworWAlLGlvwaIIUhfHlqBCbuJnbh3GmEH75egRI9eMAetdoL20Iv
vLB7m5TP0F7rEpzBtYbfVYp/hG+IOsM5PXZoU6jUPUYJIGyBu7s1qK2n0sO4+Bv9A8fvqoK54+3y
VyTRj2k2dl8FqVOgHMG7sJmlseOppK+JWEQcZDebhRX6RvrNhgsjXpwGVsW5/cpJk1HtwXszBACV
zYBUzo81PQIFO3tPDGjMwdETgaTFRY3IRxBwkPND0iGRFBAs2cPh2j162YBrQaU74XEfCbdZivia
QMsHd3NLDa4yfmaJ3K1N/GPz4MFug2voow4ivKL3N5DzNsNaRycCY9K2Di0jIdRH3Iev7jrRryzl
X5hT3SLGFbDTjVOTn0Vzg+vBI+mXbd9SfMhbUleYXwJZ5uSJt4K31awHvR5OPonXcoe/l76TEpn4
vBV9MzHhAEVYPX9WqlusA5yQ7A30rZJvlO7MEjHlOaNZGS9S6DKt5TfulyqAPg6RxkUwCMxnnlVT
OR1ahvg9kpzfAO3SCvcygm8zgIjIuIyhYR/dSckeMVYpm+CAsspi6VnRX5WAk3mAkOiuKd4nZYXN
Kj5hl8SNhzbDuhd8uTiEkmGF/75Y7KGDULEz5HS7b9R0bNQ4bMS1bmFvZ3G8XPqb8sur3VjcFZ8p
Lg1e8g2Fx4A4YtyUOwQWi3438QmzrgLUACcLyZPMoekv8x0lrJev5K0SsHi5IiPAKTG0pxo92Z4q
hMEBut4XpRkSudp+m/rBlDOn5e4EsCFt2BLyt1MD/mup4CYaAm0+f00K+l1NCPw5yj4KD1gj/S+Y
n2SRb0S83v6hiQDuLWLhVO5jPrXD2Uf+iMCHYvTMlyP0cJ2wca+Z+9ELUkbz0JnvmJ6OXfMOeOYq
MJHNkEyLUa6k+sAdcqi5A609Luz64jEo+y3KUzgupRJAD/rKY066V0jMFhEE4IsYyoxINJyxoxzZ
Aq0LJUQzm4hdlfVovR8YNq30UeIPAUAJhBaC0sqCtfNV+msZpbsjhvuOLOwRWQcTcS399Rljw1Mc
R2e6tNIvYjCAdclMLHdQbCoPKT4jSunbLdcb6qSmXCI2obLcaQ9lYozGKGJCcn5Q8C6ZZOmicYjO
FjHZCHvQjXPYQf08m3ftEufLkMCVkACe/lzMh2q1KjfTlu5o5FgAw5atAcUDMkVf7ZS4Ek4ZXlIH
0D1rGarEs86zC1JkHjReWxFJme0b7H9hfn5I82FxhVpDEnBpE5ygzLF21mdE3GzeEMyd37Poomnb
IP1K/+Y8l4LWyS0+rG3q0BYUFZsn4rqYRm6o3In6NimNeEhCoornVbGJveP0DrFq2+Ws1GUORunR
65s6v3g8AC8yu9eYG9GviWxYp1muwseYgv/JFvI6ZhH1OTy78i8qjwmawoA+bSxBAaGUnyGAMQoj
xAzwqyRbB8Z9aSn5CnRuY3EPEFiJMBUy/C7qSs/ulcTK/zXSZeaoNYfsw+rR7NthvhxIGZJW882C
GhXw7adxJCQI0h6fu3kvxpVwoPFF9IR3TWspMrytWnNJI+xNJzwAhbKSEbwbQAH5o0C6l8MxIQqn
3zefpI1Mkw3L8MCsahZnE8xMEgqjJ2MVK9cCAbrExHKlkv0rspR3OD2MECYAgnkIFf12wkfUCy74
kVNrbepmixeY76sipNBf8STJHEsmq1b4MgsfZdQovIytPnxW2U7BSSH9BeUPz1kH535lXeJz+pOX
mONNBGQ8nFRNxYgR8maFIDiOGB6GbdI/ufrbhiXFtYJ7K7+94JEltzx8KkfP4SBvXhqUFqG4GWRu
LcuvREJiudDEZQM2epE+jGMa3DQ2eASxaZsIdREX5plyguMZ6iiDjeZv0rCZXYboJrDmGO3mFTEi
86Jj3Zx0XOXii9eR9coA2PcpjTvSapP46aH8gU8mbLAQ3ZCOF+G6esSaKwkuNq4Cur75r6+u+vAa
vpGE5nM/yFwTKaCByjjtHIVrdIG4d+SGAwwyPWmFiO1kj6Yqq/ELr+N3SYOSMp+y6S7aA3MtHLUX
5dah7Nd3LSOvDJ7oqrlN40dLfYoxIotnlG1JR65tMnmZOPElJP4Q191v8inRVBMzv9R5AOFuoGDf
6uVVkY6hdh/xlE+M8q505J2EIpsye0tLJ2arIHoQf8vX769EZoutY5Payq+pZ9swWle8nQZPHroI
aC3xYgWwINrrjrhYAoo90WaF6jMQ1pb1hyMBmu3sy823iTbnDHbhXjVvOGTKTdcuy/o1VQgMwdky
x7D9zzq1rbVBZlOx9naqCevbKY2rolxQ4zEf6ra1jwloGR744hihij/z3r+vj1h4FMQs+VoBZT24
5BWw0WXl1NOUMdahDYPnN8sAIAnjoHk3DDx+/GUKuQhDHSMu0mR81o4xKdnN1YAThQCiWzTMNBYx
I3jogeVFZq0bX/NqL3NtBCvpi2S/ZN7n2cLo4sboKdtKgjEvRkdcztpbphS0ybtmtMpnyXTSWubP
cMUDBzY25COy0UmjGMBCrKyxBvaH7lP3riGbbQRLJrMhXPruiQk2Ivol+RHKImChgBFM3HA7sJiG
33dmJ6We/TGyxXOFG/Ci8QjhHBD+TJ+0zvsoOyrJCtW/Ei4mqy3uNn0lqV9RuDHYVQ0lcrOQWIIV
VAb/MXiYNRoGz6uWkMmQI1tkqEF0sIAo0nMU+j9z6heK6DujQkppxJKPqJ6HqhK98lKppCoEUMra
Kdm/HU1tJ29NEG/ApUU7BOmdoyMS6l28HTiY2UOEtmKXXKLmRWeFz1isMraK8hDI2UJ+4DKlzz6F
9t0xbE9VIh54OxObzNATmcA89kVLjjSFYSCxSvzW0nFleA8F2jw6X0Ld0wdQZvld1GgHgB5W83K2
JDrC0ajndth0sGG0yKmfTfANsze7tS6Ad+menUf26VycTK8mt3WTW4GUiYuscpksh9pCqw6Vte6J
CCocuXokt24tMunX7EF+KDVLcaA5/UEFfwkPCt80E2UmOBwHzHYe3EtcNRJ80rPE5NlbxZwtEFii
Vc5qfCMwxU3YMLB4JJb5GrVvo/wUpd1E6lfOy1VzpLi82JnkKgPpUpDnHwNHkr8MYLXjxV/WxUFL
3KQ5l6A+DP3iy9ScFmUNfwGjr5Ma7gC0mRIo+BkMhXx0Of1MKGfdBrrzNbG2DEo9BiPEXmhnGUXq
r6hTPPAlfo+0QfqqMpx+OJZo+6nsgUhTmA/No4F4Rrqz3fu/Y/RCXdvcfNQjMEqvkfHdh0e5IfCK
UD6Az38FCgZ/XX12C9n6qOR/qcAcCTkkpnRxb4K5f8Kow/YWKrbPZ85SyHLKpUzApsDLtycpkgl3
TzY7W5WKPDl2BVX52YzXBL84P2FF0johC3d/hfyQ2qOmck6azVhxJWMqDYt3ggZH/51iUEK6bYiz
WzkGlohfN8LKV90D6TgHYpHqeMsVIF4fLF9zMuN4Trp25UtPEloU1uitre1Hl/WZtvjilDmNxHmj
wGZFj+BoXHzgSQL5uC1OAczW6J492VWypZy9o+X0rRY7Rr5+/s4j1q+MSvp/sdBtFUdCWyO/5eUB
5pP83XHn1yQDAiEbhp3QLc7lT9u6wKJxgLYOfMMNz0d5k+bq1VQgh7CeiC/0QLz9rGRK9tDLhJGD
Q34gRNLMePnQwTonCR8DSzqBrfRn025aj9Jap4CXMRhxrC4QhQU/sEVBuk0C/FLEtJFvvwWeg57K
KpFwEwuLqHyGCv1phowF5hqzQfOvpXcip9hkZ89K48+wtvR7srwm1alQ7YDRaolE5oyKHfHIewDy
Ao7tVqMTmjqHc4o7TFip3vpsCowwhJ9IfarMK3wEYWhv0W1OCGeHQkW14q1/KEXnu9E85NleR3Kx
JI3tnkb2EN7PNUdWFH8FzZ/IOWmGL23OW6Do+hJr89dvDwbB0OycUkYN7eBmqqvfrZX62+CmG/Yt
50fgk5LA/PA876PQoBLaU47bXCfr/lhP26HZtcNyrEVUCowu4wrGSGa3As8RyS5D5wR0VxMStBJ0
KrzMiXLIuInSu6w1W5oOIRyj/tnOeJydz+OQWTtNYYYd+Lai3wXGszrrJo7hOtwP1xI6YPDs6nPd
XdTuXssIDRkBI5lJyVagfokoNwAm0JL2ZN1eLTZgLOLkPcFprF04kP1oN6mn+VRto2NGgI7xLwFF
rtFuy+eMpWwvH5GspvQxVfMuaMg99p9oZRlBHjREGv3F/DZpRMmZTCnpk3zLvsT0mB9vdOYUYoJo
3N/qwhryKk1HMUHKRI79tFBej/vKuhss1EwBhQC+kWuqMtrdyAzEJ5JH2QBhl+0JgO4H8i2/Q+QW
cvYZZzePtqedwZlhxI3naji3MmHZ4upvjwUOEFZYg50Zw0GbdqHx6dNHMdyRn+KAhObLx1qpu2w9
LMt3hpnPwF7Ru6QFoN290QEnOGrFpqwffvjOuh0JhN6lFNfj+NS8rQU1KHBD9TKI0Cv2CdtIgl5o
12cR+bYh0KY5lAphknJmZyQH5SCtPjnP2OJxmIrYUJ2g3VjqPoMtk5SQ0fmOEEVkdMqPRH2IIY3u
Qo9/RP1zLP6V8W/Un3X96BvHId2XyWZgn4c4DsKzKbnkHAzxvpW3KPTqKwkB9XrsbX7GDpYysy/r
UZdLSHbG5Ahkhr5T+aB/KC+Pc8/nxqZr6XdhiqAFCLFscRYTdbJvH2F61Cky+BUGLoJ2byabDstD
RGf7lYfnngE5DyrYzpavGzH2Pt77zZdZrhtw1uoqIMXzJzw0BCTAamXdKJ4VgoACbC6bMvhX9I/0
rv7QypbsvEkPQspE9YvwpUIydRpvQEsTFpHku3tu8ZwX0b/t2eA/9DHNf3zIUcG8dWa5woG5U0Mx
Z7jjDCxj2LgHj4BGt2F3iC8HnZ62MSSyg/Y92oyJIJLLkK+Gp0F2YXMbb3156gik5A5vvxpUfrXC
jfFG66/ee+ks9SGk2ACji12k28T/8lucIsVfpNyL9FZlbiATzMKaCLyj960RSZOt+8HJPtr8u4Wi
9WgKh8IYTp1PPS3bMiagTkSVupbiQ/ASbxkT6Jt4E1AgMw5EkNBsZQNx/sL6FyTrLnX7L+Rweu0K
aDH3nrlNz1hTjJQJp4sY3xAPUrYT67V+CusV6wDjMhL9xX6UnuCbng0wHCkO8g6WgoBHU3c8c4Pw
HPxaz7s07Iz3VHJz+26kOwMz0Hv6C+YLXGGUcUQ9mNAaI63OyNgAJeYPyEDxqyF8YdgFCBsQwjEo
45xDlItXPbC1di91yUJ6IA5iV9cylkOlkgnEOuOdRXspfnmnCERrwgn1jgeyPzvYjcIsn80M4kgw
Iq5p0/JzTjQGRqsWX3uS3r57cDDmWksxdOAmyP71rbZQ9F2vLPsGqXLsjGcrPOVAh/GUAxU16uN0
zfOTUBwLnCyCo2jIWSFvvmvjip542xdzDtYkzKifjozkbI3z3wQi5SF1e8ihg6EyJKedaNwHVu6g
E/cNFJ7aIwMdF6GK/8WVhxsaMegqXVssAS/gG2ADoQSHGDcSLs2jxh4doQbzhndq/EJNwwcVEFOb
f2jGkmLTQmZ4DlK3ktwGM9Nn3JyYE6GlvvQ/E/044iDGMLTXzbiiWBfxRZ9Q9BD6bIGop8jPIHEv
K/++InmJR5EHaPxmrpUzvrt0jyg+QhiR0OKTOCSwf+RfuHKzq4mHiJCsPjpM3ZXrN585IrbqNJqH
OkAGdatA5VWJW6KdKSmqi+odzxq59CGnTxDXSA4gpcebkEXN1avIFvJU1dGZhATQvJngS5d6OvY+
SfQ3FNa4vSif6nYzYOcmU2JWt4VEX9VObKyr9I8JAHY1cL/PMKbtX5TfyLp56os/2rg0/gqBljC5
ukH7QodPZGOJdoozg7JA3xvgqN4FacvcyZoro5jmHgBh+Glpn6zjrMytFVvQd83kgs1j3QkMTVB2
dAaK/hVaG6meCZAobDl4OKqqtbqf+RwfJrYBJme78lX1W4bO6BsxRpgNTRuqBZdxE+PN8TbjkMZD
EnJFIuY9smIRT6QZeBbpYo4eO6p1QAMNeBqXFiZSM2YBQSmigSjBU6NeW9BF1tpUV/wDsizvwDaw
rDhGWf2uhqtsLfIfNftX1cexXQTTJmY+6PERE7WUtPuBpFn5MISX+Lfdx9IZ0Z4PsrYkIONRYn//
aQ4CWXWsWr4Z+4LJG76t4Zw1dkUHkOX7rjvwhy3aCPEwZyDJrgYlN7qq8P4Y4nUnumleJppeo7qA
HE135UTm7pwkE301/A7BqssWfgkKrf+nnQZmt5iLHzX1dkR5ela4JJh6KEzQzNVwR+ESx+j4twjr
2+oTaBTjOzjak+BEmL9NxLzb/pM328c5K+4kyZYH1F8rQQbLBeRGQiAy09ybBuH/Ku4d4Zu1WvXE
RonyMRTOKUNBslcJ2QmvqPzjTULX14JFWRp76WzOZnNAQoQJ4vUisSwguM9AqUF2J756lp5KvOnR
slNaS7dR2jKQRmmnCHZ4FVNCE7DsEpY04/AyzH7GnkMWUXhLEd/YwHnUI6Du6db8hNYRBmlPeyjT
4Z/lZwEgqL4M4y1q6Xf5bK85XLRma7VLPVtRcQApFPOrif1mAU82ts58jvwO/bRisse8wd94LDxJ
eQLSQK2GasPv9xFxuhfCkPt/Kh0q1LXYbTN2+xvqApWxrnAQJXlpflA8MYNNiIsuV625AvGfJ79D
z1VgpyVM89zUSEFFK3EUMFjCQE/Y/d8U0ymvnbzv6fv1yvEIk4geRFhQ54RvBlGIdwDEHatTcvKf
FrQVBTYau2e0CYv+X3HPILxX0JP4K3th5W2H7itK9uNHwslg3ToYxz+smUK1twX2SrMcYpr3SQaU
AbzREq76hXzAej3vRln1ELPiu1V9D2L412vDOuXmzkKvUjJxRk2FvYWFiyldRPl74B3R4Bqzd8U7
Ytg5+5loZmGxwGfZucQEKV99hjLFcWA8DQoDdkF0p8zgwAS9rvFpc+RMV7jgqQsAHsFUPXE2OMSQ
i8ozZnRIAhrBinB7dVRb8B3RYPNMYeBPklV+myHdDTo8pykOLLtoiuv3+JZH1mXjTRz5by4MxLYo
qaicSp1mpVvyom2UXxnfC7ylqluPuV10h5HhuGHsR3pk81m/rN96G8v32jtjbUzJb8A+NXuq7tJr
YHCtgicCllRCGWttr+fDPzE6KhWHQLb8kFPEWSz7MYv2jzAHYRxclZ+pZuRVg31lSWq6hvSup03R
fyrlJksoFORfQVkNTMBCEZbv3A4iedcGN24dVeLMZouhhHPccloOyKdOcnSpsKUkQUt7SHlEv+Uy
R2oZ4qXBhmBF2UOkHmygSWCuwD46Zf/gEupwEllj5/K/GDa/8rne8vu3+pbXDVV8xHYsrXdTNrFb
uwMdlkVwN6Cc3ebCzSAv5Y70sxlQ087pDXJ8mLXu1h8aEWZyDUyFVU1wLIOUYnsDylAkH759q9ha
8TO286TsCsWG2W1i7LFnwiziv9t/6hhW+cpWMPPZo0MD+o8zOHa/YBRQWGRI/jowiWT69YQ4M0cB
QXJscu6kHbt0AgRDxnKk24HytIl1bJEHTFjD5hw+4FXoEDtsETOF+ad5MCmEwgmYYbS+AR3xGm1S
3qgjWZWYSioXGKyYHGqUsxgI4k2x1xhS4+260+whhCf2cDk95DXXVEat6FLb8I/dUxBYOiySJ84H
fNeIpbjscAXSL7EgOQ7fIfa9FfTu6/Q0oTPT78E2FnZIdxlYIw1HlEK5CH213cS+y7sc092e/HPH
cIc73VZPabLEX2P9NaA/bOMblFrffbCuNsyDdS50Rgtf47ziFXaJRuIgEXjUWwfxyNHHDupgMG/E
4zf8pdGp1A/ZhelMnFznJ5KiMbLrT0wHa1yD1vnDW4nYVT5xlVg7YoolqFICcimqaifYIAQWdpzl
YKMyXEarcNjxuBjMXVcQ9FjCe25K/cBh1p0R8uFFaQwE5LZKt49/ZgiQ48Fxd6qj9SbTteWGssNq
3Vsn+DShuozW5i4J5meDSfwEmcsmjmiRfYFMrK1z0s3s8CJ2IoY0Ec/5l4ADxLDHdGuAHq7sXnnC
gpvyBzY2jrlxPMzgK+mWsqBqI4lLFGODSXnNC+9dQfRDIUc/rGIki/6QF2H28jhar638zwPz1RPY
DS02rYi9Uh4tBJhXTVllRDv4SGXAtK//FgnumdCa7TqF7Ru+1ij++NBUiIrRT9CdeoYWlS4tZBT8
UfQryR3y8WUY4AVBFMa+PkInIebgE3zyE/lZnl6OabmzA+3eYjW3HAjWxl+6qYhKdkLoCxE+N8hC
nAJkNuP5VLCvsIksiZluNc6rE/KHAesmJOv0BGFO2WkwUWJQ0ylNuC5d49qtKCh6nKnpz4g5pKlh
+gRfhDrU7W5WR4cHkMe6fupFxOeJiwLH5GhSwMkgOwiWdfDPIBujZemyYwkXntXmKwUv4p01CEEs
WhsdmbfqmKEtoZ45wQrgsA8RKS/lflP/qbzI9villKhv1hrVGeXc3EUYVFuPNKdpOqbRKnY18cUa
bVLJdFpJ8+tkh3+MxRL7G7Ex61at2JX3bHwKLc41b5+76pngkGULlgL4fzZs2k14F9hD/Rb8OCxp
gOc9xk1bXppxQ9SHC3hvHj9CA1niW9Bw+/yXUwen4WhtrWu4wDDEQpS3i6jR6qGyI3gEkIknJ5yH
srsG9sQuy3cK43Eg8d0u1tfJCyCsprg0Smnjam9eiqZjENB8asFvxcLLRP0FxY67jIkH3wid9MAU
eNYc4ZYgsJ2Vl/SNxYeYDQ0K82x+QcABm04NHIEcO+2AGkZcs66v1z2ACQhcFzHHhkHjUs6hVNfc
kD9ij5i0lPs4omCHwqtNDbxqhigtO9zvKdxh1feewL9HEU0k5f9DSxsH55yqPP1iFfJAq2e13+tg
AK0Ayq2T72Qmn2vQNDygEt300UAkxLCZQJllqB6KCPLN0euNdSYoNrosootR5MC9Y2jZsTX+nZMZ
OG3GfCsMLI2VTQN3v+m5qtHUphA3Y43AwvYNQYmFbIlKWFypYFjGYa9OL0vY6EWwZDiKCZB90393
NwFLLPw2TbSTGtDrvIMd7k+wNNLcIBBlj2DJ/K+atmB1LzvkFppLcBMCkoDU3024qz5DN1x15506
CzFjZW0MyGlhXf6AVWwj5sASNmsWnOqTGt8YLniPOLJZ3U0EnkUfgIlCXnLCHwYXUdWeYQBcLCni
mkzgiSPNYfTV0aDcy+qmWWjiuGvSV7+4gFqoUPzkjg99AZSSEP2wQMuyKygqWXoEaIaVozqy0Wvo
eMA1kAcnLoaZa9NiIDtytDfamdu2lQywH2Q+8pSQzduczekFqoK7CU9u/0ld335LFM7dB3eP3x55
DBuU3yPyJwVzjuWOLDRprTV9XHbCe9SZx3jvctxj82QfOrcpOdm5cCA4MOW1hGLhGATbCoVrmlyw
Y2X5BAL9oEPK7JzUNJYe3xo3taCdGx5dud75p8hnWErfIDkth4SK2Zi6FTFeQQytt4yGCyq5tj1y
/cPRhaJkRTucaiP5e8KssOxniYDGqE7YicERuY3uP2G8zPyKmgsTxct/lzEzYFiyQu+mb3ErVSvD
5tFC5OUbh0gtuXsXNRWD5jY4rgDGAgSfj2O0p7m5qJ7MJhE78QfDb4b6GpE/DnTnYm0IF+e5BSmD
bAmXyOUb1XPyITrH4VgcZEolZthPvFfRXkALaqt73INAG88Dj5mLD40KB7ohntPowKylFz6LbIkj
cTgoSwOIAOBp+ryerCs4VO2Ln0BkdgVEbBX+ysE1YCFr7PKGUhaRss9daTdXfm6+2nxj2TKjzRUM
9Tn5dkXJFM5hWg9+T1Y8yhzBMzfsJbNyZAHJURXY5j9UEJLBPEASPRfgu2VbTMYox36tdDYrz2KD
+DEdkOTXgMbphhDgYSIvViiAN6SDusM3H2xECYgEEjwnRm09cDgHzqoyt3zjbBFJKRvJCmcHIc0R
ICCAhd+KbceYglFYmlcwGmAcqM5E1yxJP2ZXRKxZjrbvEjLDho8IxAgU9EwBQQYLS6oLfuFxGOzI
MAa8eNVYKZqzGkXRPgM+f9W4hNyKJWOdbhUnF7LaZhoFnHOJnVbH1LXB58WzBbz0GtHiwpemD6yX
QYyW+uwBt2QTLCWvmqy6s6SdCY6hFbcK/mYk6MuYU4jF8gV0xwQA4M5nQI1t+RgWUok44fWMnIIl
WmaMh50kPQtbMjvMU+xTpACcBZqH1NR/E0PX2qQgVe2p9HZ0R8mB2AlylvlAhOyB2D1w9XQdvsCI
Ct9Z+JEgpVhOeJ+wxpX7uthK03bc6JwuxMVz0AJ8KxwrXpn1LuDbNR0hPFcidU3IlBXdPYqalHCU
dMNbzaJeNy41kzxqXwxW9OvE0bPyNYgsXfY3nx78QTHeY/S/SwMrB3p3JqxrZrnRjorUiLb+PcXL
TCoBSh/kPiPxKyRp8PaQ36Reg+6TWR9abo89O7nzM01j135mGL5cfXHUDIKv1gm8yH27nd2dusNu
ika1l/+J8InWfJ5w2Mod9kw/ftTIGJYtCTy0bOWzg8yXXubCGvkityXqpwc/Nh/QS8czyZKswE6w
gj+Msn5ef/EEoMLpF/S4fPbFH3Sta3Wk3qSV1Db6lQ8BhijTGLSRPnIFmFr8VvQTwQH3Cto2nrLs
IevbKt4Z/8K7drSWpfNY6y+y15ikxeEy+mXr+DvxGLLiOcOm5gyc63ywN7NJCHf8MugPerwc0fT/
5dkFuXdIo71uNH7whMSgS8EAFEpFEt7mSTx35oqJ3NgcJYyD6F92TMKnA+o+sVjReWjBwxAdxIit
6FTGXr5ymKJRxP8KlZl7YXpg6xnYwHQksTEl9ZPT6GgRXAuWZuZVPppL759yUtOVR8LVIHE+v9Mb
u8AQcW9wAvRLXYhOyaMAZog3rnBqM5EN06XyLhJ6mYnZxOz88Zt9m4DWIUfWrgHAXYhSpzn0s2MZ
bajhS1Za8KQYWkzqhfl9/Oq++fZNd/Ie2A7qrSku9eSrYInsdheg2PveYwgwU6DNXTPTPnm++6UN
9QOLZLtFpJ6i31vzXfEA8+hGKBMJOkKzrXwyJyTsgX4URDMV6LeIB7V55KcAAIO1Y4TEpXMqPvxu
QXLWbXTMysav36/TFzB2VJv/4+i8mlvV0i36i6gih1cJEChnS36hnDZJIHL69Wdwqvr27T672tuW
Ya0vzDkmw0LmATQXATrovfA75hu5uVnEA3kQgFMbLJ6A+BVPKaW+4QSOcOXoINxrvmo1gm5FKCbo
IfP9vJTzQMRV5jEDt8WW1A+b/XQRkSiiErZxJ+PtSz+SXRXBq5VvNGQTSQXM+RrelQdC0AK5MknD
nnayKncWoeYXwlRm62Cyyj7QrfMwVyBbHT5xfgpe6gjh8gzVYJqO4mmOdVfXeu8CCQ97MA8r5Rlh
119kX4L0yQgdhSsaDcAB3M1z6ifG7k8u5y+dT3RhgKW3i+M8bEzQxwu0qm8Xes0rWCf61qq8jHui
8mpeF34NrCSTPa1TiwyVbjGHW4JYnqGrH6MBy0/dpy5iM7JQOHjvfGPuRgJknUAEDq1mLnnoiIRV
H3G1dKheS8gnvLhd8gPRNRzQcZ2UP67E5kTG4bvxAGkoM0XtDEUKj9g6ndzsRytcEhmGGQYCOQwI
MgJixDUFShBX6byWUELS4Jk2wYU6MS4QVT+6yZw63NAU48wuhb21ii3aKb/tmCo5cEp7Dwv/C9EI
prk3fwy4rv8/nYO/mZw+JWWd4sLHFBO3QOnHNPGGEmrJL3r3OiXFF1c4xY0t/VPphMCF0KUcW8DN
4FSRktUEnTrSDidC8gezFlJhThwHq8Xm2r+28RHNIutvlTnGzcIp4rKXZERs7Kkq9ePgsYSF/IWf
DwBtqDkl+npoCyMpaw4ZddZR2pFsHy+Mz5HRAi8WJDs2NuWSeQwzrNpmaLpWPtiyU08v2Qyq80IQ
26qfw6Rh07si9C5BCaC52XvDyJSlbcDwL9rpXxjS3qIjmkCfsFe7KQhW/YAFqgGvRhTqXFdjK0qu
7RuP1xdSF3HNYCfYx/YyuwADySgpRYdeF9UNwy7YE7VPR0v3tcglvxARPc6VzpSthZfXjxsVwbkf
6LhnMQkSbstdRfwXKwfIWnCyQsFGVndv/hlkr0Pj6MAdEAPDKqttd+OhQhCtOaC4CLMB7yUxzDxF
a5A1fuQHO8yjPHLUAPIZHG6+h+kE8+3WflBAp4cMOPvYLTps5eIvv35sNgr5R681EXQv6cD7CiqM
wpcG8tr+pjA0zsaKOe3Eo50t5dKWnA98x0cVKZPGEIvDQs89rMEUC8kaPEB5VyPsix6jiMYFFA5p
mJlujk++jTjBqFDg4EzpHpO8XF9axS7OyMhS5ilkf4bTN72SdJRLdwTihk5WBWeyQWnEHpkZbqis
NQk4TM1dLrFNd9/qjnJLQrDU2AonrIUU0SZABH1N5SblLvzQ95ypFEVvhGIwVhGZU1DStoXm3hDc
1wOpEWWMCj1eWkS/zbUTfDzzTMxIEcRNSrA9IrfGV3mL+LL7/JCjVdUHLzmgysqbpeFhwnRL+aSb
nCyeRKlR+lr/0TFMIQPDcEPxhOOPNYC8Vj/VTzzUhs+qI+5/TMsRisfQrxjxgVounK67hlzUTxHx
W+aj67es1ev6fv9xldjG5bWdzIP0S+PENDpfczylxmeOEIBlCWEJKkaTTlrwtfPkR7gC48XugRkH
0gAjUTyfonxtrHPvNX9aimNiobMSJdDiFGrM2cDdM/lyVFQBTC41AR8hTkSHoTjmGgB5rUHN6ohM
k0jy8+FAAnMtn2G3oRYZr6XPN7uj4mC37xmr+Phme4ncCqIAMaZ8JuSH4oJF1LBB95AOM4CoTFxx
058M1bEs38A2RQWffmX9oSkWaLj3seipNKDcRG3gRBSll6By+7v2mDBTPpT2ypqJbxtmMEMHwbq/
jZ0SeuCC4UcVWIgp20c3TDzKeLLt1IpHytVPiLSlRf+HvVNw3ihn+VcNfYJPjb6XyI6g/wkxMGXQ
J+apq62uFZPcrlP6Vd+H6iSVO46OYtoLwuyAb40NeUMCWe6sBssIKilr6Y1BYKsrHDCy87lEDkZu
JXYSEIhIqd9ba8Cxf1L2rLebgLGCjRvYUbZm4NR3dij0CDYj9MxAv7oMyEzArLzCDRnhtoJbv8JM
qFI4bFomSjtF/BGGbY7dTl18Y2rPj43phbXbf2GS7fuD/D6HjDNs7QcYfP2vMYm/5u6zi+Cat3RE
TNxX8noOtrPBHxq4rt8ceeRwss+Y4MIdkfloxtV80uX/FPUunjCY7Kt2T7xR+MdGsfLMfpVXm6qG
O00R4nXBc8p9mh2BQX1GXJ65RadRw1AAxWg8GhVcBMQJfD+sLsEwy9eEn53a9R7JrE+Z7+DOo3l3
WFzeKn3ZUGrsyu9MXAUMypMjuoiiPFp3+l+aHpp74gr+ZyOurTmkG+Vxuix2BWPWN+9lP5P6+w1K
X8KUAMYu2zOQAGKmEPJsmpkNgP4GZi1cNQxBE++j3RPYAh/m/0immeUOEqi6ZiUZE35Un6b0c9hK
9tVgiYZWmsEYnaRiHyzsFDzyoPJFj5cj4hK39VuwU/lbKaFw7Wu/Qe0W2xmEi2wNAWmMpop1AG3T
rOfDIE6ZHRi75o/rXfslJDyPN8ENP3rI/36joVZUXVboHBFLFisyOvvUI5v0C1GoUm+k4cdAB3hG
WdbDgwzJnXXRimILExa16RQI090AxOvMRgq3/V6y63LZ/8PMDHmiqZyApEvKatbwo6tUawmnQfFr
ouxERmktwztFIj4mX8sfUbthZxg9Uo496EkHgWe+8QKuxkA8yPFl4lRV1yUWIyT6SwWh0JqdYfGi
BtrFsVcu1VvRegh8Jc1pBy9m1siMotuUxZkp9a75yZ8wCtLIFzSvjkIgVIifhuizEdYIp+eDuDvg
uub11p25VUEysURc2xN9yOR5py8RlBWWH7U0PL9tTWHq82CAfnqDVcycqfap/p2E5gnr5bRRMj5D
ef450zOZhhKmP4/vz9AcoPkDJulrfEYc1VKz7hT+AlDp2aF83+mYa0LingQ2EduAQulfgOXtRxdP
U+VQGL5dkev13Ow4FeaUtUxeiYYNWJQDMJgc3CqvB0fC9Mm9/HoAsAD0y28yWxp4qZR/MiNQdFM2
pxMzmAO/OoWVT30eK7eYs24RlmM1JtxsOpR3plUgNlhlG/G2TtbKr3o2thFp2N1i+oGgMRk+U1F0
ecUPey76Dn4Z2Uoi//wTQ2Y349NzzL2NMvvK+gzNw7TNadcCHRvbWeKzt87m9NRPeX7g1gRKxtsp
eGid+1VnHl7j/sUB8VvvLQhDqzePLVsOnElLA2tJtOzVXQ+gwIr22ehFjFVrGLZyhuSfpS4S6n80
04OJcFJYacxM3z86gmPjSScVIhOc+3ibf4eJECcHwoq4/QMHGgyBCeKN+SDTl1fgifE1B0xx6HH5
wtc4xC1u/43e3Ml1m35p3S1jFXwx3yhutBaU+m/lUwnm3Z3FOFjQ7xqAPOuPEQ/LPxpv41mTDEvr
97ox4mZs0pUeEefvf1xnHFDJrWKxfgPDZtkQszSfdiu1PsRxJ7NhyuNtjr1OPUDvbngeLSLPRUxd
/FHGfZrNw1Acynj7KpXjkRbYmJ3qGFqvCv+pzuG/hUgNcPkODfp/0skzJMoRUzcmzBmfWMkrBow+
rBm5PAvS8TDsxpGd8GXfQebXAAdLE41R8Ge2/ywQ6sO9VQ9N97SeYeFp1IAxLlspIp7Febcea7yY
rQ/ag/o8SVvQXzKbCSIzibQRH9QClI3M34z/i8cR44w02eqzwRQdoWuKnOLeSWsiMyATicoW8HEp
fzORDA9A8tnKMXms2AtZ6Z7Wyuqu/XAemBoLV2CCENCaE6tzgctbO6oUxhQ2rzk0BwQtQPRYoku0
QAWTt+0NCBdnkyFm8gaI9msNsE9NtwCShnSlm4vinAiEcgLEW+Lrm77IGir8/POCZxg7DCBd5/37
ZqA/2NU+AHU0LzffLmjOpN9pFPz79IG0LLtglQ/ggE4rNXbq61GufTNYETyq0ksvqjumMYbEr1WL
d++p/GuL61s8thJnCoZHYSaqf+XoVpBgA5vqqCEKRLtzA6YhovvgSRCFDWFqxBXR/OJyef/bQTNQ
1sIBmXNOv/e65RqXlJ7ATMXWtrpTDPflP2rQ+s6YoYPSleX0dk4LiFomV5sWfiWZ3+EZICsoqzlg
4Lf0FD65JdsQq0SMgJFcawnbsQUblNdTFS+zof+1HMEPU5xX+dJYhN3WerkE4EV2igktb9YU8Mhp
qbV4JvrIpYFkzVOtTAb5cAYF3aVYBSYMjpAKGh2GWK4l1Z7HOEyn2UrugWihZ1RfBc5ALkm7X1zS
ds92SIbl1EV4dx5Gsp2/sWlp4a0DJwil+Uktp2RbAERwjN9O9+RKN3cVNRUskrPZb/lG0u5f8r5R
m85LmBJO5ApkGu09H51wJQ6ZVphIFOMXSxQrGrKmJujCwR/YvACJswl9w2Hs2sXHAZQ/K4l0mKeP
i0D2JuYh0gaHe3KL0Q/9yinkvU04j43D9S/CoQq7H8FVb5lBw1+0C10GIgG4piVbHiarI0HU8+CQ
Oh8F+/P9reHFiH4ohoEEElTSY3xIqTf/1E0AwJRxw2puGNDs7N7fHX65WToPTrpujuJqGvZEyzLL
EqHZQJ1ZMje0jti9aVLO44b/li89APwx/tc95Q8RfBFmEPVRGHysNy5X0tAw91XpEQww3bD1lJs9
gOUt5bPwxO9LpnHHbnqfx/9Kt/5Nj0pmk3UV3KqGJvI2iDsKFPQJ/e/XDRl+NwM2ed2tPStV9F2y
jVKRPp+4FoRI+KnxQ8Mtn4R9gBur95CmoF0qP4obnIgemTTwPYR4jYv3it4vcStoRlBCqTkuwGbb
I10iyHXGdawz2J1Ziwj/pzMcjdcxJ/0ZAyJWFHzjwd10R4nI1DkPFrpgdmKTaEJQi3zV4hkk7da1
PHonBu1u/sO6a6SOYZ+G9ApYF8MpGkLPIpgHS4O2bA65DdmX75ZuwG49OsrxrHDfkR8ER8d0eWWj
T9ZpXHuhsYY1ndvKT8wl6Wbfwb6Yx7Y18/dr9UjQFf8Khl884IIzEcnIiSXflweoB5lBIjIzduf/
vybpAfOvSKcItQ0xrAprFu34WpeVk8JsAykJPuh1yig1oHdQajFh6x1+TOBK7MaLk4xshutfng28
Wp8uFDyuJt5GODjWMt0JS9kXD8/0CP8QM9EMZl00r714xeEs/L1/ZAFuPAOMbY79cYULAnsYZ0vD
zMUHJ7rmZayp19l0az544+ADqLBOzTM4Et7I9wGhN5XpQgpYNOxMCJyXlCUWcPd9cPghJ5HQWpv0
b2oO1p42VH9kwHysikPYxVapP/l5DAAlot3zc7JeRMj3Vf9O94K6wcTOcsUT0p1C0UUSCkYc3tXS
eOHM5Djb5Z9MK7sbREm29cXLa861CdeHROLb3AKEQMwogB54EdI7JQX8iwGDABt7Pr9Zj8GaKFqj
OAC3A5Sc1/btWOp3Pjy0jFWCR1GBDnpOKSw99dNSnfK90W/zlJEFwevEL3Ziv0xLKhxqjG5umlxG
yB2tg19j2GhYzQm28qwHCE/JPGj+i9Z2Bz4hOkb/jxZAfAqAemMP7LzZ4FcSTcT5LqQIhHdDtBdm
caot7sp1VqyskGW8DWJMtAMbxw4dScvtBAcIXt7sZHJ7zEQJqdgFKZ+bpKcH2GjWl1Q+xiXRCGjr
7910RFSGcCKiXp5zHo3yAZ5Zv2EUzdW9cK3QHClUlFAAk/jWz3N+j9chEs71+yMiaLZDvrWcTEYe
yZxtQ2tGhg3iNWHbxCu26cCraDX5ucZjsUXAJ1gHkxkbQ68vc11ky7I9J0yCt5JFstB1SJHYbFuR
lQrj9GpOF0B+l8S8ppClk9mz0Mithxwx44wynfF2Lde4dCTzZ9q2OhEZPgx5EzkA47udkD1fW5E6
ZVz2S1KSkL6+mlUNdy5z+PuimCGuEzTMjFb86mRtx1Pb+6wQ5AdwxsJ0gBcxZOUcVn6NED8T7Rx7
WtEDydx7pXXirBrLVad8sKbgLSIOdcEdi5QDU+FNV/1UXWXdL4FI4Dzo5XFxKdMmAqm9KJGoubWy
URh2H+gwfsHsafV6ZG6W3rTaQcvY2MU1Ed3ws6HpuakMBm8yrFnlWyHo4LVLLhlAM8Yi2ib+KtBL
uQK/i3AtRFd89Yn6JYGBLzcyAF4E6TbOrfznf4UOc+5uY/BanDRPqzEke/X4Xuh3hHxmfAmLbXqC
0TTmK6Zm4r2LIMl2m+p1MPunFgJXWHXCDcQJjb/sgxiA1Z2sCQb6qOC0SihxEE8sTRJNMkJmil/R
YlnAfkfccx8YywZ8xx57vwjNphW87CTqF5UMvMBHTorMkzJXHh7WPr+w0YP15Ez+yCJkTD1Z9A+w
kNXXR8DsoHXeTKwhK99DaBNvH1w4BMVv2AEszjJPAmqFLQH6T3eWT/yOxPP4byLZGPndxzTRdVfI
Imp/MOlsKAyulrAc01XmhbA4Z5JevXzfpMgNfB49mdw3Hn8AHgyKXgazZeJSRvdt+OybU58pKAce
tneGIBP6yuVMgYwO7TOmTlvraF4ATEeMM4mJSIE2LAT+XKTJvyn0w7lbPOlq9xFQhL0YP1QWzW8v
XY9/1YVgesYvqdcz2VZshQpBT+3qUoPjeKjtOfdpUZHuNB4iSZw/g+CCEqFi46jHTbZQGKlsRwXq
OncwtRXqK2eY102Sy3rG7jU/QEm4M6FNRoyl5GU8B6/Z8qpmRcr7vMBkcCx4WlHQYrdqiHgMVsSS
rDlWmHO2K2ixMrd9yrVJrLUkLsCZeIbhMULo+TCJJ2C7wVu/+1YsT2ONqu2ZVHWKZyb2ynK0cn1t
OGvlRUWbwirkjiQGmx2jB4YUbMOLD3DbgAV4DEKAmPhnk2OwYpghox5Q3Om7EjYY92D7Yd5WO68r
1vhPzXGFQXMI/HyOpFznwnoHNW44WpwdOJrNlZQRkOmzO2Ja6AbrND4Nl8EC1X+K9NXQblRYX8fo
gG31lL9OL3y2R1RAo53Ebq97Kf23ZSwHGVlY4EEYEvavhsQHJiXUQY7u950jIKGzwm3WO12NVn8z
MMRNWp/n0jbKw1vj84qAvzBE5/90cPfNdK9KJ+SR3zVgokUG18gyZ+NR4JUI+DdTtrvW0VqCnsTI
bxk8GW68PyESIjEIth32pmOLxnwgKZ6pAWHQDF4YbCwh7lHtyQ7YOGYyi3IXkc2rUWJhG/evFjs7
4SxHdy4ZsUfjyqPduf7k1X8CSpuSwoABd7dPgMhxcdKQw9W8UnkyoXKUATHL54S1QPgIUseA1pPt
+j9OOB0Ozrclf4u3yWdKFdU73aT8W8ior26wAhlFHa0FPVCzHLCOf8vaskqXCZNvZG0ewir4znNI
Oh4PrO3w88bxZEw4D9lewh9LV+9TW7oDazXGyRqLhDC3za+JsbyH5qfaZDtCZtzEXIfjWr0pgf/u
D4Sr82ymhBijEGFXG46Mr0x4Pw+Zk0TgHCAqDt8Q49yMIFzDwLndGRCHdkmS70WJU4vB3XaomR2r
v7W8joR1jJShsg5hcU94KOr3MUxnxr/uwDaSQCodUulMp2Rp2xaErMyNAbIIfGpKcJlTjjehKhZC
5uJkV+VV8GIiI9CDUz/Fw1zfiiM9nLo0xGMvXKIAAY3PKgdheks8tC3+MZpUtgaFXaL/vaqDxHKv
pkWwqxH1Eu+oDoFE/KyLPwtyd7DuqbekA+CHuL+RaZgYd/0kA8vCb+Wl+HTAX3AOOG1xTgkaez0t
86r02wJ1C4s/Lq223EwjfzLcXumIQA0lh80XF6wvMfHAW8LgHdCRYG3gqtqnwDqIetLWmsEOCTUT
9Fdsg8JFJA/r3wDym95bWvjXbsNPnY/n9olfS15jVwKkm5+F+wT3vIL/iMZp2cPjoI1qUZkseU9n
ki2ywelRKB6rh3/kqBYpA0Syu+ez48VzL2BqghMFA/2EVyGOLiqDw/6vZvT+YtgWRGvwtsVry8cu
aVtVuyaxI+VPmRAHvtbXgF9KJflpyU5nos4iYnmbkXAUrfrqN8JRP44lZQgPFSN/BccsDyiLXgCO
8SZLgJ7wVIrLqt5Z3WPaUv/oa5TpnXY2y2+RWdW4AOGKb3aQPkB0ss56g9qIZ1UZRgnMwWeWEXK7
Lc86a/Ocw7r3RsTUhfB85Tzm3cbaczCFKzy9nXgb2E3AaNVWHK8yPy3egZOQLiWgbisBFUJxGOAk
8YAvGHpGv8Li9SwENKEMhh2s5Ey1JPxnT//l6k/9aU32cGHu4KIOJcgDh5CCLnnZkTvVuHrPzoKl
BGxUE7o6s6eCxSjNB1mF5RaPf4rfC6G8zaCK6aUuLKRtBVaR2hdulrntYw+LCD78cCdNnNvbAlV3
e2oTu4LcQWokxjYkisuhXCqr/kg9UKHK/eCvhVEoOuzeYjxQLqbZWt+zUF9l055ruHKmkzQ4cJFa
7EgjhM4A+LSdISLiY7+Mn10Kop/QPt3pwwPZQsyO/se9qX/vcTac9Cg6VtLZsii471q+QbKdfMGW
CMR9oqwl2iS+L5P8NVbzoz/wbUYu30t9SAkgYc2m7aLOFTmxi+oiK/aw1s3VOF4IrjHNgzCdxPgW
7dXKr+Mvq/4pcsyq+3pOb6pW3kj25CJ8sqdZTn/5J0FWsupRaNY1Px27HIdEnogemnKUMcO87se4
jNElW0TcbCmGS+CUi0z/BDVMhlO1ii99DhV7lR268cQygWSb+iIN+C+xxHtrvpRO2Nc20U51x66K
nyNyNDgsKXTuXc2IXnZplRls9PQrtK8MniQ8tJuqc/LeY3KRrCONPBiAdBo20WwOpxpulPVYnKy1
MiAF/eQ/Y014Ye+0FNoVbo+REvExgLb415U/tczCxg/jfTY8m2/C0LbKZzleOpJv6p/pTl/LgAl5
g28w//1noSvIbYr0WTrBEuk08AgEUFoPLC6D74LjK19rLUHknV0RvHhnLILdhXiQgQGNiKsBzbh2
Y75MezXvvYt8yxxyYkOQbTKFicyPWT3HgPsWd8P6LYC3Z2qZ5wHkZq8xC6bpTFseElja98xD79Ut
pH2MF0RVoixEaTrLy3pUxLQmRGV94blUWpB742b5Ij/ivRkfMSMOE+SLLtdIKvYK0GE8uAIQIGn0
AgyEEobb0lqbVuvp+a3iQrPEW/Ves7dxjbMa303wcgy5drg9y3n60zltugpnGjXmBe4B5dssNiOq
MZ+Tq5aoNE5GtXt164qRMgoxHfb8kod/nJa1iZLghUYL2fS/99sgM0xcGN/t3xteBpi0Ah/Ucch3
GUZzzgP5wIA+/FMFrEaciKjvWwiC5eANv1PslPVvbmJlYUFlY5Affq3pV4wv9Y4L2AKIaSxjzpL3
fJpSn6xqX/maUmB3Lx/FVVrvUob8uBBFAMPGw8RNBAarSj46HXXyAjQAB3qC/oeqqCIL7kAyJnIH
TMjSbIE+aPQNU2MsFIhDGj9mpLIMq5wcfWMOnQ1Nv4dgnQQv1/StZcX+Uj9N5kcvQYFxc8PeQkqX
mu1E0c3urn5/dvFODcOVmH71HbMF7Kgo1o8ZtVopQC9baFhjCF2ayAKor9151A9Wf1DabditHCkF
0ZA78pt/1jJI5VsanZJhBIVQnWwtDa9gynI2WSiZN4ClZCkazgCW8VjaXCYqD0VJPjg5coTn0WbV
u045WfCq+DMaBmH8HDn5o3tLt8l4rLE7lltMNpcStnjKTXncjDoVWEu8znelYxkmRzppvvnjRFoX
Dh5hUPuTy3zFziUdLNCDalXXz/34UciYC53kK9W/cTsTpzCIp3JuHJRlDt+Iqz2DyL3CqIFdK+5O
JRVrNzpR9q/CD6HVChfGOUJoVVDt1QHdcrwCkclb2P7lFnPbXVXcW6aFWnZU488cjyoarJwNbjis
ppH/p0u76v8OUiEWjs5+oyzvo432kihBA7Evekxs9g2mgJGJ1xt8o+Qae7YmJUAk5A4qhhB89P04
UKRfCkZ+7RXLQmkPJ7Gho12IEVV3+YtkNYYGGQMgZYCvH7J6HfrjaxkziNjLohuXO5k7T8QOv06l
rYmCQ1lRZjS8qdScn9ZNeDuB9Yuh1kRxSzAe1XGBpmRPg5jwgVeLn9oFwlOycxy2L0R/c+oXfRzw
yLQ/aaVrdLCTiLTmzsBZjbMCSxHwQojMdv2Tb9R8axBGCu0uyIjy8nVwrTA2ly9x9RNsUQ3AKzFt
LrG09y0ogH+Y/fm7CyCc8aYUvEE/Ce3fq7wYIk9fdUlLH7Vk9z5q+P7Im6xRBFOSlEhSSFIQ3QYL
XbUB/1sWxOCs9I5z4xg8CR+GfhrcaXBossAHFuZF2M1xvujcV+oP1Uj7ldzz8VDw8RM1pucueNQ+
9IAVCa9dhCAluNZYgEn6wKf+xTpact97Cg7WnmK4qzirYMbQJvl0Mdq5LP65SeTo4ooM996WukcJ
G2EesKMnc8YZeyVRXHXC2jJv5fCZYPlUrpno4/0ErmqQ2YC2SjJXbHYteATCDd5PbgcrycUIi7M5
58Fp4s4d1F9L2YYwZu5t/A/aiqTv+l1zRf+VUYTHr48m+kqVdSvsNe2v/lIThOHyKj0b2m/JS1N2
S4C2y77Yv+XKHUplKZTXgANtZOv0ggQaUOiMMZ1gwSnSoaZq8TEShshrRqn8OS616mpyXFTcYvVa
DI4GMZkB6R6fASpX3NQ6Qyh8srYFbeyQDbd4n0/HUF+kwqXNWdT/pUyNXnA1tZdbi77F/UIvo5HG
MNKZiHOdxfesBF/p6wP6bJMly2H8YK0xgJHwIGSXBIqYOAV1koAdZWKjKlDnVdpirOg+DhWm8n+z
WDSyzmXrApbNjFO+yv9eDvESWxyD4c/7G1AkN0G20X4NxMHrKvxjV35E3NyfclwcUnyMOYYGRsk3
1HOpy94B82A/kjloZz+vN9DYG2pAK4Hv+Loy+Jy5gKeBNT0D3JbXVeOqSLqDAcKpWtXZNYcUGn+9
PAPDU3yX4fQTULNQ5m8Xhqz2Wio/iDprMnIh9/e2plK6OGbDTKs5QzsJVsQQBSG7ECTt4cEYN+jI
MK285VMantSJS8xcCOJdgbsUvu2BqV/l59Wjmo7KTzwdhHZFPG7SPTrdKWaghl9nFgxtJOfBXhR9
HuvOvPXt1/xwMioN7kj9nJBEAF9xWcu9qkcT34TBfSc4nCvgWh9sxtH+Qs0atsWvphFRae4Awuv5
B4muqeQBDzNZItnyMtyHZ2vzJhWDFiL8Mj9Lr7IHRKXiKTub68aftuATPMNN183ivUUwuAs8c8sR
eTDt4QPo16bEms7oW/GYd9qiuFf4BeLg9nXdm4pNTa4wLW0I7Oec6Z6C3DUbOxcTFrt87SSB2IlA
UKuUBEisFv2dE0inDZ6Xy1uGEtX4G2NnvPQqM042gw6lq81k0abIXMqXlKzYc13b5hxnc29YRcLP
SK9jTMBht+JpxRoaAAkKSTt9jKHdPrMHnezoVnfTQudDkN4Cl6XumgunCHfWa74E4UPPmDnuexYy
/WnEA7jVtB21gzYtji20druRXGI6cwwq7GTmRS2dl82zTwtnzGIslOBPljq9U96NxkF0JBloFhf6
U/gDiBIKyObtdteYi0R2amYMyAVHVzVXKDDBQUyZHxzNwR4ScBZbrfIlpv0PUjISJJ7aksW/9jMP
dcZ/5T3pGS8eXyiOWdstLO+1Uxz1AC8WrCyCqCs3U7hEBL8oWKksbKLJ+sU/FqzIteWzJFFhnhoY
/Ch8IL0ts1PTwMnGV2g3vnlSNbAJgUPC97eh8+D+YwNzfjMIjCqkH8uRgdS3+eStDGm1Enf4iIPf
vFinoc8sr/wMgBIcaZgKvhSqSmhW2ibimMClmypPiAM6M2dQ8gviIP6fh99t9fPN0nFvXLMNEXiQ
9EAl8C+4a5+QkPbWBRAW0nbL1lf9d2VCUnDwEuUXJkP4LPPw2AiHyvzR3BB5U+OU+kZxI8B7Likr
onZpETM236CZ2pC5qB10fvg5bYZvBEx8xJgXrD+t+1VtBnZQVpfcVoei8MLqjN2rfjPdWFr6GgUb
fWp8C9yj7KNYRZRc1g/4WBOeZYaXjcfY+KbsePzoPJORES4FM6jv2FGdo1ies+S7FS+UowXKVMTu
szZ7w33GWbmhi62zFpjgUWJWta08q1iN7Q6MQW66yfdw8hfDBmZdjz9QIQsIxOFewtHX1Rvgv/g+
E7L1IPQDoAhs6ZsqnEk4Yw6Gb9NmajbwqQgCqFmQUolDk1ojN19JiLqdbD9dLfrSB4slKkNjQ64N
yRgHY9OD7kMyhK2fu5iy/65kN4RN7+kJ6AwI126odjiKgb4hQ6ykHzGmEaSTB0ojwsSQ9mQIXgUU
cQVXqlMJeILdzk+yWyBQepoYw7JDz+cT/p+RPGj/iPeQtJsGHKRDMsbMnVIBFeoaqEBoOeX69aNK
XopEy5iFWlbM96eiGQnQsK+x4mn8GHzicsQj4DMPUWwrPaQn5aP9Y8nDezh/JGvEMDmRgJicU863
4NFceIQnfAZt5vH8cLOHVIJ42nhCYQahNOFjL9StijoapkB/ZgrJFx8qmm12ojR77ZYNwplvnq+J
GCUSL9lZptvlexSRUScuiSRtxTgLD/e0bUq0pJBHDTepd1n1F2BYAy8vHqaSuGAnYuqm9RQmdmUc
smwzlv96xhXC+MF1MZCQPRHlw1gxZVVdkOSzSM9cAB1SR35FOE1QLbGg9q2ZyqJvKmJyEB6c8lZb
GD+aypgJgKrQO0N5fX8pxMtqfCYAsB9x95VwatZTviDqgmOXVshC4Rh8WRcgGSPiqNbkqpUsL6QJ
USAsvf9RXaSKtizGfe9QdGbMg1yyKkQDu/q5qqt9A8rdZHas4wIovaKxg3qg96JPk5x33C8MYZ4r
u7PhMsCeFT/T9NqYM/ubfu6NkARfptJRhXSrCYhr7PQ9Jk1aGuaNWwl9nU2SwIP85/BCnFmEjY1Z
M4lG0NEWyYjVnGFV8YgQYiXWPwyzwlU7GmhlwjXaATV85vABOQ8IzuAf8v53tL87Q+O1ZVrJWh98
TXeIo+ObSafySPqtaX52zaeGRxQaRPzXK4gMT2+YklgBk10HSbXbtPphMh38b02DFfIfPsZE3GCO
Yv6CKxbjLDCDUvEK0IGEfOc3Uzkk8R2TK/jBSiLSacWQuLoGHJfoDXDdEFmpfFnqijc9Yv+tXIpL
CuwT2f6+qg6d/vVqLxN5EQkaVHplRtZW4w3XEHIk8acnRV1G5NbgMzFB9MWfsrEVO0hdfoUtFUgd
ZwXzc75NOWQickwIXYeTyu9Ky+2q5DEPXb3Ym3DpufBFkEfPCHw7YIxsOUY7trHsROQ5PMhmFHdv
UI8KW4upew9qg0E5htl1XJwNVqvmkTH6cE0BY+YoYYsKiCQlpWmBZF30DZGSaCbR7wWgiEUnkB9D
gZBqC6S+URBK8c9BLxd0l83ipfiazEwFx70PVLJiGNPtdfim+VL5hGBUbuOYaOxNW3sKz3cbO7J1
wAn6gO80SVf6jwFthsToqftJsa+3vwEVR/rHqDGD3UGkn6T6gGy1+sN6gbyh0yO1ccCti7syslxd
wVnX+WmxHdCXFMV8tparwfqPo/PabdzawvATEWAvt5ZIqjfLsqQbwpZH7L3z6fMxwAlOEmRmbIvc
e62/nmu/XHkaVYnPMfxs2Pv7+B8CUgNq8HDNkqs8e4nIhCe/EhJMVc8yAH2i4e+2GPKFYxT99AW8
Dodw0aySkSjrWl7XzBdF8TDiYsFRQVAZwEuPx6tFE2UZrywRCS0Gaxb0d2fofKxzRNxzajcKbTRC
wERi9DuBXCz0oT75b8xSM9HT9TTymDz6t/m+HjjCyBf1PmhdQLBZWt9a+KvKq4TSxVlzJzhL7FqS
C5iGISi7IputTuRLcHawZsLA2srLCtzCP6TAAyn0HY/6h0C84x6dJcImg2U7WtMGxFRpK7UNhVW3
gG8LFZuuj0/bToAlmfQcbUcmMA4MmuBE1yd3tydxP/2n5LZP/HhNsAY0JoHLhIhqxxRqWIfJ722R
lkVi7lp7hF5LF3Ez07tAfe3uVmhvEnoiiBIkQUn85ftnc+ZxQA/YtiiC4VTJCWIq9zpAeAeYq5nk
HKFdrO00JjIJwT0CP6IRh20I2Dm+mWT2rW0iE/HyU4ynpi9nPx2tNumceNQ59PvAMN9GRPCNjUsC
qXidH9RhVkEwMG77N4GbYv438BaYv/y0GuBBgcXJ5ErsUD/qgM+Gzzg11zKoQKgEXYwD5dtA4RUd
PUyfOdsJ2lASoDKHFpaQeoiUhVyVkkWZcQ0QX8XO2DOMEir+TBS3rK5R9qmiHMeooNnAlpOxrYxD
/tki3MSlQTGomq342kWJliTGbQgA4lEAR/8Xw0KD9x/ATUM0x8rIPPzyalbl7eceF4V3hGDnOVeF
koNDKy56ZLrJJ/4oP9tGeL3xYPSnrscLtZDEQ3eNvFctrlhYI4WkTm4Z1Tw0o1MM2yhsP8ZkQ8+S
nsy0hw9+KtDvY43YsPTertM/zXNQYIvbkv6FsX9pEtMCbl0adLWn0F+9A4Kh3niG6dXiJJUZ5IkP
+x+mmobFQCEBxUfaifZ0vNJeumoiDMNumOzlcWmgdLP9d7L2kQsX1araOQON8QsDlzzxxUNqoXL5
tvqbR3bDt+wfGT44n4FuII1YJdJ2KaNHYYvoB1otfrrsLMWXkT6IYywex3zbUdOCYwQbOxl+R4Op
DZV06vTATnsqyAY34U+i0cCwi5LeuAURxoRFo8OgvFSDbXL5JSTmDvVS7H7TFj7o0Ci7rryy2ndc
2PF32e5CUu3kcwsap5JRipq1K7gSvf3EPCBNpKBjiJLuXkg4a/0ZtJ8JUoVVQ2wHj2y9Nu4Rnxeb
6AgIAIDH+9nnf6zGohyfdfKeWgSUJO/lJfHUKg1i/owDSdomQeQiFCjZ+PAGyA3ugAvCQ1XGYBQR
Iwv4q6bJLQDd1y1tUyLS5VGx1n58FGtcJiHRbzjvJngmWULjYnf+vNazMfW2iiqhGB7qton/hn1i
I2VDbipZ9wbuQKaU0y7p8tJp8u75tQgLImHnNW5oMPPxjgblIYS4sFBiYDYDo3fl/zNlBSpqZysT
s8cSSaZkvcfhogbHhLsl+4mQJW1DIjLkliKWcxTJswBXOCH6om6dKle8eSYxPt8S31rHUKMme5Ig
qF4XoytGe4t/JZA62+3xjlf/auCsfQWabcUnvyT3lgADL+dNqjYNqW2mvJTEZwoRaX5lhH7Y1bgy
8PiUax+phvdDamiJImmf8O7XMAxz+FFuXIBjhfwQSS51kNTXk9wRwngUSPSE9yTPYwllb2TBQC74
7WeLHMxcAglT9kH4e/+VIOtj8OHydImPYmMUlg2ROtaN6raK+g7MJ2X5yRCjjBvqxoIPmlfplvFv
g7HSLLI1NuwVxlJA3cLMwLH6NJyGgRaxHef6uIVWjkWb8kd0xq11sKy9wKzEh5mxo57Mn7L8QWAC
my5QWQkIM9kYtoAl23227J8cEhk4nMoBWztPngGNe/JipHsangpn0o7lv4kaH7iNkuYpSg6O8nDV
p7Nf0989OTl0+aAGMDsIrMqDWTkGy46GkHgedE0AKy+QqTYjXkid42V4HMU3mgHSGgmbmGyexJHg
J1TjF8la89bW8Ubn62J90jV0zSFhMR7/5obWxhPdiO8n35fYLKJlEzjQnL13EwFWs3KVYteXnpN4
qE6Ko0vPgmNQxeI68to6jFhC9JCGU+/PlqUvSOYExU5B+BdiDL7t4M8w14xjQvJE5pXHG09xAC9B
feSW7KjMBsJTakx+gE12uBEgNKQvqMVLgIjuozP2maPoN/hkGnS58xUE7Ok/fpkCioS9P3g0wkOX
qGoiMOqn79cTFmciobNHWt3BigVE5UZ/m9CHSAqpMeG7Qp9i8EnNQhQRhr3s6L12YlJ65fGaVOYi
M78idjQC82LiIaZZoWv8Yli665jQHIM+JIK47FH9HvDzhyefUR7jqLQItG0HvkBqljjZpgbe147L
ISXP9w7QG/mniAbtRPuDgTemdxI9cuGmGCA+yj6XWcNklOSPxuCmDZbzR29ixMdtK00nT6abFDgt
/oN8hm+K/btqcavuVezoPHFIXGr05F8U6aTfownpqIvrRFv54EMDDYiCsKW+S/n90JptoaDB3pn1
TW9/eaLUGI0c8jlS10EUZTzYl1DcQiLVwcmiFc6v1poKLUwOKoXbs7epviqI/kGfEPcgt4j1Vwyj
S5Eb/jk4iNZ/9eOpbiBSNXHRPgSkwXQzIAnUu2WJwQKPTUUKz1OJry1dPkg2cQwzvZQqWtQjCDbm
Hh2LLBd+dInIiWD/QQbpk2cs1k7krdVko0Ex5zOlTV0ipUQ/LOqiuKcPebI2GEsJQ0vmKlXufZKV
7uRXl+HfoK06usLaBeljhI9QNDn3ZVOtiQifWsK9XGChpHeL/lfyMzOYWDQHuAoQTQ383YTckMGJ
0SvjqwuEn76st60tvi0CLQeFN5UHRdA7mzxoZk4OuIARbVbbfFfdmTcdbBZXpE6Ea4FIoSQgDDVI
a9OoUH4s461S2nzW27RjBJG/h+HiYy1sUWIuqGKrSHSAVkovCnGHhfgrYqepzHNQLDstvRTERopN
TeY+FrC+cI9Btm+JqE28R0bKJ9RD8WmpK49t7duiSmEhNnf6lCScHWcyrOkppTV8+VKXdJyQG48G
fs0A2/zyUGB8EXGSLMCSat4tYCDeOYuGNELM+QAMLCLeLmu/BzWx2fxVQAiZ7b8VcfetBEJRNAZ9
j3ez5GXvO0BqygiWLTZ+hdnep01lYqSvyEOQdcJOu7OBzUMbnfl/U7Rn0EwYOvg/EwiuiZ9FSl83
65HfnVMqMbxvxEh2Q7ybNSsn2HSD/5OUOXXLFTcYqOFsOD4LFn64fRn6jlBQkuSpa0SUGQXHxsL/
LkqDQ4mATkTTbX4w04+zXnKn8PIWpOqCEgi4w60/8akrLsGXJnpJtnFB+jNQnWPihEhggmbYoGtz
GrNFYnjfIxl6FspEA3EbDnTDTB6RCrb+DjS70XRulFHZMcJXVDqKhB4J8k3mHwdUVz24Yxbhpo3a
fT/5a1E41YAgcbH9//xzCwWekzex7/hhGve8OMyprXNxGMi/Ke5rsiJCmkcoy8ZLw2CkgWVtWuqV
zTUdxTqIie5ytyFNeIYt0X71LTjhfZRxOo5o6RpbQsqYeMcx+abBHDMcT/MIhYRxkjZqbY14qgp/
yuRTgM/lz04PkEw+MAfEwLJqF79ptuWsJ1CZBOr6xUwX5n9h5ZA2GvzNj0jS2Iqx8pQHgFTtQTPS
xTPwVa4lhJ3oG1AxUZCHseLqFdtW+C6u1fTNvWZ9Nvcaxwvm7v95gzjf7mdAmwf8D3dkDQskLkXr
tgb39MmUBo8NL111lt80sCfVmXseWiQZvou1uNGw3BVLLBe3YEbf0xPVNZO5Jr4kVM7RH2fJjp5t
leStZKus1I2XHUwkluTibjT/JFDzQWy8udRv1+4Ys0zXBF5401HxfkmXIkPY2Bb6P7q/waTMdZtv
q0dSbObqdTBNcQWLMoJ0EREPHhCi38EktOUvdO2HuV73LO5N2l2AOIftUK38aa1QskA52N1z2c4T
dJxU/YVO4uOETWElGVwdFPY7tj96IJDj++pVkJcC3sUPqT1E2RrKCX8+m+ICSDw/+26xQoIYEl3k
FFzUJpmG+je7U3GE2JMrvkpi7E5GQFr2euB6+TZIDYKGjGfF1pj81eW7IGEsx/3xiZ1Tr8Dr7K5a
o+FSk1WSP/jEkE9KntuVNhpidlCygZbzmntWVp7r4MrkSRBTWpEY+9a4hxAXkc8ZrWH9WNgLn/t9
iQMLogJoNZxdtx/Yk2HwgdHn7VYRlwMODc7q+Kja7K3qm8b26a6Rb7gq5avEWSceOXx9BoZdfKbk
qTn2vBIEssdQP056MfIjScP9V+kahQ3tXAQHA6XGK2tdTOdadsQumQ3Y06ixPwZf+bdoLefych2q
mmjRYI9ejWyCeFXI72rHVMLezU9TR3ZULMNNAPiJimMBgHIoCb4lPNefXeE5cVZLiq/qZQwLRRB1
tVbP6rN4idW2w9aETWogKcYdLzG7Orc51JfmTOSpnuA1uJ20HW9MRmu0q3nuDIasebolmoGAHQHV
2DwQZJDPgUrKy05VeeX2AnzmMwGy8V3/gjzaFX8Mh40pKVY5tVBrzjLsyPVcb5S4zY6X3yDOoqKb
GsCNHTFyMoxsTEHVXTbw0JaAtHd+xxRmzlzh6lX4OBEslXZWuxapMdUC5OwKuA/StKQaVtkUu2Bd
j7zJ8KvWqprbgLuZwK7+xkPwYJkUUfQDeJGqRR2M3h7NcJHu8YYm+FxpUt9m7CN0IMXDx966y5lb
xDs2PwXfXdNijuyw5sSfkXJLwl1FaMOAiMJcoT7DqnLWrtpalL/q4dhvtuMm4PkLXNAs4uTmO12m
bNMeyRP+wfkf7xtx6XfEIdvXWrThmwTLpbgjpylpxcOp+PgtN3V+k/f1L2s7aWQMWw/vn/IxvABO
cDmCMRqk6CFtBwNw5IXn+iRSh9DwBHR86k24kKoVmR2C+aNT4MxEV6578LLUJoFrOg7jgTBE/0ig
Mz8sSoVQgSTwehztyBYbpnwQE/pu5xGivtW5i/2F8lQgmPgfgglYzr/4X7lPPEe4jPmXINnaNh7X
uX/t/hIGfZtvkNTnwrw0V4YOwR7qff8liUuquC7dJvn4bVaShMAG/RGsNFHLhLbDgtEyBtFX3HE/
GSTl80N/TL+o/7dExxDwRzHwG3nc4KgFARz2dIwvGOq53nXg84XmnSqWWhCRJ7oIRQNx2MbpiptL
uCMY7mfLuUKwD74fuyKSim4GwDcumc7xLELLUd3uZddM3bvgECarP0s7/QHPnXxKTm24Fm9D5DRo
WvDZgdiMx14iZZyVgEdnrlicrwZwRnUVFg5nMMQG9vy6+gNx41rTVPzuR4tWd5WvdI61XQYnyl6h
THk3Iusrmr6rXfozIMMw1qN+pSKAZye7gPuiDO03GYzugPUS9dIuH8DCXEPeFaiHONSJuML8BUqF
JqNb9sp5psynEx9BVXO/GHzC1Uoxv0IyvfWV531b+XUYnD9qtqiP/rDWarYhZIPtVaxP+aWYK7zq
PQqxUrh0IigMuxp+LopK8kN6UP+XOnAh86fMaNvSJIRvtR4PEYsETxCQzDUuT9Abyir/h6YOswfx
4o8eYKCAJSW158xMTdDEkkTMWHGR0UWxM2fKaI7Vk722QFoGy/hGuf45G7WKVXkhj4bT2bgAj5vP
6UVRJXArVq7J9d4+4Tq2OK2JJu/SC1niOu1zG3ZBTsAYA/NEqtrB2gYOsNGP/qNYTvWHYrrg1Tln
fN0IExvbF+dKOVZftHM12YScy8KOPqThiKw4Nv+PtuBRG1bVETFA+Y8SY+l/4SpVjXyT2DGyI9IE
/THJNHDoNgADEbpLjXwagu5dqi6s7kegyolYrGVhPSj1uqHpVc3drBdlqQvtfOFYJJvgCpKCQzgu
a+ZBSPeMEefUF++Bgqvy0SjENeauTn0MAQ/GhuIXamTEHd8faCr1NiWBsx+a8cFtiMS/+zSsRfGb
D4vU2jH4G4bCqbQRzWWE6iefoXIA7H5WqH9a4smInxLlAYHbwbs3a1bxlE2RTzihLkHWtx32kDXr
ltUvAwO/4F872Px8Er7KHBmlA7gmzQemQ8Hu07fJrFdWgUOkBIno7bPZhbjXb1qwIy6nXuHqiwkc
H5biHPCivz2dyIV6zeaWEnpiT80aeSVtibhPtmjoQbXhQgLhyD43UBte0378k+M7AO2ziIBLock5
T5TqKirnYk2Ys3LNvCOTt4XQKd9KFX1i+bHg9ukgu19TyDMP7hFA22NRqNnAAglBUo/IwljqCKxM
+RpZPLYV7y+5HeCQvi7y00DUTxDdPEe4UeuGE/cKR8Noyz22/Z5UgYTKMf6Y2fTVomtvwDCpqFSC
H71fGrD9erGo7jygJcWoPHhBufesT/p8puLBcTBpl8b41XAn8p0lmKHIup7QwFsu86lNZqXx0XAV
A7S8DFo+16Eyuv38NFQP0A/Q87HYIjMH0WjjdTWrpHDP0NawIxwI/Jmvmku1aEnLAEeuN2XtgHP+
WMqfKV3l8UhiD3wvVNmCH3R6mTUcAqhH+taLm2bttWgXTA4WI26SgNAoZkrN4dURUEQOFC8F86TA
asFUIbKbsQvUNryoPD4HLPPWfhyBnqOvdO7K1P+Qt3YdaYYEfJDoeeNQg2whIgGrO8MRme9v1RU5
qNPsH+PbfGK27ULmR715gpAr57R29OGrqu94KIZ7MB1YvhlYaaMubuG07moUHHvVleD0+/gTXVhd
/k4xiGqzN5Una1pV7CdzPxAIbH00YFZSYJLkqBN5BO/DwAvFE6nUwlk/cfES1Feub8X8pmZ/UyN9
iPGnWO+i4jqKjyjaFdI/Rf+t34TPDBgj2x/JE3Zy0XzpZOQhWhUxBwQM5HL6JkckR/qOXmayECrf
coKxawKKUdfzyfEGV/12wAVT8hnxZEk8e4PvtoB30O2D+o9DTeEVvQ/DttEvCWAemU+9d6iZ2F8Z
10uM36NYNy3wCPIr7WVm/4TPHmsNX0bKGHUfATAlsOw4QgqqviZvE6ZLWCq92eW0j/vIPXxULPGP
B0WAmq7LiJooodDZBJscWULyOYK1RWvmNr70DICLe6hLgaIISCOUPrj0POfKq+EzGAE+m3Y1L6JL
E8cKUwr0jRGRqx+vcv/MbwP7mMIzeMMzjL69bNtRyyFTO8oUphGM/GGQDTGec4Zb6QhSWLEITv7v
IB4msPFmfu4047fhK4xZU9kty/SdKX9MEZzzUvaIynPTF7aJokw2PlnOl8xJHwG63EIiZK3CJJy9
yUsyDXHxRF82G1H6CzERjI7KDsAbDxHhYsqanSMiGNs4tgGqupqYPvYlJO8Y7/e1GxxfjAQ1CHe8
L2kxit8dqCeyBVhvIp8Z/9A00Fnp0xUnVS75VP6/UCdLcNlgt8/Q1BFEqOwtwnFOCsEOY/oNP1+/
LKhHr73kky01tRtG3dLHJsOzEoj0y476PMmlI9qbkbmQmNWvceRLNsj07WiNW6HYxEiYUr5GUyil
Datwi+WQjYtuX4Agcx8WLr6yYGZMD3p7EeFmdQ55BBmjtZisF392TV9jyLCewx356LsBuFICm5Hn
D156aKw9c3BlC225QH2p7IuaGpZinxLCFuAgPtfBIkRJHmCnHkRAzewYQbpR0bEGXuvDb29aR9Ip
OvFRT4TJ+LXimDhOI5ISJGoCfe+091lgiJMcZOJISAOXVGwyXxqShBa0SSessIdmQT+lI6MmwgxV
IaAcMnDh3strwUPb3WzgKtvpSGpUJus22T3jkxYAwjuYjKT8alREpZPmtmUEV6SdBZCZwbJ5+c3w
/FUBI2mpGASyk94AYf4QwiM4It5spIPpvxErZR2tMU/tqBTQXgIUkxR+yfVOpgS0xVDaLRM8GR0X
gz3tDAeUTiQTmuuMc6FbhFJFGbErbrxp31WrzkkhSEErLNgvj+/G48EmBqgpGQIZq2l/Y4G8p2hT
iR0NUTwF00nDllPC5x5agawb31ZZo1kcFeso9Z/aqwH0KqsbQMTEekZuIC01sAkGyUckf4pHvl99
dCV1wWYsAUlZ/mjPXXZcz81OAIg0CWq6ZdMhK4jz/crYFyZnuMfTmih4BkR+L6lcigEoz49qHSTE
NwNoVYSDUmWlho8ystxpb7cQcwJ9ODTk6UGN1niOmnfZfqbgUrFq8dh+TJTckHkCvt4iRgsWfGs9
DVQtpQ+WeczfdY0E09rXdlWcCwCjEsFYU/Iy4tSWNWzoPQxORV8gATEsb1RtKHnyZ4hMEjKiTMxs
8ULXrwloQSTzwprU2qxzaV78GC8Tkx/4LUx/u2KVMTClZN6JO6//7RF4sKXdCY/LD0gyiI7Kt0RK
WSFpSuFiaMulco+Ld5c/ZPmKCjYcvmQVVSdjMtZLArbYSGr6Ai038H8LASiOz6wzUC9wbuFF0Dj9
O/YjVbs3+WNAQKJUZ1H4BPVR/ANhkrUDStVDSEuvitAdbWuKjzA/ECMDfEz25ilTX6SXKcT5h9/a
Uma4+FZqAjXR7RHS5wEgorKwek4XmdTI1PXjz5Aw6F6r1h26sTryjiVapUFmgFSpZWmvg9jfgCV1
km2LZ0AGc3nDy6MmJ7gOpsOYtGztlxF8Ev9VpL6TC4OQhp5TZPyLGq3AKdpbIQnBdPG9BlrHZJ7s
hu+xIjvKo/NNG8ut5v+I1qdCGGvL1SijYIoZjbPgpzdIfOAd4BZtNSyXZIBlIwQDhcf5LUYhYCKV
T8Alhl7BL8eqz7c18M916jsdf1qSOF1xlXxUy9iJKMwKSFqeGms5Z3LR7ENcGYIFUbunBgYGQpCa
ucN2PHhw3FngUaK3YNuQYxW+91r4c5YNwTdisbE44zjIM170QVmEOmarHg9JbPdYOCryXaCbBe4K
sFrYPN4nQ5Z2ZEGS3Al8V9G3guK2YoAv8hrJzEetGHbO0EEG2YC9p+P2QgyNGZ2CE7QYLEg9A2iB
2pzsuAFEu9oJjA9L8laZQAVm9BjHd4umnJp6/okHZDoAXPFoYFSYNXhAJIN2YUZmSbb0oycxrFld
hfgWh4IXAcHepeE7xYHVM9ORgEmUn8rJWmRfPWHG+rkA+xi5o2V9N8kypXsGbltt4TU0HXyqCwqn
CCKnJ6qufjMvR0X8MQHejOm/ihlwL9eHhPwamHn8CCXJTwbEvaN91JJbN79qoYGGvgWc6Up4qRlc
BvVNOB60V3QSMQYw05TJpvZQ4WHlST5l4hkuNCXxGcA1KuVaoVMbMjXjKSaJLcWKIJ5JVxOsTY95
BF14zNYIpWrjDWg4jUz5XBC8L4cTH5ndFyThBVz6nBYgGj/zkgigGzKMGG7L3cIzWSB3XXUWjn/5
hcK58jYdLTIEN0CE97fWte6F5a36cK2bRFgCSfMXh43EYOFA/5ff46ooP8bfaFiTgT3LAedWtg+d
0JeUcl/i945aawv81p2+I2S6ggFuHimeUiVi6aFPKBRJYCCzghRF2zct5CVL7a95cAoaBvhTm58q
62c+L7kSUU6wuyZ3Xj4swdYWOzWhRyrR1oTiCt4fUqSKqKG+5p7Lr0S7TvWdKHxRCheTccsCFHvR
wRhcOuH6CDvwR99+SUCmFXPWGOAWurJc6BzW1ngayruR4y3bGBFJatYmh/QaCOsNUEzxg0LhE0vX
ITsO3TcTniEDLWqCY3jNPpStldTi/d7L0TcJeEAgeJynYt+QlZDWMfKcu8nHPMjkN0tvWpERAO0C
b9/y+jRcph3R5AqrLywDyv9PBQHp/5sUvBayMVOfXT3sEKCc+hQ6CGzVdAKiAYWX3MpYyZG1CDkW
BFYg0R1TjGx3rdh3sPQBBJwg3VIBpwx3ogEjBIhdS+yYxL8WixjKD17PnmvSSh7oLsbXAVfA2F62
LGcsydOw9YKK1hLSu3B/lvN84W80hrt5/ZOaTbf0RmyDh5pW05Cgnlq5FlARVKezmycocIcvnc0H
RCU2TvkZYWyqRK7GMlytk1MpE13jYk4v4HlNEw+km5JsmOh/gXf0lTOngWmw6XLU1W/jk04Don0a
GxXMkiDQbeyUvwkbL+ZPYOeQBAAdKa+CnjS8FOGlBYAB/tPLt0/KZHFLudLKv6F1c+FbZVOARhGJ
9IwqXETMKv6yYiuxmFfciQ2R8EhYKbwgfF3y2+SF9sS1FmD8A+7z+Z6weHPqIqicRbsc1A8GYcrz
VCqmKWFtVqG4jrNtQm0jYeUR5wqX0kfELSiR/43bDpAyIiaH8gRwcnx+O87EbsfZ8RNc4VOgcDaD
cBQRopNRTGqnA07Txq+Q4FLqWzm/77TW1dWtNBdq+zWv4kq8MJONrzt8c8NXs76SGNBQ+UPMSLPK
xFlE/kFWBAlJa428FQ1s9jNm695Euworho2J+AoQAorFoqYLyFe5oEqilAmfpCgWkpEicZAwEmIC
dVfNUSev9N3ayGoXE+Vs0kmqVzyn0IZM9qgL6Hf5k/2rAVQoAooTEruM9DW0IKvwQhBOAviIlKwi
EJ+vtf6DYhtmxxNblhAS4IYvjV/Itj7fftOzx+kXs0SOaD3Y83V/j4NJz0GBMIXVqzZpj3oKEIPg
ljIEYpiwy1M3UqLndsUt0VsC3dAfuIwhW3ggpqu31IOT+BgQjMKhTI5BuUmwaAvqcLcV8JFIRrkw
flh18eEh2jXB4JBIQdKl+haGJeFmp9lhZ+L4NamZsGusGnxO0sG6o+1mhEyuCQ0QPCpZzfn2F1A6
M3oHMiMaetCbdQlLtOqfdA00C8tRbVI7medonoe9LFJnSJ+saeFKgu6P9mN90+p9kzoJnfBMq9hi
szXcBf8tQX/4E1vCswEPkJ1xfwxvcKseUjka8KA58qzC4dhjdOJM0VGY81wvAeNsaZmcVBqpF8Yc
4L0Ixu8h2ZUHz0WPnv7AnlBNQ1o41DGql4Nya6QVKq2Ep/cbzcKg2voZVdT0R1i+N9wGmL6j8FLo
jucNIsukokrhgJIT0b0GUJCstfLBu94PC1yt2TZuF71TJiCWxj6f66yJHCldQgeicQclyO+A5pJH
uZ7sGdhnNKtx/sbj3t809ktzix/NO/DL55SQcquQ+RvX/5qIdujFaN4F9Y2gOPoJy0P1QNSNuw/7
BGVgOpp2aI57R2fGNwyxm8WXJt7V+WfyxwWaX6Z1sjymZ8lb5kQnExIzB6rIi+SKBgmEptQcWiuZ
hGTGt4/MW7dngjsqdSWjglGvVfqUymMnfvv8qpSkF81m7q44w5lxMUG7hvkLziBEmKS2onSmz2jC
+pixAHGzs6ex8vfyFfaFsAigwoY8DbF5isqdsBsZDI0oZx73nYKva3ZexH9KsR6RnWQknqERnN+8
Spl12KQtEMAbniuSSojJZovtbLIV1vxp5YsDGkoSSqmU9igoAmZd49dnPnkLx7a99LyXDZ6DezaX
4rQLc1pDJsxaRGpWKFse8zmS+oTkxBMZ58m4JVITPpGNIBD2HjY1jCKE/+UP6x7DvCI7X+8rEVH6
n/AibAZljr8v7Rq8401AF5e3iLdzqby6cUb6iKlPFvfyuwyOHHBF1S16zna/ukFj6Syrukvglc4V
3djwya/I+7rh72AfDUH1aSXgxqhu6IaACBBuJQ43j78y7t65sZBMI4jgFo4wWo8ruX8GBa8QYftk
v/0odISI60zD2WJ9wcPqMsLpe0dmP8cMzs5W5axX/gnDlkOIFZrlGPwmq9eR/mLOK0iFMbwjuujW
rngOY2ZgmSuUcBh0dVGA7m8HsiWRfjA7V3GUs41zg8XSekRBD1ZE5LDdoR9xiY5mgOQKtqgvN9fI
3XxxHzB7OyF720q44qkQVmNHQP2zWHN+Watpi2Np/BfaMDr5XoIHyhcgidpPeB5RWTcL0aJcdinK
Tz2eM4FSspmeFiD+lgTZ6CQP63hAntauCGSSuoM88IAR1cGLviinZ+Vvux1iaYQES5+Zcbn1zk8c
Lf2t5kT03KPk9BvTptGGNcNa6U57JGMxQEAHebJik48R/MibylrHtH9wc9rxtvxqjDOiGm/g3Nsj
oljl4UF/8DJ5juHiChwkLMYR5dfbcVmB8o20tiypLEqoPIW3I5Fk1sKPEvzXltPjTWjLiN5OopoB
r6yxwX7Oyw5KwKAbt69KvVnb9CsFZd3gNDrJ6gOHHxjpppYwPS7heucyWOUd+FsJffq0FnvYWrwn
f6DHLEbsAPzWdpDb4F4PjCrju1evBNRV4k6sX2merMqmdwbUuwwGmXTqoChD8TmYv53Q7kb5YcxR
D8cq/kqltSoqqPrZ+T+je/Qoq/EDSppQMtSTDgywLJ0Fb890kUtz6tngQSBe8pYNcjzH+bdZ7khw
p0bop2o3+fgFxIYcwzXdNvlUhE2abGC95Ic+0vihXXzxqHl78BM8RVBxWDQimTQg11Cqj4FlWMBY
Z+EeIK2jcArraj6IZ7T8h4J10sjWHcWUyW38lz+BqdPguxn+BYZby081XJEw79GdHSXHcHgUfI6l
E/Y7XFpugE3CgvsSbI16eeEHR7LmjIdaW7KvvQdcvP1RyamWt1Ypi7Z5GYy/5oQYNKDubd2oErEI
qIeCbYhrLFxgy0W3iQqVyaTDAEf6L2drCyyfOvhl1PST/LiEmb24hquZreT8j8w/9DvtoUCk2Eo0
3jH/HzJCb8jM0E6BsTGSqxqfRONUfZYNOCS2PkRa3NakwcUrn/Ld0Voa5qtFxRVi8uNYnafCns+F
H7/HqKFxk8KZrfgPsKU1pEEM9hF+UJtNb1u+yrFwtBKKWnlOi/D6UGuXDFTxpZMrQvsM+HBWHuUF
fuIYIimLLjNs3654QV19ScyufwLSEe/0HxDtOB1UjF89CmHEE6O2ZNkPF96bCA9wsTZxEWT6//SZ
2Gr5rM3FjaioJFbRx1wjYOF7rZwZRrP1tvbP+vic9EsFdDPIuG834o0gsVW2Estzj8mZZjHqB5LP
gsiHE94Z1INkAyLoVzfpIYshrWmdLRa/pBdhQ/ryCcrsrkqNXcqJA7uBhGZ1iS7Ia0QLdRvaGSQH
FQYwBBU5utDEKQicvEqvKPgiRx1NGyvB/wkAhyxHj7YiTmcbF07121FTq2+qZks8WKwCWXVUvS+8
Mw01FGUJl1iESQCFXarnANAdfFFuBroSiP+Mz4VA5QMzgkKx6OJrpiW+tUVAN5dkgwohggbhWCLb
P5KY4b80f0F/UPfVbkk95iBHCdukXxN+mfhvft3A8TI7EfaCdpF5xTVhU0Q78D9+4MFnRADJBykH
5MSGy+zGjOw5vj3hFiaXI/jx4110Q/UHGfHwsL19EdOkpahiyQh1/WYpr/W/Bjsvm9m/AR6Q/86N
4aRUJ9Q2yngy6x9Wegxm6TeVStPfO3cOFZ/+bNNW3vLS/EXljmx9tak3nWqrgD3inCQr3bx6x6DB
6rn0HJI9CgKaSXQi+QH1CjrCORRg7a8YdFOVbPJteu6mpSZuJjbl6DLAjbL7OepwYF7JbQhaNw42
endN9xFNrePCMF49agt1AbtrlVepugoveVr1wFmCcfRnsA6xivFR7UlM/I+j81pSHFui6BcRIW9e
kce7oiheFGUaIQmBvOHrZ52JuHFnpqenGmROZu7c5qkExq82+Xf2aczS9r/agTD8r2YTCXGKpAjs
pch0dcgk0+ZY3Qk7hAICoOZovI84pTBhlmfDw/ckd+6BcqVpjgl9G67yUvnSvSBZQMCHWOXbDy+D
2urzqEtqEI/O6bFtLndl/aKirSzihdd4mxQRyUJYMnlPNt2CvwTV0qDH6bdYwGEG7UYJaRpYAOCj
ZdMCYpEQ4w0KM4XVteAPUrwQcADaYhye7J8n8wKhVqZ8CZSL2SKBBYgFHSgNYRqJsAfwqs3w8hg8
205U9uy5ij8eHI6m0KGdhtcGcnVDzVqaFa4lwBykJZ0hd107hAHgnH49npGqQB9ja7p6ywGAmOrV
IdMMXHouKxMU7/3rXGPH3ydR3y/JTLrvVeLb95gXPBa26hicovCeMubenEgAD7RrTN0f+EeO/UnU
LzD8hxrMigCxDClLPc6KrCfqbfcN4IdwNcbXCoHCK7CQmZuXAU9dacdy60mjMy+RS84zF1VdASYE
vYHA929RUtnSyAtJWidhbQb3OLCb/8lsxtIof7HfJHUtCRoVPb1LJAkL2h7YkY0xmALN5gunAGSJ
5Y74lycLQnxY456ODZLA04OAKCb2jRG0TVhYqI/geQmPB4s6NO99fG/X93KFDmXvrrftMX0s49KH
o6lmB2SWDEk1sZLIE/9nqw3fRR7hGofXBx6t5ydxH4/GM4L3yRjWLCrK88RhmI7f7C4NBEYwR6T+
kMpRjAWcegOXY0iTW9hNsPDgTHjqUsRVgMOd4G5Dh4KGNmvxEL4xUzLB1V8UA1v42+LEgwPhdsZz
AQ1Wrs4q7G589oLAJ6EqaX61BR35jOU0oEwyffQN7tFOMenOcNVG1rAeRieCU8iielRvhlhbW1Ed
b8tuYXAW0zjK6XfJvXgYB2B9+2ITSmPq0VT5KPabPIzPOKtB4NKgsCxYnlHyMRosrBdnLfIe7ivz
Im8LJ0Hmc7iWGSJzJIDqIl4AVUW2dMBhtu7Zsy21j5h44x9bi7A41f00nOSwbL46w7/jtfU9NR/s
JZF1v5Aa0ZIB2G55fDI3ako/9ehY81fAq28BFOOItAGzLygrFfpoePjwYtjEBR2zW73QEtXj+jeb
vtqOqtdcO+PzTpByAw5tGcICoNLmOrnxOVIJvzno8EQYrxmDmmKBoks06g3rQ4hEVohJFt2qg0+Z
8B3uUALKpZ+o66o0nQEiBYR1w0Bs5SOCehpgnMjpfjC7c6Q7dE3MPBFmOCDfGGT1fwN+l3g46H1A
J0SrUAByZBe8G6p/w7/121eLLbtoqHTsUbM6GKaPCpbgSAqAz8IyEonPXfY3M7azXHiZqAwO8Qzf
qvWQAfIhgocugT/ertn8RJ1bfrNUxBaPpOis+m07XOO/LG6xEL7J+HSVdzaAS+w7UMzER6VNUcT0
8HE9NgFiGSEILvQSyusvO+r6YsR0wDFuNk8p6QM0/suUAb73MI/UxPJARIrBX2dUOQ3Lkh97AhM0
bg8iiXDRwjcfWAxUgSW/xxYX7q6GpQxmgK9FF7zZQODkTjUOaB4l/kotKpzGZKfhWsYOZKDYo3GG
AplFkAqA9cmG0Ek2hu2HPTrOc8I8A/EOeRbGeUSnshsjaFJCWY/VtNtVH9YsGj8nQhQ6MPhmp39J
cGVffnI0OQlic6GsNO1PSMDfnwRWEffVw7ekYfvQP2gSTMc6wfB/NJ/1K0y0OevYCSUgOkJmt0Xl
3xc38yutlzkovWZuBnpOPjM+yi3ef6f6HhAlY7aXoceGecFNzngMsdOYwjrFqIMoqw0oFOcLHDbg
2Qt8btYgaHwJ28WvZEkOq96tK+kDuk8Bgq6QQzRna/eXj4c2XankQ6EtZEFcL2PMVMhUwYsT2y3Y
jvgO7dObgrdmA3P+gZ3Fkn3qvfqigeOZBuyS1YPWf08ceaxzFwygpb0u5uiBKjGx9Ra6UsZiC2GU
aQh5QKmwumG3cmOXi2sfL73isQ3FOkT7oh+w0Eti2QgZSIGcjE0/WoP3FmJTT+amjyUO5pSf4668
JAX6QXeozpCqzNFn97ubfeWufZbuWG+CLN9IJrA8DZHCekZYfIqPDVu03vi1uwscecAO67GpFj/2
/4QZbEYhI84OdhdJozcOnwabNLo/FqtQNBd4AHf4DRnnh89BXvxghG38e9QeeMiceA2gP95WrMaK
b+MDYSRut/hOsNjr/VRZDqCfcyxt8FMFqpaBgFRW449rQ0jswyF6jGg6Qpg5uazbQCfACIwuM/1m
6GRfXzCq7XHPmOtkxjGWECa2tKP4YwJU599iq/0NFxaKEzYDjyAjiQ+ORQcxk49Bzg0+ipXAUwEI
OuKEpUN8peSBw8BsXtG4EhT6FixQ2lcMHz3rovhdRMuzsL+ID+KGxd8FMns2pmeAfd9ef+EQwSQ+
LE13FgJd5PxsVrfoxPAQJOAF8yT0rGS1YYfXoiXxVExaFPBYUVsxk+jAAbDE9vhk+Ea0v03NVwWu
kW4CMgaV5bEyIUD4sBRgQyCLZEhi3QqcyiflJyEouGvogQLkuCCHtfsaXCgBKHVSKhu7YdMHLz8j
MWLDJT4ZgakgR6xNEE6ge49v/amN+hWLlX9Q7OhYoHdO5+Gs+jU1onLqv/eKbcd0U2G4wzRiL/SL
Qw2+/dg1CVwIZhvU2TvymoY9LzzKB2YTM49vMlbkg/sYzz9hMOBqx3qwd2GbKnjDKA7KeOhjK5Uo
n7uPiidztLW0YRnMpvPBqD64SA74nHEprhFYP0/AbMuxtaWkgbBSqvDqmGGuwSgmexAHt2jhOjhH
O5plwn4s4kmdZk8gjjd9s12gb6Eng5EzuCojhPgWZAxpBrGJ3pOcIToDZI0LAnlOBcorB0CPtugs
GM9o4X0OvNCKmEfwmksGhxWOcBHZol/r+B2xsCZ802bUPjKfiofuYO2hUCncH6ZIjGjZpKy6q/4p
/6CzF8TM8jNR5iilZMJQ+dOgxn61n2hZ903g4/1IHGHrZdDRaW87CB9svpyEELkvoGTgGS44F6Q+
IicgWZg9NqQfvBqMORwornQFaA8azOtyS8IJ72c5HNbIBH/rXbsbrh2fzVEQ1tPQoOpA4UbaFgUT
hSomfqRctejklrw1qOuhDRr0w3D4iiPjL2BBuQX8ZpMGCDmb8IUicnLOmT1zoFEUgNs402oEqFAN
pI0h/nxqNBJk8rFhuLPbOD1Qe7WwHHBVd9odsQGAGTwaPk4tDsmLfjXHSQMzBZa56c36aJbFFtd+
H6LV2ViI94CXRsXSRLwBdg6OB73RHf699qoPB8QfOPE6cU8bjzeQKHeauwvd+537cbt/CSXDqWGi
EYsZ5/kFQXtiyySGYG461DIUDD5nD9F0L64GiMJB4e7AYWUK1elL5+2RVp4T6h8NHbe3rk6KHAzm
HFvS5o/9LbYEIhT1YK0NdIFUFHhWjS9EJzyGWAzgjvVkrMPrG0OckJ4YUa3uUXLb1gNtJj/xyaHi
XXlkWYdzFDCz8xEziNwQqeYW1n58OFEb2L9yGhCchTciJFH8RLGRoFNUgFu5qlB04xvrpV1142BA
R1zu0BnGZ6iaYEykBajIb4mZ5WTHthbJLEGBEx+U8ZTB5IS0mD4eRUuHV9dcO6NiATMv9uoP1Dgd
5yURVcIiwcGKAPb9LPUhlggoSBNXzqydGezWLDJqr2FFSjjeNGdxDEahYjvGOrB2CdkdMsfakP2l
oa7GmgBFRI5Zsdc9o8r2n7g0lB7Cal5s/L4YaRMyiOhpEo85EdY0G2i2OKCm4thAOPAvhYuZ+g3U
4xebBa6KJ3hDUDLgPsC4IaE1xdwO1k7vrtkkRq/Q3klss6J9R5C16ZKyHMyO1v7tX4ozuW6U9Rew
Mg8+BuMVhkqchZw9kNSLq7ItVnmBC6trwSvGY0ysFh0ipHjhuc6oNCmcNqA3xy7TJ8UYgvQ33Xa7
Q7shcH4G3RsL/eksu1vuG3aVgG/TH3QbHVjjQFQDmx0uamI4wF68dhJuB7hVI57WHfZCv+k0p+Kk
YLr4oQ6QCwD+OJJ4l+m9Y54wXzkUBGTNsw+y6LN0/jf8oWMnidWiwf4XfzN30l7Ee/7K2E1toZAi
G2WFYf+aFzgqXndRIUSg/QSfInoUIRsCbl5QKOt8qhkWAiykxVPyLr0hw4cfR0lRCXnbSYeC0WB3
3l12LckDOOVHcyZ23/pn+2Nu2jDCxiEmnQl6DU0xga2EII+O/cMisvxim/IGSMHLSXQ3jhlmIjbl
DsVRPF3Y5TkmCVNgpXPKfH7UIFd+NUv2xkf8PN1+3bCcCuk5PpW1tGg8Oxy/DI5iNq70M0/I84gg
sZmizDrqn76dvCLIUDlgNUXWwxX9o3SOz/Yn4Kn2T11hdY3vY9idzfmaZQWPSMpuev740676r+3z
5kkfhCZF0NBR/Rnr/P/HhrvxBBwW6AF0Pw4e5j4siDDN2UMOJC1jnp+TjbRgXdNEa0Zj6f/Kh0lc
cm4gHTgc5RxlXM8ZpBYQFvgnWQhVi//BuxAJgjGMlaDWPLRkIkYwwe0QxUzjQYS2CcfDsHMKOQvS
d0hthhlhkJ07LGG59ESpo5dtoODzWohSezEhBbJEpk1wVexSWVgTEoaxG84+2DzmpzL+lh8zL7Hh
bo5/Fuuu4I2likNLgxgUDRydMN6ZaMu5RPfTc0UBDNxl+zVN7uvlQmN5wX06GesXRzk+vTK9Cr4R
DsMz3NjkX904gNl4eqCK7HSS+ZySYqG7GYcC2eTRdEYItkoWxo4czBX8pVDGCvG9bJdENu3YyicV
Bwx6rhmD5rzaSB8xjwa1am1uguHr/i04qPMJbe1G4VH6Tq+CsoL/3plkTFQasu5bv7HwbNU/OemF
HoxsKiRbjvSPE6+W+Stnr3bGfAiQH00k9mj4JyyQPufKst+0/+4MJLe4dQrkcQvpou/1Zvn6IFnI
E1ykbbdh0vzIfocDy9c6Yxx3ym2yVM64Mkj0XXRfrBJvnbqst9OGZKkl9gJ4A6KfYpH1wm8SSQdH
AlEfFpGAjPZbmWiHMvIRcIrhOLuYfnXgBeJ54xoA84P18P/33ZpzGvzlXsBNdJJvGm6cKXqwxFv7
O+2Va+1L2P8uxgvj0yU5k7BANgTcJPOUfMrDfM+oOP2wFiZ6K2Vrfq4/Xzsgw6p0s3+czrigghgn
E7tgiSBFqi+rNwwGfp+9V8QOqMQKxeoxDe9/dCnIiTnFaR2g+IHskfoVf8hHHUGTBCezDaSPZMO9
gQlz58RGCQLUB2iKcS2fnTONQkkbzBrq/gUEyKU1OrfJXSw2eMyhdsz1T85Q/AK37ZZlnd9+Yhph
e5KfHXRk6XOrddO1vXkTZzOIUNOSN594n887mCwNayNsgw9z2KSzM3lYUMNSECBSb9kjs/zEziJh
dIDhC8H+6cFvEfAG8l7YslSXU/NZwNUQZQau2FG4iq0J6v7jZKy+VV922117UsR2DVCLLhd6fPxB
D8flotzTcFfBKTmMbnXmvxgv06GO5LAKqgWPKqA/jlS7ctefwHFoGbBYFe0Kph6UKzjXlluCOkED
6KHeu+z8ZV+0XUwO0eOkw3EmmwD1DnwRzG6Ebk3l/cPlYR3xXmhfNBKYLssH+AObOOx+aT8zGi4c
Ceftod0Xv+OmgrgBMIazJbSL+bgAbZvmHQwVA8n4fAHra4J+jc8VqgGqHksaSCh0qseP7+xQAXLR
8NxMTiLsdeHcRQZ+qlU6X+WRjRM0J8gDVyp5o+O8FCDJIPwXfs3Pa48u7R/HQMZTi5fNpo5GN8eM
D/reCKZ7Ns7TLV7LK1SH1DJjwT59Ua3ZpaBEekHFvAozWhhXOUYPWY9WEEeciakZiIAMCAwCKGPU
bXBjuMy019VEieZKdReWFgpeVKmHjSIiRWrk1K1G4Xzi17M1QAvmIsUBc8dqP65IIw24hTIEJBcG
B/wNkQ0BQcr4xjYF9x004iT9zcjfcNNkryJasn74e2Ceei21aDkY+mqd9j/vELsHbSuGWJfZsdb+
6gxrfMT4uDfl/TcfvsIhhFcBAho4Y4LYkFtdnjRcwoD2ECXBaDeQXdDYcUVkf93GAR3sivq3F16p
+xk2fwCa+UGWVmW66pGnoTsh2oAIo//dxOhq6HooPctLBkDwNeAIm80nyeMoyeDdgJqNrvK6wZGs
T5wwb5JbFa94kt+L0/kvH16NbHef/bvfxYxqXAfHhMJ7fUadypJboNVQyNnOAee29RouI3MuScnX
kttDQcS29E0kiYdZMHR8HIcNunTluWlwKmk+9Uj9YwtMhrekBDLfataFbXztbAyeaoLaXSghMGx5
PrQFubrJpzn5z79qw4r5/ovH+Ti3otS7HzHYdetfq9mZsY+RnUszQZSm8ViXBCgRhKonwowCWQb+
JNBW512GUA/OT0ME+ffsDm6eX/DCNQbsw6OE3yjvRqSpdDTug16l7NmmhpA3HUvfSzw/avtl9LAU
DZ5+dWt5b1mfhwZVJG53lWU6BQmyMNuGsykvn+O+5Vrp9e4Vvr4BKuocdxvQbQ2Zji/JaCmXzWfJ
1ptu460uGcVnR/yFZ6tHYMQO+Xm4P6CHs1zhFCDO9am7df2tli7j02c6Sn+sYcJUxs9lWPVbEtqH
dx3oEISWnb7G7i/zZl/O86O8L7KrQaJTG9pPb4wvqRn062whD3t9QPzNdqdO/+7j6Q7QvE9YLhrI
i8cboF7iz8bFawBHtDxhQVaj9vysp6Bk442lwxPshrhBUupZCT7DwgRMmQ4m7cPb5BHAKJvVhC3/
jeX8lhMecj898DUikt6JEcvnmK7Ol/SG+FzxoBM75Gv6/i0fX+3O0tbkUb2/4JboLGCJ+kjIAcVZ
m8UlN5DLfQ8qbmaFqkCCHr+VxXqFLf+aSDttipRsYVU+qZX31birOCwjl9+4uUeg/mLYe9NI/vzJ
R3iaNsk7q+QTCza8SpQrH0nlZEGzBBcmdhKAL0g2CMpIFdQDnORfJD9orhZZJ6ax3poTR8MxhPff
S/X1pfZPh+TaBIJn0rmpzlniPI7M+qwhKDa4MCSQ7eNFBupz0+caikOopjJMqADyeFISjiBWZVRe
VMzYHRpYjpGPxQIAqHfPippiWSGHDIm+JrC1JUn2jbe4I+IaDXyPW1S2kFxclp6zlXlqwiqUwuE0
kTER81V+6qsW1gjR5tphhCr2Mx2YZJIrO+XPNygnu+39tB6oXPaxx418XpwBGmrwbWzVT7xBADHK
ORZeoBVusug78cJ5u3LrTjCgEZNe11CeuJGazxiGdIRDUYdrhw/qD+PiG2t0ZsJBQGDM0ZxQzxX9
MA1zijlYBhnUh5fbQl1M0aKEihrJBBog/JmFJe6BUL+E1T6xCk7GlK05EIr5Kjx9PBPFy+0rV4Zi
Ckjc+48KzoVX6IHaeybuO3j3or/gxrsjS7L2MJJ6cOqNnWZBYAmz5/Y98yEc6cYvyETBfet8/K2Z
VGkcy9MMJv9NjQbSWnHpnycbS4iXxPx8l/CNceXU5xRIFV+tgsTysM7A7ICj7vXwAIShk2AK2DOw
lh6MChpbPggTx//t8x2Wnb1E4RwidjnMflFuQLcqWwf7irtOOvZKMXePYTeaa1gZRboYW+en9Dns
WSmNBvpVsdPNdeo4OncPlgx7ndcYMnROYDI4slMSvM727CWK2eqxpFWvpoVpLBTq2wDbySFs7cGn
wGqIUKeOLVrv8lRTsHMVeWKAJWWb8TIR++GWRgBsowBtJBGWLz1PE1AdrGSCd3MXtYnIWSQT+xVi
p0WjEvGzSWV5TyuDIGd9mw/rgeGOkAbbZ1BOyPoY1oqxY73FL/BPipjJxp90iF7TQmbxNq0wI7WZ
lSWGG/aH3UdpzSMu4+hQC8BSSj6sgz8Z5hdYa4g70QNPLt5YoWghCXgZjCaK/A8c1CP0FxBThUzb
t2u+kN76fMwHjsx8dcXHCuGphd0Qvj/pLeOIOgPizrTMEAFgTrcPoIwJAN9YXACme0eHXlmRa4c7
GMagAlzhw1RXeimx4nd6tExMQ/AmJZeIL0wOO9t5/IK1MC1xC5HwYUnIFzL+8bWZowz2s3RJEKwp
WRory/kD+I+CfATkwrURnAbEgVPsxOTBvG+MPNJzthv8FwspRcef0rKON8UA9gRh88Q+FdL0PTRk
nxYr/0enTSjSFxGPPJZv3sZ59vusiGgBI0ICHNGVwsWxShxWw/EzeXgk+L33yCDWQcv243nh0Zy1
yxjAULwbj9RL6P0wRMO+D6QXJdiMMYzlFU+R/PNOUe05Fd1z7PqwI+By8n69eMU4bSos8jwyd9hN
xlDhUgHtMf/QjqOje2l7cjyZayGLYuoSB08evTVmNBsfE3XSM1XSinwMNBiXxCqyCfF8w0wL4iJu
ua3P59FLhOjIJsW4JDU/8R3dCvGZxczzmzRycVAxriV27fkPIkVmD8SnfCdhmjWvgczGc2Ed1134
uGaKn63zIyXorcMI2iYyO+QjkC3yGSQpzGRkit86kyYOEBV+PIfSJ8Ht8uApxAO49it455sxYaL/
G/voMeyfMmKOsCUdBJfdR1DEXhojY/ITgOiSq8zg7HfZwlwt5e+6/GYh+8jOGXI5pLLxnNWZU9RQ
UfDzc+ohsrD6ZEGthgYvecfPdJPP/KfuI1PbNOOKlFoFzaPJqsBhWCTV9sdga50ml6f7wOzQmaFG
4U2KUL+A8MURLuvZL6bN1UdHfCT57ytACOCtI1v9lc5WFNmYtl4+q5MkB9CVSErEEQ0mANYPj/cq
0mYeigZusaBOws6geY2BhTDW/J+SmKg+nQozfnVQgf3O1f+eFBhdIK4Qyk0iXtk4wsSLsQ508n7V
U7Ku/c6+8KdMFv5GwnT4iZf23dOe0GU8hCBi+UAmCgo5aQ19JWbWtwy/lMXwPJIMyMN+wu88HiKT
VFU4ofS6dFqAe4WvgPzfozGDqxnlV8p3W4vzqFlrHzkuhxIiSgfJUoIm55sZ7U6qYeKrnMzJgiOn
Kn249Pl2Bsm2dUro3OUKnIKX+D5A+MAmXQQXQpfHBLGTPFZyGf5tLOmw/qE3qxZmsmLbnyZRkkSQ
uh5HvvWkBA3ZceMerz4cmv4puddMATOmAyYkvrVluilrwhlqRrla02fTQIoV0tny0PUCk70zj5Dv
16eihC8lxKOM1sh4LpnUdRWit5cuX6Nn6G4MW3rLB4RvV6t4iPsw0G3Lbxm4TY883GeP74ofwbkH
LqQ7fPo/+YFRDe4FfQ3Sb+b8nP2u5pl1mLY4uJN47FP7IW2BmkN8ZUw9P3/HxJsc66qj8EAbMJEK
jZgQmMTeDuoXfNUJ9BBwRQ/fdJLuWvAWUV2G1rR9t2G5Uy8sjg1WNTwmt/IXR/n71qxPI4YFLVgy
B4BAN6mwheXJaGuO8H4T9omly1lf5EubV5SF+w+TC+WQIwsRwxn9ueAtwqomy+8dQPQDqAleyqm2
f7CfyZog7tzu2olYxJCfBp9WeSyBud6Zn+bwtH9Wb+FCCHhBHrHpluaBCEs8dyZzab99HhuiKNP6
UD4OfXJNq2+9uEjDqaRI7baoSAv5MmW/cH9x/+R231VyJaGGVgvOVCgisJBbeTPJUB6+bECJ57hS
sAZndkOLv5Fh86AO3pR3rHI2WF0hg/X7bcFy/G4dhAM1zdV+1Ff8LQoIjP9H43s23iZc5/vxVuE2
rXTwYZayCUTs6xic6qe0QPvBpxBGb219avCiQOkqHWuj80tIqgbGsFBGTW3bJf969VsZTo/n5d4t
zSeR0mxauDHpXu8vGdqQfiFVqzF1YZ+pfpks1f7SWcu3STkFM+hhxPXPYS5Lv6myJdxZs3cUFIhs
Vv8DZ7Srb0QxJPYu4VHLrHWSLSQ5tKodjMbhQfTRFn/dCTt5tkvSDEboBuqS1K3gsgzpxRoO5LjF
cgQl0oCcjqlMZMhr0CmcbCUOgR1SUch0i4cdcIzzyNKWG8EZw/hScwc0xhAGiLs6oCeaDb5JlWdT
lodCKf0LbVmO97W1hthEWX4IxzraJD0EPCv88vFNvefVIjDhWVwaHHY9PNmwZ88D2CTlQiXmMrg/
96TLvaYgRtK3Q5/yXs3KRWufaryBj53iQ5KgeYA7Mz4vEw3NklOxOnSvQOq/ho/kwMXQ2isbQQlA
CJUAfcO44G2VzPPDXL5DFo3v5SPzISW98BXIvQpcOmwV7MGCZFgTF6ykZ8ZxgkEMB+tGWll+7U3E
abuVp4OMBjlAJ5oPRws/0UQ7TllQVR+IjI90UFUvlr20Q7R+eb+epVuSIF/NHynstLC0Ly9MC96+
z/kksWOdlipvNvg5I7qKzd016T2YQebdf2ku8AgNHF0x6vVXB0WbrekcF60ARzkuvJDY31e6seV5
w9YUaLbqwxpqS7vLSq/pwyyG1YE4zCsB+nrq6AVbUzclZKndJPUl1g5PeY1IZjIPCT6NvgVHKSca
g7j3Yycfsyy68wzl6M3IDW2cFPOgh5sYv0W3YLXV0ktj07uHi6Y/FrnilsnlcZ59k/QAdX2CamtX
Kptl3k3bVWJ4achxYu+VkO0JQ5cMh509ubLlg2ilqIiKBy2xOxxAo1JTdPGiUWTrYk7yXFOucYLZ
gUPI3wtxn7Kc2C+Rcd52n9r/yfVdvuQZpv6A5chrxHSFcezHFQWWpNPwhT4lXaePDXWJNBxmMLaD
En7Gy9z21ncsdJIA0RW3B1PK/uFbE9AjNQvYLESK3tfr7E8Sfl5SuYPRCEgHXYZdGgMbKnERHRnW
dF2codT7AxIXzjqOZ9NcgLLDzaSZ5XVPnSdmaCPqtMPAlXHSa47FIYgvPi4Z4Yz/OwCJdvlQ7dfg
dUmIWAoVJfwzxplyB++px9HHLYlKIOOG3e2zDEcx9EK8DtTMv4tNOAvzkKqkWxiv+JrI8amGkIac
Oklvwdp7Wk80+GxstG38PKRX5iFodjj8DP/AumCzNLQ/c+qOjkIIRXLt3HN/JjzAVioH7xzeXH3M
NxIuycWiGj3OrR/aXuD50e1YTUKVk60IUQLnNE0FNIbf0VrEU2Bp/IPAi3EVfW5x6uarfPEb4O8W
BQ85snBENYu03gCV0crouJVgUskWma3k6Jqzxfi6vBg12fAEU3aulRCsTZwv9Y7zj/YA+jU0SDpo
cGGpOIOkc0KYFGtugIbZmXSD3tq3sHgxPZhvOd195O8ATYg2uc5vpGA1zC3EGIb/npEH97DDON/g
p7ejqINU9Ok3giYSLAHxEnisaVhXi2k9+5U0jZ35GqtjdHkYCLER34y2cD82HN1nF9lgn4id7NOl
oZeenmC+YJ5sR1PJEiZscZDDeyzUiyveFtDcMF9hPID8kRPrjRFohidLG8G32xK5Q3YvF73as5mu
tD0cT6W6Ta3PrYYzn0JPChJT7Py5dGDkZMApPJFSOOMhh3v1pDoGbHswTn6CahsK9CMy/VzzJydF
w8m21neMaZwIVGvoK0nCnmP21lQbswwf5oIwPAYVXIKZbvAU5MtpwiICDRuXUFEWiK10PbxvX/WG
VhdOgdwHfvUOZFf5lt8EY4vvxlY5XRIDNEbFc3Fao++04w9+LAMPtml0F4xHLAfg5VCtiBliIGvC
tw5mETC40GnOyqh4A8JFxJ5zJpqc6ORTAlvNkVXBqwNyRj8LpguHl9mPrqTeaQbIPeF/BO05MwWP
WEAPIeC0znxK3D9FbW4dAAw5JSlDFDYkgS/CYtmofD3VebZKP9iXOdzK6eHlY6iRweLpn+ORCb8C
WHg5LUllunvCM5Xk5sdyIoyWaFpPHnzsx5BLFfaSk+BdLZioWQ5DyuUYKB1N8Q8vIAT4F96kLm3U
emwZ2Jh7XELFEAxb2ME2qd8JQ+pjvMF35jWndEQjeA9USlS3KYwJ76UCOy61L14fSvKEsgkeDd4Y
2oo7hkBP6rYaUQPMF8SIayTIe1ISNklomR6r9DREF6WRjlIb10fuUEEh2uzSXPQKaP5YUuGzpShf
1ePTlHZ31uozjKYWMXpSajpzNEDJPSpUX+tcDj2t9C12mTlZLz5ABYSLiheGDmHwmbaJXGU+F/wb
2LzvRaNvOIOIeUEzW4PLPjzdWrzsFUbvA9KUFjLBgJKxEzvs/n3mBjW0ajEKT5UtVk3ipsao+n7/
PbrPHFS6g2+pfTDgKMgMmbopP+0Fsn9yeQPG51TZnh3riIa37C8N+uoY4AGhkyZfZzzyDWugGcKJ
Ctib11BhSNKSC8IpclrirlkatIsZ0F9O36pG02tl0fzf+QWp/G7NK/qep71PXyu0MUl1SGhB/or0
X07wkCySDjJAOQ0B6IdUb6R+hWtFCuVrw6gPD5qfykO8YIKIA+uG5G/XnWWoRO3KuE3cEMTUFna/
EFpQz7K/YTc+x7e6gKxI9FTvpksFCR0CA9ZdMx/dJc5uRHCAaovwP5eNCQIQhplssv0ezF0G88Hy
laDTN91VSdz1uH9kh7r1avvj8Vj1hliNcHBopMwquwn332IjSO1QsTC5L338dx6Bbn13gFdSv39j
QqJFZL/U9mnIfh967XD8j/aJaj8ziKNUQ2xzq486/srHvWmYc9p9AJKmWuU5TCR64UXP9FfBmfhI
MZi4M6bel4kSEUjGcZh3B2qHsiD5ggbovrxPS5n0HBZ/0LsyOxIP6eDm5oWQnLL+qqXPuFg0yhr3
TATXhronBIyqY/9aWfR8gChEjMawGqqCD7mtlFOBnXcHEriWuMtMgtaZgv4qAwBHHC/N/NR3mydG
mQPMS3q+j/yaua81JXdmu7MnRlFY/n22guLx706rLNbCKp1aZCmhmfvKeqLBeYbT8K8sNnX1McyW
g/qhF1uIQ88pqhNabI72x/rZb23lqr8XaufekXHjc1Ic60ekEQmYR1iiPt9e81fiYEw0NauquTp8
mIs3Av5NxwFPIA30LzPsdCy1KTmfsuWqNxtmLeoIhAeq84rqs0zTxCGFH/vg2rrPvyNc+M6DZH8o
CPlxAdnwp5qWG7+PGEjaNRY4dZCXYVv8xnVQYeDxDuwpUCq8ut1xoDCGrlq49+pgtTsZqHDZArnS
yitLCMvJtsQlWvFi4Vs2by2PDRp4OZt3WfEbkzxf3H6iTKB88OGdbvBfxRqQewYvGx9W385+jRh7
4cDsI0UNM6j3oGu5Z+O1ToOA1NCDv1dfK2LbXhjYekbpmgzzwTsRCxaYsnhQbdumCFI9rP50C+Ry
bcMbjhtUhSfz9c/hKj4REYAjTBx5Majnk4Vk7j9gFcyg/kI0x/tycS/PlezGQ7ZJh3CGuzI6dCYG
LL8Hv+1c+4sZ7QmdhDcTVlFPoq+dYn0pd/1mRojFr9mx1YdX/poR0FJtNL82/LRk+kNPE1OZs8TX
u5WBbgNN96w6549twoEBk+UppPXqJgMSWynasod0UBAqVuEW6mPQn7e3t/bbAOrhofXXAOIZGWZd
bASe6KWyDvYTSIzcfbHGbMC4++VL+X1O+yw/vyiAzVnmuUoB518JNnssZWpILKiHcgwnHkP0xB+o
P+YNjkkeEjM9DyUFCsH6zV226kUqEaPeGaE+Ywb15HL5BCfAkOdqVn7H8sSYsGubhXGD45U3tcfE
JnFl805/jfE3L9ZNj2FnUOIljFRZ0dbFbCnVR1VavruIXRmsd1Yi92DMf972P9n6rmYrKYgzyKl+
1647ZLoQyUDjiPh587T2dMh7oZ8aH1elgEgkaFwFG1owa5JVGCFLtJp7pf55va9k9iFkMNaPbl2K
yGVtJz0XHanMrfJZ3AkzPo8EX7e3O7FcrMnYrs1MMn9Ym1zH+JCNi/vzMGDuqSBs2aesqhDAjIH9
xxnBowi8ezQ5B4f1hNszU8+2zF1+QWHf66mv1SPfPDQGl0XyjNQ4fEu+KdQIU7cxs6WUnxI0y1r4
hP1eLvh5iRZOEg4TcCUWIzUTDQXBZKgTwPFnIa9RWgflnQMnuNtYTTkpZhKDN8FBoht2yispTW9A
kbhfDAWtHPqvxlYZEB7Om4DAF6ytnj5qOj2bnQI/SM32PTyg+rEff0RSWpywW9S28nv1knD+NyAr
3v9VzPtA2D02bou3/k8B+migZrQLpYEt/tWXXwNj2kuCtpPiNsQ+LmOhk+HHMtNO032p1HjrQUdN
lvTH789C+Y+k89ptVIvC8BMhUQ3c2hjce4lzg5w4phfT4enPxxzpSKfNjJMY773WX/F0+k9V2gn4
VIyFGd+x0/OrG8RlpJdK/GPPtdWne8ZVnSg58XMxy1O1NPV3747inh+e6NkksXWeaDI7aqprK0fA
qq9JX+LCW0oVi+S45paXgnx6ZmLlYnqXPDobXN11u+HYCDzLFxeDR+EJXd0gDwJCqXD/cR+xd+7v
cbJq8fIJw1df8n2B4gD4LVtt33RHPyIYr372qm0MwGPz1FsSR0IuGRC14tExu4bCjLpD4/8F9Ac6
GGgNrqproi5ybVfKz0LZKQiBgl1HbXLIPbHgwxgSB4iHIE9PGeQMepbMOPbN33qCvrU8D9K6V5d+
8HLjLwEue2FG3NbOBEZA//b4fZn/ED/3FH6Mgh0QGLsgerxdZHihh988WRUjNtsSnnGIKRP8OBrg
gTp+7DOS6MVZh7QGoSRAN7k8C1EFQrVIX/IIAU83gmKRpE47USPZpeqQLS/Wf4pJH9L06DXgp+RF
UAY410dXuP/uW9svbnmO0MJD84nM1VfRNnOkt1DAcMmjdB4xU8FwgVs1PfXpknAXqM7oJvB1sKRB
E3H5B3yqCxrJoV/33S70tgmmvUmBSKl28vCvSH/Jdf5QC01pN2Lh58AklpN/dReVKweyWp0LxenC
V9NeCnRj5q3KN+l3KR3k8fgkR13Um3zlTxhUxoCjz65TVnqzyalWS49h+9CGr0x6hs25+Xy55c5T
lpDSgr8IxYuinZME8wQnjR/BOV5EgkHyfYmHcZlVjoE1mSE+sPgEV8GO1IhgBzpNNqbxAQ778ZFK
e9W9ry5F8xNHb9PI/wwOswxfJyGbb7V3HVetZh3whcSmRNcI0laUT2hpqFzv2zM9nTCALOjUbZgK
P1Pm25TwzgoowLsqzJmd/CVkGB/8bCbmbKxjZlcsWZNyV9KbFUPS6j5pkVB0NhsJOcaRj0fzqI7N
l3PovIbjKLqV4do0x4QGQ8MjYZcxvoBVlV9qjMad9NbiZ4k6oUQMQdqYpzBUYx6sb/rHnKuwCA0Z
Aw2Xk8tOI7UGrD4QJHj/RoiWSbEqCXGodp/eCgxbAQEyL+OfMfTxJiNuIPtJDbQpHyYJ8zCZrIHs
Q4hqINxsWzd/GZyxY044z29de56k/ISpJMspfyPrPlCRuTiiSdHVJki3XnSshQ15ge0wZ2XiKMvy
Qw9MIEQ/mossSd8IwW/tulhY06mvs71PPdJv24XLbV7K2k9EW7iafFVNj9KBoU1ARWyw0WEliyQf
FRQKWqaoHqE6nS7BgYK6HFBvMkGy1XL95Iiue7p90Dn4HlGm/pGzLOlQRuDBFv1NpXxNVMgtUlxF
jGoJ3GICcM7GVrAD81MJOkwaYHK1/Ewop8hxIqnbdrzI2qWqzfuW+xFaraTATGEwwlrAkdaHLXsE
yhI9PdfZI0d2Y4KcuBNAgeCc+d+U99A9eaBbTInXKckVbEPshiwYSvxW3d94FGWUb5XMrhzOO3n1
yltUX2ofzQSNfHsePQMLdHGWpGrasLHU4xnks11BBDSs1ogxzAmZHOK4snx1uJt7RkPBzGcaL10n
1KOhrkcqILMomf6YvXQvchyWoARytYi0Z8dem6g/7bmF4k2Hp1bw+xQeDMSXH0FFlA9cLXVE7qSz
PCfKCdH7B06q4rXkyV+Iz7B4K6M/jEkL6a2GobxjZwt/PsOPKAH5caRo8c2lzV06UYvIIlCqtsbc
tiJwbxZoqhNhEepRQA4Q4zGaWNJNlHEH3UfY3CXUWY6As5kAzXxRG1vkF4i8AXoAqgObHBM6z8P0
Jsc0CZJRjSctXAx/cXGKSKi1mfvCdcR8gJJFfDCqLzNasA6xYovQELlw4ySw6B8piCDOt8E+9hcB
cmdz7NDUEOMOgyMj/cN6BrWVU5+QQsHdhq5fMdJ/VnI+V15IOXKncDquddWwA44tHXt6PWwafG8Q
4hE5RUek/8owzZYdFnvL/VHled34xGeBIdcjVeyvYGA91IuRhSWR2TEHlWt2Pm+4MS188gdBEtut
gqal0u6ZRw2sNs0H5HD3hJTfoF6bOSI+rP4YnPUogipgFUvY3lRaw1orVJVFPyEXoZqggvp+I8hm
ryChgVhS8gX53NhCYnWUxROaah451GRtr6Sq1cfKqouIuhGDqZZgqAtWVY3DgSuswAipgTHjri42
Ilnv6AknthvS5LOf8PUK+qEiIMYuKfQCX+eSSgv0nkgtJRN9G+tyMtq43+QuFwaaOsxzgu8kNY4x
6RWh8dGfypyEoUJm047GJDIedo8qHh8qACCDuJD20e30E8GS8w3yHPIISLWy8mDlolM0BncpMpeJ
i5BCtQVP0oy9UBP0teEFDE2s+yrNvVdC8Sru2aJbesKlbQ4CX4uqPRnwAxmiL3Ta+CLeO6b4/KTw
YBBVOmRP99TIa3xDGWTikpLm6YpmL2+45zSoPVoTSkZBxADHpLE5clAbcw5YRGGGt3WlFSIjeFnC
KaD4w2P6TfaCA+ow2dIp4/jb4NxftJt0I9NmaTqi3fF3hVXeksQlLa4TYdvgyKOzboyBxYs9w2ri
PYhikMvxvPJQQ1SLDDcvBAr/DH6HYBPFEUsCUj3iQqbiRcVEhn3qBYKFvLI/T74E/Id8tbxtdWiL
rq11VpM5BdmPmB+XnXahaXVgNka0wzTAUCYw0yY6+ZsvNV0ywivxj0YOfkPVzUnJbAP1Z0O3G58l
lP8e3ehbFU6iWSoY3gmYQFSPClC4xQhIJPNmEI9T+nuWRlLRwlWs/wzViljD5IaWU/t8idhkQHIi
spu49aLmHdTIDRTN8cfmlPpA4Ogobm/JMRqji5bUtWW9Je4MmakVX1bOVOZoS5z+DaQngcAQOGJO
/A12jUoW5zqCBV3Cnc4FtP+EK/KWOi52g0vKDH79P12fu3y4OVBiTn8FM3Tq09J15bkMfjOFooIp
CwxWHMZKlYNBO7B1KONFYT5YjnCNKNQgYm0Y5QozjZHi3dGMkdlrM7AmLd+lg7RtAqpV0bqIbIzc
FU5AHwF/KqOEe+dIdxCFDxyJJSLJ4JFE+wxC0ufdnr7J+XL46fPuBHa7rqEWJG9JlWYV3tK/kie5
tj7ULmckTCH9KVl7apRZuv/2eDo5C1n3NccsQDTk9UQw7IKTtgOkS6Uaju5DPA9n5rLY9szuATI8
oewtUl5QGvBZIifTSldAGDWfexFlYcgZ4ZIkIWsEZQ2wJIOjRAd+VFrn3HCF6Jv2R03gLnmB4fFc
KZj62fVvEZ8zZWKDLc7UAPsz64cViz8twVruu+stsk/Zvjx8qA50YoFAiNu7xeE6k7pl2o04jaHM
5MKq+P7xZbtzskkE0hi403AfwVWp89KDuiLz0/L5EBW2L8zzgbyOWQkuhylf5QuJcbah2wpsVs6c
j4QKLWA1GI5QCRJ1yfUTUbxE9CrED6P3+K4bmTX5qb8AQMFXw8TJAnKJiRWd43QBkwA+N9kCaIh6
EMED1UcmvFhfuhqGFj6NS5z4gSMVTtzv5PdWaLa9uXbkw+MlLG8Qu/vWP5WhQVvdOIAiZButZcVT
i5YxBSMGirvfyYIDWOL2sENh0SnYGrh9uy8E74Xw8rTvj7KvHq63L2kWSuk2/43Dq/SrZxcAYL1Y
s1IklaXYnx2kliQTC0v3HLo3lNWj8gQvE2Hf2IhwLcrvmqAOPLEMEqNFr2BM/pHgtfDKQ1Mi5fRt
sCxfnerUgFFWJc2Odcblip/CLjKbPYopTs0sM3BibOTJlF+NYFyjj9GwDQgUd1YiZGUPO4H91Ybd
AG4ZNgneHg3FlO/hJxpIMYMGmI2K7Q5N/9T75asZfYCIaIhCAEBHtcZHGIDVG38esrZK8nmmOoRY
U9KYwdjZrBGpz+E9Y3okFIA/pXJGBVdoo6z5gLBTSDTTqQejSTgG9Z2h7eLCVHBLQ4Y1DmuwsHqm
w7RWZ5zK/AOPkoFBG6QccIU1FZ0+9xb1faAA2HCYS0gxR29HzCUfkjujGr8WQamP1SeYVvxyfODs
wUvpyXcm37Mzl2DyItMbFyIGdnRoWFYxFaXIpiyFyjUCEcfUBh7YafLwyRUMrORBGq32x57HPGbe
JvcY7xmjyVv+9xJ+iVGTGMOZptmtyjvE3YSnd5o/pTfYaEWBmWyZ/qyk9m1F5qFL4Fky48OjQy7i
Dib5FM0OLmNvzoRX4QTWbC5ukw9kSRuM1bMSM2R6lkJVHrcef5HwtqQVeKNy8l9Q6r36ymqRThPo
+Ju8uJPqF18GaUG8Ct/mgJcZm3cyT3q7VGbkLDF/Fs9cmNfQj/hqN5L2VRGvgHkKibhuESOt6RRp
zduDtCsSPmuIxSxmBQ6EGhQFdc0leMgYeZCVJ+uA/HyscTA2vo0W22hmHxyt6NO6MdOpfzV47Yjl
hMwcV2preLMfCKwULfEQ0PKOjPXNh+xy2AIqwrh9px3QrU0BgT8UDMqzTJhxTDJ5ungOiTpnvOmm
GVpiTLtwPPCCpJaQPCnbGk5pCT02AJvFY05NHdcR+7eC+Ep1gEGId87g1s75lYeU6FZjDdjq0X9Q
BO6UNF50dRS9EBUqo5ZYuIbTDQsiFoPCynUSAW08aR7XfUIQ0GwC6AocNLqJZiDvTELZholfJwwF
Spk/A38qYTAE57ECkGeqrHjaoxcHC88S0cCciCCX6axdyLtsrsPM5wD1s27GvTi5A7WEfFt8o/jm
2nmGAmPLc52nFqCJR9BTYBHuzqENnEh7J/P0YGCpBd/buhh5EqhPu0stk7uHP5ys0sFWow3t7Dyq
EVMSkZ2QpzRI4k7eAdpuQKHJJLIMFRoDBffUEDcBUIYS8QO4eaXFS2nRui/OoDIaOOQrgKlf6OuE
AF9YNwlFguXXo3RWJkZ6x1HBsIIo3nBxQFs52tdo3oVOIrEPzfw5hSkmsn/OCaQmNu8maENdHlTx
yLkohvdYuY02Lo+HAc/Opg8YlIm4E4qtRhgLpi9yFgp4gDGe0DNHJpjAIhSLOP8oUaSBbAUwYp4N
jNFcRw1XAIhY/qtTiWNh1IR5hPm3JhD5TAZoitk3/0zAWQkB1C3tOS7OQsG3yTL5lT75lKN1J7TH
nCEZYNnQ/NlAO4WKds1KTaaumUyOlWylkKbm1IdoJ49CuUWmwxPPHkfYN3sWdq5h0bwBohsTUAh+
lUdk2j39Re9bgjvvkeBjjUIYy/FGJQCWaIyg4DXKxhNWuP/JwVvyXlIXazN2ahWxo1x5n8721a80
O/j5OWqgAS7Kd6tjbppjB27WYUhqE5D2HZNorPgO+LZYfsO4NeX9n/qMki50Akj/1eYkVuWyd/9+
VC480sjhcnka0AGtkBa3OPBhwXMLJBA/+e+Y3MA3C3KkgDcgxZih8XTHoEC85xY6vrFYhDjbFuHX
Nk02BkT4FN0JOUMIj7lnR6nAPGRa+MZ3H1yHYktkRGVMFTw20+Cv6DbxD+5mBN3+WSBkmelBmvOc
oZAmaWHUS396B8k7snEqHPllxABh9IdBYNHHPoEIS12Gd/k3lp4VeCIpVLW+G4s5+CY8/BwZW9a8
irca92dt/+8mTSSbZmVKvsjIwmrCR7C88koFWNRJGlmA2AKTJ4m4bTaTYU4XFQGQiI7HcBkouw83
0FS61IxQbFwE3HCwjOFYPuYbMgUoZKChj0vJnzV4WTkveaRqGxNxSFMkvSX8TIgNgWDlMe+WEKsU
jfp8uEaCFaVC31n9N7luvAy+VQCOmbhEA8v1DHNhHv0z4iYvtMTPMhcOevms6arcazS9lxsd3XKF
R1AiRUF7GbRD0RYsIQo2dcXJ0c0K8pEVx0eEob3jHI2SU2LAkCJHTi9a/GeUZBKS7YhBp1mUnW2a
a2gXLivumQ8JLNWyFlgYfPThCZ8kYmTl4DoZPoTlSvyCfzlU3ESK+tVUp6RYVnitP4sIIwpRch4s
ArN4s9AoPxDUlZA7qvQKhY3qPetiocjGNK+fn0tdkHEHdITqe5pykHo8ez3z8eC92+6v1ujo2vfy
vCgxDcL3aV+gehRRLkhuD5cmKLA9oWWWMi7VfKZRZbn+qWv3mrDryfpDn2wwiMgOl1sm3wYSEBVO
3xW6eRJa4nbtZVbw1CanULyjhPHx6VabXPtK+cFJ1gdVJxlqF818fijQIwolWkqIWLpjw+NYEu4y
OIYtqptPsTWqDw4nxpPumTeEd5P8xgVgzMXH5xi0eLDVu4rYqNnmubnGC6Rm2zCkOHCvTazhBB8i
pxzPLXYeBB+YkQiv+9DE2VB6wkK5NuijS9zPOs24ZDgS/YHfppJXwSnCNPHZVt7xU/Bh+JUanREN
sOvGmCxG3wZb0QS2LFUN7KgvkToYCk1K/o3EJFCBZPRTnluy3MIGVt/H5/55mvG2p14xXen0eHMg
5Z9fWTzkE3Jl5KPmM8OJ6wizln8twXHnSPuSaEMkQm0NdEmgEw/FuUqWO5FwZOwLq4LJj4B+MLg2
2wuqzQ06odogaZbJB0PBXBuDYyDuweuU7F4TdIH4epYRYIEdvdX3OjpVhhu/y6HC1n3u22V4/YwV
PB+oXi5trFDemivWZY2GCJWUlaJsueVHgiZJN7zxaeK4Hxco9CRT7NvDyoAeI1bhCAMLrZtV82/p
YWEO6WV/9LBwc4GMr2JYePgmeJ12IxIqFM5x6EbpnvfqY+fCaZD2i04NyJf9EEuyq/17JEj0cZ2N
cB2gLXOhWk5pcVJQVN11DJOkC+Qw1d4cNHJiAhiORYOIJR5utge7IreEDdf90ZN7ITO18b76a7XH
dsoDe2rmG/m3Gkgu5/2adojnuAqJxt/HZAd9DkHjEK9Roa39F1vOckUsmeEUcGXFZP2Q4lXVXw07
307Y8w1ono04bBYDLq8A9QPmmaIBjvO/Jh3avJyMoQx4diGjnKwNCgBdINVvX3FST5plB2TNPpJF
lhJkRlyp5rvqyC5JpinJg1K7nOhUffNFI+ji3a2Ok+aLUced5qe+XKgDOU7Ku9ZeQr//BFdOtMRJ
LTK7yAHGMGsZWAzHAAwmtIKJvrmWmFu68idur+5n29s8DukzIeeOyW1A4c7TwVeYOe2ybFZeOA3Y
s0TmnZo8m/Y0AD1rCT0Sl4T5sueSliR08/VSjWYu/gwZzKvRrALBLx2GHfsIgsuuhd7AS6Qxs7gk
Kn2J5N+H0KMJmB1JPmuXdFf2296dRsSVhbx0tvQj592voUajkd7WiCeZhgCgAf+GQMHvV+lfzG82
UH0UHUfO54rKwGQR9PZRv+lxBMQqmz4JAzxp1Puh9lVap/hdM9aguSHowMyIELB/FPIpne5lEF+G
AQmGfyuPrAHZGEA+xShiMKq1qqHNZHbmYB18ZhALe6KL4hNODQp+Y95Nd1bTgNwdtHP+alik5tWq
mDsIomhVHis0aUgJjvJ1clNviEgjW1/4lDCu/1DQajZywdXClO/FZ1tkF3C64kU4y4dsA8Ceass5
x5V70Ag3c4bBag/aKj3xyMI288OYGjvO7+TsLvyfFFZ0Wi085Sx9KLemlQ19HP1RX2NglJNvBBjs
feSu5a0OsTEVmJuuOKv3sT2mXFSYEknLADInRkocYw4IYF6hVFjDKGotQRTbj7bthG7aI07rO3oy
bxQfgJjwHLB5G/HRneNJEvJ1kxxcAiyoPxA2CabvFZcbz6F6gbhVJmuQsbLgSPF37BmleNdkApI5
HsS5wE8830Ckg4rw+WT5TreULvkv8Y4BVWtHPETwEYFV+0RdmtU+5Mnqf0s0KWP1HaM7Gqhn4F5Q
svjfns5qoE5LFRy4bZx6ocqmA3QbiVOrzB25uRL3KksKj/DLwOob03cznTzqkkJuw5FdkqKTKytn
Cy5pBXNMbz5pDyHg9vjCY9aDgBrVtPuZqzggJE3lOa6QIQADVrnjj9dKXJszpIv5Gc17rR5U96T7
l1ZwQpV9WZ2aucVxSOWwsEdkDgThWQZDAns9cWC7EnRnis3mSjkBHvv2TeST5n4Hbz+2B0xlZGpy
ZFIWEFu21PABnif+Pqr+yENpCW1cn6sebSgAf4swFm3LjcjIrWctyruImtv4Cr4yq7pWNbM7YU1R
/FXnRMAiJF7G5t4cb30r/f3MVXLqMO/vFZtXq/KzryxjvuULhd58mfHM87b1u/tlQyHRfHvBmoVU
GyO/eZpgQjI7dnCyGUt43smlw0ZyRT1J7bo1NQ7uZM50WAon0svmGDRQtApYUO9coLrvmMwHfBgz
KHmK/bjBV+TUPnx13t61hzuiOmKCT2lTSfD20yOnj0jekdE5PCQ/8tyc2vEY4frZeZhJiHILfvxo
nMz/wnQxQWCArwDVnvxwrb/iPiFwyNaR3xFFNcUUU4UntOQhX4OAOvA32uFIxPXRLZhUFUbSyNhZ
xrz8CXAkHJsTaxDwAljh8NdSTs8HCpdmNV2Q0Q/zPSfWKWzHbDNQOgYalo/UpvMY4gzZuxut6jk/
SPE77JwuuIXtsTXJVzam/je5A+EUzVZ7YRc2L00IjoIbG5xKIHfrmxA/RjqaGqfa92TCvvwVmO9W
5ynnGJiGWwM7hT2IkD4G5lfG45DzFlPiYlZhX7sjaavUM/e9D3JFXpeEp59HZaIuz8IDAUSGFpFH
hPysyHVAhU1g4naW/nJ+kK1NJGvAAaHuao5wVFPNHNNdwVmOroqTg3Q5aQk0rp/cci981u1D5ksC
VfvlEG1NirUdC0gQ4TVBWmDygJTzQ3x2xD1XZcvBPZkhzxXmbT29slkaZ3O27/BOIZoSNgMG+Wgr
q5YiTpV7I9qxdvPBv6Eff5GOt2jn7VZZgTwv6X0w93wQ4P/q6SW1kcAuxbMiE9uwE0wbdXg0x8FR
kflgHCljwJXpT+YiwAEaoYzqyVkMIOR5L581GD+gFG3MPfkymn4dmAtJeOxsvcDpwGuuBZBjJ97G
PHIprMSiJ7p4Xv+oDORZc/BJq4XV6HCSkOYj5quJ9CNJX/ExECwDRlCLd6FK39FLIfBgtsJq/qfW
Bd/ytxHxUzkNDKtANFtAc6BIBubGTq88aMb4nyPbQKkrTcMsdGCFgQcxuzz8tUZhDFg/hy6qXZ7N
hYYtARfsq+jp3aZ/aVn4S73YDcKO6JAYCcucFfwMwsASHr3UdsalIgNHz2uyZliKr+RX/NYXVT91
Bqz7jK9C6hBo2pMTQ5jwAEISgKDEE7hmfTGm8/zmpwvQOigYN7UJ6xqBKgI5Y9xGd5IAAh5G07sW
wtLNsPNds3QpjQBI7DBntC4qfbuHKwxJaFsNbE3eK0egP7nG/gwksBOd8ou6PvkHMRYdxcgZOONR
t/RHaXIXSXQ31sqHL8Gi6RUv8xkSUrk9jP4MaqUf0+nVKxfRJqCeaiY/DGVqPHhEOmwzXFwifY2I
w7kZFnQS49WgD0acb40DMgs6jHp7mLFbDHsRIzCwjBUt+TNnkyWkNRvG+NTNEcQO4kYrj8omR4DP
Ss5VNoL0M2hrOltP6Puaz0EzjSmxRwhL4l8Pz0W0zzGb8hyQW3ytCyfsV4LFpIRWaVSo8Sllpj6b
eDc5GoHD4i1Y+L/LLek2GqJ8Pn/O5C1Zdn0KpRPPvvruGUZQUeBi7zGiMGrOeCY6fHQMmEwTqkNY
bexEtImOm32vnlWaS9y/VjuIuLLOsfRCvyOMeAN1VZlsSz+E9CHTlrQn9ncs7Em9T5Tzp94GxrN0
F8ClH2uDTxnZmfrq3dVn2G0mX5CEiDY/GjqLEXBj9+huAhYjJ7lUe+RObbL6P6GeFJ3Z2A0wzAhn
apb8aWjiPPwWG+3I6oB1SLcyUKp0t8OMaMkS4XTLOLkPmH2JYxZol8bdgELtKJPHZufS3quhQ0Cr
iTMn/i0mxtYCL2oZrMcDjnfdKVbPVrwz4qtaN63Uo8eNXBDU6PewKvEymxDaPZm3+H6fPbrQnsQd
/9ibv5nxEqOnmKmo/Pk/nF30u2hLHURU8d8mjRV9wslCAkF8NBle+58++ZKRJZL6PmZp5asm2nHm
lyDeHndJBnx2hrzooSIlSnm7ldJcPsalyZ61tv+oiwYYgZzRb6F9AN+yKyDzyK81Qw86gzo+QnpG
yhXcEIXgzOzwuMoEqY06pow8wu5BkNceXA3/MILpDrIFCwBXJ8aI4KbQ/rDGTPcYv254fMjCiGaG
i+Yv1HAffwdwgyrBDyjsq7W/xUP0IVeMUVl4G/zHpJu3T+0XS6TDi8pj0cIs9t6m1f7keMZmmQTN
A/SH36xZBvvKvWntVv9MV0DFHOk0nNlLnrAGqYC+IibN2/4W8+hXXoca2ygEuvsQ15OStAgrHeXI
NZ6hEaDlNkToKUrPz1qgVZK7lm4ojl3YP+TO/4JIVLTwHWNutMvpOfpSmkfpPsyLMAELpVZgNmyI
Z6AggkkSsIpdm7GGMjimdGWB+zCkpI00GqX7S5tDGD70Na0K7lZRdwGO+B5XIGs3Ax8jVwuhR0GW
AXaF7q9ftOWZsVahLhV1tTkTLSBpwUAjaFUO8ZRjQmW6jY0NlwQ2gGg/k9fF96RxTJzp/Saww7m8
KM/SHAPrQX1wiNT9iitdmAUOPBgs7Ryzl9DSe4bcbgZ6+jva8vqxmISIvFE7Dh4GLn8jhiDaoZzg
q2m1ZyZu4mbeh+RVgp6mT5nUr02L4yZe59/FKO2yKSO7Kx0c/fgNjNP/YNXxpQj/9JbsNrps16L/
MMTf3ONt/e3JVJNYyQ9uca66Sy/QHsv6dhlqTtGj4p/Tb+ER/9Uhh+ZnZpySbFWK+IZJf8bKt/LH
T827/YnQjV/PFZn0wt8A3wt+pbRc8P0s7h4BT3nx5zM9bs0DvgbTqu9aBvCLZP3K0zGpgG+VK8kG
MNGAYl56LbtN8lMWY6QmK3sX/SU68QuTqeo7WrLSGSUF2enY2P7iwWB00VEd78xEn/XiL2SL75+b
rfgTfzfCDT8/y6e2r4uByFHHQHhRcAID20OFAvgDT2J850WnSvFdiifBvKnty+VUGvMxZ3iwhSX4
RnTCN6P8a+4O5fnnWjMKj0nFqHACfcWoFqT4Vt55s1WaxQTudjX6BIA+jpU4+9QLsA9jqjvPFln6
rDhWMv5wqxPnkiNwn24jotKoz6BpXOfHtm8hjPoVJGdZU1c2Z6oF2U9/m8oyw112BssChAtnrLT6
3qUC9cbyZMJvzr0niQh/KwxaDsq5l0JWgRPZ6JLos6QZE0S7wf6DvJwoZKdEIg1ZC+GqzXHfatPS
vLC3qQLtYtO3uVQgQJnHdxodfK328nUyZ1bAnrXw3VZbODhjhEn2dbuWWsuY4kDzjk13LXaI92Sn
lelZSb9DxE4TCTPRhwDHHsIC/KFayt6ug44vq+OgHnESZVDzyW9lhA6wVkYudVz9Gr8BJmqEKRJb
6BTG++Wza6CQcsE+JvlKXKfCDYSt1FGqESy3Z7llfYKX6aec2YEVGUdfvRfQvh/1m9maUvVrvaKu
e0DRmO6N+E0MLYl9GDl/ch0UDf8l+Uanxl0kvh3Wl3Le8DZNtRRhj2JCEbzoMXYXbKEpwUWR+k3t
8jTDHAAT+K3s+9VHcohNoDiXwms62Qmir/BAkBSAvo2qKGwj8T1sZp60V2/7AFPHnfgA7JfihLcM
FUyKmOYvdKI7UjSwhSW/Hw4CEtCnyJU7YcxD8QziEl3KdsKTmK0ZnamzwubFKkZ7drde6I7so3Ka
tcui2YibCEhIFc+BsRrdMXzEFxNt6/L/zYdCFqH3KPsN6hS6YaXgF+lsv4jhqBNb+0NyBMnhrVXl
VqoQ/gS5OBNoAHIVMNx2juQf8M8WaxDCCNCGxKvOJ0fLv1ZMvotiOjffEgB5sgm0nx5DbnAhzHyR
hmsWfAYSkMhDZ266/sEBGwjX4MCU1QCFZL+YO4giUe2238VUW+mLIn1L7zgljb1cBvorDI4qUd+0
AX2X9yFY6wImBSJnvopsrpKFuEIXkQt3UV/QRIN0gLC5efzj8Rdeyt+eyG3h2rsU8GyRNXtkDNY/
if4LmauGeCkZpd9k5M8RtROtIf5I2laNdu4jlZ86y5RPzcuyxdNCh5C5Jw03XVT6NF8k/RdNahi5
vz+Wo+IL6Exk16vhJBMTTgUiyYikB97ym5HtodNpMyA3bVjAIQAmHCbBbvhQG0P3R1ye8XOb5kKH
0NariwjqQwgQRuriqg1/icYiOjnjJSOlYsLYS5ZFvdL5TNEF1441dfHEQaeMqUvGxNe6b6E/GfqG
HCnviGDzs0U9xWBocCs6BTSBP7uF7iIatTPloX3TFUUSBoTnng55oXkJtxCwptx7Dhzx4Nudx2Qk
HhUEJcWEiBr9oQwP5VjC1exhJmf9PSTGyluhUeL4qb1nk78V+UHCFg+uO60PHTlWAHnxq8aGyU0y
uaGtjCEscRp9NoWyNliQJveRuzuXGpUJQEloUo11EJNq625cBoi6pMtvyxCoqhudA5DwScDcrqOI
8GnYSY1z/CvNEdRiXEVC/dbfQLmUlmrL6sTZhKzYbK4dkWHIFVig+E8IF7tvoWAd3dTiLt4Benf4
1hEP0fZiAzmjeu+mvrKmz1v9Sf8S5Dem7QUOnq+ArhuCiRRn1OtiweXX4ayJEcil1iAtwKmFyRkp
XoACILEDBqf+s/30ayO6tv2ZW2IsLqaYspsH1RpWHeSskfnXGWrSeCfqW4G3zXgFHqprQu5aaVd1
S14FNbM8IL9HT7NPSDYWzr3V5YcBhbr5eSFwNxlPouukJIAXXpNYl+xVDnzqdrLOGZnlhDbvMvUk
Z99BAGzPHkzJrbyKioVf2CZvssplH79DWoTSnZ/AL9+DftcHP07dOlVmadJPozlFhxxj8p3gXiLZ
oPLtmggFGCxhDdeCkRssZpAIHXiBwuJFIDVyDFAaE5/x2lX6lo3LNUjBjubsXLnwbMBgCiAGDkc7
Aqw3YSyQXk6DxQfAvpp7SEa40T4P3PfycOy7Le0S5KR3X4m8MHljmP0S9QhRSlsbvS8Zrt70KJcv
oXZoYQB2s40HBg7g6uy7/KzlOWzuYKCYYVOlRAqSCzKeY5P6t+JCJDPho7uvVl6VVDunyk1BXCPX
z4i8prk2Zv51BcvItPWmt5AZL/wNULOMEfgMrgMFV8VVP3Ahtf40JlBulrVzUQDHhOKcnj7MEexm
KPRBzyYzYFd8Knd8G2xPFT00YLrE6ELMTLFFz+TYDiluLY4i3n781PmDtrRGeaDzh4Aq8c60turS
ZuywKyWtw0etPniU58Ht18NaKWlgi7DnFlsmurJcUD83PUY/L84tNIPSoS3Ydt/c/qmjgUtMBZ9c
KFRZGx0b3ipKnyOLO4EIIUp/jphmCFa9uv/0oPqkj87R9SIcIg4Elpmjn3WRxYBghehPubV8yogC
yICLcFosmtjCvbY29K0kLeJ8U9crfmb4SM3m6H8jcNJW8Slrbe/jJHtETmruiN1maM4pYBMMTHKI
A6qlV3pg+crfYANLk0Cqu2j1rZqyDUYCjBwZr7mgeoeamER2AmXlES71bkcyJbb0aNWlzn8cndWO
reoShZ+IBJfbKcB07SnrhrTi7jz9/tjJzsk6nVb4pWrUEEHbQVDRJrBxrAXk5tpF11Y4i7CPRIYa
XfovmZ6WTdozMmPBaeGryHvWgcAP9g6T8JlAGOvDg2lA9sBGGd3MO2LcIzktrlXydtDWonKPKb8+
Bt9RcCgibNyb/mXwm+FUYADSYOq0UmJb+1ZF11O2c0otnAqdiLDZ7omYnpIx+j52gN0mgNTpiZtJ
qh+xhapEb1H5pD1Ux1B+TfVN8e4xskYYQsaewqtv8c3Dcc7RQ8cMjjmTB2pKLkMyRCf4PW5izfys
miwBXje2fC7jyaFwYgES2Lpnfks53mEPNS/H8Vuw0EEuegXxxHLAtbqHr7IcdgQ9/c5DUfnXzA9C
96/+LmEpWrfacLutgee39CffzWCXZtztgpJiHeuGKiOqJ/RGcfPtH4TfdDPWm3ZfV4ep+4qgfb6E
cR1aX6p2Vb1t0n5Uf6Qjgf1YG2oumSOTNPVF8hme4e0ql3zPR4vqQZXYonDEPeTSUyzrq2bh8NTB
lF213Jj9LmmvDEL3zNCG/KEyFcJWo9lLdD0whbSFke7QuVBwU9chcl9yjT9q6SopTnPxCaOoeGXm
t1ScK8kBHNRFW8dzjS8CoYRtUoUHD/On2cWF5cUFfsPaGD6YPjCvUt6iAavea9d1fRn8SyWIM+UJ
yUpLcpSxGwCLQ+wLhmlJkEge7xv91RVneL2kesHjREhnFkiKGHdbztCwvA1QFBp0HJ8bUkMX9Z5k
NCwdgqVG+lAPaQh9W0SkCZ4zOGBQpn5E+Z/ubTNcWuz+1SkX/SSC9XeruF020ka3qcw0aataTjad
uLED/2XiSGLA2N+21sHzPyn38/vQffTFoacuS//oA0eBA/MsEt0qfRS7gLmzYPtwF9riLn4L49KK
3Vrea1sPSnv6r7a+ynYW1UKxxhJhWIS1S6EfNZ85djL1NVT3+PY24ia6zqlAJNOLzyy7abotQNIV
T22Mfd3b9I/8X9rXHnP7Jb+EMFwZd3nWAQufgrv53Ib7ljks0mN0ELV3guqUTJvQd4zMaT5NMmGx
VKTehQxe3SIGJizl9CjEdIMzysVrJGRFwKhJx473kKk2Ldw6gQL/oeBraB5HG7cqspoWyloRHerU
RnFqenna4pqK8ZoHduKvk0O17E9T7mDtz5iF5MklhLqawoTRYhY9LZTBAtYoK7M91LiV8jRmyhv6
NAjzM5UVaozstMVFwmjGhd8PPQJKR+YmJCzCT7EpZeGmJozmcyclCG8AxeKAn9+9UR9xKu+0xXZc
ATfIz5AK/QduBtLXCr4XbagZ0U+4+SYZPiOWXzD904gAHJ6DcvGwcm9jwpGuGgUBuNema/bj92z9
EG+gjmbMeyD6tOKpvJjvUhtRUu8KBrwDXDdcHiA1HoX6q222HfzTai0X91G9Cj2mU9jslQdTT1dM
6w0U93DHfP9T7ViKo4+BXOvIgInSMMFDXe7Z0eHdHO283tTKH85LAk17CWUVzRfGVK14Thjvlbiq
pBCSQlz++oTW3fzycwzb723rRLDpBxFL1nM5H9IMoudwRdAhEYuyK3mB3GYFxBX/Uyke3SNljYDr
VfdRu5bxvocfVnjIFu/QxRQiK6h22DnWV1Ie8+ZVyyudnqFsiaYbPlivpgF+TvFtT49BRxBDJNjW
Kn5rqgblL4F30kOD9GnLGsoAK98VXDXSZ0xw3AvKnGEuo6PyBzoKlxVYgP+QJdJZiN/BTPqd+THe
sPO+hYtnMZeEIyHMbJ+Z+Yv3BfU8+MIc6jZLfdl2DKGyhwoJiF8PsM9aDA9c2NOzEW/mYWINArKC
/wtGCvD1LK7mE2Yyt3j4pr/kNNj6ZyglbDSaPr6wu7Yb6xcFCbQL9hB/SXkfHv65xvsKnXdGCDSD
2emfl3wAdMAraCH3yGPqhgb6y2UjQM9wGUUo5Z8M2VgpCSK7pvgTh97XVLJoYKzAIFNoNregvibV
laJc0nNBrvrqzRXB+tND/uSY2jbf456dPXRUY/BKiMpctwaEqjNVKMVJQWvMUyQ2l+9HOKcTKVvp
D5J02Fk2LGZ0klsFG8bU+iimuSXriZ/rrZnlOyCIRiQQw3Hfx61jkRmNv+NUfkdHONeoBlJ+zkxN
Mb4EZyiO7b7ruWvoUvlCZWbcPkbsSYFE/GoTPXiBwqGxjkb264E1ESUQyRcYQGVw1XE0eUoVt6uN
iNj44myBIwOjmkVBc9K3woq9IoCgD2s5+viWAULa6uJVGwXeJ7Zi8IIMB55vp5Ot+zth/3GgsrQW
T74d5Skjv2jfBISVHCZmPdFRJ+tYfqQbnwrytN8zx/Cdp1AlxEkwvoVxvQx/FsZ0AIF8cfaynpq1
yeMCrnPn5YgTCGeJeaqo0EvTLZSLLBySY4iFM9uN6oHoQ5k/MkYmJ6+6T8rqeUpe4PbFIszvMMhl
NOUO/gef7G5+weKTExFczHBLuNTfEcpJPpX8APh4bwZiwnSSmi9pCT2neczfOiMdUS0uwseCu6hc
tXZ8h7Bs1ZBEX4NAQWAPxJqpmJN623DTSE7GvYloX8anhxn0Ovn0eX1qS11wgDAN0UAVQZ0Tl//M
71JDxcJT5oxMnpjKKW+uIxb+eg1NWlavjXjQ4EJAL1It3HPOAxSjhVzefctZ+3cyckxmr/8k5VCs
qYMJQVsJ4QDFnnU7wyuF4IYCvG9kk8IlHJ8VBwbnzV9wHUcbphY9c2zCq1lw2loGQJ/yoBRmktc5
VAokxhEFMxvCYcx2JoqFJuXfBD6n17iikGzAW/SLt4KRRsEv2SU3BlbjuIPbH1BB01PDmlW2cbyX
hCO145GW8ye9WyzboDc4n2BMSfxqBQUQh5HmqMEHlVXrO+gAIvU+u1YUf2Z9IQm7cwZ/3BT5LuKg
HtYZpIIZz+C08PrniENRX9zjYTfTuNnYDaZfOCZ6h0A49zCZc+yp87dK/RJqP94tI7Vxg+SIpVDm
J5FPICa7e1AIFg5aKvStaBW7wUWnzlui5PauMoJRLqNqnfzCiUB/wo3Z9ZdJSNauz6whI1SFx7XF
yQJCfTHgiL7PvxQs2GVwioO3FjpApts4cmuCC9P0ROoqF1bMXVFvwu02KdqYQ+gHPCDQd3Or8wnE
Bpmhi3bKgIW0bDn/viTx1e+QJVv+FnFLJmzwttSE6xyLe7NUyuwVRj1penH5Q3ysFWp2y4oUnFF9
IXsxQHdX/KaBcTbGWX2Sj3+iZbc4WbYnIC9KmGKHMiRx+gWJ1dJ5NjNYMFxErBox7unGS2aiAUes
k5xycbXD+CWDql7OPslsW/FHABZjjmq6skU6o7lrIOUJAp4Bf6g8BTogezBWJITMCiE0ZOJabH5D
rlOEWMiIsCoS7NJ0pEsGxL4qYKjv56V1Ld8c76npqKRGQ23RVwGh1LaK0mBmi2OagaONCjxLPtu4
VqwnSqg6gPc27/lcgK9CKtjEL+ltU/1rkrYFX0HnNkkrbQMwwHyG7rdbW1a3hVyLjCOF2NRgIcnt
Fl5TtumUn0Nz08gXSdpS53nehuiaaFWVYBMkDz3x3SRgJiEEnX0P1Wih6gI6L+qwRald1woNnzi0
rjzctPIb5pHeOIoDVuGEmKCNtxzTniiC1qP90HlYfy26Pm4vHHrwfgzPMpoI0fwycbphNjILyk7z
ASmeJyoMpftURwPGw4byLYEHP+X4vB5KYTsLp1PjGuoE2cyF6sgkFpnFKB7F2hVy1AdbbpBOnr+Z
PhOQc89a9o2zH7iCumyHWFgDEhDvbeOAQZrFHca9qvwWmTNdyn6XUWsh3/NgJHLNIMJMXL2C0aet
a2DRcaX9KcV5ru3Bcc2VBMUWKJK72hRRP/yrnAAheJTuBH8jYzhqS/ktbnAnjZbH9dhua5jfnPO4
2dWr4jHgaTBZ/SogPZWcNXQ6nJ0hNE90O7U9wFytXyYwE71l0Bwn/V6+1Bu56jCBAWf6O5d50ULy
mCN9T6h0tGId74pNSMDPin4uYLaI4GDBh4Vrxf12Nqq9CUhEXaMHIGWH3qbm1Zka4n6P452T8n4E
KHTV8BGYbK0zoC6lQ4oE9AjUgOwOLhbNkS13u0R+16u+enFeB4+19o8GH+Y2bRXA5qJACoadALIm
7WfWNAGiusVD+jAJc9v3CI5smDzTsb71O5RtamBbdyCgdjv9CNo34VohwLPgrqQzoREQXTTrFCMo
4HDeDbRv5B5Q9tFEYY1oy5sM8fEeKnB6wVsOUa/31MkrJqxkNpN/Qzk6qE7EjXZoOheIhvQSHw9J
TKfo81eU2TnNygtRioV1EkYZ+pe+4wAVe0d1mRc1F+jmoqNdBGcen9PAG++Q3N3vz+wIogGTognh
JC8abrl+VcwWJEb9loDY2qV197G/y5GaAxDgoGjjpJfZ4w5ZYkvMq+4QwxgA5EKV+RV+im9EASLq
AuIcDhuCexbdPsneonAOsMRY41vyIUD83sk7FKUqouMTB0kD+DunSkGEWaK7yIfVnKCySpkvastB
3HX9LNVm+i/8et1Di5xcP4gi1xXOUTcFPz+N7KF8rwhuC4CEWK9HvzYSQ1jffGAgkzF0SSkoM2dr
LelXHh4NQzspG+2OGMCBye+Edk7mKMxQxgdVtPX8L3/a5ZCQ/DdWUpaxE8BseutLIuMGnZxu1/dx
z7LCIWXc06sLbLMCsAqhElAm5BWF+5QyMoGX8zBSGOzaXUaj03AcjmSB9Jar+zut2Quio/8AqZAL
e6pAW7eafEgIqp5swYHwDGU4CJYVSsn9gI0giCxeepxL9Wpc1T5EmSXdgmkBZDP9odPjBdLK5b+w
wxvwWurxY/L1i9Fjd4Yy18A1WIYb2lhZ/SGEJgC/zTYbWoJ0730HKSwwbMtXiNdFfd1iAqY1vAL0
rTbHwaQ4Lec8Y9gBG6icQ7QhEhyfJGkzPaqjTy+mcy60Ms1z8RsRWB4M0aaKGUBKh+rhhf8Emu9z
Gl5jqmF/uCX1FRUSqATSVe3ij0chP5PKEzO5tlFs8GehGrlOee904yeUhv/rQdLq6B7nowsXlfEQ
Cl+TgDPyzAgnD7WFflcFdzHpmc7bQfNQ1AuebwnVh2q3TJ8MtDwJOYJNfw1QmE9I5hHgYJVUgaYo
eCqZ1gmZUs60i8qpiDlK0CvzUWxVKLHZI7VFpVXavfzjDeeYUdcieWpX1L18g+h2qn/xTrTsE6yH
rbjsoCEvSPKhT45g+gNcMb1G+q/+EyGBFOICw5eoOaLKq+Yx764h1YkB6ezO9vS8Hw5NCSgg4Iyl
ca45RjndOfRLZDkQyEuchWv1O53OefgRfEWzjmPH/VhMWHFhRL8aM8YTHwLXXs5EXVtCazWOBHsJ
Kgbci4YWuePWYvTmajo+0TTTTPe8hmkkM6Rs/FajXQPJEHdBKAsS1e9JNGF5WtcAAxKUTHV/T+Gd
8zoN3nRlywpsjjnzACxY34g8Zh684r9C4bPq0IYYrsbMKK631Kll4yZ00ypXMk0k/arcHyENhHh2
36X4aPV4dW5A8qX+4I9UXNlmmB1P8Jr2fVQR/Mjgb6YOWxylOtJF/TQahyD56fxnkPEuy8/aOHjs
iuLa6D2ioT3fUsMlM94hFs/jD1gaXvbKxW/oeZK5zulnKKKJ+BYwNJC/JBxdyfAYH2b9VOCA4uWr
mpcBl/FJ3uWwCXB5YsAFkScZQPGYSweduuhV16PUK/EG8OjEM4yYBDpnP7LV0mk7AKDk5Zl3Bb9Z
pTkxeB2p4PlaDarBiCoCnF75FIkNoJ4IGTSTR6NLX9HwnkcIkHt86TsZ7wEz+qn8nPyNSIQZM3j8
VHARseDkBNPbRGOq1vdheBfEZ7QooW+CZKt83x64lmclow7OGTv4hVtgOSaNuDFhNqZ+KPwFI4Cu
Aqd7gAo+ap8BLovYiUIn4l+6jzhHfmkwiXtxLxYbEdoWZCuOgEy7U9/TCwISCApzAwp16dtsNk3z
k1i7njhl8zeUqR8HrtczQ4DZPfRfUMDCscdbIJ16jw1rrEF2vJzYicvwC3/SGp3EmFvBbThCdTDP
Y7gGehD3QCmAFwCfyXSAXU9V+/C/GWAKDtpCQHh81u9h4FABBfU1+2MKxORB3Ys2h4deb3FWA9PC
ntUWyCfLcLU124ZynyDQhLl57m1UgKwxBY99mXPe6a/xqfaCGygOBmzwgCJx0wP70OXiHT1cMgye
y48JgwD/6XHnjEwoE7ICfGxhaVjquoR4z8Xx2zOPDsVHwqzmjooLbzfv5nGR7tXXVHwpIHD5O1uj
oVAQwusHWkw3QIzAWQwHzcTujZxtWFxLT45n3XgzI37tGeqoVK48xmyoHiTZ0bxb7FMUbERMmOGJ
uKi9QX3ucbHILAgf3TZI507eWEXSAYMEs7zHsFWGT/EFsF5BLjQQqKLdcsm51rIVuJPof/TawzL9
baBGzvCZ4yevMj42Vyzi1fTodKpHDJeo+nBz6bn1LYdr2INu3aWbEtvkv/zc3ptcslEPQJfDpO5v
yL8KLE/XsY+lK8noFHLL/K3Hn4aOKX2w2yXr+ZCHot6G6k6F1iBzEIns9o2wgkAv/iTePkIIrFRn
VcHqTDZXMaZ89T3sBsIJSIIAC02gcFWQw8YS16A7+OOCZwgokgInwh7Jow/fxDdhNU0MJWbkt+5f
/G/jv4L+EyW1V7mG+pKwP+w5IZpg7ZgnmY+3wUdpoVfZBAFu2XSV0F6HL4RwXe523U8Ghxx9RpZc
as6PV8+MfSG9cBg4azDTVrZNYM6pjUCjVwoNjTRbU8AmVKZDCIVLeZQKbkorjzjq6KttN1ll+8q+
8Y7et4GQuH3xdPGDAYZVnDhcQ5Dtm6UGicy3kPt4aGeGq5jAct1oGjxdol+57rKjj79Hj8VWfcmV
Mw8gsZHynCVq9emjSo/peSqOcv+ashuImQf9hg0ZKXfGwkuU1wBpIi3LgJrNKs91+wpT20/+KTkM
esoPXAH5DODPQXYs6yUIN7HD0wGvBdg455BNK6EeBcKMdCQzmOJhYg7MhebKGP9hawOsPnsGDCoj
KreInynMZY4XOGzoy8ZTjwdM/tMwZKswNirJITjENeZdX9j1yy/DASpKO6zvkFP7xy44pMG6l/88
BjzUqHQn6uKG5MXrj2KzRt3e7zFuYCpZfRCWZkFXxPcevgVwDHuOyCCse8UHM1RPezR4zf714m1C
tYrK8yliewfnyfUgdvuz46vQc7RUzzn7/PaI7dGNtNs0FiCKnJA7BTYw54wMD07DZIu8uRoX3dme
ckwPaMxNtBpoWkjr1i9humVv4z+TimAXn6GMTbQLLsko4hxZDBzuJRC1cMrpErFNom+0XviRo2xK
llBSGQ6TkFZthFsj71Xz6GELyMY4eQ/sbBYSDaAnXUy4czBGQPpoZqjk2ccTru1bRtuifK/ydyTD
cMcqbiFWvGWGjdkWO+r2Vxp/8n/+bPQxJ6TE5k5SH1N1ga5Vsg1wEyIKBbe3RjiZ6ARyA/8U+ZwF
xwStU0I5bZZkKPbErsByn+FyfPl7CwaOAeeQZrp9jGjaEaV3WObSGWT1ZkKRRK1oQYGmXVIQddSs
eyAfSuMYCy9Sx66W+Vt6qC5QFJ3An2PkB4w/Tii7EBca8sk6NiSBY5oKsk8kS7ktsSH6p3S7AI0V
uFG1MizHUqG+nkPCYUrccF4SU71qDpoVHaQ6LEXThqEqeD/ECI7hyWz484ZhnWxbKFbPut2gxjLP
Ehbo8QfNKs7lDf8ehQVOSVf8X9D3oyG3A/j0aC9BoKSPxApsueZ88t1qJu10h+hXQM6LupxcuA6n
QGa9JpEWBAlR3R9/VvoViZxPFjrGqahKukNZwzQZGFthQGjuH/P93exqWJdEzcKkDiWftJ1TbPfc
ST7uW4UrYJ6FGyynfbV4PPO3B20vPnYOoGbvf2HKAPeahaDv/HuERwRF6uHZdZ/5hv3kQxDSDwbF
WgHRMzp60fvmYzNNUAtjaCv5Lk+0C4H+rvwThspUguPvAB3Z8fBx65VVRPgptlHYq8wwLDVFr31w
HQ28DlM8zngyLg8Ae7vU3AbKC9Lr1K+9r256ewmpA7ZFtaKE/lrVHeIOapTNi8rc0Qw12h1G7J8I
Y4d1Yi1wLojEfx5QPtBuVv5Cq2wuQChPI9hUkbT0hyOmkUJ+E0hJmB6fHAZ7UKiRRCCGcbVtXZCQ
SuUS26zAJRZwG+krFe3/T0wPF7/FcNWWLnXt/3OF+Qtqy5XMnfFZdjtvZzACRUuTbNParfCRWX2X
m7BeU4CjTulzG6U+/wh5k8oy+ATp70khJVmKrlJ8coGPd34ANi8W9B+dh8jDgE9Z/Y4ynDGmEyCR
0SWYcOAkSv6oWEumzVg81cI7J93tQxkcEY135s7opQBsjBJsnYHEPcX0gh5hfI4Q/uqnVzKzwqtu
9pj/YtwoP2XecvRTtvhsuBxd4I++PKzF2el3V3pfWeIq47pgzNCvcGcnA8fAXSj7R+nRbgtcdyms
C5IZS2T95c3nnRe06V32nVn7FkCwNBrmnl/qhKEb+md76A44D4+7fvr2pK98+Kmo9QV5qWaG01t3
k0QFdfaml78iAaCJH7byapT8OQ+sWRIu9P/Ez+i3OZEiHnrVgnkoZnCO1+zKYqOA7HvmNoWlVCjW
OhThn+3kAKOcDCyh9mkFuDwt5avaFr2+9xVh31wK3M8rTDAmyNQbCX9EU3/0GEvHIFQxlCxNchtA
3Nqc5ygWIxN1kWEBZbGM52rRmvUeGrxUnPOMH6/rZ9u11qOgXKTRVdBfTOX6/UzTIct+lQEDA5e6
zEg0Fzp3gl9b137znBcTlWBrunju+j8aBvqldC7Kh14ccKJBmEQXRNu8qlNbtHPta6xcTTyQp1xQ
hXEoodTfQGDznWFNyc5EFWZhbQNZYZsiZDemsTB7c+OfRQYYx0QvE+x8RNfF82Fln8pzJQOg7uBL
oCBJn9LyU2Y3SMJN6v5Fu/IHOBk+0ET2BQZ+XkmCw6GruCIJ3kFUFuMZHiWEf5V/bAai2ZoHs7KW
nYmn9Sz9HetdTZMyDujpIZ7BxGf+6BWvbvgkUFYg3MEN8I9d4A48evP2Gh4mbhNXzHqS4JAZ0DQ1
BGc/uv7rqQ+T+HTajxmAKHxgGXAcj3ojZyt7cx3n880jJjR9+W5I2QwZLtL9kqcDrRRMoYMroxon
eocakvJQ/sbeJtptS8NR2n9iRTzzjHFTDnA1FePGYtHk7Y2pnKFe+KSJm9DD6Zf0d16F/hdWNY0V
5EvalJhvWDNwTiB9+syBzzrg4aS9cR5iOq5Znt3ygY5bstPeJQxH3Q5yKGcE2EAkJ70wxukvv7dw
50zvQzO1pf8Tdxg9xfCNGI9gWf1XibjqbYUJi+TZpwTgtFLRyut/1Lh4poY85yTDxwYzdiR6AsRA
HmHzOS/eOkqc4jrVnMOb4gr2Xz/GgWBLmnbOszA4p2AknYIaGFBlC8Mfk+y8XDXSaQt9iwxO7OKN
vxZXExzIWl66iKHTvN5gHmDHzJYwMSvKjtl1OX+jcLn1doJ2S5JVyRhCGDjCWTZnRT6ERFFpLvV/
yvlq/RbmmSUpY1SQChVMGscI3GRLs6Vpd/qBnjuRS487SN3BCrn15rZRd7r47BF6ktLkU1BnT0vZ
NukjKCTCmYQFmA7KTkbuZXRtEAvCmm9cQAFt2IQa4XrHqNt7/DHwpNOTYL4A8prot2+fsnyV4gbg
5SyxvE04lmjE9FUJ/XY/eWzSxsUWDHpmAdktkTr+zkNE0UoFYyr7KFvF37lOLijL2qX5RuBkgfjD
z17FmOZ6AOnQ+4AVvYQsk/AqUk8DvSLrgxv5VXlzKbvLOyf2mc9qe9aY2C1qSie5dUwW0Twg9OGL
dYyTweaVvRkALaj+1sDsSbtqLPOs95khYZsZZXbkHf2zARxdShQAnwx95WFHYgQKYFX5G8t72dMH
GcwnpGIdFt1SJ8Cj1VHxwwbibh6fkohDkJdjghpCQ/nbYjGgx9ESRAFQh8F1PuxEiDEw22LteyDa
pYRDTZchWbcOTM5qKYBaAiQC8FQZVuG/Wn7ocOCLnsN9y6hmnv4axXfIDFRLf9V62/FwJ+9pciOC
Zo2IOCX8mUblJ8OXCAs09dphDOZhGY1BCOhyZOS7pvqSU+acrNDgezLukUR23KOBt1+YwLm2CVBl
10Q45bZcYEIEkiczvUcM7YQRLGrCvMtb4u0qtHZAj0SYkWQzbQwQybf84f82HbSLeldoJBP2vHIV
4g5iNwhpsvwvZMjA7hdEAPj1FOxzLnGSMCTPDs2nHJLHc0EmV5bQi1HRMjtCGLYK008t+1YOimF3
bmCHl2n8tcafgOhdAho+/c34zSuFqOX/ht0JPZFwRQLgfwipCw1N5OG0yL4JTOZg4WnA4d93iEqD
flUbw3HiAUjGTa1OrfezGYiXgR3uSgUik/X4A1mmKZhd1NpqzC8hpmQtdXP/UHBpAoX3fUbkWD3p
8i2Nv/oUey90wusEO6lh36CzWhjMYTDs6ciMQGJQ3QwykHemcFW4elGD5p9xTmYW0YdsDRk8GOZO
s0j9u5QdYOoq5oUIO/J/iYMccagkLRK3uK0q22QSUhizgLQK3t5RpY1ir8tMl5hi8rtBtvwX/84h
vU+hO4oDSC/b6sXsdHQ01R0iG+W2NXDNjw9x3BIWSl/FlDHEYwgYxyd4BQOrtRjQkZbbGhswhAsd
A9AHsJlRrL2cYf+Csz1TPgt0QzpPoYY+Zflvq39g+CSsvZWq4aMG0XLWN6sjAx3zGYKSAK5b4T2Y
rpa+DWj8vPcInwvjgMHWMbsawY3nQDesxch70PGq1fFH62+xdU3Uf4xkgE8HDhaKXCYj5Xe4wUnP
Ky4mCGwAd3E2bFtJ+lbHOYeZ7BHchYlPql1HjcflPBmVif1Nze+99BMaa9B/lOyexOnCcZOvUpg8
ib8nunNcAOwPdgrHHqsPOGXixyihy1kZHSDtttzAgpO2Dgzgf7GwVUT3nJOE8zdh1wOBBOBmK5Tn
M3QwZQkLw7qVwy0jXsVA7sS2lujW2CzMLyBlwOVZiagjoDXt4wAntMm/jHHtiAVFY3C2fCrvZciV
naeg4Mhtaq5B457XqIG6H2/fc44vw8PkDUsd1610VhlToHHjy3B4yDuoCbua/d++Kp1uj9ILvUDU
tcuJvBs74GV/lCvTX3tZhAopt4Psr8PbrYfoY2gUCRVB0dMmLaCp4HtErb8uqMp0eCJSBp3iT8kf
0SPENCXQSWFYzm48POMMFjGULPrRipgY6DZNsk44s0b6NunOfvT3ZrWeUPDnd09QFrFAEniFYIT6
d6AZkUSOXY/QMhReg2HzLBIUuOWAj312Fjh1sxBIiHKoCnFvqxhihdPGh/usY7+j0SChqxo6HAWB
PqIyJigNCAQGtfIMy9cgvmclDWQ05azkuIX905IMhxOqtwFq27TAI4uEFpCUyLxXbtEc0YRZ8cFs
a/w/T6mRbEfl2VAdNd7O/wijc9svr0IIza6/dPIH+FX4wfAffk0YfWtYVgfdX23iJoac0FuBa5TA
9gRWqiGgPMz2CfxHO1jEDWIYFBMTyYdBXdBomNKeFrmUb80c8B6esYoZnrFDWx0yFnYincQ8R1IK
O2BK0jBaqXeJ8skPTp5sGlDK9KXOQkjqWf2D3y43H+w1z6OjrhnDU8OP517j5qWpC3pYT8zaPpT8
hauAVT1HwJz8M0GgijGFYo/xqga8H7RDI7uBsIoJU1nEvyRKdvo9Cg5Yk+5GBu3QE4YL3O5nfU4C
jKCIECDwejX91ifts6fWeCQP5M1INFfjK9B2xIflHL9sRbid8aKDn3KwpkO6f9NOL6IrUxuQbFzo
7DWU95qXSVm6bI2LyQFOrMJAovpHy1DekjCes9sgWodytlURpcBLnpWNTxkGujf9WCZAX8fpYNht
/7IsSt4qIDNAWVIzQxGU0nWO5A0EWiDOcQ97YngoxY4oB/XEGiTerNnSW8IvSa4MxLtpEzXXMf4H
Gajw1oizSfE+csihSnvJylIwVpQUdIy3/kZzPt5wmCTklPJWO+j9Nqoc5dA88pZLYM6wYDuO64hA
gnl/rWFTlGSVLqULJwd3HEwMfI24cfEiI4QSI619w4nAL3uAvqvTFGkIi14exNt1/0VWDRFJFi48
wNsTDG5OgDUkCeWfyEOC8hba5WpgYgijK5C3iK3MU+AyqVnO+JYrq3/+TAcv+dsw1ZKe8Ksl7PfI
ZV/hphZiDL9J20sza4mYPnJavz3LniA23pf4Zz5gIJoTc038INaq54IzQVsoyq34htEyrInX5fia
ll65ij5p7aJ5LDtsLdX2BYbmNEZHIgyAmzGSMVxm+WhvDGlb19uc9KDEZUSS33Rk4XQJB2mtbMv5
gD9yBQZUmDMHPuT17Xn4GsUYRAdCk0Z7DbEeVFlApWDzKbhbrplIwwSphjUxKUGys6K19BirA8Mb
okBYRsJy+oDKWoo3IXXYkv3s4TvVJzQQWHWru6DfBzTOZGGKi/zEgbctom3FbJLj0/RbKBUSmCgz
VqAhtxKQGKwYutLnnkYXtgHsBF3bCMPG8y5JuA2qK6MLogpkpiAhmJNTHCU80gficmMDymDinqOc
LmKpMKKA1CHlmPzYuD1X6aNQDpG0KchtTNdI+3EhOyG0Qs1FEJX6EusX4+VQwxYMd0fOX9iu/Q+B
WCpKBLfMXOxPMqc4oIUM/iWcS9h8o32R7VicnUnriJyrRX2zoh/v6YPGhfgHR0BBEjb6GXVSZWCH
jJeW75EDPePN0rEE0nhr4r9JOvjniboU7sL1DN1V3FdQltguG41mwaNox4oVsDEmrxKZGH4+0EvJ
IMIpsbonxzeXLRgLjMUgdiXvXL9wJZRZuNbJCMdrrRFE860YK+uSv/o3cxGZSFpqQTyIvqHJ5AB0
tRP81elbSivSPohmXZRIrD4REiA0+L+lVHlHZXhlIIYzLBz06E/6p8mnWWfbLyNhlzMOPmLrYkMN
jN/ToUGEwulM6B9dPFP12d9w5TMEiJ34G2RKx2WPolO9pXSBN2pqGnZlYoIB4dyW1nWMm7WTd0tg
t7t1wCeSrAAFIjdDWLvWXY8ILVa8d5bBNFpjA+IT4Ocs7uo3RVKT/WCHcOnWzdH8KpP7UnXx36D7
wZN4WSaYZ0LD0esXyc/yPruAflaX+mcGK3qCtdEyndl31kUipOfqvQb5AiEYR2TgStpQdkR1IDn9
Rh4S45sOpyfAI4jQ2FYbd/nfI6z3XKzgYA30DlQwVPzxcQbM0OYbh7FyZBM/XMDehFJWPuBsRbbO
IO88vCOkUrMTRrbFWPI9/QVq73L46wlnT2cbTRshIcFnTgfnS2X701trILW6M3A3oMKO1+3Ai+vX
PXcO2K5XbMNy22GxmDDwZQRGQHZxjbX/ODqPHcexLQh+EQF6s5Vo5L1UKm2I6jL03ojk109w8BZv
0JjprpbIe4/JjMTMuwYw3OlHc0SSQO/E4tbMLfbOxCcQSfYbsnRiYMC12H3wmuo516SnINIp/HNn
Fss8OwTZsdbOIkwD7V6Qo7d/H4NTLG/4VNn0YeGqGIEZf5gro4ErDOqpy4NqnDV2UmhIZW+ao+Bu
s7DOfTOqj4HoPdQGshSmXworeOosa+fdXkZnrB9GBL5Iu7NXwYAg1V2dzVAVfRnyGVhsehj9L2Qt
0axktdZIczC7MMnHbKP+KsZTkzeiuVarM88xf1cEGePRIh91kf6TEQvWH/MsxnRaPGI/Oak6jnwU
v/Xv+mH9hfWSqTMgEX4AjbRgba2hAmLeQY5DDB96XANPiqNN9P1ec9cg1rHYdZfNFwMv/HRWtCk3
wU/96P8GZDF8PdgHvt8Izb8oGWnGmxe/UUeYZ2DHW+rhE2suZrsXmYxwlsKKgx1Pxbzbrpi/9xkO
eHKDoARumgnfByklmEiTdjULaI9UA6yyUeuTq+Jv2UeVj0ZzmLoS24PL/V+DnhEptrHlpDTYafrK
I9aBxNX7vvhrH/kXwre6+K3pxLURFnSBjQnrj4t0HS7722P5UPxiMKuA+SzaLf4v9BHMC/l5G3eW
Sz2Ns7ShQs5+EMGBdCI1ic6ePl2OXsYZ+Asxy93qDS8ncAntauAEMynizMsTXEfWmpjFeDCWc/WM
mcby/GeCkZInnRnUIDg4gtlBUy/34xJhF7KEdYMLyTOtLx0gBSMNkrWwmBVfKFZYRhuWM1F3FLS/
C2UuFYinURBl/Kif1JA+gupq0w2LX+Uff5/xlP9hO6D8B2XcoYTb9b9EeTXX6Km38/SwZ0/GOuyv
LH9M3nAckXexJAfEk3+0l/wdWfcCjsQs0Qnt5M5zBVuu2HCED+ePdFFeuG6puLgzJjz/1+pTmMAw
rTTyIQlNeENmnR+PZIfsVL+Gj5ggDxIHHQzLjVMZ92THstPRt/kr5RNbwxQ1CG3wyHzB8EPrwAIW
umX4Pg6Va4G7GL8Ib9DINEwVkHvYbdEoUjOXyzr7TuoNzmQciaDvV2bXL1uLOeWd+CwCe/ngQ9vY
vLHwVMu68IgURM8W/US3XHD6P7V5IiB9P0Hiamf/mF5QZa6VE9/qluSmE9osxkxSgqXWwWUQ+V9c
J3wz7SbCTgO55n9CMUnCxd18kzK5yX6hDPdbnuqLfEQWpDLDnVZM5TXGmANz+RnIr6CG+0KJ0N3w
xeFeJUZSelPx1wyentzYOA6gxCegXfV/4bQmraHlm87W5Wr8AeFjnKsdanQUIWtxbd5KUGo/7ca8
hl8cP9P73n41NwbN04OFP/sjjpctNoi3ZDPtoDmcWb0EN9DqY/6tvRxffcekbOn/VHAN6d5fDLGM
P4AkOLtAJu+He+4YG35RQY85XqW/7IYRb+bSe8jXWFlz1wuv7smULaVa12lBIOhFdqGekpgFItlQ
mErtftV+EN6+yf2z9k/5F1OKotG1WNUyDzr5uekpl8JwvtPFp+X1Dm8eR+qmz2xjn7MU2qZkFVBd
RygzL8NZPr1jT99940HkeIR3v9Q/1XW0ZiyM58WRVr3GRQIpssXcxhJCcvQfYZmTpLekKzonxHOA
OsA6Ymf+Bfwla1+U3m8m+e4H1gKR7HCHZ94ufwVPOdC0GI56JK98w5Eob8kA/cUBv2ESyqfsZOhP
1C2X6mSTOJHZDvEFbI7Y5A1OY9cf1h4gKfUiUEn8SVvew+7IM7NrvjWn6Ff5gr8dCfZrpIeQGaRi
63AhoYHd0BI9WUSjp9J4cZi+eOV7D3GGSAKbWns3Zu77iBwOMoo367r4gWr8tg9Gefvxw3ij6h//
lWeK3gPsCvbJqXFSBir0xfQw/jAD0TCUyBsopX91IKyvCtV3iT7qwBqzGbdMlbsbAjcM+N+pvNcY
WPFof+WXyQAkey+CLfQq5tpxuq5FB8XOQGbk0CDqfErDeZIxAJHZ5p9LWrF43OshVHvfrYGv7VTM
UMgojeahscITj7LwxQjI+C4hsQwsCwrtElvXwgD+MVIA1RdGd9TzuYLdoHqNM7qFjr+1L7MhwomP
WMoHqvhvWJO8fgYl0kBrMnvf5nCEM++NHxLK7E5eskYADRZ2iRURJJc3OYQLyG6Gc7tB5LsWNlh9
wDMR3aOsNUahECjoAu1QZgq3CtLNRcGOtBKgcixWqxArz3tVRit6Oc5Abi42aftkw9iPERITh5rj
gjYA/MW8BAtXDGKRIIOAuYjbqsXh5LVgpzPsAbSFOwLRIQOQc0BGF1IodU2ebTt68EQU7UDJNYSz
tg1ig52ieCUJEHE2qcjA6k3jX5871tkSPfp8Xcdjw0QUG/jK/2TsJfNxKZUnMMQo5jqXN69RT2l8
hnLHfdi5euIWoVPd5F0T0WPvaCTj18ToFc6ncaUpQVgAAavqDq3pEDHDrsP07TdCyHECHYX1dIPv
Pxh+Sr5ybR0EO2lkeqlOThySUUHLJDslRhCTjb3Z/ym8AvWHkiBeFp9V8azU48juAjif2mBGWgyv
HUXhuE6OYKCZF9zYhL9R/V5ROQTCDgFg538CI9M1r7zL/5rxIWgn/QNzxK5nmQBrFJmp7BI6IcPa
nsCYIEOMWKrwQKH5mFawO/HnzuCD2dEQRLaE9ZWPTAJDv4jPzNGH/oYLZizwZc/5yHG0Dm7swcR/
PuHu7vAr4iBfASZQXSo4JGk1eO+ThkSYV93kRhrhDy9raTvLGLGScw/gVnSZJEnBnnHhGHrtJXki
7/kukg8ZeZexfA8vJbgDGsygeQfLpt1giuzPhDYI0pYujE2LjgTxwTPMgHrJ+W7BAthMv/wt6G9S
DPNL3WHGNte/xzrdRRdfdQ3fxW8lTzsQtPzzSKmKLAVL0wKdFeLB2v6KF58wbAx+8GPF2DBULvU3
M13AwoiN0Ksw4M8ZPq3fAHzRvYRHObWnlr0ErtZLnBzAhg4GCOCH0TsNOTL7MPx9h59p+CthOcJy
csdjOoLn1C8hL2exg4HFj0kqNUmmA/BfuzXWXDcNqgQb2qyp2xx44gerueub1O7QKQ/6SknnKD1V
36BEqQp4BJv6tykZ/h31aRu1K0178n7koCQh1Y47unYSKazjCKaNQPf2VMD9GeBqcu/AS7J1TwJM
82WxggZZuDTwC34hHmo2+oWBF9HPn9PJvHNfUTGh18lc3tFxYyG3RlsAKNbgW8CutZxObMCrz5zF
V2+jPpDaZcGqeUGEwoozeAkGh90WP8w/znELG4DpYX2RcVfm3L9uVR4GjdMHokLtlLZ80IkuYAi6
gxgUY0kA7ZAsIgCc5CSgqDkAM6W1MnY4rYIPepRm/hnE+Cq+iStCLIjQmug8DDHGkgVLBMEtcTSu
ra8eQ3zBSrW6jag+/E1rrJ7pWvs2QyDV2+wha2f5NeDdMwBeYCsjtW620fOIWPld6ulRVyPrbcKU
A4kslKv2GYzok5fRH9ZHINS5RhPg5mSaffasLfh+gWCcamJNriieKA19r7q8gsMwHgKmPcyJF2EL
KxiwJ4YHBlfYnzAPvqYjxTDHbnwgyUTHPXztU7cfr1F41sz1mwW7iUnK7oWVsavtmFMB202yqu2M
yhSwt85QUb/X+X0SLhWiD85JByWRSKXhQqpXeo/PjIcC7Je1aXFFnkdqCgXOAK1JavefzH3IRcQW
QcI8oaCD3aK2XaIlqY31e4UepfqgxB//mi//TkZH5bAV5c41PYMhK0bFP5lzX/0engTqoE3JeRg9
ld+zRzFEXOlK5q52DbYPZLapEPwWsDr/jHRZMvR3rKMcwZBAUQmJ5/D2MJnXPIvwWikH3nRqDBXt
Ar+tfxTFvYo7qyt/2KoRrEhMQ7IEJPA93fQ/mdQXzZUUqBnM5nBc0t+7vlTA9XEK8SYJoOwnp523
DdGN98XAdMAQodjEMbp12zzrvLHLPeQ6N/gHkfdAeHD6rBjkNOCl37/Fb7ZPXjTcALoUxITo8tAY
iOfsS7pl8D5/0PqTAsrIiJ6ciUUVLCLA1B5zOqbuDrIvczn+jGhpfVQHjrZVA7K4PNV4mgTAdwSb
1T8pto+blO7k3JOsRYzpG58NloxfVlccZ5Pbo77iebiYwT4nr56nVSD5jdm8PVaQaqKdsArYwGjh
vWfI17Ps4TWTQIN5waaZRwyo2efUj2H34gFVds09RDV2R/r72VgbdkJko63qrT9XyIET2yBh14JT
oKQ7ZZvymtoqTGJSLBDTAEYLTtWlunQs9kNksQBf7PhTrrixHwERTAfDvxPVjp2XEW66icdt2HvN
l/ZMdLQTq8A/ZF8y+tdvzmbiBfDTLBSBgd9eOfI6ovlgOLDo/ooHksB8rW+ywztZo2sgRsf6FlXS
XZdAri3GjBuRT/Cke2VxHNyUCZEzp8tghllw3pJfzw0N163lO/b3A3rvpcoro3qA6nH2qx4vjKOM
rvUdM2Eocd/DkP6ensEXWxQNztiyZ7DEb/WMGEITy+EEB+PYYgUWXnMtMPAva/8IvSCMg6v0va2F
ZJOpuFPL1BGxyWLkiuJl9f4uSaWqwL3kFaJq04nU5xBH8OPyR6QAkEPnzlrDZXYk02I3HfSic8E5
k5r5UuP49LufYJhHcc22wkQcCwxqi42WAKlX1hmvT+7hbT+aLhtthPTiVmEgMzPVjhZCnE8WgckE
uHPfGG7LRxuhuww/pGd2kBqv7LESwOC5hIBFQiTbP+QrWwrAw3XTnVATVOMquKogZBizXEhYR5ho
KBBLD5z+jXEF6xb+NMpqogTDF/peUbwrwoKZO+dr/G8CJKp+wZ6AnScQYM0CmlfbcoUfba2Pq3Y6
Nbjx62UaO3K+ytKzcIO2HZGJyU6J0IxixUVsk7xSojNbyZSAk1bSlHkK4XNkLOrSfTRwk931AOig
dkrG70rYku0e8AMvBAFdOy63rRbjdHW6K9hEm7OcEhdwI0xs/tmP1uRGhqFj8MX+sIIuoh0kG4wr
96Dn7l+mn6TdCN0yLfZAqZpuJxEtVhxIQNTPIZcuHYS04dsXlLkS+/FH5MgQVdh/0JXe5Gkx4uj/
/on5EZiHkFiK13GBXW+wU25NegMEU+V3G2wqsurPce/wc/EJMo9m/Mr18K5hv6NL4T4lcPHvShH7
UbFq5pQeqcm9EIDnrIhaALLMN0z1znXPxellZOJCrYs96Sie8fygI7V+hFW7i6K9fibCkaKtX8n1
TiWSCwDIXwvF8BIj6yGOFPWGdjMdtXPjO7mWJvpQL3PxJRx4c+CmrWWqciyUgGEQ+OMt2ddkoLJ2
OkQsBhZ2uZNhZ6yNGy/G3TBOFPmVZU8xY3Hvvdjy44Q/HJRv2eUzRVODx245Fe4EC/uvvY1wbYEL
X5FVIgwhddodPPBayqm0OQTq7+kNlT3coTwW0ZK2OAm84KJh7XtfCLxAZSp7In3ap8rUReJzR0ZU
k3e5ept4hF9vxIMoV56GxG1jo3UbXVbHqer40WqMzy17UTtAS6BFYETd97mrHIyf+dMw1vIZECdr
KGRnCmkE5068BYadC0gKFq2GcfCaCmeAp5g2h8DBuH1sYHfW1177sE4yG4aYE0Y2txw2BDqMi+0g
uS3AJrYbGWk9LcqDYpN8jJkjsNXgiSytNUdl4rO14ZRfYOfG8fzGUwT5w/FfaJavPRroqPygUwjx
djnTiROjD2wA4oTIWaLbM75kabswfIAdOMzZGbJr2tfPNxPBI59hSvm6yPaQWyCjclqq3Z0/s4az
tFTf/0bGHGsdy91LkVCPLPgFjsMkWmvDNoYlhoebvNeWfBHPIE0ZdRmcDAa6FA5Jt1NHBiVUiNOK
mo9fYntkLsiyuevShlppP0WesmZpHCyqybY+5T1G7G7bRQ7UwsNwJAvN4sadGwwMdikAqq9xRPWL
FAJtiKt8d+dxX0OzWSMOZ52BH50iY0eFC+BN2lZQZjf6+9Zne4nyObLLE6a3d3mCK+fvs+KAqr4G
n3L1T7z4Rg5FmXm7rYmXwNoSlgVbokXWHmz1Xzk51Iy0b3H/RE4vxj8W+Zby3pIZK7BTzKhelGcH
9Am7W2CjPcf+BPXzD8Tj8C9ObtxFylYnt2rGR66h0Pk0nPKsD0cowUOda06NR3NkpQoEo4ptZTpo
8zKlfXboAZMZ9Ady2YKggMUe8D2xUHyzOc65kHJXbo2D+Jf3jffmsRdOvW8SO2GsLFCwqQ+2kJ9M
/eWwrwQn4ynWgPLPwvVdHwtQ3XtWYhXPFnsW0Kqk7RblIQRCVkmgD/LWjutbdGC9U68S/p2oQwCD
p1/MvDhiquPva9u60ikZ/Ucnei2+gTp6mftI3MtmsprfEESK76lyeukv4WGbSo6c9HcEDckDobx4
ZCb5GkyXKUSdJDFd2CAlScmLhVV6ygW2hOK2oOI0hpNl4F8CddMGP35CBA1uCwFVVX2NBMURQYRR
SD+yPtg1emnDdzX6c/8mimw3fYY9ox1yXoNNx1n57n8yZS2KX5L4QMrLYgblMtA3Pi4G1f7GzDx0
MjLaxPyUtl4LfSfoD6kur8kutlELrq3cxd/Ry/wUSnxtlMhO6Zwy0XTFyi1QzYjmNQIgF0Ibkv5y
vlgVDVFktrieZVvj5amooDbZa/5yc5OEkhnpuiC+tv0NjHMMlJceZymhdAGphkZiOtXtxbBOrI1V
eQkYHuKTWZEcAIPBqQebgWjmUiH0jMDgIRSacCLIwd+ncNV6BJPMD00vyq4FApsOysoprFcm21nZ
KcL1oN6nCjdi363TkWoWXUTrTvntbT0nlaeZ0ZKOnEDu8uv0Bn6oo/zzUWLVxW7g/W3wkZRkOmA8
UdpN8e63EUuTuf1GDxdS5kuJhOgNWHk54SekaLVMJ298rwv2nOLrIL0O7bhUteQvo/UpEo4UdDey
lLgBKhz9LGJUbqQ5MbvloQtQHApXwQ//8upstINrVrM1FZqKjJeOMXOsom4lliP/tADQ4TTKjVXT
Ra4p5jwtPrl82kLSq4cgy+uo7u30GaehmyV/fXGujS8rCE4C+KvMjJlnFcjt3rzOBAQhAYXPIlgH
U2HxqqK81eFZHKf/B8dPzWcj2e19TYaH7UXYUm9W92kxVU3OgHeZqCgfqYQiqcBsR+RoKlHNGKY9
aHTqGdEaREdnZOUUa5WntpBmOcEHsZMyw+V02DT/GDb4Kg1nYZNpke7/GK8Z5wS9Tb6TwQCa+Yb5
FehNIfhJuVsIO8XqJtTPiNuD7tISNsJx/Ev05+yiHtHxA7RqiRqiDm/42DMYgaawKwlGG0rYcemv
UR8l5BbR6R18hvtYxEEprwLVjQKARjRVugyWG0yK+nZ7VJTaTVkbuTvF/wpubFNgk0UKskSgV/TQ
qGcHqGM6w82eFNc8GTfl9NS4wATYDrw2hKFx8YZ7NtCIXdi5DsJvlSReqWgLTYzg0y0i4r3ix1u0
+JNDlkifcNdUGCtEptgCCaGiRvqMfNUPZfGlaUvhfdaz9XBEdAc0mzvjjZZBPXXD91vjj3kovYi9
6Bki0JHUQwOYvrmG7JJ6xpMmkyMl2AgdmUEC9Pj4ICbw67NZgIb1iIRiySln8C6d8zvEH2o61Ls5
RPU+vzTvh16hDqiQGamhRxYEUciJiTycWSBuJp1yNj1XyZvL2w5Im8/OBkJd9Fr044xk87tB368d
iNwgvngm7Be7kJOm/4Vm70ZsdkekUjbKHTje9JM+V7fAP21bctjzna6fB+Ujvpsapj3cjOGn8l5n
+b4Yf6BV4BUR5TU4Z8PYoTeR9U29r7iYjZOYwHvg7iV2i4cHhRyND/qO89wpo+p202eCKkFf9zj4
GcmycwGbSyr1mQIOCiz84A9jzURk6ve8bGjtt4ELd0XZS6eee/4wnZg0TKTBSNTv1OGtyUpeWWXw
hxjzZGdVcqLMC2kE+/GgjBRN4KuZEuKsR6IzkaBgt8HKuqHGDRjYhLQ8Ex8AxzdoPKC8FZwi5Jeo
70D+Yp/Xol3M3JkUiv4huDFiG7QG8k7k72TiK3yMvYuedy8yOgjX5XeX7GvjYUSOIf3m83xRgcUM
el0djyElAqdpTavEoK48BMbWmOdB3SWpTiI8qcLrJs/P/4kQL0iEWlNqYbt7cwGG+xkyao0Mmvgv
0IXDwB0ylyu8FW0ca1xWCG6mawCUeGpWJRwHhakzOhmK6H6RHFJ00Ai/4b6M1GUMGrpgIDuNpWEK
Gp4RnUX855bCTzgS9kkBLLSeNrG6fA4dRgt9hQx+eEkRmUFsQuQ/FblNgMrGlNhRMPBx/WxkKQZN
GmkwKYEiA7UkCL36WZOr09TuhO64KQ5if0/bTWawwmB2TQieyCevcswmDbQBSkFSeixUxo2GL01G
yMTajAGMpWMS34QNkqBD+eNvpPCfDtyPAhIJBt5MHZenAadm2NZQLOuGnTv7dUklryn/6c176CNj
Q18gWodhog7bFDxUaJabj/I6JlvGJdWzhR7ppmRsUbUAJYb2EKym94+QN27Ke+h3lRcQ3BCyQuYQ
Z6DBA7RnXf9+pDMVtjulaL+3WAk7a9cHr57cH3FAnbTUzDnKmblvcDA3xcWYkULCFXsWq/IOTEfE
24h0SuS1gD94Mpgiq+rNHOwAOdZFRVeQyyAvuJBXzLHk9lu998da/mfhGVHPgu4xAUGmIG0VkYdl
GyNAbcm9qhesUhRGojEB9NAuuJJb8dLGx97g9FRBQoJjg1o7fqOp5gWydtI/RfwX/WbwPR31NmVb
/q4JR2X+hYaavK5SxjzMNoDpGaKeFH7pQw7XatoxPr1N2jozRAw+SwF4BKQQUb2iVWOvFTTUaMmP
/HaQExsN8p1bGa8S1bHijwJVJNRLahR/WoR4HBBM6c5MxAho68sZoR/rq45TdzMQotoxD+a+dzWU
E5OnaV6BCLMHZFI7enWQuk1YYri8lMImVh7y/BL3uAi43LWOjk666SAkqrbw2vHE4QSGfkJm4rO0
Vi+FdPfLD1YZRjpQ2qHaFzhxG4za1m8Y3vX8EMvggF+5+a+oHg06LH/+0opfRbZDqKbdbgZUDXsm
XAryvQTbRuKRGM3q20DCbu3Q+k3Cp5YsJUR/Obh0+vZz7kYMivCv1HyDrfES2m06uE3KOosRg+wZ
ym5ggDlHXCE0L3vXVNDu0kg/9PCvSj1r+vWTbWpB7D/wypEmWDefpnGKewaJbxwrFAZHfThr20Ze
B8jrelvujoZ8H+BjmL+MGhwaCx6Zaa06o7RSdhx5prItzm/UNUq8fN/L/pCbrxbEhW7zsVQHHaHP
jhGa9BqFq95fGjApQ4I/EwcOlviXwc4BVGu6kiWP8OrcRrLMQhsNq7nAsIcOMGOxVzRgvu+Z4gUh
9g0CCzx1M05EvkrzAiHLPWvcVsPdAni9YYKJ58DNxQPdF7NaxnkmLwmeCf+oKzeF4S1X21GF5qRM
17y+yUu3hZ4u7XnnWKNJHwbclCWd6R+G4ybaq+FeH+9d811aLJs2Ml3nkBjkQG0CVK1/hvGPZOhI
OA3fBgoTGKMgDpG5ogBXmY3e1QBH9iU6QJG2FmzdovZCGlnfssFjwPYwpJPcXbBp8FmG8u7NaGs+
iEu8Bya65q2PityEfItAh42KazUbg3MW7ETuZAigWI1WkyM060S3KX1K31bs1F+0R6IF1PkCv7z8
M9GWq2bVHxn9OSCQwH1u0+MF07PhFNZOg1ZmbJV0F9BEOzEpHtxf3A1j+40hXEw3WK9LjKnVRcjc
QZXsFNcu/H803ds2tLPqJ7wlPg0bDWwgXNn5KLDM9hQecxKJe+PCGbWrH55DIsQeIZ3BivGkOr0G
tBxv4Is0yV5xHtjGOfStOw42AaFSuKweKoPb556KDev5QFYWmt2CDvDYIYJT/ny6R6l5qizTBuy6
fbsBguRESEjKjpBQmv8l/Xs7HehgBY5Xv3ZFXGrwGZFSzd+OgnMHkwUBoEn3+VauCHJM5Atss9Ds
F+9brR1jUl8YCG3lApN9fbU4FNnt3bVdyoCW26i0loq1bkYRMotT106u/iv9M5K7lSAvhGd3McSF
hK6mm4/aAPMTEuRz5lCPS4sjlyG+PpGhfbfhVQluPeCoK7I7B8cPEcktM8oVLqJyKXy8vfEB9kG2
45P6x7i7qhMgY398wSVZcDwP/C/TzsKCJKU1n33UukL0VR0S7ZaFT8n/J6PVpkLw+ZIpH8h6NVfb
ofoMzKc2Q1NGyy7XOIriNfx3R2RrtmZaMzQrtn/qcqD5Z6BRrVhcDExtMh0VOP7Ek5p7Mq3YSaf+
xEVtTzcOTxWrMvImuVu09TFVsFozvNmZIsdvMvORt/Ua1z63FD8yajS643HBDeUm1tIwVriY3ojA
sg2LjaneC+2awJcF73mI6OhJnK1wePFUFooHziNP7sMNt1r16i4Mj54tv+kFWPAR32MAoc9cF6bN
2paOI7VWRF7u4Bo80/CLh7EX7tlwN8d7fmseqYAlgWEmz40PzxduLl1d8qKMAJsWFFsqk+oNWS1E
QIfdBdvxtpsc+vkKUnN8EQyGgfvamuMc4x+tPjNyz7stGaqisslW5A4h38Hxc8WylWwZV8YnAWib
7PTH0NibXxAVWaKVit0iH1hgZNRc/2+weYOFa6n9VnUE3/5by2gc6PdHnu1nBhRvkk5GX9kM13kH
QodzTJFPg09mrp12RBxsx8olo3HiWaQ40qaDKX+Sv53zQLO+pTr1m39l4CXcTggkRpjiVCGWR1nX
gD1tig2qJSSSabJjLP1+lIzYSCvyXls1+agZGPmaWyt/YUCRMMGwnXelA1oXRUOxturA5tnvAxPs
fN20u+Sg6N+gyBbqPDDgTwTxoKDGrOBBaqxjc0f3YCE0Tz/JOES33M0cAgFAbx/BW5gQUk0W6Cr2
v2piueeRlOxfiRYHfHcYH1ry0jjLWc+dQ7chAkF4dOxIVwOuR5R+kmvJKwJLhtorePetR52e2W6/
xuLy/34PW1hyLq99xoCd5i3aGP5alfcjNtY2mvONfFR6OBjFVzMxY8U1iYHsCSpCzLbFu/U4kXrE
TfSr0fKdnhQRZN3f+/1ZWzeduXdsv52K4U5/qde99jDEqy9iAz4V8yRde4QahdOVVAkd/EnL2caQ
hOQA7d/U4gx1zY02H/PMrBdgEimAY3hFyH5ohC+oDhid1sG2vPH/CTwR01a2FTHhoScuzXDTc9Nb
L9LVVDSonjDy5uJ58szfFvCIXRywuDKqtjnM2DrW4JZ3lAzspJbW09/oXwS1Es8qMRX9xOouQYla
CSbn4557eIKv3UJnVaholwEqrATjtvAv7zdm/y9oHw2u5jl2+V9rLoKNWbiMSCnFGElN0we73UoZ
qILsmPGpysodzxh/8ORK+qUJXCw9mfop97vypEKOTeBl1MYPoBeJJ1nXTQBh7Npyp0SJZL3mu2el
YkC+tcRShN2a0qbPXMn47vgKR2O7f7GX40vzeJ2b5INPfL709F/ObJWNB5mfuWhr2nqGYYo/nbrN
UZykhCoZbohGJLAU9jdrBTGzcR0Q7XECE2PPYMcJXiVSDLwJ9htxGNZkYWnaCGDTtyutoHCmMgO+
c5dyNftryvRmgnSCzLSuN6RF1B0+Fc7bIkNPicXc9QnJfBbTSy4J+Tj68k0yDGgTxyDaD0imQEAJ
EI0gJiJVEuqbDuWmPPZ4fILbpO7mB0pmAkT9O87fbMCsjPXv48iY1KjwbYAOk+nu6d1ZRZrcIXCS
tuNjfqoZ+md0BX+DRGBI+F4S75KF5VZDunY34486eVnsY5jrZJB72AKxoo2Il8JlUxzeAqU6pvDq
s0TcmLzUCZbtIv7R/zLiiqarjp5dT359AnE+W+FMWS5+TbwuQVrbQXFlkKUbFLn8JwHk9Q569b01
11lM0iyjNckAvw2rmS3YV3JmQl0xpbUO/k/8D2tmjJILKhRB0Tn5h981M0kjW+s/77ZfSMqel68u
MU+uhv4n8S/4b5XkOQpg6WDnb9/KHCWIUkbbS9VVj8jdXPr+ZSRGJqI9YSajbyby/Dq7GDeYZnuO
dKY4Cvd2mqI6fwUvKSXH7e1Qc0+Ynks7OVNeMHiWq3vPO5UMn6QKz/8JNT/AHeOkI5chSzpq7G5G
hmkPfoHkYx2ft0wqJc4H5BnZXZyfba296sR3JfK+6y/RSuZSZuXs+tFSTDw2vMvjTQGTjtN8yT1N
JZolH9Dzw6v5xcEdBttWtpmUgiW/58/w1JENZWd7WoQot18K1JBFhgjoz9S3ivtknyVi4+b4TmAS
TC5VF6c5PRxLEOIhEIrCvmA/APCcOPGlTrQOvA16MYZ+59KdFQBCualEzP3ImdazOIEXiTXb5JUd
6659y01kIH+uYfqZdo8RGZwnXY1kuZXHSfAJhNVKPgPR6abPOUHyjl4mjL+sZJeOGCrO8WdHivAl
CYkkwTjNfKODtvfKctucbv2aZoEnvoVHYW58eS+93Shc9xQhjASJe5AO3LD+dKslYhQ+JuIGlj19
fPDIgBPrw1JBR6kfK48zs0JaLyvb+BnMUlqbdKJ9pF91BhZZuxBJNw4QiPL+MaxWg7UJj9L4Tnhw
M4HGPeSPu1ZnmEvD2SK0T1nl3UnAcUf7TSEKpo7zSufSX3e4jQLcJEte/tpaa4pEg7uTv6gkEhpC
INUTZi7oJeSSfFohDYWjPXPCA5J1xYZrH63qeq8TQNtvgm7XWuv9HluwnUl7f58wHX5yqrKbc2kS
ynX4U07ki7lxu9YpsXKGTeLfAIpdOOUKuld76kjDYQ6KVnqT6hfTsCm74rmg6Apn/NVIWsyelrCl
uEIxk1f4CFBusNMbRAtDi9ejXU3wANFg/5kb7qNQvJriqql2iu8F0Eu6+XLpxi8fJ5BwmIjZaFx2
wpKHg1Iat4W0Vw07wf88OolyCymI2cJ8+C1wNbq6B50Ih10ZoUPc6PU9Sx2EJmK11fNr2pwN818i
XOV5qwIft+D3ZJOtbIbkEiCwrW4dMYIygnXKWaYsJizGhHMXSfn7GAM3cvNyLXTXAjGyHj2tacs3
X0PVyQi74AlvDbx+1VFAvTH/xg33cQT+zQppc8zun67ekOwwVAp/qG0tsmuXxUbWT0SvdQgqE9to
VwEsDV3h41/G5iZKfsPANgWneRiYMtOPSSQ+C5g5yj3SU7SNTocKzNJJSCh5NrSPIaf6ZMM8fN/H
9JocKNQE1RElBtKcnRo2P7pBxnY+RdzcOflflrFKE1J7WYjUlbJMLf78/t5PgDBRqjIbT681GG06
LtLeJLyJklsmu76VCfqD8EgSHll80ml0wp8w6ijY0A8ZT2oQHyO2UXw273tFbSb8R9KZdifKZVH4
F7EWICh8lRmcjTHmiysmFvMks7++H97uru6qVZWqKMK9556z97PnMcx4VvTGyAhdXhG0kcQnDoml
YHUUexR/oejxdvK5vSumyAhY0BlCCrhZqFQWm7RGncfmuoLWUcHAkz8YvyoRHe2efFRoLTLqv/JZ
Q97qMUy+SEkd6+2yaDfvRsGczmwDITG5SWlDhPM8Eua+X71pLIPZro1v4QvZj/aoaCpRU1Y9bGyk
yo2lyy+rDXn3eFFQJ0syTSdCjEaivQsYrjob2dxr5H0zRBein4Sz2CtjubkD6fkXw06Cb6ZjM07n
tY6Jt4LPIAw/5lJJW8dO/HxRDaQWeGYkp0sadJ5CfUljSl3ywEfOO3wM98qYH+thIBmAwrY/aYDp
6ZZTkTHQRj6MTNxKXrdQ8moaJPdrmjDGMZEMEeiW0gGECYWLlSZJVR5r2ZERTlbSjmZfPh4Hhfbs
OvqV+xMd0BWjVJvkp+wvicxs8Fh/ebBKDtI88yF0RHQVK2N1Xe0UT0IvHH6PeCoaY5Wesj6oM/Lt
SD5fMBTdVxd4yVUg046eLj0Mxdrm3p0HFDBAUWxWTBIgI6OqcdRi20VfYv8tEow8QzZJuNMzL0w4
qVtqfCM6+M4zAky1MWEn03+m0hlQTmQrAADLf8kKE4MB36MoSTsQznF81pSPCVO6jgXDWzXHtA7u
2B5Xz2aCVHVopcOCriPiSXB96Mtqq2J0PiDf4AVVZAA0pCRN+MB6mBUBPbb3O4jGXau7zLQ13LSy
oUb2SyfDpIteRpjQg5YkcYV/EqP1I24O0xvCJKu6W6OpUadzz8FR2Nf1oZsuoeTGI6gsi9OkwqHu
ptKA91hEWw5MkpcjT7m/HdR9wiJFxgo4QkQEHog1fg669t8szSwf3UOTtq8/tpKEdjDyYCY4bkXt
pwrb7geJUL3jwN4ggr+SRKZAaTnSUQtHU1x+3XPrbSfClo5adrsLO8B48r+X7jQVVA4mMAi06HDI
PurIt72Crof/ULVa5XMWNPB8VXASCTal0WSPNs1QipmIcYe+eIY/dJg5TNNL0d9Q9WnQoWZafNXt
Y67RjVV0ovTrze6TsipzufLldly48CRo7JXjOqSaHDliF46Sn3tl0/FcLZmjDLzco/bsjsvph22u
5rRV8eG/PnLyDuar96GrLnCT6bJCWYnTopT+otBe/ja31MnMWLcE9jd1U6z+OEtyUMvd5Rsvxb5H
8Rv/aCSVvA2WT3pdEmMdXrkWKPk1bz73EmoY+NLrbozdhebSW6nCnc6d9tBQnko1wh4KRS850H6n
xYb5nWkKKiJPBmXZL4hlRXrDZz/9VLm9FLca2S/MQfjkx5FAhcYVwyNE28PdH5f/7gKqf4sfNW1E
1l19iOxI2FI+T3l4HZbBG3Mu/hvK79W+gYSP7ISHyayPLGnW/o5i74T5YNZWqkASRc4IIqh8r8Er
jGeEbLhubp6I3ijDh1i3cIRZ6/DjTjq8Pvk47/Z0FBd/I8KeN5JJJtzsV9N4kRq3rA8Smvay+ePw
JeiPniOBxFZZy8AIAnrLLdi2QGctvRPkk3psx980BARk+pnHg4J4IWBzUPCwvRqPtjxNT3qvvJ8J
c3B/YTFfcVGwu14GZIHaWX6dRBmSVQibe/juR5upa4b7XbFWL3cUDzM2DS/mRB+eDcZ9GYlPKvl7
OMvA42FdEJX3JHTjFfGusKuRuTXN9txFaceMrVe3GJIDY9Wwhb4pMuIfgCbvY+I1sQNrr3P1xIWs
LGF/cbMGNNUbnhbxKlPC7OvVXkiGTUPIOTNgp5mw7tvMrAWMA+8vor5gEJEOgmuIbQj72eSk6n4s
TivVOHIgaU2xonFj4APnxwTP2xfXDU7wb+SH36V4yvfJMUQKGzFrxV8tkmCFPFpU9q+Qp+sURS65
8G5KeraxvI7ffXwEBJ+2wbK+mnAMns1jJDXwH0c8KpBs05qk1hqE8DZsYrbgpYx6q+c/Mfibggu2
kRoL83PBrPjCLsyAx4Aqb91m82Vk4Ylg72tpFw8uKL9NUsJLt4vfkuDF//uytj7e0xl2m4L/dlc3
hChgAFcI45Y541DO+lDuGQ0jLhfoKBK7wHei07hiro1DGSo5l6nm+EMHMPzAItKXloF4xg6BOXG/
kIbgRIA4PqXk762SVII8wZQa/61gkLHKLlBijorEA7QQjflHGPYTbp9jNRgJdiS9jfSTR9Pv/gs4
HWCyXScGv/rdRfLUqXMLj2oGiguURzJX/lXqbhIR2Y9HGIbl+8QQj02+hGOH/TK4c7RzG7xEqNQI
CxGFm7jyk/SQCP8QdIx//DVd2aEQPw/khCrwz02m/PSHp2Q/BdilWnyC1aZ9smAzLkmdxDd0wC3S
AZ/LhdFmOydWO8pjvDA05dAsYZZaOK1AJupr814yxs4+Us4D5JwgZsh29/dTZMj2Tdmv2nsNM8aw
CvEazcrSbMNtKfQB8r6x5HMP8jMvvU5v8S/TsR1+zF19KCEvknKpHjo45PGcvJQeRguft3xCygu8
YDrlDx6a9hLX3opAts/hVz1mZHTR+sPSDshfzwNUjGi+RyLpe94ss3+qBoiS02eOk4J4JKqNf+qb
MUBoaG87xxWQbNA2EOgR/6JqjPdjAySaHhOJGiaR1b2j/CrVB3oJ675XaUWi8Ai6xezSaZS97qHI
8RqXPBtal5y2WJB8qjs+0dU4B/SFKvo0W3iBzjHgDAALQ8YGGGCcGfXKfxZgwcKUT3O7ZfovWeRo
aETEgoLDbtC9zZiTKjUaMRU/KCBWQJEY4I+GltgTVHiLbDjO8ybO4/D3DdewdCtuRfk0MBsl/IZJ
KU2mXTrrVFGojZjipZV/Yuv/jq2FZsfkNK0mY3WcSFnTjQmu3oLDvgSpXOYeUXxZ98rsUv6Jm4gt
7YOGkGLOxlKdPqNwZSBc3nijfBuqLbIxVpWNHOSHmWQzk/MhoyADpP0EVn0N66QhQLv0X4htMbz8
e0PKbjd5SyLjHBYPbqhDH6YTGSZ0NteLR5FYF6k9KC3DsVPBYEFxBZYxqHusSbFkwoguNSefsS6I
2rwlRJS9AO0TbRdeu2GTbiOKlGZt94dU8ldIML7aP3ZhOtCVC03lNZ5GbgRAizVO7D6xOFwyjIiQ
OwK6Q4yxFtONVlszTUmy6E+ygS6Q774Iy1nLp0W6EXzOsI8STkGqIusmddwMEd8TpfTeEMFUF57E
0ghhZI4mwYUyKocwZVCO21aQ6eLSlKugprwxTSPOAxjEkb3499Yu+UT4kMkPxNRZTEaesJ71uy/k
YPm8v2VbynrWJGTcBdJ08bPQnx0eC1RqFK8rAtLBZ3MijlhhF9flhX+Gw4SYoYhAagO50o8Wv4ME
zsXK4NQ2CSMxeirwf8ULu73eeX1D4HJ1acMVl3ebDATXYmiMKcmRWQF27pELjNWmZpeYW83a/COU
JpycWFhYHvGuitwgoWDGNCxpeMTgbxrotyh7Voh/Gecr79+p4yO6f0zN9ZWB8WmuHcPWajYEwCnn
bmYJWvr394MAlIEOFpiJ2fVFH/y9kftDj3lvMXx0/fOVrJgUMg0RvzRpJmn5KQxV1mW9gj9mdfAq
UBfWuo1zMcIqV2Wf4v0joU3ySv9e4TUXPyGr66FXL0tDZmZNXy2kPZN9aG+GQn+aCOPDFtNTev+V
GyfXv0fqe26GV71JwuvErxYQn2O8HMdO/alhPHTJrahO95ejpXudbyToG50u/7ILeicRfXFpsZAl
ZGbI2knqNyM5AOI1f91WjEpptaCyhQlTMFOZqG6m+0OQnZQgVnQXnfr57jc9vZ07O9OdswIw3JSf
gKBf+0Ej62MvjMecFIiWGKv+kFW4XdJf9i4Nb5z6H7sjD3FZg0Kb0o8yY0LazP2+xAkFeGJ2WUtk
U92mq8YvElr95E3EcIU0kgH4jBfxM0qegCErHv0423fjZ0IyEB/dJD9W1QYs8htswwKKiZJvc26D
VfHoKORrgCJyiI4s7OEVHe/ZXsMJBaCjrzdTe10tghx93vvfHWgdO/RrBbo8O4DNWA3gWrkUAkSg
4ju3YbdYilt8V/z65bTOy4GowrLtkN+L3r9ySnNGkU8uWfUs/DfIAY7oitdZs0+wti3zB/JDvCKW
Wl5FF2c1vym61fO1lQNciSI5PTMgn0man/iyKxNxwi/mr0G8XXzLbuIX32KQ2q8nr8VHw82fcI63
K6f4ZqvluyXW+FxeMdo78Ifd5YMvcPIzr8IVAzyk/I7C/+av/f/Xy/wJnax5wad2yPiulfP/Pxdd
coP4jqKLyzVQlTVvlage/j4/W+3891MCEUir9qE6uhF/tbQzH/r0g6+cbSxQielD0fG1pGfvZPwd
fJkOu6kD5argK5GNUNdfeq6n4mb+gGvQrfllab++8VDY/HvwqLUrn1V7bB2Jv00Hz55fQ2bNr6G0
mWTwuwW/Hp9c9MmlJSzyEQjei6rtSqqs5ANEgwk9Q4IAeWGT70/4YzGy42l3k8q4P6TLUuC99yOf
5euZ+EOgeytPN3GIVmua5hjRDYAT7qXfJti3pWduY6jkusAXKfzMn19x4cdfrYOpn46Bw//Fv4U/
nONfze7OXIPSXrq9o117ru58vXuunYGszHg5tAd4O/JcZmc+nQH29JdfHEsqQ85fwJRM7YqbxGn2
zKr5SjDhRs79lpucPDnbf1Ok9yeu5Xw9uFhnBBD2hZrS5oS8hl+LbWPYL34SvKB2bWt25C6syL3T
bbDZhvR/w+b9mbgR/135kVt7qk89w5d6/EScsuDMvx3f+p/aw67sIvj/0Siw3AIcGOF0HnOIwiq4
UbJtxbMw8TPTcXJNgIRsBcSfHOt3gyuY0D3JOSaC5/SmyARXwKHTXHyqXNz6j9+c35ojPbtzBZOf
D4TwKJc2uT8+5YDLIgZcjfA38wufS2jRbeIxTGFpKa7sQrqYvxj7A4Ijhrb78FcJ5htny2+022bP
OIMPWHG5k+tzuedLeermn3mk/QkocQDPiBkXSxK35muL4crGqxGk639neX3djT6lO1Ga/Ndk/v/k
ruOh9HlJ7bbfwoRze5Y+jgVKZcLrOr62PJ93xkYa/zQ/A5hPjpga03N8jo7VJd9zguKFksd4BsVk
vrbpOT8nIRaycs/Dtc2OKV/SbudXWm3FQAwMpCLH9Jwcc6TifPaTE+/jPTZy/UC0Ykkzh4baOdxX
fH0XCF6xjc/CQccTFpyLS7UNz2pvEdG2WseoTA+Ch+kUT022HYL7ST80lf+fRUg9rA7aLsQaXaL2
wGEUhHvU7gedId6WL+QAeVjutJ160A/JVj8cV97qoAoIhlVkVQ5Cf/Sm/Lv3k3bqAkxU0SW5oIq5
lo1x528hH4YTdUJSe7fKBye2APUpX6/tGtSM2LT55SnkSM9tk2yxcG/vfDdhgwdtwStQeXGzl+i/
322ClOPjwo22TbC4gQrgbzREmM2HS4TLvKDXsBY20XZ+1R54I7TRXhfwUg91kGznNwHtnyi0dX2F
0X5Cj2eROvjft1qgetmxTwL02LKXprGdbLkcvFuzWwfnxFjh7TFb6CFg36+cMrjSHa0K/37iBIil
93I/NWxlF+2EynVVGMsTJmr1JnzgVr92/32/4VFc2O6EG+SMmRXPLObSScb06K4chebLpENxD0z3
mF24H3crL+OjnT9ShpyoHHml6iHb6h74jGdFFxEL9l44hPv599wu4BPmH9kV2zq2w/lWEQ7zPUOi
AsDJs1T9zMysicNqO+AnVq7Qtlo6zzLVjwcpAg4D2TdgPhwenyJXbY5yHTrOCJ68wEm3yRCUhUuz
CP8EjX5DQrN6PzIGbDqAfQnPJCe9cGrNKAYxodCveHTLb11uTIkhQh4RgzmKa5VhcTwRUDlqjJbu
1mIYwBAqtorus7pMOi79do9eWlyaJdGuoXIbpI8sDPAbMdzTyPuzQceni038Jy1t7HQ9WAaVxQYm
rEPkW21ek+zZUsQiaeRhXwMI9OXKwmSN8MVOjvU7GHAAqNvq9TOg5VZaBsqDKzWT3zKUnu4fmZxg
cVcwau4LUbe48Lgzh9dHRMKfJpgCTLf8rH6Sl5SDGOXTJwZ1taH2S0F+Ld4ZjjkIsJRuhWqr/XGR
EQ+XoGYooU7QCc/61p7U1bpRHWpsI2SbN2uEDDRdNEIkJDuLD+/BeSWzQ6+mub1Y969fMG31LvvK
U++NDS4zhVtDvQiniOTeYR9n21H/U7sKmzxjjsSZJLAk0I97UHaMLenZIDPgthxITtOcBv1oi5Hr
FXS6XbSX8UfOvyPiK+xoiXCXieAiRxO6ZO2AkFGDmF7sNA4zd5fV6058KC0TDMY0qhf+QjY+EefV
BfCN9kKPePUzpBei3kuaTqRuYWlJLlgxK+YjKSq1O3wnsjHbF3lc+xKD9oXhyCJxSZTJf4VItRSF
ASsawZxrtEBQu4rLNQGQ8W4Yf7nF+chI9ZCwKoq8o9q7vy+I9yXdAvSUNXthRcT4rWGEgfeR6AIG
tr3Nm4r+YMw7/RYHAwu0GLRLKk0LtEi2jRzkA3gGjHKnowl8mygFB5dxfyD8IysRe1BjctuvJ09e
OtE3rR7KXb38gVaCZ5YBEi69yVnSVh27vczpvKBoxls3eFD1hnRPkP3U72ocGfVyX1y4nT7m+ioQ
bS4w0/yzuBee76P88Zsl5NhhlQRURWD5675j82ZBUr26Qm9jK9/LwiyD8Nw679EsLKrP6zBaPIkJ
/U0gRA4JKpyaDupvzDiE48K68QcCFozsiVUWrCOjJgB3UIkRjm8XFMA90DIYFIRRoieB+zkclmj6
tsoBvOzLhRoGYJNiBqrNETsCdL0L1Ouezqbd0HFYU5DJnsC2klosd1JvYcioKMY4MDBY4DKTFUlp
i4SD10DHgir3AlEB5iEoZj71NXAI+7WDcFpv5vBlapFzEUyD0d/hQpox2WFrJERfKDGRpq2LJ/4e
rmNbYsun9CfC/NGiUZhOcvNcjHb+qf/G/9AEQUo45SdaaKhjMOwb9+8CEGJopgTZqkH4Sbte2DP2
56i8ob9HS0VcuDzEbykItSP3E84JWp5Y3TDsjAdck19ATz6ym3Khlf2o923mESFBk4azzHJbqWYj
nlgL3BSdZHqYMiwwgHdNxHtL2J8s4MvV2pvO4pVe2ncX7YNjtSa8DIDiNjrtxl29LytTWFl0bxWV
z4znurSgu3drChrSWkAO9uG5zjn73theA9GZiRSaFxYWxeHsV0WBdIyC832XXnPCe/DYnDn2WAcH
C5D8EW/AyH+IH7Qv6pdPmRSSwyfb3KYtXLGK2A3JSGF1kurrElDDuOvP74/lvlAxodzyPWxg6Ik4
FkvKlAt3FObRucChFr4/1IFMbY/jInXPctqU+hH/sB7Fa5kW8yvirPH2x2Er6zZZgv28cW3pRg0C
kHOPMvBJwYzNGK2BOmy50V0+0nnDrRwyZZjE3yT6bxoPgIlliNhxOHqoKhlIE8+Yf5Fa8nHiJXIC
ZXBlxNtwmzDZoHCen7vGKIyKXp2ZO5y4O/iRuIufwqO7NJ0pnFRr/He3lybE6h4siCHjauOGQLLr
NIoF6ghbuvWn7vELPRaH1hGctDrSuoEkGL6vK5+G1p3WFmKwEMnx541wF9IinuKm/SQHcfklpHCf
sW++bf3flG2iN0doVD5zjPP9a6627rB9xOD0oXkvV2/WpKP0P3BmHQlkhD/DszFqTXPlbBEtBA+g
MtXYbbD31TaM4ggo/dvk7iJQu1CY2gprjc7IWvxWb1Bw5ipPZYN3q62m7BsAxOv6wWlkIiWLO5IW
2MJUgvrRYjaKd+W//wYKeIKjJ05+rEgc73JyO6iCaY9y8KHTezcpPi5V6PEgYnQXRaePfDUx532K
kTEkEqBO9Hc21H8wnSK2LWFNfBxWsdllivtTs9+hSys3Rwo2GBSp+LRYNbBkvQY3r3hBPFbV95Bv
p8V+YsSB0uQxQVowgKBJ6G7oENPIHtZiNSeMxb+LuT3YvTYMCWjfUmBRRZHgXXTEiJjxuTrSTOu/
gRshUyZWb2xtWXdDcITcxKQNqR4t5pJ3F9v8uwAfMMXXinfneNNbQ2fzo6NlxA0yGJSxEHRYemh8
Y2NicXulc3Xed+bElUEDgXYzmTkI8ZkTAl6XoD+tmEhJKKPXWGrulRsRUwdjbXApIpm0A/xhToJn
XdPptBHQA+F0jjZF0ykv19FHUoLTs6h628TJJSuRbKxS5B4TzaohiaZJl1t8bvXKRD8MA8CHX9C5
XMpSQ5Vk3aP/v+655UtxSyFUPjgQ8CfcNa/KJsZgxvLaIhN6ietn3K/cbrPngxbZJuz9BKliMuN7
mRINqsMCqaDH0Wl9MwUy4ivTfgLfUZeB+mDEuZphXHoCD4nhkC2jcX2wUjBTkGObZZUFtXE5JchX
LtlbI6cCkYWrahb93LQlfNkB3zqyBPW0iDgnN+RV1z5DIHLme449kLY5xlBlEYfDRppo1hKHNm54
mvTLZE9O8SDhtbGKLa916O2ut+uVP2Njp02+8uXCE69zkuSclKX+JKMlpZ9Za1KpqMCGgRf2Nouw
fgi7HeAgXI4ZaDI36VgV09op0F44U3hjKIPLodxL/fYF/npYM0PFfYUPBNY7lwJHAfgNBO+9B86B
JZ1fc7mldn8v/MUC957JVCxhb9IJo8K5ydTEqKQAjyKsjxGKD6cmJvbl5hX6oYKq8sSO2nscN3rI
Re2hID2y995sr0wDoVJQoEO5kC1sq9x0+a/COXT6bcsfkfo913meAA3cu39xdCuoRF+cVpvZFcDv
RikydUiO8xEkqwBD+QkeidqVZtTuPK5iMNYN/5TKp8dJgcx10zYrUUINqnoFylpYGLJVvX2d2HZK
leK0fF3jxUXl327726K/tSmago2SHbvltqQnWjxUTh0K53VhuIki4ej9rp0+FkDGQLZFfgSPClYG
5zsh0NIPPMtvdNMLqyy9prelLKDRSceONOOmoWpkVIWqBmjfsSfsOkPVs2VcxELFOAnX8it/xDA5
SEP4qH4ahj8bBewo1TGLa4OogBEakV6RaMUFWL1gEMxcIzaEAg7VISorOCPb4ZF261WKSOUoguNi
71kDKFZfB06YJXOfO0aYxNZvNEtZPzhyg6taKNe0370E0kLcu86XuE22jy4FDCRHjFHmmwVYd7as
3AVizZpLkVL7bXdqRXfM8KCuh9hm6Z0PiLihkj1o9BMx6ePcu2OJ12xKLDpjsLLRrsjgmUx6jXCG
CW8T032sUAtCwzNhArC+U4s4Cfw0PL2Un4Opg7Ik0VbFyYl3GFrvqaa/RncW58ftFUBUZQKSTOyf
FtxYRkxMgOgDkQvaG8PH9MG8Gn1seiAMq262Kz/+40/zHMWspUlrnJ3JZwxX3tCo3mArMgspqfRQ
gPyQp2p3HyJzK5gZglULP4lm5iw1f/mLIawbYrtO24jBo+x2ebhfDMvdMIEHgxMn9pwosA5O3NFv
WHqRTJPjHNMvFiHRwTqf2St34HUSJPpntd4A2mShMD8ImjSLE/X4hiCPcK86r4AQ7LVufaMmH7a6
caXyZBpO5WikbuN8k2BD0y4AOU8dBaaTkOdIcWJC74Dqfd6/KL9Vn6+FtmcglkbqqtFZaIHjmfdN
ln0tCwC+Jg3/H4qFzoYVTzhUBcoLa0+/F1NWRDffigmISqdCkw3TTMZszO4XusvkN7nf2tjOQ+/O
pGcr0ToXw3MiowedUzhsTGu40SaiT6nHjmDZolk5YlIC6cAQVaQAeJWAk25R+csVjpuIXhdKGlsE
4XO4Ik4wx/GEHbxTLMjuBbIGwkDYhC6RRADrC4p+hkJ+g2c2/Zv7XR1HG4Bi/UbQTMVtnzxXBWjK
jiwTeFKmgjWeM+4FyGroaGaz2DlJZQ0gIwoRoNVLAbsY6KKxOK0INmB8hJGW4wAyKlNrXVGlNe82
0o4Mo5e0T4Lwi0NQdppa640OUGOqwrOGEdhbdtiP1tGJtFTq3QVV3tfKEA/F46O4O1hcQML0TKdw
TVAFnYhG3na0sk/NJ0o2JB4Tfh/0Oae3cMF5+GYispMzBycN8YlfOYpUV3pU1kvzej7IFmTGdb08
NA5nCcbTLjMb8BVfySdpI+biAdqHP1hZoAk37zlP4PreCXMamBsSi8W8TfFEkEImAIDIGbZ376Nw
N6qjHod4vYsXJje7yhkX32xpnjogdRA/1vIXu5tJsJWVzMZadeFxDoTj4SBDwsNl4AhjxX7cP3BZ
yitrEd5WdNP2/F9D0UKKxuhjxpVO49LU9hne+RPKZRk/VfOj9Fh7LEDH5OGpfvFJc9A5d8ZXjYrf
jZbcBMaadjUlivBDtpvDOvfVbBTGxK1Fdr3+/q5Gk0EzqydZweosszUaUsXetgybz6zV1rhQPnCE
A5tuLX6QRy3uZw4SZHeRYUESu7xuNvFGMw8VHGJ/qTtdbnCaygwzoU3/nkjrnV8Fh8Kx3EAnaC/F
lnPfPHljZbnMbbZpvUHoW5ryI8OR4HL+34Xz/HOd7XGq/IHdZcjMpYKuwHN+HCtrHH/jDUbwwawk
OuO/B+AsLCJRUEn5OoaVKMRB+Uibu0v5N/44EW9IjD9pWzg6TPOD1qvetM7o8ttzQxIEpvgZ5BOL
Q5OZ6fIZgSZY9IoRLq7OwonotFXlH6FZA4/ea7KyT4KurGkGNvMfhIlSG+jOy5ejDaO3NeD5DVeI
McNl3Oo+tkL1n/K4W4K9qk3af8dm2LFVseiyrbMXq29azxHkDH3mQ0nVaaTpQqTnD85Bd+l1YHkY
hB8WbuyOWEw3tT9Azl2L3mqXftME3I4e98oDyuV2QLWxbiiZXY7uaxEOBj7sbZ7vmsyyP9azSJsz
nI2v6FL67bDrjiP8UVZyniTrXgXKaBIXA2bCQMok/t0d9miuM6Md9h1dNV03nXluMGxWcJoXHyr9
82WAfvbFRDj/jLwm9kWw0W9/uRVqP/03Mdz6V6Y3FPNHulXDIYNUjZfUZiwruK/IO47KqbA/chhG
3fe3um7PX184C5bfpGaGlll94cz9gbkhOqO0Zlro3ms6JCYMRZhNe5E5PW/Sq5g6fKVUagh296v9
8F4X3qJBf4wYPQ0RF9mY3VHtAvOrGJpXiLoo5l5j7HdLxVwauPN2/JGt03P+RB+NzxQb/UfjH9t2
+5QtL7rO/jQancErtiLyO6Hn2wkDMkeaeYzTFolquzCLQ7FfKAaerQDJKtIB88XJarNklBk6xOyx
hAkLgxWt+Xnj+h1NJQWzANrFQd4Gp1MsHKwOsQTMbl3/oOhe6Q+sE5JdMzOZ4HLj1OasZMxuuo/p
SUdS7WcncaMhEjXa2Fy50oYb5+1jystP4wZhX98FzQnpH0CQaoNPW4K4YscB2V4JeqLqUZYWXj0C
CrCBbhaCScQwYm40BdJHYSIg1QlwLtZ2/e2w6qMCKYFlBMz1a0gShgSClXkc/DvVTUkBUmb4VdSt
5Yv00PGTSNeQ6Zj12Z3pThBLNBybYGmVGD0QXmaVt9Xy6m/5Rv9lNBem2sNJnuVRJiZTRPHlKfrL
/hrlhl8tPYFpChFcMLhK1kx1kSWTV7Y0XrkB7Ui0EC4jIVUyb2w9BLVDayOvXDVeFSK3/qo1E/Aj
qAkGPETEuunriX3nT7kGnTXvBI03oJ8V9vwFNnMORoek2fJRvjfYT1Az8J1nXNZt0RlIHEccXMR/
ANHFUoE0nIOzEbpY08hb5oOAUXob1/GIosCIjOSLRWXrKaPxNTn0xQPJfd9NyS0wLxrtWa98qp9s
D41CuKZ+mDr3hHy2x3AiDzma2bs4R9p96Gu3kqPsbZIC1kZUpOBaDW3/1mCrYNIxdCv00bpIAf6e
iTrqnb9NIOiwm5037/yUH5c/RG36zsCkseTrmW4j/KgfJQ9pJ20OPOi6FWHBe5G6bCqJuA4pMdTY
IzSGxCYaECaddMrWuSefOzXfNkQLWR8X0/dIoZHZC96Djog7+pneVA8vEOf4YQscvSYYWQhKY7db
pA2hgj4SUZzO6A/2ue69IMbXCRA6k3h2SE3NbJmA82HNoWtG9gVHjtpk5GhhdAHCuNVNJV6NjGdh
zUkxqTYdBuDS0/ttfieKO1hQzVd0/kmsKD2RQ058y5vz/W5AQwuaDxRZdDtD9dlwbd9WSQYlKsr2
i6Y7ooOI1ih1xRyYMkI5XlviWrPYz7hx6b5swvrMQa7/bTve/U4+FR12FabFpSmJ9nwGnNG2a4b6
GLCZoiyRTawX0pda2TH+c+BtfNLMNezqfZxzP/PoO0d5eG4zZ8Sbo9en4k7TFB62SSyaxPg9Pst8
KKsfBVqodqoIr1+sp+I7CmSAn8jR3j/KFNBLgqWyVgDBYAqctxZkNv8ElFm1MefXEBtQyM6Eu4YG
Sf8DxFEXGBr83Nc/L4GtW/dQ8NEYmDf/5qPRPZQo9zWi0s27PjBF7rHz/6t2frWr7xfA4jBKUbZV
u5ZSpvURk7PNyt1XHu6M6YNdrDWWGkk1c2pJcWp57Gojaah3H/qCE+OTo5jwj4yfod6/q6BpvYjQ
2JacDkV3fel94Z4ZMZKTOjB+Xzj3cgxZzAo29J1sNiFa1mJ7Iee0Ha26CxD7dXe70K1aJoeTa/JX
jFtNOr0vUcTxmvQP+WtaEb936orjwGUS5jkOJwxkNrSlsozoRQYBSEe6cJPLXEivF6A3ctatkRGi
4Ca/aoy8RMQLL/0yYFbCTYain0X5KER+l9j1uX33jFpNQpBkTlkSPd4x+20GDFB+1FxeOcVFgm+J
VdLqpucb2U+J5rB4LJ6kBjTEdOLzRZKiPpeVpzJ6Xc4Du0hgtxJMUhTf2Wes4mmEDvX2WxUrNqyB
OZ3cRGpWD3MPEZkLoqwVBwSTxg8CTLg+LKYX2raXUNwIw7bH/Juis2gQJyS2nM+NYzKp9c9s2v7w
C7p/Tk/pgq6hgk63Vq4C5cDCpuv1GBe47p8l4+yiudA50isbfViGXvpJXHUyejKOtOKYsThDHSe1
QOav1UsPEJK6NHgI7opH2xydL++Gf3vWgZyEJ+UKNaVV1wCjkDfSHU8yU1visnHZMcicKbEII70q
4n8i/AusR6stWg+azdnCDrvgHfkhNgP2A0RL9+Za49U5Rt+RBUqD0VBqvog/ow13nJXQJU8jwA/e
/K3NgDywhbH3Q4VhjB/pmzoh78HsnfLQzfym+/gU0nl0zwYX+VLkK3QWRDrssExoMNI604ovquN+
24BUR8pMFI5u3QUEazhCaz9Xf1rSu1SPjBxuh8WzHHboZuLfRtvyoRrMCaniw9e+hr69cvpPFHIo
IwjuDahkEcq0hLkgo84PnbgptEOODI6VfZ0DDyH+pelIZFHWyErhnzZmSPxOclplxLqPytFqIiBc
AIPOE/cOB0b43i4NBXSX7RGxNheDi1xrW3+uUzOrOvbc6gu7pm9eW0gueNYqr5EN9CwaYjQQgE8S
5ps9+pg/fSRn25mTjY1K9JdosUIYqCAjsn2NcK/Y3q8rbol59RY6MzcJq+DuKan4iDwmwRRuPcqE
82LEhcPqdCIHq30752zBoAO2IQYE6M90zFCfQV9CRKL+KKkRvixC11saV2SUY7hg73o7jKt5+PY8
kiy6UmVL0Kup4WSLqCJWBuV/HJ3XjqTYEkW/CAlvXjMhIb03XS+oLCTeu6+fxUhX6rndVWngcE7E
jm2+QvLktE3ipeIu9lfDXUu/79mw7vZQr1kx/Fa4uOc3Hko27fQww8c6lpx4wRxVHh8MCHpXc6Y9
OSq/5DFBAoKz98seVB3zE4AB3XSgw0tlqyRBBROxag/8hA4id5lJD+arV5chXXa74/z7F1uuxY6x
NDa5dALfUv7GF/AHoibBsfb6sIKZymC2Za79V+7Eb840aLB/Q8Mg+i4O20BloQg+d9c+DTDE5qHY
vp4wBXRo8pSllDlS8OK1JzxzODTIE4eFzWn7SfhQiCxVPCocckwgcOZA/XB7+y7B43JwEPW12ng6
XFrQFJIsHdRZo7rLOmxu6bLWZLbicX8iGhxJPKUQrs0bgHYYjOm/+oc4IzINGBgdaep4x0OmL0CN
oOYafyJCbC/cMrDmb3bA5hBwCKLAuZEEG4YmcLZH/dLuRnS3vCd/Hd8T0w6tpYVymy9MPMKjepOJ
ViRPriw/Ede2Ju25spBqZwIBYPdPmNmjCm6+1HHBxxOYvtaw6W6hEhMKbXziPLmnigBIn01SYTtC
tAXuZRI5LvtZaE83tmEAgWIAcwEV583XnI2Ij79O3cGM8axTuad0a8vpQR881yzTUtFnWJFjiQGM
9eDyTQ7/Rp7dX4W/L1Zu45IAybdsk5URkBUvnviPFuKgsB9DWwxtVVlOy+EPOwEyfFpCL5VlT4Jd
7bTlDWqGQOjjYHdY1oS2+a2+CO7AponUrtnt2Z5j0KjU/D3/QaJYPx0kNKay3XHuw/omeQr1CNDD
bImC1ev8T1xzdBHkaTML4Mq30sn//2+49IhreS8TEyrBaR7zjfA/teIEEbt50KSTYVbfBqwoGNFC
XzsbN5wM9u2PRryAz/qQYcZDB0OuOR0LUBPXnA6leMJRU8+PIaoCO8fi5aAPTDKX2SVk2Stu0pAQ
4qC5ZZBx6HceLB7MljyRE7/8kS2XAbJLBqZxNw6deQuK+7qnhIaUi2WtGyyMA0gkbE80SZwin8I6
sBlcDMEPyYVcABt4+qg8WNAskeHQ7cG1Vaiq/88KPjTTlm3CIqYPknb8I/gmGl6YkeQwIidh05yd
3mCj2zU6vBVkdOooMlam1bt1GDzJbAt/4nf1UOJ1PK1Q0YBVgUSwVcX/IARJbnTJGwIqUWGjAVpM
92bP+CNMToiIlPHWk2xXXNhIlWHPYxQQbp+g6XLAz9oTmU/6ChxgCfcSTD1f+Vt4FGSnEHrhFsqK
vZPZBOUyuM0i0/8xqARqH9fsRUtUiC3ysxnjmen51+6cEJWJrSL8HOk1auuC6TNzxmZvPqkS2I4Z
nRizSSpZI0LmRBNZjDxc+sp8qd+BvDhFhxqQkISnhZlwrsKa6Bjbo/Qk3I1yql6PNnHKgutfMedC
1Jne/G151Gb6gk0ff2DYCTXwO833lMTBi/vRr7m06M/Y1ot1VqwmslXwcFgzrfYBvxkchxvI8Zwg
JV6L4pzWWRAK0F85RfTQVVvI+h41DUrTs5WcyJKbilWrws/dCBAczUUsIE//KkRkw3i+Ul2EW3AH
fFUFTzlVrIZqy2wASHBaDxsIw3q7ZDSmvugNBA2bvnOw7k+EQSVPEDyeznx9YPRQn/JqE1DHf8/B
I5nTHof0QJZI19nGYPfJbvqsfyJsbykrtfJTKXeVUiz0nolcH63UbSDcyvhYGCcOLO4iFf48IOnI
u0M1C3MR4NYO4SpTBhGZQ13J1VFwX2LZMiSbNj4mh26fnTEw12UnLbwcWjTzNXikQvrNotA0XKs8
SOWjaEfGPH0bTRAZ2xrPsMeFcM3i5vhn0Ew09YPzG9hJ4VDzBbQgpeEGpV01dxN+nbFsxE0hOinQ
naGsxBu5MSKtDNgqWU5Lzl5qCBipIc0tghHE6ir6GJiqlDpMzwmVCm0S7G7kSqIxQm26phupGMHQ
o2O5RLAYE0/OBJwcqtM8RH0Vn+xACjaDB0X59+42GPEGcAkzu6edgYCTnkXEwk5zBtHn8d5oG96H
7fMjeHW48p2hW6JksyXizswPlChmc5VRMd8TS6H+JMx8k1NamyeKmbYEyg13icYMbWk+EQ8NrtQf
aTL46pH59LHoF69SuBY58xG9SN6cBczxp/2xzWnx+o2zpQkDAi/uGxuxvGIfr3A4IVzrm14ciZp5
A2lgsdo5CP1aPlbPX/GqgxfPRDfoQGyjtggeKgJfbwoP1fU88kcDxAqXsWZdBjceyKu8tX711fvG
WRKcwMBz70peYrvL4Xo9mhlHhHWk6QeaFQrn+giNdVcttXt9Ym8+GdDa6WoQDbxmokFhXCeOSWpS
4t5k26kYOyK/ZojhWsCu80LgHCz/UR38f5P9bUP0V7Da4BDzL7mYlBmDviK4k2oCYrXxR9OYJB7P
DJHHyGDyLcmV5qshYYaoIWQ4f7MRJ/EPi+zTSYdt84fBGbCxg+2F6LKzcJjka1Lh+Am4ICios4dM
bseBlvzNYc6BuwtAlg/jCltg4l9ieQG70eMkxiKL6bsL7m6+JJNsLseBsEV+bO3o3xM+dkwq7pqL
GFBhjm6jt/rHpW3Xk9sQtguskthpRQgXvQgxcIiJ+FxwAGaOOR9qmHd6ZcMuBzMxSJdU3i3agwsL
DiYE7Cm4kVCp63XruxQiWOcgXFwUZx6DTJ6jde/Bkr0Jqff6jgLjkJ4sF3TApZYQV9w4KqC1Qt01
z85km+gp7U5zB3RAoiH2A8EaZj6lKC3RG8gYLMECY1vgGbCgMpH2nDSUPULixRy8j/HKT3QuGk/S
fkK4yhUnpD6X+nSlqHpb+61T/BCLfKS8hllOm0xaN4Pthu4mPSYaqoel/ETi+5UfdRqmcm5BEKOt
6Q/V7abqITQPe0oc/v/EXBn81FhKv9iAbskNKz1aP9wU6TLMjUUTxACTcQqV/J7hLRHITFAtIGaq
/w6CS/ptBc/3N4gt2PDc6tVH0Zhn0hlSQpPcnj3qKgxlxMVYllxCrkMEnwXTanSF8HAmagP+JJYy
DikJPZV9B8iSsVxvkCl5UZFKQ1tTVQRUMOwkkcq3xurba2jQuNQ8AdGCqw7AAFuvtsOtBYvqXyxC
rNceFfeOmaTKFaUxjX+QiWHGKwAI+YtDJJUEYY+7GpM8kBJ5x8FZmNsQmgmTyPrHoVwVYCi4B5ww
haPgCpS1u4PCI7I58ItY+HVuISOEcmPMBlKH7E4k3wjaeh+SgCeuIJIKL7WDUo7/oNTGqPtvKb1o
erPGozTtiwFs9X2Hx7/scHYQm03xSKF7Sst/BVkahp1I1BPTolzP4jSD4DBQuuJRjPDOko3Wc3Tj
AYIRGcheFeyrWln106nEurTEqkn81W0/uwehDTfSQjJ5bv1mHfQ47RQY+iWLC2Or4UVko4SQ5Phv
0DFs2agprDfmL1l+Eli3vk4pjCgDIbUpYwwzrqoIL6WX4kImSJmWB0zhGAXDKme9jkjHMdxiXPKS
mfhYt2mBSQSpg8cUXmME5ZcPVyn1JjXvPRF6d2Jzqwh6XTpcJ0wAhk0kuYa2Hcbje42hGda4m7rY
c7WaZgU6uc4zDN57+93yjisEjWyI1/hHRKXZug2jIAyS84kAzZWA3piJApX/EssJWvKJsUMjVyuN
eWhJ3NufKO/0FhWMITKJffhk/aBD5BZ0VIOWfy3+wsd4HDFbIFezoBdFiKqRH7SfHOYhiPDS+MKd
H5IrU08uS72L4w8KqphHOjxT6U/ApwGuGViOZH8n4sGzrYnTEVV1DtQ3BK+q/ywVfuYUTtBiczcP
AGJ/29qz5oUIwBxju9BLJzG91bpTWgIWtrhLTE/JMSBqCQRlFUwwKEcb9GZgKTq5HZH65Kg2X/9q
vOdErG9YVrP7WebmqXJKeXgV8SNLkz/V+hIZwkz+Fe8Y/BHAvYtfs3XDy+A0yk0mgHSMeAJ7vqi2
DNXRq0wiyCYwcG30TLmB0PMKefnkYhB4ZZBK7nb+KYBz2moOv24K6I1x/0k+Ii3YWFBjaa+i2fGA
+gCX4Az6pzwPbp0AFmZap15T49UDnmwUD4iEaYmtdL71ubf1usGFIBvSXc0UjKVL+3NVxzk2DqTE
kZwY/j5VHXHLsmS3rbQo1d+KQ5SlZEqPQt7Uw7OIrywv/6qHhE20Fnbb+WJivR8zYpGM+Vjj+LrJ
CxV3KYTE71vcYk6+kMal/A1+zbmGHRguWJwnf9WngfX2IYWk8N5Zf4Ab2Yf0ML8hIseVnX3mt9Jf
vG9yfuy7TSydLLz6sRxoT2Pr9G/blxzxNqqIhDbqqrZ5JtpXEb9y5TK+tyljq0rYjS8CI0lMrEzE
lh9+CYeA0LHhqaOgSrr7YAbLEoKXJt36V8aSHaqDoZmL7q+IN4xS4/5KoZbY7bHdBbQaKm6/mGV8
No4AHAMGi5CSvEKsgvTtiLk2vPdiL2W/IObTWiDEgAJ6EZ+JLawuOXb61sNPtm/izm5jsy70E/qB
CccEjN2rlfltmICNYK7ILMv1aMyy5KG3xe6pSeeBBy6W6LybXeOY4A2QfW1Uq+29wl9iR+NlLr5N
yrKPLLma4CZFTZam1zzaAdOfG26kJpS2cxueeOqzkQOjdUf2wZaBbYd7Gw7Y72pdwb2LibCdmW4G
LaQX43of75N6myfDWpVWA0iFuW8iljza2EH+tBxGTeUzAd06adFeTDI8jgm9vmjaucq8SmYhyl5d
ef5KK7ewniFWZ9TivfTX0rsExLi2/r6pft7pfWSz76gDHAb6mhMFZCK5kbkdGV6qj4z5qLZSRO9d
Y3vgid9dfiIduuQ8tns8Usx7OV7N8jZFa3+eau6zdP2ODgneKBv2sCp1m8OoH0lXFvyTX7vSR+XM
RfMuuQDJJOQbLRi0DK2wiLovapuMj1DMuRMUahDeBukMWTBfGQ9icO2itzuDsdaULS3snmN2CcAo
mRkUgcmM/+10XFHf93NE8ybEPSkOUwIvfy3dVou99pH9xRaWsSvlkRrf3Edx/V1AMKUsxXGGXlVK
HY1tUtoHFjrg9jXVXyUGf+r3WL9oxTj8Epleja693PXaj2x8cYalm5Fhb1QeZO1C7lrtYoi5LA4V
mZuyLX1O5qnUZwjqM9Z/cv97RpooKQm+3g3IJRE5IXVxaQtp+cxLB1Yzkil3AkMzGW0MlJm84bs6
AoApe5FqNPQ+2aYZiQgb7KcyJ/6JVzCvlJ3Ps8fWFDdOp6yQViv55zSsIXAJxgshHG475rbwYcgg
WMr+wvJvqL+AgxiKTDzzI1buVJpW/MRPY4k9orGvYi8k0wemPygkqdtGeQHMi4PoHBU/FkkxKcyr
4dqujJZ0j/dn6F/ZYACMIjJ9OfkDEf3bQ+YQDsLPCmwcL5lu+qjRmDZfdK3UaIXwC6ss6i8mfh29
OxinhjbwzR7JDMO3PhDv03vP1RLC2xl5E5A6LEoMtEiXmGB8bbTJpWNVbkAFQ4ABxHXsTlTBpnYM
qE+am6r9GibIXgNt2KL3xlwrOftAIgrkpjdmEinJEIJXDrt8mgeyCsZ2zOOx+2oPb5IdSzAEJJaE
wJgHXIgyY1fXp7R0yepj9EmpIa9Q5WoHsYd7VWHpmXsMDBJzJxd0aozRfpSGBnONUfNIdDPGQvqy
V47muTgUzKFjXLvJKaMkZQ4HLcdVnA6GsvmvaI/JB1RMiEiNcPC3KnOfaJsSq/tmBgsR5b1V1rJ8
xJylr5bFaxvR9pFcDZ1h947OBr3ZHPSzHZl111/0VGUAyuwo+U596uHqLd/oxeV6a9mQics1xN22
OXUQJwW2+I++/sqGTUcQTbit7HkIVJ5B1/IVDGVyGtSYXEsc7bBsc2oPmwzRM33SIYiOhNcNRXrK
dnglLAZMTUdXQ7KFPsNsD1V60ftvuT3Aqx33kK0H3E/ZWimvoAusDPuHNphteRaLhRsBH0AoFjWj
W8DFtYL9OE7N7BbfKSbWswKnnCnVqr/WIeNGq15yEhfcT4Qzb8sFchKcipZtAc+dTLe9zwRzdKeG
zM05dnQek4IRvV3muM2qN/+RjQw/7gAkRkYRyA63p/xSFQpdV0FdRe3vSgoOiF74vlerjlA+5ICB
QF38Y9mcBBom1xY5qtBp8RxdhFBhlukXi0d0pcCpfaZ3OL1xnuJAwX1wmRrXiBgn7sKhI9gDozDI
wMsmXpkHngOUEujUtwGjOTtYccejDUGm7fCFr3ImHPPFXiOj81aW+PHz0YbO0y/4SyvSjuBBFbLN
1ljD/E75mhojM5QqGh8t/g6z4zauvxQTkP9i4WAinoUU0guLKNolCtGzJ3nDdcLIxOvhV+HZj5/a
2c9/wxulcD3zijPMiIp4pUUfQ90z3LMBzMhnYfaidTeBZVCcsVRcxvFG11btJ3QS+QyYJnok1hFY
xkDnScaPmNjKtf3zfaegnOAxAP4CQ5ygs/jeYLpd5en7mumn5OKlPKZOgMxMH0oHDZCLbJFoNH6r
uyBPRqsNh4dEKVIU4MdnUGCf7YYoNnFap/Xq3X+O0RPKUqg+IjJv/wTrSLpKiV63z2eZjUg3tW/G
QyICsU3HWXK86iCKNZuHgt5tYFBb7AX50de7D3J29vWFvaBPqapxU0cCO63H4jHHBfbEa/Wf3Sok
d4+2oyrP8AF9r87w1wU9ZLwCST5cTryPqrFpLkcKUezGxhXxVIfIuEP+Z/KV8widzL2FhVkxXWOq
AQfztQ8h2hGlokdMS7dtsv4o+0+VME0ZTmnI04+uO9/U6TayoKTsWYN9cZClfzr1Jpea7oMxn3Xg
AajYzleTPc12h3P2CE5qI4kg06H+tF6dssP/kTw1yt0Qi36c8wb915pOOMPjJJ+5wk9Hr/0s2nGp
XbUchMjBktFkEA+a/L6/uhWPdVSS9wOb3haRWNAqwoJ/Q5xT0X8C+7nCNf4MHnpvv/Yh0Qpkth1F
N8IxF7TyhFMVVzzPt5iAl0tzQ2rESFAeqYVVtzX+eQaIsbTKc4gZAWby+wI9Ms8iD3WU/8s9Out6
+5Y3/aYfeTC3Df448YY93pvtZeY9a/pnrXEYCTCIRn+MkUQWeGf1fU6BbVvEQjzLjsYS/yapVmcB
0nmpX1GyAt93EZK0o61ehB1eKTjDSXOOWrqGO8ZpQO6KelAv9UhfsDUR8zhjsCKkA2cTli+2owTt
DQ0unXQmmCeRthco5kIHbgiim3Kr6o2J/+9n7Ad2Jx9gh/WbUn3JgPnfecek2kJ58jIdJTw9Rmsb
w4bSi6skkZv4LNUP9pqpuxW61wiu1ewnQnIjy1ir/a5HUrIucRHzVwZj9Si9cKvQcWJMa9wIwSJi
EHcWH8REuZCU2+NQkD0sZO/pzwjjM63B+yk8J8KD1FcL9iSJMH14+6TfaHYhPwX/t0YvhyAjEVy8
DsaQihUQcqXKjnrodkoDzsDxDJplUVjYRCtDBGM5syRbMrqgLTkV9OfUm6juevOZ93ZZkTrB9J7m
jkFm+jO0FMxPy/8oOZMk3cvWcM1xgGcXlm/8r3hF/gXdZaI8tRAz1YNWYrVVH8eJ492mhR4FDVXP
FWCaEFq4OMYZgvFWxvO8W07HGECUgd1pOJXEYwLXMHlBsTw6Ujk7QUrFWWjXcoTg6tikaMotT5wb
j6WO0IgVGm/eB39kWPeQ9F1wCaqD1v2/HYRsIsNRFcmwxHgb6umu9Sx9RyaTTCm4ZAIgneLZncrG
SyY45gFJ4+Sxpk8RJwRYkvDGEzf4hAcNY5EnJUbV4sFcCAUa7YXAEYg768pcyuN6JhIuhZ2htKQW
batmY0G8T/4w0yfYL4am2cNJsRRXFk5hScQsDWlJWdO6ebVKaFlZ0TYnDVTakCCIdhkDTU5edRvJ
Roq9npN6VQs79q8m+ojhd/pg57iAwV9NyIvh3r/vBbUEYtdwR6UwCavwNJ9BuMsPDgeuZo8jXjG3
ZTQe2q1JLk62I/8IkzAYE8Iu6nnUlfZGRAea0xpzCPVkXfXUw6cUCqZUHwnwlKoj9mJ+upYMjPIX
MgEFa0NZ5KMzdGseCkK8hn+4ajd2CUDI2coFrIvvAmcJ7bvWSV3y8tnmcaPS18oMFoCg/J2qEiJK
aYG3ccyETE8ISohfGcWalX7mBYnLSyH6U730q9SYPzrGSyGZOlm8/zokDQZAFqoocuj/aX/MNGnw
vspnhQnvh/5B/byN2mM4MNJ4NNZ++h4szrZ1hQ1xgdpc9yLlUL6fFUI2Bc87ZFSNSFg0W6CE+qe7
tZspvPvapvaYF4d3y78EBeDnqu5/Wh7OyYKIUa16AQYIxh0BZ3H8RcAd4mZAqRFIeSrYmNDqqqpn
/bTBP4yeBvmVxLYIc76+tLqd/pW6ox8EJnrVGhczwqZQX0oKlTWEvA2iT7jTPG281iL7fnefGs0J
qaNUJ2K36sHQzhrQG4XR+xOaZIMiDo4n0Qtt4KSAVCNTu+xGQJ2ERva91Cfy9NQFurKUOGL8p289
oP8qfu8bcy2KLk6NebYdGm3xEnykZNawJtezByWcsdpnhxcNzuqmaxVnDQa69E0Wfd18+eahEw9j
9pvq5iJlikVjpuLUgm1jQO+0DdnBTQ8rgq72GmszJZAQk2up3Lo5WII5Vo5E6ThG66HdCKY7jFtS
ZUsfawOYSLOtr8IxrS36zljWJFcEhNHN9WP+O7zvPLtWuMPFAbrjj9G8iHI2063KKlBoTFy24THZ
WNZ+YOMsZvZ4/eWnnjEepHI9y/+hW7OEOONFzmMSdYiCIM4jLtwAAyjrS+lfVnWOBh50NonixyBX
tvgOBWajAvvfYT4sXzw3jf5FfIlAZxydCsubdiQwcRVa0lC0rxj0c5TOBjNKnT+6pyAtxj9fZOy5
r94nYh/HCp5w6gW5HVxGCS40sQOJDpIvkQjihBBiBu2vVl467gopednmDZa5YD0ZteMblBKrfRCm
L4Um2MZTrNDBAM6tepIKR4lu3ZfhE+b10wmU+27Uet1NQyAuzeRBkxHLv2D4zAdmwLvEwBa97JZD
61KnTIcCygmNv4ndsMFwHv/Nhthonh9/HjblR2tOs9ZXnLXdhOk06KO5nUZcrTIP7nJ+ooqQwcUU
nI64jRRlMvG8gzMx0MyBxSyJ0M3lcMoNG5dvuVkFGEFBbJuCj/LtSczbY05+0lWNX2VXEQ6BwBI/
pxYfOnyhhajwWBjK9z407w3lp4KHrYYkuMKTq3wQzYi1uBz3B7hyTohAKLQuavLnA2STHkWU+6g3
K0ntyGr6MnVQL+ZRPhOFJVsWTOzNu9Tt6WoR9W7BnRDA9ObPXKY0xRQ80RYsW0AHyin9ZKJaUPwc
YWkIuPPhMmoQ6VbTtXrjF/M0Fd0fm8X4pZ7DeCfD3PWj67QLSUA4JNiJKHdBPYY0hGiYVgEnflbu
VfB0Udy0MX9MX4hUK6p8kuc7vCrxHd4WyOPQzteXWHGL+FhjvWDcO1wJ3cT0FOtTGRhpo4CFm/Z2
GQvENTD+Usg3LdTHTsaVGOvczB2dfCzsugSaDGCLNBTVyi1B0mWCXLT5DwdSzkcQQHT0GHDngiLV
BDPMKjvCJ0D+mbvg7wkhLDnX84LCrUXevfNHjwwpwdh6wv8jK92x3xk9e166iEPo36Ndt92atBMi
A4fjW2P7F14pqiv9zQmwIASMUVd9bCC/ZdJdIAuv9Qz/G7SXOtJY8RfknA+CuJVMvI8z/AlDzFvN
ePs2FcxfhkMbMYLsvweiFlOYt/GEn5aOoZyGqk4RDwSiHljI1M2dl9ZcXAH73aQ6DoV+6Pg5C0OQ
JNMJczJgmkcieRDgDnKKhYfPd+gMR6/IfRqVu9qkmKPTiOTJasqNpwlzSu2AkaSKeRZgfDjdpVZ+
ZiJ6UJxUJmNnslkxEQF4KB3d32rdP1NZDwIu8nJ5icLmmVQfefH+iPLdfKYPtFzhbAVvQm9FUWYJ
Bll5hPL1eYU09mfkTvqm/11JEFI7Jb/5KubnIhVbAI8CIrGFY7wGoz+J1fNAk50Sa65nykX1I9iD
agON3pT+CW180d7fE8YuqfXvnU92y8+lcCYKc3i26KV5zBV2vRYJk4E/TNye5Di3S/UoG+GZdHBp
rj1GmArmv6H1CeIxj12N8onRaGFYfI9fYk2cemw2wbgb+58wYZ8UzdvbrP4E+KNW1DzfyXAQEdph
gBAP01b0fSQb+t0TGnUbWgN4eIHq81fKzHMufiVyQogjopZU2OWkFls4pYxj+dvyqYE/ehVat+8g
LBYTjTEK1E7SR32F2UCan0y67NYUd+WU3oJrIqtHMjwHgCZ9k781O/PNtYSAi7WLVIX7RcoCjCAq
FUHuGIH7m3j4QWMLJV0WML6P6lOcpaf5yuhqeRFJUxXZPNruzw8BqaY4LPgEbKXsGOM3aSO/WQf4
7QeOghLELJ9hkl796KbGzL9pUmncx6xyyoDdnNgoQbmms5nXyKiYDHf/D1euQkBlDGAgwujj8ifN
UavxzKnyz9SXl5XpaFJ+QccuwnBrEwthFNYavHypVAiy2cMrBuwSILha7oLoSFlrCNraQ0tqdImt
FYRbMJUdfOVkhPTYz1GDZ0fLG2DehgIdgJGmjdS6wMN6QMk5PQk85cO0ymfeMFLl8050nwbQWhF3
G7mHrD38NCQDvoef9muETM3XqVEfatjt/9SaAVZBxGdGRgsfl42qEOaYWOxxaN8Vb6IDVbG8V0Xg
WpFkWRQYmOGIIxOloMIQcqlDvB2ou8b5GwIU1tsYvDtAqy+CjwTX0SLkh5QmDMv53lPvL/1Lwc/r
PjIyEL4sgA6Kg4kkPbLYyYZzUnxaerfDOIoVuOAFRMhvL5nfr2TKhu5vdsSlQy5HnHHMc/1GZ8S8
HjPoAEjgRVU4mu3/LxtP9sjzj/ckYMS/kZWA726Wf/J3AoINnyVX4kLAK0Ti6Mjhvzk4t+L7+yXT
RGx6tRb3BmvFv4QFlEokI7zAnPJL/CUU0qk9RjLy7WMZ4Tsofpkm0+wArzQ8avWP8ENk/XV8PSm7
8A1CPD0s5Sp2f3p7mO90z5g0i0AP6w8DbizhZgGBGop60CyRiBHNOQ88x42Id7kAxbedOZFnvUhP
Y/eHX24YoFATR0JKICYx8S9pfeUMJUtNCg1qUu55zMBoXhKCehh60y0giwaJI9iNvEoiCgPFE9EL
zd82Cq454LwA0RfOsnlmJau8SBVD5kGbQoo1OU92wy3n+nY4pqh4uqgWO/y86Kt8WNbDI6gxHLPv
vnIvp+94/JaVzyTHPMsOgJ4bIbRnJxOudobFalTdg/EniQG85pzjhq9by45mwQyItgMflJXZ6KyJ
4dZCWI3SL31qV1Wxq36L37zNYBbfkIAU+JKY9D3TADYebKYg2oCkYnrA5/OljPqGVEO+M18VSlVc
2JlMyyXI85sVFuqk8YuhWEJKj6wd1fiGRr3IY377V4XmovCfWHKzflgyWT/jx3i0r4pfXUN0SR/L
uwjss1bk8rtjhj+M+bYrrlIFNIOgMSAGFTgy2OgY90XDxeTh82f7i3h0paiwJ3aDIf5u6UAxsdJ6
HK9+kebnMqjwsDAgbNc16l68tJVepE9bJulXYDC5L+DLoUlBjJMIJf6/oufnhWuO32j7q/gRBwJE
1fw0w/8Gt6AIfxt4fVp+wSOkZgFjgfMQ8TEUgaqHBBMFjQf4jg1HTB80hERJs2ykglC5adjhRDPP
EtGSGz0TrSfv2m/f/ztTj+paiR4+37rla8UGmQzJ0mQlYncjocDGrZtQ5pi2kZHDVuKqVMOtik8a
oO/Xo8BES0RLCZmjI8Z70fVeJr5yBgC0Ahm/pcSa45ecNgzMfFyQQ9Jjr2L/2+gnraidvMa1iadR
Rb72gZVKT6BmEm+3Eq9bVyAwvdNxrATX4kM3z/MeYbVkhrQqm55lezHprfFWIKIiDNZRuKkhIpjv
FSvZxwFDAbtj8WLkpvY90XTMK9sKm3kmJRhUdTGiLNLZBu0ZZ/qW65mlX8aAUZ721LlSgPEG7xOj
q3xgJY7rQ5qvJUzMAdtjEzyMlxsWclSep4GprGZjOi7mJD66BAhDQIqiH3/81v1/AZ+lDvF4Zvhw
Sn4nrAqvSu/hyjFveyChZC9BK9J6TNpkQPA1LhHZO9gk9UfJSgl5zgu+WrqvSA7D/LDq2FQRP3eM
lyJ07sw8elBZyyki9aQ3W/qKJfndQ+mWyAi5e2p9bbDhEpS9FP4aeN8lEAcC4kqzV9Pvlf4fHl4N
Eattw+yMP2WumjhLgrIck+a72k4eMt/NA5RpNvKdMC4pULv0+kofSBWvp7tphG7Nbygm6cWz+9E4
/EpcFfp2JfwdSVLuTmF1n3u6rcFsFeshCqgQlRq8x2xPFpj4XmksTQFeeNSgr14a7xhep6PDC63u
4lMJrbWkHTQMargYUfkpjZtMguftkGWFuW6+ffBKA4NDCygCETbH3fZcA8pX2JXOHmQx8phzwVKp
sanIgRN87mwcgTA2SJZg1WRvFP1V69YwUaISSTROAqTA45vzzhZK/YHDcD7i3oJz/l2t4AGrnzG6
hIEQwJY2sYT3zv3Db3o5Ks1GeFcEvMAIGn59PkukP0sIRyYwAvzFQF/j9TWe3/nrrd7f/r9q8IT8
wvZu4msir2odHdx7ZZqVbcCSEFgNYgmCtwXf5qHCH8vg5cf3v4n9uKk/FHYgcc5oj4ffHreIIgMM
6AMaS8iR871i/CeDs452bsz4EPRiiOY/k/RqsulaoVzOQcZVvvgbaWUPwXTcEfSe7WvS3/ErINM6
f6uOn3t9BTkpkxZdaixl+GY5MRoTuzGGjjyn++o3wIfHgtKBWXsVetjyxAexRG1MLDJdCt1EDZeS
kDwouBOiba59L9wQYY3BzsyJN/CxaGVxIDrIWTazlEn6IqBymeocq+/fmKATeYBSHaIJilY+rTsP
GtRVUfhXhRtcqKX2mGqwvjBdGh8iF3IgTinjclGnuSIPFL4qPTZWFgwFhmpLRvf91+yay3VKGOVK
lFB5O91Fsg0KDCTi2acZhClQSF/EBqXn6YNyznYBAbr6xbYHcRM3KUulIwz4ATps1I12JePLAsgq
pTSiHo4URuVi6bhM2Baki4oQRyd9p8KmhmGj1nx0v5zEWBfqMBTZNod/yK46TsIewDDFo+gtGvsY
XmYVr6wggFBPNQXnD4QmiTAY3+pfgsEcf8V6rwNlKyOMeGfWomea3MTqyeDcxaq/fuJaCJ1c3PZM
0RiBThpJcc1RLisnYLzfFMOxY2QSaJB0JWZiJVKng8JTiV1NbGHAjSIlhw4ilBNcivHs+xN57R0z
BIbeZgfLn3Zy06IsM1IV6LzYDBkyKAgmxQiohrdAwxTRS68mfxpcn0J/9lgTAowoI/NJVvg7Bbfi
GU1x5+bI0+EHDGr9/R9H57HcOLYFwS9CBLzZkgQBeu+0QUiiGpbw/usnMYsXz013q0ng3mOqsgQL
LEsp4UuBcsqkAgU831ZYP0pr+8me8MT1UkfxGG1GvgImIXb8MRZGeTN5rDtjWJWiuPTFzMURpyV3
YVjDWtKJbJw8iGlyr/C2RIK3DkmK0vih2mAVEgbZ30JiTnK+a461z9IYrhGrc3wxarwzmUTWChwt
PhSFv6YAd2JiR+sWDBY4zpNi1JvYJOEEjS5ylzrPCncaY/HpWw1ZOyqEj/F7C73uKnRKCD7xxI3a
wiorWwjYsOdn3GBhw19BIxbDnPXFFhE7nsTxL7LHBBIkRSNpzXe6U1TT0UytH15BB0BGeoyLs2dx
k8vPWNz2t8joZl58MPm8sUki+Z/opj0waHEV2QIUGoUrZQz+hfGLCwhm/FvIz2X014zdhsefT20A
+mcSNP4l46NnGVkxP0YzYyV3iQQ+lA6Dj/Y7PRnQ7/g8tIvAUKs7RiwParFbVJ8rhCM+C343n18q
qzd8pAKs0RJAoyhcPQ7YdjcIV6VBJpQcLWBIZO92+8Jc8zkgy2/lZ2AegZbzTYTBNhxZ3QsUcAy6
o89vxoOh9Lbo404uv7FAyPGrC9Af4xI2WaOhnk0/yE7hCejjv0y89ylzvnKdKM+k/ZKtLx/GjHkc
8qffj5hDjjq/P2biDFwBiKAgeBjhpUBBmAyoVj4MbNkrEVoDCqTBfKxp164+RePtI16i4PqxUED7
9yh7+LpbYVas32b+NCa7MIFWMTtYSWByIP6R86HDy67fjfinIb31hB9V/RGZODH/qEunM/683KSL
umnhU+qoeB+F+Ta1u1kcOgbbZfWuq7fYPmXjHcKTHG95d1bh27dbZs5I1mTZWIjQudIM6cdw881z
UZ9yluHyAiA2opUcz0t1ogWcFQIZiwecesWUhHjth1tFVzjeq+icCzl1+ven2iHKVOpfNIiFBwXs
aHTMYK6Sf5WNs9x1s8TEh9z/ZKRhyBpbYvVHr5wbCm8D7VFBlpqFP6HA1dIQCQG7l/MlP3eBI2X/
Pllw8LW7ZZizY87gvW4QH/m4xmyqS1uWMWXMMri/HaO6/CAEOzlGI1Fcrfw4Ca76yUFW8ndOA4fV
J3ImOb4VCCHhNnU3inUPOZsl8VVso8lHj0WLSU2tLfWOTO9XyJS6jlY10sdBBjJSUmlxg3KND5ec
fMXBuxW1G7ArLHdVka1VDySSLhIdweFgughVWWQgtpKYDe+xLD4SsCr1uZbXqvLHf299Um5QAzaU
FO2/GvZE2ZGbWa81gpi6GnNo9v5gcBnXVffooq+ICbtU/eT5u9TjpReITpNrJKad+b0KUjnHR2ts
Oh/b4sNg0i7i4EeLhOAKKTqmQe9QAk9kvigxG4x5FGKmgzlaqAhbgFKdVXZ1mWTr+Eny/J5Ir3Fa
sCDr/UgcRNEF5fAn+vJXoP+6Ys6s2BeWZbWl1wg+bNtLmJ1g4711Ll0RFDPkmtX1OfM9nu1/Mnk0
Ix/SqdSemeEqIqoVjiLphGUMcm/yT9QAF2kbWb5nvJblB3G93TOkldfI+DBzRpwTSE0/hBVGskMP
MRhu2DKg3SC1HmAfmuZ3A4dSYWoqlth3TKDjN8XC9MJut1D+oRKlrpvjpij4BWwO+ZKQbJrlytAY
OPlTRsaDJjEpf6XxK/D2SadwC9Jl5Uf8+X7IalzlriLDUZ9tX30oc51CuAM/EvHzfaqnyX7R9EWs
ipQM/bIyfpqyI3P2FgXxYSQZN4jXETQZIURgmrFf3FrZJrPchleLn5p2lJf2Unq2bPoba1iFTKKM
azYHFpL2TJiJFJMRICtEv39LtC0ioYMs0fOeZK05ybCMOzdqgsrU+DVhsLaIPg/tGSEkHgnU9XW6
IN4HbQ/HjwfqyputvYAUIBIueCTuVsMcx9af8nP8h7pOfEagUwYboyt0TTyQhKRA0RHxRMwGFHE4
zMWFhP6N0jW9GILdVssA1vh9/vnFaVRqC3iOsfeKl80P5ZvBMqxdMpCgly8KGxd73c9BDi7zub+Y
M87RNUeI70390PRjx6Ch2w3JlRKeKpcuc6DnH/ObSrMhMR0bFxaDOxU0R4GzL+9PMaQ1CNITw0+O
G1Yd9LXMTdwqc+uI1FGq2dbWBNewCDQQeoJV8CrNFaTJ1G/0RIWDfAXZEgOaIT4JjLSzlcBMJwne
iwg9MrdT7KFzvqXtywBojvwpeEHF0GjGKxVveuZWPz0+IVHb8dMZ2JBgO6+n4RWNF9H0A0MZhi4+
Y9WQ+Z/MgxZjR2mETcXcv89vUvDuKFIJ7lGjg8hcwU0KJI8R+rmrl65K+ieqTPops+u35A/PIm5n
QOUaFeWwBlCoQGqj5q27U4REOwNXEm2QfETdS2Zs1D3M7m9gG4QDGTwjRnMabQP/1QT1Q3X83WQr
Pm2M34DSoHPsFHoxvZIWY/WNLa9gZxYodEbJSgt3FtSekesdSH/p8FU2Pmk1SwaVc4k4lEycSeqr
R2tUnobgRyu4TOLtXiuXxRWwpEHJXIrNBJrgj8jgI/nXjwGHNl1iSpEwBilLmSIt85aSRfOM/2QM
1176xAKP1bKbsAwmi2Y+j+FqhX8MaNk9wKoBgOZtYY+j3Y4kl5jGKUhS/gmQxdH3uGynNe83qBfj
W0Uw2fTpMkNNgW2TKol9AHuExsRQIayo5ZoKq+IF0WKfzitjqVwgkyMe4ETDLLf0yUx1ouuwVp2o
sjd1+NXJKx+pY7PkofPY/tGLk/SHs5KIaCYLWuRYV9oFKxyWIO+ZoneraZKIBjOK7ZKBlIp/Qz+P
0dFkgpditRU9kLE8znkvLiv0Nw9vPGftcariE+Z1wSmd2pDEGsiC3Bf+VuDR1UfsqTF4kXChf5gx
9dfWtEVkj21C6l+0NGLUEAdWdZBghzWZP5TJ02qHsrfv5+pEoqDsJbwBuM6kG10L/SpP9h/KZJOQ
+6k0rrSGKPuFmacIbXYqEFwY4GJJja9NvMWmxJQ+lzSdHwCUBR2VwMmc01GOG7k6eQhH2BIBdPX0
VYTZoiCNsb/JHMXgUxKLcxitPyEooMVpCP9ZqCIZFTEwRAnUMIH5wYqO9LwWbLE8tajzuBiMJ+xK
znR2jCEykYJsWWz7TuwdEuXVDUT4YVbmIiUzHMEGn3NATK53VFLKuXI2s4xldcPW+ghhvQmgWBZj
vFOrl9dzKgLqNZc61ErWwfgEMtwzW+BzFQ8EbOF5TCmSYUDEv4k0P9l49Xwb3BELnOuQXcipYaQX
uWq9pooIvgv199PsCvNeISx6wAP0liKd+ZOXOXUZHrfQxlvF9eI93WGkhzRKqJb25Y8WvKrdik8H
gSHU5pSJ6wwkYpzPre5oMoXf55tRdnWUZL3DXxAXUNO68hvCCscEnGQUcTaGSdZH2mLF2NunSeF8
mcMYhi//KsqLsBbxQG/4mBlFEYx0EfUr7JOUrSylg/ZNGofDppkzAf2f0zcr+lPpVu7L1KEEogTG
HclgfzvZX0Qi7SM3CR9QlAf4FSaGOXx5JLf5l4ZlULiSVgiK6bNvzLkldd1hEMwOYEs5ktYI6IP2
LDEvFRdwjEzLgTGgMm+Vl5118jQSeRj+CC4rfRWOCRF7jXEYffgow8abknQXXEO+f+z16WFCua1A
Kp9EN6iUmtl27+u/gTlvfnUm9geznUJookldDFYExb42rigpSe+hvUJNd+SfXFfQAXmN8DViAXI5
fsHb6mfWeJwinOPgSLXgzZ0RfHHRETUCjzZfM2GOhjXwY0ajvb9CF8kFz4vMCPmS6St4ePB0+3pC
MYtXGO46spc12kGepKVunKh2MERrCRL/Da5uk1nAgInwykLHCYQzKiI0oqi8qmSXKg9VYhqzqNRD
gjk9OfXMBPUePQGXAEP0ZkGCQZa71hF9W0RYp8uokU47ZnpT118+SBPhPuSr7tptcxKvLgP2LfY6
3ibAvLaQJQiZNkPZUYUtOzN/2BQtPhHAWTK+YKAx1T3KgGlAvDDbZoFA55ovK+2AHltz+vzc4iSA
oA6W8chfbkDL6DBL/xxoHylEB9bg65pQukV5Z8JVzsO7zDRpR16BsMJeyeXNIU13RDxfNEmy05P0
nconaZ4d07XEtvwzZzGHQ3AuHdJn2vHZkcvEzwIIYA87kB3QN9RO9BVg6AvtpiBY2KBYRjCkj1Bo
Z2Bu2b8w+9DlMzYICZkdenn6rhKdNuvyNRRVpj6Rwfu+oYQC0EIVA22RL8Y6GivUcdK7xR+Ph6BY
hgRbhs4AaSE6GIKL1MYrnPaP2VWZs1L6CgjHQtsy0iZf0FHtGb9M5ZFb1ftxp7eOz4VcLxR5b4p4
jQhRtj/JqdtEgfvuLKaKPKn07c3+k69NzakwScU9oL1ZfCiYjVTdseAcrznSmAPH5PFAW0Unqgg9
mawHkjuS7pAAQxTAPCKn4WhPTduvNw27gkO7C71T9x6grX/nbPyW2/YfOhkOV2zliVt+nYQVP5Al
nARwHS25zVMmHzubBu72QpurG8tjzYdOnOob6nJHBAOhXiji4IrPm592N+LoJWlHW0lveOConGAT
dgsdPbwDtRwGOAKLJUqj1FEYNhAXuTZZFVgIBrHSMHtc6LaCm4nu0mU949mUolPVujk1rvAad0Ql
VETABhC0RgLcpxn/RH6qxzWcCUq8ZJNtK0xYYE/jBWzdK0vyJfIm1jjz/hV/a1zv+WoSFFL77eBt
k1mjf5WrCg2kI56rTa9i4ug/9jfuMyVm91ZtNpg9l8Y7JQwJEy16DAtSmqOSGT2SE2AcYZKPrWtp
D9zkU9wUOoodqjvkUJkN2UBbtRjnW5tDpSwoA1HI8G5BH5B/2QDPBl7oefBtPhOSNqZ0AhJd2OmA
RaE2gGxP2iySmcVNj9DSFxsZIllDaBOTE3PgI2O/rDj+ArZ7eeIj5p/hru0hpsdrmPiTjwY7+rH7
mRCjUFn5TWIA/+5bm2aJ0Anou26YW3qemNQm/c7mZ+r/tZ+FPwcI4wMbVyGQMD6KN9NsYST/nETf
xbBkIwxWob1JbHXgGaO9ph5lDGxJMPB5wccCRNzMBW+IJiCOeCbXdXCZxuGgjCANpR1zuIA5OLlY
6rPG6misKsbwWJhwhiQnMgphjjMFEpkgWP8g4FmxqyGYnUCmPOvNvgOEUQ0/RrO7jcnP9MGG0YtB
bexYr+SGdJUbLzoOxYUcYO1I5oOIqYZjubhZpHIaIfj5Jc6dCe4iR1tJn8yI1l+47A8NFIYlIpZG
+pZV2JEvkmi5KsQ5HYboMaOei/q6Jt8z+ML9UshnCPJceAHu4K261UQ3nsocay+x9Zur+N1Zb886
6HPiEvXjvrNAghorCl8NSNLZxHADK2eJpJOZlfXKd3SNP4gmBgVzTnBEsAjtxrOTeoU2B8UUHFI9
XGnlWpEuffDb5TYJBJVIZbQMvlDMyJ9dfaL0MTdlhJ3+wd618YgKwAALoUT7V+d/w7AEmJeFKNvd
2lsURGxvrPEWkkswRandhp+QiKgP7wJ+0/JU8v7s2kXmCi0iWpIbIrsw0AdAIDrKT4i6LD84S3Gs
8uAbR/IK2B+K5Jpzr+Rb2gBUJoK+4ORE+sIyD2Hgv/5JpAP32B6uyQWr66xcIfCRmD3QjbiZSDTp
RpPfcYbnigMj+ZyHgfnqgghm2kRU6Vl88pvjB4wgdeggbPhyWICkXIdevuZ+I82qVi4cpvHnWQ+O
4q8Jn2IVN5rNk210QxAm4/kKmDvtDjAtCSxbVXLNMmNlgzT0QLwcXFOTwqCnJBeAF5FkNK0Ca+4H
9nxp/JsZXz72rfBzoqMs2DFxIKnRK+ADJT2YYxzvFLko5FX4y/CiPqRxzbO5ijlSOTDpycSnJD7D
kKU7PBsDeyJROeUIRkJ7JIFLGU+PiX5dClmMo4jwWry0YGwfvnKYmk2+o4pXQV35l2k/XCKUJZup
pNXkQ8qjuxRtIv/P43dgANdgwqDsFLH6aeVXi5AHNNvUjKCDwvAVsOtLyHAhzSEhnrW8JKwHAwJ+
+jdxQcKiZBWquqEAGR/HDz0aioYOZqS6qonFIO1AWEkqv4jTi3hiX/2W8Mt9jK8P+4EOPAOdv1o+
ekKrZFqkUNLxKMwE8QCemU4OwTvL7rjZZ1P+DcbpaN/IN84t8ikICFsVaNmbzbTmz9q/QboV/KcP
oak1PTKkS5Tqizb6LbkVe+5CYcXOWfJ6V7SuSs5Umj5Q20v1F28u1VJMPlMf/g1wX6fZfIN+xLJl
dGm/We2YF9g4+rm6aC8I0WvTDa/sJRFbEq2LW82W6EQByLNAmKe/qOcVRkvasvzlSVNsvlmGLy0Q
BgolVheODDWsARgCMl9H9cETQvET0AB9EwQUYKymrIbz+s1zrm4ZHPP9wozCo9CdBNe6ZMRao+uY
D9/jE+dHgHWTJQJpUvXSOFAX3fvjBX88j++qf8bBQVzDA8fEx2Wo7j2CjvKlZyM11D0iBhANrCpX
886TAohDjcl7dEzZvquMEJgzVVRbdsML/QIrtire3J7t/lNPL5ES3EcmKq3Ner7VEfGhY15PjevG
Ss+9ucWAymac93K6lwQIfdar9WmNqFDn5rCQppB4LMLR/3IeHtyGKGOWghwmZ0SpX/z51MKmsbaO
g+OdIL53dne2Dlr9EtzAdMeLdESYR+ADTq1ofbPuLW7xdYRvYsOhpOYln8g+2JDS4NmWs89ePPKa
4bCfZ2eYT/clJNWVflXVRW7r8AG6VTLp3srQQX0PZ8S5RzcFyaBIAGIRL3FVHzi1EbObD+NaHSKB
lE4DScz/zjqYWNQPXF66TdYGEdl7/6GqpJG7KL/aL/pgyHNCNlv4mYuMqqoubGfm4ABvYLC6C7mA
rW1Uh+Knz78KArcVl2mBQXxL77TyRgcrqn5bNJA8tPhWHbwj2YOifO9BnucMnYv/ILuzTbA4Wa78
HdmjLNKVsQmAGdnVXZspl+nUmkIYmOsVD4uiipHbJB8iHqYbf9kKokOqDmSSsJiRbIkHwsvtQFv0
47PIwbnPmgLR+4KzDZr3HP/RsVnR6CCytTP2ngvoRmmGpnBOG4nblx6eQTu/xied0pnnbvIwj/E+
O0uMi87Yn13lT39SLJ/lfXCDdW0Ht2QLafKGAcs4MsmCENlCO4D2LDmjc8ynoLgFDN3fEbsvjrVH
GK6h03eGk9zxKewY+HweOY0pON32uz7TOXNVOJq1TeMHqw1rHW2onFLDbhfhmc1olM9Clx/JuDZM
sI7octPVuPis8S7kazWdMyw94r3DjZ4874wPy6cMDmoW8xD4B/mzCjjzkHX4lNtZh1NzNkC35Jxj
qgX83K2AVx4y5NcZdcKG0CVA9QP1n1NdwQiz0zXW7lR2Kf2c5Afvoowz9SXQD82NG9AnRNfRot9N
fF3YPxBbWEfI/YbhqGeLX7z3Y+V28itdeX8K84p2JYQOMzoIS3OPd3BOSGlA9BwCC+2oXP2aciSe
PN/iVwZHtFmCX9sNfxoURJt5H/nRo0tfvfA31e6P+T8y3hr4+1UGXXxg4NjMNxjMKJMzdYewt2c4
90qeOInAI4L/woix09jEv/D+UmU0Lh0gMWKIziZFaZhcyTqiaaQFDEl+7aO7hfQiW3bMnj6mE20Q
0BhL+SuBxjYrqRC2fbHTmdNzEscR4p6FmB0lUGb6hjWPSsU/60gmxULnr9v26E+Yd1YR226fUNkQ
isYghIP/LRIZRo9+USV3SBeNspaM3+5e3fU1G04J3EvEe+O3ISvZRWD+lMKyyPJlLlescL/aCNMd
OBKVbkBL/LlUQseR/lLItiyY8RzBEPzyETauTeUQ1kep3gkifHDpWxftgj+/QtnG7F8snNi6YvZA
VmEtUBYVSHSypXy2eGRpA2PG+RKD6ra7oo8Xgrfa0S5oaPW8blmjk/E63uaGDViARiWIbKJcUK4N
m4x8PYZ52Lm/BA7tHAlL1phoYpTmoFkI1vfxjAhkOgcZsSVdhD7+DD4Cke5qeMU8FDY0tTHaag+T
asGsbd7U+4buOEX0VZO8xqGMmDZ7eNI36lU/JK78RSoPc/TU/4snUSGzbePIjVleVFTFmtISTj0J
sGGTM9OeTpEMKa1K2ipnvKHuE/oz9KU0lcVPjuhPmnIHuyBn8v6nJ8+a4WkBgbDa1P6/kDkIyHVh
UlACT+pp1kqYN6ThJAZ0P+3w/9uDNI7ZEjVagoonh46RqvG+GUDBisDOBviTlNvhTh3/es56Abu1
92SqqBmD82meIHzyDlazd6ka2uz+UtHWlO23gvnxg0WC1lJmjMcguFwyQWKPlVsPob6HWHt/LMQ4
/QwRSxGshUftMo95CPsRhY2/bnb9gzWvxh78Ei3bTfdXOQbmxh/4Fpv8Udz0v+pP2Neb6JF7duma
x+z0WXO0g9z6izcft93IR/GifRlf1ol4l53OknfubZm7Jht1AVLkos/1Y7+uNzqpBirGvlO7STbK
iZmotQOg+dut1B//wgfBh0+OxAKRRnKrT8G3D99zkgHlu77d8T/1M2afmBoo4DVhhVQotLVpUt5t
GETI4kNKL94cH6118LGyE/NOLCjBxgcdVAN1MIbmZb1YqP843N9IZ2jvgf7SfoFbscFK5VOqLnk4
Sz9ZTuiKYJxLd9HV3nw7SntpfhDawOGTl0K2V3Gd3IqN/1MT8Ls4EfqVT0RJGNOVncy+CToFFH2T
ZYQhtkj0qbhkiQA5B605sgZGGB+2DhoER1RmudOjbelw63cYeuVlWy+Y0TRzBVYTaKs3shltXh84
DouBmSub/m0kTI5m/6f5bMSTeeYDyXf/5A1gCzKFm8BhqpM4G1RFTyr/KmB8MucVGm+A2dmqNxdW
5AYV3TAJ7xgqQb2kT0WPFl8bWm0WIU4kXFLqKz7BBxclWD/4AGF6ZASETbIb0I7/lhFwRlKqp486
OXFIanaqM+VcM7S3kg0vff6Lqdogby/A0I7qY4yIu8cX60M3g/PMinTJnxfyk/Ru/IP+l1kOolEU
l8H8sFGdISeTgZcWJUKAxn03eXDW4mJKKRltJttFtmLDNmisAebYOY0cB/ogzikhmPLXJx4YJl3S
68McRJtLKz+c0oF5n13M/ZAM5C/aZTY6eGQUavnELgWn0tYU+qU0GaJrY8uP+mmPw8RfA7tMvxGg
ww+DQ8SQlP1Fu7OySbeqGPhkqg2dRoMgKmSS2HLbrHqHDw4KEJYKwEFkR6HmIvDTnBkv2dpoGBVj
W0aWOayCdcaJshGW5CGhcYxdz2FiU7KwkRD+Tj5EbikVx1HdnmLmGj0/inqeXM9Uqi+/PXoIaVGb
Mf8yYYTL33V8t0iT07/qPw+taWOb59DHjYqq5TtlWUZ5wCwZL3CmMcpcdqpDhJpP7wCypLERquJ/
YgY8hnszXanqKuCIbMgM1LDu2GTeovKiSmdE9FG/guiXXGDyYFpurydzXFZlouZQaEzBQFS4QE7Z
vsWROwLwACwwkuA2nvl4K8ovwf8LYR3m/ZXRIYGZJX0fbY9Ec4TCePy1tGMBuEddxeErAUKYoG41
OaVNQ7LT6I42jbowqy7c5GN3ZeMZFTck/iwYVWoYes8c1Jx3VxV6lJpv6TIdytxcQXzk4WE0zt9D
7+5Ki6m2/Sfwu4cPgbWpwn/SuRk79qjcco6lgCjmol12SJADpHrVCKWYTK+dRW0+tqRNER301kgT
MhiEHif3Q4aMl46GpSD1dWe9Jm2p6xpMtPbsxwncJs1M5gJCMS4wPc/te6If9Q5e9V+SnSMGhSiH
dWTatUa8az8nFzKa84w/mJgbC7TRLBEnTDlBOno1sjsGz4NAVW5aW6SZ8ldqONXHpFnSXw4P9nqZ
bM0RKcvs4Ri90IM3/IgI99OPvhU0ccr1Q72b7ggkJ8RrktF+kBJ39J3MY1sBzE0/Z95n8DhASUcX
hRAZrfpoIqTgXzm9dUOnh5sonX6o0FhEOrPoFN0YC2gUhgt2ywEA9zHpTiEmTwIcxvx7pGxQ0IEL
/HvCBa4i5PMIuSWpMufE+PBTZ8jv+dRV3eAbxcJJnHrK3BaINPBvk/dvInNCqgLeV7m8DVE+L1rY
xHNiNTOXJcG0BelOPgrbzx1R5UhMJqp3gS0nn1U8EuaGZMRCzEfOYVCcfQs1oCM/gPIT70BNWvYv
DdB+v5v20+rPtNj+f8WvsLmjWWBcpHC1izrIX1v9aadPgs15fA0h7avSsBqDP89Yl3/UC2l81JlK
vYzwnRb+oqRsgF4voMplHgipZdIfep9TNt5ztmQKi+WxqJhdwXNWwO3yY6u8MgWlUs7tma95rrAU
WOiGm05mavUwBdZg7OH6U5sc46dRk3X9jlkUdS4TZqM7SUyGyF1s+L6DwZ9A+qxh9F2i7ZsP4+pw
EYLbQTFoWOFKNRk0NWuLnNniyh6N4J0V43trRyp1ClCaeXclu8mNpRzlcvPAgVKpK1X/oiEDzTLo
tgmjgqXXxyEqlb4WbtJ4CK9wmwyw3dnxc8eNCCJiwN+2NyKawzPINHWqEPAZb7Vb8sVrVQRLwVWV
tUyvuWdsauL0ssBfIA3eGPmtEc99f2LgBL/7p5yUtTz7cIPN8hFTdsWIDNBmS0QClDe210Tq/CHQ
86Wzyf+LYsGK3x1biz6MHMHcohh6DLzbIYLbnswR4tNabR8E7hQvSKsg8gJxqlQQMXNmdMOM+RKN
gwRkMsFVEFDjJg6Er4fJlyUxLebPDfJzgG5XhsMpI/HFZx8SoiH018FaQmo1jyF642y4W+DSysmG
r7QHn2RsBD9mSiw5Mjv/AaeffoeNFpZIlo49MdCEyi0//XIkt8TSH81wnxYp08gqAGtQ2pNM2ph2
/V4YuSnVKRu+gADLuudYAkAWc1LXMeU7mlW1DXCQhCiwwXayYbFAJiF2gtq/4f429ZM/UbhxaerB
daD4wAhaVL3NZVENv0L+5bNHVWAXcSA+C3pwFO0EKLOSCpes7KbD9cOkms3f2uSpJSlw3MZogUub
PEa4vtUHNbzTMfXo6kefvC3JFYT9EAu2H2zj6lFN29HuOwocQT2zqOAn7AgLgQ2EfJIlTRuBGTng
rLAohpiTsKjOV7huq32foMQ6fIQpTJf8ejQee7CEA2lfJwOtzwRZcJG1C/8YbnLbonyJ2JiHZ685
o/FXQts8+TXk2mUycOotw+87nIEmAuLPaBj/FWs2dden24i81XQVxftY31FqQKSikM9ci3ifwJ6Q
CeQbtq7CbtOwtYhmnr01lr6PsEkVVreIeXiwWOCh65dim/6Dv1KnclKdGYbhvSSBlvUqTCN+iIyT
kCqlWluAi2D5FRDDl3Kyq8dnxD8dM3YEqcQbVr5SeVUxkOXm7wicBfJ3nizg0UqR7yYoHWXHnDrk
PiguVXuvw198sGJ+4X1MWvwrdFouXJppLYFXrycUxqlTdPIbY/JBsktviY5UhBPfNQM2oTnpw0Lf
qxOQCsrPteOh3tYsNFWHiZy1ElbaS9h+xjO1I0UANvkq5fI27Cj+GY/88lFBdBkvCregGNe+eIoS
B6aY6DIEqjaaeglGB/51Jv0yHG24AKmGvD3ZPQCIsPqQegX4fy5dGH5QqjCD/eFPbzHkS/jeFvgN
w3wVSE/OTj++ciCTLEsJZpLjAI38yvXGhVhn27FFIjy3Vkwpb7x0o03YEaqXdlaONuENAxYZtdsC
IQSPX55BQhHOIPAUYUPKFuae60z9rIoHxUyjoT6RYFDkAMxqkzSmv2lfzwxL4MlFf1VdUPizUZDd
INnIlkuNyNvgo5m1Pe85cAbwuuzY9EVu/I8Hna+QsWN7ZzlmvQPrrkR7lhPlBRFeB6oYugxT/Gzt
s+90w8xVunlDROstxvAK73PmaTui05hWchezkPYvWLoKVs6hdEZ4JeJG0RaM2ti316zU+Ofo8lPt
QX9CFyXUpERUX5wpI04RWl0m+/mOaoAbmv6GXl9qFyqQpgYJPu4jHEuaiggGf2qNaMN6M5epoDFy
6/dX+UeuNiabZESPbJxXdBz8wdxF55IQtoX6tWBJVDauFqLD8xcoabErpyv2W7A7GqY/wDVw4WeP
GtO3n6+78uIz0lDP6968K8fMvPIq19rRM05Ws7NS2Hovpdk1AM9+VBhtDxZgFimM0/j7H4Us1TPK
ayqecVE8GrwY1TwQn4kj1XRkxAq61SM4yTIbGQGZNNwnqEfsJYLyy3jr9VFn64V6woUkv8mpIlNM
FR7Nt77X3qDupkzo6OqxYeKb1++eBionCZbgcsIHjIj3O2C3HLZvHhrWIZED9NfJJZY2pJLliuiq
TH6SYc0VzaiKmwJx+3RWljbUatIMEmkXvhkAfcsht3LAE8KGq9vBBCL+NwSmWLtesiQjtoHdSZ2w
rxpM6iuv3og/cOb9w1hMUdZUFduUhf9k55KnZuGOUo3pS4TEzVFC+u5FAFM6mAuQicm+gDh0hPxQ
QWv+2MqNFTT1d7cRoj165DvTZnblaGThFlDSmZsCfUqC9mMxgCQ+C7SJjrGiFQTNwSB0+pCphuE/
6RkMnzvADL5Zjnep3WgwbLE/wJLgurHzafwHmWDdvuUY9kRP9clGLd0nKN+LneF/m34w1/xvlpBi
i2jnPjW3IecEAbYEtSrhUYj7+ajsVW9rIinu7g31iNCtzWCpNKuEoUIPM53kovjY4U7WWAkLKkAV
JuTsZ5sWXAzqJeR3jMSMDFPYFIJQOpD6B1K7/pCySjEwB7sJF5RCHTskF76SqLhoOUa+wi3y/AEp
avvHAIw07dWndBxKkQ1VEwS3j1MNC4o0GvLiR/M5XwgzuXTz/vfZWRdfWjOE5IYiIPCfVtnpqq4K
uvNlsJX1E5umQSZLQyUvBhoewi8n43B4TewAs/5nNLZRaAsPSIXVnjgehIgU8H1H0zCA9Ofrmt0p
48LLv9L5B9/R/AI7qtmwlTikyj8TAs2qv5OB8N3v4TgpiOVn6VYk92zxYQZUMIGYVLVK+gPWvu5O
3CeUvUYP5I8vmdZHYAAHl08tN8DKuvYecBZ+ysfwOeGQjKlKBVSrUXZmbSp2iOmZ/lkGSH4n/1PZ
WB6QR+XUHSNnFE0Fh8bHCbaXZoW3cVhY40pWtgbCUwAeqIqA2TG0bR7hlGfwQcwz5SZRj40znGPN
D6Jg6a1qRAgzGJhrm8+4LtY8WcQ9xf/YIdOv0dv11D+on1hh/TNHW3j65+pfBI2HDqldKu+epB6J
swCMJVOuXfOgU4vqhXoan0PsMhbWJeLdnAm3iCJIeuTCsiETE2BxvWa0M0ILQOWa1SxDJV6JYHIH
zRpOipPe2+DmDGtndbT2LAu8Jl1qaH0TMEfocEHQgM6+hPJ3ZGzH8DdqAeAQLgx5JUTXxPn8+fKl
a81SkwfG8s+ihTJzBxCQRnWUL2a6z0E9BzY/TEgtk1mXVL4nMvBCaIrgOZEcWVhKgJCZFykF+Nkt
2B0q4daQ/jLtaQ5gW9aZeKVislg09Z/vkA+r5zPOeXXrgPddx5eFYcXR/49XR/vcVMdq3MHqAYWi
lYcSZHRw975lwh7b02C8KgTzSviLPEd46cVjJACxP6FYwkAHeKBBTZgLb+stoftL8D0zVbbOsujA
qfoAhQdfRfDhvmi/LQEU5YXFgOkggw+/PT5JtpXNbTTuNVd50yy1ZseYm9UYMhbhGcE/Qzk8w09a
WwAqmSyTDuOWULqz62juIqGeb7JsIbxRhxA9SNVkXOlH0Xmlr549z9moXGDX/5F0ZkuKYlsYfiIj
AFHglnkS5ylvCC0zmURQQMGnPx99oivqnK7OyhTY7L3Wv/7BiIEjQCsRRu4ogEebiSKH7YLfdYPX
pRmDVEFdN1ALz7CyUTclUryOab0j0OEJlqL8ZKilCfnciZJe4xORclhUEumCUfwhpjAUbfmvwYsR
8sts8y0ggb4wVyYXJo45ALtLnjhvYMozaZqqU5FLRFWIjyeaoK9EWZNZ5WvOzwbvyKCnMkRjIBr3
+NJRSIC483lfNmOH+79WW7+2V5aE11gYYt4UL18LIKpcX/wJsfpT29XkYQvpcj5nGXsNuJQ8OWEM
hk+nou2/jEVU9Ja4fUNG6aRzeYCvLMQYmfiw3dTpYKoiLum9PlvGyodYeRBupgX+yApIsF/4/CjT
TTwVjAer7yMgWWp3aVIRvfMzPkOpRicbc4UNGsbyQoY1vZB5Z7w6mMhfCggXA7il03xiCPcxLH9o
C/Ly+SGBKqEawU0gsbGBUxpIh9bnyoxoiiV2R0hTC9X5RXArfhamqgUPkqoqCasjhFr9j3TH/IwS
V1sI2NxKcGMx6S4TLIH23QfLtondDivg6t7OZhTiEMCYpE8C2mSRAvVJycnlpJieveO5wWzmCZGg
lbZarl6rFud+cDF4Dg0VAXOgT0HqOhJEzXwCEH8f9ke4SKzyFJFNAgL1xuRj9LUR1m8xnPSSKxOQ
+xJ/5TXt+t16757Xros0jyLxSxRyLHnTZK8IpOytnhjF3AdwWeCT5IMlbOemk380vkI1t2WqUPgd
SIxGutSn38hF4orVAs7P3OpgrKeO1B1QoGC6xoCRlqzHJ7I4fV7Bo9zED/Pd7V7teWwicA6AR9QI
e5kLyYqTKuzj7EmTyY5LpPUQZZPE7PD8SXhr8vculUaIdfedhw1FnuRigvs9Z0wCK3QWHj2JKG3T
7pwmPvucWjsIN0VyhvDLKjfgpENxKuOAHgATzzSPOArTt8chCEmVUzhhLEaYdw+7xsYC59WaDcHC
4jg9kqae8giTPlS4gIJElMNk4q3vb7y8XeZLMV0lY2hYRAmEdLembwF7bmFjcQp526IPn3FAt5G+
LY497IxyakRsueDSzYyGQ1g9ML9KYCzVAJiR+sJjw++mHg0QhrSq7PDz8aeJmX1CuORUZYvCshwQ
kCEiXbzsTMltR6D6cFNm9ConE9YMeo8NJ3yH2Ug8Gdlec5+P++CTnTne848LwXUkqjyt+OEC8dId
CHRo87CSHShPFP85+x77w8NtIMdhMRL/MRfBMyfjk049bhOQOBBvKtmwXRFksQkBIdJfUonPVsMV
CUo4pyyieOUXfVq3EKfRh0eQ2hUoKUuwgTTsQA+U8BFFmTpdxqNoJOANpZj6Pn+4o4A53O2BAV8T
0G1qpAL1o+9nzgmQuFCBcLpgWIOhNPafs3N3lMmJHkzml/SWQLkFpepxFrsjWbiDBuYhkHk+CEfy
Osy64PgQVYJjq+wUs0U1WyjvHRMkIVvKw6aQl9x3PkN1FSqftvReRPiRQT7hBwD6Ah/LL1y4qDW3
Lz4LjFMCa6F2wLpVdDRrExcjzBdIY+X2vU8q+oBXcmeOJs4zJ5G9JxvI6GyYqDYWdbzVOCz2YjDt
HQ5X+IWEFVE3gfgwscChlZNGfjPzNisOAg1A0CvofFgWDBrZ4eHh0hjjoNKH3EmQFyEOePaQQ57z
n0I7066/8+jNxP3GxfEecNaxbPiUcFH4KrjvdeIjvECQJESM3ZcT6B/khZzWrECmrPQprWzS59Ga
SRvx35whKqJ69oyJM3uECqSZ+H0Ated9U2L3/XbvOTDGdloxGuOx8rqJ5x5Ti2HD7wqMjqt2A0Vh
nEzLRoPDXeG5QcTkd+1mVtdkCX6g3arrdDW5lYyksbjMLdpfYA9UMfl02z28cXFf6SHnG+X2huEI
/WRy4wFQ2U52QAdAW+OP44VUGNLRfO7SRUdo2fR3CHJD2Y291w36FHeSdVVeP4EwdoHI8aSo/VcF
+D4DTAXS1SjgisODRaED5PIZG0hxAo5w4BGP7pwtCixB6TB8ocQaaV73UzKpTTYRFi4QB4QxVOG/
zLca/CUVqznWOe6owVskb9V5ENmnnLEApqleCVBIY1ON2/VsAlDFZuGy7BjTpRNIY9ZEfSFaXMJa
vuctMzrQbkbhktCa+ULitMV5zpykuOry/SnN4fbQWZzHKqWz8Lak6ZEVXmiX0lAAndjc6/2UrjCB
NVvT+orMwWcsTfJChIcrcClPypmSRMIJWBjvv/bZNdjYqmdlbHb46nsmQ7DBaBqCTs5mPBogfSWc
TuEIDDVq/jdlEZOiWqL7gXqgYa2O9MkRUA8Ms8z4jLvvecIML+Fv9JiJZdquYfAhaWemV6AAIqtL
YbD/mPwlGoAcxKp32XkjfTVjegNZ4fGGBJ8xdJSfOqy/scLqMghPG3r96WSDSmr+ANVBeGUxX2lg
EVCSVXaduOyiN0ohOT3HQCWtfOSAHzqa919xugVAZNfoecSJOxEDkOy5Ct1ipFwj75hiMjFDG+bT
xY3dPAsXUOlN2qJBfzyySd4uyguAKgQCKnbFmf2F8yMjfQsZQvIRRvemN/aN//LBYTDBBjdu2N/N
9LFhi+ADsG9MGI0xtaPxpyyjtwUh41X/eMMMS0CLjweagxkJQC40S77bBBVhbglQ9ICen0QzE5OC
6e+acgYqETeAbQI/dD4nx9a9Gru99IPAdFVNAq4xeTmoDflW98FB0kEiCXNPLfG5Ilbn6447KHwW
t5c5w60CRWQKF3//kGnNZysZtzhmazMHOhYXzF2jGuF75aqlzn9I5qaG5+zrxNFNi80YDx4ofNwd
PjQQVKmOHE6aQ9iZjJi42mHuo07kjf/v/e2ufAS+LmuDEqqlRBLluCXxl3ksTNX4YVwQKCstGhx9
BJ1DbHLn+KmclErOEYv947iBjF9PD1rZALHoPlhPH4seNSdEJgfSxjTXEVS7iscv5EY8fhkccpML
OJ6x+eCmfQxsvBjZomnRWmwqndFkCj8MCGmYKb1tvjUXSpva/bdUAEGQYlJX8mi+ecSkmFXEBXDp
6HpYS3CNRhUJl9uteKY8IM4TXuHhu0GjA/8OLyI+QCwvJ5+digIL5FrY8H24bAXyEmvvveCmcs1c
AVgx1n68OcjoRg4+Eq8DRxs7AUNhDkYgePas+wLAD+Ixf4cPDeOea7h/XDwXkLJwI8G/eArkho1/
DkBQW9MJgyCK6PEeQyObcNLTQvBeMd2CrYHeqSR6jOhNPO9yY8qt5J6jsPvlpeM7gGTyH9EEwqlE
34Ovi3DtrsoZ6tcMs8UmYI1yyyBdipX95lUsTNYi9xqknLXLchovG1UZmlVOclDMX961FH7OWPNZ
UDnpo9R4LMm6K1YkaU+57HyYicx4hHcHW2gGp+Jv/cuEHW9yczxhsKpiQowXzJ6RPUgq+/tsxRZ2
3+PGXtlQifnFRKdgEaFbYwtghMGAno4Nzy+OGlgLcKbw/aB24KKh9F0pwagA+RjAJ+CukwndO0Nm
i8f0zlf4gvBWUqJw71jQ3GZYClyoxGJVmdjhVoRG0sQ0B7b35FwiEa19ljSoPSv5zTKh4MPelEOC
/4PrP/cUgczLoSd+yki9xxVKnDW3iefCXwS7xKSL75MSZs02w8z643KvYXWDaL140dE9I2v7wLVk
6bkx9SIuMni5MKoB0MA5SzRwA2JxsMCrJZAPk8OpDIt2hX0Lm+0TrxjFf0oWS/wOXZcXtva/WLio
FgIr5h98RvgXSDl4QgSBsmphJz4cEgK+DLdTF44vFnF8RMyEvmyYiccVwnLGfJaRCaRNvE/6gn1l
LHQQkvAo/ttXTSJJvmpY1+FTduUuGlWrdahRrLFOv6E8XyiDD5TGFfKzoEFMc6fF5L1bKvJWLXFg
3U0/4INbgr8RZUG7l5g4Q7vfdxNTUkcIu/1FrDEcqZz5VFy3ILvYaylkm6Z+PyVBr1ZWL6a+3czr
JBavAVM+n464HXNcprifMUIDnx+2GJQDcIk/QkicNYvxOzPvhGzPPALF054wDASPY7aJgjVJ6paU
fAwSa1ctloxrIVLwOwmeb83CcOGlIO7BJRL6vMHR3X6NFpz2bQwvGgy9hub90C8M/Qg45CUXoC/B
aWC2yTjBI8py5pSvNYJDgrTqwzdZEDr3JtVMcYW7TQROVdqqxIiLb9IbEKo1xrre22k5NJkloVAY
ZRjVjiQd7CZkWCkoj0W/l+0US3cZQpIZo3eG1B12dgY9lEm+PtctzPtggHBXDWHZMT4kViiXAARN
qbEaxb3rPDm9sYGpRALz5gBin700yhf1u4uVgKqH7Bpm/ZdpywLPh9QCUBVJ6vr6JLQta3dmCZ5z
ZPP5Bx3YgAhkIWg0RYfcbQJ4UNoRvTSGE+vsPwEJDGav/2ut1+W5K1YT6NtIrDGC+oPVjWKHKXUO
KALDpKP71XvouHDQCUWASvzvHok+A1GRZpl6z5Bxu7zjtWOUZHoj7bJ7uCYqCPOId+fsMgfqmRJ2
QIAvyep5U6+PPer79dP2Yz3MvMmvsscigMk3Ff7dhn9yZ5r2cptTZzd24b0NbvLr4jLVdQcH7ZTO
Ps79OIpkJ2O4uboMzFXx6jc/ncO0IIDUXCxRsJRU2jeeIyQIXFxYKxN/4mP3gtMES4TruBQolxGu
gxLpyqKE2IW4pTCjC49rtp6uB3Nq3X/GnZ2AZNIbfx4Loh2M1NHM29bPdStiXS2r3R4tMMhFgNzG
nK3mUbpuybmf+Ar/iIc0Uha4TyzLlWQTLbruUrRaL58kxJ/h32xNjuFKCogRYsNgrEmOKE9d+y23
0z1LWkTPFRFLvcSm9KL8jaHSNpATYzfVHkcVONqs9xLJPIzIdGRLnJ0+8gP9ournu24dw4+53+Ln
pa9H31F4W4t59Dy+FttI1cdg0PqQrBKwTruwJ6sM9iHR46eJX53xpxAPxF8xj5vc7qf6VP4xkdAN
Ol1isCjF6UiQuSFOQAxI3WRybFRXSD7cxBduR1QQu8dGvTbbdj/wJjnvPSklwlU7f7jFqlsusZhb
lKMRA23V2BswcvDgT3naDsk/v2puFyHTDMko4pFMf0fWPvgJ8k0KToFZFycZv/7zFYRl2K0qWzvw
EwNqAuY0T2tuSYu5Nawx/2cmSR9xuxEmScIBYc84l53gpQWv34k3Kjn2lIxQ2aAQVleSzX67KxeS
rrcgYpwmSLDa0WUCvJcoxeQAvJtcIJfHv+j36EAhwU8BozMnIz+WZUdfvzjh/mcj/XLgvGFN86Qb
00eSkeKoi345cauAAd44vTuCEcDAhJvxcEFcyTLRXMERoi8v1gXkMftLDiIxJso2O7Qn+Wd245PQ
EwG5PgnNo2WiIef78IcMuX/Q7cEu5o8r9z3yhLWzdgO6/1xBKborZ75yHo/uTQ+cf5yuyitlEuUK
XRJZQtVRXMGtxG8MNR8QqGJSFqDFYL4HokDNwCnJkRAz31l33stv95MVfdJYO+z6FYOlhjZ5N/V4
/1kb07E5G58lZz5zAImHhZvHUcuZLumPPSuDhgteyB6LsyvEX5zdJmecOs4vUDXwNohGY1FBt0mJ
HrT2fJH9gTEz+YeFwZB8BtMBQq/Bzy1FbOQtfudj0gkCrggDfj2oNQ210acsYQUtwF/GloXLBjYb
iE9xE8H/r3TInFIXyhbX+udfHjIhUezsyAobHxgl9v9/Gos3khaQBxz0W0ajc5xfKI6IZ9PjNXFT
BrMSs/XwG7+o64+Vr6YhJiweUzWvdanpGZwT5t4HJJ/Wt+9u6uI2bhcLoszs9zL2p+C3l3LTbcRr
s9eCbwiSYhUHsiPU9YDv0V/8p7g1BkPHdGKA8Z/llXCeo+m8IlxwJlQlgtnzmQb/6Xwo5n67X3pP
2PWkoxSYAVzhPX8W8oHB9zbfzoL4a1R+CePzWqztx7JhpIPhDu4dvIasE4Tkhw/yGlTLOl9FNLR2
/Czq83Pz3KC3NXC6XT/950Y5Vr4YFHukZrmdrR82Nj+b++1zyFeKfc3c5nDfibZoPn+w29lkgXIt
F8jrV6Beq3pbuiWW9fpzPYXLzphkW64Bv+DBbrVEj1fcs+a3YWcFU2r1ZC0em/3w21+TnxmPRdF/
k0WN6wLaIOiU2w8ORD1lqKnAY3JFt16+b/MDc4UvBPZef/4Co042xbpawL/yZet+e+/ym2jiFhb7
jTE7luvHeI+ahUK+wewUr6f/UHbOnerwQO/l9OF9V2ywpgrml17FYxH9p/FA3U7r39Aiw/Jhzgg7
jRqdFLCA35l4MZGsvlDfL610UMD5082DZFct6r8rYXZ6Dkumn7LVmipDQNmuCTgiK5MQAg0pIi/x
r9LiWeXO1aiZhM3LxlOvFM81pyMs0mE1COtcwYkIQM3u1IgMrrxeM4X6KsxPiWwzk4Gq08m+boY/
4CtEdgY7Coy7Y1yGcPDCtAAdJVNlUWfDUMZhm7rPQ0aNJNX0GmxfTEx0eDrg3s8HRC5c5XVpIRNp
ljogSE8FmHESwIzitWLnw9+s4xWl/tFnJ4Z8kCzEcTPm+/LVavR0EeAnL5v3EA4XXQPGm7BgFViP
QMnshTkYVUAUkoX9EkgSlBkdujCzAkZp4xYpAOhw1CQQ9WBejS/2h12YnwwUiGgYpuhp3IDd7ljv
i2W6VqPy+jgNm9e/4u9xYkoJa4Sd8umKCLMxwKBrAfCBBYpjLpL7TfwrLbLrB3lHbtEsjx0RXH3i
cJrggEmGDjVShyqhs8MabM+8bkDbZocL/8Mr7wvQKhDIh4i9FLmbjjBsajEAywW8hQkjBk+QmceG
acxHtdEaouaDOhyD9ntyHAAWtyLSIxfw/Uk/o6zTdgkE/yUKAK4/7Hfa2z4EAh5EC1A8h9lceuMl
4Hr8GRWBd7p6kLKnk4F9uQDfYNgAgwzyoSgPAH1sCe0KXS8/TeQvAcrLZFOQ+qDzDHiYLIF6bBRG
Dj5HHs0cth0bcqbSUbb06mmyllxmQRAWnLYvaka+iQlYAHgLtMEAAoxPxYTm7dIQVkfOay2Ehzpi
cwZjgE9GQKjBQT7XzD4ndt4G+x3hBnAT1S5xqGUbGj3oYSQx6PFgvXTd3+OxGdneGdgZfpFQwllr
mEORIqApxvD+hcU2m2ykYp3CYgWxZShJT7qRo+9tvpl4X7QHUvDfP8RSPnEUyH1k/psc+8cmGP+Z
hBNE5x2vwLWXEVLA1F2U9kDgbXP6nOpDtuq2+Q/rL75AoRp74SNNBQ6evASGaIFPHsE1kYsTUk7I
XTeM7LTmSPGCHBBspdcbl0OXW4UHN80eAAoahuLQ0oWqRFlzMDpvF7cTSwqFoHH7bhyyK/Qc53hT
bRVZ1+gBJQZoXlO7EPpzsu3GqgmA4IPC4JH+0ZcVCtxXpwauRie4BuAgQopw0enDRAVQtCQDrb8C
u4UV3w1lIa/qYOpAYQ2JrqCUpuzHE6C83d2eCN0nw+6xC5FVDAcsXM/k3lZbh77mydYUzXxlrW4f
EdGIrubIZmG8OQWyMAvfVP+lWdyYwXFiF5fPnxABrFP+v/xk94aQ03hqIAQPfCaICo8YhXH6e7KN
LdDUj43GfzuMVsbCT47SECOcqLM7+378Rll4v6QQkunAOf0ZFZvwuuC5+rhMED4eY8kKek3A3Y+6
ED3cIJZEWESJjaFDlC7UDcX7piOwLN1pbhzR9PpYAdhffxRT9D/Dlew9dZ9d2LOefGDNf0T47uBa
M+IiDH3Qudg84DxIIOLAPF0JbufReaCb/JesyBHZTpHusYslW1KmVrgg3onig/5/lFwaCcBaDGx+
6UbaS72mTjSIarC/zscrthWfleHkBWU82suXC8hoaPyXmAJ4ByZXHDE5OvC7U+KL0ZJFG+vGe+O+
oKfSr8dHilin8b+ctGU0XxDzYksm1iqVSfiwdQ/pLMxsVS3RCVHC8NK5SqTCFGEOuq2u4koL707v
vPx6na6ptatAvPGO8r1Z8nArmanhlA6pO6wp6RmQ2M9DS498Qfxsdx6tHm29XS3vPjCv1WxzH0iW
Ak5aSH7szyhPqcLV1xjJRlwgL4IawXq/KjceF18mniEAkAp+ZUhEvb5hKx82GWbs8C4QzzDZqo7K
SqJvaBfDMd5QK2IUL7mJCanWTbiLKiVFas9N6PH4/vFeDo62nWC0kVoSrcZ9r6IT4KBiKwLbP6ZW
Z8GjjDST09Ui+2jzdDVsVVsDy6Rx5fGNydlckpw4piyMaMtC4L2m+QmYrNq88inmt3ejM7JNHX7/
fZfD5s7aAPG3oAj+mzuxc/fknyo3ZrhHY1JrPOkhoa7iZDLwnJRlGuYetrhe7hHswmf5uD4tsD/j
imoH9wargemIPV8gMi+DPbeBQx3dnQmO/3p++ZwI/CnM2pl59zDDBokFSyzoCset++bu0pKZc+eO
/e8l9zCrdBlN6DS5+mCocD/0+aAzwdBc+Ji5hjxqtm1c1WKThpjMa7icO5LfmuyDEDgGf+401o28
e2MtGXxkEw3+4kYOqoMQJkAo6gN58G/3MCWzcGZnbryuMGdCnnGt/TYSXLTTruALzoH7xU2VIuol
swuyo7wZ080q8+7Xhor5UmEiAzaFzczEtcmbbuX1k/nfTfrpT6333AAx2QjnQ9lBG+a+bvktJXRT
OyUBifPQJo6thwnay7uvOsjQ/3BhFa+fRRsm/BsCVgZYYR9+/pASldHDzu0eG2LQWEOj9ZgxEuOJ
ACRQsnjo3Qy4GXwgPLUIsaL+Q81gMTYE06ndp0l9uVOdj9/bgoW952/h8yG4/JZtov4FvFQ8ISr+
Pn/pKvW0fxMXUTZr7uVl7jRI/OfibuZLnMyMd8gwExO3ESZlJ787WoiNvzOLkGeZkp+zRIDiTQzZ
7Kn5vLTIxB/c4trrnOKn8CWD6Yij2L3d+aDDG7pkq7I6A2BehwlqEZCtT8MsqO23WxPbTZQOfV8Q
+68wOygTGyKXmDjVZYKJx4x9qLEGY/LvdWvulow/EFgFdpBYJrpZgNzPeu4hxMyC961eZmuwTPe9
vS9LB4MztJEIZ60sqqJ+vDNW7HwckYvFx8mp+ewDfwIM7KQUoMC02KKD0R8ZUPmv3eM2LNgjDClC
+sUcQle2nYXh27L8Gb3c9XrHmlsx2aAq2WAei30O6MM15XFAMS/N6b/5X5cZr7l1Pz922vLujN71
TQCNagWRAk03XZIv2izRFbF/7HCL3pjrT2f8WN9Q3L23DBPb5f1tFOwhNIw4OJKLCYqwnx6fEcV+
vuOsx92sBBKQHGJnKF4t7OZY+K1HvzRVCXwgMQ1PRp3udaV6dCUCheW6itJTfha50RDJ/M55r147
NMnuf4sqSjZimK2p9jbFpu0cJsuSA6K9rAAI1AUeuxCMluWRALRg8JMNit2/Ow6ml2dE9B6r+o6v
Nu8VtKvF0/2sS6ILUfCusyWWN4ie2W8+/EWSM2zF644zOnPZeR76kEZPWXYEsbCFTDy67O9Z+sFL
GOknvBcH6v1B/If1x2MnnmTeIZgwPIdzv8vPsVN7TGJJwpv/Qcoatxkya1BMgFW496WIncFN3qP8
7mgGuQXdzzMa5Y+rIkDG5cfrMauXnLsNltey1btz7+nkq7snmpiwGrFDMWzFXr4FVbTh4Up/b0+9
TE/i8g8hDSv9GZUREnisFDcEFh/YrCzizaIWlldpqA6UfItUdUNw+pW6vu/YNVZQVdsdTQnsHiYB
OvmJB4FgcT2/fcPPIjVplPn12DbO/AAI8Y95bjdHHGreb82h+ut8mSOitz8WrJYvRQc9qZnyBkbY
EzrfAHqPWYeDXx1ww3UgxPlJBAuCB6iuVVi6WHv/+6z7FZQdeA/t+fVv2PxFHAc+DRbFij0DCqic
eky3duQxYpcth0zXGaNF6fA6DetJKK46Tu7MFQ5JBG5BB/X+BzJAk0V7OirI7uYcLL11nih8IKeN
sdoJBw5omP9ZKzcM6sI53Hte6QnujXhMvE7ill4IYbiGttAooK7ghkWzh4eTFnuAWplwgTGLAQjt
GZCL5jZ+IK7gggrrjqSn1pnXpBGQJitExHCi7IXjMsWRh+kMoLF1mHZjQDWLizpCPEPce5AbBgUP
lY+FEyc//NU6aB3o2Nhj8MwkCuwMDAacRZjV80oXxXcC5OPfYLHBlyIcmN2a/o4T5HOEBRZk13yf
2M/t4weUi5EofQrAEN1H/ouinkLB4Gwk/DowOb1WOLYggSEp+USmgLjlYrmahgUPhWBNTIkBixPY
92GBTOp/qb7GtIfTFbDuyPwcIPGLt5eL16Ipet8tRYHRehC9DDmqjpnd//pymC0pv/fkbtmQic3q
YA5rc7qsx1zfqPPn/FmNQVVrM0d1BGO+uI2+F4xSCE5I9dvLOIpGGc6sY+L1vqCzwRjyAlaF8T6l
3uc4+4e97j9lWe9qL1+1Z1bLH9XTkg+ar0HMvBeq32IJ7eGY77urO/UgWa+GjXJmZfkMvvCsQkI8
2nuxG7J/TXccepNt8sf/xD8QQzvre0ouSbScYmYKZZ0m90sdDW4Nr/6UJ3q1soCa8w018n9NOUQK
Rqf5anTlqW0JiyK2abwMnb9ld9RWjzU5w5TSE2dGifMGOjPVIA0673ugDdrOQTNVdxISz+si7yos
APf3nt6GsSByAIaEBjPYRWGS9Ldsx4kbnfAcPuOW2aue/iL4oFoYqIVB/hD7JSZruc9XfzMT8b3x
dFmopuYxf3y68yg3/j4eEwDjj2Z6EtKtHSc3VmcnU1p1wTj5TEOSQg1TONZow0g9ZHVSiS1BL2uS
H+IrLdVjAeiJ3/BsdyBrAOdE7FE9tpzHSrKg0FgN4N2BW+/K6CaszAajhFQcDZxpeKZQWaa7kk2M
/UXFIDDC9sBS+LSoTRw2eDwMuUn0C4jk9lO3ZhtU/ccSkuFjm1njqdtcJqcZZy/HyGl6qqIuataK
K/vCYeZior3st6/G7KRFt/7ssx94sNiD76GCYyJS/NTMI7HnZb7Gp+nxMEUfoQuoxoJq33CCMzlL
vKE3lMb8JDbR3MWYVWdiCgWAhKnIaf7Da32QnXQ3X7OgYaCAzkPZ1DvekAoro85t3HFYEy++p0Jy
elqFKImwhONOKStmfuGLzRJ6jVtZlFCnPCRuGPZebmUguUAQYwOQhzhCOK+Qo8vN6FF4R5zx2/d2
uoNt7ZQHBY+YUP5p/JeNgDvqqaSUMDkCposreJBVB2tzBLde/2ZbyIcDJTllhFdcJ+G4LlIPVMef
rOYkn4Ch6GThGVy+JQLufDGQw7cl+ZvtIO7zqsKY4+dz1gwWuCxrkufFe9zbVcD6FSKOUCNDWL7N
Q3YeJzOJCjvTdFE/TiEpz33gIT3g2GO5TLZs8GQovGw5+vjymhLdSsOY/Xo8FqmC/DtVveYWR+Ks
mSKYxWUsLN9nAC+BVlIzp17NZgIDkgU+0Bdl9nhzEYP2/zK+5XQHr4u0ODqZ1pHDiTNnK8KxH2fX
zr28NncMI/rVsKYAZ2iwI600uI9mdVwhRYJVh+mtpq6dY+6Og93cIaWUO9RcieKjg3istGthkRdv
pjbHRdhuyYy5M+f+GRZT8xvE52L/WczwxNRBboFnMb4/5nAlREPG0Kc2ISoNe/7Qxax9WTFlvib7
/IrLxqLdAXJvp7i/yaOvBsy8LWa6vTBWYhWHWWWkW5nREGiwM19NoR/IOh4RETY4juphKTnqc6iG
McfZVPtqnQXYXPJnoCSUBFowEECVGwWgO2oJ2knezgZrMMK1cDRgRKHzjinQLlJHQMD6DwI90S3a
acr53ETyvnBbj45qR/EBLpkdykPJv4nmNOgWDR6PI05OXZWwoVFhDQcIlrRPio7GDfsIRtqIXvTX
tYVaDqWDNg/jHcVSp0zG9Rnzjn31D26iM9skv7iPdafYJQgeY9aX0a+Fc+UQ5bKhMLKfC+kAW3jB
0byEumZPY71ZZHtY0LBcDp0trbTNc535cxyzNEMkAgVBZY0jijmdEZeJmNIuXFB/7iptU4NfBPC/
V+8kH5qrhY7Qi72KFqKjlWD8Y1CWbeVVYuU29bZVObjWMraIvZkF88Ru/3NDKfxv0LrfAHdMd4wa
BqPtjVSzZ19YA/oD6TbzI3Jn8HkD7Ie/X5tDZYDYFz/ZD19di9RURkrLBqJBWMlv+Vss6gBaKEXj
N5QO0mG4UNsH+bJaMMFepNuCocIHudNSdL0vVeSLD4B+yi4dEeDREPmB4IEEv5VrLRDdxsm3PeLV
tWjSBVyIjukOzaXeJRd5oeyAFZjCwnHI12uyrpyxIC502JMGELgtHr/HzC/WT7bTvtnyrZvf4uex
vG+rPYUjYlUWKdw8FqnYGC38Kk6LpeLOD/LlE/HTA4aYPpPbOkKuY+E/ZSZ+uXlthb145LtB728k
/BhcjUkERyd6D9WequuOtwPmELRmzGMX9ByQCONDv5vCCEQt9zLUOXJkyJhmHnvp1BQOdAX9Vtwp
GK2wHxHt0ZgtqOSUdAHWIUZ3YbFR6BymSPR1vkr6GvWuYPrPSJmzD8Ml6iMSbP4kOq7EfW7GW0c7
s5JREOdRf3hHD6uNCLToBfd795uOmBdHbuHbMCx2JEQayLFot2RmpUNmlFDKS2kxPHpf1XwyFg+t
EC/uYP8d4M7c+kwpuR+rt5e4tEK09aqHHSLbsGzQ4mjMIaJ3mLiMkpyO+dUsNen3o4eXBQ1GHTqn
juoXh5xA6tyDtWx8w5dXRLFfutjSM//8/XIcs2wLhwgfRlV0hPGT4t5+7coNxlTtqomaC67k4Clg
OeLpa9deaZUu3CGnhFpk0KntcVLGE3RTOtXvwJZDlsHM+VLxHp/r+mX1XcDz/l7ZAYq96Kb/0hPj
t6OCOuf4CrSI5ZFuJ5vXlZHdLltMNpMoXWqRtErCsW8uFuxWdIoVtgVeRVYhh7P5WnIFbverXBmO
McFrj9malwKOyC/DMSLG70fcWLWYXUUnF+cNC5yRK5NVKPbubLhJH6shTjqFsGkxWys16ynAmzNe
xIQCEOC4TNV3qjbDT3qiVcNih4fVljatbvLFqsNliVWAYWSWQWvVp6fmgqL+/DgXroqNZmb2KEke
MF2hlVsPzaH1ohXhpbpjCj+xXv/ZnZXV70d0+HPaOPmDebYhpuY7cUi/ZWz2bk/i9DA98R8rZt64
85qyfzdLN/bHARztJOnsPXe9+sXkILs8MSYmQ8NhALnGO2ej/aOxymmGVQNOthoz/nXQK907Zy7b
kKRkS15TwNLkjoNzaT1fzLbaFisVdjJavtLpPibha9S9VLrxD9omjB2/FNoSI5ewl8LnMKrJExH3
CIM6AnSMX+mui/ptuyoQkU1sBHef0pqJZv9vsuXjPFJEA3h7kVuDYIchtCUQZ597QG+oZAGJaedh
EBsKiU+kaYMHDsa3wUpGf8sW8eElE3diT/g/D0ccsJI3mcWNCXG5l+Wkj0Lot5vS0qpd9rLntBQH
GkGU8S9AY00HLjhw28AawLiGwerhFg1WPdj3allJPuJNZnNK6/cTP/lauLTO8rDO94TSF41dQShC
hvSyv1w/WKTqZBJKi7DkxUI5VSD+WmrP9esbad/VO14w6exBhPh6bZE8goY7gZ8jDZFsfcAVXriw
Gc0jEF62+nVVCU+aX0Fa92QU+ymi8XIrxst3vJT4XHEkt5v+v28/eXl8ejJoBpuHCmTCreGwVTAz
7jB8sInebvplO3c1IDHRRBLI/RcbqyY/Zxoybh1yb9Cib717tpv5ex+/9291X923rzvkKvv78sqW
Hn4pjdI/j6XZZ+OrMDvV5LVMmMAuJOcRNtYLZOLlptrb7MTzS3G1x7LFsvmxlBra6AAdIibNAqE5
s0ATw0RjM7rG3aWUdt2wnE1vSbJ4DAg7rzVwlqD+j6T7WlIkSaIA+kWYoRNe0VpTFPWClURrzdfP
iR7b3tnZ7mpEZmSE+1U+TOeGrhN4R+++/sOuonijRyUyRuhcTtnw3u6N3bU4+9D2ezbSf5ufVMvT
d/8kKOAxZhflB4uKBnGuIxt7VZLvZRfSuVKniukBT+X5X/ZbGnHnWEnriZPteEeRCRAy3ORxLG3O
jQSYOytAqL5OV2YCgZEDMyu8LkzQ+tHLs19aU8lsKcnDuvVcxG2ouU8WxV3KW9AbrNfDJHh/2fKj
DJCHC1eY4OSq6I8btNpCjFUy9nlE0LqyONV29+bu0D4d2imlsnC+bGlNtbZquG+J7uoOdoMMzO0J
ZSbIpZnw5/13zkO71Jv5S8faKl0WieLCbKrRopk7Nq+nVvQQ9FSdpUQMde6X8XI1ZF3OCFYz2iCF
VAxssnkm5CuM4frhe2uTrUXCXLb1Jd+IodMHQlPjywuv4UUiuDG4jMpGkO/LMfOhknWqnse1nBSd
Eauze2Gg0x8vmRt8v3FGScFcFaV5iDh/BCgl2rYQp37N1V4btE/xdSW4JvMu+k3u5UyqxK8txjFD
IaGbS3YXgoKwuaRD7LzRVFwXmcpi2byZuhc0TqWE97dPy+xaUOT08vdgyDTvhFfjtRQDUWVo4OLa
8Cw79uPFBScCiHOJiDZnOPzmfld7TA+pjnQy8VjYXy/AHrgCIl306u+xPGK3+bxgEfM/MUj6qn+/
zgzfvZde19Es1U4bm8I7ZBqq7Q+9DgbJlyLvdgvRJ0jOXX4QUwUC3PT7nfVyFAFgGbRYUeZ610OV
P28e/Gmdy26cSXaunK9BilxzI6Kl7+0krae3jprW7lo/yENPV9wPrETywe9U2VyqrL/mk72u9dS1
lk3WL/dGwltnuVfLoGJzrYKzjiVOtFnLS/q/x23di+U4QkTMJYan6yh5by3Z8P7dylyeyC7c/1yq
6gNqOR/L6sF1v9ZkMl/wJAfEO0tGOXWvBo/PtaZ5JyRaTm7ThybxgCOMVWyt8Av68lV5PoyN1hP0
OXRqkerMzr2ZQ95rLZtkBHgFKNfu21rT2PpI4DK9aCxOjUx6be5libTCpwq+E+a7+R0LG9YOCRZi
3odYBp+atPNw5X0An4yDkOZAw3xeBQGUv+/H5CZws4e1KfLipAQt5eS+kSTJkVy1fY3Vtb1K9zbL
pmW7SA5fWy5b8+RkMySClcnDM9k/B5d077kcxWJk9c1dosn7xBy53NUflxJO/+qoPifGsgK2uUok
HVUqy96GXkCPYrwX+0rsXs2Ik29lowoczxKPgYPiRTqADQ/+sup6xJrRMINClbPcOvXO1dTEVCzl
7vJaqqg2CEtkY1BufT0l5sOEGrtGGpK5qgWUR2NLncDVxMCGOgxGLqiBTGCd5HMwozO57Fo+LKOb
By21/Xyu29t9I79sppZcQyVqExF+21SNj3Hun7m317nrqSGR8MVgjEkRTivKsSL1RCY5JAORk9Fc
sbycu7LkH+6Pkm4r3yWGPQr3knLOBfdiiePHyjiDM//Zo3UJ0XhBmcFhSYVx555bVIJjD/1C+04M
kBymr7/MeZmUByPo+Lw7ccT+3KSwSNxG/t27UbLtSANiJIpckn4v+rEGqWEut1p0bXPozVLd/fXv
xii03bwHs+jz9nYM0GrsR3awv+RnhDww/FyNveCxUJC/Sot0wYe7yH+49c+rEWGGPzrd6jfFf+za
fl5wiZRYq+BT5K90oaU3n+aN+y7En7vrq9nf/tKJbYUh13KP1jnTTtjxhPrnBIOXmXxmdqcwVIAO
peFi7Y9VdspsuuqDuCBWFgkODSN54Lwr9parRlC6kjb3lhbaxZE6byRXo+Tr60YPIp7BCChTVaIk
fGDgfcDFLO8UJJQlz0PZ5bjoYVfSEk2mq3Ca8qi+WIRS0gzKLHa+NgvXy1rlv8qN7sIB5zU/fJeD
wz1hUWQbfDm3W/lAJHJuGobixfPzn4vw19cXxQxEheECssmPR5NI5pJ8tJbxr5m7ETOek4dJmC49
DmMht5PAVoJJQUQZP+tJNWkGEEcBEZn+LFi2LNYHF54IFrKWT+F3IJtbYSvZhtS1y+ptLYh4PbrF
Bi/ByI8Grwx8WwA9n0Vcii+Pf+WU7lzT3Sghl6onzNcAtDtN+KqZkruNrkro9ZtS2TkOpE7cEk23
L36smkjD2ZVN1ShSrAUpOaz/Lg0HznXCJhDMjDQMm/YNrs2nsOp5AbYaVqI95a1AQQZL2XH81ijA
e/+ARtynPmOX7kIiTvzLzWSG8it3DOau1dxEJDo+Cg1Jj64xpEaS5TDqrdop7kyzWpNNU11bh/6u
bT3YWC80n9ewN7Pjgr34zumS5K4E72PyM6JJiNFnFl028bZHNRynV4K7yPPWhUqT9NIBETrdwx+w
zvgb+9sfVZE5dbnjZGE2+z24tShx4rcKbwXfjk8ZoSr4Wbnb/tky/TvPscfxyt21q7Pm/C91ssyk
Zy9Pw0VquLlNGelsjkRR7jHxVSrRPNz7MQ9kPlO0ZAOVgb+Ax5EJczTvhGlSwLXcoxDCdP9JXyvb
icqGERqtvSJEr6/Ioi69w00pUt8z8tk2Y1UOQ5sINdb2GNRWFpsnwKLe3dqW7fLcnGcE8zUYeD1j
OWFV1KepbgQSJI6w+1jyM6n5oTIKijrVnJsJ8XK27AS8sKQ0PAqeLSMf2I7EgOYqHsQQ7sNktWz6
527VjHh6Tx/357cVSi9tNyBKi+1aaUURgx8b3vTa3E7s1HeU9j+fmO/rHSwpNyWN2k8X0ipTklch
JFiu3+dXbDR/O76l9TK6CpgprgYjD9YVDEb/QZw22XYf4+sQO8BE/XNtaAqSfR7Xbur7VvH63s7S
dU6rYx/3pjpZYshWMhPBn7NMYvuyQ5xG7mf4+42XAyPPzw8komc+GyBoR6kk943k14YQ5FLd8ATv
u4Zl9O814+IGxnqQZT8qs7aO5FX5ILMSI6oDbN+ROsw+A+vOkaTct77GvrsHhoQGxHr+wuxzPOWn
7FBWWVCnybgFQ2b+d3nZOiTElSheCLoIz4nd7jU4OepuU0+pNk4+UW9d29X3bwYw9TmXLH/oRjON
Z4x+5FUTKsLRZ2MhM+HsDO9awGFVlX64MKokj5moECPqCqIbRHxd1106sRCxM0GMlE/vkhWfIWFo
9rsKMROVF60w1jYfbkCWJOxaF8kUp71AH9o2dvUbVfa1s5EWBnBZj9jUBACzyj25KW91JtDUrR7U
jBXfK01LKUd2z73AvrBqGn13gXmtKuduZrwVY0psyD4k95o3qr36oAxPt64/ewT90KAbK+Z5LLtl
1FgeaNvfsZbpZo3taOaFKW1xB+h7E2ogHY0lkjnewO8tt0Y+Uwe3nsZRnpqOHxEDa65ERZCy2x36
whnaK2RY58L9WA6tXAa3TGP3rSE7Fc5/qWtggg+9x/BpZl/A/TD8FYzNwqDywukdn9fyVxw5t30r
hBVwORKxfMuvpZ/NfOfIiMn9Td8lejS+a+7mbMZns/SUbVIziFJ2lQs9nJi0x0CZ/+qeKvs/zZ44
nJmBIseithCyAGB5pcvzt31tMRb/Un2O7t1jdzl0RfI/gVJef/pAwAcfOw0uB6Rw4zxpqNpeQMgO
UbBOK4iFrCez6mB/Rs+tK9pDXY9a9DRnwAm6YB8yNrLH2RjukHGDsYlQDmUWtkVfZXb+UkUhe83E
wLdstEUGscvbz7cWbcbK8bY5M02vIkVLu7v7TvehdZ1db2MSHbXHvB9jrOWvfJUqTHMVqjuLmUrV
thWN2A6IdM2KUfAmZvIrRtG13meuSJtTRe9rz0Ij+CyHBtGs7cRx4XEy+Wz5zshyHt3eDkL4uUGW
vfXPo0wjZZ5GAl+SK4tgr7262cFyEkeyjxbd2aGQHzya2oYqFu2NWqRihE/nRmFzae07Nl/UksCg
jNAzbHKZDuLdNYPuYAfoh7RCxXiDPINQao8bv+ON7o0rvZORAYVY4wAqhagN11N9Tflizhe2Zj6Z
jbWo9J1ryLJNjq6u77kVEDxOdWPN1M+rSzcwXrTc6V91FE+/h/b6dTSL7FC2BysCienuh+pV0Wu8
byvQcE8LB9HvVdrzt9k4+5HNCFIvXFh3Hr0MPenHA/BVihskcirbOzlKBrnx1VCfYayLHYF73htr
JJrScCSsfbh7tw8/vjPdxPdtmu48m/emAVbtM5oIC8TRw4KGFQpYicQz14LqitPq7da6jE6j59+i
PiuKCBllDFYXKF49Bj7LvdYsEjR+hhkGb/lRrrPsJr+O3UT7LmUgqmcHcroq0dyDW9QhxLrbDnTG
pPC313vifTG6N169h7gA6k3M6pNq7VRJfafeueL+9Ki4Pyq5sPkufhOsJIeqtERK011b2CiFXK5g
O+yyCtJHQsU/5sOMqMCwrMjTkx+X79T3apQZGppQz3ae5D5Gu7XTnTX0HbvguV4VMkPezjr2NVd4
tjP2ZjNbaoEDnAejjOgQDdhS7xJ1g0hHfMs7Sij7uZnGy6e6RKTWQ8Zg4WggjEob2HMapSrAFZFK
uL44xKgodmGy7uoB6o/pvonr+z43knIkdy23a+Hvn/+ub6ufWytoyjK0amYENK5d0rqB+1RNdFUa
JWDM8PCx+z1/bSfP/r65aMs2b1HE4GRT79vBvSNoaPP9aEkG7c4pNZhfIvxjFEKKrJ1s+znYT5Kd
2Wf4YoNcJzdwnyrcX5VUkcAfFnusvX6sEedEdkw/2NkUyfJ1YK/p4T2NLAAHE8C+agkqS6Oy/h5R
NctR9pX50emQf9ykkiwrjj7OaBF+ZmQQPpzekpVj/fRJvbrpsFNypuXlEqUpJQbMyb9O0lmHZKni
PLs2PdS1Z5hgnBzEq68KpZlA/PTHvR/vm4HxrLJukzOd2pd2urbQTO6bJ2RuuhqEfNw0xEk7d/BQ
zwwf77P2vsMj+qFkKAXWlhSvZ7Jy2c40MCfoQt7ogYo3ko0wYiPXtsliXDk73oXP04fmqqwkr9ay
Q5REBWdydTfZn79RCDbAjPNlcf+2aW3o+QA62ug5VUFQsYrUTF6kyMUr+f4DWKcwCkO796x7UePy
ZlxRhlni5/E2vuOPZfIs5EO5ZYP9W75FbFPddhdNzmE6VjMyS4vaq5wpKmEIemFhxJXLCs8gTeym
qkRqqPpAzAWu8XKit/tmw60/G/fG2WOyMs9rEJPGsZ/IbHpf1c9/+7doeMgXbu8K/OVnOggeuyT5
ZePXWmjiuv+0zqSi/z7PAPEZU9S9Xc2Osg9l22f2iKCPW3m+3pad499zkJkm6szj7ROqZWWInMGa
Lva3uDJPenc+Aacl2yQrXQcLKPv5x8FDrgqWJ3Y6vzEMkX3fS3ma0nsJoE4fF5dQzpKS60AgGgTX
AjhPvyZ5luMY/1P9QXN5s50/WttaBkN5qW2rJ+MaknX4bw1VUVtWz5V5a17FjDYfk/VHvJxuhFso
LKQ27z+ah9qrGty3iUbuez7KDh+DbCvTIaGub6sFevyyM7CUr+5LFy7Qc/1Rph4rBfdqvC7DYFK9
KMDcbiQsM5Yqgj/3y/s0iGWCpKvzelbsdZkuTe7zL/V+xIksP8+UDtnGraUEKCJjuYjL99KxvuMa
uRfbX+SKBaPHq4YQHt4y+07MtEVIrCc4zH2o7elxn4X9e66FYO7NWgdggt4R8pCo3L7wwYGwV4Bx
yxOEdU/MoOjjq5E7NaRYTsb6gdQy/Xvs7xKFe75835S3ckZ2xehWzOaLG1vhdDXd0nQvi2cjpK3u
AU/ZfV/NWonyspJC7lp3a3FRFry+zpUOmHRhgt+WRpRqJXdVhRs2iLLkEmvnN5WU+NCeZaALKK5m
1DXV/RngEKKM6rFjPxPV7vtmdBZ3Xr5vSxw4EF6E5baY/qfhPWOewgz50iuqCfHbbksZCL63eEdk
2NhOl8Z9VS9lT5V4or/MVFZuPvZi3cBtHLx7uowNOiRba+inF3+W+bfmnWzfeW8Mg1KKWs4M5z4C
55lpvoS/ncsv+3Y6PjWJ4pyfrM+Dba6zJmTK1tRT4HkGzly8CgTPDK/xPvtVZhbg4dVFE12NW2Sr
9yjVi9++Iavn+DhG870LUVxaPm29gmubDCVvrJdgms3X98MHS8fEeNam7J32aZD3QIxidZ3rqZGU
cV1YNZ7ywMAp+ZIKp596TzdMsgup5aX9o4g7zDTv1WsH/5n7c6oC83aty3vUbee7y8+NB3rzs+nN
+mTcn9kPVQ4Ohy5YvxE2QaygZ3gQvR87mSSlQTlMiVMZEwfk6osHN2sV45R8SYkyMsxkSn5SLqVq
NltKnBtIgGNZhpMxsRDv7LYez2O5apyqywUQVLh4yYALtSBkLD4wgXWErDqrgIkZlRn3Jg4i9yg7
a0iE4lFRUvr+T1V8/8uo/xW69xLWa8O1j4c0sA1zF1VRYyofSh4MWPLwtl7Xjn+HVDGHRZkbMl2b
E885AJdvu0s3EbWMeAAT6NO1g7Ef+Ir0iwfV37q7VT7K4vmHxonV0i4X0nL1vScK4VlZxRoYQG9y
2nX3rzpSRETpTULsTWSFAWOlnHZZdEV7h6c6E7GnqB7FnNKQvnrrc0vhDfuFSAoYY169oSRGoCP7
8YIYtal5Qz+w3US1fxogQoV2cmJ4RieSBVB4fcc/thO1h6aCZ0u5GJoK9vx9YXXskwuPDiMEe2sf
BK+bn6h5GD6a2Z5kcaIGGhuOVP7IvfFAOVm0hZTT8uqpkEEMmw/84cJ2EpVQVlSmufbp3sw701bg
zjr7Hj/dkZnwoQyKvpMEDjNOUryQCIra6WgfJwjjsdjWM5c22N+xZ9qGpjIcY/PA3aUtl48L9ipf
wB+6JoocnkEFRDpEC+J/OKK323LuVvLn2LPjs7ZN1kSs4hIyJNJczLempZVKSScTVVlG8CxEm2go
qvl4ZSnu6Efd4W/esrVTVBc8esnTfWXqFPBzOUy0J6VIykQmuBypS00U7ZjZZd5OgtemYmiJX/nd
CO9x0SWBTCWVpUOmtnh3gIlSBqz3P7yPxTka7SN579pOptsxcDVkRtmZLnA3QwiIVdXxT7HKsR9l
PcyCkpCZP/ofOyhbdj+3e/Abbf55mGGG0GXA4MuFPpRj2dbmUd0te4gfbJA/4gEHEK9XI9hRaA5S
tVOKd6YZ4MdUXe8PoIG9Ap5k4YGez9eK+EkQ2/KsoQxRRuEXu7F1H1XkqMKavQ7szMMAT3uZ5IGk
2NXhQSCHeKLMniiuDV6xWDUvq7LMS3Wf0BceytkAqBXd+yJpZA5ZuMFQP8EUqPjAvRCuALQ7i7Tr
uiVQlxgk2MerpG+GMEGgxOH43D7c+UuQH5wVjiwZx3WB4xJtgrbm8rrFQTHn/OuOYiOXB8gNwfLn
AW3FhQBH/mEv0FYxh+tUDYwLgBRE9Vh3wkgU8O5KhEzRpyEWNO3GgMLtl2+ViEI8VM4EhsJOLQ7w
zB8K/unLy8WTQDXkSgTxLofzY/n8da31bQwc7pA+F43EmT8wdg+jN2UqHb9AlJpbFjIQuj/0JfwC
DfnZsDpktLKy7cbWyGYM8hkz5FslH7KDVr/8UduvBXlzvl6TRQXHFLRkKHQY0O3YJp4y99MwNgVV
ItjrxQFffuOmXq404j4SY/yirXmZJWvwdjrsAPyDOWBAlMWekTabXnfVPtfUXPIfeF7BNdfChcWB
a7mUn0p0EIFRzdlypF/oN2btTDfdz4+igJ6RgDSEVVXPjAXbYGMaXIvxQbb9z7SQ+ll/uTxfwQzD
7k8QFsKDXHGkg8/klzUTti0QA7uIVKu+sRB+bvcbPtrvor8fJqDGlFM0tcKOfl2vf7kMyS8N3jVY
geXx9TK9/BRj19KQTDI9IFPP1LExySgmsS4v06KL/dy/BPOES6UaVusM16XTg6YjBBWByvaTx3TV
PlRR1s1rb2MKhdbv1n7wJ17kkppWaRr1d3y0ql3e9q3kyFCQybwluCsYGgvL6qyV5UU8mlVQyrNM
7ctUf12HNFP4vaTZvqnnVLC5/ul9Nkb9pobPfiRcnNh86GAvP3oJbpU772/dOtDoG+Q9CZd+vJ+8
evCANYnpsYnKbq1Hq8GzFHThwtEaOrrp+kvvCsyyWKLRwqsl/DfSIe2FFQCt31PfsRoch1B0CFzt
Pb5VMbSLie7eWz4n++61N/8Wvd81pyGkomEiG5u+G169NvcTQ1JEkULSEqXYupKNV8/koEB5Isdt
ITjnZIMZJ2WpDLxac9HIGiD6aWaKEeVP+p3qUONdSWgUVBiaG5LaxfjalINMGx6sPtO5t349qwdR
HNTBvfsk8r8Eqw1yMrr1ay3VO2MqFPWcnDXM93T+k3hLsLHp7GQlGUnXzPH5UsFWTqqj1I/E3jpy
kez77APlgqmCuUJj0jk2Mk2FUFByzpvHhtAC2GphNiXf2w15m27Dpcv+Q9JMr6SomL+tdelSMUQx
sqinSwLggPmy2tRbh49rXTbQZwS2Pte3s8Lr7URsyk0QtWxR+qdQINFwLIoURHI86NYQpSWEef9c
nZfzxW1VhokwHnpv1rrFz+JH+dswtmFRjB80vJN5fj3csqjs+7vhTdyudC2J8Y/ChXz/O6ZM9mmn
e2HHJFrnUvJhimJGVnVBQZ7cldPCSs4FVTavzou2ieTrVDoI0U+WjrHyLVd/mtAooSA/pOQ5Efm8
arREzmClq0+83pZVuZkHmsoblBf/Bk1WDQk7LKvGK6biFZQ7RcWOF51209wi4jKGo2QN+b3VLabq
KhqGeFmegQOFeP7cDbWV26FFxV5IijOR7F6wL9p1szJXcyMc00JU4KMKMnbm/TtJmlmEh5Avs4ja
9wkLCdbimPGv9uhlBd5dg+w7q+TbHlmlwDkJwbf6MYgKwov6WvCf7LVgCkF53dqxut1+9/saLxaN
YxPei2J3Jt1j748uyiEz5I1lMzFi1hDgkBQSYoCryhbhKLX0hj0z31L8QMYDNKOnXq7bRzCMRFjD
haopMJWxc0KPksMHEc9y2WWzBU8ehrQGvi3GJ0/KML1CmqYh3GTh8Fj1naNOa18qTAXHF4ReHbPj
MqCH90i7e0gpkFYbZ4zp+FdpoNsJUBuLJrYPT2ZqbAhriY1CbubIse7sPV6AN7gnmbbWsJ0CxqNk
WVW9wGoMfL2aP3bMT/d3NZlqcLu/lLdU3z0Em5dh2TVTAbPzj97gdKiev0TVUwCEE2Bei+SsY6Pr
Dtif3MD/6xlSeA/xbs6zE09snw+3aihIN1f2zYUkyRA1K3U+zHYSdcVYX/5CsuMBQ5g5ANmCNfk8
SbESzgQd5tFfjDEr+anNxiFHhSEpiPtnumiv2paCkNEKZrYWnOVAaRRC8mPZyX+fKvlRVtizTaOf
e1+CgHPjvB16417qEZo8UVBJ2nhxF8X5JInlOUKnTFkZv8apqdyEIjWTka0Ho0YmDrFT4/Fxaed7
7pAag8+zPevke3NxlyO0ryG/ngLqtWG27BTscK986qz+TJiHWJnGB6g5skkrTLbBa+X9C/HSvLc9
CMAPm1k1Fy8su6C18JLRz7/7F+63fIHf5EB5n5kist1RB+GmqkKA/c8r9HsqEyw6W9VRtp9zQ2WT
6Cn9kh25QyR5go6D0v8nmma9yDicsW0VIlTZLI0w4BmZu/t1qb2gC33mg/m/QHAT/8Gn2HgMMulC
N127BVxp7BS91mZi+4v4A7cXDF95TlBlZXty7dLub9pUjq29L+NRs+7UzXwX7X1XVQQtlGOtzPnd
VSVCfB2EO1SSk0Nj95l/Ex5VaynQKqficFtZ9ZN8OZRqlu1U8sjH5SpryLahcg85RLvim8IVVqse
Km9LQ5tB+W1FClm7Nk9jxRhar2CSabvvTP0Cm4eSS1AcP2UovwvzL/VuZMmeBunmoo80vzfnwr76
ua/90Lxv39MDoHDhSFLBSnxqs4A9KlqUJ8ujRqUNjH9MhbPEOSxU+4JXENfFrAZ7zH+uyna5P9Jh
bJ4XgzjfC9EPm4oUkeUnkFQZn6+9ph4cPeDYsyTyOTtY3Mq5YqIXSp6muLQwbiJUqURedQ9QbdF3
0w0QiEr6DvvdjEPfTRQp2bO9rMbGdmm/CnhQwuKhYXgX2EwD6y4YUvnqraRtrbqLsqKslvoxKsNe
kfQtEeZGRWfenl8+p7NP24RQ1SRhs+YZj1kxLMf++NxkuqXLkEETcifz9VhPlsCuME4rnA5VY6dw
ZUNJDWg9+RePdKHjIjRnkk+7aaoz3GW+ZquHIoOwYd9Uara+upqfum6xbEFHyayty7Em2Jonzptb
bz3MvAL7roAuvFyj8vbSUcKvv9Yalvp1kuXC8rQqoZyQvzBvt7i76hvaVqFyYIa+85k7vmO9XKdv
g7tuQyOEIZY7oItQQ9XDz19/1NJ8bPlevud/Xsb5/sYnFO8f8RFwFfE7TUZ2pDFTrHi/HpeGbDFR
YabXhJo4hvP4eSo7qHzpWPEyylz9gsYzUzh1llPimtuvespV/8ca2OTyPys6RyOU+Y8BxMdiwl4a
6x27u/IL/0fm/+H5lGRBE1e+VA6td+gIXqcbhbwTT1PhNniwSI4uAPpD9VloCu2pCZ9t5ymMW7Ib
6/g74ojxsnv8sakG5iwUva/PS0daqZzXQbKf7IN0Ic3Bi7SHVeSHJ6j1nhXE+eKzYmjQYFytgKPZ
mNPq39gp9K0JrHa21NTdcDwKrEtPdr+SY+bFZ1PK9bFGb2S71EIeSskmhqYh9bkgl3bRJnRUwhZu
zN+kdtEPXoHOqrNfdTeL2nNCIjNHDBfWw8exYA7rU4X4lBYYOR2a8n9HuAAPQtOPhODcWSnJdGKe
yhdF67Xk2QlH77pPmuDSaeCSxpOgW6+V/ZdxV5lEU56OLV1DGWQ9qgXBOuI0R4nTR27WRMmbPk7i
+P+mVU0Q0lXFv9+MiNHoEPgQG8VmgxCX6rMZKNH9W3q8vGKK6dJeZFjQI2rlBcZldp9Cb8FJ58vQ
TCVLaHfuOoxn5RxYREvo4JyZxoaGJI5ivd8PlqJq7jUtcSIk2OvOPFfeT0IzmIglmAhG73emBHhQ
aICWb7X0caL4SZqaZhJr0uhg2apugx+CuJyGq2TFUz8rPdHysr1ZyUoaaM/JfOryaSwpPvuG3x0b
lluCtzHZdN0v82KmBEt7u83ln4YUVn9zse79a6QLuN89CCGgpqZeOU//0sIvB+dkY/8HqvG1YpWQ
3JEYx56FfNUkxI2J1QX6sE5i7OPdSSaIwTy33jPZTH8lg9usAdMTuIcvi6QxUGAobPVjV/BFYION
rckNLu31jwI8WTqciuPM77n++gSMPkemOFw+56No3HsMZqJqdrnS6vP6LoArR96s657/peTgfK8H
UMNFL3ClHJwgGxLdbOmVM44PZ/Vs6v3rK5kakmfvw+XZVCzjljqXtzsJeQEuzDtwW5Tv2WZsU7nU
Mch866kKT/azMXuEda0EDuoR9dw/iiVBGSbF2uzYjJ4bCmLyAa49YB3aF5lr2WIatNIH6z6Hs1Tx
MY56SBHt4q8s00fbQUjpQ1q6+L1U18vy6+PSD9q26++/2oXmPpDERUK71DxMPjuKTW07yKTqy5gV
IkRBk5kLmlnEZZy38tX1NCaNlNavvPuljqGY2F8+qX7hVLbfhLrKhwxNa/f8ZyNZv8rRoct9KJM/
X0oO1Atr2qnh/lTVrZ8aM8N6QxA8AY9dv0LlMzt09z+mlqU4PMLkVvqF1u5ShVIShohCddLwmVQz
Uwm7Ap1zUq7XRVXM49xVYoTlMFMx5QrqflfpnC0BqeaGw7YzY5Ne82+ndOHy8cQlGQGzqQsUygtV
0avnKnGAQArdhA2IsVcsitDfR1TPjSFs+4m916FHrqq437wTymfmmsGG3msnPDpbNiggFFp7eddh
gvthgVUpCMgVB+whlP7/lIj+T/aYyrMzUW8t1qjSh6GByU8fNscokiubXCXIanvtKVTPi2mYnu5d
hTsgCCB9I4AIEWXAtsg8KX6oXCfkSTv2ZZD0mvthBnsvEaXCt2j34ubtPq3cY8p0a5OXZ4O5yVRS
HnsCkJ/3n80q+AkFOB7B3lJnJ6+Qzd0UHXMTOFzJHYc5vogzkd3wEhvMb72wj8mR/kotvgPzMG9k
5JSoyM9DRALg7cekxjjecR+V05l2KnYs1tYER46gA5MNOvayLbkFJ3KEwqGxP5bgZr9WxXYiOpFM
Hgkc/1uNns9CagQeVdqTBkVeLGGgXlVJYmexFV2oG+XR0SKe1mZ088rt89XsraDPVtbqDZPKLA9J
iuJaOxgma9l/QPmMGL4g2toIpIAUwtM2VQLyNaLA7E3cwKaEF8p+2KGkZVMs0iJuPm8Df09pR09y
Yby+FV9jG6mGViuTWvVeFHyJZvrDdExO2HyIgQ5bXqLIIKGBnTHh7lvSnberyiIl89yMCvEkJY8d
YffhVjvJTGrn52Zyl2W94VBXwQxRkADB164sSpCcpUrRo3hTH/2u4JpYp6gYRN7kx9cul7mZcJtN
6fCo2+xvQDlBPvfShamQWy9TSGJ/EJ/jzfuZZZiHlXsZGsjZsC+kNax3IXwm3xYKN0XCuy0xMENQ
31jJDuIol2cxd7V7aBzWpM07Y8e+8HoVT2x5YERdIXstbR/plNMx3VMmZ9d9xnvnynPA+xGFboGo
n5E8Rt9VuN9CG2N32WHK9x0mp8RUxx3wVb2RLSJeumfb8s5uZiTS/2hUTVCcFy8G4QgPDt1uiCFk
a/rQUGu0byCsbRlcn/8RYf6RmwhiEqTvWt9vIG0CRRWRUWbu4FGKpwhbgpUF9Gb1Y0sPML8aR/ON
rszVFXch+dMEU/6bbQDllImhjZYL0LsvTIzj96jkTsgqwypim9qmb5w60CClICExR2QrWSjEizQb
BGd7yg2sPl3kr9m3v6G6g2znSwDvpJ/9Ao5lptaNRfZzbtrAV73r+PGFc712Yt/zz9TP6nf+L2CL
mCosnH+a4lR3eSym3h1yq21l+2FOJkzqoh1RzNrqjLd78FXzXpQRZkwYLyVVnxPtsSg9/8i89GJO
RH8F8INvpdoqJmtJ+olo6DE0gWonUUQtrXTlEOcgwTx9PJvQ6X3I+QtVnKXBo4Agy7fc/uAEOJST
X/LnCDWA9KScaS3NteSohq0bP7Sn9BXZQuF/h1oa18pcli7CHIJjiW7g8O0dtUHqsNCzaEpGCfqj
T2X1MmqkwHhOg0JShVBdOEumt39Uif5T0RwsZJ+nmd2f2bUAO8LxJj+XMqh+M0my+zBD4qB8JO/f
FldcNsjqTpK/E6b795rCZzQsFmDHXh9O+PA76ZqtwgZn9vIn1ycW2AKyDUWsgRsCCMlBpw/dg0Ck
+qL5eITaTzUWylrFuuTb370cmrWUbaHay0Jq/EpUV4wdw8wvFUumx8WHUDpJ54Tx3sgwjNKt5D7W
b6ckveDpY6WGnrA4Pb59tnNNxZ7ygUVRd8M8R4988AjkJl76+b3rq7/I/csrbOj0/J1+3x2LUT/e
RJ+5UTYlD86zdcS46SIy0lUKdx3axzxVzL7DIh1IeisFphD6eGk5TcpjCMLbCLIRFZduBw/OQCMc
zn8r4DIvzf8ME7joEgUomydnjoetnMJWea6/PDRUlp7buDk6kRnnEgpP36kExkzSrmoIlaXGpjsP
2zac9U+YaYzv7VjHkks45Q3br2q42Xz8bR97n+ED0+k2z8PJZNHcCCKYQ+Rw9EcNusOFuAmfRGWW
9zJc+xWYmgI1xGK/7cRghgeUqSb+AYpiZsnqcxWgJpkd+DeDFZV800Yk7ESX/dSh7Bq2KSqR6SKI
Fgqz9/iXVa7DNXHw1crfxF+at6Kf12Z6hAPclC5kPn0VUEj0dtbuUABc39iqV7kakcT9IQZU2+iZ
iUnOIcdjVuXjCUpP/hCsDalvJlfKbSqnYzGvoCT+e6rW/Tk+31iNOGHr9NbXGBnuC+RjCXlN9bz3
o3GrpStJgHuQMrK6NPuHJVAFZLhbsg1H4GnRuCBgUpW0JR3qxVNp9bdYFJPz8sEe4ojImyxeeI21
uXlin/w08bP/U1B+bD4u5oW830fP+qYzwxZ/bYwkeskPmF2KmSqDRplM7+/wHXSTt+rLvMlC9nvX
UBX+w/FP375oJ/uVepvuarnhsa5muWtNTtXX+CDqWGoNtaGw1GQhneQwcMMuY8fWKmlET1jk+p0r
cRaLNfXuP2x6/xnvRz1StvpSRNPo2bTCtKusq6VlK/Z5793zXmX+jRhorf9O3za7fQ0s8/za/B6j
wqb+qkTvayTJW/JvN8J6DLljJ6k63WEqxD5Wk1+HdjS9TDHMcJeE7GvLZpnuPuSrfJwHbODnQvRN
nHWvZj8JlIjE0p+z6pUEt35VQs5LCOno6ilODO3oXGSWI7VvWEHe9p/KmaM9lD78NKlgmgoxlhG4
bz8BzfyuBq+/9LuuO9+CSuU8QD1E6Meqf+jbtO/yjnEQxdvHtkcia498+zcDdtd37Zej/AdH5qHj
fF5OY6XQUvzDGnMf0XAuoyf/j3133H1pRb9Ov1xIYvK/w6LLFG5GhPta1GLPpkjcZhChkX+kiQWX
X8ev2e9sHI6OyD5kbxBz+hoau0UWyLbWPE/iJVMIe9IiPrcAw0K6f0MpqUhtL0Ey/eyTL82cLxoz
83Tr/MEvcxboAV+15HKSkQ2qa1eTUP/cZRF0MumePWln2Gk8DeCaWDVwGsA9RIKKpLCd9YgOUs9O
SiaAaQrxxjFuGlf7dDQbtqkdUTRrbSi2Fcf04LbCsPNmOy829YS4LCRYL2Q/gbnr3IQNlr9yrM71
V3y/vxHzxfvnhla6bjwd6qWyQKQtepRJMsSc6rFh7iP7sfzKjpUPL7mZ8+9t5dx6/T2dPkat3unl
88NtrJwXSyhXRJSeuLZJRKtsEGo39nMSFbdq85VUX2SFAgvBNh+3j1XT4zYz3MA4ivFQ11/82RaA
GMuCpippzK0zB1T5u2pcBtfW5T+W7ms5kSWLAugXEYE3r3hvBUJ6IVpCwntX8PWzUncievpqutUC
qrIyz9lnG2ThE7egxDcS0fj5hcPYFi68smJqgQL5HL646fjocWzHfFed4qSItVhVGcAZW4rlSuJZ
wJO+76SACR/3OsQj+An5ZpveeCS2h78pmbd0NOUJOOczvqt8YtAw5Q4zDTXbVDxj0TUaqSiwqHif
QHU9AcUdiwIz0oxuDmiior4CA0WkJtl9/EVlfOWFaYVZL11A4W3bWBIC+hk3taqzWfMH/Hg2VHIK
yIsux7S+Y1ilPcqzpBDYMHCIh1F4K/XDG96D9PiKd5Hk8JI6uQY+GgkoC7rqc8TyP1n0tslkL3Xu
aIPDOxfbz/hea8HwGs2BeuIxzNshbR2nd3Ur8LmghZxmjJAZEVWy2KP5JmvZtu05O1h/XOINFdMs
csZWFl+rietTpwDgDpO5B9LbA0iHrqdL+fUoK4Yg6xE/ikIldEAKlc+n8BfpIDbrYjpfUrjkx9uf
VUSaplewJWuRwMdAZARIFAb4S4wdTTE2fmGVizbDNksWCzix+qlKth7n9znnW91bubXOKwZ6Rnuz
oAtg2eGiLjg1BWeG4vUbR8qG5CHR74CZEj+3t9uXmYPalJcWZgF6QPbrYuZoVgDZ0vc8mKXY7+11
HvD4IFK3pUtZtuXqpFw/8ZP7dx3bjJ0jNw6/bcf62VCXCJVLtp1vLpxLVBYQADIr0aYAOai8ZHIq
N9SrJi4+aj/lTDwWbWOO3mfb7mHx9FJvrAvFQaxGedyCrFcXih6ubJZrncuSba1dkJ3o9qLAwI/V
r0Iuhq/7Gg1274vf1eTF7ez5LiAizK9rz0H81zUxWcLQLW0+4u3tQAqORQqEfPVm/1S+2a8jcxo2
Tpegyl3+0DmZg4CZzuwbLtVZDrRRkkZ6PDJwZ8WR+8qqMxal17FMjd98vcXeU2lU4cfkETRLeO+v
cCAUJL8/AzVtYSCc++PndHVzyB2P6n9zfR2JHifXEPraL7wlPwX1KhcZqHueF9VjUz+ok/BMa39y
861l1IHl0NSbObjuW3PbHelNZX+pJ2Id3lxXprMvHajcS3LI7n1Z2765h+tlxTZ+ZrgfnKjD7ObW
gGoSOQkPJ8w90S4mmcgD2MuB/86LzizwR+qmDrv/aBpk2k9AxSdr5fYF4wPR1K08IhJ0yMylGWvT
1ypOV630kKSsgCLmNE53VfmhlnaNc6RRMaO31qOZOdXvp7IK3uvuQiCi54XUavV++roHloaDUqaj
MtwLiZnScLJQj7Wp4iPnkwVCKo+2ZFvglPus2WwjRSGdz39q9p/Um1cjnb9WZ6uBocUD53DXM+3N
lEBFUS+ZRXMOXHuPorLIbkdaMD0bhnbX16ZJN0sz4Zn64pyNpqL4glJEPZ2Wxgpb9XhnblLms2Ze
SNu8AFfeLcxPSLmSR33HMvjVD76cTP9VLfu0TfN5l1orU3tyr507jqP3V4b3cTDcDRvbx3qwZH3I
YGHza4yJh/vz6jluTvVtTSs+9E6oYFxUJhd7dXJQizif9W945zTPQen8KM19w57ps0HirJLkChlm
fq6mi/siqrE7r7vrh3QJcgYo12XdLJwr98fIPRRfL0Q7iQom45fDYw871Tv0pcZ4SUi1lt4x1Pq6
VzAy0o3lcYC+aq6fQ3++DVbbDh4aFN3smkTSFxCDQ0qhWV9kB//tDHrGgkijddS5jGIcqP6ucLx7
TjEUGF2/idbX677rHuJhaTpTo/l19ntx9IQAYiW4yirvMc0FFZ92JtVUUT7dLvAXNLN4HvL3PlfP
j9FjQ3+zH0evGvld9bH6ZKAV6y7ae4DGcPkz+6fonA0KBY84o2bWRLC/VzH4YMiTYn2dba/uk+z4
KVYh39nne4U2BSRSFepR/l48OEA+7Y9KO9QvNjCCp+EOdLqiO/Nipkr3V6VwKsFV10O79it0gi+H
rrY1X7+Ho9OkPWIj8Qpip3BlYTbD+ND2dvtasK2AtyEeLoIBlVJ+Xd+hTv6AR0nGKGGia3NGeXNc
cnRp3Hgc/DONg3mQ/tz6UUp1fl9jUeknVrva89rOGVhAOOWjLdqzL6vTXb/eBunK5VEmXLsFD24p
PF+F/uzfLF7BGTjjwC+rDCUKpiXZoqCrF+iDb24+7EYJo8pXya/jjT9fmbp1fxiKWXtCxBbtaE8o
2tjsSvarY0eDb+7Oe1jiTTv9j8YDmRLiTRO8fzSY3/t38XoeDp/8iPKwGELxUvLv1zJ4D1XTSOGl
VEeXaup1bC7DUnoOsp8Ajr67uLFvkafw7HPwKfaW7LyknPfTKGFU1tBrsiq9X6yjkMeUwW2FDcS1
zSljg7CctjXa5juZfFGjcoI6ZZ3CYaCviXBGeLLAJq8DWoTD1c4mFi7zhsW2wu7rg6I3PQUEYFOX
b4Mu9JLPyrpQi77308fgObQdGH9WjpPjr3SCEyOdz8sbqB2BbRz1BXVkTg1lVLb4+HWVHN3nu7EM
MiDWz7m+1Ziz2OuevoB7KuhDornM9+B+yUHmWT3wlGfy8J0fv/oQZUVe8laid3MRL8uyf3jQJuPp
psTMllIqi8rp3aB6wa9UwwWBp/DTHFp7kMN0tfD97MKxtO1ha0IXFIdUQEXbjXZzP3VPS3htLrVn
XYzmD73Pob7/vE8WfUHr9bPP/k+wlocHh+X67WBC2rbgocEuM3t0vajaK1GES6FHG5UlRkv8QFS5
vyAnQvp0PfOq3Cf6O9UM4vBwfK6d+nurWaRuUCIacHnsXuzVkMlaxngcnG6l2OihD2MgApnKFWew
7Y2aJMhn1TicJdJ/PpKq/E93DZShNU1+xTP1/K2W+bmuOrtdaTM/bNrJsolMjdvtHxSnvOWkkC89
9+XbP1Mnfkg+lY5V19mf5YrIOQ6GGWOBEIdYjWom3u8IzFgiGQE+Ny/nzHz1WwH0RC34kn2XL1Rf
pLPZasKxCJ3F3jxVtTApVoAaoHUffpayx8AOVVYSXBZ/KumCLT++bpxxQszioWeOspDKjinfvp2g
sWWEuGywCaE4lZCZuX9ABexOyHRGKtuBEPtXAv+3PuMV8mLwVZ+Zu2iXbCux4XJTs5nuqIgHr3zp
rJgX5WRC/4yXAwci39n9W2CBDFPJootyWQ9sJhBgBhD72BBmv42g7qpLOvWU5O/tF4APMMz+Q5qH
UylEa9/rlx3rZ7ZkJq37+n3hBQyY4fzJVv6dXxyFLzoEvH6d7ppseC5nTiaWrwbcr+JOkG1LgPPi
3r29SzR/JsZLI1Slerap3Nwc6sd8ezEKxIFjM80V7+Rj5LOf20jaa+lcqGxGXhLbF+sCN2Vd8kLB
JsAYKSa70H2gqLmV53jWaeQsXceGFoch6rEJrVYMFVIKo9KaSkp3IyU0SLhfm9r6Wbuae2Li3h6/
2eWHLM/ztovjsB2noWdNKHxhbtUeQpNhduZgB5znUKrj+EIr5oWuisF0JiADHk7DIKOj11Bo6jow
vkx4VZGPe1VS5DLgd+jV//axeshaWTTTGBqaXuTjRKL1Qr3SLYKFkhWoQSxqDjIxCG+SWO5ZZNRe
GstaTCSnhe3k+MNax0ICuqC5r1gpPseFZX/zwCO4Y+E1jonWgpabMBtXdDvIPrk+cli5jE73PjwQ
oU0ebWGtPAJT/RQW+XJGaF8CvcP84IqPYgZnVZJp8E6RG+8UxCRFasvUokddvGbiILgrz0D227pb
vebryu3auqQIkqL5QnnsUAmhfdsfoujZru6W47YHMwEkulsPFphY1nFZDo/qOqroWZamvfE3K0i2
sxob0y/3wYYhqt4Kwb1FEo0Vb/YJ6x3rAjFzo03NJgzD5emyFBksrNY3xUtias3w9Q5IHrP3yzyz
55caaDPYbXhx66b4JMLps4JvUTx+O9f238mhnF4GI0C7aPOdzzUP11KuMJ3lEZWH2Va6nky3M/n+
ilzl+xgTkrIfn5Km2A1HjAQ3e3hf7aMmVgoymtkcmz6nTSy+fqfGy5UuLb28kwS6tYuXt5+CeCOV
yOYj9W826+U17ulg/BLy4zx7G7zkFG5GA6vqwXgUgmKi8GAocGqi5ODRMPFAsMT3PVa2jzfu23fs
i6i0n01yq5xnt2xzesRKFr/EEWZHq+Duk9hXAbMZ/NRn83isPmLii6o2nBjW676RvSWLMfqH+PB1
D48BvYExotDSI2MlR0B1vW2Rn9ZVPadEU5Gq4ASXKf5xnfk58231EP/Ynt32IPxXrBqBcctflql2
jNniA+5PA/WmLtxRmV/XjzEgalALrEYgDNZBkRR1hzLpkI3qatDRPX+/ZFjZFlrROPMqUVa8I3Y6
0lW8xrsKmV2NHR8YioSB+eu9kbt3LBV7qTH0eTNZr35SD/Oe+iZejksECQHR5YVmKItLv+rGg45T
Cc6gg9Qit6jHohDSbCMyLj4tqwnWQMYkavBQ3P7JWoAqoUS4hynGyWERC6kwmOpL+JvOyJiDlIbh
QoGFVSFQH+9RdxE0RnRRi3V94StLVp0mvfyR6nH+eKUDf4PZ9p2OoZhsGzKiJ2D9OSyjfnA4wI8o
lPPdxJwx/VJxb1MpRFM3lY7CThb9OAyW4/gnQxYTu/S9lWoGwgyDOBDWC7qYHcJHZj9oB6i6/k2K
AqYUjmyt8qp67Hjssp+pfPHz3N60LrPhvg4/vn6tsqUFt8t37rw0hqfK2/4jN2VGDbXZgbMItmq4
iaEbmyCUe8RAZtDZMLEd3Keq2j+9l0si1+DejhpVllD3kdZyYtSK3Woso/JniW9WyhdOrB/bL4Wl
Q7/PciE/yH0vCixbjx+p9rOz5+G57R0diTVvDJu6dfkEOp6Vn37vZ6bW/pm3ZbyTujQ2sZFGnqYs
mpJp5+rqAhlwS3xBHu+rT9auHq0/+B89AAVB6vOlZU7kzhlWzUx1ck5/NLXMXFcNYGJ5Mhsm+qgS
HA5Hl0F2Tf9cYpDcpFg9nI0wi69d8Y07YjxnSELdao1IFSBzsk+fwkEY0JayRhuBOmN2+0eQIRW6
f5j/NpecqivL+eEfwraWgs1SPlNLX4xxcoGsfgkBial5WubBraOCGVx7Z8fvqbZElO+sp1jNm3+L
iagdlBptFbf0xoW3bCzTYTC88kQUUzGlTfnaT5QfIP1kMVM9/Us3BaqLlXk2t20XXDjgqjan41t8
7b8TDRO2eKDm5MeGoB3DzN0/V7TQmw1EE488hJsh2Gz3L40FR8XfuFYfM+tFnc4rwrwQtmORHNtE
hEHi13oVmhJfRnDozb9XVbe8blgZ5zap7KPimX9V77zTe9fpedoBh++/+fYBAOwkjyYd1+ARVaYW
cqFOZxJwrWRNZXqf7pmLL/kdgyNJ4Tu7R4ensWlnvPgk36b+tBJu4UPyUxgw1+s/PLqTwsjgdTbQ
GijbA2RbAiWvXhXOoZw5C9zo0xXwTroTHywbIOSa6SeiqdwYbhEQB1bWtCKfp2fwY0y9ZejJW4d0
TcnmZDm82xjmAjhR2jVOsWkAkwMJUyaZ548UCTaYrexaJ75fXNpLlgk/hKe0Uc/8EzgO7EAlxf4M
nOgwsWyFweZLCOAQBXdZUyHzASoEn63M/FB/WPz7xildM4kK010vBIMMIqUgWbTpIMrS0gBw57YV
gaHk4qprZie5RpA9YXfk5hpJx1TsLeJVHSLWy1mN2mgfmYTVgJpMPB7GWnxobO/wjEul8O2JA67H
3e0SYp+iddtm5ANP3FaxqIDLXkR5BFZ3yoZzyKDiBaF9lG2kx/k1VsrnSwQNiblIJAN882oIxYcp
Bq4K08NEPzmEl+y+NK7sMzBUdXZiBGxpf96xtfvXKSomJ7hlXDbp1TNM5zaT0NaLMRR1rHlua1vm
BWrB4C23HMx6j340eLzJo+KospnES7tr9TDx1Bx+aSeq96m5yRocPFh2TlVM7/6xm/WsfbKMYO/i
tAG7XZqzH7AeEkwX0NfPWGaq3dl411ybYGRlw0RVc8PXyAo9t3WrWgqXguTQIQpm64Jg7AuOjQLV
r/tFiUpY1lcAwCCPge5YI7E4TJbTY8Opm6yt3/i50cckSofp48HTGKobCx3Sc3j/uLROX26hPYKQ
CPiFJzOIxL8YGMqHbElmZ7/awcTKfbiHIZeLrCqqQCxZBOd/taJHI0DUFeQxuX3vy0aCC27PlfeK
DMm52DwB7Hb53W92sKkvJQUtWm7+WfrVLixN/hqOGAFGropt06DI2xEHhY4LvgpZ9Kw0wr01Q/P4
BsI4GaGbPiz0fyk4AgX49h646+BGLaO/D7pRbZT1r5G3JavPDP3GvoXqOJiPejkLke+TZq7DFBFb
J3jcOBL9DG6fuIqnFqMq6xPLfJ4dAxS4Lzp+GUHb0in7atw8vZTXQOwLaIHp7+YLNxyZyCZ9queH
mf66ZgcuNDQPs+4Fo8DqtCk6x6DlX1lL8fI+6yK0W6Jz3R1LjF1xgt4P31iFeEBUFwZBeqJuoo+B
tjq/BwIqL7Dlh1qm60Pkh5CkRVmd4pFd1yKvuf1CIczjY1+7E2osteEbsiYnT0SNWx3nCCZkKEUa
mPlEYtvrYAs8NdZ9cW0eXZZ4WleVN+hLFmWaZqowCbW1rpZGMzj1lU6tya2lJAAdc3LoI3hV7VAV
3VXsXtGtzG+tiY/ircmct3lZkhQWy+axBhBoglnSX8Zpnm6UO2M0jnrYG4d3dNpJoXxIE5JjvITg
glEhqlGUPMg0RSwq1/PBTwvSHPtYgT4n60UVyN6I4MCd6FDSOE1AptuxZMSmQjgSxniZPqu7+a3/
6427qnqFMVlT5zGCbTy/xc2HJY7UM7gZgZ5CccLuYkYWCt41DbgVEz8kee+8PQ595w1qYSTYhj20
ZOSycgSn25jfbO7xbjLvx4f1i3zHZqOFKxb94Dam6yriW5Aq7jtUEZhUAyV4kflfI/ebbW07udAC
xEaZEVy8uSSDRKXk4UWhwMaI5ewTNTHT5/7nbbl/CAnwZdUcxfRqGM0LU/EZTO4brx69NwLUSgJx
/c5lzpjYPQJOFVVQ5ePcbPtejrbVE1OKbZWxQY2SIj2UfH2sJDSbn+NCwz6PVMwnZlfglFBylBDj
Kr65j1nwxUfRuyldq89Vw/5o33Hy1F6lMTDNnOr0gUxUETqzs5+qLcyHrjUOHWZznBfwKnQa9jVF
y8DDak+xcxA0xBylfbNOy3tjPds0VEfLZJizs9y952p4fzK//U5pZn4AKyNBmni8Ji4Ju0Row6W+
unXHuuZznvyqnhHrInOcfF44oGqJMRe3vHSxUN7gOs8SeJNlUHSaNCxR0hYCBQgSzB4W15b9Y7Io
vz4WqcbrAzULaV2VM5zgk3vE0CVRZMWCfW2+PBO5hiZr/Hy/do7jsMiKzwv/sBbMwe6A3XV690Pv
947HHP8soArr4Iw5+XOpvEbNv9uq18B9VTzarK7PZuI1xa0ssGw4Nhyp0YfuYjG6dhBwtuyCf+5Y
3tUnyNx9cdy/bT1ZlJqnStyg0tmss6E4Vymif9MlG2/RnaOwp0c++HJg+rdgDpWu+dm+ft66IIo1
UzY9U4hil0ab68/hHughLl+un5uHG7OtzfLVoMEG6LsgBLWI5pX4l71zvBycpTCY74v27rt43sLC
93DUVU453ku0uXNKfGlfKSkoXcnftmW8DOSaTN/2Ncl3JwYN3kj0eEMkm2Sp1q8t6PKtJcfA7TtW
ELaaOPWirLm04BiWxojS+WM59aohf2rCYuXLo8pIMFF9wgFJZK5UftvKIdcku4irihkqCS7l0MgY
8mvfae524UJjuxta3coUMZSBwYcPYBBrAJFIgSZWwxlwsbn3F8/2wWOXO5vx5Zrj/TOcHNn1W5YM
zmWIGS/mmnzStMhkC1Yd1ONZ867HUXw6432a7eyRRJPjgAFlOhNUX/MN0LI3lcagu3UP24GxxxhE
thIMpQ+PmjZl/+75CBYefSDK/VaO5Bmv5pS8i9/xXh4ZifkIHLJ51GyuGY3rc5KcvYEUV9lK/qA4
4xgjIawWjLiyLTS88yfJVmM9uT+piV+/aPguiBINKOEMs4UV+qNHK2WZlMcOrBw7Cw8LnnbYGWxL
ZX0u1ZdqJ9fG6viXfHffrjn5NQ6YdWUCyAAgVNEZfzWhNsWP6EP140RwifM0D6fKyKebvXPzKCVH
14nECAaglp5+x1jCv3BUA8V8TZ2PvDpOdpJdFbKH+FqLIxkvqlAdRMOVlckKymdFaUSAgtlw7CDQ
raPZau5nuUG2En2YO6pmkamJNk+tBbQPM6qUy5rzqqHCdh9rOcPDyLVNyZ7u5ub4uKH3PXD/utaS
7ZDICesdxIcQjCtGHyNMi9UgPVdaNtUn8W4CJ66GAlzPd9SCM1K3FYCxdPpVCOVZRN5RAEE7melJ
RRvlx2kp5JIhEtDWNbsgPN/ySnkKnCPz5IsgHVLuo7wGvLWI81w6tDfnqekN04FKqnetui2fSdQP
xXM7/BnTlMateQ4lQaL/3AzYWcbQBW7NeIh+Fu/TOFWSXs7bQ3HnfGOsxj7k/n0tBzsrx8di4nvO
SsmkXiFP5KpacpAPtu1zrHkialc8oP6cKsCNySL8UwLK38XkVllMvL8Gv2OHZs/HjjHaC65jm+BL
kk73Tl+Hr/iQWr0nYvBUyj6L2W09H4ggXnwQ3nNG2XgLOYWSMuMDMNuXFbOubfjqlOKoFciA7Ire
g7adc1Gm6iQ7nL+ZzjA0NNA4l5WRo7wl6AMnqSxbsapFU9m8s8AkCd5n5HBmRvfvVI/l1O7X7ObV
M9rhoaaDdfETDaj9n0bX7Jj3UZj/AiYUy1H/BMAsOVMVdZTnZhUn3NdD1SJN9Ik836OeaIlEUWjA
pcJXaPvqoprMGC1i9iiFMXcNlNK1tOGifjNSaHGn0M2xuHsDbGV5qex7ITDiYsLzKr6u00yhtuc3
pQwLkm89+JpJi27y5BB7j96QI2Kj9KVNZZIUeAKohT6YZVkn67ZzegCwO9c3Vtplw6y1EU++ZU6Q
inM1xguPo/5oDSUsJs5C69XWkkJC7vzi3/bcoBTtIJD8EsJ4HkZWyqPQndV08vvs9yJZi/UKPX06
rtL9WX1qk5+n7xDzQYx5VCG3z4feE/HmksCbvTQOm0Ym38A7Dp2/iSXOMldXGE51/RGPVRYilDeN
a4bUYshHh38QxtxymNi0s7nWbFU6b3sHphDMBuq4JSQNhoP1VKYn9Qfkb3Rl9nK6tjunSzX/a0hf
SLdntYMjhwhLRFHmFyVikRV7XgeyrFfDApuiie1gabtTinaiXngons2MYsp099yNR4wnxWCUmW+y
7InXQvRGorZLNmOjZNOM3XU4t2PPquuWytf3gsuogDDhIo6JOHjy6SS4VFw1eZjxRO25V5jDKaq7
SSZViuPxyG6YjbZ8/l7CA8rJTPmQb+8+rw04CX4HytaA4sBFt5vuMG9OnTx7L6Ftz/eNvnAXryei
FvOzcLEfLZZViVeXDdaFqSHrKx9jX0MSWZ85z/CfqiUFYZrHmZDKOl4odHQopcK1GQaJmbBcvaIw
RTSL+OA6NRXcnwcUiFdBMetZb9VNFniTz48bkQutazs9G52653a+NhvMpEKWnokBp8ZtqOmemlcL
4tgwQDNiZM0DBNKB0jFy4pr++WadFc0C36gKH83s57oN6E03b7+vWy32ncuzVShlx+uaqvAAiWm/
+nSGYfpq00h2xcW2VyEPcgtx7z0oZi30pwWa33fv39vonc2UrBbiT/KfuvBnx8R9dCa39AVnvpG3
k42GBpJ8HRBivzFQYQUUTNdqhjalIVHkgAkQJuiVZaEnkSMYYq1fCII8m5rLRQX2uEDLzJSMoF6L
Js4QVEW3BNOhlsrleANDgfaz5oxCiYphABZyegHzRgyw1Ia0FKX0vnU9l20P62vla5fopBO1L6yU
L9Y8XTO/cM5umHYrrUuzfHfx6/5Y4zzv1v29Q9LdocEVMt2AorFzUtm42I5wUG+hyWrCiAsJO6o8
Jq9qyCtx9aoItq4SdnLsLw4jNWIuF0iQuULjLpJc+vPBCNR6kUnxaFl82Txv2/K9TEmBimEoPgTf
ys0ZoX6cyoh5ZCheRz5SLoTcsFNkg3Wup86N9QYzRKpCkcFFWkJsSboRR/TiXhX+zl55U97ZwW7V
4zsY9lTbf5jmCrK6Zn/PKyKdVjxVS8kbitFZrUqZQiNFx7Gr+o7jnbXjX4zs/eK/D+rwxj1Zlpwa
a65jnZNWIXpWL9chOpUYBW8KxYrihgcIWO5Wg024pdFUPtAx9bP6F1tUmLIkm57nNYz4xBUT+GFw
HU2RVteyYqJ3wTSxvh8laVA4MRZ5sricJlq7WkZyMZrupYRD/rHJNVJIGqQBLLVbmfd0KT2xR39d
Ps6VglerPD+W5e9sf/t+PjTj+3YS83EyPJqeWkikc1y6kCWa91bsn7Te3qGfbcmEhN69zXqctjPF
5zwTDXEyy8uyQUn5+/r+neUFxPl7UAC8NK8Of9j0qZnIf95kG8+ixi3ZWD5qW4ZYp95t29gAuy+d
NNJcWT7lcJOtnjfjZ5Qv316VVPr37JmJ0j8vA/Ek28xm1t79crglc+UrM17wmxnf8qaZD1wyF2FZ
eaGBHg54eECtWWWd+r3M3hl+xXKUn4dJnu2Ja37DCJ7HhGauaouuzLHDhID7KOEPtHWuLybmMU/2
Yebsse9L8iMcKTiWV+gSnzpTmrT5K5xWRRJSnM7VReJt92Qix7Zzkt2FkCHyoEd8sFv2cgtAzZA4
p0B2gWYmAH1WfAyPo8um8ui4KPuM9zxQ9Kh4EDAeYgkXq4ZB8+sRGHcoa1vV0OjS2k95gqU/lRSv
dGX/rZqF8jBq0UZ7jF7JclToCRGapaucAq+5xmrRAUMD8PcO+nsNKSUnxQwbMyjcHTIqoqVPoTYU
gBO3ukupbB36fXEQ5PnCQ49KIuqS0hABSu/nqwlLebus8Qulc30wlXlsmpKEhF8qdAuA+1X7j7Ol
uV7Gmsl9iyvbOTeW7q799vhCqHcVsOZhx6SslsnVcHbwQpfhtJqN14zjzg7HunWdSrTJqa6hvFr+
GL2n0y0iNe+WnuP2F9uVSc/TL85ttWtycsMsUhqtgh4IXkhGmcrXAI/5WddBD3kIRFqDG/cnM63a
h2wRcplkhjaXvD1TQe2y6ELTeRDl6uSvUpMXUQkmuBji5dwmBSOi7j5Z/rqXe9gWLWdhyUn8GZV7
mK7xXxMDVLg24CNzKs86obaav937EtFFFF55FyZ9l9NZGMtX81EH+WYaCJ6Z4i9Zu729EOi2949E
L1EotvbtFocm21dx3X4IjQ34cIyDA5znmp4zOrBvK9ZIdnpR+XJsFb6DjzIp06mhVofELsq6eLYc
59F8W0KUCdywOJohOXZgG5TBWa0HpFZH3aLISRHgzyqBNwSthPXCfN4O4MDic93csxyQWFk0EitP
7mX3MQ7ManrSTv96y76L0XtWCj3PwWHSE/C6LwLIWZBzeARITrK1iZhrUiueht+c674cFnXofeVj
yVKEWLLya+P3jVSwoTd7tgxHm2BzZe52mv7MOUUwhMST3ipK+dbqX/jd4ezkNufw8l+Jt1W4U5VL
ifPQ0rs+98Rqv6mZUtVGtGgt54thb/t2L1uy5kh/nq73QufCv9f5X0NlXNdd//SnZqDj9XYVs4dt
OZq2RHLxZS+1hKctS4di/FjKbKr38kRZUskPJtlBK1yXXLF1L7eytUumynaitei2oml4k+G7vJly
+AjKXnvllrI6nO/z2Xj2E9N4PRUdvHqfxd6x0TO5mQ0m4Z9ep9qpedxbO1V8bK/opXwRmFaQcMBW
VIWRNCdyp9AkPb+KHNUDlPauY8j1cqNDMbwFdXP4j/fjHW4bvvZut+30sZQjW/IxOz5VzWFtmlWc
5z9X1A1FXeKz81g1TLXYtpbugnBb8dVbmO86wbvHh4xuOuhGtK8ev8/TlGrAW7JR9u6X+nTVNQD1
mZdaFu4jMh7bOU2bpVtImfe4/Ay9ex1bkRw5Pk+9eMkfZNnIFt9ghP7ef/zKN4GDFg7Do6lS05VA
Kvf+QFVKLLaI7cnt1z6U3JXf4OMmlb8y1yvnbzvExkfjbTwNJej+1VX+TR9NyXPsbnAcLf/wFICK
NNDMTIBC4Xn4+/X/LwK4DS4lnlELaQqKkQ/KYCk7uHIUzwdAlyPQ3dOEO6/AAj5w1Ff57Rse+K9F
0YiA7TCjewOw0nzdxp747464fwcUjIH3iZryjTadoptc1HKzZms3Ued+5Oa/x59k/XccK4sDgCuV
m4/i2EOheP55fbj63wgfUOyyn+iezna1eDNba6kmWiCX6qNpCDOrZMrz1nJc+NiMKtSklX8mXTWQ
k5Rin8l1tDINUz5Btr///9C5RstQ2DXJl35582D0SmErWivnarCxOk6nE1lJkGbrP3yyZeM8dV1f
1TD0LiqVSnUcLHZMV3EoQF9ghkYdf4sj0m+B4VkuhKkN0p9zJ5BnYHhKln7HwKJ+qoGthGpP0GyK
0tGxD9eoki733WDKynw2JwPA7TdIG+ziwmdcAIJLo49rFbiQqa7+eQgfTbulaa9JopPx1gAz40kr
D4KYyBaS+k4+yr1ksxctGIWVVKSvKknGxNQs3J5tIzxk4YP5SvzQ1KPz3+PnL9O1v79UmHq2PGOe
H3+6m0wcDzZDR4rd8Mv10h2JLeU1bE1KwsUDrZ2Kb5fiqvUmm0IB/JlrRWgD+HC0dS2YvZ1WJ/0v
jHlXtfZP+zv/karjhnaWDhecBDySor05X4yKGeHGfq9/Lvygg2fmUMojTDRUQWzjPNv9dLN3QYXt
S+KuVA+l3qnzqMXSpfsbrcCGJgw29d6b9XtbqEIxUeaaRHuXxWC1ROGJi5pCMmrbimohnVjmZgrV
dVZ8W6C7lynQ1Nv2qmOmEh7VVHX5ISn1Rp/mD9dkbeoblZW/kbc9SXzLyNT69dLNL0fFatiL9Xps
/B1jt5L7pTiw89s/DcGNfQGJtdf2Y2e6nvbaYddcc3e5VrEwrMRwjxZuTz2kFtvKDERv2AP+NGxh
83hzbi/yJ/5gewlVhNtXGNmajq/ufzfW+r1WxWiCmcKuOg87tEWUsDLDu/i7+S2TMBHi/k/4QYBi
eMRN1F3oYrLxN8Ryc/DifmrfzZQfpcyunb2XBzgs2QYaUa6Xxsf6di48mgIE0XS9x7AF7ybObMP2
xbLDdkQf4PUzo6lR+83YwoeSOXi5jZE0Fv//6Nm/s8/AEL8cJ+XSBI1Zw1Pv1dnjLAtLjppV5rpQ
Yyy70soUdVMRYny+Fvt8td+iYo0EvDQr13Y1uabFghPSajpbXIXSothXFPjfvnWo1Y6zcnVRlG0c
75z9WfLfTozdXRFz3lW/Yu8Xi+w9033VPvpGXZ3VYHcR9atsVg4pgVQikjpn3HhnoSSxoUM4NofK
BoMkvRycaCO8POFMT4a2Sevn0eygxdxbho4n5l4WaSG9GmHD9hmj7mn0bhNuF5M0q3rlNXD+F+fv
LfzszJRsNvusCCadUPa1Cr2WIFIRlJ+AJxv/I9BDU9q2hm9OTLfWcuHectuiFEF/bbd5Jwa0QemT
27OJeOlw3TYoYhsfpfgYX3u5quytitfFTo6+d5PVquSFq+gY4ej6+3hs896icnjWe/CjnsKwmn59
nm5DKvhVd3q1NaAg5UpxplLjZ6mO5tTTdzgkwuzrUUyzuFAnFeuRnQo6P4xodxK9ezkEwJZTHO7L
CguiRHR9ONjkeK0hKoNvqLmX5BU64p9FjJqrRBcYl2nMm6ISkzmjcUHD+FXnQmB3XWsmiNKvspVp
wr9idPDiCH6kEA+9dS3eKgqwxNtyngmP/P5t3Q+oTK4Mj1LsXSozu6xW9SlwZOrZ27YdHczCmSE1
Yr1tP0nrXIa5rTxTtJCLwrtelpP+IPWWezsbd6owFZxksJR+O9lRtUxPNX5FyxKRXUssqzFEyPHj
SKYD3BI9Lg68dP7SSZRPpesoUyX6zVQ+l+yjevvqFgd4nCwQcpZmXEE6zGzqq+aiuGpeOifcLQYL
KWGZddap9FCNvV5JKGs3u/+V1JsELXsap1S1E6hCAFb//JZVUpUQJ+Bwd6XvThbQUANtCS/cGz7e
ahJfk4cWJ8mKhX6/NjUwEIoeqJbODqkdh0ZsVEVhPtHQOxTsHq2MrcMp4qKF/STIk/B/WOziSfwV
3+3f3Zexaoros7nJtlqQzi0qh9Ym3tedXBI1KEmuOG29ppPwfzBQXtl18amxDYAHP5+kYU/rEVmW
Uo6JEs+Nbf/6tqgnS1hNW84yKBuTqByVc7Mi4t+uS2TkKJRC+1vt8NrUc7Q3ORET+WcozsAkjrTA
ZMEnKD5fpdu/x6qUq9rg7/PD7RsoyC8feseaM7GsYBBFZabkFEOZ6ltn5yG3WSuVhFBNo2o0xTAS
6K2uh07sNo2tXkokswb5Vezty4dBrlCFZCz1YaXHz7q3d3+XpbukCVTpVjI73Q3v7RiqyPlaATHB
+JwkswHQkQG/sObj2+XfZmhfKh+Gy4UABVhm/vdJELNECx+f8mK6GYizIT0HKGaWqHlKU7EmNPfp
Ybm3CzhPlWWpo/M1yHCS3usrLhDSr0+dtDN3VYkTmFWhucUNFlgvNfMxym/RvjjbyDgN/+bKX6V8
43kKcIU59VdDORITD/oj+aHyUXJWP2c1fcpiW//MNrdAMv5IxXyyqfK9XqdwNvQ7EIPzKmYRpVP7
OiGLB8qlZGG22TRvhidWZdW4XRqz589UBV6fLUuxPfzKKTSUvyTA8C5UOVNUsG/bBMfa1dDFz14N
yF7zQbW4K1VjPWEHydruVUrcgjgPykpHmRSa3XTEJ0IEdkY9YL975oF8v473Od4qwk4o3hzbsZFm
vRVs1/Rk5zKO3a9DLz9WtlF95v9H0pltJ6ptYfiJGINGQG7pW/sYkxtGYkpERZFO8OnPt/YZpyqn
diWlSLPWnP/8G6YsA14yJUcyYJZ3VI5gI8b6RQEaYTU3Sat7JNDnNQUwKpk1y8YsGOdBf5qcQ/5t
dBskzjnDduIVFtJhKZ9E+PKpUgPNDEeQ49WQAuIxpLgujEA9PUWoFIWDoAdqywQO3fxbSEx9+EJA
qoR68gcMlsjPpmPFYym4geqYILkD7EeM6mTn8Yu5IUrs2YYhrIfRPXLms0vZovjFpmvWGZygw3xN
dvUltEIIGDj4Cp40OwMCRDwQ/8joWeHTKMZsUjIcVVY4I7il8/WVQts8gvYcUDELhS0CZ4VI3ueO
j6LontLFxEWwDu1wQYt1bKtCbqLbH6iAD/VOdl4bZifOko/kMWJ42wUKs8r9tg7su/L+ILqevMal
MKVj++ZpV0DRPWZH+bi0ttnTO0AI7B8LRaNqNg/9SCpmJMq4t19uZvDIr2HNgZjH22p+27ZAOv85
7Pszb1gaMxsa2gPrSThdYQ2/mRVlBW16J885WJ5iluACRCtRqv8QWWBEfUNYCZtthlHDLOqYyLP7
X9fWr2Ivh1UetwvVmU51WvzQHTZ0CWwLbFuhkXSt3XwYC0Ec1ez9OSVzpROGFQbTL9GkVKde7CFQ
aIuT+k3IMgOqDY8AzeeWzHlvz3eooa54KQ929iI/A1OHCQcVIs55BCFu4yfMPneBisFk6/Ccrb+f
izfmD6IApYC/smYztKBwhTpG0+cMRdo6u9mdPSl8Y/P09khtc56YqbnGCYzHJwERcs8S8Gj9/oTN
wmzbyyNAwcqRLDeHF8iHhOjI9fCuwWZgn3ram2gMh0++KOEMvh4zr7tD0kfSYdgVUq9+9B/FekAW
Msb512wM8lWZieXHzJ1h2gBOPz/KeIL/BIRNxjjmOQgtZHsH1zbqv3M4p0ZQTa7Okqe5z00xiy9f
FksMRSIp4Hz+0ut58vyayJxUwvT2Da2b81q3tA86JGMD11xRaS8opXLpkwFZDQxw3+GyH3xP9eLy
9t9wYGEvoUNGa/KjQSzhb4BoraDUYlZYAEYi7dR44o5vqu9Hw97y/xesIK+yc6JGU4sDa7iQpbn6
kcgXvEoi3hjm5PP1Y5nhQK0J86YyEmap7wMXkb6NyQSZ8KylSh9YVm4DexMND0+yjti/GDu0SBd/
SN9hrWEgDz/wuftlW2MQV7BsfEHIYGxBTMxrqy+HOU0zezVbfH+iCT9kfacSpTqdN5bkU0wyp9IU
ONhI7osNr89mazJKl3rHJM5LYZ5yUJ+OptrZGnUkpFEt5n5a31b1c/fEjaLGuuBKfA+JS8rRbGPQ
PCLnVET7UgFLJK721HPr3fpbW4JU3nfsFkl0S+/HacNwO/ca+nwo3OGlwGThurihOeAeRHUn8Dd2
AyuieHsfVMhT1MP0MSzKSGWdHXewHI7EozmsYPAGKHpTCYUzC1rWiyYEjjK1/znaM8gVaOMZJfDN
tzBbVWM8wFOGPYWvOloeYOdQB8gTDVHkofDNA/6OPCVOCicouNC7y+GUdF9Iu5mzfEN7zTq3B1sp
fNwID4VwSC3PtnvdApmEQAVuAVCwsRItYXB8ReXeY6kFybnY3P8QTDsN9VsyEiINm72SBcG5Ic0M
NHZGRCWGY9tHMDOc0h5/pUUO8AQzBmZCQjVeKGG7187uc2EdWDhgDJ0e2GTlNs8A6vwKBzbn0O71
AxUdqBBVC5OD556hM20BOjmZUEZpC61rJrK5jIDrhSpxCcWq8MDWmTepsW7DOA37O+bp1V4kgcAF
gy8wxRJlqw6tDg0IGNXLNe6LUf3HDNC7PsTahIabjfBt4eVO3AohOyz6R7FbkhbCxdOXd0LUENHT
A+rC4YQ8bt6foK9xCfaKUlEigMgTA1e3O1rj4pY+ywjQvz5UJ74nVNOI8SSfGhIqucEzcZmDvUhk
RP9dy88eKQFAuglKw/526lKWRMELpjIGyv9EfXNxuWZL/WtffMJS4Ah6k3tbcDuAahrzp4Q6BSRZ
nGr3rqT6jpQgiH/El2nbEeqCHJDRJ2CTFI4KwerqYo5v2rcujNfxYVe/ecXBilWWwMYnpU6DA/Of
TTbGbtxW3R4CuaYDhYkomZW6Ztfe0xmfI74LE0LesBfondMi+8PwNwPFhsBnQzm/3lcMDNDd0PmX
ve8SlIAgLmWaMUfJyOLcCFidtYA5DMorVEwmwRQ8HBFWCONyBmRkJePKqlKY1EpPzzLbGB7mczgE
ePoO1cDhP/IE2Mj8g8Kh6P6hBOcUqT7w3I3YQMy0sQnGYSy+r96pQorXRDQjTZnOMqEvWywBYOh9
yDc6O+qg0c2orRXAc3Z5UVlRnt6/5A9WZrGnXEqXJYW7FqcZVrL5nTgOyGZ+s2OFhUi5MgJmW/OM
ARO72A9yFIijrsaKHbJ+vglkBaw54PMYMAhvbPdbjTOiE70s8TGGeiJfQllceVclKPurR1IOw3qd
1Ej+gb7lFoVRxVrOcbIrCrc7m/u5ZsrFXUgzQ89BT3goQraE6IETX+u+dTjzjwXNgn9RPqEQ0BEx
6aA05lelBYGKQ5P+xRv/0bXPgxcdJ3NJhCEF4z645S7KoFSvacXAm4CaJsIezbM7jwEMWrtuMibi
B/QfTnbePUV3hVIE+Mh97DU1tciifJ0Y8h6UJdGWXrUvFs8biCSpPevD4HPLtjGuGNgDY19AuSxq
wRkBtSqAqeLL+3pI3n57YhNS3WpjosmYC5Mg1tmlBHB2ja7wflUxouQ4pfmvSb30XD5voQQ+jQcy
Swv+NH0gSuML1Li7N1GrDsyHeqHzkb0HMn+NQAsTmhbnUb4z23lwse4J/iFbVM5Tw3N4jqwrA8RA
nbAufQl40gOlEtdjydTwyXAJfbJP78+w3GD2ZxKWxf8uUY7nAhsgVkTjYklfi5hlFJ96bonnuD72
cBVrIpEYFKoB4BrDQaB2Li79GQzW5bTp/Il4PR6Lh7fsvpRniMmarjqEQ0myy4mibDJwLLabq4+C
3DmnnYjeHR7rZx2YLGFKihmfECmr1KQiiQsF/O2AtSedrvCFBcwrTjy+MJsKEZA1retC9ngH4+ax
DFg1HYzsT2tCk0zDo2KG98tzCtcALR2rVvJAAAH53QjN+46nH7cJACwMPzh+nsoZDR7jI2h5vCIM
+gsaftqPacWyynkodVKnk9/K21CLpue3O0CotzbtF3nlT/+9ODdbY/CsuZ9H6TyyCsowO39F6r9X
wKs8PT25Xb+WxQXDV2e+H2USiBz/nZI4PmAmFJy/HhvNl6ZthiFP96dYvvVp/MMOUR9orbnXgcPA
ZHcY/wi6C0PVTS955nGkadxzY1Nwn4znkaeZoS2XGFDPCDBRtLaUsk86G7YiRjjz4UeeljmWTdkZ
+Axfvja1zIDKjXNfXTNSi3C63ZxyJ1wjqyFP2hHhMy2+UeKEwq7bJxKm1NB9Su+FjIhnF1rHoHld
lAftNaoW1HOsF71GohxHYWNPBoNpIVk2yw19wzxi6spaQbkAJ4G2giPHQi1rb1tMi3b59y0C7qCP
Qr4ECgGn+uysv9nRoNDdv5jmFrC94OQ13Lkv+atxl2yJUL0SA3ZIfBXPNaaxchW0l8+LkFehpWTk
pi2XtzwuZwewD9PO4GHgKg7WS99RoED4bIRuHziJGTBv6DOjh/xFADbTMD/b55lKzik7LnsbT/0F
L1ZWFyPUtiC+PFfg1MuKXv1vhxDkwJxJGJXUzhIRzfr7wlqF2oaZrAjQRIYPn5DaxZNR/bOTc20q
hSgUf1BcSEz4aC9lKT2bH/Q1yIqT/zKK8IV7rPl1Ju8GZso3xoJ8KAMG23X/QjnGzJk9ysQIDqRQ
138VllyxXzFy1Q16bg9/FLL1mN7i9N5iQCt28bXIvM1P7yh7ec3uzbJFWiVhaLifII6iCb1E7GBe
cVLOsCN8MbVicW+8HUWgFeLS9rns5cAKQc8vrKtg6CT24ZrWYlDrER5y1jbXy5a/kb/ZSyVYptJ/
Vpt4efLwvQ+ML13rYNFAjO48GNwGP1VzCTHlR465GvTivOsrVgMW0+Dhqd9ES+ceAa+w0W4QrC32
rCoWfdB8VazBXc+127929R9dBQ8HeGSNV8dMZMZ0ywIp69y+b2tiSL9oY9vZ9nkN7GLaNfP43gZX
UAQU5w98UwGvH6jYJjoVGXlyN/+19I1RV5G4VSXGbs8W+jXySQDK2f0vx8bsUOaralxWlzXD7pdM
Kxiyi7n567tuIig3mtPA/rr5E8w4wgbL9IzgMlPOmxuhmqsOkVNdL+milXHLLvJEMq9+sbYi0KyB
JpHbXlRbwSb2xP1WsKhJ1H3mFp0YdWP/hkBKrCb9CQ/U26GxQIg6vvAaa0GJ4c1ZC6hqtZIOB+hA
IJD3eqlTFMkahkVfygzH9tgAGIe7xKNcJHkVW5S/knfv4qzh7JmQA9/UtdXPYcSdGUDE1f97ng0B
vRDEzAk+AJmgNsTUNY/7nxvGtYJNM7g0BFM8C2ToYaDUNwcQj9PIM+AC2Zg2aIw+fr72JCr+NCiJ
BgJlsAUGMwTktSUGSNBNZo50BGaH6ic820RYY0WXPUJWwgJl8lnhSO8bDtwzagzlRDz0zAKC54nQ
ahYQjxUKllhaSt7VODw2w6pncgK/Y8G7y+/oqXy9IRtAO4R888hXRvfDVBhFCiP64rEQOyVZkXhA
8BrP7xdqpA+ekqA+4GJnxNrfe5vDq9GwNayepXNTMEvaYethwE69pyio0CtfCAh48NAwZcYsYv9O
Nfc/OdycS0kYq+a/fpjeXfpI/leA66wYNRDLyepHN3SJ0GmKz1PtNRA6fVnn8Q0q1vyyPaspc9AL
D4AMkAIOkqnCSp6j0KGmompQcJ1YWoBFgK1BXbvGy7vVDGCHGJbU7e85ikpvjvHUHVcZMxlm0Lnd
G8XzFaOqX/OyvKAP6OEUPF2uxf1Pefs9medg+2yAs3/ULXN113VPV5mVYm5DvaUCMiQIP5i6hTie
UjmfWnoAEyu782bASbT37mUNkkg/puqVQ9miKjsqFAWQ8ZbCPXjqiaVgl33MM0bu7MswpNnLX3CV
1e5HLj/nLzAzXEwY2D1wCcRhAw6hMjsW4LbdtCipdyH9v6Pzc62VUjjDMqf4mbMcCt4i16uGG+7n
PEb9tGx4P3VXNg8IHXNCDjo8EAgMcsEE4CwWcnRV19lzAUEP3Pv78tfvmbDOCsAZlNbLGvnc3Mcf
wdqVnP8pHfGPO3aXtFPREmn/ZD4dVn5XqscrGUrW57sGWXpgC9VhEsLH6IDaTEACkTklwwED4qTY
60tq4b5OoJowU12C1l4uYp9Wv6mm8CmhVzqqpxfn+a+cw1Uibrbk6lHoaXu1YKOWRm+qSxcPAG37
oOLg9EmlK5AAy84fq1xZM3voW3/ovAEeOUKtSBvpOiO9oJo1jzK6CMYW0wtQYb4W7YWOrGrmaXM6
EbDPfHm/L7tnJtyalK3kYzldlRE46BPq/LeACbI34673oSFDHMLT67WxDvQq1FEys+XBPdAZnHF7
urnDgR24MKk+qPcpGKTxnNylaGYqIT5rxnq0XhEMnprxMgw10z9TW03860530CI8hz2GxXeK7Xa8
LMevN8trJX9YeJbiv9m/LKcFIyh/BfVGW10L9ORszyM2tOd93u8Nof9KujLBWHwGDDJvRm/ESgI+
XweZOr8uYFQRx6ujZ36lHcwHftRkmxFcaO1Pa2RnMlqS2KD/dy+kfsKYibqXMhd6CPFalGdyBh1Z
pY/4oP5MzUO9O2/zv/zvicvAu/Z0HPMpms9iAAfKh6IEwgiGFB+j6gHbGM69+UStM0JPQUdETOeM
roapcXvZ9rO0WzcfmFegA9kLScLzdD970JeZHtBjTr1mAz3Pw+oWytDFR4YUfdzhEdWMyQyKoU0c
8OP6yfyY55KirHHfZmgyo7v/K62FBpv38QczfPTZ7roDRKEZnhBCL8+EAE1Y3OoJdXENuEq0e6ot
VSwPz+q+ff6qTdrfV1cllpS/aQJgdEAy+GAE3gv5Srt6WgmWhF2/U7rsKWS5/gw1Q0P+S8pNwG1e
s+DUUjDAS6YLvd7TSmFdKlqf3r0nweBRYyFFTWFMv1SnbT5zm/c5nFuJbPoqg0i0G5fW54pc8ag4
mxZykQvHfb2uJWuDPBX6nI35QzoWDNZnAVdUCsc5KOodG3Kn+r/IrAyGC9O2Mww9pLH3kOQd9YcC
FM0oVwM+ifZl6Pg4/1W5MBdHVX4FzH+cNWGQT4KnQT8xlcsOtO7U6i8fFU8HCraAAHD2X3x+bsQ/
rVzob2JLLNeScZDAo3DDF3ym7xyv8JobUxJRlTtQzfJxO2Dsj4IL5xSOiA0Uit4ZaYWDz8tbd7hF
cVKg4JNakmCD63N7U5L8CkHZTPVuiU6bbN6eUSTk8SJgESdGWPZfmDvPsf7P+navVlt6FXx5olxN
kGNMl8Vb3sBZHgxPxWAdVBphqMaHTnmge/wT6LxfL7v9oUa4t5HqXBf9nj8X960sf3Mz0rCwjt5u
PgnHrxPTPahub/jOZFZjTa8njw762LN0EyoaRkxIGs8smAqahQv3GH15zCTG2jIIAee6p5BWvzHv
EXaGw/FOgyivla0puge+Kcc6nbyFSR7TlaWEKyPq9hudQQ6KlP9rjiL2p/GFaoectg9lq65n2RQQ
dtUAv0ggkOQhhNNa35Wf5e9soe3UTPwomED8BjL4oPCaZ3UqSm02lPrAgops9BwVMK6aA+0p9EVi
kGMjO6fwjzCPsEIp7GMmPswnEYSrzHYwjEzQLG1VfpBP+D0cxyMGoVtCJ2PTiCa0TsV+4nCAOnlz
vpo+GFP23rYxZppxg4QIKQMIl0wABv+pRS98NhIr1f5UbI+rRME290XNkcgbnEOYzULPZLCkbh6h
seEuTizk1RvgFCIfr78ck4+/zcVuk3N2zoyFyBsllSllZC9acCvtiJ57CpnTRlvpkR6ZBM4Vc1+D
cCWQLiFjkBKKesaNWiSF6MrOwR+GV2Qbfum7kR+jD0dE8q1s4VGldwCXy0qkc04xJON9Gd53Rnxd
AMMgJciKHwEfi/lXTbB9/YczJama7wPs110TzQmtH+kkmJJKS0KbVmP0Cu7M761fYi9xgsLhvN9c
wzHtcDu+7QQVAX7B2ylCJP2guMz+BsBpQV3AO+/KcPiMbchzj6XArj3RoFGNIBVbm0vaaGkrx0zJ
u5R+tk5BvZoUmHZLkwm+y1HBK8IXmVRoilJreYWsAdX7xD1BnDjzxxiWw/3ALRUTcM2VpD8QriKQ
NUfsCebCefkcmds6VVa4SyFrYgSaf+l32jFrcx2+Ok8eQmmG877fUp4byK8xiq08az1fXiN5WUVK
XERl+g6K1FhKcct/Aw0t2+y8RKKVSBnIUFovntifnxdSJn5S+piWBh48zrjB4dJ7UBaEDKeCcX3D
HCKaRebi8VFlVVZkemZmEmqzYOBdyCaJsEdL8nQWGWkR9YcHz2msx1osobP19Pi6uq6an/FURYio
dsWq3JlQBHePqBezYPsanX8mbC2XxrJKtfUYX6OOTvn4OpTRyHyVYjEd48v+ti8jfa0HDAD5bWzP
+yItUuvjcpKX7UHL7sktUb5bv6PfWLw0Dv9Gte7dEnxsF3SdH2OYR01iZY9U4vcjHU4lozdgz59n
yvnadSde9r9zV6OG5wfe8YyOJh2d6aAeu1OLpGV9ReRqT4fbvjkhCEqLXUkJvM+3zOT980LDR2Y/
xlYmfVfpbNkzXVzOtkqgrN9BydEqa3krL994cz4AsDbT32vVf3Gqz+R0b7RFnmp4CYnjZVdZqCs1
mv93Dd9rhfNiZu3xYdmtX0Tq8s0rch5Gjx3vnsA33OSpupr/1SES940cPSlLMGPaYCgb1cmEqBL6
n7QwF7pXgnSUSRlqBwb2FGMofXasvRSxiyYqN10q4VgjLGIacmyjGoMMphxdBGfO19OZl8+RI42r
WSaCfOnhtR0cyhBpkhKNGHugDca5IYNvn8mA1hbduAKJ5pk9UNXGw++QUKvJfLTcz//mUf5VZXkk
baQFdzbqJ+5Q7lH8VrfSZkzGsPrvnnt8SIsrnmpMmrPqn7TJV9cPpprDpzn3hwTqxicA3BgyrCyZ
lxbfRawkj3/lekRrG72RODyc68cc9zbAqYxX4d9n5Uf323E4798xfEI5o1Lk3fjmnPR3O4+ML6Av
eG7Sxtrg8MmdP8AbkhbGf39WPtG1xSMeQYkG5eyamYsBe4IXBbxtggLzCiuEzyTulh5j3hDDvkjL
ZlGB8ufi407mFrsJYH11K2yDSfFhdD6VENtgvKOZDVR+Hr9+csgyMID/owPN48kr+YFm9VzM17T+
A/3DXmxsleCplZv76vlTLWiJre2dXdHctnt0BUzfkcRkJRdBC/PY8nFFi/VQfFxxrqXFkDSfRJDI
X093tu0PmGNooJ0YrTqvr9X9V4Yxu8p97krPcBnB3kQuN0YPhDgCgM7W/anc1LsxejpXrKAKp1j/
x74Dr7QNgK+nx9Z3Yy152doW3PHHRPcJV+GjPJFRwsZ7g11QntjBFo/PlrVO2OvgzJIvpK9iKf82
gZq02zkhDM/lkGFmvVWTV6j+3pGpy8kskVhkdEITHv51i+QkUjODjRhQL+ZuZ5CmLQsg1C5q2RyK
8L4yYhoiODE/xQaxxILRRrW4QU+77Z4/kK9Gli5AqGLBa6xlBIYHZq/PvQCh+EcL+ogJZ1fMkMXU
A4IpQ2VWcsolgPv0nbwFnIRTKGazmqAi5fE9EmJJ5ofMYw515+UBRyPIgdBQmhQrW/e5BwbN6E7r
yP2+7OqIShy1YQzgiZCH3QoWVG7XO6iYvGAwO7V7CGG4M0FAeH0giMwDeDW8JvCMz6zYQZLAbnQh
k0K863RCWDudQF9hztNmYygHnRUgf9vTnp3K/SXav3Cr4DND3UB2MtnfAxM8MBIABhYE/Obo8lIB
Ar6PA3zH/sTGGBjI9+0qRGhKspKt/U4ZPT7MgG733bAd5wEMNghgLmRhJjPFBpLW2+dPnEq65oUA
JERaHiMiRsSrPOOQmPinUN1taWku2UlRsp044YxQyx8KgFvEFzhh8CThgPHSjGmZmsxOwrCcrUgw
Yfu9Li+w/IIX60GJ6tJ+r/hMTcwj27vLpYPQjM25iNwAkYU2tZg9HfgX9L9rlIZl+NhIdgYsSeA4
Bb74OWiafBYHEkK/HxuXkDyh+sUUC6csZrN7kD/QAp46mplYGGWd6Opo2wBfwLKwSXKZHmda5RM8
nfNSgkfHTO5v2qNlbOHITeJwQSUjriJAHboEXsg8Ul3coxZrftCT90Goz7u0WlwFgRWIFKmeD8on
RC3IB1rvkEnLx4JP9wNRQawGP+bynmpHwV5QHV/+ESTud0qS2l92QSqMd1onaEH7lvFeqvkyS0uG
2IgRvhH3RIjMg3nAZxbEDHIrIGNIh5lzX0E75+/RV43uL0O0CzcC00QGYgIoRDk58BYc8HkmiidO
GyjdLCYGYM6lze5QWnOmkwhljeB1ouXw3kyXl8LZmRMLOrMHxQJcfyOwQBku/j2zrrCGdI4yYHEA
qWFHhwCQwsZRDi7VTwUbpBHa2s4lwhtfjsKDZVNRu3OrQY4UnObhOGOAQLcKUA29GecY97yqd4/F
dVETmwJehe0zM21mLgEnyzj1+/MfQDwgIRPRmIkgtyW3M+Q+Rp0673bCfVRM9HgmJ14Pbh3PzuQX
C731eDm3Jo7L7+0DJj14rOBPj2OBuqbIkyPuJ638oL5fQ6MEURK33hVfOe4LOME7wDdxkvz8xJYL
VI+fGSxh+BOJlTDux9ad3IIWC8EXzwfL1MN2aYA44wNUroFuqsd8CoaEIYzt6NKZZTa8Im7OvGxg
HgCNCD6noCME4T7abv4hSHKQR9hMuIZLwNiR6cN+RN5G9GaCOoXTOPhXE2kWGX8MVdE8Qgz75oF7
CYbMQYWywcfQ3ywg4jWEuCmh+8eBp/okaPv8zzJSY/PGhilpCbYKz/jUuDr1ghSSnOuedVLZ+aQs
7WHJ/BOY25mHPPhW0KflyoCbdfqSWHl5qtPJ7VcfRLRJEZuEAeXoP0uTBkhRiMtu/x5sO2hTqqRx
XTSt3Cf3FPAMmBmI2FxyjwnXKu8CTqTZCaZWVOyM31gZsSM63UhlF6QSHLHw5Zz9ovh0cjwAP3Bo
dUqCW4lP8+s1/AXQXSyv3B9yl3BTNGO8oGX/EmrOj3mi6P1qDGb4b++yyW2Fibp9N/yZj0h5MbnP
nRnLYJIohQq/OLwZtoK5/Dtz24tf1r+mcSCm2P0O3hom3ZwJm6Fjbnu8yRdhW6NnnnRor+6U6tyV
HwWDAruGSosvqj3gvODOCBoBag+KL9XtW2AHp19hHIUNCnckA3j4k4yq1q2bT6vSkYi/yXq4zoEF
0hIWOwXTjOOL/77v75WbL7HarnaLF5Sft32cLTvviRlK5cK4wDJZIuwXs5cCuxrTVf4KFxsZLs1G
/8OfBmeSz5yBFAoYCH54KDYRT2vCnzTLPhzm2eH1e6p88RHNCUd6B2SEIeXSeEYNaB6oAIu089zJ
vnHESp9yHL/vqPjrDE43OwuopnOJia6l0eShY+Zg4P3N3nGgzZoJQHmKUT3jIv/aL40VxZ2VLH9n
znWjnHHUY8J0pwXYs5ew07JLy6F+vEfEa4zbdvgZyKrJhFJrnownnqDpu1gV+JS+fjCmZj01YCF4
Q0vvNcIW/22OOkaNTPwMFSrS1PkK0eCs3kDHNTDmU2jJ2CiqngJbIaXaOyuAIo0OXeBhJrdVGZ5h
JdCAFcnTTCrkyfCkdJwKIrb1k2/EODGyxSEo9KCyEY5LIea+FjIedAHhXVA+MG3whDwS0wsIzPAp
QYHJ0sN046d/eOY5mN0Rx7ezHcRr4wmvPTyX3pPSSFVYndtbDIwNjxNoF5oIbfHlS1fZs6rNW11V
00ehZWWos0AiVRis4Lno0dqfsY37nf8b5rFOtstecKXwAWC3bPiCclyQPtW9yf50FukYa1Cie7FC
W1/nUTYyWwKg7sIhpboBeAbGwtcWnT+Elx2yAhVfEJQ77m1nXjZQQpWwvv5MP42+r/HP74dNHVVz
F9sKzf/vbREluKWa3S8bxnw5yqjX/oHjHas3AXlAb/Gj3wCfQ0GeB0yAGE5zeFgGjG3QFStMU5ej
jtrRqQpIFs9N/fXO3R63G2XTs77SzKxf+Idf/IGF37wurzECAoyvXfxHHCohamDIku0YEl6o1e6t
cxiuwEV7YtvM8zHEWIn6Vh29oA8JaTqpmcT3dTCFlv1H/kyH0pse2/vdf+/6M6VJu7tumo4veSDc
Cohj+Zt+GPxfZ3GrxcM1hfBaBNxUSDZYkJmr5RlBxHCxZKRDVKpvoIJM66AspM14nExci5hWYz4S
IxwDQX5F72fw/i157BFYL/7dPysyUB9u/vCL6+qi/krjn8o3DbwqfYxK84utM3CFn4JdkuKVxRbT
CJqtRnJeI04+ewIKBbtz8nzjiuaFIwWY3z3P4fNyvNMdsrH316TrPs/lF5Kz+ZPdbWnKmxrzIjvK
Xan2tMqeJOYpf/cRHeGd5msABJe8SfEVc62+1nNte8YIU18pCsvBmbwI/sUrNLDBDtuAy/DI5jNs
9Rm1cnFGUrJIa/jgNRqZIalDiuRWjH3n+Kk7YOn4ylzwlbw4nY6gFF6JZ2rLy+fIAvs1/5O/8GrP
OuZejKsgy1qLaoiew3q8h1W5r4bdI9/U+M/QQKGm5xflox4beEeMge7JW9HD576FGQT6E9FuVVn3
Cf29hI71i20CNF2axfqXL82nubAWZaZ+6RA57Omr4y5MdSIuRs/6kW5Qx50Gxs3DNZukScBX9UWR
aZZrbhDib8wFvzezVfdrbSbJnml2ndQJLyV+zlzMVsWHsRo+uV237b/bsg00iMJcImwqsi4ZQiPi
zJcZLx02SY8iZnLr5M2oQ7JbLvviiTXVV5MYUROqaDB/u7DMxDvkABJaUKW9D88tan3dAwkCduhC
XjWBEx5fs9yHUch3+R8LRPQ41uHt14Cb3IRv+Mw+8SsBxnpxGfUzb2RqzDYdC1hGiXOYOGl7LCIB
oVSHOhQISSN+J9ri8llKNhAKkgzoI7i54jfjXlggNa8/nhv/Dm8QgRDLL+MTeIlsuvjrz1Z8vDcO
RjRs2M0gkuMjvHyeU5cwzkjbFP8sy5XI3MWLbfAq4dMfGHJi3NP+5Uw4/F125iy769/nDksIGAu9
f6avp3a+BCqhTFhwD5Fqeq8xMLsVk2awurk/y0OrXcxfeGBhbKy5penNS8xm3RL/NTJ7KVZOt8kr
uKWg0eF3s6B2aFUevUCiOLwHCkgSpRPcUewrea7fcC1W7XMeTvN8O5uEoZrM5ZXLRBk+CrYa9jVv
wxpXeDIeCciy4XXBz5sgcf17pMXjyyLsQ7f/YSOSnvdaUErsoGBf86sf/4tJyazpI8+jfbO3b+cM
ytW+7Dc1hDs/kldiNUdLt1eyn64srL3hmjxW0ovSbjVfaictHj2OyuWCvA7MRe6nzxr6Rm3bHext
575voXSxU6H6skfyM9T15ad7fQSEFDCJbLG+dNnfP/g/uVkT8rF9qu7nDVZIExl2yrfmW6ergg26
U/iOBMQiiFHd9+lrgIFOqkkRfFa7u7VtBfT017xhyGciV8wMH7tGjnRIKfbFtgPQv7Wzskx3kPCC
XDXdZrr5PRjwqO6uvOA7nDOJWOsNNQh7DsfD8MMJ3qddfQ/kw9y+DvZKx2iu2L1wLXE+AGPt/ChR
dugzO7CC1Ug/P5EyO0EbEN8+5sevVbGyV0RYebOjNePh4FzfJ9thMml3p2tkTUsWP6ovk4JGUnYa
DnMIYux3vLjsCwRXcdf4jtM0doxYyWYQuKw9B3lEexzi0dnJo99rq/qzSWaozP/NXSh/nzr8Cef8
SUqEqLEsGlJXJxLt87UiP+u0ANKNmUJTgJ3xfvuRMpVOALeniMvn1Y/FrM7a6gt5wIoHBr5VMAPg
veCmv1Qa58rhuwUBTVDGgE6vCH29d9wfKhjt2UhsK0sYcn8/nV6feqAFTNAeKEGcHA94toCBJ7EK
rA/VDF4rHmlJ+77PMtMDwKSe/x5oPRGp7q/Pdeddo56EK7wkbVou6pQmOsZQd7z+4ODdsn5R0jPg
CuoTN7+eFVhc2Jffitv9n74BznpYJ83YFdjcBlr7j6evDotgxGcTaodddUHvA9MW1IET59bMLMMd
oIQ39JRmoH0TrmAryu4d4JEavsoAx37fZrWJAwv+blRTkdrxHE9qMzLmywGrPeDyOYV1pbhxh6/G
miVdRT5xd57KfkfQTPW3GhAjQXIgh6ePiiG8Xjxpr5vOFWcOWVu0fSR9S/+asO9FrmGFjxcqu6PJ
Jn/55uYzc49K9OVa2GNDKuORHSFvtukThg78hz4o67WFyg7Y/qOAQ6GPvzLpsWfFJEQFbT3MB0Ih
5pD+cedhML8eJUrKG50HoZ/CpV1dsVau5tWP1iTsUB4sR2WynFl/3ZRvoqOZbTTfr+mg50lHB/OE
8ljoLGrLK6qxBwOKueLPHr75BlYaTrfyy7yHcIkudD7kCn+RkEmBK/ErbGbREFrz//F0XsuKclsU
fiKqUCTdqiBizuHGcpsIiuTg059vaZ+/yrbZioTFCjOMMeYhwj1+2zJga7vRrVY9hnIsLTue9v1V
C91Oyp9DXjcOPlFlsvNOAPbSMdq6ncCiMdfy2waGoUm3VnWLyjkvHfRajnv71GZtZRTPos/Yhzxg
+gcj2ShoheN9oShEah0GMiAZYnphV/NdaDERqnzc1ua58rShOkbsowNKEDh/PgB4V1npFbwZ6gPR
XAAiuBSZ2Hx9e3lOU87egdEvBE8Hzf1jlVCyq6uin5Tggw5zxQm2FPE+1Vfdd+VCuJ1ujgpeu91v
ewgL9z3NpsJKfS4761cbbWDKJLYatOFYkA3IB7mTGORbk5kCtIZ6wlRlrlFGaihWXM3VZtAiP7Og
SgyVj6YAobpPY0QVnFjrz19ko5+byOzJa6N0UyaDtDcn30yezCJN+5hS1OukWq5hOHiqitlTbxV9
oDVtcueGTpNHzaZuQG0feMGQBbsElU7jAGhFdWgXC0k7aN3BrOPNjaj7pxxhFD09uzWNi22nWLwI
1kAjQqzjcoatzGxSjVSKq7b6A6McsRpYN4lszskykFKEFdm78XAK/D9s8MAO6y4VnzbYvMDbHI3A
MqttQHgCIyr1Z/Gfqds3HbHyvF8XNuJbb8p2WeTQyYXT63trStDHXLHvenai9p8zJK+kHlbwCJ57
/02gnHyCQzKBrIVnk2ezHuS8HoPcBXe0BmFKWTFsEH/s83/uZjbAKutkM5jIhLWHH76iZnHFpNCN
MegwIUAWvj0oZMYiqyatU7+Kba5A13DCKL8q9UtqThQTbQ546L3x4IjA/K83EEEFjb237Kykjq2Q
CXtf/KctHbM+63rwvhQPiw2ybXzHODYQJo2ZtLT2VWFVd8Mx00RroSyqfXoPlqnZz1hq83GEsQP3
A3bYFQAEhpDeYJpFej/Ed+usc+pWYkx2Ynj82HZ+/zMm8bJkNMN5rm7Y6UWnD31sA4rB2Ob5XLjB
jrkrsK4i69SZ6x7OGNCx8PR2tbWiV6Cf5Rw3gJbwFIpgBF3btzCYIe/UPQL1FqbOxFxigPsL0jgZ
kH4NOJejbR+wTUTYfRAhmdEEV6l0NRKjBJLTA45eLrlygwyQN0ilGY58zMVb0Eqe3cko6U76AnWg
2n/UwcBjwwsDS5jAYFn2X1Ngzxn4M7s5C71DbD1U7Jkb4NUBIExGb39k2ugT4FYXx3iF7w4IVN2D
jc5bYzCeJn6JlbO0PttUawS33DeqXmS/KlETCJGioxzBhsSsJ1yOu88pME99VKfr1QmO0OcIszpo
C5WFQL1KZLaN/mlbfQbpC/coWrZ1kC/uyVUJZjedBHOTGYFYAnmlBkxj69UZVR0V6gRKXNE6SeZQ
z4zoYRsN+DRAfnBgEGHVy1EHtoyPKNi4JQ1e5UZC4YpgbHT7MG2GFETz1OuLnDgTA3s9C7vujD8x
cbvmDFaLuBYZyWqqxSMau+xQM5x7cD4YXG6b9GI+v5HpqlehA5m0bE2ZreXV++UEB8GXJmRFIDDZ
Gm5sZ8fX6+8j/xVnxX7yFCJ5jjpW6+QiKUCHYBACTZatVzInuv7K8RqfLoJ6HYBZWD8BWWmKm2QI
G87giTL+y79gpow659dSJV1gzh6PSZxB6FEvvkbN4XZ0BYmkBa4OJepRboDttyMWNiHiGwW4gZiK
nwgPicUqUxApX1Y7f5XKe+ogUWm86jjJzAuuLZkrJSBHCSsFzc9lqB7r0np0nFxycgBx81S6Ap95
4ALI2Pdv2wsswv4yHMkujGUqtLzNUQvY/r1S6TideZKO4ot5GsI1rTM3wwClToL2GpH+b4tZwlWG
BVkWZBm+BXBeQ3WtVgNJ2z4N0IzYtIG+DcFb5benGQLeITrM0hvj7AyinHpANguSDm0bMCxGE44g
BKxgZCDUSOwChZh1NC3CcfRy0kmzrsiD4cgZZw9Ko9alJtu60CALiqJT7x3If46dUq4mn1F/5USh
DFCtQ3IvQuftoALNMODCUXH1Su3oB3JVoFgrkXIhu0cRDXlAtgYVWJC6Ko6XoyNW3Jd20RVFUqQy
geoR2s+HMfjC9I8PyDE1j3WHenxE9pjq4gm4IHhELeUuowuAFAH0yzVBw5zMROPIzbAZBNgZjDps
vlvbG+jzURttzpqoUXuwBVhKpepgIfUdb0BJUAKqQ+kP0RoHqM4A0TREGVBWABIDjLA1NCZwhsR0
MEGiJHQfj175R753p2cj/xitQovMVr2GiwzlMVLHBYRWVugeFECK27zbLjXwMnX/qJjaqVHBsNu1
riDCZJB8lHQmI0mUi54eEgojXQ8OCTV3R8WhjHeEn3V9HHtukVgI/bbh0iLUDggU+jymFGJD1rux
TzNlWwMwhYlCN1EFohDyGh0HFgyFawmpK8G8+dN8Wybb3XE8Et70/TsJArBVRkgtPdeI53CzkVYo
SUSBPtT3L7/3InIOd58cZnb+yHNiY5J6CYINIzPpSTPYTOg9jjEr20LrhiAT8XUlGvvVVppT/dME
Z1G5UTBQQG3JXSSvY7OH3zwx509YUx8CMEZXaQb+yab86oXayMw/W9CMRGmSW9tS0Uih1jD9YgpE
TbmmtQ2S4NR2TtMTckGTYrV5q+Nyqf2h2URRc1IMU55BuEQMYZqgJkCcvBpD4qFuK2r1lGJwYqa2
1l92OpTVBKF73XOVapLprk4Sh7pRpQMOE3IlYJzWXODy5C6qqyBoIurYGVbN4tay4rpXwk+n3NoQ
pfeKSCmDSCEA33u8HQVT9uGgc//0wMs5hWCXfIsTUGQW4X+YhKU8yik/JNtcXglZAOABortXyMyA
+sEI0mrmVVtSaqKJhsVf8hHnlA4VkvEU0LyxWCpFv4LUOK23T7+noFMYDRDN7GOgkVVI1tWOKtbo
VHeotpPv2xNku8EKmY5M4usJJv1lKWAaiklgxzbFYafIrmwRgXmh05QP0zViLO+p1pBpNTFmNddw
zT3AD1jtLHQUM9g+16cF4JAL+RNtoq/1NU2AWmUK+TkdgrGCEzWF/oAROkwmnh1R+WNK/+bJlOtk
ma9NTrCM1mStmd7PAt5KJJpHTzfDsf7qCzRb6rP4opgQSd7OHXJjH9XMTbZRR9kipW7asl7F5CyW
xDnGbRaO0MmH+To+PA/RgT0XxVLa1av2BqDYqJjG8/fy5ZRzv/tymw0CczfeN23K7IwN0ntrY0u4
nKjuZ+1RYwixIK4de+YYH+pVvibvu09Z4KanbXPM0B4iXswOQKD9fnDI10Som61x58LV8QcSJvoJ
yxNUqz3rFY1JFBYrjMoeoQ31zwWzkZyzRXIEiLKoR+9jscnnHDK+0kAoNbeIeq/TNaoYts4ZwCMQ
MEcsJLrW6+pcMrOKCuv5vIWMjQrk47FMQE3DZICa6C/TocDheBeZ1F0/X3e2+Vo+Pw8ncXVhy2lr
3Wyaz9VxKFuPZGQCakAnTLUBXIdL3phLuRTjbty+CregecorjYhuyjk7o40EN3qNs8gshzUk86wx
sHhqTBEHzDF0PMRpkAu7SjuTisYbVJaiVU4+zFL/MGxf5EvQaPzDYud/Y/4aGyOqNTCgQI8zxCh3
yPr+uCTzlOq2TD757b2qKFgxNeB63qktipo/USgPOwL0IqYE1kKPBNEodZtVAJRm6mFtLDS8Si4V
uQW33nb2rab7uXtLIjvnaiwNvFFDmfFmdRoFbD0Or7l/LcbPrcC3yOC0PoPTWJ2kFnFfDFYiATki
FL3Wrnr3Hi5SLEvjqh2QSdV3BZj3tvA5kH4UFrnXzRIEcqznBfWW5hhSTUfIWdFVWKfIjMuQ1JEh
BJlHPqmVAfAkZUM/L03Sj9k2dJSd8bYRYeDopKOSmzcrJniaMNBhpz/5A+/p7+02t+LYFlw/MVnf
yZOQnkbUICYhjjdBhrDTA55FUgB8SX1NXO8giDoQfNmfxTRHkufTPbJqklj+kG7Lhpkm5CVI3bAK
gRrwWfNZzdEdIDKIcQqAhzUBWQOzq4H1JetK0fKqHzKVCMCxg1WB+CezZgElhnQAWUhqjQIYrWHk
IFbeQ3+AT3j/PBAK6cNL5z17onE0N0wL9hcTKD//+GOSyuB0Xy8LQszrM+HnpGqpRQ3/DAomkjz+
Troq82apAoGMxiUwWPgSaEz5A20lTVpLwGNEYLxtZ2isT2t1+oK9K9QNNSHwh7ZHADwEFukFiIQn
TfAHmGUA78EKIoqJXmq7y92T8gbhQMaaNmCNTMGEfNl9ZCqFJvAFwZgFyDbLs9Kp1h4DVtTBAvnd
Ntps3fpOHpUYZEpPTSiI1y3vhGbYJz7nmR2uH9f3eppvY+KaS22fzc2kq7LYcu6z2cBT6WoXgrlE
QLMCPdQ+UTLvM8wu5sbbncbGWJk8OBFU1Xu2987Korm0L/h6CVPNpbrEd+VJNSCcu+riyZNmT6i3
yqw3RiaSlYSqIGx160eXHMbS3CT7bB/fQxKRLOKgKrlkH9Mn7hFBpPRJdcHxkaFScj9wf9Uu0ffn
/XlPzG4HVxTY/THb858/VqenoSLyf9Tjhuor2ISg9KzUOTmEIPl92KZxEmCT6gRfeA0ijkyEPP9M
PwvlaDwIA1P1ZXIa61MdAKbnZNSigLC5oxwUemVXCKegdxLcSDo4XVnQUyFzaaqA3iaN4LqxHuER
ZBSJBgEDdgY4Q0rREsHXhPuTnKwyH8CGK0jEfldeaPiZ10Ndz6DGRNFDbPWU4KI94XJaVOdpAaTy
lkjiQWsBtsMvs5NFlUpO8IBxQ0APeC8EM7SsiJ+i2I6NiOuHFBWxdQxVnBWsXjgajPst6wrT63sZ
oAfbccXqyqMF1iUhWyLycxB2KGsEqIw/0U9jzMEABJjAcbknwrywrSuk46oVQ8rY5IC7YZS54fJ5
NciNn19b7YgqIJek1Va694AcMS0GlGqExz7k8kmtsQxByKRGFxqWmDnx3t8W7xGwLgQRUZBgkAd0
dsLIyH0/e4z8Nl15zd18wKEEroaILbWNiE6SRc97AMQxY4wUTRNRigMChUY5FUm8MC7lwj6hkkk1
COLoNOokG1GnJF90HEALMPVtc44qKoQSlvcjGBgyBqCu/HOz/QypH4rrRbY1G7Ccfrra+UWSdiNR
vAbsXLwGMSdyzLgSl9dUtPQdqjODGJgOekJ4Dsyte/wEiObRONuC3ZJW/j2+QAF0gv37KN+wEubh
WbQHFi1AmjakF33PMyqvVGmFqHnNTOu0RdatNW6OKRUz07nAhAMFkLeg6XrMphWlQAiyURfzjDeI
P0vH59kAQF/7U54ljSpKEeCUgKm4++dTYpOcnHSs8Pj5SzYIoQPqWDegm0VX4W4AwWFwzTsbTJL0
0Dmr8BfBaYDSKgm2um/6ExF/NBOekKDBG9k5VetfQr2ZOOMT5XBCXi3sKBAjoo/HpiA9x/vPii3m
W4R64fjSQfy7sSncBh8nJG1IaHMYzHX0H97uO+yzzJijeP5hpaXhMfKZMVCE+HRxb1hVhMKC7JD/
z86dO9dM23L9tAidEBOPWAHbQLq4IxYSvD6DkDdoVIYowtFIn1woSJGd83G1PRZb+f5cU4J7j+GH
mUfSXLp4VxTzYGd4lB8xQMhWt4cD2WXGyMrurT0n8648beI5PGW6OFI5bRSiqaSE1vS3tkRhgAv5
FpnAjOf2UF9phHoZzcagBo5HOAQQSCt18DOFFvudbwJAUl9EH2L9LMYo8zDoYYXCwiHOgOf8uWCK
cWmPYY0n5m1TFnp8eOqdkl7G70FY5QSoFhgPmlUY5CZAXUdmoLS6pNyTqs8LpRehCv/FoHAdYM6Y
pRhbKGnAOCehQ41M+N3MpgxdhAZgvInq9DC1ERv4PVExxGla7ptFhQXa/Dp6YDW5P0HxetzRzYgu
TL88dHbA43yj6+ILdjY70zlkVueOLSlW+bBS2Mg6HNIe2i4efgQxLjDppBYIVyt9XC2AufQZLiMH
6t6I7sXFQE/gyHgu1AHCMdoz7YbhCjJ5gVwEc64pTAHmiJwFgtoOAyDgCK6gvpDCxCXa2u28LQ7s
tAjBnhz4Hvh2ETI8+kEvCBYBrZpCYfpQnqKivug6tTMDTDNKSqjhnM5+fqdEPAFtgiwZoRG4XU17
2K6XyFEHxv2lUqcMYhSBX2PyhlVkJW24nFDrXtkU9UsVRs5rVEczgc79DJXGDh4jnbI08qStQisd
EI4DcktICwCnIEhX2HDx/NmsGmi3ynhLBKHRRi9w9svH59hJKLA3YwoVKD950hkQb0KU94aqQit+
kPHfeJmDaCZlUowcXRdgmNsSz0g4tOhmjpgb1O6wdUm22R1jgz6GKc+5tX39olAZfAW/q4onyYI2
U6HcICMZDCNzk6GzZFdPFw68gvBIFB47As0YBRtEgWbQzJn7O+85antl5mCQj2Vqmiy0iKyW1X4h
ielyTFOU1unAIQd0CauX+hStxlbAfxo98jp3VAyCocAkInNyTkEGVkALuQ7Kq6BfVYGie28ZW8lz
ZZ7cGDWq2j/Xc8o/i4qPotCdeqBeSfvUg00VoEY6IZqiK/3MVRFSRXQ3cAhCGin0rJmO8n/co8jO
LJVbaMzAmTr5DkoFoqwM5cjbFMvuIwfhmQJ4arh2CJCakNfTrgETog8BwBJIM6hhiuIIsBac9S2z
LrePSwkx35vnmYM7jQxF5iwothcfFsVZCjdEhN+jRTvcSd1+e0tEisNGxORjouAMWWsihy71EcjB
43cgQpMBuV8/h6xUPeYKwnEeghJpe/yQdh9j2JaHTH3gs9k5LMZ7Oj7Az+2RpcYYvIjBhk4DAQ4a
PnrdEqKH8b2NkupWcITtivmRdReIEJixZNGAhu3nq4dFcKwTorSrRUBiz6B3VyldCDueWDePCgxt
MMYyA9ENzAjZ3DGUTAJsdWZV1LpezfSCkb+KWl5vJlbyIzKxZQza8TnfrrFtVZTz2m4aAzywWbfo
RzIYAslNDedakYKEDIqML5XkEBVCwzjtA9JbmAZhNHHXlob1RHUjyNNiOsG0wDaDYq4dRSAztIWy
VA9Hsa8DTBHqoFueEz2ptHlT9p8Lk6ts7nBgmJe9TMyGM+KVDP3wrk1qfQDNjimlVOa6OsYZdHx7
1FpjYyyfQxvrgdqoQ39Hs61L0AeI2xK/8WbMy8YxC1AroEA5LHeubNBYGeRSSHuUIG6tRsyRGFrI
3qIMEV9U+HqYIHRCVCmMCWPu5A91yT4dmTFw3kENvxBb6lgg0mtsPdYWBQzGEF9JKpjITxDe1wz0
UzP7ZHvU5dFfQ6CkrnfQpmnVUB4yvhna2BrPmgoLQIrJGtEUFELRnfryWHrgs448QjSUtjw77BLo
zjTBHjMXq0zwuZlRkd8Ew8LXzTzeUzeLyRy7kE6Dfcrcj5OTD2pohkCMgVbAE6gh3cCabBpRJo17
IC6GtH4ir9/QHiKkPS1Uzb1O/7ULgx7levgSrRAEPaCbUUD8XdiV7GaobFGyAOUD1hrQvjzUBfkC
JlFA3A1kxykpDwFnHNKNwB+eBkDYCQjhkzK3AvDU+2bmKnAnWUne9yJyMSVRKqAowZycRAclcUSQ
a8JlYzUdkEtq3+q4/0H/ivKh5IFQawP8yZIrQ6VAkQ00GchPsGok/FOMWfCM3j6X+g958In7JRya
epgCYYczhDmsWbgjyPeY1G/tFbKlvVyNji4JAVIh9B3NNJJWhCfgYDPljnU+GgrvmJpfzIwiBvMA
hJg73p9lWh3y4bNWd6/CG0GJ9eVkkEhCC1N1icotgMRuYZAphPT8h9YN0pn6JXOFvGQ+JHAT9NsH
akExUtHxkGbA+1vASIjw7NFgAHCpAMiUt6SfiimozE82RKY1jCwlZbA0QETnL8DCwiCmEsxAWuoW
/C0rc1qz+oJ1+p0zijMhT2HWi3uopqS+rOdWv5tT4jQFhyJmTGWSqzBmLQY4tdvlISRwpIGGXD7A
x448EbxJ9EfMLth4/e/ExbMMoB11hDUSr+OPTaieyjEIjL7B9D2pR9Atsz7CPVgbUh/dvha54syh
DzCyC2rGLopNU/QVtLmGCJI4xP/vzfb0YU210GQCswIMj9R3dsQsTv/kdQvFvQUFusjnXjTA06ed
YRfXA3jrbuT6OJ6ufiaWzmKATK7Wp2Sh0wJKorrvveKmq+JpoZyUUn5Us7SzLvVpseys03RhjZE7
AMja8DBOw0LrksqbBBl5eRG6pIJRnfVafzajB7AAPiACnQjPEspv7qwqp2/UwM/sTkOGfZx8ZgD1
vTWTWsrwsl6LE77o006/Qtm0G8+Ognx4JyiLoO4PFehC4XMCIh3SItj0yuVElUKeOVQCc8USkFPA
BQMEUkNEwXuhS0FpcKwWlBOwGXiRjLQwxthiivi92MZ+FBYaqYE+Asj8gL/+e7VdfYYPiTxj0+WF
a8eEQSKKdyxO3jEwmQ9hlBzxOTHzMFuxQN8gUr4uA6OekAkvPuFzxi68BYR1BsoQ4nAlPv59ieX4
tuQjpg4vJB5gMDMcOUv1ranLcMAjJOyPCIY/AHrr/zFrIzJBqIgzsY1xyQYTGFfHBk6LsIQ5XCWI
YkzuP50ENnhx4NONC2Y2xiFgKPHiseBzYNrz7sXCRWCbz+nZfILqza/F+LC0R5TPBCmG60H4itkJ
oyRxSVx9G48GZYMXxi4TK+dAp4rez4tjscqz1DY8a4LZCHFjx727xy0PgiHIwfFnOJdYS+8tGGZr
1voc4cPizvUdO3eOQEdCV55sHJSV75HY4NnwzHjn7rkvTs4Gz4IXGzQxdjNPB1+AJ0JL8MoEE4TG
jivxAmpK5SaOAbBbmALfS+Ba2GAJIf7F1XO/3NuvGdh4nQG5TnBtQMjRgcbeoBkRyyqngqn5bRqe
BjeFY/fv2tB/KjZkqlbZmTWNUANWKS1Iwe4uBJBJw0zxDX8BoiPshbGJPAZPi8vnJtQLrcxIeHVF
lQxq4HTzC8sUHRAeieiK9AD+/jVAzSr2bZIRT4DvuFxedF8anmQKSj58jTzyFtoJyLGgu6AzBkmX
9EtNS631/usP7ryVYy6RkUHyGpUjkWPBuEaniQ0sBlghhWEn38rEFLwi2SOP1M0z6fIHB+Kd/dgQ
28R44YdC66DrUqkZKDPzNwHzXbnJk24MLwyg9PcM7M027xyeY5HaASnJJ/KucuS/B9UHdjQL9Xo5
cSrmOrJCFJlAycCSndStB4Yj4xEKEj4G+ZT6KwvTBfwHg6LbOmBbVc5n4hMhDyxEA7ZElKI5gYLT
/bQ1Ab4qFBFAjOrWTOEn7el08oIp6jN/C20+Agcw7dB92PI0Uosy27RKBQR1EqzDc4UEZtccp9mM
TJS/UrdMsubWV/ot2CAwGWSgGHeqH8+FYFx7mpcWqTf0UId+Xxr7yK8Yd7Q5KCAJ3JnndQ/GIjZk
NYOO9YLziy6Bz2MH5GOjJxv6Q4z7zEUCk6ylR0lSpEmek04yIFNX3ygRTzBsbR4CdM53AXRPqpOl
A9qsM6Wc0WcePKg92asPHvIBJMyQcKJkF9mFWwiax81mHMXrsDOEoAQ79WAOy4m/4vetA2lWSR5F
pYMqQYXOIBhL6qAi1okItLEoLHNFpYApE8v7bIBwGEp7XIMOygkrrKmBBsMTxhyrLC7z0Vzj5w59
AskjTGxviL0vzV4wwUrB3GO6107CclT0IZU+mY2BK8LDw9NoU/GI9sDJCubY4ujwh6EDu7QXJwvE
gAkCMgYJ9GuoxQpkBIpHBJZw4rJgSHk+UlVGd930AGrjcNS9DhrF53AAZeHUG7w3Kdw5qI6AKhQn
nIAO273gKAP8H+Z0rm5OAVkC/r0QYou3akpi90zFsXU+jcNgYD3DRb1VCAKDXFjXENLs8vwhFo7K
V7d2Y2uNsQR2uT0HNylNLl2wzlw2FBzZZgwdkmlYDn1v4E9ytP07YGWt4E8nk87uJDRNcB2UnBSr
LeFpgyf/EAViiLG+KMYLm6D96JPQYd6s7FpAFgcerMdDyaHTmbypw14xyFcgFpG8hEdK86DhsUV1
KQX/v/apaWvCSejJNYlbV5QBHKcz/0bC3uh+dulKVYEGaoekbWdFPwxJe2MiENwPZknR14LBaVhq
LmkeMKagBb9lTXzKgfNjLNLHsKQ40C1aJQPMTxQWqenzRAGfZR15KKHY8AECy3yBIJnSfca2Elpe
OGg7BqYFmSFK1mY9JIz/UCZxQXGPvNB6VguqZp7OhEVSatrD20IeBmxJjWQd+VpYe+BoQSZAsKCM
ysejrKkNRCtpjQpKzcdAT6YaCdxgLSlDFYlUrQcNAqFVRXff5YyWCBl+rZGQyeIm4j6f8K6JE9sl
2iOvhQA+osG1o3Qxoda3I6sTaqtKYKoHgeuZ1ivfvUcpEJpg8AkHcsdpFTOqfdfVuuZBd4g62ApA
ZljN1OsjN9X/MFWOstLRW5tWuAjUAcpFrdIu4W1TxP05jfRJWE+oguJk0qiCWhPMH9mKQhjdkkLh
0rL1XGQkbhcQ9mXWwF6qzrgh0J2PYEQGllDeEgF8u/VnlEPytc+ZSeMAwn9YwYkFgiiH1GtW7zlM
vvjW2UWLZ0W5q94jFAWqPZQeDhmA/0c4+6DrTI0vg5CpafsSefwh5d+f4dTPR9F7+dTmz2qYavMK
eXQn7zNIY7t87T1lg39ikjdmORklZzHDJgvDxYhISCCv4PkUHgHvMbZteOQtoMZhDrCtCwBM6unw
HXHtHyspW0nUd6aW89CfKnvUaVvGICs3OH54evoKvRki5CX1tGdGvW2GlUIOR0AhHj1Sp1t8VDrl
e9cIbw9sez66bokvejW+oqoQVwWRyBRTLxBoB05EiRRWUGI/BBoTUXm1QuNsTu+oexWdppw2bXCg
XSlcx+ngXffIW0Be3sLRuuP3caQh/wi5EEBCDIr34m6isQCYfJjvSKA0RzAcNSV2GnWavxbyrdoS
hzUWQtwsQDHig/P6EMVH9a68LNtbJV7U1Q4dn3qf13b7NBa6YGiuVK4Gv5Wx/vc27AhSbTl6gRHz
tv6fWatnRR4ZkTl/VWOZ7JweWRIjC42tDqLgnbmWHN4fYxL1WgfAbmWFjm4E1XEdakQ7n9QptBtW
PeRrdJGtKJGmJm+M8hOw4Icosx51pphBZyQNoBxoscUyEEFP5zKomV2PWUiu0lrgaJDQyKmqyXKM
9EEWW/R9gFHmWrk+4UpdW2rvoTiPVk8rt8L0+MOC+0jd56T5axNjQxe6HD4AfbYsHSX55UfZyYYN
3gs0dBGJQBrfpw/XlIYIrZ7MfllabVIrykwC5hMMqFtALwAyf3gU85e+SFo9FfYQShefPrATJKVQ
cTLwSuFz9ULfBtCmBBYbT5UuvVDnsToPOlNKdhfI/LdGD2mUnfrcl4452R5FbZu+L6EPklh+DFRm
kbzRwqVKonR4IkQ9qkByysLkxERXCfze7yD7WIHG5Mth69dETMTlccDGSUky9bxbTKoIO3TY6snd
xQJsiPVGD/ndS1YdUY1hEb26gTMNRh4J/tPQIAUZYUc++i2WaLsZvXy7HVueq8NPa8bgo4DlMGgZ
nx1KEHfIxVHeZBRCLiqoYumqYk6fUCSvI3efbntHBnkDdqYeRM++NEix5ZmorJxA0ADxGMpg7SsQ
dhjvWzjFozepiwwvkjQcFLPCBve9BP03gtjy6JcXSWfytKq3QzBz1ow8a+XvObh/UW7GX3mU1xSr
LZdA5+bVqlkZu89G7saLFl9iSIJuSMjpY6tALPhu17dgUd60XXQsJ/GmT84MteQaOjOkXyyLoQ5y
YaNsilm6oCSrv39cTn/Vqh4gwiH16wkcCtQuWpBOjz4iXO1zvi238pSs0gFzUyUijsW3w5zlfx4v
pinvfFwAgyLO//1QfBIMsGDZkLAJQSNV3YZ5iiaoxZ6/T/iQDbHDF5TEV2K37ydsxG2ye49ZOnmZ
Nl+xG+Av4vps8CcbASlMoEws8VjV3yPwCcMotPMNTr9Nqjk6/r5gD07Ptco7zzVaS2yQAVqiPUqX
77Mr6PgOII3vy7wpgh+t34rrB5V7wvZYJchM8Gjx1YhAgr4H6EKWft20u1O5/1w+Dvn5g30j9C/R
6WEKOTyPyRxiNCEfnx1fMwXpn/CKERTgODG981Dh+95e/ccF4PxTGTlSMyBiMTC3nyOIUf2mnzll
caVrcXU4CfC0uYwH0dWva/BrdlqPpqOtaGdeLFXVil4+pH34SqD0VqGdDoy/05+6kQU23kpm2CGL
YsWas3lOc0tbnRyE9xfVrMFGB9PSFfxzKVqZx/z82ONJAPdzQvu9YoEz6t3vTJwAb0MkWZj1wKow
ZYJe+W584MMCtWECh556Cy/JgT/N2+vCrdNszYrL5cX18ds8tnnnld4CsrnxMSVXzyz4PQA3nhxo
DB7JOblm6+eSQ/BKwEzjx200MqJ75cjQ+PWv76Vw+tdFObMbz+MDvXIWXj8P+0UtoGFA9Sabhnx+
3a7iGk3MGYmfx5+Y6eQuNj/9mGtjg/5tIEFGtfDnhNUKqOGdxNIQPalR4dAG7OJt9A7hnupGquGN
jQS7Kg/1bqT1ZOJyH5iMscr6fUJ1AyqAYWmQDFPsjSZxZW2ovwcNQJRPKznrPSTz+uTMiTA2J4CN
tGyrJ5H60MdNuX3hH8AMeTE0+jyJudyXR2jXsN4s4qMxLXQbh5HLxxll9Hk3ADHfG+EW2OB2cBeb
FSPAnONEcuH/3Sf38dvpN0joU+zNi8/5hJ8x1H6Ph0v6Ncrv22fb7uxak86YnzBeaX/2ZPpk2189
sJbol+IzGi66/b71TfGk6SJ89+uev3HMtf9GM39ycL7lXIxVrpcexjs//72zG9/+TsTR/x1nRDHp
UTHH2/9e/W8n3n+/aZxwhgQFf7A7HZVLENt4zcljjCbAJDjmGz4vmDlJQhIpRATIzuYgwuqt0IZg
5d5q62AVbtSF5GJvjAlnTJHtBs7tHcXkuzJO3VLIRaTH6CgeFMP46F/8PX33qJ+bNUtDC1PMiqc6
QL573K3G0RJQDGpN+Bf9FwmAvUGlARR7/oxHt3GkPk/FoxUGC29T/fEQ8aSNXbwRXitjCb/nli/T
m7lm7Q8JiqBHQQjiBsqU/svD4/335JkcxMP//0P6PcscPsh3+NISjNrf8OUr2p3D/Brpc2OX38Nl
TmVM/QYGz4I/27vg2KSDVdI5JyEJY/e1CpwHxSa3+UR5n7lEbaRsmK2YK6ObdpQXb5gbpL3wRXqP
HnnU2ZXVgQg/slRMa3Y9p/tiAPDOPfCEuWKu5ncJv+6DouSKv3nIiAnST+hIPFemmGbVGYd//Izl
iNiTfOR/mu/XFuz4Ow4b3BgvNkR25xu64XrKDW90QRqNzzhtivP7x1+0RGi/VpygDXLsKOYy1EaK
ruy8ZhyDk2AS/0YcTc018iE/450rY1Wiydp0KBw3kFBEzWZgqPkFT7UQCBkCKTtw2E5JrMZuI5pB
8yTrB+ULCI4RpEp0Edz8NQkbZJwJ1lElgEhdAIkNVpNOLutfg/325Am1j4lVLbi2+EbgD8FjJPOt
9+qJ4JU3wKYzlp85SqL9YJDbhBFn0lrdf4ijiyhxPXxP0TEgK6ivyr3vdCzE22xRvAsBpjXhE3Pl
n5W1vwQ2AzpQ3asrbSNReZvYIxLe++xMxJ94GkE8AhG6iGMSmyAkSWitfS+VPtkM6kz0/bNMlYt4
rCEyk1BPS95G89fUmGD2RreOKDrOEdCyx7EY/XE8XkQ39JFxJHCHawICgOikEndD6wR2ABLK4kXk
Dn+gj2ztECTOL8DHmTG2uSaBByH3NuNjoBJvuNptcVlUNAK9z3oEegPPn4iiUOf5F0blygnDBzwY
ApYCsNFxCVIfSJKCgUaYDtguTuk3DE3j8/ITlEbF4yD2zMaHODTg+e8TxPemM9JVsNvZ5kNF6S6k
WOz96/C/zssevxcTLRtM5Xwe57P/tn8bvPM5D1s5nCx2YosfiNev0yOy720KB4nN7yTwe6fLezfE
NyneM1UO+vxqDolyKgEAhe5TwOqfpMp7fEQXpvsEDAhGGT32e3yG02/j18cZg5yL3cy+emCR5DfF
32nKf78B8NvgF/9t8DtOzUI6eaxawYDPGePPI4Ph9wuOyAa78H5neuO3ETsDRf9OeOGKyKe2Ix4X
TOICSXOKu8dHWpD9uDZmOK5HnOAbKOUYfN98d79xeQx6FhJOwR6ES/wVV85PiIMG4n9eHON3AHZi
V6YD3vmcd2aEX3swwn+fM7zZ3zzgvXzXEszudBAPYkJW4gwcgg1ev99zciwo5iBIFRwugJT3/YSj
sMFqoViJzcrDfrhJt+j2W6l+v3c8t9ZHH6sh4FhkF2lGMfDewuzf3VXA+qQclKGCwm00UpOh2qco
71+8CY7g5XjRtrzzIHlxWWLZeKNSJs7K+4p7p7XY4jL5jne22Y+92WZN4U/e2Yc/eeeW+YSb4G7+
x9O5NanK7GD4F1HFQVFuBTkKoo7jcm6ocXTAE6CoDP76/UR3fbVcjiL0MZ2k08kbuU6nX4+8b3gX
wnjw07u0/wrhIn57776+e/X+SlF84LZ3g3iQkin2/SC/ynbmNWZUxK/Uzgflxaz5+m4Jj7zbw1de
PP5+ZzT5TPki4V4X38W+28z7+/5bO2YeuIEr3MxFGsM7hHb1ipBL/Mx3mkI1vDNRb0WBZxD43E1T
3g3lTkp5P8+vfOVx+fVVAjeLevF6pyg+S7vxotowEWjcr93b72XBA7yIj0INpmLuoyze+Yrsf3eL
Pd9hhisQt05r792ldzPkWOHVML6+W8JXHqXNtOddL8X81xKKoHiuU0gxPs204ZgvvGgoZfF6943i
3i1eoO9w6f0QlyhAnn5VQlUcPPArH5Bq7F/fzeFhKueRd3+4gQefQ2k/H7iZ94L+yOi9CqI4Gs/o
0V2uvC/yzpMU9P7wXzPfHyj9fRtVUhwaGHfyYVF+cYUCD7POPy/e9b2Lpa28eIobepHucxPfVXQ3
QrSJtn5NG595SYmvFy3geufX8X+XKIAmLLINv1Hwe3R5plpQ1HsY3rVy7f5qCjfy4iLPSY0wNp7K
0CEmokRy03/v7968ewAL4bEnO6zX8Fq45ECMMA4gcl9XVNlkyYVXz7tXXdTCXe3rLt55lEq5KC19
feV+Lv73vsed71UYF9nAcf39LGUzn+/PHcBkr+uU8O6Fvqkcw8OV4mP9HBN8SqKbRw7TIw+jd64/
H1dSWmQco4vnCgcae9XhdT1mmFVdfL5zchX23Pslxt+8N1KWGOlbjvkddu9nnGRsNGX0SMJoPmB6
jD9FvxvJEdrzNYW0593a/5oNxXORFjJmjNxQB3lcJofx41lR0N/zQZf4gW4w5pj93iPPRYrjnXt4
ZfqYz/yUG2PqY7QxFGgnIuhec/EiFEqgborGMUKe4Xl+1sVzacTgQQtMCO9c6b0+vEt/V0Nx70ng
WYZZ3lFrWT83Qty4hUp555b3RPOVJ9gbo19SJBf5lRcfeF2uYyrhA/dT54Hsd5x/yDUeYgCxZtBM
nvt/Ga9p5d5F/vMujOt7BGMuN9yn78bbosqin+HtL1Fq0g2uWDsqoKY7Jkr5a+040eSnkyWjTTOt
HU8wS9aOx3jx7d02Gk8XueO+pQIebbe0izso8PWR7de7oX3MMNyKBeBTZ2vG4LVbirnL/dTK6120
taMUyhrsuEQLG7nL2lk7SgK/rpVCqK/d0hzu4L2VVvMTz7/6wjdueDeDz3SFX/jw6ti7//9vVaI7
XKf8V1P4nW+0GgL9+8Zu89lfVuszmxtOZ9CIC6+P6ZuEtXjyjnpn2wCB8xFapptnQX+XRQ98Nm5+
hX0dN14SGbllYp7tQg8aTD1/DoaY3llsFodq3IB3PySFlYQ/nveOKkdhR5LEJ8rFJup2P9b2cYOX
HFjfTr4GJueXb+XebtIBTtSopOxCOTyzQDhLynOo4hHUOFijWsD2QAytvIMe30HZx+2gcB4lAHBB
a/60+++CnNfGpAfE/nFymt+z0Y24HoIy8Jy0OFoY7dMDIQpo6b/Hp3u4pMAJ6WCzlOMr7lFsJIDf
BLEH3X2mzAAHeJLPd2aErYtiAyLKMVAA3/95hqqr5s4N7Pgf8LOvAXADCoD5IUbLA2FPp4VBPAW7
o2p6HviaNiMQpp2cH3YfP7Herh8e/Nv35e5li0EHYpzzII/Ng0DZuAKkbXqZDHBaJT/12TmC151o
WP/0Wb9KB3GNp+VPPQfUsLp7ANMcSGuNPwXxTQA09EFWUZYqXs30gByg5MBa7CFzLAHfiq0k+x7H
gMeZ+bH3QI9G0rjllFg87y4xV5ULlvPYmPccmhNpM6I0vwlNPjv3WwhQ0N0aCQAL+7m1udVLO2kX
hpf2ZwJ4MeIFXsaoSDLCUc72kb3OPwCR/NPXfcEkXcP9vz+THDC2DOLjN5sS58Otz/FV9bXPXuNX
Z7cAJXbbD4t5yZHwvz9Mj25ugAQx3qcyeAjdbzCQQFlsQEqZGB6RRITwEOKj4zvDGvBwldO9xhsQ
sDfXHwEuGUBUfxxdLRz+aHjUzqvruPrA0Dacdv9KnGWIZgMxhtiOSQFi3q82o+/WDCgIKrM8EkJC
73YZIu56/gOQbPvvG7Sl0ynMpicgHhLjG3xGEJaqdQ/HWdoSLDCXhyq+ZuRExw336oKMEXBkOeY8
esmKPa6byT3AKbVyOd75HuLs8wNRVAFN+AYxCqPhvHNOs+FwdOMMljNetzi/WPtXf6l9Zz/wgHpg
k3UDe67D0iMfRIEjCpA3hNTZNbHWrC7TvYKwwnI+g15C/LTDSn4kXCuNkLVjYch9AJjiKgOHk6H2
g2UJbsmBvBSVd5preAMSdY7E0wm4AgEiuhRjFomGfwzH8f7AYzQaLE7cZXl4zShDe49VyRxpWcI4
99wBubvnlwb7o0L0HEl7f7nV+NV749Nvm6oWiX1HLcdpv83ZZkXjme9p3+Y/wxtyit4FYngCxpcX
mF74y/JVcDwZcipr/wHpdAkUjwgOsiLf7ScxL6E5PWwY8D4Z7GThPtgrOxkevhzLnJIq+MMl4+6B
HcWZx41D0omJ72wBQO3oMNf6LsUKhZ1ccxhAmLdPOsza5GR0MBvM+AMWDjv9AEw1lITxxRmDgJ8e
YK3mtHPPgerAbCEBlnxDLwiS+miwjxlMdY0X7Adl8qILfyBYwt8L59oHS/QS3IOW5U6ABotMpuJG
mCz1kuuosHugAZNuL/f2+3lReg9WdEc6IQ8Go4IuoI1QNTSivAmb6KXduvzF8F4zMnl4j4ngtNwr
JpT7mBXDbg+Eru+GmEf8SkLSG3Q2i4fKJ4TVGvYdmx6RXxmHbCOi3QZfPd2GZWQ66V0ctVmfVucW
v2/yGehps6ynvWWTPIFS/HeJJwSj2YZfoqycY8Mh+/lvxSk3Rogv5pWsNg7evqcpWquTXz4sdpCz
nADqBW6NWJmx68373/rkcZItxN8XlKyhmU0J868WqH3YzLKEwyZcbTgkKT19g5Xrp3u6YO2oTAiu
hX1X+3qMybqgY7S29ckhRCl5zK9es9V+26nFpGliCcvBnfSN3TXGNIdhm5CMtElv8yodrqzcLmeP
GdIaScUIAXp2+wRo9UY6ZKYEW5LmXYhX+wVDNldiQhwZyZMPjC3+EobHABJGeA4O3+pUnw4X2U00
wfJgg4ViacvsA4hLp5pyUn8Fp9A2AnKnjAjXCW5E1k5VOaLQI0ieQ8CQbIPukMBG6dEgBLD2MN+v
zauQ1yn5824YgBs4w6xM9rjwbwb4W5A4cFx+MVLqCt1RuRDIZjeLksJ0xGnlwQaAWHuTn0WsCqcW
luayGWMDPkARJKCC3TmHszuMiPsfdQKNctjzhc3c7X8/vHt0dMyoq8MeQWJtPAQbwM8yvO794796
vn94Tbo/Tc5bkcOcgibGmMZeSD8l6/Y6g+sPozawPnvuxbl5YJMpOLxM6nZ8JoukCX6xgRXOOZMc
y/hoomxefDEfMDbkPaLQAOCZrqK2wMv+PnXC3/DCt+vEdC9T+Gm3GHybqAXXuEyybDkkPNKR0y6O
YpFFCyIwJe9GFg0jfGrRqu49u08ACv4CqAWzZjt+JOcPOOGeYKxhoABEBUAH6BAEKoH5tWJJnlOU
g94JjwevmWS51/TJ35ERZQ8KFYh+RAySPKoJuLLHkaTalWQlpAWVsEzQ2NrGV+/eWmVsDES8vcTd
KPqdnRJlVmB5A8HGzjRCCQLttOABxeT4OcyKuWr81mSJ+exV6yf+A8/piaCDBvRAYpk/9P48G3aj
QTMZfD1VuwVRENdooLaRw8QdA6HgXnBO0aMhMJvgG3aBMXC+00WLgz9AfumVzE2leIqRj3R+EjmT
6Yi433LX4AXqKr86saRjnKaBfh7jTyHpmtxsc/DL7/Oknaz1n+tobc0433c5qvFhgYQzCKYyqjLz
vOg7uHy5KAFQMLN1yb2J7pqjnRFO5gmgfc1+Dgsa4uiZWnjU4xjV++l7ncMxweju6ERNe9/lp+6m
i0vhUPL8l9XeB58ZxG7cIE9oSBo5UUAzBfwYZMhn3P8+oF6EZEhwkVK4dmQrlQSOJ7+ePeb34PzB
cbyvPzxQIs3RmljjKUQzbcn/OGbqH7YRFgOOFxySWaIeSFRxAyoMwhn5P4KXp2mxuTi0AsG3JqpB
8Dl/WvA9cS8DdI/RA6LLmv1Yn4JmvQ+IYfiHgwIPE1/MdsQmQc3tG4aHKxm7AocgWAIjtpYnH5Gd
6CWN0w+ftrlAzIF04aB7Is9wlhvTAKf83hOS5sDgOWJd12OdWL6QUzz3MhFeCsj1mKXhLS8uOYQD
FJWEI8eZRoF9G+FqAyLqtm7NSlMCsFRskrSNTiO2wZ3DAStmxnaB1QoaJ2FLbAFU+Pdprk4higQe
dgEIHW63+kuQ2RwM4XY2PXzD4xC4lx+89EZWDEPYPsd12Kxu3jJPiwhTLC28zrGodYs2Osxs1bec
wywbl/adcJbb0fsVq984Xww+CK/tMM+WeFrCiayPe1RtOh/LaJO0+Fb7fo/tUaCtxUuF/GRbOQoh
Ts+2APN1KEWjEQlBVjopjVNJlWHnLmbTZReV+PXqEVadpRldXIKLOWo47TL82w8cMxDIMX7unq29
IHBvifNwfFs+16z9Sfk1AEzKwz5axhn4Xps9VtTgFFrgi+Qg2V/tVnhV2PxaE3UzWNNDL3cGnPsf
x+2CVTDpo/RW2yKCG2I8X8Nnfp4WXjg+WCgN3tPO81v7rNJ8C6qgYefrMgFl7s95JH1y6IaWVyf7
FPXoEnTOkziGc8oOybvKtPIjgeIf7eRB7DTYJ6hfhq0qsUp4sDI+9yb5EChX0vQyjbD+2yd6Zfkk
u7N9AA2i43iHdFsmmsL1+oNcUN1HnTQE193C8rN/WqCyEYzPDUCaNsTw4fgd4KBfb59g4iNiXSuP
cQm5wDC9M3kH+i5XT8yuGpdZ0h2/TP2zrD/z3CvrxO7jXnI9LQ5K2nYEiSup0SNTczc1cOVkLTeP
vm+AQTIsSf6Jg+ftyCK4och207qP2q3e2Kn9NpRIHO2ewITnBQjC7ko0T/gk7ZIWwhSBP8/8If7/
VXIu1wdtvYcjXeLLv4tjmM4NRZoHOuv7oGJoyBHf4D/eQpSUikAN4g5vXlXM0bj4cMm/2U2hIl6P
4TmLa8271p+alehd8gfc8fMZG1qoc/rTNaF1BJHL/SPWFNBVR0177HWLKrk1c7I/cghXfYA3NTK8
29VtyAcDNEleZFGNeDOsVF/UZ47Fls/rETfQL4WIy149G/SiK0GUWVprM5O4DJjEDVXZwFHjiCPI
qCHmXlvT1ZY8mE9rdcWaXuFoxvKgL0/cff7A7GSXpk/MxV/YyywbfLzedMA2AYSDOxgBQ5hQScDa
o9kTw4QPC05MVzZwx4W+qIAvGsTazIrbf+XvvV2wrz3i8Gz6qIgMSo5K6j5CfcFBMFwY0WKC8DLA
bXKkfKFsg8egfHGpp41W+NVKOs91949NAyr/pQGtWlAd0DCBVGXvBS7D4XMgaHzEE/+g1Tf/wN5V
vhDabM4eRFcgRlGB0HenACpP0Eq12eHz/oMGacTNOhce9kuzgEFs/iE1Dgd7pC5QWzMCMNgVEMaM
4te5vVy2yM/apkbUZe0L3qUQM4XJzrCPxLI98MvEz5JoAcATwD8bKd/nf+pruLnU3UctS3hCGfSI
WaBgPnAZdNRueqIBnMd9FYxPaw+Wjfsg0swBdOyf9gW872CpL+hDhsL+W1kjIFPbS9DkTkf57mkf
HAajlpCOm93BQK7kRDoR0IY9DRwmULrMcYEXAXkubg75sYCBpU5rOVjyFIgWFS5ewfnfRWNDIeDU
3d4Dq64ejCxC1hcMGhOCmQhfRuxkgEhNyN9UC37pfc2VKxjh6xuJE3uONq9PjrrNVPc2YGzw2cQ+
ZfPbZY+rM8R22Khrwr7iP/Ip2sNg7xHHN3qAqNg4Xh6o6dA5evtlxt+e0x8bIFL8/J2cP5QT4LBW
yrc5UcCX1BwgcdmUgPEMDHXVJ18rGQsEjPrccxTD66v2GXCpx0yznBL41U4wLDOyVu/D+/Lk9qM7
tnYs+UtjMCo3HRYKdE0cqAC08dB+BmD7JZTBSF070AZJpuleDuNrRQ7nUZlBwg5g4ZcbFg2nLlxw
Zfc9pyJvCHhNFXF79vkw/qPmFU9ccRp27xzZ4dAPQBYWr23v487gzRkNRmgwv63ynbrmll1LVgwI
Tl9fyRCSgREHSLTdgdSk4EZORK09/GD+wLctI3PLV61yGGDaboD1CZgQpo6P3vbd0isWBBwN+nbW
t48epq9ozixTWJ0RmG/faCSp3w4fJw5diS0PThzhbQ5PJ4+f8wfBmptigxs8DbwAurrOYyvJd9lW
S6CnZwKLJyWcuc1wsubgLSgcgsgmP6SrYzuxPqx6WxMdAdj122h3jcBt79IMo1JvtBsG5IpzjvEO
X4R/9bge95wd6OigW6AFrgHDXGaTDg+1tTIGzOe2yXcXZXSNOsQwmPh/XvPn4V2fZf4ACEwCWcH2
BFBoq9cj/Op1TLikJeOg1d6TEOwOwsZHH7lZh7cNf8vGrjXbqhzMV/jo7omP5mzgS1tpEX70h8Xf
6sZhLFZE7D+Kn4f57EmZeUBYHcdOPmAk4JYeADWtvGNYuuDqxbdpxx6FjpLGZAtIA5Ca3S+RJAMw
GCVwBEwHMn2etrgB36aS57OC8p8V6QtGLf0iGOTg9HH+NScaeiOH6kuT6QYo6Wjvh9K8zNn7cFjr
X99tvcei75/wv17hV0kfak4ZF731PgZV3Rss4ZSaaqv16FTh+T9m6j1SEnQteX3c4Ye61lNz22HG
xv/5IHD62h64XsFPP2lLqgYlv5+IHzKfGb31YA7S6G1FERbQ+VmakbvNMdcZOe9uKzK3AQ10XBIR
gVmJE/+lNRid40dUDCUT3BCU+obRB88ecH65HzTLKEcJPtrP1T63qzh4RojqKV6zs2q5n52mh8Uz
usf9iMn4OSlOsYcLEZn6+NCxWEwbfb23QBGrSHc3dMxivk//CNos1ln6INOcmd5WDNtwAHTSUvMv
y+cmn0EI5J3bZetjnH81cQNqWzUrp0DWxUZkgEkLGuzdA4ui6jvDPnsTnxjK3vJ4Cog2eZAhA3g5
p3ZBSFPJ2oAEBDXdOf0I41D8YfpYmanAkGkRUFUDHBBQqtfd1wH1E+L2SzefDRIgfFyMqv1ESzKX
dVyCKQmAvwD3gP0ZEFY6V3EYi26hmnLfYG7is7MBMDfqR6QsB0Zmhxe9D9xu4ZDqb6mB+38M6t+J
QGvjM06SgJwcWKOcJI0UOrcEL5yF3wtYN9ACMMbKiHtjg/xa6/caGX6UZBao/km+Qn1tzJXagy+U
K9z5yR2wMpIeyRyvEeydlNgrqSYH1KsmoUAZ/YE6JMhQ5CFIIRVp97Rdw4Vg/oOEQI5IDQpsFgGp
JSJwpP9GJP+LxGGFmdqz1BmDbispFdV2RPY/0OGZpL/Vfqb5zydKFlRkHpxzPGA9TNsdILYzcY+/
Rbval3yLNCYGvJUchya5K5W4TwpO3T0kDX5l5rT8tOIi6XtaWIFJ9gzPk2xx+Gxc6ysDS0n5hPUS
S/ZbvnryJMumERcrI67BF5aEjodNHTE2MNH72kieYLSm6kISLmBp8Lkx6SenFaMLMtbcSMQTG7tM
5gKa5crwkHggmzBSTE2xkqHU5iw4MyhXskqxCyT7pTUn5OG2IhyGvIyJ5D68gfyd8y4ZEbPgTD7I
vS8ZVIcAFN2TM8kFhaCrXZayRK1Ebgcv6oOMlglh7LhMeU8PDhDTnJKlsGcV3jYkE50dl8bQva3q
zXWD+MvZWvq5affnZJaQGULGQ8HgfJvk7XhgRsZPZpsvW5SPhAwSKdZAHA/ohQrjoLfod9Efq134
ub7WUSrSepV9XN/t2aprYKGh1RWCE7/+VGgHarwJB6jH8Jtsa825+TwapnoLwbKCItr1iJqec9Bs
eBGZR5z+HE5Nuo75YE7GkHJ1i4Ap76E3xfTDf6yOSzJO7r+Ez6yU5LahzJUZ7JfoyHT7wfKAx0NG
OTx/uIaJh6JskJVyhwRDitUb2PuNuBLOJpQEccFj/KNF9QYhyyBAmCpik4nMfGZ8jgCUgerP/wYi
P0s/n6jAHoErwEHtDMAMVOgEiU6+C22mefrUFEgvlZSv5O2aAvTsW8tT9AglWykW46kx6y1KX50q
S3SnR6iR3+PJU0cyeGCKRVUnHSuhp1PMgje7H99CfQrEcfOPgxNMqrnzPHvdD3ZkEgicIXISt/aB
4kUJRHMeLjgrGnKgQkm96ajAtDtTdsUvZALTzyZXf0A+UGU+BK01BojYJ6kkOUTQelDvSDKLAZTT
FLKrkP71W1SrHxTsi9T29GitDkI0k9NL4ey8kwSB1CaoOaQrgSF8gP0f33wN/iGMD8hTmPtxVqNv
Cdu6RoYwj4kekGgkQn1hhpk4SdySpX9MppUMgyenLkB9SxKSnGVJ8A0sJnOJlfMwKHz3gn6CAPWN
6BkNiEOMEIfn+LAQaTQMrDlRLrtnRNcI7lnULsFDCQCtiwurgVSoNIxAvrkyz0OsZCRpeQL4ePYH
/6qkLw2EC8AZ/HM+1heP8ImFu0yAy5koocHBy8XlQPQansaYAKbDqJ71IgCLPVWxxW+mjvfTLBnO
j0jSpPBwk9MTIiddMyFIJMZbEhst5otrjEdnWC/VVefj8xrk0+HcnJ9iI3iuVXZyK+sDKFRSPq+L
pYaxG/uq6t9ifD1AFsaAEF3jNirJQLzIqW6QEsKVFqSC781M8mpbvk4+aS015/cIwwSebQF2hzmQ
M/4hlPaBZotdQ0lPsRKUy3bVitn42NgkoZ734LixRYswQuRkWRzpPnDNnKOU40MIMLD/wF5gzdgl
cRCWXHz6FpN39DObCaA2QXMgaZLJLvsaLJTo4g+TNrpETYTN5Q6s0MicXzZmQghpa1uge8cGcglX
IkI/CNwgOAUXWOq2iEzTbIariQrTtgK8+iLOWPDe67dYPAfpYXmK8UZfZXNp6iHmgW61x6cHrAPX
9OWwCIsik6fEAyblQHZssnJHJmdDB/9vly+kTBN3iED1cvbjnC6oIS6hQZbkUzOhWmDu3GGCfYuY
GgPgzC4ibHUKYG9IKGoX9mZ6XPkaSbn7wTDBX48p0lcywPlUUt3do84n33fQbtTouFB9/TVyvahy
GUf/Huy3Qiw849chXnAuwNJBE2lpQzvAQU+PwL06XTYGI8RXk2z3l2pBcyamePDxtz6TERy3Vhm8
4bxh+loNMGaf863gvioxRZFl774aznFuLJY3GFdrky38A/fJ4UAcBDNMWnjySia+gmPbHIsd3/D6
Qv3BvBgrKV2b6rHiAsZLPSYUfd8wIyV0e+R8NO7vVIbTCszkCQjdsXIIBRtgcR+kw7nldx5x4/iK
5istHWy14Lw6ry4bor5YEmayX+DISNVQ35rP8SnkfGVRc8bAv7GxO4VF2EaS5Pyy6q8h74CRzKSf
vpj+Hp4xNsb3oOfWHGJcwcYaIizPibJQCIIGHH4CngKLLZsP0qIHWahRHQN/RTlk+oZuukgm67qs
45vXiw6yZhdKyrDgE6qlndeSPr4muzipbX+VSGeHkRSsiCbCi7jZYDWUBT7kWj8gDuEQs2AVotmq
zYV2NtE9wvEyJ/w7oLXLLFEm/YC40iRLCAiI2xWLmUZAuKmVilf0sh9cot68rZzeHAo4OKclbYGK
VgX3ReYcH6GJFjwhAGXSRMN5PmXVxsN5xeiAfzqxPt7F81wCYROyQ7DGfSPLgqC146aIB1sAfhqb
NdhEzeoPlWtLNwZrLgznA2AoWGKYOj+GEH/HMJvJPWKZYgfaKlseIe8vF1Z6ogVAlKdt1K7efWXh
iae1DMdlgwttseOhZoW9nv/FUp7dyOrHRVcWgzCVO2xmCSDlfDiHES0PsUHF1sdlVTBJJmRtzg8x
rJICGh5R1uVSGocRNwJx/4PIeRni3Om3owO/ZPC4OyZT+CDNDRxmRJkQGgCfWRmptJ1QlfUJdpkv
yO45I8QsVCmA3GYpyjrzKrxTmVwkVWZwiKvImBYTvkcMKq254DMu/JBPRMVAQ3DI5LmWT7LIZZCp
msnMFzQkslKOGFk/eJ+vS0J/O/xYlaAYSaVCc8LcOu/y2YEmos/qCY7XJiu8nOTgs5HwZKr4UG8A
7IfMN+LDYiMYtZSmOHtXpMBxquIH0RxJy9iLzlMpnl76lwhkioqJ+iMckLGClnwhLGhR1jOk54F/
+CHsj6Qq4LG34ZloHmln65cwoj1FwePiod8GxphwpJBYPyQGUgNSSe9IAQ6oQZEpiRy8unAl2D9w
/xROZDOP1owS3+CgRazACozA8ttQ8XFTczQYxZ1qHp7GyoVLRV1YTzoW2mFyYG5OS8KLInx3oh5c
VeEaoSuzPme2431KsqMJWtCU1CvC0L3T+BQTzNOwdDGHl3Ef8cdYw3BfE8hgiiTKwkdguRqgtoDS
zwVo/epacLMmzD/f2dObX3BAKh9Wl/YIgoZKoYcizugV9mWkOjDC36RqSffBI6QZLv4IQRdKAvc+
onNPbME+saZIXDApS3JO6mGedKSUHlJ1Pu8zlxyGEkkOTUAp7OWxUkpIn6tHps9QJqdk/1FNBh4J
yYIcbacijTjmhrCISlyjb14dd36+wJOGYJ2OtNz3iOOJfCE0TCwojhPtpJkosZz899MqGpIQvvKt
FG4eOLLs4E0++HYzUQMw8gfnoA7lXMJijJRFDiYkbAw9O2SDMJNyWiIsb/BUqpycJ01gEv72iFWK
siaIeR/mDmdl7ZM7XZkCWx/24uz7PtEd4YnZnPOg++SawNOXEiyicloicuIwq/wr+e0xfoDfXU7O
n+VEm/Y/Kv8Cr5F2DlgXVtAhOIkzhckmWqqtDdao8F59folY0rLUW4H9EDbCgsN9bwXfZiX200GA
8F5TOwdEUTEjLGcQOoDeKi6nO/B1IoMBL2IAS5Q0ZtYh3NSR8EB0BhgNP4hqg9VujP+NS04gRAxe
92FvQ1zplREZutq4AKtOoIUfHOLjbqEgiJhLnrOCF/PA65EvLBlfOCb5EwhF35MCuReeAnCD/AYt
AO8Zn402d3QeMeBdWATyAw7sPl0UKryjEXJYdOWsCdYUKO6ZfRNXJYRACYQF6L654ZyUanmkESLr
Bw/SRcKk6CXc2X9xOZ++df7bH76/RY6TvQ/eAMe2AsL4RJijjBhjVo5XIBuFpIxxj2LR6kC6V5gd
YAUiyBY3VyjhtuPQCqkn/xS3FQX1DpN5i4eW1SedJ7CMliuMyNvJvvMfu6t3hoYZUQaxhxuQAz5Z
VPmnfzQdKBeeRLz4V7cISiSvHgIFazi9cbm+AbXfcWrBuRKchPiVDmAzJrWC49F3GfUifFSo3gcY
7HBzCo+cLMvIkEDXa6cG07n/kdGQObQwCDxDrOdYBJg98omE/eCFWSesQaZByECo/90+FTwSOsd2
O8CVXcZVCeQ/dzjyKMyTLnO0yETVP1fBYIiI0Lig/6jenoMGj7Bmenr1FP6V484XQj/QFmQ94ymt
kmGpHEzKfjEDqYWVhq5MmDcpBUmbAVkH4iqPIJQ5gb2ERfzi2jSE+JU2Iu+5W5G5EUxozwifAN+g
lXBa5w4C5n4l4RkKxaCZBfDMFuYvlDPrNqLQwGpddDWm08S6LcWJlLbkziLuodZQhg4b5EjLHeBK
jCrFKNBbxdWCyzjKf0lk7DWQpqwe6Q5yjm+Ep3T+BQ2NQGPXYpz66A2IkYhDWWQZFgrGAQ4LgNGr
n9iFpDLC6g5jnHc86S+ULOMrV3EC8cVD6wLwvMwNY85coCP4t7X6dXXVL1FUAQllfUgD+JXuirYo
z4sclOuApHGwilIJUb+qo81MjUyfEPXV3f929Iau9e0LggKW9XMQfg9+40QNr5xKUQeONmvkG+Ud
IZ/3SmcYkXTVL+nVXG6R0ag4NzdCg8PVHtyEacF7MNA8yWDVkIuTLJ4MrfQADSoQjfZGQ2BvmBAD
HGqkz4onrEj0kxcbH5/g+Qrf0IPc+kejfSie7+5YnJZrkHoH8Qj1Kb6sdGEqDORrYb7ougdzpM/1
rkbkKoGOFwpEoLiyhGG+/sO0Zd1KGW/pIcudroIA4+NMLsyNYTdB4x4LZcBk3R7X4B80/SVAGUnS
j4fXr9NYqEamiroYERYR6/UeATRUxA8A/OgocAcsrfQ1FwdEvckeBnUQYkhk7mTVvsa5GPnXHbDj
0JKIRZoRsacVksLLJ8hXMowOVI8/LaRmkIqM2Wf/S1RVhFYteiWrjnHuUGfMDR7FX7g/qCJEZUWI
+GFLGZiAa+LeZUt7UtrDAoK7iujjQdGqYXYw2NcaHaDl4F6UvIhUtEBZN2zlabQMtxQoIyly//xg
Dhk0tF981n2CRpl4zpltdl6UG7DspDRpunATc3Nnt/jiKr6NNGtJDUVfZcoVmImMucoo5xu0SMhc
eK+ImosQQ59ey66jBQuHqupY9lHSOmmTtLAIEQm/10ritRhu1h+usvwTxiUzp/o4p8ouHzUVPxFU
aVZOvZM1xb6QdTsQiYO+T3NlXKREv23AsmgjiizC059d765CRh07UspkHOU2RIFQnHQL3RgKESoh
CuaIGzENZj+zYwvLG80VYpLGDgIJs8N2TeIb2WGh1b402j56u+wH0McPMfsgbcxT6JYYEx0R8vID
hCVEIDslaIoQHPgN48iLlnTcLDQrw8xMsGmn4UwGNDfMbCiA3VnSEj28Q/aJCFVS0WxbVDFpFwTK
PWw/QOUVPsOCEW8OBgyNhNuEVqiSuZOeM0yyQ5LNAyFpiHDpXO5ib6EGGV5oUAn2UxR0zqIUu6hf
guFNRzIyVBgQc2nw58WTZd3JeIuMZegpSDadbHuACwakRwiWBRHROGaH801Zeq/NC0xZNjLEI75s
OzJJ2Fbgj++GinohQ8Ca4R8EW4TSfiZd6mIuJTAf2E9qoNhzwzaMlYI6SBkpfdlP89qRBqOmcpIe
0116T/g+I8KY0NPWt2DAJzZtQAoE4gzDXPDLiVlknAt2ES8xW77GKBujtlK1fzMFK4WmsORkLhno
N2NAIfGI6aGh1A2Na5Ur9xOnxVUEH6xL1rVQElfhHSJY3rslKJ/G04QXFT52LJavGxJaaF8G+K0Y
0V23+5AFxyi+5MYFBiXLW5hsxT7t9I8sUxBwx4EcVYomg2eRDLhwL1mA0pm3NBHZbwHmNWLKhmyp
pHFCGgwp1MEXSEJW9hQykg5SD0EiwxEBRuyZBl6DnIAWJUUDwoZ1TwkwpB4GJlmgKEBwZ2mmxdWX
xsIUvGwekMMAPVm4koquIVsnmW3Ma+yZGVGZNSE96Er0N2G1oibI+qARwgn5XZgXa/xFrncfYhK2
YWwxLdEBmB+Pot3CAploYVuydZaOw9b6NgY7YQToGbAPdij8hwionW05jIXmSn/RSV/bmjfjl3ZJ
ucMMMC8kEBocYiXbPBAr5N8i9IRFBrVDjzGBJu+VBqfcYsVwAM0G5eZF97JmpaQX0UU6G1DhddJM
YZNvRgDNvPu7dxcirhBnspTuZOp7Tc1rry/kDhGzgRcKwU4mTJZeI1Cl9a/lBsuSzRaMnzWAQIsw
tQlP4PZbgeCixpJAYKFJeH4rm5WX1gThyXISouCPKLAid8U0WpKtkVqY4pf0ItqK7iPEZN6J9GN9
7EipB2YGd7xYCX4+ssfZXF/TONz0fFQqRg4bNUQiq4KWMmKgZ7C+eEYWnrB8GUhRGl6jVu7eFPzY
idRlP+icUGpEnxMN7BDKtojDqwAkCHC8iqBrPFysZ7iRpgjeM0mEeoC9ADyHjRrausZXTtv7/na/
wJ6NnsL8SJy14B0o0eP4iSkT/MFqJQIYC/QOn75duQ97K3w7ltYH/Aa2SlINUjKydnBOBxvdwYJ3
dAir+AR2i73URP37mc3umVOGZ7BLQuYQl6V2QLh4eOuJztFPi9Gn8gALDOc63TE+v1Oyf1sB6llt
/Tty5uQ9PwnFcU5ESS3y+t/N/kdk1TFPs7t3+DanNf6nE2unDsJmGGakmCAgrwJnstiBSwDS5qhY
1ssrFgrgzRccD3nmql0QREHcS0XuKsk5fQ2Pzn1lBKBSgfK7rFGYyYHja+S6ubq378NoieyETWTo
M05vVvyA9cXSB4bXBqYpubl40uDqbh8iSBCfpuCyxqm22wIQpDjZmOFh3yt5EKY1BwWdIZuhtABj
nKAOoq1w8CYY5jIBQV1cI+4Yev6Okc5OuloQaaLjC7EGZAY3z5icOh2OuAjIvfsvmy+H6tixtiHW
TQfgntYO2VsDpjD0iP8tcGe1S/zrUCu+z9/D+LbWOOf2ROEjKtNXv/TZKb0v8dX5H0nn2aQqtoXh
X0QVIPGrkkTMdhu+WG0HBAQJSvr18+wzNbdOzfTtY4DN3mu96w2/V4eZfLJtWne4MHyDq7l7wGiU
Z2tyMvCC/UQpScayN37jgz5Cwq6gKrm8GvcgcaVvnINLuFdQAn8sDUoGdLDPYl7eneZPmv7wGpft
1a+I40W4iOEBPPa1dEo3Ze20L3fIAqYQFywliI97SAEXa/BJtSBjkVQPe2ZDlhqXxof+ox8sjKPY
9yizf0yEkSd1pd7JoZ9WsByIvOlF6FSDMVEijCBkRtRzwgIMLMFnBua0yA0erp55+A9AX+3dR+F+
wC5Kp9nUuc/xZMcaXHdizLjgB2GU0BGRs+70hTyDOzbtfBzEoJ/j7g9FEdqBCCDJeOMjjVSgrt5T
nkHCDEQGhs6kbnTN6XIZEyY6K0/3noqwoJkGujHC7eMXKDRIfe1KJsT0jWkcgcvgMzBWyV4488cV
S3otLA1v8vnBHIAo7unjAwPGBkvIQ+0bpbAsA3puhcnrBL8vAjs1L6bH3doHnlZEmSjgzWny2CIa
gIQKD7uKZKdfGcf2gnnuTveLzzgaoO2TBAnmNONbW16y55B6qHsQ6lIY3A7yLH46RuXpEDDhEE/m
TnIsLNLMZ6nppor3xNHi+7Xndhg+OZuUYB/4CgAUEA4FB7rDgdInBKv5S1a4sHNfyeXB60IJJzyb
+JQ66bbrvP3D/2OA85qIFCRcNRrogZVTEIRKbkKU/xXCsTx/+MZfsrMumGZi7Rbj8cW7riqI0reM
UcqKU4PmvP4VdcQyTZ1P+yD2f+AaSmIM6bDlusFAZgnlaICEe3R/smNfXirYiYZqK5zZDwrkksj2
kM9Bj2C0z1ya8falBTXqQpJBzZ9+XXxXi+LjulNXjw+6Mf3M29A+yVhXUtReTNJ+Cw93OpD9UZ8l
R36EAxsP0bKWRBQRRE17Pb6DHMEOVEPSovlGpff0u7fz0ANNJUDWZ+EtGxG691yVqkMQTFZulO9k
uOCxet0ibBbTG9EXio6DJ59GlwMAMjn81XVqryHoNF9rPOKrnTpjT4DoijUHnp6BJDuEUZDnQUYZ
R6p0eN9KHwQ7z+Bcx44DLc7ks8I3paP6UMsZtxFb7xN7wLr8LiRP3b4iLqlERgBwuZ24w6wT+Rqw
/stZ65CCM2IlW8O6lIRX8POmzLWlgYRyj1l/Ol/gnViiDfOzweWOz/HQ92tcvQo6DflIZoYwAClf
jsRzKvKCeGHDsS4aT92qPGHHicHhSlr3pDgxAiQV9W6JHKBXsuLr8+3R4ZAxumnPfIIydfV9ympE
rKST5WlyoUkRYRWTIGMsW4KkQoKGVD+5dZP1JNlgAX5JTN+oCL/EidTN9nfswDltS2F3gfmF6b3d
JJ6+XZ5/O1lx5XVUtagb0hSp2ECFJDmixofxNwOXX1AfKp7wCcZNp1+rzM2GxR9GJxvlx+GDj/sR
y/PFC86ge90OuNuy0/j99M677+RwQYbJ5vp0ekgQ1tqSfbhkM91799MbTGQZqluCgRiZie94iwNx
ZhMBna3iFRlf7IcqoiSbCEX8ZLGRKbHYZZhNns18iek50XxeC6NLWM0YNf9K5hcpKwrJPx9cS4rh
ZpFz9Hl0TDgzb8Y9RjOtiLrFiVP7q5T5/aec11GKM/5p8eIwOLBKxMg7OcZe+PiAy99vyJ54h1Ik
Kn/I+Vs2EztI1vpPRdo6F0b43ejegMe26qfRv9aXolk0ZbRiFGNpqFJRiSr2HlKI/ysw+QWBs5D2
PmdeHIpRsRhsCLQyxiuonV9D+cv6w+gYa844d9iri+j5V0SvSIC/RZT9icy7iAQZ/mMIVWAmfoTY
bfkO75HAawSOJhDXN+nGEnDSHVzyET0I58M3SBghJxhMAoIOIXuu+AsCaxpCsVthH0QEBOSWrSlC
cheWckiKRZfu9T1f9pXjLarVnrFlPyCFyIPNkYagRwT4EJfm/Clnxhdj0IvQXsgYtdtxAWGvo9lE
Tc693sW7/sRdW7dEK3vWwx9k9w0rdRorLl6hDRPBciodmO2PqSOVb7yjqmZfY/zqdCRCfOAyuXUa
cLGAqHbc9ec9X80ITAJr7aXh2s6WZIdi8Cp90dkbL7nP1kMa9iA0laeVPlUbcEONS+SMt6K+mYkn
XJmVcWDsIHbTTA1OI4Ale7IvMZJp3SuEyjV5rovrt+Rb0GG+oWzQhrnNJ7XF+XGI8T3ytz+NaGiM
QP3WkBRCIvfQlcO0BTRVOlddmdP6gB9Tei4OooogzCAUl8hLDRcxEJWKNSOuhfyJ6AVRYflwPHKV
D+i7D4fcN3cyTY48G/qwgKCHcdEQwjF8Lxt9r9zyj7v3nBHZUWnsfe7zu613sIihZqGhzGax6uUa
4jEPK+XcclO4fIHMczYcCskxS6dUd/d+pc1soGIGzRaR61r4ktbI9ZDYrUhATXY2ldRlKf/Vupuv
mgJG5PT+XVTOE1yZ3HZioSAhE81Rzq3tgpAeLcxB+Zgz/b1QhJBGqrta5yy0V/TEsWmqUyHV28F0
5nq1VE5YRVOokctK3Fi91MdVef2In64SyUvZmMVlBGeRgk6abjlHUdeNW+3lDdBlmqVeby2iTTi4
QvJyy58rLdVzpxwP63pd0xCL+OG0WSoEYZR89ilB7TX7aWbAwidzZVkzPpi/vPaE92sYK0vCSyMj
XmpjkB50UYgu7oe4cMWNOjBeXej2PLOcU3uQst3ECi4Lo1ypf5QLk0NZHWTJXdZs+cb0PniGvyZV
4BVzDXP/7vSoK1/THoek38ZvzI2B6G9nvk9VtWmjERsaZMjWLZbBqkmGunsoTiy/VVnjYbohtABl
mXLo3+xWEOtds/KbZfb4SeoZUcs0cI+ph44Q1dIwfU0+7/cv/EFW8ozUqfaUBAVr7Xzfp99Gz9mC
c1NPRUbZUcJ6x4XsS2dk23gExl1DT5sli4fjm7cazlnmd+gwpPDqX0QgIn7GTml/XMNbetI+ra8L
76uFHKC4/o+Bx8ZkXa7Fak0pWzro1b5Hhcq30i5OyGlqqEF25ElIFKJ4xBuXEXE9LH5vockU0jiu
i9QDw782NzKNYBHrO81nt5eZ1YT5HwPCYkN2czqnAhApk+4a6+TinH2W8dcjsvcdRz+Vb2/zMSSs
i2Evo6zdE/um4NU/2XFr0pOdONSiZOxc7YV0eFAI0oQqSIdwgbupq6LAM3z9hIpnQb53ehUHwOBB
YASyNjRH8fIz+dL3N2bOpNGFlTEleHchgWGxghcZ6ZcYc6Ed2Oeae/Ug1W9IJJO1aVJ5Zjsznn5V
OBpyNHsOpZuEM6zYyaftOMqA5ThOaJQmf1ZICBh76MO7TYIWZaz/ursxce1ifEWvZKCoK6euTf83
+2H0hymC80T7Ziykx6XguMQhQForUEY3XE+7Ob2ea8yA3QR/EqmevynC+uf0lI9B0n61D6/AlHtc
Y/o80sNDu0LZT5/3jeIDCw13aYqmhJQaJmnN6FK5dMZ0AZjwcnXzNpKYOR+MU5LMDBLg6XJMy+8G
N60dUqyKyFxzo8XqxdTTwzpO6T1ZcN+To5cP3EKOPR7fZ79+WvsMS0IV7+fkU91q1GQ4/n2KfCsb
e3Us6eiUxrWMLPJoyV/S8wLXJF+tixNtYxPW9ZxYPIfzON5ZvvG6dSys64BrC7uAp7r9Hpfwh4/q
Yqb9sruscbSTSI56Soh/fE0QHcvZWsS0mdWcHqlGSVc7ssvseF6fiBmlyatyd0Bb5TVucUoKCFs/
76BONlRRP7g4s8AGHPm44tc/TV32zZwAW9LmYXg10URhTaZzc618i5UKRrG+z7WtvbfXRXTdGkx1
3y40Dt9cEwV36k/atvkzmYoDLi7zT52fPiIRIJ5G9YmGj1wEk7Ye4OokBdrF+qCdUPYM1Zey34TW
h6CTgd1FdtCRi8s52J4xh7ypu/bM/Hv3hNXxhEsHoQq+wnPxBjdkTiPvSklEu4iqnPMVsiFB5com
v4lpQEw6ARvtzlhNGJFPzoJnYzIu1zc2RQ1/HqAXHaQIehbPOTyzLzHRJ3t2TQph/EdcFoMt2pBQ
ZgyvH5gqHqAWRuO+9rBBX4yb/NiebUqR4js5avzGeJb+vWQGnUf/SYA5nkyX7QgTzBBBoQ07KFxQ
7ITylmo7I79lOfAG4ms3IUMrwXiJxDfUnR8p6mF2aCuwzsP/10XMsJWNyle0D9xBKeIPDXKAtlM2
VcC3z44atGO+LHUbU4C5DZMnh7g3nvl3SFB470sgVPAFNhVzI2SevAdvvDMjRr3suOKaclFWlKBc
r39Z8pCknjeqh5uxg9RynszVHQwjejFpwTUA4bQjbcf0XNA2DZQ88xz6AqgCnVh+tMT+mR3F5CK7
wdGE4QkehVs4uNdOQ3wIm4g+Vz/IO4X8D58anqsg850lbwEPiTovhWUhCkG4MqxFuv0X4WZYvQ+h
WI/WEo9RX1kra5lUyjCNWFHRmzsmgQPLEFZAFrota2XwrWbqTGAUQBVI+EQJfC55Fd8EpTBnNwe9
weFVfIMfQUSTfkxAylai/xdTJZhEXFZlQx9z0H9qj2+hnLkXu/w2biZc/YrRKkNY0vrmjOi5awEw
gRgwqzsu2YpF2uqwEKkbmU7u+o28o08FZclYenx1cYVkLsbImnwuzAPlNrQGiGHaioXsi6EPd4U7
Yx6yG58N/GFhrNKP6ga2yyRxLig8gopZkXbMsAe+H0ANHE+KiQ9BBRMq4PwmaF2Sd+cnzxuU2xVP
Bw8dT4AUcZ/tH3nHjZjrPzT7QNViXXHjjgmdPLQD2HeTn5EUlEVyI7SXxeeYXIwJnDC+q+CCKhvi
YQIW4A9wiFi592V/puVlpMzQQLz3j7qD9FcxsZILvjKf4yjYfTqrhqsoEFi4ndURP3txA+AUHnsk
cPPqBvlNDID4lkA4jEmp3mE+c8l7XOhnYh0mx/7MMwrvUvCcKO+1nX3QSxAjPjyLcmf/CBN7duSz
oIzg7sFlGc/ceRilPM392Y7EKqauFrMm0fTkrJFSzFp57Q32M4RXCORncP4tqOrNzX0BbW0kT15N
DpM53fuK5w0AmIa48Aau5b9NcGvux281ZS2/Qw4ZaAMi3XX/DqF0vM5mJBgdD6oN6NLjFACIVSJW
Keo0nrECgeoWrAwXWXXFgcIWeOBRZrfkYU64fNqONQZfiIcSYAnABTYfi1P4flYBDTmAVwlgcohv
/54ufgkIjT8NGH7c+YNgAjbgEtG/555r0olfeLKFaTvYs6AqEv0e/6/gckNT434pJX+b78mug63p
dcYTC3FPBNtY7I8dEmkO4niX7Ej13CiRhnR6it23W4V0wQ5+Up/r8ocM+dchD/KADhw0HB56s1LI
Q+a3XvDtESzwD3uiJ69hvqGcLGDCoyBYP6FWDKTwtDBYH5CJrycGVZGFPcHTKUPlyw5N/+qhUIOI
1vljIC2bueXBWFoaa23dwqSnykErt5B/rOgFQzB4hSUuLoE1nyxKj2MZsw2aVTJ2OPW+BUlpABlh
lf57rufihoM8kS4Rothatwv8nBjMLa/IgRCJHZIlejNkPhtj8/xHyEfiM29viZBgpEjAxgBhSojQ
6zkbA4XUmOVzmfdT3ntdbWPQz4AupZ2rX8RYrwoYkKsx0r5sj/A9AzuxOU3GLyX3Hrx5WJq04J2f
KtNyTRTjkcLtTe3Gq2cf9/1jTc0dKv8EDkgLdgZyfkKzSII5G5sE6Rqal5uQD6qomxA9vIgkZT4c
xHPdVZGv2Wjh2sBeCd0OeDNXX0g7zKVEvnqGXcsYxnOIcp4O3OR0m3ErZA3yJvGNObq8dpGuEy7R
8KG5E2cELch3OKKvoE5uxWYer9IDnRS1I4E9VKEY2TIlYXDCal2hnFmMqGFVQt3CyQVlEcuB3itQ
+HMMrnMkUvMMGhdijnRf7vMQyAeFQxFkUcz7vxZCEvFYPz+y0PQemxQpUel1ZMVkAaVqCGbOQla3
8aoEZBCFoxqC4WUr+9SyELtV+i0dbfaYoFnihYUCKUoCxgPi76OWgFaZIXoTYkg9EDjBImOXCWzP
DHT+QTAH7o6Oa1vs823zQTwatyS+ID4Kn8tiPwnyUEhw6zUQfreE8BU0Pi+2TUSbvONbBvxtRHUX
rspjnWyFMBCZypY2b59nbnypMAhw+iBdV8vnhdRA7jIBTHhQc/t09xU+ULdNdjpqD6z/A+4I2rXh
rOwQcSEfex3N1StAdod+reqm10Ce67tkmXwkH9kSaRUHpoKHlYOksHTrY7zs0PwseEIOIzJL+Sde
IjOOl/xeCRS8QVVsufe9goB0rQQ5SbN8PR6NF/oYc9crLqpTc4U012Qp1cfXTdq1xyf3B/3jHlmk
sUFmyWcVOjF7RZ3qIwRPkB7FvoSjwwpBEisiMPiJFRlzlRd9mQjQeMT4KI/j9edxE6I7fXn/VB5O
iY5lgpqLTWQ8XufXORK/H3nDU4+mL0YlVd/uZDAthZQNIVvMN67R1U12KDs3zTIPu2Ue6AhyfhGU
sVEEfViyuQl1/Tfy/CRKj2Y949EQu5OKLm70EcxFMkQ0g/9PXwmpFBJFNFofSHxiNDzIpdb9tg2t
dTy/QoN63AYgpGV/9/iCFVoyFmwiLuo/kfBqYLPf1MFkxwaozbVDEaS3cYdi8O0i0NnoK3WDlAnF
cI2cNl5cyQkjfpBRCBKNZJehgaY3DFOuAPgI0EHiaFT39vk+OJy/V9nloLGn9rfsgu5sGtIycGV3
toMadJP5J1w+9h908E4qQLKAmVcwg/B4X4acf0hXlKnaO/ZtsF3r10BiryzMKmwKZ327nyze0ksn
Dp5VCkhnONC6RbE900+47FgmTTZN4Lw8VOYM0AxOBhD68XWiDibZ2wGdxUUJzQXfGzuD1E0cip33
jRMPSkoMqDZllAo0GTOZgkMBzRTqgbFX2BaDGBVO6iXVfMwIC/bQ9jD4JuBF6Cco5ygwBCVJaBEE
adqgmKDAu/tUEqL+opBHAQGbiLITzQHEulW3HbbqpdtKCzOimgSiZToOlVkQtCAxdEdi5WCAC7RV
jI6FRbh4XfApKl3QVboVivWNIL8LfQyU4CC93EMoRE+HGTfZQn0Ix0wQbHphUoo0R4XZDpWBerMk
iWgnilN1RTKEkJNQZ3DSq4OjcRLT+6Qz1aSep1SD8rARion7ctxQTwQYq/wR/E6DOFlzMJ90DmZx
OP9LAAWjVb5BfUpY0OZaxILSsP0DbYHMsY/gftICgUWYeyEHeTOrAbt/ih8Pvrql1QQXZGrDSrPC
ZGHzsHPILBo/Zye3vWo3Rsan6Q3Lct34Yi8co/JH7JiThbJ4iv1yQRIeDGp7b22ZBxz6yPRMTt4s
BXbdMq6o0T42Cx56sH5Dmjg6E4QBnc2ulXcdjlZl9PDS7PBkoM0z+Hps1e78Io/gen6Uc0nZdWC0
uLFcpPr8ftAqn3qGnZZQL0NOssOrtBqxcmBl3mMaIhy4SnmldR+GMTixMc0a7139mBjL5R9xsr0W
bv4I2uuCT/XslthLdBzfZNKhKEfs+aA4w7OJ5XgPTFwdgJxGlwM8hh+hk9E7BV3BIiCGQE/08AA/
YaA4DGPNkWkK0GhejLmyMKI71j9Mj4pZylci5qyC3UnYpHyTSncwNiNcQ3CZX2sMizxKYWFxgCQf
aHGx/EEYQoxpEdyZbHSfXKoYz1Cb0WK+7LJVWoX5hWOFI8mCU+DWiZuNU5OKv4o9BN7t+npGbJ3O
EK0+oAuU+zcE+dVY+Yl+bHS8Cn1bdZ8m3MCj9kGVMWI9Avr5y2TL+ntukWsH8cPvAZZnXGBSytTw
xlmgmpGwm+ies1Z2tF8uESnMBKYyxnv9jh/272v7XJMgUTBIo1mCe8cd2qvH63HUsK+dMRvlh4B+
5D+NcQhw/k4DVgcD8acSMBg2Y5/YVELT2ztzVU/gkIxdGM/iCgWy3ANDVUsJ6SIHXkz6BKnYZmhl
mwPQMyOdBG9Brrg5a2Jv8sIGChOPGWEG8+pra0/BV2cAHrvQws+RFe//mP0BhpykcRw5gPeSDuw5
75TlteFz1zO5211VUMMD9UtdLNl846VEVox3U1YhDixZRILhCpcaTMSWiX91ynMDbGSb4AHLNyUQ
KweCMFJElhfwgEz+84jR0ES/El/Nqpvfofngirx/GX56jwxrQ4b9e/v+bcG0Zn1KhPTju91on/ez
8SfMFki0Vo7FPt1zUMA54KDBzIpx7Pa5pMwCZs9wgPFJWeTY+atERrFElCyhbKzxCxHv9hRp4Huc
6gv4uxej9+eMZ1+an1Db7EhBbI/24OQtyQ1ejcluZM2yG9eqGtFDGDtgMf7HJpWUYH0OeZ9sjXSW
NJ1AC/SQl3iFqwMYHeA2782Yy66cNsaqzn/Z2IpxKtWORDocxoq9k3W7rnB64lA0iFtBecOuQhRm
xL8eiEW8wUcSg2eKhzYgHpEHDaPc6hXU5qz7weEZJ+gnP1ZmNJekoiU3Gip4CjwFMpAErVGDMQNZ
l4fStypfxzWQzvO1Tt9OBZdoDNvHon/4OCh3zNc3Ob6HBNKO0ysqZSZUPhbASJ8EHMij9ZoxhDcM
/JImTIHBVt4EUM7urWvZjo1FKqf+21X1MEnW1TNkQ6+ejn6fGi4cAAZQ8gqkjLaKTpV2VWfyE2j8
xbfbVfuXhNWSCUYy7uFegPCTmz2xA8YZfTu7wkj4IpgcMsqV2D1ydbl5eJS+5i12h3UopZ5tQyn8
aJ3+m/gL4jUqgqk5oZEl/N1/6h/1MwtSJtJ4OoYDDr/9agAo6rCemBeb91d9gBkgEGbymb7e1NEF
0tZlrPglL4CfaeHlKnTfufVZ/VJd8qF2Y+tI4J11pP50hAYOy54UEE5CDtOzspqAFv6b+rNrkNtu
tetnPzfSX5NI7vs8H5z79dvGUq/wmbUyxAG75qbz5FarhsNinBoGfbMbm15c+jQTxeGlzeJ6Jsbf
cKKAeHOuOOCOO2EE/psUjn0XgeLaH3+Xi8bkkmR2CasLdcpopRIuQk7DzOCHxNYUvlA275uANQqC
zF7DQKFZUn4CjhCAC4BnUMXgPxn7wxP5vAPgDlUgfdAfujDnr1jT1VtSVtX0CEGHC82HBkb/F9uM
jxZPWGVS/ziSNa/g+CFke0X8Palcmujm2RK+mz/kH5rupUzcvpiF3uf1d/43DDwlTjF69cut5dUD
YgBvjitrv2AE8HbleMmnGfju+HdgGYyHq7xOlGV33Y8AQt2XMhzj+lPjwJUms0cTaOlcNU5PeS4T
0f5cMKAZHuETy+iXy/SMCVLZ+io0+2Z7R5syulUePh+BzjKPVTpoMnq9cZ4AJxsUE851y3rIv+qo
+eS+0+5Rl5aqaz4xCMAisGl2gOrpQNcwk4pzB6nmanHebK9MXl+R/W19dZOFRS6NRvFdskRkzzgX
P/dDAjViFV/sl0fDQSkub3oyekglxGvXmtLARPjoKcfytWCFym2QK16ludg8vNf38ZY8I9s6pDbT
+9m993oVR4bp40/ZPYW5qlzNYPHl3RRrFktZEBpaz+5W8KBKO1Z+t+P8UiJafnA15jyzuidTERCJ
8lTKIwSCmAewFmd2Ry3zRuNW/WbmrM1mKq/Yzyapp1hew0jUikizr6N2OD1O77/HJpl4VbbpD/3g
PTH7xp5LtXwJozlu7lSBS4T1U7NBt4M5qtrMHwXeUG3pUGd3iELobken2xmo9DYa7p9s05EIFK4h
AZnX6b3zskXD2sBB1pg+S9/ESxODBfzLoBpA8FyA78AttDldPnLPpOKoENy/FXiRxdPr08/JFRhJ
NrfliaWqcJcfe2KBouRfbjfZtf0Q5Zf3yp6I131PQmogs5hrkDQYRcD/uNBnbx5kDOLslnltd3hA
ALSmxSWLP+I1w68OFVbj2wn2FhSyZPBKG/OMIBbV9la2OKh5ZJmm1TomrXcSu5wSaLmPUBZoZWhT
Swo8D06k1izi5phlW1gv6usrL1cwp5g/MrV9oIrPgq6e/mAoFUrlX/LAHpGpfYoqT2l9crxyZIvy
Sco+7xhFTfbdsNPF0E1UXUEOZ3iI+nifk89FgY7teYPNb4OTSBo8Hi0MowLC2+I+mNMXHJhlknoC
w/sGZdOw4d9rONjjnfqnAbQden1DX2NNAnDVa/HL2Ck/sudjERxhQ52AN+IYSe0vnZTqMmmDrPLv
WKfqdHHEqodipsTKqeLzJ0mgBZ0HNcy/SknLA0gJaew+GvdxsuSZXbsxe7D6/iy+Ww1gD+2bvCD0
807bgXsaAXj8lqEKzIsZ/6CywakHPjEOgtNXLXJNHEWGAV0/D/G+72atuuftBxmihVdOnFpasGdX
BC+LiZF7jZoP5tecJljh3Y3SmFImrR93t+TlG7evnaz6kxqXZHAioHANlZ1n6SQMmKHx5NwEniUI
iI5hOlRnj7eLyRA+V4q6Ttn1MVeFfSvPLHjFFgHKomqoDUpUT/5lDb4YWawpIAe8ObdMsBLD4yEk
aAq0ll/vsNpx1c/4TvA2hYY+/2m/C8OJpdnTOjfhvV0a5p5PyOs2Po8h5keMffDiSd1urXO+aVMJ
ajJEkOLwJueKMXflkIQV2CeKFugipey8sKa4tN9cocd7Jsfo+cwfHpORLAZ47KQSQluqnQKH8iSc
5zvU+qi76ng24BpHKydiBR+MdWHZAaBiTZs7d5zF50kWPDbVhU/GdJ/zj1wgL4eYkcJ6DMbs8lLR
JGURDzsT8X+bgaLBwSOOnfwuDKSLDTVztyPAmsvLsuS/3l8kONfYbczTw2RByVn+tbjFAr9kn8oh
R4xLLrvmlBa20NHD9nCwr0LFcAvZM6+37MUGusW0uhqn3I36zHcz+z1i4zzSv1VzNvzd7z7MVSo9
TANar/o06DS/MyieMz2wfvAVTBbNewm3gKP4Sp6CPAa6cXuhEQe4V+3jfbIboUWqMxK56Ug4yvHR
KOaPBAvQUH8uMwtXdhfyqPHYaupkahNsq8Sh0fbuK4Xg+gzfk6/GOr81Uh510rgP4oG2dzAKOz1x
qcFq69MeNuS9L65PF4ZQ0nOOvR6zhw1nZFYADZ0ZoEO8bbtFn1z09QR3RngdjjXC004YUlcOk57r
rsyca+nqzfqt+QAr0IPub7rw6y9D4OuW837ALeblvv3nR4/TbK/MwEOTmbhmQda5E0Ycx5Ku8Gxx
TmKpZTuduU21qZyQYuoXEyQj7xvSER7xz1czf+LjpEZp7Is2nUEepGXcT/U0MNYPgDDdJQgXLRj9
w/2BZFtd5E75VQ1emQkreHSsbw831tya0mOZmTOMi/pC6LCMlbeJkzY8QMWG6FHiHmd5Mk2/HQc8
vNfmi33GpitjsDGZrBibDO+fO+Y/9l+Zfz1vIwDV/fvVHop2277njJa5YGWFI/E8ljYZNbKVBtiL
NlENRPqml3RURBnSlyxtDD6n6tvtCb6Y4UExMd8+Q37orgZ73QSnc36V2mACUyC/7ofHvjVvE20n
W6vXsKnsRU9EOo6b8dko9+MGjrFaeTZOk/h3rvuoXU8W0E0bItotArLtE1YCfrqtSqchQlhbWoXD
p295xF+CG9h/pxHtCMXk9Q/xDQTnlYqjB57et/KS2k4Ozt8SNiwf78Bk4pmZPl2DTXMJhybWPakO
HvaHxLQ4I7N7YEt6ftENdxeqcx6K5Muk8N61IjAS1Zf1JjPDrSyC+xh4ekyhjKhOfTJ0S92hieG3
kucWrihuJsPdM9R11TFEpIXPXWOcU0G1pj9JfMV0ET0xu7liCinTj06v+mJcp8hcJAU759jhhT6z
Qz1VvXLXIyRsVxZTJO1YY8Qz7rBBKc3Z4/f9AhaofLN1aXnjimJNIp88aK5n9b0Zk08kfQznel+F
n685zICUyhkVh2ZizDxaKt5eSRdX5YOBL6MetC7ErZEFAgvxeWuVaQwZr1oo2gYKufL40pOoScW3
mCiRNX4kiCygT+ccYziBnORL/HetFuzpb5OqC5ZbnS6UdnkHugJKAkLNieLUW77GhneTqpMKLTv/
gzXaUQbd/8l5mnQ9a6hIGN5jS/RPHsVOjjSSFhSqkMpFW3QVWyQMH6Znh2ccgR+mBENg7Yz/PMKx
cWbDUg3IyiBiIDW94uEO98iOhaGA4b/TNVT71nI57pkyK9U8/4T+fse7n2Fs5sqGKzJl8CM2HWJX
8m9+2zIgxq3SreVN/po1sonEZ4B/D8ePN2ucGRHEjWr5QpRP9Ohkqlm4mR/58FLhP4djvmEFxsUH
GkIJM8uLac3uAGyZKB3szM1YLWjfdAfP8axy1HaanVpGHxeJ0aQRlr0PixuvoHcc3S+j9FtkCwxw
Jjhlv+AqwXkJknOh+jJoqzbTsln7pvl00h4JxUP1CfmRJGi/cZCCvk4WzXOenYSbN57+Ux1kcIdq
jjMNlxTJeVoIWxbauByTU3OFgi/clA3fYL6iWf7TZjKXv7fog8alpQKhTbvRqcYdCeyXfK2hGTRm
RFE/XAtkDVi52+aw9rABxajTZqN1uvRQKA5Hrpm6KHrfE+A/ryUi5LfmapyvXyCIBYdJh/zGf5jR
qENb/LAxYeTRpunv4SvjxPQOXm0AHssG0C3aZlqmPrUEC4CpvbXC7v4+hADnCI+/KfqzKuzUD66K
JaigJ8jW7gNpdjzD1H5ff9ZommzqOF4vOTYL9EjEeqSbNnPLDz5p6StLjNErKkUQ5YxeMuvoOsMr
rn7UW9lKZxb4oT7n1Ef277udKfd5lu1UnM2XTclGQgCM4Vadb753nRY1DEZX0Hz9HBPcsvx78t84
v77m8URfdZ1Oy8mylL76945A9Cs0lGZqtJ71Xt2xeLDdyeiDVbQzkTQOlB8z+63A9ah0r35dR2/Z
IfWH7IOW8g4FAyJPHBKf8MHc7nFWzR/T2E+eBH5DEIfQeV+8zbX9CMlZViwaULJZmhsre9JceCKR
n1EQ0aa85lcJjcf9lFsOFWFt3IZiUScRDTEaBLvbv6HQQGS2fGjclPz5p/kKqBU6YCGstEmAvzzf
kHDIu8cvHX0H5ax+NiClFGTmxHCMKKupCaiQr8uud5FF5IjraDr9WAea+3zevRKoFVqn6Q581n32
pS3Nc/sLEinveNNngEeTgKreLhSEK8cj3K8WocL29V6yVSiF11KbT+YUIRbwtfQz5PNGcUfN6Z/e
YG51ILGrzNkAaCcJAd9H+dtA6GDYAEn4hCLtg5WN7Ri89WIGBvVYUixdX2OgKsNUpWeuL1DrCWzQ
pMP9damsUFE9qfnQYMDablHODP2rYuSDIyg7H8kzJOyeiN96+TG9LbGm0p+lOib8t4TdYfq0w0TB
dnSTGXPJEvbqRunk0u35Q9gK4VLvZj5+Cqv1bFNPsWAREqsndcsr0O7uKHNix35u3zIwnV8SrO/3
OUs8JY6KLCnoH0kwxvP4ZFyXvJxFsVntyxEa/K54RyILql+85ZX+jso8JAfL/I+k81puVNui6Bep
iijgVWSUrGBb9gsl220QiCBE/voztk/17b6n3baEYIe155rhsUuD8vlmZketIDAbhwuntGyTeCV6
IeV78dyali/hMzKt5e7I+WkRZc3u2iVrs0Ph8nXXzpwvWPcyRPHVB3E7JP9kJQX9ftEeCaBJpVDr
7LKG52B+5dO655QJmbDLjgvMVhdfRukS0TPyA1eN3TCtOa1/11eFJjNyIgVfb2C01DWWXJHwNmft
luZdD2Z/66KakO/Gk+WP5Kx9L7JwvkeF7pKjtHhhocb1Giuh+GTl0XNxX33E5BQoZGHBRW8Od8tW
Lv2bzqubnHA7O8WzkKP5ZO3l53HU1w+F0+7tsxBRPAlArIed9v25mzvvtsFiu8ze0xnbiOO9e8Ua
XPrR6BOojnQCWVtMIftGk3oSh/GFh/c2TszkV3SZC9KG5THjTHUKC3YBQRrBOJIwhyftV/a07w+/
16Ox3fVlcM+iVrpqt7Wu0hcGwB9QK3naS5KTobU14c0BqbNqfd5PSXLSiYaS6TLXzgOkptzXym4A
lsVCc9Vkkdl+jKIRCnO70B0lW+e+dm5/KSPbq2pyizgYRRax2LfwW0dnXISLBBrsyuzt7oLhfMJg
4hSLOgXkjaMsx/yzufyKregpvWU35Nu+dpokL/dnoPkyhHOuKG/4o+PJ/00eyO22wUSafzOO1usY
4YIuT24+ed3dU55RLXS5eFUSzkNQAZFZGxzOSQPjES+IL3xTcd3N8Um48B9G7BI09EiP/Lv6O5T7
FAUXHpBVtmsIMUHTaK0Lw7Ush38osGYzz8BQPONU20tQ/B++yVqo75aLFf2ChexKbMZI5TAqZwaP
bC/B9LOaEcR86Rzxa7fnotGX0I5gdlzkQ1rvHvWZ0zDYynOV/8tfJ6AnuERKRAxIC4if5UE3vFfU
DZCBjVCS32Bz3OJA3xn9Z47xkLFR6tdS/pIWv1BB7rDxerew71+3RFh1ax8gaUpr8y6MOfmIL6gB
MgcbAz8Lw32g7shdef7qIFWlTjLYD2WDJzs/fn54RNXTwCxdDIJUTFYzIfk5UR1ni+DGsoY2hBxQ
I1rSzUH6RN0t22rudwElYUqJDLeHNAzdGRMANORjVHmgEAGtWWT37PZyziaBBSIq26dO4LKDDUyN
V9yguLPidYGMlCsJyfOhxBnwNeLkOv6jsZT2ezrFt6UPh40jDcFdWHbLdrXc9+NhRtS/WM+Iase3
qn+h4B3HVdIBof6Th1BFhn7fpQ2C1m9WDlJ2dLKWFJf/PnWgSFSX0F+Xfm14DQl2kkP98nRSuADP
F7JGrMdRa0Md22qAQI28nSTfdJfhZWS9h0Utb8nq4dsIpmtMuxyc5XfWemb9UU0e1u7m3lq4XUNJ
iYDcqxJ/yOlqetoX5Q2qu8XjSm2V2XDiB8SCW9nC1AKqNR13oY5t7AmVWPK6gNFoBTVQRHOsbkR6
cGh7OjdMTAeoBoOUOnFzYN3loSnNmYX2xtmY7TAn60x9Gzm0EU6e7sgEJCAm55iwa3+LZ2igHBzS
Y6x/Q9NIizD77aFM57i9IDPqvPvlOYcQBUZgtIU4sIuDAj4JJY026h1GRtO7DwgYDxezAAsTrFuo
cYOpwMw3jjLgSRJENh/cDBohHQzSTxb/JJhW9GKgFZkuY0nDtKux7yR9iQK0BdzIOMwHbXWckZYM
lHDau5KRL+oARjEQCJ8eqKy/74aTPKPFp4ljMA2x0PqnKMQnQWhfIQweyQa8mhcT4eR8YqtTvmhV
qSfkH/cLNSTi6luOBQHN8tGVJ3+++0n2oekBI+muO43kVuah5vjc2tzC9ji+8rk56GLTz5Z623Oo
GQIRxbbLENxvqHXZlX7ZXVR0F5kNdq1pQt6cNi9s3emdzKyAk0nVhcrPYnng9vM4ag4stkC66BFR
Xb8WFL8fs+qVR84ppDEitk5msU22lr2Q8IoLWNkIYVtQnmFFVXoLKpkXKfVJEyq+pYdLKUCC00I7
G5jT1OtiBFlGWNRZfjO8El0nLy+Dte+Ut0z5qC1c17vLyNHagL4EJIDvLthGE2Sp17a75c29xy8l
QiWYxKWDbTDG+jXpA4RRoNPSPUZ6Qj4KzY+KZ6+GY+3fzhQQt+ZAjoPVeMRyAFcsCKDPPiVZBDWM
GW2SFrGdyJ9wR4h2CbCk32BHRqPDGYCnB99VcKeRHY7F/QpSn+vGMCHGT0Isnu6m0m6rjax57J8Y
FNe/SxkZ8XEhnydozg+vio8aYQVPuyLyIBUSpBacsdwnDUPTVWAYji/V7U27+fdxHxt+q5OQAWGa
Dj9OxJBBmyyQjzjc+cyq+cg+JX9yjI5JrWiK1YyH1MK/IX7Fskbmtq42xi0sCzIzgucjTNF1oMPh
2OjDP9yqB3LS6rf4pH8+CMbURbN48dbdfPb0AQcArBEF5rwicaX/1fEDbK+wa1fWmwqzHlFh7cX4
UMGGMVeU5JrIwUYQdhdx6DhDcACWbLqyHENiep+Ws8y3LWBwtr71dB/W80gc10Yvj3grNP+0dyI/
z8+fTnXGN2nz3C/XozhXoZ/Gxo3FPif1yc73yrv2Tu7uhK3T/AvvwkIOrojaEOEZbdUc178hZOVu
sDy9Mh3WT77+l79rQuph5vtsC7LAdUXgWiMxc2TcHz75VwKxWd+B3TIWABtaMeTl9XwSssfyAjoF
BAfpugqIvd/lX5y+xxcLgjGKtHfWmxTFeeYW+/qAy+qWjmn2fs83oMPoqDnqCXieu3YTtKTF0qdb
WJGLZ9jKxKmXZnwwY3FHEpyDxg5Eqaic/FeSwNYprtGboKmu8dqQX5+WY1quIvnFO4QkwH1ph2an
N/37hbfo6kgN+2/OEtgxzBa4gNsgdKEUSbITPe/lZqJ7qQkuEsJAa76MmfuMkNcBNuu0YCiGDgDM
6iXeJsTFFQg35ZBXu4GODx77q1zT27+9lncbSAwfnpvL0WVswU/wAZmazb3n9fKdQZJBqOhMOueJ
2C/fouq2qm2N8IvJ3NmPa36F2MM5h8MIxyItdnpoGo/ZA3cAfaIhTW/aPHBB3EGgGcC5wsM4AEyZ
rjCEokTzWNCxFzkvKb0x7kD9cBAvSYN2tvEXgGOO8KhyuhpR7Cg7YxMwEpfiGuJ/nPa7KhAYCpUC
vBgEJ2B+FlYWFErYwNBqROBkBCjuRrqvWE+3MHacFL9j4Auaud6CnFLFNVNRq9HLYPRxVi0P5lHe
DyXFEwS2ihp0Q3DQKyqLfo0kXj2poOUI4LON9CtdW8WWRL5MFL8ytNr244mUqdveZocr11UPX2Eo
VcjDGSAlBAG4St/sVmAjvBvxqlcy+uZ/rM6c+eCN06KgkqI78jvNghvzkNCjKoeOpRBBZ/0u9wfM
HmX4Rn4Pb2uMFg7bV8es+OZsSmtEYHrVEewiucSwtHowdXyxbFEy/bkO9/EWiRJbAEfWIjvggpRa
R5VD3Jd0uO1451R2wHtU+Doy/X0syPtttdxSZkm92ADhMVAXoR3tnms+T677KD9/ksKnIdsvA+54
PtlsBtAULN0eyKuG8rBmLtN+e87HBR4Oy4BHPI9r5Vru5TMdO9oSuFPQohCQi+wxHzDzWIqBKQAm
WHv4nZ6RutC1Ag241UwmTqAnXh/w416L6TShCZoCc/jBQGDWdoA+j49q/yQG6QtV033yGuYGKv7j
/cmm4sbIPMCisySYtL2mXiEWov0xfnBSMF/LaTfIH/TqpyN3orbeMnNT9h/GbTfQVs0cVOdmfqjQ
y2p+iq+ghoMTYSx7ILQbpQG1+Lc6vV+01KavGkMno7G28DUVPRzbZbeSW/Nb4wGV2/u/CarjYrFK
YAk6iwxk4TKM8B8IDZkxLNGYpxDt5OLhtovUWQw0P1OkLA2r0gtI7JycQP3b5FfOX2p9l5FMrJ0o
SduOSDeGl2ExD7ESWEbqeF6ahzheF5gNxFSC+4LoBthe5or6JWDws+R9xi78qXQDoUd4Xmc63eAg
ZUF+GiRD402FkZ3htpzaWmqX6pgs91QkE4IOS1y8cvMWuU97o6ffyHiZj63pqku7BQ0G10h6Qq31
rWKe03ynxR2poOtFEuQCU8a623kCr9cREDNgBb2aCtEyX1XTfx2LRTqe7yDP2knN1kojsnD5eRrH
nDLAqzMnYXgsUPPKw/kp4m6Zx+mc2Ww86d2ZdfwZaugYm9R4Oi3D6tFSmF9z+ahLlwc/alTHO6Nr
Tn/aBLcXggPlr9bunqeHFswZWFYSjp2jVcE0vS37lxk40HgpikOOl0D+1o8cTeDPwsgmpQGCzINj
0btG+jBxOrjnq4G+CHR9Z94PfRqYaQIkzOmRVFnCVLZUfNOD4BmfwWNhD1lsa9Uzb15cB3W+o4Ns
6O9Gvx+VdbewMZjpftAvYGu0FaecgS427qcsuKCsefe3aVKZdAG9aLVDzeFbOAsCEWa49T3WehLx
fKzc56yCa0Hb7sfsmz4ZlMmZtATdw3+l7M7JuwGGTBWFJUMJNwU4EgYMfQKkSf0/7ahabwaMY+OJ
zw5SCxAsngDzwpaoozMMkpgw+Zrnq/GIx60+BMBTmUkjYdiWQ1D3HwpZDkemRDNfqmpp35OTyecY
qEI85oqKI9l60ZHhI+hOA8Ju2MVEPT5ERfxy106p4o0wND5v3v21uf0YLw1YHOA2I6ulmDDJHmGS
4kKQH0zjwDLJS5uP93v6rx3O2aei7WEJsgyjdlmc+8xl4QGb+Yrp+YSD7snxXhcUV1CE6aWvDmhs
aQQjKAUsfLpSNFdiR0velCP8vtsX+nj6b4818kVsctAMol49aNIWHak17x6Ehe+kV3qp3VWCYxO7
QjOO14QVoLE7p5uKbvGFFEZ6GZ3sGjy55hWbc4eoTuY+fTBao750jxYQU+ZwaL6eZM/RBqHSa7g5
7/duO932HSzQxnDZ1Jfzlr2gogQphQesVIY0jNgAOBlpB4w9UvhTSHQrpCKbql4fHsuoRRB9wUYE
TzhOcxyJlV3OsSN1xVr53IzwsCCDltVrOUYTSz61Y6t4Ksqq1kHqgo1PNTole7gIAvYBSieAzZxe
5UpPOcijyGLFVraFeaBISrUdjAx1gqJiv5WQ71j1K7rLq3ERUNfFCzvL1xzXUsMFmGfffLA/GDhZ
9C9G+lHDp0CwD6Vzsq3zmO2kBznBuHSRAx0aJ7kJ2FFoJytLD/BXO8C8oWC77VTOsLhKFSHEz5gs
pXpT97ubIQxM0otVhjBkMvraxV/R4PCuiLqoXPjo8KsmF8sUHnkaBxxVbw+fDw3VESodKAonVHFO
G94og2h2gvXi9PGU9vBIUFhLn+ZzV81wHn2W3Hh4q/JDU21Ec/ThxIYDv1KugraGz+dPI5uUl9Ms
SWkWX2XolwqRL80Xdd5Q+LC54GbVkOlxPZwxL7CfpOXOIcSGYQ66+F3hJuo1aYEYgJC7hDPX3Xks
XMgZk47Tz2rZbRLFH7GYJfI3jmCjQjvjLsnnbgg1qJqFN1I2VViZm+jdyK1+ogaDs1sqQknUEwgo
0SJM1vcl2AVt+H4JYEOIXtCNe7gfkFw189Roykr+ho3ZE/n8xLYJaTCHmwWZL0da9Zp0pvilEEaa
z96saTVJq3i1VNsuQUlmoG14XofxMxFtfviq+ckipB7Ht/w0G4Hyi4ZfS2k5l4v7vxy19f2tzv5p
DQ/8c2KlkqyY8vvI/yaZojCpocEAodfu8uGrrOz3GCKPgjKFnjp7R4uDvEaXQULInML0y97gdxQC
F0wYVYFOc6jyOBmMxiZ9ZcCDJ4yjT1NsuO1VDDwMt9F2TXmkJqsFn4DzHMBBk9p0STkZ3VXmEmZr
KgwmnPB04SKoso06Gi3TD+m+HQ2GMZABvuZUdYFyg/XX/1rhbwrAIH7S4MQ0dS9jqfqNoXgN0rcu
/ZA43Fo9m9Jz85Qsu1KpizAHTSi6XqrmXVCR2B6m9GPueSReShqxvp1pZy/KY3InDdF0Y+V1YENj
A2fl7Rz6o5N5oI2rLT+z/CV/uDXkPNO7U4TcHm6DM51XwqPPfcQUYCX40LH5m3gawMy0Mn8U34c0
V2edYKtEiDaELLxTc8qrsDKiLA1GpBeP8SfBJ+drSiCo9ttftvgCw3tC1IbtAyLwKF4dvnxum0jw
+l+oEuzzLX5P4xBWRH0Kh83lZ/v8rP5cU+7F1225bWgs1qJFVQ7bSt/Tq+M1VE5/9dJ+9h6dwEex
7dRXPnaprLHgqymLzOadvcrI1kOHgzn0QHI1ageoUPkyMp/7wRnmqYWDes2GkMtaDIfe3DT1ZoYk
YUSDTpWE/458pDmKEGLytWkTd4C77/fxYAyHZGkge4H+mvxi9AroRALNcv42EiKmP0Q5RQw3ght4
QLnziD8kkIt5FKKVcLLO2Qhyu64wYUEDydIVO3zGEREFchNsqevcU+uRbiN3m7aKzOU9sGZY8Cym
uKRS3qrsSs8UIzt0t8R+p7QOpf5lfNCwBLcq8RLpFgoB67DZdbLQB4idye/zeSrm74JXmoZ/2vhW
klvDT92sQ822LSqgiEEPJ5ozQMGCm8I6Nz6l+EOnpEOjKiqqfC3T2Gk7TqxBegusNKBFPC233LU/
oxu3f42/5quFy5+v/qN1kLuxdW6HYLxhflIHYLI1ee2jHVdB7iXzRh8+RuFZXu0Vi7gmW1U8ufYw
csGkmh9pyzpafg3FYUyDqg6ABRQs9cg4sJXZOZESDKPS8pZfJ5r0J1uiO3gtOKZDleqh8dKnruTj
/XDgVcFBVk9SrKk3JyNKkAErgVNjSCn8oj5MOk5uAZmaAFScKnsOaX6xnn8pNEaXRqU8CksuBhx8
YH3/VNEsMBrK2lvS/dFyAPDyQpg34ySo6JBkzMAi5MyccbZtXiQsMn6mUBq8otySjkQdzr73T8PW
Ycm2BMbugJYDcuDkY4Nk3xZnatHMpfZkVSi8Dt67UhzkNJhWUf9crKIUWOR3yq8yZjbIhk1nbl7V
5lVG5pWcWI7AVHptNyAYk4eA1qRKUVtECt05eiXQsco13TIQIogeRH+TYQtbviXAscb4jfZ+yCFD
wseWHCq4lcP3smSF3mfNtaHRi4yH2Z857ZKTCOiYzrR9aTk7ZDuoIFMGQY/DdzCyw8OGMimLoelz
JZh2Y6GnM4o5OBq7jH2nyR3+B3AJrNP/67cAPl2FVe8mZ+2pOD1Lins/qAMxhG9jfQRYnSnUqvKw
uNNeJH/Urw9AOh52kkF1mjnQ312wrgZ7zxpr1Nq/f8IyfX2exLeKv4uYg//Ns+94hA/7wuGXJ36L
lxFmnuLnAEb5Snm4u4UDsHp3nyeAXhf6h6fbkPNthd+VQ0gkP5S5//9qfWHYroDv0tJ8nmcVy/Nq
cwuTUOSYiT9z/ib++xbOUSNyEwxfjwrsbCvxe6P+2dYX4YNfMpbneqRgZ2/5tEmvtDdxXTnKXIP4
jLmH2ygwl1CaCbXa/wa4QHvCfLUhFYS9Hqj8X4ukz+1if0ZZ8QZ4K95SBAEm+K8nCBSLSxIa29mX
CczTSXvGP58bkjPkam4WKd28NhRJD8MAJhtuIb5u91cLmFFc+vir+1zuJt0VIa06fP0xdxcEk3Yn
TP2h7ayf+4f3eKEg5B92ioPyx5PZml/Y//KPB4ajwJUuRI8HbeYuBFPgFmHDwicHjI+qkG4OmSDE
nQf4FXJXZlfzFFzkMTHBJ+y2u4eU0UMkrPvvYewX2I41mzLMYGRyg3DADetD42Pa61l7GAzhPczw
LRM5E8jxQkAmYeyAGS/7DgZ4wg524M//Rw/EOAIFHhjLFR7oG5EM/6ZHFLNdiqHAEwHV72iYBcP+
+VIDNrriegEDvPHt8aJ59J2rkE1e4imK33mYkcPIwyfhF0l00HkiewHo+IXDms3hIKKJhFyZ9qmv
+o9Q3C7VpcLlcTc8iimiDAn5cKLi5TTnyQ4EdMoEPHYuwpcYPSGZB+K5TSyuDAMG84QLMYIslgNG
hTDSp8eONXQK4YLRM6OC5P/ZRPiMAJrexI+z3RIRhsNCJGZPA4+RGfBgnMNA4XlX4fJuF0Q69uiu
F2+J35NnmBBJUIWEgeiMsILbIDn1Udt0WFE33j2kE7WMUHnzTLDlC7V30uP9kkALpDvCyiMUIxa9
/qEHoy1w/aYcIdvBwKxa/IlNS4g0ZwjIhmCd5mC4if0lSny4iq28xsoTsAWzamz7UXqdyAjkdjJL
GYI8PNxvC2IHMsDhvwGHlIPVADvWALvcI/MbeQN3CZsUHEYkFzIzw4XjXlQz9oXvN4cFnAonGLrL
y4KlwfrLUeCrPg4Om+43+UqRnX4y0j77cfU4aRvWBhdBFdNahB6INYKm6d+6AfDDGgFvjYmJHerf
/BKWdxIZQFZ8VaLhNw3J5GHrc2CBhAkCeYV/E255qCOx0IM1iDgd1yIx1E1fA8ytQ+MipBXiq9Ov
hitfibIehbpLw8lFUI8AMej5BjE3eCd+s4zSIhwiKg4qUx4LSyPO3fjbC6vqKYAoxTWLFUCoV0k4
4b1L7oJ44dhvz7EvCY1cHSq/vKyH+R6X1oTSG8qcJX5bGheT7DS//ruPZdji+CeyX8RnQBv05xro
WaFYf1mzcKgqmb7LXzDeekN/NuLixOfjNUlBEbfgzkWX2L8IAxiJv91DfG+16HnFzBbjtmUkboXx
/ff64kYwQsQYUbGa6sl2xmvJkXJcE8vFFs1NtRP3SNw/ahsqDc7h4qpjX5gUtvysuImIADYStnBA
KPu/O+/djo9rzbAVXxMvkPH/4qPQf/p7OqRisAZ7Ot8uno+4GBEMhA+jiJURUWqm3/KhMB375ao3
fEphKIHXIed7clfiKxEkNz/lxEyqlIkfkDA/lD5FMEF8VRmJ4hfqcxawBd/B3MJDEVNFWkCkZHJT
xADirfkq2CIrxYQNzp+lopgtEd0LkeshknTEC2HYLlTM/MKDRUwzDkCkGeCSjObqb5CLmSfyDcQ3
iF/Ql6j0abFAePkRjjzpJqELKZJjQmHylG1S0ozwN8LGaEEkyV+k1N+7WXiCiIsG1N8J5x3+hb8z
1IAkuMKO+fV3zfFWvJqQGvMK1OUB3pDimkWoDKAKN0Kosgs8gXBSwmfnwesJo6cHdlAiXk64IrHu
83e2rkKQtoSTjBBli/AVkUjGegnzWSz9aC7+/zJnM6YsBFKZSHPxb5CRGf6YzP+JucXH5SYyDY09
6Sc86hquPGfrv0HLuOmu/QZ0qrBv+HrGfrUaHRNDEDGoTIZGw9huwiWPHOYDGwLDAgdKPl3yq3wC
FeIOg85cjAN6VyLTJ77i2vLzAH9CD8GNEv4z+F2JeCNB/ebG/f/4eBT6z59YneAS4WrP0/oRd1nc
MV4fX8+baGnp++xvbIj5Ly5frCriw/zdcfHU/myooJxL+HmKXxlrEAMLXW/091ih3EfCRelvKPmT
9QIUlfwCaGIpBHIibPhheFu0/fy/xzYJx1UxYYkwQof3t2gAvrab5cSawWIQJgHLSI8LqZhHwspU
+G4okbUXt7jE4+n/q+Q62XqZ8ezz7QZbYzHxyDTzYd8cB7+ASq/jlnH3znGIo0p4iyzP8MQMFW+j
RDHeXYVjAHUyJRiq4tMI61AJ11M+IO3J7m8x4qOKNxWDsGIqMIJ4HpN4c7HmLXmk4hXFY8QR5sES
t2SR0YTynZwxroqzPNddc3/FvlGjfktZl8SlQpTZ4U7795nEel5vaI7d+JIS9XLjZuNa3gtfK8nH
H+1vcopJI4aC+LP5TnG7unN/WAhDpJuh7kHa/XuKHD+rXRP2GxSJfIX/qLG9w4QwEp8/2QnfHcba
BuhDpLwJ4yzx+USCjxJhoYrDIiOx3MwXcY3ieyG3c2e4bgjjLIVKRGgXy4hYjqiABEAKN4Q7x8fl
+fIlhtcQ1d8qNyy+Sn78Dyqm+wOSsGH5+fvmOmSeiGtLAp2pwWLrCdsfy1Md8VkkV0wZyR12dPFe
6OwcVQdXR6obYRhIBwi7PtxkxU1dcjPFtoKCR9xpcS//Vj6xXiwC5fMZGcLsiPHfYdxmsbaIuCOV
1eLOQBAPL+GthL0MPrpYvxT40BD+zJuLOSsGX7uZwwbnnDb4f+PWcQ7KCY8WdgZP/xZBp3u573Hr
CW7Ll3GtBg+/JA79cXgK+MIx6BGecrgNyNBTZ75Be0D7jWO+TY63vnAmChh7YClLUV+nrV06uJAi
F3OXldimHyvQv/LUjf6CpJ6TsVirlifD3djP0KMCkKBYCnDtfMD6LxA225o7h3IKYBY+ItXpKveu
CqPRLzRBqIy8O6DnCRYB1SWuAJWb4734EZfYJW6eYBi5vYTw7jULRxrP1Sf63sdwtDR73ow3B1Hi
8G8C936tai+ExoGltZtikd/gpLjKoz72YhnrnIodkrPFBr+baWe+DaDQNrZNN5DUlVHYGgimK70h
dUXS0f7QQLgRmoLXKhxZ3CJJgYfQGA7XFj9JwFmd6m26Ln91FPw92qrYN/kG0dsrn9vnTu4uMjoj
tOXaPdI6DKbHtVT6xehcqjcVsjAWTVfDDO8qpDIcaYDOdsjEGnmHtUFJY2g1JAysOqYltELKsdUi
+aKDa/Ub/YL7M3jK+Br7T8sUWuIayHa2t5+Ta1AYXviJ5MAPLaPq+JTxA1jQyGRZwCQxRjAkb2nv
mjlLKOsdki1sHYTfPo0Xx8BAEKx6yTkfb2FrhV+d/D3l76i1KkKXxYtMgAtMNOaMdepx3nxuZGWj
xe5Ynwd7XsYrJL64ll90I7BWDlfEMjg7NwKoXGS5S39YrvNr96t+k4ngMJVZoHza6OOlT1B/4GZZ
EdQnVBX8iUOyDB10iRC48w3NrTfpOa5eaHxkhIWC5dJTw7eaU1jian6PveLzyI81l+UEtOwvlJ+e
oy4+UxHkgN4iE0S79AWAqmfhlmpcDY5z1eOr/F4guwanShPoySTcDpF+bviQuJc9oJqwTN39RUuu
7ohk4eYQJSa4CJZDXC4ulPqhYQs4diP4PMgxbA/EIBhWVSj5oKRpn/jfG6hHcf1u1nH7C1OAzduI
AxxR2ULrbtt1nv5TLzc4FHcHNRTqJSyaMyaUi3uN+mOlL5QkGNIJ18Qhv8jYwtATgB7TY5LrQX+h
0Z0fJOQMvGHyMfY0keFmmVDW8XCuIWNA2aVrPTv17RsgTn+Zuy1uWs26o9uxqr4gtsV2K2MfY+qR
XG562VM6LyVnQSdW4PGu92fgZuO5NzQyNbxi+KEndsMbHRJQitoWMtOJJj2kA+G2Q9cFDxeUaFNN
w+fK+azazE+Oh7Zy2x+gR0JO4/iq4utPfYMCYkb+wUvRRsxv0DadYdX37vJILHG7i+26J3caVz8M
q2nz9RQLJR/wQRQO1kIoe0GMa1gf4KQraiN0xOQvY/gEhMwhjGOGGjwtw85pTIGOm0dl/nJ4J65h
LEX5lCb/gHAeX133wm1814mqfgdjwufGcEFfiZWCi/3wycOJjyQdgcbyD0g4AGepNmk2quJYijMO
NBGZXOxFbrOav/weDnL8CxuBAMDp79Ae0EqG8Zk58VHvQ1DZStvfff3j7mfZ+oeW9/Dwf9NX+ASH
g0kOAmisk9Aw5uoOaIWszLVaskF4Fd6V76r5wKrGGQ+zIDRv9+1PsOz/kRieLdfZYuG0yb+JzNXy
AUumthM+fzkcMtpuaQ4ptnUtUbLhza/e6Jj1fAdihBYXxL5fGVhp3AlSldnQezo56IFgqqR4PTRZ
i54zWjxemxxUrNQO+bT5vftW07ldTpIQ2p2qIWNjaeLlgJgJpLcHTlaw+20KbB/VLKax+XbzOIkq
w7+nAQe4pvSN4QQlJDqb81GCNCDlZ5gF6QHEOeblboCiuUNrOm5ITaxGu2UFwp8od34AdCU4irFa
sF1F6aEsvup8TRf2+gNi1w6m/2zX0jtJOVrh5ycTkrESgPzrPqEMC3H2MOkR5a7yJXqbuwTXsYaC
KoAbQ8QKBN38JPMhag7scEDEZ4F2+zi9LYvt+qld+TbWjLI6Nv8Sif3EgCAbPdIViUD8e7l644b8
COS3JWwLjiUYMpvrg7dL6nBd7emaywJdLLenkTLl1p7g8Kar32z2p9UaiLV8lVEktNTJIOp9Na8y
l2Cyhc2PH0p3DXuZjKAV4P8NOQ7IK3XucofY4u2xh5is02HHOIRM1cHpj937nDkm0kJ8/y7LL0DM
ZUDzCm8A04U9ASXAICKrEn0PCagfFmCKKw3HpvlAE3XJKf19neBlcv9EfGdE0zuNBCshfAnNTvdg
VDkHeTz34DI0QIzPjlPA9N5BskCAGdfoD15brq8ewvLOXpwGNMKIL2ykyzw/7agzIlDlQrsqdMWt
DgslLM/pVwwsyxtAXkjPpUQYBFt9th9qV72JlOP6lcQAvzhhh5SzYGfXQlmpyBrl1QzREBaGLyGe
dZ+bmwnzBiXfha4uDDV7rb1rWkhfhr60VLtyFyYguttc2MDA4C3mDVrTbCUeYj8d5q2M5jOCz2w+
gx7Fxksl+KMCQp0QRK/q3RKtSRwl5yWrVb9TX9OVbSxpIkNOOGT0atKVvNUZbsckXt1XV/R5q6qH
aBhwL4yo+GkSbyAmaxU3W245mwNNIyxNLuD2ZeEgT48eZHDGDtxOQmaC4mbTSwUJzwHzw86j1+7B
TmbHW9VX47NGePHa8SqLValv441Vfg+kPcABQ/BtN28QYFWf9TmzzRDCK4IGW/uZI+WSvJRg9xWd
bo0748jMlu5UOQ2iLXtxwLwkxGtCxr89Xp/vXylrPWvgC0Dht0ok/ZllJptYg1bKyfqUZzxn7qML
EQ/NBs8A0lQHfLNAy6VvhpcMjgAmfRxdxL1uPtf1gWUc7bL7BtLqrZGU0X5t7F/S5r6BJWZ8SmEU
4NSJw67skMcBn3SIPnEuITtppPpiZ2kcADDpban6N414BuPE0eiBEQs95oZmqp9OF/mD8R7bkFZk
e9ezDbvPM/MaxwJjk1GFk8pVO4yPCiz06TMcYzr0rUP8BSs9tiQfzA6LdpCHt6qrNqJWUs1weyE2
pUL+joREEuyGCDOudtM6+y0HjNm77WAljMUHTeef1K+rqwL71NjkOKxyypyD3op+hgpR/+GAtB7K
n7odIGfG9kivbt60r2uaSCxaIiXwR31h+cbovYZ+Sc0CLJluYEDL7Vv/2ULjSgmtN/HDPVKOPBbr
QMTe8CFINXHhmP1kyC1P3fQ2plinCCLQmEZ97bWvtPNYO3t9J5pdnBhSsWLxchrO61iWrOcP3v0D
mBZyTH4iFs2ZmCv7HEGDhgXCKmJjhcjXQJVBLSxduptjermzfBI1TdqxUKqCYQtnJbBd1JtYKlEz
aNBm9QE2inFK8bwhbg5efIlplF/qO1ajFDyKUoheBo4Dq2YVPcOHshrtj+HbeE0f/tIBt2X2X+jK
7wtaEWSAQw6BIW5Et4nWkg2AjIyVygpDs2WUjL95i7o3V91awZ65w2bkGH+Prhtp38XdKxar4z+T
JDLOghROvrxLqjM+FCYPGj7YathkOyOLnk7nzM9jct60v3fYFkiKfhUznG0jtdU5oDqn44PtCh2V
F9Rkw3no7fHz3mzoKkiXGC8Lr/goKAiAs9I+rN4fayHEhzr1ItE0yKDMY6wrVCIUG8j94PsTn8iC
cBtE8ydSvuAO0CCEoVvJUQ2RBgvKc3Ypy+38pSC5eE1tfYN3vnkwUBwRFuHO5Iw41VUF6Wk8DHYM
YaU2YJEir7QHOm6sm0RCEOtUbcOm1j8OMK6Fe7x5IF3ACqmkOWy9X+xL9HgejdZWz84r+8QQ1mSs
ifw98lGQOdjFA5d4mCBoreFU4r1oTm570VeY15u/WBVhVQHEIQip7BJKsfqA2w0KjoRC5FuysJtY
FIPTlFz/unojTw3SMjqoH1ywyHiidHNp1N///fKm07r8J8HwF8YYKREwkDYJTvtgY74CrKFV1B3+
lNbTKt+b8hdEAjGBF2JDn0GWnOL8sfnIgW/cBYyaDY25u0tr0U13sh18LE24ICyA7Y4VbqngWwBQ
FLHxI7QVr9l9GWLkWy/dfvEfTWfWpKqyROE/dI1QUdBXiklQFFBQXwxpB5xnQX/9+dId97Db7qOo
DFVZOaxcC8sEp4F5AbNElNT/groiRvcPY8qX1G1HtFPXdHTw3hFDQJqO0uSTA2btHcaH3vVs0/PQ
TveE0pR0IMuIrvMPba7S+2C4t9FjuPfB0IGTfs4fL/M1egMURpdFKClhp6aVbAVudyRooWdejLqG
By8S/BVvEnIkEyDu34/1RXI49N5Uig59OlJrIBi/AFSA0U0r6zquuh5gIiAV/rtJuKz96dH0C9X/
9el9nc6cGIH5Z1F8RhL7OGkFr4N0yJBJlqQX2gzLc815Ns0zHZ5l+nCL2bPjLQ7Z6ZZ2F1yz4PAd
Uk454UTTNuNCtPKFzA5cVXMOXWO3CtuGe7VIksRgN+kqF7nYXU7rIp0efyW6jScLPpwWAmozyrmv
HNKEEnfOFfExRhPiDAadNr3GEEy9dgXscsGPzomLvjN0iSgmkUpUlXNJO0jbFX2aTtzWXwdWtE+v
yD4a7ohfZW0DTiakB4coJXydK+OjkdKlvL/aHdzgptrNz3k7Oo13s+9XcatuFBKXYADCnjZn5dva
+8TIyzWoJG3Qtusg9iEnQqpG730+oaFb4HJeRq/B4oeOB/AjyLDONk3zdMzR4Fc3vMs3pKWkBV54
eZvdhrgOGNnzIm7soaSAZ0wdG4GvAfzokhLpayOYMzCi93mHvifwhAQG++qBbQWxTi2oNju7r8MY
75lRL6X+whMIzClq5v30jvNaEmdawFFA4dRbqO9CR0S/dgbG5XQ1z2Yn0Sh2pDR9Su8XuMaHXQoM
2Lp+baH+GbXP7g2OKEdvpVuIURpW6BN4rri4wL61j737hO3oUNi7Vl9rDrYjYdVAJvvhlfv4SduP
plTGiX9ILzzdzl/X/Rwd8JMFanfjxdTwaYNhXhpAockPTutj9G4CkL4v9IToGADGSdAN5zkxcdEv
6JVBlqQYVkN6ugWDBkcWjEpkL+5/F7sWXER2bQqHPrSuwD6g6jup4LXs0MHIilLEdSghINShQrjX
YFanjdo+MkpvvYBnM8DH9Gx8LC6xoAjQvAIC3wo7sFCCzgB7VI9hYgL4XfjPNSCQ45w4B6hVdwQ/
A81MMLzq6o18BUmtHCAFwo5n6D6+6tXfzQDIk5kRiDvt/je6Ez8EhTwJVrZXQL0OOmIE5R9CsBO6
8cX4EPBAPB1TWiAN1D/EizvVuG4Ckfup7b91vD7yJxCr3fZ+qx11mkM+44otR/Zm9TOx2rDLgqLR
fUWbmgfwk9Mo5m/qjo4enUjkuWSyvyI483TAfqy3yQbrSh/CmD4KdB2hGF10E4CTJ24QxKC4EBq+
Hfwn9YaLiYdxaD+qeoZUYD2I2Wk4aFrMuE4PS9f5o4OTuePX6FBm2mheQfsPkoKmPnwhxDKiVeqE
5f2aFxCdqmW9nLOn9874hkRdWWscf2HTBHy4M8X5N4tNqZnkNhcrGtP414KeE+L/kpamL5JzpIti
LSYYxzk7wEZ2P1rbHuFxg5bFRS7Uox2rXgS1zmj6KOZlI+u8EnDuZUlrywCWEdBG94//7PZB1wCG
anq0iZHMUTQA0qU0xodCg8u6p5gDHd9Bp1Y3bUOEeQDG54lL8mqMLrB2gcPDh3Dr1QiOQjtBWLoM
Wtbj75i3IKrd2+eXU0+udhXdXtKPV/YXmqpKXI3CsBY3SyMeu22KGP0diBnNYtlp9Bu0GJBeKdWR
EFm3673LtH73SusGz/1rRu8mBZ81aZqXdfUuev92sGlM3qL5BJhCT/Z3CJk7GiTc+6xBX1nl1keG
wiu+egstbJZ+o+PAZX05DTFYi/7bGxkUzw+r1sL8KnAwtHRdWa0BRuAeaYOKNhOyvA60MiPQ9q/e
6Y8TdogNOlYTd8OBgNgi12ufdYr9O2s3BQ7rfc2dmtWd14qAGUOkk1bpQUELhO6HeKDBYE4ioEMg
j1tKNAdK0ibBxqu90ml/TPs2LIOnq5E+GlaDIvoA1cKu6w4zSoxWS71B646eynskEgCx9NudoCPg
aLvZwql2aPcCVgn6AkKjlS7R9HMN3Uh5sz/m1vmYESnCltlA9iJDLtiuBpXbsB89dGlooZDWXfNA
v7f/Hlz95F71GoThWQVxuXuen25+F/kavHJsB0rDlPOsDbQjIyK2jo1YMOMogykG2BRdZfC2PYMN
1bKxhZJC6aPDg1z6LUGh1j67JV+aIQ8J34SH5YPyY310S6D4+KqjXRv8n7UnQz/YEZod3I7ISVjQ
rewj8NDZDq8B6KxChHfynNzV4W8Pq5+7Obv7AXwQfN7DKya0QtD8isC7whkD4gB7XBPstXsb7/TV
ZcSqAI4pP7sPKIlATwTb6enlEeLxeU1bgxpeaEBf2e4wJCjYOrQ2oNqQ0f6KJbs4+9IDNNpqDRfx
BmQjsIWWRbPTrA0dkiKzDptfdAJ/kl0ApaIzOIdzB9kidBG6ftci2rm0Jv6D3ktOimnddOi/aM+I
UaLzHFcZgEBizDbS9OqQo0IuGNIESEnOFOnbG0iOr0NgaFffJ2vWEtQFzUD03M1LZHMA5p59LGvz
6BgnvxAsRBcUoHrkXNIP6BSHfGtyufr3yr4lZPxIqy7CnUML7cdM4L2gHZ0+G0oqPrDgHMQCu0AK
AIwdpakrrW4FsQGGST3/gISzfnPnqaoeMrDtqw9xpnPJ6Olgjh8npPkAPJgXLmVAp84hISjdOZu9
y8pfjy8ocnfpH3JpXqd9WV1glCzHcL+1SRT2cHaoTNPDtgW/5zo49zYFQdINpMJoNGgo+n53DksA
dVFhM9zhbJI0xpU7rvlCzgxRPnU7KAuNIapi8EyGBXwIB5ehhG9FDvHDvCzspteFmZyeGxAzDw8O
dm1M0LKn19+jo4jk0p52ywGfd/p4DfqLC8SGx83BHv8HEQHn5dcpBpOAOrtHaaUrJqSL58DbaG4C
CfaxACZZj9ErqYENth4ByiHe9w92GP9Y/N0t62HDMwq5mH4Krp/RB5s45LLRKa17aP9JTgtg1gn1
QhLywku1hQ/UeYcMQprNb4POFIyRZndYP/SP8538b1svu93OvXhjznWrqwzV4bFjQXKvAACzNP37
2Sk4Wn+vUMFRzwCHFmb93eCa1VgwVM0+uAfwRq3KglM+gIA6BIafiwyNIAuY1V1h3iQ8Iq8HOAft
ub5su5R0lF05FfKhL/uNwt+zT7qutw22QRN8zCtiflkCqNpS2LHx6Ng+bA1HHr9UJP/9SFXy31b1
IV0N/+0hey3cHb1wrvzZoJrYcCrrEr77lXUKL2EF1V3HryzRD0Uxk0e47Ez57dBVwB+GiaNv3a3G
EIaLQUmIR0zKZ35SgXz9SqjX3ov/kc+X2nm53Hp8Ieqd6SXWnOe4bkN8bLeUnhLnUX9rKZJBVBVh
gXagBudxz3YEckCaiwy4ua7Z60aOJIaiimvRf6dYslkuSPBRoXuY82HHJ61gNiwCVfAMXAan5Bre
+8QhxDJvKIxUcY5KbgheF4xFX7/q0TGJRsnj6O5ghveBvZLopah3ifdX6yRqFpqn5d+2iyInaXKF
C8J9rljtwZEyBjK6SdUTxBvBARi/Vlb39LwZHCyS0gqeHxO/h587bKVHl/Q4sHUQpIqVlfd9ek+F
qQTGBOAtgQ0TQgljJjBJSeaTqnL+ASAFcYncNgvpNd0vq4/5cWDddl5WNlq/IUMBmqi6bKM1fDZc
KzrqlBRoUV7kji58tEqV/FAOCspBG7XBg20EFHMp6Oo8n7edh5njBdnbiBTYhJLu5JpcojOk9+8E
MRBRaXaGBzsfDyFpcl7Rzhzy17BQ+fANukhgcVITv8UyDqU4vXDl2a9F/6PV4stFQ5FGVe4xuTYT
AMTvtn3N9Xr9l/3JbEKBWsFwoNaQLqktl5n5zOU+cUbywoEpuD6aI3IYbLrJqct9qLj5shs1F4aC
3B/0oM28Zec4ByZ5GLYXpPf/NtLf0KLLUJahXdo0k1v/UBxvFP2ufaQBfkMdgDH7UbkOiC1pP4Qm
y5LRjtydDWc+Y/3fHJB5ICJ4T+v793Zkyt5scllohAMWnNIHjMCf8MBDmKYgAlcETOrY6/xQWwu3
ZOL9m6/PHtC3JTY/vo5ol43Pozvz4zgaCKDrDWvvuy9/3Xun8AlgA2FjEBECh1kMOoP2sMNjZ6AB
ytCGz7/WvDU/T4E1ND18/npE9py2aRqENYR+Umz/vVf7E7BEXT1SAePJtRAT8M82kE/WqgDqQtJF
iFsusAId9zyWSzX9qOBiDvKHyuExMbdB2xkO8xwNn3XBnaUYynUea954/FDDHsWf3209mhnN8laf
EJk7R58ePmOHcPKKsaW5zFyyzMI7q5PR+rcJ7LNp6UBZa+4CkOox/FiG393UXMN/26xR48q+p+L2
ytYEKdlyjoBEPxYenNNArL1ir0oGj3+L7okR3IfFn4AnNOts7R0ZUjDTwFtwzKFI6BEDYKQ7vdbs
n7HmcQAhvdmTgYU7ypZjAF2yg2i09SgVffwm8KeuJ9ihukurOkAVPXrZnYgwATFWUC3YSDBGdjGq
LNmg6cMiwx9KOV/s9S44xYiQtIEOwji/LCYLu20VdOB/kPTZ99sJ6tdpE3mJ7RKwDpnrt6YOKV9N
GHYFKwzmXxnDYvRKTzHJjm6yXVKviF4buuf6PMU6C787BrYO37PaT6/Tl5+SYNPDLbTRAfmUVugh
lB00kYhR7x30wFYKfyh6xK5Yc8re3+T+8j5XF8XuK6oGXdsA/tlRkF8CVQDTA+U9ZCxHvDZwEORN
hW2nxC/2vnSKCuV/E+g1bDEZBXcyIHEd/hfzs9oB/umduogVIADJG6yLux/eJnUAKQoZqRMZiWPQ
7JAKoZhtwb4SVt7u6LTu1vXoEwahfzElu7DD8KWP8Qcy97dZMBhX0FQdZnfdbKSd6TkO69y3sU7+
AB5Sm5zBDph7aRU1u64piMzp0kNunuISxZAtp+HwR8NQN9IzJGmoIzBeGEak5Eb/xG7WcDMZYUFW
JW6Ntbh4pdoVUjGr89d25S8HjhPcFKUz46385N1YhN74ReoQcGAIAp/MdtwQgqoSB3xVg6JmpPfr
Cao4KB11B7uLyf6qQ0C5Om5IO6Drg2DRQd3g8IWYCdrGql+rq/hNbxXUCRDWQHKM80t+xyf0q8M+
SxQ8eIKWf7PC6BZhb7ldNYB14CPW8UWavUbMPSrNml3AKsQRQlpxo22B9VTLFkRhQ9rZIOUXZAgZ
BOolKfA3bQpOEDpnZFDAuixrOXf55sLRYrXj5qrDffq7TB/Ty7SVPP6KDBo8xtmquTrnn9li/MwK
VKyqfHyIjOw6vCfNib6mzRDoELCj5nI/PYBs9B4hQCqKOOF9DI4K3FhTcYUdcUiuY4Y268nOQ45n
p2SBOYUY6M2x1waMMWz0TqC9xsjXgn+73FQBasNExnyKxAvQssuSjkQc73qLIGVwIPcLVQ3KiJ01
Ofba3TYYAWR7sW+N/EtVu6FK5k4xPM2bYPXOI+ZoqjUpjA1aFyiuEYahtIkqWNcBFrWbH9Zc4Ree
OC3O89ffAicA/AhUVttl8+neQPgQmxfqQFt9DTJJuDzV4mF9DPdZdx8VqCLrwC28KrhYamnxAJro
NWvMmGBBV47QrzOizP2C6jjMkeoMFKfl1P/qXSjXYGeAyIC+KlpqnLLrLrqTLo0RZ9eojW5a/7ys
nUAo0HzoVKgy4m2SRACmvflMkc8YUx+Fg23N9CULTxNrgcMOVV5Zs3ZGsD2LDsHfiRzL7rQu0cA4
QNXeFTN0nL2YqQcTDTN1Da5SUe1hRi3YXXtNdNYO/ae9o2mMgoRdWxuTOzkxRCk0cwwhNmhOWEgA
RUdNREkLcnGfCOt2iO8Q20LI/Aivq+sIYNsUjCGiwwSCDSlYAUiGYgMWU4umZt7Q+CNh/aG1dvyd
Hs5ue1q6Gsp0O0qZRgTHmA3T9KurXvFzXKImcejVptcVLgn+vQhLvIF/L1ArO1I/txe9JoAIXDHS
BCUwzdecvz4TSqv4OS3QYK3lKzaCbv6AUpfG4j7k51C6kNkjEKp6UNw28+uVrHdiiJajgSQnTF8D
KLXoXKUHq6Ju9ibvr5oB5HgwF8HXXoE2o+47KiArJQVPyyyeBQgNqrE0721IUYC6x42sja9A28xT
esV7wCaj0kxv5bLmd0kZwyxK7NG2qFJTyYektRPU8zIxGOLUMEjm2DskkKe7MW3TfZLWpEy19SXp
3kDgwYAFPzoVuyL6rgnkMakPqAxBGPBJUKXwLzrkzcFzCmsKwsG0cXPZIcWGRUPpA7KmJ5yj5gCm
WFhI4TjZbg4L0Vx5ItZLyokEEWE+4Iw2OBEbK4JqN5IPGNaS99ULdUmNEf2OT7qxj+539SjUm5aA
ghQvUs/1iF5/cF30GBMG4a79gQmmPbc+rxpSSXoVzpcq3Jy6E33Q0B1XkKL/Aadj5reQugx1CPWk
W4COiE0d2mazPd0F9+QDPw/VuIo+X3K8JozpD1YBhhHZu8IGy49sHJ8w/0AfSa0QcjfcNm4Iz51x
p1tYckhdidEpT93sI3Gkj9Y7pNgXaE9elrYAMjlrXZcXesTaoREgXRQ/4jKEiGr+WDP+q4zG0uUu
xhEbngg3IEIeNOL6sOHvU5ihRjtfM+hBVM8+Bhh7iHjIBzm09IMOIHORltmPGM9PCO7tPrvSEb7a
ErLPEAm5o1nBoACCQEWpjzLIycLZeyzbTgtibi4sUNLJyd87LabpY/aatSn2CH8iQozPEbC7U4x0
IPDOoQ76wl74gO9QTfni19UnMGYqGugSys90GNSG2KkRawWGcn9WB/sVIzSF75UdfLQC1zubqj6u
2V01B6055GJ0Kt9o6biPnvXkcfaLMgQk2quT5nRPWunYb9tmvUmhg0pb08UU9jr5bKdJX/fCvIcX
pB1owCFHJ12BJn9cxvuYFM/DKaeQikHWY+E/jEjcu4edg3ezgfaclc156dAJx3fu/2bCjmRjP8GV
oDXsrjsZWeoz/XtwjqqvoSjnRQiV9Qw4s7x3dA+r9D7RMyrfNwKOrInbuHpRrmCW4M03zctqO71G
ZLLf65q1yDvkDCevvUMP7CsxUmp6u/E5XZBCNrH48Cj51ZSaAuMYyjLu2/oteUw6H2E8X1BSp2Y/
0SY3XqRbgSCJVfoq9MikTIDGtStXvwNUMKtZsS77bf+4fNFZj7UHOUlx5ccz3GzPyXa91xpwCchL
OxbXqnuhmNDsAIWBGg6iMtAp1y9hMPzYvTMef12EM43K5oSoZ2MXjHV7zaJClQcKUYrVpLJrH/uF
eDdpTwbDUSBEX/42LACtFenw6eeP3C9Fq0PTtCnZYMQoaX8Mj+8SfA+OItlftHqaSAfZpPDblwAo
E6whtNV+ciBz35/WkiRqMIug74gFz2YLtq7jXMokkm+CpBOOMTMxACAAvjgpY7kgAGT8cUyicUW1
i6ZkOQw9MebavAZDLJd+w+/PyLCNSRegJxQs5t/C6dp0ow8pNMT1WZEhUlLF9LO3zctUo3Z4McHM
IOoeslhuZ0xDu9+wt7MupnOHj05CCzXZXS5sgEw2hhRsfUA9KD9TXqTwQNMz4agGN6KUQkgIlzT2
r99RvX8Ouy3kdRBFMpEHDYscv6EkRMYVJuGWnzOdosf4y82lgXcCw8wEuAaif5T1REbAfORldiXf
C0nVFb9+DlCLut17rWf0eeJuRtqkE9DOvL5g5OgeJldPK7KwhJWAFND0SQ8bqBdQobEhdtJm0I48
Zzqyvy858CctdtAFURTRPCB+ArYcYAIxhGAOjtPF5HnrtVwQtQsk7FSFkDVWF6Q7fKW0IWMgWm65
meP2zEEvAt3OKHlRl4fUm17ty85hSJP4YgD326hYoqKNooNJQxxQs7y9Qrpl2EguNnTJJAdTqvyA
kNEQqh42WkDNghIUteNhl8GsmEcFHGRAq5fd4WfTYiimUJPU04JUw2n+zg9rnYsfGzFuB+p7ImVZ
2gjjHEFvBx/wfnCDZiwDt/U9J1JhETa7+X2moRRWOODKKQg93JtvZBVUznzuJSZgBsMwIxvkXea3
ySFCQc/TTuZ2jSt9x/WAPQrJXhwPR9o7aPMYQCabxIdoD/5+5/MtFZquh0jLcDoIkLQcCHItRhVh
ul1ShXYRJss+HljkT0KJAwquHIAPhQYgnkXbogwO0gAeGZAeW0ZvfMsp0X1yRtg/vnIMPItfd9r8
KnDoETmvYkQ3AvD4L7E9rGC489saPf6qeVX4VV8qo7yHi8ylRHXptmRfehZIZIExAwj+dW5YoAWx
gtp6d+S/XXSPxjTSER42yeRZT0cHtyGNF8a9xzJM1EsChPY4YqiSki98k+hE0IfVmC3sXX42bGSq
EZ0HSFcBiPPrD49ULV/htFYGSDpg5KSG3L9zqrmEP4c+07lGTvtuX/5eM7gJO+O7L7UcRJK3gDI6
1mnUWFZfG1+ociv6E2ubw+r9cBbTY0hb79bdLcz9ci9KU702+UpWx8L6jC8P60ySY8NcPAad5BuW
cG/BXTksDe9WWCAR4RGlogCVGXVanCT9YtGpXM9xjaj3kmynLM7seM7e6LnjDCycK3JkyjiCgoaY
yCxW+9UHn3rGCnnQnWaa014Q8z+LlnkIypROFoa38TL1CO+W0gZEZ4f4i4ezoWOlho+IHB9dUwBW
1q8AUwgFTlsksTEwh/ySAWhAMgLXBPeId3WTVqiDzBd3a4/dGrehNKSoM6jWLQ+uhPQ0blqvPsIE
LwJi7CUlV2qT9SZEet5OyK9ViwzNCPK9C2RfKCEg0KCa1E8IPyDCNwSZ06aBmJIw/SHE8uPvaJvj
ie02L/L4YMzpHxvfR+ethW+EfFRIODqo5VWycA9pF4lvbXTJuyth1xPh9f2AEcEpknrnse4CCnpt
8FoutKGH2+DgGcRvQWvyHJWDDw6Jhc/2GehrXKcI4e0+AibJBSwxJRNsFNckO066qxdEYLMtKDlQ
LwBq6EzZ0ZzB1eGC3jIy7o7uFUE3evvdSWNe+bUBlMpURhjq5CfnmH3Q78M6XtTsHQEm9g74GIWH
lK2FLe8x2r1m/zF6Cu/uJcH/Dz/9c/oGPvCSdAJAyueyNa1PWelaMo2Zp3+gFoF6QjEtpVWImbnq
iT4rpwAYWE5JUdwHrISwzXeuFshH6IAx7iVSfqB8BVB3Xr/gcPvT1gxERj7AWmrOPE/dcULRBqr3
O91GxLynWHepxJO2Y/ZewSYVKOUqjMBnA60E9IWnlC5yIntOePOdtgZbCkj+WyLEd3oBxm+VdSEz
ITtEgY1BjYsHUaf7IUdMXcOqIOJSlPdx6mvee/rYMBhg12simdk0sV8w5vQJCMYo2x+QaOlrY3yV
0xLdmeQ7bM31iAxVDg9UY3pl2W1QvFZT5g+uDvqw32QxKU1vE0QBXSvTu3UyA98vzJcZBav0Qq6Z
fLOkhMfDmsnfYy6ZtbO1YLw1Y9xKcwwrGLm6mxoDZ7Qd9hizM1JaJJPaJLtz4L42WbxxZcYXFfM2
2U4ubx/3tmZPniQCAOvXIzci2f04duN1vC6sOF6vd27sjkaYJNe9WWYcx6NR7P65szU7fUNS8G5N
YbHiuMfRjHdmXLNjPlaOYTzmePNctIUbZlyZJNDJAg7ncp75cJ4Px/M5AmrmfC7MWpRgzOm05U7n
g6lkEJvkEHmB/II9kLrL15nzCp84H3RN6dmUJCNAJ+tDapk9YJog69SV9zDod9RBfNmPnC3g0yHP
SlLqZg4f5lCzrkO+CdYucxpYaQCIKKT8dpwcFfFZkEAKCeh79YLf/2AGBw5L0thTzUxLFZQq2lrR
JoU6ll6ca28+HegumL5pqdomN8wwg8FJXrWmg+nbklKRkeiQHbAPJutusY4PGw7tjjbRgdxROUw5
wzslL2iIOXd+u/qANYFjJJ6LuConc5oCL2FXqYjJeZE54rGy5nU1H5S2nLtUHOT3hZ+mP5/nLRqw
uv/OmntD6oD8NDdchlKeyxMMh70zznPcQEaFYDm+AQNF78Xc2h7/GB08x2u8MXal7EA1ineNhzz0
KvNPnnh7F7cKejJiJH0mF/Zhp1yJqWHue5y4xtGnxMTm9KW4jtHKsCJoDQd09WaIfZicGlc6SIMd
oEmA37/To1VQTbn8aXB3plHkMWmvKim4OXtzoqnJxVqGEGCHq715NydheDX9cMISbk0oPnnsuDmr
TWF/gBp6hcn/J0GwikqTzhL5NH9DYTkKKPnygfSxaLRcl/SqrnTS0VdLtwOyvRxW06VRjzN4cSBR
wFu8NAgg6+w1kqJHFbv6W8ybkFo8PPIGXmSBBLRo6zmqDd/lRRHlegWpckygZUOB9cv+UxLoA5sF
u2uBuswe1iyboXxrgTq2dfYo4rMZkjFic6VaMMvsh1U6/dHfCPoP190pd5StpTa0HnUpwxJwqbfi
RZeaEnAWa/crirnu02Ry8k8HaT/iv3g70MG/0PZv8ca/uKvcLOvTINAHSW1mMzTHTJ6Y4UiZfZ7n
CFKObMYhaP6eS4zC5Xy/7L/tPqAkW55nr1m/UnaWmZyKnOGsw/uuZugv4bFTs5COOOtX7QDwz0dM
EDKyJkXgG+5j3GFdOoypktjsySeFMz44y9aZPZnN+n3b5kZfzT6FlP7dDDEz6xbfi2SiuvSyBkc5
q5Tb4lUyEG6/P7MXph3yi9MNQ45pve6HJAnkS5eMEsLnD/QwlC5Q1yrsuhltKCnK4ICSCO/FlvHS
tTabnQVWZMOLEfgykyy5s0kSvBBW8SiIaAaYFPjOpblarSL2dkjyBHuq2DRAMmYY65EFzESB4Vee
v4pOlGgdJrH8nleOzI9p+lKBPJOSQA0v9l5Fq4hjYJBvvGSztzdofDF2t8OwH6oCviFhRQqCzYSR
vUn8TbLxNpElQ/mskgQIMKADL0K4/LT3yP3YXQwXP2Ip6O5xgpf9UQPsoZidcc6jwQ7TATZYrO18
jvWglolIj4PxfgzwIDAQ2ImcHwwGhprF3+QTOI+nxayGd5kZIhv1Ynn290KpsH5BR6Wc3EelKcWX
m81Z7hWzD0BFiXcgteE7c5n4hzgJNN9qwfkbAC1WrHoYWoCGUjLkI7hQLwqPhnzxnMPlKYvTkir3
uy+FVjF3UowUIzon9qay+FsF/m8jOUtwAlhS4/dI1MmBdNQqBXtkwRVN30+Hr+6ooJiTD/F9BgNR
JscpV58LTQ7BWh69JYOWgFgtwyVgiVm/8FoOmZu6RYwSGP4XmpIK2HdC4seUu8N7iWdMIE5RUEy2
JEMvJt/5MsEnR4mfRKs0oE4q2yqlIxuc1+rBHeXViGUoWq0A7YWriCSIDrpRe6IdH3Fp+cdqww14
S012ufBbslIuXEw+hbb5KZZljqQTOa857Sq/JWHn1cxBjWvDDoIQQMjY5J7mQFpYOObP3u/mAkiX
5ZNSJ7dSLqf8YML5TsxkwDrJjZXbLAuiZgasdnNZeKaVMwDxI8/Lq3NA1CxLW++TUkElZUYSUore
FMO/FksPC8+4x2oSj+KfC9IwnXGXyqAckIAYthxsg0OR+/1RrKLgypk2wzlhgZx6yjohy8JgzlfJ
6E4j8rnmkkme4EjRZRvwjAtCWK2iVLe1Xgro1QlWXHouqY1Zxh6r2lg6NFeb0mSWFzY3C+VkqL0m
k0nTDLcgFDSbj7zRvEc1OyGt8J74xAvkpw3Ggb9r2/i9hx7KsTxiALFRoz+K+rNZQ31VH0PaD8NQ
bBKEbxa2z7fb/gybWNnhMsQqhUsSfGKbkkgtl2ECNwNzgwOhsRREFmZotYKbb9SG98OAa1u3V2nN
YWbpwOVYr1hFO/beJZthJhOfk2ao+j6jT8ZdsqnBuWZ6yZJvkZDQVPRc2fcIYCB2EB4d/409IQjB
9O19Emw589KDhuj3zAG6NRLBXIFETWZZCBseaA32FEt6QzBLS2miBZa/nCw5tRmAZdazO1RyQPvh
cFmC+rwM5ZXKZjUhD0L91kIBEOgGOr8I9LA06MOMRrBuRJrIQjSEevc17VxoDztzbE/aOwC+Q2cr
F4K8t7li7gJY/6DvBphrfgeVgLoP27nHZEDtiYEoUBzSuRT2r4AN0CN2Icykjl9Z6GJCoCBsGQ/7
YSNtCWABNmfnYl8wAJHYANm44MD1wKMSgUCowx/w08sxdH8vouzC7z2XnEQohWjZtiHQBmhRUJv4
+Qmyx8LeOjVL7IhsAuKky4wflgRxj2BqNWFDlPn1BSX0DzDCUfalBPjPZ9PBHokjLMAMIBe+mG/h
hSC7xHfSoe+I8ZJPlkf5ZEI1PnjwtgbTn7PFHJnK+f6DbqDVxaWSVneZT3W1jVsbI6jlsJbaTxK4
ZH9w7f5hjXDiK3NN2sY7uWtANl5cw/PjuYuqPPYc6syhHspcgyZiaUQNsYBPdrjyw7rCFvxz4KZT
uc5YhBahsJgRsVzUEPo0pLjMyZ8la7nyLGV/VogeeTYH2EnSudgFHUbsy+lFaRqlzHpsC8ZJFjBW
KywREyBiNcjh62WZGlIt4ErI1u3LI3YUhwyZTxk6dJOtjF6ASxeJR7YAwX6cbDzmup8kXuKJqHDl
lnkzboUbpo0YFByQbBYusQZLn2nsLn1/b/o0XoXL2aUnrs8ym80W5uwLv8GgpML4uFh78m5ANmrJ
Y3UnmKyF9DTRlmjh85hC1ibb1QW6SmFsSyuzrDO7btNrVFubHjYzAwyPH/Zz+pCTNbN2RJbTl8lj
Aw1emPhWMXBos8Ekov0ALyucSMCIeztZftUNrIn4YMy8K87kk+2O77gAv+E8rLe627DHkePr0/b0
Q4IIvEhQITXAU+CJLQJJiZHGyACZw3mbiypxSw7YhYgxvnouTuaXG037rBmPOuYyHEm8B4RS3vaL
KcbZLIsLi+gADCCpwoNLZimgb8GqCBXky+SRv00oR/liFA0FJyOGlNNvmX8P0BKgP80d7HtPu1Iv
EC00HVjdaDe+pqDBnlRNSgdrMi2dJzUqEnFJJ/l3qndOWBNIAYgGi5Io7vE3JLviPK+q9cRNlo12
0x+G7QD8e+eiADHbTraTmo2eluAWF9ZhglamLcdW+10cIDEF16czo2IhA/93+MRIR/Pvastlpdfp
YaFZi3dKhbkPft+k7HkGtWX9ET9n2R+7Ps22PWr1/vBY+YeZBCUk0Eo4Vn9XouCxAEghEw3s3wDd
FxBhN8pPP8Qfc6zEL8Mzc0++zDf5AfLFv0K9XEp25IABpvJYqCmBIU4bBU+CQDZgA7IEM3maP6DX
v/hZvKT5kKSCM7hazDDZfu4VOWRic8OpeqzM8i0CI5NvFN+BL5SVWjA9D6jL8CPwJ5o4G7gPHXc+
ZziINaFJj0N1aMD4vRt4mionaHWSljj/AEkCiRNQ3EMyGO6/8wEd7ABRcDgTzoL0GM/L+QhaT6Cd
4vHNDVwSMQc5544UlFpEEvPKGcr2c1Tf+IxfXFt0knFrd94rbjvFcGFlkMRk+uzpa/NWcofAXmnR
baoPP8Mib7j13n0rfRO1ZWesj9lVHfrkzCI4AUHPhxXOt/yTBAG/JWwomNdMPnJXv22TTCbJZLOJ
NhG1aFZMcDCe4CFlSd9Z14HEh7Kq8TfP/tuSk6zViE7yvDzyP4SxFFqVrNe0sHqSk2Cp/UUxLOas
w9QHeV08aQmIybH9fsuznYDckiPLc7MvKEsQmNZhKN8ENvO34k88eY+8kwyWKnuvnnizNB+14cGk
Il+LYAsFcykz7clMa0R3HtsuxJYMaep2RF/i5JR0ZIghgomDUhEVIXBtdKm5/4zTkdZBNGXZL2Mt
KZj96yM2qbLrTml1WPdrEY40AaFQrBbmkvAxO8O0SCO3Wzqa3/ZvNI3exi3gcHLOApaTuOGuJk81
MdadgDPE/QZSzUpLFQlbuoHDVS5GrClcOAu0wQ8RJ98qyNFrKkDSeyo4ut9zOGOCouPmfuGrrENZ
KGShT74J0Da2uvgRhqJ8ww1pq3e8D/bBa4QADN6UbKSQVd0hDCXSlHmLldja8RpzJlcqw8uN46zz
m+0mQjHmPuuqc7DwJEDXLd3qjLtYmXPO//UwRAoTIUDWynQcwWrelj+mPLjzqN8xv8CSqi7T6YEE
pwDa8ZT5WybOPUH04DcfGlamm/3RaD3CLjMrmaxblnfgpWLrxfphqDg8YI7E7l9adugrwhBxj/4l
AP9BucUmCVRQYN4C+CZTzlyRNaRSRbr7+b3UtlhvYH79o11frDQu3vDFoHjR2lL9vof0w79khNg5
AZCfFNfowoRveGLYtDrHJuknQb5KHvPB8gL1i0Myyt7a/6yhmF5B98pqIUBZTuNnOY2fKb9ZFEFU
5QPikpXkaXP1ZQMlYUoSu+zLUom7ycnK0coJy3k0e/8RdWZLqmrNFn6hbQQoCNxKa99r6Q2hVRYi
ggiIytOfL629zx+uWl11lkzmzBw5mozloFk9E6qNr7PmMODYIHrZcFx2/PNB/kMdJPilqoAVho+N
u2fxO46ZXr0Jv++kPNjo1PRBORIxklSxf5xf4f2yIQ+TQTLI2c7ovTbSbMlDxWMTIT9Wmg+uHxsY
F0i2ZIE0awinZJlACoV8AYGbUIZNSPrHSvjwTKGo4Uj6pjeWjhiqLnXuyznPZE+XbykP2ZY/FSOV
I0YuNvUUf8r2SIVEdVxAK5PKEmg8kN+lFpQ3wRWlmH7biFwhdArKKF9HPoLxKwvvaPUExXvQsUo1
J0WeYI/SbX6+OG1jAbTx5MkJV/hOxO7D/uu6uDGlKWGfhAAoXbHgAPIg0f7zBYU4TIUfkbL2VzJj
E0rt51DzS3krKAElDA999vcpBj/W30sBfAJEJ/CrQInnPmeQ0IuFpizPX6plqYwfPdmTfyg6L32K
zfkPaSkTUAkuNZ9Ii8fj2kc4SGFee69vhMJ9QTCkXpYflcIT5FleC7kJuWafX3Iax6xboe3H8McF
KpXVivKGckL46Pxr+r/1m4xlDf89/u4IYXfLPSZ3CQKsABJNvzN5gapyMV4ceGAvKzl6P4f59Lha
UaIJyR2mMr9TGpxeR24YZAHMbTlx5XaKPrfTaGT5NF+TLcChv2jxIwiCww/y1fXlwpr8/kQq8KXS
Y//V7PJueUypseWDn8BIAibJa/mfuZ5cbHkl9p995W5PV1PB8On+52Bhc1DelCJ9TzEoQwF+sQ81
IMbTo7xye3kBBZ+QVfNGsfH6LDxpa4B8Bia/CxQEQvN3yf8u+9WWFSNnJwsIclgbjQGDG5bS1f8V
lZasKmmfry5np/e32AQAzny01XwoEVJ8xIX3Soe8lH723Wv146ksKpBgwAKAmJ/5QbWpplmm8rji
gYTYStq/+XLJqbwMWD8V94guq5XP+YFGRTvZ0Hj+Lbj279/N9Yb++uLawYKQshgfLy6P1FBlLwlk
GnOKXBgfgcqW9yfl6PD3MwtLqjV5eeWSSEMpK/sNzVnG5H+9I46Sn04KXGvQfC5dNJGPlu9MNDev
6t/9CMGMz5RCj7XDL0u2DNwv5XLiBcem0bafG3mesvsAqDlQEfko4cO/N/I85GwRIjitII/Td5dS
lSNKHoQKcZzIg2Adfu9yuumLKqg+Fb7s1+zog2hwWco+ztCKL8U8iFdDdXhBVFao9Bsyz5JCT2Qa
zGBmAlhpdoIm5r74WyfebSJ/waZtIh65XVuo7OTe8hVbR0juU31Yrlnc0PpRfBOVsTRnNLSgTmNG
CZFIXekO+taC8revzPIAOsEx8Q1X6+dDi+xfwhkDUim8ZrLKA3TALuyhgJFXvz3DaF+YvruIRTCI
1pZrLdqUTjzrmleFNuHTRTH/sKnxY3qHlquPsQOQKsnxw1GKuDRCixqNSc91un2tf/8c/E+vZX/L
N4rtXeOXXk7TciXo0CfPjdNJeggEoS7f3E9H9eDNQSRSKxyv6OO+s2CCyUfv8Jxp/Kf0TUjOvQrr
w4h+x3LrAd+1r/rZUIq1uH934v4L++rLfYLf0Tp69sygNp13774D0XGlRsVZir40Ro+DmzO4xxOv
IeyF6j7jCx+4DHeyFg+56aSIVHprl1IM846wB74kVRA0NJAdhDnSu32zSGST09DPi+f0NvUFS8B9
yoeB+v8n+N9Kovhg6pHgGSLzD+ntHk7pyPuuW1qzmVRKGj+vnO6JDUTRsHakfZR6Rh7SNEmhcHGk
uRCjyMT9r3y4eNI6FcvMYZmwaBK2admsaUFoTFIMJqWK0ofFo1cB9O/VydmkkScux4aKccBAyRf1
xsMRHZJoOEQoJxWw1BKwySbXA04n8iHkin7KXXmXFEYPR6HilJoBMpVK+NwAVpn5feuL5wV1NuV2
OXpyt7Itj9L+eXIbMZA/TwxKEZ1qQ76hfPbbmQC/0W286TuQv0JaU5bJvhn2ZR2ye3AHyYPROW/0
TdIn/aGteJ2gBfsrLbBI9pXfxiNgx2lwWK+d1lSwMrnxG7B0iOYDqSIw06HbFAFaPI/nUoedvfNS
/gSo5dDDGYP7mANmfPfZ22dwQKkMv8GAGCt3Z/R9kH7ZOkwkX0hLqcUtISVUbef6U89KVOskAnpE
gl2m5szKSaeH6WNb3+nhOsOxnZvVyYYRVuvXQ7ZN1uaIzpoarYOByhyGW0zHsqpJqGP2iQcJMU6W
cMoSCY93Xujbrw4KixzQgoDOZtwZX1T3PXvsrr/d5fX3jTeIj6cOl9gImCJhi00ZSBrpAweFnkIk
Ue82Ur6suVSJ50kFdHLdSDEbraQXIiQYZq0nda5c49qVK9X+JnmaJYu4+3O9sJ7yIUPIlfPuwMCV
exsReDY5T2TByE3yV46iHP80HLcfZRTZxaLdMz2BnPGimZpkzUpzh0SOP7nfgk+jOb3Muf8+N+p5
rwVa0A4gVgc5LvKXvQQmiCORh3UTrgifN9Sp3Nv/WppLHIG1efnlTFwfsXCXsxJGKpwNFpYckLy5
S8aXz+Hz+DxGYJ+45+EwMw5RmQ/Fbf88j5eSCqoNC2F182SlMxJD8osb2YzspPEZbV/2FoBpz53N
Tfr6LFBZnjEKOtEs/lfvS6MjD/mTvdVVZqajT0g1/Cj5oF95LCcI3BUuXap7A83zzlD4G0p9KeQF
I/p3OwGukWYB0MSXpSt3uLWtOHpI6GrZCYwt9pNjutZ27Z2h+Ra2Ydgv4UjhKtP0OYzYAl5QxqVv
XoRfdL5tqODkQWIOxbro6Uybb6RKSJ96Hcj1kFrDBgfgyn3aQNkC5WcHumOxE88gT46NUA7GBLFA
3RMASLbtz9bIjxyjtBLUTUpEaX+4rXAI+zzkpo57lFNMkTN/Pgf1ZLQ13VNpAa2An/FjzxbUVMjN
uNVavWIlp7iorET7iq0rb9I/FmhJxFldFH9yyx+pHAWAO8WAY09yeljmxpzN1tU/v8uapofhDETZ
QwdEU/Qla1x6ZajuCwhnMF9omP+kZ4pjDR79S/DkTfrw266ccbqyIgj4mrKm5qD4yNu0AFUOUnvC
OaZY/PMydreFbR5ZOcxuZO7AAmfoUYD3k3R/lOX8OYumKEM+yLsM6bDyo+jXxtB4GdwVnrQFzAyH
0pDgFoYFM2OyvvQRzNk+HUd7KEWhvA0ogWOoLQv/QBkHinuYDNYCIwhswjhEQGL5OnC4xNGTh8zt
cVNHNESpKBXkB77BcERqSbn+ULj4wsAqp//eJ7eQDFVIX+CeRPRv/wjgDeJfANZLCyIP6W8ihxuZ
CvTv/pSMA7nJBQn5F5gJOAmGA0Ei5NEGfyD5SF5hXr3HssNrKciNDsiBr4SDJO7T48otIUevnLB/
SKKgh1J7Xh090IfyJytsK8cGlDvq0TIBfKNx4YMQLgqEKwXpxUn2WPjQhcuxmo4FvfkPhZTPvbNY
pclgPetslQJ2ClfgcOCG4KkJ0CR1woV8Pvs6h8zrM/787C9yhf9QqC47SLlsB1XSq8fyAsiiSfmB
5YeWDxeoSv7HZFTf5Y3MzrH8+z7Fk+Cze6njDHcCuHwzeGqcwNstfHhYCKMd8zXKEhLpB5cA78O+
7LDVghHu4QM2cYHYt27eWpdbWP5FS8qw8GfDRF8aguVgcJjsXMFH2GvUgcmdDajOgcMGrduKI1+W
pBT+Jm/vz4OziC0fxRF1AkGNCDihgnrFRiZ+Cv8LBAUKATCPqDMnaQRZPjWTCWByBUYY4ISISG8h
VUaxgSfqUja8uBfluwvSj6a/L7h/PBN4rQMAJZc97LX5Qh07W0hZkq6QYn3eI79DAWUzk0nA28n4
pm/GENiHAdThvotYLGj9NuhpWrxIqGoYYWNmhD0JN/kH5JCkmzeon8AgHV+wnwKo++7IQ3MM+5/3
rV2ew1tR4hTQfmIMpuOV498tNF73HqxfCr8BTijYT2e2WmzvGFlDy74OU0yk3ArK5Yt0K/uu27qB
a18PR2wYxyl6SFKDbdR5nQTR1vyJ1z5YQmeoruCRvn8bUGBg0m7QoUH8vX5HwNTpRLvNy+6atvnx
JMbNhmAcN4OmfybAKV83kHvQJrSDZ26/f7GnbV2nzegReSbVy3V103DJiTiIRh1clmYPO7YcfKxJ
Sjwjsqv8m+41kd9h3+XcvLd6LyxJ21QtfXRqKOif9On6NL5+G+kXz/T1GEblulvtkzMUSBQn3ZmG
sJ3AsvZaVw+ZuQvzffX8TiOmbm0OVsyD4WFumyrG6Pqg3NF7UdFYfKmmi09tSNGDMOlBWFWvu3tP
G7LD3SYidc7CdeFyvB4rg1BumydmFKgN4lldTcyUVizuLG8QIaH/MKkVx3OGHeowJlLt5qpnRpzw
mXuXo7Uw0MLMb8hIoIlbXqH1i9awrOBfL4jgA14Id+HOwNP5WG2rY7GNTtrO4Jj+oNGyYUlKi1QA
GPcQPtNxWVl+SdHTGnenrbE5teYMeafWuB40fjVof7RyEck60i2eOa7V7cWL9hfvBZEs7Id98/P4
az1jgTJc6R5kMiPhR6XXpnOLxtE4Hpt9GU/K57yGr6H0m82wGaKqHatDVlAy6AQPH+91VJTkGXsC
kkFLp6iIBoymhiY6k49PRYvqozVJx9gwDc/T1kIe52k5zjwR7yfY4dd9ExI1+QLErWMNJWNjUb2j
0fJqJwoML4U783alQ3/avB+phDkxcfbA64Ygi2xc+NhVfbYLjkhX0n4ygm2uvL8cXgi9uEipRS7E
2tgZu3KrLWCHzpTJY9BFXwAfZ95s43l5uvNojrfTGZzjZEW992UmpH+0mIvG9DAtH6pbffiedNqO
9Y1r11dCeFjiGW1m1KS/+23EpS/6fngAsGop8Wmnp8+ujf4z7N8wbIcKx6x6l9C/W3jR9fJjaxFn
C5ZdqCJ2/onUYXZzzuZO1XyNPdByTgqy65p4cQRHtFLpvjpeUQnYr3DY7Xd+KwK0X07Uds6brOg1
2GrQxVaOiR+4wWGx5R5NiaLt6UCSv9S/C2uEuM0aWT8a5ixuZwWb+boyYE8KRH6o24GG5yBGsAGF
0+JFNJMBpq7e3GwbonaBx1j1MNfiiMoGFRHX7qUh2g+PeAaBmTq/jZ6w9bDKyLwYHp/mZ2lf6Tdv
bM4PJ9M5LSjIvIWMKIVeN+KMQ0A4YzIkHWnD3E7pQxFnDZ8J+WZzHfLj8FeSNZXdCWuubb5NLoRG
dSJcuMIfYhpP+VFp8ZTOXja8O9mGs4TahVx5wuTwIipqB1/D2FHHEfVB3k++wq0ZdINwWBiT+IvK
U0Wm1EteHvlHcQFBAlSy26sIYrixT9Aan/FpRgKjrk1lGT/czsYMYKq0Bk3kFQSjqeNSX3POGjQR
o/bT0ZfKvsi9N3KxI6Tr+18CL7fR2SO+PVwwOK+0bTccah8hQ3LE5jxHDIxGAKu1/rl9QFQyrvCK
9Tqq220xMKNtvPvii9D+feKQN73h2QSwhzBCO2XLrOXc59kMiUA4bo/hUpOlgxG5j05mYHEMGtcg
uCWAVW8RmFY3OF45bZ8Rf5NsiKmctXkoR+J6A4mLF3uQEMfhXX66VcMGL5tzgC1Q3RleB5AsEydd
ptMbCB6DIGMGiHedoaQiaPQaFHsckNQnNY/kPEBJyfSlgRJEg5dmYRlAJmF7mCqLtNhqr2yKpR3e
JbDOg19MUm1ldCN0LVnpa+xhS3BeRHkW9P3XVEFsltmmcjRxSXdwEtTgFwFWXnr8pVPsYwrtprM1
EYybmh+ie9zlFPtKNUtfmcexlwV43KZiTtte4J9xOSrtAMHQ9SupS9Y4ApAXhHEWHiboRM3hmYP2
qpI78NEyg0zp3YC5O9unSd1hOdy/+fHakMtwotd5oQpGpNYxMGHsMA6mjsI0y2krlESlzR2cPzfv
aGDOiEnvvUybDXrWbMNdxNlx7ByREu1DD137A8DW7v7EjIJORojZH23+re1V1CLMbwFUYa2v27t6
WDDLRz+yjU+tTfhDhXlDgPQiasKpWrZJOuczUAgjx5t/g1xngJS8wZtFOzQrdWWhCNJ04RAXVw9b
4Qua6dR5vF12MXXbBqS50iUHiWsN25z723vXVsDKXvYtGb6xG6B4CNoJ+ZyItgXQKZCC4YWBYN3R
VZAOpCLFyvoO3718RpIE5tWYcOKK8FtvtanuW3wjWuZFNHs7uJ+Kk4LJ5jMh7tx/LSL/sYbUMYtw
tHIfk+uMaYnbJoTFIhMLHtCiO1CnuDsG6sIcnb0rZr8jY1tT85zeB32bTZXxZVlvo3U404eY0trt
WXdXH7Ppba9vX+xQ2zgfURRNYyRUlxmNaz4zIBcwShGqU4SKZmzdAUK8zjAS7X1+fIUkMJO4YYet
HtgJ14DLpmkO/8mBnZM7Qf2+brYa1gyrpB63b17BzarvC9UG1Lz51mOmZYvbe7CIAc30qUysWgCT
QDj3eKfng6zw0/NARTVWe7y4/OWuOx0uOn69ilOe0L6SDL5+YCPUdcrFY2JQri5UzMYQjQHZXXo1
UDCTmLOT/2R5r5jVwAC3XvEdjqNNckD0sk/2OTJNBU9tXio5Q446iiOJcGkxIHQumdesNI4QEwgv
/9EO19RG81as2BuyHUWLjkMU2nRcC7o4MZETY/YqUuM5Z7/SAVZGaH87w3J8mzej6JBssIi8LNPX
Kn1gg+HwTS8FgTG8Fhx5VVAcj9HgjE/JvVcdb2s9pWHqMDXiNf7pALJrsED0cHixdqbzCjoLUEcq
jTfup/adkKtvdjnr7bVZtbpXfZ3HrRUbOc5b7R7WBEdtchEbNURVt+u4aw0N67y8twZggpT77LdV
Z9Nur1vK2OIuHSD1udL84d3HcH2ElxoAgnvbvNHi6043Ennl44j8K7NsBOUz/QkVN9xrE20RTpSh
McNA7piN+cDb9L5EbOqexxZCwxwEDgAeGkszNBCB6R5axohKpK2PtTuwp4oAHV33ZdLBi1e3Y2TX
W1KrkcS/FxwR3QnfKYKxvlWZbyyf2EMpqCclmNRg9euzyCmiQCEQ4uFVhNLjlv71+GWXvB1xLRtn
AzCscXoUd0OkvQ/FRo/dGTKVKuCYDq0aD4Zh8RyGDF+bgADtx9uu2CUv9htN1icnTF8951iJX/pR
jBGybYLT8Y9sdoO6MW0BxHBKsjjgQI20eef7Ei6IZO9OIFPGxHOg4mTkx/1DfMTqtVNnBaX1ghyT
FmSylIk+vDPE27xgTA5nmfa2SR8LzmNt8oCNywHHJ5KKhlWGDz0U865Fy0Mdy3CvMyXJPjlWzGex
aiNrBgIsk7XQjuC3sL1eRGSKGeBP8xS1LEbOdACUOdYPgsPuIirtiNGhIgJo2gJeUq4dn/H7gH3L
3kRrKkQ1vLJ0RJKW4V5Pj621Y0mRvG1ipmDzV8HpsB8eK4hoCZaMiHbwCU/ocn9xbgNA7BE8raPH
UtOCcz214DQk/nN4K/yaLHZNIkQ6FweBKs8zYgEixEOlipJs2AXMOEdLHA4JFkHGxqFXWAXZyiM+
54KZGeV03a9uI51hRzVr49bLZ5XM8/r8EM3FNRRY8k9mm5XTGr3fUJrfCkbAUPbIermDy4UBATCk
wKy4Enxc08F5ttfCRRrT+nTx6ALsvFwLoxEovd3RBbYwA5UUw5qUFs7E1BFB2zPHFZHXMIGpehmc
X69eVS+vS/aJbMpeSyU1eIzZFegFyM8dNn0NVyIdjxUyrwYhSYJ/hlPi5SYhcC+vy+CdKp9qv/Yq
iKPi/Jaj1UIdTP0v40AZn/+9id+RPBT3iHqSWVUX3LPjpJ+BA8LYJYXx/L6WLiUCIUnsJvbSU8Qh
ebqAHPFreVtfltepDj3iMy9kJJgB6nHQuapDqBieWDjqE07Y9eXtf783H0stYUjBZiEdCxPlAUMP
OqH7GC7ZuNnW24RsKbmmumgFrXKgdYeN+bRf+e6MNLR1bH21VCZ6pUe3mz3o0PENhN9h6OMC71t9
en7J5t2/M5xOvUjd399t+53i7Hq9Dgw6yJwN452trgaMX2N9rTuOtk+uMfxGGETpsPta5CUYSmZC
IVVo9pnR3Tw16QZFzdnVgi2AA0eRj/RW7WWmNSp/8iY/dWVK0nIfrKDnk6mxBlGPw1DsYIzGeeyU
n4bJlGbfVud5d5/+wsRlnvU6mNOon08uQ2NDY4zdARB7Z9NAWmvjdx5jvDjF+XWe7p6dkf57Vqbt
b6jd5msZVy5CnftPjtwTrWiWaEF5XlgEjr3Jojm+LliuUI5iUtEkSzyWXgBdlAnkSpVAHN9JNLRU
lNZK/wLXLUEpXc1R3mrXUYeojAaoLPkhcSPHQBKf06DmxMNkFMYS35Qs6p450fQgJKE6menAJEoQ
AUW+B4XuRNS5gOqceEjeI/u+XLawFe0cz3dQmxC7yMavobvdaaecEuaz2buAQNI1QXjkFeg4Z/zO
gHdfjsZLQKO2iWdY0MY/2Azj1DsIp+/vZIQM3e9sCcSop1h1/eIDFKTr6lhSY7KnDt+8akDlXRUz
XapOu0H88s0whpegM+/M1Xm4hBHDMR/kd++fTrv7TKoyrVZpq29Y9pUW9OEmF4KznNz0omc/wYuF
9APVLuBHhnaCHTe1ELtVhFVAeDu02KjZk1FWMhCflEjK11eyL9k34RMwE6icnGQZFCHHFiQOSsEx
BiOI1PVFOqZLvtPT4vaNXw7FLyOGyxTzkvJUnqjAU/+8TNynTy15XVJzLVHQ89MSppbOuXko2arp
NBmWC46RQbFiQO5Z4LaEKzNWxNqdDaT0lQ1uTuFvgQEzJ8KXhbR1d1+8mE4u3htJMzVt3jF+bs6g
fpuM/99YHE+PXupiSzdXNuYgnJdu18Wie5wMzjF1Krn0d7u1FJOBDrV74XTPdlt8YvCfGdY/Fe4F
22zJubFtbVPuKecOzVXaZHNTY18EjGI47cxXOzYKY+y/NaIIVtkSqynsNNvvnkaIwfR5srb5D/nr
SjXqgCMXXoEf09Um/uhO1bzPMoHl6mmNIaJ5oj5jC32edLwyiES9TcqNePORqfb8rZgDMTFfxBMK
+CCelAsMjZoVCRg0cT2dbRKfGjbyIU1IdKCFVb2qL8SPnLrWgBUC1cD9aFLKDawnQOezh56V8L5X
UGMixrmGxdJ2shUmWzVsLbCyO7UiWRfxnj9Nzhku8zYy3WYLiNEJDMxCkfwzDUrAemhH3Eio4le0
n6WfeSW2Lh9nAnXL3hvuWpPWwsJurRne/Dvr4L4+L18gY+EuPxrgQq9tgVvD1ByVgLZ3wM+zY7kY
Q+MYcWKdAs1Fe/1YjlsgkO/D07eGOTs9/7e4bIHsIBVZfoEkmTJv0mHSe8HwMBxY22gAoroCpwDj
12hsZNlVK1VsoR4T7HKJJqcvdIrWIITCpsFrysh8EY3L7c0N4haMYrs94yuZICyewlVRp+xKwFBL
Duz6G+Tksen+YiTRQU46VgbpkP/iibCWDFhfoVtHbjt0K+xM4JSA5uBUt79je1B4DdGmDOWynvFj
0HX/0IBx3DIaKVCTyTFo1fajRbyfa9b77OV1qN3AqDFoQBD2nfwWXxi+tJueDiT9E+UuYW81X2fF
oY0fAie9qdi54ZYSURZkNy+7jaiKr4nTYSa1qWz3EtR7DbsBpg948SY2ivI3DnClQzh6F1+nWixk
zvP8JF4gp3D7XiW7+Jv9kZKne6R5v5zy12AodP/QZQfdndfEpGU4OmiEYiEi8VLTu17oWwYd0szF
a0Zl8AUAT7CatSILp6v7dxJSiM8e36faxasW+eLptOaiWgGJbILmLZ55JazbG2p64mrs90N+1Ywt
Shf3seJuv7HrwKfx4ZtfiFs60C4BjeDksnN9dX7L1YP+gHx2gHULJwcV/0ahm75HkGon8c91gcEZ
9g3ELNAg0ERcJ+UI8x+cbGLKHEgocBXgFZxddnS29qzrWWjiG+/WeLUxVHg6QBg9XrtnDcYh9g9l
5RqH1yHVbGK22yN6hzep13A9azulOkwHettX+Hp1D08VzX7r7nukbirKEPgqHUeJfD41U4Ks9Mx8
bBb9SzipCHZCv0ElxeVhqkhuwWOgpi7lWDlSoCOd3ZyIhMg34CBqBAZ5eBByZqTAu+2NYdjXbPKP
/njckm7nVa2uWwMe+9GAng/Fhhvt22IoDC9nmA+ZNcA25sVo6zOcK9GDUqMF1iJJ3ELp5agMtudl
fWRXeNSBYQAuFKHTDFuYh87PU0bBtwQ/Es5cPKkojPz7h1FyATrlmJDxWA+wld/VIy6atAkDhsn8
U96i3sI/+f73bAttecK0qfy+O98V8gysKSHwiNCWCThEZuEPCIWIfs2BGrRjPMcwSUZlTIf52JeY
8LOYfWNCY4mlNBsKWLsPCuPcxsIfpKnpI8J/8U1lNxSGSygaBA/TFZmKJ7xTmFVC/RP5dXrCh2Yp
g2T+bZNEuKagIvZzj7ktbKt/i0mQt4nGPGxtTRosuipAkMwBtuEMvM2rpQXoOXouBKkoF2nwWmW7
B+6E7OGcamwsyiYKcs3m3+bve/PcWN/6122SX9dFa41/2M/zeZD8BWItlIBeW+0/GBuurMsIu5zW
9DJD6rE8f2Gd1dHdpt3jaOMDyoNG9fF7P2j49CmBfuvlK05Uptlu62G3GVSBo22KVfhb98GWyJwd
lVyaASc8fKwOMrVjZ48VE1YTGxIX9jJ1SEcpDT0jdoxwSsi6xtwaq3Pr8OSV6PQ0aPFvvF6ZKolf
XOcs/4xqt4TEMFYn6RpoJNTtO0B+7qaaoz48aCpJ3Q9X8bjx037Lx1NuFP68judpvAiJuw2d6yT2
M0YmTJxARJ3QQ/4RXM8eJ4KOH0jbIjr2OUrMrdrGJztsfBwbe+HmWfYKlUEQRmSdGliTloH3T2P2
wZi70kvh7dGOAgbGeNM7ycPRAZT2rMwHm5bqRW3vTBqfr6pHgbya0RXDig65qyl0IIgWsfO++e3G
pqCHKWD5pMaW85ppwIpplnqnLzGBQbDanJDaiOM9obEMlM84iTmA/2EOckmkdkMEhaD1VGa65VSB
iun7SOOVvFB2gQBrFFrK+Pr0X0t91IyyGdUZZx3JJvx4yGR++Jfyi2NOVbmXn3hYQviKbWJ3tF88
kDYxVnHpnKQcKZpCWFnBff+eEIOHv6vlPyhdsW6hUrjJX0CSGsKo2QCYQ9N64NgFnMz9yapEmVm6
HJU1Hl4d8FOs24/03TGkLG6LoqeDsBdeB54xkALVIC7BcIY/iauq2mvPVUEYpduPjuZamzOSeLES
lwW4BxKKwR3P2/gXU36A9wbDP969axOxd4MRcJmbgOdIvb5xhuGrvtirKa0YUTdAVVoXF26s6K2w
h8Entd0XlkM/d8sGjbbygJb1zJA07BmKUxBbbHDDAp0pJxnUF7vrDs+ryn42vSOnARmLUc8Ie/oI
R137SG2XXRbcNf3XiJt9iJup9RUvyCW5K8Gt7d8gV4jBOBWpPkrxpGBUdYEAPwuxbD2lLg7lm5zD
ATYcQt11rNgUqvXq8kNJF/rNIrvY9W+CX2xlsyvXzH4Y2LCRmT2ZqtZH8+fBCPDr79ZKr/b9u1k8
vmIUWOtn3msvGxgywdNr/FsbQjJYkSMfmo1ah9DD6VX2tyz2YmZ3/MxgnqXAQc1EhsZG7xrax8R+
bVn6ustIhfAWjb7CnuXb4qgNHpvngYlvs4hV7rgbZEA28pZ9Ow94XtJZhDPaXxxrpsnTZdornrQS
+MkIouUaRt+cJ6WnQnqNHDK9/fdcb/lcfbw4dgR0uIAxEQGJLH0BSYClADF85blRtGlnpz6CZnm/
fMVSzpdjOEWFcmyp7Enpc050XFBdyC0KAL25WU1a8XM76VFT18lUOaVBmjh1RRNxxEcyZgeC2ZHs
qnECooTShWBGRiJEOwwLFIjCC6n8l+lmNxsjLLWaRkR9kHNE7JH6BW7k3be09eAxGdC405kpYihQ
kfHzgPCvzU0wSe6ImqcRgTFeR4UVpOUs2zVEur9p3Si82Oy+WdMKRo+kIVIvcLNyd8cTFbAGQy0E
IcPaAzGfAqxkug1+phVYCZMQ12Mgkq3vGWFy/YLDOQd4sasdUB1WlZeLk27VHVAQFkolcGQK4wyz
WX7IdJ4/CS3JB+vskB8K3NPjgHsk/sWTg69aAlR0bZJC38P4jGutu7zmPAnabHQ6OUYWSGJ4ihn+
bsBdz2k6YzaikBNQxSuSWBg4Aivm+4ZsGGpl20Kz2Om5BoMlxMvE17R2BjS+mbqM+JEGa/U6vIM3
M1kzHe611M6BP5OvNHaudM2Mtnu3etCtie+Bj4EB2Yj7EzOzDRIiR2y7469yRdGUerTdFHCQ80g3
ys7B0/IMtl5HG6nrrmbzIcSgUQPm9u3haqNwq4LvlFStMFLKKcmPpIeS/XfbJqgtuoON7G4UefCG
+vzJycjd/0ABpA2im1v1M91lR4wXFoMLTDx1zzx06q8MAtxj8HShTNSzNxUPgZ+Ys7U3ypUk8tcS
ssWF4eOiYNLqdUb5TMEG7Ddu+00xVti2KVboSWPsG7qLxyAKurgt2eyOD8YPuL5B0fjNv0RxLRqJ
GP+KdhBPQTS5HvgjxUfSZ16jcovzVR/AmJUArkxi24wynVnpy9YPzXqJWx/XdXfAyXrUhos4v0/r
RTVJZ2Vf3UCTGT1W6tgc5oN6zeWiC7mcCE7vh+P75vxzm3RIKZRck/699NipKzhAb9IgPUJGWioW
TPgtJW+ceCrsWCy8dwKWdy5dCeLiclNusNPLYFou7pvbNWDkBHKPxfeLCgyXRefaeC8HS3jNtCOF
YG6nWNIn9iIdxUXskrJ9fvWMFRDvppv6z7lB5mbzJeZmLCIVQAvOKhNXz4hHDG7a43QbZ5g2/yTK
0cBGv1e8BnHuWi3/XvU60VQJfTRUF2bU2C+M7th5TqqxGNlkBBHAh4YKQ02I4JBcZl5fJ57ephDq
WDMrghghsTNvKFbAV90vIxkUuNYSLoiMApIFVpE4XZnfxliyj8Cl7LLVN5kU9cvv50xdQIfhHu9H
fX1+2eh0NKbf0ryHBoe8O4K/c4FtDshdHbpfKsgB6axBxU+E3M57m77KNkF0TskORTqK1U+8MhuX
pV9cfcWpJ61BPel6d7iUNpXWDACX6Im3XVJ4QcGPKX1j/yLMEt1na3xtQRlG+uI1L70YiWHtFoia
4S95D1piM9AIFYQh1fYmLf8ZiovYeZHMLGItp4g+iAosgdDGrd15LtamHN8ubdZ7lU8yMBKGIAq5
bMvmkE8wtzyYvckOrxocY4qeC5XKxiZhssOhRggt2JMsrXfvm5nvg/c8xMAB8hhNeru3w6aGTxSq
lSgesXKIbI1yD8AQxhZ4OP4I5coaTIwBxg+q7Y4e6Miw8+vtgMYYr/DyMzzrw2HWvtPVvZzj0AZZ
yw4n961FHc05xbCU0/nuB5kkx6jnAd4NA21IisYy969uu1ctmOjjSqENUw7UKclCbMKMgEgbOtMV
I21hsRjkOTvnl83CYTMlichgKk2froib35tThW6B6ES22u3VD5S5FZTYoKinx/IFeebrtTcOvHqc
BdNMsZOZ5t36DB764bRxOwP8V5vfl8qxjvf6o+WBA3YjpxqotaM5SjNjBbKpH6A5XGnmFu+RfNqz
cLas7vuoNX+O6AA2d7j4s6dDymA8i2ctAMSkfxvd+wov4oNyha2h+42BHNxva2/sjXFrrS3fOGOj
/aPuiCiPQzu7y4QZTAaEMEfkzSgEZGgNLNRaUMuWup2+/DcXDOxCCOhFdw7lt3Ugx7eGiIqb0NNO
Lk5I7Q03hZUc2spP1ymofHB8wIUvRaHQwhKjCYyxAZlynAVwh3lO3GnXYfb7fnnnDbTy6tKvTbtL
At8Eb/L3+cApxJFhbBpO8cS7Q87m1BhWQP/EzgbK9nrictElI3zwscNyLm2PZML2ZYrvOIXrne8d
BurFZV8tIRX8dIulNbvsi3F9oiD136OUa+ywXCJ4zzCpc4dUqodDpUI61k4Jntsr+7nYshJe+yBd
qIULHr5WT+frdqBoNmSA8UCq3B1icm1MQemA6svcxwv4bZGJ6s3LYweohGlWq8dWjqJweRu2Ro9t
jhF9MOgGrR0LCPSHhcUzbrC5jBvnvsXxcqqD9fhs3dirFadk2T4qxwtZVr02jfqazy9OLNrCx3dk
XqN0IXx5mEy1Cdzzlo1UhWEVjrc65PBTt2YS2YZ9gfJ2epUgqcFr83+EndeO29yapm+lsY9bGObQ
mJ4DZipnlepEqMggSpRIikFXP89yzwC/7Q0b3r9R8C67JIpc61tvBLWmYo4NveJBQzGxY0jhVTQo
FTzahV4ZYUYfxbFalOv+JSO+l0v9Af/7envBmJAdEtRgQCsv9ke+hVXFXmK5gJMVWd/j28MlVNus
XvQNHqtypm678Uu/6DvEJzdvzw6nLyFZq01OwHuUdv5gIE8FiiKn9rwsN7pLv1Svs+qzmZAwhtyr
c4d1HamiOvi2y9B+Ew8f90eVDh6ylX2aXpVZy8uHPJxqc2rSKLw3RCHUc6nN5WV75LTmIPlwOWCc
UT7bc2haO5sqq2oQX3blHLsozlOfJESsVC+XdXXMfPmADsA4Xtuga2eGNj+/UgJk3sANbNBJGCjO
e0JuEnFu7Q8Guyw70rpM8Kt4Qk/GQAZ1htFGZxuC3Igvt6msL8x8UdITzUG8nKEKMLRN2mzakUvJ
DgirV6vBiNy7MSGOPsNGt362obzlDAKDBJKgFJEBhBU9nu5Mc0Gfm2eQLtshmGUiLlR7k7CgqXbI
ERbtHU2wjGNxsQRdMPLYGtCBJm9cc9i/D3bujKDTmpkHb+f5rarimpEWWuYckNzYhC0LGiRoYKp+
CRolhQMb9uB7Ji++In8LTBopEBpanDWhvOGWYBuXN9YrsSTHHDno22PMwTHZ890Qx5DUHCsPUMEU
1pUcN8TczfGSdZpPa5gw4FDsvEK5L03OG+rzLgst0ncKUNePsvPGHYVnJkxZXQ0vxdp4F02Khz4c
hcYHvErP9UJCpU+k05itHGUAyAZrLGhas78vdXRdLM+zClnhfYLq3YRCsjgSeFdfHj/XOc1elj+i
n+ROwyBPkHp2btBQ7s3XMHYwPxiH80ZfdhN0Tgc9pk7jcURBJBAjeaLFPI++9XHf5lBGKBZVyzWf
C3DHE/nf3g2MiTfUF9FlyWlQWpSMOgiayyUdz9Z5enusMTndQcwyvBoZ+q9HkB8U1TNBy1Hp0Y+C
cSMgk3WZGHHJaMIasBslX3oZDFpMlqkHh1y+Kyk9454hcm3QRPCaUT8hYqx48xPNJNFTbULL4IDG
M0MHkbQvfjwzWB3n1+UwOKWQI0x+LD1tD+DpaopfcJtwSD1UWA7XKVeElf4ZsEmBznYv6hw7ROkc
cWPZF38oj4R1o6E+TxOYLmalpXx8OJ7IcT1bZMWqX+a+XVdFzGGgPccpikAQTscYjQdkdwVoj9OM
cScpm+a7ppQdBPbp+uDD/bg+ylDFYOQRv1FSQBRN43xo7JnCzi6y+zgwYogR8gwrriZ8lxZnqF0b
9AimI/JUGjSvCBTRyuaEQ9y9C7iIMr2o7OQsLXNI79WdUeXk3FuuuVsg3pPxGdorPFKjGQYywrY5
Zl8wXW5q8vp7sM0tlQNMCZBvC/Mx11mg774e9ZtFu2231ynPFs9ZL3t0mJKpT6K2YbqI4LTr2M7C
5Omd2Rren9aisw+X7+wbCOF8D27HmzDZoEoYP3m/kleS3Z8hTHPvwnRabBFfO3bqwSmNQLfnNZG3
76eptb2x19HnaoouVNRvJpGUoE/m2ZnmFJiffJU92HRHtp8Q9+Y/z6Ap2VcdIDx9zC9ERkNRv+q1
K87epJH0zh33DqzFO2DrHQkOrkgf8Zti+uBZ8xRhRrrtcM2FJq4/BHBGZLFs6IhvUFeiC2sHB5uX
6mbkQryZ7Dx3RPcg4jqioe97/NhCZzKeB+RX9x6QFPYZ5m00O3PujDNnPu4SUPmYmaB9k/A3tCFe
mQ3PIGFfDGGPiRnbREWjH2QxIPL96ja3QKX0fAzNsVoNToQvBnPzbvc/mR0MPmSGMZK+sdJxGEWK
bY/5OnHFf8QT8r/5Dh02qn4YSH7V8ZtEHgZ/B+y62QsPmojvEP9xg972B+xpxFFmzGJ4xg8/fFz2
45tOFvBxYeSOETTIFKe9E7aUCesRqmwSohJH5Pp8fSWzry+bP/niDyfC1dQ7a4FPX2Y/cPNtNt5m
Pqoyd/v/IHY8wUg2PbIPWk8cImdn0g0/P6/uCofOZpgQz0hM4232OOS7brISeYy4NKLPT/IE2YCZ
d/klsuqA+APJfX0RHmFcwj8Sct4zZ8FpmD+5BvpEpTpy9fihcWanau6+wUhBsRQaB2QJR1poanVa
4ljDV9rT3kywv4qg4O7cnlPyyvv4vgZEK+ooO8c5p//OO80ogXgr6H5HQX/zki+OQ2XqSQAXynPe
f58WiCijHsnwtn66CWc3iS1mi87aKAMGUzoHnwj6qN+Zn/EWOyR1N89X1TR9/hVjgT0S7jp48hR+
EmbgEW58S/0q8YaQ0jZvROZbgDpsrfGIPijtmlz22QHIhXqAs5PtrdXzJZlII79dwn10Jn6L8UUO
KitgvUDgbRpjNi/SzTpfS8Y8GGgCgduoWMpZcglKpMOXtGPGATIAPmnURmJ1Eg9JpA74OwJWGbQJ
1U7VNuiFmOfSMb9ZRHmgbaPJCNXRkzYKr8TMu2/n7N67fMecS8koei8IxLNECVfdLHNqoU/RSJpI
IH1u/V4v0vUtj+0BzJ8B0OntwKCoqQNGnZYjzrZ256tIJQysZDCFt1dcNcgoP86h0a96HAnkQaEX
TDztOJBCgbYVZGiu45xWJ2wBJ532eEK/fvgVvDtFCwc2FcyLNC1T9Y5pla37/X7oj5CUA6IukUYg
tD7dGLx3QZgvA4X4JYxo9RjBLiqwiYVWnW9k9yeXD5/vUpjS6shjMHSNeY8w2GU4RuYr8ileXkTq
glALEVdZujHPleCWhP1PBCUgefC2EEJAoT+Cn6CeBD76P45nwQZd2B2E5f60BSrnKzQfSNscwLCJ
UKXT8PCc54fMJQZWBMEqaNU/ll9f68QRJvpXG+ZdBGSKUAA4QtKVRcijcKnl8f9PwxMF4eLFCnGT
seqRPRVUvIknrYGwmEEvwCpTue12E2VyXSXI9ph6735uT+mHJTuPkIYddbI8sdedCDQS4Q14dQjI
rQ8ik41POgJJctBGowD8NL1PLpX/ZINV5mp888S1mjDpmuAhn3OxTsm4u4S7+ng2PiBWlZrge3Eo
E4JqPDkcw/Y45WMY/Ml1In2m7w1cMY8i+CVXdHIK7h81iN1Cn8khXGt4mgAVLDqMdP28PGbH62u1
rpcItV/kXf91HSvvw3vz1ZGlVCmsaTaCWJOEDmg9FsbKv0xP0XM++vrPqjJVw74hbikegcL5ZwdE
zV6DFPd5uL9Sl4DnXVRuXF6mFFkVVkwCNHxa1B94ElWsMQwIbOl0RQNu+0jRFTYd2cunCZZ72KSo
mFLVlSGb1DfJ4KgUF/smsozYrjjyB5U97oh8+bC++w1CM8QuJRI4+m+31XOttYhgcnY99jz8WGNY
if01HshL7Aho3VGXuGJLBwrHkSHEGymZBktgwRD8gRLdWxqtCoQTn7mrrEXYCrt9J62a4xXZAe4U
mF0CNSAhaR0YC+5lPML3ivCBFCWSSSjbeK1X7OoWwpnrliUrGdEPmM3h9FTMixZKJhddvggWEWpe
YLlhrX8yQXNQvREMBEtIGfsdDuptpMA8jGWy8bAZRNIcPwKB6gg74Tzwkn9wDagyy3hmns61dbu3
AgQaTlmhvheJECnWuGS65CsfufR+NR6IARelfb4zBxlstUIvz5jFwr0e8LbdvQoJOlefntB3ciBl
V2HtSaLz2avFne6AaGNd+xp26QsDU905gHagW4+X63f6zbhic0gYHIlYoYKs/CkW9Tqh+sW/cBx+
0sbGk8tEaNSxHdLhvDU2o/1ocdkjWm3xfdZenc7ogZtCK4ChrvVpgRJv3Nw81DgnD56h6xAcuBqm
aCGZRmA+YtL380VFLRZ6Tld+h/RetBhi0+iMFVzdaCg1o8pi++2jjmHEP+0hkjaU6kKpZJRspVtj
R8L9sDq/M3Grn9IremMHDUixO83lzkHXwarP0SZbADDsOOukoj26J5pf0sIReUHVNCGeVJFCkGrU
SsCoV3QaOET5cRirmYCX3RrNHwVyc5POz4F7kh+oOfoB2aO1RLx1/hqxRjD60gNjoM9JYUXZXDa3
hXrgTuIsyPwIGywhgtnjFWRvTnAxvMNbWkvu/nrXza7b+360uc95M9xS3KLqBze2OPRn++KFEz+K
7OBJPd5pXDFelccKKH0LGb/KJxmVYBxHwDRuu9Oi+VLEdjA6gqSByVB21r7eXvGXLBRcfnBNYNeo
/gHWj8ihU1RHS+gO+I+S8xiHPwiAx4Iqn1ALQDHUr+6GqQduR+AfEZtP/krN80yZaPidL97bkHk6
2D/lneAqXjOjiEK1MFinFfQP+qBIG03SNEoWfD5Xe48wONncrKl5PK0zQGEVatTjeAJ6glIbw8hi
wv4kcc7QvAeyc/UIryUf7RsPuTltjsVUzDDyi4YSbCMxIY+Z9LmbYJcxTeTwTegpiXuYPz8s020+
WpUdC4hdhckXZZnDmKXJNVYW6iTQSNTtZiRRmjpDDH00l0jEMWk/OEGMrQ+GKkUUT0/o1+jntRHb
fXSynPa5ut7CMrixi5d+vXnIvNMBB3BgonBUx6SylZk3qoMzQF4qz3KomfEpqvbpGizO4mYrXGlR
Q/hqftdP9I62E7rIwuvT18mBfkYFJ8Dz1LjPnqwPMwazimO75mdCpErWQ6Q0bgqj1uLv3LdvqGdG
OgZQDtses/6ZOct0geau11BlaQGlcB/aFMxPX/XMyoRw0bqXhJIZDfm0Ygni/AaJQLw4Zm8o4ulB
XT3nsiDRHdEO+FxpnxpgwfoRNHP5W9ep6aN+qfL/9R//6//874/+v5KvclkWQ1Je/+P6uCzL7NrU
//0vWZX/9R+3//nz+PO//2VZpmZotsQvTTMMVTfE///xhkkvEd/+n+fno79eLkW3vCPRejbj3EKV
fLugdljZvbrQTIy5rYxSvmOqyd/qq8oHogS2JlpBspXVwnH2Ow2+5f4k6K/h5NIiCiM0WL4FqYod
CVN+wsigd3FlF7teT/GH10gGS1gnrsHFKiaqstQQd5ctovU7msLLq97CQma4AW+5DZUh+yebZaS3
k0BVIFkvdxTC5SxBxZD0F0odswHPEcoQ7AND/VielUdwhncfaDDMqmqfEM9jnHzZMOmVUnBqmWBo
mYYWCiC60opx2UGcPSm7pVrrmiCOvKqhdbusugsFwd+2hEWlH6Ie6LfkBSXW9aXQxh3WnwYcl6JX
A0FUAmBUZ2+n4asxsCrlpF6kBAqlbBka87Y2v1LzdaUpaLhTKN9Ah1xrX0ttL0Ny2z7H9YhqSfQ7
GDdG6hmBCe47vj49iNFkoB/Ybu973cYmfvE7lG4yuzjHPrl9zU30V7kcZOraPFf+SObwvrt32lTP
NsoVbIfXfK45Id5v8/7BuGpm7p9vJEW2/92NZGmGpVu2ZJqS8vON1N5HhqUVUrcsmLJNhOG61c9e
L4NXmG8m1NsApdrmWJBG3LcOW0l1lLLxlfaoM+kv5x3yW3px+JA7kHq1iTqABmCADjXGo8a2mbmV
NLBHF1EB7vzE53LhyT+BAqT8peswGanTBw/edQR5Y27U/oKIGklWdaE3aKvj86iLjweyo/PkkX22
HD2MGwue/K4y/Jntt4yyLlvIlOlAy2lBC0TaxloXZt3kKh+vLMR3KJgKEHL+6DdWPTYI6zGmp8f2
+XwHJ7DKIIVZOIc21rA2wI2dYm4iGveBTYN+R8xiXn6bU2MJkQwKfOsiHeq/jIfho8o/dBkvy1Yi
sSLfWspbdhsXfEMe1qU6OSOfN/wCjVUa41451W6VRs/n+F4sMgA4I5QIq7qs7G4GgyP8HZR3Yp2Y
gBBIVBvhyEpi/JwWh5rHvJPWLKDdKdQJHkKskIWPNlAwAKoTNZu3OlT7CcYOInqUrroSc2xCt2U6
sR4poXd0wnKEsVxspVniGXSjEiCCzBZC3+GBV9/ovqupxcFf/qO37PnVnP2yDSzObDBVzN+1J26E
kkXWfVpwpkICWAuacQLrK3M4aya86EKZ9MmX2iyu5/CiuBfVV39wmxSmYZYEJNeyrSLv5DZW1Kgr
sTlGdyKkMHXhwkwjmceHzMvGf9jRiSv+ZbBTcf+Poh5HshLoAIH5X9ZSS/r1CdBtQzFZfwzZ1ixb
039+Aor61iulWvZb0deYxzk1u/dvLZRCtNKB4d8RgnPhx9ULTPyPP2kChWhuJaS9ZJzGyo+/pfE3
gcw9cRi4AN7hT6R7m9Cx95avUfUFyRidM1+b/ilAYRwMCzksOvIWlI8LKQwSYULid5HLYIYlgZQi
9EGkn6IZIaW0CP/85MvKb+9blRXVViXLNG1LM2315/ctZbqplDe921mzZ4DXwgobL1k/A8ImwVny
bRadkG21Uwwyyx7FoB2XvhaiAvCTtTRuQervQh1O9MzsvCb4ZyxPCuz0qMRSYp8YvnHOReYLIiCn
5gR8IJknxJLtyPTRWPHNpw7TFfimtb1GKmSbhQfbnlGyMIY3mFBIGo6WWEzIcEM8Q6waPbx75aWi
QhPULV93mA3fRCoN7BtQPMDNRjoAyseFfwmkiavU7hgmDpxUYpglq2XRvRczO/7zZVR+24h/XEXb
1m22ZFn/cZX/sRFfz6WhWard7oxVE1fbx0xD17JlgB/NBc4rBXoIv97Mza1MSxgTHVqA5/EvL8IW
9+hP4wCvQpNU1dZN2bZtRazy/3gVbf28nPKysCbNjeNOlRy6Ch9Y0zgKCV81IljNCHVtl2OQlTWy
QdCCyeVrWoOUWfBIGueDSumdukSsZnF/dojm1CFiX2YJ76eyTDB9lU4uQjinEhvav910NI8ZxP5V
njYZPJP5OqSG1xWs34/15eyfyiQwT3Fjok7kJFQk75JcBSNg+1TfP8/VtJc5sFUnf9ReZreUTF7G
od7Pk/npITaN5aXeJxduPrZ3mZSEHjsRi7OOdAP1eY+7mz4+O50+Lp5tKQAEvDRxTEL6JSFeTm/K
8pbyHGkJNWKJ03zeqya6d1kk3vG1Nfyhf6tORKLQQNfkavS4JtDbOpY/ItL64xM5hl2wP59LRF/Z
4tqsz1CMN2L87PvMzPvwNspnFTEFKWPSrVklhRS3zYx/whue5M+mg5ejBNSKg3Rr2Dtvs5SWOekS
dbSm8tL1++CnErxuRuaSsU5LcgqfKFCV15NFxAUL7rU8PjV1PLqTdKLcKQi0GDM61v/bU+MCTSvj
rUuJUG0u4e1mjG+Xdi0+sAszkoTyP799dKd9aVLNAppzOqlhRgz2BTN0eY3PA+82O20LI4ek250K
/KIGyvnScB+IxYYONz0AULm+FesTdEW2HrVjhUPe/f4mvurAo4CtL+w7KgBNuTavlFcXTNI5uiGm
/MLmQDlcvKzlBLPsrivFfk1wN6hZFiWDPTYzpMkGR+2sCWRQyUu/6dK1+BPLal5v9kS8tT6P5OK2
60VXMibhUQF/28D8j3rGDPGv6TbNMSmxogqqQMcAKFJMTt2P66Ere+R8bSyVr7JSzaxSgxeHbi1Q
wORfT5kYScR91vW1MdJIvybTJ+DNpaJXh5QAq2BIQGOpX1jDrY7oOVyvNVv9nflB6X2WAq+hinek
YFw9BUMi7U8cE+ThEp8U0lUqFTEYf13LospkdtWo7hseWOhtV1KpxbjA749McFoTciEniIT/ah4i
Sf82lWY6VNnYSKXwUibzqn/OCvzzDySgd0j4klwJnaPPgJxHxzff37uwMTgd6tWTampwFxIladdW
cKZTOPCg305TaGE3K+62h2+l1VfaXr2uMTCAjHvpPL+3dVDmwJ4CZoJ5lc6M7pciHLUDOMZ7fx84
lip/GTw1yfp3S5YsKYZpiP/pv5xgMPnnQ39i4WzuXr6krvwN73bUxvnWcG+Lcv6YPUil5ChMxnK7
0TE4WmRsEh096Q/4ubDm66BbPEfxg2AyY/MIMmK9kvmAVV+BFFH9OrIjlGGBulAnFhUZ3VhUN16P
6TKfpuNkeRtLUb0dxcgVAjK9ZnZ03/fbZyy+K9lrs+wJL58t+tAKSI/g+LypVpRKTfoPYT2mGs5g
O7nsrbkdnecPgJHh0ITXsR5DMhczK6pjEmKiu1+joadOm6/sj/QTId388XZZg/wM+/SYzfXFaWXF
WUi365iknEUX1qEaVZG1oXg1zpcUrfrSSx5pHyMwJ1rCMXDwhPKIvXNMUSNpJxPboa6ASPO9MW3e
RwyjDicnNqKlObfXiNrGGR2uBNzHhEAsuqUFhkH+DpGUdYh4YIUnMGC5w38loTa0lrZLAhUFGjRF
hwicAmkzmj9DeDpkOZR4l2s+JFj/MjQWc+fEIEPQu68y8JgQ/eaimfLKx4jAJqcVM3wg6jtCWEdg
Wjl8CC1bjDwoc3rMiD2ThOYbhEEO03NANXaoxG2E50ykrBJwSpgLBGkzNqYEtz7RbZWTEyysOiOU
KyiDO2Fz9UJ8QMXYIBQf1dyGdks4JRG9RgAbyYSrHM0JAmUyrizeqCD7SMIPLjGJan5O9FYzni8J
M0fvRO/LNAma8IJSqYxvYROmc9l/I/lxMUIWhfwxbPyR91yOpp8PYlyP5hY2xtpl7+dDv0BC4LwK
SooSh6/bpptV8X1uB0PYflVft51+TMNiCxh7XmNmCTIUU8vRJt/Wb489VNMg1O23Cwiu/UEA3nN2
XwLj1dvLkbRCADYY+OxTm/Y7hboamVxNxG41soN79OdpQhOD32/DhKVoiirLlqKa2i/DRN897tdr
1u0aGm9wps4ve/kFScfJvUeQ7/F1e/kRwYQBc8WtCsEHuUVK7SPowQ+mGUE3znlr8SlrL1ZQLuVZ
NR8m5qKdYlqdP/7yci1xQv3p5f4yvxs/v9zCGoqRohRifm8CAAW8c2hTyOQJqygJT9zYS+Sz2HFu
fvmCJwWeuY2yr4rJvI9IZWEEJRUpLEOgHvrjybiZXTFhjxbktI9VciatGBUjNyaZn4HsY1ePcl9E
HN5CDfKOgCeydGkBrvkkiDtA4oV3Py5CDPWxGqc4+YzdKMgOaTgK/vxJyeKt/f7WDcNSZMMy1R+H
+3+MfXe++ZTeRpT+gq6np5mG0j8J2so/pdjt4gqpYXlQMjyMrzbWrCbO1UlaDd6fX4by21KumbKi
aJqsqSazrvXLDXMp9GepW2Wye1kIyhjeuIXS+nKcdRz6vhv9qFfqJt9/+eT/3c9VdMgX3VAtTdLl
X04wlXK5N3LzTHfEqEF5La6fqtcu8Gi6sbPEjmWOH60oDSP8iERC5CcO7PJq8ud3rxr/5u3/9DJ+
eftW9xjJWnZJdgToIuJ28Ci8WnStAHZV0IAc7Gk/O2ACwaoQ4oClNRM1K7wc3OKCNMr48055mYLo
i2Qx8sgjC/JRxHpPvhEK/EipZOH3eiIJxN8hBtd/vZH6mcMVDsds9v4K8wf2T5fn6/2b6F8YxKcj
fgLCGeyIgahye5lJbKiD+4nUXSQqUmtSBp2zFxqNT3jb3H09j0n/X113VGBSPlXR10TrNTmWsgoZ
tefVLTpYzjraAxFwyCBpnNg6kXBOJg/6i5Ks4JBib4eUSWk8y721IUxH/GxWxS0dMKir9eA9DfDj
hQTRLO4hdhCMxtq4iWXiE/CvHRCbgSAutDHAwxTpPAwIqiXcrvTOWvF2208pKQBR5CCtz4WEBkcP
YrjWE9Uw254QS+LBds/QmIqyntPmPtU+jkeg/5Bq4GVB6RtmAiIQ71Pk6AGRZ3gx5bEaimpOiiE8
Vtw0YsnyzZA0RVE7QnBolI5JVqnC+XVfOd8mxaAT+tq8fvxxIZQ2VEirxZ3tAUW6RwTeZAqrK9FN
oU2RYpCXEVosiyppaWtsMN6W1X/tY9ufV0Q/MmN9yOG6h/U5BesTHKRIL278I6G9RJQm3g7Z8VhU
nRR4JDaEVIWVu6qcVY326eRvLt43eopv9DBuEere6nsHY0cOZ+l9EyQSn/zvW4jPgq+3f77vf98m
NPOn2/4X3GSUnk6VXJ5GW3VxmateqQZ9Oi02MjYkHGEJMQ3uuj08duBfrfPOPjwhOEAO2/FJ8h4v
T3fOpjayqJmxEMThn1pbUYVQ+exWnNaLr+Ea3xDZoOBa/fmFq8ZvGxyv3ALq1HSAT4U38fOOUXVy
MtKyIt1NAs2lNXD1SdGgkJqIbo5rnG5/FCRATrVR4qwJFN+t+exQY+hsLhw2fAxXjs13k53mfiLc
eTj7Z0AUDHpSJ/4iU24LC89nut4GIbfWj+qIMowpOz3Q1eys14ie4NrvDs51Iu7TH22F1BaC1Anp
J8GQfGDoQ3hJs7u7TlAtHA0CEW/vX/ePZeWb7jx1ovkUspG09HXvostxNZpXEasLcyq/h4kT0Acg
0k0COnvdD/qfgSaA5YjsR8ITDhghnR5SDu6TWhi3ifDS79gTnXZCN02Ft8r+kXZP9l0y02JjmcwE
dtWy2Ox1v3WYysjDJz5UYFl1oHlTEZTURyKYGbjL+fDdb7RPXsUduTldHDwN+fhCQJEE139aWIsj
Zjs0zG652Zw3Ax2a9IzEJ2/7ytL1uYkuwYWH75uLbLPiicsNOeW9CFlDxzI4eZm4aLB4So9I9xH6
z3Mn2vAYCNnBhcRgYsVYwHDtBxGVz/TBwZvdIwKGQlKraGyuWGP3PDDRfqI7nreiAAIENLhHhi9/
EsUTkkv8/SnqF0X/Xh2dnT2GQjqfXR46aihFT+Dox2NXI6nn1BtsvosQHpUf+t5B18Vw8H+5df92
5/661dw7y6x7nrkiRlVbrh/UmbzklJ1d/YLuv4y0R6JeqgOJSRgSNDNKn9ElLoge9nCRYLVwUbft
HozHkh7hJ7Dm8l8AMXCnX4eSX56uX9aFTm7MVh94usSmZV4pER14LF5mohRCJNCzd/W0UMhIU9gp
MUtjkqZoT0Qdq+50CKZ4NJwp8JVznmTihohlZC1IyKZJtAidqcXjtVD8eIFf1KdqiOftENaec56G
IhRZPHYfCDH9tzeRW34JlMNmxWcRcUusSC91d4M33nw+kPJ88l2id6FCR+M77mo0FZ/0w/nzh6b8
NqVpps4YbaiyJdumaf4yoD5tWTmXJh+avcGkdzccZYAVcLF1te5tKt3cGRPL1528voSwVBMdDMui
zDajHdvaUSbFLjn8+SUZ5u+fEUOTbWjE+lhwP7/ghUpaPE9Sm6c7EHlyHe3gVdTNvgbG26J0v8b+
suVzad3leQYoEnJFw6XfcrGD9+0idjh/zec/3DHzDU/txItWENwzCpS/68j0OhavIVpZ7p9ftPrb
jaXrksWRhCtpSLKtijf1j2k3Sfv76DSYdIK1mxOgRJJ5VvVlgZs9sE8+1yT5ZtlhkM9sRK/Sbf5s
CDm4f5wIA9aLR6giuW6G2QnIYCAwWk2dDzgjuSocW3oHWXvmh1ueRJo6L8o5JIpp2M4w0v5yN9ji
0v48s//8LsQ0+Y93kfdd+Xiqdb8tsJeR9MbcoXgjbTp6oQGG4AKyrXw8Ftrcnrayo5KukpBjCq5t
gYYggOiHICWlhljKem9ONNJpnID4nsob9pJfr+2gnKGAtUTvineeX7D8MW8Rsz0myg92YqZbwUOJ
kQAkr0aH7DgJ71cXgl3R/JYZidWbBIfVVQ4NRDykwFdbCZdzRvCSDoSArqvd1N6HvLow/GETSkIO
ziZ4ROqXcc37wSk0Vi7uQOa4hToryIIbyoRPe3oWir9Qvv3lghq/n/+4oIoiW5piyaas/3JbNEZ+
G1UJqiRTX5fnPFbsS3Ad7aqcn00is3EhQ/CtBMxuqsX9qiOn6Zyqjp/n6QOPzkkO4EBCox7GV4D6
Aa9QoV1ZMmkXORFclqN3ICtuePT4SA5yyUB89YraE1+dGssBsn0wPp9zEcJ2ayfZQKNdMtf7MBs+
LvyLEKzevaTX4u2UkkZ5ikeFPa4HlLHZ8c7Wr53WUr16nLZKM7EIvkylZvJQusjMs4ncKkepTDbt
dfjL0dH6jTEQD9M/rtovt6EyOhV2XdvJbvLycmcSEb8WixnHN5EJj+/J3SKtcd4RFOIVpB2U4Xq0
Xrx6r9s4pu5gjctbSBN7Z+k4c19Mq2L4FaOrcPOJEhWXyglkvt82zdcoA9lI8/CbGuYBo2w6ptop
6py/zHa/k1o/3pZuKJKi67qm/vK2LlIH3QxvPkmAw+oujzOalBAgNYW+vT7A9oZZSrq1DoiVYYvI
eaAyXYao/G4utms+qB4Egh5uhp+TO2Vf2+jPi9i/ffrBYG1FkVT++2UvuGvdvS90w5qUmPu6EErB
IM6qziZa8nqm1aQ7v/z5B/5O8Isr8o+f+MtS3yZdblsnISzw6YeXXyiE+T5HQop6Csg9HuAdC3HU
WX//5Qf/WI9/XulsWbMMW0WrIimIVH5e6fqT+WiV8iEGAVSPOAtexOGVIUVC2txvZxh9UHKJHCpC
W50UK0RIeM0SzWAqUrQyaYHp+RqjpXgllJoT4QjffMWfoKohJcbbsz42AQlIuN/5JgZFfaOFdCMv
uHnrIXw61mORkL0wR2stVLhYAbC7pYGx/SqJZcGCcYoJvF1msXM+iZIeltY3RExoxp1SdY/Gx9WZ
02B9Qe2DxYJQ514Pjvf4suTwO99Fd8vhvn+IwMm3JzhDt8CSWo2Ju8QOh6CffOKVJDkMuahVHt5G
1Ip0n6kzxroWfxKXuHpu/nLRrd/4SN2WdUmTZU1HHAQZ+PNFV27GkKgt05f02nDwP88RSK7KMEiG
MCANxyIj4jF5iPP6c3IZo25XCN76SEynR9pcumpULEQpbahsdU7yHPgHrw4OWB29nraX00Yeax/l
AyHuEFg0GVFroI5Flw6CHKwvt73yQdSKaIekKYf9k4Mrtiad0zJQK0ZWc9lhIifbGZxAjzTGrYbY
izFSkuN1Bmi7a8i0TLwUKK+YpgiFUV2TuFsF2ozcATKpzviZLDxy0lgomEVmruEj1XbqyYjjeoew
Hms1YOTyIAXjtw0edYe5pHCjmag7chaveyaT9SSdrjYctzhxvEw+aYfj5By5q8Trv4ownSbrcp4h
TUbBEL1U5H4SiOk9Z6gBCT18clGQWuY+iZZ/EyMAsv42HtiyCSmPxMtSDE37dQHLVf0kX8/K9kwa
HDsmSazkZyPfQLv92DdobV97IOcGD+HHoDumw171clqrH8XibDgQZdJ3g8F9ofCyPy60lUVAY5CE
O5NAXXCINRLalARBN5unsnNPXFJo7m8WfBU+GtQ9lkMmZLu5oPV57ULzI8fRgcUyJznCfOnUWYHP
7UUilYH6FIxJKOlw1N8jkkqJKWnIckJYRZle8kZaHYyk83guzodk/7DnDCvji4KiFOAq/bQBusg9
u3rlWy7NW4hS00uIVgbrufqUvBH6WXEca3yDVofRUuBLhlOBgpF5po+vQTEK5GGuJLPTa7ezCbn6
vO+UYn3vxi2DSP6MKdAiTxm1NTMewd4dyadjGIxqSaaqY2yx9jKq0N4haFqn+eKutQ4mySnWXGfL
R3f9jE4KO5nMCgXyXXmcg+Es6uOgeersxB33/n8JO7PmtLUljP4iqhgFvNogIUbPdvxC2Y7NPImZ
X3/Xkk7q5uSkkiKxMWjY2kPv7q+7vyZvLAfb/blVvc1FhLjkqSRVndzmKi/B6O74QHbEqQ0dZBWX
QLtMHvsr8YpJ+0Cc2PJzuCfYJ4bZazy8z3cJUyrgnz3cHAebG4i5EiLsY5qE/CBoKjqW8M8Tibnq
zWCBCoOP6itrKpm1TrfL5835fri6nXyMj61ZgdEj8Y5aPr1SkYCzBp7YNdjS54kay2RNwMW/uds1
z4QlU+W91gxa2xrJWeBj1WaeoGSCsMlR2xGFXJMw5M/Cqebc/feGUCkQylgmCq1YzRdqv8imMwoc
cRT5AwleL7Vdtb+FzXWEP2QYvJxhAZqFuVx0KfWXeFJzvQRPCAnZBeKOeufl8XUEtzshSwmpwfN9
AzczUaNxUit012S97oa9hIDaOgnyZC8i3Rqce1pB5HF+O89vtoSgsLcGRLySRbgl/ulY/R6cn7cH
SoAygpAJ1edRcGwv0cAuRMoHkKcGr4TZl0oDCC3zk8dV7XG67Z7OjQL8TQUSe+AhWk4K5BjVb3cE
LJwLjcPhrVQJq4SFJmS01YloOES5wmBOsN8cvvbRMawfSIjbAkRQVIgSakFrSRLlcbKNAigpK4QQ
DrZHfLHn6yT3Fy35N3oHW0INu6lKtFM++KXrj8F6hWI5JCL43FrknleXaD1/KY8ek9LtbviU2w7+
PNSF/wQXVRjq/9+vqpj7ycrZT+a59ajGUO8goC3e1vFfYXrgTyRDs/7O81/+Buv9RqEtFFD5qjis
StiIv8AOG0IzVvs8BKzD+YIQzUJzvn2C0+bPz/U7G7RQCOrFAkZo3ZCxfz/XZbNaJ8n8CNtZHdGU
H/bP42X7tN73alRgIH23nA96wXr9eUqKcXlJrN3BQBUyyAp52b6glig9kxk4GYMtTXKX9vl8RMKA
vdVrnXKNsmuLau1qVsZFOtmTJnB1mW/j0mr9tAhQv2elcDLLNabTv8BKxf/AAY7WT08l7PTTaOUL
89qB+CJ8n2UEUm3cLskmC53eujJvlsqP+/IzE2W7oQovPguiwE+j81tgXD+UHLlSZ1KcdJcQ1JZX
m87mDIkFmsQiadbzx/5qDXFmbT66Z1lFTLU/j0fhv+oOLa8WA9xAhVKe+NV/t3w7KZdH2+Fp3sX4
q1UIWzsBFuGbDpqnC7hGUmouN6QQUowigAbnzzcvVX8756r1CrZGAJLyq+mZbOq1+apyPD6smlA9
RHkCB5fd/deoz/0spUvucHse59tFiOCME9yFRhWumvmohjpuTCFbQJTEu4diU897Ho7qCp4svDtk
0QScNY534bFNJk8abzimqvSxfWx7Hb+ZklDT9hLFJtn4uFOGxBHs0sDDAP/+qTXlUkFkE6acem6f
PrCP+bs+WKc3roSjVr6530JmV+qe++twN2CjiJYUSz2C68KN2Z2+5XGVl8B5ZzGFsy2OaO32PT/3
4fGDogltC8kV+O/7ErR5lGuJyg2Se01jHsaUBP0ctRc0D69rC8UbuM3TK1yzHhXD2suJYECjE9ga
8yFJARTjvnyt4jrBDh/7MLj38gUuzN7UTMDIqLdnmdEO3L54rkIoEJuFlhTf2zu7MA/fWRInQN9w
qfKcRDZ281/r+BIm3SVdeyAfqk1RGNj4o8KHfeOfgEVtPvLPcxs0oGs06JyLrBmXMhVFR5SamT/r
WAYhMTARurIFJX4pAAt/YLR4ER6vNLfhiA4sN9Y85pq/6o/nD0uMU1mEyqBoyxFBzD4tv8ovS2hu
ACPogDL8zqUvwBM6ZRNXCLuoRvXU5Xy402VnTn05tCqZ7+CeIC4UdpDWuZWLc/ich/09LiFKWREW
sY8hU6dCE/TruKzZiRo4wHitsW1bZiJvW9CFjJmMhXunVjbRsrDWaZxrEQ3UhoEWwmI92FXKsRy5
T1rLrk1BI5TkPZcZR5WHv/m0i8qa/ygJP62pXxTgUb6cnIZIwG4yWV9XP4rr7/lFe4rYK0CFlis2
DzusjzKVlHeT2yJ0ROiJ1B8loqmI1lOctSZriIODYFBBpyWe6jx+hdjtzwu//nup8/91/8tuGlQL
yXF8PLjuz+3haz5d2hZvNnzYSZOtuGzR/wgQLkbbrx2LfxyPWhsq5uKoZIakQQiUrnIGKi6K1HDN
fcgEXwk3hNX+OBI6WOaSy6bAerNmGzw9mGHmoVdTcwyDDPgNu6waWdI2Dx9RrQ49zwWATuoiajK2
6wz8qvnn3ij8Vq2rFeuEv5ZwqaUOgZ92j9I4mQzHh+28u6wUrwgmrBd3jWR3a0znedrLHVFxqmST
sLYCOKP25JGtiHg/d0rzCMqZ7XQUrouHv8jm37UJqeyuVqsUgl+xh1oxXwgup2TaLVPgCpob6LLH
oMQbChNdTreFxbD/504Qy/h11rILlUF28kEQpDPmpz7In4qb5WV8GHVX1Bne3eaL94fd+3jx/ue7
/Larf77NL2pVEUBwPBqupt38/HM6w/+NHyFXeTps8oPS4thcY5ZMipD85CBjHSa3m91tbndXLj3P
z0TzQ/YiKPnnJv22o9Er8SSU60H118jjfDIul4rH0rx7OD+PkrchOeZU2DmWyVEvv5WGrT/fjYDq
33R0iVENyhUMCYAOvv+po0fHwnmyH83w3R7BBSzXMOxNiApt5NuVwRmegVdcjznScWsNa3HfzSjB
imsSlyjeWBjj4BiOxDU5anp/6oCDNXFxXEOAAyIG6yiRTMAkx16ltbmdwV9gVWRMJU7MXde6u6sb
gCRsMHBPC9FG8Q3xb9/6zefnAM4wM5itvwhRaif/niPoBOfj/eM9Vervx812Pw0HeLv/3gIDsv7k
PtaV8ijDGNbLdf962ISl6xFYlPzKJlb7Xb2xbZk5PY32V519+/CNwnSgHX/uVaKFfter5QKLolQq
MIF/UaM2hf18uC3XRkB1e9zOozcDTepXr6WQIDU8cdYUXYGWQXWL95qeoMs+yU6E/AGGMKhFBpCF
XJN9jBpj194tryLwtzgOHwhPicMwfA1hmLiLH157q6se7x8G4YADgahCevQhvrvBdRfHD3EURc0W
QXntdhvGtW/dqPv52b2hp2NIKeI46vL9ofkNkrczkHOTcc7hAo+a36gMAugsC8bjI/1bfRoxFhB2
Nx7bxVZLb+zt9/m1CfrCJvWr3vvDw+D9nbq75sY/QRrdIbSWzv0OtNGAuOnYwXG9ZuSuHg9R/3Eb
99+u77/Ilf4O2/9fhqDwOxW8RAgTiBDqZPU/BtPwUq1OtvXcA6VGpjeXsHq/vbrb40wGeWwXG+32
sn38yz1TLOlXoVWulEkcKBOCi5Py32upsKsQJT0qjB5PgzlqYtDevC3jxsswIAoyODSOtetxypjU
G3RICb3ghyWCYNEDM4e66261i3AHEc7ROjbgACy+YIufoWV4GV7BX1R/2qEl0Icw/dz9bcv53XSt
kuxQI9MBvb/6i8snOOQvu/16sehCmj9a9OfEnM/ZfmuTxp8Xxu8GhVhuzLwiNuV/hM1llNTrx8t5
3t0VxtfjCrYPJIgBcYH7/nQ0/ctwpLbKr8OhbxPwtlCs1wtqRj+JtmLhHCzLhdzxRgFOKmodRAKa
5sYsCIezVhECTFLRqIJEdtGqCfPOjiEbtxaU/6KO0xnijkpUqESwuVSJbxq1iGcvQipH8DCp4IWw
ikVMusfz+P1YIbOhgYN5Q1GGC/UAW8kqInGSf0VK924a5GkRvwA/G+mMa5BcHBQFGegrRDgRYvUJ
1RsYETR2xVVrVG2TtFaehNt1uwqHHCetrveUiYRYDD6+cfiXEfmNE7iAmcdKyQd5Z+2/O6mWTIrT
8zk5PmSW1C7EMfqKto6eDjiq9lSLtG1KGFJaAsVmNSw0VN+pzvR6asEYTFyoZoivRW9B2OeQgNAh
3gEtF7UpQ1TUsMksIgdr2j98mZelLj58SdDF9wOLP1PwtTVHN66iIZ9IPiCG78/PWv7bs7r3/jQh
8pXRbpZbo2ZqmpQJa8WbqwUD7T98U9gl9Y8EXvLsMeeUVq1iiKgiqgOaTGYimUaE/+sRPg7LDxB8
zdNNwnr8twaLgdCk/8zhn4bnF814uzqehpdxcHwQq08wUw3KtZhqrqXZykpKDdnZlwashvDhYxcG
vXxqGmMQfwwfNWwpyc5PNedab9pF3Ynykcl2O8ojYQ9PuzoHdh9s/BjHPXK+ujUqX/BFaslpzZiY
l5ly4xjFAPMbFFy7zkOKUcp2laX7qbXn21uIvNqUv8Pum/Tn8flLfcIvxjFYuPq8Xy272Tt19WXX
TzZY+846LWoodNMbnCN04W4vMwVImSMmMAagT62CUf+Hpq9pidXZrg+8asA7g7X8ze25m8d7jzkM
1nOSC/PtBB2FmxXJIKVF5I+2+W/VuClEStmHnsQC6Ab853NOE4XwicQTKGM48Ltyul5q/O3jFGl0
6cPPprBHs36CaNY3EG6KI8yrsZz8v3rL44SjUg89tBtD9HEJKzzVMmZOjqlsw+PQEVbUCiDR48+k
S3q2K9Nv/AnhAy0pt9eU2tEQTyh0RenbGzvQvynAQ3u9m13hDLc7bDf5iecvQ0W9Kg/HRagu6tRv
D0HdeAbvPSE63cZrSM363Hz8XTtKNEAMwLO9Uf5LTmxcht5Ff+SXt026M073QnZZKk4Wb9njwa9N
T9mSeQxZvJ066V8ICAyi0kcG8/jZqG8Djl8zujprKc3mQnxVo1We5FMl3c0TbbOh9DCTiG/psXWX
6CCK9KG0tEvsuxzpcx1pnFgSsxO8ID2Yk3s+RzawNRqVdOfDgTdlLL9yg1F/nU7US+h8KX2M0vvS
2G2TTk2f9Qc85ZAINtErdvKch2AWVD4Qpmvu63Q9wLCY3supUnQdxAumQjY/R32qnbL2nOwejN+G
7YuZagu8gjPRQ33RucQVZ59NPJiOGsPtH+2hWI2r5Posu17EWemEd/qP+tUBV3Q6ewEHxFawWtIb
EAj35aVrElXgCY54VklOqRTIybZt2a0OWMLlqDoYvi65DLm9PETAkVwMigylgsZ79nh2a50A5nx7
jwxw7tG9Aka+eCQRIptRtuUKDO/C9RUOygv/tOW0YgpYhxSKVl9CSoqSZfesmUJvjeNDnRBns4hP
H3lEkGQbjBY9MKeFw0x6cMUpd0qJPBBoolKUeO4i96ZcSSyPdCfoWdpU2/RS026GRCo5kWvCg75R
HHFl9PguB867p48xVwU/pBleuzRIsS4oBllm7VxrHO8R1uN4+LjnLxL0dLQrx2Fcwa+IaD5Q/Scf
5VrLlxz50USLfyTkuSj0SRkRSuPqudbw0Q1gTxsQ/S+7b9mmsG9TqRBoiSINbEG1pufl2CqCRz/N
Xrmw3lp1gKBaHpNlYZ++5cLF+4Y0iwqfbToVwAxDL/1dibO/KiRg+CrBpUsWBkAXYBfp+BhR0B73
tlR4rHLonL9EsDCrOlQ0Iq8Opzh/575L3upFp1F2I86Igv44WnU2vDM4tERWB2HJi3/SO3Jsc2ee
MmjWW9lzWSjSZA9bPnn3OYNH6mtk2yBH776dI9idWiSM8dteOfBkvvDqwnfZ2sEFBEyUa00TDvLU
HYeSeR3N6e4KvkImVtAcd8/085QtNXmB1HRQ6xWjzVeFuevYuT/OvtJNk/Fhk30FNWYKklZIHBz4
Xq5FdRLu5lDb8FSh6oyeqejixZlbTgMm42uRgXYuewPS4tx0Ofhjhqn74tlOGNu4Y9B4pHuHn3SG
tvu/V/G/2zalj//5y8YR2uYH/7RVlBs1YPEltp1h5S4elQSfhYJ/g+TDleptWIEoBioIhw8QnQxe
937ei+k68KIeOKZzzhEksOuXMUpEqhT8c0cfLlMygl7yYtPHMcqF093h3HIjh46/eDcEgHcEEoZv
DlWc/Va4D15/QPNO8wzYT7uGqzBHHvJ9RtITFx2IvXywwn2ecxInt+jqqx3AmvK2h/RGDoyXcmS9
+QEvEKLB5/FnPlpTxEJNqhzBYeuA+KFTo1JKx4w/WkTbOO5ePFvZCuiyGgEQXCpqEHIPbMNusG23
WyQ/V0Bo/ngpqMYPbEmRZfGIib9hZ22z8ZTbuQFbICDlYNH3EmV22hzKD7xfd27QimYlv/8n7EO1
W+XPhqwE4XY3iuo9esS94rl2q8xGajJv2fc8XNGpEM82AylH2A/4VeYyEjN4geB21M/do/n8X9p6
1PA2NyiEwP1t63zCSUZs9AJFhnRE9pxsc1dH6A3Zecc3JerTHQZLvAcUTpg1LeBZaizD/Oc+mvMh
ToU2JgORP6RO7j/3swZEz+0J9eomr5BZUY+J9DGdG6O2NsUOt0TmGCg/oIZTO96/sSk6wUPSKn6n
mFm4xiswfS83yg9FrA09AmriMCkihai8iuhTJEg6oewyn0yEPkcSqbNFIakgZHyRZwE5HXD95khS
9P8kXH4K0OsK8EX6bpz75hGT0EB6suOXWjVEe22gJNMwKLW3RH8t8LWs+L2BBX/ez4en5vbh2NUC
Kofbf7wI41YxpIgBXopVDH97NLnRoEj53QGZKTx+AZKeAEePoHXHrwO9ezCYxfXbAgmeU7Jmxv0q
n/lf+NojyFEl8Ho4mHV1jdQG2+78a90s4FgqRZBAcL05GHbmUlqRp3rGLTTitpk1k+arxheulFDB
YE3XUoGYIlCC5JWm3U7Ht6qPuGVe4cR99Ps15p1OKkH0es9svt2XVxBEF0yvRsu3JbExfS3ATUzy
bgPrOdr14AJrJXhVtoNzvCQvqIp/qkxOLnEBo2j6nHvyvpMupPzxJbpw/WEL4hv8VbqC/D8MNS39
FHajbv2xEOXjrD1+t8aBZMsyD9eea3ncMNy1D+1teLr1/SRad053wxbPgYOPv3hi3G6pQ0ASSLj4
74vx+HlE8ixczPRIdv/9hy3xyW/gLoSCjsz9hwo3czZ6w0PbG+55EdTyWn9MH4XT9+H8S1Ny3fQI
knZp+IjBo6pZ+9QekZfrOdXeiW8BlWMK7NgoHrH+SHUAusHrFpgQDs+hvXrxajxO22vryZjwTZXB
yfyIXtd2+O0+zK7vUcTEcJztPN0W72k1jsn6m9841HYRpbpevNM2zMf/7nifyXOzOxZJvKEp2W1s
dNZA81box292iJ/aCL2NW7rLnnNMf7heDu0JJCQ2Xd9f9XEUrVsX6NWDmFp2jALFk3JPp9v647JV
LJExunnxbEgVWnnOyD2N0m4/3my/nW537eqjo7T9Vn74xNfO7ZUbeA47pKhyoLKkGBdTWTIMk1YF
gqsOeahRrUseTp9K11D8tpJO9W6CK3TXIXg4BtV4pN48kifpQM8x6cHC1i8jnIKbpBPEfiGtdPmm
3s/eQ56ZJsNGXKVXItGmP+l5xA6YZNcialK8L6qRHXvBZbUhLT3fo4Iypge6pN5u1chszx1+sr1G
mw4M9ihjme6UJ/GQtwgtlCe1otEzcAAQtoqwRhwGM9GJpYYmGmp9VH5FH3wMXpNQk5+9kBgbNpKE
bchdSmWcFN8nPGxsT2x87AW122G0i2fNDWm8s6hMH+h7TYVAXw/4oXP+BpMnw6031mEuNyZ432Y8
FmnAqahwIeWeXDYuyyr977A5Dgx9i9IRZg4TPNqq93P9TPDrz8avDbEce4CdNYkCliZVQJPOBICp
jO8BCYQUWqfbQLlByYkMc0o6CfjTrmplQG7moE9ZuUlr/E7K/jr7nCs0YMMtx8dvDrpTzd+eWY7P
38rfzW2eRP7m086aIeOvVDhkznGHetY7UPDw0iHYmWS2TUSxW2qLzpr+nJPYPA9J337Ohvby7oxD
MiAOF/EO4XsEC9syhRUfTHp2uFRyRPjnkYzmPa/T1wzfIjGxcUL7JD7y/qSx8FhHQgZ08F8oeUlk
VxPAMITFg3crCmDmwdBwkuBbdoPyGoYYuOKNI8gkTBZRcMGfPmG/lVhJ8qTlV4HJOIyKXxSmpGUu
2twjIv3VlrqMbXP5Ku1VUkWbTh7Chj8w4ygxIDg4IlzgcAMVObDgnLqQ00aBrnJDP1GsixVlrxpD
4Sw5tBx0DkoPTu63nGK8hXEHGyrNGn2wJaW1Tv9OwyV8B4UGHDjEZPhfBBJ+EOB1k5528CnBpoue
owWeWeOZQXwIUc9AdlIlTVNTgytokpe2bJZDQ+rdufH6kkR3xloZR50EzIpLxuo62TNqvYpSTDDL
RVpEVtbxql9rl6h+DodiFHw6AWY0ijzNVimkTJ/dMWpVwyrP55M7zm699qV7RSaFnF21xufy3Rnu
zCb3mE4aMeCHH5N21MuQ1YRAieDhnM5dCPCcui6PGv93nI2AYkA900lrPIdTOzvm/G387ux3X4Ne
6Nl35QfofYlDZid9ZGmze25g05cFucL6YeuCl7DrbDuHk4cljCZXFprJo8AIeNYpu1BpU12oGhnC
4g6jiIcJ/hVx/jLjzPFdlUOMw6i3i0RMQAvCLBU0NfgFPgMd7mgw6eLQ/a4eg9bQBXJXhyCog8lN
jHM5LKNi5ei8bDOrsKAgFH+yI935C9H548h7mvpRf1XbQd959aevSWzjtmhG2URmi31EXaQH7O/g
IeuxhAmp2qlUdiTVWw/3hcaJ6SUhF8AWBbRuhVCqgyo0qBlyIvAkzjUHi9zBiZeiFMIoZZGlRT9h
Zor7zVClVZOxCdYgEqkmD3KQQhuaESnK04fID5DHa3qAk67GHZ10PwwA77UG/BqyUstYGU5GlfDz
1zJFQzPTJWhqpe/xz2nEaziPnp34Z4EiUPstxAwn1l8h/Q85A39nn5xaI+oJqoXv3t0BRfHdrJRA
TrFd65y7qv2z6yFwW3VoRpyJvorfPCAVkpzi7+F3pz48EW3Rc4XWGHYYU8EvvAzOyVRgfw9fFGZl
xlmVOvs8eQNYJ6rnh4qNywDer1SOOqyWXFeR+KHwpSohk9odqSI5BdLV4CZlJ/wnPItPzXpEbiNt
QpiTkCqV8PxWaExacLC1XPbaMP6uhKduKaTWzzByKe+gTB5B3za9KX/5e4d0yDdP3Xxzf0eZUk42
xszXrL+OK2GdWbShi+nMTtYrNoHEPz9JX4f3U4cGQfSfVdGFbzUVhxer7KaJ/EpD6ugWyP8t8CF8
cMjTd9LJ2lAVIzxX0eEd6Zo+mivexxy1YQR23BQILuRM5xwuryQ2rzTrj6pCbs/q8G7Iufo1FSUR
HS6IEVFmvEMkGG+GotzKdg8X2PalEqneZ9FqjsAkdu/n2vsP3FPdAoHCvA0KV6655GtBwqwKrlvO
9sX1F1B7OPiWNc7vKN7GFdH+68RWFaAA+cH9sYzORF4Rfh2S4AyV0AKrDv55ssUxor5pSTl96u11
39iuSzMLqMu9zmIZpbm7arSaZb1XJKRrjuBh80230yGMPQb1QYD3Avm5lHmpYwomsUaF1k7fCu0j
EuN0N4tPzNMcsg4WzL7OK+7erYWWHdeRpRzEeKFTcq/KJm0tpZMWlTPegDGqv0TyKdWaQl2w1URE
C3O2XXm69ZxtuIFDJZvGqWLwcv4w1siNvopqUOV95nc6hycmP3acEYPE8yEucaJO4jqbdHb/bLCU
e0pHX9lvVPVyY1ehhDLJd6NUJPpF9t+R9P0ESV7hVJtfDAP6dwoNVLEB2XsDTkD6uUzDvC9DSzki
TBHvm93h/DFDk1fRyKZHJSJDkG3gyGW96E0ZbiKtFzUNh+eSqv6Uq6OzFfiepq4yiw9fZz6ZxXku
WbGNPGeJOldMJfAZ6IY8ZfrmLkA2xPQNonCDJG2Hs81XZiZNuNmpjRLFbjHuU32vXL/iFvQou9d1
wkjUv4t1Agi+A1W2loTzHSnOowRKR5Z8Eea39vyuKaNkpk3ZngWV1mAzerPHqvSJ+6SttQmuHIf1
h+Z0/CAkXTvJ/1kP4eXPhtftbtU9cb7PnnytqOaVT3vZRePe6lUXXY/zrjzyT/FpTA+YB+kNT2fY
bp11NrSAxE3j1ag/GWZbqnLT80vtRddrZv8dJA/1ZcioYjpgt2a1oUFmGqXrkFiPDggvmG813hCl
mGGcoijYDGCoxd4KnNJ95nwnPA1yB8a6fEkA38AKd/zK0FoOxg4RZRtDBc1ROYyZOscWwDuNj/Tn
mbtU4sn7FG14dw21NZqwCkJmEzt/t6lF62NPYtISL2kHKpzsX+1DdJlojN2eWQPaA3vsQgxklGgM
3kcnfTZ/fef0urQdRjSLN2is6BJvk8lKYndTAyNJtSrNnF1HGTZ7xPGdGokYjals8QjjaOUldTMd
h4hiZPUKU0pzAZW3Q4l19V9NV6ESF3cRkVIhNOeEHLP5p1tFtE1VpVONU5Zj+KQSWgPbOTZ+VvoW
H/xbyMTzJmAKPpjz0BW9/IJuknWHQHthFmamh7LCrvS591Cl7FH/6UQX6iIe99HO+EKVbNGtcuYK
MZ6DOYzuQKjWUZ+EXwgWxm4acbIWnvPJJaOEYJwQaKpZ2laLT49FKWXzUVjYLtYIXe3KWcS5nlAU
+TdE56obVpi6q24zoXNsJXrokOM17H3aJdZKtkeVb9zX2ecZdMWjUz8Ndq7TgBUYGGsc038Yjp/L
39SSBQK2L+4Lozg/yKcKDfrxd7o5PrGGMM0wfJwvKfjIuC54RHbMdCAyE/hyB+3xtxFoUwLYqPK7
YjE5NX2cCp2lGPC988klnS1c16NixA7+ITBOlCvjNFefBwmg1dGekYxIkApl0WH3DivQ9beoKHrv
kNgfUbVX5ELVaAu66Jhgh9JoRoqaRRR+Q6G3X8BIecD5MyZyQpcJhkyhH6GoYyQWu+lx2qfmh89f
jAF6mBPihywnBl3Tc9Z1Zdi9dH2L39yAvTLMw92joTluu6/mG+6sBY4QFcnMujQuXTt+9pmpOkAg
HWNEHIZ0ATKbSeZ4WLemX24j5wK1rsFfUFvYnV+FHRxsBz3bmqgkj+R02WcQlBNJ0DedCuxCTlf7
tUoxOMPdEWaM6NmkLpiC1m8b8ihbFGkfrxqk90Mv3991Tp3D8xjOyevK+/7YXNxCm29uP4be05Tk
6uQKDeOLANfJx6oeLgZnuCWhHYKfZkeU9+TNOoF7CCSf9ljPKvNrbAUyrCphJSyiWQp+owJC57aJ
yP7GtFCzHlJSbteRy/YO1oDVJ62Z9RIqBw6viYUqY9ct4gsA0CTc3E7uin38a2jLu8aJahlkRm1a
k+rtCNZr8snu8ZQ0N3hF9KudI12POjb1YJYexrjBAmRz5jbE94TsniPHE5CBFXgBla9UqAANQrge
MRJyIQ7XKk5L/C6U8CnFhdhrFrFN9Pt63RI+oGWXDmjyCQ52bZMieJHOJFF0/F0LuATFm9wU9ELw
6hbi/CuJsBRl7lmEOHPo4v7VT6x/SrArIBxDI6d2u+tWiZvA88CBZfysa2ApfVOrL/037hzD3poz
gyh3L1QmcJXHz2KaiNkdnlfFHVyOTuELThHcKAY8aGHZIJwnvd0HfhPzRPTrcV8cAjqASnj7jO/I
/MZ+FzQn70f8YwEOb7yDmFvaAIIM3lc3fXp/fdk+RI3HcWMzusY+01YrtwMsP2dENieKTR0pAiYG
V8yIeDAQokYLJ/SzHZDncefd+v0aPxuBWFxvztX4lIfT4bbDhXW+zXWMBdJLhwMbhrSBITlVc0xr
t+uUaI90W8CJMkbIdFClmgJrSnkm/DLrUW8Ho6RTvtE0SUA6Rz1NuBKxvQEGxQnaviWcQ1qGC0hC
XZjagSSFeg1fKYMfENqMFAwhKDXiIUohCnOedaMOeXrSkPOr1PPxYObEHPwfqj+0+nlzwk8qT/s3
BGoBGn09XcaKE6WCO4ZmjWTftmnx6e/MrhlimbD345ULM1s/Q5fZBNn5leFlYpXZPgFPNGjc80We
s82iRtKI2+6PSC63DmW4G1MAHyXNuNY+dWOu8umpfeXuOsIirjdrMLjU4gp54IjZIKYnNbzEtdb0
YpUWa3fqQLD9IPnsnoqvHPLdW1B1sHS7/tK7gz8GrUHsR8lpB586kOoKC2uVZ5b6PBRjBEe6gxSf
WWRakzLGqZhglA6jQghTMe9OuCKZoU64Ml5DIy0MOSFrJzvaszOLt9QwwK3GwVlIjAhGtgDXrOsS
8/P4dDE0pkaEEijyV/nYmC+41TDiJtwVrINb1gAUjI0yqsZjtYorYGK19gGIwqaJEWYAicCJYEXK
iz53kZGwnsmrNGDK2c2nBk1k/wnOQygo1ZzjU0I6dGEPWQ+1V98Z5GEoBqLg1mOyz6CmLRBvgcyI
khdvY1SJ0oCol7fCRwassOS4gCFhiq7MN64kEPx2RY/jwodygIXGZV2GOqsVjZm3G9mSfu+S9DwF
i3CNOWb2iOFUApBecUREjEt6SQQMgA7HHLrg/VC97jHv52GpBRMvg+G46TguNdbY94RQdla8LzQy
iN4YrBxsnwoKQSjugwhZ4S0WyPepsiy2rEuyDvsnG8sGgk05Gwg/QwDyO/MgxyRt+bgiTKO3bRMn
APIVT4EbAIlIMay415QyIhJiAjSFXi6WRDQH1dsMDTGyA1bOXmod4CaVCp6/sNtzcZ3CjPxFTtOU
CxnPOX8xL8ou9H5ZB9U/6h+5j1KY0CnnpwKOW6YxM/v8VuKnk7n+wj4D2LzoB+1F/9D1dwax2JUi
wP69YwLiVP/SNT2MCOTyVDgQ07goR8JtytHOtwsf9p0gT4lFBY1uZ3tbbp57uec9N/KmVfkda0xo
pDfOEpqagsrMZGe154oHuahcQpP0vU2xQWmAX8C52zcHKF0SYIAoBnGNbDkXiQOmzPc3waZ86wIC
LnT/A6t2vFJ3vwFaCn73QD90x6HmICcA+7GQj8wPwaFLq9AhPwvpISKn1ww9Fs1TrX77odbkSywA
Fx+5f5nNjmVOomGGk6zAZgT4FXJ+q5RUt9UcVUWFAD01REmc948CJrXyuYAIywAMPTs3lIxBJ8MT
i1uQgD7EZQHKC69YfkgF4oOOUgQ3R+XvNX8ylX7dXLwMcRZ5EX2zOXgN6whPkVkluUZE5gDZodSq
RmaeNlVJKrgg6jnMR3cHG8PTlGKP/kwtNTBKN7npsybI9DnbG0Rbcm8YT/erFx9Cse02556B6fKa
wREkuNtxPqM2Bjsb6tKYEgh6acbsXbAU8atjTEA9TiMFIOSLpr2p64Tog9EzSltCHA5RNfw0qiRT
lDSjj9Dx4aJhS4RbHC2aalwgUys2uUNr+e7j8Lea922B7y48rRqyGN8sYtdxS0sYLFCbFzr6A3/m
M2RU0QGkwjgIDY5tWvGiGB6e2NI0iEDii0QrFF+06dyPcjyqRjN7KSML7SATJs/EyMb58OUWmSZW
shmq6Ht08d6hynoltRLjMQRs6ACEw4ttETNBj2QvQIMj/aMYOFLdkRCLOdFi008Dysb8NCbDDyNC
p79NX+dgwNog5Ya22CQafnfsdml/+Ns9Vw+Fc6iObl8HdwPww6PNwZmV7ER2fppkW6WebAV00bab
FGsWqEaCfZTHr7HtYixiS9U+Dl8a/z5fhoLNCIUAHJwCf0Jm96V9oTU37mcoAZYll+cqgi/auRM0
pRkifRvBztk8vWuuaSBmcAz1NVLDT9vYvgNQYKHqy9Ea0hbSunfqaYbZty7FLWab3+qBzZ4teFjs
cLVWqcX8vENhyPDsBaVOTXV2lzfxWb0P+6OlDiHwQKd1DthfM6ywbPpIzgyLIaD1qYtAA5RQrUvx
ft6lMTi91eZq1VPhQr5QdWQ3qGvYIMAMbp0C1hC8RTiN3mhf7hhwmIyjEraAH+YmDcp8NjVDjOcz
8soQreWL1sGU2EkrwED3TkSVm8L6xd9u6/8Pac+C0NTAVYHhP/k6t9Fw1Q9UvRWJbtRaJ+ovO/J8
jB12e9TfguaDDo4KhAxFfqoVuUf7YRolzW7rjquQ9lVRt0dhXrIDJ/c4dDHatjh5jVvafs7A3rPX
IiJWSVuOkhKA+9D1djb0psVaOKiz/QT2xz+cBTxtH9nN/WPDUPjb3vTntofPsFHB24THlMFaNHV+
6nuCQ2aOz1PvDMl03FQwSaxF0ez6E2Sool0LMsvnLlKUML6ZBHQLQFA8lBtzFops3bxLriqv2tPZ
tHI/8ELKed8Z8TNhwm9e/OwYnihwlkq9DBXW0+KK8nXha6AiGyGCLXTBn24W0/74TTSjCALkPM8k
pyJ3hHrLRHo/vevVgI548YlZgTLqLlpjMDVqDuGGQLQ5iRjZKLll6kt1jNxX0a3S+aGa53FqVsRm
YnaKqquWqCoayozTBtN7QfKcY7gblBpbyMsx4fnMl4Z54WHZCFJTXWdPCZ01T2v06Yy/B+1801i3
M4HdQXRB7TQwQgmu2Us+DmY9SbdUIgRM0V9dojYpmzIPIgiAEsFqpPoomQsqlJ6uSunJTDxuZv0f
nITOS09xOo/esvwCA89VjrJvnOTbL+esTwTVHnMI1AI5qPjAR5sKK0dQwSU64viebtMBVwI5Y4r3
bvlVhv5yxzbMYf9/HcPcvHEOgdXd1UHeiUbTMKph0umtHX3Ty6JbTmy4hhTTJMKuI+03TbB3O6EC
iIFsX4rbDNLbACkr+picKaaq9MwQady+FUr+MXF5ZyEfsT/Y0ijsgRjesG0ZM6Zwrg32lJAHDczh
ny8iuasRM+yulKKE6zdvqRM6eMlFuKGdeNkkFNsXROTL2z181NSaJlm/2DjyHu81cW+TB8LrFig2
6ydvWW27Q7g/GJN3wtHbXwGCZpM9m/B2mtpTtl7sb50Xs3j9NLwXe9e/qXnHygFd3L4A0Q2EKhXx
BloY9OLL6LOUc4FQt+B+1sW8xScwRPAvYljzX843HxsUn/rpqszyBeZ7HYbqTEW2N5eRYS5Cqb6y
vZA9ER+ipvEBdM9NRFVIbYvIthaonMhfqwjsJlRrtJPCQgN1/G7Yx7ppmaj6m+FlByjFQvjyAB97
hqFVezMcEyp6J1wGmK0B4VuzFZttecCIto09VP0QrtV/jm/vRkGVaS+ABWBs2rWGzCAq03ZueyVk
3G5gYMSoVX85dHMmezyYoQJ9lcbS7KnWU+QXo9OLwfxKebI6HrRwC4jKC9P/dGfHVZr52Ngupny7
QvenLp7K14JwSuelTgzdhEYQ8NexMX4b46+xikby5DxyMkbju006Mzax+osq0papIeUZpnqqJGXx
aQbMVV4NllO/TrXaBtFpTgvD0FRXQTQbVk2uNKfszuIU1OJWhxUeMBLD32iYQC1u6n4yf/cnPoTv
BpvtOup99T7VE26soTCjPByAaEDIm1OuwmNRRKcL12V86C8tm5BObaEXp/js2/Su0tZlPrth8bBA
WAVHAmJxLbS2A0gsGiX6ZNXY9UucXEP79NRaqP65geJCal8re+t8zeN6zU2hOx+3iyiqRNQC+q5C
6kMCGy6bFUoC0bclwpA2XGfV2AzQ3fCiUWa1BDUUwbcE2xLyX41nrMwz3a7vxVCrtP9Qt1wxW3D6
6d0q3jzUo/mdC7oYLvsuxjk/VdtQ4JAjDhnqLGAsIShG2e4bAd5Bta8xBwqqZyYPbugU5MmiUTR6
fOl58LbFB/WpDfaXWwvpfe/kMWJButULfmc6oIqeg++WqBZYaB+oY6J4IzETqViEC2R3HdBtKu+F
R/1keqnXr7CBRPkWVW/z6MC7qPxOX56g6J4Bmtu1Fred0o9JlO/INMLfzxRWSc86t1Yg1VRVz1Mg
RGgswRvpz2mz2JlSdY1C8Y7DrrfrTdsT7BDPnDZ3vXVU1E/eTKLie2qd9FJU7XS9xsOpoZKZLPyk
NIshZhTYSoE345zJyMa5NwuXnDQZnDuYNL4hhqxnEDS2ziNltjhNqwfi2Wjdm56u85ABkBo8yV3P
N4/Ugl2Wr4648lbdZXA9WTcmcpAvCAabPeWorLvvrz8pY7Jp3o7bkDZy8hf8hKOv5Wfd6sHn+e0B
tY4qvWTBjha9IQD1tJE7NIUWqJWYWz8uP3ON/HOD6AB4yq6389t8rsPsPOc6FBIeH3sUHMuDHc+a
hyL0e43Z7Brqts2KspFXp+mHd9wQb1yDt3B2T68U3sewVs8rjV2xs1pQcuwKRnWSiFrF/BVH7YLr
FhyHw4dk8c5dkqNVb4Lr2aY55uqDxeJ/hJ3ZcqNYt4SfSBHMwy2gWfIs2+Ubhe0qg+YZAU9/voTu
87tVDjsc1e1BErDZ7L1Wrsxc42wx5Bq3aHm9eMWeiWhpO2jdzK6Xf9LOmZO6dYNHnE7NG2sx3tGI
L87pK3Qz27azwyqe5b9PUVqMVk9eezXckChuUOY4V62RIBaC57om3Rq1RuIMQE8fIpDZUnWw+/kZ
/qdzBbH9CgtgkidgmNF5Tkt4fSOeqNxlql96Sx2W87uaPTo0bxpRj17J74beFZnXlQ6VdZ0rQnmA
e1rgjDgVAnZpHkq4p7MnhVZkaAT0I3FOFd6HI2lwTN6onykVwHm98vt8GmmA6gDUhXsBNgfd2ZNO
R+WEDdcZxDTZpscOr6gprHXyYF1RfueDJUtiIIY2/jd23yoTXb0uSseVWEhv0u+kSzphJeDTqz6e
0fuO00QawqgZnCYLD9/Qd4De0uOaNctCRFFixO/0ef7vXQ/F09C50wCo+u+pyMLlmzcSDJh8DgNG
MwqwLcwNfLgbOqYGzdLnQxfghA49Dqbrb410v+rVjsH3dZeycTOqrZFea99w6lf4Hhd+WwfiJYce
JvG/DkPWSlXUTxxc9e45p8e/ofRVUlmJwYUaeh6F/OjfzIHXTkOV4ZfjjAflWjX5sE8Txt75Tc0A
OFP/Jr0+DSlS+TcNGseLu/M/sj7m7/pgGldMr+gbcBrylrWwuzntXOtkXRIHQRlnsLxzb80kj/QD
UB7HndJliBMFXuGb5fgkPRc4B7eGfF72R6ceAjHyfP2IJKxxRNK4NGqyA+5CeJAy6NwsXSU8gnpg
/72tzMk5o43Ca6SxVj4p+YYmi90vfmmsm8SyZLrmv/SkNEq2DfNCr2p10qf6NQ8l79xQu4EVTQ8T
uAUpDxrmH89KRNOnnzTaX/m10PXCNLAWdQ1MFP6rKcc9ybJbC7c1XFLhRKTFEjojHAJIL8YL4+17
BfuXviKfjuZc+Io4zq4Iw8UJvTaWfy1TXULWUbU4Y5/9YpePWHKG+/vj7v7gY3RPk7nCo15fQFyr
JjO3+/3JfGXWFrhW6Hs40uDqcHHlZWtr0AXQzkaLsxWHO5oDtCb4D31/kK/074GLhQN2eZ4bBBce
DrvNqrVqzfzZyJj31vQ1W7dP29cl6ZfVy/ePe0b7++N95YRBA1fDwnYpxIVHFgKfLALOoVUu5+k2
G+33z+b6NgX5MNaR99ON/MqJ4PNhLswVy916dpj7/mKUBZjMmmlsHH7qaf7FldgWnj64OwTcIPvC
jGSxPXgzI1xyCJsU3+iG1V3pvx14iL8fsS88PTgOkx87v8D0Ll02VqUzz3LTxDFw3zN9nAJRVNpW
4uftYHf6wcHhK/Nt2+VIge3Q+8G7NCrZB5sqPdrZYkSrw+S8vikXz8lhMzw4aeK38gSzrODoxuds
G1vr61XeNkucgLy2RX/Wk1tENs0httvpD2f11QjgV+hhlol9ilP3q/g0Z6rDcRUcSvy6Vqe30/Tx
iEDNvnXn7+ufXEC/WGtsxtiiO5gsGv0LryZrEczStR0uZIqVIUixz7j18SAc37D+yuY/OFG5fx8O
E0Z6kPGMuz739/Jws2B+yM+HGdaKlNHiF5x9svgQHyCR8F/87V+e7Wi47OfJM3+i18xD9+adTq0x
3XEgOmC14/CvoP+GmjfZkJwmV69FlzaKEYZC27iM2GIFEn4/IWuLrP96ZnDegecaNDGjicHlwlSc
UuN8Ksxqsk+eIV3TC/VqF7md/Ab2bDFMsdn328vo5tcIEPfUp+v5n8khi+57Pyxd5t8PObZo+A95
nAJdzryLtcQqvWK3NlbZhDZIgzOjtkFNNIuhmJIyhfMEnfkPrmmm1v//XjqHpG8cpkeeWjJdLJf7
c3V0VpVdPhyyLJ5nGEq3kDuuz0NPwbBFB9oW6vTZR+uc/rAbWH97+AVYHoXyPmLYDeNivVnnlRtW
2SabeGOw2I/0Tia+rfYBPPOP0QenF92XwFoE8Fns9RYJPIbv7zyGuH9fPx42nIX2Craki3U1Z804
FdN18SC3dnC7F5WIZfCisp7AOeG7tUEN4KpIOWZvCwYro0u6MqsuCDJ4AjHc3cqfUkzhBmHDQDKm
Cyq5EgURMALVjcTcTbsVfRAp+PNK4R3pwIt9oApVCSnrNbV1FW3hoHTRQd/hrl5zdhBn1VDjrOd3
it8NYAnzgmwVMgJ5PM1nPeitDdaqcxAKVbmAXYLJpKdURUrwhvgVGxJ7fc3b1fh8vaXLGnxWQrgl
6bxCOJVYTsR5Cs5EeZ2TJUgg7yY/3IG/ewjS/4bl2WC6u9wJ/yIqcDN37uyCBe1YGEuNof5VtbDn
PJE+SHVtKpiUK4iRIBsI9RTHR9X4DWGaxOFIkkHmVURVrVYoPVVPVb7BiqkbIOclWB7fTuP5nxPB
n0DUJRWQNaKjw6ThTgiVP0xEuqSzHQgAPYlACjSIGlKhoGJOCkbV4KqSpb/nsOiAHcAVJVgAIOmE
VM1UwfH4V/NaeEXwrDF3WdCWbedJvqGCTeR3QORMFJ398GzRJ/SveY3LdGDQrAeTPte/jPv8PJtP
w2DTzOtNWx4FAsdURlbtQki68GrBZaoae/AFjI/Dh2Bp1WtQ64OS++iYQXdkO0o6L4xHs0RJQp0U
EnWrrlNj7NCOxHbQeKvAohq0WBMyExKbQr+R4osKOpIRmpIPF2PIMdQuVZ9U7VKlJr6GezCuuoAF
etkgYeK8AJfVtT3IR3VxayaUEHAGniJlC4iPFQylRrFhImlEXpG49YThHmPLtKrhNL1VSJsOIIBT
oKsAVfr9geds3cimPqgbDicTOEdI5gayFDU/NzbbAmmUxyhDzqhHKo9pUJm6wvtHyY/SF6Ua4tLp
6T3jU6BlBXrJu7wGzHsNmP0QtClgsjTg7SxpC9wZ0DGJ9CqITSVTTGC8QDyVVKSUEAaLivW31MQN
bg8XiMkZTiTuXYwEI4L4MpbqpQovqJ7G+mkJmcxo5yhPtp0tijNVNPRErSkLmTU87gOaQ+UemBzb
bud3GxDAI1CR4Cllj82jT27dmVaR0mlhANUvq4qUJpFXQcj22iJ87KnZ/ZQueV/0a2Iqh3aAa7rt
05vhIoWZzjfheb7JigcsVAYppS/VuBCz9PJDXOsFUcWAf2oGMmd3SrXlGXIYWivK63ryVU8WKiB0
gbVAmX/9in/uo/J+sciDyabNnerMPsQ92eOLpRKjGI3L/uaxdb2nWhOyZmypt6nQqRWDas7t5lZa
xKY0J73h5kWSMGmGVLyj4tNTSYnGHp3zhGYOuBXkbyJgqAYn2ZPIxk3tVlCvNLMr2FwNzUfWD3pM
G8aVUO01DK+Uxoiq3Im6IQyz7Ow/ThCVxbU2UGmrjrYfOr9q9XAjjz3CbGvw/gb3r3+aiHS2rQvI
wv5bj2KwqwQordaMUWXHQ12E1Ehr5Hly6uoRDp9FYNmzUOjBRq3WVinSiy2m2DpBa9nGEZDalpgr
IjupppWzLLAUQEURltpQkGT8Ywxg7yQGhVQVylQqO6C44juWifTFfFM3Q/k/qAjKNsvVM5LJ8b4u
yyXosB5ViisfPWSYOaXaxkepsY7GOKk2Kilr3xQ5OOjJ5RkGkdD+hh8N08Go/4m9eho0wID7UBOY
5KsjI5J958AfKDFoXYQ7pbWspkEx34KJHHhqB5j3pgyhS2poaLJA0uuwe6pLzvQCu4KFBVlPd0T3
ovUo9mFz86Uu3INQUbrh31sDfqsQg4s3r3yF1l4hWFZZJ+2WkjLXEnMtmvWHTXAHoKML9Rp9nl7I
Akf1oPk/bgVwZcTb0YqybYe4P0x7qvKmrC7/lm+1DKpGY8MjkXLeMSnv6I+6/wRD0J2cwY6Z67D0
aPdrGA3bD5Wp8AxvE0KwbCB4gk1CsYQG1FIaU1qhpFKXgN1IxHWVfBuBjAp6JlU/HCfqTVc0kfI9
5eNZeaX6ESW+Zv/XxWPh66o5YrX1TrcgweySgxkdinr6SJViVNxsMHlRQxqa94Fzkzg091hpVYHU
l8p4wXvVDp4VDh3ZmoHbIZdukqxXsBYv+Wp2vAV/Pzys7yyIpwqY5lyUaKkA870SRPwk/N4BCa/x
MbWeloEju3utqnybT4TPzWmjUkN1ovsII5yP047AM95Wi9fWf0Dj2EBkfSQEUdCr4L4aKNNuE4Ca
AgJmTF6Badps8E0SFsi/G+GWWtW2LdblHZNcnkr8z5rH+kTWPIVBu6HcS2SdJMQy/O32cU5cvWmN
VNgnKE9AvioBe26magvGG84mQIdz4Mja2amGitkLdBk/RIP0q/4icLEt03bCwAq8JmD/lBufLOe0
2Z12xYMCN6iUY4UVDUUx7xw+tJoo/FNQ0ViJyV5N4Yb8yVTqh2t+q9BvO6rJo1OsauR0JnM4cSqJ
UeoX6aV6mZTaix0dj3lHf0lT1RFOcFLvimAnkjiPM51jHkRe349Q9s4w29FfRQtxat82/T+7cXg2
oHNSnPzXZg5/vg2fZ/GHdQ6z1hmkd8cRTFl9O+3O7rQetN4D6IozKAGqbTb8V14dQn/V+jm9XVPP
LGED1u8/4PsDx5NPND50SP1ShkDi3eokZNGn09EnyR1IcbAkwI3/XXCGIMoHiEsgijtMAhZqhMQN
M1+5h8jyMmjjNfyncV3TIDUjoQVNb0mvMATSkM+uNPh6I8epxc1GyeiJ1ioipWgK1iBP6BzG0MvM
SL+VHnqzi8uSbIdAntNQCDq7wtVIw8r4I54f8JO4HQZXJNGyPOF8pNQNeUf3kw0Zasm7bm7joacj
lNxW3bPmArUEa55Mb8+1R52Pza6uBQWGbC2cDP1Gc/INKbnZs3SWuhHWQM52OsN/7Zs0PiL26+B1
XzROMsCtUbudKENMKD6P7heYAOoT96MWtj+ckN6U3q378KF1S8Q8fZECWJmK7o0F+1R38t87pt8q
g9GlNJNbjniauf8MElxT/V2XLjsmjYqU4nqFhroJFzSo4qMu+3U7DN1HXYFmtkZJnlN8gh4m6Ca6
4fqrNiwdVC5/+iMd/HD3hs2C3ZW4KRphCMQ38lHYvHIwGSfqGvSP277CCVNfIt7oONoslbvqXssr
kLPgGM1hp7fMsxnPpx5XfWyLG6TPqaCat66ZqvDA6+nq4e+p93Oi9T3W/W3oMN6tVoclb9dmq6Pq
WeZIMnjkptBEnb9A38Ycmw/QoRFBQKAlYJxiYcbfOMMMGQhnSVIpFoH4BJJIaO0JXnS+RUfzbIom
RZ+F6wnM8n1HxG78UflQBkeXHCik4a0K+o8wwZsTwzi0zruWv/UY63kXsUekHyEMtIW/I7CtnS4J
jwZs+oliMsg40uFmJETSA4lzt2Brt+D3KUTTVq1cFOItqYB2Sv0k05xDTTjQfyGTIEHz8Cj5l/cq
IpAL/0u4QfN9Q+ZVdquDGvfiFEo11yQY2qoXFFd0OXjQsSlI5FD/ljBBJBrRffUb0YtUPdeZzfiN
GAinZ6VTyrD8sV4H+UtiNO27J/q/0/9L75FwsoChsRq1xh5kF7kISZmGboKAhUjjVlGEBEjafpva
+KpT0NxSRe/1y+begUg6b+ckLOqSoe0666n7hsIDWwrB/gxLzZpVRLth5XQKO9RcBaoKErYdsjya
NVxLngcP81Z/t7vHD7fbGos1pwhEr3BBAohqZlFOgZqzVYqG1hFagu6Ffjp+yGpLJITsSjpF6SPV
wkWxElJs/g8Wg2QOLe5g+yqqg36PAO0j52i4gtHgDJixiU30/zl2WJyxuAa8R6lp/WXDZTBZKPNI
4Y8+1Sz5VoBEfQ0NN0HjXZ9WE3NJ2YyOfDC/8gmWkP+Nlldqf1Im1aPYVJIoiwvl002WuywWlcIk
vXRDJBci6avaIjxxNUBaGkNdia6N64D+IhGdZuGM5Fl3fvWs+yfrJSWoykv2ZeKRdjeCFyJQcTwg
xFZ30875BA1c6a6UjQeyGY2oTcT4om9IdCj6M34wCvcJ6mxpmxV/6kxXsFiEcAljUWiWQ1VQmKUC
sEItxfmNYtgnuDnGPk+Lzmf55IDoiLKjwFNnDIv2RfYEyw+RHBs4wO3uPxRX6roUUR5G8yvZqk2v
5VUmIxJiThA4WtB1vdqzTfGvvnQDHWxJlNpnPa82qhBXTjQ4iCjQifnSsDEFxYv0+YvoLGBIvOf0
oE4zDSWJn2AfOzDbApgsugMMgSbXmkmkOFiTp57UdNQDctz1d32R2MTGEzdPAqXZb8OKxJfRvda0
FEkOCpsmmwg0crZp7jls5xtND0g0TEamyauuVELVhvXSzK5GvLoZ5R/N09SYD2h90Ge1bjWhxCyf
c5qaQzpR710can02hjBoUk/Skw+I5X0uTjJVPbIK8PVhms2AL3yHWd4Hw0ZsvmYJoNd6OwerrPlM
RrK+Ksg+9GxJyKuB0BNl8KTKX0+PvYhDDeGuvl9MpmZ+svKIxqYbb9w3vHk5xklpYJChFXcSTjcs
LnHklAqFk0bCLL5enU+LSlujUo3OAIsktKIF4IBsQ3ZdKS5soZnoRkJ4bHnfaiu1t6Bh4ynP+q+k
V0mVUK8TZY8u7U9F3cpoNATsxL/jHaL2f/SXUKtenDchcrMaRBQ6p2VPkK1sDOHAkBmoiC9z9LDm
Uyu5VTarirj7u6mVizAgGEuldaUFSgwEf3gT+2Hlkiv8ENkbXyGSbhh6nu0bIa0DFPh/CuytlZXv
N1nrTGAvGEeCwQr0W0iVAB0pmMQgP74poaVDpFAQmvYFN84vOHGMsthw0rwVb+kA0ylQxA2jNmNL
ZEMcKR+WWkRI2RbV9bZdMleOmC7CVmI5EPGBkgZsM1nGn+BFgG6OvKs6u9JgkA31gyuh3vqT0Dxh
4QJA6zeSJolCIFsCuUCKMaNsy/2hFmWq6vHfggxDZHpUYFVCoyr132E6uwt/aZ3O5UPqz+Ot4UYt
G/Kcfbt21p3WYYF8M2i7h7epNb0NnNfSHXx/n77ogcDxqULRAMq1aF+rgsmn27SodmlQBHP7BiPo
O3voxZAEoOanXDfliRCa3SxeJviQ0lh7R9ey7PrdOkfvWVL4sQcTcdvDiTGCERnv/pyrCO1y9nR6
zz6sa488m9x5kJ2S1kMrWb7kL+urd3uM73uUHinvsdnRV3ZnRJAVWQAXyfkpONKqmkZZ6/f5OKh+
Kt1/lWt+vtaL0oMdGqell88AyYkbl2RFcMbFLrfqVKVRbyGRqMGuOlbDb/rBppeBPNzSgaBq7W5F
7LCICEjTXiAOsmxgtOZTwJQGHp8QsmqeXIUxLPAsrzVpMMPuk9bzlFV+ety+aIynJ01dnx3Hp8p2
UVzLV5aZZoVbTuC0YH27gPMXubtk196QWtbF19nwED2gNqDd+B36INqKHFq92Y7OIv627ZidP6DI
8V0+/JPP47C9MIenY0LpatVflrFhPjnRFDnTqn+Tx9Ar23HQub+npWKQRrc0bZl7dHC5FQibU9bK
+6sqWeHlCg+xu8x7IaReiu4+5YPvZ6/7dzmTy6aaGLqsMA79dP47e8OFYebLbVlN1mGUjIvkJXhl
ArYBZOJ9Mh5f78/d6110ftxFnQgftafuHyc6PUPtpdR4NTon7VfPiWkx2qYb9Sx6NduDwf0tZaPZ
22H1w+xz6ur7X4/6p5O9KJdPF956n82ZfofBCitdJAOsLT0a02f9AxgEeKm6NSBSfyHrAliute3K
1ki+lZeG9xu306R0ZIuk1TyglFnucpyohNUp05P8hs4LuB7P4eqxXj3U69YYmImf8I0GvqcVHfOf
Y/C9nFgEHqnOUXO1WBdPGFFGwd2yu8FiBVzqV71fwF8T+i9yYDaGlNdWj1vkazIkV9mH7WYibNUf
tYaCUUFX66qI1UWBTtrF5RkkXCU9GPXEKdVCaUoyJbUPaRx/UYUveCFrI51T7qY0vKzTu5L0TxCD
/qsUn8S/jLySdF7QTJ05kkcqRVVGrTxQql5UtWAsQnK1jFc1S0xVrnm9c6qkw1IDOtY58qhawHIu
V6GsOB95sRQ6jcLmeIi1W6kebA6B9qX+SU4TOuIBU5tDlkWVuNDhvGX3BALj2YCbRx3gREW/LHA6
VlO5KcnN/HVeR4Ha7dVuUGFKU1YUpI+lUYjSQlgmEd8GcaF8KhpTLYUviuQVtIq8LEcaBacCYps0
TImhfk81C285rJUUz64/mpcr2j3WXlDj+ZKIQy9Uw0k5yS6RgUr6kxIVyxipNVFupjoDbiNZrLRO
6QbKCVKjBmqVHFAfLL8Yva1JJRv/LJU5VNdrHE2nNatbiaY/UTEuoFoljaZ8cnXGAomVEAkT1nct
0kZZnGiXtxgxnHd7s3kin1zCMGxA/s1iyVcP4OTVnbSALMpImMhitSbziokyWlYsRqkvx4/puySO
NCdWZfx/X8WHYse8vX9V3KwvreHHOL8yx7t7VWrXdS6hUphIg/t64RZ5kNCp9/1KFvxNltNK5tAN
zKYvrG9drGSpNduVhXE8P5SsC6p6rRPDYe5oGplNu0LgqWwVO4Pzo1trHQ5MSVACJD/1P4Kq+uvN
fFvU8ilJka1HTdZCwSubrAMXQDT/871FsCSE/EyepwylcUnTCKCqqaFx8cb3YAEW4aaI5jDX4aav
YJZnL2u0mT9iwV+v5f8bgYvl0SZGabkrIpFj/fSl7Zv0N3UPBv37oba/PpBPKyPbofna5V55mIb5
brVolRN/TT/74bMVxEWC4E6t1nZJd2TGV6/t8PbpnXbkI9qe3f5ePX1/Cl/Q1HS3/3cKFzQcZ+pt
Vwv3dH4QXioPyP0NtEzJRwgWZGkYdk0Sn0XnQAT6/bG/YD/999iXrKNs601XTlFNnHHyYm6i53G2
ifA8GT+/0BjO+rV8+rMcBvdPFq1SrwLa6bWS4eP352D/TcPhHNyAFr4Wzb4gLvx338635ny/dKnx
isghUo0qfaqgSoKH6oKUSX1yVdd3CPeFmihPVsHc6aRbfP42gEOrZNFZEe1LgDDvfn+KzpfBIh02
aQ1mB47ref89xaN5yKfnwqggt7nR8+7RiBE33e2ikh7p0d5OWtMo2I3M6Dx5ODjEU/nbw2LcXUY4
Cv2K94OBm1/P5NS7j05Vx45f89ssOtDdzog+yuH97Q/MJv9vLhkj+ul0dTmf4nh7bZ7Oxy0juhcT
YSAXjKwvtwviW3Sx0QGKnn6lHgXOS9hT3Ku2BjWrpqwdagAyZzXyu6YxzxY4Dovv+7T2fqpY64Vc
aOuQrlrAjXTwMjUH7pm8o8Ng1TVAI3En489nUAGhRS4yk59uTVBTxf6KpHy4LqGpFLMuKn262NK0
bSNvLQsWS59po81XvAe5bKY96h+yS1A/A239shoSYmx1Dx+pn8jZ54hq85TFoNuCheuKLbGD6jbq
xaLx4hMEpJ8H22cNlIBdq7v6kI2GulTQ8YKBbFGzUeWZ2OdZRJjqt3JF8UVEPlByrVBFgYxg/YrQ
TZ2Q5EQsksx00hSbaeqhHhxhL+wtn1XJ83/PntQqRFg/QuW6VdeMVxw7sv9RF4faUQQQ+8itVsil
0EuhXNg7EOmoClB+TKkR+FxdSfsbXUJDRlG4p+xDlT148W25fYiJJsMhgffpq4roU1yU6op3UytS
oUFVABHlFI42jrKqfUhH3dQ3sJWBrQbRhD2IrZt5L4M1peo50IgIdPrScy5uxPx9y5OuZ1ue2AW7
unT1cKhoYiAxmHTEC5yCZZyJDKxD0IKrpf7KBCRUqBE4YheFQ7RAeBcZRr7dsntAAX/kJFbjondA
dO/FSt90GBm7yspWhIxW7eKm4ntxN4M7xNtq6AccXKwvAAh2VnE8BNy4UMxMzEdUttG9UxyQ1TSp
kmhZwSzwPhmincjieU8hbj9yr72JEEg5HFq3J2ah7B1oTIJHaXcRLaLWEP0BCpiGWtT67VPURUEi
kynJmY06aDz82fwh+iRmQpyf96xfYE7Yq+N1zilWdzLpVv1fKkI4ALVJ07EnHseKGEvL6e521XbB
o5adU/cMPiXmok6VZRaPJ3xsmwqWql8qI6qSMh+F2JGe6kK1lGS6RtQ7UH+OnSTvBC/MwPpGuk8H
rMvEbUjbd4o85H1uQ/qiIjTZEv9qLZfDmXwGCJ+HEnnquxmMEEUogsXczukOhkgNiollI3M4eQyI
FyPlPBL7nuaYHHf1OWtIgRJxi4cjmE2EIIWcQndrdldHDlWLP2LLyPlDE8L5TYEFJagixOIWlWo/
q01cbTB2iXmb8Hb7yOwaCAFFqbDpr69kh9Fgp4rXYRyY/NXuwlINQCuFWlb42UqoPHsQYtmiDKDv
VIAwea9eQUSLZtSj0AlCKw/DA2i9AE4h2YJkOWID6WvbFz9LU/vfcouQSa20chNUprAE+21KF3oQ
sLfSvFcXAwJqnhdFtkJt9VT4RPyqyijRKNqQvT70vXD7PQDw6EyhRp+ptxD6fegKQYZ1wQ2KK5F2
ba2cCI8O2GYlNZy3lSlJ1nnoS/3t4NNNEKndWPsxkhMcvLBOVeQiLzliRjZpGeRKbKv3aP/e3slC
tYm29bYN+ZdUkshEazxfH3YyMQsTS2Ndcy8cPghMtBNiJQJdTZ5hil71EokWBYU27AYRGwR0CuTU
V5OyQtxhRvv9FQw8Mr1kd6Nj6bRPfKcagj5cf12DQQKGlnffRxM09mX//XvLCmhUbRqivV6EE1np
uKlaZE+mBStAek4ObZc+hC4LZBLSG/clo1nkDvlbtCiSYBc7cXHvLJIH79VoV8k4hIwWF52yWqOU
jHnty4s9eoisB8x0lj6M9TD+kyVpe43aJ/I7L2M2vzJ+Hnce+tGf9bC6YgWNUr/31IIbubultvLL
9Ibg8VZ0aI0xznYQ3e+Timf3/ZSkBFssGIn9Ya+SbWTQrjmeDuHk3+/HvfDX7eIYnaLewY+MMCnx
Ifx+sGoNzV9jFViIGAzorLSB/W8skxqLbeWc/XLiRknIiFxTNI7sN7RpdEG22K0SezMIfuXmK80b
KsT4y6htfrS3d+YYQvtTbx33ztHqGPlJtuns094pWrwtorXX276f0qiyI/sHbOeLJtlEX5/O+IJW
ni2QSMxz4nnBGtW7t6I74xG+uCr+MBU7eU8bnHJ9BMgfoiwdB9qpgj6mm+IVqnwg2rnP4y6QUM+a
CLhS/4qEi44JAhsTW4HF98MN+f+rufnp7C/m5nRnGnZRbqFkU5ZvqutZv25wp+1OLDj1CZyOkeG6
9+VAwYjineUoFUVgu09mEFvY+wFJVmMvPsKI0JquHX7KVcmVT6YEgvNldLuA/SdOZUpDHSBkEFUB
AelDmkfytlbZiVKqPJCzq9ZYK9GatVmketX+VFfWi/SyBTXIcCyrn9O7QlTxIfVFtgtrTtt74yqK
MRRr+5LxRG5OdbCGsRSn9dwH4Veb3uJJXME1TfVaneqXFJphHyoU72hWMyUYqgf8lIya/pepUBCE
YWhYhLPGReC+XFRu5SyYOgotGwu77WhGU0cCUkVexh4Ed9Zqi6Uh4Eu3Y94P780QyFBUmoZtaIAO
iDAr+EovbIJe0Tn4DeICvRJWCBwQ8S3Uw1YVKXGDxRBGqsyWKr4wznO3ckU5XitqgmrYVqETOvtI
i6YW3oZaJ4K7ypoU85jXjTmS0CBBSXD7ai+E04mATFiMUBlxGLa9Kes6e1rjwazqWtXdwX/ePe/b
+q+KdvZAtkzOszzOG28xfWbjztWY1rMvUlI0WfzFWRZQI+nCuhGgQxHYAlbIGl63Wz81D5FqZnPU
xj/dQkvY+t/L1f/u4EUJZbdoBYE/d8rJ+tndtx/H1w87EZUViK4HDtqmq3k0SBMUaIn7+/cPD+8X
DYCRuVk2ui91FDcvBZDb1na9na73KmooTVHS03BelO+JviNSrNIX9Z1Q8CQEtaR1rxxTT4PqXnXA
klcegT7lJYOx5B+FWhUBnaAloLb2CWe4FczRxag1oWj+bLBQKfgweOTUvIRoAjcQkTgUj84gkbYm
qnkoZwSd4/EPCalV+VvCSj9QJZWv0ZaofNWuj8IrqOARcuA6UN9ZbdT/3jt4iREBQm1ioLBCwFTT
EEdMb/3TVj9Dxs/zKfWKnu+ms9sPo/3VLv5psMMLjCqf2damWM+qSTk4Pa56i4FzjlAkdFfbCCuC
4tf3h7O+AgV9gC8bmZ1LsnuxEWaB72ZWyy4n59sQY6Ro8Tq+PkR9LEH+OA9Szy1G2zJ6uorj21uS
h8UP21o9dy5nti+ZHNJF9gfv4nLD+T4871ZsDGV38SGMfk/ii0Ie0UOLbFUIgmYdZCjlxsoR1f4W
e0UyO/G7heooEzj/EVAuTrlSkBNpmcmOJ443/iUPAnpluQ0JGAZFAXOi1l/AiKja5SjbRxipEP2d
+sWrImPNKTVF01ohenAGGUjymp9gBtP4Cij8fPl68D/BDEdrlQfO/vgPpsLlU1fhMSrgtiux1gPW
pOPN4+ViTSzCl7Z8UiSgiIKOKlKmKPdVJinhl6ytHP5Jaiaxk3oWbfSIsYwSij8K5VJsrJqiovH1
q6gR9Bj4mF7nH4sHkSTUb0BDoT2RPIJdUAi/iDN4nAvK1co4b5/hAUv5LshaIPb3s9NVufS72XEB
YrpVmILxsfLg0Mwlt553pHJuLWQ4IxJIe7K5bPxmIU9SiRQbz0PWSXRQ8MCrg5Q2A5ExlOaYXK07
oO8SzTT0uJNJ1OWS4nH2W8i8Yn5RtOVEcPgBf7e+LCX6rg+q5BpuENaQ7aeb7awWRZGaJyBJop3x
oS20Rs1aBAt5avGjDbkhHRtaPevbrxsv0OefNZRpse/oOVHUpI2a3sgiV4qAK56t/iuWpAdwrx2e
Cpb2avZlUZXVilmBlrZsLdHlgAcrr33FtJ/rl031T0BETUZGFiI1VQOSLPqWYiZRp/QLUcCEw2HV
BK4ia8J6c6WkpN81YZbqHwGoinJRzTGRccqO8w4BTSnqok+yCxIzUoGn9ShfwkbFogy9obzgKdkW
otMYp2lme7GyeqMtyqP+yVJP9YwGIZB9JfEgYIY+CQvO34aNlOtQ7/xKinX6ZaeN4z8bAQwoYmGr
s3lozH+Upqa/m1oN5/qhrNrhqZny6sbbqGjLr0s1DYNQRfkhMHEdRc9fDCoZsrTB5KJV0z4wLlGm
qEdERoQyJPz+EUHh/uUz8v+z6rKsY3uGcciQuz8wByiXrpb3B6N/xkeeaiAcCmKCh+ntZt/ZniMs
bWx0/iRwj8X1Koxbve1t+uhSzePn85ODGOt+Oo/Xzwskwg+zx+l6Hm28yFzGO7PvzuMsJiQsTvH+
4bChYj82q6vDLDZP8eEKOA/ZqI/uPQ63Y+rw3ORdVFwvR/mDC+BziqdVXK56QRU7+xtrGe12MWTr
wBs6r/vR7GOOeOCAqOyYLA4RiWEQw2rPQM3IKbdx+toykrTVPq3a/jIuwTOR5C1uMZ6YOdER1Pt1
vojNNJrfbOmkzIy53Zax9asCfsySajPc+0nA7kYjiNlo4Y/caYzN9abq+uTC40XZNatkd4gWuBI5
0Sxsn20UUdajj61vSaq7haTR343DZWd/bJfw5qDsf1gLCEaAuMXQetidkr2RzIKEnufQ0M/7eDdN
DEz8/Th7mL5ay8T6yN+nkMzm2O4kK6O9CJOdNTydoyUAHqFq2S6MCGdCLyWgpe25Ge3mkeW357gG
uQkjcA5GLTNuUcJ5WrR65Oj7abIPog3uWEVy7vLuYnTCZ2vi3Gw/vGPiFV0ffsZVkGIbFE3x2Cuj
3cOM0Zm2t6+t1RAIqpi2aUgTvAe7ZPbQWseZezVP4yKNc7pcrT7Wg2wXL6s2HKdtmhhZ3NolSwv/
vIg5Yo5PVmLvokOWZKsoBei4Wa7bPvPGifLx/uPAX6vYWsVzfLaPEa47+YcxKt9WTK9x5iVl3rWO
0fHjNE28IZH55PgrqJJzHlkpnJDdPsEW5nhn72LBB7+DLNmRNYE/BzHXsHiuVsmRPLvEDT3fqF8V
lCA4P0Cwbtve3fi/4JPjExWZVRza0b7swjj3jwkOL04P1ZOfxdArb+Z/8FtiNhVmhGcWJLk9WASt
2jSt4vUu2la4SvGwrE9vwa69XiSYIJU0FobkX3TTX3R5dn9Ng+7ZjnnL9s/mxBnF3jArkiNq/1V7
/2K9z/y+4bTnVVxVcUGrTaO/tG/zU+KeI/ooMJhmcH30RmBCx+fDtV9E6X0xb8NMWuDicuQnL4h2
TjwNmV/RfN7Oqmj/Qcch7g383PCcrINktmCq/RCZIer9YWG5CM1y4+wu90e2q2CisL2xU5eoALEI
o/ksjr18TYXrFx3gIGkmVIvQvqYMUkz9lEnATmLiqmlRoGhqAFIi6EVKPvVx6hmqOjRQI+TZFMR5
2lc0r01GqZ1wjH0Pz+Ftb8MyLjkt+GMDLBLFLNtnSiqiq7A2UTQhGhEUpz5X8jbWUr0A+uqCpNqD
4sMceCEpInvRu1yI1dcJbJ5tYftRpxLtPFbcV5OPG+YAnnB1JVAGZFQCYUJK1SQ+pLK97xf0OuL9
O+b533p+ERKulksrnLXMOVXBY0Lv0eQct8zoiOKl6qhCGEaH6G0X7SIz2UVOjDYrfuuv4hzKmJwu
brp59M7/W+OnZURnYhb7GPeY6JQE0T5K43k06aXJx/0iGWSYpIWkjKf4+0uwLgublNN8ywxDl3QR
wtil68R5d/StXbhYXbnVTUp0Y2ziLe6F+zI+mOOFuUwWVtYrV1mch3CU7X61/JhfGWc/gSZuLCdF
PtlsuIIcHRu+UYZHB/BDFnv5y9zO4mAx7838h+9PWfjTp0H3DZcKLOktHjKAJBDc+Pun0MzeBH6r
SmezURoa0QkznNzp7uVae/7Jq+bSH+OvQ13m8svdOTdcYzYq9u0cl8QiOSySKY15d3nb337Mpp01
KNj3l3eBADXHDE3SLHyMQDwVQ3y6vGmxOqXzRYAacHqzO9vYNrXnBd1jHgyvv1v8MJZ1xHE5mBS1
fcNwDJi5NR716Wj+xvMPy8Mxuw7Ya0ZFer7LcLgzvGE662Vm1fbnblSShuGkmd+tt90Mpnq6v90B
7m/sP+fN2Jpfu6fb74fgEkOpx8CFAutalgWVz77IJexlyTVMd+5VScxyPMUl8Yl/+nM+x6fudDWL
D+zf6/W83VrdzvMgPtis0e4LJ2Tb5/Y52xM/lI/+dhRyd6rW7/n4+/MztZz+NWoOHj6G6biOV5ff
P41aUBqVV1pHCHrWAQQ5Xi9etq0koBlQ8WJV+2ixjmO/6H5/VOciemxG5dNRL2aGd9gWgX0KwuEM
tziU7j6k2WIVGbt9PN1vk+oEPz5A9GZiNVmQXK8psrjlNp7tT+0lxN39+nyD30l0ZC+2LMKNO3s5
2E63iQeZ094+Lr0iKnMj2u+nD8GUGKe4Oh03PQvn82KVZNY0Wq2ouW3NeFFBX59Ph/bSiZkDznZW
QoKYjvx8M9mcaZHYWo+X5+0Pa9UlO/qfAQhx2jLN0KLU/99Hw9mnGzszV9Or2fw+214TFOY7zDVP
t+fpaxB5ZB7xHH9HUP3vR/6rFcfDQwpQNgxCGOz/Pe75vAwcczEF7rL3UcsZb/bj/XowzR+/P4z5
1aOP8U9og/ta8HYvri9cYwe3ne/Cq8Xh1UX9ERthfD73U2s4LeLpZjLzewcyhU3b2jxP39b48thQ
NPBOTGc/XPGX64IX+tgRhaFjYan230tmpNNN5eaz0eb4ms+ncXXOsGut4mw/SB2UD2uvmx8/Uvf+
CNfWPh8iGzvw9HbKI9qbgRmvDu3KK+L9+adH76uH4POJXaz+5nZfbrKZ0bqqAF7Su7LqBdP7KuyZ
1cjdDDaHa3PWDzc3a2LGfGg792WVfH+XLtlK9SzE58qxUCjjXuRdnEGwW5vZtjpMr9xdfzu9DjY3
m1Z7v0ZM0ltt8Jsbbqv/4+y8miM3sij9ixABb16B8o4sksVm8wXBlkh47/Hr9wO1O8NGV7B29DCa
1oxUCSQyrz3nXAb3MCSsfrJoecg7f9wPoF/VO+y41qgLq2tszesci2yItlsYLXJj2ZPvmYd42Ihg
bYtVLWxMbTd228A8C+Ev5WkwVt+/x6eu1dyI8YGpKKL4ZhnGzMiOo9fKeSF6d/LwKinvngTya5VF
R9FHzHctAkQuqsWArFCP5EB2Gmj/5/vOzOzCu9NM2ADw9+SNIp786EEqd0XvxPmuh5FKIh2Q7qXt
zuu3qmCn4WbMTpW5bVqnQEZ8XNdAYvRV5O19ukLBVihWSngOoXCgTBC9BtGr4HOvUWCzIIhUz6mj
h3eefhSkvSJtNPc0EIvL40oG26nvR7QhJLtS73Rl45dOY63icHljr67Y+0knSme7aOaas0/uDaLn
i1YeIAy60xMmKiBtbLz6ycP3y8z1qDhaqqigjggaThU1y5zFG6KVRKks+Oap7OnokHNV2yq8140X
V9wopH/DXRosC3UV1b/oHjlyvNGTXTYch/I503LS8AOKh6X7q1CQsdvK3rJg4hHT1Eb56Wfj3gX1
rpV2WJF0XIrVkxaBjaL/bJEJH6T8uepWpXy2MkfwdhVpv24tFDpslGDbG2HHpwDR72ePFzUMVVFl
Ig9jLvskap3fBWIu7Iv6bUiBy+mvse4tVY2csRBXeS5cPNJbydEsnu/kWQoCpIawqs3skKsUl2PJ
6XtKcjW8E3L8LF/zE2Il2gFNBGNj+fpD6iaPa6UN7qRoPOoeMtFys/VV76Iz0TPMlyW/E6mGHaoj
gIDQ94oblmJWEf3na0LlIehFflCbR3Jt2RuCXuv+wWveVPnsgoHpzr1ybKOdlOyG9uP70/On92BP
LZN4VIQ+JH5iDr4EJbmVpVIxpsHBqHe1Vtpmv9brnZdeomrtFTduxKea3+wLSojHaWhF4ow5tL87
iFh0Gysc1ebp5bld3fmLp3CBygFpza8Hwd4+/Vws6cuTwbzkzuHxPDiPj83m+/e9YohhKCmKpSAi
ZyIpOTNgw+gZXanzCK/h3YPghHfmNlwVzq/Rvvds+62zN6fAPvj2YhM769IBcWlsHbhK9kUJ4cJs
nr9/nisGdXoeQ4F6M4Wt895tE4Zjr2koWDeOiQVDBnQ9xZ/SorFODVg7/rzoJ+CGRYNEhwcujhsZ
SabuovwAL7UvBNtV7PwHNdB4IlUudVv8Kz3JBzRLpnncO2hXIlwjnbrTmlrRIlgIx9YWlqNj7iXH
e6IAMjSOdjZe0+fuUDpoU9fr6u7ULj3HZ4Te9+8rzYGX0wH/7YVn5irNPElP9bKmncw4RSc+7Pfd
coDF5TqM6NjwpkhNKYuWrNVHVM9d371APnp6Wh2n5Hj6I//bUbOP4+KucBC4se+Od916BT+ncDLH
s63TVBd+j8iXawRhSshWJMo/eucQ238dJNBbycG9g0I2waUcHfgRmKMJ175qIQCaNkHhPrnzEOum
JYxo9iT+e2MT9D9cA3tAMKCY4FNoFcxcQziUohWNKSoBdb2OfigeBWzAVclORqBKre6C0XMkkuqC
cpFsbssHq/6ry3dp5N2wNsqfkZFKuEbLl7BEUXBXv99Is6j0XA/CCHMT22VNAaHGGVdE46lxzE0y
prr/GJN6qSv3g/Q4+BmFlhIEQBsAolb3afLRk2e1ArIUPVjlJLGDYhkNkMKyt7ImH9CEpcRbObpl
7gzmDPYUxYRwHzem3RG/lL7s1FF0Y4enDZwZGtQpMaHkgSod7dkhk8I8M+rIsPZl4yTquUSCHWBk
dKmUy41POZmsP1eyNFOjyan8kdWpgepliV8whbSmEvlO/FLqu0j+YDAz/W0G28VOTe1Rl27Y0k9H
8M3Cc0NWtmbQRh71bix3Z3ZUP3cBs68xHmG9k6qzWyOTmu8SJJ6s5kNJwRDq756c34it5w3m6T5T
ANIkgxSEIOQT1/TFg4i+WCiG3PiHUWYWs9cu5DbmDK/qYR94Pwb/0ag2lPzNcefG96QkafOjCZeG
8tNo3nC6xnAnBI+jV9l1YC7jAEnRBFWom3ng9MXn28XDiappggb7p8vy5THrqHYH3+pMAs+DFKm2
FjDbbVPElaMjTXOrRPKpSPzHcrqsaDqKihzC2Q3vei+stS4zp3g/Ml5C46O1tuxKyuyCVzVYjJT/
hahzyD/1/1HP+p8vMsliTumgQSr2+51OvTHR8xrrknGdA4iTwmC39VFoPjorsk0Zdmp9I/W7UvTi
FHxZc2ZHot6Iy6gN0UeBnpDsxgqP0+2SZi0yHyd4HyoKf/KNu/fJn/hzk//7opOZ/fJN3SSKQlGI
wTDVO47mloCuVz7S7K1p37JIX8WC6oRMEjLShSquK/04jIVtlqWdZT9iVbdbxbBbmcZAVTqGdxrE
ozKWe0F/ztWPRjkaU6uHHEzSNp57MMNTzOi6TFj4PQjKBLB+vqZH0QErp1wuh0hrxOu+/JGIuR3l
/UWjsSOJyQZ7kKbdqou1n0Z30SNll/Z010RaVp1EpY5WzzjaSg/8Wm5yp6mPOgsPFGhaeGzVO4bU
HI2Fm8c3fPG1K4H7kbRPCW9tXhMttFaM3baPDtPmKOfB+wiSh8C6uMk5aT7+hZ1EK3iSzDU5k5+9
8y/fqmky2ZP1KjoktLthJoTFcvCL15YyFA2aIFi6DUMC+CBwizZmHN0qA/1ZfVPxtf9dfxb3+Z5Z
eU2Eowuqwa4hVje6rWQLk1FNxNVWm9PI2lGECMMbUNRrrshQJcrPZC14/RljXNC0NA6aKj+0KWou
1Zo39nNzJdG58G4w8a9aHUPTJNhQcPHJz3+/EE1dlHFTquapzc81jie/m2oK/qZDCAPsJRAnggm4
E2Qu/3u2y/5+WXrmcUMtEITGotwVI1qFSH+/ppxjc+e+P0fXkkDWmeT6RRwO+va/v+IYjomQuzLq
J735OJTRs0ctqyXPlT20SAfmlGY/Kv9JywTTVkOR3I4yYxUndi7A5ZQ6p84+2oo4ZJBk27TQSgCA
WHk2pWCx9hy1CE+y/2aV72p+DnTwn13gWJa3MI3uTos+fPmYRdpkOVZBiwyzZy4UlxFycX2M+Ke+
f9lPSz03cF9fdrapneyK2DAydEqmLq4xYDCjV53aotxR7d9qXetUoXhMRfq4MFWsTxOE8RLd6KM3
gdpaly4dbbMj2QVlW7/l6LlJ2tHMP1SULgLPqYVjUlMux0WkGlAwgdZnGS8SF91jXFNaLMcicOiB
1tFmIEkY9p4Gbk7MF2J7bIFSW8OiQ4CRykFCczxuXvInzEk7GUWJiNLa5G15N0ibMnlK6JnSHagy
/dmV/zaSrWmmThZEttI+RO5WzSHcDK+4qcgY7I5OazG8t5a8zJqzTq977LxlVIpLH7fmRrQWp7LK
q0+5I+tewu4tfct66YeXoyXa7Fz1XW7lbejSrTaKyfeoyvrG1+Gk/fFxdHCZNMJEEreZy4tR3AgE
v3RPLvOE2wt1LupYNbOiJ16Me5q24PsF52Lvn47d+LLizN+JZSOpWWkalLK3UngQBTwGw6DuNPVO
horuLilveXB0ho3QbanHfL/8Z3b+3QvPLFnmKkIQJZlxGtQ9UVRt0LG9kECs/TZeegCKZTsyl2L4
i4JqmN2L471bHOvxLvOWTXgqouequevqtTBuumprVtvCW3bNVG1ymUINpqv/ewSKWTx+/9hz0fj5
rpmzNrcmF2FkKI0w5QIN+W1MdxpNKZ8r63qGTd/c8SRoQ9Wd2Dx1wsoKfuCOLBRjig7UVZ4eRm64
18K1o6DUuTcu+dXQaQrUVIoSk12beSaOsuFWUwqWl9iWZcgd15iBC74CaMyjFN43TXXjJF31SZMw
smVNQ08+m0ZfnHHSK4UUGKJ/SMsz17zUz4Zw38XnSr1xR66GGKYMqdREjFmZ732lq3lWJ6N/wM70
ajSV7PB/ivbETaMTfMM56NNW/XFCafKwkkihcD6Vwez9dEwKyTiF5S7KXVsI37Jw0/bAjZ4KYa+G
P0thq6C7KouXrNgP5d9K9URoYsdp4RQB8766oxjuxXIhZnem/kC9OanvXCt1+nSnNPdR3thdt6vM
ZzHYi8OqNhaR+yELdpJSQl6r6UXtgOXsJfnJN8616aTpWm3v+2ahBMBndkL2d/imHkt904hgo6Rg
URXPbvPhWj98XJjfPbkNFVWIGsnb97fgemhgWWj04KWpPswu76iFkULb3j1JxiVtXiyMcWf4dxrq
y8OyMneF9ZPpHLaabQw0nb33f7G8SRVcJEVGnMCcLa9VFc3ETjZOfA/RPA3si7i18oWsLv7pFMto
eJQLNVj62q0LNv32/FSYkoK+C/M6jD90EeomjJpWE5EPsS5190EvrozzJY1XC1lNpo4iGJdKZ9eI
yE09eyiOsdquNHw/zbqI0F4qiNrN5fc7cuuhprrClyvo8UHaNlQTzOi6Af1eOgmTeeW3NN6VwU4s
blzEq9+f0TkWDUKZdvCneMSX9QIvNsquTPgA8SIw9j1EX7qRCPlytsfNAGk1WKbxIkUvMbz1Aa6Z
m69rz/xW65Ux4UppnNyEXsy9mi7KDl5IHKwKcZ+hC8pcLgbigo/bJvmW6LSoT7q8/X7DrzRK6UlS
AJAgfIOT+GwUf9kBKeiRD+5lYe+WDxKAQEP9RYIVBkuMLhWSoEgXpvtBS3IMqKHKtIY3VEyM6nVR
5Dc+/jWz+PVRZhsypH2iC5aknyLTEUeggQ9MIwjITWJwgE833vuaUfy62PR1vrx3Z4xSokYRw/NK
xR4i5Dno31D+0D19QTe8tH7WTEsFI1+OjcNsk8XNasjV7z9JIODlZNkwZ2e97jXLLcMuPBCPIqdE
KEoQrqfH9lYSctWX0nOXpuSHCU7WrOlu9q0xdL5XnrzsOWZYU+NNseJSa94bl46pyMjK3Em6G9bt
6l2mpAS7Ausm67NVwy7PqsCX9VNZgHu8xKlTWz9Nd0ufli9aWT9vfNEZqeAzojFVVaWTLGnKH+47
9yKZ1IDSXyad/c/zGzChEVOG8XC1LQUQkoQba149RV/WnB1ZOeraBNpKcDBhjrrdJTffrfJMizoQ
3rGepXQc/HXL1WYmnajdcOxXI1+6NYDmFKYcyfosEXIlJfJ0f7ROGqUrzUvtLJBtbk4p7PPgB7ud
S28KA5bM0XQ8468q6/ZC86+2/b8PMUd0qGlRl0FaMT5XWanVwSTtoQtTLGU4hgwiikE+3+oUXDUU
X5ac3Ry5LATLD1hScSHelQQoDPhAxihk3tXwRkhz4ytPv/eHq4Snw5BBSdTVOTlJUdRaHbvEPwy0
kOSzTEfC33UacPxsN+pgvNKzabxa3fn21b16wBiHJ0JWAjvyWWf+YqasIJPTSVzvhPwyDpF6nBLe
Ubyu9YWi7lt91cIw7NA3fFE05/vXvmafiIsm1sZEkZpLybitLOh5zsRDAgTDOLcjePjyOIbPBcjm
75e6mo3ghHlL2i50x2ZftHXV2AhEMDKRtE2HZifJl4Bmuzymx5HWi2U8ihFZ/ZgBDSHx9t6qfFyI
KTJMLfh6SJ1TE2hK2aPhlyq/EbZ9/4DXTtzX55s+05fP0AtCrEVJ6p7qfl9jqwmKiRGxZJ2+9qiZ
fb/aZDVm502hKEbvh3FewElmlpP/L3fNJsoOevE8ZA6bT59dvNXkvrqKIopA78B+mp9D6L68U5JU
vqD7VTDViXMhWRjZTgDNkA43MuQre0db+b/rTH7iyzqqWfWppoTZVFBV5aPcn0l2yuEyMLLw1/cb
N/3UHxvHdSSSN+gczxtco1i2Qu138H3krdA8ivKxiJe5d+6qsxW8h+ONN7tyQ3gznXIblVsJitPv
bxY2pdc0UhQehGrZBMwmeM6lY8cQ4u7GQtc8OFdDMRjmALCUbOH3lYo4ySuKd9EB8+OLD37ws81g
BkD0SI9Br2675vlGeHoFtoaGFz1pirRAR9VPktqXz1ZrTToYbQ1QJ3vuOuWQS8+p8CorsJcrBmX0
BVIrub8xymDT9UjXl4MtF/3bmId21KFeQG8DZN/oKc8WwftN8Nq10/vl8eYMSkHprSG0atraarNs
XQhaeU7g/NK51gqIy9rjOKtMke49GBzleMy0ZxyDGMcr3UyWQVrfCF6lK6V0RWLiINvF6CX+6/dP
FDVRIaKaaZ2MEgYQAG6CSRwx5bYkZmwycun6OhOpvv7vZvq3ddXf1/W6gYBPAKuiUpOd1kRHlVCd
iAdT/b9fr6+vqP2+lJ6JepM3ZnjoRZD1pbONhHcXYQxOvetElIW+X+4KSJUjqBLZoO3B4Ko5NlgK
Sl3K1CY+DCD/vItoDU7iuQtDdLrmOPUnytRG02IRJhHf+ePG6lfiSYVLLQFSxaLo8/i1hLzb16Mf
HOiACe2uKC9i+Ew4KaUfdbDrvdK5fc+vHqIva86qcmZluV1KUeIgWNSpg6Vcv0rtR4nDzYCWVXBP
3Q+69bV548tq06ebW86vLztzwJma5L6kRZDN9V/V0DuKe8SiCTKVQeUCi2G69134nhj3Zhw4AkpB
MXq4jWCHebuaunwJqkXiS62lyyF9K6LQ0YbYCSxEh3UkY3VmnMmQ6CQIjUJIXwGucTKcOrFz2sRw
VCByHu2f3NqBDrZbGvcTG6DxACPqxzIDBOLw8pqfL2jDEc/n2Q8lf2cn0rxfeRoCOEOxpNbmRDQJ
b5yDz17Ud3szO/ZeInmhmPYBEHW4pYmwrAcVqtIRdoGNPdaNzh614dAp2TJKK5tEIwRsKYVMMYcN
J8d3MKSaBinwCvIXnQQ6AjiJOIG6LF90ERFTtoekxRIuDfB7rxkdNw5pcp59LEeQfxSdsexS9+iJ
8PK8wmFPtORNbt7M0lxltWBLNdI2LD2Y5fYl8eONWNBfdndBOewlgQ2NFQW8Q2+LxkWirMU3nVoU
fnOOMdVMWw7Q/a58gAjmQmsdI66XdYuWcZ5+olZFKd4m3lubgJxCFDCl6pdEC1HYeUHi1IOtDQv5
nnqBFr6BlGtieVnHOlJPvpit40BdC/xsr7+O/klvmTAADtatLMfrz4mnHVoZNFa15prbeW0tWqhy
Y/+uc++hRTwMUbtSMniKmYWy1ltH9dBgx/LxVaFjScitD7/y0PzLoHZNt6QpzkPQ7ujYTn8SlEvF
1g5Zf3JzmHUSOhxasQpkfxVovqMBwhainVGUlc2BMjiE9Hn98SJ53iHWs7VuvloRiIQwcBoV8mSC
pJEG80+xHgLvMopUODV9CdB8/f2RmwtpTqmsIumiBqBY/Jze9LuhTVtFbRpdjQ9Kfpa8Zz8WHbF7
bmlHqX20wTAtZLSocf+VyH3Ti0XFBJ6Q5+etXVP5PILyRxotDfSQO/21amnph0upfo3Ldy5SySC2
YtexJTdbkfNB6f/32VUenMFTkvypkvklbkgJJf3Ms/yDYB714ehmzyU0LXMTpg5IU4Toe2MhVi++
vzJUFJAgmHbnRL2VGl813uCOVLBOgI0/AY9fnsLNusJtTRFaSfDGDk6gBbaL4w+yHu7NSL93DP5F
9An9ByQNxXaaCLOwPStyL+tc1bvzlYeWAKCj1t400IG2LvdRkNOpjvz9SbkeddAkoYZJJKrMkWqZ
KMhmN1L0cKWzlOWbVvgp5IKTt5UtyedHM+7sWklWHV2T71e+FvuiEwmIzNQkhs7OjGJM00Zre5PP
3D3KfsEqlxiabrIzsltk78+JBn8YYE41WcoEytBnzkmIYnH0BEbRR3npZNF7IR1N6sIMPH/QpGe/
gWczXBQfIB0QFJJATX8fUlI0SjFdetKNMwffDMKV7m6rlBnUsgcu+80tP/SgWcUtSmF1b6dEtUrQ
OkIOg3m4CEbmqBGIUkU7Bn51HhH4MTk5Al3jqYefee2qNb1l0lqrKmT6uLzxC4TTwhr5bJTOyuAt
yRMnDySHvpnqvgqGaoNeXPaV8qi0RxeM9vdfhIrANSfO8WMI95QnzEk9tTzmShrWVBRDtP8ZhV63
PMzPrg+cwv8Q+7c+PhvuFq++rJCzF9SPylKWpGV5JDpg5JZTmo/P9fHBkzue0CCJV219xBV14T2L
pJ0QGWvDZ96ELzw31IYjz7PR/IUlDCO2gNEgg9optWDXNfGmNKP9ANfYjNeDoAlOlUrbWPf3Ru3/
VWSR08UIHxkMDhmYao7gi1YxigLdoc5c6EQOIW6oSURaMeq6ZaR8zNdv/Nq2QJx7PeNZuuxJllay
20IbGR0dgrkkvjW58ncsWU6Y7bDmngkMfigYSn+O5Z9+lC4bHNboqhtjZCZDC5l4NBpHDsnsV+2I
XBuoJ7hwkag/9T2XSAGBDChqjDzAR5ehyZewP9ddhdKAceyLY0MeprWcrQ5EQc24Qwa+6BdP3dVM
4647ZwgXQfChG+l70QNjMp81HJ3YIn0KJsxMReRu22PhIVCmJbZeryqbo2mML9Z97S1r6+gBdC5S
uy9MW2GiD5BUXbNd2Xey7I0qZw/WKjEHp2kGp+7NZZtCLOLz6UBOhVC34+jdg54elWe3hCyf71S+
z1C9p0oEzxvMD0MIGpSwNBxFKNzHwVP3M4B1nbjddnCFRdN9It8Bagb6u0Co0YzjIgYs5hnPvWeh
MrCEweGN71O8xj9fVpFdD2Tbz4r0LHsHy9+MxWAPbmn7zVss/qXGjaNTnVU/zORFRiBhiC85DypE
5XL6lzX5qDNkwauOVMOWhfae4n2tpnJ8RHJG+nLQ7VMFS4okKEZdrU5h+NYy2mPsiWSM5yIr7Glr
Ca1KvV+0wlk18i2YibGBey/+rYiv0xnKmjVBfMCLSOJHL1TrBDix99b7CjNC7rxadQwBVhTjNHNC
KcRFvOJ+zEZatfdKLTqKLjAlvHnRSxYVAIiD6dXVizSYC5FKZK4w5Y37FHDelOCot2svh3Y5xSiD
tY+J4buPqk4ddWwXGu+nEr+18g+Z8QByuZs2rEsTO5EXuiHQfjuYKAJ8bg6QHFF9bzBXLsFnpdzn
WQLMeAck2lHSg0JXnJMBsHQ07gGUZObfftnzKu+j+k6Q5csj8JFLzTWNdqa50qXiPY/bVdKcMqW3
C/1G3eIaDFaZ5JVQ0jJkVIVntR8ta9SUWcRwYhqhcfqg37UeBtovkKBr7Erz7hUOK4fIN/KdjrBi
xz1jCPeSMP8U0wYNzd6pcmGpdJyrEI1ZhTEYEKoyXb8bjHOFn/veis4VxP+JX/7zyPKnkf0SOahD
GAyyEaRT2kcGFnomMgcPZY0iH1kv/VHJyvc+orooDYm0zVempziD4aGSISI1QvQKdSbtzjce65q/
leFLifTvIYrMa4JlLwlBMQb/oDonGcTO8fR74r0swqcU3V6Rj4lvLSIuthAuvOoR6HXDDeVYgmH4
/mmulfSI7cjKJwyDMhd69wplKKrCDw9u+iwxWZTcqzkKMnAy6ahA6vp+tauvLhFOQuOGjTOHS4yD
oA5oaAUHMh6j5XgvAdGq1mUwb7zW1ZrXVOyCjAP5BDL373G3buVG2KtNdBiqHNPxEz2ynKB/ypwK
rbBlEPuS6Tt9rD6RhNKMcgiuO0xwj32rap9gQnT0DMmZABlhyhXfb8Q1rNFnMe7/Pd8sEJJGKWjr
jOeT/DfRuB9wTn2z69P4PQ70c+lHjwm0Lz1t7LD56NPk0Gqyw+wDSF4rSXoqDWagCAsi2FWReZup
xlBY5oqY4ceA88ndTdEGjtcmTNd4z2iDDzjoKby62Ti7eoBApFhT4RkZtumTf7lkruonY+GV4cFM
n0mhyTk146z6Jyl/v/lVr8bIMtwx4mOTv8zbN2XSaL5k0VzAnCv1sgepSPiIJM1UiNaE+wGb0xeX
Pn37/nNdrdoCK1ARtoMOwG35/S0NefDFLlA4uFDryinjdZ1Bfg48RjoTN3VZ7QjdOQukf3Nhvqw7
K0WOUh73DSg8JvDmC4JlCPVeiJgxUe0t+Nu1Mqw8sblNyu3QCGYGPvPEUo1HPmQnUpd5iEH5ye3a
Um9Uo6+agP8uM0+t8mDsCRihKtNkDLxmZdL1io6AelaxfyOlutZDkNFJYGQI5haO+u8fTShkqZaM
kHoqgE33At8IaCj1KvczYrhpSrXJpsyTm6/rzeq3QOdD3RyG4JD7S70/UrJZSGggKG+CclDLS5RV
qzaPF1Su921kgZLWHT+xbLplKxFwThMx3itCJcVvDk0TL3Sw+hO6tUPe/DMYo1wHcRFlCkd+QXfQ
jrtzGe5hBAD9jDN0ZygqhfKHljxklmKHaBS57kJtPafDeYRCQZD6rFGH6t2/hvp+qE+NIFKetBai
eOO+XP3IX3Z+llKmfqbRZhvDQ5EsfRforTfB4iIrWVTJrfrAVQOEUMuk2UK99RMz98UAjZrellbd
IkkX7nKNsl7a2Ugx7KpE2AvyReqScVlE8dIC9EQsxdA49FXThir3aXr3TG0XQlsti5vMqekl/zgO
uog/41qB15hdqDrJJSuNqDp/djO7N6vZ+24CFO/YEaXKvjH5WDF7HRIEslBnRPkej3/zWF53hfpU
zaCXJlNf+P0aNK5Yj3kLOoWLjdGkVJgTIYaGsXbltWE9GV26sgjlBuVZqg8erJbkTKKbUekArkZ9
U/R+ikZzw7KZ0234c3v++1jTd/3y3bxBTvsolotTZDfLwSmZw7kdxE36pL3U/hIttdpfSN6alE5g
rNJbxTjvAMJ3Rnq/8JmEUmys5Gko9r3soJ02dDaFkap1SuiVzUE85KigPXor7d5f64ZdHuuzxKT7
wEb1C5Ee/9TvrKNwVlBrF7bJI/yYj/w5fDDt4El/1F6HvzVSaAf3jKAyozjFzBbojKG66O+7x/Rc
PDaPI8IgqQ1eA+0sBnAisnrD6XwKnv+xRYSxDB2EYQ+V5fctaqu4p30M50CR/hZyote4tyvjKUz9
uxbelRJLNtxLe6wfdRUakL9IeCRdcZTkSSfBG4yTrx+M0noZVZI4cVl3L1MduqnjjVUlP0z5tZAL
FPVIooiN0I6Z+iBTu6/P1vz40kVmTINeQNYhR4C+BVSzAKiH6mVi74xmv4BFJKO1l0TvGTlxNvDH
1Hc6wntJdbwyP4GLnbJWdxKW09UXhFIfygHg6oBu45RXwQYi/ur6XUwKmFfuJinPpXk/adRAyVul
/gdHEZoVmnhTKWBKhmGKA7Rcxcih+Vg8GJoKyZBBrMbP+OIrmd+K1CoGGl/4hca3kwiij7Bz7DCF
PK+Ljo8yW4wmd9vZFbJ/grYdBH+l1fdNuADBnfHencRMgB5LscByDWawM+tFi0JcFrz0/+Q6hK4U
r0mm9WppeMdQIZT3XrkvRVk6pA1xiXweNBiEURKkCOGJimL4EfcPqcLgYELsqcqUU0vyvAvBg8+r
kStVwZvsXabeSSC/+UbqGDUaBzjjoFo3rfraNRR4sBO58OAl7UJvGkTrLEfMwlVbtItgnEQBHwWk
cIqmn1IGj7rA4CGoR0lHrS4KjlA7GvzNKKurVnod26Mu/zWk+zjO7JLsU+pUexjebxzma2Vccp3/
nOWZM5ZHAeUkFZcAPwrcxQS7gUBAEw4kCvk70ffErb2x6FXfgIjHpI1jGsAjf79AuSIrQ5sktPUT
iEFwLIixAS78k3f4lG+q+MFPya4YApK+jsXfI9Ez38I8ev1nNvD982jTS/55of/zPJ/6AV9snmCE
QxsNZFuNuKP/QMyI+GZ+13Llui45yEy1gXiDZpEdlQ8GshXUYkXkqYn940a2a/jexk+8oKOM0jaw
kE+L94GoLE3tZKSMwCgpGSV02vhRWnYDE0U7A4zNyRh+VhYdvvpQef5eDFH717tVQOEBRphaD05u
SxCfuYzTodFQQxT8k+qjoogl7tdJ0k1Qgf8PQMnVUwE2RpGptEMRmKVpTZWkaikBXY50+mtdsArV
51C61xOaTkp0MY12ndUw+VvXKazjEFJ365ELb5IFOFaRtprmOTpynagnu+lKGxDcY1Q2LEQfKTnc
Xf7e6YR9yc6j7jXV61SqN0QJdjheTP2CsfEURLQLxjSMyPSpgSO3zMjrGGmcUuSlwdbdBc0+hIbD
5Gz9Lh23ZgwpyEZfaZtMRooxBSOlPwh9RBGQtFDYrquNJx+H5rmtFzEDYX9KtQn9r3KEqXcXQeXK
z6rVvFbW1nNzvFpzEdIHIRD2itXdqVK17cf89fujdzUig6IHXZepav9oJX45eXkoSUJWxf4hkM9l
0drRUEOtyu1KX/buDcd1Ne7+stbsqg9eKibjODFoUGIYNRBuR2zo1DmZIlTSVkzO9293FV8gg94R
IXsAgZrjd3ytLUvPK8xTisZ3YryA2yzanzIGHK1J+UC/tq9efeQhovO/WRlUA20y/kMK/LuJCaSx
LnKhNU+St0TyqPX2wCkCxBXrtUGRPVngYWErVbfAIlfk4CgeWSqZkQXhVJ7jCWOtq0XTt/w7P8vx
fLTlzYLuiQWTz9tGFpBz5V0zjrLCFKHmEkYMcEmyTZs8SsHfrlYvSw2y9roINBy/uWgrps/qyb/A
WzJnDF0oA/0ujfDz993ppGoosrAyT2wNHHGZsnCBr2bSJxJq/qkryddfkxGqavf0/Ye5dggBWpnU
tETKbPPZdH7SiGHVcghL85JMnR6K+LRIMAVgDcBaTUIC36+oXjNmX5eclULMPvG7JICCD39MSNAW
us/TO4B/EZNF3cBWzUfJfFOyJ+S5gPZaAionWf7mWQelPvXars3uu/9D2pntxo0t2/aLCLBvXpmd
lFKmOku29ULYZYl93/Prz1jauLskmjcJnIMNGNhVRi2SuZpYETPG7J8M81tuvaigzazvdfUr7p9i
/xC0DXlyWIvKvSFf+0Qs411cb0v5abRepeZudVp/pG3mJxW1QFK+fEF2jdkaVjS9iCKnpgClkPjW
6+sQBUGNqj09F6ZJ/5+zGTtoJumRvnEtqzZK3u2cArd2BwceEmzeKfFvpxqv56y66SAWkrOYElof
yKt2fvpxWW11lopRbywaO1OWzQDsuLeFOd1ZGrSrSPOOQfhP5wwrv9RSswguogqdQviJY285u6mz
Kdl9meuUPCFysRSUezXcdHcpbWIb33NNY1dzIob0oz5eniOrI88uY3lUySn8wOgW8QfbIy9Nr3Ze
vXv164j6LT7WPb3qzz56t1XR1/9n8A8JsCYaqGc/KjQBz0qULBI9OblCM+qt/0A7qlViEz/JJ508
w5tCuhP38pXXXkqNIMES4uOPkWevbQ1aZ/SVB0fbhqU8gDPQyi00YdoHwKm07YvhvSKFyuU1f4al
rhh+6n9Hni3KSSU2lOtIEr0LjXqrmjesPVnHis5WbmkRGuOblkA09+n4Vb73aFZCVH+OXW/VtN/1
xq9VBfLizqQgYSJloVt/sUyVGISA2U3U/2zBXX4U0ApNqzbsh6QwO0kUv7zDyg+wlN3TPg06+wF0
0iCD19BUS57fxkw6e1eJg/NfNaUOUX+szxY12eSse3dSd5KuRenDLtbYwIslGfCAtCgZpESs+Tmd
DH7S8RThXSySNbUbpn/q/E2AymTSMJIauV5yTnysnuQf4pnoqVLr04DGw+4x26wmEkjKpsPk+/L3
WZKtkyj898FmN4W474Om1XzcnXKuCFTMax3UsJKxTh5C5DjOEO1lUP856nRETYR95HZefHJbxvjT
I/JzjGGjWngyZOiZnnMKspefcImHwxOyahUDMACC2a9HadwGsNtk1KGA04K2OoZxRS3SBKsK+J0N
FN0TKp5bqXruvWejTK+rESkeAZdMV+/lZ1kKJjVDJe4Q6ibaJr8+ilqN3VSPOvbp+RlyiOe9d8oB
mSokj8sDLSb8P48026jL3hlTKcmEilLslVzcbIq5BnVgdkuyFDG6hszwz1WyslEvXtVMYivUOMCj
5L8Uq7lat6GRQzkuzCc7j4+Nd1IxJgmO5rbnWl72pyH+5VHvdtrvXX9QukMJq6wFRpH9CmHae6AT
hLjR2irhg2EKGPurp8O6J6UbNSPZm26XeXSVk/jIbbBeNCh6Ka0RHK0O0Iaw6DbJ+GBlP7tSQ7lw
FIAssr5owYJ4uu6ze8W6FzOPUIcWPwWCZnVFXU3iv6Vnayv3A60xDwjQ78J0lVHyWnNBfpbnQWP4
pFlpNT9ItYPqAUvc5luQAsKUT0VPeIW9D4kcP3VbiDROsOtrDObC3nUKDGqg8OeevJfpJOqbG2fA
ajE58gll4PBO/x7m5S4HmkINSYh/MlIwCA1H+r4a7laW5ICZ8jaAA3d6+ZK2yYYUOncJPAD7N4u7
bR3nh6hN3VyFxNOdktjbJP5rUA9uYH2Q/zzc7rTR35ZtL1bxhiVcp+Gu9t+zoN/oiblFU4EWAh7Z
NBkb00wPUbbrht/0qIDLKO1nId61wSnXz0IiIZ4yJp8kUlWk5a3pp+ndkW44EGJyr2T3iiPL1aiG
D+hmQyriQXCs2eos8olRMZ0HzTxpRsZx+FwF+UEUHy+vnqXsh9gqqOWIxTpPQMfGaAaxUlKPCB+9
eCcVh3T8QNEwhVYlc4sHrUkHMthU4sW/mgQtqSjIw5OspASRKIqLXgCLA7Fj7uBS7fkkbI0h+UWC
vEGXN4ivkXmS9xF/2ZGwOrBeLr+/srRPkTWVSS7QG4OL9td9ShH9wJZPTzB0UNqxaQtv0m+V8gin
wdTO9c+ieWzKF6U8DwEY1rOnX0sZuLGVy+liAl6Izykf0v+FV/bXx+i4hQB60dJbnsWN427nJTYU
MYojV20rnTNlONEX5vZGcM7ybt9TgVZbfReM2q2vVS2IBu+IgMkObVw/shtr9eay+J1UGdEh+kPT
nuvjsyn0G6j25rmNrgkOoKvazh339HG4vfyLrA00OzjiVrNLo0KbbqDPIumlwtjO/GxHIaQG63x5
MPHrzncsmuH/+1azzz5pTZRxODpnwO0eRiLeNcIKubm/PMpSNGdReZKFb6nGFffrj5ul1SQ5jR/e
ScUPkXiIKchBIX+R0ne+YCSt5VHVpbcihhZ9DODePgTHnxI5udJI4ZQSBkD7nfRaYPEi69TrMHvI
sSDttreMm5ZHxLiX33Tpx9O4TiuIRKG0fAQon0Ym1jD1UZJIpjon8qhmUmJOg7uB9Z/yweXBFjM6
YlVQcmco1Clfv2s1xLHm2TjviJQtGWlUBWypIuEfWQ8cpU79+hGXIdOQaS7/P44ufoVP72r0cmal
k/cBH6RMoodvDnJJBXUTjWjo0gxensAUAXYiHS6PvfyZ/33x2bSNSNUFXpezEeFhFT7wtoQQqnxW
URVeHmlR4P35G8+iqyqJaxNWG+nortgilTQa5PPlURzRdftK2xUt/NfMJqsor8QtJU8fJD3a+RRF
Mr77ytMs1Us/P43495++edk5gaGTSzvXebUtm98Wts+iA6vinmAM5s1QPw0x4DgF6A6tasJ0wRC6
c+RmerLyMEt7x+dnmZ0chuohVUuomSLPyb0MPl5zg/AUnsLll17aPXSQwSQhgFbQevj1nXOrN6yh
oEBBQSDy9grM+FbUrfUTwa0/mvt2aveXh1zUsnwecza3y1xBzGKIFIT3JIX7osc/S6wwRX1GAKrL
8TE0029R9OfyuEvRiC5E38DzNZhSs0RpWU6yX3lwNInw/OKXafSPotsMgyOTtHtv/W+EJgCfWUi8
LMS42eSmvJzWId2qAlxKskOOz0KcqJ4Ioy+/2FLzPqog8mS2DIqVk+DrjxgqVaEmkuKda7ywBlJY
6Xc1/BNyK9ImskjXMerPUqQ6Gv9Y6eehd3aXn2Bpy/j0AB+/+KeVU5W6Fwc+oReA1Fojfj710U70
xay+64fzzfxQ/TzUbHdKe9uJ5CGkYAMb3H3ywmjXOW+tAoO47m/G/lFsDHGWXxFHND1W5CoWW+n3
kiqy0RnUHJsrp/uj8ITma1jph7yWQOY6W4SIW90B1Txobh3G20F7NCB74l5PNFSQM0Tc243R1dAQ
wsK1kfL7gGu5MoDrzeUTSpbHKf8TToXrmA+1wp0jVt1O/1WieZNHg2akkJA+u64CHFUTZ6MVfxq6
1wKKSu2zghcuDZ0c80fNwIwJJUE1qB+V8Ms/1Ady8q/PZ8AIoUoBOvXjvvvplyoq/pHS9Jgy50CI
UA/4T6HJZUMp3CCpn5sSQl8XnzvH+Gdy5NtBV286rd8HZritHH8T4gBXU7PmFhRCN/HM5tTaeCTU
/YYqJyAfkvxYgImLypTTogPrZXzNp+968BOkHdqAhvjzZ053XedjaBf37DZUZbpu14XiWua7SYg+
KG6vJT1AGAAST44P9ZpbxNKuR9bNpLGEDhvcYr4umK6ejMbKIcshYqAwwMXeod8ivU7Ub1jorCbc
lnaez8PNNvOsZY+Fx0kum/b47pigAaU9grpzDSCQZOvl33hxf/08nFitn35jCTtDp5rG6HYKHh3m
PIjVwX4w01+yiaBXpV0pehmQsF8edrHT7POws12oC5qhGEuF2BrIA5dXaIaZ0m2TpLkhhlC98L5W
zE0Rf/epUbaB/AAwYluUTzZtEaAW/fKVi6vwRRB30o9SqfFK298+VmuSDecqtrY07xKe7NQOro6T
bS+/wGJu0BQ5eRyOYBjMKRVSw6Wyb7Lx281+e3f9pt67ievuzk/baPOnXtmzl6fEv2PNDod2CG1Z
0tgxu1JIVpE9j7Rl0BIJM0Hh+1x+taX92eQSKjxskCR/HCCfZgQs9LY1PDuGiXEkT4QKkewVCfdV
EMTiVfPzSLOpHgdKEKfCgODmFLv0Hbil+233+CpsCM7a7vEgu0+XX20xhhSpbMw5OG0hn32d7V0K
pLPz+0RguuEDC5kLXXqiS4Q82BBWbMIEMoXYi0SvC1oXkbOzJGHUUa4tPfF68+3188PMcqRFmzlZ
OVLgKIsXWsYMui1NwHfmvpdpoHSr7+AEQnia16lSfqRkCOBXY7qPJra/nkLjlkSsA/PwIy3x6eeW
PFp4yICDIiuK7478YuJpO15b5m+945BBA1Coz01wU9GXK9MUBeloQ4A9Qrhsb/r0JSmbXVjr5Iio
EA7ZJos8t9J/ZNV97210+SkrjkrzmOq+mzn3Re+5UX6T2edYfanip8b7Xsb4WQJZtKvDlNBSC9WG
zi1P+a3af/z+Rfaot8HC4i5VuVqUQbB/r+vHqSYTpXw3KP9wUkj2Sxo9teVd6R3AfvCcq8Bisclf
+kqzidOOUotFACxfihLJeINbkZM8hPkearkcHQpjP2SHztnATAvju6q969YuWot7APdL+gMgsyCQ
/Dpzp1SPRHIbdmMgb0L9gU1AqDlIWyG1WkWiLS9Nam442eIqZ88RT2MG2cEqgaAh6/FpKMJMtflp
fIuxGoPIzdbKhm0Q0ojelMIkUYSHL1LvXr4XnUCic01Iy9Jm5aazmCTDu/y/zzVbM87Y52PTafa5
LJgYd7V+DEeapI5KehVkV0G4lxOMI6jApNL2aohvovR3q12t7CIibPxrMvz7EPPfQqr1slY9PRaI
EgmhCBVR0ZpWKBgvZpjUymNOs7d1GLvBncb4lCuJ5pK2vfwYi1Ug0xIaborCDj7XX6eEFliN36uJ
fU7s35Z8DjM0ui0gSemx8c/9eKi6+6h/M9XwOjXudWOTGxtI7Om+dgCcB+NVKNNOCgmBe9zKoy2F
TPSQ/zftM7so6pIXZZOlCqzSkYwI7UzUjTlF0Doh0l0l/SwOpysqmCpbSIdnERqmQJgAIUi/FbpP
uPrFSxH8VKMtNcqoiWFzrZzHi+ke5F//b8C5Vn+y7L6XpcA7Ax4jT1vlDzLbUEVroEP54GVA6wa2
z9jaax36S2czZSx882hJpt92dhv2VbuTIwt2EtWIAGFv9NvKDhwLIrl0eXYtftNPI82+qVMqo1dP
hXc+KeZVYT22/ZUS7J3Rjb1n9rfLgy2m4z+/1ywSKGJ10gpDLs5y8t7F+C+3dEHTeqcM3TbwLaDT
xn6aYrfKlas2bbfdpLtFQCungakeeuoqwewkBgD0dvnBlnZdkN9ol3Sif0zkvy6xoJIlPVRQxRfm
TnVuhYbO0U+Bc59aryWCxMujLUoeLFNABPGBEu0BX4fzIgUpYBlU5zZ9b6RhV1Uny5Po/4Zo8maG
z1KBWfTJLjFww9UgX5nWiyKtz8PP7gJNqg5GPVaQDIUEqR/QGDhXRn0KenrNQyDn3slphdrEvlLD
99wwuP2cbAVDxfa1TadtFQ1XVGtUXbiKTsODlKymOhd/kE9faLbnJcWoJB16k1uh6aYEJmDwBgUb
EtjN8Bu6v+8qWXmVhvJ2Oif9s0WDdQuI8FnUlpVENHWr+cpdwFgK5Mgxc03WLPHHbJaUVlQZYyVQ
SGg2JfVPk+gv9EgHDgpvA+PvOr3XfHU3Gc6m0Dw304Upa7dvG0wlcPuM+1+iYkih+mpKkJhVR08b
NxLZzcRwi/5s0k4f5Odu+GcEnGIWbiu9DTEhaQg904CBDHkjRXdtctnOk2Tba7iGhlj/cBKXrUPI
pALbzPZV7O1KvOFEeVfAu1Dt5CEW4Gm1a9ADYsWd6B7a5mzf25NLm87l2b380/37lcSp+inQrCLH
t7nqxbd2lbg9zFlDQsmnH2oiOztNtiiZLw+4GCyAHdWA7ArS7PxcyJ2MToWElipaiQTfJQPkku8U
nNBl/w2wPs2VFCL0A0XULnqjQxulnZgnNEr/H59ktrCrLDHkskyls2WMoBH0rez/cAYVz8S7JPoh
HHrB+kXeE92CW6Nw6H16BfxsE1hBLymeV55G3Bfn8cvn7zJb561RQF0CUAY081hjfE6rXgc9znjt
5KMQdckvkkJXpNsWwsTIXz1bFpMOwhAHXBnWpOBmvk4FuiKjfBwFsyzeh9pP4oOJjHV3hbumrf8h
h59n5kpIsri3IueixcSRqW3OF6mRVH3iNQbOSP7OHF8T6Yj5I9dAEFsUTLL6vb+nyNsm/XbV9ndp
5n8eeva6aVtXXilBa2Wl09oL2SMOcVbLD7RFoh68/OsuhQifB5slCwLLMxNjaEGLm6HQJ/n5LROL
8s+6BcLHAppPpM9jzaa15ORGhbUsVfQqwSw239KbUmAuHKBk9e71CGH+xrLbnZAaxVF99DEb3UIz
I7ftdL86Y+8Y3ob0OnyQBtAGJ99m9JqNLNFfGccbjbUocF4Olnjj9J3tHuMkvl5pVu69IBGlQD0C
iAyCPJE7J0SbNrd2J9CO9I0J6YrIECkoisqgf6iTdgdJ4oiO2KDZsYHG4NOKk3Yv9Oe22kNMs4+l
36lh+G20P5TfOhiFRKtdlFg7BSZLEpKRxMu7u+qcBJ30MWley77bUqPeNkVzZ5Or6yKyJna5jwz1
kHkvo+w8WWR1neA+2jjSGqpueWaRntXIQKGamN0Ke1MJDaulIiNoEtq7QSMB/QtbEobYWf1YTair
SyedjXAchzVWL7HC14U7NRhxZpVQSMcgWqQ3ExPf4Lf40jEp2TzQXNsHQoNcIdqNBi3gu7CCRnGn
44y4FUHBdCgw+u6vuybd2MV333htuzd5zYtqebF/es5ZmBAGRt8remqfNS1wdd++Hw3jpNXShl8T
N5ByDN0ida6TwcYq6mnIs23OYbmyEMXH+Gt10M6LklEAFObBo07BWxo8LGeFFugDrEeRwz8iAeIq
pKGtEUCQBI4BFQMEBnyX9hxK9RYidzrV5MW7Dy2KARSko0VgaF/EdR8vn5A+EuRGFBYKXd76xc8A
2GRbppsqqq6ElIeQzFbvZaBC27TGotcHUOdrW4u3Dzj8e+stMs9SceuzbvwOn5Qemiw9KJjU0O3g
Za8jtFtuagLzJZYLkBZOZxNLwcKaroVmCojRWP+uNd3V/F9kBvF5iZo/4EU8OXxKonMsl7sC8keD
QDSkiyW0/jeHOwwo0AxYWAkbq69TMTSx+mslip6pZt7G+gN9ftTqVDiXlfRtoJc4S34J9U4o8DVI
JOnTyxCbqWhX2SdSlurln3sxIwyVysHizQSLNbfec4bGnsIhyW81Kb332OIkEZfFSKe4Y4ubg5TD
DLbgIKgA8XK4zQj06l3lFJtSpu6kPU/OEXiZ7ccrQpbFmt/nR5udCZIdaj6bkn2WlZwLzD9yclSV
q6S/N73HtHtgWoAUTpJrJznH8WO8mrUR29BfK+HTp5mdE30sdUojcwCW8rhFESdL7yqxOBOYxhPq
qgFWbXAtV34QEXbPR3Vgv9A0Ah/1L9iDXKZemU4GnWrqg1DYMUnS8Yj1pCYLNjvC06x6o3348rBL
5+/nUWdbTzNodp0banA7NIcgeqzME1OhT1+TtSzE0l6Mdy7u5YqKynbeUgOarJJBz0s3vB7vhaCm
da7plrz8OouiVodGLGRyBlN7TrQLFctMFLp2zlt489d691ol5QazDHYEKJiWIFgU3c+VK9XSufZp
0I/mlU93hTBWan0agQAL4X/8i+yR122i4p1FbK5de9fGmkVnbZh5bdp01RmD5wyr1MHD3Q+36QOd
rcj9Vz7nUl7l85vNlqI1DrY5qI53pjeF7FFU/Jy8ByR+Sv4ahT+FsL9qJtfBUT1QKYHSH443pV0e
RUQce/42sEl34Glw+bEWJ62F9JIwwjLlOcEtjwN1cBLTO+fTCQDkH2JxjGBiP3hbzfWsDTXbt80+
ibUkd8LbOqUR+Sw2Rn5bWM0KrdmX32pxhYCtJm1u09WlzbadMq20ItaV4pz3z3H8HlX0c+UPqyyS
hZ+UQx6og0lGTif/+PUkMiFBD4642JKUgx1R0ZTKIcy2pgTHgpB2nUy08GLCdx1pA7hL3mw2iVoH
eC0m68WZGu3oPzTRQ0XL0hrreuGXAv2NpJykhgmUaLYwchCD+oS8QeyfXv1Cv7qglymiafzy76Qs
nA+cmbQ8Y9qBImXOdaIGqJDNLpLzAASwuMMEy2tPWrUfqtvpl23tRZyyMqT69+HwZcjZy/WR2kyT
OqTnzn42jZ9jkT6Z6YBs+yGR7oOQCjg+yoq/IQ96nWjl2vBLc4Y6hip4GxaMafHvP21wFbsb+kxK
nz+y7fVj5n6/C937t8N36brdHHv34WXldZe+MC7r1AmwYOa2MFt1vR9LdqXE5Tmjf1otrY0TjZu8
KV3elpu+jv9PSzsLFcfLA39MxdkhjPkL9RqDHxZbvtlUDYJcy3PdK84BAIYSSznK/jdOTGZjDMbr
rERN3Z+Vun4v/elkazT0568ivo1kb+f5OUu33Q5WepAqaBL/xNY1Zoj3vRbtgn46ZYW5zcZqH3kG
cqVpZ0eY8CnZpk4Fe8wr7R1AKTsfNyFN5EVNQz3xKv1iQgXPoyTCinHCMNuQnV0ZTleX351DeGGS
iSNTLFauTPMWtl6NhkxO1PycSPHWqXeF6mpPqI1e/bPzFL6Q9XGbrXroX6V/tFvYmWbyZHpkwrJg
7weGG+v9fR8G3yz53jv12Y3m7+Sc8tJGpBkRaGGZSaD/Wr9nngvMghYMso0dGT1yTAd20/7X0LkR
ycPCLXH/RFMkX+MfqanciTdBB+PChScZ1m6UbvR0OzmHSd2CZ3BU2CObCqt1Z4cPBMSXQt1ZAGkM
uoR3oJYl7Uq5oS32bN8qPoXq5AksobSp6Fkod+mDfa091j+86+y3c2rc9NT8fix+R8omPvnmxuZD
uOHmO0w796f5R74zdt51+eYVLn8DLVVMLRmwyTE9xIfiypCf25/orpmcHbzEkX6K68yod5rmX4++
fFD17kX3NWiKXOTAErj9vXX05N4t5eiqtWmKiLf1GB+s4jmHRRKReUweRKlABkLcxQc/omHFnYp0
18LIaoO1db647kwdGwOWOZrJ2Tq3PLWq+xyGd+ZhKwKZjWAQTzM6N0g2FaDdKVWvdzcsjorHF/Jn
YCx/XUVCWallTfOCOyIMBCPYAaSpRAXyn3a4gQXcBdZmWu1fWGLkoBihsR12NKfufLbLoR/odteB
oYFVl8EEpJMjpTdo0IwrcLCCaIfYwmPtaTVauwn8SgQzWroJmF4VFFVycrBZPjCijUNnYwvb8kml
XVc08UJdvRlG/TpC6MONWPALqMPtzewRNSFglHjnBZZrIwVgKQRxubfibxNQXDgd+Dm6mUY7zFjs
sAFBdMgFBMKoYGwCP++rvRR3bmujOVJvdS7IKkmMOt+LZJIAvkpKfxC9U8IEQKT4I4riJKMyHAMt
6r75SD1V83YCW2sXJ69/sIvbwAZ1w5QMgaTqSCGoEauw4sU0AEMj9dMzca34j/H/UDwJwbIc/tZB
xubxQWfxChMpIaslBwZxREQT4QPEFcTkqaCwwo6i/7JSfon2ZIgBFAGHJMUN+yQUK16FEiOArRH+
0opbORj2KG22PUQYzylwPv8POTDgXt8H9sZIgg3VNPqCTDIUCWqYBGSNKpW3os+Brk8ZziJMV+2F
xi6y+KJtEMatyKCLVIOXTdu4Psgayb622UNpgZslU4qNHNhFpuFCnRGsmQQA2G8B7DFxlB1o5oU6
g4APa4FqiHAANbcxX7Mbrq1+pycG1vNXGkRVuPbCHpxEaV0Uwtt3FzrYD6kb+7HIpI+9XJQQQq18
xIwh4p1i2DtljFSzBoQE6UcY9a5s7Qt3S4MlpFjUM/Aq+Uvwn1lZm4iGfVMRjJaYHQV1qesLpii/
SwP3Q/LfJH/lSFk6Ub6MK8KaL3GDbI9GJeXnIU6vGl9+lNQG0YHxwrHZ59MR9NVWjSJSkK9eTJoB
sFI3pcAUTlH7EHLM2aEJ523TD3jBDrsyH55z1eFza/ueaMeKp83kdLzFyMT8w7yiL3MLB3tv1IQH
wbCx64IuufFO8oddkje3VR8dy+LBDCyO65fcK/e28oYB19VUvHSD8UNX782hDFwtlF9BQz9FYXaV
RtYPEVPhYLAF+ON6g/P98u/zcfmdhR18J9Ok+U8l/2bNYnJ2oKAKVeh2xORWRP+cEFMy1/idnG7T
qcWu1HFAzfsHLUJf6zS340jDEgBm71qdSHd1bNfw/8PaFqxEQJTkZzwWrw0EejRWKq/iaS497eyU
8Butxu3BjOCAobw+kCF3aCOkLJVTCqFZ8vLHWYjrP3+bedK4iqusgitrngOyY8UNNajWuqKtC/rL
5YEWglwiJ84EoXIDOTJ7rRExE+lNoB+VehtL51D5QbcRhS6/uCMXvNpttPQVMTUV/H+OWrphv66N
KCjl1MvznK945IaMjBU7WFhapMFXfeQ/7o6ffzLBoOWyQvJRBqdCHevrYG1H9GF5JS3Y9sFp4Ixf
oZPorCtPP43qVTpem+peucK2tH8ahB/zFlZ34T0kv3P2YAAvEMwsN/zRky1PH3X9MRl3Hvx2pXTL
J3CdsINK69Xxd3p+VM2VoPwvddd/Hp5VoTnQrP+SkeApIieTmgH1dUAOGu4AdqgdLVrVo6uAoE/U
VhTA8+AWalpYWT99S7A6/hQSyT4Pr9nghcTdg+AmFWsYlvne+vF00PYtBSNm5y8arg8IssliNbt1
/EdDf6Yu2Si/yvx5wl4IEJAh0UIbQA1fK6b8dQ39GBhXMgJ5cmrOHCNi9NNQ6QbqUORuQrNkniCG
01ZLQZL2dUlzQ28lQzFfih8j4qNIozwsIO4JX2eRpxhBBl0hvJ1s0TFOKzDnBwiV1Vr4fG18DARN
CY2gQhf8vBYxKUljSDQzCro0A9E3hagkyg5AU0ngXV72f8mj/jOYsNXjYESrNDukFKnkwpvBn9Vl
TOt39GqBrqDIrE/PyBb1nu5yiyg/Otprep15yWU+8ux72klVWLWvZLfUSxDqII7q1ui68zsdQ1i0
Q9AXRMKCtxOP8OkE9gNzCrygzG6Leje1x7B4Zp8u4pUL+8LEYArauKZqCBjkuVBZy/VILlImBllk
TgQbW08yZIZQ41/+sT58UWYbGe2+NB2RH0MGPCfpypXc6roK4AMrdjcs4NDrByP+3asnEanr0U2D
4URZEqcfh2RfpVRZbvrOldtjqvzQqfo1HbqbAh7aD89rN9P4rCRHWXnyJh00PAZDXACMeuUI+6ui
IX4FeqVAXfMjQC2dbb9y0RdqWWFT7Tig5ZVTo1gkTrONT11Ssl4NXb/KZWiGTrPNm0zgHkRsuVps
X9oyeA5IA7JF5zof8utsKEI1T/WGqZ5nLxbF5vytuKrD86iQl9gxMew1aeVf+fj/vPm/I84SKoOs
eX7q2SCsA9GwlB9SJ9rqVDBl27r5WFuhCeCfxIDUPmPXdHm62Aub85cXnk1/e7SLuJC04q7dtbtq
q7ngYPfwDbb4Yu60rbZNd9J3c4NHqdu7Hv8cUeq235DH3qIn20iucWPsx12/U/i7yR6Xip34HyUF
N95QdOTPgTA63dyaLghU97uz0bftXt7r+3IPU2NLqZ0/QVvu4y3ue1sMobbVWd1qu2yn3+b7ZuOs
Tbb5dXr+ycWW8GnJy7mXY/KLqU82nIeUijVo4/CBG2ABiJYAF3iMi6/R5S+9+kOLLeLTqEqHWj+v
cqyErHqvjtep86ORdAGBTBiPGiZXPi2+h2u1MrDYnuc7gka2yrbpRv+bW15ytfA8Z+QnTgI0zDAm
E9rSyne1+CU42wVJs9h5xn/XDSg61ViZXH6ApfCE5AVxCVln8hfmbHFn9DsEHqXCb9LVzeku2fqu
W1zdfv+52xyftld/1nLBCzu6zSi0u+hEq6o5+3kzVfLtMEiS2yrYVc0D3YgOqmFdu778Wks/KFBj
wmAI3+wV86KWXI0oxL2svO0V21XG+E4uukOkyRvS6hp1a1yipnf8tlKr+F/MYIJi0lBEGULRL2b4
p7mUCY1/kVJYrvCcCUlx0z7xSGhHZON5P+GeSWsNrUs7tK1SeSECQG4FSfXrkPVoyUpaVNmtwmfV
s/fBU7aBBMsT1DeOpR4qXgkrNQXgNa1csZ64Zvwwyms65oWDFPMmaNIcpQodZ7NVlE5qNTRpRkQg
P4yoQ0lQtqqBp43pDmtn6V/tRWwUpL4ok2KIhReSNjsNYipEweCAAWjlIwP4j7DMN1XbCKUqXdI0
UQE8QFAR6s9dvotAIA79z2rt2rUQBAnzNjp6MHjHfmD2yp4mja1WyynhV7jPymMHx5A6+Moq/QgM
ZtsEwzhc4gzCPNTwX39gSUv7DpMBEE8+nd/FsNOqbVTcmeh+QsyM2rJy+QzmiG5Kffeq+oa1lfUS
lBDlQcJJRsJLOs2exnJ8lLUDRsxuBeLzPyZCvyDMGdDna93eeNhmBUI4hJu4lnOqKunOr5+tBFOs
6Vchn6xCPWKF3ZcRQrCSjFm/qQpvF2RvcZG6Vvyem9OBmPjUD/dJNGzTiCeM873UaK7f/DDC8iVM
tBtk3jd5mG0mmdQXjUbt7xQAelo1G2HeF7W/teKfyNpOcX80Ug14kMAmq8ht9XSjqJMbxvp+KoZN
rv6U/WFbpfB4HOrjV55X7WW8dWg9znrcmxXDrchKaVGKPxdILKtYkQAu7jQUlRThJUJnyFxfqZnF
CHm2w8BUObL6Am3rkP4s8mNPRjxEX7eVBzol9MPKDrdwchCR0Vcnaw7wrzleJG/455hohuxwBziz
6nTQsaCgYEAgTrgvI3xBYks79fDn8shLq9yAh2Y5UGvw9phtNvnoUZkFeC16yrm5oScMrAfkEMJo
6fJIf8l8xBrncCSr9AHjm69xBNyOrXTx9C11T5a7r93ra0CqrrFzd7unq/77zcqrLW6kXIMN7G44
pdR5iBmFppaOE8dT/e6px6E7YpAKQL4jN83p+6b+I/s3MulrMNu+vfa2S2fj58FnH7btq6YYIo7i
F/mwff19fYi+u7vNJtu8r7ymKvbG+XZimpQOKJRAJpj7N0oYX+pSzEh4l21oBJ3c5C7YShtjd19v
b3cb1b16etBTosq1L7wweYDDcceCVkef97z6bKd5ZZS4GN+SyB3HQ+29CfEHJed10drCNZyhNIuu
WshTxBtf98w+sWqrRZJ+6yg4/0kWafCIDc6+saOcMMDaCkQ0vd70X1OSzaD0JUikZSgN+QndgpVk
21XD4eXXtzgsdMTR+pxyONRWEOWizN/m74X0jX5fM3lVvNtVL6mPI3/2E/P2/44kvs6nKCRu8qzN
Qjm8Rfvi6ft82oXDKbAftf5H2N/lMQWjfRmeXVXCOAi3uv6QcVKzwQOjbwReTtdpBpd++/TEBOSP
V1a2mMt/PR5UDPL5GiHD/E4JKcePBjRVQpkSmW+E+IaHlIN8GNpCMkFOgT8a/RVYkG+t+I1ijLhT
Xn4IEdpeeIaP0PjTJ5IcI7BQdn20Fma4r9F24/lHkkJYjSMMfVtN1iwN6ID5YtO22EHnRbvJKY2J
rqOInRPk9LMfHPMIWtyBalOYnabVpkV14QU/jzfbUNDEQn5W8vHbj9Pd3bf08Hhvbt3dz/OG1X0V
HB7azeUP+vEC8y/6ecDZhTXLFdlujAGdqHL0Ag6Gnru5YbhWcRqU5tpBLhBBqYIxMRAFP0eK/tiY
0xYu9UbXpJ1UUmiLH6qJOeGXbuxnN0WAlSv+jRTUdf9lFw3vuJCBrhC+hjWGoHgtm80AFpFSX4/W
3PtQfKYDReku+oYoCMbLGD8p6h+DSRw5Nta0zSGl9NbzDLQvkKsgZYEJYgMo39yCdvx2+aMsLfnP
32R246EZ3DDqro2QqhIagi3RTlr2HvZvqwmS5ZHwhOICAP77Q1D+aT6bcq10oR7ntyJHA3eyxPAQ
sdJxtcdibaDZ3pI5ONi0WU130fRAVweoZ5KpjlVsnHh3+eMtXU8xnvr3nWbX07GoW81D23Grye+S
ou/H8t2hn2NMcBpVA5ePOY3YkOhHlY69jvyHLR0yaqVZ/4xBlTf9GvnXxf+Qdqa9bSNpu/5FBLgv
X6ldlmQriRxHX4gkbXPfd/769yrPwYwt60jnnYPGoBs9jRRJVT31LPfCFtSwFbnzbNc/Axh/HJBx
xnqn+H383p3mVYYuZCnm5Cf75f7Hxn3tZqvXePUqMpTZGljNjPnCnWOmX+kLCTeufy98WfoEcYPp
Aws769R9Oe/N2Q9/8a1zvfVqo62Xk4tGxq945RzS2fi0Wv3aycsD02F3Rj44O05MD2ftLPyj3fkg
11JhOrWiiwpOTkxrP985ctykkIHwbODQQecAh4C41Uw3F1pJ10p6pvGeW+e7DATtShH2ad2LsNMg
OWs1I5Z5hB2mLK09l/Rkzb2e12ca8CNTe1q7Upi5lvejAwHUvilYVoNk6PdU6MD7E2zCe3MEYI8+
6EDkOavVltwA1AhDJklVcZ2leuAKirO9R+whwxYT99s76lr66TAKgWhOGY9U5sVuN4Nw9M0cc1+O
FE60LZ09H+3So3WYLNfatvGp0SWXQSXMgbucwXd08Zfo7cj0a8lCwZBdrF40pdWhuxDtVMZRudnO
C2aw8PMyo3xAzLfJSjzrt3lhb4vSmGv1amJ2U00gEE6SAroHxHIwbKkEPBu7mX7LIFwcRbncJ/V5
9E4+jVI//a1AJo2nRRpakFO29jHIf5H+oD49NNZc+Dbf/qjX0kCaBPB1UEdGtP7irdpybM1IU9Md
z16PR1IuuvsSJW6/j4bV7bXe64Ovn/Dfi11Kmelj0quVjjqgGTPNG2DFb03l1ZGrlaz0i9hxlsyB
SGa8on6JoUXEsBHvPMLX9wV6KEPMR1ENxc7LwVqh5k1TZxK+8s1MCPK2K45AZp7AddfNCbSM5c3Y
+hV+ycpTnaMJJsrFFPoreOjbzyI+7eevwaMg4kRTihBJGn4RD/oMVYq2zIWqPNqv/9KBIVYnwxk9
OeAzt5fTRHz5sh7r8NJYX3xhkOfofUUlCLSdDo7Jp10vWdDouS4oUz10ZMuunLXG8MDRQqd3Hra/
iwz9cHr7aaOs6lWHjqqinmgsAU8bMeV9o43C1cYoZ+PXIDaSZN2rr4aRbrl4BKewapbJEO+FCbnp
3XmdK3cfn4+rnDaihhTJJaTacnxtAhwSi1Z44KNEIp/ldFj4oHwi+jV58KYGyMYAzAoSDJvpo1p4
B4TyEvimYv5MENwpJ3MpkyN57dvtb311l314NnE3frj7OpTTqmKC7jOZQAHVlW0Dnl9BmPfMbxiB
/f8tdrGPsLzqvABG1C6rjsh0QRqoCmQKVuBH7g4Dv6ipCxFT6lMNbjm4BgqUz2+WdrrZSh74ELYr
QB8fupg5nfiFlYqh4D6CpGtvmvytxDt1as7GdGSL3olZV+IID6HZQnlCBRP+Bcnrj4OReVO6CxwX
TR6gpWxh+dXrZ0CQjMq1wPVpS+UU6HfCx5W68fPKF3epXZjsL48RZSC/9WGxyc14WXrfQy/dir6j
p4z7DtypHM5IfWZlvxhRiGBgP/1O65duwnJdQMtKN9X6v2o0vTVWiaZCvMFs8b+JLtj44icEHRO0
9ecfilaJaUoFDWDS3cx+RXsfqh+xHfgb+qXu3az3yu3MpwFcatLBp4a7xJEbwxClksxNou8B+upv
nhDvxphzFWRu+tKGYE43srdMM3RJ7vws7w3eL6ENiJWGTDRc0EuNoFaWJdsU0nEZBLIacpsEY1HR
X4N+6xndDs4T99mIE12uRIuyuZuZfE2xeHdyNzrtpgW94+Jj64M0eYmm0ICm126C+zPwzHa67lH0
kGFLhjUU71UHlM0HcpCaAzB3+1mL/3pdc2dY9zXt/vQol32drNWjcoRfsivaFYI3QeAG5Qp9Y7CL
t8POlYGzWAlEMR1WZuCXHkVdkOlwKot0B54TIDcsUmUi73HZZG0FwHyJJ9ztJa+FVRSGUCVnJof6
68Xp6zRJkpKc/hAaETEUrP4tio8lXeXu3Jrn22t90QUUke7jYhdhtZAbe8h9cA+m0yyLqFyOgFod
fdwYDVj5aBnGCbrRCJLbwXKqbNDqpxySlviBqbUFjgnYV5OBgzwhQ2LTuE+dP5X/4jF18cwQ7ZQq
c03YMgpgYYm7VzfuvMKVIZB4BXwg3k8GetCfY0BTlk5WqByLuvkt+b+RLEKjmHaAvpcDqNl0Begn
aNzUSeItRH1P8SHIF1wb6b0r8WrQ/vgw6ueHcTwURQJDUGCxUHzpHkO6mu70zZJn6l/8ReOXIVpU
dw10xH10GRk+rnpxX6nYxQZDB+pdJD0k5L22p7GEHBMqzaP/xtSYogYzPzpMuHXe3kJXwxIOfSLh
pWwBP/b5lYMsKXOn9NNHYTMGuGVuhZA/EIRMCId1PGy82oP1v7WradlP9cqo5eXtR7h6Yj48wcVH
j1MllrWI3CAdZ1apbsgPMBgWkueDH+5743R7uWvB5+MLX35tJdKD3CA7IK/WAAtpJbq6A91rYBh3
6aBXf1oIROQiSF+yyz9/3dQsemGZJ5iZRyU2sNzG/BCbCH5YcOOScioRrontemkDFs6Y4vV3Qu2V
ip7z9eEJLl43k6I0mDRibQ6UNMvOKI1LC2gsSAwSAvCnwDc5Ne5UUe+uAl+2NNkXFD9sQcF8fn5v
rDDzIgjxhGowPcjDWTzio+qcSs88ZIO5BOAmj+eogX3OyJKKGJuo2h2NZO0Vqyb8nfE1KLwc5ZRr
r4pxTBnDRRRbY+ivs6xDhcZcGMawEJLxOMR3y6wO4A2MM097jVWKgfikaZJbUv2yjfrqbEkUC94e
LSGIC862G0h6sEuOK7dqdkHzp4DHEwNIChN0Uan0lIUOoyrxuZuK+YAAv+HnXNjRbCrGO0nQ9aCj
4dtIWkCl8J60fEjEfbPFsyzFPZXUX9TrNEVbELFQL8hU0YAb/NJtBO2ddJVeIGYqs9sn4lpmAOvz
3w9wcWXJXZ7HYwZ0ppP2Ri7K/7uZ19VDB/NSmMPTnrjEqARQ5XxDUt9VrLXptUtPJSOdhje9dyfy
1NfCKQZUaNwiZGQ6F5cijeSwLjQz2xn5wCA6WBhjOXfgzgz0idum2TmtRJjl3KXtUrXR7OWufkYe
US/DRdzUDwOj8QzFqLGy5rW1MIYJkOl3Oc9nGYk7v4skKYEbS6g2wkNJKTlLcH6ItqBLLkyPmzFe
DybYrGEluHix3mIZeCxzb6HA/RidhWyMczmOl0G/bFR9pmo1o3vlISraXezh9JyqsJ5OKZaweVYu
rFZylbPeIOgc2K7WHSaTLOafpoRF5qFFMNgLJXJcv+43I5Spovmpej7urpOr2vXKgUpSKQtZ4JOD
/Aly6rv+CG6ynYojudG+lNXo6sPeYl8ldIALx19KyXGiptZWJgg19Wf4RPr/zs1VzXmLm5c+vfZp
MYtDb5nwIfO4xjzpAIBPTHn4c7gz1ohULyCgw/zIXQ2WUNdIqxh3ZFoVwlpLMFuw3hGaGczAkU0d
wYc66yrgYRCQ8ct4E8vtsnAQ2vDfqAhG33EJ0HrrzPncCZb3hvcGBQE+oUt3inRlFmjjolS7n5FZ
rAHVLiwzvoe2FgH7S2D7sLkusui6yuqi7lCeL6q5OT6a2UrXt0CfCTMKPetwxu/Pmb17gN6t7v/v
C3/xCw9UqRnNKJp+gCHkrxReY+6eS5ex0I8fEJRc3A1BAr6uwtnT39enxhVdY2vVzwlx7mn9/eHh
4cVxX+g2x+7zcf19NjscFuvjsXXvIsSuR7R/fySQS5+jf0ADTUn6MhWjQRDNjnW2GMFbzbF6/1Bl
xy51ZpmCRuK2nu7iKq41kWAD/58AwKj68/JakbXIM+TpjnQS1fnfqF9zPST5PHdc2D3wH0EE6sW2
zNdZe7wdS69WHB8Xv7hvg0Er0wj02A6pOYM2Q7/qlJkZuP2LX8+BMSEO+N+sSHJhQeARrOGLeKfJ
Pip3DgMWBc6wz0ljTRos9L61ZFWEtI5Et/LODX81aQOzgrYRQwzlkqyCYpaSlgqTV8ocpVlwoYOQ
V9SjZi7/14oB71XOf9Z6/+QfLkhba9vU7mLsYijZWiqZZpbFM5rQWurAxDsi6Xv7k1piovflsH1Y
8WIDS5VtmrlECwUsFuFygfySHPyEA00KJ8p3i/LK7xUm3tCxsme/L57sKV8ZCN77Os516banyx8k
P1pzFnZnX2lnjvmGYLXT7Ycg2QB3IG3ZJ0G20boBvjCop79+mP4pQWGXSgR7ce1pGKfCpyqpyCxz
o8vmrMq9fVmtEPMlczkpdBEHHRJ+ukIQ0C1o1Js8V+eNK9k+C+4JoRanIGBlaa8dDNAQ1E6Q1Ojx
qX25ifx2lSvqSjxBVGgLkqbKENIyb3VYLEBvL0hK4K8gcXGn6HvvwN36vhcntAmrSFeajgBRPNdq
C0XMXNt1yTv3xIxkHdveS4TEkxxrSHr+SRVERnLYgtqucuJVqkhbQ66YWjZHsR8G74Td9bLFqBB8
SOZsB+4mY2oPdiUd5PpVSQUbx4HVi6kEXNrSZ34tDFF16JLgcukJQoCKOibLyVGjXzf+Up16ifiF
wmmC0YK7msTESK1P/Kd8vaDgVs/DrZ7WUANRBeC396lehlw+YPO4Sbxo5ltM0Gq6fIpPqq1lcG/7
h9rTZ+WYLfC+pNMLJEnR5mHUHUUajuykjRo3mEwszbxVaO1L7UQrYVaN/Vwgs7wO+x77HBm/hJyq
fh6depf2aIFrKzssBTHUT95wKLuTHb6zar7+WEJ5UAflgdDq53AaRqo0xLKBRp1jLIN0cq1xmtPH
FUm8D49WM+b91C8SOFkRW9P0136/6ftVwACR3odBUVvHZ7Ar6LMKVVrsh0AAiJK2OCoA/RhlpLD7
IUV47cpn+NsgXLDKu2ptW6Rc+Nl52iy3XpXEmuUJYqDDSsuj/wdt9yuHXqdvDDoTnwKEwz+/J6/f
qJ4S4Xz5zT/qj9V2+nU7rKjXsmDkJAANCX9N57Lv1WGHFhpDEz3ao7S1VelgmOY2QW9AZ6bmkADG
xbLBtFvv5bWcZau/bTDuclV7qDH+0LN0Jyu/2inDLnoNKRCZG6nd+6H6gOFqoD5E6jmAPn37ma9F
QibBEHgAWgIwF///x9hrekqgO3DfiL3wdygPaJ3dBQlcu01AW+syM1hNg6vyeRXT9uxMi4m3DHTY
Vl4d/U4zsAiD2+bDIQve/ouX+rCcSCA+vFSKp6Qvo6u6Y4dinpi2+zBcWOHz7VWudpvBPUDwd2yd
gdbFt8ulNA/iArYLMMsmhk6rJUvBelHq4wQ0lvKgkfxZpZ2ifIt37pNe72Hr3XkI8ekuTy/jNMb5
SGpA1LvY1UZgemElkx2Ms4gSh6o4TJ7bnpwcZYNqFkmFUPz2Av59ubCVO82Wq+nQh+UvEVpj7+ld
a4ISszJXNR7M58TgmgT8PPP+MpNHBPPO+15L/nRAcygIAkuDpvX5t80CMIP+ANPUQiEkRoO5gQdG
LwGWcARrAKlW5oNG/ZbTdKH+KAhGNDvvPMTVg/7hIS42WB/2o9pYBbiS/XK56cjLSct3i+2MdLta
3lns6uH5sNhF+e7ZZmbD/Gexl+UydDcreeOuZtvZundj2ES3VxPb5ct2gquIZB9HFTvQz583Ha2A
OEGzAlAiWtdA/VprFAYgAjbPAMMI88XtFa+/ng0aCrUtuOkXr6fXVY3aXUoLv3xG0DQy/aUvtBPi
175AAEO5E/Cu/3T/We7i0MpNpuZKwf7htmoGw0WfAuk2mfpFLu9tk69MKagtQtXXhLpLiL14tcQJ
2sCUTG5WlIX5fr7xA+HNdlhaxkNgLicc8FLLvf05rzZ8Py568YJ+3hWtUwmZ52lfQixV9S2pqA0U
hn4gdoQIWQ7xQR+RK+/f7qytize63D4w3OEOmY6F+tfF6STpUxOtAOdDSMx8a1lWp8Z4FQpGzOkh
29LxfQysHqnZY4K4nB84W7Cl4firr/uDI7IpPVorFl2Y7M0P32q4ZZE/j+TAHftiFiVIfLdvMK8V
dEgG9VUOSmBMq2BK5i15GiE+h4MGKzOjD2t5G6szl2bzTI1a4FUX2ugpqSfwHXDV1xmkAxoNpCo1
og5MSIwJb6Q0ncu0AInddDt8JSFPzqCbJRvhKT51NJWqczUi6bACr2TWD4jB0/GwlkqWzFPscoUL
SJj9jptyNoEnafQzw79lubJ7gEmGuR3kUzwdC/0tRnUkjZon7l6kv+tl2m90n1xVqQ9aHc/t+ER3
FFkQzgF4qNrZqIAEeryPx0EFRamsgOAGSIbLfr4S0742Nedi0kfquccQdgG2KnxN+ucyqZZBiP9l
4GOl1750jY59NXLpFYg7/m4x/dHUcEY5aee66zTRSU70JdEXUlbBtxzcFOXOAgWI3C8fMkAaVpSt
jdE/RIl3kAzQY9I/U/hPraFgA6EHbSEzRQ94TFbga59u77Brp/fj/roIvGEYx7ZkjskOasusV84j
qEYaWbX8ip7K7aWuUBsAfjJNpvLiisd//XMorJ3EyjuTSEER41CoVXmJezhtmexZaYZlHck7U90H
UfUTQHJdYxirFzh4Jw8Gdy7oE8HvKGMbFZg7sBNxgr8esv882EWMBqQcxGqbx7sSlYR4kftbv1uB
N7v9/lfBLSSE8EeYqGugGT+/v15iQp1bZFEVTWu0XGdq1s17pZgl07TJrHOln6vaXI2pvRaXg8jm
auJLoTxWNEgFqJ1phPJc1c7CQY339tNdTTwQ+4S9rzP5VS5pis5oh0qr4mleUMqpeuYWBf1DC6IN
rgznynzBywf3qDuV7d1lxQb9kFpqoZPCbioYt2TPiKmA+ajkkhJ9307IyKAcNuSL5B7G9uqQR2xC
3hdFQEqMz6uaii/hTcBsv/F/59XKMr7J5vfaX+vPpHhe+E0xc1eW790k164v8YVR9kEuly7Q51UD
rSs7O/CTR8U6deUP5CkroxHS/J2F05T/UkoPxt3+2pV0AKUulVNHWg0J9eJVE6kqoWD02W6EMiUT
mAr/t5Idc//VwhVxghE5qfKskWcluk+EacoV0OWDMVcsaW1/K807YeDKjfbpeS4iTuQ7koyUVSJI
XCRE0GEt407deHUJSBZCPAVUoH1x0EI7sYcqYglqMKojlpCCO29xJWQo5oclLqqEuM+qwPPMFLdg
blRaRGBuW2GncSdoXInPCvvUEMIaiGVezrrUvnUUT8WuEQV5cLvMUoSCRwd54C6wQOy+iyj4aamL
5GrIJaC4HUwG5oXjWWa82nEAF/XfQd0jaFTsaNLcjjnXXg6eEvcBIecrMyrwDL0LYy4E4ExpfRZq
KNIT3dC7OIUvXlZ0RPHnEDpBnDwR4z6fvNJDpZ/yItxpLzWCtzgDzixrmqvMMxHpRBhxNRjftPIX
gDehvKbvHcKOozCdSLJDzdCokkoQ1sfROmKn+l98BaGcQlgANXrZRsmUvGp8VX1PoBn1Meo20DVJ
znDo73zva6EAaB1sdKGawh30+StEw9CHGAi8a+Oa1k+uUzLYnHma6krGXb7TtSNCEwQDMTJXCHcX
37yQAjnycVnaJQpfOVkALmyVc9EZLvRd1F7VAm8pUH5F6KbMNukoUJ/YEynr5vYHvnbx0g2iqhYC
09QOF4fVr6dyGhEE3PEUdTkblGIRAMwW3iStMx3S1niBnKbp3VzKK3fymmWdeKvCkR78Ln/ElAH9
TJXfPkYI494sWax9eeqglEKjFa6RbM3Pv0mA9pMx2mBZKmcrkiIDWIXoThNQjMGim9ct6Ojd/iDv
2/1iUaEoAuuTdAxW4sVR90O7Z05vTsepWnT+t/i5m4+zF+kxHubtb3LzodhM6RGBP4Dvxk8L1AG9
7Xyn9679Y5JnCAmMi6GcpcohSRPSFxT+OTFQY1e3H/QaMpW+BEZvsCcxZrw0hJCdEjemNELLuv0N
HrXs92a/xYwpr06k/JZAOAyVW2IEhbEMyoAVFUOFL9Ltx7g23rBFpw25N34n6/JCcSS9rfW+H4+W
tXIspgcrIGOYeAw1tglu+3AKv3vOosnt2Wj/NM8jLhA+c4+5331jwl2ormWv0BDUES1s5uOzg09A
vIjN2Vg/mr2MHN7W+ebHCNbtYn+jAGWsX219PnbrxptrPpol4y868Ity10rbhulK/mBW+0zekKkn
aNhCiB6WU4wLPLjdJzB6m3hYNiddWagPerDyHtR1Hy4nKg+gu/If9WH8g/rjdKeUuFYo85Ucmh2Q
MAXL9vNWzhJUzrE+SQ/UqozNa6taYuixBTFHv440ksqryNNVQ/8jh/Z2+zf64i5GiP+0ughHHxLJ
qTCDUtIz44gfDNEkgmYo/5EOUIR26sbCvG0zLuMfv0NMseN5abttuDSeUu1xah7Le5jGq5+CHFo1
IQKway+BuoblZJ7iBcH3fma5yNGc42HWivnmd+UU7XN9ad0DhX1xoxLv/58lgRF9fn+jBIhHszT+
rg6LSf/H3irqDNiGMbP2urQ0H0FihKpbjAv5xX7olKV51xDhSsDnlDIMQLaSwP+lvtHNqWXIifzp
yoSgP7ezJ+XFfPXw7HSRAa3eMrCW9qz/Ya/9O122azwI6B8kuA7flpBxsfemIbTiSM3zQ9ymbpDK
rvG3mZxDYeCljT9I1yfbkPs0JbUVXpqwYszcmZlhtUIglSs/oHtQYIXeAq9wsmdPLpeC3ZcO6Vq1
/gFT1wTPKcgNj6Hh5I9uXkXrKaT3ggBBcNQxD7+9na8Vy59e6GI7o+pRRkGbaUd9XEgdASHJ10Vz
QHzJkGfF9LeMnvz0Wz23f+bSg60/BoCCDZSaFKToX24/y5W04dOjXJRoldbmVREU2UG2gbDoR2Z6
9IOR1NdoPN2HAF7JQ8l3uRNF11SjVvi8ke289ejy1fkBSh1hpIrfySwFsvfciVYgFAL3PpqBdwXp
r42bbDwpDdTy0BkGBPh55S5LvSCaQhief7N05kxL0/hpPKjhOpJWlr/T7Z0BwdTBjZbYshmCFyRZ
mzMaXFMLSumINqpUnACjYzDpasXdPOZKqvDp8S4qJ3nA5a2PbQvX0W2AGOzgRsFSD/+k1TpOX+7L
PIszc5ElCI6BRg4HP0+5VL0wbbsf8kQOhA+twRgGYYhp3PnHEtaUcAhPmdNm1gviZ1J/hFjm0/m6
qwj2jnS79RQXJztua9WMYgxP6GBaqrfKK4QM5d+9eS6b4yS94VPZNlyohrLmOcHCyuQrUmqiAq+A
yX1u/WY1NYfBnHDI+afvetdk86Taa4jJM9rxqALoM8Nu1r6MNgIGLlO5taa91OGPdzLYbmNkubln
b8roPJAdhTbzn02CoEKZvgTyi5DYRoiQmTrm2Yl6FmCspNiBiZvjJeLVJizLs1XZbj3Ei3J8FS5B
ffFLcLCLGgmCul6nFWLhmTNXgt+0Pl3RSkZ+5k6IvNZpcWDtyjKpP3iJL04r6Jr2rdojl1rOrdpe
C53G+Ad9NfKpOM/dKtvedeO4Ejoc0bymxkP+QjMvaoAoNSQnaFLvMNm/C+tbKb/gYotfHEALSbkD
NbvG42ExZMsEZUXDMPPz8ZVCz4mCCv+trNj7+mrMD1O9HpqtN635hxybaWmtIljsLSTUkZxloK80
oCnKVorXhfmQN1Bp5gzmTVj80vp2DL2WEUCjAW2kwq/AgPUitnhVrFYkT/4js2fH9FDyHt3MW8X2
Qg/nMtUIEh2ulT+FCO/f87+9EjgEhQeLIgFa/9J3qjpPDx1Plg61tEt0vO62tVBObJmcPPRFOZOy
e45QV2I4K+Ijzn2MRLJ+cXsVjaJPDr/HwdOWoXNQy0Nc7vL4mTUnNiCK6Dj2gWu+/ZHfZSsvY8XH
ZS92QDY63tj1uAp3oYx5AQakmjmfwpXhS1R6WGjHP9LiNDxE3WuA1ovPXCToEAlbxdlj6K8w2C5x
lccnoNra5iM5s13RgxWgnqh31UKZ59Pf24989VQiwClqfzaufRlksyKIko623A5Ez97Wc0KS5WrG
2StyN2TIbG2ce2481+45zgebENUEGxmni5AqZ6blR8kQPDbWJkjTP7bxM6KOQcdfHfajE4MCXANP
RZfbtehO6qWGDGG+xCE4GnIXbgPWLUuOcCUFc9PbxPGxic+S/7eQX7I8doFW3PlI4nBc/q4fH/hi
OwW+XpX6FAS7soFc3VpuQIjMa8nNGvo4R9XAe6M35550EsroALKSezTna4FMo1kseP7ABi9rG2Oo
BjkPzEBozoJ9osxENDgZviFM77T3RDivtascTFRQeINnItOf/hzJvCJobJTUnUNkP07EKPsdhzxa
LyYeY86DCGXqQ6OvEnTfvF3ffy9G/N4Yun6Xu5VpnMzoVzp9u/0jGNc+AT4jtD0xhUdh8CKCGX2t
ck36dI+0Y23C008iwTmYZFfpvQ2CYG7TsZ+yY6PUm8DCYsDzVpMXfU9tfDFsY2ZP7cM4DP/ETei7
oJ/e9fjRHZDy33W6adW10OhHzB/xcIHbh68sFN6GGk+3+C2gQy1MdoPapoBDQGecB9WAZ9UGHlxx
kr3MLXUa2Pqpb3rCOVhzBFTs/rcU+/POS+ettjWHyC1ll0uYAfnMQXFTs55vfyVEeq/s1Y+f6SJL
a2OwvIHfJcyy0kWXGaucGiRWskdy2cjLlobXPHheP28loHcSLgbdj65TF171vat+J93cs15VZOGO
uNdJmEIIynyd+Piu7LV+JgTcwUtiLZtisFOP3YY/VdOGRQ+Pre+wD/fPLZ6IEhMm4RcBjD7tdpn8
k//MV3TYa8UaeXkYIwxzUa51YVB0284n9zDBu2NnPTpzz/jdt+1M9B/14FfqYWtJtpN6+24ACcyI
XaHnI+0tFXsWS1oFPlwgZTYMCLHme5IdGTPJ6NlsS9cb3zQiiu7vUgJpU4Urm0Bqh7/asZlHASNn
7zEzEjfN9CeLbpv+LBX1TPbkOUJ2aRF5biDHW61KhKmDWgMo5EKXLeT+1WoWI80wuVkRPjUF+44C
rqu/edXCY2ZV/zYH5Gvts9bkRwyIMkZI2cB+lY2nmgtJmBDk7F+rVhFQpINPU0V11hbpgemdsahY
6iBD+xFYHdMoIL1u3z0pTbuIk+bBpzGWy2ev71YM4Sc25Vj1B23Q5r3pUyGqm1Z/m4RjiDyu26mZ
D/CFlmsneYqiV8fEcj5hwnlQ2glCB9VqzV3cF6KDxW4euY8hrzCGXtDPsvk4evqDnn8E6JTpjJ6c
q1SZ2+U6MJ1voVdua+9etL0ypkLnjshDN5qU5L3T8KGTgi50Y0RJHe7IR9Es+5ey5MGelmT6ZbG4
c2CuhRXCiVCHEhI+1kWKmOudVTkB7uaD+qwxb58Mtq2tCpeCEGaS2tXCqcAA/FufsSmhN29XxxDw
KANq4TTiZ/cgUdefCOimSuGDzuFF9B2UyYZ3RVctnvaNtG8chgXGOeEmRLWK/X3nA1zLzujBmog8
Oyg8X0qIIqFv55JUI8SLGgvGXT9wsASR3mgn1QgWSqIsEBapI0zEdXqK4xyLFnDqlFxITAiWis4l
qGJZc/uxrkijkLsxlBDUbxz7LnU9QOVrBRQ4FHWKg9yCVcLa039wsmWnoSuy0fXvsvWiUx/JSrhs
hKdS980eNv1qNA5D9N0en/p202iPJf8meLDSnzF0rDp0OxOozveuPETVoTOPdruyYjij0rppklnd
fB/re3KV17KHj29ycXE1lTWK39PBE3GkMYhZKi5fTx6KzxgMVMM/SP9DVPVxaFbctrl3mq6lwozG
VcGolsWQ5/Ndnk9V0ZtWEjxSnXY0gfNpFUuvOPiFcOgT64WCI49/kD3d/v1EqnuZMn1c9uIayuoE
wh7znl1SHYNYX2T1nwL0Ccicu+TFq+cFLygwhPTGkQH+/IYdjgpJIwGQipFvtqojBB/YyIb0lJUx
IlT3bBfxv7j2bsCrDQXs8dfuqjK2RZHbAbYG9TECspNAeh6xFML2cePAw8cHnQ4BVDBX7/M1/xj2
4YucveGTVA+J68MkHap1le81s5qDMnMnOpOgrIlDs1Ctvlvos9YShpgWtCsMwwtJ1GqB0FSZ8OMe
nQELi4ew3dpWBGeg2ESAlPLaWbKJhJnxIB+TIZ0r/q9xWJnlus6+q8m0C+ZO3kEqU+eF/dfOunXa
8rjpLMbW3Elabq3AJcLhcowBUqd1SyzDBTmsVn4zVyaJCP605dHC8lqwL+GOQJ0S/k1dd/Igx03D
qVf6veTsRW4g9wax882fsCGXzxO2nsMEX01a8UdhTduSudHHBTg3U9NyJgrQKJppeus2wd7yjcVk
w6YA+wXB1qeBKkxrMkilVYMuVEPDY3TLBuOkbmk5zSyFeMa6Aut+exfjenLlt4a8RRfdRDOR6v7z
5mo8LDNiJOp2McbnJLcWCVWxshnbqdaTmBur8HMduAbNGbWjIhiXcKjGzHQZQkRDTdKJpfsbpjzC
tyqlG4MsbZ6+occ582z4TYKSJ1iu4gvgAzX3YBugKGuYr5EezxUJI1p9pqBjp1IO0vxEOVi1ngs4
LiaWYh028qyc0hWu87ekqpc1gCZh19Tk0LHpS9lYVqUtyn091R1PhXtRXc2Lesld0pQT+exBNJmI
7X2+EEoTvWxhL18hOrXyh2OqKG4PsMAgA/ZPGXRAOP+ihVTm9rK17RVdMbZPFsLAlOD5c2H22caU
Uyg4e4XWVB79kww+ScYhtPpZkD90jjrvG3sGryXsvaPppHNjOtlo/ciQIVX5TQtQncH2jgRo0MlC
8jxzEdNxJm0mfLuVRHrom3g1asVedMHMsn+IffVl7Kdni5IsR44aaGHdHMsSY8BdsCo1/WeQNT/u
bI1r7Unh4cLcFAA8rMXPO8Ont2SmU4FFTvY41O0hN8alxat6jHMyvxQmqT4cUy2CqtLT9rE799BP
+Xfm4rPbj3LtBkdzVVWpi4RI8EUK48S6lJYqlREjbmbb4MVhUCvybxSfkjKbh0SH2wtei7gWbyzT
0pHJwy9mPWmfRKE1EHGpRiOcZLQTqpr/0ltnhv6/X8uWaacZKMvSwbpoFnSIBvlepiRC4Q7QtAtA
DnqP0HPEVqFa3V7s2pfk9zRgV/NuZGCff1MtibihBlIvakwEbsSoxsCILH+LQsRRzXN4z5353oIX
tzPkVxwwfcJL4O0JLyWgVMYbyI8IkSOatfdG79fCmU1DTEbbAMmy93bQh9zabuvR64oo2ckyd4xR
zttU9IfvSwFfuyPBWJJQ8j8D0cHPXxIvwcbqGZ0jp3TCrQaDMnJKkV87FJSoZbT2MwjVLAMDCz8Z
b67UuXdAr6UgHx/hYueE3hR25YAMKEl0blFM6jjyoHQ7HeJU29DKGErUrOQNSh2mNcyp6plwLsA6
/miEc7Op3jmmV+8SNNIMplngQZx3Gu7Hjy9HXd7gL7GzTRoJ4cLuvNmEkg8d21Vt9qcEV7QB1ZcM
WPIoBXwmYzFYxbLQMDCdrC3Yg2A6WX25Cj0yYpurpyGjS6JVLRkPSm8igzQWLyI83z4W18abQt3t
309+8WvGYGVM0LDmgSQSOoGrVVuzfJCiekaXABZr45PWAO1r7HVTGHO7eBPmkCOkYb3LH5Atm1sL
00Ln2TsJKUepKWZ2+T1wnqLq74RRE0BAI/8TQwEM+tjNquEb7T1Zf63G4+03ee/4X+alH9/kYlMU
RieZeuLBb4mS+Vh9GwIdmmL6UNtPgfKsSi+xJ20kyXBN32dcEoraGuI4BG4N687wYOu/YjNY9/w8
VbbpTXNVSO6AWddoOBspeZma3wbz/nwbLLW+dhNY9sraiBRqSvDa5msynoz8fzg7z+W4kTRdXxEi
4M1fAGVZLHpK4h8EWxLhvcfV75Psc86QxTqs3Q3NxGjUaiaQSPOZ1+jbvtBd2uWeYfymWCaSblHP
pCOkK3dyw6rYVnSt7eL3clsA16j00LclZYtgwboF+Q5sCIkJsoemgoSALAAEi4QV8v1knYOpfvrs
J3VPbjI1NzIHZTLlOeRmEScUGo7cJ318rI2/dG5gH4ie0YWBxbF3+pXgq1iCH43KzTst4cNOSQp5
DJuECwaPVdm6FXFF1Yeuo2WeUwosfU7IreGuI10RpE7D6F94gHOXOw0pOGBotVsIUn0+vgyzsYN6
UujlZOt2ueHsooFgJkd6NnHxJMTLs5Wq3PeKp1irGXlH7ULW+PWgFmp4XESIaCLYfQpmULumCWMd
XBYxZtZucHKU2/9G8v+11oJlClJueH2SP5HRfH7P0gkbievVPBLeUqNDBBULM/rcFADbdo9Q5UWc
p3PuzYQ/jK6bpgkY8CSibuRlsEQAcZ8KmqxbhSvjpn8Devw7f8M4EwPo8o8CfCJ2TZQX0235+gL5
zSdpmp/Qf/Rgyo+QdDn6aEFvLC/hZ1y1P4Xtcu9F295Pvcx/BHeD9/ZTujPup1V8bW026u1ttyp/
d9v+EB1DxKEG11rh8nnvXIcH5W0/u0+rdNft48eR4twh2RZu8sMrd8TROG/zN4ojrqE3ob88kMfb
99Pt6EalR0HS8RvJ7X5dWIJnWjN8GxCDYOHBxON2/PnbgJArx4niwd24T7J1B28f/8VkG5ruAkNN
d63cbey1/Rj9xO96VnZV7pk4JqD/vaPIh/eu/TdCKqXex1A+niRStnoz33Yjp7UrHcdNDtYxn3b1
E4qdWAuTrTKT9XXxiNZddRjWOoX/jfK4/DN3GFp6Jj2HHzM2tQI0yd88No4XFmvneXyQlVUAaNen
ahvdQ8cpJVe+qZ5r1ZV9r3JL7FQ9HG0Tbv5/HL/noZ7MNamdPz1Dk77quDGWNUalbbg5Upa3NkPv
P0fQmlyLgqji5fquGFf9fOjNO9B1dYn8CinS6sKMi+ju86nzacJP6b74odhpWOcwrfJj2B1y6wpB
El9BQiDxjP5+CG9MoKTY+UzzhbjzTHv289An+9DqqmjonZAinPR/nBJHCQHf5t1LmlI8TGth9SvU
jeq5u3Dcnqm1idHhtNFBQQL5FHgSLE0pIPo0AZXnBIkEfCquMDfdjnlLPphu62HyLI2uCK1IasFo
PKmp1/YolSwv3VTDisr3Q9Rv7MU5ZPON5uReCACxuQ/aFQpwY+VbFOOrrVMezOkgpKMa0/FjvdoN
0h2KB0aMoU4K4VW7pM37Nb4m1CUpsgX6GmzzyQ2mLFJv17kEf430mShpDVb+X4S1pTXrqghWF1mC
X8POz0OKf/7h7oozi7R1iviUGkbzE/WV5IhYX9Uc6bVe+HJnbujPg4lM7cNgnemkTp9zQ2sSdhPK
I1S5mFRlIKSnYWWBhEOgLZ3BpwyX/ES/JoGfhz45noIunQLZ4T2z8D58txbB6Jt7A2X/i0nguTuD
Ij3cJfIW5wu0IlKGPhhjRNFoyCEQAReOnExEkhdOgPPv9J9xTqbTzLXcgIM4P9ar62ldutePf3V3
061WqydveynGOPdSyM1CitE1i9v3ZKHkRRpCOEengUK60LzVy3EdsfschBkgISEQ9eQgm47ufq+8
MbEJumxRcHCG6tYkMb3w6l8jHngQEMNQPoZ3jqTz55Wk9VlaKmiO4Pi7Q9spoy4jUiT7zo6fldx1
JscrSSxiyrc0R98bmIKATi/q+wd5P2VPT2EiAyZEE1ChU+mxUVFiPLA4hQ053XQtoOH8pzPpXhGv
m8pHFswZFBe58yVb68UK8bV6eckQmWqmqyVwyS4tXGRyZTUuNA5baW86yRXc1JUOg60MX4UtWe9s
KhmvAmdtjCty+pQstBsebHljiW4392IR7ju12qp0xL5/vTMrDEUQ8PYYx6lEQScfXcqywbQqi11D
7Qxt7MYj4EI3DhG3y4xH8c1OphIqHYUTIHRQsd/lSD+cDpY+I+IvW4j+3ODLjLZxSbc8MnE5Ch+X
N32gf34oux9NtLcvcWvebdi+jI3bEbErUd4X5pCTJNmsd1NwNLAV7rk8dPmlXSo4t5WrRYhfvOXq
Bn0p+r9B2z9acrK25pkOwQ/ZK0D22TOJ2fCmZVwWiOl1sMf0/B4o0ZZ2VMo9rCW2b49r297Xpkk3
PcKjPnxt5GqtTpNfFtdCu7EPggvb9gzMC36iDosDOV2EC06jBEsaOzmORhxKw8dseDbDXUiPsNIe
8czwh7h2o5iD30pQq1Tvcu46sk2v09bg27Rwa4GrD0LforQfpf9oUbvX0ZaJzHhv1NmFRz231khe
gE6aEMhpWHze0vYwlFYPCfswF0eCe6HNSmk5F3NnPP4vSku6AnpVoUQnEqf3efuw2MzCMgIqSngw
F0eDyDs5CrDsxWHOdF8YxzARyeSAIEc6KZnFUuWUut06R10SpVe1vLLCqzzaWY5vzdea5dXLetbf
esVV0Mm+BMQ5c7t/Gv3kmMx7tSn6Mc5E6ZPue6c9UTqnX0LX5PuDwjiTmn0a6eTrqXJTD9RWzGNf
dUDnLa8niCrHbk0Rz6vT5wpgMtEMxQsKLYeoZb2114pSX6MNqNoo+oAxSWUg+KTnS/AzloztCJZl
wNycRj4U9btURjPRBnchV8c6bvewFK3QhC8l/ULKSEiKD+F41yI7mJczQfj1SEWjpPxQyegBuR0g
vkG1b1LWVasuq7DC6lYhzbBfQ+tSJ+bMZUlhiUwVcRuLhszJV68baolGTuGSPg+HptBE/O8kxGeg
T6wuE6UMGR4BGm0nUc3gGI1RKakJs6h6SAeaKZxDDXA+vX3SzWIrXJCk5lhCI2NvC2/ThS6Hw6Tg
XBuoHeqMwLCjNzE57aD60nDpZD0T0n58wtPiezxmZjiPHOopPaQ+kvY9MDjMd4I5vQIAEw+DnzcX
ushnZh9tbOSkcFGD5HGKp4xGzR7TugMkIRTdJF+fqb2YfxGi+X7Rn9ldn8Y5uR1p4ypWFBnRAdNK
s3qzrDtbfbOLFxxhvh/ojBI3L8JhZVvQ8pD7PRmpGWZ7XuCrYE0/+SZEAsQsmkry885CcKdeQQYV
yR6pl2gCCMGL1GCalcEXiJA0IkQQhYf0eckxAQXGNNk+VTov7F+nQl6JGiwKzOi1e5XaHiTUFoBn
f/8OZ+rJ8ATAiNCCwQyJa/7z+W4MBP+jHOUHbSxo5AE7N8IDxO9dnUMMy34mqIyqQ52tmmw0/IyC
tlJ1K7l8DbSHQlZvVDPGfgdBr+owljoBJyJ9g2gllwogt0zJvbxYfi3VUxrIl1yJzx3jnx7+JNRu
7VRui1nLj9gHIRMjp9ieds+Nsw4GL6r+Aj4iaaK6mNd7SH6QYy6dKOfqK5+e4GSrF5JuBsUyZQck
vDnjqhmzB0AYws1TL67RbBuGC9Xnd/uVk6CIIYE0GXDDCftPTrE+mPukVpBgwKbxWtHCBxUwKSGs
MVYbg41Lp2RsiHCdlyVRN7hwXEu2fGwT6l58AbkLwIKFh0Ed13rTbuvwlTki32qhN7UKThXDkTIy
7ulumkEmyChNIdbWBpsG8oFWUDSKyLqfyLhL68407xTtoTadTRM9DNGuMfwi2mnTo9SAl0+OBVjk
7xfsO270u9c/uTx1ackKyxSvnx8V+IuofkJm+UUkH1ZXervONL9zRq+u3gKk65E/VNBosXnS21CC
tFdtmmrXQjTKx1+pgTkT11mgDGvqlap2kDZqdZPXMvbWGThqjTbCX7lC8EX+bf4Yl8M7bUr+raWr
MHuU4JLG1XShaHvmaP70eU+u7KXU0q4xwXXCFaXKAMm4Me8QNKiWzTQAT3j9fj7PnZYfV9PJ/pfG
sc5Ti7INwR06A5TmhUSJaKz/z9uU4qT5z7o92ay9GlhRJnIy4R1JBSW7C1Jw6+oTTV99gBN2sXDz
/zkf/jPkye4cEPEZppHu3TjPV3x6jbZoRjMAc9/4n7C6S/APA60CZNSSUL2R/pblj++n1z6TEsPD
Aqb+fkOolrgVP0S0Q5CosxxSlJODEsuL+aEsSDBHiPjDs1Ayyim/woqiVaStdUfym7j1acHbtPGa
PllTuY+X5kpOSy9El9LCggnFcHDS8xjeE04AbwzbYw6uD5isLf1JQeOOzbNCIczE/gKthYJiG1yg
W6VGBBM9n66+hfGVNH6bG8gRAWMGpRMiN11jtwfqRziE0Dhcx/m9CWFKqK3zW1GTEYo/y8sQKkge
R16H7aZ+jQqmLxuLK/4hp0KJhj+oPhOFShzIhJ9IYugu7nGdXvsa0BqQOxWcBiPjRB6ie3NpiIZe
+gl29NjfaZ3khvR3k/oitVQUP78cG0C7hOkyPm2WevIdVG3sCUGoCIC8jV5riqI7tD3NW/OXBnh2
jjYXFQfPXw4fxjw5qauwjnTg0sT5lpeHdw31GKlaCZFDGKw2gEFnZUsXoqwzdHNIMki1IRJh4K9x
GmbFaaJ0dgekhBq/FrnOMiGe+ZcTbpbXVndAFamV7415r0jbNCDm85Tm5vs1f+4E+/gEJ0dKUDdm
jPhgfBiWxV+iex2WKtrEc3w1o0DbtDRnL8V852qYvDWsbd2GJfTFVrtqI8eoHeTsbV47ttBnGJV9
bpTrQdVRc92AG4TW7TeOdbXAVv/+hc9V3j+NfnK0oTaVNqXG0YZ0MAGVq7NVBxrWkQbeFgUEMPx/
g+HZKopLI7/3+0/X9ccXPzniRqtNh6wDbVK26x6dsnxfVwdOCLdtf9dLtMnH3sUBZGOki59bpdtZ
DQ7KN+kMsw/6w70A1pk1EDPU47fy/DNQeySzV3X5I9GeZ2UzmNd2GLmtk3rmGK2NjDtPVdxwiNeh
CXVXgT4b9m4KAJzvAspM2ejcnVN/q8OYGJenTpHWpeU8tPTSivZRGfVNP8uCFTEU9+WwH22uuR6N
m10DmLSD29iUlBoSahuhvpIlyiAjkMzFR2ugSKG4OX8Njh8t+KV2zylNM0m113H/S8OImDI9Blux
b40d3QFYks6TYTi3s/ywqCql8zc7/SVFuT8gQ2bfxpx0CVBHUGCsj2w96tOV+Df7mrM3gQ5qNFfx
kt9OeYSisOl2EEZi58/S/hW0jloK/W6EN5sW2wQBRB2UIigQ3IcdafP9+jq/of7v4v5Ci4fkES+L
iRZQHf+YNCCAI/6oG5GAd0AH0DO+hPD5t278ZVmRu4K+QS/iC/m/KaN6WfSFuNb82Wj1EaCkLoQc
KC2DaQo1576smp1IWoIENeo58utuTYM5Qc5BIHTw9EKqeN2q6zy9KrgHDLO6soJ4JQc0We3gLdGg
RKsWfuwqRUWL+NFJXMApstNvqjJZacFaEZUCCX7hRiBvBAWeFs0a+Ze9s0RU5yDFRLJ1P7J0VQMh
DwVs5Mts3AX6gxOvZ0oX4q5KcmePREwR3eFcqDfFQVM4faNjvR7aDKtZ2Ck8Mqwd3CJ28BeAXSR5
fi3rRy5bYS5Q6rsskl+Q9UmCirScWxhih8DE0UgTr6E7AIJWc2f9oPz9MOrBXg0zzy7J2PZ5iSMD
FL0E3cXmOkEZj8nMFPsGFoywO0PBZCsw820P+CKI1lVIYkiyKFD61DtFmU/t0G5VG19y8Oq413S/
q+T1JBkHfM89U213JZjelhDfUbINAXgFoyqO401PPpKlf41cPuhiDmROBmUlmc/RY7EU2AsVItCY
mVKrqB9k9Qk2PP6qWjasHFQE5iTbjd1mJDpocsSn3rZ1om57rdumZYj4gnxTJOF957Q/alGfVPxJ
yggc+sfv1/6Z+iMEBlCJiEca9K9Pwv0i7KrGmYlPHXuDm2lZvs71NWuemGLqVxfGEhfyl1X/YbCT
YK1rhb5slUYHQeCYst7VpI6QJVvJaXxfL8FapyMOYLvDOpDIS6a0PILBgW0DmVABdsr2ALNKKB1g
NKtKHmhcV0FjPLLqY97i/VGtxI/QkNvk69rAjs36zolNl2Lkmjifm9MLsNyqiKPMPBeQ2TB76eAO
2QpRk3QrgjQ5VEFJvYr6teBicxiW1JhqgfDgf8Fs5lZAELhdTG0tQjhwNmCu6adlwXgTGCu7Gtxc
wmXmLyJ/LiaZBhSUSQI+R0G5huWdASObw7WG9vaoWWAWSw9oR9vZYhG12pMGvkpDbPMiQ/H8RQo/
TzURJgNOcho6dJONTfUYCaS01lF/uIM8RavlGa0Wz+72Y+AP46MVRKtUvZAInREfIXD6MPbJJW6V
kbNIkeUcx2mVd4cMMa3gFRYTCX0vNGieoX338dNUHhEMqOpjU/g0oOWp879fhWfDxo8PcnKl62kn
SWqYBMc+2cXmGqcF1cLcfmVhTlTyaDgKXBjyjAM8704xHLUXhXaEdQLGbcKI3rY9I1Bgyl4WHuvo
TUQS0V+uGkmdj+04XHeRs9W1jZRR18GERbkrBvCYb2Oi0HawAWCjlFq+9jb5d2e6EcYvIG0tICOm
pF9xOerBdqCBnGaEBcNOSq6N6EeqvnE29xmrvnJWQQDVXdvmOfA15noqVlH7BgA5T4at4FHlsaAM
ibIYGjys/REjR3SIqwsr4eyR82EyRCrxIWXLkaaDjwSelkKlrl4XhFXkUGYIK7X0yBW//9xnL3e0
8Syg84Ttp6T6KC+rLK6wn8NdkPKEEKNdZMsdgE0s2QoesA6W738xJOVpmyRBQczxZJexkcsB1h7a
gsGTzgEW4f4DJw1eXhFr6yV5FoSE74d8R9t9OVpNSlK0dQwu9pOjFXC5MtrYvt0FT2qwUq9l8EMH
y6+3mr5q70l0k980qZEYaoRW2Tr8q97au+kKL4AbCZyIaz83ml88WJ5CF8HZLi8m+ElPGt22WhW6
j33VLWyXYp9CmL8NrrhaywuZ1bn6NbTp//cGJ7NmjTg0y3h1icJMjcH4QJ/xicn6fqLecTLfTdTJ
MZTko1Eky5gi9Ka6EIRQB8s2cnrs5OJmsca1klarZZjcQvLGKNwndEnwtvPqSPVIcdfxIlWeV+rG
A0blIGieisjcNfF0U1Dh//5Rz67cDxNyck6NkZUEUBvAHkjXg95sysQvfoBsip11WStedmmnXJqa
065FBIK4Ijii9Fc/yxhgEIOJixorRcqaL6YCudMTjNQC8BkXnGSG7/Bom7SLIgN/IgSf6fj0S7/u
mhZUDZELuMYL28sQMck3n9A+OUCqOq7G0ExHTGpc+SkBbpVcUS5Hi0++1jsai7/i1z44BvQnCrRK
D/+QPCnBzmlR7libITNHvuUpJQbCeyxlKtlvIr+7yR4mN/vRXo9wZ+WDUx/V5Y8Cx1zeFx2vHrkD
BraFJVTE2SHzQwNLt6bH6BZPyfgrfEAQJFLW36+B8zc23hboP9BSU05VwpwUy+OQhAzIxw1tAEIf
7BUhyJemJ6SrC+UOQplNRJsDSP9+7Pfe85d5Rt7H0rn+YXeI7/DhoK7VIrSXAvALESIZB3n39E7p
GiwNCtFKm6FJWRR8a5RzIFd52MC22XiX4Y5GcoCB4yOlb9pd0YJjVlIdMDzemJgWdr3s9UF8aarO
HSA0BlFCx0GJ6/bkkqX6acplL3Kq+tkungm+9dl2FVdkKm2S+zaUKyq+LNVJ476RKWKbOziQ3pBc
CHTPlks+PsrJCm27UNKVgUdJ5V0YHHP1RSRt8LsKp9qBE1yC+J3FfRFOcu7M+Diw+vmTqVo9w/Oj
X4JyLhoUxA86VUEUoiknOnDzYLZ9v0jeudcfFomtoHioAErWHQ23Q+dUfhHLXvSLbPhgaqetmuWv
3dwj/+YauPkF8tbRZ/clSQXW0LyeENZLsnqNtEqP4R8JKj5DVFI5+d3eAJQx3STKfRdLfu28je0f
w9iY7SoD1xojxxTEIEwUfO6e4U1mxP3mMfiRJpVbUZio0Ia4aRaEmaOnPEQLLV9Nqh/Ed22ZelJ1
qy6SHw9/63rx5uohMMDS9sFhBn4XIVDVPUVK4crDNX0AdEb9On5VB8omHGY7tldGnCBRVQwemgox
huqCEs57R+nLFJrYdSuo07HVTvaZXbZLaUpafrC0Ve8cs34fRz/xOVPLP5WUCVl+E5Mg5x9ZvrHo
aS/Z6Lfdk02RhK4KNkexmqAxeZC0xxz+aLZZZl8z7ybzl0KQY1S3ZZGvsXUqs5tWXVGn+n4FYObz
+Tz+dwmgTCoKv0I76rQOuyRNodZOcnCqEbTyTW+FiHeQPmF1i9Diq2kQ5Wcg1aFPKa9jQexAwMfa
J8i1HUvwL0OR8iCBv9TXQvQ/GJ9QEjNi2BvdwWq2hZG4cfCQqT7Uy9hyi/wOMkhtFFsN9uUUuR0L
gA6TkOR30SCuwEFrV+TbC3StwrPGmyb1QwmE8DYxKZ75Y/LL+JXsHI1m8IEiRU4ll0u+d3V1FRrX
XfYiVPKK4EccIN4n0r5M3uljLQrsUsh9qP/FX0n423Zdt2azUeuGdSk0NeYC1wOZSHr0ldaBvxJ5
trKHIedVhbQa5cwn6G3sJy3SdhpRVQNHeKGAvVybpK50oFOCbrO45lTitBcTo2LJVo5/7KOcZisg
lm4dVWuRqXLSVopXzAi9tU9Dgf3B9Leb4NlGtR8qVx2Gw+lPC9NV4z6psQXU9p3yfiBARI3kaJcY
qddjLqBEP+bkVg1vbAWdwNyfOBsbGtMJRRCtRNqDho7JLfBgBL6Ty492QLHCr2CQZpgPzPh4JJIG
7rAVBg7dYG2nKPIKZMPtfHqwwwNI5JofEYaeWe1CY6su2Eus2mkt9W/iPQrUUKfxZ2Zu1D91idg/
wjBqLAzFpeYJ1B2W2xj6gjSnhWUK6yvz3YavMV2KFWYvEK2mCUxYphr8FEp31eB3lMFZZHb1FHMA
6sJINHoB5MznR65cNa6FNmG2EZ1WK/QR9l8XDlvmhV4spEUMQ2sD4Ig/mbmblD+lejN0Qkjkh03n
u4UQ4RaEjtG05Utn6bGgShW8ShQapoVr0JMHig9ut5dv8scwcREZ/SVfpT+D34rhin0RuyPtiRZ4
GX2SehNZhkgQHK7xoUFfN3lq4tAryBIoatWoGtYyBe/Z9PFzElGxLEpsw+PUG1fIp8wRLWeUfRBs
p0ht63tR4Goy3c/117iJ4QgIhmvO54+9gvu6mil3FPh+kSzo2VajmF4Y04Ug7T2v+nqo/edQODnU
UiXXrXi28kONMnmsdb+Bzm5GlPT/UFc2zFerC71JO6Qo1QgCdX5nUCdES7zr8vdvreMDMqGBEyk3
Q/tbqa9CY6dUa1Q0+2TTaJ3b/kqybVveJdYt+hH1vNYfpplOgOZnwY8RtZnUeXGCiELyhJdOQOx3
AZ9yGpt9OfdOWsltE6KKkybpQeKWKjzUAebhBqtcH1XR2QAH/Rc9EvT74ks67Kf1hH9HJiaDB4Dm
MILDn695ma6nmfVYQUfLLUCE2Pi5FE+W5BX9psDfbZGuqRS6obTKIGDN3b2z/DCbw5Q92eFPhe06
9rJfF5ucnmhxTz2TikttixZ1AqNA9EQzBCgi38jR276R0a9a7pTgYa4dyHKhK6N8CfB20O4irl9j
wS5vOfJM7lT+loQugvFW1wMt12mtB7dZ9KcBSJFfomqehDrvcyDgnTTioB5T0Po8B9KUaJNZgm0P
0PlaXFCzvFiQeey3pvToaXx/zYkpPV3PTDR8Nx08OIDNz8OZdTqp8chwTA/oPeGeLVNSd9rLEJRz
96kNIQIIK71tAoLPQy0Uyqp5AD2mA6yFS22AuaExfAnpcm4CcVBDqksByf3Fa6WDpS7FAqTG9YSP
OMhEPHf76JmujhkCbnn+fgJP627vHwyKB2xBIVfGsv38WgWM0iLqSSccrUWR5o2yOvtdeOEs8wsl
57BeBZdcw85MJUKtJE+kL5aKWtrnMStLGtM24h2FrApTSSNBmHhexHmdWR2fxjlZjDPaMaMpKKuE
AiX+kszku1E6sQ6V/+8n8uxYKMyhvcOL0W7//E6mNaN3mlBegm0PMAuDDMj2DsVAYFjfj3Ru9nBt
RBbSQOQVmaPPI4VKGTXaRGAH+ItPBaeo+Ftjyfz9KGfWIZ0HIMmC3ABs8uQYNQulBrNHR32AYl09
ZwHa8jUBz53ToXcevnDbfz/gqdi/WIkMg3gvQqA6MNKTEdPAHIIgx92tW1/7wk3O9k3/9+rHYeVt
75DgvhQhn8CE/x0PFD9MCZ042RTz/CGRLjp5LJQCysrz9fU/j4+Te3/fue6hcr3Ce3tLvAuVtHd6
5slZZZgfxhMz/mG8qWgVDfmy+VFzf8re9fr68fF+cG9jz/WOgGRWF5WoxUI4GRDiucVO42TEoeBk
+VdJrZeB3CUHS33jfGTRUCu4RuGC6rPI2/LqGvRrPt0OVKeF1dj3H1Q5KSmLCf40/skHjeYA3O88
UOSVrymsz2y7hsR+kq6ok9jaMbcOBJPg7uYU9zkJdJAfFqIJqJKWI1/z/eOc2Ta0dFGzdVDHosty
cn4nSUmFBP2Tg+jbgj4npsTwNm0u4SLeE8Mv0/5hoJP9OYIxTsMFE2cKR7GLcwaCaG0UQr4d/RIL
Y91KfOQqsBOgoDrmkRepixeUsz9i5hsVE3pyy0p2zRTwEHkGXGY30lSoo8j6ZRetO79+JBXANtAg
kGY2TJeTpw2VqJzjqaoOrWRv0rnD2QOyVPhEV2NKSNQiARl/XdpK9DkU4y5HxQb8bmH2PkeATkEW
Zb0LR8GZSwk9P1wQEb2VwRnrJ9d6mCSA5gKsPIvfg36vNbsSoyMLUVc4H1tWyuV0+b38//mrfRry
nVTwYXdCmx8CZQnwOJNWdN/vk9tJ2ONu0a0+6mSAh3Db7MJtt4t+tceocrtdsCeHKRESdc03ex/s
i9v5uXksHpNbo/fyY3bbPGa3w6F9rXbFLj7Ob+VrdihXxa48givdkYgNh+FA8H2vqS4oS361RyVw
lUN4pRzMZ+3QH2N+h2DVVc1XOBLNagel9afdtLO2xlZ/mq+TZoXi3G2+XXbLLt/mW8L5zbJLr5Zd
fDXtqAs3fyxIz1fDbtiFV+2xe5Rfxf+bdgo/H/Gdwm/v072xgdp9S/5T78jxjH29w1au3Tlv7c7a
j4f54OzzP6iDbqMt2Odkm/AbZdXu9HXPH9a3/SN8sSvK4WvwBtvoytgg/bfS9tZ+eJY29S78NR6K
+/n9B80H5Xk+5H/SP6JltmWUfXFf79qdtFmeh+fxkAeuJf7otrind79R18VR2xvQB+6yIz/skQDM
2c85z6evg1IQqo8o/C/ID+67o/g1Ps67ZCsfVH5lW3udbY0J2WTXvDK35la/Mq9SxcUua6Nifih+
c61fiV/ZfnhSt0AW1W2+Tu6C/1nXiwNRFWraWCJzy8EYPtlr8qKoNZJ20IqWesWJDMyViMJtrX+m
ZQvhRr0UHp+WPL+MeHLHWYvd12NhRQfcGdf9fD1Y+Wam1UVeZPw1B5TOiSmLDIrx5vvT9rRM/T4y
RC/MoVB6s6Ggfr7t+lTugxLa88EchivFfqOH5E72dVxk27g11kr5IkzK++bZjgpvAkAjUTTR9dtW
MV389OT6OkBtsEVrJFmeGuhvM3G9BpgZj/aSGsP3jyuuotPdz4Py1KhWwPg7uRyKAE2NOTewXi1W
HRASicJY+/L9GF8jRBU5xv+McTIjMHS6os40MM7hvZytOhwsuIfRix3vvh/olIoj5l7cvHB+Ia/Z
JEef576U+OR5h/JTauq31CNIAek2QjaC/+JCy9kXVEOEgVw/Wr7SmJvIeIFFvqLYtuTlZpxqsknc
ArQ98kb4cvh5eEk99OttzCOyLgBbIdBgn064JActSIupPJTRXdC8EFdSVCkuypGcmXPI60RdpkGT
2X5fpR9OdW02+iouqbxTEdJxSMXs6EDBBe2+76f8a7RMmZ0kCvkrgdo5xZ9mdd2TtoU0q3o3uOtu
ZSqjkosR8+SZ998PZYi1+HmtkqdR3UdxVGZBndJ8k2mZwrDC06jovf7NX9bFoxThhLjKQEPZmzq+
ViLffjXqVZ+sguTKOubKVZp58m1YAe65j8M9bqfSfbdFobSgUVbuh/65rHexveko4qt72Tdl3/6n
bzYzsZrstw4YRQ5q5zFd7pHFHUo4mQdjQB9xG+PpClZMurAhTxG9rGG+F1JbiD1B8kaO/vMahnAn
N1kPoSLO/5hWty5GMIvDkxz+BNKexb8q5XWia24HO5sapKP3qwAvsvIy3ebrSkVzRbFMBZwC/O7T
/qs6pkExJIt01JebVN9zj9aPJRB6KtvxuwdAXRtUJ1W/t7Z1edexxbRed+Vo/f13PzMjfHLajUgp
0toBTfB5RiS7H0jW6emgbttqd+Z0HdvNERecIGYeCiFFmXq2CUnlKZYxj5IEXSWM48cLzyGCr8/r
7/NznPTqF80I8b2LMT7rvQEDumyNjuHwwwgwUkRY7jqi13GpTPF1HzOmLVPjQYJK40j7/O5aOkVx
JrfBsaRQv9zI40qJKKr+wXjz+7d71wg+eTtuaWjmdHVxQTgV9TW7EZqRiR9Rj5g53kRb2aw8K7ip
QiVGTPOmDafACy0eo1j2lRDHjrvDbKa7Bqa8MRorJS0e7Dr02nqmXp7QC7Fv2+oFD+eyE/7h4a5o
nqzBWaUOXs2Ocge2bAw23Ese3Pnv34ZWlYgpvnufk6+lWBUebSX4re538BK+Aq/oVHdCqNyh5L6u
Blocrqb6Zu7Tt0dKnP8AmJ4p7VOgf84Ut/sDXgBEn/6sroabYFzhNNvvrd/6X9yN+HfG3E9q13iM
Bjf7I1+3LpX/o3Ez3UYv+YO6NX9Iujs/pL72yyz96RdrVaK+hHuL7hZ/48gd74bf2oN9VB60nyrY
qQOFcKnzIoJmIKL5q3FTHLoD6jkrcO53/VtRYrniWY8BOFWvrzztxn4Bx2yi3qq6L/Ybj5z9zjpk
0lxi8sfmtj7qq2nnuNLP4VFezSt1n5Wu4bj9Mwze4jbehlvVmz1MoN3ezTb2sd/SXjjI++b9r0mg
yt9ooZmWO5leZK9yDk9p5/yBaq/cFj+nW+XBfsrfzCdcuvfWAQXwTbeG+XsF0Xfdraff0aMOtsuV
boaDhhbzz+JWG1ygdLtYZBGbeWWTDqDxdxWvsjXy/Ez/yrnJyATWOpj22buK/f6q/YEYCQHUK7MC
SqLb8YDrwrM9lPZ/qndcoD/ko/GIhkn+5uBt95a/Wj+LnXSj/UzvyWCW3ENrOr+fDsOO7GOlqBzf
CI5sSsSKqAnvi91CZM8Rv9JiN7uVV7CTttqVuqqPxno6TI/B5mfigc/wY/ceYVI/WeNygS/eyyOg
Em/C3smbrrgCf6T78gmIxk3TwTJa19a6WEu8zWMA0/NXfxfUaOOsCs1dFhIReaX5ii/+O6+MtbOm
HU+GAyR0euyP0x+DTCjcxlv5tb6nrm2tl4PDIyy+slZ8x61uu116VPfSQ7brfHWz/ESLqXRVL3u0
9xhPHZin52Df3udba817mXvds5jW2v0nXMWuw6/Svfovzs5suVFt2dpPpAgkQMAtfSPUS7Z1Q1gu
GxCiUYMQPP358H9xyvKKUpx/77VqVdkuMYHZZI4cOUamcxMH+zA7rAgS3MivSPO0sp/z29yVjDiQ
J7dZs5kJYRxUcwqpwnaIyonChUg89OrqtmP7+Ba7kC30zhSMfHudoCdlnpzO3SfGfZIF+VLaSu/n
OSwXERrVG4jItn4f+VdbcC7WjRvqvv9C6XS6ja+AU/IZkX/y88UtKOzqTc3NEoPCiC4jXMhx+rVu
soVK8+0eIJbTjcyupr3dPcsU8dCFcqnyo/76wZzjmZy2dETNDhOaBdrr9FT5Ip2vWBzRxGAg8f1y
nyte8Zp4Wwj+eEoOPZHnebEoR07u9tlsGM91QuDq04/bP3sd2RVjaDabPUYxeqpfjCFzWjQxJbVy
lw4Q/WgWdoKwFpNZH5pIRd517aWCgOANpscVla9Q9dS1sqSUPyNr/aRX6IXOgtfOS2b5Jt+JL9dA
ncv73D2sIl7b/arfXuLFJUxmN1vrzCMEIV1t3BJTKCws9ieTmtkVMzWayzfHAgEF44TvuGymCxnv
iB5XMaTPegemcvg4z9MgW8puHoovmqCLQWKP5+q8/Dx9FomuXBnqZdM0Vvt5YilTtdyXn0NddE87
euZE7FVc0b26172CokBpDOmCoFetNI6X/h/8CqQ/cjiaNcg06oc9X6ph67E1NpDF9fOFUrpx3x8g
L131+54iSclAN5olzA7vUU1Cm+6KYKShHqBHqyo4TahbYnYVvdJ0duVd3m2IPdo7n9jxkCh+Tw+o
O3PfEjgabhB6vlH/4PEZtK8lTi+v9/dimkzP22zdrJuEyifdQAUsQ3p3T7pGoTisplyOEw9xk9fh
UljRz1N8Udjtvo7b2CGL8Eev5+n4qoP+UsupOBxSxlmlxiAxzoqp0g3D+fghUIxq9Qr1V8rltY4u
d5OYomogxI2DYH3Tk442GqMd6dFrohmjSL9Tbf2MLkYBC/KOXmNv341QV4wuvapjqL4cbm+GbClh
5yCINad4ixR9q48xB1PMuNIhnCNujKRa09kNwcE0zm1ItNRLGmKykZmkxrCwcojkaLxVZsI8OPG5
uaoLL9mfgn4gti0KuTDBKUu+nOYjRPM4hwSPMSNsGWQrTqnT6v7efR3ex3hSdtNu2jt2UDKO0A3V
NeS5OQugbK+Fyqzu+ghn0Duwma7+GeUGFuFi5vRcGZZNrh+vfLbePydJr0t9PBGpgXjFfGAN+M0E
yPCKZkKpDzzZiF5y7+aw7w/guA04avViOhSwnzcEu2H7+aKfjvdwcAac050ufyXv1MFr1hjLEbT1
fbCVeEJ2yfr0Yho2EDE3QEBZK6J/eEElLZkfZpV1maTO8CULsXpx8UF12yCHdOHyPoBHEM6bKPvr
i/rGshAD1gD2w7vuph9e6w1m00sydt7q+f3Cg6uM+3K4vEyw6TSl2Xl58YpVNcut3OrcayB4Y2/U
6JBL1umnuh4Dfp/8zKfv3kTD7vMEMZf1cPksdxe6BpfxJFpraPWxbmnMZongBXKlMd/SUMzDea00
RRoxUa6mlVu/bNS3616ag+sOFA6iBHluA5lxT1wMFbPg1KIP52p133OllQweHbOHuXwI4j8URjUw
aDatr3ZIuV9HvdTEKLcvmJZ6vVJf0PQ47qoQpfd2Pfwar2IPvkCLqdKb/HULedewHb5fxmkNpJOy
Q8Prmmce3Magf4j++QXOCxQnbpFZcN2P2QiCjl4gCVkMKrf6Vdbr13iCRw9TYCv7/CdN9aHfbeVt
yzio/KqwVaye1se8G9OmbbQ3Y4DVzFBH6vuyVysL2T/aszJVb64QUYyU1nUznuUvRdh9jWdjcy4G
tyD3xkgJfV86uepj796GcJSydZebsYRjFJKtJhM3KcwD7TLwE85GLOr3HU3l4Gg3WF5EHbVxFjwV
3uDFvnVWkzhjFJJooq6stjVJGJWCQKQEYwi6TYnAYm3I1I8qaPBOzIPIzCgy1LNxrXWhMvBzkHbH
V/Gt3dd7aEUKZjUvwvKwofEI00LVLkLVvoVH55pZX+fPdnVZSfsuLHbNTNySj0FL0SXRgIAW49BG
p8dHy5rlpTAgOAerKmRLcZEdERtdfqv3FAPhjgkHY7yDPhqf7e5Dfq1Qr1xdAm01DjFHXDTBBUz3
bgtBGxy86zxdwqC7vZZfMlaKN1edOPK0dMh8h17ORvmHXgUYmDxVlDZLs77qBwkhYl1I7WNm8i74
p58mSITODiF6gETCB0/8KEZ6ipMbLl6aXnzALiGaRlSK3QFt55bzJLOSuFeAPN71rnUqWhbZShBG
uuhAtKfcoFTbRHqxwxS73I/xBrzC67SOiiU8QR6U3ygH1UDMANE7FCXopw+wfCue7rdzUtZTQjdb
Qhfaz6eDGboX93XL4NiI3aqC/aOrb8UekbGNvE9m6UZ4UxG41O+LsXn3tQUEF9epXLagUJhB+pqM
7YvXoWt5nELKCQ6bwR9pWZnXj6sthY0u7Ruzsd8PPo3YE5R9h4YQRNYf0oXVwRD0gSN+CXpmXwIY
BjqB8ssA617vSR71K/8Eb8EEUaGcho4O7jo/80/1iH9ncWpQ+6HblF2znMSRhdHCcYAEilWJ72pm
XjHOPRqVNh10CFDQoUEz05PCyKNPntqzOkUcmmFWQKiVHyVgpaI4Z2pxTaZqk1s0K7LKSv0wLnyp
87X2o2sitx146emG7pyaWYpa2ZHaLar8c8gkbJQlOMah1+WJRlZRj90vfPGSMRUIJfWUOiJh3aD9
Pb1c79a/n6D8Kw/9OfLv6u9fSFypdUKRjut6KoW1lUMqsoq5StOjDnozRKN5J35AtDu9R18QsGbX
YISgrLRKQ/Txq1bvcPIxMHBaRGbp5GgpG8n+HuvSnyIY7nABXF9Z2VY+azvz7OQ2CFF4fK3dEvns
+Xj6VO/0v6aDTGsqr6KvHA8fAFYF2xThdMrva+jDxO+y/poZcfjxIekktbplHYxnqi+/8XQJr3le
PMJK6AkNlYfagdyUalk05X0d1MZrmE13Q3PtraW3paPPp2/v9dxP9MWfZ5f9xmF/wAe9WwtQrcj/
MDR6rCEL5ajSruVwML2OJqK2h3JwqWdX4fPA/nqVZugBUlS1GgXtm+wJ0PRrt+kvrYoKJUCUhoaP
dKpD3Vzw3pQGU0RljyTMJTZjfnRbD9gdQVGO/1d4nsvRZYzttwLShHX9zyUuXtKoGdRH9ItvGEE4
NTJUcMIZw/NS9Pf8eHiqrF/UhzTILxSCHuZPmd/ucLFU5jlxjijOT93YPMXEk92+wFJueJ1n9PXE
6aYlklVvq6LcN8QJ51NNT/gTjGjU39ivwfQ2LdCnJESdHsr0cnYQDlJeJ7PiuOmwXEMNvZOpw98o
B+6oERlxMza6wpWisDq93Er/DiB0imboyZmcTELzmRUwL5HxYClnWQQimOMaGD/BP/tn8jBMHpbA
stN4OVDbf76fWIzPp6usXGYp5T9aSL7x16+oeDINhtCsfl8J9WhqEjL+WZgYPUBmWZFwCnRivKbo
u4g3V87pPl2lojv2s2m5PUy6mRomHnU8P/HUxci/bKt17N686+riXMJLmC8qWw6qWTEbvhxmBM5L
yVOmgoeH3zxy4SzT5hXvjjPxZeiWC+znwtKXPk++Rp4vu8Uq9iPvRqAWuYOF7A+cxuuoqtLUEQov
iZ/NSN9aV+hrlP6RQiwm147iUz9VDW1azPpi8Hk2dI+rU9gFZxcDV7sKE3/kHn3JPQR3JwmG1tju
T96TjfGAgz2Pe/ap6PoI7yBYwQ1H83ugLc/umIHLy9SRRF2Zjj3J+1TNK0ODxO/0YMxtksyBKVqd
+GmdvCl26g5m6iIKpQW0WMk/zCueIyVv/+xpthZkYDmpKxPbunGQBbdZCgZ09SrgmtsE6CtyDvOI
T448rD2miGIv+5pz9NrXeikG+52FpIQjeVBT3dLPrTOvpprVjhzIQb4Q3cuudi7OMND2qZ/z/9IX
XUHS4Xu6CCtsi/llyfMmSXJI4Om0y51bcAnloJuM/GKyPdGlN/SUySmQPdmLPlsHy9sgCkdhMkHK
3DsFpyAPWkfa1f7F1ybyXJwPelBlFEqhuJLC4ez7Gy5sYQc6xzTzBiFlxQl1dbPypWDgp/NkepjS
3WsV/HcQSrPUu/HgL6/yQl4kU2k2npUThDy80pbn4yUMWwYkhWhS7LKtzMPtR1pNgDArAK1Fvs35
alQZ/CkK4+lgpc3SaTYVfA3e5Xv2nr/zhXdlVk0kv9zG79oqfa8mBxrtWkNbJWtgIY/m7VCZpduB
q63EWeKhi+hJTpBuKZ3xw/IHRFXg0I/0Pd9WkyhsvtL3eJp43Qcs8NbvPqJQnsVTbSX4h++FMQ5b
v4+kcd4gQfWKCcMPxZmwSCaN3/joqrqHydmWV2f7MGmdIShv4/cfIrCmxiGk10n0ObCFaUkYPpq2
vhoeJ/076MdY+zgL1ECsUjgIgGoXwxkDd4eri1+9pl/DVeIhyMXXWhnI9H40su0RvDTfogr8QfxG
IEnvlH+3x4vBCqGpST9yENMtSC+/J2tRZlSnVb5TwAqH7pLyOdGu9U9fBwIlveAR3PHM5av8KT3q
8iraMUIyt9fTFz99e239vmLl86V0S6g6GS80ckeAgk7CM9Ruj346begjQbSLl3Ub6fRRNFsJnr1Z
byvvJK6z6em9RZfoS/L7/mRnRBrb/xiQh3UmmQVuMruX3EmIiS7haTwf5Hq6SFYpeQeVH714GbBT
pgiE0GXhHXLnOiRU9crYTYiocrpavNbWNqeLWSouxWn8KIzY4e/kA+9W0NGod4uLfSKmPaPK6laZ
F1ezagk24vVudPjxyQ5pZrY6fzYr7ai/CfYQ8szs/H7u1jCSq6mqv92stjbo/SEZz7yup9Lb49WQ
EG5C7lg15i0xjmdGAfu5L+bFk8OWHvvAEl9A0ZJhD5zFB0to9N4o6QPwY6y4tScahQqdE9TGOIBr
Db/qieJX7yTLvhJqu2wSeyKXOLilXdoq+UUxVc56PFdnzau6kmZQT/lBdaYEuV/Yogsik/qXTboA
58NmugzLsFjJQRycvRb4uWf+QNIRZctWcmM2QJfl8+BFu1wPj2saJnTZPv/pf71MeZ/TtC8ovGNF
0wOxOQDtZGQIFrEoiD7fJWrvEWpqWKgIlvrFQvLgVTJ2+bvqI3Kwtkdg0PztXeNUIwMsnjufCtb5
ZsCoppfcEmSw92490LUP9gDvOjJHPjLFQHnsqgxgMB0B3mdWHe6FzzVtlvx0oaeWRmTviC8HO7aO
kps52vTmAqgc95WC6IKOzCElqfJony7ei+ZgsVfXTj25sFF8NDZQCLDO6x3nh3cRZwfS6tx4e8MI
bYzpA0xzHwQRUM1GO3YLdkGHaWtnXgT4a9wsmeYHvovIQG6oGLiYI3tkTxUfRpCp6nAuW/P6HqGM
agF+XmjG0TWsqqzD8gQXCBRZd26GcPYkcA9zRBWb3e6oXy3p9bo9KkG55hMiPZu/dVbpZXPGqrBJ
6rfOUL7o/TCij9JrzNY+MkWG/vmr2t64AUhDdW7c3hsvncMrIsb02JgXQGNT5s40X+fzw7KeHCEn
nbdsyQ5JFpYX5Wvs3Hx1NvT/31SK3JEnTjsncqnNTsqJ8KrOBovDspqKY121y3k7GXCIZ2vRr6aF
JblgOBzpeOF4iG17okWD2arnIpWz/ojuCVT8zILfL6im+lWYziJrUQfapN/wSpf28bnmHTZ0wUTT
S3AJSleayp6wrJgovjBtF7UvLAacUsIyD/ozqwpHsKBoBd5E1uCtdWnmu3E+FT40FIcGOz+3USsI
7/zu7pxmmZnZ5Uygdnd1zk4/smoBqNgPikNtBwRc2qcZ/9oH2FsXjzri9LhM/4A9xn+OU+vkSa/I
nL3K/mGZztE5aCbVdMC7Frnc1SnC5gVrmk1Qu9FUnCebxWGjvOFeWOnJp4ggzjLZSMsL3+YOk7AO
ZGoTVNsGawmlozn3+6K8iW+Xl8GfOjiGind6uQTRVF027vBJ4v+blNyzrCEj8yuRJ0nQz6gzv49i
mpgoPHfs9LqoOiRB2WhX3XlOeDvc6UbqToVx6z6gz6cHwS1iVsiBVuvrJh/tj4Dr3WBgfv07m8bI
53eMisMPFuNkhPAjH53rMkUrz7V4uE2l3XjR2bXROoPMPnqK/idfHQ2su0xOHsyl0PEAVt6MN5lk
Ywns3t4kh0ast/TlEhkDEPOxWziXvfgd69yHZjejt06ctRTQUMfT7x9abI53wiLb1tY3y/FAiCa/
3iY5tcHT7rSoF/VGoH1vry0zZ2im7t1Wd9GnuMq28TKfQo+kzDrui8fm2SR4oniHHJl5t68fyupL
2iPpzfmPyodDwxQrW5cpPR0dahNFGBmiHk87jumTdXEvruCom3Gmn5g3dCEmvkIZVsQy5QU9HrdZ
3CjnJXrti7OjRzHZifeIS0wTQstsmQaFSdEottBQomN7d5/H07FzXN9Mikkf7ZYGJZNd2q+3KSxK
6qVHsw8gjyZVo3SHolBp0vHojtfHIHPyUJmqHp7nXvFSWQfzOEvM2LnY4kJc0sPOJp07cciJDcoX
W51fTu7+eCIvbtZ4lXnSh2CfJoPwbiXu8Z0dptTjkd7a6fxuCH/iz7OL6aXX8iGTy6Q2R+t8kn5v
vkPzfNSF1+odCbIJrrjecBmHkZ2HkauExwD0dxpPbq60GuxOEw46XSDyp8vUPM3YWi1gafhdhPEU
JvS5ZgxCmAl059j5RHoVXjWnNVNT1DfX2oYVrcT62W3m5xeZQcshGP9RP6jGPKN0QwD0zl5pJ+aH
tGpMeTfY1DblSMu66Z/ErybagnbuDXbC6+gV99IRfyegKmFsLuv7VrXrecQBkerIQb/VK/IZfWyh
ULgFXAu0tzZQzANTmGnMu7Y6auKKDahHEZxo0tFMiSQoNivz34vqP7GOv9dUT7z6C6KKznl0aa/i
t4YyxHk0/v3eng3Z1BijsNq6Ai/j9qDTs1iL7/8fFx8JI1FFpBtdYvEhC5ei+pioZ/CdTA9QiTOz
qaZnmqF+HO4mYPiTfe1RQQ8gcST/fbkHBKJJwJloafr2CVOGN+vk04R/GRGRxmY2cGrKr2xbYvql
lO+p9Mym7D+3VRqre3UrcnngrJ+PWlXPd6U4crf1cnaO9N3e1nXHwh7XeDMKy1gVxuDJ2x39os31
d4yfg0ArNx1jj5rPmjyQL7V2S+kv733BEq13V+wFqe54JJ1H1pUQpaERQiaeiS+qPhgu7t2RCiUy
z6lqKtGXhqTGHUZDqmskB8/NQf/zpYh9C5GAoRB4TI+I/TUBU3XYjdQBiFdJ27GTCne03AAU22DU
rEdjr/edvmYvRUczDGFE6f57Cv4GNXtjZuzMeR/oeksPV8/SDg7WCX6Zdjhat3p+i1aNEpa3WKeb
4Qm977+vhUc5zkKjIXDbzzsthMPxzGCAFSneHD8gc13ugXgPz4f5v2/q+yB8gI1Umj3GMgw+jNq/
+V5/PdPBpaqy8qgI68C27Wq1Tsy1bZtm9hKsksUqWLhlEATh6yxc4312D2KdYuXJwIzW8+a0cC89
anfgKGtbsWcnY0369pKYjqcY84mkT+aFC9xrUJ/RV+7XIVwURmquhp8ryr2r+2a1Aoc2Ev5Vn7UT
fUcejzeGMBVy+/AT0VF6WEJlhhFBMxKEtRnezR0OL5w6tUO0j0uBAz1ntnRYUVPZcK+Z6Z8X/qoJ
voI/238/3x4L+zEKPGxFVOrwWWMwY/GhMCIIWYuKX47dXxXeuq0Gb4dAqL73gvoCKg//vtqjXBky
+mg3IU5DI6bGRP3ewv96m2p2FwfV6ZpMxoJzej8P3ntPrwje4xjWBwu7zPD91LXsNa2O3pHT8kR9
vqTtVHgmsPA9cX7cOci/BDgNVZDIEMXIn1P4MBxUTaLVx+kxsbo/g1VxMbXcVkssDazqDInaGKa2
iHSjZJKDI1jUfVFiHlMQhOAx1gExS5GWRzgbLnYblWpVmZlToBTRabTlg4k83ZOH9wtB7UesUkUY
agJbr/qAax4TMVWVG3CDvBKJFTVoorsBDcJ5XDpp5mTQPY7ijHVptF0gHKBkdeuK78Un598jebS4
4R3Sgk4jLWg7lQVI6j+f3eg2uCOuRv2k7/OTg1Sf9VyuprBsW59f9RdxQY5nkRpO3YP/VRiuqwas
r0USbp+ZQvyawJgW4+bLZFI1jZP3YShipcW4KlbJLKOeeXSF+DPv5gPME7N1UT8p3/3uiONiPa+U
NUuZAW+Zn/cNpVSrU6kqJyIIWq+eejSvslONd6gVpnja3uWrewNdRwZhIMt6g0ylhhz7TdDleYsE
1kB9diw+G9Jj39MoO53Ec6scJjltMIIpB20M5JtBvuz1NXvVCUzmtF5Ulr6rXqZ6dBhM2lgjZLXS
27y+Ppum//VC/npG4wfBIK3W6kOVdckEl6O4Fd0j5T/xBJ0FslICQnF7sqd8R1YPC/nvl/JdDvhr
T4nvXXsaxpcSW8bwPvDK+05AVUmoYVk38A4heddSY8k9v0dBlOHC0hw0ppLgslT7vW5Ke9oMhptU
Va0xgj7NvTDKY+6qtYglqCFq8+v47jUZTNXb7gaFokXHLJdPYOadE187dyhTQ1ae3NXvEhMdDyJd
n4QSw5FGx8DPqRYPleygRSK4Yz5lY6xu/vD2daKaox66FcUkU7NovkyLcCDiu4SlV76IhVaXuvRJ
09Nv3jqWZIpAUEOrMp0e8sNBJeVJe02iQTo5dPMs86t2Wt93uAmbp85BuAMxVSMl5fGP1dk4Vl9H
GfeCJ0/jd7zJGGgpoIDZd0xg3/3zadRXIW8TuWmwp0Mei5MS504D7p0eW4oFCKs3umoVhrFp9Wcb
zKhf1D/n189rP6QVyS3J1PNxQOXWDsXJbqe92vAU5/vMWkem4/Q9x9Ymr0mANpntuuKTbf9XqPV9
6wrtRULPXfiFYMhS1Y00JD8QJadmxgnZXZZwoeRnSnWPzjDs6v2N/u+VHrZSLaqZx7ekXZPkj6Ah
65Kj6GPH3M0uutcFnhNN2NTfLNRYpkPLd79c89/nyu8A+mEED0mUgDedmI2511HVq3H7eDvwq3aE
b5f72MOT2aDSDtkK+nPuIw775Pr95/9+1f/7BB6yqmt5F7VzdGxo8QbrneDwbFeElKr5UTDHaPiC
V/rknv9rao/6qJ0COcv8F0KFPOfxPDqdm/XNHtox9Lyhi1bwSxF0Dtw3UqkT/ECKsia/TutnC+s/
7piGJwH5YNJWFVbKz4UlR8OrJkca3idBGIRhYhBGF6u17lwOJHTG3fHhXhXGQjUW/37Wv6kwvddU
3+jWJ8zkdA/vOmobLW5r7vu1seDcG6EIU76EjJ0bml2soOQiGmSN36LJxXw70NGJIS1qZn48u8Ij
+/dgfvdZfg+GHbffcqERPBzsipoeKvHAYGQYlXswILqjTcAfcIwnV/qWd3iYYyIN2ySxdLMTfT9s
ZZfhoLxcs7JZU2R3INPTWUkzQGHKe+SImiVAv3bTK4pHuPoZMvOQcAJmsH9aSNC9x0a+OC1uqwQ2
1dVtthrFGTcDVhXMGEL17PRZhueX2IkBbyJ7xK5kHszMGljSn8ijSVV/Gb2OV8Qt0roE2V/E63h+
SnXF2cDUompHKe0LhO4+5E8ntw4Ed3WZ9Szf91Gqg8S3VjpC2lgfQhRdtJVOo1x9MLXpfZ/2+Bld
yPhkBdA9FWvoDP1kKeKGSwpsIRhnRfbZQrqID3JuLoZdi77jwKWFTfLO1jk3J6WXbNHQv1MLQDrs
rRwaqqV497ee3H66GPEKSmADjggyvoiMIjx/VqFiYuVojfk55DsprEwuX2fWivZGCnc6IV+FHpSZ
VWYDrd8d70cvKJmBOVL4gjsN4VGFib6Bn3viU08WlWF48smfhOXYco+Vnu3vinVhB1L0p4jV74ie
NUDSNfoWrUes4+fq6/JBeTi0shxAB4MZRweOuCWurOhVqTX4IuOwGB0NKQmKc2qiAZo3YBu4zhxb
X7ov/z0zR+Lvze/vwXxvzn/FUXlBCRGk+r4+24Giv9rhyFLcmcM2MFhY08T1DfdJs5b8H0crBmT0
XAIigeloDxlNpUpZFMUsO2EhUDqTA00fOdcP5ObGoWDsE1OYI6DsIcPsVcE1IL33NbjkmTfR3u+y
frZIHoFxYa4zFQFHDdW+AkXDgzMvLivjvTaiabyniOy0favELDLootBft4dQc//9+P5zCwGkANVH
nFhVHs9p+nkvNQrP4wAl7iRxOtlqK/t4XSnxiYDoZRSFKLmVxI1Prtufyo/7iaxAqZGw1CVcfAjP
sqhpRsoxRbQMIukwSYL0VnnnbvCixDu56mzOTFz9dC2VnN4b6qzSsHPJYFM3m3+P5HvH/jUSWmhp
Gu+baL8phH9NoGt2GjcYYRMoha9ESjBIZ+MSjHnpiFP5bHx+rrPdpz6ZvI0mq0RH7BhbBoOV9RUc
jeE8fQmClZrrbuCW1r9H9jslGffWvn3aqtGs/DjNkEe/3cWrKgfDKLw2zoAyVCl9DeCgz5JnUdR3
7vv4FPpYGVFyWh2JmH6uaaURhe50VXsgWFjg7O0hhYo7qk43j6aH9NoATFXWJPVe3g6Z10P5/77Z
/wooUOBR8MXT+kP9++D96zXcG/UkD5XrdSZRT8RV9nxZl1T2yuTPrdndjqYK3aEXIDzRfHe8fEXp
Roppjm31uID23EkotSP+S/NHWTxZI9+iQ7+ejQSCC4JBIvHYzn263uvoduLZBK899cUpPJtMQt9F
zo5OCgL73R4keRmtOVaW7Xzi4D7NuMx5Xen46BJoV7pvmEdnYdwc6+0w5Yuzydu7byzGy8hYDLzF
wbgo+pN96vc2jaOIRtsuUBkJyCN17X4d1/fz+aIExWBT3nHpTRYazR7swv9+dd8f9PP5qHSAwo0b
Ye86/FVEyO5FlRdKNg4GSGr02r83p5NYJ4eBI9+XI5XVHHlcNj6selAM6R3g/X+P4T+mj0qiBzLW
o+0UTh9CIcTfIixHlX4Vh32P3NjwvAmlIVU3/I37LArsT7jHOwZ/k3phth6CfIiGqnGWNOOUGXG2
cz2QV68ASmvPi/XM+LwZL6MP1KMM11SfhGH/sUq5y7+u+xD3Iq9w6LTDkAIGVN/XoNRte7bW9ZE3
cV4sw5q6bv1sFn0jur/vVYUSi1obaOvDaV9X+ZCAl2uG5kzd7ksf+sgeJ1l3edfn7Rys+mAvPwF9
B47lrxaktEskT6zANS6zFT09X5ldGV9M/u2TV/5f8xs4dgR8hmAuMNrPLUs9SqOoQd6KVz42ZvJL
NfMOprdULN0amRu26gWUA/tofAXPXv/vmIPX8NeVHwKA9lJdb1rCI9mGwZ2C6RSOGvI19sx2dKLB
6KM1y4glb5hPtqLfal5jRFwoKYD8qkCHjx3pF7Epu7g79/c8ooPV9rzlfKLXHmmt9uxi/5HrcDEF
yQdSeHS/H0OrQa5VnSxysdDcdR5df4m+xwwip4PVoxVXt96yP0MLgo29ifYrqqYDc/Ekz/x1wyMs
xhC5INKS+Zf59/MlD/K+PtlyOmd6GLLhCpbtLbnnab32nxU3fuH8jxd7mFHH+6mtxxkXq8wwHBkz
LzPmjm5NY8P98+/J23/S34vq+0q4M2AaJyq0VDxsV7E6rtVIU2RyjtV1EBYUQmVwu+25fTZXH6OI
7yvx5IC8ZWjFj00DWttU59uNjZHGPDPXX8O9tzwHS69fK9STJvrbRrUNY/EVKM9ivMc4ub80Sivj
Xstv1AvW/3x3x+uwQnH8e08OCi+cXXiinuPob5pvjPQnN/roBKAij0kVk7RcYW2IxEw/r3YZZOJZ
brgaO3IILdgLg+Pk9TVd7i7GkhmrmhzP8/ptArlhypmQEFj7hm+9vTi85lvwee1rwT5NeCSPV/0P
rMT9v1/6r2JwP8Q+0pZHqH6NlccFdRPL8fHcPxCq7WHh3c3Le2fazt14KajTWGxbhAnPVtDjNtlf
FN1GVERwPNF+IXFj9UhppmxBLKCYWHRC59xvB+YYpPamMTOzcOQn1xz159/P6U2zCMEAoATwkPR4
o5c77khHtS+0k8QkeDDa+w4SOvIOf+5G/noZ6N10Qj+j206anjxzcrUnFdhfeSG3jdML+RmNU0jw
PJ4OuXQrxEQdNOuxH32dliPjOkeGPrWW+txyChzmnEQfu7QQTs4IcTVPAdBfAOz3AL7p/JrUS3o8
zEc0YbJRWTEAuq8hSb7KHlwm1ABcdNkN0A3/BjkmNu4bXfUwpLBoJNevQFeDuTodPSsB9bj7wwv5
1jwiHOyn3iMafj6XmLNSQFjDJpsg1aY7mkM3Mqfjv6f4LzZLf9d9ZVgREbUaQyj4uQq721Hr2k5O
1oITL28ekgfTbvEWz0eQ9ponAe5/rSdZwsGK4FagLe2xinYqy0JuWu4K5YBe4mI4acJsgSXK9L5e
wu8kfZhLk0OwKQxam8d2qz/Zxv/7dv8awUNwdEFPsKrwA+F2JV80u2D0Ftkl1EQU1iFIPnm4//UW
JY3OpKEgK6j0PpxPA/RX0+NNStYAKf59AojglTQo5Gbyfw3p+9eIgjrWppS7+wawn6+xuLXCMaVz
JziMCKQu6LG2iCyoPbhDUp4vSM9LoXLq0XYknq1D9ZX2Uf7lyWz6he1/D4OkC11nIGaKKD+HoZzP
GSZXzYhAK3XtdU+M23cTG/BkPrGSpTHduMI+t11QksWTyfX7hCbAQpyYtcuEhtHw89KSdBU0FXf5
oB3hCh0OL1Pci0lihMuzStV/bNDIPAGtqmQSbFT9ZvpX5jtQLtekkJhDkCl7rmGo+in9MCB91v9Q
dl7LjSPZun4iRMASwC08vUhJlLlBlFQSSBgS3j39+aCzL1qUorj3XPTEdE9XEkDmymV+A2sHmkY2
xwzwlkvUb4fn27JXJ1XoclVKqkSZKqbce7j4c+scrEb7bNmPJDzBDmj24/99A89wZUEYjVuQmc3V
9zwlPf5j+QxpmsUbALdxB13fMzZHX5rfWOmHmCdbh3E/ubLORcRpuQq/J1WpZvGsqbd4OMfzZpmv
0J6tejttvcuaXjU6K+N74+uEZDkNZvBHAHouJHNudrCAdBdjVqny4/ODuWzzIEFNCEhOzkCpjr3q
UXqDRODuxTsNoYBP9b5fXOyjQ4MbvPK0pDXu5XvBP/kRwz40533zM3wbC2+YH1FCQQkWNJjsl4ZT
vlaoU4hBDPgwdN9RvbwXA9KPXAhU9bEDjmkKgY54wd9hXw1BDiPBBZR8bBzcK6vA/Csu0r+jgbzS
JP6ZuBfBPm2Put3yfzAYP9QoGqjOEU7Qbli2kY3+yr/f9A9xf3ny8VMn9Wk6wijcXh0UjG7zIsTK
i5r0kFndAnbC66Q0tPfmtMytlnGnNBXG8l/Sq2OwGW17wcQ3KEk6z35wX9v3i0lpObQP//5lP0AG
X79sJk7XA8hD8/ouknM9yvJZeWL8OsJuQOnKUZaAaO3Oa10F8FQG4vxvQ83874W/tvH323ayVQQh
jYS1Rty6eiV4vikpeAyZ9sCzQwbqtfO5F1lzdtsK0pwLAyG2FsHtoPVL1kOfh2ipmwZuAD/aqkYU
C7py4VA7r3rgzf0PoGIgxUr7PnBCG67LrZrpByBpesnELgQIVe4l9sD36JWlEYh0otvD0lm/btv7
lHc8Wn3gA/X1n1ZW604NmMECBhbTHDjbsf9/D9XwdCcKrSEj/s+H/v4TBKU5G2He0OhC7EDON6O2
7jnepxohyVuJ1M/MlnxWVGFpIsjP6Pmq9G/VqjOOhqhP/fLSqNc9NKdG8vsOOSAuB+npaHS7Hmaq
cMti4ut2/7arUCZE6RHwPcETb7+riDamM6HqlVJ5GLcctGc6APbr6zylB+C/A5JGVQxGCx/78/Yb
/rmvvq+tXu1oE4l5WKusPZXh3uvU6voA6bei62TffwbLm52uH++ZBUl16Ecb4JLRZP7+TdUsi0za
TmzkzIKZNnGZeNC55a/c5OFlkwY3J7vXTR1A0NMQFe8qpgCgNa52UV+0wyntWfHwjFzK4gINYe1V
9sPcV+l0NEgR09Jb3sgyft7C06okUjhOTvDg60qpTbH+qSRodzyms/WIEpk99+/8p42NHPzycCs2
/Rj48JhobgPdnBRaSWGuHlMW446UrVIeQBG5EpHJ9NA3uEc6Rl4eb52WH/oLRAcwz5IEBBDMNZOF
758xHsJSyUkyl41Oixt9oLqda6f7TN/RxbSK7m+Y340IFJblyc81tEXkp7P6MRznValvwMdZynku
RcuQ5tIxMS2suA15wPKwdYW2tXYAxtLzS5Q8ieObEvFXVE36OyNJ7FhaVjolgNxZRQqHYBQPmblB
7B/xQDtD1ESQIL6n96OGyYCdH1/S+BHR9DTed906Gne9uMn6eWg8CvXm2GwKqGWxsspUX8bZntkD
k88UkxVt/JD6ZSi+hPVqrHbFAHSbmZ+UIHkX4j9UAZrWIJcMR0/sFfTsFO2jRyH6FLoFgjFt+tAN
MMqyedd2TKVrNHDWp1f1sjcHDUNUjKrPy5yeeW/ibS0xBYyO91lP9zerrLLTt+i6SVKA5xY8nH0p
pI7QYmyRIIulwYRk/PrChs4xAe29pk3dU4LWUt97eGjhP40a0YjyURR7OtCysT+tT7K8iuRgyJ5K
JUiiDHVr7PoieZkJJaNtDYOevnTO+egmXXsn8NP7ixsL0MJCzYtwuu5VtAIMGMepsijVF+OkeyLI
3LRFyKdvrLo7uZnY+3ryrmd/bty6Pw4wuTNzI4oFwBmArq9uImlWVC17vtqOUGGGSd9HKOZt6rXP
HcJdRxsJtUvz0HNBoVaTMt20ssaelS4SYwsm9Krhybnb3ULKfF2A38L21c+6OgJSLCURJIDpwDHA
s1CMFInb/TzLrDeA3fu5r6ytFYMZhKg9iPXm4Z7pkRPcyIZ+TEg4it9ej/r9KBaJWveX/PgVUXVr
7QjWA0Ord38iQS7ub41IZj+rGpajAaNzH9N2/NF/kUM9VcyceV6/lc1NGa+i+q2c7TOodTQ7EvaC
d5ytjycvPPn4iWJvr4LgSDy19dTseRj3R9UBNRzWpc3tjj4RevLV3aX6U+ampfQgmuG4nmZPUvps
ZKtzhhZafrHDGLutHOrK5aVFWS0UUY7Sl3FxUPsndfZeDU+RATfs+Gc2Q6fFq8dFfFl1hpM1hI31
pUTPU703kGTcTXaCs/q+jBZVc4fXeiVzHE5LoblR1f8Y6nx9mP+8qaurbmIRnHsYQA9OZ2MJb8NV
Y6S49vz9U4IKmLd6OT280DC9te6PK3baEP9Z9yqfkLsykY4RNX6ahJRFACChlyFfyNe0kInPu89W
gkYwhjBRXvbtgNjCJaco2sh64uA8VsDT7fW7GpiqrO9uHOZpN/44NfSsdRRCcMu+TisTNZfUUWK3
LifcomQ9zOP7/X7vn+zVH81m0BXuO+tws3E5vet/LXtVFCuhWMpNybcYfC7k8Xk9pQEMdkg9fDrX
K3OXH6CXAyoJnFsH9NYjXwWKUi2jLMp4ZHIsD/HSh8zf79/PS+bHm8cFLY5lzyP/+z3/gMnKE4iN
lID+PPwkouf3qICkdHsSW6LT5YA8UrFp7ySngmcYj3Z0hwoMkq9+95TdSHu+0ppv73laFlgOHpGY
VAMa/r6sNiay3uuj8qDThUVXKH0ZPsx1hfbEdIHsZt4tR+mf7VhAwCZIE1wQSNxhAHxfkY2enpjb
Te0O7b1nvoOqrr3FSgPRvvn+fQVJHOXFjWwt7iHOghy88aZ/HvPvP0C/SqGj46kBNx0pD9WCjstb
Zc8zez97EOf+ipLQXjjB55Kb/hYQ92cVTPcbNXosr2i9qPT1vj94l7dmMlP4wtNmftW9ZGnNT7Zv
u8XL0aLN8+8N9dtjYuqCng/KW1Rk1zI23SlsjwJZH0X3kgWNxevbQ7592As2WTTke+2Ry8a5teqP
bt2ksk+ZP4U0sJDK1X4Sy/5Cns2qipVxv0aju962d/PtfG/xgt0VHEo3tBCxs8c1T31ryPIzz6Vc
oWzgBJHuTs5w319ynF3U+mJMxcPyVXtGkWBRWdvidRtZ9dtU9t+tgOJerA1yWSeGPJuZtUqp1TbQ
o6xdkDvOOtytncAutnyRYHlj7/2conLCJ3ofsxD4JpQa339ebyi1KoUdm997rRDNxXaKcMb0YQEN
O7gFkPvldFOgMpFHvB4fHeW6JdT0pwgtp7DetsKuU9bCBa9UkDphZDhj+plrIEaLXX1ewO04yqKb
8vf/vQt/No4ZO/73F1yFNalKsmFIBoXhC0AJWD6v22HD12BqPf+AReevkA2x/5yBv9sBBJ9b+3E6
VN/jG1UPJsj89WtTXB26PpwZl5nGC3ccDt3gbtcn1vb8D9UBAWSj5WcFQLn+3oir0zb/seyMfIuW
F8TTayzbcKl6U8joQKq+4uiISMSP/36xP7PIKZBMEz2Dbp9GJ+L7ThJLKgGl5MGwE/v/N7M3DcnB
PCGjGAR/b7zIr37K9RMRuBQ6eMwvGSx9X69qdS0uYw7WEjEAa/kcH93GFW0Ddo5HMNu+5fcPxsv+
0sIBHyHczd9RL37awOGqL+7j6C4WibdgyLvhnQd28OnsDpVLVQ0aa4ng+vK5dZbPgPemUHjjVU2H
6l8//epVFULc0M2ZFHUsXbJ0q1xdrO3cm1ur8yd5THX27tynl9CirbCj/6mdbnLLf7v0SPGgLtIc
o9i/3g+FlialLE5vr4dyYp02ME6HV09ZzunerJg6g1ZRG3vDNb9wA+emfuBXi/X6HWDnhwENDUKT
APn988nn2kyjfgo8FMEWWhav/WqrOIAPoLx66+faIVi+qq4EvnBvTViLwWEiD8zQfXlxFyBic3+w
AMhCKchv9S5/fz0z0AIA6KcBzNWva0MV1sTYEiV2ZnB4HsGNebBGMAG8q15aG7xjb7+sFjDDg7+3
KKw/0DU0Yr7uKqRNIT5j+P391ZwLOR1T3HRA13TuK9LmJLkttA1g9IG1opW3mdb9FF64IZybWpI/
kk1W55MwS6QvTg42/fP/DJ1SPe2VqD7Ly8rY0Glzhkx/7CnAkOi0jymFk4wIEvKiSZh69bDW+9aH
W3uObvHufvbKr37IVaSsQSycwAKrX1C658FevxZwBwCcRpb/7q5c8EV0/ADT3QiVP+vy7wtfM5lP
UlyasszxHLfkY7K7nS3W3gQbnPMJPkBtarvadVc2SLKjOwDn3N2Ibb/uABWkCp5zU8qiXyUt8flE
I2rq/S0hkrzWJ/p/ew5m5cEk2G6K+Z9N69vwp3epvTvcQvF/cWSujybwHHoC+kSMvbYFK4H6yUPN
izeJgzLlTutsRydnF3pWTVti7pFAeU9PnMlyv6AG/cLGgIT6izQ9h5mju1ySrDzam6eVvF3NrA3p
zK1c4rcGqY6bPLH/i4F9rVARAzc9ygUR5PA8tU/W/D5//36yQ+8p5e4O9HlqO7fqwN8SJh2yLJRZ
BgrQjK4OZxnRlksrAie+A54GxYeKbOujNgyswH0UuSxubMdfnxMmE1UYcHzi5dU5aKRQ05uBWOTQ
8X7dgiZNbAYoLvXI/wLV+es9zhtV8cICkSReE3DNJqyjopuWe35er7feFJD5D9fR4v7+ForvR1VN
A1+UQQQBdoNF9JWt/SfYZGYd4YhVVNumr1wt3wEQVsyZP9m4kwKmvX/j5v2lGgDNz0yI/ETjA159
vX5WibmgDPWW6lLut7hTiM2bcvpzxsytFhwGNYboHcegS3F0mEMDNaL98C5oDgIc0nFuSnNotxiV
oJyHyPNb29ndrbM/VXtXp4+fSD4DZpr/aFefu+8K7KxjdYr+npcCHr7YzFOsTW0zKzvbNwcqvyQj
TARJDVFvInUzrxobOlyMJonJDGU4JTNbsjCQ9y/Oyfv3q/8aQl0/Fz0Fcl8YwJAqrq7USBnVk5Aq
Kgfn+TlBRGnLlKo5lNiSbLeYVeB3CzHGXWHJiE4fwmU+0mmbfFJEIw2KsJRyb6l+/Ha0KPq5YdlU
oEmvx7G9KTXDsZ6ScRDTU0OnsLw5Hrj+Cpg2EhodBeG/X8MP3WQudzCIDCRB6wD/+kKa/mfHF6FY
1fWF0K6B9CO4c79488maZJwSHZ9Tfeqse2r+f6/728bHCpqPrAGFB4z//VaP0rTMyoivXGUugsIR
xZWOzta5sG9aLf52fxoqRs0g7OjT0VP5vlYtX4Zk1vGIh06zDssqs4RA42ZoKWZ5RlTtAbnZ3d37
6cT37l1aK/Zut7t1j/36quk1EMMgezPburpFT9CaTC2ZbtHnZ7L5169m3dcF/kLJT4Ub3MJ//8SW
8HVR6gUPz0QLhZerR49MvaLL0YlL4xQkso+rpDBbRLLTJ4GA90N3J9e3IAW/hdD/Lnl1fk+6MJhd
0ajkCpgfYUYUBbgWKeSL0D7v7l7Qv3PPbnN3P+3m5a2X/Fv0+O/qV63JUzxeulEtRahIC6hIsx7j
MB+gu+B0AcYP/97Ev7WQ0AshIwHIO7FXrlbrylGSzqeOZ12vTxtsk7axswdBwnmN7sgHyYkQHb/V
KLu57FVKPJRCW8haJy//R2Chc5sMJ6ysxSFtxNYis/J8nCNLHTRJt617TC5miM6cmuX03+0Jc6Jm
9TIz3o8McfUtZhRJhKlF2br/fj/qL1W+gbwCfqGAekH3XnUSK+Gcnk05VpYkE4EO5qFu+kBFzFtF
0v4cda44CtaxflYvFzwnTXuWmn7SvccIxxYikp1o3MkoTiLpGZ0WefappDDYTC/TBO8YIsWpVt54
BM4nyVZxNoKmlr6M/vr8vrWUAd8p/pC+nhdHV66lP3HiqNyzurxO6HHlaPJJf7uxC+Rb6mG/5cs8
N4eOzAzMvHF10pMmRxVeu4xL4VLPNQYWQqs7QgS6SKzeS8xNxxPCNiI4rqH163xwe85h32ZL0xzX
8vQ0I4Y8Lc9P8F4DtS/Ubq4ZrqiEbnV602ovSrwmrCx9WJzx7f33Z/utK/bt51/1A05iOpzGUyWu
OxtFQBDJKjBgmV4stkQlMoS3MBTSLzXefxc0r/ZJ3WRmOBoljr9u7fROCKe6WWP/4yARajMddW6y
SX/dmUBTwBjTBcVE8/udUIRRVJaiIC/loxrMurcxaa3EkHEm2cix5uKh2Seg0qrHhoascTr/qVQB
G5FHzcDjRL71xn+LWhpy6swXuBaUa5UAI0zq8Zy34rLA5++8y/uDhM/duhLWUkRRl9xIO38yELgW
/rveVQCJhU7smnMtLzsRvzoeVJX9Rgc52EWuZvb36vldbzK8ozcYMttFXPLlUTRGHmNAbs/Myp2R
0CVNc8dUU6dSJPsoaLYG7dsg+ETSIYnM9WiCY6uZFpeLczQ42nmtXpCpPDcOwEurx1UZwZekO/ty
Jdgqghi5hFVaNN5l4p3YPuXG4MQ6YCXI2l0hW46Rn5yhSr2L+t6dCB2y2yR2e9RuBK1fvwXUJeYP
wHnJfL/vjKPe6Xo6KuIyQf0ba7kYs9iInpC0GGa+2WLCB7Po3wfua9RwnYvOdLRKKSAB2VxnKMb5
GEpqzT0CncdbF9bDPkFG/mHtHZY73WGWVgTMgbw51k4ClwvdsKeRxvDGZUQx0J+VBCsFY3mrSftb
koahK7wfcgdQqlevourDfjzGUr3NK3eSRkErtfNxQGiRAfz3G/g1UfnPUtczJy1RZ5FetvIyBHyh
Ib3VvqK2GHKlacMbPhNteND04lbyO+Ui1+8dePqEvCVWU4V9/9btGVx539BZOABRE/8wbJj76M1A
xdz0Pvn2561Oym/lOoMGoNOT8TfidFdVh16LpRblR3HZXN6F6A9qowj5u2keaOpo10Pm0GJGAX3e
jm/H/L5TPisUNtPCtMc4dDT14p2q7kYW82u4R6iNEQjpP0X2tA3+UwLIUq/khaAN047PVffMSxfz
TYxVQ4kqtrLB9qvHAaoHM3tZt8ktVPlvB44SgJ3PXAzWx9VlGYl9zixAGpaj4gJhx0JF6T/Fc3Zf
Us62l9odyu2gYbBarUU1ODlA2+t+ocCTUS5eJ5zc0+yW58dPtgQB8r+/6eozdUkJjrQpRRT59W3j
ki3b54Bdn83xDHNuYcB/S5nhP3PGSJbYhVeX0dlM61OWpD2bYqm/V6dFrfrC+BpGyMrfetu/nWm+
NboYU24CXeD7xzaEYjjPzom4jDo84YTWrlDMFB6FZiHgpNmua+Pk6W1onUoNCzCCPQLB5l0+huxA
xDu68Ua4/e3ZKVAmaR5+jKFetRdydbxURcHmi3B0LOypqwtl4yivx353VJ7+HWZuLXa11aRY1aLG
KEQKXUxL3RrF9g4di38v8lVUXUcVsl2Jbhzf8wdkIJZiUcq7Qlxqhn9UHPxQ+3VdC3aNOH+9yJvX
E+5mufj872V/rQpomOAJNK1LV+n7ly1FuTbjy9Qo89bbuRJkO1wzgb/u7yjiw6ldFizVfezf6low
puFP/u8Dg2SbOC98PVhbjCeuVjZCbUR6Ts8eUnwAtMBEiOa0rt+ETbTLPtJt9oqyjszBwY/AE20J
81b6OtzdQO0TBxXXJrJVJL/uk2Bw21VxqA7js7EbPpvDRB6q53qggzfEZVPfSBtxWy/qBdZ6q3wp
3oUPBuCnF/kuJy1Fi7Rap9sCGA4+s4V1WWirBKlSHJhNv8Qlmb+LttkYHLd6ZA2CpfLvapNxqhBP
NqWgOIfHAQJPs2F8gPtADUpzr1C+Yo1pJzuce9HPLPxJI8zwML1Zp2SrPW1X0fY4TTbJiW/QIJsk
gcp7KZCWDLM2ykZQ/Bh5nQ9hX2HEwkT5aJ23l/UYZHaOk5fwEa7Cv32Q+SFSP3XASZh8Hk9YvCYL
9MM3GMd657/yp/4OaAwVusENMVqXTk402Jm7z+z3xpuoHWjvK1A4zgcDD+AkiPFy7B1U/E+0rf4q
0EJoffhI+hqlg4qmqx4dslszc9X3/hO3UONd2F0oPhobV9SwsbvM7k0SMFfo7bxbi9i0Nhtkf86+
4XZwq3FOwLm2dzBmpCbAYB0vzdiGA5KrVuzKS9GrnNJ1H7sANSFcwZ3zGkEgfvXZaoLjugRk31my
aNcv59ilLXPC1g/poy0GLBus0t2/xRIMbBVId+iy5/gIVgvp7vI2vhTLCEMxgRLSNp6wEqX/CSZ4
ccY50SIJ1c92jq/GHhzjZ7PgD12na4zzEkt9ilGgBZCFw+wemSOkx1xMPgJsBF75VwWkC2GdOvKq
w5FgmDdnq/COSPinWBJIOJY+xevmTXihfMRMkL+mH5GDFKn+5WsI6u4Wj+76auRgYWvG0AvsNZXe
11jwPzezoF+OmaZk6SY7J86Rb4IFEY7JbFX9uA6r+7Dx/h1Erm+HrwVpTwH0ZnT+A5lqRhVTRo0F
u2F9ScnbX8fZTi62KGH8eyEmdz+DBk12wv6MWAme6CrwH+Uhyxs4k3dVbrfYPYVuL3Lh3ZuIaRaH
elgamTsrkde5E3p2s/pXHINK8/LazcXErtInxPBNczE7o32z0DDWFhZAe8/z8wNm8yek3ICvxosE
kyf1ecDVHBt3Ab9JO53j644DzXinzY/jM3+fA2VUXoYLTc8eARtcuZhFZ0F4GD6U6n72gSG5+vf4
8qp5SevENSxZfGbYkAZe4dmfoX8txTsd61R6ti4NFhG7UoxcVmqFNPbwdK5drXLazqtbb1TmtCXk
zCHebYkiT6Fmq/X6+JRiI95sDZylepA4QFA6ejPjeV3jnxw5oUqyuMWLNH9DiCmbm/0jKl+F5KSY
x7dYPGm2crRHmilaHAyQhLX3btWv5RqGye447OpX87KUQ39WzZt5QrjtcCfCntrGqBTflyzyyW0k
PxQ9PVwlqT3qnunqWGgJu6j3Z6uTra8raoCLJS1mBLkQTU9HQztlEUvbQvLwAxm9cpdglqrj/0q/
BfcQ3BcLHibWLJX3Zp1jCHtl5CmSX2LZDCJz9pxIJQ8JcvZBeJT7VVffCZLXlFsDmf5dUjmj5Be1
raPQV64wgVbn0uA3N3IC7qqvrPvqAvu2F6/ygqHu5EKLtHgffeLujUYGEIhzHZzSOUYHOIhjrwcy
O56PGLGLd3KyqEprhk92Pjybx4M2m7fvGBGFfoF5qXav50GdrrIR+lvr6PditgSyf5ZWQkHA8otm
n6t/ldJh1Gkl4xbhz1m2VEDBPPD1s31X7gX5oEV+jxO7he+jpYbLSJn37N6TdzK9VnVa7M6fj+hV
os+zaGVrTOzEfzdwoAA1r97lzV0U/w01x1Tso+yw2dXMlZ5r/b2/YFK8wNO9RvUGjXSc2zNMkvCn
P2IGLDtptY5rl3vXF2Hv4WAk2VW8FVYKPhmzzE1rt4OhACExedUb/yIvxGo1JItSWAt4aR3tEwJg
Jn+K2w3k8lvNQNCx3KYoIeUzwREoqjB7oJAJPfHyPj5zRnvDn+l2ebyTuBFlsP7WiDEONABL2Ua6
k85DRKonltLF8h/4u9ClFHOtBybqhZhPaL75Jsh78WO0KpWm0TDOG3wc0mCZSGjZ6cvsQGtD9PUH
Y1Pqblh4OhTDCr8zLbQLu/PDx9zRe58wkEDBThbd3niIRcvA/9x45EBJiivvWmx8k8eIGcVxf2lq
62I4OWTiC/lM82mMr8MYCLKjdo9y5amHs2TrCEqCYjEdoqevt09lTBfrvcAP3G3nDcmR4lSZU8o2
lj1rrh1RDkKUCGPPDFRtiQHH0LuR5MsLIYYrRcldqwdccEfsgRclPoNH94JS3ehK8SPNk4my4I3P
WukY53vRHkDHUDtggodrRGupYiBVLu+Nn2h8ApkW4tf89FodMHI/3muecV5CQjDvKDTjeU575oJ5
GG2c2pjrZRC+tiQCsq95l26fNvMe8mhjVUEGD2EZbc0G6zcRTobut14nztXOOX1e8Pe+PxtzzGBH
urLu2G/USSDuIMv+jIyFx1Nx69EwBGoBbtAMyraNti5SB+MxHJHLg5bapUBQsgm06oBP61zT32ow
5sNc/mRrYUCmBynCjo2dv4s4lJ33Kl8wWTBHajHsiebZstUh0+Ju3OB4ks5Hp/6rb8PXJLmfpW6P
b4rhFU+ElAJK6nNjOFwyF3eMsEkpNG/Q7UugaHZTb8pmrvQelmfZ5OI43DfxXBM9IfyoVD8R/cF8
umCedS/Iq+Zos42wjSl4RsxtN+Frrgm2UHeWMG5Ec1NJC9Sn7GO+zg66tuftnp+bN1Hch6aj4bqn
etVnHP5JEfuuRUsiqONS43fVpsKxvjtkF+fSeN2O/8Gf7h5VIDgmLdrZuwgTl/adAuSsH3lJuVPl
m0rcsv9DH220Fuu0FDoT3jKnk61Vbq+6ivJ+go8frk0JreoFz2Ggu9x4xJkOcdDyiJF96J6wRMw5
nk4VuhGyD3Mdq7IVCQhNsFmBYT0RqOIzZa+JhsUpg4TF+GSKVlkEFxlFPq9LHVP+q8gftba/FHZu
zo3RzUq7rDBnTl1dCwpMCEec22f7HtHjgSSyBxkna0gTnf34QfI6N0qDKYJlK7ZzuEvJfLl7nclW
fiUjk8mVe4gyx1OHIMYUnjLr7HADk/f+ETPnHFuXXSQEjGYIIwmp06oSXeJ0PxwyBZrPAM/mITWY
uK+0+DHnABNnquhZgb0RuWXkUK5hIAXUaDeVN9EiQnwzsmbSMgNgsuiD8MTZt8Pjh9pbSbsScUN5
5KcN/UKS/xjE7QhjeZ5w5Ba3BBhftXX60I5nt9a2sbDEuV1uH0Zjd8HuEE5FwNnNe1sre/hW6xrv
QLxWxfAgnZ/743IyK7O8Aks8kWA4Lw2LFTJ5mXTEBJsFhost9/Meu+UTAtJSZp8iOkjOEN1nA4Dj
8xsKp36jRiT5oy0Y+/7kGsOjanOcSLl4mUc5DMKZndO7reuHAjM2k1Z4zs7AM62ILFOCaOaym468
vKAlyx8eFenOhLKlVMJcyHKbFNUDt+GN+vspR33zj2nMY31vYGCZkEOdEHiL/4yaq2BGKbgx4t/V
pHuBMFvkixLsX2UIIrm3hQzNzsyWz/6sfhvVj7rBeKk+eiXibR075KjUKJ5rjr6VcDe/vMwo6sAy
Wk2Lpba8y2VHqRfUTDl/TqkINuQefqbfo+UaCU/PX1YnzzJ/5KJPXmP9LabYkFbp0dFNC/sIfAIR
Mreg8URikOSfI0e5Nrec4wuXQrS/fGLA9VCJRJd8rsZBzLYY49UldFVMpfKPE5GE7YfLYlJy4faR
c7y8mNIqnsUcspdwPaMB05RvlMVn+t9lkMy40yrdUfqZ3VSw53AXlIVVV+Im//5oWjWmn8e9uFDD
J0NYpVFui9xjR7O2uvgJaKOlaiit4k0/WyunPijCuySOvF489O8VZur3WtLNUwjH5sZkhVL8rBZj
qbpq/VnpHlO37rIZc8GhEBP3BWqF5l2nLct+mZAKVDbq79zkhIzkaBdBoQTFEWbUqi8w9nZjhMJ5
Twf1/Fcqkcb3wg79Nc3OsXM3fBEj1fxJLPwC6dUU762VJq1ITHR4i/29FmKZNm5JiqLLkZJSSB9Q
KUBNAr9UwnL7eMrvjuqq5yKsRvfQHUzZwXtr5lYDqr33IaanmmsWOQr4jplvowopWXGHtkFV2bPT
nNjRh2hyJUSM5BE6puapLnbsp6VsK17KB1w3sp++1Lml0ZaAPYnWKX2bao9dhcDF1LpRv0jNh0zy
lNEh8UuW/Tx/IQ3o8Pcr+adBUXgitpSn0R3FDdhfrAHK+ZFUmkpB/UtRU+SxxZjPFSRrmC2Vbnlk
WtkyyDT+yOSbgjd7DD+awj95l0BIvVLZAzrSc0vp7Gwp2oqT7dV1Fzrns11yER4uko8XhgnG+Izz
jdVebAnnnRo/HF/wVOwRd9GGna+PXk8LVXfyZ+XuovkRqTUdi2fF0zsvQkvCsI2FUAVF7xYpyZpr
bgG5c6vcZ7IroBk9czqr6u4EmT01YkIxbksjUP3xHrrm6RAfFypmHjsBr3LNLpZEy7oKouoNE9h6
kyubRCd5d7Jxq88CQXTK2Dm/E5svrgItDo6hXXq4llJx3UcXJ3IkKG2L2slwAmEE13Gmp7cyBNnF
1wpOj00CScU94LRbg5hytdU5t8532X4Qg6OwSFM+Z516TbIQFPfM3IaGRAeqRJ8ubbnwz9RbSEnl
y8EWQXjoK9l0ynB/Sh7YsXD6mk+qQ6iYxThPzv6FsdVdplGELPOP5viilIvLbCG0961ik8PCGZx0
VYlJ0ch8Czsut7GVh5BGi/KXmiEqD2ytOvS7zoE1SCqZKAHsTem8ly+oHGjNLms93TjEcHtwCa9s
0W/yA0lOwba6KwePc59XQcyH8zTpg77Yirl4gdk4yZw9czUBNv0dgsuN8dTQtBX3WhsYqDozV5gj
Mx2Hi2P/pEgrrXqJMr+JaND0bt17suiXCtmTleNFbf5VjYd0fBYua1BkOj3/ypMPfJ9Nh+1g65IR
cMSRReb6aI6Wdqc1XMeM+RD7nUywqEAdyt5EnYuCbWxUjrr4p98aks82vDyZ86OxEvpFQwGIZdla
pU+GZ+rJJ5ulN2OXhUV4MXB7rGa75LglNwxdxLYC2LHlsOm7EjtLq4cfvGo+p2eptxmGqwTo5eUS
zDbUKN3yC90hUhmTa4VB2t435bLFyFl3hx0jW3F8Idusarp6gi/QW5JcqnTA7plIdP/om4fydKee
g1E/QDTO4zupotz223o7S57t4hyYJTH16PHvpfbliSskaw8z3kHoVPHZnvXQOve6fB9LXnWBuiNW
GGLth8tTHrtds1GQ414OtIzGVfmot5Muyqx3VUSv933hAUtI1wD6wgsfkj2i/om2pE1kS8nZHQcP
P998Lsvu5a2ktsOqMkzt5j0N/h9HZ7XkOLoE4SdShBhuhWa7DQ1zo2gUM+vp9/NG7MWe2T7TtqD+
qsyszIeFmGZwzT086PTsvh3+YRM7o0l0sH0dpdflOsXEtrgh8cSNm33OhaN941bM1o+XfKqtz440
p6s9Bz1AoejUv/Aq4Vvkxw+Dl6OpHV3yKApCH3TGB+GZMRbgTUhxZbBJd7ETnTpS73w6vjkMLLoM
r3lJXlrNw8OmqfGn0Q7MD1rr8XKKK2ESzAsOh6PuiI8GbY4zXJk/mtJLTkL//A9Vgzc4rScRZx25
n6attBcQOXt9EIN3M/60R+KXj34OLEICPY1RZHSl2uZNJQFaBcLwltfkSSXJdD275o67NfoBxuv+
oJLbmGk7DR83lxAr09HN09wfQ+3ZOKu5Jy4eUYxK9Y9X16iJeGzET/HPGoII14HmhNdC45OBslbn
tHP5mbb34gP+0OTQ3PThkQ+O0G5EC8tloEQ4Mx72yFMu5sqz7L4aEqHKnrBeUmGXRqS8JptU2LJu
T0HQhb3e79N407wVyZ2ZRykOkurlzbaW7V6xEwPXRWy4/UR8cJgJDWHznAKOYgRxeUgkB2hWVYKR
cgcIiRfBZCeEgdf/xug7qt9eKrRPMk3QdSi3mvQjp++qxtY7MhyveXuioLw2ElPLYDhDsU3nXWnh
J89LJ1wVFs61NFCrHYEusfU6pwGmPykD8xf151K8CcK2mTr7Txe9ePhYjPvCS834Ise+IflrNjvW
z0J05SW6qVpg4hAgyLY2HBsCV5PL0umUsNmJLF8QAlJDq8qVDTxJ8D6YU7skkVUmUbC5RRjOzzsO
AF180OPwlnK319ErwPSN2m9kJjr1zChIHU9BnG/sVANDW1vhMimbet5Z4ybr9yFYiuAsiY/nUP6S
ie5zto7uIOU5xqEHs9/GD0vwZIQ6b2KKNbydufm/avTDYqtW7hi58/fyQhTVLB0UX+hoe7ZsbhMW
XT9jQ5/YYMzIuhJvc8Uj61/BAs+0j2IfwSgZJpxo2eSbqTPWzM8UaM0Lf+kW9zLNvEtBYc9U4bc6
clD+M/eWmz44Fg15z82gYCdwsPH2vVg2Peql2jdSO/INxR0bFzkUezmW3gVTAycR/o3VoTHvluHJ
GOGqkZ+k9zk9qScTqiB1qiaQUq9O90lNeY1++ulFC3+pa2uPttifJApzPsH2fg2h20/HVtzppj0e
c69+ieodGP+aeg2ApOgU6tbNSTcgy4TJqwnEr6ncRDR/VXrm+5bEf/4m70Q9aBduSJMBwHcXk0nE
1cF713eDI6vaDeox9CSD6v4RUaa1yIvic6ORv/pAC82l0mgu//LG5i5oRPZyePSlrx5TyzZ6lxOJ
SSBLt5jdSOlXuL6UGVhKrl4S0ulqFvPZ1p2X95j9GVctt9FwGYZLsS9ip532Io1oKO247Jz5xeSS
COEuz7FBLD2GwA7ootpL71PxhzlD8xrNDzCJ8V0S/WVnvGvmRpmBXYTY1Wuw0RNpiOs7Zl4RG5zW
eVS9qX7ViUU/UzOG7io1eAnYxV+BlMR8FM2rJLmxeIoqryfFVN+TsjWqTn0Rq1s5OkxfYIGydNRx
9KZwaWGQpEf+dLpWEB9AFu6o6oBXgYI1f7kHizGZrLHJN9/Zky5JKWteWiuQyMnaog5cRddAcBA+
c9Jn7ZX4WUw2LupKKQ06GsB7/juVW17BJjt2urt+p73LqDE1jlbfmSRFb35HC6QpDj1JpWKfZZLU
3Z9LakwwM7i8md0hk3ZgP/3oFJ8lWRXxdlz8TnSADPP11o3/pj9CdN9H6Qe/D9JDbyBzBNKwu4Af
Qu7Hvr6FAFsaG4CiQMWX+4VwWkG3CMrV7K92KyLCuhPGO+BF9gMcsWs4rWKvrM4quLgpvEnGhl41
PuRZUBIFq8AdAd2isbsp1P6aTA8DEES6ALbNslvTXDMaIAbcGPO+1X/orct7H7uMRnTO8XJKeY4r
n1A4p39ksiM96qPlDroLgCk/6ttXcSQDTJ4cWXdGEt/XHXfTAjTkIcV0peAWebV1tbg14HRAstg3
uEN8XNUf1t1xLWCws6kOPGvopbbAjgaHIYH0cEvv69ZykiP18HNk08slGi0RvDKGUaQr/ss+zX/A
0vSKMVz+n5aQb0LClso01b2Pyo+iOKHpJMJbN1x53Jp10xfOkG3G7LCMnwJ5vz2SwtKfman/Juk+
7WbhxZrfwTxWlXfWTabXBPBbhh7ke2jXBhkg2cbk01o3Yznl4LflKelZXMZ0xperS5xceYc4tRiW
RfVcR/+7xK3BnNwmOu6VSgvHlv6u+VVQr9Of+soIK8tPXw39BXgZWhYAJSXjvXmRr7g+JF8WtGnn
GcU5OSmHdLoY/n6gcJqVN+wxnVtae5jcuHN7gSfYzzVudg1QSsSxxRoBeAMZ88Zfprz0BT5CmEa8
CNwlIv0eNXVwX1TOuAckUIOBpFfDs8wPnW4kS051f7HKTfFAnyrZpbaZlL1sXGYxtAuafO0cCx8E
1OETM9Rgmp72gi0NuSyNX6/7Bh2H9W1Gdy3am/NGVkKsVHlNoKcFpmMBtz8FnkfnFXfT26K8E1s/
NSC3tNhhaRf5a5RDkpCN4hnSZSL790/o33l+W8vW2m2aH/oYFVyg82vs9TDe6Tnk1VuyjcziBPaI
jFR05SUsmi18T5+QQ5uKSJbU/oo2PG8xDZuN7E64ZdAWrxU/2zqafIXPDXe0j1/SG1DXHiqWUUkL
bf1v/JkR3UXnPHEFdEKJ2/LsDkBg1S6ynMgA2eXwoHTxjGSnpnFKHdevBLttr0+g97ixgVxercpr
FICS0bA1EUIqtLu74hSX6n9edR+ODH+V3WYbTDXtj6xrXIk0SAXvJbSG4XGJH/HaeXosugjbpatl
0Qq95eLHXO7YwvVT7d+inNrmzSwFu9IuOqfWCnvqw7X1i2t4guGYXSDqGzG/IoJJsq+mGihEgAG0
QqDMZvgrcX6VuRHoZuNaAHrtcui/APbD5b2S9iJ/cbpXQuSQgTaiGhD+JM6/RelccQRor71ONx1r
var8rwZaLDf+NcFEr560zpDmToIkenDTrHhRkRSY2avSvUXye+lLomu+whKU4PbWDfBABESDJrhl
AXIKW3tT9lwXcyOozpBTqoJS9jjhHlGyqW/Rv2eSnXCOrUAEwKBcGv2WnqTWg/nH7y/zlmOibM/d
GjQg5LulQJnwWq+3Bj8r41dPNrLmxtha7HOfMffMKSOzN1B5cnYylu/5ecP9EZ4gfh9LO0XVv3zT
6RW8G5lTJr50yml/sKP+fYooOsup5LOu2tK+wZ4SEcIj2hmdE5cEPNiUyXB0RsmxLDdLv6JtnvpP
NQjGkMlOM/2BTrGIdxWyEa8VXE1/GlROEaLwQ7ocRA4lkpFUV/xYWxBV0Va6EzupHm+yuu3ijWXc
8+ScJv40Bf3ekh6SvsslLiswlB0dudFx8a4ce9CHL2GF7pE/zA8rdJXi2KWvdcpKbfyB+JnA+h8m
qNcu2RToxvcg1IS8dONRHb1B8tXEXQNr9shgWoPlUm/WN4PG29jVkgNqNH00+mYuN6l6NPLAEt5D
/1IoTtS6LU10YfENkUKYv+O6jV+rd+PYjwGCQL6R4I37dR9e4LxVW1ZdYTit+GyiSPFSF2pptPv9
xJDc2UGNh5g77/HGMn2SbWmAULFUgxtrR/NuHJXGHxl1+8/OPDfvE2WM5C8vO8Z+wQvLiPaB+DBs
ACtcpTpRukYpiCTyq5JgODJ+mK/6TNPlk9+aydtw2XX0cZsmyIU7VPa81yeni3YoU5cP4rCUI05A
SR/0kme6mcLoDBfmWIAwEh/OqIO824qvzRVkbM6cHkb3LebbXq1rkfR2zCmXXKr2X6+cQdQz5W29
fhvQCiTEdtNL9JskpJUlHiQDIB6PoLmTatLluSDdzIOSUVqbW+ir1XF+0XJ3ehcQahCS0yob8GN7
iyTna3peLfNepbYUevler5wyOxaxO/FQKKShVY8ayzStdsyzzjBc2mNhcxszkuAPLVnYgAHXhBWG
aVsFDH/80/y2ib+C6Px0gl2Kz+fDq3q31uxwE5/qzlkHqJrhd5U3+khfYNfDX9e7UrcflXO9XrXS
zaDhIwgY8yMaKZa+emm/CMF0pf7U0b0sdkKhqh9lty94MUTpEB0F52oVSPi2ln4Hd04QxNix4fbW
XhVfO2ObGZ4Kflf6UXNsO7vI/AVcdyk/evNk0Lobi2NYtxBEHmnNJz/Kpn/2pV9W3Hy3C+hRvdG3
ANWq6nbDVlo/KL9t7ajjnlssaS+FEKTMNeNdza8jQ3Q0OTXDG3KOPNw3imZrX5PsrzRd9FiPVD9P
10Q6x/c+eSiqB8KVfYrOub7oDgTGZP5W/Vk5JU5QfVeCD/dQKv/q/jMJN61xn5cjGy1NhTIgaD7E
tzwAjjaHHyt1k/de5zwEVfbNyI22q+jJgwuPIpM1DRsU/mu+JbF0RfQL2QGZxPIjMq2UjnlfrF02
QMi/zMo2ClBWNBSv+aUuN7SfLTuHkbe+KKzPCBzoI9Se4li5J99FIZiiTUpGWv459HDb/ATVCg1F
FqU8Osd+0xv+lNqhO2O+SctVO5oJQGab3ASCf640fRDYOUXiuzqUgCpagCYNWlpxum/FgGd0TLAD
At4AlNsWzMnYiKpsZ73XD1dldQb9d9B+OSbj9sd6QaZxn7TU1m/FoZNcNuT19dJYgUJkHKFdCdUd
diX2esFzrN1ItKPi6jmhrZaTZR+CTn/IgBAQhSiv7i1xAZvW2R5PJuKBq5a1dBG8CO91+tcfjexC
4jCQ06K/Gu2D8djT4ah7f6y84jI1x1T6aLoXkXJS3ELtmo1Oc6lEf2ioSwpfxhlCtNV96TrFtzEd
i5sKBXZWnP6aFSED5K4FKQWBcIzZzvPTyqJAiOpBOynJZrwu93yTblo7vfbZVgLDae6N/m02kRPi
wGgAsmvhWw+DsoOa1GE3q0thbhdGL2znbXHaq99q/SGupzDcKXFrL4jL6lcBffPqcTctQs+S+1h6
pbQZDnH9KsqHNt+thYuELtrn2kukebMXEoFnWxAvpx4WS2uROSxbvT7mrwJqJhV6+NLDDUuuVP7U
0rYIP8uGwwJ/4aNONyD4PL6V6PZPp+YAr0EnWXNcnQxHWc8x0xy4g9F9Vfr3U+slynau7iQpiEHN
G2dpkQB9V3owsMf1lH8EBhopbBZ7jHoG41vjCRN0nkrUJyq8Rpy+Ve37NN4at2thoiL4L9Vvy2ZT
a3uROmuH/mId05Z9j+Oc/S3JASATkhnQ8lshkPCn3gnzS1mgqnS6g1RdcgyCRMZjFOpN74o/GU+7
DKpT54ROaSmvY3wGqRA/DPDI5xxAcnfPuenmg1/wspiln84HY3GbDjxyIf97X2rH/M0YXlPzXlAK
Y31nDZBin0OW251Et7y1SOqLqsOoKITTCl6rMw8OfAbQX6WxEb6EMocYuNGIVDP67dI9fbUWfYxj
RJFsnJ6ItLXbD2PhLLy8/zce5v03md9BT43PiNWm06e6777i1IuKI1XsYTf9TlUP2mzH8S2TIfJE
ymH5kpQvgLlKyFIUsAa+lL4qu+J6C/WfpPAZYXXg+XvU70JAosorO4eQ8/CD+fBZI23hL7e88QUt
1of4Q+A5N3vk131O0Pcoq3wMck0W1PLPaNoSP04vVh+EEyPmsTVP1ucgfLMBUgAdBvq78AJ0RWnD
NhOnSALGjHLTJft5Y1wXw6M/TltsRR01cg3hoC0s2z3m5qJYngbkKh6Gi+pPGF//m9CCNIeYVZv8
0GbbbgisY1N8SOnG4CDEFhQBzp9WeN16QY7VqGcr3CCrmG+SSXzlIWFIkj+hl5r2Ld1FxV2ZNnn5
qtSfZEyS6SxzovHZyLB8K1D2quc83ggaGMwJR05sNPZT7aXQHJ1TzjuG7YJmP1KfXpj6+o8AeRZQ
rOSfwAvECQPhg1ouoIGVyZw+9Vsz2zBG0h/GwqP9mC0E7PbyaoaeVTw/3GTck2qDTYiSQeuf5tHN
eqdK/FF5S1qdg+OoxKdG33V0QQsyqHabSMFoBI22M6DXEGGRLB7vBeNVqh66cvzR090s6zaiwChT
nSS3o/x35sDFc9U4Larfm/AT6QX2A5gDAjeIiBoDSKpMP5b9DK2Ij91qM+x6R/sIH1gNzIBVCGtr
AQMHOdsCOvTWtR/vceVDs0CeNto/RawRl7hictbpZVNPrL3oWzVtFLuKMzHXubBFHQmb3Qgc6k3n
snXiyJYP3DCdy6FuMstfbrS/CeCsnR6RW47yDb3FgKUA3fRNa/3uLrs68h3kHQj3mkO50Qw+97M1
48f23Vll/TK7A549NbdulR0szW9zCJaLV8GAYXOrB6v4ZWYnIXQkw6f7KVJXGk5oG7PwVzFeFgWw
zRXqk/RXYu6Ky+niiQckLoDbcQA2auQXbfooatsqvTQ5lus5W1t7sh7KBEAKMIaIanZbzc//dJfu
5TCKNoa0UOPyDpeglGoWRHc1PLIshpaZ9MoWYYiyNUdPvtUnlRn2UgxBsvjWrl95OZud9Wua27ja
D99Jt5tbp6/fFPMuX8ruT8F2iHmPjy+qrn6ZYz+ZgzrSvay6t2xsKv/Kt3w4SW8L4ghGXbqzNgqY
MuZ0srXppIGfkhuju3wYchOuc7c3hQ2ajyRolNtIQ/fLsK1tdGbKzDe6fdj8U5WbtRAuyIGsG4cB
AQzY+5fGVLEZYjdmxG6/OhhXqmqfOKnHexM/z/Seo0Y4J2gKgGeMs6G6f+P1xAvewY1LIMOb9k9m
RN/p7X301tiZrxLNVXdJeZaC+YouvGj4Vjjl0tXObxYqhxMqKcmJbk7pSMAof6HP3J5Wm/gvi71k
K7SnwVf+JgIEoh3fTRWuYCvhBZCdUaNGY5rnt0qkf4DcD0HTASIH+UsujvOyi3OPaSkod/kSoHgD
DRehGJvA2K54nU6v87gtJb8RA3xG0wK85FXYtwg0+bq2YucP8CS41EJ20BQmaPnXUxHtB9mBqwS5
0j6t2Ola5nfof2e66DdMfaOPsN0s6nXIHlp1MrLbQtMIANtSnGemE0btJQOZvulIPQZ6Zzh6B7UI
nL8yOkny+7Vl8GjaS5MhXUGm5HSyPx2NxsvVR0rwWMXezp+y54Z+hgiAAc0iZDapD03YfK6DM/oj
OD3aPPXUTUwVGyvx2xR69/RkpaXAYBNNPZqzl62O9Y5+zqA1zTeoUFcYoQMWBpAQkfovoku8bdc3
Rtpa+zc/AZ38qJHVJDklKCGAQ+133425kdtNyp507RSI7Ye7Xtu4p6IUZLuRdYlGPxl86pg1DSB5
4QbWAfDKVyxMt/wQZSjo/Zqey+JFIDja3IrAf7xxxD2MbH9iOqL4WQrVIv5qxlVo76Z5WfQ3xmQW
PvIUItyupE2hfwgKfdSjnSF7O99CAZc4MSujHPxbUKPYYlX9WfakxReXf8h0FEJ5jE2J/0qMg3ag
Aa4jLcx3QLOqcICHBAnupGB9KmmyTcwRIf8OphP3GzXiCXZIu0V8Md1COGdAGEl7NUW0pDq2Gv+W
P4Dj7BUuDn2Xdp4WToaSLgoxy3cOisfYdVY+nhxV5ULdImwQPzPlDOUQvQmAP4eMNlNYLhFaCLfy
pJ9CgX5w1x8Q9j2/mtCo/gK3sR9eOxxd2kPcHrvf0DwYymbdl0RoMa03OT6+QZR76voCdNYhRBls
4B90dHG0t+KrHB1FIuteuCq5ciCZSiXfJROd1oIMGZwSrLPIIEb7ncRjEpThLjU/0e0bdn3rXgx/
8XLZRfNbdxtduQviJb7oCw2iW9D2DsOhKf/KEN/hM3+ERrCIkGMfV+X1KX+ECzNvIX8VUg0R/m08
PB9Ey4bhbRBcln/LH5pYWXpJ0Wvt4ihAHmgcFHoC3eVqP9HhzkeluT4bQjuf9nKgmid4BDPdYIJe
Trfc2FRgFY1AjO8pYpBZil22l3lXKhynd8XysjzDQphNeR2nadu/FehMn+h6c7S+Bi6B7Jkmup8g
ZhWkfYjpvq3RnjhjE/TDL2s9SXduv0LGx9Dp2f8YX0J3fAOMlCvB7htP0gOVBfsw26Pn4c3iURtF
mjHEZG8F0wSePJBt1BWmuUpFHupSwvvObpZ3Qdtp3Z6DMcS7vYKFc6IdcB51e1iQi/9NOvIQ7UgC
d4Q3Euf+wOMi8Lte55/uMU2b4lgEEdHb/an47c17DzkLtlgc734o+4Nx6sil3og4HUm+pjIHriqO
0oze8PEZMoq+DqRlOz67uiZ5TMwVdfqmMTLWx4/hfWUOmPy68GSGHr26J1vm1rk7zIzoCSLRXbI9
dJHXyL91uuFftGTLD6uA6Jz/wlEJhGWDTugurZvwVh1q8r+AINq/le4gHN3Cgv5OHP6/ZeiNz9bz
ucdjFweVEziyzlPIqkq2W00WL7yVtJeu3ero7VbmmqjdNu/K7DHOSzLy4IFTbUA+kYMM+GH9L1Mh
kDJbStkVc/B2S/6Vq2s8MNLXD1yOfD96te5297TCCnrXWETToA98blkgSmRCofqaD2BFydqv1alf
bCTNMlsbh7dn3nwNW1VW7DHLB/NWIIYNGbm2jfZVmzcT0N2rQhrMlX1b4L8+ZOsc4QW7Up6R7jpX
0N0ieWBiYTeuDu+eYrhNM6rHj0IPA2MIfZ3T5blTFgVhxbVedfBZiWUucFAsV5BwUkjiaicrstcZ
qZdUj0qcHgvC+BbGM52A2Onw2ITKS3fIItfKMyecqvs6/vQVDjWGvMmRsFndRRGdxPCiksK5KMfu
A7hAenmj0alIEmGRSVu3ofFVN9/6c/EC/Q5NfBwdFxRnEpc1Zdhhu1qI7zVdl2qRm3XSx1st3nV0
3PHA2ozxqoEJdxEdrOWH1k8oAa1Nh1LZhvFrXNK4nsY134iXdf1q529NepgSOyPn7cSolZTzU+QK
0YY9BUc0OFsPSOmjiMhOCGR7MjIQ7OFkF72A3g/H/hK74isLeFx4A/1fJbAhSNZAvx0+xwNyAAvq
m+xkOBvuGuswbrRr2aHzu4CkLR9gOtpY3wgztOUm7zTC6RTbsONvyAa2Cq7zGeeuEXbkOf3atCfs
500ArCoOnWwEICowHbdu3jmaWeE55TwqvqE+9wgTbwpkJvPoU33pdrpCdPYGMnV6xbgI6ARoi5d0
v9TcG7scgr5Hqm63iA631bsCuGAFWrFVxDtYm+jGwbKvRvqhnQCSG7ZbMz7pWxGpF3pnBPcrsdDR
GTCMBmtGIZTbqB5ZBBSc2AfM4teJ2svKpizbihT797Laal959Nopu1x1ZlfcTfMZobrkS/ch8+hb
+h92MqLnd66OQCIr8jdXtvZMDtNbWECUepxPkk8ytLGPTvHTrJQlzeUPJikqsLcyjEAFDQbH5MGk
P/0dkEwcOdYTptL0fTwo2A6wmrMDzUufJ7edvhfRrgiw0fUt2EqSi/bSVg9yWidYv9lF8y6Newzz
TWfwKjunn2bAp+KLKMrRET73/yQ3vXwZfh65CcirHWn++D14LA5AQxaY71d7fd2s7w1rEn36r0Dv
aPN3Q6eFnJwk+garL2Y7sfWtW0dHroS7fD1J6q+is4/AD9TiSSpMe/lcXkcN0nE6i7WvaHg8TD8R
yRMeSPtLxd8gbhLagtidmY6Uw9Ke9PaU0Abl//cjEtp7fnkv+Ix2JXf5BH++jO6yOOWBfx11r+4R
G9n1IebVhuoLTzA3KJ+qv9FPV3/s36f1X80hP3Ai1zyXM3NOxAZEiPfFMD2OEUuH1eSG3YEHs2Mr
4h/ZGeaXMg4b/kzlVXXa5CAlCMkoHRFKaukCu1xr0KpIYdeaHmw9oW7oI2/8YGehH7YWPx2Vv0fN
DJTkGkPehJ8FxyV0ExvoceEn5j7huBa36Mn+8m1lOiorXOWpoWRa7/HPJB3JWo+eK9SzrR/kH/AZ
nsgh3uSCG7Ehjz1KB/jPdHnORXco0FS9GVpvq4/SvFagicOjeIkQsFs+2tkhfhPQTg4TWRdMDG59
Ttg4fIB79dBTaOM0T0cJu6yXQflVin2q+cq/YnybLiYjehIoAzuCnEWMcRv1xjZZKQYycFF7g03g
gFZxlGEGK1KkHK61XGdiNg1Pn3dMjWUOl85jn34BeifJj/SlwovFmzokuz5o1UBaK+Tzm/RL1YFx
Di09VfOdlpJXc1EL1RvL11kUXZDflSet6ryxu+qZXywnUyFMhGanfgGQrXp4//mflf9JAe+6gd42
13Ft0jcTKgYtPAD9FhCPUVa6TZz5yXgfelcZfpt5h35iqA4rujKdobx4Cgz2db1VwoCVKH0h1e1D
GP0Ip8AEzJHaNvj6edXfSW0bdV9+H0OwHpczIdZcCBvNh0ku3xVyxbbI0yB4BhjwdPizwr2uumsb
VPF2Ok6NvW3hBHCAyFETyIEc+VN2ASEBUUTTEEmg8V4a/9NYdmt2kF5K5aKPfMjxbYJYqqovC6At
ZbXBRLIQxO0ZHjEijMrt5s+edfQqYilDCdqsPCalx+IkGS8bS4nBY0IKDzKLFysrwLbQikr4WUb0
yjvmozLU95r208itr9H8h8ODVLwl30lA+yoFh0EtewvbLxMqMjtknz2nuTSw8yHv6ormHy3A8vc8
RoFn0NLFSE4kVho7n12iXqJcAp0q0edsoXlYcGTctQDr6ajsMdmEO7Ns8WUC62V1RYcLp2jj0ZRs
dGPgleBAGI/yiPgayXE9q3sDdJX1zvxSsof20rHGgtZDfp1jWsuaV7r0RCnQa0R6p+VVZiUrP4Q6
R8Mjtf7J88acnlctEbCRVnZZsW/Jf1FWexKgB6d3M3/evxMaoEFhdHCNwhlB0KPSNXeys2Rb3XCf
U4J2TqrX7i87lVv0p+25TD9Ndv9KUgC1yQeiQBCDhm2BaESYNL/Rc6XaEW8+WPzDsvq1vs/LHzBe
lmhC1POrssmHSzhAmtGrGXZWMDEgyDQ+4Fv4nCnf65h8wKLVy6a04z0kYu3GG/1cvXf5ZwEriJ0l
LZzgNeVH/ik5RO262aVu/nrxnK9ed1ilQBgf6FxlONJtq+/H13JivHYitE6y/BfzDCP1oLORsMVM
Dy18Vgw6RDihUV5KOLlVYnrg3ASmZ52mdKrsSxy8IQfMlM+0adq1/lLnIIKTV93it2oQU/2a84ua
Jh6JedR4nxNvyK/0pNO4bb904bpQ6F4FdKEqnHp8LD8BvgqY+Fk8gs63BXfAAyOdwJxYwIU8imit
8C2I93wAi+uNPytdBAuI9Kzi9wRrNwKR91gLiT6kUkwdn4PkuFSIefx2D7jQzgfd+tFDv/wTjumn
zmkyfKWn8gSABaKLEzlrJb4uglzKN1QNRhDuxfWa/ut+TBZBQM3sz6HdxEUw26Hu4cDQ/aJZsvPW
AZ/c1uGtA1RBB0yrcRLpz1iB/7BGt2z3BX4C807emvZ0q+sD+2VWw+7aaQC3NFxV2EmT4aTI2qUX
vd123XaeP1vlJW4iX6sx3UMGqaCEPqrfdRX5HTzxgmDlbTeh9q5hTApqrqS9t3pya00kyrRdnbr6
OjtBZnU3mgIFUx8YS/eirLlDjaz588WVhW8JVJKJNQYi64qvuQ2S+SvvAiv9iNCe/1p+Kvr4S6wb
aRO9xLf4po/b4vjPxC4mC7BZOH7NbwJztpwGwCCx+aFd8duCt82OhgcrvbiIyH7KLwChJtrpHzyD
vIB2eO9rlrzZSvbmvTVcepYGHuFEIEiSB9lLx8pUvRs34U/2VIh8F+UVbl1ykkdn/Upi0LxbcIhQ
03m2XVnGkXbS8DB1j25Pv0i192Sdr5Fj/AquBCcNpe7oI6jaVzi/1U9urQnPE4qM/zg6r+XEtSUM
P5GqJFC8VRaIDAb7hsL2WAElUNbT70+76lzsOjNjg7RC9596dE25QwzZrBa7AafVzKlRMKanJaRG
fmvqylalp8c2u5/UU1LflOYx7tLCL1MP+rKCHloOqHYQey5qdHczy9HlfwlLpVjK6Cy3McZSS2Tk
1A4pn+w8qWJSwJf4wn/U4MOIwwIt9+JxN7qIzt7zuodAglqlyqlVmbLIysSL3ntPTCvBc4ysKd5x
mwzwC7hJqKaOAurZ5mJso/m5s9PmFzpfgdT/bJaCpahL6IBgJBrkvYt0XOVCbL67X8LhYCPT7mOE
/QGewzpHoYs/Cdgmbv4QF2nTYi2JEvp695VsiRiwMhjvinDETZH6HacZh2RH+7kT8CIUJb8q0/1E
CrsKk8lauwgXPb6otLXL9ArYUhRbEMKs/Hj2HVDCv0w6CxGol8NFrGyWGChKXnua3Rpk3HhT0u8k
WlXfBDYR1oByIltelIw4hW/tOGmmpqxahS9oasl5gu+J8DWauu2NPBhC7967ZWJYCqZ41VcoNzio
AU5rv5BWC+GQUNMM6ifigk72OtJdxpuiAUDctHoPU67OfYPhyBidE160nbwOamt21nSQYV/v5flZ
kgWJagbd8EYXggGpMJI3gMAiO8TpGaYqb3cZnMK/BY3NxUDzzrI0Xtd0+m61EJQdR/DSHjBPVMtg
SnaDz466Lp/nsQgzOYA/F1lG6IuVLYcwspgy0BemalpvRw3v9qg7/ODyFQjDrn3Zy23KACtk7fEH
sodkU7V7bAt3C2nDiAUJGEC2ebUvkVSTZjLbdC3v5fOY78CLyDsxsLyZUaBtGSGXhNmH8cALjZnB
d5H00PmC1jC+I2cssar5PJl/+a3nWN0RymK9/8gtx6X9wa2gL7Z85EmzNPTv8YUbVtu2SzMdafWj
JZ5K90lgzYTM6ytWbw8uaO2SbusFxMtfs03Rb+3K2qbu08inWFPpvteoAaz4wQnbIEo5MLVgcprJ
8oDus+2l8ha2mW6XeMEC4YP7KQrQv50q4Czvfv2ge8a+zZXJIT0MZLysmelX4/BGFt54TBwgpprv
O5XO8/YKW0xTeLi2A3IHGzbeoi2JNxrr8LS0VG6Jatu8w3Fnco9JppF5BYNNwIaskku4sCOQROh7
Zx9Lhxfa9wNsXb3+TSAE3DeZm5j2nbFfRXAK+EA17jpsgwGV5T0c1j8Ko8pd5nn69G/8cOen/eGa
YE6gY4UQmbCujnGoosMzWWvo43aaZn/qEOcE93xG0Lw2Wp0arYx1zUd3XNhPQjyYdwsJXh/v+k5L
DpM1bBTu3YaWfVa4sFZR7ojFjtlaIoINk+BB2pz25fQLS0MY+4Jv4m/Z3M2TFQpJAAVUINcufuFB
0zQwUj/+AHxOLWPD2JGHMW4UQJ3O2IafI8QNK3YoPGBIzj+FDA8nxjlyIySn1+mjgVc7YlhMrKk4
9KFmTZnALmTslMOmqnvyAEz7oQsu+Je2YYTf+Itw6M1Y4RJ5LMx19fZQTYLTnxM8HTtkw2R6qihf
8NV/p4j2gH0O6N8UPALf3fUedP5xMXhqwPmgIWaCBOQRRKH+DiQsNvcVXdnix3oMCUEiAcVybgRP
GANcy0A7WKl5Rg5sFO/TYkt8ArvIyI/9tnT1cNpC1t8B2w/Vm8l+aDhmWNOCGetLdwRAczTG3xlb
hDXizhjMf8YVtZl2jHs7hy//AMfTA+wtctB8Ew1IfjJ1TOJcmsZ9sR/blli7jSY6y3TWbt7Nz8Fb
wqK3Fherf3fyz4by+jhhudzBeEe/BGJspiNkEYfKY08OROpIX3dEkIHheNGluCJiUq6lxUIGwa38
CBs7SSuqm4OGLjeIq/TwGbwKV4xtcCjKzMVZFkwVkJMplN9Pr/2s3Rqw0uUEwnPMhz8AYCN9aucc
lGdYmVZPSIeJrnQLIadQciFkU7zMgRnE8TOPkwSKsmQbDZSwIbV5W2hW7Lx1B38Tl2EGXn4CAGpY
pgy23rwf9Tk73I+M8qNTQF0U+/pP/ov0w6pP7foN4csvcDJKTeZjI348LWyHml3zIGAexXMVypkl
ePiGLFULkjN7iwoTPzi1nZbZqAeihZtxiOKKyYOWwZUMv/OmmpvTbJvVU/0dtsBWuPwUDwSTpZpu
Bw0xDrh6uEjdzhu2jer2RGsG+T6p/XhuoZByKKB1doygW/fuCKtbV6e7NJlGercSJoWPq7sadnwf
jqhx1pZVeCwJqLCey6P2WlM0N77Q7FPp0TUX9otmja2Tt+d8WPMcVT87vHsndpR4hdDIkCnyB2sA
NwJQbEPG1zsWwz3JQHBGHAaNc29W+qzZLP8ZF77w/UyVFu+qP70108dWHd1tdlQu7wPipNcnOw2u
DcWAtBKhPhOTRJtKcjjAi85+hbwaWn9A/4FcFFqnLde+3AO1IlR6ITOGErGpHpPeggAAtyrI4yFs
n9VkTXQYi7NZ37QjwjNf10kcUbZAHk+Xaw+8QE29lmtgFjab6TfxAPOyR4cheG1rvwsfh2FrG3+0
+wmaFc5U9NhsnvT2lneNUuEwC7iPauEfevjnvxfRAeSikQa03DxDTbeQ70hg1TACSAs+uQQhFRQK
UhJPyHG9IPTiZVBeASWznNWG3eEm2JMVp0ZYgiiDrhcZ+/5tWE3ttouPHl/sHNoQiL9lSJAwFrMa
Udrp5bZ2EojSKZf3HO8II8UVXhQgjW/NIn/NwrTWbdH0SmAidnnTf8bAIjBT9Gk+EN2eqT5p3Vq3
BYfwmw/J4ZiKiY+VzOoDQTdhY0K6UfUN2lmWcWkcYSFGzlp/2FScTH66XUQ2Yqd8HlrtZuKZf7nk
cJ4adxxdOhm+KOWnzLkWx5vqg2ZPs++NVcg3qjVrkPzXGc0NejRz3N/h5nqYGy8+JQR+ITgRrAUC
CgjrYxSMkVPg0PKRECnpTUrOvDB6CgMRdzpfmR6VCdwyGBo4ubtdhI2lo6wws+1L9+h46RTJoHAz
7Jo37UFy4izoJ+uP4ol/gigiNqw9rQrNKMkyfldysOndal7YPyCy/giDWmIntrkOh9GOvig2IFGh
O14r/iBito2+PA3IZ4z1UQ0a2PXz4lPcTahxPnOLzLgn4i1uXQQZZoGLadey+MCPgVLlW8y0q/vj
lygD4pdG+74zMJyS8Rb0u9d3PaLCsYzPxIVZMDM/ihzcc+ZJd4oNztXMEhmqmAdlYv544gsbRZiB
ojgwX6iK61DrscOAcXPsdhZce0I+nC19vZ2QeRXTtv1BKCHPVQyylVpbAd+x7qiAaNtpS4qPUOWX
kcw+bW5gUyYHDwXZwVBxF+CODyGKjMNyJWBf8N6oAhsKp4lIPdjqzl6sQX89aSNh3HkQFYDVW1nJ
QGhn5eVStjvPyzCbUm3UOWFOCfChI7R0VSKCtPDJugMhOPRPF41yBXO2Q87vvI/5d+kqsVW6KUcU
CmXyjTGL2wMPZNV8QQ3lYX7Diid/Rnt1SUKSuVxzBi0PkGMGCXlmH2AcSCwSEyoXWjzFMqi7i8hJ
ofPt3AbNR/v4Cqh9Na+ycG5CqKyBPJaVdV8bn03Dc1DXUPjzEL4GL6ke6PQnL3900X5OOnMw3i/z
d3F81WthtRScp4Fwy8rWylFYoH21tEvl0LqB5JlLW3FQ2ZGxwlRmqw2m1XBIXd0+yjaGNBdzxfKX
fpsMJpeAJFtwDRvnaodKAAe5pW4TvNmuehDR6H1UK1JqqOAImjghA5F3izP0xjVHS44CF9YldtLm
+xkYOdSkLwaVg5rErovH+JvixX8gUaa9XcNImcR6C4qp5fYcbQsTlaW3YfVSndwtUIgjOy3+LYtV
etRgMpASepCncLrBgF0WgXFArgmCbK5kZuIVXoLWkeCZ2Fv86ilUMn/AU+spvsmOoabHaFM+NByV
axX0TmdTWMgb4h2lkfHc9J+sVyQq9Wke3vWk29mmGypkoNzdnYvOlpxplT1AtGTJJCob4lV8BzMT
b04PuZ0BDsR7xT/1yrHqC+Sxb+lC/lpbDKIInYhdaPYDeglr2iqifvuj9OGFNd+A18twvjvxQPOv
nhTaqMtxKswrSg4QSIKhklFJw9ytZASA0E7e9KUQR+1XOqujOHIK0QqbshDQ56ohHc+SkCXhiDwO
m8CfaL8EJmX7wj+kRqloHiV88GHx9JXZA/g9/oJeQdzPQ1xyF4lTu6OWJocA3MEdoBwGPgrqr9J6
jwESTS4qw3BwcWC7ACpVzFBaVV+YuC6jq5+4fYAHhz+gVQVtChiAtXg7U/sA6uIigX+AKtbslknh
SEVYdypKSDP2EQT1e5xUszK69/b6B1jPtmGBIDNFkDTjY8SBmAtiDlhtrtOH00ez4g/s83du5Vb5
E4q391HlF0DVGaU97jmLSG8ZbdGNCgvBF1QhgLtHTh6l7IOxzDo/Hki4d2GLyBDxYvNK9sp8Xd7a
IuTcfo0uih63I8WUD4B2OPJ5yAIFFzVOptpk1uFzx5s8IlE6vboNN2h/99rB2Cbqj3wbUMO5+g8V
FKeXJ3xpsOWNDidAzMYaEITxlzSvmIwpaIDBJGAt/a+mAqRWJbMCEyqiCXSH7D5E5eQWSQ+tdacQ
UxJZeJTUMM0ePjH7zQR6IgouBiEaiDTFf8tt1X0I5TUXKBigdcV+VujfUTVUCKFai5w/hGGf72E3
Qv4gYiRhTBucPEclD2a26bH+eFxgM/LAqUpxkYTcu97rdRt/e1t+O9m0q4k2OJRkLOhWCByiuyA2
wzTf7PgH9H+5jpJrRjIFTIKodOob5SMgcYU4W8pAazYveZuVq37f/cXA56OZVVSRFFovXGwaRh+z
Fu3J0ohJBIE26BY8fEJrgTLZF3UT3kK13wjgXap9obPff2pFLBatqS0zEG4ZdKse1qO32QbQ+cK/
xol+cwZ0k/JmLbmi+CxUaXefVUr/j64ZKNZN3xYhTvG6PstnlBgYXkxjvng0L4Rikm1ODm6MO/kg
mje6LSooXOvmddzH1B+kHkK+9QFI0L6kSS1CzoUnphPyHnHUKXyIAVzk1oGV5rN0vEgsHQ+fg7OC
g1uj47PbnyiUcBpwUIGEdFccKgGjIunWTrXNcL9XKKEcjpc+uALgMcWJxq+gbCb5j6Utr8CKEygz
Ef/gRcoImAso8+MhpOrlzU+McQRDjl1A1CfMluQAZcYSYzEo2C0uiDeiEbVf8w74ninP6P0mAtoG
7l0SlQDLK677FyQanJnsRjPh+LKbaTNtyQr/fQGFgXR1AZ2bGiKloPs0Nt0qzU58xumghvN6eOSR
c0ctwRy01Kdu4lRJBH+KP/Fgdmt9L6p7LGClSw2EZBsSEQ9IEnlhEjsabilabOGDDfm81HDCjkAp
RKruI57MN3sWGxWfaa09EMPoP8aG9d+gHGlvinffddvx7k6OegLRGfcSWCqxIB0iR8RCPAVzxFBN
fbxBMnHlxMWgw1KaTS4r6W/MXYbz8FsWb1vCWx3ZwGjp0x9oCH46bkwh4LHOpTx92peh3BDlgBmK
vxB4Ty2UUTfCyREW3PdIblw1QtNGLJa5CFg65Gz2yyNqfHxkgmEJ/9hyBU+VqwakYZo2abSBVCxB
/cniIlYLQQaCCdTi1AvRzCOUiX+nUEbJSZFe/QkfL1wg9HbSGrxAOU6xW8iburB6lA5kGYTSuKsF
996aGTQzNwkymqiovaikDOqQDPGtkfJGekA3YPXcoBU0GLVQbOEPQBjUgRzjxOTAhxHFydB+DLjI
wPnbB96/jGgQuqcSxOOOz9GmhVZT5+1PHufgoN4AIxVaaU42fP2SzZE6fMi51Z+v440KakBm05P3
2P7QOXChlISbYaISpQ+UsTHxk3+g1Ysf0gbxYfIX1pweVF+vm/BAOl5Zs4wVAyhQApH1MxhzAvig
P6LjE756+ZeWH/b2r7hWndvwdLgZ+N5e8RfVN27mfHINPkQSAHMV1OofmCP2uP043xc/c1XBudx4
tDXTX8V6uKUfypf01WePxe8M4SJx7c4IdV6EZSbhkzxo4OzC1zFIGI8uBp94etVkT5293CzAvzS0
rJLFhc9tVBtkRux5MPv4W9s+V0GBZc0hrM6YhaI2ljUKBHyJE/YrRA5otTEg9L4SoIGg8vysLm8P
TTcfS1lhB/qiyOi40e4rSAd8vXjvsCh/zo0tNQUN9e7+e4yvnT9+QZDT9q/m1/xDpVeT9QpMC0wC
+aZ4rLzxVhOH4uHvvbxiXwb+uP/SfiLbYJUWx+hH/64uC3WlHkcq0uRM+ccPY4XdX/ZQrEc3chbE
AHFbg9SOpOSZ8XVY3XfajK5Sv/4r1s0KTRFI2k49R4z6YQr1K3xvFXAextiDcvW31zldM/BjDLal
LfzFOlL34+xvmvyWfqw+RnTGgCV32lmgXVRL8ZolqkgrdnxhrFEAN3cLaZWODYUwkz2Li00KthH/
1dS7ZIfcjwAaOHpJPH45hNV9c4bligXEMW0bmGUbOPu9/jcdpeS6IPkzpQc64qHcvDblMXeoRTxx
j05u/JyFUCIYDk2keRVvMzgLFbbOviTq7otBRp/9mrNFZScOYAOPgHpNhBh3hTr6V7zxjOanzsKl
gEYkeCy9qAoH/EIeFFrf45YLpsoTEJCHeDYNivs/MD+uRGO0BCGsjQf7GnneyE9BI05di8Mn3nIR
DCqX4K4c8VWt6+LIFGLKwDpkG0hHWd5TaFNmKSg4nfvutceptaQEP0AWiMJvepXP2pf6g51r+oN7
5R/FqGP5Um76x3lNeR3TntdwYAyImQVDqfxVrFuX7iTRjoB41QFtySnzZH8R4j8ilODznrta4lMT
xuvlCpsWtzNxisgRgOhYMEcGNs/FlerTSOv7fCW/iA0qv7r1P3SdqOnn8gnov7fQbS+Cca99oekG
aaif7gtEvUU8bLUAlTP4Tg6KOa24nHrCczkTrk2F1qQleuYr3TXf5MdTv+Mz5f4Tf0IB2PGDJQKl
4eIlRH0cYI2tf0QqNAxLbwfxx5BcEQdOsgvcO8JhOKiLJVpQ+Ufa3mfFOGSQeuY3Sh6B2rkrWaA3
1hMp4AohCbhUcs7P3ZaxWNWqD5NA32c70kQ3L+Rp/yLD0T+z7KDuZ6xiPk+fXJ/szkk/o8L+bD/1
E2EDrx/ArYXgdSN+TepKEBDWT8ty8pZf8RutGPgujnZKI9b2hvgBQu6LzyUr0kHbEe8EbmxKoCjo
dW9+1tEPPgG3ye2EjAMjYB+39QpUk8WRU9dd2d5QI+I+IRdsPkDVsPEpfPBm75OgQMFx4frJ/j+1
eCN0Ft4rXCwdVC90/sykMO+1I/xNTxwRXnExAvmYYH88K5/tDEGgCIXcg5H+S/Z5+Qk6TTUf+1So
szkjRHVeyec6dp48VlKQ7bv+m3xyCpCcdGpgYmEyjtMHYMpWzd0sJ6/KybYlBqcZL+K7vFBJHDhF
a/JTJHuoj0VObp2p/ubSWtlOhxQkCQWZBHgLhAiAFTaLDVD3wOzhRQgiWrYB9zBEfspeB8kUPNUX
v+mVS7v+Lr6KVXUcJocqOzpDCMQfM3IND6iD/mjHdka0FI/HjVm1+QM+wkIxn66E26GoLexh4T2r
3TDtxGZFhneRo++dl9N9G3F1c6D/aOmVQp0DgvMHSTLNHqedxJWDTE/3eizwXFJvX7hE3ZX/RHvE
GQBVkYDHNdaiJxXV+C0gZoiLJD5HIlFKx211y59Lj2OQ/JjFVoExSf/wN3FnpUHEhfNI6LM+lZV6
63K7DEMQyIZoRynddOlhEm7Ft0S6QL1th9WAHeG7jmw+FiRDahvp2Yh7U1gGz8v9jm/T7gWkF2/w
Tz4t5BVb6JrgjXEpwuzkO1Ms5k0K+/Rg0DfPBe6CtnSLKd0QQlXfdaQbv+fH8rkliy55giZZ7HbG
oXIgZkS6UUOP5PrQA/ri8wv+BjGskm4kzwPCY6KXA423uWv+c6+tJIVWoc4pOSneQNatpAmE0WHZ
ZdTkaIkT+Dsp/6fLR8oV1dgJEycTRLnK3+7Kf8MfkpSBNIMUL6qxXXD98Bfmx8exywWsv3Bh00Wx
TYpzj6VaLg/PfpWVxAVsmW9Cf3RSPMSCbqy4d4nv0+GyMZgqzhKsbVS02amnQmiLuWMDEmv+QNj5
iUPz0FCgdflIB7UTXzfM7pl+Qt80Rsf47YJ7UogeWbDKl6ZtGarijbsIzBq+AYjljXgwsUWYR0r3
KEwWcGoXA9k3/Yr4mboxIZTiGm04SABNW1TbOtXJ+2bcw0khoxvXPRs+WmFdkc/QJ52fz7Oh+Cx2
vx93FY3MQChjLMKBPt8BmryXVYaZOVQQI2v1vfqBdO+VY0sW2eDyrCrAARS4P4udnjiZsoq1z9ZY
FU3Izn8h8SYEA3wD7IYOXzr+q2aGXTnKe2QAqAXETzkVTKH4iJb/2KzdtHkT2Q/bAQLAx0XNMp9p
CtE6VAk+qDoXKck6WEBTxF8+OPDUQFd7i3MGOvXTOMPzBMSB6w/pdgePsX2l62aaoZU68ZRhR6SB
8D5iACETcUTcOtf/MNoYbF6EqpE19qBlaqqPhr8k/dGDD9LbMhL61/lCHd1lsS1ZDdHrlgGjxFjF
16RxzplwMKDI1WFqpuf1Ody4XcG1FcWldb+LfxFrYXyGkc7qQjdEhk1PqW+jJ2EkAS4Oa9wJBSoI
k/cMUpSrPt3IslhnFCvk+IGtoQPnUd/ahEx67o0vWnvwzmTPrDXVxVhJZjSJc6zoUf4ndE8n1jo8
4VtpNLHvbNtTgQ/zxg0mbLm/OidEHH8PeeYLWBaSNr6Mp/1q/AQtgxgmg7vAo1oHJf8L6D+OQCs5
Q69aj0NwRlPeWD9wzhLhRVmbPQamw4mIpvl2C++deSBSSUYqHemBr7VSeNIKBJYwrwFvFoFYd8oN
s4qClOsnW2mPcvEN5tWeZLJ3iAWOgsX66Z40jRhJiQwGILo7Maz6atmTs7HTvw0DqQIEikJtx1iT
HT9ZFX/yYX83/Pz92Z8XJD2lv5m8Xj1dnawzAzMErx/2MmGbPgxx4y1pc6/zzeY222FzOunfQv/J
F+d6eiLySzQPblmenyz9J25uaDAYxvcfdI5i9tqPgcyYRIY5ij0NGmVNA9hyEc/0kbRZ6nYX/4nT
v17EhkUDcp+5sLj7Thb8iJwqXNCsiqQK/A8Vyb0Ubx5tsnjLMJQnjtxvX9qGz8OOnzChZhwtId42
MgYxSpmy/J1g+GZRoP1rrgte/PRPmx4iCHB9lohYm6z/e28imXDca3aUfYHjpVPQo5msmCZLqFb3
0MSN4QGV3OPWXG1TkrXv7uIeNAeiUZTtYgq19x6fHqbUCSKntXk7DPmcpRMj+WA41QjzU6znDk2m
rQD7BMvHc2fYa4l3nB/Vo7S8ibLVNwEW0F08He7PB/i83Jy6FCSdhdQ7chQqWTDUHwg+aohP/Wnp
+WFlRIiYTmIV5N260pnGRFQNqxmKjcsQrUFtF5SU/D8zbZ2XFe2xiBpn2mgNLVfktDe6/bI6G8W2
Hd1XHSj//hrFWqcXYojx4KOuI8c/1z6axec4bnNSXT6UP+Vfc+EcQJJLvMYeT0hxFe7rVt4rZeI0
xa+8+GvS6yI+RvdLVv5b3aE8e4Y8aNA3dySWdnsnOS1oMsfYS8EAO21lqBt5xeBXJFS+7eG9z0Sn
3Ylm5rB+C89XyYA+kI2nBLX/dFVkT0eo3FRwFKQYrGrm+vDEW5cz28EGhLNnqd2g44BMfDBfhA2M
LAkFeMYLJvvaMvyGwDMyWYfhUtaHimwoMh5wcJNHmtfmDwdzHbaaT6mdPZjOl9yZvINnxxsxOkcW
zAKOf7yB6oHA1NiYNRrDnSgvgGwPo29ZrbJ+ZUcnyflEagB3xnpd2AJierrKarPs7fLMq2oRktNv
QsvD5et+96BxYPQO/rmeTH8RT8UXrgkeH+L5E+5sIlVKNz8tSxpkBBK2htLqX3PfzsmrAEj5Z0fm
9Ntf4pAhIkvjANFzIMjI7tzFrHow3xpDURAF1vvnN+uyRlw9nFrZZYGSHFiJ6yS9jgZ8szXC7IFp
4f+q0Q2AOCq+pszTgzBdZ8e3cM3KfYf5okPbmZBRvEWOIv40K4W4B4SrBIqio4OuI8zZJpk1u1HR
VISX84cjumBiyP/xK952hR4K+G7X5f7fMugUrtG5oUISwVHGX0S6V3hwqN5WFB4TYUvDNr0sEa7B
BVqsUDC9fFbP37TDMu7JCYZk0/38FyXyesTsCgIpru+Xxv6iM9atD6Ih4XiWs/XMSb4ryMuwBoEp
9h2Kwwf9wapEsOdjwtVIduWvqYce0AzVaOI2VdivqbHXCsHayS4jP9ZYK0EWs7LxyoE8wCawri79
t6HY6eZDaA/1mpK43j+eNnJqqIWg++OxxBfBtZ/MEint/O0U/wjPZOLU7l0wgON/pCtGJ5z7mZPj
7DFpKdVVCW6n7BMZMHY6ZtVRxZGwXmwzCPp9bxp4pN+eYqsjiQqYeDCBkPCQklGzx45CgvABvBR+
f4dJz6lI+vX6tdT5BnEqvvGvtQt43c5D0AbAuels7bP3sTZv2nN0R+dtQjetIRsLMFBqNV9fkDZw
gbD9gEYpRCfGQJO4BrKkQE92TLV7p9vRT340tMwsxVkJQ7YY0q0Ym0CF9hc0X/Z0wlDwIci7lGh2
Xmy6fRJzZbItr9SYu66xhU9kURH5sgqBVxxZDSi5qwkmwfPkOfQZ+eLpx2Ie2eUbYcsZUqHrQbli
lxIVqqXrpjzM8RW4EBJiyhQzueVIWARnyG0dRYOt+wW5xfhHmQ6QMdDFHja9v4hdOOOJEZWIIf1Z
7EVrSkapmzGLqHQ5ORD5RXxOH9X1VYPngXGJhrXm9Tbi1ZRC7kN75MbnW/Dk46UPxB/hK4lDOrRe
cVjKr5js/hDdHdMyXMKtlZwJOciF7dwt9YCOS8RSvUbQWLcnGCwVgR8i059q6arfkkF+A4hg/ZN+
ANc+z5TEcePKwo5LIcKNonoVIvc3OWyMBwEyRQTZ+RJEiSUk6z7eZYDeSwowB0MvG6b6IXYzZcrK
qvXrb8Z7vN0G1SKGD7Vep+RWEYcbgXUM5/iJT5DYh7UOFsiIGMQr8jyDRbmQwvMEGKqD2AeU4MWs
e34xItflqofNIiv58xmHkYQd4SZvXs7bFsKuC2MV6Qh1GBzNSvjUQLgzDgQ2TGFN++LGbBg6f43Y
eIF5bfyJFg6NzSmFiJtF/HQXYRmhQ8bbS7myb0WvxIoOmMRhAmkaKPs4bIt51swtDQn0518SqgZS
ihyX85Oj4QekUvoQ7/uiJ/yCDXBfqeyN8pfBuRb5nn10kMvrSzzk92vfPFSsL/k/fBCyV4XpM6zp
TfTNgjOU+nrPMOCGuoQV+ZVnp4Hp7MNVVDCeWOuZBn67eFsbNpiy5wNEbnYhZeIlbxJ1tUglE8kG
uICs+4KwXdjElzDzoeEoPAgIJJa2vJU3CqTX5DHiXLdINDQXW075sXOF7hAzkqUeg0r6S3B/GuTQ
q46x/HmTdRf5JcntxlGfLqoj7UclpLZFRImqYc1g4hciSI1UrjhaZaRpDQT2vjDYf0R/7fwgVmRq
jFeCcJnQrBGbwZA8nHZfdfPvPtESOlmE2ZkxG9v3k7iKfdkSNjKGyy5IMBKK8/Q6GVyLdc93bZ57
XGakHTSl25FRY7y+WjQrMirbaWULxLd4JObWEQVcfJChRWuyF+nwo/u5QCFJqSNt8cZy+0bwkuuU
GRgU7THpy3sUPeh6Stbrv2fFK3RqxUMT1rU7dBlJu+dkMORtRWIauZA86B+lt42/2dmLYK3c8U1l
tPXAzVXv8wNfZLuMy4vGoQI4RYTqV6lu3hga2y27WOmCsVwNVGgIJcpHShIDQi+iavvlY7xmqF6o
JKLY05AQQvFgKcJK8joJQfOvly8LvvLE7EVD8IXq8qpPSvatNLI5oZB/XyLKGbXnpkMXDFuC7W9c
lWjL8GkafsGgAjJcKrvdJ/jn+R6uRK4Y+C0fXdmwYJhB+VWAtGCcCO7EmVj2sO/TFTxJ5C4GQGMQ
qX7DP0q+2WNImc4U3GLrPW9UyPU3ZYZYEuacnBY1N/C33myL8mhEv8mJQ6pel98LaGXuhWoIELfl
3b4iBLKcfvXh46n46YHpH/IpF38KtJEMtn7a4/McZz9S9hPnFDHnevpNv5geRF0BP3X13/8oLO6V
3S3dUuLywJ9AkvXy8J4+oxaTc/c9SBuaScmr25UqoCA+tKXPtBthN0sBMTZexYwZDw9EXyyACWHS
v9pfzsHZL25Lm1uVDcc9wPZgol5PjDXtpR2LqKCN72bBlDN/kWMXCqQv5EgK0ai1WdRw2wv1F1XK
gK6e9sNEm1p/QiM2TaiXB2CBZ2sP69kOMSfFAW4syPWYOVrUjndnwmhnQ/GiXf6fdx2+hhbRCzG9
2SKQa+yeXslu7jFhBQgiG7gYJ0ndMj1wiB6WmmOEImz0Olat+J+6nYd68Wj7X7ZOPVFLzfoYokOU
PdcqcpoOfuWOH+6DzRcHnKYcpJgzX6guEMmtm3YtxzgUHum+CjBXxo5K8qFhQR4pa50QVWai/SpY
ED0m3hgmvm2L9n+4JbWVgljYEzHNtck4DbpOc0Bftzci/16ulH2absvX6ZdIc27kdsGnPI+ik85R
CMOtF/0FgmqvRIzRzpUn0RXLFnOXt0T2HdFrU94tXKlEae1EBD8tnX7z3OifGLeiFmc3c0FudeF1
DILIUAET6AwebtM2KYD4TFjdyshS911wf3oMOQDCQIN4quaZEO+7n5NdvMKp/2Auiux3BOQzGCsv
1gP5drVTUz4zb6UnRBZFYtNfuSWe9ZF7AHVRg7l2Hh1T0DNIrS/9apDsmF6RNSTfL4XJPS/xt0HV
BcJqFBdxibUgx/lEEjyAOO+DetBaMNqeOLxbm4X4G6pHuys2ImLR8qFufSn+KYugQ0hJnCUanL/i
VsRHfXleAnrWaChWUXpiCE8sfLWTT0iKkjwG7ZfEkm+c0s1vP35lyeUlgn6s7+kpwh6a7iqOp/4D
+RX1JzFNS/THKGsgtOEbChr/gFEq9JkgREvnzhkBdcIwVrKM5ZBlQlWQ+mhzKpfYQIjjBFzZR1ko
8Q5RnIe8BfJDJKww2l5MP5bLS78tQLxJJWGOCK8jvpTXBjFnjH7DeX7z70A0bVBBGNc39IGDs5Np
uAMtHNRH4S7+MbzvZyHPoytq48o0BwYBRuOXnJ6KkAFY4xoKwhVf35ph3odLzKFqONjfskP9ROVJ
X2razNOmrSa5ABIsvaT02m/ydw+sALGfi216TB5ypuw7wVzTukSYqS/aEjODWf2U6yW87X+UnUeT
4tq257/KjTtuRcubF/16II/3JDAhSIMcRghkP33/VG9yKutGZfTkuKyTCGlr77XW37Ga5aOjiF9w
1ziHaAaC8qHTE/mEtETdAXMQORDicXrx6wXtCjb/GbFpa7yasxtbq1O+a66EvmReYmnuUqZg9pTa
C9Rcd4y1KR8deIYRjnZ9LkAtOkdtRPiZdvefzaxQJNuUToLiKubkKGMhvqOuVtUJVbCKJgVncLdh
UxGqwWVCaDWdM8LLFMeiy9DaUgvXdkjPyfNeYf1fMuCayNOk2sR8wPrluir6yMnN8NLJZzk0fBWi
LaboBKdBgqF6TZ3YxXL3zta50KiKOndNIig8l2QS42mqOm3jojC9+tw11KfZ1DcXBrapMNsITsdq
RoU9RHFPQ5XAd+TLWNUbQXOsk2iqybR8uV0N1K0FeelBZdcVk+wk3Oyt4BOhwq0PhVn6kRFijO94
aB7MAxwtquCcJYUizC4haFMBA+pk+IIE8dconXR7xWZPUidqUAyqTzFfHjEi/Xrqc41coQv2L8M8
BSRxX+qYiETsQe7b+2v53JYEwa2xnlfyhYI7EjDKlTYdF3ci1xggoikOupmUutUexQJZXJNrdfSh
y+npLqIoSkhhZvnUQ/wNynm9sEIaZOZdwYhMCRVYIPf0x6jJD/i5PU+k62DohFo80ObmwxfqoCUx
Aq9z6kxb+qhho29vPdkiYHUTo6ARIlxw18b5Pt0fh+qQd0UFzaPKNXyBREQJrji4KtCivumOEzG4
QdfC/HtB5XZMJ9lx1K+T+rV5vudA8unxLJfYoR2y+sMgkIQWheSe6S06N5sjJ7vfkiTUQFPzqDrL
dJZozOOc5ElGA+ckDhqUafjBzIkaRHaL6N5AiwO5/Y05LR1raL5WpT5MzLXymhE1k4nrh7BLqNiY
UVNXPFLUSxxrHlTWh7VvUJjeqacmrTYBzaC+5Fy5PIfPd8o28kEgwkxdkhFgcaNjE3esi1XX+QTm
dK7VT/M5OnxCOe706w8PBx5rfqMToaOwj9PcHGsxl3t5z2RMYbIdvgIpkvqjvyomfLu670rnKltk
zutBt90Wy2LSxAN6Wvp1tS/V3E9o4zq22l95Nt3e0MlSMl8qjolwwe6C1Z8+VcgvQgEBaoflohtN
7/dR89qlUBzB2aAAoksk5AJcfSm3AwyZkAU7muleJioUX1r8ITTOvtep3AZxisZcd4dWl3a5UUZ5
RP/sfrJNEsaAt/BJKcOuQHLvxPAc0WjsioHx0S5p/hlxjzmNmeVwYqcxo0YPJj4bSBWgc5fZ8iX/
jscU774rShBgCWgBH8N+xWsiVhVb9hP5B7qTFgom7C9l2sIokXZRNReHr4G2k+50/wqIWIknF1Ex
BLXgg8Gvq1FCr6WU809gByWi6Z5MSF3Ep1yBPSNjpwFy6udmMMJ1ioCn5/B6H+VQX0jflcMGEmhC
X9W7bwgfuDRdunltkYJ9e07qbKAxTu18lTYJOBFv5V18JCKMJGNSGJLl6zjMqUx01xpHlc9QRw1p
nJ2Gl9U4cfhwY6m0608msGU3JjhGEwb0LgqoVPToQ2vvntnbHUY8NCbx8fRY+MbDVYeJMRXPZA08
zhxcdPQWc+8twvfukwTYlrgZfATwMb19ZNsSvt2Y/fuLvoNlTiiI6BA1Y9/JcA4Ovo+ZGML3J1D5
cK3Dvx2MeCy4e3djpk0CRw3znyfV90JZc+RJnzAzb7vqPrtze6oiwBhOewUZXtMDhYRvn4P1uozC
9Yu3IiTPDu4PbTpxAOK5GB/5F2lsUbu24WN7kUhudCsaKCwAbQOLnKkMrLpNTgR4FMTfPEaMcIKm
P9jppcWhAZ+sN6+Qh4SDKCV0UIcgKfYR9AUQOvGHaHw4QXNB8xC470hRMeGf1eMHg/4aXAdeGHAA
M3kTSN0VWzD/2TUdGpHX3qaKAI2dgTGsS8IqZW30wsKAIISHHIr3YcuoVg74JpieqiQBMuHMXst8
vBNK2hkCNeRtBxFqfSzHPg5A1PM17bx726gSojxs45yeaMIumtF6Q01lRpOzOTuc8MmqpDhyHjuj
8LN9PFTWKcNFCiIowsTljCR12i7Swa10mEoDj7uY1Kev4R1rNMPDf/IF2Bcaq44gVAAuD+3w7VB8
RFgbF7gNECKykkFtmLMe4HMECThvQNpbz5MZiIR8GNOCrhctNIgn7DGCdZCpX6GzvtxRqAjMUFDd
4KTZd/EMpx7vOFmGbAS8i8cDjnik0Bnon5kmMq2qJAyl/Vc8PNYzJsvl0en34ygsm2XbMiChEOrz
YnDZh7eDmWAKNkYPO3g8guMLqxK3+CoAqkLyNx/o823UkmMU5kyB2wVHrGr0hVo6vOnUP3DdIec0
pdeyOQb86K4MapFxkAWtyejdVTB8WZAtQzdyYOXHZmA8Bo9tm2CeYn0Qw4jzFy+VjUs6axMbhCGS
Fmx4IgvW8yDGvYx6qq8ZMHOwnkOqr9ZxVSzybGumrEiOtJD/vuWbDDzBVJg5MgQwfHINGeJgDdM/
MMwLgkjcs7M9oZfUoAdMIWxlQLdKaOsdvMDDpk2inGJLn2JWYbjtO2bQTOlTnxxf3JP68k9FQzJm
1y+3al/aUNxFCcqmFc6C1D1pNMoZRJdMDeEFDtJ9OmsZ7pBPUtckD9FTebdPzL66MKG1hq1IvqDN
jnsFd77hqOAnp1vjl8+xMLKAZRlNPibKjFkTL1HtqEgl/Sb2yKddilgWS/NM7KOmOXlwhDEl+3z8
pSIhy52RGjzolgX2lL3mEYr56mbiwR9IK7IqaxLkeklD94IH7hRFeGUk2yhjvhy1RofaMj6Q0+Sq
11C8uhRrWMews0jBL/J/C/W34d3G7AUzqoDi9yE42ieOPpTNj+vA/azhrLucU6CFQICv4Ba77OvP
7d0+3tzn+cVQE4kX7Q9C1L6+TvK3o4XPEY/TVUfYodSjhXXzS5wgcDNxojOzWUBFa7/l5zUJ6JwU
C9h0hsvMgryslKygMa+GNJOYrAPsQlSAISESlaIegKmuVI6K1yqhVCL4prn12eYZAWp7bKvKYYIk
LyFJm5MFitZtFM8F2++deZ4eOA7bv+ZLBM8w12QhGQNxie0Txz2DuMxXlVBsZjx95YqNg/tK/WKN
XZT1Dl0KPksZZosHXklrSTiVLc+fiA3vsou7HXUS+4pEDI5jrSTgKzPgt2DxKLDZEQrEU2DEwG4Q
m96RSA1SCh6DjtAxavXYwU4QOikTvaUxj9s+A1KMZ0xTub+0ozxdMMPyTSznrGxU9Viv+9I+uocM
daiYqNr0bAcVp0WIN6H4jmsP7WXKfCvpk7+YvJbvvPClJ9VOseHdrPsi4lWFQBQRHPJemefJlvt8
OzN9N2548nJa9rOS7nGguT7nQbJKKLgzDhU78cW1UJ8YTFrRxJCHN8/l/6raNWIPxSO+h5m4hhJI
R5dO8LDd51fBqc19Yf3A35pORhvehRFvfcH8P+DYq29Dvqx7XF5wHlpJUJp5B/D7e7kAnfwSrCHi
Ddis4lU+CUy7uNyRNkrm6FVBXU5O4eDRArCtCOTk0NWAZhE/fvSj3RZkts/gZmaDpVqGinRASzp6
eIIrThmYDtUNvkf3JXgTN8EbIJ0oFyJOM8hLcN2i9bGo8kKGIpTFCwE9ytNVYeztj5iojZKdNccb
kx7zfPh1hiVThhu4xdxxdL3Y75NqIH8l4DJb3vADudtVs+Yx9vJkP5sJmfd8i7gUPwVqsOwJrjOw
GVqn8xN1gQ+ygzLlyCjRp5wVh+0iwdkPsrC8j/to8IEYTZjrPtNVq04kiOEgoZfNUxsI2FUC21xd
qK2P2yBuBt38yHwehf9ABP7Ci5a5+oh3lQHOpIZhxAXRc2fDvs6SmFOtj6AW0Jw+umxkkZ2Ngah7
wd3vGUJevLYjMJxLg3mEUxx0zB0Q8s3j4CxxsEiQxck5xSe9UJbMkchBVz/bYYvHGhlhBG59PK5f
xOdGT5+9mV4nfoTcL/61UB3yl1/vS5jTeOPew04Z5NR18XBQE+IEJayYNsWEGB5Z8Wsa8j28YtqK
E+FAGklTKv4RGLSPysngOKx5NyM7e2cH1LH02zUzpZ2/QFbfeQmISuXtNC8B35xRFCg31M2r3S6V
p3eENYaMHrDGbodY1vfd2IE2osBnGCnGRqFt+SqN+TV33kXvAbUBK2LgHbeaUTRS28h4x3eDUp7V
lgseLlzHtN2wlmjLNFg6a3ACkHciJFywaolRGj87biKsv4GVB8dNcrYwyvigJmZFXAYPmMkIFSz4
6CO6dQhk2AXC83qDB2CSywqJZKkoTjHAzPPt5mKbe9wKyMfuPpMZJVRMXxnd9lo2Jh6nPOhYvWk+
KZgdcQzk9WEdTdE06ziiUOEiMsWgiW18yF3AIy3p69gdWWRlb8YKwSAETCFiYiE9XPGAUR6yGO4t
/orp+iKfb7BSW6pHjsXWJtyySkgqtjuwsjgGMuW4d5vSkU+dumyHV16oUzzGv5vBjFbRCDkUlLZ+
umDG3LthQF7JmQlvL9abpo26cmNxoryMNbf6iEEPgxZXvo8HUGdgRUEerVXSz8HJQeQEh6rHJlTn
YkwifHbqQMLHNZwhTRwUYT2/nNB2Aj947Oid4ppkCfiM1o8Szm2+WFiEa3NuOlgcnmCoo3vlts9x
xCvGmJ3AoqNLR2V6nF1YWh0785xDlZqoQSCn4t90DeTq1AhDuQOhwFKLeGImyMR65Vu8GHH5xVzu
OCkpCqm7SO97YL91H1EZk0tG6SM8BpxvOhaC2M5y4j8mORw5Qw8f2Pfyg40Q8rLmO04TxItj9mgw
PfseWvLUnFLV47FJ45KtqMuqchGr3tFcRUUCE3LzeM3Ba1q65GZe9AZns8tN9AUD842hFG+FhBxY
cMyyVzxyIBb45s0a15cAsHZWQl11TeFu+WA/eNcRZckvg+FwISoaLqJ/QTClESD4RmhcB2vgBf1n
Z7iy6bfV9njHw71XX2pfyvY66I5efLpNTQhQmQ16UAUdO7RNxnLlUy8AvCQI/EcQGIhmjUH0mQBD
7IiY8EIbiFx8bQxnGHs1td3doxhrmw28poF8KIwtx881clVCbgsH6kRFJHY2x92CTkjnqCF9AuaN
SsMko+7qEyZVlLVBLLv1lom0MXtgR8EdH+SIIoMcITv+87GvoC5lSoZuFDKX4b52bFsS4xe4sQiz
XiHaRmMLfX6kzTIxZOjDbJzQyK4MXXmB5xpopGxiKTSMwISec+1TzCb9YP/oszG6qwocmVeagiVU
HOf6WYaLo9P1OD90+aFKItXyeBkSYM8xSiHiCB9MsipzczdXyopC3uoQuNvicaeUi6IM08r7hLw0
y2DX9FP6utx0pNIRc2JOGShz5lZf1dfRwadZIeCciAjb2lftUMLI0thjTH0bHp3RZXNvtgDuKc9t
j4Iq+QDpovmKUMw/0fEH5fvr8k5FQ0/LM7uPCnHLhEW60MOf1J0cLxGFKXALQJaY7kVuTamD6ZRI
QADjaMjLcenKU2McY2J+xXVyKi5RjtIYU55Ux7BdkL/BKpcdNkVTAAVGjeVDt+JYwzqRbVp7DjB8
VstlHp80WMlsS/HmSbkN1GCV/WEqYORAelTlAO1grT/Pu6ly8VWyHWaVggmHQ9/4vL/d6PUosWjl
j0tRg7/iAxDBNQ6uZ7av5ATh6mx8CDNxOGILNzYXa6YXYy7ueAlkqM90JnzFRWjqbh4v6eKu2Y7O
ydq3oZNvcFSEIJW7IRbhBlLUL3EhvpZiOtAY7sdEr6+plvplfc58YKkjLoJoBzo8WN/g8UDIqtiV
KIGAydNXUCPlXt/NPQWeAJO6wVmf9IJiRgg0d5VK8kIamCM1o6oO7p72Cfb1VPC1e05TthJqSnBV
7FCZW7GoAWQtCnyfNh45JnqeEybf9LIUnfSUI9NTqQ7Uk1CNgS+emH2TlGRxYb2JLM1K2fEYQNPG
0pWqcQKM2V7IcrKL3YUoKUoOxSXWDcZRPkPPfCVImT/BIHNaL7TPckQHK45g/Lrn7jWhLXp/FJhT
TVpyb1xOFw0R8aBtOZbpyyiT4BzwzheA/RXsb6iWxN64rSMvGJfLaMCJqFZmmQkWRh7Cno1KGdzM
mTWGt33Fv5p+lDDG1LPwcmCOXQ2tG80QlY/Tvmmgy1ilZmNqxdeYAoakXf56r7mDzBB6qICdmQ75
ylypHhfWWVGmshxKTM/y+4vSbVAYsIo3/fBRpDRZoKTP/NtC2URAQ/fz9eMi+zeecs0imfCgVI55
hiMzithibYBoaT4pyCAed9jYHIY7ZRYDl7STiN3SPGucY9TtKAXieWvsC2jmn3XRh0reJryNJrHG
OC0dQX1xW41YFhXQ69BS1xxeN++hOsWpBdjWoAWujkRCANeCHaaOSwoHljJ8q/Axax7MzeZ6Ht5n
PVsC6sU5xYoQ0T/Fgnk2k2FLSq/6aU4eWGxbbgtKsIYjl6CawW5hZQCAaNEwDNky0mEZjZNygZ8K
FJAUTz+0PviohrwK+Is4zLyNzxJ5VgJ2ASuSPAtfDdNJida1mnTSJ44TxoAJVB7cNUYUsf9SVxSd
UEyudGMetSyJ8lU0SHzUQcmofU0NNuW0DTh7rMtS2r/gdCU5bk48ejuJ0/DyJWaLSz5+psBsLnL2
DwRkES0KXlIYmkMNjJFBvB2xTn/XM8hwvFcEnCoHKER5PQBTrvVAr+ZaNZGSrD+nIOFrZLtCvmR9
CstEQQGTIwgYcPGcXf1YEfPJenS3XA1yjVdq45RcTJexGJPUN9FHwsgF8JophCw6r4lxIsTpUwFM
+XjGrvwB3bB+eupHI8xNgFoMSWggeZ0eOymfWNgxxM7rsTaRQKbRtIqRUIcFRFPo+od+PPpyk1Xm
4hJgTCztrWpCxmam4RuEgjArysKIjXCeJPBtmNm42sMu4onyRajTff2IZx0wHinzMIa33C8D7Udf
Ts8bg06aUXQPugG3AeY5oG2STzPDvolob8KErYz3KiQAxuDGgtUQyUBi0AEq8CnkmhSa12qq83bz
izZts2T8dlVOJWWfNge8TJKZWp21sqfC+wIZz3NuPlYQ6GL30TtF43PIdiAn+xInknans6uEWGZd
EsIMGD0NTcOOJZ95RQkfn7RpNoXrjLPJcoU1s8tMDoEMj1SPq85a6vqQPdYYpsMXnqy30Fgfl8RU
SPCYhpCSh9zv44leMnkDQmQAvzFR5LnmO/HpCFm2N0bhI3gQpTbEWzd3AeMB8Y/THkF5lwbkRAO+
p1jim349wqcvTYfpQZgToHBTpsW1wYIlAgBHFszOQXmPGi677iz1zaAAEtKgwxuAbPR8VFo82cbV
NvCQaOHarXIB3fM5KVViXAnWixzGAbVthf/+1//+v//no/mv6Os+v1/a6H77160kbTS5vZ7//W/D
+ve/8v/5z4PP//63aZqSohqSqlimrJiKZIn8/OO0TG4Rf1r6X48m083OMl4LJqSXMUIgLNaQ6rx2
ZG++YliyyNlfgULgWci8AZJRMWFTIKiYSWWMVVnvukzSvI5+6In7O7VwADWaGRIuJAtVXQv5vsNZ
VsOkr3enxFYLX6SeYQ8tEqwJbz/zFaQY1+LQmc6PYx0ZJd49R+i9V9qlEfHiNjop7YSR/D0scRQj
9mycb48h8v7S+jIwCMEJpNq02rLh92avHfQRjlYGE9X+7zdLMn64WfK3m/V8XLNj2j0XNQ0UWiJc
R/YWu8sGPxIst+He2wZ5uS11p91NkHDfNOfvlyCb//ESDFNRZUmWNLF/nv94Xl1p3mJRjciTOBMO
UmCflviKuRSZprzfMGwcGAyWwKU7lGl7ecWCawnu+sh2kuZ2gFoQEcioUeY9A4doyPRD+vz7FZr6
369Q+r6i9KdZ6GKb9nhlXXASuB28X4jBYObgpoQY76CvFbvWWAFqdUguzIHlPycDZlmcuMXbEzpp
NBSp1JNq0cDMy7XhcYyV6yMlzpwMASj2bMGg6GQfYOWNGeF1B3sI5yixt1+6FT65AcA2BSAdW9vg
BRUalxFPf2PuX96H8cSUNikOvhxxo5dvoai4QC862uoydymQGHpm72Y6YboBCxxmFQwQfRq5KY6G
kl/1AUVTCLmow6Xn7O93T+2X0G/vo6ZZhiLqkmFpmqRo35ZYaYn6syqEem0ujgvxfBsDqUXTbWqf
Km+T2SYZEXa0hCswSGw8VQ4EFaHWDaRz40FdDRlyuQwNggjpKQ72fjm+DjTnXP6wDKWfLlP5fRnG
SXaLrEq7r0noOjN99NdftW8t4uXph+WkaN9viKkqkiybuinquiGL/XL7x4IvdDm6PppWXm9dyz5M
tmIwmkx8xWW5GEt98NUwDXJsxxuGK2u/aG2kF2d39PenIv/xdfuL0BTDktgjZVVXv11EYT3bR/mS
15PdpHNnvh9kzkfhzfceDdAiBDv+4QP7X/jbMjBVVVE0Q9f5QEk0v32gmN/ri6zp0loYje52T67x
Z5K9juyl7s4DBOV77+WswsX2h8/9D1/UEA3RFGVR1GRRkn7/omIiqMeLVcnrzHZnxWwdz5bBxQ7G
0+mQERLijLPpLX64u9IfZ5CpWv0X5QySNVMyv+0YhdA1WhPJlzUF6BjPXevjPmW0GQrOLUR2CMMT
AQUSRWgdYO7mD2tZ/WNX5+MNUTY0w9JVWVa+balGY2RKGfFwCfL2arhJm8J108TeuWYw8Vlj6I0I
iIjswdJeBnNkjNuxN5Vtz/vA3ibYo5aa7r2hs9gq9v//4/jnpanfHofQEgKjZ4myZs2THGYP0N9+
BWPbm27C2Avdnx6F3P/Cb+uOD9QlS7EUU2St//7820f9aFMrVta5O4LrNiDv2/Yfjh90wRv5eV5h
h6ufFt2fxyoPwFRFydItydAN/duHiqWeXZtaqNZI2u01qUjuu+UhDQ9Kf0j9jpDi6P20g8n/YV/5
7UO/7WDP/FmIcSrK6zbYTQz/kNj+IHYHQRHyYKe42Q4deufRD/WW2q/l7zfY1BRLFam8eMf6xfiP
7exSSa1sJamy3u4m8AqARw27Jjrk0LmCPeAFb+y5PAgQeI499rRPoFY7RPV9cjar0U+P+9dZ/PvV
aJR9sikZmqablvxtc73w/R+XjlQlem3v4eBDScoJZfHlh3dM+qNs4TsbKh/BExYlXvLfv3ajRph8
p/d2/fBYygNcVtm+vWDMt2rt0eKH1+aPEqS/w4aiG0q/i1Lf/v5pF0kt8tKU2vVo9/R2/uTm+nzi
kpnkSBwEb/t92DJ+WyxAVPy/f7Sh/bGZ9QW1ava7Sb97fy/QrIum3c1LJs5xkGZwMlBmMGWxOz3V
S3UjnuFnFrvjF0z5eNMg+LVBGnqQCKvkwoafAb4VNyPGL834HijThmRln3Gm9FGeZcMtiGN7b99E
w75NUFVABh6ng9yawWEoodn8j7oKzdsZIQKTlSfhWi/AIjt6f8HA1WyaXfXwODe9IGzFYKDjYcOS
lVAbA23jMGI3vULkeJBWjEWswmNUDWnlfmbqCZOFeeQMVAMWCDL7O74DWy6UIe4NvPgAmF5Udta4
MHuAZ9tnT6AoJ/Tp9f44ByuFh8iMn7l+tHm9VyH1Gq5HczTAsJAlxIwH6w3Ooop9DRznPmGG6XuE
8zVhIpYDS+n22f5KxWkQuuFAY2vjdgtCl5whmqSCj3qOGe4sOb3G96Vg2ddzOgbJhWcFtSRDRgFy
mNjCqjwfs6HS9hOZHcUVg8umwLSjJwMYHwjUOuZz+8TCZseHkAS9C7IjwUAYundj0JzrMHXh/S1e
N3j4TMDwMnBJdzGhBzywkQJfsJ8U3+gBXstX7AKdAzpgZslP27ujoOxnUJdMoDSIeMRsL8DVGzzt
cFOuJE/vQRrEr9wzqA+99ylNUF3bX6TR05KrhM6gU0NalhOqw5jbBm7Ae4OVk/kFFGWLqFNbg2ui
27c1zAXzfA3vC7p5LCy4/dDe8X1pQOUfm+qdq7ZwM2rRTC2xiSCiEqbFOdsXWCATtXGC6k46BG0N
Z/D1iJjNGKLRw3Tx4eA5QR61gBVi4SMUxaHZwvbiisY0GkN2+3ha2LmUgG5Y6otuexkrlNFrpaVk
LcIHcz4DSyk8q41NF8h8HYhbiMAEG8U43kgveCkvZruo6/HvH2FlhgEvYcAFbFHyC4F9aztnoYbM
jiS04AbgaW+Edun6nJtb4huwRWAk5t5VHr2QrjaOzn8nW08gf6i3/auOLv+cZNNkqLy12OSOFPRY
C25wbkzinXB1ik8dePTltadnhzUKdAm3cjUJfSyxMyGhTk8pMCFSEEdDCQwiS25T6UjYGBPWO70+
TjzygsbnzdrgaJWCI2ESwytFCY+x/9U9rri36JE1HJafIa4EjeDFwM+MHNFM8hwvqw5nqBZqJYFJ
Hk4rchSgC7favh2+kLTFU+0Y4Ap2Bg0ECy14Kju89jDzEOGkr6v3TuqtWyN8hyAd7MkVPK6tQ3OF
+2PrH5U4UM761cn2uC8LgeYpEFFQAWBJB6CT2+JMJj11nZMsc0hhZUY4XPHYXJm/spCYsGAV+wK3
s7EReIEx40mq8xxsUulxTk7ggR1uXnF4LUw8MTFKBSaEjx5j5QIyQiS1Q1JRLE0q/uyc2LucKexE
fYe5edEdxrkxJnOjnLTw0W3x+mLIp62YfEFRARJiu7mPohkAU7FJBLcnTeyZ2zCRwYYaZoxFeONr
Z4zxP3xM5Inw+ZoQMzbr9vyPAJfkmzFuJZ8YiELHC5Jvhwks0sMegOzRDlR4/G5c8OE/vkCWNSFQ
GKCD0NQeEBtz5ZpXCKxmUa/qT+nrtaAJZV9+54cAYT0Gj1jrXZnfkZLaj3fx3XyrcOAdoXOoJhd4
746EhBifn8pjR4b0ihiH39pLPQQoO32yswYn+hMRt3K6wWyhfcYrq+RocNMGzMDhjvVWcbpPfPm0
hh4FFx8Szgem+hLsGPOMlko5KBPeIFIORNC0tflBCW1sEyjG62bLWsMSp8MqZ15tzRBcED35XbIR
IEFJum0EPAAxaQIqQVbzJoIW3DGF54hgMbPgc0AL7iVZU2GMS5it9ccGnDn5DKhNaJt4cR+Ys4BC
46PtFh9A3tInBxE3Pv4SZJzebNRzcnBJx4nhXs/dJyci3tQZaZz29YP5TToU1syk4iAPLkPk4BP0
3WsdAghq6ueAZr03dGpcgx9ajsr6bVx5nBaOxKCTZzDP8eYBuVnlUAB4LB63BXcTxPGorrSAewnx
ID/II0TOfC53v5lCnjuadrSTNnxpGHKuwXz0YfPXSB0ICmY9aPa54XBrkR2MZb8dpyRJ2ZdNvvl7
GaH8US/1VQQ1mWxZsqrwD79XMM+7JN1Fq04XjHQWKlbZUQDjjBnhDiDzpnmC7d78ZHHcZxt5Li2e
e9yvxHk9Vw76TF81Ae+EOC6GGB+c67E+k3cxg2WGAr/oQX+/1j/aJ0mVVUpIzUIoadEm/36pVO+y
/LgZ0RSK1jWZTDApfl0DJqF//5hfredvteq3z/l2S4zoeM2fJZ/DW54iV2nY1pMuuDa4Ok1Uc3BV
3IS401LY//2DZbNvBb5/MsMYU1M1nZJd+/YNq6YzzTTP6lVCOXFBpmFTh+VUIWcoz3oWlk8f+hlc
ktscGjXcGLBspiJA/PBtMUDliFoba5a8WbkULNRH+jlfQ5zIxy90Zjsgw0APirFOVreLyI7CgOoH
wiWH8lmZZ2/mgfoF/glU3Cv0BUx6Lr7JYUp3toSSshCpCig9XrNyS5UjXRzUANvHFnuAzxT05wty
6Fw+UcEwPIKpsRMR6jDXxVcLA6meO4d1UtCBnda4YpAdQex3z7GEdAV9x0LxxlQaQgyn9BnKsXn/
ZfOH2TMbF9JrcIDKYzxXYsN4Ls4JVmLaqEAaB9UYBsS6OucnshoC4pWIVYA27aaoy0fKiEtWRsKS
DYrEDUxvGf3jQJz5FVYIlKvc5rO6wo2d19egjusTTDBr5HBkc8tpmyQXugZsynKnHAqOINyhZk8U
ghiJo9QjaUDGFax2cU/MT8cdM+PIIyWEj+G3GAbkOY/zCKNzkw/DQ5xDnvPB+uVNAVq/wqoPC0M+
y9LASYnx8B6ImxNGA8y9gWns+/v1XV5eNo93c2OBuaB8ZVj3hg6buDiYsrCVZ+W8Z2jAgf6A6sbm
it1D9WXswR3iRbnqvl5Q6LCWWF33xeLVoCC15Tcs1ACO2HDYWzCNQcYo7+SP4iRyKdD0z+z0+Rmz
nfPl7fIWL49vJlJvW3zj/BDfUP7zHAA5uVlEk9U91aT6UCcE7ZZvx3ccBZQTaE/0iac6pzT7Ajtu
Q+GDBy8He/TTCOOPiQKvramJhsnfFFP73vBaD7zHuq5hkhVuYZTZPuYbzgAvvGAceNl8uHFC9+8v
7J9drcToyqT5kizNkIxfI8V/9NiZ1WoPQ7Sy6f0yvFmB9Ro0SQuXciK1B0XD4emOeeIPPeevwezv
m4Qm03NKuiIzQKPJ/X0brPX0Yem5EE2fkFSPBFQvzXYDSddQVxUb1REfA7qNPK38Qqz2V71ZFk0L
olKhtbD6k08kCECDXynglM1WkbSkN8G+z0o8yyZdLgO1RSMdPNoU7itDK2evLLxAXGlSmonaud8O
T460q0k/9VSuuL5pYaEmo1tFc2KtdfGOreCB8lHC7RWFQDsQxXn04O0p32qsI1R58PfH8OuM+uOO
WKKiKiIzHU38tm1e9OtdsDQzmxp0P4XNaG/YMOlvJ23vefug4cFXb5+PjIm0SLDGPM7uY2OiedKS
NCcXXbMnbFVcoCpGnRgPb0lk9LBEcz9JmPFg6w3LoRCKQTus+Tsz/am1vy36F+cze//7V/nzNObZ
WophWKImijha//5sie4273qdX9fPcznFYYtNDOnOR1X/8LIof74sGkMhUQfXsQxD176NfWOjk67J
44UKiRQb5fMe4xgP467XpO7VCHefyTOdW0VQdWPTHJvJpGwGAuXH7SBpgZhMC3kv65/KtTe7f0UL
Md+TYvcUTuAJV7YIqcHY0/xh5Ut/zKqZjP/zor8dzGV8TKTyZUbYEntiflu19yBTc0IvdQe/oBrr
S+ICRUhWauPckG1XnUwEgPf3R6T/CUn8ugxDk2VL1VRF/bbc4mcqFKqRXKY9vXKMglP0IIFoHJTw
8xGHWPP467KBeM9AI8F9BvGuTxOvbrKlAYx0brfxriHMOVnet9eTumhmJLTdawYmwLyMFpTPHHuZ
HTIltwj6JUh7O7zMzLmJBKvdpp/XoezAyh6V03JTw9S4TOMkeJbjB64opFjelyRTZcMbovQDTSLE
TIWy/hP9InqEBOoOpDc50Imo2l3BzIMuBr5yoInGKlKSMIakqqwFIprNMEdb3aBsR5bllB3BTaj0
xkm0KLIxQbwNJi+MP56+KC+KB/rGgJO+MvCx9SFD8wuVzyMSPIRoNnGtHPhiGBdEiowQWaPtZPCD
DcZb35LsBSK48GJwy8HFU0f3mToiKtvBdAVttrkUfDRwACDtCBPayA6fQ1qQYT5uA2VGdc9AAprg
7LrFInDQemKvwbA+1C3Di8vnNXytjBHWArML2B/PAdqRa/gUQYHmq3M8oYiIcmGcnziXo7X6UVMa
uOSzLTJPsl8MphFtOa3T+HDBA3NYDWYQiT0mAN4LtAT7dqh0eNbvSC5con9x4Y8ZdhI+p8lIg25m
v95SUKRySjaBZ4S9H206k8JklI20sBt3g+eknBSzeIYZ4DDfXxHEhc+v2wpInG1LgP81vYXqrHL+
H2VntuSmlm3RLyKCvnmlFajvMlP5QmSLECCEEI309TXwjbhlKx1WVFXUOa48PkYN7L32WnOOKXiW
Q8oifSqPmtQGG7ognpc+asLcgAOyrduopPj/MCNcKaIqEUMOzlaCqcMm/o67ELTAvIyMMbGOo6Mv
OLWL3GozHJGnYOmST857QFkYfPfHgbLUwh+m53Zjs3YrZF0Ad7XhIG6hoQMG6OISCeIFieZjY1ZN
40DnIjTO3N75WLxr49RLvTjM1+Doed0biqP5bVxMyaDGuuHQiorRaCIWoksw9IQm5ydzns+kJ/0l
/rhFvF2mTxnxmsoSYrK8Zr8po3JpECDOiZp83TWAWYVW3/vlnbivsUryDrRLD+Pdtt4ysE5GGcYY
1AbT1GfbwdvbT5BQB4Vz9OHhzPpNGx42pGRDjUbTGt38Y6g6N3f8NBc5wNqVRxjVLPV0tgiTtLwB
8Cu6WKLCMkAQOhJI8OkDCLNMBuvdBUTgMyEREBpTOnhEo5wFD3Dd7ThggfbtG42n9joUf/WHtVJL
h3TH7qvZYS7x5YW47j7yb2UlLsANeYxTfWmpLPEofNMNoRw1F6cRCX6wOXgZ+dNxlH1dGcm/mevu
RZodgZva0tUFRHthEWIK3bvK2wH2NEWkATZ9XNUjgWTywm+lZU+fFV+OMAQxbQv1U04JUTEC4mDV
xKtrL4H+gG+Vo8UHLTeQtrJrhWDGKCp0WG80YDSoLRdP14NUn+f5k3R4AjoIzFhSMeLTJNjzmBkt
TLVCGuRDtwQ9kX/UZ8aNeNpJpYf6bSJ3C/X6BP6IoCUOSXSFnwoFSINNcQocVfYbwEMvFSUm517w
O7t6QbeiWrRUKxydSdyU9tEJN0nnFZVXgdFCvl3YHVxVsqFs6dHh7OfZTFMklYJPsygxDPFux+ya
rlPSVmfzkaIj+dqZ1XgCukSdZC9VnlYY1M6vBphSqiHOPBoWdDMOS5Vn7jZgYKRuc05RzTrWV4Hd
oSRZ498bE7vQz5EAr1GXeZnGMBDQ716jlfVGfD5UxebK7VYtjmw56vIkPh+0r0QdnxX2oyP9DOw4
t3NHHh7Koz2tp8Pn+bjRsq3UBB3OT9TOqXmypfZZGijD0BGp96tBf3rjFuBchriwKcZJ+TTEo++x
U4dpsuukbX9cyZeZIFBwLrN2ZgrT68nNWkKsnXYLHkgrJ6a4KrrPk7UqWf1PIPIagCRheJYWLbRc
7eWSr/bko2Ai0cnX4TDX5eHeivoCHnhUapteXsnnt/QWtVQZnTrW1K998partCOVr2vxeUy3xfW1
5XGoCWQT25WabLQmOt7GKWJ3dNVoFuoAEQsDAnJfyInK1a1E7hoZZ36mPWc5vx7fLN/S8NFF2ZFk
9IHOzZda2s1bT4B1yJ93rkO2PYgk6MrJlGqx9NPXh8s+wlPHWEV5UZcZ9h0FAO1lVX6XbzfsyxiR
3wbFP1rjixmeham5LFIngbztZDTBI8Lqj/jLrUDBLolkepJvxG9GOsxAjkmgLgVyPWZSv2aMIN7g
xJFiA6cbqJ1gzrOGex9Nd7kT9itO1SbbvxJzNuz9OpnSMTG9q75sGcBUoz2bthpoyVYUl4jH5X5V
UCQcmIdiC7e+6+fmMgPHpgAesNy+C1pCL9Pw1hEPvqIxesBewweelZ80StMTYvmVYE57eohayRfK
wGIQ73e4Ss2dhKxyjUOEt4b9gYKho9FsIYpc4sQSQJsI6Sy7yAwUOBKmcwZNDWMAlnsCC1LnLJNN
thIxWPdrjF7aOcLikpp4/KAokHwcVNLApcGwwF81CI7asv+gTU5FwwdG77wzZ9BKKr4eiyi3BeQx
hYPunFkVn0QrP+vyIHvLMSpA/wKqbzqqTud9c2jXymV3tFYAqQAq8MPu8JyUs0aYEP5+ht1yMJ/0
83jfB8rFuXEhtKtQ6Wr6kXZ6cxT/1MM+/z6HmLn4Ee+I3hpXODOHu83phlTf3Ca9hf4+uInkpnCW
ztha96eN9BGrLyeDwxpW5NxmW50qw1OWrIzel+Svun+9HsdGHEnAruEDMySh4yMkb8bhta2WSf2e
c/hSlxgTaEO3k/wlnQnp5DzZ08yYaHMaq2fuj3QE9gwLcOncvvSMU4+xbCbn1/LEDzk6btJDRNQ5
CzkYwjx2TXqyUavOY9oUxZYo52JYAieCMObAebVYWYQvYpyrE2F0FXiDd02fZjjVIUKoC/6Ihj0A
jwfcwGahMYJ+r2WfrfyC7LMMr1hu8OwcOZEyFsY2hPftTdowOWF/7xoCLEzOjzKwnKObsUa5ZOmS
XZa/q9ZT8XpgIvbV0MmnTmqXvJwLe2U7ojLmsWagk+ojEkkZehn7+T6fouxq+wmFFROasnw7qyNL
oSt0odxiZlIUdgPhhbrJp5eG2js6zyXCehQqrFOUZYHZMyDU5ipcZn2a4C/3VOFLMgEx4HXjd+nd
SFXG6nnLX4vXXnlvT9C/J9oIDEriCGbEqYrfY/Qka9LZ0oK2dkR8UjfpvSO5V+LnB/GjWu7bWXV6
G4wsTk3TpPWL+EnsNvGRRvtt1crb5jLn+VFu9KDh5eNMAds02+Ms1OrvfBgHKcWoPz4Bnr+c3zv4
z7HHWVwRJkK9EsP0CjcHP5RyfELBxizQdKuOQaovg8mj5WU83Xj2odLSy+MfzjsGMQJfJVUMXaEc
ZT+LSBOSwJp70HTJlj090wG/4GAWHRpt5/5dYjJVts+ZtUo3p9cujH0ads+3lUXCKqlNg+yO1BrL
jdPx6bzWUeAKNM0xP2qwfScy1iFmlxVtdsIk0kCRtrr13ccAbj8Oh2VMq6t7IWhrUkDunvUrmmyt
GDVGqBBCXEdD1MJ51AvsZcmbmLgg9htrup+lu8vTjTQhP19IqgfwbBYDQ3GQ8gHluuogDV1p2VGr
Xj3A3kzUEJ4TF1EbYSIT+6Di35Givbws2URTFjXcgfyGfq10bjcphKhTP27J9PB0i5Ql/UCpfhcO
UXZm7WKfpQ1B7oCfhVSIdboVqClPU15yst82KLEpeHlJ+GZBGl6c/Dgie+LEq8GLw6rSRURcVt0Y
0jf1+OU81uIXgeu0pCcs1W3x2j7LC+E8M5x9yw67AGSdFW9HRMO6/LwnGCYel8etoqDFX/JrK5mr
n8TVVtXrAdg5TubCwxhI8Ob1tLzpbn/5NnGwyg4FbpFEjOaEVyaoQxKzMN4TQ49hiLBGhCXdVDP9
Pfey6NHfXcvxVP5kiCwOckirZhZM2abiom+nJ/guHe5owLdPV1CAh6wAMEelLb4IjIsM7uJee+tv
X2a2uMW7uvMYexf6gkeZefaN3OJyQmtCKgFpJZOjBBh+HyG3Z9VoTE+pAsLEb8pIO472dKFatNoy
iNVOXeTmBkOgfJmmkn8RmVNJPpEOZfqJ0pOFKieRnmQ4dYgmmFa6E2OjJlg1uQwnEOWTNewKiemy
0IaOK+A0AsM0JNXwLJe3noJ4ZxKL3oX72FWAagbHGy5Km/SJPaaoi3ti9HehDvZN+ibmLD8CX4OI
NghNMx4zMVJeTwy+RXTwmFC71yFhAQ9LyzchBMxxMzT8p+meAIqqCRrFI/ycrosO1LQfkv6sLwZ0
dJYZ85okV+NVSkf8pFO8GwXMCwh4ihvqnB5SK9kVhIbS3oGTOMmqCEpeNgfvpPm3OaPPb5mF/szA
FGWAfYZAi0yupLnh5Mt2WdAPQnA9LLPKkahCM3slG8PiqvQTAYuoT0BP5RbDTXiGEsD4BG+BPwxl
kdzXPrymntORNfyEQh5Z/wsuEzJMuH8FPAXkTmTMuodppbJJAQs8n6C7n2yZRE1a7N5lAvWSxWdU
wVjjfL8Avs80JEw+FHruxvBaOG20OPyVQQVxmIuhhOuHugDsLq0/9SXtOVwKZCxKUzCCeRdmzEJ6
byhMyVZHsFITl+Drr+cPrGNgNXvIEnpIskBSPWMEP38gWe/jeTtQvPlVNulACEvQRubytIfFAtEE
9D2N1Z6QVqrbjDLHTnn0nOy5eaYrXwNtdLStBNtxvF+xIiiRvGFZAeVbkW6GauaFu0Rl1DCiSU4z
l3qH8IXXy7O0D4wWw5xdaz72Y+Y12KRrYiPBDbDifp4FF/jeYX7eSSuOdzzH5CgaBBI0ED/DqxQa
Y7IJOMMfyBInbATDbjZKWYxp6yK6YMFhgUhIq5FHxnGmdoBFcDitmhIHZM4F3pr9rKg3lTYR8pFI
HZqMzX68l6ddshBg32sACUDuetwKmfh8FWfchiBxb0/qy+5S+5fEN9pfWFWViZKHe6ULW5N7x27W
wq58l9aniQwo6Bb7xer6jaFtp0qz8hRKMQr9oEzfOULoXOT4aqqTdkDOTywQajzfBZgEV5On4g3z
DhWoukyylWQ5IMoz0ZfgHTPObSHo+ZrMlGtIDNovL1R1/OvyNKmn13pq1L6CdubQvjN9yeL3054p
JnQsg1n3CSYpKyjHpEvxLOTP1XXNy8ZxQ7AC3PFGC2P6KBK9080JvUJdBwD0qx2cO9lB5sL9XYAy
/dQ/LnvHazacWhAQHMjzIX7jOO3qtaUTgbDRku9KD/YWxcSmTiaKNTkbC2jPBgMlqiBGJkAICXVS
gtv5qdd8TQotcl3W3CeMmfUxAOGz7kCG4cmHY0+HzesjXfbq98NTXfrMmFBAICaogILH6yvfuoGB
hcdEAFkx6ciih+puTyaT3WSGBhddYjSLnNkIbaIz4j9LdzkaHxwI2fZ4+AuFEUZCVDM25Uh4dbAk
2OOxZrNa2YAa3MYef45Hy9Hy+9t8Z2Rkb+FqR+ACOjc/+yLtrMoNgDM7Af+7eM9H23MiJ1pzqXVn
jyz3E+eRkK9O1lQw5v2BRgF6om5qJpMbbFbohpEwFF+kbZnly0Hd5Nc3Fb3aF0FYhfh8il9U7oZb
ypp6FLycyVNamJSSLF+zY8NXhzhKqt+K45yvB3jYBQoCE46aKsA1COa4PgvaSsftImGOBsWVFIjS
rjurDCxpJLGB126jfbRtWLIlqJg3Y+3l2m7FwzTZL80npXb31a5IlnH71qGEOhQJFgK8h/VSu0RF
v9TZT7OC7Ce4fhpoRPFAAlzTeekgcaDXx8s7sgyfEUUJJbB2ZZZeVjn3wZGfdISZSt+5KLlCatoK
CCN5mPnR9zlaZCVSUKqsG4Is2UnzlHavYropj6hycBOKFedeY6IP1BKDPHl4Yp9HlHFqf7RLtAo5
//KVGYrM72+ypZR9pPRjFAm5GLEDwmFxyZ5kZXscJuJ8rXTwNPOlMJdYPLiL6/M7ePP8uOs0nPYJ
PTrCRrqPVn0+ZB/NOTD0BYcm7QDQZSMfKF9HTT6r81AqyalecqAUMZrTcJAPyxZ/3u1FAzWpwTKh
1vkEtSSQV3g8LOhkYXs2j0SUPB+aXZnu1ME7GO/22vqULczr6NAtyzO0S3oXyZeRfKE6tNpxK30n
11XGN/bvzsvf2i6qJFu6YSI4Zdzw59SmVc7nm1bL4JlpFickeNrVB3kVZzDVtlo/uJjytymISgdK
R7UvKua9kep0a6rGTJhz4lNWnEHcqzrTebWsnRV32oYQvNKxCer0vB2nsoM9syJysPBT4gd/JKj/
W1NM1SXRkFQLS9e9JCOv6+KW1ft8DVfEDPKPk2jvCTxjjo1cEfSd9tk9GAL9ZUKm/H7Fu886tsRC
i60kXyMDAmBRbFNu2hnD64czMumn3kQbJL2YMVREMj8U1ABDiiI53CQ08e6r6szLAANI4Jijx3YI
6S8fpGZis2JuzQ1kKHeDP8Nsq9MlLmnDsRUyiXNMl72AZvVssj4H/75dlb9czNR0RUWGrVgayuU/
79eubaRS03HytiLntSRWP5ULa8B+X07OVe5aMh4EiQAoQ91OjzghYoJbLZNpL2wpBvhCcws6aqs9
MC3V9JNThe2K5niXulXfY0jUp7fmMpEqghRQS8SHeHzUrxtVeep1TJFkuXeIA/79nv4i2uGz++09
3bU+U92IFeEkl3O6L7Ls94Q0dhA3nGRH/w2R1d7/9wXlH/r64cuyeOLlX+Na6+6CylXmG6vzK4/h
dDrdO/7GXn0EE895O9gjtr8Hl/vbd8bQn/uDx56p4913Vsm6VhrCCaX503he2xtSj75W6ENGk4A9
OnWXS2nx6Jo/HoBB3W6KqJEUSxIV7c4uI2i9rlwbLAQEzDEPeUFz5M/fw1UaLJLgWeLNFhvJcWR7
NPp80rf/fsc/HwlkULI6PBBcWUZk/+ddehRuYlekBhCjDTwIPFjnMe1g9+oCFrbrsbF5cL0f6+pw
KeRlOlNxmYve6SpE7WIZexGLwpBUwYGTUVY7puvjWcHbJSC+79EtK/MG/pAt3F1w+Oe/q0fqrtYx
6JV8vKewDd85DlISyQDrQAQ8eOblYSj9r4vd3T+52IqJYBTcP2PDnuLw2Wx6O7QRZzoTbzJje/ge
Y3F+8B7lRx/q3VMim4ebrMXDZacllz26TA+ckGRqDyNTtN7bo+Vy+fTgm/yxH999sHcD+t7UDsZF
wAMydnHwrUICQQ0Ps8165CoPH5K/fovcoYqMZA8z2907FBOrMWGCXvHZvAKJ2zCMXfE1Yp16exs5
7uf+wTep/U0GgblF0rke4iPtx5QnuebxoeuyTePp9IVWiAN0r5i1BHaGhVfC3LRrJsrt5jqtpxCL
ROJmojoZWijFDWCfY74dP+E3ITglVIuB7QLRJ2JCA4RD/SL9clccQyIr6u/uG/MF5x/a+8oqRSbe
UEdDDARV188Z6CdvLQhr9gwpvH12ZOlNzq6yBiuKHikTCQQatuVmZISlFzvmqpgTZGwrH4CwYRyg
RMATBUH9yViLES8fYBRLTM9sZdWsClLNgCK4Orj4NY1O+qDSyUu+zEUdVFPBu0RqaDjoyzw6zHax
URlIlwHQMK9yOd8gOZrWPl24QA5rpIp0xQ4j8VNdHP39esiA1+EUEXoPWh/9AcaVqNiiYKffTLM6
w+vaBBhKgp6GQ+rt/UEc1Du/Qs4TWDNrrr1tGDAthFka6BdHCYi6Oj3xQogBHn5zGmpTwaERcRsB
jALq52SRvEWX75i2tB2kDT0JgnQpSft1MNxzHPGsaYQt4Z1sIxuMzYv2beR2vmqfsDPIyJodfdQH
By/fbiFD4Y/4NpbALIi5frlwBkHxPWbHJT7PYRAxIsvaL3H5bI0pzUYj9/bP8Ui3t6iqHRDijDtC
2raX7/xNCYwpZyAf6GpILKsDXI+hOr2JBrXiixJITpTAGpNtk9e6f6atRxZBjSllDOti0ixEV/T3
T1mYbdoncogCHZSibUXNHPwKB7mM8bEQ0Cdtn3KvG9NdCir8wmf7u/KIE/qyQmWxLUMcRo48XTbz
7vPKJ1IE+HgELx41L0S1ecjXQ2b3HzRSwR9CYDA+R9uFhgnA33WoSNb6h+qLfHEgd66jfBrls/NA
pCZPqxpxHnV2zK94ZyTrgFDOl/1UnAjB1b0EzJD5+DkeOLq7i2kpdShLFHtNCybKlxyv5LE+glU0
Iu6Yf137vDT87c3gY2HuBtDq7LfAPIFQOMQjjU7B3jsE8VuHcYp2OZ3PEUAntwu7yTO4Sqfh9ZOx
x6vKnYjwS9IsiBjxep8J0WX4agjo+8aagNiFGTJ/PLRW54D3iqgBsuKW8ZSQU9HRNsIkfZbmB+fb
HAE657miZw+E7KWxSXn1Lbf2TmG1UqNrJKzPEx4oL95SMl+X+uvT3isX1nf8ojkVCu4BCvpw3f+L
vsySRUy2FEdULfqwRP+2t6nWwbzlF6qjF3eOXmYTrr5w91IcrYfi+eD8e8VX/1KMWfiXFV23qFmo
yP68XCZrSqamVjFjDsigVqdMgO+wPIGkhEZQO92W3hnTBBB/skl+iA2O+yBwVPYP5YjWNfOP/Lt7
4VBe0tCDcMc0V2dyANnNU2QfpNglGzjhxL/AEhFbckddwkbIbPr3G/lbVck7kDAo81+kZXfb9FXr
D107VJXTqTvXnXm4CnFhzy7O6MpW+aDA++mHRkT6f6WdiRFbvS+xmtO+s1RdVFeYkEewp7o36UX9
6r4u76d3oGLw3SGnQq/lMIJNTLQh/QoP3rEk/qhMEM6akoyDUpMN7pi73bqoDidTast4Kox5ijza
Nm2IjojJ5/LmXt9oJaOD29vKc92RmwgjDn1P+8wwyjL9yxAE75IXnX0VhGUBGsUcZtN0AIPOEJ0z
zXl8kbwb7iTkGAu6918GOMs5zEDabiy723QfaeBzpsQ/I3DpJsQlXQzMPR7zGMjgTKfopc51LCtz
aYqG+TqpCYHLoxJ1kLLdD1NaW+gcYbHf0qN1rRPTOKcYD5G8/ALHDc4WYyNsytQ3GaGQCbA1Fjfm
HDuorNfhEgd9gYIE9iumlcXD3sRfDkYGBz1Z0lVaBppq3BXxVROXohSr4ri4Mk3SCA/Vp+p+zGgR
kXhJ+yk1pnUV1P/7vYWtRNI1DKoURxTWd49kUghJLR2Pm7PfeGo0B/PrIPZ3TXfhsb95KJPsNyE4
P6g4/6LJNgzZIJQS3THOFuOuqj6n2b5UmnIICaA4APJfH+miT7t0LFFCNErpNjp3OlifB4/uz87E
nxe+e3TjztByUywwSkZ4CgmGyDfFTHkxl8igw9itpsUWLNDyis4rpfuZ4Ke6hs2ntSDOYVY8+PiN
H2c3CSG8ZhimxMegy/cLsFzcSmzYF3FS45OSNZCdYP7rMwFslkzDmoN8Qa8ZGZvwerC2w6/SMtLb
10pa1tR87akYqQZczRu7TrctEqic+7eTSow1+oEuNsYleUV0KRWGgC1w9jOTqm1MDOM5v07USEFE
dDmANkQ7fkBwUwNdT17NhrZcNlIwgQCeGZ2zLLycBvB7QmS5CZeueqafCk2Roe9BowCNb4FZIC0E
DHRWoEgWyMnBfN40esHdJMdeK9E+NsxnFSLjntd7bE3Y6druSGRy02LtUwLu88leQjAYMyw4YbvQ
DsRyFyBqro8cPMrPfcgy8J8bqmLSmzPuT+l1LZ3aVlMOc1ncFebLucGShhj1AhPtYLxZhD8ZWDjN
nqUUb3NvUqeSf9cz7roW5AprqLCbxNdLWtWgKM6gycg7Mw8A8DIKJ1q09UeejW/mnIAHQv5qdfrv
m/gvZwsL2ZhiIZdnG+U0/OdTK5/VQx7fiiO4FREpJHDxkRmmAbErlHT59hDoq39f8ecJUfr9isq9
jV1XakNN47yc6UxlTlWYczQwrtgZ9K8rCKyTUYzlxkRnRN1V70PJ3MH+HBzFsQp1DyEQCPkr019A
hZKOFETKQMFnJA+gvJOvvffvl/urkvjjHP3ny/21/PxW2BzKWLBi6ZxveJmoFtmmDMumsMLzhEvq
gmi2cYpV6mkzLDyTfpm/t+/pl7yQPyW4twvsQjfSPuzjuzJD+Fpuzvq6mHfPWK84kBlYNx6sh/LP
SuyPz/fX/vD7C9abPJWKOt+cXqCMb/afzXePOu3qUfL4RE7jROIIUQ7mXvBWnj46fCmf//7Q5KFV
868P7W5NTjrJbC+1AB4yfpVNcu14vvUYj+vFLxNfTU/+XM4w3W+N41RC0HI+FEEHGT8n+1vOIcxx
GCji8KgvkkKcZnjTy3fQaue+Q7LwqHbV/v6J8QwDiNEl/dfS+tsnppyON0Wu9sKSmexmgBUg8G6W
h3YWJ2G2TEtHmB37D6X7VKtXxk0XypDrilx41U2uftSFiO1IjGVm9CIDcps2LcZjKUxcDXUdOc6l
e1kOGaBP2FbHXYrIyI7RG+4USnRlqhCUWCE6Cf/9Ffyl1Btug/++qbuCXMyN6zFrKPXMV5yB/SSf
1N+wmw1iLmHu2XsgCLnTyJwcs9wpPvSxPhgR/v0i1B+NmV8Pz/+/iHv+TqoDX7IKIV42kYxaxy68
dt0i21tC+6xqey4Q/BPcCl/Fl/jkF9uYUffqUrImIJ5BfHSTR6xHR0f4Uu1f5nX0L1WQQ54i2syb
6T6SImBtl/EV4tYlGzPcJEtAIOIGoMWqe1jj/GW5t6ipFJZ6DaiderdaqqciU8Ri8LzY72aYBRM4
90b46Ib82bsbPjb2clAjMtia+ymLdayvZUviyWYfyhEhdQ5OpzmE5w4XwtE9+KcR6DGQCFm4f1Mi
KxBdWkEBb/xBz1v663OsS0BcBrYKtKg/dwdTOhhtdeWF0Ddi6tTXjrAincve8XjORbrQeQBE59Ge
NBRO96uHYZq0QtlQVd26K6z6fSeehA4/LpqM02ErxVOdsOlTFSkmjIFdeQbH6eQKscdu/WhW8uuz
/XFxi6EMt6Ykqb+YTr8tBvotO2KiAhutIZlvawZb4pchHgaoh5RxZoBCGC+4JbO4eMaViKWWEMtp
rh8ebDy/mu3/eiF3n/21ki6tdsmxhhUkC2E4gtWMR5dp6DsQ8qx3TIKNaVRl05voCJcnvXIl5vK4
BcTgTEas6g+2VdwQZ1QRQW0Gw51S+KdpMcRVn9k48eszwGdjOPsKhg/6IjjRD66EY730T+grEfMT
KSMCZxwGx7z7B8vDj8dJtjQdE7fJKUXSwUP9eXvp16so7TUpm6k1GsFTlnwc697vtXhtxPGz2nwd
usq3oGjIQ3BzVwR5hh06tio/1YghFj7VMg/yJqaq7ZGWkD+/10n/SAizsmi8VPFEeK2MZnKQy6cb
o3IyAMVI7Rm2ITSvGqJoUGwo0D5PpoByJ4sBaObrQya6RQrIc6ghD6B7//2uf85zeddM4eAsqpTr
yv1DtVdz5aTlfcLcIV4iAJsrY+xBSw4w02raAtpjU1hKQewThzzpozK8eZfpaZrOk3U9jmf6SoV+
Lc+aqBz9+5XJw7b8xy3HwmaqbICUsyIV4d0td0sPJ0WJhz76CyMuyYZMZqPiRM7sTCYjOljsGLb+
4EaXf2wSPOhsu9wAssWSek8k2ONiMzr5JG3k1/HLKZwCVXq/jULr5IWC86V5E9tJnAg7Q88cCMkD
OGT30QThxztXgWZxB1omDRKRo/Ofd6KW5FqWqWq3IWpmVK/wHTnBzWk2p+gcLB98yj8WVa5F74OD
EiNm9cec6xAr1zxvzW7DJkiJTyuGo4Hs3DawKgOJRjtePpoxa0SsONKLkNjR0Hy/ElN3XZ0cgCQP
HsNfXZ8/vnYVRCuzaN46egb93mBcdofOvCpJB5qt9+k723sO7cJ01WyTSA8reuyqjaU7ypyzdw5O
zg06+zIPv3nkUAZ9l+tTQOeDKJ6HcK+fXwveGxmaGn0FFcLXXRFj6NbxVMh8LaBnnEs4NBQ+GncP
C/n70afws29C1+S3a/3q1P228BuJLKt9y95O/yJi/B8vWCNcI7o4D6qin4POuyvdVRHX6tYUicnn
jWvdR8HkBZ0bVQuCoYYH7MG3+3NDG64G+47T6UC5/HVe+O19de1VkLqDNtzaV68PiWlewtEYMdYP
UGNv6TdjtXxwiw8tvD/vqD+vOXyvv11TLK5KbR2rQbLyNB0zfMSYv7nZSNbt4MxkzgqcaLRUZ4/W
VvlHF0RlbTV5iiGdmpS/yp8XzvenWugzo9+4wyRwvin5Gr+gmE6ebS9CkXa1UZw19lJ+ULP8dGLR
BQCmScWgDLKgXx7i396xdtJzIZPVhhFkChhu9ZzYX/7BVcPpy4r9ZpE6o6O9pnJKCHJL3X2wOzre
2ghN5xAuH50Bf97Lv17Nr0YczEW+/j8/hv7YCkJ7kI5859jvMIMuMPJtKFYfNeJ/nvTurnTXiM+t
WxGf9QLNzGEC5GYJb3DvgO2HOzYNAXMAlKw3b5XvECPxCMfws5XAxYfqYXhuDe644Tb87UO/xdJF
iaVyuM1gvQcoFqavc/sLYs1H6+xEP1p/syaNH5bFP+qW4boQdCnP1YGqe/fxtqVRme016TcIVl2V
HmfOwf5CENqjk8DPWoErKdTdJnc009/7L3JvKZpS37ituKumueuRSGZHiT3lYVocbO/ofkjO06fm
eUd60bHzonvOxY46++nBBvmrkfXHE333Qu6+5+ok9nVx5ns+Y619YbQ/n27CckqGkB8K3uoyPNfB
zLS36sQhsWL0aXrjB69B+uttrcABElXkGgyb7l5EfqvUrDFzaYNg0++cF8N+fZ23cz6MZBnufRKS
vNs4dzfp6J3tgqEkUTD2/LSbW0yEsC9F2ugSE/2MlTjh/iyg1H2prs0M1HuTXfyFhDrYkfXl9Ddn
pqFPXX5/jm+fn+4wjNnK9rbczTD6fmCg3jE8QNDAwMFmdNc97731G5plnLYuY8dvPgHAYprzCdn+
ew3CnswbkhobtLL/Xmp/MmZpegOXNXXOjIas/xK1/fYMpPhKVS0/ShtiGV9IFj0j23Ey+/Y54H1f
WQID+lABEw90GFVA3FEYMiEPdqZtR+vLlvZFRN6ZzVkgdEZj4UFb+udep6HooaCE0GmKJvXun49o
eQRsfjrKw16HtyjKMd7jQ3JOfE6Zn64fPTB/WRL+uN59x6GK94VoVXo/SEGwSIBe3cSLkKfmOdhF
pbtGbIwA+uHX8Gt9//P5+P26DNf+fJ/dNRaFNOuHXVZ22nXiJQEKSRvx/Ij99UHJ/KNi5kNl2gEc
S7PY5+6nn2phXnNtTwFxdZD8RgtQSZTF//sufneZu+9OLq+XfXeBnktneIJhbSTY+BidhMEadKpd
8LaPyCQfMbcP4nf4Xz5T7ODBQ/+XDQbkqaEMBBwT6M59WRaLvZhfVVZA4j3tz3ERxW5INo/3PFqv
WPWWlu1GV3uyTtzdAy4YBzK+tPsvlVaAhbdatsQfyttL1dWKoFB+4iB0959yJAYU7DBQYVnQ3A1e
0pHl46vEQwIcY9LWbnZ1r1hButnVG52n7TTx0QavNP9EcS8xTgbVOc2iBZ3DiIY+0wBQm46KisRT
oHOQmNa9Vjy8Mo8Kbv1IwUbImfDZ8hZZpGvuZdHV9mV9Rg8HLVzzkaEv4IN52XiIFWtDbWS9Jx6T
d4mzC3QbKnniv9Gwe+bm9NyzNorb4zxFbuGAtnMRw5hAHS4AGpRxWtj5LvPakYVZjsgQUqqKndXD
6MA5NEkCfKN2/lG9smIOOgbJu77IvhAxOnIEp/rqkeoBKHC0FeprGMv4mPTJLZCiGGnwILswFuaq
eadLilxFnyBC4QK3KZILjg/VWhxhRzpuDx5xFJMsrJHiDGRRNDjIOFwcKx+VmyLbeEtdBcXGc40s
xIspavAonTwYhG4xvdh43W2ienY6KVUjpNDdmmV9pb5I3tE7RqKbQ1++0C5LNrS+l6cRGFyWIn72
lXOEiafEhvgqMR7n6dFDAwvpMBKmg9AoXvCHj776URl8mHOsk0HqtVgorj4xNe5p2o2szTG4oOaz
3xAtYbAYnskrm4C5IpTyS3ARs4fF/Doq+Mzil2H1A28SdEvuJXGm7Op3YrQSAK5eBVBSHIOV9PcB
oB5EevFqHzAqaFhJCLYilbYbc7WpPCKwlwM5ad1gSfzhtesrY3F9F1GwnJb91/AnyOSDYoZku/Mf
Fdt/qQlUHsn/Ph53p7NTrRiHY/ar/KqBLw9FwTskjNHG3H2dx5BLZgtg05PDbEbQjL1N3W/3s93h
1npY7w6au58PqqaKKpI8VM7DP/9tE/wPZ2fWpCq2beFfRASgdK/09m12vhjZKqKoiID8+vstK06c
FI3knqpdDxV7187F6uaazRhjKi0kepLWspjD9lsSwE4vLEzigO+hFcvZRX7sFB7cv1/eh0+bSNMq
CkqKuP0187g66Wb7fMI6YAqcfF5hlqZAjFSSsefRoeGdf2AHNRIkJMzJT7QJiWu+z3JnWfn2RHg6
sHr0Z+6sNggyOMmoeMKM7GGbgH6DOwSbBCEme43YysFzJPeU2SrURKRCNnbTCty3DEE+8vc31VbA
TAEMZ2erxB8bCMHxC73MXT9ou4ENwc6xvwPPg9Dnvru4pGGDa9EWXvbtpjO6kL0gMyALWMvtpkvV
vlTa0jKfK6P4HQCJc+3m5+2C7wVd1txTQMdud5GHeU+H6kRH9G7hzsFLYq5eWs+xCzkuQNzYPvcF
wCzlPu7A6FXB209je5f7h4RjgnNGOwDSyrxlt58q7+V9uZF3BVXWwpNeqQDbmkfQ0AFZ4p3Cvw+m
WPXaupA9p59FW6a6eucll2oVt+WUy6B2l4HV+3w7z/cNZ/+Kjb4bwwJ3hRAeOKJ65raKdU07bNh5
F59zsbdHu3A0tUEPJZk93vaCVac/9GbdxPnBDYaqTh9p/K7nxuTGvSekGdggUyb800ET1UxQpKmK
cdpouHuD19IdaX3E9gmL2NP3RMB/G87cg+GI8duwKCj76626nWkdk1iDtiHyUfmcDuwOqVEPlQD/
7x28r+ESVersoK4zrxYo9dvzss8N5ZiabaaF0Jb7+joCvg2i7iXw8h+v67gNJ+a+WCjGo9YBcI8T
I7drVymNN9Flv2UZCY0I40eLjv29BR7iesVs9mz05Wkjr+c+2XwdE3XXNtADmTN0O0fjEmXJWo+E
c9VO6e8HpTKArDxYumPFG9MqmEYziMjTbevo08MXtOXfi3yfGKt9QM16RXm6X1c7QhM1uDhIIXex
F6h3ZfYn4uyT3WztAZZa/gs7zqMBwUFH2w53tpazkM1Yj49bRZ27A0RQw9L9gErSsaeaF3gZ/SFS
+z11oAN8hQ2e9H1BScz318jCnv56JFvtZSZtT8z34iyDvGOE+2E1l2mY6APFbpNazV5WwekVocRg
PeVg28cnHZ+PDtQiXPPV3momjd8L4mRrnA0Q5+pDzADmvfeS/qFfAHKN/fMsI0f9v3saAPxVSgOi
YGIpilm7D5uzcTolslg0Ug8LjLhBLDJS/IXlz4n+5zTNGdPVQgqGJThgYL8Lepg0LeA96LT2FbXk
omVesky1EsojdJqgVU/k8egDFYiJqQ2IrZm3edbttzdotD+bb5DvncJ2Z3TTAQILQfbv40v7mLqd
v34O9ujakIIGQrf7eSyUIi2MNoA7dznI+maA/9rfXVQnQ9cMKOcAFV5bHiyA8PvbQSXe/8xV0JH3
8/k5kGhnLwwzsLweMgFPtE/uCK+ZYnu4CUAg99sTOnG77aeyI3vPVqfo7Xz+Z6Bk6w6aEqjjoXTg
oi3jW7PCo2xAaI8Mrt0DA+GqPzTMotvzB9J3dqtzQDgP4EQHhTjQFfGLiKckfIRdoE0R+AlRzKFD
rJ30TDKm09w9dynhodGW+egXp7Y0/KDzmlNgI+KBeSCq2Xmr7gciG3PrC1Krb1ITOrh6YLzKKB6G
kT1GfhEhk2liT09OMj6CtXGyMAlFZAIWzYn6BABd6x0Fk3anNcy6Ol0Ijv3Dhe4C5ixFAg6Q5hv8
+hkiFCh7LccK0O2uFeFcQqwF4i/+AkHC136suojsjpY9qobwGeC7fKXPFpGx1k2eW939HLn7eHz0
j6O9isShZICOB/fVel59IQ+DgOKevpvPlz4y877R8E4rVzTVzUMtDgmYTHAE8A2tdu2QqJKknpO4
2o9S+UXezNYEHMbSLkpPpadCbrqnwkSujbzUGm29uJ9C6FztKX6Yr8qG3z2OdOTwgd9F0OzWyDgY
OO8Rim+beK5og0K7oOiDPNtpke16sfS+h92xbtuR/pMcv6Xj2Dr0dZjbWedsjveHcQwiSEOVroe2
VGH4Z9WTTbrhhvlxbhCpGJ/7/chAln5J9FggcpQevmNEy8rjl6p+75BaT70SyRZovqnsoClzNsNT
4uSINq7D5dE18y5SL4XV4TeFfghvWdw70EjhPE12Q2TyT+Dx1pNW8aQvexfhEz+3l3O0bRSw/4j7
tGaW+dJC90E524rZSw79NFu0jj1NHxvEEGbWBWa6yUe8oY4CDmlVjvJl4qjthl5t16TG3a5ZgPIo
iIpCcc1UX1AmynDi1DncrZ3tL0Z+ZzqGfre0Hdj5DQXJexAjZ4TKL9RQEFCKodde/1Lb5Fp8wboe
XHcx+JDQ5S/tuU2voKDfNz/71GrWi9ludoH/gCVr8KnuU3YMTzncgnNLlluvp85SPd0Z0paqM1ID
lJ1JY3SUcDo1vBdb6fIeOuFq9tVMsBSzqq8xDwqsWBDvlD1rMSOcwMsR5jvW3AwWFLs/przBkfNC
xOI5M6uzdb4aXuB7l0fMFCY3REexr1e4za8X+KBf8mS55AFxB/vunBwhj6yg472v2NVz72uiNd7/
R5OEVolEoGyq1KVu34hLqV8Sy4R9j7B3B6EpV3dbzlNKmvvv1+jembpO7b8D1V7odmLmpzK3cjZR
dpAMjMKtK/RGTbvdz7w3atiUJ/4e88q4vdvBX5OruVJqvGqZK6lScWhQhQXhbxMFynTxPpL4zUmM
zbcA/wmV7elY7ti2V3rDlQMHMXZTZ9YdvtlkxbXwNFBCWrCJ5lz0FbHf+yf3bUinePgXdHh9+Zl0
Pc/ufwcSHG2YsOO+/Tb0ugmFYdpC0Fg6XSjfIuX/tR1MGvbv4dVE2ZwsA820oFLU4psVDb3SlcoU
3YHr+4k/V2R7Ol0FNpodM8oOIpsdPlHTnLhfjbl0sX536wvZ36JfIJbo2uH113EtthuMXAQFmZZ9
A98fTaMBaQXeaXwt9EL+AYTAVqLc8PfO3sc/4jQR+wgfuUUgVINj7ItWcdjKmIRzt8e8T05HdCf8
7NuJjWgI9dKmfnj3MF8xIqoGOJFUK6Dh3l6ULLGWiWQI6Ev0/Pqqdnf2K4Dfwqn8xYnuad/6+NPw
xi/m7AVYRu5Q6fLQlye6xVcKvhozKw+N06/Pqd1bbWVuS2ODSaaMsRjAC5rbn0HQ9Z66M2qaDav9
yJH8Pffa3SXFstMOOYPBbHdHwCzs0QjkD6aJSPrd0xzHWfmNowrP4+50EWzCbCXihMd1u+L50doV
2pFRM5+ybcslmU2397U/xZkXdWOhEAP1T+2xyFZnMvl70vcZDLHhv4av3yyltT/lraXIHCj+yCJz
/Kb1Yq/Tmdrkr2jldsptrMU27KohLiDF+6I3WXoNT8K1PFdfBZ3ZWyoQOJOuLLeroK3yZHsyY/Ek
DJCc4AMCzJTjdCO/Kcp/+ND+Gqt+xi8HZWedS54fUS63ZoPBCb6ZuM+WI94hjyLgZjp8mk0mVvj3
at/jMljt30PXzvNWa0WVqYgL7XCleeQVYqZVADQj7U3HYw+DG86kDg/gV8PIjw43ZoT3XQcbopm1
BQYUI532gq59NWLgUFZ0CKFacX15+29F/92ZuRO1ajBhj/oSar/Grau2XJZ6e2ml18UWJgwonTQM
KJPb/aeJOW04Rg8N5u/RausrH6VlqrVFaOoORkXQmVrEo+9dojlgFw1Xp3FqNXtRZhoIZZ3BLgFA
wdF84wPtEW+SkweN1ukenc/R4W6Q6YUgScmzZpnb1elYbVq4MIVHSIiiHCR07RMJfh+eAC7NG9JD
y+4OFEb6Ue3o6Vq4T1SZRqRv8JcR9evkXts/+u2w8tRXtPD6FWysQw9+kP0kXFpjDFWvx3/5BQX6
v4/ftSNI/X6TJFXA/Il6bf345VG6o3gpPPlB63Ow7vRyd7EAkTP88Lc+ZzGwq2nQz7231dcb7WM8
tERmNP6dNOEEHl7+Xx9SP49yEV2WZ5rVzt3egJgcZFRnOkW0AI8HPZGZy9Qbn3FxEG4nT7WC2r/I
euN+Xm3wLwci1bN9eYxVTiUhsP0qd2k2rLgku9ruCwpgJgbHQUzkf17y21Frx5Om8+WhlYpRc9+g
xTXWZu10OvOA3ohO8NnvX1wcuor6vEe1UaBVCrtHM6OmayLu3F+zF5bp1+yLy2Fpomot8m2y87F0
27YQaGqGYDWtcvt2nGitQodeMd+W/Up6bCRoxEwu8PqKgx87m7kNDsO14cVfM6s53tGp2Bz35T8j
4hlGtjCq4Q5kQAtPGmd7/CmJjpPfLy/OsOvZdtZ98QgjeUJ/NsHWgSxvoCBBl8ak4b49OOa3m1+L
nM31xpCkiKKQqLTQzoBK98IatXzD31LpXvbfXo79FvhViLidFumYyG+6afcoJVGjowCDKDt9tHW9
tu9S+1xt1jGfULrnd51FiZCAcLJp6jScsAfxJAJIJHVEN1qVBGFtsulRb2UF7cM4YXp3FW5erdhp
9dBtpx3BFu0I9D86ODa8AW3SotkUyU3n78v2cL3hkQvmOi144ZTfHj65ks7wuZEMWvc5CR8juNb2
dAWo6qrvN1tOJ5FsN/LYH1yttmaRFwFbpJoMfDvqPv+PdI8xM8lkkrq2pUGr+07ap+FAXWPy2ln/
NRSY7duhIkvJVpczjx26BonfaXOvDvZTqHUa0iD35WRcFLCENBqAv2sAx74dKJWlVPQ4zkFKfWzc
Ec1tAlG35Ii69Cts2LcH7u/taLWjk6WafFy1eVVT31zoQctvP2uqG4XpWIPYCBBdAsGUeq3uYZi/
J9N9J+5cwHeo/t7lGaWtGIqm9Ez6+zTd16Fqa1CrCclRXB0RgUYN4dX/mGNKOuP+G84wL2LTCtwX
1IVLyLtstiks0H6ptt6n/QphvYzodvWcfwIdXcA7EBjlTtB/W46GUsxOPzk/k6aY/tGVuRm4tvRl
ccm0pGSjLw4teqk80VDGXb4ZdIZzdVRcFGcpyl4uGqquwbsZ899LcvV/r/WDHOPt/GtrLSVSEq/2
1+j+GeyGv5j7BAJkN4bvol7x92hXmmz9GtG8jPoT/dFgV9XsRJGv85aatdB9BB8njCK6P7hnUSOT
Q1z9vwaqbeu23Me7Kv/HEyZy7+Q2GRuPjufCw/kXcTog81/Tqu3lHi216ngVg9LsAZkCX2CeP4VS
2pPjuJMDVYmGhXx4bg1sBDpRFLdlTbgDv9yKKI0SeFPcESnsieo7teHO1vcXvWrUe9WDwSvN3Cez
GLQ1+dRX0eHLeY5/doR85DIGoxH4T7p520GnE+G1k4PcTeYlz/Z3AZ+MQPDQC+hqbOt6+NL33lok
f2fhV+/sPA8OlIal8B8N2MxH7ZhecN7kK3Scd+Ck/a145l8q52X/2pd9b5gHjj1s4YYMUTmKfLRh
G43mg7hHkPFE+3fIgjRQqyURqotVHM2K3d5YNqEPx3hOBI8YpjoLEBwLw4blv+fKIMBFRkwX4SSl
t3pm/ngwT1q7YEBgdegAXjlS02nkTAnx2oHrf/jBIQQA4WEknR+KBgI67H413l5xsGrH/OY7are3
3MvbIpXEMc8+aTdC0hXPz7enSVghtvbSR23XM+3hUzibNTxUj7wOTUEuj25yOB163as/S1Wk5aIM
6pKzGCD2IwqwTFgkp36aDMcjM3UzWu247zSzUKyE0c6OHAh6GAo5mW0HCMMi/dV/Ct0Gr+qBAeFq
UVyBBEc5og65zzO1jDfZoSQvhaQ5/DfItiuaAzbcY3Ey7zYQfrZOglOmAFFzYarkGKEoebzMk1dN
0GM6sFTIMLJpb+xa06QeRNGcW9iG4sxqIOhr5yXT9Z21SaNyvvcU/xC5F5q1pe5Bo0q7qxwe/O81
LebStmP5xeACqddfj8z5tndeudUSzcBjv3wqY4+mxSjjiNZQ9KUeGQFx8wv4DKHBQYNIUAJP1EDT
bj7YSyhd9Za0Tg8aFk586d3C/ZpJ7cpneSKv4pgDwXF4Bd/OoUeuwhOGqumkP3AzEZdCS0XANeg1
WntL4lbeRgWZ5BymZYBxr3hPxmNw//ARnUmvMV5+NLXf49VeE9QoD5dM3KyYSthiNFqTm5sfnfn0
0+ZUdN0Csewdhr3hLD7ySBB9go9KBZCEbN3HLcr/3LGeCCCJ50j/xk/TQBuOx1DSCNhsCTSr3Xi5
7+8a2QH0b4UELoJQdSpsokj7LaGSOn8euLScAjfdQkSO1HPlvKGW1H9THK+rPVGKSchRXHVH/z5N
D4wZXwCLx4Q8IYsu05y2X69pmiSZkcSbivwMlkyA28EPxqLy6Q27s0nR2zrHXtO5ut/n20Hbt4Pq
prTNkpRBOVajj3kVbkaoSH6DIRFmtLvzcXgL1NTPdpNMUON8a0f6VGyP8VYV8319FfKc4rmUZwzb
7U7IsgtC579ZYTqpiVAYqew6dkfZ7vPWKtlV4lD7wv+g6hmWNkvsgdQJC7a2aX3Fpt2aCNaXTr2G
wRsJZKj2ZujtKN5n51RmfRemzqlK2dsOanxjz8ufIe0gIqQKVeemyT5I59+OXDtOOV1NFCjUySiW
F7hpdEyh67O1dUoUJ2laRosJ3VP1jiS46DEd4eXnZYZod1a5EfRmKdvB6j828BgeJCRuP6q259rl
dIZwDl1NGa3H9BAdJL2XY0eFH9WISrpKSd8vvQkmV8D6kKS6Pdpx67jVdOlK0aKEtojDgd71dcff
feNuViKgi6nteP2u8xONwu7Tez97ptwx+/mx3LDZooqp/fU5tanLhaTqmzPsqMLpLVRSQX4HxgzC
zZ+BqG11SxLWFzzHBh/igV8qlvy/y1Cz5NKyvTtne/CxIrT6GI38efDp8bY7FA3DXsNo13for1kK
e/PLiEVpXCZ6CxFBkjCvCwUQx+VHds7Plu2nY0g70EXshextxkQoFPfmHSq4NJEY9fMtbvsUjEVJ
bVGhQUcw9ErQ+s5shZbmz9YJmzAQDwqttytTe75LIHS5bnFAnqkdLISONtiswTwdVbY/xQiSGx6/
wMgbHuyuMhCCwdQe10/Pk9RvMEz3LvTtl9Q8sP1BPyx3MmcD7LD8MwJkcwzmxIt4Yf1TH/iQeOeF
in54CRqGbjiW9WS8dVlfLqmBgRLlmjatUsP52rWnS9/uGwH5Dpj1H+7k3FhYf5BguZlzHTO/JLrJ
4gtzziAm8dT7e2dKgGzTBWTWbTqXTbfAqtnhzfGSqlLOaM9Y/g+/Q+hpOcg5iEyw3QTPbImf9sct
qD/lsX4+rtYSi3oWzNCBD+OK1MqWqzf97L8A4ODRYfBuNrjYB+dnO2isNd77i6yugaYJsAXkJOpO
ttkqW7vTZUsy1AI6oNm9DkhFZzXI7W3v84Xr79Hw5KvptXs471+j1m7Uab+MLpLOqGAyP3nUedKB
4NMVm9kOHaq5TXf4Xp/IvJ1n7eZsLpG0zHa7FjfHhe7tz/cDmC9fy3DsvTDJtd11f3pf6yZJnMfn
6b8zvSaZftm5c8qNNZFPwZoLEX5AO1MSGQHUTu5po6z4g0zLzTSv7+qv4VpZcqGPC9O8BLxlle8u
fFDHQhMFzpw93vWpJBLmh6E+bNrThpNUJwBken5uSf+ssKgS7pyS1EvFXHHURE7ytHG+tq8NVul+
UKJDkqHQOgQgv67gmRzy9WZfcoEEEG8Bd5ZsFhQAnut3ymRgmRvGu3eD0QoFBoebQBL/rlDSOpi7
s3qKW2gGU8INRFnURjOBomhHd4P+weZhomMR1NbD/+PVvGcvUTgAekLUYwrutFXzDaTKMCUJcIqw
F+ZAKN4k7mi+6k6xw5TPhhegcu8gUIgCGisYbVE2uDVWt4PXHITdWs3XmbXFD3f9gbCMQCG+p/Mp
SW/qsgG55y4oRP75mcCaM9znJkb/g0jg9gtqToO2ti6xlEV8AYksnxbX0+AzEFUbhvxqMlIP/EKK
Q4SXmgoWmWCgZqS0GDDE/sJoWEXZGQhIE/B5s8AnVHrzD3pj5o7qVTiJc1ASNpnH9H3YVSMqtJcO
HHv4vWFvfbQBgjZWAu5eY7AFuihfoYJDpH/V9vh1z1co5a3OWlyh6O+7MBjRwGQXSBwXb+OtbU8Y
1qJGvCEQbrrndwEwQxuwKMGDwnK27qC3MR2l5bgtZBW4A2mfvq5cArg+HQZ+obutow2olOeeRzb5
tBJ16qZPuHs+xCcAjIFd0QIPW3+kWwnlCGl/hZotzGAwquadueh7A5viKXOEckeTd3yvalEbshYl
lcinVDESwvPejsTlFQw0lZxp2SPBEtgl90+4p/zC2uEwfxkdqX8WnZWa4rX7S1D7klq4YqWVfGmn
fIn7OjjaI3s+XbtTTh/rHeIDTxo89XvOhgVhElE7RUNqyjCN2rWvqEltINUJPCe++Nr5WPUQuRqP
X/pd6HJ0+UROftYw6D1eRwyK1BTZTESeEA24DQ9amYG02ZVyNMrFBbM7330eLpf0+MpvMOrX6vaN
YRODEehzpJgIGim3gxXrYm+2W+IykWFY8ITg1E876HmVtvgl6OXfoiajBC/fgTEUPGGQ7WBQJrww
ZxQyT6HpaQjkmMjh00KZ3wsxhORiJl+T579foMcrw3KjmUxS35Jr219d1DQ3jOvNp7zb+Z4C0Oq/
8y1NZLN710Usi4EEBpVynjq9tix61JIqCaLftR0LBpdHPeh8isoUecsw/N9TibfjGeKt/2XTUlJM
q0PFzHrQzAYtkmoduyVUQHZPolxhB9188RSGp4+vIw2G/l7W+3wigyMjBgMVDgM2teb3nzgem+zS
wqq5BHkwtsjSTqmLCFQKmb0u2k/HJvf/4QozoPIPRZpE9+2MuQHZCXYKK7y3X6nG7J2VN8WIUj92
ivCnqRJ0X5gQkxQCnSSIdZAeNSOmrJbIOldnxhPBxj8gGN7QlyEeA49Vw716uKaQM6BowAclWVvb
UKVs0T2dsEOQz9rd1w/1XUC4oBG/0CxjuHvrQoHCUWm4Iff4Neb4e9jaVmpFutWUJdm7AaGqT5qy
tw9EULOmVhhQncdEi/TNLBL5gsnP2Zb6jd0e7h3x2kfUllpXKiUzxUcAIhtQwKTVL0n/AG+FwUnj
Cf+sYeIPt/f3xGvHKbKys2TmCTlat8Txh9EAjAlUi0f6kPn2Gvb30Zt4s9A1I51qVOPNrRgPT1RQ
GMS1GY3m+AK4g33Rs8nrkppBt1dk4pvO171DyhqLpl9UOhDrAbV3e33W7bWVJYoYH0d48DFPXKJn
qsMgu66/gm9CHpGdDmc/B2fGv+Cyw+eflfvTWHd54JBZ9ODjYrVlcaFr37Ir8mK3af3zLT6p25Eo
U88DGmO8vYdPgvPA0L2vBqslTtHty2VQ+gBOhRtIYU6unbLiZG30OD4BPnFJlo1G+KWitVMA1WJL
Of9yTcg3jClu7d2YItyC7E1Fte58qeeY5zLThKLVq1uRJCE5J3AgPIpet+XN6PPWcNAeuDxM89eQ
tWnmBoCtbcKQOF8b5Ok4ZT6KUG37hWawlB4nTQKfD442Ghk0hIDMhqep1Hkkh3X7VCoSTu6gtx4P
yAmvAb2INKyIdS5j5GrKbp/jXYF+pWoeuzOBzoNodpk2LPddxGnxJZoMXOCqlnWFqf96FdVt2s7W
K525Cx7xZjxAtwBiEBk/EqEnccN27tMkcntfjQ+yCHDqOw2nDNcPIg2dGGr2+2gtydFQVb/W9vTA
sheGPxrZnU+50xpQbHoi6SdwThizc5MVf7jnYMqEfpKKPsoVe/Zr3plx3ClnORUsAyAKRDidadKD
3OcNZ5Rf6L3bUHK4z/Ky0L8HrN1gKcqzJFspqJK5ZpDsAMCq3miLRgd5zuk3TbYhWXySQAH5PPTe
1z0P0POp97Pyk6efRlt+j1etfU3Nti61i7FN6Ioyr0aIo2UpCXKx9nyKNkQlBJ8YzIhCsfPk9ofk
OmbWOETWCumi4dEPnZ+vf3MJ4XQhtqAg7UcrudoXHU35GGsi6FrD1B74A/wjyj8e+R2bvMMTLmHT
AdTEktcOIH4ndDkKndTE6g6EKaS8jjGLgE+2GKne6gibrMcl7E5tQhDDCaIOHaFR65F4Z7wuSYDX
wjn0Lw6M7p6ovnaHAIqftjy50hjjf2r8xkfn9OYba97G5bK5KEVBB1YBV3L9hd/xx3pnjOfIyxOG
cNibjP4DA4x4DH0vBPUVGG0tC7I08n2qVgKf7/LoISSIxbccpAzJsxW0KGukZD4IAY2bEWuZkOUJ
odmDyRzhmX2MBKYgmL4gT4ocKMWOsLEkdz1LtY1nQJ08l0KDHvpdcjB+Xf4y19qlFJWiyH5l/NBb
Ye12xhDq7KFsz36szk/41Z5OGmztfWpDzPO/w9ZWNo917FCVEeq6Im1a4UAhsUEqMw6mCRrykYP/
BtdWFnqVxw8aKSEl0XykHm4wFF+y8bjNQMRuZw8EPz9z+cWrPoLvdHSmHaGjgkrlgRo7Tc4bpv3A
i7AYhhY8NLky71Y7pZmOtda3Mtu7wMRT8oDMxvEdDskUO5PGh+UeoEzq8veAtXVOT9Q92nsmKBzV
iHaQMZ3t+g5s7SSw3Cbo9TVQrZ8mkFFoCiC8hCZezX0wj8fD3jozv5hsTOoOEgS7l91Rh9ouJayj
0yGPhdgDfyh+ERoJ9sWVIWC+mS37e0kiAOsPzQ2kU1cW6pk08DtCe3nn2rVH9ps3pKPu2s4GPAeF
vQ7+d8+eBfs1g9rbtLJacaFZR5kTIQJjPo6U/jTw3oWbNwtJsf19JB49hjcD1ox9Yi5NU7SKIhYf
LChKcRUmHRINngO5HcAvYWoiGJf9bpeOZC64k9kWzKbR8B0PDQGBo86+wa2FbXh7FdbFeqccirUo
kOHkq56/8VeLKd7mmEKG0xWscHajQOe90QN5EF6w6L/Grp3SamuBQEioLRxcGqnZy8Xr2cs5sPhB
urN1O/NdMJXfciGL1TPn4+AFX1R1w0235DFMgh8Du9j4Vfe0RO6OwP0gH4VrKl/fo1+mMWnrsSzn
J5GsEkF8h9rZdGoTbnkvLIgTYh6a7MNd4p8Gy5wGkQOntwUST7ebEO8vaxJRnD5R/k5c7MPZLwHK
DkPn66sx7XRvhG9Hqz02+Wpt5MsIr7PHeoMUPk876A50YJAH9gvYXC+1oUB115MZ3FbTabpqYjK3
xoLhSa1TTgL6g0W8new+VZZ6dG6zvgMBN/IBORrDb7Y60OeiFMsTKyCyE6XpWb+3wmJg9HBhOSht
BGhvB25LWaqf1uerw/uBxdE7Wfgt9hXnbhv8fD1/NcIJ7h+a2yFrc1WWWzPjQMlzJIloHLH2UdcM
pow4W0MktzffZCmkfvi3bXmQFiJxDwsGFB3USDqW3E70vJLNY1sDMvh89EQJywcvaE9hOvkBQkTv
kNt6jQHdAxfmdtCam6ZncdraHrk2nGEBKP+WhtNv9Ksg8SL4hv1okqL9B4JYO0k386w9O/vcNMuq
5NrsbBKalo3UG8XCA1bTivxKuLElZlyYcnNP6u87Cr71foBw6RhQBYC+0ra2qBccMhyQ77GIfJ5w
8LNB7CLa+XPah+Jt/ko39vPXT9dLhku7q7ooj/ACXTihPwmvkXvu/cyE6jbSyRiHn68ycdorG9Cc
5H/RmsPpNc37QVKTlSafDpoAhCK5+9vtrcqsbclRDgJVoM3B7uCfkoYykCkhJUG33ebNfXCOb4as
PY/qqkyjkySLB/4S0M2VctQUYoig5AtlFAEo+Ddn+NckaybxcjyvV/uTgUnsvQqE4Hw1oYO3yLWR
73q68jN5DxsGfWCHFbgbYLRUcgKUvm5XFq3qMqtotCSwKawrdn81IMFEshi0UWO8Jxatfnx/j1ab
YpLvJJqBHORrqfvKmOwQdKEk1e9T4GZNjc7kWXMb5ijmcDeqEEiE+Cv05mq+rxKrUXbKuDRUuN3C
A4Iz7wRRsOwH2F7KLbz5NtW1pmGFcb0bliOLVDv2l0Te7dIaul5Jx1SkquUAsfikw6Ymro90SImj
JXdeKAJ47zv6gYbnJszRFTf/1+D1G6NFuXHMWeneQORtsU4l8sZUvdoO8mgjnlx/nqwxz0JhiDiA
LgFeJhBXFN66ejgcQmVRum/crhn4N+EK0bCeLrMA5//eHcKv23WCN4QujxACBCqoyQgw3a6TspKk
87nVJqW+6+m71cshWjrrveHv9xBpE7lbZsWXvK182RhWGbLGOYy7VWWbK93JTkcH/Jh3idQuQiH2
wSyc4nx2WohZmTvF3ecwrqPU0ZLB5TCU0llUPanFaXCIpqAzgyw7eMn67CytN2M30o1Lb62qoXbK
x5t0XkCob5eDBLW0tWJnrff2Pgl1/n4LknQUO1IsO1u5Ndkds3BfbMcJcj9n0TW3vepuji3noGU9
Cbx4ujq7yRZ95P2wtV056zMslYRuy8awremD+IQKxXtulq58luxtq3ri/6cVvT5IUYMzyoOnqhPz
cECaobJjJHbTcVo+n8vucvOxX63sJRyE9oW+M0vEG9vwDBK9r9LSrtKWdnt9GGzLbbcykukZ/S+o
724Z5+NSppK/+cizwVoFA5Z3j0fasFf+WUHvK0O9uvWs8XRXqbuN+7l0scWSp+qLdPIuJzr4SQNz
p9umsXKydpCmH1k2jEyU7xRItvtJtkLRFV7FurJcSVUcY0Oco5n2yXw57eKAHyKjXn7pVubUNHsq
zdRWyd7TkUmLHXmz9HXEDQrl4JgRHdXjtaPsQRwkG2ezeW9V3+etbhub9+TYpZlvzDIby76Wrhwl
mZQq9Ffl/RRstfeicmK6Da9LRM1y66k4qnaUlLYq7zt6uh5YLcuB1eCUR1iG1uCwnkTVwd5d6Kuo
G3aq0KNU60TbXqbFbrsgioMGmbEQ2vL9vFvbJkLS5eZC59VTt6VubUmKvUuOYPeG5Sx+CjnzpVbi
UQIfHZdyIP8kKGpqp6DKeZtZWfAHdmLlThVPUvlEG82ptqUh8inYrFT7uDO8s6SCk95ev3ml7b2l
dOnKp+Fhg+CasvxBdMJebt3YQJFFP9vrzVRPtnaiIOt2psFBEB3PtropO5yU6uC24tHu0j3yd0sZ
gkqBwHryur0sbQlEBzfH0S4faOChEL2y20tVNBZzqvzrckHIOzD3O3yKQamxLFbblfjqVH0qL2HW
PnlJ9LLfl2F6XPllzg2g03JbRdO7xZnUdGff/jla7yd1eJH8DQw8RZ2covdityhZv8Px0JHWkzOr
mmilc44KtyjX3kkx3ON+orLgp82y29oGRTXLI6cqIvegw7ZRNgtFgoqz1+yt2kIdHeG+s2Fvtmsn
J8LGF9ku6SstnWib+0OL6M4yO7p6JPv5OnZWKf2zkzMh3np60YDE08dum35X52pwWe7crbLrV9Eg
z1deqU5W5SwrXIufVpYR6nqps9QAK3CUlb3WU5eZfVZojL2eGuulZ2QH10h3ngapaKnih+2lDv3W
vHznGu29baLiztzzyzFMWHW5oDmx7Cqnyi7l0Vn54GGx9dVCTDvdn+y82DoZP/VwObjiJ7atp3jz
bu62bsURW58i+6QeHfGnq9NA1yRH7Fueb23xVdUPC71LFpBK7DymjVa5C8970znipB3e222uAf15
5dPkkKNhHy+dXNl0q3IiVmBpIZTNn2Zcs1X5Q8bcWVu52Lmd0hrlF9KlHgcR1h3fGLnxCl1/CTu1
+9BPQS4dnBgTtzlUjn7I/Z2hBrtc7mVr3YdA19Oq40g9jNT1dpSnh+HxqAVm1B6lp/N0qW68Q6SN
NrIeRAp6+VniFvuBEEGks2CEzL1ilqEW0awpCdvchLbqy0nqJQAjDnt3c24F51Xpa5zWqNqHmnbx
jsuWvVExmuoZY6nYsrLr5honXfpOjcpdHgxUKq2xdEmCFmaCK0KV10/Twol2J0derjv6SptebSw7
1tJ+pBVtDjVfmMZkZ053JSwRVRpdzLLTkraOcknDk3Z8Fe+Ptkz6m7UeLg/lzzYPq3aGZGi2eVpv
h6lm+Eb8XRlqX3Qh358uw3KPHN0pHx6OibvBapnGIspXTtmEt65FwXcPbc2lzZckPeJ8JQ8Kp3Tj
cEk3JtOXw3XDi/5oGPpAm3AHgXmQcrx9z3dGtbtYa0MdtEbrjejQINtt+uXRVCbkYvztPdSV4a5z
+j1YLcItW9FmuzsX2ryaFQ7gUEyg7Q8O/nwq9OG+22DolJ83cwaQ/ZrKThrlDK/gtF+u1t0n1CLe
XaFvk+JSXsD0tUaZS2R2fDbsHBCb5rd8PaJvN83Hp/M5rA/D++y3Ji9vy5bz9qJtwsBM6PAb/h9p
17UjubUkv4gAvXml98Xy5oXoqu6m955fv8HRxd3Z0mD6YSFhIGk0TfKYNJGZEbkcXO/EXqP1beYd
TKIbey+c8qZskO1AzsErn2yI1gZA/52z4NIBIU455e+LSb2F57++hCXR+weVU1zI9zm0aC7zIQkb
yiEkG16eSQ/J+CDnPUx4LaJlCfa9gaT8rHXZdSE1THf8sJ2/YuL3tYR62FYYRCT4rxE8oV67dSDS
yAP7rht6wi7CnE4HQUgI3fZy9cj2hU0keuaRFnlreXn9aE7iDj5Q2qc+q0NhazSSXeoVDqK0wZ5s
yUw9CEH4zU+v+k5U8c9i/faqb+F9USVFhrFryiEhfV1aRHUqE5fl1BBqHZxNJeCLFkCSx5YegsC/
b9RbZvGvR78F91JR8dSSDosjJiZfakWmUQVIu7V0+aGASb0DK/95FOYhwS2Pruh/4dxc3IYiJEk9
AuFLIELeZFFg+Mg961E7yVwjNcG0oI+/DtlH8ZGGMkfLdQD5iUJSiF12aAsFAo+Z310SPz8tpFd9
SMf1RuxiN/rgvf4Wgm/uY7ytt8in91WsxG5Lgcl5lDaF8dCejMmL9hN2lwD9sOQTuZfuiEO6Kwll
ODPOkMGvqAQ66BK3csEwDI5hkAqHFtcoTaEg8Ms/ekx6hZgiDDGPazeht9ziS36JF5mlQLZMYra5
cHPaRgwLkuJw115G3uH2xDmEpTeJB9PjJ1efrCvlMjsqE/i+neok6rVNO8y9chiLae1U+v77Jr/j
1P9a+jdzDSIpCBwVdeRJx9INFzmt5cgpPyXAPY3X0xpx6J3SjFxqP7hiCmJlBKsN+MmzXXqmgr+/
DPWnJA3tmv89B284QUoTdcnO7OpM7YWGFm4KpVoJXlVEv/JorCWkveZOZtlzWh3+/uhftcd/2QQU
7IFP06jbvatGlHw49yP6RT1c6ZZWWVGlI4UpLBJC97VejBoV6x0rr5mCyAkaov1thR52phaZiqiC
IGGtHHHRw1JvCHlCYpabLQiwJ4UctWxQ0lnDpvK9k0YgtvbHTE0hTiG08tpXMu91uSzdWhopjdxA
UITRic+/f987+v7PPv/2fW/+Q4g5IgrDlQXu8/A8BBNIza3CkNGAu01W2Bya79FnNGG044cnbz/5
3yuLnj0OHMtgkHgDRgQ+KoV8xpNJA5UQTDoUENWLddnaIAEes+2gN1VQDjnuRf8nhOIdPf3PZ0uo
R6LlCr3fb2n/LJArvc1a4HgTu/aTcTqwASd+dZiM9do65K5w+V0U4JL10A+jMU/v5V79kyn9s8/b
Gt63ahho2t7M+JhOFWjDBNLrERLFqMFQTghaPAot382OlEX/R7GOP16l3574dq8XcZGEesQTBy0z
6zvouFWQqt82Mq4fn7V5gn/t8G/Petth5LgS1UAzwMmYelcj7xdmJAJbYiDukd01YmvObKEVFGt1
Ba+xiH7/fsb+7Cb/9w3EDYD8rbY0J2JL1VUxO8Oa6WL51eZ6lB6XfDJKaV+3oxpNEAaVQL6AWJ8a
UDGIrj+8whv+989J++0V3rY4h1JJGZcZ7WAuTcXMlkKn1zGR+znVmPrI9pTcgjelqweNK9AZDKwB
2VBZDcjNJvXv70K/4a3/eReQdoHoG/P+7wMgAz9MEj2RkzMtpsB+xe2xT8DjKzxqroU5wyBA8jm2
x3octYZ5JcKDTRYFE8YyV9CqkF1mJsLbGVRN/BBTvHeXvr/Z+0VoRSbs6JmB/nZ/6PrzXCKwmEFS
1AFr6J9LXmhzWBhCCGQngtAW26uVAAniOIQ0OgeKetoWuHvdkQB99LDODHLFJ4iJkhfwDZxgbhk7
1vX/t57vFa6o7qdeiCnCBXYlYK57tCDhtq+8iJVrc/Pslbu4zR2qHbvQJ9zmhzrmO6HTv1btzXhX
NMskdd9SjjD7CJlT9swSgGCiV4e0OIt8JHF0N/5wiv4Y/8Fo/+cQvXcScm0Vi31LUE47XfNSiRsN
bpjv7aQzfljePz9pI71GryAc8Jv9mPp4HJoRuQ1KXHAQO8ZcZX7aBhggRq+gNoHq0eadvjFHGkFI
QPv84VO3ZPFfBgyEoah6gWkILNz/13wM08om4DqZHSa0u9JGZC22+/ynGOPPYe5vj3kzEcVCEJDY
LhnkcLHFoV9DR+881H9eV2AMIOnyZTTrX/6+uH/Kk0G68d9Pe8uTiURg037oZwfI8BqD0bVwcIJK
BFURj1CK/wIO8Pcn/rCYv1zyb7ZYEKsmJCLY4nmweUTUsYPshJF+CNh++K5fa/3bUzh805LGFb4L
4hXfAiCihfii2uc0HQfCa0fyB8v1Zxf+vwv5y7L99kB48CRcazo90TEa9R4jBrkJhdz1WhJknxkY
Nv++iu/sFv/c+d+e93bns45cyq7qKacjRiUJO6WYI60kVCzplDiRdOAoO+8hYih5LLA5Csh9SKhA
zjI6V5L6+MPr/CmeQEMbizoK8mYUUd6uCBsm3Ux0pBPRmJ2jN9w+WfclgOx51ppY61Gs6A9zZP79
uX8KHqGpQm/SXBjqeR/eb8cwH0YaSiBA9LlRASJfrgcy/iikPVn/4ML/ZIZ+f9YW5vy2w4hSxZnr
JIQx4M2rfWDsMHhAj/OfEt73JqVfe4vxTEjFwOKgSfRtb+dhiUZSJJdTEgNOwrTzbcWJSiCp8Dhx
GxcjYIhCOZCpjHZM2UW4kih3/7h65X5COQ1NHHsRxbK/L/Ufsy8wh9OYSyDRMcO+hYwMNxbs1JPQ
w6RtHlUcEXJrPLIVk6D2BOW16TdWgiN+sP6/xqvfje/vj307WeFAdWGW16s7gyel1xOHhbInq1KN
Hq06yGMAyc+KWGt//9o/2Y/fn/pmF7u87/hCrFY37e2e2b6VnOSoVYHyzMB35h8wjj+erd/Wdvv9
385W2E/Y7h4ehhoNgMAZYSSJhuWcuB8etG3SX1bzlzDZbw9iG5JMmIqeNytf1xpKG39ftz+dko1t
YZOqAMU71NL/75ckU1ovQhKTDgAbTUKRbPyMm+dcOPE3zX/C/qTYux+AAei1/CGkRX+riDEV8Kph
sHnbz9++K8YMGvh+Ng5VtbaAwR9Jo3C4XWVSx9ij7pUGSaoDodN70ub3hMlhxp2MFW6Qm+9hUZrv
BgM2PXRskbTLucWCwQ/4Epj5XW5TLncIeGOIayHAeVSmUMvg8IWGuE3uFxvKVxZ9II1Rby7MNjPc
KAnkruMAclIpeHaOMf7FFRWilkdKJx9MQEGHcUK/5vS9gjddgHhxnunR9wiRLRCQ2v2z7DDTlWi8
EgfSUfTCc3lj/W9Wb5X1nNsRaJIFS9SAHSgoz80WpdP2+OKNVY1Vys+UGE04jc3p3UeLWlYOjnb+
EW4kkcyRRyPJPru0bmyVksw+Uis896/1JVAq6h5upfWsSqPy7dEeEctoD5TUBZILi8rqn6nLvGKX
XNQmVMJFJSN5QqaQKsxnWSro1uHPovexyAwaCnmo6YFlOwJzbSKz3yLY1DsTalP1qTCBy6GSfRwm
eCul3gkmq6xoU20U1ia1fpuKPeDfqZc0yNGF9qJr9ix6eS8WcmxnsSxAxwqqZVTAWJ3dgMG7P0cq
flULP5NF6I/17ml1Hvmtgw4aSKcNptj4sA3oLufPWB0Myq381k0+su9ekvGQEVplzYdoSyApIaAe
yxsZymAaF3Aqsxs0ECEY4GfBvssAmlQS6HmC/2vQksu6wwlBaG3MKqXSCvOiQOJVKXypVAqDYwgZ
NZu/19fSGe0D4McDrRAyshS90lb0uawYMgghw8Yq04U3WnW8c6BdG68PXgO4zqkoz+qSLGrJczFm
vFoDtlbRoF4j6NkqozNYhbuBVR3pBE5TbHQ2py7QXG6RwotaeAar9z0sVbGTO14ljeiDNOg9axTJ
NtsvQ+oBewP+QdqeFNHn/cXo8K2Ys/Jig/gUNWCQ5/m1SjJxxKmeFpm3BR1bpW8kz90hg/BtZhe2
YLZW4mMZuSPrsQdakMVFJUqXcAkH69ijDLXDSXdiY/0snjFuyazmOKdTKks+b9VmBCG5CKsD3mhU
TK36yR1wBEHWgs/Vaks6skZok0oMWTGgsvgayaQNRk5IeYDGLa1Av9WhUqx4qocqSL6Oq87bvDI8
iCut3NjDtA/P+CMevmVHHmhUZ0qFs6CPbk2hAoOArhgBZwnv67LeZh5YuwySXzJ3GruvUT+RSfyF
EoicVuCAa/Ap8z3c2nUmMKf3aI+2JBgPoH4a2kQIvXTzk7BjKGj6dWBTwo6qo86cGm1jQYcULnhK
Y8jnRZDJDWEnnpUyQQoqyHGCUK/DdTEelLloxQdtINBY9u2tRUQFpMAVbSAD3QexGxa5w8tRO9Kf
77iB227hVHyE+wn53gc2bXyFNdQBcVAUnd3zxoIt78FGTkF2qndOjD7r1DG10DyiRl+nEfKB0540
6kEpclnM5PEWnzYVw0Hh/dh4pGrmSSCbdp7JYdYHtBSW3oAGO9KQjuhDcWKvwtfV0F/Md9CmV5G/
GFtCNl3jL5wmBwYWKyQBLxfkx4ojTqA0BTXoXTfjJNNgNPSTfWhBrxbEyynmAmC7LhwuU2In+xVd
Gzz0/kao4YyQc57OYaxEIFWPNeqGijKWBuj/jI3CMVW2e1/5LI42d1jlWu+twuek7YRhAZAvfrex
Ckg1H5SmlelRLfDrnt8zN/a7+qBu+C1y0cRFGW/RRTLZw/AUcbgwCS/ex3vdb7UvIajVWRdekQ8C
Xqd4Cnep0jOQcYs3EqQBaPII5fXCaOgp8EQff2CCvT5FT+kk+imuKdKefWrNgWTC0cBMi7bwi/1N
aFThyNwWu/ueVXTAoVMWJdISQz+LVmJoHATVNvGK4ZoorCMB+8H4FS4j5O71AnNBPU7Qs1AqUB43
7gtqWs7wICEbOqrrJ21gjy2U4I1kz9VaGOT6GEwXBivcPyOck1VHoxEsZuRDzA+bgkqG0kO+g8d8
MW7U5gUbnFz0atizngdt0NjTGRjHuVTBV24Xl9SNXd6AUvpW/MyDyaeVvWiz2gQwedhzTqqDyVGy
c9MPVlPqFIqU62eOKhqYVjfR+xV6xZQSnScGxRsryxXJg16Il18hH74eOG+1hXPmkq/ZFhRCq2Kb
zIxhlnNCXfKgP/IzmiOUmpHp3Bg/KzDsA9hczKXRE1zgVc5TeWbUpVRnUq/vbS2LHw1j1NCvTAxU
R/Gnal4r0awDzbSP+nOZVR560L21QFE0hZ2MnDaURYNs5fQUmZW91UFwolqv7yyGDHjS41ezKNDK
gKYUbfP7u/U+72KruCwtEPz8BmfJ+8Jd9DlLctlHZ0MIYIVV75zUgzz6pCPEROkE+qDKBWqbFqrj
8mcM5rPzZ692l32ucEgAUI3SOBnchINGoLkX6mlfwj22B9iliNUHDj49trpvHiIsrYWaV/eNgoV0
HG/cLjpEpmBSpvDcrgV6vR4JjqibXbgjbcCG5zoOgSai3gmjiIfzRuGPKgR595NNHDfvvHirityu
w+/fWgvM4ZqojsqhjeWckguMsN7ILw69H72csXI66vR4onuV2awz2jU6fY+WIybVIkpZA8KZbLqV
G60xiyfZKo2ZG4sDB4+/k93QoxNFJgU5JNHux1nDMz7Ddg/KBI1Xm7GkoPbix+QQLoIwY7GjdRcV
6vC93kr0uSAQ8HJrdBOnOUCdFOcL7gaMC6svupI2XlHFY+98ULCyCIV2GKdWne+93kxq64aGYOJK
tsc8losvQYDbRbjissZcyz2lLoVR3ghTkmE4MzVHbU4V7dL69eegCcdD/GHbmfBj5BT2QPoJ2sGg
MxMH6yj3AUIAaKdupnPUM7/yh4OQKZzJwA0lEEwgLOJUmdOeBb51WINWF44pjd2LrX4rJIdeCx/A
qJvkfA4VjXGEVDMqYNoMuVY8x0+M1SiURJsQfkFiUCMPE87JJudcIPxZgsyAAGyhMC5eXou89TDb
4rHWUKBUGL3lNHLVxtNkQLQCzNWoVbKIUKrz6CzYzeN4RceMM6cAruFE4hdVq4kDHD0DzjHvVwP5
EbRYoR6tVxZlW5S7uiWIi4UDHUxo/KaDOXTaXkYnfnNmN8JjlKtvFNpQR3nCSH+VKJnJmQnaJgR9
EzzoAfCV+Cd2++OlPLcK5XOts5FvYccKWYjl9jXqm3gtY1aGcMigLx+dN6WEGUxFvEMYqT8r0CC6
59ewlokDembqo+D0Vm3BzU3a6VdwCJ0i6DvILLyeTm/jL4y+4O6k91QV0PR3LFVOR28cIkBYlEMe
jCp8Lwo1Eop4J1prjFSdjGzfNPImahvqKTjXWyd3UHYXIc98HtEHjxBPG/DIS3YQXgw09JLH6ERe
ZMSX9ptHJjEoVxi3Y4+A+l6kflrbBa+UmdKAdMgUvzIteTT2cHiivlgf8zui+2ups+fP9pwqrRqZ
9Ad6pNTEG+7EB6K9WkZJxcwyud6hf7X8RFuclVvtTTr2Lq1U+2aPtrLPENcYrhQCu/P+C6EvzvF2
VlYnVliNMTev+5jlAZvT+Wgw3KzH8jViEe+r27uoU28XeH4JavHskAzkINgXD1IKiQwReRIiDCTr
4K4+dnL6CStqZDKlz9b4SyFZkC+RXuhbGiTueTtWUlUE0xjv9uYGXRuRBolHV7SSfWbX6FiW9Pg1
W3kgmJmdxsjIRF6BOGryqDINzRmN/JRk1LJiN7oW6Ke9SZONPoHxzh5QraO9Ct0Xqbu+EFeZhU2p
oi+GSmmU9nLtrsVTuhMu75XICjYzhwTuHAa45Wg1hZSViCgVcQrSGsTHZmLTWhnUweri3AWcjI2c
ZZ3XtvQANbur6CabucNqbfF9IFqSlrnzN3+LzdgUsZqEsp0HHPdN+Xk2S2QJWmavZoWwL1RLhz6x
R3YXGdE5BN0azutsIbLZVKQ5eEI05jh0rqFXVUPUH6m83yEDRQDAI20ltdXdyLHsbUKLtldE2lCd
tiufuM0W/y1eun11QIrS4GKRykX6rBE2QnTcWZ9PNEdAnyfyWBVGQYaqiL7Nv2EfStw9syTleNeB
IZRCLsT6W+qJQpmDLYPITIP/vlGVY+rDIC7kHQ19lrBPrMTtsPa7zOU0ye+fyRlGxyl80WitzGQc
eCJEpJkyKuQtOwUFjBM6ZjcDxJjIkeRqTz03wdDEho1ZIUpNaoWWHyuvQITX2LPbW+mETBIhokNd
EfJfKLXUEWOaiUZoPWrIAVTFvnIVQkhaBnvC7TN0AWN+ovAoR9JRRoC4bSpCDZuAkeid+ZnM2w5r
OIEU7Gkhd6NWIcdg0dN5QFgAUJ4LoJoHpZDCnlh5gSET9wmehF4QvF7vdhoBxGDRcGE13hJd4dyp
uIxyp8/oBBvNRiE10ejVy57YlCr5febzOHGhIekoLSiSRluhHqsCcAEGd2dGPXo8ziZOfHLe0nqY
PnWr7ED+NL3yFqfNdnIq/fEwayMGGJZ7ghG2wm0SCKq1SqZLNvAkvbNauwbvJWd0oJil1Ry01qtG
2YzRvVJEJ1aLXB0fCgY4JBOnWltw2uVCpR38VDKILzAo4gnNFpB13lrDLBFdwOpxo50vbvyuRaif
G/a9BlXsgoCg1bZJNldSyiurthowfjyNRxJz4J3cnn1a79TIHVBwhti5R5Jybmev0d86VBklAdF6
kCcKJMOzE4kGHAqLj5g6VivkRrClgwFnBjXbxkJ3qMEep2BEYBQGEeQycrlTE6hsQLFndSS/vi7B
qGzaJq3izjKyjS0WoHEwY7+xIPIdsC9uH8Zoi5bZT6HF8Zf81ezOoZUZ+DEZrkZjbDHuCpDgAb8b
ROdEgfSOHEFLvgFRB2shewtP84E4cwaDhrkFt6bVunskwMPSn2WshL3SLjJt9Zi4FsCpmBnsJmTg
Ztbgzgqr4pDhQCJ9HFXEYrsZVlrcI/Cy51d8yqCZ3njRA5FG5233JVjx/FGGVHYvU/7ojM/oi5Cg
rDuc4YFuIowgb9c6Lk0jo983dJsXD866TudhTRskD8llwvltDEQ/ksYYUBMKRr9FFxGiKdWvv0m9
B6bamcTnN8bAXYhY7AWP8Xg3sUicpO/m6l8ZTzAEA27bkCR48OKAzMJDTqBQpocRANhvPjjdGkjN
QUAp3rVXdKXqtcaeeJfxl7ugrT7jQQwQgUTncw5znQ6sUvg5orl/csVIfvJBglVZVSqRGTXFutEI
mgiTupNAQx6boBhlMuZoYpywkCmDshtrOBWn1Y4swTiDopiRtegErEjnNorbAjNhsXxvgC0MUH1H
p69RarE5XmIcoxHnJtQj7G9xFntV8CsYFkHmA5g/fYQeukxgHBbi51jB5EyZ+UZLeGY63KlJF3Et
6BNjwOgppSM9Wg0nFEQqcLz6fJpjuTvDlFBmBvMVIS3lNFbG3IU8Kihhd7lS4LIeuVgREXAhvJeh
NqTaDELzy6pNu1zrEBPr6P2xcLyn1wqXq/EOpWGowROUCWNvJxEd+Y/hRe66W+XOezKokBX6HObv
th+2i3BDJ/XFBy3O0llURXe7fbTO7RsLYEhAQ9iKUDtn3YC1b95MIHXEO4s6KxMlf+3mwxTQ6J2l
5O6VuL2TfdXXIYWzawAr5GphsKC4DfWlhpXjjPGCHhLLvnNa5DJQPfvHkwzAzG7XYNvGzAj1QZeM
9IBWcawCQDoBzAsIbLRBDXF/Qi3f51p9oHXKpvG/clqG6152+nLLPyYAIZf5EmMBxNuizzbQZL9R
GZtSWmW8hFhOHLpaCc0IGoMiTpqoY/WTR2KvVuePLiac9cRDMhAfS9AK5bvBC9W4x0UWLcSm+K2D
aGVnQRM0MsUv656PNPqzmZSvyBOtFSLVDbqzdsUeQQfy2GSf7jKPRow51TJMCIEOis96UaVzYkl7
DHGINx4WmVFWj9GigNG4r9iklMTa4uQYTbeJwgcjkA+MRKID54vHLULvPdwy44xmawrQHgMMglAc
qqWMFQIhow69LXiFhUaSQX1t0QRiFiMzcJY6Rl73OVrwXyNi4N4Lb1XA2RluWoG7OaCDNYHJpBHz
7egbrkpAGAMu2SPf1+ceu8VuNmOZsXTYWJNyCg+LAJv7kaszopMTqWSXEpnVrBLHf3Bx9KtA0m8z
ONQTZ9juoGEU3rszHwj+bNZHoHMYjHiSQD4PEbxipjFOuwNYF9QI3+QbemJpIzSQ1WAGyQRKg9w8
gp91qgz3Z7XQMYT0fjjXsTw6nSKAz8DslBDARAjq31DHd6lpsJ2fAcAHG4gnQUEeYIen7l638Pmv
5MyqufyxOCXEy2TyCAchfUBH5pS5xAXdeIIvBpG3ifXAQAKxFjEEo+TXFgtr0XfG7zFI4Z0kOQVd
QIFoJYzUSUWZzbZ5uMBaiVmImDMKrWKM47xRgsFZ7jbfRljddcbP/wRaDlxEk+w1l8MdjfeUEO9u
q8ui/X2CU112kkcplVrgnwcdTRRe5TEmpRZoRKse6U7y2yswX2CFgGpMDlO1yPp6WTpIsOzkC468
1LMJZrC74RQcKIQgQFp3PLzBczbFzyWY94m76ey25hLksCF2jEoB6Cnk7eIAMT7Y0ScNmFNQ12N4
ZmST1PPLcNvcZKbeE6x17ax+h003aH1jJjAh2nqijz1yeEBH9wjGiN0NOH8G4XWQu8RVCCJcB3n1
RDnAEhusWrjxZXMlkoePhgZsrqWQbpeMQWVVmCtJgNQJIEA2oK1GXRVaZ9H7yh8Jb3BptSrl5Src
6wqWnbQ/Sy/2eLwEplWoRVlBVzFqH+mjO/YeowSNWkly/b0qKTYnwmbMv7JC1glhSBurviyJzBnL
Dn1WIRwjnL6HGaInnxrJGQN5oRuaDYykYJNQpe2c4jhdm6t0Ij45hHMccmBFuCeqNisu0D3UJwj1
PCCGkhFMFDgqOeYWwxfUJBCgZ9fOnvb8udWjHhE7EHrY8/osBMUzuQqu6JdecewyBQZ9L8rMnkUS
sPKq9Bhuq5G4k76osOI6poD2g04fM8hIYvjQyJ6lMTYyZ3EqtaP3hCOcAJZIauq0hmQBliQMwV0O
VEChNOOzrVISyMEWs9JplfsetQnNqP/4k1VpZRRRQo3QaxQcEMvVXmpLVm9gfO9zVSitN4DRutRR
PAPIxFDANTpmx/LRPrLbepm1Qe/0HAtZ6sO9wrChButuYhxuc2nlB2WPyijIrDrhGyqVNT9aLUNX
K0w6Ai7MFr5a3LkEudDgxUc6NSRfJCwSmMGEnSt2lYhpKTVBum/U+FOZl6GDEF5UghUABmkXMMyJ
UiIwbY3pKU1KyqmlsQER7ZYFqKtJaI266LWPCSCz0OV/rnvmhkdmH+HSh4j9ByRTEFpqYXElP7Lr
4/oszr0JbQ4Ug1ScFJWwtxtBqtWdgKvHjiNr2G7fok8uhYMwKksQmisEA9H1q6Nf1idffa6yO8LD
mJDMbTKCH51baonOTFttMXuK/oLrR95ofTulwzX0jzg4/qAjkDTzc+wx8MhPaYu0h0HOny/IKcP3
gDriWgOS4eG7myeF+PMgjRoeUEGtfZLFA+8P1+S4XGNeAcIYcYYwWsSndFogClUbg8PRxxXwM/9g
cDImk8THUHpEa6ixhThAhhCwPjJ69iCWJo2qKTY/iL05RTHzhvRRTl3J5AYNCTZAMdrD4zDATCDx
xGw/Kze7XkGH1K79ZmIE33DlSmcmT/4gWTiEW7t7HyvkSzIojTRLDzgf1l4RClz4VqsLHJ8CkbFk
t/bWiIlZtAn8X6XMI+s3SFyG1shUBCdbrave9+cWmPT1jK3AHBySVwVRhWRXOulIX/k+tjFYFZDI
uChVetbBrE5KbCQqRrbas/gcH0NQfXJwwp8EHExH+ivwkhg5N3NipvPQ7qfIEDJzrNBIs0Ba6y7m
eu73mDboNTbX0djSdnof+mBrlFtCG0krwvDBpHKUQadIQgSVrHbDYKDlnw09ttrFuU1U6O82E8mY
K6chbCbymFYmAOtmNs1qobSTKj+EU+t0Ilba3hWKLR+jbwgRgcl1t9Ac7iSq07t2iKyGx7AOfkqE
+TTMLV6yckdneiOcQ8EYAfMBbds8XHjH7CTwdbhhHqVSLwGGgVqAnRniicB8JrAWCQE1mqWQsbVH
unKRczPPbr94lQHLTPgbJIgQcHilizYfMLmOa7IvHoDHM9viU5W7Dn79Gd9Ha/EQmDuCk2lAT+kZ
2Q5pobvY3uwAdRj06DS98KvxlXhAqfaA81EIJC3uUQww46KKqoLRO4ISWf13fqkBT0VfwNYf6S0H
eNLDqqN/Hp600SmlcGkd7bTwxhqPO8ddeiODS0hlFsEF0Ld7ovcP8Vnv04eUyg0wgIA7Sa54SL8y
SU+BMO6j23Aa96lNoIpMgPFYCnDm6sdwjIGeINlDaIHwZFXmzMpWfQEw01nsi5og2Kb3i4zm/e7G
goG1+2qM+TrXWusI2p2UkyOsGzKz3kTXALTPZ1iGYrdBk60R6dB3MQf5GMq9RrFIjQ6PBAVBlEVM
ZCDI6zMLE08qwmYk9ja/kzhkKLwVQQMAUAoewHj55StBr3iqbwMYtLUaG9KwOYbJqRFDZAkEhyUD
RTg0MVTfuQW8RIWj+i703iCf0Q6FCLV/ITGiMWyptN/woyiI4GQHaDSwYYGQKgY1sDun2eESbWyn
NGbO5c66lyianVj5I0HYQKgItuHtNieC2+aV3qZK28PyAuyFcYY/rc0Mk29AkDQmiOXB2lICAPgK
AVoPGPf53O0iRsUEBPTXc7w1clW5V87zL5tOIBkpQDWPGmoKJsraa3bweu1jNki3UnHL7yTc9YGE
NeBx/9cIORltRWccLTgg1mw96OQJd3g+RZIB08oX5p6fcRLoA0zceA/RPQqsARbGgLmsSFkKBrBe
jzrmhACtsj4iOL6Qy/N0dUIN1czNdmQ7FF2MaXKz6wBGpF/WBPavg7vxkmcPUJq2JWBWBbhOSgBD
FaZ8cwyCqgm8yQMhb4PbiNy3UtHAt4h6d+XuA/eYeJsWTx2wjqW0qlGXuIBABhLZdGmli8EOwTcB
uQ3WXEacXUVE9X8yqUHtI6WD4F+qL8i3CEXi1JRXKeY2r/tR0lhAbJmco/8BeQStRKjVZ7ANr2H0
8weToeUDY7Qa2RodRnh5j+yUGpUN7lhgRnwyR1b+H87eZElxbdu2/ZdbfjJTjlS4FWWAyN1xwL0i
8xSlCEkoQV9/m+I+eyeChTlmz/ba+8TxiBUIJVNjjtF7691xWqrMdzaV6amVfWkXlb6ITljgHUg6
Z5cZB6qQmCddtLvWL1vGQV7KgTJgl5c1crXW74LJWbDy2iujWRbY1MRDLzNdRB5lHeSD12LfvLab
dJ5Y4hNR5PobGamf6qaXLEn0eM0w+c+uT5ARyti95C9p40bM+c9ISGrigTDR4OOlcXWx+Cc+2gkW
4f1l0Y2TL7qlDpZX60x1wMuGAi5exAtlWtCzPU/BYmyRsjTD4TpNM02/jyv5o+AB5tuKHxjntoib
Z0MZyNtyg34JVB0X/PStrSvTkRfZj7ZCm9cfRs/mJNvzrQL73Npc4Wo0TLAilHKsq/vQbTZUZq0l
87pda9P+q/VpGHJbTOnlsme1utxLF7xpwo25rianQ//M/FlyVWPb7q97nJjiPMNa9RM907zWXosJ
QwirHUvgRJjKrqSa56uJ3SLetoZ3fBYn1ykPGuD2fpUj5BFe6enyZubhnQjTcKHxJte4VZnWL7Ag
r8tFgfNTXQ01M1NVHoRqctwLnuBcEmc4JhUXvqfOTmNK1pdqJk3lJfKHoLe4xNGHukzHkAxYYpKP
xw6ZO3o8RVfxXYkjAt1hZv6r78rzkdqIMnCMuqau46UXFof+TCD3yYW6cM1prQYMDEvwpsXJQv5a
yzID//c2eNH6TX9kfH5+rKaDf8zn3ujpOC5toLhB8pTkG91Zq8p9FulmNwMKhOn2ajtoyhZEWDfO
4UAO8QDgg2dGA5uONu4AayUNgk6UR8zSZdroSDSsN67E8J/VYgVN6e3A34XUk5/zD3+XNvyRD0JZ
yChYTbdDOtb0ezz+BpEKh3l9stZMS9lBESVs79Xtmhye0Pnmh4UT2Z+6c54YQIwv1oAU9l9eRMd/
fV2GlOEwJ+dDrAQ7bluzl2ySQf6SGDRsUfxXNPWR88P/hgN25Wezq93DzvmipCeGInI2z88PZPZ/
YtVvTqYmwW8nh2ZAaP3xrXy+P0WnY/W//5f0/8QaecpIfaP5ubuAMOH2PC0KOowaVI6inlR4IzuS
TeuWbxpuTz01sfzW9PFLhALtdx2jeUemrklQOknPU5Dgajdi/FiPTmEeaoOn+3AorCmB3MvO2n54
h+vPQvPeEDnMeb7tN6S5oo34YlcxmZzP9BeUGJ8DVy8MHaXg6cq51p7qWk/NAMiasD8vPo2Lvd8z
jQBIOaZuRczLPoV8rCf6GPv0Z+2+u89XNoubo0H1bU4nL7bLdhQu8usQwtJuARWJk8nX719avaMO
xXwm6uTD8L/4r/99yope0+S4KOrVpfM6aXeMp8e9yAYwfml/5KTkGVpK/UyjPd6Nc33eB7OT9lbn
76nyYnbz62VhwIgxV0a8Nov9tfIbZTW6LuJiLvWHppir5qRFw9X+dPVbewJSsD7xc2ETs2cdrQJm
0NL0kozj0QMx7z2x/D/f68bmpx6bJC5Omrwo3Jpv4atjmMPbzqJN0Hrp1XrX7J/fT+UfZtXNvfz3
R+o3H1nk7flIBMJ1i6hHs4RyEtaUIOgfDm+i66HhDr3vbx5Wditv+zz1aqo3xY8YWb3XX/6QsvT/
4+lSTEUEYaYpOmnlN0tVkUuVrh5beVH7SIIwGqrv12U7FkgUpgKgn4yHVn7ERriN9WBVlPlUAk9U
dUg8Fodb7q9n2jyeoAGldTevUL2NnI4pzbbJbJmKBHHLPlTfanb1lW9eXUptpNwUW7goymDy+wWR
7imEoW2a8GChPRu3B1JISaIlmh7PU3EJ5UbQ/RRNL6s1toia6BMRAUD8yJl1xxahmOBZB640YRi3
9PyT2B6zo2B0syBfhkj/8jfU3U18GoxScezr6HdH+fslevC59x5kjPIk0oO0HpHndXPWDSPMmyJj
9UKksRtZwookSg/U75gG9vQQwCZcBdMn4yuyx9h75zZAaffqzZcAKJ/DN/BbA/38EWXrjsh9CG/W
dfzTIqnlN6uLnrQ6cZMs72K3itJ9atY2232N0XWgP5C537vtCKPn5sMvRjaIdiOor/IwL7EExnMp
mgvlwjRPdAm1TzVmN1Vl3jHo/AsDnWMmkfR6tbUk8S5seaN6qWmvx3JfV6oTxs1DYMOdFRbmPaQx
HCuGOjJuXiuVOQJ+IoQdZnA7lIABycNN0QY7OXtK40Mt74J6jO1KSncjODIypfCD5+BOxUK2DQkH
gPYk5T/PQQUFSA5iTPRlu1eCd6nCpfOinMHEeCUyLuBVHEeknMcFYs+OcspPuEuVVoQ4ldgRBojf
D+jPW/1mpeRoCEIfMmqxYt+46/q+DEJdLoN5PI+WmpcaVsYGr3cuH+X+vD+ydYxnlxfK+vQ47V+H
9+uDAxiW4v8cgDLQPiSo/P+5V+q4zLv2qsY40FWfZWHa+ijKaKnUHnoqtEBoracFIxyETa7iZp4w
LR6sTrcBeMMyqSvg+Qz4qOD6xZv7tTfbsBNCE0lFc51JWew0mu7WeuNdGyaLJqPxa2rVzJFV9Kkh
DQ6h8NN6NMWw7GH0HIBQZuo3RemU9Fqz9QgwUivTFRyhb+5eJcYGSbJJinpeXJoHr1flzk3998FL
Nzf1qRj16RBnCOdvgRYkQmY1rce84/IXopVIOHJfSbOl3iTRYrT9msh7Do7UkAfX8dFh3KwvQg5t
LTN7DFrmOqGhg2mnzwy7Qk1fC9VHkAjjKx26TKydrvs69Z2jdAIMpmXEFCJ3JKaSaf0h6MlL1DZP
ha4z2dhofbJMjGz6+7FKw7Hc3nMqsUxcbpkX461fTpWDa3UyEnFhsoujozZtx4h/kAjJDpbnR3f4
4JH67dNu3UyxnklawgWC5DVsTRYeERBcn6dx4VhwRV6X7z6Exc3u9295Z8HXWWTI0hnQCtotNEOs
yDgoyr6bxcZ4oPHp3XjAs2E6eoiVMu5+RULz2Diwmpij4eb4q84YcmCvlQa0R95Ey/Pa9C4w5QRb
mR1n+VOG6m8b+B0TYGWeTZDSMZ2YZRuENPC7+in20GRWo5OYX3faREY6hzZIXEQjq0VEtlfX8T5j
ej48Vz5joXm2ztemL/h1NY2X2fYYOeUTbxJzTbvDNzbGwvDM3R9VxRyJ2XRUWCL6hnW6TBDuTuup
MclkN87t4Cland7OvX/28xU99pffz/+fB+8/1/2vkzKctL9OinnuIqGHkDI7ZasT81d5MdLGksY+
vlB9QfeMys71kMbSw7LvTrXFpf+fy3Fzx+WnUD1rUBcWb8os9KDUQRhNnMB+5IM1hr/oP1+Rio6i
lvcpz9O/XzHKukZIrgEqPGGDUh61e+OIO9UO0W2Z1hVl57CZxo5aiFCu2IjX/BBAc+O1KIfjuUzP
KZ0LE2XV+o2njwdx18c3PeextryIy1ETzc6ooHo/3gUrYaPyTRqmPR2ObJBvzHpb5+QzldnQVqOD
jDR5klm7k32xMydk9AGNjsHw8AdrxkiIaxi8PbjKd97oukr8GUsJzCxI2/+eAsGUy0IGMDE/splI
USAHmDgQgBeMNE33PLt+JnPGnelT+9wMDp3fP16+t+ziiufVybt7pIk3q78knwWhiSN5ZlJIXcRu
gODNG10cPLlyURwC1clV9A6U96kEGjXYJcZ44AT20U+hRodLspSqF7EwpjUkRLEt12Koznjh2HHb
jH8/2LvrrkbYBZ0cAl/+k380Etv0LCWhsmgHKWjSW2ibUZN9QmlSaW+vmKw9Wnzv7AEIGwJvjJGX
2J8/KQ5/PYR1k19i+XoM5ibOn7WEmgepxgILTLEQlhkhL+08nugzcRarVrBs3rLnYPnoMbm3EuMo
FiksyKtjLfz3FjkFcadcRah7CrpnpCXw/M0H3/M2VvZPCaOp7C0NXWat124WG0HJRbWrRKoA5xCM
C0vsnLrCw/IB2uSE6Du3zydruwqfj9b6myTjocuk0B1nGsCe47kci+ggLD91/Yboq0eZhHfPgErA
jwpniFDTmzOQpycSzkx2lnSV/WIho61wuvXvd9e9B1HDNUwNSWiZ8YeH/NeVzmDJwRdugffky2N6
dEMgYlLDFgxJqSEvtXj5++cp9xY/XMOaaqgmBfToZvHTajHOW/VC+Hc8P6BXu+INMZ+vdr5bsOFb
rZ62qmB9jytvrh9qCJr2a/+jDFFKR0KcCZva/H48984xsUa6TAnLRk8dzs9f378LL/klSf9AhZqp
acsHhsn27x9x7zVPYicJbWymiRW4aWIEetyXF7mSZvBqcZ/LweLhWb2NqPpzIw/5v6Y6VOK6eHMj
d9WxL67Hrp2ZyqeJhmB0srtSQY7PXFyWX4wWGYu4FsQ8HCeaaGVNBjb0qTRz+1qkEzAzXhOHThA8
neT3Cx6cYmQwWhcm1wGHzLCE/ZWKF6GjqlfVZDzAXXUF01snvHGtJyTfeUzkjia6LqmcpwLt+fry
mleCK0oIiI03dm51izQRbQTtlQfr+b2tM4sjJC52JGRp3lZtNYv5NThF/YxNoB3A2euUXVHYcVNa
cuQrFTolmM8aNQNt9ijNvYtugKbeXApmshLos5jBXxM8OCz53s31P4c1Em+2iVraGEpTQaJrqOC6
eTtupufXwTIy6O9GC6STwvB/VuHS3CDbmZlr7eIEOFt1VlNz/vtteHexI0pDG3jhf/gp/97qUV2r
cV0Lwvy4xJSYPJGrFtZ+vA5wLFJurTK/8KslfVCvmYs6PS8TUuDitOr30ixcnWedny7radE/x0vZ
YHbBWLTaKu/iLFsVz2eFt8Fw6L8ftHRvuTDoRnGXqvQAbvdpSlhESaTH0mLo/xU2OpuvQfm4PSFI
RAIAmuiIl0MUHzyzdz8WzhTkHPp/dH/+PVelHMitMsAN+uvQeQOfc5YeP7Z3+wgGzTY4QdpIkc2b
FV4EzdHoZ0OaqcUujEW/DHH6oJhoRoykYANWTTUJJB228VfJRIv0JLs9K44WJm6ivg8cUfX0KcUj
a5gWheDMfz/79+5fU+T42OMPocw3928uCGqeji7irFdcUfbzdtHWjGQXp8T9/YOkewUZUZ28ig34
pbzU/j3fhZGnsXoFwTDCsNhllqFuFBwo+TsfCP9Ziff8Iix2Z8QBDCMLtXxQCtx7D9JpZhf2pyoU
bw4gz5PgQtrOH4SrPkiFa2USDShMfSEzgm/CR2vDvd3G3x94c+mzvj+P1PSczevAPemuAM0sEL6v
Cmb7HiE15qU493uKS8VuNmH4pY3mlbFt6leFsW1GEVg9S8HT75dBuXvB/zoLN68RQ1Cv0rnq6tV5
Wr8Lh5NHwzsNrPTrcrF5DOhCnHvHuDhcoVbBDCshVzj6g0Km/6mfY5qRItwR78Q2kQyC1/qD0RfD
eYVZ4gvalhGKjOtcfHTU90/laGiagiIkcPjfm0c510lYGMwtDn+GkhgfbN2eHn0kyh2lBEEgr/j/
rJOPSaAc0zQwaeVsHrRy7t5A6kghuZwqgrv434OoeQOreqTLzJNATVi05rFn4C6HHf4oi/Fe8gPo
x//5rJvVqT6diSkwiXXJXeFkYYlt/YS9Ac7ZoW9uDq5x0ujbxUWwt/CU0pWOpM4yS1sJV4mtrrGG
2cy/8bWrOfbBLVf5qfl4gq7wTaaqQBaDhVIc64l/XHzz8p8RbLL0J+wM0aeJloR2/oO/lk6E/YJo
cT6QNgc9E4rT50ni+JdBQles/uA3T99MQWdf0Qf3gPhgG/mn/X67k/77RNw8tUZMdNGx6jROxGJ2
dT3hY5uuiO8JPCDCCZG0hkX+12YiPn1NBplz5qBg0r5+f2ruvqNMuDFEazPnJy/q30tvpF0r1Rea
eENcQVG3nkBD/FJpcxgdRfYWFuVGauNXA0y/aFYezGuvD5rFJTPHzPrFKn1wWu69vEySOocCW+Z1
f1Nw1qXWBrrairMmKMe96GrFLtCmSvwws+ruPT9Mpqjm2dzeNjKYvQZ1e76q251zMDEzDmZ+UCM9
Hhky8cbKgjjScvkuz4dAPlLNdw8W7Xuo32G5/v8O4ObJ78zYSJqR1M1MpoAXo7dE3EFihGr5grJp
aVbQ8Du37NCLqI1DxRt2P6ZyduPTIqi6sQajkSyGikyAOhUmYrVJEX9fTCTclItS8vH7jSLfvTBk
5zGeB5sq/mlL/LXZUJsivIj5QKwlS/OwQpy/zV4EdzomUXKpMccanPQDouPB2jTcgP95TP763GHZ
/+tzz7Fe6NkVglITvLADoZSpjQf7qLu1LkFBKkUMuefK7fDYqGmfRdfhu1Gqed4Iw9EWhQDppJq7
JpuZZKTA/UGn+DB5++5daBAMrbCJE4mW/PfbyVKmKueq6ObgMbLBMc3ytCp9Yf371fvTcPjPWWQw
Scw2yF9ZvVl1A7Hvj7p80raKRR5dteucQ+07b29v28TF5IJ3av/dL9f7E5Ppgf87252RAV79mTnh
ffP8TPTXUicnGmesZbvDigmx4PdjvH8V/jrGmwUxqS+jODEzZWtOdo23g10ypH5tCS1LbNPWnc/U
elWRbvs/ANd2Dz58KFl+O0E3FyJqT8dMafvLKsXHgAvyAochoEQ/OjJq4ZU0x3LDW2CMgaGtrYu8
0q9rrZorroI8HEdTgZfr90OShqXut0O6ufOl0zkcHYu2XrXwS87T4wT/K0+3ZwKeCtFe0lOhzZh8
Cb0d+vE3RgH50Vbi7iGYMk0ctjAUBze3jXTVO1krKAxaDU4vKUCOANDQET+193Px4PrfHWsBMVNJ
8jNp5txqu6I8DfRehnCaNIqXg7cze1A0SKWy1s2IOEqSP0lA6ntVMuqCZ6zI70MMDEhLalyH3bFw
5awcOpSwo77ygyhZ5BmOmq4iGW9vZphrKwgRx4kiKM6oa8aG3i5MKfea5OxIj5CY9565oUEOPn0k
06K6hSUqpilfe+HYrEbyTq2fzhdXjOxgyFLaBO1rcX4xhKdSROabyrReCQFaSOmiLMZq+tTJLxna
DBV4knwEO6Ktley51GZC+6Kz/Eee1hNCNDPyaa27Zu2Y8VjGfcUgXcnfjdEmV16C6+e1/S6H2Zud
9n6QT4Leif1z81pPCGAJkkVwwQjnnGP39/v2zj0DR5E+Boxv2JS390wntzLzSXQv+OQhdoC1QcA9
75BG//4592a4nFj0LrT5FJkl9N+18yzXUhp3qbat/d2BPC3GbAT2bcdPwm5f4W4gzQwBnv0zCexH
BfO9vjaZ8qS6spgiuDFvlovyfO10I21aOFNX+4MalOzhBX4RlLD4Gh6tBH++ys1S8M/H3SwFdZd3
hpIl120jfSGtuOIWPNNDd/VFERID5halx42ULOFnXT6DwotxyfgQ50xMvHhcxXFezXUNoe64r+28
dw0/wTCwCxKrOI0llOeGU5yXsuDGDe5fcNBPJdwZErGcA499uDbk8ZGpzjR+Bm/2HgKvnrBBue64
tz+qRQs57+wMaJJtwAzYUo8T6nADm0lhDUC2DDJF5zcTrGZpQ/vKB9F/mbX4B8zZWXKPMbG3I9fA
3PfTfopDJ9OXN8ozwJ2pMT57GsSHWPcpfca8IPOCvoGnJVZujNtDDBhjU8gO0U/lDp381a1/cGUd
VFda4gpLCeQqdnP5GRcMw3wtAz70Uquue8mcRiBqyTI+FbK8NvHIYV0rU5/Ku8c60dvKjwD4kliB
wVVCdIuUMlTcHQ1KxN4WIls4uf1b84Y4Pk1cxPaYjgyvkF/O0A5jfDmOroBZd84S6EerH+2K6lF7
6U7f4Z+b4qZUHlWJcmLHS+YOrCoaTN8Ybw1kqDABxkR0OEcDc9nvz9w9yeiIyTI7OFXWZNO4uRG7
apT0dZdmc/FsZ6IxHtWxEym6E7PgCDRMY8xvknMuvF4vF2EGPcuA8oifhiruwbHcG4T9cyw3BXSY
MiSLjtEguprNUP4CMhuCUK2R6zIlJNrXnjzeKv+plG4fRTLHh4UNTRV7pn9XnVA5RdpJjbptGmEb
VmH5AAm0jhv8wr11wJvFGDR1wAp2DtgeZ2TvcVfAqlGfO5sa7zmYNQvscc6LOTUgu6Xj48pE6v7g
Og210u1RMgQjZ37IvP7PaEBnNnCUzDMMyW5P9FlcL5UThu3iOQkzF3rs8boLKzZ8KU05pX/w6ffe
ADBBefeheYJee7M4jsqqDY55jfLRhSPjJPOWyW0AQuX3L0l83J3ymdkSig40XvRQlJtXQJ5f+qSs
9CtlbYjBALTQyEEl3DoXBWxI2C/zXXYa6wNHrCo9LA6eZrVcBYuuI70pxY6najwpWAYWu2IA6oyc
CHsLEzv+AwFRaQC9GcVsh9I4HgNyhvBgb8wpfVtaC/YRp3zg/BDT+nOBPW/rHyIw4Od2tglfdtqX
NO1WAL53qInGSMqLpWnVJOIcVA7Cnl1eh2zkwAbgtiU/t/J33FHQqtwi4ztULip2vMaM2Ksf/DBT
UKcs3daVNglUSW69EzjB8A859WlVCs5HP129UbhC7fAXxfJt1T6lTptY5uzyvDLeNRUYJiPCwJft
iqYsA0kLndnVDUZM8GXGCDi9h5NHkBVy+cAHIcibrXgCXoNjxw6K4d+3j0+oGQ8o73vv7U3AJme/
JeLkPJcYh8FsUvE3kIyEcr0MfOBK4CVGR8cUvEXUc/AlewpS5A67muvxQ8bBWI+nLTZyUgLQxtoZ
3SD7KG6Qhg6YHRlfOteKcrwA/8n/kw4ISszHHm1EMKsnqILZuADooBCx1y15M0KqDD3wZh3EndxN
EBxyrrBdMVjhLwmndPkC15wkaLZ4QwGkjHMPtL3kjYB41hjSZs3nrlvt8O8a7PlG6yEHlcoaNIno
8cNOgNXWniZfI8XajIRptt8cPW3dNdviw3Czj68flesmWiNtuK5stro1V9nWCCrjTvpyqv3mWZ6F
PsvA8/N18jNR1vDiJrNF/YNxwXHsZ2M29PveT094AjYkl4WLGBbmtXFmhDF/adPRa2p3I7fF4YpL
OR6HY8P9c7ShwAdRDrAyY9hunPK6NsQtZwYcQ/VkXtfsqDTJOYBuxDuxc3A6cM3xTZTBe4/5Lloe
eRCO5tkGv+abyo8iI2uA4FAiqJftaAKUVOES0kHlv1fArVdb+Bw4iWAavY8BozDQXFv+O6TbS17v
EMvAz6BeTk8koyXvhYH2KllmwZJbsJtTUhi+NA8xtfI3cfgwLWuXwr5zwoa5Ad+Hyn/ZuqNDC+xH
4db+6XMWLaucX6+uYFqAiZY4A4BttW67Q7J3gcqFiRDmB9Z//Le9m7+rPPDvpJnmzPxgA2f2advM
z6GTwkMJLCNzIPUtL568qOCzGj7OsRFO/uOPugkWpyk5UEt6khVtKPxIkAbNEIixuarfOZFy5kqK
3ULFREtZ/gEQm5MBfiVNpRW40RX/EkfVR5ae+hANT72XZgM802AJwGTJakB6nQJ6c8AxcJNNuinP
p7srO+h0WONYp55PB1aiDL22POfZOsM/Kp2z6lLr6VSA1H/cx1wh8jc30U97Hp6JQWYNF+Toqlc7
4jWjOxWwW369k3jsSy8uhzMsX4eTzT0RG9P06o0Gba4toJroZuf5BWkj/wxKSAIeh4cwZH6qO8Vp
Sd82ZdIOgAuTffCSaDPauJdXmfhe8GhUI+X8xHPDWDWbKFx/NFkis59xfXWu1VrPXVWesO2IBUvA
ivVV5A4msyMlJbcAa7Qwlp/4ozjQypONJdt0QCIonaW4iZeO+1fBCf2vERQTmT/BxtjYQF7dFe86
ZvACkqP6/QH+za9ILn87jUfOEaBvQYCkhf3fIaETxmPDcGTbrrrvKw6FVTxpUWULL9k0OJTLat4C
LF1efNyNPhSYZTsF6rQKfS7UcwVxE0/cCPJQQE8WNyOvkNHq7FzHJti2CrxUsCHAzIWH8wVQ0Do3
dA/SQ78aSLycMT59z+FxRrmVip/WD/CnxgveQBi/0DNBjAUOo+7P3+Z6A2jWUxeGS5wdQXgrXNY4
61R5PoSR+ZKbe5PzuAKQW7jBoltBIcY5PKdbLfLk5LvapxQ9orO0shJahUM+3qvx1JJ5ZUf46lzK
VS9y8MtFaDNkL3zKHfjOQH+ei93oE1jqAhClZOGhLD+PH9jRR1NaDFBiEGO5bA9OuEYh2iy7cepj
7RVeYS98nLF+r+OX0fTshAi9snfYvIfqvZlemNF2MxlT4ksx5j7f4qV9JnkJ13DllGvd5zEFEc47
kH9zrDKjByTdWuKT9HyBG7zo17gSr5sE+x+PGsbb6SW11TEoHqdlqGfzKPjmSlsZYLF1flz47AU4
f8JM5M3FzkNCLEW+KbyUZnWcVSBVauTV8KvPspVVXjO8YK0jSUksG264GDkDMlHxjjNSHXeUCrx4
DGlbZQCC7C7FG/7COb18stIef45X3JIW05NectLKLY8uuMRcnshv5aH75CE7ilMUUJQevLPCyHJy
1iQkc4s0mlXmLOOdvuAJ6wi4s9iTZxKvEpyNOgTyL5OQVYYU/Aaz1c/RvP+64uv/NGw8wtlH8xrO
I4C1c/Gn80gmXmuvgJbx2wpf5LNS6JwJR8VWi3ES1sEnu8R0qjwjjQo2WBGdFt/02fYJ2U396Jlw
BXcJ8Mo1hjl5bUu0FNb9zmDiTg0wK19O6PEoZumYxIMNteASrUTOi20CWi1mteWbm+O6fNcjy5jo
e6YKiRv+QY6wjwqXmn98PUGCqvF9l5QKJm7dgmX/+H5cAtC0sjdS/VKUhBTULqO6wn6LF3ydHKTx
qi6GLMiZ4mkHCqDhexjjaDKgh9NyfAmcgZOkv+b4M1EV2tq2iUEzHFeqNh5IG8kPhZ7wPLTRQNcd
7VZzNIZ7+4HvKzyzSR7u9B144pMAXVB65caZdP/vTZFcVxpIu3dW2VB2lM9RbSE4GX217J6pEjEr
hy/tR8TzqXp5Zp/JyYacOi/Wih2soANdSivwRMLnJxFXH47zZ7DKYYqtwnfsXECYRu8dBKKvDC7d
WIcqdZqAYRpLtolj+zzmCr2wzcS6fVzlgG6+c1wTzUSVXEzBwRKTN9ncwy70vMBALO5x3rP3HK25
9CcYNa957lA6sP6Vn3npyb01o4fJn2O4meo2dQtcezKNEd9Sa33qLkvGInRHVMMxrPuI8xXBSowm
5iGaUEBuerDF79GO5EsKrpLq6UIIkFNb/Ve/upQT3jCij9F3J+4uMm9qXiFcrf97w7OWGG/RT5dA
6Dbc0zh1s7Xune1d6fTDFIa0gLcKCNFc+0yWLxjWvYsBuxE2V7K9AjMxJp00PUd2RZsCEAR4iQaX
rjg/0xOERQEqiJjkAD44ZxeE6+fAP8N188LtwXgr+zamQIbEVQNDIHgWNKsOHf2zJfN8ObCAs1Xv
1ofa+QnH+eSH9R2QVAMkvZtcZpWnPkto+4EhQ9i0j6BygfiWU2UOa3mlv5728nSQqcYnFgArXqIT
an76H6208vn5R1uI69MknemUOjAcu0k4LFDqwIo+XIbTOTwJSCJB2bFXbr1uk8Gro9HDuduK4ND8
k0sGpmtMBJ94ZvzBrFG8l6/Wjrd6afoKXleq36+gZDfRryiyE1QYvAfOrvmVT/qVsjqVhHcNNfXp
gJYIAzYkc2EeU97+8NoXly3UpA/KhCieRD/ZD8uF9jla5cxmf06f/Jx/ydwmlV3BIcssZXvdKKt0
qicTrlsaOtUPCydTjH4lremGU6jOU+jeqSPMBE/R7GwfXpzTwAseoZndsIiyfl+4SEBQUASwo3kl
x7sKvZZ7cQwFX2VZqEoYXy7FxvU6CbJZzVEgYgQ6VtiL45PwmSByb9m0sOBvulUAl2vCxkxdskJi
XXEBGfs54BJmFc1BHFP3DNW8E37X1u46HkKfKM1ZCfN3WmBPIkhLkWoVGvG0Xqq7ZqvNLyv2ZN/m
vuKlUW9gQ8o2kZJjsHS6XX4gjoKO+3kcpzPVGjhz0TSf937ptgecqG/gh17q2FXXVwrz40SMlwpF
jshwGoCHgCyjrGwaZVr5TK+sV1eJbqu5xysK1BQ/gU9GuUCrX8OqQIMa7/4iedHoM3xkOdAt8wiH
0dFpsyVWR/+HVi/NH2NeqDwcdkeTOIKxTFKso4FXIIpZtyvoreHkLLtNOW5IYADwBTgCltfVhy0C
4AbcB4Tkj7JwkUcoHyfMQOxx20nANzDcrvGq2slqpyisInHzenVk8gAghj5iboOGpT8HMe3s9JcZ
4tMLJKHn5O0SbEu+K7fnIGVjzVX2QmW3yZial+OTLhYNxPhZAc0P/JQDTTpedzYPbI4WY9188OVR
b7SFFV7salOxoTIpdewr23RG5Y0VvlYAYJE7byG3Rkt5DMUZwDZYfu/8ac4hjLzoSy0E19j6+F4X
x6WxoQ8K7J2yYwspjYusLc8TCTwR1C66iAeWke6nPejPwSTeD9jV5EVUHYOt2clK+A6zmAAK9CKJ
kyByL21E1LQED+VWqqb61TrPFUC7LPubcCp4PDnhWJoONZHgHZ3RFPix+BSP2705ZXmeFZN6Ejwp
63ySzlk9YRSYK+p6fslfcZ4Hm3JawhIj+Zgt9DSFfLSEDzczvpSnAROmTntsfa70doYkcraJBYaf
FzvXtfkS7uTPLqRu4ZQBDWHlPL3rBzql7LH8kuc1sih2k6n6fPrprgDFjrIlHlgVRxQ0U+lHNwde
iblxC7hY2nj/h3MC+uldf87gOZ3fWaqe4AZvAX7DMn0KvIHDF0JqYkdPiRPxoeX7e/rUg44JaS8g
z5+DTwSfdmbftr/MosJam4tkDk2t29SjMS3ZAEKenbBMV5ScT6d9L9q8EGurhO815W3+HE1jjL1w
EF4zzQ620tNVshpfAGEzl8YgZOeNL6/4aiA7Tozsuo0+R3q0PE2qz4HxpYyjKSN2r32NB9q98XUi
zjC2xGAiA8AGy1PO/vzaFnoraMctldfI6qDqSW56mtCwBgVK85qflOC11vjJFdO5giMR0Ka6AAnN
q5NBFYMSAKORsAlg2KKdxeMGJCbv3MpWL065h/w3IvEGiR4kL9ok1vEbIBq/MzNzP5iPnhRkAR88
7hp32EKGb04YMsIl1gYwVS8AhvglfzRa6ADEtWgl5170zbtqH33nY+DO1Np0hOEGqRaVbwQFk/hi
fH777IWlo/ngN1kwmv3oNA3i8bexDl47amg+7QX+0AdTNP7h+uivBvhOOIUQmEdWk9MNp7/g9gFa
lTk115dIGwtjhjD8Cb5saXjBFqgbpNZyJr/2p8k19zhQ+ZW1SoQFjx2XjR2njZW+G7PcRauzRCzH
skLc+hF8KbkzCj2GB2fOVu/w0TiZMDpwaCCOwJgFFwfUJAUi66hIA7p2wE7yjjeDGVxdfpfvG2YH
gEk2/wJL7AU2WjwsXBD8RsMI4bJndeU39HgWlmN+HRqWcHZD2Y2IuKJXJHssPvwwIsQD+stq+CXL
FaBhGGkF+wg7P3tQYoc/+8L6iuYoLtz/w9l5LTmqZVv0i4jACngFZBHySmXmiyItVggjhPn6HtR9
uJkq3dKNju7oPnUqq3DbrL3WXGNm5igRepB4xWL5XgLnykYszfwQ0SuLJisvP9j/1+j/wc9GKTu5
B/K2598rmKxwXdXiD4I3ih2W6yRzMsCVW1b0joB73x3afK93DitlhYfMF0tvI1qsnV8luHk+WeaU
/pS2I5TL8YLlNS3G/GyMTTQXY00eeGdwM1sek6v0S388ZE1nteYhtL6SpZDZpIYF8vA8YeVnP+DB
uX3+/SXH/YWH6W+KmcUOAYomXqTnacnAa+uJ/5oDgObPaur01PR/Q7A9f/Fi4h4pBVqTIVvwOUkl
RkMyw7PW891qYwD25QLmSIJeCzsUHpDLYKSoJgy7DbxOwPc4PjwdS0DNPfuypMxiC0fnzIvdlwDg
1qSfaL/pcI6BB8Fon32hoTMs5RDPUJEp7382pX71Dl/Z0dhj+Y5ng1iOWcDcMzegQGG74qx0aA6q
Zg9eGB3cqjoV3uTUTt77cr+FRoetyEq/42n7fFway2oebSgghS9HOGT7nJXrtVpq4eSEg9CMtrOR
hnv6liYT2qAOSYPy0W4P4tFJ9iECZYKpd3+ZeCXfM4dSAy7nuEHit+LHMkxfZDfd92cop2RcbmMO
AMB7pmGG2J3fTdlADN+KvoQVgBqdk191SDx9qghWf0478EMtK0SNTZ+VfIkHyD8cIyAXwR7SEeFu
sb2WXQhDAYfiJb8bvKpgc2Q3W2feeanKQ/UgZk4SWyBxOebE22QWzHzQtIfT8rQU3QaOwQaFYLeX
zdEADtBanQSz44Iji7MVXQ4osBBJm+/JbxztCJTea0jKAA6Bb+db9Pt9l5yTfcl4kTTQBFllPG7j
hKk3CpNXCuDBWgYMOhVW2Blmr+q7QLYU+ts4N6xYoLJtVZ/qJBRY6uzz1pxqAjCfazARJ/5zZsvv
olu8pkDpxEProuWgSgCv2Y45Q43FyXU/eNfgH7wf3eqz6hnYyvBNhaR5XKYL6S3awKkzRlQqx9fF
eSc7EfmWjrwHxK33bw6Qjgm3bEhzGoXBkUouwtE26fuS4w6BzGWSa1B0+WJ2sehDH/R7HogwC3+0
eTNi6q9xUcIO4zK5WC+BW8/PU5AQBtBd5hssNoGxgrY+tCFsDejUslRCwVEGfZ11kQkJhwgkMKPz
qQECjmJxG8045/JPYO8nl6frkE/PhAuW7BeO/9pYH0A2nc3VQh3/NLDa0Z56hW9t3zCecXMHujVk
ubPHZdJl/ro7I7VERbz2ZzGWShNpg7pikY+rTfAizfP1FSC/+FasTkNlrlLyPY17WHofBlPFtUSn
GuVzMrAjwyFmncUwB8GdHUBH9ol064SjizKRoDT+cS+BAjpYDeBJol5w2JqIIpmSJ9i88guYPBJU
eJ94jUsofJxG7+FcnkrkCV140T13bHaZQfsmcn1nvkLeQ7SVPOUOKHARCqo4VacXrk8L95Bw+rgC
y2diziGu4DJD/ee5oBeHUyLJIVdtSDx9Vi/6frCsRjAQQ/Cf1yFxi7SungdO9873KFzW6N5uTd4R
A03Y+LShuW9aXNes0zxxy2fhq6QZkvPss78zPWIzvELUafJN3CLsy1F6aDa5A9/SEqfRU7fWUkd4
uk5ANc/FF9xFLu9nWF/vyUF+4deRHX5pPSWZMwYINsBDnSMDTp2dvO497jHyPYKNQCGbyC/Grpll
Lg8iTnu4Pt5juBLgYeFEH2VPct+wZ6lfoMu8/pf+nijkemCJ3mIbw2eeVK+5TeeSb41wZhnh/+zC
17PJ2lxoqvxSnU2M6UGzjWf+unjPXLjta/09fF0S0O87lz2zGldezMT0JAfIsB2yhEOAXgtQPvmj
zpX0rOhJZLpldsRZ7xM0xx5re11pIxL8+jNHSkwy3oCNjbuRD3tX/zgtUO6TUQEvvCU5BsL3rdud
NiKJyV24yRfl22VHf61VbOnrflIpn43ENy6P6cAVV60jKaF0SbYNeyS6bFxjdt7IeECYoxC7FWIv
jmTJtj9osO/58RANQz72UUs4FzSNsJN560RPvOfjS/519ni5dBPyNS4uZB6CApBtHKRwEH/HOEBD
gdxYxpQDTP+ZOOH0v1hwGscp5mw3B85j8TpcD2jT9E6v7GAtPhd0TpujCurbTGN3ojKz4s2kL6Nl
jotQ/eazQz3DxfxUn6DrIVDMyXAqzzGAbQyQyBmDlCIpSCY0dI9Q+VkqFIqhXodphMY7NEiGctJi
qkpu/0UL9+oCFpqEboEnFjlLp9pflvWXQmVnQG2PcWxjpA0bEs3ZXn1qTkgerG7HLL6sgtC5wjD/
4Bx/fca9ZXEaVk9wKF95dSuGtnvGFUe3azLF4S7+7N6MZ82w25Ey7haFm71HENrm4pLDQUvthPQb
SYMZvawxehVKqtTKAQqyv/aIaGXcjsAgOwUJoNNc84LDhSrW5riDe5u6wpBQjIhkry00uI09Pzjn
hKAuawwUB5bpmePzjki1zyJYGligdbQYLEPqSEvhq/ogL6eiC6GdDP8bYwo7kVU9WeTwllkZU69m
LSNUHFdLDniW/5kBoPetfJctqh1JPmGWiTCTu2Go2rJMLWgk4a4WOkhxS3J6lF2ejWeZfFTgXFlk
z4CW0G3ZAmW0b+XPfIKgyMrJxvnUIOZdsOGcaGem2Z066lt7tbo38q6By/+cX84jY6JerfMqJg0+
LV6lxpLnCSZQRACmU3DXAagM2Rk8G6NifCb8iCawH518a0yyReAmi/Pqsjit8pdkA6fy7bLIaZAH
f1BCeCcJuZQd7jo17YwcH6S+BUeZ1/zjTKGHk1Y6Oj8DG65ZY/oDiIPr75bVHQT7MJyfGFYdpy0R
K4mLnb4ao8EzNQYs2jjirMg5Lehq6+USI3Me7ctZ9lyMKvwBQCziJSVAtgOvTIy6ve6rgHBJnymU
J2rojrTpgwtqdylJD3ABAypednDuk2zVkXSlbWKNZzgEYOTcjs/XJ6i2fIzz9PJUkzSrHbqeSbSm
b+epQKWbRBsWv0NycpVD6nXG+vGd0RY7JM9tvqYT2urYYEyb4GlOIm4JPJJ9kkCXKtdI21wnbEDB
lsARFwRHgd8WLQDwYfrReT349uSYs6aP2Xp6p0A+sZ6S8O6hN8DKjUNP6Y2BbWIsDvzGLt7k52SR
bVLMPKhO0HRQzdtp62AcMiTsmXRePf2T/mR3n3RPjKMzDHV/xym4GM5KaNS83lHyxqmJGhW57bE2
A23Mf3gRvXwJMm7yFk8LxrYM3ltZG9szlQ5KmRRll2fcAnyMo3gP42TBq4GfXEHEVng5o8wN5+1n
7gQLhjkHtAuLII4urtlTlymOWfOFPOELTf1Pfn6wxGpjnboVRz8KGY5COgz93TDbJJvTijnH8Co/
kqfk7YLaBGMHIOjDZBFsotISyI5vgkk/a48TsU+WS+t4Ts6h6bMwCemLbgY1PLEwRdlWHzheAfW/
2hQFn64e592VZutPyYxXMcfuaiPOm6eWEI25vyaXENr8TcflcevHr2dotz2f/jyP3vBvhvV7/YYI
R4jlj02SLZTxsNVpbVDAUFfVD/H5ojuJ6BHZpU+koEX8JPkraocVi/ESsU1+g3+J/THpkjJw6mQU
dbZYTK/fxRM/1iJ2kK1hozvRyenfKuU+rByX0aLoZ3vVw2bzeShbvj/O4KE/J9+55Oh7lMWsSUN+
ZMCZYQQQeyLZ1bOxNMq+bIn9DNZT6bCCfc6dsqqSYeZvEBnzfJpwZa7lM3oz53pysieJxHswvPCS
3+LLkNrEaXdCy1ER42pMMkJbqNDWlRWaBYy3A4Jld920c1Yc0QnEsUhU1FjKXp1ks4RTjeAU+3Cp
vZBc1l6iPU1Tidf2hZ4D1YmAU9xGJZ2LEACBrntunYnwKvahLG5iqBECgh9CKn/azHh9LPvnVfMk
rMHOyzg41rtyJYwNXKqy2ZXwu+zvllzTxhipExmzlHjU3wt1ctxbxwN+7XRfKYk8x3yJYa5yyHm9
fmX7/F3daCuzv72+1GbOB5ujzWJCPZz/SONgg5hv2L/9qb86fshO/IL0EWsQtry5+R2+0C84Txf+
Ltgwn5h2L8ACSKzSwH3xQBFts9nxAEpvwyjDRYeYhc1tGtGiYaP62DdDcx254iRwj65xIA9PoQoa
xgSlBsO0ZaGFpVzNqRUxhWlz4cDG+YWYeCnLQ/mQMa39lehkM3L7FJeHQb8QJq/iOwracXnI7DfV
YrHPl8UegKwfYD+VrNV3eSJ5LQUD2da/GkD9F87stEsdDHIKS5ZPNRzyMQf8qzm/6g9FIHWH2StN
elbUnxgw8XN99B2d1cFgGdcXVMcTdsAwwwrWSofq5BRY7TsfOfHECct1QqzPm8h5PZPTNjMQy3CA
ngcsZqSQPvij6ns00+zuiRIxJ5q+Mhiv5Hl7spNJTk5sli7Spx5LLpMnBuaYg2yRvnM4orDmQ4xT
yApil4YsIoCpWX0kuHjSE/1RPIWfR8rExERk3J3E4wX1no6DURhxIGyUsbZv9pVgX1mzyHFwPpKX
rHSb9I2kINlFIg/43wqMZ6ayXe6wPGI44GXCxGc6GR9YxLEi4qL8zciUns6fCzyAEMduBoETpHzE
866zUxTGwdtBT5w5WMnyBbDfjLPEZlyvdJuUQDlkwG/GImeOyfzlZYjk6fPtTcrtGXYQY6K19RZT
xXU6pnGdXMwSxuxUWVEL4eLDNV1ppHX2b/WunS+iAe0XZ2e2JXSEtR/0zWucjlurxf1i/E0SoJqs
EzwFkADYn8a+100N1tlHNH0WpTEmRVR1Dk8ZggbAvpCw2zEKYpWS+tPpfV271Xu4Ze9leF4p/AkR
NceCDLVrTs1pPQkJLPC9ZKPb5tvt93HB5MZdelxPWncSvH4zdBkYFlXHb0bFd+xMrpuLTSvd5Nvf
aqtuJW/yw/dZ4w9ss3Fmf+PnQbIY7QRG0qq1rkHEXGrrmzYTEuevNN7tQeky1L7lCe5VC3Z3mD4z
/lX9zhTct244+uakHyHYcvkboTGLQFTVeSHavJIzDd3bBIWF81271Hr2umB9XjEXdOqJ2msrzBfC
JSrY/Ovgq0s3pWh9p+NvswETvq2uMJ+dsp1P1vnFwgSU6vOniVJ5SokUqwQnJ3lgN5zObCzvShek
NPbc8Icv0ogV0Yv8ydpgvVGuQ0ZYZDk5J4Mp8N7V58l0KLxqwhSpcftuzsN4ncTv3Bll/Yvz+Qnm
NbP3+tv2e423QDJe03aWzHhfISqNAIgwrwehYcDgEZ1hASiWmNFeO5/6g2b7O/JNQ4JFIMmK2Gvr
bxSul7MehHGXNDvlg3KVdZm1I0TaI+FBp59yR6P66zo3+l3l4neK3zbt7gkPZi996UJOjIHvNNvW
243Gm+H4RflepACsUG4gOWl5IfFyMnHXj5gxvSD1t1oWPN8AEq6iKgMoFDdPXCVi0WkSHfMXwbtc
Fg1ifm38b7Gq3EtRb66hGShYoYbIii4qN1LVPPT1i9T10DbHe4UrDA1MsLEJXQ0t4EWUwpky6Ov+
fVXp7/ZiRaPri8Y2GjKgxfRdfT+65+R2YBi5MuhIe1WcAGvwoyRPQMevywcIyDvv8OeVBjeiXyOU
ahAfl8bVLjOhJnCWOXWd3/79PH83IfaPoyB7H+iSog9uGpVB/lzVY1n0qSD2unihNZv/T0Pg3zPg
92Vu2p5avThWsQplWpe/j+bWJCWTxaad1I5Azqke1eWDJke5/xv/Gh08EzQXeq14tN/f6SJU9aAM
r5JXo26VtsSaY3ych+RmHSqQZA90ovSesC8Txxzt6oGW/v57/d/L37YSnK96JqgmCRwsxsh2a2Po
hn7+QLDNInLvMRFqixJjAVrqzfeLj10bDyKRA93zUyaMQhi1NvoHwPoIUT0SCBswqWRE0Jhamymu
u0Rp4pAg7rAjzpJwcaLKDcgf6wKq6EYzO/WmNOFqxcGDCC8bninW9dkrKlFRiC0hfxld4svyq/95
ylknigTUwIqD4STG6Ks5MA1HU3pZwxkZKutDH1pz0KX2YrFvxpPvXvRHT+uu9a3JurUmzXhmc8aE
bv92+uCESQqb1ofRPn8pLKmz98CUJlvB+VwjW6yt4KvGvJG20dA56rRM+qOrV//ZKD8/EUmMfbye
mPLKLrLxF0HCY8tnR1tJL1Qe0vln6Sbjz3KCGhqyP0IJnb370cp3f1n68UVuhnoplz1Hl2XJeXZe
vXq8kw7TMQc8wxrO9rPQiZfO+tGq9Ldqn+n145o3S+H13Bpxc5E7V8wWWU3wErpayiFoDJe21h6s
S9Lf28zvq91MrWvXlqdErCRPWTKs5oHdm5rQi4G7H9GUOfn3CnUH5/P7cje7WnQST00QQs43wkl8
XjQnTqmUjAYFujq6ljSapojXlQXtikazqEnepb0HjkarkIIIu32qNe/ftyTfnd26KoIXgoJLt//v
xSWs68ooqqqX7DjPBlpiyiBMtxLKOq5PfGz1w1gOlvPMGsKperC0SXeXth9Xvxlh17pTy+BqiF5J
oxXWbvhScvrtPUKTh3jCPzv1X+voj4vdDC1DTM5SE+nsQspG71YX5wwAc9C+RJTaj7U1IADOrh+q
TCInfwKiVJ+9irRSRx6wDZYP3vv9kacDu9AILmTpZvMN2jStxJT37tLaQGsHcnu6lEprRJOSaYMi
Ty2UazTPTx4t53fXWUOFc6rRgsNm+fuLy0oC3tZgnY3x27D8p5P1nE495FGUXkryxPr71F9vAFKz
PgLToPYTfHgeO/br8h3b2fGG9DXSpjeSOa+IKeLR8CXeZRbZS4XEVRpPM6vv+Z/4IwL3YJxW0yfW
qEfdZnfH7Y+nuJlKmqnlmh8cO7fBX4maMplCyuVt9l+tEL3JBdxUQyZS+v22klN6UrqIXI9CMeI6
xbQWNHyGwBsZkfNoq5XufhsTHBTkVFmE+/L7aoGWXtugSaQeFxTSrBEI/qhtx0UJD5eSbSB7Qu0N
NGzG23du1zYptf83A/PHLdwMj0QIg4vQlRI0XG2pL2vb2FezvoewjzdQsqTv5YdkXzmsYXbDMtnr
xP99C3e3ABrT+oibzuhbzMdV8+X8VEci8U6M0SV9IXPcjR5MgzsnDNZiExx8D6KHENh/ih/RbxL7
dSLnTEDHlVDBW45XD59bu/mgfch7p45qTUlorw6yPzyQV+z9Oh5xENX+Xf61Iv24h76L88c9KKfB
tckzRZgfPXzclsHutDgtaAWhVSHGG11xc0yQ1QwTxuMKDMRTtBK/84EVfXbz0MX6B48+1D94KKt0
bnSLcEXCPkK5M25QfpC5nBijM3ocN8R3NvKK+sFYuUO3+v0Ob+L6ixi0Um6GbU8AlK5jQsPIPOhH
2oz2DR7KErZqY+zwapX6+UptNv8eJ8rdA8yP13czW+paK0O/JT7JHM/xVGqJxyk1NNvcbCLRGl8s
9qxFZG0vXuiQIXDXNE00rKj/vo37u/qP27hZIo5FVLaBBE1MTd3isq6L1LmmJIvJTKu0ltVU+a7y
LhiMCrRicfSWIOlP6XRq58V1bcQoQsVHUZR879UA9td6FK+i6X8QzT9GVhiK0YmwQqb19bV4oRSF
L23sTlemTXLKGgrjiy0j0O6PCw8GhXpvDTPxmYDhDsKGPtvfgzpM6kFDnNG4rTzLkUIm5KrVxrsi
UYFS01LDv9Q0/we0Pp2XhbiC9FZqGNQp+oQjWyN6baOP1FQ/DGIqK+r+WMYerjC2nKlWjPFenkqO
oXwX7bq7nkaVzNkrR4VRgIxF99Ze1TlQ66AmhCjoN0HCkxZ7oRHtTlZsLToDeWgenF20eysWNFmN
1l/ApX/ZeVyCU10CiqE3/rKBybA+i+3EIKiTjMGsKM6zUgwdLf3QBs962KwNHKKE2alLdspRGBUN
Cdbu+C3i25Uo0XOhnrxTrS8qtfOOTfSSmOvepKLTUEsnHRXQ+DgvEuymVGFMi6+tkdn1M2wTonAi
n7ARTHHIkg5hjdxJG2w6Sf8WjttLW2wZZrPqGEybSJ1Euo8OTZ4lBQfJ8rS4ppUVK+iKALVH7SzU
aQNNN4O8GgXHZvJw6t7bvYEkk1gxRLBBfyVVmkEkFwOSKkG06QmWBk717Z7d7tFgvHshUyTN0adV
/tq+u+4SNmIHCDe2niHiGzMEkXLqvEclzSViaSFGpxdxt5tOx3O88/rD2zB5exm+vYlOR1eERXVW
sUkn946mkJ4+H+x18t+N+soAhIqhDHoPCtm4iYCr+hJHftF0btYt4gDVTl5ZWSi9n6nvnlDTdZFX
kco29HjU6F9iszb9ZdBDZZi+fi2hNTHfw9oH2EEOWaJFmSJIcJZHA/PQNMaDqPVPVHqzYf2625vg
IBqcT13hi9wtyKmIoqO8FFRK9MgURB1XNXomK3VTtRGytUOGK3jwmlAPOuvaSjfTB9Pu3unh193c
xIBqWZj6Oa3/JEacwE6XmDP3/o6v/lJ/8J3uHR7gz5p4uGBNoRmq/HtVO4dNdKolv/Wy52ooLGlV
neRfMmaaxhJRKFZBxigmj9yOH2wud8fHj+v2v/9jIc9Pxukqt4RjtLo555nk9hHoZUYOjb55mST2
o8Dozlo2IIU2GJCJ7HE7Nw+aCSFog2veuHH9lprrjHU1oi8rs0W9szAyfvB8dyboQJVF9ii154T+
6eL/8Xzn1DRkP5aJUaqN7nMQ6yG3Rxx440Og91hOv6YPB/TIkdKCqmww66HqfyYzcM4ejac+XLkd
3T/v5Wbn8s/XomwHcTfvMsrV0qFEYq/WlEVQfwpUrq2CxhRQJ8mqpWcodqNStEvW5n+/kjtBIUAg
GUyOBFcJgOrNF49iv8iPJ9EFD3AVZryFINqqpXd89Lz3zv6/rnQzf86BIibHFLRZz5f0cEZDCIXP
uzXdXKzxeCEN35Qhtaat4z7CM9yLmchoknHocUB8+pvQTS2PQnhuiPGNsTmKm4n2LiwEZEVIDW1q
NnjDJh7qU/BFPhbj/37B/+NudPuhDeawpGBBxe5wE/tfLkqo1kXMpFrm0rj1PenD38jfLZ0POCrv
8LCXbRUR9Lp9hWtzHB1Xx8+8tmXOgFGPmTwcKfI4kYxEOJ2oO3mqc/Pp5DKjoL0QFqli5eQeFU69
q2ZTsIl4Mian73Vpi27vDT3BAZK+Wtwt3R7LjaBIW/lO/EwITT8jWDGq30jQPXGKOgLDBF5Mg/yo
rw2yRc9U9LaYotP/Qcq3o3AN4OpLxhiDLgbWoxLzEnBWMEXAVc4oowVob31qiOansBssjMXFKykn
hcsKQwY3dBqMVJVd35lubHCw5gYp1JvzIyz+R6fpfgb968XfzLC4MYvk1OYSx50j/C0n2AWrdMeh
xQkho1NgoTaK7mKTshHTrfZoEb9zecabLMMQI81MSef31Kqg0wh5ACkaTMB1TvfACNEEJsHjbMiF
CY17SNN5hEfVSp/+e9DJ/bp58+hcmyCRvR63mT9Etx8LXZQVCcY8Z2VXOL01D6mVzfiLavC8z6ut
P93Pf1/vzrpKyh4OT5+6gM9+86hhJmdGfOmXcc601YzKFStn0j76oHcWq74yYPZ4cgwJb9NYp5N8
vmq1HO1oYac5cUEj/azFHHgorfO58Tyzo3W4LA+MtH8/3t0vSbjEvkEd8q8kVuEnQgoplLk6Ve3Q
2plDf4eU5sFHe3SVmwUy6QxdUaO2h9VQM8DBk3wX5fRHifZ7lThSgLpGiDpQ8O24+Vhl2sbpNTVk
rwUDjST3U+xIsF3BuyAxKC119O+Xp9wJKno0GtuL3Icyf+hpP8ZiIwliFDaD1iUJYg+OZHbCk22I
Pr0+R+tEH6Pe0s6qv5pw6aQYtUIUtGi56tmgJdKLoss+NwaIxS7GfJAaHiZmdACpMWTnja4Xsy5X
ZtQ03ae0KSbXknKccMVJPoo/jeqIKAmza8UY5mb2VGGo/u9nu7epUQI0iWBIrfasud9zPJFOx1BI
enZrbXvOUpvspmZkU+3R7bFt2RTK20PhITR4yOu8e2nK4qoog+vsb+H3pauU/VQcAKl0n0deu9gt
mePTVUYZ90Wyh3bBXvpdTajpP8wb3jnu48VLBEWFWmHO38QMqikkRiRihnA1liYm5qaPjN2fFKim
ks4O62TYcYZpgsGDFfXe9FdByWuMXXi8f043PwbSJZLyMqpJfbDKYDFThrMeZw664BFI/Q7QD5wW
oxVou44f7e05KQxq9Vh1p3aXYSJIu6Y/lNURjLqyRGSMj0kPCJpFdEkgQz3avkR7PiL8iz7Civ0N
l9ZolGnALGJ/ThqhdE+Hfw+7e1OYxQCWI8YyGkeEm2Hnq0dT6k4IFkioL5pptivXySj+DHG4Lh+s
ff/HtVhzOUKzvms3X1tImjIS/QpRHGlZBPEUDHpNZTg62v9+qj+p1ptNy8R1FwcRDYCWcougrYW2
i07nRnJ7dn1Bj52pTUW82ckvTf3G6wtY10Lda4Mv/IJmdYR7lnDdy/TyoVoXAf1HSYUkOGH1VK7T
M2TtPnURyNVBOX1FTxRjg8uiyuPRtSZSgekZ00aNBq1UNdS4rxVQKqivBP0BvqTjP0eAclwkzf50
yd/DDtuYjHvS5akpBEP/GA45JIiRyWIkPiLq9Wvw71cB2Q3bHj4tgLe/4NNhU6ih2rAXdPPEkWFn
jQQbeuYiW5SrdOY715d/v3vz70X61wVvK3OMMmyPpaPvCZPzt7GWnquneIOiH0zAHma9VI/yme/m
i2BVz8SFMlVgzZjLyy6eKG5vqHbid5UPaYlqnMrmHL/fGSwBUvr+Jtw0c3n4XmxFlSaAdJksj6vM
zbPdeS54zey4ldaax5ul5UQfqgr/r3koT4U1qtkMg7R4adCWtc88Or0Q+5FmLtJhRP453Okzc1ZP
4+eKToptG9udamWesQk8YS48qB4O/o5xeEPMALwN5H4Nutk2k7OsKq1c4cmyNZfXOUYkpQWcfHae
GW+h283hPOkfg7Wx1pYQb558+jvQVS3pfs/TjeRWXsTAQ7+4zL1kCYRlHoDD2sXzdKO6DNVkffrg
/OWy0yWbYgDuJB8huiJCXGKsNaUNup33jXwIYD1Tn4d0vWWevjo9eMw7KSIe08DHCGNO8mW3GHb9
opRHTWJHQx2EVfLmevhaxcSNqbWYzSbfn8KclNGDhf1OJYqasAjEEYMm9Bi34iBD4uW2itS6crTt
qeNmBFwLEsOlHhcDrzd2xzonvh6htL0NSnoc3v49/O/Ey9yAxuUVVSVD+GcR/LG1yLlciklNfUah
OHN8BSvHGXU3slYcFMIpGoTFwnYm/77onZUVVxSc4yk7ER79ZWlUx4NBZTZghknkZup3rK7ZVWAI
46djp8C/2vrpIQv47z2Ua8J6x42XxyQR+DtqOLeFmFSDgGCsfgtyenKR8UgeLzRQHqxhj650E842
RWPWaa5BlVee4vMGA3QuhBHIQ8/jP4K128VSY7+QSCBx4NFvrnTOI73LylPtGk08BCMiKsuGNO+l
Gcu4F9GRry3lbmyKSFXNN50RRNHo0gRjMXsLKzrR62+dPGZYI/0hv3+qnjPQfNzsGdkk1H+h2Ccw
iWRmIJrLqNuX0dHu6K7+93D4O/xXRbITqPIMDReAQb9C/xyCp6A4akIluYU6PGfjq5rOsgENi2w5
cTXCN7OItQehuXzvG/285s3eXp+qWBRq1ffadYJNZl/k873CJamwPc4IsdJdMz3RMSdtwvkFrNSy
eKrn1TQJpnrECf5R/vFOIUnt/af6WSEPRMW4+ZKBcg7E4qKLHIEu8+YK5LEaguAj5aCDaxD2AW0u
508ZRBQ2SZtHRj2UjP7ediUWP2q0TElFulWFlaV/Ni8RcRWw+V6r4D0Ly2hFHW3x/HyyXOg0huaw
gYWAVbOR3Fha5kyn4evcXiTDwqanmD5tLP0um5wEcclZUZuzS0zQfYFlf5WsRHA6a9e8E4psEbdb
g88rZImvD922xlliHehUvbDRR099v88w2IAKW7w1KPEz3d7HJH2zcWt906X9TQt3amMR05LqafZb
t+qZ64PhhKYfLEYmvf9BBZrn32P0Tkoe0PSPF3RTQAjqyDifjwoYdrsd9n2VyQijEHSIyGjyEUUx
pGOPzhv3RkVvuCXLcr9kERf9nhmX9qLpR72iTVDoxgPat8r4IHMLwnHf6pj0nt5V2Atx+Cmr4tCM
nq/EdLq/uxQQNIRmcgQ7FUUUDjSqVKLw8J38ibZv1h8MtVWZE7XE2DX7ZMyPmcs7YaVTZfB9wN+P
jehQPik1fF5ogPTlsXbCn9OTEGl3w1IbXc2lFO3leHqM3fL6LuXDIngJ6ATwq1ccwSsWJylda0B7
avAxmpUYszD0rV2k7s91TYMPyvIopL8HmmX4YiJwTXNjn7WsXBH9cYgYZYMODuSGyhe5uzyCSQpu
B5jmaZg0rdVUT+kV0WH9deW0ltb7JgJOIgTflTktkzeSILBrW8sv9002q2D9Na4QexpsbqxvQBFI
UNaEUVKOzJNzptgq2AXALyxeO8uA1KbVL0G6yWDKXEeQBbIqBaozNtONDyzbEKwY3M1pdqVPXF93
lxcga+S1ZTjdF4wZs7nZjExjeQJUczqTBycDWpTMKfhedaPCJtGhXfiTuEXa2y2S9ktFHB9iWZL5
5uQaqE7edUMxmx4f+Q/c26x771Ac3EVMF0l2/f7IvtakshKUnRsnB403GlFSVs0nE1XXiX6t/LRn
b3tYsbhzyuecrYq9saSJgOQ2wRD6qU9cFPR2Gc4z5fXX0j7NplPSC6hDh0OqMtZsW1v2+pFc5F5I
pBASaX98MFTsSH4/cKZXcd3KZ22nWe6zaHtLAZVer8i0+liQFsvJo4Do7sMqnGlN1DiU88WbS1YC
p0/5kne7Z8yqpZH3DlOP/m0UuGOTBy7nL7O+W+V7Qmn0898r250jfy9SIwjsl34EijfSxIF6Hhyz
jsd13bbv1mLbtbyRZJFWmW60xXjV2KjkqjkOmlv7213/+/J3NuJfV795cq1py4HQtXSwtpOEWZvm
s+tg18igkR5c6Y7OlgfVMQyQKIkY5Gd+f1ex6MVQ8rEvUnveEnMytFajacj7NTBUufB09KB8Pv37
+e6Id/qr6lSdB6ZC6uJm+kh61lVSd+4Yx92IbytYUB7sY9/TOqT1137wOZU+crldk39e72bP6LDc
oMDKUHLYxY2xZ3y/qvtdN7HGFmCm2skse7+f0Ai0xcYFLPjiTbQe2qLekWr8fuqbd032JorxVKvd
eKAPFQhMRvmhHYmocmWtV/Swp0nlBoYxREEzLgnzMI7/AghaGuGy1uAStApGGXSCDVrVqg2E+MD7
syjaaeZShCeXpyC+Sqi2YKQvQe5UpydZSCdyZSCCwatGbuH4GbIEfkWyLmU014SVmWwLDhilIIy6
GGCiiQZeNyfC9QqA7hzui9PFUcJ2WZ+SGX+RHZjGQR3QvtZ04eg0iMeDs7I+xtDp8uu8OMl2oeoP
Ev2y2A+Hvz4fQHUOKITEhIS/B2keDgqxi5ponh9xtcnqkXkJqGzV22MIl7v2R9LF/xK1q5uOpLZ+
iyRhTqISBBrg57Sdpnkx0apioop0Uh+j/3B2XruNY9sW/SICzOFVDMq25Gy/EC6XzZwzv/4Ouh9u
lapQwr3o0406DbdJUZs7rDXnmMdeeC/M52kQ9kM+efGII579a3lk9NFnLZpVYv1U4dMj7U8+U0Vc
682DkG5kBKXF5AVit4rgwrTCjraoSZS1AuBXGB301WCdTJiBiOrz3PZr0VH54aZ9lKx5l5axF6jm
uYjDXZveUj2gPPdizndWnqyMbrQrSJ2tcZAK/TT3yVZDWaEGxbE0fKBh+oJZyoajHx6S+ogt1Mq2
LemqnWwSEQuEthCf88A/BRpby7HZ9AAcElDFVXNrzYCMzmVLzP1uNB9UQXhNyjeaynUQ3I7gSCXL
ek8ppnRjs44SbJB1hO8YvhqFN2NWHSEAA2GA7y5Is+i/ZAikuuWKIX08Nd/KERi3ON4FGXTU3qsj
zOq0yIU+8FTMjmqv26kMfxuKQElvM6S/hSxDK8q7NsTFgNA5glxUfWqYk4tbOZpXw/Ci9ve+8Fib
GexqM9wv/4WQj27GNZiWnzMqYCZ+47q8DcUXNaABCecuE73gQ5LQlUXvgiZ5K49MXjuL4EFU943P
Rc8FGPv2IVsYfpytymneh+A22XuTxYOBXjnWxUcR3TUBKT7+zYB4eJ53/D+3ArxR9iCisoIXhr20
ZtntPLl9LlBkVNNNIMSr5V/4wRu2vzTiiAL4ma83LJonsPzzq9yMh3QqlVVfoyoL2qOBu9S3fOff
k+tfpIlMM5ak8T/TokZ1Mc1kfiv1sRnPBPgZ9+NLDlDbxHP6mN31p8TNjlDe1K3vdS+5tMZcOn9F
PqYUWzDtDrTD0w5Ip3CgDVtt9Dfr4crNLRe/fJWJ9UN/hfCIU93FzU1RnudBww5mvzQqxGPm4jjD
XHOnO+vVwUXpeo+H836J/3buf57/XysPykRS/CiYqzyo36eSyKwVttHpvI/NNW/wiLac3uiKNQrU
11NRf9XVM5EqkaTdDMK8wfkhQK/+90P4Ll3/8hAoTLDwMY2xrzDIrbtMYJpkqVJGVCkHEVNra5FN
QHyyCux4aiPXJJIg1xpPSfFhExw1hC9h1dqZdtct0CG8GkIKraoZnGhWTkZONKJYIWEU7VEq3CAD
8fhuCle7LRdL6H/3TPGZUAtCl9XvUffLscY0BHOWk0w8QWmm5pd61Y05rcJTBF7iIf7Mj+odTN0t
zD4KrtF7fRABaeyZgfvPZsNxQcOi3NuFtO0fTMhNBIVBcvvBdBk2DiEQ+WvNH2/Nk7nEEJ/hrBCq
cAvPHLqCeg8Qwf+oTvSRZBW2t/jRfDQ9JIxCc7E+06kEb8RZBhDjyXyGSwam3mxsmF3luCofzbsr
399lE3N5GCbCbTwMhK2QaHwxioSRkk2oteJJfoN7D93TUOyEVQDs/gc8W4hAFVF23bvUI+BZhdDG
fg5fI3j80LHgqMFryOz2pD6y5geQaGS3++zoJ4EPQVIRLoRO2EEwUmBinepb/TOZF5SO9CCBqQNC
5Y0/wfHALM2OAbxRpHof6qeyN6Am0qywqxt1dMbvFAHrgyNVX525qQyHdWrDEgcXXbyLTx0wHRff
AsUdwJ6evrC/oKVaC82vb+y4dIrHDrS7ZneoMgAvEHD0rn6REEC6gAzk5qN+MH7IsIGZxVq7Rx0C
2Yr5GQRWaaOZsoeTAPHnGT5d86FMNtCpnyUujlMHtUwMF6JweFNDSnmCwQGLozMf88wx71lpEPKZ
gJt9d6bfgQUGahYTMsRcEGRsGZEZvlnCqkmPZHsLAjz2LU0BiWVUXxlLsj00tvvwbnbVHxDogNP1
xxnSjb5acAqUWXgkgyNhQOGLIHbjjcS69qt86h4U04YIfGvWNuU/cLwgMRu7/ZwftU/tHZZLCoiC
ag+YvdYdb+bBrcoF/YLrn1jjcXQw+k8+FJH8Tf9RP0K7To+hBRkYXAIWl9nR4CGBZ+H6rJW4ynkC
bDLChWE8gvz9Of8EUtGBxkJyU+5EaHu6bbyK1xQMl8fXP8bvcgD55WXOx0TI6qnK2X9PLtSrz8YB
PUOiwb9fFFrev0/3/12INNmleYq87TI7bxqSWauGluZwYm664mvs2ZZI6VqubyaJ97Ws482UAYjz
h01MWJbav/mUI7qedpwUeKPKqmuIGyFQthSDbpUE508V3IXil9JYjobnsZ7ExxB7qGh0js4Woh9O
ogw3yoSQJjcHQydam+U5s+SPlrW2bc2nWnmUY7hbIVl1gJqFz8xXIWduxNKr1TcjBlLABttv3ubC
7RTVi2Z5LffrMOrdNADGYjQbdJoLglEYT9V3ZQMQYfQx6GSztKNtCT37cF4Cv/6creGn6gdbRf1k
Z575T+hjM/lNK3ZdF3ph9ZM616bOqfeQ7jlv/vtnPhwUgJgq4XhZ1sD/UYRnKZzBFiILLj7F9FGJ
Pq1SWWdZf5eF4s4Y4Dc3m6yTXcO/xyPM3WubKSAIoAOAPPVnK87cIE3WXWqShmVnPdmDSP/FkBkJ
EMpcpljTIiKGQjvKj5m/zaWj/5GYS+QNZlBrWlNVR364lsZHwwi2bOOk8dzXb137Ncy5k1MoSrJz
avRQ7C3HBJikAZc0hP6cq5nThk855aoQwk3BJSZTciButL27QZhWW9NqNo8D4vVx3nRt5vi0vK4M
xQuZwjIScfbqCGnx25Dge1HcxvTblIGk5Q8BcUc/sJdte9AX8F6vXOi7Mn+xuFvoIKgMyUsX4nJx
j6M6EqZYbI9qAhp9nl5K3mm5BVxhFkdT8+2Rlz8pVFsfA68shY2iUp2DquqXGI6Q+iWGdlsyxpcj
W0vzFKqqwGsTpCfUDmQlbS3ts9LETSesQx8+KotkyTbX/FEEyDt86WYKSVpIoWFTZvZh84zG4E0a
TWpD8ARhcKM0P3Vl6BFEB7PGGjaoH+wuLxw5exGmh7nqt4rIZGhBkNAJk2m29WAyd6EFRL+Sf2S0
oMMmQ25d2wrbcPmaQ/GyA/j9Zf36DC/6UpOqV35XytM5Igyvc7MGJLEHB5yevyo5veZlmBr0GwuS
b3Vlzros/XxfW6cgggtcXDZnF8WXok4jqymN7JA3AHTEs0lYT1SSZTqjyC0hLjMntUnuiIBWcmwk
nbilQmsiAkHikuuPCuvQJH8WOjtLDu8j6X/1oHAUiXawLUgPxZLDS8lbRljFlUH+l+kWF8j/3vtF
naNsJiNqAgb5SEIXBDtItdadf6BOvnqk8/ycE8B3LR/3suD93wND/GMopra4FC8emGZOBaGT43xK
D7DvaerDJs7WPro4aR08uP1T5g0bC8x4eKyvvW2XKpHvi+P40Ykq1ixKshevtTwEcZWp4XhUWs1J
repn3XcAHsTgU89Mb66II5HbjDFMAmDVdc+6QvpNlIOuAdqp3+vBXSNWxKOgvVUSL5CE+w6K6ag1
bjdDzS1vItIvkh4QqUKGZf6ZI1sYzdhe9CStBHk6UW3z+89bzFf22FAVV8kjAwkl+p9Wn7kDmkRz
FneNNtiq/qHtKtlYt5Hk6v1X0flXhsBFz+qP53Hx5gzdEA/RVKcHf3js0EMyWKPmmDZvRr6eC1us
1v8ecpenTS7IUUZZini4j1T5D0uvmURBkqbJIZ4UxzQ8NgGOJn3OCqAmcROnlqtbkAHrTwVCEf4N
uzeIbYk+m/5hTu5D7VXN3+r8U5YOc0GSkdG4kQXpT9Eh7tfrNotXff+mkTTChGMEV0pLl4XIP+7+
osU4BBbuKUOJD5G4lqgKjOwhHpmOu1uZvWBefgmQUOOd1by1Hf21938/PHl5NS7Xil9H78Xl01ik
wpHrBAWpH1M1eEFk7ZXmpUeyGCHvoVLH8liJKKv71JmM95j0rFJ5G+TPPBhX73qw17UEx1QEmPzj
3/d26Trh0dB6pfGMEwNGi36p4lWUqDQKvybV6TjMWyV8l9hWmOVXtDN8Ryjxee5ApfWNZ5KdEXIy
TYjadNi2XrmPPxdu7sMQ6efT9ljajb/vVY00qNMh7IoHY+V/SU60+gBiB1Xv6cp1lpni9++CFgNf
hqTgtWYeu5jGmioZjbqbm8NM85Spfm3uMipcO1bsHg0KxxuwmB7SABEAVnxl1fnLPLZcHUmvhaRI
NMWLeQwhdVwq9DaP6kxzSxVx63VHLfL3qgCKbYaHzolkKm5moszyjowqThrAhqPoS6FB4MtvHQkF
DbFaxKVIyqGWDlqH1sGUVxrNPx1pYk1KxJR9xdFnYDiNkNmTBmn7BcGsK1upO5TEHdSGIw6gcTVh
Xefxuop+sBALZNGJdl0qT2E5kyt+EiJj00Xh3mTDHpjele9h+T4vvweZb3whEmGQsJYZ7pezySzN
eW4MdX9k6FVYKZU6WPIk9ajaCUXogDMmoAhZbQuClow4WmW2gWFCqDhjXBsT8l/uhfYPLe5v1f4l
/qbStbIYeiV/WCI6R1T7ljevPtKb6DVzrjqa/5wMNFWnwo2ozMIf8t0++OWDd4mcdmPUdQex/hEj
tYt6uq1beX4kOSNrkDWyETcy8j8hulx55uJFx2l52ZdtscpT55CG/Oj3h94bbS3XUj8cNP+tKZ9G
GOLLEWmOCZ6Z3vJYWwcJxYjgpoenFs2PbfQ+1OmxGFK6DrtJ65xoCXPLSU0BhMpED2tvFN7m/ljW
j6izq8Z0lrxOqgxLA8PgXCEZj1ZHxJ4KfA0xrdwu/e45Tx2d31Tmsas39J11SNk+5ZSw9FrJcHLz
UzAVjvq0nQuRgMBV1EI1a3QEO7uxf7RUchKRTeinEAhjh0jT+DSKndyDWZM/1eCpHvgqi1M/vHEy
vK15reOAjOo9Qp7aPA064QrWaRCx3pjGjUYGaJOwvpMuzx1PhWlL2lmsWVNbDYIrLRKFX09FTj1G
Fv4/fojWr9rfCBSE1AhjSYoFIvhqMzbprW4rFHyyRrcTFUZ80Ia2FhVuo76xstTsxq99q3+OXprT
7I1MyFScRy52g5rf6b0yyMvoNXeh/XBHcru3IGCvXOevg2fp0VJOZRP2rZX8ZeDWsWEJWjqKp7qg
Bnc+pidCA3piQPbDqSeyWp68pN0qs1vfPY7d9srV/7I+qADMuD5mDAOB9sXQnQ2lVpU6f5gAiNyC
ZHRfa8KUrhp4/rI+/Hadixm6ksK+ywKzPxCQKO5Mwhm/IH0bIpqK9fCab8YM2ft6fiMjobqqRfrL
RIQSEYAM9VeWh8sPqSZJnvh60hwJrurbbQP6sk2JXtEImtE9nS1mR2pJRLExqclSIF/t//6UOTOL
GouTssQaX4wlTrRtqAtFcqe/EbD6KUDMpuZ6Mz9mP/59JePPaZANpYouEd2XSYr9RW1K0hpdrpRk
Psvhs6jtWw6x5ZC7kbSTASMJN5Y3CjaZUa26rYlxvo9/BNVL3VJkpCJn3kw/DfcOcXc7HhrcZezl
AGV/TKfAcCmmx/R5MtmTRIhH+rn9UU4HLCJkmdXHMd5G4HhB8LQ0wXNv+Khvilch/CkRpDLYEgxS
2SOjYZpUOyC6EIa5YguQZ7P3io6B8dqrjn6HTFWK96N0H5hsXDfNhnbYvx/QX4p3iBpNKs+YB1kf
LysZ8RBXE3rw/OEIHPQUreFQlrZ2uuqT/HPMocClR4E4lKYw2/zfXywr7+U29ln8yLTHWqV+AxzY
a7ikg/PXvz/Vd1nk92Wfq8ks+LjU/iJ/7cs0pGZF2WQWZ2fwu220dLy7vNlOrXDjSyHAWnKXhB9h
rxBxBUSana9WD1srnDxzqTih7wpcXdC8Wh+d0ldwKgYvMm4NJuPVLIWOSuZz3a9Hw7idC2FTGfEu
1vLtOMVey04rqH7I60SmFMh3zYa843hHt97RoydBJimlQml1E9AD7Nlvg41YWXnrhuyY9JmFiMRK
9WCG4W0XdPtUpXg/1ocyJoqAigytYSdLe28wt5Zf7C0QO+mMaSFVPnVRo4ajaN5AeIiVf80EOvjZ
MYZcTi0R23G2r3xiCION1YMM71+DUnKaunZrplh1nLeiJW2r/E2UwRmoBp28ZqXnp0QWVmm9jWXx
yoHPVP824f46F11MhIo6sIwNfXMkdTcps21gdtsi3jZi8WrqjZs6fvSZUpm1/MzRRuyNlO9ZNzZp
pWKQkNZDI/5AyIRu3yR4+MB01lVEw0TrTn9JinlXiYrnR2D0ZmNVKQjiMrIvNKwWPmFqmSuK01rJ
AMz600qaLK/GcyTRnBhyhGuxybl7qNedRKKklHhzoznsHSj5snGk0x1Yb6I1TaBhB7ufbjrtJdGI
29QNB7WwkxQf7NAfJQWa96DdSkN1VNLJCSlkmr4r0kSH8DdmT1Z0KkJmFqRumVL8KCk9+JRn44X+
OyqYc7u1ULwN4exFibQp6cYUDVhZsb+X0mQ/C6qdEhPpp+s4i2+qiiZCnIVeKxIuMc03OTO4Ko/k
akjnGKWGSN6xZp0nrEeB7kw0nBSaP4XBy4ETIktvcyNi9A24WiPpReix9UL2V9PXWTHWYqK9lIqF
4kB/kLT6NRzOJaR6sbkPwy/ZpOLBYkkxYqTa2AtvU6ySQyOsY3g640A3B5HUqpIftFF8ChET5kls
N6ZPVb5RzjPKZ4l7Gd4Hn4PGpGCwQ3GHjqC67XPlNGdLm0uqtlFremar7WtFc/I6vRcr8aBCl5MT
eT/RmRkmxY0IIcUEO0SULT8DDjIVXkBfAMlLzaTAlc0WzrespTK5KcTsVo2Qv+bczdAeQEQ+IkQ9
DlHnBSGdr0FJ72S+4linT6kr26kyHWE+Fa1/kKWdxaAsRCpVylNr1r7dzNgvpGplMoojsfYqrTjL
FD/7Q9oqtq5DiQ5I+AOikotsbCgpJYDiCBkou42BcaiNNDKbaK8VL76o7dRimFc1J2Rd6JhcbgJD
d8KIjbT+kpu1O8uxl/YZCg4/JYSLr1LbC8rdIBkMZw7UNTII8z6ZOOF1Y+60yeS2PPlW58uuwffG
BYhoDqRkvSzPRQpv1F7aNdl8T6tpXUxAp6XmfYg23axsVKbNhn6TQhZDrhlvSfAzkuSV0ZOYRVUY
Ogl8uY+JpmKmz2+Szy5biGy/kB8a43mYHttOI1wNcn39POZ0nVNyJRgtdfVjkLGOF3L1URcC7czs
ZOqomYXeltRb6UHg4FCLmdOP09Yisne1HsgHLITeKS1I+037mnUNTcDwXguAps+kknQHNSAHM+ud
xET1nAtUGAJXylB+aI7IsTdB/DGZu6Sm0SPN7tAMduNLbhKp7hg257IkhBu2it7TQDZzV8mYvoP+
UQGEWZP3O6aZG5oHGML2aAV2Q8JMEz1hMrMrn2LhLSWum1AHasEAVdqP0jcL4pHeRCX4qCDUx7hK
CXXMXAuHHXErRv7ACWmTzbFnKMdSJlSzL1cj4trRcpKxOsbvjUgMgxh7YcPnGJqdOeMl6O3MN5wZ
bxIcPLc2+RLybUUQuU9SCpO4E5XkN+oH1bxrq8cGOgCH3JGmC9ug+CszzYMSY+KfIlu2IjuFXjNw
Zpqn9Cj02aox3IZHJYTTnU85q7HKtc9Db6V4LebFbloOIJziCRTrbTkFIUH8ZGY0qxFRlTxkm05V
brOwW2l4qPKqOSJa3neB1tGnHCnkma7UK8St2UJQns2SMvbcHvQA9blJ+34SBTtsR0dpS6fS7pTI
WudlfR8XyToW6Wvqym2VmYc2k3jFssckm+jTht0x1Jsdv4fPcuw1UtByXMFB/tbAfpODo6EBHvHh
ycMgbVX0Zu9zU9mWVu4lETFAgDgzIiNEl4eVVqYntdM2uCF3XXA3hCivM+xqGUjXvHE5OXp+XuzF
LH4s08pGR+wuFdq2mx4MKyXJE65NkuwHVNS1L7sWJfw4+JTUdKvF1c4qwL/P2UaIw3OrPIy9cVPJ
JEoH1noe43VdH+ZRXBVLOqNAErpKuhzyqNFg+Qqz9NiV8RtX/UITsrJk6xSP9TpMZy/v5lepuemT
HVnUBqtNf5MnqUOH7mgyb5Yjmcfz/TyTfUeGqJRva/NG04t9V1muNWleGj9I05IJBbchE4+JKXsi
m5SUNnLc7eXyK+OMkrP+MdEN95WU20kDNn5601qDJnS7tTLrrBpAucgMLj9CRjLjO2YBjYSzAeY6
pA1eZLUrCMQbKo8J+RICSS8q7posPNeBF0nmMdc0t8lhigXaY67kGw7xJ83qtlo2upHfrSf/drqn
+UiUansSVbeKPjTFv9MTkbhkxRtkdNr3nTQ6ojIeVepNcnc/5S8onrf12WIjuCXphiQ0sktXzVay
S47f0BC1XYNckyCKfmXh/hPg+geAKQBXu4+cdHfw7FYGP0WlkuxrhOz6Cy+pW67epSeZ4GbCKOCZ
iwQO4tQwPU5UXrBEAAwHYc38Dg4C2j7q5nj16O81/jC7Jv9a2bFXWy+/vPqpe8zy/EayTpabKzGl
KDbJx9xGd5+6hdNtu60F1XU7bMc1j3mVOY+I2Pc1ecntmlnotsS3YW3RfG5o4BELTKV7pa8N/hlv
0WSucA3cQttdwWNafStmnyKygL40fvCJGNfVAI2H7GWCq7GDZB4Q0ZVI2ByHRHlTeBVnfjatb5lD
pXDawijjbhnpW3UFPj1Abpt4KHlWC1Cf7D7+RL/WXj5NYCOfd4LX8PuT1XcBn4v0a4qjHm/GarlS
aaubJYVoCYh5n91H8mYQ7nB5LsVv/ELbcMsKP5uOGa14WbJTicbM52/QVjf1jd/la0vzAjKhexmV
S0XE6pzbEZFoqFYzFgS5BSjFESQiTNbqN10/rAbsSeWLHoRuHO9TJVq1CqFdRO+W0UkH4S/X+l7y
P2PQPVqwmX3roMWt3UlEnZMvnZizrcvkMhC0kkrXTmfLQfj3cwza/F9O6henpl6ZgzzRKEf0nr6m
IDGvLDeCVwncwIkIev73sUm+shk3LzbjSRgqYSbJ+YO0UIQd8gXI6cmJMEJm6BCFvF4iqIgLvufg
yjj599X/8zlcfNqlOm9IixtCs9SLBkZLzyvpuw5+tPzAM12puGxq1MBLNVqakRRZ+bItSgbFpUaX
ks0hA2AJDjIGtv6zwzAlxyPt0iW/dKUG9jgJ3hjfhdtIemD7EaqHIXmqDE8aCWZwsruWwOfUvzVw
z1oJDbngCQoX1prSE+GqBPWSZo1+tzskHMgM4tqUHd6/uildSdDXEi+EENh6h/L5oyr3AgE76DH8
CPhOSfNOuB10PCn9YZjOCIVZWDhulJ+xsA7mJex1J2BDr/ATKQHpxPWyH382gcyOJgFpof/YmURU
0fY1U69D/zk+iYQi4hEeqmhjUh6kb65mpzFCVco51lI4maIJI0JXEqEwm9ZzL3G6psTbcCyoX+Ce
MA1u5gDyaQfBoTV3QvlkjAynUXaV8m5QSQiTnsPkxgjuyvKg+sg4U9OBYb0SS+mgi9TE5Ngua3/V
dgdZ/Ej7gBx4MEDWrsseFYs6P2V0BfSMsOTXscOSjOeM9Ft4CPuxRREdfejToeWz4nxneZgJZW5f
xDwDBY5SLBi9qVG4yEujOwPycPJjJVJoBpoPUb8zJoh+IAWLjZA/ZzPFkjrxUiQDV8bhn6UKDcsn
En6KY5AgLukXgLMy1aol+t4f4dZfN6vP+SydiT1ifrpWqfhL/YWLLTZ8mR6gIikXr1yv+JwgQy6m
IZ76brLbz9EpXv3894f6rq9cvlu/XudiJjGmYpBmuVMPAlgkqXxg23IQGwKqOsOpLBkJKNlI2rOY
pq60jGCTzJFJvkc0qBTsfSWZ8bA2J9CNeK9Cmkn0TDgeFybKDYl+z2c4f/T5OcYJO/iabXaY7QcZ
5BNh6c3JzD8Lwn3NrvQSDXq9DjVSW4sNlAMNVWWcfmrj00OwDaabkqCwhL1hJvqnitQp2Qf5mvZO
CppFNliG6ZGXjI9aeI7ywaHu50jhdu4fyt6Jo5fFPbD0Neqs2Xbm7FWhK3JcajBC5FGztdCCBVHu
annrWQRhZddIO3/9QgGn0PpANG1CIv+90NVkRaEIQpE/FCug/m5lP7+WxJhcE0ooyxf22xe6kAIk
0MKUNk30xxeVahxFY5FUk3SM5G0aG46FaUwJx3V+q7ftbRHF+64cSd+tXJGz/sjLmGDdwOThNrHs
KDP0ijm1zYUD1hH9eVNHtWNELwau5aoltQp1KRJ9VzHHTdWPTrVvVWEzTaY7dadMBQwmJTuz4ag5
Xfto0h8v4MVHu3gnopwIEQih5NGuJY/wxdQ5jXbyMLpkHF9bdP5YYemNQZcixYFqtIru4/eva1Ia
GSt5MZ3M2psFkK0PCWqP7mgaa00Fyops1m3RAEP0HBFM/futXMbCb9/hN0dLxIQnE/NhfJMzful1
qLMaV7KixQcDGGC6s4KbPGMPzCHZKfRx1dRXym3K3y9IBUpnXsPxelEOV8ZJq4w5n04hEVdjREr9
LbN6pHlR+iz0bHUBYgcHbaxWdYdWHa0sNJqjVK9rBNYQaVeVcQjQSXEy6O2ov1emhyG685uXNn3W
+fn0vgtc7GE4PTZYNoDVyNmxLw4hRkuhd7vkGvpv2RJcPEEDvrhBoo2Mgvrb9vfrE0xH6OJzMx85
eiJSQRVpJOc2Zz0iGXy6tjJ8Qxx/vxxISTZkS8VchimxjNxfLlcLQjmlEbp1P9moFsCX0+QGbACR
K86bqrTHk/EQxmsKihiuapk1PXMmXNqZl/6kUjKmHq1In0SxTzr/6de0nqtNFG8n+ohZct/OhMn6
bl9vu2nLWXMlZp9hhmzOLd6T0dGINDT3pC0on6H6lGVOk96SkjWdjckTxbU82TWQ+35tvPi1N6Rf
WbqSAZ4jRhKOCXrLIiWHBO6wvwsmu993/ZlM+bpA1hfvp9hNo21x0BAmSdbz3E2eIbrhD2s4qJIn
y144Eyygkjf8WoMiQkIfcH7kEETy3938BZFYWaucNjpvivcIy3lV9JNKwmXLVuMr6I4AgjUBY+5P
/4UNzTDuYfQm40skkaKMOlu13mFimuY6LDkHr4L4YMYH+hLsvo8TEvizhHqGhL9mcQcvydr1czza
pegafBGcWggCvRGZsWZX7/bTXhrX0fiVAiE7KJHNf02g7GjL5F5P3TqSv1JAIGH2ExkO0d/E7h0M
DDe+vGlIUJ79TcMSdE2GeAlEoCuuLxp/EG+6iG70kjCnCbk1CXJR3ehHJP2WBIVkxZnC/DJe+Gbj
1/xWuVMFCnnfTmi2hh8hpqTK1ohwuyWEcKB2CqkHaxfxoT/+PRH9ZdWiLUOEEq+RRibW5apV+ELS
SxG6GJaFfvX2ABD/ZXDq1deV6ywTzMULhDKABhA+B2gsl3Qp1RBCPVV07ThrVOnE1Ov7xpEZIeID
tQ3Gd3PINu0E9nxjsOs3g2JbQEcCNUc4KpuH8UoM2Lfo4h839H0k+uWNbutqiPBSaccW44KqvFSl
65OQjLocHSacJvCZlCNQtGjJTWzg9ns1tLel4a+BOZ5PPUzLaHox9WidHQuBbb8suWbbORB9CNuT
3RadBZqvJtRfx+qxnVPebYyxgeo0FbFzdfJDkgSKSdd2sd/r/x8fDJw4K4sMhPVyZpyDaBIEsbBu
pIn8zQjBhRydDXXXcW5HFG3plCrHFmjeF2dhSz5pbbye9fg+VvQXhAZO21fvPXsxgK1aEBHbLLmR
TFkD5yAqFu3K1Pqni0mRVFZADVCORE/60pU5KHOkNY02PRBdv3p5O3Zr3NGht8DuDq5LrWa3kO6c
K9viS8cyG6ffL3uh06qw2seVQoaIczy+Casf2+32c306UNOwIRINq/OVC/6xAF9c72IB6ckOi0bD
jA6gJgyiqQ2ikiS3eMn8ldI8RoN8ZYfxzVT6bRgsF1zc/eg2OFMrFx8w1VO1lQaVkJTVy/H27TbZ
kFMvPdw+xLfbrfy6/jhkB3d0qRRuDu4pe4GWa783J2pKX5FzPrOQ1DZghtenKxPBsj39476YCxVM
rBCDLlfSDjF6ldZJckDPw8KNYlKWz0J2Bk+joXkm+TpKiX8+M/yCge3IcCUv6JuccXkDAKAZbfSI
Ve3yBsY07TIJQx09HGi9Wsn1TXy7N1Zb8WrGHwMeTmtp39wXKMRHbuypC7/K4nUkpSWNzJUmUvsP
LXeMJ2eKFE+geQPnHp/GI32YmvjaLCrOVTrfJ03+6k/YeZShtf20pAERsZvi8JovxdBNEunrpFG2
JmGyemC8VmVybPVkU7d0TyYNT8WzNXQPVhqei6w49DTtdPE+CF87rCFqQrZkfqODRkuVVVJSuTRF
VysMG9Uwsve1pUOTocu+ZK1b+lGysl1DDXUeHcNKHsPukCHiz+9GqpZpKR7KpvQ684isWBk/AnpC
A3Vm/AIxxYscFgXYTP+O/kE8czP7sNslXbWbSryvASmzqB6vzAx/rBgMYIlJTGevjJRRvTjnYC1Q
BikU2CNLYFZwNFKhmd8YFlfVx38aBZZLKQa0LHiii2rz991dMaYWzUQtPCgS2GM5v1/UX4mSufBR
xiB3F0UWFuOs48RaZXsTRdhkts6VN+OPg93FXVzs0dFjKEoRx/FBrn8ocuMlKRnAIZuqxyhWyJGX
wGDuiLGuxFNJU3uuOvoK21zcYKi88uz/3BZc3MtFRS62Wp89zZgeMOw303kYSPLJ2a6u2ukxD+7N
7CXQ3q58/r/NDHzXOGwUfjcOhN+/BSEMwiBrU1TUGKI9vSP3HN13UgNgSdZ9bZfVU2eRrJXT5nmb
aRwwS/z7FtjOX85OFCBNlCOLEcBAp6T8fg9GTnOxMybxlAbrkUJfHKwn4rarZzk/9D+6dJ870sGw
Vpl/0kaNxd4T8CC98aI07f9wdl67kVvRtv0iAszhtRIrB0ml9EIoMufMrz+D8r04rZKgAo5tGIa7
W8x7rzXXDLfOXMeDx7LrubpW+2cJ20B9o2z1j75dSTJpxitp6YCq+na665VNmxNCMEspZZfxUlJe
3cyuyeDdNcZrOlr3iC9FdkqLG/6tCcVU8o7ms2pM4QEqE+0uQFRJCksxi2oE9LaKQGcW3IXDKi+j
aVYtIyr18iZ7Sx7bdJ0Ht2TuGc6n4e9FHABmWYgKcikQVd0ta4vS5kHNbcnfEmFSWa/xXkMxr2yh
rYj6xsSjQR6WQ7NxYhsIxXLO+Qv+Xga/vSAFbqMIa8VaOt5tIxDrtPTig5svWIdk5EhBeafHb7p4
cIZnlOxM43ukRyrY40wq7nyLgSXjbpTwyS3OlOWNSBfclvcFao9hGu+FVprURN1jlCYUyB7J9xb4
GBPXFkQJSgUXGalLhXmW2bsr3W1mBgHPqbwWP3EhmH4EBULVB7cex54rf2wr5HtH+nSle0OPF0U2
V2rm+9kMi3QXFe1E2yvxyln1oa0yCDQXHt2l+6HFu/BDIpvBWA/DrP+wygeMEYZl96pLm8FcKA95
t2zbu5DlUQ/fcn4SCcKjUodQ8PAsZQf/xmL6IH5aVPx9ok7TYWp4L0lrYQIxFz87arM6sGzZwYyp
UuYungmFRqP3CW5d5MvIeoEtwVu1HhbiOswZUSQgzMhCFJAa2s2U+XerLUQgawh888JfqHP6zjr5
oNlPtHl9r3vTqOZwMP6zbKe0m6pg/zDKaZhF02KQpjrbxGt5FsmGEBgQWZOQYes5hY4/kZ/CrfjY
tTMy4lkZlRKaDArjRVCi6p3noH5YZNxBgeluOaif2Oop/YzJnY4nYr2os3mNDV6G18XCEhZ0xj5D
HW/hHrK1ak6Gj4ysqgcBnoa/6lQ06DMeeAcZgaT3Ym7B4SgWKv7zNw4zkPolFJ+q5AnQmhE4VXqd
zgd/qxN+bJhQdnmxDYIrc6M90QbrAOh+jeIQsfI978Ym3AH5zHx3rcTSFH5fbMxjYUVUgezt+24R
xXaf3sWJO21ylly1WgTVS94ZdmlVYOHeokZ6osBbCdd5BsNdH/bM+geqZb/dWCL+VKCg/JZyOBqA
5u6uXvjmQTqZOFql6STOdo56k3ZkWn0I1YtXLGKwecZo+lrJbURIEzV50fZpDAx/m8JdPlrWvHKO
9NuCcOyEY+HrsFK2prPrjaUnHGkRoTGMuxMMNC18MI1lFy5b0tXyxA6kkyHaPRGIXXWD5lhlSjBp
EmfCDB8KBB54Vb4sVOxNtc0wLCVtoSjrljmx2GEkL9bIMHgnYu+GwbjXnVVVR+gJn6U1pjFsgIZh
v5nyVAOM+2476ZRh/tHSqzvuC2bcgTBPkLmmfKIa1nXbkVjDjM14Vhix6NK2UB/r8lDWoBQqLv48
yftitdPXovCQ3yfOoX12tZnbrY2cVK6VCWC9jTG/W4SH8BaXXtxOQgLiF+/GKiQHYJ0XcDUfsvZB
pbmG539f2uYqMybq3RAF08ZcyfrjsGAUjzJVtoujE8xDW3J2G3kt6K9s6GkEP7y7i9eRb4fugkRN
mR2ocfeO8gSFo5yDMt85K1e9UW/Tt2FBPK8650OJFF68XY1JK9QG+Cn0TQsBo4IFeMun8Ja5tnGr
N7NeteVg3TBrbNaKs4MoMBEb5lajDc/UC7YJ9x0vLpDjTbdJ5fcMmklzjuAFkmKQkY6jvtO8ecWb
aJ6j5iw424AlyJvV7cTcBtVRwnTTrWwzeNYCAH1MH9gqBUwPFWmWMRxznIOaiHPVfHVRchjZ0crv
4+yJL00vCIGBSBRqb/IhQhakHqUHvT3BdBQfUUgY+4wY8AxHmXlMDYaHTNnsFGQ0Le6DY+/u9jY0
xk7fFKxabfQcOoeSYeqwTIGJBORv0pqseCUDTt0Z+W0UYrR9KzhT8h8+mTK4+NA8tV47C7J9iMYL
uah3LHNbeLKYZTO8h4LQR/kMooRbPNXi8cHKX2EaFafemng8zsB2TTsT5qp6rzJESjbeQHjPkRFC
tR/YRO5SOH8xVzgMq2HtAoQV0YzzJhOlmwfL5tTKZzFdmRByswNkScJKBd82knMU2IK3CT4YPhCL
3AUuOMwrXhT5oE2Gc5RnayHkG+nmOTNKdNQw9YMClrr20ipnq+Ejy9YuTJb+VdZWrQDH2q7SaWvd
aRjNbJiuDcJEVFdKO6/jbbs13F2gnDCBfhXMjVvdWitZWTJjCaaeXfYzF95ydvTihWtsNNOuGa1b
N5KzjAjeLJQHCUFoQFwdYxkEwx84wDpujq7dnETuoR62Rsu1LUucb41JMTw2wUbVKHKxa20nysGH
d+aeU1wIqCAYsnT+fVQ8t+aJIgeSUTvM3PqYySTZvkRYDjtvfxdePyvwse4aK306QyQ7X2zRf9AY
PcIwKSFGap83IatDOLesuzj8AHIx65OWfYzeg4mLjUH4kVr6rAyuVH4/Rw9fJwA2jgZg9Ma7aJd7
N/U1zc//OwHD66dyME9NlK40UyaP2UoJ1YVUN1ry9OJLR7Vw5RaMR/jWl16cwQVCYJR+4Hsi5X/W
g8wj0ZO7U4eDM70XcR7ls6ivrMFgI7j5+8A/kImL416UvJE+1IXUtsXegC+kxxCSafVyY4VEP9eS
qeo8RfWVHvxXueeIBY4zfyRDX6DQP4+7qGO/TQZlOOXWg6VM/QgN2dbS5vF6dHPcZQ9ME73qGO5q
FTi5HRXIw8QXFsynQoxNKgg8rvuaNhuYJ0jhs0kpzb2rDdl45d+fCBCaiakxaj4c/L50l/+cZeNH
wSAFRbfDuxIPZXwlhK3lvRjetkl3St9gKgK1leoLIua8Qd6nAf7//XB++TBGGA/PRHj6tCRfv/7P
OVDeOGplBMkdnDW4PMNCJQkCo41gD1I3vfYVfKFCPy75n8NddMK1UOhxNgTtLvYI6dNxx8FbSIuz
Saj78wSqaS+MO34yESsCD0V8pU2WwNbbl701bUxrUTnpLK2Ufd6nU+YVsT5xeghUZb608B3yrbma
r8rsTh5K8HeMVW80mKI1TjGJvkuN24T1Fzh6EsWPSNjqeC+G8hdZ2XNOrXgns2kpOxPH0FIuZx3c
0d7Fq8Z7pCwPmFSp1ruW7qXk1qO0k2ai+2ohvFT9N1ObNuOYizSDrmgmPZ4A4V4lqaev1XkmxQeY
5n3qbdziMZaCOVCoAzO20ciX1G9l58NsRKgVb0YJzQTu4yDDsPXWdfPshuQiJXfto2BWCxT6qLuP
ebDQx6gx3ojwIEAkhqsAatRsmuBOwV5XS2FJ1yNBFukXtQCO/MpjDYWkJao606YhXvD+MnLNWdzi
YiHPmLyIVDGwRCdC/EahRpNUdG/d8AyptcnZuLrjYDlrK5apbYkoMB8qSNM6CoNGK+0rr+TPhWoE
ZVCO6KgioRZcLFRR0gaeL2UpOUDSwnrEHW56JKLjXSMd5O9D/YJlcygFLSGLMt+AerEqJ4jkEhRD
xMMm2roOhIVhnevnCOjQwpGlqXZhixVIZqOcq8t+6pbVwgg/tZBPE3mdjpNFP7rn+rS5MP5RXKmr
tP2sherKPfm5ho7n+b/y9QvoIgiLUBdLTzy1J3Vd3FmLRJoOyVp+k+qnv2+JNM6lL7/Qfw91Mbdu
4iEjoYbRMYPPSvWmnXP2kjNtFzoJrz7FwCLp3KQlqCqKsuyDbUOJjOmVs/gJEAGf/nsaFwtFOWiD
m0blcKpg9Zq2qSHeXiZ0nPJaDyF5TNzURm9luHOQ1ooJseRuyARSs63nbp2V+DRQsDOK25XVIQz3
xWuSzflU6bq8cIp0ymSczNarnVpGpxAu5SnNZn+IEFDUCNe2TjnrhZsKzqP5wVDSR72jzpVnH5oa
4arRS/VQRy+grH0181eoKpxqTnEYHuNq7hxc9+iq06Ba4ORkHlT6wLxY4QrVqfgrTttN0dwFO4gu
FhqKmJyQYSUUa1VeqRTlPnIcuwnuDTaddJ2qsMXnKCCE+tSbUAyfFOtGDO4itq8D+5J0Wz1atx7U
97fPLFyo5V47XlNOfslqv78S4JYMp2VdglCFh8J30CpszcDCvRgz8+RQV68C9WqLJZpF0tHQfUgN
/MrgABEtD4/FJjSWpbmC3pYItyo0Xiu+dYsd/4sqo3S3arAAklf9VSSscJ6SC1uSrsVB/GQbQvHD
D51sXY2iz7z4qkufhUz06nBvxYey8pc6bYrcoY/fWe2HXfQ3zLbwdKLFlO6Y8y9qMJNbMdVpJk9t
gYclemD54e83egRXL++hJcM+hFWgajjufL+HklRFUeE64cjIwKM6p1MEK1e1Z1k7/X0k9ddDYdKC
DwGTV8KHvh8qgNPg+ejO0NYjC5mC94o2kJAHDQdD7jmhctl7+wELgGh0pZo38oy9Qm5XhTAzk1eU
Bk5wLpQT4dilZ7MZbGUAPxLoXrx0JrAbaVMYd2VqV82xUbEqg6jbr3ESrfutmq3TbJxyiw+AJOn/
QVRI1o4q6ljKWiSNXm4Nrqt6Ra/J4TbunhnrsDKPPjbsVm7Qz0ngtNSZ1l6zdvix+MIakrGVtlSM
F7QfBvtR2HoGUp1w23ZztOOMCkaf8egEWt6qwhy/UhTbrfYeGKf/ckCh19QK7ozac14NwHHllaLt
p/nP1xmhcRUlBl3YTXx/wq0YeFieC8PJVR/d7N4rV1j8R/Wqx1GrpVxdZXB40ayBL0K9ZJlTw0Vl
zLC/qIZ5fefLxxJsn7pImQ0fvnhjOvA0TnF2+/eb+OuN06jBeWIyaPfFVoJwoeq9cd0wh12a3CMn
HBcJdz16vvvWmfvz9/G+XFy+fWTjffnfA+oXrYYYBr4TdU5/Il1aDNb4u8LCPsHZQ5hUzAJ3DsCc
D4cwWiqPVTWPa6rDHWqm2EL+bmfdrQcMI9/XOAeG69Y+tL0dEuU0de4qXMvdhbQTNIj1+RtAW5yf
DP+Uot2ggA13Q04WwkyEdI/bN4Zo0iyUt+Ed8YKVM8cw0DEANYMXhcoCJUA3UebmnsSU0RBfWEEr
dw+ScmXgo/3oL6CgWax/+KsSfSZ/kbb+qe3jLjLl1B3yvUsQGP0ebnXgjyCWmA6jf6mZJc4UHA5x
OwRgTGZGtADJUJyJD+nfmqb5wjHnQbY0TMg3sK8WBXUlmehPlJvQnPWpO7obTmV3vnUquwiXYrXM
UFQN895c6grmlqtOXMbmUtMXujhrQiw8Frmx1oHcyJmXrnwWP71gxutFDKxzwexV4kWVZEhJFOat
lO8xkQT2NqhZ0qnizNj36Q0K8DfcggvMxybDM+RQeC9wFYprjANpXF8v3kIImiwXI9uAzOqL195v
LaF0lSq9a6fi9DmapdM36FCTcPH+9+v+Rey5OJA+Eok1Ykcok/WLZaCvS0usHYg/ikHAGBjvY2sC
4mANRNZkve8w8/X2YHSp9p7X6EVcitSC8unKhvPzM0cQjamWKeMNzt8X1yv6UW4klZHvheIUKjvf
WMRsJ5O22lW9Akfs4+/L/sk1hOYjj7RKnQqRDe5if3N9V6/lRtR3iYSU+cFJol0v9ze+MZoIKyr2
qmazdPIxVW2YKZVJwpa8FBTZjiOMYcznBBofeUIzz6oPddnsY/9epRAT0FR3YYhNi7bAFG+Gr/+0
cqoF6jrQkaH8MLzopLvistQ+LPehmA75uVPbg4Gn6JUr/DEl5ApH8ihXiYkCKZTf13cvRo3Vxp11
ZDIQgzfLKCbSPZH3ajfxcZApwFln4Q3CbrOYPHLFdbDyUDEtlX2HA1N2Z41nNktiWz3I5SPGATMP
DoI4K+sN+m2FiVNgA/5Buk+uck9/lB/jyY/2QFzAmHt6cfKZIlui44jKDkHhVHbA1YJlNeC3OJqX
XdlhfrKsMJ40sGhWx9cPfO/iEyjy1DFjV5SPHhEidoKHrz/pGF21Ow2Et99KG2FuGcw2p7CYZcpB
/+wc/Boz/WitiR/aMWSjzmYWQlU8V7emnQIg2Fm6SJHCZDnGgdOXz7+f7s/WhnOmFNQhHcDXk38w
w/wmDsyI2TcVjN/tJG1Xt7aY72A05i6zl6niXYm1+onyIAKQReyAie3ivb0cOyMGKVO9aQO0fyFo
vzExk5Kp89odDPoace7kSKgwCGGG2EcR0xjGjvn57+v+5b0gfZOMRFI4sQ+6dCPOFdXRU3IZt4wn
GIFjojajYiuVs5PZfx/pp1/aeLm4U0moLTBI1C+aRyhymWSGaor2QZ4uylN4Yo47eVDmHdjKZHMt
7OeXFR+NBRZk2C2b/HVJJbHEqIzALKi4PYYATE+JIJDIIDRORnXPIKGonzVpVSOs+ftCf7ulLBCY
2Ywp6IZ58fbroWREQu+Rx1fbuXsYpJeS7dy5+z/Ym7G9YLCBkgSujEkl/H1FSl3sAao2C7fhZ8jo
uCLGKWQ2OjeEY0K8E19Ke63YHx/S992NZDucQ0SYMyC4lzd1iKK0DjIj2VJwg79wZVm7k6P537fw
MmedvIZxrxbxbSPxGm+Pi+WqFfJCy4sw2cYy4j6RBHHtLOF51GaVhsxoUhkmQu6IfIKI5Iu1NpxE
ftVUg4PBpLeGiYBjkhZcM90bN83Lq//3tC5eYTBb9HJZH27l5LOVETwpJ72+VkD82GdoILBcJ66C
Bl9H8fH9qdZq0WltTlPqOSuL3rxnuFo+sxrF3TqDkvlUPkHBLmdueJYTaSLK51oktwNTqWs5qj/n
IxenMt6Pf2rVCPeHsg6V9A6TeDJeZGLIGCMSN67Mr62/I1zx7dZyKBYF7PXxBMAn6KJLKEulc82O
lNzIAd9c1Yk1lfHfQG5W21x7V+E4sdKGc3bNqO1HoTQeeDSAwgT6l48otBIBe00WfuzHuveotGU8
tjzK69vh2arUK4uD8qP8Hw+nq/ooNgO7uYRtBtEQHK8Io21mvQYFJuEq+VSvJc4rgnFndISImMak
LM846TNXzya1ldq9lB2dSqBGRqAxtim4KOp4dcS5aFv02Vq2rdgqheg1D6wFZjhLt39vMSqQcccm
Sk6772thoTjJlc/0x+cwXgsO9mxhY6F7KZ2TEz3FFGlQxiEO8iSsLpjhX4ODf/scSKWmrQZ5Bha+
WOQyocZUVzGyg4YTwl3E5BSlBJNQza6vzl3GT+vyJQTCoH3/6ld+FM1uKFdUT3zf8a2TvAFgut46
7OyINsVCSY4ANOsxYF3fWsHRC+7/XvV+At+A3uJohIogEaj9sjVMJTG22iJIbiCxiOm8suBw4DAA
TcqfML+Qzwra72apW7hniBtSCwq8pPLlgF1Iscr1FW9O0CxBIUsySq4tBtovN+ffs1MvAEfFqpsg
wkxjq9OGOu2LPvi45uKFrqgbqxEJ3jWY4sao5QNnVuiHsG5nQoBcxlUWZYmvLZSgVsrsEJkRO1QB
+Oca9yp0X2h+1DkgN+zKmoL4q2snoyJKUWMYZc8Sm5uEgqmERe0wdDOV2NYy7LEafRHXn0ip5HDE
ylTa5bmc8agYooBnlr6yw114anq4eXjeInWMpdPi/EHoTh/VV7QFP+uN70/vcgWTlViTqjiPtjp+
PaBtSvvoMoMybxJnr2DYn0E9wj3o2kv7Y0fmsHDo4bDS3+KjfLFdNHVSmb0ix6iudmmInAiG1Cq5
5nb7y6c+om1MRMEsrB+83JB7GBRpmmzB2vpmh7Vi012B9H750HlV6BzY/CkQL7WxIbCxUiVBsi28
uUBqmYzFuC0h3XHCx1Y6//2t/WzTuW00RFwS9bfyX/rAP1tba0ZhGWi8zZY4UwhV0D7GVB9IAnZ8
ktEzZ4cAloRsm64dZS3mQu6mbfYt9P2/T+SrsbhYc2R6JbLqMLLiPMZy8p8TCRxDFXTySpFCWJt2
3i1Ix+MxTux8pX4lpOcrc3EiYGdaL/8+9E9oZrwH/xx63Br/OTSVo286ZeRArr7PXWj3mrkbdGuq
ZIad1QokJXOl19BY8w9itAgl3RbG3CJ2QiPXRovuJePazfhtjfnnjC4JGV1mFEXSGsHWKegA1c/S
K+YtytPsMxHqqYK4LhZwkPE9zKMgcm2R8cwC7VmobUU+MwQUYYxkMvPb4pTg39dAoxo911P1Cpfh
18WQYApGosCowCsXlWBqWIHHdhVusa3U9DlOP3Dn/IVmnQnbTKi+R89TUiICEFU/tWNVs8foBg38
na4ubY150mhgCND0jI9swPVCe/K8vcwK0eYnC/N3QjQVLE9RNGs4FmXxZ0IMAy7JIx2kbi1w4xSv
nlNs8CNBjamCFU9Z+Uq+0IK3TBBWUjQfzGxqus89dKTQU9Yi66MSoquTPkOErlfa/p9Dyq/X6X/v
ycWbbLSY/YSOnN4pEwNtTTdjHjjHp2qyNZcKY+LkSkf524JBTQAiM+ozGcR+f30FTW3InDCibYkP
T2v3wb0QrY3yCn7961fCIyY9cwwvki81NXGDkWyhSumd+znyAb2tOH0dJsI02bi7wYb96E/OydSc
/v1x/rou/HvYi+3WytJQFeI02g7yNjAhRVkLDaC6xSeoZ3+X0gzxbkr62MhUf21NKLg9rgLau+yH
yzgRGGUuxObT4U0B97tycr9tOtBSFDy+dZVArHG7+GflkIPKEQzX0fcuphMEAZnley+aY7Wk6dWy
yXDZlJBtIhrpMC8zj2k7jyTyzeKJMoD5j87s3q1aH5MhmOmq7Y9aExyDvA+9xWcDWebf5/sTkRoL
/FF9pI8Z6ZiSfz/fQBOUoK/IkmExaaXnumHsC6SC6E+VU1sdXiJYJV2GZUzaTy2kJ+1INc2TmSk9
NKY/Y5YUFK9kA2Z0JCb0OAVfq7H5rZ/Jw5mGGgNUGMAmRlHyHS5EcrVHfL0bQmkTee8GP0gkZ8Nq
r4C8P/vk79dlXGANYRJJZm1E+j5yb6iDMvNDrJ6FyFoX2UrC0cPV8WBTbMDRVA1ncr7OIh87smTm
N95ULwnwuHJGv91pVaFthdGHKTna1+932hWII1GcNtpiNtQfMYBOtQSWDsuygVmz1k3JExi6fVX4
D55AvRhA2w7vU12zGwyUFYjsDPFCZhkSkqy2fspCdVnDe+pIZoKXBwP7qapvxFI4FYCwROukOMrW
FQmUqZ14nxFLYXy1WBi/tYs9GjwfASt+3uzRl0BL2ZHmVxQRcAQOgMUJ3bnXfTY1PVvBGE8vF5xH
pxKyKb6okED+fnl/68K/Hf1iJXBrrxejllFnk58oa9kwUM4xrqbzY3zPHmC152wArLyyvv7ERBUG
1aI+YlgE4MDH+f4sg0jCh9JT87Eiw0Smwjse8UQNHPOfWz8yM8yzrlztuHRc3msdBECWLDL2SBD4
flAEhIIfprq37Sq2TFsYmIup2Zf9d009n62jYYctN0BlCe4UOSpWAyqOOsW1E/mlU6dNp1kf5UlA
UBeNJ8GvCZeaYJswcmp4OVV551iKrcvZusTvO9KXWsDkFtJ473fTPhkTc+7/vhtfTdWPu4FFtQjU
BgHikgkomniJG0ne3+02FpLOYPW4OCzubFjRYKeY203i6QrW2Uc3GXWs5/Vncv5cAp1vl6fwNrNP
s//L9z0uoiz+Or3/ZbvRhmSfarGbgF/sVNfdJkO/FevqWOXiXIb/ThisXhA30JozWWi3RestMF6P
K3eRkvFW4GkejxKN+IVeD3WdBt2eZ+oQx9NEyXxAd+wGwN+FeEiGelUF8CJUiNGkdDlqsa3y7Ksq
yjp+vOEsa085/H3Hf1nAEMSPDj2GCrjKBvf9/dNjq5BjFN40BqxFykeFGXClzk11AWo10RkU65lE
lFW+EKVmWhIXKDdPif6pIwYNAWgEzfbqe61YBFDyK+SVnU9WmYcvGtpwajJasyB+GVPKcvRejvOa
NfcM1EC7eKQSSiLEQIWtoRv9+8Ig2/z4sv5jtMp0igb5Uhefc5F4dSQo0N1xIUdNRG5NFE/hcFl4
6tRT09aZgY+Z6sTe4CwFU3MG7hDfi8ydmdK+wDi3cGYj8biGHznDd3+gJ/nEGFmzCJ7DS3Ku4sBG
/zlMMMUVP6GBoiWrk3lOz5jYI3iFWq2c4VvvEPo+LMphnGv39+0+QPCFmSzS9FHqNbItMQwYPzl3
yjbQvCsyRg24XUySJ0rmyiEFZlq8w3GqbtMb88M3JpGIS+tMEicGjn6n+jRsq42UzaigPRlzELCE
ZfshULUp8zBfZM5CdVfCIbILu1mogMicB7Zj6SS/bxbiTr0X6HIQV1CwCMiC5gkB9NVEb6e9MAnw
RCTHg+m8O5Uesk28KlesBTa+olBkF8lneNReBDtedGf/kMyxJ9nCRdM3yR6n8fG5P6EYyyXKtgmu
v/CcCDLslanGNBrJwnuXT82DD/KNEnI56JP6vV/lC89OD+6d8xSfpaU7N7tFYE4Lzhj/Tn3W9EtZ
nxsW5cssQoEFs8KYxdZEz9HbLaJhqiDg60mWnZomAieIdTPJxNKQQLU5ChgIr5I1o0DL00XdzI3n
/s06l5gN+hOaKFAdKAXEfIRUn8GM2xAcxCdUH9yEUUcHTWKlnOT3njxlqC7GluFl9WClaBdWprDM
srUfbnwETrAsYLDyh0iwmkZ77TmBtcZdsMt2SX5ZN8z4k9KNtE635l3WLFDrxIRKkovwltz3R4M/
/Orc9W/9W7Z3brFicAn8OetHxca3Z6tvxUP9pG/9nX/nb4ul+JgUCxTTDTETdzClsptmDx+C9/TR
vLVeOH+ErVxP3syl3MYhlDOz8lvfn2VnLBEp8zb1rfJkYh14lM44W+oPwpP4YL7ibyVOHBELl2kG
KPUgvRct5j2TCK2JO/M/tXfaU6IaBSzt3Am0PPGhPBanYJM9W0fxFdfBk/AuoOYk5hm/uVfpSG+N
h8zw3sYT8p86zim3FZJ28Qbh/iKPP3Q7DY/4r/gYPMYf6fk0knafXHXJiYVbzLag7xuYf5KGPMFz
kz9HtqUzzAqUHMgajXWbY1QxUV/DhJZy0p0baIJU6OaEf4BupYMxEd4pxliIhadOncBYLtSJ0UKF
nGjvPbaS8hQX44N739+IN/K6X4s3zg2JHvXawTdAf+7qKStE/NCe3NfqzfnobwZKQOr6gLIYoez4
Ex1jUuM1Uk0w8xt2zkbakQjOBUB5kzcVQCDW/DVeqnMcsvlvL5wRH40MJTt3NlD2ljhOLHACem0U
ShhjTw0FxeyEAR+cxpEffKfc4fYH+OY+RB+oJdPbfqnf/L2Q/pzbjtAs9dD/X0cvmgmTCV+JbCLe
BhbY1LgUWeYETp+IWiTA2K6ZxOVs9B1lJtMEV5bxn+MKEAdR1JihMq+g9/q+PTV1R2SYggoX+lY7
7ix8wcmUgijwyEahUmmvhUL/bLP/PSKWjd+P2BlKL5aKyjyzOInxGozRGr1a3pJrvcMvAML3I11U
XFHuYD5XcG0x18Z3WyZHNbi1mHj0Qb3onFF2ReeS85JPtfps8gttR6fgXUEi/77H0IW+X3Eb16nQ
+kI4lqCuhnz4C6JuqDuFoyjO2qsV/nhh36s8LpzZ+DiIsjQGYN8PmPpO7vH/g/HCM2Hm9MaiY6Cj
+kT+rpkbR+TUWjeJcG2A8zN/D8X/Pz4s6uWr7MapEmcYomwwYcEiBMDxbTLd76fL5bVMiMvCypAk
CABMxXFDAuWlwP9+kWblqZ7XNvnWKuZyeYMzfNE/JMUO0jLGO3KLo+WzWh9099aynio21WZpSpsQ
uFFQzvh4qt5ytKT6dBpbQ3aSf1TW49DeaP5udNxp94P06DtPufjqW3c4ZqJwQ6Xx96d/AXv8uISx
ZfgH9ghbJ1MDV4NXrSw8461qPhLcOeTgSg16aTz24zgXNaiT6zh7lGG8raD+FdQh8P3L6ly74J89
XbQtSgtduOnxspJwuZ2qVEYKQHU10vnw6B812BRxCRRLoglHKyAV9TVfbsDSqG8DSikVupL43NYV
y6gLrZhStplJVTjtw5mq7+v4zZDn2rLNFqlX4P480vNxnCjjhZJtauuz1UaJ3IdekBP4UZvpbVQL
k7aJZ3J6n+vAyOgHM9IRCybYFUWM+d42+sSUseqSkrVG6tMopdGu3LlLQOTrzqkQ77De0olI/zFE
8OqUfAiRIVWfjxcYVWtR2+XSSfJeXLB9F6noRNOeWwGNEoiNQNokywjeEvTRVxkaF0vnf2cD+5W/
oOJhMPH9fdFdNTWzFO9NEMoAhnJou0y3HKIrRtrE3+/m5fzp/x0Mfxu6FwYoX/zkf17OQRHEmAcQ
brPs5GIP39qevouZfzkNmdG2EtlOfHLF/so3cQlU/jjuxRqSS12VhoVLgifgDXx2obuNiaD3ZhTP
+nBqP2hsoDyqzpq6dAjo3zZDuWhe1GEDuQMJ/5X7MMK+/yym/50P3DPQaKwCwW2/3/SYvrEaZCY7
Xb0eY7zadN7qG6t8dNU11i4ed6A0z4WOM26EZgXxcAMEODFMfGZk48rd+f2FZMakwGkhHNC8OBvN
IP2oz0t46gZaMpuGSNcWgrasMC4Vd8bZQRYsbPB+OWFiqA220ts+rg7J8u+78sU6+nFX/jmPiyVF
HoJEFxRo3yFtmajQaSF1YTvH0HMpN8Jm0OChNjsfoTTR1Y6JkUFDAnuFYkZ+GRT/Ecg7PvXGTDBt
Qz2nH5GLnL8dNp3ObdsR8OVPfTHF0rdcwtQYyZkixKByzk3Wi3IBdSPih+rAY3n/oULj8eN6HkK3
SDCIaM/8l2icfQzAHQeDJWw/whorffHeJVw4JMAJCjfHGdPbgIEE+N0ibhJFbDz1hR2q5r0ePCjD
MTC8eUFLQ8ZAoUPzF4/zpQYXtLbkmRHsS7Cr2HjWYuIPK6IoO6IZr5KEtF/fQKIgYYnyDiJ2/f4G
am7kSXmNpw3JLzJM10eGprTVxHyIkLAxfZrifJCOU/54L8VkqEwbwOEBfH8KyVvABiGapLhlSCv/
Bh+BvX/IwwPyzAJFRzrV9/JOPtXkyN9VR2RnxxghI+6IzyLSqrOiz+UbS5sqVMYhUY8bSzkWAVbZ
Y9kcM/i+L2/ifYase9pS4t8qmCTu4JOkdvjh0pGpx2iBeezGfZXeFbyDmcRXNDn+rbN3CRSZ1/19
Iy/8ewb67NoJzf+t9UpTHWCRvVXPVGXBJAznFbbW4SaK7hR5Hj67N9LB+aRKhvqNgUEZYpQxk5bl
jefPhoU0K2b6WZjp4hyL9S5hYEDO+dm7G47OjXkajtITphfShpaol3DaRgI/UfftCfdasiOmKeDw
eC16YDvHToVIOksOsTmvhRvtQfofzs5rt3FsW9dPRIA53IoSFSzJlmzZZd8QtktmzplPfz66z8Z2
qYUSdgML66Krq0mRk3OO8Y8/uPNRvifS79GcVsw+2WG7QXLIPrbm6ivqy1Fa5HgT7JUjS1J4xirk
REZG7b+qryRG0HMKlq0pa5dH+Mpcgtzyo8nkYmGoS+F5iI/1B0Yy7u/xmDwkTxUzXN9u96R9KcbW
enLHD2FnTafvsuk3lmgTS3aPJ4GPa721zN/TI4wS7Rg+qsMS/43I3wgq6IwDSaF7SE7aXXFqH0Qd
+oRTmLa69xA/TKjFqxI6zWms7Nxy1HAfvuiuU7GQRmcI5t7DuLe0jXQsarSwmzaE5bsJDrF5sPYY
AygH9758L5TZQ0j89j2aa2HXNQsRdEEzbOUgHMIVFech8mfGun9Qmc48RliQbauP3obnkyyNpfxp
7Ig/5B+DD4Qv+ct4Fz6mMFcXhWd7C4AYZEtYnycbnXQ5bW/mDr4hPdIPhbgg9y4wF6K5UNU9isC9
+9QOfJt2WbwQs4RRaH+Msw0+DSFOdMQmPRjUivzcEM0v9iz76iQcsxMTl6aZR92qfpnEYr3tvmrH
8Sjes4Gpk/xh3rR34bM13PMAytx2t2nrGHs8Nl5KkdH2I86jD/kBFkPzQtiBS1TMA6tP3IbPnjRP
tni9PmYPoMyk0wA3qXa/L3dKu46kWXIvvYqfrAQsrqHAfGihPTz0gy1ii7rTn8qXhvZZmtVPDvHf
7VN1SDH0tHHASF/CmJCNhRHcu1gikS8ExfngH0VjHQPTSMsSYwus+PMlOE7JHZV2j/8iTTlgysYj
DjmaE2oln3LscSgo5oloJwuHZ9di1yisuhbd08pFo0jHNC79X62HnwjIGspAGzaRji/SL/Xkrg2D
NDpnSgiRFm3jjAoJIzONCPKBoQ2o4Cz+RSAP2NuHhM3Pnv2F2UY+z4mDGFaoYwpHTmAZzcRypRL3
gJIDRtCHe8f6zx6De/He2ABwNL4jPVqP42PxYYBphL/Yk1T9LY3mmWQb+qL0NiLosLeqgztFxId6
bwUL6gGeDo4oI4lALBg1/hW50/Tc8A/y0O2QE63jnIOEMyX2Vvw9ESbvSj24PtwsxypXGGX5zbw+
dcRjPKbIqLiRWc8ACj8x4Vhlc/qPJsRGf7Ij+vspe9nB/lN7MAGfQiXhcIoXEOsg14RDDVqybaS3
RG0deCyhJm2x6Z1O0xajp6K25iL+yDR2Gd9AFx8KzimdVXHjVi6Zhv+6l4vxeFypcSN3VbLVSlKF
ENX0Yrr2PdpL9AnIkGwJR6AUx2Evftb7Qy1kW5X2oCheSpUgshB3J0HkzCWfkEdp5hEfKSdG+NCN
KfZO9N4BPis6prr4/Gtkyyb+sg8IS2osZ8DuBxHgNqhHpFYWdlNfrY9yIyBn0dehsZKzRVMbBtam
Kvckrz0WLMjMD9/NLl91qjvrEm/eYlKIFfWsEgGlGpn02nVeYyDbH2Tr6C0Ddmwl/12DTmM+vxix
tBI5rwTcBEqln+2iBkBUCY9qOLAEDH7/lByLM9Fkd9GdlCG2pzqnBqtLUPpH9cZjSDryHaCbmels
JHWE/0GWESt+ksT3RrDmQvIV4HyYx0if444gCYvuVJnFBgosdelVj67/6smLTgso5k6eUi4DVNmF
LDiqfvKqnUz1KcJ9Z5Q2Ka+ieGEUPalIsWMiVg5U8ht69chYFsOkuY5xjBSZc48ebsB8RxZErEie
rWnGCQRoYbE8OSOm8mLozwXWx3qU3YCbrpUy0+RTtyR9mudelK9KYpl1mVjBtoaHEjDBx3NpJ+My
f2vYqE/t/2WBig5XNvCDlTC+uGgjzDASmTZ28gMMwmBvbpRgns4FtljtpTrjGpGb4yxROj5j0qNw
FeuhvOwaYSULxzN6Slt5j+4xteGjfi0RGf9my6Ni/IVz57s396RN/Ya958J6zh7EO2+urDvV6ZU7
AQPkuXwwHgunPHDMv7eNPRRLXV3jWpyOG/0lNBc61eIt3te11vDHz/2evf7o1hS0sYbU8GBRCTBP
NnjF2vdUM43ArP+PMo/vvUD7dhJB8Mlsa7qbH1fTh7oLMNgJtkO6LyTyHBZdv9H5frAGurHvXGBZ
35ea5rfmVPiqTHH/vNRAdmUmtlU8DY1Nedmirxg61w4p/GF+znAX8qp9YXpO2C//06XptNiA0fJ8
D1N//Mq6tBRrtCBlweKT4V8xUkLt4U6fi/vFVzd9OFGD9im6tdleA4Z0urv/ufLFZxJbSViHZpps
9bdROhO0qwxn9C3prxBmS5MSrVLKrGR5RheuU4g33nQK0C539t+fwfR0L78iZL0yKjVdga4wfWU/
HkHTtdEQ4AWwjXJOd4NkuWHFq27AqQUItxkl/X9COX5e8+LHk26Ky5MIAECSDAQ4AEyu6KLg5Yy7
2V1d+h78//X1v7/wopGVdJayOoLwtDVWhjraOo5ZHZ+zYxLtQcfMrJlhojprvCfuRKv3fnSMG8x3
mddVD5a6stKVitVnee6xkzBGogIXuMcb/kpJibHCWUaiTvr7W7kcGfzrpi86QrMQfOyPeUQNsDZc
NU98o6f1w6PhrjO6OnXXN8xTPeaj4SYvTzcuf/WbJPIHGoEJo0O7+CZLkrwlKYCU4/t47njvICOA
gRCDDPDmAtl0SSDnczvKN+qhb6zlX8sRxReEYbwqtEvxbzWaZUaWakQFhEso6HYl5BslrTA3aJzK
oqFIoUZBB/Mxr9M4o7MpWGmWorsYIoPQMVJChWdZZPqZxHvOP/wMe9tvU4I4cdGn6lBQLJdkmGrt
77Zu5y7mIL6XryN33VrpvKDSkvBu16zq0Bi94xqQ5lW8IE3vXgAUq3CZSluDYXR345l/T9Mvf7qh
gXsYBsgfe8OfX2Ls6q3nKlmGnxFmOe0nv2Wnugo1KMqe0cmwb4X268T5SyWEi1RbSlJmGwQ3eFjT
xwxyVEhTCFzxu43bEuFjITLLbk4Fg9zpj8zeX/99mVw7kn7e8cUqYeShim2qx1tXXlYMh8GBjHQZ
AMzQjCfvf7/Y5ejh+5MwsBIyFegkmEdclKe+Uil4u/FJqKjgOQvwHJ58yNqxcTTxd28edNw33eR1
wo/SnYZEHClmbOQTbS2GwaYP8yxvb2zkVx+BDlQHnXJKEb/YyuSkz+JAU+Jtjwdpeaj1HQfIiKuv
v7nJ7Zm++YsFAgkDnQfqlcmZ/qJXKONADzWj4MwAhycnJDoZt07EK6cBwk4GShJkKtQBF884kXK9
blRc1igyELXqwFAumMCCtlaq325OCi+ZatM75XrmdPTj7CdfAl+hH6raSGz2fuBdaT7OlphQFqJo
azl8DRfjLblchda+Q6rYYuADJHljDV/rwKClysC+4O4TgefPz44WqxoTX1W2uHD0LnJnYSEmse1J
1a7iHG6Ym9cKga34R+rySpWYr4ido3QEr4yvN5b4lZIWlpQFZ1hEXKbJF4+/bQe5MhnSbityxiW6
ZBqmBqbHwBvAmTbasLZ550KItzIezzeuPs1l/7W+flz9YgOSFclPI1kJcIpZ8OZ9ULOqX0Dgq8iq
25YJONzN4u/aMOCPn3yxhzRe7ZptOyqHjAbnF+nTRF0EGDFBatKcDGdp7Rddp4LzCXnqnyCkZG7H
czqw/hM4tP3Mf6EOgipLq0YKHyOlGDYQhT+DL+BLYrZzp+W8z+YI3RJCLP3V2OyV5kE1tpmxID6X
1jXh8fJDk0Vf2no+kx9geWBpiv0K5YFHIOWH2y0VfQ4T45h8diYGtzNGVCrogbtgg2mqBWLSqllh
YAopZlSXNBwR+J01V+RVf5SL+SgtgT9M+FuJzfiICRmuY4yiAV7J1TNNR3WJMic6DS9xG9MocFjI
g1NQ7yw1ya/GnGpZn0cGdZUt1fMCSbRhd/o8DucxqBjm0ukEUIQCPKi130Jvn0UvNxXoV7cHg9EU
Cmlt0hH/+a3IRZvpFa3qJH1E9v7PcJ+tSM0PdHkeJj5/X5LfTkD/WpK4EDDlRnGufa+eH9WpW6a9
1QRedhzqbSFsR3MlyNshP8eEfiennCZW3Zu/AwMrbpGw5FOjHtP8rjTsot0X6SH2zjBm0vTGUX1t
RoPgVMUcAR96gwP74jnIqSUUI32DV9hNwHGzFNqNqhFZ2p0pZVHkLaLkHf5xzBrFiT4Ae0I9zoyD
B9eWNwQH197Kz7u5fCumQHdEQzHdjVzYVIsQJNvnRniXm4f4Rrt25cDjgMD6anLaM/TLQDSzygO5
xQx8K1QMh5dwr9kgePkVDgC3RDPXnzOV+0SdmQ79y1/mIuF2c8mfPBak6oBxHTYLqr9HlY993SRy
Ds9Z9QaveexPYSque+/Lbb6U4Gy1t3bHa6evioDHxCYFX8NLmrHZl7kVx7m/NaVN7L1NBFVw4Tkc
LtD5+17ZdfXSVc5xsJMyd4Hks9P/w3vWOSc5+mUTX5yLWqN3FaFqOz3dNiARFmbjdoE20V9AtqPs
0rIbtTjK3CsHws8LXnROlmskcZ2MwVEvnI5MMFRv/M8R3UUYOxXOJJA/2TonzotjqSD0dp/Nui/y
OuGJaljOfxq/8LXMnq17Zoh4Ekvw7phd4TxdrdXsrub/02Wu2sS1D+/tff2BWPdNwZLdVkF7h3no
28Nv9WlkE8Sx7FV/NdV5/RGcg3O2a3bZW3rv9bNji+k68Bv54KvgTdsyqvNQSpHB+8ahAK0AtzNo
CqU541/MP4ZmJ74OD8kWqfQ2Pgbr4ZPI+ASKarlg7keSgPWOVZqyKz5RhooxefPM3udZ94iHO2bz
pEKCWhfwX0HsV/0hRzEzeYzg+ssoR6VjH2GkIlhdaJPeFgvSeTE6XrCwULFyYr1XT1KMGG7ynMRT
rNUcI1lUPnqrhYzJqGl79YZ8cKk6GujQ/AW0yn5P/Nio4SiMzRTsddv7gCgo8c9wc+6myd2Yz0oB
4casgJZpLHh4WHTdBS/9K2ag4yuZnv7ZeFWe4L7x7xEyNxwAkbG9hwMX7xja4PfUEVx9HxivkbwC
H//7Rn5t1/i5ki6KLFEN0lQrCRkQv3DOQ67P5JhaJhg4MA//4VKySIChBP5IUffn3lxpZenLCeZy
Vf7cN4zo1J3Vv9GwIkG4WS9f41AoQBmSzPfItnCJyhkpyJbISBwBOBSjjlDhfGNGpzRHv8tkJJxY
zJtJiNeGi7//zkt7lO/a+eelpx7+x9kYCm4nqQG0hZFEA+o1KXuTQbbrcokzkkmGQLNE2CuqZ1jz
EMTj/9IrQJkBG7S4F87BP6+flH6fDgW6i0E8mD7ixfQLmJB8RZnRo0VZdBM3+nayuCwHdI5blATA
df8SUYaBGGYowzkPGrznFPTgEBoLNZ03croKCQAAlcY2qJZWPebrRaTjVF1CdBLt1lp3oX5yOSos
pwLtSTxiB9RAusc5W20Rpgj9GtRlMXEEt2aKJ2eRrTzzawyLbdIufV5vNv5urHyumRkSNOD6QHnx
+DAncemYtvO6h7NjiesSqQfBmTfe9hXAkBDL//3pF09bzflD9C/JNimVRWsmVJQS1KQ3zAaACk9q
95Jjc6JjUNyaJN4yxV0IvjjXuhf11hd2rd6g8MFFFNdr5HwXX5jfiUWQpCDRo3+EpAS7ouimrxkP
WdzA5VtA/zVgRMFDGKclTIzwebngkwaZpgdRbUwZZXc7Z+c8IeF1ntZLff4w3C8Xdm0/rsCEZq59
q/68um2hV8SfEQM+0br4xMqwEaSAiPWpspqmPnzc/2iopnec3yCRXisw/qkuMK2YHOb//J5wdm/H
2kySLeJk3Cj5fNXsxiUuDSP+2TOQJmFeigwWT8c/rwGCYOjpmMvoYuaI8u4k4pAHOVhAHnHhfzfG
vM3SdT4qRyUWtsJQk7aJC10ozTMhtgkquwtKjtoSN0EJKUSZPNZG9jSaTEWKbu5n4vzvy/7qqv9x
vxcFIFAEO6zVYn5SLTSSBrPN6B1uM+Gudb74q4B1Mn/QzW965c+tNFEj3QtiQs07FQ//e19dlhUZ
Sg8c0Bk8k4Tw9xuv4lIr9/0qgLMA3hlfTRZrf76Kyu3GIiqsdBubSwjZAEzkwhyEMsbBZT3N89Bd
u96tQNzrl9Uns0ERhxS8WP68bOZ2vR6nRn4v/SpwkiRtKJ0yZ8INo9P+DPH+7y/wGpA9oVUYpBCH
y5598QmFoQaFV9WS/ZTUhasWhuuY8vW/MYcHTjbRAIla8YrXBWdzO0a/KFz+fgfXvmFTpFvBFh+O
4yVqJowcGsbIMRlRI7c27DPcgaiXaViMW4kF15Yrek9OGYikIlFxfz7cog7VIJLNeNtJS9gtLFcM
w6CT/v0XXVpRfC+d7w6czZDa4xI1G0pXzjXJJQG3YzBNl4krHj4IKBveaP4iQFHKKyqeoZ1s8g+0
CD1EaBmSh3bTVnd6f5dHMr5bmOBMmRhQSf/8yWpUMpPsPciT9VIiFb4iz0o+gQTDt8cNL9DPnXa6
2fJeBQ5/XvZiGfugdjXLmAwxcDGqPH08+cAPckkoRoUZ37ymtCe/PDqpxa3C69pG/fPa05//2C1E
0RNyrYyBvcN87aL1GgnzacQNnOspEVB3dQQmaLOSd7OinHezFf2xq61vjrauYpc/7+RiO+9JcB0j
EW8oYIVJ22HIXywAsT9NZhIVGXzYRU2c5fFdU0oHX2zfQoZ6+PtyvArSwB8GgrBQl+NtcfE8UrPL
rJRV7z8ZkePtpwODz3wS8tD2Acb5yUHMOTXWXjmPUIwBbz3Tv/7WX/xooVo3zgx56oP/vSRNDK+A
5LGxvPgKSyHurMKsqU/MnYihReIH5EsDKKYb8nlzup8IcnscksotcZBp5CtZ94qM5SZaKB8UZ6TH
CzJGRCTKUOA1Os1aAvv3pn7l2rljAYHjCIJkGhPJP5+cLldNP4qVsef98e7GZkMRD+LOzjgNdEZG
fLcPu2lR/Ovx/LjoBYyQy1Euyf4/FxVaquF0I2kHTT0FMgQGCgH9BMqCBCCCKMimnfd01km6aoVD
Jd0ig3/zQf59N8SsAv/DgLqkOyutL3tll5h7TTlq/aPYrzMpcTggyCKGP1wyrGXW06bJomHnRkuo
EL4Zs2h8t1omsNc8mIpWvlab9ynbHPq24XrLisiDyvrCKGBEac3P8WH31wX5S2KxMWQCqPoN7rCo
tCubxK98D/t/puhEr81GcV1JxU5OWB6CsghQI6YQWIK1aq1Ncd8LTBVRomnCGVt1ARy0IXQ029cj
Xiw7XXwNzEMdf5Ztd2NZXzvHaHrEqWpTMCW+2PFC4CelssZoSyo5DfS3th6ePIY76S7Tgxtw19Wr
qYScIr5BHaBeHNud1+dKHqr5vWzM3WfAFJqLsoBBs7xtB391P9UUTQFThgB9iSpnftCnSUdWBaIH
GBiY4HS0FBp1ZrDo4y86i8njixa2rjYAgUwn5NH6L7/3xz1c7BlxE+DQk3NUR6z4AOVDd2ixjKRO
ELyNRGDI3/dM7erznVyPUeVJvNCLLz+rI3EwInh/AJy2O54Mgltc1kzZPBSMHpAqOAo68r56GWq4
3cAJivnuxYRWus8Q74sc+uWIbOKUS5spusHPEWaiUBBJ+tJwwHRhuD7V953+GKXjTBYl28sw/MJe
+SOPoXPqO2F4i4PXCto9Y+SiXil0yx2j4siN7ArGWkUyXM61ZSFfW62BOSbZpOFRKo9Ncgjw2+1G
9zMK7Wy6Fj5Lf39A0/P+17aAGGPyBMbn6hJXaSwp4EShTPW8A6hC7N4xZPFB2YIN+X71TR+pq2XM
j+tdrPdGFhsjKsbsifW1ke34AR/uuXaHJAYb7JF4xOhhH6+CV7iHM0h9N5aD9L3GL34vTZk8+bEx
VmG+8udJYLi+m7p5Z+47qmRdWkhUylO6FzamNAEw3e8SmIqiK5FMmHO2jiLdQUJUSFdQzI7zNBNR
CdUw4ZA8ZG86xKWy/11GWCVv3OzdGndwawLhTI9tw+ea/Gwy/6tMJ4gR1ltHu0l1vmiLvQTLKEde
Df06PtQpsYMQsaZzwCurVSxNA8ndADcGU0q70GiOzP5OjBdCjMCZ/6II+z2zNqoOfUPEiwiGdgcb
NCj1lVSFK8NyXFKXqky4i5iNSHm1K+Ijvkx2JeLGhFw+fNdI6/F1J47dlav027hBwabG9EnxfZOQ
wohTq4VrgCkMazneKeFeE3Mo90f65skHxvXgSDApXuRwmLIunwvKZ1mpiyFG6A9PWuHwp2jAV4sn
k3LjycLTSvzL3kpT40qPCpl8kRAsxr6ZU9bBOTgkBRmRMC9SuOEQiZPZqG6aJuRAfB90cqiEz0o8
DA1DkZVFEMkuyB+ESbAPJB5MAC7lT0IxnkmfROmhuhublaBrN06Ib7Ozfy0iGjvm94iZ1G+w8kdh
qmtCm8eDHm4lb+F5umPpqKK7hIyoN53EGsM4dIH5FKIXT6p+rfnWRpQGTMi/uvKNszYYZ6LUMEvY
UQJ4uYQqRJjV8j0iVshPaS0tB3etG+dKylauCWBOzkp8CGk30oYQ8iPn5AB87hHKKzIrhhXO38wN
5LDqmdk1yMkU8xFkoNSiAV2TmSxl8lTkoI6e9QQItoIx7wDyQzzb6lb8EiowHfWQQw1T8xHLa5K8
PmIU5xnrUAkaNMwaKITvwC6tI76MWxq5a4AJfm1Me6bcHPgQF99llTVeGOl4eSUzshbSWftYLfGE
WOGpBuV/a2zyjbyy5myDd4JTrBpCGGuns90bPceVI5IjH7gAhiT5UZcZHAZuMmVMgDcK8hMgFEqp
pPgPgARpOyACljqFG36HXv9YPXlhyoIyuQaJ4TpLyYD8zmHrN2K4ANaDH81z//smr1wb8P1xzYvH
W4h9bllhyKMkYiUUy6NHiA3soXgyichI6zOxcHksyPcunskeiUeNnC7yip8Ft9kqhfbcy89tgT1H
Qnp1bCGRaOfdAGM6AI9GcJGbJ3aFhMxhwl78uL4LqyW9ud6oa5mZbFbqM3A/0OLQsfAQNXGH9p90
BAFczFe9j8RClUhHUCr0sHYt97bZWPMgP1jqzmx2OL3huculXAMRBtSM1E7UX7V2Bn21IA6M1WLX
4XZWhOUsw8pq2nZbhB9S29phAI+A24w9dkn9XfSGmTCcmXJKBLCKfBTWOEl52JxCE+rneSr4gjBd
uT0dFnB7EtFRSibhvm/AwKSv94hBWrWyMxhySmetlAopIwZQyftQnBoRHgSqoF5iLKc6Q4Q6z5Cf
p+4wU3U759mZsMMzv5hNdyIij5qsshP9U2yYcSfBug3Hp5JA6gS/7JH7DkWSTCF8Cb84nDBQmzWo
0Uy9AXyOVlnP68RigaO7hikxJfyQJDz5Iundh0s5GTrFWc/GmUX2dVT85s5K6bPLPtw4XZU6GdpE
jSZohWrxbMGrl8fcqdmDfU/fCD40i4KEVHMpM9hivkMHkxD5pU5BEYa8koOvAW+t6RmyHdrTpoMb
Ym9qjlQxjm/RkbWUT16H3YaGoAIVmUaoDV4TwG66uETLT+FnN5Ho0OhvBjwr1N8p7LsOvsa4gz86
Z6ijFG+ep9zhRtGm7yYJzSVON3GSYPdETkm2aPW3rvTIMY/nRFaVo+40gAMVLBpvjInvrp2eoYUe
v1k8M1+BuAFjLS3PFtqrXFno3blKTjrGkLL1VrpbPgoKxrlcJyu9fC3HnJ5syuLWNMw1KcbE0TbJ
QcR8gDyJyJeXGH+xEGOi5oyYgV61ltvR6eqXPMGSsH1rAvU5ITMXr8jpZ7uKiNjiveKVBPWnLwmO
rFYkBYro96Yo6AM3arBb5zVOpxNGmYks18YG38qoOlT5QfaoLMRgOV1uOmJ7xA/dSos/ShlfNkOa
q1jMDIyReRdtxckcvYPa4YSHD6FBzGOTrZhl0HLjzV61ZwTWZhovei1ZSN6vVJQ20/MR/RdIFLGP
jide+vyDJId+q7wEsOF7hl9lsGNmPVM4k9SucTzMAXuxtWv/Wah6x3YZCPfcjhCSaUtJg7Iz8awb
G6lxBX/g7IU3yyFMnMV3oM+PjbRDiV9rFUD+9HlbcIOn/YeNakQMSzJ5We4kfZGK2PVIDKfoQkdc
baZHZuC7KAR3RMX11WYIV7sS6wrFx90kelPbN5e0B117JdwwK5N5ahBDxHImpEDFflYwK8cz1Vlp
vcUhPj0S4rXujJy6x1Skps7rDc/RooOFpNNHd12C0Vh7PT8UQ7rwOhLCOYM5qOthJ4n6vGGTACdN
qrcq5BgmQFDIcKLK6XPrbZiSPkQqZRqxF4tnRSNamLDlyhkRrE4ReMhueMJ/Pyy+j9rL6kaaDCQ1
GqYpfO3PEjkv01Yv5QHTGgPMOhiamVsgFfBfkqFeTtmBo/XhNfKdDE2C+iyaubE1kiWGenkSC4rP
tbBLTQahTq60czWzdoMKkbeunCiXF3Hz5UfpGuCyl2hoSjZowtJY8X2lbGUfH5kR3xkLDeVMbe0g
+JgcurION79sFoxOqa69aF/xWZZYVXXpe1kLG630nOmLZvNPyRKPSM+Ljx2zOyUdnxpVfPZjecZK
uqufB+wods3juABc8Iel0h2w8KMugk3mPVm4vBtBsKI95efKhISLiJsxdcdnvJgXlNwxtLC/P25p
whP+9bhpvljEYLuMtv983G5q1a0paHRES3ZNykTbegkdNIkzupNnNSCCo7nxiq9R9VkcYFPEqsB/
vPQP9GXfyEuPNC+VVVpzNvXQ2rr+Q1Q9om8mBAJZVL2NFYvR7Z1pbqx3hVyYTMoISlvI4WusvSbw
vBEFBcxxOUjs6hdOQoMfrkIkWglzBk2Dt6E+3HhaV/pHWJsTZ1MlP8S8fFpxJCVl7k7MOOPEGU5u
ygzw1Yd94lePEGipoKAEARr9/brXsE4up1KaqrSOuJX++ZZyVXSHylLxY1EYju4+nPXRXEf28mGx
PW1WX193t2xmr6CHzEMBVr9J6qo6jUB+bG5xAeAstSr6ruCd051BJYMGGAa341+ubaM/r3QBbudW
gfSrTtJth/JWWhcH4b1+RtdVHeIPShNVf55kmsqtNXht3RPDhQEDTo7AbNNt/fiBPWnOftvhcKPN
EiIs7lXbefIW62U92y6N5eL0vlkhBvt94z1eWz8/rzrd1Y+rallVp9g4DU/P5fyZ6AwHb5018uTZ
Ao9GGozD368nkSzGf/Hy+2b4yNIBdZiGCH9ecSw8cZR7Td+b5mOEbE4bXGVmKjRwichIo1HuQvwM
E3deYBc5Gv6nD7FK9615lu2Lnox66lgFrzuPY3eiPhaSYU8FXiP7xwyfx1zSViHm0lKLktPibJPh
Yo3EM+F+xQbdq53tK79lKF5aob+IY3y04mwbhJ2dF+mDkZS/p4mhItBdls2mF/o59bmgOCkJry5q
MD3ZE0GkFK9Dfucn2AUPgx2JGPdbxXrAA5ANX8Izo6QMkScPehwsXESYqVisCxTzjRK9DM0psfa+
P29RJOO1z7YOQxcB2l1VYquAe0U3qeBLnSodJfU4DvZ0ZI/6vWbFv7XiqTOUZVMyZhLYofMk3VHS
Lkqk3El7nybGUvMIEwLZCw34ka1j9sqqjqwpOokYgg7Ku4iA2hvxfWN6l2Yo+kR9R2UzRPlCqCts
KsZZapFnTwk8kOUA1o0nIzdD7SC4q8Tq74v63Zz4xuWsrRA4QC2b/rIlD4CkZ8YKCGl76qgAgx81
o6uuT25RQPvK5toEUGTvba05imbaFTVC7AVOiUlgSuNPHTqxLs2dlOypcHGK09HJ8v1vMc0OkuOA
3f3EUVBPBC3jfeitI9hcSvxS+N2pwpoTYZLOFSe2cv+Zya5jKsJTWao7FaUmISC7ApZq9yT6QOab
xH8YA8Rf265E4L20vPdO3mXu1o9tw73XN7W49/xD796P1j1PfCZ3b43SYlbk2wllUaxw5EOImdao
DFk8bA6dZTz56QlFhpq80wvy7AJqrCbGVKh6+1Ai8+hBMfTdYTYQFzbhaKygSSUUZ8J2OsmD9k0n
VUvtdyoVjhC+0krG/Z601+kvhfpZgGRMMQrlDq32kCWOQHXMED9AJNwroxNbA88lhTxA0kQx5RL4
s8p8iYoPD8uA0n2LwhdhvAv6raI8MiPtVBg8GvMy6Ed3Kn+BYG+M8N6VctMrj0pwHMdHYaiWgWfA
g65/pUG8Dob8gf5H5s0l/gbPp1EdF1qYo7wNHC8eqDP6dUfWZeE0IMFCk/z2tS+mO420qwrQPI7F
rDtMs5HKh0ipC4uUaUJuuhjHs5hMVgPxvvJvsU9PadOhXIbWWMVrMVmLYbBKQ+uXkYTPU8Q29xEC
rLl83ngzeAMHb7as8nSOLS8luFgdsS0B4Tf7JYMcKu9ZqboLUN45g5o4wCYg16c+Ogqe/Q5pHZAP
mihWUMLGhNMfSR4U95AWg3mJm0TmvRvaq2oxnEA2rTAXyodzBbTUV5Cg7qWMPhgmY2W2uzbgJSwF
AEE5qA9TwzRtYYXebibZo26JMxkYr2vzeRwrdjUOWAXgb9iEThtm5MGzZwUmyFO1NEBWa5iZdPh6
hbAKtXvLt1HiL8uH2ybgWhs/gd6Py3S3cingLHagJpXm6EzmQ8NYVA5npMYAkJEbFEozbAyKqJp5
veboeT4fsEU3rE8rdm1dwqckBbDQFhCSHb0hAzXOV1Hi0++tuxFhyglKQys9NH3CvJluQ2Nntdaw
0RPhucx/JdJqiAkBYL71KnpfNKK1gK9XvizK0+Cy55ibtt23As7rAy4Tr2p410p2kGugADgD+qTE
SM/ScmzeY0+eyfJ2kdNrOnqfz+JWBTeObJ/JUOjVK43BUGJGdxmqBy+sNn0KLENrmFYvRu1jwdDv
GdJPL4RtZWSDdnnCg5qv8At0AjlbyLRn7VrysAvl85roVgO+rTEQqlxN2MteSol1CfZlhiMl29mg
irOQ8rQ+9toRx+P9OEk6EWXUUTPXdbDzwgX6QUAXN2yu74kyLtSXuAW+EL4Cg8annmlm+9l7sp3L
2SbQ7srkVSX+d2y/27bMenQ7ZSFS6Fejh7Rt14vTUNTroVSAkcS41nCXoZXMWdRDeheaa1HcSUOx
syrg7wLZEg8xIYWsDwgvfA/lL0iSFYYqUePU5DHxIcRsZvw3q25nEvegnyf2hlFCZ3OxGBmBb0PH
Tb5CNSXYeRMPOQxh7641Itss7ipVtgtOqj4xHC2+L/tmWys4fnQJMkfJTXCyhYtckPkjDosgBT6J
0tVgyncxk10chSpDnuTVaVQtpIqEpKK769AZ15HwNEk7M6NBFLv3cmvRtkSAhtIK34GZxIFvteGr
xHgiEyM7M85hB+87NjYeuspAceFAt/5nYjpuVC6mx2vK1bqznqavwJTUpZQTPncIQ8Upa0IxceOU
/XkRa8tCO+v6GTt9Rxc/i4FThfEUZE1vpKbvcNcVn/vygVl5cfQ6RiUnMTmZ2KZKsMzzIZ91hMJG
rEuhwIUEowk19Oea9xUTiRQ1L0H/oKCm7dujPz7p3htn/YAlaKu/avrD6H6lrC+xfNT7cyvgcYu3
C5GkgSNGT2Lvz0TSKfX/R9p5LUWSbGv6icIstLhNrSGBpApuwqgmCa11PP18zt7nNGTlkGYzfdPd
JQjlvnyJXzAYQNkcFYxU0H/4RUYKtJciTo0yPFuBj+wCW6y5r+yKM80/yh1lo6+CQS8Wg5ntIwBm
LdVkUVvPSlItxwoZmKSeJeBL03YAPw6DyXkvpF9ZQxsUHRMaZHHHaWFAX3VOEOSr+Nl2D53XbUB7
TgVB1yIkO5g6WQReU3ny3TvJitay9Av5MN+fykAw5JqvX6+6eNnEy57OGXmAV88cgOdGPcwzjLIq
Wngl5SmmqGDlx6HdDfX9YEsTHYGtMCnmkv4YoKblohrT6sjxEb99AEi1qjCTA2nUIe7Syyj5OMyI
4GJU7UQZH2vnw1ROknZIewU9qWGb9sXai9HX1T/08TQifEH0x5x+ZgG5qCGweB3G5JMKKWdmAkuv
OHmYVrSg8OjBM3cUyupuAcjde0dQ2AteMTyWx1U8LoqUrglSREkM9t74dMfsig86vy24hRBilWOg
EImCF1oYOgqIsbdVY2XRIj+kD+kj9BL+bBciPcUxE0H+o4uoC2Hf9i4enr3hSfZgKbrbEsnDHiF/
b9iQWDQVStKJ+OrwMTCfRYMGlaWUsxz4cB881fo+RlHZ0oiJRo6Ocwjl66FIZmW/TcP+F2rnSoUf
CH93rB/Lrp8R46m0eRJ3wGCCEzVqn0ZLmshRQ/ylO+/FGzexH9ykmWCJmTq7As1qJaznaZ18JJV5
GLhRlT5uKASSYgXFSbY0gzGFPRWN2XoQKrAkCUVIJwf5bZU4rPnSvm7UVx0HkCSvn/y8mETqaxA/
pwQFVWu2dArZCLXa/uoAjU4KJoCRdHZ0lrkTMUNGRKcbYQsqM7iS/sKmHZSiVZ65M8Oo77PUWdgK
6qsSiirsiiz8x67Zei+UtlNmV+t2jKddEj0VnCBIwa9rYU6pSSgSHUruO7FWbXFfrcvskGgH212F
tF5JJujGGGd9+BUXO19dWfVDQJZSZlAeYMcrtGds0520IFz9oZ/KBtMmB5n4s1dEjJDOlftPkuK0
VaEv4aMZW9ibMLc3MJ9wqMsXZLbqWLx4KtJyQ/4W1sFCUo1pYbr3XW2sTJ8Pzry9GMt5ZIHzWjfl
WhvXfTpOjYjxGnN3iSNCAmLp49CmmtFacnaOea+r5Xys4r2xoZWuMsVAFCqzrKVcKXTk6c+p6Szt
hwXQxaUtS9Oxo+RypGf9EUDppB8QgNLmCqWxXwFnUb3wZGr3sVvtSmRdMFeeCbeJlnGn5+czywdf
Uz+3WnZQbGfuIKuOL9hRM9pNTllB3jNvVGlaGZjvWKCrn2UVRa5KY/5SL+pKnTY68k746dUQcArP
OcnvFc7o724wrnWpxHuQfi8w/Lptt3H7hp/vtOatyNaKXk8w0YimrXOXWsAIfLmam8pI3y2aJYE8
m3jxONFxdWlsf04asJBCc644aNi0CFG557qkIMS5rhOUx1KhhmSeY60GXrzb6nO10+ct8jJpq80T
IU9kT2y9Q65Fin7ZYzlRh2I9NtImy9FNS0dqyh6r936bKdomsKV9hVWIPGpbWXt39WQmoanVajZV
6mPfv/rNn9KETqqTHzVIUca+kAEKxl+wekya2nazkxUxi5g0Nd2C4tjU3CCci2ZLNu97nC/uk2Me
IvmXj7Ze4C6C2JkX1rvWo+j+EKLV1eGubOrnAGARQl1oPizhn+ofmpzclXH3gTzJIZYTdD9CH5cA
b94005S47i+rZA/fzg6Zsfg+k7r3lr5+oWWz0fot8aM6b5mELRoG/yQ6cdd6SM1Dnf6Js1/wEXHz
dsG6ae4Z9y5k/+44Ax1UvnWOw3RwZ/pYLEaXupXEuPXr6aHO/KVrmQGy2ctcYZJt5cY2sKiHHBdz
KR8VfUM69Uq4CaHwjrH2xItfjGq58CR7nrgSw49F3ANkGKOpTMzjUVAjmaVGtEiCeBaQ3mc0uyNw
6X6vTlHkJGV7zLxZxGmPsHf8ntgaOBYOwfCclhQE4zaJT1G2l5TXlgzNM02UyVwGpP3ay+z1gKxg
hpKX8ey2/dIuZ3XzRwCrgagLVRdHaNP/ycAACuHJBBTg44glV2TFdNKBk4J18tV4LYAtxXgeJWmu
khjL41bDbaA30kkI/Ssb0E8rlZmTGHgvA8GEgOVIZ88AL54AY9hoSDl5JdumlifxC5KTR3PvPLYO
OlbYVTfQFmmxqL9yc4pQli5kKxFzn1v3EVpm1lz1F77xpzccchpsyX57D+W63jGC035XA1Ll0Yeq
v9osSn1YG+pzxH6lEzpx1aNd/uPTI0CTwKWX0yr5fNr66zHeapRUBedvFVHmeQtLwhiyfOzdVep5
TI20aV+5hzHVMeA5lP2+RkYe5cYe7apO/1Unv0oIgEyg8PFG6zHDUA0ynGrPkQrFpIGTG9U0/LQc
IN55VZ1Ev8fpMUqqeQbV13ioiJcUzKwY6o78R6dsdkkujMYA0mctYtmZ26h4GCjVKdZ97z+6VYQG
/Mdg8i+OoxR5rZFrem4D8fFlSJ8jia4Q1ZMw3cjSs0yl4Fo5lKRwE7xpbFpE1SYRDexAT+AvEBpr
NAtJdTJsFLrqo8qeQzwV4gTXx1wlyUuwg7OnUsPrgeLD+6FD1huH0jvX1n2RHOs6Ff7ybPrfo/Yo
OWeNxlX95EpI2XfPw0gpGD9IBU4BBDgwW4b75rqPlb4vo7Ua0U56zrJf4k+7h6F715nZlu6NprDo
3P3V2RPqKWhk0ES3LvkyfZHQqsnY79ZS0c841HJGMrjUkwcOEzED+7mZeK0lDBWIPqIMwB/RmO+d
RCoJywsGOxBeWaP2gacXk6MBG4abUONrGiCApP691EVPWLMam34alxJ2KLamrSULBW9mqqF5l6MD
10XChb1hdVOlTGXzTnipmMqZmJd34VqoowzYoKFV8v/3Ci4g0Fku9ejdAc7M9BfIUFr5aJcrpTyP
5Kw/X+ka5hukNagEhNEtHNgv5jJSactdYcM4HOQ9YG/ofp8qKDWCQBvqezHtBjFJ80/Lz61mTVHT
AXNzY8Z5FRcD8VFHJoSeJFjr79881k0PvL03PlnpJJnM9q+Lxbqd0IXQn5bL+fxwmq6O7/7yVnf+
mkah/vW6Fy/aK01mRHIf7bDXQSnCTjaR+SvQQXTPshg5u1n/qOC985wdO0Z3IBjTva4eUPU1cVoJ
0HqbxdpGJUAH7jT7w+FOmk4lgFRc8BvWLpqVbbj8+Ytd2x5fb/mi0W7rid/3/fA/wm0sD0C7NEdv
Esiu7XuIcrbQa2NIerkPAZnJOi1hRjPVxvdOCZo3Q3tkMXAx0gWNftjPT3aNhcHXcFTMnXB5B6j5
fRWE5SirksXXMItnz911rU30TBcoAiCAiKtd3+UUdy9NSwXnP/988c+Ffhnmvl5cYKa+jEwQb3O7
oLCh3gZHzX/7DzhYy2dPNgNXFBh4agZv1bBszPtWX0LFbZHQRLYFZDFQfn77NqD/2hgHDDvsHxWR
HiwEv9/ToBqU7HzxXfSRAdsVIJiJk0ykN+By4CjiV6hkP7+GTzTB5WvQCQbgiPHQQ5zg+yWVcizG
OnHCBwDrVr6Xj5q5bvhPEix8tlHLGNfFuM5WnbGxH+xf4TzTJsjBtjMOWbrrHGcMZfZ29xS6T4a+
Ej5GysIAPfkCZCgCNSjd+SBPvan0oDHFmOr/RBGTv6n3gsMvmiPzpt9Wsb0mpoJK6nZ9Ny9vqSx9
6t7/8JCXcGBXrerKl6GAGpPn3/vZwp+u1+Fi+RBbk3/mm9Nq9R7Ik/db8+hLJ09BtNIFRBsYPNRA
CHPf323Z63YPITjcSd6bmz5DMHDBJNnB84BKflHWQD0P0I1kuiJC/AQ+GSwopvSF9HRT/eEacw96
osxcEoSn0Ov/fjNj46c9YDHEChnFpEsR+5N9a9EYmyDqWTjH1Ltxqn36h//12r9c8uL5C058swvD
4KHr59FbcNA/sgNAC9lfZSfV2+TjrDfuhnDr4i9KmZrtEKdwHMqYybjZReugWpXqUntugctNisdH
kXST0NH3lrqNkp5o9br6kvaA5xJ2tz9vjGthlziomqaDgIz+Gbu+hAfqaAVRqSzZDd6RLo3ZgM/d
tN7HTRVJTUS5v94SoBQDejaqHJdx161bHLDT0KNSS7FCphpcVnQcC8Vb2v69nTxldsr68JYhrXI8
QulrI9UqHaVGWyTjo1ckjOV2ZbzWR2Cz9W/co5UKIIl876TGGqDOzPZEsoO0D6wVANRhPmnJs3j1
CBH9/NaunSE6Ad0GZiMY5RdfPK5CWF4F5uByvpXMZVVIE59kpt70vj1rnOV4S7zm6rIG348QpqYa
2CNfLGsjV9U+pe2z68kYLZaOwB/C/ICOS5U2F/sK5IR8i1V+/bpwnMHUKiYDzotMQoVt0TB9Tnfw
mvJ2UzDwa4hhwCWRbxP2HoI34d4U2br2gk0QNbCNWZmcnN93caTqXV4nUSkE44TgaXooE3nr582G
MxRHYpxSNMS/HcYCknJ0xre2PQn7JOD7g/+KOdUt2vlVDC6CNqQMBtY+QH+/39HQQiYxCjvfBb63
GYH9ahxaQZNPAeKsgwB3Ne9NYO8cMEaQYWpFoxZDO8FxZxWWZorriFl8Fzz9vBI/hdcutxWaIejd
ILIE7+nivkylcK0asvrOl5S1URZro3s2A14LdVpQvBrqcJc50VbqnanM9KILBbKVgQgQfe8EW2oL
pWPrFdoq0fy1r2iggAiWtrNoaWIp6rqQsw+qImXUliHZYa8oW6Sbp6Yab+IUe4vJWHn4gXyAdNu7
9K6lHNUIZk9p8uHDkdAGWhcpkFnUS/PNEDmb0P0wGdg2BnOtullsy6hHR7beSam80KJyi8b1Wz8I
cbIOILsEdcLFtFHzwLW2gpjoD7uSDq9301PkWihEbBbVJp1/gUz8/oWtNlACP0nDHdormMHK4ZIM
1CnPN6UariaEX690kZPZyGINTu2Huw4BN9w3GMgq3jMQXZSR8MsBtw5UyKOS55C8sVx4hr9Wy5dn
vChC/cAwk7oo0x2uxoyQRVc4mA/djaTzakbw9QHFq/5yqjh6bASxofniVQagXiDsrQTVQoEn2tNx
9dN4FRf2TFiwo8EyAm3X+U+5ehvImUYXPw2Quj8/+hUumfiu//t5LyJZlQ9KW1g4rEpjNgsieUdN
6JrPET1JiEjb4qaGwLUs9+sFL1JOp6dbFNdBvCuy+wwI42Dt3PQuo9bFmLLCzkOatcmfsLsREa6G
7C/XdS4aG4lkKE0m5FDD8GSDmsl1Yxb4jN4iZykVTAtlBmsYdnT5jVPxatH99coXURsAVa57o5Ls
lGJV4YoRWrSIV5J7qtt7zXpSEMgQGmg2zGeIIVg+oD8XuzcWn1jCPyzxT0TXl7WXOYMGMC1MhVo1
oBQpX/becWxvbKQbweIyA6CSyJVx0KKd6O0Np8a458nQdL1Zrl4/eP5dt5fVY6AlEq8UZYYMnGbR
wnh4DK0VYHS9+mB7FbW6HfuzwBMkzslCUMgKGYVh9hsaL5pZTCQ49T/vpKuH85c7ughfhqdIJpKu
SMwGyaxYdsMGPDD43zI/CIS5q5x+vt7VGtbUNCyjqRrJti5WdO1LqtOVLvBNiHi0UXDSWTwUs93u
5TAHZ7i91aq7voW+XPBiIY9NqaROphd3vnUqujfLwgxXqeHhPaZMyiLpZDs3dq0mXtpfy/bLJS/O
cadW6AUinLSDS9fRdM6sfGLp/xSK/WsECy0AgSbWSp23L7v6ECfKYxfmO8vP6bMH0KvX2GOsfNT1
SqPaaH6+HtrsTinx6cErXinxixVKUwI3ErjJOnWltZG8yYX/K0hACwPWqttlW9/CR3+W8n89FgmT
xj8iP7nIlNGIzZwAO4gnrHemwOfni9c1DaYJgnTS9Hw/ytP7e2W5fMkn880mXX40vOTJc/3y8wq6
2hFFggnNEY0UCaT29wOpiTzUN3IF4Gg3/b2/u5usl0t9Np/M/cnj7P3GxUSi8PczWyIZs4Sh98XF
AlcrRiltOGncvQenSVfWrbHHqcfxgA5N6g9H2Zj9fRkfxuY163c3Li92w1+Xp1agmONRLf3i8p3v
/tdpu5hXCpYS7b4Ch45ScNEugfrjDDn7+YpXY+G/FzQutifa64nN/CXYwblImW/lG9M5eer9bR3c
q2e4jV+GIVNIyubFvkwSw4h9jdX0PKOT6hzO92LZPM5W7+Xi52e6Chknqf7fS13sx7qJXCAb2vA0
2+5fq+nTOlm2k/O9uv41eZmuhsm7nkzebzVur75JmwIDZSuwap/I/y9nVyIrRjZqSiAIjOAQ57zK
TlaXfSbaJTceUCyDv5bJv9e6DKqDAWgRg7cBzuY2mfwODr/v/iy8yfJMG26HVPpkNz9sHleramut
n1fZ/OfLX706UG6LDiCw6kvlBGrKWrTGcTfMD7KXzBATAKWgu0iQzIIOgZH+1vNe25WW4rAtuSai
JxcfNPMMK0A5zN9piOD2RLrMbCeVgqFVDwoEordLm4CEoaO8tdAZjnL4yce0+7Q0NJV2HnbdQp6F
AyqFAFXcIAcJcEbsu8Sz7eeXc7WR9xXnfnHCZrEc0gWCr1DOfu+136BBJoszNmnq+iyvJ9MJJnaP
0d3quNr6yxsNIVW8h8t14dCJVy0Ut2gNiff4dQ1GeQY/WXjXinnF2ps8PETT++VkfphOj8gvzG9c
8NqaF1xapKCQrdPtiz0tjbGTpnVE2ZXuIVLRgB78pQSkvLmxAq6e6l+vdLECFOZyFjA9roRnl4Xt
KlgvyKCAEpmTviumMfGaG2HkaiX09ZoX519jB2XdaDZuUSwuf2oOQnMb4Q7lj31PWxacaA6yBRg9
v/EPBZkizLx/Xk2obF5d+9S0jim8W5Gs//5NgTrqjgVIcpfgq6vFC9BmFqJLPtAP5u8qbwH/IwCn
0QBexPzUZ2qDcEb/VBgiwZHsbByC4NBJSftA6SgodTR7A3zMhViZGCWY7muq4HHL6DzrQAXZRysS
jHm+KkoKBn/BQnkSh9kp886hgd3rg8w7YiQ7VkeHfnHGScnMas50Thr5OogndNCVOkR0BWOvyT70
FCQVwM+qtDemdP4v5V3wH/IU5lVwFs9j1SFaDP1Ey7ynqtPXVCTTEOC+6p0kXEKD5kiTDMtto1/2
AJY5qSL3mCxAosjyW5U/A0rOQVMblY+XhC/A2iTZRF/kovzxzDuqMoit3G88glaDccDfEW9HLtAE
6o5Jg4c3wPawy+ejms5T7Yxq3oTDepILPQoxIkiHWaLPlXJLo7d3mKn1e+TJUNK8q1ki3IZV0Vyx
qmUKK69I4hXYtxA9WG9DB1uQr+n04RcgJLML0CBJYAGtF7TEqQqhIELxtsqO7vCuYs+atBNQ3ZIx
LhoUhMu63HbVPy0WAmahQAa5j1xc0gxjKgVAoyEseuqxUce5yYfArylRX1oTw7zuH0sKVwm/r5kV
LmQfAIomgfxq9bmYrqawU0covkNfgtf25m579LzmkIIg8Qi2NkPGgRmXhoAoFG36HGiIAFoF/oTb
pWtto27fVK9dp82abitEDuhHJxgdP6TuRHpkyXrYFBrzTH+Kh19Rfp8KW8Gym1gAR8R7x7M9BSYt
ArF4ZX61B6EoyQWOAB9DIGMWKm9N8JYVRGizQssoxfIPvo0QjrexuxiWfGMTGTqQFZ7Gz84WfvKg
sZpkQS/kg6dVPyvAlLCaO4GRa45jFsH/Z+OgcUpHdJKpZ9e898AUNfLa11cQ2sIKHASwHnw4BOpR
eu5letaokOZH2aZcq16jbuPLr/jwzVIE2ZORjmLx6awCYNMWHhkaWzPo55X5KMFxlpRTiHJ+Vozz
MOroicmi9syaYeNI8rqxy4mgXAi9+e7YwFoQ+0bgE4vQnIjxt+NZC3afMJFmCGPkR9fRoD/329yA
H80fEFayXf0h/hemGtYhueVDF8IhkU0mdjo+ROyUgMaem9X3sHBNvFL9uZwDHdYh0Do4iE11jKAC
uP6mXS74Gam30aoTJUaVnivbRVuQTWMey/pYcB2xUdiOEhcadVws6fDyiGEqEAp5sRFEwXbZoXiB
0A8SbYK1zHfFWVgW/imoFUJAUtmf7ExfledwmMRnUI9izxfJCdySl36EBCgf0VfBxtKrE/gxWCDi
oNdqe0aHAGC60IJrMYQUGPKkh73bmtO0ku7VQuiq5GsCjgzXlYUC8fcOogBrS0ie4ojZKSQQACYs
1jlP5XYC4v2hhjAAdH3VmflMKCwH44lblRL/BMpuWUjjtPdd5IidR4G+YAZLPyqFepFarw5Y+aFR
UfE0X2SQ+XUy466Fcp/gobjNnjL/SbXuhR1fMmC3A86+7cCgvtZhLPjhHtszlJDaaIKZHD5jXU6E
8KeNCmYLH62gm6FaI7liZUSsRbAe0kvExrAgPCX5vgcOrSHE3SWvOWArtbVmuLrgFIq/aO1NESzk
y0iBugNDjCP4C1D/AX0HKo1ifG0545BY5A3wrsSLx0QPTKdgvoxwOkzIwgpK6SrtQChtWzv/qPVX
N5qLXiie0hLAmyJeI9aebTqQc3DgzVZGJnqmFsaCDiGbtzU8/j5JUNlPVamajSYuXAnKZVyCb0Fn
BrHOAQQbvZlCB9u5qfkxFuyxzycraINtUo4MLxlWEiIAeDPAqK/zZDsq3ZyFJ7vYWeRzOihuZU6b
HshdYcxMbykMCvtoY3jaIiccVDZpg7ziN9jWVv1s49070rkETUAvKOKCbG89RnEahNuQTW0AbFqx
VKqPAA0fFBOqCkRkgGiHOyfII7emhpxk3rMDZxwpr9x787IQyi65ZoraOewZ4AlMT4UfGJwd/wmZ
Drs7D+5CCT9CNmo/NOsCnEZVgHtJ1T07z+w2GdLawPqysFgYfj4fHDxfYShW9wr0f9k6dbaJB5Az
o6vUQgkh+a51VlBkrooAu1LzVXhL42xJNMzFAublenEm3lTAMM71UeTCYkKAmVCUhnI9E/gaI9yg
bNOG5wD3WpzKJT4HZpDU4Qs6hTP/oYIY57A2XpvBWdTKXQbCmGlOipktGwdyg49EBBhczLFLLKxf
O+ssVKSrtJhWrPwK6RyUO8QdRpzDaWetwDP0ChNCL33IlSNstQkpvK1+FOBamUAIAlHD2kmQsQPq
odtrNB8F2I9XHbch+jioC7DPaWJFGvo6QmxAo+UE44DeiQG6WaQEjKRGXeSKvOVyqVCcMdwm5FXg
EQs8jSvtVCKB4gf5ggFCHJ3Fe7FjHJy5OuRAKpwwshcxCEA1WVTuMS/l14ThlY8WYxjO4AuLo0eQ
84hQhpFN4/FBbQVpRoUQZ+WnPnwmNYteh2gbFM9Fla0Je5rTLygbP1H7xLK+gYHxUeHZ7Q40W/Fq
USCR1sQPcTti7YkICQovd4KlpUHpmDg5kpO8SRwjMqF04hgLHtCIIBVAwciBftenwjsJ7W8FGh9R
O82rnWeu6mRJCCCRTsoji9fsLcxgz8ISUKgQeZwbXmIhrXDuLapoUl30ZUSXEnbGrDb5KUQM7+Ty
c0UiaJTJ0q+zk1hWgV7eWTrgkHW3LyA/RBmTVoyyLTNZGs2Jc46tJvxTe3TKwbVTUTK8+meU92Ex
sq9n5jtyIsb4SgNqnMUc9G9+tVDi+Ths5HqK2FIfOQIbAIIdLlHOJ7XwLEA3wCvmPA1dM2zWJmHy
1srSPHEalCemSvdPrJnLxkJLAupQRaYcaca9zfqWkuhzcaToWUTmXk72KqPCAc8aT2YxDekKCwyQ
LzN84sh7QbtmZDarMbwrJXxtSEYTzrURGyd146CeZNaEMM71Jn7jmXDN8DJjNsSnunHB82vQpl46
slhWOU1ulpo4uJuJ1nGWcR6zXeMedkFyzBnxvcoow2EBP7H3RphtwmqtJGDyS/LL5CjEcROiF1AN
EawUO4PqnC7i8jHlmOA4JpjrEsaW/Vv4jpJIbkJz1NdC+kEP5n5vsVVfc2ZXsJJEzCR0lk54p6r6
Aki9YnUzIfQvLObb5zyjK61bM2jUOw1KjMBoaCfCqtiXTXsGc8Rub9B+CaX7yDwPfToXqQK1uAnl
KB281QCZECMxDcOKGoajYNdns1oDI19GjxYlupLFezujmuEPxfoC4xPk/tFMjGIPXRAxBz0rAUZV
1YlzXIQPq6Yu4+UMvT3BDW5E+mXDb3WGujII/aigNWSJzy34pKdDNC5S9GgMHxkmBxkkju2IL0Uo
Ewu4M/oJHmQsALivIgM70xKv1e4Xg3p1VMGWxjjLJvdCyATeDGSrFlUjkx+x9YNHL8OkOrrnxnN9
n1oBWWuwzopBJLPock5AacRG/GSOO3RbID4+lacaPjclj4JLMIaABwPzCj4F8mcLZpfQqF1yR9rB
C0iXQbP1mtXIYNo/RN7G1xfETAMxru5e9+CVT6P4w0CJzjbwdUT2pNzjXyxyYja0gH4zngyIzfaA
0CvEkZrELwNDbnV3BCUWYBv7exEvdWqoNjFnGrSZprsXXI0qhaoQHIgukIJZ/4VRLQhvLyLbtN1s
jlUiCzzoNshJhqkGD7XdkZ4BziPKi8qQgzIi40953BYDNJ/hhgV1kOSvLGGAI9dSg/+35GWkTWvs
VKrXoE4eRBWiQcwYBhi59j35T0c2xq2KIG44zoLoITXytBnLpTh2QRKYgwcpUfQhREKc2sY6jCHg
J28lLLs+zJhmdzMVUpdj9bNGZBzNXiO99BJvjeADvaxG/t0YFSzVfEIpwt6R2hcozkh32iFEeKSk
7LNzZ5RrilFYqQdRgnOsQ0P3c4S/hRFSfcSLQsQUIFUsR+p0CCnPGSIzA1fsixMAs+Qlt98KehhM
CHRtiXAG+bLPK+eMQbvXdgSmldM8lGIIhCeHwCMqhEavlzGsxir/UCxWABiSiKoIEu0QgUuzDoX+
p7TKBR9HnIFhssT7y01fa8ShEDmSWOMyrALie+5l09UhsXDsKjZjiOUuxGZ9LxXqpiXwAgaikrE+
VZYobcH9rVLW2Gin+3LYxP75RqdDdFMue1fWlz7HRetbbRB5NLIs2mGJybrnJKWDyrlExpooM0Pe
FP4cOCPaqIT3n6/9qd/8f782zazvPRa+Kwcr8H6I90C6J9VD8prsidnlnGO1vnPAyD84J/8hei92
5iK5L5ftsl9md+O5W9vbkKy3nmBQ8/NdXe/8COyxjmCdiq7X97vy8zBXJUzed3rxTK3oqq9OSxRP
NxzYpG+derYo7cgNUUB3umil30IQXWv08pkVVdZNDAwv/U/g8A5NZNaxAGJHA6Yb6oktHtFe4RQm
qyrV4sYzXzPL0y0yRBWNUNwKjIuOojHauaUMooNZzX8v/qAQslxa091kOs2nq48b42btWv8S6X5E
UFQD6cNL5fxWCwq9x3/8KZtvf6driwml+fznab0+6/cP1vSfnXWsZoT+yf3OnsynR1RKuu3HNpwq
9/3LrcnltQEJGtE6HAMkifVLa8Q+cP0q9QE3Y79F2w0Zf1Z/h85kWokI8vPi+hR5+WvJI31kYEkJ
PuyyrTg2bT403YDdIIKYKpqzClp+iDA8Z/XjUG6bkp5nvB6HRx+4H7y4JNn3Lv2Ag8YwNZd2QY7l
u/pQui91dqgiGv8IgP2mSPTiRTaq0KqXEG4aCwZQvsyNEHH+fdAs1fRY0BhC485+VNhqBHoZxquU
/L9M0qwvz3cRTtw8FvI3TbhrKK6LZ7oEHF5kK1TYVDboDU1v4gquoRf4eORFgP2wqrnYr7qUwRAv
B8QOESetmD0IM0uTQvLGp7vWEf56nYsuvxKXVekgI7kLrGybddXKqI+Ypq088jfPShZ1kqyy5LHh
lzpprsXpUs62eaUcCqibdpFu5SGaWi1/uIlnUk2V5kMVauTXsjJmDVVHJGf3Wq3CgU8XqSEfmxby
Io4DXmxPm9zbI4Iz7Tn5rTFaNak8Fb8ehKo/SfqFaqE50HcHnhuGHiSo9PfPj38tKNky0EJZhogD
+uh7VJSNsgLrlaY7uLRNig3drIsOIScmxXU8V4blz5e7GpFspk4KvFE0ky6dU8y68hC3NIcnQNnR
fJ0tH5b5fMfwefV4JLmYHn++3tWo75iySijA+wKqw/fnq6rMK+W2/Y/pFS2CsNuggBHqp6ynoKFw
p9oj+gu/WjC/Qq72xh18TokuQ8PXO7iYOER9Vg0wD8KdUKWlGbyw3NcRf1H4B6KGRu2D+uU1cdGx
QeOASpTUSDQG2WCVZyzJdS1yFjw8pjYkeuCmGWmcbySbEYStC8kxBkafkYigQwTFlS7K1HcwtWKq
ESM+WX8IZXSyV1mNPpmMCD53DVKO9AC999aa59GNc+Ba5HUw+lJ0HFyYvF88sOYJZfSGBxZlbnyk
x4uhCOUjFbSa39q+186crxe7CEyp68TpoEOWERol3Z4BJo9advvklrfkjQtdbpTEccbRtDJYOeWR
3reYl3ElIT5s3TJKu4oeY0ClYGCJoB6C+t8XrVn4dh9UZrDD0duskcoZEZ5gzvqMamjd0/t0z21+
L6QpkMspiUcilbuxca4/77/3cDGuG0KMEPzEDXYD2oflPeRqSjvXWMKwRqAqpdIxqnHFDhKrk3Kv
jldVstOQItRnP9/K51H99w7691YuInSkNI2UNbGY2aHzglsp1S3bomRNjX2JyswRRs/QnSIUX46+
3rPaT8i4iO5OR6/Cqd/d9neipxD2OT+rs6YI4zVyU6Cl7oto4f98w9fHq5ZsEN4Ys+NV8f37KV3g
yUXADmDUScXDaVkN8Uy18J7z55S+KbsVd+5bs3KRzf31nhixAg9DEBFS1/fL+iOWg7LOhNWCJWzL
1cFzDw4qSZWCPqc3wqPG08T9oJ4t6zchzuokhDxEWZABUWkXNU73pBS0yBD8EgK1QWPeeDNXFxVY
dks3QeX8Ff1TCLx2rMAWQDVXdK/N11LZJ0L65kYNciV5oO74VKY2yEidi7CfyJ7WhgnHGu1ACp8q
OLBYPPXt5w997TT7dhlxG18QAjbShpUTyhEbddOIgq+EmW/OaveUqK9ud2KxovqwGFoxw0kzb0F/
FEudNLemI/hTp7MmMm2sm9yfKyH4231dLMCC0tKtChbgf0luxh5cohhW5NObGO4r3xQMkmKjZcmK
/0vgEZx4nKgGLvNDesDdD/8AXrgQiEXu6OfXffWjfrnSxVPZY484bsdHlYdXV13S7IpQ14uHG8n8
lZTo2wNdnF+eoXWDNPzHp5JFKiRk6JgJRwMUQOgt3EwRrkEjvl3x8hBDJ1wyWLA7oV4o8I1ag8qD
8srSULYuQhZFTAsCl0p6Tg3aKuBYOdqVZDOQbvr2x8+v+VN79CKOcDtIcOP6BxbFuljVqR4EdW9a
wY55JogHJiysZlyGFKTmWERMWUR7kn7NjeteffEauERTBWwGTPL7buoHDTBSgK8Lq9ZjFiE7v/Tg
l71XY5gj9TI3nwAOVjuY/ztN0dbeeObxs/ANdJ0iNQsUsH++oasr+8v9XJw7ah7LcoGCAb23EzGc
9EJYANEh6PLiRuy+/s6pUvGfApgCmer7sydBrhiRHUAIj+mQbcBYpOhRRHOmoaix03H9dA6lSvj5
Ea9uKRR7+d4Ofs7Gxaf2mka1mwKIeIRmCE1hjJ1oIN/ELYu7/2tFwQ8Dt2xiq3dJc0WJWbLLJIYl
Zm2bDHzT0mvvf36S65dwwIrBLTaMyycJ5KxIopTuCgcu3S4GiIiW/3yJq+uTPuj/XOIi/mSh5KV6
GMY7oQdIkADaskjvaCtIqUJhuEQc8+cLXv86/17wIhL5jEesMhbGcSQ+DIZhuYlJ3s2E8+q7o2FD
qwTTiL9gulwnLJlNUWo3G5A76HUy/vz5Ua75OpLOyliNUIcZlnHx8vr/Q9p5LreNpev6ilCFHP4S
IClSpJIl2dIflNyWkHPG1Z9n6ewzLcEssvaZdtfY7Z72AhZW+MIbrMkx0ghOUTY80VAQiYH1LHw8
pBrYV07BeW1lb4wrirZQ7C4Mf/JG/Hf4JV7W8VvbruwWC8T2SROiP/5P0/fdKpy9dvbsuXXzKlhX
MkqQ4NodZ/KQtUFqyMvGV5CNgpseFRc2/alCKXOC4jQr1sQ2ZPF98UjuB6XAJ+H6l3fEp/bxcffw
8P6+2r64N+7+x8f9fbe6gDE8uaRsCxMNzlkgjYszdgqQScIAGZHkcU10YkbPKPKDpzo/3aegk/DL
hQuKYJjrzuJGs0apqq1ExkRzPgrETIvuIawFGgVCthMAyED7taCt4Vu9K/pbAq6hFtJ6wBLb1ADE
1T/4u0YHB5gOHRd6vecf8dRm/vcJ/ypSj0bQFeRZXDYdXh90naq9MGPkdP/spkh3uB+eH/HUEvw6
ovL9iLdUvzAzWc7EtToor+C/SgTV6mOC/uFlIxpRuFkeuV9HWyQDaadXRtgmYm39eo1W6Hz7m+36
8OIitDGsLoGYT9VZ+OCQilFY0CkCL5bynE6VNKRFehhAdQI7IxMLgJHWqgDKiNKr8Cck9BXGfJYE
H5m2pRU9n5/hU4v760MsVp0fBfbspyg81NGD5e+w8ROBCqX188Oc/pD/edfPrOBL1B+YjTxFtoPx
suTp8U+hJ4x5K+9oUsu/mMqcXKiqglQ71FbSpsVLhRVYuaYEHy72ETcb0faVIr+J7BbUjpv2GHFc
0so4xRIxFIRz4Iko+KYvzYZVamZ6MZXcCOVR7Z/iTNqV1WOD1PNMq5U7wpq8FNx/20Vu4u8rITVK
2wt1AUtHgxZoQAqCQJay3fmpP/1gSGKA7AWxjw75901UR5XWhXU5PbabZ47M36ud6W3Xq3Ll7l3v
6r8cbLGHBiMjLQ4Z7Pq6WEGzeDA9a31Yra/cYQUA/BLn4fSp+eXlFgGnVLWwdmLRrkHPfXgCcb7b
Kjfbw83+CluDq3B9/+eSk9wnueGvc8KARu9wAZGaLy6EOQKkR8Ua/B4onmRSASaldzpVAdmP0VgV
rU97E8TZHsyvLeAp0UcEGqpOg01TFXuKjmtaPgLdVQhEWLFtI+0oKAFC6lMAZOjRbil59j1luXsn
ddg1+frChzp52OGCLitguqHEiADny45M1F7KEZZJPisfAngNrIYsFHytld2ktF45eWiqnx/VPhU2
YYmtKarKJPyl9jFEVmNaY50eeiRaPUII2NlGiaDzxkaODqfddadgtAIWt0GRejbLbdGDkUwtamR3
QuLa/iNkw5HWFP5lce+mBRgXXIECbVhX2MwVxVsNzsFSx5WalTt7NundC3ZIZIxenzzqBhKKVH27
/jFuHu2MewTAQdDReQvvs/w5o4lPUA9gkwNDuLvQwobPIAreUWfdT6N0lbftNu+BfibKpqNaAqn/
H7QzpfZg9K/xDBDRkN5EZzJs5J3U9Nf9XN0WnbIawa9WMtGTeV+hSet02rpUdWbh1acxT6azQtSQ
Li4JpMBwdfI+DfILG/TU0fj1Ayz2C1m6E3d48h2Cyh2d1+k1p3JFcqEglzd01yADzn/xUwmhplC9
slUyVCrc35eZ1NrR7IdzLMZjO4CmpJ4nYAAXo2Xx5Mtd+XWkxcmDhKM5xj7hKor8SKQV2QcYc6Cp
AvmKxECTviX+TugSIg4qxSCBLtVaThFvOF9VlcYxf3H5fH9Xu8i7ZDA0CGYTPMGj6d7uNtv3fw7b
m/XacJHr8q4v7KdTZdNvQy5SBHDpejSmRnIAz0QOLIwgANKVwpmcOxxBKCFNdv6LnrrKv76l+Pdf
Do5+CJKmtyh1VMVNn72ScIMHo6MJTCi/VFc6WebhylK4w0VXftkf95MmN4vQoizsPCFLKpTrBYy7
nJXdAUEXvMdB5aRRjBqEgK2wfKnsd0CeZ1Qszr+38knLXq6wrw+zmGzkHqtSstnw+F6I0qUw79Az
HUDUA9ZN1FsQT54KTpnyCmCyWSKOFfm4G/82g81YvtKwF+EItntZF6+iKfDIShPjwEKMZ/DCgfBV
kFftP2V3r5sv6N2AVCrWaJbEdbHSh4cep1C4HmVNoTB8JO9LyxxZxWTjj38UPNCi5L5H8lZDPWqX
2lcKDAJM3+xpK6gD+nzbaI+UZUxLwx5zL05Jewru5FZZG/nRQSeyUoFBImtavdNLpcVOIQ/XLEyz
eRsBQBZF8dlAlduUkUvWVuGd+F25QI1WshAl+EAAyDStX8W8Ncf2BUM0z64fGEv05mSrRAyMVluC
GUT1hEsTyuxGs7Mp6DbdK3wGNXugliJAzVOt7hSTWC1nRsw9/UCvqI5Tsx5BblHGM9t95ty3EGcK
dIAwP2gmiDnHyqxcrfRXdVZ5pW97ub+rI6REsefs8Fik79EJqJbyUUJp6OXeC6Z4gzQObhQAwZwG
IeDoSml9N8ZYArSAr2l7CmUYosECqLD96IEwqXEM+JqkDPuk0aBiEqxl27yuarC3RHi1BEUnfzem
P5SP+z5CkVzvwJCWEuc5vialuset3q3BOEngwKBEgcgmzB+VK11KcbXCmU0afiv98CHKV2H4MTAw
N0IhZE9QpsnUHkXteN1wbqujvvszth5opdLUN5RxdAvm1Lvcf+j+r8z0vRHphgvb4NQVzmlO0OAQ
UVqfbuNf9r81zJra2ypX+C8Q0Ui1gmTIpn0NQQkWDdpC0HnQEwK7RSdH/+k8nh//syq13IV0p5HF
QqOLM2ERfYVKM+pTTQNBQRJXEAJCnS/JBW7yye20hPGwTeM3vtO1hl+e34HoLl0/xAqSYhrJY4B2
cWf0K4r9eJWj8g+2DHQzyWU4Zl5frbWyOwQ6GEVk/WkeR+YM8C29znDq03tppwD0xg7t04RBgpMj
H/OcNw7a/KYYQ1om5RHTHrx14TuGFsI37yXfaiB7Q0gW75KnNIHRgLuCqrByhW2cRFJPBHB+olRx
tf41UeIbITxkoFi9uOq7vNRqBULFo3R19G5Nl1IJBNC76HD3cti7f0bwoxfWxqnLnsaRQQWDWglc
2e9XQ5FKbTr04E9if1/WUJBgEezhuVrxzfl3O3UHfR1ocQc5VjlFlYNEDN1CSgPwxrmGuPlgS4BJ
OD/WKcEdwxKFH9AXFJqXIYwBUiqygAaLwcChZQk19Ak3j60P5JlBxWlAEE9nag2Y6MLgp8L0r4Or
36fUV+uxNnPqmVnq+WhH+a56azzBWZn6Tdt6EPDOD3jqE34db7G7/GBIWjYf4juoSzZH+CZMNtrQ
5CgXvuHn3b1cn3Cq6VygDgYIbJGBADKBP6gQsKXBg7AjSX3tGtSSMRJxszMq/0oWzjJPDoq6dIfd
Vn9p5fnueeSqO//Sp9ADBtBPmTzI4VT55PN/OdN8SwJ7kydAP6UfeX2VACAAftZDr5Tqn3N6yzU3
6tvGwbq90TzMANK0XY1j//8z+bhZyrDAMClfikjFZJuRNsnRIcggg0nXWQ5++3227qby5/k3PpUG
4PBogqsUpHZtEapqdQ3ZIUIRzp/WmrhnKuAm8JDAu6N48wF4+Px44s9bfmvRxDbJ/Ch1LSc4STNz
wGEkP1j2NqRjB2nqEzd/aZyTxQ4Hkz7RhDOw7VvsF1NO8jTXYJYReTVA3wdPkBrfQswNlVUCxF27
yourSNnMwbHHnkl30eqEsK9j6NVdnX/pUxBH4+vDLDYT5rFljuhOdogG7dC32nWn47cIc3S0qpvC
v+lnxMglVVu1YNs0UNSBcA3tLXRr8W7A6Er7xXrYlGhOpXVwZOXA04UeOSZwfj9U6R5vp0+z4C6y
8PcxvLqsbvXaPgjP4bLrfg6KRfAXePKEa3IVYzLmuCancUuuED5odb6ZU0KKyblw95w6n7+++OLq
UTKrREYFjVYhlUUcStXWIV6yAViBBG/0C6vr86sulhdfHNU1dGFVAZP7fkrGA2FiMFFWaOpyE48v
SvYSTiYETbyTnBdyI3jWwl8MCXxBEE1BaVRGzkp4E3mT9Vo0wYMK7ZHqAVRIupad8qqiaK5b5U4t
niMV3FCG21FtXkMoFbQuJwuPsEjVbC84Vp9s8vfSjDwneW1z8zox+01S6zBe9jpkEdwZEoyFoSl3
nv5YfzjynktDK/HXeVB6FaIYIPryF6WfEiKjHTYe1nC58Vj1cDlb+brAIFpHaTu4T8JuZZtXk/w8
mvLOmArq4A3sT/Cxln2Q9asyxc3LD/cB7yjL+aYzWmi1l1ScTikOmZTABEqY3rP2eaJ+OTG1LFNI
Eiyu+mZNXBuhv1YQ+mxw5EQGIIhdG24TpIJNdzOH2+kJ7zOUq6Oe4sobFwqUHmePVqCJ3KW5IWZG
9M9ovZQ8BWMVmAHIl64wrDq/IU/JYZkmnWJVIS7StM+Q6ctTI3w/4e8tF8iWpH+cDV7WG/UJpro7
owj1lGCmjLxZtlGe0gsb4pTtKvIJNIzBlKOxsJT1SRs1svsek/vS07fRW7qrD/EfIZ79p3rA9PtW
uYpvoyehZop3ymrcww9yjSe1Z4Z2xSbwDGRgXeciwv/EdU++hzClUJfmxFwEUoPT6E5UGdZNXP3K
O3Ri8c8dye4cHU+1X1YKQ6ccZfRJ519BEHokvLGfuAnqBWZQrjLp2tduz3+jU9A1Hok80SLUAk+x
KN7D7oQ+JLqe/khqnWAD1x4NEGoN+gcwRdRXleYICa3wH4cCb5AB9KO00uz8Cmy3Me7N/r2gM5UB
FwZxmASvlCXsBB8PtPrmfVcpF74t2Oq/bzeTy5QHQ5AGd91FJDMXYankvpYe6vnOma5N4TAZXIuv
6xx1GmVWhMMOJMHJwU+hPSjRQwr9BUgOreXrQjY+fYQG82WWMMgbarePX1VrEySUAjFlSqdhB1pP
xk8eStKOFz6U2Xzrt6Nbz90mMRysd8iWJSo/VBkHfxc3mNFhGoRvA2DEuXfrGOsJ5EYL4y6wIGc2
186dXazmfF1zaeS455R3EHLtFdRDbyywtYAEqIx/4DHp2p1sfMQQpSerQwQg8oQJOI1AsNY4hYS7
oXMw4PCK9wHBZklJ3RwvvbR2c/6YueoAAuGlNa20EbneEC8vcPBg+ar81i7x+ZrttRUwVpp4SoPG
5xyTQEI6VDa6fJCNjnR9wlvnH9DRWEMB6zGlC0EXgJELn28RDMl5n+rzREb7nMG/eLVWxgolU1f8
nKGFne+c1Wu1+u2s+LnfWZt+k61u+f/C3VvfS7vEM39CkVv9GXBrrje1h4bpCqP7lbzO76Y1cCNX
WjXubYUt9iPfkB+/65f2zjhYm9/8mlm8DT0gyN6IslnooWz5gOXU9p8eXHLm9tfInb2Pq/fxaubf
j2iJP46ru5ubl93DuPoHz1x75d7cPSC/9PDQ8suYEyxerQ+Ru422D7t+he5Us/lprrbu3l69vAFD
dVlRq6dw9fHxzFMTIK3i1RvC8vzgFyG+0z/U1f5mdVDcl5eXfh1+yDvd+4nh093PxlNc3HnMFTKt
K3kDWRgwuu5RlFth7sGPZEOB3p3ovUg7PDpWgZe68RaNh5W6fS7W0zZZ/XotVrLbe2KCYcV6jvfn
z/Xz/bWY5ob5wdJ0RfmUOv7q+fn5/s9H6r5q3mvredd/mp+0TtbkJGv5WgyU88N3UxcW5aWVcXJf
i6qjQYJCuWHROYsiCEjFoHPJocABV56WN/ZH8aqqNsi6m88G7jobrIG0hwB5FO0YTx4uhNBLZoTw
72nZXjgaTySD9DNJQVWdxg194+9hjuKbk9QODpZKRbCOa6KE6UZDFqK5axuUM0hZ8PFyZOgx0U89
7jxTjVayFm+k4nkgHvHvlFj2Gr12C/sSkvZElowOuAFjgIYSYs9LtIgVmmWv+S3OCNa2KT5kwmqh
GmFwBAta8OisOF0Iack61mllXgi1P4Usv0eARCIaHSVLKPRxEH+fGmyJCq2SS/oMGmu43vUyglfp
rlJerACPvH5wC9E3CtPfDvaCVpF649B4nRZgo0AvQKUaM2K4CubCmpCtkdbShEklWlLlc2kPnjB6
CDrHM0A+V5RvWnBFdmi7JZIVwDJurGT4lKdHwEY0FlpMQSiS79T2V2D29+HtoEAsVVRg1jXswYqA
X3SkMESONmr6oQUpZCBoLJhf5a+a8k9DTjBHbxV4dT+7S7PnGdGaXDrKdu1ykbhD9HNuUDscHmb/
T1Vdpzyen2Cf1f3CRhqb4r1e47JsEUDwH6DoUHYYwlWfTNQEE6Gq6Gg7wcKHWRvXRwXxnLlZ93Dk
YQa3zYM8//QN3Aydh/Mr+O+8AFk6CiZ8KUF6WzbmIydVNTzvw9upf/KTq9y4hdHeWVdknekltMqJ
3ogOSMiyLJvwhrBrkX2psd5kujAFgecQ0sLDCRGmuC8h+vJBr8CKyv3Fosbf8dT3MReJj99mfhON
0BBUy5sM2oX7oF3X5mN3MeX56876PtAi5AjiSa6Szg8PwaqrOyJ9HAokNyHob4d9mV8IcU6+lina
xASwFGwWU5mNmdy0MoQvyK90ICBzULyPqVtfVGk0xIMvNrIGf+M/Qy1mMAuaWe0mPTzMtFEEmAkP
y6C5adJmM5LVFr5xnSh7I8UEk4QnlIy1SKgtGlHqhFdqhy3dbwmBijZr16oabwzCVuTE6wnZ1auI
mCyyHor0WkcFvI0pvk+vvNkKbJ2GOE2OE15hUQ7JbjVso7Bc2jgOnslmt5kGcyNWTYliFIy6BAQL
SXRuX1VjJLgkZn6UgQMghQYszxSIrSS+kL6c2D3fpmZx/OeRak9VAr+EZphAh1nGq5J/wM6A0IJi
x/mteqJ8zApDAJR8hb/+QjhWvqQU80AczlI2x2MExpDezUbS0yu5R12BnBgu7uCj/3LvA0hEuSSU
tzXsvczYWRyqKNY7USccXi1T8s4/3QnwL0/HMQ8LT1NxURBX95dMTnbKcDDHkIod7hfVWpkPIqkX
/qUAfwXFCKdjgJLm84Vx/44Vxbg2JVIZjiyYmu/jzslYRnHNNxAkFe0YoNw0SeFmkPxt2NzIjWi7
KhhrCm2PrkMJKd1eFAc/uQ5EmZ3jjeBEXtx1TZWYdlPjhGWjukXt20CAlyyowZULpLvT/+83v05R
lBNboJ3Jcr6/stX6etr2IyXh4AFwP2corS2bmor2dH5yT7wXAzmaYtksO4qx3wdSdX9sOIEi0cGn
pcWxrRh7OnxzBr77wvI+dTt8G2yxmdIYieZYcsLD4PxsyjdDPwxwGvVbu7jP5nepeEP84PzrnThE
dZnyp6HZKqC/JQ4LbFbcxuIQrW0kWNbBQEp2LJQ7xjo/kP533IqTzpeRFotUVSt/9APYX5bYkS2B
eIk22TRcOeMDjVZsSW09vfWjai0MyhucYyRTwWkBJcsW01qLrFrHGjzGICWqXCmNrp3gWKmx91k/
w8rjFsvDAqGs3Dnyh4D4WlsofMTPs6SvZfUppFCJRS7qN5E72TZWRxQu5T+25l+IiDWx1Be3xbc3
XWwFpQ8tpTPYjn7r4Fk/uD2daKVAL7HCjyvZaP4LBbsRy012BuBdOHBT7PVKelWPH6mJGW6UU+N/
MiQMo4P2Ot6PyXbS38HzUEzoQm5xedj38yOlN4d48vyHOr0iuFCJUnAcWgJG5E5Fyz6K4gMCjc28
tTL0laLrFLR3Vl9Y76dnipMSePEnT2WxJqwwMHMzIUD28bCfhuI+Fi5DvUI7GnWnLrjVUATyE+Tm
EvNO6oor298VaHKirWTk5pMTHqnVgQ4zEM0jALZjigtI4OjoIDk23qn2D1S/UB+jwivUecZwJ+dw
5+ptBY7h/LSdAMazvkWLUXiTCUjj94OisHJJVbsoOmja+9i5QyG5zCBlWzN7UCmTbIPiydFeoG6x
GC+MfeIC+Dq2vcgJzSaW5LyQ4kPlqxz7aFGh4dgne4Es4upBmDTo3jiDx+JNif509biKmguA9JPL
5t/XtxefMrWMqNfrCqS4sg+jNZo+Gio2aDlegl+fQDp+m+jPuvuXW3ao0AK02yKiebEtEfnMQ8eL
IZBZ8+Ci0uaVOJYHdOu6J3ERxvFbEFvryHxXga+1sf4DGJJgTWPNt+60K7qjKnBfIiXhOISMwbWK
iI2IWbnigTcbm5564/nvdWmuFpFrXth2jE+nc41xJkhg2sT6AAdsB0T+vxtocUuWta2HDU4ZhzJ6
YCBhYw5MBXSSCIXOD3Xynvzy/RfLfw7rJMrCBuJT+8aZ1ofxBrBi0BxFamdctsM8ueQ/YeoUzzVr
ueQzqUDtoFJBfClbOdl3GU2zCawH1em8PmrToRhoUIW7tqKiE1wZFIOk7flXPn1df3mGxZpX+qZr
IfLE/2PJWUuPaMFQqa7LZ06oCcKh/b+nr7P4vwy5uFustGkmo0LxmT4PGY+vI0YL88LZmdOlbO7i
6y2WaVgVRV9oDdSK6r6XRk9CpCA3tpYJoqhD1AAiJZDgS2ndCfmZ768ovvyX/R1Ryqidmr6ZOede
1h3CMac4jLKkfYMg0UrL7wcQU2LHQ6WCnHIUYMpQyfdo2CIPUxYfhuXF8xNmfIUNY0Vbz9gHx/KV
o6ypSsWKWyPHWO1IVZERVj3TuBLJEyKIk4lA6VVaGxeC1VNpy7evtojrZFqdSZ/iJ2C0e+RPwZyS
sMrFs4RPsX9DCCsQ2SbJzKS+F52rlo6H6wtVPapA2Qfe44niuHOguhk1oQuLWKyYv6KVLytqcUbE
bTmqjQVbc6yOInkoA/zb74rioXW0NZeHjmBbl+uf+m8XBXdOrzFDZE2gHDRIa98/dm5nNQLAk3ST
Y5pkzS7fiOpLDIux9dHXpH4a4/1xES8mJvyvlzZgaUI/0FTUdL8PG/ehOmhOjVgMcWaQW+u2uOqp
jQnqUOaanbWP9S1G2P34mBNuaKlbG/lT3N3mcXMhAj9BuWG9Iw5Blwa7SYpD35+lsclyZAezyVB5
thtzK5ErogSh4B1AD4TZZ4MjmWPnr9SIMLe6CGi1T87Gv0+w1MSIWsvoVKmSburhx5T9mJvHqLoG
TOuAV7XtxwazebvH+UyjB6O3PxCcXzX+OplBMoIuzXvXjys3k/tVWRBjGNV9OiRuN7WeJKFlpABH
G7V9oJgHKtVpW6JpcDs1MGBKNIRRVJaKdt20T6HO2teJzZUHjHrd0pJcNAUR+w690GqOqcHyr+Mb
3062akTlsUWlPb8Zc23taMWxy6zftvRmRCFDvHfN4JkW4Eh209g89Vp/1BDcsAr4l03mPjjcDBMC
ZpzdUv6joQKToimR5I8VzSqjBFOFkKRW0s/eNJjHV6ZnJDtM6ldptZlCww276ipTfkvpb717vrAh
T95stI6gTmPjbX/aTn45/1qqXX41AUEifKQxRXQQjXv6aLX2lI1bp50FwJT6RtBkoH7+YP96/gHE
Tf3X3vgy/mI9ymEQ903CFdNLGOleSSA2K/vJytfIEiYd92h5QZXqBF+GHfBlxMURhP3PgEeh6t+I
avCAS2+//wTx+jdV+pMGRzvcdFs/73ZgeWP/B3ofIRZR6TqNf/GPLUsnnK6Rwy+Sx/9qKpZKHH6i
65U2wxQm+efERu3aT7M9ZUYQm6mCKCLFlPMjngyj/p2KJZC0d+pybIaZgwnV1I6iPRKwXXWvQcIJ
PLX+cX60k4Hol9EWV60csPMVACkHtMB8IUfU3PCds+xegEsuDCVO8r+XFcQki8AZ3b5FgJjFeVcl
BqQLdPuIXKg3hJaJhHWzoQZuOdIqjjayHm0Nc586wXNnhutAL6/a4SMn7rBjyDCJ7KX0lBq/J+J3
Npn/3M8zGBqw3HgHmPeGdIcGcZalawkzSENLdwJ1XyjuEFdCNx2rhFaT1xobX9z4ekEn0HxFpSAq
EncKtU1dTUQ5tB+kdy5dIRENlBOtyPo+AnanacSWHwh4ihJCrJfgbdJVrofrwildwuuM/rhl5TeG
+oGw7Jom/xCP11Lc70WwQmO6j5W9kBw9P7OnloyicFBgPy10OxYTC8GjbRMZOgKBWrtV530Qe4Da
kMLC0vLCV9RESLv8il8GsxaZJuszmQolh07y6wiTLlghlLzaNS7t36uH9+BITWeLLuEV6t8BZLf0
/er+QqJ5spAEzQ2YNbk2gnKLqNsMs3Juaw2NPiTQtQFd0GZ2UyPcjj99yt2W26LHLMS8kQl3tMdy
XivJDOQq2FjBjRK+2fq+sPqVPpneAILpR91YfHwYUvl0k+hPLUWF/NhTEkNAMpvKtaHVW7qFJE4q
9dOsN3CrsFaxLCGwCtJhfA0vZzengjLK29TLHPCJuLh8jwl8fjOE1hEfHPTS1WOQrlnl0BOERrzR
3MzIj/nZfaK+OSy/88vpU7/yr0+MdAVARexyzGV+HaaykSs1GoiZ4bvaVO1K9t+MREcrHbvY2gph
hhIiWR/uoqoB4W5dDzTpsF12bYhsmrW3+ruK/gU21TqeHEINd2jrzyTQFHGufj9p6LiOGIgVniq/
ykMIuhUHC6gCjr4JIe33E4JUEGa633QS6tDcRBVIt0LeqcFzb0c73yl3Y/WRwla4rHt2co1/mQBx
kn25gMc6macpJCBrtW4LFDV01paPfL9lb2p+VsvIC6RfwlqBA2BbZuOjEZjPynRDAoKIVVcbayW2
vE5BfFquvaCHUjf0j5NsrjA33ju0/QIa9Ile3ir6AMHjFuAktby6wje2kX/mHCskWI7UciCx0oCm
lfw5wwh2v2fFqvBg4pAqu5wKe2liE+sRd6V1H5VrPXuw8tbtA2VVTDWcpFe6YZKGW+Vd096Mfrru
9WAdhrdlj4ClFK9hSCGyK9nqOh6jnSWNGywQ6CLxxwfFsWpr8Icpugn2di4KFF3vMit1neCfMtoD
UF/14buT2dvzS/BU3/4T/AV2EndTZUlm7XJrQPgz/qTNIcdIN9FF3ZXOB972W+SMWU3ws5G/g0rj
nR/7E/X79/KnnfI/Yy/uRCeoNbubaTGVCn1L6aghkZ6QgTT2narf+C+1OZP3HikiOtnHlOBpg157
/TpcC66kOHFFIikfO6R5dW3l3J1/vFM3toDF/b+nWyQuUpJkUShhBt9o92DOqBuhyE9BZ8zfzg90
Mi1h+9NdQVWT/GwRlCVyVlrBiItV3ey7/q0rQE/1e6JRBdMi0dMquChxPvdwqKZwJfqMQsP9/FN8
HjZ/fY0vT7G43LR5nLPOoRotm9a1kkxE866MxU2MuvtY6weznl1Dj+5gi2GvwXIf8gcDok3arA3K
AhVGpv2bT8wc4i9hVK4oCfq2vevC2LX4WGXxs8QvQ3fGazm6K0x7Z+t3LLK0fkd9MBkfaJ3h0lAO
+CEEHsJnwgFBwf46wl1BzAIK91wOIPKt6WByzUdKvi265If/2yedTefJiwdl30zY5gwmxft408zg
2hPaw0hti1/TDyxQkqdWqvYf4nrhXgOvg9K7is4zxHw6zf+3yzXSQsR+pmIFmi2FCoIe5LuBdsgU
Nc5P/KmU8MvXX6aEdWF3UV0iHID6d4mtL0QD49207s+PcoJKqetfh1nc5ardq9M4hNKN0C2SaHtw
sFPXPWoGic+8jQoMIECkIDxSvAsWgEhOI6/ocRW5HS75TH5Clf5abEJCSbUsJP+WKE+ncPAVzakp
Eg6nlC1RLC+z+1FD3c0BeofxOceSmyGvbiiAxyVS1hGqus/VcG8ACZz1YxN0LhLCrg8vh2DN1cmg
tGbEvlbf1IBWMbpKZDr1tLFUQNsm4kMFoD3ruSVVbsN2lZS122nt1fmJPnlscB7TlIYzRMnj+5WW
60nvxz6NliG/ETvhU+bCAfl0Ue739CdF79JQDQzc/yrMmp1aDqMxhCKDSWH8jvhkIIpd/EQ/xO6O
w6TR36r3U3WMLErR9WedXcefolO5K7kbz7/5Z7r810fFhQ9aCQBee9mU7xGw6GJhHl2aGGkNOA7j
W9pRTIBDWsRuL1/nWrlW9el5jssr8AFRPm/ICSa+mmjfR2GDzDuqpPHvIdY9K0+2UfYQcivV0b6x
9Ss5wvplfhK/M+nOvuriTavBWTE9tVd3IwDU8290smZGyUoxbQ0chLMURYzLjtK32cPImdfcSvAD
HH0fmQ1A2D2YHtRxHeojFwY9tYKEKDbRqIXsr7lYQWoRDYEhQThT7F1MQw2Xyzza9vQEa8u4iyNn
ZTABvk36A3Ef2sJINjTrnFaEMAEhtJl2F8KEz/24/LRfn2kRqMH4bBCu7ZODSaM1Lfw7vNJuzZiD
s9/AUQFHHBwmxXnoEmudsfZUM7jBLJima8xjK8eijl5ngOzknkCPdYqNwDOSEDEWzHiodQoEWyPj
TNMDvnHefIqvUWGi8gCMsMtuECoTZ3NoU7fTdyhnGKFJQfpZOGY02aveWbts6jahfqeOwHJNUJhA
pPX50rdRRUhybh4WIUvnzGztmG9DaD48WI1XhdwcCiI+ZDHikpKyjJIXcbnvGma0HVJ7jdbBAN2j
lRxPobhQ77v2pp1vjH/m6HeP+wYo5/Mr6FSaqpL6C4IGIs7m4iGjui46OW3Dg7DKU0m0C/bj+sro
ZDp46oXBPqOTv6bE0FTQ+g7nubaIXojuZ5nAkm5sC3W7CsAw/tKxrK8yaSUEeCYQmaG+S4bHoo88
Lc+Ocao/SYbDmfwi1dI+zJStBCVbpeouWkkjlGYYWgKzBzN8yt96IJLqPfoOKx9FXan78OXKneNq
DTJE4dZWQ2PbYlknOmECoVlT1OX7gyM27+fY30DvA9ng7PQ58e6luNvPAw44tbWa0sLr8n7dFNoR
U7tAzq7oGOvJBzI/V200Xao/n9zZX6ZqEWIZ8hjaUZmhWkm9uSyNXdVS9h3eJHWVa54Rb+acf9zh
XEkNNE1NKrrmTih24tpzsRZ94WH0RX1hMKtKnR0SX+IcAZdIYD5bng5g10YM4PyKPJlmqAYUGAud
Sgvs0vdbUU1ClNtCMEtzpW7VwPcsNdtVoX4/hKqHuAoddAtFF3FZFE18nXXDhWv5ZJD99QkWy3Ty
8QyeIo5yC3BeUdxgFohAJ/hY0xINoQcskjL/ow/uVerv5DuQwy7MgYiw/tooTAEFJNsCiiECwS/J
Lk7msR9j/fjpr0AMRmIdcEKiuwyaiuC3KCUkTJHEvTz9J4e2ECcF+4GYxtLJww/6oZbMgCIHUtyy
42KARXfD2HKbVT1KBEDaFVcYs55/5VOhLQSx/wy7uDWGArcmSdXjA4hwihCApsUGvqy8fUIx/pOJ
9p+BFideOEfOSO8quvVhO/rls49ccFaoeywo9+OgHCWDpCDf2p29j1rfE4zH2YA4hAxPlP0ZOUoi
HaV76V3Tf1TgRvLReKP2Pcsl2jHKqsdgKe9x+/GT21KfvW6t+ZJrqJgt9fq6opXS2dkKTOJKAGBQ
TsLeYWVWA9AIiT4OsJ7wVRj6FVO6ycY/Xb4vGyhu8e8gVmEl4uzS4grhg8GyIBRG69p58UdRB9cP
ffdsja8EC6vexFUpnddhB5pK0daAzA5Jke06fwLxiCJSwfE7yK7hGDe+0iA19KuFFtpnVxn8bc3E
L8tv1nMlsLGQLFTzboqM7Wz/DBQg42BoKmIuJaYNWe0sK9nEQ7L2G8gZVedG6vXoNKBbXyZ5k9vW
ujN+92qw5/dV9cj/dv4/U3fbNj/w6htoUzXdbe2gdjDBYKNsUlWZi1maC6ASUfaMIKBbQ15yW4Dy
ZaG6kl8e1JZkPl6bNVKnQfhezNlVbJiPhVkei1R3h6HFBTi8CrWHocK3C80OMaV2Omx0Uhgq166c
K546yddBjmMotprSb0O5on9xflGfDgq/rOpFYWBG6S3TIqqidI1gg/TtKDhqGFjG5YdKKQ1llipr
L1yzJ7eSoOg54NlNGrjfDw+lZkmTJMLnUgmF70iDiHwVapTnX+5U6KDRECPeBVRLJ/37MK0zjM3E
GjlgqdAY/4ez91puVFvbto+IKnLYJQklZ7u7vUN1MgiREfHov2t4Vf1vW1ZZ/1rVc3ZwAgYjPOEO
sw96LqYGQLl/xJD4qiDYxXNB1yl8mGB5YaSf7cpjOXXSFNfo9mcPIueuaQOyDZvplk6AdpiERk5V
fcvjt6K+KuQmXtT5hgwZFCUy3dLRdzhLiSejOKWpIh62erPV126o7njeSrkvuhdTL0KJJqocSqaN
fW04mEEu/RDFEHYy/D1151lGz8a26pWNazKVCw2HIpyyPbOVhTnRbGxw3yplfW/PmGwG+XJH/cAR
QINrR8sF6SlSTdQkNQV4sqGew5KTLnGqyUEmQmiDmj9yHRM5Or8o2GOomje32AVWoHPyfsAPe4Cm
B7cM3y2x/FQAB8Ppj0Ue0agI58zPgwKhoHiy5p/zgOvFVa3/S8P+782e5TeGrFWxZhAFAdFYDBJ3
hT51/NLexN8UEzE9jzlXuSqcq6eKjrYDNOHrSX5x1lFmExwqslSwxh9neTxnJ8s0OYkpOhp0K4BP
9UYdSeOwPuI9PChNgOXw6BjbphrhdyXX8oiL0ci/d3A29eYayWTqbRneGCp+56AP+jQsnOL2QA5h
1mnYU6A4wJevAVsCKy8xjNV5q3X6dmUsLr0NR0PYRKYFrtPl+TgWs5FYsFFbGw5TiEJUZYXm4eDa
wqpP8xSiaW25NW1Kab/75W8DreqkbqEtXbkLMeLnSxGJL/E+ULlgTX68i+mYODaQBCDL9H7SzUAI
1LO59TYNzBUxc5BCs7oOK7uUzv17WbHr/hOSWZl2yDKtxuFMFmAQrM2Qq6IwUVEHwwehxzOeXm2f
vmQdhC1sxalOfv3kF5cuM1CocbC9sy4+3gLC+eUySYBZRS5QxB7+iyJEsYqUeXHPzGzGyGjTdT7/
ohYu0+2QqWZJpM1O+SKmxInCpKhq5m3hybW0kbDp6YjxsGftxiuz5b0N/+k9wa9jvjiUqs9VihOV
4LRVU2DEc2Bpb1b6LBTBFP63jj+EhNlReVXyWjR7a6wWTUp7ufpo24mvy/qmG4pHc77rKMsl9LUw
D87pUjk9rd/sZ6x/W2qwydZDejD9EvvxBt2wEryLeTKjQ0qrKvubYTrOcuiRcDwNzSpjlehQg8CR
yZJ+bZu4OCkFX03VgA2hMPHx1UjISrRGhzgu1opNuYmdw1ojKZUPv5iUdAKkWltlnXFtLbxzJT8N
smCZ4BCmG4TPH6/bH48lnvEoAw8nPawhcdpMxBqUmjDEHLvaHzTGe3T8BWNk3jxEpJx/kQnX1sPR
QnACYTOz7m/TUoJsaTxbWeK96yAq93km74pK3okf19O64kVRpUzVNJSQZ29PwWh9N3o7SuKUFtxj
StuvOw5R08sbScPWGbetzH5d2BFAMNhzupM76TZBoW15E7176vyFJbr/+sxPQ27kwJ9M1DrV9vPh
QWqb2wZRkry0vCNCw0O5uLg/B6LiL00bu1m15UbuAmdZx6SkQ4iiNQ4O0rJudkmdr2MabUIToDfN
lSqqX0Igw8m8vIujvK44K2pMwGcvrYt9w9P1BO/kOMf4TVQTJlpsqVq5HYyxDJm3I7ZOBuovryqw
5byl+cV0EuCMfHqItb/0N4QJzTG7WYolAB3YQElLiTcXRrqrzEh/tA4n/6Q2DxMm2qKPyPea1K5N
HIarWoFvT6p5mL1Fsu6SyUaQUUXJbqMfRx9jzQPKIWqh/BRemBa6oOIdKhDbKP+Dh1BZ2h7bjaCU
Jqc40vEBTtsxSE3pjuCs1JDnawOjnX2IYb4o6hemCsNV9URXUTDn4iOlNxv96Ievt6yLAbDzz/w8
2zXTeZFmawQWTgBcK5Vfl1bYjXsCCzOxQqN+k1j6BG5fX1YcRGerAs1xJDSAtJi0689WRXek3t0l
tX1T0jjNX0mTlOxWp0Fc/9DjsNKvFAwuRML0J0yIT2h0Cxnpj4vwWKr90ZFK+wZY5Fg8kvpwrVoV
rII2u/v60S7R2QwZhVRgCPhwwNL4eLEiXWontgvp5pA9Ds3TZEJCQYbbKaktfgN4VS6rFJKw3KlX
9jhVvKtPo/p/V/4UCsXa0i9OTDJzyP8e+1NYQ/1JcNNtSFdpJWCv90Z4cFNaEqdTGcz/objlysY6
xJhO06hJ8TTPfmjjRlfspwKV/DbBkXE2b3Pn70TLRSfv/3q8Lr6bf2767N1MCstk0WD/qQgmwUlD
GS22jp5oj8b+yX75+moXRKXYhVVI7WiJGwrxwse3Mx0Pzag4rYSqRunqbDcdKCS4je7RGWkmEkf3
d+TFFiQ8Vb6JzZi+YuUmRgBhVMrQh85q1wDEJEC2X9/aBV0Zah5CmwBIKxWl81uzu0VTWkOl5YLG
UFxRCzX1jWihoT70jiIBN4MkasHVq0mLpgVHeuIDjLTF3U5vGuU+Ef1OdYBptI5/sKrFgZM2yHCU
3+tqDkVlo7GTUPTcv775CwVIIG8q0BeUtBXtPPdDxCRpYgvKRKm/oaBUjffkVGK3v+atcIkwhKgb
vnAy0GeVlO/jC5QlvFR0STvupORnC01yQQqlAPPStS7itbM9+RR7ZuMgfMilqfI4FL9+1EsZB3fg
CP4uGlXYKn68A6W1likr6QrWKZJdrR2qfY2o173TAZ5b6UWHcTvMWU6Azv5jFA9fX/7Sevn36mfb
y+zQK22xzRAbtrlgPjfsl8IRjylM3a6S0y9lN9ggUenFVAYtn3fgxz9htWYepcNxaeObcqRN7zCp
qINRI9GBFirsYSnNPpsFm2rFRjbXs45DHZWrq23mSycVaHcsVN6Nzazz5EYtbVNCTCHdzdMCX23V
Oq/t+KaePGIHUyNuJgbBefrr0b4gM0VP9v+uap+ll/S6xmOOJMVNq+7AIi7xrV8bIA/gpe12ave9
lXaioCe2jDkQZcbkryhlJfOvKzdyIYDlRph0bA14jZ1H64eumDvUx99BtQkZjAA4Fw8j+uXKPv4t
/ZCya7UxsZLOjxOSGShy71HzOZquq+mzp0uX7mxVdpHhJnDNO28kXh1krJKEqZqD+SbBwYma6pXH
vZDNGYaCPYwNLVpB9uHjIpv7fDIXtap3SU6HFrieMiuUQ5GaCEzmOSDFg5H6mo4RA8HedGhdWnOz
/PPKbYhA5NMYsMtA8wW/SV798TYOsmTFRMUIhsavrfMTahi1fuj6TuH/B98hkh6KXAkYSo0MhyAR
VtH1qrg4BT/dh8ggdNVwVFDfH++D4P907CYciP/T7UDEEjg10TDWQWPeu4CpRLPrpF+pVF7c64CS
/X/XFXPkn9VP+lIzKRMqCtNdoaw1CwnlqD7uux/ADto8ik9RN4ZVfyVvunScGJwijkzlm0l/NuwL
bNURTyZpC3RJR+ME77Fx0yKWcnUzly8FTVj/Ci4cv30+uTr8KudY75+gQbtPW9SJ9Jtt6/+5fbrF
QnalrL/7TZC46SO5vJuGt+mtj4qEl4aOS4nTtdfDLwWlgvXBm1zJa4Onzndzrw5uEv/Hj9Lrg/vJ
u7ED/243osX0IoVvuRs8msHkldEu9ra2F+wk33QftXWO9JHmDv5b70arwTvBqSnd+12Y+slqk4TB
HMXezdv911P80nkC9dYRYREW1+dqdllrkgDMWXxTJz/ZVan/Ax+ybdxOJd/Q/5fgGDV9zYYjDQz5
fD21x+lUFvqSC9bOiCQOwgDg8WYYlnNjC1QYeC4AZ8DHj1em1KXzAyUSDWaIYE2xmD9O5UVOmiXr
DvlOuLdSItbJBNAKoWtYtXuzW6VAT9LUuKKBdwnYIzIOHGwIi9BoPTtAcgi+Wd9DMk4BPyWkNsCp
2btJY+kFAUIRcILMuqdp+p/OYazvK+sVeKz7v4gyfLiVs03k1ExZN/fk+eDiAKixlbKLDzSQOLcp
cn89ry4sYfSbdA3dP2BN+nmX+HQ82aZdUgtDb5tef+FJ2neTImhX7IvuyjZ1IZ38cK2ziMxKjaqN
Cxk8HBiFxu0nv6ifxRwugEULuvLXj3YpKKCmLNIHYf1Jy+HjVOo4FknIqbMadU3ItZ9Uv6nvGulP
ebxV5hQdpsfj8JgdvuVKpNlbxaZEn0Vqd9PMv9v/JYUn7MYjyQaOIFAiH+9GPzX2POdYJBERHnJc
VmQvVw4+FTnaSrKxz4nOLKPxvx6EdyzI2ZFkK0SGWNSjw4et3cfLyp02lZYNGfAkYJzd90zOHvq6
24954UNWKbNtc1wXQ34zd3YYx2VEAebdZHF4I0wGtW6U8i5JtR2k97k43QrETVYGGcB4fUi8TsUB
oH82SFWUAyHHG9r/60aWwnFEfzTuNvbQRq1p7vvT3orfvn64C5siQEYgWxTRQeOd+3lJrNNmrJFk
qvpfsQE95R6MrLnVpvX/ogDDpTiAZA1/YtbKx2HM0g7lgYOa7oDqx9VNb/swcdyxuQcQ09tXNvtL
5znRGsmlkOPkbD3bBBO0MWxMpKybuNi2qo8n5VT7WbkmjtQB8Tq4OHqVGvwvBzoCzhSaHIaVgEKc
wv/EEaWZImQi06WhTwRAhaJcToJfQwp7+PrNXZAiZwVoGleh9akBUPl4JUc7xSdpweIPNHk7NP44
Z2t6AUX/qi26CzYbHqCPs6QnTS/14btcASkthlWBXudQ/g+SBZR+UcASaHDIemfDXbQnsuLWKISS
Hk+O0DxezARrh/JK6+HC6Sb2I2D/KitC5dE/PvZsmdWkUBB9Gr3bzE/Dwf2GM6d/DVl+IR0U1wGI
Rg5CBeW8d434XF7WtVk9QQu9VWd3H68yX1/LP36jFbhGRiy5ts98Tnw+XvFsgdSt1tjOCV8cLPbc
dMZC/EDYlaf0b0BPGn+mfvAc/VXSt62hu3keu8dk29GSkKxHW+tcvUfT9LZCrtjwNIxt0Oq1/Vi/
Pdmr48vU+YSYnXonHX5fmYjivj7ujx/v+6zGmUoSY5WLNxKoL/2qWaFM7lZrugD3ULyS8Jp/2oWZ
T+NdTDNE+VgD55pLVrFISgcabZfRMiinm4XIYjl0Xkt4Y/jVBnw+nKK8+4V/EqdlkJFZDen+OpZZ
7PznT/7vjZzNxQyZWi2vtPq21v5I8W2s3yeCJhy/xfNmlG5nI+idFng6uvGrK4MuFtTZpalByYpl
EV+yEs5CHOOg1OlgUB3RMwG+KXLwpyfgypO2rsnUpMHwAAfKeBLIYxOc+trTj+q18OBz6ONQw0P5
ig4g29B5yJct9kyXB4Dtu5Mz8kNypFSvNv0HlbDOTKNRN1yppvN3l2UbXZ6CbqCbkZSeZiA1eG1r
+DwmH2/nbExOaVxlcUI/FjpuDWZrwmR0TO4ZHnZiXCEEL9r5ZaNZmwOfbK+8kouDgccMWbxF3Uo9
i3+tqZgn3WqxPbZXk/UXnN7cB4jfsRyvPOiFKxGNKey0poHBx/nO35eQDyA0wnBEVLDbN8cVmghs
tiZq0Vem2eeAE6MLdMfZAYVtzbl1LW5CYMwK4YUMRkjTR094/7WoH0xuBhey3NhA3wuTepx1dPX0
IJQI5Py511PvkHvSspLIcYrjNfrJBcFtk+kPnglBBG7wvEY2SYmtLONYIO+yN1RknR3VJZVGxqN6
xAVEbQBXzdmTtvzFFW/MDivhYZeIwoWCk0Ofqys7lx5l+duUhLTcGgTnD9oSVCMS1+C5xkUJnap3
4ZiGX4/o53fHjWPyABHXJE16f7B/4gOgMIdkVkpq38lPBTUYxCzKVb2sjP5KBPQ5suNC1juSWkwU
+6x8uljZyRnId4UDjNQFYITK4h4c3VhQTfyvJ+SHa51jkmSrz5oaD6FbE3eBxpOzl1MRzOnKvCZH
d6Eo/vFKZ7H4MZnQfMg1JOnXjbsyvXZNI8M13eopC+rVy9fv6vPk52LU33HmgFj6yUS5mYrmkJHR
7Q79T84WobdJ2duJ3d39fLpSMLhwLYcmDRMDmQ+y97O9Ky+VIs6HBrOR04Z8NR6fUUnKWNCq/tcw
flg0ab9+uEsBDtwQyssq2whlgrNje2z1lB7aHO+BnmrSc6vQpNQdz0D9a4qK/mlc90j4zLDFEWvd
JfLvU3tVFE081cdTTPj2wB6UZV1h7p/dw7Go4SbgQLpre28oPFi9pfbclLRkV8hvFqmrxr7y3/dk
uSjACBobomt5Xu5dchXnu7oWpc6Nk7wmmE3RPmzsl6H7WZt+xT5wZag/xwkfr3iWuKa2tGiTVrc7
p35K686vp8y1ht+czN6URbrMP9a2iheFL/Xrr6/9eb8BEWlpMj0NAWo+F4yI1b7ogU1Ct4JAvTxz
KsEkhip3tV8lYp2zVymc1TiPiEgwPBA38s/G5gypAz0Ok84q30z0qIqeds2mhZT83z8QJ6xmwjTi
DDxvD5RaP0IwAIQG+onuDCRyCluAjOayuXL4vQMQPz4SRwziYY7opdOvFPHGP4/UxPOiH0sgLSgI
H5eo1jw79ynNm9jmno4Zchj7gvydE74qAbLckFiWh3sqQIuy6rLn5k9TzUF+zbLz88bOvVAsdhC6
xXj9HFJQJeqcqyUmuO/OjLUM0u4v7P9+tPDxHYOrEIYL8is2GyAQTRiPBJrve/I/w6DIc9HVRafu
srFERK2kJ1EENT6DRXEMckf/oR7BxzsWQd28ztBbGEZfbzeDDv8Uq9gcjyo6vJqfZfu4xOBiGXwU
QDadVK2+nhoXTgfulFGhRoY1FpnxxxdW0Eg5OA3AXPzVaOKAeW2wssYSDHY4ur+tOnma/AqwXOj3
Fde01y5UQMXlwT/hFSU6OmdLoNCaeih6ehdgXIq226Z0R1X1HjM9JXmJO2GPLhA6BWZCWOd2+3Sy
gIrRbEQ+6tqRfAGd8fFmzvacWsrKyYGNuDO73Btmc5tafxDT9BE+dSvtrzI998cECcp6azTXNp3P
h9nHa4vP/zNj+iIt7Cmjwc+2znsQzfsW1ZQyYOOh2EticuXFX1gTmK8gpc9ZolD1OVupdVvrwGxg
6ljUQiUJvZjn+dlSHhQUOUp9v0x/e0wNl/2CPhL5vJz7zWOD4irSBnV2jUBycej/vZuzRN6GkY5J
MyQlZO3BEh5V/ILWh3qHeL6WfM9z/4SiY/3fHzK24Omogp2sWNS9Pg56k8EIOXR9uUtHeCMH52eF
1tUAIkZKvytHjEEyxMOTSMC9jie0wa+1EN+hD2fbJULLdK1ZvRyv5+AjuRpLBWGE4raO27/1IoXd
4MPnMJsDrVM1XOT+5oBH3Iw4eQ4tLsea4NhD6aZSpVc3+AbQ9doB3tDmW83Ro7w/+nOKH2xfBdDn
iDE5o4fnJfnejRkQFexPmyoyUX2tG6i4KPUZ1a6zv9nkelK6zzOUgKZtJwNJKjBxh5lNf3OttT/j
/g1nspUF1UWz5yvH04VqMTwpYYUHaAPS2PmhkTVNvCDpwcuvhp1lpLSSNd8xAeAtZQRqJRubTQa+
sEnfcpJDIGhm13lQoJncvm2jcJcJ4+7ahGEFEAHkX9w8kT0LRSKCOT+h2Ez7PZuViOJaKxSJEnQt
EaNYZKCHAruKnHv32vDg/ZBeOxMvLO0Pj3c2t49qbw001w473MZMC78rfEAz/eh3dRyMiCcJ8OG7
DsMBTYWD6HkdBuMhjitfAg1eKgcMj2Dx54gYdqE4DtKsEAoKVLaPR3RoEWWw8jiIjfU4NRs1v5Y5
Xr5/dgkyImTijbOSjWEus5wuJlK4yj5NnhGErBJqleSuLtJR7WRfGzCx9ZytCsGpJ5AQkYRx7n+S
ZtmoSjG61hSqkkoJ0uUUSEg75PhSObUaJId7lNtEamofXkylcw1eYW8m3jRDJc1/llMfUiTXcHvN
WQKzU6xmQ40k2bqSmV4omTNzDfIBoCfEF+dwnz7Dfu10amrhbTlKgSoDhUasvcGqwe5vC7QtSO6T
KgOOkf//YNVc2MOB0gszFDYRlB7P3gxBeeLoUjU/mXvf33deuHbrYDUEgedF9/7XB8Z7MebsrcCk
AIEmU62XAWB83CxP9NB6IB/lTpJIecwk6hfZT+W3AhcfPHA5tOZ5lRmvy9J6mZGEJQbeEtILM9hb
GX3DLN0PzQue8Nm17ORzwI6c4z93JnKJf85OzeomS6lGHEBG+MZr0A+MOrKOy3SlQHABhseVqFXR
nKZ898mZB150V0+HDh2jqVlrlEUcNhJcgbGJbbGYjh+oY1AqAW6mHvGMRuC1gn140Pa4WVtYhsu/
SIdps3pWOe4HjGWEK41BTJPj8kVELsYrrRdc8fan9AXawvrrl3hhwrDJOkAZxN1/8goepPmYmF2D
06l8j2jUMu0W+V6Ak8zVdbDrhWX84WJnoeVUpnKaCsETcgGYVo06B4uCWZqNtztKrFA/EH5RGaT0
WAQneB9z3Vw5Wj5nWELo8/+e92yBjBJOsvlEX7+OkdVEPZhIsm6f6zS7smddwI6KxIKah0gx6Lie
PWydtImTqMo7sQW1DhcvdbWDnoisw+GtXPYV+gEEs5IBDs1ZlccJAzfULBJ/MJ9Hcr+jMvjiJPr6
fV+Kr7khJBsckQDiN3u2NKpDZTc2IW2ZPDTLa9w+xJS6SQJTeqcZhvUVhchUIKUOuE3dm93kJ3wG
VtSVGxFr8Gz3+HAjZ4G+M0rArMfxuEtKO5z0PKj7IpKK0VealXU0Npkjr4cyCTm2hWiXDcD/6zu4
sEkIIxFZkG9Eti1m6z+bhGrkk3zQQeZBg1j6DShUk8AXsSn9asXt2qXOD/z6cBzxe0UI1XwW4Vtn
aGuZpEawM6g9L68LRLC4Is9DU94BohajlVdpqGzU0xbrymBS5itPf+mk+vD4Z/Mzr512yI7MT3vZ
o3iF6Irw9hHl/eL1oPyF00F2VSKzIV8Lcq+NxtkUTCRahvT+gcRCRYHzBacSDj7z7Wo95UKjE2Oy
f97x2STLlFIGy8RD0lwhWIE2c2oRWQsO9X3crxCXETpwX0+rSwm0I6gKVI6pCBKtfJxXxhH/Fivm
8TRsiwZnPRbU8SdwLK/kbwxrYv3R5T+0c8BMTc3zlatf2NA/XP1sqhmaQ3W+RdkWUnpYQcfo0ceg
zSACZBWij5FtaDSiadO6+fSKb/qS2vRy3syTgfC4FEzL4qMOcW3bEQ/9cbUDV6CSDpiKwEg5T+sV
Z5x1FEQLnBu8E20l5rn0Kx49Uko0DbMJ79uge+z1n9WvKwNy7cpiwP5Z5ulpMOtitMtd0u2m8lnR
F2jUUHE5bShnmEBRJDRDnpHwU04xie41rccLFTDRUSN6BcpAdnmO2ShG1WyNuH9P5I9mCK4Fpbut
9CQDwB9uRttPv8s/Spw1XVXZEqc03apzwhiA22l9zUHiwoL40N4zzhJcVGAcuyTL3TW0urCywtSe
/dZOhp0L+Gdp9tbh5coLEMv57NVjfAvOQOBIgLSdr8HmMCqtgmMwHcWT/cwyxF7WE+bjCKBUxuRx
+IDZHIgSrczxSohn6vLXypP7q5i2C2vT+XAvZ5NBFuDhupMhfjcWejKrY1ZGR7tBruYUdlnuVxC2
qS2Ik7gz3dxemZjSfz0eYl/9ajjO3gCC+1lWOBMmDvDH31WOrw/5ZxTEh8d8L678M+e7HCKzqozq
bpQ3IyVEGbT9sKdP1jQGJDiRGQ6Hq80Q+XMnwgHjJThacFKsT2iapmb6LyXgi0l9Ue1iIwpJs6IE
VSQPB68l7LfTyk/jfbFUK314raY5LNQMnycpGAdoXWX646Q5YeXIePZ8L2d1fVq+ZWof6V23nY9L
4CQP/JeXuZ8DrFbzPIKEF2bKsqKc4scElErS3EvNyqABQvKOhJRfF3njxpTPZnW5X46Op9iUnmcN
5Ee+NsY6NJb7dj5GdjQ54EAOqTcNz7OEkSuheyXBcO2RXBccYFwTXBODUrZKEmtCfZNW7RSQwaD8
YDUylmeuc8InpyB/55lwpqCk9tTmN82tNPbBmC+3Kd7rqBZLJCblCxULCs+HwwyRds+JkABzGGVg
bSV+2OWPg6z4cleu2KeM+u9ca1ublTMgsJ6dwoNtUg00EWm+ZjNyARsi3HUc0gFhoGhZZ6GBNGl2
SofnIGqw+WT5nWJBEPUm2T+i1oVAOGf1AkmbEsrxtEnsN9B9OPmibARU4evV8tmpgsgZjrQp1O7o
M51P5Wxu8CU6oU0fazhxJpqfIglYPhvT3ZAZ3nKqwvRYuqPB6x1vreGtSSa/JoiZdqBoF6HPoMXE
kvqNVBXo0DwYjerb7eBKJyaAQy1TS793hbTuergRFkaC/sH5sVi7PD1sVcjUQ8L70bzmGvH9UxDE
c+GrRo2PQqOFyNzHYym32qNNol7s2IWEdl/i0vlYKu+q+9in7ZcLqaxI9JcUCEjnsoRTJusSQJdi
1zobSvpL+ZQd6fPnwdcv6h0w9GFfE9cRAiIWWHzRF/z4QMM41lNSacWumDHlbqPq9NIcXWPwtC4a
eA86hkFFc1P3217j2DmGvf7oGIGe3lg1KGuvqPdm79nxrZLfIAKXTuvk+GAoaxR+R3vVHQMDO9dv
vRNIz3eHxLe3P5d6O6ue3ezz+QFr974Iay2cyw2W1aq56YvVyQisR0UKmwJV+zDDcfqIy5XrNH7F
Bn+M+o25B0Sv3Sin28O1HttneTQGBIsqFLRZSjYI4LMBKXR7Uk7afE9DP940N0JtvlxZkXGbHh8m
DceBexUd08Ner1YSxUdX0aPBjzFVAPhXbE5t0OEwPex1/N+brZCkmLcdDArNt2BwpyvbclV/oQCG
GvdyWxx89dem2ZXdS+y4xz8yaGYLfypEfQJdjWIcipe7OWrZxRTsvwB6+MsQGFfKCZ+zXh5a8L8U
/BmBc5+zSpUkKcZ+kKd7G/PrLMx/sEvFEpqQLsGeic3tvWBNLitknl34zfrOsIMZf+kr8eal1UVD
HLlo5ChhapzFHHHbtOXQwPsTwvN0Gjn99OQFGECRXJOG/4wB4JGp4gCmNnXINuek/VrlTHG6oXzq
gupm37h4u9xCPgl/ICPuj9Gfr9cZIBfmzflCQ5Wd1pysy/xxVnaLuyHNB3POd7M3Bv3L4svBITrt
4pUWauEY8LGAKuMuX4tfS7iE2Mavi5t2bW7mxjvthp0WSr/lwAgPkR6MD+PgW6EE4jEQH9Pf5AAl
kJdjpAbdg+nR5YGr8rfw/uK1FpZhselWSFVFRlRsqk0R5b9rzZ3Wx+iwbX/ARbdCfnNC9FQilPrD
BeHWUA+o3oeaXwQFf+s801O9yR/85IZbRVPLwMF7dH3glh5qOSvjx4iSkyukj1fjln9nrrPmX11k
EkpUQe1XQRWkKyzrwj5QvcU3Pd1bQqqKr7aHjz3SCa4YjiRa/DkgJghp8L6oge6JexA+7O3jIcAc
JdS2zq/jRvypRWWoRda37lWLOvCXGs+nbetb9O//87j9qhIPzAd78SE8t7VoEb+V4Sl1lSgXf+BR
u1GiI19kRIjJb+rQ2nbvP2tcNYxa6bMnqo2LHRISAH+NKP09PI4MqBYp2zzsVwxrJH6f/xpbVJFK
dBpW4leLRXuY/z7d6c9OOL46jOm46l6PG8oH+2qfbKq9dBOv7bt4PWxPURs5gbqef7RRHZWRFbBN
tJG5jtfHPZ/e1tvD6hQhav0La4EgDZcovhu+mXd8+90J9YLn4hl6xPPxOX10btCc4v/0sRAffUBf
l08Ds9jErGm+K72dtsp22Xb7JVqg/kUMhZ/7qBlWr9OJgaG9X62QcV1hmfetDvF5r8NudQzEKAOS
WQ1R6ls3SbC4ivvrV/zCHGEwxC+NsaNDs1FOKDi46W0sHmBlBUBTV3OIBf33bqex5xkrDHzW1Z4v
mqKFe1m2UzRszfUQiV/iSSd3+Vbc5761/WXspF/jK7Cn28473eZ+/Qiq8Tn1UbhZfdsN3o/8Zlw/
n+4Nr3ZN17U83e/COui+S89jOH4/BYMnPmZ5pp/sGr8N5HAJVP/kEWquCP78NDiGWGL4ZYBw1j7e
Vn68PYb1SlrL23QzR6jc/K1Xove2lSO+NMwDouJt4mme9pJFJltj5v40vNht3WfVx8/cLZFH8Q0P
fxhf9pU9oiCrQ4hcWpg+J+EYST5BYjjTzHLNX5KfhDR/gvihXKlREZ5WVVj5yffxNg+058x93Jzu
yyCPxrUZIt3Cn1qg/ER8MkojZ0NO6LyZofiw86YE8i7nhtKo59PiG7IIDeUDgi+us+nWuP/wgY21
sStXfAWdmYgfUN906/LmeGdQ73+zNuVNfmNQ3+Wj0sraJHf8bXCtTX6TPSR30n12k9wld9mNsqGj
GjorNezW/TqNOn6iHcpPVdiu5u28zffoZm77iFNslW/UbbtXo3zTlW65Oa2S33pU8ax5IEfjNt2n
fDEKrGHD3/st/kJ36X1yW+7TzeE2u6/3h1tGf8s355t0k/HrcNtHXWT4XWSt45txyx50m+31wu2j
dKWtqaTUvh1kq+ZXf3JHfmK/FT8N3wAv28iR/H5Tpz3lpWdggrz6jGkwb2s8VtfjFi49eKF1uzqt
CqaK7DsrPdRD+q2e4RW8wnyVrrDTCOaVE2VreXO4gc3K/+3O3CBvHZZrBEd8jLc3+l69P4WGr7l/
LJ+GYVTu523KI83ihnjIw2PNjeHWsz3ti9s5ypEK2rf7en+8zTb5fXLy8s1przIXj7fpfXovZmKU
cr9ZoP5Kg5ZZk23ErFT9lJdvh3kknqemasN0krcSj96zFx9/zatyl62bgK6zK64u5rcY1nQjnrnc
j9HMV+NuP/8Sv0VjB5RdzM5res2fe1EA8Ki2WTLGyBe4E2M5wvZOrPJJXaV3FpzKw+3LFMIHpba9
Y6tdd0Dv3IGcxZff3+jXp/LnsrqqUt0SsBW4gjpinR+DvXI+wbKfDILrXR84buN1rr2xN+X6dnJ/
I3D9Z2o8etJXsiNV/RwL/HvZc7z0MM1aPHcy2+AjMTBWXzdqcNwcoqRzl6fTFhBHUKzjnfoI0Ej3
hvt2lW3++5oSz44CMMbGQLyw9D0rOZZOS0lA78on5fE7FaWVA11V4WnHK0/7GRagqjTwAWfQwCET
NM8Kx/ZQxeUiScN+cMx7szVXYzJGxF5uojhBbvehYqPbpdB6PA5bAAT8eXSVIjIpqanEZyc1aPN1
4oRp9aTR4Dcep1MGj/R1Nvg+qQ5xr31PDOM5fexLNdS1U5BixaB2MqqVzQpe3onkX9J8jfQ3u+ZN
/VlH/ewBz8LWSUOoc0i6+V7fN+ydTTCpHsJKkJLwZXOzhKpIiETMKQulelMP4aKtl4ccoU0+sUsX
7/iHFvzMXjOZXjKG/EWddiKOqpBk+pX4j9etDT/Vm7ll8ljWnG1R4jtP++qhLg9peUAESHkahxNs
fzQ1ECZTLTymAYTnhWe7kGUtcbzlrP0yoZfz0KGTmfd7vOOuTJJLK9HmnnTa8ALhp59TCFBInQ2r
y3eLvZ+ae1jKFjJLhoKQExGYMGid3fnPEVovUjb0G2GJ9wb+gx2MbBytvt4XPo8OhV8ESMACOPTa
3uuR/xTiSh0f4M5aAE0tN5Waefr086g9nrDvndgzKU59fbkL2+DH650txcwas3YYqvLJcAHfuz2h
p/JriO5utIB8y/2hb0uvCSiNRdcW5+eiEVppKE3o6IHjzmyd49ePpQVf8ECPa5DVVU7ZVOiOnd5b
/6/9pKPbb7haRkAO0ej/UXZmzYlDuxb+RVThEfwKeGLKBN0JL1SSDsYMNtiM/vX3W+acut3prqRO
UUkIg4e9tbWXpCXJcib4dgmGXbZZz07o/9D6LtBZUx3+NJO4HsMkb5gW2+SeftLIRjurVsW81X7Y
+73i3SKfbr7pXZNRtppi8VzP/uEteVh3H3EbBruodCFp9ODc06MKK6mw8w6ZR8Wj92PbplxdcHre
FT3XNwG0vyhN3wSHjb+eO+Mvx7AGEHcbFedIEob89+cWctwa2wr6UTUi2SDNnD5ZkP1Ruvsg/1v1
k3cjh+0r3cyu2+5h/7FxKIHufCM//7BluQbTdVVZyFVG5J/XYOyMqiADMZugCHGiDja9cN4p7w7h
tTuoRmnvx9f3/LeZzumgq5D7xA7Crf95OtoWNLaJXVSjFf0tCTXiBcMLeipm+Xe80r+jMBrd3071
yRvTbGb7TWYu7YcdBk8VHMtOEVfWjyoZ0Jw+OwdJ/kiDeBNbrPTda0ABO3f+0LpE+X3r0l3tAncZ
/O/33qIbaUvtSNGdn/RU89o4FPQlpcvQNiQm8p/iAsb97jsWa80Z/LwSPDJ4Xfqc2fgAP03qPmtY
VXO/PI69p2RsBUZvF6wfziNnkPbhlzV7+weKGW8fD8N2//iA0f68vN/EdjebHH+sx0Xa8ahkkfjF
wBo3Y5rVj/JhPtne78oOKL4cnp/Nu9Vr9tpMO5aPp3uyesTcMbuL3Wjb6NI/x6UQGMVEaeU3dCZf
j+Hf4Sxm9fdb+7Rhnls4HSlToARTvO/+sku16e4Zy2vzjSL/O3KEFid/n5RrjxRvPHp/iur6UObN
wzXxHlaxYVNwutekQ80Ilmj2mtDZdJw+c5/Fd3nzdWrBp7lDiZGjKUIZ3uJPc1emTiNptOgcvKRA
Y34NE6pjnq8v9NbQM2PV7LrXl0ZeBsaGrm7liFYcfg4dugCqeNQ5ImGik5Jo1jy4Xe8yu+KEdDJQ
sEO/IVwbJ2Pm4Do/O78yc3bE4eBdWwEd089la7TH7a1mOkVwvLCdENuAjzSne4fJMa+rTZCrxz3c
kK/nVHr5rzsmQky70qayWT7pbauxN7MkS6uRR+Th4AxXLUjo1p5avA97Rr4o5p2qEX19zrou1eeT
1qFpACZFaD/71Jqt9bpo5KdMDXWs1ps5f9rRJGp1dWD8Jt3MpLRdo9Wd2/fp/jmlFmdrvUipLED/
tM62aXcPJil9yeKyed9bb6KEH72HpveNsP8DS8AcUKoepVDIfvvk94M91zi2HHp2H7c+PQxIcEJd
HrYhRAY61X49IH+zQyi1iHIycGtSjYQ63X+Ke5lYbbM8HOqgrdWOU3NE1kvbGbpDGiTfwhTg4+Sb
+if/wi+kJZsYE7Z4Ap7G4De81Loe092mhCF22j+05rOseNidcDRNKXy+v0ySznjbuINCwY2rWicR
k836gypfXVi8mystRr8pS/KvPfmP6/kkjFVZ7uxlkzpaDMCqrieVp6EI8XS6WRKSW4YkHbBfE5Qk
M5q6MN9q73/YBNQlYC0QjmMeIOn9OSQe8Js2lWRaVfOKagvtQXKkOZ6d0PxEpNYu6Zm77OrPqdzX
SF7SbdIjV2KVjS5JFheH1nBl7mIQaBf/94awqwfRrLoQn7TamDUX2vEU4RYgWh5eU5KbzyQVk/Go
aMyaWOPGaXTy8n9uwItw/X5Ln7b99XFOUs4SEh4jR6oeaZXGacFkllC2v9v9/rVFkE5CBEzlOUiv
/rTPtu3kQAyuyCazTS/x8y6lnDu4bEbfGh5/Rb9VFgrWD8ILfKNm5J8T5R5PR/hUlrB3MXxLO492
TFX1Di12v1kldczzk7aCYYyVQ64CobamvAK/rZJdu5UkLReD+5naNdF1mvYP3JI9SN+/IytQ+J9j
/XUuMtFgXsOcwLny57kal3a1p0DpdnhMyBBNjPvW+8FajbbGfLhbtd7LNXEeyGoF4Xj7cu27yfPp
+HzI4zkNLXJym7yyjdUzUlVT1aA8kEtBibDuqWh3zw1SWrz9GAMqMLPFPKXRqVGO6XOwZn+t6NvW
yLqeOT69LPcj2+h72exqtYL20XuuqHEGJ5HjwCsmK+h6LP2Je7KiRH2WClIaNjOg8pki+Nfl1d9t
FxkdPtc0mrCG5M9I8A/wS9sZVOXGpnt1ZpvLAyVzywOVlKBHGdt+an/YNDE+zrejplae9YGuPa98
C7MGPgXUja1X0duif76/li+OOU3KSK3tYVkQ3EchXYslRdypCrqLV9BLl+b6vk1Ve3vVjNrtyDU7
Vfs5Oe1IOVjF4vrZUHLK9nTTxLu79+4Opjm1GIM1qZRL7rQ9J+aRmT7pNityEKtyDInN2EHYpJ6/
a69opNjqNdxzb15akWVSjxhPRXs+y6kjj/2QnafKCThvnR6lHzrkE0AAlRJYXQgSZFnP2V2x15Yp
xfCJ/ezTx+9tsn+uRdhpJHZQmK4NOe5PYTola0rMz1mL3t3I6DzueyfM0nPn19eb179MP9pRAXjF
OINs90m/UDmH8g1HZPb07i7unCH+Ejq07Gf5zH5yJ+fX1a/DUz6r3oxHe+JNz++nxe51/WK+kevT
/rmb8ad8W166xKCoOz6lASxeoW+u8R+WD/VIFcKD2QCo/KQsrkm6uzoOyVakQq5Kwjs+tByorjCP
vh6Mf/hDLLnL6N3JTm4Rq/xzzC+ZRStp9wia77IRULdh2aOxsEIYncsr/OfAwUXf6ue9bz0CUg1/
qg5BOELfqCrKa3ifVIe5bS0PqcWZjaf57PB86FWddZdkscU1mD59fZd/g0ZCofQtATuoRH3NTPpN
I6ZA98OJrB5l6M4pzr7NuqrySMlmY9nXzkx9+a/PWMvqp7tToxRT6Uk4QD+XOi236XpuogqHefaj
SqnWcT2QnkJAFMkx9wRXq2lFOu22+Egb1y50piLLOqqo0ZrH1bmK0jYJV+1m/4I/BAYcEtA+XLvH
087PCjzVYHEoBXHr/NFY7YMyJZ/lVAy0kCmFBMJ0t5CaSP1xAfdqNETR1S4sJDpQho3zuXds9jdQ
k6xymp1smr/tO3lrP6I7AGlU6/GuXa3V0aBqzDYG1YDND6u9aFF8H1zWq67h/ugGXw/X3+AVGwai
CxYUjgUC839KoUuvgzyjXcpwa/QPOIjgO3Evx0bbvxAc3Ptfn+0f4qAyAGTcYlfjk/x0tlWSzS8p
tStUJstK/ZL6FqnfWAuy0RyUFo5fn+4fvi+qNsGmx/9N+hh78593lxen9vLslfnkB9VK+tXQ9M3X
M03bT51jb/l4mqUv7rcOt7qawScBxFEjXAgEMNAif57U2JqFSQ/v9SPNXzppdITIdh2e3pyfx2tI
r/Cs+ebavUar6lBxxI0f278aHykVAhZeGSTnTnMJ/6LbODrdRsu/UOIb7V/kFHuOlvNvrKt/4BVy
ickVI6eXpF7vs9qfb8zWcuU092PwnmEWnb13fK1o+Ou9eNsP+7geuB48FfPe3IdfT8zfckCJK3k+
yGRusyV8mherKKptNt+g+/rNLg0HBmn3BVfvdypWyvrPmdBpiH9QTMVU884/ZyKxj+mx5W4sOCZe
mACwU0reVvCXICrRM8wzcDD9KHY/Kpp1wVjzKzX1JvLQJkOz2h2+WWr/cHVRg1kuA9WlYGv5tP1d
6e5FG8akerjsIy/x59k9/oNDMaHohuOEq7sECLzqXsk0yccJvfjuK/PFPfbTdwt0bPiX9BvPJmmb
GoHfRghOGCUiHO1z9Fwyjc+X5G2qdX5p2ufJIaC6Sdjs06EtFl9FhIyaGRA4QZvXstjkPZQXf22e
ZTGFt8a7eBcTBzlBZGku7H47nPNIInE8drGeWTA8KHJOoP8E86GA8WD3aDQbF1HzxY0PEf1kwyJK
Q7sHJcxf/pwHy5/bc2f1swzs3jHAqI+PQbEYrl7XcTPIY6vfJDrrhZtxM3DCne/4O77HcT7yjzwk
2XZ1tx0t76grRlDIPz56AY0ZxGrok80fiNdQflBWDRLCAfqB57e5hkNkr/CAd08DuBNx0q/eOFI/
6a+CLQyOUwRzgzs4wYhYj9YjBxM3PgzSEZc/4K2302AbtsXfgOGQQ4ugHme0hbJj+v8dtXZ4XWRx
NmTkwlVsM87EjcIr/9mMeLO/is/8mOHuuQiKoBGZoWbj+khr7rCI11yU2BJ5WMFlcQZ4uPwsdsNl
7PrJm0toOvc3z2LeNIJ6Fmd6pRG50yLQa0XgTjfP+kviW+gYHdpZkyVPhdo5Q7QLmqO0n/o6+p6f
S5TMKIPbv3CufUhzPKhH7ZDZD69hScC9jFajM+XhyqgcNAJqCcc5rxJTDo/R6uMY7SNSo6NVuAm9
uBWX0fptGWbP5/582gxB/4TRDaOjCxVhyJokP/Xikhg7hx60/WPkxEBucQlo6BJugzxwA6t/Dcrn
I1yP5pPjJ4TWJCze1GH6W37j9fxiT7JBEtqTXTQPoC5SabfFO/PAfCqDIw/73YHg4IUVnBA7uPg2
oiRxOpIb+26FErINYZhjkMQGsgjoqw/j+M2XnVg6j7vofL9COvnc4ojkteC5mEEDPgEdB7nQ5s9d
uAvPUBRasRfv38rIyLrlQJyFZeiQLkCrwGN0fDtHu3A5O00zf4szdOWXd/nTOoCtwLcplQRZhPs+
R2I8LMPNueMygc3w2KcLhNPVUOkF12dO67/0SIrMWbq4IjHJT2ey5xOa9dsPvaP89U8dqfFLV1JG
4gec3yhtzYzBTonP0TnacgEbZq984z3OvGKOxehivvxrXzoBJsFik3aufePJmhSBjYueCTwE19Ca
XMNm6E7nU2Q67dA1OLbe3XBHtTRk/Ny/Mu/LeIX2wOeBQrAhmmU9GguH0JW72EwBOcIQ2ngH5WHz
dRJ0IVnYoXfkfDaLZInoaXHoxSvjoFe2i0Nw7rfoORgVwZ4R28fXII3NiT2ZB7hcQyvcPx+Z2HNg
hes4X/rXQDPmwE9ax+IoeSHV1kPDFzlIFCANum6csk6+M1mGq5CJ+4DmxpBoXiXYdniIk4i4rRQl
g2PF1kvuH1hUSxb3Ktbik/g79ZTvOdYynOPID0VzEZGkEcMEClpizVEqQtMCA7ajOTwEp3eN05UR
q3VsOB/psGaYjNEY/e3YXUAeiFCmQTFZPxbxgdG0eiIDmr4Bic9B0Z6Gbj1bujy4H2fWWSFF0m9E
xtMyhs2OdmG8dKONWCK3hoC08V1+84BYsoXRQ8mzQJSTQ7hCSE0elW/4Giyn33ooFlZ4DE59qd4q
1GozQvPJCFHaLV5iEfZa6Pk1KtGNATD9c2D01/E61jOtnOv7Oi4WaybMCw/dBqPnwfe9Mp7NUGJV
BI7ZvekuL5KE/Vee21PpNddPfzLEPa0ASbsG+fJixft6xdwUCVUCocBNtSisSXu6e3d9I9YXtIDq
v371VATMNZ+RWpQKw+BvpD0Xe4HRo7x02oHtwxToinRd+qQZzi9ItoTwEKxi6l/XgmlB+kvZLqSb
1rGF9FlsTZDh0ESOn4bUYtDOZz5V/S33TYNQRsJElTn+GpXrwCHStioZv20PN6nX/zqVXpP0t0fZ
UPRRbb6b2Hs/sOuSCBMehjYbtM2rp2AeahlpMWlr1vvFUIvPDc3+GdFq9l02FfGYVvHpuT2TkGmR
2/wl/RfJPrABMTYII2XkRpJuyfVtw9KVSM7ZXBh4Jz6iVDaIC2q6Z/gVD+lE7dItNKTDXr2NW+E2
lgQYzP9qvGX1VX0nvFHzNrjgpPeXrDatB/YEzq0J15Vc+9uFNkOmIhs2+yeG4sil6oJ0WfQnpQ5m
rTC0+nbD9kMyNsP9YhUvY1wy/BDv5nmzBivi0CbRIT6PE0bcYKQ0Lrov0XHZlBmzLDaCTUz16RtH
9/aSBo3hoXc1srOP0p97XeOzRmwZG09HlnR6B8lvcI2kWLWDlTxrw+FuaAPm0w2k57YWL8fO7lnD
qEE9o8qu/er9ptjOfSqSaT70EBhwRx57pFbGElV6Rhb0ugQv416PPsw1/jc5sraEeiuoJShDDRQM
mBSwRoH5nel02buugxHyN8PtYr8QEDGoVs8Ate7aU6a1FnQTLWzr2jgx08y7zl3uazHoQuZ8Tgc7
vPPDs1oQVqLScd/Smto8UC+8RQ0wgCISGO9fYcmhN9360JJr3cdtEUkWteAakSS9cYcUQ5meh0ZQ
A0uJMntHLcRgU0QUtn5foq9FcFxc3tka6wWAWpZ01EIuVeLOoBf35+HmngYLcetOMjR/0DGElsp+
TerjHVH6VmaHhvF9qRgplTxKNx0tPvY0SbvG98ouLG0vjeDyOc2oZpp1cL8f5JEBENJnmb1hI9gO
cqTauL99Yh9JQfHD5yQTkvCb6pBw6abaI9pwMNvE9NCFGliJOtvqg0ZFj+tjI9g8o3/01WS8QQjY
ZiU69dpkcgq0ncsV6hp2Hrq+PRWm14k4AahQYsk2N3LZum6XJH15jDajTXitEZc2phXL8KbyTtzs
VXsy255sAifYwYRuoa5kAZjhiZHXBN+UAlVhGTEtJ0Ht4u78aPpt1BFXivrRd7SOWKaoLMiTPNu+
QvqKjB57GgtPQ0GZMch5em0LJqjnXZ+EIc8nelYvC1KAPO/zDa4DdCo7xe06/O/2Xa7lJmZJ5Hbp
tBy19b3gAFXzZppIsG4PkdCt4BBLKZj+Pmz2GqEZkANBN+XXVn8fb+NyePKt/mWRo8Pa7/uh4IQR
ziNvSlEVNPj+uQwq9rsscvwMPvc8EOxchytAjZDCAZnnotCYzp10703rMiCTdj+HD3h68rhsoDWW
U4HRNQ+v3NqcVSLL6TzecYOyWLBRBuswCS04fM/Ln9pi50PnMYWgLQOKgt885jFpPCcsq5RP0qIg
TuPGLB/iRQTxSAdf2Yfz2GTXFQze076vFeZDgWqBaJvvnTgYpg39oOMtpz1h3fAv5g9V6LiIlJsz
49Z0h8nFNUD4Fp29iBJOaPe8VyEBx98/07KagdqM83vwBOAKDwunrXzL3wan0IZaawfu+x7uNA+D
HZECNbpAKv8E1qzlY2wNth8yuaro9AYnnvM1RqQYhut7/d7AWl6N91z6bZ9NYn1C9mIZ6BpTrku3
I/x/DG6ww9CQhOt6xA6D04D2idg2lu7tox0v76qBSwqClJTQ13ymycqGaMFlN7/tBqQpj81+ve7Q
O5LpU0AR8KEBkNCS1pItAchoDOfY2S60nWrZtu4kADqeviXysPTWBo1mIxraoPVu0XvOhgf2OY6r
TUnrtnrfxJANpfoMlt6cRWOzwGw4xlrS9kzoRGimEW2xN7AuWN7NejFLXRdoUS2/03A9lg4WEoA1
Mjy3u7pPrcdaf+h02gkg4Lyf+w4Sp8yJCxJnUe05vBnpbmzHdu821xJ+QZd50PhhYyoZYYUBJdS9
WeidLEr4j/cjsfOFFHFdhlokTQChHZ9fWn42WJ87OuAxgN2l+aPbGWwv5MvfRcnogL0LgHyRZNv8
Zs5uy2CEIwG5xHQf6xVZ3uQT3Ke4EbD4ppyZRanfmnFd06VvhYVPm1CuMeG3lrF7Nz92yE2ANKPL
bz5xyeHZAsAmYfUov0PJA8uB5bNFKpFrJPwQNcayj/NweSeoa/du+Qctsg9In+dwOhiySu9I3413
g3bMCBKp4paAyjqXLmCN4OqyqJnFpVmhOsPFVX/1Qwt1zbLVKrInhJAxWbaooctCYGqLvSrTRY+q
BtTlsXv7Nx9SKZkXSYLgIzejJ1uUzxpU/efwZZm7y8jpuoH9vAWf5byiw3ogsez1yvfyYRITTMSM
0sI6Blroran5JK12G17piXachyhhDJEkQqYWVKqFuVS+SpWaqP3NXdJPwbRbVD9yNdIyymokihIP
nXdSnkCwVE/JYpwQRg4bcjtGFtnThTpu3iULj5MLaNPusqu/cPVtPBUtFKusIClNkMioEQmD0EON
bwr0rYYk9E21QeuhDXvJO+n4FC/RDLuB5LBEarERXySbPKJmLdduLI12AKSjO5CmJDRmeBOYY1k4
Ju/W8x27E1z9cTJiQEbovjfJp7TgIUpHu7fGOHuTZCDpT0iBUXVKZB0xp7NQoAWAgHIBLR8Zu77Y
PTM2OXuCA8zmmHKKyRl2iDYc9zDwECLpV0lljj3DhZSB90r20C+pNrQ8Untzc2hmdhTAZ/LIqHyX
Z2M/rKC9dOTwyNnJSN0YNvFYeKDy49Bj5o/Py2j+vo15BRloFR06546rfgVob4VlrIwC+V+UbrDt
FWGOHdgOsAP7yqihaSqA/xhfsAu1qUik9FPhqZGsrl73QxNBa6Hvta82+fYGi7KJMd0k9wAb+Kyk
GLJysIllZCt35GZEyM5shBe2KIm3DAaHZaI1KdfMbXylzW+j5YyZLfSFjblJolA6SkfzX3gVeelC
hhJE2x5tevpkEoVkNJFixZTtOtJmmo78OamNMXkJLv1L36jP05hqiVINmZ3M7klvGKE3NcLs2jVm
WhEadU6KjpQItLbi1sPtZuOqPYezarACqFwkFqwd2cFa+1pb56BpsWy1161ey0A+tq2/xiuyw+NK
igDSfYizX3omg8X0rz8SUIywinCw1ohsBzkXrFjg8mbaNiKZchkQ9mbKsR7kggGieZixsKfGMnDk
UJEBuRt6dxvU/o7d7rbyNixOdgO2PJahIN8J/0ozrOhwJbCokyRvu2ctqGXcMvBZFKyvw4vw/838
uIbbgfGUsO/JXSNQa73LAE2i00Q+isukFXjcz3m8xUO69vcPp4nR01oG8LDutVfaPNM9Eptnw0oj
4T28RctOBSMyDy8sCU00gCNmLeDguZCYtMPHIAyzq5fpbcFoAc9rLWb0tSQkRjebVLboNm6/K0ut
zlDrO31rsUeEd68l60JrpFljJK2aJqtGK8YLy6GOQkmi8RW9LW2pKZRoSM9qw5Pq92bCXdoQz0ec
idI22hWgV7DXIFzCi9qWtD1un+U+0UckT9Kx8/88S0Iv67VI/uSebtuMgIwE9rzrCGvZE33cnNRi
qP/RISjrbjjPOje9pt2LAeET0nE2AujMWlTf49xSSIxOpK27Vm6T5U9djVScPDerN6kgASic2nUy
okY9/VD+Ih5w/OxyEytxUG7pNaBKsEBKryADfOfnz9rVzsFpUQM6nstBpDNVQrCtrvAit4pea03l
+D+QE0gSeaAtxQGNG2h/ebr0f/5o+yVILetZfEbyIKx/mMhiuOH4WyxC8nMzlErMf7kOzn3r7hDc
PDTzafHs7roJnAoEuxFJkC0yXY8yt9POsfaPFc9kdcVb9jByNsHBlBdgkKVkblBSMBO6pXSEwV4v
Z9Yx8GbSFPxFsZ+NTmtavgt+MMe4qzXn+14SXx7m5HpeHhqoEEmJfpfv6VAbULbs1iLAEDIdEVuG
3NpVSGE6Poh4b4cCCzqHFZ76Ag+FrzNLkCRAjenlQYihJHDSkoAU0fLnDQzLHcWXH3SeLYBIz7Bb
2Hgkf41p1eLcGQXNaqfVOZBXTnaCw5wduX7JnmCI3hfAuWJTLqzafSOYcftgxh5DU4QaihSLSz/P
YS5InQrf6LtOCNTSEwoK9WGTseVsIPfgIdL60fBRo1bjmbMVaa+Qv9Flp2liJ8gq89hhvGVXp8uH
lFu9uXCrvntnAKB44RrkQ3nVbtuFF5JfZAZ79iZsDZa13liCNRiw1khaWKbGfohTuBWazxhBsdNn
pNOOdIMTNka6fioro6qDPSbgnh3VYV9jX+xf8IRy1NojanKNShPkNwpD4ag05laEJUWDZPiYXjAw
3UWpG3ZXLbiRyTKSKVSCvqRRpIvmdw6glOoK3Ew6nEc5+iSVrfms8RF606eE8TSA2pyF5dbksvLn
tDhixmk7b2DBKi1wGZGHyvgRLcCj60Yr+g3KypehcHN9yg9QRtnHmXzXM7vutnd6KDkWl4Mykn7R
pGku9ryqE7ZC7kDoUrO1fZaJJQRy29s2NeSRhpKganIQ1T56s3+MTS7p8qq0UUw+hqvyz7EDeHAZ
wtP48HgZO91DlzxG/3h/eiA1l/TclV/geFZMZYdTQk5qPVv2U+DImazcK4ELeevhSslDpd3nhvdk
h8kQgnE6K/iqsIYCK/ylYGGU3smbL3+lwjLVSzmQ/1KBD0IfhEVgYtTuq4FCOIqCyJ1VKv3zQ5Es
GVd8mA/K1Np8EKwZ1dhl0HzbjZTlq0CB3GBXoixe3IhXI0VUVvhWdNLbj8dx5o8cjbPoR791AXKk
6ixnLgU0NDiSXc/5qFAZNZRhvwn5JdDEu9RHxMcoALUiirMiA1f4iWbgfCS5Owtb3e6Lz+j6G7/k
G9dV0+GWfNt4M2pvOZLO6DEbq64XE52q/Xb4rPTU0iXV45xxa0pkVcI/KX3cyDnal11d8YPyb5ch
ebz8NIb8jkxC+djCX3MF1CrhX1FqV4xKUkWovfwpcO5d0tQ5NrMLUerl0H6QfhfqTx7lUmzLXfK4
43+5RnExThLKJyjStA/LUPjqGCYDPvfg3AkS3YJI8nde2SPkhQXFgJ60W+C9Gur1+eja955kvcuF
CTpCS7I7HIZyL8mSkZtRAKoYbnFZWcHyl4ODTBvYaVjUvvjdMF84dxanlDHfHjl3l3dZ5UCwuLkg
e+MAEnPe8Sk8YuXLoWA8zx8sXFo4J0b1xZPzcYhXvzDUh7eNTCBJjk9FTxVmLUBpeAlHcuHKdJL7
y8BFh7nekxVm9AQaMaK48nUE+5AHTjyKTihigPui/p4cbwJfcnhw29wyrgnuSVttNZGLzeo5xNAt
QsIl9QFoB4ANSIUDhjbvO29balXIGWf0WvgpFNBjLHrcCX4HmWXtKXJxJX4sD/IRiVUEijAbMcnV
yPtFAOGNdfDWkBQWHzYqq2A5SQMoMifjQ0aI8vFXmBxSuNeeNgXMFNk1sT3cBtIL8r+v5M6ke3e9
BG6rURpgHWQzHayJEJdvmxGLfRPOFZLVV7TO0SWoBSJO/YIp9upoXBOrVMgZSzUd453Bf0PtMbx5
8ukPnJ78Pnl0SXrZs2JI+4EWmgCxvPaIIh6XFI/LtupKUuXz9O7gSzCdTaQx4S35gcQKkFG8QdqE
xneUgJMjqHaR8tTyOma/8SSgc4Pxol7oi8lYwqmZl9PoEFs9sRT+Y5ISDpfhCgAE6QkPyw4patYD
XokddmWKT2aHUSpwwJYDhJWNJRCqMJ4L+JMRpcc8lhMyxSe3DHh5h1OuLt7wK8EI1vm22FZiTpDc
qyoTAf0yqdIBdJcHc7bvAvw/5LoVgjwMimg38F5PfeBLtOP0AjLHG2piD7ntLpSI6M+DLVeNRVdb
bmKQnLCv5J/a89vgt8HZtMjLKYiU3uGU2yDT9RIlfTkwkz6ORKpvyObTuMxxJDW2HcFaG14V9kRC
hRFyNn4BLX8aEWUw6rjQfJG9HO5ljlF1BfbI2m+yHvXM6h1+yaurKbs51rVybjOg0CuxFaIgCDNe
OJOtdR2Y0fFJexhiRwRZylErQtE1RAAvr9yOeoilcjMBPYxCUW+2OLpT7FbdJflgOEOhJnK9m6DS
dWcdbg8YTqILY1JXGtkwwtBfPkTk2MN4SfrGT+pygNwpKBKlIDtBBYDBsZOzBVfY7lpGOaDvBK7T
FMyjJlNQ+Jg4QxlXFMMDpshhbAfazg/d41MO5rEoO1Detwn7bXv7ABJE7SWQhb/yKZqhgGBQPFzA
JMJg8hEo9Jfe45dg2YIuZsLQqx8CgI1RDTv5pLwJFzy8NyfZLbo8HzbxkshvKLNFZhbUXK7wsvBG
snEkr/LNeWPMcEQViVoDmQHLwDJYFrowIYdlZ4sHQv+ogIh80CBNuCCu+CWQOPB01PBDxRXyYDdd
gRwEP1Q3YS1PCJ0K+QdYgZ7Zhe6b+VZQ00LH53fvFJoMhYLpeUDHCxW8uCmy24dWnEEeld3DoY65
62wq+wGDASi0v3eoKrK/F4LTFZnUEsl7li9wRCnqMf8Pb/EJhVQFIPf3JnjZfJYzv4VHPGdy98yT
/mN8AYwmxrEDvjXfDbCrwLgsQy00SqvN5LNpMUhn5vzUr8d0dsL/IdPFNDAiBQVlW1fh6oolon9k
p2i8Zb8pwF8vKRZWXa+m9lxhzdV+d2FIPjVa12pBhjvsImq/3JwwePVZyDI1pVtcCSdVb6SgeKX2
89Ye/AnesQlGKgj6vvGDGIE8rGVgwvCQASO4efPPHhkbql+wwG5brRChAnbyyRMSg4yxZ+mJUdSI
idVqFm97iwCidhVRjTajYySIFYOgalB4c6gLhzXipU9RrrFWARD2R5O1k7xourcsbx1gHZymBQVE
dNhCeJPfK6qXCBcKMgn7bUb1kUegM5Xe4JxAyOabCnI07mGYI2ZmRA2SOpLOpLPvUUOxe3ik0AqA
3tHCC8zBNpB2gaL4Ncb6TJq+8QB/Q1ifyOhlUa1oc7q+TBqRIryKQMiOBm+xfYsqYTyxG4aCMCRF
1F4euYnkj8JKRzJujubru/aQm4l7DrLFOTj4MrwaU21Cdi9/L9hx5MyQRXvVhs7O+/W91H21/uI0
/nYvn1ifq1aZ7G0y2qfnrqx7ykIMdB+X4NKbGb31YN+NG8S40JwN3335YMN4bA/tXuFnnYu/G7ef
lV55WfuLVfjr60szBVS/uLTPnP9Vah9ODTOrpoNWZ7SNKru7pAv9kZCmf+q4PVJ1qN3YaXf295cp
ltug0QNsA1Z6X19H+5+0T3WzpTIaee2fS7+WrbObuPvWlak+d0d5567s3F3eJvQK7FAGd9+5eyNj
p0M1qaoTHO7WM1ptGFHVOdFgK0rXHSp03e2htnfult3RbP8j71wICo8Y3WASx4/2r/Wme9+iBCbV
4pfd+73VOdDDNHZGQz+ibH6n+7D8aBlB4xLSPJGeTs49zcStcxebzrtnSS024f4n9KUT5Gy4z9/M
Qs0u/nsW/v/uPyUzJvvc2W/MZTVdeeQqdShFUxSTBm1on67N7nphvLuE3V6cn/vpMfnAee/NTgD2
7sqlsCm/H1oz72FZial9sTsO+bsJ7T873sv5uyoVNf32qyv9lJezS3cZ0ryrpsYd7lmPVnLLHm2H
KJR4dntteKDeY1mODXNcOpQp9+3Z+tU6dkna9yg1SKUb8o2L3oH96DXnNt7yD/vSr+wYl6q77+yS
wfVHq/1ygP60e7pYZCQFlN5I8XBSAZB6qkeC6lSFdjsHa5JVd2YjYF6ra+9Ej2uOmQwaeXc5axt+
+TO70Ae1QwUXCwceM3ecNE7dr4X239NGR1ybrA6qzTifSOObDM78Oi1qKxBaC/HVYe7v/REpt1hA
ssI4N6htjR+TqAceWm9U9bOFtg0cM+uYlq3Y2V9flfnvNf3bZX3KAzXK9c4rnVKXpfATlD1QKcsE
CM3WeE8RN7zXbhdbjCuU09IlJHULbIl5BTsJ0gFwsnWnyBX152s7SaQ42UtYpQGBBaAfAQXto8BA
421fg9dj3oVIyQLd16F4baLuRBwAYh0Yv1lPlqjYYjJ6a6MZm8QlJix2QcpYNX25UZs/dFVgWh4F
UbxDRMdOULncjDcim/x5FXBQMEJeNvnTcbzJUSbcSL9PXy+iunavAihkGb574eVHgy1TIEvAJPkl
vzrwD9+Q4IrCmjjYcNOR4xRvgIc6GJt6/feE87MUQyG+4gK8cBQdxySGqcAQpX2BR2JvilQgF5dD
jML1xdAxcXUp+C6G6DK2niglPtKQ6qF3rqde9SLCX2MIQQsbdD+wXuzxzZf0jWzUqd9/rd/fZEP7
wW/pT1niblZGO79MCpwLGWPdDlNCHhp3E6vCgIKtR0LYx4YzYmGbG3gQFBYRE0SklXZfHgHZboJa
iWaaECQ8k5HH6zfL5mbzpfjis9p7D0e9HfOrttOwuerglAyew7yHiYQ4JXl3fk/OGUaSrCbVOZTp
hgGByWZi7Fi98uFGnZe7n586tHUzu5w3xa3ypEtUJqHgoMwtGRnNF0UadtEFfrZCk46/+kncFStT
F1xgkiqwoBuQWafnO4i5Juh6DawRThK4kYdAnjAxp/WqmMugJvmhrtFqJq6uqqA5Z2C3MP3ugXIH
8g9gcoSCYYBtQNmBZ4dwf3egttYaeEgx4ps/kOpqerv7H0uFI9C6rfbkOl0STEdmXR/wxKFEzFa0
Uqzdzcgj2ta6l68AzrufDyzIF0JIWloNWB6XHjt3/cyE2ZENZewJh9a0L7xtOAf4XRcWlJmAFYWz
EyuD0rMcr+y7NYsfuYzNn3KBioFL/bhv0FFLWvIrkfyEjsp8P09OxxMd8vrPI5Kvq17ZmaddZ3g5
oKMM6tT2RgmezA7tBmj/SClTyFYTkoSf6Cg3IMEi+KBqxf39PGgTB75rzETjOR9D/9U8dabr5ymJ
Sh2sJfoium9PW6uDKdXsTFuvAN/OYvmQ33UbCbfejx42XcbyGyRblw/66/5o89RqK42T2nN/Ljmr
We7ndFi7Tq3OKRg8z+LH9KMYXFqTeTNoQ9uzwFnrBgEYkAl+ls5rt/v0MH/cdFu9xOj+OjcnaAgL
Eo9vb6Mfjclg/vq1Vvj3pv7bFX7ax/LjcXOaN6rL1DA7Kxqp+1TmKtm8XQq6nIsfQDDqPzbGgBC7
2zYi84cxrBscD1c7KqTedQjjebMy77wk1GYs43nnGpudy8geXOhU9oS8901VqFyXI6/yt79sezEv
o914fHo8dCnl73b7xuj1iuVKz4N4+pD0dO/f3OOntMKbPfHbPX7aFNtpXh5oIXABYFKUtVP6gMw8
//g/ws61SVUn2fqfyAgvqPi2qkAUAVFE5Y2hbXtB8QKI4qc/v+o5T5wT/+fETOyZPbN77265VFVm
rrVy5du6i6OTtKJdORrQg8J4JfqvRanQ3CbJU2CtLgAuwDaGdOm3mMJTkDo2R9OrQM+A9eyqJR8z
v64watz2M2WchUzdBUZwrhxb6UzKMVZM9vwl/oPvxp9Z8L9bVv84yU/GraoM5t0Q5XUJpGl2jQFp
8Bi9JXCm/vUEPnyg+ft/Hqr0PPnXnYYtHsRTzeYMwmKiSa4BYfM+gbZCc+ikMv73j59W3v9rl/+v
5/+PXV4b7fL6MGq9y3O1av10CC/qQ+fGy8KbwPwyrjM634fvs8yO0e5C9nhR6VuQEpDn0pi9bzEG
IsMgKPO7hkwbw6qSBoQ5S7SbKy/CReGqeb2SfEBEhsVRgdXr3aWDdHMbll+76LvNr6ya/psURx55
UpA/nfDbFh1Mh2qLimPg8rLD5+8AWsK/Lb9tp8bgXZi4kDN6guoiW0SghqJZiIZIC84g5Hmys7qL
VYUsBkT+owbCDrrOWbSWDUbWqoaVL9+paM2OpZriK1nWYsKq+cHltEeu3/Da9mY1vlm5nDedAyyO
PF3ESRjuvMbZtNkIyq+FMXLX9huH9fqC5EUY9jvwrUuEXfacYSBnsW7JbTU8iYOj8Dte9YabnJXs
cmaot3i587Yz7zVUa9E2xUXNj2ozO6o91gR+vPIGP97Lt5l6GL5AOkXQk8F5jA4i8C5okNV39YE+
xaYSg+SNsDvc6Sqen7jCjbutm377a5e8NBxEK1Ea68pUfPH+xWNIXDGW3B5lf/sa8bnRpBTD2Xd5
sj9i2pfTj1xSVJ4sHsbjsFzjD9WS1JqT8dWaN8U8U/54/ZxMxqmQ1+TjSeuTi4n/fIgNPkPY7XYP
fgViNXmPDIBH+Wg5uegBcOqGpcZoI01/f7dUjKkBC+wZa3X93VQJS+V7Fxk0AsAqd7atrUYHQ2jI
kJXrjD/DLZYfWx/r22MQ9rt4kB6eLbF4pnZTtM9EyeozMnenrlh8MS8cgId8NpMSV4i423fvmeyM
J41i8lJmYd0Kez2pGNFWS3J+0Wl6pvjLDx3nEL7+k5PB/x1FBziEYV+Cgcmf/+f/SuzS1KwG3/vm
EzXHtdWFKrkpDSC/flNUpbrhEM0CwDEmevBQ5FGqGD7s/hJo3NUpuwbJNTdFkg5oq7WoBQKl0kEO
SEvZmxEzgEoplIVOF/Lfp0nu0nRuiUacrmQG+n81/rRZ6j9pCFIjTg/Ij39/kPxZhP7/x97/3Oc/
zvFv+571n5cW9/mHBT1oO8nRTNOHRP8Wegwgfq2J1IpM/HcoG7Ro4BNqglhLGLTIg5PvPvprH5I5
yQ22s3+I27/gVZ23k5Vzfmo1fZeuid5/oA//Otj/3S384+R+GNXneLyXn8UdP/P2cLV6jLyTjJ4y
slsTL1mtznEtVcv2qLQYyzidtaejUUsERKyH2iSrpgzIy6NkZcDCYCPPeCJsZL/iszxqE+qv7Js4
aRaFgzXhdfbAmER0YuYYWXJe0ygZuvv/lONgPGj8s7X9vyPs/7yZfyB25aZfvIt08F003Hx1nfRS
J1fv8UWkVxxJu3McRseJ7sNlUOrM82LIbvEOV5iwtxQnaG+Y2Bc36N85Wu9CvWQYglTKMP7OYyOE
JAkpk+4iCcxtArM89lYqt93w5KXyunLJdC9n+WxYq1VHhIfDvC2c+eE0dFGBidXbqtr80BXQCqOT
xqeptzLxpBu7/bnKtk1ZN6wKtYXoBO7th+xgiRu/xHaTiV+do6IFTp8Q+IB3XEYvqDyyTxJzs92g
tHLwsg5X7Lm5Df0cUiTLenzLFYHKo4wbRHt6UwOHwyhmFIxFRvHyQc9WD+XUAub9hr+QM38k85sM
+ypHTqj2+7g5XMGjyeyjmpLrbrS4OH0JhsycAPbtMBABnuT2UdwNgSia2vqkzqIxm5lqdpfm+iNm
p4BFo7y+YGwV394bekf3ifPO3/O9b5k9OeG1nERM908msDp9k/oAy4jvJAGA6t4FZNNZJm/LU27P
CvFtxhsO/+fj/IC7tcz6+LHw1bbrhM4nuNCvonjS9mm96QnwAK6N/xYySuxMqHSiPB7b6OtEJ8nJ
2/jhM30ahjp86rsWTAau4IZZzH5imHIzrNTKdWN+flwP3dWAMN+atPm3nRV/U0vaYb659Zb4BCmo
awSPvM/4qP22ax2bHv5CysNbVG8cnotShLG+VdPaH/BsmUvTnYepx3aYS+0wLttirtwTD+TsM/hM
tOZu6MzbanE8q+0noeZyjoq7fqVyD0Or4n2vQOzhQJbIxceS48NgtLEeb4k16EO+xGXJ2hY3Se7b
FIfjPGyd3Ydqe83QVQci+3xOCQlfm9uFRc+YXl8mWbckK129yItio89VrB4Toi/vYfVps+KRl8gg
KjxyFOcpWAx9VkdtvXhHOTQLewgymKUOkmHjRnchDYwb9maGybd8jBenMbeg1+NAvcRzFzpjy5oM
PGu9EZKl6NyXdxflBZs2bvEejfb4a7MEWRaYAy1eNEZyc67jyMlg8ZF8klrLseHM4Sr28WPlrpo1
L4H+hL8NRy49a26DlrjDtmYfTqcGdv4d5SH/jIjAohzwG3MrGbOMkfIwJ2ExF9V6z5a/ySyYu+yk
XGEE++KlG8PYVVRxNbmBbKhw3/a6At2nqFmoNES5AzVvuoer11dxb0FbXO5ob04uJW+pR1tkcZk7
qEHj/mmKyztK/5Z1Vu8mQWxepYDal+A5b7sP/bPDR6q4hNQaW8epvzgUuJNzaIa5HZ8mULoHWsxF
KMefeLyQN3lw95+X9VChJOlSC/YxXut5KmKwAfaUSCXrapVhrGK9LLfFoYe3Lzw/EyiY9pczWkh0
R6FD/QkE2hRj3vRdbE9i4dywSt9jxaNiXdB3AhpzJbyB44y3p9m2LWTuHW5Dou64jK3Fa77tH7Zt
Nb5JrUR6CzzuJWr7tSn88SMc+/2xJRHyOItcHB9iOz401DwMaxcWp/IX2Dd+BJdwOHICdaboBWRz
rOK5tNYYQfhbf1uFbJITT2aTcmHPHbuBfULqnUZfcJu2GHQkN1kcesPVcXYnKrXOikRLGYckuXBy
dtxzeBSzdjSdZYS6YMfZxK+XIKAldiEvYzLrBeLjWgVpKd8UX7YXGJy+uVKDCRxxk2fXs1belwPk
ya8OZ96NfJVGI3vEqeoxM87ybDuoKQt2EQIT2ApRTXc3O0o5MEVgkiXK0V32j+L3uxztguSdkbIn
hd+WmIolxqLRJJoWwk7yij/K7yj6XKQeRLLL97tnuPO8SnmcxsFq9bXxOy2dtnxuX81RUzL6fOul
2CaLz8nygoAZGx8RtZzRqKJP6nfgY/chUI7uioKLx0k17Vi9k4MDfHhmKX8FnqrLc3K1d2iS2TCs
hOEmxjAIHcVkINjh6BBrnllJf5JoF5Pb02vST51Z7WzYroPra9iAzQoKrfT4fOZlt4AGibtnxWPr
jmEcD6/A4ax22d8ehxjH4UN39Nc35ypzGxukOC0AsDuiE7HGU28zC2tx/Q1Z0joPqvuyg/Wx3pgv
fR3XE2dWUmzbsiHqRI8ll4/1MZctzvh7GEVVk+C0a53c3naA9QyRPysEaXj5CK4NrynP/mXL3r/g
L/iQ/SczCwiLLMJxHY0dLinc397ikbHyAaMJgElQ8RKzZNSTnCMEKWJjYa2ejOGjlOUOGJ3NUxQh
Z/zhNp7/IQl5qp4Pax+CtYnxyZ0fwicbZNh5D2k+5YBINW2R4nUdZ8xb4MR5XOWKT6NKpc20Frzm
pGkFV3s0Ow7FiChcP/ZvoJCjxwKm/OvIB17qXQ6cobFhSs3zGzyM/e3jfigCYBSfYatEyveImp+P
zDjmx3xLU74KO28DXPXVqeLeMGblQxt2+bFTwzIJcv05oY5XfWuML1277qu+KA40bmDlcXFuowGs
i3iybjNi9id3mhSXatUIViUL93xkhfGMNiGhcwWev2FONExNYeXqNMKJrz/HtDQi9OJUx05HbP/1
zQyShZaYWsOF/Gtypb6OtYTmq6xWjXl+HHIxm65eghM6ZSZe/Ak6+glRJNfi2+Zx3EV8jFerNOPY
rmWKxIOYdN9yAPKyBgHMXnvB75Vqju+Iiu7xHVApwfv9js1ykq93t7keu2NInvqBrzzH0dlCzzNr
rkezO8GP0nqCK50i3HA8NHZPsdPphB1k1o6dHZ3UrLNkZo+IeizLp0h0TjOYZyyWJOEfkSsPm0zI
sbUMYNawBtZJtdeZbMyO0Ih28I2CKDqZIm+KX6M3eRheAycAMotM5kvU5pJ5PhGT4MhIND5+m7bl
Bu/ATIGZ3fgRdEy0hqW6gYBpQ+SzEzQ9MncuF4a1aSX9VXJE71QNg4bYxK2biHCbFNXSjoKknHC0
XA4rz7N3WPUxjQUy9gz1dwZ8+Bby6zwaMr/I+rfPH8QJRcbAjjobpf2ZN2pDeTzlcFsGnRMpGAW4
wjUaQ1CjYT23p2mPHo6Ls8nt41Oy6Mi+eBhfh86M4tB8K6RdZ9w/c7vMFY0lHZnFz/j7GraR1Ihm
XAM4DFv6nq7r18z+NmR05sA6WtSOwUecAmyOiRXMJZM27VSmwCOYhGrxu4GHI96zE6yOW/xysH9d
CL8Lu4FTnNMSIredukcre68LGnqpXVkD5NjZlJFVTIAie6cLY9pqeJXBO/1GSRvJsgj6y+6d7+VJ
ySqiVRWYjsek+lwyNoyMyeM33nh3ySZKRUROahEqNip3MuZ8TDve64dJhIxU7KnTSQJQ0FhwH89I
n51zeJfMcWTS0JLz4z3S35tdFC0HH3p1NpP3tJuUAtgW0Cm8ifwJJtEjDLIMLF8zyof38iHnpuNn
U0Qz8LjCeQavQL5BPPohXJVRjJep72+/CbhWWzJuJ/sBRvSZitM/MAjBNwU2jW1Ggmg5OnNagCrO
Tk+h6i9uNnDSaVn1ebCsUza7fHmsB5UNSfr93qRiDKM1IfbffP+uxlzOZkZqwtClX8AbnBSjNuam
78m2u3hHJBxt27p9ZRd1Si7WUzp1fwfeTTRyYQ3G/vgVoIBMGDE/OnC4vnaHpjN+2rIxNEXNJuYJ
dMLP9dDJJwxM/rwnX5+2gWE7KK1ueF/9pIX/+VjTgTyKz27YU8vJummLb3iWN/L5QqQnOUiWExIV
v7Mwd03cwf2BKbcff5wFN0NAlMwN5vsgou/93MSdNKEjX5+l8Yja0FcVEIv1bSDlouhtAOBAy7UZ
gpRFpvgeuIauHnsx6CkDWRVWJ7Jg3g5DM3EAP/+CxHP6+lOeFrAc92L+bBlvJJ7zer4tGVAkbltT
9IIr2gNBzTH863h5Ujt9hgwBvqSqeZvAQLdTLNzM1GrMfk9B6f5q+TndOsjJF5k9RkI2sXBRDAeo
dwaIT37yt3qpSyWWfGyB1xf7hdhgdwZL3vZVHCvxQD0rzlOWFQeAaHyHR1n6H5xumIdkinZHVlYJ
0iGhlPFbLT/B8SWnZzmbkXMEdsLZ2yY3rn46DAaTRDKOH/uqRsMb3gZ6SZl4pBS3oE4Z0/WSp669
LGnEFZP1+nzhXTzb6iE+MQUQ+SIC7hGSLpMnZIIfcWDihMp/fqw7IQHaNc/t6dWd9vgWDZIWw5Ps
xb14wMkr7jfLaEyzLdaGHCmc3BQ1fX0wg3mkavZwSUZWH9v9zi87YpoTmx4ovGG59Um2x9Sk4rRn
MjXmq5UC426Ne13xNOWlT6xGTvP52Pji1xurW/vUAqu3vN1k3KfIKXb7/t6lNtFJgjFOOip42C1G
0PHZSbb1+kH3h4C1vfdEA6Wt/iAdtYxhayDyKzNR6KAZnuo582+Zgic5/9qyu7qQtBz9IrfzgUeR
lZ4YT/cy+b7PqvzptmXM4TmO7xZE2eF4Ry+C79LJUPvO3Ubf+ycfMf10mNGJ3BiVb5GVotMR1F5A
DnTS6Gx3hXwamiswOPtP9gwd4eeuUL8ihxvEJ5Xa5rqA4pQcSbLfso5jCn9QgKeuuHvM3jvNv8sN
HprFS7Xc85FIMfiqqP2rY8nXZRrM8T1iL+rc9DkMjEVLIKe5Ki8gPhRi17R0mkauZvOu7HdOoPgE
33X4bIpsF3b1Y5+4q7PPsSEx4pWw/S1OV4G9BWgDjl6CRDFXg3llp8DCZ2rVgLOa+s9OjqS+X5zo
KYaKv/K9Hob9m+z5oCguhvHDVcIEgVTZ5bz5FLPBbJYGpHsY8I5ZLwT138svEUecqGHlYx5V813i
dfQyC2rSwyyMGnf19BhKYOvpTkRhXSx07ORWiRUob6VaqxqTIpQP3C0aH4dTHeSkFNFdY/x/QWI0
aIq+ixoKJ9hUtXZlUxiQx/3QaNnIA9+iw+Q7SkF0BcPn4oH5q2KQ8JWpXwAvm8ZQ8DZGETE4+IpO
ZQdat0u+etD2EqqHVuUh487FPvZVLxmgz3YHbxZGuNGVuYYYqMGmaPGcY5D/oumh7hWEkFch80XI
KT6/9eQlmB9bfD3DqupLXZ+K7nR/XtbDi07HmFjaogwic4pGGWDB8aYa+kWxPqwRxQNfegJDnWcJ
OmIeKg3imaCZnAQo6k5IB+QotQ0QDB4PII6tvzYbTb++GDFFUO4u7q4+E5jJMElTa5nsBjaP0Nwa
KPSLmLz4ywnNuEQQFermDlUvNh6Lk/VYnNVA7fEjQE6qITIqkSToOzsyJPAMzTPsCgqDI7UXF0ZA
Z5n2Sbynw3UxWS/fP6V1FcvAhjc6y+Q0JalsbyymObP/7N4GC5r28CVvzxFTWjvi6ZjyQ6REXA+/
wkO0xnAOhIhUfL3FtjEcU9POaSeRdxCbtheTJeIVIRulXOVkuPzyB3Do+gCJ+5Sg+7dzgIQXr2A8
+cJihEuEPRNfIk/S6lmmRf8OUrV/oIeWFBef6Zv6nRmbt+AtgdgeR+661UFSx9/3yLb7vLa36K8P
DwkJtL0AOIyprt/CBZ0ETdGQCin/BZTAswH0LsMIaD/IZsHb3z3mfRdob4aUR9gPE8hPbdRvIxMz
nSVrkOjIqdY+9IGVnqLP3E5meuKLKN3Pz6At81WrP1rdRknbii4W5JvU2SYrlrUy4FwtrWdPPAtE
iheHCjpVX2eWDX/bI17AZbRsvqiRCFXTh1NJhDLTcjzM3dnHiUigZj+bSlbEWrgzU03f0+HktRoQ
iIXZEj/HyZHidtJTnz9yDVtalPKkMItzMuMyDFQb06lBzJ2S0O+S69S2o76PHnGieaOXmjSDQhE4
75jkxM2ADr9TbESt2S/DIRGAmexH0s/nBTrvbP3lwiMqiGk9RaC7NHMnz6z16yz8llxXaCwNcpXo
99SS16v3u+FElihVsP3+4gJPadlVZ3RQp0mU4EUh+j+s+S5mPboebaBTXETZL2+SnEJnsqnNaMnz
RdX6WXYeVMTU7++Z3ZZX1iog5ksmgR0B1vPLjM7yPLmSDxLAu/Zk8u6PTDi9iqRyvJ4yPGN5jTuh
IRgSO20he5d1qdALtLvSnOBXcXV/6OWzjJb60nhCi1FLLW/bt5Jbvz6Tuoy3oHMgzi0JpWtVQ/Kq
9ZUsPvjKvK+e5rAV0qBbiXrN0onYU6DvXvQaRrNfYz9tJd9aXu/+S5WH9YvyrNo+81HVXRVq8AnO
gyCb9IimXTGoRySkpgTLLVXajjO0h92ADUleg4L6Jd+M52iMK0WnykB02pjQuogAtddZfdVwQp81
jiNTBEIdRJptJ8de/36WzA4VAVGboqO2iMInfAwkUZu2uvhlnQqHQM0D6fLtBF5+g+vL3koHlvct
fp9scDgtyNOk/qrFnkjhCpnDqoHpC4NqKXFlj40J8HRVJ5logPxVqR0FaW46CU0X80DjQNfpkxos
im7z0c4LTlGSkFMt9OFUiQuWPDNqKcmC2X2Bo2DWRLnvZzJjBiaT9L521gyACVDNKVhWCg56Y7Wy
ooxe/o1WHYAthljL2373tpqUWk+dgwBDnPm6oqqvFKwB0G/HJaID9ztJcvZXiBQq1TX21N46MdI5
VQcIy4Yp8fDT6o9i8pLSBoprgNcAgVKicrLh8po9KYvSaVKOdi9Oiqjl4j+LnKqxkT3MSTZuuYM+
0E/niLJfsJ0qMgaeEENXAXcI4/pR3hMC5uy2I8D3xfC3Wh4F2HRUE1be22LmJcfZ6sHpfCFNSD6j
XYtaakNp7pdN+YtgByOSltWQRglFDndxsZgIm9r9ElrF/U4KAqtfW9lrd0P9NBrgRvQhzmDTUcte
bnd/rjS4SgbNUFhfHH1H9IMe8iZ7rH0/iePVOZoKrr/TmZSI20p9xXlDDRryNXx7qYr6+IsbMm/a
CA60yK0xEM3r/NX0SDNL1Sd2Xz/zvLPPyIlzRYjJwIWQeLnnrTnkjtr4I8A0UihcuJVzSF3J+clP
LrDLhYckyqaUI4tRETYusrkwHgTl6WvYaqiaaTz6clo8UoPCmnL3JtoXxIpyUIpgZ1iJOT5r8Var
6bc0xPY25YpenvC+sV4a5Wncgm4QXw5xScOwn0rQaDEZnPGBQjKOMCWP189oPO45JAvvkixhXjSJ
gPtNDjcBAF1CT63MYfKkUJWJu3JDhUQFzPn5QLc2dwCBB8r0W9N9tWZ45ym4NIcxQegOzsELAIE6
0usrza59NcgCAOJIgDsvsQHa6jnt8DbAps94SD5j9RTB2WqVpKbRL4dzg33Cijr/LYCjwOe2vab9
q1Gri/ekn+A8zdAD0s+UEkYP89uY2LyvB+rblSmeE+vvm77Ql9OZPkvU2KNvqk7e+Ytg6Pp7VrVo
O087/atsMcpis5+UgSrAuprSWqZ9ZXW9r7HC/WBZ25PHV66zQm3Eu3BqGgjFhErxJrJbcB94lHnt
0c9mjwvvL4En6hHzn5grTK2e0PX8Y9ht2ziXnqxOQxx4dmXIPFk0EKK+yHE+9m8fBatUofjrLPw+
8m1BsLLgJBMQdFaMwmyk7ThP3fpUQp6Ns3lzd1Z9kFRxIN8bgl/CxyDSMMGEKpX5ifth9PHqoYso
g2mVU1heVIYiLtzwcPsNNxYl1FszY9SCICYx4XlCff4FmrhM15v5ejBkhsRZbs+G9GX3N+s6i4z5
wUcYb3FEg1jKcRVuUVhs17V92nZzvlfjAOZLrtMtdTdije269Lct7/zzCNEDcrswyr2WlbJS/H17
ZsqSZhmKHlqa+oJRE2Z4YMSuoe+JoR9n1VAdxlJcFDlsmtSi2WAqLoMe325uMACl87Y2S8QqjA7e
iAFdmzVzo2j/ZlrxJem8lUZFHv7JqcEvUqt/obKEhGIYQ0MWL7FojJlh9RYMRDbwYkQ4w48YDFuc
MuNBaFKn9hOC/adp3TEsxDZndI17DLiw6cPXffIkFaQDHblx9cfEy978CYR6Ez9oPByEqqJbstm1
hKUhpxvnqZ8tA374jqNkDHTl0WPDdhEH8nkaqDWBc/Xq5eH+Vft7i0ljTpf3Y1e/47zP4sh9xCbi
A9KR/5E5tDIL3uUDHPwN8SUemsdrVO7Tgru8XhuCLpvbyzvu3qSEnSGzRU93WxONd2SCPT+E74M2
RhEBf9GZkHLo2hkQ+7aKDXx3dxfY244Wwx8cqC/HqUfbSerfxPJ8p+zvjv3H+K+3jAZ4l0szVj2h
W1Asv/SBtRj5seBkVakhOBxmL/oLKFe4FHjveY5jDGCQPmqqj3SceS3yxeHt7jdyjyA1jBFUGPBu
/FNwMe9o7ze/NKoGsSaF7d9sGO1AKHSppuMXw3jHyV+5B+yWaE2WPlvPoIctkWPIjVRWFeT06gUe
vIl3XfSHoMyfzfYvYX5hnnDfV42EsVDkGpBSb+DPPNp95oPdVTU26hogiEte1Bgn+R7I84AC8xXq
GvXR4Wj+3Bj1qqLorcmZTyFTDF8Y5A6FhZGDRQw0rGMKhXWBz8q8olRmR80+ArQzAtfU0CWjBACm
B6LGCVjDBk1rV4TVFGnl6TQ8l7ybR0aFn7U+kshtXufH67gXgv3efhvzCmw6Bsr4TsmNcGo5kNng
q8EMV3HZbWp13/Uh45tYXCIZ+KawzX1K9biMmW8emgGmR8wXF8+N2LYnyDHHRzmXdO6j2jkJttpZ
aamO2bY0INiS0I5L5IqqMd6ugS9bstwC9fxr4w9gkkQ2SeOCmkqkDPWTD3K5WoBfsnAa6IhOnjkQ
lQbZ7mwDhB+i4RmCvJqVDfM7NcVi/RAty18g1GIB3W/6hPz422Zb+FRf6SLWFpHEtZWJ9UgG+lel
1sPoUQmPIIcKAEX3o1OJ73t+7TvXR9TLhv2Bd+za7y7ahYKlVjLRqsWVbqa9cvtoUPh9gm5ndjT9
ZnjRjKLFBFxMDKz3oQmEc0Z4cIE5nkN0ic5oP+gIlLbPHUNv0A8c5tcwHRPTdkf7uTzdJ5Cwrqcp
zabVG4Nox6UqTyDkH9v0vnNcG+jTC+njk3qDQL/2aECgo1TFKXoAyNt4z/DxueNqvhRZwTX8F8/s
doLYXLha3HIRYTjnycyPtjPX0l/CHOXxRTSc80lSleoIAJaN3pZtQlRdpZOQ7k1fviav0VayBWOt
aoVyObCq+H8FwhtN87/4OW3ve5VxMabq3qWYG3P9npd0JiitE9CZXqifPJWouL7dmJRZ09wUvH3R
WpGrduEs+ejnWAR5AwRG5yfU6TOtU+jdfBizqzTpybfJ1Km32BKbEfMxMTIkQ9aCsqD2N2PYKFLf
HjQeqN6dHN8HGtIFNjRWZkTtQ4teEqrthB6hmKtxTz8vphuVKCewyyKxpLqKPk3g+CPZ04tJewwv
GxWS1Lmj7nr/3qEaiyEx6mkx+iQ4i/I9DOj0NtjDZY+yhiEqqpqDKdKO3/P7y/JCwZvOs54EuSEB
1b0rV/qeP1Qcuza0UlZTCjAB4amavwFl3BO35IROM5UqrTr/7FrOXdLjLKr9zjOAowrFyMHeMRxA
hUEGITiLuifrhja4v+pQGOpT6koaYDp1j7H2ryfuzvPsvSia3gvqSL+/3pCBMDzTQXAi9eeR1dLr
YrnfQhRNULzi6mNhtQzswj9f5fSTwxeY8ELA0++jN8Cd6CqeNIY9Da2pOtIV8HazcsZTZyy0Pk5y
22ha5oIus4f8rHoGn2YwaGNbbDMTgb3J/p587ePNWpFTPw8oSXrO54ftzRKEXkk2of56/BS9Axqh
D1xcG6kh34lSSOunMxH3SFcE61Vrvd5+cqYtD5qqRbb/mwdRV4NnVqcE94cDYokcreiemHQ8vjBV
gn9/gR4DQujVQe9fs+c2TdmyW4Vzm1J/2xy972Fjaehnz0/57jihNdP+cHUHt19MfAbRRi9EGRBg
Vn2yGu31upHbt/iOldJJtb6eHr5VW+m2y3GNDtXs7wy4cqPNyEIrf8afJmkgHR7HTN7ij2zUSXEc
3vlORsRb1YXIvfGvZSl6qwfNQYdqM79kduOtzk0/7YybdOI+go04DWRWyeusvC7PaJWpueDn3kx5
ab0XbXbV5ppKMx+ljNrLmSP8OquXcdJ9bO1V4zuC3yitTcnMRtF7eK/+KCcqEr8VNEN0KuTNma7X
zxFHKCoWWWux0RamwhpSk19FeRRT4yFAYkg1LZbWMMOMq5JUPdbv8cUPyR20kZPvWCxv7m8PPbsr
SquyzhF58AZEZzrt7Stx/GXQdb1PdXOzhc44F9t5Bv51dfyqQW6Ag2vIkQAlWDGECMkCDWVdm20c
XFzDyuewpAT4FRp74H/4T6qB0Yg59wZ4ixpxqOCnJTrjJYrgi8QMAUh7Bp5K1x+7PMrkI5//6vrw
mDB14imrOdjkEbgLEUVeDfVyZGHx1zSF7jabGRSoGkZGxR2nSFrv40J4nvZ6pkRpIipDJqqX1lm8
fzN9iuWT1s/L8ihpR183CoLka3fnf4wD74G7KQfDxHsjiU0x8uM2dwHnmMaVK2gGM6mHJW+HVbbe
3+SVUm4JyTuNBw5bE0PI6XsLjtYx6aV6orv9iJ3JkJ/canB2gDpdENkO7DMqWfv9gV2QJQWjrL1d
vy0QzEQU5jN6DWCRJljXNmrBKHq5EX4xpUH/ITpM9Puh/gzoyU4Y35AiPRvdbbPAE8GyNgG80gru
7CoHcmD9NmaABz2JKIHJWs8G9gusvlMqh2TwD5Lf8xF+KrdQk4nJ60E7DQBAlKJ5qFA34L/xY4xm
gEQjzVEHXmSLm7ssVqWYUtSDHn5FNCs5KRTuXWc5nOmRJ5qHQGYzvQAnUv+F4AZRGSU9yucL1frX
u2nk5+xDoXuFqDUdobNrckzxvSteqmmVLpMRQXgwqEyXGmRpVw7VolEEj933Yf1+UpliKfoYDtLw
xFueHivn2PGflIAoHqP2lJ7xTvD4iYGXk/fwPLA+J/HuL/OXSJrbR8SEszvDvdtcEiGVE261qjg2
+5xdnHvzTseqqWLLQcBQLS8ZQcf/Hr10x8/vU8dqaJxDSAH0KTvhR6jX2G2tXWVf8Ew0EXMd9rre
btDGPeU9jEJKV4ErYbBJBrgXYfuombDODxE0PVlIIFl6t2F9d7VpDhS3bXOozQBWKsLZ0zvNo6iQ
O7CzWJ+Nm5J9144RzbJwdna/oH/SjtpyNCKoLIL/IunMthRFtjD8RKwFiAK3jOI8a3rDSlNFQAWZ
8en7i+p16nR3VVamCkHE3v+0d8kJgMLahKvN26BlgZlY7UAlvHJeci/KBU9ptzuLsFNUWJQVak/B
KmRVxQ9cTiEvvg42LFVs6gg4nohFTkjopmgTBIOmPfnbw9rmkc7ZlrOvjWFg9545QjgjAAauHI9B
ujhRZRAkMn2lFtzCcgDcCHWPl4jzoXDiBUVZtoAPPIgXF9hSjsZn4Hwdaro/tC2HVHJTVJkdBN3T
Op0v+nQwvqj7CyQB2MO9IwCckw4VVCeqyLBzB0s2nIZqa2XGjvJDH3oNQ7bIJrO3W9qznlGmznuy
jzGR+DiGP9u8sybmx7K345CGOtIQTV0hvDQRT3WPvDWD0dBB0aDOr0IGyecC/J3r3sUQMK/RU3Ys
dQBvicAhA8L+jUpB+Ik4vsCmhwCQvWAoKLY6c1++qB176t3+PeVCofXW1rogac1m+lYAdziio26Z
c/5oBFmNUEDALqAiBmX47kWPhQK3pbarOn/dHtn48/UWiZb4PpTCJ6EHQpgG0WLVByG2rEBEa5Cf
NdLdLVXo/CTf2Yu5oNBjhVjqQKgYzJhdWCPq69f5SY+cU5gC2Yoyo0K+mFqmsMeZ9O+gF721vrbr
QzhX/qgbB/RIY6DHznmvvpo9krYIiXZ0aVBCyDkWRmwzQJpN1vQu6NpMXsbm/qu4vdg3EsUKHs5N
ARBEDbV8cnfQmMyZdUejyVMWUDJAKpB+A3tB1hVpS0NuFGLr8ZC3lUHEOp/XFCjku4XzHU/H9qCD
1RFNeOjGsFKuEY/1epxa7z/oKK54CrxUOAN0ukCiPRucS5f1K8rmqLdQw7wOSHgQQN47B+f6AF/a
JkQg5cUb5FVmLUh1y6AEtAWxdWjecDymjGR9dEb61A2AyNJDbSsk8NEsCN07OiqhLgfmCccxaVFA
elisYKb1mjekzq+jwuY+T6OH/YAIe7rrAoMR4W5KM06S6SOzr2uEakB4ZQmoMOScxoFD6319TRMo
IOeNk2EbZ0HHiJh2XvA80sI6sfNwxYJ/MzeQ0X729v4lY8/qaieWnOTMSF12bqprOjknie/GUX2A
U5mECnZvP7Q0rsTOsKIdzR3hiAgqMBLYnS9Kjmw72WcDZAGJaU9UtLkuDVMFyjOeGMdk8knpK4u1
vYhXrvC8q8uB/zN7YeIGvul+f1PSUHhe1g1EM4pCEBukS6fFRP8deZNadX4XimnjHNKgDL/Y6Dr5
HF15B0Bx5AA4FbUIGNkBdcZCQorycvbNR0huYsxN29bSCFJ3AZ0UHYvXOKtYCCHPh4HqyQX9zNwX
+Prpg5QCJ2/kFlDU+QzlHlkblH6YuJ4sTfvNswOoLh4C9n8Vc+3L/f6NmBvSOirFOdziw8kbqysc
gcHTqXrd4zf9oKMZd6TwogigSkB3QoSOMjF4xiD9FOpfpwknhbZpGH3jviUPLm5KEqj93SpBTuAR
ztDeGYm5i4mraLCDJc8g+DRHa2w3FLemO3gxex1YmlkZKM/gB5YCoPc8dugAASy0WXzemZ43D/3z
ZRehMT7u2HWhd8I5Clbqsh0TdwtjEtFOYG2SREJkzDbBrhnaYNpZOOsG7HTqMpEufXRKaToID6A3
4QEnRIOKfRRNKnX/IkclcWP5Lh1eksWBnDZzI1kVzUKJ4L2Je/paEUqfbhqbi76aDbnduz4NngBM
dF6Nl3E0jVxTPAr1DYCtyjkFhroFApsbpFa7PQXtxdzUyWKoLluovTe5ga46cE2Cmger93DyQaKl
tlYlU5Jnnp6N6xKzm9vVC8B1Rvw2kg2Z9+KEtVpfTpxo/XzMaCN4DzzfrzWUqTmcKGQJMTuFSE8+
iK57sZE6nwe7KnBrs+5Guy/BLBaVaaF7rxrzof2YPvMZNHy9U0hflIPy6WmEukkzmZwAZk3VY95r
iWaAXe/JRnTdPDiIaVG32Rxam7LcHl3h8+BQzOmKcgBgUZQU5XCRjSiFO5JhcsUevscxmjkaJnF2
+w8C1Iq9RBIzBK8VQ5e9JaeGIvq4ucrgX7AqRIqGKLrIY4C2Lba7h/doD28gcxAW68kEVwyuQrEU
mxaRS7NStX6QGTHbF2L8Nc4L+5e2Ml2NalyU1hEs5q8A3gC2959ozvDUMcXcT+Kg4FcySdizQUcq
3x+uf0zUXD6RHKr/E/5p1h9StNxtK//ICEf3xx/E8McR0iRfrYFOE9UHqa8dYNfQNdekK9BOu9ZM
t2+rlx1C0AH0UboEiLX24EbW4PET8EE+AzowPgDRAcjKH44JG3dTV9JoTduT2iweuXD/6ClQ53vE
cPP1zP5+Kf2pLs5n9tp/uhasp2TEwNkJArQIqW/5C/OamkdhAjgqVxSmFCSBEGhmNi0feQWQY/qG
jcihZZrFGIuEBO5nMSD6YbKFfHq43XxCOFOyOB67dWoj5TpyYwEHdcUONqbNBRjMZ/4i/MuCGWKs
0luZNn3WamXNPoF7jLgTXASXeCJ/E++N6xBxhtsdqeB96gT/rNki8y0PHjsoPmAmYbBC+K4ylQt+
dbbbvfah4wkfFeinoAtwtbgD1Imiqfaw5AjqUgWKFguIYRNZ6wY+GdGAkbZmssUmB+JiRb0d0Uml
7ib465fDsyvUaDQeB5dGkTPj6ZB8Ntf3fnDbMVxFuJDEK7IB/hPb4rY944GydIpg9Txt4dVeiCvu
+l/9sc9NUG4GsbNDYSPQ1V08XRaDmX4C2ACtQmIEwSe8ITGtAlovrt/smThEjD+m0ZGfqP9QBz2s
JBJsCie9/bqohS0MKom7jXCU28/FaADPoVqTbey8nlQvZPoYpIhMFdLhUHwc2jWT2yB8fNrDLw05
oSjtBs2OXk1jwh8u5f5/fpirJFAHQdgBOHTwsCNe0cmYFkyClP2a1+kqWrNQ4WegBxKn+SDKCqoj
kzw8odcCZggPDZKLLZDxGaHRcbPaxL1PdZNPGfCw9bmYzDivKPoe5WX4nYefIGFAN7wHwfz0PQnU
rxMz7kDyR5x68RLU2XRf5mao1RxAs8ddK9zVG7oEQ50dS5M6IjjYDFehib6gW46WxPc6A8LFfyK7
xke2qn4TqM+WeewLztQ/yJJ88dt9rV/EhadZZxtbOYDuIDMtZ+ty0Ev2b3ul7pT1yIJkxP7zO7T3
+seCK+F1+2U0o/9L6BUy66j9YS76Pi2YDYWj/YOrZanqgct/aIXzM/p7gqt05KmcP9lO1UUc8otk
PzZbhu9aTL4YqONwFqKvejrmlHLy/YPyN7oIQYt8H61T8GkBGILDiqFTo2/wKBwJXYBOlALAZAg3
4J6ghh+7Z2OVBzQkl2qlWBWQBRGExkpiyq1GJK5syYqHprrfZJzV3C4TjdrbQTRDfS7WH4mktnqn
3yotFnQ0TuVltVtChZdzZOZgVfpYuMGNew+6h7oDWrSc8VDKGIYkT/m5skgpjWTrmoJ0hc618JBH
URV/JtU2J9I5s9O1cmH/Yemw9gx9Bt2+EbJURj4cudLoK51F+vPrfu/snLPYNjOXvXGT0N3pl118
RkiSWDehQgnFnikUo4sez/mCu/S0/8zfklZizpb/BXAKUkhYFj0ydi+1qzGjQzKnb8ZyxQ5ecmrg
jcenYX8J5cWhEns6wVvrLhtHArKLmIlrVQJhZQshqyWevMD6ZLdEl/qcXYRbRnQa/Xp+UrIluPF8
BG7xdjuna6zPhjYf6QQVf9F6EuNqrFeE7Qd72If/mWSa8EAztINNODvD1iybHcK/yH62CxVYe4Lj
sf2l1nliZI7O5V5iFg+87L4Z+SPDJRmksweoFTxwThwLGiLzoPhOlNY1siC305GPGnMt1CKnOfe5
5Lxb61OwVBj0+xbcsZ6G7WJS7ceopWkE1jy1GG4BvZkE0+9CxR70k46D1i2JK2Qwb2dPQDEi61d5
jn9hGdHIPCedTPkRFDJqWbFfIt2d7PVDRHli67e9UU2x43XpVD6Gj5+t2MEgsuzPkRBaxTVcVScd
PJ7CRNC5pevXc64BCzvZMZRtTd/VHNhlzbivqQBa597LDYC/aCutdN+hfoaDGjdAH3A0GyOIXD4k
EUozNlVSoEicSsZkGbCqy8OcBnvh9SgWmLWO0B0laNCK45WvC3OGAIqva/qHfjt50yqMzdUVUoKV
5LyG/tuOHLzx9ZE+a/QO+unzdk8l+33LQLT4TOsis9XjNkX81u5aeO0t/KE2zXQ8lyQlgXXRyJL2
Pb0mc1ogyVo/fQx4A83aQn8/+eLTlnbZVF3QEqGOAc2niVUn6YhD7XxmuZnWC2VJgxMJQ43a2+Kc
g+lh/7OyfFt9nI/LGkhBSnQT5BUMYxBbZBhAEwhlHN15Mce5taEtlY5fFDMOPWruaV9fM12NLRSf
EWo42RqRprF8Jsv8c4w1K/zMypDWkIc1x/F2qHYfY1YPnfy5CfnImU0JZmIOfqtuUq9i6iDTe2ME
yYf7LNq+GIlRjz+p05EZwMwIydYTnID7LLPlzs4Ig45sgzm/7ZWxNpR8o4AD+/V137WflTOOqG4L
jEKB+8gChrOPfgFbaD/7ZhU3d0O2u9Yfxn5SL1/Grl5R1UUhYgb08bAiVhnvQsJN2W9WX2BrtoFr
RhQAGnEhQcJPQvp0NBmCtWhLM/U/ZWW/W4YU4IwjA0m2DLz1kp/Cr39ptvmGZm+gb8DJNvAabTL8
2h1DoU514fb45bCUIWxUKMPspiUuaTXqZ3UHKO3QcdKjpv1Mo7TVnKJxOd61ZPwyt1XlS2SOTh+m
81pKlRML+txAZmOXM8pMDRWA3Y7jC0KIojw9BqSxoCyzXqn9ovRP5ohG3o2rpnOZVPzQ0ZRNqVgj
bdYDGmfYCChm3/IPfcOL0x4yZuS+llqxpeEmwhKzkl1ipEVjxEMAK1AtRtXTC7GKhuy5u4fm5qmX
Xt6+0lkJlClyisr76qcEEbmEl8VPKLefi5wEBKyyHJo8sv9EM9lzO9Q2xXCTEhDji4meySTjYOPI
A6j/aitYdBVStqFEdxRzUvVeVfU2mjkoGfkzLQ2nLOgkV+98/Cb0iGoA/dCyVYKREkgqx0/93n7y
hy+HWwQAqqXk86SaFOHyCchGW6E6UcGAK+Ha66E+wkBXxeOgDnHgPxv3cWY64OJr4jlwDM1rwBYL
AFmHU1ZFy/ccXfIPgSwDr1WBL9iOwV0iBdz13BGRoe6bdh0O/dHjp2rdJLeza47SXFn1z10PV66j
oFojWdKeDhDT43NWoZM0h1TTbscW+iG0gXZwSOngfIl7xYOzj8hngFXvnRhlP80ZvZSKJnJos1PU
RGDzSV7OF4BpS+8sm04/Enk92YScCyQhpdeCeMjFXdV2QDf9d9lTSnHLo/LSUKIx6/wDo+Kk2aHt
3BelIwqz5keipsscPdtE5L99nYYhTaB7vGNMsd56PVgd1HbGKN7g8J6dUrZHIgymn8t1jPd/flIV
n6Oum2m3DMaIJt1lRxqucoQFl37zqCYUyAPPbFZtio3q+5ewgeEfUX8VxOM/aQLVrJ4LqgDK8tap
AJnYzBHFkxzIyXR8zCDp+nNPNoWxQbTzGbeTBoxpZkzRhfOkItFgsRFazsNU4vsiIuWNhcH6/PTj
QWc/1so+AgFJ7WFCYW2rsIGTftb0VhnkXHsRvmgbG52unO+/yBveX+wwOJX7vlRnTw7h3H5OMqzq
rT0STvAHIvRjLfvmtQ/aWDwQ4THTbI1s/s6vZ+lsRK1Xorvpfvupcq2P+VnbPILvCYWdwdxUeQy+
oK9631SEwJninRlwoa1MwaJpxgOJrO6/F1KDHIGZY8J0cGLsMHYN0HXtGSjC2TrlDOhtDjZpSwAM
FP6cRdyTgWRMEtrlZTcjm9IgtZ48wstDwS7xWRNfd6/ouU8p4XKMaAp01uVioLocA3g4Sys6UAqV
zF0R9nN1/ZxlC5pqZSbfP1ijl+G6CVoqpIO8eDX0+xaCLLAd89SsGuYQzFuqvQOAKhZ6F3HpYIqH
ztF+ntCq6jdgLgBcIC5kNgFUm/UYnDp/Lx+42jRHW3AhWIidb7iUrS9SMIkzkSffgQtt/HmOh7PB
UTK8XLG+p+avEkxXfAOruuMU4biAduEEM8QVau+1L6O3WT8IyeeCAa3eEs1OaawYLa/YBuS9ZiWp
/VXdBgZxSRzO3fBBbLDCRpa+iGfpWb7Gc/6KdCSDqRt/SDm2a5e3aC5LnwJTYxjZwILEWsprSAQv
HiEnVE6K05lOFk3U/O3A73bNYsC0utRFX4qNhUlCsIlDeRIhA3ylXkzybmIz45FSsAQUIV45sqXv
pchS+wluk+AtmqixTdLGi8EHRmDmc0ID+uc4IUYbNWdBFIr0smVms7k0CnhBBGEQzXN9b6yLFUbJ
z2ZAWxwAT6K9OTToCSiApUu2KCU3O4QQcMF3R85AKjgKYgpQSPeuQrtIVTEbTLl3nnxXk7GJO/en
oWBaPgmY4v1mayYvrF/T/qLc+rHBAN6ZtJV/E+CYN3pRLvuGGuSbWxX5f8f4PoTCGDlEZdIor8N1
ORle36cQpBJWd4Z9CGHUsVCmI9I89mlok9N0oQdp5wqZZNtXB6Wyj+cRxggkEsmuJrQ5xHicOV99
UgHJJs6IzOhddZGHxzCbsUqMewVXuKl95OnfdFcAD2UBa8HEkqBYL4op8ql+InNGkf2OnU/noDcd
Dg5qTvmrrEYtJh6arYNJoHTlA46b7718rk4x1Upe23HBqTtyGi5nSEodbxUYE0VoPi0akCw3/o4N
A5ue0DgNp2XiU06VC2q4LwMDPmgOSxtUFjyUcweidCwjUlfJ/HvWDD16fJ1R4rxal8+hD11olSp3
PpPnSmbd/iDicUeqXScg9N7rlpOukdn9eVC5Kts9PqYHTbCr9fYHSRN2IXQZSA0IM54D2+ooORdJ
KfDeYtcP/IZmxpUJ6xyxS0PpVCtiaBGzE1P+sCvIuSGzIN66La3SY8TPG9ij+eM2wrhlCRuMAOvZ
d6S/Z4lWuV0PV5U3ZIGgLXPZ711WXw2xD4ol81i7VKhiiAIVCDH1OI1k4g4fY6Q94a1kwGfuG+he
YD/tAsqP/IdkHz/HXO0P0ud12DqIdQCnwFQx676SIK03WOpfg5+G3U33OkCb2K5koC9u18tGwKKU
Ni+Am3UUI5nQ2d9v2v17GrZbvUfC1LQ+774mqoHu1U8RRZmlOzx9RQXK1caDCviNZF4Z93SGBiIU
adkhElVdNfIAWI3hLsKwS1tBs8SIJcT7JHTt0PosFSznzuBau6ZXSbZ0YWwo7DvI+qq5sp5VzUE0
0CDgQRueL567h7qQmG7JWpAchQaLZvpnOMUwVqyQDPWoPihlSjzKiO1x0O7h0OsOMBoDdlT8URVS
93dvu7wUBDoWE/ky2phLtDgNjXjsGCEpVu0atzsGyNn7PBDaMWXJUSlB35+ydMzT2qGaOqYG+JIS
mBwgD1ScvyZjU6qWB5J6hdpOA3Ga0FOMfiXaHaTMc+Uczfn4o7tYXcQ0QZPs8mXK0I3RZETg1PL7
4DiIb5QtH4QId/oW4WcUz+gz5YxogmyS7s3qDoxN240a6XkpuM8bZbB/zav3RA43HX4goJ/7qN2+
IIkqe+Rg5pPJtZzqTHcoNasq7eEgUKXgO/xaDaTvcP6GrjK1oDm+mCaoI2OeGjyt/WifwZK8bWxf
A+rb7JfNOUyonN1oL71WD2PxCO2o87PYz9s/VTlySL5/y3ryUVI7vQ5izjA/PDLOC+5wZUiWDDL+
Wb5HVyjjXHaYZDFP/qXoIenQWak8sl+Eh6Da2BE5a8mtT2yp/YtZrPLAzQFeSPONJiGXt7qQ6J3o
5+byoB47I9Yx9+m52sYbKtMvTfa1p2JJQGcHxAPO8ZEXR1B0UNLEk/AOpMgHB7TJSxl0jpP6jGOv
xRKiLeI1PnCkqugiUt8MbRkQjYyygQVRifEn1ZAKeilPkBnEP53p9pUbabYpB0rkiXKGdBy4acmN
wF+JpGguytvNf2sBlCjztxyMDB/mQl0Z2yHYC/iTN2S1BHnGBcnWhLsTuCOTeER7b/zGpdPdm2xV
hK5OzGthvy8FuzitYDZLCMott9gypO4aPyYYBPhEr/dGDcePSzYb4t6JIUsNYPNNROffHTc3iief
YEoN+U+tMYMQ7dgVsIixBjdjteGKA1y3rXVDveBrirVSK/s4Ws6gW5AUWckCZy9A4NZHENz11vEl
eY2NjxuM3QL/XnpzyhaRuwL8Bc7zdECRUSkRw87+jNMqm/PuuXR+9rZnDNaKCJmpV7+DCaptbFrx
rC9cACQGKOQ+2BZKj2UH7MC+0IGZUnKwHsDKw9nfjNOnciuidA98Pmk1q9zbxgt22aTA+26d5/Gm
erjzM0tNJMCWNpoU1BdPZGso7xxTdTAfSfh0gAr0MeowCiACCUZ+kTsgfMLAf+uXq+P7vlrp7gqr
44ZCDfA/Wqepw0t0pAYwg7sUssL5/PV70hmV5MzPpLSR5kLABITTrbOKr7PZFCgLpKBLT/hNgGEE
OLwzj/gtIVc40iC/3A3PnxW/93+mq/4ILVbEDsxpsCJv4Dn9pN7fhhLoFvs3yAAXG7w9wU9wA0ax
Jq/Qcpv7Meq9gj1ud1z4OYcJpgV5hhPETk9NCkJBWmK6YnrcG3zCEXe+eTqro1FbK1YI1vMZJmHx
Q+31Or5gFPjIQOac9zhTLGM8ke4L7eEM7F8q8gnqObPdAxm8xEDszk6F9PdoPG2Marlr3QLQT7h4
EL2He8YAF3zsnc/4SwyAoM+VKyEnOGHwH95ZAUlp4Uwjv51+dUcMKQC0EWDVIthMyKLDfJXBtnK2
UeyORsIPzlP5RQXIs+wMZexUX0rUh7X7TptL3SIIAPD12awakaqOZuhhd9s2si/sCgC1kLH/y1/f
gtKXpldsI1Mx5om0T8Q1XYWioSDV0tN60lpCLm7rVrPO0Rnl/RyneJO55RsW+FusbliZmZ9i5z6Z
85Vu/2nkelM8iwSjEWC/gZSIxdIyFsiXI9f3n1Of/LVOkJf8I52nNo8ktYVeWjNBor0eru/+rTbB
00PHo33QukgG/0DTBnYb48EqWV8FzL0bMOh6uPgzK29Uu4MFpKV1i+2jP3t8beICEg5rWwbldIvf
9ASP3/ujIZm7b3cvszZSVGJ14Wgaphc+KFaQamlOI6QIPXvulAJC+kPf6pkeSrrhmIe43CNiwkNh
cZwCkp0rCcuapI8FFugtaQjwomOiPgv9xPt0wsjGfIWBLVykAHBQ399+Ubp6R+D8EMznybH/uqPv
wjuF2e8JdtwhXydCqBFqU9uwh/pSIhdI96BVtgKRPOeBkMh8XH23jurFY885PB3uKohK6wrUGNXW
RJadaEBUKs5oB3kmph+7HnG+zYoPrRrRRFkLvvIIyiGJcUvacdl2Co8iDc1wvLqucW85LdJJVn0s
Dl68JbhPnhzgb4suu7k1UVCkwPWP1LqLwSdseNdfHhD2o7n8Rfti/uBbwWzdC8v2WAttoIEH8f5k
s3UILN4oofmXzDA01MJOa20z0N52NJ8Mh05Y8ZPBKggdixyQT6bgZdNPuZiuyyMmGZcQNiTxi+fG
XTwwDjVz3tWdOTEUSOAtOuWML6HEpTE5EZ4rxGIGcmW+RIC0uKRkvRHhNT38y0oiPI+GBg00+rPD
oIJQA/WWbfgSxIse/yeCUJ0NI67bt5ozocGWSJ/aRSgKaptyMNxri48WqJd+C4GELuRJmg7NLR8P
0dk3oIjTYH2oYpOllkwpMXuMkOx3GYZ6q2/d1hde4m56qQIKIuQJuCzdxvornb8b+QToAd8I5xjk
JbIH2CXPCszauBFpK8gqLGSSyZ+2L7HOmYaVTput5n4mHT9i1c+rVbWiE/jJEPPDvnxnXRCxUgNq
UFNFIcwf7KKImEnxu5gInmhKx2w9nPNZ2ho+EUwuGoxdErs6ubAltB4uf9EgbHD1YOmcizlWgbl5
jPw6n2FLv9YcbfhbUjvfl9t1OTU2HMeM4iGPDRcWUaE5F1Lo6Ts4D9LXuD1oNrzoTqgBpnymtHpg
BBWgNN8n+tCWr1MWWxTRbKXDE1OJHWb72SbMF1kHoHTS6b0jbn8t218nDzQCbZhehzlUGCrJTt4V
uy8RQ/yaAS8nq4oc41O8icbPXYxiZvcUuf0xUES0iQnruz9WvfBmoZQjF6S9P4MPNFmNsg4GPBob
5C1+/57B13vuRN9gaQckq1VQu2IGLR0DqCGbPpoAsGgyML//ROJPFA9WHix3Olkqy/Ph0OL4AtRi
k+g8JDMA5YM/bU0MqN3BSrkGrAGwn51NmwRZlukI9RpMMn9cc01CUr95mgNQFvRVJHKBxPzU0Mb6
ktnPZGvikqdk3ZljefNhvqRPa0Ky2SK+6DNtrmBspCU16GHy0xApTb8GChsSXCZdtQV2fIp/Ruy5
vI5LqhgBfz+PRYVMCR1Vz2xOOl6rn8k8owk2KGdrE8dsP3zCGMTzivOSJ+3QAoB8PRKFYRresH7u
Pb8Jq6QZSE41B2bHhSizUNib0IOxNOx6ekBWwzfAwSgeNxjWq57rF54SvOHT0W04HdnwVyB7CDg9
kXkB674TrOI/RlEcbBWzGd7O08n8lIMSkJlAAWtHJzN+rKWA7Uhy+nExZ3iUgy3O+v0Qwf7YRKuf
ZPy7JcoQQVrhnR6rDs0AinyOPmMNoJQuogUVNONjuLnCzjHcaj7ytQ6Jo5gAWN7TX+zuS+wiIegm
Zn+0m71o7FlHAEG4q2Sm/aFwOtFItUOGhkiE06sLGYkuj3SFegpFkPDWSLsB5NFPdixxO0oWt3+w
ooadCutPen+jjcfWMi/vuBLmLbERZDn4kKkGzRqwX/M3pACjBa4Lr5MYmVFPGt73vIEIEwuHcMpx
a3+JTWm8bsTkcQlTPGGAbGv82HN80HziNh5FMJp/R2MUf8msRpNn89dibEAIqD+AOnjRZSbnnWBE
MtMhHy6bhl9LdIc7E88m9zLjfBon7HOIIHJiYslx2ef7dAneM9VXAhV/8YnA7vBYvUmAJ1kEaxhS
RR35L+Y9nWX0727dqfOdbeyVFaeFYFD+H8c3NcibYtI0MSLZzKCGJSAmmoBbqcDROYIk0C37Y65h
NIf754HOg8p2OIHkpRvQJ5+Rq37cx60xeEidMF33+u6BKEGfvBgvRSlyq+z4+t0/05WWOdFnEr3n
sTdErBqgejPAcpRLSKXBAo6IZJEmGkzC7Zk6dL0cdVV6kC98o1bDaDfUSvqaEyony8w3f7QpiAMf
p0pd3m9b7VUgedlGYIqNjV2CvSopmIOqsuyR4QESsZNR/ZPgZJtM8oCOAzt9rki6C/10yhQP7bc8
DJBq0ZuWBLbZAzIX8kOaEUvOZealkhmJjQqjuwk8Jnryp0R3wjk4ATOJxvpCGe1kMJVy+cC5CWHD
VFaQa30mKje2+ymMSnuL6WDHuJO+dsuvRUnWm6OpU/Y43h/ysCynd2XciN4x8YATZR71zLDBCwQc
mRV2NPIwqr0G66pcf5kvUzhG6RUc5aWXd1NFPeQZQqT4GJGt53R/H6JpOLB1AiVs6eMoJ0gNTjeT
fgD66FACDB0G2kHtnOIHXQAJ+DK0NmsQ3w5yg7eI8QG+fdjFyza/QCVTgSP8lRsVN2g+js/kAs05
BN8PPyUxFEY0YxkQWYEVCv4dt8OV9CLC1sgVIO19GjLuCjCQs41ir5g/YUcnQHR8+hZokNjv0ZRo
5Gfjc46GB+w5j7/3lbcBpvrlaLxTYX0DtC4aYlVtXGKwSqyRQfYCTTK2/Qbvg0+JoQKEEXK5obwt
Gg9uBKSKjxRhtPmuaOkVBXezSnvpyfW+fC8GhTtUkEVK6xgbcU+lVTw3hgoXYb+m/Lxa9/J6zjKL
hgG4HycjeA5IADcUAX2J/uz6vQKRkQl3KzeYRPCHgURJD+exg1DI2Y1bNx3DGJFShbEIzSJzjdWp
NAi6o05tyAHGwwBwdjFWpO3pw6BluNak4KMwjfZbTwzwEgtqtsU48fuRg47xNJ+xtH1fSTU8Dks3
naLJay7GrOht4AWamrS1OoSUDGwlJZU8N36qX4Q7FhhtzgBonAkOKt1Nou5rcpSoDlpC6+yyCd7Z
eBh7Ue4ZVzqsIfNnTjlUPsLyh40cyCiWZc3NJYOESCHcC5QAmKoJMFSAJZDWPBZkQMCVkdXBDrrm
K4+P0/5Smpe+Gv9F8FyMCK/8B7HLtGbMeJzSUX2n+mZAwSjbDQV3HcAjyFesIEAyCJCQKaYT7WZo
okmjWQNzUnKfN5s1Y72djbI9sjvztyM6cuT8pPuIHQSwD5FhCiHgtZ891MU7tQMkdc/QloaTt2LX
tZNkQfWaw4K/mOm76KJ94oXPTdpNoDcUBSsL4iLlPFoNj6PfzxqOR8dQCKAzf0tTUBZ+x86RMsEJ
QIdxl6Su5I6kcPHxDtdfRDs2yBpkjpX8DUm8z+YsCzu8qgENGOEtDhoT9H/YB4j1egcDIQ+UrGJL
Sj6Vmky91ruXnrJ61RP0GYlJvG5xYmO6v+7dCa4p2rwWc+IjUYV56P+l5dkDbwiRapW623NHuXoM
3N4xAZbZr9D7bojzCKaAro8oA97M6tjZ/uqWzkPkG4zaQ6wHxbTVN7xPAashY8T1OOm23U4V9iLw
LhC3kNrC8PU/PJyzj4suf4k4HBldK8IKWroCeTGdO/MAs07gMRmvnyAEBNURbiBoaRAJflP75bqj
o4udkmFcFwXZG7pHxNNIRJBDuBhBNyHS4h1XUnb7wwvsmzH2Tn6tN8ugvgmHNNLEnYiqbhfNklG7
wtizuJR+yraP8MDN9so02ab8x43laIFejla4e0wESX68ZpIsCNIoePPHPwI0yY8JvB+xl4G/suzc
ms3A0xT/yEE4ef6qf0IPhc7NTpbJUsonwS6+GVgJFqX3wowc9MvyR9uhfpKvI7TwDzsfM4ujh+O8
6vgQ+OQSncCimqCzY+jouv3Tth1NNQpvB3UHytjHQTpnMzx5o3/TPqvJ7UZG0Wbj0/MHvJQxw9w3
z486yl4eg4xRt2JsLkvMxOXomwM6GpbuG2AWSdercUcO6i3zlzmEwoKHsg74lfdM85gsFcPbMNLY
TIi9IUQJpNK/pQwunaPZ3SDuciLI0NmOq9dZt4HQcP3lJHbbt/yowmxwiX1gODvbg6aThhuymj5M
z3QAzgdDVnrqb4gs1FaGs3ntg9j9YKlFLxZs/OSSozfLL5uVtvOP3QQgiQCEkfXjlo4seQKHyy3S
sFWi0klD/JvNCBBMZ3U5+Rj+i+wAXLUnldFf7vvAXnygph9SiHtiEtNoS36RyE5k8zoew7GCf0xI
6pOAxSrMJzoH09yr1xekfQzdAWDcxlZ72+lTMBj03A+so2Me6PY/ks6sW1FkicK/yLVQGV8hGQWc
xxeXUwlOKM7++v7i9O3b1d1VHhXIjIzYsfcO2xf+q+m1aCAp4gClVpusmk6bcFyFc6qLz9p5IE7p
mI9J95EtnWlVsHusj3Qn1fKTDCqx9bxiR6oe61enobN+StuHDWcofb8btZGUstyhAL2OPAi8nG7h
sYik50uVC9rF4DsSgZHUkzFit7SZGP3eTZ1oeso7W3rEHol3zKMVEq2nDzGiCHaFgKOw9mAHYL6q
qTtOskjIsh1ETj4nG8RxG1QOlz9pU7Ez1zRDaVRGsLhfHZjMLFaYWmJaqbNzDrjTHscDLIlunkHj
ATcxby0xzAIF3rUHxD/yAKC4bg/lHlQY1Idcz61PL2jSXbSwbREh+e0SomRaJpyZ8ILp6v1cmoQ3
eK8EZkpz5micvVg850dPTVzEoHdiKTGcYb27Hg0agzOSUoGmYWfv7HfS8ATYNLyBkb8v3m5gsbqR
Wb899Kf7sX1Jd5DPOZ3WMn8EEOwARyi4tcPWrcPo9j74H1sH2MDmlzg2e4j9dtfo6vcY7rsLLS81
saNIEvJrxnbmvt3VZx//2KsnYmWfPtGZFioFqwzvisW5aY0+A8vXy7A1xzkLnIcOwUGJOXDQVGuc
q+mXizVYvCNIYAi19wWcbU6ZowH3tQcLdqOhe/ybcbh37d5uYG7B9KjQCFAf933weYqD4wK3H+4/
vGvB8dzutbcejUbuwL0pcfBKaViSKWmUyZb/2Lsb7suBh89j4serkIgSw5xdeqXXM/rp/Ma72D1A
eWX5G/+cuj0DALwKYRof8SyGHdlYl4AWJDYhG/myftBp8YhiVncT3l5Eh+VcImkfnH7NNIe3zxMD
/sFIarF4Di7KoC2La++9YI/QmD8FBwTwPtkw4mYvjstxGMrBnoD+mwp1Jb9k4dSyPPMGyL0MemVY
8c2bYN0UpLgpffMuyneMep2wJJjhBf/n5ZHhMc3Bge2xl2Fbd/PiYjio1w3SFh7FC3SY5dxqBvv+
8w1S/olAygnQLxozYGn3nC11hq/zjfaQ8DvkGDxJ2ETMar8pwk5rhj4BUqa3wminn6P8/nO7maIf
o+Ng5xiKP2lxgGGXDL8h28ubZNg4/UzSKUg7hGnGsP31HshKRmThrYYbhzyEdkhSH98EjVvKL0ii
GzSx4vk8N1artvdWDZnmc8PpixKEBNRObMRADIlKGw5Z3B6usGdt3rgJc/UI4h1UJjCCoLYTs5xZ
lWfX+fq+WFNN8IiaNkevvWqn0JU9+ELQ9N0uFtMwxLhHcNdtdbUjOHI0ka9eDRU6JD0pc1rjMR8F
i7FkDsT7DngAUwzVJuNwPEKhfpxCZLljhKmRu5Q0SmoiK4c6zIXKu+hgb1WV0pWqxg2IXhhxfZv4
j6dIEWBEkxVDye2bioHncyKUaAWKvwxkx3lEmXjMnjSzOVeK48hArVSoV0myM3D8Qfh8updzaHLG
eydL3dXp31MHCLj2WUSQKIni7u8QT5HR3JURftveVGsqy4axjGH6PZhD1VNT6lqctF2GwHIkpSnS
5Hnb+02w7WvjDJT8kjK1xnizTp5zRMJlds6ERgwDmMbLlIKDdjh2X3LFhy45Dq3VFwJ6V1sSvxHR
UXAeOI9JLZo0ay6dJzWv0uYN7yTLkn6mM0JGhbxdxDtetWAOwN41oD3KP2/ZCDsYRZM27BZAxWL2
DbPkyGMCHMleLWWgtVaLy7aFOtje8ZFj0sI4oNQg298N6NVSlZJ0/d3XIbOfxWKIKPW0ZANT+BKI
Ou0OVGcx7GwynAxV8ZVwGY+enPDQo5FE+vd9QIPSRvr7zjmSpK/0mdI6qB01IJQR0iDo0KEh/mN3
toUkxNTXBiwaJunQd8DnE0Kme+xzWPrFjMFlPnshfjjzo+3/nb4jRIJ9rCXJnDl4xer4RK+WRt3g
AiDuWYMykw7evi9CpEb+EPz0E+52+6RQN/RFHNSyCaht73rQ0vrsBxHFSoMOdvh9QKvlO0ZX0bmP
yW1DHPSAtka/0S9FT48EU0TZZx2I537u/KhbEMtWoGo+lS815IKww9Jf5npCY/jpW8BCIYVnZp7V
+hhxPGImy983j6YVkAWBif4PO8ZWf9nGEzWi0g/Qsh5pjQc8juhq32mBKXMMIR52jQjJAM1Dflgn
7CPodGNhqatmhK9J94iu3wOZwT2Wux3gHLL8t0blfOO+H2hqvjq7R4cuszwHBK7kAEeWk43n4JOb
1zLYaIepCaOaG2qLu/hotMaBl2GsXvHwSVwwzsbY7YSMIu/tHt21hZpB5rXVLTEr5kBu697zH0bt
EOX8A/4t0ksBqvtzDqFNgKBXoNvuCRupCYN+/v2wSxZH37uPvGZWrei8fCeAggPyDg+d2GiPRJTT
gIeRlJFkWRi1gGYf4q/Axxm67wWmvyvJvj6B/N4YbJvhN+lt0iDkLTTejfIWRhlZGNkcA6zzOkWg
TYyCWkXTLzRA6qCHQGLJKaeJT+QjjDPCFESA5RiXc/Ks8CAO/VERlEgbzpJMYRFHJ3+fcObwDcdF
wDFCoSwVw1Ix1ZjvXQTLGMYajQR+sOi+OFW6bGGOuOOCP8MeQrIuhAsuecBheKO+/DCTrhov50RF
cNWhDJ2l6CAb75yGhy4zat2G5F4+vXg0WLfsxanXxA/HLQdycd11POAljBFg+eTmXL5HU048h9Zo
PKBEeQehwz5Zkm7CbLiRVG16nEp3tp96B8vgpnaYwQz2u/be1eaP6MpYWjnnTmtt/qIuYp30UEfv
TCwy9FgnMfnlL28ZoG8jyexpQ5JDUtixM+BOKDAvy6to4JCC+yWbFt4NY3mhPJxxSeF2HXFpPVPj
S7g5MzZqn0i3A5v7QHR0UoLqc0Z0rOup1AZE7afFMdI9qb8SMMLJyvTO/ps9e8aDn1aSnbVCUbH/
gjazBy0slj+KY4mbw5/zT3JKMauWh+SuszbgyIo1CID+JgUlD1uoaJwkV6ZhjU06UVuAUml4/S3k
kAuBlHin+pQIBVmaAkcKmx2NJF1drv5pug/r6DKlShp8t/t4swz4o7si8VYWp8s9QGCnNi8s5s9p
M7SHmLxNP3TZa/8daBu7ewZzWXEGBS//O6tJC7AYNjcFqiaMVOHWu1i8zcXsFy2jlU1JrzwTZ3ts
FlP592ZC0oyA8eFDmvgleMKdJg+/yEs869DtXGkwtBFUO+EqR+OFklJ9HdgNHHm8D+4h7vIJc8WX
BVEjW/Keqlpiucfq0DY/3vHLS+ZL+nga1Y4NHuQyYIDJVO28Ca/v0bUIOrBu0R2BzmvQeSdvYqbm
mQkb3+keaRq90nLAP/uNbutfnd4nsvmcIf2ZUwxfe3RNYXtbM+ipXj0SBSGVFIg5bLNMNHtvD0dv
HmrRck3Yo0gObSb15CdYVRyNzJpqDOntBst+nZar9oZWAylO9+lLffdimtU+x9qhyzgREH1sE+6T
ckCPfvVhlbxSRvr65LKES3855/jyTK8LyEK78hXgDpJSxqrJm7HZ9AJ8g/aZNaTh7G5pAF/H//od
kBp8SCmIMN5FHRhh0vLGMBPDNFoZ/FnDzZhQlA123IvMWewlq2eb/FwYwbwWARn0WvFoph8HwZyF
B0TmQd+TbK1LhER0Qv+qGWuDq+DZnUYgPaoJ/Pd80rlQhyB9HYpf5ggNBQ6m40YPbyAwvt0B9tz4
OT1lBtq9afPlL/1DiF9JaA4YJ72lryCa7ypiWhXdcr3vDKWla4LncZNh2E6u8ULcpw8jh73UfWOK
xIlpuRO89A584w4KNcKrdC9pcfZvcGFokf5tG2zJunS9ITt8VEDaj7H6E6+C5rwI9RyXcp5rmx6d
A9WW9nA71nNKa8ZHm345tZnH4G2hwg9kYM5R4b/J5BnFpClIVC7vNMFbooe9E7VleEjt8T1p0xXh
4zijD7y2mto+1vwK4K3zgB48axEvt638iyzJv9OmpSfUKyA50hkC+aO/9q9giByNtxgK+HgowqJT
yN/eITOYcN0aXA58gWZsqKqzLTJ6R8a2keqDdu9Oa4Ue7KR/VpU683OO4iMwWeodAC/oUvCNt9tP
DzICKQejio4Ih+i+EjypZt/S9L4ws8Rr4tbxYlbub7jFc4wtL8wCM6/WzPsetZmF7UT2+DR7Jvri
5jMXm7oGOkmXIRD4ehI4ULQbmyM5yJJdI2k+yB99WTshi2fmwiV4bZtEsDZOZJeu1bEi3Rc79gdH
JITrAEn/+o0t7WP4IFOnTiIJ6jVTaOa5eBVdcFCSl5dArvVQILZbbv+Dh8kRRJ2wnJcJLv9i84RD
kvjx/9Jq0Jgtw0NPT5D3Q+DiR3N8i+jxcrwagRFQqpEAQTfhKOPTFACnwj/arxIa6mxCYgP+STJ+
HVIpFjc/tijhHhoe6WiyjEdcT9/okADLO7Q7gCNln8yFGzliP5c+yY8vckaYziGCJpxzgBTWVLBh
MZQ/g+nHYUwe6svh5zGGw8lFU11Hrd5OsC4OJjEh/pBukWvd+E58Lobc8V8m3FF6ogPHAhhlotBc
C8FgQTzCxhlkA7kzqs3kFLeSL7QJcyGHyTXV2RH8xZl1oqf99kEnpY7WvfWaApExWyQniWypEUUD
WbhN3iYDdYqhPcf9qzM6AZLQpQpK/lCiFckg7VrKqOw2li9MVkkiMKiyAXDIpocnE+7yinkHHEEv
r1czYH5JBb2zQVV03K44bTHdl1n2JCWczKA/Y05cqQtIMUtOZmAQWPsRFF25G1AJp5fpMTyHtqrX
jr9Mr9E+4w7aylT3FykITkkvBp+igQXQM2N9Tq1mx5dpvQbZIIcp1G9NikSa9Ptjp1UhRQ4XwN/3
7NzHGDM5Bc8QAzycf0zoFddAGtFXghD259xrWqDu+he8AtwGZnj3sbEaLAHgj9KnhOfJgan5e+oQ
iHDrrgBNH1J5O2H00U+1AywnIoxiYtAnMOhj/khR208gSHBUnGKAClJKkPWnzxDMR7DdOurfP9pV
yA7L7oku7BvWBackjX3EnE6sivAe1YC6xOcmNAFYX9HVwaymPbzzfn+ki1kRH9oeSEQRV7jA4OzE
7Eutj2zkETjRttnDyGXbBtaigiMjkeqZhFeQyS4EBhrMsRYyuZ2aQ8nvX5D3YrvhvXnVJ9DDB2sK
4nzQJiPGI2ZF6f8XAOoRMHoHoNyHi9gjHZosQ0zgc5OxVmZyGslCWzfcy0iYFeo8eGFULaFe3I+0
rJ06AS1olsiLdI0JCNiUhtxVgKFOOR6ILrviaSLMBieX8uKGk/OW8Jxhn2qJ+x7Jl4eXASfo18se
KSwP7HkAXtEubWElMF6AiZEuGGvDZ7mQDbLsKJTWNEbgH3FJy5Cz2AngQMrFGt27bxP5aLG4ZiKf
QfSDHZIyXczgNBGiFUMuoW1F4mBrDMV5vYoeLJQlwx9SsN5XgPcKcVj7wo+ROSGfAFquV2+g6OW/
remLfw9NuJ4QJ5iLNrZiGoB/1AtCMXoE/ztwgKL/VskngLvMg8bGgzHNlpLDlfyIy4nMBcvz32sm
4gX4OxsMDalFaeCsiE0s/oY/AoMlqLax9GkGekJGRhCRaxPuA/H9j7zBAcFj/s2ajGtLcOc6xcw8
ucP+YGwWDmYfAj+3KZhIOJHvwsV7QO2sF4uUSAYokksxHO+TYo5JeZMgzYa+KE0+MOUTfQKZxswX
88SzF7FJjC6AgRgHNhlcRr4R4XprpNDwIlwW/fWZgwM5bGJMQQdssnopeEQGjoKJmskIKF3pfRMU
//9mMDrQ/ZLAZfTKoaGILxS1k3QIGJEs1hmgA0qc+gp8525AHVStAOZLiVKRxBCMbGDms75krRGn
WGUVg6akN8V/CVL+BCs+EMYOwXkh3FYWrbwNHgcd0BOWD0CrXLtc8FqcHQkJVE3ME3lNydr4F3oW
BN0FAMobMpRJLiu5oTjm8vMHoUq2wbdFYi+nIF6T7hqiFFY4Hx5qG/ij7DQJ+/jN/Zg0wy7+47pJ
nJIugYAP8mBfMJbIisPDCJIYM9olVhHfwzhYTHAo5k+gx5nMPLV4MU9Xfv6vvvvE95zYJfeOA+bE
cEnu4wlZxww+PmSjv30k+/+5agdr3WPYFWxkUlykNXHDXY+692y0dmQ02RsdPHNvSH0AqrE0c7qH
eLZuq+XkmaP247sSb5hYgILNs9m5D7aU7fWRhncsiH1sQ6higFs0OWSFFHE5+QSn+IPzlkRhOctO
FLDLHrUt3R4cTLiDiOg1nyLKM1I57viNNhW3UJFQThPAXsE3WTIyYNYcmvQNDWZAxlwTAxpkLDNO
KZCokMGVA+m0UARoCXb72pfWyx4QDyQiPYwOPZqPf7vZoq/zpa5zuPnMje9WVBuTifiO8teGMIT7
2SM9GEI8A8fGraSZNtUeqMl7DN/jiypmjo2nP8ALxzHzt+Zlp4ShQbqWs1vo02cVJz+7gNNpbRHT
vUvA/9Y0ZuWo0nxh1LX+yYW2oy4jiT48dqkJyMh4knCqULnQvMJ4ypQW0nPwvfaOcOK51vekfnmL
j/oV6nGlYlxmWitpBmTZJeay67d/MfwFlvcmjPN4gU5p/kuRpfn25DS/zu/9LlOtVYfPFO83ulFU
IIQ7wj6zapwZ58Cm2OqsdegpvIQ1Prn0+DR15U04jlukZM4Mbgw8QvJA1EivlFbtP8qzlmf/azOy
vk0FNduKqaDgyuLM19hcXxw7QvgDJSP3fPN3Mfp6JOl5HdfxNW5SXiQ2gjMeOBqtv+VrJ+a/ZnCh
fTOweJsJb1KJzIXt9GP3ocIKgNF0qCoD1uwEvv0jfaSNjTEzk3IgjXENuSC/DQUCD0FZUG2yymOO
mwaMNQc2ppAICVtIgT6KfGzSpIBM1pRp5Ew+/SAayYBq2DqUHEzN4OuTnqFJJjpwa2+5bKdlSJHI
OpLPa8iBRmTZ94MjQyaaKRgwAa+pENj3QKWK+Ss9y6Ja9uWr3lcWtPJVo2uGD0iSpBrY4l0Z2Cg8
Y+4yBzJ9WRAEl2fe4JSFZUdeMqKjjXLzn4N8Ek8SLqfgpJD6FKASGTqmVe5pW3aszpruHcdukElu
CZS5gA9y6plMF/9/OO2CJDLOMqZjbzseeMM8xwS7cFU/a88wy13j0Ub8OLodamIMymcQgsUB2Z2p
qJMkDHcDYtjH6VwPbHfv+YARXqQUbf0oWn2ZMrjyYWp4dMYGJFqEGNpUSBpouCaMJ8hvcTKOKMaY
bNqn9Z3IaGSN2g92r3BYbtVumQkywHiz+pi294wuzRGYEiV+Uwjgt3PSJvkGPrE7FeNR5/qqKDoX
8t5zsN8HNCVOj0jToqbhwwIo0MhWIZvxaQodlJIHK1UeyaeRsXbfk3OO6DbvkqOTqj6QX7TizSDg
/O6QdgHmUttfVRtfQur1mwyZVEJLRcQ8e06MfXjFHppNAqS+7C7DRvc4OBbZ5eFTKVuzI7u4UKxC
mErS0STPZ9HzsUDwFXMK2glCv4K6noc7h/QTrjkopyZdXXSs0+vwnRX0IPFBBMqg4w9TjRJJZj4t
XinnEQmlFgoL/spWEdDj65FRDCUXtDiqnSYB3diAOcdLPppDhhdITISW4kmhIaRP+VKAqGb/aXus
8AofWxi9TPc+jWCTUp8LWEgSUXXNPq8ryWXQ9A9bkqG2whfcoqf7s2J56wzj7+WC/GM/4YxyYLW+
8TO0+00k+1jawYyDtNhn5xLxEhSm2Cc3w9NpgWzwfIyLrU1l3k6LLQwwfoTNQgeJlsVLAViCwS4W
bFzOEgs1yOw6WjKDU4uO56SFGsfTWPnzNszGa3z8RN+ch03nAzbcgJ2yOF/YpfS/xMl+f/+LR8Xo
s0HldvsHadTs/xBUAuAYLqaXP579ecINwMEZifhwD97Etcf2AsGlEIaZeYHxjR2St7dCCKbWEAH4
Hrv0x8YantL9pFaUc83k9c3/R7OWGXqDO4zhzwbvSrEzvcZnHEwhke+kFSTUHoF2xa+18n4GyXOZ
gB8fs/MYZlK545cWOAOs7YgqjIi/I+95oRun7+kut6hsTXR51Gd4Qk/rqU2B2pb+ipRtjyleZC0y
lPmHfvfuR3x7deopDZLj2CCbGOv0mO1tlT2i/W7Zw1aZJhA+OqRxJQ1dZt385YTMtRPFd9kf2IpO
eBFcEbmMmVkK76EaP6Y3kayhmn6Rtn3WsASY++ojuiJRY7DnXwkpODnVQhE05c8Eeg0ClXU6DFwA
0iET6gGgqwlFgrB/2DHg9AfGAsOg+UypyklbMCfpgIq7G+evC0aC2X1p7g3YNcYfCbgY/kEtXH00
mBFk5OU+Wl7oBR+pao3WmCwXYgypod77THnj+1jmYT46jfzDvNQEtCJr5JIMUtC+SIelpt/3X2tU
fEs6z58IJw2eFq6NYlNkVBF8jNt42WtVVN1VH0P5cVtYQZDooCr+GD0LLxGB9g6C5NFb0uGhoTV6
DyCaInGu+h/kNAAktwSS1R2bgWtAC0bq9WYd0syrsDIgzWsFzPFDDUVsoGShblmgqdaLCBZPixrM
8I50VHnUg+XPfw/ouTwwLLv0DLYKnswUGWa/vSngovYR0Z6ZpMrC5uSApxXZ8za5JIjboL04P/t7
K97TQaY/Gh3WyCi71qJo4IOFlh4qkwPuPdPayroFTwSDJx/bvfbHf99iqHQOZlluGUNswGirJsKh
fQOP1EKMGx/NBFO9B0O8KfxmDP39ZVB0PmLNZ5TxvYm7hkwwvYOzPrz21bvNHmV8BSwBvcH4kuZY
cPUP00PtXmv3oyXWuLoy3hIiaNRAOH3HsqkOzi3g68sx4cNqvC54KNd+O6SpjkELrdzWCSmn16LO
OAX4re8L/8Z8kRb2eKtl98kJXETNpkfvZ5836hh4+qVmE/4HVEW0p66qJmjIy7OqC4iWx1zKbcGf
9azVF7RxIhnPgVTh95e8EgBNfh+3X2kmPCglYTT6zvDYREgFx12C8kuZJHDIsKmE7r7ef8zaXebe
dTU0YVYK4A63znEhgzMaYK+O/+oZMMFn83E4u4J6hhfvG3yoHVLRov2DF1t4s8nBm5iQrShfwSqr
yQXRcDVCr32oI2z6qR4J3advzjs9f7H1BIj9Jnc4sMn77OvojXjZNeOTaywGLhBa/ceMyUoODYm/
2HedQUq/8bidpAEfkzuCDOmQ8AVaGF6eO4w7339hsYminJFr6OjhvOvZQ4wkIMh++08E910K4eNh
qGleE+xcoJQiRSKroOYb2z/k9dlx4r3SGAXChNPZO/6E+C6EDl4L9C2wdGPLu5ezMsDA0ypGW8hQ
ubjoNEIGi7wmp4u/3PwgOIRmwEGrnt1lp5rjW6e5n6zJ4wgtjOO8un/qX5I6ZKJPrxGLpUORVLar
r49dJNdhY3SwfeiGMgToC9KMlAKrN7oumjv+hEnh1uElbPT6S6/yWV+hY0ZWt4X7g0fxJXDzAUTo
kPWfUOsBh5BQDVk9MO9Bkj04rKu9R68zYIYWs/yChhLo/Qf0jfrkr9A6cKi+tdjA5BWMeLW31Xfy
SEvsqPksjmQRRRRxq8/0EbizP4cS5rgylgn/kclJDv1XXcN2LfN0p5eJ84sf8KphFbttxmTxQP4Z
4VtVI/0bnPKv0gMZAKBv4KeyG9vpm94f/L5QH139fXiJIIgKrnPOGgfPaFLoW2hDLKqaZ4gJG8xZ
WpEAjJ7hoxtwK5rxzK7yYZ/7pitkuw8qzwoLh4IhpPMjipRFvasw0MAcK6jewZ75FhaCRO/8Di6t
4GCoU0skCNcbsyAw/vCXufV2T4TDpTJvoUHCsV4ObtBuVSM29a6BNUWl/pWwdLnpp+yCd0vP+jC4
LDrtNDsoh1qEvEcaHvxhK7igm9ljRdU/ZJfQgub2cPulHbQi1uc3vN/8dwf7xhuCvIWDChlnYxQV
DkDOF1UqsOUeJzDgit1hhzeKufQuzFQ5AP5VrwAfMvn3vbpPcfCNaaj07gCDlMqnsA37lPunGML5
M7z2Q10Z0lwlje1t/akCw/IPOg432Nc8O7d1g0MepZ38NorC+1S/dy54nkAOCqvg0tc7j4wDMXsO
8dzR0iJCMqoBM3tG0uifIMmjkCi8fa20zQmXhO6RsacBDgY0BYm2jawdfujoyVCK3z+EGsQWS9Va
9mVsdYx3B+QXoiqNPYhSECcbaIGAtR5g8qTNOlOp7jOKkFjvXiZosUOIE7HHEzfCdrIc/rwin0tD
8eU3susjPU1e/ilvBY3wPqqUbbtHtJJ0foZ4Swes+Ojea7n/tM5ZtT9uDTK9HUZwadDAxqvIi2w/
8pK/CdO6nsIcp/eTrMS/zgxqhPdEh+Tkn9V9i92Nm9PWpC/646fx/Dl0zo2xpns2lY+1LazgOL+P
LAJL6pFYM1z85zvHGL27/mIye2Bgmf7wL/grtMKi2T05Hj97LCE7kongqqc+E+Me7Lca2cGmSUuz
8Bu1a2/w94nnPwsvq+y7D5m3UcGhnSxnRlL2mF6uFf6e1JAp4YfoNznQdfK/aSO5xwXMi+QBrOpj
D+/e4jEmt76mDvj0qTaObIMmCud8SKEmSRIdOvDgtljd1ciR8ZIkJOGphmc2U3cv4fAYMCEPEHoH
qkkAmjzeyMRqhKzS/XqRpsDUztHdsLQgp0A7Fvo/KVJbmI8C7WNA7A6O3sZ0EYDXergbkAKRtr3c
XpjnEdHu5P1L8uluQIlJ+39Ht4Uyt1M3oAx5AHM0GsD+kFxCqYIpfsz0nq42F3elBwyNo4rEd7rD
UEDGir9VCEgXhvklr8vsPRo/QsIBgjurh5AiYpu9OxhMM+84hp1O64swiTouLIOjGnKxyVietubi
4hZWjIHH3G/fJQQkeUqxGcZrqDKAfXwloDy/hjgxE5EgvYCIGRB1SAYIEQMTVEnrBM2WSSSbXi/N
neQ6OM6xhsPFZI6B4h2vBaIXm3AJUabLRF2LZ4dVKS7Lg/foMCiiwwDDFqIhInOyH9PVmffGFBK6
ai7NezUfE2NzGWxvYVwTslWv1/zYs2yMf7277mEnNr/mzXZioXhv+xyd8WWwv6tjr9p3ynk10g4D
bpJ29p78f5Rraa5jmvpOsRiZrDTFMkG0dPbamFoBfSUIT2I2da2OI6cP4zu8pzADQxOSGiCC0ma0
7CGtMWOScv0C/fCpcv8Q5VA6jVAGZM1tIokVfgtlIB3MjTO2Zl5BC2/WCJnRV26/itOYUCNn7iXH
6tblO5Re2WuQAKR5CjFx/sG59UERzNyuv5cf6NcoI9kzqizg1avz6J4a/85IbsjT/pGN2RsnvI1a
DMazOJysK1jBfot4aWIGVxmdE99ijPn+idHv/K3mhvdO9/Nzr4VBwAcurQt9rkU1qK75fVQPkBhe
cj3Q1BG1VE/jbhURBu8Gj03e65uSbvr3rcTOW6+InjAhr+5vdR/x+pKNuNJSLcXiHhkZxNSJM1nC
xfNb6Tc2xqYNlmFACA8Lsmk32ZOffDztLWszipiDkTWDLFMqwsoA/QRehtHXrbPhIwPOU82JpsbG
x13JtUDu6XD9K12f5Cda0Uctrx5+vgKT8SGCmK4VHqILPYljVK9uTnw/B9dT/LBlPVkr+FRFiDKs
cEUlPkw8z2/0c7/p16cYyVOUDOlFqX7HSslRje4MGFfawNZQsKEgg8UHEAyEPMsmEcrAa4imkWtQ
dEoaAedWtD14tNjZfkmev5VP/hNxprPwfC85Bwlb8OR7bOeflyTOHE5KK/JyZlo2TCglJ3dOhuYn
XnLx+lHnO4hYWz+vPKIhjNIyTvN5EeUnaCxVOu01+5hMPPwpuQuZL1eOuw6EWBiWukNWIbx+POfH
Pcd7Gl6vMdlMm8zLlBGMB3Zq3dc/Q7gx0Pvz75dHDOP3idny4zM27/EDkOWiVse2m+iGf2Il6zxX
Lqp9dIef8ZcICqfG9/LbaF454Vyv3Lw5yXNGcV5ZtRhlYcni3WiTROWSCQR25DApFycMbATTRDas
YZBD5ePWyzu8GH323FYQOhmLEcGJ+ZSYfLCGgYV+3ur6YcHKMkwYod5yv+hdmQfrnXA4Ll/DU53+
hM8Hd1JxtB/L8KkNi1aUHE4Q7hKi0JDBeC+vOLu58Y85oXHZa7Loy5LtVpAnqhKmFpRcZd4jSnKO
NG4e5UIjYIVKMoBfFV2WfzeKDPBaxSDlRjmt/b9ZliyOEFsG6LduakJxorkZM0RbKEe4plCD9VlT
554ZmMGeD2367AguE92YeoTDb0dbUwlE/TFRAcIsBCMn/LIQ0g0HikUfvZmX8K3Q1XhWLgmj5f0g
0r5nPMBYC+oJPWkYSU3ALn9VbZ+jqofXwUAMRZjcPEYfHlOqsdvP8R0lxOaw0oIqPscyvOoWP9Ov
uo9+vs2mdybfGHvSwXl07C2x4yQEMlEwKqIWG/AUVepvJKfmDnEuY+EbPae3hGriKDZqqYaHEGyS
h0uqPuHgJulIDskJOoe5PgZVcOuaHQwt5NLJdDvvCBkxEzfYKJ+s5tnWHplm9OofyPExbUAGjVwT
Ro7zxqDhi8abPdZQwxPn8tNNktx0p4Sf9JMYfu0TPDkCiHTJZfXxm0Q5DnzeEv2jz69RNSQmew3q
CjAzKiXk5ZzL/X33Kw6+T85CUBEmT5z8FkH/kSeQlt9qhS0eZhIkTxylvI4qZ9eIsYOg+mHuJNnr
AbzznXT6bBrJCZ8pghpo0pDUvVY8Daf73se/pybMtCc0Nmdx9Rskf9TyHnZkfNLv3y3+qsNgTuo1
ek3qlYNaZ9nVAqxeY9vlXtZc93XcitCEUwbJ3UM+GIj5BXZ7KMU5/MnvoMi6faHMlPwFyhecEobO
+gRcHuAlX86uhPU37QDujRUe4+uZRPOtqBgIS5qqOY5wheD1p6jBiMlG2P4ntDr27o/BjkrqLxFo
YIKHIcmI0mROZKNmJB/+obH6+EZyygF0WYMOySX5WEeyTmxFPRk08mZdwcwhMAxWreB45/S1Ei2Y
T4HPNoDpSf9NOTthHZGUKKcnz7+FS3F0ZIwjZKa5hoEVNxxr4vFl/AYBM4FYw3fny6U+e+QGjCCY
mm7JzEzY/inbT+x5xMPn7K2bIsOHR+ox3b70jIwXYlM7st0V9/U4OyXXfhU8vHog67wlNjpiKECf
IXyRDm3vPWMF1zfQIylhSRiv2YNjbMw0k7AOTwm7zFtyyD9QE/UeEyM5Pvyf7WGLvvoG7bCW2M9z
JOFOkkSPhjeUXMSj5ZKfY4AvOXmkd4b/vp1D/+ol35jEgIrStNmhzh72YCtYvfpS+17QLhTYPyhi
+xOm0iM1mZUbHJFbB09lD6cGBaFnopN0w6ei5GAh3tPn7OrfqOCzM+1pWJQOImGyUzj/QiYd1NHR
ay6+p9XmQJb2KDy+buMXUfQWyC14wtRUk9XqlevinHL4uPhEU6lFznbSfCemfxPa1wlZ4rPD49Om
Qx3VusucXDZLtlcfZl9VLP30zKAXt9VFhcMe0QKWY47afIwy7x4k1kTk6asli+bLxh/2HcOjer3o
7lBfD99dbLkP7hgrYbc5PirE7ckrzEktV/keIixPP7/4SZ/6U+JEIiDImA3fwpCiPHpRwihcLqP5
z4HyCHuHVhglFOu9DyhRKT+5gYgwOJjz0uyAdbEzUCd81XKWvAbsi8eOHLvbT/YqwjjAItZFZjQm
EyG428GYyIS3i75G3BhA94sYXZt7rxzLCeY40QkhtXnjPUl3YTZpZZMa7VIPCOrTvVxwvIEB8UT4
zDiEEpa0d68+brm+3BZndDMD+B43uBi/D4pq1DE9GG5lEFVdJJWCBDAc4d8/XNAn5y/MCai2TyQs
3v6aYMYhFYxUMpbpG6a/f2Jq8iLq3RMZdsLvN8hgvSdTiCHdyCioPcH18Rl92VseE4GjyVVs77Vv
9ArsT3e2z0voi5cl9POip6D3MDfmV83hfBBYAZnO/scaI9PGauLWt4YPx538rBC2CKqNLxAb7qFu
DeXw7b7gYuOUTetLZ8QQEFtFyAIkABu1fa0jMBMy6ifG0TqRt3ts+f9uNsH8DiiV+HPSm32hsM/P
53VOC+7LIFrQK2IImwj64RZD463tQ+dsqCiiQAqHQz5tqw8Yae54jzdokSxXC2ZVEMkpkZMT5OMq
GA8xf5g3OMMui6v37x09MN/y2r1m/JjjywO2+jeI9RZRWGJ1i3M+S/X9EJPz19GNMCT6B/KxFUSx
9fGZ5vRwnV6kdYYYp1FM3+N8yNkJKhT0O/I4AQhNpS3+Y+m8llW3ljX8RKoCBELcKudAEOGGIkyC
yEkgnt5fs3y8j+1angFJQ2N0/6nXrT6DyW11ikEmexmhQGPXlynq664YUFg1SiPylNLYbFoe0s3d
7DqqDYA3ytd4IGLrd2UsAk9Oqd6U9dDl9STzAHlPSQYe2cYn6HqLZOX1q2kzhpznjypUMi4G53jQ
HjMnvENKAaAwR7CqmYEcGolOFK21+C6oKsqPNW1ShrYrI2iOBo3l2d3wEg5Kg+ndRC1T59i8kbwJ
AeXXCCgE4vIa4HOwR99ZkDxOsq8FNDaB7vHZn1sgQnAZwEHecCXzHpzT7rrnMy4TKNA4IyTiKghT
3jJ9025ztuW7nJLT2Cj+Zv2Z0tMbAKPvvEZ6uibX5Y0N3tgw+3DWbBu/+VUbgDBlmp/zg7V4mnRT
4AtsZjpF0xO5t5kEpsdlQFoqZNTkWtNeq1leFESjMl54a5GMdMClBZO/JtT9aq9zQOmAGXdF0cFy
AvVVdX3e7Lw0T+OSyBJAN59wltqS9QVcQBcA4k6rPQ0v4xz8C9zALMhkQvG8wzjNP2/UeXZnvT/7
vO3Mfi7dt0EmBwt4h0okL0mUefyRnohhA0j+r4FTi/F3r+bicbE4EfkNjYbNnTCa09uyXfONWtcY
VJp5BUyeDW7sEw8WAugQkeVG22so1pftZTLiodYOEXBf4pixNNSXFLaUSvCZqBo1Ixs9x1yYU2mZ
LeizI6LtCICa3y+auXbFrvbJqrdRzAHuzJ06fgGvhEhaXmbeQyZMZLs83+ffNQZjaITHvDUuZ4xm
0QIAvZ177XD1JCVm59Hc1pJ28vK4hBBlLqqvI3UW4QdOJwNjJILIZkkfABqZXOtqIdNeYA6opLUJ
buLgAMbwKZhkerAOA2bQU1fyWSZPxnWQRbLu+uiRmefAyAgGAlJaMC89+NqjvdMwqLVqCtzKTgba
eIe6OBcG/2WjhKhI3RY7/G2BwORd4HUx0CURYHdz57DaqCPPzntvltN71vgpSGFiMhg/CO+mc48I
SmGQBgs4jZFVMh+w4cJ41jT3f09UbhEi7T5rxJcLtZg7s7zPmDTl1sseCkK3zMkpby113olcC9sP
6zvT3tlt0GCYBoshqHXjccWnZ5xHr/ALRGUdR0cz1NxHIZS18M9IiAqGOM5z1D2tu2EpA3hYhser
g32xXUxuopgXZTCzDZ8U0RiIknumRre8ExEP9+LJEUMXEq/5HqFk5n2evUYf1jz+vS2Dlbu4D9H5
IIfsTJZIOcCCGEEi1htzeCVayXvlhCrEFVF/xLouRFezxMSNURvRHTz3d6KuVD6lEDw1biOi5aB4
oYPk9YI9EXJcLM3YUWaijRILuAyP6SCZ+xky1dUd8gzYH2V33kkhXloNJlgZsOlRHaAh15OONUHs
+CAhXOEnIOpAXfVij2NJ75eiPb26p3SzXqNb0PMb0946BsxDgTQSQkJJofRh4ePb5gPjf/ZRyrhY
1wrdvSK5xkaVaa7uEqK3T4gr82TIMmm/wbtj8Dv4n8gJRSyDoiC/Z4AFXfSn8oQYJvMKSJRDDAZe
mr34xTXynDJ7oUY0XovWRi72lnMb8YIt3ot5wJBkb9szkffU6HbuQ7gKlLspjoDVdrHzd5i/cjK7
MQ3CBJYSbEKYVRv5tjgF2EZLt5WgumfZDZ/Ok8/ZInoNWc+X33y3tBn0V7XS+RuknZ4TgkYalItc
cYKA8UpQOl98JtIZjdUCiwVCRsnF2E1FKHxAGi4uLaTfMqQGL0//OcZHjucd7jNW+vwxL5V5DV8I
/RMiPkTu3O2jKjZV7IU9W88g6g+uDrzqb3MSM7aooO8e+Ck+pkO8d1u0CAReH+iobpaaVwhnidlc
cTRjvKGRsalo4VEy90bP/HK+1NvEZj6s1qqetNMPvB49ytPuxCTq2hf2vGN4wOXtuu6UZpH8CZVo
R3FpXuEppvMpybE3Ga0rHH9Hx3Z2g15utcLDxxeFSWMksgM0804spZ0zESVTj6EWyN+In0CsjzTw
PJRxXh+L8wPVWBXdo1bQAOREZtVFk4E2sRVo7DbC4eGJSBTnQnRWxV8Mq0zmLEdlIAsR7Qmid+RO
Mi9FocRTohdBQjxZQAii13T7J6E2KdS+ZITMECYsAe6D7mSG75/fh3AMAR8ab9z9XCImtbgboim0
gK+JaSWZLLxnMqR15zjVEu68ydVAH7PF8a77BOB9EHyCcvsMFHvSS20NtEC5SKp7hMhigeV/rjue
k7QxBuBmC1xeRsMTCDi3GKoZxscBrEzQuns7JL1I6v/8FLuLFTK2B+beHNKB/PVDEg7RShLDuMuJ
fA451NDrIvxOURsOlYjkpHGrryfdKeNkvH16d7Ux7JQLOwUn9Jhb55HCFNjSli6RMsqj6QCJ26aQ
kOZ28+QGNxKFibegRogaRaLCYDhUJ9hDfGXQXV1OKEb8K7HAAdI83HBNDw+hpJiQy1N0GFVUo3KU
CbbK4AEu+ZPosLueH55IgKAEEfyh+FuJWBetccSoBcZQEjqN+q1dNJCPqnuElCC2easm0sOSKbyS
mNHK59iaSNgKt3QvK21E8DblD10+/+wMBV9ACP7w+NtkFg+fY8mjWT4HGFU94gKt3oq8QGyW94wP
rROjxAgaZpJzHuYlNkCy4NPjYEu0L+E8FoOb3RfK3+9SDRGLOIegxLbyB5fo9PEKK6hjspM7x+kC
0/EBpEI7suU9PJkZhJX7z4CIj1PSOI4YY0VPx1Dh/jNrtlDzntPTm6jF9vQZ4gxJ1bHqdcePfHhC
+w4j6DKhNCT8FYwP72WX6oSBW5JzUVrXAabAVeOALO8ls4pRht0WmrDkYniprHksrrSzX/rHIZli
eOuhxFH9ITQVu4NmMRRbBO8MFhPHrGzH7H6B7GHHSKEGQNSh5yLmE5OOxDR+8bqhTWxzlG+xcaJS
4YT/+GRiRad+XbQ3mFJMwkr22ADNUpft7Ae9ddmLlOQUNz0gbmcenPpiye+JFDO58dFvpBgfgnrU
w10yao3QeT/6e29PJIYYs8HzEyhH2eBowy8rNb56c0+zegzz2rotRnn/Hf7wcDKOAHkiry7nXYhM
+NJfnmxuz3UvYdlfC6Eer/XOYYvtn9zbHzKiPzl/CeNx56J8wkUUi8NyqYMYEBMBkhEfLZZqJjnG
t9Ew1TZagOqOiMl+ByeHqHBvs8YIO1OLaqfyCTRHRCkuGrk41L/INchmZz7OgqcCiW4t2VX6KZrJ
dsy5zQ5IZBSCeSRhbHEpkl4UD0kVIWK3tcXV6TqQpR8eOolNFtogmxgCLftcbS0jmSQmnIg1+g1v
8WH2cB8fyi3sQT9h/X0g9iTxOm29mqLjlKjOMWsVXRSuc7JDZdPrIWYVdQj6HBs1iAMnwKZ6t4RY
eVhbTorGeqW6oA/zC7Cse3KEXOrRpRy9Z1K51AbgAho0y/TJRFpTMDHwsIB57KQ2WBV5jLX3Ymxm
CvrUpHa9jYuOMWF75AAQiSEq9GE8kf5FTt2uRU+dbgdHMjTXHRIJf3kR7CJvJMStAIaXt3/yUxUv
ujhkQ3iBTtDaWcyempzgXmik7u7VFR1Fl03sBvag0CnT41I4D5Gs2IW3dcQjLpLo2r4R86Ratdzh
k/3qv/tfv808CJIGeC3UMc7gkFQMIRg/HADbGVvCkA347/F3B0EBWeHNIBaKgW1pL0IvA3QY0GrG
h8ERzQcjp87x2+v5EB6mMiXXc0qPM8f5bw0uoCmDelyDjz25S40QUO4yGMAVcQNLgzFD2G5ATSRZ
USh/LpbiCpfWUvT8tKKy37GwACAHxHQCHJk0IGzpe0dwWTgERx9ff11p0ANpJdWd9A4dloy0EKpk
AH6ITDDRNygphDiA5iM90A3xZ94hZSwbWJJibSBYzUBbtjx+ntOMyxCcHDwFmNl502i8mNgM8TO3
VSQIYluElvPyjk8Yb0greHfaM8q7DfloeKTFJ0T2JitOTLFdjJ1azRvBJMxtWNunRDxBLdTXUL0i
T4/jSWwxzpcgPHpaZoFYNJV9UuaG7eQGHrKpmNnDXdjyrMn4U+3nSvRRonNSB2WEHUocpkJHlZFo
Uj9oUu9W6b/NNYcJhQSpQfF59TJ7hKeWUeUUIcZNfJViEe15WHqwUvS8ahXmAwJKrE7c8Hkvpi0P
MgLaYTBlPmNF1HuCZsTs+nNzMFgkIKbEYgHn7S2AUstMxt/EnXKvQRLo4tZ03TyznLp5buIykE98
zhjPTRY1YlN0WhqbsNTa5xiSQLPzAdwuRjYM9vSd7nShLxlO+/AfPv15EnDl1Oj2Bf1wx2pRwQt3
HmVMXMBqB3DLNzTtiyVcNngcQzzMXaysdbORUFlwrgOsOfIqcWTS5U0fvOrR4+fBf9A5ZkrCLuPO
M2oO2fIZR2O0BmMScqC83SxieoaxWADRNLzAiDDoy0xYptB20ee4U34kMARpQZli5YMphNvvK+RI
oCSlBG0NVz0bSswcQ1npLe4MaBcrXcP+0dAsYiOXCnmij7BQHHJxef4KdiodnVMXFqUp13IL1WEj
0T8sNXpX6zu4T1o5DibnNJkTxOzURPUQdKJZutXtE5KCT370kDy0A/6cHrMhP9jY7bsxksqBxYCj
TgxcXZ/Zh0hQpOG2XuN8cDfGXXBlMHOzZV37n0ItYMMc2G2SRxn8Zp7BhNt8kWuDudbhPpXX8eK8
h+jHCdJWzfvi+uC7ofJpSqAv6GzT5p1UtW5+otNG4uZ83AaSkQ8/+U6O2LxOdsm1eFsViWJJtWk4
Stf6QE8OrwsYbfcJ/36LiOvBhi+CtSRAwAGfGrEYCF/thTdEQFPVaGMG2y5kgbcCdXJGfPgWLIbr
RQun9TX+Rogaru2KuVUg7LCOhuLOUyV+AD8/jf6QFeKQEgPZ3oG8hPy8sficQ4Z0ybpkO3CiqXAY
mhACbu11uezx+e8J5xfU3qaN3AlZ07pmthUQFYggg4RQvt3pchqG/JGvZI2w5X1jEH5THX7e5hch
X9NuIYpGvzdVhiQ5gpizsYOf6JLl++Q9kVBhKaql1iGS/WBYB0bXoUWLHgFT9DB2D5uDVkwiOwiF
eMqeVklJ03CPKAJBXEATaKQ5c94gjmAgXi9ag6OCdvbP5iVl8h973ItwZEC3598dVBt8bMuLVNqb
Y4xgzwB0t7wy2LBKpp2snTzboCXIqh5jCSWnQ846/iW80IeIgp7d7uhfikPCp5c/ueLuD9kVYMk2
uglXBYYBPkVqIShsYLsJSP/XTAb5mr0prw1gszUbsse3FPiUUu4OeOUxemwwjC7ETiimRN09LNoo
9tlhxPrYsbSReAwUZ33gGDgRHWCTTtPy5+vr+O7d2ZqH/w8+Xqk/1wXpUR23XMC/TNup+yJm47Ja
aWiaib+yCIwilidpI+5hQK7qduKHow27ZoZMxDH6TNFKfcnr2Np/mYvGY1wFzARidcOQw5K4v9HT
YrDB94ZjjoquYk/Bb+ATTnIwiSlgHseJ/ghLExJ+e4JA9mVsx9LakSTJkby1dYu9ATUYpEuuIkFR
kT9BusL0ALXbXX4XTeo7ak/Y+gC9tS6djfHiLQHEPCZRlnEOdl2IT3fuye8rxpJ7eLPOIUMzrVb6
2cEGaXTYfx1bnc29faQe7Sq44gLvN/zGoDX4kk5CkY/NW8iyvy6CxB0nX9akg/sjCq9rziEVS3ZB
1V1dbT16BmRx+XoKx4X406md3t9n9nSRrtNylQCyd4xCKP6IQ6hzLWZmNJgL/jfS/Bnk5x4n3Yil
tn6C4nLaskCIFui62+WFI2sXq5w97P3D9Ul3wP/Y11EAeu8xMkZIZyi/F1ZhLJ2izypNMEeOmRBP
GrnOVne6d+4EHQAvI64LONgCwjxMKoq5nRc7X5JIfjvu9L3k3Hev8Xn2GgD4gpiOgrcvuQOH1c3p
BZ0CDctnsQvviRLcUA54+2wKHkidvndX375mrQ5RK61TNjdoe1hb1Agqiroq/oF359mFUzWEwwg/
MxzPHqUcZOPvF9DYKb6Isig3HhD5vJPXWZeKf9BkQAfO6C2vcddnee+Xn6wXVRjrAAqXlLSUHZ1U
z2tTpzMK9gt6wpep2WRvPwRDp9JsJwL4qP7Eyk3bntqDU/pmyXIL3mgheRN17kkj/MSHyQtStmSh
vZyagtX88s5arBX4xdHJYnKBcPUnK0Acc0NBcFl/+U9+s5DEtIt/G340TqYyZBCuZj6AJAdnBszC
1I85MEBDst3fo2ki+dxb0Dg6fOkz1jzUHBwAfcQKNFQ+I5j93YbwW6STaCjhLC1C3PVlw+AQqP2f
9KqLBpcprkJHPm2mXkVdvkm0tnvmHRMHiNZdhe3kXLkuUGDZBwpO45GeHKZyHtjmYJbOHIhH5KYP
r8PGOknTodMLkaJBnCzo6Q0Vd/N8sSvtGyjdkIMETmHrbNYaQpV+M1u3Z+qgNbtOdgAxfJD06bSS
7Vj7GnCvYPbM+eWMZ0tknNkBE8CmO8H8hm1FeL/S3I9bQKpGGMt2RnsgZZvAG12mR1MM44c/mxQK
HQC9l1ms54Q/Cpkx51R7jEnjpo5lBoNb86fup23tkEvy495MpA7zPeWkqTsDcBMK1cFvfe3svfNC
HjA6Joz2FXKdoxRcmLpDpXgBKW4wVePuWIgJvHayQQT8zc4UyMgx4JE5HxDXcFjkOO6g66Di+YHn
eI7omr9Iee/fnxbnF6tXQkSkN9FtHr1KhzC75k37CemCMN4MX/itrlHomSyyTn6LYFsVa82Z5dEX
8J3DnXtaii8cjt9juJecchSy4miHAdH4ES8excuY3C2ckuLUfaJWj5oTmjZEhKL/RFwRNVZj0p0l
kZV97ELeBFl1/p8G4kRqp3cfVxfrvMSNQY6BBBwOTr/wKDLPBBGskBtO7WMAw4x4wWSu6N1WRnNn
b7rwIVP1bcnuqqAyhKVl44e/lv8E8ahQiH6SeqgDO1P3Jsek615FKsi7hoqIfBgl6lhqJkWs4u8E
m5q0dijFkRTcaWYk1V9U5Pd81GQiboeUy7E25ERq+S1IAkpKUXZRllldEOK8iaT8+Uvqc6nJH05r
DYsf7si4u3ulxPvdl2L6/zLau5/BGSR69J4y/DirxujMCUmpKOweTle+ksyBCxEXjY+rmP3MRVcL
F/K8IumoJyJBxjCiLJoJMbIsV9bd5jV5Tfb+h6R00n0ZsWXWk06Ocg+gbHKZfC82LC+4C++kILBN
9+E084fTsa+hJGlhN3cqLosTOiQe7c3sP05fMp2ahLsw06jpHqIKIGxweBsAtu/34ABJnXbyXdIB
Sre7gVo8MsQBngg9ruQC7qwPR9TqjbpE5ksRB9lONWy00a7YFRW5kJOPqbeieYp8U8FBzrjyiF0E
0G4FW4nOa6c5r+iKFqXHti8Soe2q96eHzESFJgd0Aai2vjEDggfSgyIcR3XNxDkU1oc1wlUWwjZD
dcD2Qt2k220qHdpFmGMetiqV/VSFzGQ6D50eCJawPOfg8xdQBX1Q/imzbn4udn12PAfDptteITwX
qQXqHitn+R+o/GjDqJPCAliOTVal8PqAhtI3RO0kvCA07JB1gQDDJg+U2psR9ya4qfBLvD5SszVT
+PeZ9EO5Bc+x24sV/jkB739j05Mfxbgro7EccJGntHJpJVArmkHe4xcfnJE9lk+nzNqD60Ym12P/
cR6+kMPSQjZB3L9SSDcJb2xjasQIYF5tURL3crmwx4QO82kbSKoaOmdyE/2Ll2/+HdxqpvfRYhOx
xP0R3wocLV/esSOZNoWFx+nl78l5E9lmDsuLLacbfdOrdaGNtHBFTiqgnS/4EFnoYZP9MBBOmOvx
ZJ+n9Ylkc3qH4Bco2/YVLKeaz4k2kT7ljhVzss1wXIgSCOG/b3uoN9fsmq3w6T5NHhNjssYkca6e
9NeD9oAl1pigCekgndYdaSuEbYimyJJGxCK/cGdV5jgyzYEUGSp3t5nWuRjl60CPz9hQ4F3EA6rd
nNqV8SgQk+YUqCkC9NjSbm/WRecpkRcVqUDyiARkOPDDOpQDLRplEeCRlQ2PwCGO9B2rTkL1QTI2
86OmAl8dEVm9GBcytceu27X/3GlkIzta1IgI6dNUG9n3oI3IBuVk8lywEjc1+8vNQg8f2YvAlF3q
jP5rzvN9WW2qwCxrBl1edR7wM+Bwo8TVonEjHbMAgnfUcNAIyFgS1OfogDDkTBWnkFsPLs5bgL4P
tcxmx17YY0BSZ8chdoHxONN8PQXUkNckR4W/+6nX5Jx+j/GvoKGkGeG9vN0s6STRYC+IX+Mkm5u5
ohho8kewBAA1WKKfbs3ejLYXmeaHcjdKRtLFjx7+Ga8GfH/No3pMVowBsDSAxtNonwteenDVvjZs
JojyfZWACwkHjsas0oYRTPX0YdkRldDVHQUNWlLVRAB0eFCctvtzPiDP7xosmsX9YynBNUEPzgLz
uGccocb0E6P2BIKggMfai1/MOi7elkYUnQgx6bPHroquE5/quu13E8kOpwQfdTm9Yg0/jK37H0bo
AH0QOA0CZrWHBOMt22h8Kq9NjBchL2ATP/dQA3HhiyqIxp1ffUHwTUCOoIec9iOq6f4pPC2RFlE4
n00zaTg3Kr/HWgo5kCAotU9wibbMl/f3v7XE9sYKEzllZXc5eHijH5wLrDLqs2CwYZfB3nVwaB6p
/1/RF8xhMSYBjxKs6/ZyUWEHvBgvg0k8bU8L1Q+3igoYoI2CEAOROTrbEBQiX6QjPJOJwWrRba1P
N7juTJvTw1hxrDXhlbBBbBQMGSI4hn97sPExqpkZRkFTXMQg+xWikT2xFJy18raZJ/4VayQChfDM
a6ablGuu7Jy4K4ddS1BLeg7C2u58eUXaNUpCBcjlvsKlDCubPAJmPQGrAurCANyA8hygVOB2yUtC
m7OiWNIlWI3Av77eL0e9j4uFZMsa5sCg1b6OnlwcqQtA2HmP2I5JY3hxVPtMMmrLbTv6hGFrP8mw
QEekQeIVGXNqCbtZZ2rywrMRNpM5J+Sw4ddVWG6+eS/uzDhvL6uzx3f5LaIPmcyHdkGy3MiNpXxC
i3R29YRRZKVrhaEWC75Uuuuze2GtjlTqHbdCyyZF24nSDmEao5OdNqN3Pimv5nfwu6zLsowpbgaX
nwNsFyBLyObc+Xai9dUrui1S7xhFYuYXu3I4UYoQVQ5lK9PMyThJb2+LjL1BL/pk0svRymQ0bjHl
j3McCbCqMD+npBUUZr+yLILgipv9olTkoYj7i3kwQS9i59uUkToQav4eEW+2+MdBbD1GfYfl9E0a
6mc1kXSmYyZMJxFWCOv2YyXaxYIJ9oYd63M1wlPP4ilXMrDntgROC8kEacASVFZxnUxi/Kq9lR7A
rkhUzZ7MHYmTIVAGhzb5x0BS11Cbwo19KCeFXzl5V7Z4moSgSeUneRQUpOmpqKBvGZWVkZ0MCcII
F/Y27qdqfDGp7iKW2ykso5ZL8waP1TBnPdJ17oQ4VRaSCHG7t3OZjYVc5JeZkX9kBNpyuEdW0iYO
qMf6Q0FgY0DtAMc8nSOwsDTWalq0ZuJbTY9N/qjRJ0MLrCdgaYfcTx73NkVShKjDOsDSELNjYbRA
1zB78T17+nbu2Ba19RXDgZyiEl5E1CxvCYX91eT/miA3FBFPHpYdwnEku6Ey0HJp6Hnt1qgJvVau
Egn4ZX0crM2ar7MYWUHKVyySHCZqoXFjwtbFC8G89RqnxIVEiwekBs299PPY9TrIInNYAos3uQ6s
mL4Xwur2dzvYsiUm2zb7YichOYvBSSTKIhHAVom5vry7kLW42sSpvyTxWefaSfn4kIB8djS0KgSV
hYyxIwlopeDqa/gM/IX0LTT8OiRH+6+acQPGm1ISbB1lClsGl/NJLwStlV7jp5F4eZ2500YJRE2a
zal5h68uHvyHt+6hKb+QxZ/UzDAB7l3e3f0qoOsp8UqrgeinEb0j8t/FXUaeI5WlWf+1xiUy7bup
oNfBlyjlY8/fCL+iwEzQe29e8m6VIN4guPwcYtmdBVOH1yOOQgkDYQ8+mmvAR/pQxdkg9qc3hHwL
12fz7j5HZ2BGvU+MzUyyqUihsmd0UxqiMUAI7qn/CK/AUTSqbcSaGgEjrFshsBrutpisZYgCXwmz
gix0h6yUkVdRb9iLABnidoJCS8B2c8Jgu+DB+1fBUlxs3rojd6Ff90Vtem5b7aSatgHoa5zLlLO3
sLmm/6UHlProy1sjUyMqNA6XYrcjUfbOC0QEzoP9RQIyUcaxeNr9CnpxjPMzpCufPuk3elYDNS40
sleD+z9pYemddViStqXw3jHI+22gH7yuHOfB4iCh7emraHGwIrr36LOzXhgNiQDZZXdCZg54TPak
2mz7GnvxCku7pL+gjaJAJSOV4BphQPkbiVPOEOHDssfHFFkPX/+MUHawvjqkJmN22bQIa2IT8TjQ
JVuwtOb+3wcDESl/pEQ/wAmz8XMzhkuuYMCH8mzmeZyS38Bj9QIajU5w8gMPyIJb9QuYevGUb56O
Mgd7DTAb0ru4l+lcMXeewzEm458JNlGDYBIgkMWp/7Xua71goO4LfwqFG3/BOYoLfz7TwTb4NrAL
lewjf+JMJq8FcSFwWYRA/VicZvROyOjKnkOnVZTrc6agHGsCCiW9yX1IzUb3fe2jDxXS9OXjVcP4
C1RUemY9PK0IoKHqf0eHTF/1AlTXu37XHROyaWOoeUzcb7DDxKG6al4mxrUv7jMwd/oj8+TcnCvL
XQkIbXB3YcMSixzJ1dFtuKDpKrFRLZQc6tb+gAa5yR5c4MuY4oq/7nSrWtqLv8GBQVcp7SLW3ntB
YRLDMfjz9OAz4WQ/LBdf8zU3GEjEW0WyE1akLU4Q1ab4fzC2cdVAgrJgRKvaMYgKRgAriOx2eNkb
lHKIxadKcMK38aUfmuo92iAmClAvYqwMzhQYVJG0lZTSanCL5oMDXh2eGzMAxAhVfG3FRZRYlAv+
4wrK5GG8h4/s7csteAw7FA3n4L3GVFflYmCpl/NEvKt/B9g4AqJTXPd0C/Bpf9wGEBuLcrf0mjg4
42v+hpOtRgB/n9EObXwfs6z5QS2BHkSaC0D/aiSEKi5JeJ0noBuJ9chdnIEZjDoan/ExkGbizDOB
Hc+JNnffQxqG/XDXL/sYXSiIb9kpUxdsXDOeMo8dj3j/st6aveDil4nYOxtWhWkf70SK7y4YUc07
1/zOjYFTpv4DmpPkADY92Yk4g5wNHwz8Fq85JScweM6QVvYcnUhbVjopv4gdG4b6h0wErRByV16x
UuqYXtoOWhtJQpYQY14GZqfDxZQjYgn8Mr9ThFnE2wQHHC2kwphHm65+jEQVqTl5lrREmFSsW7Qd
Eu27evgwQd5VZ79tslJYPxXQIwM/RgD8lO8UujbJ+O5hhDj2Pj5WJLSYz3GPasp+A9dBCTZBQbau
/FNLsfnSOhFxB3PddSU7AK8hV9GMEVoQZQAd7OzTnd3wmF57dtnDutO3d46RNZVMkFiiN0i+U2C/
N95nTDGNXJ91yCMglCx/cqDTmoLyoxT7kocllInkHork+wMGkLX74glQvcsS6XGodEx2R+6tLKbR
HhSWwcbuGeZ8+aqc3vTKUHfrGPN7+Rr0BgPWsffB9T5rLZXpdtBaAmoA3L85d44u4J/NA+AUAKhT
nLyIgeKprTDBE8aI95udnbk07JjszwtkkHsPdppMLCnWOQsKQU5Jgj7JgfHaOTCg8Dt2u2HqZd5Z
z5mWRxjzd3rz7k3nsNRRY2e7T6BmVZWfxk2+ljFxOB22wsJp/c6U40oZXihp1pWC+kuMY3emggTM
q4TiH3FNKIBbTVbTe0leACYBzqq/miTNtoUTz9sySXi2taB6uRvVx+z+HUE/t1cLixBLFcLbJfLF
qcfIIzDs1dbgxBGMvwASF75DFGwd8nPeZr7WRxI52WC2sgj2JieC4lobpnxE2+Qz+aLWlBDODXWv
PiIGs5qeV3uYNgZ7ORbZo2FM9kfp7zcVgWLXSU1gJQN+ORDvewNasMtfp8Xd2jEgDPksES+Ghp9s
hUAqUyenxSmhLt0NiWnqgHnkb5uJx+b2ayIWw5GL+weq8bhqzhEYHhJeGTLdjkORLe6RHxI+RQ7h
qhFQ3Lfy00abNQfFHCcBhUY8kcQWUYGrqYATWEpIaZCWS2SsclwSvddicADaCJ73lkqRj5YTciWZ
lSBSgHPoW0/EpJyjHRE0Nh+I8dNcFWgxPYuwnC8DO0wJ1k3CNUwSx73oM7Q+y0OKSMmDkGPxZYYk
Nw92Pk8rQGIDV1KWwNHoEno+5VE30k1eGZWw6VA+IZJctztAeuKksHWpo0xmPcqPLiD1/+GaKO1a
s3fe9Hfg7qJ1KayCSC/JV5yletG2mRTAuM6Vkp5OwPhE8fHVVInelb3IPizJNH05a3YlqANEuEjj
qZAxpEivKJYLRLDTx7J0C91G7hiKIECJbt52+ZWkyEaC+9xo/EAjhlqIyJKyGNyPg8ikJwKrpnXb
2xpSXK/NClxXbIJsZ1gmrzbvQXdNdaVQMoTcB+oi/mjP5LLxLcSOBp8ANWfxFTRCHiClowwRFYYh
rcBkohrFKbygo2DiKd2Sg86ORJ0LBXvp4ioaI1gnWgqNK4IdFwhO0MMwz7FEeXm+flDLy0/eRTK7
NcRU4SNq8UjBayNuzUPPE5T059rglnRYtrACJq5vVJ/AswbPZ82l8lPI93bwRgD7Syo68asuApy+
aBd0G2cN3hpREK0ZBW56gzXtnHAj/Hy0R3ySB6LYHaURFjThMkwcGexRdLrQ1rTITOgGZxD9xaZ0
dyMhHIBKxQ0kuOnbLPg4oqm9iEkmEeBePolQENwuLgZSJIfpZ0me2GJAa28uW4gG19lvIodGuT1S
JX5Bo1MGqRhj2Br2UK+qwwvY7Y13pI+oY0UQ0XlSopUdzI/At1viY+4U3GWEgl1NFe++QsndZJ48
JPCiNVNCPb7SauJTpRJFyFGDFdnHSI+3RQko2qHfpuUEBQbFYEedHCM0Ye4eHp5aEuo8R0jhAWh8
HEo/amwODJSV7dreZVsMoZMGar5CjwkpDUhd5mq5KXwDOoSfcP1pwXqR75LXebHegE3TV4IWyMBp
GSyvI0GISdWMe7z6Tbb93kpFz45qnLnXp4QyurERAT4CpKLI8w3t3S+LlAluZhrHyFiia9RJQ9KY
cNjk+/H8D/SGJc9VMNiAYCm0nM/JZ8V1vzboOMmCIlwONScl/KRNXNecf28FB3SY92E51Qq9+Azn
BG62yECfu3ogUbq9SZkds96EC67gGyHPaQIwB1QcmO3Aug9vC4Lv6oLBsgHpYAGpg/yeZ6ROaBLz
UyF6+2ukMAqhcs6RvB068ApRXUAo0ozL48Pl0WLL54W02v2OVU3vVE05TRW9JG83r41AUSAWdPnn
iQC82OhgC19kKh6HFSoQGUHJMW7tvUMomZh3/5YQJvqN5qiS5SZ20zn6a/EMkFMfSV8wQwBC1pSk
ZZ0RhJzZz5nNwHdy99H4Wwzn8rTgwivGQhfzEap1K545eyh/Cc3du33Dd5ZpnzwSUQHQc3dD8loJ
V7wFzEdKD5g92L0ljt49p1dmF5ykk5LvTpdNvkXGPBoGmStwIdSPOuCnTZQNrKxTr0W6pWW9hElJ
O/phomxVIoIwVf/V8bv/Ii1mb54QxRZP/4siljaIcIg1h9cLCTqLgOEm8I972rQviZzA+JsnrwLV
E8ljcl61bIJi8/Zfb/mlImXoC5PVCExn5onhZs3apN94GisX7NeVjHZtCklGXDIwKw1h6RCOfWQ4
DOPT8MNg30EHfUSCLFMYZHa96HUltOmFTlm1PqCAPY5OhLd7Y9jEp3FP0fV6RP8zNO0zqFJtgbQV
7RuhUv6OPNlvdMy4rDuiZQIFic0UL9GTZNN9wjU9Co0hA3cChuMdsuWU7kqyJGWiPbQ5DPV1fcDx
wsSpTeXPAzAnVcLxWHMS3i160tqmzkIFrvK8j8PORJ0wF5xHLtJ2GlssHntGhciBwkGJlFg0urz5
hFjX2JzYsqyzdWUoVZpaFCjFmiWyqXnSgjj12Jdlx+Bdmefb/r7fDqSgQ/7LD5LgaZWbg6tHfsKJ
1SKaPygoGn8zlhVMIKotetw5ICqfkW88M6GEuEnWp/xTMuJYuXbP2IaHPuPo2Q8EguO9IyqXKfab
R/+c4b+au22TtHm5bV/i/cUss+/LnQM4Y+AQcd/RIeFDBbK70YLTCZCbrToVt2DPD5aM3C58SteQ
WzP8kjgrmn/67Ttx9Q1wv39RykOoYwmAJd08kpECUsjG8QyNOGJrriMHMPhhA51Vi/1Btjt+QRKD
GCH6ZlYVn9JvovgknIbnIv//on9GH0wlzG6EGlRnQCMOrVr28FPxAS6k+uBJsnujD5YPCKB5Kdjn
KY0ApCibanz75N+BcLJfvKm7JjNk0f9+icTLS0FyHMqseUcxKMBmsICcnMzpQ78eXIc0/4WS7mUf
3g23CfvLnQ1IGehsnHouj0AC+JqOxrZX2zOdXfPQfyX7s9UqKpbe4t2/OlvK+KI5/AzeZISTy0wc
hgDiLWpK8iio+ohilszrs39nN74sAFE8FgwbdqFOZCjNMdr5O5+zmmVI8jo35Ptv9TAHbbtlDlrP
abNbHzwmYRzX7Q0DrpsgeN7TZ+z28IV36yOQhliRyMSkwRHwWLoM1flaGmoSt/cfUee14zZ3ReEn
EqBebtmrRFFUvRFGvff+9PkWnSAw4vi3ZzQs5+yzyyqsSi2E1pxHoRVXMp6T+tn80u/0Hm8HPHyX
uHPpHAPQn0C9aamWB3XWOlYRP7+APkCvFhXjwnA2i/XaZanW4YC60TTbS7KdtXnnUeKMNLckfs8x
ym+DG+/fAdskDB/4PeLEiciB6ghkQfwOL8F1ibCmGpM7UGF9hNrzMIugcJYay8SHXAPLYG/vEQYV
sxBfIeLto3eDEQGTIz7aLYeIKzA9jFbCUc2ZHJK1VwMNX2b58gSiOzvjkGg5UL+gFXrCD1MasHQl
OEX+rUk0m1mmsx9RUiyfos2p4spCQCGtGhRgqpwxa0vnTHJ+TNGGLsC6rXsKgbzjVdGwUz/r0DgW
gLWuLDETrhhEIWsSJB4LUx9EidfWQUXGkMeahsfV4/jBCcLfYEHAJmArUH0g5xirZFU85d9Mh09W
9UD3lQth2kI8eS3QXPQa3jm49PTf0gqXPxJpuAIF0tr5fxGOS6jPf6hzMb24Mm3qVHiiPLM6dhvf
CV7IhPKShyWGo7C9QayazvHFyeR8dTc6JPZPN/OXPrwusRg4f71PhpFghcNADC/sB2k5c24wdvsx
/LCaCUdNfI2hK7jXGJFV/k5WANhvWuK4IK3vbjrwxHBOsTgBQpS+EHBt4XPOcSmDBs7a4Dy59VA5
vUDS7R8DfrEHCPzETCYUowqtawXafyr60uAus0VnDV68NluZSKvfQZ0TvPUaSNheGPJm2b+TnKei
F5oizUorA3BIin9qquVXCiH45CBFIZYfjN0/HOewSXI7Lslm0EfinUAYw40lAzHNIIMzkYyNTI+Z
hJGxbjPYJSjKsIM4BlgEdh3jWf0+Q1vb1HdJY1sEId1Drrhtig3DOWoTYbytp/ClW5jMZlj68f9Z
PNEyn6DLz++EVnpvrIlNwh2OJpRuI3SatcpoZukB2BMMUYvmiH8OR5Pcz1ZxmWWhzUD6+rM6vF/q
vMkMj1uxubju/PlwAwiAwVRbs2UADjEv2DkZTspsezEbtWK5d75cngXcKLebdZgN8e98JN/+/19Z
hkp25neyTBRY7nxv5z+Dvb0PsjSDK8fSIh7ws/30v7a1dvrvNWFnSJzgYnBWsGseiYVigpOxyPM3
yE+eOT/yEX25k2WZ1o78EdYBL9PdkNDoX/izXm3Gp+JGSx+EDSs/oPxClHjJtye/amx4/M7/Ln6p
b/rvXzfa+ujUx4Wa72a9LOcpHTYuOuvE3MAX6+D8sZTyK+NFz3goenYiE24sNgKsHmzQsTmBM0UY
ZFAjxziWFiYXOTXpg7ZcxgKaER7zzyIeEzF1pwfr0dkzsBFZif76me/k3nkMnYOTHb0jqR4uGw5O
AHdiAFE7msEUC74D3rRWkdYSDnSTidIJxPjL+QqRkwsJo5aFds3Llyz5g9/1DZwv7CEWzKhD892J
nXiUtzmaFLEW2ntFMmeaJxPwZ/Ek7hCYZEzZ4rB+c25OGiTgNU4BeYyB4Zv2AahQZ4uyLyAd5emA
+QiNO3ONHv8F6kaLE+IaUJ3DhFsH57iVglweTqMrlF14EQwD4iIdqmTd/9E3YcoeN5nVuHfIou1K
epgVkwqbWIjhd9Kwa2kzq62Nm1eJdzAu/F+3al3w+UBokPBP79irv1EV5IcwncoKtrHur/vl5A0T
pn8Lp68ufUvQYfBxK0x+yPeIS7B5k/0SbqhT/FPYWwfNcYOffQOJUJoAqQsfM9qe9XGpZEu88IO6
nfGayXmx4umdHhHDXyoNb479DJvD5Wkoj+Wsan/booIhAG1Ns2mEGa3zCh5BLQZL686hm8qDA3o0
DLJRSB4MZPgZaLSBZtOFKWUhOtBO0aSSfoBJu4GigLyFzag41XBu2RcjexRPY+0kshZtWRR/bWVL
IgbKCIEalSwVWg3zZipnXhyRRS+z2VVeqnUEjRMvhiKpeo1cgvXHtlec+ZpUTdpleEFCiDTHERAo
xkv2Iyj8nbxj1OxhYgudWJo6D6+ZsBN8PYZNhz/DPilgTI5nVmfdPwzlx9gc75kow19EoxvXe84J
viTFyRKG5tE8oixwxdzlHGMAf+gcu/cUSR//2W6QjcBL7G6456P3w7KDm4Ky+sD5zm2F7/Y1vaZ7
zJ4a4cV5YcRRgy6pw4Rcy5uurncOz12ihzF5wksVY1XPehHSEPG+cAkG8ibRaa5lrgNGg3qBkVB7
J+kmJFe7zOxlUjGNlfdU3Q95+IevwRioObmQV3/x7oAe6+y7px480OGph/i4dbAuWC+oVNDHVjj3
99gnUapS6G3btdGFPRu8V2phFwMNp7bAtt/i0zc6VbJVkldJ2tNrKP4JeY/LC5LK7fOgNNq2cUjd
/kHG6rxGtA1avUpHp4cafFCmvrREbg6dVqFEBNfloygewK2B8+jSztOiEJMLljYrgMXCCtIpoxVV
4HBTXkVAsu9QLIlriF8in4QG8qyBOGn7zmYjj7UfG+cCwZw5MBynG7u5DAFp3f/n9vUGZ4K75WGG
bLrYAmz55uIl/+JSG2vZPWdxzb6i4wxZEcIBX9BoN61S+4aNaKO9dlvtAnDKSkrMXn5mcNSRXUib
kCdZQh7Y1tdwmjCEoLQNfiE4J+CvnPLj/dvfccQsU9e1Gb7A0Oip0FtJZw0RMefCiCYI7L8ocn2o
UUI/6FAhkTHgxJLKHO1Zh8NVz2QdTpSUyIO6StydkWhdkZ2XmMQNhgf7g4zyn2OCdhat5dzTpkwc
lf5yMVDr5L6CpNyVnCKvxmYmS/k6geYrXjnd2ZOPTDD3VjLjE0JhTFgoB5CGhCReFa/Ao2HIlzls
8ILt1BPR0n3fwdAsih3Lz3zf9V1kgS03ccl+fA7gf+eWvN5U+eskXBJfmdXchgW239p+Lv1sdjcn
ZcaliZzhJHtKWIEsxElEOFMLAQ9tNPiUvMl6Vkne3X3RzCMszN5M2Iv2E83El7nnwTAi/oUsfhLO
vNWC0Sz2b2RG25C0RoXvPj6hr83fnpwzNcnRznwytC1Ma+SyXBe/EUeenUQoeA6CfXbVuAEza+vO
nbSTTTgef8YrhPuv2rEIiOEI4vNIp/1Br7vUW//8d3Bm0xFEa72i++sBQ6nH00m9ZmxYfi5NxdIc
C2ZqzQJbAUkBxE1BQBIxu/VuC1RHq/eY3+YgLNEdeDzcX+cxGtzpL3axi4xJwaNvvwgWEOhR79u/
9O4xbGmejYdWCkL/51gCEa0UenOEt5m5539Th20SPoavIToRnCBwwXFEaCYYQ9hvShPIJXv/7rzH
EE2gWrC9nuNSu+7f9AIAueEt4H0XN+/hPUKo6M7VXC7nbAQexdYAwwds003h3FBXK6zt28AeXPiR
Nu5zTBytHUMaoOX5WpOtFDT2LcxX5bcoO7DoVamwkl/IltyNtztTJMTBg3bPk7gBcxXYqUHHsF2y
IEXLdxW31PRrU73TqWT9n3Vo0NApZT/q3DcT4gVE6tUly32ShDZg6LGuG7H0BOjoyj0DRQhX5qtr
gKJVd/3X6KjnO4G00vt1TnPUH6JTJKmPm3Oh3w8OrpU1IiBFOWaqAP1qF6Fx3ytT3XB+hK9wmiBv
ifmXfCpuQ/Iz5zY7UrCcl3u6/GMgNVNAWcS1hofoS+0OKupKTHbgMHD3W1TICQ9/QgtASh1Ir8Eh
t8RiS3zjRue5kscfV7/92w62g91W6OLbaL1iTlHJNj4aStUux8GaWWyv1PkgaBKX/HL6S85wWjH9
wMaAJ75iFdGH7COkFD1GNHVpblW7jLh+OAFMEWnIOyZd+q1kVeQEuBXiMfV2IYSHT3J/6PYMmFHo
RrTDIxd6QUAg7LZuYSXdzb609VlY33F9Mc0uYS0tJ1XihZblpXNlSjosLvEER5BdfNAQS0W2Pvih
pYpEdaSkWlDHbp2WJ5lNgC0UESGdEweMdbrohqE6GrsMqwjaNBwqHB1NerWbxYu23oduHvu8jUAD
vVrlmTd/naJkQId2VBphpotMeK/R0bRt5wscxvbc+AXvbkOeYNwRLuAaI0qFzziE2+iJW6kGPAxa
fOHCIRgml1IIx7A2ntqLBRivM5ammwh0o63ufy45BUzR/i2uZHfJrwdYGgtUjWsBhq4ZrS0WIZ0/
Km+dldiBEbRJw4IdvoDMFzhHD9E0Vl9aCwHuSqRf5VOi2C0LtDKZxRkBgctCVlp6bLRROTHU0KDm
DimAsaXUwXnsUirzQPGbdvWVaqfS06yb2FHPqFKSFjDXR3B3GLXHL6Dkd+hIoHlxqTBo4x4MIjCV
SZGtX7fwvXZdScAgA8rfo1GBRuo+t8r8GHqRO06OFFhtkbqJPH+4zHG15TeJFZ1u+yyUbXV8CxtT
bEwfs328sUrsczJ1sp9irJvA5JQjdmN13ClCFQD8b+R69Ea+GEgzNQ9RRMFf229Ge53DJEBMCZmD
UFot0zlIXEbL2xz/UQI3XeUGRFqSEqU40NiLOHOhlWEDtEkjACBAxjXKc5waMLmeb319h7TpEf/1
C8BZ1jS/Vnf4FU/qdBQ4TL69mQOeMbPeK8N2ZpPMcQ0XGnBUm1QmP07BXwC1kJ/IVxzjNQ0McDj5
EU+viNYHEh7WDgw/0jY4uA3JFtvftpQD3m0V6pPYorXA/OKaC8nFDsk2AuSubcuPvDCAK0jY7JS7
6i7L2zRmgZJQUyEjkqzGGocCxxvvfc0VJnZQHx7g6++TPi04LixJKTXdKGr/VaO/J3AUNFeRHQFf
DxknQqzR+QQXUD4HenGaOLEgRROVzBU/YL6DvYmQPhopXxyd5FaP8BSSTOqNKHmr0wNVdsvuY58h
0QRMCvdPMkho35kq1x0n+Zn317RqR0PJGo1A1ggHMTIoS54b5jfW8wRPZknw68yIDxjzkQvKDHdn
fZfHYDb71+GQvolmJdJQ10dyPJGgIOpx5COB3pAP/4zlfVzsfajTjmYGFAt9HveJabUa5wwzh9I5
fXtMGsNRGMcdsgdORHW86Ap06C04QCdAXkBoXAEQFA4GzLH1RXBTOvAM+75rYgBg5/BLuqupM4B7
sgcsQgcy8WYIh2WG5HDcDQPeMqg/mMT5P4iutsG1SaN8IIRNpIvKxANZ3z3otMuaqYB1OCJvdpFZ
veIBcSKSGQn5QFrvg6EGyzft/5hv3awvtRpMYYfgROiqwx/eYV9ScBA9oJID+Qkg+G28ocI3bSmI
AmfDAkKiPmCpexLXRWYASjF+J19Xt3QO98Nz2MimINl37j3UL4ExpIILhCV+etOUcx0c+YcSH4mh
xqIpYCRRK4+LnJ11rBF1RYIiHvZOs2UijcgoO3g2iJgVWv/qsAuB+8sdbIHYHKJqF3y0U0c8RasP
Sg2JEIDXTXQaFV0gtKBWFXMpLrxQIIcHzahK5wU+FzVrl2IDoLQESfTU0So36rTolbDdGYhbzL+t
BSgAR10DIjHfKzK1/l3/FY6K7UM0YA5v1/vonYk3TS286CLPqTIGyTGTN0345huJWyZZXF4g5fkH
qhM7H1EpPtIKER4DwGHgi3C2ByMLtXV1xyaxqHW80puY53wrGl/sDrC3mg5p1KNeG/Uljj8MWVog
nlUc65ybqcVGlw4UZKLir5Xn6PCQxH0UMEMybqwMVpIGDOrYN5ntbBaApplYTV2iUVgd0MukTzcZ
adpvWQ5SUw3TJevOm49KzZSzE8Sxqj7QOZLL4Cx70olSm3xG6/zSI8ElevF7PtUsheSek/sem3VU
j7BbQd4qn2gVTaT5qJ9GwCPfA+rf6NUhP0fhh8hKs4rL0CFIi08btkWohjdnfYY75QRGRqpaoKvL
IUNXBh/fPvNK+zF8hCViGIcKPS62voqRMyHiwwDiaKOu2kPdxiL/JQ+TUFqtXfaFHSOD6EuHd+9O
QddRSJazCoWeNHl5APPyE8YS594F4NmS1EVU1wWdSBqWCrmYjzXsNUcEgFsDrWoSkjlxMEoOKiUL
HGnq9yZKtqVvRinprbvICrnIWvH98615HpUXD0bVRCjOPwy/OAc6THldtOdIqdUcpXEQqvMO0poU
Hdkg79ST9J+qdjhpxoWpDbbW4Yb+3JNPrlAEOEwFMWPb9c6TXQ9b2rCOaEUSBX0ELgybw6dl0+Oo
+7iNkaS3belXW2KZSpyl1zQHCH40uXSMZpeIuRNHOTqQZWqE5eUWO+669c8vZzwmzeePdh9hUWUI
Xzjx0IN5ynLSpXB6k+MMECfoFQNOAj6mEn3YCk9CgmaUb+pOwvaYPIS3Rsc2pAnJI2om2ziZK1IX
7Ab8nBpKmRCF52BH1Z+hF81Vbc01CcgWb92fp3fCfIe6/mW+4cigv4GSHAKVBlUnn2Im8iOIACM7
V84nzkQG/RJmE8vhQdAAY0KXHJDIE8URDHHsz7gcP8b1PkEDcAQ0ByueMi9MP2rUwPpetwGFrVo6
D01UAB0xznRuQNpwjj10JMHeCG2DWpyaXD0AHeBinsNmWkue8OdPEHCgZQCtrAKp2sQ7fm2daZvv
wnLqxzGpI+LH1gHT9xtDLQ9JFSs+ODxOH+GSlJXfrLB/HqN/vELHYvCPzNGQUJnQQCQy4LawgZ72
qVjAOiBixo5eSalQsAlUXkA1CJrxdouYwNL0pS907VYoQggWdOjkY6vDaxfXksa42RadFtIAR9kU
hE7epFV0wR7WLA8KxD6CLnGuYcxmJ+fZZ6ZPws5MYdAaKfmugrugg8eHU7MEtV6tc6LkIk0YdKG8
mQtRuS9ENsh6Av8/IOlRd/svml3IsJygo+BEB59yFL8IvAPINsat/zVgusNwQLW8B92JN8n5xDH2
0bnWJZU3EDpowfZH+YhjSazgJqfRjfco9SCh5ci7UVtGdHgiJD+IRW8zKb05vmoAYlfC96MyGwu5
UYDjX6V64lVsOOtAMAJuROUIrxWk0PkpElpY09Nc5NVuG1wmQquIK9RRmKklTXtLU8qiHuLQGX5A
2SKYBzj2CNOOGsArGivJ1YC6XoO/5pIBz0pkp+BLBqXgfz309PmTJB52LLbNZBM8sSVybss6aEg0
d/VMDsGv/4fqu40eBN9EQSLsnPRJ9NZISDxxYuEkiI52DQVMuweA09pXjzXPedHCRfnlbAewXADV
0y9624A7nc1IEnX+zyfS9CktvEtSc7bhFXUxrJJpb269G2CJfdhgeOUXtkyUQV/gA3tO364Oqw+I
hFK0x3y7pWjuVhATrUXrEHQN42OVLs/uK/n09ppXBjR/wL4oq7vjgdgIi/1axPCIUhl72uegNZ9o
VqFZn6TaSpyVgP8BrLGVc7QPCDo00L6rKiukTRkNeggfCBrZvffRPUSUfRUhD0/ZuV0GH0VsMX7o
in4Z9DcgELeE6f2MCiWdjDLMpRtW1Ic1XdxXWcm5lCnJyRONWcrKARSF/WBDd4IGhOLF1z6Bryh/
+RmXaH/l3KNS5kEi8upcwHkCV3BonNKnWHtXdGyBRqGjAcqIKYQNcyirxpUeMDRZwUOdgxCXI1nn
DZJoINYNj9kKqJ3pNS1fEjyZMXqy6jXng9QjCdEzAPHVMB+okFTtR8OrIQ/Kmq+ig+Q0NggHoGJu
F84c2pWn24SdZjTfVmtjVftfyANEq717A0h1te/IIKzNF0xHlCZ6hdfgQX3ctMrb5FWLGebXHu3S
Ke8AHTmSqwXZfZr15DSjuW61aBnVFz8ahtk0K44/7P8P0qNN/+WR6b+Gm14h/cCEhwk60RR3362E
77jmPeMGZEyOOpADpx6Vovmgmec7xjBxp9GcKkCunHPqqS25gJq0tLU4Dx7MXeSBWQVNyLSO6Q3c
REq3u8P68lVTaIZ3NTONFmngVv3fxqlm9MJ2VAqFNmdytfftSIPjZnO4HcJtMXzQU6bDJ0g5Z9uJ
Qx+1/vbUkUZqg2PobkkIrT2cS0FQOqa1gwuvVcfg8sAxhKuwzkPgrrrspq8Rb0sT6PqbLAWN03F1
5z4edIIQ3it52ZTJyvjzs5hB9O8xz3/Hcd4a3sDkE6m/S6olQA2oV+f5GBkRVXStrfmfyuWNdYG3
0uYq8Lj/U4dOl4WmyZGggpoHVVypixRT9Iw2mBNhTbD2IZGnL4PsY2pVFw2Q8pW4dMNxx8B49W4s
ebF9uof0Bk13nlDhr2MUZenwVLkbxtWI82DrOsXOvrx893VsrymjSNF4PvZzvDUrsdw2jv5wPhzC
BUFgb5vA8PgrBcnDGNJpRaNnXKU8U5LJhXwMpqbElppR2uSVHPUpSH80sU4E9NUWITLwEW6J4wZ1
W3qoybZ/mT2GTLTG0slUOw0gwpcjKVHffursVkMir5n+KwiBDpDeKEek469BEV51fN6n+6MhULf4
3GXD/qVVxMfArNHdGKoKRs9h785JpN7O8OJ90nVUofLFN+3v+jYKqI/NoYM6x+huqWlSWK7d3bBh
H1k1NP2jednH7mGa1TNW8K9t2AHzUNd2/Q69PCZca9bXdKEctYkoEp9qvwD8wJW+8ArLpK/Kcb8J
9tCjwl8tvqGaUUmnzgFCs2Hz/M6AlUoYgUw7JKNIJA0eNh5DN3vTfqH+dVAbA04J+hhw5uc/j06/
umEfq/nFQwDzV6qOXUaYYhrztGHgnXyRv4CVfpnHqRJhHaKxOZs5M0EffMbVDPVQm+3Qf5VMLlgA
+wXaAIVsq2w/OhmV8qxDHkvaglsQp/5aZtaATQKICFRLCmzPFU1IKmB6lFVIucA5SSe+FDjMOchx
JLAFqQKZ3rrIYjRGv+QZdRAMFVQn46MnsNoLBNeP4AjvykJfAQpdv9KBt2bVSKZcWsIRoAYJZcEm
IDYPqNJkLjfYcFfeEbg7Irc378kJwV1MLN2rMB7CM9RjZsc0XTOW5J5Xow6P1ndK9MjyLoQG/XVf
rbVP02BwQ+7u3uMTXDe2Z7DvbpzSsDG1SrNSeI5PrGbkQvgXPuWAOOw9PnRODAfPXfRf+Tu0Hymh
tHxbYbkPDYTZLpChEoeoEDCNUKBI0AEKJB/06E3+gx6K4S+3WNZpNEJEa6O7MrU0n0JkGfEAF10T
d4hAMAIg0Gm3fTZ03lF5J0NqlRPtKaBZQUSjCnYylsz4A1sw6N1q53VDEuuDP9tdUgTzBgJcJSlk
WH9oY9AjKnuPvZHrqJhNT3IqV0QAaLqhp2PgLoI0ZFDhO47+Cbzns82a4dKX/AACAcqAY/4N79Fe
y31G6IPUezWSD+H7i2SSDxESkBJfNakdyv1PdGKaQ9RMS8SqYu9lSj+Oi7EZ0zFjwiU9Bjiokv4Q
0SMYhd2pTZeWhncvJJelKP9i3Zs3FthYHOIaF6hEz8m4XBpQC54m3SPqM80wXIS9MHeBd3SOEAvg
OdEIfKOP9EOyzrkZbYbPiH8hatO03DR5Oj4TYQzqY7oILG8WeZt2PY0nEI3skckOhGDFEby2iW75
jx0HSqvp1ujzNFD3NsgitqAi42kORmQBnrnYD52S11xo5/UfPeL1SsqMkmlWa0fTPQ2A+Z1BkJo8
Begv8jxgIkFG2VVRh2hkT02pGnxzQfULUVhgl0m8tNXbgQes8eeQL7iHKlaYFFjF9j/JSEH54Ya5
q419+Zg4wR4dAMZrhz8h8oFo10oNr/PDsJD1XxE4jG6e/3c+zr+bePi0OJQsgZTmyWioX2M+SHdC
aEpwaqkCTVy2yegPfm3+L4oIQXdjnMnYZ0Yzt7wqUivy5oJi3ilTo+5AHNGQmMf6swRomJClCdd9
5PMAYDER/4diA5eU42F5RhQgdCI1WJamgLCiDqVzNst/iDoubPgRHX1KC9UEPP4O4nNqIjLzpbNd
ThAe46g4IajDmJg8huaEPc83FX2HgOOTQKBm4bMLhpGEltbOxVfnZkZTxO/E/LFucEcAZK4GkM03
YGnRf0oO4JgvfS1AmwywYrpOIbRm3ssGlu/+YQzqkmBELgDahWgrqoSog0bXQX7VlH68ORqMYkdZ
1iE7pmVTHxWTHTvxxQev9kzvZsd/hcL9/MNi0KlRN3SmoSjwHw7fjN7I2U2Zx9qpWyXaVRN2ArO/
OMNDPVU/hsOM0Z6f6psYUPGN1N5hK2yBg1TcpFDg9xl4Df2rgElNq8DYG3wbcpd147P6UNDzOCvG
lpN60/kRGY/dfbCfnLsN/nwHaQx3ugGDiZZrE2Cd4JUkziHPDPU+oXoa+A7X/IVEdqopuRPHrzOA
0m6+GVQTv8FG0mdjNXrhgPv3yUl1rLr+RAhwpsLMk1s0Mlr295UqDxdEXyjzjTn5gGiYTMHOFv+u
7UuyDp0sdRttDl7DlvYJn4oIK4oxnO+EVvkJdrsIr/ADUbn7/BnRg9HDfgmkpAkwZe1L8PBmqz1S
N0jA7PYwSgjDyvwq+M6fY/rSVgeUq8piJlp3hlpflvzk4bOmRwyKkSVjyU8mMRj9GM92DqGP10r1
/5lDXw18BFhubYY1EeXDwAunhNqI+wCUw1AnfYREto2lzvnkDb3iE/GCGBn42a4H2NVh6m6wOPft
ziPRxAw4t98SqnCSnV26gA6wJR+8yFWNRo3TXkwBJD1wbyCGndf1tRYFFvQHeB0wzCCRBB84Pfnk
PCwi2uL1ZN1FvMCQSmXvpgrLUox2fKzCsEtDnFKDti3iupziZQ71i6+NsU5VRdXmN4hQ9DiLtD3U
/tYwbK1GsGpp6nmHLYvNAHB2HeJ5QwKOJSuTiX5WaPMcNiYRBf9AHvlyybGH0FEblVhjCRCLEUG7
kJJ0c7zwuN7LR+86KbAYt121Ew9g4xoe0IptOENxAimMEmVji5Ej7Vae749O9vRvcIigOJXRwd0z
ByGOgjkrEqRfa/uxJjW5WOX4RoeDvc0ZERNaSjNQiicq2q3RVB+XjEbBogHW/x8e6MCsVYV4FduN
vLOiIKZpANLqPHmUwQki6LEV7a1HvX0aP9NtmNEGZCnDXKBa2I0E+3xgqr0gjaBOxwDkFz38OwQN
40LjjRwODXVN2jhcOZzPKl1yDKPwXFSDgE4jjKX8d/vV42gEqH0vstMPY7kbHFOFOQgYrIwJKHry
2Gc3/7C1DbCAyU7npAHd1hVMRrAtwoLmuLOJWtA6/jYCHQmiMp2UafLjxcw9CvgPicmgXtXEtoiL
yi26klX4uunmipMy1YPS9PtVgXq5K3Pgh91wgT5ej0XlHMzuAjzg04ZnuFZpxXZk13OH4Ci5VC2W
NeQedhhnyNoDszsr8SbhyHy8HwqiS7dmu+tlLU1PIbkUbhn2jUnk3j3BI9OdWZSoyvvoRTKxBtbp
s4v4DAUz6DWMx8t9sL9rUmQm+x7wHwAaoNAAGs3o1m6dEgS3seJSy1TGtUGBuNvoyyh0UurO5ynX
mhpwtsujXXubKa9vSy74r9ZvehcEohi4fI1ezazSo5bNaALAWf+nROXr1Edw6slf6Esjy8igkOIN
h118tO/RmAEfgmBUDbDhEVSgL+vuBmuqBcz77ErcOllNnKb8Kgyeklvovi2EuswS9oqvwfhnNmrI
Oz19+4+m9xltp2/LIA26DAvmnBI8mCP9V7cuHvUjKSn1p5T0ziczEdZKgMiwCTDLTpjETj2BXHmO
bb7tE8yVxzmzr62z8RL+ojeAGrt5h0Gzhn6AWG5I/iTkTlijrZcRNZi7kOdsbAnaSMMGER1Nzv0y
B/7ZLiVNOkLac2w4UjxNktdpbXRGw9oTyqH8Lw0xqn3BX+sJWZxxoiSc8lKzGWQep2TFm0z+Tito
r8beV/77cqXly1F0tmHUkSqUB6HVDXo7j7Yz7bl4FdyTD9Fl4/W3DiKO4mKIbLG3v/Hem12yCTR5
UERQDs0jl0UDc40e4x27weK80D0MKNKQPnzR68N1MqwkO5sx9rOz7136uz6n3AcqHKRhn6Lj0jQK
6d52gBySSgA8b7U7KNaReH3ZaB3yT87sNMtij3EGXcrFApcSiVB0+2i9d0fTQLnPoosKeB2QvHGC
lq88AlIFwRnkJoSBEYhcwCeYA6tf+nM2CU+U3fYPsRBPZlt+xDRKX9YMpBeVOilvbjBSMyxhes9m
Q4MbsP2c4WA1iGscxcK3a/cACID8BGEGcGdnBtiSacNsxJMtuqOYTQUqs+lvl8Ro03XvzrxBEla3
EgoI1bRYYnBQkV9RcK4NGpTgPMnTzm/DremNE2d1bAmnSpYFBxIIm8TuAXJV8qGSbC86sfXt5mM/
gHAkSqQ96A0Pd3+M9VU3CX/NmTkZtXpVlgwssRIpgw7eO1YCHAYjJT7/mskSXHkHzcnDqfc5lvaD
EfUyuZDlo3msAVVGqYej0C4Pv09wGCVWeQEiDdnhIWu60y6JwFxQPY0WueIJZYQgHGABPZ1kisiz
qtngQ+nfs0Tv3P++ptRSN1oOqHSYmmZMLNberIFtQ46Fwh9B9Uehc+MIrwbTLi3NJ3ZKTOQo9ovB
6Q6J8U2Tmy0EEhNMlJTA/O4gXMMX+4xGYG59d8heXy79GYBsXtGbPVDsjuKJ30lp5oAC8Qv9JDHc
tOPz1CELibQGb+yPw5vZMTjPUadscxl71Fz0yGpkX+et2TySdjzvzgNaXP4k/0TK1HD0+FeRU9U/
RN3XtBhS5MtQTWowrmZJiUbRnfZ3AOwomdgdFu47pD6wKqNCTH9Q41WEn5mKTM3uHXtDDpBfXI6r
8dler1re4BRR6Av6fGL6vPGn2Kh9mbtrnlGAIg41GTp6ZczgmPExcaPVQ/3c3QAmsmoM+CPm0S9m
Uwxkypw6lZ4+inazcK7ILbUgZlsx6RsNKTvu+KCQ282dAUpP5TuzzrXNIp2htDC89VgdTn21TUsw
wpGB8IoRNbLEwTdBAe3YJ8EeXwZ0IZrpYUk6qu79Yo/R7d6MjPY9m6I+FyBySYWGZnQH1TEkPx6T
jXHNKmih7MdyaniHiBLfzP7467SDuvfu1Ey+xcXmc20iMVJ0XvLGtm+cOHfgwI4sZtuo+1VQZqHk
WwwoUVSsqUdid+/hc1bh2TGBMPoozN4QnJKUleaJfxt8KTzSvZa/dfaODL8PNQPJBvAlzpRPxBVZ
Wp5IIxJZx0df5tuSMKI7VnPtcf9P944/YPJ+GF7v2Tk7TRRA+VQ0aIzVi5lK74OfrYUvW6+VoPOO
7USvJ/nMWw3LBCxNx4CUSNSDgL9avgtSbPGg/0EkN3u3QD8WSRo+7Na1m0bSiEHClOw6X8IvrzCe
ppL2HbxNIhcZzpc422JFaX8KrvGlS4WzqERxwf4w8bKvDMbVLRMB5tmlveC8yGVFiWTSQe0XT6CN
w0X4MBgg+ZjcTQvgAFNYrCzRq7ngRU6+Yj3My83EdX1JvjzeBFjMuVJPLqDl1QvoSURjVEzO/jb7
MLWwvhKmsnj4X2PbeaDO8uCQQnwQVbEDEnwqHdUUEBDtjlAD484bg1mnnNIJY5J3QEL5S4yONm4X
xJpNSSUPY6vu/PFQvs6HJuIN9fJy74mll8biZ796cMbtv+AEtOJnr3HX3XiIbGVN554c2TcIfdFG
VwcFkR90dY2EDvmcKqqYlSOEaLhQ7vfKlGBHLcBw1eI4ZM771wzrTv7veFwjxC0vDN4UUly9v7+g
j5s1b1sCNe9hwd/2Vl0MPAcUjBQlOXCiRgkSvgHOvk36QBV4/hcGpggeIEqAhAEeeIzoZFx8wzot
EHSHJeW0cV+08NssOm9KNZq46oxh9D4Ogr8y/iYCRD2YyrG68aIpIBnTXPOsZQfD3BayPHkufy0c
d9E7obSKnmfdvdA3dLhRMoeTgRibRrccoKg58Ggo4dWroaaXcuGXnYG3kDw8m85v8MyQ07yrSkGz
dRqyKVsubaceH88P6CL4ICwmxUQZ+4Wq25zcg4qPgLN/pNAMr05wv/NhUtWpsJF5h7TsbukxqToI
aToPso1DUMb2+CQrdJQc6uHeKlUx1TK3jtZhbUyl+3VL/jd9MmLoI/bB1Bf3neEFidLVYKB6E0o7
CTSr1zIxrLRoxakg9lYbHlaRzc+LtRlqaqcy3Oyx5U6YuqK9hrqiSVOJsQRHVKcJ4Xey42WUlgzR
mgbOkHjGXEwGuhsbWJLGts8Qt2NJbkkxF+lRzKArtsJHmeay9Rr8BjcefR9f641XQQ6qjmc6SzBA
e5XOOCsZGxuPSGoC3sUmdtflVryiXlrP04LaOg+802+MTItc7ZXn9Efo4lCyCGr5euNi6YcV/IOL
3hMrFLWLt7f6wjEiLYtRXudmcxuek9vDd93j6r8h946KHKsGZ1EUONCDR572YAbEPDvYIGEKshRp
7W6IYyC3NiCppK/LSLZph8WU84PHHjKntnLmBB5srGWInxLgQLTP43VdTPAGkzvR/JmU4mev2ESm
DgBEr1/C0/0DuYW3i/xSDXd4+wjR4MyXYtMaAGoMiBCqyl106MpDtNoVt4ObIqVk8BbHYZNI8K54
jWTTn7avs/PdrCE5yuz7XtK/oK9PJD7Ov2hm8dIRlHq5OM5/cd09MZp/uHWwPuYGtSoU7KMdx4lt
/5nYdt9MOokAqRiMgwrPG5Ua4QMjZiMohWaVGLVFsY1+x+I5XDcNhKeDoPccsuMcj02ClmmMUSeC
aoQtBD6eJraJjPEcSoNwxRnwMNcAsfq9q3Mzr52g6QSIRwdHDpBPjPLWWghIWx7V0kNdEoHCIyK4
vNYml0BF8ZaPCZv8ivgTqvo6uFChZtN4pz2nGRe53ASNROCZT40Au1hzdVsk+qroK/ogA1nvgORq
YzL405I1zjEI3o6Dl54q7xpZFB91GIBydFBZoB5zPxvdpCmPBLm9jbvBNBJdmXLcis5IThUcKdmI
37aJBCAGDjoYoL/6JIYgqU+r3CQhoY0C8C9vn0fY15qkubA0rAFgwflAc481XulWrUzPpBq/Ycdd
ve4/YIRwAdwdD/k9bPgV9v+gEG6H1hWvcbSpjG6ZtvB+9dJMnLjDwjHBXstDk2TgN2JoXgxuW/DL
zS7N9qPhTCYkyjbcc5o5MOBf0AAaqCOpaJCyDIg+AqLqNTIYtaOPALHJu2hKdOtqfEhik3EQXsAP
RjyWxPUewvrjU+qPUOq376uPU+1S+3M5g5LPRlr/fdEqIFN3vqt4wAigHdI6EaCwGhxQaGsD/sa9
LKaRiH1uB9lTqdM2zd+4cuGFaLUTGLSSC8lKHLdVtyvI3xXwH+CbBN3DNu0+TllvJawFiwd8DODC
wZWtsp6Fxa4F3mRnIrcJfbEa1FFrGg0eDhCfFhqsXUR/4KljouOy60lwqSk60IMTYcxutsGIF9IE
mCK61lJjJRzwhmwyVEB8gVJS/HntsNKhIMPHfAQ61YC116lT3MbxQNATypuYTD/GstoLUYEYUTzQ
4KIbaaBUbVCHMH/WyLzjUBlbDnNpsYyoScibEVpgZfiHRN58FN8mJheXiFkKiqJEifFiNeCb4jgz
5n7q8JyRdhiUV3wtbxRE8DcgusKTIZgJNwNsyOKcot+PQakzI+sXf1gkspF+NisGgSR+NfAYQrG7
M7ow6CC5pzvuiHlMfwe5ESQsAApaXA/ajKCfIU3TlANAbZBb2Nw5n8vwZWumLhWizu2qYRNwo/mG
0pEezM7pVKKJiIRTF6Y37Ak4iogYMIfpNgyW8xt39HjgcdX0z7sktTyzJHVgHD62XMTOR9TlPyyd
15LiWBBEv4gIvHmVNwiBEKb1QrRoEN77r9+TzMbE7s72MICuKZOVlYWwC6+cZZYDHOUWiTqex2MI
QQLkxYaVJBbotFBPC5a3kkH0ikJhWpxggXZT1qfyXVbSkXcgTq9o1Cf0dLRRb05MOCj9sIlnuw34
W/9y1FgRntVxSKM4OhHL640jul7cFHlma8oJ2xpZMjfQSbD+2HwnNvjufMxzTA+2QtWHn13HFd6A
DtrxuOargLBBtextcndeGn7kOFQEQYgSx4q4qK85CCU5sOseDGYe8OHICkuzS9IIvks8eDOMGNKo
OGSkbT2EvGwKAwYFQpvOLzZEvZ5rr2rH/hb8uG5L4UptoepbE1rWVsHubkd0aDkZUQTkoNCH/ZAr
R7qTVF+IjTnlHPwOJQVOvqwGQXKBCwtX/hTOLN/AwT+ePSsKo/wIN5WuMTIqUMouegHuxzMmnHy4
+BVYGozG9amjwx6hxz/pJ77aUimQrKw0rlnpAd0ACqZw0jt6zrjtivlNLQ6I3TrDOnQxPKkqwStH
HwQZHDzRNXr275wMLljbPqVNpM2JKi1AWLW1i1Hx8sAkYC3mqmeomRcKSuw4tDZTmqCF3XaElJTQ
h42AgneOAShnuHwNKOwjdW75TIQbDqlybuira5op/3lQ0aDuhDg1dyA1UIrvJiuLWxIpRyFB1oDc
R75yGFOxWJvE3bfA79DcFtNqxdghMP2DdRlSg4j864IWV5c3pmSfZrkvuFQ46QqKhJMCPfARPCSr
mEBd4Un55fAwWUQ8aw0gyK+DJOn2yP0Ns+4xKmliUCtwhJ8uEgZMZi/vWyAHXAbfyfBNIf7eCp3c
WSQfdMqJHEx7Z9iebbAcbFoykZK8e5i0rWLUsa8bq8mUSPsBHbRt1YF3SvQXPbz1iL5Dlw2ZYeCw
YKxW6lA4BP+WkFAnTGFecOkxtLKTyYSgy6jQBEijGeJKajZLkTxwKFFhTthPsKaXv/s5Jqq8Mr2n
2QP7cBwAIvrj432PDB5syCJ6pVnm4zmoaDGugICRYPY7RmsgfDKOa7maD1Tk15jWhCl1yB8ZrojT
HyuXpkl06RZJNRDqTQYZhC3GlIQD5XXyqTAOdkgQAp6NK32mBa4A5JSNflPpYgiYANAuk4BXvJsi
ivs+VSfftXuGAT3vBcTIdbVCYpAlRTAnKxmpRDaAb9yuyXDUvQ0uCMGFS2/DDUj8NKc6i+G7m+PX
XCTEMAIkfEyi+oB7T00K0iwnA+CHfhT8Pa/m53Xb9+0usAYLo8on5AbstjXmXMOtsdlPEcRR4aCW
CNOnabguR6HAa1D+SIsB4k9DbiXoDO+IZpEVekOP8s6L6wHPHg9sDUL9QTjm5C06NgUvOCgULjnI
vHqlCr+cGAk35pDinbqwZQI+4RpDv6a0do8OQxpTQ8Xx3tc7RpRd3C7DxbAa9IJz4UNuNNomIkjI
R3Kc1mC1WzoSMU93EEzwaBwxZz3n/ubso6jxor/nalvc2lASsGmGYf8iXrGLgRB9jEAKN5uNoke1
BkVZ5Y8F0Jif5w59dU7uc3QXFw87m12pW0GWt6Z/A2w/T2ShwLC1ASEpAvTxtQB4To4PZSVYfToP
rJYhJEyVOUzUEZCLre0SQcD14Lt0+Djsqjg2N06px1HN8NpJ3ej7lETcpEv+YZKOJD5PFPp0Sqqz
BbqmhcqEwXvAwfK4PHUXJG1tLOYAQhwxh6VoxRHPpZIxyxpBdCbOpXsZc4BRi6hiaR8HBB5aJDXf
UgSZcfJ+DFbARePV8EEkKa9TKTJ4LbuAi0YQ5uWhcrGxUAkzMKD6Gl3EhGsomz3pil7xPHRrULQH
Y6HQkiyMrtGF6kKdwqePTQRIOIJtjPJER4+dSKGG9JOPR20LRhf94eD7c0j7WGB0U0CW6yaHGpTJ
YB0c4NP06rK5Kn2lYhRgO/A3y9BiEUlyYyQq6A+e09jKSHFObcOYOoQknHmETVZm9LI417cQ3VkK
Xhw6tNO5JkSATcQQrYwGBoB64jS2t4l9wDEZXJyYVSwnAIQii0jfB7coUj9G3sluwt7HkZOxYDCD
WCXOS9L32Z3dEBtAjD0AYYYvG8DrISpisjAeZohuCJSzXQhjji45no42J2QphyHpSrjtCVI2umCG
LuiMn9HoNBUCT/FbrSMGm+ZEnFFh4Zl0VvBHDmFqgVXvuzgE/KJi4nCqJxHAHxOu8bI6VXYiWKLc
yOn7ByfxF0m/2zUcVQRKngXQjoj9GJWcKGXrLVRAaRTn4iSubYwwz3hXB4ieL6RGN3DvoDBiSBoO
LQsrR1479qkYueuIv9XFKXHs7T6okjn54ScP3oopqVDiuAgJWDs8noTaPb/bBofhlr5HDjw3E2k3
Vf4VvuAzG5ydKGSgAjAwSpao4+rSeOZI43wgq0R/oYN7ZHq0Th9nnz8NlMIOyextJuoMMNsbP3Ny
dhcNDmrqgqktArRQZCZMNA9DhWKNEaFgpIjuoVcVds73wUpgPjhGRJ66FXBzU2RQmNrCzXVYM0UK
sno5W7Hw2QGOLBUPmm8UJ1wjxe851iB1F/aEP0AIh00C2DEvLjK9FrggCWZg2rrZ9o8JBYtl+7W7
sDnpesfrs0z8DNMQRRgXvoS4G5wPtd71F5SQiHssWLp8GFO1LxB/vc00L9OFpOKtHBYHE6vqUzuB
+DaiJDrCzkpGQx3hrv2rzcFEESW+cLcQB7OQxUZDMEoJvOBSYL3c5DEhWhzlGQg8PibzMVWcqJQ7
gQdGUIr4k/Nim8wxwtlhs/wcZgOHi8PEoWRlvzuEAfb5MnolxU7MIgd4PeBMEBvPCNxeE1l6HBNN
NaIaq2SOS7livEieYtaa0/cVVQoWGPe1uWAK0sW0IYOyKEqf9qLulnBKZlIyoQItjASOH4oiqI3g
/e5INHD5R/so0Qpc3f0gPQdPN65S1FCDOBICujkVfmVIXnHpIkS0cVMmrDmOIAYHPJmFgA/EuThj
BDJ/ARG1YvavRLEu9wK5BSyyb3D+T8bEx2dETMyEKoP4oM+KDHmTmL3EbXA9WSPiFDyBg53XWROp
gPxBzlvKUDK4RuKAVcfExih+RjEJBDE2h6OtmBQKFzuFKRHwyPtBpMEC4alRAlKMwUHVzCA2wsJz
MOMvZelcTj2hHoeJAJHi+8VHMCWvIaDFk3EAsKE8OvcBeTM+QCl/rhIs8YnuBKoXNc6kplaG4wFa
wCDmOCECCP6NIZ4S3DkGFJ+vF+XIiBnw5MpRanLLgSICnMwKaiWyTy+iORwppGV0olosr2KOGguj
oAwnkVLoJ3JOfKwWbJm1B3+VUm00plxIKKjEkMGF9J8SNEwZyYCVYMGVG8TO1PE3tKWj5VkoX4rA
7a7hX4nlJjwJdkPFKyCAS5gJFlaTDIJbwzVwSjTCphBtVhYlRzuwk7ZSLNsceoHBrHConMnV4X3X
rnqloSO4bxGJqZy32bCDl/BdOz2VOllDfOesS/ySzvp+Y5KL0oQ/K4zsloqYC/dh9UefBCk1ki+0
G4iQWw84fDpv4jAR85KFqi2xwRdkQwXZLnlS3BCp5X2Uc5gsaymgi+oIGMg4qlJ6Dy3ihBKz07DS
JA9D7E//gQi7nsSkeBHgxV0eDTokPzoR8Vct7jvfOpHoV0LWCAF13rY4y2XHoLf5bNG2tnC7/Rdv
QiLTRZCFGbBuGSeDBRTpAZ+B1Wp2+5gULjiZkcspW9y8+WI+cUsZwrXUisvQT3FbIsfC3Kc8SOfB
ixcTBjAHgvIELpNOBug+ZJAi4CL7F9SwrCen1kYGGzsAm6af56ROaLHlcdQOeGatbCvkfEaZ9M9U
wqVZ+9PNWl5+5tC9ES+60QAjkUCy2uz8W+PwZWgUaNAGFwa5VdJvKa5yVgPNpC/NpXn7hrSyx/da
f3hBjntUwDCCD7NNaOGo8feRsLDUBnxBjpPP3qQRKiAzF6q26rrkV2zXzAQMoDrn6gBagyUEzUF0
7umzCCSwBBfTtBAYHpQNi/wZCQcY1eJcptzcKVEFmA+Nwf3lH8U+vDWRUjTlBhLZDTFPA2w3WYII
SepHPfSlCNGkDS8HQSD4E1vAyiXHEqNtejaJ11HqIDvSx+MA66oZc7pRionzjMBdkadAP1qjIqhr
HZ6YJjSLJIRQDzmZJCF2po7HLM27z5B06LqMECTcwQhgVSLlOxEYqke+w73Cy/K1ObJTAKdMBAUh
Rwi/cd4Q70o4BEpk4SbEU9wGxW1ogeSINyPBwrk0Mroo8RBCbhElaTl4Wi5XBbVdJMgwA1Sdh5R8
qQHzP0zCI4i1eICqG/Fmop8hgsMcHT66xnP7qLs67A7fi7SAXDVM4jxG5JCyITIeJKietaft7MCO
YFD26nkStiIjmu4DRlaRtJ4jGVsnz9PYh7aXEW8SNRcZWaWJMNDTBj+KiJsGGtNlDDDBijkI22JZ
noEHzTgD+MqwCcqOXyvjRs6ztTu5KKFisZV68OM8P1lwybhrCQl/Usn9iMV1JMvHGxLCYOr4f7k/
ZMnkg/C90/cAM/ylG2JhsLd5vv2/OYCzBFfQbbHpFOk4k2JkNgMx55RwsPNRnKy+UA7RswOYKZKJ
g1c7joCI+BmpO9eaMO9ugSgAO3Ka4KSwD1N4htDzSe5pDMf6vSZQr5DkUisYaG81OLesRox+ypo2
NtBhsQPaCDMzyIn0UM2JJSMX6W9xhOgnVheElOHHo+voTAL/Qr9J6V0OLkphd59tYmybLSIbmgTf
1EyKLmpP+tLwcS/fMwUEkO7hjKorDQL+x3RnbDsev0c/N76Si6BunaY/b3OIwW6h9tD28ghfKD0J
YmiEbHxEFg6zpkKugm7UojshjLHp0dFApXskMUENV3pMmKkKwYmBougG2k4N0RkcydastZnNlBDk
Uf8Zkef1+3NgX2leSkGL/FX5zZTAneHcKB0toGr1Szyy+pxoq8Jsrizkqwh1Kj0sJ7StCZ8jOHU7
OAH6282mMUOou32wZ2ezvZTY7nv8HK/bFq3dd/obZnC4eu9lDWR4hV7/hyaNbe8BHPB78GvTF7S+
t1GHIzFfIcTTO3U78So9j0vDDoO8NP0A4d2XU4EHI1XtN5wuCVcxcblHOyMKhSmNQk3rwbRTJmT6
deMDHFYbiOfGA9DaLb7e1q33bx5NNf5uZiGvd8uvzAow1uztyS6v/jYPOodKv8/55vdNfEitlORB
cM77C+moiEntzKZiE4lLUUAs1CQ8ygLUYUcU+X66Ro2e74a9Y7Bk26uDY9KzbYnOsE81ZwS6nMgU
ahxo00lwt1qDC0Hkv3acqzUhvOaXBmA+pLxCsH1ASJBO8sJlYriJzwfZwSqJRckGdmzcvkyYQnLA
Rvhs30iUXjtITyOan9w9EqkAeNKAZD85qTrXBAQAgshuteEgIYEL6Zg/+srgSoRbYlp4YUyTfkfN
2l3zOfr1CPd02HFBb5Pka3CpJ9Jy/VXuFmCKfRTEQ5tP8PGPNG2ekfVB5MTmLgSP/AhnzyYOPkdA
u+p5kfwMVBf9dm3XJqo8zMhpkiYxi66gyJLKPBIxcXHpKRcAPBa3LCEwIKYvo5KvKZ1GXob7iMOp
B5GYAlyT9mmVE5bD35NB+VFJmUQyVL8RN2g7Fl7N8XyhO1/BGRHewguuTHaamjU4MWPy+NetLGfz
Q688VRmhMbg7d5oHJz9wU5iwOAqW3vJv5VKU3lCifBtLykAeiZWH26LgJdP/TShDbi9ci97AM/Ek
86+GCRBn1x6Nfn9VYVZJeVm/aY5SDEXAUzQlDQ1KOEzYKlDUgEqYH6hHn8y1c3Fv7sHe2Te4PFSS
KZ9emKYjHsKa2X6rxax3zTUQs76nPeOuER2SHSoUppWBK8X+mAEiLlWvuk+Y8Uh9iqmEHjMYeBJ3
TYfShgYQ1TLVLd2BIdGhPCNdEI0vVKfw62flim2EdohENMJVF72NeRkibeGu7gGhyenj7A/2qolB
6FfShncGhMSikguByP6T5aXpiShUtaYyLbJkWuyADCK1AiyfxJER7KaxvRqALwihoThKiDF+U1N5
0fFxY+NARzICLP384bDMf+MW84kYkQHP6gmnRPPWVCYomJi95QpRL14NNEKnTP2VSeQUXwtnx4so
ElNz7VjnfEV39ybSgun/qbB8l8A5uPx5wZvPbJbNYPXI+Dlnog4xh4F5Hawhf+PnDj1hA9NGM1iX
FKdFbimsNsdRav/6JaPB3xRkpD41Bgi5GlfwoH4phA56HVn0g7YZ9HEQGVeDOpNNUCF7OCu/iR7M
jXop6E3VbQxvvPDMSJIGVU9FYeoFYQJx3IghlF6/5rLJOIY7vcr6exSZ/JejXv4GIkFIOZoS9aID
+n+iPiyU7pgX8NXEn6XfCK9ak1pNlhFVNfjFx+gY7GiPV4VL3+0B103N4mLgCTGC0Mq1opiJd8H1
Q/NGGVOX4UTnP532bCD/8M6aWvLnsZBL2vVV3pEWBAUtwgcgS+pOyvoj3zI9a8ztxRWMRQhvu1I1
VDkY8AgFAo/d+HewtQD6CHI501KmgkAfR0ta71xu4LxURidWDKg4R/6exjdojIsEVKiGYomYnAKC
9CT61SIqq39vcuFlyow7oea2vXzeQmUdOmJcxHGb1EPOppRAtU5aKYcZKnBmWbkO4pjEQPD7rRzm
PZ+sCBQZFay3hAvh7RMd7n6AnRh1oHoKPPoroMoVNjEaqCskQWtUGqdjy3u5Sqkr1qDVNIeSeagi
8rS1X8hxk8ZWDLUEE6mgZ0mnshc5TE1ErCwWC6DF1xLxGIkpE2ADKTxq6WPy0IBmvRn2rEX5wtth
OS7s7sxE6odyHls6tqpq5oJWhUg7C0P02GH1pdlBvtpy6At4ui8iYpqnE9BHYtOXUePVP0gkEXXX
KIlqvKhKfvl99B5h5OvE01zobw2J2MgjNp2Jps28H50kBerE/eES1owKKkyO43BLUOf7BKSChDps
IAk4oS4YJQaD99BcWKLJ1cxQrVqRHmlKuLxFp+ga74eewiiKvOQ3ZP5qdWCRiPUlakLFK/JCgIsz
vlHdDzJNd7d24F9k9eXfOoJpMPmB1xCMhU1NWUvyUm1aGwgIj8E9epATAtZRQnbpxXcf33YvyveU
ishGUNlieDFtQ1aWP4n7Peqv0zhd253JC9YxTyAlKx/UKeOw6KRVcKUVoybYRb2JzBXwbw4Fb1WO
wGZ1W5APYScqjgWuB53gSsr3psxK1N4nQxONFUYw6GYQPcnGVsBhhPPGs2smiGYPcrbnTGpFZQga
iA5Ij9QuWSwMmNF/7AGxvbaK9PPiADmVxP8OHV0JK1wyLYhGL6JwWlmyDJo/8BMANPkGf1FzSmjT
/KNYz0rRXJGuE001+hIm2mYIQwqyHjh62SRcACNWekLhiSu79AJ2Cghcedb3hyAPIGGUfygURj75
qfqkI2Xg/LVHl0SaUfchIArF9iqMYYcMNSspYRAxbQvpuAg3qTKBj1WjKsQlV8iPQrPdmRKx7n62
5AAArzkLS5ibXpmfsFdMq9SirBp+x8hPTq5aYASeysGjCEPeL4917jGQIKFXq0T2m61/dWXIxJ9M
3Gpze7kmS04j26WBCyTkqBvrfcQvVi/XxVoji4MBdZrRyq9HZ81Bxq4i44Xiw6Dk0Q+9m64IkaEI
4NJ/AWngAoTjz7DGKxlAy/nfdZ805uAU1Pq5Ql8Ty03GK4oIv5tX4d8y8WG9bBjFmBFoc95TU3Le
xNb8DmF/p4U8L0LP3L0nknsXyDpHW2RnlL6Cs/wBgohUl7j7DYaYIXRDkoWr1sFEQ559AHI+0u9D
5RWTpvb9VP3MyEUFX25zhX7l/aB65pTnaja6w9Rn3tk+KdAOUei1t/feZv7uPdioPCV9uZJYqIHw
xbwv1vT9NeudadYcPxgB8WIoABN7e08488ysObYxF8KfaUQiCkV7F/K+xgchiIrMzKpfbbNMNU0R
BVwJsjaaV2q+RVaR46pWUKacWO8l+Sa9dk8A6VzVSWLeJlQs6xgRwRJ2L+ZrOvYUZq+sUk860TuQ
x/OoczNIFDENxBh2KnuofnSGpKgW1cur4xdfuYIOyJm2R5ZNOqQV/pTz1hVYdOvLqVBxip2MzoQ2
LckM2Et0wCBOmEX4oCon7S+RKTjEzqVBzHSASLz/Sq7wI4aDftKqOsc2jDp22ssG3Ki0QmgEyNJb
/W0TTZlBiSR9jwGs+hWHMSoainJJazjnZtB8G4RsZfO9LBJSs8sKB6HZeHhzjVlShAYyBcKEVibx
snrjsaIyWmkRkCuApCeSwb8i8EV7nf8mxb2lWgGBD4x2QC2+5amDHU4GqDPTXGmqzNB9YaIEcyWo
kOUdxQpUMuB9sYcfqzwuWEdh7xwxs4GJz6nSNxffF+Br197hT9//4nck5rnpNwMem97qKbNTIPxg
9nAYTXQHxSrJwBJ9I2ZBJKa29TiMvbzWBfzNESmixB0/kxpq2M/kmUh0NM8xLVpzgA0wJ+FTWLq4
M3lHRYsDeww0j2Ali1ntU79dgFN8dZpDRT78aoSoAAT1xTPpOJsN313gvxrCzsEbJ/7hQKhFU9ES
0r3Wo7uGkMazaGRfvrfvA0pT6HZT0SYuUAmWFsHOBCDyjisq01L27QC1lcBtTTRVyPBucG35SuAp
Cr6OA/mo0mQdxreh2v9ajjr/pGlw5Dw0sIQolXuf9AZ0LXuruRlbRQ/gCUrINvBBMIyNbo1Ty2Da
P7lOdU23g03/+gv1g/V+MK13+lXAA74n91eXrkIuVi9r6bwrDBA042MWkmJURJJmKaHjoYz0Il0S
vwzdnZ46gSnzuQ3buhX0bOPn6bQi94I3NuaFD72F/AkQ2S6NNss5mfakAArvkNwqm+0Av2F7gG+Z
Rm29zjYaC/fFzirljzYPB9hVxW8L7nkwhlenV8ewuawuOzyaRhRIBW/zt07WdDo66JFx+ajLpDXv
CXFgV2L2dUEK06HIAyDiHqNH2UAGxl/MfoSmtPuXvGTDRPkRP+VG/7FX9Q9v63q26tZnUMtO9hZr
O9/R7RvdgmYVTdUNxFhkT34+7hptL7czmpHyl/1aDdG5WvRJSuPCbXer/moC8JLi5tzSFQC8TYq/
jbYjsm/U+0E/ErDuojtzFqSXzCNwbx74OovZP85fSTMt03AHXoBKHQBOx65RQtDSL0AO+nBrZLAp
WOSUulMdJh2kImol/RJn64juPbdC6ba/ODFQgnDJRWVuqDDvK6tv3umlZoLAllVHRgju+miBPbaT
xTFiUSaIYhCo9ncTihUXRHLR1VtHbR/J6bABZgwyTR0e1KZirxfEjexkgjx/nyYnJHMwv09MQoqJ
bBqIxDNSjRlud7tWA797Qp3HHyJ5TrCV5+JbEFfGKIstj78Zhf2dSpCGAJJatAuNVe/p7AkyGV+A
OF7/3LZXu+gKzaxi3N52ZbSF4kcSN7i04Pz7ydn0qek9iU6cSm+VV/07XZd0OBiXipk+thilFAAG
CYr+njPwYqDNmg4uXPUS9IWeWOe9peOnY7DanOw67KgGMQq1gYlUrzDNvRu4CiAaoI51PNmrlbsn
eTWfg+qeAK+e8gTCSJj2AbUhm7kNcp6LQ16xdnYwpxmL7HgDpUQI/+L2GuQmOaP2QHXZCq6MSzqA
cBb7FJ/5bFwiEYfeom1WUP0iAWtZK5JdWMUwTdTORkWCPOj6NQBSnzmz/ojbHLzi27crC4S/7zFF
rbHSjKMm14jQGBtV2BQL6NvmqDTIgZAai5vM6rwbRBntqDNsZy9+jAnMNGToTQJYGaLKibWrmjli
Y4jCeNA81QOBZ0KDAEIkIBF9M+ANG41Dpyf4SApAhLtYAb/uF+1+De9IdzjDqEjLO6ztfAY2CBoD
7RxcoUzWsOfPHlNlqnX3M28OnpCnmDrWpm1cE6I6BqGbkHdpbal3j7tvPXs4K6akEY4L9Id/M2A6
UAT0BSzXb8FO3lNCZjsn69860RNPA2eYBnhCO6Q1Eemou+vxg4K2FJk/3QeDyMo2LgB9hD3PVj4b
N+CMl9GoErz9ZRQ1ygezOrxsd84M3RHjWKoSnxLbjAlzAd8NDqxzTT7o8fzwAjcBxYM5U7g1xIpn
3c2Egq28kzi4F/8AJEwOnqBm0DAVB0zWSfmT3bdH0P+pFb33AO+OvzNRHtm+uxXa7BtevQ4aQXul
uZ7cnHpx60IpZu5W3FjTDqgs+lrFrTOKXjlPYVSfAJTHKULQ410RrYLmjtkP9mrJfN0C7Jg295yh
JRAxrY+3s55Ql9fG7MEgPA57B/uJ8BPwawPbvYKkVgF05CWEhT6FPdqLZpB3UM38ATWsUUqHNUDL
8mRBffNOGZRa/TexqHVvXJEPetLbEcl0l4k3Rv9D2YYESxlc9K/9/YXPAy/EjNdHbWLD4aOvuTX7
QQOkSelJa6rUBzk6vjGZMxXGf+QyMvs1u44vpM67K1n7oMOEtAaa5x/qNW/JdNy6HZRjMa/8PyjL
CnG3ItGkx5u/mR4DIVmZ9E3i+oJEuWqf/l5dJoVsyJ2awQZqiLIRb5d2+CIfpolcGcrCKJzfDzAC
tb3atA51ilDl2atRVHsSXq8zFOQY/WBvFy+QfhHHQoz9ZEUoimQHLpaAZD4Xoafv7xerFeVMfiij
Dn/s4za72NoX2tmf3szbTZ6aP3PcGK/ksbP6kxP0y313ckAkE2JHcPY/CGy9gElapiZpwJS2MIkk
CegMsUWsVqeCfHcjzNm9RXNLSQFIY6QKrGhh2h0xIdBW+/mGFflngofGLw+F755ReFPscc62maCZ
PSnExnqiIj28tI1HvoKgvtfonK+EHApft7M7+2sllzIAtmDifwaehweVbj68W/5GyMmlFLajprsd
qRhzpawsRTO0R6iFJAtB4Xwl+KKPXF9uN9xujSJDdjbQocEziLaroRT/fCGlhfliAp/lad3goE1Q
Keufd7Bh4LRKCQWtILz11YFOwnSdxR7X1lKF8uBBO1r4L96Pz8RJ0+iOI4J+r9kJbX8dvWZoyUBs
5W+okkReuR6c6N8HRBFXbjPvEG0pgqYxXCDUo1vDbVsHhtg7NUJ06BnMB0hK847GQGP8oKNf1Gh7
H5fiBj9r3c3PjqK+MmENjXlYjSmkLnA0aQdB1pBEhVHxUbdnCPE6HzRHh7kaf69kk6TrwEMzc4mu
Puicuk3GnbStHsHtUnLLQiD24TWo9t4J0Za0Uo/In5ScJ2nuGJIGs1ZhURmA5IILx/Tm8XeEQzFg
jCFwzOYmM7jdiEvRl7AfPChojChQV/2GcBcqNTtydy8wqCQvA+aWpa1JCxwATiz4ZDMSIoVGPI0u
lB2FDaxUnlRZ8zSUvH1OeZWwE+pQf3J3+oWPlp+0rRB1n85Bepi9BdimhaZ9Gglkb0Zz5qPL1AWs
JE0b+EThzIAeJgMVGkPae3Fo8nOQ8acQUqjDKnI+m6niJORBkOQ9kwNh47/TW3Pmuxmtm/FgnhGK
QtCL9EuVtce3kfI6v9jEF4NGNnOunLCWWzFH9GxGF9ej7d7svSgVoZSDraxz9aApWNIJa6CO2ArF
zeKcm32IS01rs7w7q/HJbkS1k9kBc2uZjQh9Y7OGRNWGOtZl9Ijak3Nc/ZaZTnZtEzSyyc74XdEO
tnfoMDUfqLvX3HJ8slGvaZn0eCOySMl1Uh+2ojo/6XPgfUhB8TV7kN/vYe5ibyZn6xW848vFmN3M
Vnaft6LzdLd87pAQrBOtYkjtOw2O3ErYSv013foNt3NxGqiH/daC8vxhdwYfSWpJHucw3vTwF/ZN
Isq8NZYLqUiszY4mEYrliBw2kkZhvIHCjT6Nhj/H/sfuBOax/9w7yGA0PuYheVudYNNr1nimytZr
3oKH/bZuk5MPQFiK6yACc0rltburDusmnuzv5r8ZEbAEVeIsrn5uKbaYOC5SmTqiOK4dPiF9xzkp
uH7CEEhSoxvaQNxHIIRu1W55s7FUhQmD+AU4j4TvhqBmLJKVAG7Ni73axzexnKagatZIy5iJSqBX
3MDzwXX3BgxS2jW4spAGe/80nHA40vv+9ua8IO5DgvPe+AVmAqP3/Ig1wmGdKI2s2nucx3VcHuNT
XHwwzGuEIhmZgbgvFwk2cvhkojACAg4zcYHP3r093cyaVcuAjO4JqElFFhCgu/l3DdX4hQRtREEq
rFPd0CwLonAqQO3evSwVJuzJM2CoCyrrDNKgT+ZGqNtEwID7/luZHn8RqGKKCg5Syi1A+M57eR63
B6q+lbE31/F9iRr4gUUtxfvfC0sL3g5gwC3CGg855V9UVLkrfKWlAiuBAhrKVQz2o7PL3B9ykxwX
yqV4hfBr4fJBrHySwLQm/O0h2bNz7SkL/DfaF/rML2CbrREhyoOZKuW84FdA5sGCfF3X6MGoLBjk
sLa2qHGTUj7JfyiGU9kI1/aTCEM+BHFq++B17Bu9o7QHHwzlZYT2rGgBmWJvVJ5YLw5lc02YQxmy
Ii6cXoKExdnqRE0aadT21UElhdEnX+FxdC5HW/xFxyZH/k6wamK4OpS1212mT8FhQmTUFfdLyZR8
7A05cejTVrGQSg0v0MuQ5Sb5a3Gvb1iSCgp/MBcb7tWqueeuqgGiOOxweCA+qqZCGJc3EmuDxWWB
cYTQojSB6ahEm5u8kuPn3+IuKFHb83MCp+9no4MGCoZ7fHzVNDvJni+pu1s3qHea97qNsSJrp6CN
2KqhwVB3Gta7BcRDVUlIo3hmWOwiKIzkH6vohmrI3gfFj7N1da4O3S7Wh5F7D342cyTUiRgmz0Dk
wZ9g4DGUJ9aS0I145WbcHTTc2/AkVNWePKnjvsy1f7eecwqxZ+ts/fS6myqTjMyzv+vBLqmxPBe7
QcEfeQW/Tp3np+XP7H1eWEMVWt/ec0KJkTLjKlrRK6j7YCFpdXBpADaxpRZsBvMUCPLfUaJdqcHZ
OZm30XF4cfffwq3at4cm5UEaVEdvp0HTeY26bpue1IZ7t87oyxz98rQW1DBcxV8bHQC9VU0VX3c3
uLiXoEpbLeoKLlXIq9fhW6H/bDZ4y5O7oRV6Z+t7MEutW3XeTsXsuEe/jXANDoen04yTNhRScJbF
GtiUrid0Kh8ajWr/O14QCHFJDyQfm/EWzt0WvVP9Vyy6KrPEWz0pWFa6mu+qvo5XeHQb3ukHSRms
DSf/DG5aCzdx9YzLK3PvdFcYCOCA+doZmTJ2F6iPIgzkMHgxhIsVA3CW+pKdwZJueOSLW9evwShj
2mR8HMxQcW30yv66e5+Xoj3862V7WMqKi9Vym9MKq7fyynTuH7svs+XSE6WzZlQSH4Si0WuWjEJh
HYQZZqA0QP1mjHfHvNKoioQ6YxCO4xXmsEEhjxlofh+6Bl2EhZGr5phCP6wFeGj7NeAMEYCNGecS
X6FzXFmZO4TYIjqFB2/tVpJGDyVjABrK6b0GQ8o0DodVGXw0rpTmoi7GmdrBtocgn6hwjZhOWcUb
4iioAnBkkMReU3zJ2sFtX8w2pjtw0Inf4FVbKhRrhGghj0B2A11xq9k7aVlPCAFbCt40ZhPYSYFR
I6WpDlvjpTfgCJbztcOx9du9YthOYG36z3ApRsCY5qOwhRdrzOKZdfrdWJM5G0hspggDSgZX2L0D
/Kgb4QKxCJA3Z6g1CRTYETSPQSnZMFhRRSbNaz26UGuU5ikIqy/KAsUPFappNMyRFwAu5lgMppDy
O4/cD5YUqJQrIPUfoCfgZuVsiclzii2qf+xBxnduPVqBgiNGvzHP4T3kNq6MbUwLuHtaoIYe3cMV
InMqKFf6aAVszEPd2k8q/SMkBPc0f56Yf/VgvtMq/dbRKUGx5FLv3/nb3x16L4gDwdBhgPQL/Fu1
8dP8Tv0EJKOBE/RuaNHvNri7z18Zgh0FRdVBxQHNjxpp/fG2cOEqXiU/EgWuAy7H5MRMEncD1QtK
uOYrpcdoHXQm2wHmCk3ofLto/mC1DYTSdPu2EUAjYDoEG5dsjvR35zxARx3ktE4hjKAHhUv7Q2c3
2A+Wtuy/4xaphHS3qv1qjTaPQwhwaB0mwFnwp9V1ZTPkYZMnYG5JckbTBSVuq5GQ3jInVoxjWX7N
weTatq16usmx2yPwTPf8NJE2nruTGzT5o/92Jva9+7Q2Y2RH4MIcjNmwHp/GT0ezN2sDBJH3IGon
PreImn2ASjTRqHcP1Kpb4LHPARRS1rxQ9zmdTmx04ZUORHLVftMCWJ/KJV6tFsrGRVWdyj+78Sxu
zmUVJVD7sEsZoeLNLh4atvGioRMb5ZDDTj5u4W+79XgzvtigFJSAjTkRovEICsJZ2h/Ro1rAO+6f
rfmzj/Vf46r6hLnGuvsZ8OLSuF8a7cImQivjKuzi+QlD7uJoqv5Eroq3jSU4fcJtID7F316zKRhM
DJuSTaqEap6m/YhuIBb9CFBkpJXwXuCaJDV+xzKqIeNlTvSlwYbvkPlMc4Qgwi/DMy5ZQMR/+trm
l3nussK93iYsWxUb1Q6MeYFyxW/VerlPv1Z1zeDs9LZ/lbbZ+7V3yF18EFWoQio6MjTC+O1xFYa9
Ziy6LLtl925mMLF59J1BfTOGyXS0xF0j1UeU4aGG6Zd5MMBB1+ndaUSPYO3PYFJNW2+TgPxeM1GI
49+oAV/fzqq3Bfhwqw4cqwLlHnvGNe2+8L/Ox+Y/PRORcddM2HaY9AvcN007NDjAs6VDQBWSlDP/
jR4KwOkCEBvNPbMLyQoz4AudBxTEZntU22+IPtP6QpKsdMT4sYOD3TuCR1B2jZ+I3tSn6BN17R9Y
5XgMp4RIJAE9hNZkH1E4UF5xt1x6kpPFrEQVn75RY9Et/I9LYkiNiCaZnx+E8n5orJhM3s5Hq9FU
rnLyQIwvXkWZ1gnrfhfejRQ3sQF5PTgC9DPa1XzsVKrkLt1HUhRdACEn8mgp/ZicLYgm3cRlMVQ/
jqnhM4Ua9BhMAGfFx58tl4/tzpWeulBS2rSyIScseypSbE5dSCWpm59rDrpqSeomTDc4XtD/bLei
+kpjUA0sWKO2MjjX5MOqHjFl0E10wbEthHfzeV8iAw9zx4rM4Kax7P3jtM4VVF6K4B9mgNeyuD/M
tRWroZUr+1Y3bZ5/hR5lklvk3kpyIBhD0lU/dNsXOoO6ecLOytPqjfRfMWVk4djyOKaoAsRlqN0E
hrD6MprQv4CBNc+bkpNJ0ZjCzc6CWEFUiUYWRoSlD5F6W8g0coYo1cRxzu8BtzGC8xusT9dg7mhE
TwhwCsJkCa1HRHycAJqgKCkz4maRTIyuYQ5pfyIKfSWtERbh4Gky290RmonKjo5fARH3weUm4kHR
UNccxMa6FMbJq/exKKBINgiopBQKTLQP3ETgojYXzqeeVh/a8tgyvkwxQNwXEyjAS/89kj6QQODZ
WCT4k1olUTEpmsjJMgeBKHXRKrNP7MuCkXbWxdOfaHQAuQaGBlvyYrcv1LpojKFLgNCf4TfE6ghO
PoavJkU4paAwLNRSQ28Ps6vUyzElUPru23SqCEFIhvgISjg3/pjxlbS3kI4ZOS0c52xNPA5LFw8O
zKVMog1CuIYjDLBA9U3G8+pw5TBSUs367aEsRH/Z8CsODa/LpF/ZQ1tMwlof23jZtQBx7xLNRkHj
P5LOa0lxLAiiX6QIkDDiVV5CeM8LgWlAwnvz9XOSid7dMdsNQrq3blVWVmYoP7kfrtGYRVTdKc0V
vAESi2aJXBeOCO4rHrTbAj0qcfuv7OeQI/DKnB3Bhxiw6aphyFNvXyluwn2dLiFbF7c9pgw34MgE
G3Y/7WnONN1yIk2X58M/Xd1GjQwURzOKS8E3ixbyc/Q5C1iMAOaoVuDxyMzdcAP6EyBOvCcPC7De
Hp5ZZ2bCNAFjQfANEtFsyiD09D7pb3MApIU1yW0ylaKenK6M1tl0qnT2HWAkMeYeSZVBk7YRVGFa
WjHqI2JdKa0BMetsAmRzQvGPVSacvITuvPSD4CCjPXMImK5BEAmSYl3WbKtiW1LIIm3RQYGTKmGH
FWp12J8DLcA9SS+IHLl4VtIHeSSa77FdSJwbIL4xswsdQRKyjVa3RBL+st9+DEuEX7Z7Rn9+odwN
VyYc35/txS0UilBFYRakV1+n6QPCDuW2dm0U4HecFHFWhxVxmdK9D8WKOhoMV4kOsODGqjQjHED8
LY++oxIP/ILkZdNymy/v6Vel/8VWRP6NIsVyjQ+tkmRGqA8sjnjGd89W604zxQkew1NnTPtpAzPd
233pPdtwr/b9d1+Ugi/EC834v3Yk9ZUNxt1bhuRi/KjdJRGgDS6saUZUYYujPuEk7jJPGjcTFvLg
0Tu1H22KN+cyefGsGl/OPuiOa5IQel7wYBBT+Hi0NFmQT6htqng27uHtLH7sQoIuC6xuvxo5WEXV
PdUAYbNiOO6sOuT4qOEg+DE+tgFsy8tK1dvsE2t5GO55Al519eEZlenJPX7CNwemt41A/ToetCS5
DjZkU7AEg5aKzEqHQ6/eACviFq1ZiCQiVE4oURyDRa1uD58EHBSPa823hSrmI9z2KEeob4M7i8N7
DEp+Pr63d4fkMSxvwl2ztmfynr5i8MAUglS65FOe0JCjkYLaf0hDrQq2tUc10v/wnVo0n7AykMGe
JNnRH4phikoF5cXCRBeFg6IQAnpR0jSy38TtqVkNmAVSPdCCYUJZxDyTzYxy/2bA+6UOo18ImHWk
9lGEYjtdUTCBxRVYnyDvl5eqgnD2YZoga+rXV5HhEvQYOU9oc0JHhimNoArTLnQdd9ECB/mRTt8/
HdtLtTVGZIwzPDX2i+0ip2cI0T7+rPjF3jopxinUen/LPw5ijh2QfYCdPejkkXWbs56evT10kRId
SJQ2OdAg1BFlSE/+OAq3gdNNmfhAhhc8w/b2i5pb7MIdYDR5whljNKxO6mQsRR1d2IdmZMvMI8mj
xQBP0XFtc/JtF8eorUC3oxIDkvHMP8hyUVbPsEgjFtH7ZyAGdTo5EKCAWnGwoCm7dlD0m+SUE8Xj
/+zwcwjj/EjNT7qncThRBjRoIDm/KcwuGGDiogqHpF/FbDUnTdjFiAZE+wRUCG9Uleo4YEr3zQhf
e/lT3AngyDB6yWg6ECaNVsafOHl4EMxt4XRgAa23nG444nIQI/MnKQemBhzxSCFqkxBVOxrgq+jg
ZUuOGLfkfWhTILlJpthqqaeUt/oUCn+/5EDba/qo4PmseWpRlH/KDwy2wrU1wBk+wyns4VYVmOFK
JLDGp2GG3NMT26XP+pxmTUDHJQpS3gbrNipt/5mjHCNetmTopPUkzrtQHgQYkfrr4X0QogKFHOJp
sbk7p9Ep+sA2geItGPSERlu5jRxjcKgbUYVxT5Skuhd5QberMbKLwa4F7bxzloMCMR6r3+4J49+7
5Xztv1OUK2yvLvyKaF+/0jSw5xRZHBXoNm16hfQqDd1qXERsG8I6jpvMk9b6RYIj/xeHKiRRVvic
QbiC1hIJkPpwdBEmYhrAVlwmPS+6TAJ8S14+yP/2fw8mw8pYiqHIdA2MCLI3nPOc+3nuG2OTEC3y
NiPqYH7kmeRuWnqLH2GUJzvjOBSX8/Nj0IM5wBHXBn8RCeip4016H9+I2Oz4DbgCxS88dxFMX1XP
TF7r35A9R42Y0lOemfSJT8wjTkmg/49N6L9VFs43YzqN1ST61otHp2L740JypCNDyd4oTAED0FzV
37i1CFUk9NKZ6iICwL4EP2cs7xNmIxQR+1j7ESkfa6TJMPS08NUrMRUMSI2M6Vx9HsUWqUt94/8y
6BcyVwAmaKY60SuJmRSSSgff2s4nsbBvlp/ocXmfGMgp28RsgyeuFbHFH7WGIakkQd8BHuBhwL2B
jPCAwruPEUAjao05BkmIkwPzW1/we+V06qVsEPHF+gnrGEhMFMz+oWGAbVKCxIQtUk9l6GDATYpU
4F3Vn2Zb6GgVo6eMtKxETVvx3l07ZTq2v6+rMbOL7dbTP8QKecr7bx551Sw91/+2CJ1QeMeaKV4q
463xL6djo9LKsLY689QauxQ97kp6Gm/J+H5Mv0DmazDqScBq+u7OJwBhTGXe8sagUYUqEozeCQVa
DOybRlgNz8Nt8+a5PQZyisxB7Uz6P4dYhiqH1GxVG4XWbUytjcU8ZaIVfplmfnetxrsL9WlON2m2
db4dmQ9fqbxlQ3yM7nRFoRlpNgnLrAhb+lCo5qd9AxLG+cb41R9KM+iMKD4L6AZlBIvOKNAq7VpT
4/kaXYRpJFR7Q05OQ5jROdK/KEvAuOXmQasac2Ha60K8xQMlGQeVx+cpXhKa9YLg4dovZELaLYJF
oXHQhNS7M2XGCdDlMhYHLhmi65PBTlY2r3Qd6VXEtMkGdvvJqLvmvMwJPKhNA+O1Ed7pTeEwhl94
OXswDCSE8FULyTWuI5JR1ZuUSBhvgfEM8Oto6ne60AwbEs1zwQ1gehGfp6hLJci5pI7Bfw+vi8fQ
HPAlfp3eoU2mFSCiiSrotYv0d3R3r913eHcH9OZCG6sfKXiCfIWn4Jj03g3GKh0GcAVKmA55qkZq
lKtav2/LsEO+u1IUlS59ESQAeREU4xMjMYOm6d2BqJtq9RXDLL3R/HjTDhWsf4xuE8FXeI5MtNzP
1Ol04nkckCBpSajsldnTFL4291rNLbg4MNVgOACS6R5uBl0qSdJ8OpNxXwezSm71ndEpfvgUnULs
VD5CDRPWPQtU4c3QMkMfPwZPos1fckDQdK/0vLGfXlE8A2X9j4V6xplvcJCxG33O3fO6RFXIMQ5e
pXGxcNL0218aqbJQV7sZh7MlrdY9+PsuFg5Ps5d3hHwBHYHuCTUu77MEY87iEE0TZR9ISbCAKBtF
f9glCE0Rhz3V4Uo0hJx0WWJw32wlObQt2/xfFJ1gcEHCEr+U7I16xIR8bNLqk72QOPGK8DvYVuRX
P+NL4j1nuAKUKOvQ05MxbDPE4BAdtN3ShnNGB49mpTT2U6bS2DZKTZkPKfd7BxLF+/9ib0Kl3kIV
5ZMY/+OM1zg7RD89QhFma+hLvbsdfDUBGfp8Agi0+bRd2ClkVSSwqqa1mH+ASYNC5fdqkChJLvR2
5KC/A+PkUOOQfPBg9YSZ+pBkJr4bTicLst6xwdQWTRINhL2iDaK2mf5lRuv/GJMUvYfKXnTMfL1H
U94WgBS6stMPvGi9qGD0R45F8Jxdh2Hzxv8drw+D7SyzjmocYmbJF7mseNqqwYXF/Cczk7hiP4ZJ
9dmDGkfvtw9RhR/5+Iuv2B4/N3o1QWr8pbix8Jx+JJRw2dXdEUwg2pNYRI+OrHEo7cm9NAKimp7L
h7TPKccjU0WZLSzGoaQarzGhWXLsi0Miow21kIteNbj31U21EwE6upH68MpnhbcdcIP+IDbQrEbn
4NMsMQWlL0hKbMEf3UFEOU2pCCJYfJn/QRCHib4iJ+bBv4UWBGL9SbgRX8Q70RnZvrxC/6/PjUQJ
izMO8k1tged99nYegxwtjIXiJmm6D810dLuwABRiBSBit0R4/NMoqgjWLBUQj92ffifDZIrJiEup
jy++LIX1acTfe1x4V54SrdsGdNLnmcvCkke7qC+JD/Bulhmr78em0DirYFxmeTr3HZzzI/h9cYQ3
Ee/1+JW9MKoha1Ujk7QTuiDuyxpMXVijJ7DL8NCFi759stoLNFGhkxjoqjwaH5zgDtMvF3jikMEM
pSe7H0wIoT8L8xdG/wfSNAtKXgVQCbNjAME3hml3jrwR1tFRAXfGTXjxrAYdY/a/BIh+US/CRZPb
pKXaRVFDOGfRfQ+V6uu0B4+N4VzX6WSlM47mo18FfIsqBPvJy/Mf1N2HeGKB+z6CO9Ph16gU/yk2
Ce+hBqArztCulj7nY1QAk52+oZnTEoehAw9NDs8xtGy4Kl9SizsJhQ7JSvx34Pnivb1zT5oXvzSs
Bc9zQ6jW59Yld8XvQVAOa2G67NwvLhaiGed5uVFJNzQIqcZz3CEf6X344TwpkI4XfTMgraBi4PxK
dOSLl4Ko4cwr5F4F2wL/8Ac3+0sWdQIhhSv/ZRquzKAcZ8Gl+fqGd3Zz9E3ZELQ9895hug0OA5r7
SMANCiS0vQOxWG6SYL7Cf7lejpY7BpJvgmFq97/dQpv4PACpWogQTMN+mwVAgvgEIQEHSFyYYCI+
2f2GsLcBnK/RjgsjRvxWt84NToNnfda+DMSYXBxZ+uXRxS2gf8vI2CZ6+TjBMfLuWByt9BZrnI+c
TIoDnQ9EkukBxtqP1QeTw7X/nqtTN7M9ZAu9w99FspGLV7eYij4hVBDAcMMIV41kUmueTVyvEl2B
wYFAWEGbhEEMWkp1NsOmw0RLtnFPjWuGrsShwT0hW2mClfG0IO0tMvzENxxVTBfWiwXnMYU+wGya
CusSCpNV17i6nK356BpV2mS1gn0F+3T/0js9VT8FqSV2/ZDfMLZTQc2aJv+pTPVOy7IvoP1NVAsR
Q9BAHhW7rENh04VQ/dp2fMnruqsmcgWCI1GMgTPP3cJC2Dt+3BN/vHgc7Az+76Aqsrad7Snanj1Y
pQAfXAyNzLtzY4JPqgwI5906lblOpOPkq/T1wy4qBLXp1S+6JK3wsKhQZ1ExxMGANSrnmhsfNrIY
hpyA0vbLwAATckNAQniZLFWmSCZlCsUVFyoqNf8Xv1tStB20N3Hbj4abcXsrOZuIWDS1aZfyQcka
JJH1ds6LfF3CQAclu7+/14TmH29Ko49BA6idGEdIxQS8Hm4y2x/p+ZBOWzKDgFgiJCwnxy6ck98r
SSezAi4Oa7sleytxRors5G+E7M3p7bJcgKKVfoK37txH7n0A/qZ3DkE2PgwYTFm33KlL40M2SmfP
+8tJjkPoZeAp/n1BGs3SUp9YLoiA71jwApS3/0x8S7mfSrN24XfBotOVLpjgIqvW0Eb8vZHLyGvq
Xeeuzdq1kcZkOBsZXnMq/Wt0xF+yTddlllYH5ETAf58jRc6eFpWfQ9ogjf0magMQuuhI1jclr7Ai
gyROz9xn1XmAz/FGoo3coaPVCAcwjN/udmhpkZSgrGnVsOT4E3vMvU243J3T3i5m6V1Xb8ansTW9
nZw2HQB6h2PE9PStX7cEjgFBgje3Gk8+pTxu32fMg++U2FM8k4jkrVmPcLXHiwmTBshnLDEOsTW8
N+Jf8+HlJMI3D0ZKQJty47weeKc8giw2l8b0VyTF13nelPOSFX6W+3Xh4fAWn9UWDe/c59oABhb6
5EWfGYvTk2nMqr9JvyHtjKNj0Dd9Ba9xSRdQfHlZP2u/OIfiWgcuDL2+V5BRA1LBh7u43KlNGVMB
DGNQwhjACT4w73N3L8tyqU45WL4EZgt64NV5LEsPfrTaYf2kR8iSywfjW2PaZpVlrbOLbw8Ogxfj
L40TREgSB8hmnSs/h072x78tDdoP0z0+PINNmqVbEmPatQf/fnXoLhoNkR4rvSv0GM53dBoQTUGH
4cQ0JOlN2akUvZc5NEqBfo8vAGT2U5ueJI/oDZCHnvHBe4MiA8wzcYYX7ca3SvDafRo6O50sB5K8
S2C9/WfF4z4yjvMGvH/7W4bJL54x+KzU5ZU6x9EZHJBomG/aPoQaOogGEnVPP+3GC2VhmqhQxst2
UdqCvKQLPfjEPMKcm2VzCpNlrQAUX3BSax4Lpzz9MgrJhTmX8Xa4x5kCumbDfmDnklws92O59Ebw
obXcDcQhoEIoriaLpDSG2oIhDflFs5jsjORpU1HBJfs8XG7weVj8ODdgXxOTLh7wd3262Xh83dA8
TvUxquj8b7vb7sUEbN9MzKCc3NLn0CZPIFv4+mWIQ466/EwQuq+4WRlfYiPMJq/00n6Ct1WcbXfX
xiMl3ZTc2biaYAmTHpvXr2uenHkevf3i2gxQevHuwxIz22NomLPxuVkJNoDGXnU9w5fk5BU00H1o
s4FgK93B7WkRmR4ODa/Wtl7bOzYrMi3SzT7iTNL8Dk9t/CQqLDXHP/W/fgWLjkqApSwi/hvXrp+7
+6NnILACgjii2d8mPr+CG8oEe2c7p2u9n2uPsdSh5cVHunsUWFS8wXed9Xcxt/8TwPGJRy/v9OsS
j6qNG7/F4CustDBxDir83B1qw3548zYpr5BRibI43q4xZd3exqxqFhq/ff1HKljDj+X347KFbmO7
9wiI4j2+yTjUoemydzJ2ilOsut+mNa3V/D3rs0ecrMMeovtydO8UTwzEhF+q/BoCsLnL3Ne5vmE0
D6avYlWZCG81Cxw3lZRBs0nF4+erTGtvOXdozOYO6fK5TheRWFCjx/miqC7v/SdWMs4MNMQrtUqt
LTyJzZPYYwxGGI2Bfpda1enmQQ2az2vswVmL9dszGirOxVFk7SFbs6YtvklDXKVzw7dA+sJ3Uu7w
3zVWJzErttxhWxbGB8glIGi/FUwQ2DZPprPhnl/YfvF5yFo90dZo8D3wgFmxsxY/YTvp88j+emPa
AJpdNDuVJS4sQdsJLi6yopTQfnpJjTw+nyvui/qUl0Ycfjen04mo9RGvSIbuffoS9A0kpyuDq1Ji
LD9uNn979/Q0380fPPJmiedErZCDKyJC2lVu1KLGlNeT2ZWfD7OfsiBjCFyGnCrvNNJ4TM9Aybch
jYYDiEaNkOYYS0hkYRUpcjvU2I/KaNkObAI6qtiZUVwPzeSuVg+Wt50zbUGVyjK7hR0aYLJF/+1M
46TSKcDhHz/W+/QwPKhXiMyHV9TFw7z//aVTgvRHjw45mKH4q2CrpyscsBluQgXCYRY/l+ixTMtb
jA1o2eS5h5tPw4rPwmpzTCRKXatdamKK1Kj4Fb84uYzAkDeLVRXBmXL7nPtWJc3d5yssdSuyesBx
gL4hMG+FBBY1h6F3RbU+T4G7oZnjgdCxWqq6SuSDRDnQ4UrDQvwfyDUb5uR5ZVqQpYZUTewO3sSo
eehzn4EYRAWaDXD07RRC0NsxE+nHtIy3mrhu8j27rVHAGNPu825rVE3w0qpuvMzGYgLGMLIpHxms
eY+18OdCh6ZU+l0+gxz3LtQfUVtDILJBSchuBDFAdgrD0ptv8YhXkMVoq4kjJ8MCC9NS1MmWsi7g
USDMJ3cCcLjuuAo8csCaknB6mO9gSms9nPl6ekYP3EQqA1c8navLUlIdf4ZZ94uBEO8u7nj/zxkd
HRM7jEAmdcCbo/TNuQIZna64uyU2MWeTnpi0eXhnqjaL6GQ7syVh+pTWpiMwoMWC9UOgAk82O2qt
yDBa9hcQYxitZchiH/JUtMwQD4F0iEwu17WPc17DARli+O6KUsKFytaQlj79jQ6SfXQLURuEav1N
3+nlhnz/TeRncBSNOPGRKeBVimMoQIMR3p37ouBlHwDVqEbh0EGt+R6/OIbgcGZ4Lrc1anLzcaqj
zofY6S44GOtMV1Kskn5OioAgENmLJo2aEuTA4a7JrDMjGDydshQUF4dkoZ7AoctQdFBcqn8uyOdG
zYJMp6++gJ4sKmCgFh9Ex8Jtuzw+NO3k3N637yl2octt+23ykkHW1SQys4BclPbbLKysP4z9iVZP
e0pEB4H+gsVqLVFAj7He782PYB2tnkCRDc3Vwz8ShM+3jXEqbe+QSulv2zPgMlHVy+Pa8sw4/hdU
yvTkc1d8aBKUZ7ab78jpf7+9ciZ2KluXX99BcZbcIV+4u2EeW8vbOts7hZn/vTOXqEFJGqHX9Dsm
1IgbSoOeup1FSK3bya+x2TFIxvmr5bHsvqHccxgV6oUQD5iPW30459y7lt0nhP+X914WzuGMNhxV
9K07Y+y16mXHcE9VD1eRidRL42K03+hJkne8vJ3tHt918wAkwgjQLLlU6lirhFepiSChYLnWclPG
B8x91wiUpSvxsnZufKuIR/DCY0KqmYhGWdmjAIvxlzYsn2EPb9exb5yW/hZGomPsArtxOoT0i3E2
bNRpqri29ijlO+c0Qu4I/oIrdKGRUv9Rd04NvGWE1IO99g5cUBNUmwEw2rG5u4ecd3N7neqLtpks
VxivWGQwYTEVw5UJQyb8jYT2leCFx96qFnFtL7tpsC+87BpA7dwMTdRvhs/lSz6CjNp2nsX0XnPq
X8sflnuntZ1HpzV75jI2Ox+63ESY3HLvJf80nxHQ6eBLbaL1kuebFBrVNl6a/TtyHHs3fCmrO9nh
xOS+xaP9/IlQn8j32rRAsuuaYkW/C6PlRY61n0OzYUimSV0BWEp/fIYIZVcYMZx4vJlprIHOVvuX
6BQRrojOhbDSuI4tlBAyB4lJoDUyiFLNeY3fnRoShHh3tR16xXe/Vw0hH4aNPvK7VOGYhsAaScvO
SqpMd0iZn4QJsQKiVdIP+4TaflLZZVQKCivVXWVFbtW8/Gj3PB0pYtBwQacuM+Lli/XYoJn0dEeV
1nN9G+e39JMxdbi8o7nSy9dX32wpvbdbPoaC0mW9sKVg0tLa+yREVKslvgNqgWPUuAOW+lHeBnB+
NjTLhdSfxrfg1V4uaZ642dp8+5da/QsMTZGAtggLnZbwKQaR6oEBo0kPIcZEOFiQNCSozfC2rnBK
M2froCbyDqwUiLOFqel4rGE5NFf5RlRZxk9AYQgSnNqtL9EENeiLh0g3dR48E1CavpovxMKQHnej
gbyaEW/odgpJtji1K1idaMiYjctnIxbPcIP5UlYCaX4B/ah4o/MNbAm3VWrPwxgYhu4NaD/9nD5U
g/LCAMODIsAUz6ZBDyRCU+0I4ivolLnU68huf0czyGoMCXZBHW+ZfOQR8kD7+d6qMF3FTA2ulzxB
puS33pn6nYYNNVoZpgTr/EGhNzSAadfVlrXUuM6me5jPvjEDrWQrtdZrLaqFSazZetZDWo7IvxDB
yLjOT8dampR1NWdDT4Zuqo3WarV1TnEJ/bj38QaC4dXZrIuXqEhQGh8O/qwqN0zEmQ7DTfOk+FDr
XYgKa6U645y/VyTMCSCXq/Icqc7oaZDoHGAYFFtYe97pK1zxJXZN+vX6a7GatBVZvcwfc7TvSD2q
nKLuAxei+6SWgr0A/NPuPqO3cx5/J8U2rW/ylIdjNrchvXC32EbKb2U59qCafie446I5VXBq/RWi
b+5pUfNmTTUMZk1qOBw1ewMJyDGlzgpTI4R8ok7+RBwJKHATrM3PDSM+u+tejt/b2enB+sEojEEw
7SYJU9fXpfqgZ9bt7jnc+jjpHfmBWnuA/Rp8djPaOgNuc5KfXDmm+zWYNNhcAhoBGIDGtdWOIaMr
gW/w2XjlmYvBsJhd0qhEoW6wT3atWbMc1+TcOrzUjyGTnMUYe6rgOsDKLMHZ7NDKvHOY9SoRDdv4
2qRW9Jtld4DlnaImtCTPmETrzgslvOPgyPUPKzS7bbfT6XU+oxJmgRjEqbPCRtuNbmwCUFBcN7nS
0wJ7veSMdzGGoB/nW3HPf6XmCkZDfdciVJ+xWDu7OA9Or38fSBcI5c3c6x8/eW68uC8aaFj3rnSN
14/F9oTPXa29sx0Dhca85GynK9tFDAEkpH4e7NExEFUCkWrulJ7Lg2VwkSXpzJdSoRV3bEbFDZEp
XCMdQoC//l/iH/fIMAfrfQyNAJ5LRsi7RPXVphWdRnmjk4eVrpafzDHdNcZ/aS2y2uX2I6pv6e50
xX/oPPTSZtOc1hmOnp/Qu/9PccbACmgAOa4OdwDdvyFD9WNZnw1XuEbXFSyoLNB2iyD39epEvBcv
J07Linu+rnOduEspoMEooafFqoRsgdBfhLaZ2SlySWKu9DrF+FDXMcBncNz5K+BEBPK0UL4GBTqD
ljMvEkDYZrNR7z7Vp+w+/W33nMzhmJtjE5nJfcOyOE3P+E5V02yx3nZ0G68BwyhY2G/gnaEDCdVC
rBP+j8wJ2WLvNqPBIpOeyKyHRopF3OiFcd+XhLyOz2D4Ofu4AyacV7d6Pn1FLBFOqzFbpgJmWWS9
3mm7Nz5RkvjJ4P9KqEGLLDNzJS1LmnXEwpL3qHOWt7LWh7dnqDhkjSenYMYupaVmIqL4Xd7H1d6b
3Xsn1Q33r5hlC9bHgJbYdFIRtJnCJPRQgKWlGQn/YWh/o1eZWY9fP/GLrN07KFABVGa++B7XMUvC
ahU6G3q/LbhCLzYYCYdbfPFEilQ6zVkTQUQ6o2WvRm1UZuzkEuHAiaRGzWMt7jtKRBgVw2zShhAX
saNvo5kPh6e9IXmBrkO7Ml3tFhdSGHYMN0uR5bEgqad1E6yqXo2Gkj8bSPu+MGUDrR7QfCAOsWco
GHIPs8/FTYOYmrXu5H+KAoQyvzphabAj2hVS81N6GsndVQaoRh8S0QIX5I1zYBAjtn7hxFixnLJy
iIVdNw+/mO/6um/yn6vgNXmpV1erGt1SBMBosBKDGzV8aKE0NSVMamK1eWRwNGQErfduWoNt/RPf
O7PRwTtOD70tkYDKcuNW/+z6PioPv1M6GxA8124zncuW8wzDaksiKe5T3jC8M6OmF8bI2VZdRVmJ
iuhTzfy1xpkz2EyE1PDsJp/gEhc85qYNQl3jSWW0c4hExN6txAuxhU8m3yRNUD3xjfhTpy0cmGis
kgcTdNd86ogwwsK8urO6qAwEOhRRukCmzolICJ+PCz0E+6gUHBnPKFLJMVLNBs08s46dIMN2G3f9
WnSGK2J5hFowzseGl6PcwEIki8rBKuQxanczVF63+KfSim69iC+4N4cZuyTrfVClYd3+Maj0uy7T
e23p1B1aP6ovB8LdBSlsr5kCdCdJ1CnhmvCfxk3JEsjhR0W4eElWq8YeJW+5UEFf/GrvQQUe71GB
q6GqjBDZfEZPaIvmxbNPezJkvJXmECyX4LwlpbE5SKGuAt2yLxlkoVfXY6IrOaEonNOs/vFo+MaE
EabwogYrrb0QEfInXV/kKegM0mFhIpfqUa005Dy/yORUmEGC6Y5WELOrTVgv6E/M2vQh6MrQsNst
ypZzGdJUeqKGSt9j9Rhc/q705po7YmcTmtc6X1pgSLlr0sUsEbe9GRhguO+fY0h95FnNG0gnLK8r
mE51LIGEe3o5+jWw1GZt+ZaTHgUVqpEP/zJ80gRGHuGxhkm6JlniBaRPfoy/Y4AdeMSUzMVfeVil
Y0+1eNmISLpfyUK+El6aF2RDsmjGGule29zVLgPjQ5jgKL7AuD11pSxQ8PeroneNL00LDIC88UAv
fRMxxgFXkWwbFTNYe0NBRgWIYR8GsA8QWz9ztQBFpjNqP7DkwIWQT1Iw+Fy3pvrO+PSQ54I7SwYU
sXNKU6RIyDOPKZkUfFsCi4zKqW96F+R7yfKhwylX0cgq29f9ttldYbZ+JK/OLWFOHXoCtAIpFpfh
DqC449+X92CbWhsKSeCQJToT9GzpePOmYswhj0Xbv8ejX2SNAqdrF4XwMs61gwp8phLF1Mkzn5E9
YXGxkZgz/orl1BARSZ1IZEwuDDFvg+LiMNAaqy4Ym5qeplvK8pGBIDN9fXjnr0EN/bh8jGI7kMO0
lNSAFaZ7Kn/4EqxkUU72UOukEUrxAw5gLB9zUAcI4N0ap/cBnUjQkRr4DFxQGCcR7MIdy9JHZ9ND
c8h07/3jGXE1prohPZDBJjRiSKRmCxrP6bdRoabp7ibf+bVZwUmYNnfF+c5tpHrqsk0HM2fU9utf
4ge8dWt9OMjKPCkxwlsIcpBzEHb3PSVQwKXfuRcYbcxxBIdWaUG6c4M7mAUKiBFpHufih4nec6MW
1zz+UOmaZMFLhvFrZx4iJG7fboogSphckSjFZEIZ3qwcQ+F2485ygqP0oklWDJKp598pKEUSi7YD
O6JLlB76Rlh0bUi6sO2yWNNgheVtDOTdKzdAnGJncpc5BzMazP+W4edZTSBisQn40MkutWEtownh
qn2Tr0/jM0weluI1qk6d/frt3gjBQnvpK90Rdonftnue32J7SXD0stXXf80c9wBL+eMNgDOdWnLt
DrYRlDO8re8oOWCx7QESebdYMhhH31jb0ZVxs4L3iukxpMWvHOWPYRXqbeSmiittJMKCs2OSNEZ0
RmALnPhjunMnj1R6NtC06IbNabEQA5LN6uMZnQmAhff2s7am423ntfUKpmfdArsW3s1wiyb0o158
xWSqSoYLdYCFEXrFZQ7Ek78STbiiMY3qpMdJk7ucBxvIurNmNb7xNI4EbKyJGxKAVu6y/8sCzneW
lU5TeYVWmt/JBU9YbbjZ/OpVwX0QYSCXAu0Ns0VOco1696GnezHoyUcV67MXabNv9JWLofdMDNCO
5byTFvgmOP4xCA7Pg8OLwsfpbQLkZ6FseEqbVB/xirYbDZCkf/uJCRa5hdjHekRVvMKqUfbBkvIf
9XJOcTFr7sN3Tsy44jtsNlYvFikHa4d3oy125vAr4k5vMTw/H71FY+tn4Yvl83bzudEpuvfmJ+bq
5YZOvkgqxiFMXxYuzovB+i2e9OUJ2dMKSjOiVN54qjJNWme74TW1OwDxYMTVVjYUzmGRVEF55nTW
xyYkoprhIZQKLVqFWQG7a7TeSUfJjbbO4OyAtdJ34jxOLNjdz7CgS9Za0EjXMVrSzBWB1R8U6YTB
Q/q1ikElWOQ1WnVX+tB8y8U7vaCWWt0vsHUEeT+hVQiA4FmDL1bMI2zDl1VKIXrQyaP1pudVthLT
ZLnRlCvkg8oSzMXforfQrSWl1CZD4EdIuUlkmOU3I4QDsH6/LPbPjjWZNY1YSwcndL4IoKx5uLQ0
VNW4Uu5+FxfELXaYTF0xPxWb4/PcWn84CuzokXJl5Q9NvnKS9UsO41k5GQvWAwWUFqB18oeHqEDJ
g1U95T+IzqNgb1NlGt6lV6hvetiAH0OTNJ4ppLoSI27tL4CQ/bA6cD/wLTjrRnqqly3vVL8sql5x
Ynjsgm/DzSNB2K+xWouyYEesL3iGiM+QW/U+zmfEm4zO0+KAyg//+TuZvCy8me6usq5IoOCUfhtm
dPJY0ERIDg4+wo6oygp9N4oNc+c+KcARtZdt+YCgySVyK3m6RInOp2fTEMKLvPxXbIg1dG0MPlsm
p8p/z0YPHQa+j3WinLLzAbQhlfHWZ3dwRz1hw5fu0H8Q3iaimIGBy7sdKLGd1V89urp1O2JVp5/0
Qdq5cYmkQZnV9aI7YpH/71HJpxxnp7BHrg2cu50KO5KsTRzYybxCy5M7QW3gRj19DDYknaIow16C
J9/gd8ANm0A5qUFy/8LVQMtePEwxGRkBIO+uRZJdKSDiJP0JcfBZ9aSkBjr1tfjBVWAtzr9slbhI
IaBMVNYCFGA43tc8HOnRYdZ4TpV5MYiDrHCHu8NfUuZ1tw3yfeoKRP8JsqSwxA8e1IApDoZKOtWY
eob30NyZwWbb9DQ1UcYFXTuRAEIaX/Y+YdnTFJp4iEI6GfEJhbDXAEHEP9Q4j1pA/zvoBltawtVC
dT4uDYp6vcpfyQBFJSf/UuWr0JJ+FQozgcpdDSrhgU3iRgeBqCCASBFEtXLN49zUnVPinXPn9u55
oM9xwm+hwVeo2tAmF7qQBz0IquKNUule6kZaRu7Re7cOXBCtLWbkqr19CsoYgm3x/erYCUIiu+KG
6zZIS0uUS0H4wLNsES5myGKoCzAhjYpl4F1sffg5ZBgtLv3ORMQzIKhFmp1CkoDOA92PH3OxjAKh
ePbwBaFdiYD6k1kh3VmgvPrCUkpNiay5aSJ/GFdJFdWV/AI56u0fIHLA6TiS34OK/yFCngjgwhsa
C7TY6W6q/UB3aIyngKYz9AjKzGDpS05+cl9gwFHg5RVhaGS9aQVBSkJhUwRqTfKd0SU+t01Ea8Wv
X3CJaMCIonpjundTfzR30fc3vCVzd01pXFFPoHrtGNTy+5DyWLUeS2j9DL+NN/JUc0b1gQJq7fPg
sygsqL1uLTt6h6cWG79ZbDzDErXjZXJMdqio2MHgTfRdHPKgUrfr90EBsnbRzZNjeKt/CXoxj4XE
FzgjvkTl+FY/gFDtqbHcwQxmnJMU6nf07wkg14HhdQgA6/X+j5oQijDnNh4c2swf8LXHCEeOXh6e
RlsYYyNWEhM5s+7jZ/vNDuCdHhzndCHKE+61RjNr7W1D+jEPYKTHqMYG4thpAAMNvsh5EQAU6Ajy
Tm1oB4++SSKCYAy1X56UwM2ugys3sWeOWLHEBYCv8+A8PbI9NeCPjKV/bhwQ/q1LK+yYVCL4FOSj
Ob/aI150/YD48fZ3M1g59/US+VJ67fs17XmaAjBEvF2/Gm6byKikyM8k5/nT37WLycczg31ztrwO
r/PrBSqCt4GCyklnQ9fgPvHugvzUUMkC0LB1wUmaToiIAWARdu+Yoay3/nMAAoP0ID9JuLheHDeB
5DRHUz6OKYMHYhtUSMdmaC74d+T8NFDhl+Iu7QQp65GCUkdI6hGBWyhzkNjCP40DmAipLKF54BHp
rl3fCD+w9Ym/CBYqf/tP2IEKwsCZpAuvqNag3SBhiKuvFA9JhRH0fsSPPObxP5BCqPRIc9uIPEhK
bN5EN2GS8kL8IQE6y9zliMTyi4zYEffrMA2biRthfjbr5h0mHJxip8Qhy/Q+HRuMSBFiaC6fCboB
kBmTJU0bPkq70L5BCK1QSX/DKlzOENUBhI9eyMbAz3WggyBTg2Ljm3kakb82TAt3Js35LpgPeqRo
j3jTPtAiroV8rAvjA0qsCgG03Rl3kaXRzdmbQBIJ49iDZvHvClYU6Zx7ArrsySJ0DApkuXNOIQA3
LTbYaSx92cn8Y+nMthXFlij6RY6hoKCv9CCggGLz4rA59tij4NfXDLNu3srKOnkahc3eEStWo3iF
BeicKB4wBCfRImV/BBriFoPs7oFNzmAs1AJAxmztBKAQ98cZsr13SZnBupTW5YRertk/DFgBshti
Gbg5Y9HSCyVuRhBpkiaCTFlQlPJIpiXHHskfm0You/CrBYAtSDMnyEx+gCBZaPIAnXhqV1mWmZs9
xIUNRyzTHP66B0jKr1owWexr9mEz6UZKQmFOjGRtAi7KN7lSWS9sdAAC+WjYtPOWeP6OBsWDVOE7
K+naYLfJadLyYX3EV46DBfx2T99IhX52FZSnINl4aLGH/DtHuCaYLvV8zHOYNILZ84/Utov4d6LL
oUv9KS02M/mu3aMsOlkn58QeJdUOTxCrriKZtg6XuFhoP/wIAh1F2DWTLJ8aqcJ53BgeLMBtKbfo
ANEUcjZpKZvZSLB4j3i3fsK24ms/F0dB/PhxXJiRtBM34JMqaKYlEXKh16E4eWSHppG3dpY6Oldu
U4eLMaUDVjoOMSOceA3N1xC+Xcz7RD9aLfbIADdncVBakNTK4zAOgBat/GHlCSe9T/nOTWVT5P7T
ELERdO1qWLsaOebNedNteB9kcnJNkUyewfApiATSVYc3l51CS+U/Ti2weQ1c88l5u6fU9T7Ja6aH
d078B6e8urnRDNvFqhkfVq8ZLBUv7wo0fIensog/4JnAqOy1p4xJBBw7TwGbdQFQ2brB3d42Cnk2
Iqx3YoCzUsrIwsIjkNGKah6GspexhwERorVmiAtGXJpernDSUSQwsyIr+eHwuql9T4MP5SsdZHTj
d+kHWadnXwoOajB3+7Ne4hCgA7cvldFcUfjz62J38mKmWDVG0eE7XhhBMVQhQORNq/Rj6mUp585m
DvJfm+L+fuJmB6RnzHae6uygy8Z3kf3UeTsXVSOcJtC1BUgVJoaoOjjJg72/94u2M73abVzQYDWZ
ecsXd52N1Y6vE2BV6kN4NuYBEnR0RsxaM0h1doPjH2X7sBG2YX5/eFob1DLaWIvA23Y8U4LzdjgC
nxOZG/FdbJWEI7niicAP4NesMuP1x2o5WTpzKZYIqzhruEyquH6UrRvZGR50HnK5UcfPmlibIQAc
QYR9wynDMwgrCPBbCHcv8j6LEUSwc/yFHftm/uMIv39yDzFdZSzK7BmFsIEeTUG9QNsKfEP5Lfth
z8VAp1p2thpEM4jt/eB8RaBu1NlVaoMXt/091/8aYBhJ+bSCYrYH6bPNL2c/C8dTsInj+DATwpsL
XSKWMA+mBxe0+cN7IqeUFoMLADGgNZAJDEIo/44xIk4MRjUuWCxmMfi1MZjuUl7vx/JwcJ63WSos
irEg/c8gZwTaTrpni0haeF/7EWbmaw2/KRwfUV3BNZMVBaVHhEoC2WgO/atz1IxAtTWKW4itttkL
7pvK3Ru0R+wug7qf3FfUHIbuVxeTxkaiwI7MNcELhs++SvUDak9XcQSm3oFLdTCR4x47vZk+vE8a
IfbzmRYdcmXOEvDZ7hrQSe5UuF+HDL7sQaXNri9lE0d2ZeOT02Erw/MDgokdL3f8URb7mY1Wtiwg
BxIeRSTGA0pZ9M+gQiCKvQ1s7i+/JqRhygP5ssaMRC7jlNWr00CZ1KvzztwnD4ihQAd/zckxafdf
fy9XWZ2yJy16xeRvHyieVEi36FbT0zBkYrtcpPs/jT2oBPEWQfOCaBpoBIxx4AoBe57h7d0BERT2
JmF9AQDD/qqDYttE8MTaZ7kHNzhREeA5/79e3O+0Wp/yooCmd5SUqyN1j4jEu33pqIGR2khR1OAT
vji2meLnVV4Mu+uDBNM2IiikuNB9nFYwKzF5VHE6aSUwmaH1XsOFkrfg3zZQWGp97ff9hHCrs+su
Jm9MAuWfc9L2qoh3XVwMZqSrC/p0aJoM9NzH3471IRdDKkRFBq1jFsLqgcdgk33xMwG8efbL4By+
HMnwgFrR7+HDl1ScmEs4d/ihV9PFvNwqbnuuzbUIhhEo+eAJPQAPiM/JawwgzNEVqGZzi9v7UnhO
Fx/NGMt1EbWmMifrQuuT/qM3wCgX1mI7akffwSc4bXc53xCaJiO557aBzxBxNs9gMf4kX0TUh+Wi
hkwkFE3OlBvyaTZ/NnC47YOnbuT5AZ7sVuauuEoJmUoF4gXCgXHJZi29Evpu2JzSV8rdfDtTXnhn
/dlOieaZwsQiedk+QpweaUF7e43no7vp4wZMfJEF4GjGWeEE5tPvbF+5wrenon46TdSPBGVR1mmA
QTOYeczgvzDzHtvd6APOBp8CvussjunsLdOSmFXie2Q4LKv7Ypq3ZBzbTFTpkc9BEFNPx2PPTBCG
FxNs2a1tgJrBCJb4bW1f2z1VMequEO6MC6gDATfDnFPLWm6oQBx+U9EnCkzfpyOcfpy7YcRQL0L3
Pvm7Ub3e52/kUI3taVbF99k3OtvQonk3u8JsToF/hmROgrnF5xhPP0F5Id1SeQ9UzruBNuhmB8WA
/c9bhLx7gHVYY/73Cc/e3ruOSr/06+ydPgcwGOJLWgzPXg8oRA/2NGGCwxyQr7qPubbqHojWoyoU
agQlokNV5smMUZp2+cXDBW6Ne2wsf3pyxC154qTdVuLzVBCM3ojsA0IQxvqQnq1cMbVf3SeL0hGo
gp5rH4mdwnPFT2CnfVDVsuV2+xihDehOZuM23Qa6GhwbOFPhXWzptkipSjwvkR2psLKMfmWRUnXK
Pr7Q+RevzvQYL3vJZvMdXvvNVLP/DbV5yZhfc6xL80hcAgAJd9g8bS9TNasGeYNJ79XL22CVOw7H
agBSMGvSQnOf2SipODcseJsjV7dk2HsHfs22oC8rfHzOoF5tcFZBk2X298CrLttzLDHc+w3WQSRy
IpgkD72yoNzU+bMHzVKCbqdURh1rkwhCQzWWs/QASKIOGeiwDD6cKTggTLusj6VAJ81coXP/0ZjE
XhjOQa4a/Q2GkPhli03HA+GuzHJo30cXC/YoXXqElb2obQeNWbkli0lykXsZXD+mS1KliLBXCaac
EEKYkrOrlwl6AEUrsqaRTNGiFd7YBwoY0o5Gdx1TquP0QyNki4+QWG7DO5McLHlwoAbPxYYD8vCw
hZjJo/L2KGDbsRK/ZiU7RlEz+ZVwK2gsZ6Hl3L0mvCxpNTGhCN6gekw73Ef0ZtRBuZFAJJjNKhO5
iMhHfEa/64sXTmZdA5kApH8o7xUNHRK8A3Qy3F5d/momvS1W2XHYXn+37ak8ub0/Dl3nwhiT4uYx
f3PXLSWUxmmf0o0ls316GOFk9cTBiF7XBuB7be8iEqgdeqNh7WiDDsivAM6T9ZoyenYP47g5EpiY
6e7LvaNqcVBkOLvpJ9Pz8Te6Wq/0w8OnLl+Ui4KhIh0I8HTxWuNgWQxPwwVyE2g+/O2X0Qodveo+
pzKbOQAR0z5Onz0U6bePJWmlCyMWS7sYzcdwuYwF9DODGdYLCp3+J7xB+REJz9uOeQMx/57ZLTYw
KMhdFxS5ATheITxaeBMuoC1SjeCY7r3lWMyoXvCFlw/GWKCwdRjL3gaLo2nxMdX+PYgNX1DDJo65
DMOl++KjV8sDEpDGbeu9xsrqMpamhwfDFqswEPtOYHcHmOFN7hZ2jpMJikDk7ST8ilUfrme8If7G
jrkqcsPe9nJZWNpEZmY8TtFtR4d0pOF98E2PAS0umZV0r3BJOn47Ltpui7J+c4FfwOMkqBvYmfBl
937tVsPWEPof1iGwrcnKVBg1Si4aNR+HfgZ/JO6rgzoQoI0Gx2+EtRBvhftFnwYXa3ACOxfzmB1v
phUs1heq1CMDBqZYTXwKheKNTc9EbMu6xpJw4JzFE89arMh92h1Q27KqWTDUasubESTIX3tu7Qhg
wNcx+rKlqW9YbDOwuICTIJQ5Lxd42+zkS7a66q/ZBxOypck5DWvrHC+vVNdiP9D212H8oUIpka3d
7AI6C9fTgi0EL40Nzlc/FueHYCchogzL3r7TZshI7K/Men+CPLXs5WdzttnfaenBEf4UT9ooiGSD
m6vwc72xYvHuQeEiMpQn4guhWCZozQPwv7+3zwTdMgO9Ic7fMyOak/KIAHL+Tq9OJuhzE0fMjhvH
8CkouvFIRoEF7tCEFcOxsnNkUxaGijC7FpwgV5u7CRCb9Nmn5kQCsFGFuPS/HTJMjRw+FzOyFrcZ
5to3+7DnQDzU4EhcIfaSIkCzHllw3htI1wcRfVied6w+dH4wal0iwsGomw/Kl7djQSrB3yhiDM82
hyKhTxIiMaNtch6nhDtiUSn6etlziS2kMfDks0keS7FIxDYJY9lHSPbKyeQDYmOAIp9qqhsQw2hl
v+/sGKCsPs3ACz48C5PJWVAHB+ncy2AHZQnAE628XIo+4PECqYuY+Ikz/BwOqmX1M8/ix8LAxycp
qk36DbE6ggNakX3Fy+knkYVW5hNQJMGrT+/iudx9GJRPwM+DQ/wprAP+8VNJGhSg+F8vrrErHyAA
A6oLoU+eXshZg87s0//Qb0sTK2cfIAQGQNBO9j6nlXNPXjTLps5RZIvbstgMwKrgsn55Ef0IYohD
rBrhYD1I/YDT2AUF5NPcwZmRB3BT5kiIQMEbOCFfhpAyAJTJtRj2+LyHUO7AakpPt0Dp6chYnpzu
qYwl2nSBbjfe/8E0PP/xImnI2xO880huAlPGag5AUJ45uknmSmg7LE7pOvmcgttaxgvS8gANSVW3
t4kIzsbjGCEdW+rD8H3SWrGsJNwOQbdQoLGLBQp8Cp/ZBHykvBxzCn3tpy/zpBglcYDBnRCS2qi/
4Y/gNJTzoF/31pcrGZ669g0G1xg6zI2ZOPO9Di6JXYOCJsC7x2aStv1Vn5wuVIqd5BvE+2XH7QSl
tY8nX/KpBVCFoG93lkdBKr+EIm2Zeh77AjuINTZ0LJO69OFm7E3fiEaQSWTMoRiMm14g/VxhjWX4
dcSjzLAtMqtp+GD7O7H5dp9s3OAAvJKCDr7Fu2JqOLnA6oTHQZUDDoaviGy4t78jhldsuLx025Rs
ZenwzoG0ykdYWUkBaASESB3mma/Is82QtQMLLoHCMG74wt3PtjKnEiLoCeqYZ8p+SH6q3BLLA5w1
vO1zBQ30TF24pwpjlnCl0JK1ClmxGhzhwdkJ4gWErRtMH0KVWGQlgEbB4TmooLHobAlSI7H+hU4i
rihgOlZ0seY8RwubFSUW2qxJFuj05SBpY+/AUUq6C0qYwUDytGozosi54A7JwxL0LSqzpE+RJSMV
xBh8McJlVwsosCLqN/lP1eoGJ098MdJU4lXR40BvZ24CjwUndAcJPrElEdWfmK2hoxmsUJouH6N7
KqkTsJjqIHojMsXNXzKZblO61i60qRaEL2+/s3XuVNFXojO+L9GRqSVTG55vTkVPPsdSCW9APVMY
u9L5JGhIQP6al6DDQPoBsdE9rCowLuaFH67dHRxzJUZkSDd3xkcq2h7ya551alqn9h7Ry32xsAE/
2a8zCe4LZ6aZMVCkWU6QfpvjEEuHcChL4YRx2J1Di8lFAfzEAWzNCXilWCezfQz4mp7dmOUk5Nik
9GjRoXdtpOXkDKax3zGnZgc6/4mDmeCLEjlRM+uqg543reD+SLQf2y/buMWwM8MX8WqsHEzzcKnE
FEHcctCX0LaxjRMDJXM1DHB6/+ZfRneuJN3xtMvXq0aebHnuIeMBC3E3ZArYYSaJ2T9fesB21Zrm
1Pkdf5NH1g1bMXpO+L2K7bCA8i7SOejnSNzwffRItN1+EvxZuP+U4RCAoyl6J4i/RwMy9QfBzVCL
1Q1/YP2CmX5nYMdhZ9MZdZ9IZ4zvzWim/FZwB0Z9aMZl0Ke/WtjUydj+jxpNR4Ww82VLBOZrlJ6S
ttNGSHra286fR5Pvyn7Zjp9evXc0xbsDBzYNiB3V0f7xWJ8tm7EyOyhsRbfHD6IwrMJWw7sCMoVn
BiPjTOZasAU4upUn/csjUvo3PKgPF0FUebjtpkfSep19MkCNSbe/YyzfL/09pKMPWmP6zFeNAPub
tCEFpv68x606zOEV4uu0DtldT37jZlaIgyH1M66hzmP/pOYGOt9Ry7CXshnvAC0Xdg1oBPIltMjn
4BGx8wC4XViExAdDDLHMD0i//QikldWcK9UJ3n7MAYQJI7Ng3qm5HDPoA6jDRQAs/wDxvs03zLZe
9TFUxvmMC5tMkEdftosLDxzRXXwcNPnCnA4/feZ4xCvQbwrgrG743B9X+gP78PfpKve0xlsRgpYw
fj/9xvAK5x/uB/PFC8OWBvwCoCwkVHfhjDJp7KY7R4A6dBoyC5jIC25FHE5Zp7TelXHuhd8T4nUm
9vZj3Fw9/t5UEif7UXH5X2z/je3Hfyd3rhU1NROvl9GiC2vATP70hc0DXn8BNxSG2BGFAGMRGndw
O14AOO7FYN5DqcyNdPhr50YRp00eLqMeCbCQIIvxGaourSvT09vfaXAMeEteSVl7NaX+289PQnGd
UwRPpOAvsh1TD5hFVSRUqaanrOq+NLtHhAKifeAucjJ3NIA1vpLso5dLo9X6665kXiIkkHf0AW9R
AHvXr/QLpSPQl+UGVgW9UcDgl7Obnw8Ll3nKDv0R8vVypNMXIUAv/VBzTpC9vjh4FCPxqEOUIpX1
hZ7omF59DXtCXMk62+uotcUVY9Z0uuueW9lXv73G2uC4LPw9wDHhTAJSFz5ICRb6nN1hg7AOnSAV
fEPb9kO3KtgtzrvlCrOKVHXmcXKTTwx3wBCp52uLoR2AS8ddZFVBnhhtFl3nWIER8vGlYr+livNY
9tx9+gwBh0qM7mHoIecnuU2zNEizDw/hUxdB1UTYJHcf+Ar688d6howM6TCRb4itu+Zx4/rZNuHM
vNsYDHdTFsHRJEx7YWSeanjA7fRIcbyPhTaGIIBxdbJ3dUvuCpKCbZ8yTOb/2AIjvZDNXlkJ4YZh
VoapJSOE3/0l7+SdvN0HU7Frti0G5yTLAhsfewxIGbRBy5ai/uR4zNdxie8DkGF5/jbd8JF/rHFc
WMKe5NIIFfA04EXkbI8/eruU/cA3LvUD7KSrrA5eWnz0YKEIME6cOSYcVx8HIzpAqTH2yMORnvGj
f5wzFoX0FDXrsqBHomFkUNqipxdG1Zv68szn1U/89RWrTYkUk21g0sYCMvFm2IrmEIq4SqCxFtUP
LaVZMAhnw2Eq26Eb/tpYFl+A4STD5eRXQVt8NsCpDT4BCHMkrZQd09RcDDxQkN+xumRlSMMLVZYe
kY3dySjRWhCJjqmUl18aYfkdYL0cyqoQftFLeiMPOzN6aCa4PAUforzYCsbfceWyiHZTgApoBOHV
ug+7kNUfqUxbKpYZUkLcDASS7tBJTj5Wc4qlgjXbmTOw6ZOv9QCvP3wyd0zA/HfEo+e+Is7vpFR+
U0sw/0Yiz45Am/fsyQN5PjGphMvOxdWvgGwvF8IGlg68OR8CmVzGPqufDU/GmnRuEbM6Crh2fO9z
BnZtYoOFCiOsFAxIwZCfUKBLe5EQvYFG5mk3PHAoMHTzsW6gBDisGI1Ar1kvEOeC9ZJH/fmFoHwd
8UF+k6JOK14h7tKxQGvHWvzs1xQV1ApJIWPI7XlMVyl9Ssf6DTQISGiyHQd4VzH4FwTIDGRZy/yP
toYt9GxTcqDSsTj7JSy8WOaABiJ9AbDE85OditHJ3UZ/ybg6/zKehnsTIcDwlZihJ40Kg+zSU2da
QbUKx4vdStYQ42CWiBAvmSHz43iyAm/TESzcUwcPfn84C2yfmIN+AixVbTEthSoV6MZxJF0Uqd1E
cncf/Ocp1lAuouUevd8wxBeuitrQJdCMUFP5JKH0yO8ryta55t4Umi2YV/SdItzW6UWFlt425xLH
VcRl/i9+vCcuTYjKSUeX1O8OvhWAMzKV3HliwUhB9YlWK9FLE50ar+jZcC49Q18a7PoKptKSE06P
hOvZk7JXkixr2EKiRD94VLZICWiChU5/iruUSTj28E8L1bVotW+A2FTQIntfRA0xdhajZ53bXsQH
5OFiuywh6YJe3vOWsyDFBzHhBf1hDcEfHhQKRn4ggWjSgOp7FOBQprZN4ERHHFtUSwKtq3ARDNhg
oVnBbVKEWsXPDxF3w+VHWGlDuHrTagNzUvHLi6zIK5f4dq4IX99GUq4ESMT9hdviKldEs//iFjGz
oCvnL/kioqVHh/jm46tOeCBTZXhi/1hXQoajjzWvRH/+7NFLd47wnoSDMp/TLpPT/btIYiiAb6BN
GF1F39J1VST+XCqJUSJj9OyLscEFwqw8Q/hfYCPx43DB7ArQF0zFeBYBas6cZyqKyZoxGOPEWWkq
P7sMug00a3KrxDtTnMV69huzphEqeenaz6N6i3BtKZJ3WQxPlgxMMLl50kcdRwjqhbim0bU/MSkk
Ym6Ody56f1ajc0XTgCUfb6Ub/LCWm8TVtgM0tSwmvNtE5312ei8W1GfcQmOgs5o6Xg/Xvb3ZHute
iQmdfG8uToM/rHSJsDOqEdF1NtoALj+KiRx6ISPx6DgCnsvrLR4Myy/GDE2zZB9Gml+T3kcEHN7G
ZECxUqX4l4z10T97V8KIeOtdS01fJKgVcHhgIHGempIS0OF8se6JJM09eVE6t0tbCsitOsfZFwjA
3vXJp8fnUlQLWBaqOwmoqFharUlFSoi+M24kDoivY2sFusFnXngFhFN0EYwTSdUXc8WrSb4xlqXU
c3wb7OMtAnWT6/hoSa8iD8iDa30bNUrzjVGar09R9yMgqTjIZJHwXnM6jv5gXrp3d4S2EaPygw2i
/3aY6s8hG6i0vkdxG2E1EnhU2zgWMDj4OmhnbEafbVcF9eIeM1bTszvlmXsRvuMBB2fGwgwBaviM
3wEhwWK4KdKjNltgR3cV8Bn7SF6X9cJc3PnQlXV7yErwDyAr9I4r+6BOF0vsmtGbko54uZiPo/Hd
VMPXDHxVpQu69tn12Aap0M3FH7EFaM2OEA0tGlicRti55VedvmdtLqx/mjQxKjYhOpDC6Fa4XoJC
TJ66oaGKQvsrPJ7Dqpke23CKOqjX7nRG9FdXJsEFk4RGqKQiiZPPu/bfR7ud7iMEv6PSOKyQ+JE+
rcMEHcLvXNEVwEwaP5ljtWZI7mgFG+ETuwT+viKPNO6mWnxfSTex+WlyhToLKoyqjlEQfSKHD7Mh
4eAjtYNgKN/vO3uCX9Gz3SfAZkcE6fiVyIEoYqSFK1uL+tu8leDi71JxpODRETzs5j+XsmHLHtsB
WOAwgDvEHvnMW7BS2Dvf3AFGsLiZyLbJNWHoq7gqkaQZYm062m6kZwxrKVuZi8MCYcuawrtdoB2h
nz2HCm7XmAI4D0cufAMqaUliO1Agomh4wx++BAz+n+/4HXnxgoc/UKI6zcVW5xKK9/dtyoRs1gVB
5+xWkqmY44h9h8yObjBqHyAgGmRUGenu0ugQHzBbabskknDK2sCzF3JL7vYdcEeW7J6RcmvQBBC4
hAIKLOZHvzV4rUkhGNy3Rx/fxF1c4KvBfkcEZ46bRlI5fURM3G0uOXAUE2f5DyH2Hn0lkOG4tPYg
CW4zJdAWgq7Ke0FvRVHBeOAdagFmAXmdsAYh/HLh0A9z9O99AYmUFFNXfx82+p+gwTw/KjvUAA8u
llCDZZUI/bcM1IHeMno7EAG8LH7vsKTTtSFNAWPT7UvVYaozSDZ9nX9g4H36i1ggkcbQovPEvX0M
+vrTJzIopJraZvDokn/a4n+zUXo7+S6iS6f42GzF8/bMpAzeDx86UNXDVRJEs9n/0bakGlJ/FRFr
gO5YSHGo36Gd812E5SMaANA1xht0BRgaUTFBUZ0D4ByDt1Bpn7SMZMiiIqgpaDUnE14rQybpZ46U
Ty9zKQwWKYkRLdiHUeGHzMk4qCU1bPuyCfAbSZ8DG9ICatxqzFUOOTdB2MKsgA7CEGCezdXrYUvE
UJm3ZAohHA78SPhM8nj9GmqTXgflZ+EwvrdptwrahRf9x8OsfWwHaK0WxjiW/s6YHQ1QbCgtXAXa
bAT9UrdSz0cKEoaPRendxFesxcgmhn8obFcYu5Tb0oDcKNakOlT6TB75KN0I6XTYaGvrWHCQ7YZH
AdGsM9QssOCA8YXw35JtMIZLYdX8IjhtAJQMYpur0HlqOpAXnNFh0zqnve1iynRvWtmQoS5gxzow
b+GrLtk4U520UCEowDFAVJAW0KD7l6Q9eZxklvj6I3fHPM2E7ql4JD7owXI8LjcVKoT4phnL8XNA
qwwEgar0kDXAxse0fg2UUtRm3L+2154gxTWh26AZo3UDAxDqZ4kQgJpd3KBkkgwd/A37G7cmHxhL
p4ikMmyxZTG2kG2FzY4iHBN8FRR+7zZxuTpSBIPdsZf6WvqPrqQO5ec/V3D00IH3hkfF2WU9oC28
RIc9jj+n8aGA/uDiMgbf4WO4CTFXHewPcDJ4G9JrEfJLm9xy8d3uwas8YdN5QXlGK86RT3tH5eca
tMtwcsJWIM1hc018Gw4Yt983CfXoRZlvhKl41+IkLEamGNvjnS8yem6Ki5nmy0g1/0D6/J8Ih4j/
4qhKHxzo+GqKkfvwb6Ijtu8EorR/iwyKT8IG12Lou3D4BhUkZywzkzdHT1T1X6sDRgzB3kn/howD
h5O/wiyiFjXB4Da4VwZBOxm5f4xmze8KERIBtzqYcRkRZptgy0g20ymgXLo4d1edjB6D61xfSaHR
4EKuxPL4FGhdux53VjjwNlaje4ShcWETqeg9YXBTaBTzZ1QpqDcLDK2Lef33AkKjWGU+Q5xNqw9r
kjtJudE02jM8P/2Spm7SwJ5ET8mbhYSMqyaGPake37lNJlejOag3qL/gurvih9lbKhtS0Z+zhaNH
kzUGMS6MJSc17MmYLjJDe00kSScB3zjUkgqAS2S91rIuHBGLSE9+h6ANY8MpryJHtO1upidnxh5i
sg6/fQJ5RpQ6jUgk2UuiTxi28+zPZAYTzprrM3uMxie0trvNBzjxnIcz+/e4Mm8lVhDjyKBe3x7O
pTZYBXjRlbTCdjHFtQ93PMF7+FkdrBPBYqakf0Y15FVAHm3AC0AGWVv8qBf3HNL5rOeGIRo4UrGA
NpjeZN2sF7WYneOpKWbOYENnI+5tRSX6QSE8LEcAJLJjnBz2y1Z0sU/TY38P7cnKaPPZkX6j9Sz7
bVVsZ2bMit9t4M0OkUxC0n2yY1xnFUGccHP28HaacBOQqbeZ7fdw229sxbk/YI4MEdIJHtE+oR13
6N4frrncBvfZKwbBFR4lXgr9fX/vyZ+uGX20q/VldxNV4Hg5my0RksXYkIIBLA9D3VVNyOjsbkyQ
HqKtXCrcgWkDOtwxbTqoYaeVObFhCNZMvLl0c2yqUkJ1nnQWHZqMsDOH4NQddAdtDFEEemhFqg2U
wQQZjsVbtLW3mPiA04jHAL1GPuRZCoeTIlzvfHKgrMkjb3JoALCcod53ucYkW8Cld1tBRViE+w2w
EfQZmNmTWYiL6agYLQb852lkh2u5eU4vwfeRPpOXO3HRCbTYYyeyfZCpw1BD84TvMIbo4MoA8DQL
xo95nY1fnBILLHrdmL/jUv4x0WCyYiqhoM3QjskD53xT3dIRSYLtNv3wYePI+hMhaGvmeoFgVSBD
AnPbYaD18c/OP/4YrjuuneIVF8IuiclshJkRvzBMty8BZ9kYKYbnwQ7PQNSAue6+HXu/zFMdPtD0
6INOMMDG855CoO5DbIUy2eURZjNCtzZGJWMEILiBzpYo5qbOuM2rDsqh1leRA1CE2/pfh86O0zDg
NUJGAH8T+j5Yl3CrBA+7Zm/8ZQqYkKpdZvs+lIsHImXEniL2K0ZLFcD/FcezygbLglVmxOzF5EDk
uihB5M11UAKsjynImdWghUvePIFcrNqYcAfDD6ciP2p7zKvgm7CpI4SKwT2tXnoics2V3A7GOTTu
WDlfJQ9BrJPxiVw3Z7jwspH/SQg2H0MywhY+1M20ay38Yc/cuZgTp1CPh2hPDIQfRO/14M4wKP/N
JpCGVCyc2RX+JmkYPIu8T9AjqWRatmxcCpMlHpo2aJybEXdHqwJ2anpdJ6BSgFqLPkSzPVgQWVdk
FDcYKMIzBwnLcAehYKOkoBdQh1J5lB4E4wfcvQzlDIwb3wtInp5zPlsJdaV4iWyE898ANrK8LaUi
x/AuFxbkjQp4l4u4/zTZbKAIgLi3F9abkgdiiwu2/464zyDoDOKeWZflLGNbsc/YG2eqY7SNV4vH
nYcPNLT2Tyoestb55bSZ0V4sDW7gxSpholLXj0S3/UVz84irvM1XtkU3xIMvhVKxgbo1esIXxihj
9MD8FmQTOxXARTZLNvKumu78j/MBJn1hqKu4N7brRiTym/YU66FcJwiKiuiYStxIOFGTJ9Uga0EM
vhvmX4Fhvp+qMUKhuLvRcJPAX3oiuKaoZzChHqLfka3s396IvouB1S3oOk2kC23iTO7OK7k6rY4F
t/iIKQtv0310wxL6UW9YrnQIxLh0tMTMRYiM0Gq5RmC4TChe4+4kewC8LvggBfYAwYsIMwUfFKT8
xymMAfesTPOYNCWHddtj3M2eQD0JsIxxJXMshu72mHnYqGm9EZMCXsOxucOq1Jzn6B0f8TOzdjMk
6kev9LtOLA//x1feBla47yXU+TLssAOuCcfDDZhbpoTL5TM8DOVt1+FifdYMVQn2PFOLNdwdWFTs
Mw0X9SpH4D2EeSYmvgVMMCrtn6XwPVxeKIv33tFrcbOQ9cOysjkb4WZ7gqHLXcVtV2Dzd8KUl7Xu
NeHp9qxNH4UmqkiD/v9m9XsZQy/wtjlogvmMn7Hq4NFnrxp8jLmj3XFUa14uD+l+KKpFLXlZljZn
bJ0TFqfMW/5VmqYrfnakBZgJCm/qQBa6FJHCsOVXjh+ZHcFLkZ/UIiMMauN+I5oInXZZHB50C9Qn
v7AE4wOII62fu/OaPOZhZ40tmlCGQS5g1px4fCSdigoGgksuHLAvoFZ7S/D3oAahmkPKsdvLDiZn
lqQHgL3Yqzl0lB8iKpN90UVS9kDoqKPFHxLU+Bk03kxib/AdUiW99xmxooGa6OISVKw6fsNpxsDG
qHe7KTFgAgfr0vFJmpRfze40zBhmUDi/SOV6OXV6ohwCLbD6TENK45upozteA5w121qiq3gLGDTA
pFxiGiCOtrwX5tQMIT8I5hVwwvtSgVSAloTMPcXsXMEZ5z2QAEEy0Z6KryM+otT9eEq+WrAk3nw9
9E9hZvY7/MSH09qApeAhe/dOqEdwHZKBEqYF3vNqaaSerx5QaG54eikQsyFMvAz+gOVTg3cNtNfG
wUgEX9rVwi1Lb/3venSl2udRuprnv+0G0y7U75gFO/C/V8e7cRnTEZxPNrPkXQarb9YYnsd445zR
MH6Mh8Zjh8NYc1K/HR7AYI/M5xbVK+kOGuZnsp+/2kaTNJ8/PpU/fuGonKzFwTlXwBXWMRGS/Klh
CXeNkatMJtzt1gwYHeE1HPA/ZQW1XqHDOyfHOYNjorPoAirisf3vzlSh+vwxDeL/z+wYNPghtIGd
vy+lX9YajxsB0nOzBzrpnhWfo/sFp8qpMAXA8W7bCeK2E5MmefcPwzenv4j+3D90jZLgp0ffYL+k
+o0gqfmyp9nemf5xkZpIxtbEmA5JEgpDBox2yNml+E+nR/H9t34Fb2P4NyKCnWDxhdX1j4TBGmpK
pIk487ONkhAGS9TvUF76IrNhSxC299GLj+lu2Ei+WDZyLIo3gsgeQ2olnCJhrn6DEstrGcejREnp
PZcdZP17T2ptil3vClnGW/TvVJX6EiEUBI8FLE8Y2hhCNTnuV+r4Pf/+Ve6Jqe2BJW+XvoIVNnYJ
UtTKxJKRyPzMNnSfYbZy8i/psrKpB0qrTYzDGi95Do5bzsgzeAcvNjZqxuaUurPwryNqOAZbPenB
S//M3iiDVbHOv2Cv25ZPYT7KhnpbvsAiCMMLbrGaM+t528e0TQf5tdvOa6nm17d59oQZ1WFWScOa
VRX64gej/hfUXygEaE+MY3IOelfYnNV4b9N4mxQ/ZxuHK1aFOl7030iSBgXXQukX1JjYGBQzDh/p
yPsvxqRylnNgS2V1H6gVB9OTY0M4Ab3hG0urgqIAXKLsJ8Jbl+HZxT0NRHIpikrsxVY8hGhYtiJF
wgK0D6k1FXRne4ajLN+UnzXi93k5KHkZOFRAkhb27X6O5x5jOQSQnOX5g6EjXF6K9TuTLbpeF7Tj
DfWMpHXoF19Ms5hacoMvSzU40AEtKWj5hNNQDpEvZxc1dIwFL6PE3UgNaLNg051Gd4aoBaeGGG08
mXhzYzoY4QgXWYWkeqFxKZwWsmW4IJy0kP0Z0TUu5ofpMlNyB5u0R5uqU7AvlW0qBsUCgrKwOmXf
RFYm/VK5wjlrXCLr/klHhx8EUMqEb2LoIz3swi/bQlS4D6u4Ge5mmEd0Ac9pkE1lemEZUdzZX0Y1
VKdH0WVGJVI8Ys0yhGs7p2TzQDm6s9g9Doi/dQQAAj4xm24aLFdxtW++jSce9FTgFEZY0+PgyziP
3Lyu+YZBIR3hzme6yg22JiGIT/z0qb2hvh7gOKC+stQZ3iUCfSKI/LBQDs5r/GS2m/HU0F1IJa4B
6lvqtuigWPD4znWb9/4mY4FG8rLsYfe9hlTTXnfbNo6sYa+wlTV5ANq6IGesoEnB16c53b2NVm2/
thq+2A8fGxKKsqetDXYj2ipYZNP3lk5YFXrDx8L/LexmzIQHPXx2P9Yioyu/bVWaqndh19MDiVyy
h5wIw0V6QbpDcsnPlOniI382HlsCLzwyFCJZOvul5PO8WAYd4vm+bmOMqfUJOIXWEVZ6OytCnY52
4bCwsIgl5HpI+zVcE7ISPeyLR7bPXBXEi++ujPQxyIqvR82Nzk52t9gL+C7n+BQiFyC0+2CGApJJ
TGARltOF186ejnDzFyFSGV5TfghLZ63b5Lz9x9J5bamqde36imxNjHhKDiISVIoTmxEwK+arX093
rj33v76aNasUYYQ++pv0itvEwJ11iThcEW04jN8kqorAvIe3iqTNzEj4dQr75HcQdKlGlxCVFuEa
GPWbw8UMaIfoOGM+3JHDwQ/NnR5/6Zvk34BnxYpx1Vs7JlXrr/OnUBnFnb923KRtNEJNbPYMuNe3
o9YOsJQ5zZRYiTturyLOA1MlfdXGIxmSh7ouggvMswuRJWraHrX+eOUzy/rRjnvcsK5ZLnsGvzxq
rkWpWy4lKvLmbFCVkyoooSidVNo2/qOtPSH82Y+/edMiN2X5+9YOUt+F7976RKxwUhIrLoyDqTid
J82wuDKpsitbGUmySUyAzMWv+KhqenOqAHfiEQmG5s1p/ol5fhVs2IcqcvM6/L0K7hIxNIhl8wGF
skj4FaNbkpNGEup3WpIyU9b6hwaTc/NfCoZgKkmUNx+S+uCXPUVGYyFmYvelOON24KqPCcL7RQJd
SbXHkI6X7kK787FEBtKTTc4FJnOqnD8ethmEIGIqRoQVGG4B+myl1i58RJWDje+SfOjhdQQ8PaKV
SQ2JGUapDyxhG9OGSzhdMraJBevo1/gfwFJrjwh0DwCQUCNPMt8OIHg9PJqfa+FzksHOux+S80TQ
5GtA1y68JN3l0ez7bQKogBfNtzN323DvMFl32tBhDALh7QFu1tggXG0Jepu7c/KY2rMCRz5CpEHJ
9z6vDi4r3hpiGyeaBDqw7eHXhdAIgo533Mc8dEQYPL9Ro+79ZdeSQrwneKwOIh9wF4z6l84m3hwg
9/yFz4rm2zjHvADwKDD8AqiaCBYI4JzkFt8H2PsBCAQV5bYaNbdicM9PAgB/DSnpCQIBhKVhyE3I
30b4CeTVBNOV4L7S2GClgoFJA7RTUlVrAtm6dDGv+gEOia4QtKnwoTrm0SGgEZhVot12BqOFE33w
9TnBsxK6RVSy6m3IB1oWEWFxhUki2RJIlhYlvFmIBG+/5PevNreJUfAvOI+HJLbhBZFCklzGqOCp
NbBj5SSDdbIMS0mCumIjTlQ28ZJ7s8zEtPAxefA92gue4rdZsPGnlkchQX/8OJ51wlgkMkrSz96O
fL75mNuJ8TfHC2A417Vd3KVD+REGRU+vNGYRnEypwrBQ3Nwwf74tpWVRECopzQuV9KXnjP6Eof4N
RoQAxowGUqSAjulGm/HOQvssQHlMZhhrSpyeddflH2h+lMnmbDPLJE/wqMdfebMYrgOPgBPzVY/l
fQl3sglu4+YW2p4UNo7StE3kcwXyrCAImxyw/ZLkO0jJisZ82xkQkbFuTI866LTFcic5eakk7UnG
FXJK0qZ4erwh+X5A4ledoEQu7GRgn8exI1/OOX2Jyc8FW/2P2SNeHNqJMfdappIS72sUDmyAUofe
XEEXke+Ufwhw7Uvaz2A1PCB10NI33kMhUhQO8HSQ40lPzAAEzyasFFGRhR0YHggdcnXaZ5FhGDCQ
xO9choLA7pJCx96vL0OB6gmGRpsmqL+YJtJK0m5rZBD86TCPr17YWjB7JNYwZFS+CJJ2FGMpLJUc
B8HlabysYxINRoVfk4td8/tvHvbACgG918gahpCu9afLbOC9MpmnQOkwT3IFnklPf6ZQTODuLED+
/Q/X3NNTifJ72ftfgOGB5YUcdu5KKlmSJ4Mev2gMINZwgaV+T/iai3uwJH0hAcE8/yUZPCLuIp/G
s2BxvN3mQrgkR+dlP3BX0L+q1mSeIp+1a+y79XJ1JEPPwEu8sWxNOpOL9ZAlK5HlroeFIkQOhHqK
D+Zw9vgWdUrAlTF4ZADVASn3FVACqx1tca58yZLFNHzYKQlnuBZx6SxcDBn6b4K83Bz2jyt+azeq
S+KCM6kG2kGXHb6mDRa34ydICrmBrHHECoy78YXmnaQEslnPrYL9HedBY7eUDZFQXP0wO/E1ucUY
x9z8L1tkQzss706XUlxmGluKU5MniyZktLmxfzT0A8qKWcEhEl6zy67DgYgNcYLPDPOurSkXcw6v
3YWmAT2b6TIY3WdAH3OjYAmlamELZ2Y+fTZIGibWkVnUJWK3gHba0BWcHvgvtG2t5oRp3FTttWmz
HVzCe/IscXzUwp7eRfP+W3f7ztF5xK3FNb7WEJDu6SATuwdC/7oi5omeKHZwpRafqYf+U9HCm3Om
06d1AFKnZ3JFp3o1X2gSogN0HolWaaGrxok5w16aAA7MJIadktO96HdEyjIfiXZChAkfXRmgmEbD
HZUpzDmiaGhswOfx9l1W8qbJ+RqyzVUgp9mJSMEu8F4bUtbFvWrz6S5j4FzRin6NY82sJDuUqdtm
RyDTwm0z+U+Sn8mqKf6eg7iiN/d2Co+ARZYb1iKJ3azMLvyd7hAbMLdy3h39tt79tczLH5st+gxi
2x8Yud4rTWXdsKszQo7e0Xx9fjzB2+rsvCno0YMaPK/XzuhRcDAw7HmqXlhjbz5oGgXX+IK9AFHP
T2f+Nx8fNyTv1YFELSocD+EBiR6JqBNWMchj0vMouXVY+NrC4ZMOiVDM2iwqLB6ysx+x4dbDZQOL
GVPsXdmZPVcMdOlzdfTlPSQQgBly1G/LfixR3U23vFPeDDh794Yo7ZrhqmO88EEktakdt9wHhF2w
S4pbyttQqtIaQv5RGzddfIIIiUSYR/mKOpz/aGR2oSgEO5rTcsVDgeYPZTDfp7Oo+nu6J2r80TDL
Fna30LjxC9jRS+74pOCiRrSTKoTBGtUhnHPomvolXgDeQGkm+QpSKtg1mkS8NGezo9uiRn+RWQPZ
edHWFw08N2pAdA+jeRx90O5pkeHfjWwtDvprQFpnvUYuNeAYu53c6IBIv7N2RcMq3GuuEPYgROUL
F/4xXnQtmwaaIzwQUKjWxE8PAFNQudK/lZjSHwBSiWOegPanuKsvLvQKkJfUADhyqmRNgEYMMIf+
swFIV7m8Eg1Wh3GB9gdOgvCtO1aP3DSBZbt22yZnOvqEiv3mMAsQgRzLhHqM5Qt29rz430XnlA4s
MzG5bHOiwmwdieQd6eJJT2iVdqyWdT+ZNY3RqRhoVRwC6aqtPpJE11o9acoMwSUHwJCfrBG8vRfq
2cdKDkRfKnaq83ELJ9ER9bPdNyXSVurnm3P3JfGalgxZUnR+bqbS14thAVpNhIgW77HTjYmd9Fe7
m0YTaM6wR0S4QuM8nNlzY7xCuGsT4MioeXvNlYJ2TJo2tP7NK/YM/HAvvGwJAKQFDY465Cj+xy8g
z3KQyB8ZFicPiyd0VhcferrJ+Uqjno8b02+MPvTO/UMHbBZjNMMs4E/TEx0oj3Gwt+mtdSCjuF3C
B9HgAlzCZ1pvkW4CY4H/YWwlZG9dxwZF+MI4PUozovilBkTtFLUlpk10IHQfq3u4KJIvLYd63YGi
sVb5dhPqkxS6mQ9zCgAW9o3YOskzaSAVVWi/JQmeiPSGnxYNU5nLbNhBNhW3ImnSo6hIIrhE/dCf
RgmGqIpO90Ya97gJwdbA16gHETnL6WKGT6sJkQGlvLit+gXcLawct3QhhGsifwHwobVb4eYq3oh9
MbwisKDcYLghnkTOu0GDvP8n5rynX4+XS0XO1OjyW+ICUc+6f/Q5C2J59BrJgYWRrTsf0ffBABJn
vD/ID0K8KYEWBmOI+RP6ngJZFOL9UVkfrAOY5Alai+QzQ/ouRBzubQQFpIwuwgQRfcrZwBZi3BlW
KxH34T8U4+LGo8fXAbx3nsnXQDq0wYBxk2iNgxcCDegsBEAALZozM2E2XR1arQ3jnh/iE1OmqalL
mlc3sEigQQzteZD6JUDHwWJTIRgRtj94I8ImoeTT7fEkR36n0dkDcPJGP9+xJnR/lOQ0ORqiUXT+
+t59tLiMmhBhRDgtSBNjbYhncPb3EvyQCxIPTcESQfJp7dNdumh/gw8xhBDaEfINL9Mdi0E5Orpi
bffCZ0uk4udhkXKc93oJWPBT56wPhsRpttDs/ggQl2OuPTApPVbMRgppGBfahh7AEcWhbXOc/dXB
bPsBHukU6xTU8lv7IOawG+9twCm7YzA940rnL+6dggdPAfoY9GgnKCGAcWhNihbNz9hS+B8MsURh
UCUOnmt6MkFcha1cAswX0Qh8cgulO/jPtw2hKmu4gK7QM2DZJ9yotv6cmp4O4IsiWUwRtvTsNZ9R
9iFAALhaTwY8lSYA9hazMGj52A8bWIY98MXXsY0gk+4wYewADTLHkkN+tDq+OvsCB/eAMUV2g6Lg
Du4Uew/2G4WGLXCdzQ0fnYiXUDxEp/9sdJXopWiz+/atY6pHsSfqVDpJJViTwEkoZkmG5H9ArXhe
C3nAtCCBuo6GTlikvDZtMdwEognr/8v1+IgAeWhn/rzODLspCXTx19MphD1tfQZW3bZ8/IzYaYBE
pZnadp3kbv+4lahDkeixRPDRBLdtsXVIx1fgr7/hQlwd6KXYfU/s87oMfJG/zoaMnj8Fn+6nyeYi
dg1oOvgxBh4dTnuD8geCztxgDQRREydcBwIkrUCGrodM1fEAsXEhwBjQABczEk/s8HCMAEEUZQfO
EDwyaYd6E/Qf8jzZ+kbDkVCV4KNMcG1haTChmaBBWJxTCW4ViouIR06aBqcEEQegDmKjgc2r2Wx1
on5Z0M5NwOVFOuLJE/4938jQ4Ts9+G+h8TJMOM+D5gE/jxuubWlY60zahBXxEki0C5Cew9WhZTMm
sux6A1gAWHjpepUiEcFCpY8XWKSToqCDznURqve1KSsDw0ksTSWRB06uBkrF+l2zatK5pVeK3zQY
NsMLRiBuYVhm8rggUTPB2VBRx8sivvW6+oNiQSh0cPIcZ8qqbzZZ3raUE3Rxt1KMsYr7pKVkvDt/
YHi/qDmDr0UBJyz43/FM6GhfK2xoFpik/EVM9bErMeoFwYw4Ag1pXUCIZReQCo9Kj8VYh8LaM8WV
BloajursP6zmDWwL19iGGri4xGTWYPy1Y6PojR7gVwhPdxrbErNtLf34El9qyWeZ8sINh+GKfRiA
IgRPYb+SOeUL75etwUH24gD44RVodthnxiq0OG4tURz9v3ID49NE0VxDNbDnMYKrEGv3lwaQtptA
Fr5KiMTAVdl/ln0o8IrJDkDNV2NN2hg/arSJIFkfMbz7Z004j6E2UnSD9BMtGEAZsYT6Q489uCDA
wLChuRR6KBAbSh2MGkqPL5rL0mRH37GL7KImExNtOGDYVzUBM9DKWK+b/WaSB4dcvDb2O+vkHaIT
tECLXUckWCK1ulGZ0n4/oA28QSMCHrGaeKaZddibPYOjBX5SZC2nvjPqyTAGaGYNEK2WCqUS2Pxk
vhJoUN/gSrIOoFKVHZyDibqPGsOY0y+gOT4tIZ/Q2K/p8RNjn7ZYWRQT2d8D7AH8v/QV82x5k1GL
smc/Fq/MpqHS6PP6WyBtqIGwESihj8NutFN1+toP60ohLiwixRa3mDNr3p2SGLMRvGTOiLdAwNpU
3D/lvd21wTbs2oW1QOvdxpTPQrm3H4sb6ctgYxI9lZRLXVzA4GayLzAdL9TDokCTVfaA7Kz6u64R
xr1Rv2kHCkyCr6wWd4Rye7GYZ7JRjkZFepuKZVrfBvKiJFfDBr1/Lg6QRtwkHxnUGUJpb0S8DoLa
aiZXYz/k01jlti97mySCvy7aGIgSeEeKfZz2sR0TuX81rt06vaZyly6jkh4jtqoDe4HPzJVK4WMs
xDF8YPcyuZPPKT7jfBfvsje1pIQE0KnXoMu8WAPFV4RYabC3v8UjBUjjz6TUJi/2NTYXlqhoKssH
nl3MNA5w0NR/XRJRt8jcfukiEWjD+e2MVMTN7XFBjeS06ASj90YUvccmwUVe2/47zzqwa4byQld2
x0ljWIjZAPUToDOaVLg08KB6Mb68S+Fhi7GvkIc5vrAQRUx4fPkHTIsKho44/AoBmuNTc87WgkMB
d4d5AsenCnc5Yzdx1noDdxuVLQISMxAVu6FI8NiqKQqjs3B7cDsF10qg1FECPUBzFlCCwBQ/fDlR
9L8JewPVk7YjAkd0j+f0beI5dh0C02D0ajRXQ7r241nfng2f3oCuC8MGyTQUMqEnSV7ebLZ3VSKI
ILl1BchgvD69q9FLwY/lPKkmivfbhf+eGPC9HCrZyJdtQjbsufMnykgYRnhW6ueb5iR/B9ZhXB2T
znIyLAg+Hi7u9hsOkX0nogISzFKPZDV9ko8p7QQ2viiCIPBZEnGw+eD4YaM48cuJCmPjsVWIgCPs
8zyaI4BfKeFpiB2oJXR7cdi7Wz2zWN5QDVBkoyGg+u4aR7+bnvtaNSsV684e8bCQ7bUEFiQBY/xi
VWLhOUU6Hrtwedi+qPGx4/i1Exq/Vl+sIuoFcJ77H/gRmL+CLHrqrC26xIYxJRpY+tu1aWyPRnvh
MQacFgwpjgDi6cIeACd/SlKc2cLq7gyhhQ9Eu8QdOCeXyNrhFT9XcVbdTajXf/Cg2ExDkdchSPi7
SRdlCYeBv91mF9QUKhL6i26R2+Y+w5aZdSJa7pVJvs5Z34DIqHTHz3p/rvVbRp6vt/RtjjwKByIK
4XVabr3RCqVcF6Y20tXU2uEUzs2UuRIgKHhwcuFJcPKeT6CBjCRnkOhUWHjOBZhNHJsk2sPeSFtu
aeUZaUDVgmTOCKTHw4Z5RfVWURY3w4cVP0xFMv52YPMjhuKoD7TQyA7jZU8/evlxxG5P6XXgTC3F
woPJy+JjH4Aox3yq76wO4CLTJCLoE1MGfL1d9ntcEX55Nfp5+7YUrhsrHURZhzX0EO/CEY0U1u3D
9Kckra0xrJED4M213EPYhyJNy/MFfiHyY58TmNPzo4Hh0/AFdDAt9mXDAP4wulmbrT69hG9f9C/B
AHUM/BcgCXzGspCevpWjFcVfQ3rZdGx//adNCnIhHa73XUtp54gTmohfqi2p9V4Hp7E7REoEUwSK
zXMRTuGceCWJWM25jxg6oCgtcIwvFrV5b/PDoqzpwqLhhzP8IxP6dGjEs17UT4gwTOrtPBfOEcJE
OrgG6af37AqH5zC8ETonKixx8RFt54fOB47xZkkj6uB2GEH/zC0ObiVCNt7i4xELK1YTd3qB8gMY
VtD9lsPr25J+Hk0yfrNjoS0Ra8bn6o2H5cGlnfhddcMdTldNm5S0FTQqki4Pw24oelps9MO3VS2w
csORPuvZnKTRnKrMcxLQnhYZnESscWNv2v4lRCGSl/c0Kji78al3blfh2n5/CFPmvQii4hjNXYBs
sn2uuJiX11a0D8aDB6KVESahGsv2RyS+6uRFiPMDLxVvkOwYp5zmyCG6Gf3kbt1Xkr5GLDS2lcdt
H9AcxOHqYvoU9oI7EjUg6KPZ5EZDY5rnCi4v+6ka9HJyQ1ugc+Szbtt7a54Tp73FkPK8ZbqQw+Hy
u5cCU9DSPTsPLJZ4If4/H+++qqbwmMgUIk+UhigSH+ILkivveHlbnRynSuIi3QesRKcZGYcCAQ+2
QXh7NBzlDmHru36yDk26WHIY36Q/vKz6Q6x5c/SWXgcjj3HBJm8dobsBtk3OdMvJ0EMIV9OzuFpP
Chpvvrj/bBKbOaviDrN4xNbZdSCyOqv2mjBVrT4dVpM3+obqW+tRF5faF9gbrV5w3JZDdcJbYWyQ
ILAObqtPxKfhFiOcirgdSK6gGnF7CQZw6lLfoS5OepGaz/N2UtJ6pfe8UgPcpbZPzFDeWeejk9rJ
jYMcVuIrRlZom9Afc7ACLtyP3lQktpLV0xMhBMw3UVeJN0Bh9V3RlWE7MBl6EWwzCu8nn76rBaCr
ZRhS0UsjSMwEajM46zmptsxuYchgi8QaTM3vZNMX9eFwEbFQC5pCnU/ic8fL3ilQZl7QK/GDjA40
r4mZiNZ06Y+BHYAVz0RrRoxEJS6IH52XZaJRnueyStTaT3LpuIUPNrJnhaBhD6rLeSKnZGJ7Eazd
tUI8ZKYcKiGADCXW74Vp4RtX1YzNpMk500u2OB5oG224wAWMg5ADv5SSwF9Q9Hng1jwq2cz60HXl
s3FwAUbG/8JRF5Ic63SEUMzaqnOlUPSODhZE0pK0tnyjqZ/GdUQ6mGR0n4z+7Ek3T1dS4BgPFIbt
7wtsg5+U0fPwVOU54uiNhK3pQVCEJyhh2QxtNVfF4vUojmic/kuDtYasdUwNdG4NsXuUgsSslyl6
zyb0jikPnJ8vpt/V0yIJUTbv56rP9eM1Nxwkpbvf9q9Gq4Q/+SYwO2sTueM2IOow8Y9b1g/6dUjr
mD0yshhVLbubnMhNVlBpvYwGzXKKVtagjOHWT1gZAnTKTOMnu+X0ZuG3Y3OtvbwZdeTXWexEqSjS
SJbrrTiNCxpClfFcCRO1FfHlacCRtPg6z6zJkgM5WsLpL1k5PCGAFec0r2UPON97bfboxs1UAz7r
3bpyBOwAocgYkRp0vpEDIirJyW54ZuHnfXnxbvING86cjStqRaycTLAHW9mFgyLvzFKevfGIE6Gi
mgtMQ1iQIcnZH09es+G0AtG2IcGGeuo17Qr2GrsJu6tQXlkz2NGF/tnVxOyy4UNLPQx7kSjFbytx
mP2RZdsJl4bGsjyjdBMnI3qTuk53TIexRiNh4SWO4wMAHdxMggpggG2dkc6gpU8x8jhg007JDJ+j
Nr9m4uyxpZ6gdUGzwqEkXEv60j9tehXnYR0tc3YH3ppJSFwNlROqV/7ONKf/NNczIxDQ5mWCPD7H
DEwmFUDgLnEv1iu4YAMKPMofWRqEuNuxWXtII6z48I+DwZ2ttk3WCLH1J4eGqh15w3CNdTV2AByK
C2srqoMX5+VykyR0FQZrAtFiAnVp3yeUBdtkgFySq+Owa7RfBAWLU9dUCjLmFEEF+OEFfGJ+VBq3
cteCICRAObCIhRYpdDaNpn36Yw/2viNnexMRxcNbR1GERYM03oTufDMyXjhfutIgtCw2/b4WTKkS
+WEfSyQO3v6UMsYP8HPifB0hjwZHC89a0DFDZpnv779cgapD5DNwDOP/ZYGPl5PmIBjUAyNYwkGh
MaBleX4bP4lVEWozcmBjLZaK4k0UOThV8ybSzsh5Tdy531xX6fJzljLsESgAPOwUjuDOUj1lRrQ1
dB+17y9WPVy+gjQPgzyjVeWI74+OXxLLERzZi2ZhYyjlNR2e4whCtVBL8mVz8hp1+acrJQoOZim8
JxcfCcyuWnZw1fto9A9WGgQwuoHjka5/nfgUXm23moAEwg/QOKGyuMZnnG75G3IpQYTHN9NGk7G3
YZsKdDHjn6DoCHx/tN2Va5ucTU1+l2rQYkxSGvoxTJ4Ql1mLh0Dchj7SaNHCdyCg3EVJp3FAHw61
GO5CvNrTkORCZyLtU6l/rMEIJb0XWsFlOKUVG/BmcDVeYwCnIeSJ+JLU0WtUcacwWpt7A+0wHmTX
BcSg3ZgdQQwj2saS9XluY4kBbMok6yfsbinbQ9SX9i7PuiYM3M/W9Ca3ERUUuwEdLe4pIczcPrpW
RsAY5J6z0cRI4Ua2jcWbxaNnGRZ3MQYUY+soFpOZtBM5AZCKJKCGzxNjkNNJxonSZN2BA+//Fp+z
OaWlt/b9ATCu2EawUwbsrQ7H7iYt4SNGY5hV00rTUP9K7hR/lTHEveQshTsl5K6QZxvk5EpgZxYE
Yk3ng9L4bK0YNLrx3Yt55DKOOKlwWcwFkNMZnTUuE7u/iBO1jA+LnE+3tNiAXV4DF24DsFrud2B1
/Z5OI8LVUmvJQg1WKlyGIBdi/3GEbwZi84zBzyQiZ0KI4eIj5wAlyZAM8pQyHjrKEie9aJ3gAsS/
RxGTe8C4u9q8m3/h3vBOuFZIC/C8GDBcQHGmsirzqbjvhkVqJbg2fUIfraXuNrSnG4r5J31Fy0rT
9rBjgvc2YIi97N707rJFTyMeWWAtLSOQaY0xHw59LCm4juLtWZAOPwhZDhhSfC23hPrVD5bBjctm
duE5QWXCWshDPbh8XxwG5SNZbmMkd4mS5iempQRgWdA0W14oxQaQl/IN1YwcyyhwDQ2YB4GbMts+
UGB0mXPiLsKIU3VuPtWXwSpq+OxRsEUoZHhgskDLofZhBkFblrzMwGWQSUX5JSsJ4669atJIbZrw
BwI87Cz3Okl52Bw1eByCvJ1cxRLXgZITYcoAQ6YfhHeFKSFPS5YphpdQ6Rkzv6HLneC2uBvxEEH6
IeVJWLPGAab9DnsK/iGQK8JKu0ZtP8VD9WtYjCMMSrkCK3UZJVgmuVYasgHlX5ZKfrYNEy6QIzEs
F5JpIR4BwlOY8kfAmdDNufewj2rtgKdowIdZKhrFILRJHnqalslV5wWXqdDhDonL0fxknD1Y84Xk
WuUKl0DrR57MMuCDZBbD7arzQAAzeCrycBUjYBlg2vDydJuhftnYZpsBS9COGyuXZ+QW9DAt1k3+
A0vQclmBuDiMaCgwPrAK0vOEmwc7CXq6oLZUrXxUxvWUrYkzO517Sx4xj0K4TC/GNo+JkQHNlWnF
iMywSWXlFfOUGhJXHNtDmnH2MI5T1wJN7prAxpuG/oV6PNsDEs9ZindGe/ZgxBbOMoDVJeQeRgmb
kAxu3hY+E+8W03KK+eejmXJfR/DxeB4xj1LIibwpdreWtumbPB3hBMUDc8OnlCdDHcQLzccQPniV
WcxTehuWC08HNggkH65vbLuxG1pyhzR7z+fi311bg7E/5Np3kGfgT/gaE43rtOZwcmPNnskvCbsC
OujK0mQHlHsMBY7nEw+1ERNG7lPY98PrRDKIGSmmeKzU9iFMtfhAde5WsNZYdT6QrhiIJ3tN22sN
+Myuy+qeMmggiqUwucL0MUlDdm7OW1wHfC3YXx9ej3Fk4xgu403Uh08DTtjA4sW24pnmcwyhsKA6
aJk5M3fABgNQqK9WGuAQn1x+j7uZxvyPxQjiCUpf4mzLZFP4BDZEj5lAk9x4zHggrDFvxGMlEw0Q
pyYr5E8QNFizDT9PY5BHwrBsHj+EtfaQU6vH7XSRjTBc3RSq23mUBQb7nfQo2J54QNDN+GiWFTdM
N6Q5FFCy/j9nM9YXccwMxNuptrlduXiOdlcXzgtkIu9YRlgwxGae4fjkHJdBEm16Qp+5G+dtscAx
hOLrRt0q7QUADinwaXzoP1cTvuB0AdZTaW92TwkZuZqU/28MvD5b2fXYTrH+4rWmUgjJkeG6pSXy
tlQUY9WU5HZ2iR71onixdllMxXPgTZtR2jXSD5Fexl2qf3otaqBwDKPUpm/CiUi8lxrOF5uxYrSf
nrc1YkhXDVA7qqMeZ12OOyrH9GIqzYOIXsDv4NSxVRocnKkOhjohRSR7QpK66E84+JwvoF0NpDlx
G2j43nxpgwyrj5y4uF0TfEUC0pg5pUgbpBx+OJLdqJ1pDeFWUo2ALr/rG62c96pGsY3ikOWQFtGq
BwOM9jVnoH7yiXoBn2AoyYE9djEucNY4YT/tSU7sy8MjA7sFOV5x8pmRToPcIqGFziniYhSQmYnl
AjJVzETIC1skD/Ae5qNnUFiTK6F40R3xqtxPQCzWcfFL24L7gF4vJkyQbb9EX21i6AuYJ3qNNZMv
PFkMHGr+MGUffRtwbsNsSmvvZDU0PEZMhMQIZRcHXE2QezQBu1VS4gX5aqEfLCkXKNVpJracZE02
n0GDTfoC9JGlecf26DMo39l+IUeH60j15p463cORY20np7zSpGsnHQR44Kw1V07EOxYLqGBjl0mg
wzyGqMiIZZZJlK5QT+gEj6u92MdygDnTxFYxsZHwG2yJMnSTaZf6HmWhgRAQZifnac41HfPOxvC2
xGanjsI7NlrsdU8OpzEtaqZL0yNmgKlK7cvZER7f0TuFQjJrww1YdWT3gTZ7hNV/tpdvfM3o9ukX
ZioHKCFny1rfFbWXsWn8chf4WJB0bSE3XhEdjFk23ywXTPsXZ+k35yt2bNait7apsZJiU9SmvxnD
+xR4bvHz+EAh1vrCbqABnMJviEOudDdk3S6N/uhirqpg/PZIR+BLuU9HHRBn/NaCD6TZ1XjvItIA
8Ib0EB0nNYsmfHt2A7nWOEZkz13kB2lmGb9BcIxi1wYq55/Zm/IAzhIBwJqS83P6Zckm5O/z1+Rl
HwsyKTr6h1QemoKkumkjZ/2iv4hDUeZqY8CkowsEz7uE0F0N2fTw7+WOYJVBQwvbIGaSLw2kDCry
igoBI68fjVe2KHY++ikcpaS7dEUxHD91N73DDW9gtsFZQ4+ti/XB3Vy13wY0HChzOIhLlxXvU+eL
ra/2Y1rTp6+4KbWQO9ichUBSmDYHhb8xMhVhmEqk+Vl/TSoqkpAWxZOkmXYFefmQqh79867zTPGO
QwLLDNTpqZOFCUOeaiMS47H07dST0uLFe3BnP3tjw46Yu66WPsxwzwi50c9zFO0QcrtLI4W7HBxo
PkkFT1w0x4Q2jcuaRB0qI3yrWPo+Hks8pxYJPGI5z5fYwtHBtcWRjNnF6Liw7ws5U1QEF1e87f7f
yKSp/kz3IqW4en047T0jhpYpnusUDfDpbVQRfA38wO72oNzoU9ic2Lyk0xuk1ubtUJ1VdOxxFnFT
1ZXtd8cRu7SkmS/5jpvCa7lvnabcSWHsXnO5M3uc/EAe4FlOc4yvOLjA2eGJ/zr4LErZM2HSGw+b
F4aZ+hMGINM/8wIKvk5Pq82ixo91rcO6bd2h3HMV/jmmY8Y7WJTHNC7dm1v+vVP4rQ5jeG78+Opv
fzBSILyrRiyxJDLneu4x2FnhfEwRYvVj1w3zZTp32YepZCH+Ul9A9dTLpIbYGtD6wEcqOyUNap+4
B6PzYvbh60syTNMOKBwvcPURbhnLncWc+pUXnCgJFaAz5y7hz3MGGZixvBoDVL+CoogR3g7NCoZx
PjYqm6UUZHNKwF9ZRgom7qUaS+7489fQGxgi9FzBBTvjhnlhGfwikaEQm3QQymioaPC6R3SDvQE/
efHvs/kYJY22R0IP35oJXCH3QchicAwvRXzglkbdoUgEm6K1eDKeEO0Vlqwm8BLI3+iMTaM4aBNc
hlsnpwBWpfjiuF2/0HBRgJjI9e8lqhMaNeOFWg5NBpKIfXDccB+RgiCikobl2RbeuAw/5jo8evsY
XINicqZO/Sl8ZlU+p/Dm3mjHCatKyr4ypeinHtX3AXEu8CcZNX/NMZxf44aTm4FI9LbtR6r290Sl
mQDI7mxBh3E5ZMsVniMGCCIv3fmF/l7Q71+fx+jsiJalWxxhUZ0enE9y/fuSVN80HutCf5A1P7DP
biPYTXEagN9ZdZDJQ1OzunZ51TshzN0VX47uZiMQtuUbOlp2MTcXcxA8ClPJd9vGpIXtFzeEEeye
blpBZZUp0WBSuB26r+FgUlsNSDHDY3b5CNVyeAcJGA9MtMwv4cM3zOZLv8+ePtKTLvoAGeQvCSAw
G+yUFIVB8E0fEd1gORdlgl3S+bnpg0o7EFhIz/gayaZ53uxUbceJV+5xN+6bXbje6X32wfAVERqr
R9r66zFkcVfCs4Hw8Ow+/bLoNWEDfHCHBeyhF1aaPVQ5cdGAUYwFbMvvIJIBTUwIArizVZ713vLL
llFq6owgb/M5ahlqyxwIsa2HmLlAngo60Fp2lmDpv+QyaIO4kzxCxNUXZOEXvbuhAvOPCCVLIF3U
ohN4HT0YE3jMGnf9iI0FsPrHwW7PaeZf9PONVIJmhI1IqKhkA0GA5AeKkA5iKNl73ZRC1QZ4A6/B
LZCV826dhoPwOD2QtiqOY3gKU1FiPjbrrttC83H7CNtVoOuz319/sPW7a12qgLvWhsV9B90oJ5AS
+l29T58Rne7DOQUkQAZV8lm2mJVNaDINroTPC9UmwoXlHCLmdrk17+DmKfARYLjgxHWj9CLOysLI
HeeFNuyQ/rRx0AZktAIVY2FxGOgP1uvaOI/RK0PLm17AHR4uitZ5VqyRM0Ml6EJs+RjqzajdD1Du
+DRqUAJnvYywxUbU3WK6AXd8RSSw+Fz3VvfpfSEPFb+O6XereHyNTLe3GtgVPjkKzjsFEWm/BhvO
NRLTcJgOAMMDxeuwHqAEJfzuejMOR9SefOf5MStagVjfQrXuAyEANFiVy5RM0Lhjp3QeNpGZRvCi
P9BQcLaODtPTFpZD/qYJ78HmRm/eznv4maNA7AZKdPdq67SdMxiSOek/0FqAllYHOMqy1iBrHbVR
g4Cnt0GGRmzyk55xQp9pz8cNaMdsXfwfKg3FiMemN3JZbDnVjLGkDJGE9PiXo70PSqs/QjhC/ciy
hHSp1NwT0DFCens/QUDEPiYrcNthLzTu/tytHga8/ibQNydGbxfWjHxVG8xem3Ohp1+Kj89bV2gy
dWePzd77TGo8yYOrfUlanPejgd9ifvDM866D6dbFOjCwkSREjbPbxwT0AQJEKzKvrlbbVxp6d9ah
PQsXiUa09WLrozZwvzhP6N9h2xjMjvkV11QAXucSHhL2L+tgIXkZFZsiYJ2EeP50uibKy7gfU9Lp
d/a9HZuqiNmWkA161Lb0NNEFIjtqOztDRdC2t0sDwUNzU3mPySE5hcCM7A9fygJbyS/OkZcZxNz3
L0qyl3ZlEenrSl7YL1j86DeswceoJupJ74hws9HX1L83E6CjnTdlstuz3b02R+6wCPo4avapo66T
9lKZnRLkRXAA6slA0Ru1/r44r7e+U7Qbao1xuVI3H3AcynoW/fg9JBkVXWI53p/ME5VvCgFg8QZ9
5ywXnY/GiY0t4jQIY6IaCfrUeFAIt8DuPx9Adw55gFiczzg/AoTyVw6FHP8+0d1SEhDTb9gfKiAC
UB1nSMPR4e9Aac7/FOrw5pxdJFP9F+xmHyaVhXEOztmSgvfwr5L7DVdJBb4oLNZufTdsogbVBivF
2sftjAt9LEqIrKXRmb55mIUj6puODm3Efa7rkTzgrtOd7eGDICOyGzP2TeSKbzoiw2Ej2re0IxlZ
uDb435iKYT7sFho6Wk5yhTZA0WJRrdEkQeFUTGR3LsM5dQfHjuU+ryevyZkDJdfPz/u3ZAfxl+1V
TU/+eMOZwf8QlbVfUtKwjTzsczQ/c3WPAEVTPentTX65/o+l81pSXAmC6BcRAQgjXuW9hDACXgi8
JLyw4uvvqdkbuzvLzIBsq7sqKzOLAzvqH8R7zgNylomGjtiyjbMvHSIQz5Aco4R7RKxFwHUlz6zq
DnRAkHweAmpsseYWMBxRqvZeE20ag8q4jO8rFK1Tgult3+oGUFgoSPvWDDMAylpSGhQHE6beGJ8T
ip1fqzE670uXytJtwAz+wE6AUn8xhZEQ0O8xg1BEtz+OpdaLgMmmcOnhSLEAYu2KHLcyWhsmNudT
k1xBp6Be1yLjh+awwWgU/ADOh3AzcJn5xzKAt+HhzsLOxPrzxH2lmuzVNgYuPerLrRGlx1XDuQE3
HNafYTsabKmgXaDRvuc9aVs16bsNad+RDgzMutIprAyI4cOGNd1/nJ55M35JDl/2IURY+scDrR5H
2KIIRbKBfRcNPzVlJbZN9+39BgUNbict8DBVES2AkMeX+mGkwImBePrXb+dOJLl+rM+EpKxXfWwW
rjdKzizchxgPdHijE2GX79WI/hNWk6aq2C26+a6cfACekm5p9qIDkx6t5YNDBt0h6FxNuAzrJe1J
oLKvT3BSm/qL8mwi/sKYtYJMyFLb3eIcg/PjHFoeDYuSjy+GLuWwJl1H309/8skA9Z79yPAbJVbb
ssD2Kd0hk08udDc6SP9wPCqR7GE6SjI/zL9aDXW1ZJXHVeulw2kXbKgTDoi8u7BvWpsnxWsgaxIb
Ysh+xsgjZeMIwfrvxJiH3fdCULp0B1Eb3zv3oJpv+u+MEF6LHraMkYq1nCvCUCb+8CQOysOurB0y
RX0mJ4oNV3ihOjPyRXBo5v5G1vUrBn1v9x2dMIfpkwr1EfUwlyHMhnPICjP/rJ4u1A2tQdbOzPUL
2iZO4sFAa2wODi4+5pnWgfohvZyxxxVsgIZiuDoL8v51aSzzwdb8Q7W2P35kJP3kiuM72RX7N3tz
QD2yHSrOJSwLME0eMrS6ekHSsKBAC9kKr1obbhwgztAXxKcPieYQES6mX1CT+4IzJ89bGrc1CvwA
+SzX4oXDe2P2pHpbFJh9q8O7CQCkUA14TAczmbMK82W/kTcubR7T0iJeR+UNJrNDgcti0kAK+Nm1
SGZF85qeqe6B1IvQFIMo1kiJ8pvhy07BI8lu+v7RbDmPnWiub2syTRYl8giylK9zoqEYU4gzPvp1
qIBIfNKLoaDEXU5f0TuBL5Y+3TzJl8z1Yo9fBeA10keTXCQGqVC9LsJiint2TZs8oxWc0671TJoU
nzghcroSnDcGaLYwtbLO2vhIlDEe/wzIFvTOheDGAb1/pIdn02WIoPCE0yR1rBzUGFRfFP6NSC7j
L0MsLtOtlJi+zgtd9Oi4uO5OIwF3REV9DdGkf7XDUEXzl7HV9/q7ZhYlUhdzzZQ1knwJFewOmyTr
Pik8MiTv7XwRyXfXl5gY4gYmAqjidP3b6DiEhOO16RKucIYKGX2Tp0Id0ulpso4HWo9uFCTOjRTa
m8+Yxjj0FhdeFdfoDICglfVtxE7MKq4I5j0yMYS8Td6HVr/wFBpk765HMlaRVy5JtE/xYdjK3utl
goSW9Sa3vjxmiPZ5jqzOHBUtwPbkHC4/yPPJFdY8dd5hgRJzW2U3ICdSwh/eBCNk8sM3AlH8noZn
7y40vTNHcVw0dz1GdmkdvS7hkEIM1mD75D52l5Eg6nrWuJpW95hRXMDUsJFAaxmR2NQfTaS/xfgw
GXABf33t8zYlTYdCq1+yz1wJ2+P7DJPIPZafLQyFrsHPK6cHt/fULw7r6FM7z9ouks0HuO4J7rca
N2eoQtCCpgrv/3kt+waBxilQGCuRatwbWs0EivGVfmI8jluqNcAYBPBm9Gwxs5zRzn70M8/BN+MW
j6Ae3mhcMmz5faKI3XXRvCNd1vvrl82AYlSFNbLs51NvZGdmApFz43ikS9UElwy+EBi5A/89gnOx
uhR2+2nlEMiTgsrn+rrAKNa5Y0+7FVMExub6RqmrFVzTnt5mQp2/3Wskrg3EucOcR5Cwjkt3mCgU
ql4fSQa/tDrBKBrUQ9Efs0yx36DtnHHhXpycdZIJ0l5aTTQ/L63efEDATX792KhMVoq1aQ0r5Fp2
UcGnH/QMlt/n2X7gYGR8vfaoYHrOKVHhj9uMMVcJCv3plUuoq4KtiT7rgD6yco76CQmvvjuHvaQI
xVNkYEof+B7Re2detyziT2JbgktXnBOWxvkPtfyRKoujP4CGjBNQjndG6LrGDiADyOTy8Vv8I34A
m2IMgdnE+jEhxhJHD3w9MoUovCTmba0fYStrX/UXjFJGJuphIhGVePU5qnc/TOnpgWI+diLhX4sg
mP5bO/lf7CRu1nJKqwHwFhIBlYeVbGz3YvBerDY1gKTvDPySfujw5d56NT+BLBMHMVVTLU7vaWfa
zW1WDfBtp3BaQUM7+HRNBAgB3YqkLCTGG4XzHDfNanxjFkPhYpL0t+HRNqc9pLFb2MXtqcpMKKYD
TTOf12AGzVVbF+sF6S3RBubGIg8p9AcPHK+F8IB3Dmbl9oPWAaC2A5a8ogPx6vo1HrgbARyNy+Q2
rvCO2nYP9nM5ebXCDlbt+B61tS8Ns5/m8WtgRXI6693aqmC1w/OCRIFm6UMHjoNfMHOfiEWvOFeI
+XBu3Xdnr9V167BkSb9xytX4nD7HXR72af0KOg3zsarcz/QaHcFlUzqzHqPHFIMIngkI8p5CJ2La
mfRnnf3SowfCvkiblNxPRszM91fK4vHKqYhLH71z+g7gsm8702t6ejr1FPj+pwR3lnNpbTHrEa7f
aNZRk8niVh8uXNDa8WJB/Zw2fopDzI5tzECTFuhcrC7M56/BFWB9VF46NMiGeXGh0xLHwoq0Fusw
5javwwVNSaktXFNh5hTRN1iIDn+2oFeK3vOO6dstaCAhr2uO7McC9Tak2YZKhQFAZ3+BdEi1643j
oLYwcKfzYZnDryOfYEsd/WbFVOuoIy5wnxhs3sE1EvcN6mib+/Q0vozR67cCdc8tvXNzyZouaH1c
EGOGyGkMg7xtLve9PY0tT3jhR2QhgbTxqENyzgvsohdRvNrhmQHBy7prpc3CD5Fxw5LBGkEJpMZF
gmslRikH05UqMgXdozjl+OdwcHGLD0gn68rVefuVj1PD0iCL5snk02yTfzWdZfxrOAatFSJQaQz6
JIw9RgWaf1xe8GLR0sPkyUM8QN6a/ZgeKDeyEcIWplriL6K8eT8tJiRCN8Jn5t3kOrmHZOkkO+ZJ
1SSZVYCCn/Gh1Duq0UexaJUJcZa0B+mif7aatNIhN3vwR3pYAKcfo8aG+uf4NA7BnalWNOLWrMD/
7k7MaxBxNCr3q0yXw5d5pSoNyAa+jJcHIxeR1dEhN71gmYociC5NHWjey7DXHudn/fuyl/hyPyxC
1n5FOXNAqW/zUvUf3Mbhm0RpXPLZ3Dxe/csvyrn9P7diyzQQIpDEdIFn4Gx+KTBYtzZh3v3oHG7J
TXXb14hWt7hAKGWQH+zy6y9rvYHzwIBI2im61u3pqbU+a+MFVWvlNf4qev82vqp6DgoJ6ZC73Zqz
bfURtD6+gp6vzWJoPfYMuosP9alvqOGg774HK3jyNd1on/StpfCJSyUpQF4Zy5PwSsvKoIRLc5qb
/ttQZFXw1IESvww/KJApaywXxfTBEWAEtoBtCsV3Q5uEJznWD2r6cvEEbaIFkrA9YYJDm1wu2Aq7
OgX8z49q7zCFYi9U9efsPWOzfOQDS//OW7ojCrIXReeXUMt5zQ5gntLDhK9doH/k8USSXQ2OKb+l
tHuY8pJf8rWC3k2mCU0CKvsd71gzp3r89wneyKc/Hj8oatkEH65QhTNh/m3r7+eyuROm/zbfUTf+
gKLzRlrttsj5hep+CuSgKC/9HYu8i6ObsmH+sk/6SchXMjpImWi6ann9nB33/Pf/r10Oqg2UJR9S
RhwBn+F9cii1Nmjrx/0X8ALmMRYo5KPvu8FfOLD0auGFcMObHb+uw9OsufgmN4w4kdcPzE+lPwB9
yefi700bvPVmtFy9OeGmfli3ts/5N36jZWvqJH7fuJnWNm/7HLR22NpiZ4oyDG2uYjzpQILjKuL0
p1FJhw3ZYvIj+KXpC4RoW3E7QBBv6lnfpJk2QWapC5M4/nl8sL2rZNBUAYlIkm9yolvl9jf6xl2j
yIpsQPeWdnrOaOoSfS/0BcYpJPnOu2Maodr0K+26/fEgqKHgUt5u0Qesv/10qArc/T6GgqVNy010
Zh00nr2ose1FXXzZySmlt/HDV81r1hg3+9qPOnUKFizvJxV2+ZNcszxs0H6ipBh3z+QPb+yl0Pid
xniw7bvd+ZI3q2Ye5uEDmSjNwibd+X1dTn6lgdswAtOknEiLDannffBO6KQgZdEr41OpkpR0oYEE
6/aTF21L7pkyv2dfOviFanrPfrRcoSNDdy4nMXBxKEzutL+lsyX9cFVUX2o0MBquSNHgyxr0QcaG
4N+2VNp8ogoDj0LK4yOvTuQktti06l284AyEB/gs4uNK1l4AE0eNoFMbFYrWeStpWITVbhca/S9p
963cbvAPES2hePB9uc2oTnMCYQQRNapYAPfFc9PGk0HIcdIX+kU9UtpkSYiEJ9iRKT6HeyhME/1E
aIVIAdshcg4SPjIULL1a4E6FiRNX1sru4ZUsSFKV0nIxW4Pva55i8qRTfA1xs0LRQ63RPmPzQalL
1oUfSwvJegjmhc9aKC5hjUhNeEWxilKeZHL623kS+57/6nHHyXmC1Vh2njTMZcJ3IZYAoMmUzRFj
JWpyDHElM4/hkw8d4S+xOxIdUjS+YC10oMCSG43o7UswSVAoPB4S3OOCmJCQR/YpRXFcTYOu2Yoq
XwWwVlLqMM4bXzBCW7okVKCrYkreM5BuqmTQdJNAwgmaG6ruknCdKNWIU3JTruSYCrJxxpzgmZ1t
sbsS2YLUCV2aWFHkw+pObOXkpdRrCyEjHDDlIUcVTI6ckI/DnpBLR2p9GkH8osbaIJGVH8iW5TpJ
Ai8BJ1IDtvaVBT1tpGeM5fCroqLd5aYQCmOiJQgyAQAVRDBzn4SHXYh53YHPCbpCOZusneZrYDNc
JJZ9ooLxepzKjoDacb3D4I2wnHTSkVCeJRaLnY74+ME0JulmR1J9/0u3SZ9wYSItxVnPOHPD+EM1
sWG2kWlYfDP5+keo6dTP3lxiySOqTIXuKnZnXCpurpo8M8Cht/8k7SPZ4NovgwaXJeXIEKVwGXzB
06WseeDOq6ScDT3pRw3ueoN7mtLlIpXLXuxAT12GDif5JteE+4WrFe+SS8xW+bGAA9wA6p7tZLdj
zIa7r8Z3wopuJ30zOdhU4CDwSTZ749+Tfb0dtkDlkxFRybds+q9QR5J0WtfzAhpY729cNUkO6cCb
JJTco13PxXiIg73475uNyUWdVJXfxHC6r1E9vWV9MGJOggYh/PmhpE87LsmvVAgqn+tEjfyS9dzK
/5YcTo85PZOfdtwnhRWojNIQpCK5l2MrQqQo9g9zxw/sAudG7nYk64cFw6/lTfLngFsX22IYj6Xg
LD/CMyviCQZa5DP9h7ZZWvLZIpQs3L85YIfjFtwFqGQRTpcp6IOlhNSBsHuyxExT+UFIl539u0Ic
A0fx45dksEvr3DKUhTw8S+th1XEdsz9Czei+adksw7oUZF0S1w42xNQUOM06+dm9UbmvEB0w5DdJ
MdCW0BKIYBCIbY6D8GeTH6Omxh3HlgNsvqSoe57xdhjurmS5m/OsUxhs9EwAzuOOMCy+b9gkfy+o
QQDDYLtBxUYQsX1q5Z7XdYLVmc2Z9TB6AeK+GOyDm9fXHnO2wUXg3fmaLhULjodvuVpHauByFaF3
2PRIUEIgixsmmzenBSfhZ5f7ZiyvufMOB/Sa/6LGtE64eYygoI6VBUd+Jwm/b7AiFSsPGdpyJTv0
TVBCrszXWyK+hdvj5tMW+bk6Jm63Di5NOL4Iz9WvdaYw/DGASfKTgCWNRTl9zXoU/YDbe6MO7+bf
EQtpfn/af/WaNWZzDs4BCnZOvWt2Rr8hrkwed4Ia+svKpw/rGLTsFvKBIZeztWgNf8Ny3+PdnRG3
oaPxkYg3LHjrhuNHPcMhyVa4T824tcAGKS73B5fD/tmdUYsxUe5P+zoGd3hqdUyn1qfOZeSi/YaN
AcjDzeE4CZ3gmx2MhwJ76Txr7LhoXJiI7+X33AZ+yW2AcXAUfIS71ZjyYCyBJMDrojrpMG//eAYZ
ZwDNmNcWxr9b+ppzOzsAF1JwlFkDu08eC2HIVM4Lj/zk9cWRZmCOhYMEMcRu6P00ZcGBbdM3QWTd
JU8Nsw2TN2uFnkJbcFzVHct7/N7cpfqJESpLjKx4CaiI6OCYu/DAZFGARRJTbKOu6ZPGStr/NYRx
Od3ShI9OF5Ob7q3EpBn3mFn9Jz3hUrAkQ5kmFkXYw/JhapyA1Y06zDNijwub/+3c1i6WVhnE/jQF
P4JjJuv3UYhMOKOROTLHu2577rI4CnoJwikvWa1xymSOTYGzcsNdQt2LcwvqK6sHqJTkg5Jp0oqI
d7JmEHweNQqUD358otL5y9Iy5u0QXoFrYArLWkQeCqgs6437gkq9Zg2Wwi3ELrFjFb5cCh+bV7Iy
kiKy3IHij8fuC2/Ek3UduvJ28OkxpTNZLk9WzOFXo1v8+fu+Di/GE6tTQEkWu3EHvzxY8GITGceP
9OgLFxBA3lq3gDqatP/EFdI4Ogs6Vz5B3ZY22Tn5OizH2syTEA3GDzoa/C6LecbueRCUzVkodTOE
DWHY8SB7k9s8sAKsdVhHqI2+gD+YUYIs53q8lvKtBFRX7wZbXk6VR5rbdSE4APME79Xs8Q/AiYOA
sCe7ZrShEak5uJkVPqb+4m9XYQ82HbVB5qG+KYQxcQE9cSn+2lPif2cKYCb8MQllYBIJdP+xIfZQ
e9ZSV4NoKEmz1JZL1uodx4dVokz7QPu4JQzMDtxEfYVWkiyEhz9o0sZMywp9B/MN/iEsb5ZEeICT
Cc2QtbaG/uqJBdwNYVuSRLrj8fnExIdOdCETiMR6QVcjzaSRmi4ucHqR4JGn61hyuHmKtQJ+ZThc
0QLokARNfIuC4BpghGBmWFWoI16RdL7oMAUZJz7tb2YHAwv85TgyiqqDSdOFWkW/IrgFlj3+U1qO
YWX9XRtsoiB12YlJp41O3DWzwrVf1hvO1cO44/n2i/5ZTeFNaLOK/M3SPDGcJWayqRTpCwA9wanu
OmzMJwZUK/wBd9Lr8xgSUnIvUyvlgasIOdJb5hIpiJGHTDXMDaCkPIKsYRsW+h5G+RSK4jlu41A5
s7cuTkwmfpt9neZkprTyYNHQYYabWZSJj7a34iLzrbkKSPBwXBpxQb1opWAS9wrEsIjmIUFkcrkj
fvRxpdcRroH6117hm65aB118rbhFSGAnpYkfjM0k0nChWu1Z5kyIPjRyoqsyHiYq7acOWALKa9YU
e3QxR1cjp4BpTWTPOItRvfZXNeyVg45XOmYqCtwjpiN+xVt6sJWt6CT9trFCEusUzWRTqBalB7WG
4tZTTDkWC890jR7k+ApyupHGCdCuXaeDHj5hfDSAtTIP6GT1MnALM+Xbtzm/rObfvYqfemNY4L/E
wKmmZ5dBYiIuMAOu21xeYRjORsUBhOpxMWaLfbsxxPIvMGlEtzH5wT0wizFbHgzN06oxnKtcd8XD
P8WOavHCr6Z/xxPRiSzAWcpkWB7GcxPXrPnfVmnIXowfATtvz8RBTzrdzTmiYI5H1U0LzECs9oO5
FvHS5FhwLLFM3slOri63UzxmFM+k19Rl2rd1jFrslc1VQMKC3RUWXuDXwdecS4MjHKf6NhuV7UIS
+ulyScooU2m2xgGyA87bZOd8PuNC8F2JcdXfr9g/h6XpOGvxc05DDpKeehzC0f0Y88GwXHEVWp4c
ZmS/TTXGNyWyVc2OzpjZyNmo8Wn6Az3Brj5fUWPZUI/heVTj58eA2ECJQnq65fryYPSHhasMW+iE
43ZMvzZ1FGRL562byuKXPrP86p6Isp+GAgHiaj1Ry2d9QANoEQWaZ+vxta80PrpESl/PMzzS3/rS
2exI4BKezf6kjxQU4INpSWoJkqkIMZqkJE1bTpqiu2HlxdLa7abtCwEysTP8YtYZVguyWAOX2VIr
OhpYZQ/aPogF8+7dppSHHbiD4KgYiis5xYMbz7XkRHDCo93SdQn83bHrYh5PhkHe4FzDXwbvUWcX
kimw7GJgjaiGafZ1Zz2q4hdTxGFxMqqLtsZ5lNWTFdFoT+rF1VMcWdModTiNCMYNZUOm7CpmHZei
cCjKEorT6CgXZ2R2SG7/BFcFs/YP5i9MbWJYUq51bUqxyYJoEYbvN06vssbQAZk5nYxYcpiQq5hy
kMw9mM4zxQW2y0pSBj6kBn+KHg6RyS5ler8bt307zub6SNeISjMGasMuaVfktcWs0ltdt3zvvJKX
2502x/Ssu9onpu8mDqTUiEx6Fx2Ygk5RJjH7JkG9grDtbc2qoL3HnZb18JDCQXFFu/KgTouwLt00
R2LkT9BIe/ceDFEmLS1AUwaxd4YcHEjMzMcoS4AtyS6se6EvEDQgS0qkC0Ewb5nR3DbdtLU+WWux
gAf3pcQu9idHbevvL7Rghb1OfRmIntUwepJVYjPz2b9JWKMn0LqA83ArWbpruD9vC1G9dNaFhmRt
h9LeVU07jFedYj7leN7eQiQIY5wF5kdd+0L1OUUNhL5soMVEReMYRnzDooKPopILjGIO9oqPvw+E
V4etiEAX5iwnCYcb5jAxZrrjqtFzldnUZMBrto4zIPMDbRAC5n8xEBWOHNA55SoGor0pnFm4iPOZ
jGwo9QMNlrb07R6DzMdQ0WP2YVSugVQQ4Z5QewR9QaVA3ON/KBw0YF9htDNbEDFxsZXNn97IEm2c
GJtQCUgb0BUWDQakvFAstIwdmzNCRY+kErHDj3eLszDYr466krKXVEGgb/ohoDgBKioo4hyI7pw0
Mgwby5bZ1Ec6iu0BLg8/NlkF0g6cFAu1vrooWshvakZM+EtUEAjk+/CXYBXm8WDc336xqCxp6NzH
1e0DTmH/nkan66mmigIoKndLPZ+02LLfGNO6E/IfZXt4n9x8vQMHRsKiHKoTDhCH6I3FBA+AO7w7
1UUQM7eBiVwO1KJv/ZmxQGAokmCkL8cOop7PsEZNQig+wwpp5K3w50MrMzEc9H/1BEkDxAQ/FKEc
bOl1miabFEY0yr2da6GENUZt+M1DpFuiNKabiENYpWsvK9CPm9LHEMAXYe5JFIMoDNuLKYpeVIZg
fN590pWyfXaLy1h5IhpLzJRrHQtbq8vU9ssKL4WxJROWuOQj5kZ2jbqMI4jXhM27N0wHQWyuJCHF
x3muwYyYVSEZTyRnoW2qzbyZ2smuauld4te/Wi5AV0LVOoG7+aJqwHUwZAQpNEtmGn0B11FKsqyF
0Ts60t68BDPWXlDCDpTPRHXHwMgTinAUPPu5KUwaKp7SA75wXtS9UCdbn0h0BNqGQO5OP0mFkCES
w0dzMmG9mzx1lr3vdFX6ONvqE4k1xOEXf2LKjiw8p+i378McPNjffW+gZbej0x/2ll5/WBGEZhuB
SQ52e3yd/RlvYb0a/TDKhcMafKx+CBmcD1s380mlfBBeaXJpmZgNo52GpcTjToyP/NrvmeKCJpYF
0NSx57afFr4ZuAYa9MuuaLqdM2Ewrnn3zL+aPs4J1Aue1tU0hjzzrK7PvZj9fj0YthDSzDPgc/i7
sbwliSADBRlugmkdR3f9a5DSoCMkxCUnIR/nL/m0Mrx1rGwQZn1yV9Q9G7uLhemJRbYyCxJxPmZu
SFM75P4boRs+rEIXpIhqsjuA4iTG1UpU2BTdFIT4WAZr4GjHSbqDAuWK33WSdOJNAptFDQYmVf2j
niRvHaBiU7F20ecF2IaUMkklL3NtFzfRpK8r0Q6gKNklqC45mUpwyZ7bARfxj5ya9HHoRgMcJsi3
b2Yz/mw48XbcvemnE/SD1k0fMGkDbN2cnRi1ZkHKYYELIa8KlT5MToadUAMEwEVXIRM/wkmalcQE
6r2kEQnz19VSwDp4Lo+OcWmZQovKDdJzsF9FFRCROVDgS9V9ruESZCyjAjhqu80haHMzbDkrnhEx
xUeDhFgq01jaNcYNj1yBH3jHaCbftFz/UHI5iFxZ9SHFqHMWo6eW8Ak2aj+xvtG7PowYbEGJI1jm
qY/AI7Zb0A7EeuOranfvO2qaJLprJZAyO04M+BlCmhmASPjIf2JLGtwtvSZPFRMqAjkRT7Zipl90
U66LeCQ4hAqpvGTZkEfDASsU631vfMoaKOYeWttVWZaQANmJzWU9ZSAR/p/DAvCpy+GS8FHmwckS
vGGo+LB178OzUyUChVP/IiSiMMiwcRSnGd7oT1ch3oCv17NDF+//nNY7IKF9vcsEFPHlQUKaZ9xn
wMtbJlLkHbA8mC8Qr5rs+EIBBaS2u756pL36Gjt9Kvwwoc76j9gFrGym7iv35lrj9Aa/MMpbZgLQ
x/PrprTHsO0kYMXUAjrJ2gxDLemMlo6gUcnDymg9m5FCiJswshmI6kKWj/BMrp2XgsvsnHVfcwWy
huZFS5G7jgrY+NPRjls+PRqAL9bALh7wBF0TagpeYu9AHhmjArQ+dNAWQsHbuAW4tixk/iUht5jm
On8shpbvpkli27gCJh0OgRj1pj1J/cC+CQplWVCBeo+YFTcT+iNEwo/Z8MiIXjkx9YhOpYReGMOQ
1Jl6bnoTkgBRtdH16A8cWqOtKTxh2lkWhF2D6CoEaedSPghLBsxWJyxGJH7M9QV8gyWcBCLDWse9
j9QLH4TmcDnphO8XrZwhxXaNKSxbaK2E1CStsjle2cRs2K307HwsYdQN5xJE3JxC2I+EdcQzTSNP
IvMdNJ+g8hleSJNSTkTIgfauo+3aGNVGNB8C03IPL6GUiYZK2GoH1FP0BiV0LyHD0W7gNhKHgJ88
Ej/3czXRccJxyHWESxUg1cM4ppAB2wBhNyENjsvxsmUrs8u4jS8eUrYTRHqeQcQaqcJVgI5UZiTd
WBUrTtu93pDBS7RYADlB1sCtpWdTTcd9l/V7NgufiBVJ7lPoeZROeFCpI7TpqI3ldR9635kUHmI+
vbVFxrC07kabpvHIuJToxPCvfHhlKQvouDduuhtpRD5gwhNgsK/XcyAAu+duElmEKBuRrsAMhE2j
L7dSGpC5sZi8nQHNuXtz2VGViaxcqj1jyktSyZCU4g0wGB4X54N7HVIeZ7AdfUpxrkW/yF3LJ56L
F7fklSrWHVRruS/nRx7G6BO1CCUkwRET0v2ZCJDjEzzQZr+hxIHudcc0wCNKnCB6fzjexLE9XcYq
AbgS4JpAKIt2CfhIAEKp4I15UkxZBJF3MvxgwICPgG6BkcXjlPXnSY0H8/s1+An1lJKrKkQR0MHz
5C5q9a+xZubDK+L7Z0sCyfVtiTfijHiRRInkxMeMBNoCgndGMRXH9UKOAjYB8RpmSfgj71/UTKdE
huZ0SimazMA9i2n8SKqpw2l3y1NERiuGyeTSgrGM9ifZps6jgL9SCQdXMDpLXFukrCoG1kL96ROM
rIFfSa6W84PH4QrrRU3yEQpdWR+ARaHMsjBsks5cUGJop4BMKsE5yKYt5VFSR0wefRr7cGeg4ArY
aV09KIOUTn8wbGsMaB7Rc1ttO6ai4ktS63H/rcGEPqGJjP/kqITbMb09aoLzMaU09C5nojjmcI2F
VaQ1RHCMtlQYODxNrwjnHOI2+7jrdIy330QJKIHwusNDKHY1f743CwsEkhnrk15hRQ2b4XOk0POq
pbGk4OCQiDJYIVqP1/11iaAfcg9RFwbxiw5k8w7HYPwWV0s6IeJYA33cH7hFh+5+ediLepTy50sM
2MThZrGAfipzp3sPXUYoVkTcWGOGwG/0AlaYoBvbVXj9o8pZ3Lw2yqEtBsLmafhE5asiYDuP2GNQ
YVyce591BUEPZ+VygsM/HmbDERE0yQCLsHGaYEEaPJyS/gb3NU1Hh4wTRtVhTdC/qHA8aHrNIf+j
Ib6bneH5I5ZrFixrr4FKGUrCFx4/pfs1HVu4aBpV+90L6gBWKfFlJ9X2PV1Mb3QUv9gI5vW97umj
DvUqugGejVqDQ5GMaAwY1khNGglmWH84G8z3Pq7nV0tG5b7SGbb0XMDZxY9JC/rWZ9WrJYShKzpy
LhNjDWDf7uyJZeYzWTR1YmkRB/NgxPXqgbUknKAmTo6wl0pXFO4GVLe3sSRMXUEcFlM0cmpGT8xz
lSf4XmAeA4mZ4EwG5C4JyDcIiGQuothLlMZsT/Ip4qirahYe7Erz+eTp34Eo01aoGZImrpS/QSlJ
4zpk0q2Cz74POSk6YMB0nwo1jdUGxk9U78/0ZxiwbAqfDZ7Snx+tocphzRQLthG9g2mPI0uUwBwk
ZaRDp6AtnXo/puhVm9AQsFIz/vHecb7D75W7hqIeNqH4x8mKZxORMlDZDt4WJ70jH+wssGT4xtJv
E981pCCKWE/OpVExasE/g0+Y+AyX7zy3axv71gB2DRx9yH1fpkmL0MCFfI6jDGvg7MW2rs5yhf/b
tG3L3HCHHXLP8Pj5ZD0+lIlxN5rAEHOuu6YDlGLYqE+aRptepKRyFacgJH5SAlJOxr0ciT+jbhKS
yMdMqQbCR8bw1d8OsU4CpNMZIDmxEt7cvWwy+YFYO+gmKkNSi+1UQZOyxReKMh9+yMMmySRj3MCf
fTrltq8XACTEJOwsvKOZMoY6PdzN3ImuwRx7+0jbbJbjwoayv0sTfhPlDjhnJN3jsYsgZ/nn63Zb
kGN5+747fc4vsEJNJR6MwpPbmkEQPdNejmTdHLThKA7gwSrOHVnw3Vb8+oo5I249rabmFvSdPYqS
A6TtSUfVr/dety6ugqac1PIyGJd0+CyNmrq3e+lDIB1WWCp+7cMxQoRk+d0tEISlwsHEzexmnKqs
quwv9ZnuSD0l1dL9rNRWfMCaeHiEJ3118r7XoSPA3StO5vfO4F6++bKGAaoIGRbEp0WFkBYdfTjo
2RmArzIfoHA/uLiFA4b200CKaZs+vGj4A8FiZ17H5TiAHbu0YexOVciqA9V+TVH9Wc+2ltPB8q3n
Y7h7h9VtxgKkjHwAmzuV7ZX+2Lcqt0//sdOssaAlaw5kX1v2527Us2vbODZgfkV1Wy9eWgvs/aD3
stvwMqn9XtROLzakJgxjzW0Rt7NvqK4HhV407BNUthLNHKyfJ/z+o98FN+ga+5YbztSfuWiGTcyK
qQc3MftJAQWL9BGtyxdlUJ7ENmSpdUebs+ucNY41tPG1q5JJ3Gz6o+ZT72Enwro3U/jxx/k89O0b
JylM5rU3az/Sde0b/RieWgPu0rROuzSFhdFBPrf4eCEOo1gEdK6bmXjCXHtWF0/FaYzmhL6fwHur
j+l/biadmgcfZs1L1/isXwMrpzE0sfLHuRIn0/cq+Wh4WR9a+qmnT/vEFnRcKP36jFNS01fG10/Q
W3S8mhZMmHquGpqKmo1GdsLPdnb9Cf10zKcKS1o7Y39w/XkpbPQ2OJTXgShPu3PtFly15V2jukcz
N2/BRMbD7EGju6Gd8z5Lf3/HRJYh4A4VZHQjbzAHZhpCN3zpdDVaEVd2NP2eVHlYaSdHuVlXVSt3
bQKg8fCgapgH8mbv/taiN0yFUW/dHIt8Hciafslo2cy86Qw+k8vqyxmA50ZXuCeYKzBXng26Huvz
vt20qlW31r5kqHua1Z4u6LKdy8Naxm20aSboOxvyKP8M7NOqi5F0V6xJtC5r2dH7ecDbsRq3KusH
2ID9uE0R4ewy8vrOF+3LeBA+KX60N3jGvPflBcz/Y7Qtqbs1rbYV2On47Yo2KMXKIKHrlFm4DwMd
I1UKjI9ITTR6YPzoZmFaqUa1YcXtWp2iwDMdxrWGS6Uzg2DasX3D07XLiUqdrVlM3IuFRYGYyrm5
olzx9mySnijXPPwSsWBzIpMKzW26jDnFK+cDCkRRBoijjjOKfWSRtrYLNvcZrVsoVuiTSvcoaYCb
dmnitBwNFlJPowMtBUyKlYKqKID1koDS5hPXiC8Vuny9U0FPBUTDjcskj9wJtuBudn/4vBgefodo
mSuTPDKYe06Oo/akZ+kjf5jbw5fYi4ctJPYw+zE+sBofHd0brdHJl8wLWZY0TWpA69uLp2dp70c9
KHojhHGncN+G1CDQEi6T2BJZIyfHYl53Bm6NCH2Pkm84xKAd7JicKD7G0ulnv/38IZgsOUjZw/2+
CYh4M4aN8dIURiEixfl2e/VxBKLr8kd7Xul3dEedWEIpvMJkSJxBVy8nB6tAFvtAkcd6xbrTdTGB
hdtYhj3wVHb3yj6U5A7IyRtbzHo1xP7wuDETajsFMc7bLs163f0QdhPEcIqUaXhybZ4MTnj/5+Rf
s5IM3I+WLw50LcmJvVmlGoSEW/ycp1PsyRE8ink/C04z3Q/x+Xn54g9IyNWkWzwTNBpcH2SYoPw/
ls6sSVVsC8K/yAhEHHiFzYwKoji8GA7lPCsi/vr+lqej497TXaeqVNjsvVZmrsx20qSSqjH3wLcT
34Klot+Qq0jmx5PL9yTGgjnOtB10HJmVS/n9KTkvKa/vYUrcjiMCSdY53gukfrCvjK8Rf/DCNbfm
P9wOPVKoaZSrFMcsV5qOq19zG5Yxy9cct0ya3lbvurXHWXYXNPCUFc9VnHptykbsBvJthf8U57Or
EfFdY7yRhrEvHrLrfO4Q4wNQ88OnznYyALCgP7bGPE+xMOs09FYQgxRglg8aA9wkZEkVXtmW/ZLf
2nG+Gb/GXKckymPihvodOFdwyTwHA8o7zGBi8t9W1LU+VyMi1eCJvtXEK2rbL5e3v0sXS9bw49TC
nX8fGm6NNJuT8y+26KOTMHK5EzNDt2SW3PUskzIbG1a+bl/7mzLacN1J+GJ+k1W1BkR/3hxc4CVo
6/V2jEG9RLhrDL7JOjp55/E3uTvrjk3MfM7RdfinDcbJ1SuAyU38L+fOya58bk6X5UsxlW5IYLjY
mF7V1G12799wqqiItbLeI4JFeKTgsCmweJSJsWONyLwrdp1cdB9FlscBISa3KQtWoc2lDEpp/MRM
lrWwPthpExnu3+UPIylWw2abnUi/EivaAuky3Ix8991nYft8s6AjB8dH/luS4OXPe5vr2FTpTn4h
/02Jpja80Sxdr6OKmiuX92EmLXTBUQ7am/ITOzka1aXLet1sFG3qrZutU+z/A27WoYuZJ3dL+SNf
2Dx2iOzpayxXnL9ZoM0hSgm59BHemHm6oT8t0wanIYhQOCdCJZPSj31StPs4hls5rA5sYV/NxHER
FiZqBJSD0c8+jr9g3Tp9MBQZR6tlrMTg59VHP4bZ3K9VQJR/zHHFVREQN12wLYWozdujaKX8EjCI
WZqXAvvCWRMvdWw/ZYXDmVIOE7TgNHFOp47lWaWMF5QgQle9psG5g4iDKr0wIWSECmd++WuxRTpb
D5kDYGZiVmO2NMXMHkPRksMrPA8M5uduzGw+6aGFzBMeswm91qRBfXZNIs1YtS8wSvAAmYiqyLts
kHB8DfEjgtjpojQVJJgpUJ8CQJAkSY5shR2cYBnmMNm5gO+AM7f0TiKwkX6cZQR7I0LXDygGDno3
GsVr71zRbBTOe3LFwxp4AvcrhgiIG9A8jnV6CrI75Tbs8KYXi/kDOwRDAxgLdbCHXzH5Xqrrotbf
DlpE4PKpMeGHffpODkjKFhqHY1v4NOcAhkOXGpLTcAqOecXw7r6H5p/2ASNa8VDXQoPfzvzIc9NY
waHJS2OlWv8xo5rdnLx1q/mzMVyixQbqWsLLEaJET/ACzSB/AFNi7Pf2iwtuuAbzvJQ/uFaS0sBc
BC/RbdnUkj7VPI3ezFwxXKXbzOLKPXh6bpt3yYWePOEgYsbrgYxdlsclwbmpyFE+8XYgxSpPsZAB
ClHSBrCgNYvAVK4ynSE2eT0lWQtKQQp20ApaxYYGUdVwqKdOBDgqHH43b6nLJ0FuRVCpa4TSmRFa
8LOCSIvK5uI+z6QdCEgDAztgegq0BS8uiWaga8zENpB7A3IoeyOHHHa+7sR9z6F+QY9aJW9AMZvT
7u8CwUqpueClHqq1eTFtPBGXtNmytdCc0iG2OK8INKyce++MpRJrQ7b+Q/xYYbo/2sXfbG5y8lPL
MXNJ8Re1g9KfAzqIkW0Nw+hm9nsoxPgVA2mlzdAB2HCXzfXh7bTX8Jb8O0o+p8NWyhl0XrI18VnJ
xvsTNAWTnA7GA6bScNsvrQ5VSqHMGuU31YQ6zDT/9rFoGV9dPer4tdDuNcNH/sitbyg6K0onUbdM
kV0544+93Vu0mBTp8cGiXkOxUrp30nHadmwh/qkYWfBDewr7haBoPm5S8aDDIU0MJ0gSnsiCm9Pe
pGZCv+ttmvSum5IG15cTnoQap+VwU64DFh5mQ7PK89npsGhds72x36ELkdAfwhKpFnC+7dhr+BPq
BgkVMMbk75D/JCov5wCkZAyw5yHwpYG3gU0c0erId/6cgoKMl+M8sfdqI8GmCmBbtpsmbhY01LIt
cZ0IzVMnh7MSX1B6ZpOzgWqL/IF95p8z+zJDSdmzkOygpaFUTCjznBHMge1IIt2IIlZAxB2GDQz9
ch5IVqKooPyM45ZMmjTns1T+Q2yVJBRvQaP9qawpVKT9y8ST9Lo6SVZNhFihhmRqRCnb9HrwiqBH
ca8WPgNir1SIkGoRSqZppcJQDsOfJdbJI3ct2/jspOkmC0fiFCFn9GYDKAbgxGG4yThZsObbbMSw
SZd3KEUaZHUEVbReI3ngj6OVpZwmHCtyrIF/rnFXlxpMVcva9JgdFQ6QfIAm10o+KKUTr/wkEaO7
6JEnO4VnG48p0qcOiMGUe33An4cU0x7+Rj6CME5w3t2NVSilX2UVy3XTWvucoml2Vnd3EWZYP7Bf
chxyo/3m6AO5Oqo4YWsBLwn04HDxplwkcWk5K472rQrf6ck/RPO9Vdts7TaqwmMicaaly0ykWiGi
ikVt5qASgZ3+g5+D7J7GiIZIIxxlfIo91+jsvtKMA78ha+pXqJYsKwpWLyOlLNtw7BcEBIplP27H
4jrP5eUbWVsc/ZSM/iY7sIuklIIlmz1znNx5PoggJhu+nFNt8qZvXQoM6qHdSGBWORwobyL+ShbR
WjAbkzsD9gcaSOKqVDNAIkpkc9NSfe3S3fW2utImogiz+d2ZpPLkWJykjOQRAaEzODthi2U+ir2W
xd7HybSN/Krbwrka7jm6oNjfqnyd7v7EPRTwvADPZnyKd46N/Rp7NcscUsbzDeawycO4Zqvxa4Gg
pHL6U8MIHN7k6+DiL+ysHjIuxG7k5Tkv/eEM75x+3yO4O3aty+IHKF85pR4ERMtpisRVzM40WH8m
bE/JJ14CXQ8FnRYAUjSnSylHUHyc3BpehhTd/GJo9FpWEYni1cmwEJPYyzO8OpimUmmIJSssg8CD
Mktt2PhHOMRyp0QDQYDV1T/BFPiigIMVjL2EInTFiuONznfJ6fPz24j5YsWpL0dn/7kxSgue+BuO
od9WUKUd/DZF2PCNij/MksGOGBSCf1cm/A/1Obi/fUxlQEVmWOEzfmY3uGPDE+JcsmxEOIjgMgGw
3utgOHnEkZQBfy6LuLzJn4J4ir02A95cAMzt9wtd3ionueYMn1B67O/ZvmXvZxgLwri24HJ+ojVm
Y5n4hzwNzn+gXeLzKBKPdtRQp+klKXoNBZnwU6CB1mfChDeRb+/TO3w3zCwfC3LijTJeUkgwMySH
EveOE/anWE0zRn/3iq6ImLDt41sNhYz2i1oMPQZ0vaDFGPhBdOCCKaZz4DRwD6DK3Q5x73t6bLN3
woU1OP49lvoBzfs8mMOe9SD/MBZxrT/MXsVMZMB/7RgTDuq4Tt6gHcwx3hRoym1qPoqPYrD3XYwR
BGDj3qJFAt2uUInh+dF0rw8bIRFezfgJVlxNTn9hCTEBWQLTMdB+G5pMmSbzEAe2L3aSVB5LjLmu
oRhU1NV9cGRse8YcuvAxkGcHPAeqP+FWdvaWxWNxW4XEQXhlOeLp5kt8KJsc+/gU1+s9Ic9Ms4gy
QLAlzBG7aG5ASOYuUQYu4AG/FdNrxqmh60RD0Ar+dv1gH2JvcGbeiIvwif6QanFHYDu56MMhNtZW
ZwHUD6GLcIzrTy0Pf8uqwBS6K1NcW+yfcX9uheKWila8E+JskryC/oTceQUNzTsXdJ+GUuxnRaHC
WketzlF8ial+6opyzSWnSQ9/STMf5tEoEqUe8tSx93U//IPaqUvJhvU5L0Lt5Uk5z+sfnTZ8OdeY
e8GvARfPyY02oeEambrS5qG3Cn28xGS2RrSr7GFih8fVkzNfBFJs6kSe2tgj29SS3Z9hOj0ke9Ou
69thXLgkqDoLgR52TufFSZfiuxxg00cqXmcgWypbAG9BpB/oGVPGCFg0wjm6OdsfERkSYON2+21u
5XCQoJ1rWe0UUbWXbDH3xldjHs6YGZdPPNHJs6P5Y7SLyE5bDP7JpyVCXI5Y3Kcow0oLuTJnouFO
SXXdxpYzxWAvU5y4GIN5VLmIhOxuR94XOLtMTJ6BDjg7jzglUja4qZ1HyIKYsfYuw3qTGPoOAzck
MqkafQntC3X6IXPFs541Co1LW4NTkaip5tNDv+7fZ8f0w+H4spfIwfh8aEBcKFiW2BZWurHcpywq
cC1WHeSaeOAN2Kb+VvgZURHicVShkNCzBma0JNpgvaWFgKDnTSPTPXJW556wHC/ZWOXGvhIkBHvM
7H9pGcQg/dGEwvminbmWfHmAx/uL/KW6wpoEjSaWbhTUzxy324RHb+/fB7c1sxjyAVg/tJ1icSDM
FlAmVVUjt7h3tBT7qO33XbrSyjl//RxhHkc141bey7C0ZUlI9ohQY5bMzbt0d+E9M2q2/SAVlfrz
5LSia//ZN/yrK8fkxcvmYwqHh/eYPbraGKSqQTHyzOwiwbDSod4TEIuf1AnrLAP7hlQ4edh3ctR3
ZMiDKWnc971LpbCxedbhYvyIYFieDByYbQN0qx9w0Ze1FV3ODRKG2AqeC4Bij2eFxwTQUp6AE8gF
dk6E8gJOwOOgrucN+2XWQ7Vuj6gi7N7CoRYkEZoinLrcMr1mGML4hEg7EZFTh1plfBzOJ73pMz4m
Op0JgHuvjKu44+vxyG4AbC5BRnjX/L4sg4B9dQ9kWvntxN6cXV+8waoI+Mve7BXxh6A7JRXWkYeK
LMuQdMy0BGEQMMdGf7g5P21zqDYMIzugEG0lxz19IhljHPpSF6Dy+ZFYxKiJNhMiq0MXWYYG+WM0
YiHGbhSmSLho8CYHDthbvF1oGzpkDElEQLIDar//EoXgwOoYfunpLZ5Ek5LShtV3tMDgyFuCREah
st+cow+/cl2m9UTwRHtqJeDD9ubXZ+T+d01uG99AmUJj3LB8M2YWmiTDl8vA+mAH2DyBVWer7AoO
wj1RzTXqT7zQjB4+bsonno3nWz4afh5sG1E9EUjmuDwvO4Pvlt5LsCs2tyriNQX52hJcNKT16lFS
AnbCdx/dk59xzWzWFqnOrM2MQvdBB0VF+ul+vGZu5jtHj4GmNVYfsxmYhaI1AdZETIwhPQ1PuknX
griWUvDuPLFExUFIpU/y6I+M/FOe6vHHu7Wl54qvJGQfHFbsuf+wdQT8MOcs5eNKs0btxXzcyBlY
c+ektpP/iqglAyiys7dHuGn8ZYhh5HOTs5snT8roIAMkC13ZtumRTZxMr+uG/WI+VnZBCxCowyx5
O9gzPMg7Yk27FXPo9SkgK2I31ULHo7Caa0zbBEITxipBquDJHyKub3bdsOjPwl6doG0IrxMeqZDe
fskYfyPYAyxjpCsHCxtQ3s2foRSidx8clg7NtAG+OnZdoL3CXysz1gYdG7CXJosaVEDaNQ/fJejy
Jm/8vjcNfwKmR7AcucuEfOKCOYAzAw0Mca3nHQOx3WlneDLkXdIZ0r1XnkBSkehN2MRxL/zJlTFf
YTnK/97Tm9rxNQdrghElNiUvCAmbL7XnCNtDaG+ZyQPByZvuPaxQH1JuWOacA3UGVgbOxgQfJ/UZ
CAqDe1hltA/4gq4P2F9jX2ZPcMMRZvETm/i1zVQbhEYQjCv8/o1YRkwNJYZqJskpDCb0yUBxgxsG
gM4RyzYO7plo1YUSlsJYhsRmaiIhqPfozjOocHnwXlMDzQmeCtuXFcFVgCOr2vTCio4u0K4eM/+Y
XwSCJLXECgVkptvteIAhExfDHt5Nh+iYDq8kGBkDbEzczfS/O4zZhQLzi3QYWdH4vawN0KSPar0H
g46oLRnvqzPXUHhmRG35jeQ/mZ+i8G1QqIPISaHCP3yMIceFlKafJXQ4uJUMZ5g9mfWWSriBzoUT
2qcewn98aeIY+i+Ac/vz4GhnRUjkBM1BFeYKnQ8kF3Dxw4ImGuvYPUu2PeNCI/ZLmukU50MQhM4A
piLjufVo/X5HjwsB8TslqDRYuIs5tQveSjT++IWyefrXm3p0jfEv5hxLhmj3p1IWsIxcUHFRAs5L
/kXm7S7qzBhlMaAUB11DpZSN3h59OQHuLEE5iNY8OYInyBdooIirbSbQPbTfzHX6zE7RVUIHWUQP
Sw9KPDg/dEjbrEHkBaz/gi6ahCRSQiTAWH5VZvdqHjIL9R11fHTRFFIxVP/Jf7EhkVBfBJIX/eXU
QUMYJEF/6Hl8VzJOHGY7oGE231Rb6w2rAwEjXD5lOspdQKl4y7C6FPoIRb14erOqYD95Ys19ZS+i
WEL2Qw66vRaBIDrVX+iBvEPZNzVQB2qlvJ3xnFJj4dBMFlxn0AFy89q4amhn3JsLlrGBFadVYuLa
zBqgw7Ssfl6ED5pJztqShGD30nZupFOTXz26gOc3SU6cn6M3nHYTAYuqlxaQm8lg3MG5LiHPeyg6
ABqw5IseE7xkJI/k6pyXx737qbvF3buj2hl8AWjwWbILqtcupaA5bA1OXm3Ko9I+WESoc34eccZY
1qCkERMfks/b1zEBHYItEjpafzi3lRkjOcPb5EoCOomtuJrqnj57uQdsWPGt/iT64NZ2DjzFkblu
D79GcsU7ujZ47mDSDxzD/HL2U18nPJLetwznTy4gdp39dsaECZbF31ZYw4U/Op2DBvlAX2bxt9uw
fbBpA08H94G4mEwYxnf/8F3SiWzULIrGIi9Juzj/oXKqePCP7jY3d3FDMl4qWoOnQ0wkmaBb79qU
lgnwvbj2vuzJdabpsK/cwp020cWbBBQAEB4h7AY7alixI3oh+kAV3njgz3frDHUUHh3no1ln5n4w
NOjdMItI74Wij9Wg7ZvqZIb7Ld5khDUzT9JhvCZAwlDProewDNUF0e8pqEzniQ9b6Rbsk31joSNT
vDi1MruyLQzOyC+HN93iZ9H6fGkRCEwR0xjV8h7B623vwa7PKaqPx86qw6+2ku/b3hLfhIsbY2oH
+nLn3Rq2MAh/sMwpIXrbj/30KKSBwg9ebYD4lwXeQ8fCFncmPQU6IUMe1cL/Aydp0dkxtFYW0wMV
Wis+H6I9WvJojp2Tc/CuHAuYu2JYyv5InnhFjHkHrROMdO9ydIxmv1qejkmbIEy7fuhxuzs42FwA
Z+PLCiQHE6ntYl75dTbxuxgE7WRopTB88+1s+9oYhcSH7eJ9tzKplQ8Yp0GF4BjoZqfwiuDo5hdZ
yzewVX35Wowve3lTF7xnnW0Bazu6PdlZhIibD4STfXSR2p1unoGdwwwz+DtmEnXn/OqZmHCSfLk+
noMXKM6WJ7lVuKC0FXOoNDY6NifOxem4lNNsaZ3oenc6/snfoaQ7jBrX5Hxy45fzfjFdqbsviv3X
pMbwv82or9P8sJlVoHtPZvDxuXmDvlAaDSnNmjbVho5N9JhrMWY7pqwo8ew3oO3WTyIONLSdKWx2
XO7cida7TTBRBEC7BjdnvndMnvWrMy/D/TV+Gx7KomfNN9lqrj52FWVSTHYt69279/culPXuDz8f
e7/sXB2tzYrud7TV55ic++3TSoZVr1ccEXvtv1tLHfgEc6vFZBPRE0f/STKR6U0fqI7BcTbfXJ90
7gpj9fO82/zQE6wKd19jsJiTqInvVqlOgyuc+zO6fNwnFQYG0zzppN3cne93eAZj82toGu+uQTip
HeoPr8CZgiJ+r15N1aS8Rb5UMkdct6uvEhXBteEA+cOIno2gseN84kTf2tt2V6ejKf034FAVoCoB
X7xm70IV3/hYX+HLX4UdPBlJVAAWwUlpT+i54b4L+96M9G5xc+7kS5ZhO6vCsurX9vG8bd9WqHXq
YK7oHo9ehZN4w7o+/bm5qHXPwbvpxuchV+g6x3t/+aGSpONgoT043s41u0K5obtHdb9YdPT6WPNR
F11dxFigv2EGfyGYMd5o4Cz4srFAwb5BRSEomHbuAJ+fUawwRFyqNyO3R/Qn6K3wnEDawnj0HH6D
e8Uk88uTYecmdfF3ITCvYLfA/RwLHJhQ0vDMpy5xRm2KV6hoHJpJQBht+20REsx72z60gstb5v3I
uhNbpjk/Le8ILph2CqtmT4/QVHDyXShnj0q+/8ehLHpyB4qoid4RhIMjh+4CVlk+B7WD4B+cUzBR
ogPs9AwOKhyg5aOKYuLg6OMb6sHLqIYz1KHbmGJdwrkvWD3EEBUuGo2E7SnGEYpathbgFMX3m2An
eEolzzEISjvgD8V5evefvpheNYK5fY9qsZSDu+4cYmYttQYdIFsAPyg/OpW/4J1Rah75KuGk8hZ/
GDHhCG1+g9HrQOjcnV2spbsY62unrezO4DA6/W2zy1+BzezSrFnb7DBDrVWN6QAe+OtCSdW4/rVA
+13nbbbFCj9AKNOicO9W49qUb+QTexcMBvColUeShhQ/9j46W0r5KgKRpwGlPjVhSqQQE16D6x1S
ELEp+Uak+9z1Eeu7e0tvYZE8b3BaO/88ZREopHXJOcEsxv526yPDby2NKGTUdykUyo5fc0nRs0Qv
cILNBrhGqpkzwAE1WNvuRHhuL2it6ORmHNXh3T3JxtUYPXidKuBvdtH9Zl01974O6w4BDmo+KeNb
r4orIjRuuvc9AYFprox+s25DbbLDOKHhle7ql7XECviB4WjHMX5RL2tsWGJwgOEKh+4H8dIpp8AN
9uismsCvK0Ad3B2oNls46YBKS50M5Mjgtvmr9nBt7RY8JOxTuKSj8reg+gpIBSxx1fgcMEYnKRxM
uEkNt7UXfG5wqo7/BQNN2Oi+zvYVHNcNxrDsR++Y0IA5X8dAlza4B7p7HjbDGy6ULtQW9Q3qsDlH
Fu66LSwb9iJaa1dMsLf6TW87POMLg2EEnyOOpwZ03sc+xyuGp5yx6F7GDtWE95syfFvJSnxvmNNY
/IFiDekICPbGsVg3wE4xXVCwBbbxJx2CTEoQwMTV0ph526Nf7jCdwIDHZUxsgjMfMo21xRemo5gT
agw+aAz8NuN8GHiRMOEy3vS7ODJA72BnQ9nLFoR4CdEuPQNtso7E8eIcnBdaJmY0b+EFnYhU4jTY
6GaZQIRMYpGwu7ga+N6vsRfeDyJHPePegqYXPihirhclhKy0DEG4qq1F4XJJBVrkzxEMR0SVT/8t
iJFwSldoa9KzGXqFPxcgCbRzLLiNKG94GrDtYAfa9+mtb/GtixoMwUKKFhJl2BIiq1tB6bSWPB6O
kIz35NBRBIzYvAo77Dkb6bER2zwF42fGg9Iflev6ohiKnNOpbZr4ggTceNOz4fqODHVXSnNLJfPc
F5oH7jWLueI+3gMcEApVEadzDpoe65npwrm/h/zB0Ed8sAzmmrgNxrrRnfvH+AhFZzFvgpcPOrpa
9+186EG4/j2NpYqtptPjCeQ64WMx8tcipxdrBPz+p1xwqOx4PHUW3IcRtDAHi1VOZFlPGeYCukIn
eLGENfxiJnLwe7Bo/Hcod5P98ehmHKZcB3wlDHD7Xk8I42wBQsOtS1Xa5T4xv8Vwr0Rrg/KDKOX8
uzPtTUdMi7Fxs52vIeAwbo1ym3NWbie6PdlJN/kBTLUNdtAEeR9+on4dXByAzDNpxW/ucrkcsk9g
8koTP8lzMo22LosDTlDRE3JEw+xyChH1K8eD0NfCz24Y/hVhjQh2pLN3QalYEuLOJ+HofEU08kIk
yThgGxRrDsYcTX4hjyqXxgvIFDgGqRZISepzyAJosVqlFSvgA/nUoN/oEtaCl4N+sVZ5kdLhXeBg
AyzOL4eL+8Edv7mbJ6occbWdXCBT+APujOEDRCWSV49c3NZ7x7G8Moeaw2SDxG/kHCpfJvCZOwOM
m3UhXvi1/HBeQzkzYZpHaLDSWwJbzD2RV6DIAcSvwgbjjfTzmBIeqfU0oMECNCBqrPfXEGwSlTgh
ioAlB5XfePlHdCqxN2ysqSQfvCUK7pfy6xTiF1+rAPVy9eQTO/SJkfo2sIY8LveN/uGdVuXq7lev
LWJEopHqrj7ghcz4XWLQSm/IqcoUiPPAILE9bNCqEWdRuF+k0N63aV95SDEsq03ebYfClCr+OqY7
bSIpG841ukm+vQHo8HZoBebgdYZHk3kndCyoAA1BlHpI1CJMlBGJ3KxnZNKYIRPAD3BMF3GpRzKz
49Ma8l8SiFj4u25z2sBC8i5GkwmwHHDnVV3r9p4pK/pHxQFrBk3WKBUCJY0yp3TaNYAJlf9bYtJZ
swC4x42MoWTaVK48i/sBgyRyM6M7H02EyzA8sT6Ge9LhMbvg4G+WCr09SFNNwuo/WDm4eu+n5WO1
Pbq30QbRq3fq8pkfNFfUSBRDYBLUYnWHHkK4ogZ63KvUBUCepog+IH/onFGpXhXCxcKvT7n4him8
M1+afylLGkNKE5A6kbsJZ0zUqfgXFSknA55V9HlYdIC0cTwQnfOIoOWwB7HR7dZnhNK4h7EOMgwV
+QScHH/hSbYzk25f3aEo4OZwTk1MvP5wEQnEvYMwdMYyib4VkknsFHBZFqo2Mv1cKFzT6jPkCUdC
aDmg20ehNuEJOrCTw8UHAgrJ4P9OQRrz/08PZnDgfWwG6yBC2Ao4ldTDxQIiBWdlS8lEZEioiqhE
dRuFHZtRJvUknOOPWVfRb3dSMl8+4acYEuF4krsqwIsUcHm0ButA2sqNxH5XSeKqSKO4f0jflhqf
FAzxykCj2C4LZ8toA2gkEPkve0y2kQlbR0OcGXjwsRnht6L+a/xAckB0nlt2DD/nZbOSnVWwYBE7
fBiQFHqe3Q0olUweB5dfBkYFR+VxQSEnSw4WTx3H7GKCzbL4sdIQhOtIU3TOQoSeof/yNI4wGL80
l0ks+Sm5ULy0yMfnsxu/TKRwsgTq5GoI9tpARg4TKfYckohrkuLC24elEDNTHl5QQSHWS+4fuwyc
r6Rws6shBYB1qGQjzK++zAGimS45iHUwaTY+kSP8aGOd5GeuYmZih9pKn07EDZALNpvNsFIAHuEf
ri5JlLwbeVzkxSTglgvAj4ABnxfnXstrQabIe6GDIqGYtUzRgR55ji4bu1gu9FY0UZnUB+mGfFPW
B5wIG6hJI3YiQPeev5VBPMZ3z4K7BG9yIkT8ZrLuAtmJTwQlvVwRPcgl+6UoEry7SzQ+BygBHwIb
HqZdud1CschFZPsFhlZPkUeiPGQ4lqBz2Ga501w8meiUQwhgWkSTRS7mY7R19rIdLfuiZthNMaiX
Qfo+TjkhEK4QLmhA0fSS+IlCTpaSUCz2dgyz4x3n7NKyXtfY2Ub/BN7CnxyQFu9dtEj1hLlNYmSR
yfLTz3A7foY3+CSTxL/Cem0dsWFAKwcJJYj9hHsoGbpGKjcZ7YooT/ryeepAmMeZqEzweBPMXi7J
P/sQdqEhFzjYsTKvqES+fbnvImd9YQTT8f5dnxPO7W933q3zt8IGRG9Vbl4SOwXHhGJccQ43IJwq
T8gvEabIsyb2fCxH1iNa2prL0/jLEc7lqyKFqbvnASuPGGU84CdGyhnIf35wkJf32LZqGR9b86LJ
mzs/4dlDvyO/Xa4kA25KvGkk/UV0hO+4dF4xNBy3WfakrS/m/6JbxcpePPalOBDSTZYr11Q8cD7c
oD4Oe8xfYj8fit+95I9ywxlZsiKYTYViDAEdv7vkbksMFM+X/BahK6ByGZFGzCJaEkz8thjWNf2+
mNcjIxWBhrAipA4wCAixQXDLK5ZDHW2GQOGYAxPNU/eblr+pYFtprKlVpXd/2T0kd9RuBN3ZlZh8
VUCMSa9nL07+6OPBY6Hot3nyeAlKLMBmHpbzxdqo9SQ6Bc0Gk9z/FyO1TAtRSxEGZXhfeG59x4PN
bKPQ8JPZcsk1l6Iqj+jS01zuPrcDFXKjv89b3bcrj04jYw/HKYd7KbuVbC+ceFLFyUboNAr8s9F/
Bgx8IQWF7kTSqwBSuE3c5hUI5eWJsQyXxakH5RwabVfa6Q5BHkuhtHM2v5KeIZuDNIOjODq72hw8
gElRZBKHX+EALK1qLWeHrGk/OvNaEINTWEHGmyjsLpRKL3b/JiUUItGZhoKzZmdZHbWqVyT1heE+
YJGrrbel18MqznQ0/9REkk5Y1a/ceAE6wIj3iFQe63eviU03Udz2F4qzhhx4aO7FMudU+jpUTvfc
35Gp5XJb2qgXGFj92ic/1G5qf1PvP0huVD5rY1ksD++g8ep2Znc837V0u7jnREiUzhk7ChZukw1y
VToXXTUxF7s5Oo+ojqOLAd2MS9bdrs7uQ/PvcRND16LmGg3avTslfbtJU8PkPIsZZQ+TmzvSS17s
+OxCbxf3me88IhKKWS3akJtrPiNgaO2v/VS1+xS90HVvH1bzBBTwRPFBh59eIaQwRh/9MZeotZ0L
7uFYhDSplmDUmDC09Kt7Q/FE28OjcPyrD7+opo5WYC7RTWFyAOqNixI4JR7tH+sJ6jf9DDDYbQ8a
A0O1R2K5QR8kfyClqmELTb4r3hWtdeNGfdGWpFf7bb+YTN/lpNXc8h7jXnds1p58YNibpldMGpKv
mJ4s7672cawF+tAYJjX6fl4BEKw2MhdbbII/dF/MhtG/TUvEkdtknxx6iyJ4YjMCrAG4KxImc8rg
xLb/6j77KFcR3NoAyWfmuN2CXrfMTkC6tQ3JqIxp0fjVNwu6X7+90d07Bl9iUXeNP5tK1R3M5k7g
D2BbipklxK0hk2FQJbhSwzehA/B2fxAoHXDtelJAEG2zDVjQzX51X4RtZnTQ8N2fWTVktvVoMeRh
TxkhuyZbu+Hw1DsLwMTtG/Tva2urhrePy2Rf2t7qFa60hE9vXU0r0ZI2dd6KftJ+Vbw7fsUXpAXG
+ZuffN39MKS329uaiyeQ4RpXy7m6TBgSOeo96dTYvvy691SCtcQrnVxG29P6XFhnNfAgWbQbc/vU
bvz/ZUw0b5cLvR0N7srol27sIHLS+ry8t1sa6uHoK+gHuzk4/h1HrIL6wQ6wiqPaCjByALXB/olZ
6r8kiZ/qHKDLzsmoJZYgxhnGaoenHmBSUireKmuBfllft/l95ao5M/rHuN1tWcUEE8RQt3qLDz14
6Qp8YQEEsw5OeCCfonms0StsYeoGIkp7L4PrCDEQfiGYzB6xnOTvHtG2y9trCE4Cm/WwkhJYZJUc
vQSbPm/lnZgN3uOuMvYI3BMQdoEoBeRg9Q3N7sdusK1MrnvrBjj12jQ9SQptptqq1m166FcxV4Q5
qnusIIgKt+2ZqYBfnck1KPasFlE7fxAiLHoL3QqRU/3xv7otq2vK5OEj19z34kt/L05zhEl69fwe
vLhMAQtSgIPToAc9Szk8tTymtNHbxdZ0ikoZqKnOazOfKBOOQ9v5EpbaoVryWv7Ifg0awDg3Om4E
4wSjeg+Hzzet5/gdYgd5TO7D1qTRdB3dFU9HziOABtULez0mHYA+uEXelIVEqu4RcEswabRPcM2V
e7LG3xBXZwy8v+Nd/8U+shJpJHZJYvWZjDFu4dORBHsgdhOnZgw9RKInTzHmoasmTy+JOj/PeErz
0TZk7mS563cCQ5LTjp6ILsW4HjkYKoBz2Pab2GmI370RHJbPaTL4w0/n78/jxY5U9ji4qj8cvyPh
zYkm6zMSu0Uc4NSQK9qBpDLdNOx/SJbm8YfkHYg5Ptl6eMATbQ7F1T3w5sbiZdRRfy//NvZekdFg
E3M6Ci/ulnqWVptG6mDvNhgz4YNd32LadQCZw19pwK7X7p27jJZjdoJZDX8m8DHunnPlooqGtfd+
+9XT1frjYiIO3DH90diZ96ETnJZb8z4LDKOgrx1k9Bcwu31ClvODNdXpH+C5eVimoD6ywC75boA6
CtiKL6JGx+CUKQdvvIrx+ERlL5VaqhDtUWEAZ7JD2oA/W5dJBjQpDNYz1CnLydEUsvutOoPKG/6F
d4HXpdVjr6IWi1S6CTO2qSIZ+W8EXM44wTiFyVNx57EFcYvZlgdx3PY6LJwtjAZ6UQ991TO4A6R1
KGycUKRZYDMytsaYAy65DfZOOgF7VBJvySITYKxj2VNSlXE266F2t3UrQxAEiAwoO7iCge+s96CN
lipsLW8z+43a5g4ZKINvDDqwDSYnGqnW+IRqQQNf5wz37XtAh0VopJANdBpkOl/VbVAOQd4yBEnM
Rm5CNlucLLCiy3AXQ0fwgSAUNEdMXt8eyqYbQru0Fvv2tHDlEQEpR4b2R2LzSOddpT5TZ8AdISN/
aHtp8hGJo9pBVAfWcXCQNKUPhh4QKsKqiA4eAtOx21MhCFxRYWjLuc3dklpXzAx4zhk0RN00pv4T
a42tu6ZYEvGOiVJM1F/SyMg3uwB4DBuL4qDmPlxaDgdZjxVt6Yg+LpIijJILRxKVKEUY1BqBFB2Q
xohjCHOEiKR2P3w3gzAa0ZcDEjKXnlKf8RFI66CY91N6XgBhZnOLqJYIQ/QgPJaWzW9RCXEBGEvs
+2i2YDAU80btAODpgeiWhG9mt/gXOhA6YDRKMBgMAtD7bwyoDbl1OUEq6Xv1pBpfLvu0MsjkJvy0
NMywNjZXmIf4JzihUYm7597Rl/KePkP6R/GuOAQPhdWFtcZQkNOVMvGCJYdIY78uQ4BISelVUTAy
wvVRjJjJZNMtbjFoSsvbp1n6ZXGAf0iilczS7SZ4/ljfGIzj5z/ydLTwy6fB0HQ6exM4/GUgb1l3
34EmmRLODL+7jxt1QD/3dOa75GwdhuLUgfwvMLixsPWIhtcnkk0aSI5ksu3jSrp3wXCWrzZ+xmgM
U9Z7LPTW0pOpLnoj0e1zz/jwNLZIE6jzaViWArHi2cUnwvyVfY4+1sifAzy7eoR3hH+dZCjNOeZC
IiNiR/zD14i2/fovxmvOldaxm6Te63NvJpPt4BbMTomxkWHCitQTGSOjX25arRmqM/4LWLLVJbZI
ZLSALd/+wzWkrSWE6EHBTCJOodksLH1gDPQeHJx6gznAYPmNJD2PWz2DiJd6zWr1CrwdTNUaoDDG
SbxHM0N+DaMZaP5MxexIj4kMQN2TB4nHZBVf3vJ9DoXUcKuaUIDX8U+Ex4Dvsv7xTGWggSgtkDak
OBJ6XhBAawbmS7Wn8wFZMn+tAa+Hdel/NJ1Zc6LcFoZ/kVU4gdwyDyrOJt5YmhgQBQUE1F9/nmV/
p1KddKeNGoa913qnxU94/WdwPd2AJKfDb+SeQIQLkgr6xLzQiXfQ7FMYMTxve5b7//oZjMy/hSKd
fzSjuLj1mSgWCYSInbsr35Q7KGjD81KB10+CHlp5mLNpbgPcZ478Q4g4xeq435SmnhGwbn5nPiY2
F1Mag6AX58ysCA78Gm4wRzKHxlIsMg2CYrY+1JSorJIXokgk70mRWIjmJBk7EMSqky4Sr8dixCIY
ASKFJuzg3bXy+dITDme0raKhqZ8OdcZWwq4BW6C78S+BC0TUwoIJ5QdN8q/3pMolgMHhQnyzIEJq
MQpy8UYhCfUBLYEVigZLDEVnHPPVFtnpTAPC+LTpOU1nglo3ei1uNqASVt5P9y09n4AMnZD722uD
FxBh44gBRTOKDbo7lyTVf24YOk6ZZiytvaxsAGqgHWiX4uloAtbz/NHZ9eYvN948nCx8z/66sNTa
SsMlhOa1i18AeyGWsI/hK5QZW+VPHSDj454RcOruD5d428NezHqdGp71O+T6FHPkzStAF2QINOgA
ibwWNl8gbxlGJNcdfkabC5SrMcSH1mACXP6hti8t8QoJn956Vcj/EQHl0N7+ar4ILQH5lrcIGZ3F
3gf5xBBkNs+g4SwhG2GVZXcT1l34aHDQq43xzf3jVbhWbcSdcxJ3IUQEHpPN9I/Wgg6GfxEyxVL3
ouVuTRYEQI/VBCkm6BQB/zcyUhlog75liXzebJZvUAsY4w1hNQjP8bsQvYP0PlKD8yKbgmygsFwR
nIja3ieoFA+KTCE42yw+rZs7JUgyzyxQL1J3Qb5uuNKv+HUicBTU8wdJEhFUEpQA7eQON+IwOk/F
1ytgDROAQeCwfiIKBVx88Y/ir4KKdEMEQeZgrn2Qoxe+Ys4rZ0pE0cxfQ5Ry6Ec8JFDnV0yqXCkT
rq/9icsHYIJdaczpC9Fx/dX2AwyC1ayyC6ZWh/v1EL7dqxmWHpEKNUn9NoDvAV0VU1rO8bgZMfKJ
2Ma5SorjSOxaW8W+cj/iPk75det5w33HzSFGHRXvhts91hP1Rh5lMwNkI/GpBFI3iQKKQQPOi7R2
+z8XFEzxpED2lHrFexJXi2fhK4obM6nvcWAulZoH+t4b9Tw1caC9ut+iOMr91E3WKgQJ0/xsrgOq
ON7g19nJIFZSW/vu3JAf2e/vC/JwbOExc7D9/BGN7KJ2Cg1BOVbemLRJ5uWhDFMshHXxghRnlZ2P
+cq+rOY6COHXiy55qVd2ztiJi1OhltapgsPLEZFWCWF5t9X1Pg0URDhUzSDPLV+R9OGYxrN9RXM2
cHovozjUOmGBNYF3QD3EiD7sonLaDREVqjFK/euAZAQCvPbzG4c7njKgbz/vHbJD83PVjfynTzif
mXZ+eq/J5e/5cKt0++Tdgm8iZ2Wpzsjb6EPVIIBTh7v2hjWdmSgEBMHzLq8j+3Gx2z12YIZpoVHv
4opHZiDmT5bT+LvHAiqwhD2+wrpuDoi0oK+LcTuwU7KNKnwOtOA6JVBrxgkRylcSR5ETTC4MwTHq
WeneOmaXrf47ZesvWPS6ZpGhkSRBn19UipF0Tm3JkPW3/7RK0rKDIb5chqCXVid6MNqB8bEW8wGf
pOECfPaN9/J2GLi9oAY/xdetu8nsk1He/3ovh9zdGpJOsE8S2Q4DJmONr+OP60/sqdWSrcpvWIxo
57DED3E08hTXccJkdjR3JnrLIYmE747Z4gafNdwZpd3t+E/WWsKkQPXIJkOCk54GbKvzNKY6BGh9
kecBUYf4s5d7bwa03SyIjApi8Sarns77d/n2Ux0ru5TqZ/f+jkmtQj6TmJzEwRRey+QBe5juKTIB
dbbnDibPAo2fTZqKC+rHoXUv4vUYsf9JnrFIhsp10bMV+q1dG2WzDJ0BugqEincjhfIIXmEKh+J2
T6Io+s2/2tTL2nHpYHhXkd9cqG/7UXKfFMAEJWFoJVqe0VQdTqgFCu4XgttSCITerrJ35cvhrWvY
vTtGH4zqFmhIZQdWQlJpJ4wVC2Vhn3V0GOnd8HGGrQH2Ai0g6q2Z7EEWkJUwzwA8p8OqRvs6Z44r
XSDAnM7E6npa+hR8uB2JE/nRl289egPPlYk9jN3GT79yR08jjXWrsBi4wvgHbXL9weWkfd0OCeOx
pyoTJTkzhEOydnfwhbTvyfDiDDSM82Xtqej5WG+ZdotGoPuwfvu/t0di7Ksp1xTj5nFi3Mw7oT5R
Mx0ldkNJSVyfwuaqzjPhWz5bH0NisSZxrw7tAnnHqra7qpecpzyCj6idKheZbhZUYbrrIXvFfo4w
oPCRJhv5wCq66zdTXeEMW1tvEGPv7b8LV81lQv5Wy7D0xsmK5W+3WXXOyEhNysKO9/ip7KduPJiK
pxDHoRrJZY3bivHlD/uJnNojqaKrO/UlvCDxO2bgJdzkyweYMbm/HbMgFfAB+eqeWfdPyvqxVAix
kFS+aDh+rphUTOa3ky9J7L2Rc0HSBbVwPX2Ph4gy2QYr8kF7Zj7LFu0mX4ll69g1oqPA9HfO2RNU
v6A1kD0TbyG5GjmBED1sar2/EXyVimLdzEbsSWnffEfoyyBIpMAA1wbxlog+hSGed914X+CqhHSr
AnUnpF2DEmFobJ5R1795qTrur34pcefKVuL31Wn3+yGKd241lW2IDqclH5C7VF1XNG4x9xUUsKo5
kMi3m1UhgFv1hMXvLTi0NQED22T9C3MncfqSA3vBgKYG6aok1BRfHUG3G6a50l2cDTgbbCzz8zRN
LHYCHgFkX+A0IlD1Zgy4n9hqsT8Q1DfJIRGA/qN0zK4Jc4O1rzRuDE4tCfl5zWsulK7BxtrO3zW5
QINJH8JlfmawNlkT7VxxVSBdSihqOmPiR2RoypivU4xBdLGSFMa266b+84d1klXiIAqHAel8ODxc
ZjGb1Fpw5OL1HriXDW3qNP19oVZdPf3+uCE87QEobLSTejdE5NzCTHPQ15VbGT278Qm2exGAiwHY
0WrSPvWoQwFS20IMklqCTLoALPe6M/Bq74qLeEm9vycaH7VCQWiDMOxCY+g/MvCxZhvbB4SQ5t+9
Q/Pb02WelFRM/BbUH2xplDNziSORplNFTCCcYm2fp9x3NHxCOYkbRXc+U6vYw2oqhIdNpLNbjuPp
p7VaqCT1bDiIkoYo1Dl2dSQMZD0QMiz+TQiBPk8rAhII15ZjQYbqa9IyzWk4zrHjRZPdF3HsIXXp
SKNNouiwdXKH/qVAwBJiC3lHoaV7JRqEmImXN/vBwj9wRxz4ksr6SUnWc9Ud65OPoT5Ixi3k5Rvj
GY6YC6mgYuBHkcLbONMfPi3YjR7vo8tiJnXRJLbfpBbnDjm53HFI0gl0RQ9uUymRl818C1zPl3mx
lhHLMnMBfXy8G56ZzXixGya92r31EeZM6DHlcEW6FwjfLC07i9Tf00loKfaqxRUX/wnLKAb2J25D
lhPGX9DBtm7H0JyM6MUmuoTN7LHMLUpdm8K1dXubdlrO/rGLcMbjAfEz0nZgATV16kJgBnKBS8g6
oYcFdxlgXtEoiD8CJr9PectZ5M2BXxMtNDALBBdiyolgVTksXAg2jDGVMZPJqwWWWxzz+J7tTwVZ
sbDIsoTxx+oeU6e7rdfatsuwyfexADLggATi2n/ZNENCmkujD8kmFyKiIXGPysDJhURaO5dQ4tLl
quqIYeh4X66O1NpNaVHWKfgbKPJExALA8KEHUSeY3hdPgvcfSEPIYR4N4DCMRrt4M1rHfwkk7wNV
i1B+UqGPXFnVCLpk5i90O+X34olkQI6f3NaSEaPYQvWLp/HtvKhwZIxFgTGswf/5QKekj0emcN81
S4EYqyTJhm0TRxfQAEPDBKwCzMAuHBJsGr5ZOj5BJbSLIpraM8g2YZGk9kfdA9aFuFf8bNhNIJb8
mEapgmRDJkFbJGlXEtFGBu7nc04nTnXo5JP7pPPx2J0d/oWSWMKk+PuSnyef68r8WfmORG5IZ976
iI6mCGbhYnt01wOvccEnabOhjihr7A4vjNqXpxItdIIMsgTRjk0E3jxKMVQ4nwPbuIHsern8Iy+U
dC+wA/JTRLgrmlPgTnkkMBmAWuneP29K2jj0P3yWx8vwMBkGJYYnXpM/yPcEsZfnIPuXZ5nuyTKs
kYFTVwpbwLfW4qykup1Ov/cR7b08vDmR+RIIvvjvFQUykCcRcbhi4Rvio4SMeKFv7DlDptmItFyf
t44rKQa6eYckuYi4FKrwDOsDnwe4Y0HGQV2MeNUYfPRikd/BrwD8ksLiUu25KnzXCN1Cn1yNEb8a
UI4t+A1xm2AyQoOBYspHGoB9GnjMQLc3ohCWsMfYXCNb/Mi+dSouOdr/5OHovMYjBDQju+Oo9nmb
0Rkjg+s4I7vv37CbDwHMXihe5EpU3PJH/iamPiCqz5XJtoR8AlmO3FdIYY4yFGh1dYYAeAoeZlA+
GPwn1zWQw5lbUGOuXTbV2eXv4wbZFf0MznbJExMYQW54+SxLiWgiRpiDtaWIPUSdIb2wWIhknIvg
mAIYij4Sqw9/oDDM6zJ1cF+5TFjieyR3oO8VYYkEfnFnV9zhRxEaDJ3YK0mEpeTYu3df40nlKaWl
FjWE3Lp7JCCyXDgkAiAEtpkLbAul8W8ips5XhqHCoQhzoS8u7nkt0xnpL0J4Ehw9YqBad0hpUL/p
4RhyL+IovIeWhHk/hUH55H/I59sEUfJHOoXRsaxMfoq5sYnDROF1xhg+odyI0PD+wY2x/WQOLuMS
heq5CStjMe8QCRbjfRhqzDjjzzRbcApG/9rv8PmZySJjeCWBGZk3GwvPacd2h16XMbtgmIxazGjD
JUCDSHWG4WbmZ7TxOrHQdYncbMZUZJeYWvp3a5E4zMfditYr4xEnWMHBDCkBGSZPjzR7V//MPOZ/
Uc51+JXhjRgpc1vzLgt015BUhEhI4SKH+C5fBmgqwGAfALdylifkRODoFBHdG6JJhspQ6zBjC66K
Z5XnFQJKDow8YlWYMuyRp+XaZeCuHBfRkYA8y8oOTvsZa8ROw/gcFFkiP6K6lGJDls0vy/lo2dgW
FsT8zGRoBT8tcyTl52FMTeBWknrbDYj18ZgwNsDWuPCODIL3+MSoJIkj+EpXopJ5siWw11DFsrzz
uyCTQ+qYzGQH3rty0aJxkmQEXlmuNilDnnQTknLzJeojSbnlagRGRhdL82jseAEixyYSpEfUHzY7
2VF/PYkCAMna/Mr0IvHZVnZP7s4vEvZ5ew5HeAPW/YXETl5NNmKsnQ+UYpiq1kMLrBysS7YJ+Dbs
+MgNkUAC1A0m4e9v6WwQ+UqqFVbpX28jQhQRjvEXZn4vRZ4kmqKeWzJAS+5k+SPSJrYhVIsfIR6C
Y8uiMFLDJ+upsEgp6jybvEExRgQDb6kQeBUEoLZQoglUEghsyzomK7gwN/ILg296RKJRLsnLv8wv
JE5ATmCjmPEpiFFBxHM55yRUwN9Lbgr/uE0oJyT0Rq4joAd3xYmIOFv9zzhpAnYwIXKVcCNwDRGC
I1MYZYKb/BgSFf58fMU4I85UJuQF8rirg/gLlI+lRu46qg9gQCacMjjFyz+YIIXJf1cuL43dNZTp
STyCCW33zyQlHkh3xdsKsMJiV84BDq8WHApvTdarYagRnHOxh6G0XRk6uB4USDl7+82sO6Ym82o3
Ia6w5TODP49HkcpNqMtkMANyZ7nAjsKy8PKUJ7JAoqyjYLTOCLlkOZZLSjRXpBMDGSLkpK34t+7q
+Dp3u+iFqlHW7vR7yOwSWWSlVhOVHoQN/wdl4MrfpVDcKWiz5NmQMtu8fOcn97ncpRUcBFJwPhnd
ILeFlD1IA3kxoG8UTGSWsPju3Rdzzu5+72/CT4nG60kveGf+i7wcTA9lJGwK9bncS1JY3pmlkaz+
q92pnbjnhHA5ih7xPO1Ewsc1n9ejGfHkVjyTC4jQ8QpUV5FpT/PsiJZLPoR5etJUXvHES5/x/FJK
bkMF7Tm72jgfA0N9Xf3miywI+WnRoSIWBciAewICEAkY7wF4FFMgzyz1vFS8gFbchxI7L/ktd4Ts
QG8SG7AUrQAb9bbD/t5ymccOJdhMdnopblJXfItE8VnIs8e/+hgRuQjMR3ijRnymwVxhwQ979Fwr
uhJKgcrrwpnz88OZlHi9GMQb7xWcDtWPKxm21AdWtY2tAlKBLIMTSA7kz573TagYVispqSgfRK4j
dpPgcBA75cg4HNYPiAxkcjCEGOBgSgL+reOnoMTom+tpkOMjH0D6XgMxnOek7Epx9Ilc48VlXUGh
C+YvVS4nn6Uzp5mpJ7WLvJrivSX9B4fIZ5tmMQ1f2GmPRG2bw7HE2DDMiVMrV4QG6NqJetCEMa2g
1AdyKqRB/IfA9twrMf4lNQPUiJwpaSEIcGIdlx2hZFgI+gm/CTPUCJ1/g4yQa8//CWn232x5tFyY
7XHqyh4az2Vnlq2PXRfZA3u2J8kDsjiwe85TtsyPaQoo/zyXAoREUZlnAGzCZ9aKEEViKBlaLADz
i3wl55K5w9yPfSunOZF+R9YK/MgEwUg7IziJytHghsKaDZDHBw0hgUZDApY+0AttWc3H1fkcQQLA
NGcftIeE+UZyn34aSOfiCYI2sJ/Lp48LgiWP3ICefZQZQn2Lz/IBZ8HoJ+5j2XfYeXaC1kji0Zub
U5gEUWrKTSU71L/CrBzr0cPSl3RzxJ0KltPI6AF6Rel0aM9xHRMcBX7Fy0ivyMvwIsgbEeh9/asD
39Z91W5E9NkeYm/A1GJZWzT6GQlqlW5HgSC9/MnWUjrPSEx62NV/pVvGXgD9RFbchIyHhIrn9Fno
qQbY+J/4YRBFQQ6GVAUh/TGjr+WEdRUI6ModMn26mv/rHAv3CllDQ+rJQX5bkfR+sffAmC7HWf50
6EmlP4X0fVqySg0CQsFY1zqcHlnx5OQ0/msjB6vLMtnnJD1RpYpUtqHhYK9nvrPUqaK5lWVBZLb/
r3EHQmrLsojw2gHY4r/+q0C5VxTgehGKSxKfTOAQBfC/spgpE2y6Up+K7hsKAYN7S9ctYIY8VtA1
OdoK69ADVhs+GxVt/tma8zHFgfSjAsTICikPYT6h9YEJzsbiZyZmhY5480mck5w52YeaiHafHUia
5AH3JRvV1TlKgXQzaYCPzE/giPw7YNLkEy5HhNOAI9WlqJZCS46flDdi2ZHv3v5JfzmYf7KD7Bl4
3YxHQePLka/Y4M724swrsywwMUl2KNEciAZW+DgwDW4WGY4j5TzIq3X3H+MusScyPnk4ljNMlcmG
Smoe8540WhF5JCw+u63ks5EjZyrrIviM8WRW0xGIhEt16NSkjs7fEe4V0oBPbLLL9s1PObu383Cg
Ml+IWrzzyNBP1RbU9/eB5KIbEWiigACiVDnL/ZqZ5a9AZ1Hyk5DjMB+dCPQjpUMLywbDS4GeS7Mb
UksKerowO5sPbsovgontDo5jB831hqIA8cJkFJQpB03nora622oCtw9STBOcIDB3mk3F4kgDCqcw
PGEPpXQcJze7oWYdGtuXM30QQoqtNNuOUE8al69m3gWwWOc75UGu1XVeLoq98ZhfT++lOtfGjLx5
4o8k4eYIk4blm2CgK6s6fhFiAO4Ezwuhel3nfMYfS8s75DEKos2b1WfAc4bCCaOF0/H1mfZdh9q3
JsnvawQFC8YQzpITRiT2tTqsiLGVwG4kMn4b6khe4ojPRF8SQwAsgHiHDFKrNG+OuG0HTuLlUy3Q
RsiN3swN7jNC4Alx1HO0gIQgv/Ub9x5014/5fV5Eg/Ae9E8jHJ1eOZc/5a5eVpHqEXYUVMvbw9xv
64QIr9FWHtxMVL5Wy3dMaNfVZjfTzF6Y7woxkRAFRigOBswRweRk/hDO1JkR27KtLhzcBEIltoSd
lt+DkTzRfsoHixlAyQ3JANSFi5T5MVG8kmDwx+Q9ST3dlUEJD7vPiGX0hRw6l8wCbJby62PU5mle
RCLOcvSsnRnHe60c0WFjbG6PoC/Lji/aC0ybTIdpw/4Mz/+/w9nBqb+uvSJMJ2z+J8AVmNpvIsy1
73g5ENUHEM9WMsr5WGOcjjjlXFE8LMbHCnQ+oy7xdYyq4r7WvkljSk58QVq0vK45P1QtiRCFH8QG
STn6JjEDCiQj5x29BoYjUiPi6IztWtAlGUBQH8kHxRaPRAQLOqoClAUIWCqyLTCpoIEaTGkX2LcJ
36Dcpy2S7YbUDz5uLO4yHk0avtXq4vXxFh0XsvrjS2N35rsR3Zy1+UUYBZgk0gAEyO0H4PgjjJYU
UnmL89QVoINdhB1GW3GA709T4+0PTfVu6kupGVMq0ucvADjMSc3uTGxPx0uw+zCf0KxqXi9jsqn0
2PTigDgNRuSBjx7SY2LW9jyX7f3N33uNXZLAgGURUzqlE3EC3/pUwX32fVmfTwP44syQTB8M5Md7
z76jdCBrhfmIMdNtjMuOb7BjTbrHYUPV0EJDjagvbjxm2V7Cwn3Bm3EBr18Xt47Neg1gX+YGGxw3
64Dvt1TzwELofyMynRQ8FmEB3sz/Fob2kP+D6HqtK6YuHofH246/1Ov78sURORYSwTRXJkNP2xIy
qpxea33Lw9t1PcmjcinfuMEUQBro2xwTz7IFer3tCKnqbNvJbf5a33nYbc7Dl2SL+jUlD20T7YiU
QnQ7fKCjYkfJbPRd7URjEuUtAKIJhozHuwVDWiZqw4hKyqmYqCEzf4KulIbrjImO8IMUQxpfX5ME
FrA95VEWvNbtpKKYiENJ/9NJ5GTQpKBQtE4RWz1IegUwVE3qU+X2PdkkJCMxp8MHYKcRuc4+AeTs
Rw1VwJA4ULa802PJBjTVaclgON1bIHA47ZmX2Rwf74FdT5no4V1maiqT17Sz1XhoRvmleU3EQ/n9
k69m9ppAaLrwcaF8bV35fkbl+Ij4Uc1rpxpTsJh+CRadoSQh7cvWwpaAq3Z3d9rF3al3qCgwJiIl
B8rqW4yV8fgfd7+58LjrT+ZlvJ8Laa1UfX7G/3Utni3z3sBl17VazlI0XJ0Lv3bMS4QvmsKrWX5f
4covi6RDLxntB/PoRZYFPTEayunr8XNv3dvifrYGm97ZfD6YEuyX0KFNUBTovalxoc121XSv7OJw
9yy4H6pNe/XOKIlpuEfWiw5zZN2boIt9uzLu7G+jn4sG7sIuqHjpYLy/+Dr4NtNb387wFTZxOEKP
iafzYT7Iw6EE60xKsqbOdi9eMVTbv+jmkDX14p8R6BE0P/guVCqIyUDxbhAkEF8PmlPAfTM76VRk
WuzWxVQF4cO9StMWhyr9gKsPiIIl/zzIitktCzJ0i8oUa1NH866N2y8xwtHibeDgiCJ8GbTX9fQW
lMsr8CdFaw0cSvQF+RXYMECKzBFS+DUs7wbZBjIXjWs8k+774TMb6vXX+Fx8JnlFcSADP6E6E7s4
PHpWIeOZSBGzQoqOHLmS+e4aTfmlqlYOvoa4gTmPAZm0ohukfCs79NSUeJRC5ORhq5PS8EJea+Wg
S6lRYIwrCku0Kh6UZ0lVef3VvnpCiLh5lzaFe4kxp7pmbjUAv6tzd97jOzF+LA71fZaS7UihJlxt
m7uZgtsSiVGA8s8j7oasE4f6CjesV/roEyUQpAcNmPgVpQOaJYQWudkdV4eBqcRm83sBYIGPRhv9
XF7uM/WxKDbpSqeVU3rBhRnu112yN273WQ6kVEFo7DEokVU76c21ErEKbG6N4sGSdJcuGpIUDoU2
lwnaGEJpq2eaUUMLwWzSy3PzUzSe8B88+M2Rmr8p7Shx2Us295n4qGR4YzqO9eUXaFvJMTUbQOIl
pGyMaGXKrYpTtzt9XC0d0Ajt0rzPAcvC61g97N0R+s2LB/3UNqxibxxqb49xEfWOHgwhThsoyOW4
HtL1CLXHEf7+BVCQD8wLyJujfe1Z4qoF3dEGgCCKN9Uz6igWuqVbyNe0NQsgpdRS92NNJRclPuIM
TwBEHYjmx0+jHdQsZAgWTda4u+wTJoseucCSzgCdMAO/o7qJrV6GVHfwcIZUvz68NInXRFxVnfG7
aymaBete9MF2qTKLjYDqLaqPZcr0IrK5hzIDAHDxS/vCoRpp0fDpfPX29nvANAQ0zg0xV2AeA42f
14zS5+qMF29suTD4fTAOJDZcUgO0bjiyZIgqgH+PQSt988kdie21h0TL7sAOpv75oF2dAvHHLGsW
NQnNjXnTUbnuYkreHuhLDTSDkECBwJ6kYxFbkFjBjAR6LFjTwsSteiGNpCQxCYI/Pmof2olctb5P
JtocCLVxOg6qLuINBla8p5ukCwNIfYZU++ZoXbL8sVI0S7YbOnm2485CQXD8+soQRNy/1Y2MCEbn
CqyB0cQaIJ6ER/SG34wcYwqpipAVGiufXx3dvnt7p3PBKCWYeOs+KFQqV+0bT1qlEQFFoOkJyUoT
vZ3lz81+pnMpzYERAm2rZyuWfrqifIy1cFIHTygrXEXBy2Zhd/Lo3NpPNFJMqAGZTO5+BmbDBUc2
pt0hYY0lj6iUGfoGxhRdoWpo0GnjZZlZNLcgicAmCXArTlg+HsvK1Yj0SwJKgII4X2Ea4Et21+96
0/1CfFRv0A/+JQ+3Dye4zW8OkZnolPdo28vYZQZk8qsEr8SsNntmS1/JoaJfv3ioTrp7I8vpf7SQ
m95v6d3mxXzXo6enx2+NZrn6UWpKpiOL1CjoUQ7U8JScVHQ2Tofwd9LJHRVpuWSiMTKehgiXlBq8
SQfr+5VErJov5lkctrehuSeLD0QIYQv+PBwuJyJpEgwd+DjcG2OHmfgUXVaschjJ1Pf0Oe1YtYd2
9sXaaiX+LfVetQNw9nRFqSB8vUQfkSXaPZRkX3F9ONmYPg8XJjZ7P1+oV5On14Hlxvpk8IHC0ALM
BqPjE2sho5pwnDjV15kOtjTUn1IL95qXHBROxYaFgL66MtCS3dA+Cfh6UDLEbJxpaY81g4tZfdls
coVxJ4QQbaD5wqKLjLaa3XfMZZuP+/NuUDF6XYmaEmtaohiP4AK/YQ1Z/MmjOHU7COw1exvPrmAh
9pVIINXQJzJArYMLnsAy60dy5jtgcghfoNQ+4SLgHAJoYO4Enh0wvgb5kNDQI5GK0ORHyPVE+j2c
odR5UDE7Kg0i9APDQmMOd6ijAEvuAROEGwowzWEHGHp9LrKdgs4ZInVMHqr5XGk/Tx9EHIRmlsKd
g0bDQh3Z1I40WsNvlCPKQjBTRK1usky3Olv4w+p4+9ya9K0YQfj8uXh7ysXQjwX5UeTCXSeQn5o/
wFhwRxsNwOBTvBSLeEGAdGl0WNwFa0hH3mtOs9uyRoHSsv+8xz3AZRQI7FhyV71Z96CVZHrzbX7G
WpI7gzWn8JvxkhR2XL1eXFsVW9o12o+s9GEO1t3xuetlmnMBR+ksY0/TfgSpVq6B9PDv8m50UCIc
2G2uYqOnscFINvJVkkuQkV6cIkOnN1NeopVqN81rqWyaKAe3Y/S44mtPe+/ReWKMSpYdUaqiUh/3
9wbVTjPOFtUmnd19djdWYsRJUDajgJo0bBdkBpyR2IjYo7MURE6AIzEzDD65EvAiVCJIPBcI01jS
GUVEqAwt+uRWrznFq+pu/9Hz3l1cljSGQ9xSJxItmcIk9Ev3NyGWs4JF7lnlSg+f0ljQn03xdQ1r
5zbJ3PKBH7UL2PakhluxMpwXKJrfILIaK672cjRavniCTrOx1IuXfu/nr3kJYK3alyn7lhwhbmFi
edk40HyuuN64HOMp2xQ4C09AUgJ2D/rTWmZAEZbeGgrLPwE7DQgfhYAPx1cGI16uC/52Q16YhX8I
VwPVRkbqMKZi79w4kL9k7h1R1V5AY0T1FjMVoLeLF31ndOjZFLstKQB7Vni6UO+864bpyMiRQjTj
agrQNyL6XtlNGIY4Rk/Uexs1Oz3afkyVmKP+4rOPwLAT7uJ5AU1RCJhdB56CoYmZk6C6RKNLzbHa
SV6xbqwuJ8YvAVxnXge8q/IExlbmGr8CQ29VyKT4pJq72u7tugyMitkL9bC3yRagWvPb7oYIqeco
qX0n+wEd59l501G6DV6nxK9HNq5j+kT/FsQhRRk6SrBOZzRHTnv3Y+YwZaBzEmXwgPAB80MoRsTA
kkBNruTEpqbYUzt60XOMVrZip+NqS5Y9WOi+1buFOvEbmzjM4SZTk9KiAZKkzqGxYlSu/dVhiAXk
E9E++KVff/vYzBYprkW2LqhbNMitbudRPjKuGFYbdlRdsfNhoNbCqZPrRhdLv7wrzPKNUtpIUC3Z
NNgNmQ8EwgytLugq41Rv2NXtYk7jjMg45J7N29+HYlQkRLA7I0/Hf7Q911bBQM+BUXdO/b1JyiZh
YMs70Kk6HTbUr32wGdjevkMLUh3yxNVGfp45twN3MsAuaAfJzdPrbPQy6v1yOGSnmmUAJkjl+vQG
T3u4PQeMoYf2JPETWckdNAJjHqo3W0u8FgUxDuqOqxJfgTo1qtCMv/3OpOcUv+yRQ8QgJJ8hnIEs
HYRnC9SOdEuMsvGqsrBkh/T5zHjHZBz7MDXToYkbMokqiFx2DPMystsEQzlza2n43mTb2Wz6Z4Se
sV00vn72dA42tszX7DFwhpP2G7wwHufH2tHnd0aAI7xH3c4RD2J03HcSm6P9+D2957NuGlz8m9+3
iR9ddH5/O9ZtqU+1u428hUhxRzA7Cd8qfHDWPZpCXl2fMh7T7Jz0STpt/Pt40nkge/xnMrjZMo7s
fGjAiy922TV5wZwGhzlip/40dkvcS86ocq8laTvPQI0qxJ1Af0XPiJlac7ivcp+aFiY/ndWHxwqe
e6r/gBRHbRpw0S0aBHpmshzM6tTqtXQ/Q271s9wmmGqTkdFBMEfo6qnPEeV68AY358UIz2Hfu0KS
vTGTIicOunebg0rqbUFyMRIXZLRxwGVZQNchXWUDJ7EMtQ9l3N9wM3L22yuyyovMeLlvs/XIGlls
1zPZkbcPYxb79jRYU/ZE8P/CVv2jB4SFIffr6KiNfb47V4ikmApmvp+1zeQ2nKnfGnodxP+soCI0
4c21rEw8R8RdOGQJYbpMbIh0DS5AJqNbMcO2i/DCYPjLhrle98bXus6VUCUqH9DCS7W8c6IG02cr
MciVarEi0RJm/JrTjNN1jDP/6V92KVsp+kI7fq6SNHpjkMK0NLkv1XJdNviyIAFHElyvpA4DfziW
TgMN8LZItm63ufjL9i/rN8PxhENPJWyFc8x69jx2IDeAElBRYacrwV2Oyql1o7oQOdWhxGk6IvUN
mB9b8sW8A1+J9z+FX0BXSUbaX8Uy3/1OiWQbhGXhPONIYrX/mOkRGyRqEbqFDlVb5TkhNA0M+C3x
wYPA2cJ2U36/LlZ1ehMDCyFwuIH4zfZTuizzDnTuZPPbmrG/YF+cjIlSmSXhOad8NxwYpW6/aZce
y+4d8RuA6fu7wB+Qk0LdA4A48gJDr7fe0cISTno51mQ8AaJGWkuAWMQWe0/tiuPGObh3SO0jnZ58
Lh0mjFKOACQNpSjJNYWtIkfYvbn72VfOHl6KK1YVwobNxxpJ6wtajbQwKmQkVI3VY+wcUyxUu0JD
lvkDdE4dt2lW1Fao2XsEwK5f4YNVgmsux4AD84AYA5n2hHCu3vxFAgp4tpOgO6R2eqVouYlIrg/p
1xlUL7H6kxK9Lal3dhGx3AXUJz1ji8s8TFABIlhius9lDiK3uCwooSmEwQSNK/EDNSM9AGnoRhVX
97It2vc1M5cXSu3GyEmNrrhv6vDQY0gtQ2Vb4pPeJm1G/KY9/V02iCOjFIaua2J0oyFcQd1Qo2iT
EoHbVjkpV/SvutFnVjZ2oj742igmBxq4L2FUfAHxhBwt9i5shvVwdq9Uhp6gaeo13qhG5vf8Sdvf
M9dtze6prdJ9qPY4ZumqD1nAzXftmo8QVHeYx2Gpf1PqjFjtNLuIA73Ydq9fL+DXRz2NeVF9k8Ld
qLPecJt0VtndJCOkwz6euf2adoSOt1KdIUkOV4OCZsS5Xu7ffo4Sm/5aFcESEpDxdcaNSNIJTTQZ
xMbkjE6ubw4gYPNVOBCST+bDqC8+Mad1EOiGc/+G73L7IjqpBRd/yiL1gVytPIpGB6oYANAjW8It
WO1b/1ggP2fKJYaA1zs4grtcmyAj6HYFHdcDLtGWibS6whAWm+waYKMAuDobu0cD+Vn6KmZCFp/s
RXOoGyCcYH5D69hdVVOUF9Jl9zSKy7AQWP+rHCN3xQ9xXHGscMj9E4zQyM5Ai8/GKiGR4JQxldJY
UM/joTcua4IlFqsBqQZ8SyOGxdgz1oj1m1dCxZ1TbgMpMhi1FIaQSB6zyuzXfJg72GaFMGx4e6Ae
akBzcaDBWu2Q4FJzIB8IcmRm8dmcQEurNGbYZMwYVBad9XB8YwAC96LBOdojsnGzDOyA9s0hpQ5Y
gYeQmAP6wfRkrJf4GICG+XX3L6NbcrZ2cYyLa0fL/DX5IszcuGdOvndV6YOPDIcKAHPpfnSgYGTI
92/AXHtVnGLjcRxpsK/Rjg0N5eGTqQ5aZToPjk8egTBai6cmMjh/BSzAcvw0ZuQ+nB7bi6nZ3dI8
DfCVSz5EelRqm6b4NPhWrd5KM4ufmDl25DMJ4eojmBr4s4RoB/exzbvmYr/3SLXm0EOfry67Yo1N
CdmJPyxN9Ww1wfNlzgiZwAqQGidGbDVbbdEYT86K2dHNk277NxcxFJVccAR2s53XpmemSM1/uTDf
/srP/kfSmS0rqi1R9IuMUEHEV/pGRBEVfTE2ttiiqKhfXyOtqLj31KljuRUWa2XOnI0K5S+/zDUz
ZVS/ueEFZGFk8sLGwj1NkQ2ToS3D5xPEV6OHEgP61nLIDS/5vtx4Tp9rRMl2YdypgxRbwgSEqfg1
zouUpfY1Itrni2IdH3xBVIQ0Oy1PSAH8DawpIFjE37alY+ZpxPLHj5DzHxSPCXaF3CX9Yt/H7KQw
oIhoBH+DPRgTm9huX2gajt/vREbCiZrmOay6bLmIUIJcjTgXzecnQpTRHbwN1PDlcOe9xzK+2v3v
uk4r0jUgfQDIl0aOEYZfzhI2sCYtaLyc5uC2cZ4niX8y+st44MI+9JnTfI370to0zOH9bKwOH2Pm
0sJrjFlfbj1eki/QFJ7nGMypixPum5KwqTI2JofBHR6abqLOEQl2oiT56FPdos4FW8FCY2eUHLbQ
WRCx3trOlSfVfvJ/X6ifnFrcJ8R6iqedcpm7qU9koZ6KWhBLqH5JcYi7g6cywG5hbqj53B7+ZQAv
tH80G39dTFq7tmYtnUtYuEd+3str2EXUTTqDHg5FmrXpDR7hPadYOU7OEGGPAXbD7tvbLQQNE74G
hFebSv16Za51AxJi9I3SAf8ktm5WBWU8QxvxhiM2jGkQiRieysgE4IVxT95zlD5bg5lyWyzmIDVP
nbxQ6AmaGYsSi+cTgtwZHBxaIBwQdkB2SyiARhWxg8EMQajctGE9CE/4CGdOEgGRrkTVhDkaa5ak
lStyGOzIjJwZToAHjnAHgW9gnULmY0LDFmW3ZqwUmAess0T333xgIVXIoshJxrVbRoItMx4vVIT4
r+M2PNQt9jfKup7pyr9/hht71uc/AuuQNYZQvHZms8JUBp3BRk1x5KdFd8uwDVaU/r/aySE+8y2E
qHgakxvIHALU30MUAlwVvb3jRPcZa775TgW7XTNir7TrjcT4QcZCqzMBLrziRs3VZvTWCpWwEzJI
vI7OI0AGySDpMOy7uWASLaZrJx4hqI2OEhKDAGXjRrYCVRFvLiOYNpqGHrQM1T6G+C0QmEyMstCk
uAhSYNnwweiEw3MAB+ynDxEGCOM64ZYwouvv+ZzCIUkJfQQUg9pIAS8sJRBIrqM+5w3NVGjLMC25
k/VEGB/AEmt5Qf4lurELE0qmfHLlGR1jII4JRCasRhiSPKVC4snrgeyn8ooftxNIlAUmSyyXsZv8
4BZ7Bu417MLy60e5ls/M1gF5FzaQfHD2mHLMVIwPz1h6b/rc9B3lFRlqXDg+5I7FII/VPZS79ZhJ
9Ayp7MDv/LGQqQWeK9yHxxCjxaFqPjDoXt1nxr206X878veFEE59vpzLwyIr8se4+S2um9vKeZS4
JDC9ecRhePO0qXg3wN1mZ98tqMcSjo1cSNR62kIzx6jjZoHom2zyuFWJh8HX1HCzJpfM7pqfeSvp
wnCXkJYE/rU7/K3WDb+FzL2j6U7k2hNUKfeEpEHk7qCSwnCGyuwYmElh+4R50Apitdhpyf+a8Q1b
q7m4HyFUEE+YFr/E96hDAr2GAQ8+y1ALPgbmCWfLtt9II0pjLqqQQCyxcaUWKQfcF7H1h58SwThE
/nFGaQI9AS+IZ7/qL/k78uYQj9WQ7gV0uE3vKEoLJWhnrWCX7gf2tb/D9QsX/NEZ0yUV5KnfjCWZ
5BvsyH5QLa3PZmZ2uBhdzNLbQ1W83r4QPn1l0OWS3Xm/ZYwKjd/drNaCAbxTeveP9doZNRc9Avhf
gZO4nMTD4WpGYKDvyyG4TFX/SwFEJQoRe8nsqXO1oAy88r1DEohGTT3BwMnIuZgd9rRcfMq5/H3V
+BG19g6rAU1Jh5qpS6gRqhI/kfsjgoVEXNKHIg4QFiMvQ7zAed+1ieecyN10V5vN2dUxPD8Zc0A+
g7ftmk3/kNdzDfwG6JCv83RqzLE+Dqidy0XDP+mUiOZYLLNq58XZw27f1/u4x+FG9yEuR8qGI5eF
HQsYg453hVcVpY2x2vkqVk5eGWrY4Wpd+56/wlfeoAqQE+lF8IwvlL3bRJmVxIbAXaGUCdhorkwS
7nM48NAIoEeM4JcEOr5iWNezfcoyatgAXVDIhKj8iu9xTP/OyXEat3IhTp2D+97QnxZFfbdtkyED
fnRiuBMvb2ScGIfsCACCEoHmi9k+QB22vMhKkIwVMLYehdWeXsj8FNLieQDdiwr+fTabjBXRtVTk
dJ2T6I6zpbA1ZZeHCW7UCbsf0JycaN2kwELr47SC8u9ZGI0IWAgnJxzQB197cvM/OK4x0QZCediN
0TkV86ZPYTAZch52nVGbKubpr+3omM396Xxf3dhjNyK+ImjzMRSrrH6JIt+AE1WDNs2G+NZx6V92
OcUd6k9z7pIC/NiK80jHfLsdngUyNXADVHjiatRKx+E+0VeXvxeB1XN5+ofVvOkrC3UM7Owq7rHf
bhl3JqV+nYFfYebWY+kVEXvSG0EzP6w0UGrBvOKz43HysAkYMA88f6CKwYO91X0+jab/TTCOjHpS
iLDAWS3tITuM2ZjWtIlsfcEOSRzMjZOtRAonBwWi9rOHf/YlfOCIx51442nop6Dk5m/DPdJIhjx4
LvvY5Ju0EtXvJE1/P6MK8Zgb6S+zd7G+vHW1ungKQLixQxKlmNfshktai4d46bTjpn/OLmE9Xzrs
tXGBswNfkW1AQWq3PdMIcduhcuLHM9oPWuwfZ1/2kIpclr352OKGcO7XD1eNLwyZzAJ1YPAd0Sby
TZo8/KrPyOaS/7Z2nu2uvaRk/lIOorRloB7A1Bn/Pzw1Bos0BI+W8Uz288+UdIqQtKBAIxtEQWxH
hJT1Ji8EuT+JlI9J6d5hEEenEUkXsXhzHyb7CARAHeDx2X8Tt4Mk9YAd091qj9SFvvgRbCubPghM
fec+UF/CM5WZrho8+ucBWC3Gf9K6M9tnrmhLpTtFAC061pdDCnvU5cwTYbgcZbJFMaiBZ94dTpHx
u82kNjMOUFefv1E4PAPdPjfxoO9YSvxmNqLyIJHxaeiLPZWb9wwUjk8mW13zfIeEYPYwRblZfHA4
AGrFFL0Rtgdv5k/Vxyy214/V6cZl9tpZyqq3Al8O8CZGR9icaayyMY6+PbwHwDcQTmjWjgrjabwI
IrlZOpPTvL34XRTU2LAjAJ+hXQii3f7Zl4hxFuq70VoQudcKnvFnkosZsKpZd9RJHGnCYI/5bWkt
3xjmwLOwW7DO0A/wLncAyKmSMe/owVtm115gkYLVMkXCQujEwoXFE0ofCSMXYQJACXgbatjSP6yZ
wTF/MjqrffpdtXFmIXqqj5kLQ/dVc6RHHTSNo25MCyuGMOfk4WNRIaQVht24HHQwSdCwU6bgMGMn
GyHCnpZZZwyMUjPoR+bwxKjFiqSLx/RnD2sYhCe64f6aVUzyeHd6KOOxwhTGfdAngyzQjltr8b0T
R0iRNh7RhMI8i+GGUikoHO/FEIN5BIwPNo6mpTs6zNBxDUJ1Ddc1mgIvAEv4QlRFsWmNoG5r2/Pg
gupPHfE9YfOfmRYw/R6SWHge7HoMBgAX1gzIK2O5vaITGb6xYNfp4mVsmSmQE+rpXl6u4UFDvBCl
K0MCRLgV96FtcTUA5u/YRup54xEcOna9pYZbzppJOwJKe8+PM2C1Zxf1P5p/FcaGe841u+GV2C11
5pArweZ0yNeiPMIkDVYl7vMoMWEoxnsrxugaNQie4xRpAK04hZjTOiD4DBBChIxEZDEugx+D5KIn
/PiMh8iovG5/72JIb/IphgpELryei2knVuJnIH+hvROZvja4eTCRBjA2hjr3ea4N8EJP4Fdq7gk/
vhJRqJ5c3KdBCg7SDt559HI/2HMhITHXEjpRofDS7Gv4cSFPYPjVQGNSXXwt4WF6x5WoJB44cret
z1YNRIOjBuIodODAmTaQHZztkt9iwlnZp36zNJujnscF63lLuNkI3VUIGRd+NMkiexdA1/8Cg4Nu
0p5476vTnd/gHnpv3EuAQ8koENl8B/uYrB1h2yAex99Y4oKXJMs/g3r0HkraO/Zki9oTMfKw4R9j
WUEgt19sBW6MfLDvuXknwETgzzXbBBgMJBeGg082FoRqB/Q9PCrknKBE5QjHmUIG6//ppB9bwloR
9y+eUx1DATZzqvpX//mnBacUehdGwhd/OXpuDzRMrHtsHZDBn3EguQwZMQgtu+ssmJev0ERMFQpc
NknFotMwclwEMdYEsGIU2nY405ZrUvxq8AuC2mBDPNY4Z1g4Z7AVYGECS6q7ArHf9Dk2OKE5pxv2
a9YD6oCirfJmABbLvjQCQPCTw3hnV/AC9T+kBjZLXZQIqBaJAlTGKp4+xz+RCYBsM7Q8zNv2dcRj
g/ZdyhBpY2oXQJCOS1oVEpQHl7RIHv3mtrt66kgBWhRMcAGFVPiMQB4pv+SFsrLVndn16GZX93kr
fQ7Uacs6hj3aDSHf82Li7PgNNZpwK1veAx9JmIUfii2RzX294m1cJ+DaHhDWaUyuvU33HDHFD5ml
is4URSgNCwRV4cblMP8HCgM0Zz9X4MVxzRTMGKDeutKZDV2ITUf/0mWnqZ2Wy0n7dPZTkhiUiHLb
bq47NsUGpWaXobnu3/PGkpntsiHX9OW9vGJDrCFDuSuTQKESeA/oBbxc/gkLRQS3DArLClWv5leI
uuzPkNsANOBKTGXhdpJOQkOGjog6e36O+Js5zR2Nlb8f3zbMhp2dsCD8JUCmOrx7qt+cq37DbKP/
7TDrJbyUXg8Z0owa/y4TD3gQiAvTXDUPFJJIk3EJq/DlyKWBP2C+4jI++852AdIjPMTwOF+kDE1Y
IwhwvxYwXHiMylzaxML8uf3iLTeVZqnjUmoXJpiMTavqKDNpWocFTd7qBoDzCKCRBIXfXM1WeBIX
NMfiWiE7g1g4iHTqOPgwR29jxCT2bZDbRhn9x2azA9bRyVDVASsK9zQD+3PJobOpdJ5On6L/RPOh
4XSsUrV9nKOPHS653sxeNJ4qQYI5ef2a0TxRNaW1+2AEzn7QdDPHl84VCgl04IvTnTXys30lGsSl
IFIuwizEmYca/56eE3kGeG7Pg9I/ckRlU2y22KxlB0aChNmC2GOxG2OID3guZhManvSiUhE1Zcc5
Dfdrjb2vm51SDuvlmTmk6r5XTKpxqhMehx7AXNACUe0yFbEXCzBTANVVaScpLA9sNIRZAWpw+xPG
OlZpsNDFGB/x61SZT8lgEWs0MWvgl9jYc1dF7UUz10Puw/nuXqeY820he5Xoqi4+ZIcLxLiP2VpV
6GQRHeJqRbnRf24V2HsBu/JVAKd0Ifi1CGpyhKR8LsEMaM9ZIS4iNiPGeMoITxHkdzVZ/3dkuLvi
B0oExI6DSTbkpxBNT1kVVNSPDqLerBHv03v/ihsZ7TuDxADUEjee4NTvjQk4cCTe547LBbZQAV/y
gKHqQWb9nIqSgVCSFsAHwwcTDFWgDpFn/3cKpsC0/fQqkIcHhuoAJBxdKRuVMI803CwyCP8VV0dQ
kp3dCpmeTgTAA5D64vTU8Ri9sn14z8lpfItkjAG6BuTRngAFZiKaVXJ220gQRcBaUtXlups18kp8
ZnFE2FlrKjViuOXg5AMjzKQAk/RYTC+xkOWCCFwBViZYhkCR7FEGhAgyAEydQ9Vchwu2esGAuMCo
yDlPuKFymXg4ad3vdLV3T1+zjaAT3MeNpGH3bCDuNkNBREsPS6VjBYthNIBBSTN6+/GJvEE/7oWN
h5F+yj6sJ+vOQf9mu0yXuDOPPwOCRRrQ5Sj0CD2vSF2EWnLiaFoarz/FxAKTggBFRqsNTeCDpsHU
v9bhSBikMX6Ob/MAm+rm2UQJFIw/uCByz+Zdq520oVbYd7zEh+oTrwdmpfqgkcqlkHCUjuGkcnZg
QANvH3n94T+o0zYdDZhwwQJDqSeDjkWOeooLxmhiuJnBmLP77hC4PWGEQ1a1VVMDINnj6mZtM5qu
iQcl+ZA4nizKRQMgkCkEGH8R8Sqx6xBMJ2hbiIkQHJ3c7Rrhq4+EQ1yE5KaxsOWFVwAjcUCT2MLa
ezD9xWpN9CQMTvmCO+cYlxN8zhhrQ5TjKYQSk3bXT8bOoHPYCd9wKwFQgxqMcBQStbDlmefDNEkV
kmAlhZ64VLx9u4ooVrnluosfbX/J5Fp6JTZKVtLBLf4oC/QRlTNUac1txOfBlxZHGKyd8XLBTMU5
Thtj2VmO2xsAFD4HcmxP2xG9knyjRcQkE3gSlwZBYTvePYa3g5l18ki7cIc8aldghaaouGXqA6gp
s6Yr/BwaNVR5ueJEPhjo3nLQcTMWtGHn8asHRffK1EvCNgSbvFivMTybRDR84odRjoFr0atgrcA0
in0RAtTXwv+3hxISIiwC7iaPEb4MU1yVoOPSCPtZZZ+3HGaQBdsBnBuaGJEAwqtV2F6lLGpZr7jB
RvWG4EisjA/vX/ZddJZRi1xfVcIu5BdF8Z7bCZF4z2Yo4V+5wOnYHwiYCjt/0oMO8gNLkxxrXTSE
2ahmC1NnhYV3LKwkpMVJO5HGEmHoE5kgbMu5MPXZ2UCk4zzLpAC8smSmFkWPidViH0L1B3NPlSH3
a96EdzrU3VzQOCfxGSSxq0Liwt4JsjjfgqeP/8is62je4VSxE4DO74xqoyALaf/hhEhbDDl8P0Rn
Adr8scWS8cjH3Q/1UXe4HxzTa9oDEpj2dPRqKlDdVA11xFs3GpILczDahyd8xgbBuA1rbP+JewyG
NGdrUL14npiMuQKaqrEyepIoAHfA/tmxMy5dVbwWiQJPWW0EuGeD/UygJ2FjSiAWi+3J1996NN9m
yz54HfOTItcDiCUqC3BoLrAOo3D6ux6IaUnYguZMxA+7EBsgt5yMz1b3r/zlGDYdUvN057/gD5wj
vMVXa4LhDbGS9nF8xLxmw2G+OLZplgSg1WYAHhgE7RxJ8MKgDftwHeYAgGMI4AzwU+a6dTRnnWgF
f2lIsi3na3cAHNr/JoXp9gKx4um4UKzc+3QZP6aa88L4l5hR7IuK/Is/7ocA8iFtp1dkhxBb99Xp
T2fr798HdfoeIKwDgPkrhnr8IJVRW723uxQjX2BhAGRnUDDV2/+pK+qgD7gVBwo28dfC6NHVxU+H
qZsSPYKXqYhDf93XYZjaH0vNtJXOVvXH1aeVwIP4Yrfsy2A3JE4Aikv4BtVrIy/wD97bbMdi5U9R
RsznHWLUH+271cMZaH7t3+7ecAVWe3STqiIYsYF+DYOA4K8U7M/SnN70heAeBMm4LB7RPhiPb067
32Y3+JkNDTgN+AWrwuFQqC0QctFL6o7KeemggxuLAI+4cpbI9uOJmwaO5bRacEus8YTkW3ss0sNl
Qlr9zXvMb16HxHW59w26sF1csmGIa/MWCNR7v81DQLQnPJ/tCR95t5kXzpHzlY/sPWofmR/9KFbt
bLN7WL9C8Qq1BP/qEO/wMZTsBwrLTzgWJ6aPR2jHpIwutU+tE9yj81jN2/mSkcSdASQ1Cp8ScwJk
oTnW7/gc3DwwOX5AzS8coT1xNHpMNO/mHA8YMO3ZkfCChx22ebhaiARDzhKcMU04buafJLwSHDsn
KfbI4qbf9HdXHjtI4HP6zMp74dc2eM+XUPu4CMTQ8qNQn/NoVegJSZVzTiMth7nIU1pGfGLacS0U
u6kdGsaev32R9oIDwpkA35tTra9Wm84G8g9a2auDLztMQ/gKeBLaXnlYfQzilsm2eeY7Z9tROSn1
vVPB6DJ66/UB6kGJNeIHT4iL6wXB/InbNARGxCvu2W/hFmAoozaezwevtmprh/AWOyQCXkAhRV1l
tQJtxVyjRg3CWZaJ5zWLiohNwGLJij33G1DDt1dPTvyO/PQBSyQY2/BYgZn7cz55pzT2E4Sk0MW2
OpdSrPbPK0k26ASIjXtBFb9c3rXyB2ofQ4hOcC/M6wuNrpadh8+Xwf51JXWhgl8fsmCeV+sO1WcN
e+upAe/0kQPMCyJfus61BHJZPp3Wy4bg1TqEDWXM2ipJdu83cQsjqODt/t3SuV2k8w4qIOPMDINg
jT+8gAGeKxzCJidvfFqMkd5qkj5Tms+vtd1qTYCn0jR1jKJfbrCFq8XjEi5lbzosRm0FC61tA6mm
xSuDO0x5UmhMrma/3z8RbIgJ6c7q28TRDsQ+nlzkniBChTVZ6sZHsVhXwNoSn92Yg8LQFU8IYA0e
CcLpSdMLvl+DZ6YdgrIR/QsVVTcwS0MT68GxHITkUAJMgFmc1uKXggUAgAYWlZQGuD12nNoM32QJ
gIZMGpYnSEek1RQAkUKeBBI840vlbGMo2DWUyqaVuLaCYkrX8EU0hG2VzKodmLBCpMA+L12w798t
rB58/0jVcLLynAPvT050neIR6rlbbC9kn8Py/zanQJy7WXgGI/vOO2tEuqdIlgldKdE6XPje2+pc
3Rof7vHlKF/sGa5vmIDDjZl9x+2e1Sg4hy7dfvNqAfK0nKLicREm4tNSySuRvHExkNvFO4e4P27D
L/v24V4W7ApHewuVj7BaysJyUfAQkosJanrBjuiTo9/dbrvD9ejqhbV5usKtDr3TZBS2fOtdBR0s
lhaUz8LzD5eL8A0NwLhxmYgrTcNGeJ2hi8lacYa3edNETeqkFe1FGkWW1Bk7izuTRShWD1acL7IM
XCjDD3AZ4T4EPUr0ZB+6U5ObcViSbQoNaSTOLUfDOqA2i0JyB9rheDTd96dkmy6iVurQqOLGN+db
2GLjhMN2dBwsKiOVu6EpNPw+02pCS/lZUVjkFMUvJ9PciI4MojgTZKbt4phJK7nCEYpJGP6fupsd
p9i7O+oUqriBW+Dd0e/m+sFeaWJeQxXj0CiyBvzNXfELF2rBETiEAaTAArzlKH/T9EntlWWVXDjm
3RZQgxDfkbg69DtUKlStAP8ARkx4k2SfJzRMORYEcDVNADaqLJR0S9ZzJl4fQgZMlpaf6oHj+LBF
iNRZBiloV4JpaUTaAjoxXDe35MaBkmxcWZ7PxDFgiSS+syN6Y3PxmDOd+0Noj/BJmnAgYdRu/A6F
LrT1RZRWpt/AQNLxsVl/TqOYvEExWoK8OKBOBuGbnv94Lhrl6E1rD0EUjAOn0EXsOII+LRZ3UEyD
CQjRvA3S1eGMLXGrUWgG776TF+IroiEKZ6L/zRluL86DGANOFol400URfB/f9xuDRF8T58nLxUUz
bIrhx57EQ4QogL/bCMQ4gjcEucPHtVVYAQGmafo66VF/GjDauKLwkhbVX0+wN3Fnup/5YHk5dKB6
CRsCxhYiFKhbsFgQ16pTcWuRO8SfPbwNIVbmEPx76TUAmRAPbWi1k3cOTjUT67mlxY+SRg3tihh6
iFkTvnfUutfOLwgUoaqB8yM6KU5tSSbMIsiXC6xREgbBqEqmbKnAF2m6d0gb03wikpgyZGVP3oPp
hk2Dz2eRVkmkRJWt3RzmJ3w+4jG4Yawt5W7vOqH+8TMnF8ryHaTT4jJHEQ9w9V/IyXxA5rzxAsR2
ueHhEv5czpeGzsPl83HnMV13PxsW/rDpr9ykmHQS0A8ufvzAPVXeF77NBmUAp09t4PnmML+h9eK5
jZxUfO74nElKmuRuK/gME5qRhp8z8n/EQnWSptcJbBIvTYSDw7xw6IsRF2GK0Eb5Hm5cxgJhEEYN
/yZJ+ECViWgE5Cx7rHh6uBpypXwfENLmzt64OgGfoStbewbesqR4hqwAFxYNq6Tu4Xig0CCfE9rt
dGkJi0IwotpWmdJkWXcMuKUhXsWP+8Hx6EMXAJr7uX8aD9agChwFB3T8blnRlVLMGH3HDBe+OIBe
bWHbNpDvqgzX7E+QkZisyLWMYx5SpDFX9qKbZ7FG2SsX3HTZvKQwYDlIoePxYIcR46tYFlwKQ2wH
5AsKEl/FlHdrZQfCN4nHkWEJFHC+FFsWExLFYB+V1I7twZ3WoynCEgpqxnqAi0WyeFEpGNe2PEM4
P824J/ATyIAaOn7KrlyXJsMintVyKJdPclp1LmJGL0sXDO61X0EpOsVfj9uTv870r2/0nMVgyTnm
CuXzJYwgJUzbkwKZE59aiIRHFwkEcR0VYCw/HqZMojMPp2tD1fFDZ4FhnDQVZ6Dn1VUrpy7Mogxf
GmhP0jk5SyGEPuD8mdoIp3+ma6iPR/ulByeU7/8hLvYIkZfTGcnsnv6Yg8mGCMbADbXT0pUuseJ5
4kPSAZ+ct2Ieuzww9fYtYsAFN0W4hDwWMRgL+qEW1FroLWvsk9he2OzfYJQ1/Fv6ZKg6oJiCRmrY
KRgPhmAnm4yBK65KXYbyn0hr3B1GphpmbsrgizqbfZwKOiTi8nG0FEo/SlTrsfm0JKie0MyjGUCo
MU/0kcuExCaoNZDHKfGJslIJXCLZZUylpJgmd3ZkPhgHNuFpWAqNDVJZkum7m53Z4WlRrEMHxo5d
JjuTwtejjNwyy6KUx12UVZxFUCmOA8wDqTXGb+wJ0trQkGHMqMdoJXmrySGkcf2SaNWFCMbIC/yM
MZeCxnC+Pcdbyogtrc5qLK4x55s9xjLGCgSY5I/RFR4CKluFD8pYhi6mzf5nftdgszyNPqASRcGI
SKbPjASa73wNprSteckJPNvurSlfGEoRH/TMBbRiapc+d0avoq2+/NIN2CtDAgSgGUlrdXdCzo0m
nMEvN91x7mN2+vJhiKlwXCTCTwHigNIGvufHEaFAAoChSJZo1O24sJ6zrl9ydPwMxsWQj0kM4e+Y
G8qMQB5LEd37e8p8DAjR/bOfvGYJu+4i4q/hFMtOUCMiPYPB3gIO4Lufx3E1yfMuOzCjVD/L9lfA
amuKw7bjVG76Oz99TLGxvIaM0UT2mS0Ua7FQnEzo0xxosKPZztk+8ZOkAEnP3h7+N2jL6jJcLDja
slP/JlC2oYDj8nByErxDoTg1BmUT/q7nswuylXdpmvFKfeB2jfHgD+U52y9UBExRiLhjXJdoc/Kj
4zNGzvCZhNQD6ZaSSExY8U21Hl8r2VAoLXFRPbqHFtbfHKC4tXG2sTehsQ2h+IiBAfxzgDm3/dOf
M9Y+UG09qP26a7HVxS4PPQB3mqKUi0/AzEiyvWCQA6GBJJoOu/jJnwrI1/5wJt5yRByyXDoGw3Sx
pJVH8W1RAZVjmQhfp+zt0553AmwgSGzL+qNVJom77Wb8Z3XL7Xtuib/dnqd7CVI+GiqwFOtwxTnv
pEmDI4WjUEqHLtSIu5W9cfGU+uLuGWm8kHxp+VvWtNEPwQ7FdxD+MTdNZs4UNJBMqMjiLiYN3GXu
tFjqSypw3RjeIN44+6EY6LU4opj1g1+L39gyYCyZ8Wcle+uUtQH4xRs4VG8cqIssYq6OOSMg389V
hJmEcA+kVQH//ZpRcwpWF0SAajI6WvTA+pi7gpn6xNHwXtgSY78IasjSrYJw1PVHFKkF/iQ4m+MU
y+JGvZqyPhckc6/Bc0brtWSbMTYnJvedLqDcl7hYcgPJLsbkDkhcnMTQ6LC5s96o8btezrbZyxoc
tWnJSqbqIsaCQXjZf/N5rlCxFl1Ga3h4Mk/D7M/ShpcSWiP8la+FyuD9dO6lW8C6X/UiBfW0QTrq
N4GpBNPxPJHK5kjFpl5k+rbhI1PW/BY55Rz/mgguy9w4IAQ5PY/4XmncE5vbx4y4xCQ9cVwmBKv2
b5AWfmjb/K/ZHwy+29oyYDSdDF3zh6hB1rq/URKXJFmmjcTOUKWrKiVSvNtJ4eFTGy8tN+54qa+L
dBlyIEFpi9uAmRUeYixZkN8VRXpl+K5Qc2CL8jLq97CThpRUhKAYxUDUBRDffYfnLfWZbcftN9lW
F8q3DapFKihoxGbKJhW1+U6OjyEbpyWfaIOE/OGsEokfoBDrMQk4G8Nlp7/s359Ok1AXplFNgtu5
tA+ick04hkxMB7JxPKNcnwINJ0jOsyKB5wLPyD8M4cnZ6Ttn/b9b0I7OruxoUJWl6k6wDx6nPnm7
HtLX60DV2S7ht/DiBEpdtZrtXO5VmNCtSOXH5gEizh4cwVb+EYnl2O/ZhysUVrR4jG4p1GED3mD+
2O3ToP661cmusPw6DxDEPG6e/vZ3h+CshspuCuuXKA12o1YoXN02RNbqmS6BU+CJ+vOT8OmOQsMj
ZjTZsy7oPSYvt3G0l1hTIkDFNQwM6k2m792sIHQADsHd13DYvdltTw3PDg401rI1qLHII5Ty0nYx
Orlypjq97Yc5SBsg4wheVmLENymcST0mR/fVit4X94Yia09YMUS1Ye9vVYYb9tbCScrTiJvO+E7j
fPm6jTsGTM2JtnMcUh9oh+ly6r/iK/r/R/AFVyWjB3r1zivnlK0M9KWgLcJy+HrY9727aJ+t3jV+
9Zk4F/YdY1Do4LipLllk+cdelqh9qgFDjMZMCXkm4SQOk13UHLb9FqE4/U0DOMbV3u7mAQTG1CZ+
ZdNTtru5MnvCXw962p7C7UO0TkBsCtWTOVp7J9Dkg40ZCHgo7b87hpsllLbXvDXu3m1meFgEfxwq
9y65EV9ncferQSWSs95uULRZ3l1t+yKRGPZRWOrrnlQWu7Qs7M6XHvbKNKBD04UfC0sa+AWjoUbW
cZ64p81VJVjCf9nzzT5/1YXxLUPiK8yIrS7Dn48Jdw6nnqcx/ZgIm7B9dtSRPhKv2w7yhMK6aQ5k
Cx5ZP1VCHqPWB9NyjlKaqEfLONztE2XMqgGkRxYx+ALSIE6e88n7FGaDTY0NjFo5y157UZl36A3Y
2UD9HCoKyMKcFC3KA8EgaJsQ9MmsYiq2uuICuq8NmlQaFDzM2K7gZ6MIkBl8RygxEQQw6GhUAa+M
845ahY30F0BgHh42e0gxZf+lGis5pFQCOQ6pFuArqv+Jv2h7SyiX7OxMqKcAFl2DrR8FmuNomxZG
n9OcqqPJ0ezc3qZDXhqqyTXCL/KwScdRcILo3L1ei6swPbR3nDVib3lIi5NXwuGKM23UgQ5FYovd
QyZ6g+Iz9bo/WeRzab4Z+NitMeMoKuchIIU+XXQz+oE0JdyWk6RiL2YvUCEg9yDxioTit5tZKdZV
ZvqcJCm2bc15wrDsqJl+/GYidk2AH2lBnhP/nYtBUmEULyt9bg5OGyrmDm3H1aVx7yTIM2Bu5w3Q
DW5Q9F3RbXEblqhLsghyZYeZmNgnLXo8BlY5z3uG2qAc26PfbHM2wWN4gaewLnY8Yc8RKAbGkn6O
CKiLuaCJ8rZloXSY7rzrANQH8wOHEDKpUDjPa3sBviGs+0B/+ZBV3JRiDCszHDuoWrSguUXrVpwt
8uOfNGL1226z20fYX9yMgg5Olku0S4ANrSiqB87Cuf1xykr7CaOqDsRtvOVE+REfsbSLetBIIWdz
SYW+TI3G5LvCRcZ/ECgPOQ5aeI0VrsZuDrQQoiRqlpNGl8UJecUpdf6B0FCau2fS6sPJMmoG1zBK
mj6OV1ylWMW/C7mj1aJWoir+IOXA6VKOCqclGkEFeVdrJjILZU/ZiVaxy7ugHKQWCppgpGOWK8Ue
uCsX2IqvOuaeDDodLgyo1qKUhBTewijh0vIM8OwMO8nRfEOf4Zh54L2DVcXZ1NZM5dr+t6Tc7BwN
rV80ZBTVVDjZkC9U5AivlK/BhAqqzGpYNSDKPyFJQ946I3xfCux+vBqzlV5Yw/vBK8EmJBBtfuo4
s3cwcz93CEqrNgM21tD+a3WJRP5krQfCoa6MOPWaZde9WlzLJTZOTf5oCS9q+UxXHfYvuDRz1YFK
bZs2Kr6Er5fjLQfeJzVAEWyOEKo1a6XiG8WI5UE7O1C5p9wmB0LO32va3V4SVUzWmHw1HyD4xfrA
urlHc/wG9nB0HUV1yt5sVV2cT8uoa7ckfXPDAWv1X1uOQL5mGSbsJj99GP0eOizURXWU9mDTUx6e
UZxw1Brt2tiAELWM5kRAvkxbZA5HMQHlH6RG8KiuJqEGJlKAvo7uI6iZFN+mg0HjQnL3a3rAtkZ+
HBigEd9hXxN64LuVZZPC3PprvS0TMN1jkjUCrPMwIB3My78eUUuG+nHmd/vzcN8nSyOpg4ntUcXV
jV5hR32BzZ4uwCV1W0TViQ5hh+BBZ1SE3RLWAuQunlJqYG10YJ/u8vwoJcOYUZ2/ES/rxnbrbXs+
DJLKw4Wr/fH3rMYxzJjVZwv+2+PhflAIWHeIpDL8fluHu1TYGJHxkO28BfuiD/EL8MmmMKSwbzHT
/boLzhYP642jVcCfBEGhZAjOIYnGB1R51n7yy/z6bXl3niThGpPjRL67iXtSadPOU2Jj5ylkSTXB
X3wNFdPrrSFDhdN7y1KwtIvbrNefrTn7sA4Jhn3RvOpkTbpU5r0dIl1Evk88ujhJG0856Q4YrPO7
Ux9cvcyUsoZu2QCrMG7CpGi2Jp3H1VjfXntR5i+heZodfw23k5cBoFOV10n+PvLsn7rgsTfs8aG4
YDJiOZeXuPNVxuLbNgR1bxnUbTg598DrVhWP20umW+4525xmDbA6feijS2Th7oVBpfRjxVnwBQiL
+s0rOnfYrtz/JabuXBv8zLCyhhgMO+I70ALs1+I6QQ6i9KhtNJpgVgHvJ2A4wteyO+pdPN1fcpnM
jbB7Eqx7XDh8b2HAi0BUlGPYhrSM15pPK7vJ6SkOyE7q70bJBkGslOFHoapV5nXB/nywdEyo8fzU
5jhaQEL0RcmKMpC+9klJgU3wE1KEL+IT4CiTJ/2IAO5ivdequfxy1J/SXQK54h9NZ7WkOhaF4Sei
CkhCyG1ccc0NhRM0goWnn2/1qZmeYy1IsvfaS37heG5az7aci2LRKU4ND/jvM8pyyPQo8cnuJ9ej
xbpXd7RZoSiYnTW9wy+poSuSx3ol3TIlahFh34NjZIDg4eBsz+oeLYKE5oJMAsiMToRquwGPF1RK
D2ovD4r+6Y2TLiHcvLyWedNlmw8h70lYNu+V1wDYaW/qHzggeb3SATiOpATsQ4j9o+2O9iowhMG+
5CVS4ktuZv5RlGLNI5INglVDbn+Qo0C11GFJ0rXWCTM5I6EhnX3yWJo05nNjjLiKzH1tT+kxZE89
XOvzDQF9ud/rcCb/XvCJJNYMBq+PGfAYYGKc/gQ6Lx2E56A/oatnjrZfkAWNqecRiEdbuFLmaX03
4aZViniudxZLc34MBp8BPFaSCEujic5UzyG1JyzNCWsXhMO5Ok6wz+eBXFRYfjTmH2GfrXwi3Vde
JNN3WnW0RThy49QFt8jJBa+UE/QYTujslXTbFXvyAZtK0cXYh1Po1TBHzw01VulrTQsvFnn7LKgj
Z1Tw8+XH+sXa7UtXs8zxqUAE92QGLZ2rshpMkCIUwnPgNZf8rsCZZQnSnxYk1tHsdz0yYVTTJ6sB
gEHewdunB0wH6D6edGd98gi5UkwMma95q53cqwLTQM1DfJp3L4d6k5YqlOUmsnN2/kQsvYbMP7lZ
7Fr2LBz00Yb21gp5Caf5BlN0xGnwa+eVfYLGdOrd/CfIyazjtn9Wu2sbJ++MHNMt1athedxcG1M9
71dKSC2C6Uk9fjT7XRxfs6QCTHF3cgCXJ+foX+vIONnF6A8TWpmwwwyYo5ItVMyx9fzPB52+fjYj
QLGHgL/SuV3lg1+ZqIdWF2kfOjfkabc2gPFQfewbBkI1n3WzPUwLpGzL4Ped6wRjGhyzzi94QxO9
OSowiVZHOrxvymug+JOfnUojnTsL1142meSS7OgasxfoNKgnmrV0bG4tFsF1dCmj1Z5PhUDMkCsn
WSKfpnBCEag5kH4YM8jk5TTG8qqPPeCC0t+nmQxGDB8HDpsFIVSWBBcZnc0BUwVmbyw1YAScN4Rc
RkZ9d9LfgNBElAZ1XAW5NRsqMB22ITBiGPgpSoOFx4NIzMKk6bH/+vsS+HACO5DMS5TBRCmsDSn2
GbwDNwH0PTqOktMEB74+ghWN2mVCpeR+BwQGotiw5wCEP4Z3LA3+rAUwJEACsjtz5XH6eU6+BuBW
3AyqXuZ/1s/ANYBZdUM0pARmyx/C+KgdZF7F6KMbdkNjYZCYlowOi7XA1/IgaSP8yY0LP96bLJh8
TpB7pwHia87nZhMkESIEqE/PCD1ZkZ1CvjPkRK6d0+CJ0xRgNEbwcRlfeh90xsRSQuE7+PtIAPEi
2/9y0je9kvbh0uOeccZUM3EhwZ0Xmk0eXGHPo7SB12yYx/T2kTISZTfR6P+6AvOFTwQlQuYeJ69B
5YJHK07Xgn6UUQ++OxgCdocJwl/A6pW/qwV+jEXQtGyEPTb0kOBdOJsG9EMJuCKZ/GPYeQOKRpbp
nQenAYC+A4pn1hmpzd4zFoGNZ4xap3jizmhHyxQTdzo9Hi6YtDARcAVYOcntBnwDaV6WJgrBfepf
UpbFrB7SdYvs+uByxixOMX7O1Bmitl/wuzpsE+AWdHM6NmtTF+SsTGCAXbP50YxOXI2QOCJoM7Og
xpxkkRjG1DPR4xfc83NBNvUr7E7K/Clp9sqjbWeHEnqKFpwtSm0xebBxlOBhj4jXMu9QQTYjKtq1
copFvWUzwKYxzEfEtCC57you2D/dpA8wUqmSBlXyxu5BiAuc8eTSOtzbm5wuWAM9Iy25A+a4m9sY
UHxjpir29dBsmbE+bHmxlmbWb3j0GJ92Y93Z30HKi18IjcGnqZSWaSDVT/SDnEEiyilwIu8N3gVc
Bsw6pnC6tioAcb2PfmxCZAFqaRZIaee0cpMZrpgABBLDTPBRDGChY6SgrlMxFFxI6JD3IhZUjXHC
go3Rv7Q5ivYT9vaiDsEGJLIS0DxAEhN5BkyAUhZRSQ1PCeJDVhdUKkMt6vnd8LR/b23ZCS9Yt2sG
louF7R9uILQ6ESnzbodqqfs6CNkKgZfBC2JIqlP529eJtnWT5poeKl1z9cB5lbg1NkergISIyE+6
4b7cV9yM144DRIGxdAeEZgnkr4++6PDkAkRc9T/2GR92EMA0Lkmb6ikKSi+mxi0467gpMNaUn0Ko
4rLnyKSea0CO/WG1wBtsNU0EC9rAPhGQLQfl+KLZjHyfm/ztZlOhxKsBqRYITIr686Z95tDbZ/sC
8T3pnSBQTc56psFLiOTytdwNw4C/XjRzXwv/HZMRSZMClwOMMTiTk5Y1cRe27b82QzsCg/BAdRJt
2DbebIwtwKYg8q5EF1wp0fh2OPpi+AhU2wlHdU5nlaGDA+51WtBLeOPByTsV/XGUIggRWU8Rizsm
1/W0CalH+MeS51DJeMGfcxTtKigB12Vzhn+wOkMFAU3yjJkN1KSu2d7n49VlgBILODu6XwRPJOqA
h0s5QxeWzIVQzLhS8ko5huQxeeGjUz8b3vuqampQSydktIZFRotWMX1MYFbSt/hYoDhSdHQnBBqr
z+WgdKdpjuGpP8zGDMAABNDYoCnFKEemLpdhNnQT4BFzcPAgAwS+Syhh4d7RX5MhyIR2bcilB8wA
DYTsisyFsh0NFNoT5H6k9m+u2CTjYvLCvpti+tq3NuTjbU6C0475JUhpqnEQfqdEEt1ZauMXoJkE
SJvZAeUMhxxzKC4ws1M59SArWec+G1PZlGhBMc8kQ0OtgtkYzlqK397f7U0qb1nnh2XGHS1SZtiw
SyDTcIJ4ylyfI3dxHF44Bh/747Ci0Z+yxatEiTZic/WZEf8Hws5hpDzUiKh0KdHCD7E82/6OBPwr
TEagA6jPKaQA2HO9Rk3cjT7MnBtMTlbhj5DktRY55rQoqoYneI/fBf344SfKXCbjSjAENskpUyOW
wTSNKHt0d7vOkFGaSmIGb6eGWDOh1GY2vle5/fjTytGPNrLQtzafvShtNL+sflpwkFrcBlZBFBVc
e2xSogbVd9BnekJ30t3InWlYsPWRmxBPpIwd/kAVUYx6XEyQvEHu7OnZe4P4ZUsxvqyCrt9bIjXo
fSATx7n/pQYcHdN3lE27y85gPzA9zTO5jqORGf8s3attJiiVO3g66rbmALC6QHjPPUB0Wsm/rrMs
oLXgPrZK8usVdhbcYsCw8X1tQNw0G17tat6SATPQPMgA1dsifxoIlPASQJlAFixApAGl7jeBnnlX
bZ+Ij+hCWaqtIT+DXAVvWnfOc3XHeOIKDEMGhsiHBiqAY1J/jQwI+YDqDt1LdBEk3T1vCPrzbN9Z
qoOu3Z3w00jbUMVRDT43HAfw8ZKGc99A84jL6IEK25x8eaokJQgAcJSpwXgWhBFCN5qT06I8nA9K
cp43xyo6CjVsnDFwYnPAk0UFUkPgpTrWb/792YR3NArfzjlzaY5Mvw+fllqNpuzRhDGyGkAE8zVQ
9jfxabiPSbpkqtLho7Djp6N7YCnbNDisT1zw6DMVlB9NHbIJZAUGxeI7fIfxbVL2ThD7MCa99x5I
O0HQopTyvsN6cIxpmLuNfTemdcIpqVv3g5GjRFm7f49ynOheK7zRMWkNQT0vuv0uYFLlcCXptp4Y
rbTNVma9BmLwl3v3ae3f+ioUN1CyRV+joB1mrniA6MsrZaykz/BRSYk6EDaUJQjTJON5N5ldItIQ
Zc8/4xeZqyBNABT7DUjc+9h6iE8BREO7cXjF6CQEX+REdAuRFLSjUETiQ0xctfDFKpQfoMDv1fH3
8HbgizgFC4iJjWqY5x7SkYj9J4W9RXvAgYGJ62O87K1LC8ADgHmYTb5iLfmBWbycfpOjhYICbx81
W09n/SHHkxyDJh8qtRIFCXJQJtCYG0EzncgBXjtE1rNL6OOSakhpiOaJaDY4dB8QcapBBh/JJvqo
K4+K+QfNxFN6HFdzfXmCwN/tVRGOrAydDWT7LtAPkucQnCkIDdpF5bAdo57nFkHTLtzm5Owft0gu
872Vz3+moyFX0qGeH5ghcI5V72SuUfi4m9+Qo4MlfgQjKyZZxIzcVUSXh1bLhRbMiVGXCC/Rp5p2
WMvNfu4PBq1QdE7gX65/4N5VimYj0RPVfMA6rOxjXIItqpwsMBJjiv5BxlyCd4ughX/3v8PjC1xa
x25jldINVAZIO63tS8dSZD2XtE/PJyv3m8Ez1JOCPt+QiVYW0JM72ay+4+Tr0P48WsWyw1sHgh7W
/svvYCNjBKICE05xrXNUeJz9s/OcnsjgBrgPBWevQEtQ8u9IZxp8XOv9y7odroi/n7CBqRi2ejjn
GPaxnycZcwEWLaWElS1Pfsuq4i9g6F5juOzAbx+ICIr4Ap9ZHHyA521zA/NpBkqdvkRymuoDaEd2
PRfr4xa6Ni2kuH54+3qx9CI5YUSrRUQ7j3RebB2iJ+sVbQo0ZPqN9OlksF7BKdxssSGu4tOo9U9J
ozE8jWRQLBhuXJAz7IGnvSVLyUi+Vq6Z204fiY6UhioXsnfOrOrp5D1l9uyhYAY+fX9ySjFRrm3R
DenQorya7a0Sfk72ssWyRi/95mYAcNmeNlKdpIlnUQMVphRw1g1wsidKHbguGHErOIMc9FoMNBCt
W1ml+1yWLgn+itk8fWoI3spO3zUAWYDjvnqgim5Y7uzVzG1HkLqji1sCGIKZwHHdZqzJcQqZB6Yi
opZgaqLc7k47tGG7w2hh+MPbCprB2JnPc+dDmxIDMlLRu8YmbIEugU5oPMLV8rtRfBpB7GGI56KY
AmoQNQK2HBgZGBrMsIgFXoPuNMe/fzzbrDUe6sG0k9Gcpada8kVdXEGpVl0COvFvezp3Rs8Y7feD
GHsOWuDIGJHDoKcHswvYG0BRWw5O8ZGjsfKO99dNHv0RRL8jOdx+oZG8SFheHqQTtMU5RU1MrLwl
hiYEarfiRbT7K79ys+DOyjpc2qYItDSEJqQTRtcFLlGA/cOnYySX+BdyiA5FA7d2RcCox8372Nce
dJ6220L0SH6ByIZYACmIXUScESJdE7pItnx2zMukMWy6cqa3++q4gAYsJ2WXLYmSjiOiY/InMy7c
EZnfQ2SMENby5F/iunsCkYNO8l8HlLYuvHTU9+gyZQh63ZDIJtOgX4q7YiD0Sb5iS+dUoKyYAJIL
wqyn4pGUU5I36RIiRHi2dWSuZMjPY4uemNihks1B8pwCc1otJddG5gc5Fu4oekMr/+fJHkJQPITH
APebYgekF+9KqMePxcu9z0T4hn3QCmE1BWvqDVsg/+ewHV0Ro7j6DBIcVDV3Ot8Ar8fWvUsgRCjG
3Q7RLKi3ouQkTyOCWCdoMt+/p/8iow/t/IYgjgYNQ86Y48QYnnEGUBcr87hb/6YP943rl2ZVgdgG
lL37qIFsUsf9OSU0oY4PsoAoVXo3aCFA5jksPaD9OKYZ9NBhYjo0sWzQZrhYYdSN1AveYlCoTmHT
b0dF034P1bgMFUeNq8ErOPm8JOcTG0hGN7wvvyp0pQskmmtEsPguDNL08Dcre9+ZvCL5eovvUlgW
qtsIP0HbvomaTFhj1d6061i+I++RR0zaMJ7Eea0KQoh4fFHWlHyI79tj0CLIYOjhfgL5vALn5ROU
rDjAlNDb4SzB9MJKwQPjv+E8xUmuZlQhHvFHJHPvpAK4l/c6YISWjUmFZdnfF1wDioWYnQoxt2tV
kCCe0CyZliO/IQH9sQE+2BMPsQ9uadxZgnY7UqHYXJ3upiRd7LiPwVWc7So0UUJRFWsuXjY8uqfp
kc2idWWNhz4UhWg4Ho8f7tNynLN8P2+YyNsxYw86WsNhZTKnwc4nzjBSoEKS4ZGUODmp4KhAorJi
gQMqojCHbojGnohO4dsrAtH4iDI2RhQXdmWIGhvaAHQi+6hGA1IZS/+YnCPSe9iHkcWtJhkCQR0I
9Q1HARfNF54R8LdEtuERKPcbo3FGjVNJZGWPCpO6A5KfEZJN5oZYwslK/0AEUhQhA0tTTnq77g2C
reJf6CJUqFGIncgjRQiLUcSQcglGNZXOHRVGhGPnYtOlRHwf5dO9XyWU5Ri1IhqOpB2fQBqPDjZE
a7ayGCL/qLRQbvDExpUxK7Zkt5Sxv3cZypVo+S/GKYwIRdyhw6WS4njlSffNQAVIOmjIiwSCtkfs
e/Y4iN37Nf4gOvCEfpIx8ULgm64u3wa3QQA/8jEBCYccn+iDoqn3ry8tYZg7wwDy3wsS5rh0zx4k
9VKnc/JS48gHtwJ0CVGHH7cAgzk3/ECRfOAXPUzUJAsGTVDQ+dYbuZDI3glDUSKjJH5vjmyy9+ay
G2+58qQF77Cw31ZGQlg6koy+bE4fsmqSLJYQD8GJhBQCZgxkZL/RD6Wr9oTanaTpQvx4oKojanvC
yVp2oWU23VX/jcGhPI4cYXMCOtVU25VEois6bbTXzSnq1ASwM0RC4SNK+GcPosrGFHRRzuBQkbfX
aIq9bDlnGlPU/ciTmWbAHK1cTOvsbYfXzWlF1kMO+6f/x9RtDhCNF4Njlf0JGtA+yazgs1HfOrJP
zpGYPT4heknMfJGofPmhLWz/f8KJP+66yB+Kmz3HBQ0SIZDIPgA+x6m6naP2OhrRBwHgLuU1ZGAp
ZGV4mtKloHcto2Rp5ctOk6JMQFvoVBOIIWDVNhkRakImwODxoTZ9oQCWiI8/vWci1UMDfr+YEwpb
D3oidKuLDaZLtIp6TOKcV8AUFEiVQgRD1IXzk4+/awsKxoRHBpPeUjhw5SwQXbUWoog/ct8W4mJy
0+T0FACffIdcK77KOoABa7bHjKeM8Yc+LOZOUMdXYv7Ro0+MiXRjnPG3rytOutK9lXY9jQVmCLSn
WX687ZtD+61NN7sLQhxJYussSpL0lX4+qBbOUxYr10N+iZRil2OpFZ7IJ7hng8Hg4w7k09xCSTpF
AGTprRDaCaWEq2zEy0jYh4i01bx+hRquudU4xCTVFDG/R7DqyzJkREB3dbKhQ4+hLMZDgnUyla00
upshni+hiEY1QxWYMOz4oXxO73/pbgi2FZVrTLbRmTrg5yXYdXmn0gMSVAuzQ/alIJ5ZLohUYrkE
lvE8xgyJgpwG0c+DwroQVIVcaxWtU1lfbJS4kSq0buko8PkXs3rZbT8vh01rE6l1B4RsfqacQDvZ
+426lGk8QkhhGFKTIhZTspMqVuyXCyMbqfjrbLA5uJ9yLz92e/E+SKkxOPeaboYsJNr37KLOdvlx
47g7/ixuZNfk4H/ZwtO5z2R3IlGODKK8Sqr5gDXQnw94QYQKa4vesmQrgKUIB/LCaatI/FjFlO2T
01xlE4pUrkQXEfsRWRlR1JN/S2uvS7vw5vF59gX1AifNv8OHcpIDQ8ILfRPZwW3ATiIAgh/p/OnL
OaL1TnOSu7/VIg9toMrbcDpLkapBAodQh+Mhv8RGMfu7N20H1NFa5fcMbDfzNGhvglRvoU8h0ybB
bwlFEPNgsRtos2iJmxwp6DdwXIiCQKMn3CxjBApEQO38kCB/Co4VkfBlOkUOyJqXmbQ8Mn0D2sxi
vdz6m8IIVvs6qEE+feNVeGRUKIKq+aSmK/WzO4cSQ/iu1zCm2hHfaRnh8Ud6fTqMC7/2a63CE0Ou
CQ1JxiTngVgK///AIq3yc8UaWX7lMRJ3AJdzAOdU5cyoTh0HQZlZBhjpAKRZZhALRil+TuF0cVV/
DDbjYhs5f9V+HhbA57Do59a4RZoDlVx8z61/gebhWtR9VPhOTixHDKNE0TTkz9ah1+MzORkg5On7
nqxufkafghwPfjXsBG7IQIRQzhaSXQ4pkL0jllm+TzcWUAMwFKbACAUghyEqF90RxMcazqwYxWtg
2Y1YnOD5Mf+Mz+pH9ADgl5I1JcX8y7Bn/mg5No/R7Cl/Mht0Lk1RIPgNdqWtELWk5Wrz5B8TUR4V
Zd0fUDt9At4D26wG2i8MJAPKV98gcQHTKyH9S1+NrCXIN6B+kSvxafMnjRGUs+gh8uGUUfyz0dtL
pQT0RrR2NfFHJ1m6hSK1DDJhLrnJ3c3HcnT81RWhEKcM0qT+MQWCYEroEzleUHA7NIlozDPCJiOi
Y+F1BwQS0COkPHzHKwkoGzh4INTRUEaJCgjKBPMBGWEcTRr1ZzIfpuR0f3NwIPzUVJvjAUF29AWG
TvJjYTZhBXiden30gu4MJQCqq5I+sV2wCmFoysJiZgkYkpMIwhlt39qRIWavG7ZnjQVGgciAaILO
ZLFbzxdSE5mL/xQsF5p6SOiZMyZ049By5iv/ac4/rmNIc+kWx84jWFYTjduAmoRTnKhO6LJxYA1F
nMnoo/kzSxZWL8vNbMUXPpN6nIePZdcHW+yusPb6QxfPV9H34+QEpfFL83AjhFZ9tGdRQkUvrR3n
Bu/MLYGD8B6eDHp16ZIr8GNYHIuUbjK3W85ZumGhujLfVCt357c+g7Zzr+E5vfXzfTauN5dxiTft
vjkvpy/8adjM4MIoQGnTtKwpApVhe34Z+3V0lVSdtiCUMkCzNCFdkfkQbhThZCZrkvofqZajaNsl
UkZA0adUaDBZY89moFvf1NKH1hamKy2xcTP8LQDhZms8GrbYOwC5cnO6ntty207hoIq+XHE40WbM
g9NgNVS2L2pAJnWvGc5GOMW01yCB27MfGd7hAcZuAsxAX4BIb5bE25Ot9Thf8JuhqU/X+rBaqJnZ
XmRcFcbItIFmJzQeAcEZ4hJjYPFAs49O72+kTn69H9h7FVLrShrNl0RDfP1J+XwMGSy+7AyzJmOj
USw05r8AIUDoaYEO9I626GpYsiG3gGDpg/vqsNW/HEQgsAOeE0SOZwT60hhI9wvKUeMNmekR0Y1h
u94ghUGKuGMJduStItJWbL5LZakNsk17VB9p25xUm4IqI9moTdwkhJxRIwNlM6MF1TAG6oVm5pVI
WwIPaLgYHsDVvEVft8n8FZw50OZ4RR6J6BqzLy7LIosemBsTYBJ6ImV051g7olc0aQ8AOx4T2DnP
6IWZFT7z+9Ycsg8HV3pqWN+5uizxxfuYbQT/IA4MqrOt7tBe9XEsWuAP03SPTyz/UFBykPZ5KL5K
fMuxf+l9cgceG7ZwOlMfZPy+njq6tSztY12AnlMwIneyfAFH+joAjbspZBdG4e/FcVZuq7CorbaH
ZQVvFh+2iu1YgnKrnOMMsQewMmOtsOHnNKg0cYoWyw2x6Sjw3upVh2ZPG7SC1Z7FyhMoE+g+MRxA
nqE4vOGhADuk8Djg/4HgS6wgBARj/AL75D0oQiJVcoy/CKVXI1Aytxl6nlofdOAsPzlYfQDpWAP2
LmkyAaiJVwwCIYGi4QCPz/siu7oaPaidxBgIk2H0P/Pgx64dZ2s9VvrK1fpCPhMtLyafq8AYYVpC
Q7pzpoTs7HLD7uAsCH2OnmPh0d26QjwbcZe4N92ghVQj/aOLV8JexF1we51wf4G7D2uhJTb6GWVC
1+q0PA1tWkbmtDTF/RgdnQBw6xMGDDDs5PQK8VUaMdj8yCD2Ox99dPSwANuBWGHUC3Cpv/l2HMWu
9+zp/QgZ6ms06I7bimUsUkRMoa+MI8ROrfaIi4p1GUYxl/G4uzmZqwj9qggXN+/GwBwiTdci9iqx
EjO1BsaegWZ440cw7DBjwpN1+wlR3IyPYHPX1bqMkfL/TPFqi7pLSnsmMc41wjWtV8Ys94yEBMVW
UlmQILl1pjwtCYzQ1NDeatmGeyFZuYStEbCrrYrR63MJm42BoDE+ExM4uAbV+js/Ok8M0l5oPdWO
4RYd4F+XGV9thzl2KffBZQT5mkn+xWaUo0UrWBQ8njJuBbDRPqDqUcEkotBWyEUJgv/lMXZVj/Pw
bH9ADCVcSkboWqQvsnUHBRQs1VhIT8OsTtbrYGwNl0lEjQM5W418DvAcWtogOdvWCdtCJUJ6JOmw
3VgUIlZJ2xW1bk6zuL1+DJkErwYgKACWdYLrnKnZlJl9T9u18VGi68M5fzINhU1nVhQrPq+6OapC
ZQK78vcxSTXO0vO5hqvCweo+LT3kYD1OojNDx13Xui6Ia89F1vsZEoGIQzVq2ci2bglY7Lwvh13a
GOeMMV7ReVrQCKbfwmvULJISfXLZrKgNIdBwG/pfw3x1aawKl6O7r4DDbX+TDB7kz3zToOBdLFSE
gk7OisOb52+7T6+Fu8XLNj7+4+xyXlWb35KQ+VNG78JGOTgnaTq0IKgQGLug7nk/DfcD9PLp6UdH
Q2GPLJ+uK47UOYw0pCmA/ZJp73+JNusQRhkqMRlf3AGg5oBFrCcy7Lv7/oWxi9lmH+zr8HPgTult
a4W3Cp4xaxSPNdrSKNLglgjAMLewhjyfbLJUFQWn9eXLyNPBUGXK9F8hvhWAn4B0cjthbb3HdQpY
vmImPitZX9VMpdftHiO4BOhDauwVKKub7hEh819lP/n/6TfXHRJdyhGyVQTY0KbhKAXUiVkqE0EC
0A327rC8WSCbP+v3rgQTzDwTnuuOLz0IWVWEiK5o93G+lcQysDko7aEbpNkdGEdwUjjNAkzQMYuo
htclnhBzQK6i3i7WYUNj812JvCL17PYV/sY/BU/kalajuMJzD99B51DM7hQBnxHCyH/+PMD+OKgB
gREmyjYsNoQdSAKYl+jofYAZAqYCd5E6AnQl4jQYErDC0PKFZgKz19QYKM1ha+dIa1sKxoG7Lj2n
vTqtUEScqP02o8cDiDP8FJiA0kqZ1YiOUUxXrnZyuOWstPpnNQtLh7J9CRrFEJEVNPk6qGpnB4pf
3FP7XYpJVNJ7+rgKL7QuCVcduJLHdRcBI/bHyUPtlzXqHEefNaCMDzjLIfKG3wlSSxcRbd0/EWpM
P0kNUiyfvAqI4q2XJSzctThpsPmv/UcICK87a7XxcnrDn2Pb3i11CaK5fUaKE8ak86EdtrKbnMa7
D52J0XeeOUiMJ2xy/Oxsnvq0bSbvHVaMFahhOl8PqD8tSJNHX529Y9XS52TnIcKm47t93l2hAT0Z
de4QdTvZApSrCnKNv+mk6ysmHCUoT7PCB6Rcc+zyksMum50hs4UBmYE85NG/x98tPscDBQdtSDCb
DnJucPhVJx+0/BqGCC4pfgsNrYZV7bPougOFpwNR72u8cQZuXIyEdAffxNk9RmATPE9yZIz08Ymg
Q24AGDz/5NzDbq+NnO9xDU3pilw0PshjENYuHDdgfaYOIgSn4U2Dv1qvLWU6RCgiYsxo7kt+x/TF
P6OmuOnajPnVMV8YvgRTA3ocbpBK2wvJKXwbzXLw3H2oX/4ig85D9H4kKQVQRBQLak9b3jZtOJS4
sk/Jfeiotis0jCl+ybwBx3JyHR9ejYJTBivFJrp0vNOujfg0u0AOYBWC38sjJ+xQZDCohhNhvxk2
82Wk2Qiilc/fC/Jn9MuYxJVw9DjvWn3i5qu2L2pi7ABqWnl64VZVPvgK7CLV6MpSS2m+3+ZP9xnr
MEONuArf2GpieRxy4I2M8WXdHD4Xj9k3UpeGc48K0j8SJhKD7vAdc7/giEWUE73jqOud6POhMRAc
EajdvjC8b/lldI1WkyYWVaYBft9/bkA69ImsCBhsQYDarVGBuOHgiVcs5go+Lr/+Z6YeDACiTwr2
okeHgjb4D/sBUYJr9J6ofHJWEdhQIIrgopBNwetRaKoh1WxnSWtU+vc5OU4r0v06yaJPekZwt8nd
ijrLr2gVdzgIzPOysZDqLCeVAv6r+xnkohyM+5Rjc7WEBvRDTMH+DIz0vq4Xp9kDCrKj7gwHERoS
q8v+3AkF2o640bwJcwpjxc0kg8tpZrQFMmoxM2PKfxtq8zeymhjsfHjiDa3NJEs5SwHIYUiJqRLj
xlVcLbG8KjfHqYEVAYND77iVKVUV3wIj/XKp4orpDPJ9YFpWdkkV0bHgGPBahaGg+4+Uoja9pG+O
ejJosRo6YUxudyhtaWmaBBYDxPjK5eLlCmrPK7Ik0EBA7WOgpSysFr0a6tW6Mp9v60gpgSZ01281
e68Wqq4Ar6++8o3eTFi+EflMCxoVOJ5yWKO6PCHHpRtv358O2usfqV59JDIkjV4lb7ScBIGFushz
lw+EqGVy8rQJZyRHbxtoLALWgD2b1hUUGMJVom6Z/pA0MEB+vTD8I7hQVYYsUYFzp/3RHpY7fHfs
0ID6Zwm6wZnorPQLbsN7ct+JN2vKRlcu6Z+APpma6klw+A1a40izQcK+yCyjqOOha/C20/uOg55A
xAAQdT7EoHxCkqAIM7YlshYDqK+8Zvq0i/dEnfbbM24y2AidXhEpcviqYsTSix8awgam89vjjEO9
k94gCXKCIsm0QDrsQPsmWmi6z15P3QsrwMxGHCV0XJtJn4AKBjNBFYXbsLlDMdncRgAm+0RFhJ/N
aoS1lb/RQI6/6EAXVgpGOT0HgETRmviMwJsAf8WAGW4YpkuCwxfyKpwELoRBuc9AR/hzmyvvVW0F
nxvosOYatQSyU8vAoOLudAGQKFbe5hVzmuGrHpBinQNStoj6U+F4qK0FVFC0CKLudIbywzNALYsD
NgJbZrCuQJ8tEtCW0QuOEqnKjMDy6wuZH1wqkhOAi0ncZ681GldF2Nc24CLhM0SI69AKEImt+tD2
QNghe0XP8EySNbit9QVrUwiU3Ab71gPVjK7nDWEBUCd/vhWESoRS+uQGXQxZTBYe3Nwvva0z8A/6
WHfOBV4IPwXHfaZzTC/uSBLISuNZZOIAdcQQyF/nkHJ7GPVBE2a3ykXK/DRBNlTSNAIgHKMZTw0q
H2uMaiYw6megzr6G79JFYazt3tYJz4X5A8Bnv5siqTHT47OFOSgLoBXUHuIs5ZaV8hLhKXDufdFa
YHowoRegdu0ahX36Sx1mWMYciw2h4hC5HjS7UPNGQW4pA6TW1RZHvu19TkyCwin+TvB0ptJWazVs
PG5a5mpGLpcVUdvRNecEbqvtMYmigrKu9FrYaOzVb5E8c/hVxvonPu2IGBDokWtffzQ0Foo1EHoR
z15EeuU1dWGW6mMV2l7dL5sAbfKks0LK43oaQZ0rXUX3X05WWO0aqWhMzjvJCblKcjCdecDdWCMk
+7GLQ5t+FmoP2o5Z7qizQt7xDEZ3xurhdqiz6+4dG9sUp3boFnaDsHz/k4940K+kTIeE8QqH2JPz
I0hwweyl6Ao2mJgysLQi5PRSOtugr1qbySZ1JfqstIjWj8bf7zFtopeEHG6SrbCHUOiY2ZemEEfI
YggHMLQskKouPOlkIRI/VKWIi/3hYfH34pbRIa6tyN0AZQUNLWB69kLWtRakxuymDgq7G7zYPegg
KNv/gMaT00G9BtJ5YzURGIrahNP14wWlKSnBpgxSiYcnguPic/HpQ7+B1LlJuZC9kaDYJaxWjph0
ovmgnhmMqNJTZUNvLteQV7macnQLSNYF4/qbF9NJPVWwA4NY2nIEfC1OcOkXpsNpR9rxRe8QMu0x
6rcv5oZssJnQoe+l6AstZHuhkkbSFqFzUexxe6PHeUZqTszX7uDzn0H6JRe0+gxLhZwnzjWTDe+8
sFi7snJYZgaR7D3ui17xqUJL+NZLqZpSwyTIFmtc6hW7NUHjw7YXLIaVs5txSaihsNhGX6aByJmV
i2AhYfS7FYkgYEikONIFpWFWwKS7LsG6ctAykSiXmW41qS8UYXNzyHCugayGv4ZtkE1MUwzuAI9N
jHlvKfOF/QgseC2DrvOE1wY2mM5J0+mEuvmoeAuPmY7+A2jn80R2wvdP3hidMw4byJwudirDlRMp
AbClzhAWO4ptAhTg2pwQp5MWScZ+kuORrUYDugdMVHWZactxt6riyyVc5dvPG5yB+v7zvJ/TlfeH
UT2KhhlylQmTBXr/QsVIyAnJ+CIKK0S8x8idMoY47Ha5HREc+6BwRLEm0cb8/jdOhSxEES+uBOhr
uSmJNqtpUW6pvRdo9dkJYiXH0kqwY6f4qx5Oa3J3tQ1yDG+APIhq0TUKPoSa53ezgoq/e5MzQ8ZE
o6vY//HOcRiEXk0A16KaJfRIdVIAwjkuCuNrv/haOBgYUDc4+3Un20PuBrhbjjjSDM25XuO3Bufm
s+pB3+GeUOMZQpMlCsPpYgUHpMYRvp6U95CL2CP9oge1h+cYwJKecQpDgRkJwr63oTHCGpxOCqvs
l106JQRDsr6P5ExaT68Gp9eOVG3UXeIkOoft+Asbm+bVgS2uyCLVCfjKfHKZevvmeKsMAUsFK8Ke
+aEyAQpEoAUmqqTnjUYfTWNAd93cFiqDVCR87YvhlTI/NsJ11nT5yzKeQ9J2kT6ADIw8gKxpW0VH
KwBJgles8FlIvRH63yEjUnjvu7VDfgj5AHysEQcvOHBpp2ZIt3PrH4cb1l2iQJFSWH9VyiyXC05b
BzADguFzMtdlesbkHdT3idh12lLAfnckeLpLCZsxVqznv0v85TRnY+SVndI7I2YB1NSomtVmkqgY
AD1wsKG5TsdAcdAQCBbIohOQRZXbm+T4rwFBv0R0zNLVUAJdUqO3ASKEUSBemiydz3TCQXWCHGie
aD5ajdH+XFmrzLs1cYjg6IKOIGwEAM2gSn7+DWurC8dc7jY05pDfyXWn4BbZnKUc/rCwhUl99LuH
zAdWTxcOyay2JSIIYnHCvge/YgDLcSidNzIHKizQ8sw4OUlzF42cx5QGIwCE8Q0VAIaU4szmkutT
yD3Cm6/hDirz6B+2t+SQlzTvi9bi6M0Koa3h8PVeOaDrQbuEkijthJAmIFvz0rh75iKKhgLXinat
gWSobFKUcgJkfjq7BqyLvosoJViHkVEBOlyBAkW8I6Bv8x9L57akqJKF4ScyQgUVbknOIIJnvSE8
lIKKiqCITz9f9p6YmO7a3V2WQpK51vpPALBVUjkTjDT1lYRD6ZwrfBgoqGPi5TCtRBtC6Jn1nEuU
ZP+a7ddm4EpelMxvwiIqj7L4Ga6HSKW+rU0b+LOfZ8eUho4g8zu5QcricI5XxzMkvYu/kP+Gm/wK
+eruNT2H2kMmOTyWxGWcOrN/VnXU/SfV+dn5rmY8bvMLExU6OoQzEO5wGe1LfIDD5obDvUxSDcau
CWQYIAyz4S+UXHlcg2zbBMDEV83F1w7jEfmfqXDtQG5RFGL8xjElHU9STUwoW7mrbAFjanomyZIe
gtoEW7gxDp82doh8V1BZpt0R0sWE6koaTG4nmJzNp950JP645UNEDn9/3nw+xuZRckPhQzDro1Ti
kOb2UuieQSSZjUhmzwGVLb4WZLw8ecDWMGLA6IcT6BMgPKPkW1iKky0VSkwPrYGnznrO3a0LgH2K
aeTRBNmOplC02BDxM1UBvdENSa23hBg/MnYmK1m9YOHkbRp/2lzHt53cOujR2UnfFQ1MAF6BgR7L
cgv9/z6TZhdyQr5XgtdMEiWeM5mVyslMJcPA7075j9EhO9VPowN+SGqV6P8xvGKczxBQ8ixt1XAc
j+oQrRpwPK/6tKtxb48+9oaWHlu+lexIqySD03tkOEoPCdVC4AJmBixXmTogvc/MU7CEx2Kg7Dkn
xmU/5bpDygpsOxd/0rvgxzK06VhYuQFONzZ10NSwiNcj8FKm3lwdOrPXHvJCkG9HcKBKS/17bcg0
YKjOTI1mi23pzGQSYJOFaHZ3BaLIdiFx5Xxxuwi1a0OF6FqFaqLvOKjMKOnabBwtMhhJBkCTLZ8w
aZ38utn1i6W/tdHBF+uPgPN70eBljNgLmfrgsuLqzrcwf9B42wpaD07YYV6IUBkYz8KpOrQ2oosE
yyKXUDLT9cKFrH6cSkm9JaFqslbtD+NwTsAjWDKgxbP9j2+92ZVAr3UUPaEJ76BM1UmffltguiTa
oIL1tm2N2csXRcws1VSwrOfhRJ9A+l5rp98oa2XSIe4d/aF1Kby//JNc7m4uhqkLLQaCLdxhih9j
xFaRDai5mnHPneaMKOHMH76ihNHKGTnfdbquCvdUx9LM6mvuz0o7/mt3jhFPlG+uggLJeLlpw8bT
0YtAVyt5DEUH7Z2jjK+VXzyTUMdLgRGDSOc1PxljtO7mHlT2itAl0COTiQ+Q3ScVXTWWUgGiehoG
GRQjswbWwTs4Pj9zTSxLSxu/+Jjq9iIuklwgzzq8nndNortAbBhmVqczSRkUWdJTdU8j8iC78+WR
GU7nhIgHmpqs8M6FzOuVwfRTGkcmzdKSYs3NNQYx46sBVO4913ehwG9bhTvh97B4YMgh4Fk0xmVc
BXXqXuGsHgFLO/NHQNrQbeh2NMY8H07VBzPCN36/JV3hB37LULZAmqNjsDCBUPmP85lu1IaKen5J
OTzQWsP0dd9dl1alj+KIMrdG2/UP2MCIogJaYqr2RRkmHqgIEezhxFyb98se4cvNutVOCRL3OP0Y
hOb07rKwpAXdE3HtOQPrcZ90btYBzwKaj/NS+yAa7qv2YDJCid33O/kiq/32vcs8XLNy+uS0xLiF
be5pfFC+bpCIwEWCzIZXv+p+nR+J4Vcbr32h2Qqs3IfMznCLZcn4UBodf81LbXXpn5ud2vcVoEAY
4SOzj3js7tRKKHMCudGAUpqnl0meznBrisC8GMWc6z3Hz/knrrgckaMIuwmTxet2cHhBvUIIRiSk
CtlATsRpCu8etLBG5/afCacTnVkDwUIv+varWndTq8tPqogbgWR0Wd1qjAqLat+twgsxJsWpV/nn
al+e1BZWy6NvdaoekIWbg0HDVz1/7E6pmzVby+1OQwL1oMYt8jEf8WxrZS6ujyVrrk/uKeKpa107
F+Vmd7tJT8cCgKVCydJ7MZBJ0aF/o3u6ra/2I/cGTNR6M/m3lzb+1k+rwK/+gcFXv/yY2gsxXhZX
nAuj9DBcVD3Mzs+L19sbpIdBNrK+HXqPfqQ2Ye98+I2+pJYxMS6QiuVQ1SoYch349SAyuTMYej0C
Kj4tY4v+oA4H967NKzAI7k8Gt+mDO3TLlkx0y8562F38OJoauOODzEYcTnPZaRytMpKgBpnGJOTD
vP/t8h+jxn9TOGTzT725ZYf8iaAbv1v1FRTl7EaPlT9xrVCiD/rJF9ONDtj4NO1Pso/b1AAnX7ZK
8knedoOUzLhefGI3S9XWS47xhjeLYxQFCPgm7RWwxhDSnfmhjSMOh0mxLOnZWQXCfCznlRBTMOns
5zm5YKjrV2GUAtUJbb2RUbQEKXMsTmku6piiHJ+YoZEBFZcR6sbloIA0pi6YFROSBiBHlU+JTe3U
OQxPfBBoDOsBjhPs1pR3osRivQVzzyiTt50pU2BZfsKQgR0AUaF00hYRy122OWRpktIU9trp+8zJ
cd5ouaNwJvdJv2z3P8qNHqxEoJ9McZ8UyM3XaT9uh550zO+vM7AYLLhR2GDQzVYNqlp+XH2IGj9b
grO2PRzc+u7o+oPl2I2vHU9Fx48GoPDSDLsouF99r/9iG/lOn915eV/8Cu818H9v9hYQq1Rcqih7
BS/IXrrJr79sdQ9YdJ2H1che5D2yRkCjog/5b2idmXG8jNXodro1KGZIWAMVsJXCITVCZ+qRjt+j
/c9v17/UKnR4A9zPg0LXdh4tVLOE33nBzViUt+mz3n2up1w0qG2q6Nqzr/ddCq1DNX5Eg9/d28Nt
iL7Gtcqt4eh9fY2sYybMumaPIIM7ekQ3cBWYmYyiDkBhmsfg0n/Fw1bhg0ARSzns32jzepZaTzoC
FIsXWPQGDuSsq0/FgpfOxZbcR8CBlQdsl14cahlqKzq+3uqBqkpaH54JeEfSbiKZV/3OYSsN2Zi/
YENbOBhA1aiYhA6OTMVpfqdgEdxviAU98UsFOiJk/s+gQvzPysSEnA7iy9sm/3jVQeJW6KjpEnDc
lT4un4nCFg4VNTzHmx1p5LI/b1HRQ+habMJriIymtFdaz4hLhSpTZGylQ9fp7FDQ1CjvZJrPi9dy
cMMv8cn212ylebSlF/CcL1gh4DGcI4i61CUmojO0v5TeN/MLExlpgs44lu5zusHT4DswwlspVkOD
6rVnrv4FSo6KP0rZmGd3igP5g+cNz5x7EMo37NfChRRIggMntkBj9s9rS8qNnJWMVl7xzhpqyK6H
Ew/Bfn8ckm6cLe/AUpJ77pc21EY3/hr5H5zdA1NKM+ziYbHdZNGt6/Lt4MgMu1S7ZkBKArt7Zw8d
iV7XOkCnDUMDlMZzRgz+GcVuKxpjTWxWLQichiqoCz191e+ZKVPKkYi7Hp1TH5QboYSQbm0Wwosl
OreeH66UseN8YZiUA8j832D6R4HiYIT29wBIv5NJHvecn9hEeKaFG6i4TWl+SNuOYr6LwYSCmc7a
pOihoujza5MQEOeZgTIbLvDHPSzPGe4SyAbZTRDy09s82QnZbfonsHesMIkSZQrILJHHzZNmyWQn
m2uFyOUc3etoAcwlud60YZwqwUT6GdMxuHCeWBuyv5wX7E6UWVIg8CRUyOgzMzf6c84qnhcGGA9R
r3osLc2WwuVzx6Dkeq6++FYilhMgZxghMGLAoY+mN5a2CBdRk4E3EEoa6sq6GTn3IQes+I5Eg3B7
FrKwPgP7dkcs1Nod6OPUACj4oJGG15f3fMQl8auP17phqxg+5ql7YYmUnjZ7AlCqGEswd+vE6sh9
DuznMBhAlSHW7GYX/eWw8nsXl3VKAMFvc8m9/LKHEldBEFLifjf4w/wW27nQMvDDZjJr2tNR/XeQ
4oMbbFLKZuZwADbj8yg8X/eXKmCzzcfQHeis2ouj6ksVkT0CjgUA2I+nFDy2GOvQRM2yux59Th/s
Bs54sMHUtXSy3LNNX1/S9lGtwkH18taBC9OScU93f6Glqhrr+wsxvPkKhYhLKCrE8QjcHzCH4NCQ
aC2H0jvqWP2OwQVng+ANvhDcvJgvJh+gbQu6hy6lEIgCEG8Zv9MNmzxogjKVqW/rHHHabEWjCXoH
qxsG9QO+99XhrsL+IUuLOwfwl81IUv0OnBvgMrqam9lF0P/ijokPZNIhF4sm7V3b2tl+M7PDK1hS
XLKv/YYOATcN8ofPn2Vr+uGz/4TXZehk8dAWcuRxuaHi0vwJOjJ8reJzG716fk9FBkLwpf3Xj+ML
A08o+kb3IDcwtODzu8tXp+eSyKw3QuOnURwX9DAMa4ZSsgk5f3Jxo+uhnVdeamTTLKJ5Pg0ncm2A
KbRMxmgszgoEdWkX3CWPAgEIshAGNHPQUJmXC6qBMcRFxJ+XOFw1J8VZDbLtAwgRzxTsrA1lOrX3
9hjCbL7XXc5hOTylxIYLjauRDBw4NS6ChtQEuNrc4ULfsG1hRJqT44wI2c4bUxt3kKGcnc6M0h5P
ahkNwHBpmruD8DO/8vzTVY+Yocn5UAVE9t6+o3tMvfUF/tn1cCQlgQEqZO9KdY/w8wTfysg4wGDn
oxdG6Bh23CtiugAx8RykkQMaYvE/d1vlQpjURZAWQmPvFQvZ39O/z+EJY6ovJjLwlfAJ/03HxhT0
5q5LZQ47Qk7AoZ6hjbdkGhvTFfIhwNDkFB3EkGl223OuAxty8UcFfumBq90rj46EWe/kPb4mmGLx
gFwZkdxqAdNCe9qZ5vPzpQLqs4eRypL+Ywi3v5gD1eVt5e4owOktm3DEf1bzxxlZ2+VtjAJGoEcC
JrzOba7p4WPrFX+cZDmqe6TTo/g8OQaDWHmb557RG9fizV47gTT/V/QkL75sbIQ6WG+0AmMKhhjM
TK6wBdotrV3q114fwVosxQU4vWIjsIguUyoq5veHgoYHgc8XxqJzIX7gyS0S7dyH4EGpfu7APxup
XJ4bNG9juLraFToIW+1AMs6G4gn8aajqoseB1N8P3lIojpeEF6EOfhpfNI5mn1SiF22PqWCWQHjl
AAIPbFDN/NE8GxvkHlxfS0/4jqJvaq29ux53AxrsJIM2Qo+P57/Q0FRDZbIRZd1I6NCm+dXOkR6j
fYUelTpEsiG/6lqE5BFA1hrn2ez7GXPlzM/FwqtpEMN5MvrT+wE2XG1SR5/Bdx3QdsBJiVm8QTRZ
zZ349QJq6JOK+p2AaGbUkVTkWOFwc63To7Sejqa47gvUoKNZ969w3/uzyV+fzTfHzooErh8k7Kup
qRBCTgnPCaZK7kxzF0N6aBWjHbN6+h3IY+brEQ4f/vsJoE8fm0Y3MbsyNmG1cVHvor+/MN5HfY4G
DG3oyFcuzqfjdgfb629avWb5x+5XwQiqxCVSdbPfdysGQ3Tt9D+0F2DTyBUKV5NQcxXV/3KmYBWr
N1M/T2sT8tvgwTxOexp0lil6ByYcP91Qn+LcCdUtLO8RnK0PpJJf/H25+YgQsh47DmfxyB1dtg/E
3iNP4yB/TGQGzxnzOkJm+x8zkM8jS7YEof6w4VBsDDpQ+UVtk5OBfU+9y1J/REM9OtPIMO8cOnD5
b30Tg10pRiETpIjGa23cCjmvpBr1DM601aakunGwVN9vSQ2VgZwWBR6LW2Jse9X6TDCh1P8Z9nSN
+WtAGfKnKQab8t9r9fedOgdtRqqZt2EFhiiYRmPyGD9WGMZUruFojA4JOwRq0FVk4XpqaUZ4GC3A
mIQ2l0J4KavjwrOrXjTD2+970nV14k3zxR/w4weLZGcUTbHGmcxlcYflYfCfcK1z4xx4Yp8pQqiL
m835iCZuvbn26chUJqK3rsM4DuneIJAWMO+nsbosm8rqwaE2zl7oPN2/T2A4XAMI29huTevV13Bk
sfY4OKEMsXwa1kr645JW2IWdFONdDucGE8IOkphNz0foPXRfVjzv46T2Rox6Y9kTtaSdoCDqVGs/
RJwqrDhw6a5Hi86ogPab38XvkBIkAasv9b8S4+8OZAZHgcqUPlSmHBC9NSQQlnG6BKX/sSVoDsZb
qT0wtW1BfQaUkSZ9xnAKfwZm9w8/u5MoogpmzbUZdKe9ScAWy8QewPJCxCjakDdxOVS7U76rZ2dH
CSLCXqHd/bwQFzHFIosFpAcmsuaMMUXbQ+OUglZeEbD2CaZcXV2aZOYULFAafXEBJEL+41SYi0g6
jtYykhrLtBf16kqmzBn6NeqJy+yoTjXxPJBiuGQRLzMHa6YkOO8r96gjqX/YRW7PujyZ9uUvKQN9
zoQjaUR+M4DPg+MwMm8qBYRxKY1EagqYkBlHmfIDLePp2VucweoQh3aucr+lwq24RNhGr7m0+1b6
+n1NmIfGG+YYfw5cBXOjMJbkqogkafcJQXH/WTat1wrpSy6m4FjwUvX6eJVJl0TwfdIS1usXuIbr
i4hlEfmFnSzXMGpgwDNBUAwX7SawlNPWYhHtNm8UeLVlWTM2rkCfAdcvTx2PCboZYcEfWuHBwcsA
7BJGycP3pk5s8e2Wjuh7OLF2rg8NjVmJoU4ZST722Mk/yTVkSC4uyey1bWYQlUXydo9KfDrbs4s1
A4vtxcihCDXCdYQjuxG1YjQfRgDQOv9xWZAD1SHmjT4KCc4+7NRJcGmqeNCPShII/W7u9YsAioF6
cYsTbDHiItMAhgdHB7Lnc6TiCSl+56m67WXbAXR+ubO8JF78tjKCY234R3BrdEPCHjoRdJMt/e2e
yg+vfRig4aRR/AkOipKIB85casxbOhPWfA9/hseEx4OlfM+nvXSCzoAmmSVHfGvSCtYh649MKCou
zpgn2hf+1yfcSD43kpsA0whkFZbB4fYxYG5Acho85xdQSFuDem7+1sPzOGtX38tiVOJu/Zhw74iW
UD5ghjinVYspBSgKsMHDr93f3c1GSY6QjzAy+pWp41Abs0106DkHffYy0FprKmXuoDe/j+mwe42m
w4aClsoF59mbqSJftKlsKB6RFQAyA4LkQGpSgAWRrZhljFDhstr3zKxOtGd4a8E6r3ERYxafkGvk
kK/ZgZYkw6QAWWkfZFpPK80Hry+QkGJaKMkDzgVsImY+KkYAL4iJozcGqniXWkM1KV+i5OwZLh+t
9yA8AnKd90iasfSG9SmcEKaj1P3Def/+ABH6q7W5FqsfLBP9UUolrmdk26gfd5Ai9CfzolLN+3nD
PP+27ljM2P9NdVBOTJlBNU6G5Lo1qbicpjHObPnvGhzizmb7MCXIM5r+PV3L2JDO1GADINXv9PxT
xixQySqjvNMwDugHABX6syFaOmimYlUwDEYT/E/lfJ3vmjCiNWzMjbZOjSLe+V1jdp7x7M+6xPuC
cZwF6ROg+1ZES5loQBk8WxspXi+omc07IGO53GTT/GgNbZ+6SrS6fequ3qs2xWsass8Igpx5el2t
zGpwu/dl6qY7o0hJRf9sLB9u67DF8RHC54EnVKF3ASsxGVU2uGCR4HT/A7xDmIAxI92aUdp+JBNB
75WNGpoP6u1GPxGNvmad+MP9ayuTqAC4CNrZ+x+e4dQGAlo8E2bXyVfDTef+cBZ39q8jccvXD/xD
Q6RU10b6MlVsWyw8Lx6gNi30eDsqjjv1YWyI/pWJLWEPyV5jFrftpUIhPITLZVW0LxgU/l2unGij
pOjLHGHEBphoSMhKGQbMOK++dsbJhPoF4O1sOp2l4wyAqdPa/I6SVFpH57SFPB0od6ZS2zid05Hm
1O4suY6YT97JyGafBjLGlxWpVHC6Lxp2Xsi9DhDDdn2DcQI3RjGbB/DxL3zOYRS+qM5NArjlwILN
+scpN6Ycl1K3f7mCIBAgp4SWFfQTazYSibVLM084BNG+3ALLWfPM/hrT3Ol6jrXx0b3O7n/ub+wT
Kws/wkEWKuH22wTC8APiUM5uD+7uM1OzHC2UyNylxSQLl5VbJ+wlBRsM14UeTfPeubF62+3kFmT7
G7RrSBa0rQg1XQBOHDZ0M0cVaI3cuTRRTj3jVjoVrZ7ofUPNbDrI36zfCMiwIx3daOVo6OHEHXOZ
iC41tRhC4TPWBY8Sj6DQzV/cMJExk8HHOl4/S9h5VZC0K+lOxAOomDMsSlzgPOwccFeJpH8J7O7a
OCXSqKX9Fx81mH8293WGAyDy/uUthrkt1lQZSukNvvb9Pql1H1GJgoUtoAc9pMzoGKsWw2qmO0wa
jOnj4/L047Qj+bwckChdq0VhIQi4kT3W449yQ4pYFXif9VzmThDQRxdqbXOXIQDukRgDV0s60j4E
o7UM2Yi/cPdRAbl7/tULTl+tiG/tKJgnVdRQzI+MXsyAt8cjlW2bknOOwzCByNAfL69LaqhTF89d
aAJHBvDbnEKFB1TIN51CJa9Wvb7VvyJjQ8iEZJe0HN6K+L38yXeOeNrCjLQn15jMh6doBxqQOAA1
04wXQHwvt0cZGcFocl4lClcBBBymUm6gIdvCNwEePm6VsEpUHFOpsHBFJv5quJS9s2TvMP6RlhNQ
zyXJyKxkjD38Tc59wng5psBsL/wYvD0MCGF7fubTRgkVbCmoZPiNRQXZysI8l6//UJxJy2XsdlF7
DQ7r4Xvxjxi63cI75KmTbi1/uePEte8Yf5AT5nv4C/eQdFkMSu05ilf07fuJAuhAegVVDqkXXrrx
Jk2E/Ti8zp8xoXKE5uAVjKLEFAtwjMNrQP67+YknVFzEZPK88GzNmY/qDCNoyn9mbnVKTE4KPlnF
UYIfxNWawHRUbHBTTm4J+VtQVkrJfnokk+eGSRFGqdL7MWeWAg1zMbH1NaRsOfPY3jf18fGTBPCu
xXRM1lnZcTxRF8y3TNhOLQi6dMmf/1YkbaJRcjuomaxqiruqAJBl+HkHRbBeEvPEQpvi+TEyG7QH
a0gj9K2Sf9gfgzrd1ss+BcbggAnqUlrCS3UXf0lp8I4mNfbypjqE4pRyBqMUIhQajvA1YrHIsxh2
oiR4YDtMlizrMY8of74jFz1R7XR9ycZ79dE4Icp8Vm4DkoZICQIJahN6AYAxBFCgQShHJPrEsCdi
VhqX2PI9YK7ZOI9MSGOwQX3kIzj5fCBWkU7wxwMCSDBhFnCFi3GFF5Rb3aeNXQ5+MvKSSlddKJLb
HNKaFAQxtyhYRqkDUgyF+0E/zTX4F0g0MNLC+bU2c6LdP7AMsFnaNh///zYVKK8yhQHM7B8RC2o0
0bJMb1hgE37f8qJI0HDApWugSFEgvuc8IneTWfPP5qE20zSmPL+663XnKu0NiEjzKMdlqU4lxHUb
cgtuqf+xM6yxczpgOUOSY5fHlDPiH+se6nhQWo9WFCdoORWPgc60BMXkm/1G8iu/Ut8us19xfIUJ
Oa57Jm31aLaErcYRphjn1b/biseDNx1gQLb/xnDF+5Sy8s/HMNPRcO2exNe03I80sceNQ5lsMFjn
gyOT3ILl8qVkgUJmPB2TN2E6L6y1Mcc6BNQAQdu1mhaTg7qk8tfnR4nrB3f4X10DzLMMjm+ZvBzo
ULtd0H0/wTDLHEgfbvSD+tM4dQM3WK45yyhpf/bFepIseconUnws3vJbzm46PT0XM3gbN4tS4e7f
WvN3Fncc0uxd9MxFVBLorrn+8GmmwUL379GG812jtcVwbaP3HKa/cCy0NzDRENxG9tKwVB4qTXL3
sAEZsVYPqlE7VNebqBsyGePnVV3jKFnHXxxKxAudFFNknjSjy3hIpo+kkTtLn1Y+ydikJ35+jJrM
2t0tdm70/BkuZ86Q4a55Hz9m/kU3/YgKjDbp1horiE0rPN8M7GOP8dve4C2A89Xd8n2uDh1IEMAE
vYXLyh9aySxL3CVY70XM8CVoTIHRYHL8UmTV7D2MVS9YesLKH88uQRtGwEet6y/gEhq448kjvMqs
CNIBSZ3KgnGS9Ee8C10mel+STnxKRwbyh5JS7/51kF0H9/HpbB5VWhW8RsRx1oldcqvv6+VvE1wQ
iQ2M3gFlOgQNmmSnEW3PZ5rzNBjb5Kq0o7jbaGPdI+Gy93EDLGFUru6d6HTohVFYmawS7UI3ik78
Yd1V87xHl7ano0OyWq0wHoeowejdSSNmyK8xg7iElnrADLlEcSI9IU9X88R1to+j4/FIGYt/YQa7
Z5G5dARS6YkxQGR1DcHnK2w+TsN7UJhv8cKwkq4uaxuW+Nt3k+8fvuy05IKGdMHobhrtZh0TJYrM
98aBmwEyTZk5jGhHE+wtpcMTYTjCd08Dj1Jg8Vw8RZ+55/tuMCN9bM5ih1ybpjkq7Rl3atnr2jT/
p+RiYXck6l3kf7fRG3e3GX5IV4GHCYM7tu4/CKLG+QCPhzsoR4W9MTOYbLrpLevda5f9rHdmRsKq
nVnO/OdnzjJDC6KR7z/sBU4lNMfLtoB6Tyv6WOozePkdN3OOt7HL5WI94+BgveV8/LpKeDBnz3EC
w1UfiDeo8DxzRko8MFNGlYin6TyDZEg5x0Ztvr9h97rutuYrjxWp+aXo7fnMFvShm45LYBYDjsn2
FjNVo1gtptlxO8kDzJYXBbbZnPSv2V6h9NlyvpCpAOdAvZEKxM4FrSe5eLWNUjWtjAD6i6GmcXl1
aXqRiBp06rTLpNlyOxBL/VOY0+4vte0Q5dzZkolv/KslQ3ZGVEznORcRu1RGL/x3io4htH+kRQpa
CIY1kkLUmTDFkTZOjdNdMIgro1fl0kQTu0d5VPsdZk3R9uP14SCz6a7XE9jd7ILgafRU5KsK0jo7
UF4kz4YkCqyeRx4mGMhfXtBd06Gx74Fik73JKc5ZKs1GPrzSnowaXAxWEjKfKzRLAsGSyGAGQdMj
RQ7zJ973jcpPbN/0QHcLshWdbl+Zo+zlXcHBgj46MuEcjyks6TLuWAQymDAwfGIUdcWvEgb5y2Ru
4wvtLSIoFSzrZsZKOTUGvbWCFoHGBHgDjZY3tT3IrRQX45sXjHoGY+3OpK+R3q4gGyom8N07dmHw
Ca6A33Qg2r/JBM4G9janUIQIYvQkkf9G9t/kNfsGgITYBNEEwIyj0oP9AvW7WTRv5vjWGwah1VuV
fwB4hdPSQxXAHP/gJpjSlgdbmYEi9hUCdAx/iqfrgDsfLvJf14o7pfXaAz1Vi57xGVLV2CQo4uZ3
NSZfFPRYHWTSavwCVZGRtDeh7FDWJiOb1l8qsxrXGTIpbtTnlOkoTqzx9eoqh57mMOomhOTs9qm+
g2JAcfdmRllaf3O49qn318cEpQm1OSE4ZvdDeIqLJt143MVBO+JRQjbBdFrAcGc5o9nkaIMLCU1c
juTo9uCRNWhP3dNrTJCUmUOVXNE1T4n3Voxj0GtEMnp7amsy1R9gvsKp2WEdmntWwmfW/VLdowPe
NzxYw7vVk1q3D+WRmcVAg5Qpb3l4j+XMlIVfo9bFf8JCYtBMn3tYArfg3LEzmbhOZBAWPWeY1va0
cLw/6BVkIHbho05hvTEVcez5fm9TnXTCI8ev9D9i1MZT6rIFc5id5Bs/fqGim3gpetMrbSUd3xxS
KtoeuVtwTHIJyN5mLnscTgcDcTyq0bFVPLgWdMyTD6w9yYp/baBfV1TQzRXviR+1Ht4G2OTD4C0E
jBXZZbebA2QXyP2893wMl6UR8ykSzi99BL9IKjjFPw5GmUcUYW/D1ZTqDLYrDnCVM05Gbx2ZdzaJ
DNMYm5MJjvJz3d5/Q94GFBQmkt+9V/hPKoR/KXSo5wYmNYqrIa4YZxZfwpMzj1jXGYv+XaZdSpzo
VENhROnkKqp5mlGl4OwCCxhS6azrdo3CPJOmjHNvy/ZFAQC98XOn2ato+ekeZa/EA4F1USkT/gLO
H/b/m+UrO9Svhv/omLMnqjrmDUJKb4Z37+bwOST7ofGxaTDu9CC1mbxq83Zx0F0xsQRzGeMWcvXz
Xe9sBfhkMCdUfd7VXDcGilAo4FuWjt43X55OMNr6DYk9RNbJvyE0iGcY5EeSONnO32nMeK7iC6QP
xjhNdCN/MxaGF6ye8tvq/ZvAwpTbN8MIRhKXHKAN42dqZhyvI9h+bzBMI83sW8et3DcoqdliGYRr
hlu2goDr0laIIH+hhWjXXfLj33aJfWltItN+fZ1iMCY3LcksCFhnm39FfdPO/OQua4FOuOy4NCif
cLzmC7ezaQ2/noKa6aFuzl5fTtFuwJnv3jWLrCrTTdjN0BxM1rIuDtJpUjUsvpE/SxFDMKtaYAk7
h5wXI7z7y23mWJh+6VirVWKmvZz3J5IhcASec/0nX94QOg1jp7l3qQYuhMUO6y34pq3b4rSU20AH
jlwF3y220cf3x8mZv+biR+PyxP5D/PB7/eHDYegnfKI+zginXMKAbquflZ3tMjeHsnpjpq74G32E
WWzUs+7WgtINA2u+YCII+pZZm3oZ0dAVBt7rmKugvAcZlW7INx7sKX0/xKXYYdEGL5+sCkoJ5Qud
BidiRSz8OomsdAKDqZc44YZYgMVvDA1kY4Xp1wZxvV9xRZZO7v+I2aPH8dMaULylueKvMeEnQaGC
s0Am8uGbHFabKjND7ZnUBQcDY6WXuXrhJPv4g1A7j3YDsVPTxffqNWYHSAjf3ahVRQcqRlFg7NgD
TzlBZNKxXjSUTISWf7Nw2ZVYrC5z5OUHF9ZmFToOoVzj6eHsOJv+W4Shs/r706TUwOGj4Q0+153N
DQdX618Vlhq7iwsJVSysTvITIQnAM0qlHhAw2xibBabdwJ+uv6FkK5Uw3OUbOXjsmlFfCbtMDfkf
/Fkjn2++1q8U0WW0jijkpHXWzO9jabt4x+wLoNg4DJu7l4GZpbV6wkGPhHtbuKp72y4K6v+feC13
6Xp02s3QX8x8PzrH2Dqqs9CSIztXJAFVUJAkix7luwXqB06Xgf6aFn0DlSMDkYlfmJEVlmsiJLxw
uI4WO7cTzxY+l5SFKGCchRavuvnhUMww+Me1taKFmKXRTH5rGMogzBCm26bCPF8UppyqqSGm5Y5q
xLDKY2XsWNG7b25WfSDGL3e3YJ8dDzcQemi7v/wyCCY07dKf5Hvcz98YzojLWg5skGfG8iQivnaE
AtfeDnBjiYlFm1fSdIhpam96hesivSIh17/tPvhCz1QPzMgvQOv4NEe5YkR6d/vInOe0DasjUv12
jCco+ClPjwnfk/YLqMRkz1kzKJ7iOVoYkbbucmoy8z5/EHlR/z+NRcbNYKGGjDGNrDtRToRBK0vF
t2J9sVpt8jm0ukyQdgnCxb48uSSnJaFA676Py6DobY7cvhm3wnC6OEcsHGNTeKgJpv7XkaeAKcGm
5frfRC2obVl13WEYAakqgmUlAiplc/Z1xEZ3rDaUuDDUwHP8tVq0pNZTM/+toxKH2/HsavYNesQQ
2XDA2cel7xCO9IPhaUSC08TlBKAvondyhfDl4uAZ5ug5fhpxPNvmU7CNhZtYesne9oSjStJOyHx0
x1I2rDd4L56pMHLwHw2lgT7bj09fWPLHMAwP2keEXz+0Ll2XHnPh30XHY9t9lObOf0Y7di7ZRPL/
b7Tg0Sr7JpoJzBhQuZ1qJYmeuLEYQA0tROJZ3O3YSs9XoPkNyVWFu810HmGIcfuNU/cwnDMFBjeW
RDHsl2EjcdwPIt47/PgQ8mPK3avhjAkANgLrjEccbVY8UEWsrQdMClk6OHzqY+6y1UDa08fQ82MZ
+M5rhEZ0Fhyq4AtCyw0RhaQqeAwJDf7G4jP1IViGBj+ScVoAGEk+o/wibuMDaaaSOZrQS9Hgy34N
VBPiFYxR2Fjn8ZRwwfeCFJ3YsITKncDglSrmh9BnPr0uVCQIxuFP8AQJf/Yaz+gVueUW0SyUi++O
11Lda7bOHAzeF8GJZjHOr1bBf4t+fHBS1yEKg4yh9egRO0qyIhNxOkTjyLUaxlN4brf3n/Y0prIU
ZsTLFB8zIuHlxL1fjdgZxgWR0UzP/tTj/1g6s2VFsSUMP5ERzujtYkZAAecbwxFwQkVFffr+cldH
x+nqOlW6FVhrZf75Dz1/jx1kkxaQKZfzA62265Uo6OpQXAgg2JwwDGPYRUX1J7vqEosMppVCXvXQ
wFzJXuS/3m0sansUH+pIvsSPgFLGJ/2gWYzxOC29WRvGvG1y77eLCnsQTTJpC/8NE+5k+R/4EhkK
aB7jH7ti+AzXSFXm+LrKjvpOAxSavaN/nnYxY+5AMp+R+cPz2GUAc4fZoWy2cc4r5ArULux5nQem
rkV206HxYhvr1xjbK+gdQlC/KrNb48N+Hpu3nvtdHx/l80qHTDE7T4H+lppeT1LA7fjbYqfLJ9S/
PFl/QONXZGpcNYnXbLuQCH+sjyZTuBY83qwZsaxfwLpGH/l000gXl3TwAzz6JrWLsZ7oEz6RJKp8
B9kyp/GD7033DiDG+MNlAt/XvXx+i8CJwBjWvylI0eLFH/CAe2lDeQ8vvBJQkdnrwvBy65RADmir
lVnbEV1hvCv1AKvRz2hFrK+mduhia0ZnTJVOUc4J+XZyq+KoiGp05qjFB3CJgAbqRmfd4OAtxx+O
nh/T9nqGSy7iqv7Jg87yPPh3o57Y0H/6+lW0VdcZgcFGG3jG6MTb7S/kuXpC1XPbw3JOoRBCjUZ8
D57IeCS+Omp2cpUMHTvcsuzkSNWA8S4QvLozQIIpZZdIPjTMyIYjWLLCn22OYpjAmjkqDYQS3aQE
xPzona8+W3wZ5bVqIxY4loHFACTnNG545LwgXc5Te9boqD6TZ6EaCH2YUejpbjAIrB0YD/ZKwzsW
9g01HzavKL6KLyEav9JCfIW3fuentzgb9HeBIaih0cjVjRxPQ4QeRKXpn9C7xiHJwerScW9U+6lc
xyRZQ0rzCAYgpSMs3mwf6x/AzOG+kU34Z1J+aQx/Ig9uQjc87xOPSkI7cEYdf+aHoaq16LZ0k+Mc
k5HT0IObRn1KoU9QSsFPgB1kO2dnfSUPxNPbfk/Gs0n9SS/hnDD0LuLHB+spXXCn1IpwArzqDcR2
EiTcon+sxqebwECZx2X+EupBl8+RQH8AXmViyQe1bz7YCZNt14ynzNZOx+gEz/52xroxFWyuQsOg
N0Dvnh/r9KXHbwb4YCmthR3WtG5Dv2phOGkDwiyiE4iY/akwSZ1DAiHL7GMOgFRWbboEUcI33Gk7
3pUekwPCEdXL07DqUJ/tdLUvBiDZyKWZkeFNYwRXcmc0HaiqxDG5RTwovffumOIZHN8ezic1YcO0
3B0arXSIhV7qYTdRgQlG3D/vuT36+BJMG9CV9BNdB9GEfLUZ42SC2cUiAXkIfY6MVmASMODTqJdY
QlGl0uSQPCewSCLceeniAHb49AD+BfK1TpJe+MS8I+gN0ZJ4rQwGv51kvNNhdyug60OpwZpy2zAu
XnrvB/kHoQi569Q+F20AK6GO5xPGSGIRAcpopDEoEd06bRz7k7nM0Cybw+O2P+jU9IxIcOibuE41
JNhTALTHbYFsUl5CQ8akRfhWlylGG1BRiuGLcjjB3AR9CIB9OWWCikjuwDf+gczlB1Ao5iwMv6cv
EubpV8DNoP7gkeBct4O31VFvuKrwlcg6u8C0+DAF0qc1i1gZLit/zDBCKKxQoAbP66SXO7iYkkC+
03KbxyJdVI11HW0IGCxbEs/J1x7QZjIrosdyNLdm7AjvqXNoa5aMEiBVNY8ew4PMrlSrplqLbnjZ
0JG/t+RRL2r+CyC9wAPQ4DNOnyjcobIddqAhVDsb5AJg8PfHgGHGre/Brqo5GtlIDzNDBA+1q9JT
mBUon87rGzga4RmqRIc1+AKlHM2PZkavTVJvgmGAFa/0KGXpHPXvQx74bgiIHx8yWTg9CWi6TpKC
tQQV6W3WYawbnz3xf1f12h3BYzEIi1mnEpQmBZM365TUEwtzPZHdV2F5kgFvWVF7A5n1NeroYbMD
YGjdSwccvppThComGE5Sb7vNtyXoRIX5MyiCfFdY9PP6GYIIzRM0ZZOQQ6m2mTBCyUIVZ46LYL+X
KhTmySzmfLQlHHmBcpb3pUWwR267puKS5XiuoU2BaKx3R2fikPDKryvyg13Fr/CI3kA2KGYp2RNU
xz/89mbMahE3i/0JhG4qTID6aDrFbsUakj8ByLrZZ/jB32cMSZmhTmAtPobjEvqk6o0eswKjek5z
UdCUFlLOug39VES+nPEXI4tXUEG6W1g8D2rPz5H6JieIDc0oflUY8eCpaN3UZfzXwlKhyuugId5d
rh7E3waExNJtW16FlJSJIp7l0GnPXnKbMB7AqIbZwFX/VDYYV6WyySquua9BnrATOrvuF3YiRDku
cdRhZ2zGhEw8LTTM3P0+QjoeDIRGR7Ke/XZc9ixewLbQ8fB9yPJtdXWKZ3hqkXYHjHGKmoVRbxFw
tXoz7q7tgOtSo/VatDEaObKS2sti0D1G2Prmw3Jw/nioWmfHwvp9AW34HJeO/aw5Vc6iBaOAzt/l
pOm7UYdu3zkHnN0Qqg9c/VNdadhKYBVObBO4Uj7kgUUeq73Gl9/mnaLJ0HzN4M1KrnuaNAr/cITm
ba3CHcBLz9y92I2hdLIgdsAjEwYJLR5zTsZiRGPU3xf4cKBiVE+ICm1/9fIANRjfqy9n+MuAQIpL
6YUvO23ViWEyZ+bJ730sVANvxE7AAO3h7DqlICt9Cq8FAqawa62vX/dVQkN10VGe3gOEzgTc5snZ
/ATlkQCuRpPEU++G1/Qu4nS5mxDajBeXAJdzWt+bnAQ9nY6GRYjc5ZBb0P/Ia0cpq9mUg7MGoSyk
vhbGC1KzWo3t79CevYyFqeNh7dRcQCMGhtd82jdqHfjpESJkbXQBTdZvR+NF02m3GOlV6vvxnx/v
/oaPDZvFqGYpDdtXffbk7agr0wPaAKAsBan6h+hK1Tjl+X+n2lmtQQcaHz37mJRuB3KCUujKyP2A
BM6e7CPtDagT7sY83DSmD9WadBm5HTnCDzw5eqvy0ru9y5At0ULzGDYWGgKJC+qTn3/NnLRvkcsl
uUhJyVNCdZHq57efDWDgAdIa3a6d92G/aG3YZnoXSChnvPVnUyLSiuLnptPb0/5GbHhT9M60cBxn
P3wriGaB7nAG+hDys2DMLXEsEZIkR5vGQcO9YMfmYG41fC1T/c/ohZy79+BfUatgmyMMrMeb9pls
/yzIC6DrwMXkEzNZiPC475q4QdQA/LqBME7bHDQ2J/mU8ffwwdFS85jrcC4z/ukz2x/ywRj8oqCG
MNWzn/6lZNosgfUUCsJf0DGb7sG5nHAMD9t210ZawCA2fsGs13fX7bvhc44Yadj8mqslk/39VBKL
UpzyOwk6ZgoZqVamnwULnMuT49AP6S266skhpVrVIy41+DyfTXyLr1IGLDE4IpVMbQDvmdhr4D+4
RYOaQsX4MtRWq0MR/4zX2xg+GSYyPgGIJ8KIivffHB2jrsPfe3DUY9o3KYcstAmiI1ainhsDEXhQ
jBTHqAAiMBDM4Nqr2SwJx6FUvA5unPAf1P4x7MCwa7wWdQinzzANtpf5ff7zUDOOw3K8fuXGZYGG
ZJjAiI4AkflsZsdlpPrAQrPSuyZ1wscvB/dneMYGmG2lf4lxRvmtDtRL3+053WekcT2PYUr+X4r4
kLXAWWZkqz6xTsDbojB4cUr1Xa4VrkyUEJX+O3MI4tOqtBHeD4BLJtTmzLvnHGupVfYiwpteollo
QmRiyx7Wnef+hu9CMawDonMlEJlgJ0wBtV1B3CMi02hR19etjtdnJwK3mVQ94hFX2Lvf4vKtcJ33
4AL3ZmwWNZUcef4hnU/6P70zmWCOA7nMWMnie3AoCbYG45A5OfejxjNb849i/4lS4ql7564KEc9y
KzAFuQu0IoDgHbOoXa0OndCs8XBzUykKoSRQd3116GH4QonRp069iJ9tMq35LRadVEAJiAJzGSLd
PFjJUIrYu1y0ylBwFwAz38GlTolugttEZBvCobZy7Dpfdh1vhZYBmVsWHiRtCWWB0oE92gfnLTwK
mDdOO6xRXF/XQN6czDCkj/plMIXk1JojYWCIcRFhLmEfCuM6wtChkQAc3Q3sHc8YBcGDRtBBmbcl
sk/9+R0yqjVLxnior3hsKZThy58mnGcabtegWKgtn0ij2Lnb+RDBCSfk8KoX1SHSFhVF9N+Ooqzn
VY1ZCynF7BIWMmVqvgY1tQdGlDhPgYLgVoAVAEyvX26q96cc31wdnqefinph623SEr1yi3cu2A0y
UyKBes9BszVBvvMTKmrO7cAetHEO0xYTDuamJsykD780puR1hDw1QAS06ne05ECVup8D/jJEeQj8
liaUdkf28bXPmQXm9lIP2FYni4oarPgyidXMrkUAc4vTE2zh4s8a8cqaQTadiiKXlajTUPNhhGyO
ee6cKB0NDwDSz2S/rc9aej5agLZzYvz9E3oTOve+cZ7g4tobTNq0s6gM6Y9tQZVyA08y6lFQWpBf
v/60JSuoFvXmepip98nwYICYqy0msL1ChU1JiDwNEx3oXBCU9ra/3j82UPOyJEYvcuGvreARH4kd
HaNKuR0AatQV0by6z0sjuwDoQuP8fE2/OlvHNYLir1mUHN8fEJlFQ59QsuI0y/cE7uXQL4Us/DD5
XKI9pj7z/fpL+TnX866vmVuEpQsACkzLBAoItqUxSaB1J2O8H2uxJjPGuIBl2ntDcsa2HihM01PX
rAWdqBZU0PsY/kFuADlcyx3kt2YrghBDZk8Gn1U/hj3+FNBPZ7MpTObUy+toyXRzgDRCxFIO1in8
nZWlzLUJycf3PMc519R9mDC6orK5uxolJYixAoKaoXM84qv0UIhZR+IJxKkC5gequRwfE0rtUAu3
5WJ0PZxQRnPhIFjU6kH5snup+Th0U+N6IF4KBJz0yDaaH9Xt6E16DGwEwJA+iMBmYFWHGwYaitQj
ymBOcXximWt1qFeQqiK6SZmxdIcFHDVVVIMHRO4zMGrI1OAxFWBs9mbegc6mj6YImEPGN1CQhbuz
uDFnYmhhZoe2XCSJh5xJVs1lwchgdKd7NnxulPkO18ePYT7ObihpWrzRLJvSJSGRGiu7C89OE3Bm
UfkgTHBoQRSYeay/BlONNKPeRsvOvQTPGIRQpznMHtaCJF7GQXUjc+A3yRNbPe1q/jxcD+aCe39i
1kxhnuo5S6wD4gEyXLrm4nPQVqOXAWpj1r78BXRSMlJA4J50N1ifEHvqfRPCeMDrz/TKqd39w9aA
V3zVWNpmRwOlelzNEI4FY331W/PX+SiQ6BFLMl+9X9XhUrhwZ1L7SBYotFlClnrgQlziWcczmXR0
Nz0asdWAh1twd1wZRvuMlA+sGVej/V7TxTfHKGU0MGdqwMWodg8mzzb6PIYiDGd+01OHl8Ix9wuc
FQCkIxbkV90K/gXhh7K0M71nNt3MaIEF1Rb/uf3N5Of3vQWTuxF3fRw/THvRnssj3zC7kEepKjmV
UuOw04x2Zh36LnAtGyz7xi5yfmC6Bjb+nFN6uNoySWBPoCetjRi2wmibCJOpm4qB+4QS+6kiaeJF
EZLjcDbI/KgdA8g+9c6OmFc+o35ZJHpCt5EmHHEwgd4T2E01Q4AQlNotB0zpRGwmlVMde/3B62LP
ocLgbC6D3T8tV/DElxLnCIu2ZViHIiPSqauPqEZNgVyGVMDSXjua8WeKEjnkL4GCHQ4D8IcbMqK+
s3shrlZfsIg+xF01gBr4tXucYhmAh7CFNMzPDOwTdHCahntdxb8O9LQ0t6jOOTE0iCbBpw3A5iSI
GpGWghM6UfKB1lGsy01KW0kHRL2Paurr3G8eVIU8eaO4Ppnf07jzXhR9KyviUkDZKmqcUPvYBDd/
c+tLmyiZl/w6SA41sofJ375wiBp9mvJzpJXLGsOVx16+5L1v1b9+fZYj/RlkXu046uKugf7DuknE
DokD+fD6tWENpOxWWjvhXkNMw+CsOxLyx685eH6952nwCHod4nlQJzlC3rtlXt7cQDp42O9zSHFS
vMAqTwuaPvyj2AmkOjqHIQfErzJ5CsGNhtUOCrxsJewvTTZqBpwQfhS0rqSf8x/NmzGhbymML7FX
NTBs8sRR6fA3/cZhHVYucMYC54dZju6ZokwvjElC23zfoEzj25CERYtq3IInyxDG8NPK6gQwg0rB
eIL/alVGdztbsUlyHKBJvIkVRecmiPsoJdWIM0mOCU5FaVF4r0NCQ2VPjs66mVP0UXJH0PevEBNX
qEoPogajMPQr6/0L5AujelkNq3sAogus3H6A+K+eejl/c377T9iYbFPQ1vmpP9CGbvwgaKR085/V
8pB2wPuxiBRnvLwwGYWxd8oAYTnaSsr8iHk7FmxCdy8CgP/VeLSl2FUViAObD+9Yd9+mX/aVv7jJ
cYhz5ZSd0cwGdaIXYvh3c9Kh4J3fiN2iSJF9/61vy1XAPvvgcPv6lCmcP0ySb6FHL+qxMescbFd7
V2zwyEKzpgvSG3wHL4RSxqFRU5p7kmEgqcsJE2Pm+9vt80bOnsbjpX5EIO9lQoT6JfwI9AzJkdNh
xmnhm5Q9bE+UUdyz4aFNW3jZln1wq7aQCZi/HUMZ8X6H+0/KpMh8Qpw9jXnOkUvPuxw3cq6Y1fgW
o/C2umfOg/Vl1LZOPYc/Cddhb0AHS1FmJJqLf5GGeRSnHuNVcssLGAPslfq66zBu41BvBXF8PmG6
B39K2SP/bSLgDmFKrAZXduePHQKLr4b95SxkWj45c4EmTebpj3j1VmuZ5Wj6KNYK5l7XDad3GwkK
z9llHDKIxLGKGAVQLKncqc0cGh62O6pTaMDlmNmTwyMndAl2Tcq3Q7+wXk2WjcbRp9CS9I/CgPjc
rTaT1qfZyYJrLWxaTYry5/w9TXcXBEDMSl4MHDQj/HWpYUc4n7bVpDMBMeE0Yp750luHmve2u5j+
Xo1NPvhAkblddKsiZvMNwb+h3DSy3Q50gDuZgZ2mymrmAv6H3u7EEIQvxg2+jn8hTM989Sm+CqbL
99E1zLAsbRDQbZTXYf2DGwSvqY+vfWO7GsecYmqYMg6CZIuz5Qcm/Ae7nR5svDMsKbsRy+VW4TOA
gTNYy8L3y/nsySi/b3JL1GlyFCsNFA2YqrrVCO8Xyqgs0pMjui1KCQpqRh20WMmppxL4MSGHb3O+
eGOijs7dKn+jN1T+kWQhrtzr18c6qKY3XtZPU8x2MmohdfrA8VXwufi4wROSHHW1vC1iogWSqxQb
OUZQ1cNh/TIP5FJAePmb3OC+oTN/lA1FdeA9NuwL2PhFn9DwQVWY5Ww3Otv/4USAonCkykH9bidH
+t/H2cSDW3Ybdu8Fu7GD6YSddHR2ty6naciEJ9V1TmdKnZqtT56wzeE390fJxaJ48ekNZfhcjnOx
OXh45KQ9Jzf7hLruqa/fPAeQk4ZXnla1UDn7rrmYXO4GFnd4+63R5cnzmA8JV99wLNKgoslji5ul
/ogkT10/lDPS5a6YIgPsfE96lXxdL92Z0jgMD9RRLT1MyL2XCiHynvYkYwa1uigHYEmUtOHkCgkY
JpITLpotfQEY/WQUxnYV8Wjkug95mc8goDqXo/djDMgZsRBPw/Y89DyoTUL+xkSQXp+LycmjH86T
6Hc0Xw2Tln8Cqkoj37XfXf0JbnXW5EQRjIqBtXvQw99BWACQnz5LMTqmS+fIcA5NCgmoRXxlz3tP
zYnulANQNnp9h1bsjz7nZQ5f9mTxbtmJvMQfmbh0DqMDd6gcJgkfg8EC3hhcovPy0yGa/vxxc37h
C2Fj0cwsfMNmWMbn0NH5+7ZDK+Vhl0OpTz0M5gD8jizFEIEF6QQOKY1M6Tji2Dhy1VYksoZraqMc
xMTjYyXnYNC4+m88ibEHYRyGHeCh7kDwvsUfm1RvwAYuSbG5Y7agC5f9sQc3KeDdP+nmuUVNXDUV
JME2Ow3wXiTzjNqAHz+fX9YwYJjS8FvAGAogbkq1xU0CFcOHDOUTyD1EKPVAryPe6A8wXcEqSnRF
gg79drwKwBwRMMoxTMf7KsALG2rNy6siKigQXlQWIpzm2c9f3Ekm7QIjcgqoNpsxWN6dM/fmAZc4
B86cgaMn/7ZNJ6Wv34FN6w13EMyPo2UPt50Yy9CQSU5yUvDsBLrgLSDVd5RX95+UB4l+GNSQ0ltN
oIoRdODl06h7Mi1rI0cVcp3TlSvBRSmdqUaNeP/y/zZcGFxLD8i+T3x6ZhtUfg3rys7J8sZBUL3d
V3we0f+kdkC8xDfYLLsiAttcW2oZnNaSEdi2H8IH76Cp715G3cJ8PQa92ry8Oh/girtdNSZZf3qs
xfnXx91CqKqHs573+CarZ9i+ujIscCJ4hQnj2v4CmL0NrU5P++NDlBxAtWByvmbJteCMrl3jA5vI
6MAoqP0KT0P4pKu2KwFaE7iBmZeZ3W5QPAePk32DmrF5wCbr8MgyDRycmET3rKS9qQPeTthGP2iB
VmwhXyp4vb2pEaCY4TJySH6Bvta+/0YcNAdr820/9fSpi3D+FrNtHTipQLTIlmqrBLkL2Dx0ILM/
9Xgv8IO+fxHrD4iKdFqUKDD+CdBiWzxMIcnfnb96mAK3PpCxFD3f3czhAt7dtFI36BFOTonJXnah
S2vfSaMG2IMytLiM/noY2liPxg5HB2lQS/4Hs4aOBO1/4KFOIAfbZz5tYR7Bzvo1OLg44k9bL3xS
moDj1ZEqWNeJM/HoZsTvK+QE95KMbRfjAJrGED4e6DybFSV1F9ikC+wHdnMFVithRsDxx6yV3T43
+iPhcRpLZPUBtFknetVVVMyiA5+kABlgJeycwzXixjrQ1mHsL7/YqGBbrubTaQTLip2OHQJCK4Km
YDCgr2IDZJu3GTRE2AEKyv2sooh8NykU7g4yVBEwAdw4YmAhXkEwH7Ciygy0fktj2qM7YS8AdOVD
YoElU1iMQ1Qq89kPuTSE5TyR9GDlGeBNZkjiASFY7tX/pUR6OGh6zToLhuAG5DSkVymsfG9Gnzzr
TCd2DN+iCDuIs87u6/fMY0efYu7zPNJNFbwYYn7bw2Cec9aNb3RJzPdcchXIN+psAxHTuT9nv4L0
T9A6Q7sN33zQC97YJWXLx/ZtFRKNpZeguWNEbUgUqSlg9Q6CNwUqg/NuJNA5l50vv+Tt6N48aJIo
0zKXH86WBLnfWmLHxGShMX4Y0/eCgQjSKRREGnNzLgSaFNkZTqExvwNSGm27tX33GUA/mR7HfceY
n0IiXcYY2wGDO3hUPxPsi91LEMMyHzb16wh9qAgoEDkwkgRw7KtTGAxIouSvDV1yqo8K6/ILRsBu
b7H/VmofF9hFoTvB3IkkmXkVdfgwp7oN+NgZiQrmYRxzNUVuxaO2g0kzATEGeEqcsx11w107gL5P
I1worMQHkVN3siWj2o3mai4DucwuzC5mYGejNWQQws8ql5YxOMncAsbFcpPRpuuW+8ae+S+SpcAd
Ekacmmpc3qBujsd98FZVBlnijqFTBnOa979IlOcCe+e2jZ/68jPGT5NOXIDeizOMU5X9uQpIsBCc
SnztMLNxwf9sy0LsQGAbd2GDz/mViDE0C3DXKhegfEAA8OyDvyVydS/1YopI16qp0+CMfzfOipSr
EhT6eMpVzCOU5/DKtHCUHbbY0VAi35RLjLRlZSPsR4ZHK45LvEuBPhusz6NzN0Z7qGxj97x1RRYd
x0R+t2I3s8ZuZc8DsRjFVQ46MvIQGFeSGEyKjrb5Ii4uJ2e0us9hFXPTY6Z7Dc06t1yodu49KE0e
6hQeRooK2WKYth0sr+IzvoSQMV9qzobhEcg2Kll3CfFCtKn1KAhIG0j5UmPr4w6xNIOlaCIuGYt9
Gwqd5VLkjAAVd4UIjZkaKxs/eFqV8TKPh8H42uCKu70RlwVq3WxGJ2jvufybvvWGtAw11LoSdIeD
ICMzs20bTvIJkoOUAtafc1PwztXyFHNX+QEawAFRqcypIcZDgDdxF5FdFaaGZNxohSwo67Q/41f0
IZ4ZkQIa6hpq04rEINidPwZu5fD4QZj1/fDqinNw+eBOA5kURw+3s8LctSA2cOzOrrSSQoOnp6LL
EhZSraKShsQpzWebaQ3l1STCd1NpDeqUyuyD4Z+uBr7hDx/fEbmG6XpuWeMYl9A/TW5lszrhUIra
Q8TgJf/8RQRT4wid5OxSNYBHMQYz8g2FEVDMTcR+DcbPR5AqaqsBxQQeJ/bJSJCRDtBiEVzz0neg
WSRlwBIioxUFKKrXBk7qRnCazdnCXwzgOtvXIbBetmXMNZ+IV6wEIKvM5dk4ly7TmTU3r+EMEflW
JtMEJQlUsI0LPd4/VrrrBm8Us2McEr5HFbd+asSjNYnfg/1Hs45NZ9se8cy6pLfiLoWLCxjbV80l
bhgSEGuVQeU3vC+haXYMt41w0AwYx8DZ4LzoUjLWfINbyTPKj+SCfpkJwamaUH8c6E6QnS0w5UbK
MS04FAaI4WW3NH5b9o1l6vxYMs1CH+I+vNtcvP9ZFYsL5ox8KPfnWhiG3JwKC003/on4GRzzCi6J
S0sbg9U2fQjVrU9/XRm0CBcXX6q9C0ev+hdB8SNmBtOnrjGaXfwcQYAdfxQy5uEnA9Z7U37JlHPY
4Bo9MjFUWUU8APA2MpNLEcinRHo0zoV0+qX94c3o8FL+YejT1Je1zWa5bM2biN6f/hVArwrHZ4sw
nJOJv5AqKPh2zJGYsWEKWNu15fZd4LlLDdhXFqajhT22SzZtl99srGUbsz5YrX1981hsPkYFp9h8
jjs+BxDrdnrf/B2xnB5HCkx22xVyeErt+ZHVm6plZc5ZdwNQtXw+YToQ4Lxs8dNqGOQoNn0ZQEue
muYs+W63FxJEWcm3MWcS9pz8SadpEBKATwOwDHMZ/kWvzVO/P90slqfdIx1PtoOjwb4MzynWLAR/
jTEzf7wM/kbHL0mG4g7ZWx/eJeMvL0S5wFiEoVlJQoPelkyVm9ufo9iX068xGHNe30Ynxxpfk01t
dk2OVgWEwI8eDy+B+1T2y/A1b2HWlv7IdTk0ULiFjNAnN5EvEcd+ioYAtMszphdU2FxMLA6MJifR
0Ywr0BG9bcB6pxATO5Cxy/HCXfQ+iiymTCfrZxUh++yHX6pmvZtLttiyZy9lMeG0z9Ifb/pc73Z0
dYOuTgzMSafuZC9i99FGSK34L+4pLyAGJJfvzxmH5wjgMyF0+s+52w1V2+CfudhwLzu4dOGTwowK
oQpfAVc2gntw6wEfFvXSG4k61kEMGb1StZDo2ZAO0+l8bi0vDg/XKbpP8BMd/+molt+OhRVfcvYD
cjd67t8aowJWzxE3jsMgX3K+sLMsex5+6agnl5ZWcpvrAm2LKQZZvU9rpzver2S+bFJOUsIwCd2x
1ucBhk1LNojxPSh0lg60wi55UYjGpC8bnrdWlpsrr9LmGEChUGsZwx6C2FM4n4ve0nXxlRhjBQHl
IY2nolE7NOs04mjV1HSA2AnzC9gPHF7sQFdcJAAHGXzy+WiOZLuQo446iYG0MeyDRw/Z3z4zdyRa
AdvduN39Jl9eJgRzqpb/R0bcSK3GU/WBimphDUBm9Uo/3ICxD9Vm91sczjbYvd5h5mTAdoNMJZRI
SB9ThNFc+k6usjdeI6nzHvE0MVb+6tOHhWgZ/E24sH9qOC5TFL286TxocXdIpaBU2tQW0VTOqKBn
B5gxNc02a7kpwRJLcjD+3MY+2FrW6WGB4xmGM8AJl3MAE9k/IafAjzTwIrNIpSseqpGAhkOvpr8+
tMNdDVdP3vneJbqPRjV6Bk4F9dAoSAPa9BdNWnNnUMl3kHEtFFaNuesf2+7vnGEHyGBXWgT5tk5W
lbutlORLmumOgcS/3jVuW6Gszomg+s0hw+B9yFu1xDUlyEG8LyYsj47qaXzBeR5fVJQm0fSC2BqP
YR5BBmlsAWMeLwsn29/AGmO8yIux9SHHBV9/Xj6HIMpJAzjgNEYQZL6a/rSoifHwekmW6lfPzssX
YyhsGGghjKA6LK9jfjNF4omCOlf5Y9qpkbJUw2M2/rvfbZMniB6TmTfbEiPidFJU+A/H5gx7ePBf
+4LwBtU1DgbKv2NJ02ZKb5u4cKz3AgtK6k/slvOOuaekxI3j54zJMAnuZAURil1vG3HZ1YnXCl5r
7SVyZTbM8Txjx6OsHLI34CTR9AIJ1kHBSzE5blxZcNyDFx2M03Qc5P4o6pcnB/klR654Ej3xT7ZF
U8SRxquwj7Hwrwk/eNzyuMAv6FiopCEWXlmoqWNV1NpjVMJ3nYgRqb/mfbyQ+JXSm09ELYiFoKz0
3+w6bPBfAD8T+T0OMCxpoqdWkkAFhHpNjQY0xsvyt+F5UPdg3GWILgur4AMhJZERAS3bX9oOpchf
IARujXjCFFQTNdN1N0Q3Ug18DySuQIVcEHHDNspYUxqHIqw+LOAGhEj18WlgyJSrMTu3EGyJe9EE
l9M1rT5lIwCRKNHOhX7YvVAULfFAGdJp9gxX8vLmNR6NptE74Nyp2CWDoP6lZLVycGCVWWh5S4Up
yRHRhEofnMjDvzLu8Sa4zBY7wHu8ZN8BhWB3SfF0Jae2RjSRRxNaYinVInksZkPGYWaMidt4Uzf/
0jMoVU4soTTGnkTOzTldIY8478u+LpQVWp+WRSzYd0IDQ7L6lMUrRksBQnlKdD7Oitp9cHSbxFEX
CK7DeUaGD3J9qjqE7dO23gFX4KHKFHU5bskiMweNAkz/u2cTyo7Nk7P1R6nAK6hTrvMvxwkrkCAD
5vE2EaFcrfEpIkVvkavvfkhbVB6wb6e4gGBz12NOT27TcoxwoYG/TGUGQ3qucSAfbt7asrveWFxB
O+ImLVlhAxFas856+9oTmTCUeAK8l9gSQeMuXQkFGZ6czfg+IcpKHBe5z9LWsx9IXromI86Hf1//
M4Xhh1I6QSyhQ1JD2qfl42mS68FVaprjb6Fjco010Z1jw8pjoQEVU6ppilApKeOgYYgLMgKVeOXv
M7YU993gwCwnLtZyMd44Z/P7UU9ZPSyLMXuCeIqNU7NJDZnCJxabKhoaznAajLE4rUjAJnX/kmaO
4nJvz3Bt7yaoOCmMCYtVFY03mbt1llpKR943c4KTwBCoAE7eOI1c1QlKY8+qpTt9CtrPCEK1Fysa
pjGSLnko9+cNXqbclhzQSdGP7Z8bXv1JmGfC8cMOYlCfrE6DXOICsoqiHxdWWnxbrGZgo38jEAZi
DymqBHKBWZGjJZHaE++ks7Wabj7sDyy18Xz+sQZ96vFu08nx2CMKVUxDGVXibTA3NJ++gouqYJJs
8CjLzRS9FV5/bDlsQ21iu4WrJxc++NMwjEoPEBnrG1mAmJPIKGM8fhBo9DOkEz/zKilVfhYbuMy0
v/qVVYJvxTKY82DwoWRCXkuN+9FdQeS6ZDpsdVlAp/Brbk6D4e9mgNJgaaUQIsOZYsHjVzAPejoM
r2zCZtADTsZaBBgdL+fRn4a9xj6XaCjGzdvThKNIXCWnk+aVhE6wv0k6QrfiAr2d50y6iBh/B4JK
kaZtXxaDWQ8+BehvjRhI+DcMI/1WhBCTeBr2GaADu9AlkpAvPRJ5TgfDf7jvPuK3vCZa36544DMV
hX9k1OIOQ0QABgSVhm6/th3OkQ98GhYyFR3XljfZ53pjmV133UzNHuYnHomGDGY4xBwZadfafCqz
TzHhrU/z0KRxeXuINdfadP1eh2dTh6lwAOc8UHFMfYgU4giBAMm7LKW5j3+x/ec1Fts+w5X3eu2/
UqbZiLaWWz/szhe8gKeQR9qNZyYqSH/98sOPfb9aaw/uUWg2SnbhdFQZq5r1IMtaM9PJvpsSrwSS
px49Thlpw7nn267+qen4Rx6NFCcSdZ2NYnG5JGgxY0X+EesXI3H55w/jfBLvU3s7Y1Eh1oG37IfM
ak3bzgz3mjQwyLgEjJxRlM46HRgr5uijKeRWeLdvGdFi4/vapq7tSkDZqBFuaV35UZTzF52h232O
NTxCxLE1/PAk3Habasn9B1/JoyxTJEqMBNG5RKlqc/QgAn9FrHMM0OKeQdoFb8q2NWQXc93VqKaD
3SxShUTRjk8BbKfR+er8HX7FySi6nLObIKXyPI8DilBJ/HhxzBAvy5rfAzPFmCg4GNPKsTgvH4qs
OOIp2k99ZLvkjuubMhQHNXpY21yH0G5gMK3Xk5zad+Qx6cVFOYyzmW0y/tMBlXWeuJiPnSVs/q8l
2uFGznfbNCdjUlb5wUf9P5bOrElVbQnCv4gIQRR5ZUZEFHHixWhbtwNOgIr46+9XfW7sOPfs28dW
hLVqVWVlZoWo+UMvbSckEFlWRCrI0XsbbnWyltKnK9msTTf9yn3Gfvk6x8JxlN5tS/mZMORw0o1l
kt3FI4K6PR8E3D41SEInE0YiFORM76Bdh6m0SCdIBWnAp1m2lQnG8bYFxpWyQpJYNz3WNn6puEM5
Rp8erWlyLyXcShJeA82d/OLsP1kmaDKZ2SESuFEXH4gV2kkEiioanp5MM5DfyU4BVQWVeJxss3Pi
p7U3gadA2SetcoulkyZ3Fn7KXWHNAbcV7HEowZ1wWYMigXPwXBUrWTEWisRoFV9dwi7hax9yroep
sgCqE5lkPVqOwhRjPFI0nlyXl9h7+EuNpw38D5Oe4Bo0qgUZJdjTDHFIN+zDmHzj5qG8J9eIOUw9
4MgpxWws/RvAsn3P/UXn11Ao4y+trz9cISnkliMEdxSkt6NRbzjiIDyQ9I/vcb0Xw+FNSJ51wkHK
mjBUazDMk5f/5X5VS5b5Gb3g5Hhe1g5UEpY+0tusCF4/qtP4d6ZGIkUnChAGJn4xghHN/LTxA6YO
G5tS+7tMU92yWFRYhGGSSrI7ujBrBXMo4dHUictPlpfIh50p7Zo+1B6IAwoE//FFRLulw8p+bgmo
lp4JdvJ/huSI7LCYi9nrcXsLaJHY4lwADUbTkSXiJIrchd7sV5tqnks/VBAI2ML4ziYDm04MPVfG
VV+d0dok3qPXfYxP2WNxHUGGeKKI7M/7G0/5UA2dkvcmak7AJf5eVd0NvLfm9HAGYU8FQA5BYTA4
fBwpMk69cfmZoj+Ci9lBckqo8mEGwPSPX3um27819+aZEL7a6Zuj5Z0cLkzZwnd1Tv6VnGl2s2So
UG4hvQDmgoHOTftkRzxotGkUtCMW/dcuN7CF29rLt2chxvLcVRIkDNMPfJCxrbHyU0dfvI8Wg2Ei
hVYXzxOD4m3YswoOtE3Qq4YPRRoYA/s7Ofw7LQACFcoupmW2w0vXHrRMZQ8GJq5yaB0TBrX8LrSY
U5LGBBQSBCNytqLsgzrLPFbGLoVTmEWoAJNNesB3nIIaTeCjGaIKMtxdh/P3o3i0WsTPMEexQDcA
h9vR5exi/yUH/ocy4g3whbiGmQQepj0KiUh+krQvjheDPhg/vG9sjiQBxPGo/GE/4LuPm85GRiZT
jm0FvTaWlNvbJO/8owbKVJYxNSy9mAFVtMYk35Cch5Q9zxkxRf5aGA6D11p4qwObXBq/cyYWrx4C
C2+QYalh3+1ie2BH+FJ3Q3h/9dfh26GVxN6L/c1uARxML0xzBZynVCEd6Nuv6fY8Qwb7Zfexu+CZ
Jwn7F4N9/9gPjNEXqc2Z8eigZVyEV/Y9BePw3ii7gSp4ylLHlCr5fim6cBJ1Hx7LRbXO5PU9Tyu5
7g/MBZtEqXJaaV8R70mC/nVRdEaL6SEJeLCraDMdxCucgu0L6DV+rLuFcZMeUo5BO+eEjObBojLn
TUdSgvX332ZSmXmDeBE3cnB2AkoheSTn1HtycZJ2wDieGRi1ZicUudl1v4dBY3G+gHjZ+ZuOAMPG
BWWCQGklivQLSlw1nTABxN5LwYcRKd2a0i3Jk50k++we3pkPp2k6sNIEcIYlJfnhp3TpYZjuhWg4
6p48nD2n9L14N1wtqQePkvEef/8kc+eXDACVQ4mhHWdeSj5JFZNTiQJJixtun9Qef6R8RTqPM3wU
xWS6lJhXwgcplDlmp3LCAv2BYhL5QyuEQmrky5Ptp3L8qyC+Roq8YdFJgHq7dlG7DZkXhYig42+N
RU2lI03Fl0y//ZCjVg/yVw4TdFVsIMfjDE1Wh3+UbhQ+5V5OG8xJkWNTbpw1UJS0HvdGtSUTgsnx
hbhEcXP2QAW96Cvj5CjZfuTY6422NPwOBN93VC2ltgDqAyREfmrGxoy6B87dCI2EqHR3MHsM+qiI
7qZ6zFApqkcw8J3p7LoZ7Zd//Q6964buyK4MICfM+ktEXNMgKv6xPh8jpq/jqdrsuYwkjipv5VBt
wnJl1O5NOqMRKBCZ/jB2druWd4JPU/lt0Fq7436KXIh9YiSAMsWYTkzS6frg1OcMNNvubdESODHQ
xJWGHIqOv/SG+S0WjFeNlJ4hmfYCzXQTKNgAofVZoqGOAMfEymiy23Xp01JSJC13xeQN6Edjx+TD
tbhMhaGKstSmxbRC7JG04z7BlVUPX/YeLP5BruRGgCnR7hjlbKZIOga7f0iSoPbcciHoNAAmNEk4
c4voPQM1pZft8jtBP2Xin92+ncWOixNZ+EZjeMkzFrsOGRtC6UKXuhexlKmPbiEbPy6EfILlI0ZJ
fzoUJQOReQ2/4iXPpzB1ckp3NI4lLq0WYGoHmBC8EwMOMP3d8Nzj3EHhHkAHU0L5bqgR+XicKt90
q+U3GLqJFq4H4wZ2Axffg8plQ5Qf4kYHKJTnzxAsZ1sC8xGHayEPEwSIxEgVzbML18QyJxXhi1kJ
ZkDNBAr6ddSTtVK8BZ2UR+wEXFAk4TmhhqPdsyU4Q+6ARNERo48I0Pacw15ylckBQk9Lo3+Vf+hq
PLgO080qEvVPIMXOIxiMfIiLSyxwGHeY+tc9k+cImGrpsrnZ7D55EQmYGBugKxk+SGFAXW6j3IEB
wIb1tYoikp1EeSr48YPRw2TUoZfdfcw2JDHJBBtQWFqi9WHHUyOkhyem4i6/lcS5jqKYXhdJOAZm
CAatT+QlzdXhC15GKzTVQrrWXUAUW1rhQB1Zu/tNpbbC/zc2AUpo3iG1pyfOPfGyJzyECddjBEDm
4z9dkY68sp/XF2chLwTFfY9yuL5Ha9v+h8hurC9NM/Rf9MOpmnG8WBNVwB8eow+AC/YQRx4F3ZqB
pCPWYnUJZWYLeDXpAj0XzT9U3rkMgVGj/oczE0d1ACWaKpueFTED9PYc9oRKcKPohrpESGIa8K+Y
NT5gSNonzc/rAa1H/Z82sFlul11JsQUi9LUuM5AIzANzkPALWdzkaAa970z7AUOwyynW0YYxLKdX
9wknGKybkHWNfU3xGd8c1mB+59V1GGJvHv5qu0m/S//kRXEETPcOyO1dqeNv3nP22UESeKLVB3yi
d0F/xg5P06tupf+1vnFRATbp0k6yzrP30lKl+NxM4PxSJFEdZg2B5fTlcEPGvmQRMTWhz1PqyAEG
doDSGgCIZO3DxAC7wCfQzxLN3Q5kASTfvyIHWOoQEEeVKojF5nsR2QF8Juucw9SaLu6gy0SzxmW9
nKyGKmdA/0LnmZKdrOLvJrnS7dWcWF3JMWiFlJAVSx2pPLlj+oz2pCMAOhcOKNWiqsAa2Rc6iAqK
EbesMR6+txUIIaN2ozkEPAG+0ZOdCoeZ9i6t/5xR7pxxFFA6nmFL3aF2TNMTzI0mxcGecol0XAtp
FHDYOiefj9LhOvwzOBB/TKv/T1t0fiRDoVnlFP4vsILsRgFfX/vjwPIy0NYbCl2+Y2gyvxB2Nydd
mlI1MwuezUBrzgNu+zL7N6AYqu0nHR0wunIu6Ou+hAbACBemEFDBYCRkQj5HJgnOamEt8wj6jpQf
0AzigkedFxEOvExc0F2mJfrGXxn0QbDhuud0boBn/KzfC6HPGrmymFAmAZPQ/jkNrXDprzEBOACf
rmBMdTwTjTqVw7xrujROsU4D1VWh4QlxVB8NkSzpKwKOEX+mHLGGu4E/bkFbhAP7YpakVP0DMG3d
UWzj4d4xN6KmFpzL+DoA12Q/HxxVKwnFNE18rCE5rHm8aXf8WxwYBhmQ6hFfH57H0GAmgjn5AzEU
37W7hN3YgGZkyhVKA2vfHN/9AkT0lNK25YPElZM6mfs2uRJ7EFftea7S72vi8CNNTMCJ/YahmLd1
QtGcamjJDxbwH2mVYOeQenGqZIk7adhlzBetU5rAP3n/R7H6EE8li15sbGdY/GJjBRsKL0ZiEf36
4VkDTigwIA+Mys/AVqwjpF7sNzF9NHlWEgOOTxufAr4xhbIHI/wd0Bt3JlimzWdDl/ht2n0H1duk
mAsxBtCE9jM5g0TfTt/qL65Bd2CR0tOcOwlhhF3DGURyQV+TGrQfKjUgRgDMc4CwKHzqi5OTzm40
6MOwK69YXUzJ37Bjt/v7qqGjqEaga1zGJJ08WC8/bzTaBuWBO8IQjx2nN2G20Z0ua0Cxi4P9UNiJ
dZwQRZJ7KifGKvpMugQAGiZyJfSZKcQ8kfBEBHR4YkNBYkvg4q7XsXHZgNSxIweK4+6RkZe8B7Bq
7ZsqnhH44qYv5mrysxd7h1ulfPk3xQeNg459mWzF35++BruCPzishysRS8cXhKbHM/eJ7uWxsWi2
xxEJmJBZBHvbMXVAjNw4/8G7W2YfoNshvD8JJZAjDG97koaJuryCE/QZkvKWBhOWcy5kBe5SMy4C
zYXR6+s9Ryzien1/syCXIdXO3/SwU8Vl0dAuDkDSBWpOe65U7MdoDLdasBR1FGKx4V4suBA1GqSt
ZKGXX3q6fiqef4L8sRwXPyMASB+oCwbBY0I5E6rRh2CcdfYXp57f7SshAoIPhHQWD/z40ckmfGfd
6KLZwCT8XFh9tW5loIY+Yl4X3ZppC1GC+0wK9w15MSEONoWZ6uueAcyHjdgP3nkWv8LtDa9Tjv9C
MDgC4V5HKXtmYA77ZP1lzdKohfO+HjbZ08bCz6f9lWb3KW1sm9rL49gaQcU0hhj2McVjIlysjHbB
KSDsAg8BFONSkW15jHuQvPSXeWAja0LpfZllgIlQupL+0AvPSfoEzYMKyB1i0JnlC1rIf4RgkpmV
A9Ej8wh7I1cbMat1b8GKYnKBjDXMqQokjLC56QCm7H0vgY9I5qAwug1nFQtW2jOkGuJlAKN3TrkT
Q8vAvGkIkgDdnJtn8VQ4ZREDLa3U87YxuVHuQd8RaA7zVRZTfEIJCbGI+y7nD/kqJcpvnleQmNkJ
tNb6u30IL+Y5oRUliTJ+gnHCiSQ1I2CfdOE5vbdO7HRRki0oBMhrGO1tb5x0Ysz3Eq2545i7nQ1r
0qxoexKmrm/qiTrvLY9OwalOV5YwmMeaTzalu1uvBigeOKloRkntQghcBFQ8gDM5NZsxn3CYpjVz
kIGishAqgc+ZT08EoPXopVDwGbS5QNfOocUt8rDhYfNKeXCjVvM8mbWyT9XxnvlACgldqp99gcbK
le97nRhAB3YJFAGaRBzw578ycXihFvsjd/xljfDVw6CxIj1GfCIwAMUvyzNlkeKTyzQ7ySfvtv/1
W88KmREG9AdguUqAebJW3GVOrHDJBe5ANpa3GsydFV/jE5JTswO6hkXdzSAGD07XqrGjHeb90D+l
rqSflxO2821JT0fdUh5C/BwxZy8d7NLQYNAT1YoF65+cHFXFv11A7u8wUgVPXaQpKM5FqUjzjQxL
roFbnBrsbLjF/u1nZN2CdM+9Zr6ZPuR0uA8pZMGer/AVQRcrTgTFfrL8fcO2kNuv17WzVny0NSxU
NOEMoJYU5Ox0uaO2WEAfbYI9q2dGP59OCUW9nXfilZktHLjbAEEwDag0ZYYjevsLqTYxiPtOS859
S7on73SwFSVi4LW3/aN9gPz8rV3UkIK4R90NAhX7qZNR0v5wH38Xw8ldzSA33qdZiJEPMG+q5iMz
VqbrDsIatGyoT/h2XxzrVu7y4B/e8CvJKXkmvjSf6YXjbEx7YO0OFdDLMbRp0oeXNykaQNEqGCjh
vk8Cel+l6XnGnTwm3pOJJp+APJcDzb2gKrWrqG6Ar31aFRw/dNhInIkTRJfG+9jrGmd05Lr25R+z
rLIOsPhy9Fy41RgvTZGW6asXxYJdQzKeAQYzYRJSin1/xWoVmS27oNPYBvlWxJKhf26/t4dhT6ai
CLkjNG5hdug5HN0sOre3PT+ZMATZmqQoJ3c56FyZa3bDllz1hpwwfAfvLZBOq4DU06ev7XtcvSH0
NsRllia38sFpjeEW3+V0sCHj1a3fA4En64PSIR+C2xEcAg2i3viGh8CdkfDDyvQMFPKoLt+YhAz7
mter/E3hF5+YzOgFm7X2L4lW8NwLhonQ9tHnPP3eFx+Uu/3i+eMOpBf+BsoTykSsDRq3+4pu/IU0
uBzypDugRcq0YWLMgHatoU1uyrRv37rO5+vh67U9Gdb5NeNVzLCkh+R93/bgYJfH5Ztm5HnYB/O1
TtTSuwPu/Rz8XU8vnK3RgQeOvbpdp1U/fDLvY5BersmzWT0Gu2+1bsroXHh8Sv/ul0iXK1ffb1tU
pu6TwZM6ZUz3M+FF1xbGMpxsHCLTFsRyw4CXU3w1IzDcG1KaPv5Qs8Hi0HH5f9/DhL/cTXvAyGFl
XBy8zjvtQHg7ROUgqmne4vwf5o++q+H494COhDU98blyek1UXma1NjWt80SmBUHRXrVTeKTs9n0o
/WCwMMhuz1FOCGDgS8xhnbARGZISCIlaoQK4UpZwIig0OokBW85r0PfdhJiWwvOiHEZyTqw2lg27
twqluIgBTx8YzwD8nqFX5hJl/sJiFoYGseEP76NOEH4B6dA/49cA8+UfkAkoTcJpiJ6jt0P5B7i0
iPDpw+FOuJoxtP1Hlgx+OHwp38mrUhp/7W7SAewnT8BZU45AIRjf+84pgnvBs4SBLxzZLVZw0J22
N68tYc7pLuvjM4ixcdc/PFjffA1b5P1lvbvtTgfPeEoTegB690B4YvoUu7yBaakvX/nNtWp3U5KC
IbtB97B9HP2OybLYfO3Xx7k+6UH6xzVstHhQLs71A7NuFHfGSoHLieFUXHbXgz6mdXXI439STRDy
8Ng7j+r7pK22K4N0VCE8eA8YZ2iNmWMRQNaZUsLHhLtVb3ZC1SFTMDRow09AMBTTCNYNF01Nu4Vv
vEYrTJ96B9uKSlKAhO07uXmDBWDoawE+oln1v/cvDYecCS6oNReImOyY+Z8UwV+XNJURoELj1FCt
+Z3Ko6eOxIY5Hf+EX3xvyQE4piCo0ICkIUIZsn1NKQfpLYOSzLcQ6ZMUtzNWKixDzK0o/CXhYCKb
DHIY1PAeyHGoiyAwZeSde8LO74akwLzzENW3d5CoE14SD09W+7YlOyNuMWPqCW3qWo54oD0viemR
NAsPHzvgUpP88rsMb29C7SDU7nMNerEAu8eEKjE/OzpicqK5SY9ByhLCNCH+5TywLCCO2iqHGfUS
oxgf3qWf9J5W27iUAZ35ForfK/8MKL8dZclMq/GBNcM3TY435lXAHfc1OymiG+SSLyQOeocJrPQ8
HvzcvGsOQKUaFHvk9VRU2WfWWwq59Awzh19KHrMnak3rSWpbl1FJQsyiZaIwdA8Zvk7TIun/6wH5
xzKyI4Z5BEIKXlpMzzPe7s7x345jsDkaB0fKPXr+ZUn8f825SUfcdqzHgYSrhOzwBZN4v3yakTQm
AY97CKaI62qHsnKyvY9pO6F72/jHDbr3UXWIjGLUiDNy0F6dE+RPUYFFlLT9tHlMnl24iThJIV8x
ad3IiM4K5gXKFSFRZ0rK0DI78bAfk16OUZIcajndB5EG36Nvxzsze+bgYNL+D8x1tVJREmQfnDcW
+uIdXlP4TkfnTN4oc5QgBCbd2Z1JpizNoRCMG1udAV7/a6Ldxr5D/Ma5DawGEcof6E9Nydr+7Tzs
Em2IfxYcr7VjNtdLQWRjWDJhYwXGRUMIIxb4Jqt2CKN1KS0wSCh2R1C1nqeYYd+mZiWZkdq6warW
2m5vkxdgwfitOflqg+sWqZdkf/GBy4ulJw3jO1MhRK+UxODi+zEI+zOe/ot2ZkCqGN9/YGjhuslU
ih+cbMBzrd1iAdO3U5FePxEmYDA0bUVRON39yaekoU/CRNMfSot6oQzNE6pFHBYYm0set5LBVKJA
eo5QCYGMk0ma6G08ZMlsVH4JKmMeb0PvQzHCTqJxQ7xk1bPEkPYLPCGT3XHWZojDgYqRoi8EUNsm
ZdrzQDvqH/0xqa70h+GR2s8PpTHtBYgwCABAP98iRWJ+IqN92XO87RaVSSGEt3wrvN92foa2CH84
g38bbr34RbXPlASgZU+GeMFmvCT3/04cppSDrPDGxmzFXGKOlY5LMn1iGixzTHpsdRVcjzqxI7M7
yeCvsAK6UXbFeYRqb4tEIkPL45nRa75tINhLqUgqBpKcdrf04lo/LAIAkX9sFSAcLx2s04yhBAJ6
pH5/x7t4GSPn+CqAHgnk87QwWP3Q82VdaGyrLc84BazYsx7MX5NNyaqXQkdgj43q3e+jE7CNwGt1
Dj+BthSgzN6srdt2D7whgzd4EB22+Sb0fycudBicrAWvhgHinnIVYlZC+ZcORmRiXQf5ZSLwA3qr
H1o8F6Z/gQMyzO6PJkh3RrqfLDZEZFNZk61LbUjlvXH0ByikiJIEWYwLTmT3VI5fKG9PcT2mqzeI
v2FX5zTxHoZ/1yGGEUgSjljBVgmUgII9HLi8o9fiY6b4JL49l+nWF1yG1/PWQ8A9L2loXL33ntkc
uA6MfOxu6lPU7pbKXE9wsLkNGJnjARyhXxTXYZ4XsPJAmnKsSDuVFSLF1ZG717PDkIIGCObjxQzu
O1mMKAnTKgopo3gZNuGPAM9vht27o72Z+nB99gCxpDBCxSG7YCg2JRKl+gk5KksFAIaDP4RUxPdJ
T661fw4n//96f5z11w+vh50E0KZbgleJXKKTQ3D3Gj/Bgm6XwAq7Jb2NA/GIZiFv020dcnDQOKqg
EcbR1hjcIBQgjgSd5JW63L6uSHqQQbFf0Q+FfgWdcAzkgUVoemH0CwmKl8e9JCYzA4MByQBg9XhM
q9KFVEqS/YxSBpj7bMWXMFFz7d+F1lAc9WYkReT2WeFz86iNgcDYsLwbapy/rIuvTA0GlAVoYaCB
+guKaAAj2HUorEjmYc0iJ/k6TGDMT2Oid8zRXlGBQfSRI4gpevEjy7lxT5TrCpNsP8jaxxqFE/Ca
Dlcl5dgMDkPqM6iMSB2894QuxRBe2Jy6uWE3fceTEXU4rDONpukZNgNNnH4ZUM+drd8jnsJosXlE
9+lfpmYEIUOAOf/ZMdT6aMaQb1t/zSV9GTg7BkXEg390K7g4KdE40MOwzhMgUx9a18CSCRCuvwTh
YX0lr4/dDbYI0ugpD1H69GP457TmCI/Ed81KpBPGIGDKNGg3rj86TQCC9cSf6ICthz36nsEdKIAZ
nl2oTdRgGfvsr13Qs5g/RXCvOfYYbn7GUSJ7MzB8r2KdYyFlN9mNf4JOGAy4znAynXfkirQZV7Tk
B37MBqX6+qY4nQAxhUm142ramLKstLdlupVstbtlEyqW738pFhMigBBss1OfTtmNVgIwCewsJ91/
pgA8jF7fJqDP1r4HjMqzgeBPmNlnkmjJ4gZZTTzpU0uSkaWpyV48LjfBLVAIpwKt0NWoHBR6Thlj
dujUXk2ERMfxomfP0eoaRNyPjNMiJBl2MXyGMIhoPmo+9sQBPmeoBkmFPN2X+dWA6ONP8Aywtx02
PgzTYDAsfw5p+89M+lPPvNj3PvNTL5PNvyItxt/VeYRRdaaMlNF1exejATaEf4nL4Dj6rvVp5TCb
1teHh8BMOgzIu4Z4yQU9NJpInkyAEU3y1pwhNv7F4+Qe4zBrP0ZUoYzEvVEcGYyP7PsvyCMXp4/L
M9Jr+ygzxvGnnHW577RLUL5p/BuDSTemq+AZ/pvf/kYGM25F/wRrANMOB9IWBK4DQ0e+Lk/jwNF0
diqQUYo958PcTayO/70QJR9S1WlQdpzE7Qt3ZWBb99+84vI1l6m/1kQmZC1f4Y/JUKiDexPfwZE+
f8VXjvAu56NKU+7sqZERHaam/bS1aD1wumScn+ATcCAC7HZhCXPU0ymDSL0wkk5Lfv1EeuQaTvCh
msG9ZXL61w01X6FvNWZqp3cBTawcNTwtOihtL1IgngMTsPnh933NPU0VlzKZue2D4YPT8TL7RHe/
dT8eHpR0yaXMwH01uuaf2ZMvG8PAoGOLaJSis0upEKK5Juk+hHvBf3BpwfkC0Sz7S0gyKuAtUhe+
3HP0ZDEhImLHAnedyMeaYbHYcA1g7jTQA/Q8sPUn76CKVL6/TIn++hiCOYch6zZSgJEBBVh5pynA
Hi+3IPoxBRa+AMRILCI45lVKCwlN8JVpW3DC4r9SMNEKRr7PJneenJ4dAPLfD6e7SXShD8SoJlta
SlDKHDipQQ8KpZxWwNj8HI886X76/tPlnNFYGQqH24DfOvDOKp7Ld975ExEM/YO/7jsYGoU1NUYx
rGHW3QDjuZaB/3XekQosdPehC0fQr4cNSOXLRRrH+3RsSfDI6LnCq1sE+lSDoHX1f2WlqMHFY+KA
bbI/wR1l+K0NsMpMW8fgNV2vEvXZffwclePBP9MuRkzJDF/eCa5kTaWhRqZtzI/je1iOWqyauMLk
Hr74+/KxsIoJPjxeFwEpr4cEPb6xeg/YLJOl2qZ/ZxoSd8h9+GcfZwCr8OGtts5zXkFE7sXfoTit
4QZm94jMRJrxDKaDbSRvb9HDffs2fPhGeIV1wFwuvBZKp++4XYR1gGouZt8Rn+Xg3eSIAwPNcbvj
tc4RTwPTv4ZwjF1j+h2asZ6cwg/TTURPeeCP6j/BGIcvT+yvf7MtLQpHni+YGFMVWHv0qF7OD5Mr
vTU3hD9DPFvma7i+/Gl4zrV3CPFf4Ba9+GxyVse0z8mReMLDIzUQWfmZpyE429n57QaM5mRxHWQy
0JJKlh4z24YaH9uwDvxqWoc0XMCCsO1mSRw4ROVXqTVBUWtn/vujA4mnd5umG12bEg4ZUAsJlrPh
U7iv9kSxsicHsI3fgMuLuf1fe48kFuAFa3EC8vJn2HqtR2/TWpZ+zfDmRY94fuEN3/YeBJzCmehe
U8DTjmJjKCzpp7us+U6YW1NlcoNKIALSMXtCCOSBVW5aUhpDEb/+3acJXA0sbMjhoK6W+CSZfGc+
zEcyxi0R4U/t9vmmtBFRiHWtxcdDkmhnveQSyoxHiNHO6gUBp4Z5ofMJsnEBnflFqWohQfE2gMGO
VGgNP11FmjejWCO1pOcOuM5/Lf2bg4Wmt5kUfp8tr6EKf7iDGQMl4DaK+qPmzCu4VQ2B5MxzFDD4
9xTTZJrUzmVxXjTYW1JDYCT89Q4uDXgAOidLiOs05EMfyq+zzQawvWklVO4PT6RDmEBRCj2kYD0z
JbbBc+pviYhN0rzDWlB4y43zCx3GmvAM7P2AJUvCwwEz+mGQ3v5p/RbkgHAWCc1/r6U7x75aFqRn
fLKMSD79912/zlYOEzzxLPjS65lIwmTtMprld0+YIvuRiuMjjEf4MfyF6g1IWLapilJA3kxhlTes
36szAf3A0ApmvfUDC5+/frg7gpfxa0yho4ZEPcanb4juDNoEU2LEIEtLik6kpF8wDd5S55fEIrMP
LkyFDEjH8+CTfCq9k/sOxMqVzABsRGcDyNklJRwDEnkIbBS4SjQTXZkVi50tsYd1OLzGKoFUBL4l
PRRYKXBBqL2OHkCI1fiH4SZ8sthM4gwnCxfwwMga8Nv+FZ5RhUMyfTiWmNygX0xbf/4xyOXvi1+9
hu2n2vfw6X6Gz+FhpIWDrDfupnqXEmyTVdFm11FQyphjKsgz2yAo4mv8jdTIuuZqQNkxLX0ewvAB
SlPPuwxNH9bzpnFf8weEhypp4/uwjR+w7ogJBPWb14tqH8eG6BBhRp0WwTussmt6CB4Zmci4B5Ho
PXqHaiD90M3kuexTg66L2Bgf5j3o47flZlRFnYk+UUgmtKFYElHC2BNc7Kx54XOMcHy9/JLWmjxG
JgdE5ljGxFwcjhla5db2j+fEYXclUJksNo4zgREGrIgrqbBoDtkpUCFae8faZPWebElsaIPRtWX4
HWSRwqf4hA3Koe10ne3J/V2LOBiaL5F/prDDNVf0Wq27gNvCY6u5AwIEVEA/wOR8grwxcgMBBZh+
sS19zlQuoG/vUQv//mC+w/X/VAyE49IANAm1KMucU4DcjXMNggnXT8LaxhDuOH4aHjTEKH7tTN5G
qdZxRrJks70UOeKFwzEv0EYhXBV//Us+QGEJ5LnAfAPjEtl4YIx4dLGy5qxEfokhB1zqqObEMXgB
2BJ/0D1N89+3tZUFTuVIiKIQ5to11hgpNfpMicACOrCl9/tMMMo3K214tEY8N0+Wg463iliySEij
jhFL2l+GI/0xTage9SGbKSSd5kZTpdBg+gsJIqHjZjfsWLIgGuHBB99EOUVfpE201umIyk4qSQ2O
Oz4H9bvBK76uajNnrnUK/NIkkMOf4mCh9KFE7iTMs7qSS7aJNjsun9GJZKRPJEMwNn355JUBtBe/
x7qS9XTzjGUf2Rr+7PjNM4kdn1YSOnbagCciaY6wFxKUzFSsqrNTwoLrOzG44SCTHPjeqGedEkYD
UWD4pxUbXiD+SbTaDE+x4WK1af1gpLhCJUkC5+HQ45HXc7fpGbqsPx720QW6hSAYyVGo+2cAE4nk
a1JGJK9sDqo9Arx3ZEWVsc7qqXhGJe8Ci8EbrDc8YA7dtzewmdJrVZ4+pkBx6eMRQ7Bmdgpm0lCf
s+Q/9sAzxoPwEVxIhn63tdsFfVfgUpYEsz4DZRFRcNAR4Fh576izfi6Phd1FOk98Pg7NWigxLad8
0t3Wc4PMMOF/6Hm9iKAsR/vCnHWrJQTrlkY9JkA2TUVqOzZLx2nmwgP5MHvMrT92Qe9Lb4LessMq
h0vXH9OALl1AiZPb9jhZTw9b4XBT+KuGLRw4w3vc7zmtqWLGvr7cpt0CmcgGIYSIas3DqP36/Vfh
fcPrNTpA/Debcfc1O7FYTqs3wLGxoZ3m3S+hsiHp5Y310/72CDeF82jGTZmeTfpZr1kbg6Z9fYQG
g0OobKuOc/hO9XfiGUa8+Q6bzehKKXaJbtgpfILBN2vGrwcJAbMzmMxqV9SP5GjHrLvxOjXtvEY6
WSZE/kN26S/6OIJWu80lqDbh+T189b3re3Q+Oc112FdDpVxfdqpmmQzlKMelMlaPbu/lNzf3EFxA
q9tI73tP0giNie4RmLUqZ2mb1/k3Q1p10W31wHFEyymCoNbGlB1dmprOl43b4+wzeu5rsBpQXqnJ
16kvQZHybl5ThP1OeH8w5G1c0Vd93dy7ChSkJDRzEHNRX9EveYSVfqBfGW4QqX9nPe/cYc4MpQT3
9vhIGvc6WJ2NVG0j4zV8QOlXEhg+F3Iw0788gwHuY9azYIccb55a+/QoWyxTGwLVZV53h1+nqrN8
M7C1EqdjY/VUJ93eXkXwUILWX9D+Fx8iXTUtetQrt47baEOznPbv447q11rWrcKvBkJx2QxVxbuY
yVPxngf39YTV+1l1YCS9wwfza5E8//tCjmLhWhrU4iPezhifEVbvvjjX4hcPF8mfQ8Nyuvj6YXch
eOMqejhOQJjB3phhq/Rq7RoXRXs4m+2UbFe6C5T3AUVcUmU9kjfLoxsKtYXcCwMpbwpleD4LAL8R
4JJioKeOoLdWK6UfyCQJySprWl9wVZMVsyOgY4FkxVjBRF0rEj9mPhQOdgoIHYANRUR6gWmBjNVk
BWTMATG50BMFDWHmyDws/BApWJSIHxICcfEGihNPIOnzL7E4ODG4xSqGuIAgxImZ+mQCtVXOzqE0
wN/g7q6cz9GBRHHEM8ye4oNGd9LxHh5PEQUZICt9gBe3Br4m7YqGTFgMdci9VzeUHpU37Xb52WIw
j2KslkJrE/iS+YM3ooltfG3f5sIaSX3d8jHEdskaYcJkwOMYIE0AE2OciHC/kDbHLROnJEBNXukt
OYxSeFHOVrMf4pxSwDtf3j9k8GDPmAfxH0EJ0YYpdoolwbeyf4HeQItKiJ6EIGmXkrP95M2YtPI6
XvBk8eyfTTs5tQT0eZrA5VBAJm4+RTgd2rxaX9Yg/HLD/7o4sE5c2H23TARq4Es6ZlTQg+CRAFyx
GbseUL9k+/oUIHQWQ6NdCcMaunaCWl+y/Ha6QEQM9umK5OIX1gSJPl3AjYM+zey4ewCvAywf6IoJ
bcAcMU2UcxZ5oaZz4n9pD3OjOJqvKz6cZh8AKyVwaa9oOCLHM/n02wRnrjNkqYj+DLhHtILjJ2Qo
lA2x44G9e/DzBEc7+PeVjLVOJz04aMp02beU+fJiyZhDkBtloWe/vp6M1ho2+JvgcbWQpo16Y4ZO
Ipolt1WnOLpiFU4WJjS2wQxy3ASSoq9tcYW28Ax2OcXRp5JANDN7fL65m5m/bCcTmB16D3kB5HYm
a9+u0HBVBoXY5R3UANgTGOLtVUIuDAtZteQZnTPCYdzzwVYpDGk9ZvxQb+z3C0R1s2YNyOEN/RnT
08Z6bgkiTByhA/j+OvjpAGsbFKZCnzlNYXhy6qJifqo2BDBuuiU81EolDQIZdRVeKikoSh+3qmjc
cAq+5vceM4R8QOeL9/8jzYLNTy+1bTs2XAh4dJz0DYwFu7z+j6QzW1IVy8LwExEhKNMt8+Q8pjeE
mqaAiqAg4tPXt09FR3RXnc6TKu5hrX9aUIKf8X0uNXG5vBWe9E2qKQjSSpfsp+RQBSJ4dkm2oW98
us+eU7b2oO35Y7xHI3CF2v2gnwc0RS2Bky0/DuRQNUMIu5Fd1gia71GKbdgavu19cUtyI779aIf3
020Xxc8rH+9bPKQYbcqMHkZ/23UeSLTQB5Xw4CO/o0r90WWuSEuZgZvOEKGAGb4unlJR4ZfyZAC3
aOmZW2q/UrtDEdDRL1tDPaBd/DPJo6pEk5mjt9aHdNk6Vgwx5O2RoUTFs9F6v8W4QyFtIcS9ePEv
eTry0B6JICVsYuMvAoQ8fnB2MuCHPfGF/RkiGUWwAcwaHtGBQm7zJb0sMfZD6kGNasEajfHVoYW2
OzEspUrGUBhH5OVA/v8WxN7oUY4hf/WAol93vDdH2ri9h+2IituYvT7st6tCFxbOcgpgN2kVa5v9
zc5iIPw3BW9j2QE1Iqhnl8qi/kHUKc6Z1YrB8S3A6yW8RsVU+ayMDgVWe5vda4/iRPlGyHqu05xw
4PrQ+hgGZKvCb3jD3jYg8N8M7nj9yAjLVnKKARbV7AnJjuKqhGtezfjRbIo2zLSN+fypDPr89tR/
HCkHk5GnZj2lkDBZtSTzvhfNd1m9HK2Kuau/pNe7CgnkOpcQPnxlY4xWF8rbevpOht57WLlyG5X8
G7utnryG84Z2yQguVXx7+ylXr52pZNHKTJdpdnlNQ+y98wUkVVisOB3zhXp/2aN6M0LcsZOW6biA
E1m+T4+NcDDiMaDvwStCJtS44ghOxyq5XLdAYpRXb702O4PcPWdE/y04BdjVQqAi2rxNcfeNXxtk
xxuEE+h5VtAs71PjxM3PYNL8jMZNNa7M8UuNGTWDAwUqov3D18wgFNlBLPhufQ3TPgCMjkpQPgKp
Dp2eqtr9/KrJhz9vQsqLul0Ig4wIwNJp4TWOEaRdc7G4usnxitxHZAH9G4P4wHPZIBVCYMiYL2F0
gjbiVoR9LLZ9tDOFBWdPu5RSQ7moSIQKBa6DpgFWVmiKuFQxecyHSzSItvP1WJvwxgKqDdB84i0+
UrYV0FymgB7gbtUJNzRMLFsdkTMhAjQW28VKdE+4oqV4JQpklr4nOGghgBWuz/eWg2E5NBC38QVw
8Bv+roV4eDvFqkkqgMCdSgfBccIIY6xBIEc1P/WaTO+VfYRnXQjCVDgthoHKaQg5N4D5FCwK7ABs
x5PJLOd+AjM7YidQNtDszbmB+RaoKwC/oo2u2OQxXSdwPl00hszejdP1ZhD9DwUoIlCqdakVUPZ2
Cfg97rUb0SUq9tc5UgSWDoSJUKEKp4oeIMH9OibDY90joY3TcTrvbeYjoMphPe6PU5oKsIhAfBb1
pHOOdDJg8UMFhxtOKVk2FEZCTTIdEAnzU/Oj3I2Nwm2PguvnKHxZIq5gmIJBhiu6FMYviIuF4Vos
IhHi8v8j/yCPYbsDl2DTpW0ACgEFoOXrN0/0UrjdxGvc0IYB39Ooo4cqRnYmbEYSOQJHqg5hKDqa
8fTYrFD2Todb7irCE+3rGQjG0o8iiE0B1JpOr6xMUFyhdqCwAOnCSbTnrkJ3RrWzfx1g8aMBWOsY
1srqD2zk9sv8Ts5esn80a3w5bHbpmYAPTmddOC2Rzk/4sNCXn7hmBAWsp3NCdrk8Gcx0FVerqD1y
1hoNJRcCfa0IEhkxJg+VGrlmBIISCA/X31iMjL7Q0XH/Uby2G9R2HoUWV2g6+yfR4Y0p55HQsYIf
i+y0KfYAZJINPYAllBrC2JcH/WT44uPcckyt2hffJ3m5BQ+7AuzEFUIli7+f0kksySNeCfYFSew2
x5liex1CYAKpiMwjjYxAgmxqIjZI2TGZzN+DCedYO/KwONOJTd6eVwOkxzhRKaan9RM8JQ/udOiE
3EyqjsCugc2j2+PA4ri4LXOXto+0GUFtwzfJdG+uJtwNJmVoDqN5JEOmdy8UYZlwi13I0URfzfUH
nyUyIrAk/Lse5NhjDUNqeuhrhPYCjwz8hBKhIHmJvYZGD7Mc64yFIUhOTguJJYc+8VqzYu7zF3JR
54Yw43rmq4KdJTyIRc9xvBpokNDG4Tj62ryfoUN1UHpsTFA0j0V3CyhqaTOpmz8hV4rYr0AFoaKy
1iUKxWIJksDV5bLXBTbPF/DNhZFDBmNdvY8UzYS6iX8dscvs969wOPHbROKH+K2kZJPxbhsH1v7z
zT7zugX/yN3RblRPxadxoKdHLIXVVCwgHr94VJQfKC1EYm54GvxL8ODxHaliBZ6Vox9LdQ5GUX7V
fogiDWx/gauCbYAPbIyCJmZfs/+R0Ug7rfT3qne8fTy06vgpnK5KVsZPC4w5hs1bZF4KhgJ3znp6
L0cgVeJbEIEDL46GnbYHXHp6nf2h0RIT0PaijMcrJyprTqDj8RnCxqOzUrildADiMZ9mJbScaCP3
pgeYxDs/hiscGlSbH+JgLm8xoZU5JIJqGd4Jz7iNFyi7GV6NQox6FDlxd26WkKDcsfZeR0mvYhVG
MhZTtPACwoMGwCySAxWU+CFPX+Nd3wPF5qYCaSLBdcfPgQfy0agSRart60I0DmL1W0NB5oFuAg7q
+OFUdwHc6lu2FjPXB5ZFmZ5ydBtCm4qefZtcMYNDZslScklI0vGl0ZiyWpFYy9V7cxfjPgP9g7hH
65iEw6dFrvihrjWQ/Fuj7w6fDD4gGhEq6T4LPjCQehRWA0fh+Eo92hbe3FUsWohAl1hk3ZNTEdbg
6F6neSiCVcmZ4qgkRUCmrkK7fXFNY87w2XyPUuLWTiTI3K9TjYIhGNjVr9e3/pdjO36xzc7NcTH4
OZsHEvggmOGu7fbUCvj87coDon6+f5jomKUxvumVZYIWojO98IBMu9xiAIRfDaTJO8D/4Kvbo3E2
BWp71yjHZcmuqLiR7Fi3o+Y8SLctnH4625rjJDsU0BOtfbl7baIXofudz85XysmSe5i7mGSbWT89
3V+YDHL7lDFkAxspYBgOWHt03rzctLe/p90Tfqj6eHcGTv/ej5qYj4g0mCWxR69E6NodFI6akvcA
m/ZlTKt/MVySJ/+J0bdvkXNSSDa6ogcLhI4mkrcX1J86mjY0qL02Iz1PfDlsOqKtAEP5ONdJlwWt
wTa3SyzuhRoql7CpkD3mdukNzkWWyKmXQ0upQvxT8SgZewEYmG6qX3HVDuiZ2IHc5dLy4312jxdi
Q0qbv/+zCuHS8NVFo6jIXcTaBQZF/5twrHVnmihkBMd+rG5BFsXHYteiZ+UsDtWAV7qwW93PCiEk
JSx/rCO7fY2L90yfyG9nOCmmV3HT8eWbrs5xsqZP5kQhag7QOaNuQMjr3X7f4SdkcC5kyfHKLBPv
sxXM8aXmt/WHPOCCRiZ4bNFwvLlVKJQBprvxiif12mvnYSIePnlL1OreNbhfPC7Ft2GpwwDc86uu
DeSvS+7qbcVYST+dVaOQTIY6Kl7Oe3bJQuM2G4xHHLGPuSStmm7C2cwRbBCQ8EJaBdDXrD7yTJem
oHzq6dFb36U58B6usR74l41MKIn9ToDUknJ5PZfPmENbgVEF+e3r0PxYZFzTRBOywm4/1tHo4xib
Bt3A22nnXLlyZmFzEqj4e0uJB56OzQDfQrYcxmDQbhNzIKWzfCwqUK5End2bBrNzReubry8QIkJX
a5sxIY+Uy/RvHDTwuT+FZ060H76kD7TR1TW9iu9ihbiAYxoFhcm6IGvwIMPDc5x6G9N5YR8WbBvC
Xqozrg3+Q+krNJkljNxdcFyA4FRCY2mhoXoQbyx1NCghlW155y1yEhBJPfkGVwwPrzmfMPkmA3Kw
RWIRnCZlBVphcbhj++PQ4cPv5S1oNGcOsDIyERUfW3bil0cohv4p5Pcb4S0rQ5ohTIasSrKcaQpt
X8AgF1Q7GlbQ87b1IAlyCBoyoD7cECKLSrJXJG+Ds9N98sZMUAcQAlvj/D1i2U82ZA50MM4clYFQ
htI5/A+J0WPTNPCRBZs55KGLM7YRk7Gis0AY2JDW7deENK7RiWS2SEUWk9A62mg9gVaCTnPK1W31
hRpYAcw6fH2CLYKkqNCEv3z0vb4i2mkKSHshCEpxYYswHYoirsSpCDagcrPPcP7+EP9qGgIE8YYI
4AXS4KTm0gJcE/wi1UFjo3GXzqOcty09EKyQY+LhLFrghYpyYp3LuAwunAS2qdvkg+BW7jwNQlV2
BtOh3+/SZTHpEsN7LxQnw4W6asN2OkTImgyAbdCWhkMgoz9jqnKrhfVOWt+TL47/1up3eYjHxZc2
ndMnsPB+vb16CqwH7jkskigtkJ18EEVsUdy87YWQ+73ph6AVeGpitAC3Kf2pvUKdYPvVoXFPGl5s
vrNNjibqjXZp6NEa8vOQZXa6lBmiyLQn5+s/6c549RqUqXUb5+0VyfRDMoQBwyLUqMTYIDX3sgTu
51T/3Q8tWZYt4/xAPvme8slnyDSTir29U3ePyZsvB6BB0DAslxqRGMMDGULkXNbgWtxx9XoY47U4
vnxT0DBoeubZFK8Rm+xxhmjnL4cG+PCclUc1CgEnxPIPQYfxpRjJ13/wdgn5ekdCUmOwscTX3pEn
ssGieCRTD1fnma9prJ248DPSw5ikU6fMJRtNs0O1GXivEGuAr3hCwgJJqLpydEWEARFP2XMkZRX3
hA4U/mCA0gJWLLkE3V8fKbRtADUE33nvcLAxPVqf0eabaB/nEwov05Y8g/MIRZZfTAl8pizqmLR7
/a0OX9cIikiJSaSCInsSiiASGwUsC9YMLUYFGaXkwgMYjFiPYkDam3Ffdo8s7xZqqH2gWXWxyzyc
WUEZ53YTV/E7/hTsRk6RTriO0SMDu7xAfnOXmoVbYke73vnnL/VcPAjT4LYaPa0d8UuMuMCkhZDv
UjoUKui7UtQ/D9fcEVXU+X2a3Eq8uP0nHKwvum0a0eXmPnhnU+G31leXPP72Ts8ryh4AC7hjfYYH
+zYk0oY6JsCgw5XAa99QutTjzBP0oBidRNZFKPRL/7pq3wD5vI4hus+Qajk5yiCDXOaFp25v0+cy
RxGJDeWzLTkjcHI4EtfeDNTHxQAMV8t1LaTtvjoeTJE+RN/5m+UGjdtE8qQJtPAZCGr9LH5uyklv
JYh6VP/Em5gKGdCpIX0RcYBPsCJSIChD1Gb2Fx1Ij6aCKWqoIj4Ilh5oEUuG5x6EEomKS5+/I7jj
uOXoo0rmF5AFKSIETCQRkqB3Uanc/XrM8uK4oxwUaeaCnjzNqLlgfGeVyOFrPWZichpcwhnqI+eN
V/hp/+Asm3F98hSo5KHdDYcRqIy9i4kOENKaAtGq4FzP48ohzSu8b7gLQQOhyBJNpHUx4o1ZJBgp
KF0Wt5UQJqqQF5RN1kamYZI4f0EVOClFTc1UEgt16x201ebYAFrlS5m9uKfAf+eigRJDxPwjD5r1
g3wQBdIdGoQD9kSfi1tp3kd0JUmZ3MIKLWLvUyJNONiRvxhIeGQhMhv8vHVkZJy1qPmyJf0s+UEo
WBhVZPexMXl31mDReOr08qc65gqEZZLvP/HIzRcdibmyozw9oryeJ8MG3vbnH08MgOHS5foRUhYm
67J9sX/5A4QeJIjEFIfeUei9z6KhYhML+oJZEOjpGKTEFShzVeLqRzwKoQzhLfQ9Q+Bt5x4hyvqy
FtHfcVFldnPUXZgCkmB11lcVVDJCCXEqUT75ekz0EDo9+qrafTs4XIJy1iTDUz5Bx0oxwQjMv1sC
PzvYG266MOz7thqLLwihi4VJ0v79jDuGm1lBEYOjOjW8e4ECRkg3iwhOCR0dub4EMpVrxrBF8yeP
QCOUrWfM41VmtOErlhxlYiYmOdejib7quedDZDIBkWfjpy9FS8xqPGhIi3L88JgP4WX+3WE+G9xF
xQsUluYJ3d2FqRZU6XYaG9B+a4mBbvdkbcBmHBRnyFgJeh3ECDfXYG/I4yx42uveKYK70zuRvB44
H0R8modqiiTrRPFeSY1I57LKFkNOXM5gXo3ZRkiNBg6Qu//yTogNmcO2foRvP/eugOVQmUyvEB/9
Nq7INbOrsAwH0fv0ASSHfbU3BnoUGom/htSil1vt5DAbNwU04QMhz1Ry1FnB4Nb0buXLwbGI+uA6
Zah2zFAZnmQ2znwzFEnl2fw5vp2f54oX/pxz7+YO3YL52BI2O3SovIGGQY+py7MN8HuyA9dMp5kP
wSNP/E1iIApGnvf46KCEh7D96ANOlMHHdj9aN7NLrAZy0k/SqJy9Q3EgPiZaZET6Tt8RhA9Qyfb2
9AQOByy1d6vf0QGE/BvmAZncmEmQHmY294pWE9qbx6PN7dQsOZMnYLlg6s+ZUNhSB9nKoeU8WA0g
T4uQzL1Q3w02LYPK3CwqolGA7NfOoqf9HTeT2kPzKUXPSD+PMkJT+lU5ryIluVfYHJgdd919Js+o
WdwCCOJ2mcYq4xisIhh5l9l3I0XmX8F3m1nvSeEeNIuV4EErv/3nOGKJaMtTzYHbooSktZ9zekfD
4DMvY1EtpdbtQIzLI2k4GyZKAnFCjFUdyuPnvJy/981eC6qHrXCxXn9kJL6ch+XOgICiY2HYc/Cc
Z5DE3JmswqN+CW900hiAGXF0ZoI4I6U0QmnA9I7r3HnRHzGPlCkyznNcXULl2KzL+ZfQR+YI9470
R8M/G7rGsbzYGp0x9ka0A/PHtBynw6ADoXlgKnbkWQs0sRgs6qDwXxDlvJudCWcu+ZVtuI/AJCb/
smDUDKzkUfJqN93nG6zLAkFTY/AmBCO0ra9a1OvdmvZSOZMlKR+fM3MLM4ZL+rGXUqclnQc4ESEz
g0wJr9nfQdI+oTlaf5vto/8xMC9miVLglWa8JILpDOh9DR04WN9Yprvi1KGdsLJdHRE8pZ17MIYE
2zQX8nQE0MJ+5oaD2rIu0DSrdr4yrs5dZ0KhrV1swHfjwPJlVAJrOrV61KQMDqdyqiwJ9dYAp1Pn
8+ZH5+yUnfit7V6jFWDc2pW2kb/OjxOSr4GKWyxG45ASNzqhl1QQu/NsL4xjcQbjtxa2tQegfI0H
L4vCif9ds6DpoynV0D5z94thvA6sj4LSdJduhgm/uvn9rGiVO8Km3kv+Zj8xeVmcygdjoxOMY4Jy
DhMIwfIX61yT+TSf73D0dfnN/P8vBHOiELoGLx/0gEwKTp4MREs3LCGfmX9izblRITFgfaKvpR7p
EKiSekdfmIA2HUP0QGBCMd570RCabhXr62tonRAXIsAaX8fUW1RgUKMWehTKR6qTJ86L6xq9ZIAJ
Av3lcUXvM7Kg/vPZloiShAJNCDrhGqEXFmnAdWkdSmReQsgsRE6gvG8oOSrnUUc84eVMwUWVsiaB
D5lj6tCoeTPDOpEoSj2AydZ9BvlYIZVXd9UFNbg/E9WlSjNNAwQUZjiIBBBgOrNBqHDNpx4CKN2+
cYIxq8uVyBsXgtnZDFyeMpssBGR1okk+P4NByW0+Ig0BFSHFCAX5hH3tmi61jsZLSogVr+TnmtR5
Q+76Nfe8d/VFlFD8IEnkuSW8N+AOJWVR9FwUveQibQVs8WZagJBsXYkWozkWPYDoG7QfACvUWUb4
3D6PH4pfWmbyC+Kz5qQewwqc7cdWTq2TQd1FNRz+c5MtBkxIXA2j+6qnONk8DzQBtF+d86NYUee0
obiJCElwgbrcxn/6T9KQkbWoXEkpob3F4ZFIY/KiRsiZmd0QMCLzzV8wv9QYjQ/kG1/Q3iKXVWMZ
NMN9OHePka5kGnrZ+C/n63JuuLjtz7oZc5zsG1pXv4zIZLD60CS2a5UFAC5xHxJn4T8YIfVgcCav
0YdAH46K4kbBmMI0LFRE1o/BCGdKxbXCNN+7d6V32vTUMQ6fyZhq0wtDBnhPzmgqMy2DMkxKvgut
DbrCYlA6LkbDAXm6jkdDEoNBTPO1NAwHTBtpJgR53H3aiKME7rv+h5yZuTeMUa49DehXhr6KuJ4L
0rgtm6X2DUhvvhskrszEnl5FRweQjzG7vQRPdQ8CbNY+BNMID8sovIi1iqaFmKgPTwN7bvDZCoqh
fPlFw9EPZENh3nmD6+8NiV7lEDcwlhNpZxbraqVVfybl6dN+0esAPRqO9PWg+e/1BKFAq+xvZmBo
niJNVGX2HDJcxboJkuAaj6oYHOuOAqZN+G8zhmAYSCH5H0lrirUw8CbVRJaWJBZ3iUkpOoSOpEgN
e5nJ1e+RB+xUENZROGeihTopuFJmYzRS4lSd3Z7+N/eyO22rIgU81hRjCGLd/YjsFaZoYEJOaPL2
lF2y1zGkRWMo+yMgY9aYXLg3sZxVEZMzmUifISCvf4EH1EgqY9atQglPKs/QThkzQr00TdFnbl5P
p/pTK/r07bWzMtTNwcthvUNwJQ/gqN13fm/n5kGFh2eS6d4cvxFe+yUgwQV4N2QSNOpXIJP1q7SK
+PJ7+ziEo/StDTDaIg0x/FKK2o3xxyNEJVzoYC08N2Htbpn0hXXmCWXiECCWIjOSA5K2gDKDayBz
qB7qmoagf2IWt1rOkfmlRYtmKbVn7EeMeMQBj0qTiKQvm/yDWnI4kydd4X5Mym66J3Pykd1C9Uez
NzNfdfc7sNuflgDez7SUo8KwNT00Ls4bwTvSdT1MWwv4pf99qbbaOzqzxyj6+migeO0YARqWJeGo
mg5jtJTVsh1zRT4gUeG3okHvpbsr0w02L6rXzddVOCqqqarF+UrnrO8t8qHDF/n9X5dIyuSKyyJ1
b71NlFxnnAeoRbOpNEmdCmGzTPgMiQe9yHFuS7+V/dqwi1fACKNnvTIx7wAWvYK69G+rvEbZ5+pI
CUDDXqHETPeDnHBdK0KLBinwml+j9/YZdD9a7ty2+j28ba9oG8oIQcNgmWrhQw+Batjj9dPZ/tx7
78E9wvuvE7e5jLGdLISg+LoyGYkJNp2L5FSTMbg0+ffFOF88k9GcOYooUHJsb+AcGB3lnWn4lwks
M19cFspTpVjmeUh6MUdFx1ST4EYKzdB5/1yoydNFeS6Qw1r36WvKXHQ2/8+dTIF79IUfUBwx5b5z
3nr8uibvR1xQQW4QU2SYT5JL45bpRHmSjLHk4X4m2oCjxWHEr7kqxBAm/N9Wf4/VzwQRI2vm62WN
S2pFfYteTOkOVYYUvnBeZ6Qw6Wj60dcqdjOD2VSgG8nd7MDwJ9nISUvnTqU/AN2TnD5ozkpQT780
cW5glCEjWgOV9jWzUi26+Z/CAt1S9hvTmJbJZ3dVIqW3r6Wvyo6Gqeu5uNM8qFHJ7UswzYgOQfc7
PDHHWrarc26QpoouC7ID2obrM+N0sXnqn92d4euE5uoMSWbklMh1ypGYTlDFfuD6X+N8jiYi0O/4
UJ/vDdf6IPt9rLkvgzv+QnwV+oIQMQQfOVQTOnxkDNH1NZFD1M53i0gEZq0/co8cgRsw7tPv4tcx
Y2za26tI3pEs9edGKkYVtcEd/CXooK5m6dNWnW6+qf8UUCJgLNlhjRaQsaDFfMuUNbUjc0vx1m6O
gep8JiwISkddKCLv5EFiHrGhKV7eMxdqRk0L6+UBUDCw4kzGOWIPYk0ZxXfxGIZ5cbj5yBpWw+Lq
Qkhl40c8mD93WfglVYveZ4h1EyZWkzZtHj2Z3ELwD8wIwP2Qyz6dPcYYYEYhnAdPS3UgqKAyCNVy
1a0AumtfUTzfy88c75coc15nObhHJvotaOJ2k85v4XXTqfFo/8VmEuiy9QT8NcKGgUMIu+iebgOn
9pvjcLGomei8+/rKcrR8DG1tmf3Je3mRNdYIKoIaAwAHSlKJGtwVpftdj7bMAP4U/re0m5+G65ip
gAiJ5l30BkOYVtjagfR88ug7666GjX+IGORNlfrTwFNDURy00xCr2T9PmqNwDJ8+tnaSdHGtw+gR
b6nE/bFjuk5HSz7aDglj2V8UV+/wpwcXIkto2gDUATER89Iy1PTOYmLwd8zmCuolG6wEQtqzYVZk
KB1HySjgD1Ja5wpTGLvNx+1p4/VcSdhXnVHMS2jUO1TTywZ+XN71A8T6xuRXGWehPr1q1kNymwTS
m1XDFtXlBD2vnoworlcsSBpwyR5W3nffN8ENxQfTZV7MnvZ6EEpLcSaNOn92x+73k4XSc5bFH82r
Jj110eTegnwNDxcMGhBtw6jRvDr1u8aW6SKS6+/97XejpCVqq4rbS/xIIQAtbrQyj676OH9nnErK
wJJQNKoTs5m+CQRU/Yb9+NETxHLk1ztq49DP0RaqD1yu39FE5QQsuzB129Tmj29VMlTZ5+RgjQ1t
PkSsn6KOf8Mxuwr07+IzG+Xz9p/8qkq+jx8ivStpTHrQgBB/Gxa40Kcizlv650P4uGZ0h64wguvs
BfgT5+RrtPaXkX1D5rXg7RjE6mJYoDtzDSTrMWrv5z4f39rZC2oZ7xTVfch59HDrjANbFtoM530b
t+RROw31cocgz3qdEVFi9x+8A2lgp7/fkZ8RXw2SM28I8VjWjOrcG5wh14BFOZqreSIWJ1/88/iF
h0XCli+asMHCrGMLqejPTYcpqqZjDq3uuyj1pI1fz481tx9eA27TeiN8mDWRqSxU035gFZ59kF1R
fPLBK+9uWEbqDJA9cnNihr/BjqEpSy6aJaPLYJoUUHMfqckVFc6iDOVniHKX4NsVp/3li9LTxWiN
P8OwmcfeJM/V80ch8Np5znJ4NDJBUmv0ZLA7LISLJAktC9WbdMp+Ze916Fx9CmpPKTKKlEhccafR
WCwDCEdEyAUmxjFKCDKXCYRRV0x8vW+HMw1ljK2Gw1D9EXDMh9+ehZdNfrz51bhc1yR5nPtgWDhg
PiXG1lS3WCkm3SjEvXNb92Bl2fw2lmYCzSzPbaz/0BDoMxkTGuXVovBVADgQAjhM1f7+aMS2l7ss
Sc/d/EXv7CnYshtv+XJwH3Z2Jy5t4CxhuwSYdaHaGIWMVYS89zbYxKMINbVzs/HMb365AfwaiKdF
pa3j7wav8m5rGhBSApnJboOK+HU85OojZN/jPb3dDGIhaIMCe28XlH521iYFaljrcRQIR8fRoLLz
u+CFOB+7CFRcE4L8UlQurwckZYDNYFevw8C9TNTpl3ivr4fz/g9M7pD6qEOXqyaUTtgS0NNhyPaV
WZoA+6n2mu/GzhZbckjrhYHwlvqc6PXwkzDzawZtEF9wvKcRSrdFHigbPHXTguSuL12BchDBei94
axsLB0bUwPAbcLWM8lO4u5nb5PXukN90DT6JBtIN14Fwk2N7yJTAO5ziAxFkHsgO84VxCigMjACl
AuQAo0fYK0YAyiH5pCD+nEqM8VUZqwvQOQh6MSVqTQmOAfHjFgGggIBKC+vAuETG1vt9rLl/P2Uw
jLAxxvX0hl/iFrzC5wIY7XuQ/0DQEjPq8L87tUc57bwnFQBHpMWD5DrLV9J44A2cMjK8J3NKulWx
oK9HuRqpkWwvKIhgdwQZeuKu9TQ8U4Qe353rDKr3ZZ1+Pnivej6hsOlhRKGjaDY9ftSZEl+ZR88I
xF+WoMA1USqvHtse2wLLiatV2PNQvAsX3hUIlDv+TwNrk0KCwbx7KDPR6TMx4myuiOfgdHTtAIvy
O9BngG+vKWQaE1hG21Esb5p5EemM0filmoMgHGyGb+upuSaGNUxvXE5hukHshwpi8Vny1atJM3ug
1CU8YUGzN8LCHTxnF1b3SxiIAJZYBfwceu0hOE3xU/6gkWSmYsBP0+2VPwi5Z+1E9VgIA6TJpJzh
AAAJukEvF7+XmDfQrLQNv7Lm9v3CQ2ublKdErAKixZ9yZkQEV2CdxPxaQi4L+niwuf2ONt3hwcGI
VgP2YCE7Qn2qesqGf5pc4v6guINNvZB212DotQTwQitMeEH8oBBvYL6EciW9WOAL8d7FygSSQiog
pqDtCC+wr8gn0Q6QXTD5Ji3aZl6gwX4rNFtPEDiXYXm5XbAp6Gd+9+LVUx+jP/+61/749ZC6xALa
wv1P9hoIB3uPYAX7+c/PmPT4OAn+QRmzuS5SHzfQCgLoIPy99QH8md/4DNmtyJui+8SIUkhG2csX
TJ7hb7422ayAxeB9ki/GnufI3A09obKLslm+0E/PBINH65KFEZHJMSdmqyF8ogiRASV9lDGJh6kB
jI/4Hf4Ik8we5Z8Q2AlU+0YiBMxMhURFWUPZTHQyJqQdlS8CWxfJOZhRyVA02ICPLY8CsFFKPewD
1RKpyj1i+Cbq8ll9D7R6wvqih+pM25TYT8/pF6oFd24+YGxMyCWjYiFD7POc3pWpYTgY0d6r59vu
FP825Hy4hUQAftiwP3q6HsH8NC6y/x4Tmq3Q2BpO13imEbSKz0NAOK4KYa/weJW8XPUQrRYM/jWU
muh6C8ovF2d+uII5FvKsh0W4k993IizrDYuo+KixOTxlHiYt7GUngaS61yv8Ruu+R645zSfm9H7A
d8bWJRJ08x1MnsTp8cqwI+JT6ZaRRw8jloFInyimiSF9ka26IAO6dyCv0Jjl8VVfPtXk+WbSj3W7
OCqEorEgtJb8PNIk0ZkNPOYpD2ELOaayWJKm5fVwH82pAkBR0HZrX1cDWrmhk4oeD7/kxRtPypzs
w7XH0qkw1yMs+3qs2zuv2o5W/yO39GPtNRQJawf+L/BXAhV/DDHf8RN3DPkrSOAqj2gO36Bm6Ikw
sgg7O3iiRQPbB9kGQMO8jNPHj1KP7/3y4w5ewTfFFt9SFWJmcdPTHQiToBVYv9I3TMEn/EksqQS6
OfgMOeluIPMdq5IBI3gs4vuR8u4Vy79Dij3MXlyEEjomK9t/6J2unvRXsAlunln6nG6Kx7nJJA9A
dAKMOMWjC+EnPuaHAWJgoBFuZuzg9/g0K4N+pg1iQI17GuDt1pJG5hxGn/uJS9OTS7TsiKlpqzor
H2P3eYycbDsgYJIPAmLmKTDaePKWSlhutc5mzg66sGGsb4G8WXqs4dtvDvC1e01us/6vv7v/Gjaa
J+BuhyZI3n620KxjoqvW9ViIyvJIBZrBqlkLhv1/c+oeq3VJyvM/LfDkjmL1xGhsuHnvoogZ58P4
GkOJ6Ra4pbDwk6wzb1Jxx3OIU+Z+EvrF9XNpehLff+Hg+6CguMeijqLMK7qwbmLzJ1tD4sqVNcBV
+sNA4cdfyW+Q/bc38GGlJKoZSkBEB2IQFZ4zQjhUT9Md5IHQpHXqVqhemCA1igdUHLk/ROvDfBaM
33SPIhVwqB6vd3cAh2t/bwT4WeYJPXq3qVaQBFMdhvp9xCRseFqI3BGY+RFkzAKo3fYSGr1/x+Fv
qdy97VyZVYbX07wh0l0U1LyQOUzFomycMpqAkQ73NbMSiCroSM2Nmxh5nfEWmgq8VTiUSVI17OHs
j476HjMYV4r1X2i8E9OrxlCviLQ466oflaQBxhiSP41iiUsKZyclSYeQeK07ern4S11Cb9XwdZSc
K6lAaGZ5gCgzLhbTycY0lWi1Bj5d1iuSf43JbWzk3htFKpqDM6gGfz6DzHMoULttXgWsWVDHkDaH
u14nfdQZ6LCH/vPqdEtqhju7LFLdKnjpLhpNav3y5Wls66CbQqGF4AZ9Gn95Sw5svOE1SAWQ6lGG
XnD+kOw44wxkQjC3h/aIGWqRHT79FnU38Bc4PWBhjcvl7lLrU8E/XqfBH6eAnDwinXc4bvcPhGJc
Wh/HnHLOEffw4m+RqGlEPfPOUX1hm0fmgjrGlR2qshInC5CC9B9JZ7akKBKF4ScyAgFRb9lBRMXd
G8OlBVxAFhF8+vmyJmYmpqenukqWzDzn3444N5YoJEVaHCf4DfeOskMMx5u14P4wy+M+8kR3ygUq
uM/+3liCnBhGLxzTfobSiA+o45GHtIeRsVLJSvaclHSzrSnGLG/YZ1Vf+RDkRW0BVefnlhS1MI+M
ujOHnGCq/0XUgNLmhdw/73v9xJQ6Pd80Pb+j/VRtprMcD8dF6X1CbfO2z9jxkC5x2yONbi5hujwt
2p962I9jHZAniydcBDhPjfv5N3YaxgDj2Ygn5cDKVhImYD6jiBZ7VhTPpSlrkpkX/6TyKrWn+Aky
4uE1KKq7PsyYklaRNkwjeH6h7XzJTrdhN8YK3U/NLAWa/9kks2aNkZYGg9Pl5vysV4ywwJejIhtW
CmI7dSzKCCyriODcYeNwrnI8SC+/pHojuwqFXdQ2TgsrQ33cEKLuaBxetfvpe+DzTaNLGXNmQ3Fw
nMZ9UpHDmvVZbpojUDQWbDdVV0k8wcM6lM2G6WcstKf7ek/kh/fuJjU2LaSwpzEoKhsFMpq/w5h3
iAc+GtjvkStAQNlRM4d9gxaRy3x+/BaVZMXZa9eVx7Psf4yaGBkMCujQRsZoaGLe4zxXMSNINJzm
6+EVlY0ZqupZQHR1YsXERBxPpRI8kuk3n1QM4KtcfE/0m8ruiNCW9+KoP1IjP9GtJrRAmcOLDpr0
I2aLHTJhyKnFK/S58a3A1uQ6wgU2LBY54/xOCmoZSvax04utEto9qdyUsokqA9XJG0qBxp6G2mhL
c9yz1S/mfqva0KngK2aJEER2OOZ0vPEWWBaUGbQZ7sS4me9FYi1im/7PLohxBOb4UuQzWAJ/vU5v
KcbKXNNZMQE39mX2TYH5EC5sfs4ji2RvH72fx4Bc5g/00bmIrxBOZpHwMMY7if5AZh/vOA9Ye+hL
EWEBuoOGqBzosK3UiiMa03aW0Hte2W0ILUCUUBhDWuQIQs/5EVgvW58T3O30FYEF3BJuN1+wZE6Z
uC+gcfbTS8HgN/KhuBs1B2bQ98T5LRmMOuAQWyCmtx48wxnzlbKwvXxvGoD1taBy/tEBxiLBGY5p
zEQwh+lpWEaQcD+J0Lrbz7f/WqDRtN5BIqPdPpzpEFyIDYKy6My2CKNRDQ1tXButXSN+If8MQePo
lmheX/vTokH5snhxN+LhmX+tT2KALWpWs/yMiIZ5YLYjo+VMXxQwvSUlFtk6BgyKSJap3wvHlrpi
vjhqhL0w6ApmF6nWpjXeFkEXA9JnSZNibEWNl5KZoKbQHLovxuKJCZN8QmRKpocCi4G3d0OGkx1M
U0YNoaMZGC0dPgWuPyA46/ALKYGj94SYuGXhJa6yyeeSXVKwkxvkXKQvNG0/4oFsK4d0KiRRrT0j
zwWBFlYDs5hTIfBZhAKYceEkYkHIQmKj/WdQKVOf9dNxgoKD78Jt423iuqGmZa9DKpaW5qlecEjv
viYVGgjiKUXm1rMiQtWW+KUILaNB2b03ZI4ZatC3yNdEDN2z4EYTtuQjqtuGP8i+buSwnczj9BDD
2tyktyFjZkCnxwfMYHBnA9GD+z8HeWT1T3zvKjbJICYx4O7HMznz4Kkn0nFKbtTyaPdDzfyHCo19
GADfMUVsiyAmC4huODCziZqwNGLztR3O6RRA694bCusRCUOlU3CBOmITW7tIFyEtZMotVZN4kKRm
wub62iW7/RCxMm6du9/owf7Jx3jZsZGhQ44qKr2BrryNz4741b2mfyEJLbgDn0QOzLN27Y+CfpSd
gZpbdMsrEu5Q+KH3ezEuWcSmkRCG4HpW7HjIlfklJcS7MHkLDl+/hw90mKZauY0FVx889aC2CL5B
WPOhjn0a2cv6fvTvx0LQ/K1xhjrj6PfcVXkAckiPJd83xZgfgokQ70RGkjhyCY6KCg4F2r2yH17D
k4IFH/yshOFvNBC8IYT1oECbPQhbspDTVIjJR1OpNhS0KZn4RQ8xN4tbVClNqNr928ccOEn0mD8r
/Xic9b7rPmq2HeQG/gBj6IyEuYSgfmZd2mPGcpLvR+7RyOjUSP37tYqH5DhNa0sZgaCaWaSwhqIa
pbUGltIHdovtB2PBMkOO3iZHnwXvBFOHrB4VH8258Q1Lj65/MVh+bkc063HY2D9yJjuiPg/pDSiR
ioPBsqZyITLdSq5Im9nFF3hZna8v5udRCoh9iYNU915GNBNeqUV4m7i8zPp7CjNVT79soBAEb6Ne
1OF32V/zGujL978SDXeK2ti/R+kqn6u7StaPYzQX5OHUJ8nmwpyHB/XIJtLxBFhwBnTwCxToZwGY
uV2QA5iXYctw8TIc+xQb3mgClGhlFmokiF8/Wyd+zxOYFII8Rku0t28Auj2R7C/pcWN/7A+M3Bz7
6VxClBfPh/7xMto9GeB9nH3sAYo+2PK5bD/mx6c96HT6q1Q2xwsNY/KJ96kGkCVx7tZVQgo7WsLG
UjU/IKnA5i1tps6+F6DtIRISxVEWMjbX2CxR7w2IuZD370kHn4n0nzwA2n/CluCigcuYi4FrSAmp
RQlMaP3xIVRu6u5E+oeGBigE+nXQr6n67QkqKRSUPyrAEHQahB6bkn3X16QRishAPk7j88KTR/vZ
388KKVPPCYYStg/eO7ucvLfSXPak2YDd5Mf2gt7jBK1s84/5JV9p6H+A9ao5J/38eRo6z1Bw8Pt4
/kRgs1EWxOIxufxhbKGI7M/qdVVxRA18eYfWhHuaRV/ZHN54cCoRUVDjbGAdaTd6dmK2tMbOJ+5u
kjt9dJb9aXNgXPI7HBiaSzF0QhAZyvZI99HtgfZC9IPALnMbObZXed9lM/3MkGDb+b6MqoDtMMFY
O5AtVHCc3B0aInpTsxEJTdxnBM3IgdjZyVMLho6E+I4SU8QvuaPJwxaSyN68t78jAN1WBKlXxrF0
5Lc7UPWcYpuopoyf+2kMxq39cqd3G2wk5F2IAedZdI+Q0x93fWR8mIdK80639XRrMu9kv18H6Be0
djleiNegv4A+l2a8DSW1MnvbQvmaL4/3O54P/Hh+D4esPGlKK18CjMTTl/eS9R4FiGpBhXWKEfCv
GN1hZ3zo+E/17Y3wZ+R9PkY5NOXL/QSmCgRgQVzC8O8Kkuk6m5buvmmQD3zBBX4LafndS55UME5C
ro3hIf2QtKRnJXfnfbTkJdeomYPDgBGPXya0U+1eUIooWVhaHFo4C0uBNcRjhw/b0LYzkRHfF1Lv
l8P/5RfF0OUXsPPI+3b17UsWJtRpzNszxLrYTo6ll67Ei5YPsGxbA18pNoX3w4QCby4IwWGpc0+Q
FYcMGfTqTozEfAXoHmr0tDNSpZEx9h0IJO3ySqyCM92vrZK4SZIy0XwQm/ms7H7395DHC0hquBam
XUu756m3YE95E3QYM/8nO701PZ4rflW5DyG9PXY2L6wAmXkwwCpVYnE9zQ1909DkK1j+2eZj/v0e
v65vNSTDBhEGvNclGXFa93HhAp1b0ncisjkLs7rEXL9xlxwJlg4H/fw7DNAY8feDB60PzoB7zAcW
QxuQorPKhc/rhfCJkdMDlCMer4vicDfjVf+WzhP3Ne9U5Fmd952xpe1QqYrAuG/Ax58NnPE05ky/
MezPKzQiBfsOOzTcgxgY1SNdQPRgosxDucfPE2kq2bI/EfUu4+UfxMpqxpcWHH8RIXK9yTM374/t
EFAKpovtPuJJwjBjtxHmLFTx7u9MJBgVgi8S1lJy4foTtIVIz8f2ZwFd49azUjZ+KPnQQIqfAlLD
l5nPZX+ruLkPV3EiZeQqxOndmtCUh/nDAdOga7CHR4P4DVpFaxima8ro8pxie0H1XwNlmoMQcSg6
xC3s98dElKP0qMKJPQHjPPp5BKorml0QKCoU7AzcRxbeeIpDggaZ38vIKVk80e2V7tCKpgzLrU0F
ZBcjOXoMI52i8Iqxhl32CvnF/zjx51HM2MR9zhw33CYlOYOj2XHGm8fgo3nB63sPW1BNo7dmt8+O
Vit7mtniOHOj9szHkEi9T2aoX1E3TAmgcXGt9c8UHJh5SUU9I09jMNH7rJJhUuNxCEjG8keXdOwl
w4mKrd85LnsgSHi8CPoUosSt2NzETDs6bOZaqrjFX+vjfgxs0hMjxdR0orw8dmqnfqz6ZxWdLqYD
5rr1md3qxZi9MKUIdWLfrRnid/6taPm7DSiEBrpOu0mDPS2JhC8osjAprMc8Bok8yRTbVG1xGJab
AuuYsG3VBFBmWHEYHbQVJnoM5rwp/4DlbCiBEzDaT8GyhvV6hx7LBATCOEDlHIkLfk9+6uRXRndE
F4oOuNhjaOSHFFT05Jf+w67tL2g9tqz3x4BlGy8r6p/jjF4SHrrz+wSJqugDmENMz5BPEi2SUBQQ
3Ls8nmQILFWUtV6xRaj+ZZhzhqwNV6TV/Pz1nVCSbnoE5TNe9p20q2rbCzBmjgig07WhPs6MaquF
yPHn+dC/ZYtCNj7LMlKD+xg5+e26oZeSN9MXgF5DBja/eOjuc808w+TffVoB+Oio8A0o0MT5QFz+
ZpPpeWQ+z6AHuDNzgzIa+dXmtWFmFCwtOutFZiCJ0pd0tB9XmUPOArpsSNm239PHrHYUMQkKbLb0
+RQMbq0N2h9EdI4wLaBnAP8k7Ai96I0GmxyWHxuwz+Ak8ilycp7ZxAfWU4velDWPQ17ZtHGJBULm
j8AoORImb0okoLz+tb+vGeUMQZoZHwzVWPMtrTPynys6VxWGA4yBzhXPnQ8B5OJuxAh6dD6nagNx
SXfgPa8xgNWl2Dw2hYVwm0jkiNMSFO7jjSW3D+MLWoC7zS0+qD9RUc/a/+UZwpxCwapvJiLJABsK
QuCSZCDkdXqH9r5Bx97zSqNZIDriXcPwwCW6LDNLwgPy8Z/GfaGs/wI1dUxsZBJoJ6HXg7I6tQEh
JCRmgVb8KECNmkj4/k5zKo7AMdhuoHXQQgluhg3aE9gwQRXBATuNhy+GWo2DoGp0zpnL2/3B0JUr
FQiN/X6pMqLJUkhNx3YAFJFDR72DfIOeAnWSyFjL3VEISqHMe8Qnm83h9jXo0rjSu59THA0WP6OE
diVv2vluB4RNdjcQq/w0hNMxOHL9oqCD432n93eEiGW81EiRFW5UtDyETKJVFTJaVz4aSJ7A9FoU
TiKZSfaBqn9vHWiTNoEfP54LhrMF89RCfh9rRsSEYL6H8x6fFRHjhhhmkfLofrMCm7rrv2mD57Gz
DTtds7gKokW8FmZr1jO6Ofh+FJ13jNsmTR+hE3mazF1CoEYmkBCIkxcithExFPblrAAcwCuA44AT
BOMn+zE/CDUQ7+Xs7qmLSQup1vlkCu66I4YCBJQMyZklQWUhdDQ2Q3Mj/jS7CjYs4TrqeH+RAnKc
tHZjD8So8JFDcANDE52c3AUWEpPfWbHHBVymXQaP0xkRCcA2NkWWI1p2eBgcvJxoM/swmVyXWGbm
8HcPgPeSGKA7SoJ0+QH2vyIa0DfTDtGgJfmvUxm8PbI92NbIh9BIfzkQH8GoKsgJuwm6DXJOMKLD
X0oPcBocNokIZEAbaBvQSFnnWV/SV0TBcN/GcJ+yMbmCPjPGVmiteHi0r7NXiH8Za6rslPh+Cevh
Upk6dWbcO0uEs+DhjC1Kq8vwoStTZTpA034DF2juPnN4OTmWFW6+g+xIi9+V0Q0M7EYdhlaNNUZc
4USht/st0+2f81iISAQSpFkitWeTOAMytSKRjGoSynUmHOnuKPomw+Il3d4NIk6SdsQuPTunixWY
6krbt0xW5Bqf2IwAXliGom88p7oYZgmueY6xmYmQlzjC3IPMP7FfxpBTrXXnGkNhBAINsMaQcSaR
gZffPZHfMV6K1M0ERX9jtICSi95BwneMUPLyJn8/6hsD6l7+hZ/VSzYxenyvBywDjKuXvMHBnIkY
xEDNrWf4mLeb0B+ba232tYdTbMjyLjlRdTkvxcAM0PCyoAUeiZBnIJ81CAy3avI8Gvct3EGOgBlX
34NMSPS0nYlUAdtkhBMAnTWEGAyfoSxSQ5KQXiAXY5IbkrYwvVEJopdGd3ZEJz80KfS4TT+bbnpA
0Iil4aoD5swuSfA2UQvauUsgJwqGQ+IpDIr6gWcsIPPBcA5Kzz7SLD1t2KMsSBrMfY15PgDBQ1FW
IQ9ls9Rc3/2ihYlhptvL7yIM4vwVZoRy9LFLn1kUYsNlH+U9EuMdOmLrSMvdxnhKVcYzgBHRveH/
ZM8bHgiY1f3UXIbBg9gLyDqKJMSRu9wbw5HhShCsW8Ze5IFMreI1ueJzaoIeoniU5HeHNL52q2En
wUzeGqX9DtCfFBsCiEBJ0UFxTwH4ICvGONT4geenXWZ6vigI1SfbHOWWlUNqxnZFX3iSFXGpDMTg
z/Uwl0GBfCUPVk3lGJfmA2kuVZd7P2xG13vPue/6SIEMol7bJdRiua9LfCdjbUZubaJYKuFQLhbf
t4jiSj7eF1UXfu3W+tWLHzSCoGOw4CquiA574HFsWc1aBGHRbcc4JojdfRVIJf0aiDmBfi9WHbtn
yvqPT4z1oj8Tipxd8UDIoQTlLG2nCQDkwxxISxXI7mkh48cP8JCswUhg3+53nS2bgUN8zx9kKbRB
FNNr9Oci3abx7nPJQm88RRFcieEr9xVnF9v5iZAoTvk0fIUfyCbSb9B+C6gZdgiBL25SiLXJYNHZ
SGtpTZFirPtcOcTlApiN2egoL6JiniOxkSfPh/PUtnXiPxe1ozL8kuxh8pAVT4uepar3ekgZZATJ
H3eY2bHy0ut9x+dC+3joL9tdDercsF3jng0G78UARBfJbKtP7sjShxxl39wcrIjI2OMNtQawAwGH
hdf3SQ4I3j4neXiHyAmr6562u8EpcnqtercspK0joM98Hko8nqTsRSM7vUgB6sh89bTkbXLA5AJK
2T+9rgieeagczBnQ0IgZhdQcTGaA58LXJm2/k3yLbAz+j4+gqGa67blM+YVSWLfHTQw9OZNd4Obv
Nc5E0VWGVQOfYtayQ9ZBn0YdwDExy1Pxs2kwk6iWXNrKZlNvZGTQCtG4zGBtNjE4GBxNiTGHLLHo
eSog8TpdjHYQSEpv0fffeJcwaHzmAiYG7Pvd3rhLaf03uBpkNoX/ha1szYCs6b4JU3uElNAm0XZ6
t6rZywZ1K3UF3RL2AL+1KvBQtjRzf0KUiCLOEqgRqjkMQKWxBittkHjFhupqduLKdt/6q4h1AJl7
KIkhGWCdQ78OR0qQUEIS5xSbyYQ7yFMBHe+ovl6zwVf/uGBT+0fH7jb0hJv0bj2wN1MHcICMqUdk
JwtknNL34Lt47qSh8fF7bmlvoBn3H/0+VUONeRnaVF703P5SJeZ2hPL24/eX5PruE3h3nge0E6Ha
RIkx7Ihj1rsd+Xm9iTZVHfg0U3AYiadNKSMcCJZ8U1LgHdk820t/Vvm8Xb9rgpbIhMHn+mHmXzfO
QY4jsUtipnbVAykAq2vPvLK30AoIaoU5LiV9lk8yGoqaHkfZ06tezGflzwhuv7SP/5Am6tVkYP6W
ykzQ44Nr53x8jQFYSC6nonzbtVSmNEPmo9Q3iFZuw1kcsiMwGghTMfEKIK5P8oxHCwkpaDhyWkJO
rP4uDWHEmAgpo8IDGkXY2VtCvvV36Mj5r9t9xeL+3krEBgvSrciqSIKClIpklZ4k8sd+VwYjM3nn
FfaYViH5xU041b/EO0tWsxLjHR8LLJkd4k4zB48sHdrTBZIRQk9FLgWzjw7ZMsNf8kbIRTwWQUWJ
XZ+Zf0S8KgzzcoDfGRzhi3eOb4KVPzbGZIc1MyFlC7rc0lCCDQHk7H4wJtINY+g2R51CZA4xRM2s
3LMeF4ifXH5DxhMD9stphJhGs5/z1tMUwSaTS0FNwaWCRwth6OcE3LYrAxqb3gyeLiaKELlciCk4
OPLO1eZoSgXpi6/92TCAlCgkOKJGg0eTiRd7hH07We0QBL/h9Rkt9ORoJDYgDRUGCIW1l0YvmFbw
naHLhbBpUrIyVuOxUKnent5xkcF4v6hUFHG0Lt5BfOJR5huRxzGANEQsDaQBtBY+psqEfntLih33
kMAfAtXUf7xevoqWCwSFFKinmOOFyBRsMEpDlC5PT+RQY3fo9IkY0/GzyT3ksREe8iQIovRExkXr
Vsx3o8sR8jKzXCF1442Qea+p44hWLU4k3Di8XiglJgn26HpfMH+GOBMPPIfio3PUsJ0zB3YxXL6R
lF44ryIiU9iU0cSqId6J1+T91WUuKpmygo5rVkgwDPhlgeF+4NFTNArUZ8pqIySXbQXvhA3yMgLR
Q8SBpBrfPtUyN4dYGw/5hOBNFb4asz0F5MBWEhO1n3aj8aMTSPgSnqp06y2fwWj6gnFck0XGCftF
GIBU2Pz4E6xZCBYH5AFJBQJr6UZ1zQFMv0blSKLRBbThT+VPoK4/nPU4d2btbGQNg9zKeRUEUEyL
yl0W34fgPMxfDKEQfRTuPUxOgFkNuzwJCSQCSv8ek3Ylb0TA4qlA28UyfG1Y+mSbEhwTQGRHj4gf
ngV9uBHGILBaWWwvYoQ+t87Y3Nay7YvsS40hXy2uM2o+rnPDON0Sl4zGC0vODwRGbP5wwpHIJGI0
BCkJ4KRLc2iHeSLmNuIQ4ApzixFhoqJOzBk8cT6FQDMCDc6yFxIhQmLTwH5FPwJgj/QLUFGEAIor
+8f+7SJdsQnRiLAE6oJiVczj/LUWUSwRGcbS9JxHmJgRIZmgztSGKyJLxKdQdV7Z+xzG2W2QRsrU
t+hWEBzThwlGdZLappjU2ccki6yN4kq0nt6b9xgRDW2UaEVXqbF9gfGoNxXR5YiwjLtHO4JkWiMS
fnARkssBbKWPFmRoqycR/JT86VSZUcV+LITKojGpnG49Bsb8YLPv0RHtNixSUi0BNcnUxtpZobA8
r8TUkJZeg3gSfXcz+hYaKH3D2WxO0wmWHTjfMWS0M8BOLb71kdRGm5RnMa7ysT53txcC0PPLXfGT
rfNh8+G2i0QqcQqUK6wvhnaAQLCGZH8Uluhj8RR5M5FrKPoYIYeSfDF2jTC12+bWsRxEfDFwCaPe
QAPYptiJ/owpu8a8imyLzLh+UCb83wKJPCHhlUqtw3mok0mP1557glZUf05jzpHe7E0hKHIbz4Lj
O9BUEhFh0dvUzC1cIVUMldnhxyTEn/dz+9FlC+68ejEKs3IYAKmcz+SCvIORMxU5nryM7LBbicEU
YgoKY9wMae70/S1CdWuVGx558zMRzTg2EVVodNmpywrkbWN9TUgF02fsIeZw2RLqAA5pd2As+bYx
3/uxnZkR49yXtA4tViWWGBxrLyQOvrOJ30KLpl8YpNZYEangOeRNABU+cJgtQsZi6yLwsxnrDQLG
XkR4KKiMSgHPfSZuRbxdqGzB1Iw5DRu4bYD1nWz9n7ljVZ1kY1eabcZTIO2P3LF/iJ4xJvFiJCbT
nG2O9N3T0SIIRAc0BxCIttT7AGuPvO9cwMXwG0bfGTELh0ORlfRyaDLgTBlyzNQbMlOtYqI6zU5m
w+Aom2bnAoKNkB4q2pnspR7C9cZ4EOnzORF+wECSI/lkMW+ZMIGmllhRuPChzUYQJQSuWxWvAju+
QnD1k5U4EOkdyMd+7ge4mgEf6AfeLlozb+gP9ncokvGDUrLFB5lTUMbBwxtOtxXDLMlm5IPG/hD0
tjEGEbkv0cehodEhbxEC9IxmxVCKPZIqwFQ7nyIqwDAwsFPUJDS2hK4jzbivEGiQANPHS5/M+jxK
jDm4chMxiTeZIS3bddSLQ+MfA4PYqUkAt3os5zvDZ7ECW0zZ4DLjaYwCTcN3ya7tijlhzBVrvEz8
VIX+HxQbVSyQe7sdh+KH8e0x3hNaynEqOkS6a/lK6OziK/Sf40j+Aru8tx/g7sYoKi7xHhZXOB6j
Wr48AFW3ccYwz+rkMysBzfH2WsLL3rkY3oHiKcYnoTzBSwQFWmJav7sjd//d1Qls1PtUmdX051aL
IzPuWqsOO5YFNPKYdEZPvgym0C7ZBNIFd4c26S3E3ed7I6ri6tIAwsQSTS0/5YPBbihSApboawMS
+V7T2q3ZH3gkI96thlmMtAHAFa68xG1Ixy1MD/nua39I7HhOtjKED9rZ5FTs7qfxoiav6XiFguMt
GHmkYm0o+QHl6Z5IFaGz0GYVlHa6ArPsebgNPWWBR39D3gx5QCLqafVakbgElYXEobcgrzu1BrQz
jHrSvIFDXkb0+kfmFjOZsBDTRvv8fDS9jNmZiggjdg/y2cUgCxw8QvFvfqB7hnYxFSKbw489knNO
Zst4S1A6R3NwJE00N2YH8D62YGI5WIu5wfTBCRZ10FAKOmw7ogYTsMT5y8gp+EMdwVyNUyCOdrE9
QahP3hjNrgfhS0ORiVgPMTfAgG7cssKMFemuFBJU7pwGcOpvN3pZH2e2mwCrsyngjRVzCzn4Zv+Y
O7Zigm0fDE1ENGPR1i9fJAMoUPisdGe63lvM6d74Tke3ZLIjkneQMI3/C1GlCBCY2xGRQy82+J85
iy6WuvtBD8EKEyhI5obuDXkZYEh4tClUVsoGLE5xfOHUS7QKjD0i/16MBWAQF4FwPHkxLHklJDot
2hYB8v6bWz6SRH5H5VIhjShYzq1JpdNbNqyvQp/NkBEh7BFkveBTqQacY9ASZMEwmYYzmDfX+HRg
SVMxskNMFM243PlwgZrEIm8BMpv9hyv3Kv4sQzfE0Oqp6sNQckoj2EOmWlI6iB14E5tX7FFxKN9E
0byjYKGiAEXnZRfZgokNNwaigtmBREcu/32O7jYxGqq+P33mYNGAeIw3hMZEX/TxaJTtGEDpqZ9G
kPWk4ljr29PwR2LuYMj0wZaiMjaCgE1ozFv17xKcCCylle30dd/43USaTukk1tPhjH1aaPaM5ZI+
2Hi6P4sC6rIV2i1S1gryQvi2pS6ymkT6YUrwYw0kWzOUmbtCCmPGo2BDIvdDZWii4r8QYxGdgcJV
94mCIuubXTZYizqXLYNH9Fm1m/Fij3nJCMTjkVe9jeT9DP+2uKPPLaxJCyBMYGR/mYPHZQZjKT8i
GHHoN9DY8I1D3rcKyXViE3eGMo48ixABwd+wjT1SPfbc4RSxKSMij7qykU018L9QHrBaxlpIW1iw
GUyEcT/JF7ak08Ap2Vjut/vtA29yRekte79IKIA5VzW2ftKpGDVWzX/shrxmhrr84pWYEomT6dJV
IJmDKKO725L1YqnsQ5hGLv1F639pk6fixewthot0ru0GxnEnAyV9ru+oDRNXnD5KWE/YmdP1k5vu
p/TYIh2GFcWA0Iq2Vgg1aGhT8PMSiSPjcEQJyXJBI+MjM5lyhiPc0HZFgO5BFVGGMO4kTSJID9Vd
4d3D5sYzwa4bQJJWjN2j8/Kgk/Y/qwkTqGKRsRWi8jJHfDk74eo44z2wURB49e0JkbU4onlCNaEh
aAtip8DyTzPHTsoix2YjygROxgkNyqomW++N9R+hxfiA/o6HgeggYLgRMiEivrbd7hXs0QOQawdM
w3lfmClEh1kLFplJOL9Fd2HOqj94OhwNjYWqSdgTQ+FiE+KZx4qLQQlOfqYn71sCUHPUG/r4TC++
rt2xlTHJuOAMIlQY2dru6KJSADYXexQJHoRNHA/x6bh4hWiJ2UTD/gw2r50f2U5vubDP96AUieuK
Mq/YNMErREFug47QGKvA+bJPI8Yw1g19p+Z3N+IB5pQJ7MujW+qyUwUS8QuMYWBhTUU524XDCaZb
/oyg3NtJgqsQaSBF94g80V4o4SVG91WbeHmzApePyBbv1i2TyBuL4ynoHRADgr6Du9Hqze4sT5Ax
m6YRaRXyk+IiLYcAf4kQgsp7WRHzCfJ1n5phuKP+CdlTJiUPDHyY88xJbmP2ZBy1SFOwbNkJzQfz
myWspZ2FL27k9JflJd0c6Qp9cCVGW4zpS/DVcf37MfXTESldPvlS02wTJ0OHBziZn0BeMsYInEAO
Lkx1Hi3AlZhxseyiwfWI8gryU9L7LPNwfB1ex2Q96JMv9sI7Bnk9pS5Y4ZBI2O8ZEXtTF7gZYhXt
Xdk3M6Al0ZXemQvPEoDYgTwjIWEXhweRh0iiwvQh62nw2UMbk507ryfafogplYb73IvFNJyShK0I
5mpxR1eWTt57FdSJ1LBDOxMfKZ4dLdrzodff82nw+2rRAO3jXrk72fpWLCXCfLTox/5x/jXuMSJH
rIcfYwgS6t4PDUX4+n3IFhWhIx9kdq89sk4VsYBX/6lGOak5W97zsvJoWityMETfC9Cc9538Jjtp
YkhI2KqJylTOxXhfbBEr4pei13Vlv2Q6Mm/Y+jEt3c9+nFt3roeKlI669Zu31TWupJK0irlc/zYW
Vx3/O/Ztzr5xJN3p8J5schgiQ5mzFD6aaonoVGQkhB9SDPetF/FND7hvo0UnR2JWa+T/0q/V9ib8
H1JsCLWpUHXTHQNgDcx4QF7bD2CF0FEyR+GdhPtCAYYEDApSmn5O1Vs8+etZEbOVhDj+EJCLqkL0
DGNOxtYmSATGmqnPbAHMJy2tQDOF0mXEf48XdxRcPehCWRiLFHAujQkVknXfiZnvRHlQwX2Zs1Sy
ptnyWzdfEyIBI8bpfWO9glXAN1mJRczEWlRd0MO7O4XGK6AgpJCvRJ/pwyxSd89XH3OfnBqkUuMD
R+up9aNig0NyBQl+pAUnb9aoAvLUpjFmYhKpkPxQzbho/Qf2kKnNtY8Cjlezjz4c/NVW92Sup/pF
3UegNcsUU94HaQm1TvA+S0yxflgyKHl4h3H4sZ/QnJy0TpdvQJXQIuwfYB03kkHAWrcK2RvN7riA
zAw1Op5OFITUjPDZHNMGCfVYkmYqMp6UTL0ErzSdFoU/Be8H2Y2SWRy85oACGEIc8IxQNjs5/WBC
VQKz1DvrTMT7P1BbPiZPJvWycjoCLt5297AaYrqT5R031tAvMG3VBPp1GxBMBDPPnqEhNiScCdEL
nqe5TP8pz/KgIL+RIbvFBbqQjZ9z5IcfABIsp1FE3xZfj7jW/ZZm+CZx+RxgivPatZypCLHxMzUx
KFgDWFQSk2UzEnQzou4MmVSUvjAC6c9EePdBI7U6AA8kQRMcYOxq5AJgyhdAJobPK6wFQLkYYzle
aZDfGYPCjlN2Phv5B9ptvLwG8i8rQY9FTAdKraf5frsSfSapiYw8h4VwhxPGG5FpF/xhp29YRK84
YUhJriQw6j32FMipmLoX+TWw1VXojcB7Y1xqBjevfZvdmqjHH8Ik+FVmJrNFuMke0EaSvL9Przkg
q0oXSgzpBpS44dEZoavFQkxoFtojEVA65gekHk6skuozpiXtWaSSJDvAYhVzQTVViN4amTIvPReU
zXNSj4nh+k1kDoKCf7jx7LWkfH1MVJOi+icQ2cmYqDIlV9lNnSpl7CxFDBsQQxommJF8bquAjAX8
q5446HCfPoOvLx1yt3BR1rJdQUXQdmtmQcu7u69YEEOYdz8jCKSfzVjkpPWCkBPhACFNHwly9fQG
y2GALaW0YfzRKXCwTsGbX1begdeSXXJ5z4fuwGWae/hEcCrCKlpAwK20lGYUF9QYYUmmc8o7jskh
NegqfTTIDdgbg/6g9vuLO7NIPO4vVhdKja/ZnjhdARmgqC0S6uNDu+3UsPwT+jZ+tdNmEjNUcyS9
APsThSJ3wsAhB5na776UCq+73relmLQLozzLlhq2Ecp40uJVByxi8xqJIse7k0fBBqRs2tsQHB2A
a/MEcHmvpF2GLnRVQCuS8TYfOdxLYL32Pfsk2F3aFQ/iJxvVQnFrhhcjrl3nss2yevzT5sPoiVWR
WcHN9kVL4ZDQhdBIpOwDDB1JY9azn6dIzjHG7yChjhvRkHLgM8FkIWMvf0X3l80EzCf984bgx0Wf
/mzAoM+SWZh2wfqfMh1E2ndzqbS01ThsCOMx+TunCgvyCIIFtcim8oc4xFDhgLzB2oHPtQhMzbWY
CF/5cDK9ifp0sst42crXseY+btllBF+xbb+ExyT/CBhSmUjBdE0aXJ4VQj/YNJSGh25AiAB1BBhq
ybHQ2DAM4ngfLpXlsyao5K+vUnb39XONPgW0PblPtFiviIXyevNR7sos6Jk8IblshvdrrrAjR4Vd
zO5w8EeiXJU30lt9iLwZbNfRhACoYNAfaDlj1UoAJRieOeOUmCXXQQ8QuKe6KDczuPbcI9hH/czi
/g5t4rejNIZsItkflN74tvqoCEZYLaEmMJIyduEdkdaJWQW5YKJ/7jhrkXUwoJkwu+5WJF6J3Kc2
RCLm2H90Xrn/5FZDpoBGCVTjFpKW8ug/js5sSVEtC8NPRIQMMtwyCSoOqKnmjaFmJgIiICLg09e3
K6r7nO6KHFT2sNa//sElxM5k+kVqDflPyaJTp/r5XgevzWmFT9teXQxHZbuX6M207TNWPZhukM0p
uqFaOOZRC2kPiw2WT+nygR1tv+hw7FFs/plRa+KSt8XZTB0RX7UZgF3AukwUXC6MbAAYSino+qLj
vL6nKjAUGbgh7nbwcq0Zci8LkOL7MytgfMDHh8zb4f/QoD0fBYw6NZ9flCLxRJ2DYxBMqqNwMuy/
zGu20JeUoBAX5vqW05Ed3l9eF9qfrnPQPKaw1jsgaeHZeL5ZbvtjQf3Wlo1l3wbu5T/CBhdmS1cw
HKo/acdrg6qKKcCmvZYs6egxQ7ALHPYOQEFpTqLXJY2SqDsqujdZnKiaQJ9kKsZ8rqke+54GBcr0
jdmvtb7Djhtj2y7Ia472E2rT8fUxH0u+mFOhITRN5/Shg6DvZZT6OWJ2z4GIawLnFyAMFzbzbtDN
O248CcZwyxz0BAd2w0W9l0urEfMrxiDqVls0e8MV1vwomm/b57xtfAWKCzT59kBCKpSpGwN8ml5z
Yt4cCkYJ1lsT4AR892vDJcRVK78KwEMIpsjRl59rgbc4dPe/BjEM5lPWKdSIs97oYEU0PkzC3x5l
bb8ybrbwmOYSnI8JXwbQfofv1QijeiSaxbSDcvpDGmNc4/CAMSmGOKi+8fxhFGAusugx4N9LYxNX
Uljs9RgOPVftGFxjwJB4qaHBWqNVWVs/mCehZva0iXxAnPmRIh0Dk3JWIgceE4SL89+kF3LZJ0/T
l5eSz2BcXY0mUOkYeQ2OcEVTEBNtjWH1vI637PZsPaKoutlBAheXS8ezbnbymB1Ue1PilEqbKPNS
xLwKRqIIjUOFSD3DxPwHwS40nvl2mfkms0A0TBSeAQ4ouGg0cXNOGMCBzLSxbDF1lA9G7rdfOCjj
os78BKcNZp2gdq+QKlRkOiH/IbO09pSFKvvmDhNvKPAeiGwhqHv5N4EskAeYh5kwjb4TMKLWGWdz
mcF6yxNPGVPzgTrIipxXqAmR4nijcwI2G6oF6myGgPSjAwtQhX2XTNprMkH4xOwFvdX8hTkbwB8v
SIik4d3RoMK3mZ2OKy7i6wlMAuSGOZQL8IbwECSQ2/XLIn/3HcLZaSIuGBOOkYhUBGqrArBmrKMf
P9KVwWDCAHZY0kZwZVIqCHxkf2KskvAInuuP4uLyyBwD8SSJqaBCABXYlkxMOsxFM63mXQSRiTn5
KEpm0rIjLM3BBO3JGA+epitR4WA5zAiSnOFlsTO3nTF53/xuVc7Twy2+feGxBvk8RC0EnkcrW//q
BFY9Z206GXDZOcpB12M2F34wCZXilJqINJSR7rTqrM4nOaZEp5lVuvVuS7wi2dz7B0QNj6X9Dokc
eEaKjmjR2PNGIZ1THlZuJTLXuyTU6/ko4oKv7FwO0aAb/0nar1mpLmQ1bDJXRw8v+xmMF45vDJCf
zl0LMwja2EwipHqdzQA6DcyYF4SO7LfY0HyF+vJo0jS0mAVO92/AgSl7HJU2TVI1Z5kzmJ/225jq
wpGKVcmAFE6mELqkOOZYnCylyWD2NMFXg+kc0P+yv+YFt3eoY9K4MIXCVeQnNOTC5L/MBD5BpXj4
Soyy68faKkw4x8G7coWMAqbggXIutTG+0RkMTTNSPiZUm7yY4o/L/SQcFzV8d++LcuCeteZ6u3gx
o2AePcW8q9jIUHdbct51mMVU9xxqFKNXor4n9IolOl4QjIJnl0wLFgdqBp7Bx2VjPRmCSUdDYhs9
SPaM0OVOmTCUaDu5vc+cashqcHa6L0fkmLAx84lkCqgEy6iY+cpBAk4mUABJOQinpyTUtEiQVj07
vjnzaXyEnNs6iEG02QkonQ0J1bvDnmfwkHsCThBz8t4+Nn3jjJE9QJuTCLTkHNixMuxyZq3U1ftq
LYVlFc+feHNedwljQz6tM/O7Mqf52709pwUktxQ/XDgJRHtwUQoSQzdJco+awEDX8fROFGHIYGV8
2l/U4TBKjhJxsfVifAPD/sZmE1e5uYQc4qr9ZqYojqU9m5N1Kt8u9xIHmWQlny6nxsfge9iNvLvx
80Cm390OvQ62pbplBQJErU+MfeHqTIjLc/ZD1Lh0KhB7+k0eNlzVGhl8KQ56vIxjpc67kTD/gAdA
Qh00jc9LmPa0BiJ4zGFGgXCrSQ069zt0zrMyngFhQW2ELor3EirFxFXRtsrBWHEJWYc+aB1wHPnS
cCJkCAP+zraCU8qqQh3xIv+pXuP0hwQJp3UslSzJLRFOI7Rm6TVuRgKiJYwW6QmWL2SVd0eFvv4n
xuE4RZTGrP8s0Mc3qSOoiyjiXiAdwLQJ9MTGzl8klr3xlvN4x82DsJXnjzX2+naqDhuua3kEwIKu
0/B5fyBb6nMrod5/rt+nc3+LNegg8Pa4n4UQ/MMkKBjdJw1VLbRFNkj1nhDAextmFjxI3EkHUZUC
ReSJnx1YaawuFhE06R4j5VAj4kb2KKkZgav/a5k41xYaSc1JoGnimMloUT0jrgiryRHZwu4FMSVe
9+mBRLOIhO7RbJdEuxW34FEGRRfIZfCCokS4bhrgfVw7b7rS0RcM9KIPaDCZgbjp7pTOWiQoOmbY
eZQjrsKC71IyEARlzKqAMYn8CMYxLE/mevAuKSFwWwF+BVhFjppNu6vJE6E71CGE64FU+4/BrSkO
sNSKdRcT8TCFUUaiCxe66b+C52WUrSSigBVcSIpYlb2b31KLYTPPSE76bv0+vv3RrXKyIPpM54iY
jT/1L/85HoEfGAj2cJBJRlHo/z6M7Us7OnxfmkjZQvr2yxg6qEB8GKAwjta9aW4fqJiYrT7ITKAO
T6YKYmY840DnmZvATrkYsKMzZwRMWng34FrEyeBcGY+kvL4LIROjtr3HJBXgwojpM3qFj3PvdkJ0
TMTS5Cjt3tOML+Eg/iAvfK/x75HRfKerCmcSzrwLprvaDS4XTr8I9YaFVgcqcsQ0nd8xaBS+8PJ5
/FpxzEa4fQnmOyta6hfD4yt/zGQOmghoh14ZdDiHllUIPj5XuhHqjYFp8YYI389mZLlE+l5v+L9S
lf/hzlGt3tCkofmCnJF/TaOR+jdTxGpykxfrcZDQp/OnWShevaDPi1qd8OCDhFHFx8u1rSxNk1iE
R4+vfNrSyf+hVyRWKEbb7AwGmaN4v2F9MFiLx837YB6+oWph5+UL/LsMmBRW45moLiHzVKusnVQq
lHz04KOnD8mBISSB3Oi0X3F+2rt4ViifqPhCKZIpcwVeGOHWlzxzBLvxPod1Bq0hfljYQwq0ucVv
7BMq/fcp24x7n7zjXg8yKpqE4iZHPAWdme+bZJNKI95lpsUqs2BlVn5Eb0coCVc2hNijTCqBO0yo
OSjY3z72Vnb9CCRuAMF5yy18smooDvIkF6oJ8z6Bxtb9FR+vOC3eRpBCnL+2TxuCBlQCinG/lDac
Qg/h7VEgPZWm3FEQrnSM3vIH/kLQs3j9xSLKdd8C1wfc5N6J2Nx7OZmKMnXATPt4WnL+2caZDIyL
ejaXw2q8SEElbgClSE2Rpr6hymyeBbOzzy06gfYDgaeTD6Jo5mYZDNZq0rarBx6T1EYRdr0DvaJI
1wBp7ibQkiFtw59GnG0SV72EZ6uAwN2JmHswej3fi73F6hmG2dvCwvBoSpEyWjSInJitWZeinRZN
iDHC+XNHGfvEzgxHE9Olg9ORGkJISL+kH6Bu5aLvlc5/PKZjDQcgn14YTbBm+gXeDO2szMnSPhOk
8VaJxLBHxvTW7DTjGwx9SOaEZ1AG3vB3v6QfV5e9apjo3MpdWJprg8kFVNe0s19SDD6glRhkonCc
CVWJ8qftEEVC3Jp1ld/lC0nZjZHLVPEHMIG3gh8SPAkyyqpwYMw88oilwsItN5EMk2xdx1YTDa+v
HIzRmqnCuobDHbfNI5nx7WOTFbv0dX2SlQtDHHS0jAvtqEPjq/4MI+7OL5gSdNY1GiiEc8l6rM6H
z/c4jbMV1+zoBNVCqKXo0PiFo6m6hM0e8ASDmgH6XolG6wLjjaCDf3DVJqT3LkYRTFCMbu7TUvdf
c+pBgec2jGUSr45I5U0CKIkMV18rXPzwsGIPEfnNBgN7fl71KU0KI9UvoQy5rxpuStu4O+9uJilz
GdvK4IMliLBYtVaIqXCjZpYN1vbXMd8H+P5+LPUkGMvCpEg5/kafeDimv/Xvm4zn1xzCKEQSUf5q
N8BjGJOvgyZ5prJW6IzJT6fiiTHXMhgKHSgT2EVjLDI3loLTn+yP5zL42t0DbuQQT2N+LxO7L3o+
oHjnFLuNILK9t6SYvIm7uIPbuZDIYRmsICgHJ2q6AgITTDfqkoneEYNpobGiH7pvGQn5ykXocQTd
Ez+DtdkJGSyz6o+bLPTdIaLDEHwK5DAHHgWCjHkFmA5Oj0+fPrP4C4D4tZ7yRPL5CRvtakFu7U1x
R3+DPKFPk7rZU/vpsCABan/89i2Jl+ocMyH9s3zQjlC5Q8isK+Hap4H+Xw3EaYgf6W7IvS6eVyRy
ZjExrhygEkcbh03CI6bYqteIm/LXBQwZF/iWUTkeAKDigs7RjCIOYBRsDZ7a2J6pjZef278PAT40
wmCJT4qgcMQ8/RTUlXNicD8lkc/Wf1AWBxzE72rdwn0dT083P2PwSucb4URb41An2vOYb/pcRwuy
5PEzb3Ai2Qwk74Ut7Lff2yTZj4XCprWhVGEi7shLbi8VHtqJO1q7YhQGX1jzbsAHAdfIV/lFQe4T
CAMVdC3ER+/5/QcMM+3tUS98hvtHwEPBRw2+yb4PlCMBurlKzTlChMoM1ackYhDVhxd6A5yWFjLd
WgVni6yrQMdTD9/9IwP2xIZb1u6yBo8nchrcYcHCbLGZ732JaeIi5drbwUOZ1z/UA5hkvp0b0Dh1
yxSL6OrLxM376WsvZ7yADwVfQEcnzEz1q+1EZMpFxsYVHXQXI7hpIbpfqMc+wpEgqoa4W6lr5t9d
a8uDmJ0++Qx77/6Hr0WLlv/mys5U9zMlvA2wFIwJU7Svp1eh7pS/bn/j5kzFZv5p97jD6zRWB6GL
pmAqbviaA3ZiPh0hZWblZtfHME8I+mVekgxT9MEM+/iwH/f1B34jVDhYeOVCxLWT5RSISOgcEzTG
oiITXGjLqx/KiD1Dzrvlqwqs3JKOkG8z3fEebtKsqHYJvr9qwI9UrW3SLhvaVHVXY7kOpR9+HQMK
9YJtZv5CY4VUjv2iYPX5DKk/lK8xSnxE2R+YQrXFWyTzxpfR29GwxCX4IC+L6pZTe/u+EGPU7xFd
7zA5MvvJgAKnCpMph425wlcIkopygs1ylN5uLs8p264kkNRI687ceOBvKR7tsPHh0EBLuXvjkZdG
UuvLUMsDefny1+46dQ0GsPO08kqLbKcLLbKscqyMN08jBId7cQIM9vvQLRqRPjKU/htERs7XbXlG
KE+OJR821S1VXZtMW81lbHrjGildo8JY9G/UcLxWQHTjUOsCQwueADanYdsUX3XEJAZZ1h5yDOZA
h9PFJFgC7B42CAY7IMC/5Tcp5d9IBN7ci9+MMhjowFwx+VwnYEr4lRIu1Ch+je4fkOMWjOjMMelj
WjeyX5fX209zmMYDV4LKqIaVh8dCjfcTJ0pq44eoYWq2fl5BiOXViJMTQFImAytMl6XsYO/PJDHQ
IEftNMDOh51i2cFFrvijy7O2N7lfwSKb8UVw9ZUFpuCwyRIDg2UdqyQGF9bwk99nskm4yb5XYeLC
G8TH/bE2CULmXOjZ/A1hX6vHlt7LYnilxA2pjGNABTxxEKT5rNfbjw4kiYgTrRhp9J6CmpeMJwmP
FbQRMPxodz5jagSnxsqpntBP3TFzKeHFK7usiJTyjJV/3ntqA1FNwIxgz+YP1B/maxN9bnjZnhl2
+UsCjQaf6z+mpbYLwtKBhYghEdHaXrs2pzgczjcUKtzR/gk0cwJ/SEzBD82EaPMZY/WZbM2UIx6M
uG71yzzzpPH0U7py5WX6dw5y471wiIY9/T7y6HLIoxcrljhhWfErJiWv4lCdjjr7QsMK1ByfpqMu
fJAfMl7ciqgGOkv6dfWaZbXH/2hIZ2X+Nkwla2vQoiENzmfM2ynmk2kjHwpcoz0ZIiU5iHhu3UQH
B+YBuLLPsuNT8QaKIdwKcrwDwL2MVYHPRZYfk/TvpV4G7t5mxTGJgzKkupc/zmIJGwlp94Czmazo
ND6YH3UkSDisQLbl/1ClBaNB3qCyT3Gp0FwD8AdL1GFKkzmBYuvqNIvE8WIwNOD9tUDONfjjSfua
EJkiKWED3wC+Hq6ZPwwXAaYpJGADNl4Jvcua5JpDmfo4gfFJnDFoEujkqR10fiJsCBzNLQ+ngZBi
G1CBDgY9Xg5vDNaFc396Te2/SEdZAHkWSOTK8yPsDw0r8xnWOLt93Q8ZEO1rkV7gjADZMkF2CbcT
2eqoGgZbeqKCRhOO4xKDdEyM+b1MVTlib5LzRCNewNfDOqAKsvsS9IZPrSIZ8At6jrLho4BDwnb+
zP4Dkq/ZrcKmcYwHXQAiSZjWIMgX2SUhqWU8gsUzsfBTgp5FlX6zmRE92foR79Z2uh/6Tobh+KVy
j4A5QXwQ2llOigbiF3zKC8wNKPvQu7wEJSVdgHgurbbAGXZVXxXz3BoYv0BZphI/qx/Hg4fYQnSH
rvMCM2xwqdtZ5KpBkoAVmwS3fm5ho4Z1xl4a3CcusO9PzJYDz3ycZknEWtJh1u/Md3hL/aqkpxYW
I0+Vnd7MTiurXbGbPhfcjH11b674qRjJwuvGGWfzaPbj4oCUKbkvePXW5bnEoJSZ9SwPbp1NODW3
BuLWuQGdPNZ+rO5agNPAY6YwPeoEMcAHqM49d3kKTkSchFPe/pocX8UNhsIGOSuTnGxWnpSOB0d9
mxZcIQGiKA0Qt9PtPP9Jxsyv4AmY9Nr7kzW/I0h2JKjCkHRIxHtvElj6oJZKWD9XFWcWwvPnsQLy
pQ8oldZ+qfDQTSC9+/7+Zhilbgd0MQzoz9nB736JCX0zjpyZR542wAgVGO5sWBBke5xGQBF3jSDS
bA2hgR2hcQR0TGusG3ty1421yQqSd9JpBvsm/Rz4MHqMKeMPyb740dT9ZLS6XRjXWkxqMpyD3LRb
p4/4TqHZZl9yC12PbquMs82rJGTsO+lC8yjUo/VGe7nNa6mafvPAihPIfbzK8Sv270zZtVDp1pm2
fGbLt3VMb1PuQaqvrvTzHWcodixL1MZ4rYAaryWilTZ8K7eLQ2tyIqwGgIZ7CDcCwEmyhJmPbVTS
JjYlmWSdv1U8oQITAE0Kt4sPAVyf/iq40ZFci8C66HD3CBd7VtNc2xiaOPF03c6u5jHZsaNOGLKQ
ELX+BFgelPBWPkE9EVnaTLKYrXIXB5i+oGbgD4gL8QBQTIFwFvyJzTmmxxPD6dcIjnh+EPb5QBAa
4JSCp8yUSplAZSjdR/nrEWsnu1oLx3zV6yOrmmNZIg7p4PPV/aTbanEznG6bMBzRZ3o3G8ErOXnq
5PhGKv+Cdfj47oEaiV5D7A7hiIkkDmu7ZsRU17tH6X6seiaf4b4mnXZ4BFq6pPOvEaDCnY24d0f7
IV++9cWJavCxvaX4j/3JWGVhV6W6BssOd4+RNM1XknB3graKDHWwK+MwxszKw0MJlh/aUotJM23S
TmAFq89CnRo9fB/GzoFZ4yoB92NlsGbhTdYwMRp4hdMCp1BunglVRDY6G1jEUOlRrVIg6Q+fOYuZ
XjQCz+AvTrgX3/C1Wd3h6Udh3rNjjApVy4HlF7H7LDRW++LQuPDlgVVzBnNePi/QEP590LdcsRnJ
7p4OCUYMTUR0BEN9ZB9cCEjZZeS8zg8OGVc9ajn17hg/lLBvIzCc/DIiE42ZFrjH4j4pLySo4mHk
/c8rYa3s+spRgdkhCMCTnf6XxUuMrbTKxrnhfunjckfmIAw4eeSRC07fARCP5IJiGHdnvxqh6WgR
JyGjLBbj7vqQDr0S6PpcD3HdrjV3oPTI6HxypJo3tmW+wC5o+aI+fGM2lM5ekP3p/tX3tcABPIfO
YDnmlkqekx0lSz9nPti9jx8kyXg6zxQS1brMzUqw6sW7mnZSfJKCln4ZZlanO6/UZ6hH7NLD6VKh
JVCFN5dBKCH64jd+FjAP72vrFqQPJxt2eJkTqUrrvaIUotVvQpAiIxp+eJoN9hj0Os3syRQP6xo7
PZDzU2MbAFEE0sF9VcDYbWcJMeqYO0OzAqU/wkio9QUujNQP6sw6uc+N9JoJVR/SELs9yuNZ38cE
re0lToP/rHTapexi8KEWITD2q5+z36qLwnm4NztKgEklO8NjnkQZxJCRfUu3tbYyCVFUlgz6qVZ4
oXvhTWMxrDSfwpS7whfyBCcXWiHiIDhuPUKblZDroyUG30RAGQ5HJP/43qT2G8OXvz7GD75D0CVc
BoHMjZirmZgP3FbNKfBzSAuKe8GeQ4Uso7N0i58rdT86F2f17uRnUPk8gHkDdz+0LluwsOaXoZUa
MIiakYqB64cUdJCXqvC+auNkcEc7bjlI2e/LQ+DL5g8rgY8QB896kq7BjqFFI2p67i0IADOxPmlx
A14r/3mULi0dAAaIMbXvx7B/MfAAQATThoF10JB/DeTwbj8HmMJQHFA3KJHx8357+QcdM9NGWxE4
2ICbFlak6FUC3Jkmg/hXtuvscg+V7G/2rqIn/LOdNEuMIyM5LSpOnh7RZGo40+QGbpmYFwkjGKF+
E4asW78PQj/UNYQHJKSUBAIENKRIlD8wxqiC0a9tM5ciVBiOcAdE4TJkj/xiLctFpfFnzvjggS8t
w7vTEdaA3V/oYepvbcWo4HvbRlv+MsAqAStJYArctLhbtrSL2IoI4am4OjD7eON7aN9wQSRZA7pA
7eE6tsQk+j9hH8QRFG1WUAKz2FwthwzLHXZoeDvP+fcDft/lvdkyZqwdHqPQihiV+2b2389S3mQa
1Daj9QKdPeM5qM/QTrOj9sUy9NuJQgNN6o39d5tuMIy6f/OgNDuYWse/tUYJSeWVeYT9/JStP/tx
aV4zEeIT4UdCuilIJ18rYXEPJ8rJQU1op5TdNABwlUSuZ+XUmxf7DFoQ1lk33SXpzK92m/tkgDZu
r0Fr7PUYzCWKLuPZMoqwi0ErAisOjJdnIQC8P8kVkcyvybgnuCKgM3JKujf29obq/WH/Ff7Dm+I4
xHAKOo/jvdcpeIdzxosEES0DRm967qwLJu+1k9ktHAn9MrIdspw9Lnl6J4Z7fkfx405f+BE7j28+
cyOE4A2fY0xEOyJ/RPAJaRPaPQDjPDSZKNG70bK8B/UoHGPhOOkG21U5tcAgjy+/hdkQfVZ8QpP1
38NZc3jDJIme5M7sK0fTgsopaYRMshzJEyMTmuky74WcsnKZdDZZzc8ebyfJVenCSE5704Lh73/p
39j3HbGa4O1zgJKHx1R6x+KAGoKB2Zivvl0z2Dz6+v4OPimkqZDbBUvrUwDfS/bS/aOf3A0vfUIK
Wdc4/syZZRcXnJMWFlqTyejkjIu4yrDedHoq086pHvMM2ws24aKF98Wue3AqwoDPgBG9Mo/GLydB
/IkGn7rPmr9OcfoAcJ308q/e4VwsXUt5l2FRIqPi4t2rE6VZ5SbWS6wwsuKQE8KtqYnAWWcKAoUQ
Fg/0Vhzu724G34oov6SAJYIT4CrfKTtAqsKVwaNXWMmDMlZAl+XyA1e+xxIKtjMznJcRSEumkmEH
WPyA1+nwO5jzy3d/+Hqd0CueJHBd0hy4qUNWSuFL9H4sIMMlWM40MLcoRisTaLfAs46zlhBA/9VC
K4VwpEDSyp+BkrjPx0oZkYCEPwQFd5YS9Re8G+aJQ9icgvHpIGVRz9oQVWDfXXuYN1jfwdW6GeLM
0dAB9pOSJciS074B4irmoXfzeKPsTIKXGjAQfc36dNmrGKYwxyGrdlE84oZWuLhfNB6MPKP25QI0
3r9IkN5hISFcpZphO2uhUXDs5PVOr3bPeySIm+TvwEsyUcSQr4UomBK4QCq64RTcUyfZxji66xw1
0qz8XdpmEtDl0IVhDHla0RCY/pZz7Fsr58mUZwPR+55vt630J/wJaWX40i7gpGQKKupmria8sDAe
4xDdpN+3pe+Hp+c3h+EKi0S4wyGYAog/tcIXiR5YLfthyIeE4n17Om5FJgAPShxmNP78xNPKR3kX
icMWwrFgiFK9I2j3qda3tAgJ7oXgr7T02z6QccNZpt/wXMEPHRi9z/eqperlPWMGeAeGIKE1w86Z
n4anJMf3Z8Y9hz539iAbYpjLpMfRxk1fiMjWT7zMM1e+UCDgWHFfy/txGdyBb7kMmcDcN7QRaxqD
2gnVoFgj1+XCJo8HnI1kjHm2hCuOAkeIsz+zOuL/i1/G/DoTOIzwZ0y8+4bZxy9fNGP3jeyQV+1v
QTF5zZ48g5gtwGA+k+0W7wL+J79IfBD8w7hw2aCG/QaeiPh5pWPxpifwntm6vG6KN3Bq3p+9zLCD
+ABecSUJF8vK5IsxKeI7c7go4suaiKOSdyNuwtpR334HzvJdaUF6+0s9NhJkOPEj7/+zj6c4zQGh
lM5bOCZVgvBQeJavfX2wInaW+eyCDxE0NOBYSmAu32GRXRt+JXnHoYmNoR9uxQsbX1BJRrHFdSqe
sOriZCZcvfg9jCMvUSWEDb4RcDFD2wcrRcHAhzbdXjAhYHFM4f347JebHy/77eXuKrtlQlT4nNJ/
VWBGCoVltjVT57JFVxT+mt00icSPKHagAos4n6qzlkvml5tkkkxDrmuxnGpBwqIWaOzv8aG0lzxf
RKpFZ69QHkMCRVnZ8kT6/1zQZNKtrsTProaf63AcOttYoESRIGNi+JP6MXEaOk8j/95CoIXcwz8F
g4GfHzY78Fh2ThkVziV8X7bsSMrYTox3KG3oJCvv9+Tyd8wDqF2WYbHjAQV8M6QmwpZDNgzfxw/Z
svlZC5odKyXKdtaQwPcTSPlIVhAKv1nEeP2n3ZY38hvDEgMB319OX5c0+GZgdTEQpWQbIb8N+Snh
Esxa/MQlTIP/vzdkId/YQ8m3TGwLqYrMzWVmdzBSfkWhwy7XsK6zHxcZgkjQx8MS89MnhAiAddVy
H5cH5+6vEFRyhKXiMGb5inXPJ0/ptT1pbohM7GbHvIiIShj+MVsPPyuV184XwfcXz57lxJ2KLGeY
4peyBx3BcZYHigYCmCx4IXy7MkGZzD2AVwcdDS8ndUZPJCFUz62YXpzs8njWmZPYluHSfHZQyZNo
kCHF7ADfTal0qFudOsf7d03CcHtbnUpIZz0Kk9K74ZRhfFXFLBnNjHrWHgv+XmmDBwZQNJd3Y1uM
a1dOt8AmfBYf8IpjAfM/0I6NFNB6jYkGJi/NGbGhxt83l/mPXO/fgY7BVTiiQCKkE5w7j0bt1gJF
HhBLvhbl85uJqz2MV4BuQzk30iX47PPErIpgD2fLocFTF9XgDYU1q5e1iicNNS/i/Jl9ObF7+z18
RiGLz3wJAbfTYOMIrstejTmXQ64k8CRvNQr3e2B9f+Fh729XRAou202K0SjVIOwlm9BSMWriAOAj
ZDJkzM4Vvp3veESg7QYolXouCLhzgGhlaPJYoaO+oOhUV+oPWQk7KKyzG+6n679kE3A8M5QS+VHU
vT+C4npy/jafd9Tcow/06x/cLv4DLkRlfL/mETRTNqETdzKIQNz4rbvCGFC0yFBqebOQ47C5q+3D
IZt/YfBJGUTCaXmhwfgxNHeDPZ2RhHB20SJ+V5OK8tY6rtfpBUSF1EeMiXmlne04jkc73ki29qOW
3rX1ydfy6vliMe0Xz+8B8TBYRlnAUps1jfsivq6ciFGAOn/EZz0oiT0slmiU1zMsQ4TxjoRHizc1
SHSCLb4jS5DieZhtSDp3/4zO/hmvypNLrcXtQ38eZHToaohi0LgJNtADijWKUSS9ULHw5UnSUPwL
jay7/tHpS7+sFNlXHfz9BQtvovx0qw9jPxH2JbWkrb7QD46ncDdp4qvvFcsaP4TeQTHqVOg3GNjO
5TVQmLOSrBmYyEkKH2R2kvr5CJjrxtnJVbCpByohegoY7oI0nJ4U4PpoIcZi0BPtw9C37IhalUKA
k5ujs1ss2x1L8c2XhyHGIhyNtbe9bzIfP49AnLgFN3pF3EBNE44JseRswzF1CTWMfafnljkrack4
9MUcDn4J5xc7Z4R9U8X3UmGSCi3by2bSUgKI9DzuQq5ZgL0pNhTAabAx8R1cxvlvSDWRkNUFCZoP
n65QEIlgbPLVfvObwNpsYHKOBCBYT5no5h6E3vq3IbSTd1Fw6DLNhHIZHYSfgSo8bkREkm64fT/D
/Xtb2yJZOTpFFbyEawpRaaqyEG/Myb9hQvKZ4FsE2xPhFhx5F5IrI/uhsZfRiHhQczRRiV4hSWV5
oBHh6kHxpthLX+MGTjD02HIniHpiK4681O4mPpZXhxoeBNY3W3xtYIYxvwCViWRjTYXImfvEW/H4
vsT9jMcgCib5UnNSAPKwsPkvn/giXJKtUeC8EMZcGHxc1GDutsw9Hg/ETPDpIEvmJMxYPgi99tsi
ag/FsAtjJJc5A4wjDJxpDWhxk+CSBxd0q9zucrA91Xb4Cw4gtih3VscFw5GPCotybJOstyHVyyQW
RxCLkAERttFEgzE/g6VbA10gRwZa5kMbbEgOjObVfXLjXeJKvU3srTDTpHyu0eInXkw9xpXqsza0
jiPC3MZjb37kEvhzHt75tSiQAh0kpkMYxzTElcAfgAZZeDrmERB5B5+klhu1zWtSa16hxaPcl1ue
RO+Z96OefHHiP2++pH5DxMLy9ac3/RxZjTvh42RdgsAxwRb8a+ivrC5qmRTTGZwumDLap/MhgmZN
tSuq6IfP9Vc6v+h2K9mZxBTNMO6ZaC/F+xe2cqdJRHJXuvDvdPyqiwkjnxuqQwZ8seSBvb1RRiWY
oblbKmy8S7HhJi1wBCPvtsefCPUm126Fa1Mn+yNJSIEps7BmqZ2tkKImH1uyl8aMzTWxcMcQT0g0
D/gYw7C7+RVx1Xsuv0jIrtYYh77msP8PB6KAiDDi6t8S9EERG8lF+Az4tuhXjIgbZK0CJEGRP299
ZWnsJHgL46k4SFkGaqit6H6gjcWcKlgY8gspv224OYhiocTFsGjLuBHeVZkfv/e/rNHwdkLgA9gk
IfxUo/cUtRpkBFdrHa//OqdctF/c9ivM8yetP0j+KJ0jVlWhYLqfxZ2kuse0JlAaoiAkNG2lvdfq
aYb6q30tJcvlXFTjERfPyG+Oqfzb4jSTzMfWSq79N/1RszJGOxlXrw6G9i6hAzPQxN7c05ua7P+l
S7VFzWqKsnWGBMPekgd/Mc9L5Ed3+zvH5OuDgEbaYBj82eAlG7cgO6OJa06aj/O9xHLr/76IexsL
jNwhvceU7TljRWX7wARJgaGymc9fXyYGE+70v7zLsDeE0BKHwQ09PT8XjBrHU5O8S08V4mC0Jl9w
kSGBwEIlhJDc4180Q2wXDPyT+tsaT3Vl81DOH3hsDueKKMG38p6sphCwriOXC8+59WW77fcM5XbA
6L9veOmopyFz4eCEvr7f05SAKIYNxXvxe99sL4qHkw+JYfr0G/MXlY0KsavaiM5lKzm/htP43eGJ
u+XRuNuLzt1/1uTyyI49dfpoShuL/aE7kNNXbAY7WdIFgZaATSn7zbQ+ntEXDdQcxNpgSWr658/X
GQYgNpjUd08kfbrtjQ45eRHr0aHBEAovors/76nzMYRH4iRCg5oX3kcG9py8HLYAtTF3FUiJq22k
3cs7pTtdAAudK/PyxpOORKZminWhr3A2GztEw+RlNd6YAO88MNY9OWdQkoZFl0GG+hmFN6wlGzue
PMbT4QgFRipCs42ee6ZTtD5jhiXOL7fvqvJSvN+g64UdkbvWonGLEhJ6eLffCqklPvgBS599nXg4
8XaRwjgmUM5CK04v93H9gfMFWQ+mgyfMXWhs49OqQlhInf2PpDNbUhSJwvATGaGgIrcku4gK7jeE
WsriDiji08+XPdET0T3dVaUCmXnO+TeH7emCJtpxDHw8X3HJB3KwMCLRT6rhrmG5YpoQDGPpP0Xe
Ogu3b7L3e3LvsvuiXU0HwRRjDotNjbGv+znQsXk4NRHxB4TFvNOcpSgE/t3xL+Z27F34zOmSKL6z
ZYUmfbMcKdSeAc1hxakJ7WvlcNpgqoEIuKeIcQTlPWUo7ac4TPkonI/EJRq2wiemVujgW7vMrfYE
VoDHFIM62JwnwnFVSkaHCSgcEcEpcFsy1k1mZEN0yGPgJFjKj49YXUWXR4wQWQs56aL4J0XGLNxT
AbrxdWS1RmxtjaMDmiA9PF7msTItVeC8gcPavNWMt+HGluWg1Zj9/LWsh+9o3Yzwtgil/Sk+Snkt
YhSuZgonN/qLr3NKj00s4qtws4k7Jj2c+ai5xLFVGqDgpBI8z8H2smB+OM6M/jqWr4X40njCKdu5
7zUeI7ipUEGJu0NtuovPHQ9S5chScDQSgKtMZD9LwrxUERKOzdjpVHwN/2oRJKWeLTqZoLQGu+Ov
mMyG5IsLglIGcyAnELaesMDsxksw94uIm/VZuRkkozOhNc/N2k17giiEypifUQQaZCgFW4De9ZUn
RZ6XYYX7xHivLllszFOJ9b5jgkGaHkF7jCqldyxOEr3tCPe7GSwqTg6oSn9cHabEFQwjU3/Y7s32
C9zLt6zXn/UM33izgV0YoX4m6efJ1cVoVpzr5XB97hoMgtksdXMufGaRfBlX17zT/TFm7o7zzODy
PcwlE+DfOVwK929V3+0a1E88pO3rB9em0tKwTbOkGez8eopR34K3Pc1V66N/JfL+/idrFtwBR5Px
/UhrNJsrjOQ+FjPpOVsQHDjVODMm9V0cf4mZwBZEJkUzOllQTEq5naRD61I9tYOYRkkneeGQJWES
UAQPjIk9ndK8LxaTaQNDhQK5mKGg/WEq+fQYcEzAzvDjqO3rpiwMdIvqLUpZGZTbkpbFoSRK7DYI
5OvikThkO7CRi8CRGreH+7Izg10cD55RL+Wy1Mv4iVDxuaMr4Kq/D3NAlFWlMW+/H5/mDSEuHMfa
1ionfZh/P3nkkXM4RCqcTcBbD3Ke3zGVmt96nRU/yVHcik6VC55Z5Ed9RT0ZoBRewmmEaSUDl5I1
oyzMfd7WbfuMOs4PmzGdiNFVI7N7sjs+ZZ3Je7Me4mkmfcMKQf96YbBbrGd9872B35h45DWpTn2G
8uVArqbHurphnJJBYxEr77i1ECFNytYvXJ9XI+XhLvQtLF7NqGTHJgWevSleoAhEOFhfrstDycq0
luHLC7YfigMAkWMKb/ESFIwFCgsFdlsbTODvp8yQy9Y+Q8adc9EQdEO6ws4DOFNIPOCPdrAngMKf
4iYz6Jcvul44vmkIM40euGZi1Mccbmj/kG7SXm2+li+dHpBIoC8tIZ6Injbe+s3IHSpmB+4rDPc9
Q+Tf3eKL8Edwu28MqrL5bXT83K0rmNXPaqDfZtYAhg5EYn7VyPlF1dCZr7d36cnEXvLy6XCoItMT
5ENZADLeYyqaCswTkALKkdYCh/X/S8MvgwVoP7B2EHBSYWvxbcPwWpOoLi6FGsrJ7vaqmzPicuLj
jLkaXl2klQV4QRFoxVIDTAFdNdINjBvQHeOtWBBq2az02ZxkoAAYhM4ZE2zj/GCXhaoP5nN3kiix
oLbHMQiey5blwC6QGV/Wl7nBZYaiIxN39ipcTSwkA75bUJ1C4CWP4rPV2PwXK25MY8R8S4hELHwv
iOcNFVjLTugvZUcvcwQ6C3127vI4ctqxYaRiGcILnhKPOg9oasUxDWZBGPg8TWjmnTCkFR8euY7r
xD4lf6euRwHZE+HIXnZduRJSsFiE7Pzy91uZFGCRAosQdzoHw8EXenV+j/lUqU3UpQH4peB7AWcF
481sUpwAdQACncz/TErxWKj+GlotI0lClKVRVzKFAVauRIjORuY5tHHst27jzgtxPmdGCEjOm1nu
/895YEJRMRjavnDmJs/lfG4I6OCHW1pBudSwIi62y6EUVgEPSILXNAnQk4enOT6WZGzTuCCG7/E5
5qTg6CDY3ODGXU8ASaMQ3LWY8C1yl0Sey7tVXCX6A+DDIg0Nq0CjArqHZJFaC2+x28LKCDUKqs26
K+H4zkp2/z8/SPkomXt1EafM8ylbiTd8WueLfRaPaedl+N/9nmPoGZb77+vvV9la17t2p9+7VbP1
KZdlj0TF6qhKeKYrjcwIRPz0JnDuRsb+GvXtfMY3kRDHLjMAXZN/V7l9au/3ISnn6PnTm61hLzDu
dybJptxnLshOiRIQ0/d6P7yzVfQmod9hDogYuUeitaPfndtskE00zouONfCfLGFcpXCAtLMo/au8
alFWhg8dHnMfm4khxXVp5IuBs2YRNmYJIlxEX+v2cfqp8xiiBDJUPhb6tgtRYn9DpjXdMITN9uQS
rFj0+Y1igJcZ/kIqEor2fIbOHSd2brjOUsdRoAOhyntiwdLAOFFSR4flMdK4RJXbqQ+dx/jy9qu3
X6vbZED6sVFw7pj8TlI1AphnqFNrDCXjiudVG981XCNoOLBCYzOmRUDg8EAUpnP5KaeHb/Zc5WOE
ry0Rg1sYN+vR9Dt6inZ0SHIar4WmzEtwQnzWsLL61iURcnGVR2oSJ48phvmJ4eur8Cljb7SruSax
kuHX702nGqRouWpMOGqEWXUdPEYHftJTRfWJ67/V+bzF9mpY6jUeOHWzBH/74Q2TWSMmmJiwNK0N
p+yGd4FC3F5mCLmf4GVgWbnXQsaeo0mqN6qy7VDh9wHouUYhXBVVZCAdxieKX419vl/w01k1h/nF
MDdPDm99LCNcD9qI0T6+kpwZeLJQY7HJQCZbEPCN/xGaR6Fnk73+s0g8IAacLmME5ao+qJ0ZWZuk
H3YnXftVeWzXifFbdUBCuOEX8p4rXOXa+IJ58MsesnGiOqsRToqu8WBVPE83O2b6+L1YnZFF5UfH
M+IkNioMb/QAILvl0afGF76f+dRW34fdKSyyjHG2uAvOrJjPOf+RtN5hrkBDiR9Bl3A9rH8Z5rV2
9h2/K4YBBjwjch9Uv13pTKcQ40+bS8xw7spABcAafUXrojMcmshMCj1CjdR1Bp9x777AqH6rRLCX
iOXQ5urXT0QJ+T/DAkyhErSH6EvxDeI1ODYcu8e0COMJQWSuqUuDoksd4OFAuA0gs3HXXajPYEFw
Dd1MNRAQY/LDtBQeL64jQudqfaDWoA9m9kCDGcBShAlbLooSmR02QVTolCdEAhiURvO+ZvxRiplA
tTxA7zOvhNwGdeLrUGl2yQnUWcypoJcxU9ibTa7BmWZ7rDGK6ZlUacReWLuLywTLrElUF1Vhfsn4
jFed8YjL62YPe+DdNB6HLkx774flLRscbAoT6IQRvG0JxreI9djr2Ys/y2UzZYud64uz+5iVskTx
3XlaiXnH9IUVKIursQ7IE6XdK6D5GvDHCCf0HwEeUjB6jPcGGH0P2BVBUJQDrdGCaalsmifadMJk
ZMGwCBIJSlSMgWYeJo2Q9MFaHIbg2E1OrW2fFBlcRddDMUW5DETl3U4nkAZQMPCZwvaio9b311DT
zaGRMxa7ZA7WrrvlK152MOw1XBzRMPK4dYJuO0ETg7OFA26N5tLF1q9jD+O7EZCiWHJmD7rTFCGa
kT0sdTQmghHTRuwf/1grl83yhxgJHbbufaArwpy7iTZ1RgRW/oApxSjb6TjMi56CPS1tOe6vTJMN
VXob/0LwIW37/W27EPVwHdT9bzTTNeR+1CLBt2+X7GBsXdlw/Eod1h5iJfYrgiaRCsANbI3ti4eL
Ecgm/Kw+xGMIMh6NjibnRTAPvQRWnHQDm6Xo+hoMd3+ZrfKqWC88aucIfylbP9cn9tvyYc4w8qE7
pIsQx4+6Q/sCN+KQn3JAuQRAkSa3AyQ2wJHUPBXS/cGOwPfVCENIo/9YvE00HcjISzMIMDFEOoGR
CjOavM+6MHzqjHwr5zY6+33H2r8W+XOKOhIlT5oDax0AgTMmSqPlpj0jdXs7DFs5IQkOy5xD9TMa
6jPaYsQgONTaso0hiNx4EvZWuJtuz1F+nmY0PGAezfW0g6jBBJhVBnjXQz7Apo/q0nw/xgifjvQI
b6bR5YfJo2RtdD0F20UUVzGx7hDkV7gJ3CVf7ck8GvCW9p5C2lhMNtJkHFV/n4m4/QuSVbJivS4B
0L8GVnzFaAExAFSxN2IUVMa/sd0zbHP8ncIjyZxzP6HHG8MLYn/CGmbT9yeT6Y15t4Q5Bw/zsST8
SlqdTxRnYKzUxd/tAOF5RtEzjuP5e/03jFDYBskJNcgOpGXUMmD/N42AU4CS6yUmfWLmiALuc7VU
E8uzfMfkElSrA6BbGDPKTvw5B4V7rUiH8Z9UBkhIjbQI+tOWnk5ch5uUA4l6rIp6772TP0dQm1BF
XfwrgVADTkKr27ceI28ApQVJbbVBslVS5KU38TZxgt72UL5h34nbGYq4i6/hXFXaCqMgHag663pt
tXm+mfxYypF/KNudVgV5/+9dWeqAK4OW9fQdPhFkuV//pVDidrFB6wNG9OajPmU5QX7T71cxnxzA
CkTKZ2/7wIJTn627PVPrQdw4NU18SfzhA18E1MfAmyn6DfIgT3Dk5fSTNKv+IVHxLjKfOoux7m9m
bC+pZnGRRrXQ9/RLGHVvM8Zd9LxYJiRDFwmXON1Vj0UBvMOYZiEJj+85jbHwnKe7xqcS2yAsm0RX
joRZiWM02mjohx3jl4juxxq+maUCgoJXPMeksBNmLwBO+4V1uvMFXZuJ5el5gFDJUGnxxkTRPQ1C
5e8YPWDGSdrL6XTUxJrR3xqztCOrfY1QBnUVxgDLUzrRRe0r01liY+6ATYqITmkg+T3Br8WqrGb2
M4PoiaMkL/f6uEUbJYTRbn/ZGkqu26cVoMAW2sNyGOAx7gd8BKDN7p5utbOn+/FLTMKtbuUXtOCt
NyBTqIx+9fLWC9IEqzI9Qe50jXDJSZt557m+r7nxpQ4N0uToGZrtMCg7PLSfxReFu5JdjBPkv9kH
4qYSNw3TyVfhDJgIwlykfTa1JiihqMF7YD/vLMEc0ZXtYeG17vwMfDlPIqYnMXMRtmxmX8w9b06f
Vku831vl42rXzfC9/d6Zj40TSTED71lUjfe9TRDEI+ezQcTAfYCYtI+9wFJ5NxrYu+nLZ9gmNW7J
XTwxyEG2l13neGoit9Cea63LcBjINLCsWjBhwx3MoQj8HsF/a7OzUOFGNIzUzgg1GznguDqu8GeD
ncOQHUix37M71mmEt8tfVsaSttTML8hJoLEZ1WTRh7mYpkwX9TFvI91FiQl4UgNR3AbmC5VfbiNS
Yln3zYxRSVdwre6IODDYQXbwkUQKw2NHqkd2q1mv1AeKr3HdJSSxsHgdlYw2uWON+nh/Tmueud43
Un+cr4MdCHMkqZzAbR+gC2MKNEYYAZMxaDQVC/15ZqycrXC3wFsWvjLq5AkmxJURfh0A5s9EWO8A
vGmLt9JSniP4YwZrpCwGLs/bpWoJZoXu37M2/87zrkszOeI88Zfl3WTgmGzSt0/uOzPbj7Hl+EhS
5iysqdz1u5Q3qa2oHhXPGZ6grGHnKUZtZr93aLHPp840/E/Ijxk9DLSsk2uYGC3b/y/FkvoIYDRE
xUMEo4PBSZvafURCpSgg430lxthYnxHjJ/Ped9H/MM+HTeygfQOz0TlGXrRoVI94JugJTEUQeg/b
QwK8RLOEHyKTRW4CQsgxwAOIjARgZ40pRJEjZOW+wjA5fHDA2UkXwJcBSTb/mhMqQDxxZymBhJo5
+R4ZX21WaHrhwn4J70oxgL+s0FNXLsPG1EGMTJgKNuTs3xgwGG0mNnfF/DJgwe9FHxnEGP8MSlMQ
RAY6pfvrmYCru+mdspXmCqxZQr6LiXndMHNg5gfrCyYHtIVzebqezk9R+CIZL8EPGSzE+fQMqd+c
cE7uHrW96zBU/4L9tN95/6oaizJGn5oKdeDll78puhvOhhojIKyrUJW+79a/ub1cTMksmg2s4gK+
MIBuDYYnipH9oNzGVs2/CWf4dhVcZBNcMizk6hwWndMxUK5i/dpoQu/7w9L/5d6ss28HxPy+vLoT
qF1/5uVzycohk/yPoGmn0SfUnCOo/0g2XoYRdf9m62bT5+HmGGC2GAzQbzML4Hl8GiwAAudfzTho
7QtuZgapAzc5JH8XFsuAewbhHKYaeooZmB/0dGOn+JPpYOxFahgFa8SUI8mrZLLjWP7dj5vD+dWz
5qkZ/5ZL3IT/RJaL7Us7sHIGm1afhLWVIvrG+6Y1XqP9r3CfN2fQdao2/Py8qhmrg3FZRV+RdHYZ
vguXfsQspejNO10/Q6z1MV89kp6sOmeWWBP3+mSzSXXj1UF8w95S1qc3mfewH7rLATjZm1uOmHb+
w09HI4UMo2ruOXBkIrCzYRc4/aLqKItuuFiZebKhQA6FR+nNYTn9tyUtFu1n0n3YcBfQBpQDh10R
OiSW1vwoDFi+0sGUFQMWIkGOh6OuI8mu8nsyYAAfYYmts/FKHiBUQtOW5DLJeURgKaH6f8Sd2sDw
hEsOJv8QQP+wzqRASG56joeP2P9UsO/Y9i4nJLqFKcmasC9QyHzHU/R7wM2YHQ9IoppVxbiVWgee
rOvDBXuFLYrm+rZcjBoZF+Cx/e9I8Hj6acprSTrE9/ASvNPe+N1MZISpOu4C0foeSQiUgjEoPiK+
wuYvU8tbgBVxOPJZJQOpkFzEMYurLOx2Am6Pjdfz4++w/TQTBiXUaBJEpqhyc5RXlIiRntmwoJjN
FmGHPmuoxl5ElenB6eOyg/HAIflSA6Q+HP6fC5INkeGOXtemEGXvZ7dRsC9xGjiufA/KPViaNDVo
8/jHkLqZenjYik0a6cYlSiHK42lwHyHjJwyLdphKG9+BN/57ZQCRBY9jWScqf8+KBUbz6lRFCGp8
k47TPCzwVTpu5CXezcFIyurceCe8FaUfvjiRULeaKfl6OF5MNRmTRPjQIjGjoWzFsLmbnnLwsdFN
1gXogHPkTCcQPPnMAcMrlBxaAP1GT43uFfSNQBiuE6zaZCuHvDxWO+zMi2nGrgEjuAQr64caYs/7
Xk8ZBrwQ0YZduu1eIt8uZ1w2cEbbm/j38DISZvwKfeDD7sdGRJ6mfGH+LT8xYQpPnSjiCkp5AQD3
Bdq6KZ+/lCOBUzI3JO1uhCk2EUw9kz6kwTeaJDrzYd2kjQJepkYXqrZERhDvzzgl0nGD3bPRwvXj
wT8s4IlOdt/UUeV52iNu0j7gHMYzMtu1JNIam58kEP3AotOvCeACwQcRDxXCyDzKuqfaOHeg8gFv
M5V7mnxKkq8vL9CMUbgFuEBxtKuvRlcVr6s9LD2AcfSLlx7/UKxaO5k+KJhByUkpvcb5IMK2tjGf
JFymmJmiK9J3P0HNikMoZjrwzyPCzU0tsRTN+4otm34gJ4LlnQ3c6ylzhofhZ4/JMw1eQPub8KIE
RKK92XduVr+1ETDdjZBN9Uc+KO3oTAFD8lh5JGPYknRjsJsyJ0PDZCdD732Uae54dCJpkDkM5dC+
qZQDT9jojL/fQGiidw6D/qZeIfxzaBkkLNBHUDD73Z1+HiV4j3DmB0jJevO6WOctFq1CZ9iDY5Tk
5HR5HjqWFmakeXTVWX+G8TBCV0KCj5T3/MeYQmxHm/zvenXBLPCSs8FeD3IoDfKWuXtw/HiEhwXz
7G1N+71lKvsz/NIXaBzwy3Xjpd8bMtOfa+Y5Jh1jcDO31/2WecukeRFl88/l/wUgymfFI9AxBCMX
+qbWhm+XrAMSbRj1wSg5Q86hFpHjEhN2hD7vQ6TAK4kJ/vA4LM2tQd8A55LSnxPrPtW/02ro/p5i
/SntiyrWAXk9xp1XOSOuCCUs0Byb3opkgYFDUOWVYuyF6a/oTHAtpltjkP68+GtC7tE9iObYAdtm
ehKjwAoqmbnpBL8y6nyh6YpA/oitZEF+w9EY56JdLfyftc0XvF37CAVGoU0rZYdDUA7KgdH3S0Jm
VG3K81ekivkIYD4hJzfXo5g3AC+TQcWQiWoY3M9rvrHlaVkP6ZFxdaKwSay3rbZudlbABbGUYL5R
mQPnR9ABo/nnWcHYhBTYxmDQod9X+hVL84MmGYT42TUUHdlhYN0uNp4O7YHGKrd7L3axL+KLJQ9G
05ENg7Tfft9tdVLZa8GRLmtVZbPWdkjJaL6MmU7ZY6wfFMDh1drz+TVn/QErXP1Ku+cUsuKztjw1
fmaVQmyzKAh61A410xZeAIcGFwP5fQoRB57HaN/DgoReRpF+JR/4JijdZqxjyxf+fDwwge0lAtiM
cVBOTVECgW+NtbakmeNHh3Rz27UlGjcGMOSBG4aXA8awUXfXdd7+KhHgEuXOv7oQO3/RTJm+jjJU
wjIgq66etLmaMXZLxw8hbBi8pjvPVTiWX3im+izB/uMqVq5bATrz8ANxoQ6dXSe6xyiCZushfCgp
LNfWXt8wf5sGvpgrHAlEw4tqTKHOd9mwd/aABqstgwWWYnDzLOGXQP2ls7d4EHewfLiio3j7g4Dq
z9/j3JSqoHBdn7ehe9YWf8jLJ7n9V7nabO769SQDlzz/KRErDVjm4YUAn8JdfWcD5nMUs2ZJjOtK
5QZQh43ncAXQcBu3Wb2v9yCTn8p+edDhFt0g/eP/W+ZCpnYzufv4tTKKNIIZ0zGSDnkYt+EzxPFF
g1xgro9H9eYee47hHZBoRNFxxmZhgePDvA6+PpuRAGi9Ls/tGD/GsTl/uCZDbPA3oAJ14lh74Z4V
3awO8zjcg4bN0uCD6tt0wGan1p5O8fxen/1QWDNWgxk9D/LE5N8tw4rj9wHfRmf+wnIA7izQudUB
CvMtJi4Q2ipSwzQhXwMg8SmLejgZsHozYxlewyBop1z7/tQKXUFPirLJjAVwITwHGA2wNpbayxBh
GNyCwNqDvHDPuawttwMRmj/HC1H8KYBmVxHfTPYVlKrKY5sPo6RPm2ZB9eC0+flvnS2UoBKL1IEt
foFg3/DxGDYACEGiiiDkcOJHM2ruNYLiD9/SjzMyTSjdRwsYrrqKvWEfW10HQtuCF5nKAW4RipAi
F7x67LKphtykmtODItWHhgfT5WvACT/BBTejd8eINAGfuZmGJIkZJBCxTw6ERga2ZP1FHoB+YHtG
cfPoRai/zfWQYGqDgRd72mVh+SXtfMGKsPKFgI3yiwdxh83Swn7mafAknl1oaXCzAJLWAfpeNgXI
swvWZfsHycmx4CYMFmPhv7yl6zL7e5oJAyirF3PVxZZoIkgmT0P8cStpZuerPuiHB4Wclcouz9TI
J6ln6erm43CD3govoOv6rbn3l+5vyD2tQW0Nemvyia4W1P/MNYJiHVgfSzCL8ONCzJs1fJ832MnT
YRfhDo2md4M7u4xvU5yi6ZNzUBnDEo4z/Ivav7e9Hhkhi6kx/KXFotYdEqUEj/BVlHd41joYNAk9
AFJ739rOvnO+dx8L9+oMPEju1kgHrshfzltjPIr0XowrcrAY5DLuPm7uCyi+Q5rVYSnZ3QPCf2Lu
JmAzMK8yvjX2Z5mbtXNmsUOBY0JBZHKVSeoOyJwhcdkhIC5/UvjtBqHnX++fdGlbq3GlwRUplgj6
B+J8X0J3t2gFMR8ny/I2nhXQaWyOtxAryC5aOqwWwfcH1OQL7e7ssegBgIpeAwsUVuu6+ll7iXt4
mV0Vp/fb6fC/TSBTicrde33AL3DhJlAf47zEmnyq1ocBdm+S5d6zwNH0MxlS8AkZ1vc5prtmus3/
6ncEjjlolt/HuSoXTzpzSv3uZdmHUM3iCABUFRvss+x6F1wgMSLHF8qvV1Qh5FAbSzA0AB6oOUyP
Ae/EIEFe+E4RzXpf5mlYES8yCVvBJRhFlxqM1L+hqOPW5Af2UJhAd2GyIyThv9Dopu9kDmPdRswf
T8JT35wich9jT0bgYDjOwNmGfdbi82rCmy7ohr+XObYVs1EwYBS/TVB9S7iFxgjJcDqZcWb3CQLc
M2TlGG7/nAtbHNdc8/d9DjHDHUWx8NmFPpaFVX1ovTfQrHJmMzbs4wtOnMAcmKZUMExwShuQWQgX
nnEqe/VtFiZTi83l4nFS3swSP5RQQcayX+sMfBoqXE7XNtQRCbwprdZpKRc14FMOQKyZBoUs7LkM
WsZUwZftuqtfqxZzcrxatld1Wz23ackN5sn47Cn/EK+jiQQudqDc9tDhE5hYdcNRh3kyltbTtvLq
fcdp+PjYFPWw+xRtoIzcRGXpDnMeL5w27mZ4Qbr7QlTKgHqEV8cC2KNXB7xxaubMGYC+LRIYGw8J
2D9ajJmMrXZxhxuQM0D9YQTKJeHuSPcfbFU53bxXa+PBA0EkWDxRht4jGE2Zcb2osQwhicHcxK4N
BEp1l7br7uhAeaEQ98Nw9Ie5/eHem7zveDk7YTUD2uIKfK32jX3XYqTjcGIo2f4Okq8+gIaVochn
LfiTfLJfW/8edgYGNBT1cQJyT4bHq7YZboqrW2JxSLAYn7szHIcanZAEqrGdVAPe2aV/To7fPdUU
f3qq2wwyAwUswP2AJHH+ZwR79/WnP/GNMd99YKarWz9nFX+6J2GACZEV7qmsmNSUsBhAq1USMcn9
IVnmATT8lC6JPWSCgreCo1Md8DmwxOJ0sZrgOWRPda57KhBZaI5U+keqU8p6oGCMS+CGPu8O3AaV
ZgJWwOUminQDZ7HLT23tYA2eRRwltT0jRLTCjtqQSvRSjKSyUgwjsU6ms+IFr3GQ5lGwBaFLShLW
irv1Zs6uDsdKa7cY+0kTpMqi3unaXd52CWWADNUzHAxx7XrcHg7S4ieccmD3VaE5PJKsBGgD+K1W
LvtXp0KawFddkmmp0Q2prZEcO3Mc6dhuAu2y7qST5yqQtEhIVFn4huSfRwjBKLEsFL+wfzSztnrD
8S111o051I0rVq8eH8/i3v3wfuSLjDfv9Gp/6ojvz8L1lwtxS6YDyjfawgdxTBW6+mN5cT8Q7Ex4
x2qBqzKGEF4JublEK0IASjLBgLi7Af/hawKGOgt4JA+A0dLtNSaLPMeBlg/Hn5pk0q02+cgrlDnZ
Kn1sAF+X3XU4Zq5WW8yz384dXE7eLkxtZxm+mgMOXIhhAfFvrHAyHb40UKoM5qXfoe3VCCFZpMzu
EccAxuiTLcP7IZkeYyyQL63dvPn24H4fVzTLbxjVVjqIOoRaTDmced8jp4Q3kGbRlm/BIpcAZfwf
FYUNbTBPM+vV2tgQvoqAJq0F/eKKtDwODGiLQKk5sC9r+lU+q1JtGnKI8UljOBHdqcxaor7x3Vnr
VSAxOHA1HRXPqsfrqd/d9z4uUhYcBV5BaG26X3/OFCaM0YncZGNJJzVWfub3RxRaQAUFFFMp8EDH
JYRgiA3kazX15Phi1snI4vzgORxuYFXacaxDYXi4aswbSwfWIJLSJlEDlhexpky7fyqBHf2L/b05
FxIpdB/+t9bfvCsfqBs1IlAjvruV/2vwgzczDHxaLObXqgNi1xxrHHLIWCttvXWZTna/TAjhXbCA
LR0NPraefRs/Jf6GDrXFRuAj3ysz0A5+udB0S+y1BCJEpIzvXtCmJoVNdbEfR+xtOVk6V4e/yAq3
nd7UqFLCn+J1G2eomhDdmm2OPqwRP+Qz3CdXuSOSJSpHkLiHJ1Y/Hze1CTwGxoGS4YdXJqMwsJrC
ST5zAOweqHEtGeHXAxjp4+tQQg47no6p/wwvLTSC/zwdazcZgI+pmU19mp5SNAefCPUNHm/TYp6S
O5SIFF+t3L6wrD02ZeInvs5XNVRCtrfaIrff42JSNkJFXGP8tum6dXqzYdiNsueuYdujjuV8T8Zt
Iq6TFsYb7VD8ZHbG8tl8IvX0pZ6JIGXn/MBcUonxoNFO9a6ejFAh6mY26XLMYke81WYMGyYXQ5sO
FqNlRfjcIM7X7dDUAghv6YGkeRoFGpEugkJraNNwGcGyNc4Dc55ScjFONm/jl4txgzmPU9mQyizQ
zTS3NPtug1nivZP8MXjsQhpdFU56uBxgrAwWNZ+0mbMG+KAd0rqIq+/uWqyN6WG7yBuVXTcqzfoI
KGu/fQxqxkWH+Zr9Jao1/v21ERTohfr3LKxm/tlmgbbAuoEkPqvzN/rCBr7AwzzUD2o27rWot+VV
aDC/7eaMF7zG1Kk7a841PiCaly0uq/5E9SqmcEpmPyDVo/RW3XxaTsbPE2S9mgjK5WOWz95MS1QH
aLy7eS3eUCxpZfvVjAIdWvIDKigMnr79lQ68dp9qw8fUBjOI7vm1wsGW2I0Ynz83Pb99PefCDQls
gIcNgFNvO16DfDhux4VzG2uSjtOzvwEts7j8nIZJLWQvrBaZSPyklu/tMC8fp+NHWAHKhzj+T37Y
MuY4McCckPYVPFc6WlqsB5l0Y4E70/B37FHAjjlVtA5+S7ztzwb/BZhlJaK19mdgF82gMPkrVK9k
yquHOYL2bTZdMIxv7De2wPmIEb52vFMK/kH+JXKJOrzqiZLyeGTwkyGjrVNz3tveCJZzkhB7mh1D
r+aPuORhBRNomXsO0Fe2Rl7SOgXxKdEtD4EfVPRV0jMP5B/bM4tXQk4DvHW3Lx1jRDtz/q0K9ze5
7i75ttg9Za1azIcHumn/gk2+geNlhhGX0Qb6gMJmMG9tNhmM35WCloN4NoQQ8Faw3U8WA2KyqwJB
E7IpKEdZmM4wrYs0bprCeQtfkePwGmYhDetwqk1GeaDE7ZRNBswaRPyJC6Q7wgyP63XviNcE5/V1
TzIpIgKAVp1N4oNzs+3O39LJjKXZzJ9PS/nrTofSPnOs+j9klBRskjpEHYG8R/aH91XN6cWgROak
5jTkUtaF1SdEUszPGZFBNtXwC+/HNb7Axm9ebZi8ETHh6rQxoLlrWmfwCQ5nbJCRzaVWpCEBfJ3I
EzDziRYNQsoN2h6GAe12uOgTZobuZ0HQ2eRtc/7R/BCF/jZDeDlSLM7m0bfbQF394GV+EevyV0YE
BQg9zMgvZz3ITLgqGI8IIyiTJ+XUpwAvQkaE8DP5BWTLDDKznROFlHUcgRQoMxkNj8IpkFANWhXe
+9DEr827LMkoHX/5W4Dscd+8bThXNpwxdOa6lRdWGlQ2vDCrJnVkcV0P6TdRXpgYadrtkdbG5aow
muz/pU7vRi0kzbr6f6MAYZYx3Y2cXWV4MywSVf/irY+8/JKs1c8hYVcdD9nX4W1gJrEAxFxAPesT
iwFG8XM10plrcZnLWXs+ua815pWUKUF/gV027I1+fMd1qyQ7T0oFZ4mrWUQw4DRAghvWm6BlF/wM
cgwb4E48SYmGF3ghnAT7QnDjJ6oi1uqatCD/helEZWADrccbilEp+cPwgh1VmnV8Do+JlBvJiOjU
SsxOKAExfsz4ART1XvJDXOnUJQdCiYtRAlkXiEr5AvovJzpG0bS1PFSm2Hz13N4/qEliRmx74nD4
LjQbahCbgHQUkA5dm66z+dor6ZoEZpQCGGNvI+rpe/eaZxvm7vBNA/JTxW/RC+oF9jdM8xfgWLv/
aDqzJUWVLQw/EREyCd4yD86z3hhqKYOCqAjo058ve8eJPl37dHV1lUKSuda//uFHvHbn/Lx9iskT
QxKmWPHBSS7aFCuIk1iGb7yt/Do2uUQYvuC+24PlGGjCURJjwibQ2Z4CBL6ImyUkjzzBqAkd9OkI
oxhvELltE+3KxR0JggJfjcsB+abipeMp4TItsklsZFjCS2HtU8LghCCN7xOUd4zdhMy48fYelDXV
+TlK1ArJLlMXhvm4gXoZcYKIQ+Ek6NhW5LDZmBwHCVf0dulOXC60pwhGqeGtU0kIiPijGAxi3pBP
MMwYgTvhcHLn1orQQ7hmBLezmNAmvwl94CchhBR8ErS/8Cj80NtvWWon3pqLZ6Vme0L9C/7O8Iym
GUkW87wK/WCN9QRDKXd+OZ1QjvmYgTDfwUaG9YWFGn4+3sFPpxBhbHG5npHMO/+sMGPEPYQnVMic
hRJZJCDLqMoMDxnssCQl9eOKaGnuvA3zoOEg3/OGiIkLWYiTcNp6Z5BIG0ScmCft8l0RvyqyJsqp
wTFiWOvZFxgHZ0GrQ9jf5/quAYcNa9JfJ8GehEPnOcfIxNr2XbgRXADydOYDK51qUDnZmW/u9ygP
sdrE/YvS3VH49JxFYF2EQhJQjjrCowpDSCS+4L/0a36yAof5ugLvgI7rFIIukYZEr/M6YAL/C8Tk
qWWHEbsUM+TpRUS3M/QEeQKFgAfBleV9uoV74jhl9CrxNljYDm/7zS/sISJItZbBiqOgWcgbtCTi
gcXKB0sfw6MBWkju69RY06Ee0UkxkuYZ44e6K8isYutaMcpWHXxqIuKrMEFZPpEyC9I1jtcHby6m
h4DH7JwE1VFarxjcom4W65ylO2EV/3cZTB4OtJbbvnXu+DtsWygDXIK3fVBRzJ0IlGI3J/YbVzvx
yIs1iPUhSc8ammS8U/2GbxoxhXdLlp/u4dCPSlnolNnyVK7pSTwn4sn6BR+uC60+oCshIy426PL8
AtUV6pS2QO9oa5jWyR4TRrGFwxigCCQrw305vWjEOhf+B6Ex3siRf9+8NhAlVM7b81zwkjH9B02C
+sFP8y79kNTe+WfL4QfDYvmGJc2AHBM9jUFt5VOU93Drav4qSuc37H8hNa6atbZDhNVSpRTMsDa9
JmA8nI3qd4zmEWYIk2eNf6b7PT7/0iYcgyjI/D556Xc7LRgsdPNzCruiBWETxN5E2hdotuVh9Qvh
BZKOQxcCRfVgTHrG8WUsalyJuSIdlg7TwTFDIvpmoLOpTHtDT+NuKgDbXEDFN10cxsP8wO4Gt8/y
hXEIMIq/SIigIxTUejCXkkcDpmG4Xjw9vFg3wcP08gt4+uLX2R9YG/sU5xBYNgk06uus/wDIr0aA
+9ISPkYWgzI3rY+65sxgeTgY9gfOH8A77t+zfPUDw3NVfuQuhZMA+hlIQ1wv5nfGJtlkkUeFpwW3
/gnutgb6QC7ueADxFaI3J0dvAojWFG4xfAysKc7EKS7GdpVOzL/Lm9RjIrM3sCmS2Zwyg4F7RsVt
UWvkZ8/guGp93JoxVxI2T5AtWBurcNJMEcfxUCaQORz+0iN79cYGx25zsybmcYS+Fr821lHKYy+i
0Yn+GU9IzALI5eh+zj7w8IpgT1QUFKX3/sQVYItAU90D4Bjh8gR9nyYiZ/mmcPVmjABfrVWdlVkr
R5BoSSWnOXF1hVE2rYkGI4ODq3NwTwF89v6uvdOirf8VlQm7Iyjyi4cUvu1uMIXE8ravMJ/WH3tE
ZFfKjq5DPeiAocUbOJEXKghOkBmg/GPogA85rHVhQLWn3Atq1I0NW/qg9RJQ0rDaTZ77pdglEEFK
Y3Ym7IUOOH8x+T44sGugYGUzYmX9zwWqSbGfNAtR0H2Q4NiQQr3TUsjIGetzJpm7OS4UteV9ZgNP
EWbFcAJj84KRFbYeJkGanDBJGgmrIHYetjNOYzFfz0juJNaZE/MhLFOzC48MGw+0ekTGAzD12tYE
rQ17b/Z01kskyC7vVSX8x+Fh04pAiuG4dG7gatQY3xYeBInhHNTeif/3i7AuE9ZSwiRpeWc+DUeH
u4ik9ITXEnWNbLWY3XPPudmN4qhewZEIt7KDn/asOIuE9UP9d4gGdFNCV9F4DGMPcN2SY5WhBHi7
iEuHzyOeI34Sw3VB3Xz57AdxPa3+kthI3fZGMqI4TThq6uAlFuEPZPXr3FUXiwXVEg4lXs2aLDGt
zrwOQYotCEZRuuDS3DCB8X4bGSMt7L0++4QUgpt9am/Oe/WvQsFeykfxCLP7FcMSmXOBcw+PrQ31
PQYoVP8pz0AXMNbC6CHjHx2mcnwqXDD4SGHD491zE2B3v34YJqAX8appt3jbnPI8OxK4Oa5j4kcx
LBeDsV8AjxwF44ciEne7CXQi3CswhUDumCN7pIiYkLwsqEQly9OoLWqUKsWDwRVVwkp4efW/ZAZz
SsCBwb+LioobMTfXmODz+Mxy57B78tdPCj6jJ6ou/w4hVzg++89RJrI/1BMs/g3a83yCdzfjdLhJ
RBNfSEM8QzM9HwJ2j2HGwC4fAppWP9gioGGXvnYGzDMncBaINUSIjVVAjRXD+jBJ561TjhXdTb5x
95l/EEr1530aMOYDTLRxrY1SZbZjlji4LxoFPicOB4QGrYD2NVIyNSDNnXaGpPAEzYPe/QvNCl8E
DCv1swSQhk2QaZNI1wt7ZyC5Cpzy64FYukxvK93rKACZwZOJXMbgiL+o9wpMyfuKJrKGzKVcn9q5
vi0qednBcqzKv3SwaT4rgzS6pfSa30hMK8xjmQcgWV9p9iPpC4x5oPpvKdTq0YtulVT2x0rrESum
D0iVfjWc+5KfNbMDLmwr1eCQ3BhzMip0eIRNCAvd4EuMz/XTuG1OBrVjTjlTDjbEBLkfMTNo4p50
0SQiKiwdeRNs7HlzouTnN8QkIiA7VmVxeabUsNDq2JPZctDDYjfn5Xjo1S9u9N1rWTcY9YlqkX1j
9iVLbF9LNo7nPNmQXT93mLJ29rXrRffHxusyqlcoZgE7yEJS1ncgTrvztmUd1c79Y29zakWq48aB
Suw3aMJVNpRytCzYI96CMH67KLu3HD8hdOFKIszPCYIQXewj86ExbjB+SJaI8LZMEZI/9GQZJKLH
ElmfeWAKc7+F3RVMm/blcUGM8Ob5oWWHYPtl4v/dGl/7lg+bT+XgzkUAi5U8vBpUf3cx8Iyw+6h5
0HJS6KSorjxSIDKsLm247PSslHbO/BVALuH5EswaS5ox91xFFS4Gqz9EZvJjOEM2Gh1R4M+TD0LF
91vkHnd2egTcJHlu07mmddjuoMRAmvJzU8yjMIW/Ygxzrb4Iurxe4lJK+o/hJkPSAEA/xH+nbz2G
L/y0Oaach8kf0fSAGk4w2Mies1qevR1oS0iAzOH9dMlWhDE3J8ox05pj9GadN2DTTGuYCDI5tHJ0
w6M+TOCntejFi5UZR+PvcAfcAF4sf+23A59p2h8ObEXyX6TC++DJgFcLRnxF8JBh6awplKLa9QGR
oc3cgE1cefzEM2RTXTcu3vZF6oqwc0sAFDLMoraypvIXCr9Q/Mh+B4LBW9NJebGPqosa387ZQO4z
oosIIuD7eRqVAHY41pesh9TPg5RyTFtWeMIDkxkKIZWuRPEz1jLSi8ETeG0Ow9HHbZXxpTC3D9vi
QPTrvIQQZvXNoB127iFf9Ym60zBuRFy2RPqJyR0fkABtb4qjbRUuvbYudUDwn6DEMZCoKEg+MMs0
/h5wkCgVp+IvUEpwFxXAveGAdbgD4jdfs6oXKIy9SMZN8Z4T0ywEp5kj1aw3oipnrMjq2B+sYIHl
8qhYsreRw8WYttHJvqrgLvRVRL6AO4dJyz6gIr21CC5Q/fyobMt01ElT+Ypy1hb0qdr/PN3zgUAN
xFSgykbCP0sVHwMc/PjHuuEwbUIrU/FcFI4Pn6Z0GRN/GaAwmuHF6ytm9EgOhtKoA/DhDqE1C/T9
++VEu2PK1c2HuhKZ7605uR/Rm/qah3lMfHAfavhD7aTSAT3xBp7Vj2kiODDyy2Ouw8gomSaMSe0h
Mxv1R2kvRlt3yWXcYyYuk5Pi7b6u/BPWwOBrM1JjWgb18MEQ2xKZINo22WnD3whmpEvBLX0DA2da
JPEKc1+MYAwcGnDMWzPFMYQ/+oP8wOI5ukMbfnnNVcYfg7kXzE+MSO2fHpfrlwuDzXw6Cgwxw880
t1f7L6FMij6mrz1DlTFE6+hfRrOr2/B+xavyWS3ROuVHtHIK8rNLG2Cxd1RmsuqYoxoZ0/ZR+mkD
hRsdQhb+UILQylCT0KT0YmWuzU1XG4Pq87i92CF4dLNQ3VM+d8jp2EZ5clsvH9+WeYAGDwt2BA4G
rjRkY2GvUEKvxbcz/DLXBdRw+psdNr+6y0CM4Ab8AfSV6jO8YVV99BSyS14s0E4gGTZG8p7RIvwq
YsSYisTadnfUSFdJ7hMFGnAxuUHxM51m354InlOA/imM1ZAuxCW3oTybYCWjN8kFTjcETs5p/+7M
JsBj4S6vGFcVVgKfbTDS2Z9vPifQR0zklG3P20ElbxL7AdFFj8AqZ+ZQ9F3hqwhJQ30/EEDYxQyY
4If3lmZnnfvsO6UZpdvWZwK3bHTIEL6U+Cny2D6G36jkR2zb25bkrrAfgYS/r2R4n42zLvLQD75o
m1WYoeTtMsX7YPhOVLDA2gWX+uZSoVKI9m3lQap32C1Uqlblol0Mj3qdtv2SEIhCf1lAYoLKGlUu
biizRvZZr6zQtGSo9U+hhiESR5v1OAMjcpCq8U2Nnxe2RoJ9K6c+Ue6cXnCX2qjpRd9JD2s3Jrmw
XIWCiaPth6Gl/d79fJRIi/YVlLoXaXdCntymN/qes7CLCJyiz+JHQ+8cikBC303gVI3hyNbk36Gi
Yxsp2a5gPTyfDKHmDEHv5LyE7N8M6BgwYzA8rMHpcfwgYaf2O0b+b8Q2X/VSpPM3tQwwyW0h7dnu
nwxRmaGzGb5decabRYY2GDGk3HWgmdQe6YYw7d8UAOPaI5tcjswFiKrHTNHOVpkUPs5M9fI1wlh+
/NNpp0zvLPLUMmbZ3pdd+W1BigOfmLw9UA+BVACjMDA8BO0UW/kRJwPwLAbEOAwTBocCzRBW+WHh
gs0rS2NO1wOoqo+T/RtxMd4+OYIcQdZGZEEGxStWPjvtgLTQrk8gwBxYPWCfCboKm2Mv0Kb411mb
V+GySfy+bM08zHjXyTDHoGl1bv9cIStljruTIc+WNN9d6cBRAdxuQzL8NgbuhrgR4yZBm+5oAf36
lwDR0WOifpxikkbJIr+IsevKnMOXGT036YimUZD5sFSPX/M2vOH4gj/CuDsOuImwZwBi/qpxOe5j
vsAUn//JFL9MuegiMcqlYaZxPPIuuDkwT4/ylf/osHo6Eh6WxbLnmGykMJ1y1ExrsCDgyidQzceK
blvcOBgh6ZZg8RvQxDBT48mkxTxEJYGRddiBqIHDldF72o3Jy7brVYUvCNb1w3V/bDj6Ul329tkp
J1H0fnmfTJcIMxtc/bD81g6R7KXN+/v7jb+TxEePI46M3uQscnJZlnKUjrPlwO9vFSoudiUovxOZ
aGxBn/AIxIuFeVFHjxNVKyJL+SGo67HouOFat3itbh6YA2oEXJMEo7NcpcxA+EPuEmPtPaa4YOCB
pgUBSKJw6H+NChLc8QuYDULMxtsYO5Jyle9NQiJmsMQGO+Z17405Z8Jlwnva9E4GQTgwOmQbrwHY
HrJNomlGhZ4Y52YNs2WYoYrKQ9UfzFrOdeAlivt8+eK+sII+jLacQf9csD10DoqIcwcmy1NKxN8I
4COdkFDJFXsMFbzg8a5gVW5u/1j488x9Y+r7sJNZE5cLMJQx+xydcDFTqcgZyIQpfo9dgLMgzVhc
LUh2YLVj6Vo6TwYJrxiwCedqoRn5ncCVUW48EbEAhSf4/D5G9SaZpZMGxn+7KwMy5mBZwvfzNz3M
lYQTdy0kEMwcsHoLDCpbOnuiM7N5P6qGT3T6114Ev/L8BZvlekViXT1MmuVy+HRJLhWIMJsy1X6L
UTfPqLHCY39C0A7zNWQAw4TimSo9W9I4HRbKWbCoilCU4skIN17fPGvnw+TnqjZgjD9wIC/2PDo5
/+c+/7LdCwFebR/foQn7oG8N8UFxCcHpxlJ492d/TDPtIwRrmI3PCSMBH7bwnYxZkaQAm/H2dyQI
xK+icg0lrPT1S0ICV+HczCBJYqJzbsva2NYueyIr9YMztRk+8bI8Gj5/Vs6d4dxCdnvYL30jkH/B
+zfurkjjCQI/dy9vMDPbGBNb9zmYHJ5hv1kgvKofa2TCqvAYgK5BoEY67988oglv2hQvRqj2yE0y
mBg9e4AjJZocJJgfKKq69Rtx1Ovg5RwRDFSzWLmN5BAC9e87xrnAy58jhacaUYRYflgXPGEv7OH/
1P1Ti+482pqzwWRw7hwDOE+l9nD054gU1jusGSdu1/HgvNZ/4wzPP/55DwDPMpQE1wIH80Fy1NQD
V4ECa6L0Oejs9/wQHa7foxhVljvN7RYlehIgAbE5gyKjinqO0jPpA87be84yEgqw8fVAa5bvNUEN
4/syn6IhV716QYJGlIzTkMpE3bLnLh4XVcASxSyL1BNZaEh6gS64QDYBXKEWfdbmtXX7vgg8IWD6
+Nvics5I8sgsBdxkkzEIA7AJn7QCE/LLEMyGt3Uylibp9IvLbM99hYgXH5EaDKhlckx/fXOfmba4
cBNKKWw5xOz9PuVisR/yNK+f1O5zVeTUFmOCd+EDOT2iYD5uMn5fq2GVglwf8Kl9f93H16KJpTpK
Q/zusdDip49paU3mFgx32Jx4F7+J4ld4giAYnrPFZB47zmBn8spuMALo3MbZXNZdmSp23eAabdrJ
WCGBkL7dT8aCOjQWBgEf8P46gJTCUtxmjDlh7jgloFW7YnyJmQn7mfuIB8OOudDDv+3BpPANibO9
HBez0gPQ29dBPzT/DsP+8PNPqohJZmgO4Uxz5MJYXXAK041z4AwEGShl6a7RSF8Tk4gpl6ZNg0ue
OChHoN9wpDK7JbyUSJIR1lc6rSkoGYDEUkWGzOk8OvyZ+JIDbA1iCAquumEebMmO7inrgsyuf+yE
KCNeRiik2NPwLGDsBDpHZSteGUf962SSXZbNULn9YtrvPgZozDPQH5PmxdCCWRvxKXMd/SOsoto9
bg7OmSdnkg3JVkKDYWAMfpHH7Y5H7Ok9nd4fgaPUnlPp38TbHHaiEB3M4TD82JRP/ABpnHUiQBE4
s5n8esOPD7rMwI9ENjwS4fzgC/wkq5l19QqNfY6NyyfgSX9InoEkQwv1uQbdJ3HNkEBOIH4GDjMy
+mADGfU0a5ZYmjNzUNLzYal8wnIjjC9gVEEuRyXnSyTJlkFD0B7eYdymsCaa03AxxDq9AqkiodD9
CcCHEklcOeR9900qdDk8w4KZujWdbAUIyLmcqsG7ETK4Q4g6nsmx318+JSwEfCyjEc7h4Ur2JfBR
MSJ650SUZMtA6AGID6rtEvUADP3mB+/kwlbfxCBFLe0izLVvzMcPDMt15zRhC+73XP0LR2TAJF0O
nVf+wu8B77ouAhf79dwWNJipgbFvDi6QDV0b5VeWzjcDCCaalUPFEPMndsAE8U4CJe47hYnWldMN
BhNIdpDvtOevfEleVFt2jiXVQtkycYu7E8umgRvBxwdxJCwJfH0Z0+cuV688mTh8Oyh1FRj6kNIW
qHy+5L+x+32n+UkLtT92Y7xZ8fxE93mz72vdfyOZqHABbgIcYCKwc/SdP6bCkiuNyZ3wCL7ifvTx
49V22aqOBy7wNX6cwkee/XxcjCB9rIScEzSU41QOJjxUPJVzhmuASQBKdMkAezgcyP4T+kMKuMrM
zT2EA4DMIw56wOPIFkdi9K05bA+zJATqgaIrzToX7g7R78rwG9bEqPFxjKnm/AARIyE6c/ziIIVw
b26pXzVPh7uqXtUrtrVbfCPD7/BJN43DCriO+IaUYtBV6UJnEJ8Bu272wfvNNh+HYo3kY9pr2gJz
oUw+W8Rj6kyfcQfhStMajdL19wxy6WShuWBruA3pWWgK1vIsC6VyDHdaYEXpOmcDOyPRYmcpcIVd
aDRCfee5fTJK9x9bkkaBSPwkZJSE2hq700aYXYi5WvW1n2eaLDIeobVI64Q+gQQ0ZWkOuYc1OP+/
KVqpje4nKDfKtA4GSEYS//CHQwR0OzOkY8D8m24gvvlMRluCBXw4ESeQe0BsFYK7U2KcIjN5F8MZ
hhezZwTw2qD+ZOxd/73+dK9e9vgKdUhU7XecxUZQMtGtFs8Oq2fKN3JWilV3KlY0tnQdG4StMADg
EXELYRHakP9qBmK8AB8qCpNKVv2LuwRbBx3kiZVGFmEu2/Vnyl4HtgiOK3DbDdG2ovKTAlzoQXxv
sPr5LMJk0fso7humBwXmISR5toXY9ha9Tj+NuT7NQjpCptAdxp94hOQD7yBZVKH4PuR2lWFEBU2F
Hwz3oxa4iFbweGzAt7EWerwj0EdqH7AyCK6magNbHmSHBxcVXdpH7MoWo+vU8p/C1s6DkYSpi63I
1x8nes6d5ygdoBUD2xvLPdJOHHpfgZFDUGf+DrqZcar0nHpADGElNnJprc74OTBvwbzkMWOC2xMR
M/xIJu1vV8LtuLM3cuOkQLdUwRsktkQxkFwTV62HYcMllS3h6U1MGR4XJQMwDL3hTWLBmXnfxj38
YUYC+o0KmokXfuFQT57jDjPZ1W12IwB0rIsUL6fuwcsnpmEo32eov7H2xvyOMdpsaG77C0hXW9Kl
3SwJ77VdKqjcJLuAJykuIWWRjLZHg51sYxJy6MU9tBPoIt3fGDoxvkUoDmHCY/6OGfxGRYlIy5TF
2sd9woQRcKgEY7SlPizEpiStOy4xDwHlGzOx5WOJDoIdoe9goPGzmbwF1f4+Khx7vLnHAoTuOQ2T
fUx6UMASVEcUmLCD5h05O0E5YODtCh/wj4Qf1ADsTqVPD/rYQVbr5LkEHHzl4aEaJeWO4QY8ZDQQ
gz3aXpi03WBjUlsP6hU6JcnwkhWj8luHWnY8J4aaIa7MueSRt2uugV76ADbikxK8LszpQJE4X8lH
QOT8cDF5EhpZUU0AbmAmXzhQoQcjgQ7jWKW7GEY7h0VTD43DJpl2APM0u7xjt78wSHae0QACPkPo
ZVUgOZWOFUjotVwPc9bssQNV46XKo3dltaFWFHY7/K1vjY8cQNPWsuR+hrzXlhalwHDc16PX4/rs
TftnkiohtjcUYPjNUXOpa8j4GlZSuveC24b2yerWdA39urUg1aOXULrFAMtjmooSzT4oNnU9jXod
wV7n0RGuVQ0qC0jOIeMoheSLnVti1eeY57wPPoqGCy6f+Zum9wjRQvX2qluQZXNNWQP7g0Er5wbL
oF8I2M9DBs/wF6JGeWIZiZD3DHu//rp8hclQX9DXuaBcFE0ZYoYFX763LYav6zeBFM3YM0If82Bk
gmxqlv7Q6xp+OjdweB9/VTBiFBggDmyF1/yw4B9nA5+PH64Jr+Drdle+J6CPks573zE7RQH9EJs0
JLFv6y6HxZLpBSEB9MtfmKzLXAhLeZMsXyQJaBHEmAOTvTnPOSjvYXJbvtb3I4lg9ufuMaCjJ1SI
+hDKgq+YAGLcysvOhk8mhVhQag5lQM0tqPhF/4Ybdz7mcIIGyYXecx7wnKJhniAp1EGIo96Jivu+
v9uPuEUH7KsTmakUqyZ1FHol3Xp/rf6edgQyQNeSx/Zw9QUtbzlMX9SL4K+eOWuj70wbfWfmCmuC
GOJwWdrNTsb1M3pBZfV/yjht7TswCNK7WvgMq0lAKl3CUMmcESl8w7cMiXLl5EzYV7dVQXGMBs0Y
pou3Ev94dIj94iCgFOwdgsfgAu7QitlJhlfxDrxMCQcrEQcgNoTqGyShGkGzRnQBbWhzvpzPIIQf
78bBhjncw+0jVPB/fvflUFfO95+dj80JWFe+/jETQj+ZjFQxKWa8BmMuuu0fs9fiwZW7KhjJbZUK
wNmTgkHAexW0ODnoGB8yFMNPpegiMEu2JpSYD4nN3dBiDnEOC04PHuUvFrIBJqr/xxIx0OpPWhn/
Rx+sHWkF9X+F7sZ5XYFUR2Yfkrvg8TfivFGoshN3sH+xR/WHMkAInE3264dgOpypzeima7ekQmsF
KCqWRvj72igJ0DMImJ7eBxYLfGjxAgg0Q2XpM6kYRGCuoIyIHHBzMYJ225+wylMyXkrGqhYmZAeA
eiYxKfoEfM489J34BKUe7YOKrJt3D7KBpzwm4h+3ijWoqdT96v7wGOkwjcUT99/jzs/XNQ/L9vsP
K6Ko4rDkmb5CGVI67wcfEw3pCwahnY0EX/DpL+uYOgXf9bgmgakSvCl29oEv2LXvMwIM/eH+4MkH
AlbX5xBqIEOltgIRDR6JoBDefM41Y85rpC1SxE3CwULkSfCacDe0poKPx2iVWW8+gRoQFCtTshgG
81jHVD8tPxCCKeXK5p55lAPUnPSDX0fHJ0qaV5uE88RNqV8w+ws0a4MtbiTh2SDUwrDWBGEV8uPN
FwJ9lu49bncMVEKqit7UoBKT5xmPxb84hpeLVhmpCHBTFSQEzdrcR5hUvTNIs+FTZABzPokrnLNz
oL5hD0A/VNCMqxVN+1qRh6lCZjHph3qMFcCQugLazdKksWZvebnpFfYzNqkB8qVYAMxMg7SJPOOZ
KDcUB7fLAX/xGAau10QM77foMaAsC4FnB9WJ7rK3I+GY8NZxQ0GfE99DZVWZ3mvT9VGmxe8LXIcc
4AvjxYPzIFO8xyRc54TdP/ZaM6EI+dxY4xEABTwREVIe/whlwDtPFx6UUF3mD/J9cX+YYX8optwP
L+uW9HSEpsNJ8sWro46jUqOFG8xN5j70FxX+VLKlNTEPy7T5YuP6udst05ytcmaiVrv07aD2WFou
4UaI3ntKs0o6nxzryIVh6hXwaClDSbOKb6NslPi9SQ8hL5Dy9jZ9DyFKMKcE9YJjpQ6xgm2auRTV
8wOeLaWTJhOg6qhmmoJU4b5P59WakS4SRJWN5XVm4HBDmxPVPP0JjkpzLTlKzSq/BQn4msPBpfqc
8Lxw5n20FN0v0JlQcGMUdJxvg6xSBpq9AWaqDEVJsIb0AQyXhQShoY26rzXkVEwvjNlAj1W/ie4x
PO8XTcmH+sEy9u2ZHS5bYhQCykg5oUaowt6M9XmgjZFyTsccRFgmf518zJnGF3NsokFsrtpWjx5L
/crhQ/HAJJell+JqAsgjeeVgfFeWaMPQPKMEkzzIINSddHXNyrgBZg721Lm87tf7RN2M6yCz2jcv
mGLsS2m3YnNQ5PVvsAEe+PYDbDyrbvIiZ3qjztmFzWlKImN7IZ2GdDgv06FjtaYrQbX0ORIs+fKj
Uoy7S+MTAhpx5mpnNIi/6/2IW8UvUKAWYzVF7AZTGy6j9MKuJVDOnNyQWQgozx4THiLuLMX6a/0I
ma2hZwJImLYaehNfvWoQ4rZcfsSI8rVD12qV49+6YwpvBrX/mDSXDg7R4nZmgbgGslNO94wZ/jTF
VBN6tGvI/u3t3KYHLM1CtKc4sKN+vo+pCw7bWrif3MfJwTJ4DWBmZPdmiLBgNi7NiXwLmAIwSTpj
6WD0/BZ6pzRLfkxA1d/kQUU6TBlzsIsrmEEGjTRVQaylTT5ms2B8AOtFXrbdwphRDy0PC46E75b3
K42EBhNCAk0qDuocj+KPrcd0K1+/XNHki/pxhpRB9XvnYpjKPhURn2LYg9gjC/uLJjJGrJePtRHn
jjKpKUTYuhhfSjBcK3p3YCdC7ODYsgEtsehHnAAZBswHSdxgjlMjPZ2wY4IjRXf/hiUtyNRlqERY
7DnCaxOO94xUKXDzDlYO3SG8X5797x80rQbSCQg+zFz4U3DFSN2lhhm/BUXZx2piDAg6kTgVNmJX
LY8YzVnCEuXjPIe9c+V+UaTgR0/Vn/jKdIquL1Dng59FvwUOCC3YxcFmjA9ZMnuuQAsFDsvggNNW
kNoAhDYFg4jCNngH5u62agJ8/ijoKZWYKuQwnHNS4wQbkdduzylwo7t341tgcTqhv44llMsw5Ogx
s5GASExANxg0nFutj7KA+StjTnQEaHeEboEAIPENUUGjUyA2i/y9YgR4VXMyvoKHgSRn8KHrQDzn
1KKThjwr2RKYCvIRMJgB9SGGMefGAioVVOwLZr8gGiiUbYhSkj3VHNZaIPDPx1nczc0FrnMhWMh8
RWGJkUx/Ks6zDDb2i90DEwfFg8nxb9b+8hVEfcRnfDHPkKbpjGLglHl4BHj3EdPx0sblQtjJk8Cs
kR7mV6Pb4ubQe1ptkCyEBuqGLYEWkJ+0EAMvxlrYlzDPYmQlwuZ0tFfP4B2YYzz5g3JUTH6r9o9x
RccjcJQiA9+Gxq/HSWulgcFuNt8QFGPyfAmF5kpyGOvS6IF+9Bl15hHxAUgIYAnx3R9gDTRd44wP
OBgZlv6n/qWEwc2JsGAxzWHEmvP8YZOi4ytxuVJO0rTyy0svbq138NtR4mLVGsAT/XvijY//IgU2
lpHQnpBN+xp2DMgVpq/Rm5O0s02vmD5C/UprqeJd8VrXR4x7aX4w3RuhmJZXefwb5VHiPGJyx30T
wi8VzeKBvG4lZ04nwt1NX8wvzXFBkQJRH8IhMUdgyO9jzahmLVzJ+A37AV0FCLIrEKLcqyYNWqu9
4v486v3arz2g98JKZz0OaW+w/oB+ARYbkJEA/6FVHC4q+sUrTGl+4wiwqrDv/60w0qOlXaNr8szF
hu2idVYt7hTNGcEKHDz7j5OPt462Esrp5ECpWmLpZfolbcTHIpX7D0M7TCUyZ81cJ3HoFh6xEeaz
ln8sn9vI3ANuIeFjkHZN1s8rNwKboeT4XFdLduFQ8cttslFRfU7fpxSysJtAMnPILSl15waNCI/Q
l9si9MNQbEGMplUzeo3TYLwTnaXYCoTrM283LNdC2Y2Y1I5eFm+wYrHS9jgPFquIhJGchMzqP+51
zBwdUwiTj8/478o0+eUzSU0t7KjGA4y6Xv95f/A5oezMfZEjAsKE3ALD8WHjQGVx9sm8hXPbusDe
CG3AgL2erW9bt3W3sAMdziKn9p7u12d9kDqjhyJ2Rg+R8/0JEeIH7SkSX/9OQlBLhL34JTxqxNRX
vHRcXf69cNpLV0yBX/Y9yt1mdHN6lhYsmCS5K/FBxKwI06ECkpIGoSZ9EXGORSfDQXD86OkJVsoh
BsoCOUWSy++Hw7HHfyFyebSpthSJz9e26oqvEV9FHmcIq9TRgU6kq+IdOxdnIvwXoBJU1moF4MKF
/BOT6Dbg4ReJHKhVn4FJTjthPjzwAy53ayF1JQ8eKTQbSuqmLsmaQcqK+mJHSy3IjL32wdnDhOwp
jECoio1oZ0S/tfgEt3+HyQ1pQ0fZHgvV3U5wEDc7DPGh9j1DqFd26wxJCZgOd2OuyZXrx9WjkB5R
s3LNQHvAVWS35xjYKjyWOD27JTe8zykNYRPBjFgNpfsj+2dNpiQ2x2hKqSYmRuLIk0dQbERqCfGm
7HKJ1wYHblrC/0ucwVTaidsEfEe8kTHlM07pizebCYWCL3JxqKN5/hhD8kIw3VXi1BVXi62QNcH6
Q6gjBVhru0TDi/XI74oHKsez/w87ey5j5r1Wj4VI2Lk5kbjfLGqXvVVcPJZB7gYRf8vfC8upv+ud
1XPgl/Aeemy0ccAt4IYYzhp1s8MNweFGfPHLZz250ep4XC1w3hSLLCBTCeGEao3W8Fdv1pbjwqHv
RA7z8hiB8USveZk+7GEm2NggxZlHffpv5SDfYId1cEWwdyncB2Xb2dMaR6iIm2JHeCUdMU9i3Sz+
4nVhjeK/m/XBsaf0efGLIPqtyE8ITIgSIiHoy3P8u9JGcVOJcOHX11oQs8RG03dJSLXvnAR51N80
GL2IBa5gM3Ob6vYxt2BJ9APFAWt3D1h5IGjfikzflQyyJfI0BBv1M/w6ruINBUdm4wZco5htxios
h7OE84QKFfEVzrOeeNMaHjD8Wt39dPSO9TD11WlX2rh/neBojhBO71/+4fRMLYUEq/fiMzG95/Th
FA5Ob9y/VHe4P+L5A9FBEipIOsJT6G7/ARd6nbADSv3HiUeJzxYe6bA8yrlbj1D043zk37FYapeF
s+oFfL8JOTAxiyDi1A3AXb6BwnEtw/TitBVXUaKU9QjlrSGPlHuWDA9WMU2hHIAxpjEx5q4RdWuB
ZxEIw1Md5hRWRKAJNlU6b9ZfHFyMaz/j+VOGWB16PGTDBiwVPIt3IVYye6mHriYcDJ88PrxunydP
bCn4hNkriAqz/9F0XsuJbEsQ/SIi8Oa1vYemsXohQExjhPfw9Xdlc+4h5oykQU2bvctkZWWxsdFg
g7biMg/Y3tDzf/iphpiYT5wkGjk2htNEAPNvAHXDIRYkEqSt7WPROEO01bOnTCSze2T2G/MXRY7p
NJkfLR0Tu+Zwn0GcWM6QfvolTBEf0DR1X3SPtCqDOQrX0ZQeDA7DGCD2PBCI2Rk07VdviVgcg368
dKYJbbK6skP3DIYtlSQmNiy34ct9dk/pyz0jAHUDf8buetvgr3ti5lR1kb+Y24NamtYecbete8a9
hGBqjNEjU1PsBaYJIApddpy+FKzmW6+Ki5FhZ8u1bQxoluGruFK6blmXF8U0xhCdMkbyoJs1bwTz
DFk2dZdDriIQk/W06yE5OgQXKEWyMDt2B+bYCmNYYNTtR6M09bKsbAR75ozc3EOqdViGbbRNJc0o
vTJU3wKb2+sSMrrcH56YAYzX8Tu95wIP3OlluX5GK7+tCA7bhzm/j1FMcitbI2ThWuzjp4mSp0mP
sPgMV/sdNLp3UtSRF6y0F8sGgl5WGFqxEyMLH5YkkU2j4sXaQWdEAaDkbSPo6ey8Vw+8dm2M1j5z
NjqRBBewWOCSQY1PkW1E3DgshWiIsNCctX/DGd/tctAy4N5DZzj5FefjdLo7f+vvIglAQ7C12+5u
UCcVgZ+RVIFbJusBd4kjN/wP1VNz/U9XdA1lj/jpiFgmav8QobS6NN0kBx+QOlj3yvnJf9vI7/g/
Dq0Cr4MjDUAZXkZC2FhUlxl5JX/lbLjT2x9+iI9EyoqFQUTovi3c8A7SPGgeoTLNdEF7/GJKiBa0
CEHDh4ugFc9/hoWoQH2j+X2PBlknBXogxwP1l2bNnWj9RWtjm674PSqTVJU5Gg7Oh4Hkt+JTDvyn
KifY4SuoNCTNfAg1I1TbQNN9eCiJjT3OPW/ppcvUenZrxqM3wtFkmXTPTMtkIT1tbsZS4VMwrbio
bhqoYVkMgcurLIqtHdQN/mMDWRbDULKgSgxQoS+L1ratR8mSi8II/DncIEX+OSpwVTg4vauXYhjw
gixBFLPL2BMaBx4/dX5JOwynZtx+MHIMrKp6N/Q5XsPTz+XnnGHaYMg9XEgF1rxMZLIyYRkaD3dI
mEKRWKuZTkbyxJaJWCby/egR6orpWSrowAoUZoipUy3BKkDEuvtDAHxrZ1Pst3cenHXU3vSA8Oj4
tjWOVh79TrZy9dYuoY0dclfO9smqGSMcZcoOucG64tqHWYDEXMvF383rfOC2r/UhjTMYXiYCgLL8
QNkIa80yMQYLZa68laJ179x5OqbtZUQRmKINpokTm89P+NMEc4ADVXRaZd8myfQ0oiK09xFZhKNK
KniDuLvybzyQuxR9eOQOOp/ImeJ9DbT2h0PTnhI1fcxZV6y4qFdhoMkmJgcnI0SRy2qja6HG9K76
pBjfi6Kq2SQroS3ZeCF0zNRqgtsSyiVUR6xS0ey9NhcND2dCk7XarDfkJtjugd93e8rU+SRl6nxJ
RXCNtdflK3BMhgc7ay62iOZNFcTBoCPp6KQN98bEmz8taTi2tHP8NmxX+e2aBhSQXOXxe/OfBobC
d7F/f18U9rWmH1hNXKA1n8MKZWkCgdIk+sYHfE26thgK94qeCYntB1EP95b2MXwbgn1PH80JxHPr
jtxjlYWLcSQOknvOyRbsZn8d3z1C9WQbtxOiP/LWkgUrLz7UIVWuARKsdtJRXEX4JRInLtQusmeF
vY5yjg25c8uvUExYlAZrtzWo+IRjZBY6XaT7kPDUipfJ7/h8qLlcLnP6KUmndTFsH0VnujJFnTus
Vctq9muKQ/ijbm+tU9K/VfcQK5QjJccMKXRUOs6S4jSY2UHA0fCPi2airEOhpSwRNPMig2B52Xvt
MfeP4HYX30M+Kl7/U2R/iEvTUm/1V3wONXv7MyWZwXquODi5Ew6RNJrI9xDv3A4yPO1kHTf8rYuu
C4FtjQ7ys31zqi40sqpLIpweaIcqOGjOX7/mIHqVMPjE6pANl34hnc7c7eAWbfoU/aIHDEU6FRmK
k6yRe7jRcwV93mttWJ5otbAknzZN9sHTJg17229IZSf/Oao512QVbryq3eCrOgt1ITLwZXBMGgyi
WXl6K8JN5NeseRSkKyztGfRPNfA3cEihpnTq1BtWxb8HT2L0coIKEHng03w4Dbi68lCEsUajp1xH
j2dHa8mMyFDu69uej4ynMdlQdYFeRTMt7bLMBx5R/7apJNEp9nGaKPsgJx7TXyI/PkTt9GSc/ZJ7
9S9F8lIlkztXjACZvMKKIwILGnIBjfHePeiJZieWdCBl1ivLWTGE7KOi6JNBknyzxfbZR42USZtF
gjwHvvUvyXH59BEcdSC/KLkkxTw77Ik68bReB/tK5EOi4Wg1oW8XKoUWFsAGCw8xWkuMz0Wj3SmH
mjVIZFQnWNXb9SqHLKjuLp3RRSpus1M2iFkewwNJ7GwxHJKiD18xHTlMq8XeMXWzuNhLn/lMRInK
2fT6XsrFoJcQe3ro1x2BsFe/FVQd4Nc9vnKPrN8nqLlna+UzmBueXC1hTC4FDukCADlShlI1AFqV
u5/IwLTsjbuKW4jFMPAZCyy8W1ZEkyw5MOk81KM2MrUmrAsg1T94SVhbRFgRNdC3jRTDdhrJoCbs
zJBAXq+Z2bDQDDNKHprCJHP7sBofvaPXsDre2y150gRAR968OTdHoADQAnKcjZ5iEAZGYyUaPWa5
9Nr0pijrYClNr2MtrxnIWQkJy4tVBexZR1TsyExQ4LYYLsBPtViP9jXQpz44Nuxe/y9vILX++G0y
HOkZ1ClPdC+Iic5iVCGCEgpDWe1OmgNXlQX/IsOru49J3a38as0S09WcH2B/9C8e1oqZaG8Imyei
tatNdyWbhHX9NilLQN48RGXoui+HH1mj0YhwnGgb2+WTtG3Ikw8x7ePPxX28wrllaLXi0uKc/2N1
CIlZHVghpbiyV5ciHpdhWRN6ZooflL92rBYASstq+A3M546MTM38bTMNMz5vVDOWI6F4wlh2ClIh
o9b7LevqgfAsc3UqFFmxkqwSNraZ6E/bXuqX72ziKw0M67ieMJX4e2vp8NCROF4n0nEwZa5yYcWj
lIe5axCz+EXG3PBzAEcecNml3ZiHrNfNkbVoWBxd/mFl5XlmRkmQZF4YhkwYuVgTHavWlaXQM7jx
MHXvCW4xDr+3yTYqp/R1u09uuv6sRs2YrjwYJXE5WY1nc9JTo9xn/Jp9Q8fY+vT2Ydu+TWuDO6rH
W0AA8kq7Fd2mNDcYyxr3p+TVlrRJcAeOiytiWGARIFAlwpxVNusDFVqoH1D+eveI+yCnO+HsvDiV
fs77DWE3sWLMkltZappipbG22j9VLv/mNBkL1+bPwxlp8T8cxe5ahsx/OduVrm7OM1j70Lv9Z6Ad
oJv0cLQAt9ENpn0TuZNyUHfJYdJThPLtnQCfri70SbTeKMNYTKNxwd6cC7wJluXOJ5hHeiMmYD1F
tEmlTRc+MrIfTqnb6VYmK0iAdmUCzkNiQWyEAplKEj+UigcO+igf524/852/8ymru5tEyQMySS7N
uu7On4xGXnjwHWeid8BNC+rpgY+55+W9zfi0Bth+FB9oPTnaMLv/OON9+CD4det0xr3jG5da8o65
MMMXKUutW967aN48W8EKrLTiUZk+IDwjYQEpkZycr6ejPE3wtqIpn444u8Z+/PyyRtihGI8G+23r
w60A89YyfNrbqPK7mTe6yACwFfGjK+9l7aEk+tuOsQ8pmKcMdWYBQA2HBIRGRAPIId1zXiC0Jr6t
aX261PN4CuuBvJ8k8U7WCyo0poOZFx1vdJu8fu8BysyMAV9jgiBjh6UInElYKrIx1AN+agatrBtH
LXUz+46abh2HWQrRGQfKRYkXzwHyjhwFGSStw4oRTsyEaP882SZCExq9O+DxftwQphwhIZk+rL8+
uLnzZuQQO+Vs78Nt3TqO6Y2LEQJBaDvAwADDFSAbIbIHnd+7hzUU78b1mWmVvsZz0KYZponeevzA
SiwwB7thp54caG4kcOIfmLdFKQWsFmPNhvVX3ZUj+3PPXiCuB1qFwLHwWcIXBd10xJPBy0PUFVYH
lrPjd3cuhQ0sxhcFXYZhHKN31CGifjm0fnIXtGOPbNKzJ8uh72EhGyMMUTiJJyjpugef+8U2unAT
FF/IbpGoxlSYud/6ZKINtBEJtDxgKfOTLZcEY8wkL2E9qwsgoxegOPrQG4awz/rMoITZpCBwy0wb
Mvt7iKdB8lCZDQNci1NCthonw7ljrQRcy7/IjgtgmdkUTExFmorldEK6ZJht7HZ9r5dUiB7Oy3nR
xXCztJk6mTxCp7serJIOUsTz9aCUVSZlIp4JyKIOs2GEOQtKL4VZgtiZOIgHA2YUEnq0dTasdS1d
zoe0azKJfxYtD2K1sbhKGQh1DDjFd2lideMjwKKVElnnch/AmfnKIXZOqRMhdO2WEDBRUC6MVNEv
OAvIWjKkn13fcI+6uuIlAIqieOi/xEZKCebz+VQJpWTu6apyrg4bN6xbvchOmCWwTFOGsSbTCO59
VxzFsa2ooOoJZcnyfDRC89OkIU2PXPAncwBNKQMRwoKH4DDPY8aYse7apIF5plyAEwDtFVhTs23D
8FfIwP9ChSKlS4bzVrDrQ/sFbX1aAu8AyNisVk89BeJdK6yhsNemiPZGjle5P7U0zn9nUDsU/7nH
FBXmVhDGkCVr3AjpswajgwCRPm3Iw0mHFZYBWwnDzTPGzZKLkhULMNNGVoJBkjCEfODvFzO7oq33
rWfk+R+efikQmq1gKyhW+sFT+UeGzbMBBiFo/OLjyo5JnHWnWK8kWjwCttRSXj/1QIdBKRDxeaLU
rUTsCvgEYu5VfIVDcjg04ZKhNt1LRH8Ro2VxEXIbgqZUjflQCAPTlr9WZkuHEa5D72+6ymnL5BYF
77kQClHW+yY2rwiHxFPEEytF336IeGgRjxKSm0NKnsTEgGJf6J9FaqVL8EXOvUVwcgZNXiHGl4AH
FQDPhqkA54VCiUpWpA/4rHbApBmYZ3X7msBL9A+Dtisv9plwMThPbPer905xq90nlYqJzARJBPUY
GsEiGMlzNQSWw+Zibcybk2F+XaiSgU/Holw5UKl7x+LQB0TMtyaThiREIPHpNm20PzCXLgZ5y6Kv
CodhLvagXlP3vhQTqjx+nhWhPikp7HHrPJY9pChXXoD0Ylb5ih4eRSUKcWYXPWD6+RbySe/gCpDF
jMBui8yf4me137CWpd590fIJo8jASaqfLeRU7XF9UPePBHg0zNIWS6HPad5RWWikFcQb4PTRr6lS
nooYtAyTrw47LNwA8uvbgqEB3xeNixo0bvoFJAR+pTyuZlp4jcF7Au+nCxNC9LA/94XSfq/6NOqY
b5gDXLp5QcIPBcObtxlCRmbmEaV4AQ3wG9ZXaArVKRiuzeCzbsud/ZYhkThCjpg/RxvqhwoCD8Zs
hu3Fzr71BYtT21ns4uoRWQyn1WtNIZGXGHsy7UzJy6E2ov5O9eGBBaqhUMjssH8t8NaShUI/wirb
E+tlS1VHkADCrYWFelPKYEDKiZJLOznS2Mm9p5SD3t1mrpJkhWwB93Mybz/cpmuIiZOwKVaOO1Zb
fqZErbQzMseS39mjcEUQyE5VYHj4fQIT/L7RpA0VOnYib7l12XJ2ROoDSYg/MhxvmhwRNdDMHQi6
yiGnkQbJIyxgRFHP7blRlEwThpIQblGNm5aBR88+aWZgM06R0dwZUrm5Au8/7DEvD2gCjeVgaGa5
CmckDBn/5cipquSa681YAQxI6FHfylMzCzKTt0oSuIAkXJlxvC4Xr7di3+G2WqAWmCSICvzldHz9
SPMP+bqXr6GnYXlW1hZEi/elHgMCFJNT9OUG85ftmWkqB81H77iZCmXkAItaJsfdcCiiDTbGLgZr
MU8MX1A8UAJbUdBTito2cQYloislpZV1XQgwoiiBWJm8Mz76Cy4WT5Z7ooSHjF8wOw8QxMrLcwQH
tigIYq5AFwhYcHwCH2cm94XbZN2scISPVPlVTzhdjhThuYSFo7PdZJiNlgehuK0AXa+yu89h8o7w
pWsK2ZSgC18Lxs4BlkotsdpmAWWMJndCbf73zfruNskmJTENpcBlUw6knK1ioEqWZBl8TFh18Wtv
NxyF4SjNeVo1ut3xgBBhA6ZaMz4ZUmvHpMepDkmxloIK7lg0ggNVlpsPE8ZjsJyUgJ+MccWcYhQ4
AB5N/E5GoCGLWWKbtqHp9P79KwZ19sAZocD89h5BNKaZQkfsMfvAxqtpyVLVa6JXzmSQWP9kM6cB
tM7BpNiUFO3ANLMUETN5Fa4eOA1fg81WmLMzQ9w5cB4ujyUlOE4vpZSq0Amc49HIZytk5bayRlks
KX+p6JrjBlIFNVrsOxzc8v8FaVFmVuxrgg4vYf6Qyj8pC15GLcjmSQFWa8yVTc00Y/2k4VJ1SBJJ
axKO4pjnTsRNoEYI3c1Zi7y2sSJBpqjjjlG2eYaqU+Nv3SXrGz5wQvqZeiTj+izCQMqoaNTInwfF
uBJqTJ4ZmMMaoS2jA6iTJQw1MT1crhcTvE64UAX4RRSIEY6vi+1wCyKqfVSYp8xmBBUYbxP0W2As
c1qCwBPgDxDAopHHfVhCDK628pc79ZwRN6xFnCHoNJVpsNjnKQtaYGfKSrLI6OiAwMoRHk0mhEsu
63PENtPd3nK3O748mzOimjziyemZ5Tn3ZsmhCZUp7hg6YE71yRqFXr5yZEw4CNtKeAD3IvUoXnQd
hxSyqsyzoGmMikAY1FbPnxLGljIytRyxFobDExEQejsEljAzXJXHhixfAsAgz1sgt9pQXID2aTvR
ttKdG7HFhF3ocRH1sOf1koVXmCfrRO9+977gAcKIKll8cAY+TjlGhpCdSZjOY70XB9P6FGKhB7I1
FVcSePB4ZUExgdxKDLhgENAGjqXLzDLsi2oxelz5igh3xzuKm1jz2zIkWjPEApzJhsMQ1Lg5DkRn
p5Lp3WMhWqMrzw15UW4zH6fYGPyb/8Xv8MmvIvTEkijoMimmiztR2CuBotjgovJKbISqu8VT2Id/
C1IjzMyEp5OmLMmyYbHB3u/fp6f1tY6baMicQ5hcf/RN4bOTc8gjRR6Ntbem96k4MLytmXVCAYLv
CUSF2LP6+1uX8Z+YS08QNdeX5k8CWgb7YO2b/c4An+xgDIm2+ZAlphYci+YrADGD2FzB4s/PwtnA
xfLRVzQW/oKmXnMNO4sJb3BeWcdrH2vHyCgr3RuzIZwm0SNkeAlNdUMtas6UQs6YJFoC3r83gpBS
HEFmULWIbUrwTLoB5sgiopUhpohFYHlxSUF4GF6d3gVQZtxh1TuG1Ay+ZgjMij1PEvZ2O1EVUgB9
GD1WnGoTwsOIsLlJLWODzjJwbkGBIg+soIFMekg0zTCcoEkB6xgSNyikQj9tWorwOG37At7IdByS
xOWaudSoFl5B8LYpIO7al1JFmXWfbUrWY8hX1cUMEH/lfWhyspDHkfyEuxs+UHU/253ntMqTof8W
dXXaJhg16t9Yhu8FSCBi1Fqs5+4srCB9ToMZvDY6w+r0AyLM+cHfoaf720KH8WBQ0N9f3HxDu4F9
ibfpLOE80D6nXFiHxrSLZ/37+FU3HvDFzFK0p/zJ1DYw8AwpnAM6VlRyFfbcs2YF7TIGd1vD2nAv
ChVFswuMEBqd1nMakRh4AhGa0Q1PVArMOlMVlvQpoKxxNOuEbTY6FBQ2W0Zl79ET9ghXqXvIZitH
Q+tnL3fDWA+opvTnbiB87oAb6aHWzFg0claI49LaFtC7RMhfFf2vw8r+0QxVv5TQnMyEmKYEB5oN
kzHBqCXSIkKeYiBw0UZDk0Gy5uqHMZb7VdCoeTPkuYc0VNgU7s40BZgMpZ5hPRGeXZwf9rllX/kO
r0nrMARbpArpXtYJfNQ196/XozDIWKHx2D3ZBHoK75j6wp8KhBjh4x1+l44Hm1obLNFmVMW+cPJr
dOFKCd3eznq0Hj8bJnr0p3AWqRm1SUsBZboXIo1I1zRxzwj+SfDXRL9D39ASQf7aU/cb/YeQOjqU
8qS1F9RCekaMQd8vOKl9F1Jq56cVNwgkWmb/3z9Eocnur7G0H/v9npJg4odtAsX+DnjP4KKRqp8M
aH+b68VuQRM03XiV/sGrUg7xKskhJJrYFbJsygaeYjsSFlwt/VR58QtZ5Qer4eq0zE9ygdfQa9HS
dwlL9o2mj9tY3JSBWvsP04fv+P3eCm0/4zdqMUqVOTUPmyY7n3GOmsjEoBkKsHdEiajI3P1KLo7N
bYSyIjEPpQ1TdRlU+Sl5qptR/O16t0kvFKWJFRAC656w58+E2suoDvPk0cCtRimy9Vqqco5GXMIy
mUYJtW+Ve2hJBL1I9/7bUSXkSHUZxrpbpUsZMrc+RBWgokb0+0EfyED2XXJZbnmCTJrBkIDWjkxf
tfB6+H44ZsTYtyP6KvCUUd40+ty+VkyhZIJyWJPweEcv0+Vi7G8u31327ofGVTVe3gwavkMXiIFA
DGV+4zyZeXQ6RePfC5835Gps+pzRiURwjWiN0NCNDHHwk30GLXAoHkGVHIfn+rWNpyG0KnAIsQms
UzwL973ygHmYlLeUf/HHYp6SAUPwy+1CV9BEXy95W/DmmxPGZVnzk5pS1/B5qERR4hKvZ+e93CE+
tnBvCqSJ6ryUYIjAyAMJoUyOuCTXg7jfGOHmK9VskUz3/oyS9YPdcyBeYoYh/CLCTD4Usn6FJwud
Drio6cyp+WtwImpsKTLOVP5VUAJB4hcJ8f7MKGKcF5wBeAtKnCLDdfuGzVqyBYUwuy8jb8CjkA8S
dYDFDG/Yu7Vx7j6GTcibN67mWxTO7hhJ/CwhI9K22V9XjMEttcS1jdsj65RXVHoF/3CdZhsnz5Vr
EIUQ3UAvwC7nDKuAlXHmLfAvUkhKkIcAtEnXEHqyQMOEjtEy6+heKQpWbXdmE3Lpn1ZOJi4nFUrA
GpywAJ8yDWDEPV5IFENkksEEyQkgAyKSPSHOjowLyolCohUnxMwKJyWmJe6GsATCsja8jDl8OlEv
V8C3XCky4uYmVfxalirg/jNC4MaYzIPY3QoJUMgeYZhAYAnjSQxKPmfiSE6p5ftSCvMO9H/GluO5
W/w+2Us5KTmiOVqEu2WTmLVhhKgo4yavOMtXd7VAVEao0YrtTUM1GImjX+adI71ZiI4OuvUln6yY
nRGIhJlrX4A7ajUiKBHG8n4OdLVjIly+ju8U0sIi5lCiB+q5PFlLK7NgbNhkRJ/AZuHope2O+A5N
RDIXyrsB7np1g7yHzJsFZA6HBbtinsxRtQTwY0XZ7GwkE+b73snQCuzE/L5IMO0jlAf9jBSJyRM7
xBi14vnP7/tdR0orZyP+udtHw3G6/uBfH5NM7ROCNTtgCpuDo5PEaUfw+yfWEOPpSAK0vmFrsnSg
6lZMhm3pJ7JUgDMJHJTpWNsAcieaRTDRR1BxEABCwrEBqnbGHomL2KJTmVlh6Pi9EUhaDV6YUnRX
LOwYn14x59ybm10X0mNtR+u5Uibai1Mm0UTrecMVhqRJwbS9wYQReAFSUacFhrMlOUmYDOkRrRJi
ww50I5JI2v0ajJYVZ0U7uwNd60vYgWjF3oZ0Q27GEJUJBxJpxaAtVWpI6LohaU1KEaPWyXheicS1
MwzlhF4FWj9f1KQfgWZ9XDtI34HJOkywQWO07NPL7bUHDMZARZCONbpo9jGOOkakFuV2gCk8T8mk
68QbDLpd6AldVJkrxBRSq0a5BfV7+hbtr5O9IKJL0wfqpahsiCLzD9U9qXCoswVlj97aYtLFjEjj
nw/MG8wD4iLmUmI2Z7JixY2JptG4V3w9jaBkXYwdVPJtEZ/mmUdKaJpBQmvb779/D69PDMGtnZ6M
6VjlcOZeY/2UzzODEK6opDrhA3947pDfoq/Tu/PjMl+XXP4RTTT4mfocRs8amg0sgEBwuiJiBcc0
GIrvLRfd03X+1+si6sMLV6jVJ0I4Mk4JmFzQ/K3lf4Mjy0fL6AnVC/Iq6JxoBhf3BrcHmzgU9X0n
vgvWCjpksA0e/5SMVb3C1qrgs4afIO6qStIipMHipaMFRi4kfH6FsFq8S1p9yYG+uZyYRoTaYLGi
8AMakRKtnHayskjGWhhBTCbJGIOuSLCUiJD1K9tS6k6+RSqjZJ5Y3G4AQCz1Y+U3vMCXZHBVcKEm
oTo4Q4sK2KHSY2gVVFaJUy7Tu4c1rGF2nsJxvBA35il9VMeNqjYCkUi3lH+PBKVSzoZtAsmHIwo0
VsaKQrwpIKoA60DbKaKtOHeCenIVJlSSQcrjsHno0bdyiD6cY9vG5AoReuuDBZ2dyVhl+GkZ4qLe
3m6o7JTLIxUgw/VwGDgqTPbbhAiqKRgyqJYVLr+uRSeCjygyZWMYzId4gaRmDvGn+GvAFG7xnQXC
JeYZk2WZAevSVAYGOR4TGdo2g5WLao6AEl45sDUXMDNzoAKsLrMWHPFuRFZV+VkggwoFP9L8pCgA
A6hMUUCjQ5pBjYLsEyut+qNgDNl64d1t7mgbJ3emLWR0sUAQ8Ha8IBkxlMWo2qrjfpyTjxEd6fhq
Dln1kQbB0IPBQgGhzZyDobINQlLm9f3IF4WBFl0xJ8aQlLr1C57mnjdYAb7orJTXeN04e5XbxBf4
fg0wREY/g1iQq16mpw1X8ctT2PotsVpVTOSSqYaruK2XlMFu0cm/RE+brBZ3pqs7FegymAoPR+SP
DsUQlclVqgI/53MDaAl+jdWKPlgN2gSWgrGbVNUpNnx/GzyGnDTLlkvARphudzAQknzqSDKlRIY9
caRVyTJZCoQLgBs0xVjfgugejnFR/6tkH5YTuIxIFdQWuQuRGMPvYBsxNoOqTzu922ukqt0WrCzI
XAeffiLuPH38cJJ3/n6u0rHKkC+HsuRE5INatkbSTztB93ODDJnWQ8dY1Mnvefb5wV/3Dtzund/J
jiPVj6CqMTTBcH668CQHXWehm9FdYFMpQYo21jF2vYu/7bF4qowChSHJeAdv14MVze9OXpN6itJb
uqX1iSJ7Nf2yPFrU9tuunvzT/kt0oxGxNa60DO5tydVvJUuAcD197FxT1dwnT5Hd8nbxAD9o4NV+
d+xFev6dym8LvgNSaU41EI3i5WhtqZha8lT3ojKqQwjb0Ldnm1UpqANBcnafupVuVNL0T6wDql5V
eGoQO+nHVD/nzd/32Qjzl9XG1nFN3FKKZT+XiJan/IcSmn021AWlR7AdIDH32rDRIFAQIYVC5sBX
l0RaVYIuFpaI2rqtOgdtSSNlUDr2kQAR/AKeGZu7iPUI3WmuHFDwgvV1wAQgRM1PcNIKxW+Mwf3Q
4UZYYAcJP5JfuDuKTK5W1GMMuH5o2gExL8Ep4ItKKqoLewiYGxgWwkzBskL08AeYcVm4fQGDYeJk
16FDFl0cQmeyTJDuygG4dCDJdyHBMfL79O+AeOfBRSglgClPzZi5CEBFalUgqSo+YkiFIYlcwzXV
siW60442JHwKnoSg+favLnMGyqG66y69xUNBYlRICP+Lt3N+uB8aPGj62TvqAaOsXXwc96no3DK5
V4QpDLTEnydz1MUp0uJtdMm4pxQnZp4CZQ4sUTReS8Hau0IyLDFH+YwAdSOQ1sre3/t/pJE1l+5i
wqhKIFSXEjCUWUXjGVfMju1Y74VAP2GF6xdUivd4DwjMFGq8xwZwRamF2s7a5Fn6NBHhS24noGYp
TqPSMv0txu6QEy87SJd/SYAkcyhdKnXiI8u8S3HFgwnb9FsWVWLh5booAjh8O1VjjwiNwbN0GBGG
joH3CUZdrAvdRrqpZBUXAE+lLawv3C8PmxgDHyHyK8EAq6J4+IQMfMLTGXOg6cOeChPnHEhcVK5+
GueFDJWYsyqNZrrI4p9oCxFdXQ/vEddDji9nX0QOMI/FakRDnTY7dYko8CrU8/eQLDn/RsF6FCzQ
FFOcUKihT52j/1kEUwnRlP8ifCH+wlZuYy+jsYUg2wz2A5u6QcmiMgbVIFKjxglKOm/CY8v+Vhnc
mBHs8c/kS9hfQgLg4Jzvh3xI2aIRIIpcegKGw80vm0EfTPumM+T+ZisHkZctjP/lfSyAWFChUN2G
f9aI9tv0iO9T9Q2kPwVDrRknKxTwO0ppluQEloCNow6kr7YZ0mZDFtlgFNQ/kQcUEbCVRBzgwXBD
l8jmQRtu+TlgMkg5tOp2v9Fr+ECpjDKdykvcF9z8fzv4A3SZwjgmRqCVjYZlIIMiQS6Y8nqqZe8N
JE2fzK6J1ycyOoYlZ6n6DuFTOpr9Q6WGhH9r8iNYTr01vaxUWCpZM67/PIN7gN9Blj1V2aH6A6QI
68ioBqMqs3XI8ehzxy1gw50LhMyr15pCRzLXMdI4LV+oOCeldJx+SJDcNfEPCwSk0GCnsGHMGrkM
V9GG12PfTza6pK3lB/I5ZC6oFR2GrqJYyq0ndCPYuEwYUOLVBp8TszFVXKSYvKV1jsjSP9B+ffhR
XXFfpvzYtMs/lexNsX3t1qbtsvDQUKKc5wVRaHRH9xZd9k6NslDFr8ZriNztBMIpdZTVqJrOfpow
1sRyJPKjy+nwbxfTziJlYpcAOFODxAnecfz69/l3dupOWWxhxsxyVaXp8aRg79/pyJV3/GafM8dp
iyv6gtM0Y73hEjceE677h16jxEwkTYdZWx37gGrvn1vqtxuIa6sd/2w+45qFcmjdVByEDknvBKtS
EVs5YBD53i5lB5RTP7jGY7A2H0QwBFIUK0HxqcEQA9z8MgHKa9IiZ/Kb7k/DKePQ3yZPkn6aZSWr
ZGe7mrayN6LyaRuhU/OxshVbXFH3YW5Q2smkMbtFIni3LBOfxcfRKuFfoDbFrA8arommROIuGYyT
QbIEUYuTwyA7eCVVptiar7spDUKmr8SnuTJJJTtw7dMTiLwaEOhgH/dqMbqWZiO9k7RjBuyaPX+R
6c+6HZc8nVy0hgWWQPt61GMOtnOOztFmsC+y7QqGlSTHkaGkpL79B5Og15FsfEzJZdVtJwf3L7sv
cp5aTqckxhQfUQYCxKLz5PboSylzwUmkgPZi/dyYo3vsHuhrq1odprg/6UGHI14eNLiYJlqJDTLy
G0m8sn7ZzvqY5kSgqDadj8KcbkfzgXb6Qie0wUCC/leGNKh5h2HJh4RQKcGWZ0Yt1pgYXnAPVpAc
0X9mgPKh3LOaByq9ktMZHBcNyIAiErJJqCOx0FVfKTliUtHKR+Qo+6AiblGKjSdkyoPugkhkoggP
IrYzGpVdQtNfbXX6yQiN36xM1bXFxnuaKTXbovpdTr4V8aeBQXkbtIDTYw71CQuiPEIW7Pu3ysHy
JxRZ1VKrM+rQ66DERWmSrJG4X1s8DHCVnN0Fd6eGpRNiM0yMAK3B2sqTyjUXEYmHq5r/x4YgVcG5
XMwcWw4wJleqY1Kvht9Q1LSUUbbQqDVEOFA7h+yjioIr2NEQPJSvAaMpnGHJhWrZ4hqVYJIQJngy
LIKsOeiVsCuKsqQjNKgXJVXlNArbW1gR8aHVi0fFTu3ydpOCmuiI17GsNuen+OkiH0ZwpI8vDDX3
RpX0ggMZqVpVClXD4vDwjlsUnta4lfOYUddcEZ0pPd3dpdIVMYK/ZWI9vu+5NVPxyvmOmHPmqiGJ
GZUEzRe2udo6NN5Q/z7iMVHgLGI4eOVgmPLO3DlWpcKmIvXm+yony92WG1EKPuuzjFhdGK2CdMc9
owXI4mUQOeiR0o2jSyPmo6qq+K/VUxYO0YruG10WxvTD6hKvCiXBqORsFqhZ2vwWSCs9vESGVHz3
RAQQVicKxIbASIpcBWI8CVhPDP8QuPbt0qN3LRmySoqATjX1RMvo2zDFL0BGZIXCPSHkEIiqCyPL
1YYCOmBfYPSXrx7ZFCXbLxlED4G6ZLZ3si/9jhullUXIpde1+3DVBqceKfVpKNaTXVcboyJNrScR
RZW1ourgU1ElXhXQzSlqhuRvpCiD08DL8j4WDHtPeICgB5UZi5xeq10vrWikbghEqxG7X/tjGKBb
AOiiH9I5iuY+cZ9CpWQ+fWIaFfUT1g4xddTaFRwLRhZMwNU7J1qyBLyIZaOARYT+JfAHyx7cmue6
KUKO5beOTrlT21cPSxfE/uX1Tcm3ZqV3HNe4d8JI2OgsUdF+tFjAtfWN9pA2iO7EDZre2T5DghMA
/M3zBRbUg01/2yuxUMECyKQ0sK5cYALCOoQ2CEyISbXostfBdJNkYPQMMZrGcULwDY629pAZsmqE
zrv+zGjlgibXfTqFnZ1Xg5tfAwZTunP3r8tS8AZgQ/PRr9Jayfp1YPQ5qiwThlP0qMQZ4w48GrO9
07+de6GJZO0yMSA9do9dzR9YB/QB9E7xZQjz9CX6KeoqQrJYW2GrxKB5m42iydJ0eRLmUvH9+0Rb
NHTH1fC5fEa7Jl10L0T5hvUFMcp6WH9DKf4wE5h3X/5xwD+Dn1+p1EzvSBk//B3TGVABY4wiUBGt
vNbfOJc3ORnMbQerJ4j487bn3stef+wTyXZcHncYckJ2SeHwZH+WV/hOONkSqMg+fxEj0SvsroeV
h72iozw4nBklU66qad1qajoFMWitf1gwD+dhBNdbULY6/44ZjLAHwov9C9ky9U9GcR+jlVXFRrKR
IfNdulhFNLVoj1ggdkapNHxQaeqYzwdLtknffWnASAZWbSNdVajiMbSS+dC74Z32k6gO0yC6hS3Q
x71zE0uD+4jEoUVL6VC+ROHrNpxvelum9zCSCGQb1lg1vNDV2SkgcArcaARBeXqrQ8mlvb0jOzq8
UnWjHyZ/uVJAGMr5H9z6lU7HvTOftsgotsZ05TOCC2bndNgM5yClQMV1ny005yaZ+KHnAi0BlraI
eCe3wqg7RjJzFmjXkQwiL2c+tiZiS/Udgw7O1qt/C9BwNf/+MUOqz2xS5Lf7r4rd7LWXfy5zGDnX
WrKj7A78rJGOTXPwohxNaTX4gy7fslAhrGel0UP4eN5AsNQ4z4IqqB6geTu7XYzrZJeXfg4IgUFh
3LulrdfOrggaNoG3yP5GNYZbmjeoF84arTG63jP0ItPGz4NgC/JYWBp+0noXkSs2bu9jrriIM8U6
FXgREYfJW3KZzcTUdruNlixSnhjhnLEmPlUHIOXRMyo7G4Y5bAa3/BxVgg7M1I2mOSC+emdUDF9b
nBG8uOjuaLx6mVLFQVOZaH19G0ipcaEbEPA2XYK4YMoUqPGgl6ZLMpDw8Td+C4iJGSKrItveUIbf
8wctOBTMmAftP60HQxMYrpe0nbZ3eVgHu2gjnp+n90HFVKefbUI9evQRcAno2jnNkdZl9Uwpzcin
jPe0Oe9dxKqBY0wUq0FHKZZTNYsYcw4V/O6oMntDfnNDFZYK0ZQTANXXv73SuuVGPfgRKXrm9NrS
Uv1tgnv+qpIs14XIB6HkR2k5ui1sWQNJUiId1WVVQZmpX+J1NS7943KXTGW7XrwN8UOEHeacvGfB
GQpTmiQmgEIosYDD0+F32kiIGbG2UkzJKS/FFTTOrpNyt+JWu7QIwyJ4MnVlNWggj9X2/7gwdNWD
df8evUYoSa09mb4jta4j6kjmoajWPCmBUxF3mr+oOnmtnyod4q34/IuaIsKhD3tPSx9tyIQZBTBB
NXeFXuA9qjrMTyNAfUanBJ1cs0PbYced8SE1swqZ5Oof+jCPHbrevRJ1FS7eaNKqyFf5/1g6syVF
tSUMP5ERIjhwyzwpKM43RmlbiIqoKIJPf76sfaLPPt1dXaXIsFbmn/+Qz+V70fogpdT+ntvG7iNr
HAY7oFeTkZ3Qh9vo6r1RY45w62H9Zitu3GbyxVF9/JIwOPwyRFjLqN3hrKCkvAda9ElVLANKCzpR
5nhMLIhwGN/selrjI0Dl551t8afQ9mdGyQrHRJV+rLcvioZuqK2Ee3Y/QkMa4y2RaKHIoyklFizp
Hxj2hCyI3DBCkONj64tqvwpPR5xXog6osgrP9eF9k2H0Te/0lSf6aTURrZ3o6Yb8K90f5dRwg/x5
Ppi84cNSqE6EdgXvOyxiQaCaCWMW77zt+PrmV09kl7nxj+8Vc+ywpQEFXxNpTkYD03KQ8o+dzdWV
0usSd5ACDmYNMqLNhxFDx2/30vwwNoGzLp+K1viISo1iX2Wv59Upz4Cl6TgQZZlgCRTBb7O3bWmC
+wlipozJRekNJkWozktbpJYCpKtYOuiw5LoT1Wd5TNEVgn/89ebUjFgbms1G8avgg8IKPyHB2Psx
6jY0yQIbkC6wHI1PVFh3t8knrzxUq7hzc55rofMN7M+UongihP1pBxwFqh0Eb5kZ9RMZ0HTmfSjM
d/exGmFCIzJQqd+VjZo8PEzUArk++pxjiF+HAloZHc+boB5hpEWnCPXA7EtVfnLlKoxQHElXNWA6
/a8TDmDXieaU8CacoYRGsvi3bqyYqDIozB2gjdeG7XQwvvqjLYkg/MonaO9EZCYC7i6t+D0S0JlI
EFWnywY6MMXEQ5siJJ29GVdoMESMc3RbXyipJNaIIvoHEPx2KFYD++kwNBBxyNv/5UcuM7xmQZ2W
QPsHadJTFJWIzbr0i2qiJL3ZH+NN+4JeXFbSkii+NkZMB0YzvUb3NU238wFW4cjB59NrVB/QILwZ
FrSoDqVK798NUBoE/JnTjOwiFf8hiJXhaQxX0GPCH+JpSk9Vet1JFXQnxF9Zp6g30b0CiSApJUwZ
pidfdHzXSKxWvgcAgZyBIIeAGmymMJ/dtwOjjrAGM4ckUkHfXaMUb+G4cUw9PG3laHVOwX/eYDLn
q8egqvLYCMzxRCU/jD9nXxogKmjJG6SgcT9TjlWc5CifYdzxaArA8rJ2UwYyjiptMi3HNRogc/vL
u+ZjQXp7YWRxXQw3b1K5eDmuSaDHzJSAfAYIafqbTtQFmFr0k86/0ey0oAniSlGe8Lh5J9aOJ2EK
OMjQN/V9hefktoZf12WCURFdflk2h9pR4iZWfDh3+aoI8dqrjI/0lYPtOdLpIQ5PB2myJ1RFHp3K
G8yUzSO8rOpNwS2+MzXkd5NyJS+voDyZqaihO//o9F2UvsgXsFgyuRNHXfub/n0DWWJhyw1WrFq8
FB7eZa/JdRS1TRXmCGSOu8lgVqzAvIASEVNDVBHvNep27Jvw2YMD+o/Wkx7HxIWMKSfQWz95gC8C
1x11kiFvNPcZiww8ygvqG/dBbPkeBGNzBR9pPX6U0wqk/v1Z/Ksd7bdhEHKyf3ANlXyKh99CcmiZ
iTcQibDvNyEekCrpKLawg3JrYkT47uigr7KHe+AQawZgohaUMY3iSL/gjNehhwW2AOCCniu2vKSA
RIw7pFd8/QrhHUUGxeYg1ceqC7HOOGgw66Q6S453CH6bxHaZjeKUC3+MQCw7obAXr2nRuTTGAXKQ
79rYoYgFBllthvojnihsxDLboMmUiYZMw2XfKmiWjHtwD6TnB9KU1ZSTypIs0Gonuv/pCq5msRcu
qjRLgtn+v9bVfWlPBf3NcJdgRM6eljnwkcUO7VdmyUL+HiYs3MDy0jADj1AfPMfiFiOzB8FVBWpn
6+I7FP7ree8RDSoqvVBk45qngWfhJXsPsHB03mmJlZa0lDAJSkqLHrCbNJgLzuVctRf1pORf+LWk
VgeCl7+16SmU2b8QrFR2a0HkgAijnvXxFzTlrXX5x2W8zoR/JoZeson/9Pj+FreGPx49cJm82d9e
/YgB3+1AiFGQDmIBSv5wAOdulg6mNxTy4uEEHkFZSy8v8LWcCTlL/1ibID6XIQ2tbBa4UPCFM39i
W5shqfZBhv8wYulAxVzgzgC24/2nOkdxuwJTkTb1zY9IU/4xX+trxO60HqbNuk8YtAGWKmlSJUs3
Q0o9vSy1qXLYjfWUf2TFO/tEOiLJbgNE3gyJQVdZ9M/+41dmqqLOfuOIKGI7kg+DB/8vY2KZrwus
BCjDmF/6Xbmvt3uZy4rrxed31zc6AKw1o+TdWF5QNKO3qC5ZVfVYhGXD+IZm+m3rqNjOfjaRaa28
HzRZpxAStixBH5PDM28+L4jyu2uqh9oa8acee9N/o3E5COQaNUuljC1ZxqMu2zPy8qlG5NYZ3XcF
jDAyv4f729xtd9s2oL3kHb50O0sxtOq5/LDsIszQxTbheWXDfTMmuGGWwMxbZ0zQ8TSE+fnvbtHx
bmtBq2Up74QyIRCbB86vWIlwwXhWpPYQsGg4r5nWQCJoZ5Qfxao38VpABDL4jBfpGJbyT/F1Lus5
0qjYx62LYxaA3yPsIuvozZ4fg+88uQWhyWbYCmJR8LpiNwlUw8bdhcWgOJl3h4igoaq/wfasooYn
/R0/WFjK+Y26seUZ7lLf4SW1oFJKh5srojQQvvF10d1/VghCz4z7zkxuztMexF20CojYGPxlNPXP
gQnDUKdKWdT8fXHaXlIEyBm8RxZJYA845EmXzhvGOHzWv/919yNRUGTpYGd1+y7oNNYykBaPn9WT
RNbSRGeIAxMUbX4elahgRuJTyfN1mj6Pd2JMkBryDmDJxN9YH3xfU7AFqkUQZrVDmfe3ZA/2z8ZQ
ENOPHzGqupCZKwPQhzMKKaDjTDfydS/SlxBWwHFThgv0fjmGzWog/ZW0MTeYJ2ghSVHuOcPf7B/t
tCcEsYb/6iX+4FDPcH69TaTMh3zLFFWoUBUxE7efM7/06S7ukrxXSEgBjKKfi79LuwfIwesWG+jT
T+8ggwFC8yz8w8RWhfX0ytOw/JVZbomTvuif8qCDDTP3yPjk7CBPw7WLyRNMaah9BrV4LTI/gPP2
INKYGAQaQo7ZOsL+Msjm0JHnDN0zB5knBT2JfK78X5l0rU7QYw+7B4yGZ1jwbq8eWLHNlUs5u+aL
I6u39ZShMez/XwEOzFF4WRMf2ROa6D1IW27Tj/lYnpLO4bQ5JbtpAbE77h/u0eXB2jCgNKMyxXQC
f4ETpaSa7ha7Y3dLiYomfMWGXgJ+IV9kX1xllIW4x7KoUmkgVB2vRcUqyZ3fSCHGhfwBHNzyn076
/qXIu/nV7/PwmYJR/2OTFw2/YI6nCFTs7TTm4rMHd3K5idHKA416BGWgVABvXlSrxx6bgYQdB3g6
QhVHeUnx1xAkxTSF+G+GFPoc8cmAVIIkW/XcTqq/STkxkNI21j+mRy5/VzlFg1jfXshNIL7Q7Lfm
Jsiox9SNNgR93BRuc5YsxJt37JH0jgvNbt4MjcfHHJHSRtzEpj+770d3hk6WxkM/6W7yMRmzxzrc
bXbJsy+BWyOjbMzLVKOmnAz+9XwSMHARJ6roNOmu78shc50JgMCXmW4/uP9k816sbpOWaUTfrMk4
+JJMbORgYP5HNZqpghSARSt+kEn1OLTx+1BTqcPLr8RVey2IE2kBaxCj3bqxL9wnjd1DW6u6XWJV
5q2vYY72dKtY8678rowHq0GocZDsaM1itP8e71OcJ13efIz3YHqx1GPP63l33CGoJXAz1VYvMHGM
V8DhCZPVwLNFxITISoZQmFCxT4JlMdA+2cEVhdBGILICHkeHAYKo3GAqRfj/sclAFbWh7qvULiac
b2ErvMCC3yvmv8EteAY3aomeO+2yh6v2a1qmecxixEYrmLloquUpoKy2u/uzPVrtViPwzKcp7bW2
AoOV7mirETt+no489ciagivkol7UD2Owqti5G+zuTUUT2y3I2TKdJpyVASpLUnc/WJ0CauoF89Rx
Dtq/gtkmWa338Z0FlhDYVUbXQ8mLNwaYYDzctOC15jtgbf+I9BSoJRz8O694F8aHDPj4Np5R/7pg
SR5jzeXTwVE0MVKciPEEMmHKBJn5UGgd3yuKVQbqU3mXLMW8TIT7mJkyI0wEg5S+Opc5/GkBnAi9
IXdoBubSZks3jdZbjD7leRlu6OExAudXTOtAjfaBOshl45J0oBGKpQTixzfyfGYkbIG1037Y1ltw
3TLBvDBiGeV0YpfGrP8O0fJGN8YTtJDJvy40G24QKkTuW/pzcYiBJGB7d3fEEfJFDz8yTqDulytQ
XiyQ6HDgkxYcJlyYBeYNITjmB++3C0Ml3Gmh0GNmBh8eP6oUngfJu9hLO489IqqgBnERgjuwsNyc
vRAmKLabjBW9xlHhlZ+jKfc0b5AnvSjb3Di4Hod9norpJzgQmMpn1TJdo0NCfE3+RfoGHe7AqCDz
i7HMbSoGWkVMQQip6cUFl+Q6DLY8WVGLFKUizBfKR0awayEaPbnV3rFCyu896PItiIcmolS42QNw
YwWAh1sx+KQfZvFiWKj+ObeVDi/G5PaC4ptuP8KxBUOYk19iKktcGeRc6ntSnwuKVz2QLGdt/+fi
BZqym1Tcf8LBp0aZDWYiQpT58emIKRVDVTHfkFrud8TAh8s1e+91WmTuIa5iX57RcUm2HLLiexkJ
hF4GQxqukeo3TcAtgUknYnT0qApX7FjtObsJDQHfLu6d5Jnf5oWRcgo2PzbRVygoHOhdk580YNyb
WCwHrAzvvfQZVMFSEYueAOuWRKCh+BdCDzpsaGPzTiTkHmZ+MtqTxoHSABDJSoXAShwpED88NOZ3
/LkPZY+6IXysMDTF4k8osNJw8vFWPDS8Hm8mM5lHKLDLaQxdRJSjsGuJlgWGeYhJDFxJeIrwWqQH
Gpnem/IjrDzOB52nRSUng68XhcfsbSypGelrRcinWz35J2ZRNElS8acyPOWAcxxr4HFwMlf/ru4A
6IRnUS6C1GX6P3EppTXwRciJitMb8CpiTci7ydvLtWfNO8rZYJPjZGMMywqT8UDwkX/pKHiGWDCo
tm4woXA4XEDF/ccDjm3FkQ2I3mhBJfVn2s8j5MicCDbAxWRUyLPX0GlB+Lo4/JUJDZZP7nUrsg7x
J5Z99lua6V+7SFtjPagQmW0FzbEgyb634sEGTpGFkl6N5w5+lDPYjxAJEqxA38Lj0uGh5KEdwS6m
s/Teey4ZI1hoAmH4coT+LFYsMieUwTl3AedPprdXV4hF6D25SWRg198MZrCJ+I6H+PyICwB0qN9/
nni8oiLmW1nCaLD+mNRUf1znPQsRtfQRaI/pD68MDyfj3gV9ARRh7M56iKfRxwOtENscbfyPE2gs
OCWoQD/MQjn94vOIhQ5DNNZAvNs4UTLdrv70sXDQwERlRgk7CG5Nu4IwzmYg5IvTFAZdCJeHPeK9
gzrd2WQxhGmelMEZRxZBcFi7j6MhlziL2QEAUbur+6KFhcit2gKR/E7wvRuaqBwm6d+XpAuYpr+L
HzkKxDs0uDJGHmGIytZA2Y9Iw/OEfZme7AFkf644295C5S+jsGLNE4tU8PQ2agG/MeamcehQ54oN
tHAl4WvKnBz7YsJP0PoRyMC/CQjeI3GutZi8BOcfonCYmxCGuNSnw0CgaH6AEQVDQOmcCRDiCk+h
xzRmF50buT4+Awt0Vmzn4BxgG0yhdDK0G8Y4X5xv9e0DPUj3cPppKaxhBmJH8bR3yP9eturieuvK
eAmnL4pK5ihi3dEivZIQB+xiATrQcUuYNlOPEaq+s3MJNLtn7+dSLQ/Q2jDAZDD1djrbz/pDslxn
XNtPXklUdMTijEUB9kCCIhYGrdMZt4wBbgzl5GdV2DpqUPpdgP+MJoJsuT9xYI9xbi8yGVUAWCTD
X8wXk4Ej5oujkIYEjwzswuGG8SDBHHIHwsuZvqi8r8EjVZnIjF8LHNsXz+OVOkBjg+xwvSA1sEAM
Gdr1wvOU5mEgqmwWvzHj2vuFZfcNTHLhCaXy4HameRMb6Q6gGP6lCyhDfe5yYeazaEiWxo2lHzSm
YMt8Aw1Z5QPCGA9Wu4Kn80O8LY//mRTZgEq6VzsdUp0Y+wOOkevKNJg/0OlRxGQp4gUUEeh/KbZo
bHJma7U98UqYdGDzpyk8sa4X8KUJHHEaa+KieRGG03tGz0jYEDBPA6RG0U/Kuk6hJrRdGnXGAle7
i4KfXum05fXZyoGx2feA+/+dbJa6P7NBlsO/h5/aoF0xcBWcGYRfnzOlsF+q0QX5Fz86fHV+swlY
9tPqETg1wXy0bY0afxf64p3x8h+k21bGOFbXN9yftWAQZLPGV6EYiVUGxnJgHJKSgupiis9cNrlg
w/F0ngcmvzD6UGRzqrYZwA7UgdLWtmDCTTKCP1dhq/aw0Y4LRQ5shhG2bmzBFNbA34rCbvO0uswj
qPrTP+fGAwHc9QFgwRpBZt9hzYbDG9DIB744mi4knD8ygMBmNeqDoXwIFQfKwMcU/zgOjWllYb1/
9fSGieNpfp1DRQC/F2ECiVUkgW9hLQeSww3Bxh4SVHO12sV7/D5e7Lmojs4w88oFfHtGvHfP/1Lb
uNn2jFrJ2jp05AtERlBHnIdbeLckN3JjxuLO+NgnN8fuh5xGa/rEYuVibHeuUN0Vo5xWU8IUC7Oa
YGBvdgk8efq3pP0pZpevMe4tR0Hu3f7pAIImlq9f65x8IYz4NIV8m8bVSXo2gSTBmym1n3lPf/8w
Z6CcsRDm4RkBgMFBRM1RTl5+32l8nhGnmFaGqHmh3v/CZydDXV/vcF9SnA/atOSccPVVpxoYpYg5
+gCysBGryWu+c6vlC/PYz08dCbNjfnH98bpvhcS4kPsSdT84DSps9sBro22JYWMRDiNM8lcZnvnz
IWTL5b47RpHiNpgtj4sUPkURj1ajMHtQNJZO/ddX9Y9M+oKaqGvJlDae7MoAKeSVujs80+BihBX4
tpToYlipSOhKiTxjos7zJyXgywF5v6+ZSPXTWjfElI2mHIhueiGJ/VmYJbHvr3kP9JiUptosM6NJ
261q7YCPITK+0uthcOxWxiuBt2I/51l456xcJsWPgo6I1Gt4VIHidE3ahCFWkCgqYug04rdAtSjT
C9UY6NZwXkD86nKDn60+zziY2B+PjjkDk7QNm2lXsRnx6AnrCLtUgjndHjCoA58G+ycSDm4IA8Sq
k0cfFgpGSXQE2NAmPUrqL4NAocRT2lDC1rLyvbGjpUDYhSOHrPB2Z5QJ/EUir9igfrEVoKH9ISw1
YsWljSdApm8Tc5CBQiQiEG4Wty11PpX6hxUtFVsOcvKomGgtBLwGtq5MFh0SGIgzkUCT50Lo+vSL
iyLt7etjDe7K3spocSozw5ez24Lnc8987PxHxCQPnkvs8LJZlwnZBzuuJ2ApMo6B+14+mbJ1A4Qu
VMcEVDJlRWbLjcd786kwWed8oInfQFF1T8aUv5kpiAxOVkHXqsiwm1ySImHIjU+F//b1oONm/3aw
rH4+0Q1We3858m4BLBQsHGhce2JcNR3sKb2S7qo+9vYN5eML81kxftA7nHJpeE42GxBzi13YEpeG
ZuFFf3U329XF4r0BrWkAcS0Vws9ISuCCn4Z4DB94ykzuUAHh4gbIo0votUc069f4/Dz9HAPmEVgu
wJsJVIRLG4bQYjsO63p7I+YzVRkjUotj9Ujwxva9xwkiFsu4FyX+JdZW7/S2ZZ/aA90k5yNVMGW4
kgxODrU7vqmj8cfMIWajtR3Y3u+UsSqFIN1ka4jz/ilUqGcImrELLPbQoxuwXXNjAn2Kca2vFPZl
cZkVs9e8RkiZDNd9uL8RPueZcfEU456+4sHSRx5buL5xvIaSSTp/SizkGa+xbCz55yNrCGYHfcW8
poSGjbGSyIKH2WtM8SzML0Shj6z3GaIMpArB78AEf7pOTYSd+LyByE3AUGa1C9PoCTNCvOQ/zsMa
mg/VyF0FxMvuY6dhXlc9PyfGcYRJt817DrCy9rPgGmfBi5I+OMfQracqx/313yQxDBqjPapedXyP
O11C0S6N2awUbE6uabG9IUFJ1b3qqSsJS1O9D4pLJBnT9liZdTpashbmXhbuggGmJkbjo5vCvw54
jkvo16B1SmH2liLDGmLv3dp7Mt32Xyw0Rj4QF5mjM0gnljqV/OO3RQD3fSnq3A7TUVg3V7I0UJ4I
5/mzznBWsS9IoQ+n3xdeEzk+G/rkRJBa5ar7Yvwwc5tMt8bYsZ2/iTjPg3yKJ8aT4qQwvvs6BEeT
2LXVOd0lI563kPC3xniMFaPiJIx1QF/6GZQZjB6W10THJW+5C2q2inbZtQtPsQocynWHQG70Xdd/
fNCI2C1L+2UHGDD9NZp/7+0LJmecb8/pEM7fkeM5k/l2dsjQ5GC+Kz9DvfLBwmN0dnEF4X+9j3mr
4DYZ2kYZGj3CYVgLueDQB1Gn0+bwBLjvg/YH8RJADnrynBSHenuiXNwPqQi3kK7JFKgsSvQS9l8D
CeXLKndJGgKMwe5iIDEBiSEkoUzuG/ff9wFrvKvtlrnbBVGqCeIgcDjRZ9rL6hIC73XsnXWCGBoD
OjJ0g6TKfYh7B7C9UxuzGMFasL/YF5zUiNR9AgmGXc34HPvex60uxvwJEBLr4fmwW3bHXPR+yA11
LLAD4aloE56SKcSnaYPOG2+TJP8HRSonJZTl92u/551ffCD+yYDtRhj2PywuXzZUmefkR+CsllbO
w6rwS9UNpwtgXhJ+PhZMbcplQW7EPTOjr1hARUIYbKxy7ENAZq1Ngd4drjzCCV9zPtFrAqPH6vGS
tO90b9E1XEkH/DLJmaqh2wLhzO+o52X4J++jAUtoTp5gPnCFf3mnTaYivoNe3gF7ZCbLD/0u+nAw
pfAXdepCd+nbn07K0UwSzVpJXFkw5bTaPNlDxgZo2Usq/6CLXheo88Kwg7IfAgs1Lm1yClDJqipw
BNxCV9Qu7QoxE5Xzqmuw70HMFWtaOD+8TrNIfwuH7o2P+ie9fvBJS5/NgFakZhyhBtpBuGyEZQuP
TeRzSOcYGtOX2SvIb9z5gLwSTzRIe+nHeT5B0eGsSSxcDhGQWHuxMiJvFHnY2zkvqU5KcXPDQyX9
HFRXfmeyAbcbhhhwqD/C3RJWn6FMR6m+bQ/DbZdvq81ba3VeTrHO3OFiRza91dHNFyXI7PTbQFoi
DNLWNli7P/afNtX1rnl+cCaHOK6QhQy4D9QLv/Fipb9MkHOL0bxbdFBLc4JCjTsY3HXVrpgitQ/7
TWuGiY6XcwP6n3mbLljvbfthKZMo+xj8pYq9aSf6afFoISsVuiZn5Qqk/quh56ed5jLfCCuyKt1w
JwsabwOvw9VpCe3ZOJ5iVniWenHKwd2mGz+hUyxlfXsZAIFyZ7wtDYLZcMpLwwSgp5VTyr3wMv+I
eKys0AOY2osIhLPswx+xG7ppTBZY7++8mLnI5tJdC0OQJEDWShFA7gxCHldiKIJMb0NHCzcTFp+0
qgonUQxGlhi9sNngVsAPuiUGEGrAM0MHbnPdRJwiDPQNP2X//HfTTgw74tollYMrAi8Ba5KDbZ2s
hu/XUNjgHDOmLWMDyugxC5yb6F40V3J3hBUEqZlKxkYRzQASzks8crdjhRIHoIH/0HtCfMZbfnxK
+AODZYZEO75bLDnEdjBGuCGRI85WXf/FccWz/Za0MKGfrxHgQvMZStrQGFHPm65lvfw3Mpe9ABrh
Utzi0H/MWdqxpuf7RA+MjufEhPiGN4eYDvO8v82h0YmFniWeHv2//uACt0m0SiLnGUvdLENsRMFx
LnQJDv3qLplH8+HplyS8AoqPx443CMRHtodh+cjtESjB7JEu6Oo8pvt4aIymckDNXFjgWlDoRFhQ
TrAzPKak4dIy7TZ5UF7s+oX999nJibSBtAw6Y/cBVVNMIRaswVlmzi9QQFZKyH7M3Iy0ZRRHDGCO
JxJG+4684FgNs+3j2Hhf7xZXC8W7y45UZGaxvTp3bjaYepXZDsz3sX0Y6ordanq2bilDOvfFbl9u
FbK85bvZ/eMbNGSPXdIsgkdmviU8+7EQb4oCbonfv5hkLe9p6qbk+cbXWA6S8OyZjvORe/RzY8tV
V604m9ZUF5TPEAoHOFGQYDrRZ7heVFRFXy+miW6hBoz3RCpJfaCsZkdWkdVxJs5Y0m7yu5gQefWe
VjPA+MIpx1lQjOxsmjG6sS6L3YY8V6qrnMLqal3AcYh+hs+3qBY35z+RWYmhBmfYmO+7XCCyWZGe
ncyz1RhuUlKKnZ2b88Yha+cX44xyAsMNxL8eg3sLB8SWe80c8NoPt3IHpk4Led3cnEegWndn6NVJ
YTdUsyAFpIwMSCjZq8zcvxZxUb7IwURXLpUQt9J8hpkSJlcTuhkLIgoasEiqxJeRHDjjeBewfIIm
iauV0IYkIx0zI2AlXE14Toeu+YN3JWzfVXLE+GWDhYZ4qIinkzibEfPerlE8i8XUxxITVhW/FzGn
ksA7NEh85e1jENPgDtV3KbIAtbA14XmH7+1rSb6owwsNH0UMlsiXWTmRrrj91eNqWdAydumFJWlF
jPhFg4M0HAeBV6T9iuBOrqUkYr5hm7So8r/Wk2wVgSFELv819iEyIhaGL/30/GRB7BAAZTeV551H
WnT6OP6Lsem/ZY22r6UfF+N95Hf2FgyDdlMYJuPWtLZbMUVpIHtooB1ddzfGLSFoHIkPeMFMYe1Z
7qbCpNqxDqzRNrG+1KItiltzT0dsQRrB2KCGCSKTEhYXHYC/xSB5Wxlb3fgs5b3hkPBycGZAZ2pk
jAyhHZHFV7wAhR+HK/ipQMXg1NAbT8gqsBYCRBHbgcF0aMQFXvyiOxTbiD6zckl6kIWOe1t8uElP
xkagRL20E4ImeXoCWNAs0h9KLIxYr4pnQy/gPARMvJda0IPAspa1CrhoLsALVDLAA2Pm8lpXTtyQ
0y9KE3wBOGdrS3jWYg1pmdwwJlA8GAyumSbkHJGtSFhzJz37erybMm6PVELSeryXFtDwTzrxztWI
1CGHFiZ7ks8GIEQq3TOoSXc5hOm0VKMhK1Jmk/+MX8FLmg0bZxwHpSxZy3lQBO/xLb6nbWmq+2os
MdF9rwjIduZbSMn2KjdjAYDnANOcfUnOzIwjF9WMGqnEu5fjYnFiQRRnnBcV/cksTbZXnqdb/MXk
brAhi3qGQsLTJ/cVFTW/7fsIBGBAIXP0Ly6dwKoY73x+WQfAaoxygEFY0nLQ479dcBFELkt17hFu
BciFuftGRFHk4/xN8042PbAQ5aDLMiwWY5jSSh/8qwaQS/eLtB8BvEaHDbfFYWgA6ohCK2jG9ew0
dIZL2GPI7keeYpNvDEnsCajOCA/zM+XnFH78Uygc8q99m71hlQ8cyk/Y4fJdCoIFek8RvIoFnRbU
Ue6BTUGM4BQRZm9nnoYaLg+rmaBgGW1Lz+Y+ne3Qx/YdGrCerYGTqZZC+bVRo36kWJfw45bmDN+f
G0sRbBCX+Q/xzWQeipSltTYbMcfTjJ6PMd4UnsvsiU7/brhzto0puAn9J62LjgjkHFdud+G6pOeq
y26kB5K0JXWzsOQ+vsrkUj4iUbKFDCK8bqShIJYRJmWn0yxvrEpvKnQYdBUniSkDkAaURP9E/GTl
SwytYtOW85riH0SKJDfRCwmgOG00kSyyr3kTtT8PlinVeRDyVPDhy1m/jzvFOanB/QR90MEOZZtW
QCMUHF8uaJJJgwplF7Xk0r8xY/9MPvy8MDEz7+INHQ3WGi7xASCG/6UsoIEmgYp3MWRD4TRzE5fu
1VF5g0egOyd2ge4PmmOCqdolJ9q+2HlQueVUlo49ax87NurmynzG1V8C9J8ph7FX8H1E+k7/kZxi
MXDsMJM4voyD/Em8Eu3Z0DzO/P1+72QGOyn94nE+wBnq4bJhh0POjrhQSmLaJDOOB5fyLprLmoXJ
Cavs/sI2WZpIMEL2PWtOr/+QHRB3yOpBFSGp6EQNsFfFGnskTTbfp3iyPZ8pOx6leUq/KzZ7By9I
nkZYrDaHhxx5o5ivnyoyqNy2RMj1HSl6ZI/gvrT56ATMyTM++khlgYEVIemlWSx8ns1xw+ZMiyj0
FmE7AZvYA+sejiwloynVkourkU+MJdZ9xTN9X12ZYRC1PNGSe3jbyw468J+eGFbm7m31hntsHXPz
GuYcnzhiXcyDfZDxTI8n9Y38QCaYAKRCuQTF+4VzCp4GuxNZZuts+jgzVpawaUXbKJ6F1abrI5qy
DkPzHnJw8ycHZpz2H2Lm5VgzF1PMSPOf/OPT69O3WnhgIoE0s4UKDtkxBn4+7k9y1z0cyJxNMvdl
HDUwm9zNXMzpOcQZBbfIau7EeCHks524sbYvf78FY5LCS7d1bgZ+DMGLocwG1nlPvTXLeIHcXNXM
vYZjjlGEYoarwRFCxQMv5mHdvYPAUbk55BdqLl+LZVJ49077u3cLvy5PSFwCgk2uq5zjunudLwKx
mkkqa6nQlORM3/Yc6uK+yhfaJl/s/JPT4S7gctar2qtDfdbJjHrPVxJmAA3QDHchdBXqaK/2AG34
hLhD2iIuGsBdA+daD3GNxM1TPrwIsXbOIHp6A//l6TYmoro9k1u1gQdVe4XLG8xGPtWfjUWAUyz0
oXFy5MY5xTseFlhx4ormwnkbTvRJHVIpmjMUVElnVo6/Hng/d7riVdyNKuMCWTH38tzO5b6csdon
qrtLtRgyI6dJ0gdq+mNpmr7Iv75uG6vjLOqlxvn35tG0DscCYGURKA1SIqaFjHWQVF38hjZNItcK
Ejr/M5QrGCJpwXk+jIdxLxDW6m6MjKLCiR0lQKTHMkUS3/YXNlM9+hAMdD0xpVAVvqwRuCTu1JDG
eH7k0dNx7nH5KG7Bmp6FwGbmc66QRx6eNtgPMN/4GkduFto7UBDBhsXXhAncd9rHbUFL4XkRZUaP
WAMTFkeKdH7Dh67B4tXYYWCr4XZ8pXp+UKXn9mVbjbE3CFjEOOenNCes94kraTZmDiQutTW3Z2Fy
13AR/d2mWLx4Brhp/D4tQZ+NuRgXrlDanuCUQzoFrhyv299/VyXvo3iPhn2cBog1khWJkv/EKsEV
p7BBZ4gphBzfzn+FdAH27OSIkS6kNo5mLieEn1H2J967NO8xgOA4t+VM9VdgCqxdb7fiK8Xiwc3U
pz23HuPS5Ra3326XKACK+tzrcSIrztyHAQi9xBWmFt9Uurmtc7PhTxtSwMR1fKPAKlwsWjkXXJHJ
9VAd1fCkGAW90I7ZcUU4zDX8JA0rBKYQrSiKvS/pV/kvdvomdk7ssThF0E2YZUDHMq1ZQs77DrXT
yDyhK5Ee9BnzNszgHtu701/JByaMrZjW6ddXuNRMSq0hykrqHA+ljf3lcSwhlbS8w/VuqFE567Hv
1Gzy8sEUNoBqVk14VxMD3txM5nCiv06FIJHWRXG2fU+1av8xq6PT3XhPpMx4+XE1vtGFwWeh4xfZ
qY7QrqFcYo5B9IPbYciKGRQrMU3BkvRCtskbb1hNCp43zazn1aQy/ioN+wq6X3iPoPn3nd+xnHVG
y9tG4WaV0ZNPBcgexJ3Ngyid2tWZ7/AtG0H3wVVGfNRrNtN2Qm0DC2fbj07rodelyzMewejnEXwm
ildiS1wH3fTr4p4GMXvNkJSxKh14xpzxMyvRmVBR5mF3/KUxg7yHgQin0oACb329nU/VyltfOJl1
hLYDWhmsDloFeNS35DnnPLHLfr09IEXN/RcvGShTyGPobF+89+yFxsM5H4DDgzrte/TO9pXOXFsU
9LI1Ugs2yuxYr0bRwD8xklX8UySp8dKb0A5MKnO4ekwfsGTSIqjGSqiDx3+9e3wJEjy5+Uu5kOJj
L5v1vmFUyz0+VcN2wfyUBjwoXHXSWeyMY8lDw6bD6JPxsj+kMfpG4KzB28V1upg2T3Z1anD3iXVx
Y9zjIhjS9Sl8PinTgQekLL6t4kFQBre4v+fssfSEMaMOHo8S50koBTxXL6pPzglajDALLg3uzwJO
TZLM1izgDTyhE5YIdntZnEtz3DeWQ5pqwBSm8TgJAccUkvQjfnUMjnhiWRNC1Su2zCviUkDmx/HK
o3aZXoIvebVzsWPnCwZTPnATFnQedh5SJvRjeBys27kJ7PKhKNt/3DoVAODGc1QEoAk0SgptpxCb
Z5w5j/mxVQbllpWNDfXEK7e2DC9Ui3ehNLvzoxfuy4/LxQyG/HdjfsVkG99tSp+Jv16X3tBgAZLn
UOhhpbFnSL1zpaa8bp7JLREcYOgokUAD3HBUWqoHbCWN43X+tV5+ORkF9Q7phIgnkN9xcVnk+BiN
eWjYiUagLbw2I3xHThzvAn1hKW5toqSg5QZzkja5sWTCuC0n4o2h0Xv3ALlAV1jJxVt7B4QCmsRG
uxUNCZCZiLIqqALy+Cq0ibi30d33zMssn2EixwvjhWePrn9FnL5mvM2wUlmTzkpfdidjbucyEOMv
Np9ZrPEhaBGdIa566DvEMo9f7yU/99s/aHw4GivbWX9oXSs+/3kuyo4n7G6UGGj46Gklq4nGe8hh
SSMech1/RWMoGGFx+UsSzH/x7usbvfE3vh8+SFJ6LhqVe/SMRhCbSHIdBXJC+84uEK5AhKEj8ygl
+riNfwm/vu5c7MIeHMvgGfe9KzSAS1BMwcvYTcvphTL1Rg2Pzs8tgn5YTgs6V4Hpzg4X2SuP5/hC
Afw/ms5rSXFtCaJfRATevMojkBDCqOGFwCO8d19/Voo50ffcmeluQNrau0xWVhZi9sgYoK0OVjKg
2FaP6qN6hFL701svCSQY+q4IGxITw5X5Hkj4YLeskietjWte8RApLC9qot/KU8n+a9Xl4PAsJ/79
9ConQpldsAvYCsitUibk19ekOByliaWQmSCMo6W5pojMg2faxE2tNCjDFyaAunowyo93VZSqlBhx
wyhOKxY+zoB5+NGMegwBpY13deu0GDQQTK+EJN6lsGbX+4RAuKQ57r2lfxQIXKVJ/lmUgbmrFlHa
ohjlo6pF+ZxgXULZqLsji4ASMMI1qGz1BjZI99uEG0YTAYuhKIVkB68ciknCknIQJXArD7225ZYp
1ezMIyH02SuiLFCI1clWpTbziartA4wiMKzOzakEX6ZDKdQtEHvdGJ/9cARxf1HprnZe2b8uf+tm
tXclLpN28jObSzL527IJF+fwHqIngBDe1psWaYZQk5ekbpHsUYqfyY9IWfY+hPieZcI5V+qDtJfb
SAVsOZyEVW+7DlNe86Aarv48T9/2C/50qF5ylT+EZJAX3fV9i4IUIna57jqiMrcNTwjuNbrbqZwp
zH6KK/SyQ5B6rjTLFoAfusJ41377T6Z7E4t6+YIhNYanD2MfLB9gkGKBshR91br6m26WDvkei9O9
sSDv7pN3Z3b8x+DtrqtJrw5T0Hmbdz7y4RQfBpRyXVV0sWz+eqfsqh8ha8+DqFoTj2rFdIqYniAA
2DXkQQWKNypNqGdF4utqf8tBisOC8W/a6sjqNx480sHVtGFvZcW5EOKYMM1JBw/J1weBEgj+vIRB
94hPS/NO6djWYM9U0am+ockg3WgV+mhEQJe6I8ROBeUZe4Uvdy719JHdjiKwnCc7SXmjkogaWdIv
LdXpi9kmTOQj86PcQWrAhs4yEEqhjjK8OWRDbkxj/UhL+MhMbXjOdLwyWdSu/azwfZb4TxID7CyW
XiXrRDE+GgvDqiS4wU5dbf0H+KpGr//eBcVp0rECwC2O374Oj1DJ+VM8Qj76ymXQXsPfHo4WN+6M
ZxzSujJMvWrOeY+oXAIMK7jOUTpHqcLgyiS0z/V2tDP0Sg0GmFMm37UpV2UCQgkMArbcy2I8cr/i
V+hm0nbWdGOp5H9QlRFADHQcTvUc6FREXIJTYN7DVOVMlTwpi8GIoQ17+Gk/mhoxAGZMJawA9x3I
z8iVKYyFAp1fVq4LrEzKqs+529ESTA0TiuHkjNNjOuccsL4ZX1IyNiIar2FxhKOk+UblVAAmcRdO
j2Lbj4c8ldYcbUPgaPD6wNLg+9KrIK0f6QWoYZSWCqh9/NKBVk/IQMKvkPnXtUrHkS6t1cbbeGl0
6gN7d6jguTXgAYwdKwk4QDh7Av3mvNGtG8JidHKRhpej1Ex/EKICMIAl6rUXMzmSZmGv2sqDUSG3
YeYYG3lxqLuzVpJy02qCZRK602FtKqh8uWdnBw4nQgQ4Cl9kNQ5pktKYBBpEinWXRZ9RcaCwcCM0
hX3G8HJB0xJyLVNUejsnRBfUYUvTM8EsTAGQ5ZfyiEjoVcXBQ+ftG5SUUtshUNNqbjpgpfx3IZgj
KFZi7OAoXIJPkFMoIva2BwmClEw4DK4Kv6fXlbwfOETakyV/rwEoLsQ92paoIaX20cmG4GQ/I08s
qGJlQxRwDqDsTd6VKDpLGgnliczw+J2L5F2lXIxjn4EX2gewnq3DaAlQ4bSL32094KDs+XQiNedF
viGZ89TvzBQ/jDvxjhsQTgtWxev4GZkW6rhHkEzBXixchrvd6U7o7Htfb4vTgblIsOOKzvDGWKRd
3AuudmOp+vRztLrvL/HjnqRDgVFO+SuJJeo1uGL5RDxjZkj0Tr/KExFkB+YJ4Z+c1QTE7+2dXIIB
0Ifmkw8DphoBi5jrpeTbdwFgSYAH5kfmicfOCrFgWpsj+DXBpFOdigKpVd2wbWA/ZtmUyiEdTkYN
bJ4caETAEU8ikmfFDhpHMumv3at3buVHTKzli1mH2DnNbcH6Za642hbCTS5FfKH0maqicz55pC/c
s1b4GQnXZGPy+XuLHUk+kZUkNp2vV2qlRoZ+8tR2FEnG8dNryjKuDfaegx2N0SHCteHY92AHrAjX
R4WWZbt7d/QkPZAk8xM1GCKjuAGcBKALltO+pVi7EWrz79hm0nqklMZmObFEb4TwlejLTu/Mrzs/
kMaklPk6lyrHR1ttg1GZsIMvZr//bepY3bhsIdFMaBE0olj32RLe8AYtOcoCkYqx2dip2x44GvFV
ja4NdgQftFTApfSQwICVAS8C9yKYSonFGjwqoRbrZU7btkUACPiwYTfm4uWGHIzUh5WkjpPtL2Vl
6q1XqC1O0s3sM2sHTJINLKSM0+6vyWJSn9Xid74eBVfnKyyUmuahuwcwrZo79rbeSR/IfyCtjOwh
AeLwPdwXgI/DICHdKFgst12mRsu1HzzBkQCDFEZ46kJ1lI3leLEAMyW3Wg09fJpfWuDPGebGk4lk
gCskZyBG82WStO91BkfYRlww/ij8weT8MvuaCjcRfspOKZvXZgOqMMVvR3xFxDWBpyjHU3EALN9G
1DlPYY0iP9LZJKB5M7v6GjfCTuQB5swv0Wp4GqTdBwU4FWp5wmwh/8HQhF4lgXQG0EEy2jpScU3t
N1aJE9x9cqSIg8F5uUlnuwECg1q179XIqu2zKta/6J2/XMD7dlWzHl2TMuLZo13QAEAgtQJFYcMl
8guSOKZ7FgrQ/G3e/kDvCuPC+A5LasNomqd/XJ3/0abwrROvErzpZaCb4Wbf5hBh+MUJIUobHLZZ
HmED4NhBliZdAI28JyX1fFp5uqJn231AGgxIGz+o9/fPXr5TsTcJFK9N8u6uwQFChvYeKb9O2rXB
GuRlVKMrszRmsMSlYdzQK0IRjDC15L+c2rg2XvOLBN7hUtX0HecqDSCTHQY7dgUmgoTknFwlvsVH
lMITfUUEcHRh7PoPazP8+nlKIMSDzCNC0Gle7n/DNRaFGVRkKGTHX+8V1Folhh91HjvjNGY9vxTO
QLGrTW6Ls/OG943KJ0CpqC85uxHzhfdWAwaV6NWkw3QSEDIIZRxj5bAy4BQQrMdgTwamE/sD8GAO
WH0hNwAOXi4mn+J0MrhCmVCmBcuTpdBOyQR6ujGkod6RaOfHDPrsGHpp4TyCzwvXZs4Rd3uFIFiO
lGHtBlRRJk3u6cjlYmjkd/Z4EHnEHS87zWWZ4FWyr+6t4ujeurYID5U6WTGVCfBnMI5Q4KYOcS17
i/4FSy2i6sueXYg3sekbckN2HihDma9HWFCMCs+zSwI3kJvRDcvBfTEOcsA6/rLaCjsL4dn72cQK
G0l3DX7KY+BlulYCWKVX+5Z793cYdK43xJZwyPkAHSjNDNH9cB/8R/j45nLRzeUDlnL49SzAgtGg
/Ev+ksY3zqSuP2/OKBIRVkOPeSGmSTmMTfwGA5bVRSGEVceG4fJweir5YH6Bk4gcIIPD1xDcmoOJ
CWjTJfThFlUDe7PwrDpykThQ4Q3sm3OrxDIyz4o95alY8zM+cqWqEYF6UJ4CfBLDkrDHled3NNn+
C2wpMXz4qSBDbCGKzBX2FLZSJ7lsI8GPgRfSryugqAXG8PZikDThwg2KHE//gTKbEPo96cgdH9YG
u2KX7OCE7PA5GHADRIaqvCWBB5WsoCkD/VB1xvlpQDMYHmVDldAaAB4wivh/GgcyuhIBjuAKIU6w
JpoPV2vaMM7UGJ8WPRdPBKMZHfCy2b4qtUsYR4oZQiapv19Ab5GWxg1LIkNBQNqiqIixHT8JB8V4
oEXCVYFu31PcwSnqQV4R1I37hPlCHPXFl0CnwT5jMYmkMwwzc3v9ElgZC2M/oLtS1VZRjrcP2MaE
MVouNgsbVpT/vkIwtbpIthKWjPdsjoM3eONFPweUo3BI/s4mBxsq+6yFQOIGsMuVdhJN0cgTnkJM
ENFBU0kk7dQKQLR4RGPCwBbMDa4BTRF8pMIY2QVFjSk0XGqhAMZfSpQ4kA7jZahBgo9zHO6EOTvy
IYaXcxBBUZX01Nk7bFDBgWtPm0TgGe/OEI9rsw7/7DAVHMcMUSFzcNIgdZRg/m4oFJYjORKxWplI
d8kQDJ0rbISzQ/pQdmrfO/bgFWT+vMwRajb78Dhm2oUby41q9C0xdpZtDLEV0FNl8PWggjFeB9yY
SQELfBTCHLVAanymZPTIE+9+WxkIVNCLRc6owm5Lm1CGQDkjeRIhErVMtEhZImYJihbGifZUXVkH
S8UeOyI/HXIF7/I5utxmDJ4MpgTT4W3kXxCtDoKOFNZiEpRYNXiDg9mHSNd6w4HFlFo8Wwq9hFpA
vw90zqBoodOm9lTpiUux5IQ8WaEJZHvxyvEXpahMdMx7ojUDqAOMyDTz5pUZN2YpUrvjrSVBLXpR
462L1gIaGslhhuAvmlRSV920r04+fuFH7BLdmdKEovcbTSb1sOacj9sdnhI1sKOwZg+rLoKeaiJh
riW9VRrYKN6KJOvUbiuNNORalg+/RfcEDKEzx1JqwGW7L/OLlYTDvNcMd6KdH6jG7tGKKEIiossO
ytoXlnxgr8sOkVVhc+680xf7U0FMp0zVDYPkBDMFfFV+R3ykDzisxF83jBNhCIvzV/clQCxwFsIP
jAzwzK8zYTjJDcNCNZp7oWcLUc6CRgBAHaFTFPl26b4iGOzxboZaeHkqQ5abTjWvZi1OSMhwi/RY
S6s2l+nGtG6+pHyRkuG8vZn1AUfGEfargS7nNgkjuCxaO1yPLkHTZKjV2Ju+5s8obWxgN3ctKifP
XjU7cqJPlJz3DahbWUhxmrbwE+QnGLK/HEpmVtUvUuCpODOUXjj4es/SPNf7snKhVJi5W3PSPTdr
SKHdjMdQwHThr+AoUKy7d9qkas4nhBYHMv+3I5+WMvAeeR6wFYtAscB7iyqhutEMK2uVqFopruYL
PDbF+eNcZIaVrugJF/Cwion7mCuXZqWoSKjE1x68HQPd34X7Psg0RCJgbehpzRqhqdLqL/+6slYF
Z6aurrUHn629Ydgn3Wdf6zWUTfs2j2AfsbL4Bh8uS6kigxKN4pury/FBsDztNeFDeIQhRm3WvEz1
+e8+CS/gu78dCQogYmZNxRBRllXyKh51yr11xHn9Usg+DJbe1nm3LpQY4FKSdsG/7OSoUQ8Ig+Ff
CDTVvqb/zC95VA4r3iOg9WRnvokHis5lXPNySZE2hRTMPLh33ov6EjonHqzzbR/qVnl1q8JlY4tg
46k+/CFL3MHTnFlMSqX+YXCdKUw4J5u8UWDTh5WY8HJxe/vFijmhVcg9dx6v5rmOaZlE8sJwS4rM
Q12+aI1WgHcqW40r8REwsTyZfUdGEKIR2RK0rCZV4nZ+kQf3o4cLGaWb+Z6Y3wnxaiO8JvA78vjL
8BBkjJUdtr1LIem8odwEG3an8lZQam/mFDjNEowtr/F1vs38yTzWjQNsXp85rEFhdoDlVHMO9utk
vrKXgwdAzn3Zl8GzU5yWKf0eaNoNqHlFr3GOoG6xhjpWVkvhwb5Gp/jdv0bbxb1/barph/rBHzNt
2IJflN0a9D08K/YNtaTU3JbpK9wgCTp/DF8Q0uN9tI+gBs0fp9YT3Iupu8CbG6vEkDOyp0tQbYR1
ijQfWt3c58Y6N4/9+ko1/oedm1foLKHUjjOWW92Fu+k6vjZfw9xffnjvH6AmvSFYqoijtJOY3ol2
gwK8LZVzT2FuzhVxfNvbBa+A0lAwojO9BQ0kiGhF9m/NQ1TxkWUFZQ3XI1pD7PIfADNdyhVG02lg
HWDzcAIho96Z9EpoZeHLoUYjm7qacAj/CmidXmnVzdPYO0Mcip6qzgkt09J43yKWg1ifgyIBGgA8
jmytMAB2ydp7DB9fm5KpxQgtX9AVhsYv0TPPprt7VavYgdL/icrw9tIBfdhu7SaRmuqivqjFOLJ7
Moneyaa3V2XzDv8v7R57VOWPFEcv/smASfqiJ/iT9a3TRYFNIVlSeDJ4aeBsomT3IMJC5wB9eUay
xIxXQAgIgAKF5HhjeEFt+j4E7MP9B5zfoRkzrc65nenHaXR3ffD+/XTSEXP+RVMdoQqsyo9Rgz4c
bkLyKL5L48TjYdJWgTgRRxbSChljj76KgAqFT+a1HbZF9/swIvYCl/yvpBUrocyDWvRzxZsWaLRX
zzh/vdNiAYqcNkvuaCRuP0/FheSfnMGOgfARDKmiBlEx6AjoHdooDdf5Y92fdNZRaSUss0ARg9FC
Ii5K5AuxL0D5wUlyBtTRcaIIbt6aF3QJSy4TINUYA2PAPw+50nX/ySg9CHjukRrFpV2lHgcD2cgN
iwBAQv6VNxd7J/YF0DkTdIGyeWrUj2p2RF67Ukmm3GEcsYdukg0PqWx9Qw1IbJhvuErHhIx1UB3B
ZqMY1SIf8OoLKJ1kQ+tmsV+xt4l6KTZJvmQsrwkYhgk9CduD9RGlimhmKX6QMExyFWhH6bJKKFfE
zAih4oJOdEAopFINg7KXCxNsHZlMBV1phOFoZEC5btPO0XaBxaLEbc8BtCCHE9yS2bXlJ2i5HoIx
75xel1F1O6bVreNO/4cyUTG0x/W6WSSga2Lu7Zp37l3cTY9CN7tK1Qmq01gfMcDLsOuxeAQkgi5v
BgQVkEgyIhrwoAOTSHA87EIb9Wv7S5X4GmFdSCfX6H2tA+qDrYOKxgQoGKaJy/m27pQOIJIOdkAN
cGZohAsgwAKCCPBoQNSq0Eg2mvTrzePXSgdXTDQFfYBuUPnubXByd2OaDEqgTgTRHWWvguAOHmOs
Ne3cvbjrLtmn9cCzUlOX4FgEy985O5xmh0iiSKCPR9LpgXIGblHhuX4pXqyDY2s7u6PoGYGZhemg
cra3XOOT8ZtZi3bRfvfeG3KNG+8KWwHN+wgMB7dklcReVZ4MdoN3r9F5eEMEDjcCpAvql4uZOx1O
+qKo89zpXDz3SupxgJOg6A5AnYfY+kJEOAX73mZnbjun7nlnQmHB6XaKSFKMBbtuTOLDCUk1LB14
LbXB3QdoVHycUtvCm2XJL0QQHM66BaxupWRdv4o28ZRyFPFCCYqgkYlAIGQchJxtUIDzeY7wV9Zr
UGthe+xLF1LIfgTvBUbN7mDkqP1RlGsSJzXIF1NPgC/VfTr/AcmxmlTc1e4esdSA4Cr8UnKGSg35
IfyhJEAn3MXEP/zypW+bN8IhMW9NXIM9LYq7UAHhxL3DC1UL/95Zj0utk3+5GVvcMHUDATAwrG4f
dw8wIAD9wJo1CpCziUbov2a/PjG5x96pq3aWb9649l7jRt14whUpsCYfnBczEbH3uEXsojUHMb1b
9dGuC3wh9ItyT3Sd7VH5ABZKIHE2IX7lpu+aeRvtkypSB1tOydY5A4Xk+bzUvvYe4IPKb6pRcXSk
kzYNeBtQcHBcNmaNYsuMbTUuE32AtNaNE+0uORYfek2LMGJDLRLDUAJWvTM96+RsOjTdDrhTQgnF
i7TG9PasJ9PQe/DQWYWCqOVZwLDu3r39rLiA7AQ+I+ynZlYCsL8nsef4S1C0Dibts/cCUJqVoypu
mIq/kGwYPRHz3+GWi2iRlenIqrBRwPEx0F9QirkyNm8keu0pAB4epAHV/3AXAGry/+BoLIAvlvsW
+JBgiLmwKUTNQ2akmQgOUbRBjZJRsnSN7T069IwlBDZ2q+zKk+GDl+G+r+0J/RG0noPrMYuvff2b
ACSkMcAU3TBEzf4X/v16TF+Q7Ef57ByALs429uMLOMKSZsAetqQREuQR1zVMaLnlqFgyyosrOS3E
TBqWKyG4zjVhuHxv0ky7IkTEqsLS19rcoBoVqFcwKfv7pyT7RLQqtWcVbEwGPFAaqcWwfmW2DsQL
1CcocABjKRAFrcPw8QdY2eKeCBUEZgIohAhLFN3qwHRuaYsGD3ARFYYwgWaj1QCvET0RyJ4kHPCJ
igsgEFDC153oabD4eFp4zZTZwZC3sikslzBlIg4g5ay8MisyXI9nSrWAz+R0DKgofbP+A9LtHuYU
j0WRksy9au0TOZnUfIzoX4S2I0ir5KkHSONDFfdfOJ1CfeA5LbD3FSMY91UUhZvqRvNYkchYqcOY
M04mr5qIIBFavtbA2Pgaf+fDq+UrJox5J5RHCLE2JLDZfHhV5hkcAN9A8IjB+ilPpf+K3Bl9rJgu
HX8bje/N51PpiLGUM6RYLTvXFwGeLeyQ6IC6ZEVK4LBGi+wBTmkKrqK8Rdk0Le79PCyjmahyuCMu
bslBwVxiNGV07XSsC984e1yhyi7izWDXWxjfG5XwAmetllRanRdI6WsgQw9aRSck5xGXM9h2qNgw
/Bh2CGlIoqj/4da8+rKGsSFKdypeg8T8Ca8RRwEzgEveREpmgcfG5AJn+JIlKFq71n60H2mEK4oU
KJoxQ405thpcpMU/GeMyvC7aEoEp0AX7N4HWE6t/wkLdm4ew0RHZtmo3FmhGIjCX5EZoU5yr5nnZ
oGf7RD6OFA3MheURNeJ1Z9dDDY35M0UPMYrkyiTHS6ea3LuPTnjlCwXRVc5NR4/mGaoD+qtNKe2j
EWWlHRpIkG4rShAfHTmEtjLRhW0VQYWJWUPFKo9wAHJRqUAVBH4LJMGdAoIRpf56hQawv4FS/Py7
Si/muyhezQeIiWbySmYbLUzK4k+3knVKq7kjB5el7n15qPRcIFJgSXIQ6T5Q9UMLgW6EiOlLljxu
u0yPV35YIpceM980OVqf4BYDnxPbUNc++a/4FsPahF517YOa8N+zjVqOOiKEHlxVqVIgXjXvC9j/
bKJlg9Qx6y8Au4TB3SMq2S0vHOFv80OSdo9KbBWCnwp1n0qLdNttjkFVkMdn4s7yJwfeQBhMozYb
SMxV0cF/YoxzQEvowkkUmhaqivUeAau0ada8ot1eQ3sHXd5KRyq+L6hfkKvTIS2rgDh+qVPqwV+V
LvrzDwEdDaASlKQzK71glHlQ+4Vg61cDlM6d+8ZS5xXKw5aAysmwSGdJkSw9b7/CcdW/DdOQyXEv
C0L3yagiQ1z4OyC3cuwDBzNh9QwURFFNS6Rymgaqlk2xS5/wlliGQrvhTIaKws64wgN4QW1GKdYW
Kk/NE8jj0C0OGs6D1Cakn4iookLCOX0N62gV9UlGq0wgWIHou2u6ttJ4DT2xZiyEt9zpUhU2mtLP
gkfQ0FfK819rrH6vPSIvKR38Z4cmUoB9scz6fXypkaci6cN5vhInXALB7jUOomyADC8elScrp/dM
+v0bSJtDmoUU16ejDvCKmwtITZqZ3oOyLw13ucG6oZmIKnUp3pUthf6AAJ9RvV8Ks8bQUnhM1FLx
a9GaN2yCgj3sCAYcJn0EH2h0PbMTiXd4jwtUNPIPPKSBxuE2vDGdCpnap8liUVQ1X/A3CvZrFF0/
lurjS+dvt5J80nqIQk3nxnySebWbDQ2mSkOYGVLjpa19gFNtF32GDjsIQjFq1+V5re4HZuZBtef/
NotNalUwmt/mbILgciMTtEudAtBnq0o1ljEzAwnZIMjBUa4ARzGwZmvfKESOysxEcY5/GzQaBnuI
I016mjHGV7Cp8sfYLojUzosTct/DErnC6KOm4SbSRrgBpwS4d8a8za4I/zng3TkMLWK5dclZgAtd
abMj4P6MPyHpRXRpFUY3/9OljaBbl1pYvAn43iKHU0MgYHyeV7mY+b69HtYk+V1EeWr+WJUgcrPb
MSs0P9YB6qB6Psx1fH7SjPj9u7arfg5KFnUBgL4CcXChj0Qx/gAWu7trpTSjkXTE+dUBXA0TzdJC
tAdRZvwP+B9KLejdiWvD1C6rtrwyVA1MGSFrQlsI0CADAJxM7GNi83rIDGPnuuUC0Dt/+dXubcU0
bPrzr9YFNp4aPcFep405p6BK0cHND1/hGhQzN9vPr6NcQsrxJllQuZ01+pabu/GDgPDNDlZicxGF
Q20Op24RZZ+gbD87Z+cG5QWPTOoBgzMo5akTfrdmcWunAdERxJ0vQpoRaUeVpCtXdsURoPHYJ+Jk
2A61kk/Am7gH1NrQLGXTXmGocGYzVrFN2Zr93HoEB1+/dyBopSpCFZcaeW645xCVR4Ag64H4Ez+G
WCpaBA0UdcqEiAgvRPKs2EWyL3U+TfolsjBAOJUc+nVakW6j6iIlmC5bQg6OK3EJC+OJd3NeEWOT
khR+jPJwxUoqhuzce1JtkgpTzlBcpERIhxuvSoiZ2iVOm/r+vgYJFEQGLAX0Fx7sAZzLWOoldcIS
RIjI2teDKwWe8ihr5qG0QpxD6RBEh9QtdpOIkQTk/78wTcUsVTSOybVF/WMOa2TizBPqIbDfKCMT
sKiconiaKEg4QEzzqRHHJOT9voaIKgGDHYSFpHFAJomkkJabfr9Pvs2p8JoNkm4+B5aBQlZ9UyVD
ghVykBNFH+HLtGLw2PqdPrUiBT4bnBHhIok8Fw/3hz70mIjRpRgEj5zPUz2ZKJqKtngKGRmKLVWa
0RpiE+QpzItjpdcwR7LyNz9sccG8WvgAZstMu99WHDfny2YcU7SID+wAUmcKP+zJ3VJNVFwwlDUF
wrp1VWfhbvHENjQ/6RFkpe5mNbqjdbPuNp8z8YOp/cBcYV1pnqrTPqWqR0mtWOqDrfMYctSR9a8J
GSHrrioRcSFG9zwTl3Ltqq9tPr85qLg66ClebVQgUFeEUXqzkvMK6kQbDWpMei14/NUCWuSopN39
uWxyihCFyI3iB8FFaQMt85bQoWAoA/sC6jwy0tVhCd/gNCASoBmwDFJXf4nVgRB9TzEli8HuhC6E
9LkWBjCEB0fxbgHJiUsWKKQE6BKomAkPG+IzxwfOF2nKvGxBDYUVDaWIsp/QQD1s/Z4wD9GoSXD0
qyqbn1vi/byNJXU5ESxT2EdbsDNugzIhb6d35L94/NdaDBetvxYN6J0O+5ZDaYDUcGFcDPygQqIq
o5KKgwkRUn1y5Rd7L2eyF0koKNnpOki6qZcDM3AH8TKutmMuBT6HmDkismJL6QwX/KVDtIZCguPh
QVF0rNFdIdy9wIGnjk0lGxoI6WK1ffQi6v7ivfLFHsiRD/+WBAKayT3QPDpxSsEDcWVflBTKkQEr
BEimLcIrS5xV8COts8pktZANT35mLpdUHLJCJN/I2TX4Hj+yumhW+kA1AKoNuBbqidU4bvo9rTyM
7kSUJBX9wYrCPOdbf9cXRoPXc+sse4W4gZsAmak26e/UBWkn7hP9/26QIw/lk/RZ+v9ykxbPOeht
O0EK4epxfdx7FHGKOOPZU8mMxFpnbdbX6hpvWkcxlVWsQTqgPw70dw44YYhiy91HboIOSjtjO99g
UpfJrea/Zx9RmoUr7WOUwBV9/YRgy0hGGbs9a67bhhDCDfi0zA7fMlEMRZURBFkIMXdbFPTspdGo
Par5b4YwFB1UeviPIY/Wrg/RGeF2Ybs3LgF6foiMOzPQn9NzxrKlf4+oEsa3PlDSMfpTv1gwT03+
ChX6a0OnBV/m9S9rVDeO9OJqNMGlOc23p9BqNU98YvgQ3K8ml4m3jXKuagXirk7QgGk3gpHe10cc
jWn1qMPythqvDm5q26emRE5FGLdtVJIIExDrqht+yC98IG/3fJ/fn4aDo80wE81U/6BxoZ8Mspbx
EpXPkHE3c7fNhHYU3JD2ZmQP+Co6ShlXnBBO7a8w0QV+62naI7RaUT3SwHLfpp2SLmO7ZE5H/EVY
NIqxTluvabh1Y57UTJeBN2E46PV66Ppv0XpZcVnMOd9wGd0VEtKeSen+YZmjKQ8CoVb1/bNWtPVz
r6PEhbW45AJtG2Vcqs6m7klytpemaP7Zo5F2TxJh55T4i6wNSx4iOgsHV/5qsJysP2Mjcj7r4LOK
b3tUdEZtw4Vo6LqG7p/57SjQewM/nOoZpFEdrjsPLZzuGSPHCjLWrceUU65+WvPpJ1AhYDRq4+Cj
BE0e3+4xI6bXM32WhesJzYHPUturFZmQ1KJYgaPd665Qm0KimDmtGp7BfEjkdln6lefpAfum39Os
GeSlEVlk6pNZQXKery4vn6IQhJOOonYSIkKHSAGFg6MNBpdx9Xs0FZhreqkizZ61kEnkcaLU3OsN
plNfD0gbX4Uh9T5IM6CILjGalojb6lrP6FF8jEV38TCtrqWFtkcafyuOPcMbLBG29ZV8GahxabeT
+ZPF5sQSY2BXvb5KrYEqsUKFKFRh3akH0hjXGTs0ZjHAu+jWUQqhVRZqiNg1UtKAhsL/aCls/QVB
p+P0m3089Dnhzw5gPlCMRDXohTL+0CRCFMT6o/gfOP0YJA8T7y0JjmysiSykfInSHpFsOjj8TeaR
YlrCI0yp2C1Y8hgzBqlVnC15Kbi2zabruhiuqggf/C9Ru7mY+/w1NmKakZcYJ1U65HDuxEvUf3yI
S7kgYf/ULdfdoxtjsh3cpGrQZaPhuB90yXSqP5mt2PW1HSs6p2jAMLIQ0zQdVFvvYCuKvQjr0wH7
E0IFUwJWtNbwPHgIYdt2MaIkXa5rt20z5BykltfzB9PQNHsam8CcajHeM6PD8xHypFYcBWqUgJZx
PIc/yu/SDdb1PN6R60xiF8OMe8XIciPtEAOz6on00OW9sZttt+3G3C7HA22uXo+OfDIqBhsOkNpi
ggnWRrpf2lVqrTkjdT2PCJw6PLhmbLicwphpsOFNHaAZVflq//sgukq4Y8hfoxFDJzlEgv3bySjB
Emvh1ADADzFSdnhoMiLyTy34U8AMOqd/7RGZUPUX3Szb75krVsvzeiaTiacyHVveWra6jdzcU2Y+
kcTXCMXN3yKFNnw+RkJWkekcMMFm4KuzAb10M5tfzF2eKUtxibpJLpR1xpoi0Vn0mNeLyggDISF/
xvjEq/cgr26WCvY3mZAvgC0fW8ZvM+Ld1cmC/zeaEGazfcQ2s1lR3DehHQsvr4XQ2zbchr8ulbde
4St7RneMeE797LWgQJj3oFqZ66aRjL5accrZQ/7GdLvoG7KEcl/cKXuS80BZSaGMHjFQMiW7Of6d
AEQ9ZvLZRKsEwRzdeUQXgsLCnZnxHdcDglB41nUY9IpaILsNBLeeKPMQtZJdqKp2JRqIITAReX9o
KVb4LGEKKGKvGCKDU9hwCkUOqfubxQWxIRof6AH3FJWJQqWr0g79WeynoagjolVPEZolMJlvKESY
R0kUEe/wqZCu3JjjyYqytoTlS+hiZ1vTcCtUB1SLFEihvR+xqExWzZbp4WQE4jKhZEzEx9IossYe
EOjrphtmFOuKKE+ZHHOa46GEnVkREj0+P3WX4rLOI7HcihRPYZlgSs5UrwmWTPSpfIVUCkvzhEAV
uvUUv4pURpZUJLZSBMULqRgQ+gGqkqqxWp2ZeJ83GC7qogJO0cMid2iEMYRhYeVrX/Yq0u3mWHO6
8aTCgIlT6EyDJ19qqyAhoR3raM1QThgHaTh2oFpiDtVkqAdNLQPGOo+INkqZZZnFoxjwB5MwS5F1
Jczxe4qPRbWtE6uCt5PesRg2zyMdrAcK/kQS0HIpNlOQLbxZOSD4d8AlQzvmFVqJizXP8fMJ6bj4
eMSidGRS+xTBUGUTPWJRwARjw0iBHkduQt8hF8SuiCIFEJo8QQcbXxo0xxiJvEajM4qWnyjmoU7+
4+dhLhLOuIJX9WXpveWRrjD+dGnasQp/tdMUWvIk5793P8brkRyfxrUz/wBHuDU0Pkn/3r5lETI5
YantMpjG0gALSvVYZbDgmCgJggMT7higkH3zY2BFBkgf8m2mn2sqnjT+NQV9woATDbIvtjBUa83K
QYVyMaybQ2KDCe5+P+BXECd6QMBDVu/FNCngF4YMBJWXUXoRtR1dpsYw4iPzC5KZzJw9cQJzlOjI
2gNKa05GistvWHXYfBNzcbZKBhS1CfgO+Csd3lCAEVehfP5xF4yzEEjepddbXDeUcu06/EHeCGVH
je1i7GT2MYOLg4gSS69IQTHCmYkvau7aZI+FTxwz1cJ+ukf/Arqt5dDcBETpYTy8A5r2HSa58BCF
ejNKg2kRRQy5x6QL3QOku0gsRWZjDrZ4GGr8OSvPkBFuin/KDSpUVOyKLgxrhb5mT8jy/42hWyP9
29s8tk/rox2CPfd7Kw2dQOa6bqOHYKBVDMI5WzNhgpYxXWHRmGq6oIRJFT6JyshD47mfXc25YFkV
sWUegR+d9Yj48J5PIZWg+ULD2QFSz+9LeqOauazpA4S6V7KMdr6TYIfRaVTHpByaZCST0A4H055G
KEkgW9M/KkznUQedZmFpGiOMJDYVMwT42drhE7mhrA+TIQR4qp8E1JvIn7lDlB3TI4qro5CoQ5YB
Pq4OToEPzCPiVCIyLGa7kKY81Ez13ty0+mmzTIABM2wVBsw8GC98S5gKGTOMkzJFPdTUgbW1D1ZF
1lQDTiSrfR4jbMrjgLSSjeW8gWNqwzQYKL9n2sXNuzBVgBCjEC1qkXZhnZb2k2o+4qEyto4N5d1g
MluoeTOXjuEIPGG2L9/hfDNzRV+6fR23bDkYBMowASBA5SbjnhKlwWqF5De78GXUmaZDNcmAn8lT
Bj5+MHdVJO6MxMrJQtqAKbP6Mc+eQUsMMmrmUe7WTmB8CnudM8dFMktGx5lb5iU6J0qSIEbZ2njs
x7UDLArRNVP37mWJWMic7xeHRCvC8eSCs4/hdrRpuQVXUbl0ydTYmU3V0Jux4c1FhaO+N3+2gLOn
TcqL3FUX3u5iwfcRhusyEFjjbqTLsBhu3SFX2OURer0cYupMOuodeVEtWz59XnY0zMz8bBiZpA2l
sah8JqO2dhwPXqJZLb3s2XOyfXsQknfZpm0OTHIZUiBCQF5ACnPmDPkrTBwJF9eCzeBeNeXHI4QE
TufqOae9FW92ZygXglVYZ62W7APflKn4mQgN9uBb0AmcW6fqYSF5fistL6i6cRlpTbB83iY40LVG
ZVADXXTpUn9i91u+PaLZmIIkkB26EqpoYtz5gtuiSu+VTobMzFPfJ1TBuf1cXIpTpj2CCJ/XgfJ8
vT7OUBnClnooajOqdRPMQ5oRiduNl8sYcLmjFkpVSSGE4jXlRpdzRVM433kUPc1IPobQQOCg8L44
AhN9OJxApWbNfh+tLUbkWUGDAg88RVz8GGFAZTjMYqWcJQ61uMwfs2YE4gqjBni3Apx2hzzEccbS
WwhgPmWEJT5M1eUsWmupuwNNPcTz6GAkFOPaUqIk1X65LGJ1kRZEzqG1kUUSlZ0Wy94PfuMCuUEh
oOr5SKn9rJsROldQbCICyBFa9GEbSxKzGgKmFM+QiK2FQaX4dOnnqi8+mc+lNlBDtYjgSJ8Oogr6
LPhTyy9+ruKMDN2qWi4/FNSqbCuWh+YyhWSzcgqMlJLpaqX7mdkvJJD+sJpCdTQd91dNR3lDTeVC
10XfB7si2FOgwlshU6biZQa+6t4U6wqL4+q5HJoMf0GwdgxtBvy68EkhmQRtvAd51URvU2wu6Tz8
RUXgixHIgkkZWdL0HyrOWSr/8wAk7ttYndVYeEn4fnhg3dzZfP3taEB/EmSQbuAGlDooTHk5KboH
W+QDgnWzhmyVpgNfV41Assta2f9jVr2ZFAoIaxTEZsshEdE3DmeTqRDCX0U7uopAdZH+fvRnQUDy
MD9fpAZnHiEQhgwok2c43Fxnng61Bn2hp3Yd8ehknoykMFxRjqoPqnLhqNcLRAKqUsYk36EMChls
0lGpJNTJpj70xIPpJXfMhNJPyj8ndEr44zdRtoa+sLaz/kT/8iQdIwgOatxBV3h4Jw5hAAVWmbKw
hFOyYah8Q3qMl+SCIcaHEJlQ/MYVyDDjcUw/YrfGbC/tMbUBH0iblNCTsrB3fntJMT/x+1yq0EqR
JKlVc9O+mv5l0QY2cB+SSpAkjzxVwyWvrfGNi1VAFkoQeS2AeAjABQwbCUfM98rUJZ+ZCgRPQgfB
SBKUHKyRHWJE0SBiNifJaNHxwwE4GKZaUZyit9VKBhc3fZjL1voD7K6mn/FXEts3iNZULziaC+ZQ
8bA0c2tjX90iQxs1vwHDKMsK2DPY084+KAHvYGC7ilUysEhO/45pxX0GB+fgXDplxixr/lY52RN/
HjDscjLyl2veEOPPv8ly9bEUXgn+sOfIbuPdNMZV3l1bWxeimUCokA4tpLfljzdgX6MzWfAVcW32
ej2DGED/zHDKjQzMgfQkD1Zv0FMcvPUzVFBoxMYuthi/4fb81dX1pEkgsHBvIFLZF9uk1KJACvQm
/iZCY/SaZ8g7ZRmlJlhnNJYkbEaDQkrNBxCIPXW3/uPpvLoT17Ig/ItYiyjEqyJCiCBEMC8swFgi
5/jr5yvRd8bTfdsYAzo6Z8eq2pSCFjDgKC4ld19mRsZMxlhpGOkbHQXVnaZe5IR5nQ1/FTqRhxz4
2iqv7sDmBehRA5GKPzwt6Dp4EwPkGMg3qaSZKNNdFnQKUMlDtEVNA9kEBBPIIJRj8vWg6Jzvi2pA
4fTAtPB+XwK5rJx8MDdWC47DL3H85j+cOCF0OTgMOWGutT3vkP+DbUXZDNQfwrAw6grq+wvbQ1b4
bZbl/T8SP9numMraGjgNboxLQVnPSYToAXIFfkMHQh6vix4HcRJFtSleRa2QBPsng6xck2UTzlLg
62iKezmCuRoCH6L/KayeaGt6KmrMkWZHSON22jXEDAMZyi14ApZ8kULqa41mchwktfGCtxSzRJPW
RV5UIisUBpIgU95kKl3eBrw7uTjV/FAIFr5JQAvgPvxZQImYiu9YRjbU+Hu7J6Aeb17p4xm+0FKS
yy3iMWVB5DsnmA+ds5F4eyogSo4X3oioavDYkkQZtO6pUkt8Pxcnl0cK2M2EEyMTBtbkQ+FHNCgl
GGjRG4K3zUIO1VmWW5IvUVNIIla6F2odklP+0ElimXe8pBTo1IBVFq5ngENW9zFJMvvdWQQEIUGC
QDo1jxwSQbyi3lhA5YWUXLGK2KFyqj3SVpXM3xQq+KdKRVh+2l/2UvtMnkB/o+gv+HQaCKaB8yAP
IJutOlZAMXXDuCnJF16co5svC4weiJoMYtV0qRshxwFej+yz/s0YIqcxEPUJaXcMcp0B8Vf30NYM
7gzeuDRPwSr3ZdkLAzGo9MoTjeeGiGIZ0RVl+Cd6iQKwhNQSUQyhTI45UJ6CIgjBHFMUqV3LJM6I
XvXVN3krBY2/v7qBWP7fa2s0IdIRcFYSfwAeaDvm/X3VN75BnA4r3TttX+B72+YeXA9PZyOip+hI
CEqUU1BN7LoZUBqRDotRHbBfFTSuBoakzUcbuE+n2qr+PVFNCJ2w6YQR3WQYlpCD2kB2oDkVkfgw
Wuf5LUfunnnRzEZhOY3ZnHvgROIP3VC0urRhMSKD/QJsVIOq9EZLVrCsbecBQl1cr3UnjcVEfXNq
XoEg1iLAlfNSN6rlN2fdqYOPuILU1c4uQxR5Q2SVwJYQQCKG6QyBoUPBrsJbAFlcSimOeg8t0rxd
2d8UZAjYvWB9FGkt0KkYpc0ypK9JGOGV9xYR5wSboR661k8BTyFm9wucy/zpWDZTMlWynr3VGJlT
tdU4Od9e/RUwIJACxUqYaLQYdegxPcRwsrreQroIXZSt/3VOsQ88gaOmo8eZQJ0OA60X0Gdeuws+
BrXArxbKLJD8hU6oSGRnbJRsmD6JakvLnt/uMLhDCTnTy8tEOdSrKYOKcHFzx+y1FBeIB6Y5U55U
B0v1LAn8WrWmLpXP58reQyLKheGkTJLlF/DC6+Q5xAqSMxsIEFxeQNP7K8q+hCDZWRPZ+xzwqc8k
FDuQYQ6v2qGq+wloTFUpP6bqS8nPEzi3+RyCUC2/yh/LrwKuGqUNuiRVOvF1t/hDDRAksUyMbiW3
DsRXQ2nA1ZXpBokax7263fZdgkc1LtVbVGQj/aWa+4rNB1O4gF5QL0suoGBELf9eLs2XqZcgOC4Z
pg6S8h2XmE1zfYjksSLjn33gun7A87FnurU4YGmeBMkKgwSkS0IsjTiP4gn7wZWsAXknORCEzCJZ
5Hsgh2zwy1ppXks3jR9+YMFJZrICy2334yE9p1l8k0bes3kiNlPHkovsh32HmHzGftDxmUBLYxRX
xMfQuZbCKYTeq82qTKN8VgU+hI6QqtQS1xTKZkv5UEAGyQVJ/0kpgr736bL+0DMlDJ67bdAOQuFC
pNIjxDvBvYe0mEpPCo1orLkgANhkF+o/wy/4co4zf3uwgbCugTSG17wRBpuibQ1ksMsbFBHMViSm
u6IIUzGdCj8VeDtn7lCd36DUKbEaWvg3hiuQdsBtSHYkt47ulGew7JkXt612hxdyOxbj5JW0LJcX
ggtwBDoK0J05LmqnRRClRUyr9sVq1NpVYLfC2kUDPwvWc/ndCx5jCSZOfhvb0WYjMDgJd9zAW+ed
OBwZQ5sAVsmEilODhjsK2qW2SOW3XHw79+04tQXWRBjpdSzSeZZTG0S8xCrC1DwFwk6KvAh6Durt
JYhCRz05BnTgrdED5QvyGwZSDr4BqFOfS64wEXSbxp1Dc5GgDK0YzDrMSQKeRXehAng0nVzJtbCN
Bdh9UtyvA2UTuVPblL5CxKbjayHu/zqWsKoq59o2uUIRjlrEDNFCFVhCqgc7pEVHXTL3yXr+fUTE
AEIQ5yPDHU0XKqPrvGuN9OyYlCNZLBSQ5YsHmAWiTv6T3tKKPRaXPiUvLS7q91dkvALgTWKjy+rt
weoLZZQrY/LItw2JVyOsRQkBCqosP9qITHIwSZn0tW5KZYD5j/hZhTfAokU01Z1Um5RlZHh3tYVz
v012DJSmaO59wyBWl9KBz8knTSP3HcNlp6NNExqWD72vg0W3Mt/NMYnuSogWOPIiC8nskeqvWB2E
a9xuxKpkveliUeIl9c6TyAsCZVoKo8ShIt6Rei8hO2c1v7FEGdFk8vAczwtiH5k03kMJvjacVidY
Aabpfo2HVuZrrZDUARyGISW4nZYRx9QSTOXpxcli2zqnXo17r+hf7vMbimx1IIhGfYhV821Yyr0w
uD+2G/hGV6rwZQbDybF+qedp89qZsjUV+4ijrfAxdCZkElOuUaGd5pMo+6BDgo3jHqJYxV1VyHzs
r90uhRiVctoG43VZcY2N0M3QrtYqEVhjFgFj4W270ymxEffHiUJyXcrkzsbd7t1C1kphZZdo8R4g
Ku2ck9GpT3dAVyjB7NwqlsMyYcAtuRPf8oTQc5sB4kR4T0WZSPNMsct+mfNKzYKKkL2suYWRbLuc
C02Nhr0bky8Aw0LtQG0aQXsokIlKoaxKvl5VJJYd4072w/KbP9/azB0paegDQNt4ioQplVAJpCVJ
MoBzNNSJbqmJEYLVQ9kR0KUkLt/bRZBB309H5cEiyAeXiA6EGyf+kdcQJpkfs290OAmT+Si6CPlU
GfMikgKOyMoztMYBdnbUWuMI8QTVuAy4IHBWQJrJC4jdso8wHgG71fPgkiz9Ku1jHJz6fS+b3U5k
3bZSRP3GoBbVA1Tyqmb1z9uhyawogv4uFV3+J+dKgG2Aa9QrUCSAQGynUsdrAXrpVyjJZCPZZrmE
MoehHPTUw1LlAUSlboS18rCG2hIIw2NA1LY0pScx86rObrEKjsMvYQSUZ4PrgorpSWKo7gK4zq9T
UQfIOrS09bu5Pzi5s6bwevBxWAZJUglsp/YtGE2COOB7WBrktwjKND9HwdQ3vVXao0e0c7TiSg+1
p2Xovv+Cik1Dmi5kEICI5VBrm7GL5S50v7T/Zc2Un8ph4AYs5ljwN/Il5ugVwPdGwzoNNV2nwSuI
mQioy5C9xRQxAlrt6B+AQUyfhjXL0o+r3VJf6oKsEK/zXZA2bdrvTVPHnmelSbvIJDnTErhJwK8x
YR6enWIJ5ZG/vAr+R9UI/ojyCKabolqsxhWNAgaCvmmVbaiDFPM6icHcj4NLaWW5c2++HjsyHpM+
iuLKl3/2Dq76RYyusOmz0BdR0UbdEclfEn2dPUZm5D2HIxUWaCEKyQTmKjLFTS2fpyPI1Q8Neh/U
xxN1x585I7J1JSaxBBwCIA5zrv4CmkQbUaUAKVaK5rsNCtPvY2pnPuE+AlYQfFCne9nTbh4TmVci
QfDKkqKiHqoa19v7qXZRqeSLFcvrhQ+22pr9xBRKdCwrMMm/6JUq7/x97zpT/q7gjtnl6pcuEYot
/6hffnLPk+fyAeQgPyFzs0lty6RlleNYCKUEpkI4hJ6XCo13wiCYNlzhmMmF344T10o50mTfKhIU
bFcbTTR+bR5Z9rKNQyWdU9D5YNvGeuLXNYucAEyV/QyLqwc0B+sDoLonlyv/oV1JochFkagEg0vl
BdUPJmH4y+1mHi21qtRpnqhjMUFn4k3ZhBQ+KO+wpbteOCIhGv2OnnbkIE20cTidSeA5k9FvnfKj
WixyCr/9Zsv+Ag3HbZjJI/kKqmGUtgb9fvNtOUxI5mO0ki5JMtUiaO64ki6lmW4UhY3mKIoCAYts
Ab1RA4wAgYcIznPag1NY7qluPfOKBJaUEpd3KDzD8+QKanTZyK1ACbMrSIUqTqo5rmHyXlHSPdFS
LwcnOu9GoDSEu4wYGqBsPYAdAtCpdxWwk+bAnl49zW8ekK2XoQWFKfHepRRutFXYQOzLbKQCpwa7
Q/kHatIWHVx2UlzzB/Vm3eQS9eXURqSAAS/6bxnyjT8HwnSxdk3qw6iVxkzGYUoMR/0a/DCXrvPj
AqIaY0OJvKkKnCyhJi9Wg96wJjhWGYWVQ2qU4OUgRO0lWQDtUhnvB5gehkI2qx7Cnm1Imn399JVT
VfRzfcfRYN671F1V282VYtl7oJjxD0m0wN8rSOI/kefLhKqJAH7N2jG0kk+thpwAV984fsypU9GF
mh6T/Xg4L26qtEknuYp0Lo8Ay+JbeBEZaUMjaEDTooirHtZO0Mq/wbel6vQVYzxoQU6o/qgN9KR6
IjH1ivVr2y41HrCc2qlrOlxgA4fDeRETwl9lBhddu3nBlu6n2mRCJvz17+Hv30AdYG4Ap0x2hfR4
ZtECV0d1RlR2oz1xiI4eY3swGT2O3hBSZHjSXAUDqDngbZBJH5qRGufgfqTEiHtVCcAMeA4cA+TZ
2DPEBQ2OZwhdWJ00HVBqsE1KAd0FQa9DTScH6aF6gv9RAoY8IH4VcOU5h6KmSZo0GCAieybp5C1H
/a/uZzE2E+gVmVNcRTXvGFSX2hQ22Si+Q2nL26ZM6wX+WMWwSovb7dSiSlTbWvXpdm29uykRXFSI
1gmSeQ/LQNcGAY64/veaf9wn8RA88Vuzguv+fWMwuKNPp3y0TvM6e3VudDejCqK7GSzdfdCICtPL
H8oQN7fRz+ZXoPLlu1UdlDrPn0/88V+tz8V6sGena+KCgTF4Q1BL6v00ea65jppUZlun6E3hXbqz
QqEW23ItNxiEdeaNMcyQrUFHvBacwx0AkQ7FO2gfNMyQ9tgAJK61HqPa37Z3ZPYj3Rkmgla5fTVU
HkoAKYrNA73xjXtmFHKN5vLMRedpTI8+PI83EfTG7glY5cpku7c2UbXTaP/d3D0pr9lGbm9BxWJT
RGKxVpfOHmxnf8eu1se7DG+rHQ2Y4ab1OFuPCASct/89/vJRfmgzEYqJjrHrnoeIVaETcQhnTZ3L
D0oaW1a+7qNH8USspHGyDYLvN1hK46fUsDZlpnlrYjb/3yJE+fQ3J6fAkJFKp8xkGogTGWSoqSQV
qPsjoUBAA+uKqQJQ89vvNbQ7g0bZmth93SkMsqAwYBacYZXxkuFjwNiP/rF1ZT4OZQOvBkF8jbrp
DV4AXaHqCTYJFPYJu41xxfskIz9xaLftAfye7COmzUhSkMryf6gMUIhg0Euh+Y4vHiSv7nXvPP9O
cKODTXLjYHRO4LiwvAQOSWlSISFKNgkc1OUMXQ8S0TIDNNfxidkTEGGhgJyaNYJEI2HQGd2zjXU0
xd6GmNTofOKrs04M1gyXX/6R1Gh5denN/tABmG+WlfY2nkDEbn8SUo3URsD3PnxGZusab362kPog
ewYvr+ZUfs7NRtOMdtRpK+gnKekfoV5z1WSFkzOjnF+y6IrG+VCLu7dkZ3QB/YOn+oQ0GsiJOM1q
YSi2/Kaja7xdR5GMCCPan1ITSQMO231Si7CaVNM07o/qGfApdDn5aZ5eq85SanGcbKM5NyfHoBAZ
g8/bfnFqxTFBgBP1yrqdHYlyqSuTGz2tdLybMBFw+kJihVYGQwHOfBYqgNyN+rL8d0p2v1Jl+qAf
C1F+OOtJAmGlyhWJACYCTU4UqZ4dFDVRDV/CF4eHgt4v4TAKJqHZfoMKjw8L5AhwoWScCCxUuxtC
8JNVmCOic55wmqGolZaNu5UFpe65acQ5nXjdBWaFe1ycx7WntScSAbgyyqgP9C+qkB/DSmDENafI
aIObw2wgtEdsgOKM7QMoHYaSRZSeco3OJippW+vXdK9NTr+zD8OQclJ7GtC3ERNFDRmvOxlpwLFw
L7VeDjUBFh6OcFdTku2VKnrI/JFR19A5C0fEJg2H0YCSKdznJ43FMPpvO3Qc0B98AH6UwVe8NSxy
cAqIVJkw12+qzUrhX/w9mTBuUYgNRcYg0s9AS8CTPAl8RLXlVE0u9ASkYIZ4GkCFmzcyo3JfSmpy
aFXk+yRXphavEuktgnGjE7/x8CSndnU39rorPEr/jEza1uqnwLlv3ol/VvB+I2ZQTECQCKcG3M0j
XidihxqcIVGnzqkcZDVSf1j4I0nVQZYOzE49EDaIDy5ZcfgDmNdffeR3rJuS+edm5hudWlBoZzDH
ISUDtVPrQTzxbgHI2dPS5GZh4IRb0VsBLOVLNX5EXRirI81qYVR3vT3kXNX1VcTS8A1UC1un3lm6
us7mR+oBm57+zpCWgrnLojQGs+mhnc43wSw6tGvdHe6yu+HIqoYlDTZaXAvdesYW5brdMI1UYxfm
XAU+atB2maqFempqJKlCplNHaYXYGHe8djnak9HRvXln1lkjR26U/rKAdop9DJGqZFV0jScUe/EU
YAdHTcgh7IyomyzoARICIuyiV6qE+6k0l2E8Ugg/cNlXMj1pGFNbI0C/JCrqi0kuEhQtEmJ2gpgo
HBXaEh88N6V3Xk8M9xoq5ZI8ocnjO7BV2sszTg0sLAIfaWbeJF6KFIukDNTyYxzKGum5Ogp5m4CJ
oliwIl2VF7IlavftR1LGq6Fno2xBTO8XPN86/7q66Vxyfzpb2iAV4bzqHLm6rEJAeVRnD909zuaz
teUDA0BXT46lTIoRmnL0g+hghFXS1m3zgdwBs3mCWUuaK8w4UiaqA6ONfXFw3Bc6Xdrpb2ryZd+c
okIcvPvadUozCYCokb3nH0TD6Hw6x/kB9UGms6DxksZprBGmGx55MdtPm+jlwNANCl0TRrM+KDTZ
1rt1RoVQf+4tnSXUtBE3WI/f/r11dDft2RA5AWj2RzQedcGq+L59nZCi/+6f+VQXBzNTYkaqzlip
G+qfdzjIiHr1d5MX4Bt0Il+9Aozmd//TrU4xZbzkbE7hePrmzUxXupJ3FAlMsHv3hXLne5OY9u8C
8O+PfYRmQQf2idNAIjJrN5h9ppIzs2KIbgUs5UQ3ugeuzPCr/oc5rJdcocBoHZBFUgtMlkf3veSd
DSa+mjToJD7IoOb2CX9a3qNiuO/kYolra5OYyKi0pd4Hlxrph5IjebkPPbGvOKCOyXd0kNqFl4zc
Eja+t/mlwseZ4ZhQMaWsV5WE7otzxTv+aewMh4DdkFGclL5gE2pCTEEF5BdYK/Y2dnBLMKAWBZzm
sBwZLgZcmDwm3gocy79/U+B0QCI88KWkAfZrWKZ2tPYyt0jambkpkDxBB80OgANyA+cXhN/G3oel
Xq4/6RTwIduFdC/qPRBudw9TxGmRMdz4BIlN0612EPts7vkAsznKD+4LSQnZ3oIHPhHD/K30PumQ
P3K1A/A0QdEvdYv+aXJaFsI1MgMn9op65Tcn7UhcoYyywmt5r2ErTpwevRwysD0ZTR1atUGKYXmx
7gqysHONsMS8PP+GXz86KVGuoER7hwyHMoljoF5WcQct4Jn4EHV7tw4VE4opyo70iFAoSokwBpk1
q4PmKyRC9mAa7Ax10AqY0Cz67rtrs9RDlKpzQcimg7Apq1Fvs9IstRrGd8JmvjhvWqU6iynDTXt7
T7MHXSaM4otITk5OB1VurjBBtw/b2aBPsab56kyRwPTVilCnosbz3zSANdAItN3VNaLRCFQlb4Ff
woVO6HETally3wZY6EoOU8oCCaZD1vc3bTZJy4xkhknvvu/NSE3s2al9/WNyEhtQ2z2XjMK2UR6+
UlIPEj8ANWX5gBiDElCOIwENhWaKbQvV2qZTOmXUjXHmYl7hCVXKMjsNB9/1bH53XWbxIf9rpjcS
AOI8R0urtaEYNv7tj1iccKKmD4eAKJWqNu1f6NSfXGL3WwsAoE/tGsQ9PA46IkzZ4klUCXPADQ4K
RekvvqoelzRDcE0lin4bEt7kEusz/kklRaYxQTU/rj7I73/Gn/FrkQ2Y7sjze1SEZp6aYAzVhP1p
gs4sPqXOA7eAsb8FaBHENzPGgoFBRNxbFGRkvpuXsRJQDVQSlb5OIk8RQ+VfnsfL+lRjiwymAyNI
2QPOh7psyl8RCBe9mOOspqooXThbumfI9EiQmtT16nv3fPSgUl/UgsAdrdE626DngewhlmPvFpkl
jtgzA+PkiYVJQhpczXY/1gXk+uC4CK1Xwoi57lRdElq2mlStfRAp1y8wRVL+ADkc65SoRKW6ldw8
dxnvK6KZesZ5CZ6QQMn1fw0nQZcozjOhSjV+/vBO/Ix7ox2yAAUlZAO6EgIL6BarsSbDKgOKW5Vh
lSVVm0JjwPRVtJkUV2xiCd9WtWX6qOPtOxKRMVp0Ck+BNMlO2Gl1V2hi3H2GP7uP3skropWGGIp7
+NlsgDB8GNIltZjnVNVg1eP0yc7RmQtkNb/xzIuSgnK8QebtI/YJVQQK9wih54157qKq1eo5K6rR
1b1YGdWY89YJUcaCS5gIOsTKKjjjE6kNRDZHU0zhBEeJP/mZQWeTDlred9ESCwJS584BOlIhQUkE
Y4LzwqNu5ZlYmovUisk5oJ6bHH6ko1SlAZfS+/wweFQLWHTVQNfbP5AYrjKETecZtxFI8WCp+pBF
8y+23LFAke2HDeQ3Py1U3nAowI7U4Q2Ew6IfRg9IF0KflQtFZZ/Ze0JOpMgP+HTo6etTM3PtOWww
P18WuDdKzho2MCN0BpB0EygL4ZmIz7XQuFm9GZ00NFLRq9Vi6OxSr6GvEuvAiL4DC7snx8b/dsF+
RL5z/ysMjqP7n9F/TfYYCcyobEWdBZlOFwc116mIQipVKReGtKpzjA5ymE91RbV4eaSeJzjusrek
OaVjgGBhlPY3zPhGH43LzrdsXm4FXUXLCIoX1mG99VGon5YWmwF57RkBAdhVaT/xWJc9CUnUjQSl
4iQq4lUEXiHf1WlSwXYfSqIaXWxy9I4U2UuBgfayhsL//jZt0IwwGfsylr8OmJePcpy9jPenp7C4
5hiSznbW44KX+TUckOq8d7alR/xPbhaqpCuAO1gyYtbJRA07TD1shaDKGx7HhV8ywVqgfEJ2dgAc
0gzPcGbbteEsHDhNZxRucA8bZFoYQEFEexxtIbxaIVPcw2v4JIE5cUi8i5WtNtEuT2D+3nhIwQPV
YigzHOka1EaGRwWVoifkvuqk7p9GR3JwBoiVkTiFPP1DjSmzBn99cjbNZJSrwrN9OP+I4P6Z3Ffl
nmi01IDdMIAPcetILk62qcqqvjkSi4VETkAiuU//3meqT/xBBA1tFMZKILNyg689c9BVwzxif9D+
2nKv0VYDBnJE8GKfz9SD3Lb1e3S+aK9BKG2iFMOSyg9tonpwh+IhxtDaMz7OnkBgvO1u+oB4om3B
OXuf4bDDru8QMwg+qv4J3FqwjAK1UzlZr/BNJjkkKnTbaDfTpA6zB26iWrNNlXgKNnN7qj9rv9Sp
o8JlmYnxi7LdohRfAcQgTWgmJxXcX8itxsXeFaIRzrtTiRtXKgNqL6pnl/oPBLmoS2kUrpzMnlIJ
hosC61TDYChPUaUBCTjEyY15+KtkIe7AF/+vaphhPf5U4cw64glf/rJOo99ptajs4q9NCNhZf3uC
0EE/KiwEZGYZtPirnQ6gkB3t9wIKyuC9KBB08oTDkG/CQ1T4kfYX5G2PqDIqWq9pOtl7W6faHKZ5
XVrNpkZ0X+6stguYW2VtVWCrebNAnLsPpdfliibEynSQ2XByQsDXlTC1lEY8vldsBeklnNxSHx3h
jG/UgmXciKeijRwrGKyl4NWQ+dxLSCBAm7KDIJSsi8y/OjtyBOrlBFLnkFLHKVwtZcEUNCx72Iw3
0+lf+J78MwKT+vmxxit57t7NpWJ6DPLmXtV6/qgT2sCFx2AQsHWUgWkS+tpiUOjpHjAejY7g+Nsi
ELipinCyqL8Cqv+8bFYCfFMoVLdKz/uAkrTaF6+8BynGLwBmRiurnUYbhIm0rgg50No402y4ANEj
SHQE5gSD9HUsp+P2IHNQZu6haxvDvqiACkXxUA0VTkP8sKBpRNMo8OJguWQpVpB7aaJCUhFxBI8j
DK5iU5VsgOJNI7jx1H5oW2v1EsFjsXWUB4R1wJrj3Ej6r6Bs5ZWEXvhCa/H8YKGmzF+Ap6LqkUoE
1BP9xkzVP7kTgknZ0IQZqNwcmqv0t9R+Y/AE06F5A8m4yi3KAy7Q5JvioQSpmHbxbnz2VczfxEyY
cEUc3cVCEERGlrYIOeSUz3yGhYIVyC1gHP6lbQ4z0BXT5AQRxruIM6H9CHexWQVUKDe28QK4/+Au
Mc6OF6zYVwyGodmHZELHnQO/oq/RGr6iliutAY3mVq+H1QdyDfnWHo9N1DbUlN2Tkgxprqp1A/Wd
HiUD6TAkur8ld05rNifnSRviNboHHybjIe/siMJwGzH0Gyycbqm0VzSY3vxtuGqz+StIqhvClRvF
Uprr8WUMZ5VPyVh0DpBwCMLq5b53D1EGUjx6xpQ5BahRR037SpcNC5sLpnvHb+iFRUPhElY9YgOi
09x3rnSserDkOSURxU0o2TTKaOirH5riYuHPgysiwqxbFPXoKNK9U/tPhVs+vF6bcqjLP1GLpDh7
typM9cCd7UEHKc8zXGX3IaxPKkDgcWIlublmQjTBO1J2oxhHNZCxrlR4BAVnH1AyAUsxBYYDDl3x
lj4MNAtX/9Wh7ALuCXE/TbiL8mCQA1CrGNqDOWIGc9JD/FOzz3SEvKX62+9Tz+SjWeHv0yIX/Pvt
8wErVtnX3HRYUJQFlY5CDMGd6YVV2pk8Ufp7IRQxKvrkY+KS6NMpzqXiPVLfV9tRaFqzRaAGcmux
B59DqVOvUs8roZHnEeezLwPL98c9wUa2X9pTgqY8Ab9eRns6A7agulBmd9nlSt5ocBEJzAAisRxr
oRggfrRREpCZUU8TlSmqeUgFtjx+fuCwqHC2mH74VBqpQAhyVb3Oo4zLB1D5jXJsl/N0JuSlECFg
eDfqEmzA/oJEF/Zp4eUFPMqVDokcLpy0E7E1FkntaVURFJV8KAY8W4XmCDok7JAwT0GV9hJI0dgm
nFPVNktkcfIoKGTyd9hULjvKKY4KcziCqnEpArxSgLpT3ipSVKKSaBXaVIB5X7273l93TiS9stWa
0YnMlUMQBuVLfWl5icJwC9is4vf8mGDTZB8R/1hRbrl9q9QHHTAGvKHjIRDEku8V0iBHz6PSGzzT
jp55s6ba4QDV2rZNCVzbQlevcrAqTAJRKcYSWU4YrozRJqrxvboMtKFqU7NAWl3BY6lidnHSURYg
u0mKTpQ3UslUo36ok2BOVQTIATpQEAROQvuZJEBfsm/aVGx/1X7z/I89tEewgfwCQHkGm0KHTQKN
KjOpvHJjKshoH6YLsUfxDlYYeVFgef5y1q4yUAxnJOE0wbngsog6AOZ4mHCWvv1O1urmIFg11Za0
S4Rg94gQnywCGy4wLblmXH4yMQoefoFuNnAq7EguaNzKoB0qn4Qvz1Q16b4JdYgDkKaSVHARWBcT
DhBAYhz4DlQRkxYBCGDtZUXgQwgdACYKkw4jR8mEkk9BvlJWQxrn0CP10b89C34ITmpMVA9q6Lpi
uhS44O4Cx6PAAn02XAeauN/o/zzcdUWT+KK7qdPhhh4039Go3Lvv6IBwLBJ7w9sg0VpQpinaeEul
ot9bIWimtAoXGo+lEdE3NCWU6Em3XTAzAUe/X/pOqND6GOekJ7F0BLSnge4cq8r3X5pGEvC2TNXJ
Z5fgHvUTsBv6D9/Q19KIaX2VWHstBwJyHFqlbuRYLWJDgGg5jA7wme4D4bGrdEgtKKIComaWtKsW
ur7kp0msdCsPg3xV8jdS0stjZHaC7ufvTlGCpScu+Cz+obD0vX5VzXcunJxXL8NQQVtlbSQRwXlt
aSTok2l7HamCCAMmnWGCVPByqrF8Q1sJfahKcgtRkEBYjB4looIwI7kEdkG8ujVXIpfemIFm9Oqx
lKoL6suy29JhvaOsncqEMNDho5kC2zcdCRQiU0d2T3ef90HhPv4qBdN1JP8vk8sBfkbzASKVtNYa
AhoSP8XfvURNZgi2rM/1cNNEzb0OVVP4woPUHqZbwbpr/XWXdQu/cCI9i+tmaxGf5wmnVkpUqArj
RVXq0rrrMbkvRrW7K86B1kYHUNA6rhsr7qnw+7ujikY7aYTLCLhXugVcN6nAQM5ev8fKogqitSBH
YSVXaDlzgnT/YiIvlt3T4ug0abCcPKZGZHCOeIRCDy/ADbL5DHwisgpwevytuk7OruDar7AkdHUc
BK70+y/tSFEjtA4Jbw5XgLdGq1z3gtVh9SV/ohunSEUAdUQ18sHjCJfzef6P9OQTaBFj2gECRP97
W+p//L4Cfe2RBq+nGAONyJBxVgLCrHlQENK8olfnn6hzKjTiD9J3VPF4jjTluGYe0FUTz+QvyI8B
cGmraNuxWYiG+DkvriU98l+2AfaIN0bfzuwZObcg37T8iF8hR6NESIgTg6HnUh5j3TVFbXveVBem
JaX0sKAGxX0/+4Ke0nUj6tYe0SlmWb9bibuTrx1mEHyLEM8SBlEIpvjs0NSU5pMrpKcEwwDa9Y1B
CQCzmLFr8Ei5bCJYzbq9RcsYt1dlOsZ+UomYQJg/bMAThVPGC2pJtGj54tlL1UCv3qt/Bf75faqU
/dIcNIqQKGuLB+ViVQZlte0sx3jakBv4Y3IDJZiiK+baaXJ/mjHIGEJKtHrFXBXTgG48Q9h7kroR
cIv4pO7XwZbUyazeXsmutEqMD9H8cM0kr/lposzoiNO+0++/iEImHJi+hIsQA1YTwev+E8TCnpd4
uKWWMDxiB4MEVEp1d65AcTzAPJ5e8swAlu94dMXsP29GqdR9AT/TZDcvejVU1BTQP+HkCjMpWb0S
I1o03nwfKKwCTOgcg1m39CZb08Mm6K8zKDLpwYmmTMgAknHW1QvrsjSU/cOFAUDpH0bVBhDKp/ee
1HyzW4iEx/xCE68ELMI1KMKPa/BOH0TqcJr9PdPb65FJaZF5Lxr/li8AUUgaVCLiESa7eIVhuSvy
nX5Hdw/QDre+Mn3FoB3DZ68x/3QOEjjOxjUo8HVu4LLOHTUYGgr+ErResbdZgEao8sApPG30MyoN
e+41d9yvIaksjOcs0S0+MvzjW0OTtigVEM36le2TQ914JRRdBbQmNxR/CndIPbTifZwNQyVAgkzu
7qzPoCNyuzIJHzVD1OJV0xZXMw1fYBXWHdOPrliwnC2GTZEVFYB+R/xbAjZfHn3otuFf+SMor7K9
M8w6tacFj5cvElhcovC4yoR9CXzngU9RjUF/6p0N5/QbQGAnIwmsvcLHmLEgeMn1VPZao6XvEfmo
ZhZq4O+Wgw3ckxVhBpzw6qSQgj+iDwSjSNw0GSjGvtpSNeW0sLYnMJTl4APVhik+DLWRJKTwgKAY
HXRRD6gaNOzNWDatYKuL8OCYg308jMnE1kGNzUTphnyqyC8A7+bG6r34/TXgF/BT2NJ6hyGmuEgZ
JAVasW7UydXb6F5f2ZJZ5+l9fDDrKsFIUe/FcaySzSng1a7VHBOBdlM+N20NBwlDaZ9RnWGrkBNi
gHkkzfE42h23sIbbLbNLSOuwWVh8NFMR7QX7rhnZtDVyj7LH6TFQhUVVoQ4vlAdiV+63AlgQC2Qh
020Ll8T1k4Io2sAgCo5fdEVu7DbGMpEMMxtVmjT+NVOzXR0eGEiSB3ut2c9nDFidCQcfq7AQ6VAK
rgY+7UzwZdgiAeAn5cmYu4gOs7wsiJUzcafWDfvKlZwh1Z+x8Q8aTZKRMmTSAgglmr7HlsSuGU6x
e2gWYShIzKHB3VIU82D2UN1FqwyVhGpCpYZ5H3UEkj+pVe7dUkuPy4w+QkEWKQYytIJpFPyOsPLl
HreE0ljNLXZ7B3RB3kyprMVlygfcqfGDFymAdkzZXUxxRub32N+ivb6GR1JnDImGqDDgBgZ00hgj
XKj+cs170BqlNoJTgfHyPBNu7psnhnvcgkOvhjr8LbjGtfbVCpgip2YbVW74Fjfqlr1apwQGGNYw
BfNN11QxiXNBURUPwuQS4LxlmvpkIMNNwS7hbo6UqG06K5lTYFJTBzJE+9O/Xt0Takyqfr5KdkbA
ieD6sTVLmLqdfJrL8R3k394+DF6oT0uItuKjdCbv0TY8d5lGFA+o6j+w7L37cg8oo/hXP7o7qsl2
JX4V3QMa/CDPnNPovsPoNmqWeWkeJwXfbDJjrIwAQfvqPZ1h1p/lGi8owyCoBMrxCtcl7c2sTTPr
N3ozl1EFO/81NEH6MhOAElsN3dIhIuJ5zRuBzRQpcpDj/mXFjLCBhl89m9UmalExUFw60uX4V6ME
Sr33eEZv/YAuO0I/KAU1fnhz6CzR8EUB4j4+DYssSVBe7IblvdWqTvBn9sG/LjauyTvXepsWClbU
VNun/ju8+I+hVGxW1GCRlal4BjXqxflmPcN9yH92K6ZJPPnvyXuGGXBSdIK23cP0AdK4296igfAa
vSqaO1Yuor73crO0//p0yxPDyjrG8ojXT66pf2yQu846VaY8zQa1T8G6kNkxPLP6uwNLeMysT6F3
n5luEdQoFGCwnijFMqEN7YHqrWUus8/0UAxK0vJ4Hf5uPGx/3lbljYZ+dXkttG4aQ6bBZue+z7PG
+wpK4LeK1Sj1C2A05pQpYCWCW33b23MEOHOzbR5u7ReoqZTQMTgQdR+757Z1zhxeo5AZVvHSvD2d
C4XgS2CYfundLYIMoFVFp7y23BCE1twzzPL25xM1oj0pXI2ybhVpNTTPRpead8z0aVFEqPSJLIA4
fHol4G+pVwxL0akz65ZpaT+dwrtZLo2Zqxykpi3wXfHsGXU7nbnrnVVZAtknzTnSEkYoEpTMsZ/R
19YyNfl9SA9v+7b7O/3VoKMvX/FaZ8Gsu/tj+wTPcG+Vn/bz/sNALZIwqVbvzORgeneG0SHLiGhl
9HzatzFjsk9FQWLPT5uqNpaLoo9/XB1YNaTp+owsOQ6ZkBRun9IAhRcBYPmvgGS//4p7ZpIyh2PT
iTPHeE9gsTxMAqPeUk7mVbeWR0imd+vVL3WwM28k60BJM9qtDO+6RC0Loa6ndSGdI7HkghSxLoLH
x0kJz4pW4+xXHwHdj0u4I/jAeawJS1nk4hKNFrv2sU5cCYjZ8bYPxPQyPqy77x66vyV3U7Tt9Kc0
v5T9F6IAhBk95EXtRkvz8NDVHPKq6cb/IOJSGF7J3dKhAegCQ9hcGbSzkt3bzZghfhpcCZIdKjUA
UQHZMqjKbTVGyJwVm9tLv9r9xA+QjkUfW1FzMU409x4h+uG0SXHJJQRN65XW8XfOSJVP3TlxnxV4
FbuVqNGAIntt73vVvWcWnDvztLo727kfmkbn16xbNjpVz7G9O9r95/i+eIdpLdi1DtdeaXgstms1
57a6V4MjEwlM6928VK03INYX83Oci/+CvVUlmqal5pYpknR3NEui3SsYvK3maVope6V3q/zwLlv/
/vTS1NkeYDMMj+AKW8/29eIU+nNg4WXr1LEPBAem/TEHs9TZg5ciHMbVIbBLAGBYZtlxjzX3OOu+
N+0GsgB3u4wrBfdymZzcJ1Ia48cio52M3CHCoMVBGsBHnq+X93bd399ttkvxp/ib3m0m6fWeIPcm
WYwkSEt3+uAUuU0r8bohSXhPKMgnNg3V7SKJG8kZAmzAX8ksZr8mvedtAtbY27VmJ3dLLxEBmVt/
/uzSKqOedIPdNMP4Yj2sjmvx8SuAq7u7VnW8dgpPaws3q2p94FAuTne09l4sGZX8v93V2lxG5A6f
6WM/uFWSDSCbVml+YB+GB+AfrXPvMn8ZYRokZXd6nm/K0L2TRqfBtKXDGHGjTfMFYeNK/7Z9OipX
uNMoYuBl2SlPtsay+Payzl2jTjtYm/MGwT3m7mCWjOXp1v6U/O0rrJ+X13P0vgTHWWSU2wfjfzSd
15Kq2haGn4gqERG5JYsi5nRjNW1WFAPx6fc3ep1Tq3ZYHRUmc47xjz8MenHHSKCbF99p61dN3VNK
eLdm98i0MUetgi7gG3YeMb+VPe+j/3Z34ecDeGjO2mZcPMcPjvi2xTfSpqgT3T8rY33SuduvoWwx
qf8+ZteVDmSZvib1l8ha1dez34fhnGC1I0P5bZmSm7JFOQPZ9VFz8QpL/RiMXL1Sda7MOrUmUlEF
qZPeC9lU3fu5E4Rja5OvxrN8WXw6v4250tPM68weKFrN6NraaPA4s9/sI6quU+fXfFwcmhBcyh/z
FohfOb7xBhk/L1r9DyTand3K3Zr2486Yiib8MnlCYug3094cqRD42YguEmYNYbsJvOuVASWKOLJx
Z/xhIIz5KIEt0tEf2LCotKTHrNBkSlSCoCyiwH9vNEcC9PSAIgf4s9+fAoBjLYxXYsgJKnSvGbDw
bAFHjENecxmc+G1UECEubwxzMFb8N+CeoVgJ766YwIVoaFDgBzLDlIw0jpslYzuxrxWVh2iOkAnS
t/ZcBwnWbILxLs7IGY5BHOoWxuIjxgsnz8GdjGHJRthmMrabHQNg9OVgwhC/ZggNacoV1q948MD6
n4mJoOh18DWSiYX3xcRSkk3kBfIeRL0jpLWdTBPl14mMo7OmyR2aSJfklJduNC3+17ly+Gphc+Sh
wtWHj76XV4a+gKLuedqiWe5x7Frd9YdL/HArkIi7JUFTLZ695T0YFaN8/51mIFXLHGnLxU6xeV82
amDCSrl6OvwmkotMrykDipQrDcXNoWKoresks6uXdYKl37WzxQkYnhVKiUibxh08cRJbum63KDmv
/kfFFordsMO9AMLihyY1SEek8syvKGDw3xh+eXhedlZYV91NmRLCecVAMc6Gd4IQ+Rx5M5F+tp41
v9N5/+5wfOH7MtM60eOgW0cG/baMm5e3fD5CcBMiS9Q41z4Siq6fH+NrYTkP09fXmA2hKeoONYwS
sNzh/fAErl4PFOeDGmbEQBfa78n9ElW5vjCEgXxzt/KeXUE4OpJws/tO1dvQ1KfnMQY2DTTit3Wb
vtkYX2TWAidFjWFpHZR2RUKEUq24UJt6EQnp4zO97ea20ue7BWWNU2/NCz3yZfrizqyxt2GTtPbK
8Gv4rcHiO+16mKlTZdY04BjfeOZcpysAY1dt4+K/cuDoYKe6g2t0IyNmr8+fwZOu4NLnGnUgR6UM
UY6IcawX62nIhvDdolY9zc7Ro/K7tfOk1gwwNWtBByiE1NJjYHFDlqPj1AODBIOy4Yf3jvldCAJv
pz/dW9Dx29AqkPqUibq5ry/MY9jVfqtfqB7nr6/lRGSdP0FXt5BU4EVA76wDHi+YV8ABBRT7hl/E
VHNzeO9YvfqPVMi+38MFFGWCGXd5QOAHWZdZ1bUplxVKSc1SNzu34iwiQguhoWFzS5C+d47ZuJzm
C/xTGNkzmHulzncXNuvbaIeY1k40780p5WnBpwPQRyHtK+saf4UHG+AyA3XwOm7VCfTMaQZWfDtg
CrwvDEuBRtqxPGKIYXUKx4dyQBtXIFmsJnhZGs/ASFAKGi8mhvv7gsOrTHZaULcs27j69knYFRZO
ffQPEEXcI7TS6dk3Lk6VWSXD0YPRP18do+N0p83V1ZR+ZbjXyOwb4/2Hygs/JDKPkFQJ7TVnD4Pn
k1xP9jfSmbwOKtLrDnZONBZNzSqok/TltgYQfVFQeykVN+ihD3cWBl/pFqsHr8ZjVkIgImSxC5nY
mUvB1gXoktDTzs35RIx4vpZXJAm1oPp0HrA67HdGx+mpVawsuhQMSG3bVgc5VcouUnAHTs6LQuPj
lKiP7qt720/378ZVj3pNGCbnLLHAsbpz27uoeSICRmwcE4WM0PTzi/h03x2alYtvTE/q8dP4BaRF
5MV5xEna+LXKXtzO/SuUf/Ds32zZeTnQLLqDLv7mdo4RBySRl91uO/gN9uzTvvhABg5rK43Prnaz
oLzg7qly3Xg4anb5HNjX76weCNIXbG0V0JDFTTpBNL6ixAwMqM2S/NfMi+EO2qGnzhRvxyDo6XRS
q1M7V0i+kw4rX54POOBKrHoFMSjDNwQbJDXXeR1mZCSqJG81PEmjHe3jFF4+ueEfv0rUud62Ghwo
fnvbEhXOedhdmDBrvuK724WG3LG4d51VHQxY+APj6+xQeEeVJopPLr/LJjwIuz0vpC3sgc56KclX
kx7jZybaUMpa27fJkP78BXnpLiuJdh0amv2cljC3by/8UovFrJiU/c6wM+gU1EFYM2PMCNQMX9Ww
4irAhhTMNUOmSEhuj7Ptyfj+1+DcIDsDpaGuzvN1hmBpclN8YPfLyzq0ATSwDwf7blVgAO3Kyiur
xTJi2jAD/UcJ9QiGt/5lLmhJKf6TpEiH30Vn+HMn92KHR0ZNrW+bDxalCnilhbvc3iiT+h1oExU2
O7o1u6dJMIv6tkvmsJ/xDb0xrkswOvxipa501c047lA6EDw/fiESK8kNDs0faMK5x6FER0BhYIi6
xHnvW8ud/2msd/+8qfbiudeKr10r47Tkfv1W+GaixPr63cozt3qDhvOv7gJy9cGXtbAFddNn8RLI
8m7IvLcrvKxbwbXV90PGxkDE91l33Tn52eiBqAXSDovvHlw4lPOh3uWAH1Vt/44g4jMpNaeKytmZ
0o1ny7QfjZuN9EODFnJa/JB5hs8bT9yh+6J4qLa2LdK9YQuBGVeDjO7Zbqplljl+zVS0M5hJKLfg
On06BhjOwzo/bUZKLRwg+fJnjKO4Q21+idnyD/n+Os2oJ941lcMH3Ld/+wQUv/h/sO+FneF1+420
BVUD/cZ11DaCeheeHz4YtyGZszzkOgil7qoYi2cRBzwLU2jyi07CjgcKcEEGjPEarc6ZLpwFjbjt
HGrUliQnwg1y1M15wbublUmB85li3RdpvP8QIR+UIKBorBB0fZ3X8jSt5g0yo/b04bcfVE7q5uJ0
VrzG0SmzWD+irXUh7lwxSC2t9okjhE474r3Oni2n+Vjhz+b909jt9ZkRsMIAAD+E0ajjXU9wdnKY
PLhD0omAbZA36dBdvC0+1XtaI738yX5aTPJvw2eOb2lvR9HBMvGU983aCQMc0AKXJm4Le9Gnvyj3
qUNlesHP+bJCof/1dhE0wgnvf3u6hZ3t6e29oOV5L8DKK8+Qnz+dBusH1VVhlVgvBLJPOBUIFiAZ
WAGnScpRaoTfnnttexOcMHmLIve/Vmg2dtM9NsVXuwVIIMco15sLaAFqAWIdYPJ5lOl8YHbxyuTB
DNFSmM9EnYZdoKs4YRt4ibCKgxShr7hmcS50kLnZrLW6UcyxTR4VJxjsoXpAL0uERyKAPXyxtQFv
V17O1UWdYRwWOXvyIe/vIHOzY8B6QNVofSvgsg6c04oC94V3wXXLL5kiiJNLw7RgwI/5k+dJ/Xui
jIeq6RkHbl0WnTzyeUTbhQzGR8grrJLBa6DsIWKm1gSgLbfM5/ar2w0Gpjs6Rm7hiz67qf2jOV5+
AnxcFuc+5SC4ILGbN9T5YD1Yd7w8Np8Ni1hJ8cuqQMPbsXD2tAYguN4Qb0U/Mm6ssiOBlcxYSaR6
AMczt57HBd5RU/Gy+X4gKUMbPEe06eJ+kR1liPOG/rrVavvcsznlirBr0XpudvHjh6KTE+vYdlir
CgJ6+8Lq+1V7aO2/Bv3zqBZVujZvlnDLegNpFFpJUA6OYr1Ohd0dpSus8a/2o/JK+0IQKl5c1LkN
+ChhogqI9mNO1aoCa0HOL8kyRabO77BOqyUlORoteiQ7fTp7ZT+5UrXaD50TiCp+MrvEFbu+PAH4
3bPp3GJMWD2gF/Fa73GP4ZnEx1k3wej7GhGYS3L7zUG+ndnt1Q3CrrCIZ9fDHf9RheMURhUEFeQw
d9QI1ruwUbolfcCt20SsmFqQa6zvfNs5PsbIFCB88LUdX5fMSWEwFw6ccf6FIPmJtH//aqw2I1Wr
ZUp0shCnShjFSMqHH9qt4UDrCs3meMblQ1Tf/LQZqke0vTgZ/JhWNo/49SZJomIyJ8z8nn+dq0gk
1qpmb2s3ab7UqX1eLbypp+pnwy/8jmxEF7Cu1s7tbS3PfnA9wIpqWVTcuL1c+EJR05ajOI+0FYUW
9YSDTEyF1418Te/n6FLb0ZJWhoKAu7A0C8x9HNhNi9mLEu+ItT/zv0Wrhx38xXkj5yq/9uLqXkPJ
LJDHckbNFXYGs+Aczs45LWlgKuys6LSgRBEUg0PQEKCPhfhd/j18hZst0ZZvmiNwD2VRMFA8sOe+
GevIjZq/x0CJDaRZ7peSS3pLxR999i8gnCZ1GHgKtQrldAiFkkjAD7QCRtWE1LeEr+DNa1EAMMT7
wvMWTWQmpgn96cmn3z+L8ffpgAtJ6w5v7Y+2drh8HZ4WZdRV4IsQKAfhkk5Azvtxe15uPuKJVOc2
3Vv//GbGUmYRbH/J+vrdhFXllF+Mis/TN2kmErR1I2TnZOP87tsB/jiu+16O8AQJAc0lx6rtjHjY
ftURlRIjG2ujHy/z4Q5WWaQzc7jNUzDJDw8iIBuuH3MCIcCcXgzN6dMpGFHGE1Ig8D+7p1sUrm4M
6wEUw6bnZtCYnAq09PC4kybRbJVQMRwTmq/7k/fFXZk21WGfY8OTp4fGmbP4bleMUHHGcnookkvo
ik8eV8vtrKt2uOGM/XljdI+5y75nPwM1XJ0IsDEptJQt9cXf1z4BBIV43HZu1EjHMg/vjbu5bHAm
eXIxmmX402Vp4FYvIr6CUVM1JCAg4XEFW1gA5PocKYM3jPfeegMKhrfO3Wr9Vhz2FABD2kbqmtTJ
+7S0v6EMQ2ZdjhlXpS4b0U++kU0p1qDd83pCsac4/hMFrom9Xb8sddhyt+WRZ+U20ngo0PvJrmPA
4wM6JQnkmEHjGtOIZj33HDZt79sbgifkkLXZzOwnOdeX9eJHObba1musiYnJrE7ehx2Et0AZK2NR
UxNOq7q6hJDxEAIRX/z26BmYRDjP6RMlY2GyG9E/V/5iw4wWUInzihhg9xrDl+kzYYKaAPaJVhLS
r6qHwFTPq+un4PfON3Oho03jOSNHxpRM1t5nNgta+8zwu0g3SHjHPYeHGKpEBwJ6ipeZjICvwA/2
BR8BG2eO3/exS2adVFZUK0TVt/GBwuDB+jbuGSQLnsnZL/tM1TCjyecjETUGXAJ/r413b2Qgx9nP
hRJRA9CiLAy/N6uTvODu24DJbAn+DUbigxDfAWXUrJToBZ1AFOrK08Up6MDcnGaAAqc0ffczXrAk
pI6ibdHgV7IdibdQbqHjeyz1iU+1W//qtNYmVUx7TVYb30yJH8nh8yVZ6hx+Lt7LafXhxhQAcLz5
UX8MRXKjhVoPtNJ5zr/FdMNToLVp4Z7ID3rOKB/P2kEx+dqjc6AfxRn+hB8J9xTh/BEGQu1QnFK4
9Y/n7TMmjIHndnSC5LBkDdIAPN+RAq5pGd+kx47vY8oDfwUcorA2LyUSX/is5+B4UExnj8ms82En
BVjyr11+ailhLfGxZD3s94PdKdZyd4mw05zv6573THS50lem0x0R7y+b/bqmsBACLAtyLM8hSMZl
gNgnh/gpK7hLa/PoYwJAvq876dldlKhWJbCACHNnAN43+nwiFSTuDvIIOaVuuzX9nhCs1hx4az0N
CwzKbNoBKvVs0iy0mxu2Fbaes5XOjnnSne7c26oaA3fpg8JrhenSxEyjZFOkj6w2lf8juOV3SdFi
3GDCVLgxWBc8qFA6PhLmtU+ZssvyzA+cr6ASJ7vkwMfCQ8iRaFqssrRoetHJEWb7hUVxCVN6qPmu
Xxbc2ALWt7i03eBEPk8oc3rH/OFun40VXdea0+A3O0QBPTzhj9l2PSFaPmFyCvVbf7rMYsjwRDlA
cTZ/o1pgIuZ0EPbotv8IVuV6eOcsnZxH7GQ964wKwBt1wBVejq/DURGzLfianpBLrhu4lvOPP4d0
JY+m1VV8hchgoV5BISDPgpLagCFe+jCY6xInk24ZVjI/xn4jtfoqJ9b8K4jy6xQyVCNR9Lc17g5x
TCUyEPA3vjpeuRBS32XCDHv+mJHv1VjpltIAxw/rUcDHLZdZHm4hffbnr4hD3fsOwQILBzsASoqH
WzbEomtn/p5fkJYLUbsHELV+HYXYfBtt43qE3IBXDAjWhVwYPoEmuCGaE29fkPUFtxrgfpBoq2x2
n91BELMZr4JQC2FXNgr0MYTDMw7bW98EZBiXrlZ7pvXG9wzrbBwH7qivBZZCUDilvMonYBCIgNtO
9nFMBoNda6tLqWQOvOfJTvBIphLhPTqAWFbcR9oEKGRFf2GGQicWl1TWp8j5WgvuAGTBHtshlAG7
XLCacHfi1aDZZFrCj/3zpRbiBzzTw7QaTBNZX6rFV85F18pb+VuKd8ebMi08QCNE+/rHCALXsrOY
tbZNyVZWE6ZKElCOqbyfTjIyBrrI5LUW3KCCGFvrAWHqy3+LvWhB8Y9hUmg/MR5AL1mm4e5ILXlx
MbHBMCVoNTjrs3TqK5yPXml7fa9imnv3Mu5+/Dm0nnZZWR25rkJPChhGR1kiXD5hamJ9MzAtbuyW
WdJ9xo43lZV5dwpWB7BtsW/Q1LZwALG/yCoREoi0QJvrzhvzA3FraIWXn/vZPesu1db2vGmxO7/h
NvV+GK58psCUBa9+VznPqcIgqPB3mM983Vjj+br+KkCSLQcgEn4kXF1qShoQ0Is7H6fItjO4E9YX
DAjgjleTyLqBeuG8rhxkT0bqUEdhhNK0VFMSVdgiNIDTtn3R7UOn39lAI4olhqQ8JNff5LkV3jY5
7qXNiBpjHZyLIc8JRS6s8BosDu0V52C0YHIw+otSHadrkBjDrXKPF6Hw+BYywZYh8ZO+e3BNpqeD
+R5QKxo7G1o2gKp42uekATBE4Ojj1uOVCnmD9s5uMzgQqSAf7r/CBG/TU3A7WVwkp1TcrbJ+94Gh
M9M3qTM6xFfx2ywDj130G4iuwqQNRWaRT3Ap2ShW/Arb7C0urc34yZ3xhWu/ZS/7oXOgEdnO43Qr
XLIWj/+favgkhFxMvBQUQ8DVotj+PFlpFVjqjHkqrYqBNQbvhasNr9dJDx/sSW8meqMpdJrx5eS2
ZnAo98hyqcLhJ8LmejvD0/i7dOvh1TKX+BgoT3uXXO62Bu3ReXrlBeytDWuKJT3pea3hbYxznZUt
Ga9HQ+tnxkFiCvhIC4yaELEmzfRklO7VO/GPvWD2wZOza3eTmxPueoyzbmv6f8BICteHX5DuxdF9
6/p/+UsX7xYzMD2BGdjgQkj5fDoD57ZeGFR8HQZh2rEmjYICk9LhI0kRleKOMMAYmdTVeb9HfZth
yIZVdfhoucXkE3eCHB2K3YFFCQB13DcbgHq0a0o/vXEGE7/hLpooNBr78nGwTz+JS58Kj0DjjQNC
1P2fmizpn/dIP61NFNIag96HRYfMgV97p/Fp3PuVmDLolDUFlZHiImlMxD2yYAgZMSdePxQumfju
cd6WVOHOKvtM2XJIE6SYUe3uum48hml1PwxewST4+mDENNIuzhnOP7pLc0xRTYILqXByXYgoFDVa
ygSRmv4pY0KZxwGUNfZ5it8YKA/sFRQAIiQxwtNm9/vsAw6JvvAGnawjrDp+R2+EFGtQj09Xt0OW
BC9QhX2k+pcx9TfrknLolnEjTutZC3nIgXwzGZaJ/8mNh2qlMc9A+4ubCn4C1g27m7b9yShy+0qg
9vW5vlcf9vITAozQYB8vP4Wz9tRhTNr8BSnRNnoPsyHD56M+w0e0ux6py5+vrS9mb5+WUyqjF+BI
e5shvXr0OaiwDEC5MxlMZilD1SuZwFScA8ZuHs3Fj/EjuriP1HEvb0bRHj6ZAFsm7ESm8Mjr7cWD
8apxihkjMkx8bkLzqILQXywKwIWzL2snNywytZLnivaZ2t0xgxp8rD159UfXH3dEftiTiTchfRIZ
g4cmrcLf1kJCPeUKDCRcMiFao0wDde6M78mVdJnCHZfjjzdUtsP6CffB2Zw/aDPhwzBNX7GsGeUq
4Q+xuM/haIOWmbsJhvrzocv4BHqPpc8ggXRlEhXArEbZdAdVLigpM2t2At3NYZVhxWbBXCkym6k8
+fbADVZOthIhnkKoTktLgq6QOkrCljTEUaTirsGIZoqw8IS5oQrmAk8ckh87yPySWvObO/WV6xpR
MDTqcDgU+eiFGpih7wfvfihwYv2rGc4QcunFzhUUsSVo08Z1wz9k7XjKnOM9VKOvrS2/EK69sNje
1qEK2uQUE3dxn+bQRGgy9toy1cip5E1JWO317tQ0eSjWta7dwK3BOytJnbdI5+40OOEGHgIbmcbb
RZe6YdmYYHM3T5AeMBtuErWljCmO6tW9RwHdSQqDssVTTS4Za9oqmbV7t5AKa8LuHnPowe7pV8Al
p58cj3z3Ma/dLXRGQv0g9x26pl1/rBp5hXV7ujWyvKdf9N/zov/peorl1SPUAreJFkA8R0m9EhIS
wL53GHNa49x+MSALs79r83svUH4veBguWy9beeM7ca9nZavfKZ02Hlno4Xpv7/522mqIUwpzCzdn
u0CwmJVU/QN6BzEkK4BhqPDXBi5ZZlD5oMrHT7A/ZS5YHCCrjxnAEoFgs37zkNUMocO1zpZhURoX
Hf5bnXydYqoASuqE4uRX21s0glyFMSu4CvrmaC6H951BtgeTmlLwZx0hdDODKMbhwtWHcfSYc+2w
B8I9+n7s0MBmd2GXtmwNQbnhtVOM+nvD1zVp8ASx8tx6HNW3pUw24QdFqmqP0CynZKHlC5FNcji5
1o8oI2uLR5XIQC3cvF2YZIgnplPK5imOsM6bseuBWh7i/w3axtAaTcLUkehh4Yrj6rAZt/c5S5Mo
IbL76LcnM3sEh34ofr9VQPWBCDlFniNo0cnFfuKOfIIxeVL1tcCTd+O6ygQ13vvuVJMVcxeYytuX
w+Yo7GLM8SwEMSjb6HP4NmV9maLX/WQ2KyVSOC69F8+iczHYIuz2KE0M0pFsBIopZv7FngLYMtaf
paCJb+o0kXFtWxC9sf17U+0JAbmcxooFkk+pTIeDuHhOIfoEooZrxnbHLH/Ol0gtbK6v+wic0ZkE
qRPgbrakSL537Ou4RYmRJCKHUge3mziOg5sSSUfYsApYaBc8z4HRGr6shhVBacFxj+PJOfVgO2y3
tNxRrA8kNqoYJymyzcsgLhdUo4MvBZ82jI31qRGJ3wNnhQJGgmfEKjJD9U22juz6BqFkLJ+hYSlx
9YaAv6tZbrWN9+sADL/n/OwG5LqXwb47aqEmf4aksCo41LVGvbvfvjslJxLfUcD97fGglF0LzsN9
ruFTAxY374W9fKrVlMIgUV7LNgB//EF3sZ+QuS1HewCMOYgqudAGSio8yl4Qv+MHMjqI2SILSG5s
+/gNY1Mv9oX6LD/bepy7HezTzpTnR7kU73k9SoBaMOXox/fZDUPjYhy3CZse5ct8ub1zS4s91/UA
lVms4yw4exaADay220QqNoyvHHOHpCcF/hO0x6Pdmu/IPrxgQErELtKAZ9HvwHe+I/jQxCM9L/3W
GEyIfTt42bscwvIpgjrIUROnQe/hGp9g+x5Sy/sDAuCCsAdn5iIBaLMgmOgztos6AMDCMyEgfS1s
t60RA83jZhTMJuhCDfAYIovezt/85GbhuiYrsdiT5whC/ULnqOOm0qAWuoWvwokjkhT0uOdvX3gA
SpgQvdelkj3CMVa3LY3tjmgCxhNUth5JPnaHFc2DjX0IRCznrcdcQy6GINCiIzyv2WmY+g8apIh/
IRAITqzvztviBgSFxmFD4p1erIcRGVReV9o8UrX5hR0wQStllohD6l9DeOs5W422k+8h0ocBs/wx
PP7Cjlbtk4QV+7edwZnlYVs7YjaDFz62MNyPLE5ybARUq44Sft7QS+I+5Pm+hxlytGyzFPjjOGsW
k4OHAcpHR9ZPrGGTJ7ls+mAuSip6r2SaSifB88Z9CyUgG/WcaY9p33yif0SJdXisRF3KjIp3xnVG
LsIrw1ADeEFkC6yvG10VEpCZfBffYPJdMFLpWxli41rgxbuQJ1uye2j++L1J7yeRnyWiQAzf0LSo
iayxv2uNvXMZ4QwKoPCCQQR6IjflVYONsMUgQ/XmtNJ8LZoAL8ptJ3KQrWRYQIm6D0WrfUAKIDoB
kXUVWEe49VqJYGCO74N+1AoRxq8rL2JVfLjosVxmxrA4GzGEO/+Ka1A1hKkEsC86YB7pmjHD9jp/
s6tjyyJnDy3odsuZwh5Dk0yRAqrktsOIXI0YHIdpR22jmY7xl8ToDida+iukONvoPo/YdfjR9GQM
lVDuiN74Ppb/N/hnnSLclniudYR7BFEXGI9LsNo2xpaq4aorIymLpn1RfSK7m8o5JPDAh+6aK8rZ
hhQvGk/9bzgFyRGRpNwm1mzQn5PVwMAeo4najeLcFwdR1tXz+M804O/XclXw77U4KaFZ+QKXmbP8
+Bju7s6XmR8nRM/GcQhKWQNz+mI9l1ym3/NY9S5QuP4ZYtS2s8bM1CG5DIaX5IoZszNWd9B/7n1+
ivg6agw7K09h2jgrvBMSG2+5pw5YajM4YVE2FLE7VzniJVJzsz/3tud+DuHZUmfX4etsK0EVX46M
kDSrZrBMuBhkRXwjkd4DAtC0ynsfyLvvOb09MPQ7+ct5Z5SCVPUSiTmalnA9QimGtcEzFHUMkhcr
hrM2hTXHFlisXkrQUYJd4d4JPkrMFmv2gduOFKXvIfoQDMjOzjv5Jue4Wr0Wr20xVwDBNt+9AYEw
AzkxBjwEX4LP1OAToSJBs/xiubaips9pNmgh1BIBFlm1yW5zZdNG+1oNShhtCXvNKp2kkze7Cqcr
GjBZJZhO/pK9mRAeQ8zh7BXNoWJNiUsbb7fYUOLVY/G+XnZ0w31gueZZmWKECMdPmh8GCfXItAZi
hth48R/fC9jjHJch+yt+xEAbSLjvjKc+nj7KaL50qm3JU1QHH0zHCfoYkEgLxXT6WsyRYeEgcxD8
QztZWSAXlX4e3j3ZOJfwQeNFGAgDYbRguW9Od5Q6yICovFsz4emqxyZElQk+FmBEPUwJzuLhVf1r
8qJJPyqT1gC8hP5x2nDhwG8wC6cpA5EgU6c1Ku2MALYuyj7V2W3S8DRQkyZ5LkwQW7YPwz0n9f6d
lEhwdEbR2bGZNNMq/KB4QhcVv5kxYoyE1SVOHkmbyRWIZr6pmXEPGaetZD+8v2Ywvc1Rm90EJHgB
v5sQVUebFOH559TnL91+q7Q+B17gCwN6GkH0Ufgw2bju4wNe2+Xv9+60NSeDN7DXMG2DiJqkh7bh
tpQ+RgJuA0Nvw6VCU3R99i+1f9pirf1ED4xByW93bfB4oKCCULq5rSFJND+dX0y6jYnJi0C2zAa2
YOQ0NcMvn0mHJwiqx9P8MyyOBdOz9X2ZQU69jb/HE4BgeJkztXO7+4pcWFgWOWmePCIMzyoa98od
6r7L6C+z7FdfAdSosJyv3A4+5SRfiFJUXJFKdKW/Q0b492Q8HrZw/B+Nuh5Ua7ttMReriIa/b4vD
a5Y6vRUDRbLK7Q9xZZS4PxlRo+QJwnDH+arl0c1CoafjhYXOlsInqcVp5sVLnoG9MIHPbhbNqJkl
L+4M23jxGdNtidUUFDamnD22qRo/35I4KXbLEQN33OLAbjl9IIOyILHExaZPCND48HTsd19qKQ3Y
W3YKdnzJq5TzmKAyGHJuhxM5Zq8vnJ4vTAdIyF/s9kp361BmpgEHDrUsZxrwFfRqzi9KBJWT9eUz
R6CKSPlIgo+w/NxEbHkuI04d/J5frhp/PXGZFRMMycz94vUJtIAaES90ThexRcho5lr2eUzJSHpU
vhQvvx2vBANVbZ1x/ADf4LYKD94Xy2gUDoEyEIdT3apDqWXXIHSclsCDVJHkq91AvcVxSN4Dhw/T
RVgAAocs7+QXiMvGB+KDvGFpkEiVQQQai5c7KDySQrkm/8oV9g/w+De5v/wf3wEZAobePzdkGVvz
OvmmcoQPppzwtPNUPnLEun0MryOOvX8HHUAv3QW0Hw6b+K/wJycUCNi+jdKR/Hjx6JPDFsYgNocS
MCqlYy23ZFI5l9F1LqmMwlaA7MbpK35p8vXQm+0/oxmKayxS7KVYizTeOgoGprMfyL2M2DnXEazy
msZ04uCdAxNHks/Fx5R+RPxrBjhXC0AIxBXYM7JCcotY9JNjgqTA2P4jngMiAssd4WY9EzA23E3W
3EvuIDB2joMvbEP4BFB9BszEmFLz+cE+mJFOiTXdzD5OsLebBbOQsSDBNVS1mc+gjJbVKYFznMD+
sYlJD2ZM7ewjCFMuoclezu/555o6yO19Mz779M2fcN+FhSJOw08+rPM2Lqsl7yxnqjaA+iHGKwzj
GK6JyzCWend//1ylSWkZfW3M3+A8Kbiz4oiLcbhPdyYaryOXSK7BOZJ8ghLnLKJWak4Kfr54KxxB
L7kgby4DMkKrE7yJ1DCX4GNwjcRHCFQwED+bPUYqV2xe+WKlj/sWgyWrMxH789wS6z8YzEHbh1VU
eW0J4UIt1jjUp1u8dqAzXYf740SzvM/036MKcj/kM3+eIcYgpoo21lJHt6nIwKyWwtqRhfMXOUa+
nCzijmTP4QXMTZDCoh/TO/D7IJZKVug2ugJuRxAUqaGnlu8jdWF4NxfHFTiRY1TmTJ0YmjgmzpMf
lrY4dLCBUGjEa8cZPJNJZuOIBDUU50MAq/UgmC1GmAoyaD7O3jb7XuVuQpuxqjVzN8Px1xpaLp5/
shnIbaLAFxsvXI2mtOvUf1E0TyJaZV5XjA3Y/GPtlgl7CzWKdDMUxliElAfMNpgBSaU3HmOfepBm
u2FSIf5q4SMEZOzDzMqdF5vl5mejQkx8DSu3cuE+QNnY9MCo3aHPcEcmTXQ7qX/4XYH17QJ+iBSX
Lz5zuFswRk7s88NpfzocMnzuI74I3eEYqSBugZ2/K5RQ6o/+/HdOgZisx8VfdRxpfUq7r1f90mC3
w5wHlz11v4arFrGW9gEIfmbPQjvYL1EW/d28epn+VceyVRTr51KGaQq3LE5kh5V9BVV9CFzFq3vK
mAnhu/hxzBl4DhIpl1OmsmIiIoEoFGG0BhzPJP/OGOOVyOULZjpo0KU+pqjW2LNpwNgWZbovc2we
uYG5YQLgsTng+3y2sKOcMG+HEgKRSMyVee1/n8sHJQgrhHWZFzzsO1IXA7v0K+QT8eJaLtdBAN4h
kTjQAxXcJsVNXRIq5YnANB86sYbEEbaJWFHiQD6fU8uspEGXEGiI5fTg1GliXaLYj+R0gFSe+t0N
b2Cw6wPppsyqRH6sysBaQl6lc2SzllFmjKSKjykoqTOpZpgxBxXvXmgZtII+bp9hZcmFUdghF1Om
fDsKaIlMZGITYpCIYy0/gZ5ekpOb4N9sVYZiF5o8ehIurnzmTNtGqyxZYXIa0ll5FS9PYmgktE7c
1sSWRP5PjLt6zrjVh6S7knE1wv9Nzzktehh44AXJzZQpmnh/dGnN267q5KPvniegb/24DNV2eAFI
sYg0jIpMvE3F7oKCdUvMlnzon7+D7vaGCEkZZU/n0C0tyw39Ib0c32viFtmhl3oHFxzjGsTnxFq0
x/ybmDwTTbsi3+V5iedZPqwo1/8dH1joBaos0/2TwmM/ecLNAByPKvj/cXa3f9++UVwDCxkTpPpK
Aw4SJ39oK5jj8yb/XCIIEOWtAhSa9tQYXSItpWUBk8RSAGsEvsiYXqLT4uxhvzyQ9vqEwZ9w7eCp
8w8coW3csT0iZX9dUoNWAlCKxTJkKb8jVSWRSbguv1csjZE5NemaxcCO7K1E3IWmYptzseYczSkH
piT0eHO5Rq7Pb7rgqv6XoC5ZQSd3Ko1AE0jrJM36dZYuWKGsBnG0OIvHz0AcelgREUuqRBsksYBs
oSpbN/07DSzPJ328DLq5jxApEKFJqqw+7Lgpf5o+iQ1sgoQj061KKQQiklCRrMGZrxQ2+l81xnku
QwH5I1WNlGIffprYBst+BabDNNHNwAkQFLk6ZhpyAiDeoOaoPDFO/ePsYKVHcIVYe1E30RCttbg9
KUwOlx3N01pOzyUPrxQXFE1/BrIDUJh/ZQb8LX5OmwKo8k6jnH5ESpZosHcor0hAXbNmOGSk9OCK
9v0xB4j73NJf4hk3xa3+6hDfIOHRLRcbOaEUzAXJFu8HqbjEsexsR5JnWhFE0KW64WGGywLx+T+S
zmpJkTUIwk9EBC637S443BDA4O7y9PslG3tkbRjo/rskKzMLPzjRIB+6Y8Jjwbi4Suwoe5jDMRvQ
uuBBVcuNXLcN9aLZv2c6MbDQHYrCIaVjrqpomDpkLyAzQQhYRmEQRYiw210H3IJaV0kHmKUOGrTm
qAjIUpZZ4Kgon81BxjlSVNiN150dx2jvtH9/Dkgoj0rdaZmc/CLxmDqc+ApQYd7cSijbbJlhquUk
2ONlzdPNieDlAuLFSDZSfDVRRJs7iSPU1xzBhaxHFBQUbGSzRIdGCCLCj2U4pZQsQ/BZlWhH2lZc
7/4nRyiSyYtJnl//92LIJkxHDNBORakIJlfrg/27bjeuyJzCombhFBm6I13uFaWxfFL4JsKluCTC
qo9638Kw5CeHwprPqMJbvtA04vwZPRf/8pXyAWVeASgADvNoq6gW84IlCFRhBCSnxGUQCikwsMU+
hbG2K+y7DxtJ28u+8m3YOsF94+bLRX5i1tsnm5L2JEN4KDba580N04QCf0kVocUASAZkUqiWXnU8
00Hwu22KcXJDi7c502Lebte34RBFhgFPhuVQoIO6OjqVPLe/Op68qzuCb7rFp+GxFHImkWlbNojc
JNNnfxN36v/e7frG/BAODQAFJHkoBab1g1Vjvs14mdFBqVsYAudus3ekJ/76MGoTUNn69Jh97C8a
mqia1/N9twYM7+/6nPvVsuJ/jt59RBP0je5PPtd+giYOV5P3DBrQyYWwgQ6LgUnwHKyixvjFqu/T
YjtnFJC+khIdOWvarPrizhwMCvMTNqa9qptXpOVHchPrjPqFfgGX1gFz7wrMZ6CqFrNIIncTSGAE
XAzt5QCTAZ7iyTkO1iwT/S6LfhOLUvB8VOdb0y8xRgObDR/s2sLBp8GtthveZbFOnQYeM3fCOh4I
oFZFZ4Nn39k587fe1mc5iT8H99JvhV0iLZudika3YO8HV6YRZpuk8Qf7LD00AKZOMQwuoJCqNdJY
8ZMxaC+Yb0CmEmn/PFp5WzS+zEE7hzGqNX6rYAFBbermXShHqcG26mMlfV7NFdte4m2fQW/pYLWC
migpR/S0+BmDxD9ddP7o0DGJuFlG+W6yRQ3KTaMH+d7YlHFSibZfc0LLVbZKdtJabCB3Yr39dZFM
lCmXOnsA5QXkSliqLRx40o3FpHsbojG5RfNG73zE/iS6+Of84EBZPcNq/dbMF+sqCi9OTve+YynK
KUTxO9516oMHRiTnaWN5b5iMYM3q8G5jX8UWsOzI0fT3bNzVxsVVNnr4DOzwSjg8XYiNmEa1fJT/
UA3M/XRy7l6Gu1KEXj8bvWCFpmeYZwwtq/azYb3ZMZDCyribeInAmTH3vfuiBkuYMeDBP7Rc/k4N
v4hCdu7D8kTNvoV8cg8QK/HC2GV8j4sGu7Nayb6PBfLGKEzsOhOmMytxrFLwuMT3rww5dhQB5WXp
65e/WR0yO+KszRqJd2l0+XCQvhAIueclt3mUF8ElmpzzJ7ZR+87kOnxsIfoiwE1qx/CyjUo00RVz
93BfaBaY6m6jNSjREfAnPZHN7lh1Ns31KXkzfjL22JIcR68bIafUbUIcqNVCVqiV6OX3eHzw9fer
EVXTj8NmXLfkvgGnhu/gzr70h/MO9lBcW3E9bcV3G0cQjNTk/nm3qb34L0QSeCWyhb5CLamnzVSL
HBmvsczxC0cuOKAUPi9reS2fdLR5t+ReP0BS+kYbnMsK8c2ikXg5cjxj9mmWIf6mlfwdvDAG0yuy
2I/z2oi/AUCW/xpu/CtnAGZeXGF/2XoaNRp7q17ql29BEb5J7TorFBB5YG1daJjnD2L/g3lhzkO1
Yu0Py4e1AVVJywXnu/WgN/dhzvMeNztr9epsJ/aBCLmJ9tdZ6zYtTsZXYi3cSSYLJzjs/GCmy1Ln
6ifbFvNj2fsmB8JdySlPvJfImjA2P6zaKpli6rFy8YKSj+2H6krq7O/G2ySBXFCBeiphYOc4xSpm
iW0a+KJ7mZ/qHiPoygva0t053d1ta3C7DOdnmDClCNVgvTLfH7MVfLf346+56u8rRZYaH6/GoRXv
cbhY984EMb/CfS5ZOL7Uvv6kw224H8Pb8Pvo8fqTIsXoNfRXvYlTx7GKnQCrCHtDqlWQdrYy3LzG
y5qkdRiaS1k7lPMGmq3t9PQePK7oWt09D0LDOhSzxumvXm1zFt8H+97qVImeqLmKDf95dVrIsGVH
dz4lzZaBEvAyr5/zLcjBfjn4uu9aWN6+4S5oI8GTLTfziiv3GfQMxgAC9fgNaT4vr+xGfLVRNOz0
KJlJb4kFPw0VPbVtT9JbhFH4dW1u2P54s3hWHya0DznNZSIQoOOJABgQSO36V2xiuUxARVt/+FTp
Ne7KqozCa0Pm/2KygL/fuJzu5ejlPuZcVAzhPJl3bczBDRQU84ILRJ5kCpap/dIcRgcLigkmFTwS
PDV1WGeFntxZKvED3SM+V3ajt4ouQBEocqG4IzHZmKWPj8qLWL6xqNVJvmgUVtFAZ2/oLjht/PPK
MtiN3W9e+i34HbA1ADZlPIcjX4M1WO/6Lu2Q/OzOyygrdrSgr5LsZ80/xI6CpKnTw9vC/wI700Dw
cHnlk/OeYTSJx8ulalWo20gK0P0trHXAuVuJPB2b5EcG0G6Z8mG06v2cRm1UK5iB9spADy/ji3Xe
A+WrWz0bDJDxosDCkVH5gF+z93pv3mth6xKyUJt4yp1DqlNwzx47sj9pAyNXG6bPk4/BNMy8zuaZ
kR2iSdo0GvDeawH/d+/QZj7ptmm+hiVA6PFhyB5kb9tHTcRSYdTS/CiZ9EXawHLAYG3wDuQmh6OO
q3Akp8uJmBR+swNTOkKhw0yCsAz003Sr/Iy7zUPQQLB2Y1Vi1SnZZVp5ljl4kPycq3mHwccsuhHc
sI1o5ZvuGQXntEKIk2rzxCbFcqfQq1rVTrVzXhZ6gOyX+SetkHaRlCat6YoBGAYCI/WBKF/P8BQu
+cu9pu+Che9tDjc8uHeK8SbchCyhxP1pWj7aDqX/Dq4yQ30QoJe9b/n3mv1i3jZGUHW4wR9g/xit
PUcW8mrDEr2KNMXluJjQsD5ND0nA0Xpio7668T8O64Sey3x1D87JKePK9Uiv+TdeDZvhMfj2zjm8
p0UZ0lZeD2+d67i2eHRKi3fcOzn6e/Xw7qLrNKYARu6TgszfoYl6ONV0E+GoWMKtkn3sw2pnFRX9
wlTenm130CQxY+hlbTK5buy6H+fj1IITS1CbztttOi//lN3bheDRvd4gR+qX5Wj6idZhOXr4ZdQz
WLx312Hd29sH5w5NssDSRacaPt8qMWxJV5qgZ0WMx+/m/m1fv3kjK+P+HLI1s8b+Vrj9INznjYe+
+86AYTSCWhhNVuiVATclSkIF2toae7aiQeSp4X2Wo1CnsVOTuKRewlVzirwh2I+v8TYvDq493BTY
D+vu81166KzHRVkVaBXGNUZOkn7CcniAHrrrXBcbpH8AOh58L5Iy1mcm6gX5qJAaurUFopyyt8IA
a1D2+MO8HGLFhIBBo46DU2GC0uNTedO3nQTey8gFSnW8Xg8YMQdxhb+NPmXvHUYNyW7fDG54zm7o
JovOBOmpPqEAa1xXAOqyIlhdA61YwTRwc5I/59mQwOW3pVkjIP3WlLotb/mAUCwf+3vlD2ARq8FC
ZDZ9WFXmcYRbrNJ5iqVzg9zHNUU5BkRtmtHABQkB/kieXnsBCPNhk+x6uu9TBXwMTOwGT8qFNzae
8I+ZCrE6vmSiOdm3YcrZ3hQTIescNJ3D6NH92lKmcdq0Jp53yTxK9jKjhKHRywLSVOD97z0uv9Sr
XXKJzCsfC6DfNagaeE5+Xd6Ey6AJI7SfQLVpDKhBCMbuHauSUZDsWAURNTuDKJiYN+/BRTanhj3K
gIi0fqplAoYkd94tjCyo0pQwpFC+GaXQ3aafITAQyqMm06+JwRr4AQYo0tmB9k6JJDAzIaNCDYQe
6fRE8hK7lqQyd0ejpMcN+2+FI3SWOxX2SCl8yJ8d/TvAmgeyJ8ioYNrB2R5EPFAjcNyvTZR1kcJ4
KJE1kPgYoLGFnzAMixyO2dmEWqjzzfb0F7Dk3hWwWGfrGLile3av8To49vaLQrbcus2kgjrDa7G+
Tbgke+7Mv1sgsdplsHfR27E6ECE6KwQHk+QFpH8DzsfT3/tm70ybewoOMAqCH3H1t1EzruZhzajH
uMDBSO3n34xndAY8Pix4q+kqKQeXvoBtvFjwe68ZGOFPkgdkMMEaudDwqxMe0W419N59BggTk2U7
bExeMMWp+bxSjnobEDXHJgicHSGMm/Avtyng8jQdTiWXoJPDMrwxt0DczYfhAR/83zmKOwQ08Neg
NRJPGFkea9Z8tgGhwvX4gxXP8MZhtoHuaUs/dHQ9NrgYD7Jp0ylkV4gpxAo92zQrOBC9e88Yum5O
q8PTc+IUryDJPnMouGfzT+MaVmmat7BwxPDOmCSf8DV78R3W+SEtY8Go3adX8xg8k4+vxXx1D0cH
aDUwd+/uiZUMV5M94tMzIjak1kvuETv1JoQu3ktMp8ZCGZR9R7fJKIy0tUFCvkEtmNLH4SmEgcmx
Vx5o4zieCLZizNmlybvYUsRe3Wb4TpBsOqcUPTshbgXfnVEXnikfeuPRmdMyoQulribqbe1benDg
rCr60ucxNsua7Y1O3LiByQiuj4f0VjC5RkckzVusUge1qiXfDyjSswKzptYZDfrfuoexDRKtvVuj
iskeHuY0bNLu7TpnhrGjKrlhtl/Ar1/bfLdd+oyvOVT/B1A0cum/Cvz4fdwquPsXN49Cd7YHayoY
V3xSV1yFF04+ICSwUXFSWW7xmOMulLKaz52ALeNvxJkuOM+RNjCUXsyz8BfAtuDA1Zsk2hiDOI3T
Lq+Zyde4j65OdXzGgUrvuA766W6r1mr2fPFaJXa/X+xw3Wv84UTTa9rsX4xbPEhrXJx6qH1jbYNE
og+TwQe9A7XhGDMeXDk6RVv+eO3CnNZAWHkIi4G/vNlunI1Ct5KxvxLJaviRMcXEhqeeQTtECPrN
yuxVrLer7Xx6NGySipuLfvi2mH32NbFAGXi7G8uNwwVbOedFbxoscWZZpStSTA8mMwaARRjisO14
wCEDqFXnTuIPwLVg2G4vuR/Ouffx+BU2W2FpcbJq6A4VoyK8wRJV4vLRqs9X3cEhKs8V3ipuQf0h
of6Gd+SISRcB+27e3Z0TsLJFK6mbRo2d6fbWazo8WIx/YFX2w74iFwspmJDw4P52q5sXxhroEZgh
tN8G4HiB4QBAI0AXRZ+rGM0uhFoCb6TuL/A3xyqKBfftnfkaVZI60P/Vmw9YSMWMq71YO0LQ4cX+
cHlQd0lVWd1Sx6n1VTMphA+8HE75xAC6NLnyav2CD9z/g0nBGYAeJd7qfnoz0XJms4ugOhYZBOCz
DKvBgZ1XArPAwd+JqfS4BtOgHlQBefgLhc7rg9LuZn9AYE/gXF82CWthbi2N4UbhysECcAwfGIG3
KFK1w+Lrz1KhmKdA5sy78W/0l2PhC5pF23JaTBgCNbODOW/DFgfJhZ6Djf0CE02AEjqZSqyKh+01
C9JVZpuex/4YzzKxV1J8zHOrY3IsGHbx0P9VRujn4SB7YcXwSAdbAqxiqQW6fLOZoWIhEIZM/si2
kEWwV7Cjl4OVCzbopDUNd3SVgWgddgNxpzRccxz2FefcVtZjmR8E3QrIdXhdNYabvo/q920AcjFy
yCGqw9uqtc/Avi5Tob8yPvHiY9dh7R9DY16JV/7EeThUm2ALLH2XZwAEu9SYy+e90bvD8CHkITeh
/XMZpjbh+gLDt7WYSCdCu6zKaHPYELYGF3OrTJywwQtwDiCdFI3OlMNL+o4atJATFR0Bwe5sJh3P
5JiSK0aMo3PPplFkVMIk3AsMWhhaXKqjio/bGjxWOBmiseEMxM2+QIxnCM4YXlNv4v3wGyiT44qL
jSNVMiYCPh5hxoDtWSB7c8Evhqs9Bgxm3k4zXvt0u+yvEU/DigXgP2ztJNVnn3E4GfievRtt4B0J
D4xvYXRmZFbQyDLNcX0pNNem4RjYGvB9iMvWiDoDrwOqkXYbFpwxY0j+tlLnxfgdLqGLNsK0Awzl
R4gcWIvHiianVyR2rBlcI+bHnHPZwbePyaz14yt0jguwu+xFQvuBiKqHlxSPZKzOwVouyXIxk0wb
4xxnS5KPCxbJraOMVfbYNR9FmHVrurRPVyD1zKeYxNtFy/4t7dpj9LtySKDLPhfzL19SPVOv/dgM
LQveQrztIWmnLEihYSU1KLWkFWLpKvXMAAtvqrjR1Ax2TufKoXVZl2E8ebhoXQxZLxmZEeAp4dCh
UYth5MFpeBn19n+6RdOGYviFnyjcYM88m2/s3U29eWyAysqfVs+2cV8zBkQQBinoBZFwIgGO2/MG
exsITHMXOq2JNTgTPpxPWoLQ11CH+Gvd9oVxinivaFTdbXoIDmNm2GY7u5u229UghWlrr+nX2oZN
td38+RJ4yw67tNYOgVCnR7IybhPeTXkh30+P/QtWUagK7QFqhYyKGiayS3NMSHibHO8Nj67gjJJJ
Z1zDPb/OPZ/CriqZU7VoLIBabqylSsc/Kk3eiDaFKELC7tZlY+pQ4keRUQbTJSZdi4aJsH3Bh2cM
VJnpGmjZFs16lR1Xd6CSK3bqFZpzTl70xCiB7sttIbOgWWlf+40AM4rRVNkM6Raj93zrkskIQDuH
tyJY+YOqZGfRbXDqDSOwO/e3Ya6G8taBTJDzBAY4verdn8gtV7cDcqtNlur1ZYSpeU1XI5HxDCZH
uDZxJWFh4s5GJttpIZ1ngNL+ASrErZjA4XQ16SLd8OPrKyqXzcavKe++rQqnH24r0f/YnVxhn8C9
erKQaJN8WTiMlQzMLM0Xq+7FbnlHwt/VfBTNT77GsSIGh9L+Ipiw7+EW02a4YE2XxdZY/8NlwTZs
VYMOqjNxxiIHUznGhFqP0n1gDBYfO2dGrzuGWwfYLAv56xwd9rF0N4zRLvF3htwVBUbQdm3gjM56
Z5i9l8XhB/NwRz1iMdq9nMYNWh29r2GzE3eXs5+3q/lcGT7d12ln0BoNTQnxh2fM92RCqcEly+cY
PTrd0gBaANxOhM8LYiGvQ6F5NTsry6QUB6f76WPKMAChDz6ihCdW242DgKohI2ZyWQNp3iGR4Mhs
BJiNACcTyYnBUpAdCeCAhkw/uUjQP46MTBk9UZnGBz8zmLAyYGLcB98UzRRyJ9Tl4/TMc0REhLlj
Dw6mDyyonTM/Z/l7qIg/B5y2o8FiwSc262RPOe6vbACsbESRa9tcalPGqXETtljqaLrPgg8VBSkr
EaPP8DU897Uua+4i7D1YR1tVFuQPnVWOrzGFXMNOQoXzX2uNI5H56b78gxP06s45wHWYj2pnhhpd
Y4q1HBu4EdeBipgeVKS/kKwVBia2SmceFtVMuk+jAdZq9PZ1p+nwRaO1UZ9dTZMcUoZMaVg52bBl
zGIalDJeXu7A7Sre2/yFp82Oase5TEsOHDiNKX2G/ZG+8v+/oHZ8u31y8CFX7jLa75K99pJpJ+gI
FLEQMdL8Zy6r/Qou20FbliIgm/3mNosctSbu4vDrPcfg7HaC3hajsMSFx742UxgDPix0sc7HPuFd
k/Cv5RygJqZxQduWrbS9iCLWoarPpx/W/8pOIS87fAwVjZHQmwe+rZcIFaLN52kaHyvaTjFtYeVk
jfhejE5/72TrAaXjvIVhDCHkSOu7jXMMFgeNrPVHkmjfwsZI+8dbWV2eVxTxskNJ2Oep1oh4DqyM
gwZpbklDB/Aiaz+Zh5Gp+A+ULvIfMRGB+Ozm6U9kJUpb7J1Cy9sqLeE+godkLYPaI2ngrwSHGcTR
Jw3iTHSMlz8jm61L6kT6wz6/POS7LfV8XMKctjiEg0d2U9WAP6dRTTltrr+J6yLUWNw8hq4+RS8/
a5NcfkEX5gendNdT7ECVziCdx1+6DgrmecYFE6WXCIDjW6tbAqfYD1a9jT379GVZgKyhyysQKGGr
NNl40oZOIDo3BGQPAorJn0Ai0laPIvQWymXXX1tt+OHpNoU7hh0B43iItzCElBuIRROkeSx9CFuU
3PWsxUaqptUWRQCC/YRpMvV3ttiicDOhsARmR/cgwobQuFLqqwBfO4cebx8+EHsVIJTsOUkwxp0Z
pgHJJNBmB0gOGAZFTyj5Z//RP7SfkcisFaicPoaR/jo7sApblLQGA+nm0tl4K4pzcWiUu8RuhUR4
g2/G8Ab9R5nJ9Mfe/iEv8i+JvqrKBD5Nd2HD2fDv7Lsmh+w7sH/5b5cvhtPik+xYokF6Gf/m8Uzj
XToNn++Y+lkEyLb36kBXGMo8zNHKJANjJ2VnBQYU3Fiin32kWNMmecg65mAgCe/dvbvLR0hRiuS2
PxBiJ6gxsJ+2DMInPKXXft3Ibg6XtvkjLGU7svgb8vlgDsDOTp0H6tNRAAWRVQbGHK47cbXqYDfD
EOPodmx7ULcGRJke/skCSOgmYVOBqbWx8VXWI12ipKAEj37OyQadlth2W+eI/IAY6bIl0SyFLNQ4
YjYhKsQqh5IHVQMXBTzMiKu6jZCHjBmGYIDWXbZR/7YU/dYAHfuqCpB/5/Qpu98VU/sjrsJ/boa4
xn0M6oBEtAhzuPeLAfk36bYX5/Du4UrZpqr/O3vFDqAfcLinVfE7ROyqVkx+A9t+QjuetMI/xRVz
IcdcvYxLT47w5vq/auB2e9Fme/fRGA0M2j9KFxQjAQ8XD4A6zhUXAx4TdDjm+QaJKUZmxTuC5LOY
H8MCFRq7lNkbDsDXppR9w8q03YQpgm2OADHVKvOjSgnnmfnH/Vv2ygQbSmrsA64A7PL0gVdpJsGI
FUiRbLc9sbFYYBZwF7KMidggys52hvFlGrmRIaCyTSZlU1XALhGHLoc3LRUWVQsUPCmoXhDWf48u
AxEmWF8c9CapzgFxXts97JEL2ZWTq5zOPJlE+5/4DnhCv0F8HrfgtWrFJ1jHFnwwpPBd7gFHMKfr
UMQH8JvJEG+L9AOLyvkAur8gozNvS0TfkV6MrhALE+KCQ1SBpwMxC1Pn8bjKmC3Tok4mowxJtISV
CQr37L8KXBQzFrps4lZyQk7COymk6F+g7XYpi0ngogO9DVgfhg+fDCoi346o1aYhare/qOGaOZ9h
9rsEapRY8RoBwJs2E0MtPx8lCA5tO+KC4bzP4ReXLiBGm7R1nBQ6IBpnvJydrGG+2yq0mfHxrJ4N
l91oC5bZVgJOVYQ+l0C1oAfewxwkNHLiKSgoEH5jwqIzesOinZKX7YzFeQfuE1Y/EA0XOlm7MbQw
NvUZc0RrvC1tpaKaJnALdvh1eHYyvTjTZCSUeRSZQWCShzBSY/+NATL4QS8RSFo8iuZzUu2RPcUA
B27qc2Od2YWNfiJzcZ3GY804xK5mUbEzhkH2gYIFPckByLKU0kmowEJGfvG2LuzkIRobaVDHXw79
bxn7GOIadRXxIWV1LDlNIGXZ6nUQfyCK5jzEQ7brkO8hqdX48QqG8cM+Rh8kYU840qSb1FdX87sj
jH7tKJLjXaTnisJrGHMikbT9ElxJ5Nz40gdD8cwbNQuqkZ70w/h7EWJUv3o05XeLChlGNhtQIflB
upfSAopuHobUqnDkwDHUr5KlubsMxbxAlHuCi855HcchfTpgHUh8sXX5EZXH6hXOYhN6UK1NZ0ZA
B94h+5IW1FTQ62TtqrXw274Dc/gE6BjDyH56FM3QEZUnYXS/UN21fxc/hWz5Au6jh9RSU54YNmKr
FSz8CHUMCY2Fy0GhfqKWTrgqxC6MZNRxsV8LYwmLKKHmNB9amBQhh+NGCken2YVlD+cfujE1uMc9
iL8Wfz0/u54qbqg3oH3gNkXHTDyPdwDvUbKQYZyH3nK5RAAB5u6hEPOspV5gP9RK4SvqvQ/ehOcI
FQtxoAglkjNkQzqk1kG3AJUb1aNodGMW9FI9tAs41cRDCxx/z4+wH37MbZejwB9DGMZ5AHIxP0Ox
R94wVWeBvIg9nf/pbkgmWWLvLlzQaEa50L4TxVcuzGWmtYywDizAQnbMN/Jj2bGFE/vEcdi6J/TY
WIyJjak+DGUmb0RPdiWhE4AQKI5aDZkwI386l8X8YmVs7NLrzqNo06UrIDe09bAocfwKHFyyvUU7
JXWNf+qdEJ66h4+rqjSkjjlvnctg9R/2KvlwsTSgaHHV+Wh3q4+vYv73V6B8RuHBvIBziSkBelo4
jaxjhSS96l2Jjt20bLJXlSeGUNXNeBaUK4TedFVE0NzECzletA3XHqlLwhOD8uMGLJRLTJ9b3Eq+
ui82urPMC87fDx7J/xiUcFHjtPuGnjvTIjECAsZICB+GNYv7iZBBC09JhlqZN+e8tTm0Otqw0TJQ
XYQDkQ2JFRZrCY2EZXXU14WYYJICtXEYjlH8CjX34ZKwnNjj6M1mlPwX8xCk1JY7NFAOLv6igSrQ
KxJBm6Ya5MO2mxbxapWI5a/Mr6XoZ+eSi31J7Mt/1AzGLjyBLC7zKoN9CuecKpeFeCCNWj4mMQC6
JcouRLiwL4dleyY7rS4PLXriTf712GkCF1eLsOTZePJbbiHHHMehS2XLhSPnT7bgsMVwdPCLDg8g
FrnWmzaiByj9tvcJRdzXTsCdNIOB4g9cSF/F+nKyuzhQUBFg6HHTfgU/IxSjYzI+nhjRPJtEtLjg
Tlej02/xYGHzYKP1YHVCHf9r0EcrjAUUSKUiXUBvQvfMq46eAQ+S+Ltvx4rHXSKFK87VnMzgd+lM
k18AgTMo1JU4qZqpgllszTqFfXjIN5dV69xUMpJB6hLGKDULTYTThVMFDvMbNyakRDswIh4GSlMc
WLKRzclFqpSc/CltyXLZCZIRTwcPygAXk8RWbsraRheoGyE6CVePS/qymwEdOQ8tRFO6AxJEg6eR
d8nv8pvKZOopxLp456CR8wp7Fd95Fca+prLaBMmNIA9zGHnjA0qer7ltMwONqsOvzPBfFnQffFkA
kkaQpiisntSPH+wWPwy+Wdr4pKBsxTwlYLZchKfDbEVhkXFfTOfYpi0CDnCBWLd9GuqRncCW5tOk
MakQvQ3gJ1cFSzSOxMNxM9j9QHELZt44L1H6MN3B/bABLnaMP4zul2fGG+f83fs0jW/vOD7nl/Qe
j1yuEKCeVQvxwygZQI3SDuGZ3oH2ijyRp1qPR8WTw+1MvRO3itH0DYXOSFmeK4pvq1Wzwb6xKuTq
a9uoNBSsUkxUXwiNgUsNdZx9tcY+BNA2tezyyeWQ6SzMc0YnczjbyWYo/Q7T72N4hc6kShkwCZ6G
uENQZhmVLJh2n9tbDxNbmHj6G2eBkz5ZVZmO070zMVCMGj02UfHWKJR3XeAhc46F9dkvLluE7rJ7
0+7udaQ940je9sygc5pYkGzkKCi1YA/DVwfKVqDvr6wGSfkHlmsgfALbJaXEqOCQ0UjLViPhjWcf
9FFKQnG/wRfkSqAWlsKWgDW5zvSv5OuXWXSLzNL0CMFXYLplqRiBTcZvNHGbIbWhyLG+DAWeaNJv
NpJ7vviB7P5N0XplhSL5otsUKWrydyAhsy863IEtoehHQD18WtQDBYIeBBM8UYZwn1NnbJHSeXT1
ovVxcSwRExWOqgnR6Cl+aaRunP8ykuUmXP4SJc44xnbZwZCGneBy7MO3hFxb8lUVIIzS/KdsozcN
6mhOGc6RuLRDWOXBhAKaA0Osp7oS+Zu8KkXlHX1gjfyPNWfK6nQc1e0/MuHPMn3HtiwAJN2Iu3PD
MkSK/JcI5LCrGO28aWNJ4uHdGpIcVPMwS3SkpeOzDIdkCExpWSYOiYRe1wqZueJWMhwPiVoYyXVP
eB6QhnEsYCohIeSJuUTJmyFlk7r8h0rRfg+KMQGkZd8Nxj4G3dN/JaiWvZgtFiIu7hreMcdhuRIL
JI3BtDe19azPszoBsQyKlrCTXvmDx1fxYtAARWRK0BuBMCY0TIyZqIZZPFtx1S1pu1DZS+wCFmeD
M8Gayj/KWK6M+IaYTSwh8Lzz4t+8xSJt1RVdajtWmnbeA3ZJGipyTzFvSFMo9i9RtRMNILrcwybI
8NpCSM9HhhNPUV0jzKg4JBxfByR3Wp+LyaXjpHzsIeCDe8DDUtZ+Z5tefOXenIWoRowTgofx5a7x
M7MlUSQ/Y4X8qb+Pbc+0wN/6IZqToEg5TqUTwM8puthFhI8Ax3FP13fc59QUQTOu/ntivOocOIGV
jBt8ylUsBNacHnr39Q97UQykdE2HCEVPg72JSi2uQ+GQWpVBU3xnKQAg8OWKgydefXdqWNx0A0ZK
n041wkS7HJUjfCWT0nQL5qUelllBSCXI6f1V3XsmPSo8OKQHQtwMaIno361zQS9ul0Ol6TzVEk74
IM60AfOHk/3SGidbNfLDxLmVV2O9bdWULtgf1OKMQN2dadUospcCL97gmuMMgDpX11GC4JJTx25c
Vj46hjXq9G6XjaZMLtiBjRzu98xfHVWZqjaOmZMCQDVsV8bbKse7mzEdJeWfXLPfv66ZgohUpkeY
GIb4WOJuDNBrTuqDPv+vaFrtdrdGxbO12vpGDGz4Ah0OXvbeUYxmeQZ5mhZRfSZl1qLL4Zi4wE6r
A2gTYAt+O213rpENs+nfKm/Yn52bc2Gyrk2MzLERZyN9CnDv2MGmeRLNfg0EI+C9YZRga5/hYpdc
Vk/wTSYd4CC2N+5X0c0eTvLDtBzgp48OvWIUk/+lPY83Ho7MQeKLcBtkpAPjEkWLBXJS6e/w2fx1
OhIOkhlpTwfugqeAT+JnGRRprhL7WEtfowgjGxJrMIDNLYKYGjXNeJrGnhqrCMQtglcZoFkEr3X4
jg9WdQaq+jLWVDjiWIFqvXwxvsqUYNPOoXOmMgEIITXZL8ugJtXDrzIS5Als6RlC3QWqE/oSX0Pk
GlQdd+QQOHoICUDXRKEpv6972FDsBHak8ZCESDWo9m/fvSa4KpaTFhITGm+235SMYqotxHBPwNCa
YNFFmDn7H8+ixwZEMh+IHcjAy4KWCpl7oOmiPBnJnVoZjIT4hp/n/D/jTjFD/Rt2SuAfAFckdG8f
ljuwWT8Qgksuu7zSx/Dh4NdwsC/WC7q9WMUvB53BjccBtqm4bYWetr9CLDbLf6w+huN6sxqsTyFE
6uqx6dJ9cVa+buPHwZC899L9RFAqPczoSvYTrk9PpEBNXZuAidbVrPSwzGR/W8ItQhEBsZkiR8xG
QSAZ+zJxxsBNRzLKGi2oiW0F+2y45XeI1w23hU/EpauLA+uMgRJESPeUMg5dgTCxEcI89BgbmvPI
TopREc7gBwwfD4g36gA8J5ZYT4NfYH1Hb/ryHz4XcgLIJQ3nFei/Oafma0p/nEBmpWzHZpx6T9X6
nY1qPBQVSn9o/lceJKnwUOPl5UADuglzNEmpztAHgtf06ldUhF67YL/MhF5JGXD4sDFPdeM23f+d
u60hWJSSX7M/u5mNwYWtVRfiR4vXegAGfIKiBnb1/MBzRc5t8JcJH05toLHUhCrhlznWlqDYJpW6
6jP1MOqkFG9hFBbNGnC6mlfKX+7YLVJrNVgQ1aTh5TqxcigWSZI5rEZJRUwMGVf/sk6vYNcB3qW1
TSso3UyB33guIBzjcch5evnx9JpIVgqEmJ35uPOtfiFPg44nHBfjRmTlnWU1ZM6wjDIIbzDrAu33
ra4M/lH5JFn+Oro7T/SSVczRAGtYJMIJDp8sRm4GV3/LiuQSJhd4wXKtcItiKgzE7xv4SFMFYVBx
SEB7Kw77k6EWLA4sXy5FQtpvNrgDlL/ftr5yeOS4iEUnH0AADAw9zBvvg3oxLI9PntqYalJACvTN
yHu8qxed0PpJoGeCGny4LXUX/wpINeUr1cSuX6Ww7NfzQkexUaulnnyEO/XYNaqiiFPEr0Tn7JrJ
zUqX7IvHIohRnQuloQQW+vBEnpBnXo4i6M3xQS1u6qz0nX5FlywqlO2bFH4chFgWFepySJ/oTDl5
7gf9++w8kumdsDalpWpQmG+zEoPxDRSfldfk3R/aRfjcCfPk5rLi4GL9ml6SlTdjxPq1rpgEUW4y
PqPw4gzZ3drg4b7cV4ydTojr1fhmPtrYzSCKl7LxBaX9TDdWN1vO7DbW1HiPNRYT4xTRL6vcv7gS
FqbnELSKzJ8iD4pqKFxRESs4cWJalPcD9P3wtfcYGgI/uDRhNZs+TBD9ta8xolaPnfsD1Ff2ycey
3cIf0jnxq4+Fe4u9DSfh3r5kdwxvXwzy4PwTLKdPwP632ezAddkQUku8eMltjek0ik6Zlk5xAR5F
tjIfEXIcTGBuPpADDc7afPq16AjyzuHmTa4HQnPKEApoSL7uxJMyRAveq1BwRP6v8KafUB2egUIl
7QrPGtxnD0TkQGeyjy7YIYmdc4yqbmW+mb7ML+3IjUVlF7vZ67P8zz7TTqhprBkPqAk+fsyAGDw6
9mP5pPGgdqYZqVNFFzpyD3zB62InyOsHnm+8p0xJ6+Y5W3GUeftP/zXdeCWLS84xkrW5xkw7r8jv
VgAcHfCbqxnAWBUVUJSTlvXCk6OaPH6VUD/E6aPlXUnaIKnmey6w7UMrhTQAWShHvkbLX8FDv96T
OwfGtz7kLTqoB89zxQcI3burVCYiVHpNCJQj7PjLKxavWBgehHSyYVjnBfDipCV4/u9Afn0ARSKq
7wNtvg76uHuBndIcUQuBNMG2gS2ZacT68h4DCK7AIj6EW9gp7F+FJvzcqjaji6ZfY+Ug03Q1grKM
KaQIkW2FEUpiFWIsEKD90lxag7g6vZS2wpXKXEdIcBoHMZww/zcv56iFX9h71A/1tEkwSy8NWCye
2GdEzk3mC/xMBYl0x8/oNr0zEmxQM14fZqFD9FBI17BQxXLJuQNG4BRSQ4m3B6m6YwF3SsgaRQYY
NYryq1Mg9ICKCgwtMhQB7NTtblDQlzA3i16sDg92SQORLn5ldJOPjwH54wr/6weKnpLH9JDUMXov
mrc+sYJAgAMR5SRYFdrfbovJ4gYTZT67wFVtHVJnJKH7xP2p/ZlvQoLwbkGfUDbe4OifEl/f1s94
zZYZgOiI3RJTN0pVJWsggZX9Rruq9EgfBof1f7jiYv66WEy4f4cIb0EWO17BkqnPAUvZe0C4OMW7
uMmmA2c2ps1DoIpnGO0v/gBvTKBG84FLZP9H05ltKaota/iJHEMau1t6UBCwIfXGYQv2YIf69OsL
a+9TZ69aqyozVZjMGfF3Ucxyj0hO6z14jMsYfpRulEmDVjXRMuDGt4KcS1kx8wlOGSVfh9JmLxCC
SWHUinDmdWypLhq8WcBJDNzwOaiUMgKk0b0ge3KqCQSSc0wg50S7p1sAEsRjyMkaSvoJwV8d66Cj
zzhg32JOYnfh6CcvDxnGiy4p7+OpqdJLXKVXfjV+7UDH6Tjiv1YACKkc8KJzfsphIMEVP3O6XE2q
d4Fk6N3lnUjzjQpHQhg55wUtlVwEkatdRq3smtQTHMZn0vcLUkRH54SIvfavaSGdDrh+SObk/I7Z
Rxfb+SE+p4e4RaTjkR5fdv/gxnjNseIco9bfaXwaL1wOq13Fwl24nb8cC9H0w6A90njTY3qKH77w
3+8XlQt/x5nCKnHYya9pk59PceMWCJ5l+i/J9MSdyYWaXxPM51QqJ6D3knf3oKXa92+j5wTwaSXN
CqVPlz8GVPA7TnNKbKooisUS36FwoBgq4y5hVPJOVEIlSyAtMml+DPkz+ixV83S3uruPrUFnjuvl
IX6eBWxJ2myjH1azQqPMDAi5e4XlE6hxpT9z8zGOTrg4jHPdE7Vdo8US02DPRdUA2woVe550IqJ6
eaK7/mJzyQ6Zm8YHcq+JXDbWaQu/1UHENnHTX3ckfe1Vmu1Bc6NbR9DUuOxr0WKM8RlrkP1g8gUb
WnfWAYBCT4x1TYIBRb1ApC7VmgeXXYxolEcQNluc3+ShYC7nlSUG7qWQe3cOF7QZB4orZvExg4Rl
wCKp7BOA0N18UCk/aRSBPVuCfg5eZHrJNVQhvxZz8CqPk2VI/Ja9bxt5egNHl755kXDbTQ1RK8c9
GF/KmSNZNChArBZ71tdaBBBZpOSf3Va6OsKIIh6g46K0H+ztJrTTEXT4Q91SUHh8dvPVWsrsuEMP
exu8rNWVAb1AmxUUWhavqKBcBgyhDBVWm+YJxC8dan/EozYQFj6d7kCJGuaqRZcqA10hthHWxPqG
P8ez+7CfjmAaomEmcpX9BgBHtuAL0gIT+Dw+hkc3juO7Rd532TIYo85bA1mMqXJxtoY0wRgfbReB
E81W2wfypdFjEuM4IsF7KAwYCHt7+CLOO5rIYEFYxrtPHUtvQR4dCvRGOBP0gdFMjGNEZ3NwgX9G
OeUzOheqizXg7QMkUBZTLP0lLdokYJwOHQ7IJKPBGABAFpJYwTFsQMKjgBQZVOUDN3+MTDvbqIlF
KVlTBhGqPPjQuXehnoNqwvbqq4TYKCnrsAtSe+fr1kf86eC2oEUs3eYEyLu/1sz1kZDVLiuqzFCY
Nxjn2wSV3LQ3PbtYYRlu+5lUMKg01lu24FRiYCprfcNNXaG+ttRhfAG2xaa5bURc5xiEuLbiNXsU
/aA0SddxxVCW7BUwJBQl1ZImjAwvOylRlxHKpfe5nAV9FK2SzFhU/8C+laAgnx9fN/Lleg1owJbI
y34q+le1zTymZ8M94xTQ+Hi8SSTTl4z2xWVOzHHC84TOYs+b4ZPepbvhCT2GVdjKPpOTc2fhknrL
hlP/dnEh648mUax7k8dSvN5YDsbM9JvqzpsEPKe1Y0b9PhZPgdLBxnvC7X28s8ApSyVzHkOo/qf8
zF9P6xu8A330Cu6WkoD10SHSwiIhEk0aIzapKYXZQGuKKReXNdNygcQH+8HTweheRAjNSDfsoLT4
/irGltuilm0y3ZeBZxeSCffxnWaUlLjjr8YnWCGu7XYCQMQxGQ7nEF+gclIkihoY2TfY2Ukksw4+
QAtjmCKL1FHcGQHdSoA6fJRsfmzz32mQL6dP8NncOaKNDoLWlilhHljnsumcIu7Nr+MdQOZXiN1a
zDIk/Y9Vb34ctAGwA5EN1R9UTtOKTFTLkyVsUWQyV2G/AbMYL4yiz5Q7vBrU6BE2DtUQxdEAoDTi
BzQmr+BJZ0I9s34H7mzQCoCWLgZ6wUG2x6fZNfbjPBYTBz60N9bixegNLsIGS7q4rVvl73/Mrcps
prjeeXjdGP3/mg1iwED3FuV7UNhMPJlMnvGbN2cjO3UNDiLnsQHLtv2tz6KVQKSG/fK2KHlK4tKF
ipBcSO44i/vHTZXLIhUlKV44GoS/7voxRQI4vtEVwwgZqJtE4XzlTh1SXkZUUb3gvUQbCeZLLDid
yYfGyiDnAFRmP2b6KI5CHug95r1oqeFGZJvg2RmQun9ZSk8OpST9CDEbsLVtx0xa5JXr8DwMOLaT
BRIJtuWEAt3jaYKzboM5w2DzeTFC46aAiPfOXEGnZBfAQtewcFDtR6cJBjuHhAjcOV6tmMcuWi6l
QpUL2Xfnjt1prp6Dq//oAgciMal80UR/TSInZLvMblRPC6eOufxcsXVWWwOw8IMlQPiajRNhF78Q
nRGU/wfA3DPRaoK6QHhG3NxMC4mJV53YSB1Hcf6EVJz/YvQcQY2FoOgZBUl4QsP+c81TapKFxF9R
8Gy3cQ+5SmP6IlPxZu6pumXf+bpt5l6TnL++O6XdArrg6eLV3jvuyW/u2mTRP3i9LR5Y4Ay9wDOK
QlvuUEuG/97ZSyky7K8twzwau4/1wAenETpqR5Fkj3K3BCdhiTHSUwIXaCMxnwjYhc+14wnK2APa
BgH7op8t09ZWczsQiWRAtbdUPhQoQBBS7Un19y86C7i+Z5Ckf2GinPz+lZD2A90lDTxUiHOzpEMU
imqRtN0F+tQmWUwIU6IW/p6mfdl8LZqUoHm2GL2A/gtdQwh10igoxZ9LnF/044T9wlc/yeDGCrPG
DiAEuuFv1/SnuPpN1zEs6nLphoSJQkXBDtIlQJkWDGOM/EiIA8g30ADOarhJ/vPXUjB2lc7g7777
0l/A4ddm/7tGpdGkb72DpQ8fbEgyIZPexdLetLUCej+sk99gyBavCRlnebYJsfA09TlJUuGPer+R
r49Yau5ATj0hpSh1oS4NyRCm4fspop0xzLEz/AtDiv0CgKEY3kM2RAp8IATkbmuoUhBp+DKLS4I4
AY8IwVikHBD9PvJUI4CH8uC7ecU/MCxxOW3TMQALVQYA2qImxgcoxnmtxPDAvnLBV4NdycYsy4JS
xMOETmQnk2cQUw14wdxWVrwB0sYdso1eUFtz3p2AlWC89B6Cu46HXMMfUo40h09AAFZOVyFV5iVL
U+mXeF2wRGSDE6pT/8ogrtx45ghIhk53K7zfOQ1z7xzdwS4kJ3rZdRujpx32hqfC6gw/QZvrzZK2
F6HCkEqH4eVOvZOo+ge2rvkfJPhivo9kedF0f8g2lK50XhFQz+giCmoWJd8BIrT8ktR1p4kk6sUv
93SrUj4yw4FxFesOrfM+Oi47w33UTjrDPCoHmA1wk8ny1V1ZwHrSDOQNlIN610ASNSWFE86R9k1S
yPdLsSW9rGLM2APlT9PMetdNboMbnhhrinSFmS2caN+RyBubgeBob+cC3XobiEJwKGQ12X6+K2lx
T8v25eZrHpWSVTJsYd6cXpHTCi36xK7kIMdjBXHN53xAhjbMEOx+rS/D6Bhd0g5oaDZCGw4Voq1p
/1NpS3UGVlUBK1GFV5zCrgqdiqKMvDs8Y9RzFCMw/SISZPrL8DbqrGoZkOrQfjYtDACiTUMskXJY
mssRZYFZUhrukBmZogGQ5cz4Ffc6qdwxSgpBa7DaGdVvNh13SoGvw+jgUPX/AFdZ0mdjfxKfHygu
b8Q31ggEZXXMD5sFgAWX3QXrC65dU0+QdjW8s4SVE++CdrUmcferQJGu4JY8XDKot3+YUnf+JRbE
fa2lkCj8e3CzmOaDlKtmFL2YXVSOImiFJtE6L6I7UaaIJY/oWVAb+Z4bAxLypTQQxz0DBXurPa3L
g43OLjPqSyg1wh+BOPfzRkrY/dv7KmaxlnZ23wEzYDqDgKIdbsljvAiekZBt+/SzWwDQ1PYlftD1
8ngBK8C5ohXG3M4ua96iUwrC/zXRBX8scjLwlgziVAQe8J88v3RvPtSWyqQBmeg6cwfx1bxlXas9
OB+s3v/aKGnnBTZoyTNJUOSWGEDRrUKrSfDki8uF4jjsiaXqbog+XZQ0iC/b/Pt2SBQGGcQZInSr
JN0jLOliKGM7E4a0DQQvWEtRIcf6m8K2ZW/rFirO3pKxxxF4EcJmeKCxAu+TbVM4WWFlhVkB7wQ+
dOPmLHdFik4qigf0AECS2xrWGgceR+gxtvgETEyEFPK3jfQw4l+ETOZHMZmXBMg9nSlMtUhMtm68
p1xqQu+Ie0EuCmOJqDvl9uZjjs7rQP0bPHZSun4c6l2OyBk89iK31DXdC9FmQCC0rJz/yIjRBxqS
3mpwpFDMLwjgxk6Cu9aOmbdAmDtpgylZsF8qKgmoTN/4ztCQcPrAPwApc5qyS6JtkTMbpSp5CJVl
T5iKlVDFYIiQeWVmQIVSMXTF7Q4l+kko848E2Dz4XibTwVuEZxTUciN/1DiqGYJmePjOfGq4MopT
TBrmzZ3IWU68LJoeyI0nHCjv189d3pNP9+mh0eOkgSL2AAkk0k/rVzRazJCF39MiAtrk+GfAFRql
0tPSHCJSsGu29prjDsJcqhhuRjOmQ3tzd7i5kCcdSgaMbnbtg0pH2JFPGPtzh0+yZjlavKwkCI5l
O8OJH0QdV5Q+I5N4IcpWthGXi9MLhU8jIgY7iI05tDOPYT2YgsH+Fg/sUSBWQ1RdW9+l8jcyeWMP
IBJHfEOE6Pdsmrk9efYd9P0fUO8LMHVEsP2QhA7In21MKbgbLSIIUWjPU3Bjw0IUSToQeQ0mN5Za
TpRph4iC9r3DmqVYpykuDijEzgWO7jnTgUdEbiLqMIocLmaP5ejq1G7f6EHHRL+MsXNCiorD4OaX
XaRVjOvIAN7/EhRcLJ9UWje7lVBUZm0MEj3SxHDeOzJUqLH9uo+cTCKJPc2MrG1AT6o9vr4zp8V/
srtTp1RWMZWgD4bIvQL0ldecthgAgpGmB9RHZOHrpAlfHcRFlEJ9fUQ5Rz1XELKxx9I9F+hHeHd5
1fcJ5uFy8Crrhd7BaQ7fgdKCQeB11JEWUn+mWtrc8LA7x8GCrwoI5WEsQcd+Et4SvTnfDW0uTuEP
5SlX//p3+VjXt0NP7bEqyPYrjAWhKaDG3xLyICccKIkrCwr4o7DaWKDv5PXBXNuseV+FtOANMhGa
DqAldAIhO5dAxY17MDo1IVNW75CcMqqK17okb4UV26QbCk9N+mfouJu30Kz2eDG4ZLoP/tkFry77
YBRd3wCyNliHPslh9YXgwba/3+ozNZZH40w0nsaSB+bCwJxdslbai9gGSIjd5vjj+ElxHjD05zK6
uyCRJDhSruZI2saGA2mvBEjcDHYyvTZwZfQ6skKGHTINv30g3rdFtemwOzhjsGi4yJBsWFsShV1E
8XLrUH6hSJ3tJ+VvXQ8JnpWBjan7dQ325BtIQIiptQPcJBY1m9IM/yXuFZawEJjiTseUMMfs48so
dDZvVBn8DHavlPnmQyxgf5a5+/TPIw+/+F/IGQxuPUSUgGoXkUrYjSH7/RTw5IxcqDvWORbiNffv
7rRHT24v906bEymFlq3f4HgR7+QnFOqMl0YTcGuSP0ZkMtdAbyEX0BkoyCXJw8VY3TSWUOp97pfW
s8rSLhDUo9d142JhctFvB7OV5hPkBS2zybfL8CNu6aY503KDoRGSYdyzW4w5Yy/jv0WIp9O1aO5j
ByuVdBksXTkthE+SPMwXqARUnoGHihHWKCAqOkSWV06ylZBZL7w7tXUdQ6kNPlZ7vR/T25CtNoWW
65pENsIb7+hidZBftDDk2vm9oFGZH/C5U6qZlZjLz/GtS3hOJ2CS/cksovvN4lltaib/ogT6mlwh
Zi+ckia5IF2nNWmR90XkSJOsp1cyAcDImVX4ofjkLQjkptmP9EwmPdn1dAyoUSWjl4oOIGSKoPWU
SLjMgewL8rP6WE7pniWliKxI/7tUwpqB7keJmSLVBCUcoxzsHl2c/Zo/UB20KpA5Astz8jxoEI4A
VmYb4U+fmVuG+QrVPg083rwH0kCaG/M77E+TpBvh04Y//sjI6z7qhlkP7NN7Le/M5MvNysEbcAPT
U7kciv1B0NilUqn9am8/oubCIH8q6nEUd25c0dqqB0yyuNjkfoXkuTjEoSBKuAXBkQ922qKasC5J
d/WgIkE6gdzUOwRF0NOt+xePoTYDKdYMhaeX2JpiztH5MA/ezajwKNQ+E+fnOtFWxFhiwFqSiLG9
gctp9kJyWTgF2NuZgvPpNwGQmWIBNPnKzdc8X7+ILjW0bTkfqX2mkguocB5yJUVvUb4Zf43a1Ox6
x5my1Hb84Goo8GdF9NeLuxZpDC/0Spogo0WkFN23UK3tvxKg7RBRXqh/54d9SDu7Y/xkGOyY05oj
u/LVvXGL7mfnM2h9zeag5m6DKy1ngC4ppwuEiNGE3CCu+Gt1g8cYHohvXyIKXx/T94A2YZ8KM7Fr
Od3paSNCp/sUy7Rzi/feY9AYthN6UiSV9FKA0A2jA0pjHPuimKDCZ7eyZ2YPFPqG3Qm98gv0+stX
QOj/nTj/nAM0LAUs0QYERP+t0CBKHQmbyjBgcO3rtIsK4Mu0J/Tk7k8cgehPag0acWkVhWtDNqI5
9AxSbTB+m62D7QiK3pnXdhFXxlA8kXL8gw4BNKLO5aDMCUnkLoKf0iaAuD2W6IN4R1O7+6eTNUhE
Oc+fSWYQ8AnhohTGdFhWL8FmT4ofeK/YnazDZqUxq0Q3y41IKPyV48zZ9KTfooea3+0uLhgJkDbo
NFzgX4MtWwdgQO6J/FKGI18GB0ijhvGZ/FSG9NwHhiMS6M2DSbdC43ajx7z51zsmq7d1THsO7kWq
qKXISs+2jnyUgVuk5tPSsY1jd3qBvWF4+rprmPlZt39zH5NKwBvAKjwpgchRfHfIz0dq0PKOyT1k
BopXjsjhpZ2HQ91Jny2W3xWShn8tt2zAa9HIX5Y6EX+5LPxJiSCK51Z3ugIAlcDXiAutk3exv3OF
R2/Ca9H0AEm6LucmOW0JuBjYJ5lhXj0SkJGnmrl86qCLF3KGzdz+kujXrxzGdzZ2l1SbAn4haVYt
MCijwcGULlhkruSeFTdw1fJiNQetttGWYEbubI1THe8xSqiGe/f3m8JDVQoiOOOV2LqgBQovp5aF
PN9b1azd59nUUJ+FlzkbFEPsJ6dkQYjAkACD0QTcDf4bZ59o2E7BdbhnTDwS1Zo4RPiz1eR7tMpk
1/S+4cnm25r9W9jsd+mw+KbwPPxkRMwNb0An2bPtkhSnZhfMyExpcA7BnfCortM0iO97Iz9n7u11
eOA1DoEyUTuU+9vLJXhuYD9LoyCMECK6ad3i3oI0VBSV6hkBjL7tts3rm0RIuDyE6tlBJUXTeNb2
Z3Kd97La7QH+8QsThTxCyBMTxdP6fI14IVseaRWccuRdPWQ4FnJ2xreZVYgdNLiMGHEeitKdJjtp
Uc+f7fEzpKCn0iZuwbsGEsNND5VUSJe0/hvIlJaPrlzx6F2wb5Be9TCfyR318zUReKGV3c0Fmso7
U7bYdHaP8YcdpQllqZt8GqjPxU6eqzYQSoqca9cOChKWRVCg81T99Ym1mTp/mNf4igqm+t9gRUYL
+MUBddOjbZNd/Uxr9iOUYjz/si8RCsokcUmyvxsrhFBwqHY4VyyGbo+PTXvfz/tn7/2AgWb05dm+
Bl8OFO8xRH7zlC3yFfNNtbTmX6sclwt+oCBrEEf0Hdv0AaK+jWHe9maTRx3Uj+GFGGsaGaMMXWox
cggEZMM1KaQkdSckEu6FGKh9QIjL1WdBBhT0XtPgIETgXA0ml6QIOEG5T04RnjNIEfoe07XpBLSI
6tSkB2rzTIBfot6NUFHbyw+5KbBoXbBumDerggXoGpOeXxiT1oe0J0LRUQ6SVoCg54UHmd1vAqEh
2OV0+h52bWBwAqM4lc6Xn6AvWNrI89zBWiTfZKKAo9AGYSCR3FtOeykQd0+OvhEhb+0oqbPnCig3
TeOOvX3jAGfDZ3jH24Mh4K20zDsfCV0/MSAMgdiS4xtKRQhi51IHu5c+hR/82efhvim+ujmdDOzj
lq5+nQ3cCMdgPgKyF+JAJy/IWj/Xe8wmYoyTsERarYPO0Y3u0Vv+LKE/EkLIR+GC7qwu9ng2kJtk
MejZZeIFE2hCSBgSI5APi6L6bN4WnCLST1ScF8gzmXQPmQqxyvaOUU9ltbaXohNGV5OegQ7oEr32
oJSEWW73N+NhZKa4rASkJYdY3R1Yw0hh0N/IUCjG7UGSpfruhTEkLSj4FugHcHA6jbWiwjYf0wsW
6fom0UghUhFqbOZdRr6kvrPTouq/+NYZ2OiJRVcbLjhpXk5JL8GvcK6alw3PF8896HO9c3DaDq8M
troQSgM8MScfPjzjxwW9Cl+DRdBdvnxkAvNvg5Crqum1A9I1e0+OYNVsrPmjKe5T/k/mP2H5NKD9
bXSdwum90+ZwTQHOYlYS7pKIHGkLRJ+AhpplAJsZTOiof+giw+4EY2+Ajovy8jPv9GX0lj5D+Wtu
87A5+/IscbrjeMJ49JItT3qFkH+I/1zznnUqQxeHkAFk5CP5+gP4dtjKOK2GFLQY9wj49jc7bySF
q4RQLJcBmaCk4tXeyR2NWCLHIatVcmn6zA/295B8eE0RATmi+xERoDy8IsRXGBwqwLNYsX/OT0AK
hEMA8swl/unkCc2Zz+sUzDrEpITWiNtDDBjV1M8ycEJP9ve1QgWjDiPuAFeGc8H7py0KC4uDQPhG
HJ+JuEas6T+pZkh07O+C58HVpGzhgmIBwjQ2k4ZEHa4FtaHxXNN67oElFhu1NhBXmCWfxN9POtKT
brU0VlK2GQYPAZKSWuPgeByIHYcNNNkko4b15T0RmsnQ6trrRk2+7WfBbCLpt1R3ij3kQKxe9uTa
9Hlv4glpmqsGIfHo5QRCzb3TCwT4FD+XEgOWGhzBmJ8sii2/R04/5Q15koTvMuL2wOgDMUWoqXf1
vsP9tAY8p4flYUeJ9xeywYpQUmeX7v1SGNg62T3Eqs+DxIzzMtu7dc3Y+L6EMeWuFnU3lJRgf79U
CezoXFtLnLMTb4Qar4kZyT24gOYitHtbqq31HQ6QlsU6oU0X8Q94ALrz03AhoKTs2/iYUNp14sWP
eZmDJtNcs6ws77SFNtxsYAZzWonCPo+OI1lGv9jRvjfty5SuBT5ZGVBF7UYhxZxU0fAYq6I21C1O
IbJtfNfOKNLo2luD0hlS6fHB0S/hRPa0AUMlGAglkpzVUF3WaZO8MTIpuSo4OaZfWBEmeDFdCCsP
J/rdBdZlTV3dBrBlxD/4DUEftArG2PfqumUU4QisYI8AaiQzDxTA21tfS3ucU0wudIFlCCWGJijZ
86D+mkQ839f7Qc5lCRTCMSiAnTbOgvV93Tga/D+BdIXxJa5XvkcpOYZulKA+2+TD5W9KNMjyN5eC
NfptW635cXDaqUMlER8gSvmzbj/pZFGVT946YWCj4j44tfqPgJfk+x8BBfqHj2CQwZ5bz1L4yeaY
3ns/IPCc33NAjUB5WXda8bZ1nx2IYENE/0JY3x0dploBPOk6K0ZlhO9VHrRrIz2hGUK1IJOBFuOu
j0omRly2AmEw70qffJN2DATwBtSaKR3DB2BHXJQHDIGYMBfQuObmPhAdnjDdKiFBYXv8ADei7nHV
+Atmj84ujbexzjs5ci7x5yluBpuxuzhnQ3R38B8baEESgVQEp3L/wE0UA3uVRKswM4nm6MgsWlG5
3BA3MRDMZm1z9uGnd1jpYJTELE2KI8fp1aSSGGE9nskX88ADWNhp269qQGv7yEMiYBLoicnj8qxN
0hV1vxlfWyBsZ9bG7mUWX7nRBOHxR/r40i9WlBTuYnDzmlxxrus7JeqcU+8hce7flqF8UFgwrwF5
9VAJ3gwnMETrhbevBOIDWkyOELtX7ixOSNoV1HuIvfZux+6hb0fKS9vHvHTzkGl3oz3e81coulLm
KhH6TQZpxOcLCfL2Tqic2Yh8SS5hBZtPBPpmZ4UIbs4t8FjjiPPRz/aZrRp+M9SFSQ8YlCaWApat
o1/OkL/IFQISfhsAceL3IsJStDZXRFME4GOKSDbin2M6idmxiKUjI9UM9AGCZWXXCRZDQMz2ELmJ
sx+80yLb7l1mg3CkN/CMSV9rDKgoBI7jiaMMFOG2PKRfiwb4EJf+C4fRG+pdRp6txlIBXdhKZABY
F4FWF66dWpJnqHZeu6NPIrG82jsBb4Qd/+Vv5ljMVOOz7s0r+pldb17uVJTE3BQ0F4X5RkwGI2Vo
uOUmC683qZiB4C5Uk4EI5AG25mceE4MnZg3wl+MnDnmx+Ch/+Nl0mY7DsqK4ST/D6m/hvZNbiTaE
8aruN+J3Vx2dAJ/+PsMWrA5uJFA1dBbk0ucDsbKqG2AYtgt1/Bn+torXh0dDIL29e+sfVsgbOgaT
V75R6b2gFaM7oVoohGlhr3x2gFbB/XmGSmysl/42dz/IdCQBZ4wI6wmOYLdQ7hJIb9GVOA9jy4Qz
m0Mwn5QrBtD21dkdsW+qYkP4SJC9OgNIPbpaqsbAf23rtDD5Ae+O0R0LwYEnUY5KBq9li03bampA
e4yJMV+8J5vkUS1lBswJOLdtXWuzWOnjNzYDszn6Z8fdD6hsEEgUhFOielo4F+/8d/FiVPUXj7so
KCER/mNZcJr34sE+KPwLrRd2EafE0hb2nCvvZ9xe1qyVSJ++/TJ+jysUG1G56anWJS43xayJlriM
JYaPaAADs4yyBPVBKmM8/bZzjevxfUwEkf8cPyJt2XUO3jvqFm5Vu2Xwji7BI1m03UOgMYz+ReD7
ItMmpEhgf78Om2KinajGlX7z4arGg043LKXnIMGkAr5SyF9frC7Bof/AP9yi3QXuMpbIsRoWnYdA
f4SE70mNrI3RhGQJkYF/TCqZo7Eh2Q9DvSk5gzsVvFhgQ0lIexCQfQMgMO8Pu6MkFPgVlH62J52M
wh8BnQf1FdJXuDGsJOIRJoOQC4ctnAb3T1QiF7BXdHvIQQP4B3BVlbHuZu63RziuBOLvmEoCn0Tn
49Wo6x6sqTbymTNpM+C57HAVOj9EjPBYQ5Gmr6Dw/g/ilrQbqt9FvNzDMvJkdghCKQ4TGAeQckuc
aHKmyhg0aQzgiL5M9az73vLsBy/ccJOTPcpJehfR4iKiedqxzfc8xpJJRt45ExuzJMoRzhdE8Bcv
IuUIEmDv812taZbMLSLtlYJO9WlmxK2YZVt/rPA+ib9YodkRXg+Qj0HCvKUu0fxib/t5OAw6vpeR
Sd7Dx4lFSoe2yOstdR5rIe8AZinGmkOC/n8GOMR06Y2byi22vQ/TPid0gZA2WUWTJVQlCetAxm5B
/wmUI9YwFGUvSZdHt8mHQLFRcvOJ+53saq8R0/vJfV7qDnTM+Rfq0iKXfsAhyOEvSlS0vjOJ0gSK
IlGHaRl0dQ8EXmjYFog/YavYIJNDeh/cpmdf4q3ArQDinDIixI58rJYpuAgo7Z5YFnLL5W1f6GGv
EolMYIeYKcT5zFaLshpLhoKEWspKUf+IdUIc/jKcUeInaa5HSwjSJZ8GELU1FRZQ9bxPhpxLQts8
qY1Rav1R+mp+D2eFeLHF2dDEXEvZR96yjtUrs6EcOXBbqZzOxx53hCEc0QPukzqC1ChYb/dLa3NE
tgTUgLGsiBu0fuLdXccIetns0QEuflSs3DdCRVWflSBbKKlD+MhCIh7gQSPWHEkBeCSPZJo8aKi3
Mu7iad2mfBIByEHNPUn963K7ackgdeW6Hyfu2kVZpzEvGhovQvM31+a6UMSodt0ivaOUQiMnJPXr
BlNHYO4FsdZx3HQEZ3+kAjG/JauBHwFvHDAxDl220PFwhqDLASF90XEs8lTMnTN5ec3tjtTh3m+F
unVdl3Zj0mZNd1Ixd6LzYJmv2yhtTzx1MNn2iwFxsK/aBQP9u0/J9e5XhC00zGrypXpTiDqhdsYX
TW8qR6kOXK2BWInrS5Q9uCzNHBFIgfdcnhj5KoFra2LgGYYUszVJP7wC8tG4GRyy+HigpWGTYGoJ
R5H+Yn0FKnaZ3/M1M9EdQmvGECZ53F7n8eFiq3TQKIChbEWOLJvoh/jjBPcbVpgG/hjMPi7ByCX7
LkWqbIM2DajkzgIixM8+iRUCH7tij7yxGSpMRkEK/QSa/ekGHGphsa/ziPCEgCHh9RAxN8l5+IGP
HMvFNDtNEcuawPpA1lbDJWEe4AdwUvIyJOaiFxxjiSFGF8wiHxVknNd0c/LurniC+D1lNRNjI5N7
p4Q40YxNAX7+kIrJfq745B6Jy43+mRhp2c5qPgxSL2gdc4Id1PI2DWb8kveMsVpUL4jXLDJxNgk6
UTGjyrmgxdqm7lf9akVpyct16e+GzEklSBEhlKln8EbE1Ot91Xsxl0tyJXaM9nLRKhHQ3PDBTCe3
EHOrBObJcIz38hrzT7aARdY08KUCGvCDGJnktlB9IhOlDqN0cGZ8sWYakvJ9GA3vQHssii2oLymy
jHtORDh9wd46AjsKCHQEMDMJSGKiecBOMiIyb2BMUHNa7E6EclldFGoaMLm9HJWTgLkOQLtckF3S
GxOYZg54yNAZsAN+vNHD5Yg8w/HfTG96Qal0c61TcpuMdhucmWy1skt+QLzO4L6yQnanYNTwWS6L
PvzWREaHHEeoS0ECCLdkH9L8u8c/YzVt+Qe3jVbJV2b05y2cWb0Z0cj0+36nZL5tlz4En1jONoea
I4MqgJHB2R/Qrb//tPVx2htJum2bFAkG5tT2bVzMBBn9+uJ8hbcxtLXEaJSUwndvowG0uAR7Jw+0
TKX1FNMpRxlbr4wRkBnRD7g4FsWSKdEK2k7diWAw8w35At4Fj8QpVk3nNENytIGo8B+UvQIJM4+I
U4E9oOlXf1JVUezpcZPKn6O3jf+cyFIxDcj8BCTTdyJ3tAAtN8lFD4jUYinOeZ3usyXA4FoqhDuo
/poWtq8b20vW9o94J0RulNPRP7L9hIo9394yEbbfVjgaVrp/I5cR6TqlGjuQ3Uq7/oUcWpvuPzuM
7tsb00BoIkiAya4VJ74kIQphJdvMLzZXPs3JUVbVRCSJT8ak7gN2eq/akh5KkfB0VcI5JCrGq0Jx
YMi7kZ9BP4+BkNMAiwlyVnak3xjGMQg0GtdyqPXZhfgRDKZ3qJw500Lx2PzCSyRaTGoQyQVGzgCS
IRFCa7wFvr8iesqoQ4AFmh62RMAwAqiYyH7x+Yt4PcjW21t/jBdPgIb7b7tcoHZhxijlDAkHgm1t
Z6zzB5L0yh/EEPpjhFAiJN5LYOIL1z6xrfQUPvy+YoSglGyf7pi/FjvnltbK5LsXjo+Ib88QMpMm
62ZIKCX0z2SJkOJkEJ20BSfg1KBc2hVGNLvZpJgO7PWaN9AwJbkRVRO5dpQ8xoySHRBx7KOqgvKn
SCqGIIQ2Exc7nMfcOIlhyARLr6CbKa+1QdU0P3PGK5411AaVSwsNCFKRC3MagMilX//EbhnTEND2
VQV/rpIGc/B1t7UmNQ6ncakaBZ49OEUEAHl4NsEcMXpvyAf8cq7KBD2ZigAWnsUI3OgwuRt7b0yw
AqDqiuYdL9YNh5+ePAimqQPdfaLIDJW/cvDcqTuAVOAdVI1oh5BrSZIfzlhRJN/wCiTvvzZ6zy+R
CuP79MF7iS8AxaC5aBE52XBd/W4xyj8ufOnkyV7UdKKS+cx6VA3cs+sESQUSBvoaTpSck/qnF0OP
By/RsrU5IDq+E6ReZrxe5/5l96X0kJiBF3+pJZyEyMKCXqLDLOO/g6dbeM+LScee+4zOkRFoP9sM
gQISVc/UgBD0hYFnTOMmsWkxqoE+caaAT88Bh3fvRMrKMwUhNUEiUwVP04y8J/VPult/Fj39DPVn
UAx7nHWQjeQJ75GfMeYKcuVLWksm0aIZaPDVXc0BzHkY8wAtH+3Y5hNDsU+fwHHAlY/By79BzijO
ayBeOfaCKzgJ103gP3Szd+OvNmFiWe5xKl5AmWoN3UCBlQIwOHxHciKM4ukCmoL2Olqfm0y2uycT
vPfJAslOKZGW3ZnAQNvfEO7V2ygzcT0eA6B1EAd2FmCh+0V0Rde1PmozWuvuNKa07nhxRuqIC+F2
3Nf0tbzAge43T4IyQFyoCMplvlF2NXBZ29hvWoFOBhGREV0Gc+zHyq5LocbwM+pGJegkXwq+p08e
hCrkJBO+ovsgGNXER+qMdn/6ualDoMrRKIBH97c/35YNqhsK4P04atFocPv4bxk/teAAJarCUp1D
nwdPHmyAagX3eonp8tzkKXPKMckKt4UxbIYr1e6s2DoCkoxspo2fw8Nw2N1eZqs9Mkz2Kqlc8BWJ
6w/RDgDt2yNfnDRPeK+4wGUmakOplttoZ2gUeiZfYOPaE1QBNfCaCjOPJciCxsI/RN11xXmw/M5n
kCuiU68oG9mDXH2oj7LZ8mRTFIQTqqPleVxbjaQVaOZzqA6kXANSc6B9f8OdeOfYdNmRcY44sJAr
DBSQLhIsgPKa9GFYffbiq9npA8iWeHN5jGHk9+QQINNmWa5eiCUaUAPzizO8EU7cZFN/ThwErBCY
hFUgcpagzTtBqWyzfL5tx0aHPsc1XXmQBpieQ8h7k3xMzmyogMKUMMiGNZmYnWDS8FENmhusWu4f
YRVug9HyXQ7nC7P40JGfI6pZMQhLoTy6MhewpKRIkFfiryST8cEJ+FptmWxjL2YpR6K0iMek4Pwt
HD4n4LUjvMc58y4h9R91AI8W41aovq/wWBK2ckWvX0RZHPvDUMZVMLvbWNGl459ksRO2QuMT9WxV
cbYUqAxKvQ0Vv4QViF50FF65ZYSRtUgXjCGkBGT6jv3s7xrUFYHarzOqFvLCGHTVTZMOERbMJtDi
hkODtkmu9vVmhONedETQ4Mw3R8qmHhNy1Oia3Q5UIpJlWrj71aZm9oRVUMhVnjLC/IieAjMbX0Fd
bk+bQU/G9qquDPaWBq7vTdAFLT2vtDy2NqEPnwMqvOnlP5rOa0lxbQmiX6QIvOBVXkLC+xeiccIb
4QRff1cy50bHuB4aZLZqV2VlZi3R61oboyOiO46PW99AIw7UR/nIILfuayLzI5w42lXmC4BkEWCc
YLhhTp8FQoIlC2ndJxhllANvCtLy79XXzqwZvLoBIiBvRV+VCrA0xOrDco4MHMDu8UlqZQNgMFkv
jrpui8G4FN7dOmm3TA0cZ4i69ABYzrFnYR4OiF04RjWcJ6tgtmOCtgHFBWbwzkqaeA40zwO9fROO
VwlhYHRGud8IwZkTQ5NH4tkl+rG4m91aQAnw8FiCjIF5203axPQwpOzYtY6kIwWuYpWEUjP5Sl2c
CtxTCyUJEu1o3zZNa42LEQ81LHSHYZHN7OIUpvJ0YE+LASQvCHFtn3Yrgi7R4Gqg4abPLFG8C+Ws
vKZ2/uMldasjqUay9ax4qYKHFMipjR4hUujGJA+LA7xbbAjwgzMa8DJmb2CqMeEHEe5fLbqxDQD7
ezI5U3RHTdJFy3VTmuoEf7eBTeHTbM6+EKm9bLW4zdADv4mU/ZqNrQMinBekc0w7+NlRN2oQfm8Q
rOtB1i0Fj+TQ3zijiSS9vPXRvmNmeEC/twWahHpB/Wc/7JPzWmd+BZKchredGT5YdYoYSdw2pegc
GkHxA9R/Gc2T9yaPa9G/tlbJnUH3p2XUmEo6uOfga+g7RG7gVHCkEj8BVmbywq5AFz8NoF/VIcVD
vTYioE7ILbeOxtKlHiMn2hpHQ1smHtJ34CqXu/H5237urDF7sde6YdbzciEaNxIIJOrRB29U4Fyn
0omJNQ6/V2gUlKlVEeAn+dtKb35j9WRNM5v14L0xk6i0PujfAqfc5rkI1cssW7fmphoy85lme6S6
o8ZoHFbq3d0OWC9U4HU0LhYEJjofTorBDelm7iC1woIDA1o61talWQxHb6u5jZvdSGOqH6QtJOZO
1nS3LSh7Z3/4cQo8zwAckOw60mE+47iyrPq1paw+ry3OkzqhDT61ETaD/00P83lCQrMsX7pyp4q+
BLLB27ovzHCFjgXZG7F53xltgLlYMao95XhR6ZVXBKZyWOyUQyJA98oIvZdT7dNomJyX23AbFpdG
Gz6c2G3kY9Rm3O6wERS6zS9qgqf1ZqeZZbDYtgPYnAyqHkzAIhZyxGkwfJFGM2PJcm47fc8Pup46
PTK2j1Pv41bQ40+aqC9gXPybeKBausGCyts3t+C/PDBWDb0lqwSHOoJA7Chaqb3x6Wi9m8x5CyoM
o6MMP7QBeUmvxY6Sm4tQCyBgiuu0fV+ch8SjussRFCKixcVFwTXq1rk/jAxbwUqKzvTBE5p6Plwx
r4CpEKPm+CAmjjH7e8f9YJYokADYA2GP1dF9Asdd/SYOJGxZvTvI5/zv41+Rs8hBksHYhBEy7vIR
045GGxmUNtKX02jDHeSky3x06jSYggwd4+zfKdKTNzBoxeoa03dgTtlF7tCRPrEmOzorcD7YaSiL
5lV5nS8GVD7CzDrKKfg3vrhkK1boYA6xnRZhMH7c0qbEDFZ6UnGGERs9mnq06xmQ6QrcpA/+JQ29
J34IlegY7sMXEiy5p1w2NJWkpPx8eBDl90jphbAFdH+Rba1y8zRjzI9DkkgptbNmQE0YBWQxBXk/
9z72nY53DUuHCpYhskVpU7Qxw5OXJnwCh0W2IEoSyW5w86skkaB+ZF9VtzDV/AASYooQLCXGDJO3
HhS4WVPWRvQySFnVl1TOQZF4A2rEmL8MJiOLKwmBBuElGXBEOTIy1Q6PsL2lBqWf24aYJT9raAEz
zLzzCTNu9FM4nXDk3ChsRvrNSjcHR8XpSWtOSjf6+DiWEQ5lcFuka40/1HYwwbEzs3YfjGvu0TMl
DqzYONLxd1Ub3rlxqXUSApWd7de0ERxoIthdg+FlNaiXzm6zpVcWzmc8MwInIJmMPmxvuK9g0FLy
icyQZu0Xi57UgkYmwx7nre2BeYVYprcLCwa1BunZ2rAuzwh05Qy76x+2CnRMuwNUgYwL9GMXyIoL
wGZHpCNiS8H79XhONMwO3KYfMYGFnT91VrJl2cfYOEbp5lTxzpO8XcP0KpQLjkytOHJzINryFWyE
zE1tXOUN9YSnkyv3w/w3K4OIDALjH2OGVZ9uLNYM+5o02AX1axNQwsv79dF2bzlULIOq94QJ1LyJ
6DP6hkT/UH4fz4uN3whwwH75ousU5P09zYiDA/OztP4k++V2ghGI0IT+HqCrAXYakKGFryBjs4CJ
Knfqd0KByeL8Z9Esx35y+urLmtUiNULUJmVN0hPHcQK5lVJe8A1AFIckM4/ffw1MrkzK4yMPM86g
o/pvDidPrBc0f96rHztpfgYgmvQA2B2zyMTnk0lat/Y2YtcsQPg+sk9sEsS9UBPFa/gG7+EuymDW
MTEZ8AnuLHvyxT3gcUavHJca07qNzjvr8HdgV3mzNrMwwyvlOpBo8DJgRg5s0mMT3Cesr3YUeie/
Hp7866Ie3rjKCf1zpGakvr0D3DIeoyGXpzZFxqWXmr0XVduvjGVW9mGI11rnUbQvJCeANS5TUGhS
M69P2IYMQm5cqPax/ZP/oDsoN7d9JgrOeC98B8mKaXky8u6ZwMEl6efCqTxQwMH4hTYw5Fmy/93s
Sa0KCRBxI6wlEgMeuAab0ZY6QNCRanLIEr9R13Lqi5nk1dY8LyPZhehl/EpfJfxYfxnT5TKTzjwo
J2fYG+dgB1mtFBZ71+AcVKAgkRxJ4sO7eUvT7WTukhHlML15ialGV7A2/lJR0ym9CmEl3C/e0z1g
Nf9DE0oNM0CzYuvByo7pa/TKrS+ew0+v2FWvSaZfNJVi3gO1g7xClvPBBf5y1a6sUr9T7J43atoW
cPdKfSaYsAUzEALT4mBdc9IEKgKUDAFGDbsjGjezGCkkDNtUf5e7VqOV4oPu+b5at4Xw3JzrzVp5
Csmpsyz0z81zsF0gAiynVuVqvd94HGfBNdj5cvBgFqH4Do/g4IMZ0WHQKlC5KO/Lg1/HvxO2gVen
OKp34F2IpeGyFOhQBOCEHdqG3PZfRcV6UN20i9B4eDlZt0x+z5CTqJrg19C0AAAkeaU+EmAv6p9q
Z9gCCHwwWBTNE7cPRlLgjUAHmrDOKB0Dbgi1Fobm95882WCt9ZjGtGFcMPowNWhEs64AuuxsH2C6
w8wMz4+pZPsbMZLlw/aAmig8hi9qPDEroPxAocMaQ79u4GbqX3Jzqu6xWeXVAlqF3zTwy1nCE8ma
JZyATRx7Zfp3wDSUqAG+QW2hta2vAxY52oJE6lPRDQwDNgZBgw/iAijv10BqWq5QiegNOctCWx0f
LVWWIk4HV8j6jO/mPqDlZ7F+mPEi6JXysWqDFYAFrDtaJwilwOy4aXRqKTMQI/JcgGrCewFqbQqJ
lX0TSCxoKgPTaLAJ6/0dLieW/abIpD9QQaDDWuvyyuB6HT7m8rwNxIuxKg21cddiyv+z0RVtgTKd
n+EZ/G3A2La0iBjzkCGGnLQG94nvDO+ZzpNspsC1B3IRqENiqsQUGIPPFx/K5988uqfeC6DuyZOf
e7sxMjeiIkzOEjzDS/CGWl/2rl54bKZuxnjUt3uIqgAPN/zKkINY83WlW5wACl/tWw7T+w0KfeBM
drGIpRCysRQsOlc5lGnIKwBl+O4CE1BHpMFjlWMeOjaoJtvyzIOcMS0i7x/X3vZtfQhe6ERgLd8h
C6HzQ7iKSVOlr2uXakJJO+8jBMjdRuY/FrBHKtSY7EJYYbl7THd47D9WrWRN4XFRwGXacb5kIlNa
tKyAunMZks10UJJwIZHvJfV2Bkt5SUoT9PZLdQDMXp3QCGWDFgcsi765yFc1mxOsjiG1P6ntyNpg
RC14mLF/wQ6HdvfdcevoFz8ijxAZTPC/C6ysVwZHqjo+NJxK7uzvTrqzsddqNR5sa3A3ia4gGaz+
ArtjaVoapDz4PUgBBvS3l03T+VGzMlxjXJR/zqGDirSz/KJuDOh329dehSIarUy1C3TpG73G1gNu
x9+HpxK0Du9nu5TST6JJ/bK+X5mZTu6OdYjvhPIJJ/dtYZJYnB3nTWLUC2+x3RWuMAbZLq6+g8xN
/Wy86xqt0g94AzV1mXn2ap2Jwfy93j41LPh0X/ggZ4+aGmXo9+JyU97TK/1exu4gca+Dm1/dIoxT
lIYN63huonFM6z7KyF2lU58HVR5SOy+6V4oeA05uHx90voX56LwMVZ38wWDKbqsESDtDmodynb4A
jMPbsJe61+kMqJplMgIroU2MjREH0mBvwVKXMQEvK0XFGmD81aUBznnUV2eu+Mq0PyQZ9Fr7YADB
cfECvOyprFOkKLEnyO6RfSsBeSZqVJxvj6sKYeNAeIFeFfDbgUdWfuQofMSEZc6cBZUYG6qfPlqs
Xk0+HccH8XI4kjWtA4N1XDjzW7VFngyTxO4QBAgDsYZhlKY1QGu1gEimaacTWQjj0jOgoKedSfyl
ayEvTG24HKJXIoKvwemBetewfHZEKPY7AjskJRkUe0ZLm4nJWsdNh10UR/7mmVzdUCHLbvmKDnH6
eyvGDiJ+USgUXM//w4kVmkTkUaufT5HF8BEqGn+wdQOxaePpQf/bcRYN2++4Mb3fAvAOAGcVr055
El3Z3xU6K4TODP9jhU6ymd/OpwOE0gold1nC4JlL9ICPWJpyAmQZCtlcnLU4durpO7twFxYjNMnA
yaQbOQN4NYeK20VCOiiFGDVUW+fmkS9ERWnIVwxxEA3Dy2RvS5OMgV26b3R/OssOh0RSFVwL8BfY
YzucMG5r05TE9k7FA0OQiqfcrOGTlgG5HumlXWzwR2a7qOelfQWk3Rb/5In44OvzOLw7ea/YekE5
mlZba+3bDE0OyXahdoVGizveaP2miBDXeQv47bhs4SYtMN9ovZravMWqxJCbjTwP2D/YWWhN6vv0
lvQLgZ1DY2WGcHZGVwKuKYxDyP2YfmkYGpwD9J5sG9wevY1+h1yrPUibp75NV69bpBqjKiPXY/JA
8FPTYHFICNCSVrK3Vv5J3AgM0gXlD0oatBqVOJbo72kwMHRrWvcXN908oxsAsGYk3EmGmb0w+8aG
dQqkd+OTsMimnGO9aKsTu3B5w09JKYAapjIcqvBFzsSTUWXNpkMlWtmY/YQJupgRk+aSHolH/tv/
te2q6fnP+3weIS9DzS+fRQ0zKNOw1I645VXkGw0SCu3RhAXIlwuqUZ0Pp0kk0Q6rjZemyL9fyG/r
bCpY3/Gjhv1TAvP0QWCWrlhe++DJyheksP2NpkDb+gcpyF/yQSLwqbtV6qhK1udzsX8YO400vCrU
ZoVmTwYuVBChCxX2v8up7/znEEnZ3CThBDji5pC26apv7YVGWmjgoMZTSF5ACcIXLEne5ccZoy7C
WiIVs4XNj6lyomkqV74Cc2Khx7PSppqw/bX+YyyrowweGTpmxphf3pxPgyeVvRaFiPL7inNsfjBc
V0BZiil15iGqOfUBWZqbYtpZ6vCQBlU4RQwchlNptuDg9OYrpNskOTJJh0lDBx1H9Ba1Dd+5Lmph
Zcrbh7UOAZodgGQbXuQUtrfLA2yKXUL03Y7KyWXyJaff8R3TXnIU/IdIKChdkudEsQUx9uQVHTf6
nlh4NfpITFaqwYqVyYDpn9A3vx1mFML2xqKq5NFZgsqA2RmMMi08keh+YY3sfQ5Vu9D+tL/ELJhB
k6r77dKPTO4eWudeDxyDLyXnxI3Bes002n/j4DkN5T1sEMexrhmr4N+QxN9rOUH0EOwiHagFw+rJ
2g3lkHwdFwyL0CNS9oNsiOGTYzqjBATSbta1QJtfgtgTlXjnnqInSbwBfwy4F9HYQtz6pw+iIrkc
FPsdz9qNXhdJx5hKga8rpfm1f+2jo+MpVFLJGzexEfXevgpAcA1CGhUYPs4IV3kydILUIyxiTa3Y
kWwDePH3GkJisnzRs/HQSOpnqpQG22XDPaN2OJDZYlgJj7HcUjZPpEUEoiT+OC62CNvsgNDz+z/s
F/J82X9P6L/msInJ2IBUAVWZmcHsujfpXl1kvwoL8TktYEhwXPSyQMaHJimOSeXZgPa9g26kvH2/
MDlWNjL+J2Pz0xbF/Off1kYVdxxT8BU6n2l9AMGaWgIoH4SclkCNnb7SqXQ0ZFoFGOaRnDNkrwph
u9Yx/sUoGoH6m3Y/NZR+bHWcojpGbx7W3/b1wqxSfOg6VvjmbhktrP3Rr2sXeY3P/RIMaUrDqAjV
Anq1im0ZppoeqizsmnBbii+jHaMMCKW4o/lt+geOP3bjv8vKDZlck7UHMkplgy0NSPDssdGFUxuj
YkXEymyEshuJ0APxSZ4uRZwHucpcjRP3GR4GxSmxHXN/+huEVij5LfbJE/fDv9Y9oAe7wI5rEKUo
mwh2B5tEnOKV+PbzZNh7RfJ/XeyOtfZ6FwAQ2J04VObRK9p+IBnPPSpnzpqAcsZ9Bj/zxWmo1XAr
82DVIMsoIdMWfRxT/v7eWQ5HdLx5s/3qFIShT9/Ug3TKobBL5pAyCfiK1E8f3AqcENurM5QFmlFO
gg2EJ8pHJUrCwdofQwpEhD+qko7w4FmqRzH6JxBAiS6QJ7I5sJXzqMxwKAXZdCHvMypsDw++NALP
sULtSqAyjyZZUbM8K3afiMDX6VCMGBq8/2hu5MYETQQO6F4Qs5MnyfiDxIVXdWtTqQAsnxkwf8xX
aM3jyzlO/QJNdSrZFsRv1AP5o1VC3zKkIdW/UDJXLH4vN0s4iSImrYMivrwaY1Uwx6CUhV+g5ILr
GYAoAE0PsKMLStNnGpCjlO/2q7OLCDdVt0hgpMIFs0FIcEnmaUQR2uQwR9X4NHzvqeVBUrfXqDYl
JQB1+IIGaeNUWVMcN2gIU50iw4cXiVNOUAd/UspBCWsd4djsokHJZXqZfHhEcSGdwahrWA6eqCbV
HK+Der6t3dvlfA5YDh8CiP1xNqkwF8VccjayvCFhd2ov15sxKfJje/K+Gacki77VC/f9mw/4y8YW
tddko6wDXCpIwxDqOnuuNgFKmDl7H04DmGb/nbhev9Y0Mvcizy7uG+KrZEGF1k8f3hNJDtn4AJ3X
eDy9/jHEjEu5LnI7M4zoaMDBjpEj3Wr4grMtD/dqslT935I5HPA8Jnp8czo9wKN+/qI3wSWpr7gz
ZISLGb5mXjymOah0AGbonD1eiQ6OXik0bdreLC0y23gJDVoAk+lKQUKc1q+y82wRmantmzmgRh5c
7zayAB5GlrA4SQJWMrqSUl7gU0sJ0WA/R7ybwEiLCqEERQiDmq+CXWfsOoQFdA37MejJm8dZpj+1
gWKgNlm2YeZ9s0/LYYVMkEiHKz+C4Be5CKwsIIp6R8mlspS7TXvztyIIv8rAS8QOY4hHj3+Anf3k
QT6wOLBwll85GjulRLKDquM6IBo+E+9IJ7RViMqu+uDgVgNBUQI/5yuSOo7rjJrigRuW/Dgv/tFT
2nZ0IIL1NEdJwQ2iD13EEsZFmsChT4ZJT2pgjGRoQ4nCyhOu+QAxm/NoNEhAhJAaLSXBRq82ZWfF
fXmYN0WLeXH3GCbN5krlocUoeIR0y9VcpjLifpTGWAJ9PIaXwZVMHQOwXuO5LwTX3M1HVzpV8kbL
oICiOOY3vDvEZi5iHYSfJh06bPC9Tf/UzpOdl/ZT75gw/JuewJzJbXMAQNPaJnC9YU0wF0UmB2/A
MVyHCDhnk7/iP7Dvle0PNWz2gXgdG126YnTjAoLpfVnqo3lhUd4d7EN/5BzTF9PmJCSNfA8UNdhu
qjNzSKGHSkm3ljkZVgdCLnbanQvmrnUUX3ZIunsf5mC8cIhqJMvYQrhJDeRooen2OeFtTXyjYPRv
jGaYs0Vj/sKegRBnUoulvSnjX6stmgVrusvLcP3SC6iB0Fmd2NgRBKWD/egzeWa4fwDfXHELwcFt
cliVjMQ0xo0TpH036s9tO+BvR8DEO+oHEhiCHzxLtoyi//byj4tLtyasN3za2aA626aJP3RwjCrX
aL/+QJvJLCMq4g2CaasRGX6FTh6D2Q+TkjE483QugCHorZzxEr0Nb6feJacSmddjAFEgHIod99F/
QjGDiwXE08SyQJ0uHl426kPA5JNf+6J97J/bd7pBZQugib/U/u7dIk5p4YlZ39UJZnjzk5P25v4Z
Urun5tD2iB/jg/4cVDmzYd3O7rvUPcOjE6EVSN1TNwumjseA8OjxYJQhvQxm0g4GnqzwmCq7Ocbm
5Lp154zyZj4kQFZcxVF2dIvSLs6V6ZqaXzW3sl/CG50yuH10EkUH4sG8Ad2Lc/C2a10axQ6eVhGh
e2yuKjBepi86qMOMqRVJYzUHC4NxCPWAJv9htGsx8uDxtM32dkBnsQZ7/2uXrtAxWL/uDVCkzFlZ
xzxizkJ+tMts8eqZbUPewZ7Q0l4VPUbWXxlRJ3yxuOSmtHJswgmtA+LzWKwjbB6oqBmvTLO7z0CI
0IxpSZmxBmsViPfEyx8PdccyVsaN8qrmwL+EU0gU+w8OJ8nVbKYKDvtbqiBpGMRU1JnrJtR8TWG5
kz8zRz6soQkTRKyCl4xAmwjkSwCh2gq55Yq40qT+qDnF1nZR7FVb5Rb//CfGLNEaDNjAKW0g1Slu
IcoEYFGMo8hqFmlLYK4EqI/oS1/1UCAGP1FBRiNmaLUFAsIgLAqcFs01UrSkPq3B0aPf06qFtBPC
whQkTIgBg++nOcbrQuD5lM7WeS0wCu2rd0YeShkMMkQ3lYYNIx137idB449uXvm9mrPKnkhyAAQY
aNoFJj+wWcMjpOXbEiCgDO0LLtuaT8mGKAg0uht3Ccp7kn2eaY57zU7LUf5D2tWTw+CfurpIhSq7
L+ikGpWm5jBMoZFGgwkLAJmMjf5PxwxxReJ0aVJk5KmyVca2KBvIOHCyI6r83JJxIVye6xQBORnP
Wtb4AvCBxdj50PWoFpUlj3IWGHeqVhETOEWqO016gYPI4hekQ2MK2aEAtqVCEV9EUt6TF+LqqslV
2k40hBxvErarhl+OihHeV94B8JZpqgskIETzNyKKOtlrlQ2YjXZQ6Ny5i6ty60O5kCYYc+E1/zNU
M1tIWqnWuDHN/cEecHvY5FRGYAncVQVDr4B1A7iAZaQYhjX+DwuAi4YIM8E2ZB4lnDN4LD7EDIhZ
ukQLRSLkAwSBr/flKvLQLICjPAWrBU+LyQOiJr9ADqq4NSCBfacA1bqkUvmV/KRrP9GMSRSVk7yg
iJsNrKEyqv4PkII9yMJTWst8QlYREDxuIxVEK4JYtCxpJsFBZMwAAZGuPA2mL1NwteIpycMx2xcf
A9E9oq8C3TOPnsBxz6Wc+HQthSb++0QhkkIc56RGSkepG8EArQ7We2zCqm6L2J186KqXYJFIlq5J
Vj0o1vGW4UDa/ys8uMApVEh0jFCXEvEEQgrnBONk6UhaLVCjo4kigl2KcKShBYqopoiiCTYmcQG9
2szqAbb+jlKzv1QvKImRYaTGNL7cK1bY1C/9Hc71bUEnOsUTSIOyMDWuwa/IN5RdCaAiAeVZVAqF
Cgq6uAy1Lgxxy/ARQR/An8/+OcrIMrAyJYsoOUX3Gd7CW0yBVlnOn9b2ZiOufaMkLLLHSxh1Snhs
gT0YU7BBzo4qdnLcFNqFdmlQGcyD+5Lhd9DOUdzxBFQYvpfSfWfsTb/WfqLEYZDfVKUg8gI6O008
/ZZAKa2bweF/fSprUHQMzGNehTsL8dBhlQOSomXdJapTWsqq/6mgCv1CG+wcjf276JzK9unuGonU
b0/M3E1owgdyM2N2wE3zCVHLLSyPplOaR43EmCFYKizL3TkgIMJHnLwvB+/5DO7Q0NgaOMI/YX78
E2PEMrjAI6nHp8n1vsmu/ruMRrKABJMpF9Zj372DlxBnXaPggq9C+MY1r5rZfPvytoGlsZEY5Gx5
7HgOf76NcJ2xw9LstMmCyCIghna/CdnCEeLW3K6hu1uhesHeInXgcDLOEyZR5sMIyNEsu7Xg3i8m
JQfztufgi/F7lVs7wCySESIN/9DZ0z/MoKDWcIr8RuXZfWkOaWZR7qccOMxlgxCDl6d/xxmJhayf
+rrYMwV5A7bYJzwtTTjBr+Teryz0wScG2t9R5UD6mv1jJJxIMhhxpaO4dU7TV+vonrza4tR/4NFW
WTxQPNXGzy1mUHw7KKHhMZzn+LlIIaveg1Jr69//LxaECLEf5L+BsatCExecHaZzJU6x3hxi9oll
Xfz42632PG/jLU7w/riwrG4efyRe5SQFCDDhTpTcXUulqqZVVRlv+aGjh9nRxy4xr+wTlXx8xJR0
GAxJmzDvKyPYswFoGyh7xw6hbNaeyXMEw1BSrkGIkSvVd6hxHx0eQLRKSJbsDmiHeibGCCTuFS3p
sIfiYcqzUq1sch26XIfofrNO3eri6Z+6BkLerWW8mECm/MJsVoZ4NePZ7g9AGrBwwm2GDqc7a79g
r3hgqgN2IqaMwyCXTqXXHuB1wdOBfLHdhhK4gFyBdxuoK9DMgIHfoGUO0pF/rXTtlTu37cHs+sIi
o1vgUb9ATikOToGJdhQe1o+XjWU7RjgQlC5W2mr0Ye6EuZcAYnAQH3fiae4fdjU4wwERycimQDDX
qz+YMchhDRYGllqQFxOZL4tj1yz58yEEIF7QPCPkEGUshSMKZS0SDVjcKl1zAPjVqTU5YwiOKQ7G
bri6JVhc6zV1O0lCb+15WNw0LGi2vMDvWbOQIx0YmmwuXQ9pAd7DQrCkHYHRHtwZU68xOW10xuwG
QAm/lgCIA9P4ZibSlxfZ2sf4hf6TX5mmVJzAiBnMJrUevgGtT2Cl6JRUy+0PcKZDNrRbz1co2zGJ
KO3d3frXEJyfevQkscSo5nEmIn2F3GwKe8Y5Lw4QcpUpCMRcfGltp6Cq6HcwBRxt2QFLUFaAwvPF
oQt45sYgZHmCrakm8EY00OoAqZAQB9KNkiuGgoHpyC6Mv/240iH7UV26GxZw8WfLQDjVuGgeT4lI
Q7m69fCD2vYHyLGC3ZozqxBVUf4RXtRBMCqo1imtoKBtvuh/CgsSr93sCljWKtFxaNglnFw9QmmO
Mc1lJN6SCH3AG8Xlk445wsTS+FKibNlBTF9pkofIqs1V8x6cLx5GEJDzu8nd5bYN2r3Qt3yrA3zR
u7zA4ns9pYA/IgkbJgUdPQpNjgINhVaXRuFtvfWkEgthZK0PmE34Zr1XXcDgoj60sswKX9eydydh
MBD4H8EDEIuV2fi/wdGp/zGKFibBm/EkOCNOuhojMOLgRM2DHZa26okJCfLsmxfDqaV2IYFSBFnf
9rnBgGeSVugAGT8JqwZ6OBtqpLbDIamF5ZO1Jj/3C29rXems19jpyHIdw9cczJr4SRt9cD8WWGLM
2xgxJIqcZN4hmd61n2cXmxQq7Qv47vMd5PWA67EfQGqIYLcZmr52eq4Pd+sDzWoDcm0+/aIZf/d5
+K3DVcUwxbk/OxDsTOdFk2yLXnPzMMmAD9vhdzO/I+80i4koVJU3M1TPm8/qSGcZHG0fxvU2OpXu
I7rtrdtyR8qxt9Ic75/ebe+wjjnRqry0MYoSpkwfkpSFRymNsrEEeHXyGEARymBJrmkl0fn0SK0X
euyUo8mFRPwcwz2z4DprSXywIOfSkC2vS7gHj8mXXov6nuxufbYiC94LdHq6Aik556/rhDIVk1ro
c1JpTYpPAuIDNQj7IXVTHqBw4rMopbCjCa99HH7hoNCL4AlOwQthx+BVoI9Tc0Pez3hbqB8O0kp9
xJoDH+vRuCD4KOBpIGU9UujPYpBcuTQi9e5IlI1pr1hCezQApNpYdB06U8FvyuPV5MEegXk71811
U+sX+lWUK3uyFqP7ibO/ah1E4NirTbYjuAv15fXviC0BnR1EXdiOGEyGoItgcxWXaPOuAeQJGvEM
4vbHVGgqJFg8pMm0XAd1Eja8V95kXEIdlKKfbEysKDDTqKf69OR+wy+zui5D8XG+TXB/h/dslbvi
lUkdDvgBRjYrytTEVAaKcxKW6xR97Cr0tYEasRWgjcAvv9p92UsNCHsByoU7/2hauFI7/prpY225
O8id5g4diSyQgWWoRrlASN6XS3De/eZGnnqayGFcw4/VvtLA5tgn/dY/wf2E+A2Xu7BD94OaiCQ7
HcJpQKKmgM1Zc4JK688wBVVDc5Q95P674WtB+0KFMYEehSZPqAoZoXjILymz2zSXuLFVKpRHyBAF
4HSPRN6PLyR/NesHhbF1irXe9tBS3Jl1ZC0ZD2O32zmT6zEp71gekVk3yOh2PISDc/zK3zuLJAqP
AJ4bD3kz4j55lf9MjQGdKP1aJzo0gPGymmD25MhA35nHwilF4RFLq8DDU3WhRtAOiYathl8k1F9H
spUQTIUUBDSPAEmYj5YhZDoaEehCpgffX47HWDjkdTRs1N4+9JxvbHrgoCcCJWtFjfJflNTN/46/
llmw3mvgXbrLINc2rlc8J1B80Kyiy6OJU7ApR6g/2COZivejY/F2JkgHs1tn29WbeZTVdoiJEUi7
Padc6YUI+nhjgcDQQMGlVGkz/QWvPKGsp1YOAkAvXWcccvNEur0R/JVE4GVMoiKOmUZPL8cIYMWa
TsU3oRG87OFH00MoRRF4h52wLLUbQ7yP5sHYTPBd+DjboOhmUWa9elu0+jma/U9sgqS52F+Ma7Ku
COzob6ghT6gZGMQaE57+TZ4mxX3I2ANNCkaQLmi+8ODe1SXgIeiiDLbdoTs9hHUmztzc5oYRaM2a
92WyhKrs0pPKHLdEqHXwNsfMZ8aBV55AD2q2qNCngj76FAgWGruueJbfoLcs4n/ZKzPl3MKqCVeb
4/hKBrS6NtlbnqS4BMepljuLfkGY5ll3vnA/xpWw82AlnGKKSeeuGUWlkPllP4ci87h+fGTNAnMo
jXEhop4KdvEZgE6QOrUE0w9RVMCyAevZsTg7v0Z1GnLcwj4VtRAwE7/nwdfXsLklHl4UaN8ul6fi
vDvXjCuynMdFxCL0Mtf3N+Zk9nJJ1SUOlQfKPydsNPCVOVIAuo1vSKMNOhlcLWf3tNEs7TA1ogbb
b8oJBWFxpi7ApzPfuRWaj+jVqLF//Xfq1TGIUw4/0ZsPmAAXcmnqBg8RrkJPEDC+MEQ9YwtCz/M9
hdIPC5muZ3jL6YOJZTnf0TBI/S890qvqqfpgyb727RozMF2SKJARBgvg6gQRYWLOihGYNV8nJ29V
6LCjgeFFzAwAVX90o6+7DZ6M51VH/stD+PbiqRuxAeDXbstvRg4rRe4Ewz7H8RRZPXwKlT39YDOq
hsgM+8YbWR7PWb8Q6Mdk5olzUrjBPrEf8QEMXLC5pzHbJrMq/vC+XZ+8LPoz/NPDNfwq6/k0OKwu
lNyVSZkbHd7je8zUqzPLXK6aaOSkKGGaWoZDQ837KzinDrHpbLHgDXSs5cjF3jr3abXGfkwTORZd
9e7JUlVjyli1oFM0jGlssFKW8lcr0iaEKLK8TAy1SWju9JlgM/1D60Ku6GPRMUaxgpOldcED60Hf
oeGY03tzbheJhgGeCskewRbKFVvzBt+LPrYQqkv1q5jc20d3+A9j+DjxlA8stYs+H2i2dPfgV+sw
4XsFVRbuZ7pfcIjbMVhAjaVUGtxJWPaj40hHZg6LjFms95nvwHy2/Z+mYlLQ65tl6N1MtWMvBBb/
e5kyVp5sd3YNz4O3A7FQ8/GKVMD6Sd1Kja64WsMLSgYJW8+2Sc271gwZ1DXet41GtAiAY50n2zBj
3Lbh6Vxv4zq6NWR/nPOWZ15yCbIyZLEMrcP/glVRcihz82FlvO8+1hJLYGuEYUZQWmB0jF85/hJc
znvzjjvIa/rtCFSrMufmgEUxcZk6CakcFQOb+o8LcUga9BzIPLcUC5Ccfy7BZw934JObh1VPI3Mp
VDWk7MHWQz32Ux1+APV1f3YLeU7gcjFFN2UbgzuOJAAZLd0xJGfda24XAgp1ekaFQAM2sKrnbEjz
Ex18joMRBvd7f8UiZmHpSmEEbzGUbt+6sDz3zJzU/rWEpBP4MbPzpviE7uy/osv6GQJMYLFS8bIe
zsW4QH+CzMb2Ihl++kdqB3yQEiPcr3UZsTRpvsAKtlgqFfR0XTHKuaCk5pnxIR5i7qs5nY2WgQFm
7lDCN9GSNJsIQ0BpnITRbWeYIgtoSAEj6NtnEAc6b4+F4PQB1LhP6zzF5hsYD7URLZRT8OjAkcUu
DHNS/q29SlbpSIxCTRwuYdE5Ay3+/0jDaojg7Nc9eGvD+5JAevTrTTwg+s81oqAyN0Mw5Nm7s/vC
DKWW3DsHLKJPs+riSH2TzoSlp0ODcRY4S/Z4AkQN1u2lSzhgN2SuBMNTuIpEmKL7V0zQRmJ9LcuV
B9hcv9/VvdT90+LLEN5caAAaEf5mWtTa+kRAbAy5Jam/HR9s6hXxGSlvAK6/TZNYUrOfyZkhwpfZ
o/3on1hBWYhgBPwAHI5hSLREKQBkbsBhZQHolOJHjkelTxuagIIDJfMl7t6ywT6jl+lLBR08P33I
N+BunNyyU+BOmUuRwXajM/70lI5uA8f6HOI1k66QFKctfZ8OzoeLT5e1wFVvUKfhAAsKwBYMI7ti
z1CySGl3vfCoXD4Wg+0/kb6+DdB8InyUtiCI8xk8R9R8D1RxskKlgeQVqel6mIUnBf/hbeOnZXh7
fGEyACKNizLjUs/w8jLf5sHXM2N4GZ+tLlEW0l2jDpcc5exB+WV4MC4lyZabpj2q2OIiqwVhcA24
e2z42DYxCpb9VDx8ffuw3rapSvu76HfRWSGnoISujgMfNJao77qM727LV8bsb8OCX/DfXKxPBJ46
q8x+ZwmT7uFw6uc4Q5uNjehG50yywmVijYLIjLCyx763bDX5hjiG+hTY8Kuqx4ABPAncK523NCiD
4FQp60s4mOi5UW9EI6sNDgb1bDhrD/aYj7QfoXS95NGS55dc/D6KDnZRzQ+AFY0xvHR1Ef5dBog1
vYHqNWFCSXMEIBTpvurHUdwqntFSQQeYwgac/VAlWu1dIPvkPjzWyeS3VwedAo2J6W4NmEKNeClS
RPJAaMwI8Q+Qw8RFAvR/QTfLCGlY4c7mIlvZ3m2KmxxvOLhNIAuvMsUPyVBagVDweYaf6X0K/+AD
Ql6u/dIaRBV0k50TKjgozsRVUJEBHyC1Sso1ulm7m7Wvyj8MllThIu4vSH/RLj8ssIYavCBsZVUw
FDYNa0EuuaxZ6kALdaetQxNAtpF3eoqz55shPd9WkaLALX85CqRFrfc8wCvvHL2qEZQwEHfktoz9
7pHKiSBwAjfa8QsyBnQa5ix34Bt9yHkRYokiikJt/IJdE+wOLYgtKY6kPIH2xwhP6O9J8q5wkq9N
pXlUR36Koyl9Q/ol4vRepN/CO44dZ/Shu4vhCZQEB58N8q8G1y8bmy2s2PgeUIh+llRrqgJ0DaeG
5JLV7lO2+Vbcav09w2lsgUPCLC/ZC4LHel3tkWv+2N0lmJ0IpBacE3CCyLSgJnZH/81p01uBsUcf
UbwIwB4oEp09hvlieRA/CcWaBciA9QudJbok1ynW+6zqfyRABXGxakUVhv4dYf6rH9EKb0A+1MPF
bEEfn2JoSsx1B8EUWVrzxcU9VCWi1StejDAOMdvLyY7k5I3byo+/yUWiHUQ+/D+Wzmw5dWwJol9E
BPPwqlkgkBACAS8EwjJinid/fa/kdLjv6ds+Nghp79pVWZlZ6L4oHmABr/1oJb9OhUJ+lBYPSSzi
ig1dW1XU4rEe02pU+1isUqpc7tRqny6Clq33OAh8IGyorxSrTqf68Q0ONCpkXn2lF1yJDMN9597Q
3DjkyDkuY30+it2dkWgdku6AcgmlFIsaOrDfnumRNqnSnhklMVZJIAdjojA/p9aq+qP0TJ0TfDmw
HOiUMK2BAHkVOn586WaAF8ZyyOYRqi7Dh1tTfYVma+offbcQFhCkUn11tmaOAqAMAHnNRIWHZkmz
GNIaQKKnL7XL1pzUB+zj47coT+pEUdDee3X6yTz0njrRqv1ZH+Ty8O5Qc3GPclDYjEIfijkuJ3xC
KQmRFwgnoilMiLBicZy9d9a5IYY1PpTOUHPYK7zaB7LrhioBF9Rjz42JxvjN0sJjGfZW4BV1ho02
rdzIS6b+gQIsYiGOmXEeC9LL4cdiRpPfvdzPc7aAlQPx1SOfEHMmj+Av9ONEBsF+HW2TCJYcLUBs
1u+4LvFdeazzYsjvjJiHQFT7UvDoCYDU3AADOU+OxNJMrVERWkGl2UH8SdsBPbQWtvqYegwwCVTD
b2xQbf4z1r8E6rMhtNy/Q0/xAABTdzlibVl+O3qF7ewCslXG66EzFdXgHyUbi8wA/5UyLk6S4qst
wghJ3rv5VU4X7C6gle9q2YbMpVobUcyJpn7lin7pv86l3D6llgP9g4pHRU3x8YZlJCXdDISEOkmF
K1W3MI1ISxohIXU+KlHuKXcG9IA7toHH05XXP7HFU+j3QegEMT7Tf8CwUiddzD/JmD43kBAEUKQi
ZBqsUg4JIKA9V8q9pRGpBknF8OGgrzIdaNfkjzSj4rwLchD61MQChShQFV5H5Ax+jRuw9j7cp9Ng
4139Oe0NWi16s4wHAwnj0P0DeARbgrH1hKIFivsl93MFWjp0zHuiaoGH9ETXz/RkW86ZI6/BQbyN
5nR0/oJLzByxZB8eRzvQS/WmxTDTNhCK909C/k8qwA60SQP5JntQ8zu1d/+FKBc9yJ5sDNIbfEU4
SDGbReoe6qY1npZaxBExVz3XYiJCFC6TLMxVy0Yrg7qEen9FEo3mCp7BOc0SWuVEDPpTyPGI1Vm5
SdB4piXOXA7Yn3W+GYsMX2lxEMAZwMaU7dugE8JWZxe3tNRbZ/u+Da8M2prtcTbc9fiG/2Lh98rr
7q7qbLjGt7nHvtMrT5rM/4Vt5xYZoNnWbjFsCl95UtTsBqdnSFvmTtLvfcaJjgo1PC4wfOb3wrwe
bBrAIAucrbVhlZGxjd6JIE/ZcDCYR7ZxTxXnhFjhByD2dgya5V4Hg8iT9SqJros75hX+O4cpdip1
RlfekXtJE96/zB85QJVb5ed0oKiL8pc9+n8Xu2ByOGfuNiVVeM0+MxRR5AodXF3MfY37woMo+WXg
HHgebUfMF7SxAV66vy/VnD4eIicEADDxSIal0rmzmVKCJcTqu8ERDvgTNdFsFSmNYRAiGsFf2W01
AiEiWkKskZcQ2F3FiO3mFD3h8EU6cd92G9Dg8WcG+EHKR7qzTZHyxIxwQ8rw9ADwQfSRo/bKtNAB
I+6MJ4DhZZHcSMNzTeHFY6zWa5xkEN6c7Rvu8dbb5K22A81/QTAn9alUpM6KipHIPah1qhwXBCF0
Jaub9ZnSRz8FosWDLPdryJnrhsveJqnOKQsovUc7jKO+HI8HfMCW255+aPmeXxi+5O9R1PJ2y+Pd
DestfG6JJfdx21t1x7AorGbwPBirCobX4j1Bg+dIlRJhMSPh2ZFgUcax8P+ywxAWsflknJlfmn7o
h6PIvGAm0rv0mTwKGeg2PHT5/1Abwc95ZtCAeYD05EHWOa6+w5Dp+wBderTGRIP5Q/EuoaqyAx3H
dBPArJEh5yvEZfmTtJPkhdSMWyj3ssGTLgcdDf7gQcH9YKhrwtQlxsy+Rw8Xs/KRuGCsr+9tzLnf
mxycm319L2i5vRl+ZOxHrTSJ2dPS0nP3MAwvcHwLMPaLIJTiG45fuNX+AftDxkaTw6UfoH9FearI
vGIdbUC2DZ/DkbNEY6RpI1MeXL+YAMZTc9obb185EqO8tvji1Qj933iXIcaAbqVkZ0NTdrRAbfwe
VsMbWAgSNmi+BabpxcES7D25/rbDBXZmvwX4y5MxUL9w94EA/cvVujK5AAytoFgFVHGZ1eSWiDf/
CiTiZLjrYrRF9kEXAWCQflD3+IsyOzjShwxvU/Y8uCPbrTQRZN6IWd8RgHP9Bwtx9vrRW/ulMaIb
N+UmcaaYdAKPTER4OASDx8W6rKAZksqtA0mmS8vHDMWWAVOX4bw8j0EVd7Cz2YYTIA4Cc4TWuBDv
ES/0/NaJ7hRPlGi+dzq95vIRy4OMGv/vy1TkKCIjYFuR4fYIJs+0PlN83C4spDWkOKwwnnC4ZcQE
q7m3G55DNCvLA0+ah3IzP2Px007kuk3YWpZmcOCf0KudLP0m41rJ9G45aAHnDlOE8isIz7Ccf8Y6
+sVowtOvAKpQbXfGqf81RmJMxmvvUbkXnJOcUWklUy9UXwxGS55+iab9wl0wJOfFvAH8Jin0GIP7
T51OFsXZoqZSaQKc/W9K6ct60P/AZ9yvmNvBVSQje5N8MC3xUb2cgiNzGKFLjMSNU2JcZC1z7VeT
KzxhEoUqDMbqne/IdfJm8vqig3eWaBwRyIikJLtRcgl4WLgbkM1uui1oGoWPSnzYwEnLUdWO10nF
/2BixsToK54rzgMrVSxUMQx5h5948oRzf2VuzOb3haKv/Z0KQWHcCXdLDC8gE1RB5SDsBfU2A72b
zAAvI9B2MXGlzmTydKlXS6qDUtAclOOW/8J5atQ9WIBWxz+mEV78RvcFlfrGrMfnBG/mL/IKQnV2
7w8Lj9jwPH55x3HJwlYHW1rastvucXgetr0bKRRoTbuM877pnbQNruPCBmMb4wjUXzPOtsgbs1ta
YGKEC211cAVHlgAdSDruRC8Pbs0OwQxmYIyQlm+v0NMS/ekMWM7dhcemiQ8wsD+OUpjE45VuNyLm
7pzSdqP7pAOQ7bJLr3k1awmwZQ/G7KNbHjB2G+bLCyQObvfvffXBnR84HKTjHcGQfVXlvxTXkjq/
x2GKWPI8xYymOvzjTUZHLMDxrAk7Faiy1W6RFEkVbRQEkG51uMMjjsME6xlGop+MzRIBxO1l1Zk8
Mn/QNuvXgCDnm8n9jJ1uu//Cia88gC/Qtptxc7B1cT3a2mtY2c5+DpwV7vDC4s4aMutrxuu78VPD
gnwivxzwhT49pYzBRz8Yp+AeJ4fmhfl7B6g2H0YnoPGKne8W27lGwjJKQXOSbR/gTj50ZygN4iZO
57Sc42sGPYNGFIAcIdjp97223UL+HYOdNgc/OKseu2cXtNv6xYSvxSkBaW7fraYwHsRJXsQyo2Ls
kPede/SH4RRAcNaYXdInuq+4QZsemNUtt50NlTfxlZfqBDevjhRjjENBzX+AJnPRhVvnCO93+Mzj
I7AyI+fomY86PlbYwK1NFk8ZuFhO0psRTKoGal+CNxUcZ+PDevTw1UFwhclwhwm8xrUG4HUC58Mw
aFCm8B2/ZwwfaslMwTx9zGbNRQVL5xaIp2p9JofBo+LiEsNzeuCOhVjp1XuUgh0D5ri6q334PfEg
cM8yG14dw5Tt7x4InfmjCFknNJMQ+azb9hp6/sK6QUwEnEBBCfl48DoFxWjNSMTt6DBXIbehXwZx
uM20133GofYBD3iy0cx6ubf4URr1HakHI4RiswlEnbdnsAwRA9S8Xe/tL+gte2RTxml4MxMdXDAN
EI/ctvZ3lu/Tq+EvRCzMtyOGvK811J5Edcs+rNrH0QbqQAbgVUQyjUQsxt6DHqTBe7vefdTyoLLN
8LyhVKPgDjNonpwVLjmYH2bUFxqBgo2N2dbvqARbe2Vwe8NauNukPnnEp7iFcvHihvMMIPpoNUA0
Ty7lGsXeC/z58M33dcgchrsul3UY3zOVzdSOi4AkA1wAyhIHwMZ40XMFquDDgHrI+UaFgp/AQn0G
YbNpJjtq/d38OiJTpAlIvw3kR2gYSRrws4ZLidcmqj/7xgkBn5lDxzAx8oKw5n360DYgZDOvkmoy
q5ptN6vwu0wrAz7a9OG3cGu0QSQgYsDZ621CYOtUTB5n+P5jBJfa3mhVrGaEkPsL3kgFn3A3MauO
HjCJ7j8bqgeCOXM1iaxo5Xqt3iv+DKBly07MZF7bM3h/i1eqHaZ8LpWVqC4GhwMalCxbainSGqq6
fzVvh4ey96VNmINdIgrheOWLBKcJ8Eh6x1eft2MW/Vfa84CIw80QoNQiHH29prJOj1oFNFQ14Btw
8s954umtkrFkPMmThBxRvH0ArFE+ylzq6f9ZxYwxXdEaaBXmyPRjy4OyzkCCOqIE/VukOGh1q7YL
BQEDAJoVdMhxuITmL2ovdWFQ5xDmbnPscRYNOquzL975E0fSOmlfcpp8ZWmh/DbFr6vj3wWlwL4T
ul7dGwT2Nx33p7VZHiZNrI7fjtSHe4xR9j5U7K6iMjg7U7rgcrWH2GYt693K9I85dw1Ovz/8H4tI
2Pjnez/OUI7EfQcR5uNEFf5asFmZgvkNV+8elLkRUm9LDflijbF0DkO5Pahnokwj48aLuNx22yBv
8sLCFoMEVHCC2Bqi7kDtmd9HsHbIqazmktq22Z2GAB6iDlVSBeBk19OdZw0qhVEOK0PZGpemW4rl
U++MhkLfV3YLeWepB/a29JYdp+WpgcM28w4wAdl7cB14aSU49S8zX+BZRgrMYgMpdyjyEUQe5eOV
ZX3yYCRvMiWAIa1f5wMdOHRuvDcmAYAzqsKBjIDGdPx8223zDEQO026HKPHgmQIuPEFwfT+7MamG
xQvkw4zDvi5Q3HSNht2x6x99+RdgXdWg+4Bg1OIjcAv146dxot+gqySSwj8yuZI/5oFjxkdzUHCo
Nimocwyzmho/cLmKf6gp99JOMDZnoUweRp+7CD6BsRJj3QDycszLHRZ5Ay6pgL54T5yTSuOagWLB
reT6hakKn2GYIVvDoZ0mvAbBLEjd1/xBtYeZExMIcF+ISkpw5B8CUmExyO/sn1xbrBHl+Sppctw/
cE4iWZQ4TCosKg3yTonpZRMkMUjCaECwAVpQksPKPkKgc6ESDC5TM4E0RL1KvYWsRTlrHpW4+H+/
y3sADKkgUG2GbjASIA5kXYSq4WjRfGsbwCW9m8o52LuMRwlWrxkDMYPB6Bdj0h49fEhLktbOmnSH
xbSnpF0BqFMdIRun3gZahKQh9xWmk6MWAFSBsmJR40jtIUCMX8dM1SY/wHIKpxGo1OPxABVpldkx
N6s0V/OZ8RgMCUEVRVsaVZUxozWOUwr8ngZeXe8ujM/VCc2c2klNbhtpM6VYCplBQmIYmWgNBMvV
R4jZUpGxKq6UmBUExurpV8PacOe3hucJBBYHL+qpPF526CSlfIwwNubOARUBXx+MdDbQ5FFvPGOO
FoOo7NtMZJFYa0RbV/ZOuR8Y8OjbOGoNKlxm2elgOH+kxQjLQAysmBsrXtoZliSQDpRBsD04kcQJ
uksfe0E8PAykH5NgimMtLCy2peAl6U84AXXyAMsBtkliTUNEKifdyNkLRWeDkltdDApHlgvjBgGU
gcnb3wpegYiYga+Ii21eGgObcunsZG3Ihh2J3t40jBgyt5TUMWW8toycwzj93cWMq2ExY4KtdRm5
i9FssLUHEDWwmdECPtD8e7kNCf+goFh0Tej0v/FWfdrjhuojfoahtdcU2ziYs1iB4aLQZ9shW2Jh
UuoKMuCV+L67Ao6m4uKuQt8lHeDuYrvA49351E8c36r0IJQ68UqGZYzjmFEvoYXl0IOGp5lwQBLx
hkJS+hFt2jhIacO7R8+mazzWfCQkqiumEnq41NEzwUfgq2yBy0l4yObHBO40PV4oe+pfcDcqxssV
2AiEtCHP2HAIx9hk4EoFooFEA2ygMnQBeF9QA9ZmzRyMYA/AWExXbAE1sSen1UozwWIATp/ol0Tx
G4O+lzlPYM6T24HM60hWVIbRh/A3KcOn5N1jcBqio8cjYKO6M5gxNXPG9mEcEDdNzAdZA9rmWLOe
IWQul2cD0gtDAnVu8JjR7OAlzwONla/h8x/iOkejCWMQoAzDCc++Q48GqNonmYiB9QWSzgCeeCfJ
WRsmBt8KX6Q7tDM4M34wxiHef10l7r383o1iea9gX2Sgy6DbzpmlD4O8MRYUfvLhbxa9DtQ0VLgw
XZqsCAWbDsBKrd/os5RBk/jOWE+McBxFbzPCDoC7+0UeiSTYC6HKs9okxSsbuQqvW+mKJ8jkFk3+
qgbLIGoAtykcrNgFW/BnprnNQb3nZWn947tRxVGcngedJXSiRgAOL0w4xaK+yVWWnYCNn16CGZCt
Mat0Kef9AIBvG2ZTqSI47AR+rZH05dHRGCyrBpNlloyd4PeuHkE5QcpgJ/6KQSP0xWQ1sOuL8v4H
bZiPLKWTercyzWM/QfRhpeLMxKX9MXYsinXE9Ug+WW3qWPEZeFHoaqIe7cEbiFRJEMSsQRkEEarA
4HWHOIDZY/ROi4y9wBa6miXeLG7xH8SDe9aJgeUVj5oBS977cETI9gHKGfsO5J5Ly/MI4449N0kB
xxGR1Cc24OsBN2vNAQrlkctV7vHHsc7NkNdrwQdJA+5oA3tlrZlZYEe6JNkmQe8cyEcJOh/MKg44
uiI+188RXkxvMJGZvCAyIkG+CXiNkBtt9Uy/D7YPbdXH1cMYNxkA9fxSZGvqr4pNoHgvKjChOgAE
uOMkPFhMbSI5B9PqBR3vELT60lX/uU0ouSsOFc0z0N/w6lpmCoJ4faEtlODrPIaaVfSqECRRPzM+
AoSdqFfz4q9BoUs6P8agyxVN/AW/4x1za9rwcJZtR+dbgDXBCmYwzfMp3ZwD/VtuN+hjxeX94O3b
WGABDy88wZAdR2Ma96wG1hs8W+Iag+nEq2YyjMkRzcn8irYtA+8cXD5mcYmAJBgyYrbbG+NMWYEB
Gclhio9yhu2qvEfiRXBuIwWUGW0hbzUdggKwsAVpCFYXr6bBi3kuJZ9wVuVVsY98xwi+Y6J4Qqnr
JnFMuIlj2MxmnFDo+CQ9EB/8uMFhzbAijnKLCH/Axoy1wUZa9zk4V3wAjNM4m2dpGjOWO/g6e1F3
LZx24HK0SOgpcp02Am/hf6utXDb/SufqFL7qaWWwwl0sEWMes9yCrrY0kMVgnXSGtS6T83DhI2IR
XOn6cBzSwJROUbeIcEa+ejMAmWM3Tu2Z/IL4TNHq2uPndRo3IbOoVgydiba0bFwwc3Z8uNrVh8FD
1V7GK9Kmpw1yrNwJAWvCXmWUl6/x1S1DEzcZgIODCRtTSZHNHFZeFpaXMbjbzKhOXR6rogyh6g5Z
tkIgrTptiIqsMuNlEKg1KqJF2gDnjlc4gCWfDZY554iMjVivMyVAL6fmvjE2gBzeh0gauOWaBc+g
CWRYDkUoR7Q/wiyQ1qNEkPIXuFkrTCtwTqW/i81Oxb2QVW5YNMVv3QIHJnNg1CYYsCw0Ic0Pq/7q
Drdfusycxo2ilkgOOpnlqHTEw4RuE7+IEQcqOvUk7iQf+h4+EW4zqfv8UotZDdiqDtYYW8iJjvfE
VAatH6uWHbf7brrHmLqHFPbUZ3szj4Xox5ooR2WJw9GRcEJ9bUSLTK4YkHRVoNB9QLmlhrE4DlWk
9nrG9BM5G8mLdfYgjo7v6SbfPNSQ/Lqm8Vtqlu9c4hyfZ8f0x+qLhCPOsUQbYMBolvLnlYRXUdD9
/MRseKUzsNBSFe4Kr+pOUB8we0nIN3gDbZ7YtQeweLsFHupXg5SPoKOUlt1CQJM1Rc1K4oj5A2Qb
gqh2lok/AskyPDOhAhwBRK1gOfr1BgHsYE06oHGxXEEzUQEgjoXiMFuK2yqFOggZZQDR449W0myG
Y6WWvVIlTeTtDKow4SkzCLdECVaHvPyqWC/RSUSQxZNRZUAd0FfiWVPLUkyAfapJpBpSZWzgsgHQ
Oxd+gowCsGD7PWCk89cZJC7EvyIEobpLC0kjPLjsf/0e9VhFHnn7fsw25jIgr9CC1ZGySvkY2nkq
2dhYHFPKzll+2BvZA3M8ghiLN/YMfQdpNdCjHzP5yCaJGjHtbjQyq87bhpzewAoM4m7OCVmYeh8D
srnLXlUsz6j9no5k1WXkCn5M5kTGevai2ZOdNVgS2zcOuR9m8jwz8Sex618ucQxBaoFTJvaJ8koh
TSLTgAquxU8Tmq9vugwkgfS9KyhETkZ/VI/SrlEmG+4A4cOAJfDk4Jy2jUCBkpo1FC+CqaP8jT3A
Shpl59r6He2sqqQsNwLiNx49MX3gExDKiPi2PRh53mQ4HBA1Ir5HDIx1t6hkXjQQ2oHc9SplxglB
TeKXaBMlulD53+JgEdDkpceQfCJo5Y58ms89+p/qp7NKzBXRHdr83U7rIwbuzrWj5Y6GuyMt8H95
uP6UTZwyUeEXfEQ3cnXEmtCm3RVpTk+lJOcM6/hfz1/lLY8cKy46iBsGUaNxp8EvqiKIOwPHvnko
x1Oek1vaYm+O7eX2YLEyOAA5hpFpf7mYlNcwDwRjfCABkr+TiLNm3FSbQgFHkVGM/TP5kgF3AqPN
GRNqyvDbaD33kW/8UZNxbA/oXwGsHFxKJWxJ1x93h31IvttZtxxNH25Jt3EnK6aCAatINdrdgmwi
L1IuE0FRjiykCd1mVCuM988lhpIy10VBXktoxGOSWHXVazlbdcKWRfVhcprMS3xUigg5w55Rfuqo
eBgN2hAnpnEw0gKUgpeAYBKefsvocFuYdmOIq8Evm8EL44+FK2IgiRUP9dlVsrKS6TL+siQ06qIJ
btSJX7PukR9HnaEChWr916w0Jp2WVx7WNDqIUSxUVwe6Qt1GF802vJQP8+6s+hR/F3B5ZjeisrQv
ftVZm8vxvovNtZpaBzgq+xgLBXwGMeXGsWgRsIhgIenYBMhE7ALVeniEN8YseSgJhZkgveGylE9o
B8L+4zMIpaEvnEdV+l0bMpomJImUFi8cEz7gnj9xfGLoqHAI8hnDBTGQ+x5r5JuiaQYdeJNIIEJW
KBGpCkt24tATw9e/cGH5Os2YGz+FawgTlbW0lkqRhMPDB2zaDGtUCaPZgbRW/HOAbkZMGvXpJUib
BuUdjH0mn0t5JSqP9sjFInPHakksFOoP9i4M75+fn635g2MKzRSOIhQwVWahVjeoI2YoTRzoCfWE
NKEnyCaOVrPBsvs7rA/a0N+7yzebB8pD1WjtLXQXfbWQVciSvLqvNWG5HikdgxFH0ROs1MIu3ym3
9gKd7h5xAKWPEp2nAQ0I/0UZfAPQY4vEUGJo1U9Au8Ik6Aj7ZVAyN6Q9nGdoXNfYpgF1nviO3CkE
aoY44Oo0gJBGmslr36Eqb5cPa+VnQLhRGK/duMQJhPvuxyh0b1LEHmuTHKcFgkM94LBdvym7Kt4B
6WWDoZ5b0zNnL4v5fYFp/to2hoDKRlJEMMrhdECSLks9gm3afD1eWJdxxaLSIMUTRMClnpAxM4Vk
egMTbABiM9adRYT1V4A3gb8CWKNfYB7J9nmGYa1BSbQLNOKHvGlMR+qH+aLw643tQGgB79pt2IqS
sllP5qfl3I+MdqiUh4NGE9t2g/qwTWmvLSXtj4bIaToxh33kynwSaygnjxUJyUlbiAH9rCM4MnZX
eoMz2dmK72UOCi2XT99RUeoGgD8u2lCT2AmapTwI1kpWnr3unNequNo/UP14sKAH9uKnQ6jiUCUI
nOlJgwUxUiGWJoM0JOYVpI3Rn3Wjs+wsNY5ggT2djNipJCr4dIcqRuW8KNCT4JhBuWJF7HC1ELzZ
wj3yYN/RQ3SmQluVtFK7hLXuLXBp3Nx0jD2sFsdD7PfnjDm0Gb2qLSczfvmQ/KEbMFMO6EQWp69l
uyvMv87BRZ4zaBuMbIQk/y16VrTckIYhx4c8p+pK3Hs3znJAPuFMydMw5hkiMTtiJIBFM4cmP9zl
EajvaUnD6LZ84Qmj5F8mg0kSB7AmFoiTmApNesydTaoCQlsczWFfyTsAWx3LTykvW1D8a+46qbmw
gVAuzmurMj6HHR7eOt7FzyBbdzPAYvqlI6HjFLVGjIX46DvfdtICdf4ChZz91GsyThHPAZSf/4Xo
OylqrikjPkHzEj/khSDhwoLhsemViH8Qa2ucQAQBhh3yuWmzmHGYxT6OCDCPiSlyGGS0MRvogf9l
iV0i7ugboDhEbutmcS4IFrgRi8rwtHRg/xLw1Pcv2xRFd4MnrCok7Pdf5qTcRpShTgwtLOLtuReH
CNHZ5x+TI1i4nepGnqwMZRjlB6vkLUo6HH5AEW4z/jIQjmnwtlgxSZSSkMCBcRLFhki5Md6dUS6+
osqLlb/jCQREPWpZpeNUSOKiXHuIvZ+e60bIqXD/BQhpqNlAm0S9o0Vf8p2GsZ4oBGXxxZIuSSE9
hh7N1oIw/rbw34lZmRbgwI2nIvti0ccxt6PXSNPqbFksqsSP/JbRG/b0RISvCc4EFPy2EuB22R0D
X4swoyl28DJuVIN5UfMWj6ZuylJLx/KZw6zXsEbWFLMrZltt/Ue35LWM+dPhrs2Tp5cji1WhD0TW
rfM27hI9N/oOugwwGdGumyAgb2eaZVxlG0ilyBDysbGCdIaH0QobcVwpAPcU6SG+PsEhUa4QJ1ZP
s5holgaPcWfnG+Kx4cuw0OchTC0+Bs+WKrwNBYicmX3OWTS+f6MohwP4ujIgnuQHB0NsN1Y5ABeu
PHw8uhLodIHxKHh97kjFcaQQpOSJyRloAjnzqSbssBueDC7idlSRdwMtskwQjoP3hP2mq44oRhpx
JMgMHIi4rG8tXM6SG206Jbc3k3uiMbtrgFU+QLwx/Cj2EzdSORqJbjA0tYjrLLxgYKPGAw6lEKS6
erLHAtvsLsAnTPLzHUGibrTmyCYfDnRAvIc4/Hq4KXKO0T4Fs+NYJb0c7zg1YMPK5pu6bkd2FxNP
weURc8/Xe6f1MYu2cqCOsW1ZZzZ+/4RzGenVh8X27uIO1S2jLCPHYF5cQrFJv4J0dk+MVuZU+eWh
X60LhlaS8ONVJcIX7vFs2KoP06xjttCggReDQS48nZE36zUVREahbTVHEnXzjIC7W5w8J39pK/MI
S2NmpDKwXHLSw3SLVNc87M3i98rccJSABZ8WqIf5JTzaq3mYvh7GFeHxy33H6wBl37F3Nz4YdxWI
W4sPCUcNH3R6Kw5OxwNdhxzkLlOaK+UQQWxlWOPUKE//zNKw456BZJq8YwNAg4NbTpoF9csH1YwI
H+1hCxrUbSAZgFr9eHelp6Z5r5hgjJC3OvF6XMemB5ZgzXihPiO9JPqpUpIC5EVKB8sLvmBCZ3xB
04JqG1kPAxDIadCxnqxjimZ2kUD+r/drhQP+UpVPGhFvgKrVWABPjTuDDrTaP7q+vF3pw6y/J/JQ
ZPakOikPfPBvVEffeJbJMSk3JGqHwsK7IC5wq6RmP9Von/HKcYtyyjvjBlIC/gUEKD/7u/EGJjoM
Nqhka/LU7hnY16lxjtTbwcZ+neMnKQ9T+3RsLibrXvax39aa8+IygKHMufxEq7Nh35wf5qZtFiwS
lGHIkRb9w6T6sRtt98iwPHMewmNDSsEZ8L/QCHkCTuCOJ/Xk8OSRoP3OT4PsEockIYAJznkE3KY1
ztZpjRnDfqeog0euKQhsGDly5R0Q2q+xGxLboIEHQ0TNR0kO7R805XzEm+Fj9xnsOyUoHjQGVB0n
w582+2j/nLwOwZJCP6c/EjVf3VKHs/2x+kMm2mE8wpcYOa9xAB8o4xOgc4K/HO7KDNCLmz+repJW
4QoewsfDyEEhUz+p9UhOOdUOU7gZEfVIyl0vc2SfS+Yjb1LIA0hyspNovozLGmWyeRpeaFjjm2vu
Xt6ObvPXSJ9yi1quV2vx88Xo++3Xzn5mOTTANgmspriqNfIBANs4yb5qJoczxwEV49Oqq0g8ePPP
0f7QC9SYiWZ+3GIpY/0F4ifiKYOTSwtxWG+NPLEFmwgW03By8q4WdJ7pgYjpl2v08BzYAb2SN0X7
R+8bB6G5BW1xb0+eGp6qAEg7PFbIK0cMNiLeOn0cHZHv0ahPhO5iIbjwYaA+HPK/88QA/bwdTbcZ
giUaDmI5mO4+3SC2aT2EiDSho9k9G390ChJwg/RQA0cvE2iN1i85Ff6aUaOPVNw8nQDJWAqfML2j
fCXhhYW4mA5Kw1OQ4sZN8wY/VVA4K/is4DsuUxsVcVuGzL5fI3c08pgpHTQJa7L6LazaQcmKXUmT
NkEga+DVAPUiIdwfaz7Gx34FNh+wLbmGfxz5MOpLOv44ZC8057FwRljGEOj9mQMKij2g34n0kie6
MQ6E40Q0B0qE0Wnon8843LBT44P5CSMEyPiBprhb3GZqEst5DUCq/p01jdAt7ygARnlrwB1VZmYy
jYRWE0cotX7IiwgDB9qBgEwhhokBciqjltU42xoYIIOq++t2QB4mVCF8+2Qdnz10AmDlf03MQ4mU
xxFC8zygy2IWDbn7lfPEQMIVE/haeGM1rBreqf1L/q8nV1DDEw5BA4SIXGeofhQKCAmLj1krOfeb
jaoSUeSw2Fo/fbwyMES2prUKI+407W4AQWIbktfxwNUG4j4eR0mT4xcWjZgaldXWr7rVYaVmrSd4
Qp0msPeJ4L+wBFlklbBNwRx83AnDM12v35/jGWkccsB7OSpswHfxcT2bvlMuzOk84ZPm+a1hbjMM
Z+sjTrO/Xwb2HOyUI5HMrTXOF0cn+vxcCxIJ2oCYV8LR7VRsYPONUf7HTdlRCGQH7zpiXWwwI8dY
eD8rT6r07uMXhDbuwA02i4hy9W4ZHiZm9t1iM2eXXSxYpWQx2JlGLzfsl2Ec/sDa218MrJEmD+Sb
08tkytBGpSKlEP4VMEjpZPk1WOvcGUqsxwR/kh3dLfosVoQ/gDFoOgOD/UccA/LjDtRKJkPUDesY
9LOOw0LIH7O05lKmEv6I8jaMkevooyyfREqRLZx/1bPV4ZRCCOMvJp6yhAlAwGwavYIQgKOEhSdl
CaYKPf14H1vvn0v6wyUL8/f9D3CZwVLhDWk+k+XTKjn147gEvkU2SFg2iY8HDykrcAhA2CTc9bJm
t+0y4ZiUnC9592z9XqsQ97JRj5hJBJZUPpvbDo/fmNf3Rki6BvTBmq8S7Zv3fukVKDGC050GWOXQ
Vzjz5Ev9oNbCKDNt3yUIwTSnPAJHyRV7M2V9jETNGGdubSPUxmTar9+/lY6JjFtLkn32rtzcsnPy
yb7QUlI+ZyQXbswBi2nUPZr31/G03b99zB4r1YGUxTP7c3BX4x4dyMi0cRDo7Ag2GPhR+rIOIUg5
wjU5i2PM75my6qEPy9F1QHyGwmbCROQpMtEceLnC9ie9mNFeaXl1/NZ6l495tfYBMBLpeMhYroQ8
3noN+8z3S6DBLPCVEpj5oThIaRJcMXcEjEyIZJ0/i37nZhyv5wnNWBYdA0wpWTsGO2lSi3bGpIXB
n6U8n6QbfWnuvy4ENXI7c/Xlp6y4YkQQoEz4GZUOkGFxzVNHE/k38fNcMZHQO03zFdOGGMwpMPtA
0uw6xCGYsYacx2Rv8xr2WWZ4pmx6UnIULEm8f7c/p41Z/IBWK4RM9kA2v/AZr0aPnVRyTt4CRSYD
Mvd+j/Pqp7rGitev4aE/nR5QCF+TeUewkD7ttkJez0JE3gXls8ssX6zkSth58WLTE6Nmfxh2CE+r
wfxeZ1pz+n7Fi/dHv70lM3sD48s0lhP0jCTr6DME/GpNXgdk35yL+4M57Ze8OwYOMUpz+rYh7EC3
f6+b1ChXGOe1u/XT+7CiIQB+7ArTekeTk12OP2z1rXmcbjfGhKmyoqpPENbBaJEcaM1YbevvSGVB
pIfguu+JR+mHf2wr2n8NE6pObVjpum5zJsk/ORAQFA+GMxpF+RN9ou9k21l/fl3D2685MOVgsPqT
OrUTS+XGQUsi0iuRped/g9O08jHh44JilSkUtqk2BAKGOWEDSOzKH5eJXCXmmY+aR5wGSZ0oQDvZ
419uIRIJ81M4c2CDfuMN00yr3b6D4fAK/shKZXFBR4YaIgcB0ZEBIe30Z/cnf6OX2ePm6aY+WsTK
3mEwP96secOjR0EVw4FMvAidkBqrd8ZR44Ps0CM6wuOmBFd2V+mttinoL/5YJXdpMiV0bXkF9lsp
PgMXH4oBRYPx2gyAM29TQlGS1SxeHQcFivBEdr//oK659by7zykPsYotIuHRcCEG83nxHw2gEe2t
NIoh5fW3CVMaWuMLkh8DF7HvjzrTI/aQppOp9Sh5eBlZCTYwD1KdBlgOHWVq/gatNVzqej5bGwYw
73y0wuTNADKmbDxmkURfK5diBNwM3/6o/EM7XXYmcLoqaFf3sxAzhvg7GBI7mYeVup8ox+l/fDWx
w/g5ZL8MlmZ+YdeWO9VgcDXhfu+crQERpOO+qNyEZiB14i3Qs3Q9hA7e+BZ229OzMTteMMXkoitD
OjzNJCaj3tmkdM3ADiomc9G6DE61JVcYnZyu3Z4ysFUOKGtrP77dzN9Rmf8c4N9Rm3xNPt62+wkZ
ygEAMQvOv/aAx4NtPET0Xn3HKHgsY7vDl8d22O9Ny9s4x/GFl/H287t7H8PfhkTvfozxc8hchLrZ
OLrtS7LHZbRxhQX0YWnNVK2Jx0deTINo4URU00ejaxb2aIiJ9/CIQclv9+IMXlBsTgAcfhuUFV+m
A1UtVqs0Efa0jtoV+ZBMb8GnatRkGgLpjsmeq/VcgrGxzJD0Ph9p5Gma3SzbXhivumnfJ9Svq7Rh
+3FBgIMZxeLCXI4Ze8x7SmF9kHVtTLs6vRQcQlVGgUetiv9eksB2mC1orbHs/oP+UQi+PkztwByP
d864apzjjlv/pKe/tOWW373Z8xfWX4OOBRgKQR2E7DUVXIbqygUvuE4uvt0d1zOQ6CXEAw0hx6g+
bRtF/O2atayTM2BdVRbU4MDMsLCAhauGaWrFtL2xfXkas+Ji4s5idxlYcglt1kR6WYP12rVfAJqC
VNc9gpSypVwOqA12gbAdljAAve6V5bamJFrVKt0HFG2MJc1rnWmZl7cjV2m1S6Ed+PDufepYvHlZ
xy38UG3zRHtzE8Hc6qLScj2cSro8gO65W/XWmj3wtgowYowazM5wP3lMAUIae+uzh/gAafHjBWgF
6xer3A4hKNyP0RM6JNTDtV1tYnJVO6DmDJ7UnVjef4wK7J4tQ+H9cpVeVHtQm19Wn/C48VuooMMG
U43fDLQAYXisrfLFuzM2FJrI3SyjQL12dxf/r9zln9a43rSP2+7t7dQw26XlCM16bVEA7iD13aJd
yUWXiexs36u87ffwgx8Q/O29zTucgccqFqbIdYwlbs7D4UGVsMNlJU4/U/qkh6Tw/vqfXmXI1XbG
bNjG/IGFKqD/ZBGe+d+bn4Xagi9ocquZtynsIz7hZXXBqd+4QP+3av/RdF5biiNLFP0i1kIII17l
Dd7DCwsrkAB5BHz97Ki+d2p8d1EgKTMjThxj1YMGyyh3UgIJkAd1OfwgEYB8Yl40bK4fFWGEY2Ua
gkL9sIr+4DoIjYIH+zF6X8VkOfZeq44vrsKiJ7pPGg6PCBsLPxu+xkg4RTJLawZNmElNjOma7s1v
Iofqk2Hf8bTZfYwhkFu4oUnhhh1Q1307pYOP7fI+r90Ut56mS+9m40g1jM03VAHcVv6+ImvJe2WA
wORJrLehIDGahs45uM0ivJIkdZXRLHXRQHGiQ8dJvD7Ww5Jgkf4zBpr0Jo+lFhJS/aBKZG/TG7R2
CEznKUf6kj2HKGkJi0YAP+06TX8/bE/ZGQcUQA+DvlMG4SiEl68h1vhONS6dh4U58fzlhGP6DIOY
dQLr+5gPiZJqbxy4jhIZq0pml908hQsMkSXBD4RUZpRAYiDaLGZbY8KIRzaso5wBGBNv2EdnFT43
cBd/dUzN2luvoZgqPfzExhf5XEAO7+oRhldvjLq0k/rVc3r+TUcMsRFSqm2CZQq4uh9rLX0psDk0
QwXxNhLuIQ6TO54ynzhF9qC55J40FSgGjIpYpRX2Xbm1/hCTiM3ztDgBpeWIyzyk0ZQVH64hI29I
cA6g4hLga0+C429UbXMQ+zeLEI6XIafAVzfWlOPCq6RGGAPlimuj0LhlM5TYxRCME+dIdRhdkQLy
wKcdCustp88qTYImYV/IBcsHvf971Z8yncXBiQASK150N/sHPKABxts4d3V0GmSq/vRIGc4xLsBc
66K4+qzpYdrmEIbqHw4P9/4yRsUCrfhgdDi8p7hOIKfrxyNMU1BfoRoLcO9+XKlyqH2bWG7rlVhc
2a/L1yXAnBOJGxT5yywzR+8uTzncASsbMYhijralCmIAc5ur5V+df1E5K3FscYBXO1/qDxYBZBox
y+B33BkBMlvPeVW9RsFSH1iUCKdR+0PfT6xjxljpPVDsTmUAPG66y7MySYc3q4bngR9u5CDIok9s
AJFleO3NJS4e29ciM3qbri/FGPps/zMQR1IsVb4iG/FFkSGqljao6PTLmEZB0dnZNMYJIMZGRfdq
KX1QmnbPSJBdoCwZKnOkfn49bQ8z0uA/9v3a3fED8T7yewNRkpS2Mr6xy/Do6qvzChMkvsQ+rGY9
tRlRElL0N0wV9yvMkMwmksAGVdtKSiQxLJMvwVcl90oKTZnKxoeWHx/kv3LzcyIoV7whKQlRBtKD
AsRSo1O8ywKRb22B5fqMlR2ZdFOI29GgNc2uXwSdX+M1kA/bnXJcz3oALeef1wW+7BopfQj6nFk6
+Q0eZ2x7yCpjmkrp+qAdizDm2f1dPOZFfZsGEAMuoFT6BxHTQ58T8pPImkSmcAHp41iiqBVXBqp2
GmJG7+TVrB0bPw65r6IsqocPc3HEX1R0KZUjX3e4QPyFtvt/38jQMPeiRbTIB1yRVXxQNiXikZsh
Q94SgBWTNiRMDCA+85ARkc3r/aNe7bdIyJ9Ljlbyu/lt8Sx8mfTuR5YELC+awVYbbAc7az4mViwQ
LESClI1u2/cgRZSU2g3wTX1g6RQtVJfMD8TMhwZKXDiEbtBnAQsn93GDRcPcgbSnFL8x3FIun7fz
ncndEzYLOTG47HRo/GDA2u/znZ8LCulLWLTgBSEKQ5uyQWBZRpdObOVjKb5lLl/D7RBmx+4HkAgu
Ip7iP1u0WLShOJEgMcM9SyzapM/kdVeQhdgg8cYTE+nY5ughdUCFSiBnBcm97K9NQGXknKgw9yPk
sVhN972vy5HEl2yuqfjWUR7fMJNrsOrrNXs7O3uXlE8xI88scC+z7bT8+yg+tFl0MttGg0BnCAEe
cxr4FPTnJI1iLpMskyVxI9toDqT4z1sEqVNmIVpbty30QX496wzEuOUeVFx+HkyQApYudYfRHyer
+hoeOvO2E+vlSUWxHMhzvhmKlfriBz0vLQxU3yPJk+xbJV3dka35/ZcToOJ2wG79m4WEDYA7dQwl
NxJmB+ilKheXB9nKIbd02Im/KlMdSRLYD1qk5QKZ8H9EI/Pp+JCQaUsInKpfRtKzIkyK1iSmJ+hX
2ossslAwwoy/O1VpUhLfnQ/eSzA/tQWZexnPcDmBw5IihF5jzGNS01Y1w2WTb4NvDcU7Dx5HomDY
j15GwZCJuck+wI2gE8qfzRpHHpwn+Kfy4gOrzNxQy41K6ty/jPk+GKEF2imkvw9YAhvPTOUCYLAM
FgNkK6xv8hpxcS7X7Qb2Vns6OMYIUOxJkn2BTz6tPsgTDmWaww1tzEVVh9xSfLgdeHXRig4REVTb
f7Gc5EleNHo8uQozdcUktDl0IVYKMkS3jSUylZBQBLAsQlwCEoIC4WvHi2jEEGIgFPc2qVYYNDHK
ZznBXXQmXrycXSCjnkChZiIXhaR7mmAPK/FcCBNa89NkcsmPMCgcTFRExUQlLYOyFPYt9LM/Lhz0
FM8j+mYkK2uhDhhNgi8DYPE0+cEGoN7c2MMFsMEfB81AvcFclqyABN6hMmp6Dq3BftzcbEHYMeHZ
j+mb6IFoDftLdYiohAkWBkqfNc85Q69sebfAkY/5PCfIW0Q30ObhP9GCo7GAnkFpYqkk8ynHzrra
CesCphm7wk4wYEolDOeGLOqmjJ//KSw8YdPzh4fyzmPz4fwkmAficgyLRRxtgFqtXWEAEq+QHrNP
CKAYCyPDXuDF30YW9GG7GO6OIkoT+pwIFX5XCgjoA2uS85aQcwoxAbat9ZrRAx5CoohTge6wAifp
4PnR644JlIH3IDsfvntwfUkrZoDJDdxD8YKegM56KdsUwAbX11aYadwWCiBe05It/p8OEQ4NZtEX
YeUySjMSamk6tQJitjhcDwbyQfm9gkV5xB3im7omnXbtvCm9wW8uE+FFDndt/83HBvoWkHkBtgAE
Kag+TTWhpLxePYEOixxLY3wqxbrlG/PKrclnM8Rr1hoMAP5OM2QqMJXNGcgrGy64a5eZGXTLGoby
wGqaQsyaQFhp1RRojLugZEMcv3svmdXyIgpE2i6ngqbjnGxskRGJodRixvqWBw+d7hgO+pC7NYMp
zmaNkRQzc2idKHa8ieKg+BHuKfxgQXxEUikFSs/+lcgyYVOMwXNUTg6mQx7uJXK9K3sCW5erxt0D
5+LvowM2A7SIWMXk4AdNc88iGKyFESXjFjl0oYf+yb7cTKZPmska0R39z6wMAo48abB7R5oJ6j0r
apQEFuIr5FkwPuCM028bU83QrOncFaHdetJYbQ8RnXS9EJvf7ri4M6tqQ80RGjvDRihq6VWoTXjf
DiEnKwAIvN0CKuIWavpBFQkPDVO//dex9Mzzder6GNPrqvUe0XN/0WTVptVlNC5usqleA10l3u+q
GssID4PrfOqeXdedGw93uecb/QfuErnhznmjPVNejZguw4I93OCQVkZcMJDpq+pArtjuiQVeD9Bl
/Wb1FsHMaQ3BFpb/mzvZm4YgYThB8jg6rDUV2sM6QuZIYWNchKvAk4MDyUEUJ3/CQpFrhcYD0G1F
HyiPG6es7RtgNbgbu+4eivfV8Jtt2vTGddQSA2P/vjn8IDYMePuS/dJdP6Y3vR6HxrZo6fnkqF20
mGSyl/kdfRbKHl7GonC++LDpr5x03+ORyUHQhqFFegF+WIDRczI6UCTMsH6Xp1A8+fo21KZNzG1Z
7XD77FLlNkj51iU1JLFynBhGz/W5gmfxXGsWFrTBagMLMvtLaYN1SlEZU8Beu5CE+A6qUxxoOIjf
tlSzFCLVCBKnkyClYceMoCzxU1EjdiiXRMude/cZMwYH51gWKm9LmhGhEQt97pS7IRZKlhx6VOxs
TQCVlgdb2EuFyBI6fQx8hCIB6Cr8ZIIhhMrIKSbKD8FJpJxnAzyOMejE9vJP/cea/kcVF/En27VB
tWOxr8jglUpAH1D7WPpEVCmMdYmWKmEysxiAKRf2ccjoXSS5SHr4Yz9HkmM5IhJFzkbXlq4jODT4
Eh7JoGgJv1IUMMInlecDgz0XpF/zujXBAe91gsslT4p9y6iKozlf9qNhZAitaaHHpC+2rM76e5Ei
j+lgeyn67xYy565xDxSTscAMY0AXW1C7XuUe4k4nHonSBOm5VPB+e/r197sXDRcOIZEHpUAbPiqc
Wpktso3gTVTaXatrXSFU29iqoDWwIx+rYWhS3CBmL3hmQfeCGkh/CPkaOja1LMuWZpkoZvvWM7/Q
r3cscFN1IEy+rj8fHsg6Y4ELNVMltrI+/Wvf4dshjK34jcLz6nF1YRlhJQfbhhOFogyShRyHJ9i1
nKI39v8XUVacAz7iFB9UKgV003iiMaQWohg3YMa4Z8KmKywRSOSz8IKqgLsj9S3PypiC92/+6Yn5
vUhPLVgHqLl4PTkhORiYVoi6KQa2h3G3nvE4FXZjGV1JofbYlla3UW3v4cF0rDVsrYFwevnuf/EU
f5bfCXN1ASxyK2GXu3JpILuqtNlhSwK7JL0z9E4TJsrtCTsE85EntGZptlmIjHMMSpjJegLiAX9m
dmIPR5UDmMUYm1tygDG0DA3/z9qvS2Eh1HQnpaamS17z/FI52XRKQjvjBPe8i7DjRJ7cZnFAq7Y5
QKgLZEC38F7IUWnuA578LYIBX7DrOWDn0rrNhIjag6gh2xfu9XJ6C37Pl8W2JiQ93ij7GwcGWPQw
G75xY7HEDVTIW8JcjVcYuwQYXm1sxtM2b2YGmR91muipe5y9qKVmCXQq47L+EHExuUDhcULIK4ht
paZvHmwJ/f2yn4d4lO0D2fI5RiQPDXTSPsDwkgNly5EhuNbtuuZ8E6xV/A4hMhRmB9hiZBnT6/ns
GiPOF5QRA3ZNTuPBibf/T+8ArRnW16W9+I1S8CIgZFnB7VKuKc5qVI1EvILIwDCW44yChOdS9DAU
RRQlGzLszM4UIE+oZTwTqOnAs0UVOsF3xiULfqtIkqOnEkUzQbkCquBxTJjK8W9DEiMKadSCwhK4
ikmpzSDxojNq/U0njkhCqIInyPpktVjsUYDxOU+BxSoyPrNC5b205kgVSHyaR6vWWN7caUKngMMm
wbkWqXSeil00Oaywa6GLpBZLhy0PYzN1uHYA1deOMSVYdWuhI3MApikWYytYacYqMDfhaGjbuqgL
Od+O4kEiy0Q7X348QG1THO1h0A+sgzt3wZDx7gUlu1MEwbPhUnI3uNlQwCmGdR6ff7ouUdt/rLuN
UxCl3ASVn07lXHlglvcFM+YBvF42W9GVSfiEfTt2LPZ1WGC8hCOqTCA0o+oY1CCdkXbWuoPYyY97
s7NHl1G66Zo26lwGKuTQ0kUAi2NqiwbuT6O+eND4ilhIXjFa91EDcy3CwUQWUYuwgcEHm7InJgBi
lgdL+/RiWiAXT3GaYzwQ+VDUmafOMO8g7SLWnASagBarNPN+oN0tEGbyIVsuPJU7Jp+TU8+ieyzR
ssKxQ7swuNOX1QNxL8Bwhw85ARIkhV5FQuOEUHCq50w8axsGv/iqRukaelojmzfaQ/q6BxQbwuju
E7Wi2XwTSrXpaFu4+hl2QVHroL7cx2PDcCUnBSvbvTX7917lL0KLRD7+nb0Ug1G4G+rYrKEcHWqK
fYOTwb6Jj9KEObxve8ptO1vsUatc8scQQ70bXQr8GzCHjqO1cSBEWQGAFk2eSmh02+ZXCfbMR8vR
M5SeNitNxkEnrTOY4BM5YByxpd1/uIB+/Z/1RjskY4j25oWWGQiy3lDqhedle4CBV+oWXU+Q3AT4
14hAl8m3K6Ad9fCVxQ4fO6/7uNQs9qtyl34MrbHAdujjfWE06vN7yfpImZ0vm5CyaFUw0X/CaZ1/
9c8FvDq9zBXaE/2DkOJth2PYgAWOXzWdyD1o9eyygTWUWrlxYobgvoMiMacr/rMwar348XJ79pVZ
2LLvl4bR6hgVw378wNtO43BL52jbvhHyOdQrz7fLjUrao1ciUjhDe+NxyOXtwFZMhUS4b4jD0I2k
1zZ0P7gXFQccFEMKiojN5UsUnR2tKDgWY2ASsYn5YSLTdQAYAU7G/aB/JMAujbBCvxlw7s0CwLy0
bjeHg5jxeX0zNvFoh4YBqhue0oRL9XmmtEFRuRMySyhNn4PosI7ZeXbvZ9AZylF2eJrf3IkIjouR
jgLGY4FlJk19Wjf1a923c0eFiXBjTsEtuelXkjWwyGJEakDwKVgijO8iNGqYyrPEtykLJ12FlfFo
UfC4MAtLRvSz7oKh2cPsNQZlzf5t/ZpDjroumoRYznvYqo3VCfKzdg/ExhnE5bbWwKXe84jPCruD
2Fw3pmVhiIhmE4TJakM7MAZdhX0/K9x4r48iUtNmDGNlgtFgrrA3WoAbwVzqZxaLvd9so9EAEsut
NmOShI03P/AMbYrbgPMo1IteQbWTB00yatlUqGRzOgSGU9kDOJoBFZJqdlGboWNMxzs+AUJ0po1h
yjVEjea077NO08sl9McpV/WgOQh5zjm0OPA+08ul19MJ+RJB0O2Azjs3qYqYxSGCzd0ZXlp786uN
vrxrstNizai+VgVz3IJhCMu4ON1JpuFbF89VXlgVtToTumEHlzpg3c/oTVtdXZPrnVfENgtWh8ce
cu5Msr1xVrtWT7VikYv1vOeeGJH2rHeWaLY29XdmEuRAyfbnRn/vANBg1wbUqw6K0fCJl/yv9BUx
4+nNYY+BrJ9joCk85JLg9RxDMmrQoETuc2+hfcYeNndr4y/AI0udFzC91Vhkd7tytVljwbBnkLlF
CJtNnef9YfgZQ5X8GsPI6403n9zs4ZapLI7F6LviuaYv4gvM4ychEsti+cNeVGQ7at/tkN0oRYgK
43tQCFLCR9hBygec2sFwIJaxGvY0vV5WD+slOrLvKGQaQ8/TvLZ8wnP/WRUazxV43N7qzX82E4E+
OYyFZrDsHoPutLr2WVtIhXCI6AVROlbgRvbMuNAh/nHT21Z91YarCF5VwI8V0YeYJH2aXL9eOOjR
SwBhR/a3RZvxGMehV2tWJfTBBspL7tPvlMQrNlscOkNRD0bzsLayZcgThlm+z3iky3rO0gFi5tTE
texH/Vp7ChAYmxJafcxhISIXlw+yw7Y4qfKt0fyBt/8ywfMozyyFWopjlUQHqLtL5SjwOx0ImE9n
zD8Buls2tq7MV26cEok2iMyKfnKtIETVpj9hJ9a1S8hhc5Ytez9TTdyiJlIqrfndS95JZFfZMod1
xVvDoOQIvRH6cxMnQktx2ea+8WjfnjdhuPBTyUdlw3lO/6xa+59VygLkc4RWmVl53/7GE6XtYqoZ
9gffepgnXvna1MweOqSsfVKXTveLxAuDTBJNNCYBVWh82JoqrKwyHPxc3g94E9OsatgVH50OYysA
zBioY8nYJTQgZ7diq2yBio6amsUQip+GcvPXdvnYhdybJiZUKKSgGlpJx0x292mFg9DX+eHV28Uu
UNM/2hS/Kvq91Mf8LmK0kUIJN2MKd/GN6IqPR4xHL/Z4nDCJVVArQLvC8adpA7KvGEtxsF1BzOXU
U9JlAXckeMOSSu09pl97c66gZWPwZdYJVA8nr8z7PKIXR5fQsm7TlDOCfYss2yKI35Ncs143QPmE
Bw7gHYYw7Mivw7+r7VE4jzDhrhgj1y89PBF5z1v5khJUapMHM/WKCUDRxmjxrjEl/mTwUPqiJN6H
k8/PyYhTJBypYT4bZmy+ADSmkcXRXMXbkG6yNGJyZtgviInwv8xZOcp/l3JZcwqbvE+jHzkfLib3
fRQzJw+N3ElYlalPSg+CJrwSgxYXNNZHHWOU/OxswSzfVFcctl0LbOSglZ4Kq+1lpkxBjJRXxNO3
ZfRAmNePXStxmcU/iV0T50bIBusn8crsPE7Frv/y+hOx9cSmng1TLyavplF5z7vZRl5ZTJal03Zz
jmUVGf3X5Wh7GcZyNMLjYC1A8UTWE3MsMhLvO4a6b8uzd7/KQUbzXoyfLI5u6OIwEdNICNGRqesD
sBSqPegh0qZ70CRreSIBDrMZoRGXvdfp6SSaIlMA8mAeNKFtrO0141nR2CX58Hf9XAERr7cuqfG8
5CDiwDyQMZySozZYt3JLRdzUcd44ZIgj1PdNKvLUf/yA+jrGb0i5VIIw5U6/Y6Rvb3of14GSGfvN
DRZ131hqenqAIv1zUirsPKB/7gkZn2lAqVi4QQK5SOoXU2zRkSI4Le/2jGmVo8wqIPSahcpw24EA
+ZjLLhbIRABvSMi8sjGz8bAmFLyNsAAQ8FyaRq9tZQz43Hj2nD3oIKFWQkMNXxbHC/ESzPYYLbi7
+vBEAAirwL4xedHMZNZhMM2g3lJzmiY1Gyq5+/mO7o/5xmzg5YeArYNOiqFgY9KlcR6BAaA6W0AH
FBkkqpXMa/CAv016lJlg1jjtz8a8ak4EzpvkE5cB4W/UfKJx7dixC3JEm0qZbpz6u9L65DpVjWAW
L5KDaNlnISHr/3wiePpwmaT3A05DKOl9jjPIw+h0NAhd/EvOrl2alxtuj0IufEYBbGBRp0xa3Mk/
YgBocOPpKYkfO+2tdo6NNxUOQx262RyGggVlv90Ae0SEisESvwa/MMggLfFMNjklKPXY3QBqnrGp
rh+Q/uHuX2ptQLAg3vv6ePGjjuWaODAxE3sWUaDS6GDG9mp7t3F+5DRkM0AC+IOY9jPBYtJgAqWI
VWb4AuhCvcNIQ892IO/kl+x5UHh4Z/uaPa6kOkTXuCyZWdntw1HrkkJn7DvmHiqkqjPraF3o5RQX
hGJGmbFQbqBehp3hsGy8xx8qYdA+JssKjqIgTuyfc5ofzjHaDpnz55XV36Mc+JKkBkWWFEU+8VSc
RCunmTGzKQjQWqI1kgmfd9zt+pWBiyW174oSYLP5OiSlxW+7P7liE3s2K/+pk32EjZ8Iy3trrhDf
ym7Px53zE0nv3HJFQPMJipn8GB1cNC/hhx5rkZsy3XeQdDmbH+Hk+uYOUxnRPr807uHRibwyOA6j
iTxSGWrC2riKE3eHt6jPaW3mFQageouNZ/Bhv9HfN/e7jgD07HsX02GA68dlShM/izAbuJtJAFfz
vu6fHw57KN6303LYBiJkk7hBjNdvVvdI4YWrLXvJMECEjRSAegZaRIVfHoR9t8fsJPd7mv9l89I5
N7Hx+VhtxhR6RTk/LScN+AIjrC8didki6/zhEBEebypsJMohVsDwN9xAg3HwgPp7n+120E1qbmUf
p5ggK/RY8Z6lfSxaiDPexBCpZg8DGpp02m0jT9E77o+t1jAbPTGIG7G2yydglRIPqsMzO7d7m9uk
th49uE2FVQDSQ9m19pqx659efeddeBUSNNhLAOuT9O0kpZ0QDtnSQ6IloANGs1aM9fy+mr2ZmAfp
GOTUUAbFgVq1HKgskj+DWOKdiuA1FJOE7Ioc26Uz3sQE9onJtKn87PJpNzb9Flb+xnOW/uzb3cy5
ST+7fdWo9O5GjPzjN3jO+kDXFJnRuXv9rjSCVpBanmPYEHCu2bUeZ3XzmPAbuphSgwSO2n5CzDhW
0E3vjpnO5I2fJxi6wK/iTLkT60/NT3Bm0Px9y69XqYclK3RnDNcZ33M5uk7/1P4ylNw71OGM5AFy
cRDFT3yUwDY9RcAJkB6ehxJqA7pTSFG8m5VSWPGBR/VmaNOInEi7AYUs99rT5PqlLFX09ynL9f0S
Fmkwvc5pBoBYzRRx+IznbtZo2iANzPV4JqacS8Z0j6aJOgjIqiLjTpyeee4cjFXmienPWdYc8/QA
Uqy4Ib5r25dxJXhRs7kYqKOW1ZH/QT8n7kSW746+RPZhYseQBvYTxlG7TNHhFyaQYZqe4U6n8Hb0
cywCl48ZbbmmmtOi1Ee/OuUpxU/Zm7rz5ctaEvPoz+FqteytP8J/hcAF/RpMh4HwtRn9qyZuey4w
JQR3fYUaonK7sx7stvNUPgqsGsIm8BDFoZonPUG12xNj0DPseEqrnTDcEhcLa65TTajkfXzzS8OS
CRRkXNZexwzXSdCatUfn6dxI7HqsDDU75Z0swcemZhAMdzYHyw1D4s8Z8SQnnWhWkFebG22pzAnP
XIrJLOxtRjLm0ORFuS8P/sb1hxI0hVoRuDAZQAV2fNeX1WrC398EbmS4rjFfGnBHS2O+L3VKFwML
ArB4Ac/jQWfX372h+KDNlHmkTCT9OdPO1XTDy1vhSohC2jAiLoW0+PkGyojEz98P99EdMsWLDQW6
HtWt/iBPArPzoLa4jg1X1WFm6JuacTS6QIt3lyAfkCC05+FLMKA7hR/C40gAJ5OjfumZZt8NAmiu
c0aSs2UJoRGQPFjKHnkNApNyAGetGDOBlsyK96xTqOMWRLFs9nRRTCa+sugyBhEhWMQK0HDWJ+PM
rvC33MnQierGhJNQiye0gkVwMlJhb8mdJ82NVPviCjTH9kN7aQplnXcuqwzhRNenCSK8qs8WWl/V
TQspTTQhekBk94kvrpnybvZ+n0bw7yODcT+XC9jnbHRz/KbEHiTTUY5O4ykFEA0X54F429xl/H1c
qCYliSD+C4bY1BgLYVujATlKcPGMnPdWixEdnKQ7FeWN+CWkHigcd5hZozK0bWYX7QmH/gzfapnl
wSUELYCc2EKVB8LYt+5MmkgPkzkWdpOEjNJVdTs4lnDan99CPRLLEQHxBdqPLXmN5+XP1AqRqwCt
v6ni9Jc57i34yPPkAOTKdA3wxgT6EtunBJMPzPa6E1w22w7FDXwXYkqAvWiAutjUGOIb4rxy54X+
VSNZg1pFXYsZzgVxJRUEaA+xgc+h+tdzZbVF+bLHaf7m0j32mbBD3IVtdSIiHMdqo73qo/5idFgP
RfUyfjC7P3AriLs9ta8f83lozL9+CWmY4tVu92TKVVj7XUfk96woWf7CSxNpBbdcQoHgeJw4PnDR
YryGuwWPTgqRa8fNwgcAnhiZMt57s2ly1Lc4KQHuPIwTXt79wKPERHzBDRXKVQ//fSaYVwQzP7ya
GQt7dLt2NBHdO0+ZrAexdThCWAj1SZIEKWJpzUUXyBFkKxxVuGcArrPXlwzzhB5wn1VPoqPK8wMR
4PCOz411bFuM6DH9iYfwdOC6ONv4xkCKjC0xCt6FqIfgDUjVi9IFD0AG2pPPHvlDIXMgkEAGRm7I
tPt9DLn1YqQFGZkhsLbCZRq6cBLkoGqQMSjgUyp6jNt57F72bbNIuCyUelT/dJoRvbRkaKBwGWsH
4SMku8XxFlFlvri3oZUHiPVlsJp5KKztrdPDuwjqfrnqOfwKVgzL4wJO3ewCJigCFNyUkP6BQ/w1
WQi4Zg1KBFqG5/KnAxvIrKYH3YYwLZhLM1gz29CSjG1Fb17KFJV5Pv5S8lNVABVx0TG3htSzIAhv
tnfBO3tfIwXBvUHxH82Q5ogPOiwTme36ynBkfAW1a9nV0x7dJ0hjcS1h2qo/cIpXDZjxz3yTmfXH
TnkdxQf8Ry67khy6PPH7wgQrtuhzKrMZLe+s0FNvbwHltuYsnB5gpCzGvnL4sSfc7SejfBDGPwYI
jC6H9dJ6e3dmquDRRJ88l5j1MCOOl3XkIBzp1kaDTqye7mnDShER3oB0IP2pB5YWiujbFiplHDx6
PhDFD+8NKqtjD3c4AV+Kjlk4JQ0BK9fKhnXtqesEiOD/owACHYFtxJL+KXb3EQo69qsmeLvbbOtj
itoX/nX8C8vtyCs4T40t4wGGReHs7jS4WTo92aPyWxRNu6jWE4p2POfHz5d/DHvGsXv4fszu6uOJ
UXm9fANE5A5gFIQW8hWG+wUZ0uwmBGmxCFjcODY6hHR7PLRfY5JCfkUd99FsmlNIj/seqQQft/4S
6fN66XjhK0es4KJASf03rqA0FCLFI28KfXwhb6ZnR9vP3eSdMa3k8fSbpM38IGWVbxu5OB9aGBSy
kqvDrhJW1KxuiAMSf374klZATDSBICmeQ+P4OR+z6c+FuMlUD8Okz7TUJQKZgW1dGeWV5Oiv3bsZ
3TETjlxxEkQoKwJdZ+VBuTZLf9tkjlhsyHKdQfqDYwcttMcYmn3mfGrCx58KHv/6GXXoJB34Jgo2
z8VGoeNGxLAOqfB8mVARSu2WU5paEhNvFNPm/BECuTwMgi56iT3PPwbkRTtv0sXFlLK9AM5ROm62
JFkGkQ6fBoMquGv4iu71MNVh0wd7wB59VB6ylqnp0cMt2kz27pzRVGzKhaLqCMvQC8I1WoqPjRIP
oYdZH+e/2GnqvJNsXE4TbJpDysCHVaXm/MUgANFAZDaDtktvNfQPQBT7xnCv59QGerhVjQb09g8G
wM23fnjjAcQodoVQ7KE32V+nacPathP98B3k+nf+NMnceE3nDWYyZLAYtyFKKKhxOcMaSCrnW5v+
xWjOussu0wNHs27LilQ7MzkGgTR+ZLYyitY/J1I2oFXf8X9AKUhRQ49IPkilWArLE/44MTtGemmv
caf6MFsqqA9JK6VMyTO7qAJwsXXW8ym25lziJ9dnPn8KbBSOp3liu277GNPAcR26mdVel8NE0VF2
xHZ/e0OAB8Onc4lhYG6YcMOd1TGG3ff062M3X7bp87kPwTw3rrdpaNMdzq+P5d0G5bvG4y9qPX2e
DlvBnOUKwYQOWW88/B+0hSts/Siz49ON6UdqPMl8M0FRAZH9cN4MPpTK5LW6+009+JooT5b3cbQs
gsYAtQSxRrmRR5Z6bpH5AzpFDpxqfmf19FNZ2Rd03uP/1rkRDVYFI9/vLBPmkp2Tw9NdFla2IuHH
Kdzbrr9lxxoRKT1/7L7ubUoQN9s7F2fHBUx3if0ZZvNny3j5dyxIpgnxYY/gCceIWTYda2hwReOX
/X7RJLcGPRKwtjirqPqrL4/IHWK1w25KPA8kFP8Qntn0vKf5nP9QmXF//GLcdW+5Xt10lZPjUnuI
Tvyluor0TKMJp6FtHb8wliXRuUHkOz8QgRvB10Z/pVpf5r2HRmYc9HfXZl3w8+JzPvoOejyaq/vd
BINrP+2+3/eLicbQ4ZAC4UHc3Ds3BgRUqufXy+xnRsusFqy8vfyze7Oeb36XdefVM6PdMt/8e2Em
eLScUyoQAmFfZr2oJs9tHyLCz2ZRPCdKF17bF/KF/AcKuNeMZ+YGxDfqvUifp1FqDZRDBnSf6k/V
VJk7TL6D/rVYsMhuwRPU0qjAdlGttYO6wY/Wuy3rSY69VY8boEVLHlHlEIJCrj59o148XM3ei0Wy
YqXwQjni9DjSf4euXd3NB3lipoaxCzNV90ViOMPa+d3WGFyzTaG2Kw0iviK2HdwBAXoZzc4RUKyL
Y2dSyxyqWsfjPhS+Wv/UItMH9H70B+l0H49D1WKFtDHywsHlwJ2+l24TMdKBDev1ozS0ssahhWWv
Xr8zvS7cluap3U1LNfZthC0hPof59DHS6OD0EhtAJHn9v9v3hVXHkZ7j+f+54gg+Zc9rTGt88q68
dCczujcTvsmsvxr9aCAhfQCv/hOrHxQsB/T3ToWQZRa1w+NGGan3VtwWGCkzSA/2LTg8zzUA6fbm
1ucldD4UL82AazEtuU8vs4Hnv+yf7Dc2UVWeRm74N+hwamAbx6bvpXTTCLbOuTvpQnaGRKWiWGCq
WWxO5BbzxShvSApBpRf09tc2+i9gFREgvmuzpZjhzer83FtX//3G/cakn1yerMKWzz5aPeztHlfG
cFbZVrrqIE7J7UFRB31YbBgEWa2YNIRmznABNWN3XLOZElf9G7565v1mMijlF5x1iGdIgzlxrBqD
b9t6xX5/SLbgQORIZVAGM8oSDATIef7M0AQ2VqxSrJTIrWTAJ7xHOo5K6F1wGy7JZo3oN0TMVMF7
fXWCUs+/JuA5o8/Lv6wdTBSgjtA1QbSCrTu4n0cqEILewvuZIw7yBVStxISOHwJ6AxFf1ZaLrTM1
eQgoCF371B2sVUfDpYQj5rxV/S3GbSc4Jc8aet4khJG2d7nswmbT5oovPNLWGAIHXOyW2OY3Uqu7
paD8wjeBPEU8Jf7p78/gEh1B9FMn2hvyIYHwhIwcYCr20YHMKbP3Z94GSXIAqpU4K9yHE0Y+J/Th
SOz2mvPdcBubG9yoxphDuvAYrUUfiKJXeFR+HMu0hp31guESnaI4XvKWs67rQLRD0dX62vDLZUrw
u1oJz6tQ53vw2+kvGX5qfmfzzs1XyxTlumSnaMji8S1ahhVYRlibH0VfmUO6SaAWLA+gZXbNAnuC
J0EpYZCMcpLQUQs1Mq/+eY0ux3TuMo8uczfOjw9uaN7z+F+/3jJsC8Y/RWBELw+ESMk7fSnsElOM
i+QXS7Mxz2rooGnoqAKavniRzGjuLY5Ep24Cd7xPuN7QUH2tTHHajqIa8FE4m7PfUM7qxuMPAgPT
BzKbt6Y1sRUePijesFP8x9J5Lq2KZlH4iqgCDMhfclBExPjHUo8JxIQBvfp59tdTPVN9Zvr0dxTe
sPfaK7g6+3FcY5AEgg/K00OYmuskViXHkH11tO/7dgU6oYAMM0J3tS/Bax4IGWyKFfKm8gJqUfyr
kpYSYburASS8KdQxK1OpE3oM25V5kwuIgASMD89EvbLmgHk0dZmQCn9e/Drag/uU87Ljfvnr57Xm
rz0WBmSBMM//Ikxp74EBH4/Rsru/q0GPxDZnVblLVQ1Xz/51NX6cMgVD+lfWK2cH6H1oYmpU8rYK
Ba8MOnjCWKtH/360p0TEmf3T5tDzTNYto2pGwM7x7V7waLDvBuo355d2dLsuAvNpxxgWLN99b2PE
Qqw9jt+bG9UypzA81BI2WopghHzWtrm7f6hRRF3Yzc3T6GliQlbNL7iG0sBp+9vKfayELuPqjfcr
gjaXaRHe7tvbL6xJ06LfqIr+Zfr6eufv0rz844Co9D4HyLEINWTObjEFcGr1xs0lvvOqH0FRH9z3
V/zTfhjP8S+TQsiRUlKw/VBWfuJGQyb1k7nHRWG+WUadb/Cus5O+P35dHSVuEd0/4wLcZAWx0BQl
ftNhSupD6dBG1zp6F8Gns9E+L86ZSfkZn5SlgoC5h+cYL+Xs/lZAPS372i0hqx0U79igkOUnvAmF
f9inQ3a9h8aj36sgmmvWcV91Nj1j+Kv+qS3noebla/RQ/S7JpFXa6OEXJsN5/Wvc8xvnm95ArUDr
NQqFe1Ap/vUVquN2/SdjriACqBg7PAedtm4/9OGPrLJuF5U1NWHaqcHSi83tjVRYwPBExzBFCf2f
HqpEndaLq5ldlPlWUSer/rHtfyEaXqJnm45NDtk6uZp0yVRmFFLYdvSOU43tdkEKca/wYjpty3Lz
aA2LZqs2yJjegdZevnFpf3lNOUBg9LxGTXtwGPSQYB23nW92feePAocXmVrVja89GZUdhydz/yaS
sKjCcznoOh/gJft+8ju38UEJW5DKbRP8ettZzpibgWmBQgM4pUVWh5Q7kw5F8deOGADvS09/QjEK
yP65zjofq6UEX0hdL2fPJORpdxmZHDEfOEMOXVLZvUp73OheTVyr89j96AMaOyrc/Uo6C8bAzWTS
Q2khQYRMO62Vi9/NSP3a5GzXZdD9kjrKohvfvkjFg2PR70LuCdVRG0FhBFHlY1+opctitIKXojLU
1zv4+Hn3a6Qa1k/kmN2vU4JUERTsNkqoA6ucqZcvfSOXsljzag6zBbl+W4P/6/yxRiNzMXJ6nGk1
2KmaoEjOiFTkBUHgQtb577ijg/EFbmd9HFQsFbzO6l+j8E+Yvts9+nN4TlkrbYVq0nU74cv6aG4d
vEldgBtirzJGRfx00gx9tnPKqGbygHqyOWIwAS7tj1rWtD362HXEGRGvEqH7kp0iNsXYWQQjMxwZ
znnApdjYAZmX4wIaBcAVztPV6HmTZ00FhxwI9oZIx9uzm90pnZ7uvobR+MnI0UFcMbl6a+SCZ4IF
fDgUQmWg6eKP0nb78dkf/WMEV7vztuFUBkN+bC1PwRAQod4NgXGrq6vhhWObhLkB2xrbp2NqDAzs
A3c9uY5HJk/mN/2cwtJqcNb50M4d3b8Zg2P+K97oDOto+gWNIZwNqhe6uIRYz38qukUw69ouirjD
rUu25IqL25i+DFrXNpSLsG06+FuUsEiMfper7U151oKkyZobHCBaaIA68ZjOhRMUSfz4E+Ongc+3
08JRuUhoGWeHmxuzRo2bNXrNxvsxgujg/bFlVcNzlVbPDFdkN5aUSBoi9+fHRsuiz1Qe0skzePI2
TKwzU5R9xZ/EB6Z4pgd60d+3veiTr3ti1ha1XJtae68V/Dx6UmDztteyo45pFy7dMPOVT8y2sDv2
mqK4ChV/AswOs4R2llOMEQVZmJdBRf94kfhdQktpfesIHF8ko6cM0PMYMgNhpkn62WvZdk8oNU7Z
KflGjbesE8Wj68Mrv6Jd7dgEsKQSQYuLBw4Jyd2b7JWUZpX28Hp2pjVsVJ4OpUttn8bPKxvej5Iy
pWT59ovgncC0i8fqhicnS7cY0P0WOxZjFcfoNZfoO628xrSn7Q6X80s4aA3nvKmjHVNtwNp0ljC7
TvCi3gFx6KmBkhhhPQP//EbWUG5sQXkpA9iX06eDpdStf8mxAHs6js5snxuTmZayEL9QZvTZ6h8L
MN/CJDz80+eHUA2LTQdrujOAxNodM/LBp+Pm/htBWjm6Snh/WuK8wClFDwppxS1DscgzCcBzZpCI
o+js7sE98Hhht3Fd+7DVKyrev2wwvEe3oOs/aluDaIf1mBmr89ocd+fBHtDBbvwk6gvSI5ooNqAT
Cf7ytfSfo3xYhl1yz6kxuXmhoqBOEzY+6am3dKgOMLfCDKONiEf1xQlDGbzB85clGoXuwV9Hav61
6lKGVmf/X1fOF7fLw9hcBoIfsaxuwVid8U93ARALv5BTrBmyA8edLf65LZQ7Khxe6jIZoRusxKtX
zmW9VnTJi9VWpJuY2r7tjzjsNVYJQXBSH8nc64Ig2iC9Etr9xzSRJA9fFhG9CFq0LPTabkj7wFjj
z3X61x9iDEB9DY7n+lW/jTMM8Ds1NBoWxu9UXiD+/eUpKPDp+wCiQ/EC0QN86lkmKI+16yTp8+vI
+INFJiU1lmOZjoZkAWmXIQngO9UQzNwVmU9ipTLrjH4yKrNyi4EIAXq7AqCYttajyh+aSL/Qg2Lw
+QeZ/kCpaVVRDfTGC5Dj5GB//kW4ehxyQGcx+m6Qb+jeOjrMJ65BQ5w+CBqKrwxaWSIHMKE7vkJb
S4SlS0FVe3e801syOPpMmIdQvp2QXJsBDIjK5dsRxSk4Zpb2+m1HHwML8rTbpgXXiNZohkTzYE+k
Az0id0Mu4KbviOCnq1/vMhOwiBCVDDeWhgMANJkGFcENFnSuFkPwmwHs+50YlhBpVOLojIk7nHvk
cUIGwq2a6cnXOXYjfWHi1YKDzYCeEYFH2+kRBwE2vT+I09PHA3y2eIy9IQSlqc6yR8zb9q55jdpS
jNMpTaICExrh2YuoBftd2PjWDA/9cb83/EVbhD/k0HDtbEXPy1z3h3z3PjcHH69nWuf1252lvLV/
9NAw+VNCEGnHLnFJQweMtzVgVVWT7qLwRG8B1ByHKEt8ZdAepuIRl7KvvEMaTY4jJb3ZddqZrF28
OP5EE/f5CccZ+DlIRCRGQALDtAAtGkNvGtMKmgNG2si8REnQo/ViRIHVvUFb2nHT73a7k/UiZvuG
3V8cUhPjE1JAZjMJl8DNpkPAKw9UYaBTDLUNhBMn220hBLeABX7Zqo+CKR+iq0G5ijQ03aaS83Ry
M5JykA6Io3tpf9O04zd78XFBIYMSPK5jI4c7gggzSoiCkR8nWHKBhJ9p9UpmMhjZiw5pgZoFPQ4O
Vc+AlhWsG/CdJ/Vg5wzbYLzZ7ouQBX/fQ4oTEs4yMDPB6g52hYMLdlAWniBqvwHRVEhHAPq5pl0W
8oOCzQrGuvMDbMPdcyLjXWQ0rMlz9BqOoRNFn/AzrMePAYgdtzyLcKKkoHbAZdEnvvlX78bVqwbN
BKDTO3jH6OLfaBaty64cF2hgrk6ScMSSWNShuryJpGSBRVeghNjjuJM1llNvDm6x80S7yxHYwwZV
UhlOxIa30i9ZCeACeIF5VQigxK41xP1+fUk6UCzcjr8AQbInpVMsj1aUFAzLwWTOrCxQgcTPZLdz
mlvGD6hJszHr23L/aQO+JB0F5ywl79B1J73ArvtivEIj7LrnNeKwYnrbU9Kzqi9BOpux9IdvF3Kl
2+FdsXHlWzh3Lk14OfknxwJpIA/wwZ+menwtojrkq6wBnyBVwgOBac9LRoOM1IRRMjKXXGPYWTNu
ZJYojg9sU7zrkbO7pIX6W+xrw1ZEq2Y94QWcp1+v7vM0uMN0bzV8Ev0msV90VC2s+jVEuOIBATLE
lgbzAvJsuezj159mGkVzO76B8u2/1j/uELuLH9DLimFmMKpwqEN5hnx4luJjLU/iL2kklQScFPcx
Yu/SdNa3o+cyYjQM8yua0WKfsVE6En+YX/GtrULkAdwP8EZlSlf/+zrgHZKcR7+KuxA6ayR3J/If
X3gCIcW3IL/yhwqR6mutJ1/mMjZNJ3IRntt7fWLbo/t9DwSSI40NEMB6YBGkz6qnyBvOZIVSX4dk
AUQTJjdd3Ke6my5jxcFqDLP/Za+2JzM8X2MOrWJWfWbK2XmvXF/H2oowovLtXgtirwyTFVj2Uf+J
IqoUKc19dyPrwGWeuZKoox2nRwqyUxN7CruhqTPuwC7WTCe06JiqyqzhMurycdsem3lN8JvElqpf
z8AixuuM6jqiSQRYMZ0P4WMru7WyD5/guVH+6Jarf3c0puwXWAGlyL5u+y+Y0/EcqZiFvsCPzDJa
9MYzpBecmNAfPzgJt9SojWWXEB7fyLNpibXlqXDl5E+ujX8BBeNcNde+iBXls0IJB/vkUPm5vJLF
lf9WYc9SmYcqRJJf8SsktQ0KbZvYp7Ac5XnbHRSA/POqhqs2LIOQ8XFBOOHVfs8q2GJYhWrJtp67
vFIwTSZRwLe0FqD++J/lq6df6MB1Txr/VMtSBJX3Qd6JN/ra8FbTVrA5fB3gNLvEPi6WXHINuWGT
NYTEdd1n5BfT2eKNytysGLxaZzru/Hbn+2WXS9xnqXSHl7XLPQ51Z3yxP5a2mBLcbjbpjzkANwsz
mkl9DVc36PIIZ2FLM8xBv+uUH8/07ygtqwk8/nHDvolPS0gd2pVU4/czXmGlwdmNsewJRgnGyARI
szUJpKugUYpYBwSvO4X49Zr+yJQ+TeuHd9b779p9O5BkEV7MIf8o6Kz+nEaNuWEKKoVYwowq1T9i
AMO8FAfDw3j/GIzt73jSo6IgRuahuo0/pk1gNhb/xhBRST42HsHLLdXwhSMgIu4eot+nTmWNZ+51
f8Hbszas89XrJseJ+aFpANguXMwGJzy3lg1i9GEx0ADa44MzotEUXliznV90qweD2WqX4UoNqRUr
0LIq+YlEtAg/9vThXV3qCeRaXj3TDPfYmnUcAKzpagfPatgxJs3Tj2HyWEfulT09tfelaoAJRavb
s018ZEEOO2Kv2sx/vdAo+m8HvK94EEZdT/FjhqgDr1My25cd2F5gFbsVXgIw2OiU6dw7oB8r+4/K
RmvRwvXNYaoZRK1Gtp0i7DWmecODpzijajN9LuY651x0NIIe2nYs8MBVJUVpuXkP8/yET7FLDMgf
WbW2H4hUxLEIUgFo4Zfm/4sTsRaa/X+9xMz5c/Fh/WBKYwyVoX5LRa6NLSttie6DoX5tYEDVplO5
76f0vu0BUMEdKH2Bl3/p/rT41BkcBw9Krk5kOF+Kj/iGCycwVUjdWrst4jBq93LwOy8N2Rp9Ox9d
8snL9TFHTQav6e1UidAHwTvLrOlDZ2n1YX2gSSZuKT4P0Z0sr5/wjmic/LXKDik8D/DtWauDT3bd
Qrful8Hj5NQZ6S+cH++I7EU89KlNwZ9Oo8s9KBAa0f1hK6FRueJGIDYwKiwtE1ZXN2pBelz9pZVL
sHnbZunze0Uc40FbGDTMXTS49gbiJSGV1Djx50zhgQmQMHiAkf7DYfjcf1kMeHE2gbj4b/SJDzBh
gTwe3h97i1WHfwp+M233ishYqpvxa/KGHT1ozcRA6rchrA6JBrQYq8s0AsIGYBZf+OAy8xc26x2/
YY6lGB3sCo/BJ8SUHRV1RmaOGoqpCMMB7lth0vCu3HDXYAjy8hDHYxNqEgLHTgm5pCSweTVcjX9f
7jlmDVwpyxt9fPLuUSYYOldd7aikfjIcqMIyB3igdzj9M/n9drJWMLwD6uWCO0ihtF4zKUpfVHYh
gX5o6Fbj2ZOqsOFRiayncPiumWn7M+5VZOgdvxXN0ll2ALu2vqBy2/nLZUe++44Bqo2Z7r5Yfq2D
N4pZiiJ0oig8ITJTYX8cbTgVRIM/h0eSoFAd8uIf4bsX/PoKKUpde0OdwdmD+dQjxJSAuQJwZpiL
/S3HgK8vwc3Rg0tWbum24VbBtMK8llARnveSS3zBwG0GBYROBDkUL4SrgjxC6a3S1MCdnitshQj/
TnttLkVKXM3F8IHzhzOJAcxlWOMP1upnJGmvuSG43ZnmglzFME2poFaUYAvCslZ2jZFiMFlj51GG
Oq1FAhXau/cZC+JFw0ZkLoGzCn0uIxArlwqfv1jjMlkicg7HcebWzmsiXUUrOPOFPn7bvuRFiqAE
y4WPbfSvmK4Jp1bHTgnkr9BxXutsz2HXP4cyXTiQycbT6mvbcnoO+cc1h3h/xc/R3ce4Fl9yTnhE
vfmKP01zrhFXW6Rsz6mEr1zYJK1YF5pP4UEJ4kktWqRcn0qLtPV6Jy47imQTYGE3v6ygHTJI60sC
0N8SMTM2KnYHPPsUYlawI8ROIkEOhG9qSxFuUxAuFijCMfkVNzYGKXwcOY5fbvP/nXd3cfuIwWNA
Th+eGRx97WY5f2f2CSkFnKXAADyDYG7V0c25x91MW/RsTv6g667sC9p+tT+ZXEai0fnSKXys4B9c
PfY2pDzTE9sjodHBDCRU4Tq99SUKWOGK7C5umw6DMbiKhp2JrQhuHOLfDjMRl3Az6QEuYFyF9BYP
xaiVlMRsabMWpK98A6eO1LwKG7HHWIhOvw0v0Tny+5QsL6PGynAGEWhFczbDXwATk7Hm9oUDzM/f
HkAOeBwH/jC5XySfmEzrjbZBjSjBAyYOEdIjwG3H/i030EsIrdOTKxt3I41/V04JSKKYt3JyUEqh
iBGDOQQpxDwMGNgMJFCIaf7gQHYaBLfgOcYP6u5exq3AIJ1l98DtrocbD9cMROudHJjwB0nw+su8
3cgGq5anKNxtfzycv/y3iZGQch7xeaCc28gdUEdB1Nvp/7JrG2aOnT02WTUI805gxEPmm0Aed5/N
X1j4s4U7HWoQDWovxdmJkHH6x74ZpZR0YqlNIEKweWU1X4WozDM5leLli1Zf/jeAKhUnhNFB2G5Z
p11GBNTWcsdjwGE2Z29TzidJZ09XCpbxFVN9a6H4ixmu0IzhxD6EIWN4fq6sFHgDp1fCBW6HQaui
+OyRXcPJ0f/MsQSxWhGMqx/mzHArSt15Ynwpp0qZQw44Z1VOcwPsKJ6sVQ4Y6vxcvJBTlZ6BYb+d
RHBpokfWJJVzGWF1TA+NK/pUsNnj6Ix3adFGYmeBmiq5DWf9N0W597bpQntD4YBbgCi+Rc7oGjFB
cHWuQ+lhtcLppHVw3/SowZ3z8p3dxzd/fHGRmk30QJ1dmD1n3aSVVjPl5IvHI/pc/Cq7WS3Manxh
YKUhU0bbhzr9Fbxmp6EaPAbf4GkjEqNhwE2Bo0N09fjUtiIcQ3CcdYqTzX0BMqkHuvUa3qHDNEti
Xvxy/vR7AY23d+eitnBFHeuz2yT4DCevWYFvcB3Trv1sukpkKU7Lxj9WzDeeCbQinGd1a932oPnO
3QRxHAWwQzMaATOfaarKuR5gDMW5ge0FrBKbYycFBsJCG7Mmzd5aGaviuiMwk3jWJpC1uNmIE1Cd
dDlTWU34bB38HfYHCDV3FMgQUfFCBAEWH7MrGxrFUo2LYjeVwAJkIoV13uASZBFitvpHoCGmfP8O
g0Koe+K807BubyoBMEBVDf4XoZKgpg1Ar9jZZNZZRwA1kkNpmkVsL+UC99J5eBuzXW/pRgzRZED+
l1JL0YDDlgCGkkl2wM0Nsa7DmZDy6glZG0qTDAam52n68VTvDBkn/7nrD/wPQDOmX8d4RRsDkIWT
GR45+K98Afmx4sUT1XVBCWHqOS1X9ehTaY+pYYESV+A3BZcYKp90/P3vf8AKCHrxJCLLIFcnL1RT
8Mox6Sve3kOyq1b0ukGzQZNnt/6ov/+l+zKtg2hCSz4jHrdCGScu6rgdTNrD4xpMjo/Y9Ri4nl2d
Lvie1zn+2ovZeYqvFrjAmyMOv0JJahafkcNOTxU5ZCFVkksoSHW/v4PBweRZZvcfCna05YfxPyPn
78YiRiAxoEYfSNqIlAbHfx06SLzbc95Dg1btzGlCFYhXz41fX5ca3J/8NW3vywx9n3IWV9dD9nbq
abVG0Tk8JAVEG3LfVBA8rgrxQJVR/ZM/RGw/+29PphvyZzXSNaEL17mvNzSif/f30doQ27N5gZ5L
nPIvF1WTWG/eoy616lKGH6LOafrLbiTl/t/dvLzkt1xBBIQSLFpFALZGjGMnc3YdBY865QEuDG/T
iUHw6oxqXphx7egkggZqKW4AGl5SYDPfPwnGjyaRm0JoJu0Cl5jHDPjbZcBwtttjfCAuwcoTM0ns
XbjCGcWJdTG4ESwlQLuAaEfYrMCcMAtkkIOrx4LRMqVYwxWKgkGXgu/2cN5kL6j4nSRiMiumst3J
FLs5dc9Dva4ZjcoVT3k43ODQ4L2yl/8ZfAbyZsDSfhxh9gXShH27RlhXHmdEoKmYzrRFGgt6e7Em
jyjS3ASPu44LEsJ3dXafD9xYmJ/5wX8TxdFKuosHO6SN/JZLot12VP6DXkMJYXuBr768buHeIYsq
PptYpgAV+nC5qqlDnN0NrWpmZG+w6jscbmMzzLDWkPEA+tJhiNXfYwbxmy6J0wUmNnWgRB8cotxQ
UWbOdq02Ed36v27XldAHQFT8JgRTe1bOq49xp/VmkPUUdI1HaEMoc6vtBMof1LtWRU3olT8v6SI9
g1WncoFFe4bVNzSeTE5wXWdquEruP4c3Z8iFcbHv47Nbp8FkkixcAWGYSWT8XVQ4x/UxAclqXHi5
oGTlnFI2Gk84zeuQjl00yqfgAfZ2kmTO1geHCwlGP66LKciUYHLYUDNlaWP1g++5ZkAJTiIXZPOD
JZ9IT2+BOu4Ahp5A0V4OzUhFmhoDA+x+OKc6QK6Lb4GjxiM4z3S4WU9rNqtCMpNhqnLegL4OT9Bc
9VhGkhM5xX623we/1tMe2B0sNKwwcLbYduf8l1+V/5cXfYf1vA0/rD0E9ER+NGI00XbAgbBE2Z26
nKlmdo87qRkKwnLdVDNJpSjCgg72t731YdgPiSg6QB0yNCZPPxppzSMtpDPE3JF4G6bp0wcMNZuJ
+3zKgQP/xyMyEU8tpPy0yO5mI1UwuohyKl7JKtfrZ4SqC3a2w2y9sEd0jatBz38QtWWvRv8JN3oI
6/B88PiBXR/TWhRAQ7jh3gbtB5lTZ4p8frMEL2O29UxPcY0u2bpHN+95GSyfKFzhgcZYMfbSd3pv
jxVpaiokDH6I9MRXmVkWzm8j0gVNLCGY5mDOBaEciRMuviWj/Gzwqb1PBWB7TZYUNTlK2lyjmJQr
Dx4atps0yTcuRJ1bE5BpJkc/+Xj0yTLCaWYv8WIglIb4D1j9dM1d+51eM4rQJ7oIbq4eeWGrF1sA
/1KFhpdxilVC2WKy+Qt5YzOmkoUkUOC03r+5qX/TXAlM6CeUVWvuZjm1Sozat3LFPuODi8vFcNCc
LLrKQ9aZS+NcBlSyVr6aQp0jWefCRY6wS1yVH4tlb9+Bh75dbmgoZwzjsmEvelNCb5eDZyrtxh2S
yJuU7ZbX6m9CoiAgy/OkMASGbo1IAOHDDN5cJ86rgdTVUscTA0L1/IuFS28A+TEMO+NDU4Zd61TZ
lyly+RT7Tzzg6InZX9ZjrFkFnHveBm8Lg2sq9YczpEPgikGEJlqSc6ps+T+CTSgCaC5PigaHE+Yp
iSVHbwd/5i+OJe/0hQiIKoVeHyelDKc4cbZyrR3Ogls59ZnXAm3YyP7uTG7d8AWVYZKfSvlxTEJ2
wxdn2iGC6eO8h0/mqnbJKIHDDMKBNA98bDTSfHaLAdTJvQ9eTKZGFCJLvo2++7atH+xYdL0u80Mk
7kfWA14DJ6h9uj4+wUl52HcJaEN04ShJrlE4SbHFQAhjqXdcdxiZIBEaE5AqKw5uVJAz7UQEEX65
7zjm/8G6ZCbI9gXRBoJPFDdN6Rbt5P6yEvcxfUGp29fo1R3J6cy9Qdm1BjfEd8IikE3qhf6ODClj
uaWK4Ld479DjSM8O0Xmockxl1GGcvTp311wzaTAZ88rRcHvZ7zl3WeORcW6+7RKXA26x+SFrea/k
lbBBDZwnXWRAqTyiHyMqeeJldBh5+TWCoJmpC75KStmC3X0Gr0mFGvFAxFEZ/Q9dsGLRWO6ambxG
mfph0Iw2L9jx3bWjp5zymgHq27rNVDyd2+HtAkrUe2MDoM1IgTJJWbAYnf0nGclzvYjRtPAudSSD
oUo3pVyCbkqqF4M/0kzxum5i5sgtjQv8pViPFV7PuybDt7XFaAQiM0ktMJ+NgpV0xXkIsZcc+q9t
24KXm2juM5ssWNhlKkML041UJkU/bhIui/2NMn79IOUT4kCvtkmCsY/AOvC1UQFwNWOPpaRXCPzb
5Jo+suTCbfI3XqE6nT2Ptv/Ltm3hwULgpTrKDyPQpDdBxPSCdI6vi5e19THfjkd2B4p02JpizKSQ
t4VarIzOXg9hhdXaMLWsAM++zKyY1FLSlI+QVu68luGYWQYMC5wf3skX91Fb60WHrO82L9DuMU4U
Xhek6keyfvVNA+OwxWp+wAnknr/69HikMPs8mb77IG9lXdG10Pa88JWh9dP2K3LTH9j6ik549cNm
ddydBXvo50YYP1rcAFBZHvaEuXoKP5iJHv4KRsvnnHP7PErda0VU6ccp92m681kE0gU/491VoT7b
EcOIPCi++0CjOcuCjS/e0A+RgR7Iky444fHKec6qAdMApxX09ujET8Evr/Cf5xQGapbmovCwUSMh
ThZOY1Ek+Tzl7c9/FgHlFuTCsnARkXUxQovks/xRRsCo/WbNy+4pDlOwPoUh5U9eNhbGRNzyDp6v
mAGF4WrRXrxwvbQ4DHBY56ZibwnXijNvZS2rRLWPrT4a2o/zemWf+1T7w+xaJ2tZPil2AAhbc6ym
rBi4/fIh54EAv2Mfg0cqR9CKizfMwuy74Ahs/m6ffMP1x+G9HDb/hk3/J3lwJ+tjON2vNRjes/ew
NwXmsmvWWxl8pnBkmYpw0paxEfembP5S9+9n+T8gNN9H36R3tbkZr1pgiFtDBVRCuwfk3GelvF32
AwAA0qgD1gH3EBKfgtkmfTAg1m0Ncvqwxwp8KZrY6JQmkXm3Ju5iARc8bV5exrPuEKoB2XWmLGdC
ysbVWIHHluD06W+3WUiU7RhNJTfOhsPBoC5PU2WCHwb3Oo7d9YDr9ENnCwuyIA3F4keB4ae1UwbM
2XBRwsTGaygo4DCvuNOxeP4D+Yt+h/xCAsK3Kip64LU7NGHqHWWIxdSNHvkmQv+lcQJZFer0/AM6
BulGoh7gH8ss6H7x75VzhhskT1SZt94R3BxQMwSj+7pyBl+7LcogJhY/75TVgB6IaBOkaQw2kDGf
U9Nq70F45YOqMOgYqoy/WL/3n47GR7tJZXRHG6eTT+6iImQhRRjV6XhibA+crvO3ckCsb7cZ956d
5uu2P7FSMWfsa3yRb8iAC6Y/RXYVbjvAwpY+nBEhhFLGWpuvfkKO0+HGrmXKTLhTw3GXnCqQmtWR
UpZDYIW2BtVOhqx/TgRpQCDqM/a3pG+9b+miU4E+SFG9ZRzFyQO4B7XXL77WD5U9Ko4E7DwxR1Ik
c14BKZlVTMOF/x3KWcB2DiFLnIDZuP7K49f7Rd3nOFwgUbS6LfuY+C6ZqplkzHKB0HHICIJ2b+Xf
u8T6WaEMIUGg+FJWBgDrkhkLVs5lPQo3h5jykzcu3urHBRxvKgnrmwx5BxsmLcRbSbdLvaJa3P8g
b1L2tMV37IIEhadFRYLDWIeizBKx+52DlpcGStG1Dtc9G6dLLQjyvnqvlQ9/q2qQ/vxrJvolXv3C
pk1Dd0qAkfmxdB4nZygR85CBheJHxkfbM8e4zLEBYf1Y3z344/X71wQS1t21wT8ZfHRw479strdg
2wFwH1zgsvYJeGau+yIRgbkIye3UDx+FuFQMNhZbKv0VzEkGUJJbzcuAFocJoDj+/nqJslxUpv9c
N4xFtPXkQcgbw4yEMtM/MdsZSkKa4HPHmLsrEn0WpMK92W8/IBaYThA8bJkL991JhMXUDi7HxV2v
mToD5+dsXvuxXw352YjF3O584e7wJ3JDkYKqB07nGliT8muJ57U+QmPL6KyO4654Gdwtzwi8TMmy
y2z1b6ejTUE/fxzzXluBZI5cqGAtkKFMlB7PAAD0oDk7jr0mwDSNIAu7Q4Hud0/O2y7ABBfvqepc
/30xRoaf7vZIkLIfXRsi7UuB48fYWLPHOhfcN+cDF/eUCbrzwlE0WZzaLGB2zjHDPNAp4jWz1p9t
+Mljb4xUQgrxViR2CqYEAm8isDQaL3iH2y0FCSs0L+OXn1136ILtoekpQ0JPPDoBUvdazmAOHfIa
4OdhpN/4PPkXKxRUlGcEOHF8tPoXJ6erALqVqvMy5uwdouxtHOQSK2yH7Xf/EJh45+C1Z28A1ZHF
fOXyysJqhIv3KQDnIEoAqb7g3lBXR0jk/xosEkgglQ7xLsAB74jPSCz1K5+x+UfEIpxCZrsWSm4a
BshTCwqjHdg+cZ2VmDNS8x7/IgacZgYISKVKl392Prt6AHePG87jHkJLa59kls7dWkZXALsVvq4L
lzqcRCcUTDX6Gs9FMCNGxPw+vsANiR9/YePGGIn+SMb0lNplvFwWqcyE5o3itbaGdcAdime+7WAT
RvuIJQ7yV0bVxj2QjBN0pTLYYYR+ZbRkd7HCYmD6Do+Lv7Sglv3BANxamkybacPFAYeutjcCVmqQ
2+N8naV3cYjK1MJXcZM6WF0gZ2Zhdz7nKoXoQOJHidk5L5aGj57oMEh7tD0QPq8ea9XpGNYFDtCQ
NTD0uOZpHxm50W8fGAp0ZpVbzFcH+0cp2MKgGhClTZ5fG2ohI9prE2id4LvLT0tmrzw+XAYhyuKi
vbwO+BGnHR8IHhxcSWzp6AZIIP0FwCoHHPywK6flxEL2Sz9JHcBUbkM/1GLH5Az0NK7Oo6fDOCbC
IjyqOBDapmnTk/DYOUqQB8Cacl99sFLY+6TiJaci+S4uEHs5WcQKABQW16sjDwoOCXtupkm/Kx0v
1FASsWEf8EmVJPPbDrEhcH/M/V9N65qMd/JiepnOXnMoKUjW3AdF7V9fj1IQQxgyRI9gyTbelz/v
w4U4JG6VYGTTmuv+eztnlAwsJikVRyqQbwOE9+NApoPd8FxY+iFDkyw7LbOQXqoL0aWjgS9jfqHy
6NHVg8/eoSv3pt+TPTxvcbFlY2mbKy0ntcUd14Y3FZndEifyLAMRA0aZYS1O+dkbn8kX4Rc8Kgy/
bGWNayF90y+g9QV95o/ZFBu6XSDBGfzVjBJQs1MZIAEGxF/6fy2WaWXb3Xw5v1DWcUaAw9D7yWTG
rpXgUwAF/BJ/Zo66Q0IOGCYwisHUFXFiJoGbNQYhsBR551kXM3FxPnBBqRdfQuVk+tJ/zc3Gnf0i
Qha5qQE8ieSylBFJZI/ai2hP7Iqjjnw7N0K82satKLg1DqxIyuzanS0ejCTCz/y51/GRJzHwbDDc
lsXfzCrKbO7HP+syopWPjLgNSFWk2dmu1liThQaXR0Mp0trbnenkT4gtPPpuDKD+N+XFSn4rMDph
FOMoqfjF1YEhe4HdZ9At2kw8ymew4Gtc9uS4Ub1JcTPTTdR2NxqRS2UxJHb9UnOqbpA+vqTTUEo+
hC92dSQ75M4wnjLE/E22BCWO+vyr3ESu0sgsAH5WMQNA+SWwP5mFqF4LDuDCxWceKumOER1WdnZH
2MLa6PSJy6ffuaR6HUEgfsLwutduV/H02+hc7TS/pALvBocvph6vHqJZ+8THhDF+do7sxt8AvFiZ
1h9bx+OdXDpWev0Kst1KpitvMkKAU4FZQPCP8AcIW6RfNzkLBb8xPNzjTZex/XdPHa4OMOkILarZ
2RupKSYeqXGPtyWvV59r+4/zuLh2Yp5gh/acVg/Akm6KZmvfTRBCPLFRlAfNGKiNdl8btDC+B06g
Wzp7uCiyQC1AiIdNHa1QY2Dkj++7Zvdbfo8Z0u4w+etZSFYSflvBt4DXziSSdlNmvhxRdAGHAby1
h+m0QB+CLRC1Gs7edt8Y9X+Uvtb77KRfDnecws8z8ldPTnoKH67+ItwEcRZ0Ln7T88w0HKay8EHT
PjyDhlqiVYTqHFYYUNfVcqlYL9PFh8UMHdZkZXfHM46vLWA1wAA38xn6KEVmKrTf/5F0ZsuKYlsU
/SIjFETxlU0PIoj9i2FzROzABgS/vsbOiht1o7Iy86i4m7Xmmg2Nlse/h8weqU67IROUu1dt6S/D
qgn+/bE2dogWuMhejnTZ0WLHO5mtofLxmX5LDgDvstdp20MQWZef1xhPLF/iuhSss2Gy5G9CQ+my
UuPvAWyYQEdU4QgregL5P7D5WFnm9kUzyzGaAQPlscLO4wq80S2ZyIGXJZ8WkagxWP2eksU1oiY/
UvPivzA8namlHQWWPZ62uUGrjt4UAndtrFVkduS3UVFL6cLoa4InU2hj4DDW0+vZfN1l/bZTTAFH
Dn5wkGJ7hwa9hYCMg8Hf12gLs78VJ4aOot2LeXWEXFzFumLMqzhbYdcpLknHvE9OI2plI60x7sb7
AA8w/PBgD2hpaVK115DB3v4YBttETnyAh2gXjTcYOlGE367Ax0AqFr50W3bj8Xs97ywkLFT4+4ar
eTPE1sVYaRMdepjUhjMjOnMQAxuSW6mujyoDeo+Q3nNCuXbjSL3FZ6uPPAuHdaf5u1jd4ITHBkSx
Po4O/ivZfaItaQm5yGT/MpAidJVFgaZjCjfzKX66WDe77WHUwuGhCAbkQFr4o3jV7TQ9Xv5OF/+7
RJw1XF89fD0RT4M1ZVw10Fq8HyykIrqs4c9taQc12cDjWf0C/dpxbkjd6bgngVXECQ8re9O1/8z3
j8bOeXla5jRm52xKA+UB5kXT9xTYnGBuqoriahUZfhvSMoV7GnyRCxZMtEetOBgIdS8d88lYuQqu
9wLfd0owSl9JXr6HNEvr61GatY6c9TliVQLoMEFHwpL4c4tBBYshwpjgZRSzcJTUL6J/uk9ThRfO
DUK0GtjVeMp77kGxthAE8WzYhKCVmvh7oVcDnuNaFSo3jyQUeHyZeCyRRgSiCUrJO3uRxmIj92Ae
JIkgV2yzQEcdAnS/BsUwdR1VXPNPDs2Nvd8PUDxRCFPqMWI+6xh9WN/aolaezYjMqabDWuyHdp3+
Aq9xvT9Klb8/Ms8MnKP+Zsp8uJcMjt9MBiMc3rZjAfFGYt4PfBjMlhWXL+MQlTc/BBtv4ykV0fS6
yRHZm+eese/AswMqoluYEfbE0GKBQdopwLfkXz7dkEaDwq2e3d3Z0yGuezahJVvpY/5kZ6KCocpe
fERNZV/9WTHHB+kib3cbx9RyJpne+QAcYTiR48463Gw+8cSjE5X8LLgZ3jeOre2TxuT8sCLu7Qq7
J3P9tTkSRmM6dkbTzb/kjcfbQFVO7Cqhnox9jZgU0oc5tuuzxb2ABZU1/VO7In5Za7Vl5suwSYrQ
FRXBVLydcQiSeAOUTcUC7+9kQ9S3zCGOcGh1Wvs8GwJoaJVD06XhkeOtEIkvpNWhKrEOZi8tE9cr
CAc9s7bafDz7Fe+3RHmh4cDecU0rHOE8xVdiPCCEMXiFgklgsUGYMcZiJUu2fjm0FR9YnhRVsszH
cpUxYeHLL5QLByM80Dm5UrogGqIuELvgw0bvQI0669YzxB3b4MGmPtJ56fib0mJ8UH7C20Enq017
2ZpKq9lnfk4kOQ0/EMF93lCxEJfBOJINk60ZP1Y5fSIE6vI6/mKy8adJ3wcQvbjXw8VpdDxg4wsh
/BwcONplxSdvLooQ3BZk7N33av9yikFJSzYGWK1YTltZg3BgUh0h1B7ITEBeEcc0+yC9/fqqOVIg
oygqMP1t6VB7b/Lw0bdz0c+56PpH6Ok1U6ZBOGR+Kl5DorjbNddJM70KfiiEgUgZLn7D9Qfa9UiA
j+Py5uZf8aTFr9SRwa7EhkW6vI2mV8X2lK8BAvAJ2toFDQYPpVrHLIzuhSk844SSq5fGBeQXhx6B
0f6hfolYn2GGKRhgHpxyT/k/I+m5md6HFpzkL9NwBi3U9JluSS7mGJ3W2UasHv/wwujMuYYS4PD1
Rd67jqzZqL5+JM2oESWOPLHeDowZEBkOM8iIxq9HpcvnvRsxOrL1dRai54j/HksEUEsgDvQvrFrJ
T9S6/O1/xx/KoyuTG3MKp/WcYhd2BfZl5NVAmuNwpza+lBbFSW9KPbp1t7Wk+v/IoHmYh5HQLgm+
xYX9B17oNC/7/zrBeJGQBH3qhu00P4UKIL7zuvIS2vxmo+WzhMXn3HSJN86YKdDzdqKP1GnVl1mf
7pZm26P24TN6H+nh9aeqJBP2O8xi/s0foAN601yXqZp0zgUH4UN1/7JCOFXj9AchXMaHT7xuzhXD
MJ7k2ICCfoq864+BfWNo0gK6YXZdsnQ6WFUCQKCGkasEOQHfE7kJ7nZrO8OhAFDjS7C+sN2atCIB
uILXUshWjrKot8ZHpIUw268k0WV0wqG6Cu8eXtWLJX4t1jq6HsH/RDuLqOXD84KIkFYsK/ghdJji
RdkpYX1SBylR5V3DZva4T9bNiewf/LbirYyVmN7nU8M5FB3wO2sIFUkivApHGYYvJQrZvo2TlwVY
pOylje2N/BB0m0MlQO/8z+f89PhDeYv4FJL400gEzDSDWImDZfgoAF785peRndGLAXe/Ygsq5Urc
6ZHUY/UPSXocjfzoqQGPWuUUPk9vfEYknbr8PVcnQMB+gkp+YQKcNyU//I2kqPQxNzojGHdRH0Tr
Z5vSwyj2c8aOyyR0leHRZBQTIH9w812dgqowpbU61LDiLDaZCwxMyrT5437DepvojOSMeJ5+nU42
hWjHRf3HxUpTe4wdjyQRDEfDNoKirJG5wE7AJ9CabGFgBZCaskRO+D4PpAtbucakrBTuN9sgoymX
IyD4jQjG+JDGO6MXwFvwI8lT5JrQVswmcE0rmj7mzGQt4OE2I6eMdhyOBnyppQd6GG+BSF8Be8HK
Y4uSL4LWBGgjSfoU8suMpBDcXaTSL6rCLmdXpPllGSkg8ne4JSgMIWTtYePQlCNoOjAaoSUXODbS
q6+AuSn1NG7CasrsGX/d3mqlEk2OcKJAwjwyiimkZRULo4P+tWZ4LGJ1h3mfzhMj+blr2BPoPviL
rzipGF8jJ/13jd5EirwpebqVUa+bySIYl5Uj407PQBIGFzP/RjQi4MFmZLSKIxHWUrPGoAPhRiGw
kRkLVaXCw/nEs/ZvAl4L7Rp6vyYvO2aWSF9NHH+xKOe/tpr9s2H8gq3vgM/OWLJ40EPZmD1jop/I
toYpp2EbyfUPaUps7jowoNGpfKImGGZPLrmz/ygig7pAsMwV4it1jgLaMgWc4VScPbAMM3vQDF2m
1XlCBZHDZ33Y3zHXK9lKX7slVRv4WSIbnJwzJgXNERzJdpiqk0T5P5Uhvxv7SYsVMEFMaHpfaTn5
MqqdTZhDYL4N+0mGDHNKcQdKNvrsdoC8Gz7ODiaOJorWt3FX/2GSkqBQm19nhK4bGUANwRvu0Q3b
JAj4A1yzcaMQs8sT7+XhUtZ3lw7r9z2enid/2AJqjODPZr3kygVosTLK+2bWzp9/5FR/Jl30XhDZ
vqKBFzawmt6c221WE71jFz0JoFaHT+nkmGPNVGc70TaXd9SfoPliWqGOu3VQfmWXBHkcGwisInon
dcRopwqvb1fy9TnYtxmZqIMUbEbjerq4mafBVe+iAy1WUghLDXwmzZyLiqvq56jsZXly0mV+TZxS
Opv2m9IeMrJ46/M3/vkk4xQ3+6zZOZQtUeLIibBO93LFHP281sZkHeZqx9+tz1O06xShDvVGLN2k
9BRJlhntdNdltnnSo4SGgvbR4ax59VxVRBn77yDH9mjlX7KbbPwlfwVIAs4RLcuuH2ICkUrriMzW
1hTxrS2i+Wfsazt4IDTpASlmCNjYtBQZVEzWH+RIWFrOdOBhd+lIVRgHL/IpMP+PccqwHDi+98kI
HHKCIR3tqjPS7RYPOM6czKJszxNAiQtUY7THDE+Zi0JkYEkWuEeWML8k2mlCvrBeigV32ft7Ekgu
JGWAoSc4rT/R+oIKEKYao8KeHHghoaDVxT8QDE/SSowK0pz9nHLZ7hXEEgvJ7jvzKLEy4BZwb1tP
v/t4zXLIALdWFAMUkVvyAj3I3fv3ppt5A5mswejIpyNX9yxKAkPUnrjroS2123ki4bTkvXnP4aeq
sHW03O4UrgRcLg6OkwQof6+W3nG5oAl0ll6gUNH4Mi+ysuOinN3h9qseS+9t9gE+0KGMQT+V8wGG
jaP1nR8x7fCNQPtJdBiZlERlQOXSJYxw3dUEoGobD6TABLLyDkjcf6RbNCKmFnUfBM+k3SOjd6Ze
TFp6U768Z+coiQh9NFpyc2ufuFKjcis3C8t0oFr61sPNqzvJMX3m3ELfAsmSqVWCreXwbrU9k/Ai
CNgP6zryPl3vM1zpbfoDIiDn82ff0ElMHjerp5n1ptlgsaPNcf5b98OKRm9Wj8QF5baOqeM7fs8o
jznvDQWnf7R3EJAQwXYJ7gABINSkBQ7g7oS1zH58Q2q425/xAF1KMlcUAccO8KncQNf4SyCXS6c5
/sjk4kY6txTPkDV5KZwPUIYNPvGw/O/AKUcEYbC9Uozw4Bp8PIW1cKgYTsNq/vRcdtxf7fSD1xXr
tka3AKfpUPUOHVMFiG/VUhJa4+2pVuHPKo7PeD7qugL2tVYE13xqFc8a6c4L8jTiPYNXvB8u7i6j
OEF8esctRsCxGrySbMTXIn5DzpoMrz/KoLh38WGB2a8WlXsDLVrqPGSG/MgyDk/TCX+nNRXO+oVQ
sTt72gjKZtHQB/E8R+tljcHnP4exp0kwIcb1snKDGr3mFne2bsww7jHZIg6T2I4+Atjx6WOvx92N
g8KQgOolWi5R3kChW/CnQYe4g287zb+475GLsGsFP0030rfC5xosoZWoxu414HBq4ABBWoJaTEqn
DLWiaCZlnI6QE3oj4+RwJ306KhLEbmFRMRa4t+Bi6AQQ7sa4jACuP+wOKhD3hfObUClWuRbur5jL
+ztXly89IZ2n/fsxeOyig2nnQPnw6rAdQIVDYVQbTLi0SYai2hgRxG6OuvbTxSor25pJy7kFiPjP
J0aDk8zN2llAv5VJIdx0XLDWOGAaugFYClY9SLWXGdP1xtx0SXzhD+H4TXNt9g5M5KXTc+eAaxUT
XW78C51pjnrvl/wGjgZ0QpYQid8CYGVW8K/ijOjlj6Z4vufA6guGAVQDt9kHD1Y6bV6cypUqWMck
vppCisv46PvueLLR5VSYSdRCkqn29hmnzNOb+Sd8X1mwYBA9+sehKO2iBBA293eLx9PKlodrhenx
1SWSAdogJ2gmO+UZ6Us5Zti4hEi/jMk0k2DKP8wH8CjVGA01UDfQ4mHGPWKBF+5M023kIkyrwS/6
lKAgFD1+ofHHHmk1fnXgN8q3jACVV6UXh27tXtDl2e3mk95vUCU5frsnSGAcyqF9o85F9Sgq1aeC
XeiSk1DOXrDLZ0VUekiXZr0XEXQe/BFyIlS/R0EbklPB3inhnpIQVj3jTA/yZ1BNu/DBPl63Y5Xr
7uI8cm4zTbO+P1EfHzHklv4cz3F90XC4IATRzQdr42k13lnyNJq30+v8S5OS2Sl4/PKhtLcoaUQK
Dy1SWMcPBSvoAMfhK8otaHylacP8osNlX+bgj+90pmL2bw41onpvyKnc5+aJofooGrYmqYy3a4J5
9p5lwA2GSzqIQ091+yrVn/gl7UFXQuZUP/DipwfE//OvmfPD41D2Uz2+xbuZv9zuoefj5p+H7zU4
RjcdQYR7mBn+Zq7e0NCdEdUe9WGo1K7ujYZEhNTei9QCUpEaOY26cHFBwtwSJiOxkEsTcmswSkU4
ruTxoE7ojx/LHto/tNiBjrkBLhZAIyTujEGMi9U2t2gZaXABzr+SEj4IVS2glNm9FSPvi9+uIKBE
WWLPhGUupRgtbkYtke9HvJl23MJmQqWYGf6Q1CIfa9S78XJokTw9uE7oze7pyx+EZaCHGEjLsfIH
J/Kon35j6KqI5dvj65I2oLtne3vEn6yjuIRdfn5YJLrly7nPYfghzjfy3RPZf9dqG8mHZNp3ZbJu
sm8KRjLzZwK81gnI1hwy8p56Tg/fkzxg9wEY/twtdp4zZi3LernXL2b7mNY1dsD+3fktK9wRfs4D
O+HXvPO0aCLYJFg2SPIlsXTIkAEYVZuouUL0ZoOdRjXfPbV3q7d673S/OcLoJP5GXQ1vorf1zwr7
v5j2fZ4qsJDPbUp5nG1aqV54nS299QClRzMNN1f67oiAqz5AFEYTNOvwVw390CCmJBzavocdaKoo
nMCmO96NPIfzrJkorYnD8SDq4W1W2IPMuJFs9sTod/kD3gWW3KjxhZS+9SvH8/e7qOCB4nqCmxgs
dpB6PXg4W7BLve+4z8A/z2/UFrNOEPDIGeOP7K1DBIvG+Ogu6yL2Re9Ja/lzryjLBIlR5LZ1K0A6
DOc3V92ys4Qt8qijPg7/BlAssmkOje3XagvrJl3rqCy/8yt0AP566XqwpLua2b+a/NAO02we+NM/
V0Fv4LRdAHmKJVBgBsn+kGOqtpXM5SVKF6yVtw0vltOXbZsloDh0pcwyN3JmzR6nbyHjkkfAuAfD
bM4sXGPTfAYoA7GlM0VCIA/g25pNpJj5FA/lca8JKnx9T6PgSfwvOro+HJHew6di6mPc1DXK719x
dvs0Twmg+fc5h4GqUAFixrMpU2rbl87QPVEf3qRH/bln6dbGhAEYb2+b+ZO6a0zuMIx4fHSMUFhR
sCuXmKk+VvA2SX8q+BThbmZTeO0grubNO5VvU1tuq8nZ/rwc1juW+D+Xma8DvP8diNfLsV9Xgazp
yXZAMQbxPOHhDDvite6s7pFWCUU3ewxzvQfSb/lXnj7szQZLDOsCIMD3G+NFSSfzZJB8DZR60ucN
+pIXtnu9zeeuqyS0hBUMeQYUqnh5BVRj3ezvsHDmQKyCEc8Jce9S/Znk7j3ndy5CwPcL+Rx/3ESb
84p5Az8PRAMUCpxBjOzbDLhjcguGeoT3Re/qf7e796qbmYybyeFSzMtuwHdMY9DialISVQM5SjU+
A7v5WV8ycN7uddZh7oBWDr3UZJAilmsPsopB91cJfIhmt+nzbDHX6mm2vuL8yq0GnxME+OFHs9+1
UR3bf3lNzNaovamWkCF9TSUcLHFEBif0FFy/nFyzSp9y8q2afftCJuTLbBYYLMffoDXqpCwcfZVJ
uH3INxAyVeuMwXELL0ILuC8m7+MWFvqYZuKIUJmuhMyvofOYDgds8c/igzRnlDYELzLfxRYCNce1
wvmHV0EjPKSY39oIM8cFrMGPn2c4zHaZfTCWY/bG0b2ENW+jAHNZ3jAovxzqPo3FHYieMuHpNHsw
W8Qw8yvEUWK9r3+35Xkvg+wocy+L87L6ggoSf37NgpvVB+1wX352vASdNaRmthjYNNq7/TH9Lun5
OhTTvxM1+pLrt7BwyQ4L9FcIeTHYjO9Xa8/yhygB+NsemI1dOQRHUZdkN+3/CSVA9sik876/XIic
iAxzr51AfKmxN9ihyJlIijPM3FO5aKzhjvmyOjQ7jHBpESgl+cxD2DHwl15B98hIpn1bzDIjRwwg
4bkvTqb4RjWAfzBOXDn0SAkF4mzBxh8cGex2sZ/KZ5fp2b1Enb/XSfkham220aU3VuySempA93El
i/GHIr8PgwAGJGbxOMVYn1WJ+vs0V0jMMU5nDFOAkkxCEBmXLq7H7Ge3N/t18ZT+lIA43Rm2Vonx
0JZbfvHacQgyoO1PnvfJaAwCCrUSNICcD8A1QsVB0zdbYHByLM1baza6eNbGm/BkxXkozucp5jlC
BucebyH0kXa2Fb/jdtN5WxuY7mZ76jsF9uVCXSnSp+NDcmv0NbijnzT8+CU+S9EJR3E5bpzr8WHJ
R4QBIYMiHtQ4oytEdE/F0p2wkisZHXAYvN3qzNCHCFD8L/AyiHB6NxgmM2jmcxazHAUEY2Gw1QeO
kDigog7pUjPjhemcti+HlXNLRusG2B+tbd9ItfUP3K3vZ2zm1ecwmFMvdJdK1+wedHqnKu5zIRVy
jd3tfxqoVNqK9UGAYNcxmIl/f71x32aHZaGKRVddMo+ws41du+2xnyL0Enc5tqXQgWazrNLG+RrZ
Ul2/7GeLR8exwn5AtEl5E99kEHXiPk6F3a2nLC/URD07I9cC5z+a7y/UAFNjuDvu708LiHMrruze
RGVzaCYg4KzOYeKiPnyaH/AH8V2i4y0bp2KuxUj0awym27/hsTO06o57xr0IxhdqVpguv8Pt7L6h
E579GsYnVgKfZVV6+aqaYMXeecBHcFvCzSFhjMbS4/vYOeUXTnbhXGdYFu35bRth1k9PM36d2cVe
gSa0dUfo97GtMvEoH+KUj4Cj9p9b0j5CiA0XzjbpL645d8wUCuPzCT9AvbWklrSTDrjfZhv318O5
enrGF+x4F7SsfSpAOS3gZIRQQRIzR+3bGtJ+5pBElrBXpAafMS+KYoGTB5ZLH6dCj4MlcOiB1/oe
tXbmS5s5rAijMIfC9GFiN7LWvHN8xPRJf6L5tJe9jFuJp33CfJMIh0SlyUOm3fRBzns+oagyNLEI
uQX6rs4lOX7OlJvdc37Ra2h81w8X7sYqm52nTzzSjfnNbfzGeuMessG/ACaQSXHUjfBz7sLGsvMl
iaym4uoEUMmQBWwf6+TKh8H62sjB1VfwKoz8oIkcOJDVpuAz1kypd5kZuAy0r2NOuIZ5OlNzRLbA
O0SenpRUmeV5wNQdqObzYse0k57zBtWDbUbyO+4eqliT0cDj+nq/00d0vsbZem3aYBR3Zt98hoO+
zFSyvteEccVj3F8+UHH3FqNFftD3JZbA5lu2K1yPVheWBYEGikOLXw7NzHswmgMnm2xng3vIB8no
r/rcweMnbmHiOqeEopIhmnQPiF8gCuBq4Rgq3fNEXTIchSZA2OjrpPLoqEiHPopzeCIGUQQBrtRJ
VRgvKkGos/vM2tP/bDmCD/dKELJAWoNUHy4UlvEN8tRtft83sQI11/8moxlhAETWgvDcu7ZytjB+
ynkqu49gWPMlfgMdSAp1rIgrfFAW/CTgLJPtUCbMUbhO1eQbgiLFH/zgjSrFM0vn1l/DDy+wJ3yv
qoMVRqVuYufm+hzauZ1cnCRNfKgnu9s0QigD0v81Oh60Myv5rQM2JH494P4yQRzkYA+Yit9umqYn
+eSdU41NnlerRhKk5dx0F4txcMEpGRseZM66OD6bMEED2g1uCbZ35yGDHz7IKScD8uLP5z1rBxsM
AeiumvHJKioUHiUkxfUDKoE/Wsx9zuVEnh64pY+PhNHxy0uiFO4ZPEp3/V1rWs5ShfP1/TgO5KnP
btc4KWZ/T9IpIr9K5750AQiHDnd3GB9imD0wJA1h3dc7hnVo/BbLnpD8vEBmg3O4V5gQEIEXjO87
ZFfVUKxMVNCrFZ2J6E6PiT7EXrC7h+PxfovkanNow49JKa5BnFs3CXSxgAMLRxal9n4R4GfXumlm
Y1OMI+/IpeoK4WoGi1O7B76Dhsc/W5ptAWXGBzaGKcR3QlHhZIBnhbz7sC1kma1DqXnalYZk6o02
A/B0Xao15MM4W/KpPhjYdQNSGIQwsaEjHq8MgXGChZl+rrxHn80EOLqcNxH8v/lWeulE5S4C9d6x
BlScBaUJZGTpFT8c1wJyIWClkAkVQW4zz+MElxJyEfGh8C4cD7gpu11wSnhwZbTm7g7vcCGeLze0
xI44iXVItq71Ef77YYjPUMxTvlAz0fCzCkx8w9L552fM/58JUr0bP4oFQ0Nnq+SG35KJyHSqcpYw
AiRVTPr0fcNIW+BIC+lGYqGg61zgNEzGW4YA5oUPPZkz92cSD8N1RguxkWfnrmuGsDmWnxZaqebj
djxloTQOry2fHiZmRDhKP8H2jELGX6N7KBmTr9c88AzLPV5uRyhQtHtYiOZQUm0tsgNZJtDxW+xh
2eDh0U2h8vPtDA70IrxfbRBAgOMi+C363NUvH2La3J9f8Ii2cNxAhwZS7DIZ5Z0K/iKT87dB6OyO
tdC6J948jJQx14rRjOdMDnh2755g7buZbpzEluCd+fPoClP1ElQArgguwkyfPMfWyNOT3/Hlhq08
PlmKjMD9OCnehWFksdx1d3613VUPlBR7NGaR1rqBTypwwjCuBFaqu3nNqr6XpgAQlTP7uxdhLtkl
S5PvSLjvpetfD+L0hHZtyfMAito3CRIfNzSoQP8SKMlQZU5MfVEZLi8td62ZJqdjl/TZ5OQKlYGx
4FlGyanAlDllSszDHDw8jJNP/ALdY23T84vn01EebvYO5H/LMLGUKUEYO6cme5DfXh5POAi/xAOi
GliUz/eZUKtw6rQUqpycXsRpSKlJSojcMqWBN6UlPgs+FnuLc5LzxmUNQK0DrUmKktd4OItPh1oo
eXBM6nu/WEcdqI/L5VV3lpxQ/txPctvFmdgVx57H1nj8/bNJPi6ALDpu9xGtfjazTsakg+Q8w4Nd
cRCN/RMbDZxOx/6fcM1vv63RpGUshJ0O3koxcpXFxJaDxulnjwsIA+bxJui2YjXOcoEvnjYZmwQ0
rTb36XhVHxbSko0fi6mZUfNTh5N/w2HmqtIdGLEVfKOfCzD7cBC/rDYFKDovBbWq6xcMvzijX3Zp
DuZYBaiMY3DFfkJUkKkKpCI9yOEsCj9ljwGFmrgYKS7AkakymZEW12B9tTWKL+NvwXezZZ4LW1bc
Cs7/t3ApqTtGbh41rgm5GuZc5vO7jVr/i0DH+JXsjGbDYpR+4YwjWSuyLhfBIDoKdzcEQRc+m/nG
2SF2LUPzlxhgWelT5JRoZ9jcH+a5uISmg72fnE5JBpkP6kHq147I1pwlRhPJLdSm2YHeYJK+2OhD
n3O1jmpkhnhYy1V6SgrXdOdwPwGViCUyrTISCHrZ+vnK7yEHMMRwtzu7Q5a3nPpI4rPGidmAw1DU
9TWPpaCY0dPDIsbHx5S3xLX3sBhOSKTq+TT97YreIJKJJXgQMCdcX2PmlSFUc04Atmk6pOFnXvmd
ZALb5NCgpDtw7FlCwODgK/j3JaDj3F/6ga5v8E6+MvIxegPDp5w9G0TU40IBPLbY4dWQDawexsy8
KbSjVCk/2K3kKkJPkgMh6bkAYVM6shA18UAwABVWMbAEj+YPfz64Y5OwXuNsYMBOXzdvm2OzcKLt
ATaClb/dyLoXiGXR5BL9AGliTLC9Mvswgk5fVq8VcuBLXc21UGTOcmA45zsWxxa61XUYOvh2Mox5
tOY/rrAVcXC4t3k2wTkChJmDIMVhPfpYa6AJKNhbGwYGE3yb+UODT+Nkz4SyJzyyOdFHQJ9kYiXS
s+UGTYe/Lv9XOmIOS3cddjYWVHg+qGAhkA7GVYbIzUeVJHaXKc/ZWTJR8qYIaGaohBg2UUsz8wl7
fnjghR0SGgX78e8vvgXcDAvLCc97JslWvYjOgU/zDOFlri0iJiv+GvdxfGUtzjvLX1MaM1m64MJG
CC5re70wuz4G80fdkuVGwIEw3qjhZLwyA5z7TvjfCBfvJWnYEATUPJxKEMpP7p0zaugsMVeOYxUa
148AHotUUSiYt4jl4Zr9MT/C55ktSgqc1HUHdLdS+in5lcHQCKqM1zMrSh3X9X1sVX36h0Xr4NSW
uELI9cZChIkq2KFp4lb0gwGMdi6u0zcwt1agRAsXCZrhW9hRyXQiWKsANPzznVB7fBwO5UTzjnKj
w8e5GKdSuAv1mCSti52Iywrmomz3x+TsBGPacQJ4zePXSLFD4ybg2F6stsnPtoe2PQ5uq6PJx6cS
5MMUgZta1EJ8LewzId0rdIvbDy9AulEsOLnG5BFuYsRkaT7Hc5pPTsdieZTlnBQCrszjZZ7w+a+t
KFfk7D5m5sos3KNKVZP6QoTSFRgh8WIZkSvADjbJpNCoAk2KwcIYB8OzcVRjLBazFE89F/9yToj7
rDktl4wZY2JhL2c7XnKZUCMnSfCLj/IjaSa6ParD05YvBA9Rd+6z6Ch1h5sltsi6UcOPYAHzziPu
sZRciqjZUfp/ucvT03FIkQNnyzVftjkmZdgfB62zCE4B5pwLlYL730XCG2xZWfwO7IcXq06aVDHq
nXOsjlRDLobMZk0S/8ZFRtAXtaYb3CgQVUMzWWruyWXY7D/XGcSs2oqXTeLgWhUN7B0CDybTrgAC
71GP+eiExFogqucJWCNHVgaU2hZQmI65NN/ke3kUFBgiIMzATfnaXdaZyXcWLKRpwRjhNF4T5FT4
MBWoUKlO2e3KKvLNtxuU+POwRyprNczM1eKOzkwWDJzA1pC9zHkYfaJdg1t5NECeIJKg8hfMAck3
gRLPDxy5i5SBPK/AeEW6R1GKYh+EJlAYMRMmNgi+XrJQyianxZuxAy8HlL9ZmYvKZcNCROOzcMSx
lqRRg8NL0omxB5kDqX4xo+r2H/OTP1z4cP0FGY3UP4wo4Eudqa/67KLWhgTdJDFNTiTyg2+FmkN5
3Os68SB0/tjEVxGHjkU5L+O35DHPokuCz9pFXaRA2fLWrKTTY57hSqlEPILW5SGwH6I1qNSaNhwx
/AbBKaGZVmcBYj5iUUOcxI49w0U//q45zKawsATz3anxNzA5Lih1kqHnov13ZIxF1F+FloMRCu4i
jKl9uNX2lMMOQonnOVjrUCFF0c7nQEjyJRvlMaXIDR1nyjQ4jg12zZrN47LvEzrReb2D0u+zmAgf
doOEdy0I4FxTMtGFyWssl+tALltJf5ZENQa4NFgU03y2jC4ILMCaV15GO8emKNZgTPUUkas9gg1l
3Db6UkaryICbkcnKBo0LnQeghf9DxTydevuJCm49BbqVXK92zFUhKdD1EiEVrGjp2oeGXd6vMAtu
bLvAX3PUW4fzyTFCbkbWukw6SQJgsoDEC+GjzElwf/FxiHs5fDsxD72W7N2PYTk6vRonk8bH4y9S
giwW0p8naFH8N/ZXLOpKLmbTlNvs1zHcxL8SzGPkOkezWXCWCJrZNY2YOHXWbqB0KYaA0Yhs7Ic+
41oTgiiGDhu8u7nPBOfEPH2NsVv6Y711e9aR2HDukTF2RMamK2w20HvISVsBvgPdVMxxk9InShLy
hwJQYwKVgjmacHIB+oHmOAu5SYBo8fIWpP7CkscbHfFWDvkYfS9jsw/AieEhXoTzCCtODsvfyPps
wzDW/3bLnLjNSFxjKBC5iAwH+YEBw86Y1fGmjL+OPX2asRUyzwWUQHPOXvRiZ1me8MumyoA5CtHE
Z31wSgUBlr9XMCkOTnmeszWc2ykMu3ZkuT7mganPV8atx07jM54T+p0SUTJxKPQYnMvSH5/C3hmE
h+nH/adguPNuM1rPyVvMeku51PldQuzwY6Rf2ZU+c47yX4iLeaJ8kDcCYh4I6b0TFAGPin8ntyeC
Y0LdAbmkMqe7Tz+UnjfX5xHQtfuEfdLkzbkWSE81eL9rEV0riz+AwzrfOMLnOegr2EAwlsbLPHjq
8KHxyI3nKVi003d3XmzF8Y5nn9kr6EyZ3mGkm9u0Mqe2x/9fJ+WGNgxptYlYyGIVCDT/cy1OjsNw
EUh0QTZiBNUcb6wRV2rQJAjysOb1WJtLM76hE4bD2iSzJeSsmqfXCRtXakZp9vkF0ShHtTSO2NhT
FlyMHQOd3ZPTHCGaUSwTFD+0c7sBmdY0j8xbDUpXlr0iC7ds0t3npv9IwJXkNIeDCn8OLQkvEcLu
j/yVBWJvuLS4wXH7R+kBdHHifjeT9J4O3N8PKg9ToB3+jiciHcXvBZOGKDUGbh0bKiJ4jnTDfy3W
YAGkX+FUhl43xk61TlgtTPodUOSOySoZ7Mn/FXXyeRtP/NWkEF2hSi43qYyHGDoUl62029+m2O1L
F7KOIw+r7/HJcrepDEioGnacFpoMFDYKR3rwBE/JPWysK6XaXNt9phmsd55w7XB3c7adjp3ZEddb
NImVpYt8T2TG8b0EVStM2gwKuYyrbs3SQKnLaRzJH8pOBhiwwv9IOq8mxZUlCP8iIkD4V7W8Q0KD
fSEAIUB4gXC/fr9iz95zYu/uzCDTXV2VmZXVS4FOUl5p0piRBb5KKqJmzAHu9g3SneRqAC7VKoww
cCcfEyXy393sjc5Q5i2x2etwpoP7J6jEOqazIrFCFkXc4Lz45j3Sm2tOm3ZA+LNmNMvRlZqSkuRb
zmhOYYJIuCqmOxWi8glJQBHEUk51ondc2xO/tJNDOZh04GuV1rIPjJbCqJwlh0kRyQO4cw5I/WZe
b7Ole1/ZI1eCmrHYsjScJIVd4EaGhd0lGeuarFIypL6Rp9rqhfNzxwak2lpZjxZwVflH+0M1z6nA
mAdaQ8DAEMGbURWDG9n3G9gT45ZvMCy800bIwiFSA0XWqN7JKcv5M9pTAN5QThjfkBAoAAErjB/3
gEpSzyFFxy3lHLwMGjDTCs25zHZlSzAzlU85UiXWff6s54gf3SEj24BUZKNfP65XQNHgK6XQ2+8Y
xCgSusebK1k8nFszBk8lMHyM0jszC6/LD+UDmceKfSDTAaN3CFcrg44ZXbtkWdJCNdL6zpZ+ntJU
95NVCNa7bJoCm9Y8CDbEeDmIL4wjCPECmoOpWiJV+xjMxN0j74MQw6GAkp++tz3VF3XZbUzxVuP0
qB2oWu8lHXdKm35Vg8qva7wVNEfFiEF9QXtmw2ju1G75VpV1nxYImAAsoVd3+e6En+F9tm656wuT
P9EbN04sflysGONAw9Yipk8WnxiAfheSG/yXlg94yO1Ft1sDONBtzNirwsHxdacn5OoAf8VI0SEw
yi/WRTCzNiuTcN0Nb58YNbd0/GxpeSGItyVRFj0i2DH+MDQcADAJOk77M+ll9w81J7tfHzNsjt6n
OUPW7nlXx7obCz39QtfjAYk0X/Ci4WlWMRLvTg2402szgsNjfvRI1V9XIulvdjiZ/SBh4PTCbONw
FR6+zCdQ1cU4vINxgzirYFyKDfVCH9CTBk50wrjkVQa9DoDPB7o3UxZjqgXLBsi2jA5/PVALfh8W
INoT40De//0pEYZXfbYa4SNqaTqvWmPafXBvQaR+djaELcaIVvQTbTL1gUnMPWYN4BvNw0YK5R37
FLOXPpG8cXQefJ3Nkbvs1ZaXFmyU3/UYFozA4+Eub9T2KGJ6XARLAPaCPkw4U+APpwDYobfdrBsa
dA6Ij3WqwQyZb7ohNPuFBaN8Wj1YAtyyj5qqN/UeJDhAzJyNS1YQhjUU4Yp07fR3aalrw22o8mx2
CUMJtqnl0bu4ta8j5o1UBjhIVsWw31Nf8mG6wTX7iuNYWH/7XUxevCeWCa+KWdS8avJHwHm0CuXy
LjY4mON06BZgoVwOAZqEGoVUI962Hqp3d9R3POtg4VQxn2xwPaXXCNBoydLho788J3xkNaNBXIxf
7Yzk8hrXCrfWj3a0dM20Foc/18rJ3jC1dFKSx335vs+AflDEM0ilHzZZ51aYwBblYX/vdpmg1GDB
fEP6mvRFuj2Q4UsPoH7qo21fYBsQt+np2NFgIFnnghFa/P/vxei2Qvo2jWLw1purIf1mmy7EIbQ/
cAPfSe+8AB30vga9MwNDsp7xeSEzR/sSdhAvoQbz+22vZpJ5o4+5qA37sftz+u6TpZH+WPuWPqRB
St++JZnHSHVPWl9Pf4kjNQWFu25O+OGCNNulOXljopP+PpRLQF6Ex4ZIVMVt8cV8L/V2OtCETENi
icBMsjk5SNicKMyUTT/aplmoDToyBl8t6HArSM8vMGm0GvRIriFGIcnMt77HJWVDzjjkshGcqmPT
kc53gCiySdqG4ddEH0uXzgDiNcC2Axv3G/JvEbitd6vLdPswaLd84OwrqWlFBzsWZNKY+tURWdP5
oHfGdO8a5FEXzMcYk4a+dMyMgV8fh7h53yiJLNwf3lCy0vdGenoL3SEC3SCYRVQwH90bRWRtJbCK
fUNqbGszFP3Shsh7Bqu0cUFzZRrbhn4ent4soEKjF9CmooAcp59RIYUk8mD5RjckTXvnyYZSCltW
TJWR0A5OjHV2m0N7KK0/fyeTFSI+7bwvfpU9bmaIzeNm+MW+BGEQ0PHTQi4KRCyPxB2KVr6rJmSX
Bm4Tw9iS4YCuPvxivMPkiqFdQQj6Mc1zZN74X1xGLJJN58otozoueMfd4XGFq+wkpgwkUokG8TXJ
U89U9kZm1f0W0jbcoPjgvrE6YPNSN0vDxNWhImAEFr67nMLE0DRpFDJri/lbeoBrH91ZBtlXQz2d
jR7YM9abIpXZwhOrYa1vbHgUiKEpn2BBIFB6Clzoh3FtjRzrBIIWxrGY44dkNR4+urzxdTwc9l48
GJmLPYRfjnlDoIU/KpHcx1PAPIWdKxhZme3pwGMzhwBAG826KKBrPpgymQccmY75HXNaxm9GaPbm
FKcZ8xfxVzISFTEz62WBZu2I647fNRxSyRElvBTggHAyviRJnOUtjhq0SwF1EIwEQSCnUFvIPYpf
yEAQBRcyBY0UBl8khHAJXeOwAmBrpuPnLMGCb8RBvBjMvCWITk6LSupIdfNkYhZDaFlswQw8pSRd
8NL7BBydXTjBaWeshbhGv5TvGwDhJiMGGakFoqkgbDCG+vNxS9TUAUdXmWyYU1OiAmIuZYLgn6NV
GtOpalPKB5ApkL1FH5RGjRTj0BiRB7guTFrm92g+4ZzsZ1lCWmoyRQ2Ed2aje5HUS7hjsHjS7RSs
7sMs0jF0C5SC36ILzzIo+nnlDtCXIJskkCSrjn+fwNx+MS5wHN4bya6TAVtVJnQ+JoyCeHrPBIbu
6FR7Y3nIZoum4B+0OMCQ5f2ZnNZxmoKn15Du4YFheA9sC7+YbtDuvRyhsfnwjVcScQ7YZsfCjqNP
2Yz52esBrMZ8M1rA1vRk2rSoPshpmvZktwdoOA/hCqJ3/jDJU9a0LXVETAyQt46lp0iW/BOMc4JO
zQTp96IJKdM0BmTAv334Znsxxuq8IhkasRnZUYrKsRYkXLFSQAOC3tssVgUY1Tfgf3NWYsKzShzT
FLXWBAmcWqYQSIItJkC/EV4CkQf0berMCtgcoID0WAdYHqUAdKnjqaiWCB2AS0SiPC96QigUupHK
rN+dbfDRbVQpDHMx1syKB8OmFmUxsUwYQ8vxzUAWDUeoX8mPLtWgw/2E+aea0GGImIWR9SemgcZ0
UhI/aGPuRvjtuBJo0cR3pK05JuIp/uHdVSvBvByh95fmRCjTUp89BGLynOMmJV8gHglBmN3oSNE/
Q2o8R3lQscH66rcyMeCdgDuAIrIuEmA+QazTyyAFL3Wy04qRRPjsIzcLJvhHw9EZ4+0kgXGL1Gxx
VCalPj/fI5t72J4ZYViJGNgeCriAxwrBlmOKEhyS2iQ/B2W8WIBFm9OIBmKMUXXsXVTEXNYcSTGF
05RaaTaTcXmMWAJZjJkAuLdrJLaE6MSlI2lz9KEyJtrUtGNGV8ccmO8JJxv9An5NiQU/GZQOnLbe
u4E+ZKjXUDf1GTrHRugx0RngAK4Vl+lpHMOA0BrLY5+Qj8OIBNe6jYVivwjvSMS/w5p6c7rSkfyY
SJMYkla8MP7gkniShAqOENeNz74+FICmIfM9KvsPG1L8U5gDSWcZyVkglyL9J5ylnFoT3rEe3Iih
x4/JKkBgjx02AJ8J4i3h6uRT2lXMZqJSDpmo5WrJuLTGBFCP8+4mTn/EC3m/2Y0YmasIW0JalRFR
eLmRtw15OaZt0xVgFxNwTmkBPGLxjt5dzFu74YGQc9ypcz4p7gwJwPQ/Arr/LftR3TkD6STbgQPf
bsa06A1tAS45WYBvt4FJpsWTKh262CcVlrAghegv0C32gnXf7LiTGbGsAERiRWFwRk0ibjJNeuFH
HOWdv9/5qYevIxA0mm2XkxvenaForlvhiXHkQN5gj9un7dAgGQOTBWUq9ZHjkPE7I4F1+DOM+bhJ
Mi2x1rP+NhiXmbZ5c/GqhVd5KIYgM1s2IzjS+nqw4FTNsTwtWqsjwYWadXJK2hfx4GSOSxwDoREZ
HRHkJF5qmtQ+4MTsC/xeQS9MkmHIAix13oT85hiqvwgdhk4QJSqDW5aN0Y4/AAY7fgLH7RR5EYcT
8xVQioyYPc/eYNICYLiA+TM7pkHfxZljYdD27wJgzpYRTMEjTFGrsGPRznyMJdEjgF7jzNaHPUA/
5io5uITsJdVEpOtfncltSjfaAO0A/yOtJ9KYvxeyBk+2D64oVcB+2IGKM+e6PuhbfFZVo8ny4vhR
M/1M4/KFN/iBvwf+4L0R2mEmEMJR5LE6i1KH9YLaGb+vOgIAkBLcztRVDG+KNopTFEk7IuzNok0f
5gsIiyO5NgMbqf2BKFmmwpAfoXvAQjc5lykbWed0EAFkwYawrAsY2GubUH2jC9SIm/M1Ay8h+ezS
f+ou3WZUwUt2E1D90luYQJIR74LVwVHvJYBv/ErhKGnI8lvuf7xfKVo7HAehmkNgMc01Atfhpk1U
B5sEYCDJQGVFQjDiJcIlTxAmTzilZfAec7MH6f8oCUQkoz3s4TeKb309RmhMuRKRpiCfUUKRsqw4
sR9KTleFvwBvwYMGEw7xPfAx52MVUhsjwiUvOkwg+On6uup0yqh61DeqVaqh2ucQZkYWoRCmJ2Bj
BZSFklrAE5oAqfiH1izek+RenkMdDHzDMDmYLf9mfmMfbgsdiaN+qJaYMyE67Ub4VJ0Vl0yfLjQp
uRHg4E8kw6HLfewxq2XYCfMhFJMPNn2y0ycf/KHek+X09CS/jjiyLmiT68C8L9QvpX2zONsxUwiC
CTSULWYfQ+xW0ODSFQ7ST7s/L4HAPZkgTMcnM8VBU2yggDhZ6LIWMMogISaceze6r/+GzOGK8cSF
sEfaRjwJIVo0Z9vQwV/IzhYDu9HWJ5z7e2ZWkFl73dWWLh5HPLILTLwQh3MlnDpYr7fcrR0fXHvC
0nFXTNCCkWCH26gbCZPbP8qpHWkeJjRDKl0EORir2brlNg0c09d0Xq+RtLO2WAqQIaRxniBWJxqe
o0hwWynW1sM6QKv+1+QyqBsmw75p73YqloPGASc05LUhpCaSCDEs2qStlZ8Zxe6oT9BWozYCU1Ar
KH/xp3sDECG7Y+lj6CkKTgsJeLy3ewaFhIvZzS61OACfYjn2d5mLsV7PHeKuPNhvKbDo4Z/OV7Tq
A+gPVqig45CwR//gvPHfDGwNDk4sodATyohhH4IPGZL2igwNXJshQ2hsWGm/pdZK9RlqhOhk5cl9
kqMEGBEsZeUvUpksiyJ3GG96cZMam9du3EJ6KqlcOy4jn9omlbg9gxv8+WcvD1gej3oT2Kt+zGM0
RtUfBMWYwGTedzJTlZqeJKihT0DrWeBsY1zr8JajGJAzcUReQXeoGW9dOH/KdbkLZjh8u6xyGo7l
0KGuoRnQwNFWx9BuiH5YxU/PDs5jvIU4Mfv2hPySmknljn8plO8Yyxl2YoI8wPKmqSDhO2Y+aPZ7
2tbDXYC7dHfdx6BL76bwR49Z23hpyKpJLzkZR0R8+zOLsQFpMgudNd2ZngL25ot51wRKv3D3PUXD
vy3c7nEKrKvUSGgWctEOuxQ9H5KEpXeMogixoU822lDMjaMMmhDS4YTW2ObYE2gioVH6c1F8SIqg
SPqTpP2HeM9KkAf5IbQ68iW0TW8rHF9MJ/vJH1t8co9VcPI50J7QjFAHGcUJg2re6zbsx3XNxD3I
fUhtKPadPs76GdgbOBxMDhQKpApHiaQna9xtOtdQY5oUiJ7dLK2ARze7G+c8mMw4bOFCHAV+LYw8
x+5L8MAEGRIaJVBgfujeStHSyUK7guA/Q280q3hYJJV7GUWES5c2vbiUjwoHdvojOCu3caBP7I+M
rZ/F32TCk6YcRWqQtlbEIVFyvACoiaJQLiS0nrLfLN+StD9PMn9cosSa9mzaaNvg6Lt4ChvI7uNw
Jt6WVDcQWejwPR5r8KJEIHvqWSNuAQFp8uWQU93ZmcQDBRNcQd1CK9DgPL25a+ggfdITyTcBEHZO
F9wEj57hj9pljRViydhQnroM5E7wcxZc+xEiWEV5+Zfl51A0EL4xfeU/qa4Is5xUypvcgQ0H3iZm
wHUg3fpwIUfVQ4GXNNzPEIc5ZClzFMFSc3aD+vxmlhCQCVoKPAewCeW1d6i7wV7vKO9kvo4kkldj
oUQTB3mxh/7vnvUxWSaTRxi1Q/smQNbijwJDyEJpAf7BHkzC0bfLW/7cmuMac/kG05rlJznEQ7ZF
V16YreH4ArpuvIVLZsBe6T9qNhVD9vLT81vPz5vEQx66tZpPoFY9RxzbY4zLC3xHvW9St/90XyoF
DtZWKcF+B5kFTBsdMV9H8HTrIYLYLvQ39F+9RaLVFRETsxjvHNQz8caBJdRvqwT+4Pd7zmGUckAF
JRg+D6G0epzKRGJiH8gJY1z27u+Ipxzj5B/X+NKndabjQJ4MlR1R724IskgbjxGABSuWGIqhz1X5
e5n+ikiBRufP+GWGfEN6JWfcGiizh1P/zRK7oJPFrQiH+nqEwkYfeYS3Vgq8RVXD2QE7foOp8SZQ
vj0g35lnIqwR8UXYS2heQw/P62GSL24dBALIYHaZTkpFssLo2flLPaY7d4ycOIHOJKhAE3Kf8hd8
JIYSrHVEDfpeJlMU6Gzy0ihcUJiHMe6N/LvJUlhfDTz7dgGiFlCBbmAkovAByPWRuCKAQ0LbQudM
bsw8AtAK5hy8mCx2N2DoORSkfym6go8ArqD/TERfgtwDrYRufNRj/TAYtfFAqj1Gaa33swU6Q9WP
X3CvvYVBIQqKQIlc9WgqqHPUzaGPjkkZIhv1Or7W0+saBWUx3xu5hJLEH1cIwBvWHGeKr38fSn8e
7YODctYIpFe+JIrbYo18WIZ9OjFplO+uGTrFEc9kT8qQktL9WSMyMMKhFYwgI0kZeNSQpmhT3kAc
2/W15UMEgdeMe3t9KSPVNZogNOtmqbRI6KviOGKVAm5RhGyN/sPouo0ug0LJ1bdWcTCcbdq8WGeW
IbfHaEkosZTcFCweeP/EQjqy02l14yNvWG3SqOkVR7PWMx+jS/p8mTvScuu9KdX+Rs+ngVND3WjQ
E4aVyMf22lAJFtLs9y24pV6VSa0mqNBvTIRFZQuupInSYORkWAxUMjrwicWDuUM/UxmzVmpLXkhr
biEqpyVOlwx5a/FN+JXj/6TtkQuPyATghYSHfrNhdOAYRAJDDR8nLNyiNXCrSbOhetsips+Rz8Eb
i1TqhF5REdVLIlgV727+qGoaxQX86B21QFTv+ggU6CalI4K1zQbY9w/MFss0ClOAOLA8u5X+UMXd
EK8KNXo5WdttgoDJYftQ5hk1GKcC6RNtBSRUX5N3Cw+D45kO9oQ6Hn/i/pxDIlDkkK+sFAV054eT
IJfA9mRDqgIzCGxURzUo6ugRoWkXHnAwMwxwTw5IHgyxXhyyxO6zAkZqRVlWUfGwK0rhrS+oS0va
3caE/9LASJPspVJYFtOMAwFNWcWvu8ssxwBwssvpLoJBDHhOf5wKuz7f/AlGb/uaUOflFdwW/X83
AgGknMuBmRdvhcKgvCj426vN9nAK77EpdrQknOhi5RiRFFK/cvEpnSN4GPmwwFEruqKDvYI/gWzx
6CBz9fbFjCuLDdy18S3g5rgAn84V9KrrD6oc82GfKp+iw2hCGG5f9v3h4pbCmu1Q3XAWnQaid6iD
BjVpOaSiu7b0VoMypc28QNS8gIGoauFKu2+YVlb18jzknVz7qnqYy2hHODI0pmvBCevbyjxAHdGM
eDbqxqKTUexqVPXfDiDtMK2uxgjFyOTYNY49hiVdxwUYDnJIIhCl04iBDg+TmKlP7gzKcOJ2BL4Y
DdvUN4+TFIVkTjigUv1iAw00R9mUXwDGck56L/oYyB9Q+5ZXm9yStJcCCuhOHl1jS/sEiHB33JCW
Nj5MirubCHQkG2FbpQypMRKfYlcqWY8jX2Pi3IGOTa+O+I56bEl5gjGK+jIKIzDbwljVwj2TbK/o
MnXJRHG3G7rF4A8QnoSeIn44xAh+AiB8Q6vzGOvB5kMYp71V2J2TWcMaSa9atGVTrk7Y5JKD0FOT
P0fA51x3mAJkeISWr2rbdn3QlcXdewF28UAE8BR8H0Sto8jkZIIB9TzgCFDr3SJukClN1p+MEkP8
h5lBF7cl728zva3nvJlpo1UKzIDi7uxspLSSugO0bYKmWIi6UXIN028YyYmGh6f1VI+TjyHQU2ek
rOrN3L/vqtrsaaD+zP8okBhG0xSnQFC5zd1ay4/mdUDnYWCouTvwNrrzBKjDTx5ICIElhqMhFvLe
pgXBDVtFrt9X1O11qvMOSqTStIFcI4AOKbHYFrQ15CmoCbo4IkpAofg5W2vYwInmrt2h0DtMZNPf
Z3311c89zhAaQ1WNaCy2T/rwOhFqykGYRIyAfMFmIu7OY5I9jhe3x6tg/CHXjHIDiISysQ1Yl3QL
yS4o9AKQ6zU5iamAFVBTkGmThdH0Q/uHPmP5VesgmkVaIKpQnAc9jw6K/Dah8RT5h4cXHbmAYIKC
BCLSi+4IDxCcke1gVGvbhMytKTxd6cutuA3H5aJwfQxIRllHQHbpHlZitPyOI92OXVdmSzb+Bn9U
tjYqd+SDoxHCDBL7OReVJ1O/NCig4LV64diATkY5b80eDJ8FpOc2HJghf/zypjRWgCeiYTEXA/RX
zjlE8krd0aS8xC/HmuOoInOIJZekPBDTG1IVLXIyUeuM+EbMzSl4AUuSzpZd9LDJyfx65MtPVUDh
pskVfXQjAS0hc9ykzt2n3S0s/hgJoqb+3SNVyRZYbQHMfDgESR0ZXYHISGQCi2HOGQ1ZdfrjVZD7
441EDvTxxn7f8W9+dvdIgRHVnIaa+hF5JSJtUnGKeu3rl4pDHd/FkZ9cmPaFZfOxYWAFhNTXRpBT
o2/CRTM7DUXyPr/LFIr/ijEyqkLu+O5dnPeMEsrNUNHs0/oK0Y8Pc3VcClwOfDBPE/p4DRRyfY2B
UhpEiRwfTY/Ng7jdZhuZcjAOxR/PdjEYRfzu7RlK8AbSBWzBERd9aG/HMoI3KMcqGo2cmus4rQju
nTjFp6Ba9c9TyDbrxoF1X/FIPS+IJ20sNdTZoV6nt8hJ3nKw7TZHNUZ1DSTBnoHfOfDVpFq1P1mz
YoPL6IwVcyIMGth6cJg4cq5IchusCX72xctPHHNfXsFrclYHzonn6Gl3OT0vcT9/4zI0DOKjaMa4
R4/zTmUL09heDKlFZduiXa2ngECmkpK08rSQJA+aDhGUbJmOs6xckPEgpot1YiuT9j0YAgozStUD
ay9RHYdZXqDW1ACsZtKEcXdP3tMzfQ5wBECird7PvHLZWc9sbUBePyOxgWlFNVWob9wPUNHLstk5
ywJgDG9wuqvznYewJJaHcQyRfEnbJVcIMTSuDw0SbiSP+Wx0H0D/BejvAxtuB/kKL55mJ4pvxoez
Yg8RIiUrNF5J9pDnXeKjh8wfrB5BI+caswsRbNARlWUFnriUsm0jo/oQCYMAsCD7/QWcjrxiBZ1J
uEJgS7MTVeCpZVc6ariK+soGgDZZ90vabwE6Rzxliv+C8XpdhL+ajecgTt1MqbSgP/O8tKn2Qa0a
KoPpOaBsvw1omSBJRBjCy+M9UaLyirfAptIRAEwDTEZbAi7hgJXJnZ5mzkFYp86EvUGjVgNZHOlx
CqyTwgKnacfi2/jFRkQZlNF08MPUnUfi+VVXZ/ls6R3mFyOmuW1BobP+X7Ljh9CAzu7mjN0qauZZ
8MKYCuxeR5On0uQyGSOpRe9Fi6JBx9HM5/jOObvrmKjxgWw7sQt4hNJoRJ6tcSR8qC5SDFqgDXHy
RB0cMAEhoBiDUkZFypobS5cojd3uuB/QDh+R2sf/7YIgwxwwEPM1EOyztNF82vm2Jw1F6XZAQOKw
pNHFpSInfPSGMtRtb5SbPEeglCJXu1jfDYVVsSFvl0LwGVGHBJR+dBc6LPaktFosfic5h2mK/wLt
wiQr6UsOlPNSErYH3RpMRnKvmzr3le5fUnzhFzJDxm62hzCkitQKrJouF9aOHpdEIbOategieROv
PQcuwUky7nN/srnLbIyAseIhv3RPEVc06+LyjMUk8i4eevoFJS6J6k9OL5+MZxzP7ZtDtJO4Ci0H
Ks1BNtm7PAl+EB0BIW1nXATqS2lgpCjRMKP3vM5EBA0Q3xMOIDmksdWDUGcBtHYWLS3cQ/KDa9L8
Tpor+kdjcdczIUgZyqWI8Cx32ilBNtqgOOG4PKumzFqkzsSoSL+Yh0m2Q5gPwsB99gkuY23eJlZX
LF7WmfXRMypQwPeOeYGcpwVGmE+ye+KIcONdgj27Y0ydMf5t3DOdGBxtIEtIJI92jVMCwnLnwVtS
kgqTCnXLWyTd9EbyFAk8KToJOdT5Y9IxJhz85Gz8He9xGUE8S08dPTUCNHy4gXHF1q3YOzISMOMf
1sA4tMIVipmBNcD/lSN56qPJzZEJ0Oxs8jVJwr5OMtTLRup5InL+daJxnxzSPkjXHKb/wimFLpqE
V5G7wkdxnwjoEcKDF1AS8pXhdMqXMVoLY1f5mJD/Nw99A+E/aoKc59AGKEqYoGZkXJ08iCznQkaM
eEO/NlqAbtPGQeeBLhInaVIYDgVamdDTulSjEasFFd4YBkSWn0qANgAHuB3HyEmzeVhoVlAn5Ajw
vaMzIjVAvyXD1/gVRSPWvuRy8mUwNKOIBb+UihVyjGcJVELJIwpCLmqUUjKMlhTZBHcuIbBBhUF/
yULhGeHS17ZN1Od1UF1lPIkxpw+EF+GaszLLLvTqEt0TSoE8Z6k5BomTHYAfsu2gp9g3UN9wmLgX
H9AHtR7GJqb9DPvuELaWhNxgMWcZq4B/SVAy6VPKCsIzG46AyxJgWaPKJizfHXAQJl7xlVwHs654
KJKLNCxgZrC4TF4udUYCCIRiI+QvP2Zf73iSdUAaRR+1X57BpwXWFHhLOKRsfCQ0S8MLbwp4Wh/n
EkY5EM8UtVse1P9uzgtdbiXXVhoPQessEbHIT2HlZVqEAyK7Lt8D00pc5pbG2RdYiG5UU1ZDZuSJ
x0/ltXHxmc+CbeMv8LSwVk8qU6Tz0kfCO5a1mbKNWe+oT7gLknhRwbOMdzZgMwgs99XXMY02pE+G
RSvTB312qM+pGc4tS1z0abWl0Y03JkvnhX6TpiLZJP/fHgtNURQnqc/TJ/SxUmTNiC6BJO9XPdCA
xp+n1MCKcCqxgNfNUyWShHOGHoQG90S/MlqYpchr5CfyZSJGYkdYzCieD+ZhSEebE42WcuckjKFc
s/wbDrq6wT9sb9IHEFtHNqC8xmnd5j/8xp9ysW13oe7OzkYVZIDIs58SzkTDZ69bK8aT3Xhw8jTk
8fEU6CKrCA87++a03R5tWVHP7PGt8s2yeWXvy4kmy41+a9nRPFJ+SzokAeXucYixDCRZ5VbbdHQh
hIe6+TBvtUTFDcXDiwC1YX2Ox20gZ1ma7HliGI+LLzizG8ZjWZrS9EGoQab0BSmTg57lREhkdcgv
+aFy5go8TUUBZcd+EZ04UhGUo0uJ5qREIrVKOZ5YUvJdKBWYzQ7bIkATBakcZkuP34M6EqtfbBgA
d9YQwmQanbIaq5qL4xZSFhGPL6PDBMlLKl+CYoFIA5XspXJbSYIlKMuZOybGyHNCASWJItoumBqE
nYiPEPqbAOvs9ptf2BnXhdTNpOdDYrM8MSItPQY8bvm4M8+Mj5YnI5fHucGVyHM4KumClwOGD5ZH
f/N76jJBfGncHX4uuQHXSx7x+wNQeqPt7sK734sWZp8Nhaie5/kbz95ljfweK8uPD29ie2c2cHnf
2Y24Y544tFrhxbzhUSotex91N49uZTbWb4vGLTbGIQf+/0UEiQxymi0YuNmlDf3FxlxQkckgTg0L
tau7i8ug+Hsa8rcNi90nVqMyseW3FetssurgnN0ST/dDdP77mBJ8XubZPUTNaaeUePVRhdsLb3jT
3E1JdLv8+zDOwc4F7WWLYk+vMmlslf2Y5twRORs0h6YY1CprfDzln9KozMp8GJpXG2ieLH85ztmf
8kuuWMt7tlwn3Fvl1e2biT0LD6Dutey6578JPK2EZi6OrrqC3ZkL9Cx3ddb4D432NoPM2KoDPMQZ
yA7Jwc1aK/r36XDjZ3KjJvas1Y7HyVqfWy1lEYrkCchfyXN9EF9LmlahEcwxByV//cV+lRv+f5Xy
pLXk915SyR87RFSJqTtX4uzDqpRkquzdtrFdtY1+sGNZ7UJ5IMK7PMhVMiEsWIIZG595P7/XSTJC
LJYhk3eSGBahvTC7xEINqttsx5WukZz4CzSabUSobt89hrItt9aZVbQlW8E72JDjzKfD2mPposIw
MjkIeDswMMQrdjqblcXLv3wIFF3blQXajFvRzuZTDAnVWiQ5cRMjdZZgyWOgDOQW76bE/Zt5DD7e
nTdY92ikRrw2fv6OgkWieWdXw0jy7D7xhcX5eo2b2/hj8oqajFfU1GqO0+uKrIPXN+7YX6uXiED4
3TR6APew2Wi8anDpffNgi04b0RVUN1rc1YDHL663MlAJo9vVipPiB3JswUMEzeFr5qxpwzIIB4QB
jixIDXoccMvhtyNChgQcLFxAsDguHPYbTx5j87lmh/jszsNmS72+o8/N/zAgDvzq3beYj1ekzIIU
p0X0r4OvLzzz26mJJFY8x3vQ3vZmYcWbB3oLYezRnwGZQXUwHVLI8T1zqGVyughot55MQduaBf9t
MjnyYLYdbXO1cLyNd+qKStjpcgC9sNhfVTbefvD5PLz5gCeDhnmOoYR2Yo2XAc9e9WwOEdwvDTxl
uzt2dUN8y8qK3XN4BEeX4xMrJL3kFVHDT1t1E6vjV53uc6wdtsbzGd6dPl1maEjIDta8aLxf+FZi
Wr8wCYSkzyxkojrVd+pQIO+NowRXNCCwOQ3V21sssmQxkQxZWq+uG1laKT4PdRYfX432TE+uUpKz
8I4jEiV64widZ+pei4y/4EjJ2/H42xTDbFpOrBaDcegeAjxi7fairEMKkmHSS4/8eIxTSddAo5Vf
7dSTMRcSnmFsu8ajYWVvelkYj2N8eYL6YigXcKLI1Ux8/MX6/RrUHbi5w6DA+oVuQ8pq/EMkyScw
F+HC7DEqyjwTG8QBoz5/WKdSwlOD4bUsT+siPFr4yevqgbCGwHn66vMXowe2dlhLedCGrCWMWgX8
W4y+A9zIYNEBl7JLy72visrAEouyKVksuLbmM4QiNNL/zFJeaBZXl1yO6JmaLUNbqN2oZ5Z4Lus1
rIJjJ6Xm/MYX54luOyrUDfJycTZQYHGxDJQSyq8k+Nnfg9VlArdeS4/u80jVsdP0LZucUR7udvzm
eJs+Zzv71dXfnGMLMghQiG6yqKyjKl9Jl1GhdJL4L6af2xj1Dgk6zDKDSw4/i5hjBVvYoF/ZHe9H
vbHkJEfrUCCxMKeM8JZOfaJcO21hGfVjTc8CqS06/AdJVEw31w+IIbpdBp3J9m0dGJlNIyVKVTRk
qmCCxcuSvnGckhp0AfKXV/Xk4XUGnMFYNkGT7NGSmrW2ej5NzvELl1x8pgsmOOi1+6y988fdB/6z
09OYudcNfVr8TbF2fqoXkCFTUh5O+UciimNwVPzJxNQ7CYg67fiWC7+KGsp49LJsBd7CZqF+gEvX
eNF+WVnFPs5afUMGcoCPTTXh2Vswf0DyTJJBYShvuBmzszo81bOTtBqsrFeDhkis9qDDQRoq6/cj
RVHXIzZb+TMEjrKFWb9rHOk+Tn3giqBrenEfLBbTdsfshIxmvSa10iwweFwstVJlW0RfH1xy/fLt
cQa8xrst4B5ZG7nEHdacXSjOSkyKbT4GZB/bWb9rCth1MGWxQVYyRi7PTzX6oSyYKP6GLQuV+IQM
doCY+HKSMbEau/GzSCLRdrBlWceSPtUrNi+yQmqPc2HU8b83Mvx7+aqvQdJ3biCxOzMqz0ZNK9aI
8JI0MWJlIU0GL9n8pE9giXxZm4kNTELD79cs1GdI97HPrJv5+CU12mNEdvr/xNpfcHaGO0Z2s+o8
CAAo6+BPPRQHAgmzmWqGhoOiuV+fE/b4s6PeBDVLml1vyPm7Hg7R/LkEqlyM+kGeORvT18pJnf4s
byI5sFK+q2YAVZ1lpW2tX9zihmouaTEmRX57tm8A4nx21sXhPWigEfrriKJDFVrQoiFNtexP4ZBu
tPv6d30nieuE7wal3mVCu3gbMlu9uMq3yCASGLRRXdi9Z0JLI0z1Xl3+aOKgaVIxmFrrOhAvO5iP
1xbKo6OphwyAQriJwerk1wE1e7ctc8ZggdcAmnKAkNoCDaNYBltJ9zSgwd/5VGXV2cOB2smIGi+S
yyYjfsesuZ66r06M5oKs75r3FX2yHwZ/82j6DR9SkovtxzlGHWO2Ez6qnIDG8ztheEzJqYMF+onO
gSVGkTfVeLjtoEp26jOqMJkPONncW88IOdwx9EMyilqJwV268eAFM7D4A17jSeXcGgKjbVkPGgKT
XWEUtI8F/Sax+Cm7EUs4wSCJp6QsSCgK8qJPoXIMK4GUcAwkiNUCXO9KpAdhRQPynzVfnZHKNid/
KyyMz381DFHN3nj1+nq7KXOlXKYF3dBMLBikLkhI3WMYsqZCsfJfXX6jGyu0sXovIWeVBE8oD6ag
kVYziPqylETzJM77b7dhzMPtsK+HTTQJ8wXTDr+iOrrQS0WKoWeP2Unf5ygiDpQ0hJS3V0hNZaFS
HlEVNjMwvwS/g75xkMkR361XOe0HR1mHLUEFUb5k34HdnbcYnxEEC+kaYgVzkNORjXUfv54j4ihL
lBP31mTPqlwcCl5+1y02eFhswAkJBRg2GF0arVUzAy9/E/aKi876FC9/RktXH729LoPj322pKcyU
V1V08HcMoONZ4b8JqbQ3mGl2Nm7zvnB6gwNzDZJV88kZqc8RZ/irz1utHjSSNWlFpcWKLERcfgF+
SYD2JvawaR3GOGkzdL58qDLli4oBFN3nH0nntaUoFoXhJ3ItSaK3HLKIAZXSG5cRxZwwPH1/256a
6ZnprlKBc85OfwBpEF07w+5zwGxhPn3dcfPRUPbGd4+Q0jI98+g1gqflA3aDXtp5eZQW01tv2qkt
AVx8SFW1xki6E2g+SFDirpUhIhgorhINEVyN6hsMq3TVNRJWKPQEJIfjA3S7N1dB7nnt6IQZJ6ql
TTG/JFXrl74Wapg8spCgX2zJJ+D1MajBWOjdhsNQYFhFBtonA93bGCMdp8gJ40PkaE5kJDtYCQyM
BH82pmnfpIToVH94Kt6SIq2xPPwHyxCT77YsXJ4KSSmF7OOPws4nODDtf86cFYG6b3E9NAE++OWS
aXEeAAILWxEH3YMuHXpsHNityRaGxSVoLszFbVQS+Ti9kE5nEuvctpEl2laAGIBZxdr45pQi+HHo
fwHBhHzPRekhx9B7FD/AIQikZHSro13nXxgbvNorS+YhUANIvkrPKnCTRn9byooaAAOzFsNqfrl3
sCTzXQSmLoEeQmvu6VooJRoBMgIPQS9D6CxcEJk66Tw/oex9JKRqzcPTQ08LziNLXQ2PCc8cgMBY
+EEXZzcUZBaM6g3iX/foUO8aWLKAVnjRLo4fRnB9BfbbQdGS3tx5OJ+/ViPQCXOouin/3dDpMuoY
SnDJNBRvdls7eUB9do++7qKa0YD9NRNhvbquiA2CUuoRZS5gxxsLEs15+jyqyQUN5FaE7vMfhNsJ
msjn5PntvcEvynDh5DxhpaPvcYEfgitCPrr0Z4zeR+fVlwkeY7EGZeRV3ROzCUYcIbyX+6wxUYK1
2kNbxb36CDbs3VuH3ovgLYhxaGBsiprKZOiAHlTT7GKp++Hoh1jOucfEblzk7QdlKjpyNJOacfd4
U0VIVfzxtr3KJe9Biw7huYMzbsFmOHsW1Te664FlpDYvo55WRyfT+Q6a1H0E4tBEqt4DzVgLZ1Er
xVJD8y+LYv2qKuey7zfd2wNAwxEzy34B5bAcg4Bgwi2IsFvdiz0usgS9Wc5rnW9/CctVbNfqk3oJ
RhwKjGyqI02xi0uAxEuOcpm+XffucOJTMDHldvfgk6HwotXIF9Qc7q7eRoJjn+FOwPybCTiF1Te8
jurr/TvcFxxD54Dfhzc1o45wh7PLz0uRfXnn6Ll1NeedvdJXE+cLlxA0wPbr7Zpxy1DFgNYGIhGn
diPQ4xYbtYWMvjeLOezICp1HZrjT40751QrfcnsRyRUMb8C1nN/7yrGQfFRnP5dmyOzbwY7DDk92
aDtb3UW4/u1ijfJ4xvKKVW8hp52WD2tNrMmMRZdzqOZgjEu34osUefromar2h2sJsas2E1+Bghgu
zjJ8tImp9u2r2O1NbazfBkXhNDY3aOlv9/bNpq9UF+OUAxoIK+OoNMvjUsZ64XeLkED1dj9et5xs
S+qWxqblaEdFzHtT298Qz9dV88pLlj19U1WKitzCh1pZe3VX1arebJsKp4hJjfMvOPTMpmralPcv
TuJahuFEvfP0DFwzveNVHeo9nekYzUy/CJtjatg+B2L8hTJOF30fwNSyFpi+QG6letXUax1BLL+4
B13p+/bz4mNyNcSGYVECWAJchstbA/EL5CWsCN8n1j4Yiew50vm20hWGN5SDnxsYrONb5RtGWLqi
U3dfXzt8+8G/Bvvp6cJzcL6L45pjncOe59dCRgGTBfGifF6wcgQpgxcZhww6HQ/+seqREbP25rOd
Uw3Ktki77qgIqa+YBz5AIXRARGUF+eC17FLJkZ8Y4UaEGdzMoAFTXoJCYbE8O3MeMMMdMvQVRAcG
yvimU0tuFQWJX285V6o0v8EmbkaTe+WktbuPXTkM3XOWmRewInqOpNU7PNZ/lMwPm7L0rTdTcE40
hAnQMN//ca+Ic0gztOC3pe803F4Hj+BrcUHBrA3cHKAfMxfwJgyyRE2V4W4Kkm6Q5igAU1QcGE+q
Oz7dm0m1YVApBpfInJ/cXOvzZw+IWY9wQMgzcrl/6PMtmi7/z72mb8MGJoav9dUaszPaZBCxaXNw
0wuv5rFIicXfP8YoPUib4KFubXbj0VnXnjA4ZtEAymOzDGq8B3Y2PirXzhFTvUI48PtOTbVovakL
8bvEid1day13+VkRYoCFIU9hgIJoYkX1no8aYBzbo1oA1t5BAVHIckCywQOMDEaqoODgoC0bfxOm
aCZzf8CEE2+NvGeNze5HTsQVB3wfR4BTzXEEU+8pICECA6kT8ErQK6OvgQs7P1nbMHuq+7crL4wS
Or8+hbEmYtVcDrClIy+HorbSL0CYqGGFvbG8AXfy1nCxAfOEB2BnjmY76+CAVx1euoI0qt7J7MUZ
eAMNAkRyCd9t6RXKgmcL2G4fIGjJeyEwkV7gy2F6Epq3zq5SBLkCRUOFggQ6P1Rd0Mfy5tUtx9aM
sHgaewK7AFz0isAvIF1WE+pCrS9BWI7vZkUoL+wgrgYHHumBiWds7z2ZPIDXpc8vXfUZWZS6FGpz
3/nIU0sHvaKi/J6pkUhOpW1pkaOKwDyl3TW74i8X0IrXTyEVHuRGs0NJR6OgRfKDxZJjbT3O2qKP
NgdyKRWd3Ls364BIZKdQWLcIVhQNnW6r3b0lIIupHmqac34hrcXsWX1waEt/s6D6AmV3ckznO/0I
oINuffbMqVgBWZH9MGi4dj/ZO91hMii4wvvw4wIj5dn0Z6aXazFiF/cEZwtM6MFgQYE+vN2tjrev
W9ZDTGHzWscqweTghWE6GCjsoroNzO+wqWfLSx0EJDP2LUmNbxUEN+s0OR18S2BRT49YQOvuc3Dw
PpgZtB6eHJS4hFUUiCKP4ryXH5rkNx3HwFiS2eJB1ks/ENoksDWJjVEh6i60HWktSrwrnFPGuIvj
ftG9ZENx2103V81niJoF4i0vPwfFB4LyOnyRN7WOXp6yvYuj7PCZM3u3JVUhf4ImDwRr1s2dKra9
XgAg8Dr9ovHd02k30OM0zu7Mxe+w5uH+G+xHHLCHCsINn4etDu6w8t6LwjHCO1138KmKc72A2IvQ
w55ONnYsfvX0Fhf/VFIa0Tyb7XPNv88Pq0Vz3L10iTtrDoqGGpjF6hhc5PJ622yw76xNEk7xvAbW
CFbwKb6EgBtMjT2Gb+VbeLvPyVL7sMcM2wEPylYaCE96OHx1qtWWZ+u8MR832gubHqvk4QYS2/wH
2dOO0oEFxcDAZKSgn3p6cN0wFyWSHzBvRzhRuoAyebDZCmgrBS8PJIL87Gk1bS3x6lO2XxneXV2n
3I7pAN/uNX4DPf3pcM6b187DdvPrU2w270jfi7g09tC9L0mYHjXcb8vdQXBsRCZHN/wpiWWH7qw3
aLqvB/f8EXJEwiuGVUchTaZx5aHj86j7M7dRhdH/dIred3Hxy6za+cOSWKc5j5p7EIm94aBZ46y1
73iwkWyK4j9FznUkVizn/pdo5qD4wk6fEpoBpfIMD51mtL7kEAEhI5B1q+QK5fHVC/AcH5g25/iT
1vWuV1ShRRxt+g1wiM9OC2sD6IyudYQKaE6aJzWAsbrFGVwkL87nZD+im8+p/inWWFT+j8Dw22Hn
dq5rHCoptMgeiQOl/6APhbIKciFF/9QaXip/bXxcIf1tKTW4suFXbGJZeI3Jzkx5UmVwPizWKLtU
YaP0BMrZwUpmebB/QX3ZutmO3u1dUGZmrDqsnuP3KQ4aSO/5msEBAwoU4hpKIbZT7w1617PP7zZ7
2IN+wBzCJqPT38I5QJ2/f5oR7q7O/tU/lik3QGRM7Dp8wVJh92T4ltdwn6UXlOhyYVUgsBpRiT9H
0IaPQ6R7L87L5FjlC/hHSAi+gpV4kwZY9eH7AWKW7FRpZ4JCmc/EILsghwLPxUV6A2jo7/BxDmeT
ajF4a+rcoRotSWUpSb8Xl9Tp0kKiozVzAdyyGYG2ahTq2j14UUaiKP2CqCQDDXfI9Wzd+pknchCE
K0Z9KyQxMyI+CTImY6q1VVbceLfv5B1p7UZ68sRvBCQ9W+9Gn/mcA0ZluT9r4YGGoMnt+ZyTwZok
fLgenkccDlV42/cfYWuAwozLTjYRQsKknZST6zURKMaU4SY69/tHjPqBWXiNGsZCdidZwqTUCxeZ
Gap/ADisxxbPyD3tcAl0ooaIqTx23d3ohe1oFdar8BjUrnktpdgOcb/YxXissSNjI9+6WKju17ed
P4tuCzITZQ16OPIglbDhvotlzGT/yV4uB+SsO9uN3srqWxdIyIfNnWYhCku8b3hquZfwMwGlfba9
S66f1HrGPwXXQDTyjp1zAev/yhjERb7YqvwDRG3W69fBSQuVG2WI01GtwTnBCp+5h4pTyggfOLdA
0+WgyQ0KutKMZiXPiJ94041weGVcorf4z/Iq52C43wdGfkL5SJyVtw0GQs+OuNM+RfyGDEmEbGpW
TFm8o0Qrm37zNGpaSW1uVSgCVR912eQ3G1B9KfEP2CgtThklWhNm04ByJXfBPQIkarN09p1HGJAM
kTlMRLFiC7+1r3ma95YCmoy2RHTR8K69OjpusqQF4GWGdabl2Bn79fYeVBZnZvhpA0cBqMu4Mnjm
h4AutGdF2PaEvPXbTPVTVPig5wRwtnPPMtMhe76pk632uyBGB3kHwrSE4XdL6wlWOE4zn9XU9i5l
ts202nAbPoZbE/Me3nUkl77K05ckhrKz3mrJWAOQ9P8v9p8rnE/KDncyyXtLAN496L64EAsqczsX
PQ6ePVTjhwPFtUE6xmFIZUB5/5AkyiFR51f5EfqlkiA/fXv6jnfRHbMqXo2fqQFnF0g7CgwA8hAb
i7T+75vXEseaFLgwljlLTw9nTSvb3eLqKR0yTkS+5N9nzmMWsrYo/aFGPSMzQ76L73vzCrCZG+7/
1+pJYrnl1XYjUY96tEmVJZ+NuigdRUMWEifYI3y0H21zIkxZfVJ0LOaUTCqTRrLNm5WqRzNyTzi3
X7wisIfuVPGFTw12z8knCXxW4Nr0pProLSSsCC56AoQyBc0Fdx9qPzJ1SBK96fUIeaLBrUSeQ4tR
ZA5Qa2If8jUIRKV0grkLlFJ5AnIT+Y7/jwWu8P8flUf2gWu5G5KQCPG1KV7OlZiA0Swhj3kimWcF
RH6QiJAw5ackBSfTRU3y5bKdv3yOXF49RS5nglKSfFbBo03AiXEB+bKnBRpgM7A9MEppYVDb8DfL
HJQ8FFLgbSwMecD/P568rSwk+Z2nzye+88KCJ5XLkM//VQiN0Oji1eBa8S7I2vzcauXXNyUIgpIx
KqAK4sIj7kET4C++X6BkQLMfyH2I7qTDBQM+g+m3cXosroTbLEIDfDNUQAGvUIAyBqERxECbkfYb
rCvDbTCee5irZ9fw3gDtcfdNoVoJjbqXehR4AOzODqoJ7BbNA2U6SRPeXfJY7m+e390Km1+TeCnc
f1JE3grUnODkYDagU00FTHGAFAB//VjIKbg+kY5IxRacq5Bn7KB3Qo+v1QEgx1HDFcEvZxnkkNhb
XrAUVXOwdMiPqcFyCZVEuBIAukGLsKpQQkO+MAJSOFj3wI7niRM4kQ8ejOOeTAIpZ9Q5EJNlHQHi
9ZjqA+oKAeqFG7Qw+4CLZI4L5qg/XgFrtMnS/sA/xYj5zABpMUOkTZiih4fXElULnB+6p6OvKM5Y
nBh0Rffd71kBLKKVhej8wWGfS+U44Z4/BKNUACbrA0gSJWGmVeAFeQ6VSasQX4SwHAFizfrM/jwv
h79OUwyopAhJ8HiwMJrY7qUEy9Fnkob4Jf4Co3hyjSaQqKU8hcGXjehxKeZxGQ8VcaktuwQSD1UM
GJG67RRfjk0E3U131de65KYNoJ0M7nkQkBRnf3OYFjLLKuM9FqJguy34wzIdf9Ix6WS0dWlrTrNQ
pwHMbJXubkFuJv9Gu3EFxx5kZZ+ZC8PnfjYyw09kv9WNr4wpoQumiZk4PgyMrNReJvLM/8PRuWeA
T8eQCRAAb/1WF/hkIAO34dWOb3s6skM+AHg2kpUTS7baew0hvaHJAaqKs7S94RbSTL4ohsJcuN3o
Hek3I4ArK7y6+MaFD/uWqm7/d+8hw5Bt6c8+c+S+ipDOC+juts4DbMErEDYiTlmM+v0PXq5sEnGW
0PYYEWPYt/U0VHxJy3w6NCfsXQAW/EBYD5MoOEuBn9dYRyYFC3udniLz4+6du3MBc/YbMQlYUlBm
Gpif2XRGqw9gVHCJaga9LsrYFvUs0ADagX/78XgG9EXdfBBlVcnNY2gP95bmm1eDaUW83Bycxttf
VmyW52TQuHd7gxuFT4UWLs2nWp/ev6lw5X7L4ed9b07+NX27s+O4phGbmxNCBzqRzFNpJTZI7cks
BrdQxMDRg6f6HgK12/81wpKH06jS0f6PZ49poOZsDZ8WUv2bmGGTVq5UzY/gBnsDeZo1M4Kbus/8
R1DbxodttAP24n1evn0B61HSgVvXL+HtTXLHjBWa4ua7Riis1Y6h9W/qOUODWLs7mEqGtScqo1AH
ML7EnRtjFTqd0ZVbEdRPnS3QISYBL79Y7u48JqRrb3vXbH+vDk8nWzEpBs2IyTRgxT6P8omacudJ
KECcZDL7QxbziCFu8LXTusbxRPu/YYG55wMXT5w4OCllkYRM2ZuDwg0hDW3olwNlABwJHpdbSrCz
CdFIy1KG1WtyNLU45CV0NJ1n8nnwpAKqY/w4RzN7+R0/aMk4T4SBhEz89eYleXCc3quAxgtl9HFS
qE8mmr8wBbawYwU/KAdNcwEyAP5vvVKfbbuJVOid1es/VEuLvlp0Qz1xiN7nJaXxYn9pzhk79QQA
s/48/9D8tDxWgXS4ONvZB+ySXy8K1L2MEsGCDNgMkRHxSugcGV3sHwHl0mF1BAGkX1Sb8/A6n3ar
Hi1opk3STjYqsENA4wRO1f6D4S5Y79mAge8E5RVIo+gHI92wEsk4lMUmX4h/24HuoxzKwpxwHG4x
FqdZO96qrq58BsC62oXvaPHqkO3mJC/ku4NBYKtlTgj3lJhKWaq1YWgNkSFFgIyGZ5K06oEYAMGc
ZAfPsXzfG1ROthrsg8FMyH/Bi52j1g0kPI8jxCupkbfSWiNFdawU8RkUWfY6D62Ke4dXcpWo8yNl
JjntDJoij/ANhosXoncgbhmcl5yq9QU6s830iv8CN5JnxT6BEAFL+nlAEcur3kLTKlZftAcgj8KR
QPXE6KBYSgdiZ3pYZ2ZkHwz3lcWsHDmI5xdFiHNUpuU8P6EVgZwQu/vUDthqk8FRVQvAYTZBEBQa
IhWMZ1vwTXmALBhA+5gpCClIiNfBdxBEkhlS8GKnjqqLyNwEg2UCG+edYhwBvLJPp602JA7ueET8
8L4HJb+P9w1dvmUwYJSC7rs4q0dYpp/VnqNC+q5OLoGJzh4bTVrWNfEG2rDzQYOIWPnTadwUQAFw
kbQTulGH1r4Lg6hd1SLLHQMk3AnUszYUlGqxaHMrs4fiIwkZi4oiQjEGMaLTCOy/QFPxPmLHMfYG
HY6fHEEIXgt5BYfaRORkyUH2SY7+U0JZlkvCg5KUxEyBhmCQSZxn/M3n9CE3Y4UHJCWj7EiVJ44N
Rv/LjaZgGVAhrde0o++veIlBjCNXw/5nGUKvIdQoWBopUlydBEwgkGdRjCCXghEy97xenTyeTh75
olA2shAPABIqiAIgpnFgoVDibmOlANBn+u7V6+guzGCLEbeYy/X1wiFsZpwOHmsMHEfdWfMhRB2f
uXsAFroAtIZS511CTosBvWwxHaAsF4JdTTnnkXwiLz2MJ2SKUD9Q0QBK+yI7mrUlI0Tb8ux96C/S
WhTqC3UoUIJ6IYLeN27IagYeKd9sX6GgSpgBb/AIveFq9sKhqRnfu08Ma+dsvhP94Rt5yZmaDoTV
FOYplnZoUST5nU6PiKHHo9OU5GCFUslK6CQ81/Q9TmEnEZn5A0ln4AtwJp/iVxbjA/KpnFfyoGkQ
3NGYn+ABjOov+YJ32uDqYzpMokBEXhYV1WTwQgmH2yJgHnwpRl5+9wPO0zjbua1JkXF/VqtrG8fw
sTkgywjFPcyGOG0P6nQcnFcrmCGZRO/JTb9TgPuABdlKhf9Z8JTNqnfBOZXoTq+al0OUvQwaZf9Z
jS2miCClQJm0obqEmQYdFvnPlcAgjsIwuLnbJzgBHYdgzhxX1/otzWFuKnL+BG4dfKztGpagfgrH
bAzrU8v9E5zP4wf2eBH/7R2JZ4sAI0I8fTghxLl+RmrI2zirvxJ+kSA0O4J5faZbgiNAmkMzZKgX
Xgct55h2OlYXKLpBmgXS01nJwwYsU+tOp0BNdKiVIHwdi/Geey4cu54cKba5LJoPdXW6AufePj0U
lclBHQsw8k5RSg8bakZIlil0ikG8soAsUgtYYEUHx237hEHtwdOubWYnH516voldVXqOpOIScabl
u09o9NancImkANWQ0cS9D3cAkT//8P+VFNgUOncoZFf3W7mI9ew/tPE8QPdINwG8bRZtwyMvODKq
DI4wvZhuN/CrBnPw5qDzMtzK9iypvUumelG3zqwlzx3JC7riTBhBu1TKpgRDgYtuNgwcDMC+SjBR
rDRT1EkkkdYhyiZGH9cIFhlRl5mNegpgLcsKUnOEE+EY/Ud0hRZisHGGAj1rpRz9BNVgAP8JzVdL
Wk4xmHZ0bzGs0+51t2oKnseMZSIhqHRWC2yJUsH0GTOwYBiKsoNqS3EwBvl8vSoGrMun1+nwoLn1
vc60bqM+fJ3SI3p2LHr6dqjPGfN+WHIAJ8VkLYWxD2W6GpWEI4sGWgDFf4wKdxNNtm1BWfn2LEAW
rW+Y7DkvEbDM0cR7Lbn1rX6SU1fRawsGjWSJSA61tgduNyQVytDcnMcT1FibyATF+zvtqjZ+xvch
WcnBVgiOlJAYGEZ8GXvpTADVUeuZ/nbXIR+Zx9/pCC4NoFkOFkkh0XnKSW4WG448xeeWqvBEk56w
bXsFk/joOhKLksEOClYYgACRZeRBy0LFmJMW1YB5ksNz5lFSogpyUjyMgoazpH3+7RdUzTKrq7uf
DL3HiN8XhcsmvxVrIxgcgAxpy1sZDC3CCtxT6NxgNfcXT3hlxBIMj+F9wLO8QgFhxheCqCedIZtX
MBZdTghKIwZCPtFUg4hyrESSC9Ypwf4d37wPUyeFdiYy4Em9NxuSjKC2dg5EYEzavi0Sx4eTn5Pc
dH76yBGqc0kCK4x21692gQZzJZhPXkteM1UnGJqOt4aaRp/GjALmM1bwk5HNSD4KhxieERZ5+571
Jd8hkvCp4UCSBANnP0J9C+/hqr/rngghnCyCPO0YbgeQvRweoIzaoPnaCgzLaP6es8wlpTGdDVGK
F0ZDQDTPRaGBJ0KmAbZwR9DWySipw28ukLolYbrtkmQqL7mR7xkxfYBY1VzmzMTEWOHSs3V+mEvi
h2wj/E5QD9p64nk2mWAQ06bZIeTNcPUZjKWUBDTk1Mnl+2Wn3wQfgcAxnRBv4uXLJnqiu0DD6NNT
8mk37OPCWSkXEcVK/Sy88HoB0xQBpx0XG3KQkmr099kQhsNfDKsqOEpvSYQdijrgmkDohFqDFYfK
EOeUPg39QminCHuOXehdda8DmK89RnqyQAm3znpmMs4KnkupzY4O3ZESKBIXLFzoFR4fGLZthDYi
NBUg6oglEPq8azba7ADMSqG6W1JvvO4q401JM4DAYBchUWjLha9X1upzIlEDkVdkm3O2W5ZUzHpO
Jdotaeow36RKddVxQj5U970gKTc03yyHDWEzeWdyNEFAhoCOmvR8qffwMH76SxsNDE4vKMpNeq7U
17RAaEWM5pOih9x/8AVPDT34V+uTRRFQnwVNE71NpteipTebs5th7rTFoQ0s7Cfn4xpIVfKQqaBR
IhMiIUh1SQpZe21jeHQ0DjhJP7bwnPCe3eyzC0dWIT9R+LZkbTwy1uYLPt/zAKmG5A8ijYtxFs1h
TmHSh9mHVoZWg8YJbhOKOLNaHRU+GOicV1nWpxdMdhCWBRpdp+DCvJtPRHGPrw33+kVNaY13dzC8
Q8oxUyHqlEnEkDcwQzhANFC9I5grsmug3r9z5LwSju7kN+7dhmdIBc7Iu+uud+zhNWs1FfobEhKl
wUBAdUcUAx85B3kHw2XE/INSc2z8RDBZGQcF+DRkvMy6M+kRBCKOjfEMtxi455bUsy1TZx3sQCN4
ZUKMhUjd5LGg8joHg0EbZkJvm2O0zfUSTDi/oI3N0pUREVfG4gr398CZAZoyPKWP9/DPOGl2sEg+
gpEW8LTOoFKB/oYF/T0NgJaHmVXjs90aij7HUZzOeY4OdtyyEBsLpoxSQGpNbFFg4dF16QhrnSSX
ORfUu80rl05768UaZ030a0DOPc4mLme73ooXbh+N6z6cDVr1XBw7gPqXQyQmNUT0JLMFi984w/yj
gi/BTUiV8nQwLf5m45fpM2xL7H5+ZthDk/CFLJfDUGgwKOLhOQaqGIvfQYu4sXbAgZl0vUGFIJnM
wDcnceeEnhtjjdhaDwmYdx5/owKHcZewsEaSiMmcX8bGJzYYiIBwvDv3FbpIq8dObUOq90/E9b+9
ESLQM4SMcJwZ7piV+BhI0RpvSnGNK/nPteO1OruHmE6Uj0dKiNzFNYeJVVfGDhax/RZdDxJ/AU/G
x0nVH5HQ3gktVFHlY7rtvxZsBB4OX59+2yxRhKz5ZOU47/ge9HZI0ijx3Jxtm3g3er2E9TDlUYHW
rjtQ53UGG4S/bQhecJ6e6t5XQ8kLrwMB5UzoedOUhfchDQFPwrMwFGlAUVhwllCPjd4IK9EKQ4kM
NBJqPTxTUeAzw8ucpExfovJyyFiPgAEOWueZtCxgi8vt86YmSTkHaO42Dj7ddGKpdE0PY0p08JNe
4+86bMVzE9teAZZCyzhzwlwMcgJAIfeLq38TYC5/WgdsSvrtUPCVU1ogulcCmuIA7OKJyXGNxPip
fwXy+mfJznxTLPGU5r/OEe0mJ249AZ3gLcbgvMU13SVJoKVJMQIoAtiBd3sOXjuxTmti+hHU4Nw4
THCYTh695RtKqbrdfMgUfm1ea9FlJ4N4K7ydREuWInMOwmVOXzxtEtowdqTXJwfx/EauOmkxV+Jt
4gvTRR7FNkStMkW/Sj4phwY9oYskl3VSilcuHCVp6j5SBKDAF4neGdLN8Gat5DWExZ6dAXAeRhj+
3fOiW3PrOTnvWmEsh1K7CV5EhnG4Cc25UKLJXffQcwhf3Tn29sXdFVno+eSGIsS84eMs2qSXhFXd
aAZ6aUtrttUrXJ2ziP6F8i5zuihK/JzJUH26xDAkEcCt5d1f+noeo4ND0sR5iXYfj+aHWsNm7w73
We/w/WCqO1PBKhYDATTWcDp2zmMg3EowOY3ObC2UuRWVJ7iakrrlTGB75YUQD/EaPWcgXgmkhQuU
v59x7hDp2Fw0mqP4jmjETHo+wDZO7V65MCHWS44lIQ59VqBwy8QDzCX6sZ8V6mVJC3DS64/D1xfH
SEpYegeMnaT3PkJ529/zWr2LhfYSjbtubpgM52hV3lBRYir1FPDxzfLfGCrly2+KgwJiAcyKkGFM
EAonUAbJZcufJpM5qhwgfjcEG4+5cJLURsTXI6LEwVqMSm68Ijjx42jQmyWOoxqseNnu0p8Ps2Zb
9EYITiiTNlOJnNhvUdUiUkXIgyOzIlSC7IWPjtwcetQuy4vHqFN7cJcyXoAQR/Mkmy04XN0TrB1B
g78QJOOXBg/yFNrRiu2zYRJK7gIr4Mekc2sTYP60+5GiIpLi7hybOQSbTd9M4Z8O6dVzdLN7UDqK
j0vAYqnNXp9XnvSaZGZ5XSKzonbQgd3g1XJQCkazB9stZiElfogxy4m8i89ZixD65jLoWjT8Ubj5
MfgKV0ikK1ZUvKNRR1SO6BN0JSvnoPtDiOyIPzOyUcGGb6PwRnJcDjEvkY599ov10AYz6T9Coz6T
lFGx8G6oP65kaQmXekXfh/iyiWnKeDj+sgow89s0bX5IBCForm9Etoe4LPJ4cndIJrn++4ccdYuU
j1sqLULf1ic9YYozWws54O/lTbcrw691MYkcaw/V1vtPLRau9Q1zN6Y10IA+IUONBybwu+7eNylG
NCohts7FxwnDXOi4m3qio9NS3GQewe8tyKSvFzWWoC7MjNn8jAQGZ7CsGQn62c7fkKeO74UzJpWy
etKqzjOB3ssYHDHFzcaViFGjJc9/IFEYW8D0dH8CcJ1uiSj6/hS5ZGAYwoMRrYnQRgWPgowcOdEC
5pnYlolreJ+lAvNguHJfABjXpNoksSv6nitaMJcA1TA5FrNk8v5BQK2A4ulETGWLsH03SCY3PNHY
pX4my1yxqOMMWSwmQc497lMDZv1yxEseswy/QuikrM+NAO50KhjqIZLvJgZ2AARRIIJ62+rJmpEb
c/NBV2HaksBCUTsz4KQh7Tk70yIEHii1jdTbQq5C7EBS6ReKnUEtOVV9bloFN6ze9D8XT96Q4Jbx
b/pi1WRs0G+p+SsYnBuUsEH2q3pcGcrSkEPVg+aUB1Sh0OiOaTsVWzq6w3RCbmbFSS5tq2ByT+ZA
JOqk3XNQByw39iW7Ub1AvwVZY8HFuSx6qpO+0Vu9u9Renc5UhNCmtjOVA7Neh5s/G+mQ/tx5fAfn
IsLAwvPiUX2g2G33Hudvi8XKQfokZe9ls92k+Uw/j/ahiLI7I7FL+HrJYM9ADRFvtntAS+REZsbU
ZlYjMSXnkcx37xY3jwsMPhkMhhOi0x4YR8n2pNTI9oRehi23oCXR+upfGV7733lVQ2DFG/0cPIxt
KN/6ieb76hfGxKwAHoQtGSU/zHxGVNeQLv6FlvFHacs/dpV+U0cU2lipuvrSrvpOYHAV3CqD5e43
NZLSkJYkvTleZiSU3M3xSK7nImQpwzvAQMfx6FJXOvNrelMkGenRrUTJicYmC9UNaWFCF3Nt52m7
h+gjnRbaKr4/eNPZB5/lg3BvT7++ueAt1JO2xKyNrLpM4Y9Rso/KokN/hLmxSG693PMQ7+Wrf+S4
JnPfxCODVgGOKaSk35tIFiUkWCTrtEJQ4bMwDWaYfWibrln3Eam3LIdmC7UwiIITJuB9olkd/94l
9uWgdQSHaaeMPRghG0HOZdMb/3oeFUVII/fKVdDglZghynPUoBx7KIYjP/rT/2MEgkeoosvFVhPk
iodTBc0tUh0a2BR0CMGyX0jaqTDa9C2FLtTuU1OjfZk3tz+FKYYposVD15oz9y4bwiIRXYVoloAi
oE/DNYqNABv3F75QPhF3JTHJIORfXSl0P0Gb8oQpDZqUG6AQ3CNaGHSmW8m5BHJLEfigIn7FTDuv
RyhOdPuRKqG6J/PGbDAFtY57Z9TORPLNo52IW0B59HqiWyvt3g0gYfaEcwOgLLQiWsFACWz1rVMA
a4rjTijnHQw3kUsAKcn8W7Uw7yGjjREkzismovRXYkIBAID+lrYrAk9HN+UsS24bWgwjTkYCqUND
gSj+ItbT/oMieWbfkNqzmxkKirqvqImrNtcw61/nkMqgYv2Ekt4JfdTp9JGgq41k92YjO4RJKrse
WSr8tLl2HGQBeA7RVNqHdt6FDsc4rFO5fxTBtFNwMkRhlFN/VMM2AEi5GH6WXojGestFX45eTs3J
2m2k4+qUzHW6e5h+utTjskQOnlTMG2uCjyzNNoDtWQs/qwTU8E7mKvKYaBSLHmOHuUC/XcAM47xH
kxmpDSEq1pxqOJUqnGMVarTvcoeAglx2or1CRBeBJis7Om//a/Lwfx+avk2YmVQm78BQYms4/2l3
nQJkfH70NEZ2jnvYogvB2QwqASIJtYsqUlHIoKf5+jJjfAZHw9ecxpxhI81/UhRKledqi8PwqNHy
qw49xXvvk1Rj0FjMY9EIW77F/PjuoqTP1sKwcPJJlNjeIvNGlEknR8ha5PmygLUUiFvwnYlhHuyP
qxqsBVzjgPtX+LkCC2kgQalo/inWFc7N2Fq4BvL6J/xQbgzaeXFaLTis54mAeaSI5WxC+WAFsISC
3UNjGZ1OkdDo99EVBGi+atIRAmTAyeAFGlm8CuRFYg4tDtnCR0GfAMU2ocTaM00JsPnJGejjYDxS
PGpp3MG75yAVES/B4nD6hshh0Z0PSR1Qw5ww3qZ3h+pslvEHACSEc4f8ELreqApiK90mYm80tAd8
qm8lGzSwOgH9MEZ/aXrg0/QZrhD55MSEfsowFd5juz0ONwBF0pNUG3REKX8Z/XHuYNYCXkg+L/ie
C2WGHHwNZnk0VfuhywMXyD4HleKIPqUkf4zn3L62YuOIthBhXkP6eQfRx6ecbZPTkvqqSXM5Q7mZ
nJ03YKDGch7BW/DqhrK3Ki8izgJQd/0d3n0AF2h5esG1QCF9PYjuwXAwm7ydRm/wQyCyl1n71EZ6
m05RzNrwgpYaRGVmLBhEZ8iRSTINgiGjfGOc93Do0r4BukI5pp0AaAgwzWWAYBifnWzkd95WKZdI
RGKw96FowccuPaDcLE1iqn520RgJ0uSv49t+l9uPkA1E9FBR2Tr3CAFXMfqS81TjF/QXOWhI6ESH
5o9bhoxlJOL3VEltdGeIWEh42Exj9/1ht+VzphznHZIQ1+WQZlvE2ZV2yYaDnQwdFH7REaMiigTJ
FFf7xernYaPA2uEGPzlTDOkuZ5hkyrCI0RZgstjJ6Dp6CVAuhIPFcIqJ7zrCXwuh4Lk9zrIjMhg0
X1OIAd686Y9K+mqcfgTBZi6vdKJfi9olq6ZxcLq3zF903IffDjesRtorwbyxxRIFeR+PfnT8ijJx
76F3O7E/zlzjbMT6b3wTqCCDyyNNQjyJyTeQW+uQagONiaYPyLrjdkaQGKWMNNJZG2lrnomL8ILo
upQw0n1bR/Hk6Pl4a/1j6cyWVNW2NPxERiiiwC19qyCCmjeGuVRsULHB7unPN3Kf2lWrVuTKTBUm
c47xd4PjOE1pv4TOZlIBd6Iznu8pE68Oc+39oku54FtQbYyhBbslco+TkrS4mymIlA9ifNKoHWm5
IGeH/1AcoqxG1g6Rzp1WyECgz5BT8hd8fjbMZ5BIlo323wARV280DYj1CfV68+4k4IMy3qf3s0J2
aMneukpfUV6d3vhv3q1MWiD7i2IO4D6K3EQM6KfsD976HJ2rNVUdSpc3lsfILtcKmUjwpAtK5NyH
6d0y8VoSbcnq60Sk9c/nTeWxalbdsI7nTHnOCNBHckl/ere9Qci2yXNPVq/tJ9EyQ/xINBSbckm+
AtwpqKQ0kVpjQpNIRGg0AOE18c1st4rMc3aw6jFnM97piCarFBgC15qZh7RPyNko+CWOuEXu+CAQ
vBiy4Okd8ozf/lxwEt9MNjgtEx2kyIlvnLcZI1KyJFFxoxJARuyC9MQCIB8ZCeITZssCZUuUOfLy
UpzdCGU4/T6Z1BLdkEbX42hd+1wEknuhQgUIPQfzn8f0x51rZqnR6zLJll//TUsZKRN9SBU5BPPd
9O5E3xzB1Vbs0c8NIyI9ZnxQ5/HJJZYpmi+FbpObtO5icDApLXxaBtFTfn5xlx7B/ABjHeChCR+6
A3qMopKOhaTwAU4nIlHoKsokwkyO/le6kyXuNeRS/OP9VwC/h2wDEU+tQCx8bg2hAFUIBxhDFVb6
vACSRxnhJtEFTzs//yPUgmRUXUcJnpZ1B3v6Lu223C6pHAioY54ObMwK/U+BqgJElfNA0vXGz+CH
ksGy59KJCR4vkgTRHBXPyQgpCnpLD03l9OiYkxQR5aJPPUncLQwawCxRKVLmgBC1jmbaJbAttVWe
L0eAW38SsnvKaEKnww0WvNFiK7Pt8v6xiKwSukoOnwW9OB09gapbf11WeN9sOFG5qXLbJf9xTgpg
MCYNlyIFBj3uTkS6UH7Cx5zvhCZfczB6NB/Ut8XC67DxWaTH0tNGEObEVLsZEIBUdh2bQokUiBLp
BdemGDlUesiybxT6wnZKM6YRmSsZlCvVtWpni9cxNJHPyoqTTpmHi3wRSSA7+jyHbOtkbbJhySwu
mToNyyAtOlsbZRJDygE/MuZskSEQJWfF5hh2eGZ7C7Im3I6r9z2kCiQpkPV2errMx+EfMGmk5f1m
2ny0XjqgHOvSMlqDdNtdguusq561BUchzx/lramTUk4ENLOKRJS+hJ0F1P1ABb9LUWWILmaQzIAv
jx7qh/T2i8crhcFTexSzlDmcQgAsoqHVCs/hSV05mMj9/ZgSwJhuS16ebfBoU2w5TiN5IvsBvkEJ
3r8vva6Neq2jc+RDdiA0PEw+DJ0GmCZjKnvjbANf63NMIwtZsTnZ0rfsQqnnYdLpSN32lV8RkRlj
pJVIR94eBZf0iNTz5SmiTK3p7AdmRQ4c50LUW7BnkinEPG/m9ry8KwX+odgSMALtIKCXee85tXcX
6U5FGpG1PYI/WMMI/oVx6zPUNNbavvowIDCPMiJHCt6/jBbYK1a+uDytkTrnuaXHsCjeQIbI7efY
561n538SRArM4n24VIxobyaDD59uBt9LT/Sm56oWI8tL/3XQFBkW029b0MeFwxXM1gRYCyOSgT76
OcPBVy/7cbWW491otqPE9KRKQVwrU1Ei8tXbD3vUzWV0LQV/zsgU3KI1pRYlzZKi0EtF4Dso4GFs
wV5lQfc+6HCcuPtPhqtXKRf9Rrix/8KuQJNDTU/IyA+u7poeoTuJ5ipANUF05MdNOW2TtayGPuXb
t+RhkiKSqbXAErfg5zjCchmB4xCw7jDSe8XgGu4TQT13lqSbs03yOI1p8mgbAylQebiZQQMyS6nl
TQYT5sQ5XncuYlSZ8isyr2yLIAis2affIB6O7N0XJxHp9+ikROmSjPsR+SE/xM5Cow76toTfzU8r
3eO758SzE8S4buFBtxcEy6xbpPxxn91ddHU4U5Oh9HcyNenm0nFo5m4qLGzzj4rqbS/D/3+qsosu
jBWBDKhBVlJnZEhvUXBxvNDpU6+qVDcPlgWDF1HIwfpxV0VpxpZscaGZt5UOzva/myNdccfjlMqZ
sZvZZSlDeWAwwQLRib0dgiV02F+HHqAW8OsD9liC8XU1MLa4/BO8YVHd/839IiD+6hxvZjXrMqAD
BhrfPXILeqviDSUi01KQKkDEZH9ja/+ESESyc/W+KTfG8p1Rquaz2QoIZZvZwPkEPYhfEQ/WEpXR
aUW86vvfSwoQdWJlZArtPh766PMG3ryRUH1CX9CQ4V5UWK0Fd43JTFQElFMuQDRH1JkOmHPbipcM
XGXnoKTkm0hJsvcz7tW5z6es5zIl7A//IfxtKytR6tbk57MyeBtniUKLEqovTitrNYD0tQ/+Y0Jl
Rw2NbK088SAAU0yzNalTZEVzNr9NRm6E1GeIqOeczZEN7s4Zwl85ErOE2EGbfpsSRraGyo7UEZ0Q
ZwhRBRezvIdAjDkzozhigBuJmDx+rdZ5koMRPRa8VnCZgfLWpGnA7r1Fq28sSDGHoWChE49oUdu/
cM259vzmMjR52ZCnU4NhthyNtBoftH5Mu6KFZoAyByXVXmaofwA/FD6P9FUOCioHof1eEdNZCJSz
CQbPURjDtRt0ApSnWysEapPukI5ie5/hHiBtDmEfSkLAqYObb9+t3ccPdHX0iREfNP9e6mfnnpBD
kSsjbdEQzu6o0alEt/ydL8nKN2KwTRKvYJ9mux5nUNBUZL8eYoL627ulX8Kd4urAewePmmvZeIjN
T+Xt62oDp+7bg3Eb9sfD5MmIKXQvo+9cT9SE5rbssbfKlAVw7L0qgbhARsYpphirHrDZ9uxf98Xe
dZ3vEbVial/gRl2yT8OLvPnz5ClkMmFgH0zwGoCLfcP9wxmOFRSl4/stqNLreqkgOvJVAspqu991
Opqrp9+9e9/579kXQdolrJKv6vXOeOeCZwhxhwlyeEagFD5netxg4y7vAf72Yx+ZQmdR0+McvZ7i
9iv/mBMRAjqrXL3P0z0UnYN3Y/HsXe0Z3C++8fQPnKGKyxCJXsffg4Uy4i1GJ338+p1ImRwK0htO
kIkKaQGk3qlJL+ikt+Si+i+2j5+mMOI2fINmpKed20nvfKI20N2HZvXPNMb9rJu+EDW8vVMVnG9e
9dMl+vvgtor7YDjay+lfPR0lYXRnq169YuTiijXcu0fD1Q4ebgby/86K+6Q80Z0nPqfW/h69igmC
ioOn4rB5EN2rOBcCBIFGVRPeGg7iqvq9l98/eLATitWdGfS8CRfEGFp6FzH3UTe/jat9vIHifmYt
jUpxB5N8OQRIwR0umo+n+kPFISTxhr2Z98rVt7/Esb2tY+MTpH9nLPgbOynfYhn4N7AbiLHDUlTr
8aM+XaAIrAEgqS9SfHLeKb/yNL60UOPHjq0axIM5t58hIRtdKBS7HwyTAwmVCqwteTNur7WW7Nrx
e6zeyVmwhtlh+tjb3zlf6tmGO3iYB50Yl92UW6Vy0gWSMtfxh04nerpGfi0H4w+MQDtDp7Ry/g2Z
+9iUjw8Ts/sTXLPPGUsKXIq463gHDMGbJkWm3GnYnrpTRP7Dsa5Y0LCdtD/lyWM3uwV95HaWVvZf
zvXlfsnShdvzKcu0Eg96yGyOYp+pOBsbt2VNzT64zDPk3ur4jNHkXECMXzr2c4Cqx2xYHvgars6r
YxOxdEDxaHATqn9N7XwH9nfnGwObgLrB0dkD0O2xELzG5x/u2+1IJ/LC6xHipBxYbTx0GwjIxS05
zYRXmhG5gNFK1Le6e+3Yh6c9JBhEsVo+D7ZAngYCB1HSsc0TzqhxtW3IATIkXorVkKRKvKsEL9rV
1eZHltiGbs7ZcHa1s4e7fKJitC/I6e/2pS8my/7bPoMkVvbu6h4OYd0Nl6rVQ9nbOt+vMA0fmwF/
TrX6kkC3tx5TwNN91yFORi1PExCF/WTvH9LDtF+7p7sLZKgc/CepMcfwQLBxz1Zr50CoLDmv/vUU
9EHb3gP2SvOCsGpdq/QcEuZAQZs+MXp4QzDRw49fLFktZu/3Yj3wFpsviE2vQ6gjPstH4+hB/Xt6
EcxiGxB0sxPKAzYFsk+XzoEEB3J6Dr6ed+f1qDu/fl3cHQcfWUDvbXfRtqqABAfDqjDpXK3Oyelt
z0Ts6OQLOncmJij2DUvI0D083GboPs9OFwO4Yp8gUHQUCx5f6Xf9oeEdGXxVzS+G18IIjW/Udl/3
jDfwGPSovO2L7jOYqR043dpd5rezd8EbWqrIf2zmKX+canqElLq7w3/dj6t92XgUzW8GzJ3z93f/
+Q0MPnIv/JA18XE7qrtvPb3jVpq/PLq9g8/Qw/bhNSfvvJ+9WK1vt1HddxcozlGGDrNmB4p/7LnH
t3esQuMS6j339fIbYjed0+Tn9/SxK6KNrd3LfOTTsyBqEu/QE6c1s7fJcxuLQ5lkT/OY6C9zs/eg
ZGjViVlO3MAl8+AO8Q6fbEmR/WU6jONQPgtwBvkEB0zPJrk1oEjOqk25khlTs80UMSuzlxji+wXC
azhywAq/ITgxCPxfFZMB3+QDAL/9FMH/CDSreK2BUOEAwIi7eRprXmz+axfpQsZ2f50RK9c0kKzT
ATBhsxDirIH+vI0Koxwh/EBFi71lh0d1xGAYNBZUaIsvYw8XCAmpH5/ZgFlcn5i3yQNJF9RJCDmb
zURowtwBdcEfjINHheIYPHOmUWw2DCpTUsYTE6o1HvjEH8nVm7on57fC1D0ZnMwJtmH4HxqKsVCr
sOc5vqIptFC92W7V3wbZzBb5pO4Q/or5PaLnZJZMTc2C1IfhpKOBt2D2ldWgsCGll9Zb0nO3dZYz
Ulzw3LblQnQKAFeYEzbdUzRDlu/NGP8MzTq+IgMQ78WVLpHyeIXcJRxJMe7d59574m3emMuxNqQk
JIEUoaTr8X2j/+YE8vXJZ7F5NeY/5hdLI45olOITXG1PultKWKYWG4RYQnQdZzzPy4k49+jH+GfB
CADDbXi56uGw7iUl6W8uLC0QWa8mAo9OoWLC9tBdnHDvDwGGP4RVu2hy9bVYnidVVpm/gwhW0Zxi
IR1MziRa2i1qqAat8SzegaGg2JL2LET6GlrbSAYyi2QGcCXebJCZVcnRWvpYbpm6jk/FBxXlMwiW
7002nUmwmfGT/M9xzNgpSj9XcB6qf7rauQ1wefQh6SHZbW2RrbsT8AvwCNL2o21+GXMx0Yz8Szdv
H8mL4aA/AW2HX8A5CGQiJVeO49IH2CkjHhssbyCBQAF8BctJQjJ9XdilbtFR00F9hCQihBE4cbmA
c+yZkOXl+j57+fTLfsFBAvZx2+hYP639eLs80a6Ja/PvqZEk8iwrd3E0f7uAOS01Ppw2Ul3mUsiR
2mBPiNbKMSnXyw2t/H+4347Hq4vw5WuNnALJNbDzZaY7NF8nLBKIa1H4ikGEadp9hKsLizpfrC7r
ByODMmBiWDlIVrA1C+7rJRu5imxpC/dieAwnQ13oX6k6cxnhg37QZ2jKfHj0CaeEhFNq5M5U5HwC
B1I5f26kJ2oYeJLDiIu6kRmcto7FFsFiCdGSbv/yoQUBnievkjQMcx/9cJ2OvF/UHm24ztZhVQkb
JuDA5RfDEFM4JrR7846ZTImrnJKv4yZrUEaEOeJcIrc9wUw37pg9NsSrNyYcjlJdhFPlZ8KnwcK7
5dqQ8k5f/jG/bjc8BElJacO1t4CjZOUYqUHatCTgSvA7TWLJgSPBMjgB3Ag4TEvp4uhZGEQMJGsJ
QsmihfYQy9niKSvGgQsU10t2/EUbswXVd9DvxACWwDXdMdfZQknio77U7yzUfZdMycU8qhkh0tjf
HFxVA0xTkjJro8sUqXf1RC+CSHXEYAXR7OQIUGiT4CVp63y4qtto5InbzjHZyFkvDMeI+1Cq4taS
WcpIPUSeA829pUFSJgjPzc4VLGorUjBkqncBYT8Y1QQl4D5IvtP8EIAOnRz9NGrB6R921TVPvyya
K22VCVQ2SIlP3rsImvauSha0nVNpQlq5n5z1SHPn1cRhEer4Js7yQdggZKO9eKL56uEL1GpbkpB0
ElgWK+js4kIMHDgiJl8/XAmOLsM5Z1igmOWBHCDaOX9ChbbLNSMUG7JVBN+HjXJhidDAC1t0nS1J
T4G4Vs0TsXUbZcKHen3859FdXt1zx60fnnJ1L6p3JfIZI6fmaGd3R6zM0tdPwe3pfyufhoV6/q4C
wuhL63Tx70NCN8NuP9An175PB1Ll/NF5e4ePd3sF2sWS19MJZvcecDsfjyu0vIQG7cbTRQ1EYjDa
13p0QODdiftBf9zBJjckUGK6jKv0/iSRw/Av5TseZkpE13p2vptj/ng60hEOR/fgXJLrk7fhYXqc
YF7upxWzXCl59/l9dooo17pEuqaPD4DwLuvzQ/ucHOpSzajKDxuEKLuM3ovO9I3FRfWfnsbMK332
3Ki/DzyMVxQpFu+b/0WeexwvaZ2IuX26XPFnQRFMQdxLzsU1QhS1RI8w3xuWVnnDjJbBvRLlvscN
sxIRRBcwp2uLDPYI927CWgrf8+cwp+fZcCEADW5Hcpwxh7lQOUC0JH+YLeAXuxKB2InEBrPZ3KPH
wV6jXOTB3P+jD8m2Gg777UAk6AjPOiaoJxJvALE3ankEMTsHVJ+C9Ci+9J/Vk51LhucAUgC5cuTJ
hLV+ygnsZf5pHBIXRz4fUSnsmS76P8pkUyr2EZ48gpntP+03iSZRblHBbxArVLrJpLYcs6RItw4b
NFORJmRrRhygq2NFJcABp4+pL8RdC6wP5IkUHXWJFFEbBm7hsGFWL3PUcjbZzh9ruYyKbLDYwsY5
om5k9OdiM7hTduCfGi/kmIckFAuuJcqDqEROgZ5AsxWAK3iB4oG1JbvPhIUEx8R8BIQJjSa2Kxlb
pvjb/RmBC78ABnYF4SE6H9lbaaic+N8RFHyMMfFgeSClxFxseWfsbAwSyLGmaBwMvLSwkX7WHWVr
OCzgPkifABTRnrPCkMmVu44JBFZ+xySD//lK2T3B7blKTOcm5gIRSY4XdYHs0PDg1uFPCxgUH8hK
a5geIESR4JIEHNuYWBmtdQfq8sGHFfM6XRVfklfZdNflYArzXfSYdsnMnprJAmwEjMhscOlSB1JF
sHRsrH/fPx8ED2CLH+pcgFcp6Dhv3G+0XreJcN8yHzwq+QBrACnwWSbSsb2dflFChmF6PVv/MCst
GFt84/f6RFhkX+hAijfAOCpZclFmdCwoXY7BQuB9ULJcDnQ+tLeOHmA227wNrC0LGgrGB/6KODkk
sa9XgeP+zVxg+iSVgcvmcGU6MVrGfDkByBhmz+AgXVo16eS7pVmn5JU+aTjXQ+wtpZ5U26Xmtjt3
OWEHQqPAa3D2PnlsQnnyz+uGeKUd5FHydF+WMrRx/FHfs91SxxEVFtC2QCW8VAp0jBoHAnvKbvCY
nYp64B2erkJyF0uaibq0YITVxRcXTUIPJBk84+Ydh17niBWHM7OHvOJfkd+oy6ggG6f3DN49l/1V
5pZ9fGxzMAOcMxyyqGZI5eBGWOFjEj4SKS4RhcCSgodiA1t3WkcYUKoN6myR6uY1LwFM5x5GM+eA
0v3Pry4K6W02sPvTdYSctivlGOAwLhVJ2QRp3toaKiDn08UO40eiBeSlyEOBsrkA62KtYjFLXfXg
oUd9lf29kpiPpXhkOawh8qoVko7lZsfAUb6Vd6gDJUthqXT5gxWN2iMM36JOkeIhM2BQgPWkPN3b
AoD+PN7BDccKlv0/nbBhv/ATPahnHm9vCZa2MGIGB2Cf7qH+M4cDV++QXf6eL3/2WEroBeYV6DqD
Uneb1u8CFdlXMtZ9I9EyLXzQ6xKvgd0NSc/JNfD1Au5RQRB3pRCeFRAhRkycanF76Yive+eFxdoo
6tmDnNsOaEFAK6mAPb38Fmwgq4olI5pBhy5jtlUlOvw0QJmGYEq3DISlas0z5g3oHgmkZkK7VLTs
o9ZtQqGoz5dzpMdWxeoX7jgbOmseOuzSM6ReXk7Zgpif9UKcvivl/skGl1oDTWNe8omFcrl5bJYi
3uKSDzgdUGjZYuhCnQ1nctwTtIlUL+cZ4thwGEvC7bIN8Aa/oDNMV5cFLBBKcZbMn5NKilximJdW
d4dQg5JPNZED4f7DVoYIHBoC0R3ys9ZNlWnLVGk4Jx6EQodjkF+9g96OnpTvc94Tu/wfHO84PO2M
n+YppiymIIzBZSEpv2OKJ83sgX526PtpZRVOOO6TdqcSunDwqwOnf3f3OWMSoyZ5hf1/14H7AGOb
GGiWfcXHvncmskZ37wHn9/Q7B5GJq4c50JwnaYER80aoXJheEb4+yOu7cy3spMPsFQ9RhoT1audT
BmBwO4cnJBsR5UJ8JZsxuv8ONRl7cqC+YHsgFc56MdPDvwed7N5anQwYNWZTeHryHS1Sb/9SeRWv
Q2BC1gtOq/74Ul6w9IOBTChn1D3IF/WvlldX6xnricKaRD0EUlIDgmvj1quBwq266KD8xVpdHuJO
zjs4lmxLJwlXh8HCgoyId0CJKMEpWrIbLaoUShOVzTP81C4Z4EpUF+ExboNz8QD0Hn2RpIYcWzsf
pJRnoR4PYVzPZe1XcwCws19NdnkDEkhBtaB+GWZ6KMCW7j5BNP1dRvoNEGuBuISGHS/4teN0V4di
N6EaO66fnhJtHwx1QPA9SC9oOPnIVutVkz5I+eg80jIosN3XeiSfHVJzLdxlbXx1KeEBwjr5oeAF
yWT1L28KXmsHm0gmg7+b7yf3cJCenR6h2gSYhL35J++kTVmH+kT4gcshuHK/SCBV0SuprhINR8Ns
yc9wO6mvmJrTicE2p/u4pgprkSZPlOA1Qxi6Iigm0ctHQAZMOmDBNMzWKg9Fw+gSRg4TK8IQsUT1
r5SYQwDZ67pJ9MSIafCMeDD+tpZBcG49aoP9dOi2MRWkD/zO2ribVcw8xVGVa0ACd4s/Lz5ja2LG
iuCs4hyKIELY9Sng+uN6OhjX4DC1vOnM8OuQH+kHH2SIESucXNl0OCICCIUbLmWfAc++9rLaYciG
ol3cN+cLb0fgYlX1GoTkhFPFCBqG2ZdAGcNqmU7/dYzKWxKg3qvdg+6zlgyXEqBHccwdfgb8wrPF
WIY27OTLm3kFrjh7fYA/zT37Km+PJXUgkG71wIqicFk+a3KOh32zIgloBgNg1rqrBD2N8woJgNK3
ej1vnwId6q7Ajsgf16QzIO3WbQrd/bgO2wC7mhZek2MVHIsh63FJatn4FD66di86HsBWHIIiD627
9AfsBnukSyAgPONEpX081vXA5mmtFTBGj3gomo89zpsL0yQC2AXU4b3GfZAU+nJYaxT7PEXLBBjg
LjNbqJHC+xqc4rsDneH/94vL+DVbXr3u1cPxNbw6EtU3JocGhragC/A/uRE+M97D8SB8y0d3XzOY
CsgA1gXzO3ouHQ/9DARGjYK1skAqqj7p4Vhk+Hna44Iei60KgBq74ndTNy41wXHc5UhxDxnuQ8Ir
htaeFjPdZU8mMj/Y9m9J43Uj/PPU6NWYFrugn3MRcRGlzUaKQU7G3XTFYScmdtH5yS5OL9cUOMYw
2G6YGiXjxSlgK5thUcTE+pQVSw2MgG/7+BzPFLr89Tg2XubrlzKXEbGd/47fpqg3KJXHeG08nlZ7
GCnkUHV/CQrfSNvZnam/bIoo8PPm57k5uU12Fw9R1+/OOLRsDkOOxA9yV4RIGfn3m4OjRNhhjqgq
7r4MQYHZdJ7u+x+5EIjtKpcfDPluLHfW4W03I4lHhB+xGnxAYsmFcaaX0SdYiuhei8cG2X0dntgY
DHGF4miV/3gTGRev4KOdPW7bGe3lb/2zw7LHVeEEFveLSIvolJTZMeeQE4xGqg6JkDRQREaQq4wn
8XgZfsvH11JQMr6Boj/kb/LqSBmajTimupEEavMS7B8P2sMh6ebDGRvOfczIhN/nhpHi0S35e11+
QZNwn0lwAwfFoUW0x++ZoJrzpmPL1zkioy7ogGH30mp2DwmdKVtH2b7ju0NqZwIHIqGSy9kyatmE
5M4QRLUtmH8x2hEsSpuEv1cWh62P3tiqmLLCaBm86a46u5F8EJGFHO3tA1Lg+mfvPquAj+Nhb/3l
tbmcCn6+E1oLaBaPr7Ma0vrnZuFE4s4xwMnuRjsuJf/Q/ZU7e+MKwbI32DZYXywlnrybt0N8JreC
PzesGP4mP8pvgEvDdMPQlt0PUpdN4zU/ouNUZkrEx1J/j2BFZKHa50Iki7vgYX9C9Ydum/QmZGm0
lah0x/0N0dJTLM6YiPS5pKXBjav0JpXN3J8h48R2SSeW767shkaI9oWeGrfBGPDZxZcv31mHwwjv
k0/7UVNyMq4Ln2jP2lFZU4bwDbLiDLuzFvUbP8fXgHBBWa8BpilT5ULxXfIdMclrs0d25bfDu3tc
MaJBmdDGNiLmSHJUURbzHhVbn3/iARVVk9WsP5UbvW94pXaGq41Cn9gQI+CF89o7b+jMeRykTiYE
HqCwH7Dm3vKA/dbeIakYgMVDyMUVsIete3pa8xm40PK+apn/hp0C6RYzHEhc4UJ6yujB1oEo+m63
c8mLlQwrFkv45svfEjE7T9Mt6aRsD6yNY64z5weY4Ic/+kQz0Yjpv08Cdaoxzy7QG5WYRRy/JStA
3AQ36xVc7DZfztj5fvgYbERk1U7EG3H5NfiknfWh2LOJ3dPn6LR+BagJHFzLlrZmhNAvvVIuykmi
5mg6OcDl9v01oOt2ynweIL3lPxGWSS9K1eOcvTuqAIs1zoVjCzuAr4OJqb9slTZzHmLuFuXwznkk
j4I6krsFtUwh2lhLGMcjka4XNmtq4yXzzGQWpbgVFeDuhvoZjzcKfzYcbvVnhj6LpqRyuSe/Q4A9
JqKzyySE1Y8rF6Tc7sGXT6pcPrBS8eZ1q5qJGYRqGsEO3nvS++EIRju6ahIGmd/VTztTI20S2bm5
r+zgyowugf+aHwbnsbn97FAUc4vZot1HITFIGzZEMmf4Z+o+la2f3afH1qrStNeU/8vJhVftB2/M
uXLpuAZRlwVEkcWHA5TxOVbkTo1f45qrBAHgMsOJ9WIEbIiyfFhtCImW5nu16pr3nDgC0EnmXdjN
9BFLEKCMN9wl+ogBT3K5UMx20JFjCPHuOZCWz7PJLsx+GXVSGfTLU8FV0NLliFcAeDTE5zu+znoL
KjNTBImtc5vC4ErAVzBOgENkGYhLQWecGnrD/6YFIXZXAaYlRqi1ro6gH9/aBVtBMFNPbxjwUdy6
VCB92FYHGpzt/skfyrjaQ/loFlpyCYEnRLkgiyzZ2cOAsp6IWzLq6GYMD2d9ecex+09ycimWMPlP
dISKGqO42V6tJzYJUFm5owWTFzM1Usl04kCxd4QHrlkC/QXNuPh9HOUiumweTu4Q/In4Bcx08/TT
VILbfJ5Sf2V5njc5gX/BJaLppBdmFYd+4Zh8fedOzJS8VVBpFFpoVEMn/bdBKXmG7xshUSakkxhH
slO+TB5Az70sdhDPSQuQI0pJzjScDzhNJMXW6wYkiv0RX9iEUQHyprKcjFCMZIsZ5B+pEdAdLRpp
oSStdXnxcd7lLwud3fpP5J7T+r2t70dQSjLPIIL4XrKZrMmOFGBv8iRt9RKMQvA/Qal8Fi2bRA/+
psd20YMYxbsUo8LtHIHRjtMYIgxzA+A+ynuyYArAL1Fj4bvDmmgJdIrx8e6DNNGzon1ESAUyE5aM
HhPpcKjPeKT55ykrG67lED6pavhY7ODs3WstQKmN8OcqOuxbbbETqPF+gd+FsAaoMiOZkfDl0H8j
pycR1sAN7oqUDh/LlqnfZxdKIxWc6wYtiyq1YxDwZYu0EkqRFY5Yyh+k2e7C+8yyphAQlndDTA+1
+l/8iJyZwID05b+AZvj/8tEonvV+MIeNuOSgKha0f5MUA2LtFhLNuRZkl/OTIX5sCjhrGAA1emu2
s5ssRphO+CpCoZvlyxKT4fUPmQ6kHphdIksovBC+s+3IE/rll5Gxxn9Rs4cHMmLEc4IONPxOW3JO
cSKR3C7CBIBHkAN/RHxcbZKLziiSBfuA2A7qRNLYyE6EF9Jrmyvpchq3Zm5z7jqj4Zzgd1owKKXX
jAlw4oph4fMyoKGFJarmXblg0coW54N1w7MSiEsQxvLsPk6ml6I1QX9LVJvMZBVcySJpQTZprLqI
tDHQJuOeTcAjc8rpnWQcO8PP96O5qPlaCy0ZikH2/oL/C612KoLgk20gTUfuXuTieILCtHkDYrb5
hrJGwbOuCwvYMiqRjX8cd7f4QQ6ygo+0L9EnHp1OMIOglo8ELw2VA/4YoA9ioC7ewWbQQDCBAv1j
qDigOEMpuqkG/m43nWzCQlhHeBxMt+6bvx0T842FKFaIhOtCnmY5SYTxrzo2/JTjfHDtszAJNElG
SDb4yxeTWYHziOS5Pxp3Izwljz6FOoskQzRPo8h/zPrdWccTU//+LkpyXxGLAFGIAt5HRQWFiu8q
0njcLbZh8u6EDWBRb58Fa2U/zkAC5eXfFkZEbkMnXOk7eyXa0C5lIPFyVMSUkjciWRCiwsMNfeTt
pfMO4/SDsYDNAJyJPYryCKbHZROUMEcWMhwkF7ARLeQWjxU2Dk5QeaAFM5QVzPL5t3Cg/UXUKHsZ
5C37nGM6uw9bn3Dv8JTiJvPxXbGboWEATsYn4VOyEP7M0USlgLgS3AopqyW2McndYXq7jxPVsiT7
iBodV5Dwg1uKLAgBAHhgXsYokm9HwYEocr3tpOh/ySOQSWQEFCLjIOZKObs4X1ExQxjcuR2fvY0h
HW4hRRY42VtCXsrl/P9V/Q/wcix9jHoaBbDw3meJ4wSQxNd/dkF1eDKjwjoSNIMs3stvxKI55CNb
EA0fsZ9JHKpsahnJlSD1SHULx6H5xtE2Yqc82sNfngx2Sw8o3r+ho+0M2ajZXcmtlHiuWM9nCBBW
8CsQ8X+QOblP7MUn72VVOjuoNo4+2R0E/nQT3glHsMFkAAnqRaUdStzC0mIA6tkJVw7iEw+q/xlN
JodfiYCnY/bO5kXhWB3RnoWsSMAKWHE07EzHADMp50xeFDvYWsNKYPH+Zzfn9iF+XULh1kKcshoj
3jGbNkU1d1e85OwUpNx7khgGFzPr48cRRU1+tigAdKwOWtwy4o5rrS2kW+OwYDodb8MxG2fiMUsJ
QYUEspnYLJGZS9xWtuWhB+qyRoovNId0tCxPKZMuNCHUfhC9L3bdEuxUvDn3cD2UDAa+AwUyvAhD
3+clbzhG6omcMtCRwyiIZBaaR0JuZaH0pbsIC8qf1lrVBBas8vA43tYbodhpCcWJXMcMzXmaBCnP
ObrQjdsOxmHJWv+SRF6RbE5oE3DiIvbQ3vMRe3IJJG6Q41vOlAjtNUUPZ4yHRIjHBtdhjHeNTpoD
iMXL3efNrEaS5v6yv5BfQ3I4yqzjq9nNfs81xvmFTJ3wMAox95yPi1/GSJUH56URWFTg2TnZ+rVD
mhkmqTmeZdxsmB0tFML++lWZPtg9kkS83GQKbyVXGKrtvZLg+HooR+bAqiEwhKNn5vCyeLr2j+6J
843pzf4PxTMCAkkSeF9tDuQ1V1gIJlZQ2zOL7ZZoEHmFUPfDY1roHJ/iOCQIA30tYVR48DAPYdTg
ymjOi/Z8QYw8G2NDLiIPOr+OPOSrJulpWBTIyEOHPZ+7pMrJhHbOiJ1nZxaFRt85+DfMS9A3H9RX
f/r4nF0ONAIhgY6DqXdH5s2RzjLIePxCOVAsMnJFCfLeUux6nJ/cXGI0aAqYRoyi4kPeVkiBj79+
K5b7Ky5hAniwLYB3SHcESM25+7KJh6eIrEwEXTMcGktOKaql6PqL8QqJwjBBTdDnftk2h1a2t9kg
mHd2SrGg8txpmoUMjDM0KRyURUTLpcuu/U/ypOR5XOX0Y1mpTSN/i31Eik/KD5uiCnZmXsflRSQ3
kfLBcoHSnO2OoQfdKUdjhr3nLi6yyICe5SgFv9ApXgiehmnN8/uY+mP/hGH1tESyEVXE0SkhiPjb
P4wdiT3C3BbxndRAilhZl8JeiixuQYm1UtB2hRwCuMluLtwlhgnJUcM/IF0LSk+Brm6bHFqKhAra
cBKlRjUjL1FgXcFZgXJM4+fasxvnnd3djeYQ/zejV1Cxa5viLUzcFn3eztWDNzMPLTWQQTBLd9b9
d93zw9wZGIgQdAoTNVOIY7oBKqfmd/LPe3IA1qPFwS9yiDapM8UUUJbcCe6FSxhDItyYUM/UOZRX
ZBUwHHeOsmlN9io8GTcy/iLRQPeFaYAPAxaxJCJEY9SUQylO6w5aI0zK0H2vrALKiLkjKwgqFF2Q
4IYpo91IsmX9EP3swdnFbDQVRXVQhaisAkxfJCfgHaakIV2P+H/1H+JFaySxiysk/jl52zm0eiHy
Q2IgUOA9dbqaC3Pc6S6Yrcxy2afivkN3IYRywZukIlAmEDXEwtCvySy21cI5l/HiMNHN/oct+PUv
TjubVGy6nNYYZVkU0s3VVjNA6mEP7AfENdQyTyz3eIXm5lZaeLAbp3E2KSOVzMmbHpucSRzQagDC
74o5JcZAFBY2GXFQjcytkyTUY4ABlKKNC3jg6BeRUEzMLtNlZtOAKDUG5fio0vnSEvmV2KApGini
qISFxv9HKhL9EkSzICbsZaxun/0rY4vMaUwdwpUxEv+PpDNbUhVbwvATEaGoDLcsRue51BtDt6WI
oggi4NP3l9VxoveJ7l0DwmKtzD//YT411TQdBhwVtoflGly8EEslniFESdoa6Y57Md8MNsebjXCg
CUbuSFeTqAMtb55MYDwedyOcFCCcoSEM0RMIxFE638n6ZMxPJ6n2GZH+zBBYUsFm0Yb7NIhX1OPr
0QZKMbWhyLbfs88cMEQcchacOsgNR9i0TlyG7JyLC0gZqwUL8jRjnHZDJIkYByJBd0aZarI2R8YB
Dth92e3D7YqW9wXeuED96EBQLdJ4BLMTgu0BFfQndxnLJTpo0B7ZH03WrEXvgkQZCEDwXIxaOWnB
QMYo7aQnb+32q82om+PbR6kprRwUCposWV1Yz4gwBvHlihbQmmBw8Tfbk9tQyFGikKkB455DdIMQ
HvronV7eYEYJecJzD1oJWyJjtf1GSkPhTjQClFiqW0gDKMZvD7gKfGk8vJzXo9s4S9WOD/0Mr5y2
BVWXNsvXBqWx4Ri8PNfh9J/lXkbIV11M0qfBD+cgM0vQupblmLySLXdsHhi2QDhNMR4SapdYQ/Zg
RfC5KXj+jNxKSoHHiAH8Ey9LuB8kvODO8FHNhMwcply+CM0ZFrr3kDJ52zkLGOChMzrzKSiTze09
EKBFNrXYKad4TVNVUVrfMejhj2TdpbQfb/GVIriQThLOGeYoNFoLKj59fprhaQRSMAZ64YPiQgWf
Z8ltd9+ifj6H4Lk4bwb0I/LqY8nVo+6u2HGBhygLxm/vR2hsyM0YtEOtmC8WwilmVNxHMi3W4XxY
YkXePsZpHBWZEn8dvEnwl0YXD1uEPm8w0s/o7FzRksYBJyvoZBIUoTbkX+3wS0M/vGPLLyHQ+1mj
bpyWwsSjWRclMij9GWsvGGpsSQY91OMCFbqNJ+3SgpI33P4YbvBrTSOU8AEUY7FhhtLaHvFpKX4h
ZISDQYzbv8gNE/WhXkOm/gk+8ze8Ac5L/F49GnE8KV4uzglAKh+HDCAOJSomumr0u7EUD1T6wIoV
XFDOGY46Mf5AwYZhi+XjHQikex8lv4riKQ84Kx8eXoBSzHXp99NJw5/40DApCoItT2KxoKJHHCw5
N4EDdiqYntmXSosCIV1uZfekYFiDxww+LocDe4Dp9qgqqHbpX4Svi4VPgX8wZC/peYSTIURoQVIH
3bvLmUh3RGuUTjB6Fxj/zMf4qy50djSKH/asKfupM7//wD3yPJYvRRIjdH4x64Nq9Hw6y137c9LB
ucUUKxt0/tr0xO3g2ipFbIX3vyl3Ai1QCJqIHD/sMrAEfxfYPfKT6J04nEvc6k/4flE9tCfrNySP
DqmX3M0zjc19ZgE5sqoZiTmPnXh/xhU4jvsZYaSJM9tfZ2EsOHxZ6tSJYV9eCral0en054Z+xcQR
wwBNMA9BesVeMx3QqStwIgAaETrzyo5/eogKQVxdhX2Crf7gsz4UGbgS9nY2e1FRj3T2GNZrOAC7
/qOarSj9E8/AmYpOQMZNl+MpRbY/4KvYjjYVryQbG0iTWGrt7A2N3/i4w8xgw+2aLRDOCUuC8onb
IRwWDlNqQsjBjwiZz2bDKwRlRtxeZUVSGmkzqmDWAB0U4BvvLAMMIZ4BYWIvgMKYnaRvqszTl/DV
S8xf2MaCLTvoT8vnDF/I7kN3zlG66C9AyHBqIgpyPJ0CF+KRhi4atvu/qZhhpMqUEL9UtabT9KGm
cpbKpQ6gYeKhyp7B+u6TBgs7O0RJ0v/3a5yCnhfQZeEUAg+D3ZVHrwH/uBy3AszxBk1bD5+1LbpZ
Tg8pigGGMZIbwVHDZowXfFAO4AM/HSvnDKOqXrNqOD0WoF0ASooTV1n+RfWAkcHM+UwsY17qM6CN
lJ61TxWK/mLIAoLsz2sseVsSV0BhSyvHpcjkCMjNBUXjxgezmeY//q1B+BaUNjgGhWuKVBqJPiQT
csBbdyr9DM8N5Il9uirvkPOe8aMCVFJ4fXIf+cDsKqze5I8HyG2iZ8MOwh0Oxc2/AIZsz/FwLOGx
q22fz7GQLhyCGLIE7/AYHw4NkJH3A275Q4nLRuItEvDHQ8WAAdiBLgCjxHUo7hpYBEwm0Td0/BeS
fNyCkSF69FusudLbATpMKB/SFSUEWHfXw/UAk8rR4LLmRE+mLcVxywaiPfhkY6jfYhZwx8LgZVD5
sU/faft7ETvx6XLmV0nCd03upxW4GBjRfuFvlB04+/hSEJV1C5IgDlBD1G5YkXRi57jzZVNY6yOh
a+sBcja5tBFECh4nT1kJr1CMJTDPRJEeovNVxgFmg6noSnvON9Kcx2m00/iBKIPbbfchR8Ehi0aF
cyxXy8kIzZOzeXkb2r8/x6YRAirbOabhZPdxd+aCj8hsPVV4KaxRlvNOnriEr//aE78NiRp0QoTK
gGc+t2spJjMjtAIgwq35aS05HGLkWdvMBzt4UrBkHBdggCUG0JvzdZt1O8LLAMjtiZqb9/wjPvh4
QhJvfuz4frf/ZkL6GlUxVd3NJlWAQHFd7dpdRYYBdvk1KEH/PbQaTwLnVbKEAH/mLt+dYzXGt7Xf
4LCrWny1vXmOETC31LXw97MK4prztZ0HDX9d8gUG7bVTHop1tx93hl02IyCjqILU9BrrirDyCwwN
qKvd3C++YdLBRcrrGWGl7Le6D7HFguvGzyOeaU9e2wPCqGWC4GQuyS2UQW4ZT54mMOiFhEvnsQFr
59ik3HO1Ow+hq/cvHIsyHvluqspNTbe+rjL998EM57pK7hDX19zYJGxUCT0n6nRO32rQmcSPbVXv
ytz/bJp+T/M3pdfqZxCMZqU2hTRgbvj5et9su3JztEkCG/plDsovv7R4YQDyrFaVl5R95P2V24Mx
4zSe/vA+F+6ehsvtuaERInGkCCkhGDue0M8yvlGfCHst0gauklq745E8puzLHh0YNWjFb7v0mO8Q
JuFR1G70JKr3k9qKqEFSV9OHDytK+DHcTDJ11WfTnnQmDMI0F9/2htjbDBYYvroApSBq3vvDcwOU
eEGZqTdJHtU+yyeO5xsK5Y0V83eWDLxs2zG+oRHwyey/j/L1dFXMjbTfHr4Zk0EyjT420crh9wvr
Dt2Mk+37en7sOS9teGMSiyMp+9zssykrl7+/NpM4ukd3K+Jf7AXXaK74WoTmBXkGw1bwvg6vSPm6
fbCjxLseGbc+/No617C0hu+tnoxYfSbjiUqPrtqQEa8Z9cjLu1D509/NSs/u/GLx0VL3t2fmrglZ
627AL0EMZvAaJGxFDa93C/sxymHV9lmaPeLPcEj3IAmNdvdo37CEA9Z27ZpF+Hx4VnDFd8Hi6lxz
8mEj/45fz3Gb6Rz14DVGXnEmcISGgbNht3uNbVH2EyNUKslwqv2rpVjvlduZmMT6AkrxXuY80o4V
sN/cofjymDr73fPu6ncvj6fdUsNSpN+7souW9QT3ge97VBTjpOobnc2rnlTCtbNSWg0TDo4r054O
JnJfM+j2ZpnbqoZfLebYhviIQlK9bqOMYd9wj7cDU4O7BvJr4+RiRrmbdeet5/p+8aq+lQ5usUqT
vhYPtLyvhcw90JsiyfrXa7uC4+1nOiu78q7zlspibz9r1z/xdf58wSN7GQP74hXtWWoplmkvJ0XN
5qW2IrM3t3kzyW2OGYejCPN1lso/bvboYmDdwvskqgSwXPkgDDexRMLIna5ssK85PbkIquyrOIqa
sL4fPe+VjbOe97ZCdjECoee6eqM/8ltx9E2QMtYn/kn8L+NN5z1lr0K0aouSh+va7z7/eiJBBo6x
lxYghc5InZJ4QV1FYcooJmQUc6t+KdEoSx5za45QtVMpoxNJsyZTIB048ct5QpA0jj/4YgfHVidA
FwxQ60QPy4luL4fQ3Hyw34Ns6wsdGz5Cn78OrWprlW0LpJbQzgkK8DpWyIB5H+iqQuMXJEyT3e57
XjChP6QHFHt/n9phw89c8tK7w4yUHpSJl9wdpsh9Mkij2o/lGLyhQYVKITQNamb7d9Uv9pQr7lYs
1s0rZbi0pri70qTMDEaM2/fbci57121in0qtOFbO7c/W9LO6Q8S40NCILLjfuDY5qzh5HxiV7P0p
gmycpbC9MTFUbnvz35sEP1tP/+I8yEz6oIhEHul84JE4y4i//AxIhbRAil1jayXOb2Tv1dwxvelQ
3+jkxztbjM4f2E2SlCXEczGhqmtqqnbHf3fQzqgDtOQ4zPRg+4cWd6mtsRbE0ggDeDE6pdvU74Ri
CqJ1i4adTL1cyqB00+kEvXhJgScOn9kZsAldKEjmjIx4aIGiwjqUsVde4Gpjle4aefQ2XVx0mQXq
NT4mQS/Anwt+33ZIcXWBaLFtU1O/vQ49gHPT+k/Gakyw/uzz7W1OtF1ZOPGl//qJq2WH8oJOptMd
47hBwFhKvW+bnv4ew2vBEzALcKO/vcftnrKt2im/R1J1TS+G94AAZft9U06fCJlbwaKCnUm/wSAT
/ht4YpvAIlKHI+s20udyRQ6bpRGt071H0WqMNAqM9hR8AfbJSySa14kw03LIvR9AXNYBs2P4Igvb
HLL2hX3D2EvkMb1fjN4ldfDwBpnjAWDo+rbVoWz5jEak+YHABXgBmF1X0BR4K74U+7m/P3AAefJ+
1X678eEOY1WEwNFpkCmhMNh0IB6Y7pdWz2vOH3fEia13SUTwX4/T+tWoKldfRFYdnGCKTnSnf6iT
wMTg8JwYKqNzUPY2zanPNSYhFOmLDIDvMrzP8gyu0m2SB+ePPnhlLl8LhdxKYFR1qujGBC1GR8ER
HMHqEJFLi08hxCti6jUiiyAgLbKV4O4tZj03VdRrHUqU964p8rUqbHVDhs9QuDD4P2uJB6k/h44h
xs8FZCLHFds2jm/3eHV6gxeD6XyPnj0GbM/cGGqOUz+khOqq1ppDtXFA0Grqzhctuc1PezG0mZ/j
fiOmKjykX7o8DOjowL50ifaysyx5pG+fMZaFj8CFOtIkUwa99iLLZrG268AAc+wJx1TAxMEvnKp2
JtQmjsGGDXoGOjGjHkJmZ0X7GfUXugu4H4UDX/ZoDh5unjnHx5Qj/a27H9A2M/xQx+W+CSjfogSs
Djujdo76r95zbU0Zqvyu3naYbW+gao1rhpNLuMuHm/dG+mXss7Y9ycUrjpeJcHOY3xAXyqTxfIU6
eQxxxf+GT9K0ra4bLZfERICVsmmypfy+yWH/edO/iEHiON1C9KvVIxeDDoD9lvd+ejlOw86bF0b3
agDxsX3eJnrAEdtHm1/nji2G1P3rdEzuYpt062cFCM0ecjvlADLlJXhUK17ry5J53l5UQ98bvY+Y
8wLi8sYDgCN3ycPGxipF/31SUmJjkakyG1GajvRlZ265BnW34pqZjY/ko7zwJDlieQkrYfpxvnOJ
d9oWurNFKZAwi7PCFR1WVqtz01ZQhDh2cIRAHwiEAFGOucV7Ps7xdEfsh0sGmxrh7qN/3z5EFWyG
2A87XWSb6KG+BszvbNy1wtvX19iIbtRU7hOuNfVOOyUHioBv5OtQqByvzJd7HPuj22VK9CtDXqgs
JHWSeQo52dMgNmoRL3QOPWl6y2CYrnL2c4uN4Hy/jc8LXgp0SUB7FZgCb6A5rGk6ks7irjpbDTt5
ssq1zSusafuD+3XwKZcGSRdOReHJMjc4bRsPqz9jdGtU3hro8eQVCxn7lXn72yiBgLxIgrSg5etc
+mfYud85LkH5ChVRWa+/tGEvjz+1S8TrmMEyQBsPl+/LxmZOzanYs4Ohfp3WOPdz/5kGWR5SZt7x
k/Eqch3HZXsbR7olJdvXjLB4+0aP6+5jj6gb7Tba2qHVnlGUXZ1d8/V2dowjrVMYvEUdl7SAi3MZ
WaUH+vQBmIb205C8En4GxH/LSXcl3j0v+Kq0v6yjye6xHFFOUrfD6LfuzJ6NXeGZvJpf2SI+qZ8+
BFS/GQ51Ew3dhAam6D9gMoGfNq6O2sf0rg+KDcMrW4ofsc43Nv2ek+4XemvUYrE4GQ4nTk63tb+7
2nVIjc4w2/nmsxYv8/J7CVoGEnQN9AYDA0iq/bbttKjB9wvOG0lbgyK5TqVtee3dPVLxysVruxUx
j73r2Mz0TZR4kyue6i17BFeWbLhbvz5/IF9HhR10zmSPpdDl//30Arvrd60g/06gnvRStyvuGDRe
dDeNl3saOrauBzt1aJYntpf9wCoj7KFfbtF2jQVvtoP5woVSBeng4Pqvj7aY+DIO3Fq9GLBBm03B
Pd/nFnMfODawxNinmVIHHBHJCHnm95doEp+XHhJwCaeWCWSmDvFX5DnimzUbtBc0w/7X4oPR1rQg
umk+hTwFtLZYx6W6Jf23FpWNa9AXJVTMCQ3Odv19qF704tLrf89iYEbZJ0JKp1+cBD4yReLqtQWa
Mad/LvRgxj1YFfQBI1E6ghxmDs4BZ44voUJazB4erL+p1YVymOvRsww1b7+9L5IJPLhWRdaJ3VJ7
A2N0LfjNf9hYCD39bUXDXkwoH3yMev7POLXpKEILQgOWH7weTlQfmftFJJoGn4wwQHIVub7M65ZR
0SbLx9Uvbq2KrvdgwO71vqMWXXoPg5TLKNGXH5bNk7fEjN7XiK+0qODdS+GR9ab/wm38hnb6+yy8
giuftYP361g8/JcGcNS7ODdzaEQNaQLPcH79rZ27u2z/8J89rSDH+Dtoh2mtyiosekgKnTqdvRSe
Mbuyy7ul3hTnlYfzQcThBBWxywmAfMmxPrMvehMKARTOp7c+6e3Kol/6vd2d4BZ6W4wVUSj5Fra0
wbuluhiG2W7a9o23+/gwBZ1rLXVhD0VogPG+0/D3XG6B3qM3apIBzihddKejLOsvU9m7/cssXZn4
M2yvKA5dXvbZnw8Klxz7LxVdiV3sKaj0CUlGLwyhnqrI/G8YZ2E5Wu7XBeawYb49ojnDE4R9dPA+
Ig5H2dEJl52hRr6qsdQ9Ah0bdCHebc7o1ublHV1sKIWLK3mQBCi79rtv1oNnKmqUa09EFZN9kJn/
qjUa87dHbOSrHe2/aMFVM7LxcVIt3U/86ve2eylEeWntvBp+/Y0KbsEKmFB+cySNqMNlbie9x2v1
HInTRIEc843ELTLS44WIi1/51Kwm+hf3Uis+5c39/jwvCp1pgGor8cmLhpzLdIhH9HPl5F72jssr
VPim/1R7TUKCmYRYdOo+myREVcbQWeO2adzYnnblHg/AThKVWj9H9bVfXNpTTMDft1DoFByuH1X+
m1oPPGYaOKl76mooqhqcKo9XYI4hOAFq62HJO1DhT/LpBriFZwThxov7y7tAtMgXS+uqcgZW0uXX
kQbd7EvZ6do6Rdmepr5HDZbueoV6vrjc+KawcDGhJuC1RhqONk87FMLOb9JWGfOHR5Th68BML7wz
zG3q4CPvXDLBo/ziXLVQvw7sL3YxiLnbfrNnDqNvrehdDHqvoMTmrITkp2h1iJk+XnD40Kul9Yke
MOq4j0wieiPLvXNslZHplcYwSyOtol0xwn1YENi0bGqiv9rrHvhdOmj0cd1SL1oEA5/UwQMV0bzD
A4WkPvr98FNcXsb7sS7Gl3RuGV5aznSj597AoqG/xP/aLe/5YjegeLLximneI5Dz+GjZp14adsxF
qY+zYtpLFt3LvGnTL3YYn99R/BLPGNwtsrDmHVjSks1kvgEEzbBtLx7fCSPIu9rCyHlG3buPUErP
Z/sNugS0cC8OarRoXu98wd7GYjCd4sTU87rddY5fUs//eNg72Lnf+Dn9VrVAGqZ0u9++u90LIwO4
CwLReAx76NzczB48inGqBekrEqsjLzaAMtiKGJ94vdayjWFWdfEMIzTM1YNAnNe7TcDp2Gr/WszD
2m6e/lL27L0rBqSOZo9j1mGCnoH0xPzhmR1a5PS2qlpT+/XvcyGYlCiqJHXz++JTgckCIOsEnjXZ
kmPtq/DfsewJjFl7ZtmHxtd782T8IcyDAJX29G4AL5ost9c2Teakz3WX3SJMzAHHml+QAv71OJzu
JgGArYj2lWOzPiePmKC7wOp63Xe/ei1pSlu0TLlDpNK7n8WE103Ypvn1pY46m76nVJ+u33SuiNPi
R8BOawX7alAUXtPhTNUvXswjdOGoSBK6hJVpZyionX48RgJm9wZpHg1tei6Izw+iH/Bo+E47Jjum
nyNle/e/zaRGJGqPcrCZaqAlizeY0mNitYdxOzDauNC2enMLakp19e+HMffTmsC6qHP/ylaaRiWm
RPx26BePe1ibA/ru50euZuL9PKQ0ILLFpDrsKGrV8e3EtBqKIF5taHuA7Jhyg+H2K93pApxyajna
jkYUFjb1Mvhq27Uml1QhPsW6Nviet03Xg6PNLn9iv+/C0Xm7U21V+oX77b/x/RHVTLlMwg7Dqivk
LJ9SXHqI5vwwx0kW6FCPuy9x1GP/ReozeyDgAlnrUiNhtoV6oZBpP4arjFQ0mmyw6KCij72D1X6m
L84NPALvfnNR0WM7Ybt0QFGv/F+jmr6xA7D/Tk8M07ZWKvy7BzoKHvrvbIDXMA6aLSVTkoItG4Oh
h391RjvgY7VhjllvK4qO8utCXEOuGj6xivcYAlKpo1Gxp4xAnz/2Mk/oKURnAIcLLvq5xQxKdD5n
bTjTmGJRoYh2oBZeGN1npe4bMsBOgEFpM4QIen5cSImRz7haoLTMBA1rgCyoYS7+TSr0U0HXv2BI
DABAaw79Tg9Xdq0WBtoN5HqSEgShyqSJVx+qWuY/WMP8FKZzKRQsWfjsyH4GRVgwkqSQb8Kkwq4B
u45M2dOYBByBK46YPMgoBoU742mGfefnNJnvy2CcrQkdgKmt8kGq6B2flBQ3TPfYlg0t/DvGUnCC
2Jnv3Xe4x0bu1+5EHZIiXuBfF68LaQOngT5OsTn2Lc5cJlK4Ey7bltPFZNufG0znv05nEM2rDnPI
YH5bdflWxf7fdqL0KaUN+0b/A0Er4FgsS05PG3qWY71xzaTC7U+HqC+8eD0FecZHjTKD4zF22/ya
2y98zd/rx9M1fib/mcv/Pxp+vj9pX+H8pKOLd9vVP1wNpzi0zm4kmSfgdziUzOrfvuF7BNy3JtTk
A8heAQgbF/yDvGM6nwLtR8IyIiFQnM7m+8zto0vzFrUwy98qGbyh3H4O1SWQeVk6HdMS9seXk+Ef
2qv+cwEKBBqkYdqMgSGqlYG3lay9dHkQVh1oJqIg4jnh3OELITTUxjdnT/ihh+I09kg5rlP4HaYK
oicr2QImBJmiquxOdOZLKib2uPsPdhv5nwoW8GLFkHxb/pPq9H4o3Gv0kvQQP0ORkbJxsNtyM5Go
QGPCu2APADCB30J3AooHejcuoWz+bSsAekHe9S+a89sbU4ZgNWe5cHh/hvQ325974/zgetVfLULK
csgdZIdDWVnAr5Teg6GotpOj5oYA5jcdPZWf9u9u4sb8z3JNKHVG23nE6kOjMWNXRS9fYebt6OCu
meKAvHFXTIbbWKpQ8ocMYiDoPA6W8+YjYNTPN3DYsBJ/rYjZQ4Z2QfJPfrRM4SGumrbTG1Gpl4ow
EsbBDGJfR9z5VX+4ZSfXZhn4AP8dJzB5jv3tCyp/quoDBOpPIGpR4U8jW8DUPNmHGix7cYJn04Wh
VzfqCYLkVFZECXF+DrFTQqfOzaXxMpx4bXB3h2ossvY/aYQoqU5Qsc5N4pOiwt2BQF4KZXr7+OOh
jNUqhD0K91RYVi5x6LK3NMK8+kt52YMeIkKojkJ98NjtWILQ7gHV978Co5cDjO04VaGPQh+CA6ft
LCcZr3KH4CREKf+m1194LVw+y1J0BlA19yr9OWNzTRjuIlfoTUmzQAQYPqOvMbDksGEErsS6en1N
8Ye/rk0nv7KFMuZgWA59B84LAGA37BHlqi5CChKjCUReA4mJTU/d5udBiOxKR+fzgQLDmwQcPbag
O6DgAr3hEdCgwpZZYZl9ejCvXBLtTuLcC76rk+bClIiAPB5D+sPPDLDp/lXFUCJomyXMOgJ42c5N
HI4rhVpmcfcqGFGX5ZAp9+WfAmxZrJnPQOg4twYwNtVWrEwwPjkkofxiHWY7TNKeExML77QX5CSw
9+crWuLTZ8u9F36ZIxmjYmNyBT7mLIDPcAX6N9dY4TMbg6Xk1hU3oxIqXhNNCSP5eP2xsFfmfcxZ
HGZI2EbDVwA2JKGDRbjaYpmDI73F4YD4Fa4DkDdBvEwgtFEaicAPihgs/cVf4w2nCS5wOvyJ53Bz
0TX7jGUHEEm5+6sDdDId7hU0BxuOAO0c+huQUnnXedxQFBTOCovXAq1wsHig+CywK4FdBlV6gS5F
mDQIHwGyYfs8PU6aJkDHA//5LzV1PH7pLgzneIDHPT8d8eCDT9DmpJerh1skkCQMKAKmcT443hhV
h6g6E+zczmwHL79vWtAJViEczb/YK8vBwkbce5hU8BZieishgiFWJs2wY6ls3CeJWFSZjNxEqQVY
88FKh4uD2PNnCCMiR50Nr3GrPRmualUDBYLboc6MUQ/KxzcZ/XgFHHH3Cvl2ts3X47GNSg36mgYU
LjxLzP8gNyy4AHmr6z5mTKziiAIL67YtF37A2JR4YRfGEIHEH6IFHjN8azO2jXN1JFF7rPkyQn95
TIVz+Bb496P+rI6LgpeThSR+6IIrd2EjGkgPZjjmLBIoLixkfDWTMboSlFTPP5cePN04cFdYUyFQ
4b3weuzkiteej7SCHXbQGRAzocFAWlxQiJBL0L4DdnvMtNfCrdS/DC2ACpnxjeRRrgsoSCsqvxUH
ywHSec75Am3wMecf56dmuoNzD2tcqFpQ3Ei9Am1h5DqCkUPEnMp2hAuMiKoBQsaUhQwoVDLAnj1U
M9aT9AspiNYdrHXnWMI1ZNyw2BcG+XUhwD8PhL2B+INDGnnBG1/UyXwOLqF+sNRzXlMWbT6C2hOK
RkU0ZQxRLv6pVCO42P6RzoQyZPLqk+LC87r4534+YwwBl187sdaZWTyPxA5yDbytJxLJUQeA1O86
4bHrcTi68jHWJ+HfwMGTICOh+ZLYRd0GTYQSOFXyJRBkLgs2z0UHBQ534jpZvLBOIKLzt6aizBRS
ITbmTHMkTbRv/kqaLDKHxwfDWyXVa83mP8ITCZ69bIAriUOTHSHF42EPOe7pCWRGPgq12wnNFLcR
uteCbHbkngJWx9AFCd8dK55OO4DHRcToYyTmShwVUMznNpXQv66rT3D8noKW/nCq4jtYuJVv4C8V
4K4dZgNMyDl7LVEDYAQEnQ81NG8sZJDazyElUyl07lx8uD7lvrHj3hDjgSplgae7DGFB1Aa4vc/+
xI9/Pk12uJE7Rd1owIzDHhGvOu5nhY64DsZa0PIPK1YBFDoYe6SuGsyaZnzT35DDjSNIPKPddQCH
CUpSpdboNRbi68DL9Rc4COM8hNrIaoUNUzgNA38yvfjaEQxSVhN8Ytica84eFrz9O77P2RoE9ycv
8yRcYpl32wS1nFB9xH+b9Vb/B2sXKZlIvHqSFFZSO7gnPOP5Xjn7JHVA0uepnzUufVb9YEcqgDzH
6anIYL8HaN6g9sLjnI9XvZUqMadjn1iwk683KS8btCMY1MZO2oATZ8Ks3j7pMH902JcMsjtiSpqT
hT3Ce3ZGVpUz8Nsu7G9LQfKOu0JYzOFdAOJ4gNd+FUwSXR1tmF4JhYfGay2M7+XDnViHHfzLRuGp
qejCjyMLHRq//EbeBa/JrtkVMLoxKOImrMPzV3otEkRmXJhoeUkAQpdIms1gg1IKKvTl6N4WvKYI
+V13Eqtj4k74KR5HlCaNxIBHvMbPkzbrUBz8yd1l7ozX6+S462xGZHLOXyQb9GKsl4ITVDWgPuFn
TcCPWJFzY/qEQl7HTrQE2vllZN36XdID5OCqS9FZIMBEtMFQs+RbcUlVDOt4DLx6oJUSDN7qw43g
tWQ322yKtf+JCrBQjAtB3ZZLmobXSO6LDUAvNdLg5KJbkoTT0aRQE8zvHXu8nPibzr8nhj/Qe3a2
r6+EkolCk0VMGOn938h3B5zFqDFRppxQmxWetvgKkCgpTT4YnNt2J4kfXYLI0RxGcbfDiwAYdlr4
aJMqAIeqneQZWi3vgnXNy+eJDTGaWycwK4wA7grSwM9mBOVoH0yOET2oD2X/4onasrJUut58GJYF
OxvEgV8KbY8bPwAjz3rkqe664z2WRrhZet0H0L8WPf5BmOYUXNIBrgm+MqiKhGnzXGcEAtkhWQzc
BL/fq1nhyP3fzgPvMqu7a08te6BpFDbEIOxZQ355HzVtECim1DDMWW8YaXH/gQ7DPJE10F7dqLQI
pfHwucFGDleZ6of2YsXkVzwEdK/bVrjqn/UfTjm+8ciwyvTaW8lanJzF58J6efJ/OfER7NXknNcB
U+if6uuS5c2EzOGZX2FC8P6RpMwmyoA+GRs96oj6QkTAoDjiCMp6xWamdcSbtGZy9GKiixZ1pQEQ
QDlhSs9QmVm+XS0pbWx3cTN2bPDU+sWeND4G+1TpK8naoEEvZaSzb5xduwxMRwbmlZD8iCFgTQzb
W0xftSU8b1PKDuKMupOk57c2FYVvM+iYLpyQrvc0Q1C6fddDWlNEKIyuClmv2BdATiUJEqfBjT3p
TTr/2ADs8NTRIiijP4xR5Dysbkwd+SxEtye4RhAOz51tcLsauii/eBbYd1yIWcJzQW85e9lXk133
SMlPQAqaU9qR2lnUF4VZKEXcxTcZyJlko/HLpaypuLOMsBXFtc0wxxg3c866zeZW+F0QOdhSgxtz
L+fJxFzS26Ad7VmO96VAGKnLVPHVMBVlzMcq1jFwVQmksAuWPU2Y4RrWo/jX3kpuJcMue7KP3ebq
MFkyFtjHFxuwxhIHSKdDgfav3XOGOuTIkm6EHHPBt/jyp9QdNUUSONmf+tOETEimssHEKWvBlDfs
oOWy4sMVj3E/flP/MRh+ukBppcNx+RVQpsR6YXLufXAzLR3o2PEKMjnFRK40YGy5bbUUuF0RKP95
A/JIU5y+zBOVw30UtgCtVCWPBBpITuX0ds5xCTkYf73u1WfTtjxzWrydE4uokMhxO2pA+tVTbE8X
JCYQ/6BxPN1/KRr+yCfa0hLdYI0FxSuKgSwbtU5hsn0Lj32llNuf0u5Snbk6ktGjbHo8dJxGbtDx
WeQRC+8fYLHhiKHbGiiPnpK7zLTUuZ7QJ3aH5i+p27Vzrqso8c5XKjeYGh0EJYPyydCZUoIVlGVD
fMvwocDoqf1UYtTao2YlEKrX9ONdNVgY9Z6P63EB+PO69IyjMjpcNyvM1WAasjrz3Resgt4AL9/2
LfjeqPv5tMBZDUjYqb3NfZiipSKaYmP/G+mHSVWrDjv8M/ADqll4Fn+Tq7aDJ5e1BrojphOhG/wb
qGyyjWEy2IGGxznXbTEv49HKYV5ATFvXKvditB2l5oDT58zzp/DN4wP6lzMl3DifU/JRMI0eI6gj
sz/d747hHYX1vRO011JcVq4k2t/XP+au1R5WmwyajGLtbcc2QMKSk1zOSQrxi4I6H49pxAvXrL2U
l2EN+xv9Oua0bYPShvUSPOER0d6G/LPA3IgKj9q1+HN3pHvvtAOe0HT4nKLErpALiCnS6gzcPSPA
cD5blxeRPIEzCOhZU6bAFXqLLrTnvGWmnokXJvY/v7MFL/LTH/dv+OJiNdQdwoWn2UB1Ea7Z90uq
B/ZTtX77HMCYooK7kHZWHWnA1BflrOq+gi6ZMVGrpfBTRQjQUGwtyil/8EvpnwaMxdfI3kUdi+4X
6cRJmogNjBf42sHgZIx5YY70RaC2iz5fwKXDmqG9q4ZM8iv4pYxxb2IGLT1QjMHQg9vUWUm3JDmB
C0kVopURr2vE9WSnqvtL8g3oYXiRRCZNmWVSA6ZQxM0OfRMeLZgzjYgNcN82q4OO3C1iXzKtKHxI
yOwIKPLmpqkeUqFucM/5N+sxhuzc9F+eTStEmhSVPqXr4gMlhGN04MyZqb1USrJATCvh3WCxXbFf
7ffgLuyhn2FLOh63vcN1ik7KYnOhHzWROYqGfZpT7j69JHeS3P93BTl+uZ0ZkFdGDuwdnBYch+2J
1Ymk+DPut8/YajyF9jjD8aTj1K+IrbbN0BpeBjtY9ykpUaijHA5QdvYb+Sb/kXRmXapiSxD+Ra6F
CKKvbGZERZxfXGVRijMqKvrrz5eedfre7q6ushj2zp0ZGRnR33QqFJECo3TuZ5uY/lyuZvgr/OCt
0b9hhe1QpsGS66GhF1pnB+kZFD/0Lo1bANhHcHujlPL20ExgAmiv3hqlBsWjonGvesLaa71DSDN9
jqH8CSxEFwBXVx+oupHNHUZkco5Tr6D/C/AQg9Vvf1+51rtgIxP9ENjbv7SoaFa2Fwy5qB5AwuYh
BgEuS6geNDPIuggPOfC5AD50e/eyRcSCB2nrokLB5KcUnJXdXA53fkNzu1wVpY/aGKRt1vhwCtto
tGQxdDvnvsY2521/liXUuNNvtqrgV0ZFjFE4dg2sXUI0HBWQdKmWrJ+oOEUXRufRQQzg/6DPBjOD
fu18gv/QfFHzOn6IVrJ7H1SyG/yBRJeNHWDmFeskCKjAuj4TdAoXUN6qUkzyH1l68R6acbtQ514l
oB/lOsBbhi3XEUYNswJt/4AfAZV9QUpl8UIZWJIzhDTkKlMcsqlwwhM0lJmrOC9hKpP0kaAyXM+i
Q1zdBTjldEPXmKkXLAiofUWGihtmcHfYzg0T1LShfpsg2LNFv58hQPgfOOj3/w/7YQuN86GvLSwp
4hnB5dltydkAobLN3rApqtqaagr5ojXmfKO4E0M4mEYom1HBMdPSAOVpjJFOCBGzR3HYw4hv4Q6v
qBLMiv4hnC1YR2L20Z6XzKv4+0JGaxg4CzgESE1mAf9d/BoAwdjlomnQYq4DIUopvpD0pVeClu/6
ACyVIhHU8B9Mv9SbHQ0HVIT8p2X/fpAw4nsjNIxxxBhOGRed3uGv197FZYxTY8xbFHt4omfVIr7/
4SKBaOQUK4Z6gawTE6YMyTIsSEqAjjmcEMSdLyoFuTo1iT5PgiiAEg2zFqYSwNziGT+DeQGhja2k
hb9m18EQ6a/Zx6pQJiqZn+IzOg+PqlByYjMEYq28J5/14tfdtxzsAq2gCiQBrhOchgK9AxvDaPVp
Ie6PKFR0fgXAH5usnPed+JjG+jIW5cQ8R72VhcYCYQ5rOOrQoMdCpOWDSTKqHAAJ0EyWeV3COgKC
6QOLEZmnp3BEmwVLjRj5+dnFdEJ0RwZ6NJ93avetCp2waQ54MOTPoG8NHz96i+tHqFFSGNy8hF7P
DK2H57IrbZrBerCkcOAU5OPBCsRut0/zGSQMWBoA8siuFtGXXLcY2KoHqz8uQxQBabehpCK8WVSn
OT0sxsDQZE92XtZZT8QLGp8YZhOhBCI1YMYVU3ifTYdxcXooHYTodw8bIWzkJS4wol5IagLYG85O
FU316+PqSu7hRxL+gMn/jkCt7gyBeBEKYtYW6C2bqFmzP6pmI/sY+4Clrg7wCoAosi0p90qFTjuf
EwnFP1wB4s0mU0AOZZ+03bBnRPWejLAtRNcF9Eh4660WFfGUkrodLcuHO6h76BAaFNqA3SKbISzc
Fc15PljKTvwF2cGUjwfiI2UO844a2SKD/a8ZSITbEgrtbvCBqpwFL5BXbPBIHtk6s9YLJJn8EeDq
gKkNIM+jV05ZMERPKhqOrr+N+DJUI3XuOD8XIObsmJDl5oI8o/R5g7enwGER35nm36Hy5N1PvvNS
8TRXV8DqmKdEDgxWlraGecs+/wrMc+2oC/IqINGfLEXpnWpsw9mUJ2hI+s0XAYF1oFPuf8Vcub9A
BPynnYkDML71pnp/7hlqOb6qHVYfg47/ZgEyki7oOnIG+GLcevCkYUCydoP9XwqIM+8y1UVadYHp
oCQtYfEHHNF8OlsI3fokhtrAw/5483rA5mYYz/BZqF+XW4CKB+GUv33Y/qApG/6V033bsan7iLs+
SCu1wm6BFCAyYOqZgg6JTKI6om22aL1phLVuXnEIOMkejl9vkAO68ZPi8x2IlIO16W9f7NbwSWtg
O/bZwIfe5Y6OLPZQYG+QUVowT25U+QRLTf2ODDgYFg4/PoLEZ5ml/Q3DPYSY3Zc4EyItgnYAhsFj
6XE8OaN2Z/7h4Lj+sMggJAOOjArEJ5QPIrWYPPIJIGyMAByaeimyAWSz5Ehrujx7VzuoSMapw4u9
ilZ+49di+aXkiK8eg8LCQODsYoAAzQYnnjOfxum+nUppt8YJk/1fsrYva0IZH04WKIooeO8A3nWR
e3YXMgJtNBFoQM3qHZK/AZEi74r2JUGhJF0cAiTJ6meM7uyMYfqEp6gcDGoZOGxTTTd2SEbNc3SS
5BgZcMNcvihYshE2omcqs7qpDPAjdQEac7DZMjAJaX2ugQUIOtRhcJpJWvN4uvTeHzAufmdKJpO9
SbqJhLz/PC5pkUMV+abNRS8hM2SzAj27dx78JfXAlhBiwhV7jhcCnhWpiWkFR4MFVYyynvFAznZG
+CxggNMIvBG1fWnbMwY4gBNe/HGab4ONRTZ8ZsYZQJr4flsiuXIlRxLlLvfMof5C1WMaY+a9Zk5x
ycBhjGLb5pjkQAzixw12CdeFsXN2B/btMiFNrv9VT0iWzd5gXjQY7Db8t8B4UBJQ3nJg9yZXdVmO
1+K/PNVGpOIpAkvQcRp0Pgg83Kqmlt6nJ2CgY9ovw5siBUHcBfMWwq4mwT4XuSB9zSeTjwNg0kJh
l4AGAGnzwBnKFr0rt9PzgY0pkhYtBSCaBVPNP5FA0qRgGAXpF4oVsJ4rr8ieRF22C14qrODNppHH
ODpsgBe/7A1Clc+seN9EZCPKCDMSKiHKdu3k4cPfLaDKNenJrw0RauH04x0j2yC1qMipdXNMQ+Xc
xpx28tZtrJKhPUgmZYGM8Efm78mf4vLO8nck56JlI5GchoZr+bOHR1sMY3tqNYT8eNcMd0jPjvMD
vP9BkUZTPENml7SP+IFrB59Iky8hxuUIcoiuU5vsLXvPyMQnx5ONckt0+sWhBB0FChPeKaa6HLvI
/0CKa8Y4lCVYLjG/THZQsagolMolGLI00Kjz4oA8eCG+Pyj/PeBcSO1bjcEcdfoYGLQCYz9pwNZt
UVJAk2YxkRln8mqmrePp51fGooES+lRuvF1wQt77m5m55VQXuY6ldwiE4siWmzZJK6mkuGVGLzay
ChjFxg+T9H4cQ3UWM48AweZgkyM/KM1G2lACyHvv/uAQje/2kg15kvYkj/U1k0n4D/gB+EaYf4Ys
YxrRPir8erJb89YU49h9Hlae068BUIkqTwPUo1fYpaNGww/F3IvCqYBaZyfslk3WJt8EWYecg+D2
F2fEZgsies7tWXZaRAH923mM9tw1Qt1mQuOMQJllZDEFPD5ADprX1jV+VX6Po7sXoZ2APjOg4h3H
cGIMHo3fYyDJmn+CCWykYEVLEX2/bg7MaXeoGRRZFaoadDQ3uPzEgC4zWEjs6bMNz0YThhRXSAb5
4uZZf9zrK9bW57/7FcPgShQhsyYrcknZRiGJ1C468V8AAe9flNVl+oWv1jpUj7MM2MAR0kooJrDs
nbz4w3frRLkLLtWxJ7S8W4r+NV1cMryjml5LFVBjy7rgFz+YQTrWESZjD4UkTGoNpWzJICfhvFNR
JlGBw3kOjgm9bYPNuzmtZee+GFvmTXwunsh10o+Rb3g0XRra0pW8NWhAInhv8q2tTHYS0gnoroZP
snqpM1DJa0Vc2Y9Y+6FX4iLgp1F4PZmRuOLAV9Y2Csg/5ah/JNJXalFe1YKEvkpFEA1EyhaZzDtb
kHfLFCDqY86sMelhsgfljoYM/RiykUxoM+hUiXEM4BZuhzebDs+qRUbJe98jKNrF6LBNA8z1w1Vv
p3wIKfidRGgjk3RKf45mXoC6HNnJNZDWXFz9phRQrmA1dO88siREIOTZfhqM+uMc+FyCMPZGprtL
YLC4i34GSAFT5Zpz8GKVgsSI1uu3Ni6yl3SWZzBCqA5mxdr/hRyISSO8MpVRkIzSTfCkJ0jLnxxJ
djm6QN/pfvrQXPFFwfAddRZwU8a4hIxFi+DnRNoKKi0p0c2bb7Fam1Knd0O4QWgP0tJX/cOvpDIb
1A2x9qp9OJdQjlxO5T6mjDfk7gDItVFMlCGMY58xaVEA2+XfwQPf5JOp6ATT4RBHt0V6gG7mICCE
9A+GLjD/IhAqQmb21XT2MVAEJqEy4Hn3ecR/h8RCmNTwXLRVFpilSwaFu7y0+zcdgAU5wWnO3siv
0KP9dX8uDxtZG0L2z9HFhUu+gR5CkJtjdCCiPkq5/MI+cVkAnxm9iA2HsUhmKXu//iP5CaWfU8/G
rdiTzia6UMCbE97mxgIOsoVblSJ6NssUC2GLeO2iL23YTReEniQSNYcQRnA/+OkB3T3hnLkkQn1+
24Y4z5055C7TYyicEERZPndwqQktw4KQCmuEBSSVHXoOfRH9mdGKRaLObvq2OnixqIByUiD8BMFq
OGyOhsIWY5nHmRGgjcHe8aV3FL0GkT9sjf5gfIfyqgRNoZ3B2RJXAmgigZLm4FL8NLUeAlFvSlm/
R9+cXj9fJouj2wvWNBTJIbhp4Uh0bM/I4HE4ID3jSZCkqQxHEtxthiASXoJsSx5spjgw5NBAlQW2
Y7ybxUwAD8YhnH3GqOCKrb2EjBx+5NBqkMxcqB/a7pQxQRqJiUOsIIeuJ/uo9NkLnCPkALbDkDHj
8+T20DeYP6C/SNOMPl+wIo87ytmdghshQEqn/hHcg082lR3JwxKvCgiLb8IqD2FLyuZwsLwU7bJ2
dBxfYshX2ESN+EYYi7xK9o/TdsllnIOH6xA9/O0GYVvM1XBrQ4gzv+3tXLiZ9KsVpCt38SN+YEr0
lvLDhbKNvi2ydl+ARghw8hbRTuacl7YwNwqw5NAVIOA0QpAWWJDTF6NEdLz8FBgkpZB92WQNYDyg
7laybXgsRCbcRPingeA0mU8J3RZKDRJhN7YY0y+VZyQ06+bMksOZ8GXQcOcwyihMKgMgFgEoziXU
XkWXJyZ+C2mCCQwuD7GUn1ZWhF8aFefwHI0aqoQIq0fE+9LDGqoS2oxQw/gDxzSNxGSVcgTmm+g7
cavkCqlEHib/qL/5/fieSvd3Hm83r+iYyFisNmNdGBz13ri2B026w3oqGhugKRCdku+oKYdIgcU2
DRBSsDu1VmNAZi6uiQRUGteIB6kJrp+QaWqcBFGRW7NNBe2ZGMhKM0j4vRZRRkMKRxAzEmqZ1fnP
0mnQ0AInnBwEzNDgpk1yuBA8sIAiIVLENlEdgjRGj4G7+mlNZYMR30kSuTUknGMDVhSbjJ6+fC98
CDRmgTX99/AYE5sJLzK7JOxKeh4cmiY9Lw7U7V3F02Ymcr/LFjOjY48xETWdWmEmhm2TF7KUmYFq
GtU+Vfxcmq7gbx2LDwNekoTr5RpIcYmzw4lVzLp03inKFTqCONRQUtO5UNIlFiLVOwACIWFC25l+
HlmqRruedj/wYpyBmXBFaYbmzqSGjs1QLKr+iOvw6plYGRhu0rWBddrL+bnAF/gN7aBMMjzWIA2S
G7d4vyvSHAb8sKBjqo8TDeiu6dLqpaoie42QybEXfh1JcqQh5sVvoOMQcw6nB7YDxT3DVeMpG4J2
tIzQyLSMUJWFo5Xn4kUaGx9CJW1I+EnNHayyDOVcgUmY+K63tj4WnW/Mpgm7U87M7RCxGpFkJF1Q
U/pZaXPxXKSQwT9TVAszgvZmCs2FCTs0N/VR203m+/Gc1gVmWhxjDURIGeCDML6ZMqwLLAHXh/6A
GpCi8Eqm12/jNE8tefaoD73Cie6dCYmSpWGF4KNECdvn88tIIH0QMFvm3bwMaXR7pme+ixS2SjlF
HoGZg0pw+PPKeJkEUbz7SlgYt1BX8CuxaOEC+ZUi+jR9YLx3cvpveYxeIP0JknciOmpXJBEkxeQe
oMjq495DBph8aTP16BexNImeXdhu6W4NvSjheXBKvEMgzZmoGXI+Zkj3oiFDRq0LdjSNVUblvSHQ
9/swTaiyeRy2qM3coXWxIRCy7qDD1nL7ALJ7G4nSFgphFDVBALuczavqIZWtUL3OpkIp104Mgjpg
HnQMwl83YO9kMoVLMkOtdiMGNZB52kZ7eNy/zOCBzC0iKIYK4wGaeYQSMUsAp0WvNwPe5aBRMKPt
/cwXSUmOT2AMR8I6EQ2Uu0zJDfC9IO1D3Nl+rdHtbbCWn845XGKBblvrpi1HPMfIifGjZjDwKKhy
4jAv9sTAqaDDVu+ySebXsy+tnwMw0bxLcrqb0WICHiK1SQELUqR6QNnpCe9gMp2lpp63IYBCfgA+
orSHrI5i3e+BIsT9pZtH5oJpRXTqmX75CcngEGT8uGSzF+RDy6iWej4rEwi3ZzZzCUNH2Keg4YE1
CKBJfVSknIAVvFcSvCOsmdyISEdCbQdFghO7i9EfrIsHfUwI9ino8BuwltrLzskjrvMd0uegegsq
0EfWL0cVHOuv6WHDkwVw5ghY/cXA1NUECyiBrSFRYocqq4yu242kWvKpjTG6nOHYTK3BFok+5r0o
G0BZKJL2W/YkDLOVgy3wQ2ogjgzAPkIwY0eIs3Fq55zTUGQ3ZcSrS/Mm5z+GWRUfNI7veMIIvsAj
p8sviZ6DgidpbQJJfPH29qCzLmxpCh6KqAtEkYy4jYWmQQpj0ZewqcUiUgj+g/vDecCprJEQYyUE
XAd5gWHG7tvBlKC2EZX/Oweomr7I5VucadeWWmVX6REZwJw+OBex3nS09HPw7tIVfJEhqT6uW8Da
njHvw5UVjqmTd3txI2PQN4iEyAZWRawtwm3/HHYHxcdDwAeYdm459wzqM6LiJ4dLE1ih4n9a3J7p
snhpl8B0y2noFAxliRBLAgULkhoT952R5p97tKR3ImoHXZbVfY+0knZ3TkPCdLYbKjMJOTonUAFq
2/IbbXFYjgUwjZRbydl2cuAvJESG9OJeXSh1geB7lAst86ttSZyHd8qyHf6ODn4bGY+DYjqV0QRC
AhQ8ni5IoI9SF009fcntMz5OJdgN70EOFBajntm/QktTQG1p3uEivO5jTLNC3X6IIPRnOV8pXkDG
gY/9VUEzK++CEdHONWkTOsZ8p8OvR5qCdfTkJreSCwTRBDH1HvP2f3vMluxhY7qVLcQov7r5IC/p
KwbFmdKzbtVeZ9KRniMHEYyfQGaGcU2uN1cHR8sSTwqCMTTKpBLfNsGhtoOKHplgJzU1NpsJIQtS
rw4TBVbUR5g+mCJQNpimwSZCFVT3tgbwpgvSv0uGbp91z2h9VYitAgA8wYDEo9tFbD92yEAhzvU2
wQ9piy6N4G6ocwxSmcAatmeNKbk1hVHkEBs3L7tgZ8Ke1ngJdu+NIGCf2Qbh1/5kUlSe1hxgRCeQ
CAeMkmyHPKi/Zx57oHk06his55HN9rpX0WwiQNro3v2dr35D+Yhzis0Cjwxzi8aQl7WdQftWinOa
WMpnAQvco2aWOFDLHLgQ5GQjWkJkqqXKmy3062sGMr3JhoCS0/gnKECWdp/oRgoR3Yf+eafJHvKi
aGBIbXml4AbgE5xSjroNYyB4qKK76yiqLiCGDbbr9Armpx8wz2mAHvUR8wn5UXFDIbO3/WP88dk0
jO4MaEdvfm62CN4FMRdwZ74IfTzOXAOlTkFnN84P6IKNjCnOID458qybmhRQk8CE2FL6F1CVs4/g
McE6SbxPPBhAgAMimyNNmyAbFxt9i/Y4kWiaPEix0+u439v/IBq4YdH0fT20bfIwzs5jsomwgHAZ
g2EOacW7o97iSUBwyThkKdg470SzyWFPRWm7Xw9hNCQdEDetv+XKiWsgUcBsrxn9/X5HSQV4WDd6
YP1sOCjKQPMig/iHRiIkUSoAkUHEZDnl8MxE1fDm2rxQHpjaN0gKOjRWRVyJRnZAp4HgJ3XhvkfR
R8ds70+/KWMylScFiCmoteZPaYIgJc6I9tZl0ioLveWAl8HPMMI129OnQl+T0pw4IkJ0m7y7yKR8
ARn9Acwk90UDxO7++BgJ9IXjsJmwdrXs5goMynsGmHisU0RzSPiQ+pXchr6/mdEfDecDZp6RHKEq
/AzT1ESM6SVGC3Jpu7qHyrDk6lDd3aZvQYMXsALJEn+VxsAVJFj0yxkypVeHDAdjDbJ/r0gBxNzU
i2cB5wTc1aUTzH4ubF80lTkvJc1aQXuFHw4xQfV2/LRgF9lx0hqilNS5iycDM4wEKqAN5wuklr8C
vQKGEZ+kM48CrbQjsifbgZZ8VPUpIhmVafvTLuYeL8ndKRKxR+jKWQJAFWQdubX8MuOAqCEAj4iM
bmCsN/Q2EBhYoG+HtiDpsWqUtrZi5gngDInEJ1qqoDBSgR3ofe2wLRlugFHetoiN8oQIjzbLxkeX
lKkI4eFLWilzCjfntalg6tL0kut8rXmVsKYCRYxBcmG2a6kZ8ZZGP18fZiDFEjZcLZsxceMi0WUH
l8C04yvsOh4pmvGK0/KA0C3g+iY9kRVpS6GVQZRQpz5CYXzf3WUkxxLuKKzlND3/IaiaBYA2vDEw
BNeM6KFKDt/wxVOHdSqwI83EDTl8z+/9NVS1Hu1UDz27XqQCnNTpJgmqXEQpt76CIOnMj2Mq3njK
ggENsmA+rLjLX4BghBQ5CTjl0oNHKdK2b6RphD9E6x3HQn1SEWaQphfgAKYeYzqiqwMc3nK8nYuM
lePZg28ilYvxynSK4A0TTxRLNC1oETTRkeDR3kG2Gz3hA8rEiRFLBeoSc3qcs8AIdEIqDxNsFk+R
xP8vCFJKgKdPMDVhuwh1CneXlIDRhw72NUSIAc0AKSjW3QU1Q0a9FTbixNPdpUN1QHvF6OeS+D9o
aRJbxR0RWV4pG3nkT8FdUtoFNJo67ntUsWT5M94r8itH3q3bGRgDa9n67oQ4vaJg3ci+lU9nMu2s
YD/DDLH3ltvtTQXjUaya3ZosLkTlFLy+9hFrlpNolvMgpbs/v5xYXvMOQwtUuKYD0egSk9GB7TdY
mSi5LtoTkkopuTOYuA7tjceAVIqpVPp5MZ1ot2cuFyALnwVQmXKZ/rw6M6VQ6xPvhkwIKiIwew5m
rqNyNiev9pjwddfgMIEA9CZ3YvcGLfctXgG/sFWAjo2etJHYMlAjNJLQaXOxreyYjQkoCcjL2ySM
MxQF++XhyLERvO6KwtjIblsgL5JsYjPLq/9YZ0E1kZQlKSaItIljFyhtJ578LI4/ILectsJv4jLZ
O5BtHKL/cCOwQhNCh+dylIsxE2mRBzjA8cbuvM7EPd5B9hpELqNd5WImZEsa2MXKjIt7YMrATKhA
2TASRzQ3ZpTOUgmzpJlgt1FTIpFdLQrnrzWy4CNSjIEPEHCZVLTbE2F55RuYzBysgIgVVjzk8uBg
AklQbtEOVO8Rn076CQXwx9pMmNAwh9e4PXrEcAMyjv+W+PsCT1KkSln8cKVBmUyB6niQq/nDaUa9
H3GWv4w5ikS3JT9Jn3Yjg2dyRFEu4gQtbKzHGiM7MSa5o13SdcQ9JCnD3QfG+XY0Fy8ZMtcGBSDf
u+FCMKwgV3I20t/gkp88NtzBeE/u+cf47UGDUjEJsZNGoiKL6m6O9TnnqrdhxAHUiujbty9g66wg
/uTNcDeT03Hbf+N2y0L4QV5jp37AHROgprmONgtwOkc2lAHBKfeijZw3CXuMMA1yTlGaUX8cnM3F
ZV347ACkdFgL6uSBPcitUnd/AzWRh+gigBd18HxJiJFqgudCZk/FCHmGqhkHaTlJCLBAeNKEw02I
BJr3LauVTbV8TNlWnWR6+IEvbcdgyFT1QU1YASBI9j1iTHdMX3bE/Dc3S6gMSnToGT9kY75HJudO
kwCQXwMQQDksWZ+n/90DThQMVHz6z7mgheyf6FtJMaYo2Qaje0GbVUSPV351LtgF2RaBfh9yJYIk
txYcY6SBamURQM2Km2NZfOclc6ZJkKWGoSymlZQGKudE+77CjksHSOXW2HJY+DsnhiTNlOMO9Lrw
AyrsGh6zUFWpW2QG70mfQ0a7nt3eZ9Lee+JIFeSCVUPqvtukwiltFitlKPfkc2sWjWH3YnIP99CF
vKL2IqfNs6cJ1eprZtQcFky1529Ykhdn+/59P6dsKzyRpI2ORSJMY5/G65H5FsBlGdQimgER8a9C
P5bSk95BIf1NjZSt5YKMBU5rPOV2yFu/REoN+rL7QfGAnTHF2UwR91k10m64+agJ0ZaicVT/TbQx
jCJ8Z3oGjrr8Pvt3VNt1HPrtHp5IExn63VFX/9EIJ/qLCCmiy3icyotEptANcMQWt7TnlKQbrSa4
JMrvPNXQtX8ioBBSBhyGasvlaRe98xyyArzepwvoPicBZmSFLSbZHhNAZLQFQQ9bRd4/xTmX87dP
LjNylQEzL+8NupUvl8cCPnXFVdkEoKkqJ6WriMAZVA5gUujEtCYbIacyGCZDiFf3HR0ZKNqjQypK
XhhqDqThwzSRzGV4N5/nDRTEAbEUYzuQ8pU7ffCTyGYxJPRyHy6bRpKX+wwkAAC85Ec0zHcbFNQ6
/SBiHqMMa7GWfa/JbVjL6eVGAY/cGejQ/AijRuyMborQ+A5AZq/4bXqNsEVT1C0SslpYindmigFc
eQzYs4I9naVPCrGpzbey+O9BBfVbpj+ZhoGKDCdgT9xgXTGQ0gjxEUh59WWtnn8XtG8QLsG7+Lh8
XhQMFxQGvWIi51nl7cOP1/a9pwNvxu5iOqN0982fjydemjdfg8Uo3BOuhhtHZyuBWczP3HS7awU1
icfJ6VTr08d9MpFE292KW4g+edcrWs3+bXw6Z5Ba7QMSvtnH2SMBfHZrB/E2JOC5LPB07h8Ol31k
cKCGHH+7+ffk6Lxqu2l/xlf6+I9px2caqJ6jivwxR4Xu6Kh+MdkElmUFZQ/JZSzLVXV3T83UHBgm
rLZ3BHOGx47+M1qBXq1QltEhkuqciYdQX0XWJ3zjbluNPvvwKu1T9+yK/acMNpgN9CEq3cN+2XSe
cO1VOyhJD2zrIyZxJuRGQQUafuMYbUtmHwibLbXDmnLnnukT680hh5TZcM9WTIsYByNmgTtq9pqf
bfMFqRl93gDuMAObMKVlDNxiZmxwmEOuqBTE+wkV/DbDlhyAy4SZiIiIJh27LvR13m9nRPMcfTz0
92s6wjRWSnXPxMq5CWeVdO/kYb/rs7ZktbBhdW5H3rwIVhbuq0PcOLqf5ZksjZtjAklR+on3PMML
4A3w7vhg/n/nMFHUvjNAhKNOfMWZiJ3R5LcdWPd8fUeP/zuvc6B0+V3NDOn4Qw74jPSGX64bGlH5
6T1M532cVs+hQUPzvL5Xy5bumhDAmVguMpNrW9/f/lMbtWFGoKHT9SooJ2hQzXYHX3v7FwOohDHl
4upbSHQOjL999oL5c/NR0dDr4MC85ZqybfsKmld/P0AQqQ0VL708nD2EY+B5XGesqLVDOOSiOTVC
NjcfGce3jlOY80TscLAFAzYnzwSyQDugnV++/dsE1RMk29FaiSBIYGKR7Bt/JGC0XVH+nxloA8Wv
TnoYACA2oa3j0n6Y8hNdI7NKHNkxhQyuVVwzWPIcmC9Xe3r6ef54elfdLRE0tpJX19s+SYytXdJe
4Td7iF9WtDUm171XJVs6JdfI+DiXD5OwH8c8/L4ty7aepP0Ig+1W4IisoUad6p9effB1ZAGoU+rw
XTpcwssMK6LMDdUcd3tBUi4uS+9Zencj0N49lEY/urcj0exEL80x65AlQ3Y8IGjQi16hnhacrSEr
CzSJZAaZYsYEOoKr8lYqZFACzkpSt4YYWkHw2NOGjTJy0vrhGOsm4n8PZ/fsNzi8tDuzVj45VNpo
ZbzsA63zu4Cx+C7uAu0Rt+NyeWPrEwB097gUiRZAMBkZAvsg13eCFhoxUYuQweDNADrKjTdUCzty
wzVxSBxiJGRepfOVUm3jFAzjfXJdYD3W4rhmYUtFxDMUEsqDu7iEl9fw+Xd49jc7blSdBsbVRVy6
Oy6bJd9szC4dYh8v0NyGjSJ64n/O4xYJTR1pESb9NLouBGVFTH9V8RaEu6Tf+GgoU4/l3mBvsQ/4
T/fn8PNKTi9vf580yl6BOrV7yO5d7/3of5Viu4f4cxxeOlHx8eUuGgpGDT/LKrxNeAclKnLOoYHy
EmynJ3prRRSV1955F5xrt1t6uHGvS91j5dYsM+bftiEQBRtozb7ehijLfqnoBexSxQLBZN6EgMgr
Raq+Z+hudqxdvcPLaO8XwL7w4cjVyQp2jDtjjsr4RYyYS2Nab0OmL/Zu4zgsu73rp6cF/E66bh3m
zCQbObfhiJIP0YZgSLrfqsdSwq8uks0fBvzsi13/GBgzLWgg9uW+Wu6rAsVqHZxH2z8iM9Nqzg8m
M1ohywidvDJgBRONPmJMmFkoMdwmxyI6WJF5GB5byO+JHutuv+h0vU8RdFFF1JyWzhKf7KrssF80
X8yZ2Y92sjMml+bo9hwYXW9Vo9Qx1jWax8Yprufts39C06/rVkjbHePzOTXvWXUc3ylliuhGQd6K
G7rbXXFu9lcH93Lwz7tFCbR+OEw/V1cvgtX03Pa7d6Y2w0fHKXfu4+wUN/f9cktUjUFQ6nylzdtv
n9C2ItS3Xv2n2WvenbaebFFgRx4fDXFgdKt/KEePDwpo0ZNdiSWywQmuObvz7w3l+FVqdoOCsVHa
W7tELyGnPc5uy0Mb/arMrk/X8ppXJvpFlXvV/Ta6sZVrIClyYqIYAcam6KJF7zuDu51tukVH9E4J
9UKPkbG9iIYIUlm6jY2BjvQ55/oHYRiFjn/n9Hc2aJg4yfVGkdyilmvmek0hywnG6TDROnBsmPPf
eczLIXDM/s0aw8KFkLUlgXbbMrZCmn3feTnJTnlbdh/MaDtWzqDUnoFdUSJf6JZXFr/1I+wGJ0SP
3prLtA7N0y5VDpL+MOZnDPhozcL+PXfjSweNx4ZfW6xyVBvUvfuHJOMTJ0UaeBxM6DCptqg11QGq
kCw4iMs2tOKuEeAt0Ii39vPj3JgAvqsuJC8G8qLWSDRKFzv1Bg3fPG/eq6W6SwLzdUqCQFLNUHfD
cGkzUS85tK+d6OPeTs4daX2EtxruR8NTISNMIMX2+bHObvMUvXu17hdtT/fQLkG6o4GoHT0T/AEY
+oKN3w33tbMrB2bUJYna39Ejt3/KZ++xFVO+4tEDPf85j+hqjSucaFT5dDhtz4/lrdu7t2HRb9/T
UuR12+Sq78u8anl1K5YD+oQADqkHfiJVqBPd9sRBZGH6lboemHTq9D4vl8Nwv9yXnhzmmmPA9mhf
woyTaMVpxTnVFepShf856scmqkaeidYmrryvgJjXKP5u5c/7Pqs45znJhebf3+kjrTky4uaxv22O
oPg35DBMOqt0tx2ip3U9Lt+Nn6rtHajn5sdDaG5/P8R3FAFe7p2HXdt3gu//yV9CQymJRpU0GZIU
pvRJI3QciBsSbIvojkL9AGW1MgXZcS7cNdd7ce4goVDxOjBjoNo8+UjQIWJo8kzNrbpX6sVkbbbT
FRJVD6Y78MVJsKA9qKsMyABqQpZoMSCIXJLbPVLRFMF1SAJRfezrol6KN1artm8pY8afP5OXksL7
Skis9nXYmXG6NYlf9Hab9n3A26oS7vA7BMHvbcfPRCOmyt+pH+SIBQAcmXzmydGdC0/ra5pVT45A
Xjqnp3Nk7BbgiDQSxywPHJQuNYj61SPfYwzKZxbd4yq+PDPyM1ShEuItf3EzDIkZ6yIikdunnGAU
NfTuQaLoGo6bajUnaeTDmkgDM8bKLz45pnplD05QMkmPfA6/kXb8IR/EVQRtrislB7zpk6zC64BH
C/v+wjwh9QVHK79Qn519yqmggIQgKji600GU5cNIaQU5th00WeKc+bwZPkFacBedU4DzHTYFju+l
vDMcyJYGrgK8MRKp9kyS1MItInKE04AE4ewX6LZxmjEs7nfw1fnAoJ0wOSPd0tbmiZosm9Ji83Vw
Iuvt4JerQgamWxCj5RnzOx4ZN8WcHosHLjMjCHViguvFliwGjaPPAj68u4Zv+EKhMEm3UU10r+E2
7xAwEbfYdGSbF3AgaGLXyXea6uLJKvJqEuyjjBYbswMa+ayr1V3pa/xJ1+/1a7YaUfMzcLq49Nog
oKvBEZ0Qob9chqT4KD7Is3kMOCsurOSkOeGitI58kUqCKyVbwkKBpEYSVqwZIKXijqeoJeodksYi
nbL7bSAT8rDrJYkQNLoOkicxbAe6cx1ZIT7L7OSdgbfqZeVLYEn3382+hNjAyABnqsGSq/wS8Og6
2ILOY701fjuHoeZUyJCEHc/k9XJNOi9xT9lxQw+Gq9s5JGfkyCfKXNSHHMtnoAy5RNc44be3otnq
NN1jIFURi3ULOgl4QEBkklhXpiz+PeBt0mbLat6Xltg17HZHOHMEBq56cKuV9aDwpsLxL1jg6hEt
VgQnz30r3Q5L+no1I3NXQ+0Wr/F7bKommJ/h3YeXBZwANNzO7onx049dIhcrzxtDB/mnT8K0xZIS
zGGRfpYtl5XbTK4DPeA3Ey3Idr41NChMZ2QBd7HoZPay4V97jAOO70/QNLUzlLl5ghzqziq+pawy
3eZN8vTpNHJHTI4iydT8aaPYviNY7WiSDmuUv7vqnh8DqjLd5q8m3Z6We8VsEHtyCl7FHqr7GGSY
P93pEUMSu+KEDBvMqXC1XYhFJXZ6vNKUYEcm+Z6t+ng17GyqhG1+XdknLJemravir0OONjzOjCwR
VCRkVbHOeEEesgIfngYaAVcu4FUFH/fBtbpPX76dvdPj6NCQjhvzd6gi/Y7HMyq2jGHzGNlnGtwY
uYMeS2SroPVynXqv43GJeq/5cxt1pyhXtb132C58zWEpqXfIsv3Y+0Bj5oXvk0ehnn2+7SWXfwxe
2TMx4TxyaYeFPDq6Z8FdPvfJp7JZtgBdATv9IqEGHsmNHcjX+PAPS5PvbMk1yVff45IhuaJL9CwC
NP0+NlF9H3cCvEde4ZEv6SsKe60nT96gcnYAgKHwyhLScZZQBrayDDBCcuqi6ho1kFobGr0n/BUk
n9iG/0g6syVVsSwMPxERyMwtMzjPpjeGpikgKpPg8PT17VNxorpPV5umwmbvtf71D/2EN2wWrPJM
LPM7nnuj+4/9YAH+u7ZcKiPgzqubwbG3XX7+c3AQ3PPcKnf31Qq3DHElf9nTOe/pomTApOdflXSx
MjXO0l9DeY1FMnk2oL2W1/ZheQ+uZXi1PJ2k8nau8Dxm8w9uzjalqtvfovszkjFEXNns2sSqU/CR
CoHiEMjj7moZDs/Oje+eBqypIi6lqdWFjeHY373SeLyvzNHUJQpDNCg8sVxNv7dECd4bwusLO77P
Kuf9Ohq3YAAWJMJVumKUfoY6C65T2MOhiNkF+z5OqOm8eR3f1fmeMuPqjy2XmC8zoLqpccBlWtEX
kdbu+stPendxzL3WNKqrogs7ErFIIMEiA1ZT57ZE1ITh5FZvMrhfes1pd/dVm1nhC5Kl84A6E5fE
3NyQ8/qfqnfl4s4H2fB91GKrXOGPIr83Gk+hcf1V5ImiiVPCBvDGDBvbhf3N53AXY0i5obH35TKS
0uRerAD9ziVWK5KTarHwLtIm6CYEA+XLz6/ERNVA475MA8gHHA0H71xpHmoQBb1Y+eEsX8kLTYkL
JXq/JwCXArIe4Hg/SJ4DLy+wU5Mwouo+UX67qLCPWkLE5RAs6In/8nSzwT7p+fumZb3Petgltmsr
k57A+Dy8XilRy+KSt5O89A7PP7Ka+Fg/AAjF1zN/5l9JCKH4O58KPucj0gH2C1Nw7clUWdfbho9C
aI7LxsaQ/FEGZxi0GIe4des25SgN9BRcGn+xOxNUQCiNBxbJL7yBPyGSBNotR8wjgK6RakBnyZfU
luzT22aN88gLyRl1DBzxiMZVQC6dR7+MtunSZAlJtRcTa/fxmQllQ32GphUtOe7xHnMUjBjr8KF5
trWxmSSXw5SPCMVgDpAP+gnl7gc2JOrM+5bZjA2tEidJ5kZO306BSNPKh2fEMIV9ZCb0YNsHTBVX
NXCrcTLsfpB+VHwYt8O9JeevDGEvL/c9lWFC6HmYskmXQ8YMeDzIgpx0Lv2dEsqJUBcTJwpmneHV
7L7bHyHPTKGz4Hgh6HfvgTfMDGbWaJDrGzdoMLX2DFMa2rS49a+qW5geau3PzKzG2OBfHjdA2Tv6
a8/6TPXUb26BCW8J72FIU88mBpBKQ0kKVKg9tGmcDE5mr68ZCHVuOG2NBO7hVaoztZKSfdk9YNaO
Uvz4fZFCgfQCu2GndawCRd0g+jKowo4aCPZ9YndNytAESq683L96Naw7d0W6HAVR4d6mPMrdR2Bu
LeU656F/qEYDXN2jatmuF6Bt+Z4qD9R9TtIJDsZuZo6lJqxUXx4XVUjJcNSwe/NSVHqdME1XOcsC
XaM5PcgkUt2JPOuF5tCG5+/3YL+3mS7sm4jkI8prb11wdVC8/SEpolONczxsSeLIEXqdDA3nWu+K
1yzfSjpByn/aAWixo/NVnFMpu9ffqY3KtRfw9jFjepRzn51AcXvhjjSu8JlCGYnBD2lpvyRN/YvX
6W3iG8gr4xNOiZsxOsjSBcWycwdac1IsirKoAIJAvhfU61WzrMfdGhd7Xlj4AwNn3dUrdbtF5t7x
4D/eyQrEm9D5jBm58fC4GROcA+I1WHm0Yh2xJBuZZncHee9V4ZntvR7+uBhExPxkPiY8q6k+qt2V
gMp575ySPoi5EMHqg1b9vaUrQJq2rUVQVsMZQpXqZekYX/W29bHDFzSy+ha8WTYMp26PM1Fr5Ry3
2gTh/BaN1CAoCAEBYQZ3Zr2DejBu6qK7DpfhbiTt9nwvEwJPeeAhqjV/MCSWNXIDTu/1bZGf0x/s
Ycue8gd2mbvkOWP84TVsBFRwNCKW5F5vQwBKA78Ov+dwxnjE5egVYmyUT9QgjKXEaE9YCd2XTG/N
GSKlP/CfJqRBWCOPILTr7efan65jpR9YnwBff9HI4Dd+ucfK7+d3yxmg02Y7/yx8oZUerenWNmG+
mmtQtN8rvjczPH+pcjaPoX1kRXsNUqwBJaKn4xYxajY/29z9tVnieCbnrwRne8Yb+SxnTFOFzXNW
XaFCPQ/s3Gj9F3fN+yAbA6I84IPrm9wNyi0Ahzt8RLSGft37RajWYTHmAq0H2zf4Q/oJ7YXFdXbr
v7zzVtxHfmah90Fm8S/zhJ7r9Yf38ynF/8vnX6Yv/0YZTyuIJZG0INPiHUmHf6rqG/yL8IAhvr/f
A/8YlwZNtgkSDHsQq1zxEJmYoW06f2ALboaU+lWK4zVxjNfRFZRlQADRwwdlws7ZL8pw/JWSPQFL
piOiCPsghySyK4/oPM3eOR3Cl5poqL0G4b4v1sTJxSAjsvv0bFoOkXgjCKMooHGjw4M6dx5B2jjT
fbGoncwNVul8Gt8jsqJu7APlcfcYfQOh81U2+ym7V+2dWqhYzmdzeI7Q22h+w4d9kTcE72ezSy0X
Ey6+AqEJVH0i5tIGI3dvP/t+xN7x8XV4wHd3j60t9EGetoR6Pqak9fY85TJmKq34sanJsPEDnSif
MEckq87t/O/OMIaHOaGb5CQSPSAyGJXQ5LjMxLfdvYOPjlBA/yU1Q5CLBF9NduvNg/3K2Oy5jAoh
jIBqcIGw0npPiYP/l9tIfYiji5OSP/hyh1iHhss3ydP4E0NjQ7vI4XIS5gLexti/qBR8ezk8HCHM
wYdhTxBz0efvTv29bwwEpx0qpb7BorN06mNJ1OfjDGEft863J9IoykVP9xAYIKn8bxaBUBinH6zL
6/2JiKFdvti3C+EmgKCJNE221zu35iP83/aEz/Jnxf4IosjNZ7YWtIlgHKvTf7QLQdhYnucbyPrc
nKUwBHwL1g3RwAyugYthNULq0mdqrEw2UlS9lpsX9qAMe1Gxp45gjKorgPKcd4oUnhYaKl+whl5Y
yuyqX9O5rjp/N9Q9IQeGtbVhtt7hePn19kNIkdn6xZwKYgs0f5+xP6r1RtyMDSyK821n4mw7YvDH
0e3I86cQOpFLBFMEi0eG+zGvuijg9ZC38oBfgC5hyez8KtqQ5wJGx8OFW6yCiwikHCpKhRkyPQdI
jRSC+mEo9IOPxlH4VBmn11LAE0xnPaazdCKhsW48rYKMJCfjQB1NhRWE5p/21oCjjUfqM/7GJxyb
CgoIVzxduLgz8+6oITfQ+RGipIvbSnFz21X4zmRZ6cLy4cPx6xe8vMm87rDUM09Nw4aMC1+yQUA5
ubSMjiCWjFO2emI58Dgg7XVrDMIAE9QxOVDGUQXt8vZ67siXarRpPFn2O5u178imA4LLZMViYt64
CQPPhEbVg1BreCTLsWHZbo5v+Gj7GcHP7eduj3plD6XpZEzO5PF9iC003PLmfSsOcA8Vg6YiXaf6
NPNQRXoE9WNWbMtIDjlfxzYm5+IRMp33ryfv+2BvBmbtD4rpG6+n/ek5GygOwVEQug7zN1/27nJ8
v1iG61WOFBAR6sv9nmRmu0BTJBGCRE+/TvZwVvf9528QSfSnDFwHrsJL/uwW3Dks/iTG6VivPYJV
v3z8fBWnBTHhSM/cQ1LFetCGOGLd1zSGUS189MvxbfoeKj/PRMOU3ZpJvoo5oDuIsiUuDLcZeZ9g
8nS8PJSnNKmTMmGi7QC7o9XhndOoiB45Tpl6cF1dzxqbU0FeKy4pc7IC2Z05uMm5Omn4Spw+VKrO
Y2mCxibSBAnBY2ggfKzdJm6dflaxhbXOPbSEcMDPAm53MNjy6QMtfHtsmAlPuTBluXr9qQzfW6x+
ffHBbnzwa9CfjBnHSdSuibUTm5T/9UjWmBmJ0B+mR7Vze6KtbzstJGH0cgjtqcQfjMUT9q0IthXJ
7i/4lBGNzfWvPEmesc2nGXsU7MMraJ8MTEH9WLqXaqzzbIEeudYp90z426Im/0c0zOIXrBey8zht
uomVPLzr6hnbp+vUeJFllIZ5aMUWgNK4XvOhl4OodQeefGRP3bcO94dtnDzJuBkpvsXFLnxFfBGn
32qz5kToov8Y5iM87mtPgbpHPK3/ZJufyTApC+paSA4jfQ7jM66GGeEZh1k+HqRO5jVDyWc6ydMq
+Qt0nQeqZXthTsit2orLbZ9W979r8B6qUT97Ejb73km/Ty63uPYqSUuPc/MDKcJyWDnjb9SR6ufW
rsSJYLi530dN9A1t/x7mls9s53bwLITo42f0OFVbk4KQzolGZsEU0W+ie5gtn5Hum+7B6xl1AcuN
m+gxJNlmxlVa9yxDBAahPm4RLn2dXzl+Y0GC8tbJcxz4Xcbcc8uhtqEWL4IKsvDp5l0DEfPxXU2N
C0YgAAQxVFozBeVmDW/S03sm2MjjjIDmepMuxnogHZy8coN6rA6x1lWoQykgMu8pDt7h55/bD7aV
nPzXxqOw0BIiat+BNPDqS0/C+JXmFTVbwuHB+ikRUlLlzUqfYUqEgliYJ81ppjqYkNvrWDDyDmC6
JAe7YnfHuEEohtBcZRwdYswYJROXBt8pYp/dGfHwkC3935vBRLy4CdwxLFGhn5Enj7qyYRtP1nC0
aEvnUL7nQ17AITFnKWKph6wxDVo4SQyvEfA7RyqvGHFEAnXwn2jOy5LcQ795EZ8AHx24rkjQh4gp
TMSjp/0eYWnvKZlLaK5y9/PJDfMzotUPk9T7EYoHwZ7/mTAvBpYYJBZSWW7QtveziZooEEIAYwVi
YTk/dii8tyPee7fjEoo98uXudnueQ2GXazrUALSgOKgirUGzgZnNECfgzZB/CWUTJiKfkEp5+QzX
YEQhpbVwH6cVl2H1IUH95wUzHg/nw3kieGtFICPBZFb8/mu4lvBWeWXSxhgfQrXl6OMo70lFBOzh
tIV/5XJQ8j660A8JWjVwX6iMZRppIcLkFsphHxgIQROD5ND3FE/vqTKm755shpt3MMTBBv+aBgMU
OTQYTayhVbHeuuQ98+AXnSkVUNjU/jNQl4L4u6n9jYKWDFP7lHssRXb0nW4oVPkjzlG8YwaezXoc
jrlwJMci1hN6I4CHqVDTpN7gBwjUH8ykQBoJa3wGe5AqITi2/CMIX4LkyYGvoll0j5AFKtYKbhWM
9sViu/GtC0hheA7NLxWjbZGX+gghCYWicGNFYdsG3u1eLmecUxEEWD61Kb8I3AC+lPiFTTBY6qi4
S/8zlxkdwkvHUTW+M3cm5ZsgR+JR/Q+0o7QNONbYHoojk5PXEO/Gphfx6jLpUO8h2nFa/s83Sucf
1b2vX89F/loPXks8m5Rhv1OFb9DVPWNbLkWEzscICtwNj4/6g88UnLXSPw9mcMRgqz+DLqkbrvSO
KglOqDHP2BU5Q3C7je/HfyUfEAiIwrEZgdQt5aT31F2F062GxUrlfWcbCBrs+A8u83KJjEcn04TJ
RKgCW7N+4NvOcY8ezIRQEZMy9BKwbLFsIPoDWqpgEV9D1LqEcVKM8Wxdsem4RKzoA6uerSjy6eO8
N25/E6451/o8PwsCsM06Z5XDwfIuVFvRcjIRLhk8uu/QIC0YviCv+fC8wcxiF0SbLSJjmLsJPTbk
frEsqCnhfa8NwHWLJIiP1/sWb/K8VJtBcmf/H3+CbII/rLvVx8aSnBinC9QQZ0zMIu+jNmD6zx4L
r2g22nbefaRNGVNhAKksDe55ALfnV2RAZRMNEqUe0v0xbGv4RaBVPbMa0PP8pyQLlukIoVVkUKer
w1RkSjEXlublanBpjtruMC1H2VG/h4STZWnG5T1OgMVJlCp+rkPZOyI/srZfRhRFgK8CTMxDif+j
NEuFow/+H3/Xv09kx12ULg04Yz8vFCyvCAsaHNhwiEGreoJRNoF+yLMpCPYlokBXDB+sQN0cG5dn
H4hePBH3ZUS0Q+kqlnNLGuwBvQEQuq9RBDDJLL0MrEvDeIGxSwFichazEioB0hyYsPaLa/Se3M++
Xx3rNPxhJpGfAZ9fsbp5iTnXABJlxMTJ+AqyCz0CT6dRb5/l6H31dO7wj7CItZG/mARYh7ke2FNR
O9IDwSiEy3D7gX04tjtXoptpft/q6DozgwNg/FKmIEMDPc0ddWR8QYrdB9W85rRQMJmpNF5F3hPk
wSiNLHF6PWL1FyltCfYbNr8mE4obyQ5ZjBQbWcID1qWbnyiaqX9QUWLxo4TpROyG+kxb1BjHzdQK
UE2oHDqCJVfZ+onyBfu88w3SJl3GA7gVIrJQ08pzY31Yp1lQXKy1tv/OJMxwoC9Ar4LIGRDv8l2y
AW7rbTfM1gOayFkN+sIDMMB9+cZLl/97obHnAARimcK4GdIqHQlTeRREmFVJI9sjOOI2V4a6NeLy
MnSG1FmJuFtskj8nSDxqdLfmUITwDGEOC1v9bM/0QXDDNAsTjBUKfpBj0Bywkg9JvuRde3N4rcGk
yzx3zc1C9AJucIrOpAI0id+h7hBWrwi2PGgcmFTgycdw+CRx9BkzafZh9LsXw1npwvQFpcJaZBQ3
b7dbyj1qcJTnc+aBxmN8wMUba/ZnzETwcQur61hmstcnbfODAHLwB1lKcMDwCQbr9IkVYXo5yqKH
HBk7n6Hq2gW/f8zXSTubMPvK4VXCzcwWxi900MIKCS8sUXciOsZi8L7SguQwZJ5+nbyuK6Jx78+J
oicSuuB7LH9/nrCAFFq1q1+AtHEsdUQnMhn9kGz7gfuuJ7IWNvy/X68qIAAF6Iws5WiosYZM+QH3
CRg+/mrejVVJGwzd41APrfbPlLkNSEM+4wMYzOcxa9nI6timdOrXvXWy8A7+dmGx6Fdq8IjFAn34
xbEaNQAEA+eKK6MaPolwIuWCR4admqaERUI8vDXPsuT2CQ/YImAWCuG8Ibr0l1bt0IzyzH0lLVC1
ve0ygq8V90vq1O/3bL6S5urdzBF24tDTv/DodMZoj2rdWqsbWW39XBosZTwoDrtvOTbrqCLfGKib
ARRpt9Bzc8l/oX6fdrh/L/Um+XbRswCUzbDbpzX/fAAsaTmemadwyoFRBxLROgdr1Hz+aPRAjHDh
pleSpu+nb0Eno/LkE05pXXDhxovYGiT4IWy+AUu/h0szOUij3kZj+KTRBiqCIi5rBMPPtDGHcDZ5
//BkDq/jl7I2+yh7RQr5rTRbU77bvfahyurMPHopKuDDXm5AOnqXkKP6fIXyLaqC04Bx7xdjhM6F
HPVkDpUB30P1DctTYSSq6WvksPivOuSxOyjRnLkD/CbC6Yx+X2hhfwX/qELtOkcXYSywjoxgGuYe
MXvVGu3yewzzIdQ3SW8gpg1x7v16926iDlgJ+9oKqAHuJTZk0ROT9wr/DfovHtF6WrdjxY77hbGF
3U1F9/2Tnwzn+z9wWsimz85jWpND/ESBgbg6YhKyev4SyYP1ut7EKT0qJA3dB18DZFDKCUHW9SDB
iryEOMa/Kr/RTcXIfahRrtbtiHGVsjcVZNckWoOUWQTDWTEpU3ZXgy3o9gEqqGtOe80330Grc9Md
TDQy8mAgpOohj1efJv/GSQcQgNe4fAWWvGjoXfVJrscNgzmMwY0JdSIfE2B+0HjWpTrnnKHnz/Ej
TzvBq3el08AhuhSaHSjjlDyckg6QBQ9f4A+f+z54gj++n8PXB8gcSEBtlnFBxxA10375QXjulF+q
yIc2eus0pIwDoHLRuaFXLBJ9+jwkFoJO0JdLannE4ua3SIYj8wmwOwGEFDOft3B6N77OuWeP7+dF
N/u8R3edkR6bv3l+SA5rf6MWzHVqDBswhjB+2wFoV/ocVUxA7xvTedF2wtfrnJJUDGucd4HYQ2De
H+A9iw35n+sBLJ7HPn0bBByQQIihh0Y04vy6BmNh+JduB8tsZLJ3Dbz3TnkuPmJUDEgbQpEH3uSL
KIQw2U7XAE8aYX0Mes29ceirQczVa9VhDf9Fcr+SyzglgwF7WsXS6bs63XJv/1a8omdSzXDyxSp2
saPIi+TRRMqcc/l+3d21QFEZbeNWcPfMgXfrcSyt6TqoDFDHRNbwsTHeuMUlEhXvM3mTubp+W5Mb
4egNTnNuSoR16ZPcR0yc5Hcw5JdaEZiYjzH2Yg0Cd0lUc1dQgJl1WsPh1qvg/t28s9guzl3nP9hc
Lk73S7Orqd6WGq171h7B02k5fcMS4jRlHX+n/OX68tTxzXRq1HMSFL9Q8t8OAcCrNJGVoHjH3yoy
DHfF/0AAs6L9Tp1ifRVCCxf6oaL63/vQNF0uSNJTU4Lrt1xqYoSqDQoDHOoYSI/RvugtIvSBNn5W
/kfzzOfEFGin6jwGvvp1tCUvrV/DBhNWfMsBdr9Bng7R9DNP10C1q/no+Y3KkfI7UV9eL5Gqwcwe
smnPMfVZCldvV63W15efapGtefxFIMrd5xcsr5M4SbcpEheSSASt34needIdcLKuFu13e30GN5q0
ze0WS6EBaon8lmtzVylkQRXSsdkFZM6z6ReuOjQh2xXDjAe1XHQC2RiUccPUdOD29koynQFkuUc0
QCBSeh3VEGKEzFWm+nyk35aP8sJs/2svB/KY5dd9gtsGw+NfUgYZ9ZA6YsQ3+DvYKeKLosGTjdvD
uMYbxRjW9Vg6zBREXFa10l5DpfWfPgGMk5oK0J29dnaRDDJXB/GxBQCikMZaIF1HkmgmUgUtk4Dq
vnXrcQb5E+74g5bKhbWbY5EYFwdOWzX87LXaEcMK2yRkw7kZic0jbb9H3PmYrcOskOLG9V98n/cE
rTaa2/zckwGv9Fb9OVaH5RhoR7edmxpnpxt2J8WBsQcGGVuV+ENr0129l+a9rkOT+3b125dAbJTl
iNLnmJ4r0RKwFzQ3vwIUBi0lwDbHc95tKcAtl5N1fAiU+Isi5BHJg0Bn5Mw9CK3CX5W18wS73bYl
Rq0d0oj1ez4zGIIO5oy9vtjTN0gELup+UIkwyQ5ku17RVZhzSRNhyGYT4GiSmhH/+abxgDXSStNO
c3FvS4FGBWkdDcTn+mPIi5SQxQxImLo/SFJIPBlBEi8PxYbIbDdyDqwxnIyv4V27tW27KXRRdaq2
TvhFbLh5Xt79kTWGRwRO8u1okG8H16THIIeq47qDz9uJ4jn6zAwK71kKUS79yVrO+nwmaWGVB2zr
xR9SiJ4n8s8AJ1SXb6LkXi4Z2g0CkdIDF9P3yvXq1ocx3ZwqllPY/pa/TcpPZSDH4G7XSUvXR2AC
kEX8OME7Q6IPZYlpN7mx9b46Vbfx4DB8WEFL7O5q+8a4ELxwAstGq6ZGMcpnB2bwfe7nXVjZkzd9
glvgQcwaQ3g9NccNsP7A01Ytir8UcqUMhwX0y5AYvzMV1BJboSmDpKFGepkofcytPcTv4UpkcYNo
P+Kedk4b1wcwwQYoR/NamjYiQSTGi5NCn73QR/BbVYIolZUCM9tOntVvTQ30Ui6EhlohmCAXl9ui
nfVFPl7U4wp+L1S2JPWvy5KK3wTOPkCHw28XvUU/HBH8oP3KVqxz82fQmgdgeN8Zkv42+LRR3off
atgdwkM9VTffTYV3IrxnC3KsS+XX9TBoIBcRvp13ifTxxc44ugNUU+21vjwt2gSzSx5fa8cDYjYz
4x5IdwRZbIcuexDbIFye7kuN6GSL24JBhBFJGcOX59/r6Xh19DEDwm4OIIVdYFORqrNh574bn8xi
+B0cl5TcRLrcFabG8NtgMvnvMIHoCcEVmSQq8nLbJsPnjlNptxkum7/DQpBIaSV57FwIIbP9C0vb
l7/rd2Md/gXeEL0ZUy1xg2GaYdINMZ4jbTA/EA7dRoCAnyLOOExXFT27Y+562vTFavVYsgtpM4Nw
VhRcLzfmzVrOV+9jTmoIth8adsRt3vg5uilILgNmVvfnyLp5NmRbt5eIbGXXlmbFEoLvhTKVYVp0
WTN1l7HA+f5QVpnCGAsIfQTNiaHkbkex5fU/7xlC2EyiGx3Mvo/RQXZvEkywiYWDr+RZio/wRchz
EU4XekipYZmijql2Uu1RD1aHcUObE9vVnIkx1W4mjQetr31xkRvRfPRBMSGWBqzuRkGReBWIP8pM
fYXN/fL5Zw0/I24m/dZtQtHwugWvJmarqcupxYgGRqgS1IF7+5Pa6fz2R/azS/IH8Nn7R1PDJrCj
9CKbLg02qCOGzY1vr3MpUAw8RkBTXXjotETDT9xYnpF5WeQ2G3xyCIxc5KQHj9jQmT/lI46SCs7e
8rHBlqmOD6rf7kaIAe+foEF4RHdSQYDGgdXlMuO1S8bVUGOgCOXi/ED2IwKtsXB+i7wodKDVSJhV
R68p8kxwZwk9QTRUY5IO8NKgsTSq5G6M0djhM/N2UT8wp+TY9RXI2kK5vq5AoIopwrxHAUsadjeR
3Gv6U+1Ufv4KvPDhPXnXd3TN4n6N+a5cAUO21r5GIvMNn9XCzKJmj/Gooa/N6+Wq7jJEzT9fNCHW
nVqO9KAAfiSG7ZghokVUIR7ZU9OecPLKVmiZcf4eyvZRAyZgZ5CT64VLJZh7o+uGDFf//uMfps1W
ZBn3bujjZlh6rnG6Rb40HxUdygVtZ/GFFAjI3taavsj3vKSYuaquE5Yvp2bcgIr8gRcdHiPZV6Sq
J3Tboy8mYthe5DNf3Wgyp0QEXeI15Tc45W4LrQF/AzSOzBIhGeF0Pz4FMftVQDjcGCQR/d1rqD5w
YZrfJbdPYxjGWRVo7TCfEmLFyjL52bkSEVeCLxfF48g9gjLyI7bXbtk5Pp//Q59IwmO1ey50/YJZ
AXgNXL5ltMR8cKLg0BGhWEHGRszKusHKEGVriNUmbw/mvoR1jWbAfSKZhGRjojr9M43gawT2lz0/
rh6JzMAFNlEG1PeFA3Xb6oclF0czcZcmrr6G7eoai0HMs0YzxlhgIW/hn8/Zo8E0k2q/5gWf0dVm
HxVgaoW9zud0P+VZIE8GCAueWLXwiIumZGckEAatzbfyTu/ltFrdsSxn//xFAL/ElHRur/jQX8wf
X85wNw6as71j6MpPKuEQgbLhD++b8VBZsOQZrHDdIGLDet2mwRAn5JE3ZgCLXTwHN3lbMJcSfm1S
bvEk8KBxPLdQqOF6AJ046VahVxt73yVTaIUnmB7Bmdwz5m84bB1dBj/WOKP3Abp/eSTOpbCHJPiK
yMeQ4Iwev4OlhYgToLEFFRnCOLzqWN0CNMlzbSycy7Ur0zHTR2spOQwdUVzS34zJicAU9+U+X1F3
QthchE/GvlJBntCpYfNZo6G8QC7kZ0mybN0lm2hyOOFMbDlLMuYxyJ5FFdHSdnxxUxOrv9sfdiZD
MAvdrfHnHxYyzyCN5YtciSdKS2wX8AOcMgYCwOFt43mknDJCXRGUIo7N5jTgF2KoD/6b7XVYZ4Gy
4Iz+OZfY3xEhwagfTAgU8QVxBI+kk5hzRUx1cAjD5I5yuHDRKPLluPVY0Pzgq5q4bPfnDBsqvCyA
3cNsbyH7dyo1QFtiFv4d8hsaxnR5gZG0wCNpCUSyzGv8wvBpH5osogVWKuHZ/MEZk6EMtPl557+B
0AVfcrm8dLAycFQVrtEifvSR83E+dtC4lwQZD34ZemQSzOatfygTWN3//DXOaMQWN1YOGRzihEYp
Sk/67v+5rGI8VYU5qJ1rxyD2Ed4fB6qW0FpcxyBKjIxOfMolYDXK5ckB9jrM0BhnbIgg/ySgwBxv
zNCQMaA8nRYej2YM0VHaiHuAiSZo9+U67+wA07hztq6Z8y1Z8Pyei7WYC68AWXi84wQubiClLG9B
+CJDEbwvUoaBwn4YEPvCfwlfeHxD4VFRWAtjhGrOGA0SHGKYBNIZuS+ei/xTqFpepABg1iomhMCi
diyGXyaO8Pi+EAX578iQTCxk4LDyGqZaQ9tgoqkjzAeGLz4jLI+lR2B6d2tl83PZn7B85BLZMRd+
j+azCFN7rpzKqS3SbzOw+UtJB+CDKWgNNqRng2/Ah0EVqZ3QgxgnFFNjBlG3NYNOhlyNq68MZYr5
ybUbgzlZqNKcd082zdzUPDLTqQPQkGNSzOL+l163vK7nLTAyVA4c/LIAVR6QleUW8pqWl73bahDz
OeY/fi9DfdwhhQQFjTz3gj9i/M/Kz73PFvXvc41ATGNkW6QjnrG7xbJlSAjY480H7+T7IjiFoRfi
Lvp+L3pevTM1KGafMv4ujbMudJ5IfWVu1lyRBFEJNB0YVsDMTDTJ017yk7BvWKg92TLA3awvCZ42
t1inAuQJclJ9PWiOB8uRYb4nuu2++LwOTpbp9Myax1jt37e50BjzGaZz9SfDbEFQlwDIl7RKb77V
0nxhsBl8ESQyrNUjg45smjAcfgH3R8LUT4tQOXS+fOCJeM5tqOVLph8o6WjccKSkhxKMKCzUMcAQ
idkvRHg6qgPo9mlAdjbaDSZc4vqJdGuu/2Ipdj7WK+JT7ybk+YrkVntyLQVfivg6ONif00Uk5VEc
r4XoA3dBuJpVRwIHUBJSh2ui1D6iJlA3IAvGdHgvQ70mCwqeWZkwB81hfTc8ZsW4NVctla/h4zgz
3zx0jOZ8dYWjicmxWj6hery4blGnh5d2eFZj6tJshu/Z4gOmfxVEn+v4Jl6TCIghEbuZ8AXVPapP
scH7G3mPjEllKnHmhBezYjHUVx+8jEG/b8EsyQM22swX6mw218/whZVIjpEdC329KQ8QBjZ1iX8M
gVZzD+/pKGFDj9YTl/biB7GPHzGwjc4HsE1I4+L3dgDM0gh87juA8Mg6fjxG5XNm+eUBEzRVxhKP
507v49eWR5+NRIiMGXzgA6jTp/Nh57o+Sz1FbFRNetZnA+BdLdTjegiCL74BObHPAdQAIE28OQ+c
S2Ft/6hxbvzbYTALZWIC+LLEJAF2GCMKrg+Cdm4Q3eAT3kWsRGTKyVWsopyzvkP1qIOZQKGlaZE5
QPFaE+rnOb63/yhiQAP8WHg7Pgi2meQ/RwydDpBuXDbxuY5EtuSakoIwE3aT44iURQLpiwauJ6LS
B29IWtKXGozicOvPgKYw0xy4LoK+iy6xebImeRYG0PBFWkATCtSxPV2YVVAncYEerNQb/8wlj8YE
X17Ela6wqnE8lgZkDtwqGQzWnL+oMXnkKiVGb3eI1ePte7RRwL4WiIIe/ehKUqS7frpLpoTu/LYW
e9ZzMi/YJyJri8YfaA0Ch51FeeesB2qY6cyITWiCzD2EFpQJPY7+hJp/Fg0mzr68H5bDrJ8/ic6w
6qU8WDM5xNN92zmbBltaV0cvMP7HCXzhqqtg70zI1GEmbKcsHdbdYCZGZ1514LAGaKe/pPnoseBt
uQgpOwLz0ZRTudTjal8WP2wPQLDVHuMBHd29MckGspsy9YDjb3n3GaLGMYNX4APCnjg4CCFtl+3A
0Xq0Q0GNUA2YCnr0fashxxkxN5U+DF6rxBg+9nUNtm8Nea+egiOfcszgBPIhcHecn8z4EbqtLASb
LXAo2twRu4od0orjHkQiIPJDzApva2uh//BVCitgt1MmZEdxDUCsIVDIcTG5rVDIwwtgY0+9Hp/7
M1nJk2dshcIUqkjyIzYwc2tO0m0G5/DuQ3Ih9a/c3I/54r5oJ/25NuCXfnJE6eyPfh8/oGnkSEwc
EBumLzVDdbxwd3XrVE//+sRqAH8Dkp3pm+H6g+m/ajfFwAeKGwbIO1PzC8nPUf2o7qOJr4cxrE0W
vfM86ZPsZKyskQwFpgsKjpYjYIu17FBfQwn7j6Tz2lYUi6LoFzkGiIK8ksGA6ZpeGHr1ApJFgn59
T6pHd1dVV3cZgHPODmvN7X09/stkSPQOCpcgmJO0oKDGc5cfgHXOnzfxRRlniu2deR/G8xYdVf1z
V6nB4ljC8oPyZLB/hzbVlfxfHTDyU6vEKcp07NAprslVIplGKEX0Y8jbEpWuA3fIb/4yPrOMVrZW
5gV8P6wdqKMIsjOTy5XiZNrXf5Mv6GTFnzChSjJKX3TaucpITgTviO15shH4JcvmaXawh/nGPyGu
5QcVec62XXxxhYmxnax/G7ReB7Rr/nF0yQ/Spjwom8qQh/IXfnfti8IoQQEX27+FC4PCaYjD0y11
WpPEzEUy6KNmM8ILhcvQHOwCfLVeq36o8bqQ4IXQQ3mHg58m0ezw2DJQWosxjGCVyM/AeCTv+zbz
tWR1pEVMIUZfjP4ZtTe6nTtHC6dFoCtGLlqoeqU3K2i8ImZcTltUQ/9IYxXCZSaVLvByrGls0Ppj
kLLRocJiVtBpdrjViJkZ9fs3iJ4jF8lTeIMWNZxBNcAYpFqE5Zy+grYhTCSmGrH5cNwwU8aG05Qa
tDIpRPzmi7zaDPpuKrJ7yij67OAz35wCyeUSHEhR9HKi5+uLVW/2yNFZy0t3reh2Y7V/zMuYwe1j
TuP6c3+oWG4pNXKxAsNtqSVbPLIUXTF5bJAk3PY0nWLts0SauzsZg379trwwx3eQpXEgITpDyXRa
+q1rLf9NKJpTSLgPU5HSC6kZEbJBgPp3ZxD1PDkMAqFZ4qHKoyU7mHvGm5xje1/c7pyTxMbDD4RB
w3ELbxGKxo6zOV+y/48Ws6+2IYHuQo1JERyQBBDHOe+EruZ95tOQad2J8pHXVH/8ABPLYbIE8zj0
+6H4QLlankS0ZzibmJY+v8N3IMqko3xghv0wCJxOMxuFlXY7zADUrHDyoEjdIsbgMicx1qOJuY/Q
iwjGfqA4xRt6J25kBEy3B8Tzno/0D5NkOVGN5rn611mgRHFje5k6/cTh5xMXZP/FLwc9kuItKF00
jW+9yOaHhK6CRkVM3lbpMiCHngOUZnMP/06UwGgz1YcLN7RdJ3NU7m6vae6AHts+2huj56ol1XzS
VKpxoB5GutDpdHy4mOcWOoCVzilIGlvaCWwqqSYbv7HNVOjjSB9tt26wDqnz18u61/ZfXmP2xBYi
uy/n8bl/EUqYz8Z6a4vZUPzAY2IouqpvaTAjNUZpvRwGubhTSrnDk5HuL5fMZGPZ7ZXW2tM+SJxK
uyCHJjLTUgxftBltrq/qzzoDsBVPASU5ypyYvfSDdeKi19uLiGUoQIv18Wh002ml3Wu8GPGgdZuD
dAfqivKE8Jq4Zo5dub7RlWZIljQ4vjjz7D1FOG4KxWa+maBte4eo/1gsI/o9fcnn7emZFLry9HtR
Z2egdxrorps2K/HIbozImj9K3yE0LT8/o02EWMgSB7sHusbCauJSVl5dRKPw9pKIvpqCnzlIR/El
4NhCgMrtqNldhr/U4Q2ZhfZa53cmv81sbnxwocG6tHgFn/WpcRcV7YEem740d3Ka85lQTw8L73Kj
w0jXFrGpcYgWDqUSUT8IK2SUbEAooNkB1pcZa/4WgZeiza81G58H98RYrRHoZm15U+bY09h4RnzC
gFqSxmLdW2A3KTVpdGFD85fHZKSlaDucd6BvqVTw3pIzk/mpfnw1P3P8pXIaMMIoaD8s3IhfCJdN
5WygYxk1RlCCjLnRmJdl4Pn7bOPuFTwRDopvshIjNYSfW9QxjYTjA6glxk+uAL6+1hgcfftqSS19
9aQu0WiYJXsbVmR88lC/DAHiBo/kXbmjCno+kPGQLoL2IBn8u6O8p0PMdkHkRNhENJo/IngoOhgx
/c1mrw/zWf4YAUVEMUVRxoBQ+dfsTrSJFoJ1/SHFITE1KKp7f80xRhEL/sHCpR3qq9W7tq6q9wNR
wWIOIL/l0ckKoPZCMsUSQe5GLmkRPzp3qnOzwSTLs4madoA6THGQYasnKyOkDBN9p9ci4efTxuJZ
DiH1/R7kxp2IrhJNRL1/IxdbaYlI99/Ml9qQ8MJC1W7NQTVHzZrK4wrqKJEahowBXUvMdKfYwspi
PQzzmIWPK8UL9ML/DCVPqCdafGOOoMCKm/ocZEZGSJ5yjWtnThKwpbyLEgzOJF0XBqBiL6GeOOrt
zb2mgFUDITH/1GGiWMCpVA6KKcj0tCf+/a92EVvo6qyEqsyaHTojGA3KHXFms/8ncCUHx0qUo7Ek
uoXfS5XFm+6B7C6YPIbNmNci7WkQq+6iC6E3fuN3v98VPp0NM18NlGg+xd9fdWOX75gc0C7V3saV
5+/K5UY1ROY1MOltcCU7f8MYiw/VHY4QtJf/n6PPxz9pL6WRIQUlReH5KDe8ZmoPQ7OawiDUh7LM
2/X6+fwDZXmY8Oi9NH1RwwgmPUUwuMt8aLfIO9+pgczzs+5+j+cnwswBOHMuXO1IckS0O9V/Y/3I
KACGG7uPmZvZdJ+2FFKdX85een9soiaX5qcE2EkCzmHANC95mDK5Y/JMBqoETCcP8ZIEXB0SSkgj
X0oDBOvUEkM6fwDucvyCIDEoHL0GPhY++n9sk6t4vf5Qy4EHCQsVF/ebI/P8R3NhbFID0Eio+RGP
T+Nfm/2MihcWRi46OIXwpB6AJnAEUp8BlUVnTYvKLaUOmiiUYYa0lvnicrtGyojGDQEeKtkGN1RA
DgNLgEy943M1R5nSFr6PYWbc+CjzfRC3UXiZPg3OdBkuBsEPk2fEeUdhhK+P9DreUVT6MJeBy1El
+njerwQCBpQhlGKiDcCKH0rtDLkIh2JUu2x4iNZji0YvXcEXtw2RsCbQ4focpfNnPtsWR7oASADS
VbSa+VTKQ8hNjTNZiTvFhUd0qRmI8twwF4LLW5AsUxTuXOQE9R2pEnBstnAuSbHu/PE8PL31HoT2
x1W8ZF1uhVYr9or32n7cuNWBbbV6KQE3Q+E+OqgI5M6BFYiambjV+qmARVLt4Few8q+eRKbwSwd6
1ujp9f0X+MqG2F7B709sQTzNCeLjaZV37V9JBZZWoxXR066JPRCyUbdj64bJz0aOrfa9/qLtYCdR
NPw8EUZqLYeZ8jbKm8yxGNtfsibOTLZo2UleTktEyLgB2ajf9MLsTztnOMNbNUrwORNOHURN5/xI
O5ZfzehyIBEJXfHG4Rh/bIXjCgYC5ZLCS0V9Cm5k/aZvd8P1qn2sVo/+eud9U1bF2+jO+FNQ8rKi
cLuwXUSoXFTcqqf2OySAQKPnmT8DEX8sWa9v7u+rR6bIOge+OuCD0H7epuI8HJs8KdTyPrfQZ4eY
QiJA2ruRGWdXA0qZoHZaIPtgr5cgiyIGlD1lPe1I/XgwcDUb/dNEikJ0KXD63rDzLPCBNXP8+nOJ
vrIVLdQFnQpiJyf6ocxHeY/0VzqTsvAqgATo0nwtgREAaNkHZEq/amkIv7ccPcExwMVFr2sHLooA
JLsRlPIZ818CyfdnJT+dNofcZH/yOYllRDEcRVFviqg/cnyveo/UleSXN6/svrebyn5N12P6/DPr
S5IUzMM3Ivv3CPQFIXL0scrxYrp7YUvGm4YJ3EnQd2h0LDuOPQDUFT1bk7QMqwad24os1ixPWWQB
CC7Mlu+Bj8NFeEl7JNn2pLBXvKys4y19eE20kChR4sW3C0Lsxc3AAUbzA/0bZo/M6bax03z1+hCt
pVOFxJ3M9zo6TfkA+4qItFB1pA218Wz16vpRjJZOYmRkgE9jbUDR4tdbBBs6N2+3d4WHsBTZcwTv
tevZbk5pbOfnFC7D1xQz/bWeHT7X6lofqsSR8D+ERr4QwZvS625xZjT0WT5YBv3RToFfpmqoML+n
BMX630vV3r8I6nB4rerbOGRXGM3b39EuWuNbldGCvAwMwX5KJ/xP3ow7I1zJm+yaBgNXoLi2ks7l
yVYqJqJmok1vEgftugXq2ht8sjg3wHwsAhxnq9EuG+ZVBBfVx7tHcjz4Y2g48mWGzPi1eN7xqN5z
K7NrSqhmGC/GsktQRahOqcMOnOg4XSF4QKHRHsW54nxW+IO5MdmBcg9ncaff0FGY6r6mDppSbDTb
w0BGRsxqNg4wtPGq9sYbhHUN93cMamNiy0Cmw9v7jIt6YpTzgJCe6huGPNItsA4IISiP2f1Lyw/h
XtogznLfc/n8JBOwmlW7GHvZakw321R2b8wvW9af5gMcswuvZmQgDDMqpu/eikguFpAxpk3LKonW
tTaiCGk0Hn02/lw4LKCmWSMK7tUDUmwJnNeFbm/pVfseh6HJwEHcXGy/yb96ITsbYMWhxbuqZWyT
BBrzfLquUUGs8OeQcb/IDtiFVgnSRyzWj7Z1wHBzSqHH+1jFoT+9T4Q8yY393ROO+DPhPclUDtsf
grTKF8ES2ZmLaudNKIVe7GWplwBljAJNFYVgs6wZnrr7/oX35MRJM8Zc0VjPvyiymJG1ldbVYN2Z
UiivDAy/9AII6/cI5UY007nHp/IPfwhOWwRR6K2H+Mggf5fO6JM9enYZ3sXEfF/4vqkn6c+VNMWJ
hYPzZ+TKEwpusOIKWwjtUlOp18H9/eqcFQV4HoXWORCAxSg4fkEX7HooOKJBkKGgO8ThPqjQWrPC
XxFUhmon69dGvsFg7uxrDs4GoNXPQvwb8XCO9zSyadTm5RrJFQ+4LW2QeAAc7LEKyMMTmkiQBrXw
Y0mbwE3nD2CPK6ybPc/sMTG7Q4yutJxpzU+3elE5WklWSrWkNapVpT9i97kqGBXWTU2OSfmkePQI
IFIhbIcKjWq3J9MbALo5jiOV0/5cYRxDZpCYaocS92dUMLy9rQcCU0UQyQNrPOec00t6mlRFS1Rt
Wy7miNtKzNwtQHIan3nlZwMJkH928JQK44tD8JcWR4Pbv9cnwg4iENQmJhfBz1IwvM/0mPI+xica
y9RZU6ceI7UmD3ow9+pp3jsaEQQcQAe/X8SChjBDuKtHh3AB6Jyhrhm+Nu4jJBdzdL+Pt8VcMWYE
yDMTjTMxJlij18+TA6pkUGvqJXQumAAzcp8ETwqphjImU/ynPh9C10I06ZKKM6ZW2N1OXcvbDxJD
u30ok4HOta+s0Zmgl/xm8aEIQHGUZzOgNTQ9xPTTxnZATI7TudCkVHsig0ZED8fsKnDMKzh6gARd
SxP5aURq3NO1nyzDmTkO79TUJqzWeC5BjkS1w4dorGxZ59vwR2TQCCfo/OWnfttSJdRDYG+93SL9
7rDtviPr7cFcIo8OrOkyc5N19juBeiFAmBfdBtcIJVne3uC8cZGpO9RuP/rzoNiqpx4SA37mAw+Y
E2jPFdIVUIXeeSjVoCGjl7Kh1MAzaL4OU7oUrJTKnZ2aBZVf0u9NWWsRiL23zZFklQyXGGKN4Eq6
t8Rk0LlfbA7j07C8Qv8HoPVlmF0VWxzpxAuEshmDXkiBJ8w+xYIBkUr14v2LLO1pgilE3rThiozX
1LSRU7XL+CQlmNv6U3IEyCc9KL9eWbIU1mN6W/km/p1Yii3x19SLnBEkOOirBNL1gp1vO1qpW4mF
fgvY+Hs2FtWNfab6jDY/YPK0qVfaApqTghlZHXMDUqKm/4EWMACU9bCXnjmkzwJSKpPY2H6b1UJF
G0s4YTYhsBpKCcCy1gTlNCFZJdTtWTx9bqDgEFNHPPSmZNfnGCUm98Lq6EUiwp+wXcUmxG+IawVy
W9VlEbxYKPzNXcBLDF9mni1ld2JIm2duF5xOtNz5XkMuKNgipfYf0lechsP4uvCEmMOS0W5YgrF7
LluOCGM27/ZTr9XjRXYirjUbd2D68xlh0F/7v68HS1p/Yz5GYLccIx3E2MYN5AxpPA7SO0c4pBRn
7MCVTH7F5QTE2nsbhVoCSKy2pGD1ZrrxaPlOvTrwRxnldzdqtpPCHxe+8jHFqYWXhTHV768fA5Al
KkLa87HQAatfqNaGKCzRRiXQNFLtK8JyNlFyZWP6vGYrz2MAaIH5JXNUnJC+PP3sBZdBInNDdpRD
+DKGbyXspV5TScposB+ZqVrf4l1vKx5EQXt66azrbNU4BPjM0OTgOcuk/iuiRcJKxJ3/GvVENx9o
wEbRLYSt4tJ8ok/FPrEYscXR6fqpb7IZHspB2MAuwR69wEs0ON2A2Qici1toxVym0GeqD27C6lwO
IDqivVZDaBPeM5cdD8gs2QVWu/yatJqK++TwcaH/oXbALUUjoeRye6JH6oHUTLCEmA4ZcTb9WSPb
t/hCxwZX63kVTi+2uxkyeF3BnY9TB9HLIAwVp9rkd3IqV/1BpEQU6Yv0CtYsjowROkJKvr8cNuqS
sXMYAGv2aqzamIoXsYtgjn8Px1q8l30ukBtvkGjZU7Mkk4I86H72ry37uGT2P+2WhGxTuDAvveYW
eTCvvA6T4ep9rdzOqoxk2aO6YRjb4HdCakStap5ucxRH13xVsK0oaPNVPbNF5wEjnJhrbEh/kllY
if9BB8w+SSWVoAi6Mu3Is8Q8kUL/vv3gYxQ3on1S9GCL3wmfGuWnpJ5TPGqfdhIYE3S7xTBVl9zV
eHEPcMI9fZLxo4j1++lxOctHgKOYIZnGk/7LBA0iE7boz+ePGW7142xbPnjX2TYeIlg2UVQfTb0L
uK7ZoiE35YCZ3cohnEos8tQ91ywf3g6FXn3rHNRj9a2+kXP3NvqRIZUR9Q7PH9Ur1Hs3ZS3iJFUG
7xTVNLqcpCEkCZmihX8RZk0yYPxb0AAzNEADKGkuaGewQhwWxoKuym6UL2hRILnA4kd5qSXpQWAW
6NU8vqULpnGC/yVnpSoA3WEpMbD2FNjlPl/LbLEDV8AMr/gJKULjWICt8veG3Zgb7325HqGzI5BH
dbX/HARZq1cUWL96FiM8XMdfs+/nQHTLFfXDbEqV7I0uHorngT4KL5mmVpRabTxQd57Soh6ZvKP0
grXgvE4hwckLYJ5eTC0r2lOAW8OgCV7bb+XWz11JDk5SodhIYNvUatigfp9vO5rZX9nByMVr8Hup
aERkJAEdggH6Qd1shDrypZhctpYMoO4XNVdWsYg/yetmr3mjbLAroj3o38PJg/zHC3dsl6P1YMBZ
VlSTEA1lmtcdYwvRJ9PY5qPz68L/O16psTnutxTskC/Igi7z9DH8QzVIE3nysonrqUik59KT4RQQ
Kd8G1ceptJJ5oquyHxLhkVEy54OUaVMjSSEmZ4//hyEOnhYaW9Gc2qNr4H4wxMv2dD6FRDHMYvnr
c4j4y6YmXIzWR1Qe+dJ4U2sDsJcuC2YbNDNIP0PFjnFhMvqIZrqknDft4ap4H7LuhrhGoLZAKC8v
GIhVWJ94n57IS9/QnakGhaDvEPdOw5+MaV3A9C3EIa/GqZgJpJAg76vcJYEvbtnEDkvc87hNMyrP
E+vdktPhwBljjnLatzcvF/JHHz+dSrAlvz2RjyVwMzMvhe8bG1+jDz645Zw+03E26J1Nt8zLXtZs
qbwcLE5ZPldIqyZWiDIN7RhKoOxWVwTZhI+2qCwQ1VE4E8RhyjQTRkagroFUT516FwMofOMchgke
keI8ZMlhIbLZo36XDGxxbwyOCq/hKqNL/XWi4twz53MuzmzawarfVhtBzxfkyrmwlturUMzH49CQ
Yu21HjAbMOQKRrRqLIvyhzrPZ7LCqZJaEuH4dnxPlrQYZq1ZomEh1KCjOA96Ku4CEBBR9yPcoo96
DDBe652mW4Z0W22/YdIKwiryLoFwyEoqS4C21bni18h9KOJptnwB0SFpooPxz7kYA/hOFiTHviHb
70Y/QcIYvcxnvBAV+LS195zqGDMT7ncEBqkx5MIh6aO6gONVea7LR7jzEEZlSB0RxxGlvlm0vtQ5
FM+RZqECHMfo5724NAanbGK/lHXWrrJd9Vm8nnjVNtV7Vd3QT4xScqznMBh8BGdNjw/k64rqtQNu
MPh73pPVpMNGN2HH32c8YmtVelhz6FaJaNeTFkUYijWK5gjQyVjVkdXJc8W35hakqd6a+jwIJXjR
N08bcdUfPf00WcyEZV/482zsSeGV+sqEZvz4kQlLHrs28Brpw9ANU/lVOZDs92fdxO7QrmIC6th5
Ea3+Rtx+ixIQNrZwRuE9P02eQ6ocUKMhg37Hh1F2HX0xaqzS0XaKHpuiAJUrdSsOnjv6A311GRCX
IhioxRSHcU8H3hJurOUnMuzE1GEbecZXWUivCwfR1M3S5ZBllMCcgd9O7Giy7vqtSNVORuWWbVOk
J9niBTyMZ8emjcah9zTBFIaDIhHBHeTdL2r4+Tv2WuBzYDwcdGdtaufpQFgu8k0SLZAYC+omne6c
5nl+xYxuWiQtrc1CwkYKjK+zVXCQgqEi2H+MaC+ZT3LWUKeii14Z7RbhCeOrN2Rsm9mxAQVbmWDW
v6kZv7yEKrd6yreRqoPdE1Q3xMP4NcPW7l7LmbDq223VnoL8IkQY9JGG+ny1aIka2gck3g3eOXHZ
XuHTGtiuiSCnoY9sraqNYGAMNOv3ax0Q/MSc9YhsJxuk9gMw99qLlzpdqGR8yiA6R4JSjQdUbZVb
ak/eqFcszR31wHqH+OxJ1LfLkSZ+H8HU4XPn9JMUH3dGANh9E3CQwqT9mpUKCQx3gq4+gEhH4XFy
bNbFQBluAS0Wbnfb0djiujQBo2WVyepHYdMEtn+bIZqxKbwLFmWmQ3uRjwXYR1p9sGe7JUEKtskG
sgkRS4x+FTjzttoh8laYYt//IcWSE71fVvhIMyelgQecNVp9RQRPdBEOI8HpAG1nxG8zGxdiG5jp
6ybZojynTkJ6skLhHnzmwl5JD+HLw3gLgDhUtYJjNo7oTc4uNLnUbjmb2uXle8Fu5zgMZPpIQ+4f
nktx+e6NSeCH8lZKdwrFMolWyCT56ZDfEI2+dBUDmTMpUXNuv8V8Ii1IwojJcFDlI1O9PNGFfix8
gT2T54yZxXZLIwhV/BDWIMUtTRRt3qyyi+lFwoaGAQpfO95qcK0val5TOzTSC9XactOXeHwYqsnj
UKamTj1nTCMEzlAIXD0yhEWxBqxPa+Q1IcXfpSie6e+cG+NI7n1GGEzm/UKvDE6DRAnWh6wNNkwQ
RMoPQ1OXKXOFtuCIEswVgzGpVImtxW24aPXjMHA9GRssJSKFKfUo5rICxtB5koY5RQnT1nrtZTOy
kPFcKNRCS/j8qkj0OieJrX8laQZfdY5T3RI6WIjg2sb4C7nSwxf2OSVfS+DxO2wZ+L/QDKPpGopu
7MwMDvjjtx2Mbs4L2D/bfLoOoUegr4beDZVgwOrvUFhDBGSoO1C40R/pPIx3cPaUBz7XbF0E2pX7
9YVGUhMYm1/qteZ12tPIMwQjfGoDfuCKqFw2m4nuIUyl9s9R00NQmVk/1eCcgnTQrkJ88mO3YHrG
oCS7KiTxWwQ590ixqnVJ44IslOjRYujAJdL+UMLGAxuJ6HoA2oAdIANVSLHJPO8EOVwZuB0928vI
RcCYxNRvjk9cO/iqsZRi9twED2VvKADa9i0HxeoJuZ3bkxh0Nrt0UzMQ/tnowWeRl9vgDeOEeceM
1tI/TxzwPHjDkDammyXeuJkw0uCeQ44RtKpwZI5jIXdeI6f6Gmh+2YFA6E4ZjiJsIvGRUIt8owvh
PyubWbKRnja9itBn8C2FfHQuX6av62rrqKETBBBnaaoU24KqzIdILZ+ZE9gqxZYu7MCL6NgBr2J3
/qibSl7mICBASg6jMdiupWTO1JmI6nVshmcchWDg3roMpo2RMvVnIRC7NNJLz/9Jk3nHb/zLuSrk
YBtcEZLh2whi/yta4p1Pn7Am+9qrn64EaQe8zlrtd4RQTbNtcGZ3lIZeyeL7Muq/twpzleKywoqF
LgjEzsKkAcuS3SHY5BM2Ezw7qIehcjgSWJhanzR/rFfOnJQJPOUCc7yQLZUPPRBTRn8RORPp5/Xx
qmY1TCyqL8XEJdaVg3mDaPvlS/sRmSbV2on7VcyWZ1kSNt2TIpq9zewWi4QR/tg57bHYJgLlSeUn
xGquTbq6ogS5JamZaPst3+KC1sndDxoFiyaXTEVa32Ki/7K5gahD+DSExgq82uKHosMlvDyNBkUQ
LGA4c9HUZfcam03kSFO744DQo2aO+RBUXx6cCdsoqqXLSWFtE9Q0CYFaoP8ihMtOo9ReH58Hhmi9
eDVMRzW9FMoW3fTOGJnJgR0ZnThU8YJQhKo3G+VvnQzbsZrb32hJRhcjhDbqRd3Ph8WstV5llB/9
9zXXXGtq+dZ2Gz6Z0eN94FbPSRwXEF+3Wjt/PCbGMGL+uoPQibQbAtHMz+jJZo5sjNcPKgOx/yjJ
acEicloRhqOfo7n1WbBcHTrIVqYTRpVHjsbRgyEVP49xYb2x6hCo/1Rvn+sarN1RZQfGo+k9qVkP
UpuXahUTBDk3NdB7La31PbXljSTb0Nfa3RTRqCUaNRIZCcWJOjZHkyv2SZhsiWQRkAIxmD+5MaMJ
HZTmkXiEqrG3/2KcsKHQFsD0Yk+laIuaxVQRLmKfGuaEkwaxbkyIQCiJPKG49ijcDLlDc5PMTEQu
ZsB9SfYQaj/KYvL2m3Ypj7Tkhz8NwwG939PkoZhNDP5AdO+INIy3xMJfPJBWttrUVHu2Ryzix/Vv
Ff5+IGKBnNSaEwJRCvBHbswSsVj9sw/Ws3Vg0GNlqkdpPuxOWWxVU8bNXdYrWJi0wZzviqRa0l+m
QpiljVXwdl8gIDhqFjmRLTqjRTH5LU1KTwrj6Ox1NrJ/p4TDOu7sB3IrtFDa1NnvYUP427FijlA7
vmKr197H7RaHZvEI1iQG1Dw2e2o3+8ysdaHXeZB3fWUWFyDPsVeT7jxtRmMCHeSSYrad98gQuDFc
BOra5rc0C+ot849ifmfnhLREcpqR9ngDaTFS1jrKU9C3fAWKZceEknUwMSs7RpM19zt+5vJH1qBS
Q5U2a1xWamk2IxRloxlLXocXhFOQk5FZRUazDFWz+clKa++X1IUvfbSiWf5TXViFe0x2A2y7RGkM
xWTJrWOGCPkl0zTWtHoqaBxajXLg5wYTM6M8Tt32oLaW718YkMQDjnYyRIinJ+Plpa1dYNWU6RGc
md9Fc0X0+3L7z1HFtjXgGQXJzkncwSFKBqrm62UYc0X3TJFt8onKHDHhrjXqhOopWRZ5OPVkxh+a
r6nL+L99kBz2yF1pN/JAj0TGiLBVMgvP2rsDcKA94v2mon7e7uXW3G4x14bafnbuEfroU4UHd1ZY
I3PS8atAnKvJhs9fGGjFuJsykXq/TnKjl026IzNjzIgc7QsnWX+q7rSxCbxkG80YQ2gZbAzDH1ED
ynjD+ceNOyHzRqtrnE4NDVxj6gOO0L/Rk2SEATEK7RF2+2xqyYyDp5sqcOGEnDcC7DFH5fc0BObL
al3C4gQbzryLxC+SQ9gtv8PRw9kQojMYzc4z0Xp9DTbpDxEW+TiS3Ft/7B6vNwgGuq7Cz1jFdmiw
6pmCQayh2hRz+jd7pm59vDxiQRgqpLhyFVPLjJsbYMrXXmAWLSHnpinYd3lOa1wb+GbHRlS7nQA0
dluDE2KVmeKivWc0VQjdM7SnsDCcXvEqUh7CcvwnPy3NJtbBKFyMiRZDplpxwhhh7Mx6qhfkTfp3
3+G2YQqB+aXUCm/LrZnORE10GR4jdoo/9ho4RlymSXCM4m2Xc07aM7hiTCOlEznF5bwSJOuJ3+Zr
F187Szn9FikLt2TQHhPSRK2GIVk6MN/RMX9sq7BTX8AJ9LTqH4R5oFjBY7ODqdNl5PfHr4PCmZ2W
o6dj1k2OGoKBG780sN+RXUheQq8r02Fdtjl03nxd3nvJ+C6q1XROr7/yZJ4NMgxKpD5FoOnUFufg
79lYlbE5gfO0izfSbQqYnQZmozJbwXxSypeMN2weWEeAC5HTtaMRNZrzOD/2glEgEj1OAaFbBe7H
wCr9WjWnMr5lilpaTcTwpec8PoxoWTKLY0etDpbzVnjgcgYPZcdHCn6yYiRbWDt5ZH9Qf4drdNmv
Vn+yrwsGa1FIbYlz4LNUar4oAbfxvk+YASDoAscx+SqN8NaPekuceZQ0xhRpZPA5y0+/lCCzjsEv
Jb56C5S1lG2etR1CRGx9hVlGVDwHqUI+8xTckpQ9zPwsyo+ytalLKhn+BpwGFnekGw6eYK2smjNe
624dSS4Cyu82O3UxQ2Pu6XxGMa+qfbVewVFPhyBM1CHsB2sVMJ8zIwc3v4ySG47HJ6O1jjyK6Fg7
DGpmuuN2BxSc6TIwnmMZUOOj8dApAFRb1RACR1o1IRvDi9Waf4yw9ypKIhzGHStzdhZyq/3gRXZV
iCuwwBKFYa7IHSLg8ukOw+5kYr4/lxauCw2RtLumrBtq6SNKt0zFYKMivxsf1It4idlj56VD15wB
BQhyP/BM1r2X0yqamBKdUBrMXwbf0eAcuAxT1CgU0uizvm3BH0iugtmDNCi1bMneHl8yW8CvOoU7
Pif6kCKLNjwlrGfhwKdIWECczgg9n+uwMR5vkYNrPJ6LVAwXrIlXZWayvm9vt2wJciRb2jE95GbV
dUvY8QoxVLISb0NwwFtt+MEaOgKJHeANAH8MhYnU5Knth3+i0mCCHnCUWehwZwgjPwXnJXIneY/a
quC5Bu2wHtmp8xmc+BOqYyyZYVYnjlCWpI1q7SXrjJRD1hcSFFrlkgmkjAlzSaZG5/IBBGt0rqd+
Rl9kekwjQDY7eoo9w1/BJjDdCO0y4yikHTo5OF0ewjkkda8fsmhqFXToGJWXMU0CXIFtj1HdxKj1
5FP6ZS5A/zFnqjZubOXv2xu1ZFQtTH5TP+pyf3zRA+Lerkg1m35HpBzp2plk0VTyR0El8usFtGMS
K6TkmMCbVw153zZWIR0b9EIQ8dB738BJ9Qzh4t9aJx7PoWlpMRQuZudN7az1xUXSG4SvcNsWUQXa
ukQyYhF6dYU1QYt2po5IUZdqYDeYUJ6QXOaETmjXMzhO6L9/K/l3HDI+gP2JgcHimnFCKQQ7WUsI
bg+UIlDah2Y6PIz0hQVrhc011BcfwBA/6fyN+smd0qSD4YDDtzCVQcLQgLWnoTjVRg9p25NB8rjZ
ydOekI8n7neVwZDbok5CUkXw87ToZ5OqinhzUGuikfGACKGEDJx+riIk4lKRyWduiEyWqhbbTu8r
qT0mHOmo5frf0UnAGKQgZ0QXOiheGM1NWXVom79IVI5JskKSTlAcP0I4FcWioQsDWok7/farYvEE
pjWD2eBJ/W/1XE37hUD9bvQxRAn4yFnKHXVKSQwhLfjN9j7C5zNS9rOI/hS5kIIoa9Qc3lhneQbF
3Htmrjxd1OxV8UthsJP7rrdx7quxGx0K2o3cb6nefmqP1EEOvEJxUvE8UD7jFuYkWZPsgxxiKlE/
02WE0m25zgnjchOlo7Cgs7tVMVeTp6LBXX+0FTcHZgtb2QRXnIFhYAVk501gRh0VOQgOphligkMY
aEU70DJK2jxoFixJ/xgzHwUk0W0O5590M7OhvNBgbdgqMMWA/UXLS8Fd0rtzRwsVTTFD9ZAi0ET7
bMtbUVhkHBIcJMTI+GQQzQIjHKGSM2UayZ1etQ7hKZYnMDozOnQm67u9idSHxMKYQMUhVsZk+hD4
7f9IOrMlRbEtDD+RESKocMsMIiCiqDeGUwIqgqg4PH1/uzq645zqqqxMlT2s9a9/4MT4Og2nC+Zd
GN6gO//Hh+SbcrM+sPSmHOVUojB+QOEjx43ZBsM6sy4Y5cMsoBs6o0MqRTsJfItFj2JyFDf4b73s
HFc7VbxYFgjE4MupyV65Wy0uU1bnfES3VS1YLxxCfSCBwr4OcRpyCsrhvv6DHdnzvkdsftAnMIr6
6y3fpSNBOejrER+viS2YVU57ls5xTBqy+WOjNSZXuIx93MgCwNjC2IW+uTVpjkoCBgufXgZUBR55
jSGLK28NCYI9XStSaryIyJysbeJWvuuucZ7MNLAhZWljXgTgn9ESz7SQdraHRUNPvEw+4nJR2DWu
RWZ9yi3OgC1IARIs/TkfuwRrqKrJNUyFXPwLmeFEHmL9fSO8YsQboAyoYC+KCkviF9Qu0W0OwlIt
+DTVNZ/6dY5tOE193EuqBa+b3YqPj/Xxv4frX+Oqx6rD9Zztr12tvqT3j3cuGHAQiIbk1lnFFwBa
x5ZsOFXmv3B7HFr4JzH7Z12OUZCDxf84d2w8n/oPNhw6Vpc9ADMCLhn/e0Hgx+ZZQdodArXg1Qj1
amhzLpHixX9a5x02Ua9VsetdTdy7uvvhg0X4bjwbCTso7Rb/GBk+d8qA5vDmvBRrSJvHwPr7oRh1
eotKdeD8w9FtCwOmEkzz8YbDDd/Lv1Ld6s9BCib7PTSSPya7CRSKr4QpsIAerESy8KW6m2+7z1ax
oXfBlcF3V3Nq4csRcD/sSGu1BivyU+bbu8ufU2BmcjjwhhsAGY9IlsllmjuQK/w6fmkO034+E6yO
FDiJTFCo7wXvmu3aMivjCGn1bfQKmqTbvFJS3nCMiq5LaIVRf1XBAMN9OYWrot9hYzOj5+j94bvC
X//Cznl5KHAXoLEIusc94srh5eCXpPP9Pmb7sN8Brqge+dUbBfbR/LHX0g7U5wEhhukhf69Y1Hss
kdJfNJjd/3rR1ulbjxmmdkRAucofXcBZzC+pe0CsPQbOlxDfQnfrqDNl1ocGzZHpasF4vLxQsMVQ
MZrDSMVJDdvRH3XT5MubhK89Q6O4XTNhu0y596dNpEKYRlwef4JLePbQjk1G4c25RAPqRuZLPsHM
t8VwXUwBFKaDGQKn3wF8MSd9aSVFFcpsLHL7yY+krJ/dnJP7zVI2GEbAF+ucnn9n7Y9sTFf5JRho
bjNO7NZV38kz9eZvK1eay9FvdYeTfBi0NtTX0Wa0wIV20DhI2q6vNZ/KcZScF8Xstb/vK0xtb1hi
MlhitJpHZIxP2BaHFsiX887CHR7eNQ9n7GTJBUQnC4WpcmPsvvbDvjGggV9VbgIJ+vKZAHfrfcDx
zVPsnkMBEDwOP7QNGK7Pf68F53Ye4MZ1xyQR7rJiVxebvz6Yj61hOCLrAdAeUvzNgvzNiPFBDUDy
mv1G+c4UDSaHMIx5wc+HedXMZCys83W5JkJx0pIBc4JYAXWbufA4vWRY4xBKwlcNxYDnvBF6AnqY
ye0eoGsAn/0Glzk91+zlqVQOqz7saBN9zbQH6iBiHpjJQ/eHEdWLy/mFaHsmw/hJnOCmwRhh+vOb
ClYN7uPIkUZ2+TB7V5hy+iUu3FfUbMTHW++RPwO837Cjh/QIR2lyJrJeEFtHsERAmWWMoCSLSEJ+
OGfqvuMr4G3FNx/BSjTmBdXixW9e0YdKkIt0y0YDVTKrzgeCn5ECakBcx2MjxgMDLhw/CFUlH0Xj
wCbDv9PaDq0C//WnJ01vs3ZBrZkBh3/xQXDb3D33EhU0tDdhZnidvY/VsaUswMwb59OtA7jNVOsV
94gql6aPlAzFOUINbE7IqscB2cXvJZJOrV8Dxa2e4Uhz7th6Q65SjeeSwEDVhUpEZYBGgrGwTiX2
s/7ynzlc13vwcEjxn2uStxM8cV+K/f6CxCEqECT2M1L2bt07MqjYIuFxmRsMSe5F2juAjNdM21nr
k45iqCHrFvT+7EhTuGnhUYTXXGfkRwJAEBCGA2VrfnYVni0hYB5WWrjvrYSxEdtxwFq/BxcPKn6M
0PWXlF6Zdn8oLfBD3rEm+vYF1lDfviawEa0zPF0dZ5u4nvTSFsG3M9hfGdDNWQ48nHdlbDFQVU2t
ACacSqTA4gkCMRUjLMw1yE17Wg3qNT5MVGU1KcHbpI5kq/srwpZ7oN3V8SMu4ZSWFm5WpO3GfRtm
g93iyweUdTFeF+xuiJjFaFLH+5xmHgTZhAc0PLLODBprr4UQDbyhU5sp0RqPL0EtQn7yML/e06my
I4mfaE174ZOAj5nCZ0XYeR3meJWCNUPaGJva7ANu7XwROd0DeDlWsYExCxe3S7ar8cUVF+LFFQB0
Ki+ZUoWPGH+rxTcTBiQP/GqYoq4K6v4bLBeT5lL6uxwHAa/FhI+GxdH7H49DwTLzLXhU7Qm9h/8O
LilrBnIblB8PxOC27JYE5rr1Hq6TMZwNVq2ljjzIZLSYshOOkqtDiV/C/4T89WL4Vs0/iy8cWoi0
j32Ll65K/cp43zj33BE1Fd4J/BrjALqxBX2Xgqia8y+D/Ik6mCF6OYTNgMCC0Dh2ABvi1Zi5hKMw
E1vBMGTczFXULQtKRSjFT/eZaLmBqYEC0epIfUAeKMKhv/fTKnLYRux6h19sV49UBhXBWvuNpIgr
AZa+cK3vZ0y71kNTaJLu61sfPxV4ml+3B8tf8ggYKXfDqAjursKhsO/v6QsbCBnALo1JE8idwqzr
fIJhNuyhlYKpMztvRhy8djslgPk5Zdz1ueKYrGt/z+RB7CTdqazis8CM81milmlPPAAkbL23d9as
5/Sp6Mqk9cfLLnwSN3SsC8IXLNrKe4r5L5xCGGEQv1pjDhdz3zj39cc65LObWwWf2ccYciMtsIc1
6pVmiWB5o4F0SGPtQ68MR8bD6CbViVp3nChpa7HA0vHuzBzCKHPnSmCnI/IGmDOowRt11MukJcsa
9+NDlYJZjAmjzRZrYB/omqUZfQ9OOTb5yWVBIiE9aZu1OOFAUc092pW49h42zTaxFr/kLk96lKGI
5haXyWXymQPl8RtU63taAWCAGrE0JpivEyFEmDRDZ7tMqk29KaIiUuM2o5Yu30ZJ/cjQg8hqbVID
mUs2/V956lgzzBFwMtebCFAQPBOkodw8sxFtq/ebPBxsL/Hqlwa6rSyvh17hPJIO+itPNiStqsYD
ATIW0SHQ/oAy+uJbXYX1pfk+3RevxcfbYq8Q1R+jxppbEHI0LAGR5xBTS5yRHDyP6t/zCH7WroXf
65bm5fRjgJf19nJD9ioWD7aWEdGUyHbfR76EeGf0B4qm+pdJCdR/BqETBgfBGE63wKd9KG0Ihqde
Aa/BeUzp+FG1s4VU4SOr8XEfmzRP6vDitnNKeSBppOVaJYKoUJfgwTCwuv01qmfv8Jk++ZGUhThf
UGiRWgue+0Xu8+9BFKvnHHCACh7g4S6ROUXPlmO+AEb1D74FXEHV8jOArAkwICBzZEuw2gChSUM5
e7/DdnP1BsYDQovPo4MPBQ+KeSAjEpMQogpAPvdpF0pG6m4t3HmRHePyNe/i/k5FK8K1RRaDeQ0e
d2ML2M0RIyP7eXotVrflRvW0JJ9hPD0hnE6/pn0f1SyET/bCfTJMYTtPf3axRiy16kMdtrdLvO1T
iYrZAm2s3CauKDD7cOJFPl75Cp5Bb/5E/cpU1bzOX8yJ1mQuqcZ9WSVn7HDJXMKNAniBPXRXQHj0
rV/tlBmDa8i1H1MOtH1fPA8+a9IwrxHf4pNejyiBbVD2j4HyHDCG+cDkTSQXO24yWtbJVUFwJE3o
MIEmtQD45tWIaYRCyPlczp5ub1evcBNurA9H9QL00bsn/LiBdZkMJ/eTTCAZwi0kZcMVsXuwE44M
5WhRfuZriekJ810gRPWvkHV80yKBSZY2L6XlvInHpT60h4HKGZSd+Q335vJErNGpnb9Pw+zua4VF
uuISfdRDH/2N7Y9bobyc1v4Xd2RjGGj0Ae4/M2OT7KjJJytnRJuJBzSrF+CgEtLQzWM6nPy8zrsk
jJkvV7IWq9lH9K8srdw/RxWDCdRTfucVuPDOYYac6tNj2thPDwf0WwoANnktbkLIMpyUk2vnS8Hb
Yeyl0pFqtnz3GQ/Q7jdz3nbdmW9aRje3mMOIcLSzXZHIRSYXvaNXh0Ws4AdYsFagj1uEHPsaDHaV
xDgDjcsUhGG0fjD5T64cbhnED0bLly9zTxvzZrHnGnuIsi2o1NU9gdNDMW7kEwLBdvkDuX1Fcgbi
7fnLUgzIAmHPSuEZAQaP4sv0lz2cV0hA5MB6OFSNBiiDQ5pbBl5GW/UPwQNrrhcqUHNpfTliHiGz
+paoG3n+JdiKapPBlkGQK4eZ7G4/5sUX6aleN+klkgtLmZyRx5QhV3px0Q4J+U8xxzcCOAQIHOAB
PSpzQICOZ1bMmRKQCMch+KG1ic9r9Q9xkPVFfLaNRdxXHtSrPh5OEw1/ih75QP2F5G6Fv0uXfTI5
Y/JxmzdzxcLAxNMi7BRFSts1Zk45lfaYUDMpFflw3eRq5gIPRkIoT8Y/E9S8npZTOawP5+y6V9aX
qeBXc7a1xLDVIcMFompWBe+xdnr4dsOmtkfQxAmMgwjeTX4MrYBWzSImjLOIO0+DLklqWlYtJMQj
i84dYyNRzm5mnRAmfJ4zkPtMJBffByNf9GPNOtv1DGUWUOjxMRsyonm6zPzOrP5lfzrO6ovzAFB6
Y4bsfukkP+7g4lyuIeEtChJ/XF0SAEOVIwcIas56II03eVu9+Y8R4y26WEOoqHrtlz5wyNnW7Gf6
2smrxxLQkGdNwEHQpzz++3IGjHAcNJjwMP3TDGWBgfMoyj+eAtTVYp2mNz1opE1pqR+X5Q1CBLpF
rib8ZZAJbirmbkMLoag3dCvZz8Ph/Oo13tN7hZ8WV3CzT0k3h0nKByz8OPOE3gMLVJcpTWOTtiwE
w3BT9IqgY+Y3b8bzKkCwSDnXixeXznn1gx92KA4XzcpHZrvGYIYPsOLO+ABnzjhGhxwfUAK5QqZc
DC/VgAM+ua1bXkgTnLf+CN/naYHnsgOReLSp/6QD7i673L376pJDnLBihJBXu3/6hs8YOihJxI46
lQ9g/ZhvV2FnoyAc+BC3EaxCRad6Wd6ww0dCmzZYIoEg0Obo52jA9e/DvwTJoGByKv9+6oUwgTwU
egbuJ+4nfQljFg70nEsWTA/2KMxUMporJ7dk8+bdvIEFjeE5V07X+W8yTmoHGOEXdAQUXnmO7Mkz
9TtoGkNts3eABD9Y9C1FXN0le4xbSn6Sgc1kJ+wiLA+9zu1xY9czzLhJLphxGt/iy+4ymmjEPLyc
OsF42wTNBQLCT8qhjvx7xrUBGGvjKJx33jOWzZwKDqKObAgQ82aekLQbNLdm79SPB5hGEZxJ7HtY
O8xnzDIAtKdx6k1f9o+zVkc/YHP7zh5rCDwWoJo3eFO5obym+GPFbdetiqn7Nuhf9lrlKWVc1TBs
Zbd8u+ArgvnhIjWBBSpql95+nI33jNTyWbnhPqCIh0JyIPyYOZRJYuDicdqKQOiIK7PZs9+T5xy6
QcXhd/E1WNqcWwKqZ9ZAPUiOZA38QLN2kMAcgKOPvT0+9R9TpUXhdBwsJf0k+yc2lw1/ZEpxxzf5
ZxpeL9jcIIyxSsTWFpU7AxckI/DcWPcXo5hzVn4yiVoTpODFDf1lTXEHlxsqosfmOt+ux6Ecjhcq
yREBoqlE8qGZb1Qznx46LPp0krtrvqkrTSqngfcAY92qSU7Rq83ojzIp/Yg3dj5+eUd/2rwa2df1
D2HYzx5AFLg4uK7b8C2J/8o9TjzsyUAJ+AyXjFaA4sGc+ZBqWfhzw1gagXoSO3XleLsN4tICm4v6
NtnfvLGWsT1VI7tWXUvZZWT2qX2NZt9LuE8YF9q9MJ+9GdnOLv4oRrBOaxDdHagv6N3GhtB7Pbzn
8mkNqPbfKOFuCfU7Xf9i4Gp+u0SxSq1Fu8mdmJZTcXD/MF+OCUvn5GS2pZMyTpCliGFlxoleWdOL
VHUUbjSZx2jEsqMZo1j8Rab8QxE3WtglkxzZGTujgzBMkPF2ftsg2EnPupqjk1ZCorgzufPfq3ql
HH+ig+ZPlJ/BHyk7QoBoMTyqRlhCGO0HI7PH6XOxtsv8o7N54OhxqxFQIFJMhSsPgzn/7TAv72Bu
bM2+p3G6/aiZauOgzoswP4KUPmJgmHdAcejD4OG4YyvsoZI9cRBOpQVTkLzUuf3OkMgR2dCuLugW
9C5qbPr8jKFrnM+G7nmlTW7zHJezYZhb+76BcQXlDGAZxCCVVwoZwGbQF953/YXSBW10i87zLiOx
Am5LO4czwwr0ni5++mY90JkIPoJRdAkG6QcEBB0zjxCUP9fHIeoCinnoTS8lVPnpV3M8UVgUgihJ
rEpF3V/5T83+7bsMSkn86RuoGGl+QCbbaW7n2CYwn9eFd3bBTEIOywV1PapRt5xugwLIklZtGyix
ltSLWhDXRaFI4bgW90yoGJ3C5VvyiJEFOgquHbddR6qEFlanctqPG0vGDuRO+XoEwrF3IrmQ4DE2
lWqDpTD5mFfew/tYNSl10PDYsCgQ8Lehcpg+xa4z+kTbM3pwmuQNEe7p49SHx/rAXbwJELe3T5Sb
oCL8K5UeUVm0fy08cfgNvuRgnDFiyHe4LRlnk7TwxS/+2Zjn1u7d7RdZNASSVsH3ZjdY0aHNv+H/
txk8zfJUL7YmH/S1O6nrfxw1GGtMpLk4WMp3Y5oTk3uzRdButTjPz3OaAVOz4C1Cn3DvTmMTipBb
EcpYnMK2DmXG7Bbd2P4KQb5Y8Y+WSEgszLimn9kgVr2fy+CVUS0O5tzcmmxcEtlEUA0frcdGwYjF
4qoiZTvusFiQ0uJQzeihLo6UyNNB9DDfq96HeBejKAy1xFaGLCEDIRDzqvOeaBiTZNUJmr3pxRlT
l4Js8i7aOe207FLqTDAyPI5DkhY4cmhY+ta2st5s99LAPipnDJhQeRkxCZDHe4CTyQ01Lf5TH4OZ
AUtE8ProSInFvWLSxXoRx+/Ak5M2G8XFasv6n9LEkCpLp8peDOEGvWaA/ZDNYLnielhTwqjoVHHS
oKVhwq8uSdl5i9f5dZjXXf59w/OeoTRejPo1hogGP46bD5k8qRomfKxlsRsnv/3THTNCgXtpZcox
nzKgswh34e5BW8Q6JYWBO/JlNxMmXuAQLLLwNlGirfteb8fLMRXnmZ/M2G3G1aW/STB/UFs+HKpY
vXTfiOWZjvFwePHkVNAB0Og/Y6ZTIHvNmVy+y7Je4pnhX01e+BnbuSFFMmRBkzn5tDN+PqmKzOD5
NuIH3GLUBkxtDTjQlO/0uqwS7kQGCS78T20niFZ7Dj37hRlE/w+XB7wBiQWKCSZevZfUGTwqvFTM
5x5eA58nNGFDbJaP//F5j6glwWKsx9kcrKnsRBNCt06xwxmHaV3B20KPwDVWGYcOuuIW8tmAV0Ok
m14I8ubY3lNIocwsTEzYKDvEchoshkHJr6BmCFRInCsHPF5dsO+foUZvTi/ULbr4+f010xo+fXH7
M6oXzxuTPQRQXGUlTv6j6OF1yypudclA08zAgdk6Os86BVflGxMQxmMe+5LR7HK8GfkS2lI694tw
P+SXfMULIPQ8kZcdS0JsvYtfGyNmrjYSZpivoFv8SNpwaP8RxMUhbABYH1/rQSFvvJcMvzmk30sQ
Cj6MH5uDSs6DKb+g7msAdjdD9znH/xGcUZdovHDzwoBFXAni5zFf4oaG3GbkJ5o18a4ERUWwJDFF
8sRb52bnsdJezOEzMLvl458MM4kes3IqvupiwHbmbfz4f6yApN4EwAn8HE8KQ4XNx7jDanhFxZYd
fUZsZb4TWqOEbYOGjkqEH6kGjo7cgVjS8ZKJv+RcJxwwYAWjALQA9GgDysWpBisU70NsRhzA+yjQ
NeMErzpFNE4OMJxcL3Eedqzq3Z8T6LGU3NzA0Zw3oz+4LjIf/2iu6AdIFj0XHmSPCPvHM6ihh+ub
y9Oueh7ctusB21UoeVekuLI5zHhQlCGvqPTh+DWml2pJz1BiQUku7PTueKjWnZiXZHUWWo3PDrYA
ihk9QEd86vSTlGROa2Xwm6BM6/FL4U1I+zOzIAhAtGIDBtUcVXr7+0d9purH2lRihSWn2vBs5h+T
yOP295IThTHDSiN3gtYSvtlW8W+CybHXmkHQqKG2OyENANmn+WcLC06hPr3splMKRfaN1+PD//ic
ES0eIhDnXX6Uyfifh8kxc0XGPERV5okXxIu8s0vggrLdKvEi008GEPm2BBUQwIvFMVqfzrQYCMqN
bi8QCmmwB92bJlsvhvCd6UFHUjPvGhT9xS+oUUKfg0b/Qzz81dupP9DDFwXfw+4WKC2AvNspxnuI
zdCTg6czNfApmZEr7e7pjjw24ixq+IBzd8Fk5EGB8PWlKTMpWAbGDiaLwMxDtFPnhLySzKJxGFu5
lfYyGcvM08VhgR+yEdLiFe0hvSuDrUbPDs7BowCDiWkmmKg5P9/61c6iI3EhvHRGKA4Dh9sOlhNo
jAScSlD6+qMYe7Ya9Ht2SCpTCLFBaGcb5TQcWPYbFNygU0tG3ghjTv3E4/y8wrELPKNTYG9sOrs9
HysGqHryjWJ6ElIu5hhfnk637DS2Di/7tQr6GmIfCHHa8XUL2klTRkPsrzE0fltQdchZxbZEx49R
NuBUUU2Y556j4loG90ogC9s1DjB3VopZ0lXezE7wk6lTHPgOcHUECIs/EGig4JrTi2zxTBxncEao
U3/mBt/OganpIx/zENuW2Q3kKo0e6/7LHfXtcnsS9aSRcCrrCdsQ/aXBWyp9uBhwDXMlbLGgEP9x
i3gAMFJgPhVlKo/IhiSoeeBu00K1SzS1HN9wn/oiTB7Od22cqNpAWl/0OiNf5CWl4JCTR+H3fyut
r8tbuyxneyYZ8DPYHrA+xlZ3nVYw6TuvMk5sKRBOqO+T0wWNvVP8zBPq/MBYn92fdZkm6cNJc/1D
IFvBuNc537OkxIoOq07sO71oY8NaXkURLOkBl/Z+c0vvCZ5f9M/CqJPfJrhebNwfjQt6pTMn0BvD
a6r7aIN4fCqbHUe/PqToG1K6RZE8gf2opx13YM5wP58R9QOvWzMqF2Afnozscoin+02bbm6CIy7b
G8S4wRCbpo308jnCg71EKDVUHiPKQVr1e8grUo1hmRBh4sHIY4w4NHt7GM6fVMsiyaQNQzPW4aFu
7GmiSHS7WxHYmq4hVTE2mKbxJKwvYByhjZqxiaD1cHVIug0l1r4dZSicLNkLH9l1MuxI4sGX9iXK
LEaT4hVKJrjvA0+46YBSEpxX33zEmRrW+gT1eqWv7jv8sqQI8FksfU24lf57e1Xy2wJGaBg/4CwU
RbeYP6dX4kJTetbq7AkDx5bYFXOsNxg9WXAasG4FIKHTwxHDfhLzspsWcPrC+83593pqfsLm9mTx
NpXdedD+8T7LGM7ceD9g3XyetOderW8IA/yYdHXl095gISZh2WyiXMLOmJTFB4Homz3WW1YqZkyp
YF5R6Z2EbTMVBzl3tN18LOfC+Zi9nq/4vJ6x+7LkvTOGXYpndjlGAN7SLgZjJ7RQtooO3GQggIC9
Q+qgP40u8X8jfbdgiaMuA2IWAQUgi9YCSaIWqhDwR3qOBfmyvc5xZRq/CRNcwowTlCo/UIUwz8zg
xnyM9VbDUUN9OeH2k6EazMbI1lWuSQURAflYrV1fbVA2GEXIcDTflzEN4meh12IyHFfeWzLf/BOG
A7RxjgVgmmXBDSaGjv9QrHgHeRqjQ0XUzBnnO4RFG3x3jEKDQ6uZWhtAyIIbBKvcqBxRlPVxPNOf
hJ6JsG/aYbpEyiNtmnvA6X8V06+R91ij1PFfsDqe1tamWdho4SC+Y/VLD4MJn32JR6t+NE6eGPVl
csLXG7V3iT9iTGc89022DZpsHOIiNDJhSYgibMztB7hPx+NB4OvugEz5RjT8L0yiUAO6zz2ym3N2
JjK1m36PGpap/6jXDEsold/hpW8INDV+Rk2Uz1r++uy1kHTO29rBUMcbZhDhN6MYVH6EXqXPDoeZ
AxUUY6Cw8d6VCYWngb2VYnqLjxvs8TFD5xRpu7KjihntlAUXBPoX5WKqgp2HmM35ijb1Ta1Cqp0B
vMwoQEbOXtq0FJRnD2Y9MNz0/tiiU+PDofmH5Ld+4teI6ST+fckgPmcKHlI0OTD1sD36w36FRNRu
jpRt+nFpdlsGqDSexIcpq+eftoDGBUwGLQe0OGWeyGHOB89dLoYjvT1HA2CeC1MroTFVUFT1rBjJ
A6Uv2aeHKne+q8vDZVBuShmcO0sy5oSQQm5oQ825Lceb/jwn2h26J83eHJ7lORwcCJDHMuVOmlge
wBeD80omrn1fFdk7fjGHBQW2Wqu/GkXDTW+pUm+fyBf3Qf8czQL2H1ryjNU9xoQG53LQJT8/SstL
/EKXUdGj13GXlKjtH+aYgg9aGZppYmXnMtUL84NofCpQ3gDRP3DXfC4Hh2J3/9pnVfjrDB2ype2x
hucOS501S6Ip8vXhDBktHpgoUA4FRntf48J0WJtt7X9NGFC5J4UkyWCJohlcQ+iXbtkghT75ONDb
ak+71ArBKoWPXkNZPZsyYasvwaavqZ6EFmx2lsB1aaw1rCMmcDjlT8Da28aQSnGJblrneypVq1fp
GNhDHiBwgAeNM5zV0ccMrO/X+fXwTyxB6agMvj5Kl/H+fDfbOW0AwwrqdM0Q07OGOGodyFwdzAT2
nLuKr8zgdgn3vZ6LSUF3kOupFA0B9lj2lAtRHTJn9Zgvbp2Pd2OO/LOr5eeA819hfmhDEuRP9JeD
1XfT3/08kWHLfKSbN3j/JxpI63Mm1BELLqCmmCBrUJYyGMrNwaeBPAIc60HsIbx9dznmX3ec6xiX
L4oVU5T3x+yOLSmdJy6av2pHTOlaCwahMr0sB/4vUJcdIzl4yYKHOgwhAUNmsjkcsucEN630V5PF
PPnQ3Te6VNit7CqvaTF0bgrSFf7dorpAdMd5Ab5Q7HlG1z2UXTKOUQtyruDjrb71XEYiarMJ1GAc
qsffKMUTRRL+Q/+OwxpQpDOhiRd/oyIEwQAMlZoMMnb/4yjrLqMs0pLWzXu6PAMjGs8gQh0fNvAw
7juLCuoNjZFmw/ulcS0ZZHC+lfqAljgYMjUHf0fYFsr4lqEVYtPs+UoJ7hz1VGczOOdA4DTHrsk9
y9bLYSwl8+opnxqTBy9RnwcXxWcFLxim4XbWhl+K2yNE1r/BH7NlXChIybXIbQ83sAwVY+tvvkxU
zOiHqg+jLbodumBzD/NevACGHKJK21xAKYFPzky8vlNaSnQ6Hx33tnYuCMusAWQxJ1JesapiXf/j
L7uUyrCEmfOTg5B7jE0F8tu/6/svff2a8oo2Xr24nMKtN3zgQd7gQ6qh5vBe1pjigAKisKpX8LXe
O6a5RlqfqMJ7+yZKa+SDTrG1WnrF7MRcCw0AHQyl5FPc3xIvBzSHHwjd1XlvhLJQ/EPJHfweQs4q
f6d9sIVfEujrz996YMv+OustGNzcV1c93NX24sMZimkhIRAvKeiPdwqei1Aot4Zz6C0P7GWUEMgg
T2dTaH7pzsMR4iSDfd5x4yBYp8MrXnECW4V5mhd1x6jyKZ+vmLcrPFWOXKC7ETVOdE8iTWcIKtBj
inXgkn9z4e8pZcRUGxHlppeiuFTpXihQxhM524+MaVNYCg91WFib29vJJzfMVgBFetyLdHXgA4Bm
4ARuH8eiNdb//wNCosNMHnTrnE9GQtMEOs/cGQqc0cBo9WuK37qh0qXAei1H+JYxxS1AxeFViH6m
j2dzACLksCQmthj2bgbOsgV/t475fAbxBIunP5HutWzMyZAx8NPMwXpZxNR3vM/paPcz+8aHYzwZ
5g6lW1rY7FWkfgo4R0V1iTOXGBMSuaUrSyruFHbBy0mxj2WBNiZakMqq3D1UBMNjJE8PNbZKYziV
pzjMU1EnwBd8vvjuI8mmHZvwhF48Bzyzk3YSEx5blZOWqROmh0KNZe/VEtyERiHaiIy/zaZLUbTt
ld3tyFQHe01Zj3oZZrzkLACjzqGegG/fvGtv8qqDrwLU63CI9DBnYgcxZgTcEmuxESOGnsEk+033
mokm/FRN6cMdmm2ahm8oGipn4HVC3YU6mhYbKgSMfD1JDiiNO7AipsGIanO+HFTVGtzgozBsIbAQ
WgbYGAQf7HVvENGNJ/7xH+v+gXjusobOI++VACtoOquPxgHfEYpy2ryfyFkdWJTT1OBCN+uD5zud
7+QpNSD4EOsC1TphHyLrg0cjmwhcxYMABxEALdam4Q9ObfKyr5P41OOrBW6iv+MMyl9gCeI4GC47
JKHnrHz+J3G2QGtBiCQD7fI6/IISrBmpjcFpd4nzAhijNzEe03T/8STRqsJtYHqyoHPzmZimiNqx
xVijNOf1iVCMOx8kzS2PuHI8Rh8Pfa8BWH3mUpqPsal2R/j9nPVI20cS9CQI4TdbGBE/TKya+kbz
ia8fG4HyqZu/qzga7/FfF5PrYe313wwZgDhxaZ5IE9Grvhfp7cYBBgNccm0dqIO6wPJRAuiD/aCL
h1iE4742aEkkaYzBaApP2yW1gi774+E2c5EttR/gVVtdk54W+GSCUh9TEGH3rPl1nfYpq4aztzDY
3nIxo5wzB/POx1zG/uBtDTCMNbJw2WuwZQ3GBk9hcFQlZ9N6EaeZOFEEWoNn9w3skk4OxwYGSNOz
MHSCpgO2yKS/lThudPgxyFMEaISurgxaUySaUBOuphu7WUvM9XdUxuBNU3TF3RznMGjvP5N7STE2
2qr/x6K4MNnDv6Al7n708a5gvuZlwwXLqduJ9StB6RLB5uJ+gPgDppgCVosH9e8opsB7rXNQtb5F
VrBts1ge2N93ugMP4myjcDAY2tNljleSvboFq81DF/jYSU09j5Xf0NstG5oecYBiqfwvzWJRWWmu
6Em/YWGMw2t2eB1irunY6zLad/oVzk06feYVba47QeirrhFyzo8NhyuF04FD+3S2Eznh5GHanH10
z6usCKDBuYO93XZsbIN8bBzEqCP9a6bK+v0tQAx4HwJl4Mz18iA+8fsFL4pCiOsK99pFwjn7YFlb
3kl8BduGkBNMDHrtP3BzP3Z5Ywnu/hReCZsMCZrtgGIyj+BIEPSgNxWdMVi/1r9Z6QW/P0vPKGOC
fvTUY+AWdgU5Fx7IKJnNuKr5ax0MNBXHHqhY4kizPAgqL7sYJ0GMY0M61jqI+Uw9DxiVFHLwao9J
DxMX3o246lHBg3tMPEe3dMOHsXnHz+YyZ9VbBo1pKBs+1qITKfM4ghPPOzMF4LsdSi8jGG2HYtiw
uo22xDIGaqnx2l+NP8NdWJY2C3MjRMel5x6vPvmHBeleoui6Vadknj5MMNbdI2bOSZCdmXjtHJKE
XnLjGCnAvs45zjoYu3uoMFZyGoanlPXFUff9Q3ofpb0w4f7g8+ea4a+h1uXw26fcfUC42XUHGHg6
lbw9IKSB159n1jW0Yl7CXjZ563gnFLbH2CCDnixb/voVhAGe+/pB76+yl/0I4qv4Im6awkzTO5kk
HHGjlCbmsQZ55JRiTaRRcjW9JA4s/08YXYYaZ0QYrllWYltwZk1T3Rt42cMErXaoh2FAQFtIPKp6
cQXc9mJNMaYbBvv3yUsOH5/O1wl32A1buhNzCoqaLCK1B/yaY0rMlpx74EjOgSK0MpQ1LIPsbdMT
r8PPjobRXeRrVQ88kOIzQpElNJPgXhl8R1+yLMs5ibNazFylWWzxDP6FA/4JTNbSk3qanCxYt7dd
CKZrmO5/JJ3ZkqrYFkW/yAgVEX1l0/eIiPpimPa9KIj49TX2qbj1UHVunkwTdrPWXLNR3FkmbkYU
dEKl5VxXybqo9iN90Tc8Z2+gHLroW3WhhsEDn4bxhU2HAM3Ib4Yj/7JBbHAZmD8zchzjG6dRw57s
5V5LZsMrx5zIv2O+1S3wSvrtsGcSREbATWfdntzupr6KYMJSxe40cqkNXVYLSzW6/nRAFVaR/U0L
fTH2hD6h3paUIaofMpXYmNS1HtM//pMHZsodE9WxyYKs8Co1Te/ueYsAGsBQYX6kTZILYFWyYVc+
9SBhACFjax7pFCIAW04T5uLsVyLr+/tDJljgp+nCGzocLYepDbFZOp/QDMJB4J08fZYz8BuFSeEC
VRZfEQQRi723C/hdpkzamRlRKDJ9o3Y9W/ru7ifM2EFoXqaypKYMOZ/6240Ow57564LfmnB0juyY
Ncv6VmzdnnLSfhJJw61LeEoT7l7dXDfuImCHYr4aM2jQQcY9lqVp26xW1+qbrm43c4pSl729YJW4
vanlTk48IlFNeLdQJGzFi0zHIJFlNnvNR8JPTTyAmUvoi5zoYU6IPUOPjERKPcehGzUFcYs9YeqJ
Pp0ORAwWyaqe2twAK2P6Oeqcj3h0TPhQbvU3SY6cUJOCJcpjpTxII09dm8EqMPXVfIQ8N0EMw7RA
GBd95hM644gfyFp2yLIMURPZ2S8pOyHXy0GMTZZSqFg0MzFw3M3Ypz4JUYZvZA8j6p/0qOIcUszD
HH+pit3RD3InHT1QqezT2fw+PdH7GUf3YWXOiyrZX+J9ob/X76jVWfXyZ2yJhg7f0DGjoygjiukb
G+ukL+mgP/qymRDvZf3B3HPqHSlHYSvCG4gpiLP/Tc527Yusqw8dr8qJS98PJ6QJvXafHR/POxkv
VEmC33Ytf9cmTaFrTYjOw9d/cs/JxARtx7yqK03Eolw4RvnnOJGHhHktH4+0UDawBj6IZ7T+2mK/
928a5lUKadZdwd0fqnzNKqJkv1iewrvKWbZklkev1HNQWOvKFhEHNGpD8OZliBPSTDm/5VmJLGv/
rvaK1tncjs+62K8iVCPpnm1T/DxW9eZZEF9pRaIil9kCtn/r6fYaOtmoeNmEGi+O3v5meZ+oxmv3
s/ROljOKEDWcIXfqIJccLylpun4YjuzlslnDWZ//LN/ws5GfNyvdw5TO8Wt97tc4KJFJFGI2kkfd
wDMMv78kqU0ztG2jOwTNkKhBu30Re38Q3Z7mjHy2+Sqc90ly/hfi5DhXtECeTMb16thBn5ZxyIxT
EfVycYtTZ1vy8ufYf+mtPcOUFu84kb2YDYLuHsQlMTWb6gySeAxUUGhpgBWxdGQD69+vhdwTMg2d
t7Jg9qxfZwVUVbSPIUMjOVntzABhI0yZwLZGeoE2hwbbCkweHZ8phWYNus54zf3OWw/lm0hPpJZw
pbBs5UgaBwDGqLgrFB9z7Ym00R/F1d6/bK+KsHNeMEf87Mf4xy16rW6yebYlNaH+TVJSehyBNuq+
waUXMB/kHEebo5iH6gZ834rx63Csc4zIwGYIEzZmV/j99LtBhOI4zs0QFPQRpzlSN/9UgFqZrRwu
fJ1pz1gaqrEldMj3W9D+kNY/9GuR8kfpWcz9kLS/ZWh07vpM4+EJlFvr2mx+cefAN6GvfEQ0myZe
3bc1vEBrhk82q3Jo+kioZdLZvMt9VovZqWuTxOe10yxLgXtwuW15U+RBqexYxQoxppndN4pLSjcv
eo9CL3stsxabUCIYL5hUIfHgoAlMmk7ycTtn/Wo7s1oY/kOOR0BuplYYrlIN7sQ2HScE1NZEtQ3Z
zasUxhzDjaU0cRTtjOn/0ZzPxpDURR/UjwWa7o9kpmNzpON7LJyxsR2awPQmoVVuC8L2kxOJ15RJ
RnIAlpODi0iZazoDIOyecLnX397sLLZjN6WjnpN2Y8OpWqo6IVgsn325n3UsI72HKTkBLJR5s68M
bGKc0k+JRuw6bM8u7JNdx2hIIOv/9Urd89TZz1x00gX9xFFwtzBzYEAUFB9A34k9omgZGAyfhzUJ
wZSIMn/Q1qNH4oljyms3eWIE1PMVlwCEx13c8UHQc8GeeHr5LfM6XjUhtnkLuOjMQoDYFzxBc7Uy
K+Mrq3YSa9hT3UgdBiPz8dfoRwQ0MMr1GtUKsWzfXcn7o2Fh1Otn5zPz5CMu+LPxISVIBamrQLNF
WFprCGBenIc9z2TqUXRj25ZRiWDoqOmmd7/o2SYJBmA/0B5yZouEgMv/b3f1GWywOSimFvl3x0MI
EnNsR7mSS2dGyT8TDunAkU4JtamoXFgkKIiZZQvhzHqVIOMsy3Achd4VOmcybq1s8CewoOly7XWN
9QOXa1Fu0e0xd2KTHvl82EXWRAvc11cCRDAtd+/mCKsqUJMyy7UZeHpQGsRkK7pdmMdJtPLXaN8M
7IX+vw5qPwVY1We4bF31sCu3CcqJiH+78VRZ9ZbvcKWUC7LGdmlKFOKynfXAaYzZlhNjOezq+Tsm
sX7Wy2pP0dP2r+u8OR03MmmbSxKvO5kq1y+yHAebCHWlEMRLOKmiD8KXoWU9QIQNxLSu+WxE2lFF
r0H3i+B2TwyxCgIBnWNS/6UM9VWjuYjsFHeSG9vtfHD3gPPOHktq9sSPMRMnIlrcfSdx8l8+KNDd
zF/6+uXlb0YSujbzahCAxQ92innZNsFI2tItWmMwX/CYydZ7cF08khXa8Ois5/un7XhDi+i0z6wM
iuASXHX2dkT2Hldr66OrjY5OaywWo/g+q0wtvOs69xOKMSrTN2Wf4N7T8A+wUmLVhWcmj1EceK+I
unhCR5EoYRFgCU809D0kGw6XK09uEtydTFCP1vA4W1tczYG/7HOYoe+VhfpPFD16FxGYC5PK1zOj
YrPTJjs5yyo48ik3z5QSaf/4/89lhamebUIQmDDV1mhLzHyIIzR1wtmpNCpgVsNxyZMb/XEZiqjD
Sob/51GX0zZRhTGYLKgh8qfO79bJC2r8xpDsJ+7N73IdwdfAZ9TZp50p9yFHWsNh2HXyPleWgik0
zeNzFpm9xGEpsMKzktWLetYwo+DL5+dPT3GDQfev0bfPfJ+N6OoQHj64XX4XfR2dEkSgoijItLMX
i67BVZYRPZ+LYPM03Qk3p5VgFHjlXXlPHtrJ4tQlMB4prE4eHkUP505gN4tJsOgJ7npYToKSc0uy
OsHeqcNzLs4DmfGNS2pg3n2s5+hcevqEvv1LB/suqXP1TWC+yHhM+RFMYa/UNQSWa0ba+K2e1jjA
FeTA8gwJQME2nSoFo+20t/Ab7lZxuYaKotfFfp9dSGjkzgfgfNDEcvbLOKDtmOAg/toeq8i60ve4
rnNOk8ZCBeEYflc0poRKH/qcW+qM9Ij/UZm8uTgFIQ55dIZ9qcNwGYPQcoLVU4WS1eh/ROZk221p
znHQ9EISlJnZR1gGNSCo86vb0HgBIK2hxpoeF+92PEWoNeZPW0e+dZwBh3Dd1t/Iu8X7lDqd63Os
zxuPa+UNOxSulYUjQJDyvL2BNZzn7PBMsEAmEb/lCEF0coi3WwDc+fkm4mq6HNnhm1v3RfFB/VOT
B0n9IJ/Ea9OxRibnNyp58oayA3UnVSdpHCqlfwRkF61vRi7PyKx1cfxFSQ1B1iT58GnvuWS5G5jp
v3qG/1n4bCk2CGpmBtT6L8ePgo5ve7VH5synQuHIW37dv/A8hSnjwcJw033G0StJ77DzmA6+p1T0
pHbuU97BjEL3TGRsxZdfp/A8Kuvhb2Wliq3PX8n5TUUBQYnF9nAZeVICLA7bdTcQVC7/3pYXDrjf
R3xAInR6XL7h00gx0K2+uoNv+zjBEUBoavLcdRYs3Y8tzK/Jwq2Al+TR4nX5IdtDQSUSPtaaPhvx
hlX99MdZiZzW6BqRtn6JO+uz67zCi9GVG+0p9sTXHPS9eU7paDKyN4jM5M4pjdnINPY5rpeIlUGv
+vr6N4MxlRE92ficcqPJYCml16ft/eoRQDQBoblsvJ4AO+SqNU5CS1d6lVbkhDbF52uryDxLU8Fk
mMGZ+eVKsp77fgwpkalkoGF/cndQJ9hnn/G3deBd99yXBcjJWuQlpEOsAchd6cMwTMZJ66te5bUQ
7ulUkYGr6LNx4aFKhoQYyrSxcXpDaU0WnYMyKewS6pGiRS46lubW/sjkt5ZIyQNfEmav7rEr2oAZ
uMs9YIIw0lj8wA/wcAoR1weYKDk8KZPGpuMMbJXyWIPU4ko/gyHJZYfoRYYohhO7a3SlIhmiDued
UbWPODAlF0lGgWAsSZfEMNC75tflcVcW+EQvcat2EcswLjsHsldrildNWiZb2PtYHevtN/4j/qQD
q4QLhyRg/nY7KZ7QMyzD4l84cn67V/7c3bDE8D5EnoyxRdCRqIuzd8m4GJ56F9oomuh7TuBC7Z9Q
UT+9y7wFn7avKbS4c4oAHWdzjWYMhjHU0GW/eHSMqm/VKNCRKVM/vHSAqQOs2acflNap1of+0SO6
KYd7h0mHXiZA0tkZL/0uPIPkyBTOUqChHKwSf0AYKYdES/tzbC2cZmUdNq/laTMiUhK7gxEKc/wr
gg79VMu8A/zRKFds7Qsop/HyyKFaKgNDsvyeILJQ68AtOgYVZ3J585xrF9kCJmF13PXp98wmJnxQ
n+HzD+S8JeLOOkw1G7TmtiBHkiQuYkAZNKVX70ulyfcPO1LZbqwhwowyWpdDMuAks6+4Qm+1NYFe
15996hr8c4mxrBisCJSlJVjjpnM9iTcMZspZGjO4Ph7emai0F2+3WAGQfibgUbMLBN7h9jb/ev3N
Zzb2mhjmgGoPNkXFTBUoDboxa+5h//yvM0gG0w82ttKaG7W+BbtpcqW7VJOVSYZjtmCZiichq8g1
A1ADyMIyO/oVri9cvvSMvPb7Qbz+EYWu9pEZsInZgrgX9z/4uW/rx359if3jb5zkB2iQZieMGIzL
g2AYPQW+Dygb8a4UmNQzrabak7FO7kiX8irK2p7/BSni9d7TkbWGOuqMoFHD4qcNbYCtf1I0JDD7
w7D7ienI1WwcLOL4KDieyO0MejsFasS1RU2wGN8dDGV62Y8AKznEOOHNX6isO/sxh3jNMMo5O1en
iaWRzodU1TbgOMM8ocf99CYZ+Ux668D6mR2M5RmKMB2ziMDKO/wbv8hWwwsU2idmLRMafjQWGPol
bHoXP0lO8YbVjkEIc1QoHFdWB8IMJLBdb8twnrQt8wCuh3/dPcUcw67RNB8xS/0xyiYLhZfAfZOu
zHFw5FN8LoT0NZyVhAmRTfsUJFgRK8ctaNQsyS15KuuvRW+Pv8LL+5mj+dnphRBQO4t+MQDYwhVN
rGraHEXkJWdgb6Fta7+PCxdEYKbPC1xchngXrCSV44gtQHQIEUvR4gQDbFVr707KYYVpmnme4N5B
UtBJ3KYXJLe1R6VEJ/qDY0nrf43683P0xsmiDhoIWBrZJToLC45Z177tW4rKlmgygPXZajPaoRi1
IdHsX3BVcOGARgA5CnkVBLDJhUrwqdugNsOgnKtLJnIn0mti5UUMUjuHxFARnsWqwJ9nDXeR3K/R
5ihjjQY9A7bDC0JI+Aa2nFAsDjd0Phxyqn2+Gaex3pVhsm3cLOC34zncJpJxRI7SwfiYpdszRxar
lIkmw3PjHtVbkhUqIpe/6+Eci7YOrUHURY6pd1LaoOEcxyZAUrYCe3l5NJ4O1AehoQqm0HLOHkG6
xBTxY/DKeU/P0SpTPK5J/5S8iHAbcORVQuYU0pzNL9L7FVaRkvYx4YLenisTdD5/Px/elfXAhGqY
rJyXidEJQXyNw8H1sR8j1m1XX/c8JWxRS6zcU9ijLnEL1oxsD4D1OaLgINlUOWzsoTW0Rqz4m8H9
DtR0DkDSTG6+r+wNZFQX1Y1QkqOHd2WmAc6rfDsqwQ4giaybsfK2TrNzgMMSQMNgMnYx08/H6SF5
MHex8ETSB5Nb8TD7JHJ2LD6d3/1D9GkPY/pXql9OcphuTbw/cAkQY/h2ef2v2YlDt4vee3ZYoE+0
2ulvRkIgm4mMRCU486nWUpp3Y+EPCCPWDAWklhIIgzuhUNVjyGfCisrYj9zb7pWGATNLs4RpRAVE
rg2wxc+qqB4pV+wDlzZGass76B2/6J7dfLIIYuDu9TZDGI7QrIjIcl6AzHfSxB7EiP4Y5q3A9BRL
09MDcM4VLxZ1plVYlqD4W6EL6WMXJY3ZpL50UYlTNuYOdNuJxq6+gE5jSUbkwceUx+0bFQHFicNP
5hsQdqe/OC71z5o0dhsVhL2KyGo3KXo2GGEFMAEdRQa9mv4pBqPbsOKMEy0qTlI2pM18zFM5mlFj
/dKPyflN5OkKkBVbpeXDYF8B1p+mb2P3SGHvQA6Rz+cQP23OWw3vSYbT5p2sL6lcU10eXZavio47
EsrU+7KJ6Vf3L2OFbGxJBH3pXsCtlQ618f3CQNkcLVbTPpfSi1Krs2jh2V01WJ9Xh3OFtprj64sJ
lduRxj+Gij9WjzujOyXA4a/DY/syH2g5NkyyUGwt6KfEfwklINHqMTtPx4jW9F5ytSHkQ9nc9+eK
6AbkJJyZHVlXezxt9Rw1LzjHO5FOMyvMx+7BDwoHKm4+EQXEc3f1PhPJTD3Yq+0GgqrNXWv3cYe1
sLIAwWk1vSF2hFNXxSRYli8NUcUYVrLqm/Rtwmkz5F0iq7wWjyJuplkPZIwGiFsCpzNjb/gAb4y3
IZnAE7Fm2DWaL3AwRjgEdPzM9dkn29tvClwzcUnDnZbPf8hIVXA0Y94B9vsltCQOpnsetmyIVFbm
UAJP1th5O2/uTjaMlvQWcsFwmbvsY3xwtlCl+bvg4eeLkb599gL0toQFJD4YnhB/BTZtem+fGEoW
9DDmWt0yxLc3UEdAlL6TbrzKqLT57fiE1LvjAIgd36fhRJtmeOh/vNrg77ckBw9NldUhYwyBBi0Y
iB+Sa2XYOmZlExXTzUY/ZXWBnRGOol0QIQ4fnhg71GTDonPmt6ox+3gDz1+MjPSJ+Msv3RJfzhqg
guRSN15G3xvZ/z9zehaeE14OzhlTNniV2X1eyjCpyx/ebX1MuXL818RxMrariKAZu3ZwmArU+ER2
78E5FZ2DA15DgXmwUJwSzlpzMOFNt2nhbyeHkX727gTkIA9jlWBfm3Jc0ZPxYwlIx5sGMwEkaATZ
cS1VM34SHkaqAZkBdl+dHpEQnV5UtGB6CG6tsQssaKbM2/vWx/7kdxNdBtMnD6LzdfZmLDZRKJGO
S3VRFtRcYuW/mMydrR8zvcpfWci2Nhp4Cf6L5hWt/A9i0IC5oJy1nOLSAmS82o+/nqsivYn81t++
TS1+m4RM4jHWsfmOrNWu11ItaMCp6d1U2DYsDpuGN8f3lHPcRqTOyQ9PQ0vH9kvfVD42RLypfzHz
tuK+kWb1zf7kErNJIrJLuU8UCfsB4/SNvt85G+OGQv/zJQ9Mb7MjA0LjvCytgcWQmKy67BrDs57Q
qJgl9GapS2aHHx0SrGS/Il4EWPOR/YGv8vVfcJ8DJ9kzvWo84KfHttu2XoMlFF9EcYTq+Bv0OJkd
udR/ce2p7EdghysNqfLvS9Le7ofj4p21RBFH+9gzFTltAp+HqHh32YLdoCa9vv93TksLeTarWCPr
FeT3HWB9YJ2ye05CAjkviMhna/mi2QPSKg1ZbasDqZjv9WoPo6yenPxbVyCHrm2lQH7mowjmCZdF
2YE3NrKHYfrFYly/WTihjYpnCBSAaRkwi/wX+LnUUzikj7MUMua25LvXeHr0Seuay9hDvMQ8mgXE
sArYKO5wZic+uyRa8opIH5oAvmleZ/9b4tfOSSM5abDzuGEgwqnce/cUMPS7u1B6aMkYlySGerLu
pnkDI17eLDxz6Sr9C0cavlZca9X2vn1jTWtWKUbK3+hmEVdqNPwJ1l9gSjTLXUfZyYzqTqC6cuUe
/efkKW9QtsAz6O9VfYuzndMNhs59os6+dr+o/Qvdt3E2AzXs2au4Ry/1wyGKWsStC5Dg51N/UyxJ
mp1BqwUKH/4w6WsDMoKp3617RGin0dmCFpFJTwgYpxRDdjBbjjWdL80QjrPS6z8ucL9F7qhCFZeX
LDm5oqEbgmxWdN903kh6LpvKHrCIThSw5v1Oeo7Own1NaOUavNIxe8C2HfEr3y3pz/tvk6JzFH/3
3eAJbKqoJGjph79hS6R1zYnMBzOAoRA+LlSz8sZ5n0AAuDUD4kylZVa5cvgPRa+glEGGhfqhidLo
IDxFH3yxSUyQQkbiIESuIR0dzI4IOWFyoX/EiMi+GfDPeyKXl28Vtrp/Bi7ruNJUEQsBCUAPwTaG
ZA0X647RoXBi9AofBqKo3oI5/zyqdag4kIqsFRC1Bc4nnMpU02OE5z1A1kp8FpTqlFW3pAnY3+oL
YbRsywbcL3AnqJAotd8WY5i06y9eJjII2Uva3OTZDR7IhhPt02Kwiu3GbmWUHHUKRM/flLwR5GKH
RDHBP32ePs0rH4wKu+GYol/A4QwLy7tILxa3Ih57mEcN7BY+7ZfpAz2vxDYG4NDsSwvDX9Kfn97D
lduQSK5gLsudBquensU1l9833I5MEzUbQj0Y+9MeEgjHwri6qqxJ/bvNNS4G9hjjyFdIKqhpbfGh
ow9WOA7leS43UsUodmzzcgxgEqqH4Z591YlvXFetPc56WXcy1kylEb1kBNOU9jLHG1cHDkTKYXBD
oYDVoYwHFDARKYDYsEiK2ipS9OUrQUvBz3mbPauZ3d2ud004QDQLPbDxwkGB43E6oGZ5e2NiM6D0
4ieGswTTWyq4Lj/V7gTHzgS8meuU9tqvUumX13eIMnuzBRJwGY3EdfxR7XP6pJnuzZr4kz9z2u6V
yZXZj47Qa+dkDV/tN/6sgwM1IDtb40EW310faCkkN47Nf/Vkkc0nMW4xWwjsRlwnFwUVKESgJvhG
b4I0TPAKbyVKHi6NJNcAQbS7OjttCHwm3m99PIWnLZcmNAtZQ2IJoTxl4u04PE1vyWVxgyezujvX
8JwOnLOGmgarTADYdX+OvS76Rw3eIJPl+XM9Tn+AyPiNXjZKXkVMoJ7rYzVZZdgQxHia19RknxRv
DUBP5HO3PsKNkjzdnnl1+BZQPpe9nIkX/d3QGcJ81xsm2eQNQEMnO1fO4w4Jcky8jeBOHf0BzYYE
2g5miTQluC2eHpdp8Xb2QyRHXynVxe1haNVsjWa7f/sPqs72rynOog9kJc/vX1xttFiZjzcNH51m
z0aC/rW69vngUChVCG07VA3GiPWh6STUfvJPOkZiLlulqyPTVIGtucy5NTiWjbON3zT0UGZktxW2
97rKpQrMx6+Cywv+remQN07S0HdFiKPehaf+d4Cq69c+CNi7wLCTWKgy4+3fl0MSoVRkEKL7d8fA
i4EX6C3nEVkQCCOjo92nDpxiavYJpDEengL0m8BlT+dENsdXb0D2MWTkD6l2PTZZ3Kf2n/QM9Y/j
XR/zpQF2LZUDB342SrtYiVhvB5SJChzhNC3sJSNN3cNZCCc4AvPGDseRQ6f/DRHdCQz4DW0yXNyt
96zUd7+oH/c3mMdR4ZUZ4lILiJW3xvM4iwpb8zPV3fZMa1OQWDy9JJzsJY3V0R3PKC46xAFiD0hy
OGqpDF9PbvUv06dRTLDoePnRjMHbxLMg6G+wPUWdvNsNN29Surlt7ZuL9eVww1oRjXeaqTEyP7Qn
R/cw2+Y/QV7EOAX5cO8g//dweNNlGjUFV3RklxEuPmWXPKas2OF8Fb9mb+vld7OWM66l6i/9VQT6
zFHH7QSPwiCVjIUnnQVoWvTTXDY4anIyzBYfelA4ICIFy1t0TGtsZkXH7QnS7MGr5VFAZU6rcU3X
0MwUcvzGVPEXA+wqwZh1gjHn7odBk9FOB8GVwwr0T8KdR+ZSJ2MVUVzA7R1mPY8ng41IlV7ilcAL
2lUTzUW6av3CwwI/TIBPrFbfHp2VXzucyyEtK4OJc06OOpdTI9oRlRtn1jV/hp8dFSj5PAFYmFv+
saSJaTPhCTDQykCGOIleXHAU5/egm17nwyXHH8Pay5ojxhid5E74sdqTY8oiJcnS6S572adnKFAY
WHSzCmJ4zN9DKDftZdX8N4bt8rWBfQ5ulzQWGNnbB2ZVID+9mYqHRWkoHGPOeFIdpRbtQEINWGAd
dC168nwUnOzX3wBHz/QRMpBH7Qe1HL+Ug/v1zvDLMNoHn5mTocm4WU7A74xWkcBhBfVwv3YVUrlA
AqAcCUY9LkRAM+7r6GkDiKo0qPjiSi8WxSuxIYHRx3OkD4F4dn/wPpmXQ9XERT1RWRMHdy2Rf4xQ
w04GF+GnCIlI0jPDOFy84cUegVY/nBrsXAAcZ8SNphkPs4R6UmNGlTDg7l2MR0Yve80HEF0Iz51y
IJRFCzZAQ0OavRIdGI8eyWVSREflx8tz9Vpci+49uBcvX8EzpkSahQWjTlsjBu7bUD2kZ4iTZaXw
4oJYTaimkycrlBLFzjszjOQo4AgRDWmOWMVvTkjC3Bz2KjaAsuECfANsWmqhHLTgzwxpclSg9gMM
+Zl4+9pgw2YXGvnd1zXnix13zeUOZsReie/wFO/e4gts8cr7PnS49Fg8fZTenoatFwWJNE2luaEl
xCcWzQlNIJXhyT7lB/vg9rxCevF8nBKk4ZB2QLR7NrAgxvmC6gRjVkMlLgaU7YWCn6rJPFBbrKif
+X7MkupCmx53D3MYahBJCtBUQrItRUaKq0n5kM+Djj7pRp9NP1RdrMMp4t0BKAMHNiZrMDaZmv0d
8aYouDYegpB1sn6vT9nhjRCls0x8cAlwsu7kld9cgA8cGuk3rZOL0cnd7C1WO64BStPdYa7MvlxQ
AoDf4M/aYoQT4x63/UuCANbnluTmw2eHpuhlfTar/AHilY/idaOXDjo3ep6DqMyazGc0RdzSNmhA
dJ4pyy/v+fs/Du5TsH838JoG9BhL3HTFh2QZUTq/hDN4MLkCgnQd5mHMs5NvPOwEA2jQ0TMsYyJW
+xiXcIj+rZgvpJfKf2SPjMmC9Hw0KPwxda6WnxAiTpeYhh3e2xA2T0fjrlprTBIQMOKHFfy8vnVh
/4rR/LNmt7E1K+eSj9EYDTg3UbMR3avDi7/Zj7CKH/ZFvmOR36wjF8wJVIIMC0NwipAoXjvdiEYy
xkA17ATvP25Y6fs6NJXkvKMsapnQjtc9+0l18POUFDHnx4TdWzoa0RE78IM3cMmK/cJnpcDNkBLH
XzYps0oCBpKvTUJsUYU0nhYKUj7pIb3lVMrhyFBNziPaTHqZsavt5CDtGUrED2SNc5umDLVn8pRu
xgdLSU7Iworvx1UWx7M9RCDUCJCW3qKEjqkR5v6PNHiI+yfruuNQB9V4cbAW73/53NSr5/xWsDLL
Sn/8UcMypHBPF/fMjIv9BJp5RrwtBg+v93GuO0JTb4i7pS2iTvuFwRSghLFyH/ZH3wDDUqgCLVeY
Ax2oJUx85G/uSYxcxJ+y6KcFMKsltb0OK1iCClCMCUXtM00KVoZ0VEG0ZI9oe2QhO3bJfmdHVcad
+ewdYeICshdVZi5zz/Vnfiell67vaoJF4CThSGst0Pn9D3YnwxX3lwyWXRDDs5BW5aVT+71ETbA0
CI78f0wAJ/0JgJJNJLeNWTiYq+Zx1tMg1fOW+dbBOCB4Quz+TlrmTQ9+OJnyxtCnEuXAat0IPg4J
DdK76+rXlH/SnJtj9WJEJfZDl3zEQTgCYsPVlXpjRYvF5uYzXpI+Ca6YATZGPf3aL7opBbAKObrx
W7y9gd33VmEVwIoDs0BVjcBWws3iwQQYjXbfvm/wmTdoxrPHQrbqqnGZEUHC36//mel/CFuUiVLP
GWfxHiUSC5snWevb9GnL56T07JP7NKUlE+rmdi4rpq8JcO50phrEdQiXFo2iTfrKn4Z4AVtBf0+V
D77IAgYzmJ6dDA6vl44c1X2KxXhJN+pRuFK1/sLOvg0e2+us3OKRQYQNB0/yxkadccwnJHmAf5SD
96zJI2izR3yIuQE5W5DOq9HzbwSRGliNX9xBCqlijH2bD6QrGZt9Ij2yVQG81OdEQhpiVL5qvjdd
Aj2dLo7h+vMPx5PpNz0FKnbZH4HDffg0b/aX6eHb6uRoooOB9TUzyIVYuhLQpnOVUriE1T8dcQhq
pK9BwerNJfnNQFSYwwX9eBRfpiRAsd6u6WFOyjRwN2LqwfzoHPBxiVExwF7+q53WPzAYxGVyuoqr
9SVhsGWxl8A3JVzGGg5oY63KZmG5KKP2H3ytmHLw3We92YCLmhqBt8SIV82h0vWDfsDLcKhcV6QP
e/eX6M2+0SukM/guV5suA3hf2T/Hopx2WVMHarzDtJkfJ8/1yJK30nGnLZ5ACTasvejH3ButSw/O
Xr1FQgZlm83//usYnzFNPMbEk9L97C+BEl7/LghOMBT+xGcedIHJeKDmfEY25+4A3kRbTYX0cQiS
pe1RxWmjYduBEWN0XKtYFKgRGVLD2v2+MB6SmjrAQxJXJG2jzCuHeiFuk4pMYs6ZP4XTAUUd/DaU
qrM6uKKouwGkyDIBeTTUCFYNIxr4PI3DMK5+omUx8b/yFKLYIdcwi71ShTEudt7GWh4gjz+KH3ir
1hO5ZHb0ez9+c0iXEaG9ZAkwhDwyNh+ijmcyY8r2qooalgxeBgAdspB5W/hhMSkC8fHG3vpLhQbY
Q1EHvUDfl74K7kAtM4UBWGcy6Kn0M9mkKB5yca/ogqCcgQ5bQJafnKLAsnhZjVBcHI7JObkHh6gW
NH29pLN93eHXQPnZsjqjY/rc0ZUdMl4OgCpkUg67jkFi+wIbPYEUGrZIC0OTcnoyAs9Y5VdKJTgV
oF44n0r5KkW3OOKMGnzsPUYTdm3OmSLf9C9mGqg2Ihzt088Oe7YJWR9cCLipM5oEw4vpQNxhDvvA
G0VtwUgb2bUEsmlWaCMgSdHndAA5Mhp71mKH9c+0/WdcvZJQ6ipqsyceWpf9yyr5fS8MjFAV6rIs
ZiJNshgL77x8x71ZmVy9ASR54NRIMzigIHSpxti97nCD8Q/GPddcxWWg6OEWPsfkG8nfEeQGq0h3
ye8Eb1lO3qQO/MQAKR4SLX8DDrxwSN5ml/UzIOOl8S8ZnGEV/f19ftu/5ndF/DIwjmb+3XOYPVwm
27UimT0E8ZVBPYdCfKEA2vzAC59UmnIC0sSli1dYRrVinrbX6JOeZ7yIWoJKqN5VoahMge9pHzsA
vwJcopWF8QupJThj23cRqqHMwaWZt9YsHoq5yuZOMeDUwj06M0NkhMJwhg/JqbQSWnBG2Phv5q8M
TWwN4t78zQgi1jZ9r/GIf07vfYkbpHeIYK/gNBanydXt2h3n6sKtMw8F2M4f6J772zKYIQjjJ4EZ
vH1CRq3AZS02sCwVEimozlpuALk5aUxhL9VinHXtu7sCUaNhD4Y4xaBpRz77ZvLUHDHmP3Mweqqr
JWC7/6D1o3uZtSlxqUntdxKGMpjg2MzM9E7wU3Cch3hIymncy6WgWkN5gb1c2PeZsnH6H71HDJW3
BOC6mI8Fs0TmeNKeUl32vBF9JYNPTA2c4pteGBfKYUbpnIGdm/i2JY3qRpngIPA0qvCZj5NH0Zmq
i7tiDQnMdJX04V4nDX8PnzwLMzN8WiajoLuQXpuST7IewcobMrQuY8YD6499sdYjlrr00uR5HNAc
UKFOZH3FDBSEh9wsvJv5WHx6zcgqUlQYHXoZZ5l/DGHTmh3jXdBk7f/j6MyWFIWyNfxERiiCwC3z
JIo45o3hDCoOgII8fX274sSJ7ouuqkyFvdf6x1f0mH8trnQ+GWQWPhlYf+wpLHWnaqVaanQrjaGf
jYc+eZiAmJMXyT7GMAX233RThUx+gGzES6buI3ovYTcgPub8lhxprB26t3hGxDLYEDiCgLMznisE
0V9qZC0mVK+PyGkpCFjgVm+AjBtHBEvjCzQ26s2rlfaytVhQU7zSaPN7dKDBW5GAbdY49xbazWxS
mJyqcX4MOC+6VkwBp/C67z8blmQlYf/4mBcUWp+Zzom5NVoa3nJ7+LCkLZ2GAN6YIUh7ovHSLfqE
mky4QK4oOZn6+Wkvky98MbmW75IqOBPcXQW6Nq5PGxpX+i984uS5zyRUAEQbRpmKFdiQeLUowwj5
dPQTxyUzfG7LNPwUFt1FliCBjXahywYYDokvH4rndpjB3/x9y2yZrX4ctip8FAZ3n2htxrUXz4GQ
I5Hoc5Cdj8/JyZKInrcG/Kj8Nykz1BUN7RWxf1PUqEw2XP3ZrIxV7hTZyN3bSbcF0D1YfjEE8TZb
8B4VoW6Q13p0XaCZJWoCyQGrGMvszacdAAqYNQvqyyNCkvTn0tsC/pEN3c7kyTNCWcJQOhfWrCvp
xVvQ4L/vibF4Js/kuNpfUqDlyRtyS1Ch3XrkUjPv5cwbQ7L/Bb6lAbUZ663bw6SFh5jTtdu8eB6f
O2K0ng/7HT+mP6Z2grXW0GH3+W9HIFAey25GWknjXc3yoFqPU+HIocy5FKv+A/MuHMAYNrkeQoAi
DyeMcvaVLX2qHnsNGSWQSMWhmFz/PqEOtXQCUGCcG3d/moF2+ye0doSppr1jsee+4snUfc7jnk/7
C4sCjyTx+Ftnyl0HLEd1LyCpeqjsdT9muWLrcWCAmGyUKcO7/+TcRuihb/KJ4DK3XE9cUjkf9M+t
11L8hjmDlgLyBcpSLWn2cN9pif6R4cR+RF/YD5Y6zl5Ok866rMsYRwkXhjYD/xv/3CO3bqQflcYo
yaaZdlwvKtmXculyfQHSj4Bs2jOZG+abKTRul/lcctSl5BT+Ns1roaM61DHPL71P8loPPlMkjSi2
QcbFMs/CcGCGINOPaQev3jd5zfL1h7fN6gOoFyhGxMX/I0POEL8ymmw07jSgLRiYJ6CQ/G53u57d
nIxcJh58pJptzE9bN0YFxhWjHx/3PTGbiI+BQNaEXGByu+L4elI2PwQZk9ppuEpB0zhmbTJQ05Fd
eaSVUM4Kjup8B4aGgmqhnCTWI8xhP3izGpD3zZ0BTWB/w28oUUPC5VakmCc4Mvl3aHwCK0dAXE2E
+6RwhORJ3+ANhLkf8ssUKDdfoqfKT4R/qIyWOfsV8/V/dva9LAG3b5MeSv/t+heVQf2Hbr9dPB3S
MZ5u/nclYtMd+QdWSY89anxJIRatwVjAbmwIVpO+0A30xnQ6sqhpvLOjcHhqn+YTQIWFCinS0NS9
ROFqHMKRf2eFA6tR/r1Ozf5/Q4UGtkvG7HnkPdHZcV4zxuMSQpGgLgVswtNv9lJiFWtLxQRYo0F+
pu1Sgtx871EaN3wS9fgL73K1f+FwM9w83LgBdrcYESGx2N1QHN1RaqJuZnjmAukstvOfsclFAoeA
e8XZLbSk0SXaXG1bRqfBYIdOgwqKBU2o3IYc1w9vI8SVb3ZWtzig/p9jOYZeBs2fqBv+Xh/pWaIz
a5C3HG6X0McQHj9w5mzMgZFuRggDs1ACmYCJ/S74ehm+bXREpjJR1qTGJY2tHIgC15KMeT8p1zUf
ibLwaLidjc59U0lf1rlMnunj9PprQtydMGfkGsS0BqxxsK2uizVl2v4LAWTE4aHMg8rKBNynoju4
29We47Be92eVXYV36h0NPkoYSapc2Ww5R6A0AD74fpIrW6Z9uBBQWorZgAeqtUWpluz0n4gJBkiW
AK1gv31k2wGyDSV5W/DGCxgxp0djGbjQd5//kRoZ3ijTdXl4OXzBpyhLnJBbzETHM9aQGk8SFReF
W5/f4MDA6X7Pvwebhk1Jc778b8rwIB+2TAlS+E4f4+vp+r8RlvOphzRJjrlzOUueq5dqF/uvGm23
oTSTyZpFf1kaj0O74bXDcpSd4JH1KdTLhcf5hBsEOXw1/7Bs+x9lRlEuA8c1lBzgAGA+Zld7MIRv
RQGJLkyojQQDJUyYZAanYImAS7xdfyMug7u7e0eNj2+TSa0HfNHG+aaZIAJjwePqZeVh91JXLY24
Rk+8zeIBNVu3tfUzHz5CnIEvC3epIGBVSskaXB8AfahHsQexTY+o6NoiuHjwdSMXUBkwzzDts6t3
JurcH86R2CUyMZ9PY3TW/lqU/HCr63xTTLKFxPEdS8QI1rhU7AsHN5tA/4+MdYaccDSriSzhdxFo
owBOS+eyG6yv0yG8SBF0806KlJQkTsBM2O+r2aiUpjr9Eeo91GWti44dgqwJP/vHCRX61x0Bw7jM
H2jn7ovSlSzmdlCkV8Des0HH/FiA1IPxcE0j0q4iiUP76rHHQu06WfDBi8qADIjsZWMJbAGqBag3
7eVUE/La9OGGUpZ46GnzE7zPl9275Ei9UV12jVS099gu+gi2JpJbZ5Z0lgKFvoKtW0Yfe5A+l2QF
/ZYEE6a1002/P6cJngqNQvvfDMI6quaMFhRzrKvdz/5waquRHgn3A+AcgtoGwU04nNgeAMSxb0Ey
63hYhTOaLYsdZJBy7OFAMhFI2qaZeCF75wNmBrRanmFXwQCLj/y/SSOl1XzVGGfYsbO6aQzMn2wq
6JWaYNlXhbcsebhpOjjhhaN5kSeAmd3QWNg8fYM1LqLFld3KSIZHzEcoIymCdrKeM5w/CaofWkfc
4QXevdaNY4hdXDT/vVMIe9mUMywOJ92czdrKnM1lW4Y8soiA8Obz3Cb3IieK3d32LXrwmhB5o4lG
4a15XBVGeYflQqqvGVU5ZuSLVsNk6so+kfQ+tjW8/UNEwi8sYzkQPkERuZUGV3R4ZvD6S3HfmEBe
0X+nnQzvv8zCeFMvhSVNHwuw0gyqyW0dJBg91h/bwn1lCCcbTY9oyIVBOw2TcTcJLcvEzEaOQAT4
iwrxNi/mePvA/XDEmSUusFRCX83F73kD37LS0WqRhZ8M7aDmpUxFVkImwPg6xe1orY/Hz9Yww2XP
w2r8RQ4xFSKasMfNM+21bsIdkElCRXEa4KEQnk6+3DAcq4a1Xno42SV6/vhM4CtzkGiM5mFiBrvd
puG9QeQCbC/jZ0EFtjj/jK9wY+wWT4GSaMZlczlwsb6NBbQHGRoYJuKdJ346wiRdC8Vw6JmcwjZ+
Box4+PS9EOtuDb5Kxab9xWC7NRbKbicG6qbyvorTILWMF8JEDpCVHAEXD0LnfoaYTFB/8Mf7Qtg+
YnxhcUw9XeOhxYtgAQPgkUcZ4nHrm0jGsKa9rKXksn8jlkYydDWXwjedd1EBOAYvjv0eD5nqUmJU
3M3DKtqmD2NFoIj6tLkIzAadvL1CEc+rTtjU/EU6DDLjAL/XVQ1jTEcMymTvLYRXX4gpNHAHFDWR
NhkZLBcXzY2IUV9vXgafMru0h/rsya+Q3N0khZWlzXRGfog+RR/iQVX5WdzBnJmgD/xsIGcfo+CD
4cWzU/LIjDM/NiRzrEkC1I6kHsCjfh4GkI2Lh7dLU8+j6XN25vd/7Z7oPI/1UiNnTaSduoPQOKkx
dGXPWDGuxZ7pyRJ2TH4s2DOyMRp4VGIRROpEy0ODlhqRNgkpzBoEc9z3V7SH/KeBFdGxjS/L22S7
wsQaP+KYYAbUcGkQM+BhR9XHK96TDU//Ls5mNnNLmiT9mZUIaMpYiLeQrAY2/pTGXTqJxnyDJKUE
hKeaFl965jPPG0tc5R/wJOSpxnLNpuKPybQ4Hh8mxm96LbVkwPkF+EDs78fXj3celMfijBn3LaHJ
8fBM4WFHP4cIFzTXGGh8PTs0Aenrj3PdbPbM7JOUMImoRlL8wNXJQxp4QHb8q8LkWK04u3LN8M7v
VL6xqpz5sjjfCIFrEh5yNc1QJtJ95KxLJwmTehzHGETz+UqmyTjo+gjpWzPCy4sqkLE5WDxTLAE8
D0/LtKMXUQU2WQ4xCSrCX0tq53UZxdrB5scpUeCZDCAtMWB0Dj2fhPDMyN4hz2dBocvIMlybEBgv
NlwtEueIjUuUH15MsMNpovueKfHigiPYqKd5A0Vk2UrotabT2jhRFUGAx/+0KbhS/92QHkORFWQL
T3kzMW0RkQYjQ3Yl0UozI4+A7N86I1MUEBxIgq3MS4ptII4M0nR6NI5ThUIhOMTx/hFuKaNsGwsp
OoWKHhOuQWzC0H430xE+T6dE4h6J5lIEKuWs5ozvVx4POk0rSiLiZPpDagHiOwpkoojvQac45Ebo
pfNDdBxjdM8Kwmj9EZJkR0A2JbVoXzMjFhC/lS7+GqpFAbAvlgLKfNR3Hwf2iPGwMlT22GMxb0ok
qah4rp2ZxeUZcmfSkVOxxU9A0oFHVw3FD2UI84Qe/mJ+0X98IsJUdw2XurAxipsUM50N5tnDKKcB
cxgUlbJUJN9Zu2PPvqAXjOufIV+sqdC3DmY30WRFLYuEeAgeHM0/8booXO5nQIIPhx+WNfJ/+FWf
1hv5400Ir5OcVDG4ftz0WdhxBJTmt5v88H4cSN/jGFZoId1RoGIpoAX0vgdcfilBjvdwOLuNv/gA
Q0pwamJde6R23kPBdjAzQ/MKMggsYXxDEzFrgOM2WxDLwqC2HokvQcEaZP+dDEGzS0bWD+PwVCGG
iJiEFWWfmxzm3fuiRm5XNKE5WdoSJt0X+ZkUZfZMCLJIFKYokOYn1PZoJrI494v1g/Dj3rKPIpnX
TDpmeNHj7/IxA4XuEb2Bkiafc1v9egTSwhINyHNBDBfeHaIQzz97SGuDCnYJZo2MDxG1TWkIHIpp
aZSpJ2xKJh1oV0cjc4qSDWBa6gU2eqzENSIi/0Zkc2dPC/MGjX8P5RSHDhTOBO6l8XmsiB9j0Ie/
cz/OBtJlZF7xATjxfYkyg6j120mbDkQ+6yuECe+Hsuc+kB4YlKR6tYerB1KIluP/riC6eNggIJGj
ReUx4qTklDr/ZR6CzMSY5aNSZG9jRDfjkachjbxwHQlFJ661sCFCIKIxKwVJYchjdFy8w+GcCXH9
+5ny38dM4xsOUV5HgBJ+VuKD2Qv/q25RyE5r6GbeJh9xS80cFDUbvnOeH6FREAuiIENu6G0fIFPT
4mGuBI5fwYkO/e2OMMYZ8sQD3pnFU3iomulNJL4IEw0Min0Pdm7tjdhIv2Yv2d18RAfAG1+be2IM
effwUETkFiVvJbg1f569JojlCEm7CcgNqXx6z3EC/D2xhEKQytDSfnCb0xlrdHvYYxQXolFUFXFQ
VAhNDixf/gfBixRWuK/E4i39LJ1fCP4br6dQT8XTblZZK54DU/GBSo5C0Ir9Yaxat6vp4fUSs574
OCWqUZTgORUxAjVaUmR327/lNb4UVKiUxnE4WXIR/mkrROVeAab2MTgpBgGb9worsJ0DdhGngMXh
5wq/j+b2OE5/JNDydwXYA/mHS5YyRCCQME97O34u30vJLABflh1101A9a808K+YVpqUJsShiyoED
Qk3xGounpd83ax6wc3Wu7CO6HHsDs4mOUAS3XDCt4iad9vkJ+B9dx+eI+1sdF3AqaJvjYs8n/7Kp
xcBvBrR2R8MG2Wj38Gxek1GM1axd58vGHpnNQnFUgjKB90SefLX88MxinbIRZghhF5Aaz8ROgN1C
zPAmCac3pq0XYB1s0oG5H7Md8TMIllf9e8UMWah2Svja2jFJkfsyN5IoaQOP1lDnHy/nC2GlUzZ3
twhbzAI41bFp3lHgcWiaHM2oJ8IcK8ts4F6XfeJmltjzwIGZ5jHnib0k7aH3ujlg3GSNELqJ8ASV
O/+FN2iuDQCYsO+wu5wH5jMSzKWasBcnJR8Vncma+HlJhmqnDLW9ecuQsX9mThBh5/od613f+xy6
gr8CZIxpNKrQ9HDS3ndCz0UvkSfHyoYVC7x5smUcGKBC97gdFoNE6Jsg6FYZTwGGIktlmukntN4S
KxlMip3kXmnrRCB4ATbKVwh2MhfNnJ/ZJB5+sIRDaTIuIh1zVUrYlQQLBeomVLGFz235QTn4RB/F
Ew4jDa/gfllu7G6DiMuWE9kFQmHgpRWMHIO+4CEyQHWdf4C3hMdNDtEd4s6RUeS7lK4RN4KuuV5k
6B0w7cFTq6ghep4UvHc1oWAARfgH0WJ5o/F599hJVnf+ngV8/WBcBFziQcb49dnz/zgvbjQ/YsZK
GdvHMjTRhQ7pPhpPyDgcCrwg94lwLvVn3XS0kP+G9P66o4Xk5vGQkF2fQPmh05ZWbz2QzcfxXlr3
zB6ui12NCJNR5u4AMulppweDYy+6n56WTOmLgKPsXnANmpAvYsQqGz7xyWdzCnwmbMnd8bYfbqC7
XXYVoRBAMhBcDt0mVVDGs39O36E2Q1jlyVwdRGVcvUxYJguu4Pd+cIYB4qN9oUETSm+ICbRzaFWe
ptICcz/B7SLs2uHqBxqOCSXhKaNS2x85rCEgEE4ZlcRrFgENL8R84pKA1zsBlmtkCxnVXFrRbAca
KnBDrTXY252735v0sdMd7r6MA+SOVDLU3sZyyVUYFkwDOqe68D1fnQLsqj9BcBLSFcy01rgEOfOy
mAwxtPHJu+s6D1/pLfmmj+Ml/CRkRitc/y+rcbvouSuR5K/bw4c1npjUaORKfyiSkVmjUZss724t
G6yjeapO281lr/oF0kNhyAHqQ0vfm2ozQRxItHl83CJp8CfsByFV1qTCtWk3L+LBul3XkYw68+1e
/riLB7SL9kRbL0WMbmu9mBBnpX8hbxcbUh+uYoBmzP6ICoGaFhKkr+BR4ZfoQ7KfbZ10cprR9AP6
RqFI0uMKST8AUgKC2B1y0Ng8eq1ZCuQ/ADWU1n3AkHaS+TV5NevvmqWjsfrYhOBygUraYzV78DxP
q4H7bCwkRRIUclz0/Xwpl84TwfiL9sB6A+A7SO9DU8Irxfaj95eZbCO/l/44vKqf1749XsXHcGBY
r8OAVUQHx1P6ilEDAdN4umKjYOPqkLXCIaIp476bk/32QPWDOUQOby9P2hNcxcS0QMlY2eBNGUKk
O8vFekQgr7oFJCGigNgBTtw87WRD21dgFidsNaGim4/Tl64Iv/K6ybYFCij2EKzl1/+pBLhTMM8+
YarIFAF+thaY1GWiTq8j8568xrAsqxrxf4Vzke8VdTDnyOIyQR7GKfLRLSW3wOdAJd97VFRkeGh2
N8mi19XOWbEuSA0oB+dX5F/kQhpMHyg3hM5YQfl1rF2+Fv8HNsQvBIVQIlLBYp0CgWL7e9goz5Fe
o9uAqItTTrY1jgLqKCaqr/ql9V3TM86vBWd8HIH0wZj9kmZVBU+m63twh59T7AGPRYCQnn5OKuxK
p2MkZOTgn1RtmSBkanO+Dgr6nmpznIWvwy94FxbFyoQrGAPAflB3rqXFw30SEgRbJYS5NUkGIPQN
ZwECMyIiuNt4xSGdx+XixsbMMxq3XDKCHRbyZ9A5fCEkfwUab9EDKvuTfuMRp868RUWJBOyEoUjV
rFdN8ZI72GkhKw2MXEWIKF1peI38bOgPKBSZqnxbRH70aWsexkTtjhBnddjLfkCXl6le2Nok417+
OcjbqGrTSGnVzcGObodX0O3wVqH74NGcDCE+9LGOVJ43mZPrOeH6l6X9i7+ZT5LX5tzX/Yo6HIgW
hFmAC1TcIojG96NRF7H1aNFy22CbIoaQ1qVq9dfZ7qdjCZTW+RTHxEs0/3gdVuXT9TTcfHG9TD8B
HTd2l1tPrMqBPpFd+W4BbstgfpVRc2PCIqLtAuwZi3dxjy/Ea9KrJ4IJ+NSFVGelo/yHofCGb9hz
yCuM5EMsfFjeRnsZXaxVTREYbtd3DwLIIo/tPqvIH0BIinhnjJyCde22flDXEPXODUKDF5ft22No
/M26TTbWYq5SsHWDd+nhDjYoTy+SJZY3ZF3gH1R++mJulVZAnfCkgAxI7SzIXHQxDDO9qEnai/Xh
pAfltwmMYMndvFEOBvDS2zUfp5Kb3A6d+EAxIiBx5pmCMKhCQh/W5BqeVbTJ9wRqyQd3wlxHqe32
LBxGfEuIAKJfsHVV55O8sBTi8+057ZRz06ElnZYeg1CNlorx/14h/pCvuVXcX7bkjH6pW6ftDuhr
gBqbZxKnBZQ39e2UCLVoHF8Wqg1PhKY0BM2rIXpJTuCJKEYASLToh0xekwGmMSqJbnFVOcLeUfoI
xfOHNYjadBhJYC8siesP+srMJjR7ifsyGNnyw/v8INGU6X0M+YQyuccJVyftArz+iG8Y4203BZan
DAQf5zWkeZDjI2qxrQjQekBVs/XZ91dyiKaBZakj96hD8ZDIe74xp3U0ET2q9T0088ZoM3nxQ5Ci
c+4O3aHhTC7EX83tOtWXz8kdkV1G43VjXx7WaDd0IKs+aJ8IKW0tKilWjfvtjYu3eWWZykxaQ26F
zcmND0e6ercYC87XVBxYZpYBmE3Wpg8HKxZ7Gt7pIvs4iiUAc9WuG7MBf6mZS0SSzBNlN7BeC6rn
89/fANx5/BrGPyVQYMB7Hs/UTx4rqEAhgt4uAphRzBmT83Xy1eLnGuwYFDp0rvlUBRhr5lvayynX
E1Tu8GoXnUiNuJ7gk5Dqc/CSM6mW3iMCGhPEDEIX/C3bwgGYuI9MNMEFD6/M56yFHTk7rTtCDNQh
U0YV/Jtj7LBHzI2MGZTPOKM5tidMjWxQmKk37E0VDtgUmaAtCX0Q6N1sgacPyMKLV/dw8Jf7iNCw
4PG1WpcdCTGEOQZbGuFnj50YtdBdzK4ukESJ1rdHPW9FU2IdPzePRHDxz/nI+cHCa/hASeKDVfQG
STMZkZSASnvLOi80hT3IYWTfPXFoDO0uaGdkxydfhI03ZmrSKBHLPnckfIK5sqeCxvTn9V93av9k
7y5cMNcAjx0eD9gsNgr+j6WkF52RsQZCLNiOi7STeFOFfnDEMojpgi0KJUPM8k+UslD8iWcY/vEI
mV5hRSjQ716mzfprM/5j+FJtDCNk6whJKmRaKv6R7QxNrIIaBOkSegYuWabziIeMMQO7A18hIM5n
oouj1hnMSP4PdGTCCP42WdhMsMH4bIVg3OWJ/ZqTC0vcXJbN6qicf/B3aHPugTiCFj3aKzk/JdVY
NI6e5NP3ZjjEMa34d3N3j/Fz5/YzTX6Yklmb33MaBBFZ3j0IO2gazEHLwQJNHjJLXJWRvO/GcKt4
+OvxzflwIAgyOLNZWvivDYpNombsMi6mT387IaoFmTdDdMB0S3KTEGfu4OnG30X2tfiDteDa+/tr
gnoft5E74pGinJxTFmv+BMGVMLCqu3xzQwkQZDFhDaaPhayA+CE/CPCBx5QsqEDPTS7GO3pxAE7v
xoja7OUQ/IhAZRynov5IJC7BOx1V/3pC7AYgpxI+RZka3xGiAIIa+wRCJjcgYbQxpqBQkeL2QNmH
LlNva1zTMpRSDEHI0t/GNrzaJdrElwjS2oAUsAdbzYHibkT97027IPqo/ztubY4H+qkYB8UQV56K
lOQLaY9Q64fmMXcQrb7Gz0lJe5ULQHX7ez7N4eqn2e9Ti+geUSBo0v52YgFvMD5g/yixpsjhr4Kx
zE7ij6NzqswPVj/0eSse4OiLQ/sNwC6gAyn50J5TUI9hqiuJzNE/xiaOd6IA2RuhNvHR3tG3o9sa
fR2BaRg5qwQ+gFPS592TcHiqmH3fHvGr64GlesVJ5MLKM3zVGgbDr3XjXGzOEofkAEv4bdlPwp7z
3PMYD6xiJeKiXoc8xcizRy2HrfREGtmaGQzDAoMZnOTFyoWzdAgffk+EG0hlErBHnYPpxMwZwaBk
Q3mPJMcnD0GcKocKEgCsXDVj2SsORE1NJI/EVSrcuphdCLxmL4M8eHeOLFQd3KrIA/k7+R8psNYX
/LPurTCBh9/IGtDDLW4TznMQr9XrJDw3xrC088yUaAzForL/cFNiDQgY9AACYj4e5KBCpKksWsCB
Zl6lhEUw9kDOqxvGtBhLyoyFBeGg8BgiirVwZeP5AIECMOrzljMsiwwHNAZoo0fkv2cwU8zI8RP2
/3izYYoRLuXgv/la44ZjLUbmu/8E2t8rUY/I+RD0/KBnqGLP2WVZRYRzGulJ0O4As+EaVe51PUre
AI8IGWA9eWPj4IZuEscLNAa1czz0I/TmWCxdwE76kNm/zS1BHDvM797zVC0yOFSRojVYNPO38yWk
7ONB2h169lQoKr/mZXFzV9VcRm2DAOBwPhIhN/8jKzIkiY7b4WKJOIY8HgWMtkHtSzaKUXIx0Lww
JJC+hNlU8pL+FoJxG7Jn1ONs3Au/RBHC9uvnuy3R9jrg6bI7Fnn0r4Wz4WVnrBgPk/5BniM07OFA
BhZFFF+j28tNiRkay9qG+4XWtWMRkWAkBC/jzOVoufBFZHtxJKOL4Dvqr4R/7rrUx8T1s1D1iOtG
E+BI84c3dLHhzGE6Vnj2wyrt/sRbh2qKTDCdZEnM3BS78gviRsWShsuUQZ5m9XmxytHYDgFTr8Zq
J9zh1zF5EYTSiIZmm6dhSOChForonhvatKezJXJqtGonvDlXNAlEg+GvE/oeAl4WsOsmEpxly5n0
jWWiTgkoQw+R4l35D/lSxk6qhvlILs4IGS5WT3WBZM+7k9TjooVM9eVn/2anw0Myu+y10tTi3lGP
UIWCHFfOVfTZmiOOYBEUPADewiMOvUFh64sftb9Cygy287YrQpo6ppbGfBzwsRm5J+GpR6nj3oPh
wxzAepN7zRk7e7Lh8Q4iQ8ujC8ZsXDQ06JFUwN3WR7GV2RIqTpZAhw3cgOL0gf9YDRc7Ntwx4wYo
Ml2KvPlHhPHJXaiL8pko12ytipSQ76pvqyLIRJ/ks+9cDm6cAfMtDxcjASpN3Nz+G0NVO5Z6JpP9
K0E9hvafqBhAKV9mN87t+/QS35YFYEY+GbbG7fAihKOYbEFOFSI0de+zVJiwOXKs5ROKd8TVg/Lf
/s11RDWDMWx3FQ2xFDRAalUE2Wp+T08HYA4PIhrxDl+dUPBmQDhEId2Wb9vDPeDwOYjcR3ww0xER
3+CVjGnLgr+RP/IBSRLB/PkqTwFLQauyP7aFoPJVN6feIgv7IZMHOvqe9/ARdnB721lUnfkvDKxo
iskKuEcPf3TuhSm3E9QAAd32/wDnpOYzatGfkByQFARKgnwj/gABuux5KozeyKIpkNyT2uUCn2Qg
45xW7vNnl+insAME7xkdNGE1hsPrzDr6EvB95IMdTEvwYvpxHFpyYcwmdZR7mpvvGLhDAjRZaz52
TZPeb8raNyNYckLbHX2kFGJZFBq9PWIOoiHpL8BqVmGjFopfVApsk36gTqjksbqQfHQCTuTkCzjI
Opc8DvJY/sNjiCBASoBiQDzKjz+kjg+f04P0rmIJDlbN6nS7JOyETBhZ2Xzo/QLsZhbigoQUxEAL
7EYeQytRhWw0zEM3hEuaoaPkxqgiUFa+0o4So9bdAtKjz+Lv3KKCv8zQxiPFZFxw+XtQ2nqE260v
psaJBEzZkKuNHp5bDy+bsczmGji4E3ZUqmtrbBXD3QvMdo5Ml4eXO/UO7EjeJDyZ0AlyjFMVxXdR
dmgyIfaseoaUxi2na/g/F2nRezLU8WvUyy8j0ZG7oDN/UNGUNihWwxIqkzNYwEG4X/SNxXTg3RgR
wEd1/ibgUqpaBz6A1preCmTFDHC/eS/IkT3Q5RXUlZE+iateNnMwx28RAArwfLvnC/N1JSIzr+Mn
ovEdjwBBmBcHQX+PTV1aURdECBzCARWXFEMua4VwxlmM9aBBrDaebqwvd3bntQxM+XDASnhpSyZC
4tboe5sKvC4niVhZMMs2BN00y9ZBR/859gLNkSoBvv4C0OyxemhMcijhRD7sNa9TNv4vSOPfIUXC
ZPzczpTjd8PpppDLAcqX84s71m+lT2GbBBICC4XdKWC0lcDSSBxEuvqbDBV6R3CCc8VRQfyxnOLv
ktxrqDyFaFbBG7Wu6opkB5aX2Rkg4Q/VNoMFLpF2ptgKkXwZ2VWkjC+gLrebwqXfZ66CNCyyFIIZ
5lRUTPAATfs17k5U3yQI9Fx1iVzWva1r8ic2rYk/jveBXYI6lq0l27rznZR8sjwNN5s6bKfcXDc3
75uqBL2jV7/BUCkA8z8GE+EP3QxdLiH5xDRJdRUtVze6fqnENAgTJ1TWQWtETAIPMY6WKQrsHfQf
UbXmEEV5yCFm+2/3dGn4LQHpvB0rPBBCtEUHBsKNhlU4RvrYcHhPapzscDGw11EXt/scH9krGJBd
vGyXiIW65WN3gHwnI1CbK44c9G1FABenj3WdsdwgfOUrnLzGtBWELM3rEbEkfbZBt6Ko8bX/hrfx
g9y5mNmC5E0ErrKx2hpcgpWN+d8QuYPHn8c/eOU6LKacYUxhCBk/xH37qzZuTzI6b2RuPVLXBpYE
MvJ2QWiRhkM3AZhlgew3/taW44sFTrOhPuKIaccPG7ucIkY3yQkQ1BwjICZTwm24tuZX8xJnPtQZ
7JWhODpzG7qWL5YtMdPJ55akURw5SJJkccuTNys8CH372E1atm5MKVY/7ruvqEXxchb+FQVEsiPB
hliViT5lgcOKIXx40JReB9rp96cVo+mxDLWpTr8GGga6Z0mjnG1uXBdOHSNpppTDGXi4BOdf9MuV
31jvKLfr6Q9dOnk8GI/48i9OORMfo4ZZeuuRBhVIa/FY5nZGPVw26UIdhQhlm0QAiYsEF84AY191
A+OmaJ0QBKfc1SBtTuEJducC848YYXVNMT347y+OXT4Jyt8QrD+zsEUmSZ04q3KP0Tt84ykVDvBu
9gq3/mi+5Xb9xt2pT9YqS7cDkD28OMzOFOU+55ApGXiLpXifG0VZAgatrBv8/iWhevPKk0BShfmC
8h/NYe3f5LGwAftLbsQx2xiICumEM5DnkB1vzSsSDmJ49aMYszaMsoa2pJVehhZ6eSI4tyJ3csip
VjD8a7E43fhk+bTFmiqHWiz874obkZ1K21LrATAb4vcj628ycKv1QTWvuwGT5epGVePLxpmMuV5x
Sd8VBiGAegeeByk6ARzmO6k4HW4i6gYnGf/kB5BS9vp4QEbub3nEb41KZI8S/PTcC5lxM/nkhjzP
/auHXW9G6kofrKaKspATj6o+FkhxxnLN84RerJaozhlbESCt+N+DuWj+naPRf3lcD0+fPXs62P38
3BHowMizFb7TyWjCdwlQ+To9TkRv4Ie0ns609opxdoYfdjCccrZzamKSQLxvouvYQEWwWKZfKo1G
zAL9MUs7wHBHoWBPJClMt0SDEoBL3PJ2LLA5XKHfMX/qMqFSlEmlwssAq985z1gju5EBi9htW6ct
Fo6SHiFTS6ikXla7C78gkV47JaiO9fg49AELSYTtHDU3j8JZ+fMJUYPBsFf0XxI0hZERioLBCa2O
VSEJ8F7wur8pkQAsQYQdGp1I8Sv+j35ykoc693nJPUo7MHAkwUa8WTnakXrHf+LiysYFGftAZ2g7
CKEzsUWZXWYeOPj42+lmCLAZL7EAkXQpsi0wfTosuPgY0EOjRvbIt53gpGSCLpZwX3d/Wbo9kruT
4LIuLBHJE/axL2DRZ/huzhfvFg4BdC/hbzdwSBN0OIt7npDSP/xjkYKr9i16d0Sh+HdHOFexKYRF
sfIUa+QuceOcmCVXd7EXcVdBmALHAYvii5Hdx3xC0oSoVGAjettaeFn1dwSXs5peOMh1Eu5qDBuY
EkHYGA4B947iR7sisviRJ3OTgLK3PDG44lLCEl2cryzKDdMVoPp0O8v++m90IY+Lsbo9zXL/jBqi
1wOUiRApGW0R6rFQOIGU4MIAMv8wCICvmucHy/LH02AFRZ0vQXjgkFhJ4JJgafhEWclwlAKg8ODz
R3wF2REnGGGszHXTctGOSU3F6kOOIhfKf3WNCG0SkhIZdX7Un850B7EAX71Mxh9Wuh07NyqRCC0S
HhxgCasgqbofituIf60YkDGgi8wKgdhhihwC51PqIGQzEvaE6xipNedM8AlxLLBilvTNcdLwOhxI
TSfUMyG4aSaiqZHFRx0+oyXozoUpanBMKsQWeGuQYfgtLPzTYw4himzakTM17/wb2fDKfyYdQf35
6tPhjj2K/US4h8lW9n52DRibvBlAS4c/a15YQgS4v2yC7QPTsVCk58Czi216jxk2EpGz8/FUQz6/
ma4FiUKNyW+VKAwX0g4uwRaKJRVhGmAbxuu1dr7wbiQEfCXYZQimsoYRHw50Gbluk9b9x9KZbSuO
JEv0i1iLeXiNUGiWkBAIwQuLA4h5nvn63p7Vt293V3VlngQpwgdzM/N71hzXgwcuSh6THSZrV/eN
w+mddWDSKyIuYLKHOfoMicyx3x3jjONyUQHUHg5XtJZ/AWVfgwvmkEL0ldlyCz7Fh65whnaf9+xs
RmRsXBNZLQSIiabx4FQxJeflCeRNPYkTIRaOycneTu+YmssjY2CHPRzuqUk97tKt8ydGD0xmKnBv
e/gqnRbZ+Ex8IfegtRoxJ+tNWgh51yp6RtDMMMDga9PrggEgOMg3JwYr+Rta0B6foys4FHlteRzX
hjUMo1IYQ/8ODyXVZZljCe6/xygrrToUn/w4YGNpuqfo6l+y2YQaV7DNmjoNO8W65OCBvCY8UChM
PLPyFM0GexA6++23nWf8ZhLm4L+GEGfyRtQ3f6jxVUz7YEMFddoCIWtvcMu84d98GeDDqhme462i
W02cIfEEtGZ/3OxrRv3BNpzlC3FGy346zfw1ZHcRMZADSahibGS/tlb1xLz9jF3yftEdX7P63xF8
HnESgEAvq/tnt9E/hDs92ogxM2J9iDJrtbHGIucTfdSRiR7RWOyMMCcPANwY9/eoxIBfAYAAIjsJ
fTsGqSxXu9BG3ugRQZ4xiLurTdGC1AC6SXswQt5tszMJZLj4Ta/9I2wkUTwhJrCit8MbucJGUUvU
Ai/M/0Ax+dUzpw0X2z0zGjKEWFIMZLMHYJbE9XfedbDfS9Jzn9E8fQ7KcdMqHt6e7aANq1qeFqjj
7DvzIwQVVgYbBA+Hj8MwV24mRtegXX+xs1hNcJhwaI84sn8cLW+3bOrKxhwmUnAB0OdNWFRJk61m
Vb/r1wePClsLsOqhWmUEhzZ/MyHhUBYhHPdQ2nn1wX0MwzQ5Wk0K3hlvDlW9jDkr4GYf8iNnHHn0
8l7WkHcSh5ErnrwHS8U3obQwFi0o+RtDgrxLVZq0aGkR6/+TmKJdUq/pndUD3eJhMMIJNlRL62QT
9DCk2lq+FBM9qUUQK1opXnJYrP6ii3MY7VWHf6UAzTVO3E2Nb+7HPTBC+6htJO6RX7uVb9wSqNDh
d+GiyLGFh/2GXcIHZ3fGkBxtM85iUWQVB6SXvR506VDhlblnALLJ2qK7zxkPgmLiWsvB4KuJd6b9
dQ4eY851sEt2Xj2t9O8/yQfE0cMLLTFtiFCfdBtL6mQtrfa3o4Oei9qTqdiQywx0DU7bHMCq5D6t
GYWfWDTS07uH9QVlvDvfqt309jvrvDMz9Ff69HfsGLDA8kc4hAr5JnHAfz0FPxJiXXh4pvvXwibw
l34L+l6FKwmzdKEWY0K19zppK4VQmFT8sDNYw99ilIkPhN6OmowZ8CvRD6ziaSNlQwc/BujMbEag
pv24YyYIyQDAQHM94XDh0//ADYbgQ9XAnYecLBLK4R0XMVKXBICt/dCsM7BxccMK4e1c7K/Bijj6
J4pHSV+LZLxVVwQ/vAcQJl4fCkLidgpoe/572CB6CtOO4Oo0OYWd7NeH8oLREN3CO2gkGxgRI1E2
vqwOagtYRhpjBUqkOoi8amUQoTG2aPMx7uNq8ANXghWoT1hXE4GoGzCbynbQU37Orm11E3R0nMO3
e/97B4/pA0WmsD9YXISchGEyzDWWgd+pqxXVJQNAbIm2hJR/QK19HV80Dk8NBz5mDAB1mVdY3XK1
MfNDuCHdNriQvdWNGMdh6mAs3Ic0dvboZnZj4NpiH97cRyCS8l8Ev1vdodpQg/+oyV/sJqMjIIBd
/AfmWqZrsA6w55jFBOMuneLD2aXHOrZUXUZ2H0A05mqY/eJEg7D0HyEUIpzIl5keOIy1OMvfkqrK
UD/wwR1cG1G15cKOWO6xuRHoD6MFC59QqAlbSl1MqU1FCt4/5jsI39ZsUhGjKNahWgegAblYD4Cr
F4ApxJmKzGLFTYsDRcLfMkfvOY94E1T8DVUVmQJyNo6UNxsGXJPC8skHhXOJOJoZIhVCz+5CsPao
LnhjPM4tTxQHVXjuqNR5i/4OFql5EPiY7A4ott5MsdxdwJ8E5wZaBg6A+76MoSCdYJVVHX5DbN0b
k920Eu65s7hZMPvGX9VhbanVXYiPvZQsnBusDSr9ZhxYRa04qrzH4b05Pmc7Nq90/pqz4xlFRlKS
rkoUVWw2DSKbbXDTiI1TVn7aJxQbbIRaW2ku9sdUEoyXp7MjFqR3r+dMttsBIh3GzeJLgDhd1k+e
eGs3Z/RG/SHeZQ80yYhWoUCBzpktjHux5+9ZjYZCEjduRCzxMj7Awuyh/BKYAfBpUHUxIYMLB2PE
pthhAi0+MSpctQYvtZqx2JL1oeXbXbKlUrAmPjwn8YA1DWNBZcZrBK8q5ABNWCFNutoxgRQ5M7Wt
V6CMFRFZkQclKL2CyXPTVJMlHIDU1SzwZaFozwzJ2h69hT3RQA4MtjNqoHmMuISIGbgPu4IKihCg
g+BhFQzuEMUc/FmAtebWTi9YJEMGS2vCHmK8O5m5k3iUsZaJ8kMzamT59+g2ykZdm29CVUmdi2Mf
O2ZOfi9hrxbid/lQOzMSLzbkfh8FPghC+FeW8GSNHoeDoSzBTVARGczkET1t2+Iiwdjlw/PehJCa
DF/xyn4GN0uFs7BXwc8uWN9qpRcnYytiuWSP5hJbGfQsGDtnAZJhsjEH1T5uGcPISA060I/5wS9B
CwmwNyANtLDt3ZxtSBjQJC7UoD+1BAd4+G+YcLy/5Qnfv+Fh3LbYTd4zgxmjkF/sDNiK4R9X7DPx
PoAf/DMsuhXc+GQwuCLFxrbM2+Jx1rRN2NMIZM4RWySTu40aR4CWMLzXrHG4TlCOLODdh+POXi2S
vbNahA5KsFhEWz9ELPU+bHIzv5P1+2xjGfEXvBYeYebPjXHaoWKR8Quk4d5nwFjbOy/RvlnSYjBS
xwfgxHDmOV7C3f2q04pjInuyWjqD5c6mLP763Uc6yZI2JIRo9JkbmgxFFP/NgeqwZ9oVrC2jpIO/
7390WHN4TROGYxQlwS+SMeHOxl6EAUoT7bnznN5YnIcFAHscdEbb/kWDB8PVk529qVseOe0snLPc
hoqKw/Bt3kjlbgNgkAAPFIYJ743KkJstucAfawpEEfCa+dJMOhoiLKQ5T/2MnR3cglnJDINbyh6/
+XH4ta5JDVe4d9+icquaaRQVlE0qZYevX9+yIpTqxnetHHCv6RcF67hTl12CN38O5sCMhrDnw8Or
zXs5N2dPhe1XnTwQjWZDLaMoahq7Zk8DMSZS/K9ZdiK4u5s0O1oZhEhpj69XJ+0kHMFbVN6rKp1p
tySXlm+2x8bbVRM+wMzaZAPGKQzFzScgd7UGq47eJhDKJDHVBg8aC8AitAYsZ2DExbX9sguENJdS
8GP0Kkvtjss1OnUv600wl3Ay39DV11gNzjAHF2CznpxMa+tmbLPjgV58JgVvKCWAU8naWxj4+ff+
A7nFHoz2nXV7LhQoAN94ux8hGLDAIZ+e/858LizhcEVYlzkQ7I3n0MQtKDNs+ahQktvXouEc5kl7
6IzHbOCdI/NkVS8755YVmw44DcqKJauQian7ikoMR8fn2S3f0CRIfIcAF6UXjB34GWjXj/jHPTvw
RO8BrQo5ClISttnMt1+qiHJcoaCHlq7/QUTXAl/+J8e9ekTdLjUIVKespK5M02UVgjLSZ6AyLLCj
qsEbn3KEJq9oAWN0U5Yen4EwbxbMBDpbMhwKwuETsZaz7FE2l6dR9Y9pKel5UnJq2RW/YPprXaSH
/a3ICteE8UgPDRErZgCjqY0r0x1FAQaZwxDgTnlnPXAeXBfqhayNeQINsVmLFv9VYQV9LfLd580p
xWOVOYL1dVzI4zweKAS/MvRH6C67GqUq6SWFrsS3EQrzcd5R/Wc8fZviZedPna+zblWVmZX2wmXA
NFenVpBXieacUe1Ls9U68vHYI2YxtuJq8T5eI2w0ZnG5J/lIsICTzFfOIEcyndqwgzPIGPX3WlZW
4vsoEoI0qDoBcs6Ia3PhQqQEihGLqVmGmtyz8uu0+mfZLkf1ku2Tjt7YR/+KUPCWdxc1fwv8tftj
Ib0ZjbIMpcDbGzGHplgXABKm1aBicV6Cr4/s2AULz/YP7V7wb/uqEX0or4UcxDVDJmpN2KBO+5/H
mjIgh3HiRyBJFpUWQmLZMy+7OVlvqYL8VDwJHoQ28FHfLzd+JnHNxB1nomPWE7mAWCyDZfMc8JA1
avD7nmF8+KeL9WKXa2wtuzqIZtNAqh6LA5G5B8MbIhCOVUz2Jnnmd0yQkESX7oeGKMiQcdOZgqjW
TEZRWgdUjFNsSlBUFwdAZ9++M13gSanpDvnfBCKNlo2IuGKQ2HDuAJfEYTsMXE76u4/WFqVzdlvB
x3WR71Ifw8SLUfGCEsIsCyIWOiJsDizJj25puVL+gP7ILGLqlpwwaMukT1LnkhQIPfWGwSsJYGtp
lqNy43hYFGnMVbmCslAUHzQXXLc18hG4uy7LElJIS8JYOUTpxmkt2f3sgT6/VplsDsWP5+2mS9IL
8btP6Uf4eCOY6+rmIjQ3pt2iCGMl0LS20yRRFgjjBeP7fBlczqFtJ6wBvWn/36LTtVNPfqwRUB6/
0PDbFRJqzZUMGqQABi4z3rMkILgS/9/2SkYFWRhP0I+73BV2ZLAEnU3XLStNAaQamKQ7++QGq5cZ
a+2iliWffaTJu+/EMSjt3fRK+cBS7IzdNDYV2naIRpkkIErd0Pnd9GLwGOM4PWxwo3aiZC4pJY+Q
BUCNePOamsrHAA7xLLMxZn4yHXZgt8Nn8+/jJ7vVXkif2WrCI+IULfN3Cg/ioDnYiLw7H/5nN6jz
UomNb45aGhTFNqbY5dikKVeWkJseRphtpxlGhcj0KejGzrgNhJRuCxBzUiOVE+v/KK9KXjhbjBIX
oQo77oouXrl/zz6jKshbuwZdqeRSytsBxn9QjoYfu/2VANtQrwkeEUQHth16HeGJ4kGA2lDEijzi
k6I8we+O7Uh9vzw5bo5VQdSwGZfZcgLLEg4bWphldWNzaARGdOkJiTpMRFRz0eRpUujowQ6iCiSs
xKEkmrOX1t0Q7zLu70ysBiaaB8VozidvXVm0HSDW2Wt2ETWDUUzopJjhQGO720AQ4q399dRTg9Us
XEi0Zf+xj1pBk3txiUjZokQR2CeNbZzbghtj6GHnX80GZ1xorAMhYoNlOIRzQ2wr6jyHoh7JcvMt
8XhDozn1qUi2FoZ6GUccXiA0/l+Cw3w1bmK6VyE2sF2ogMVKbOyYHO0ZtQ5RrDp2XWvJ/UeHwPmt
4/m7I8/kVnGd82rbkHfqdsdpraoWU/nYOIlTbzB3tZNxeHLV4OgMruBrlAov5jX0m/sRlEbTuwUs
csMQtaoXm/wQ9NAAclBYbrY4BKvb34ABQ/JPOX6idzVU4tTrOg63enUZr1ZJqI7cfS48y1nVwLvz
Q2fWqhHDlDQsNrdGAH8cR3c3ctGOGrZwj0MTP4fxpGqzFh02IzLwoDNos7dY7vF3CILbpwkyiUPS
85yFUVjcxCoM6Yk0mYymg3fZdemYPHU5qtP44zP9sbxVZY6nRkywrzPHmIMi3IfziQEkGjBWtimK
4fH2ONhVisbywpsmNGFxrbSZQJpzPGc/qujViqZ3mHiDvc+eY0MYIGbiT44lRC3D7YH3KIYZxP6e
3Vg16c8Q1i/Ykbxd82kHIXmJ2uGxd74Ui09VHyzF8QClPDuycUygcZz9cRQM3nUbbIHJxPMfhnGq
/xpOT8NrTKFZQNJN+XOAdFkommG7pWYgwkQpNOcEgxNbillLV8WFp5oteDmUAWCBI7dkeEOtp5Y5
Nx3129tMZ/50P7D3gRSwRDICqR0BiNlRkKfX8S8THk2HGCetGu+KHpZcZnx6HZfYV0Rv09/t1JTd
YZg2Ea6f/PgK7R6hK4ZHwozlmMjuxt9kiR+IqDqjXD47lzmCYqiKFpUDdgy/PY3sO1hSSETgu1F0
H0whXwRBHafbYMc0GhlY2M3aEhRin6rPbeEX+eYJkEMYi8chi8ehK0/qAFlYcFCZvHXxLjFu6NK+
rqmWxsTIOKb0vRFqYUtaIvCZUzCRm5tkTQ6uC+JgRdMptVueW24JVnwfkoKZHmMROLwwKGlIUShG
FVQEFipb5nzyQfkbixJ4x+569p7jOXJ1l7ISnpXK7SI2skfo0/8U0JSoq/jX1wngqIEgUID4deqE
WTFnIMZTyEbzZ+iTJ+RP4J18BTVMQXvBmqFoL6HUccKYjYExfdjLkI2dNzc53LhteNxgS1kJcRbT
IKr5dtgaQJ/Ei3jXYsRD286JhL8H11FlzTp1MOPSFvwPmBMB7hmadzGaBXwFzE3oRG4clpTIRk0G
kT+giaH4n4yvBbSsI7gayx/M0fTPKgD6sNKSyMeRZKXM58mpRFwWuVYp7z0qcm6TlXbClIOSUXGn
bkZb+RmETkzf0mY5KVWYuPXsRqVLpx0su3cqBUtj0zvh1tI5Sp1ZYJlKBRZo90yklI+JSIp220Tg
tBEDoNz91w9CeQ6otbTPaB4HkM5ojERg16OZnzTjMn2O02VtgiS9LB9NVS5RoXFwpTTdrUp6HKKW
jq8ePcyY5DePv95Il19uJtGqZJTIeaX8t1oemUe+71Mhxuiy090jsyBhS7MaizT1HcqTpTmyoUmI
ZQNlw9epTXfYvLtCqINsJ5jiiRWbxIOn68IX/a1+ZWw4DJLATW+4YWmCZuP9IYdc4cfr/t09sOnH
v8QEEh4Bus8SVOSJped9nGY7kgFuuyzzM+Kqw32+q6nc9bP6m+68ivVGXbdLa9mT1I/JhXr+Uayy
GSpz9TiecPB4oBuMeijs6rqItnkebYYEB4pTVtfzljCnqlHHtYgHnxHo9py6H7mD3ynZ/qIg74SX
3FwXakIQijnbktFsvsy/TyueMZAwDN1sRnuQZaThRcUxtPjZY2+wNmDnhpz0lHFd9e+dYQLc/doX
pkCQQNioU9c7d72zyCaVtRok2xAmhMZ32iozmVPxH/yRMasnQXj4Y0e+Oc2pwPk1dIfQiRI8Dalw
eI9szmNZGfYpYhMMXw5KXZL/JrQMtCd98UoykGqaXW/StGnZ6TyUxa9DasmBn3ItGQRaDxTwIXJl
8DBZJ55xIsszTdIXMFJTvtNMf6g1mX250MDSACX6cs1/0+IUHX7OBS80KHyHsAVz6UUrbKAQolOy
9rYbg6shDucEvi181PTrJPUL/inZN0ghUQbFCwLbx8ZsKcjZ7JT2hv9eqh9EQNxbXRQdoo5dpx3G
aZa6XG0hNtyIYU3++mxBEZmD8P2osbA3UaO2hHgRh0pNpp4X9B3iz8iaKxyniBB9XjgLyVDMtlFh
oMPBxkZMoHAn49k8gyUlb2vZGTYggu4OjCPZWKieZXEtK7WwKZ5HrQzlMoxYvRFePNUXdrNJ97mU
qTZ4cI0+Hb8Ys7/4Mywf+CSsP6sklK95K6N7Pu/GT3gYduUTE9wr/ZvXZWT2JkMdwgJuBHkdPOui
6NE1zjhpi55vK1NYwg2e8xuI7i6KhHTnuAH7qVA/rPmHPbn2bBj6h+65tKosJs3kDNLDzYLR5Y4J
j5wW9z3+Kr8OOOEAfrJuDzYJWNG0wVPbmBdadfWklvlCHyk71nINBPzl7zDawkOWuLuvWlSWh9Vt
deegkItQQ/m0imVKOUfDy4snMeMr5ZQsmqCOhzwJhwpGJ/DPNsvomeX1vP8yKvx4c6cjlu2p/GSC
dhdy9Gbgx5nbSWA2fhzfDY6B9IsyC5CamWTL5F21/rkZEUN5YvgU8YYsjtH0CkcLgM0asUl4oiWF
lrOB9aGUfOp7d9zYxITjH0PnCwRf+jBfMn3K12PeXVZwhyxbZ8DPHb6hMIJASztocfgygHrpnYoU
LnvqMjhaAZJVIBJ9QkaOxd61gdwXUbR2p1GL4O531BQuNQUIDaAgxjm5A2QusgBdW0MA+Ua/AJk/
c2dQJhgbByaXQPsNastXT/2wX9TciVch3IzLgq8fRRX1FxXW3QRfpzoNEAhDAU3/AQz4A3/5QbK2
rWH37ZP1Gd/+riMU6WyPZK709lsN00S5nTagI/ecN9bTu7IR0XixYBdqBBR3meRL95C9vfg2B64K
f9hiwqmGSlIuZje/MT0zcGTlasFOhWH7ToVGIULVkrEx5wfDN4LU0gTgvAy6gPDWwWXYjYjt4z8O
xA7Kc2zY1gtfn9ipWsyv9mMFfFbwTUNoujXmyBTj9zX0s5rWo1GJhRQDBx3HbFsh8HHpJSJShTr8
MEJ1fGWANW/kuwAxCkgpPPCC/ZLT/p3if214DnT4FeBbFPc8sjRoJVzsNRbL1Kk7KQIoObMP7rVI
2H7Td90AZoAc/yA8qcmHJHDIsc+FN5OsaCs2lsfqAH8IfD1gwEClQ88kkZ/EqMPHgYKY7HrToyf8
L2D9pwsmzNkAVRLbLRibnvWiDGEBnhDY01f0+SGnMeOfM3aIz2ZPvhPoIMg3YS4tOz+bFjArLysM
0/Apo5pBwgVoQM3j3qaQBvW8cyXgfT/BfI7AB3vcyQSBIU8SfhStZzhB1HXRhykSEMU6yXjeKsnh
6+G4ctEMOCV7fchZtJlPHTrPCc1H82CHrBdUDmPnilKrh/hhgfzUof4g35ZrqzVvQSWA+/yjDOyL
P8XH1zVJ4bgQEfJD1LTf0H8YdRN/dlO58tQdblAhsN99YX1y8qGa2RX0BRTIH4h36ZVscb+poubl
KTWn5nXwHIMWFRkFAJt5D8ueqpfUPtHZ5OmGqjpoTiXHAACAlu8M2Dl1o57Hv3zuSzkek7iczdfQ
hFftWPMPLe702aUKiBiHUPrzc9CgY6MW5JyeHga1CIuRQ1RBLtizk0mV24yC6cyRqyrmDWyXhAN0
DKi7AAQxEYVHSB3kLCnwW7ROOJbxp/yRQ8Ben/QviDkR3VAiy/AApKHmddNoSsdQZzamihscCCQA
mLG0zPTFEMPqQclv8+fVJe9c2QvU4mIfQildzrgUovwiBbct3K5Q5iwYdoWTeOeiwOuqKu79i/Fk
1o+vWOmIgI8534iCtM1kN1sTfN0Ol8Ai9NYVq/hQH3sc+I6P9wlfRawFi46K8pzO3QXa4G8aRcHz
5hSPlmXJb0IDgoeUxwtPQS+AmcOo6Lkia5g8IfvzI4c39elx3CCQu0ebcsXl6UZtJ4oQ4qBh1rcQ
bm6UaRyuZxQcGQpDN+8Mu4yj3FS2syjN3cTBBGri1n4u4bdB6BaBj8xisgew0Hxy9iZgMnDFusyR
Hvwseqk8n3bsaCq9ZeBmjyirMX7HR+lM12tYdsPYUhNEwJOojtK8GqdU8yB0Dg3BJxpxjgK3hSne
JeyofF3ydsDE/vnk4X8PfTU0Pm6LZXBp6SV3X7CO7jhDdO7jxs8nSJf5Q2YvfI32oDbCzOVp4X8K
Pewnu3aws9IYUuIuR9TkqiNwB2uUjEz9uh8zkFvhwwCiGNXS5IC5RHxx3/AZKLkXD38Bfsq8b85c
CiT5SA19PuqYEdeHooZWCrcpJ7V+OCzR/57ZPHZU7FwHizxb/CrwJ2rid+C6N6xI90OiNwmZYQVN
LFNUmg/vlxpSg0//WO6cVN6CuNDNXGdViT+Q+WACu6xxCictf95k8Vl7MZF6lwIXO1LcgYmBvH6o
LrJbg49TLtd/QDc7D6UDLnOLnurU1RSzwQsn4s1j7LIZAvCaostFsafn+Lwzn3gCJYI2x007brBI
EzNqocTfdMzw2jATGXh7v//9qb7ywEpObXvXtuP56WyIkJguS0WoY8yyY2iwcH2KO06fMsZuealL
isro251A/AAgCsIDsJhS/W30da/6ELD7HysSg8sURHrn8yXIFsGaooe4dTWyMZvz0dV0Z6gy5r85
haOUsTS8fp3Pa4gxaADBK8VNFMW3XPEPVITLHOnHcRj7dFyaRYTE4eMLIEh69SUgwheBNXc8rwQ5
QRYMj6Lqlo/f9gTs3md7iP+FY+jdizs9tQxuECV3kmMQBVQa9t7t05mCQTyDlMaHySGdsZMfus66
hvHLzbpCJgLGK/ZzIindpcXn3NBeUJiz8DDkMoEMM7QI9Ujuo0w6yFX8LhIoBe+caCXBiBrFHxnE
viQNniSnHJUkU0+v1ieg0wNQnNWgNTMfOgxhZv+LWh18ijvS/wPP4tmAPd28V0z/vvFWbRD96f50
xrJ0dl7wmwFVsa7pFGcMg4KLcBt3oOgwhZcAuhRqcP62qH8wJfdddqVo9MrcNRaU1Y5m00fWuVxh
qrzazHRS9xYXc6rSqMKr7m+3kKoEZ+aQMo3n5NcDX98TZEUbcz2iLrbB3s34sdEcwAoePAqN0dfC
ICOESpBAciChHmnB12HigTI6d+patepAU+BiNGL+mj5uscN8A1p5/7hyKvlAeb0/D9BskFxcfjvH
e52QZOv9MJzDMfLiiQrxgFSn7AEA/iOvsoBdAaYbtfiHCy5IvzSifGQ6N/AS/WMEFjxsSl28WwI4
C7yP+DiEKqBHJ+LA6Pg01PE//p1ZKW+sqqfNPKpRn0YgSUx2KDKV1gx/MeeRq5IudzvTMMw6Q5YZ
jaG4TEYwRudvADfpEmhfLWOApTTfVIkjZmxG74xzAQJD52kL+/Qcsh/I8ZR3V8pDBxMybgIGfVEr
eUNPBuCvPOSHNKYOvir1wnOSJkaKEMyqKmkZSoVGGsYYNH6t+Rc4M1QA0wOvf69q2xsAVy5+jtPO
hMofbqAXLQydMCNZAoIz8Dx41u5ded4PeJMAhZsw4kvMf9+qToKR1q45pplijDin8/Rl4kG+j9Cx
/Yd5wR6new5oekFVZaL3yecsLjca6OWQZjOwSbaYWBev/2Goz1JTyoQrc/YHgCGruWz/SsOqzg98
AuicZHK/HlPpbYCAskc8571Jx4OLDzZM4fQaXwX7p/7PhJWHJ0jdunnY7NBZBkXKXDmz+DS8OhDN
yN4O5NdAxpOSCbtqfj3gPOWPZXEKuNfcdJbsMAdjewJxVeZChlmHT8C/jXhHfCZjjmKxTIjsDFnT
aTDcY0LB4sowbGa46QLJsMRxMoobICEnYihsHGAk1x1JqSe0OMcJx2OqfzgEj2gXQLoj3st1mrwt
cNl3n1Mbjtm1zbiC+t2X7HYduyUeQFdCDXmG0T51PQNvf56Bgt2DsqSUNE6VD8FH0y4tX5rXyckU
SaCJnEjO+pmvyYRS3G+njFIQv8jmVLuNfpTjDu9G906asACk1uk/rDpnnsTJwy1qT0X7VMn+xTsJ
eBSAAwoifNpHHY+++cp+CHcDOFFzEhhMBwB+TaaGp3m72bjHYqgLgqdpmVSYJMqjBVjh45qgF+0q
fz5i1uku7x34+GhMJmRYHw4GOmZynsvsYO+RLB/8NBD/H5LGuLmYELwphQVJyjjGd2/nnBApD0WX
SO4asQDkd1V+TMtE+//FGdZDezD5AEBdwJfAYO14EkJHGPNwYn/07kLwGXaAQAg9dW9Av8JFbZkJ
jzhzSxA2nX8HpATfTMgmk3sRErrHW6qhum3Mw5AA8Cy+0gyjzk1DLr9Yeo/0vsgOfgn4XFgVAgek
IYZkoAt0qSS8+BDPLbce03cdnCXpJsCrh2IX/aBtoDpR71XsnJoG8y4Znj9RB/VHPCA6ty3EKj5L
TItPIWpn3I3YwWp3pcck/TkHA3O5nDjlM7ThlUkl6DInmYzvdkJIMi+AVqaG+HvOu+JdSA2SQcYh
FO5UvGYMZqVbytge5FP8T7FkKZv2PiSY2N6GYOJ0ZFQyDm+MgtFQUQNpjuRkPQxr6RhE3gVVacfQ
AIh5jvM4qtW4nrGJ5KLxoYvBKgA4q3C4J9LJ7BVlLRuWge6QNOltW4n595GJN8hwwKvmxzEiIF5H
bFY/2OQ31i2YfEOJX2dkp33YcFJqlBaQCcVCLasWHPV25oC1yW8OqtNDj7wL/GvCKh/E8E84D3Op
TVyjf7J0llUzziPnYrV4XIFw+ZB2g7YzhUh5a25QXGFg9M9cWJIs2N8ypQ7s8YkpRlx29+1VL6UV
xxKv6jxCVot5Tfo2isGXmH9O5m5t9PVgbPuk5IJI1KEoqKd3xH3ngE/dGB5t0tAExOAHb/zut/Gl
YI/n4pewjZj5MyYdUUANQRLqH+w+OC78A9G7C47DkGQO0PdbfIrN8Fy2ncqCmV+TCR3bPih6zA3R
zpqnvWY2h/tcb8mwjS0bddefkIyQBN2YeeOQTmsshkws02SxxdNHLpK2qJYtYlsFNmrSmord6g4b
BwbV9KM9L83wd9AnWCrcaf8rvB9AoE20czico94qnsyeCvv09cbCGbqiZZ/OrRQT7pjuhlt8Uuk/
UIIfMG6lDhlwOo3spvb6A49DPd5QbnBoeS9UWo10PKFVyzQ4PW8dbi7dPHmHodDBYroNF8WtcrvO
XrwL4rvX8kNlIMMBPAx+5NWtfhBxm33hhECX1xRiPADfSHgPwxv4Dn8QNADSHH5eBSbxCH/4Pzli
ef7rQ+DpEJzERmGfEWdI0Uh3H9idPQ+IqDyOFb6x4Nvc/KAzTOEN0yPYMaWePOluRtWnuWw8lb7h
ngkzwl1mOyzqzSYfc2DBKzmoJ5wzFi/tkPptycqDRCg9IeM8Skb87iliBDhpB2ziJjk/iY64lqq6
4KN4hiCzaxDYufaZnhw9xRkkowN9s/OR48/4PuFJQu/GMazAL6kvtSqFKAIIWDwxpTl5BWJEF7md
4S8E7BSGkJReclLofPVyCzFUg8+AxH2K/O7nyJE8WBk2rdTQnwDL+PxKWG3xrI/Bh2lx/cItRUnF
DEiGYTg7SE4Km1bT+0YLhuqMVo+emIUbFgZO6J4MEk8GyAn214OF/NqQ6SWhv5KQHfyvDSEm5QVD
nbdqgXgagWZTJNamDvsQwjYr6vC5UgwfJ8dhaHBNdv6lWtI6O/sYsaC78wnwS7id0LoQpPZGIe44
wAxpnetycpl+ZC6LlMftIWz8m1pIemD+l/AfT8R7V3YCWzwQaazjyZg688w9kp/pki2NJlyTvEC6
/v3Mxr+IRwntzKYsVSTHlRlD4aNHemRkSWlxZ58N5nJg+npkMNgec/Jj0uqKwvEaDZ3BZw2NZTzh
l45oeUtACVJoZnz4EvJiHjER/9vkiIE1U4bBXOV9BlAiiGQyL4MxcDfSjsOQ81Lh3RbRcR6R5XMQ
4Lqzhy64sYn0f1FEbbYtQQAFMAZIBQzsOvZfjeN4bHGl7GmrmPL6UbCq6XpQwApuUjoQzJ4EN/8w
wVeE34l2Je0ezZcl6VBkpPUzQbaZri0KNBxQAyuSQbN9NGu1639QPxivfxIO5mtjoT4kztF8Vf/K
g8NXABQveqwc0kyPgZ6YntzFJGdZ8wRHwfxhSIkx6PdtkkUEYxukeEmK5cq4y2bcHVSCblrVz3m/
rYfIc5HMsavii510hLNao2jZw1Nm86FlioswpAfPKvqE97ytkYev06Hdr5v+9AbLiegLOJVfmYfS
/1rY1dtbM2zC/4SPcfyrhMGJaI04C9sE5PQ2EZEKdHiP73nBjl8yGEur2P5I/uRVkmmC4mdP+1f9
12dI2lLn8m6aU64kjpcbFZD7bt6XBVC4a++8H2QYwbx+9uwrT1btOxSx7SnB6QBSuvMAne5XSt5A
XnaHnQMsBPjy95TOByoV9YA56PbwGpGfX3k41aPzJqGlQPOkNL5Pv98f1lyvL1hQ1/mPqwjIaEV/
ayQ64Roxmrybb9liNyWd0WyK78HV/ZyHFff+tVowADv2rqWvFYjU8AwvPcIm+MLJzpcnjJqqUO7v
H9RZOWmtjn6y3sKTdIbadMcotYOdZxNkB5QNKQHCNg1hUGqGZVvkAeu2f/gWQArbcQ+PUfj6wDU8
bDxRwA3949HBLAkC6ZMfyWKwJ2yphlpjT63Zi/bEieYDZM6/3heTN4a/A+ard4RAb3ZbQVZjpEkF
ioMeo3LdQuNZ1VcpIoIC/m7/Q3/2Xet+KwTw4Oj0aM3bzsuSxICHAyun1J1JuOIl1uznXbWYZMwu
+oOtxGKHWJN9JwzebGEEPW/2l/9HroaxU8XNmVq01L48Ysir1nGBlWiHRzyTEsL6MSDzkBUdf2y3
EnDgQrfzxnBOdbd6Om0e0R/Ncrsy3gcAoB8o1mVlzfjj/tWzLcMThHOPrkHBwkQatOnFnss1c3bm
k19nw1znq2mCvvgXdCj5g+OcBsCmxTrqF409O0upywAhAFApsi5Czn82EYbmAU6ZVDzxBTqw3R7l
KL4E5MUMBMMUTBX4mE3nUPBnnQ3fZz04cmrmR5ToefXkHA8+Kyr4MfR5qF2YBSTLoPeitfxHHZAt
Pem2L8OipdwPAGfxMiFuUC9vrZSs5L+9T4xpj1t2Z7pEoY8QiEZ0g+oT6WSat3vm0Bhsy/XgnT+S
fuVPdvHMKqo//Ozs4S77oGXXWxRf/PUP9qC+6mEngN6l/0fSmS0pqmVh+ImMUBHEWwdknlH0xnBI
BRQUBBGf/nzUie6urqrMMhU2e6/1r39w0O9eoUMYJ/wKUkwnfvNHvTid5LdSYacx5wMsHhOUbMTp
UFWBgVo1fvyYXO2pF5mkizsZ4wS2YaiybN5bEkyZQW6GPNMbed/vigSUzpwu4fFNbcYbCKPny0+/
YbLvUmd6vwlP+xzCrYE36caKm2t1Ww+RrILhH99r9rC9dfPZihCU8Y4KbV/08D4pZujYV9PzkM6t
f7jgoA14+qjWXUJhBKh2+M6Cv06hN41WdOwwOGmuV5E96NuFvq9kZBBDGeW1+vfD+m3EuUCQACsz
x41j0U6UeOLFjzHvuRMZf0skr/UAFQbfhcnmVpyfsE36wB8odnTCoOVgLzB6vSeb8msZT+MslEir
vwVs0LzAwxwTOoVpFSUhSvCWGekcrfZAe8o9l3+yHJgUKE+V44sLRAwF0aPvxMmNGtu5UDjng95m
VzwP2yWD4akDhiZNqcUfcc3a/GDihCTkeh2enjcTqkQvB2D+Qe5TADqR7K86A9uB+2pXvaaA/J63
mh4Wlydx74RizS+8iLxikPlzBsIZEh4HSZRWRn63XhTWh9epxd5B1DHQLLDUZHQhDjiY4ejwrwVH
XkGggaslxIrT2qJZsQfrLKr5Owp9mahpkeu6YF1CDtNJQH4uui+wXrETnwiV1SGu/vQm4FcA5Ayw
PLlREJ1d+Qk9wQd8Yl94KVJQurl5NVxFFXdb/eHmbdTWk230PNwy327VBl9VgnH0PrG6L0lwUhR2
LetEQTgxF9mC51vemkZlni/x4W/6KYd8qiRQYDpb67vY7WwJalhvEBNce1IAYFhwXGHDEq+oXXVi
ayDLAfmyv2JW7T8QmzHd6bGbnmDR0843l44IS3EOJ6BWnjAJHnvuBed4Xzumy8K60gnqGLbYfS85
W1LOpqcLrGRm25kBlLDt8dZ+LoNFOi8+3aH45V55X+tlTS8kVeuzCHsZA/0UQ5lsjfMOwn/cK5hN
/3PjwSIaLaJB/Yrb8oAfgehfSYOxDbXk9HVJUIzS7WQ/wkipMIc+05EO5hQfAtsT+OGJxb9yp+7M
7Bj/Tz0yDKyB2ruQzbSM3EM0rbrcazkF967c3SdjwqF2s372By1Ve3pvBeVuoWpDt4EbYaHdvURL
wKWsPiH4sRJJgihow2luDAI4yWxLl7x5vVYk/2CTgBFU55EzdcqNpL42E64O9r10z+bLxiNuXfW9
b3ac7Qf2Aaelnz3d985p00vq/CyALDwip5ivybbkTS/PExYH7iFI/Gw/crsTxo+MrmugP3NiJ+YD
R6jWpKk5OIL1UCtrrA7w7G9ookiswUfwNMXtsz2NGRTw/rPoZqeGuGVk941FNryAp/l2ld7z744j
QHzNp5f7tohl/bvLt4n22w74FEQIm4LT6nd/eJw5GCizAxwLqNbAdbxQ7wj9wA1AYiaMPHo/Xb/+
2FmHPtE9zF6dN/THzch9WXijalC+s83j2C0lxEeEEb/+xqCRt/BFyjIMcVmt/fsl8yvyfVLy9PBE
wMW1wT7VkoNuRzLWl8/lpeQVY1Si/YjibF38MkxsQKLUFXTMO0HFGc96GaozwcSxDaE6NrBw0CYn
aVWbXFGdhGMd81BkSOYbQ7/jFC56QOh6M5fJmXnRGP30Ln6H5FBrhB9zBm0n5AmO0aVMWSYjD1st
y/6qd0ahxpfc7kYj6JIUmxcXHmEY4q3UrSnWfsS1zr9nyRMcdK3WkyjzFFvoOzZpT3xsGuOpSPCk
+2F5Y4y3tVLQnxd2qczMsQ6mMtSTMFmlrhSLVwTkZDBvRztOJSMHgf3+MTY/Cejw/rhOmBo28cCa
LH/bAqVQ9GYGXvsd/GpYMRj1mKnxO03tgksDA2MzNipGHFPmtNQ+RBHMnLc/WWGHv55sawsvphKB
fccRTiqTFLzAkJpwbCR7wYU9h5GT1VpUWv6N46vVno4QVRiwyhGW0165wsdWa4m0yMlaJ5AaAVOt
Y1xH/jSGyMaDFHAxQJpKfc9fTZ2OXJ5sDZXiC5vierg+Lo/LW8KQhUI42z293zYzsWW+to8+7lEk
KvFMlU+QNpJIAESBRXis9vW6HXPtvqthPCa0hixabPH8jp2SbXlKWjuMiPp8lRwpJroWTazLltvX
RXR6bH7IhLV8y6aA5pvTrTQmzgsVyaWimMNz/DZPksWMKwkmcs7DRO+MlzHRPmvGM3hBmBU3VkJC
BMcE1GF34zZay2mImf2583670WAuXKhqk+gb5WEJKbudjxAI/lWbKpquhX7U8vN//h27IKM8pefU
6WtBmMYDj2AUHaC6MwqPd8z+fZGU+4ln/O4M/SaYxJP4ezzYmf/BsCQ7Ntbv9Nrgi7gXtBZYkXks
Lm5kT2ICm2oTYkJILtVa62ZV+B0MjRaXz4Pau/e9WBkfqwmlZImbx/a55Xzvthhw43JLtufhiEHJ
xB9o7ZZIEIWJG148hUb4Jk4Y312j041hy2D0Ms/MmGpkwGudMdlmCCEkm+dQSfay33kf92uOsCMe
8D3/YmHJAUaeTQU80l7h8NhZhYuJN+SkhpVVrzs1teUFNlsGKj4EzuPerEjUetvxt4G+eVtui/PX
hX6mdT1YhzyvssjFsFuGa31RMvax5+GRNFEP68X+i6fu9y9hjDDjKbo5XFuWRm783C/4+sCpz2J4
iMZ+6aB2QE+CmzT8ek3Q2aB3XAL02DiTirgKkM3hzRysuCFgj6kQhhwYbfiIYF4NfTTA1l3rThnC
9Qu4caaNevMX0eUObqu4YT+YbHFLiNjN746wIwl7DQ703XwjJs3rkl31jw2U6kWyfmcxIMWCml/2
8iPV5sCgxBI5O0kp9kfWKErxtGW+qsgpjrmsyVR5GZkPKSYSnJnBFqPjd2a/zLfEy9W78f62oR37
4Xpybj2eO8nGifFvoP5ithQAMtS7uIs6jckBTWjPcIn0WUBqbvF++upuQ8wssu2BSZQUnN1gEH4i
dlOnsLrgqTQELAwp6h+ucBIVeS+ylcrGG6Izs3S0/8J5en4eOdlfiISevTaoiHpDW1RnOH8I2sv9
4qd2MN7McRBIaw1+D7k7MRP8KQjHKTVYhzYiFUCeEwmra1HNvY7xKuxiFSmLBOzSYbCCu6DaeDd2
y7cncw5Am7bkE6uZpjRq+oQ+TnRGRymVQ//IEgWlZ6gyUtCZmVueJnZzQqfSbCc+y+gekBsJDUZP
LFkXjZ5MLi5xfcfyFD0i5hwtlsfjNf+Bfw7pTBXdiY3EmENqjGCB15+5s2DmANvqQ4+CdRBOL494
cBn6960osBnOzEatEWagB7A6faC+QtQo1gi7memu8+Fq+tNdCTcEL4Pjw6OugvVEs/h1ZRyolsPj
GGeEak4rSJE9Y3yXLyukjDRvHNbJkl+ba3P9OdAgOrIolgNQDL4izSlJmrhlX73rIsYKbKMAVaMj
sUifI2bhMJco9MOv83NyN9tMo6/P9pUgPjknx4E1M0TjtZV3WVCcsm0dlFj/t3/yLjmBY3Zn4peg
Afw2EPOF65QlxKRfhhIYMmC9L+8ETRKFi9z2a/GwEUNCUnH/fL6dlv6Bi/527juSdPn2NP5asGGi
17a+dqhXWXHLl3H3RtuR97EbF2Nc0pMJVnb5qk2HFlSbw2rkznZj+wMfBxPfiS/EHx7Em32zC+vh
DU9jgxh5a+aKZ2xBjjP1EfYxIUg6/VLJ4VG1p9L5bEbXhBMj6i1gInkpbh+BuErjKpJO+ES5MPOL
aMRxWART9YklNHY0Xk1UMOlvcc3vE0YNf/xC8EfwPr2dzuRqHPjJsj3Dj+rm0JHotcl3DDipsz7y
Gp+H8TaJZOPhS2cs4O40VBZYcnbkMST5p3+Fhy9u4CCpUixh6bghuwLbYafZBgdHXHHR36G4YfXg
cARhGD9scKWIGeVzM2BntH9mu5VPaYyTsDu51uEEJqDZkQICZTegQ4lIrtfl7dN4hDf7R0sVN/JS
UG794zoIK05n3rKEWS8n/8ycWLfgZ2Go0ATSie8gmmQ+81/bt5PtH3uGZA9PDMVQ8oZRO5nfceUS
zikOQLNz6XdWec2vP/pXbJYx8yffjLYBPze38J+7zBD/2mDGymDfh4Ljf/b3Hc5Jl8Q/nA8xhtzv
8LlL49LFZ8sTdMl5ujM3oaMU3FswsTOEk61DPvUF/6y/9Nj4bwreIAVF8EcBfa7+vojR/Vz//SKo
Kw/YLEiYg8/+sMWuj8cvDYYYHMmsYw4/LqTa6jNQoybowhrUGWO5OmztVi2dOmr0Kix2sxP5Fpu3
1W/zrAMe/b7HQW62b7YiH7mKe6KtvGIHkn1uS4kSEmy5pZDI/or4cRFjiLxxs0m8hE3KySjdnzS3
AfBM4/0olL3cz3aZe/c6q7HTzc0fnB/W20EIpL3xoCu94TXfPOIcXKzRP07hDmIp+jqdPwPkxUC/
9mEOYI6lAQ+PN0+/2lVuF5X+EBe+mTb0s0u2++DMen4fIQsWu66aF3EJjY7IlKvMWGLzI7a1p2kR
1THsF1R1abz0Nme3l2HmEB2fz2EU/zjspgy17Hsw8d/HOxWUzpWv+YSfc/tagOsfclW2S4Yvagbw
Tff8PonAZn4dvr1XH2RdzRP9u69phut9sb81NKRNvzf0bprs9vrByrRk99Bkg7B4dvHTncim4Zob
9vSfDvTMcjV9ztmhT9+opFfikL2MoalT/FFQDbf1ns5H3N2DsVnAq8SJ3r4Tme5xY4RdF2Cb4r71
wxlLaHWozPQBu5I/0X9/A3dCNC1YnHY7i2i/iz8+c36Ur/JVQLPRqGS74CNl1H9YVu6g8PbVRPQ7
DnQmU+zn7NA3fsJ7+76+wufxYDQhknwYpq+IGb89wXcRXpxHQPoF5yl0IOzEU7PRPpvHHiSmiklf
s8rtKCj+Kq/b/qz8mm7HIMuQoilFAvkkEYPSl45rXOrZzDUxFjBuYLNoQk4U7Q1Xnde8H5l3VggY
iz1t2aYJec4GIUbMdsKxCZbrjQ3KtrjB1W2y7bZ1LKpTZxp/TGaw9WxenUGEKB8sWZlpEr81+9P4
qVInZO6tWtRO7bK5TCBwX6ldDsevQDWsiv/UB0w1qnPRMvucWPfrOFlwew7rbJer2TULPtBngCv/
DtTKjMPc+3sx3At4sdUWD2mB3Xl1whR3VBME8YyZYP9QXVzFYx4gjamyJZvI7bfEIR4GBelNwg9Z
1xJf1AEWENjDikvgmc8EJHo5ruef54JghLvc/xFMAVKHiDcja/K5eNMryvMOJyW2BmxDS2X09xz0
qgdY5eLfpFmzWHhUD/AZLnwDpwWSjRZiPf8wXfEr0UoYFwoSXyfeR6ZGgIaAWBSjEHgfeKTusG/j
y19JEX8LAX4YgNM58WtCZxHtJAvht3hfnqDyFC/fObQI7GroCEVxwX8/kyX+LmJhyr8eYx+US0q7
htYOm7HpAnBfZoQ9WuKL+cBTLCfQdlElSylZ8DcVxJ6zJHrlDkp7kS7e46XUzOFukGAO1bqkG8Cx
u1xU5UKiymhIXCTZ6QGXfTbHtxIOwo9T47FMwIOxp6Sk5I8M1XcDrg6GoP7UG2JcearwEft7oI0h
0WdK3O5SZOoxXGSvpUiti04JMB63Ux4JLttt8UUBN5lnzb+b+51LpGJyb/EM5rVqAiIXDV/a3iDk
I2xBFsP7Of0iAAb+XAdYLk/O4vVzrI4sCXFTefhiCptnLAnz5MT7uZXzz3U1wkrjKPUN+5ABCG4Q
3ZzP/mFSy3kH3HYdyQsOWrlZZGQsAMFfnmfawdd1liwojyCR5a/5bdedEReREYUitLbomrJ95v3+
Whzhu1gi6n0AS/6vUV/7Sp/tIbl+N6s3UVlOGVTeK0qssf2wyMBZtyHGl1gW0Zep7+Dt5nQFSXhT
nw6Op9veGDKzJvZD75uqPCCJ2uKkFVxBw0TQPiit+bBne8n5EViLM29QHH8k+k7wj3ta713/hAzj
wqa8MFqvW9cKNtFn0SrPrTsOiGBdY2ZIIsEMkKpeEe1r3Uz8wUgyJErYKIJ3NPJ6z7AnQVACMc2S
M/Bem++aBPeI0ENm+nLcamOTdBXcJt92X3U/ARV+6s1N1IP6DAufjBWVkIEaV/rBjnynU0RpbP88
2WHFjN+rNuZWULm8fI4oCysc/Uue5wxM64sbGiCIC24awYDdj7DCejqF9/kDsEBNS+SHXVlcULar
H8KdV0QR9SfZQvhwSz+16WihsPTw4MSe4EiXm6K+uzsUMjG9z64EUu6TPhvStYh4pnsemm+Xxxy9
hM6WBl2IlN8IlGnTXpPdZHU7sr+HGBRucyOHpolxrXszcaii6noDhBU6XWNBq1lZtce2uhhvX1G3
Te27OiD/ZGAUel/zvvF79igNkA9kOMgkYWo/yD+T/YnHbOF+fF8n/uOP3Y4giIGCncY1N3CLdPAc
RzlBYZH90QBrmU93chrh/Yl5rS8rlffZZ6sEb6XCmx7HJgliMA8LTC9Fd6o1RAT1T004cUC9zp9N
GX42d6Kt6R6fLDoETf4tvO1k1guL0CyOhV0fX3rD4fGyRnqhTpatJRpfg/xUtSG46aan66dZeEUE
rbXR8IqjTSdNwZtZwGlGGrG2Xcn9+jcr/5u4h91BEW2opgZ/R+82Zkexvl4T15vHJusj1B6w6c41
dN3zjSmme/+7GbSvhkzHIZnpX2fNTg+nwKQ2ktv599SsX6q8q410l7v15hYm/ucIBoWgPUqQ2vaM
2d6k6kstJ+5SRVi/todLBqv0oDy9xnpRUbl9vuS2RmRLFvnA67D0Ojiko2ilQoiY01jNunZyi4g4
8oJ6B54ab52MWNyEfvRD7NLYma4o+QwYeHoBPnnYi9RjlYW5GQEMqTlgGRSr76bvXYf6LHzrT/9u
vDkqb/+Qyk797D/elMSIdIef9R4BvXl3y+CtPQCuZR9iM9MGg1oNfAMKkTNcz+JZ/MCRIHdK9eZL
oMF5CB7w6HfDkqlRsed/dK6OtE44rqkag6lWm92xch/peroVTi2B0KLGgfKxAJ4LrwwKb3wC6jYG
McONJ3M52boxFPSrsMXkFdcySOIPveqToAwC1UNSCL1ayS6Jmx+LEIwuc3+KrAobol+AuuPMl1fD
NST3c28WTY5NQLpMlAcf64nX9s8QSJb/WW3/yKyT9d3/mr2Z6IATHi849U4lKl9T4+4/CCZgvy1X
TwWLOLyeZpuPNdV6v9yBkrg9Pj+BFla5gAfKY/Wh5m9R67chdR0msjKukjeFQandMOCR2eNo0ayh
ekHxrkjHsS6vSYgzR39cAQhEwSOahqmfqrl+R1tCgd7b03KFz+9NuxmZ7XpoCH8H7OcnMVrzgK7o
+I0Sj9KJYQMACtDp4qN+Tz8WWgMAgH44YmX0SUsOWx9AB1GeJnbzIeayZPOl6uUFfQhfVcKFS6iJ
xI24ggldzC83j12pN5G0SDEgzfZD42sWjsx3SDRZQNurr4J5GsVXZT+icluyhsH+A0qSD/OKlFCw
qT3WEKoNvIYW/o0n4I0HpfcFb7eFpc985h3mT4dzyi0hygSTJf7fwu6tt51hqOv8QHeEI005/fjv
rw+mbY51KG8q7mXjUML0JpHs2ZhgSKSyUZSjCUsuB3ayz7qEL/eJZ+dPOq/G8084pCTf35kbjUyG
EX9t9Bgsn3tReVlSTZ8IPJMHj7+P+b00+w4NczAKD3wWFE7WMPq4RLeQUkNXBzy0B7xWW2LIbz4R
wurLZXdedzoZIZ85RtTmQf/xeVMiOD/hOOrWr2hEnnrWL4agn/Pj2OpVQX2p3bs/XsyAp4tL6Wfx
dAu4//STsI+QHOCajfUhBQk5kwVGt1W9Es3uvhxtD7hqYnH2UQYOlZXg4EVOCZhie/rAork2C1SW
d5fKsPDw8mWe3GxeZm0XfgN4CRd3QVftv23YDBalAJauqTHZtHYRjgm0pEUj5N0pdBrYORNXJV8P
kLonQKkGjtrOxGs26apQMi0lc74ylbufGm+/jT7a15R2H+2msqklzmj7tsabPu1hZE6JV5asjqnV
13wyFHuR5vONKo/lzR0bX0UEFJM1fsybfPfxGppBmr0tFBIjNb6Xb5jscBC3vnZ6vsW3MyOKzVQh
6BrxXB+LXtDFvPZDvcb2H/Fm6lcMm3uz+YmJzR8TDXaj2xnErwd7wfw1kpbdcs/xUS7YOuguYZjs
Onvy9w0zSCD2eP0M2BvWDxNSC5MHUM90/gofmrgRNwOEVLJN2tiO7qY9lt44GtPAg4gFnZXbVEt6
7cEBoFV4w1Nhk/ujIaOn6zFh0jwA+f2J3SrypeNnnQFimRvtnydgSfA4ekNkwkpnUHOhU2Ly9DSB
qyKKufeWw71lRlcuH3g8SvGsx5UtuJJD/8kkqNSGp3J722JD62IJ4pFNtMDB9iL5PJhv/JwFWJww
TS5QhyjUW7T6o/V4NOfUo1qdxBXml4PgxjFxoRhKw5JsuynCQ2kpkdSwy06PDT53Rrt96dPwxfuZ
LeFSEdjHgPYkXG50fyfaOeN1klwgOeB3KKLbdElnsHysMyuSzAMLYyPqzTb5G2jkneLvmthDNAiM
uoutHA6ZOmLq66JkjhjZx9y+00CZuYRMrkfqzJn1EHM/6CtPjK/AOKg/sPhUK67Hrz9Gi63gNxoV
iuxL/o3j/qZhjL2DJuC0BogzsdrsbkBHO1yrlFdvfE5wXGfk8LfHKlhdo0+g64CubQOcZ43WxYCO
YQs/m1BTYp/Yo9BCFcTG3oIDu8xEpfHNrGaZbadWbzuLPzRTjoTjGvtoH4IXtOWBK7o/l+CdK0MV
t9zQYQvn1n7a3fW2AdzvMUIm8BXQwtAcnrstYzd/Yr70fBnN/C+SY4xhrwfnQyn7wgcWm92IubRR
nZ+bciO68urpiA4DdvNz5GNSc5nllprKfTtTpvTbh9mqJM6uwCmm7kCVFwd7tuvhVQyDuICORIHF
XMYaMPfD3pyo4LGabCT33humfBcCFG0+C/MmPM0f14apK7s8s6BkT2lteDr0Gv2weLg8SYAxVZga
QzJXptcZDgsTEkvaJWAvf4gr/315cRzAiNalTeEmbsOvL0diCDg4d/YXK+tOZzfFWhwCf+c3Ohpd
lAXT5R2wabDEJHz9jfmE5WZAmjOXOZwC3md6R5zEx55tZGY/z+DRtyg5qCcDHwbL/IiLYL5twjjg
9zXRO3o44D8YRHNyjrd8b2M0nPbd8QA74GuXl6cL7ure4rGBJQIZtUXEqNhpyKCCBb36Luslj6RS
Gi9TXlBLy6q0/ZA88cS5vHK5NuuXM/wTDQmUlYHY5jlbzMg6cnL9i+ECqbiBdORKvS7Tcb+1PGjL
jrDvwPC2/PXbz+0KXiDwajxZDT2mRmDa2EFSCP/JMWzSov/MeHf1aG7OVt1pHx8cdN2RiNf3IsBL
a6rw1QQz/D7uS4Ld/+plQE+IOAQbb/uicECd/F3jb09VdA8QgCi6K9NkiQxXH36lNyqDXKU0e2Nn
PCi56zU+0q3GGNwYU6B0JZxJEtg3Nb7wT32ygAFEp/VQ79j7f02CIxCRpuQv0LyvX2uGntpkNVUL
h0ilYMASGVN09MmOB4aFIkkB8lpQXnz1Rtk3uYLHrFO1coR0Ll1baJvj9dTkZQKyWeAsl6t2M4hv
PouAO0O8mTK0B0gyM7oeHJDJpAIcfZPjR2djifaA7K7WH2xbO9vVYeEOefra9exU/uE5ta81vDZ8
zPDNlsOsPTbWJyC+LSAPbTdmiUv+nVNfOhGXyCz1/0p7rIMyFW67wcwCP6npBpfkOANOy/lAz1Wy
yoN2QfvgFm63llegWljiPCkk+3S0g9EROzhQc3+qvG3iyWDZ4kbhyUQMCq6kwgn5RRTFagfodfdB
FQVzZFZ9umHw3X/pxjNs8NH2Q+J8uRNJIdyYIyeonW+ANzwBNz/zS4FauFPGi7mfqzO/0hIOnOsv
/pIgLLsP57lJ3IxQtMR76Kk9YbZ0pEh6mAOXeRQPzd3IV6IKVZr8P3F50J9Rw3PLqBMOAaRFTOaJ
SbAKiLnMSgneI6fbgXXvA8Wp2e5tVy7F+2dJNNAu0x9rood2P224KfWWEf7M+IQfrSItLdE/y8xt
j8Po6WXOZ8vXrTE/nvdsHODpcMAx62AeZj/Vj/WxUvuj/bQXMtLP+qYIyozKtEcGv6Z4hvZgT+mg
JbU0cvsTCmYBJp7ETdTsS6L36svT/4Vl39bMp/HkWly4tOJ4maJG31QUZGDKdB3vZXPscGBm/Bi0
pCINLcpi5vs9WXEIsnPmK821hShRUOfMkK1ssaw2m1Pxx+iOyV4VvQH/J+curgHlgLGPH5sYgy1l
7ccrAMKnAPshrcrUY0icbQAgxubLHx1HEZgDfWMMrOG8en2x/2EC1DBief1VUR3daKYOZOm+/GRN
zApITb8b+vRLwWeNY7kJIzPMJbw45iNmasCdB4sSmNAIpzSemzp8EuBEuFgPk+5R/juA0784v37d
JCri+jy7CJc7gCgwGYYqbNszvlHymI2Q2TwQ5hD8ObF6Lm62HLWM+yB7xShJDj7TOU5kylIAZ1xi
QAbrHh/kXwKkfotFTw0ixUpWvhjIIMgCMcMtH1LYcI75Cr+ZwT8ljJq4KFxrYPwS15MtRjAlCIHj
xREre5zF+HpFSZi5hGZO5sX+fgYqE+neG+A55kAUXAw/CEq7jSj6iOwF5IcCdzh99oCp8mlKTb/v
v2nPpkpNGeVOBZqBVT0Esw94zZibOHn3wdSQLwUCDnZPiHNIr7ekkzDm/NHuyVoxXrZlD2SO8yXq
W1iboMhSt0DIIwPkrWOIBvr43KAfhOwjL3LGGqgJdlSFTLkw2vocn//wv693QKixgS9z243x19sh
moVJ1x+YrwWoRALESEUO+Iib9SkNs2M7gM43B4CWcKP9EygfdhOCPyEDUaQyfa/s8jwmnuW5TBmB
9i9f+JkBdMofKZXP/E5yan20lmI6QZB4YqBZohAXsk0eV7jUnkbgoeqI1W/c9NqY2rk2dsBuUisl
GjPVuh1WwP5IT9Ru2etXgIJ4PvEPU1plRtcNzLV6rUYQesiFhswuQHxKoqGNkDAeewAUagYbS/SQ
YZD3wPvb0N9gdc1zqOCri/l+Sl/5JEsiVeSYIB8yeyCrWT+UU8MlpFJF9l/rbjnQ6sUt4o29FY5n
hVpMAY9URyRvoz6ySSKg8BkbMG3fOLeFKeETcHnG3ix4X2EDxOhUE5AWrlsJrYuYUZMcySWMU29o
0iD71A3h2Bq4AxPDSl/864i9y83buounbIIySSqJ0S1HJwpQu9U6E67Sv8YtXXIH00sT0oKxNH/c
kk+UY6pxiPhg6/Y8iJJNrvFDGUNjfkw4n7BiDgRWkCuijvVIqaTKNDhYsifEVFb4M5AyDBu/W78p
kDqSuR74IHwWvIT10jE03RJVSetMjaKmDC/pBPcYSoZi8DBh24T/bjRARus0wf1ccWc4J8FRCH3Q
p7AECUNyiuPTfahp+Cbj8W1mVymsTs1fblVwCciJ0Dmv3JTKOVOLTQ/4Mhz+emIv0Ci92uhTuqd6
upqsHqAttzXGIE8YcMBxq3Z3QA2bRwf4jpk9W49WB61Z0wYsO61YwTrouVobAuWJ8yC8eAmyR5pE
6dDGeAddML/m5JqFhQlMTTbFaANXgUst4LeN5YfFB4TXhjoKySkUOfurP8N6QU+ipS7J7AqiBI5D
IuvMl0amAcjYW2ULdWAsGummNvtAooIDZHytkCkw3EM0NcKjlSwSC52AedMmqhDAnlgzZl9X4RCw
ZKzKnqTPHOnKXusfPMmGS+jfXG7761gxTzn+LC6026+s8K7QVvduVdRTJFGbo+VAIbePD3ZXM5cZ
LxyaGbgsIvPp8oC/R6ONyNVj8GgPYSE93GT34qeQKMUye15eZHk2R/pqpbQ5NtdQ6KiwvN5BgevH
mI17uOMZgZfTx7xn2kzWBp0iiYoYU1tvAdzsolwAjts1xeHMHOo9/36FByvVB7YhUCeXhX5btzDE
UkBNzqFVQpws4z4Uy+L2GZEqecmgErXBBByo9GAu/1i5jTsxRg7BqLiX3e2R2R/f0yVwhMv7NMrd
y8tUYG2YF8zwc4UjsEZ6t8AwKyI/TuURCV7mSP0s3yeSYSI4FvSPECGbU0t+2dQRlCLONwz/f+b4
WjIBHUC0zMz2hG9DFMhK5mVh4lbpfG/c7Qxwhvlfqd8NaD2Len0guIUqFcSigMlDMR00l57l8ua+
t3YDpsockbs8CxhMFkwDNJwSNEHhEzULhezOO6GssKaOdwgv/Vj+o3BgbwC5GdSAfo4Gq/RSHVtY
ah8Qhvsx9ZUqrAgBviPvQe6T5YvkwlHM65RH2XsjwS7+wEzZgr/H76ba5EwsFmjQyC1fiaCKA5dV
hOD1QX5vqZGd+vALGFVEyDj5ka6avGuc8BGJPwiBQntI6VYRq5TDmSwdcDbIPFnYdzUfLXNlWDgD
A8muO2GJ+ESmHuW4siWIl9DWLEALispD/FnLyAURw9DECWa+ZxZu9acjOSH21IRW9nPz69PON7AJ
IDv89DQ85v+ozq/1QAUwIblDAPnFu0V9UUH/lMp5kp1LDDB2xqDQC8oyk6REtXeHH68Z9Gp9SzLW
CeNdSbC/qk2H/5vfs3Ug13zYYintdWjjyo8iCl85i1QiOsREE+K0B27NGbyZnIjIc2vK8d0lY5ak
ZoFep2FM8rtQ6LMYxxtZ5zosvhZkCppFiMs6/rnK9Jy472Nuv7QhekwydOnTG0ZabxqYqXMDwgU2
p4d8mTDLwJWYUCu01pRWfmsiaFo9TKQTLqpaUq5h1sBdpkbUQRyPJC+Bz+fhTE94kV6PwSoGym14
VifqBP0OkUNJKIJrfkgT5oBiY3pYNY/+20CswAP09ukx9TEjnuaarBK/I/Ca1NplHybXBUOlNmQ2
WAG0C/B7kSkpB/bY6cMyS0w9qacULIgciH3qkCe796wnX8fKIENO9DzglNn11JKMCI+CrFpo3h7N
jiobI2rrIXLRjNFO4YkLefmGbQos0beagB6F9wyFFc3nbmQJoNcsIALvqO392un2TN4BR3+WAEp7
MIToQEsOT/sP7uhJsmGLjc4HZrhXpu48KD5epMivMhexUJyHBBOpoLjhDVT4wOXGYlZroerOVFLY
vAGfkqg5Wb33m23Oze60B4HeFcYbediEqfthOjhm3yeuWpW3GEeYL5M91LzZuT04FzzlhZ3uXsfh
eXyGklbZnO3ehJNzym7SHWEPkiIFf8qnqQfkxzUL9y0MfvBSQ8HckhSVr2/eyB7hmuxOwtzsCc8Q
XtzcQRHcGQBJ8/9IOrNlVbFmCz8RESqgcksPioqIqDfEssUGUFEQnr6+uStOxan6q/Zea21k5swc
OZpqT3ygn3mIBsSfwai8S9RYjDlQkUqXtzmQvK/fzbkGGFkfiI7dmFcP4crAZ2twLv8eXmnX6/yo
wY+a1Wtp9/N/+/vqZxGzPBtPvtPb35uVk4JihTkdw3mVNSlcXfN+GnidX1H9L9R/Pj2HwFN6KSIF
8Q+FKu3DcjIVWwt5p7iPoJ8b+CXBZ4G15/e5lGdjW6IBI9QHGBJb82C0II1n+kJAEwHWkpP+nfyR
PYrtx4UF8t1TZywxDZlvyg7XLng9gE71mjYBZQAGEjL3sGp8qSCSrVj1BFqBV9upX6OhbII+mwio
KlMlLE2OMPWRLgTnkwkKUYeQC8V/zf4dvwkTqNhaYSduwNuGYWaSQGxqFEO6utcfw6wDbiE89i6r
ilZ6Vfxp6KCJDFZcbDYthjNuarjik8z6UgKQ8gU55h4/j/0Mx0SEBSEnbJfPw2g63BWbXtieO7I6
f7Z6aHa3Kbgi8Uvcwuy2QNUrt5uW/8gqV1BsQEWGMvAnIZMh5I3keNUDkbCZW2bjTbonEZq0ofqE
o75/c3K6gtsOwASqa89NlwPAedUjlw2Ej14XMjL8zJV2lKYPjwcG8xnY8zJnxjNvgWaOFhWc0pZZ
5RYzOolTC3c7Cx4x9s4BdsJiyci2ggQOa8gb9mbpoorFflzigTaaIt8csdbCXmJamHc6yiZBBAS7
qJqkODWwioJEhOfkPBMEQv4HSaAxUxgQrz32+2wHpZsFLVceWcxsDXEfT/0DfL0kqpq3rjn08Ewe
0xZV896UQnlWNi+aLkimDsWSl762MrbLXfil033Elc3i1Owx5d783IPRu8tCBUrsE4MZElqD506s
sEaO5HxwsSfOfM5xol8o4hGMMvA7rAZYS0NjUoAEn+t0g2OixYT18d+TLxIl2elPhmbujayH/Y1f
BG4/TNCMRX92cWRYBPm0c64xrNIk9ZCQGtjUmQxFFzEg/c5EjJBT3HmS0ZKgTkig1weGvUXltIIA
RpoVx0kGzH4sI8kZT4aYHhceQfeeyBQEoOSiFUneGYc6P3xX3D8uEdqoI36r1KcZhkzY7TSR0cbh
e8xob01qNkwLCGUGJ44lOhl7oB8NskfI5uMADC1R3XvIKiscub0g9aU5dL89ro3L1yI9fID03oHo
PPCgXf6rkURn8sWx0+LtwZ6tsX/nxnsSPTh2STyOALGWCuBKvibgbpqxzwS4DvPVbckfwG5ZLlzm
UObxI8GHifg7uu/NGGL4jwYSlZATaaEUqIZ2VET8Y59FgMglrdeEBzkkg8J9KFdsH2HHkwECjTmz
2N4w8yDQ2pXziBk9n1e836ST4bSJPjhQWEwyEJptMLBSVM6Id9mf/hxxdWcT0YCyS923olNbdnZm
kd3js2qYCl9pgZ2BhqDBhVdAkXuj/yjhOxFPRk44c4czAGrLnc6FgsVq+z7HESPITBXyK8/EuGI+
JpgcCJf9/vwRYF081cDJngE5rPBH0FjBg8vZX+Hwh4ThE+O16ooJhmWdT6YrIJY6KezakqHkwjMv
QnxdozRBYwEvFzxtAHVbJXH2anRgs+L1/pdaGFYwetj8spdYfIhuHbrDiPV+VMaEGfsXDrT44hU2
Az1z0WftcyGh7xVk84fJ97TFzyPw7w9Gt1+e/oA2ceANbNX4WZnNgsqVMICTDYHbsWUOr+E3HrMn
pqUg8wjB2Go4yfkJUDLBwemsHj8jHqeoP1EwsSBusKskLxvDPYKOZyWWCn0q4njCvtLHRpB2owWd
vlMbMzKn8VqbUfKCh/MjM74/02bXmFRnl8AAfDE/ruLxNZiRJ4+5QmbdIKEmTsQHMMAeDz8rgmFj
qGj8A1UV/zco1O0ELtonvt4odr3kEaPqtXrTYkc3QsehTIrdbVec0uXFuATp9sKDINFTuIRutPnT
K90iZlHO7AdlK/mcYIuRjDZD4bSA3Nie+7BlMWGKRls5umObnS7RIrOMm2CK3fEpgjPPlT1BvigY
Bz7NfH/R20NdRs7C2HtMp92Z4886h00Syqp82cwewIJgV6xLnor+FN+RJTAdyX3ClrkXszN5MVdt
7+xYqJs+le30hQsAFUJLtA8DDDnlJwjUUKl3r7vBPITXKsVOXVzXP1whqP7Zj//agPlD4kKiIk+U
E4nZWjIMXn/PBXHwbgoLtZe8eZAP0pPbv1cHs3qMRq1a3NBtHIb7a3R+2zTCKJqPA0G/bVm1D60n
uw2mWOk85Di1/o/2CXFG/GCoYy+OCH/e4HzAnhrCe+uAkSITiwdoySfjoN7KG3Y6Kwn6rk9XNoZ+
9Ay0ebEdnuqoOtWTK51UnfRpP+rVbftc1HDG5H2dyLN3VMNS+SzysA9FDfoSpXw1oJilkLvRCyGv
eM1GruJ/Vtrk7gIVOOTFB00s1mpCNviIhgzH90k6zaBbM35lHniQl7Ic7sVI01yWcPdlDXwrLaug
95cdGe4eORie3kK8/k2/Pqsx7pSf8d4J7qNYKN2j/gmkBm7Gx/ssRu5vSkc4AZR8Cf3Kk71wMf1B
XBc904i1Wh7xsrWJkOoSupsmDQ19x5qc2iy2YLRtKAsFuXgIGiCQAFzueqiO6nhsvUEsuOicIZaa
Y+elTxB6Ef8qTwDo7Yr9DSYE4WeqbujRF6iHbcLvKER0FCxilKTHXg9gYHZnQkZQOfssVO+6SSd1
SPx5LFI38TuNZS9bDB2zYSSqFho0NBbjPh6Qqlvz78cJkwDblcLDiSlucaHHRpWS8KXdQboPLP4K
m7gXzHsWm5OgjUEBRMOACZePNyHaPxQrfrYt/RHqHG2VC0/LzEvDaskObKO+zEx4EjStDnEcWlLq
gzHT5vzTvsRjJhX5UAAlU5qF+iiNx8s07kePDVq5wTLdXaE8p6duKx05vMDgA7o9fuHmt9qztIP1
8hTiRfQPkGfFsWeTwLZWBpDmGX1t0GjavTtOav+QadBsMGl0Pzr/9Nsqu/uaw99twAJg8pGi9gOb
p24gIaxj2H70BKI5YYykcWOGDWVi4nAL0TZDYQJhpDvU4Ak9Euj4G3oAAPXuxxYs5q3iCCsjJH+G
aF9g730EpZfdvwwtdjpaX7fwgJ/hszS+DMiK+O8NRpIk0MBqX+atDkTRqJCaK5q4/T2K2TC4PQpB
0iL4hrDdwiIllQY7TGi3Q32sEbFjAlJ8M2cgGd9Fw/y6hq4qMxtnmQUvtQNHLgxO7nhxswWovEFs
HKPD4/MgQqCO1Xiw50GhOMGUlh/lczHYJ0u+FDzm2aaKc67nhN8I55Id5C1mSMS+TB8tXxsIrgST
obl6rVSkrI1D52WSNGKfgFfMwXYU1OsGDYuIyCu9x1riEkUFHUGjRF2oLdClGC1Z46WnhTRl6fyx
LtwrHpOgpQaRiFt1efv7IPAuZkO3c+qLnq0rc2jjssBl+wyNIRX8teBeFXcrWYTJk6v9wu7tucKQ
BC6bBBj7+eMXzR/0mIihFx/YVm9ziAnJiwVZ64vp6APFWwieZb/YgxfbH7Z6TGAQ8jQfYRRMy1tM
HaD+i8446m8w+NDmbKU2Q0r9jpXC9Y/60rEcECwH6JiGEpV4RGGVcOjOzzWpALZ6zIFqKFi8/zst
GsctLgsRBgsD/+dJ0RPiDdYpl/M4UAygxAWL6+TJyo8lvzhJMDiSEcG69t0bvkwM9B74blP9XkZ9
Hmz430TllVP4jdqu2chhCfQr0M4MhXc1ZVcAi4GNb4fKYBAMa/Oyvi6/DqjGmY10Q+aB0L/3zSGV
57t+eNRgLLHKCScrXbYJtOvpaFpvL+vP5iPEO69ZubwutUiw5xE9OtU0Ww6mNcvphyWoSGqM3NIc
zrO/67TZjMKOVcN32mN6knjKWqgGSlT7GiRhBplQDhtQblpGgw8cnf4FK7CHlfkXT5oViTprFzgB
w8DAmWLzmhbrp9UjRA8mTTB8mKOvjnICWYXmZU5lXEIWWyzPtS3H96Ca132xwYM63fV2yB0QIEFj
muObI/QD2aLbjOnKkVkukRbFn8MwaJBXj+MOrQmkArACddWR58dEvRXAV2b9AyZATq6s3XIzn/7C
fjicazEMCgIbeonAV7JQgqZWJFlym7HTC2jWdvJszE0yATGglUas9xQqUKFTzifNWYvwC2qXVwie
nMIZG8Dkt3id2zPpx2xBfHZ51yV/AzhES4DOHd0VuAsUgBF2CQgexjHqicsfhTKflftih/ToeuRq
o4OQT81qnKA8YD9VL0Frd+yq6pBCxDGHEUastlBZZgCXzMW+dvhFbItvG2mAsOaJyvhw6xOAXhxx
K0GtknnmpmQ3jjbgQzuA+GLFzw6Kis5gxYoQIjMRfhV0ygEJeoggEgoiC0S0DhRYpBQouY634Gga
iFwp4HR5c55MVhk/nCg7Kqjex6uBNgfnD7TnGPAcR3GloUJncfY5M/kX2NMg0yZQHRlWmnDNyjER
Y68jmXCItGtg1/J4P/JrqsV4j4UGXZ+vHAlAVTZjSGEL6XxbXrdEb2YWa5wvM1ods1fBOkUQ+zNy
jWuurghJAYdqQI0FWa2Q9oNdIj08NqvXcXRGIJdeHEDXjB0z6AZ5JdCYgCdyg8GO/58jkfwar40G
R51zWW5Y+fGnG0EiulgD0JUr/nPUVVn/eoDW05b3AzVDp/e4rXYosJeD/WdHXAz6JbYxxEByd/Ag
hUMSg4RgpfeWBcNHD20pjguitS9hYA32wLkUcqo7x5drmzl6PCnBsK8HhloEyn/5Ufx5ZmyLkCo1
4fvQbX+CQR9VyQ9KX7r8hNWiDj4nIHroRAvuiirh80KRvR8vK9oHvuZgymqbWb2NaI037aajzvKD
jgPMcAA65ag79FnpXWe3VarqvMI/aLXIP7GUoehx161QSvEG0AP39hgmJr+5ssxXLN9W6gb5K4up
DzPoff+bZ7UIX9mzo/4p5i0WHQ6eDmy2JZoGvOPpnenoLnR0n6cN9wfms3f/YyW5eIZDvjzq0rsB
X48hrAtYiHyWGYvRqBTJdHLMs5DX1wNMXYV2WdkXbHwKNsmxtkXkxhiDnPbfmjyFDEHs4ickwTXA
p4b93m13ZZzHigUKFms4+O1q2J1fx+eSBcLjD8OONIJbuCVDdfrdyJjdzLpWx9MEdh6LtrdQgdxQ
gzJXoNxDpU8Psav3nyTbj5Zy0l/KYY8eaCnTJW55WzK6GjoP/kq4DrvZZXVfUFM2SpISHZLu2SWR
0TLC8qJeimfyE6d8uGdfTneSDQ3BRsSoi7VzaVJ8mLl+6+Y4lAyR0cfKA20ojwfaikmFy/fUJF5J
mgcMAmgKVKNQxOeV/YzfqeQPBSKAtBqzXIVCAT5XI8UxrpB0oFBCEUgGfT3/JzdFTcUfV+10TvkT
F8t/f+WxNPusWVAPNsODCv9ip8DrTqf8GimkZshbXA6u6ErvET9xuwSLguuXnT5hoxjDTU3SNdcy
ajK8LbGzSuA3z+r5aJ8vP5tHMFrLa5S+rhrd183kuhracvBhmC33/I6DPFfxuhuBprO1M9JoMP+c
+RGaqbr9p+ScDpalO8YtATeYpIFbJ3NRQz/VoKgRybca8Zbd9DtIVbEDYfcVFhzoPxrqIXcNyAsK
hMMAeSEaQRwHVyhq4TLV5+dfzcgAa4hNNyp745dI1EEyTbxR+IJXArb1dNI/bYENChKHcVQxVcDO
5XwHF6+FE5xLxOjoHaYq30TAmuGFJZX3ObTIR5QlTyxPcGJJQ05ZsRis+16zlxeD2Vgz2mQQcE9A
z6JkBNLhFj1R0d6TnHCdwxdf6pA+FVXbrph/5qyo6axacBI08udyjRbvMpMx1qPdKTYcxfGMtvG3
aPej6Y/OgO6dMb3GDNzro5AiJSeDPk5TjhCdaSjCRuxJUaKa7prWgJACFnLR+XEHOy4wniVP9Lfo
oj72S/BbpeB7+FJQMd/aFhhBH4sRJblhmD/AYn3jk5aJ/udeo8zuw8zYsNrn1yL4OV63HGXUMpQ9
lz7xTuauXvLrRIxJTn7748Q5R6jPH2EnHXrLXkI5hU0JMXdLuRzyL67Ywu2qxagxRb0ECWF1P5V2
wwMrGSA79PZZDJ+SPQwAy3wMc03JzDde/hAo+UMuKzwKBvsfgYr/LInwJ4keiH9YpmfG+GFAEOKw
9dflU3/jhIlPB5wM1FW19f5rIZo29mWh+fWyBubq6wpRUB5BwA7iGzR3LsJU+6n3z2ipgtJ8eRde
Ro4DVJN6NrjZjcdu+mNBEgZR4xpOuAWGOEj0+M8t7kfjCJNlLmqbVdhyyLOcNZX7Wo1tjKUsoRp9
XwwZThJJvt4L0gcqKVoyjA5Hc+zlWes+3GZFxIQC5sCIDGFygUkSJ0RYYLFNOUhsByBdeGKkLwh2
wmjUgofmMAmx+3uwQnoEbM4ciZhBmTYIiQj5ovQpR8EgrZLLHO4Nr9Yf2Q8lSzPNVM2h9YDCKfjz
uWKk5Ln+awCYR/hqIw93kdmVVRSYJx4EqCGQHLJLgWwD7iVo4iwlbTlsWbcObe75sQ00O4BgTiF+
/c/jwZm0SAb4pBns+rlhKY4PQfKdU0W/7gBo/m4KyuDLpSaa30XLQ7UHdmv35j9Qs9Ls44ulzD8s
DH1qNvBdz30Oja8rA06BrvGGwUbhxrXecQPIOoLm8Ca45mE9LA3mABoZStvu9cTGaMRjxJrb2PXN
9dWmRg+oQDSFBhwwsL6rCGLCwq+3BLXluD34xUjqEWDSJUE5NDkkLmZtK6gya3RhzjDpYgHyfuyP
fb6vVFgUEOx0vEl9aSPjOsEXq9g4ab6wrAJ4aidveB4gyeGPtwjWhXlB3Uv8FxslY+AIpAJnAv8G
3xkpAT/gmxiEciXCcyB1kxHRkrx8W43Ef+YtwTTQaNfD9QPNQWZWbB8/0KZgi1ZsWRFxlH/VUId1
+cOQg+2zNfx76eL3ouGxyD1iznWpiZbsqVET5qreF5oN7MSgzODcyy/j2zqcAT7KgR0fWX/MiEGD
T2jTGbvRxezQ8N/QVfyD9l5QLzbra3ThCxBmS2oWlk/bIU62qfE20Q70N3BA1yKEs4fdZc+6+6P9
B476Gl8fKGyA7EERVLjmYWQJ0KPyTH4m0WgkR0mT/+8okXBz4kFCm0PDlhJYQzYToMXT/N0toEKo
aIJJr6uW4skzFIeN/Xc18VeMiHeOGhuqi9VjHiTTWPVz7N7vUKS5uq0DLZONAiX5m2LDTFPDFgh9
riH4IbqyWIxZj+NNglHUiXkJYyHxJrSsRWqiEgD4AR57WIcMEvECNAaagGpOIHdEGRby+y9H91gY
QptsJGOvo2YApD858qRlP/yWXRPNZc1C46e/6S9pfOgsJIFb3ngLuXIgzbG1A1upqRgXNlQD84H7
3J0MPliB+hEEyz0Kx4jWwk8jH1gonKiRfDomkEFcR6xpcVJBveg9YGmAIndkkZJNjkNQoOLo/13i
NWGhuTWvPXRKwrRQ00c8b5NPKLVIQjYgD7H5FsovIGcMbU60L3wnhV2503o5sbQiEjkLWCpY1Dr4
AZlF9WeBqivWfWiOJiqEmAnM29prcHrLYe8sLgIludhvp3gbGQLoFwMV5nfIvsnzugJig4aj+4aS
gh04Rq38iKRgM2VF6gVHveRiAfNbCVct1GgWbuxohw72ENPqbVzwBLJfAYTEFv05r92aaOCoIROB
l/DIWs1mbuHTm2gLicysiv0TV9zYbcxsjUcVnzgNji1bDFNQwLnXll/Fwc5QMmnFwORbILDWVMyt
mE7pQ0zM5nxeSf7q8M94WwNC/Ixs0Sf/BTZff44LjAV6veRqatkUlYsvHBbqBq++atYomK6dDo8w
OxbH7zI7SDg04kFm9e3LzcDYISOsNP7R0NI2crHDe4W0dioYfPj7Ecx3ZENTFr+J39IBh47DgV/O
mDZbC+bAGopqE17XT5NtMQqSAFX9bZeyqIfQFaHF+eutM95a6JTHHkxpcJx/LwzNtkFtmiAT4PXL
rYHRmaW/ebk7tTZ2k48zxCJR2ZMB/6WE/ibYEnxQC3h9fYdBq4UBqH8B0lTgQrPjD6UpqgqydNi2
oAcUqpgyeVk9xFjA+Z4QQHwpyFyI3Z9W8HGnJ2naQMcgcH0pw0zidVkM7B+8OGxplqV5/lemFXbb
IvCnXl+OGYjz08zXqmxk1BKMPa0RqWESFQWVQG2O7BSGSS8spu/pbTt2WquOanMQNqGyFMRpJE+7
L9E2dHsd5/mB0ZLwRnoHz5/BwXyKQJbW+px/lkrp7iLg1X8nUSxc3hyRx1QEtzZYi/8RKAdZEJ4G
jo/ymbujwv/lbotq0jOVqeRDf9NQsJtXqho3zI9TeUQFsORaTM3biYschRVHEBcswh2Bk/B+htCI
IDJ3+U6eLCoP50XP2BJfBTvcaac5QZVOQW89dnI9hIXCmgrZHs4vjWRwXseVUbCsGVsDuHA32EfA
crzpDEHURRXBy9tsvArZOjRklEUf/Q2wCQTpA77iVXE16d4MdcZoNiTNmmoFkgwlBEMR830eRn0f
KG1Su5dQwl1GMRPxQePlMAIkouqBUFm1K1kwovcXS/Ap0VNxgq/G2/qjq8K0VPhods4QsIeRhu9N
98cuA0vN1xRIDn6Nov8JafabAK94SG4mg3VjnrpJ6dwwKtC33G8hDCBia8FEOYfQqbYpAd1mrSfx
UEweAijlsSWXoD+rbAiRy5+V6Hf/G76MQ+pS8QnfeVpimYxPEU4LOrCLWC4fQG3hsN8hbRDOh19W
M5eNRIJOVDoHcNQvv4tZwpSTPBibT4vmWSM/kU4o9fp9I2+w1367efAKLhY3DY+vHyDFm37ch13t
RvufPr1N4IXzpxxub/bnqVdhHv72RWW8EzRbggYIjhzimrDu2X2GnRoaOB0kxgDL3GGaBd150jb9
3zdIHo2b+bLpg8gwok7qqcdKdntLiklvDmfbFwVIAwDArS/D4LTRZ6z0Aw0EqTzcSSTIjy9Ug3xs
cFcQY9D/07fyQVpfG7KxCf5UVUaVfG7WY2SRdDYvrfVZg/ZbrA9wHxfC5D35u2ItVwkTReHpdTuJ
lR/ak55+fHLDNNaapDUXzj6CbYorInYwZtRD0JSRPOATz76bu47dgMT6AHE2H0SOsbvy/6mefnXc
FFGB8TCxr8EJntmZgHk2tRucJFH53szH/GYvWDz6s1+oAWjCgwcXE9YajQMmb2uG2PQYi/FiBP+B
H4PxE/YIHdJfTfcqbERz2sIzGPTm7aYmzIjgGWFjYS9QYQJWG5cTQncgi9cpD3gNK4mXZARjglgh
7P45jcfxQpuplroDu7ZPz3npaFY3G9JejfntUKQY0V8ERcQXkxH0vG0WolEcYnU1niGIVL8WgBTj
Vh/qE0URDOVqkn+ijxwMKU223VvVgjnJ/20P2kU/INbwF5Ix9C5O5/84mZCbjMJkm4lNCAfsPZH+
CleQgcHQDJ4mCZmQxwAfxnxPLuYs/FPMqyfeJbbyDCiydYWOcPNCInzOhQVsA/DYUjeAtZjT4EHR
/2aL1jiPXYALm5+xDRnfVZniFrXTktKB8TrZQFCdjdm1MTAge454mX5E6mBkAVo0EYZsDY2fpnNz
Q+FgUhb9IE55HMd2znn/19RpqFZU84JjnmpzaxYLBaVtPblxRf3M9Yg7voJuwS4PbQ+g6oPAB5n5
beSTbrVkElKmqPL1j5f6I5oUahg8LLQpFfVtTbUGc4Tda0HgoZ84lhBvEFeMS3p20LULs4SMpK6y
SI/kojj3zQfWogYLR84CFbrlN+37E15GPw33koXkIxwYhZ0huKX3teyfC9Q7fZ2/RHqxmZEYVkhP
YDKDYIiaO1H2mTWcVVA6JG8zsKShk7trbri7riIk2GNWb9JXGYNTgRFfMxvRKV7sfzc6MI/+sIXQ
iB0TQqQNN8DFXKPLZblMd/Dlfz1DyjuWQdCOMLqGuvjweNZ8YPDPzA07UJP4JT+1ukhxaAr5WGm2
LYxf6kjap0jFFL081bSHWI5UwSUeNvqcsA6oPHo5U4yvw0a9uBv4uQAxDn020z5uvXbHu3c3coNo
avtKC4o0COoYSLdIWIRnT4pmxlb3aVZrkYmnMZiJzfWPgbZg4MWXS38ZUF8htm2AkVfsmHnf9jd7
jvqkb4OF2Kp9devpwBKvQuoxHBgZjS0IVm73ETUO4Ma/vfsSqZO3VohcZ6UIy1bPXRxxolS0HfR7
D/8oHq5s19i9/lZP+2JxoOcqzw6Wl65ZJzYk0EdXlSEZg9XH/bnNKXfJAxBSIRyzDUop2iPer33n
Mg3zJpeYK35iMbahBPBU0GqNa3DOiSdcXLTglTAjcBunNPCutm5c7rDY+FAHLmwfuArBE5Rwj+fM
nBlrj1s6Z4+nMoGh9zb39gvh+e5BMAJugviKgYLSD2dAxa+9dMw8LTqiE0YzIbzzWF26jx0Vf4ys
/ct3h5h7YjlAU/L040TciFvWQi5Qcj2ylCXrkohZkjwQ6sQjxC2bXVA/Rv+KuXdpRjPmQueO+lYj
06020F8RPI5xH9drLBkJFYnW0VEVBMkZkXdP7Di+sLZezMCF8NSmNyeObKnpR9hHsIQg+v44Fp8D
ZDl4HvzuEmkMnjW6INdhEn+xNwQZhoUJnez6dEv0bT+9Dw3gxEi3lJH40r2gs+VvHcIJxaMnv92d
rHE7mpD4O3meHoGMAXXDJQTacWKB0kJxpIeCvlQY3GiUP/X4m6e8jUFprHgfMHZjHEPX5aYjYzAb
Bkj6IFSNRa9sNHHOtGOw1GFsxWYDqgBml1xh7FEIuhyFDfxLzJNDQON2T5uDVTEL0e8E2c4c5JEf
RliS3hz6PuAylaOz7S8eGxGqcbjR5/E44KzHopspIG5lMVO2XdLtBEByGHtxG2zhwDfs9GSot0C4
uFHCtUiFdqxudFYOOdkWm9bR0KWZ6QTcRGeNkxauun1DwVCWJb2yhOETEiz9t5eWvIkiEaK0OoTg
sM7DBo06uSG1qRDVgNB6L3Pd/8zMwEDoh8H/JaT5h8QOsJTOWBPw2xnoyG0wO7sS/936eVSGPNZm
OZI1/JlvZqkrgThUdU8ng37/MWueYfw0N6KMo36ayArHAMUFmtmv8/KpoTYuihhqsLynUxmj1hOd
7geByN16AL1/9FGurzob7Z6PGI53bp6uMAjT7xV17m2mHWejszX7vrvdjTGlGf/YrWbtqS5nEbax
4YjPUpNYYAqAZI9W+DBt+LBh046oFN/gdbr4gClzZnEb3mejnzkef4y7FBvSBQDIrHtIedSWO/jw
2G3xVfhAXpN+9DFh7KQLlhJvbH9/vC7cQRxK6ThYto7EehrVC0/0ar0MGZBje8OHgapN/gYfDR8q
Y3yKXJ8MYP1uVRDTuAR4NJWTGffZnpQIZ7jAVZ+BeQ4ALhJM0Fk3RrclOgQwADcvPFE/JlYc1ivg
VwCd4vDfc6iiNPR0+v2k3g9wD1LoAAz6HD4hsGi6g9nDusWkbHr5GYQD5g+gDVppnhMpoMsfotmV
pqcxtks8FkKWoaZwAvaU/PBFVy2aYs3OfTy453337uz7NjyQXWfXhOxK7o9XSaCcLWX3/vdlZBO0
MSA7SnC+HvBvHxCEb9OKSp+AXQ9R3mBZnO7uszR8oD8AAgUMQYGJzSs4Jtq4akKhUVhwp8t7asLO
YOO+QF245ntSXpm4Z+oK2bF+8ffiXQPxgEINgEomovCbGgolDLekW+1B3FUPFIorke7svk//MGm1
NHt8Joax+YOwAEmB3fWkwTr2jddUQ+PIemxIGg+v788moAPLUwMBp99FLO4Y9XpvUAiMW1jaGSQm
+0Btxn2HhZtRTxjVRS+94suRIxLhUA9ZEfsRHW08swHpPaKWMtARlgwQS8358G1GoAhfAsiZUwxA
MnHVqNBdWwJo8DGBaUgPTQzRcXKxJwXi4tpcx1dkzmQTEwE3nJVWdYbrPIcSZbTYvxzfWOvq4uuP
v6bMi8CNEjZ3oeGfUYJgT7Yu/T/uQsYTwJjOHmLOx2RgwdT3Gxdc5PDFLy4+WYI7DwQ9r3eQock+
STTvPgD0J+mH+12bQIciPkEy3pFsQssa9I3Hjs1qIi1w4XVTg2/DNYDtH9ZK7GibPRwlcGUJh0Hm
OENx9i/junujPE4KvorgH+8anWGXVdKLnTKIER/Hg3yRWJzYDpAp/jAMsnQDpMWF6IKkAYoFzVNh
d5OHWXiy21HuREEA4fQmWMDyKoGNWRBS9PEJsd3m6irxM3o58EVM+s2EvQif98cRd0/mj3mgR8ZQ
JChX7MBecENx2eAIElggui0aNJ42uU0POIrcgSh9qa4sexdDrkxTnXaTe4xjloNmfKSftnxUTx3m
15OW7xFd/EuYBx21Yd1t8fw3zmKy4hoD3KGuSyuM4B2iZgJuF7BrsJCOeNKfjdxsT5NuXPwePRm5
uZxytorQVG/mC1A2i7TZYMGm3eq7hfmmj9yMDXAafubLDGQjDrVFmfAdHg5pxcOhgcUO2CtjYEzv
vWuptKLuAFrIMmp48S7Jbm7hQ2l2W+I4hf0S690TP2Y6O3IQ6AgD5GsMw9BMMTmwKb2zq6/Z8E78
u995WEExPrCP1vg8YAtMPlT5iC4g7J2oYSH7/yyiZnOqOlpfkAZOGSxriGWF+Qq05Xhx3dVJ6VdB
xuvJr3MugBB3kggkq91KFosehxcUBwhCzeliK2sH7Z0/Qknz87I4k5WBQnTDI6SXz8G/zdLp0zlp
+Czs7oC1XAxjqiM3qT20XsmI4ygKI/8pi7A1u034p34C66uP8QsJ5NdlMcXpgb0XKKMrgDXFGIGK
j1wgNJv3UDU4+N8JAlJjw+nAnHdeBiDXXM4VLwvXh40nDXo51G9JYfO0NYJgepyXZ/xEHbrONBve
W2YX+9LYd/b1/O8NmPD9K95y9GncR7hlgfub9x1PsAaMwauS7nV3MwtzXU2ujOQCHmR9ScwA7lsc
Bx4ca8xk+NQLyqm5h8Lg0zmbL6bfgHA/zM+4oh4GTkWo4NCehRlVw2gsrCMLfP6ovHTuF7Qy177B
fSjrkg18Dw/9i8YgD0BNvgwJnAK6eEQVBk0vmVN8jo85CaPdfo8v5ZQOhtqcsq952LsWuqcQjFXO
hyLv8NB1OltoZRjKnFCtMrSLS0vVd9gscVqg2yj++inaUSJfkADjOeIDEeImh+mV3nfz02hfxpeh
kTuoBN52j67u7sv7inBX5IXlvAc1NQOy5b3wSJxZCdMHsZ0Bq4Ps+IRD9bYf0w8NiqiLZaSZwttG
Q3qlUtavk/dcpW+jD1L0HswYc8/FojAO2vzZ0MjTT6a0jbtsMzAm7xe7vD5rrQb+G3goGzvcP/Rd
X5dm9rpmjIJWzgPqOWK8aqDwCyF+VBwktlG3gO2ON+bznl93EoMVeyx6SxMgRuHLisbma/Ws1NmQ
CCZY9C1xWbRPEHXhqEzEZLLBoZV/SfWg5pEl0DdpwCI+KhdfMbI44Sr0wGtpbXsTaAwwRCg1fb0A
FaQfUQVIUuhz8kneLIa4HnH7RiYGJY/u4TgICMwDjOST+CLSKeI36OYe/ua//UPSmcd01tL4L1JE
TxBFWyY5SiwQ9OS7HzPoTkEGbk6PNZDYkI/AjCjbtjrN/UckzcQLjRTLxUbsQl/jXcxYIFlR4974
do3YVY88dlgxmO+KlAyDOxpBVc6ykC/O5xXjTaK/+XyPNR/7fT5e0oRRtxR2hNxqfEgNCQliZcX5
pMMFdWByQIFaiL+vSedhJ/Y5tfuGRBrSGV4WXSnd50J1vyfoSj8fz53RCiaDeQZsZdxiDlGxYvuY
mD6PUn3CW05zjJ0fLRZcSX6qp/CV6GRsaaHTi1lfZjIFFSabKYPn1i75KgyIJlI3/UkjOTBwMeTM
33/G7pguv6n5YXiHQmupvG99DPCpeFyP+3IPtkYlwyhBQYf1g9ViFWhWqOcg/vw4Hj8c+2r6gZqV
ApO+7I6wnFcxe7piMF36eDSqiYRrRaAMbDlR96Loube5jN+HbNNzLl4Tru1FB+sq5IYvo8uG08KG
wO5D40BDN8kcUBZGr6FmPmpvtMhpkPgMKmd/5WUqzD6E+QLaZ/7P1SGGiguqSs0krMvEQFjB3RYl
K1ADYbKLEZHtoqeTJ9icR1cf5lsew0EQVzUrknJ5cXmAJpt54HIffFckQe3OvJn8+Za8MqUlkIEe
n5p47R+CUle+8D8DfcvJHaKV5Pk/zE+CBy+3J9gfl4JB/h4PlAAOGiboFJlextzn/Kji/uV9MjVq
A8xEbOFkwIGWPS5BVXMU7tbV/+dUIQaYDijgxaBEnb34ecC/udycXU2lp5WGMMsqd6YuMy4ZTIPn
UAIZV3rCg/fGphbxUmN8xvbHbRfD4xcakSn+3ETJgVOnKF23YxllTh5fYxSGbORcdUmjwQ4Zoyjx
Iz0xg+nG+ju6zbkyCerDefxHS4C1kI6zZ49rhx2TCf4xexk7DoVTbxprYGF5yFDy+4+lu1pSLF2i
APxEROByi3vhdkNAUbg7PP35ds+J6LHq6YLa/JK5comz/ZI9lM61/VBNWD2p39+Vz1+KE0f1yQnW
xWSOGMiZN8ujjlFr9xcNZtSNK23v6xI81kpGG3U9Bl1hZH5qHPqgbS38z27i5T8wsm8pPUiYPrMZ
iUSDGWPVEf0YGHmUn38wLp/9k5BJCVBKjtdFNK1suHnPTxQYrJs2uRT8fdXeOhOtaRQEmyoGjvYB
0wzphQ4lf0sbGawa8bFKpPBoXpKB/dRBuMjWP9ib5Eku8pwxHuxGFdsBOTN7+brCfcJm//wqxNqb
24A4i8qbS7KlGqkke54KkEdsmOjLOPAgRlixat/s1qAevJ1AZCqrNc3fcGeYWov07oamQfBi0KRD
FhE5Q52NK+dUiHacS5X3T9QVYPL7q5IKm4ISs0mTo6sji9i6NNhMqa3i1uy68ekocdzZ1a1Ta1p6
drfFtKnEuXZwmWya7Oqgla4h8BGKRpZtkNeZdgKk7Mszx03Co0o5Xry7+6pfZhFP2t87/7JXIZI/
F6HLKqCkVK7gVaEjGJZ++lKo48LzVNff4Fa5/LGOam1NP5anZPaJ94mR7Sb65i7GsiwTefW2RXUG
yF+8eptdOp/CCcV6yk/roD4kv3kMjMbjNHKMg1yF31x4GQS+UcPsyhmxg+/aig2LKXH73WWmqmax
srqHQngWlLcrg4XKbZzOH5Ckh5FeKFF4TGyHQJS9X8SMwfRVR6TwEkub7fZnT4p3yd+IMd6FqHG6
gTUQJ14M9a+f3OGYOznDwwHlFovw87O+NV/n7EnvzWvBgfvKfbZcZionTuDS53yA62IsXvqKwEbI
EaIh7fI9OikJ46XLPb/dNWKnQjqaw9ZKtGPrHCLdbpqNm2rq6i2zfAqZfi0vMJeU/2s9l15FnoFP
gWoeTKrAv3sfySXf1R3grXopHRrJ/LvzJBnVXBXQNx8u5INKBs0nURLwJxPvE/9ZhXInnliCHAOG
K4uP7KECcWehT+O4b2/0/C8DPSo3hNziWb4NVa6B56e2fho0ecVuk4vHvwnNmNJUIEeqdS5dDdGm
PTe9Sc6WsV/AeCVMFJya3TdlpFVCKp3qO5hErFkK4swIxIuzXy8+2L59spsWOx4MJAAw2juFKtZj
NVE46tEP2dgk1g6k5Bv2iukyh/REjg0ujWNCUB+bsUpiGStcbDSAaG/ViyzJPhLtlcEI2+FbUSTX
1HGAo8T5TL1K2LguE02W34NnYVUJZpKpCs5mNKgKwuXdKEl3GnCR9hJwFDBm/macwIYYcCKwqTIH
zCeEUF9JIw04ssib4CFsIUJ2Aw05bFTPX8OdG5YJ4/zWjsUMmxqOOi1UNXQiwVI+UQDLpRF1m9//
0sWI0Gc7C0hjuocIe7wVPa7A/x09q/kp3oqZxme0afnilwB5wE6r4E3w80E1zSfU95kCcnQ1/bNv
pn/ey9S38orWcUjX3/Ibts1kHJRailfi4yjFyjAdN9TgrJ63TMsr7gO/Gka7Y5dLNK4WeFFKVTvk
EL2MjsMn1p7coPnKIGPxbEeLAaXG/qWrDucvRmAS4hfeNF9G/gsXnWzTYn7s6qt7wa9sjAZW/uQn
+wRd/KN5n8gaI4EXYjhVflwal33xFcu9T63YQ75KbpUqb76tL9cnwoVUqnjCr/p5I1j9pPPbn3v5
MT4OUT1r+tJ9NPfasTGe5o/zVV8XkXQnnozRHJ2LZD6EqLwuhtl9zjW+GHJ8fC6Y/oU77d0mk4vl
/5xMlU/rVtwuH+9iKFb6jF9Iu0NX+urvqiN8KhVcUESiOmaxrf1kb60lmlbZgsD0NwXPjSqCR1Il
KCX8PP3T315NhibCxe2crK7i7LvyyVBw26m4gH6XEtJ1Z7q8q/RHbmXK+pA3tf1RCbxrALRa0JAp
IcxCxy7/RMfcdz93r2e2uSMSAJLENw8PPX2q50wxNvcMTEG76RbSSnh8BDN3E9+8rzeOWMp/JyDG
p+/7FdO0SrlYJ1T4moF8IBvvSmoeSWcTdUOxz7ewXvwbt902Ut4UDCqkaX715+2/XdOXd/byDwG4
lSI91nAid2cpLrq8h1wRevO3R3LsfstWZCH6kyAgQvMscjKQWXDDcVpm+gk/iGPgyP0o0WeJVeRm
XunZl1Qoz8WqHHMqVBFbHwnqjOe+uOp8BhJ6OU+ekUjijURl3Vctq+EZsUgXUtU2b4DKM3QaFJVu
rCufJUtAN6dbrRFj44o2NAGPa4uDSMSXehg10JAapy/gSVot+/q0/RJjHHRU7FL4XjHXKp3mD6MY
JifMPlYKOwPaoMeDtY4zDkwE4RyODTrlvUGYO3zN8SfUuN13EYOEKCjln99ionuF65rhNxZq7CTA
rRBtHnMCeR2q/Tg8LGhnm5lFuBkgRKz7FSlQnb9P38qfGT666ngJd1zl6hdoRBNxa18kuQ1XPwjW
EOUeSCCwdCoFEaKw0cK5eJNTviv9nXKJ+q30pQzblALFWbp3r63gMA4ud3Y1UrYKBBpeiBg3BZYi
wnvDS7OO+L8797N8pa2S3SBeTZaSE+kPEKzVn7OBk8O5cGEj4Ejl25fAMpU8Gy+eDEQMTl20xTSc
s8V3tn3gUFCLtpIJIPG3dtYBLoCgtJ0Y6mav/S/h+TR/HapXwCXQGR2eMU3zRjMcKX4GQQly2uSC
Oh2KcKKyA3ki8jRQi3KnpqTtWD2q5x3qq16b3IdFgHv0UUWpi/xqLIqBJSf/yeL251o7K5xr6XG0
hb1KYocTs0xmO/M3Vm9vch2fxzcqldK7yLYEfPkRG8zFblq69zzm+sVkIvnJOoLQ9nPIva9q8Ewe
zVgxill2zb/1v920MfyxKKwbOfrvI58MAbql/TA2qSBugyTKL6xCwXmG/7T3MimLzzZiXT7TCwaz
iHt0rlhLBjG78qlKNFlfzaYN3zyu6jpoKMzZ/9miijsP8YQ1kCX3605nq0T1i/r0LMR1lgzYb2V9
mahOr/eaw2SDof47GyV3jAepRyZ0yJaJ8TkAFo6jaEmFG7sVQmAjlM/z2NR7OyKC5a2lw0Er3LGQ
yNSuFWFdS2PIVESqehiuipQ0SqAjIU4ytLPZKaoz2YzI0RA7c4ERLKAl0cv3zk2NdLZ5Xoha3WPp
2TmHc9GavnFb+jpuSERCkvAUMFu0T1mQpX2QH22infmLFKCEUiKxJD4lABoCGfRFFROgHSt5Xa/a
w/+jQlONpbIrVL1Apel5hRXJuvsMNjZAIUDfxC9/F6FyWA9dvbpuo5gID5spLRkLbNZKW1QVgwEQ
yCOV/QaaB8Tb/Mq8G0KYEx9EyReuvn9NoKuhLrg/s8oHYBoCBeGORbLrbHj0mgS4NVbwsfc1j+Y5
XWJ8pozGp6VYPfy3Vf7Wz0aJ4cKrGQ5YXaaKX4eyDi1j7JUINLcriXLVZENgKZg1rntIDacDmJt8
8zXMw7lNIrkMz9KzeCYX/+Y+/HQ8f+UKnQgoGl+epIJHLTaKHmfMgDeICj21p+NDe3trT2PjMxfY
8GQarWYSi5Q3akfT8O3ZzfkG+h/GX97/3e9cK9tr3uI7+bps7kx2rTLjWRzJWouZSDbDdNbkZnaj
tk42kjJ3NyIpgBEa+Ez+vs1DlDTzezY0/cv4Kb7tG4TfxpRqhoRAkiAJkOXuPPHj5479erIagg53
5Ap0O9p5LY+t6eDWxGZ8mM5ecjRSXn8lEGsK6IONj6NzXVPfWJTu4hCoNb3L8MQnCVB6jvzPO/6T
WqG5348izCwiyAW/F2kXuG58kAjePoH6Kg1Hp4i7Zo2l7Ftr2MwVcoCqnJxQZtzHEay+FrzF4Dim
LTLJGzlZp8fcpf+YmdVvlgkHbe8TD2Rs11sOvez0t0J42WR5n3m0brsPhROazyKinZi/2qdliBxz
BIrYqEDs0oZvG10+/MdEcELwLxB5UEDojzZC65kOui/t5/6RDc1jXr106HwOeUaBi9jv9zc2vP8I
NHNKT24zBdNl4oFQss7wFOosZiXysRMw6AiNUMRZvrW05ama20U0pWd9aYfHmW/2ON/+eDyh7qOx
7W57265Gj/LKT2ba1gJ2os3dh9yPZ3e2Dea9OEpOerVLqvbo3IcX/N1+tP/uBcYb0f6rAS7ftP25
+zzT8cPG/9YLPTfr637QTwbe1A/lGtU0vQ5xval768058dza95697xAj7pj4uXbjfa8VmwdAjDld
wzF1nd/GyHU/XBWAwYNHey2KKeCz3OeR4abDB6L+7CbmXuLWjw8yo+MhuOyCQa61TBI6iE4igV/A
IDP/NPZioVRCBo/495vm+Wc9/O89gdCgIJ7A4e/qnIFUzh+h7Gd8C2Vf5oDKPUg5BEWVEQxRoDdx
HiXfuhSFBwjaP84LfSycrxdhsrdIMzcdhMQ4JsevyRsSG549cWkA61OfPn6PfISCB/bnDejQ5+R9
SEGTUCogpa1p6NkO92PH7LcXnd0XL5kGycG1FWf3A/EZ3IepftJZbUznjjIgsnnNJYnDOrrYTD/e
C3fjdNeEZedLLv271W4ECiGXe+ya1U+tehuNlXKfd5FgkQZBXH7TUAkEvpy/6i7jiK+kKoZfbEP9
Hf6A9RYLmO0xJ9o/+CTKCqvnQ9n+3rtRvgB/h8npnZUi8wrKHRsnAfsB2MxPk3s6G3O7o/gAYOMB
nm6cfvoLAaT/fNUSvf1JiPhMwv3kbLfSbefjMxlJ2JSrQtaMLwQJ8WDESpBM4e08o1lXvHONaWLc
9CeQE9YOm5xfEX/WvNmoF1tOw2XWeCxckTzBi6u8u3VDqE5TZJS83L+yaBnmEzvNr+b2lTu+i1Es
e5fhTbAJPPzSVrWTMa10eNkonVYqGxrYLcCRYACPwvkNRKwxZ9EyY+Q29FWhPH/Pn0T99Ze4Bw9k
o0/muvuHhR72Heb74dqZc1ZP3efOkPXgNXq19vPNHz7EtPcRXlzrqY3KF4zxbGL+7W0jQrjeetu/
xyoXGtoCn/5bEPPs4y4prMryBrsbC3O+17q3NtAeCIoH++pfA5z3MHFSQFTJEdUA+i57MTmG+Frw
3uGnP2UMYt1GB2G4w66/+wNt7oRSPyaRZw7TPfgNfVYwcIyUP7PtQlxOm/y99ph8h4CeJWut4mZ2
gsC1MsH6t/c3AB50QyeVTTNbDQfbXMr82peMxDhFkiqc20HUySIy+4KUAp4fORgv/YkhgWqCr5eD
esZBioA7Wn9xepExwA7zbHYXqt+WoKjOdnRliogg9xftOy0fbXemQmfhwTiVlZnJZdR1hrIljRt5
zen8Gycfxj3T0+9zkCjr7f7z6Hv2Z+CAU0qBoPI0c3tlD+A1/+I+wJh+FPznVafiP7/B5/4ZX0bX
RHa7PGpmu59FaBLv+lh9m2vwufpG4danz+Vp8GimTv+W6zrHevrkmqMDXrq5XYoX8WdSRD0+mh5f
6TCzzudPzdsscBf99A68W/BuqTzWuRiNYjfCanSQYhcxIup7LqkBLy54yF1gk6y0uv6plfx6J3Lu
4ec+p6S7xnJuxCgRquNN6YQXuTRdW2cCAeLehYl1RFdh1GaUaLz974ZPpArmPZd09kWk3NuNV4QU
gOdvoOzebnJenQAxSok3mY42vHSMkRanafZGFaWjBnstUjM00eskPTQbSzaV3mmCQqTofe6kUKN+
k5ZNVmkvckOSh/kbclXmFAkKtgQHv3+/t37mrJlVOVndzZQnp1dekbDGOP642XMZzsjGfpXHIUuS
f4Vvf/JPHxs+2kkBz74UDzd/gnXJKdGuad3+omik4WyCGwreAb3CX4yIcOhlnRZpogES+3UeVh0y
3RVvgIm7+B5y50V6IA7FYf/8eai2EkP7x1T+Od9MzGpPf1tM578Nglpu09bl3VTJk3WskJm/u1Mz
l9fk0d5icQ0sUENZC2XBrkiLg4W0+2bP8F5t/CWnvFMLsuBW8/n7KpMDuSqQMn7kVM3e2ZhNJM1F
ABT3YFqbnMGAXwU3rdSu+a3hbWWOFWemM8EcxC+3N076v4G0FR41yr3mLPI4MoCZnv7hWLZaowsa
088iMjm9ghkIfOIzBl6v/r7/7qWeccUey97acXSAHs8wSN/aQeKEMYGwnqjAqbLA0B6vqmF48srj
1y0b5dcEkqCWAfhBi5Rjl5zD249ynQZbNVDhFbaL4/iOgLpj6QUwKI525Teb04N8NfIfCN4gA6Zo
pWdqB9iaOcy7e+skapQAdM9SAXqq4OqpjVwWDKhrUlgLm3KCj9K0PfrWw6b/teTgyWY48xsJquDw
0t8Ublw7zQQcCdahI0pcXCk2ou5L2mWN2OhQtRI/SxYUDWagQ+Z1QaPBgdjeSucU1C5ISyecyjtp
gprzkEvFct9Y8L2SJE6AchtlosJ2MJ6W519Eu6AfDepJLDI18TLefI43y9Ti5PRZ3LCOTHGVI5rD
353VysBvk9+zDPUtzC+i2RevSwS+p9anEEsU7pUoOiVDsy+8uXAnLTnm772w7iVaZYqxT5fS5uLX
8mXwUbbzZYqVbJjTtrwPFZ93bPBVa98RYrVM9yIdsrvIxIYGZMMrr0sy5EOwwVO8f1zvDtPfaCQI
kHwDE5BFdEfr/GpKz8uJO7WM/66wr2qJwSqT9QUBH+0YQT2/hLRSonc2i5kBPo/0Pw9eVa3pz3nw
oIeckNw8evTw4ysEc+Yl4EuTh4jJIVwdLPGgo9IbO0VI8VfFj/nqzEns7RoMUPl3Nz0BciXvNDPz
Ru+WkFIhXowYkvlQPtnEGTsqMI65M47Z5NYGKmoaQ3gYFi4s44yBH8N/JXQPYEGjqljuBpmxSDhZ
AFidl2mZntlY2uQ1+2FtuM6/FEvfXIojzT8p82vqTrt/s5fxexK3V0YbpNngnymk4FD+249QVL2z
qcCv35c2v5vRiXBrGPVxuwLHH8IuEJvLapoNB14ebyXMQljM4NJKDNySKzsYZ3nEsmnnjAzE2+94
Nql+YdYRyVHjMfHQkW3S2bipOJIAOo9C1kgICRM6kwiosfgcel/9D47lic3yuZTWSk9zGq1M79Nh
G9DStS2+Lf5U4rOTPzFz62xmEdnmt16Nbco/+yZiIVp6rUHYPJYQ9tkXhryhRDmNOQM2nrwfp/Xd
P0P4V32HSXyu3gDNN/+2LQt8kW1ootJbz9acEPi2t04yFFPtXcsFl2HKy1nkPfA8EjNqrLGfPjGY
ZsqCUpr3ErZBvBaqHttsS8vJ+SmIMX42GK7Mvexony2xTCpUu5xqBfru40HLR1iVHKovvGfDb1WR
XiWVdU0kax4Ud058KLSfH56W9Fln+spT69peof+Qf5beLZTADWhJYoJLfZDKZK88PX7ThuduWpcN
XrIHUk+Dc9rm/y+yTkoAwGQv2onmw61159i5BxJI4RdDmNJ+FFvwBTRPKSWDyk9HkKeJQQj8fYwU
GoKsxBHphbY5nSt/Ps7fdBzGKGqV1nS0tuEEtEyHYdwLZGFNqb9TXlkbPNcYXKyDBPDIv086bCZm
Go8E6kRJZcX5pnUdPfvEW4Le3zv05M0P7CyIe9dh2DKxyS6TXWkknBYAMuXrNOfaSC++4cJxaWNs
Z8reRMq0Ice3RX2rT9oOzwPKco41k0B2BeuXuuXmHtnT0a6W6/Q3ReGACrHSGEJsLyM2Ebb3B6Vv
7nbRqv28WhUtE2tBxQxnAsRB+/2a87Nrl78YSyk4ZW7PghsxJ5JTjIWCl/8cc8nFy6BysfVF5ZzW
IZLTzW2HrX2N9qb0bZ7XuTioJpE9BBBI9og0xmQtn+lGyAEGITxKV3BdyeWo8CxevS9ae499iQbO
zZVx7tx+L5QQ49CSH9lHCagkOvW2xtsDBj08QEwAP1EeeC+55ntxtore8YdOfJKefwzr5u+/tJtV
DY9ax91h/sSMGtqx7/5mbIMzJRsiQ0LZ2lxNUQwnT5OOgFqpIttOliZZNh1n3Cl7EjyqeWS86Z4Q
8DlMl/b9RMvlAVjjAJp7iwRT+3CQFZCSqCzY5c0TvensSsRNma+KQAFvyBH4VR6FILULB6Dw0NJb
Povj4hHOPa0p77357TN++WR9ns7C8PDgTSgUzUgtKVWiOkIPGgRcQeXvv/9EH7+Yjg6f0MK6tLMc
ToS7irBd4NqkmYPY3Kxh10rbLgCp31QpjX8uDM7oZaZ9HGiy8B/+XkXHCT/RdDFdNDMrn+VvnifP
0qG14zBzb35RCCdig100vRSa4TLwmZhd1M3thEPJTRRppOPBODb8m4GmNQjmXSpn+sVV9oH4F1Q2
OvzNRJEzHYdmmqCVg0vrHF7YdLq3eyQXm0f78T892M+uH4F9O47b08VzvproGCLtdHf6i6/PEnHV
ei6jXXdTtBsq2Uhf04yaVSH65LjkrHSdu4S2w/VyP/g6EPTlsHa3oAnIwfyN7/v2pop1l8RtSPjl
TIQg7x30pXcO6vvy9sI+gOFbaT28zRFyOGqM1ImXQb4B4tCoq7O368Jbkc0ggP51xbn3+XvWCUdz
EC+OJDvyRRJtMAZqZ9fnofSAp/lsdAHM3uB8FlnaKgA8uIGHPssLmssul9Gm9iNyFps5oaWT5y9Y
ukt61uZJrvTXbTL5NQgJAtdfbUhQybezJNmW9z6Ta9e46/Z3KBXVaeZohV3z1bDZb41EEJlYfbc2
y2dv3wurMGbfX2XTs/UCHKmypPIKrsdn6KVnl2ZmCKuA8b1/3X4X5raiu36Ora86DP3MKR/AcUqd
5DWHtoWj9HElOnVgFLh4L6MaM6NapK1AcI/7EXdBWs27qevaLXzl3T9PqDmek+TQH0NaEnoyoVjl
2+xcBXX6Sbd/9mlo7AKJjd2R0dpSgFaVmfl83f+C9hyXtXvn24DPR/pyj9rE1HbDHPnUzsYHmmtr
9eHdM+GDanj5bITGS2l5XTmI/EOOv7GFa5n9QF3aaOB/ZlO95rdecv5thdsJya4ndlMGXTsCovPf
e7bvWOG7xbPz/ns2HBoxJUN7U3sMXu3UItNKdBMjPXLjW0m2ZeP92ZhhBh6r6sd0dMh6GIVskamA
GWqfTrht0hHSGatv8VGcCO4tNEhp5J6ATzSVyD3U+v9un93wOoo3HC2T/Sr3jRZ5Uh2AY/+cuAS1
OkYDM4/NT+Iv0lj9Sm0OKsHIYMPWpSbSdxRq3Au3bsCMPVaRyGOYQI70tMPm1OX+Tw+vaF48xyBo
16tzJNwB1WpguRbV4nzAbAJgZ7L9rCRnr8HrkwViW9AOwOPEGea3HU9azWSf1Coa/AdMIPLzVBaC
87G8bbGxVeOKvBruuMJN9jztVDA78JKpMScQs7b5aZgYxcqnfmqY+t1KRfj9cnU7K3lirXsQwJMZ
8RGE9Tb2CGzAOgna6Vq686qmRpuB49AOw1i7YYjoDJyX58a+fe9vuuYC7SiVgBJ3/g3lpm15ZfDy
xL20uhbB2AI9B7CsLzuJeHEj0Armts/59YZe85uvPcwReWDJdELJdZ8im8k54EyDePRE6dRuB0Xh
NVIDspCEeQ8+fPMUhh1jKaKGqIdBBuxrh6aG+E0A6lf/NdlUY+VEWb8buZR0hQbgUQw2PLrhoW84
3bq4ZQnCT3kneNLHc8fbzGmznU+Rho/95Wf99/kzDXam3DLFgO2fyroH7ZDoPAKv6vKmcQ1cTwGZ
eJdW0eZvVJa0rvrJUPZ7zDmikgiD3fA/XBTSBOKRZM/zQqHjk+1sGzIbNrnjzF6+HXJCECaJ2TSa
Tw/1GPsBBOWpHxqc+/e/cJ17beXDfFOxEi/b07eg71Jo6diOvV3Hd761Lx2HjlUEUH5fAslTSDyR
u3uau1lULzAg4lFQalkym3m8wxOHZXxwkvpiDmR0599DXbrJ33CO0H2sW2nX2FiYWi2WfYexkiHK
eUV7w4Rklc1o9zXn2s9DbquBcgngbWJ0aoWcoZfcd/aBYwNHHFcEGiNOnrXU8jqIjs7NxHJdU23s
O8qXSDO+2M/Zt5ffy90iEJ/1I3+vLkuKW+8zuhWr0zIAYR4swUhBLRiwe1e5ncIP8fs3nc6m/rRy
701OC8KyKXOhvedGE4aOrvPPZczOMbHE78sED/W9BDB7yKgB3ti7s/Xbk9tImMMo4EVp237fS/2V
O5rz/aV1VwJ7RWbUQ91D2sNsR/4skRglhwYyHLj3GfkBaWOVf17X/x1kKu3TPFgkf/R5T+a1K96y
iMzvoMuKbwo7DZW+yUV6b+7YIgwyg2sziM/YLIS5C+VafhbRiuComte6A+akJZAmcrjGmPppciLo
YkiXp3iJ3sD9b/X76kbZgM5jb+VbGN3nWA71ETOHNxGrDD8pmJZwdoZWPlEGAjrEKJzcPW9mrF6f
6ndF0bSnv0HW15rPalyay220lph+75xaSYOmb04FEB1/26H+dBFH5Im0aVHEYofG70Zilhy9lypO
hiMTdjU15Z1Su/7oPTvBjDEmH0Jsq8cTV240BMT2ZIgIlIRSNlaL8+DQ05r6ZN4dtbeaOM3G/CQU
Yq3KXP+lxoy7liHajJzby4kIhYx2Mv/6vKsVMXku43O7z63gzH+1NRNefjX8QDZIchGtKLT/dSmn
+VRkfQBOMRi2U90JNtO3ex87P4FupLbxOTP0SI74EZnY2f4yzlbGXEu7H4WIA0AtFiQ8b8af3pWd
y+9pBBgo3HqpV/5ZIn2cs3n0sbQfi8P4O4j/Pj1bldJ9pm+ZjlYL2yP9u3uCSKXF/dx+V4Ghx3UQ
WYrjbSvjprf8OUg25Fb6s6qvB4dKSmzATaBaEOeRtm+HKfjY4iYciO1uE53j2j8szrOgMnsGMISJ
S2gCA7i01qncY8Ekpv6dBRbUoqcohy49cTK88vtpvLpYLdx4dKSNtcMzTwbWfPFjpwLYLenh8A3Y
tFAAAW4ptlDr4uU3/vPKJ7sZ8eaRweXHVaPOrh/n4fHlN0T5JIG8fuaBH/59/eo66ubDIw1YpMMN
afUXm1jH+GW7+nX4LcVyhjqBCdh1+aw+q5+fZ0rn9Wkef65DOHWGJg8NpopRVTnX0j+PfFIKz5GT
Q/gXY+rveyxvh+J/DRFyq7Zlsx4m3UqNc+le9S/2uBbxuAxqaAPWerXPZ1vYxbsapV4WoERmvCrJ
6Chu59+O/zsTuIBuBxFoNIzoY5FZ1S9Gtw/uVt8qp15JA2HJrpGcRkqyXhUVkR/Zqh3P3yrpH+EP
AzZtP2hx4IlMGc0BcxcnMnsuZxonirUg82vakEZSFxaA73gusfwXukMqVD2wBXAJNqLiZW/ceo8y
KA/1Xe+kYVoxsxeEPDmVsXhZaTHUKoXyhRwrQV5TyWY8iA3FrozjKJ1mu4GqVNUA32Pn+ShoGr2N
Ca+/7mrAFbOx6maAHxdmw0bSj0RWhfJC2mP6Rz6QpV+wZegO3bgOIKdnBea0ZIfTMtvohEfbzgcr
CjLz7a6WWFMeVGlg+ODWOwWzAvsQ5UK3hf5hfTzUngvFiaPSVXoRg3duq81XgQgZUXMD5Z4cfs96
+wxjlcQEEZCz4eHnOwOruGecKsBA5KX3xGHv5IywUDFHh9RL7tUALw0L+0Mz4SY7DT1zNLDh9gmh
9jF3NRhxnbyym4Alt9fh/RttgQKSFcmSPCwhDkMxejWyRPqLVGmKzErLQVweHToA2Cvn99X40POu
mq43TC+6+37QK+DxMp0wCFDfMnxgpHIIgldb+Df9SDtw+jgPovVPxXn3I6NwqPDqZ8oRnYa0HItp
Olk1HT++lXPnKmDlVQ/XV7nbiM929T0QtCSDay8e6kbAdGZVkmF8/JK+IaV9tqrde6mukyA8cejp
SxW9lyH1Xnfdg8sbTiT7FKmuaSdqVk97nkRV0TWbtn7tn4YhRWr51U7ySvc/vcf3f32T0uf6B6yL
D3VMTdDDq5LiqzxFrpt2thKwgLglHk4Umk8RfWkct4/IuWQTxvdtcGVlqBwOoClqNMrLZqzi5bfl
Xf08fCJ9h20+pDVE2jCnvn2BL9kk05RXWQ4Pt6gw1DTlF3Lq7kcOzmSV78pAaW+Xm8aThDzZ2zTe
nZ1QG9Aqv6N9O1QknC9feBiy36+uylMb8s4Vwb//RDvadkVPhJL92A4Pj9XDj5S1wVaxkay9S08B
FlEJZ7Zo4cKK8CkM6FQ+/XxKqw6bjgVnqcqxgZCOjo5aTl0c+1mx6Yj8rgu3CkKQjMtT8HYr6MYV
GXgMgl5Dwn/Br5pZ6QRcmYph+R1YVm2xuHKxjn192Lqf4IRB3VV6zQMTpoy5wPt3Vzz0bhWupRXe
zdXLcNuQr8euXV0jCC9T7mZKz9JOJlyyEYinE7a+/JbSJ9te5RevbPmRXQS2ZttGqhI4odqLmBnP
+kGUkznt5FshsxfAvmkee6mfiFwp3VsQ0l12QoSXH6KBTNfWDf5EckAzDQ/oPutmsgFvb/D9+cyD
+fPfsR+evFsiPH8vs1U5OrmOCJRvWhESU73Ws2COpTyKMUf8BqCJPWKJvq1OddhvZkRufuDJihml
Ak/QeOoqh5KX5oA74JVSzawONLjQirpuz++cM4RvD73tPWGgYGGCUQ7SRyHSkZwV/X7nsHposPQB
6aATO77RdAos775/m1GyZn/1HBvpn+ty2+TdeutR8Za3c0FrTLQinW81LoQ+M4m31sNU1czgNoL9
MnX4zFfjE07jtMXv70fBt0/kIiqjyHKl8P0h5PBXuBXNCxmSsAclQeTSztHb906/omEXGzDQuqlC
UI6OxvwOynS/TuiX6y+Va92zw6/slGjA2OMqdS8wMG2lO4mfe118IQUaxiGHd9zPn3vuIvJOdlU+
zVuKd+XPrrJ1SL04q/Rf1lmseawZ4tOdiU2riQlaFR/FtSw9s0YX3aMYLxowOGR2P7jVhdIrz4CI
Ffyh6ywoxiqreYx5VhDj9Jknxs/x2ovs7RiXlJyrUI8YtB6vBdJDwVL1bTmMIb7jiRRcg9dcuhhr
OcWcIxxpi4kGIv12kGgD9hvB5ghCf7b1b9emwZBCuVNJjvbNc3MqKxQfvbT5Ccro0gPaHmem68iI
d0I1lul65V/N8WoebSq4uXkKW6hkGgJT85HW/13aucEKDBKhQ0aQoJtf187N4Njc93fDaCewKTzL
2gqUJYk8q10lsevtVoNIeticVGp4eHJrUVOF9cWrDCM72x4pRR71yNnw4FXJ95Ced9sQKlC+De7F
21Dd20o3V81NJ1raDcNl51EpcBg0ZCykf6lK60IFBwmZP0/avt0gITEx0VWqgVT4xl9H0YDRFQEs
S10QxdqmtvMwHnUb0wrArK2yQwiqvd3wPjpJIgmXV7LbwearcuLnsHyOVLCJ31fpXAerHEfpvvNC
7iQqYvsCxAPnLo2z7eMV4j/5zcwNjwcxczG8FUT1xM9mvpv7UGBoP+CAV/871zur/lReEK/1XMH/
aeHs/V36ieH5Z9VJ9lcDHqbGjioLr7D+S9jevYz2RlJHTTakQvY3iGyXO8AY5zK59+Q8cOWohmuf
7rGdGl9qLsDWaxhgIx0hwYBa/scploCrOYB1BCijDu6LrRrL5JlDVYpnaQSxZciaEbPngYjQrq/b
zxLsyW3Wuv9yAsUPxO0nRZ54KsCHzO+zm5rH6thIqJEKFCQ0Ny3W6WqmQDAPnIOUFDhBbaKlKBm+
8GMCdOsxtrt8Ai8S2V/HNl93TLrus/OSH/hpxIK6H1KqYsMNAEOhqje0FioGyj3lxdz1I4vVPNm5
N8T7TD7dtXgM2aHsNT/zaHbM2qZ+rzKce/EaI5sRX8aVa+a6LZbSleniWg6cauP1wME4McZyYgDv
c4cKZSkcVZOPecyXIzQbp9bxm10f8+G6/Ln24VoCyVeT+QwPuAAeLBzZTgpZncTgDoVokNGV04Qc
B5t6HQ89t2pFqrEmHOBb+oCr3/1n41P/RPMFfdlnXzzV78RAxs6xwg6uU98BSs4B38SfUE3FkTaD
xJKUiR15WWlTmpZv+XSWg1wj3J1Gc5mJUexXQZQsbqm3p53YWLko/2GyKiKmn4Zg+Y1gQMoHlKRg
0gB3v81vAUn2+c9GcG8zMqwwmJl9udBe68HC3leiVQPFwqe9rSOrZi9l+GayGaq92AGjgLSdnabA
3Wk/3r4Mbss4rERoR31avVaSDFFONUcLL41/j4OmISQs4iEm79Y6YeV9m5db5fCUCL3KpR2TGHiC
GruBixyr5EiBmEl2D81NwvEITXCO38YA+KppIXPmbSFUeQThyP3n78dw/Oddv1d2zTvegGX3zy2h
um49ZV0y9eqkeuEOXq/yIEHrtq3ElxI9ainUU4CRUb+8BpB61Eqmjdh1ztPs1Y1fORQ+zYSBXqK7
OLZhTmK4/mTzOFd0V11XRV63edMlheuRZXoUurSa146camBAYHSdKdvB7bhG4RNQB5h7UMedxX1+
CuCplHDFM5GSqoVj4ejZiWCrMavDMKH7JqtKakzYw7GRmhbk0EGdfw+HQry9a+5m2nIM1FeuDc8N
XEH7U88hKCMA/d1Id18nuqVa2Tk++auUAKGv3GFOCvWTIa9kQmOgxcRWC3TOK3i6V0Z1a2/YaLwC
N9tX4u3vI4sBiwws1CSWPwz9sfYirbKzkNYgGY0RE91ACLCqk48vZ0c3zXEWxPvxbSGkmE6CkzBH
dlbWjD9nEYEIx6qqYtOd/o+kM1tSVcnC8BMZoQwitzIj4IDzjaGWiiKKgIA8/flyn+jovug9VVmQ
udY/LiAOWFyq3Rt1HdFuxAb8UNsejhOz9IUiy+pmhwuSnttGXv4cDi3TqrBl4Y6mVw/T+qIix5kY
ZSdJsBquX4wlD1rbegEVY7xMZEOTEMx5+Qe3/doiu5+BrxLuThz/b9yfKw6cXne+oUE3nthO+EU6
6BZc00ItlJMETKH2w1UwYknI1IiZJAnE/FB3wJty28A4hjs9vHsDv+eTZ+qoF4xl7r9ljLucHepO
kCEs4gtemgKUPfFPfM2fTcWGc3ze6Pnrs1ySy0i9e7aUfaJp4jTAUMXHhdVj9fxXScTX9jCRMdHV
UhmIQ3jxii2LI7NxVBFoHg908Bsvx7JH4GmHR4eISAtREs6JdYdbFjEeyTRRvuydkd7RzExaK5It
/pQvMizIAWv5r2b258+gxf9Mj3PDjgld1IvpsFcxSJRH3qkvSRv8Ye6to6Zat9v4Obsv7odIJuuJ
VNlptmbisKugNiu8FQz04udGLhUfa7dj7EaeDqOFksZ/L/BxqEEfDVxqvTGDKKu3UeFD4gvvhyTV
LG7IZqmtzOkyvLmkamBensunr0MYiVkwcE73RA7A1qgegbOGAI2ja2cchxuUaUB4pEHA4PP27g4W
ryyjDtua1ow/8DscqqSJDQ2Cqbh88hVwgi8hLEK7zlFF7s5w8Y+8ucUV0z/wQMv3Ub7N9Zejl07l
mbIXDUkv7Is7eQa743GTrkUo8Xes78Dw+VuSsJ3KzA7/cEk6Gv4F3EEnBBlpR/WWy7Pvg6jJ05Ew
+KB8XspkC6YXjfkst4akp9+cyiXCC/bLwd9FGVJi6mdRpowTgY+QNC+6YKMu+FlsniD6tmyiQuDN
H5Abgmm3ZFd4zZCHDXB5w56LMBgcy6ylwZPaovdJWKYPi/tUBIUU3BHkkaNw0mhOoxLomqNx8Ss2
XXh5jssb6bDJRKHIPCVmG2kEAUIseWCOoLCNm5360eGi0GE22BKOA1VsEKdkUaFnysEITXBAfLhD
xTjeLGxGGcEXpGCYHLn0k6a4zmkrj1rv45A6S3CWBlnsdAGEh6tHOPxWqJqbmZAZ2e2acFo334y4
FN82u1IHwwBxMKcj1MaKXB6/R2Ej9l8BnwuiZG4B7icdO4YG6QNV4n00E2ey5EMJlVE/LJYZcYb4
Jikxfh95i1gWfJ2k69SVYJv5GpDHvh2VIMOKKc0t5z+RSX2ff0gtuE9e5Lr0FupCtTCgQoN5faLo
U6w0k89lOKP1cUwo37g13ujLiWUOi01KSOeGhHPnANYf3GTjxik4O/xpEGzamNRZL2X3bifv8L0a
zcqHCWDSbl58e5jBX6gl+buzfQIQD0F0YlVDesrM6kgem5S8l6mffC4klGFIlNmiEWNXhnzSXOlY
K8Zzh0wFqwnNzOofdAVdLoR85cv2rw72jI/RYIz1zGCkbqjJbPm7hlMl/sF0+Hg9uZ4ptnyebhci
h2QhLKdzEsIb3QZYBHJvNN9oghWi3wDAmAGHDqMoKuIq4DQRAWBSJDla3N/LVNappOI/sMU/zZJI
nYENyk8mSWui39vf96ias/0QPvvLLyfnL92IjykBCmSrgPIRwmR+9jXd3mkk+aptKnOa7neafXOZ
fcmHvospgPPvLM0r8sDgRIlPwTLuP01OlaYcJ3yOFdZ9aEhnsNAiZCS9BdrqV/yIkZF84JpQ/8cE
CQmrWgsmijcR5piI5yqQg7v7XGrn5jhySvH+3awcjcIEvy6hsLSOzuCkyRGU7TIiYBTpZutxHPPY
IQSJQzI3SLnxeDsr0FAmVa64zEx5LZSQDDso4Wlld1PAgW7am8isPc+QMBDmmHRRXkQSwteq6STq
pveNAA69bPqyqAknM4Ybz6QscD2at+jlR3wOWAWZqW7k9PTJNf0SF/Oi8I3CPkwCM04HiNsDmQi/
KwacGUXVCmGON6ZDAhBv0SMozgwA8pIbVGOlB1YjBZM8P35QcKMqMRgMIeDztVtToXpqBF3/fhtP
DE41UCEB7sRh7cDWs/AW4iN2HHly3ye4KVtfmQ1nzQy5BMMs5ufGHpoXTLgEpFESRPNqEqfEEeB1
iVR3QNl7esFjM9yNli8Xck6KP5TXfz36MeB8GDtkmmLbf3D+kszgyXtFipgI+0bORLrvHEk0u7Mi
UuNhYIr18EyhwN0oZ6C79Il3x4+XeYgy8CFzLpXRgYTd6d1P8ILnVv0b0wEbIk4bw+2TUfuLDl9W
VCZGodh21eDtkwginnQqZBQGqOffD9YjElarf84qGTMzBcj4nkm8f5g/8qPrzW1exMWU45TxEG3b
uEBFeLMm7Ho3xP6VzTXIwT8igQ42mRt4nXIZgpXbOsktxLNfETqwJQNKMCCIPNv7Ud6SamHhGbpb
6kS1uRTKjjwQOi3sl2oNuOjPHIuFlx3TY3tG4nNzKNU0xWWARBA+kFwAsoPcOwT5nmsAryF3w2vV
bCSSsXcAIGKe56LzFLDxZHxUIBgfk3ohyu2ecyh+lqcS3AJx6pv5koZBJJUXvtj18GNInSG09Uid
eyYwl9h+V1pt5z1DI6ZmctvLbn/Vv9xJVmb/vxNeZQ7LuGqskep8egY1IHRWQJ5v0cJHEsewZnSp
wXmMq2QwIeH2uzp4KkzOlDkC6Y7uZj+ziu/E2O15n/WR/XU09wAZNeNm4MigiOnYjwpTcVDxEunC
B5f5/RDhuEHL4Zegzo/7ASwA4duBMEBW7blFJFYt1jy0rys+G4Od4fqLB2EpWKesNNF9ljO253EK
wYsG9th15JnScfnzvqiHXha+d/KvUOIA9r78X+6i8lRsNGHASmtC8vnGpqDSQkRqdet0p5NxMdOu
uV+taKafq9BOSzilXUki1izzOJhV1M2wtzqrIfRiMGtPxYacazCyyu//1cJon3ps3hCDzBYlPSa8
LsGQ+Pwt/Ocn6OiJ5vvycrf2ZVA1n38AQF4UtwL6UWZmA/Cnf7L/2w7mUvyb1STaBC/0s9bIbCcZ
Ni+uZ8QdsMc3730GVgSsA18FwcNJ9Jv9/tKAsjqROU7eK+k+aPK4BfiggYZczMkeB6m6JWcZoW9m
YMTc0GMS3TCGUx+z1SXCOXE+C92tgPwGhMOayrb0tEtrKVvabxrcBryluLkZ8X6Tg0ScLKO8z9RC
JlQ6fbhMeSbgOd70Yv1cCwyP/HNSocBj0MENLByl/4ynIrCQmnaAWBRBAqGmBFafUeHOTQuyipB2
W9l5EKYuXnhTx3U4J+WfkXrWXDu7DsgW1nn5Mnd0LLw74c6kt3BIw2v/IDM4rTp6pW3S4xwdmcwJ
KS7g7Ktx4Tx5BSFPEz8zV82feqn2nWx3YM94pphy4ocFn52ee0IiDFb7m/z1nez68l7L8tgx6RvS
/DdHnEfX0CK5oDzlLQ2Bn5j3+diAvvhehhHh4KufWcB2vGe4Ch1szzhCuJK0mKJNp4th/Z2nhVQd
sbPNlmhMKhuNB5I0dlhsdIyqhJCAjkxhwChUYgYDRDIHmORhcO9T3lpe1icJuxQ7oEvBjcqDsk2W
WK6NQ5RtgC2ZGs30DIJDTMAnKGkvonLkM+0szuU7IrveJZ8MXwQUdaeRiTQF9bhGddBonK8AjIBI
0fjSEO8halEQePwE/c/RNUBCvUJm5v4mORkE7Ft3+3l5n2J4rp8NARyAaPrQYKOBCADBAoeiGk3B
SrsMcDrC2fhvdAFghO6/r86HXEZBQMg7+y4odEZkk1NHkGhsmhvime3PkqQS+CE0QaScvG1SrQnD
ru+GfGSht/qI/q8y8eiE10NZCfc3xly2eRjy94e3QTZ+NjYugaZDR5HBTiw6RlyG1pjAVKM55ajw
eCheKxR+B4X+cSV46YaWmdVaUix1LrBu8fG/2VupaIbPJRgbnC7sXe9/3FqrIb/4tHjuRNs4zrYS
QFw1UfoMI1pcfk6BcWpwfgZ9Icejb0fefSekBWljBSUgeV0u9WDzwq8Ar/s2GlGyNkmz8LC125xi
oiqOlDeC1fFFkLHOsaac/sXM+CzmxCP+TkLdQ84nwsIejVF9bPntXIWKLqcAzUvAZSZ6qmZM5Cx0
JwO/cUxINv/apBRFXQfCFPpmD8X1CZHMsuEmt6sLpRQYw59kHBEcx86PDu8OZUEw04anImKBDnmJ
iTXHCY1gDqwRhRFt624X/kQ0Y0AGM9Va2lGAfyJjCbEWhwePBs33F/bIisB5eDRCa4i4JaJ6X/Ha
oT9iiy/MOgBuIMMZDV1v0s7KCdJ3iaMC2xla54uw/gNq6h6KOZfUCTJICRKa0UdgvF3xp9m+Hchf
OkxEymYvKICmp43fmXkg/RjMCB4mmeM9b90hvRcDV+Z9etjJ+UnQyV8966+AoZedp+ckmfeNP/rv
yASflxuRJo5m1sWFwyT+wMT2C7XUSP08JZxVm+hsLNklx4B+4sYtaW9mQ3x5Ej8pzHjkRRTcnDf4
OTz7q8eWTltklp60HhooBKaY0gd7hhKSQT6kGj7HJxLJCivZChztVoi7vYY4mX9WnxCHMVAI2nr8
QOBnpYNa02lw/k67QLcP68cOKIEhcvVeggwxQfCz7FHMJZwnROTZoocAfd97mY8jGG3mHCZWQrRo
BejzjPEdayYBnw523+WIzC4TaSL899CoLoUPjsrYS5SDz8nTot9BhV0LTDfsB2lp1msQZhYzdonE
yU02lYcB44LoGFjpM5VXqDiwaCQoIcsTz2FmINwKgV9ACprJCKVxFcmXcioFRCDt39PXSpvFBOCG
KBlN/W0IG0EaQ5uhbkTQPaA2N3z6RchA0TI2gsyX/DgYWdh+YORnrN3mMIQrWGnM6jlSSfDF1awg
A2cQVSJv3eycTd+sX+aBdB0YMP78aNK1Y2BzJPuME/GuAHb77D5kgfABaH53lHVruMnQDwjVp8oL
NhEVzqMN1w/PadMDC4V2D+oPEohy4NAY7ADz3skFexDuR0vUDrp9jIgi7gstqwiuLAjJkLjRFBAf
VOpGAg2HBD+sLeAnOtOFXOOzAYEp3S+Pk2bzA/t33owM2mcOEbmKUJGzYYR1Zp2O/5QJMi+q3yI0
mzE547EeECgg3mG+Qk7jYUnUOWJdnDwojGN5J5THLCcEX/vYCKz7FG8F52JzytAb8g7NRMYKsQE/
AGDdaNZvlDxnKA6WJVoQRL7ffXYfeR98vBYCqMr4a20eq7EEp12jVvlsSJ/Y3U5QYIMs+LFL6+N8
W2+fHk5LlxBOtD6maCq4WZ2Lefk27kcvkoe76XD12iLufFtzIrXcTweYqi2zE4AQtBih/03O7IWf
zMx77EqTAVmzXLnt9gN1RPYLvEk+w6UPV78b8AIAhENC+I+QyXPK73lfS2gVdBk45nZ1ALzG+WmB
STGVjKzcES1l12rOScmrnDL3jE73bRtiYvZKemZKWwMPn7d+fzuaEt/xYP4ZWBlJrhx8MQw28ip6
Wx7hoaAV6WkN7cO2WINhokgvODYT0fmCYPp+6i80Ol34oo8SNAbVWeNduxDNAoh6BXOM6WSn4AzB
BNkTIuPsdD89sKJruEknP9XnFyicTuwb+EysA2iwvSGu4gqkumkA+osRriJYQTN/V5Ie/Y/FRksn
R0ko3td6Be/rA+WHENmI9B2ZeMCeIRN5TErw/Ot8F0SXsPswGFMdooDgobSmikP944QdRUyabmkR
8uZ9eZUc1iu34eShVO/yctqwEmUFPZQ2NTBeJC9LUV3X/bEe+BJR56QCuuh2MT/ManLU6F5CsZCd
CnG0S4467ewvER+8F5bgqC7yDIQF7PEGAvlXEBwL68tkFqYRml0BTnND+YeI61PEkojANjGNwo/y
HdPFwVGUokoP50k4mCEFPZJ4Ti1iufFxyxloMhlek/A2srOJODd+G5DOW6x6ZMIF9cEfFK5Wkcln
ZJopK9avGNdIMu3PkQcHV2OmkuXL10EAX/ayoOw+R/mMVoE6MRJQeH1VG2SCEL08+PKTAlvMRHYR
0xKMOBKN1H/EBzweSCXN11TfKMr4vW/C+wTbasKnIYKaUwvEydOBBGQT0ywZM44oTkHTZ/XhzU/d
mAhLQKKHJ+3vG8QjD8RaI2dgdm61eYcoyWaDZAwoxkciwhHx3uac4n/kKCDsc0A4AXbtagZkFQEx
jHw1GLjojW57WOygWxJTyFbMdUvon/lcPgBxKqiFwbQXl2PNbaFYu2VFfDo/NS6jgQnaAysIG4tI
zv+SR8AwELcbEezIXEtqYeY8NyVjivNe9cDrFvxWEUBIaJiFGI6CKkx9lAI1Ox0Rv4ic6E0H5kEg
NnCgAKkY6AyIUfhvdgpMx8Cmol5c8jtGbR9G9V/go5Gda0YW/rMHs+a5Pzjf6OvUdLH0tkyGol1F
ot7QqGHawGscts4opY3h4AlsQgImKOfNXrEIW8TWBD6GIIXZAlrdJnuc9pq3yJg0eF0IASKJm2i5
kfewVRGEdgsxbo5p0HAJSFgMPY45ApAKkpFkkpa1aR304sOcL1UQ9yoRjQ+bpWVOWGogOv7a5Wv3
tJEzwkMQsgQCxl4vQqgA5EkQw3pbC4BXszV7xDPwdrkooNWDH9M/6ab3+ZLK1szYg0TNZNeu0Utu
snnO2WIyeOjbmnpIxpkhf7v5IAgMc3TugZ8klCctlfWBUBSJ7Le3j/03GA6c3rTd9lp7NEcpRy8L
5z+OXPqPEHgmnA8/grQa/hdmZChECTt8ilbuPbx0LT6rzL3jkCINHP2Jg8dXLEaEcUo05FhCEkvz
QemKWoWeiOSilAq4MzGZNqg1EP2v0WGBYIZoIp5ibZstGkBxUepYOkST4EN+LdVzeQUmN8Eukh13
2RS4Nw07Itcrj0f2wBOkx4qfRViUOdE+R6Yu/qHvmgsjXfR4JEaMo5g8XAhYC6B8k4S4OQXdiQCQ
NdBKt8htUKkLFpHMf3xDTUyEI/QHIjL572C8mJlWaKUBWvBOve0SlELcDNwtNlQHdw7z8s99OcMI
IYmBk5VVhx3RawO+mCrAIN0rBSpKiqLXHKtl87EHS3CxzgMG3XQTdVLHXG0DFAs/q/By0jtA8jRS
MXiEXrNfCBSUT+upyKSGbl63Hqv1tkfaPD8xwJUYWRMqg8LONr0J6C4Y5pPEVM4vZmmYUDfHtPI1
CPUFJAVld1+DMf8JtLPYOzmHoiYiQIxUpT6nT0QGrE7uMUgbjJmIO6VvAy1PCG6keP34y0DTCac7
UEnu/qasuweieO9AHBwtoNQb5aLg0KHOkniobW12Jq/kildfDZ4zfasw1gaHG1A0Kap0j3t50Ae3
YE1vtylcMDgHpdLT/PyDQaBvyal0Xo0i+JH4ms3VUz2RF+WuBoSJFLgAziPzI4IUsa2h36+4twGR
M+vjJa7mqPOvkDPTEJuYOeYxbo1rTzMOfPvzw/J1uofEpk/42l4VJgbjMzS7kQC+VdhtRCRMcb4C
V4c+JVsMW+qjfoTKHEjwBVXjKlUDjYwFLoCB2YQ6ApfDPF2onFVX0XEE32yz3z/hpmI+5gpEZmSA
16IbeIOE0CRpssByww4jGrV4EVltEPNwVMyaoxiiSMOYH0KhQOHNQg9AWqE8pdX+eHCaBdO4USBx
4rHh1qwYdPxRic2e6rg3cQLpaUQ6hZ+bKjql4+dpjj42U0TX2ukVYo2WaDbtrzGcw7eDq77hWXU+
eC1OYdGIevOKm/NeQ0nWN/h0SNT0+FyK717mvqDIZJGA3ahbAr9TFh6wbO9HTTU7BWkQavyx1rcT
wBE5/j7p6AHfrGqXmtE7kefGe5oetakWc0rKUykU5SiCHSvRGQ5Xd0oRMBMjSd6o9CCDcr0EEc1I
07++dYOUJGyGBr+bQIHMGWrGKKwCgU1CwC9y7uf0ylUp8+X0rZInu5pCojraIjlJf4kZ/oxEF7qw
Bxqv4eR2LqeJyIprTlRSo7fFgrOjFSpDvclF1Kdo8sFS0DPlXWqm2CjQN5vr4Yom5NkXkwr4EC87
jPtE3qFqWiEzQz6yT89IdQ8mfOBjLIh+eXmFHHNaH5nM/+KNKKEnug2/aN/TLbM1KZE5hm68EMjc
wGy2gEtfTwk+tQFMgv1+jYe2zOxyiR7kqzsK+8M1m+KW5uXXpw/J1G50qhDwRb+LyEwbqnaLHx9X
P7dzs3gzunSkYQzHTDYs0hh2YU4gPkigABNqCE1Mgj/R4RIXoZjb3gh6ntZ72sRsQvpFccG6yU77
EENCiAFfYA/yysEiKvEZzGmUdgDQMMRoyAXCOxpWfMtunlpVSJc2uUIElMTPqPTSFghIYlsZjcEE
AG5+E2RQHnJH5hnObkteKObXFrl5hX/YIOS7omFHLAAsG+h+x/FMERW+ABv/duJ3QAxshGhb+Ufe
Qd9WAtJooeeG0wFK+sLlETPeO/UqY+f5eMQFe2+Eir+YpRrYmfNnRaoI8ya3FU2045pmzVuMKQt8
9oNiJXGxKlBwSRTxjyHG1qhmbWLwszuQX4n8HGmwiVj65aCqCWoeqmaTr2g+FpnCri/ZfZTB+hXA
7IjVBwg7WxII6DVnVqyo8BXsaif5QoE6ZbH/MvzGuAzChJUVq4vgDPqn178yEd6lsHXeNNUrNikM
4t+iO42r6IGtV19XENDdcKzheJ+RCDHHQib6rw9HRLI/p0ZzyJKRpzb5+xucWiGsNgs7WcJ9nlLA
TCtf4LHmuWf38UHjfBxL8rW/5QilQgxPP+11PS+dDsLmn4b57w6BSmAju6xETVnClnQj1JlnHxEI
OPghVmLNKVCLUHNEFWt6bGiXoa3V5bcZ4GNkR2p/zHyiANN721iLuNjNHOgXiUKIqtOhFNWozuwE
qFR614aHorGRbG8JxZh8Z+3A+3jvQIXRPQCLfmw1Bab6uunpeypP3O3onkJobs4AEUI6Am0litpv
WHHp8PK4hcgb3zc+0jD7PRdHa22zzKIcgVkUSaeiOJaCe5KQEwtRMAIQcQwpcx1MhOf8wV8oU5CO
Xi9Bv5X7Kd8p+HhlEiuD0l80wiSc8D/rObtNWq4Ajh1nBMDj3d2vMyAotoB8jrvTw2RGg3gZbKBg
nrRHZS6dS656AgbicxuQap7YDxLeaYjma0dmH4ixsXW1aDR7O/m/wt/WLHb1tPN6W80dwPt7v7UG
1VUu8l21TAgcAt/d31z8nZy8eJvzbbamvs0lP9L5XhGUG919nZJsg1xbAHH4RcDkawoUXysAHLoX
ur/K3j+mdMGa6YT6EpFNdCd36RHIf1g1RRetg7Fq+ggG3v0k7WlVjr9rZa74xfJpHmboBCQYtMvz
btfua0KgljQrxEQNECdvmtXdh7svqA1LLQLxFBOHhKFHmWCZX9OGaZX1sRAugsKGcQVTwEthVJPE
Zvfi2y7hmkchmrozHnCi19NJ5Q0YG5gtPqh3hOgJwrhF7pzs2QR17rAX+Pm/HhFgX1SBOSIw8cN9
W8jFbZAGNoIFP/KBDXnxqqwCJBE7MIVOzCQ2HsYu/kzIhTdZE0V67pVbwkPDcf/aLWnpm2E6xzR6
sCCGVXrMZ0RhuDzkzYnrRvcKB6EhlXk0ivMKOTIAMyUiE8iZ9wh64g6s9IVn7OO0QXOINABKwm7t
3xUZH3KNOijQo4WoUPB4kqLRjNXabdCfb+pw6JIx7r05yIkQBafGMvJI3PZtDN08wtLnAhaNWJ39
J8wLf0SkeOR7Fd9fe8UpxOcJkT8HvrNJ/QS451IhdPgCTgNcgiVz/HRfVuJz0sNSAWe97SeQDmWm
EK1zhGvULkr+CGSG50mfcdBzPo46E8Ep1QXlNN8DhXzFpyAtQElDbUqTHbCD0DTTFDSXQjhULja+
p9JtTi8OngbVEvGmRWr9xNd9s1+XLvxMYTwqOut7QnA/4NcA45TUOExgbpCmHiIJoL3Hv9ujdESK
Oj6GCzu7oD2iu/1DMk1TC1CCbn6JBoH/APUD3Sv9OcoHunhldL1UPtC+83G5ZTHpCv2PSl3NyEro
AJQW9NQCX4vXHMMxSQEo9Qb8WeN+fCx7UzKRfHkmjx9LZF0H50TIvY3+h2gJKkCbH9o6ZiWdMMk6
aKgD3+vcrDACUf9CNiP8ef0HCoNCgtClzigX/acjo2nlYePCXCDTaDPUaPrBB5M87BNA6jsLbH/d
CsCW1KL1kHEUxkp8nEqYEpf2mBXBtrQkLCr5pdyMaEAFV+DDz06E89BuIE4VCUwqfHLcHByIRtIM
cQojZ5ixsEsckgNKZ4aLoY7Qr3FfxmHzM19rYCsMbEIoqU1lDCv/5ityzF77V2HUw/HI5sdOgEOI
pIoIe8SgLIKieFrhm0DeM4yLKwbEtPCIrLhKzMwf6ko8fpcy/dlCIlTBpPZCvFV3frYv7ne2IzRg
7BLoAekPFxTbA40CcJKtUg2GxMlTBQqWcywjaTVhqf0W4R15BtlGR5X+wHbC8S0qeA1wWyqaZLgQ
PcgRP7E8iv4+zpjx388Z7bNre6aWfJYEGgmS6y/q1T0KgN5zh4kdrgJKYnlf9BjZRKzngBNuk8SY
js2Ro6iQz3y4gvjBquziMB3ZygnjzeTtvs6IhHMScICMw5K63ZxtCLQvALlnY+NpBO9/XSQX9iJE
VbvA9MFfzpZJH53RbETVPFGNqwObJ3vEG1dCncO5lDCpQfL3XB5Ctif0NPPf9TmrYMId/Wcj3SXz
gocOwcEVbABgCAbvyp5RUSK7/uHQxgbe63sgwCp3k0ifI0SoO95AXRmb1l+mEH3N5OPljQlr3WBQ
ESgoJCgzGGpXhX1IH9/g3ZHAnF8EcjP7rLs5NPwdySJbaZA/zfRmqejFWf4RqTI8BijzkAmXEO40
J1GqsqoXPUf2ZcPCkteFL+gTUt7A62Wg2acl/jGeiIHPI4ON9QsNgZguyrndmDWImkaQWhyL4y/o
lwjozaFgxkQZDnOR8SWvl2eFw74FFuCBECXyDZ1+6DtGnMF+u//YwHnbr9dCsHF1oA2XmF5QdQCI
Zgg0Lp/ptzIwfuN1bgoL38gjbGCPUSP84bKhKwZu/TAZXOpVsh9FDx9vtSzKFNnZndsu2w3LOTNb
3hKcZ+lXsSrwk588+ORsRBB75K+NxdkpuTIGLyZUMtktxZWQ3XKBweohSMcHKpkyA0hj9s9USvBw
kD/i9Jbvg1Fw4DmPPeRc/I2l2rid1Uu2UzsjGdo9GAeRm9Xd7C6UTr/O5I6CQ/WhZzJT45i+89q1
wlBOfXpxgffDhAfR0UJ1OZj1+HkRFrTJpn3d5v/GfLYkJse8bVUizeyavRmQcc08eitdbeD86H13
FZT3iV/4PUdH/sHt8vThyFesv7CbUtw/sxMwSXMo+hBQAw5ZCH8AccTt/mHbT5ABg7cPDPIHF/ml
ezCRRmeOCYiN6BZ8Td3p+cXiuTgQhzXgT8g+ksiFtjj8JRvyY5QpiVnH1iHBjMG3Xb97YSmN0Yd4
7eLDVUfbx6K3egOz/OBsVKY+s6Ulm9tsmWyYqahKGpoSYr/rcXcHPGNtwVsTyD9TmUmq0aiGqtnD
ZTfX9nD0LDfLJ1c5vpI/FXGUFjZnEgT+RaO1eBps2UEF0rdVh8MMB/HnxBaWnoguFy0czYT7UTAN
sKQzyVV4CuzbcoTTu0/2FyYE8xlyIeUrBmd/ZN1Ptw1XB+3iNyylF5JbjI4/yvONt7Qw+iwtJ9iH
L68M6+LuxeWJiHqhLAgjR2GSxnDtjPcETJCVtEJ38VzhtyXe5HMnQ+gXd2gXuOAv710NR08jDa59
EfkmPzyWtpdmDnGOt0hmkJkI3gShVA6j5gLv47ZTuB3C8sRsk02flEdmhM4AdTCFROXAIrfUx67z
Xj+DTw7iyaoRvy14j37EIv9xW5x8TFVxN4R/pmPrQUFvYUJVnNJNz6a5UbhRDtzrDx4uIV7me9V2
dxsboM9QamWI9KHMoX1XpMXc/nTCR41XLsy+SG3uphSQeLEiCI1gj2X2166fbt98REBKHYwmaRIP
jqcYD+6dPCe23XLad5koKhGYKbOtBZ/J58QOsMts3AseEBOg/0V7CHepy0ntHJn1Qkj+FKKZryWs
nQ+vKw4GIiE4vyR86ZrVJ8ngOUE21KMuujcuTvXmEYNEO0TmGtqxiRl2dD5SUjuNDcwcuMBF+4gE
y5s1g1d92qpKtwqlMMd8UR2BDPire+hUEH4cFvHm8Adkv0J04w/JYfwrFxl9Y8R7LEFLQU2RsznJ
kg4P8O7EvJRmg/SEIDrsG8pkYL0DTnBUher+Z9M6iz+lXSvbjPC5RuBqOue6wetFJzhTQtxbJ5uO
9qDxv82dRz6BQjmnuqNhIk4mBPcwAUJSitHwXyR/xWrL2f0L2r2oGGSfkOOKEjoJBzHAhRbfcRrn
zHIkW0BUkdn2qq1qYDcy1yAGnrEFm7OQo7tTbarT65QjLP56Y4hP52ErDOOcbeiMQMWC0bTnVBzo
a3ZDNkIuSpIukgj0kGw2r2wEugwgz9lyOqwHqC1n31BkkRPGj5mQpyrWIAsIJmgR+RNuv86sxJQ8
ikGcJhxMUqdP3SGXxWMCojMemrfVyCTw3uHTHNeX1hkYZ8W7raTl9zycVmsEKPALX4cqp0vnkErp
kg/T8hOPGsAIvpDfvlsOlhpZqvhLqdOhHtf7ht3pu6r+aGr4tmYTPeD2U8q6aiZ5No7l0ENuS7rB
u4YoomptpU40zAAb8mssCYnWhPjoBM6ihAnsXOZuf2ATNmp+Vt+wdITCuWHicjMkpoi2X51JlJxE
KN8J3qJGyLtp3SR+h3QlGpqbakY+FTpWQscO3m3+5SFd/ZDoWSr/B14OD/31IR8/KHIbCMnG5DkF
WuaDpp+LUHI+gIN53/Ml0jnPAApN9F01cNtHOqwtBOwy34tdzFIX041MdPkH5Xe56jzU1Og2QM7r
5UvA6S/CV4+sbc2+Cx6kRH0h1irJGmx+9EirwWdRLuQJuugSVW7h8RcyeZLMcizXvakaUyK6ePtU
/Yn8WjTTZ4qjv+7pNnkfm8ZU4xQ+UkYQ/pk8NWvgJXTdZIsOAgDfDdc/BBiMUO9f0F9lDkkTwAoV
E2qK0ZWrsmHPHYjvLkgXfZ/zjZxy2JwJdpN0kbna5BVnjhoNIjlkatKQfFVojaYlaqD6Wlzf28e1
sb9/Ak4K7h5yYAi6qNrUk9ZtwoOpUU4wrtHPD3CxhTwG/PyJaJM8p52XWyH3ZRjlcRotB5G6b7Yg
Wsw2yO5J0eYfSk6ljKYs89BEKrRoKd7BZIs2UoOSiOg5IRLF+/3p6rwQSkbRLve4atYPBCfqz1pK
FEHTJY+uk9rUV8VVC8HyEE7SxISCeLR9CEIWdbHHx4IYnjaqXm4xJ5cER82YcNZMnmhScV58rTag
6o43SjdKU9oOp7nV7GojWQsT0IdkCbLujY1u8axploYcjUCVRcI9OBGXbG7pc7yujg7S+j5zvzoj
Ik7JWwUpPxUTiulATd8WivQQq7GgNWwCanjXSaTiWb6BPb6FyYK0jkOMN5mpD8jQ+O5qv/M7jshY
a0Vn2XBofSnt3Y0CbvcDO8akdyGSUfEqSNP6pEVypEaawSBg0C+FBaKa9L0CIHY6ipXxomcgpK+m
NzqxdZ4B2cYWiuEOACAg+J4mp9pVGloL6T9QvIz3kbUIZvhmIRyH0yeQj76zmqthCHlvKtObJ/Ev
i1pn/hoTkbVfuPfVlEdhvLgHvH0j5peWtJCPqQOXjQJU+HM0346+UJYbYe4RwlH7EHfUGU8/SLp1
AcUOY5WCm85oANqwi9g8mBW/Lx4G2qLAoYbKsb/llvydDxxZ83wCWrOiMVExlb9bQKbDun/GBSSa
cO50rL/9rprxLnCW8NNTzNo6g9tYz01VTBTZHC5TzJx/yQkGI2H+0gzlZuZXlfb01irea33PY/Yi
YcOhEUvBSz6MGdNnCJfILEWPO0Pj+jwSEXRsrweQRCAJnhHAQ9bFBWk+5Fu01MfOqoiCrgAHHtP2
07lvxBWg+0hjR6CIX49c1YjM2/6UUdC67Ufeb1dP8KTMavfw92J8WqW+hgsDTnwtWQBQrmrJDmNk
EhE1EPCj+Pva0pl30UGEGOaWMrtdEGrqN45dGmqjcj30CeyD5x+ZtUHop8enxzvYLQZ4BVE5c2fw
nihegVUbZ1K6SpLxMmvHSXzwcny22bJeQ6AaNcd5SWnlk3JDmbkmrH9menDvCOO2iteLehYL3HiF
yX51kN3B2yZNqFPYUUyse+g2pP2PuAqCELJNmdgMMjfU5i8XqBPdxBxEyCfVqsRhOTq1kXr8zPQX
RtQsJoEO1eJzhcCW0QL6FqWm2BJ2w0j32lD0yDL1lafejtyDIXkWP9HHy76ge0g1mN5Q0gO5G7nP
oOYq4ofU0BOBGBeL5wK4mrg8eckJ63xPr9RKc2TzYAfvgr2Ab8YvkYgPwaAwo/1H0pktqYpta/iJ
jEAakVvpQRDs9YawSRU7FJXu6eubqy7OjrNr11ppKs45xt/yS0AtMrO9pshqhIi7t5WcgtAqsghp
3HrMUWQK9VVnVymxoui5enMDf1c7xbben2ENv1s15oJ0sHiEKJcLhJ+1x5z2mAw9Uom7aLAnppNR
llCpq6txaXEis+iJdLY+W8mTzACYhHb8ZjwG3LAGjEc3kkheZNfeZj3iIq14MHstHxgX3z4kI6p+
DEsM/h5ir/ce+I63nqQUHHGTWoDPHyDZLQ57/LzJDZ2ADVL0RCoM/ChsOwxTfmVA+mIhAoxQsLQh
zCjRTPyY41dX5JcZHj2kNVgLmV3desXniV3Hau6cmBbuUu8M8g+E/H/pfO1fF91G25Ag4wl7AhwQ
s651Ywv1sXSCN/BrX0bYsj4WS5aDHJdoNgcdIvrFkJypcT5X3Ht4JozlIiIzBnNW+sxpMDi65f6C
VCIuDKGdD3ssSKNOJ3woh0t5OsSd5QLiYbbU+i5z5A+wYjsY3wvrV4/yBQGj2aYMc92uv5aE5ogX
MsFL1WrWOeUbVYKkMG3Ne0hRuFqOFyrh2NOm57G+rdhPsOC6A94wetPjbKK/ON1aIqjH+A6eU81l
uPc4W/ix4/OG9d7Vdc60GIZubaTqROcLDDSdVnYlwralNVub7t6XnzU3y4X+r9wHwcjHIKh8xwAm
3zRPijcae0rC4vsbQx1Fzd+Zkuq9FD7YuOT91239/Mj6K63frI0D3tSCx0WdsGuYDVGR4DmNjYba
JX/D7WyZ9Ocz2TM3iK1nAM8Qt+MvLakWi3AvMragDDmB94zhKHIBkFFKTQgh76fl3dLiAUYH3nLG
tu4VXFC73ifdqtyfXckvkMK4RU2/OvpXVB0RLoUtPbiMHVT9cfDkUa5ahO9BoWVWdzU51zW7WP82
BGd9xZS8/zAWN4hoX7NzUD59hj+7CJ4WUYxV6RpkF5oCgEduQMfi273dbUP17opNm82i/sOd8q96
GN3SzxXGssm/Ygrdawm4AGfjf70FbZNihyEAgZApn/h/QM8soJxtcCqPzbye6nsxLeMwcG8IL3nn
VxQg4k0MwS5hB2izdykaIKmnWX0/Jkasljoe+8xy7ncivRPMSZ7w3A1nuWr3MVNKqJaZa4kQIDCH
icHPcdziVdjy6L2JJZnytag3A+ofI4oA4SWEg/Ccvmh4Oos6t4Fqift2PDzCbzzW9xVJZRg05zDf
0Wt5nSLOxgKNlJ80hKC/Vaa0KQKGsWbBbV1MOmleQmVxmTCrUfswuqk2nzFPmVmuXh4/eYzVF3HU
uPbJO5gyltPGXp/0ybsV9k0U5YsnZKhxlEhQYqrFSmIRgjzkqJmRRh6QyMY0xpMePcbSGgj2B8/a
mffTl2fu7oFl9X9WiUsNypsBNj4nLEaCfaVRAxVwPCg9dnziHEChD83ukwDystNW3Lcc0azQFPF8
AOXzmVA1GBbUkcvyfrMW91hJOxbZAjYa0jPD3+TxUkWSJtgmAWNDOnNs6Z86PIRSuLqQpw+fqLSM
DIrhvyOTNGfJIumy3gM+h2I4k8bYgVLO5zuhAzUZK4hdOZqfrjE/gxBCFlo3gnvPXHiOWt7MiwKc
kaHsJucJLOHFftwsOhU3O1T3BfkPzbC4SYiWX6GWFk4Kk22alns61rC9XLbXSCoCMJYPBAdjK+hu
zxuyR74RTtKWfmq9h6PYu5hB5V+sI3NUPr5Ql1MTPfM9PXfPJYaE1ulObOg5Vj64mjNm3x4sggKJ
DmaDIUIPbpsBMwUTqPddEsv5ihsC1nIEoSYSbkHdolZaVX/FrN1LexKHeN3l3z0Vl3Mr+hThKLf0
LITosExZ6McH+2fAtYlHIIIP+mBaQmTcrQfplVv16vHpAgaczTIFPtWXD3CVByOadOBoIbJHXvPs
oADlJwA9C+ifKY1FylEnTxKnKT8dP47kAQRKhIbb1pfVVA9UUEyMAjwZN+LmfpMPHkvsgcgeuQKu
LjIs/WejIYa/AKVHJTCD6Wom4h4D9ECqi4SQCdd+21xyTuWgiL4uzjNVmB5UUVr7Myuic+X47CAO
zSfc7iH2LaekdPNbmt+09i+oV6/QOYjkhzOCTJyKcleShrmmHbwwogfYyROgGRilK1J36MUGkZgg
D8A74s/pAq6JirlLjDna6mpgDlY4TG6m0ogJhHd24MBiWJAmRAeNi3GNbAKYV/YaDAz7j/fRcfeh
5VWBpPnAlxeCHPgZ6yxCjPNm+WZK0a0+8Q+6CXWEWplxgMgL3h9CgiHv9E1vrswRAt9O3PJoUvoA
+LJVXYQHRmilOPlvorDiQiMWEpHO7w4vv7EyskkqahRcDJAsWRgG5qTxEC4kuILHC9E+NINYWyu8
ES9h7CtSZXw/Xo+DoBnnjKsZ2xk1Hskbeeo77lhL19fkNpp1Zn/JydHZnEEuQvwyKvEAW/rbVIj0
HA896gJWfWDkSRjSp3foyETLtsZEX6sB/k+clqjekfRqF3qhR/wumM0PKg8J0hy2KuxsqEfCCpny
/m0TXIu8ue/3MfHjf5JW+MKii/u2KzLoMmZ5CEnvxG8f47Hh24qi+FiPGmA/LERzWFH0NJxffO8Q
r3QoNmSEesWKZ0xIri6A6OCTC0EiMZbhKnQYDwmFQZLo47KYDUDa0QPP0djvkUGYRF9G7USe1YcL
6BgRsrvvFixz9YFp7Lb5GsvBo0/kKPESAtPzyQUc3VhaN7JfmbEcZsxEXxuvE3XJOCJYwiKCHYiq
uUFetBgNS5bJKxtSDC8Akon1BjSJ83Jzi8DeCeTi6UCf8bLZ3uLzNtsMfKqAGXPmxFgG/aCFKyOK
8DGPg3vwZT4XcXAClc0Iq2SA85HnvhgQ+ZfHam8U3cctPFaoHBvILW4QxFp0r5G3s1D2wC0eWjgW
DL9cyX4/Zbh7rGtHCx5E5cSYMrGjUfbH71S4t+AT9eI8cnWT5SSPhBGZOQ8ymYODkETEG7+1iDj7
imJ6/H/6CuFDhCidR/Bta9LIudHb2DcfIFki4Py6Z0IEuKueXv7XgQMQBcuPI/3Duf5BjbSgwiYg
1OwN0o5Ywa7MJ99GhnbzYQ7pPqpNfNSgqbBLb5yk2PzENvltsenZTwL3Og+U/oJeMGWCZB0btwwY
K1ANxiUK5f7v6qFC7N4fVcl3jgwZpHuOJSeffpN2q616tpAeqocaShVTf8Dexcr8IQlv9VxJhEjv
h74xvU/0lYTw3zCvCEV5zEPKDQleDxSELm/ct+pN6KKvE6VvsyQzZrUbaQZaQOTxDS9541RByTDr
gqFy1lwAMgAG7iw8MXkHpGMRWfuvZ69kOx2wd+rkptFeDJghb96RsddX5+13VTKgW7BsDDLn4fgN
ElxOChAAA+gUfmTCdPjXzTEp6estumDCS0KQsmFADypSutK/hdJfHdOeU42v/s+WOZO7Q40EBNkp
AXPYL8zmgAgYffBn27EPrmjka7wbRm621BjBJXopVwgmtX2RUriLWPy56rHGgquCCfCewebiPx99
AH8a7/fHe/VI820VGsQZeD9rQ1my9SFB1JaSTqjLM4j2ZvRZlATS+PXygTQsvmkjg4OQ9g2OZvEW
0z56C3Lhbu5C3nYaEmOwc6haPhNtpYTl7Je+ks/ySTa+huZa5JnFOqLr3buzRefwcPlJNWDzMnlS
MF00nrZCXjkEmOl72fKNG/p5VMbYXHPhwBdWAJrSbISwNVMk/wlKmQIggx+vPm4R5QFbdczM/YsA
TTdqUpJFWY2QwxJa4AhbABHIgKX5llf7JcP7LsqpXjjvIK4x/O/5xL94hZbv+OXrk6dPjhwS/SDb
dEC9Ih0A3P/jK3ibhG2DmQK6jKgkjASTHHsWZyFxv7OB7gLmoLtjC6p/MIKggQARLz4DQdbf1sPV
K73ebQIxmcy/poS8KVIXA07RYzFFCW4VxN7S0sTdzTeqthRkOc6WS0hiSYc4xwEDgc1ObqDtnoBe
/fW5cSAuKAwnsYaGqjPgPhcGAj2IZ+TpR3V3dy4W0NJt+5rozOthMTqSuUSWuaeQLox+DFWK8Fl+
5pDS580voZd6JoxEFJ9Orj72o8ly21tlFBWtcf+d3QyVxRhMuMTatCUmpwr1mEyzkNqh4L2TbBk+
mcOpAbwV0SqXQxEUQPlEZd94Bls0hJTUgMvw2F2wTI1V8tEArxKjtYZ43tB+TbQp30UgSJAvvPPU
6ZG8s/hErCRA2TWB+6OX4s3XDOoWLc5sbTOqGTCKlHP00E6zB1TinYFBSC9LIC8KV2pQpTdbiLxr
F/RwUYTMkEP6UPlzqacwDl+/mtTTjgCgOe831MhBstsOtkO3iaLlC4qHQGCoNxcO4R7exiQfizzx
x/oJRlftu9UvambCLuCQJZBWIeQJIS/GvhE3jWRxlHp0seFNNI3ws+iHKoWJ7yW9GN1Bg9yP+hOy
tZTDF834J4K7sNC/ECjFo2vjFKEr+06CGJMPoZc7/Bk2eA+dWUK1NYyHsRxJKUPWfU2kogUVTiyw
DcK0qNyej3N28PQUxOU4s382jwuBAyjJAeS5rBmNlPntdD5dz3aPeeskTRkiNSB/3WxBh0D07jT/
2SzBuGRuAfYZrtyNMPpzJZEjeA4AxoGw70KWJ3z5qMucG4JlDzi6299IX1amF+ezAJtfEATqfAPd
Zbg2iTeHETsggb/upc2t9kBX+0nHf5I+aAnKqNgqFk80XliyV54QW7hhg3Yx+GujesFzAIL3HnAv
BTn8vbTP02JhQItO+FqfxdnU7MV/vYy0vWgHuDEiLShVeaA+ZIsGbZgJ2gIUBL/KFzjYwDpCeIyM
yOoS0dX5vdMm2a2L5cUX7hlKvchTVOicfK8G9nfdTepURLm2GL8zm0oLa3l3W4h13ZIjmXHqRoaY
8s8Jz8c1F7LtG5SynL6Rr8wGLla+SLZrW6gYVfM7aQgz3asqPnbvyqMvMbV0qSDQuEiNiwM284AZ
WRWp/h3toVQQe/PmUDLioJV57z7EbSmOcNrICK0kEyBnQCqBTjbM+WYDGs0o23Xlvx8SdpggLCwf
0tlG7NpE9TgVcnXykLhkBssCfGBCUiRp+I3Lzbho6I9iNzBrJ+emQBFcELluZd4UHB+f44ycUV/F
h+iTPeb8TWqCAXi8duUxc9vTLVapcDFB1n3VuixzCA5Ag57wMrq/BQLr8OXJR206FFWBAFFVCN7E
lDNGnGS//zI/j2AE+MqXcDIPWAl5k/mfiGJar4My43ETzNsMsD6+LAc4Ll1K1LTgPFfSgfU/Ni4l
ogNKZae2iVwgEvUSCyU0Sy0l1MBTaBMY41yADIFVLJiW3tF3ryZgZM4dqojfF/TJzI4f3YaFdRV3
oxMVTmwWmDAkMb3bmDXhfJGrye6AFgC+x92YgguGOEcFTjZiJsq5OlOi4fxM1GKTykcdLT19vgBq
2Ni9PgpmI6C/edImSlQnYB1Q1i/7En+s60qLYft0+2NdYjItbiMXl8LL3rw5SaOGkIdVgRd1o2xy
zUWdoFF8zvEvmk7fIvODo4JYUNp22Z8FHt7OJOszRhz2vyqMHjWrXJ1TZLMOZy/ose5occk9yc7r
7LGRnaSUckvQdr5W8JQmUxuPp1NEd0vevQMDQy0gL+FPzPspdEl47wP9dCkVYohVWCHqkJhcT7C4
AEBgwi5jsD9ccqCTw1OCKMtWfCj3BPPwQevTNmHyFgqpp80uD+xnwTNfT781qOCfUBUC7zDewca4
mc93x9GwcDBF6s6E7I4TrfYO6y0/plndbI1MD3RgWCUBdd0H+DjjKFJ8EArDYYK6pY/gF/GlamOM
4yViUTEmyDBY9M6vwI6khOduOFfn9Np+WZy6SH/G16GZ/UYF9kBu5WVDvV/cByRV7tYTzSSi9mg4
xtKHtxNQjCyhYcI+y+QWXZwCawTSH5+sd9RJkzxm5ON6P8fy6Y0nk3ZJGy0ZfoOnXwMsrT9PRkDC
GezBvApkEEFINr4fzxNQKhn4vGCYdXL7AbaJ61VchXhOmexg2TFcmJz0l7vSpLdlSv+BfHPLiCwX
mbxHm/SWyBDowu6KySEGHskgpNI7eSDnkYFqjf4NbVlPjAHRG6I0rvVb2NNIKTi9GyLfiDlZyB8z
5nH8gLdtoAg4ild0YjOU25DIRCtfVs89/yc+fbKT3lynQed2U6wcC85vYWrMt8pedAPvOePUa5hH
ZH1dLCY24qfK+WsMnu99LkHBCyXZxcUJal8mTHBIOjsxOL7pZ/n7mENXEeWa6s0d4Cba34L75Bs+
cCOpyVCFKr1YGn880sg1AIxFuW8Of1b9ZxiiQJRlnYLkas9H/f7j2xD1YwlqkbHWhndciSioymM4
UZOPQ5S1xwBlqWNWHqj58OnuaGOxdkhmaQCQOb8WBhIdHP5oWRK2YTQ1xFHKIbzObUgZ5IjEgAXA
tMjgfAZUMVEeiNL/TqTjgAGI37Vn/v8vEj8CK6Rj/0SQE577IhD7gUKO3zMkSwQw0C4JkOUjK44D
Z/Vw33/UgyZDFlNBM1LTajJdvZoxJtXbolt9IpmRhL0Xj2VBxW5DRQ4oIXIS+EHxjc9BvQoPuTht
RnHLb3srhfDwZ42gnO0zYRAgPRi6XIOWZsMcgMk36JcWl/jy4HxXom9QqDaYFbOrC6XGtNOgQXMy
S8HmyTWgsUe9QF9p9pixiBiWuNkWd4sKzYSJPkZ0mrycCZIJJMusI+5jrE4YGuwm5Js7gFV3c58S
TN/XOI0Z/ogfGvoAz1AJwW+ckNm0ItI0QEAX6ySFFmxu/el19SN/CHyNJ/sMmrGEBXDZWNBWLcm/
dR7Wb46rRtlJc/ILRHa9/xi6T1LrZ3jN/Qej6zvKNtXqrmBl3ZNPjPX1Aq38gY+C4B/BW+I9mLAU
ySjTkdBsy3+PlFyTqNH4SpgTUfP3oMAo58D1GQhXpGLsL5WDGESlFLAMqS7gj/Ng03lEsS+u7rFO
IQ5/tUF81lsw1CHrJnM9vylfp3VdsiOMdFI9HvbzYZ9LxGFBzVy+kRO+Vx3zvuINeYF//L3clFin
qeQVRmf+oZJZfOLnLf/8u+q1LLKWPsUAmMgJyCoHh1mStN+zdr3tA4MV2SszZIeMO4SeOoTSkT7+
sFqsPyLqBZnuxEAkoLiQ2X7BKcdLReU3MewsOS80u06Y9Cf33dfOCNu9e5/ZThWwQkIYFSZWsxxw
STSkIkzfHmSzELzdrA1Kj4kGXsOQAstNtOY95VoKUBCOBuTT8GZF3woXQSswY6DxWWaKKJvG6s9b
hEQdDmo16B+u49ZFAbhXEdoM7d4Xnel1K/8LnH/I9lDEkCHS854LI/nQ3lWn2kyflPKoW0unfPpP
+s3uS5IZiB2N9MJvvpG4I0gdrNYDHAMfzr9ABHNqSRYzYGVkc5sNRB4leht9+d3dKnNA8N6hw604
HxIDbeBd481yekEW0u72RzUokkMutQVVbAjh3nx2PFwA/9ypEKtn79yOiXJoi+ADZb3vNBGur28o
HzvPIMpoOZg9GG4tZQmGiM7VsIgO1Y7klm/fYU0xRDHpWfpRmbcgxVa+/AUAozj/9TkhCTeS9CiC
CZrJ0EZgNzCvZPd2M+3YCwWbuuHcomSYKQcD6WgBRPtJKqTKPwue2urNiV7jAeXl8PpNJJRGIiSN
gLvK1RIfHDH3Q04WTt+wF+bliBfH6WYk/JPf1ST1BK3hUOQ5wBTDCERYOkTYZ298jx77p3tUUTQy
1F5tEF+mCcOCYq8hADprwJkIl83KjKQxY9Ok+OQekaVgHC8qpic9oUaC6Agl+MZcHy14FpUkiwtc
HGbkpkYd3M2ErWaAKeE1xu3HE4ToKR0KTDT97flIeHd72Hz2vPtZ3BOzVc/BxQiYSaIU/Ax8TO+Y
42/riN0izl8i9VziLIXdxw2EchTNHCAxAjzeB5BzfFiZ3bM+sw/U277YFL7OSZTPoDbtB8Qjb7G0
7W94U+dDbGJqqPwtzibScAfyBHbnB/OEyGtB6lACRk4Myuiy6i1YdKXDgwnpJES/d++aUrfB2MTs
PftNHkLjT/Emr/5MB41i6+7BAP2zB4xmZoK9e6GwCWGAIT6FOxAJJGKN6MmNgk/aL7A832yW+DdZ
WBy32lSaVQF1UONiLviWO9ayL/kALAHfIc5KZamdZDTBkPQc+1w33E8cZGs0VUgerydpAmWjHm5j
mJyVvPkWnD23xRtb6YAArkzAnL5wKfDlwMlH5yAnjzxFKX4mOvbCIeDmLJRoMHK27OxoxFfn5bR/
0mK4AxozM0+LXp6uw7R+HyNm6e8KRTNnp47inNz2GVdAOZXHL/pfepYaI7MmWeS7rB1o9cq+e/A3
ODRq5JZW6/bGWRzQi6UhFdECLUCXOT8z39QxCX6ByCEnm4P7rKTYFUdieWoNwUWPYceNLRwyWAuN
DIQNE3WwvTsoUccXVEetDU3RsXRCEJd8jdDrBjWHtPsNu1gmBLUKBrNedJtTLUS02Vkjpki8F7Sz
0Plw83M/T3pRAToNvGezKC2ap9duuljRAaOBPJ6F1U0faynJI5UzbyUfOxgi4It2MxD3wxn5EBP+
wNftw8B6hiL/kstJ5+gQOAyjuGG3jBL1XzswZYSDHpc36bQUvPgMYemTWI57cl3/sGASqcftRCYK
eAKHIV33KtMzcyFSMS7wQ8Uwv2PcWitpMkRb6w/9DvTSHCzR45iGmY8wGE+Zth+QFI0Lx9ukqKJi
si2gxYiTvCYF+Qj49qxszM01mivcOv43zOG6iewbNwp9eBaASotFh1qEO74ZiaIPbBaH3mFAPig/
gIBSJI2yiKnGF2LMOqJV0u5AhHxDwN6baglxtX1O3KsJnilSa1UEItf5wBVYk/BE62yK3qDF6s8A
AHtPuZdzFmHI2MdkQpplAgcVUztQ0IQAJR9Rwt4Dzhk/E915zYQ278sycibNtPSNsCZcWUARZ/vm
ksg7x5+HSkPyVRqCx5rsGw2tw+BXxiLzSsZJu4imbDyb56pjtikLseCCdjAXcZWzadx75uNn9aYg
5eClQRUi9sawU47Jm5f5ppDs5byJ4MYsyG10BMxXxHfkucq4M5FS4uOd5Qslzo4oCoGMTUQbFBWp
I793qFhoz9tn5ZwpYaFHSBVIyg3Uuho3DsHTE95qAic8wor5o8NZgxwWoyC4k2TyVGT+768HN89h
IM/RdCG1IVFOYDpGnFPhJPancqWj8vtYKPvESSjy71zWpstEIRs5C2ih9DucnRenDL8BfE5yDgpA
E8P+BiiH/+isI+iNb82IdeYaGoGGm7k0x+1B7QttnYnIAoIDfIToFnSF04aIVtZaxIAUdzhK2K1e
kKnctii3ZZ4YBA4aNtFeLH0tVXTzKjyfC37zy2yIeMms/unuagywGAV7wG7mgK8YWje+nMk9Ro4A
1323oErk5NtHt/YC3GLhryyokzYp9zRSMVmPRQXEwGsYZ0YugziYc/Cbko1Mojax1AiO56L2CJLc
g6DEQYFElv9HQcvbeMxr/uEb5GMCVTavvcGw+vSQHFriyDWF5YzVkC80cGRtyXM4ngagVYyuk4YY
NsJ6lnmcua8Eb81fE5LgsCrWN0xjnNv7IVxx8uM3Yz3cixTcZpqN1bmyFdoki/f/74qY2fsdSKw4
kxrB0n+niwaxqEkjZsL4DmuD6SHucUGQeVIJuXJERgSLaW/5faFgMVFI1ms+Tqx87tmkf2a0AWvx
HuiiSptj42e5T5AwDm9SRaF+nWb0tOYEOyVVwMIN9vwvwRpVCn2dIbQH+0HNo4vZ1PyseylnMo0G
PaQPwlax02hOgWKipYMLLkPF2aWgRih8gu8SwxFPm1WkvMbJwx4GyphA3rCZEzUH/qXf7fYnoiEG
pf0+wNydI3XDI5FZ31D2hfNEdNv9GKSc1W/IgnTrOS/vjQ4FZdEFhcl1hyxLAQ5J2Bq69KAeh8d2
U3KtMEtt6o08K9afDXJyhMaDsdzEL294BIEOJMU0UNKQncqVKRxfKCElTp6HuedNhZmhZ/YRwD1x
Kqgzfk/d/GD5/weVl2E2FlEB48FxgKqZ67e0Mwspuxb/NkpE/IN1IdZHBR0FIZ+8IbD06f9P9g0z
aIemqXN5i64nMa/WY6QJIMypwBlagoj44Omz6OYFf8/Qaiedm415+ZmDtvQFCvT1CN4KyhB5tTb9
Q6bPBtcBMPDUbBDvosdmw3NZ/3+4JPhiq5a+RYk610u2NqHyUWh2wJkweq4qE7aF0g5SSRiVFPES
RGGC+JZx0UjsGdxeRaQTgFLg8SbV31RBwWxpUrMZj1mxEDOTF4B4rVwC+hkRvxhrHNpgAU21Vp5o
wWupp/n4usQ4wpFqdt5rAhUg7JqwX1zyF0u1JJ4C9xVqgCdUZhKWebX5QGCkHq4uHpGBjxxswgf9
IG+b0dgjG9rVVwJgxnEdSC5QDVvwd3VxLmsoDavsgWvwr4Q/RgqS/n2eLbsPbI6j3dcOzRpBPSf6
w4XZYjebNtPOlQ75HAwPNc9tPOBliVhFEcUscC/glzes7t2uhCS/oUp3jcyBJpB8p7+t2wkeSYZd
IBYKpSYTAesdOyYRWmSEaHigsVc+TpQMMLglyoxYkxZgAVsKQChLvox0RDXPATjur+9kisUCXG84
5SRIzBd0Klc3Ki/qJo7CccGEwWa8B6i6gSfTXT3lj/D6fQpn7iv+gUodwYq/TEBZCEu5swhIeNll
2P2cDESW3KiOdANyoe/mcNHn+wUwOW4wRGJwvgVFxKHOLZj/wfs7b6sHUvANVYqrzvMDH4vb7DkX
CT9YKNMHciRImg930IcVbMtoyPEtADKu8qfJF3L2RDpw6E055ZsVCzHKWWDD4XCMsO+LsG5oF+Qk
p0WKDxxl3o+R0Mu9L+8J36ONsf6gMkhoEncxtf1Lynq4CMpHDFqTm4kS2cPxgISdLnNLD1qHuHsw
7QeUxPCk00EnXno/bngEB8iVH/VIx+wCuYZ+DODrX/JNR1gAjFqe9uCZ+bLa6mjTmT8DFJlnShr5
gFsKuZRIsxidLqOHiRt4tIgrruXX6gCb/zcIpbGIeOTS5aj++OO3hWuksoUmdW9s8HLtbEMb6TC/
kvs5GFuUpxmzZUX+MKs9X2yi09c/Lmp53udUYD3hzgNhH87AAGw0LLGSCLajm5TIzqgZRNm8+PKb
I2ntKU5jbp7mgtxmuG/chw8rnwOyQ1uJtJLrEusxn13/RJOqCP3AVUf7iUPYZ/I4gtvEGVKRbHYm
OvoNkC1bjwmgMEKMJuilCGlEJQsaF3SfVGK+Dr/RAtDnhfDue4IdYIFEzKWZ4/9hvN2Npgntr8Xp
q2yk7wgsm1OyR4oU8BHrIjVNONoLWr9FhO1J5DtrMFgomJksObkVUvFEy1MvrU4crIgJkZMsFmBS
tDK4AuO4QabxBNCiLDJIraSx8+PtSNGVndOT1HMuLvAGb83lpMTSkfnbPdCiQPuL5hLu0opiuxu5
HaUjkdz09GFJ3JdZoaFFno1MCpqCRQNzUYqiIXl71zF8uwgOg6fFgDhg/8WfhFOa2gU8ORNpyrYz
ey3IPhWKfhQwlf30NFhZnNF8jpA62HzYKuQQjGGCVNd+r+EV/HJ0upLJhgMWva+EaJscYQJ9scXY
+ZwoHc5livPM2QW7LAKYtIsLZgUcrs6Xcg7Nh7Djb8VSusC5yecATsBKCnyOieLHoUoNrURyf851
r6Qtz1Qxwcbtt4ce/diiAiu38FHO63QpClQkuhDJWLsQkNAjB5rQmo1wrEKOgBbyeUCTuyc+CtEV
BACAFKkNJQRAuZnNuxh6CbSqsMg/PZLye+h49BHhgZjMf0F2J08F47UNOnjftevdaWCrMY8xaqXX
zX/uqtMO1Td1dEjULeHJgcf8bX5YOEEx3GRqJ8ywzpAOXWRyJHjcEcMhhME3rTpX9FnT65TOIvO8
ImORpqffaIYd0Gdx90VQ7CN5b672j4QLRJdDHvyBrY9354QE7OA1HYKL3U04RMrgsA0PwFJ6KFJJ
7qfoorC9WWeXSyPgx6M6IPAAQ1cVVqOpkCf1UoOue2iNwEjoU8Gp3Y6CAGwf8zWgtTVwazt8L69z
8rOvwsDCX02clr0EDiJhAE8WVWSoFlYXT8QSNyOCIcqR/ZuTJvNPVfgg7rEat+aRvAwoUxKQjxqZ
H7KJId2aDbBdSuSbkx3gf+wjn4aLVcTt9UlbUgOC59oTXPWCJAhAZVAiIvFiIbNr+PL1+DMEKRKR
w93E8MuV9d6Jug8RuUnlEwp9AmR8AArzUsFVIT4KSDoz2UWgvO9zsgdQMddkmLCXXRIwjh1Biesh
pmnEACgTpZNeWr276LLJaEQVa+MPXpAQZQonsLB9nX7CLwfhYwkDsF3DoOproqAk97ZvPSOhvc/V
Zv0JvQbx6UsfsOBf2tGStY3rD84GpYi5hPs5EUfWX39JNqlRi2auMVmvSbbgh5rr8HloNkAP9cgM
P8KmK39CL82Y0/kGvojf/HmpiWbJ66ngWDDZqUHdXuEpfdjH0Aql2BvV/6qYeUCwZd49kg2iBx8b
FW2jQU9UaubP6EwOimTlvPHc9p53QcLMmMLpy3k3EtYUjQf8DVDiDz2+JmSM44cnQf7qFuHpQ38w
kV4AR2QU8XLuQcH73Y3qi6ufQDwV8wue9aBPeIAcmfpS/yOuGl72C2uHjV5A+ISvXrXsljhrU3WF
Qpcd6mO9E2CrQCZXYoUDWfIANK+LHrLsFezn7sGPJz9HpDD9QtUbfPhu5Rj1eaTC9p/3nS8oqRrd
7HgJeux/KBGfB0RU0l24OZ7YbNvRGaUVh5N3HJDZ1G064jaQsArlq0FsErA/1bcAxfvCkTJQdsXF
o1ZbO3xTVo63bBj9CHDnXkAPwXcZLHhXLxF1VQlmrsjYvUB5qD3aVX4rGLAbWhDM/aAKhCXGTYIQ
ICGDk0B0ivI2VKN+cDEYFl0xZCGj0nfXL1HjjOIIfrMha+En+rwc+SjiPxnFKyRRhXnmVkGUicJl
DvDe25QRH0DDQZzZzwPcDdFp7YyYNOoDY1TlTLpwOFnjQBF0uY9QfThigseAMCrI3mfjWZAZRvN5
9HaGSPE25w1WjoXxd2WMZ2pkk3OQOV/Ccmh1hFUB1cwlHohngLuFnZX0gSKRCdgUBwYhEmfMG9Wy
HpfT32S4auAKc6dUR/0hQQt0V4c4no61X22vIai4hgC37z65rYRrRWwYQm8Yr9ARkgaASK8iXqyX
3knVcjC3Q2tlk9cSobz5DUTaCVs196TkC7LZSHtu9iVZNlQrV8rt7xaTE1k3IOu835nq3vGTeTIi
VQ2FK6j6b09bK2pQjSpmHmCA2rejViNmBWn9otPxl+iQI/gZFwRWgshjRWkJqOcTxTd/GaksJanp
mVizfI3IbCkHMYA9t94IcMkybk6GqzplTPBapKXckLx1fCIuGnMgvKtH4TQtF8gVSlQRQQEbReLL
e0Uct3sdjbCXYwsBBy2IYkFzyj8tqBdGVf6m4L2C93o7REUAWKQFb9p1ms9/ZI0SJnJCSvya0kLB
dR5xOYt/Fx009VfoyB/cfH2MMTU4Q9TOf+Ns0sLX4fbjtl9xqAD5Cas6HOOC8DDGwvaopEKjMPsh
FORxGpq5zx6JUsVCi6py8a8vcX3Aa0FLBz0rHpZCefbQzIpRJbwuf45uIzaVeyLhUqqowGRJeO7J
umTGQqoTdCFKHkQuoDOrYoFetR6YWr6Bj82SRwRRjx1liCEcCx78bRuR0CthtMV6YoOFyIGOvRIq
SmTQQmdm1lmzGuhG7hcGq5c1/FO/zqNbKA/zPS3n22gIVfYRX95hCpLHsV/sPjwADvXrTLBpwyxP
3iSEXjYiHZF2g9GAAqUG91b8Q1rn5Ig46UKYf9J3UAEd4fTnwuQOOUPXl5bOYrEG+uMOeRPXSiQY
Mp2P1adJ7jkqJ4pAVdjvPLKNKSMjVst74bbu5heSiFz+3GuuBgRF2++Ro43W/IInQrgJzarWotlj
veYEQ1JmkkHx5XJylRmvmtorh2icVEY4SPeFe/O+8+ux+7k3sLUYX7184pXlXg2gCowXEkD79w5Y
L/FmQIiioAU2Rz2pAD2Vs0dKu5QnAUELuk6afWhVgpoja6ICt+UPuV8AkUg1u/HPrd0ze2CMOSgA
Iiab9z7r7zXvgrblqGNOJ4sMJTvvIZ722n2zF9GY9cF2jqbV55rmb7xOyDlOS/9LmPD5D7AJGdMR
b1I5+aVIUJUvO9eoSO/kMSM80TyATFDgod+Ewx2IhSowuwdLImpQ1cbkFBe7IcfpjU5sqFQqDCye
vBsJTApJHSQYbS+wqOt61xy1kH+Bz/FvyHfLpULNfR75We8U/RMJ9NMXAraGhQucsyd0vqCRat8R
Civ7hhArZm7VMKcyt31Howaam3cTUGEsbb57cHD+GwtZayxfLBaa+XA/W3TJvVWf053znZQHm4Ns
qQd3ZOmX8DHvgmyCwmKB4mkmk07wNbPKBLN7f62icYld+I+k81pWVG3C8BVRpRiAU7IgiBjQdWIZ
UTGgiKhXv5+eXX+oHWZmKXyh++038AdBinVg437sPwzxBrTSOPcWrBhWABjBKbymhd9f39DzIWQD
n4U6Qhl0cXm/oqjH/Fw0d5ydGS23NcKpecpw3ezvMYiy1OkvfTLae1n1pBQ7Q1OZo91k9pxQAiQP
9xZ11oVbbXjiU778n2T83HHjZcTCZEi18GUmSrltpnvsNAoSLJHFuE/mNTAqlD3NLtd3y2dkxW31
yAjEXmKOiK9+28qwxtr3h8S/9q020oN/H5RoL2whoNjAKmd41B21kaQiofbKeU+zyoMMa/B7Qlhu
JGv6DfsFSx3cphZ6Ih6yCIrppbK16q+5SMHXV4TzrgYMnEYve2o4fAWk6aLJxoGYixN39VAZAiyC
4tLXLohVIFTeNpYx2lt+Cu0yfKTReRyQ4NaJYX/YohBQbczbkjGz0GNA8IJzn97W2pg+h98QugA5
WAtCZfj4gFLoShdAlZmQJ37U/YpnBVZwdU+TFtV0NRxyzfKWEgV9fvbyMzQBs/IP1Q+0VxaNNpbU
o1rudpysKMK5g3WZvVrMIO9+G0ETelZSB+M2sRV3RwkvzDWVIZkf/6zvX8s3V/4eE8yARJtI2fUg
ZIH9N0IW61dmSMt8hNb3p0zAckPBmfMY+U7lIGzwGtP2aT9QIjYORpX1U8rLEVUlkTZYTL1/5hGu
KvGv10BrRw+YgEB2tfdEOQEuw730s3IKK0ZJYBmK80WuoNqdco691X14x3sT8Jez5gR/q+UAYd8y
MWQU20A0/dxt4IxcllgRnfGxKmN1wcTTiJRZtUBEiwdUl+li/A5eOAI/HQDmH809dIEGVa/d1pg1
XPds7MvoOp6C8UTAKB7cpNX02fH7mmNoUDjYJdfx1Zm2HAO8jDENc8zkuCscjSkEHu5Dzmiyr3wm
wO49KCD7Uv6iuYQRwL+YAEtFjdcJMZfe9YYwYRt4L5W9z/+AX1kJ3/hnltlxdIXhygVF8vzg6OLs
ir3zB5gIIxfYrggebR0ZLpwyxiky9LhbCaQwtnLuNCDdLB6YYBB3EGRCvJtx4cFPgpaE9xKdKGxl
i2KR8K14xZxK3638/uR44HdHsHro7YHpSDnk6ACVMGKd35Aw8bVghMU95jXJ3frD6JGfujcidbSl
cfgz0qsDfL9/b677G8mGoFLeaZwHMg3GBCUpItoVgKyzO4BuUuzVJe/vEnIuM2zRp8wBaKosymtm
jmedgZAgV0Tc39AUdhl7A0qhbFnj0Gbd0gbUHroNSUW9cTFAe/47nFPYptdlYnBTfVCK4NBBaviX
mCno+JAHGIa/xieYVicG3JX/ZM2rZ/7U6p9PHj/p6HyWhxfMGTgJGiVI0IbQVu4hadG6uyisudyd
bfHBp81iYrDseL3UwLCVxmF0d+/U2ZcZRwXCWg7PWe7W4eRl+nraWbL/bt7yNCAMjdp9qTNnxifg
HE0+DrCaxR3Xs/bkrzg6lEaqBWvf4rQ1RGyDLQhYAWFTRHPOUNqiyyyG14G5AQ9zq78H72XKySjF
DrMoW+M4rz3cXf6lV/+caoIhWwoDizZoyM0AzsQRRSoavfbZpERmqjwrJ3cvyQgFxvL14tfTzxwJ
Toy9HKIfZVBTyQ7hj7AGbdDdALIH0nVyLI4OYrurOYEbNYCuMYZ0lZy4OdYtP6YOZC1irAri3R9m
R/MRBvepeEQSbBTh7mEQXgJhNCCSlOf1NYe8cb58PcBuBQxIJFB2RSH0f2OIFmfLDfWHeATMEsAT
FQvvnhZyg0PvqMArSmpATKrtPTlD/CEiTaoH2hcs6mxCvi4Y6X5GXUCQDvMqICq4KRBepGkNmsE1
ye32EosGzr77Bj/CH05gZ0ffXLcXX6WQoclBrIkJsEqvfJ04cW4mhfUP0ipUOy+G2m9Aef0J8oEA
e4p5LB0pUxhnqQDvFDlXr5sU+9vJzfdFhKSFicRS3VUUvwoYNM/Orl72iy4TJlozzED2l4hXvBOB
o0D6XCE7w6lPISPCW9bRXEDdq8vdSQwRQp+/7lRMq3STqwkAsw6tobKmAySy1yIJzuxNhbNxgmp2
BwUnvMyn+mD81otLwD1mdpg3sxI8BeKduuW6xLJvufKXRseciPIH/yQNVp7i7FfE6X0cwgSD+2jt
HW3eorlExgyadOba3t4mxwnzGfvlDHLw7zOYNcPj8A2L470haz3spX2ghM8fJChjDqwgGeucwBuh
iDChdtbZWpqWv362RBEWUX+1Vef6sVpRq28NRker8a4+QiUKSRuffDiEXFvh2b+BVz5cSBjY5ZgP
wtVWmFSrQ8XjX7FzOaECSPQm4ZpQPMC0Mg4470QVLWcrtTtg+YN4Ca4gIvHWT2fCUmhMR5vxpBkj
BhibDLVdbY2XN/YlozN+oWQvSATgUO7qo09ctqjKP1C8btEse8UXMS11gFcXiDjbjg78twCzc3rT
CccA7CuXaBdW7mr3seLSmkEKwx1aQ4edBdfBPzQsjGsXTPVJJPvmjDvOP2icNB2AN802/HPEzR0D
B24CUiwcpGxlePOxYuMMqzadXQkci0SHR0M0HPbOzge2N81bO1gS4idN8+Fhb0vaLPYrU1wGlbVL
uhV0UiU5j9dUIYwQ2M7DyW0/aVsBLOFMIKxYP7I5g9zu7M5YW1+iG6x6Y0wsFLIe0AskiF+3smta
PWFwQG7ke1krfo8WQRp6hZlYxoDxOwe2HViqoBPYw+jxHamz4avpUYwl49mYys2G+kX8XVINpSSW
QcWW1U911R+8M1x7YInv2UFcH5c9bw3TkcKG6cnzYlXHEGKA7Y+ly4JSwCyWhbd9M7b5mUltX2Il
eHtyBgEVIDm5ORyYFsXgFJGQV3KOc0igNvQ5Bn/7IbxPZppuyh1FjAh9GtJlgfzI+lScLWcfkbRQ
ZQqP6GyZCcfNhlVoAn9y2ne8xz/fskVLuhyGpyHnHHQwM4BDFiS3MMMCLoCIxjUP+h0rTEd/dL6v
8I2tYst+TL+JBhuix1jxbK7R7i2Zmru03XTVR3cPKf5lZiozhjWnKUfE+mlu2/yQFgscxrRf8AHk
1t+TkMYn+Znco1ueH++Y3QA2imGOv+JE/llLy+qWLJSelfRQKkSwgGWI6EFSZK8z9gDeMk+juLAy
rHbEmw8hDc8RhNpM+WU/S/ZhMUg2n0mJHxMeSfx9aTkwKyEygymbyYOLatu2hvsr4tQcM6UT6tp9
J1Cxao+xdnawTPda0+cMi0p2WzJI99DAEfB3uDbbnHNfPiCEBfqKsIRgTY8AbRxiwSbnIDLjw32E
/NVMdDOl2GFrq+6L+Xe1/HkOcH8Fq2uJohRm1JKGPvxuuuEbX3Ys2y1MFt4RtRn0QhXsi9LaaobN
1Jgfg8aXnOgyR81xneOATVjXv4BCHE5A4VGZ8czeKaNnU8/eMzh+oY6KiLYbHYItZHDDPjBpTXCR
pzvIcFtz5Ao6ikY5IKR6WwUa5wgL0UWlwpbfnebFunpYkrEFWRVhMamFIPi/A2gk4vt7dgziXwwb
B1wI20PQNbByVubhFkNxceTEeTCj/s4rhQwXWHFwedo2eBPKGz5VCfLi6ECPlz0ZBRQSBiQSwGSG
Sv/CFYyBkXw3YiQPS7M3KG0iRrDqZZTsgjx8xe0bV0kiHFWvPdGtPvlRMM8dbcB+jlbO3XktcxfK
9I/YktEpaXhDeNngeo+m4V8OKB6GjCPwWGJ2oSXQKb0uomvOHLq0AeYXw+/07PwQZfOJup79I4rV
f8whYQ0q2IlHLo6OpSxbIVT5v25WDXsIlqFLEgSKVydm+PTEuLmoLFrF5s6Dm3zuW3NEFG27jyPY
g87/5PfnJx8v5yCfQwxjNraFw8yQlEC3C7GSxxknCIOaizX5kaU7feBg8KIe4zHzkcYX/0NU14qf
28q4EiJMYC1lcrT++oExIgXIe9r4eUc1LwUurr8Kq0kXsw9+1cu1o5UHRITbIgAH+sgvWSa3AYGL
vCv6I4uI0g+hHUeYqNjrb3/b9qgfvdGcM1lsdm9arr5D4OZBrJOp2XisOMQn9TxPX//HbAfiEIDv
hkU/5pAe8qWRN8e0POYprdePOVFCBUQiUWMShxS3xpqJYYwntHJy4OY6/FQkcLDiYPORmRyQ7wSx
6zZ90kAzn3hNSS8bEUhArHAzxV99/88T5GLNGTnzPwn+YLYHMnPcfYbKCIAs7ITwmACtMdN623MC
DFMAV5dgD/5Dge99+fW3aRtIKqXxg1zKg1iz/oP+gWnM5EVS2imES4O7aT05hKf0476netBySGVn
7L87SPo4CZ985Z97w2oaIayNONbJ+V2AqE6+vs8FNoOaOC+H/Z57j+v0hSAFoAJRBxpP/2sxhoKy
BzvO3LUwcTh77YGQx18JTD10RESdzLFz8B8g7d5zoUe3QY5VPdI9/EV+kkPLc9awOyyXeajOSGJj
WEUA1vjNyK4VzBt/TiOBgTgWZSi7cEIUPfTKY/4B2E2QE516vuHC7uxkDlrv7jhhb3N7rno76PUW
hCFfDL16DOuAltfrHQJRu+EgbnO138B0j9CyK4dvvNS9vifyzhriS3/cBov84WC+WB2uEvfjrtbF
5sxmeeN/RG0swe3E3x79c0iiIYUwRrUuLqtEpmikjAqb+57+7Plu1zi8KIQkOmNkzAnRZmhY5Xcl
bYcsQHbKQfV+ZO052uIIQcY7rV9b9Z+594o9oXq3rTEtNMw+rhkIBbhBi0Kuw8E2Y/wyaQWFyfHK
2TXGApceA1K18Ntgx4WNOceYaICYWT8QEuSIKlRz9tR00CZvQzHiaciV6vq48jJPyA1Tx5Vecjzr
uQLnwdppJumg/OEAgl2WhhiGHxB3mOsjxT9jV2asUtAtjglpodaObO1gg5psyFPGyOa5lROs4e/5
tbgpTPsz8A3aotyG6QXrqQ150BUevbua9UCap8WmFY/J3DtRHqGAZtQHkugXbavSTEzZjCGzljps
Njnzh+8Ff5p5z96FIVHCGOCSDcCoV7faWJnwsOoQo7Nb9IHhCKqTPTZkgyNVJ8Iku7J9vS+DyRtr
BfuzCfm/OtL4wZM44W/wXdlnWiTIdIarQBLoxqcS5g5rfnDqR62W+artGyUTLfp9oLcdfk5+H9xV
Jz+7UBCxNnp9A8INupWY/Kx+9rOwe6rLKOU6aoPMlW4HpgXNBhf1m5gymxpfL4h6clpTAzVmy+lQ
IaHqAguAg3l/o7S33mQDM3bjLIa/yzGwPaEYQQr8Ma9/WJZSofyQJ2GViTRtLZSPIxUmDjvu8cbC
74h59BNrCCOVCvpBC0YPCME66uMwXIGUwSIRS5LDyq2X/2jekF8mWElYpGT5JUSMLQw/CIZMbuU/
GGnwjsYC+3Hz4xD0NYFcFScLSvr6hyMri6KKkAbePYoj+/gw4c8ocNOp6MwXBXTHOqCp5qZhpf3s
P8aqkw7X7HGcjxiyDIhrMVlrXABEYsBgwcivJoCvJh24n2pJzeUAY865UeaIhsIgqWbcBpaYlnhs
zNrJfdOTZeYQ8gRFGXM2W06nFaLiH+gytzpAACoq4ibhoO5oZ0tG7n1/ZThn+hxSLBlJU199xXvn
h74gOq983GB+mGP/+6/2imoQsQGnj3ay3yv//FreEam95pU2OYFXLm8v+9kfnhnzECAE3aRrt5GE
IctaknjctMwzEgka6+6gI9EmR46zLgzPz+DZd/rk9zkX6O76cvWywdPIYmH2hHp2n7PMX+MybYad
wyMBMcS9/TEqMaQHyMuZ/6rDZ/xVbS7hHiY2h+52SMn9nVaDNlKFI7IKZrIiCOLJMxquJsIhKfCl
0gJofeK42fOO+LlfqSvYAkNmKlya9YQry6Ecc8mnN2mnblzVEOCZ6/OQuTq6flVIhC7ellSanXW1
Kwgi4oN5T2o6XrLEftG78zmBes0dZc1tUMK+M8d3G7SF+AQg08UZ828kEKiMaS3LLcwhBuoBszeO
fyauumHtyFshwTYT3OPhUlJsrqNvZZ3OrhoOAQoogiis6aamPweXhC5laxlck6N/rWhlWvZn/96v
cc6ElublLPxm0oY55ECi+yvtA56wMKrmmOtQGKI7MNGyH4h7JKHiyw0M7+mBVh0azl8Dd+UmukOk
ZgioVF6d6nR8DbjEXlAQNuPcVfD7fo2feGQJpUvoASAz/D+VHq1Ta6G6bWgOR7BJXEtVJsJg4Esc
Mpzab6X3jSH7WJhhH+uTXtjtObsYSgSBTy2brxVx4DXmaoGzhvjd5pwI/HKJJkZBgssd1Q0Pj7sl
+GyL9ZkAh7Nwfp4LQfxeBwGLKZCo6c9jwB1m7MR6Jh9Xvgxpo7fhWO4sQ7Kv7e78+7MwWtF44crk
xS1aA+yep8W8Fch1rmGFUWx6SbO5Jp0DaVIuQe/2GEARBnk505gokNz1jLDcLLbYo0X4y/DiDXuC
rVRM52rv1MCfMD3vLuTOVmxd5FJ0tWHtUHRaO9z25qfdO2U0S+1rfTydfEOERoEBnP77Y/LL6c8l
IYOV9187UFYO4Kh1ZWCQIavhUcfvMAHc5ThF3HP0WWU0SPx8VfPxKsIZbcXKSrYqfsbGONXCKdl8
ab58pa1hh/sdSAaQhLUITwXTLZPkBnRcKyHOndAT4+rrPwaq3eYEZ46FKQjjjpaZleHwur27x6BP
gaeZF/od+tISILMn5ai4N63PaMYIJrefuE3UplRQx0Qcr2DcuESMpnCdsT5sZ5TLrFNoOkQuIedI
c/z4iHH6uF38WWhxRf33Wti+wzfBt/vehoiHVBjaUgfB+VAYICuLsARliaiJKMm0zsqI5kmj8qMY
YGU/KXkPO8QGTMs5I9CBdQbYaIACuxg/kQtETBjganssxAE6Bnz/r7hICXZ0+ntxJQDzoMljzrRQ
F+ga0e2cPczQQ8IpgRC6/9gEPCH4nPTkAMW4SD2+HrLkt+DvgkkKG/HK9u3STgeUOoEmi1v8UmuY
is9/Zz3aB/vhlJTXI6isnRHlDvLleFdDlWW2zBjAJZaQoQDwIM8Tc0K/3hQ4EoWtMX2ZOydWEQhU
CDYg3bSf4t1F3eOUw96CVuMoZPc1UiSUYCPs4f3vBOWcuxOySwvajmY/UbDJJbsW7gvSvvg81Gc0
GAFtjb0usd/zcuL5iKufkS9xt76cQu/0ZnaiN8CVQs9sjIEJoMry0MAaKkZb4t0EUC1kcxw4ETVg
vcUSykdnYu+PAcXWgYH7+Gkfvnb7cJrS+DF8w8kflRrtp4lqN0c2/AO7a4XQYBwM3vSoY4g43hjh
ELWTXmMHpeo2QFZTAPXOcb4AlgQQxScFVtgZBTuWc/20oujanCa8KHwayaDa/bNFgS8OidTGLQt0
lpmn1cemJ9aZuFIRYgIOCAvrSB5HHZzmfYINa0K5idR1D9C5tpxbiK7aCMvBzk8o5e6YsTzvJFXV
8xBHPC4zEyDQbk+6XjkQ0hvLcIZ7L+9PpLOUZfnkEpF5TfnOOTAoM4jTbtftDpcqOuXu4udc6OY7
jXkgCgm9eO7idkQFTji13HjInz1l20CC/rhSECMsDnE6t0G866yz7MYUekN4dEX6hkFOS+VpDJo5
gZIvjT6SzI7zwOwejfobu/7WmUiK5/41Qyw6IFOWbbJK4cFCsBVeO6AWakZCvkhbnj29fHseH6kC
TDW7OI+kPVtlSh/iC2YuAfbmxLmMWADgdz0CCSRp7wRGYZ8wjQdeuZbi3Ls82Q23rM5higZ3rE0x
GcrqDa7E4Q+QkR7IeoLWrbZMwCEfWXVpHxmS75FpfimTxlzz1EBfr8/7DvKsoS3TCGI4knjC1UyX
89tyR3hQrBx0g145U1w1epDog+lSPYJzplCIQlgay+VDSiOp9wDdHdmYuGrnwzwSgsruA4TIKhSI
hV/Es/36pxFWfeyreNUWbybYMH37NCNqwm0PjzBXERMBfRhe9sOqIGcieKLSxAgReRJck+C9SWDW
qD5jEVjyyB2DpyOXN6YKxK0r03pDH0J1KkwCbOGYCIJ7morZzD8DjJ2gyOA9HdeiDdQoQ18YgWCa
Dgsw5xx4uIWLKhRTJy5mbJNAHagPjQGcLhVqBzriBPSR8DJaCCLQ2C4E8OGI4HSOIgY5H9BO9AcY
rTwhgxhUrQFz/CIoGL+oricZoD9/r5sfIMfsbn0m+5doR8nC4IQFiyUNYkUagxhB6oA8mBiaLUhQ
cBEUeOeF9waDLlNKdvqzLYEi7Ikcn026g2IB5+Hv5hjBd6i7qg/VFbqRdSEk6BNf4uP6RHoRKcJm
vufgBXPXqJTdO8desyUAQx4Wk4v+sDtpcsZt/GOoUbbhXGeao1IGnuOP0wA/vsaFzY2NPWWR4Pt5
YrRRcury2hvUAoaTDfvE/OgwC3rzLlKhZ8y8yqUlwlv44aIiC+hiZKhIvuPF66bcgDiLjykuKVLX
M2YBjsHXBFSFr48iaytcAgk86fq4FjzDY/xkqLGAhtULbqnEvJEEgydEogI+ovYdPnYXp4yYpkMN
ZE9awSdYMhhmgOR/p62QokNlZE1eIBbaKU0pcHwfjixnvMVR0WHONZUhxNvGpAvNtftDBaJatdUT
gXfDFdGNdefQwLu9ht3oceiOG3K7mLAjrATaWUguAaHOwZPgcsXvjRpmjG9Jpi5pFuEOn4HCSekD
5FTTT/LCUM3OM4V2R+oYhLP4ATyIRmzWF/Y6k8oWcMDp8HI5EpshVd0QTv0G0JVKXQ52NI6OglEL
HTB8eWb6Jg5BXOCdpCKb7zRHZU427RRfLwRqlEizHMIGAiKnzXdbNbCYhA1EkTIhynlaA5A0eJSW
qJc/05rCxoMVnrTx/T8mBQb1JtMx+olhPW7wvPqjg81UB4qv0GSA94EFwMeucQ8fn2qGAdFtws2L
WTK4Z3+Wr5+Mkh84r6sbw34h5CImt1xwcG2MpLW5RA9f8U/zHIYtkCiMFsBSIyxg60On0Ez97uC7
e9OcG8Bb28GTvAJSBA7h9GXKjt4aaXW2AlGeaoxb4EVJwN95thiJnIp3oC9/Zjv7qzYajvts3q8P
KxwsnlfLJ+FRw/HGIuGWdvIAP3qIwvdWChpAm5+XZMWa+TNosXn/7hPO3ff+ucfDd3aFUNB20LNf
KfdV97kXkTVjTxJ/1l8e2JhgMS45uBSQFb0HrRT+28yW3ksNFwWMYdvR6UaWGOV7NTB4lLxE7qN1
LrYyJ9reWEf2CvsR8scxzqf3aVc1OwfV/syuvFCb3duj+zHGN4BsxN22ECNxEplCWgXsf8cNXcw6
h6YS0tQVO9ik8EUJd1xZBk9evHjH/U09wvWkHSESH70IV8cbPSlWZr5UoGLyOZ740M2x2h10Zt0Q
nX7X18W3wGozAXX5gdXgmT77dgfKBAZvaY9SYopFMPScBEdbRupQmZUguC6B7x12H0JxRAbvfemR
tPOe4dQCaWbfo7kdXyEHKIdL2oy6BKKPXunhGLwjoPkU+idVOibGbRzPng6j3+cF4lRj50sdI+Ea
6nYdPDuWzvOlQvXJVAh0zhxWCcSCfKJMbxHShYqDNYKiXyP5x6V53PhoaZzP4RhLUKDMAJh4c7XJ
tBKO8UgZ3Z0PKe5tToJCYMaXHV1oZVpsz9E5QouBCGr4A2XgMyRV0mUkd+YLmy3iIx9hi4sFZ1eh
oikDSTC7BK3syxTMPvuY1EN8wL8IJBkUjub462NCwWPmYGNxFrhwnGxunn78L1wTyt7Lrvr2e2ns
3gAIFOfxCt+R3TX5QASr4UUfcRC3XzPmxc5zI4I/oBwsxSPqa5LYTqNv1t88PahFb6+LgzSHytvr
b77ZiqGE4ivuiiNADSWTCjZ7tuKR4ryCnTO1T26BRIEiYVfvt3w1e3nNDqthYu+OFeucPGAwReGh
AJHYUtMw3hvdB+JyfNohMbCZ2OXW/sr5zqQT1hUvHgBqST00eWQ6Q3dfG96G2gicGML5GSCft/gh
JoUrlouZ0hbTSKvyydWaPt3VHwbSPnbbt/3Fo1PGZjXHvYvnUYl/bg85+tsGOCxtpkA9dty6nH8p
TgtIhCYPSF9Ad+Hp1LApuq46VN3L+gNbD01R3MWHR8RIxnKV0q3/seQJuruO3syjGNpEiONnOodv
OfiDoXqbfsE0ZAqlBXlSxhCmQ3m1vaUgnpfknfSx2fZ7UnqO2HkK1iYMzIGiBUPgr7D0dXp7mdiA
feLnweIwACrOIXVr9tm/xl0XLEIYja9A3XGBc5aAb0M4Wc7wwBLiUtbj40Klhr7/Mt8HiQe5zz4G
hpXc2mxO0Oi7+5rBVIabchkLuacCnZEYsk6Sw4fggOApcmYQnAVhB7L4ukZ5oP5Lqm7/tcc9B1PR
maisMWxj+jlHZc3OzbmLMG5xlB2A3VCb0ImpgMMGYXtAN2DdqNmmt9QIag42p5z/yEIuEgWTYBQB
a4MRKebtzzm9uNQPOOthJZVw7V+AqLouLKXeGKb4iNSRfwOb0ntMWpvVBo9xGv2VVEGOstQpuNla
q/A9fkxB7rLOhyE9RR0cHVRECGWTro2SD2tttcJCooeV+Q0dDiNsRtDUXNnJQy1V2+Vm+3YotRes
dhQ1AzpsjDX7QDXXhYrHVHKBboFGmfb0X2/7fNAOM5C3+/5rVvp7kgIosF4MjXa1naDEVYHM0ZPg
2Q6hSYlIGPM6s4cNC9X9zcvgqwPLkL0I8MmshEHiCqFdN3wGCgygNReJ/5gcnTXHr/kxpyTVzDS6
HYAi57n/5wpT+TTmD+fC9OvkQ68Wm/ekQCV2HSCmwjoTq0AmpzeHJUwbUM5wVHPF5gmWqVS+Hab1
V3zkVVeeoacNGTMMSxsJBxQwFh2TvHE+KUZihjlrpMPiyxeeECdE18ZLCJkPPvecmcaSEv+CMvFr
I+SEDUrXnhrRyznHy6+7RlgMGIHmT/zZNzSpTnveByXAlElJ5TP23dbRfEYA5a8PW7T0jjjaMaDb
N+iV8ozePGe2RJx4N6O+A/XVlmXEdQSlhwhLTnbuEpBhSx1f8eDUBGo+m+jniymAqMuTXErYi9P2
hExRyA97zzhVwBO+C0PsizN5lQ90AVf3CQ+hx9j4ZZ3/CDaPaNw/TOIpY/jEv/CHCllLbz7UtQvG
TtxfTHwCfBzpnd3uUsNPB37RF6XdGkZkwbiQ38EP4ncjqK1m5UgX+jDvE1Wj5HxgHI1HSzX9RUf6
K8RhKClQznBYSMBmiLqA1vRDdK2GGA+tIII4Dn8CwJlpcZVxMImA7owmBHKXo0VCwxTlgepi/MA/
sM4T1iVtNzj9Dbn/j4m7TOvpFsJuSPOJPMELoG8z9P/h7FiAHjMOzi4zUFeePy4iA1o4i0SQwlMH
e0zlOU/Qgzxnl6jOmM9iyA/14WfXGwZUdx9jG3R/PnPk9O4+ZypnVg5J0SDEAmNAjsB685y198rA
EEMkavLVyprBhRpCO2HWhESEiT4akv0KvFC8Oewn866urZO7t//CEIEhwcRy1uP629f4n+luF08F
3X6tbCNe4Z8AoZGTRImJRGK5w8O28Etk/ekr5mXUSiSRelw6TE/hs9uydD9CjYh4nixSaT+nfJI8
+JDhjf73FBxdPC9OH6wbE9zoXd5SP6SL8TFj5OloUwBenIV4SpT2InCEtoGGSktoR8AZxU298PYV
poAcQBoNH2nwMTgNL4z9A2R+84BZ3LXEVPZpkHpLRvY+FxjWR5hqiV3TAx1YxfMzrNRwWE8ws3vO
G1KZnI2CDilJi+5mv0pvkZr2HeIIr+Rc1BuwJ6uMzn8nSIl9jvecU1PoBpcxw7XOkmTRgg5LfCVZ
d9OGAxr0JH4G+VaYFecUDblDGczD2xIB5ZBUtOnHbwrvP8bpIVENG3iN4LI0FMyJUdmsJqXzxUyH
5dSDZQfnEzInxjF9iw/4AqiCSacm7xAj82rfy67RM5NxUsvWNxo6ogWnleCfesrmAu2FpAZ+iZUh
NkvUNLCVA56W/0DH8/KqRNSvRlIoBPEiB9c4MzhOOg4Towhrq/Ps6GCEUS2uALd4RzPFEEoldjcR
CIAEGm4ru6qo0/AYWkqeTZsmwwOtClBOYZtGbwWBZYvzAlYx5aYrxxv3E4Hfe5qWzZNJJMjMOSYC
nUv448gLkjHc11XGqJeIXAAdg2smcwqpiWijedlcWH+XParj24bTlLuxZXa42qPGB0yrlliAjMgG
cJd46UeddLusiLYqVKcYOVvs6xvMVfMxcSYsLZiAAeJFRsrJMfos75sXn8aDL3sdvAKi7MlE0v2O
h5mNJzv85OWw3IEXCxBaVMG1OVYhMWHCyqYmr7ag58+HK5ilike36cPprcAfSlS6wHks5JWvrE8D
7iQHVi90dOHboq6jeefGZGWzatmdmslgS8NOM3nNQBuYuXJW8qjsz/jOAwcdDBXABWD6sAoQ4A4N
3idhW353A7XUQg6/NaKOFZ+2BDxbGFoCCD8pWADPV/EMLxPcKnjiJs/MJwjZbDKuBMB26PQzmEP7
ws4IaSNfNTpFSYwewf+8nSYrJg6gVA5S3eUoe24gq3KuKYPzrJ/SShIo+tiK+lhoiagBICpZ8Mku
YZu5MxCr4mnrE62a3eCMLj4XfPc7EIdcMWrGiWLRfO6gMjntoO09odtdh9/FmyO1T5y7ZnNbY4bE
xwWGF+5ayWINIHb/o/SKkvsxQsiWVQMBLxlcD6lV2xBeuGG+KORKdBMeFR7AMh8bP9APDlo6JoGw
0YfimcV7xAxIp3RGJu2BK8J9BP316sO4yyive2ducZYxBpcOvh9cdxpfTy51xJDEJEhpDhPgbG51
+7ORO0s2PMBvzuip9LFAePt7lpxbzmA8nihGltiCsOuo24QsuzSCn5PxvSMhqJNiAurEriyi9yaf
QWu1YjJgPtZOWAlM43ePCeadaEXe8BMZtjMHWLltjwduJleMB6y05ywZd+67Pkctd2Vp7qC+jm4R
1SbnJUoLbQiDUZ5/8ok6SW9wjj4J6o3jDKIzgyP6gC9q/Ta+tkUsE2BcfAkhq+F6wI1qu59Bj2HX
ZYDMDA03LBYmSRp44XdWIXsyRojF+uOPS9+IxK7GVqSXdRnv4duUMFNgulAFpIEAId8wdzHSX3ax
n3w5mUic4p/dmhnulZfDlTdqoDc0XzTD3uM8EM6Ehq1HzyTG/sMMp5w+eaGJrpGNcloXtBdOb9Fr
2zjw2kSjpxBEoBZF5bCcroLz4ud2vRx5ubhjg+3YIJqPcZU2zC+eTC/6aMAhxzzA1TE6jFvrDmOQ
+mvqUmg2aZfgBMhY6QOWzcorntbimwLTOO0hom7eavIeXLbNGjXaa6otcqYJfk3YQJcCyHqML9sv
AQ3o7GC0sbrugOmiEEPwPdHC5k/Qesz60NSHCqwmbOSo5yKwTF6WtSnitqkvlfhsP4IVmr8mXh1E
pDH9mXvUp4tfoIHXkEVo6hGuKj+wta3if3MC8UjQSfSMp2vlEKWWvWGTqrzHC9u3oFHWrd3h7BTM
Z1axjv1ey8IT3Kv2G5hSKU5hwK/wSIf94BFfls0ccI/ffY37eJCQIUNo4hwz+51qLWitQKhAwbxW
SinnUoIL5A5iYV92fLKIwuDHNFHYCuoYrDxpDveT1RyuKe/8ZV/edLJHPHuwwxcJEQgTbXSbE6zC
4pCi44IJRfrr2sbuEfZgFMJC071rio0MFfBIaYhbEJPSqxNCfLr8UZJAMwLaO4VHOAbcVh5qFYxT
Usku6ye/DLNAp6CLQwdtUiZr9nfcj4SB9eYrd/wi1BZ1fGFWq/51pjlzpl15o9zn+oJGUWdCYT9D
yeuYN0JOX3CGjCWUhJmM1mTt39zvhxJSHMr6PLdWcB7oM3xAS5APiDkc4gDjPnSXGy6RhLs7uMWx
9MLjTIGkKy6T2u6AxnLdd2m6BHvBqgMTfhVco3YMNqNZTq6s4z45Ar+kN3nCb3tM6FFxCYb7k52o
N2rSfc92K9ZsZNFwrovRKjamD7GIFAuBlnXyO8QIdYNbIlyibK5MMHli+3qIiew3mD5+Jsw984k2
OOGcFuM9wF+J+YZXHnoeWXvkV7+j176VtZgitLe6xx7k1xDKMwNcONKii+v3abhuFBAKUjh4Mtc/
YlqhSj5kLnW2JenreWaG/nJveMxUBMZgDFvNujAEe+aOPwZNG0SqTFtWG2iTnEwdG/e3ayADXtxV
YdHpUh6w/mMCo3DC6yNEhREBW5Eur153vTnUCvdL4B7dEoSNA6akgD8XTgax5/6OhVwh1w0/ed4f
a0QT8CfulWlut0wB26COChCOYTLHbi/pgHLAEcNX8w7D8EVkh9a2z9C/OgnOpbvOgCsXlhVypJ+v
L/EqA+FuIA8NjjVsFCQb7FJCC63HvDoUD7yjyYEEVQeA1XYG9ACOtyL+MX7jM1rVQQ3YeYNV0KTE
GJC+dxpj6u7W3huD8VOoEvWBn2hA4MmXNL1XAtMvwDFvgHdhnV4RucLDYK8hJ2Dkzg7sWHXhdzW7
YVyCgNmY5DEm/pfpDybH8jPBhv9defUfeLo6ewQ59GEyId5TFY7w9De4Xsg2Mi9YfPwQXsosVFYM
lnG8LXaqox6tLkwhze6ffU46mEQqxyqfJQ9X8xGERIbKNDf0OYPnNt/8JmwghEJD8culzPAlpqsV
dKMjZB9o82wsvsbRrdk0MWy2h/8bYZe4qAJqjys4OCp0joA//PRlXon8+IAzZmAg32FMGqu0xcPj
4ITsCdjDbYLuWP+PpDNbUhTbwvATESECgreKyCSIKKg3hJoKOIIIDk/f366O06eHqspMxT2s9a9/
iM7qJJtBRYVK0EGFrCd/ni4BGVYIa7BXH/cDGItMJz4T0CXJB3C08gNt5SD90phM7ysjYEuAhRKq
utLniRAItkmH9y9QJMuClXilwiKRVmwCGCXsCYn/5cFl97H+qmkTX+IzNaQo2xgSM7bnJ1hiks6w
ed6HnHEmBY05OkixFKmAIt79n3Uwhxr1yTY/nLpVvu5WxXZovt0/CEUsaFRipJ5BrUSVClF2K8qX
BzwkMt3ZtC1IaE12B6eD6GMxzk5uy3+0Jqhf1GxMgYIafhRHJ88SXjODko7xCsbGVmFnylgX8lDN
VQ/Q3USDjN2eK82IQVW23eQ2byFG4xTKLQKH9qBSbkiMmRzwLuRsxeIcFIsqeMy1FR/qlMAtC+ge
uoJFIw68IgP0oDPVqKaEr+/N3Ai45ENLCODP45g+rXdEdHB8p3aEcZ4txFT7Fxuz5sSyfpmnAQ8e
ruCVSuvLuVHM74IGYkVyKKHKU/cZMynS5SKhIkUx2n1G/t1rkNk12Al9uQwhIEypxWmRxsqqZ+Zz
Zfo4vOEL8aJiAYuzzjjOQF1T0R6RRpG+RimYT8xZxJQCSwThTaJtRKMOcEgLZrCBldEDJ8XvVrd0
LuSzM5g+l8wprDw0xmRxrI0pR9V38t22wRNWjCtcbM7OLYD/XDmkr7hI+2GzOGwSWEmWApMPnxKo
fg1kz+5gRCTiqRjefI75uucVbiyvTtSv2gh6ETUU73T9wgjOV5Ph6EJTIX5qH/7mdaySnEZoSIRX
sIlqkGaUUu+NVdNldMKiwSduMTD47GMIleMCK3xeArsXaFZljABDPIuyGZEp8W+NRtrvDk+oJf5v
A18Y6hr9OnP4+g9a2yRVmNV9Zr/d3YWqM9LDyr8lfUjfvxGadwoJnHXoAppifF9zWWEZ85vQCYpx
6T0Q3BVgd1sIuHAwbHxGts78bIbYYP0D/iHJZzMgCdhulHT7hoVx814bDYJvk8jrz1yyya/x4SSg
t316OYVnOxFCh60B6DEXM/sHw+O39SNbMbdqD0rWiLEccTUThBmIEi4EBJchsAtMAP09oqwWvJdv
qsEHUGfQrW1CGDfYjxaQlHU/p3V64V8hlpwoRUvv5b98OLvC1xiH29Fth02rMXtHESgESChA9oRL
jMepH3SrmZ4FyCpk8bLZcwvnYf/mAwa0zpNS7BYo7XgPyvvvoOSwdSFcrN8apZZK7g0/AW4Gwdh8
3Lj9BgReE+mxW6XA4c6U8R6q6or08pYcL1SSoGnCF18aXYmyaKZ8jUNZHg2AV8+QSNBUYLEAHZ11
+HYNPCRwAjNmuFH0+BkN/hXtqJ+R/ndLMiac1wOOvHOFuLlXKqLUbk7rP0yfy/qB9Gwsi/Gm2eyo
9M+8KcnG33iyrSDe92Z1pJHJIlLbjzAQH+hRB0ioNIxypZBWwQIZpi7Aw8A8FFbFAcVHvUXpNZft
IaPaN2cVsZLmmndiyULGTL1HQD2aonb2paLfP5K9BIttCP5/jXFTrSBocl+scu8Z/jxQLx5w2KP8
5pwm8wBPLIa16KgJBENwXE81W0nBsuAm2C98Kgl/cdGXOsbbFTkgBuUMcbUe3ofYXvCSRLAOOsI+
cANOqfyyumrw11Px43nR1QoTODHRNV9oxbjK29XFq5gb/zjmmmwsQ7aZ9Gcw2hfVEr0ABYNsVqGM
oQDDgk/Yh8VLr12Xlq6aJVpULAqpPhwuU8bZhL4uyez1+cnAobbKmQzMiLARFwwRN6HY9FfOwji2
K/4YJA8EpBifaCYZVQTMTYiuo2m7hphWMNYUqjLge4YknowDn7znjxbxRQQZPectDrEdb/cS6FaG
wR66Bqbh02oLXWa8Hq6/SUsmC9wWRsbm4FiiD+FGYQNBaRwz+xe9wW9fQFRRgKBghZNYGvOv14dT
q3yUvckTCSP2xfVOlFRUA1BEVGEtK5D/3BglmOOuSFcTCnfnAHY9JsdX9ugjx4To7hDHTg0gFbR0
1E7uHZ8SQfgXj4OcAHYn/5wac3T0vOcsEZrY32g/jJlhLtREXZHmx+l9C/htM598fFaBzVUeYjLh
//qm/jQ1wfqC/OnnqTxHlUR87ZfU7hNq8k1L8DpyHZrKzpQxK/3BD6X0hNgAGQt+EeQiDq/te0r8
0p2NOWBpMJIAmJ8p6CosLD/nyN497SGev0KPzuWJwAqyxay/pUD22AlsC5IP3St5Fga0Bp3aeoga
J9EIIhypAQyNhoYWXxvAJfPLsAIBg/XPpfkF4eJpFhTd2EV6WKPepqKwfHMWlfvelA0O52dA/coe
ocbloKaKSzD5m32nV789UWEVy2xb4L6fT1owl5iS8mPiXWNfoR8saV8xgcanGQgYt3wgWSHWvVPD
NjvyTnsUndTMwG4FBktcLBY2FCHgmcyxzy5Mq/XjO2pvEz2WMMjjs7cHQZPeVzcSTlmO0Jsu40yb
Cn4KSPT+XFnvVPoDMIpJMB8/LMJtjxCRejy3La3WF/pHL2JkQx9iRB3t6nXagruJ9m2yVigdjzlL
mc6SW6BCzsCHhB6ctoJzvDdeD1xhEkuUwLGQxkoqNDft7rHDDpnSzabSe4PGdZvr7J2epzXxf/C7
YZjy/UC1JYfCip0KDa9Jh44QcaBl8Ao6IlG1amycoagQQtoRenC2gmY/FpVTLEVaQqUxxR3SjEAt
MKxXBJMFQIawXT6qjNF3n1gZBAMlPxQ8gzA83H0gqdxZpZp3j4VDjdvHifuyM2ZsHC5oVFP0VyQg
3kePt4PU2W6TD7vjzm3A6cj8Db9RvkWBebWG4Thj2WUTfCGEwLBPrvNijjoGSOY7vq4zGLSkjQ5j
LZSFASMXKhSjbMGDv2omHxJzNPF3DqP+hFaUB4u+g0G0CjxI0bH4G1IdC6nPZ3aJ7yhdNJNlIIqR
O5o1nXOHPEvcsHk/6SWPm4HwAjdbTHtQwGEnZLjGFCUSuBZtp4xBuEcFxlPnMMDedtrNKN75D67u
IbM/oDk+1s+ozXBuGrEFJbiKgjR5/tPAQE5tglJkmhGAMYbIBB2p+EdKeomDT+FBvZi5D2Yc7xH2
SUxcmHPRMoEleOSZPbbt9IVT1L/Da2acHosbQ/akHoh7f4jvJsZB1p3tizeTSP8dfHkKo28BybTZ
3efI+pCYCeqn9WwmpTGGVFoshweh2eJpF2NFFrm6yDo0cqCrsfycUDgJwnvD+bkvKCiYXk/wCUC2
XscDinkM7mFVrDBiE2kp0NIZkhNewsbQ5v0FQMNceTPUOduyyIZAZMXdXydvqNrvlKaGOuON35SZ
oNkREiHEB0AQNuvvn9GL4RJ+CXTBGoX+iwqLzNnr+hMOtrqvLs6z6thPG6IDiNwWy4EtFfNhnCci
+rdNZR7+X7u/r0AniJq4MJUBLffyJQxnBMZCo45QnA6JYRM0FcSIzJuyxduuBH7PBL4WYqcs6O3h
n3TIuT4jFcB18nRlMfX1NfKlhByYswDu3AWS4B2Yt7VvwLzkJa0GqeSA98XDpeYIhuhOzCQ+AVZx
HJbs9pF2vCDcCAX5U8ixwJzYYurshyDw44i7WIyfITfM0MmhwKTa/wCRzkhkmzwstIZIZ5DhsYMI
r8cb/MGK4oktXvF7dkMO0KOzhz47yUDwfBgFW81qt48p+/WXfux8Rm4YUtdlxwG1z5mnAa8Hj6QG
qyMqMJIs7puZGOwTyc2WRrhQLOl4bwg+TpmLdzjfh3PvM0JkzaWK0VlL2Dq3bPSmJ++5awIhw+Ho
GddUReWRW2fP755jA+7Ah8705V3IUUedDe96TLV0g3HDsDnuw8DxVZoI3e+AM56hjE6eY3/eTCHa
15NXZ10iiPdYpPapSTu8h+HHUJ+WNMmx7GVzBpIkzTCa8qh1sathBs42QgW6zdH/YQ2JFE6ZGIOx
uspcYZ/JgSTv74gZBLor6iVhnoMe29WtDjjYYTxsvCfNxezxBjLrHjYRaVOcYvGFIh8/R5geVG+d
OUxllMZIsPmJ4wzJ19fht4cwLqPb9ldPZN1VC/eFq0Ns/fYGrsOXiLQJLqA9L5GX9g7O7BfQHHyr
RegAUIZyeAM2UNOy5shg88+GU+Ix/7HK5HegC7sSGgfeQpEvWXL84ozpAQ5RbHNBclCSaKszi7e/
aDMpTA86CNEzvLSEHZhlb/el91rrDN590F1uRC5DMJEO8ABKPe5ujNv8Ms1Wt5Noc57zLtQ8kvBg
PUe9Y+7JFngLLPZSF6/Mx07pdLWvARq4KxOHalzs7hDx7wz/mAgCdIqJaMkMnfMAOh5cNEheF2cQ
P4vxNyzSjpsdfSECDCpDdtpIa012i2D5UmUhF6RF6sRtWFG9uNn+EtId4TCoIhMuRMhQGd9gDGQF
VQpDx9yXpwbzJAhyGJOAFOwg/+Fxe3OuAYGoXi8ezhgMjaFDwTGgrkmb9LvvQcpSJg3CQb70NbtT
Na6EFKqh0j2pSCbIRgOEcYdJ7QzJYS2SL43sZwp+0/SgAIhZ6GVf778IDGcfEBJIewgX7sfXEWEX
XjwPsF6pMb8UNXbBkE4wjH6Yf2nui8Rcskds7fRefgT3wmVexeBahs/Nre7Ka0BENE6vbXdMbgF7
kex5SoiruOqIlutGyJkTNtK/K/ztZtQlHIeWHhHcu9TRFG7OUYsEfibCfiVbYeeET3yv8EKFE4cs
ZaYuWbn062X43kOr3TPvpmFooOe1+qiHpy/+fDRzJLu6z7kiBMYQ77jwzqvqQR7621UOnOIAdb/1
W1w8somg0/3gMDuYDiI641vy/QcPquN9vqt4xlBfFsY05wamWCRcLih84WVpRNrhtxbl48cbQL9d
fdJtNnux7imt8SriqsDLd27UVL6oO/xfSIC8sq4DPMth2VmdUznvN8m71BEjMIAeGb6DE/pZYbzb
n17XSngjd4WfTvyrxrxpCFsHfM0tSPKxkAfjp4fdIGB1HX/thgIcGJzkaLLpwwZ4yeW4Qf1ksk87
h57og7L77EC6CtU37/m1AYP0r2RMAVbgKv/2c7Bx6GR43XBZwDwCokeIOiV0dgHwk5OM5QFHmUhX
WUTwwnp7PlSDykMg2SIVrIdYB0noSaWn53LKcLUh8yhG/bxvSdVD2aUBjle9SXr4eUgNCkjo0AKd
80KghSfhzvRyYa1hclKOpspEOQ6P2PMBTSHURzKuLN9uXtOEP6ApAHdIm/vqw2KNWEBIrsB/7isG
xRZtpwfzGUS5dyDfc0Ec8XhDVkvKHBLoimIFZ20legGzDN3X4uLw1bwOvpSGnYAoq5ngarx9Wrqv
OfJGWjZQkP4NPSLOBmbFHECzZ8SYe+C9FgTU9/Fi9J9uGz5HKe4/cOiav288F+w3CpLnuC8k1W9G
Sl9Ej61NBloEowJHJjhOVE8YF457Pt7UDCDVqPL7kRgFca/i2QIqLJC365ExFfDP01Vx7PscBzYs
Udw6eKqUNohmk/oqsMHxpUIFJR9xDHTwSASZO3skqTvIF2dAZSmZX+4AN5inEFlYGsgU3KHMu4Uw
KMcc1mDx0ByRrUhLxelFQx7AdXpj0AqSLqatpOcxheYBQtgwwWa7Yw/sGfUlhBPzASH1Ht23L2SH
AIfIJj2E5clHuMJ7kc70E9Q6VjQTEozPcA9zoyaUIfiMM+KwheAXBTM3orktpoJpPBMG28K2H0EL
zIEngPFdGO7jSaNMhZRRPI1UCJEZ8dLBQ6WxIQoLziRA23csrd8iw1gsnjJ8GFBd4M4EIjVC9e6s
KjHp/ZlMam2sGu0aq6TZJVBCxkN7yTovz06PVr20uhRgZEawCU5W1y32XJQ5SJusm51vu9FBkOg/
joTV0SO4O6CXnrooVgTDgtNABCI8AO4dFlmirCxNNVW93fTAeWFlnq8SldBipI9+Yy+0rrjTTk/G
eCNw1/Pky6J74DQLpxR2DZbLjKJ4YT7d4GWHGydufkR034UURMMeZtVG34CQuoCIYsFu44NL/4pJ
tb3j1qDhgtHsAK6sEncLmjAJBKWPznx0Je6DwCRw7MJ+/52xxifUkr9/grMrbeAmTOH6emBsnJE0
EKlMmDWCQTLX5LmyvI7Hpf9BLiaPmrUcQWlT13AAAoTjgrUIPdqR/r6L50Ef2A/mwYxf6cn9y5IZ
SIQBDasQHlYIoZJNQKyKg9Wp+U1xeZifZ78/yae0b/Y4onm9JbwViGLp2RNbHH0LBAIW5fRHJXve
ngEbWhsUws85C3w5/v1py55wah3xl4EoZqlv8GoDl/vyGhL0RDkNf8QvoDBByzSDhD3U2YCdeVt8
mLBimzN/IbDbYaGKkawBXMnJmyhxb9tfVLhGURri8/TFIb1jGHcJ0LdaD+B6wULqWVzcUen8xgWq
n9bsUE5ZpYMrHeb6MIFEfjfgqmQzsJvWjBKRVX0pkHVb39fMZe4HxfEYY1eMZfwyGcoMmJgYI//l
dPpsQOvpGin00AWRlQG/jUqT++BUepr3XT3jzmH05+a713qwYtiLGH7NVY79AI06TfNUrP58px8Y
yvN1GbaXjFjhPUNVh/Xqi5AKMcQRctrO0uC28xEzLADjVSf64Ulu3xUFX4my8A3Pfs3rq57OGhCb
KzvXTebw9GsNxg4EpCzrepxTCpCX8nMeJwlR/3Lggn4RJCcTuUKF7zIJBOeTDj+/5ncMLsphPAiY
asFWFex6bLb225bSVUJFckauzbY5avZv+fKHIQXDAbdeIKGnwxyBGSljnu7Ypn89AdSRS2o9RolA
3XQYCTT2RnKlzEY3tGfan431jVd67Q9HySqsEFXNANUDYdfznPcJz7mMe0ed8WSFqCxzYDT+HXBO
iKsYot/26ovzAGR3JO2/qFrwuP97gfBnq6ENDfaP/g8UqvaeJqWCeXXy3SU4/2XMD5H8rIX/E70F
Fo84wc2v+/mB4tLA300m+BYOBDAK/ir4KSpYcDBS+hsE/YAxBQ6rhamzpBCi8AoZl1hU7Y+ZFAwc
gdNiwTAvgcUksmw6+xpK+2rzZfufneGhR1Mm2ZyLAXQHfIeHljF90MAAMF7Rnv8R9YW5NAaUKh0c
0yoDVISP17q4NMFcYxyZQrwDytKA9uK8gsEvrAJb5J2VFDRbqolJ6T45I9Gm4b2LOyVwMpK9cksg
gKOHzHwZCuFjaRtzCDBhSVBCucKUkw++d1LHF/dHUQ3Ldyov3+9Jy9XQEKsEutzf3RY8XfgL5+lN
HksCRPa78BUrZLrCScLcE9jGhGplMa5fsKypud0i3F8ZRJAstX0gEezsbR70ef0/+3IEcERwlfAh
V7V90wX3Jhug/obM0s3vaIFvFGwNrqQDXlrGvIMykfCNaQfUmLlDQspethaccWwVS/mRAI+Mb5HC
dL1N6okwnAJ7FN3plXoPjAqr4wshzCgY43r2cAmlFdgixw2NEKE6L1/gLwb3bDnp4mLMwEn3RIqY
RIgcUb3mMGxPAmZsCC+CyzxSJ5UDKIrB8/IicEgYPtBQO6gGF5t1BqaA+nVcYpMAdwA1HMU4/qqP
oHOYi6tf6sR/YzkcVcljxQSFbYQPjElHOdXjyw2PHtxmTsYsT/IdU25G1LmN5/aXqrJAQP5ZZ5jz
tEGWQGlhhl3veM0cEpBPYP2TQKHwnFgJ2AHnXsdP0dbbxy6DQuzqfCDNSufoEm6sQ69YnyVzCESq
o0examB6PoJyog4Z2Y86g049A5qcZ9KkEdP3SQt1++FRyX9xswYDY454m+aP+YuNhiAYLjkmVFfz
c8VhN5Zqk+6RYyoDZyLKEgYYRR9sIEAv8pvh4dpcEcjBFn08cPFDKVJjWaWkkjVYIllvKkf0AKOP
y6yQeS7mZ0JrDZ/WK1AbPCfXXXvoxb/FPcV2rKmgSre0xlDWkSI42KJfVhL2uQx+mfiK0kWwsmXM
dHEAIO8EpQwdFj2/Xc65K8huhofIOFhI5JWAhOUfMZ1jbVszAgQEBco9KCQuQ1pFWKy7zwSa6BTn
XkLdMo28JNTidJbQy9ejuzf4Q3NdmKRGQdTMp0QWws1hT0JGsRUPpIVAOGpQ/Wv2kJlMUKZqKcw9
TiRCDRvQSEhNKK5bsyA++DnV9oA3zYjRxAX7u2Y0YANNiZq2yyMJ9esW58ohXueK11udYengisYh
f9sV8yHSKA23xIZACnGo6cvP5hNqjG2ggkx+xHfQFk7oWIQxCJZIU+QUcJ0oDMEOxrQlBxKXndv+
uhZYlGIl1JsMbO++NAKUyG1AbEZ/Qss3KYNb8FrS/HO1TRmQQeXLWVjNqvQYXqBYv3n9AEQd7w34
HJkYrQvSC/IUdQHOt4dmrk9karp89EFLznlbu0TToEnmFP9wvZyn/PJEWgM0gUkB+5Hkt+1FeAiI
GmkvutDbBNwJEgDgAM3QF43PlSpMTYTGSCLNR0fb8HQBY0kfx0aDAT1MMG5+XKLZNO9xvu9/RYYv
aEJJuGQsP8Y9NsEstz50VVYGVwjswEJxXNOllzjK7aAd/FOKURGCIr9dlrv+gXII3r2X/tQAQflT
YhDfHQS50JgNVtQ8Dya1NnTvC+gHxRbdP1UNSbUmsBT8JdoK/5U85kJP97Wf5PkyAkd7U2EUiGwe
2upnwZJRIU5aFOL0R25xFNCmI2oH6GoIzekeAVm4fZ+Tag1q3tXO5TsqMPKb5rcJzY6mTw0QtmzC
xq15jLXVXE0NB6fSqRmqyf47qr/OnRpFT16UdsW8glWrj3K0B11Cd1qs0OjRhVYr3JxQIlRTIBd4
u0guBNwBlOz8VZBY4dHiMdE4+G9BaxVGQdBYLnR/zN0tjbNSWStrA3AR0zT6U/HZS3PhwisYwdX4
RQn1z7MSQFQ8jMdShLtAAHT7rkdAB4EpGSyd77hcwLp6wpknWtoscO+YiJCoAmEGcBH8d0zzsnF/
iyXbJBGOOJiskbGDHofen3wCDusfRC/dzgkJnTeR7JWugbnwWGFExcX4is8HlUkZl8SxG+2vpFQy
Qo3Zr318Ky8KAX41vHIoGAuV2ssw7/N+8iDh7ut2DMnb0R1t906nqESy0ophIeNt2SwTSnvm0hFk
Bi2mXG9508PRl4qYYg6ZrTZ6rb+0EjZoszP8G1LZA8h9F/mehYp+VjN/oUZlZUsAuhMFIgWDIVoM
2sE/FupZtgZf8/Ywc/IJCZr8+ENICS8TNhMBUIy9fojdlBF/QdTp8/E2444MdcPKwdXwJ5MtAO+a
C2OpxyS+WdQLM5xb6JCHhFvo4u85ZOZVE/+OKjhZDge0l5Zxu9eXoHuXPTZg4IZgzahPeLkC+yfO
Bfou+DYvib3BDmGUASFqaPJnsqHQDCPXhTfYf5j8eeAmpv7yBLAPDaHw9YFDyQLsB5xV0hJPd7rj
v2LKeMHL1038jIrPGAr2Fesv/sJDnT1Mpi81AXIYdSTGeb3Rk6gUqEKVABMZECnUmUAvTAT4RQbc
zAcYrvydGUlSlDNzPSC4vxEdx0ZcZCguPsnvdE4Gy/6GcmZIu6FPW7/zgIhJePwlOOmY2InMOxNv
i/uCNoSqoybbS0noTXzFe8weUC3xgA3gJVhfZ3SZ0+JjSDJAJzSIuO+hQSyYmqipsccmIMQVH5Xl
IyaOLKzRrDRh/pd5qs/mOu/eTuahjqTs0qaG1aPH/Zygr8DJvs96AWcqRx6fE0bEXH0r3tptU256
rMi/B0r9E9bxRPLimoxa4+uVDvmR6O/LEDZoWHjS7O0P1ll89fqbev2LkElE/bC3AZfVF6Sihgrg
PLUe0ZfER007rkbDLydGdCGjTI7QVzmkl2KrCNGWoLTO7cfSih7OvCbXpG9LkbQdbi90jHExY/pO
4ByYEGhJf6ZgAgbPFPpctvqFEsrBCvwIH3O2eWs/vLMgvKkLRHELRj2vo3zEjPKP2a76LxyGbNAC
1cqm79RrdcMg39GCy4rs3GXm50sy5MNXgIEQGNbDg0+7OEfGoSBNuzySShxjGubciHA+n3obEO5t
Iz79zcXNtxoK0mKhV5PB5oOU/G7n7sujNU2vSFa0yXCGDBWBIPCUk825QmsKElj/u54nO4MASRXB
GsyVB/sLEXVqAEXM1dYM0XUfti+HBngo7sWrvs/HXyzlOY7QPtvzBUmPrv6PjYDoy/B4v4db8t7j
1rl4rfLFcK26xr4O7xGzM/ZIbyFB+3tGUGXc57Fb1Mv3Gn4OUb2YDy9bhLA9nxwd4i/eaRMqJwRX
226qMOORXAyS0qernL6H/Khv8VzylI0c9lNsz5cQpfK5WHx9z5hdwgJr2WLXkotTLMDX8O1CZHMN
gK5dahJirUXQLjXUbf4K7hH0qFiCCTY4GIdBTM5iCLEv0V0MLKZXt4ZTN1yR6Gspqw4/lnOkbSAU
r39+SctZB7e4xba2YaE84iFWx4ZVzprVC9ykipp533+nRtCtdRZul6jh3RNxI/pyiOMlb24Frr4s
Vy+GDguCN1+UgHyTLGAdRUwvvUf4WyG2QRu9+HhnYUKCYrSxHsfhgmINTz0ulTRj+/X8bnZ2vjyS
zwZAHI1XxYxJqIAqnDvw3QmAEidKSIXCKP8+LZfIgRmjt3OERboD93f2grq0helhuXBq5q2FWQqG
HhhISA7bbnINhpPP/n4SLh8O0YAsG4bNMy3GCxXjm6tLXunujHsBjmGCkHj+uy0yFy4OHnrVHnLw
bEh6Q5fS7wS1ADy2eUoWKxOQiNA/rz9lgNQDMysWqNKdbtc3N8MTHp0HxK50KqRDOzwVt2HWi6K7
h25dt1k4VhsinMkCea0iEMXsJz1HsiN5AxxH3uYvec10SDjvoNkZEMfBxaE7B88Zokm47ujqqaVu
4Y9Iem7/CGTNk0JalMN5+VjQ3UBkD1/WMKTrwQEJbbD/CtSoDNTTx4L3vSvpZLLxi82XLzj5ccAB
noEyRKAm0+avmURK/CRd7gax/MlkJrwDqbe8uPrEwHXe7RgixZW57tbZwuCgrCLGup4aQ4cNlc0L
qn0PXR7GZ6dvqNpfdGTl6jZHcQb220eFWSTPYBDmSzzqoKrHekgTBN07i64rLTEwErgv+naExIy7
bxBw+5UnTl4UPdUOHkUDw2+j46G6alIiBEnc+m1xX1lkTDC5z9WFFr0PrfPdF8eHR5F4X3Xrj3Mj
b1jGiRUoTI/7W+QV0eAERe/fFVVE2hrr0/PmtqtWz+jhcTPfCcnLQsr6tSBNtJTKkJGLY8vdDLkV
kwvMIz3UOREpo4s2qE+XWCjKDVuOM/cX40Vsv0NtDuhJ4aVMvhbZ1JT0HjBWsWW4RmmBl50+R9Dn
14Hqdj7/zaw3vh8LasarSPGMMCqYA3qWwScED34RZC7ZvzXGt3DVS1OP7wf5jzkIOuMUPgTFAWTK
csmRwImFVfZ8ELz9M0g+DsCQxqnios+k2l+WSCNtjK79fnxPOhTzBLDhL8j4nG9ElM3ysvzMxPRd
A4HcyDHzy683WFduE39QGzE6YAzA58hEYD/wMLybURfiFbep95Q4fFYGeW0PxJXZ4uGVuzbt738u
6jE8zbhArOxYTG6x7t9OFO29PdSgSF7oIiwMCvW63FzFjCCYE4ER+5OCIUdzuCyrVf9wnahbHeqs
ZkkbPPEMmzXxYPT4+Ot7Z7j5uOxxpjJeeKeQlMpEwj6ihPPKhCqqTBv9H6YbsI7x5aX2k+OKVVCn
Ct8bYwf7EheUDL/NfYn1Lp3LHvLG8FBzVGuUBquWGhtOxQk+7cR6Jw0UIkrRK3yCPDJwj7/gJYUJ
DnyKbCe8wFBK6CFHCp43FoF+LnN/X/8Hsr/NaidY1Wec4p64QsNgmdPuKfEnLKawJAgN+NoYPucA
v3yNb0Q5/RHGbUihmX16b5epGiQooQXVGB1/QHFuM21RWL2FGqCkg+fXETuTTSHfLAno6RF4yR8E
m2uw38A8RNh9BTMhGyLG2u0toHIw9Z2dFBK9P85lwj3HCBlO5pi+hCSjM0JDNTrPewnzOB9yG4KF
HIXh5Ym3gLK5pY9Jn4MQfmRy8bLoVliUqPfhSI0G2MbNz/H3hKNsWM0k4l9If4407+bKnh5mW9x2
/N60IBvPelk30gwfUDZLV/OevjL/nL1/hhmYPdCtNjt4hcKdG/IDc7pbAsMGv/ITmF+dAMGWiwb/
tSclxdu+7fX5a2NAzOX/DA4b7Lxx/gGwzVb3NZ54wSWFgfOZX/YA0mvFq13woOMtrfGtxD6bcocj
J0dWzBu77f7dD9AEiuXd+djooujTzzx4dUJe4467Aix6/Vzz0zkZ/EdyS9QTvDC8gr4usD4H2Wfe
h6jMBjmVO1kkw9j80VrMvgy3prTA8Ri6SmmWYev+eMQcVD+Av3pxX+ojjvEm6Uc5BEXJhOHTeGV6
9ksojkMsC/CBmMzK3fukQkGL8tNz/TuIpenQo11Hl5MGrk3nW437dKbCxjzf3ZLBHMwOivUFIck7
Ijx8VaVncu2lbe68aDWDXmJETzzd87SeXmM6vP17nAwmvzeYcRn1gXeulorzWCV4gYxz0Oo5fYAo
TJrO/iXp9nCxCBgrLB1zb2OnrXXaw3JhuN3ysmuTn9PDwF5bP8NiScXod34dQf3nXR+AAiVP20h+
tuJYPf1o+g0kYD9fPvQX9GTItTYAKCnTVDa39zg1CV+ix6wYj4DtFcN5GL46YcfdmCKVmoB0J6+/
VB09wP4rKv3SPw6JNWiOSlpHH/+H2+/5D8n+kjcKz92DmwkPBcT3jxE0YpPmpITXOWnicR7BQp4D
p2BQAXHvItid0Mj4gvfqaj22gtUJU6VO+KrBqWHCx4CKrZtoMCEYk9eJUo5YsC2odQlzVowO+oZI
j+VXGKgXhcnsPUPFzp/BcH5dHS7xc2bM+rPvQgk/IZjuou2JWYW6JZurTjAy34Dc4HizL1a/Pwjk
Bz7kbeU0s3z2JT8iY75T2jkR99AFV5CFFur85xinz1I/0E9rMSwcf7i4uMpiGEB5CxSA3OUN6wuc
2ED4P/vffrio9sD9AWwVj0ZWWLkQSsaFyHHL7MMmtJuUgfElZLj0Tgm9HnmcIO+kd0KmlFKtAK5s
B5hYZyv+fC+oXGqNYADxs7cYrL4RJDlW7C+W/+oTQqffIYODHfHW0gGOAinMxmzJY1Z840SBw7Mp
fJr5Mum4VFBu9bcofvKk6o+apDxdYKBektupPrEqeVlxtmmijwglFSf4D6sleXbdQnXkovfxQFwy
Bxr62fa3NrZsPYYRK5UsvWV9bKLfst6xiSgRC79aN8Frrh1kqFfM1bjw5gCzveTlEKaY79j8JqQi
pBZ8kwfW3nglguuo+7OnnGrrDZSU8t/DjSrkqwmLdqVZmKNt2MVMyyxmvgFYHewZ9CQYUyEcuY7z
049EU4KZeAxr+A6DheRDJKym3Q6WCQbSgfb3mimnK9onPgxe1D2E9FQth+klgh/+CtXV/U/inZu4
611DjbRqjNAwBdBuIyEYmJFYtkYhQqPcXEeC8EGg1YEh2Nc1eaMs0kdw3uDQvkJHU0TGZIyp9Jnu
9r6qYKTxSaT1oc9EkqkoY9D5Wx4DNIDMDX6jG1oTlj/wBzPrXHCNeAfALRAg7tSOtGJAGqAjukR5
XC/5TRYW4vZeSsF8ZRCdrXU+F6qQMob5wvtrxOGlLfns4YzM+ECv0KH+fmQ9GSXo9od7NQvamOv8
ucOFsuQCV92iP1qvywHM49H3NoFSlfenfK+n+yW1KOktxJk9p6rmg4NncI+wPIx5Cn3u+MF2cFJi
xqXvVE4qWs7WBzeIOLUz5g+7OyUEgwh5zQJ4e2ALfCceGObGCWGLOUv7uTK8lpJjRzhSBJjy2Ks6
bpj3VbFEQvDe/dMWD9fXjbRWqDXg+NAU0kBTAvtoZ3b3P67PPw6MYfxdoFi7m3yW7UzA0zLVgkb1
+L+9EiQREF+JFK4/IEztrzEsGXEN3fR7DMDI74gFz78gUSis4og/KwwNWuDzEfCIr4VlWxwp385H
0CFwKRABXu8AMGX1Tse4v9FE41Iz7GBiYsa+p9Tks/5tCr7znxHgixnhuHXM9u+Q3V5BpGX1HfkW
lxByvXt6YqY0GqS42Py22pH+UIP8TV90B+hF6zgaHolXKWBctiP9iKcb6VoNTSQEPppwBoPr4WD0
xmhmSBhgNcoxVoQuiToGT+6/jqAlwOQNJnCgY/D0mQaAePOhYI/RjpWvhXCnRO6NbS9BI9Ax0Vmh
TMTdpRxbT3hxmHxyoZFx929eg6jkAm2EkuY3hjI42D2ZnxBuvn+xykmFwfaIdU3kBSUaJsjH3sVE
Isp4An4kQVBKSl2C1aVmjCQCZUFzsRzg3mQue9RJJbmOmRr1V0xz+0eUAOCdDG/xW9srHnpoFsAO
ouB1hQ7thW8wspDHGFm1Co0Jn2/YQfAyoeYzZJQgL+AIOMJ2udacDso+Dw+qaPzj97elwiPh+ZT/
SDDa7gwYwuwNBhePi6a9E9Oe/0g6r2XVjS2KfhFVgIivLQnlHNELRdgiBxFE+HqPPq7y9bV99iZI
re615poBVzMob1X/TEs9cMmE/rLNysvNLZhSPQxU6W53VhEUU+hXvYZgSW4KCB+wH+bGB/y3AWt7
EimkITgQGioXFJPD3wCOzXh5nNP3TGgf2voQK163bFzwCB4/F1rFrKPB3kqh8Hh4eKM3vOcLHT06
7kxNDht3fnS+OXWg30nPsycaBjberzwChmtlPVBvlJDY1XNYvGryX3ZQnLe4tDBleK4JbKEkAvsK
kXP6TzbXD0eyp5Rs0G+DiXA+iF9FU0zNYUKDWY+LTsy53hYkzkqTtok/BKl55FN3PEf0B7DOo7aG
MBfCNGLQVE4wWoX5hvLnROZGt5zak3gUPctzQEM/UxLsBGDAUfmzK5xCTjmnxY8BlgTA0tTqlQje
IybOsoLtekBpBv2avY2PK6hnl+hYtiA5X3eXvVaoTYAROe+hZitpZ45gAZI7+3sl94FP0a2fbm/T
euTJexN/Z06pnRiuzlhFv/Bmvwo5tHKbtOUYOgbcHXaAd8RsozeHl04WcHlK+nMwPXB5kraOFDC3
ZBByKkCk3OKw1MGRLuFvpMNi7sbtHAr2qen6FQOOuL+SUv8dyZda39O+R4HA/b0ulQTrC5qrCZ33
z7n61Ns/ntblr2S7ge3py8RYZYNEeJId80O4qJol9YG8PRPCFo5Z36B6iM5/kxBqWtdCxFNCa/+V
o4qSdrpRNhB4ixFeUGj/Vl+q4EfOWBpmJeXXrC2vXm89qKY8YDx4/4zTzBFjOtjeGN8SbIQp9beE
5ZoNw2N99G/BweKDDcOtfwUvGac774B/6oPX3cM334fY1bw1lNEhrCZShE7Wx5URORcZrYA/Iijl
PmCi6cngx1GsJJOsZ8k9tuiYTXaGChJSr3Ks9/1D3l1Dq81eVAgssg96RGZPukqLSjJDwOG0ZWJM
bUuLN2/nStJ8oYXs8knCkLU85bv4BAPw7V6xykH7ejLG1U/nhMUPuCL7myaWu2gNve8c8QzOu9P5
B9bguGrJLOEjbIiCgU6Ysz5uazphhAvP9Sd4yNT07LF+leCbwRn88oRl2xuO8+obT9ePelucA1i2
gKqciNPN7o8zY0K29jEeYM1UH/FwdT5AbtotxaM4QmiNaALNBGqMbTIowL7RNpyqM44eg2zqKC5b
s4Vinst4D4k3btMb9P5xPnJGK4SYCbFz1i2DRNOV2Mk+xAngD9yX5vcNUEFBBdTAVk8RDmEK5aja
D7ZgLEmfEv1e9IwuWGI/6EWn+GKj/F8tCp5TpBSQCSPu9A9WgcG4Dxs4LsJvw386/I03cNTO9S9Q
hPOyB2RNvWdDHPgwp+gibWlWrcG3HsXIXYrzSgmPhZI85/zqfjWGjxiNnas9TF52h7jftuL490/u
O4diHx2SZzHmHnnvbIpqDaKEfCY4thC3v336mhEUHwWJRI3YNjgu70mXK04wsoMc1jrHZ4cyYOz0
/0Y2QmmSJWssXVY79xEdMwRm4/JRl10U+PlRzIwVIYYeIW4+nCfQBGzeCjAF9RIo5tuTzXXHZWlS
eMnNkcrV+pk/cw+y0jUWPlXqNrmaowgzBLCGnQUVekb8rflz7slAf3ln70hiM9HnJs7kkPtOHocU
uZZNdsETjGNAjjHHAIj75aMel9flIdwHi/U5/WCOsQ2xZkX5vM+RRSe99T6/lZDRAmYaMuei9YAb
M1TSFvhpeIka/nfLUL4QB4Wotm/frdblQULFtHUafzqTAlRm6dpkvrfJ4bEW/tfmUTOZYMHMvnsU
Kp0Qb/Z4GMAcYegOyfoPFSgI3WP5C7EGmV3IBf55E5KNnj4BFnDbyFkguPAdcLg+0cDISFb9/7AC
hnBYHOFmLH11ccaXtMiDDfXUxIokg2UEXgBn8mbdZtw577M6Z6fg7U1C7rPxC7aknHF9ERjin3FN
TsYVeg5XVmutBvs8QBF9iBJ4ax89mYyOzDMARcGV/EJt2syeHlecNXhnvtCHzwnn3aJrtJznTKY7
gBvCk8eN7uXcgCE6nFtyAZDH6bBZLe/uLTysPxbQFaTusWbCVzB3AsbuwIMJ8AnYi3/Bj2hFYJRF
fCwIr4qVkKrwtcIpWJlD5K4P7s26/u0b8SlIbKf8hPAO45EjyqTxNaaIFEE2UPKzA9fPEtCcjM2z
DS/jkFz/xv7TkXAZNB5Z6NxKjoSX/cUyoD5/OQi+KKX3OTUrvMJTukuHUJgVtuJrMoxu+cPqszWD
W2iQTOFN6rgyerhqVYtqX3dmg6jDedeJHtQTk4r0DwCPdAFf4VoAbXn3kt2ij8KJx32BUT/DY/vh
7auzPk1h4nPQ4uIODsn0EmUbluOTpN1J9UB0RmrOdMZD505Bmp5XA2IeqYezzxqOIawM4nYEE2h3
Ac73jVF99ysAQzbyt8ojhWaczmoCKxQQJtinXewTJljQfgL5gfyuT3e6jfna9n31oaY5FnTJvJh/
1SbMgaZM+/qMWIb2aH2Tz87fJ5y6EEM/czzK3d1XvOe/6BejRVB7c55faCls0p2ULbK3YUfD8Cy+
rBcZLNBBhKAdTPttAIsqCRj/Gqcj1O9Mgvm50cUcssKRu2MQtSOvs4vNJvX8gUMSXinyvd+ck4mp
GI2EbNjW+/ic0WVfszfeQqdQKXYpMCTHLfXpapq2a2UO9W+/cq7OcNPCvfcf7BrbWUbvAWKtbOTf
wt/8WJ+AJRjBc8dXl79ujFl/hDwtfYbX4rrCHjekk9wWnOfjZLr+QcIBBg86MVqf4h6wXdiH2Qyt
OmKBX0JdQAmXUf64Y/C6bbVHlAWz7OByd9v55MMnV1K+cL6zYGiYd+PFpIY/A3xHIHWzJFEPLkXR
98/ReMaCeZYdk5PnZrwEc599dLOG8rtTsZ2zFj1iMYU6CEMCgzbaXp7MlJa6m41qMK0Psykl+K25
KTtpC7HAHW/O8KWi5f7hp8Jjx9fiBKYuImpvkG/xqBliz/MoHvmXybNCwBPkOJoAzoiY9AugyCUN
63U2rq9UMoCVF2wtPdq8HaDZwaVeYQ6gEArGSf/GgxR6y87GfzjYz5/5p24Y2m6tows/zOVkNiFL
g7rjp8BcIt+GTLurBZtZB+eQY9qJnvXbGpA8eQ7IZPcwsVhFlMjsrJc/zpDOhj6Ttqs3T+6Ap6OY
9QMp5/YHjNqbswj5C4rmYrmvF3/gIlgzPY1F8l0zEJif8Ca9590C0gR96g+ClOTEsPUwe0BCCHs5
lgNbQARM3BufonSMbGqY9KO7S0fflhfMNAcpuaVYIkVDIAuepZzILCWd8BlKihx5upd9gwWeXKPr
39eDKHeXxRjhiUjU0e1zP4AMYE0h5eVSZ0yWSa3iqr5X7V/fZSya3TKAbp6WNu0ETJTWNwDn5Tj4
rBecSL/1GJyri5kSNGRsmiFvrODcwtbfVWeHofRMcb/MEHFQW3sDmgAe+F8AOx0tzSC7hz9tADYP
oSg541wPvzKDzbN+TYjEwjkohf/CHvrycM0aOkd40iiNDQUMvfm7BeDNqAYPIWgII2RvxLj36xAm
u76knfKLwH+gT4uHBxzrDWlufukbU+zkgJMbRklI6MBSJ0ZXbrvOK76416KDFhqRR9j1usutM8iG
LmAG3iE9sJZ5d7nA0A/w4SMBWnAr9+yDYaL4WUIeyAbxLWoCWv9ddKsOktpENXBOz1QuMHD8HS01
5+S7HmLvooCnKevtUpl3iwMnsDS2e1FSfeMrgQID9NhNcI96qDB+R2M4X0inGL/PNk84QdTYbThO
JsbAuYKPMvo3DyH2dtR5TIOdp/XImxjlnN2lIfhZJ4I4twmqTLvPuIU8GQyc9/49OFmMXcPhfGRf
oybC2x9rZ+pNtLHUH6i+YJR/sN5lvBQNjFH9Xg7dzxpJQbFd06/O+yUD+xSD1Okcvhk7A+4FyCNI
qVKhVUf/6nosqG90ZqdqgqnY2Fn90Lcz5CwQhpeXlAJ0pcz70ZuK6uBekJ/WHZzKmoSgWSQiCMlD
bE4CVAEuLnD+A5oTptYe1O2YxAIPSS+1ITtj/slb41RdMnZTZpj+D5doElPZdFt34DDaqqTHm5Iw
rwrYET4AsR/GhGftmuILzw1/ODS7dZ9Q9G45tiWulw/WP1Cbb4zZFfsXHcKaGC3UeO1bG7On1XvO
2jMZkH3M9LHPJgTvhXURnHpGxuNgigoMYyGoZ3fjrB3dB2Pq1sVPzW/yvs/Y2mYseUwh6QS7Gknj
tPoAEDyQSlB6rCEd1Pu0sbbrlyuTODB+4gcRi1mvEhdjkOf4gYVmN8IwQVXQDr7MScWT/ylHsHgx
pIEBIJm0cjeQ2odGpZU9hAND3WD17/RCjjtyPQYzKvctU2uqNjBe+loeF4LvafCxRIGkMgoW5iUg
UxJiwKMiOSIHp6bITT4R9bLZzfcxaClbAY7Ha94UzGhkTeMDZduW5nhMCukdLB1SAsEkrqK1JvGV
y33cBkfnFGw9a+qfkqODzpwRwCd9ps9yjwkePuYn85ojCj6F/Yyml5ce4M6IDBFLMvP318un+QKO
yqPAqhDyIQcqDE6UhVGTP7I3bNFb8jCavzGF4TVGb/dMQbXReM8VF44NuQN8MybHVWdFOJCx9Z4p
URwbqjIX5kzNqbeipAGFgsPypOzZxjD1+/a7OHiH8FE9fDk9R63pQ2v1T5u390n7eRtcmMwtwDYp
b22oAMYkIVQOhkfrUZWEtPavmj6d2f89P+ApxHJL9syWkHrgvABeH55cjY2PYVHQw0MBfO0aNxlk
d/a7Bef8TkWYALUBSXg8LI9xZ31dgucwVQkmX0Chli0q3CUEevPXPmuLSwEliosvVRogd7hSPqGu
jIveujG6c5wINx9LidsCCUKDFKB1MCyJtn9dvcmncAcCqTm4kowEygvGy3HN0drRZMPP0z4Ot+XI
mSCB7XuUeouKXMuU+4GlUgkCwuSOQoutybm4DGXmd/vMYwctaTmJmbPjDJIyGbOUBOEWYoILlkd3
QItO/prvMG56rvBYkUjZewUxAjQx/axhj4ZAwulhDvD9rY/YE0hN6JvHlgtfkUobS/Lux+1pnwCs
hjkCVEn+AeSKYS4ylriXjn3Y4bg5MbyA9oTTWjAu3vktZWVLpd8hxdFWxvIyuWW3l95IoLL0hw+M
lTikZVBw2Xsa0rpIKbsqXSWyhsECLABLDP390R+D8mWXHnz5CQEdsMdnXx6ytzAnOgD/QPHaOSNi
OMKXllAV2Ienp6ZY2mtVk7/dUWFdQQO/uhL2kk4reC+iicPVUy3LU4r71Bn3DUovanhmInB/afV6
KMK1D5AaiORHJGp3NUAajjVjR63pzxDacfJoZEDGWAF/1bPlJ50wSe5CnevFe13ob83/uj5I8IwA
oQ/acxsdESwknjYTEp2qmq1BFmeUkIbng4cu2TBMn0mpzpNq+wfyf0i2AktWT8LAgjG5qObBVMmo
5deeot5Q+70ZEtSbExbTCGG05h+f+rIA9NmMrQSeuI7frGXbyVdE6ORWDvLyHOmTSbKD5YwZrZZg
Cbq3kiHz9PGG5z01FqnlIfPyaMHppETEmxQ1IChxG9saOmp0zp0yjxY+7qFuPqicT+m8VawTlZBr
S5g29wyO7HBkUZo6ntemM6+kfqWjp7Or8/1qs8FRYbEaFJ1Qg11LC0Zi3g4jLPDkPWJF5go6Lidk
fRO/DZR0FeU4aXCqJNsUWyFz8zYjKm16auwYNZOPw+iJzlUzoz3ZG5iOJoDURGQfVORoZKEhDTXp
jJGLchU3Zwd9LpZwtFAvgSoCekPKlAWlkxYd/iJib7+MpOT3Y1zgR1GSZPLCOzCUIKy75R4YUz3s
NPQjPAhYqsZglz24GqWjJFr5cb86gYMS1vTGzBXUqq8Hs2tmpURngbjrXOSSIcdRIGT2+NUxqXLI
PDBvom9C1YKfAJYsbV974/+qTcun6/Ew5otqLBROAIbHjNxHOJarO4xyLvq/QSTnTWdCHcmg7YOe
AJEHHQczHpUSgLiikV0hcrT5nALDWLiWIuCu0HvKiTxi8S8f7ZhTawhQ132OsXS0+d7018fdUkq+
HhjBMBIYg2Rh86LuAUhAyhj74heoXp7BFa/tH66HzdX+QrFTTwdjvw8UnFK9D1JzCK9AbJTLinZ/
iy71uMF49wkAIFu1zsi9DbTRLphAOGEJwHOhxbiYH8RrC3PnKR9jw5TxjdPNeNM/qBG2F5gzxqTz
0SKQKLvQ6BV4pptkoj6cBSnmrdkAvCAkRCvVQHr/PBkpOA8QgiFFRkObxACxkXq46exyMJ7bTb+X
/ejjYc5yAegOMTu6kpZ3xyS+taaDkNlrQ4nVUYr2wvL5TtXBsewzcVl8USw/wShB9elJrpTFOk0P
X32rbju0d/jb1A90ff+kD9LdGyZOV7Y6pCyQYSu6Vy2a3J2I/hIOtmDh0zOPiWnV+v443fzuOgKA
uzaqmAapbcnzwFBQ66N8+mnB0E05adLm6Oz1L6tH4I+m/DTgO86rLfA7HkxdZqK4R2Cwuwu2ixiJ
zk3/LNTbqqO/t/YkHNFwoU+6Dw3Ma6zUwtXoxIgp2uJyoZ5Vvvsc8gdrY4okBkO6v604Zz9hcQB2
pRrtezQeO3MvrN7qMBG8NRAkvmhbPR29U+q+AGswTNZEACIJee2mY1hsnb2fM0I4KrjQ+IyqPYTo
EKTfdEycd6Jl8AGWreO1juxXne5mk7ALVdPcafd2FhMNT/fK2NmyLKRXIras7iHc4RSnNPSyUfeg
ob2Jn+i9SRD78aMXotNQymb9gzbRyCLhr6n/Y9mO+OpGvNAGXLABI8sZnOzgoKXjFdBVga/Pi3q2
nf1Zt674281ihqJObJwJxeJSoUVTJwwI9iGyFFD5sX7ARZ0ZKbrj6s2iEUNMmJjUsbLfaEWObtdq
FesA7w4bvPH8gAb5yEV4AgVrHXYL0k7IuTz66Qy1SFcdqJWnKSInGRaRhznEgpIt2XG8o+lpXsek
DaY1mF2j9CFmAEQz3KTSp4XzDCnsbHM/NsLGwd6ZzZvdtZXbKZsY56rjlRMjwAAV31G4UkJZtZTZ
7MWwePgHVhK39dbVqFvBOc5/XBFua7SSIltu5T1IFS7QAzMJBHi/m/bGi4msDnmxueoYkanDnn7h
e6ofByI+9ZPkCcil88fdf67iPllx4r0wx7oRj8GWuA1Id7nzjrzCp2BhWYa8koJRzUf8QctXWelW
/PtqU3WqX7HgFeHaHYlCCMuCmUB9xkJgHa+OaszHdLiv3dAAmCn+8D34E+let7i5WqzENPfpo+Lf
UkDoVQr2eOjyLidUApj7x9OHCOW7Hmb8CH8YH/UYLWl/buGKuOIOHVVqPN7xY8YifBzEX/wswGDg
uDl/66FuGOnejuM9fnQskHgCAqB9D6xTzGqivc2VPP+NcLED8oRmUmH1k/UcHPX1C8mDydUbLDtF
m+5QmhLuI822ropxxjIAH/Ht7A5XaKj1rtaF4Fc+H2tn731EByfO2Ud+yZg6fcANTFvIqNGzMbEF
PinaCD4QDr14ka0QujoB/94hmU1AUMLfF/MMvDEeS4y98aLBoocWHRk/rvg0NXDldhNrCPLLcXd6
4LH4ZXD1jL89G2uBiXHra5eUAXd/yvKT8/EpdzaEPskhyWiYTX4h2J12Qa8LQwPruiMmLBgZI/7Q
U9gl6OfJ+5lxF1osLZ3VeJWeWGAa/QQM6hmr7WfBNjloltVRW8HoLhxIRd8anR9JO+HvAwYnuqDA
E43btRVitrDHBVkfxsUxirvuUoa9LVjHX7ETNWCMaWbMYvCG5FYYaWMcdRbCdAZdB+EL62nhHt3R
cRZCNeYNFcijXGc1xEkqhpfpvFt9EpLpztlJVi0SPzYk/TpW8ahrdCbve72bofS8oP+svkuuJIgx
2joe6tESNGCidfXVIpdfkABANqeHVrEOeage3i7hcSOj4j0gXgmMO00Hf4PnbA/0d8F/Hq+pvDqT
MaPeQQjw/xszI8Kunjehx/CnkJ60w2alaNbsU6Aph+asprcjBR6PYPz3t3DXu5XBVslxnjUG4/ls
L1YV/B7ZMEr/tTEOOARJYuMw+eMD/1zgL8oQaDHVs+Nhm/CvrsG+Y9kdzq60qbKlQuiOUPVqc3d5
b3wY0p6ZguPyNjt2Nh01Krt1g0UUKkmW2GlDAcRTjyVat1HHkuJE5BY/0H3rQ6dHAbTCv/EzxJ1U
wVHqikazDQeSO4GR9aijfzvJ+Km3G+RIEzTYv1ad9jVqqRMctP2ygzuT2nzQlDEqH9PN4V4FeQxV
tt8I+JbsQBMt/jgWUNZPqxr8IFeNoIIbgFbQjQwZnfF/v1kZBHsKLlH1WlHdeMMzlpHdmrKZPuW8
pJwGmc/PdKF8l6dKCjSCbtYkF+/l74AY3qYTdY2y3IUeZmilw6ZblpuGEfDmpmmlt3VW4Mv+Nqg1
pxwLD5d8TFa/ao6rHxs+mz6GjVhSY/6z2ZAnFTnf2Ikgxl1EHSFM2WzekltzUesNDrYqmvUH17w1
kWb11A0dmsFI2Mm7YJUA0Dj7vfSq4kjCMebpvJhaDXAy6c+4bfdgdVMYgKpnhp7OC6Dxqe2QII/p
PU5YncCfP2vQqLZrDLD7+mPr7rXbH63MCDJ57p2obquv/zKmDrIretccV8MGYy0Wohe07gKNZwm/
a8ruM6uerra4qbLzA30VmAyVb5WhcU6tbgJ416SKfPhSDEbrnUduBUIo2EIw0AfaVuYpE/QLd+RM
vZ5FfKSXsOvLn3y2t6Vt1pRf9IYHpmoJ2Jts+PB2/Ih/eSwr8tvOs+TwVy8gPeJGir6TxxSNvTTJ
ocfCF0O0P3t4xOtltqvw9cETj0MyPnn0UfbEXN787GabtCHYduFms+N2gAyFG0aKmnyzbcGdYpvB
qUPoyyHaanW4tOEpLW5a0jWlgTFVfphwD5M2y7BpwcaZ2xnhRiLO2A6B2XPrMPGI6udfzSXOTyV5
BmxarQE2mbAsTph5qFFkMmx7JEkSmZEzeAjHNH38fOhII6qwUPcTcnmA3Gp1E13kx7/YfADswgVb
4RIzZv2KREbodtIveNH+WERmotqk0+BKMu+pl/hrJTejfhULPcLIRuWHIsWKTBuDvJtQ+4LrhaZP
oBtZFLbJH79NhjNM6utnlky1Tsp1mjhn3Gi6orkbXZH0ha3bfn8vlmSMqTs9GpELu+jqL1Hz4rd/
rdpUi6IN8JNDV1mfMFeffOIFKkPZim811j1Xmwtf8XYcz0Y9QLMo6nOg/HW5y/wyhB0a1E3E07lx
sLmUtph9iiudJSxdVbKn9w7sz3K5w6kbySR2NIzjrjfzctHnvr2ETdZlAothC8TUTVSfuGSmlOeh
oGI5gB6Iu5G1kf0Ybjr8ojXfqqOF0Huq7t71ud1ydZoNs5U3V8i2dV13i1Hiut2Zr3KZTn8R7bmq
w6Sgy3+JYmi402pYGVgVLTEyU3najE5/Jr9ycxOACviSs5QT5agl5uCmM9EHNiBusZzbdlQT7Znc
VKR8yDN8GKMZj0fXgUyFH3Xiu+Ik4t+KcujkrPkUE6FCIsyQkRthz3f1j67ju+bq/kTo5DZBOphi
JoPLmOCTJCRWbmeJ3Rc+uY+E9vwm2rLN+XquW4R7fOw4X2t3bOh2XUf5p0exOuUxSNSRmS2bhVgi
tztqfZH55PKpCeMM+ci+N1ly4wHGUP2J98Js8dSJe9K4zMzxtadhZ6ziXz33ldyfjxR13tNJIrJZ
wd5X1GpX+MfQz17hJWYlJ/V2xlJB2XAiqqroVCe+xKHBO+gOmuLbNP3sJGydk9lm+m/NMGfyoghe
Yz21ai6Wbd+wp5q7Ha/oRNw7my1ip8MTUBfIMKNiflsOG1X/YYyB84Hvfy0+KMgIORrYlEfK/OXw
CAFKaQwhgRr07Mc1zc4B92+W3WJfPkwYof/UD85kRGpxtRt2IYSl3YJ4iorbdyFMG/pc/Nb6W+Ot
ob688vP9mU8TodqnqGb4VV8MEmBPWc3QA+Mtfhtt9pbNBCxGngSYph41tuau80CP8rf7qvbjoTWp
j+7yNEKKtQ/nN1++4jLrTsSHJfUWm8ldbeEi/b9lXHQly9jjlssErF5wjQ8iMVnybdYax7FxZvtE
kXvQp+ScHjkTQMp2qKIxZ8JoqY8GfHhVlb9RUeNphpOe3LTlESIFiTpZWH0+eXfFhJmt82Bc0U/I
pwSPV/FpvZqby61ir7pUWZ/HbfjjUk5VZFaaD0AG35PHBskmiD5p9T+dpwDNbAL/bQPCxSz4WPeI
QOdENBqHfChuj/Mz9orqutw3GhKxnL9cuXpB2i6iYE4gv/iUwKJoG6q6bfPx7IvOetiHSzJ9OywI
uuBQRz2KtEIq+60LJ3tIgou9xFAR8dzTM79OLb+QhIyQb0OEOKl8/2SrwTWuzT4IvJgg0J9FW0Qj
bDZymonFFTuKfU7qN649N46hVxGxB9dD8hvUWl6knd6+CS5LcKMnIZW6UrteTY1vSwQOUbpwEYl1
3jg1F4wR2VdybiURiYfsimz/X/Ww4ZDD58jnDOtBteXkmXPPu/ekjq7UJ1z7+4hzD8WuLj8rhxIr
K1Oo1gnYPAa8ND+z4pGNji+/5oDskl4KCZVETHkuqM+BtulPgDceBzXj0L3bidykJvKOgl1+eLma
PVueHDgisx0/7JxWFKdlQlO06G3WKq9FCC90VFLEArl5NMgnGHm+odIUk4t5XQH0oKB/4baHOUJJ
Mp1xwR/dfNx00ueG1DbTOcbC7TB8nMtuuxUvCket31MTaXWXMNaB1Tqwrlfr3yeC6dreZjfsjW56
fwJvkVginffZXKjtxZerg5/Wd40f8pOw1v2m11vF4UDoJPrZHB8Zm+yAaGdxAyEYCRbTN/E79kLs
B+yp8ME423BRt/1jq0I24szhmOPZACC+QDpgBJMlJnWdDHXhUBp3LKD71xjsscYUF5zyLZVlNzjs
sABay2zAMNnPGIHqEvRW5iBkzYrf6eEPwuPZiJrIZZIYg5O34XawCNmE2hcX8u1seIfGeZi1zGIg
pFw4EAJAJ2RAa9Tvm2ZEEA7ri58dA4/nueN9c4ykxIMgPxAH2QVOScbgiy51zOc6mPALOVxlw8yX
n4uGXpKSw3XxwhuKInxoW0ZK8vQ80kGJfZ9/6cG/Q1f3nT12RAi6UA3y0V1nXIEVBGfTgcwvvVkX
bnsX7tVSVVtCvDiuiCiibGHpEfcq6ppnWe2OxQbP4cRWSbGHzfKrll9a9lDul7q7fodrA4uYp/M3
jIEHfrFufFShQykOD/FEZN2UnV3l4dY564xT/dD4jJiHunqIWNwYucUDTJ8K6qXOCwxRxcEflX2X
k1Ge1AzdOJRwQhAf/a0A5+tT27dPFG87nUIMTw31Jjgb/P6M/ZZUbOjfpc+BrppaY5rsVL77XbOJ
/FQ2sy3l08V+Ggm7P7X1Gh9nWCM8K7QMcifL2x6lYA5S3Nvg6S9OPDjbIgdidMaEuVEPy9K0vlS4
TlicXXy0HdvcTUBtpMe2mxceOyAAEB1Thj22r9zFnPqCjZ3rywRH6lcw2dUg22JMKjF6unkg3hJg
eyzK593Ed1oJckVg4rABM8qjc1eQcp/3SJp+6P/3nZ4Disy4jBlOeSLIRaDaMrQrdk/MWdJr4Wy6
BoAVzf3MmnVUazYDnIIQc+E1fliVgeoH8rePyzEtCqA5EyYM+uiFWq7zE3tyBgrA7IbzIxwNQjZU
xZOa03PIq3BsZxtoteovuWvPEpWVzZYi/dWp6R/ObqsmZ+28pqLPMs5jHZEtZe+y59nYen6tO0Uo
A2VhU+9lPkw316X0xcd2yi06HCyorXucFq/rgQYCetXCb4BSe8oqwHfILYjaAzoW67v+O2l7l9ze
eTgIChaK6/rs7ia9BVXHlgsnZ0NEfqucCOZGUv34gBTD7wCj0VXS86jXOHhAf7O7upzrWH76BvsN
3kj881iPJxZ1iA5N3Sjo33uGe8+bFMZvxA7nG9OqeGvnqTUcwr7hufgmHLh6cqZqvFJIQiOuH3RV
9UI/0CUdjyotCz7xaDUMgkWhq8yjG0IZFhQBWDoXcIKF7U27r/OBnKswhbmKWbAHgJlVnrNz7zij
Ye2HbyKNmjQhJ0QMT6C9wMQN4PCgP1cLYEHgZ4gB7yksp6uOO546iJzXkP9IK0qoTaVo1YzZTh5R
xCSfioYQ70qamqteahVoySD7WcHPrQ7hWx+zKsp8TAq3AAIvPXAQWse+8LA/KsuHDg5yd/c/3auA
BFjCusfxkiuUBSSM53w0IhUYeLG0JNPcC45mkB5mNK2e5sDSY1GfSn6UiSSvPtmpZbNkYrKSrJiA
tI2YwX8fNsYHLwKpdv+K6tLykeA/A/qbEXeCga6FrlXkCJEZoZRb/6UPP0l3QsSfwvIfurN01fVW
I8B7kDcpNMOELuWRw6hMXpOhptEb1iYTLMTGVHky5+KtOlg0ibJPxXR1nnhmAUzAaWREu6H1obVV
TwxMNvjrIw5EHPtWe9CXCLHmFj5syIlwWiqZPbNqiAtD8ZQBW4KLk28xI/JjpEaPou7K/rd+rbYa
Pcu/njlJLpHdu2iQqb7me1Xf1OSi+3QYHz9TKQouqoPihvuKl1EOH15G7kJNRn4oA+icsZbfuBQ4
VJGtSlmRTGQJlLyKKYQmuPMnArLqwaqOHGjRkqtYIhfTd9akKrltzNzOs8zGERODF4FsQT430eYq
N/9ML05fNuyL7z8fYukv1r7PgyDoNxmc7YRsIXSThyz3MFrrP8SqmwHwpWDdHqi4mm/qbUAf2WbD
BkekqqYa4kN0HGdzybRoKEoPOcjNCnAOX2FFBCmcu8M9ssvyalLjTWUTvzsL+64m8q4vVrb9GKh2
G2W//I1Px/JX9YWJoKWZUAHJMq4mlks4T0hsjC8RdAYMX0cGW9zTnVWQNZDErcA/q45g6LrRYHm9
AzUZrDiulTkDtgMt7SkzEyVT8aWnZTPw7l242DsanCaLNXZl2oKhNFf4XSS8bRJ1tE3EzrPhJUw7
U/VinK11o6U39fsaVBC63hOnakITurcKznSdQlYCSRFx9FNt05OjBlR3G8rMvyjiLpVeNZ09g8CT
O2xCoMO/ihfpDZz7M/rMck8AAGqEt3r9yt/lK98PfmLyDl9oebQ2gtbTfWj6bclCYve7s+3txqqN
LTAkI4qkCzY7WCbTv1KRyPwbWn0tuqxzCmr+w3TDLBbUALoRMdTPeDmfGwzHdRLSJnx2XMUpeV7O
BlAsYs9yct57sJ6IuU8zykbaaEKngedNmATr6sH3l3cOZXzOuYtx0tIvA8QdMrxtmf+qpsQ33J6t
G2E41Rld8Fb6cuGYPJ5M7kFochyGxemfB+NLaMmOwKyFXzNrcTwG6EEQHJm4ptWsdxWktFQeu5In
EcMtkGEEBHifkbWCrTc/XQWAv0YAr0+r+rV8GIaC4//sOP/uoCw7mXezijbfKGfia1WVhF2BNfWp
yHsJRXxnbiajld2ES//VF8sTD4Wkjn2dacjAnMBMuBJgaWaSLBWdmo1zqiwQcuh3+t+DbtaHv5O6
py4VMBjvXEm1z/NyBtpEn8HeAj2CjYhdSrZg9H1MvOw5HsKJqsm9tmxlkgtEGwcb74N5mhg763WB
GgCPQN0ZEYdRxn1+pSrbfbRRblwsvcb6CXUCSFkvs1Gd4fnhu4O1zpWnfWLdzo1B4hrzr/bV9AY6
FHiCRO8dByWDuWFd1AkLd9lIHx9DNx58o8F/hJ1Zc+LssqX/yol93URrRuro0xeaJcQ8GHNDgCkE
YhaIQb++n8T7RFTV/qIqHHa5bIykd8g3c2XmWtMsq9NMkcY4/xFWnOrNNBhfwjTzegYVpfA1kkB3
5xdfYsB8g/dKRmHgDMjmZnTnZcVaBUNgX3xKaOhCBqIGBzpNPW4jzJCDpzfPzQB7AFu8IRACBfId
qr+IR0vFG1+GeNtrBbeCWRtD9YNl6nweF52AWydUAwzx5lNy3D5BaRV+dJ5vNAAd+dLtbO+4triU
HAUUxUrZRGtmmSE4uTQc1uG28/JMEtCIrXIoWiRL/fPd5TxkEVFUxHkKp4eUbmw/Vuir008WSzjR
On/1+y/BCwlHoFeGtYw1BuRMhVObvCDpA4pgQjo3x13e65xQzl5PgR2d2Ml0OXPbs+tCOfjkCdLj
HRh8Zu9iqn7gtHCFBRfHjy4BBI7os6PjLVCQIMj2cylaosUOjIeahi3H6Dxv333094Tb8BXRMd1p
AdkNZU+R6Wy1LHEQGmUwObygN1+ZCUwb7e0EQHw/tYMHqHzVXp0C0GlURI3IOiQGkOnSrJKKimha
SZbszTe0UA/ofsl96GwIHDiyzkwFA0uj5w8bSjHOoH7dE/fARLdEDLIDexnPdxth+6mLpQyMtMOg
MSAHXgRzn7T1tg8lIDnQItzNLp5B36dbgUaTlzxXHbgK8H7I5z7RlkMeyyUtW3Vmmx7zRgtvUwZo
27FkjjRPmRhU/TGMTz786Q15kDsVW/rwgbdC+szb0IZxmkxpdoHKuPa3cHVFqeITdh38TjPtfN4Q
R/woJkxFVOI6TeWbzSQDowLKWkBu9alabvnkL04HkF4ObiAqpKIpYipRYSNFcP5xBB/G5BdtQVDm
Hsji/RTSnbFew4xMrAWH5uDsrUEehicsr/MDDb4rECXQchETTpwXXMiZgAzpWBEtvCQbEkJRDTJ5
Z0f4bJ4HAYbbWRw+x526ESw28enuWSc37dRtWklNAGTYz/BiH0PBkQUqkMVJ5wIYAQZokk+mFPPN
X/iElRcDtAgmvB4PF2lgfdVetM2+XOSuBpyIbjYfAl/kQRaUk09Pc0HGBXGYGNLX0vQ5FNcEk/zi
3l8sgnz0yYZ8ClgEY1XaoQh0TgHnfGq4EQxld2nRyXuUeY04q4AD2eSUau3mRPzFLbzXwcJCZB5e
tF6dat2Pr8fnV4+4kthxcep1HuKDp6yynY8rMBw3Jw2avL+u2YfDD91XFzKE3u7h9pptohW4JLEt
movi/eLMBc6NIOiUfWgK6Ch2GWRAOY49CjaijnJ3sdrZR06NkfuBCdHTT5mNG5DyEHvPXIUAAOt+
vKIEYOofIDvEZ/TwcnBXGAFvbC7ioRjR1vQ0ufvteToTFcFpG9VvVmcxon8L/9bDAzanUwoGeB8r
uMSS5EAyGj8EvsfVgkgX8BYgDBNZEw8Rv2NuYX0Csl5UZqB7JD9SH8Sn1ecs75PuohpKD6cz3pLz
OfYIdrbYSEXzFkbYeXSBHNcA++M1UQpnAjSVxLbVNgAzb8FWslrZZL+MNrSLQzpGWSAtSPm9fRvS
TpbQeNzR12d3MdbeGZU39kQhkNsnzYJBpbKGu+D2iQnZSXowBpF5uRci90eXAuAWlNpt2mdaTHVF
zZdb5C5QqQ2ue915oKngj9eKdU7HeIfYh4OnJQG4ZEUqitqw1GxW/Lm2g02k0mKC8aQWT/2ctPRR
iXWTGh4YNQju+3GT0zomTYThMy6YpfVxF4B69FtmSe1Vn7Fx0zfW8AluPk7xuTCEE566i2PA5k1N
r9OEKsDjMB9uu8MTWHO/+mDJL1ggC5DFwmUBBVqLDdwnPmAOTbcNDReijYFDySMNDl49sshQB7Mm
9xtJfE3rfQ6lQoTd9Cn9ftC3IyV6qwZ/DrUaMpNTlX0AQHT3Z9Sh4hX00TejQIyM52yHS0Ju0BXu
29NstItnMzyH9iyPu91LH6tqTKBqDymAOLVHqtvlN0f8l0YjdebIO9KTN6GRu0smmCUJLETlj3ux
wmqXvAKz/rhsEcKjTE55LNSwiT5t9B01XNgfnBpWn+V+oKuftySlTPkChVIkcana+7qFE+Ptx89n
rRbVdH0841afU4Upg9JR6u+odOAL0SOKx9IVgWxHBKdCmOsRz4dNDihtoDiYgpt7NxxRPIBzR7XE
SuOhHJf0sL1eIuZOHzmJzg4nMaTK+HEOt0btDZAaneg2MlTBpaQl/USIvY0aO6Hx2HCdMw6Lqg13
xQhoj2YoODebQC/He39+/hBgeX+XYFvvgNpRBAok+nCpw0cyZvyiGNUOIdAlixWtIUyDSU50cqhQ
ffi3i2wuATsC7K7dGpJroLceaN9BBIJyaQxViYXSxwpqW7kEULtuHBN7TklQQ3J0RbieAiGEUy+D
pZ6NKoKp9qyNM3gKiEsiSipJT/d8cVQpq1gcelcI80FBicvsqw/foX+Yu5/gpQOx/JTEZnjRY1Is
4pa+aDoEQ3Kn1BG48zVZ5MfenTnkig9I7LozhSLdlZqs6J0hs6ejEc9+l4TBlYCNKBJjB6Qzhkxg
4z7bXgrnIA8ZE0Cs7pzaHN3emnTZvv8cx1tMPRF6M1kdH6RESZthDTEWQLsU8JKremzlPqX+VhKU
XpkiF9EXulb8ZvxX0i/QE+s853rXBZ23wHDF9NBYASkpzWA84n3hXSiTZEaoB1rMefvUW+89QhJY
hVWBL/bTVa64pOrXwOVpPasIWs90NRBuRRfYA7yxOh5y6HZBuFetegghEQ2EIXQdpMEVXMkUJMJN
STnwhx11LQjjk4gKnrLFo0vs9E77Y7BV7sjr4wxtEO9oEl2dCbiGVxI6wf4KiJt/LorAe3z0PXzC
ToBffPmSHOXngjxJQJIKComA1sJAsh2UKBMucWmwxDXwpean8fAYrX2TVXn2cVy8QjA4ymQplcQD
JZDqv7MJRVobSDH6r6uHlRoayLtUK0ab9/LSd5JJYO0VvW7can8TkG3NpVUqHj5xKxi/uI8nXDwZ
xnR8Aw5egxARQZlYQsApQgvwFymELqJJQeEF6NW6goozXGPAsJt7wIodZnb8GC52PdLOMCVS/Udp
Eb6gxkge/MeKPTA7nj1HTXZHr2Mwwv7u8zXaQsfLycL6IalxGcoygzd3RhwuJ02H/yJX7eFlPijp
EBjr8DVe1JPCXQASCMhXLTltOgHA4FBaUiIchDNIMTvlG/3nxsUD4kmwbRxbaZyzQSOJZMEwnHjq
W1Eb/GYGtlqHKvbqXTJRUdBir7v2gtriw6B7WzXckI5Fl6CAAm57odN+DrZC+Y7aYurnTR4B0INb
Yudt4vHhC2txxVlZDsdKNq5r7inl1GUCjEGfDtIZzAEM7D7oeMUA/8MGNqcDn/w+Oy8mciU9T8OC
z9TQxK4G7KomlLAmUQ29neu49FISxkh8sEjYsA3BgO5tcsEE3ExxHhKIWgY84KzzGCjWy0gZgMWL
T3Ms3SgTz1LiIMJAhisIHiGqYJ+gQRYlCvitD29djkmtU9wlDm/JvBBccpazD0vPaIF3vpZwS1+P
5DAvcXrpgtCAeKDb7on5mMA9pg+vAXT+4BYwPe2gf/Fg7kcigGppzA416wJUTmezCxyeDXdWb3yC
bqKEtcN/fMDB7hbJBzovpRiWGm/6MgGyaRM9CCI+vUx4o1uvSyuY52xD+PRGCXWaciABATkjpAwp
7OkrHRwsXj5tfkkvp+YtN1i/M+0HN+rHHh1auQ8hOlYeGm6ZilQTFXkeiRm6Q96+mXHlmoX3ZA85
ftVaYwO97ad1dFPrHOPPkHgWZKjvP/ptH9jVmMCLIfc1OqT6B14AOpExzUp1uOnNzlRSuccbR/H+
U/Nm+ArY31dkBa0XR71HeEBk8EQ2VDIzK0iv2XW0NwIESsBCRAmN9qV0J+DJFPWfAxuffRgEdhfo
JL0P4uE6Rle71Ta4whu86EKtRRgKtOqHZki0JGVVJUeyr+GM0tDYisV+Q9pzCOkvsdlT0u3b34xv
tFeCo1iFx5rCPKCeLWeEpB9pNPa9YTUk5MMQqKTe/MbnerhPyaLFTarOKN8gb0v9DNuvb6FaSbh7
fyFKBem8bxKXQNy9XU4mRfYusGu3n9mMDmFcoEmjNdmhCg0AsVtyKENnIh2mb8d6n4rnfRvznybV
2vBOrfdtewAtI0UjbtHCbeZWyx+YBM0nV9ghWsKKaGQKINz3V2ysY0SDG5DTZvKRgQ8ACJQDskxA
BkTJfh+Pt7WzvSmos7fSBrCld6nkdQCbrlTY5QEV0azEbsNdTp+sjqlkWxsZIVMfBY4WRWuXGswZ
p8o95O5SYncie2ZNAPYyCWleBQ3I2gaaFWSRwmQP6v/owHwD84yrXFyqJEXHoknsTfGe7sM7MTKC
2RZCanhIUAwhon1N0M3IKF6GCkhABci5ejQfMN3zvmD3YFdd88jyTbgUIGiRtCkU1R1wMZtgRUHw
rfeaNCpWRHEg44cF1Gk3ClH8YcVQIuhBaIYoO4nU7NgIS19NWiDNcKO0ceYwkUf6snABn9RyHj8v
7usazqBXIp/qQcrafLaA5HcNXgCdjpQ5HnHrXfINaMGB2Y0OnutKgBUABRFahuewCzCiltRbs+9q
qQAWBw+NRpATjG2CMWjrVElSLIshQcOX6L0ElENdOAC/WKM4KzG2tyKrIQgIGZcJbrLXndL+teEJ
vRaZq3sOIHKF62ENesrNbTWEl63SbT/DyYZ+peuZdpbdR5+M+TB+PsnvzKlC3vn0se98Eoeov2HY
CHbgXsgxB3IEU6BW+g+6B6Ymp2WTLNtrfXC5CabZCF6zZmtJ450Sy0zi9C5fgeI5X/hitLNDtgW4
SVNLKJO1nF+8pZkBjdyg0XgF1TWkSAgEeWHUHi5sgw+t9mbFCOO2hXYD1Bymhna43NL9wTJz3FLz
203qmfm22rMYSMRseM7DZfXaAeyRJKEgLTSko8YcAp4Hzx7Lmwi45qCJhcaUJpCE6KkRVyBgGhs2
hEywB7+iv1qfmWeXIj9Ki/jAsgYrJ26hEcp8hDPwlvcwl/4ELc1rqsL1LxDnNRVoq3QZf5osJvjo
TdiTZrN2N2Qpsa+m0u5NVFGD0w+uC8ddWh49DVIcfot/JLQ2SR4onM1z7D+HBn+0zxhs2v77PkCF
lOthrFo6zb9NNzSxsrT10GGNtWWcwbqggzNPY5P+aK/GRkQPtyHfq5/0d9WUwiC/xEKPlI8dJ7Ak
KwEIG1HuvRJqECuMrA/wtx3MctIos2mZ3fw2m14a6InZfNOlW4lGIFqYYZtKpMkeV+dMGSFJaRx2
qdKwaZjLl6tWf71e32FoIbNBF9ttElC2cx8Ph8AEwkkxpb/dAtO1zh4V3kPdVVcTCk3a2MBm0KIO
lNUSP2Cl3qR4SjiaSF27kwlL+kohILIHFIfXXpXsaGHoPYpBTSf+xw7q9g+C54rokjDiQ+pPyP0M
7TilXntIWSMOM+QnTkRDg/ZODX9pwkKK3HsRo84zpaf9tJh1my3yyn5Bt6cUWteau/lkOph3WEQZ
D9IqjMikTw0uFK414pssjJ0sYmhmqHZ/xxp5LH9iU9gLP3sy3yZkpBvBHp7sUEvFSyCWZR3Bo5jt
HUJPgM28NaOi9x3dQQwx5CCDEpZcMWSWA+Rqb8H2FO0GwjEGBaUJdyqME1Wok+0dd5oR/g6MVYAy
q1VBRWeIMmxLZ/+dN0E5X+wP3kbzeUs5CEnrMeQQVrC5bHKCc0+wyxuB14XmoBOMtw78QshI+/5t
O+mfzCim/pI8IrAAZObFAeB8O+X0gS9aDibx5EyKbvELASRxSiMpF9yPlWV/vSLtQ5aXBo0p25Ey
YM4AZGY0/NnkLKUh7IPufQRm1J6iWDJv3zmuld59E5Da1PtYB4hipqcHBxDZShmzRsF5UN7Z9QTN
DmEundHhdkCTc3tqRPYMYEInv3S4Tq4diaipg1eQRV/SXzI6xIiIEonAORI0NJctVGz9bjUYCUJ7
oCpG85I6AUzQ4+6WVQA1HjDsbUrGst+f2G2SRxc7pFig/tQ6LMULvEeU3iit+TG96N3LvLXKt2G+
bztI8OYYjy1VdPjK+BFjzafIBVFZcn2oOmpeuiN7EBvY/5BHWKI1mwsqSvaEsjc7OOJfUgR5C1sA
6Et1689mPlnlHVHIRz+mhAHoewYQAlXCdKINWqRMqMZGGcY7HeKrizoQJSEsNm8bz56k20fSf176
L8uXdJDA8UB4/SoWJ8LL6d52iYmwGNeYCu8WzlpbW9i30JoUDwJnPKzjiAlYTI2mx3vA+HqODk4P
dnczK4/eHe0eiBebZO9bFQVXMHFVdIrTnYcnp48kSUuEK+YLrx79IT1ysqvBKYTZoGib8t8YuJGY
emtFFQJhUVn5dKZSXsBX4Pz9uKaHANcOL7ApRCOH5fnmq1j1nCru09lfF+0+dhuH7ofjQ9SBqq+b
L8/w3bnVdUDae6KIKT2RT8JYp6AM3HyPwOgan4k2qSQlxGyVIWCKGNwJpe5QMJXZC/E7yOcRKXHn
P+ZjciiwO9E9uP24xBVxGkVkRKymFWh7Up1CntRW0QG99+G6kZCESr2GSVnE6vQhHVdLIARKjm9d
eEhrdLvMHmHUmgIuvMojHaeQSrStD2gStQZgh9G644DCmPdeTRUcmGbCjcec73KqLp3VG7agnpMa
P5jsDN8+UUjPIETmQ2rQSb+vmkePVub7PaDOj5DMSYb91Vo3EIJqrfsUfG2eLuc9WSaBQmxyU3Ji
qNCrg2pA/I9BYhRSbCcegMXzYhb6UOysIZUfPrD/3hwlZQEvuSQtD8TSpJkJoSszIiCWkiKK52om
/0jNWN8aSKURXJH2EjUqRO2L0P5gJzrBZR6CiL4oD/thFbSyeevKdikrcXNQDC0eb2BKoJs3rCl2
IiI7imsu0UhrI1ZoiLT6SXAUmW9EhBR85wgkHqVpqTzWllufgI4H+iTwzIfEN41stRoiznAgfb1m
4ihh2XB2+q8WOxcgtX5DNPAUcYmhuWXjnogHuAQgLfV1j7mXc5Th8nmHIehCRznQ6uhvWlJfenYb
KIhR7LojI0k14WZGwMpYWT6pARBj5I+/4sVcB/C2Qo3KqhqE1JbMymkF3OU6V6r4yFI9/OiguR8f
JYh8QMkYuYgjoeWUSu9u5VvUq9TJplPpHhw4cBZmzcPGzR6n7iNUGqFVxmraxOt/0GlCXTnFctSw
oo1NXucgGGFiESArlIw/vU7eIx36GBkhJdyU5pGA3POqhBru/aIjfPbC3c8edz+UadQ7N92e3g4+
ag5MZDQQAgCn586AI14aFkVpSfgyJsJ++fXCoegbfXTMIcW/Lnl0V+tmAY3RBOUkT5cEKfXsFMaC
VbOo5gRiAjdYA0VlvaEgiryu96//+t//7/9+Pf9P/uMEO84rPx3/61hBfbU93q7//S9V+9d/nb9/
nKz++1+23TQdq+nYjqmojuoYmsXvvxaD7TGXV/+vsrg3rKOubMcm3mbRbXyQQTm/3AWVcyhIdf52
NfMvl2v+ermivCvmbt/YjqUAJ++81tI0brdhyL4TyThDAY5h6gkVKOAuE/g3KeBai8zoq39NRSjt
iqqk2oKOg/Ywp1VF6sdp/GTFdndjiHe2M+Tku2jEfR3iJml/mgUD+vmiW0p3I+j5RrwXPGLHHdzc
kvpsM7KGAJR0bATzIfwARC+eFSpI35WpGhiZFYK5ki0yNvCn4GTM5nRvbjyEo5DnU0KRDbem1Kju
enVQB9Wo7JjjPSEBAiBYVQVDgCL5hzKgkB4qmjnd/Q2UuciZFX+ZSE2XmfrTTNq/Du3hdNXzSr88
R7CYRiVE/Qp0Mtr7gzTE6IWbqXZFf0l++ooK6Fu1CC5CJBGOmT27rPcZmVQ0vEkAR+dsD4ufAWef
/ET+okTAtRFDUMP73JkfyCtQuizjpmck+yV8cfSAbZDsPIY0OIW74OjvQxW+wn14b92oA20yxM3g
irTyLtGjbaJGEDHEJhpKdnKLYUGMnBxalhy2KwPhQ6qIR3V0jM/8Qj7L2E4O0ZyL/PujladImPKH
qChEL1pKoOTLIzMwfBqQk3MARxpvYgaX6TVEeyvKE+WL0mbRr4FJ/hoeptdpRSED5ApJk3tyohfT
KZ/UeX2ZKcJM//6ZGZn8HgkVbIsZPdBXPCX1u7VCi6WS60ihtZNUnKBEJCMreCGujtUJLLISEP5+
7pFiiZCcDgD4oCvTEzOBFPr9lZQDjAybiD+9w3mK9ESkfprJJZYf1j0ruIXUsySnWE3kj/+8G031
H1aMrTiaaauqbhiW8+uKyWv7ljeeesFpfvMtlMGFEbGEORDMHAfz5amZBs0h0m8hEqFRERLge3lE
jV6HwnDKNZ5k05AM5lii5edGt8UGohUto6ecliMpHQIa9DhjKvcvd678+c6b8vufrJZa3V+5ejGf
I5NNDplKtA8vETIZHJJRzlo5Lrei9RGbBM6sL8qXaZb8UXHEqAijHyOI85aUusN1IhN1AvuWAYcS
n5nZUNxJmBU/mA6Z3L8NuyU27veN+tOwN41fb35j6rfd8Xncjv12m7AqJCkHadobzJEIvuF2VXdP
qeeJPmfUZCmIDbw+TggYrcrH54eBuPndoyYW5pJhf0ICn1z60eOQlUOZKJEKapK7fx7z5t9u+zfT
becvp7lVsS8n1nXJukQkF8vwSB/YalEoPCYGWhJ5rCP9eY0OM7ZmfF4ayfm9+w1fnZlBGcvmRo47
2f4oYwQg2LPbCAUyv5KdCSJtIr1uRgotIQoVePsACUXaFip2mOyOJl830bOBe95MqtYmUhO2B3tI
iAD//MDmP51VP8/Tbwb1ucl3lfO87MacOxhAgn5FiECJGqTV4glIRtaR0lZAF7CfTU8JuifP8eah
Bf2k94PG+aj3Ia7F1xMjSdVUnVpDPQKOp/M8wc0Y0yXn12eeBRKWsTn68/07/zhhqmY5hmI3tab1
2yY5VZdD816pz9F5irhMeCdfC6c+leT7bJ9tEghY31/l2eD/jYhCUL55YfQlvi+Su+paYyWSDXKc
oi+MXYDsFDN8iyssas6cObMK6VrDF/sNGeqPe6uM2XRvG1xHWFkEPHUsJgdnxPzy1M/1C3urpgpW
tKQn0ox0Ps7MPMQovEqsa4ElrCB+lSu/oj8Pii6b6z82n6lj9JpNXVe13zafaTmv7ak46EBcdVh8
npH9ePgw0N8gqwRjLy3Sq0J5SQQEpfraoXQpsSbb3GsCHSmBrQem5e/m6YnEMxUnwER3j7ocHbCx
vaOlIfnz/b7v57f7bTq6ZmuqadpK8/08P1m6Ymtf9PqIpbuFiMxC3YoQNvI79xh55k6TE1Vnrxwk
YYj4p0QWJSRdf9sK+j8spV/uQrbKT3exq671WTeN5+gIaZUen6Jteo3UWPZ5HYv13XIUy2Esp2/N
7NZkqeg6pFf7GEmt84NCSzJwnJavVsXp9pdR+oet2nSaiqWyzhXN/v08uFyft9du23yO7Ail68RK
qXNAS2mOjhFMqihfy5qVc92JrpkaNGkmlfvb/GV1/fNs/XQfcuL+NE577dmo1Xn1HE9gbyabHyxh
s3AC2f4XanQJ4rDOlDuD4hHF/uXqqvMPLuAvwyDO/k+XvzYaB/26t54jcdJkJ8/bsG12X1AyE4Nn
aANVcCuaXXyJ9g2aVZRWigTeMygWMeW8fk+Ea88UXv+ClFERhd8iu+H5iUHgBX2r3xhqKbkCSq2R
/NsnwFQaLxTjId6kkr5Sq48aJgLLyZ73FkdSpMnlf2eOiZy/EcTrDMugksrvLKYMGJR3TfgHVUeO
EDnMb9CYnOM7BgTKmuiC0qidnDjbzUDMB1yGnOV1gJM+rbKKDLsT0dwbmumVnKYSbulgSsT6aOcR
NXQ00zYjNT1BFL7piEN3SA5CGo7xEXMEyXyopo2ZHj3TZyqmaEsVYrhNavxG8R/n3Ahn1BfeYnZc
q6nTRiwtM/FjH/zhpnOiyUVsXBU67So8UeEs5xg3RBL7z2vd/se9+NMa03+dZKXOtZfNih/rpAbB
jFBBtNJqgm6kf882Pep5Xkixk0lAru48KlaUAHVoz0CCB0F5pCuS0+AwgNMuVYL5wUesC4XfNvtl
hHS1r02omY/ce1qFF793dA2ac/R0MzglGlx2mZIdrj5ChaHudVTC9NJVg0UtlQ8Qf0DB424/C3LY
tLSlu08Iu8lOguplhev/eRB+HwMcVscxdcM0LMyO5vxmjzYbw7Kbj6Petm3PvIf7NUSXR3ev/cUF
+M/LaIqm25ahcB27af821NdDbpyO+e7aPhvEfEh0zKs+aEJp906Hy198WvEmfjb0tqopzaat2LZu
WpxOv+3d5qtW1LIsbxl62vuZtkkP4FVQpTb8x/wvoyd+/e+XsjWtaVqKaqkcLr+uoDx/KGp+O+lt
tKnsibrc2AJozLsqxXr6Xx5LUxUZpZ8vB8Twi1X67cg9VeXTbs4bzxGVe2kjnrcbsfgh4jSKLTCp
UWDTGym5v13HgqiXerASxkoTYXcO31SnCuMF1S36GeEcZlgseybf31n3EMDyM/LFSK1beJ/yWysV
P/SGTq+B0B/f99/NJ2KD7Kh8//jIW8C7zkWhZuTQkD97SgfATTgX9xCDAr+uj1go0mp2hELaqky2
sA8neQxTejaPFH4rd2vg9toRFP7v73aUheYDLT0nDciuEZ8Q61hStA1HSZlpKf83Sn50JLjGiEL7
glPV4X0ogOwWIy0tRhYx92stfyP+tBXtOk4XFhlsJqFZgbRdo8sj8ngcc2jPkzKme8rgD+Xg4/23
vJ6bbnTNL43sHY97y+QBdx0TeZ3Olju0eVOD2+Ly8p9vz10GRt4ccZOOPMAx4V3EGr9ngy+Ia/OM
8hzyKVDB+4UZAMFIYZDP3BHJHItfkq8BU/l6pSZ3pqxlbJDuYJws/uWheJezPByXmUeA8nYK580W
zlk5I8hdbDw5LuREIDXSfQIA8h+Ig7mp96nCjyHm5t20tbzD/7wj2m+MkYH0IBOfML4yMfIDkIx3
dNLo8mQQSjETJilz7nbLbclk2Lw5Cp4yXeesJE3PG30PMjcqk4PwKeOtcLgZjLOsXYgt8aPlTJPD
r1pzoo1ksOVuDlxW1sCZK3Hfd6ID+UaGqMRGy/VkSHijEfoWqzzOYRG+ZyXL8tCRpcmb8GrZIHRM
cmcadFEyUywUGTkZS5s1cOAt5NHQl5Sl9P0hNyEvkH2iMgF6yBPIf3WKUeS+nC+ZBRm5LX+vsVlI
vlGQz48Q4uqdhMEYtvL2+z2ZG+5IXnJOYGWcymsQWQ5oEswHZSZ7AHod6e46vqdC7vXIHcuhz1Oy
TWTKZBXLXpR7kuXAEmJPb3r70Y2lJAvqe1HIY1kv7hZkEPH6BnuxzFDyOr5HTh5UZlSGtt7zNLIH
5FNjimW5OOzbMxPHvxvP6eYdGUNEhtITOpSyiGRL8/c4JRYolwI+wasZVHkLecUe+VnxYuTH4qKI
o/KiC5FE//f873kDAcbwlfju7TPxJ+pXA3aTVESjuFF5HFl0jGoCrlkFzKJQA0tv8CukruNG3Lqh
CqBRxtV1eTgGFlxsX5sP7eI/tMkRAHztlGExgRRXHUCnoNBJEt7X4rdoX+JwCCAFqzOglABS4sOU
6wMuCNowbY14lG/MqFjUiMV8eyX7tYqvIo6NRG4Sm80h9gEuI1oloGsGZcvsFB/z8BxLwA5PVphH
xsjw0WMMND7PhHZlrIGlCha3/5CfSxgPAEhQb76IAUugOSPRPonx+aW87Q3gjo/2rfCsBIxO/lh+
eoMrWKL/XXQXiZWOxJRIyUOMiKI6gN6TSAI0cPvjvkTFBG4wyJcA7UzguVPyDCCExv+DOhbPTeUR
5adaCPEOX53IwC8UGgsN+KCeAODzn/UhIVprEirRRs7vjNAKkWHgdU6kA/XZ3VMmI2p9iZ9of4kf
eYFMvw7k945AEqnOtcRj/P6QUFXG/sXo12snKqVHw+ECu6RYyOjrvPiZlmvxQu3ui+hDHFBmctPR
I+tLZlCNDjiKTNH7CvJVriahsXzMId94e7AmeCMcIdye3D58Cwv5tZ5quFxGCG2Zfx48A4jEu0gF
EOe8MU0WgzxuQQP2HX91jgT0IWv25Xd1quLm1nx+rwZZITWf16ngpoKNkoFinWyTCiaaTacYyPVe
3Nb3WsJVZliYAq4vqDcJXaI9OBmYlHqi0LBySO5vrFcb1kRfOpoAun/BhYcTjvm3E2uEaCXXur6R
AY13dqJ9sI/oLid6vcRAcCHFZL6Oz90Ya9xHxT2ZAY2O4r/z47DA8xe4Vm7slNCqxv8B4LuQpQMa
2cyu3BZV0onAETdC1ldHoMJjWAFRF8CFkDJyY9A7TlQ/Zyhkiqow51Mc9zo4Dwy+O/17A+VJGUBf
kZ2yguFXGJgr+1AGGb9X1PbeIBUKCVy/ZqUypINt9IzniPYIFJ6nEqxLIKGy+VRWjogWQX3iRBfq
FQ7+rX/qcdnFNbtwkVco4k6yYg7JHg2uFyMgu9cYCaadR9oQZgV2jewn2WOCqs1DwcBrubE3okLs
QuiUtx0RPA7FizIwkSVIDpLo6TuqI9zjSIteRIWYNUzanDCryXUk7FJnckV5L0Fm5Na3qDy/3z2u
I2d8DZsget+voBw2fhD3PIh/JKiST7l/M7pk3//KM0h2TvCfRlsef8vQyjaSAS065NjA2yWQo5eW
AaXcEBiWYaUdRcA+QQFLtAOoWKTA8BpT2OMk15YNWwmPNDVmyBtH4lkK1s5Cam9IVQhofgIO+f5X
kPdLrNLpJv8XTEwSGnr3QbxbZFcRh2FUsoqxkc8XsSygX/mFyhLvYkIx1wgbITpm4I3X+EIBEuS1
iAQjvNZ+pCR2FnIlE4BUgKtGePt6RflacH/AUjBmNSEpMN5+kLO+hfYYZXNu4vsDfYCwokkEqQNK
aN93CODz9f3LAg0nmTDAuHiTbJL/wfEQ+kFmRsCyEmRPfooYG5tH7k/wULmbF5MrbgRKKLQdoElN
QagWKAFC07Ee4u4hxLRJKPqjNCKRln7eBf7/t68lHp/AJ/Ja+Svdb/LVAVJRAjN84oSLe3LkmBRE
sUhkHMEZPxX+WiiWj3gcz0x+L0kleQW6Tm+UUQ7itw/MGfqNO1KBLXCkABeQ4XPzSLPTdNgAgqfA
gu1OUcMD/bhiVkZW/GDHK2FjJvDxnDSS5IIOwGJO55C9OBlk4cnW2SUkbms2t9i6KlSG37G8INIm
21FWernOE+e90m+tQ3Qly1Ei71RHKltY4bAoYioXomPwbVCM8AQtExwSgc5PNjFbncvIxQTeldUs
X98grxy+cgx8m23MJedRgWLVhVNKbLzC111oMgPij4qvoOHcUfAk2SM7gGPm/cay8bBK5+DA1sjp
DoTxKs05O75NucAN35fkNJrqKQVW40ZbNtc5ODnvxCZPGqlBGZ0okP02k5feiZuh4NZHl2Hx7Dji
L3Cj2+QyVYaCeGBpfE4yygJujL4J8QbPzBieOdefnPRig769jPPkgrVXeYfnZI+0xJ4aLI7E9AXo
cknKgVh39T36HHgcvJKCUXwt3MTIeXEA559XJtNM9x32Pz1HKeLvYoov9BuLoyO2cMdENvtm9MQF
4miOthB3YF4yZXriVeIAyXEqOUU5UwSpwVxDgZxeOchUplLSf9vE6j6ZnC2aewLtGNTM8EOBfPJE
nCdwy68Kjyulacjp212KBjD/Johhwb1dszsHTtGRp9JwD/adC/ZKpLzO/FaeQJyJOpDvHpkWVuQv
Tv6R09GK9eAJ3gh3b3DqIUzGUtiwqizG4D0W7yML3h5vH7xQNqfGhk/5KudqIYI/jNl1JT9DNsx/
jGQcN/ElQfnJP/Tkekdplb5yYzXgZpNb+RQP4YpY5yXhN7KQ8WL4uRGiO/I+sjWmVG5EkLQNToTc
0CPZxDc6m2R6VB7l0HOiBh8mOiXyGznytbARNddOeuW1BtAzXNI+27SFxkhLRBfLvjyq3L7mX/DQ
BF8zOeA5SfFwlPCa7XEpqkx2hiwS1mxP9gM7A5ROpYyc1aRybnBZJlm20QGkzepuk2fabMt8yXkk
HkuxLtbKUKhkwOXaB47b0xuVvvAVjJo97vRf3K48qMno3qJze4+HISeKmGVMbIhKvWTEZ+pQLL8T
1wJ5isWWD2xxYo7EJUFdEvYvOQn01V+TEpqAO/8JkRiKqWuGIcnYXxEZZ6eW+/J5e44pKyUBKNSq
VDrO4UfNKJg9jgAwKuqb6aZDiZHyht7Tz+P9KB/wC6K0xwQ2hCsZQ5dwg572ATV/k8tig/hqckCN
kEQFFas08aGwAjdUjxbyVyO4Lq6IQS/M0tfW8suJYyfVNdxU6eXcgbUVHpW1DmdLA/ecCBbp3d6R
cM1Y72jdsOGB58YeWnQBhGCp2VOjMYRQWTuk86e31+CdNWBMphYA2mr4p3/sPMlaNnAPHtLi2+l0
nt4h20zgVLKHanR0F9AaL4RL4JBdH8N8HxYH/IUzReOLIHu6X3tKLk7aD6IA1VcoMk1zIMkQ5gpk
HegTlDYAGl1XfueD6hwqG8OAy3w25sH+iIO/odygEdiowIW1d8ngy7BpR74DyouehP21vQVSeXTw
51+YoSsoAdQD82nheDrEAg+YCSC5qzIa2uAtoBsPLU+s6Q6lmudiu2oyrBwGVUKnMYs7cdJN7e56
c1pv8M3hE0F4W3DRGo4V+ctXVgxUOBr/P2Hn2Zw6Gi3rX6QqRSS+KpKNMTbgLypHkTMI8evv03Dr
nD2eOdvl8R4HLBTesFavXt3rAT9f9ZeDxafmIKoFOMC+rQk9wVSZ5jO6l1leJkmOUoIXIX8PURlr
Roxie1u6tcOa5FCjMw16tC1u0QVpDqYxZHv2rIopXcWtKKbMvWnABl61sdUeYUlnpAV2GYdw0yi3
GXQ2Io9rf9eGGC7Vf2fi9Z0+bTREWXlSpxe5I+GbvyO41n+QDyiuupTgACA18v855I18d1jXlrWq
swqi/Bo57e02MegZtfYRPC5abUvohPXNL9Cn8+v7/phqziVf76drr4Qmo6Im5O6mmzDCCQmuxBLi
muRpNaG1r7En76z3Ft0NlYcLaYuieX0cSXQV1S+IhbD4vpXBVq2qZydFA8gJ7+se1koABoJoqEGR
ASnkEr4uLA5cTTHR8VaV3Y4VtVpPtVcFP1RfCMRBVoBExkJJhOgIKwL+w8WjlXPODqHidqzIjliX
6MlsAYDTAorIj35A9EQIKL4I7UMKhYmfCJvY/6ctG42aM0ZP+2xB6GGzu+vnsHRvZBQiXqJR3RQd
55YT6DswEZAfMjglTlsqfst0nVptp2EnYi8cWRZpiyRsVdi3SGZfzgoePxjBO2JntzRfgdb19lWN
orFiNmEMWsAVxcxfFMmQfqZKmBVizJpKLvJbEHIrI6eXRwVuPpmc/XQvPWtfV6ClHEzhgvr93Q/t
NAoSlFvjsTu+ZWkkREpl9W6bsQhISk1WbN7IXLArirqlfe2OGmjvUyJips63XlPxfT27sBXbsfK8
eYsia3ub2fQOwJk8Rhvu4zabfmEtegu87xwFeg6IXqGZkCxMsecqoYMOf5lB/n9NIcu0rMBVdd/3
VL74o9w3NRZrx7BP5VD72J4hcSe1Kw2gukdKI36G6nL7saJq/VTjQ+G4MsD764wGDKPhPi1G+XO9
Ubzcc0MT2ov9quNWYGF55sHoWmIemzfxQirCBZurwBwlmLWhMKAjcI5S+3Nj9lXnOxMYCOeG94r/
n/m5En/BPudG7VOjAwAIWljNCev79ixbv/NsAY2ug0UJVCSoSbmsPbSHl0ciUnbyy0CJvPJGBTGC
bzasb4qQlC2a5IYzMAPWQEZ7nbxRFB84WW195Tdp35nixuqhukepnPzQb+ZJSSm6vJWl8bkS4HCb
KqhnGnFACvd7lfpnPYlKCJUry63bVp0nZv94YP52vvbr0z2Gt0wrwaVOWvbOfchyqcN6wgdTa5Ho
e02yJZNNCQlFf9huFyAyrVNBU7NK6FvxpTup2UUqzr2+j+1Fc4fAHjE/KQZ0SnIhfYjQxg/YNply
AjlOk23D3ALJ7XAsgGK3HNU4sB7RDYMjpbq+b3hj1frvn0ULO4+cJywmHnSIRdeEi86TFQBhTiDw
sY5qzut8dmOhKOJa6cGgmQStY8kcAgRozHW1t6sTleHYFmlAM1TFVBFK9LUyHmU5Cu6VK9VIvDDI
5IheJFQOl5RoxXGrdqksmGyb5lml2VrFmAmvxbueoBJhNDaI9xTEKWnX6sgyiiDTLfCbjfTX4n15
TWhFU/AGJdR3Nt+UWeAAGWBbTTxDBo8XZYLynuAAcfRuyX7jMnFY/XS4DUfXwrxJxAPUK8rWHZbA
EZ51UsjWdaKTFWgB+e/XMWb9BzOOSmJQ822zVvP9W6T5x5qwPV7nu1PhVJ3y+lBeaAdLeb4HIGHo
sl9bCK9l9vdlyP4P7sU/3vHHoC6m64t5vlhV54AuDnWiyjnFZ7g9Oyj0fnipp3MrWh2zApOBA+bQ
7GXXIdrANecSrp2xZNsLnMGQuig72+PD8pLVN2+nTevvZ/mz5HmbeX/clh8lT9c8umZVcVuOTsR5
Gm7TsJLCjot1SpyxdX8JM2zn/+Bi/G9I/6NEbeb15WY2dS7MdS29m2Txrc0V4IdlVWiQhsqLcg/t
noJq9DJt5/rUrruAHj1lmbqvaNaHCjhaiT0crmIalh0CkAVTbsaHMDYBCr7QiFYATV2ECDNFqVQ7
JJjmc57OOjfwsAnUEgpVEBW2hqsqU1rLDM6m/fcL7ttmtxYJ4fFSVIxJNFa8jeg9FgvCbSVvr99r
Q/21aLZAf+ysmq0CCfWp/VbYRwBjWhQJpeYVXwke4VRJ5gRAQxTivAQkLEdaw/xkSv3hylKvn1+J
xvgdccJmnOO6vUpqkcMZqVBGEUkVOpUKVYLxH+ZNMUdu8dAxVWUGLCVD9hTtQ1mCZrM3twW4Is7K
CUHnh9qjQ01IRWiXSAeSDP9OYfhDdSlbgqAERcGXaUF1/piJ94dpNdCbPrVr4uz5fZpGOL5RHSJS
Aje7YYhN54EvlzjNar/F3Bp4i7hNuBdBlL5QTYmTvxf/VMmtvlUwuxWFq2/VBXV5qhIKECI4z7as
FqwstIJL01VgnXZwgXQ6c1WrtJ+rNKtCtk+34r6DdXiz/NbFiM6jUrvukT7rT+4j7YavkP8oRWdr
buEcRFGH0MnqPN0WVpmKXJ102aeMDSt4R+8ZAKHeFKCYG6DBOuWAGrA6LBVTmvsgEYo0h0QKt1Ax
JHbhjODjR62r7xWPKOowGrf7Jcg576oCqZqZqneq4VECpzRHPZ3fzlUL7latC01TRDMwi/BSFQfz
zkXX9RlMJD2yE8fV95hzj8VYomGLacYz5WYRzupXtxO4HYSb0tVxAx48yGeHaPuRAl3e1by7gaUd
Qmp9xe1QHXB8HesJaQSpIHjD6loqJqvirIIit5Mxpyu5/6u7KuQVgpUiLgtv2C0xmNiyq+/8WTGW
Ru+JJ36vSqporKKhyvK3EmM2+xYGrTVBt5wr5qp0tdZDBYNrzVsGFKAZzsJWObUKapXe9n7+OiFG
GmNQY/aeLphkBdqzRHWus/joA/ibnykJEX1Apcstj0FVUw0LjbUdkDrKcmjkbQF8xbc4N/d8UPSF
tqyqAnVrHiAzjCylGFBD1z0Su+JeC9/bFNWLAR6/vRv5i+tecn8ZPk9VC1+5pscAuq17jyKiChDl
cooeDWYaIjwaRrrHUCu5YiYjmyZWwjo560k3BLfxhjPUFo/mrJZWgfo2eQ9TspO/mTSO6B7WeU8N
A5d3UYwgdqlUd48T60F39tTifmCJaT0FjFaB7cLng65Bc1VTA1gPTxmaMPn8WUNNZzFnpXA4gB6H
ndW43bfBRyGhhvKXDrzuOJy8nXE9GnQY6IEVMCZdvITPPF7NPuvhdmkMUu70pU43Js9TV+8z41En
bCEffR951MJZ65AkQRn0QSsXlLo3LVZa/gDuGRMY2WtN4oT1oQ6C+4noVKZBw92n5bqPmuSGolMH
kKmgoQxbZ9prw+mxO0N0pHsgRSrSHJEu8FjiKqRToHWZCfplaBIgKUCPud9ezCjRQ9ehS8BM2N6L
xnHopbuBjYmyc6sy5K0c+gF8voGfLrDiPfbL3jo2u+vUG1kNq+HQHrKO1TSiZhGllqtLqK1GPFei
T1KHc9sl6FVQeZrAIWc7UbCoJE4ooOrbQofvgaO2lBpR7K2yzN/AvGR72d7YxdqoVDpf9Wlhay+i
j5kXHVL74ZAid0crEOw/jAFigzbN1immLwxp9RmauKFVReUp+dgjWEvM7eOFtRo7gFa1XUMac5tk
OW+txh/LfegjcGn2Z1kF+BTWjtFgGTYtOpwRxm0YyRQftCkM8cEqa+LklwWnhF4rax5hn5bH+2No
zsNs/j47xpUTer1Fhv1dFAPmePSJxl9FdzAfVbOsnPUd2kWNr3P4hU0e8pr96Tk9T9O5+VY/f2ys
NFi97awnjub2i01kzrP9aG4lJ7vXCTpzr70k8XGTRbPvZEb9aaTkmY64CQjawzHvZx/g4mymYQXC
+yEpzWsU+vRNnaLrd4m4J5KA1YNP3+HD0ILer96qY2s2TPzH+iPQPaVclAq+Dx2UQjELhwjY6p0+
6y807tF/CGD3RBwfuucoSHd9M36Lyg76heBkuyYhatnhnh9iCwEYMD1kAJkqkJgIUmD7oRaOtXDz
GqTnPb127eW7O7xcu3AyrVdbZd7JcmQ64ba9mOOWFZ0QFUJj45KeaaYYL0NaBRGiQZ4tg1iQ9y+j
ZVwkqDrsknO7hiYewmyTLb2xi7A0cAu7oMGLjiz/DfoHJyr6Z/gFUsXBwsWiXzFwomVvgrxYdBNU
jmq4mZ1j6f/OM2+IfMYe3Zq6Tfut4T9czbb3Seqweg/MqFaPgwGtGsjmIdiDiko/x3wHnRLErOhM
NY5wRpETo6tjjr5Sk6bDzqT8qEcMK8NMynk4qPqzgmr0qsM3tIzG1wtI4NqPIYfEp32MlDpy6bt9
fAZKHdFi3M1GxFSA8Y9TZDOBiHmomguIApmTafw1PGRe54rf3EoUKCi98HoG9DSsY4yF02t79xVg
JRIOi8ShETX13ucobRh46727zy4dQsh54Cw3R+V/lDq9WsxcweSN+D5OT4MpIhjHY1IldrQdXmMo
dDPoXXYLo/Eyw9P2GNLO/zh7LJLlNqbNvHHoPpTPDg5l/DII3+dj9fKd+wiDDea0+hfQxXYQWJ0j
+82RXcjr1KOyX0POLTY/8icHD45wBfBaJTSPjnP6MN10Pk2LY7wHeC3i6sMs4it2MB80ahxS+jEu
EXUf/KmyyfxtOnAv7TIu0FkLcWRgM3yhFIVoLi2AwTjH3yVimJ5hk2COsEGg8dqsaLLuhCf69OMT
We8RaDU+bbvGQX0g1Bq7ofsJ9g3YqhZTL+FNeqd4/TapZ6HFpDIQD4jNjuBdOA9Rn1Jjen6p+HLz
aTGNCA9jBfPRaYkU5DkR12fTCWG0lGlwwktnX4XO4yWqd41u7eEQ541gGsLvgR0RTdGmeRPSfW3R
N0st8mlDMzZxMOXmZBfP35ZvyfotQYHTTgGNK7k4TKwdmhLAzRL1NGM/22GnHvqwLjAIur5QZOLk
LuDgb8WkNgPbPiLtynmaKaWmJcSJXV/V0R21Lov/g5HF52cViujmif2vTXzpWdRPqQJS0dJrrqDV
+vP8Y4O3x4ZWssODPlV1VKXyzOv57oZWrm4QwDI5Z7AmdESazfaPbkMyfQZG9wZR87o7fVUvBBpZ
zSmAHVBBfEJrXUUuN6X8GqucdemdeIc5R7DjwwP8k8RGm0tlWuHmet0JrEmvxUeVKueF89SZ6hh6
jWoAqgECTkDn2UEgugGPVC0dJELYmFRUVCFVrTJ5mjfUMGeR1SjnuUNcRzIp8ZsubewmGxcK0LfN
72uWbF6XCIM77I3bdNFSSxUTLL3euh/ZJelqBUMdCZNe8lNtk5S++FynZuJC+LB45QzVXE9gXcCe
SBsl1W5RT+77J0yNjPYVoUIqWlMiB2MlH3sVUsrKwvJAdY5oICsJYtkkxHsyKL+pmE655tuiYKoC
nWp4KtduaK9QYVTlUd0g+/bwROYIRrrJApuhb8TH7AjZRyC0gNP7h0llfwv+JmBaKNzydQXes6D1
y6TFstaAp45Hzpa/RGdupEGjQrZKevd3Ucdh1YYkANYkuoD+ap/NcaSwOabey2zYtyPoZ8C1LYMV
Hx4Jh20LztUL9Ktjlz99WGd0rcA9UF8n4q+N9TPj6JVXfemP9WpVxXVoRntrlVrdZSIknYuMXXxC
GJwiCGgCqEZq3Ahcosfc7jDZL9g0mr+eSFOcG3oITSQsb1fl4jZx5Wt+xiTCA5RPlYCXHQ20NaVM
3SFdqcmQp+kfmoyoMWV73j0AXQE4AzJNMzBOQCy/L4RTrBf6xwFC1X964678f8jeB/fCkIbmVXwW
bvC1ZMkEXQmd0FfqV5XdDdjV6v3etKofi6klPAvnug073V5lVGEafCihUIuPkQpVW4xuL79hbDqH
ipBU76HzuP9rKBhHfALlasXtos4IExFdZkreIzRPEayy4OVYuZ8wPqWfRL1j5Udb/lWUuyPuV81j
2cUDq1HrUeVtIynPZQuTF1FIxyeqJuR2X/V6LH6ofeyzc1fVEYyEaPuUVdCaW6mbyG0krRPOcp94
mm5G7wgMQgWEGHUJkClUXIDoAZxBGdcxFVaIBwxnfr9AbiyXf5kIS1SVRDdWeYraTXlo/C54tvjL
4lvXKXxSSCXoYKMa3G4SuYn+f8MxAa7VJ3xq6LGXDHNNAU0HMQS1AonHJwBFEbKiYv/Zgd2yTaZA
7MbbCtEHViDVTKjs3545zxq+ECnhUIesi1Yl5lVdg6Wx7Ji3p7FjMOEzDXy+T9dkizpPQwhm49Cq
Brt2LFBTo0Yv4GGRNCpX4t9XQVxKN7ncmF9rMN7vbb0jbJbrkpIT6ZvQVq+Jaoi7j7hDcwbdnQ6o
S9dXQvAZb8nfoUHX/+8Ghf+F6tRW9QdmWniLyilq9mU4BZ+gYgLwM4fUK6p3UYUnIJdT69BacZc4
KZ7UxO0eQB4Egmjo5s/iK2kEVtn2Q9iwrkTjizvY0TXdMWhAP56r+Aa6ZhRYNHjJA1vYZVNrnI/u
3NpZtspqUUAiCOzUDZ6VPaokR044baohC6CF33B3lRgDRa2SJTkfLwAhWHJP79iLWrhuoEcTQOYO
vPCSJgl0DvihA8KpFhwiqhff6XD6uT6FIuiD9i46/fkTcBlY/FUixj8J5nPt+Z7KipV27+YQnCH4
QCyxM6nWuS3kUDR2l+mmGyo4Y/WtglTe3Y+rFvmwLkCYhTQINCsDOHFCq5TVHoFlhG4JjRAJXHpR
wkeWQGZrFCKk9mU4SCjRi/EiZqfHrujE2gu1i6IPQTEjdJ/oT021UGpmTxM02sX77TkUEYSYqrgn
pFRlEnENVIY6qnTZvg4EbLoEiiazyide0LzTRAmS0/uJPYONhpl3ZyQJ3BT0eW8eE+1IO60KGHfm
mThV4ifx//GNgsQM1YYq3tgO9hChE5WtG+R52x7ElhTHdsOc3mSrbkG/5Qb5AxWfcVHl0txbqQUm
KHv7rZ7Dtuxke4qfamwTqVmqBloVOPLwzk0+sIns4JN6kIzVJOfSb37j5YhH6+NbxG4vJFmbPRRX
tvc7O+pWmvmwcIGnfKRoxnrU5SmUOBMLKKwQqfwgNLd5+jhDqAJfxoOapYbKEnw6Ze77xBb/rlF/
nnWKToHlXySsWJh03lDl3Xkt0H/QMddUh4VYL9vw0zv2UGx0xU2i5Z3huOk9RfpSSKYdcc9m9PdV
wfmPigFdS74bUKzz697PWl1Rri/Xy4U2O/kinZt2cu0cBpeOc5YYN87UOYzbXUzctydAfvv+9vGM
RNjlG8fQaYiXzyMR7yr9RrPp8e9ndivr/pss9D9n5vzo6z4cj/mqqu/UACgRbGQZP4wxHJ+gpba/
C1yDHSoqZ6Rtyap7eWbQs5GmAxg2IzTJ3gyR7E7xqIfHBwLFWSdBdJ54HBvXWxV9MsFz8PHz7yf9
312Lt256dGb84CfdY76dbw1zsVg9v5zTQ3JKMLOQwARCcaue2l8CkCK6b1BnWQ+LxrLvUoFY9ue4
vSUeWorHJrTTbTQf4+v+6I/m8SDL8BQlUB/iBAxF5w2dfBh3eLTA+scnFFiLdIqGbl6zH8jvlVxd
BDdlHrBxYOJcyQd4NaZ3IsDBrCOTkZLSb2oV/xpKlMccz6zTkuh5Nc+s/SgFHa3zaV0UBo4nm0mx
fNqhQlhiD4WMQXZgCYT9dGnX9/HxHFltkyAe4vbjwnmplm+HeWzByjm5T9uHOSS8OrcIPw3fC8/T
7uYyKop2UX+dLuPKw+993vcAhGZo4q8aywsb1u6XSWGpTPbn0LtdScBkCOo8S+umEfHHTll6l/r8
sCu2vWr9UpIEGM+W16ifQarADU6bFNLl4piZu259Gdf8xsXGMfKclXTHIyhVLn/rS3f/63y4ozRM
uoETWD+lNBaBXbinve0Mx2reI78N0/gBtdYicd3eV22yyE4GwAVozjEMgzjLGx9S02hMW0H1Uahr
HtEyHFEaDeQZ0fSHK4ZG2ea32/aTqKH6aGC6HlQnp27SefnPAOO4Xu/8wp/Xe0e7482ShfGFJlN8
XYzPqycD+dzaonua18NpffD3WWeJzPTjef3jjXX//nhes6J+tGaVG/R2+3RGBchv+Hlz5qT+AdH9
5nTeXEGkL1KHVH+XzPa/RFb+/zHrXadmWTWv5phaZP94/8paby4G1eFnpMkiP6QcHG+Hy8/VIAAW
nvdXvbMd+lq7HOT7vNQY57d+ROdhi+FOGaXA1a9pmUkcNCRkHWXoaqxwilnjY3dpnofXDq2RfrjY
Y5ZDL/sEd19MEsLAbKrxbQrrY7ftmydHmqslAoEIfjvB+35I6xlFn9Z6+0CD2ieedLMqfphO3t/P
eVpH2wbRQzNB0vgNvwKP1omicXibnxITbdUqqZiA4b7ILsuUuhdambtN+xxTsxi/Tj9L3Di6Ja/Y
dRG/xtcO6JC6DKZ9cO9Zlml2kyJs+Y0E5SpBA+uQVpjTPnAjpCDsvpxmCOHW0/dZ2DQSoGKM9WjV
DlAZwSrs8Iiqbq017rYRcf5sfGOahjh3/CyZejwBDtlxcJ2x7gXt6Hv/9dR6rqVv4EvAWfRyW9Po
GEQeHpXh/vg+HVT1zDNYA/fnAYQ7o2VFJRhmEJ/rWN0mLJh7mvhpV9q+0Ot96COBQWyWtPKq3TNR
yZ/STgioC2M5mq/BqlqbybQ9bW9gqKRIRcPEfFxtUJEt0sYT2negvlVs0+sZugE4ag+rMaMgAWY3
grXoJ/3mBZ8fHrQ/Gh6tENBjOBjUo1kUnPnn2MgGBbrgchdMEdRlpi9eZHe0CvNl1razLm2fjKJ3
P0VdOY+LkLANTmtqg2Evwys2qkD2o2SC2Bf2z7MZAn3pW8tcYzuwRhr/0e3le1EiizVGTvUh3SWP
6BVi3citRhsUSc0yzo3R6TQok/kBE9v2FiWAPW5z9WpU5b3NJQ5a22lmR5X5gEDpib1m1i3f7Ghv
9d1vr2BYoji/CWN0cTdJG/09vE3axBYeGBecXKr7p8w4ZU7+YJ4GkvEudzScZw4hXpTXNuHrpfm+
5eKWWBaHO55jcw1q6MW76ZNVfZ8uTfKAj0vn2lxP7FnkI2w3OZ8jxqNPW12jeqveAtqCx/tDfAXr
VX1/1dj37Vp4pvN/Rut+o1zHVmcF6IsgXX/dR9WGHuxL062FlxXCaUFrPoGgab4hMWAmh17+vR1S
A7yG18552H0VaXnLzCIMYQ2egec26ygYLc3wK4+NyCBiMqI8BlHPaf8yInPi9bAVriZE2TcnTp9Y
0d+MgEzbXzuywOYMelHHx4IocaISl1sEpK/Ak+pq2zKY8O4hMyGQDcZOgA7VVQIbasNbDWn3CzfD
4zXavwCFN5HY6836Qu3tFO/ZdDPEomxophwGR7fGBiI9YJ8dzz7PLwJcYf+qOQFS7RtwXwSPF5sg
K/K/qVMYeLhP2yYqCEtiBiyhmtiENhHRhxmMz3fES2wa8g7NA+x5r2W92B01j5AoUByKBaI6gELF
Zz7Ox5cX4xbCrvqn4WbI5Di/Yclm2I+rY+LnKMPvPwqIiZThFicu4UixbivfkZXk6LHRaLN3YZbX
3O7jc+zaQwspr56HTMYbEP61Z9faa+J74CRI4dLQlvPZo2wZZL/GKYN0n05mG/D3jPzhZWmHyWEI
cOswnc2iTWfIJi6fFhbKqJfMPEbXOiKt9U1kMYSxcgAI9eBCO0kJLeX4YbRmTmyZD9ay5Rfj5eWt
TqDjrZ4O58zm5szbNsYdXKCd5ti0BXC2y1jNnLLtRXqVYE33Rv9uAapxbTc7MKbhVu+iLY+Ch4E+
Aa8KUJ9Y8ujM+PAJAE0diS4JTvH6/P337fO/5VyC/9m+bmSrP7av3XG5c5eSc2lPnWj86ktqF3XB
lLYa/O+yY4KyLIMqwveh8QuDyKr/Z0/AH2+uoOKPNw+8Y71e5vlleDmBFJxaZyxIQInEslCurrwZ
YIAMmtLzq7J5CCYuKTC53CGZezz0fBoZH+w2yPBdqsgA0p3Gfjt7Zz3MbHyXT4zK/WAPa5SdyurK
bjva5U0Dv5eet6WmwN76uH1RY+yNtHPrx4FyS1boxneij2i7qroK0FZP74V/z4KeW2uE79k6Y5TZ
2dPFIBYdQJDHvRFM5w23lEYxj9eJ9rwXdUai0HcmiNrY1XemTF6HLRF/Bc/Suy2/1fczf1NvkOq/
ynHr5NIrQHfl1ELCBFnfCcZKTukP4WeiC99/j5UzzkTMcWB+OlVcNOtOfRcUWkUDQYDqqxNPFG0u
yFmCcqqBhRDfDl1qkLy/DzSgph+B2k0jo06eAGHdceDu/fNhm/biHBzs+QoAhN7y1jmuWhCMqOor
vPEejjF2Yz3CJR4xlVT6yMeICuzedi/IWhcDpKlSAqGLHW7e9lqqJYUPi4fYN66Sc/MS77mVduRG
/NZgb3kp39b95URR16ZndVjhryxxzcIPjUU0Swx23F28ops46BBVn7HnQPig/kD1sTsdL9olRreX
9tBgI1o8WkwKHzJamVVfJxaGbEbGtnldPToU+K/4Gy+DcPWMn1+RLDA3JuRJjIQR8rr4mj4ZPQ8z
WMTlr7GL0mk/iAMsflA2/lwDh3mvCwlPNy6j4XsTR7hzJN3BReZOAof/WdSGysjAyNnjxHsIQXbP
bWuX7dHdHFCnv46OR9htq4z3nT74NNS5/NXia/G86vKbvFmLJ/jNGd8FbgV9t0NheeAxnxfx+NOh
BmcyKjZxTm3rGD2XQ6B6opdKYr9BOx/tCH8eTTw495jaIbP/Snmj62fsMVhGYRwyA72g1TnGsenS
PfXPWUXc9ey+71+XCL++b7/mr8vX41eFw82c1fkVKZ+QBitEOmK567hICeeDPAnQfAXJA1TYYJ7g
s88tqUOY7Qu1CIyXjkiOPVW85wrdaPkxFg8YoG2f3ca5izURRlDAVVgHL75zxLA2aJe1Nt2jicAg
AwPWCiBY/LTM8qSgr1YO1/Y6xLAqSCmF4pARTtMFpWJMbdpHLN9zACKk82XHcmgX8QnfzhrkBSI3
jDXYOPBF42FHGHnSFycV/ImLQyzdHRAOafeZsMhn2kts6hV4xKFEPEux++ESXJzinpbP1O0e96o8
Nlx8Y+VYt4qxceqeX3V/V9zyemzE3Ltunar5biTd5m5BCXmkssZsZP6iWBv8TN1+TEzrx8Ssu4uN
t65QFlPlQWDnnT+vaQohBx6Ul7qJsDkWKYRIz5TwGNuAVaI8+moc+HbHK1A/IFHWReoGaGyuofxA
CgQu9SC+SAXReLnTHasHsHqK7l0oKICC6jywKYeqrHlq1291GlGT65AJjM6VhWgD/Rhs/fnX1PqX
Fcn6kbPW8sPmerZBmV4wEitBbCp84ggjdtFsUAzgkROqLwjV6qwWRbh8Qu7wixYtxnjYmibPioYw
fJ+YcUCzJhOIFABvhN9UKaE0/33lvEEWf2yTx+2q9PLt/oJKIw/lkUr503JGm4woflYRB7V49iKc
e9pU9IMneRn5u3jzfYzTwdeA1QqjEhwmmIDv8hU2MQqBRkm6qpiK+AUgLXgNskOCsYi+fYkS+VjS
d0VzWTE8fVyYkpNF55hMep1aOImw8KIn7RT3sHpALN/Blopk4qVdsZzndC7kfQ8+I+qjq9jZPBzt
EM407XvmtGuMTy8s0Z0DcvgYSCwaZzv2l6nhN+xvG3bHArodXX7Tvh80D28O4fY1LU+dgNA6mx0U
tNd20cGdFLQmFalPXaiOjBKZiEed8DA0qN5Ok6AKoXBBAHsJ2DHIA+pjJaT7Tplc4wUsk0WTnLhv
4xQT4PkQcw7OPsbAiS162iUVHlwWndo3WjdS6SHjOkTvBsJIuB228QRLsZeQtbeSWSuuLnF9jLXA
4hBWAaXRZD+j83xOavGO/AJCymexCKGWXeKyh69gbLnRETM0PZRteiUnl11SjdzJjZyOLGIuMW4H
jfwFJsiifX44vQ4Hq6jfH41O9CevRWM62OEVZsSU1akkfz1Ah7kiVXYYFp+zybF34NnUG7VD7Llh
+bkhERxSQ0andv+1bF2cjL0AV7+kM+gXjHDy1ZfCFwSR0P4QZVhjDwYz7XvQXoK37acbXbApGGE4
AF9m3p8D1j2aybVZBrF9Cf3U6nhcR5lwgYm8W7rDrwweAEvkKSYEWbChP5w+roRnCzHNVtB2bvKa
hxhm1sgNl+3l5bVcP9QIlyHRwP9A/bWLCS2qlU6E/jlO3FU8wWYObpbUeF3XDgP698tn+B4U+Cv4
T+EBLyA/hlt1pWhI9tgElfj0WxcaKd6O2Map+0kSHjWq5PvX8/MGKg9k83laUXKA3HxMlr1gKnqI
R208vOmge60jyZI9PjGCo42XLMzeNIgXVfuwfaD1maTz08cGoz/F43C4RxsYYbpDgwZHCOoYRyQQ
afb4WDCY6tn2gsNGNK2eOY0ZUWmAInoNaMjOsDWhQZ5yKQ1ZOPJtKITif4zN6BMYteBvLCv5WIUx
XaCtBAPuWjga9AdfGItHzwW4xWLVuViNgAZKgpoUB8eo9Q3V6vHxkSn5gt+WVNVNNkr4uHjgiDd7
SZmihyCqSEYerQ+An+gcyzIJh860hIlJTIasD/AZeM6YIliMoZC0e3EXwlcE5mvsZnHceI4aTw2a
McNhM2RlhH9Y47GXZK7PDPIVD5RKDWmE1GC5q8ph2WzzB10E9gNEGxOYiUjDf1xgwl3ZW8mDJlnW
fNiED83BxyGmqTWpALYhGh3ifcJ2zEeWZLADP/psuJ2kxV/0nkmXcB48xJMgHDFLeAaQe5BND78/
f9EJ9n5ijj93zB+Y3+LsVJfTdrp6JlJmebliJLJqbK1wlVQ9vxG8mUQPIFRfJo2vKKX31De5a21A
yLgD5NVcKFF51am35kgElE2aNKJ9z3o7s0x8XrqzD4cKCy1f1tcRt8/Xqr3EG4ySS2bEvyH3tV+u
xf5Rall69WkRnGar55PCccj8pDGHwfoTLmu7nuYv8FmzTYulbOS0vcb6aUuUluX9a3v+ROdUd9U1
BovnvJ/T9MgjepwNjUc3PffsBrEgLZjxHnfcTaoAZ0WTv5HtW+fu+pXoTY5nUhfHm614yql/b3/J
L9Hl+/fGSeOgCzAbWDXfqf2IbLbLnXe4zOxrZ8Y+UKf5YX9srlzQJtxHNmWyRq7J7+dq5ll1ZzWW
Jp9ejP2RVudORcH7aDcD49y65iQX/mBZtZGX2fWu5118JD2HhLZoedugWZqvHKlCJZxtzrns+qvp
+sGbp/npw6hlp5PbMGoD+n99hKt2Ub4cGci1LjDCmL/W17NWDRLfbng4Duzi8eRVmQtP3621zcPg
CPm51q6mXXdFYwFIbx1/on3Xprt6TgzmbI/h+YyB1ZqQEWHB03ttN+9wUvNzRMexUfpxcHhnCzyY
zasHGgUxc+aZoZm3c4r4QDD84ZR2+nXwXJ960aLmMdGQ2KG313yfUyH1xodqtL8QHC3eXPfb9Aer
WRmfvbC2HbrHXXoCjXLBtK6h7VgAFjnXuZ3H9Z2TXEuWY0ApHzNvrq9XwtdDRxj2XB1zkvWmxrqF
iZlRrTqGT1G/V3gDmpVmbhlt6OdVqSc7EGDmfZ7dop7SLT0loVmjoLpHThog1INMeMaPsxh56/6B
FhM0kPxwd4l4GCecKfkfSdH10M4vT/MFuiO7wXrGZreNLwv29cubsc446sk02yc8fE7mk5vvmv46
OdWMD1Zke19EXAUnzRX4q+w8ZYeFO3I8Dbzdy6n+vj6ucDyzME4gSkn4+yudvNdwt4t9Agz740C1
neaFKaHONLTqZnilZa9cZxd/Hm/81z0scVway8fZDvs2CP/h9sz1uEZ8nPfXZXK8BuH09PD3NNyq
/Qfm8o858SPodVeboj5fHMuh2nkMB5qOWE0Grb3itKiN9s52UF+QUgG1bYhAITDmmM5Gc9KBw6Nk
kcVpdxpbwnux2p2RuHuSpbBGUp5y4CeI0wduHsPvo7/qQAIhGWU87nld+bxIzg+1yE5Oj2u4DfRj
dcWXV5qxyYqWkoyA+sBdTl2KVYgSwCSbJlVb/clLeHRi1M3gik1bW77b03+p/knRMM1YnLTzi7IL
0R8kvbQhXZE4MtssKh2iRehDBAQpfojoqL9B0OVNPxfPT9CdtEDUmUmfJ3mKGHsmCIoPxec3lo73
26P5UcpyD3a+nwbbcigClWhW9/YtNe0E6O3VP0yiYHUemHxK50t9BXPuvkwoYBgDTqnv2/kGJh7Q
+4dLPTfAhrkpnpQESsBJaSiVLYDYVr8Mrf/qB/zH0PqxLZ7LpV+t8h29v2oEYtSI2iIetJsdvtVs
c2tLgc+jRhfRYKDDvIqwdie3qWPwODHSy0TyJSJRCZXSv25GS06ftJ6xoY/7SCqfT4ynNZyY+71Y
pzsAmXvzvvqLD4xCNVmskBITvaMCVJf23Ga4a9bQEWJEQU1RT191Co1nMchE1KAPe36LT0XpcOn8
rqER6DMOJecnEFC9yRDzby0bR6jPoDRFuH4vJwX0EIdPacuJ6LQrCXF2Yw4q3SIegkYhmEscMJ5E
nZgnGsHGhKyXRu4TpCrRzYp3NauroUWUIZGuDO6BA1VQDDFxDsUT00M8gN/R+M36zJDUh+htUiNf
ZjeyY8Mb/v0Z/wdj5M8n/FOEvFguZ7m1ZEOdTmPzxYb4P48O65Tqm0W8b/9SVA7+xVoLEIU3PdNB
yB7l85/y/sGmOtW3+0U+fBmnmOV22+S2+BVSUUqH3e749UBdhvzpHef3mN+2u+kwTbv4ZT7gl9uk
mpaR5kTPyWQ06kGYAHZLoEhckzeCQtL3Hh0IUS/67j3Hv0SImql/FqV9TtxFVNkxA7vm4j30T6xz
5lzzhXc4EkWzMOZ2eNnGJQaj+0Noo2ybR39/Kva/EBzerh64Ndc3b0ojWlj+AAiq6TWY78raprPd
4yVmsiScZxgrsq1Y433hRP6cMiSVStt/oQ3EnM2iK05V5fIUbvf7aLb4f5ydaXOiatu1fxFVzMhX
FechJmb8YmXoIDiDivrrn2NB77rTdqpT71vZyU4nRi7g4hzXuVbrsGCI+oSy0/wzM8Jmevxp3yjS
ur4gIX36mmMytA3P9J8rPM6Cc7ytBccpfMwXq3n4XNiT2ETDdVt7NSwETFuLTwP1UnQhF535Ft0v
EG7jcDM9kpPTLckjKN2LR+SGJZwKF6ubQLlDoYaWLUWaQ/Py5t64THB04vphmKBU9pz1fxmbx2zd
PaOPVjSOq/6WkeyYqI+c07XqjSzyrUFt98SU1EX6frcuiipxlF4i6h7nOMp2jdqs3V65tMvihosA
cKeG0F5jdKCwCsPMs8PgAY2y+4tHc6cAK0VTiZZC43BsZAwZ75q5wTC61Bd/uN+m833pqqaHwzfD
v2i7a0lWO80PZ2kmaC50+SQBDI3raYpQhlaThBq7K+lbEwK2hjCHajskI+NuO9g8kHMyQcJLmOEE
Dimu3xIOOqqYf+G3Q9aPLoym8OT+RXTPsCokwUJNyryLe1aMvfr3bJKAZCwpYjWQLECA3qccDlZl
SmBZikNM8xJAMA25eqgGcl1WvB2AFYBqvyaC5fKPtG59/p5RZaZXx9BRg3EZiLwLclmJfMy7p3d0
Ihm0Lccps6fdp95S7SO4oIEpMF+4emDeUxjRCmqpN9JMrM5a+FKzt3jYfcKAjKeV19LBC37OFdBL
zzqNQXinGhvH0GlozFnI1hK1yjUEos3FUYSUwhN44E+qIWZKoETzsAkz9UmLS5OZGrwumAoFWcuL
lrDhiWSZDhUHK0Gqmu/WL/gRS9d5aGhUawKAoUlJAWM5iM6napItB5K90rympixNLrVN2R4h8mqm
Wy7WYl+Ybe9Oy1OgpzVobrcop0XlirVnBMQVStVmgtroiLAnBS2rN9UrFSrm9GYoPAovLO906FWx
isS2avf6un1nepXipPkifD3+6/3QSylwEW/QXIoqLjKjxZwuBV3oJJGYVQCK49d86jvjpTRvwdoz
DM27g6cFUgIiVVhsYd/DTu2+QsyLAUgY5ApsD2Y+WgHTB3MMteAJtV/4oGCmyHg+8h4zsgpuwZ8H
JVoZKPeHggzhuwky+huwJp0AAosN4GXY6bXeVYq8LQB1XqD4mEHZE3BtnbTQ+iVhZnR81l8KNk1t
nqdPJWud9vodLD9HWvW1Jhw4x6GQDQqcV/B6DQQI9S9OBHt4wdxwlIAzXiE6qx7cfLDqkxU9mSNe
ZDQ34PorqkukN2mWalRXH4wHw2yjteh9Nf6goQjxWgnHi8aLlqNf7H6D6j1A70YJRNfsRM7Ag6Yp
qrI/EmpcEMUaWpgA3VrT+l0XGtqP6Mwkoc5CTcNOKE2fvM/PqkBEXx2oPXUwnSUBCo3FHGZTocOF
fYeD58aPakRXXNzzrU5JxxHyXTGNbkPQNQZBd/EooHztVjfIjLmdelHWckd5xx1pWYh8GFxyrVMX
GwlShpx3nZCN7UcSURK9pMhHtFGU2XAcjqF7qHjKZDAinoO/N1pFn5CeQSDRsVCndAT/ZUy2jAWN
E+SJaqya+rjzUPSFbnENTXNBWffxAvet/2Hdip3m8Mzcm+I/G+Cw8aD/axbX/BDhlgmdU0ZUCfaZ
xTmi5/nI+5nDc6R1VlB6xbmZ29SgyuVZZ6wTs3mEHCQFquVroqLc32Fn+6TNLOIV7db4kdoh/+bB
BR6vx0FP5X9CdoL7yxGkXeaqMX8lbGwxim/1nVjURdEDXI5Pm8K10DBK2JzBiiGr4l60vhKhq2jB
4h3dxWOH/0GPw5SvekGX/oVeOHRh/fm8ruhcQ82it64IkEFgQeDhl5w6p46cNXPOConnTKJppmhN
M1qbUjo6VRq3al7uESlq5eC0hS0viKc1XAZ8GvQSF/dy6zIbVjyLmld3aNbS5eZ9T8jHN8XlrZuw
71ykjZYM6YLC6ZRBzlRRCYmcS5ROrn5KR6saSvB+A7VjmII8dIeckbS8yj4X7+wLgw6hk99N93UB
0+GCgjtNjE97XsQcbTgSq5BIoEQTtWBCGwQ7o9K8/5BUApqPGTSuAoErxxCTMXUQwN/sEXD4ARTk
YIP4jf6tNMP/EFGbfcOQLzOw2z448/6RqVOOzdbixTHagenjuh8P1p28hPHrj1HNHeit4vYCwVJR
ivPeIZ05rcm71Y2YpZTwdmTvCdMLFZG93IGsgB7d5FHmRDtq/8ycU08TKTzEU+05DXjwO+yhvJ8G
MLTjlKmmXVyj3JUc1bL0J/bkCL2vgSHDZOlv9QyGHXuYPMp0S/IPCi46uJW10WQVNH0ZvkEvlr9Q
ko2J4Xg8zZVF+o1UYKBIeSP+70Vhj8IgHNa9/sx9wfCXa7VHYSd+5EnBGy6fdH6lZ8JwZrieM2eg
84PPFzKTDRmqvLfOLeQDUiMgJ1kL/JF8I9wggJBgsRUXht8TSzBZJ3xWLpULHpqB30h6NTYJTF9c
+5hhbW0kUCTGQ9IVJTaZIXPcGgPwoIFZ90sLwY263C771ohb1i/tBjtC6aYXrSGNYt9DVL97F7qD
vk23mrE49RaD3/aKIWCNJ2hkwezu3sPLxAW0b3a1/zMemKwzf1Tmuu9rE0J+xQbWptce0sbQc6Tf
6xEQAYE2qMYttPGr12l/652wdhBilIQsSP+KD0ZzLlJT0sep5HEW14N2ha6kJqJw5Xh2bro+aeH+
ngzDDGNbKBcxzDnj8DIPOgzEadhPljTVYETMcjQSwRPDY655rwS0hsjyNL6pj3BYTYVAMd9eDDQb
IgZdoXc0PMH0CSMc5ZiGrjpPgj6gCOIG6SLtqPlVRLq8rcdEhn4tsI8gNKKlp5UxBgLEFGjclYM4
QAyew5qoJdg3PovGJAz3bwgYYh6POSNOFzjF4h4/6PPIwiJWCRAwH/KmDriFhQDyx8WVHIHsRDzU
bcrefL0dtkK/53cj8cNhpdgHTOgMtv2u3d2kQLLEV649kD9JvigcnikrCCGkoVWVF9SPt3rZsuQO
BgA0MIZMYjJvAg//ky7oGkoB/4OtNRWrtOjmZtSMNPwjYJFohTdOQ+P0GXP1gCLGJTIKelsmsam2
MnZ+6QkoJcYjAEiAVAcaAdanakzVdwytcC/CoXNuaNsmXVGtw3j4otsS8y8BnCrm4mPvCOGtbpZk
qDQyk7fST71KN043XWt3tg2H0V3dY/1Av95G+57uqf5AJ0LFhdFTvbVulkZ4uYXwmzJJo8IXdZ93
wGHcuVNPL9OEbzJAToA5mwt6WP74WFIkLwbc6Xd3zFjTZA4jLcs/9byJLs6ie6RXNtbra2gcwsIN
O4EFECuebrjOkEOza/wDY9Hi6ji/E0/UFwNnwtg6B0i66QMnMrHQMNB8VDVUxDVipdq/Kw5cQ8xZ
i0HRiyEX1qSDGky8i/16NSivFdeQdemiCJV2KO8858sydloM90GWxtKu4Cj6w90gsYVz07QTs9wT
ERFTiGKguYZiglinuZWD4klRkKi2Ey79nLWGbB0LPJxu9PpBN11zV7uBjYAEWmCT6hZh7AiOZLMU
Gel51bPlvWiMKRnkTyLOqm55tWYoqoFV/D6Q7k4wgbMafGRp4bguJNAsSiSIGu7SiVWLUJhGHY2f
e5OTxqq0BzjziSj1xKO9ftCjqo2mh5UXYiNJwbnZHGQIHPDOZOspZNDKbAK6LYZSm6J8omBOp/0x
BvU3LMDryhjqAV+BxloDE5DCC016uTi3/DAj1cFruFN0RXgrQe/yJk+D8HcaI9dXlRw9xDOqp1Nr
08sK9q9WoetCYfslpzwNs3hkEhFBvvmigWebwJrgmTh45EfVDDNBNb5yPhRxo1II+U1pgypy/s3Z
p5ibyB+EOfSQIXiagLBKk8/BTc5fCO+ncFx/B4VfZ/b678IEQL7rOo+EsGCA/K8uoW7jl0rUfn0+
zpYIc02DBeiMQcHYw/jwsEAkOnmgrwW9MoCAQOQ/ZuPSD1ubF3/RAV8ddI5vZiN+3DyYEWJIjPn0
V2FjOUa80vVbOQ+X2wAPQeGHphG0zO49c0Kndwdpq3VzNvGDRjbNwL0/+LifbHCg2zZY/ioe98+7
TxaxOHc2gCrqc4gc3IZfQw1jDeT3zhutX92607dRmUNDFzAFpBeNPU0rljxvWKs+1Bnh/ZmZlnMU
ztLGhXrIPvIuDRNB7CxCFtPmVIDj73tF+Jo9JEXdt5th7xC3z8e2S8V9NzKzJkzHy6JjofL35iXN
+PGHy/5d48A0Lc9FmcyFafiq/rfaLOx9uqjBT1ijHru/DRHt9ka521wl98FslFv1YPNJEyqxfqo8
Bn8V9uD7/Hroqxt+MTPfv2wKZDPfq8ITZLnKYHH1SljQDSoVSUgjOpRSmJSV8qKiRZHW2T1uIA8W
kRVXkQqPBMcod/T20sOigvJOhaad8WPFXQKjHbtJT6G1QiNJF+LQiUwy+FWJTh79rjFSiE7kJVYI
vOfIJRCrVEPEoK6gR9I/uHqCmgvgF/6uDD/6i3sbXXscI4wpSg2SNvRCogJMhmHj1540QbykhNCl
lA9JDM68Sihqg7idwj6jQAUnj+HDVkcaRMURy6rKF4nTX0jeioiiwOYvfls82Qac0hPCRzSbpMcu
vtdMk/r9+a+KwDUgf2Zen5l9TWFTD6FUoERvB0ADJj0CM9TgSlY9jBOFN6o1qJAC8aUxVvD4izRB
+GnV/4Toizvph7K+E4OIJ7hvoXUDqSehjLIrSDLqdSdhM0GiZNs26VGoV6Gemkjm1QsT06lIT0QS
Ql1ZDPlxc0UL7twB/sjXee/QmY2MG/EPMIrGNLiMGdH8LePtP/QJHOcbs/PHLlS59IvZOe7ni2x7
dMU6q/hdnRP3hUIbFqFMhJn7ftlTM0Tus+SVU5gqTXjhzLVtlTBTcoNj8ELspoRO8Rr7Y/l4fibl
e3O3CLcrXC6D6n6xhnSKVGzfYdZjz+4ruX/7+q7aKYs2FMKXtFFG3r/IC34JGklPsy964d8RIwHv
jB0lHxL35pAskEBvaHvGvRM59aZs66llqhafmlnL5tR7VMfL6uzU9/ulDmw+uYDBFUPtnOIVFDxz
fr0gOTnz6CmPB3py68Gq6fA5vxF8pxTRq7V9tOukD8T4KVtBkM0KxG6XXJiw1hKkymkTh93umuEw
HLpEJPLC55YYqBVsrtDBLPetXVJKa7KaXU5rTTrI9rsiUpCholjRx24OWk3fSPtaklIoYLcYyfaf
NKoq7QXxVKtpmUM6ow4tY1mCiIYIVtXemVyBEkVPxwqOEtijynn1FD5btcEklEMRZd9URcmbzg2Q
kPYLKWGZzFb5JBWqjyO4pGnJkPy7f3bgjTJoTnbjrXwmdSlzhFa9OJUrntzqK/gLVcxS/K9+UP1a
LwGIQKEqgFgXuhC2edWfYzCkatOpaUfd6rfD3vF/sVxoPf/2AiVS56rH4uAEvMBkqtsB7/LnQ7Ce
eUUaG0si5agJM+jqQqsla565tAxDXaZudKrPH/Z+H1/lpi80L7ZwBp1v/70K/y+wKuqezM0CPLCZ
Kq95V/iCk2UZ69nitB7s4GwA/hCOEWx9DZ4cvO+zN2C8b2Le07rlY8WY8+plc09Pavu2feOJ2T7O
nue7aPHLTpv7t+TeF5eHLD2wruwhAq2dAa9Oe3a/tq+vxsfh6d7vu4/mY8bTsaB9VN/WonjbDJ/n
m8Yaatd7DFiPsZzOTz23vyOdP8+znAv9YnLSwi222ZkJuSOxwmU+KmBTy1bwAFt429OL6f5KDpMj
ynahv2uhb7rZ/L96/ZpFU5Rpa8uxnICA68roGbP5Id3N58HAW6aN2QwSmyVAhWJi+E1/3/O9Xd8G
cWlDA7Q6nOq+9/LvO22Z4Xft4C/O37pawTo7GqmxME9TF9ZS2VG1XdQLosfzHkIeCoqGT9lduXyV
BSrnr5IR7Kwi74AdpF1j7L3ro7wsoeaQbpOkKDPCxbJfUzJFqvtAH4aXJ7RtSqZWzyopaaviptOS
H4S+sbXBdq/7R/IWcoJP1QhmnUzMhkpM5LNhksK4zrqY2TfZUcxlLwWhwnwHc/qSMghazKFiftfj
HdTgsAKT2Iu13Bx6WEuz/GDUh+ddBDW4aYh19J0/mpfdF7VX6DDhTphjYQIIOIQK/BCFCEzT0AHs
yOcFBSP9qGpZVN+osFP7TweU0KmtqTUkOtLFyGodXh2ip4BPMU0Knzdj2EgNL9poUK2Klh/Frftl
2dFSe01OTdQnhFQ07URLqn6VOGjjjkvpBcwuTFzyOnv8UUgLGPdR+T3AEnCeyhngJ+DU3VEWSx7U
s2JJsMaoZHZBXVuSMSqzHVDeCPHsQROeJFiW+jsolGoYzxy2JjEzMaqhSMR9VCAhfQapmwlEY6B7
pU8lJQeV83HbKlb7FPREnqIuV9X+0p7Sp7hStLf+k9tSSKiiXPX/4lMNOHVGVBhX+00zYxT+YfhR
q2/dtZoFDtO+V3077kFANsTLUh3WdlANO8BDipv28Kkin9qAEsHUztWupYZFBYvqvbxCfz2cwb6k
7obaF850TXmx2p1yrJWiBXB6tQ/1Jmodxg8q4Gsj024brJ9CPI3qlGcuKaEcbypq9uCjImGpKLNF
/KSLr0WQyZSX3x9Brl6S86g+yTtSIC1Z2asuUNkB2z+HXGS7M1+AGk2HavEIjCNl+wOxxBbHHzJ/
vIFnRWT3VIfL0MUn7I3bDtVvf6rqm+Jl1VfsshSBJpXqSYd3cZqUtSMCaipg5RuoNTBMAMO4QOQo
fGPNedjQYJSMhWJwZdQO7RKVGI+9mgolKjWAr6RJIs4TFRFUNd13VApVAUyFcmIQvpNuJ6UTKFb0
ZmvqdcYDxY+XE6XzI9EQTDicgIr1Kq9XBdRg6E6NV1hWouJGjRiVidSMictjFWWxSKH5Ab1Fd6xa
hOpTZVmJJVpMV6tgp5poxnqckZauXIHmgcqVZdS178w+jJF/04UvdrTUwJWCNyUNx740ABStSRrF
0ug0T5+UhfMHhduSbBVB8LGVNdUUdieqpYufuwrC1cAHGCj1pkMv+YRKA+VUavRiBi57OmWfmVdD
yMS/J9YYWSeVXdXHpYzNrqTnOBKvllKxTdl9lRWiD0ddnfBE5GZQiPEgV5s65yFUpf9yo0hmU9Kf
aReaI9pQ/Fx9gE3ZLZTVhjSsNR+rtcK1IGCu6slKq1S89KdqgemO8puRZOd03bbQ5Jyft50U8qHq
vibUyFUKlewG/LBl9MtNdJC92yPFyuTVwIdqljI5W0iMOdwNFcbVaFOuVZWBVPpb9rWPxK4uFnhK
LdQSVSJSNqZCkcpAEgQtC3Dcdf1M9UWrfbOv5+8OFSJroolP1epVn6FzQmVGciqqKqpGp0rdootL
LygvqfC5oI4FEWJVhVMep218eCfjew8h+kGe7r3EglFlEnui3Vozo2FFBvGs4uUTdSGF0XNqRIqI
pWYWtL2ewOFrpVekW04kDT6aaNTibDhcJGZWpWD52Ia3kRm0JxUzOXb56Y8l7QLbEqnZCd16F/ii
hwqTCweTdMaWr8dPSYkKyniEwk+/oWZOxJ4PcggOtUqX49iD02iHJpvibVH1bZhAVflNET7lVJJB
jY+HPRc4G+Q0rPI4KbpzBKKkj5eOjvzfbO5aRxiklCyuWgV8l1q7FYmh5gLb5PxW7FRb4JaSu8hV
YaTc50DKqJp2PM0H69uwN+/4XIcdlbNkqplX6eVpJfqKOep5vfUIIt9pmYq2LsDM5WEqPiwgdXQX
0VhUt1r/gFIGP/vvQKgiN/kj8v6zCHI9Qbc45H6xmR0LvMC5JM5W36sopYzUalK0A7aBKEBZpjoh
+imohF9qktAEptk0H5hHWk1K6vXLjGeaVNxp0JIihKB6CzBF0UONEAAxV7SKJKXiEorYEUIJAQPG
0mbaUwgwI/ETSLVJ5l1ZpySIZdirGEiWk3aqbHd7/XZUVlrmpkQDb5W907Osjau6fFkpp2iponr1
ofK7CuN6evR/1WvVNznQhYV8jx4lDXKVRC/ImMGmJZss26uGhn6MVag/yq+caLHouVAiqaq09gK1
5tdV9/hpvJyROuI9ytK3+mBbWjSqlFx681djuAJIya5sKWFLYUO8PMsbKw9UuZOqwy+I/sjgCEMg
ipQaXq72I31F0jvVIQiZ5M/3hzohm2RN5YRlKV0MrDzpvzdJaH43jPA1WL5KjOLtKQidTSq1DDAL
IBZmv85opwpnpPaYYj5VxUiZJA4w88icoFDiZ4rcwjHBBAQw8AQMKEKLz64aIZcOl1BZgiBVn9DQ
0acg5AYkRNgkpFOFTwLupRhckZSCR4WYsKXzd/quBiu9kFKKrs7grvTnKCnwngpgtAzF8HorRWbB
ncIR/VTiAsIv6TBljJ9wEAjby2Up7qni0PkRunuxR+pYNIp1OP1Wi1dwxjnlZfxmUfLTOyGWKkcG
jf579q6SlzqyipwU7FHpJbDmv2rt3tirF2QQ1elyXYjiRJrntRZUQhY9he/OIzEfw4VHioiKzyqg
VyAmfsr5wkFUoTVigS1m86B8bzErouYrePF0VHtXOsF2Zf/qQy1EOuw8X9u+dj6Glakk9Sj2n9rM
Mu9Mt77LwKv7JANbkefqKwaXfzHs3F2SINNzyT7VNaiqJ9LklKa1/qjq6uj5oAsDEQ/HVwzD0acq
Y6rhoq6uS8VTz7dai6onMQ4OnR4TKFRL/0NLi8iTgTkiJdSWhru21QdFPWE4lL8Tfy8tkyeaVK82
Z3r6VFtEMZ6aTOad2pCXW32v82FRPHyIg0K1gNfJcKQrxvUBmuus1HQyJqrdiPBYzkLyoirh8H+s
RNUpUZtJrUWdrFpMgtxsaFjhYvm5XivPLJerc5bXN59VYzv2mQRVz4UzlzXJiQEvPRslplU3Asb/
btABVtsIEXr8r7x4KdW0bqgbj9wWUUgpvF7hWU5lJ1amqWp4a7pZ6eGCF+u2asnpq9TJNTwgtgV1
7OT+daJqU+nGqoolby60Cq8PVHhmxWrwlsU8gWdu6KaXq1YGKiFPanYEy2oAV03fmLPVVdf1k1K7
lEKrErGcnXafysdVjKorkhATn2LsrCIl1Sv3qAgI3ZGqiJhM4l5CisNXdKt+R6xl5gtqhVPUXVed
XH8uP1CdLraaexZyLXVCOmLVe9MlVUdcd0swBq1CP1F5r7rM7OjPkLutyyEHrTK3zkReAz07LiYt
oXv5lPKePSiDELSBbiprMB7kj6ruuj2VhDH9V66HGosAp4q6unVaqs5SzsoiDXeggd5P7YhhkdIV
aXGKq+xWxvCDK95sZF8FtheH9nFSaW5v28xoEwqEAOFgPR6u2ySoYVmYEAARV/0u3Ic/BLLiQwIq
nJ7gIMpPlairtIgYh93Qt0r+yvSPWfWy6li6oIR4EpiM6nz2CEDbQJ6HoiChs3hy5d4Vp8uYSe1G
35fglUj+R/E7zKClg0CQG/62Xd/qgpmTRJfiA32cFSHgzBSVS3xPLo7/Dz2AM0ixlPCZsANDr94b
QCYcga0cHiKif3MyHyjTVvtPlUlBAxXul2ucHsr6/+qz0prxyRv1QVpKA0+HUK6uv1g8qhHp3lIT
VatA8D5ehhvWGtK2c2Pd6LIh0QDWLu+t4K7o7yJAekF9/yxbXqWqOgOlKRbAwE0/oXKw6YfM/IMy
Air5bwfsuT9Vq64w6Jlx8HYz8yAHrKvP5Jau1JlvtSJ9FWqOS1+m+0L0/ueT5QaPeCGVElSWkOfS
z9QSlraR2WNWnRq6qBL2OBImzWCI1TSOpHklBS11YT1TpbQzhkl2Gk0GWgra1vxreCyrTJqPYtay
ZDzX7Ip4YTRXpXmoGTSpca/GVE8nhiboUa90qFZZ5Jez9m6UdeXGJFIj6obVqwojqugTNJbOcNva
3uk9xZsufJ5sg7IomUmP1R1ozZb1e+U56lHLdi7flN4ZQPhkdlUtELhv1tWSNkD9TmUrQh6WFI95
Sh5GQc3iHnUlKFBUWtCLMLS/Y1B5LOV8OvcZVnxPJqhDVMgkFSKgPlGPhDeslABlpwReS0prpb+t
PJ3gdso+Zc3K3HKEHWPJXFEaxM30UX+ENGNp8LT6qtWiP9AB6dyoYqCMVZ7UeMiJX7V+Wau4zSRE
hB0ekFXi96GSH1YglyrNW5BxymZVyMPKhmad4llUupWXg3uQYBaLzsSRCPVFw6+5HoGZoekmjaNP
jH8DHAYkkE4iF1r3gcYIr4XyXwRUbBwMrX5otmD3IsvS4JCyqaSVoAdKa03TcOeOOnQV1zoTcPy1
5uD2yKHre+bhmvkd70gqlo9F4n5+oz1YDgwtAevmJQ5PUkBKU1Qws/mpVgmQAHAtllJs4ZT1Rurj
yYrpcdenxuAE1i17e2APylPDKfFjmRUQCgMZEI2bLR4VoM9BOMtuLp9UUFPLTYGYdqk+Z+zT8Ek5
DCxAS4zyMgrbDPMrqZRogU4co835Ht5Ub5XZ0iFrIy2hFgGaANwA7lrdlRLoMNj1k8fzrSJ6Lec3
nJs/OjK5gTnU35XoCtIE3qckfQ+nDkmEzF5FAS+shKJ18b7rpFUHKQ/Cmcj6K6OkMvJDwuD/NdRz
lVRezRDVDtnvpLLEKbaxLyR8Kfbh4OLgLyotWXVNv7kPiEVHAZWmDc+WfQf5MI+u9ilJvQIzdeQU
v8g5xyvmn3CPg2WUtJhmXbbREOXkhdqWP0gehZnHELJR6ZT9lAaVLYG/U+WaazGwxIiUe9UyOHvn
hRGGwVkj2fvi7nLqx6eoYNydTZ69MFBcjdw2FvuhASLuJ8CC9f1lBSNhuq7phwBV/uySrVbHZeBc
HCnKluOHGHO/rYkYyXlJmA1NN6plQpxvIs1rACvFM2/6XlMenfYym0ZXSLhQeW9A8mLh11Zko8h9
SFMtRvmJHPzQNof7u027XhnwWhegcGnVQBSsKD8veoe206xB59pRZu+Ro0iKMKfbqw+Rg6lYKMei
txMOO+tvO6snAiikf0Fp3VeptxJx8x26DUXTittUKAn4mMHnKX4MhakKkNCy6NaeAopJ+jDaLj1X
zb+aoFbMpgo4VGjKLYJBERZB5sOGoOcy3CDVIDO2u0tfNAI7b//bRVt/0QhDrMCM2P9uztXA/rFm
mGvf9tXHV1N+F4EgPbZqUIZVYBCB2lXZV4PDbMPaLriCJmWEQ5VHlvDaipbFfwMtWDKrvnySCZIR
MgY88FPU4EC3V3G+HE4YUWMUlmP99jufQstEEWqJFwREqrqjAtBt5wBvBgUM3NdUgaxNgIoCqLyO
KpoJ0G31mFCqfZQv0nvoq95Nfl7FcN0o5VC6O7r6KvSllOM0v6xZZlm1yk4q0JKtVGSpeQn4bcFN
//uSfxsTfbngVzFRGh5P/tL2zoNt3JyTWvr1NQCG9W3C0CCARygr/n08AEk8X38ZgP8d0boya9bG
n9GmNoupol2NKuhDcapUZKl1yS/ojq4hvh9SshB9f9XiEVZdspFCYaPehH74nix9d7vE7sG3CgJP
bDOkJWAvcbxKQoRyVBqi7BrMIhee2iw3gDkOJLyIuxRnnIhQLDqBmyH3iDwUnkhVfAW5vFBtUvJF
XZTh8BSTqWkFSSsTDUNRtetoWkO4FkHZf7hUti7+Py7VNTXHYuNkWVhYehrUjKrENlVooXOQA6ei
0uFRbZHJqSFpIHOmDpGKOOWTQAfxAFaUi4ac6ACyPEWCFygQ2kd4CvXTyukyUknPdT71qZsA0yLc
VLAVE5zk7PQ9jFhP+kZ1fT0l2t96Tk6TqhpSFsbLqoYiXGX+NWT2Om5LZRAMCwanAnMoNVSdr8J9
KHk8furfMk362Qk3L8uzvYUjBSskwZhq5F+tsZ+u7hVyDZiiA1jOstEWDxxGdK/qcXnuHIyiONq0
p3dnqHq6u3mjeF3N7g7n5hkNNdKDsL5A+BOaYyOy4JKxp4AYzM/tahDuo+2xnh+jFGjaYbzDJzcv
5q3ZXZ5ap3pGj3jegSfJO7bSp9BqQHgcREatlbnjmkXNB+raX5fg5eS1twSbq5F3B+PtvNZwZkjC
2fu6tZ/ERt3z28f6he4hUV+K7nDDRUqcMk0Br6wEB2KWlEe2E2GBUp6fbesAk+C2sSTvrcOlsaLB
mDWt7f1p3nOPAmgVi0bIQtMPs+7sxx5pbsjcigUbbx9KdYeaaNC+oMo73qJfNnTM1iK7y4u2Z7eK
1TS+DDbzflzUF0kT8tb5qZHRCF0NZzSBmeDd9oI4mm0bZtbYH6NkFw29D2vZOOIuZo31r3/fPfun
m3dlRfaOsfaK2uFC6TDrFi8oMXtGcz5rFYv2HCa/afbJ7YFvGnam1nZ4OdSdaTyu5Y0DxJGtA3Ja
h+YW2Mbzv5dlXcVsV3sqNPX7L6CQRW4kh+1xno0Oac+DFDL0UIhAMDbfj48Xo35c7pshEM1TfDd3
zz9gMYMrFOjvg7u+57puUIOO/c+Dm4mz2c1n2+2Iae5GnFCeZ2ItTc/RKoHxMGdiz3A+0+XLBd4q
WOT268Z211vmbSP1mvkGhushbDn1rTG1kYQ5mYvmlsFDm8lxa9FcQoJphDe77N5aT/Zhy7rAU+ad
6vbpfjYHWZv8Oq/ihu87TaQidye3v6otI+TuzgzG7OBRMZzOBosOk/2v0xx2FAOG4VUv94GMOPCM
bbetHMrIJD80k5ykzRikaa9I046/3hYNz0KxcoZGe2B+bM2nVbKG4g0WNRA/XroZ7Yzpwlq1zYVX
T8KkI7b5rBYP/31rne933P+u7tWOu1y2wX61YMdRL/6cg/4FrcRAWsfI2sWifyo+LRBJi+hM+Wk5
SU6NgqThPNjUBiEka79mnTWMk/t66o2KTedYdPcMQtLlshrH02R5gst4aMHBbNZtepmdfy89UEj7
xY9cb4ySt+PLrvTS3dmdbffnkcSO6SnBD5S30S4EZDWnkNWPF9FpC/94PLGj5dRrnYnCk1atC3/P
MZNEpJP1bYbkzSgDMnCobz5O6/YSWnBYHLFltKBOrV2tnT8d4iY28Xj4hBDDb13iRgIV+qouNchk
PDuh4zi8MGB/vqGpAb8VvglaM1itwnruQ4FTN8/w2jVqqKh3Tml7STLDuOAa+FL9dGgGjLORmp6x
X+DAh17zh6v07UVC8sF0bcv3r9U7lvOzUwuCXTaKHZdVTIqivXde3NmbFc5/CIK+t16hG/q244eO
e60ZkM5PrMKfuXf2cFUXqRr69fVdA46LW7hpmTg4j9unxgnCCjG1zuug4JqbKP9BMP6aNqLcF55p
1RzXsQLTDK8Bg5eDMwsylnFuPJ0hHtzABrgcT391H/06rWAnurt/SBs/XehrnOJfh72CjK8Weyc5
r0KdPRP+ABVHxwH8j5Fx267POgVUov672tKrsRp5/77LP5yzZV4dPA8QvFmu891ouXQaW0xSZn/u
0sfdZTxPl73lzo5W/lNOowTGsuT2nIXRwXs7JYdpkr6sAoT5UreeoXQZQxm4+eGGwEv2zSYEyGcH
ph2atb8gfed8tl5vkhkxCfJbzp1154xn98kDk/wh5HkQBEB43M8j4y7/nL0kD9Y7pAYXfdl9wg0w
ewnuklfrSSh6aL2W05ghklf/k/+dH4b76eF1c5tN/QdMV+3S2N1ax3rSR970dck2A916W3v1UE4d
Go/ur/zFeAzfVlhYs76Azu6GyV07rSf32z5dos/DM7O1ZEDP5w+g0cW+6dAeKt5Pkwtcf4znQE28
fZTlu7c/liFEw3Djvm5uLq/OZ/wc39gDCNnzbvycvUoFNJ8SUNgb2CHr9ns8PX7672SsJ2hl4Qub
jSn/wCH5RH1yA8Nl3q11zOkajkMnWj2b4BQ2HzOYhMFk3WfQ5U1UI/KeZw17NL83V/X0Ph6XGnT3
oGEoUgcD65nYnXF/s/9h3/5UtylZY6+t7dd7eJXDZqc0TuKFsR0t0qx+IGMuhraxbhwCwBCLSb6+
h6YyRFypoN+/xE90rGLiAI2w74P5D8iEEnjw11oECYZHB1tzDUzYBQf3Ulu7/t36ffUAnXbAdTy1
86KuvBR+ThRtSJk+VnORlEB48O+H7ftL8b/DO1fh0DLxt6G9WGaj7dl7znfhZPFqHvDQOaGCF0bO
7Lk43xw9s7nYAvuen24OFxRM/feV6/QdQNp28ZPl/S5GIlz474KUgwRfXKGdLPfp3t9xc+KhTdwc
LI5EQTWsADGhM2+EKQTa5/ldbTXeuyb0RjD2gFZyCeWWFFv2SbQjGdjETApZRt2yX8zzr/P+89/X
zf52lbbtYpx90wTl+2ckR2CVOu7Cc++g73xiLKrzAlNsfYNYNrQ+9cHl4T6r331+ftR+umHfxa/e
lwNfhZCz+al2OM0d9+4IguPp2AWF3dk9OROys6bR/eEsZWr/2pz/O1iJsP5yL4LZ6pLHKWdpv3hj
uBm7u9tiuJjEL0QcTO/cwLidMFh5oDB17lJzmpwfd49Z+tOWUJ73r2VceYTlIjv5flxcRrMXY7z9
ODutGBmJw4sdd3dUBPy4yfCkhyY9iYT4P47Y4Jsj5MOnxuwowj+XNuJsAw3Dv69PWQn5a2E8tCFc
+p4TlP2sL9cn3DokrWng3tVeYNR+DlCNRg73YzbFbIOZWXxkvWM7udu8wR+y+slyfHtVfMevkR77
JiMFf27BcH7au+HcXk/hUxkbGS0mXIPTTJA4geSWftbObaDDs4yM7k/QekXSf533l0NfbcJsa3nZ
EZbHUbhvz4v24oT8VjOEJB2ayaRpb3+qswQ/net1aO+H23i3tHcjg1IcOixBY1E0z34z/7SXzUve
2yNLkUe1ZbNYtfUNVHIoDEFJC81U2jk+AV/Pz/UdusZWE5rRM4olm4/dJukEjgHpV3NXNIHLwB5v
tLZoqdoD3io9t3zSG6/vwAeD7k7ayc9RHA/nyxbVCN7xnMJ0Ez8AjEl2jcWqaU9gRmmlQ3O0itJx
rahnb+s31OA/Mjw3MnGXerZtX9AN2kSMA9gfuVO3EGFyyD2bILztDwdeL2cc8rp5a413hCT62f8o
ntvBve3U8eJo8fDvog5y128GYWO1bgQo5TwCbW1cbuN901g3E5TbHaRUGnsd9ELdC7ZhprPhEYfx
G97tfeM0CUbbRwAqFEFNNAJ+oYfg30DWUbs7Hl6Pq8i2mnuYZlvuouVZPSg5wRsb/dnYzhFBKaXb
7UNjMY/mZmcXdIxVtHN/eZdx7dSHmfnENNqyg2hKbdVyRALetI1GmvQcn3EWixaQ1Ui2zR2jUEn/
yJTWqn4AG3yow217WEEp/ZP1+NZiMn3BAxryjF6XM3N7HS8W6ao2ClZ582yROgRvngsI1Ryes1FN
ty/JGq4ZtM4BFYoYwvAw6M52TyljqVl+qBfZor1z94gGveXey7YW/7DCb2sSvmm5AdJ8NTsod/8X
M0JOExzP5wW72+AOjuOgDzOqw45ggon2dx6F4MlO/z+e5OtRrx7iYGvMndWMo66XrQAEVCucNSEX
yDvn5vLUtHbcv59O9Lvg+cshS52DLyea2LE1i7fZelo0aCnSvwnqFHzacYTA1rg2RhupsfzhNN3v
br/vhHbgELPTzrL/NJMHI5t5Ti2zRzF4y019MYL93aa2ZEfnRbS3o+0uOhx5SNrz/WgOJvcOgLir
Qp5BxSrjuYBC4RQ02erOK0zmAcXDoLH2monRONdaM7NxOkaHDWqIDdiBoNatRWTF631z7f1wJt9v
ky9n4vx5JpvVxd3tipN797R43Uuti+rN4/mJSPx18ZNn+/ZOfTmWfv/lTs1X6yI7mrZ7Z3SgzX+5
MCIC7wfs7iGq46ZZ/zzdI5D+wxl+m3V/uVfe1Za8BId4vjvtbKCJ1ML3q4aPrNU6Wq9acPOulpFj
R7UiCqD7g7QcGmEL1TvQrFj91oFn+9Iyk6Zfq2+8ru23Z25j9mNz8jvP57vspNB2ycn9q7iP4W5j
tjAsFH2zVphHDt0J0szXpB/3rNva3fLVjNsjAHp2nWRpNkdE5afk/FpOsUzOYayEMBsR07+r4oVn
1dKA6PPOfdGEAgJ/M6SakygZQhrZM+YNWO/NH4KNb2trXw96dWfORXxwVjlGNOahRYe4eHTW04ct
fC//x9l57jaObW36iggwh78kJdmKlrP9h3A5MOfMq5+HPjPzuVSCNXOAQnV1F9qbYXPtFd6Q7a3I
tJMCc3rjY4paOxZEu0OZsVEaO4h5BKllt03tyEJt18ltOfV2Wa+TynNNTJ6oJWMIgaiIDY2AOv4X
ub+t5G8JEpie/NCTTq58dXUhcZs/+tME5uftnOQTmRLqRt0RiDrQOZTgDlIDV4Pzlt71m+Pva52C
mv7zvjR4n8ascq4oJ49OrnO/zaRpfl/9ugjcKHUK3BGQL8hstOIY69XrmjwFM5zCib0F6ciIOj+k
lQ6CvG9DOTahzH6Ih/a5wAqS1PslWmM6u43eDLKJW4OR2wakjMr4wEIufJVMjswgaLrCFUFYd7f1
hd1wtmil//Z/bum0E1eUneQZEV/BnHfBcTDfFOMqArFAL12zJ9MRG/Lz1ZAudExjzH1Y2KZx4TCR
zxUnPy/ipCrQtTFJIqFV76Rn4yC56mNxUzrJE6yWL+1IzqLt/QceX4tvkMaIPFgnOzlYpqKdX6qi
v7/6f7bTj+dxEi29QOgVWWdQRSI4zAMosZ9ntWWKEvtCqBdo8ba4H2FS2DktfdRpIeDcKbvexFDE
Mc1FVy7EyDWCpcVkC3n20VWlJX/QmSH1eKfZ5keBHwNSqmRO7+1slbj0UU8Try3D4YAKX1QgAEz/
fUcUnILBQLyyWneEjTstknwRJavRc3rPGbA9YnAa2yV+KHBxmR3wA5hpvcbNhRd0tlX28wWdxMpc
HSthtGqaPMY1re3ifaqQdFpF0ZJnoPibvFxmNKhERzKOhnlM4xsTADHef9lrGdP2aOxQfB6aTRs8
lcpyQoqkpE9f9wvJIGWzlWIxkl+bmZ1DI0BBRNm2LfI+ToTzygBptV0E+Qa1eE948QBH6duiu9Zh
TSalo3sbpViOyqKv1kr6h36yar737SqSrjBzknAgya5asI7T1lDQvb8Ufs6dIoYoSTI8cEtTT0+R
tGI4YsWYIwbCcsz2Wb1oroPGadWnsb2OG0zKk97NLdsDgAaUaGn0dgC+wRXFCyfu2S/ZUGm2gPOx
aKufBELPikUl74R833o3Je575Trt1I2RrydaiWbx4CX5ZsxelPpBn5gxhYaDiLGjB6OjNf3i90h5
agbxHSkNXcajGo1k/R+LakkePD/1m+z+tQQ4Odk329xVnz5+X+Vscxs5Xg2EExFZVuda80dqM455
WAVyXu1lbxvlmHILy6i/k1pOqjZa1DSM0tvJeInwl/TCfVC+R/mGWW2GIOVEq7XKGQS0m3T4/P26
aOmfOZRwLxZlSgE2xfff/7iwrs5NOZCCfD+ggJ3MBhGcCSar+ujnHOr9+AVHg3Jl+lDe5aP0UYt2
+8c8Dtv4NQbmxqytfMqeRZSXZHv8Intv8WKP4IEItO8emd+o+KDFbgPQ7C2IFkLL93OVCXZLWfsU
3Qh/JtHusTJLnEl2fGuRaMBLrin8OKq91vY8t4kcZtsMxQ3wrP1Cz5wIqQbUWKJVNdhit4w9xyvt
etUEW09e1SK0bgx7F7LpdIiWcTiBHnlU37pDutPgURsby7CT2bjb8TWXKaRxlX9aLCLQ01sF+OxN
7vzX5ayvKL12X1gHB4M7fCkIynjQDSD1y7BMnOHReAyfw4O5QDhxS+e/IR1jbAabs7hX3HKnXieS
Y7q0xONuYZUrWbBRkaH9mzduQejUnDabq2OtdsLcoXDONFtV3A4fWA99Q/xvFm27EuI1ha9kOiqC
QW+aB/9QPqAE5mNx+zHSgVwj3wCrloxi7oQ4RmMLuduYds280S4/Ocdzc6FSJICs1Rzxw+LEByzQ
O7W8LFW7iJ3kzhPsnFlvjPesftfjCkT/l/bRu/9ePeRP/PuT+jTt6rvhwbyqQdGETrqq6cDly2QF
VfW6g+tDZ+E6eiCUjTA2M1t7yA/6n+mzw3tsHbazHwYySO19d1TWzFK25hWPYK9fYYeBFx4yvV/p
l+k0Dwzg5af6CY0Yps6xW8ZO8JqbtqHalu+kik3Uzbf0p0XmYdfi/RTbw2tyFF6yAbNYpxnsIbab
z4z//Fm8dirpoE2HDoTO7CYYbOXb+Gs8ijNGPf0TPwHWefL/dC/WB30A5UPeMeFROTMVBgSJNlek
3QOTY8aVPQfAE+ICID4Z2H6qT+ljtWTDg1gM/wgf9Z1+paHJaSLfynCS2Yx8K6MvkF044U4VJv4T
sH58sScnXCr0XoV7TLUXtGRZeN1CqI7ZvHe24bAbxIfR6J3G25sxLAa0CYLl7yFDOpPGqsQRVOUt
GoA0av8OZWLWeeWYUcIPdIxaa7g2A28xhNku79R3P3z2GQVrWK50Ikw1FTBeaxpvF65hTl9Pch91
RonK8jylVL6D+o+o1YqFIRVWWO2VZpV5b4r23ghvmrjXwWQFT0V+ZMAeoOfmefZoeVRxBzDCysLq
3xr4Uhcu5szBqjI8UAEBoGWvm/MD+3ExYVrEcesl9b6P1jmQoBabvaNJ3FPZTT6RYqll6yq6a4Fm
V+K1jCPZ+KB5d92jXm2kdHvhcs70HkAuaYCY5nJR/kba/bicsirShBEzebJLMnJjLWmah9vpCy+i
P8alxU7Yi/NmVA3dMkRT12XjH0eDMfJ6P5PyElscc5PLL3MPqcaROXuofdXu8Dnv813AV/Tf3OT/
rPstQfLjJkM9i6ROKbN7jApf07W/sJynh+AouL+vcy7J/p/7Q0vqxAYrn9SkkWJdQm9b8RevjE89
zkIAhliRK8uYDu+uxLQ+uzZEW10021lHPfuoNTdo7XSwTVAqDSo2w9r4YtCJY7qbJ46ww6OPfYhu
lmmPW5yxSaaxGWxWhuEMt95HPTjlNtYe6Wdqn8yePaw8NjQE+83UuOKIgk73UnQLBQRYuPSA0djx
kzTs1fHC7ctnsgMahFSQ2GwAPTj9zsysiJLQzxHMjZdNvQAkKDV0oTf9DlMF/QMo1bAu2q+xW2RP
6bZtFj6iYessWHucRsY6Az1/qZ+nnYs/xizrxWWpsnVaB/rBUGW5Go/78ktPXeDZr+1RfuiAGLUk
Af3r+Fk0G61YN7wRKOjIsSxzH5jnDFJhd1LezspVDKObL/zOv22NI1etNvNo/xmarUkWjEWGudQi
F4EgPBXNrYhnNwKAmFNhxTQ6NWps/gEUSvPy+36TTs1y/vNBEdQ0mbYshsgn0TXxdDU1JsbELXtL
s6VhWY+OUrqzfBBWouqikNhbzuy3hdHkaDf+WwT4SL5XgbyhDzZsErKfd0Fd+KFTcUSCpvn+3Rxn
mUSMvBvmvbmNuKIIQUB16KOvZ/2TFmx5T642rpQ/1p/6kxk/6UMAzObTfJkpPJ/+QzBrXMc7KDJo
oMkvtWCrN9GTuU2+hJ11TN6so36Xb0HXIq0wQ5/DB7B/mDXN7tUdVMu5mzetUUow0EVV3XfQOyBv
SxcddBCgoGph7A2QA+H74yoK2hY15BJ9vhihJypbBg4rfBZ3ketvC1zMDsEehinis3nr8IcWdUA0
wnt3Ah3/Fu2F1QMiJyQJJjCD7BZ0GN56/gupDeNbEAR4NEZYLmJOv/Te662yjm7bbbHvt5hEkmPc
6MtqXd7JG3nT6E40zJCjUYRcY7k+4vIz4rfdFHyT1g3iX7f1k3Wf/imfaCqxMfrIERiLXZqBfXu6
nh58BmeMaWoKm+cUnWo0eY2wFHGvXEzLQ4AqMlnPkSd8QxZnvwUDuZaMP/El07xTgsb/3pf/Z2Fg
QX8fctRPoZe0YnavAAuSsYmdbM/1d+IHVE1nHy5b6IgXvoWzZ4uFdQ0DbyLQaYwPZF0QEyNhVtCu
ZPGqTlblezZ3FlZS6g6fUHV+X3BumPzzbP/vepJ4eo4nWtHXilTtdXiA/cordnF9oQify7zflpjj
7Y9ja2o8HO6i6XuJLH4Ik1WgvOqkTuUlzNDZyP3jZk66Q/EgFGmuGtU+Ko4RCIY8WWsdxlPSgDXq
oiPfV9TcMdqHSYlWrQZdEDjP78/z/M0abFN1zkZOa16jG+pBF6R+n6j0ocyvGeqq5tdC27vxRYzU
uc3CoaCzW+api37SU+j6Sot1kQ/jWXITuqvVQlo/eDC+fr8n2t1nXqEpQhKCrCBJ2ulCmuLFVlC1
zX6oF/pOYIxV4wIvzdq1/hcFPdOZxKkI1x6SspP5FpqOIX2m0aEftq3ltAr2iJvuzqtf64gZ266q
3VTfGNJyyJ3wTZOdCDp6SHl2VChBE+ueiBy116UPsNRCLE/f9cK7bK3l/hjLyOdFblsBArSokNXb
wfgzCoukzt0++qjaPe9gMVErRzIWqiPdtom2W+gLa12heiyBlt5YxUKWt7W364CJS/AfPE9CJcAD
/amYuI2I6UqJRycujuOoucaANnKD/WElrSPk1sZ03EqWdezlbltlALwGdTnikFjrzNWYh9SzOFTE
mRvDXvLLZZ4ocAQC8ahNiaugBK58CIm0EwVks7rxMx4tx5dAtIh/RqO41hCzo7WPgJ5im8NX0zxE
HEvW1F578cNUFLfViIkBqUiCp9pj8WCg9nHpff/+uk+tzUYrl7wozMpZeUOO5z4idXIxuRqXHjot
JNxolSqXdtlcw53GiR+bzJhz/B9xIsHYq+rCsKGJ/dn5uG53nxoSiEJp59dhdSVoG/mJOYjevVLi
mQNOVulxuITEOTf7U39exUkuUvliW8PKGfeTAVmBF0yLIkY9EVxYDUR3CJ7Nfp9pXNSlxPPscWOK
hiaqTM8t65SOFwhZ3IZD2++9DpfxFoNpCM49iuut+mkpxSavaDB4QNeDo9Zj/imAwuqvsSm1W/3C
LEU+F8d+XstJwZ2NoVKVRWzurRQGKubN2XUrH/WmxWWUNgzt90zBVDT+nELFDWZWPRqWaPPoQ+Yo
o4AJa8Y8ivZ4+TFIIkOYFyv7U/S4bPW1Ixr3uXGv+tZ/EXzR2wYkROiltXlyXltWY9RiVFX7ivok
THSiBIU6av15bwvmhTbiufEgnBkD2gyJAKf1/Ah/7Ne2SDrD0ufswKaFtWq2wHexXLkZIe5U9vHC
G5HOvpH/We7UABCv3r5pIl/aD8aqq6880IHBc84WoEEvuCpNSTR2x2jhJa9ReCfVj5L53N5l6oVn
LH/Dgv/5Tn9cyEnKULSCJraNEu9r62bs2sDmi5yP2CZucX4FGo/Pu/xptBr4pH6VI1mh+Z+T39hl
/97RgAxjplRRNTp5/2BVa1nl6BpiN44024uOeaI7RjrUTtlb7+q0wzNslMqFijpMUjLdsjZD+iT4
637cifnkNOKNRf+2F+QXCRjSGBwIDnqFhQD4E/HoBfJaK1+b+NVTMWYcmdr4natV03XdIvzn6/u+
Bteri+tcH1dd+gBTSfVQFGjTqzSfxzaYBiuL6jlOP9OgsqVZ0Y8JU51/VmGybqiN8xnL09ASY1Bd
RtmdFL3Kk7wurZdEY+Kgd25dkrYNPr4rShrZRrWLq48ejd+2f0lQI/VejMa/EvHS0UP1WdfSpyze
jaN40Ji8dwmDSBgKiPBagrdtpfxLMLVNb6UvoX9bSSNcgBu56cFfwtC0UEbqBsDyNQBpv5EogzBN
r9WWIbmJu3xQPMh9tNcV5WB41kKMsQ5srWyfjvUfNUttGRSsCgCmEGg8ZsoyUUE/SEcty5jkKNrK
1CxbCqs3AadHeArSvZjgIdug3QMtz7OcQClun7LMePQtwM9VU7oCPeMsvpKnaCnL4qNggJRSTLgf
+qfEG/JFnSm6gMDpUVZ7J85al42hVdsSH8MoGhZp3x1HNaaw7vAj7qGSaN8BEMqOLTabEpLTEOqu
0FrbdnjX0+mxCfN9pyPc7JnrBq6EgrSYUq0sk48E2xxeheqj84bnVBc5aTq8Ftp07fWxW0Nwy/MY
NfxtXejOAKjgGKl7dXgf1U2IG4/CSD5O4vW8iX8/cc8efbIECRzAgwIR4u9QkgZ5oQ9NPu5rdmNH
sSbGKd7UbP328feVznYyYZuTydEok4zTU7YOzRHgf1Tv2/FYpc8xmOsWkB6CCYltj/dW5lSGtBv6
1e/rnj9QZIKlCMtw1uf/+xatCANTEgtxH9Caq+gqDAywizJztHRZlw9Cqy/1GsF680vIQ3cirbLK
zh2pLAu/oru+CPEYyeh9yOKqRgFQ9B78bh/LD358tIxFOcmHNlz+ftHnY+6Piz4J8bIy+a0UJfK+
K4+Vt5NVOs4rWVp63m2w9BGn7KG1bSpIOuOjLy8m6xHMWnmp+/Pd//gn4iqkBLBxSL6/E4cfJ02Y
B7JZaOW4b5awMQlkgFAjmeJcJyd5tGZXCdjz6S5UF/ySM0e9h1jJZ9l5i2C66kYiogs/st/6HISQ
FRkiOVHrah/mQ5peF5eKynPtemofCddXbDEU7bSKzWD1lHE3FXvfiK/qBoJ5s/L6h1T4VPZ6kS67
dryaCAWe4JbMs6zwwm47fwGz+LY2F/H8+nu3tUZNjmfSHmzB7ZSPfvgVjbVdpEc52Ef5Oqx3crX2
jNcsfxPlh993zTeU/5/XZVqWbhi40JqnTIOcE22E2tjv9dGxApdtzLBvyObXZaAyaTj5tFOkR6Gh
iapcMxTT9YfSv1JDtwxXJTUHHojKzVQtq9tBx8NiH6oUkIBN3Q7sILXPJVzk+Q3244pP9rkqpr2i
B023T7ONcAilXXM96kvVUa4ydBCWBSbmtA2Xpb9iXC686e0sNMtssTvM1ZWtX9X6gWxuKh01tNea
5eh/RuveXHjKTk/3vz/e+VpOny41voGsOiFM/ha1+PExdFI/5aEZVfuERKOna8wMvZS3YvJgjC+/
L3V2G/1c6yRojcLQW54XG/vsw0PNEamUcKF59izFHrhpcWjylfKZhkujvVQMzUnUb3d50sroO6Eo
laA39j3KAOVNXN14CXcc22n/JMjwi5deszeSG0O5+/2ez6F9VEuizrc0EILKty7Fj+crdkPc6oFo
7KX0YKTdMgfGe0hIzvTxfqCDWgs3QwXQDEJtYOTOUCLiTWelRC8hCIKFT+WtSYaTjmRPKkoCCgdL
eWeJz5qiXDg2zyEMVEsWTUIi24HE/+/PPDOkqpIaU9qXpGaA0A23Sx1Tt6XYqWOySlDFDpjwvHJB
q0jidfMmNgvgBqk5NytN5VLYOTeGYgAFAFY1Z+rxSQEiiZXSDNVk0KKtaLVuJ+ALoMnGtR9irSMi
IrQvhpdUuhBxzo4sfq57UjpLg1E0cmAMexork3qlQkUV9Nc6uCokWyhcpTwkjTOi8pHaHskZWCCV
83cdeFdj5OTVSkneA40ihuaLX1UXKoazKYelUE1K829MC/9+S0FZlLrASG0/4BqFsmq1Gsz7KN71
0nbCLnG41elHN83BTC99RWereUuVNJHhoIpaysk5UHVKVUVC3e+bbfJuyQvo2n3uaPlVGlx13VKq
qRjWrUlT4cUP1nmAWNfQfWlIl6B9IS3DHhlBY/Y34ZNPc0SekXOGf4r1hbacEOVLli1SKVS/DE3o
E5A1Q5R6wkcEpASCBSBkY1u54p8hGLHQYT4KG1C8mzwnAeThORF6AOgfSndmuC/fq8foqkE0/F5V
D7LkKNWbTp8fV8Xc1qBaIkgTrbpriBSMM0KsQjhEJTvGilXZp/k6QmUAFCx9ETQ5EXkc7aLfeK9S
de29ltbNJN1hH9lEbhdtRKoKyb8S1L0Mik5T3RGjasmRo4N/yIZj8RkXbs7g60JoOddGBE6L57ks
K6SCJ2+jaYwoD8s2PJQKaGL9vRWfu/gBnLptlLtWwGkE4XTDEYoXLT1mADc9xolp+hhUEKXJ22Un
R+W4uGmE3m0blG5KR5KfzfYp6F9SKwERw6gyuHAIfMNGT0KxBvGMhFk3VIW05u/tOxZZ1mtyNaC4
rz2rGVgeN9K2/bQCTqhsgucqsJNqAQEeVI+EgEa0oLAAGQONBJyLrIAqfaJbVaorsXgCRjFEGwu1
tpzu80LyHZgbBQp8gBWh8b8CFbw4UzhzYmqipUuclYZBNnsSJdPEt9IY6sXc41cmiJhoMYFwtKpj
oKI8jGtC++ot9fK1Ag0owbcJx2rbk9tOik8tdqmDcA6uyPVwvMhz2JZOsQNB55eDN/nVPit2FoqN
QeJatDWyl2nYNwGQho1mXKXexgSWa0WbmUkir9roXpzeJam3Aea7Av2GHFdiCSSMH34aeeBUnAEa
FZ1oLSLOpDHOHZrUPaIr3a5UZVuWMVidMSNgaQa4rukLdJpav22wX5CxuuNH+AiqgdhMs1u13mmG
O6yGEdCm8mhWxCtl2aMRAcZIjdYeIWGC+RT7yItooeMrt0EAYzzaBeraiN8vfDjn3qBkgLdQNJgr
9Pr/3oKB1oW+ESiEsWGfBLcxkKF60cprYViU6IoUTpneDmixgcLpFgPSQIRY7U1/849y4nAjOgBo
xK9jpw98h3mehMw2cM7fr/Kb4HH6ocgYrzG2MhQoNicfSph6ipmnfYhxev44q+0AvoaLrLvYuYOm
y1RHYhxKL31aZB4w6pruJqhAhtLG0gyBfUH/WLaKDRe1fxE/4GAZsQ2yFkX1BzWz/WcAVSnzYPAV
EiCAA6Md0bD9Q/zn9xs5l8DzkMH6QPnTDUs7OcatsfSDIJrTCiSJLRCrTnAPaSqtbLNzh+eaucK0
IFBl/VIhNdd23tz0dKlZ1cSBuuIly0raScJCl+1uspVvkFY1rvIOVIyD+ujv13uutgYTDS5opicC
gTn5wOuqTWKtM6S9VYKUmIfdKbw1eEUY/7yQsimBGxS2Avg45ixzezD4o12lrkZjJnDzztEhegwO
zzaLXVAMCpFLuHCR5wCwmmLCoVSAL6DzcHKRU6ilRqGIwr6QtjGWqNluxPtSeWgaOMTXuncL2Bo7
Jm1w02gJDcKmfYzh4X8xI2SLarohGfQ/mGn9/SlFUeoDQ5D1vUVTHUDz3m8+kpn0x3GTS3uDvhwg
AAmrIoYyb7+/qHPpiKbPTwCIkqii8Pb34t3gh1kaJcJegKtHedQ7lrazas7CTX8oI8fy18IlRonJ
zzz9KpkQzrkXZ+8/0LU671VBLfKGHBlh8elVQdjGiI9C+jm1UCOEC23xsx8PM3ogziDDDCq0v+8x
tYS+7DXgM6lmd6U7lSBLllGy1Cq3712ltRFlBlMBArON3AzTCsFOu0UjOX28EDxHmKCTO/jrpqBZ
UwaDdik7tQIAh3YyMjxMct3f38r353z6hBju48+lGTK93pO3IiilmqZtMe4htI4PaFhV7SZp972y
L7udHr435rJBnNTDyXI9preyemNCM07+mOB3pZXs3xrjofU33eRkoROjd9ysjWRt9VdVfyVHTogk
GRG63jaN2w1LxXzTkOyWjmipFNEi6q4Ql/KzKxMIp9HsgJ/r4Ah1R2Te1i1+v9VvJ65/bnXGD2oK
e0I77cIJtSQLg99Xe17QdaBUWwWljzYYgXIph778TIV8OTDKNOJspcpHPxlByWd3DcB+falYsAlC
8aBiKCb6iFS8Rm3nJrm466P4PhKpHLwQCZtJtaUShRsKLaC/obyzdLRMELE3UU4OY9dAaDrG4jV5
oOvg5P64qKHzjX7iZkJPh01FTmSX9YkbGBMRQrO1FG/meoDQMzhi8hUOOFx5r7m6s7xPXFxRZFUe
dHQi/VcfQZyaZm/9KpIZSB4KROZNGWAACwg7CsTtVL4rygtPxu2CXVZ9iozZ5hGjKKAk3AA/Slu3
7vNlywGfMFaWgAeJY3I1oM2TtPDcugu779zUT6cpSkZkzIfOd8z4UW9r5hT6QT4FByMjNCPomtV2
hiqEVu8GbxYdosEPfFoF95qsc+rILMSqLr2g6XSulOYyKNNm+Rsm/SeHd2OVQqgVin8o3AEc1W0b
X4eiY0xbEzu5cFn8iUGG3TP7i8Qrz878pdnRFbVLYYOu1e+79EyZgHAXdA1FApCCNNDfEaTNlXw0
MxnaW7NFYMAG3ey02/jSg58j/cm3QEKv0eMgJKNAdHIgpV1VsMjMrqPPnLAORw76oN7zxXbo/OxO
V6IKnRvusqHTGf37huI079O8NrL71mH4ZMP5tanhgGBNi/HSMTuH15O1AChjgjePkA3lVKyAUWUp
qBEPL7XRykAyxqXiWJs2uBD9QifuHCzkm58J8oTb0r+Pgh9bVxZJg3MhMvdqfBcnG+AdVojQDqUP
rZ6wF21fR0Tf4uS5l9J3MzqQM9paSZ6XIGAVuXnWOJZ3qcw8d8oSx2c4sCGLsFxOTiCEDHW5n3jc
+vFVcQf7pkdYEb0e9xLY59wI2GADoezJ2SFrp5UVpURXk5LNKynvBuJVyRJNYUzOYfQvK8d3L6qS
nKkEDB31LQY4zAJwPfx7K0mI2g0CX8d95T7LOMCZ6wE8o2SvnorSifbq8m59aWI0f26nOwqikCoh
pUdH8BQNkvCcrSplSZCZS3MtOxMKGPeJHb31DKrsDxJ25+v3CHD2wRoKiZLIXB3nzDmp+bGzgglY
GiPL7N6Ac9tsZfgqUE0wm9LW6lK/Ct32v/lukC1QGLDwQnXzJAlQzQZhAI1XSTQInF1t+wvV5rxz
4qV/IfLIZ+IBebCko2bDwO8fomrnT2paKdX8jepOfJQ/40V5DDAIExzBeXrL1sECXSQXdt5sGPhf
3CrdXWKEOj9cdHVObjWZQn0ShCK7hy7iMgl/zZ33yWmvh514ZV241zMf4wwZYx6MESsikN/NwR9v
UpL8UNLpobBhLdtavvr2J0JPRPNLnPYze4aVFGBwClkuX+TJCTZUolmFSpqieQCT8/F1loi+gX2A
81ezEtyP/+8tynKGJGpzOSMrp0Vi23apOhZhyhaFR7S6h1qzInNxYxcA7urxeGG5f08rlrPoKgP0
o+d9eijKUatGhRB5zLYXnUytssvJTHikwTrsl3dN/3JhwflQ+vuzxzydZ0nnS55ZfPPf/3hxVQbE
xlS+d4no1E66m80KW9dHOuIRjTM7uNDEVv49uViQc4vfaHLwbP9ecKxbXQi8St+D1SyDL4HBoNJ+
diE8Z8u6y+p6GUwdVPZsBV1/JcX3mQGSGeqvh4N99uoNq4I8KQiPySzUWcVXkfcYtrhToLDSobg4
VuiQDJ9BONp1uoOg49R9vA6Mi/3uf2M0ACR6NahgEBsBJP19IyLzqRgeD8WksLSE0Q60x4Bct3yU
I3rNixFiRL2vxkPXbMXyJU+3ugnHILzyL82vT1WTmX1yJZQ08/vTiaUn7zCxtEHNvcCgkYHZtLDs
Ud4UhGPebBXhLQfq3sI4AzCfJIdmoNnWPo8ZZLOBlqXwUUpuHcIPMERXr1u6R4c8HAE7ooLU3wrF
dqB8jMNlJT9f2HnnNoIi45tMmiDSsDx5fi16iEMz77xZiBFrUoIiXoYOlDPXQFb+wmr/BmOeEVyP
ORFEKfZ03pUZwZg2bZKiLD1/yWiQ4FnUw2X/f5BIOXdnZPgcaexyGuDa3zsjNoSm6+NAAFiZrodm
HRSZU3popZT7st814200i5EmtjeQkeK8pX94hmaj5SspnxUOBZVO7zIQ7WWdcTR592p+1zcfkQJj
cHpWsF6hjS4115WVOmOBi9SIewg98QwNf9lwy+TVEElBk+tRqCC+NsAqLul5noL1aTLQVJEMJnIE
Rotq4u9bnCTVFGIJanG37BeTi0/bV4aY5q23Yn9ZNL/cFrtEKq7Q9fAP+P1lnlYx8+oSeGgTuoBB
8vs90P0RtEAIdXkUWtVOHl+JCT3aUAz9jbkwXCnW0h+OjANF9aNqtt4hiT8VxHqfSppNYAEU1MyV
C0HttOv1nwsySSxECoz5xf/9OKxasQom6/l94XYulKVF7QgH1QnZZR3aYfNrdJBSuZCZfwOGfgTv
/yxrSYpOWk4U0E6WrapCn4auTreetinq6xI+6sjnqovmphOOoGwdizZ4TMXexfRnfc2JE2+hDruo
bFd6f2+2LZq8wKT4/AiqbV052hQ4+sCwv7e+/+fQvAfB4asPIQ2lJngklpaRjoIGCCYMK2TqjRm3
nL02hrr08VWGq6ogqzFfi+VJS9G4SXG2ayLMN4fbqaapEsEMHgwnFLONgnylhbxAynzIf8jkda9+
tOaHplKeK8ipl6BXwgQUpOb2DMaMRrrq4gGu77Xhm24TWhfq49Mh5vcTxaQBQIc0H/unCnQ4A6gt
qMdZyEQDBgzC+7texNqN6d+ezqnz+1b+dv84fYUWpFM2Dy1oBmZ/75zRM6Y2FFL/GObvkWxL78Du
Q9K0L4SCIkfqFsECpqcl2MXztEw+PB7EcF9bW6v/SgHWYfQO50htrwTLLQdMAZJ0YQy81P3oKk62
FhpXTvqZnRxN9ugtwatniduZCw3COjYc4cVZLNf7z/3QYFMkqhdTt05iX10kCa0eyArADNn/sDOc
zn7KXTSjL+Xy84/6ZykqU/p5xFnqpL8fXduPRpX6nYWNMAruGpiJBZiaeli+5YdOXgax7aZ4+Hif
v7+yU1mFeY/I80BLw02FetA6yUDj0Q+ydjDkbYg1R7gYzKMZPurhQsEzyuZBA074fcVTJYP/rMjz
pNuKpISizwfOj3jnt7BYOqqJbaAKO7E33Syu1vUgrKX8ZTQZdiXi1WB8+lGAbN+qhkoPVR2Ukdyv
pGJRAmNHgNgZrHukBmLhc+yObb9KAt1u2CGzfEe4mMbX6HFSmWvD7TC0Z6WAQpM2N2Pw6vcjAtq5
U0biui/WOQ3mtiteWslcur/fqHbmlVKw0BUC/maqRPa/b7TOwlxIIVJsBRlZdJsRUi1dB+ITPaoG
TNWi07ZmdZPKBys5tOlNA2RFdFO0WSInODAKBLTXeO48LtSU60Ffa4Co5GGlN7DzjP/F2XntRI4u
7PqKLDmH03KqDAUU6cQCGpxz9tXvx8yS9gzTmpb+YTWrm6apcvrCG/c8vhUcHrOkS8C2WJFB+NKn
tlnvtdQRQkyGdlucyLEXHkvRCYx9ot/3I90Cxl7QbVOyo/TRgpn806L/x9rk+/ICYlj4iNZ765v4
+dvlLY0mnuYhlI9VGu/EfG+Fr0F/SiaU7RY39rHLP1iqjX+4j40fANy/XvbH7lsYw7EIcnU4ypk7
omRR+zclOs+cPPhVhED140BNUV9+de2+xL2ikjVD09LCVHBtsXk3KZkFh4opQJu+lrTaQDVLnY1q
u4vPWU9uaFD4RvyIx03ILwPZ+VPFHUvy+p4JR2OVH7ZfIcir1uaOETeuCcWpwqqrMqshYOVWHt3a
Oo7FgszfF7k/51ehQby9Z0pxlOJLIVxQlz6LbC/iYxRXypBXGVRySotXcl03Ne7HelsZ6uqmMOfj
3BCbnOUyAPW8CdRsG01EFZOFMV0G1DT/fTcr6/T7Y4ACokO/tgIAeAR+7MBnrRHVpdLV4zQr+045
KtQuYb7tNVvG0qppX6LWPXaz5Yy6aM9qsW17pDKHkYSJqKbjpSh3gxB7ucnYbk1eMFmPSdjumj5A
KutUhrCPBMEfUCDokcKJIDbMJKQtIcFWzg6y8pyRVzCn+HrwSgXDHxCj73Hux+EB3SIGBxgDTjZ+
jEp6mdSV1ek04YqnsL1OcfsU92+T0XqsE7JToiROzeGGOetB9TWda3eSZndeFjcu4FoqIvRZSQSV
XwUzrGS6iZbPtCDPkh4UaDqdQGxELZUvoFkaKTGHWGmmyanG2winusz5ChgjBjWyFfGLO7PrLlYy
2wt7xV6bz5O42CLmKpOGtYjwlGx2UmjHOH9Tlu6s6mxrhM/AWrCx81P67jgo1a5NPnTetkHgXWMP
mMi4jzJPnw5W8ut+U4kT+iqswwL1DB11AMuJi8w+0zzpE//fIVj2ddJZwjhzNIwEYML7euDoMss1
cLfHi/JENKUraLI7lr2vGOOmRXX/hxvvx6b++8lWDXmNLUDT8i8pVjIpcwI3W5/DZZdCNNSttB3J
FYnKO228oEwReKLLQ695BkzD2F0Ha4/MKIxP82JQJXGJopswIjEVq09Eg3Eichu9z+Uxw9MxdLeq
vuPQla5hdEiQGH8o+UeR/mF1+1OW+b+jILeI3EQV3caP8anoo1oeR2kFsCJC2vfp2024+aCWHhXg
fnb+uJ5Yl1o/7mcZ/ApA3aSTS//OqP7bMByUlVBna5omTJ4t2sylTnwy7KfZkTfR/k+o8nfw9o+X
4+KwZVh5mLW+5J9znShjNhyVeTw2x9x0oPKJ8NI/hx3rTizuZPR/ElhDDSnOQyqbQEb3Ks1O0eLS
IcxdzsOxuH1uT2/tr2I/vqfl1qDb8Y+E/u+mCWxPFmgpiNTKNvzzfWbB3KlzmStH7pbsxsxuAf5p
AbrUr5N1CcOnuX7jc09FpklJyUPvN9lNbpwR0iiiIwSXtr4TFS/O3K711ZRp/SpfG+MkkkBDqGTl
aZY3Ty96/cbEJ7xM1VYEClDf6vpNafw+3OXJry57EIwNMr6EdDdgONo70CMLtEPWT0HnRA1GKAgq
Qrbe6vKteCcRaGFjmvhsDPn7Jjg07IITN+wdOj5UHwVfzy6NPvpfpfJEwi/avv6oetHs5GgrtO1A
9GN+1gkDEpxUZ83kyAeDsKUFMwC2FmYyzflVv9fHaLu2TIb9vV45C0ds3oomVSLbgPXJPWsJwmD9
EbPSZhWC0RVceop1RBGOfi9/kjckmXxFW2F+aLU3uXZLqkvJ1n4d6I+hTzs8auOuJV5KOOjqzlTx
R/rluym+54QC3a6m2u6gGEet9GLthhAg8wKVbAwnNTuVFjFuC61OHq9UYfTX98F5Dg6UIVHnQCEP
GUEli8HmaQzWr8yoWAmrJYmqQBRJeLDm00fyp6aAbzTxX/c8viM2OrICIv5jyV6qVafJXa4fBVp4
EuuSYF2YqzdJO9bo4uSh3cTFuUfCgnCMLq8s8pfwuKr9zPdZpsY2mG5nkemupUGBlGM9KbaWQoIj
YWsJG111xGSg2r2REw5obpWRuKToy4jW1PvHGteUoWKI+ZyGG7HEhhZQL6HEnjw+KzPNXbRTv89E
LjYjGXcy0bUBWejF4nRG+VBGVJaQ9yeROGj9EcH7yQ6vQx27if9/XlZy5m9DT9wJSPpyVTz146tp
3IszmrVl3yePVkvIpwIaJLOiheIjEUKq7ltWOkn6rrHp+++ZA0/jvwdBCC7yOVZgh3DnH6jcmAbZ
NIWldCT6x9WvIRBOLRaOwYRczESRzVe9Gpx1z6/PyFw1lI3UdHFNGOX8MDNsJVEpzblZmCaVisZC
8yBFxn5UEHzGxmEg7U7VgYXSj1CjlwewVuUf5d1kRwC4oTncJjr5W0p2WzayMweiu5hEr4/KFrwi
bJVfSrzctAntSaaLkfbSg5w13WVIZ3cQ4XTq4pqgharBOxJ15mTtBMVE0V57y1LcNply6HPDzoBE
wjWVL6GIXThI0ns/sZtOo72RICzsU5qiNH0BSTmNVeiFjLoiBiSCzC1lM1rKto4uDsNQOWW7vNCd
sVw2nRk7Q/e0GOQxoihLSIvD/6SnI4kSamSBd7xW4BhhfImAUohb4rsFW03J7tIeJK1we1PcVR3y
RtIArUr1agJch9KZAnteaNJgEAlUVPizeVCxojfLqwzO0uCWY1O/JDqec9Xpg+VmFNVTkmRUV+3a
Zjfj1UjNnYRz6PszvxcpVZGC26YwvsxM2RoUF2OyMNWL0Eb2LOz6YHBk9bMzaoYyEwNqiI75ta1Z
4WTAmAlJwQSshmK6b815p6c42QeUpomAzK+IHqqZQb2nG8oUSDdcAbehhAgK072Kw2BXdqFT9Kzo
X5dk3i2JQix64VZ5/NJzAcW09iKz8SToc2IbZis5Ki8hm4GOy9ZF8VYNTZqoXiElqRSROZM6IpRw
uWsGUvcACVAbZhcwvyB/HuSDsOibciLES8kdM6BwsR4PQncTi4gbdO2UiulLPno1ZQfK8FoO1pnN
Rdgvvsyli4ZXqw7OCvd4LNKsJsynhGstD76Vf8YpK70iuu8QEi36fJKfijzwJjCJTWBi78cUZJAB
IDKz/Pcj+lOo/D1WAJjDKsJiQv+vy5i/jRXJOEmBlE/qUdF4EBkQMvU9IcqzRH2V4BCdgkPB+THg
5dFgBfR6NG1iB53oTIPghX3y1mG7L1fBsnEyS4z/5m0Vpzj/i/s4kJzRWpBn+zEOj2hYZ9pk1yvc
DE8m+0St+8i4LUrzasTE75VbkR6bPxzgb1avJMAYuqQiFZK1nwsOKOpx0LTQPObLSSInXBXa2xXa
MBqEzTpOxrKyk846y91jOrCzZ/zQRLweUgKdSieBOL/S46ZmGjfRtRdeZn3ZtulrIpcfSxRdMtVi
/CkuFmJ/Taq8GByNuep+QtCUU/zWmAiXmvL+v4/qJ0nz12VjUWnSboFFwliP+m+XTSuVXi7DMjsV
y1kYWGCuGXImCnHkpEnyAc300g7aQZ2xrIbJScm1rbKwVEE4kY/EaZWMDBnzgjDkz2bX/EpnwWmo
Dp0bx2RQ7U61QUsAkmjUCvtQNu7+L+/f0JEwrZ5SNKj/fP99F7Ntmuv8iJ9bf1yE9yZyJ/ABsXtd
Ad4l1DazdI/xzlg2Ga2Oi/7CEMV2PWBQKTM2TCblkiiUNSen/KS/YZUiEbEleYXkJJP/329X+81i
HmrOIthrZeDlb3L+b6d7qps4nKN2PE36zMxFlXAXkHLRbpZefuttRbm10AEO4V1Zj2e5ULeC8dGO
72XHXAeZZwqJ3XfWNo6pXBpjZ+4WOzCj7aSd2qnbLSEh6WlrR01LUcpjVR3J0KoyR48f0+Q5xoeI
1pTxeFN3k59GLZmjqNgFaj4pwkuFN6uhV6WJbsMI9yBec8OWO2C8aLxnNJJlqul0itDrP8bT/qCX
/7oJLSITtNVYR+TRPy+iOseVnLR18XCgI3E7+ndPulft/6i5+g2gpbGpYbeALGZNM/vnyzQt/um8
l+gloJjVel5pkHDXfbEBd/4YG7X+rJ9LSgzVrFVAIRgxfkCG1oAnuMLCe8SHvsmJFa2sizkliP9Y
Lr4EquBq7Dry4Ks0cV9UrfliaC8ZK0VR+NPy9ne8lIZah6xZNt7IcH8MzZifoqgU0/CCWycW1lDq
TLgWFFZnG7O4t9jVVR/imuga6MdSuevIEBQmTL7iK3OMTpRM/Kf13O/GUrTI2moEx6n6k4osyn7K
5LGcjlRhaZ7qooOEICjptalPhKayJ9IfFFwXx3ZXuA1/KdCAguWeGvT+IB7S/g/U3W8gMaS3kL1r
wBD8yo8bUCytUJTGjja0wh2sHeM00keBhIg/gar/fiEiLcCSeQ1x1VH92LXOi9DLlZAXR6PbF8Yr
QDdYKisDbfyT1Px3FI6m4wKE8oAz+hfM1/RzZZppIx7R7ZMJ2dgEPyf6Z9RfzOqLl1/XziyOA5UY
0dodifhNq+1KyundY62JAKZvkYr1hVAAkFalLJxZo/sKmF0va1upbSz1NpTXFH6BpsYYCxaL1bhw
jYqrSSZcns3vmYL8RWrvy6myzeArN/kXCp7S2R/hh3qT5S6yPe0E4JiruWNVLI3b60xmiu5O4YVa
GwV/FsQp52oSvaLfFvklJ9w82lfkverLdRBeaoA4rdy3UITrAjrFg8PVS4TbnpheTG8iieyteZ36
xx4wlUeOsy4aV72/iOW1H+3QeFSITYZ7ULFKa8tVivYRezSkvN2YngbeacxulOiYIL+k4xqv2wtO
QqFcbziGRYrkQ1L4yHy//dzbKkTPH9E2Pkl2kudskjBkyRdp8HUeOC70KgpuTtb0OkWRzVogGAgj
+V7kgkK31HGCEGMBklhbiDUWZlL3nQophBradY9ki79usS6sE5i0JjVopxKwGyc5MPl/T1e/4x01
wP9VT0IYJabSf46YRjJNGApMDM7zK4i7oX8WNZXXvD+RhXXhizOLFTZdS/dqVNc/vPg6df8cQvG8
6d+ZRBhMfuDU8SAWNeuT4kG9dM6DfLtLbfohHXc8/Jr3KPndP0Ft+rck5V8vCayk6iQg6QTr/PN4
o0Qk20jTKLEHaVuc8CDbswt+4uk2uY3ErLjowm0mV090wfjtyRk8Idp0XuexjfrAquOjAa+3axW5
fNduI1/wlnvd1WgNlf3leXmePN3XfeUjPGPMt5VNb0/eQGwsddXe+rm3LSeGliRT+xOZs03t58bY
zLya4bG7vFSe+VY4ra0DBNJfY1MbS7eFDAmlEy6ZHnjUkfkuyB+64yuhiy753X78pqNj+pj3g0fU
iT/avV05TAblwbQvyMXq7aVXdv3GSQePxeqReG9bAaOy6wMuUT6QzvsIJhwiynl/GRIzwiDvLMe6
DYlmDNz+ic2TD4HuQm9WPu3svrUTXqLX1Iv5KPx+a72M6PtCR+Cfj9vwhh/lhg4PEDLVwAaj45d8
t9xK4ChuBfHiKvSgYglmlg6+tYnG2dyRtHkOjuKL+JI8mXwVNQCtQqtyMfcFYjFyP7jNP6m29fi4
ISZj7T7m9xm/i5z1T+UpwRhLgx/eI6DU0iZ5bYdO+Z0CbYDV4CW3H6QD3s5NTBOstHlvN6IrbBYn
P2NGd9YAz8gmZFi3Oem2cvzrIrQb8uhQ+37KD7n9yVC4Gm8pHGm5RK/PZH/b6w1D0yf3FLK5Te+K
XDr8tXawizzBpg/cFXh3E8Xu+s580HfV+7DFw+WkHFt6TZzULXhp0Z3f1tdtbteL3p7XN6Q4pF05
iRdxnJyBK9mUTuBwtJu1w7bY4vzdAByePz8/Xq7X0klYWckb8kXt2QlQgGh2x6/2YXKp9LXXz8nd
QuJqz58WW/BZAW6OA2GXbLA36x/0zbCvoS6xnM3i43KuHRrqOzd7TB57r/8gC8XDxuv2HiGqBDfM
N5pLfxkZsH7lSrQejF7rdASQGn66m59ndH28rK3fU1hqj97atzu4szd7xgX3PqIDp+UjPeIu95l8
+MrL2/Ut2lxFDkKivwwDDz8N7yHfyr90AGBt9djsc+c6vALw2vM9oTJnMCE+tEdhT7XcEcsPL8v2
zJY4SuvSub0jesQ08WdyjfbVWbhMMOfrOdA38U7l8AlG4/cmp+CFHAav2VD8/v1R2exK+bg2//sj
j4qXrI+3u97Doo3j2EFQxl1euiWfISdfjB2ujku0Plae9b8ngd4Pd/AonXXly8CostxjoIf4XJ+Q
VZUr8IsnxTbJX+Ej48n8o8r7d6txgqVJFQNaX1N6/jkIGrk5mlmFB2mioqLfCxhPHqIEoNHC2e0m
2tNQvP33UP9b8ODvL/lj/RXEg9CnpLYRsjp5WL/nN7TBR3SfRJpha/dnjwAvHirzqJwMn+Yyl2Wh
DVnusxU9T96BlP1N/3T/Jt683f/67zf3vfj7OSmYFMvJyPqJe/jpf83FTooz8u5uqRD7mt8y5zWc
bNP6lIdtzjAsOs1LcySMkgQB4di3hyDy4M8SCAFG9/SQeSOYYOUILHNqTui5vq45XluquakeIJQa
oi2+VWjI83TBUTSnsgfwAbuYHvQh2ii3fXv730fEG//31EpBG0JzSVwn1m8S6G/bUDI28i5L+vG0
EIFFyJAvk5pXplsrNC6hFdj5EN3qk+J2+mqLrB4nWDfD3KUBUwHMTzZ1dm71MHWVkykWGA1ZaBoP
sXCTitdxBsCGyxDrrxlypNWJOogHW47ui0zGho7BdogdgaXDWBAkLs+nvhj2asmkggiIO81d1Ybz
HN1GBv4ClGNaE7U0JUd3hmE9hJQlxBYRY0tWXHQqjQ13EaEKjAAH9EMlrWoyutBxUiufhuXowHWC
hPyEn4NDhm6IF+sm1ymvorGirr7yPHT7hjTmtL7LaXszptYvKELrWe9FaJT06dmooWyL1pFn4t9o
wBSfZRqQ8Ez2/b4U0Asskg17QOpH4QR4xHuULUlRsHGe7Tnch9WD4VsVrQutif0VaRkOMkD7xFAo
LoUT6ubrUIuXZtJsLflacuU0Gegms+5CEqJdEyWvO3q0DXJkDwlmPvF2Mag+GNE6vPWELcxBu1Go
hVpI+NTM8Vgh503056XCwTVdDel5gH9JyyMO6U0/Q1sCMZXhuwBhVCZr2A4maJ1kc7Sdmhze9pD7
3fAgg6+qVE9O0rOouVKveJPkDjCtMat8AwEaOQRtcu6kD75urFKXFDCsR+6rJJ4esIgXn9rgwmsD
YLJSpWlx6UhrYfFIaKRBZKA4Bm7HuZLN1wXNw3g186PWkFOkrdViBEsPHyj5vLoW/UqSqVgYWBSf
hfp5nuB1nSjG71w9hzkhap4anSdLRiu802nMSh4D+abqGDryo6rdVNGXXnsKodfJo6A5Qkt81kGO
8k0mPo/dfChkz2hMr41mN8LF3wX3scScLQQbvhs8tlc0b5jQvRUP//0k/k6hue47qcEx2RIa+g/4
ygj6SZbESTrK0ECrvECJ3pKYB8Aj5H002CaeB7TiinWLbxG4vcgP7TK53Z/UY9+hWD8GOZbD/A/r
lqjz3z8H/SoNmqbLFhpHUoJrasIP2Ay50ZSjzcMvanfs7QQaPoORKo4pclbUyVKZgVSWZ9MuwiqL
TelI50rTpDQuCPsMM2oTc41GvKkDwu2gjPwJdXdaGVtIeuAlPKsBr1SUhPPX2QZhL6nfxH1X4tbw
UqojwrsqvJ3lpwoocaEXm97lhJ1ldKdKtW0V4TYdaoQo+GXMwpapuWoJwJikk6zfWFpLNr5gx9Jn
iZBc4h40VhHqfP8mzTsg9VHvDpx/iO37wJD3UdQ4PVxJX9SepANRD6Vla/LsN0hAppb9xqaa0s+i
V2EB83NQhuLGqnI3r9jesWYVZ7tXUka5lxTS3FLPbeXmjISCeAxUea/0yVUNCWoJUwqtUY6o/weN
KAAum330WmSP/TRnpYMymVrTlvj86M5i1Szv7lCRba7z9k+ZzPq37erH7ULKgkaNEygOATc/bpd4
6nDYSVQDV9Zpxe2XpN6lpmKvG37TpNpPK8h5afy4iT2pMj6q8K1i0rAY0HuSO4FBfAX+W0FEKrMR
6aQvFhUKjY4hSZE9YyXJXYvJRNrtU8iNYmhuw4FHpMpe5hSt1DzbaoUqv2cR29ZHNWAFxi0RGe0N
lM3bKvOVy8AdYdpzIuc7PCvmXNt1dqcWxUsbG+QidDTSUMi2mDeJ2tAVBvs16d6QJxQ/wPgyjcfR
eDRUNpoiPRS+REOwLF8KLdpLGr0vl7iNPBMBqyKCzEIVmhk5ZUK8jTFQxyARgizRKqa4HARKMwMP
cQpJmbevNSKjYLyAlXTIhEaBWkC9d8ZO83JF2rZx+DWqiMWm4UAN5WaFs7E73K8HLRdfvUp5Uf0o
EhY6YAIf5sxrA/08YfHIFJQxVT6djLDE165fpfLVKIZboQtPiwx9HNX0ndYgHtZFk0j3z4OdlOj7
BGa/7DB+j/l2GdewzEtb7Enq9is19NT4pKiEq00nXfgsdELoo8pB3BarVx3lkkxVfN8VdyT/RZME
S0Zrj1XfG0rGbiaGC05m04Wg7Yn00pv6qDFiLApNEucaPGTpUG7q5KNcVsW31VJHUG4TRFkK1UhJ
VO1kILkQLRye8RNqubllKRDgUE7lryA2eQHWUSa7Tt2S362oBK3UecuLutczOrUK0Y3y2TYTZSeR
0YP+KS1iV1ikXWo1G8CkoPmEnLw1Z2nfiBDJ9E4ZsbnTefhLcKUsY7PSU/ixgi2IO6KU4pH3MWda
Jh2omPItcvOcOEghmp6pZrlX82UDmmWgYmVIPWaailRGh9VD/ykvNqRmTRBVFr4WenLTaH5I00TR
99eUsX8h15RD7BSRyH0C+Mplr7T85NKvFGBPhXB1Yo+HXnvLijTDbDRv1PkYF4avyBerpIppcUCM
0MUw8gyuNo+XBsvFrNpz/GbSMFhkeYcPgn7cxaRmvdHv5ekiDIxGzatSDYdYsZG8g3Lp8lUA9lqh
Hc1I/E7VH5CfiNZ0HFRhs+reg0nmxBBLEusYPwzmAe3EI9x2bN150PQKKR1Kca7yoJusATXHlItD
24mHZWHpxpEaFTm6Ezkhc2Gn9CPqEsV8RMIS/v39vLYT1chr1zeCu5aTbYA61gLxnan+i1i2TSS+
jAVFrECG4SP44JpaWibsKnnOYtmwpbE+qfKpX48DeDGuXWa2BHEF3nYpujZhbnPXie1nGX3NGc8K
3OoQTYc8ui8rpJjrA9wx6fAP1VR0GwZyFMpa1m5KpHNqmO0SdV9LEXFmESLms97XXiZlt5ieTpPE
dj4jpoWrOiSLp3ai3aCZyAgBmLN+j2K0so5m3DH8WHbdvWnhdCiMt66i5xuXQUNjWMRImHb3S+X1
7DeqAUE1WPE35yynzzpvL0Fi2U3Ju1Y0di7B5EzXiHbiZUGm0QEj5XdWsVaRgx91fixK5zgmUHFS
d5EKEiIP3iLPnCqNQOFLpgkIDHhYyTxttZHcoq/W/JUlv4JyOy2LM/VE1s2vkgpxDRq/9G6nCl4v
LW6ovK2QJICuA3ZbgPSSGr9go5s76MQyJzXUXxHjNcyA+WkLXiwWl2wwnWgWYbVuwZBVSMKJDrWo
mR2zzyE7b8f6Ia/0J6v5zFI3qLCA8MDW5XA3hejGC8tWUnrfpBPKXMds2RE3LuuoM8uktiP+oSEA
eiD5p/zoAH1ryaDL7M6iLIAcGKft9E1t5YcZajZG6Br1xX0WJwdk5JZBOE1hueqMnF2TjmL7psoA
wC3owPpQBL6oNHbA9kKjaj4eIrsqgAgjjbPD+OmJC8i5Jt9gfLsn2Spstf1QgwDIPYsNGOtLUEhu
ol5DxgmzLlCJf4ZEc+qpsM51TWogC6svY2lskryy5douy/MiIS/vbbWm26i8k2jJyevgti9GN6xQ
IQ3EDcORFOnjUMzoMoAlwivuSVTxNZHFM7T5GqUv5XSGjTsSt0D2kaaGzJ9Vpl3XeXN9ZHvhWcju
csM4Vs1VakXS02WnIo3HENlW9PMGuNTNGXmbqLqwPt4tOfFTNN2kMe3EnzP7OfTKCVSjQZ9h2xNQ
dDE4Qo27VOcmm1lB9sbg5nA+gTl54ULnT5tvkzG20bk6jQp8qtwpMrPCIBGshZhTJuyehSVbQ3My
HCmkUJxUuVm8cse2aEd4ZDCqnNUSsQSyKMTAdl+nPjoLqWCjxr24npn11U0KdUaxdEIl3FIKQpab
cfzmO+pNKSIgWN1CaekWLWO9CkxqEIwXkVNbyVQeXHPjtZ2K/azkmzrKHeB8BrZkxkxWQx3z/TE7
YHIFDhxfgUc0i4tfYtw8rF9O5K+5V44V0RVqOyL/IwC3dTVrcGpR8LVcdi1z2ZXSYqPqa+t9nNee
GVmeOGPmJbSmSdW3lE6WITuMcbcTMnSIA53L0k1a9Y7FbStgkkpDpAMMcFmd+DCf7PGmg5pvaXNm
o4hlgCL0EEExWeFOIRO+XftJrbFXYlS0Qu65T2ky39ehjgl0iAT7v/c5v5FvEXYB/QjBhsbgJ8FL
XnufpMWUHuME70RMSNlFZrju4JakHO3iRVH/gHHAp/0b4zB4SWjGVZaCOOCfO5pUrqOYZMoSR3b7
aBKmIm/qO4sepvNsR0e2jpsMKz9VLPZsD0f6xq2NcZMcGTSEY/tUgWZbToOFcATCI1t+nxsA+8Un
a7UNkgewa0Ts0BCEbL31u9IjY89tAIFYzO4Mb9oWzkSfZ2+328HLqLSKN+2j5JV7BhP2qbDx7qdw
whd4Tk/RvfQU7wdiXjaFSC/ZxpLc5am94iF3Xg1P2bLjrvcLHj4GAOL+dT+yUzf1Q7/bdk/VFjIX
1+Z9y/LbcNQPwSewekJevRu+xHIjO9Jj+8vYR7GN3Gs+osrd1V4H/Nk99rt5R28wJgkMNAAWNvWc
f2iRJkvm3xeCOgSE3auDTf2XcCaWZXpPhHG6dM9B5qfVeRa3Pf4ZOk+REpSsY8e7rN2iNi4EFECj
o9H2tmJn3ItzuesPSH6AKPRP7cDoU5+iyFddtlAVJidEZI1NPfXaDGVtG5Ulo1Oec+Jh9WyXGb/K
8S4BLYfM1t1s8M3O08qdVm31t24H59c12xSAWfcw/5mE/aUEtjOE24Lp81ktHBP965lBqsk98bQU
GyIXa9egvRl46ROaWO5AXLwdea8YfFQEZgYPprtCW5o9ojvjVlvs7C1/lnqvJNQLGztQtrBJ2H8q
4Ml0UkS6t5xBj7IbMdwTcaNbbCh20wITiqHJ1/A3rn2n5LIXiM8eU098b99BmeqDfJ6SjeAIu2wP
ICXkwKJNRT0KFroNTqtpdJPtGwPQ0528az/Qp3fSru/2dHEpOjdAb24id34ftxjwUumOtY4g7Uo4
DXTCMV3T+uw10a4yboOD2m6XVxibc6Ss/BQqhWfuLGZ8cD2FpVniJJf2viVwa3ZVQqd7FCb3orId
9VOobMkoHm/eFhZNz4pNpbmOOUrzaZQ6y57wCcE5sSot0UAraHQ2xn5+Yi07+bl4S57Sbhptlvnm
tVxbztObhoyo/IZw7XJb3ueeeqzN7bjrfFaEabVHqisie6RUwWm+ZBQeWFKCzeCzgViulGeXW+bi
Cz5NYZM9//cYh1Bg1cb/2BWb7IgpWhZJSxfFH7viLpGqZZ7M7GiA/co2Wu4tjc8QRQgbUViUED+y
rXlg297K0K2cH1MNda4tjFfliK9wbSeWMvBzHZwgfKCz/hTRfv2LP5jtBgLO4FdiAxVtgBdhlpDC
QkkSokegBqGQ61AzOUAAXvkmYBRFqcvH6KMx+mavLI8YM2jB9fX/el0GLka61iUj9DJ5Kph66Yqv
wP68m1/pZoSpohGDn698ZA8s/PjWnm+eHH1PYbcjuis7Wt6xzfj+oaq/chetW7vdByz6YeVB1tyh
NUkl3oLVbFTYqdaXsGHipHrU/cmz7o37watdajBW/k/wyqeV7oAMd8zD20o7raNuZetbqFHc2xk/
cyU6SUQk2SMxCBP4PhzMO4/riSt2f51c3Tf9Yrf+mmTCXEyfIVrdB76+R9O+N/mCvF9J2Y6h1dqC
nHBe880v+iswctAeKjjxfc85NbgIKwEhcSpXm77BEbGcgYAJCNrJMOASeGt/fT2WfCP6R/8v2ke2
Lb5R2dEP66yEMugHb7PhMq0vSLz1SgVxtUd7+VgPJb5b74zmeJo5MzztZDWV9sN6B6yso8pFiBzz
1nItSEHlzGdIw+EpcCzXdKyVRKT8mL+FNoxt80i1pS3taUXdIPNdqVI7cIxz+JnDqyyb93fNA3u1
13u13rx+Pjy881/4TbgOm8+PpyfN1SBX1yCaD839uKVthH8WwbrS2LxlE79J94kXwFDm5EmFG227
XlHFUR/Xm249S9QAcCOSEHRcJ6/1biWx7cH0ZyY2SOyN4pncReuhQaQ7JXeCvC924hfVXDwi5P34
kjc+Kh4FjBDei7M46R0DDJQ3+msejfXhaDeySxEYiJfEM2AyTeJhOq80rfW8YHoP9ivfmm9Iv9w8
Pj4eLr+2jxQzow/nIp6aY3qOblcafXTXdKz1Ha4XIj9DrB9zONeVA873HkSw5aWH+vs5e6e4mreT
3cp2sOeqnEVXOdI1wEFHHAyawwLFAA1vTro9oerc8vxOOasMrvCabK8CLG5yUgkCf32A1gMic4EL
rj2Pj7MruuFh/Um85ukVtwRfiLdcrLvlmN0uR/lt2JmskXcpKOnK/FeeemWXSJ1k60/3BPXfdDe5
i/WOtzDctPx0YcNOxkUHQ84HH8jCNU+BOF6/g0KCTeG8R7fcb17gc0h+9dDs8LnQMh1u4zvc8jzX
zf8j7Lx229a6dn1FBNjLqVjUJctyPyHcwt47r/5/mA/Ye8UJbDjJykoUk5ycZZS3yCyx5RUujcDV
ACpC42u5u3Ib3JLXqbw6QneDVTGwLqgG0Qvl3FotK4N+mI3DONPfvKR3y1piU1oe8G15b29UAdYZ
4ZTGqR+vca1b2poYhPMlbHgr6/2yUmKbg97uNqxMZ9kElght8/F7yQF7wHl3cGXGlkbMsk7t1OmO
y5CU19RD3c/JXIImN3I51Vap07zkoAK0/fKZ5T0DPbssf4LS3XX5VHnV3rRHWO+u9Cg9VuvuvlpX
69ST9tIe37ZqTcqIvuCOet1awQAj2ilvVOLWM79PSORs4w357eVv8yu/yS4pU4l6yaaxc5b1dJ86
yzefPpcb5Vb5/+le2f/vTylT/b7Z5XYiwAxoNT82ZCrr+MzPhKTQpiZQrKt7CtXzRnrjZvCAl8Ac
zJtiPbMa+aQtbbKdsk920h7YdXpOLukV2ZXivjgGFxTHg5DP8rVAIQBauBXAiWpNELOpdgUPkVyq
47wf96FsZxdum9toz4wWI+cDR+B/U37+Hth9+UwE41VrABZrjvPQ6x/HN/MZbANoBLYpNibTMdg5
VKe3Dbt2a9xFK0c7Yry3JQHki+jhtPzt4j9qAAQYHNmz1haN/YZPNs4AxmBp9XeIePR2w6/FFn6M
R+vUUR4Ul+TOxobvPL4M59Yej4WTu8kT4a8LTtkTvWoLghZ1ZU9xJTewKaqeJBc+DR/I3coDJyAf
+lvNDvfL9+K/HFRecaPZ9a3kynxz6Ujsguupv5rd6q7bquisLV/9K7buW2MXfche9NG+ji5xzTrc
yA7WfM7oip621tbd04ApqwRUonabp8Vi1VhnW/0d/MKDtqvpZ6yX5zX5g/zV4B9MHk9cIzvWgoaQ
383r5JUP1QHQJkKBa9d+hxpys4AVYIHwU/YyR9yUR3GfHwkJj/kxBN+Kg+q+PIY7YZsfESs+R+dh
k/K78lge88+cX+Nd/Zl4iUfJPHPiVc7g0NJewQZmaOQV1DiOYUpx/I3s/P4zJ95IrvQQbuINqvB8
fvmdsMZDx+u2zVZyFbfbotjJJ0g7NsEzNkzKw/JtxwfYbNjZj27BeAlr1fvfWPF6CFrc9nV+EHlT
1jr6mF0GjldDT8+ju8+VFejg/IfX5OBsz/2Re+Vu6iJjCqJlwbD4oDkWjEfAR2SnBvGxDM4EKIQz
jL7NJkUii+Cd6aLZ/Wk4azZI00dalZ55260u+48UgSmR70uV47R8p+X2RK/YLjNt4jVaa/8dCtzW
WneY1lbbRc7if5OgvB1fo2fZKT6Wu2WiePUtbH2eihrb3eSJT+XD8sKVdeuWLrx/e7pBbYSvBRCj
rU/LdNZ25ru1rraQY5ahkpiTETvhEoPxxQEBdGzFBrgRtsIW8qdXH+v18vLqtbrpCIcrz/oEwrrG
95ERMb3cJVB2VOiAJZ+jmedW1xa8D5nCGvgxnwEowzMvm+kSUQ6/z+ietHcJUACL89WtPkB6EQgF
5/ClXP/a7DaM0XVJNxReD0G1U3jpbtqE/AS39mI+tut+XXBxUhja5J7IQmhYLtPBZIZYOwEdPdmx
fq9ZepoQ9Vfc+ANyVLzkmMk0vprewBQa7pb/k15lZwAIvEwB66HDJpjxEXgXItKKMlNodosb+fdO
MG0x5fbUJwNwkbWGIHc3ce3lFpXPIVwt24PG9Fj+6f9+tmwojcOKdIzjAjNKT2gvrZYhCZxmv5lW
GwKG6243uoB+zN9RKGUrMBqhu8yU5YRbZhloSM45y2Hx2XA1GGEQ7Jx6HFd28DjefDBuuf3R8Q1/
o4SWczHnQPshBflnAgIrRMY3xsJe6wt0BxX+Ic7aGfQV6tKNp7+mOEYhX3ztf9HM31jajeF8f0n5
H4wGE8qPAVxIUsDVf4HuwEbI+kriksrkpfVWIORV3VG2AZaYr+PWB9UBXgDue7dSnwGCjW4FsM5r
F+abK96N5kFofrgn5R9Af+BLSDgiq6wjdPgFfJ/n0ZA1sTZdtH6vCSTr++JX3JKiIJuOHAcEvLnc
BMXbhADwsClQE27cMdvJTwKoZpOyFH/vIfpO7bDxvQBQ1pv8pkDUfZ/jH8oj/xPN/Jo0GthRANbm
hqWv9msYCiTdUJHshgdhPlH8zmbMN+DpO0t1g1oEICKKcgT+1IbZ8ya3pWRFlaRY1aqdogWNrGkD
aMExUCiYnbBdmR/w5atqVRKCgRlBoAtyLSAep4F2UDuqf/IHZwzdnphUXX7oINzKNQ0K4bGnrX1r
NKuaOhNLgOmL3UftBPxABJP0AN1sRDmw+aJucyO+ywT9b5QtMFaj/Kg8Zp/5nnKUcGmeIODp1/oB
hv/sqtSd0ksr78UNuJKJ+P8TauNgrgKsjZpV8kzBqhztDqA1FmHINJOnc86xV9V2I62U1062g8TW
hFX3pgwr5U6lmwJT08J6ZzU9avcVvlX58g37xZTPrnq86BkOvqkjXMzOru4a6h0/YJT/Jyj+59tD
7ZFZRp2R+jeSoZQE/oOk6qLKF40uEi8xeOA1VfUK1YbmOUg/GPwYdKJ5GOIHCU4xRRY3eVmEadvK
FfFcHLZdjc/ccwDRVHDRjBClc/3hC26o3y7pgIKQWEm6Kq1LDrr4vsVDLVtPVWTrR8WCeUjX2FON
J2ZHPKzjK0PX2OaDxFzubQHFk7OChXuyHc2tECNp3vxa5G7BsPSBo+MVQfSL0wWxMjwiwRWP1Vpb
6uN7WdpH0yYRfpXI1KgGIB9iQHXAc6u0tf4GEE9kUqOjAkWAgRYOYFhJP4PX3SMZbZxEWsGyp/bH
uD9NC3b+ONb7QT7NkZd8DlQkspToGSsTUK2/2voAQV6q9zmuOMKmnKB5X2X3xQpI8FArg6Pv+Bu9
go8BpmKviYRPGpDOPdMtoLjmiR9Dg6nP4oSjqXv0u4g940cDqGKEJVgAjsiGT77NgXt85ES9Vbob
nA74a+NRG6eu6BZGsBqMW32+oRInKHsh2TZWtjK1Tdh6DQSU1ospVffHJjgwUo+ZuACj34zC0+d3
jfpx6QIRsvJDp24t8+C3q3w3xkfcuSTjULHpCiBdDjrd9aQFoRYjEbLGC2eSkKQv8B7ZU7Djh9bi
xHb0DS5Mrx4JcEffJ++5Qo1hcrqrwaxea3Scwn1yw5mZnozwGlHqPbB6emoii3kCVY5wo5H/TIdM
oqHqFtkxoN3wrk54FmMdAgXpwMKRM8oyP5wDyz7/10JYRPcUuG0g6L/sucqU+7M2y80hrzfZqaXO
vsECk0ociSkZUr7q91K5lu8kja7Zqnoq3Ya38Asnz2374p/wH9CCDXIJPxAEpaXM/919LUfmfxao
DlgpyUJ1ERAm8aV2PrhnkB5usF1CwXQXeD8MxN/YSnYEtC+xMEMtCq2xPy+Yp7mvAV2ZLnD5C3qC
jUuyPgHFBzD1lhxrwS4uAckS5Sesx5uUcKSU19RUA9qV7Uq7K2kBu4KA6PxPdI6/K/FovaOOqIsL
ZEcUvxDBmkGaBKHRF23L6Fbf3bUoljD89uX7IfhHHZTrQH7Dhx7Dn7/Uafsen4u6EJFPaCOvV270
8j2c8NUQ6zVIOHRf2LsHFOSMhq6M5YVGQJm2/ojxaDUC0aZVtmpABYk9ZyAikVNobTFbsyUJbgUd
sbCQ7LDJz1FfPCLAERW0lfZVXu/BcjpWUm9CbTrnACOjCEt19lsjRYOomGmp9et+lfTblBR85KgA
p9l8jpFka+lpJuanbBxYKzHcEy/P5kqGMGrQF5kKjjvLpBtan1BSh61Mbwfdywx7M7NK7LAwbMtK
HmruMVIOaAjdSznSHsp9ziZu1cH6+wGW/vUiFUnRGGYaKrr+ZVL3SRCasWAkhzRwk5YeBfiAHX21
HMg0aIR+uEeG4/tryv+a19qiiG+iQoOq45d+WjXOCGcRVx3697hZYpP8WXnLsZEIV8Hn53zK38aL
9TL+Kl+Vh/Zivhlgdp6bt/jT+jDuvr8X9bf22NdVDZdTtlCytVhpXwLdrNNjMMXaeJk9S3+Iw/14
KIAizOegIY0Rjl14kQARC6GDY2Kfv8gj2LE5dPph9Ew+kqeHQL0T0gNIKhnc8SomrJE9Xd+FnWNm
W9hMMLXG2lXREC1O1oZdvyxuzYx2jU13Isjo7T742jrO3vwGbA4dFypV8ak0XFNycf4VMEGjhFc7
ClVMJVh1kGASNufNULxrzY7mF/0oWdoAoSa0+2hFO6Gt3t116olF0wRXMdlTvTqiUBNr21Y/G9D3
07uZSsqwjblc5IrZjUExRaZLJWkba36niWJZDtpzygLKWVWmG16D7pmT0KJBlnhCti61vSHtem0l
5h6KVol+g70yscSlzy+JeqeWp1i8FgasJrcxqeqkMgoM14mQS4BVnztB/wYmuR5vMM1C8lLzHSgr
jd1Xro7t1Uto8czU+TUMF+1KuTT+qUs3ARW3frr2AHJAOolbT2ygMYHdy8LdCJTCQr4aychnOdgM
0Z5FG5u73t8KtPO6VVmv4/qq9241rkz0d04xvBHTme8Ien3iCzm/DdrzorpTrjV9B+AMADPcarcw
t8Srxqk7Stm9PJx1063TuyrbRC86iHft0WeCnHJinugAenqMHgeQSfMRxJfyy+rvye2tK8KVCVRt
idjSJCbZqd1WGd9lMFHlDla71YHtQi5DfCoIetPzMOAkhUUbaNTukCogiDbZBnkMLbntRjugv7O4
NuFx5ohXzXAwoWrFxWhKfdcxGQ7dYaa75ZpoHe5mG1uTU3AzBxcFoxd/BSnDvqci0F2BxyIchpbu
SqEgHXnavY+q5om61H01fQaSRFyzNsbXcqaVvB2uPvymwcW8VRRvUfF2pkJCf5Amcu61EYHgVhFR
vujWIK7GleC21OPdgoCOFh06xK99SpcUW3sya/5U27UUTGzzUX1ERi1pSZRnxQ3ORufWlCUzl6M8
wqhu15IgxGhyoGMQfjY4QlBzZmbQt6Cm8MjdqMmdUnjozK265fiLzrl6kkB/VeAVxpU4PhiaE9OI
N/cxMP/sJYuyVanutNf+EpZ2cwUf0b6IG1I0o0Ih1lbDW8FwRNRG6bNoB1Ffq90j1bqMcjplxumz
nECYndp+45+EDsUQHfeyQ2SBnyTDo78vVBt+bbAoKzxxk6pXnfr2tRURbrG2UeQM6TNFBGFaJzSB
Y5Y4oV2/1UWoUe05TtySziP44ZUee0Nwmg1IDkDSsIq2ywdlOhsXofZG7hOvPWL+RRyDniq1jfJZ
nq/1LjKOQnwafnJw/odiGcx6VQEVjCyHiJDlnxGJ1KRG31oQKWtHuAob8gN6L5BI39Wz6AEEWH2/
O/8N9kBZcPEbwYQYa46vFYEsL2djkJtFIC3f4s0KSuFx6dt9fxVpOeO+HgGAj02U/iCJAnj+8lRj
hvavzlNV7tJjWSkndJFWOxr5drX5/lryT9f6cvaJfqeFfVlMl4TI6VTCdVOcVloNR3y0+navQPZb
0mdXe23OteJNdzkdu73EmTLabQeg7oeHl/8VAPz34b+8UuCd2dSMcXWorZ1WXiSUd6wIKL1FIQDN
+jLAQZSm6MKe1qMagZhm/1vwz8ed7z5UrypCXKOwlQcRjNEP4R/04H++GgQdOJsNFX3YP19NWcHv
nya5PYo9ItDt4GWdGK6QxYBRY650FQmvWTv73a0JEahDSbkryn06hU4Z6o9jxMrMzQ02nSz9XZhe
FCBr2n0WbyZwTzFQ0U7fl6RovnIZpPtQeBDKF6G8tyguDDI6mg+Zzki0VAPUl8LfF6m8GXFIQaQc
DFBgXpoeMZNya2HUK5AClwWyCBQjch2huPsc7BlKXa4/bzqM4qLwdVYyVMcKgAR0pNBCmE2gQ/45
qA9jsC5Lelb84xFMz7LbjacqYHkR/YmqCY0biJysebkY26UpoKh5HDKaP9Qx55cJZvNHJbzL8qEz
yfAR+wqUc7aax8fIWM8RKKMT+4S17YeLn5FCu6kFnN1qV7Y23jfVNup3/H3Q7gNYOTl7r3myutSt
rFM/XyNYCB0WHtoCQTWlD3WWnZRNr9e1R0NgJ3eFCdNVhedOilURao+DDqlnpFUIDN+sgBZl4WIS
htGW+JAvoaaJjfurMN/Ig7JqVHU15+BHqM+U0qnVeTOAQ9SC8nVsOkEh71KQ5olvbnt504VcZj4Y
omsMBOzCpRYepwhOH6g8vzPtzNyl071qrgfhknKSg8evovu4vJGsflXSFQ0AqfyyEMlg62T8CqD/
8WvXki71T3n4KkO/K9pbUbt08VO8nP1gE6PMTWsmQfZpFuso/JWVJ2BiXtREbiTex82dkoqrbI7Q
kyS9ADOa4//F+TvHHN7XFKhx058szsXbAQYbTS09RbN0+Mxy+lB01aPnnsoUAqpoazGpNQ8Es52C
fekLKhG9TwNpH0FIfptLuv/NNpY7MgyalyakhshypGi6m0PqE11jj/G7URProLHNZhEggiQyTV/R
FyF17D70PFrpyrRGWP3cYWWZA94P2lfDeAsLVDPkU9s9gU9O9CcA6qsherJotSqXPBGIvYZ10fFm
lXMYP8jGZXnNooZmXF7sxCLktqiA+7yuut2k5ryaMpoD43pQtmH9NHT3sxR7YLgPSo01Kqdhpewq
1dGtczM3B7SmLpWiUfOt3fRuiOg6lHfTAP5BfPEtUjVGJ9G2mIk7feLvwrG9VgiNpJ3MZHhqs1My
57YRUWp5UQXdweRyKhQXa+1DKKpe3sY347g4WVuOEgo3cp/BVrtWE8F4WTvj2HlWEJLNPfn1aSA+
0WCsIvifqQlCEXfSgnyXvFhn3UrHSqMVQLLS1KD+ZBREQZrEmrqWhs9QYp4I2gWSsgzkKMp2E5O9
E9Zy8zT0R6qbtXAoIE8Yxm4cDzP0wDh40qkxiqSxbR0AFaHPrfouUunDG9I7arfrVFoQPspIxJZN
mN/MlLg6sO5SD2gk/j2z44QaELBYpf4YuYMcTnC4mYb3MR0fMLJ0MRzW/ZeWZqtofs7sJ2V1mJVL
1oP38I9IvErSuUcYWRGumUXwuy9909brwY5Z+Ki/Wsl7yTYICSJQ7FKwSwWU6vAQC4/WuC3kFvj6
rZa/SZbgVMGpNrwWvl9THLI48ZqCDhr6vU0NrL7qYEw57TSvBgQq0vRpxCazKA7UymZWu9gpNlK8
NtwM5Mk+m/YpIyzKafUMmSPz3SfjgIzpus6e9PimKN5KPLenugMPDRXbgvBcwiqHlQg7NgI455/7
6QI3rwkefGZflb8oTBrdoAc8emEE5Ch98cVDXp4s4zqqCiDSbbAsQsSfcvElLPcNHl8WR++92j8N
NT4XM0kOZWyh32boyDbvzxNurldfv4jKa2C9KzXFMv1+GH/lRgXADfYN5TO/fR2aCMW3G6k6Gg3q
USJ6F9PVyp6b8bPT6fRBwde2fbDWeIKwe9Jq8AwRBOb4ReyJybt8JddPup5hSgg7rdyGcNCi7ip1
4B2fVOM36bKHC9lVNYYzJrTS519DResuBJOZIoyzHSk+DP0mEsVNpdI/cYowdzkMxoSkNH8oKcLO
igG+5GkaejbccxQYqyTRvGRElwRuzHvR46XXO0xZiWSE3qn5ruTXmNxxnABNK46ouBG8NtnKbT+x
NlP4OqrXmcMW+skoHsWGmgg7dQlivsSpCZD6JFD1KHeNdcY62tw1ZbKG67kYAfuApPRLrtArUxZY
8lowhnUZOh0CXEN1EzTgBcJfZqusQYseQ/mhEs/LxmnKkTcm/lVH3qptgn1LCVhuXwBvmLZQ4Riy
tKnZ1hTpbMVXMXAyMaRLgLVDcRcGT2N8FwLmD3H7UDkc0uvE0Es9to3COpV/iSICKkvVptE4o3/J
2S6f93NguVKYOyJgS2PaG9OhQthw6kREH6+s/mGOT1PUr4ESb8VmrWubWjybRewYerRXOCnjNmLH
MFYHNetXUv1pYEg4Jw6TW20AUBgZjZdHdmPBQpLGgtM0l04gYaEU3sF8ccpWWTFkaQVHwYZvDCUZ
qgIagDo5sV6gwSwTqFS3ShC4Ql575QD+JR2e8gGIqYHzWTBCrFJ2UhNs4+HV1IhccgRMU+BEpmfo
tZ2yNvKBXRKd0A6mTFA/GTjEgbgfFXUfuwkqX5zwK2TSHa1vNkbwPsxvhnISjas8PKTlR0GnenYH
gc47yugaVDUjTDd9/kukJFAl7HoNtr6DtM1JCSFHRZhuzqD5Dc6w3nSm8THV4ZNRKluFgC7j8wA/
oQPjPIXvpgnuU74NhsxuRJQXTG+qoESH2BWgfx0tfIDgzsJqyYz2Yv6sNUQzk49980L0+chRWkkn
AinKEVR0upAtJaKhrcDXHIKXJgLEF99z82MDEJMPN/49+2cnITqutivyLoR3hPaDZZ93/gYv5pVO
BGckvxDulWPkBbB8ZW9qcwBMJpW9mE4KGlnSoYkoHADy8kkW4ShHam9HBDgZgYPEnZjNUdAvUVDY
OqSZyt+J02NtnlrxWdBBwcjXHl5GR7JAXpn2yGjEGxPfYx1jU4vqaDy8aNK9Lz6Zr8GEVa16L6Lu
apjlPiY1HHjkeQnt2jteZg0NfqyxlFISREMRgKTLW41uIkPCf1gOgTH3SfprdyIiHvRD6dMlQ0ar
FXcz25mWA8EwIBpujckbrU8hPqTpPoR8ZMpulWNqonJMbiZTt/U+o7OI8mUeojp3kwRPiHgr0YNC
jWleqeAQ8veqWOTnJBhOdCrrw2wi7qX3tpRdpfo00aDrQTAvY1yJwNhn9oOs8Ex6gdDIK/qNEmJM
oUlfXj3VvccCjGGdjAaA2HCdCWuz7KCxfwjta5tjSiTBox1W47gd888ofsh10AvBqxVmZzhHovrQ
SKBtSzr66b7I9mVI99LY1iVm3jewnXGTOZRs1BI4EiIjTJcoXljWbg55bOn6ff74217kr1wVBwXN
MHFSMOWv+WPeBbocSe2x0TRsTQl5KENltbHK+wEFzxdVoj8iN54Ipm54CsfH/FAuTZPjIozwkJQt
3IBnU4J9ku+T+M400Jxuj34BikgkkQtgCi2sGeHSRdRuaEFpA0rXu06G4LeVSXcUal2KInF2ALUr
X8NOdEl/eJuPU/oww5jzdRhQd2rbuSVlLYHljx3Bcq4swU4oqTbvKCH0Vgr6SMNOH9J1mKAdIcJQ
UpzZMPaqXNuDgb9KBWEzO6tGa/cxGj9Ye4lptwlQwq/IijCKwkpjp6C1nwZQMgLVESOTqSierPyz
QMx3MN5m9VIaPWSKdaqffD2yy4zSzQQ1eAjPuYQNyIQDT+0UmLB9/6qkf+au/3lVXzLrMY9MLVhS
/RZ0GhAgnp6T3Sdu+h9O7Aqy/vtL/q7Wfzc7vsDGlTkNDE4tZofwGAV3yIcNh7jpDx1Rv1pMXiMN
ToroFk1KjHaaBL+cktfYvUfCFaUAZixyYHiQ0EFPzJWlfQ6NuC0SsALSeQlmJWuAhPdaN5/xSBeZ
OldWs0eEm2F86sv3Pnwq4skLgpOk9fiJVAtHcNWMoOiOMmz1IHLGNHLwzTvq8Z08Qvo3ZS9BtkTC
Z0abNTvVruqQr1K2FAESfpI+zSw3n7pXyC74w2j9q9GooxqIMQnanJDP/ywuEO5NUi9CXE2EQ1gT
5+Mgr+EZX100EvNy3Pcp1YDLYDiddJywj+5X9cHCXLv2Jmmdzh4rxQ9tApgMX99slYRXhB6UaS9a
GLFspsUSYTVuJkL04ZDpMPYperOR0aL+tAD7+TfYJ1AEdKVfxR2lUSl/TJ6hHMqDJx052zIwGZ/Q
EDtIe9tQcI3+Phiv6UMlA7syHbXdDFAV932/bX+ybZKXmfLXTMKdFfch0cR0/ctMmpS6F8QyGI5q
mDgxmUWGml1QeQRBihajKXsSqycJZVPMbNYaIuKq+MvSgUroawFG8aw9LqtqpEzQgFDIvP6UJR3+
DLZuehJNs+9f5T/bWOB0JOQJeaGIrv35KpErMPyUuPpu9vKbt4X8IdnCrv6pH/nP65hYIqF3g6Uk
HKQ/r1PoU51XbZkcNc4NzZ3UqzThfdZ/SvERxRAFhmli/OR0+o8y6OLKK0KJxaBA/VoGHfXYz8uB
Et0i7eEP97Fx9GPiumGHLCMCCRzVxQ+ij/+6JN7qsiiqBlw75cvSQKogwD2nTm6bcoFpYyynrEhO
5cO0If754eX9ruJ9mWzaf6+27KT/6az3gi8HioAgcpXEKJqyI883AisrleqVIX2W7E6dcjQxmpQz
+iyIl2lS4BTltG2m1BEUBef2T1l5GasLJHpF0J8seqpBgxRYVd1GkD6TJAUAgiDkAByvuTfM2klG
0dYxr+d4skMI9X5BwQpEkTQi0m3gtpR3TzOcV62gQxdOhzor8Ea5VAvyC0AKpushJa9CYDdFPJI2
w9AeoVXn40sjaY4VV3Yq3ATyjYxUQMWh6UcvUXMUO3J/nwyJakm8k/zsJRyjc5YC+xucuHvF/lM3
Dj27QD8QjSHVnFm5q5K1xe+jchTGaZNH6lrvntr2PrPAfcZ0/bknMZOORvL5O/urdyHqPhJhuoaa
SQuOy+oHVzCUazlabgqdLAa4IWickHG8KW3Y0aMIV5yrNXL3UFv0G8ZF2h0edfTZI30xZBBf02OF
2rn1iRXNROGuyyo4c8SxJD81tPpKLUBdYWAn8TCwYAdsNodcPZjk/oY6vUYaVmnQuqLRuI3KXUQb
veQUSsedMCl2K/gwy5W1zzMtoubfz7HfEo9fp9hijCkCp2DxSl82CFWRczPoKu1gjKdeBvbyEVnW
RvHDdToFR3RcYiwxwP30Clm6mK119qhFmhoeKmpNPJC8S/wA3YOHUjoLfr8po+swoBfCFigJ+alv
VfS59zLqz5L2Q9D3jwYFpW/W/bIaAfd9Nc2VIFdXbKXakYr8NtzWUrXqYOqSVqzi4iMF2jWJN5nM
UaRdavPp+6H7PTR/Dh0YHC6MliWYQk37chQUfa/VfejrxyJ/IAHuxG2cNTY9oochTjcYQJO9gTqB
MQeVXZs2pQAhFLuhQAntfD6i74GQ/ff39Pua393Tl659ErGwI7E1j5Mg7ehWuZMAhC/7UHLYVMiN
obThTKBCp+fZf23IbTImbD6dqA04+vgwwxIq1um47UvWBZT7NuzAKbrSrDgD2PCetLko59Pwacwt
Xd2TId/7A7QtXadJSDcybexEZOWH/irRWmRAzvmySsLB3ZlJ8xmMoPtXqv+ejSN8wsdMvbfAT2Y6
9n0ojFdB43VlYnd41vrNzfdj8/fJ/efrWqKe/2ymnVJURphp+nEmI1DCvW6elwLHnN5+fx1lSTW+
ewdflpSmDLkYCoN5VMq7Lvsw6Ds3JlLj7e/JCWSFPTGVP3zQuZlRQfjPUAJGGWO6nQIoOkBSce+q
O1omaFVM06UqiL2KYS0m4OzeqxCkd3s1tDtjgLiSOhmmLlRvqREh3fXDo/zdBPtjzL6iYBSl9aWu
UvUj/l5W7Ntp0sGtZRZBn87swKfqRes+m2nAdSjWLG27TPVQjxLg8FN4EZJXymy2Cg8rfJ4B/mIx
4vqQTKtN0T3WIJDQv10qaiOA0mb46fb/DmT/vH3lz1duUWwqmooVijQ+ompPUXswmk2Qv6vMer2P
3D5gEUz7QdmZrbHDf2BFEtWnDyOdvWkd9CdfOLKOF+22Nlu32lqPCyopQADzjwTydC48hUgM5CKM
zY4a3Z1sIBX8Xls4CRjQQ2kOTtG8+f6t/MM0hsdCKljGzJ6957fG7n9mcmYqHZktABv811CHQl86
K6k8IahsAq+WNBTh7mPaCtNLhL8rStvow/Ch7+/C/DuNW+4CJ14ZE+ylFf3n4GoIWBpD1hfHjCQz
ozZtqhWH5xy6QQq6YkQaNdt0AuxhMpvgg/0Q3EKLjtXtoKMwBpPMeKg6yvOielHrF8mMNnJ8EvFv
kRxNHr1iRP5lcHIRGk3gddQeERl0lsKdIm5l86Ev3scuum2zAWkoaqH5m2IMdq44U+y/SP51CA4o
vaMrAjK+2ojlJScJ15NTPxysCCbjTVmnQJsGD+TSwQJI3Kqwbofp4MvVXiA3pqMw6vsmAwhOaOXH
r1b2GFA8b6OnEsUscPVmLq9DcNtxULhxYh2xqN020XiKZpqw1WNF+B9r+Q+daXXZw//aX/7fwGvi
lxh0rDjNSyLq2/lKqmViWFWsjGAtQiR9RR+lK27RiPNvNLDFJU3oBhEXOmvxCeySZFwwLdn1EnSx
4QaUeSgew2wHn9ovHdjsPXU1CBzhtKNzmZK/UCPag5tNMJZJHkY6//TccYcXABG/+j8cXv9crcAa
LMqo2GV8DefrWZYKANH5CeWPRcjblNGTbfxz0aA3gtOEQv70/Rz+RwDBHP7/l/xqRd4Hhd9MbVcA
pIB1vYWFDa+POiO8oxrUzfdX+wekgKshrYhShmjoivZlOzKCOUvkjJYcXsrYYA1L0PyAUFWBLArG
mJNWrDtOy0VinbChqvx9MGiYa35qCBZpKINR2Is7SoeG8sPQa/9czP+5tS/ls6DI5M4ACHIMje1I
FCPipDYEt9NABTKwxRp7HPDUl6XZ2O3j/IiOumpuh/y5EGSSfgr2E51sChsqwm9Vkz+TeYKzNvai
Ge6jBRltHETK/sL8ys6Eg6cevJQVPFG20w55YKpb1RhuhejT0NV9LlGthy0/7IsFinBETxLNgq7a
DYV/Tpb2fq9ss6L9ofCh/vPk/s8ofMliA7Mb1EAf9Et4sCDTABOb3MDYZ6ewRyrjUk57EIM7aN6u
eE2lHU4O6Iayjaw6J4bMZq5MoPOr4mDnmRu+woZc59RTHSSIsVbVyaB2EG8DSnQvNMSzPSISwuH7
OaYuc+ivzeE/j/AlKI0ss+3z1NSPeFlvrYLKzP8Rdma7jWNZFv0iApyHV0mkqFmyZVnWC+GR8zzz
63uxG+iMjorOKFQlkFlphSxd3nvPOXuvnT4axHbBUy9dLd5UBMVZIVFKqJfz7lCKr1q6poevG1st
uMQc8OA9db567Yt+HClPQFzhkGrR3fd3kmFz4RfYsIOdFH9lwCuad0G5aNJzJ94rY2MqdBKTtd9A
/QRs8ZdlavzxPmKAX6QxxdX7v7szv5x8o0aUjqaX+gHAklBu51KwKeSNxTCDQRc9dGCIKFc3cis5
zFt0bVPO0I0KKYAMdNPKnI6GbNUKz/wb64mRZdx4x1xMlwq9A010Fdp+ngYeG4mPIA92AnUzT41X
qyST0cxXslJwLQhs8s8WEJJSPdoV2DqTAq5JjdoiQPcvHjV0qVPy0we3DEEnEUSSRMJwLthVFFwE
+a2YHlkjrSONIRmitaS8QgIbcmVdDwrr/ZbUjwpjja56q5ZUYh/1Z1RtzYHoWnR/Xvm3KpDYlD8u
m38+2N/qhibRVUEtJeUQQHG3XCE7eYa6S6B+42T27Hky20UhLKSzTgBlhw0mCgxECzRAdBxG88Rp
fDMp+wMV4DJ+OAZoRnZXFTQa8oeKOjUUbrWlkdvgfQaUGdMEHUB6CqvjFPe2qMH1Lb8LQuuD0Mm9
Q2UA9vpuA2lTycDqJSgRyFrknuQ1EL9SycvSoO5rvMw+0A/pMcVg4agexKuKhiSNLuFrS/4sRqzO
woIJq6byXtjcxO49hAitWLo9FKAZHZ8ZTsnZWSM46anOW/9pms1h4B4hDVDKF4UKZe7eJ7cMT1YO
3080zonyEoa3BIiOVGMe9pFyjMOq0h9S/Y7yJhThTZioHFNSBRUGo8hVkR2rMGsi7SAzCTbwK3TQ
BBUPTEbVuX0pOSnWcTF1QRIvumIWrVqLWmA2if5E2bfFuuz3aKvi8ux116q9Df0+sR5RioK+0peV
qS+SjADn5FX6lFpUjrVn1x0vNd3l7O7DdzWVDJYMAmsZb1pVLIV5uiPXyIrkZUytOtKQEGgr08Mr
kUL31aqw8FMHP1r/kjMSzPqOeeDZ8mBygnej3eL7IrFPK4v+W4/Mit8rV5r9NKK0JOUqRfPaiUJG
IUMHRBlOQQKVn00nSm66/EmWkm1G1yLLQEYbgI+5iLc/nTcgIvYPcU7OF8EP0bvULQwiRMVc3PdY
nDwvdsqhOGfMQXEFgBBCaaZYTpFehpZTxGb8SwapAY8OFgbQckgmqe3DT9Hs5qZjqLfWw7jMRqTj
NLoWAkJRxpTkizSOZ7h6g6bEZnFJmSuChaLCB8gsmjymd1TyaJQhLxBkndxbDFjPklYjzc3z70mH
r5MlrgnXMlO5R+BmEDxOrU8ri9cy1r5YApWJNUllISBrKgXNjWtxyTCZEVBDd4UHi1H3qL4OZbvv
Abt1Sbbpg5HbKCZylrUUDo5V6rZfWq7kNcexyVxFqq/FtG/am1LRa5cJOK80QFSahFi4/2YlrgYN
GKfpr+LxomjChEDNO0i+cJCMZE3nzvfdjju6VFTvBGnaOhLbKQCU5v10iOsnnm/UocsUNrJU3OZ6
LeQ0xoWxEuRmUdVnVCVidA7Lh9T8NDrccdR+UovEHIRTUzEVTvaZBGFQUU4iArBQnJDxCujsTPIB
pORLyP117oOxzDGMa+UruL9VDigKBC7DwuE2K7q8HBSEAL577OnFVfm2CzHJGae6PRa+ByM32JnD
TxyR2MB9RYmBXcJBbjxojC03lwmGWAWUR03XlpA7rUwLJKeJF+jY3vrLlKxzS99mQ33QEIIn43Ec
zx4t3smnUMi7ZYOqabBMSN3+azfJuBQge+QNEFAE7W16NTJYPgjzI3r7sR8SAumhfTJ71aZ7yuCe
arLetBY1cQGfbMyQetd2xFzH4P+qoW/lEbuofzSxPyAaDULqHtYQYkCZG5BYBJveik4C09S0flPC
getWCd8BDnOVfur4Y5T2ERcMPVV/HRM57elQcOmoDs0nCiVkZUYPk1Zi4s2OFbXTRkoeqXQtJzaF
BBtFRVIbp5eAlhi4bKHQxlXR3HfZ1iA+MEtzWyepTUIVn7yilxqnY2iUh44KeqRDq7WPiCChfNhp
ueQYwKh8pAGF8WxaH0Z38tvjFPn7tBkJtEek1qyaJIS29SxwgyvlfewhtX8ZxyNtn2UN388SaSWL
2bLy7qUMYCV0rdz89BUQOLK6HNLGSQsJWGy/0puLxa25wGxbxNiYWDVxo+5RAcUc0FK8boiA1eUX
BXHKv1+0/iD5ni/z/5yYv5W/4SSFuQba88DxoNQ4m/Cv9KK5YlyIcFRUyLahx6zy3Rod0y6Qyk3x
twGIMv8h/3nb+9838fs4IpWyWkb2RI5TAf+FHq4zFQdLlMltegvGc6stVmTTPLGPYgCplI0BR9t/
0YU1eGUlPE3FKyMzFV5Supa5qEbTIaE0eR9X1uR2Pw14PHtYV3DkueW8+dpDwff6l8/xj1c6S57/
Y+gmad/8ir9c6bzGa6TKqmeIIDXesPpoFuG+3HuY/f/9TzL+eLv/5U/67Y4Temwu9agrh4mg2tTk
kXzSotGu4+ccqTDW51mvWKbjzuQkavAbzcIJiRq+ElS3YjuXJnVZ9LxPEln7+BaltioXFP73ET6l
MD1p3U2bVbrggmudxv1wlqXeLjrEK2RSBtOmR7rFbRmyOa5kzCxIUywqCHOKcfLAEMI+kz7l+GVG
mv1N8d7miIpUazkJKO4FkIqleGxiFftUuUqmO9eZ1GxtgXACYgTgJG8Gnhru+ZVPPEvo7QuUuwzj
wtZlkLSPZfKuZvFThY28ah81u+Asqvv3j/kPo0AejF8+5t/6rGXRKtYICP8QQMTMiVOsgmOAV5bU
xEa/9u19xOz7N7r+n3ti//ypvz8JVi8QAM148hgJfAMgiI0cK7vHcMzVrH4tDV9W/lWCYazQxZFg
vI76N7EgfmP824L+YylNuJVFdL2qUov/3wWdlqHsVXWRHaXgfSY/BwQ1zJBxcORYpTuPqVb2gIMb
/m02qf2pMSQjfqE2khjd/z6ETSahSZOsoSPHfYy5dA+DtEVb0KMjJOuMtIcM8xaRk1L73CA4aQVz
UwUMBib/7OdkXnYt5wyr2UnFZ4QIvfiM/kiON2kcHFVfsQMEJTpU8nkc1i0VXiKObknkIietajY4
0Ggokietc0UBZvCwj4pqmZFUhXOpRClpERRsiMUZnc1xGkPKTBgfHXHeXmhPlB1D2tq1Ep0aGg59
irdc6IMv0WIu9+9r9I8telnSZZIYLMga2lwO/bLp4KRW8sms84PUt9ueW0IYw8EyUywcgNuifDXr
CSUy6qvB+KY+2/Q5Rb5UrocCTLuR2eg1W6W8ePE+x+1fTiwr5mKl4VgVtHrN/LCkBP2vrWQM0/p6
2Q9E2if3UifIPZGIM6B1H8p/W3ra/9PH+edA+G1iXPeCkdLnlC7yBchFCxLTNjDRmBE23KVPhWMA
N8SN22+LWT6KhXzUAQ5C3N5WRLGcILsRq331Dmm5Ft78kyKgXjwHhwGt7KoBI012Ev4mvE0Uex5d
7zXkuI26JrlNkYDfnc6aq4Wr9D0GZ7ON1/kBZcwAzdqlqXuVTjDAlvFWgWS+KcGxzbAEGHe8Pclt
gl0NYuZmtAvpFL3ByTcf7cEHzOURnMPPFWe8YtK628PZN9fJJ27FaTPBEwohMer6TtA+NXwW3Kjj
txK9Acq3jmDczaS40bMy2NQy5DuPTNBt6DZKsOliNwyeWsgO6olwM1tlnl/UO1lwVWbe43DplR0e
vQ+CZvi0cgu5kLGIpn3vbxp25gTp7xmLJF+kbaQv1blmJhM9afqP2SHxgKU3ihuR/myzTdU3XBPx
MvvIQDOKlduATYIlAKMz3gXcZJW7EHOrpCxzxx/KBAzqa0FcNq+Dq7zWh/KQJ2uBym2utaCADdki
59yIN5I0G72xIbHBqmcA4ydOHgRkmCCZOjPJxSrpd9y7HIEga5KDSyMD9oBF8pk5DqRcD3pJf4p9
xIvArpNdSpKS4urDVhNflPhqWW/i3KPz9h0k0P4l+BpLx5c2OCxxo34bqhuXu8jYNhC/+nPxzAww
6b70a7nX29chcWlAefKtj1+a23F0kLOjQVym15QhAW1z/i63npT6mISbPCJzhcTDZklcQqscE+4B
I4l8sPisN6b+rwhuGxfEAcgm/RH630a+4vckR8fxNnRNSX6S6l28zlhUdN8ljryd8BqPGx7OFMf7
DKC1mFE53nChOIHk0nwUROe9lD5LH/H0Bg0YOkGYFrZhS8MnBSQJb4PLay8qFzY83tlAOynmJQd8
3dicy1DnEG2bLOpkSa3LLVpaCw/twrG+nC7NbpjztSLUmEvhOKWLtUjn8lOH30PtL29izGv1Mj90
NQXqQnjqePfxmmS6c/Pa7HgmkMVhpEQ+yV833UcjLeMXQvBy1zqG2z7amWcveyKnnWcETRbqKtn2
pJ2cTQsSHgLZNkGBULGS0EJDayS/2S1mhOwiOAnHoIdp4kwoIJaztS++hJfk1PIpBYwCHIHiSFdX
35YdmE6KycxW2BP9BXYgteMYYMElhyl340vQHeE/EMi0ovym2B4uoeJEgzNqq07FB1yQvPrBEFmC
CT/fhaADu7m2avlVIZceQBbA4Eedj15ZOzI9Ns/clruWrgJtgCpel/lyaBrbyjdCQbqQ8KaAKJB2
9ZKE0zlSgPkGNm9i8uCTPevhNg/vM8LHxglXqrvAZzazizSi7hci2miPXA+GIg6a6wkwnmGn/pfc
2VgTRuFrMq7Vh6atJ9qjkPT9LchgM7LhwK8Nkmb87yYinU6wlldkpZMws3VmIs+6q54TlOBc6sCV
j1iSWSWEWkQlbvl8ow/0YAvdznmMMgsOHw4RCSeBxkzuC6W7fpWwdbQug6Uu2kYjcViOrtqWgPQE
ZC2hSW11aDsgHhGEcjPF8UDVfcOZzMGqKl+9+jSSKCBnL5VKBX7EzO1XHEcQBrXoUt4r4TlB1Q6S
OJRX412awfnbttqoWMm6NekrNBXLS4JAv/qJNIegIMZ57FIENBEktNHvvrWOuwXJKYL5XJ/z/kja
gDw5pDQY8rVUv4oxBba8NC6ttSBsxlr3jH+xyrChOAUPnr4A8QKJZCb17ZELAVBfxKf0o3xtASHt
6521lxDNfCBdpfrFqexyPkVEc7LjnZltc9kevvNV+jbwknidFtVLhp1t0cwMS4q+nobcjgE009i9
dkIf/46KwLyEx+Aqiwfl7r34PxxfJRpwtGi2gbNItdGjAZbRSAPZKOfwQ5Y3ZbJS4KEqL2X8hG/H
ICNpKX822i7Bou5zpq+CI5REZfkGu+BnQP+36DeeCdngiy9F9h/Vu2mu48kZk5civI+cDoUKSR/n
kueoEvMD3CtvVfIUfce6jUI85veNCQZIiLUhS8d67llWVCA+PN60WuHpd5JhPUgU0i5pMTb3NNWJ
eGfWCX61vA8C/OaP2D8MXG/PUnTWkCAuujccXpJEAtpTHLv5eFLYc2Q+7qZZdbj2y/hSYNCWS9BW
6KpWw0jsaCiuAwYYCJgzpxqP1gmHzlQ/xJzu0xorpXbLsIZhxnzGisDtfQBrd8krJljb6gg6esW/
U6LhxdYBHLJwSrI8y7XMFlMJjnZN81WFdD53hOK9D51gJLRoIW85Swu6bxuGj4fqHgibWnrx6Tyu
9GJFUsQmJW7uSaF8WaG9HRbhid6+sKuBTi7xw7W72EKiPjO0Fv3OzdRF8T2/peQQKQhJl8KmdxXD
zj/47s0nQ3TK8hkB+gQV9RnemDgvNX8lUhpXrRscSBTYlm8lq/dZe2sY3cB/ivKXaE34BaObpELv
v+f6aqHH3TAUndfoWnnLDFvmJBnWrF6Dmo8vUlgZAAKgOoofFmRBOM4NyORo79+sleBw/e8OJr8j
uNB82bOc43ybBieVqLR1++pje6f/VqyDb8O8FY/saEe7TpcWInmxQDOZKyjEVNYufx4hTwwrmoWN
0GgTzcwfvIGk0r4UPDHJTnwV3GzdwWyMDtJmLF9Vawc06WD96HfMrHYBWyFaWC2wdgdIQHQAQRiu
y1d+B/4u3dVfGDiwoCTjdjjTCoaFj2hC2Viig9mqAhywNTqXOMMcJ7TsdsKX1W+x+scJ6AvuKSr8
dZdvK1Y3Xf3QeldY/RgG5q2bz8SewFiX+DrRSSGsHTUif8fjsFRGHvGMr+jL8p0O2aDjG9vaaJkG
Ls32KNJ1Z8nkN1ptGfsKB69mt/4Lp5qyssY1/j1S5QrjrCjPGDsU7vRnAo28azmnXaw6dk4hfYZ/
8E3LmWWTg/5CT83uoz0J2m6e3wkrE9LtR7B7TejpA1mgpQLMzi62AUeC0161Rw48jvzU3GMCtDCf
TVJP0rNJkQIK3ehX/RsuS859TiDk+1FwSscz+Ekid/oVb5MvJ7tUF8Y76oLIxpUaLXM0WW4FzZeG
1pd3pfXvb41lwYn1ZrwN3GFt/0geH6GJqKSI+a0Edwh3EpuDZSv9jBoVXDyd6gegaYdoSZh0RBYA
h+mJa/WjxUtMShnMUFbvvvom0vEJW0Mtrn/U+4sSueAa5SXAnxKOA5/TyZNeOu8pcIvFtJ5o4jUk
2x7PmM5EXq7HOIe7Gs+7rQwrDm6ls9N4mbgJKwqdHWmd9pR9+CgvLHiU8ZXAltIdluvWcP29BCAb
69xZ2qL7ZFPVFxLi0i+s/NtmD0M8W4rb/Kd5WBtRtOHwkUMJc8/lZUt2i22z5kuQ0RMdPFunK/Xw
BRwYKwlz7yYmPlrhJGBtxjj1l4TkFDsB0t2asxmS5jEGg2cn+KO32pqwWuzFl+l5RmOMu2o41FCM
18ELJ3qlnc3FouE42Boo2ww7e5mWwUjKA8JSLpt2/hpT6jzRLDWLrf/s5zN5eyYxGCVJIDYOqe4t
seNNeEYrWgmfZb3z6XwzJE6q3RyBOzJ3WgzREZcKrA7VwIlBLb5schsIuzNx1p01IkyVDeuZQYv5
AXafrLtMW0pfteEwOeNo7NzcSTfCe00KFAwW7tXvFGtgkVq36RdRvEOb+S6ai/jDxNq2pCfPUYIq
laGzzHsh0FldFVx9BnQeTHJKHjA8v5R76wYC7oNWu2wuRybXK/+D54aDKS4/J/ULsHdjuHTku8V0
4CEjvLCW3crglUglcyrhloKx8d+Sb44PkdVaKm5n4KLb1HiWrJm0l2wQfsF3rw5Jc9AvwtU8+kDy
nK7d6u9y/JXwuGKMF89+tEuXGBDlcMmkBwBAkp/mQx6Rs//TEJhtrWji+TciYVX9mvP+X0Z9rXV2
aL7FUID9dbDB4eEzFduqBekA3iWNNwz7ykf02YPwT1caZHUu/0vreYflXSbtKCZ+3U58PCJP3rgq
P/y36GlIbA8edrMT2CsHjMfufBR8dfEKnAhNvR4ujKZuE9osu0R7ZUV9Q4SZ8ODBLwITRG89ehvO
rJN3Qgz5Y5bWnn8MMv3Wxtf8VJ859kJ+ZWZB9YkIZJ45G801/yUek8nbtNhyXOlra1NgBjkQp1M7
EnlUuaNk++4YHBPvdXSKbVo9x82PbxFwXIACr+7o1f69d/LfXaT/6DmbcCfAjhFar/zW39KlIO0J
7tEPZdXvNRmNLXAnrNRy96TiLotOXVKdKush+EefW6rutSvGl0UFLHUWP1t3tnOyg7gafIoTg3zG
g2h2gbUlxVFn8vjZl3e/I6UjcBUo3MhC0Toth2lPwlzdjdgHryhTDDQIQKeoQ/0u2/sGswGxItzj
8u+/rWTOmo///HU1EGswXyVV/a0/rTV+G1qhgIaQLq2FYFSLqk+5xAvdMvxsIuvRkZaScYlqHIP2
q+7ZVXyUmULlyikinSZCKIuaqU9bJ+koYQrI0/BpGCCK0pdebRtcMTp8EzNrHV2pdgEZcQKyg5q9
LqMXXEH7ySF8TLHBqOczkdEjmuIWoKjK55Z3XMw/ZiukxIJOq3OVPUwcwINeHGSfAUQc2rKGKcCA
fgw6ssHiJkvESETfU9bDZFdIJvQ0lJlJ6Xi8oDCykQsrvUJooKinRr/ILfBuD/FYqG2TiZD6BKAT
A9JCZeEHjIYGYzUDLSCjKjX7M9bPAPW/iY8RRWo6/hiA31jJE343r665DB+HsVrpHqxsQ4dOkZ+i
4rOHZChDJKhUcOCINqZy2CezedYjGt70HZ07tXQvAY+Rv57tErF3NUbuMm3F2cumOZAE5rGqin9b
A8gaUTn2w7EKBrtgghEFJHQRH+IajJxu8aTxRBI+2K4yJWTbzaTZVYtHs0DqxEdEtNxWUy/6gg4G
OGw9XrV6/TAm6s5kvAjDOsYNoZvjaWLIU3c0wlRaIf3NqouT3HbX0mTf4YwBVJAk1aqUBtsX04OA
yytiyy0OeESPJNZylWbEjLpiVjMx2myJRWBv/OqpqUfX7wEamMl7otAoy2Es8KIqkW4FB7bJ5SQb
PfJtyKQP6N2eszJZ//vq1/44XzL/Wfy/jUyMupEGsYGaVMqU6bi1AOKN/iUOEHY+814LELdZd8wp
w9sqWFXt7BB9ivA+Zs160p5LNV0WBeowCWjzSL5d/akFV9xBjUbKMqcjKIlBtgtevQ9dyfhMpr1Z
cyTr36L1UobH2RvZyQNRmwiR0pUlWC5Zxg0X4jx6H0zyY6NdTnvBBGkj8DVX1T5sf0KokBW6Bkr+
EDV6DkIimCFBReSYlvo3Wd/cLP63HeK3gUcemnIseoN66DSuwXzZ5U86PYKIvO8WGaiC6AVkyIA3
W6apo8egE5ghdZuh/pQID5zANSrBPmQLQ2OZpYAe0Mv9+xf5BwMkQ5lfvsjfppV5oUZG5dfZsa7T
jabHe9EsmGbjbkfZUJnhYeyh29CjUgKS+dL60HJn9BsiNklp6mRxfdHS9z7aeAkxcs2FhFUics+Y
I9bRx6iV3H8yV5qsZcePtaraLpTUeBoonETjJRnUVTq8MoZZ1dq3MqFWZZ410fgpJnEdhjy5A2ps
f2mgouqrQ+fDFIi2IbFCQ+7fQ+hvOmGXeTzQjsNvGCEnINqFanOshgdJ64tKLByvMS78lKj9Rees
//kAQI4K5hpt6u9y20Dm8WwEPWEkrqNeNnnMCfeIDCfqCKFl7EHqoIx3NSdglnCieT9bxXzpSIDG
kgucFr/JJKj60zklFSTwX+af6UR6NJgEe+D7HA5j+RLSQk/RfAzJpWCsPxVLhcw9cAAU5T8Gn8Ew
5be2j5/myEwZC8kgRpsRA2JCoz/gKkzR311ECQsPDmSOMwxaX1NJQUVmEw4CI9xrknSILCgYYexE
EZ7WbgDyTN8kNjcCJVtnxiv4lAsdoXQzxn+Trf9x/mr+80H+NpuI88avFQ3xA9BHKJfs6smixFrv
q/V2KLYi6hWl5iNOEkqGQ0c+7+yiGuvqLw/D/yik//OJ/eed/Db+wZZZx5lhWUeiKpfqhGfp1vTL
6MwKAy+VyI7bEw4RAIla5CEnLy44yXzkqLaYoglIePrapBRBmB6QJkQ16HcIv/SFxlrEzrHNiIZk
B2OVZ2g+rPQSaD8ljnKpCxzLQO9LJiCm+zQ5SvpTK247+TavAq3fpeOevWchmMpZaF9py+8Hgtsq
ms95gsTr3fARCFkYMbr0Bf/YldNh3fRwWIf2PWPWEcQf7Vhh5Ec1gvucF9ZE/Mtv9ERj415FjBN0
+aM3qLguiUcPsV1qxUGrZTulmY0zd1ZOFXZB8z0t7caoyF9DAIJywQD8LX4g8Njho6YLvFDV/Zga
mOUNR89OYMoxenAxcYSa+GAjW+tU4esSApqPmgrPz6FqaFGCM61l2r1SiM1I24Vl9SoM4tInvjTV
pyVNIiVPQcLuc+orobZsnqaWoZuMUN/oCeDl3jNBnDWYy+eFY81kyE0nMYYXDrJU25MkLTvulFb+
7mFCqjKFQMsJYdnZolXDY9RrO+wqaUTDnrZ38RpWz+YE8HzLT/ShslWGA1mUtKSJgDnm8Hhyhmny
JQ/cs9heCchcz+3muPip5vBdWrae2TulZDyJLADc2gRJ3oPsRWHZRihU9WTRxG91/dJyh5+TjP1y
WfE70HLrzUsVPsnBc6Z8qDFb7Qi/W2QLqxYrGizM8CfhW2LqE4kopO9CmC4DZXJKeqImwKUBFNAY
vppCzlVUz95E8uJUPiVTaj4lWfoQRu6O4i0IsmNaPeHHYx8nXV7pYKzcMNTtifbUuespDJNSxTzh
63qeLMfwx0uo0bobVMY3o37sxXtpQLWndq+xAqIn6A6ib0c6mRjJm2a9WOyL/AkpMWsKKypOL42c
bdvoe8yAhGRbjl6Mm/hiQIbryJ1iMnr691iCjXRI5YeQpx99V++UHMM3TXm8TFowuRhJ1puhahAw
atUyxp/aU1iNMmK5BNSlp5XmUobS2pTZPkusrR7L14g5LlVUMoqfmDPXGdK+gsDxQMq2udjbkkQy
Kd9Lmj/5tMimldD+ZCpPAENq4W6xHoqRFi38aOT3UXnr00c4cf+lk14bb3MydPo1+5T8Y2kNq4Kt
gytJ6q25kYWFGxv0ww4WN972SNWV+D9p9SpqcM7L7trufL5InqWlwtCtUDGDLgWI1WGNxowtolOu
YJGTqnu2kuCSGTHg9LF/BU1QFBPHiu6Y+buGA7gogcmUBvmNSLapRlLVdFM6biVANyN5GjImo2XE
2Oal1pCGKAQbcurkvMCQJMtmlHbDlKDr3IGMzyo4ryVNFanDLMxb1qjtEeXphDGPckKjgXCY+NNs
iGLSk6VpkUGgvkCdBgUqL8YWMgo38BC5W2deTPlnpDcEMXb+1IPLxG2gSSdoJPFy6n4iprQxIjcV
NFd14d80CmKwedvwbSjvp0w/Ag5N1U11GKlevcPgS6s2g+okxGeRpgVBqhsp2LbtzegLJ021pU5A
NFe73RDdfCU61wq3iFnZzp1SA9IRlvg/u6YgolXYe51CKmO1rKRDfQr7hvEj+F2+xX6gE06TpbEo
JWBnLy1oaLKnrDP1wMErKgSRD5F4LMrUrqZH2vP7kTc40v4NhKOl5zclo5ebjeTWhJCbeNcq+2rx
pFmAZsxyIZl22Js030Y3qd8l0fyQGLbGEy0paDad1IJMKyjTyXpLCeXj2563OwnzOveMXdNhUESv
IpCw+aKB1sNfoMW7rg4OZNoy0qXCwQGm89McIKLlrVKMuUNfnIp54M/K1uLmFFqJaxTFdn5lg+4O
0d1/99L86Xj/VVPxW1/AHzpTzkNRYPukt83M3EwRGaK2FDu+kGii/mPVQ90F0eCHbx5zBIPQWOWv
CiRUHH+6s/36Xub3+ou+I477KhJGiyNBvWtYXwUoJjIzD3mkyJwHj8VOERtWw1HrwDYnO1m1AfLM
TmzfsIswsmWZt9YyeAwZH+vj2tCq/ezknIJ0OZhfPdfnsdPXGXHogdyuK/lrxnZI3K74okZGE4N+
Hv3IRVKDNwu4ZDz8hDF0lwnTFd1Ea2TCTaMfr22qz/gTzgmNUY1wnyJ0p/3WbxFCRsZy3uw6oJnE
2KHp5hyvJ0BP0a3uvFWOgTe2aJujU04rJJFzGIQZvymcNal1rWv6EPJCZGjQuJIf3Pr6U29RS4S7
tGeK/zr472NJDVW1e6v/rCjkwk9dHJe6/D2a2YXYZVfnTcnI7aeawJ3wNhZ7C9vYyJkAyaTU/HvM
QMKUL3giorp0OtZx9p2K79mXCnzJa18GwFcBLYx6QA89RI5Ie52POUcGXska2M/zxAOlIrcLux9T
MFddl6CK2Er9UYxee3x7Ol0JfbhUSBUM7w7NepW3J6hQXXov2GA0DQ5YvRK0h2i8a3zEWsDxKhk7
ScUzBuOrQwkRZu90kDKUcrWM3ihMoYPcYhO3Bcpzq8KhG8ADvBjZQ6S5rY7MsEF4MmaUDwn7iqV9
mrVmRw297+YpMiYnTbgTCoc5R1h8S5D0GIRwSQ1A+wGeVXlpOQLwRQHu6tzIkFYGdgnVv49Qv+cO
BxXMVh3ufYH/lLFDFe2xeTpNri0F/VPpbik/HlgUPVykJmUTFu8w/TxWl4BusAAgwAR36rjWbWsE
37p0E6T3lFyXCGGyr42HWpHBLLzJAQXRJRlpfdTZxezNtxI/GSjPHgb2vMjA70/5Qe9vUtYuItoM
ufaIyveKqYlAwTycw3uW3vLOc3rk6Xp+LtuPkbDlkNbS3O3KSPqR+mqryUy9h4OQ1msNh6Yc/LTg
FlW9Zo4I8AGD5MKUgqcQI2Un/xiEZkD7LIrbFKGSCTUn1ZHCNPlrV+1EYKlaePWj6Vh63yabB+8S
YIULkHZZgt8pLagqJRy3lDQbug4dS9pvEKpfYeEV7C4zIizErGgY6krGeuVhyzRKCEyI8EUVfWCL
zF2aAqeZyyflC4k8aslDz0hf1BicEZ+U+wQ8p5C367vEc51r7Q9C7pmCZgZnCSCspnWbAiZCOjlG
ndMr/9EAPqHmznige49soHUdVW5tPESNATULTxca29Sza3r1lFsntBhemGUlblpP64ZWcY6yVAHm
JQOyzZ4y0OCJqa3VMXeVqnIk3zE948uYkA+lw67Jd6k0QAvyD1yvrop/SXEn5RONO9n/ilptSza6
MBAlKEf8j1ZRTRtS61/Llukhot8ifg1iFDXAHxALQDHXfH9VQzfTm7nbF76LgvowZWNbAVrWqB+J
jO7F5r2Gip+Hmh20sLSGi5k/9Zh7LDr/0/AlVa8F6HG1jQ9ZxR29c5TWeKoEQswKeRUzLkuYEiSJ
4BiKvEuyGpGEeu1Cp1CKg5rLVxhoS9sLIPSCVMATobT85nzEZs55RROAQQcst7DzDiUbjfQY88NJ
5GYn5+/8c7m5RwVBSNrPwJFs4csLSNYhKWORjtGq8w9hSqw9zb7Zrg1ZuGmGlYjfRaXvMSOeplfB
f7P+i7PzWm5b6aL0E6EKqRFuSZBgFimJSjcoS5aQc8bTzwdfTPnnUVk1c3FcLttHBIFG995rr9B9
VNQEJnx4v3yRR3nVqbsewq1qvkXouhswnVC575q3uq+d2Wr0NOYS/nLvY0YXAlvoj0s0wpJ+ePIx
IZGzNz+RN0NzKAp/3QfseZRfhk00SP0lGmSRMzkBiT9yGOZpuVnNRfo2ZNngWeUoyFlaDVI+wioG
rDGSp7Hdk4eDPZtKqZooL0nIMNinO/DuVZpRpFBSpK2tNvxiw5uJSSo1I4nzUQW5Kv3tawec9kzV
WmBSjOtfROFbwWBKJWzJuGmxaS/whJ7sB61TlwXW7RMn+lS2qAz07ZS90I6aIfHO2JhlkDk0BhTl
6Bp2vPT84d63B0ZFxHgT4lBQseb2eDD7p3GesIW9S83a9dpqkhK3xz+kFyTuCO3XYL/m8bnCjrGs
wtcUGo4ilzulfIjLYSn7n2MbXSO/ug/6dYiri84KtpjjpLtBDG8RQ8WESe2gylelCt3eK129OVQB
7vHMGD2Fhtl/yvFiiSraxtzECPTFIs9L9hlczvPW2FXQ+3RNuMJf7qzng2vCSdWibOsjcpW74ZV8
CKvqz3XjO2bDeEszns2YTG4K7Hbnl9QUOGtKvBxwb7MYZ7fiiL+qXz2FzVMPq23C+zF/Ka+d8p4B
avYcJYF3GeknoKcyJZnwnZ1Bac4rCmojJdsL17cJG73EldsznPWIOIvMSzYSfzFCQPW8T137qPR1
kuLrndprOzJeieOFjlL3GCvSW0qYNCCmkNAnWHZwNKtNFTwZwYtZ9iR3UL83pgs/FjNVike/cf30
XOFi5cuNq8/0yvw4kgpWoKxUsOeSDUJpNf/otb+1uGEZ57gUdsu0uXQmIUQdzuzZR90+6UxcrSw9
8aMcTZSLLGAZt3NIgThUWDliau8ghuGAYiNPd7HWPJsmGWPM45sMGj4Hfck/l9tuZ4thLeLhNw5Q
i6CL97gdXv0KBVYlGIow3gDkIBGJ8WEj/VLG8FpI70NP1Krh5MwiytqG+QQWgmWwhm6qb65RVTqy
V2In3wPnzAwre1VwsM4GnHIsHcXktgaebJQBaRNAW8a8lfpASn/ZANkJQ0ZPv6iCn63sWrGvDMic
QehqufxYlSS5FtI2tLEzGcK1Nk+xSh9+Xr0oARSKSHc0RgiilB27fdUlPHaLBxq32bG8H522PZj+
2fbPKcawovRwm8QCnB+usCENHt1LVixjHDTsRIfgEy98E8KszaxfrCQFNLE6edaBI8GrrWWFvsNi
GIireqdcRx9MCAY4g56w9pYCeXNgP8wxHqqhrjtLOynxtPKgfiuVtW95hStY0LWwy2WDNL3vX6M+
PGvIb6aU1GlYpTWKgyKToQJ79Ys3qEdEu6++Z+2ttrjWAZFiav9lZdl6jJWtr4HIlOIaAYx1RrHq
UCLqvu52vjjCVt6YJSnbGua4wsRDefDcpCBPIvANkGCDab8M75KNIrcSx5hyV5cf7YEZfITdPaHj
NJHLSc1OQVu6cfqHwFCU4AUXTOw22WDsIvruHl6ohFpXIYIV7l0vUDczap964RSe7g4ZVEF90bDN
jJWJduFiK2QrCNTr8EJHPIVz1Xea5qWBe2LJKa8lVWvPhKeZNnh8OHYpnYVJw+onBmd5ctJ8/U5N
xTka213UWUvZm2CpinJrxFu668chJhoA6TFEUvXaw1tSl8rIVlBq1j6YCEBOM/mgDC0yyHSr2PW6
m9pNrpZfcsoEKSMEqTLvhDDw8B4eh9F0UMdSoXXHrmQ27D/VV9OmAp/alypPgPHeit74lSrEBxu8
H6TPE7wyKvN8/aq22HzZ5r4h83wTefVD1iHb8nOoE2QgI40cSZdLcL1qGIFPSb83OsRlwr50bGIN
LyNxhdaXwnsrV97SA4JLSeWz2ous03shGI4MfGpCGb3WSIbIKcisU4wJtr8rgyvmwsUeUVkqaQ4G
4vPxURmzSFRY6x673l4xzzKOOHXXIeCjuZ+g0Nj9tWA770vYbEdZ/7T8t1CO4Q17G3IQCllmcJiH
R2E2TxNcv2pMXGuSoM9dqwJ/WyO5VweGRLo/fcXxxCdizefl+8bjTqmEFgCbpyTA6vE6jBom9Thj
KXM4VlDSOapwEdiPtP5XmjB5IwG0hlWY2ZljBL4LwvTWp8D3PA4PY+wi+IqzVZoOePyOjopEtE2g
QZDFYDU+YlSx9q3iuTuYXrmPpcQJG2UzBNmlTf1nVImHTrefBDMxK8GJpqMsNLmRbWERT5k59uyR
oUIaJFEmb798tsO2JSJehbJoZxrpxLO4Oll1ybboChQJJaV2dKQmOmTh9DgV8C5U3fGKZKfKD8Np
rCN4PeXGCDl48ALIZayGkvwVHlGV7QdihoOn1QEbloV7+NAXiw/32V0sPt1w+XE+8Gfh1j0szodm
8Zwsnp8Xz+7huV7z6+HsPp8P5+eDO/+SLVycsZf8sb5IFit3pS/CLerX5fnw8ecvXP6qWz6759Lh
n6XFol2rJWbpS/WBteaZbvQlPzBxulfPsSvdW85ns6idbOERt6J8SW77WG/x+Xdgyu59/DzcYQ+N
D7VC8wAsUx/x8t34C4Qyrk08MNfarMiDIKK6cenrF2y38HXqu+ETS17yZ6O9tJvtHdJtS8wlgZ2k
RT/gumIdPggHmO4psUiAaj+wANeZhf1W3jCw0GrMtRb2r17jF/03QURUc1h0t7g693BwOA5mCFDn
pTYOAtVIvkKq6h2yvVjxj/FkWKTQcbJNTS3p4Z0h9yBKeQtL6sWL/G3As2bxaxFuJZDz0NVcyomK
ezanZ0Ivc/CaEWHQYLJQuX0Jxu85gwSvw3QdinjnZVh5Z+O0171gjT5sKeTfgcyX147FpNyZfr1v
GZ7Ktk0Ql7bs5HGvM7JVkmelrZZ6iz86cd3MXEV7TXt503qak3avOTTxvmnWVjlsDbioqugXRcfc
M7cdGeWExTDAIjuCKt8xIb5GwBPDBChOmx03uOezvyqGtmt6l5ILwCBbq4Dj4XBUvHBtNMgkMpzN
h+k1xasgmfplMrWu7qXkil0Er8HoDYsSPkDbr+BwQTuZw0N8aMi5MSwHCS32SF76zHKI5BUQdB3A
m+CihPeW4WCG55bNxC6E4kroW82GoCNTsIa3NuVG08f20++56gDA77psG0OXlKVTXqh7f8SNG7Zy
A94Q9LqrBRC1osoNra/W4tWVm52hwS+MrxbnsynPSUXok6uPtjnOd7ZNrWWEwXNV7as6WM4HDTh0
yN/0ysz7nBZN/tVKrxIeEvap4vaN3poiCWpjiKFccQwRUNiyt5pa+WgN8REK8gyD4z/nlr0JeT51
+8zYtuEDRa3jVeqd1dEto/ghfZNxQ415pk2eTDN4hwDERiJ9QevWc50fGMEzZrmrehIXVYq5pxp2
pRzao+oK5csDh5k9IkKr5SdtYFELZQ2kk6u0fCLEzsY75MhJu7rfmvA+jN5ftYTfmn10aoEGPfb7
QUJIG58a/zfUxGY9mzlV4ZNNz16Gz+Agi4nxRTnLQvzHmIGUDkSqUl9gnDziw151HDyG4zX3k8nd
oiWLZTeGmODDWwxQgEyFfD/q5krzMUsDXpnLuQZkxIQqr/u7GgpNJPhh886OJ7GO9YS9DvEX79On
RLOXOJtx9KDbp3LVrHipS+yM9ZJABRx+QQX4HFdiaFUC+endfT1eDdnYVhVXid5ydtDspxebOrek
Kmfwrya4pTwMROYV9SkzjgJRNFnOWF8t+hb/df3imU+Z/6HDhVYepPgw4HNovGB20GRnfuMrH1pT
ORXkPoIoiGRBu/pmGw9BhAtWrzvDZOL4QHlMZgKQvU3pl6lHiRy5eJIwYXMBspHScD8xerAFHgoe
xBa4+ZmLYIuq7oynQEYJQRIAQm4MPbLOacf7AStiaDuW/8uPmeTJnrJsw/o1KBWnLufjRNvHyjXi
pO+arWk7ZvKYggUlsKS4xYneHwr1NYmfRxAW8dBMKOflCBsv4D5gKu0QxCdFhhPR5ofIeMxGzki2
hjkdAYG8B5BS5Z8jcpGwR6qgGChac8cU9arplU0wvA8SimvK4ilzQ3Oi7XnPjScO8TWRNrP2PXQC
6PAIQdX0iImeQoNWbXMb+GmEVK7uzczRGFKyKhdUjW3+K4YFSgfwqFcoy0zHN90RnG9SXyyRfpoo
W0H6YbXirDt4iM7EusBgMeM5VyNGNGaMKH+Oz3Cn4a3q8Nc2fkskYVsoqWUsymtDBRP+FbB3FAG+
o8jWE2b3muctc9ryDpUXIUoBMzMyXPwWJLS5GuarPLDvEe2U8bqCI44lxu0KjhcTrv7c+6+0xBQh
Nc4BgXnMeInpvEzSawfbTH/qUL8F3tWmoRh6ZWEZ7SpjTFpDhW/B7pAYSIKRogk9hyNqtmbJs3Q7
vy4SXFvsPEaYolMe0paeUnCsxFiF8F6eG35fjHcDYiaVcGTuzhA/hLi86hRYU/FQGoGTcwZ6+vPM
6MGFZYzytR4yQo5RyPKmAsSJXCy6Id576lsbPTFHxtBB/ZNYUKD3xzoTvsNeQ02kAuRESE9a+44b
ELQnO/rFgh3o6AMSRSSOaQzVK+8BQhyho6axD9hwinwfQr5G4uLPaYKEs5FMUj5atBFp8zFJ/Xp+
3GoyUNd+jd7R7jLqPA2NHdqM8S3zlF1RTXsrrs4a3CYh8ivTTXn6kqipCSMq1a0le7DDnjLQ2CK3
mGhXzCa/cox8enkiFAAawGScRgZA9UzVQyteiSv/yq1qTDPpl6Zy7uwYNPWU1eNDVdx7hPeNxKGU
f/ClCsQXVl0309RiagVdaxyJkKyUVIyqpXsPZ+nQJirsF5liOBDSqkxtGqcOswvroquNwzD36M9M
D8m6N7JjxfIaEQMEBQEF0aGxH+CR7OeYh2QwmMJxjkwvo/yKGyg0SAYY+A8XsDcituG0yJZdjx8P
3i4VzogeaRR1aCxjBs61xZGKcJZ8lSLzt1PcMOT/tAbJwa+YYKuN5e9tVkVClFPVUG3GZNDg4Gfx
/xI7UJHrU2F0oVQkqncVaimw72hCrtUCtTaOSiplKAJOkuls+slnPoZbuRiXnpftetNaGeZ4kQ1c
fDwLJgQBKMLmP6wOYN5khOr0ixyMqp/D1gs8S/HkHun0i/QjCl+aRFmXRGLWMV+r6tBgQEM0qy2T
v0dhv9oaA7XZQph6wJIdHXcVkzNCRdY6vZgqlbaJRg6g3yofi87EbstDt+Dv+oaVP+quSMEGAe5J
jFeBsiciNmIGdrX8NRMaxQhAmcrg+memtqd22DFw1383Ygf5ZJFn/Z2ieliNwWagOYpGPF2sjvPe
bE56VjhSCAuD6GfldxG8IX/Uw2OK2mkwoREQv211ybEbvP1E8GlWZnCWsT4s6Dnflf6gzbyv7pl9
ZaUyrh2JXcmpWHnya1+q1zXMUyz69hJ0znByJSG7Q/0U8XZMY0sS8FsGJR+W47JNkpVCB1TY46Y0
fo/6k6iyB+yU8jDcGiUgppzdB3VwHmatetDMvEETB0YELZIjZzEh4Q9YhRwK6aXCtTOA/VIdonnk
f8rpdxKCG+bc1npfmbyZKVnjBbuSLwXE2dGMj9lGgOD2FJ2B1UBQ4eIqH/RqOyNLuWahQca+aGLn
lsAlx5SdgdCscjXG1ZrR7xi/9R21GjnfpWWt+hclGRcY7BA7QyhEvaaxR+tIuLFHpKnmBPOdo/2t
8fPx6rdEijbM6WGdGwU00YC3haU7ww5yInYd3WUN0quov6bus1GKdxNVfZmoR19PHaUQd5O8K7Df
n1leqlUdqBjN8c7rqdShhUIUe7daYtH8Ct+gFCrVmx0jYZEuRZ661UjQRh5uvezNm5zYcLU6JmWC
4oPPUO3g4kWkqUuKq4XEpwPbahQOUrxvsn3KYpwMGJzRIUi6o98cDLBXq7LvtPIaqVj5wQhY+x7E
X8cYHXadLirfiviMIdpWUggJwA8I5hG2/4RhzVkSeIIjp/E3cSow8WcM0sVuS0ealyRZeIS2+qhU
+p4WFukCJ6g+9dt+8L6MFlkXkuahxAUo6Ld1bM+endskNw9DhhGrJW8nIJksjVdlzGskymPriVPr
qbQh/Ae0aTOHYniquDZ1UJ9z1jt15UqKusRxw4jn/jx4819TWF2ZpTI3jbt7gRmc1+UPapysxjHY
BjwSQwGFhV/FGCW9JGb6lrcI2cqKrh0SRh7tdOG1C7mMtyKcA3XrJ3loD6WxDZJ0J5dErFH9eXD1
ffNqtHDEUYH118HnvIhVsNzclZOrqMRlagG6ow7vWRkbyIQU43irJtN9CqEmUPf1bODAmRVjuFPQ
21nAKvPMf+qOfTUeRpA1eVo3rfeOf9Imb2g4oshc+BqljoXZGMfnapgQ3sQS9VmHwFx+i7J+qVTB
4xxcWTSNm2+t6Kr619mxOoXCTfuBvakrOASwHnfiOKWme5eHbJXb8TaIuoAfjeh7YOhhj9vmPiv3
tU76D5/eJ5c6pSh5UpMVPtcjEPRApqL6WaMlNMpkxy2QIB7hKdoem+YCqyjg/Uqj8FfPwNxyc50s
p6JP0WZU0WvgQ/m0lL0I4ic9Y+lLgc/kukVrhb93SQ6Kk42gODEtZabVJ314CLHkncJiKyHG1bqq
dgoMuL0ePjC9fZk+a92b3oMv4VEwsBzEY4OKRhPxk2kVX3YJEWsEsIsGouHeqOfuRBvStob9Mtft
rZCQqVmB5DsiUYJ1iXkERBZA6jJEEho5qT3T91UeUIiXPNsz1vDjo2+AExh9xzYYNQciEpZF212L
Jro3avFCVYq9M5u5ULNjNAUffqbiwy/eSsrhCT0nzfcEZZAxQe2d80h1GwkXveI9GI7VHKiYK39K
BclIwdFiIkLiNczrk19qEJ7gJsfTISzql8SHf1DYqxSdqXYYDFR29kkT9s7sNxBORkSsdAsr3CLR
EwRfXf7mD+EHKOl2RMZTCPlOL+UjSWb5i2wwi5D9PVMomNZfbW5CYW8QFpbk5+0Z4bhJ+2hBfRQt
M9wu3PeeAI2TZ3d8BHOTvRqY/G7SaHrCXTD4hLw9kSdu2T1oGcNIxCPNgAsUvAycJY3CZSptID22
PW8VmE959FImZOQYECmmxS/mmL2Oli2O2dJJ2GAb6aZLzzqUgd+FSN4TMV1m/GxUe1czh9WQkaBS
+i4+Hy4UfhiB5XPMYRiWEyEi0oHeCEWEjzc6SBTvd0pDNTNW/O6UVKTE7GQs2qwRVyrZezDt/Cuh
fMxzVNrUFzpW5qV3aYl8RDxqcelzIBWjHZ2WakQh11N6V2ROJ+F0NkIml0UPl/+pyKNzMfREsp7y
FJcIIuhpIZG988HhNCzN9NDVBWcJdzHdK1BHcuVtwPghYvDCmbYo83qlAB+IIvhUxmZborrtxud2
pJjzBoTbhCQWQjrOZHMJW2CYRLh0PaW+sdaNF72DuV5iUkKkS6pI1xglhVeiq210cofCJkGw+DyN
p5imVYd9YrA/MrSGjLLm4dTKRvWey5EvG6lrMCtnrPQTTw7fvGjceNG1rC6+8csjw53weJMg90R9
kuOAtCMV9cd4ERqgKuBsOe9Ijb9SOs0ZdITECNiz2r6POe0LdK1pX7iyhmxeo7978OJpo0rFGSn+
JZjqdz+wnYjAYKM2Vob1uxvNBUQfp/NOPS7rs+VS3Mm4nRQrbLs7vd7nzc42XxS9doK4dnpkWwSe
7O14XNNHAlNFTsHCQQSXa/SFrMESJ4fK6px+Wh2BOMLdXGUMSbFOIptexrobIHTZyFeyJFiltr31
adhkbl+hmHe+1a889KEGii/fg95z1BSqw6WB5MVqzhGOHajPIt5U+JCI3IZma0svA6NW871G02N2
L4oBGZQxhtV/hJjwTPolMotF77mZitSKah6IOMMWoUO38hLz+lQetodQ0YX6YOfE5o6fdnIfxrET
dBf+HFRj1RctlAYwT+qTuYKfveUM+A2ih64cAcV5BX0GthaGtmGwmcpvop3FQjRweDwM4tXIEBnV
DZmEmStQfJBNuRy6e8CKFFJxDHBWJsOhyamZAYrEeDEAwnVKsOptoAmPkzm4jXbfogpuR2do6W06
jbH/b8IVyVQEIYK3MuTTYZxeTQ1qirpsYwDeDqQQirKYk0uAPedcSJNQWkYfPtDLEAxbsJ6s2kwk
kw3qrLs4zZRnrXDSmAmcciwCkIBg2RESO3awMtcVQApltqQM77mOKja7+7coAwbPN8qRv2lqM43t
L5qa7IEeqjPHyCaqUP3M0nFlFCHo/fuIgARdLg9lpICPFHudMeHRx2JtQrMGYWromWvMamVKFzzE
IF6qnIL9g5azDnVIZ6Sq6EdcPZcSPeBIqZlE6JYtjAa8JdNRNTyl0VcBPao3uwclLNcS6hg1NHGO
xD8kRgYKHjDI9/F4DPv5FEP4A4G0AJj0oESItdnVD3phPvjQcII+PReicuOVDUERRi/EoCto+AhK
WoqJ82VXmac8wk8EhssIiJPiSZlE+YoOahnpEGHkcO0DymK8qOMDF8PAy666rjiRZ2y7ZJ/pTmMB
1EabBD8i6TPi/9PbL0t1Kg0ENL4+xGl5yjKf7CEw/bhfjRlMl1heJtlnwdjQW7dUNHZ9b9C3zR5r
PzzMn57ljU6w7Tp23n5KT6WxjsNjVu5SvObtfSGg/tJsr/0S78NVoOBTdCAV8N8fr35nnk4YuAk0
hp+VIt+wL7sIGFuJ9ORgpCfIJIDGAGYM04u79jTqj4zW8HU9KOwSbmUiMlm0jwlRpXNbRdT2GQpi
ryyzo5Rh8bXr98Prv6/ve8ctFUswQ9YVTb9NC1B7g/c/DuUL7ycIXfzcfESHamvszDvF8V6L54re
AYhvx/4n4zL9rD6qv+kUeRn11bQD8nXCBwa0AY26U76nXzUEMGv976tUvnVQ+79X+R9rfRlPT08f
GmLYZBeWPsxfD+U50rf6l6qtG/FZyAcNfCtvrHtrhNg2o//ZZUBQWQXFTkUC8MMVfbus/rqiG9HM
NPgZPmQRZv+cE6qrrRF74+kTg8NA/p2NxwEgdsnV/GE9f6f8s2SCgYTBqjLMG4mMLKbSzJQpO0nA
EuX0JqUXIZhrvuVzr1AsjZ/c676N0/n7E+c78ddmODZ2GjIUiQ5lg5QFKsq06uiwJbnE6wEAPbs0
FV47S1M6a0xkiojgb+NJ7ZMVT6Bh4qSTwNUNPwR+fevz+fdl3ezRjSQK7o6sHoeK8UxwNdUvehSn
wMlNTExb6TdwT/fxF2uIbpXEQ9Rt/70GrPle38qVLFPYliKbsqbrN+K9yGIkrGtRcWzHcd1+JTHO
KECKgJ+mXl3snHMNILUyMLjKIfpoxqaVfSYP5rtEAvmgfspBs+kNXCYCeuMQIiAMogRF75Rb9xF1
oJ59aoaO8814TxDAjnNkTaBfgqkUjmFwCkWIeU/8rpiQD9EyQO4qjdqVzWhlN9PrMJhb4XkY1dT+
LwFjCyAN7DZN9pVQdzljIU8hMax7kMLp2VbFZ9SzxXib0kLbjvmzp2OxbwDjZUzFRnHnpfiATdMB
Asm2Mca1zbyui9VdMWivYVE9MokkTr2HrI/cvcdLT3HmYHA7jNwER+e1Rv+swol++vdj+Da+4a/H
cBuLKCJ7KEG59CMOYDi1zZG6zAhYDkwoEgKyGCkZxxrnTdhjte2CVzFDof6dOi4ZXQRisvjx39f0
3YYluO02K4MAL127OXXgS0KQ1afk5DHB7CcLu+NLXeC9zraORmnAoMKHyAhTQFIuM2AlgGWUFhFL
zhDR3Afp/b+vSP1m4/ifK7qRDKf5UBRJH5vnEo+O6p0GOEgOAifzcSPzjmwbtC/WRes/SFzpowX5
3P1Cv0PWDfpqfEgTdR9B15ifOxWzbRexHdy79ict4neus38/y9vtrQgDOy9LcTTHYlWyi8fTjjBq
J9J2nr0r4o/U+k0Z/e97860swbZtwzQU1dIN7eZTbYWQWqaYxtGYu7h+28YvIkgc2ahXHmyoyfj0
kCl7TYJlBRMIMqq6ValfNL1ZEA21hLhHZK+ak7g7HfCpL2VjqTVwzkfK/vGqp3ddpzpkF21V9b3h
gAxpQI3pQfevPfZTdnZoMYufRQ78VhZU1+q6pirWvIcJPKrzvvrWX/z7O3/31nCOaoqiKrKqyfpN
Wo1Rp3rb2pl5VNSDkvd3KGVOGfZ5YaUvJcQX1HGqBwou/GMivaiUKZ755VuM1cDEme+u/LZcaiV1
+CiDLio/2Fl8t7//z/XdHLDmqA6tnuoGythrqlUPVe/m465nntKriHiZVEH1XmbUpJ7Yhjoao59O
vm9Kt/+5gptVIcxOG4WpJSdb+xyMtzK578CE4K/h2mp9/ftxmHMdeHOWMNwRQjUMzVSMWzUzfWtF
3GxfXyjCJt/1i/00x7St03JdBmQkrAlRn1TatmXWQOFzVWZwjgxLNlqDhukRPEv2vRUud/pTyjsK
Ht2vqtfM2kCwN5jNyE5ZrGEOkWiGZ2DwRURrLpF0tylDR4cMITnB6AjaUnU90yQfJPg85DBJKzIi
A7R6zRpGQ5S7MXsAKnHCj3/DdaoGZLQOhw6vi69vRn2LWZsv7X31GoLs+DvwgH/fqe8qVu6URQwu
EVu2bd4c/KatFoU9caeCLaNEvGg31pEwv0N6X4HjrYvH7DdJHdGChtU1T+pZ34pVt0OBM30xNDiE
5+qXPYcYYWZFnQD0+cMeJuZ1cfsoVUU1ZUMAs+nGzU6rjaaUyMZQX3BSJQZK8xnOwnxZ+bBAumXv
rRpsBOM1bI2O39S4EVKkrnrm4hiO4O7BuILOElrMUobELDnRnXxmqit5h1hZ1912JgXbOTHGiwy+
gLlp+Z4Txg87yg/sgF2cpRhyZcPKstcc0fOHd2v8gkArYVj/+2nM59jtd9VUY3br1VViFm6+K7F9
FmConR56xfViYiMAA5M3QdzZ/8fn2DoptlgoG7Z28zlw+QahSXwOlD1YToDSLEu7/8lVZt5Ubr8O
30OBZC8s2fhzrP9V62qaXag2E9cDymI+ZqZdRfElks4EtjES8b3XBsbQv7+a+o0ozpCFaQuDMlLh
GOKi/vrQtlJQZ4kkuycS0mTnLc5F6SD50bK7/Hkmn9B9w154JWkhtbYhgZDFI1xWFLfEkJadm/Rz
3wiCg7EHhK5/X53yzS0xZAvnGzKV5TnD/X+vzqwmMlGtACEU2tBml3Mm5zWWCa5o17p0J6u5wxTL
l3/oc5RvKgGDktoQJnYrwv5zPvx1V6SwjgasKcLD0LizzjuqIItNSz+8mHgiQ0+fZ1PZT0Gdf476
v1eAwhMwDJ163tRMWuKbY4fjXuhFlvz5unIpdsZ0bfOv2RKhKc13g+mD8FsX01A3iqpndNGCMKAQ
vbFuf9h4eMSjsbKgkKQC/75PXQwrG7+0RudN1Y/VbCS0zD5ymumg1twYZ8nKHlHe9Od/P7b5ffjP
1zCJAeQF1GGY3Dw1Kw5Jf0XEcChal9Izj1eGffUkh7Pr3x90uwHM94uXX9GFweLVzZvFm9dGpwW1
Eh5i0ECsfXt7Bxa1iPvP/9fPUXka1CuyLOat/2YDSCNJlgsNTXlBnxtl2FC4FAewYH6wFfnPeqca
YuPWVfYzfqcZc1Xw17pLdVhGhiHyx2at7rS1sZzDudWXaRUtftht1Nsz/89HEVkuz6nlmvWnv/zr
ozwbAk4sF6TPcyCNleLmRYTCLVuntvdhNMAZ+VcHYIygpOrMbSxJ5K+Y6w6gLLwm4hjXeM9RivuY
nDQvVjIiecH2pJV/2ANuC6Hb65y/x1/X2anhGFmyHh7AGzigcAlnAAlOmJc7RJv/fs7f3X9uvGUI
XkAKcvlm5aqNnig1eviDMkVQ4tdR8qZ0rokxXoD6op8JZni0+8++H/205dy2SHxPnjg12PzS6IBh
//s9+1qNvWbK4wPoqFFggAu8MXhXzajXf4ICpumhw+gYMMnv0s2AM4+iIeU8mcSK1fG4Eij4O7xX
dd/64fj7Y972v++zqpIVr4MiKvSV6u1rBhhsx8IbH6c7baHdvZiLt7Wy2G5RrLuh2y28dbJ/DrfP
h9fTcvnw8PsSubhRrOL/95VgYlFjmyArHFTKTe2V5IjEQyDuA8Pj+UXkyGduPra0NOHs3fvDWrg9
A3gg//NxN9+6MwwztOopPTAw9LXL5K0hIiUEGGpPsrocPtWfuiLlv9sZn8i+aWuywFTo9guiAFDy
FgOAQ8CWTtody3xa4fpCkyGh5bli3+boPe43A2yrjOXRkR3NKFxrckyHNQyXfywPvrsJFqwX3Rbc
dHHbqGlq36MmKcbHp6eXaZ0v7nju9/bSXfXO6SQvlpuftqX/3gPaQUtRdMosQT98swMGaiHQA/sR
huNwazRHQd5ZKpdZKD6h5BlQ7mnBL2jCSxsuvUrElvZUpAg06mveX5IWG5pO3o2zY3ePOTNzaScx
9/aQr0ZUcshSf3g5busnTgWZRyEUIZuqrd5273KVZiQKt8lBqS8AK+Rf2vXbv1fif7rlPycPkeIU
hroti9sqaPCrWLLKOD5MarWojctsfKWGl2kcsagD67JAwKnAYtRourRXg1+x/2YwQRbidcRi1s+u
nLwNDjIzxeff1/bfo35G7zVLQwFJS3T7uHSWoNRWnIzYN5WIWKLjn6dy13k/ZFja/z0H+CReCnBn
bd4Dbl7Hqo/MJh1a48T+WPflZszd0f8KKfZnl6QGd59iQCA+YvAH5DqbKmldtIoVjSQ98xGAFlOa
InSSAC8CC6jUo5dmVlBPyDZwOMG3dvbJkbAf6U3saY3mEM9p9gzlJ6J/NSrNEIufusFvPCug9awk
6EoSrP5uyNaWNS7t0CIw76wZ99ZMrsT3owyzTdRF+9B4HpJHRbFOs8sXdmU2LlHF/+HszJpT1Z42
/omsYhLw1iExgyOC4A2FqIAIKjN8+v+PXO2dnTqp962Tk52oYcFavbp79fA87RlDJtaWW9cUNN5n
zTOHEqoFIJfkbq31zcmCyxF8UeQ0sgK+T8KuW4EqMHvitakyZ3OQj0nHahWxm2H2ApEy9fBUqUrJ
AzcQJNhiEcojW4rTtwqo9kcGEVZyJ1UA+orabXTxvYrhM6BUIAITJJA2moaRowk75mQtFNIkJRf6
6zlH+u7U9+IMqhihSQIOsjT8psdz0C7SRn6oS7CUwnwhZKP1qhrR5/Sgxouyhfuy1Kn6nI06r4LI
T2xMLT5PxAKcbvqlkuj2Rmy/Vn/ZZf/EfPrb4nak3srx9ZVM+8PRUMtBAe5FGn/mKPmhwpFVXJTK
qxYtsnpxky6lvEjLZDqg3enKjJf36/y/99IPqk/E8Rty4JE5wg+/eQDqw1VrJJ/knATWhTIltVCA
BAOu8H+P84OXw5Mqw5GiUOOPP/ttoEEWumKuZOgseL6e9EuTPkthc3kHvzm6HQIig+rBTX5R7T+p
ij9GlXtT88f8lo9oIN+k5NYfbwGAguUCKB1OBb+GzsQ+KfS3v8Lz4Sar5EX0f+1oEdcibTOVDu3B
NEmnSbJWgKGS/BY0BrJDDFtQkJNyqEMvRk+gNa/SL+7cTw+ri2BJyCis3sn++2EVoGCBL6hvUDBO
AFJ8PKHmmEU52HCXXxbzJ6n5c6Rvi3mrbol+rYSerVp9D+YUzs+oi3olZjdxpHn7URrB9DeKuZ/G
5HCMMcLoYf36Hf7HUra0AdyLUr1+UkSlNAvQCZuAr18e7Uvgv6/jSJNktT8M9We8v4eRUiWLGD6i
ihbihXR7oxe+yN/vqnJ6yvQnBOBm12DDUDrbtdLLnUq+kJ7a/NlnpBZlfqVaPn1LgLGkSXQwmtL/
qgEpJ8TUWxXgvIKHEPi9/5g8Fmr1oOZrf9N39/wADuCkgwhUoocUvwqLmlDlI+rUmlWTB2lmgmAp
/omEa5FRWkG5BSR4LzHNsAqp2J7gqwPaRQMih/LScLS+teL8JlJ7CsxVnixiJfjFW/1J3ohGaiMA
CokhfVdeQVtHUKaqbOl006d52qwPnUJkMEmUXw6pvUD9syqjEa4Ibpo4/L74QOjmLlRZ8ScBmSJa
okD0h0kKtn0u2M3QhP+3gP/wZJLAQZ/wHrG+f7x++XodQuw6uPbnIuJ8AvEeYjB3l3YIAmS/jPWD
YEu4c/rXEUP+J7wblLlbFlkdfg4fGyIXqQRH6nAwlqtLJsjbJDRybd3FHpBJdN9PBfnVBWyuobM5
eS+q14wyUr0QXwGyu1NaeB1J8wLwsGvbzRU5g2NIWhbRkC5PSllAFissHbyC67rvhHEpQ7k1a1fQ
AQPg0J3l85vSvqGQ09v7VRFeIvWcgkvZZXQohK9ZpKPZDgpYQ5m8a+nLCCCSftLGfk+FLRpVlouP
PrhTDO7z7LYNVYq8aAgDRJa4fbl2YQ3BO9Sa0aYpxbn86N5L9bnV7i/DjqpumLji5H1EBuZGM3fq
Vr84cz9ZIEnQqWCQRV2W5O8R1apMwyYu2/iT/kq5YofQGkg2MDjLw03gLvJR+SoDc5WUv6iUL1f5
m/D+NfA3vawVap7qlZJ8CjTug8hYZYtBCerApNmzuJH2QvNJ9wC15Rfb/qMUszW/jnYKD/23KlMU
AVwZVY0+qfST6DbuJJOYmJibvwYR+yf4/oTAv1B+MKKKTBC+2YM47UZaPpC/gtX0eygwOxn6rgoX
v0bffnomGvc4HOrqSCJM+vczAaUnqq0sfwVJAQRuGQrC1yinhOu3SL/UB17+eSqYQHGLiJAPpd7k
/2FxyopmTTkkTA12bc+03s1R5PkTUAyNNpTXvm6yoqcdzHTwr2dXCoJSEL/b1wRLmG9o5AENZ4Ds
/1bh9eNsa7hsCtFHkI/6OfrjvoZJU8TPijkYjkYTwC77Anm440oiRRQF18rbfyuoH+UXD5FqrpHA
3H/PP+W3yL1LKc0YLlm48L0nq8e3uJK91YEfV8+ZvoYnnt7hAHjaX8buZfT7GpBmkRWZ8p/ef//7
WcuokZ/DFPBPhUZniPHAR6xBI9mQnlTAKc6TlwqiGXJdQOCME+n/buHIFBOIGjLb2ugrePLHTFfy
gJAl+CWfeABIW3TrwRifbN9f8zA/PeefI31b07QSrkmhk4fB4tDiDSVnRGLs9q5Iiyc9FqLg4QJQ
cASzpRD/xhT6T6kExxD0ImLOPBNb+F68ESjNLVOeCeQuygwwdU2jGq9zqZ3hsE8ld4e7GmrTks6J
IRjiypK60JgDrx6QoLmJC3B95Jdhk9GWuewxfGr6RUlT68HnALqc6mZBvCzfy1n5rH+Rj5/UwZ83
/m3ahKJzA8EVaEmm0JdSrfCd6CTWS/9NiSs/HCD/mqJvSjxW3CAthWv02QNfkJfbtGDQarTPU6P9
qsdzt4zmahEipdW2nT2adAkuyzKrk2lE3hqSgyZ5vIIdQJ50Eg3aiQ7OQesoCXjGdGX16NqueF1g
X0u1mPZn4AdJ7WRgKgB3abdwE9Pj3qngB6SmqObLvBst+8am4NfI60/ahRMpDjYBpj79+PeOa0Nx
2OF4IPPQg6DvqL9mm+Nri82GFp//x/7+c7Rvwe8wLgUID4Qrac5XybxpdNKgV6J6LreU2U4GWgXB
3+udVoEm7vGfPv57/H+qVb8kXxqR/ZKwlBQZ/v20YlQnUqZjIyMw6IBS5CxagrjYvA+u7SQETbEm
3plE9ACA7F4BaFJKQOCsRyBTj3aU8A+K410/05CVAbSh4bZVIbjVN1LROMQaqcMQdrMRkRr1+VsU
8KeFUlBLsqASmpLVXqX8oZwGuQyhgytdPx9k1N1Plx3HeQ8doVCU/2s++gcPXPpztG+KuIjudHpH
bvJJYJSoFnHwpgfkF94T9kCpHh5B9MveVv+1v0NO0sRqsPfiEAvw9wMm1bUd5eow/oyVDVWfV21D
R+MQhG2Qpl/EO7G/6kWEHLx+jdlC93guu4CGaGfl6lK4QrmMpNFzHn2kWOzH+hrS+KiYA4XqHkLY
xNS0vh8P0OGQ8NimfPJF2zsIhdnjPHzvUp2+VhBAwPukoomjW16/qqVKMxsVILUp0LtFZ4FIX4Qb
xvO8vowArn/EFs5sShdXQ4tWVG6E6JiGVEZ69yG9Gsp1Ber1Lf2NHkPS/42Z93PFMYyDGD6Y8m15
BIm2EkVMb3A9C9RrDT+fcmMmUQFn7eglVuB0qwebfm6iM7Hlaa3AXSQ+30DUeU9pag3nel7P81aB
Flz9pK2yovZFkwZvIoAKjZ6/3oKt+rSiztSYAtJTYJG30gCKEJe2Dki9AhnE6yclHHSf6TSkCZes
AKZSHYAexMYoCHmQNmoBXYpvm5tIozN9K0k8OMVgqEkBYNz6ur5a0HIG44qujavk9UfKDPYaheZd
hchpj+5diMWHWNLHfZEin5YMcI+jRdid00dEx+B9oj2Hb7Xq1AC552CyR+lHC19TJdEVAqBAR2D6
3lswcKf6T3fCXgkGLzDT0PMCvhjAgEXwGgFpnoA1IFP/cI2l1wc9Yn0MtUuFWaErYPsR/r29Z8WG
+kogWzd1u1JoE02WqkKYTgONcyvCtUoQM+n8uvT1AEiF6j1IL6KGp89pFbrriqQCBReiZGLb8ap0
hFFXIAW7einuTTek9Og5iUB+uObgR6jzlP4ndjXSPkiHb49rOothbIEiZn0r52o5eu2pH0rKJAYk
KQFW1uFV6KfuxjSq8McnsgYSzWtJSP5+/QABb1w0oJFjoJ/Ukw2I+LWsc+mOJiIAq6UOHEQp03YI
bvhjJACRFbyOwLHu2xr7KEcv33lJB2hymxMazStt0UrUIGXYtViIVxlNhuKVuLGo0uxS+IMUZtrB
ExSuQPksnhIeNCEyOVhWQ5oie0Zi2szAk4Go9FaVMwnmGXJgBXUJ1UOGikWnn0ydXaV4k8GHGT7q
eUQ0mvjPTaPeVAS04Iu01yuDEUxC6ryg7eY+iuyg74/Wm/c6aAmodsesjeZOnQaLuw5wRaO+tkUy
p6+TZhAwWPsgq/ukww1kyHkCpKwCVl1P/EAKelpw2Ej1Jy4PREWkf0RgaPqyPMg+HpzmKvEggwQD
4uWbSgCH+PEAZKFKTd6zB4x2AehpqKR3ZfCuSe8j6Z2fg/J9gOpCw7/10N9tWU0yivyD5kL9Pzi1
5kgEILwAacSdD0mZPzj2ZyIIXFAnhw5IDc/iw22o0qzA+08q+umQIFm/KKVXDTZDYTC7a8X6v03m
D5FOilMkFRYSHEb++aZqimF9DYq2uPeuagy8I4hGxfj+eO1JRRL3QrBzBAegDvsRGJJU36UElddC
bf33bfxrj4ZUaMt95IkCVhJhfxsHEOPday0HNyOLACQbu+yCFyCmO0gIlcfrf4/1Q+iAwSiSAlh+
pOrDL0v1h6kVs7IdRWF4M2S/HE2wLNsaTkIAh4FWHqvLzvnv8f4pkBIJkePWKsJQl0ewg3wz7WXQ
6JRlyN2mWg/BoJ+VICmNVYJ7+Hvj4Uu6gt1aHfgq6CK3GdDgzTwxBtNyH55H0RpISwopfjkJif96
G3/f0rdVr/MKXAw1TuEKRA3mMJ4S1sGa9DqwA41GZ2Og2zmIXqelEgISswjZDY9B8RIDnIgNJerQ
au70v6fqh8Mp99VnASkoGUoU5v0tBzD16GWbRqHR2dGlodWWuljwAG5TUNiWdK2Vxfhm//eYP4ke
y0LCHCIjDYH4e0isaRIFdCkvkwTWgomkvghDKqJmSbZRKTr9LXXyVYXx9xm4T5tQCqGTieQg+m08
0R1e6TrIGurpJxSsl69PlfgfYbLxECNNJzz0RO7rNXkpPgEzueXTRQ7WQ/vanCo+QrHzZ5TMtf2z
2cEjTaU7eih/CcrJTXov4v0w84NuDyNadr/QeCXBxHzfoZqrcZK+wM/e6u/YdAhZExrbr8f/nkpi
qkzW94frCytUMrqyQsz922Q2o6vQwMjRc/GAkEKrhwwHOwZrLGVgbsGlTq+vCwieBnRwDzKrvTau
V9/XVA3WACrfCYnfHlBMqkc3WUaQl1VPKGBfNL17lQnYgr5boxzcV6AKJs+B0Wof6uM0vK8KmLhT
QYQqbFJF5h3uEpyiF115p2tloIIp+x6S15dCsIwAiSyvr+KyLha6e8lKNBtSFo/eWpcaPZq/W4hv
AxjU+TfAB006eOjA/sKu4vldMdMRjX9iTftWSonlK8TMMkhyYnpJkwuInNMYG9ZWdxpMOcaqO/0J
5uwASy6/aop9HcovVUR4nRLka3NAygi11IDp9XlYAmwCu6+I3p9ABGfloaiAHiVpTBc3kJvPlyib
/XpqI872bdUkxJFIvEQAStMlShb/XjXyP9dQr/LBTthY2lh9fTlocwAFTVBcZ/Rsqy8w1vCyu9HG
VhRONvNwczmhlj6q6QccuoSIx/P5Y0Nq/PVmXj4AyQjHi0XxeR/blf3xMS8/Tif5rRxfYmMz/4jH
0w9gGMbue0c7UG4BEjeFYa2c43UtqA2jcxYWTzgM3gB/k8b35QEKVEDIZu2EvntQn+ZuPV3c8/EK
CPdoMhrDtOFoc7q5qTTt+Z+m9RIXHhCc8VAf75rjdhvKbwC8DWbxYiutuyXQkaPbVNs0k70Py89Y
28LWecRVHavTkQmXOrhaYzqElXUzBxVtfFs189EWxu3ZcxKuGtyIMViA57ezu0sm28Q8X4/Fh7Q+
5y+EvSeD8+tkFo4nA+fiXeeCPs88mpvXwcnzlkPTU15g4LUdGY7ed+f5uXx/vwTT574evydTU5ib
y5m+mpUvT2hb4EuHfIcm1nfnM0ze8ulnYXlAQB+IyjeT4hCOVbhJ+Q0e8PoJYzT2q56f8g9QwpL9
Zhq+m+nsXR29Lq+w7uJYOPw4u7+048fr5baAzvX19MsRXP6uTntZIiFM5IkDGQH6byGAKo8GWVlW
uQla10QcC5Pn+GMw/WCx35L3vnEaFHKwWcDODFiO+DU09unyMYP1YMbhjTTy+vHqLm8L7hCnKf8I
F/eP/Jeb/CqD+lNNfd3kSCbwjB9Arv7bWfTuVmqu1VX1CWjQKJhWIFadBY5J7TQp39yKNvxJCSwK
IHeQ3sJj8UuHtkIU7t8tN2RkSluJr5OS6qfxDx+kGARFPMwkcQ6MduDBv+gempVyqJzgKBqF73r5
RTkEnnIQDoklbKBWEJbNWjsJy9EOjvFu3djSls8sIqu88K5mDA0MSuo3drca7Cq/socG5LzoMI5k
7Tbed+zFgZ9YkVXvRyeNSjzhknuRpxmBJ2ya1e0+vh8Tq3NggoCe6zW1wTW8dEbiiQYvFbZs6CYY
IaNdY0f7YC9slYO0LS80cXfRuPH5+3LfP8PQFy6lx4lv1U4khmh2tXc7qRfF0uyQLlwz30RerH80
u6tTGK2H2le8at2cml21wyPSLcUCxOK5vZ7K7cBWL+25OuYHyRTOnOopJ9kPj/l5uC/hnNhTq0ur
vWvlB3HPxQ5chQaUHQFs+tjPtRnat2lrBpTnGLQtHqtV6OD3N0Zoh77uSVbOM9IbVO24s+pNsdrl
1Umdclut+bCRkzCe9oZ22u2gmeLlVbUTrIEdBWPBGkVj1dLPwBqEdpSPw9MIh2VL5Tt3n55EPFkr
3zDa8HO0b3btsjh1yqRcRvOro3uK1e2qNUPQIGWUB93C7W2X98Ngn28KQzIz5+pz0B3ZsI3ol9BR
6WF5jB+nCE4BR4fRZBaedOkVVribIzG/Dybr6gC83e2ynQgpEkxbjFmtsv5pDMl7BmNxB+EoNDUD
pqra5dvaa01mpZ9iQJKscsOCQHYxrlYA9TAr5aV/7+pkhhaMixW+uWbHwIiMrw73ZfGE0kW4XGGb
Rd0Imwqiqx5bcAxs+vV0O4ngfHow8l7xWyBntIEr5094HuaHnx+nfFucyk1I1ysvX3pwoDMQiY2h
XPqRmV5g02JP8/kr7ka5tJZoaxBy3seiP+qFMt5LG/cQL+PljfHAVPRU/jAzKL3pdq4FSVqSzoRz
fCiZ7+ExPoubZkuzEe1FBHMswatV7vTpIcOjHYVDEdwtbJbAcy+Mzp3ihslwHLhjpurC8yVe6QkX
UZkUayyN6HO2Trybn5+p7S2OoT6WKX8C1/mgHe8HGSdtHB+S4VR33B198/IRdoZiVR60vWDSEhaO
63N9Tg4A4dVma46AWNsjt4JZmzRLCBSn7keIQ72VTNZwp1q1KR+rY7ODcapdslVSphDJNItVvpUs
JC89DT/bpWCCsfDcIKRsqXUOKXVLpxCIhWP2xbbcKJZugVRFWJqddAhZyuLUg5fcxnnen0n4hKmY
yWw4L8+tyU7LJnI1LnaaPfRZf1o77qClIiYIMm1WpBVOtNj1muDpyT4TM7AhZAlZkIGfe1APRcjx
yFZbiKjHiBogIZrPi6A9UIDIvFMVzIX5AZrTyo+PCkovI/MIuTiake/3Mfpsl18iD0mqt+yE3AN2
k1/6HU3X2bE0R0cANQ7PDTfj400zlGRRqsbtyT5qjr3JHnWYpKsD8zDOtGgjqIhrv67prMdxV6gK
Ho8MyOG4F8blXinMEBkFOGY78bp+Dww+oDLCfb3f0HoDaSJsIqtBO3brwUl23EO3jj3UQe0Vu357
cN3QuaFUJC91aNmNEE39zDYu1kx1sa5WI7bIg/0XnqpP+cW9QH6GxKfJS78u+Dm5B5Zd219I6WUw
966npBszBzwit8ok9F/ka3xCHJodkXe3R7566OeOlk+sxU65FHCroDfSk3uRgQbtt3LujXzWL4Ux
oRrfJGheZkw6zlUuvCXsJfYtjy5iN7hSwKEQf9hi3gD9gDfY1nYDZ3QdK/sQzDHv6YWOcEn29V7Z
RkxUZLkUS2KoCju1NY7akQXImh9Y90tgdavAyqDMYnUOPcDV9rmXFu12sHMPvKYBsn4OrNGuvhS7
0Im95Ij1cboVYC+e6MdMbOrUS7ZnZPHx9Hw3NEfZDneMiwtnqRYLOfh47q88Zf+Ess0DcuNaOBv4
rCxBM2GD+gBSMZg9j5n9sEcIV+Mzu9qu3XS+shU2wV4/PI9ou/s+tnJCxSt2J9tUs2Vfe3Mn3E2O
5CMmlZ/afbx+06+Gf0fX3BwWk0mCeWJHGWa2747sNhnLpeyIUEs7MJSfW4RJWHaGsNQcSBXrY+XT
TsvcAnWtOq7zPKMYin3AHx4DbCBFdtURGMfARMvonxEUKcd1sHgcVSc+y3vdic4jdiXbYETI4AwZ
p4YbawdmdhTpnTs3xxsYLdgUGGHBjTtgCXQH9zbb84p4rM8oCHRSu47PwQFFLPZD55t8i1XB0Flk
b7reQCdeYwBGeGxX0upqNcZz0xOwv5av13wqudPY61i1kaHZ1S5zQFYVFg+nOY329dYFC2pcos6E
c2bkZzeeVsb90DCt2jE5YMvbc78hBJMLlhs+SyHVoTIUT2Om9ClpeoZ/btNTeCovUFCINt9YSNEe
wt2BtOHfdPpbfVHbfj+zmREIud+4TmNnp/x8c5CE8FRAM2rqXu1hsRULTMbe7lTot6tDTsEuPd0q
jMZw8WOKNerGkS69peoB1yy076b5UhoYPjTmttgN9qNjvsHYUtTf2zx3dz8/DHjhyk1mFAa6nGm9
H3og3HNdTjWmuj7zW3JgguPD8DgkrTCODt0R2YDtAqg50HCfYyxifahN3iO6vUeActyD/vzJX4EH
bpTg3xb9Z3lN3se3ZY1bRNojOjzP4nPGH8CEwnc+0cC6yvSa+aFdwoVx810LDV5v+znGIqgWmG5Y
FcnkzcYQzPQkeeIAINLxzaEj9/DkP5QsPjLS1h0loj9m2UsQl0eWH/zJzcHgF2ts1rHkPjJ5ppgS
1qP3aBo8mvtBv0/iw+jYetLFvRRr9Szi8QkX4KttZpL7Gdi1p18wzWbEv/AM5NvQb4yyn2MbX+LB
IqksCVIQnqjHjtCyGdfp7aliPbcswznCuu60vWQCsdsYBX5c2a8uftb9HJtBPYvPzLK8ABEZk6xf
Z4EJQIxk8Hu9vu3dXXydCsbVe+xdo9kMD+3qCQrXWV5E59wemKODakSnyhItfIl6KtjqZ3cJYOe+
j4V1yQ2tVaO2FR+UZe1QIJqb0BP8btltlF136bZ5/3rLvpFWNy+C+2ib+1ckBnT8fbfNrG4Zn3VD
3Op+aAl+sxXfkzfBSKRx6I0OA1OwFaO1BSOzZrrRbUuckz0D+oLdbQcHyW8uQKO7u9CTF7WtG6qj
BeOrt9V3N0vaKYaMr0177UEypPUDE7dTjeH2upcP1+PtKC5DeDU/u40K98bxflYdeVOvg8/WlrfM
Dl+PPd9447N20qO27emnz+iY7jjsVUgy0d/0k2ZyeC729zNiX+0VB5Cgr79tzWYvrFWfUAf/ONCW
ouaK+/RmpVa7Dj1xW9risrV1u/NaY2QlDhB571dwq72HFzigE0jsaEu13Y8rdNbL4gB/BW89ncai
RKHYBqfYoWyk3uXrxzYqZxG/57unUxvlKvU6q7KGZrlrcct91waSr9iqe5JC6pE4fbrlUwYJXvLj
wmM69IYXTu0eixhhdZnx3G4ulZc49So31CNd9JVXbMVFDQjJ0SWwtG/M7NyZ4BAIk8LTbYFlvoAV
+OAqrIjOl1/jgvSvyBfd7ybPT8lXfM73V6uwJONqXb121W0ROUo0ArSwtAYRKADFcYymrwR2Pf3J
YwjPt8we0wITJth9+/jwlCDnfSEoQcZG3kRn9TrLbckQ/IeX7eVtY41AdF3KG6DFjZqZjk+uLVsN
FIpj0cvtwiP5KVvxaWi2hn68Hci1BI7Oo9vlqlxBoF6Z3Tlyim3sV4emnlUmcA8PsqtHSHGfaBX0
2o5kFivmsUayVZ86c4jzTCzGgjBEPhfn2mhZhsDR2BGLbHuXx2E3EzHBOCgn18+2xTk85OubJS/E
zePCgup+5rFKjZef6pXyCVWVVXisnmRTOhtaeTFT7Nvl6lUWq5R6CM9GsBtiJt7Nk5egHXrNpblQ
S6T4FZ4arpLn2oGj2Kp/83RD8tmsZFRVm1XiXriR7qLzJqtVhjNgtF2frGllBSfCeXyx5S/8CXeg
3McJcVp0PxaHDmuYo6kLAUTQk2xa2gfwEeAM8Dm7trla6KEGdF/eUHvA+it2dtHzGZeqrMGBmzbk
TeuLm57xg5yQFTmPLbOYWnwCFcOqoTpsnrHkchlnczCK9levY6vkn/c3bkbyu0tJCAM9IvgyDh1K
BJ47r+7/SrKbrWAzLm/k0rhhXup1aVNAKqyvVrtCF9jyQrB1/2FduaFuyc8GYwvr6jIwb5d2leC+
07RmxNkU1FqeZKHYMaqeASpP96EMOCHmVjaYFR668lnxtG021bL+zwS/RSmpRvC5VldDkpfG05a5
KHfEw+h+aTMWqgg5pB/PGJjNprjwTkEgwCid1EuPN0tBTw0sNB2KZ3QI95KvoYZHh9bnL4uLeOk2
qaca8qJ/aNyS3cO77vtRSxvNKW5QdyfVb53WDvCuLO55d/P4FM8r2bU/Mpkc7vxhYZxfn8xFwRXZ
wsJKt6+I5NVjqnA3tpKNqrqEl+KS7lkyPzzWdnpUDSZaRQf3EqDskDXBYGOLG7DoUX69fO5zFLdq
8LojYTJyWzUqCyFFRIWVYOgnVHc7aVfUKKBZzZB7bJ1eMXbbADhofsAtYzfcpgMLPdKgx32J3Sxu
rlB4Uqb0JU2CDYaqfz261GsqO8loMqQm41lAw5BW4gahWQ1M3VAYvEUXp/tuibFyuJ3P4VbuFbp7
KvaPPZqEL8VB3UuQypA4/rKWaCNApaGhmqS4m+4OXrTj9RgeU2EMAV5zDF/CVbvms/3XFsg9h/ux
3VN8BqEbVwXbAxx2YLo7LhkA1zjFDMhbLnk7ggCpn7qle3J3YAFjIaR+cbP9zRLWVPUu1E/91NuJ
214/QdJzzI699RK3GPE7Pq5ioDczlgLpOMnaWP0U1hmu8PNcHB/72hEc9ROpw4ILq5T9o+8S5Bx4
zG1rd0DZIph05HJpPzBZ5ZWwKvlJfYz5cU2GEFW7Sfd40hv8H/r0JvBSSDs0gLxoHVzwz8AMTJ7i
1CfzuNXi+OVd8DYmMuA5VKf4moBqj+O7Q3W7wF07Cdq61+NZ9cL83Ay6tXu6k1lxpP6i6Se76p3C
cjAHyO6Be9MtrxBR7d1T6+Ds67vHnvSCu1MUKjbGMEbgPlIOcRqZyi44C2t9J3E4AHXD5UCh4Jf2
k0iw4vbhOgOTS9VrbIlmdnsBl6A3KEv8mzMM1Y57YgDm2GnXbIflXcYHhVWT28AE5TgBHEWQTzwm
EN6T3iPVd9lRgV4Ys0XFW3+wiJWxzkpTS4sPvO+HAyW9nIpHt/dycfgbboXL0BV9wGd+zppjoY9V
p/dghwJREW5OpqUCL5kP48dS+BwcgJtUAfA1iLw1OBkh9H69N8zJXyKkp6F5reZEimzDAaM05T5I
mCGvzTECdHYcn/mWnAtMI8+LtB8LgVlm+r4kkYcW1uK2OuqkDphoB8mOz7fjYBlOWVsek+/iVnAA
u+0fvp8zqEx7OWz2zAD/c/2UExtLYcrbyKwdnLF1s+llRD3J6DcMApuvtziu3Vj8JvmZlUtTlHl0
EjHFmddjxe7yU4RqxQfKct4YXvIdJRBOfAocmJhjuzYe2xGeaGeFnPWs0hhaLsRrp3qnWcJOxtuJ
ia15kGL33o4kTYqtZtUKZJ3zyMEe72In2wo73voy4pAU72SrXGdb95gbgV0D5TiuNt3hcai2AhO9
0azigL9zjG31mG2aM/Djsvk0HgcoJIpzZOen4kATw0Q/6kypqewzMz2nZ2EvHQcnykuvh8y8c8Tp
4KgY8wPeFv5Dcaa70eycyqRTd+S0+8dZ29XHKynoO5hyvMQpv9436wcxbz6iHO/H9Fw51zPxv8XI
gV2img122g4UW2F7PT/36ZkmTKCu4Bt5nBknOytHac9QCSkTSFbQqIfHpFi4x4rbj/3CdPcAnHOm
OmRnd698PRzEGPhF56eRHeRzvdLh98Xb4077n+JJY/KreC6YLBygbCubQB08HdnsTFC4wO9fuXZ2
KFfKsWR2jQYPlOnZPDb5uvOSEx1HEGrjU+ADLKuLi7OmGtlF8VMPH0W+PHfYRRV1hbZ/4OTgQVbb
22jST5Xr6/bo0o0m8UnHcXQDXA98B9eOTsmJ5sKy93zXjZfhSMcoDyNxomKC59LaHCq4HsBH23xd
bWQzx9NWqQM64XJETuCrx86sLLx0T1xEyNlzHfjlCmeQ9+udctR2Dek2T7BxOKpzXyBrN550jIie
E44lYITfHDnKfuAwycKxNLpFuZYt3eb+H5fKwqVCZz5wPJD6q6XYWKbAySjT87Jt70Wk/A8cIScq
eSNu5ANcwDsOEU5vcFDQEu6D4Eu2a4e4c5SmAfps45A6FQvw2JZwL3kNhwSMLG7JELYtT+zxkkQu
H9mPQ3OuNjxKcOpdNEKJfoYLKdm9R4jO3mf75KCwXdnWvQ/kch3XKI5DDlB3X3A000WF+bdLbccw
KrIkLBhOzZezxs+3F91/7nqXtV8i9hZxhn4VvxbQLqzmIvaOpEp+QMe/ZEXkS3Cin1jF2eWOmhkF
H7yCYywMZ5HDtm6s7iLYmdc3HXPE4XKMF3opa1RwLOpdr+4yvDyHs9RT/NloU6/6Gci8YjQJnKr3
YjiuXlh11Qa6m19lC5lVJpybliXph1mzzHeiR9uxVRuyVxocbkqjFaZQjgn7GLbtfcZOKqfZuT1e
43F7DOtZeJ7LDvVkzyPBupEzEF9U4kL7mJMQ+QkzZ1/eof2gznYcHYVl5cT7fvNGZI3UbWFHx4yD
2iY+Dp1uXZN8qmxw83fE/0yFPJh2alb1ZmiktgSnnN/5TyIG1U72Cch5sBJdID6PyQU0dkLwIESu
SSKMdfN5GRqi/wSf9yL7z0tiETeV/aYPmRJV45cHcrzQDxpR6Zxg1N0jOEiotrOhJidwA3y9XfAR
klaEqP9H2ZktN6ou2/qJiKAVcEsnUN/L0g1h2bJQAxKi5+n3h3fE2bNUjnKcqKq1qjxt0fxd5siR
YwjdT+okbvCu3vW3Wu5EjVoZVLkFOuX7jS/9QyGw5jf7K9F6h4p20Gjk1JprfIlMO0b/G75uviSq
b3wle49yN30HHDRBMoHM+RvXqbhm+3Z/PwGZXzcAl/WH/KTAQHPTst7xPb19+1HwfMC2gw0w6Th5
o2g8F5DHxojTegCPG2t5Ue/kBTvp7nsr7BCxpTyWePvshDRq57vsgG4fQsxTc5VuwzXDwWG96caL
Foy9vqsO7Szcqws4ptJM++TH5EW41j8ZXj4N37SP4r2m7v4e7rtSJGD9hmfgAcBeZ+JcnFAl3Ffz
ZpEd2KnDIQYMh+LwuNEgZd2OIt7TO21ZfHUgrO40laMv718hP6AsI178oreOv6J1O5VFW6ImII/j
9/ytXWqrdtYuG+6kol4AUHvecjq0O9J3cZ6/dbfeAi3ry+vmdmx3HBvtFHi+mX9j+dfNdZsectXK
DvE2fzttpY+xtuIJ1QWSoACCEsjyaUPddVGuhRWYdjtTF+DCFJlaXlQ9bRZ4JEo74VP/fJIVLKQd
YPNB2fFWhE9KADy/gYXXu7BiRyQzzpbFrEKQmLjumIHsRZb+qXzG3SvhPMu25i7DiXfFsOyeR77C
KtOLbsGxvh5H8PTbMUGk44AkASeWeDB3HKKHy57PlN75ypNLHG7HAmiAms6WNchvhEAfhFucgdui
y8yjY1eP0Fd3ll733PE23XIt3EYz1trzo5oXHKTIeCorcXH+alldXZ1hHr7LYyBxNrc3hkmnAIwl
20aj9FzN5QWrC8CVGXf/Emlj6JaUtKQAwjLmlEbQQKbWLO/vX8r3zNM/m4U6H1IFrL6YzQxts6DK
fzmetsVX+aZcLGHVLcl6enqPtzJUW4sTS9uZK/Ozx/Q8b5p5eUEfCD+K7iHVRU15m2m7Zo5SfzY/
GcSvas5jxxjBTMydtBMXyrJ86zaSdCusnm/5h8mGYrBmpGV3NewKkN2dxcQkaPRUjIa26jafrkou
7k8bNqYveRy+M2UjZhOVAGa7tKzmVIFYm/vbkXHUV+Uu5JbjC3ZcHSQ+ux3lLZvi7rzVVpdjtWWp
Xdy6W0Dy4g6ZjwnH5y94RdduePLj7fg86ruUYelWpTi5fz3epF20Ph0qPujTXN1DO+nOWIKZFlKA
voq7DQOm4JfOUQ1aso+oNkELYNnKBxV522P9Ic6ruU6p/rQpDhIwsCXseKPqgWnNdI32lNEI4buP
jfaERnwB1KibE0U3PYuzp+1q1bnsOQNYEIQ2j2N1YCpGVNIcge2lEC0B37BDebxvmYvl+jEvlvU6
X+dkLFMqJt9BXSf0z7Qf8ek50VcxBa07SvJQ7s6QECjxyLfnx3h6dcQt8zlfM7nFVb0nviiP5fr8
dkZDqls6qgixINkjRN/blsf6ePqApD3t4aK0TXcp0SvPiPNJxt+A9A7tRuic0rsltH/OnwuBdu6V
2oVGHHj6puGxjK3UgV9daEIM1trKhgCYdSqtcYcultWy3KtbUbCbZdV9/HtO6FAfH3si3WNK4YYV
3QXA+4b7SZfywdiG22wJDPg48kKQ1XnsuW/x0OFqdFYcebLzG/FybUmGC3bG4xMJ7/N5umvXxiFF
VXiNuS+xKfHoE/Nuh5Bry7+v/NQVusw0y+26tWSAyeyzmBGwwbdvx+r2ts/3EshhFwIUqx4cOIZw
ClNTGucLwh51dC14ndK6WlbTx75d53OCD2nD0T/L53QNEy0sSu7lvuRmjUMFAEirYxeadwPBCN6O
t71xkNb5nn8wQfhPxrZYlnNpXYCF1uvetssEeCe9rULZfW0WtBdb14+G7+kdkpMNoNg9S0Nuwes8
Xo4lI6Ozfb8/+YaWRdAeo9IJuUh4gIF8O3IlmVerb9Idk0nlve6zQxd+sBDkQ7RPuu+4b9n7bqCG
/F1tnacKHsmMPlQHbjGbcnlWB9sCLdEQHle883pdzr8f436IkJcK9/qKDdYPFw3nQrQ/b9nfd+LE
2LNOWPTAwN2xZ35SyEQC+5M1tsCPlGXc1XrbZT0VF/qu21aq+bmrRZorjjayix3Xkn4hEf+vpMYL
ZwlRD0UWdV2HJ9174SxdjZOkibc4nWHTw6/DeHO1loOv0Iayd7c2uDDAo8OLyTEtjIusvW5lMOZM
q3Zqh7u295WreciSOZkNnZZPwFwmgOwhu5nds5mCHi0tLjyiaerqErp+lkBi3kcO0A7dm42hg0We
YZ+dxrq5sgVp3lrTxuEo1twe9GdbytHQpS7dFzdvQ6SkbIqQ1rz7H88LHG/s3Pjhs2PyIZWfjNcY
ubnlgi3Olvnsz8QefsbW2/ATGsgk92721Ro2/M+FP7VXch3BAyINzm7k3bz9dYB+uyPaKvwOadgO
yy1whOY/gihoO8LIaQhzfVqOVEJARzkItuDG68TTF8BLVmmtJMtwqH318Z7t18PT4DRPlrl/HiBH
4YA7CWMNewBpEE3wrXVL+4PqsZs6Wl916M4PlMFjg26iW/qm23OeQ1mwcMIc3sftsCvH8SkPWgA3
cG6KfXxzi3EyrfrtKJnh9McwoKTjCZboQoLxMB1iKGRXcTRPdLvh4bizoSS4Mf+dUbDyT9XVve5f
tAXgK32zjnih9eP+vZ/2KasYFhI3TmSfrGNq68MzZLtydPJVewpDitcfrbBGs5JA8ho3njz4fw4F
C5cxz+g3A2ka7sNxNJIHzbwhzyZqW4uDZ8BH8FH5VO/gE7hWpWCDUNEpuY4+QGFwggDT4Xdt9S3U
jjyMH3xjCNxPDea0K0bCHOvrgeY+hmIQeqWtWls5wE/axWUHn69OB+1B49CUztPCtNBFBmtDhvnG
soshIdiJYZnDy1SdPn1Q3BmAAXtMdqUTyNGO6Sc9GJQYSCfDjzNwPW6MsYNeF4k1/pukhaktNTYQ
4+Dpnu3KK7xrYEw/6oG2p8P84We7BxHu5M5XalcfZKPK+bq4j0G7joY3vxnJTshko0qz0voR/1bf
yg3Atk67zSoZYNQ4I9rh2OyR0zRzfRQROMLYnxPhpkvYJf1kHE9VUAKgpuV5qc+UALeixdnjBPQF
J+kXvjphoU3zN3V896OgmTO9h6Vg0ULqFMNiyPHv38aNX/npsPFjR7Nl/8yySOw1qlErIqK7LyKe
ahN4et2fYigPhWCJrO6c49n/XNpH+KNWYt/szXQ//NpAarRClrPmfJ4djl2Lj+yWK0Y9LGnMaiDz
msxKHf4fNCi7YsaN36TAHF2teXdh0WosvGH7ADnu0t2J1ufma+43vr3++rJze1lZc//zzfFxofIh
l7qNtUzsr5sdsoTXDYuc23QuKL413BcdDta/6ed/NT5D6/xji+y0Of5DqrzUoXJGbea5lsesrfGJ
5RmPwfzWRiDu8sFtE3opnQSa3QxDVwnuw8q/9dOh6T959amf/UIz1V61QLr7UZE5oY9Ppc1EeuFV
y636zHrSU1ip40sa5B5oGjsWZB2YsQ57AxYuVjQV3JO7CBPvGVv989ka9UADOpt6/eZygFujh+Xa
iWszacafTJK5z78GftJnzyx3KCUy837pxvmRnaqJEr0qKk360Pn/fJFq2tRJI+LNo91hH0sO5Hqz
gPQMHJ3WyJeu1PLqPR7BreAA1957mh1ityTdXFWfi2y+DcwEXJdBhYwa51PmaluVfnkLgCfVp6PJ
4yj97Ek2ad6/p8AP7GMNNUH0fkURRQXzpd05ltNn3hpCOcrDcauOKiKu1uHOucMHbRbK45cp961O
93oqoyuj9hhmxejpL3TnVrrULSas2TpzZRsLXv/qYwseNJjB2tjqBgYOuG46kIbQEkghh9RB1Mpq
/es8DMLP3o4GxZEY0BnQN3UHkf115RNgZAdWCPnjjCywGsJBdKsg9m4ELf9+XX8plnUztOv/klAr
pdH0Vbu5vQnFSTakcsT8jDTXNDgRM3yXaB0pPL2x6a0tMOAoHO03HfS/WvD/99IGUmV0nSGH/rI4
9DBNJfwr7ut2lI+yQRRUY8WLl7JvuCHL9zk1M/s6VzIbdP66vo/lyqqHuXuZX3xzhgOYMRH62kDq
P9w4+AINKIbNkO05WiDosPu1Yaobx7/G2fy/u33p2mmv5i2KDKlaseUGqaVPTDvzKk+yyXGc7BdR
4m+Fhter9RSaxhDzlGmIeukYi4y6Uc2wF60Je7wANgA8+anxTi/GJCI8iOyrC4fHUr2z3dozyfog
bw+ujmKLI7oIPyNXD3pu6mYD5TP1/z1llB+aRTS2WRF9O+RKmPJ/7g2hVtNMmj7xURrjDW2pfaAA
a6/F9v62ejtNpl7Lrhbb/cQffTcweDu2gcYpRtloMhn0fPuXXfbHifTfG3oZGqVRtaTN78YUjY0b
ptGFm/cwnNIcoYcfSShRqZ/HGLBzuOsDRR+c2kGeDq51QAWKVl1Trt1G+ML+llaqR//Z04ZhCSzY
dKIoOMIYjyAxTTxpS9TmbGSOTsm8ga8Z6vunPOQ33kC6INmmsLiJbyjk//t9Sz91Cvz38V46BbLc
fFSY6RCORXal07RlwffIBEtWXYpAikpP72+X/Onc6iE3oyAiqJkYBP05xObt2TOFVKhWtXdZYWxr
5T6l+hEFbOs9sQvO95RQ4Zfn/Gnr/r+LoiX/50VvYXU+0X5cr2DJcEmNIGRfc2XNrajiuKPGQo3P
CheZ/+ty65bTX8uth5I1LRlIxZkvm/hZlktJfKYQApw3ZyxY0ylFpso27h7ZwrHYbdO3azWc0T3n
EdhOBn7qYylESls6FwHr5slvkUyv6798vSO6Z0T0u+mm6ekv55jyCE91UxTRWk29zM1H6iBzsbkB
jT5vUg3WLObJqls90fgWLDYEeFsVzUsQYyb1ojoPH9v8srqX7uNCT5lFZ2nun8gnaImK58JCujvN
pU9rZwoTYdebKldfm+cb1JnHd+KOjQHec7vbER3N1lV2T8ts2NDtrG+u0loqgtsxnMiTfw//t6TB
v574ZQzU6JToCDvIq/PXw2Rx2bkTrS4rMoOgS2Ts1aK0+iPjRFaWvsm5TTuXHTo07eiT2JYVaxbn
zsxiOybk7BBcwUfX1iTn1EgohV/2nL9aiLvDS5fQi5eRIKNd+SVAii6GINzMsFptkHbzD6l9bG0o
FsOT9+/XonVL7a/XgtiXqupcT++9XKhMtRwtAUJIdBIIqIgRntZ4Xy324eAgrXpYgQf0o+0MoU/p
q/SRxIztaKmH9gdNbpBwyq+etaXpQPdGVsgh4S+FHWF6y59k/CV8ZhlmdE7UIzWPLL9lNi+i42e7
/OUxej8tMZ29BA1wRIjp7P1zdZ+e+UWPpaaZmr7iFf18CvJQsHdd7CR0LuUEk0c4pTL+LuPk6zGk
CyKS8fHx2sQqTU82Ro9nXxGGGpXja7+6+qpIC3VC5z0mIuPE7D9UmxUCqF5ZOR4yVMwF6/wVrq9Y
BM+ifhL0vsTYAT1VMhdPiss6AioHSMCCNLHTIfXmjemdSX8bpB8cegbU9zBIlmJmFRNxLJIwLwQR
Mve1GMW1c/dPW+Xt2gMEL1q7B1ERPpiCDIl/K/tKMzydpuEtUEinJfKlkyNHjVVfpkI+eeC3LHtl
69wEBEQ6jVr55LdnLyI5ysblbYQnTq+7Qz7cjBzjbJ91mH9O+xgUmDbdbAm39AbdQEc4IpEQM+jY
4wr4K3t8SoxmRmhrAGZXVHfcVnJPPfuJv3LhRGzaOII83TLr6w/nPM/6yjCj4k1S1/Fjr8dWsiEa
Rgj7whwyF9XuATCE7ZjA01nx+jQ+99OBvqjGsgu9sw9jlAyy01XAhdpFrazbpkVcqKGD4pOOmuaZ
7duwcGWdGp8lfTH4m+eTG5t72hcRNyO8Qw5kLfNX5d24DOuD1hvUNOiCiixVuDgXR1L7Rd1v6n6i
jXnU6CBkFq7oD6QRji2ckasN8BvNTx+4ND8SzGbcSvcjwxaXp32Y2M+zd75OtNuYj3q0jshIJzhw
wLYwPASKLGVw6qyCHnN8XQePxT04UzSPJmQoyGWcTEsGZqG4c+13NjQP2rHtTKBp174uURJ+1rbG
rVMaHfSm+pg6tvqWD2BjobS1gtXY1wl2LuTK6fS+O79pdAEZXVIE9Gza5Tz10PKkEfpxVILmgMX5
XDzE+Bg9nN5Emwk7TI57QEE11n82XsZR7Z+khYrALiHn/nKkTgJL4eYmTztn+T/nQj7S2r2Mz3o+
0OiSfjqF7NxipxkpAzUQFif28ycqd3jPuAghsWPGlV18CPPw7dFRNC90XaYealga3c6nflOglBJk
iHBp7q03zG42BsVw5yCwdCPMhLhbt4U5uE/Bs81dOtXewxADDauCDh3R/QILV44c+MmwgmenPpI8
SPxDLfTzcbK4roDY1AA6mDGiyA8RZpxg8mFnBlR2m6WpsXej19LDC9wxc+dyFIJq+HCicfdvwY+b
kSD4ZTOI669L7SdtH7ugkN6oPdB3mvWTdJRdvIoDu/IgrLbRIETjRLOvFztan5dP+B/rurKSD5o/
tZOT72rTKhtPKzAvtuJDsq4Vi35GY3/6Kgub0u7dsLECfHpUM5otJ3+ICbbu1/Uy1rznWwqMcBuL
k9MknMvzhJO4A/jpuYV/IR7E0NbZknQ7bSzqYNmkeReCHpaEk/bNgPJbLTWo/wU1eDpbLv0HXicQ
TGblogc1t5zDCYInwPRimK4f1M6ovxjD5B1n3SCkWmUCyK+phC/kgbi4zXlt6NsiaG/jb5YSHkiO
BuZ6ml5GmO7CnpLduDeOrkOxmN1OX5HBk8tDUbJZZ2+1K41VAK9TgAni8zRQRbviU0/gfsMKtOSX
U+Gn0FY3yXN6nXUYOrh/HgpKaobyUxOydepq0/ob/STYdoBgKRq5vEPvCBhiHXsgvfXhejTtZsYJ
YUuZ5R4vnjk8uSbYnt6/jnDuhJ56GTRDjeT7Mk/9u4vKjza9VZYy47j7LWD5PrFeT+ZOvlbqifjt
6PILHl89oss9oid/bUAcU9nGxzkrL3PP1+C2oikoBAGFsAvKszeYV6e+XFh3XLtO/TLp32c1sOJt
3PsljPoxoUfsTUc0WvxBNTpRzlWdnVXsxDA5G+1NcMzKvTxcNvJeNmBne8AjifxCX/17LH9qqUbe
5P9d+DuN+Q/2RoLcKOYlqUZXQD7I8HqOu57LrnsSrMacYn10riwjG56rftNbZMaAA/rft/BTAvHf
O3iJIGNd0C65zh1gJEsmjJ7fIdcBnrpHvre/KZW8Kl10EaApKgj9Kjz3X5oJz4eqPAD+ylFZdAiZ
KVvPxIOFySUFbZhw+qsIW/0CDMg/5AV4bRFwIq2hg8+9hFHPWFLruKrSdeUW71PVfQbZhM1jy8HN
b9izU2hX9ZjwZQsKzX4zTqmcO78maz/dBxZxsgwUoOua8ZKsKQUKO6dndF8/AtylnKx/P56IA3a9
FY7ca2rLnAra7t/j++PD/+ei5ou4SC95oKdyrZTVRrPGKVoPmIhp1DIUbxr0cwt5BN2ckAD1rNQb
+F+6M//3DWjdU70sebBQgwgWZU3dfJVuuWeZXl6kKF6L88YuHQQ2vSQ4AfjdNwK1lmKxFweUzpBF
owB0td14lOiWQdELemhEL06KdTaEfGVDqvBW7E6r7COxJqirX2xhJNE+2oP+C8ouOpRQqD6GNug/
CfcvC+Ubd/7zORAYNDpgSZJVw9Betq68DoWklO71KneeAVboHhD0+DruBQ//6e64doJYiSWMfoUb
v9OVf135Zd48Uk3LzrFxnt3raQHfXXfat6fglRCa9rE0CI3JPekrhZ2+35VBajhQjaJOw8160wu7
pe6dIdepuJGJNpWdF7SYuJK20BSbTl5JnCln5NLzRVqtlRu+HHY5eiI8Ri/h/SuKvUofZpDxbRwj
pBsmup6ujsLaQeqTsPiJ2rYEiXGUvae37wbZjCpX0np8H0embl92qHc1gpsEiocy3H0fr9NxkywI
ywtyjRM6YB1S13OEifkc6tmE4svObJya8XxYijlTddbjpLTSD7l3MGCPpyBUzh0TLGi55Ls9R4Ea
2jjJIV43n1q/91b2kMob034Uvuuxe49tfXA/OxkzLLio+OyKlilMHvL4lI3P2Tw+039xjpGju9hZ
NbwjCZT09Sq2enQmE2WfMUYdQJSWB8Ckt+wTQoGgbwmcKi3IhU1ujFrZU8uJkdkQdC818POtj6HI
RXPkLVzX+B401ORIePMuBqso4UhD8WJriiXBzVF+2WH/EvNEjoZZCuaqipyuZI1/Rgdy2hgtcjrh
ajP2vqcpRGtrdR2sFv3U2VIOHE2SxSR2lmcPY7hht05+84v6Blr/nq//dw8vEcrTqHKlMjSaAi2H
OnYbTG9ecKRH3HYtd6LZCK5cp/P55783GvnvjQY/NazieticsN+8ymCdolP6KM5yNTU/IMbtqvl9
33NPPu2bE2qwqKf0lG+0hyg/hRQSO8Us9syd2EdAL7i7lf/r8f73cUeBAENoNNNEbsx8eRGXWlcf
z0q7jG5Pn6WJQNyphduJ1DsJdg2zPEdkYxzFh3+/iR/A3e66Bp4mhq7yJl6AMPGWnE+3UtC/93x1
kFrj28e4K6JPmQhxv7SOYiCsMa2xJ7JlmzN/4Fq95ah0B0+LrVOYfX2XVJVfttAfEHrui3ehdhIu
GDy+bKFhK9yfYKQiVYp+LY3keNgJiif9J404UNjgFI3qoUhj3mVYQsPNZ2ERZIJfq2OlGhVXDy09
7QGa7F/uQwkT2ymUqlvkR8DJMIYQ0Z/l1KoVx1DGQvbLyvo7UPrz3l+CCPN51Z7a6VSN4qQPqo1h
dlb6xEnn0pZqO5N/CfN/AMsQKjQ79WERyAyE9c+FHGEscA8x7+4Q7CeOH2ebrg1V8u6hLzQByc2l
dDL9l8P6hyWkaZ19ChA2xS3xZYDO2N/ISX6JR8zW0xVvonyaQgBJqcGq//9BNxOAgFDC4VFC7Odl
pxLyqsjEQqtWlQ1zgo1iJeCfIgfA5aKv/zJ6PxQEuJomcykMsySMhv58nQ89PN2biqspFF6C61h3
+wPB0YJ/r7zv/OVl6/vjMi9FgOSmhZV5v3ZCTkgn3IDeAdtiH8zGmEGEwOkd5COdpR4tvKRdog/r
aZOPNoP2N1XpH+brH3fS/ff/pBZhrpe3h/LM1mBDBFdP4pKhjEVN6nzEYzjWAwUKw8VN4Bn8+x38
FCj998rfM/s/V87kIhLKO0F+dtmGteKhB3J+smqdvPA+2p5TAQCsRIncHPypddXKK+Jx9pt1gaby
gH8NBQqFXbTdw7vsZShENSoTpdS6ocAM2aYf7JA7lPfcfBcP8XhHFs1rFtSc+03sFoPc24RzNA+c
1C79cHQ7nEeqkzoxmfCEpqUryfAKwd83zvMgnJ5mtfu0rp4ZrNOAhxtHA2oDEP1+w8y/GWp/PwZH
CLaY6IO90iFM0ew1xZ1icxPiReggjS82zpW00KwntVk6pih4rTnNaufJNhojamBmQ+r3j9wORfAp
ua+FOy33BSq8kSOguIDma2rXjyN9b49iWIJCaTR/IRhWO4p8eEBCU3P0iAeRZOVQiXS3NAY3Om9I
jpvWTk5o6xF10fBZbpB7NvQCB5V+doGLvhCyQM1wbmu3J8L2M0ZPunNW3x6yYvPTmhloXo8Wn7af
G+M7MV4aXm1Bcu8QPwswubPq3ttBm9uXU2mnt36jb8/X29CoNBv3l7tAxA/VCyQ5Cp3TbaiBFLTe
SR1EdeaJxkgjh5Dk/gWdn7MVr56Jo9+2UjojgRfPBdGm6KmtVzTbJgvSHKO6nlNGjCJYOfmqfVVI
jUC5UCGuOY6KbHACj7oPQqXjSNHYcusknuwH4lQ98EA9yQGb/Tgmc/4uKT6wQsrx/aHqlw2v16mc
uic4Qingaw3XFrUkAcKf1sWfszTtEmztFIiPAMTydrvZClSWEmj9DPOiVPq0I0G6SWkRM98gFPR6
6OGC/U0lwk26u4DmGtNXlfW/F6/ShSSv0w1fQVHE5cIQ5Vc71LPYmoVwOqmrrkw9FO19NgHMdab7
FVRQftHBCK5F88bemowmue1H7skJ3Tn455D5/++7+a4h/uNutJfkNWt6Apl9rOLL6wyRvLHHXmeE
ebVnzedi0Vqe4h3M4XRfOry7j03H2htfRrHlja/D+2DlLXL/ahN20vLd7y8W13mgu9FWDGhDHrX2
KPRnFkqEwQzASZrLD/ZF101nNtaN1vIy/xIcSGEbM/E26QPKEzVjLYj64fsvkav0l7IsUTvpMSRV
WcNCTdK7vew/W+Ytax+CmsXZGkBugkOWfevDxQ7I6WDHvGUbGmvEL6qXb+2b9lZ7qNKN2NadiO1b
szbQdUc3p4WuWfqntdBap3WzWz0dKdBXSlDZe/TixVniF87DujrLZBthqohA7ODUN4KUKifwywO6
ZuOtz8gcAq/b/KL3WR/AIoc01Vud7e5YHrpi0JEnwMjdk313DOu9Hl893tZlYPiPgQzaGbrUgF0B
XcqUk1bw9U7YrPbqN2hyQI25ffegJMLV+2Wu/HjC//cdvmTJRU+qUu3KsSPhRq3YYEvnOkiNTZiA
o7litfn1iPnxtAfVwNlIEzW8Wl/ie/PyTO6icgWxaG5uplcubiC2Sk01KToC1XtxhcYlHKImHret
uqhOflUYo3svolZV2YJMA5d0FODf34r57ZYhnu6ntHrL8ZW3nyT2PY5+iYO+o6rXFaWrOraykL26
LPHPmYaMbildwzRZA3+jQToyh8WYMnUxiGa110yiqWqH44sTzowgHhGcZAES6kvK4frkFJSbxwCC
ImTMi9/7JeCV/8a1WQP/ubOX89oIH7mgKKBjplcdzWGMuMA7FguCjhRg8R4f6dr+ymvnutMNtyPM
0sPT9cn9e8f59f28hE3PMJXNi3bJ1nLfmN9W8SIvbc6rdH6fY9I4j/uz3ZbG6ZQKmrcNLXHU0riw
aFa4cyTom6xpi92LfuFLv0SW34n7PwbudSu8XM+Fkt65Mc7nFQVXZYrPwlsdlNOrexrcvOsgHuse
cY53oDIFuFgOEw8eykEbtv4RJi8YymhGcdTp91sWoR1/3le3SbSIP+ln6V/6dLYtoLdOrI7tWbvA
acOLiyMqjFbUS5wHwQXSp4mdERb0f8k7fkDg/xh87TVjzXpNTwlZvFo2SAgNE63nlsj2Pvp14zaX
ddlOHwBM77nkcwz+MubdzPrr1fY0SaHCbuLk97L7aieBeYnJ4WrzdJzSOU/Er/2+jW04WtdgGtmr
2grUYDajPkl2QkGvcGqINdZl8j7R35dPW+kBafj+L2tV7h76X/f1krPUd5HIr+MZEkilrashZxw9
x1U7JTzqP8xDa/oQSwmsL6iXoh1olop1Au5T6odjFIM7RVrVaW5zQPV/v7Ef91qjswfUDV4biPaf
u8hNvchZpinliJgP/bLzc6aqHV1UlJwkpjL3lv9Kr+o+8vVlGByTpoZXKzy6l4V5uj8vYqlck3XR
LxBEmdUHkaKdB41/ffGTtfb570f8KRPulM2xhu8pnb/jn0+oV3XzvJlJsobzf5ADXBl+BXaV367x
suOZeQKNrkb1t1tjgrXSbQyFt88gD+IFegx10Ga2uCYoGEKUod3LhkaBAgGid8FVQrO4axb5hOFs
P50KPFxc/PsV/KBKTJGC942bCquTes2f76CuH4YShbK4irGztN5OPWu/l1YZpYP9IxgfMtta0KTw
sYV/3RBGWHFhj3aFbBEW0gBnL0/e3Pz8hG7V/jL/9J9WrElmp0uyrHTcmD/vDHuKu9HmvXY11Ja1
h92sotgY3Vpx5rWeqdiS9wiML8XLc3ePcgO4X2rvH4Yv2yf+lDPWyHDlxf0+pBnPGkULMyY2ykbw
sdNR9C7sSzuqnG30TqF3Fyr2M+m7EbkLvV1umvnSV2INbhN4EJPlxfWJ8qM7IVPlNxakoC9I+0M4
VBBZnt6/h+THiOO/D/4C0Ei1cuk9I5PGS3+oWwX78j4wXd3V+DXbXgN34i/nc56XjoV/Xxpm9g8r
0BSxNtQl3GExRP/zpcvYe5nVvRVXw4hKISTbNKDlmjT6GcAepZlXHJsfD+B+F7XMYgC7bgPvEi7S
1b3WPq0lFuyl2lbowbCJcoIAKX5ae63QiW3kQprLMO5fvKcxryE3TS9Op35jmRdojSb0HewUL0u5
CuDHhL0ZvAw6ayySkisWfDw/PQGOLrk1zmv2M7eehlejP2eq/R7ECwQxCqc3ez7cnI6SxEbrS7CV
whPiQNItiB0x9PzgGdqmCykwDM6C3+bYCHkJtSXh0ddgstKHaje5cxRLn09WSej6WXi8PShZ8SUo
WWxH8HDaelQO29u4VDCetRvhU6aGvKM0TwzeC3qXIYZNd3sRPO8+vB8Jx1ASOWHRK330T6J2gdS3
lA0XMP5LX5gYzironQZSEtxibntHQl8/XIqWaDRe7BNtMnbkHM27s1pRWLHz0DE44sNdcLYWpyrA
Lft4t/OM12wEJ5LG7laFyYmIAUEhN5w9JBtdlsXZCnDzWvE2mzuJ1LZO+0jI1D5HS+j0BP/Iz2Jj
c4dFDbiwOLsaFTwwFT4wWAXP7vMzvie8TCS4EvSwUli1IoPOqzKzsS/KzzyztEUXfnVlzF0Ue2jK
WTKmCJrg6G3XxCySj6IDLWVup+34BAukG8Kpt8yDo4avQDcZimMQCty4SfH0KDz4HEpH9xGVajtQ
7n46vv8PZ+e13Ki2reEnooocbskoB8vphrJ72UiAyAikpz8fPjfdcle7zqmu3WurLQsEkzFH+IPz
ENOwQb/R9Apcfy9LJOcdFhIcAlpflc8XAAoEcGvGBx7disNgmejXH3ToOgBqtJMBzPcQY9nSSwf/
uaNPOiW+T9eIs62D8oB4jZt4oN5YhJT4sKa8r6VaZm7u9lyHUrX9h4fL09GNaJ7u6XMYWsDVu3FB
HuJN9OBfuEzcQxO+z9cBzsvp4nNtZNCzGfxByQeSFj1c5jIgLGE+pHO6zQNDs8GRUdChkgKxNiyO
KWZSvli7G2u5MJEYgU/omp2nHQ6MtIHeqcRhZGZYadPL25J2Rw5fzsOrStLRp1jEtuQZUNMB+SXw
m6yofEgAxA//lW4JK+rN804RU+lZZYMsSpdvfXRF82E6Ruf0m9tH8sxXcdr/xIXxGM4gLjFAFqKj
5xzM2KaMoYnxJiW+c3VfjOC4ErYvM0/I3FnirNqL7bwd9kTPdOsoXnMO+SjJprmR+G9F4sNJU1hL
vU2/w8Qrd/4mBEN03e/P+70errwXc48EtPvytt+X5tRnQSUkcz/lmytPcDl7DA6m35LLnqCx+DJi
kDmX0EbWx6KY5dsGo9O/BLgYzHmibe3J/6i8wDPtyxvZfGOv8tFdKQ7gpZPLEFEFj6XbsxODCmkP
z6QLLqMzJlPyp75XzqflaurE0uzs47bcn9y9PC9mEB1QAiQqUSLbyC86BqIt+IvZMJb5CA23gZOf
+BBgs9hVWJ3DhM8zqBud7oMSJw+AJhkMLm12FaQg3ofWYZfRSv+0v35R4j6FiNyzOIATQUjskAfH
a8AGFJ7csBTm/FIA8GonCWAUPZCqleRjKSE+wYO6QUDy2K+0zcD7aeRw99TdHFeJ2sXm24hDOh+J
PsN2SvLSzjVvB0X8vDbOWTzUqSM3c1Dl46K3e5j2zZpZZscHAXl2ezKTOpgmi5nBX9v2/QJ0Fno/
8tBO+w6zKQ+4YlrqDjaz0NzhLP4zIp4GtFvtZP1JF46mAp4ZA2YG/1nT+7BIgxV7cy+q24dx5fHW
T75SHhjKKpnOAnn+FMrtrVhwbDqNL4O937aSE+7D/ID08C5xuQoXWiTTVYbWN8B33TecVAKADtau
nfjcQe7cJ124Xp/JqVOnD1v0E/4DDzJeQukF/WLr08yWpT4TJU80sJJwTnAl0gD1DAQAJrJeXXnN
ACGROdSlcExnXHe/ADDywEk4teyFOMqPB4OJdPmkpvtzCnUpzIdZfz67j5P5XCcEmfJ6hdpEo/QN
aF1n0KGe4yxca7NcX8QlENU9BF/0Tc5qkElebx+FH2qivzbxLXy/ZYUegSJ9FWy/daTwGmpxAL/d
mOEydPegpzGG2j9sStlNV4PfeYoTxtDpN//OMtT7NB9HY1XUZZrdsHgk455VcMutS1qOqTqXaEOM
+pMVnyDfW4ER49rQqeFQneemhA/JpFGv0ZU+3TqMEF9bZdsC9L2dBrer+iATglFB8Eyjd5BfgK+K
bnuiGc5WX8969ghz9DScT1IG8qp6cypklvPFEepKxc23ECDIb/W6KxAukNRuPdKbNVrsHvrqszV/
Sme/zfruv/RdH0lrbtVNSnRt1aGQriKhnVN1ENDIReNVRSjoDkrhZ2L+Qx49JfC/11Q6yT1gLCyH
MJCaMIV/ZnSGOtyEMcPGzLAOmP2QYjTSUpR/6Cnflzl3R7lvOVmJmDTxbSgXEuGvmyXjkpQqkTdt
E/x78SjfZj66xaBHki0d33qmpl+D8d9W7XASuvQiMeWTA/HzNM9JO86Q1a+rIhrOAc5H8ta4+SJE
YmsaJVySAA+7s3fMHUzw0AK4PoH1i64kMyztxh3948IAfBQo/P8FyspAb3TwNdLGEtaJ6ZpSIKBL
tLsuC3fIbADqmoQh9EzrfTSETz7wYxT3nlqVJOrXB/phT3goAQ0/xs6QzMYqEIGJT2KFXwluJziV
wFwjYPBS7EuyAGHXD2hhuY0U3PInazYNftwsccGrYKOO87XlkT7uiPtu1z6ZbG7w6IeEBHjCfoLN
MW04nW4OEySXnVR8vCIZwmaaeswmn4bC2WgITyGjM9eOizzdJeHafzeqsCRd/4BKbpoepswgcRZm
5innB3MAczMjg7s5PmYIM4ZEwOk7yTMjRCvVFR91SqJCDeABHdfgepDjA5Rf2gtg1XVE8xhytLw5
L27YhtsXzWbiUrx16HeNATzNmQQw5CWJPpp3eo+wq60N6PHuQ1Lto9e/G1H9n6rSY7vOkdSonHaD
VgfSHUdgQMtOZgI0G7m6MHAuQ5TnAUJCAhSETcHJJJh+4WlLzuTxXKWQ05/apyE0FbrWt8/G9q6K
i5QuX/kpQ9GX4G2b/qRxGzJmb/KoGb3LMtGD2q9WcMjw9mPC42zzg9a5OVySJzDuBsfZaigU7Jpn
4Mzgf0v2zUto/KdFRh8hFtDg3G0zL5t255LUu4ASBnQ9CyG8mmDiKRofrQjkPZQMJHCgR6xqyUaU
jru53B8GUqON2f9HilEESU+KonR+enKu0GgXGb5PbrrcGyVhzC314IZWMtQ9y7u+myuI9Xtx3h2s
DxMkP+h6TAeuruzzkQ0kHJw+0Rt43gMiD7dnk5a9Q3YxOODmjYgMBAEKAYkWp2DeuLHC9nM+JjNz
p7c/BKRv2870AOMsBBJXhbyjGHdtF/Q6cqmus/gBMut6pzs75Fs8sjUSL7dyfwKkfIMM6QAsaF8Z
pglqiHBx10fQjULUzcttfCiQwxpQUwiWo5+tDB8Ky9l0XzPvAr9jSQigvM39Y/iCYILkzFaye9ki
l/Pv+CX/JX4BTyV+qRZffmJJ/RmQZQyNFWtUxocGGT1mreMcSLp8cuqtItAcIgJhL59laPUje1YE
NR7ar/oWQKKf607qGPsqgnUu8bR4defzIWLuEgbX18Pl6F5QM2z9QsaPkvbH2YHuUqxB8FEEpaPv
P/jUPlevgwOxGo3ZaatGVRYaFpMgdZ3kznlTR3RmTUo21aXmq9TIMhhTjE4wPq06NTIZMaWr6wLx
4L6Orl0wqr4u+m06b8JNNS9/XRVHQDxHX1hHH2KkvRqdEglEilu0szP7HYpLMSL3SchwPs7YGXjg
tkoazj5m2OrLbb65vMcbA10xhtNasDj607CEnnQdIO5ceUrpSSi6bIGKBhXIUrsYImF2mzHPRTgc
6Z2Q0fl+qWxmzyYo8njOlCadPSMx5MwbSgAXi9j09SQ7TbYqY394PzyLIw02pBoei4OoL3koEVAi
N5+nB43i263XDTZ2buXc5Pkz2knEHqFzV2mwPeh0y0snz+b1+9QIcs/v6aHIPagIEGqeVmcbCQo1
IbdX4/nzTF0h3KJ7+pLp8XlecrNLl8LnbHvPM2GhlL4hfIKTkufwzs5q2BQOBlczgo0RZe/W5rh9
e+7fqfaytWn60g+9UChz3xIF1qVCK3QaT06Qij/X5eXYdmIyClhT+PkijZLaSVbVwlgXUfupBpOM
nu6JICn0oIkqXwrHMGUg0QZnBFr6VROpn4imIIv2S4dUJnuZJ8GFwqTPw2InDsygWVy9HLEW3OgC
3FvZklPfjLrQ+GptVTS3LG6iZmu8Nrwu1BeXECSqV329HnfWwXhNoqtfRlYg+kJwBpS1zD3Y/17h
aUg6Ji/IdhBEzz7qjHBAhhDScnDyIX7vzfmwz73MR70qFCIr6iEgteH4onv/frx/vIp3/dSmLqs6
PYrjA0hcmqmQ+Yw5KzhOKKPs2Nd7h0CPhZrCv3nWQvrPWvz7DL7nezL9bAQqREsFA2XeTVmqEqah
SYa40qotQ60TG46wEX46yvfFIk9IFQgqCj5xkAv+XCya3utdBd5hFd+WRvI6mdkfKYss2jz1D6ml
Mi28PzPYP491F8DlY5/VtdF3B8M2QgmE6W1+PlzeTfd0UN0PgMuO+PKh4Qz4piK5Yq6OS8HPGBpg
EB6AAgob8K8tWjHi/xXdRkrPRQDwLkNzmCB1f16EphYx/b6pmJEnnoDJCxVtW8wuTSCJyz7dQZVP
VsrllY02M39oEv/lLpPRw4DWpr8Zif956Ew/JZdxNI943TzmxvI0MA7fFuXbv9eSNBUHd5d+qgwZ
C9ANxrr0bjVL1yq5ipVOPsQDXK9wPpZs2MU+prOP1rJepOEn2jbCJg2s8N+Hvu/+f5VLDLA1RDaA
dhl387oml6zMUFtMh1Oq4c/buMs10EtzS1uV2Q84ur8fC5oVTw1EiXs8jHDLTbW/pvoKdyTEZ2pN
o8W7u95WBjYkmvpD+fsNfvOV/xgTIJIMQFfuv9o17a0y1cl/wEM+SkiQIVFtPy8fwHBLACoebBv9
IYfRt/sm+409y2wQFbMfrq8kTlfwz3tLGvbbadzFeyFtjlJ7gql9k91WfuncatFxRvhlQATopyRE
d17NwQVRZj3H8KuVGVOXdDNGzyT4B02L8NXJYwS7blOb9CK49LWV3ItlB/0pBHudZg7ZAxTmhnw0
pZMcpCFae7PzQ/1rMnxY4yfzZKpe8sDPHQbW59whBYfoQFESUrEEFngEToAe4ex0sd9gLrIbCout
6V8INpMfJo4gEJUVu57Hb7NnOmmqCzXPQO8trErnv0s2N8jGXaGy+/eK5PmnYc23Kel0M3EsFi1D
UkFTfT1Bv1WjYqzop7a85Osue8V1UCtD49LaV9GPVa+7Lq/tPj09/vvRkP5253475hfK4rdjZlOa
q5aXdH29hTci2+hI4iq9Mo/LHlTNuWiVrRVeh6QukuXqxenw+vjhFKaYe7942F40hbbRpN90F/+N
RL3GkOnSdXHbWGgOg80egNcXb430ckpi+tEPdHRRhbnoP+xv30MSX++3I9/tBnU9ypdWno5cLS/1
g3gjv5ifrN0Ia2Pgapc/RNq/5Ot/HvAuX0+QGdGT/pavs1wNE4VrKbVFNI65ZyTv1aC4J70ICdN+
YR6OR/c6M27psh3KQDkVS1RWZLuShZ2C2eEo3yItoZK3Oo+OEyyUYplAkK9AfafIIp0aMzyhJJUk
41MmUeAx7ygyI8zNMUIyTta8i9E6cqWtZIU11p2CoVy2Te7XfHh/0xYGXVq5qaOyfEjPFM1193KS
AWK154rZFCaEY7yWBuaeevPDgvi+H7E7yKKFJoqoG99If0U9KF1v5OlaqyMWAhMySWeu8YM97DcM
HU8b7ELTmLxpQct+oSl+W/lVnA8iwmHjokWweyC3RkL6CIhkKUziqG1ww8YtXejKYlp8za86DlvL
VvpdUTw2ww+UQ+svK/GPk7lbiaOca8n1qpYL/VABOh6ci98Do+kfr57o4bUMIeoCtEaxFRsxZZTe
UI2yW/5n2ZPsJEhc9IpU58YOgOO1n/pKOAGQBM90dddwzAfBm8a+FmJtk1wbiooAuy9O6179izew
ByMciAM2Q52HK1RfrHZE6NCB6kv0LtRF6jUBsE1KECRZINLlQeIjcucZ0J71Ze+IgcZPk/00E+CB
df4dIb7QPHcR4o+rc/fYlMdTWd8uOVnJcWdq/hENzNMilQ6t4OORlT4IFJIoLyohEasb/qtid4h3
FYMGY6FXFJCHYn4tF536miWh2b9g8ZI86/qyQa0FflUyS0E2i5FMq5oiDIcNxgP61ireVMm5XTwT
vmHxkkizoffH4nA1Hs75862n3RyM8g95oPG3hWBg7QyXwkDQ7mvD/21V1tm5PjUiLVbNYlyfR4AU
5Jn2q1mc8V9VZzJ/qkW1aBYM4NBVP6+S+YApIPPJZbYt1qfZJWzChgraOE9CEYlqd3OAx8lSfaB8
D1V3Sm4v3uiplD3slbp/9qugCq6ktp2j+jePzhOCUwszvEbHebPi5Zxu2+x/bzgyv7D7KXdiL0Uo
zf33jf6WI5IYWjJNZp1LgOKLepcjtqMuZ9dL0x/cjPQQeYh5u72Fxk5ZagGYbmRuPebNi3k1Q09/
/++Do/J6txHdH/0uB89ulz7tLlpzkJ6PGy1UPXjHC+M5nrW7qXg1noX1FTn74+Y8q/bZlmC6j0N9
DUogNINqeu+82F/WGhBj471Y1wf6FNLTeVuts1danQoCqtkSCL62zUDSXd23yQT9A/l4N90oPtIi
3M7zbHpyz8sJkzDv5sd1DJQMsG149VOwlLVbLiYeKQqr9mV1DK3ZuIR+PNd35wUKWYcrTnKXx5x/
xTmCI4L0s9P5EMnz07qen3wpYkyyaMObV62y6OrC8kRQJ/cwAfRA7/FYm3YV0nrWN5e5sjLJHkHX
eynsj9Ktgs7XItoKALhp96F+JkVSRKIUWehppIvb+hjwwWiPwvT0yOtXMWDv2h/mI7V6wgWlm+pw
uKW+u26Lhb5snT5oV2oghEyoA2QFAok5sToXXYpuROdiX/NG5/Y4MLq88YlyRCuJgahp0+Kdy64V
md5XORYma32nbPq5vmJWt5R3Zy5JqLlK1P4Qqr9BD+9XyVQB/PaE6n2mdkImZBsrO8hD7MqnmSS4
AuOmk5eKUVE7N1V2eJEA46/PzU9dgW/A1/sTmELIbyegdlKpVGrRAwNjV4iOz+VrZeEJ1b1jX/na
vt4ikTYyUwhk2pbiU3pAJ8YbAn60lbC+NUDwDofUR9Zoa/jgwFmW8kxxi3WPx9Hm7OyYfz0gUuGo
RzeJ2RGkQIWKFOA8Nj92NpIv2ooI83RyTIbaTJu8g0U6XAVn11M3J96MsMQy2SMJtBQwmoH/5hgv
9Ka0waaLYjNTcxlis5U85gem+UiyoL14XsuTwx/arXZur1CMD9sQNPj6/Ng7iY8ebfr6E/PoPtbS
yAWSCMFQMfSpeXq3rRSt1CQnRas2t3J7U2O7viR+Uc+QrrXOmCcw6Ack+e8gc5/b3B/yrhQV2tq0
6vJWbZpum6Wr/ETOFfRq8O+jfBsQfh1GAmlOOa8zlL2LZJdzVVyY1pYbI9mV1X8F5mVye4AyU+Qz
heEOAFFpxGDw9Yfj3lcT98e9ezbKUz0IN2iIm0ZiWm/aijA5NcxuCn0T81GTe69RDtd6eRyXIj6l
Oq3kq3L+P+aPXydB40qcVAQURbzrZ1RJXA9VleQby8QAEZ33+PrRHK8UUj+1NO6LfY5EkopwnKHJ
+ne9rbYaFaVJTDaMteAjU0BeRuZGBma6ZXAOKvqOxnKgeZj+cIPJB77tVWyREwZaZQCu6vetuaEW
LixdvTlATUthw5cffaC4eIkv62WyLT/aZU9CcNo2UHi1ebWv/Cwk0s5EL5kbvuGnG8DfsyEofFoh
/KY013yI/AvL1yZc1HL6F3SvPWQDEMqmM4t4drm7+J17Wxh+4SKWzb6VuxJdHPB6PNii/VnayxaO
QEkLVfaBwvCM8xHL066ICiLP1OEtGHICmkTRcvDiII1iD0zJrA1z3lFEKp3d6TxihoacLz+LVxci
1S2ctuNsNs5P/Fa1SINJIVRfYqrgVAx60ggEs0fbARxnHOizJGS3mTUIRzQL1Tl7ZlAs1OWUONVk
1FI4tZSBZjknD9gWWdbRGUOmB67+OQl3I43jxFEzF1YYpJBLN3NAIMuB3OgYaLR7L86weUKCwBtB
IJqbODJW9I9JnhLnHHXekST85uPxDjoxC8gfQSzC5/eFVTdFzYMeZY6yKuaQTCBUiu7ZP7s53cVh
lqEhNClR16GAEiOo8ZlpC1HvIuh2uLLpnlyUqtAmz1B4BqXDJm2x0Soz0Zcccc42/CJELcCcFtQ+
nRZA5qB8yQOYajsIJMyJxGg9ClwAwHOhguQr+vJV8CJ4sRsxFmb4M0t9cki2/So4rXPv5GduydAD
tf+re3oVoPWQMIRieHXPJJ0kNEHmkBZ75rrxmF07Ypi5TRB7Z3YETEgCZMC5M1bA4NYOAOgzk4ZL
oDAdPa/R3UXh21YBDcbuCE5P8AwOcONc+XWYU8JDG74he4b8UDVVMojrqcAMuQDkIFenZEvSGft2
zuDGiywYw9ilygEFiXbCdNG9AvX4as7s3jF2lgdJhovKJWW4YpC34Kdov5yj1sVMATEQzTmSB8VO
w/F18qIMui+sAt9aCD6vWaydP8GvrPC4qFGnFFy0/nxsYF1mWVG8iH1lFT9UcznSlq3fhTHCsYY3
zk5B69cLb3DHQCfVIvFmvnSdn130ps2wCdQ5KitRGYA+mAHnsRsvi7D+WhgzY4ZVJlA47JN93sM5
lj6JkpMGJEBMY5k1+uV0Zl5Mh2+aK5HPzaoAEiXF4uur6TQBMkhQh/UgDkbfsNXXKRU4hwaq9JrL
MqqC45yJvavPS1enpYafFYthonM0XkfuJU1LYL3NlzDMWEtofHkjpWYXwfyan9fn9TDPfMBaHYhV
1t7JH7j9Cnm6yiylhLYM/4fkzoomWXbRN5yb1yHLHq9AM63MVR+SI6DDTjK5+0kI5Qu98XvZOIVn
FFgmNRnKe0QE/kyUmuKUn/Is7Q+KjTaSK68qlsW6nsgvpRN3rgIEdfFLBzw8PVSdh2datjF/TRy2
EqS06hyRO5T2xgNTHjLJI5gDJqWIQCQ/1D1/jeYTl0kUFYOy5x45n0qXMtGSIt/Ut9c0fctM5O8M
mIiXR5+B64mlOnl0VbNYfyz7wGo+GqENut6Vw06Zd8M70nS0b05tICXyD+dGN+QvW42hTepbEF7Q
Q7rrz8XG0KvleRJ893L3Ei1J5Ow0QrPl5ejEM4L4pnqAguCNhHi4WEswynOFwHAJy6XoWNFxWXs6
4R5aX3j0LXtaeRlxDtyldyTkg7kGlhcvi4jOk3OJ1vQyNjyGQe7pHriZsA9Oy8pT7XcgucEUbeOH
ZJlgKgqAzjWw7kbDMEzdK5P2kWMKnuhXaPrHlL4xfEUAkcHoFUBIcadYnrZSKOxOwY2Pr/14ns/y
bXU4rZN1R/FRYFNQY1PQs+nR7Jyen2W2F8PJb3Faz4nb8hwCJSNigfSlpcIuR8RAZ5+13wXp0iBO
Q1ZUV4L7CxV3Zopp0P/A8p4W7v3CNiUdUgt0GgPN0j8XttqrqlD3eb4ZJdDDVSAVeHEhfKcjkyF8
/jun+4Z5mJ4i+IrwnOjHIcZ6V5P3R70cO7HsDxoOGv2unPU7/U2krzBJsVvTwD1zntpIle1OJ26j
Y4saI9YmAaCbfJnOmmD7/zkjBiyGxmhZwYzgz68v3rSsGUy1OdAPCbqFtOhBWQteFgJXAnXJLSGU
LttFHo7Lblk5DHFtON5h5jPS+yGhZwr6t5vx29ncVRHHIjbOVpe0h9Njs0BZ7+VqOb3oqV7lmzMK
LnetLRLMcZ7PK4xSvGKfrvVoSoGG2UiWUG67/YfuZg7ZDeTj6j0L2tfhkMzObJeDewxH54w1/GVG
Dt95xUr9BWthlXsX720qpspo+NV5A9OzAc0+MURRCP2rNygogbAxVzH6+MKezAI2+TqBKmy50M88
to4Zoo0OluX4G/XhfzR/tkC+r2HlvMT+G3sq9mjcWS0wop90ff/SZ0FzGRYOmtcw6NQvuf/fCtgs
P2qDVpfdxkB/c8Dy7yybtlsoj8YVP4xG8prKmOdncXY6Xe26kOZdNTsaMF67Q9NApENUUoySM6Ml
GUn20jpYcuwzg8LhtkBvoHaGPHerkQlSQSpaFygdiP5gppHRieG/16L+PQ9H0Jr2saRM89NvsisX
bbDM3ARwWXsZgrkVmBun/jwJXm06DDPwvVOSIL56fRYiSwla41ih76FCjXiOHy/g37jPyHwsLM6a
7E53k4/kYHg3ByaRsOyw9t6fcceO18fdKUbQrPo0tqJ/3tyWSu9e6FX6oPh0BC8jlbcBpcGD8sg+
fvkQ3J/0+eXvBTPa/JKOmhnjKVTp70JBLR/Lc1cSCkwIG94Nj2UR0VSSTRAXAZRf542R9UGn7ei6
2mJOngWzVHWeL5R6iDfMix+GrV89+j8DIQJOQFIhm2mqpph3rZCLeBWkY2y1m2MF6mlU6QZJW6NN
vUmjLJe1sFEQ6ItTN2PcXMnVg1kOkckqqKQ3BQObOKcKujTvPbbg3MMLipKl9PbvJfIFCrs7SVlC
W8tS/7ffcBcgury3pAvr52Euog5u7eSomaxdIADUP+0L9/CGSSmb1aiiXYgaA6nPn5FRHgxVq291
d6D5S6nTWbaxnqS96+XlvTwUa5CilHwbbYKnZsBdYQaZGsh22NrACedYpbzGbjGXtgNtmOajc5KN
/Ct/TCJpd2U2L9JBbn3SDlfypJlOXynzz85tq6/pBDmnyZfLQgh9N8nc4rb3YmKyQXPzY0RQpcPq
svTOnyj04jx0dW8o4HU/VP7S9P3uL/Xv3/9uPRz107VJ9LY7dP4IKAhx0/1lTv79ciHUZZj3UF09
ST8M4b8R3b6uOg1rghkUUPV+CN93yagZN456QaVywiw7Gv5C6/qNx/1VfpQe+tdinbzqLxrDvWTS
9b1CHnxpf03CVoSyaQpDBg7gJN5BNagC2b19Dgt81ALxqdAdumSuugM9/++FSW/9L5eL5hCiSqwY
mSj253LJz2rf1cdj/ACh1JH2qEdgYTVSWR3xZF0b++f3XRGyMFaTlbngYML1KyJdfqIzZmfB5mlS
KNIgtEVr/3kd2R/Br18bJDQsb4clDIS9gA2qst9WL/YOGlbY2tGvIHqPPgqcDgIPyC41D6BVO/h1
dDdPwcfDyQ4C72UD5CsKeje3oT5dvehpk7v2KgDP8C7gS7bZLGofTMPiI3p4jYPX9YPl/FqIlOfo
7tmbxF4Pnjx7hYcFGJhqkqEWo7KPCWsC7tB5Ktyd4b1qNqdseTltTDQtqbWdLMIMJsJICRZ7voxX
U9USCpQ5iN0iMEViM4fhNDFFJisofp8j+H7vPKZBCcem8+zVtLrJeHtHX22fl1Hqvz4r0fY4+8R3
bXCQ3tA9LRJ8EX8F9C48Xiafij03p4Hetgynt1Tu1rFPC2SX4Aw6i8X+3zcdzd8fbvpdj64d1QRm
dGw9IE7Nn+fX15P9+kjZvoWzwB80XN5Fr+a/S1o/9jtQkih4mZzodHvBvOJi+++TG8n0bu7ISCaD
k8PUYghwUUrt1dMGVp69HrHEUx2Ieq/P5MM8EMwqR9J/OktQ81L6QPHm5KEQs3uqpg9eeBCAp6t/
tWeLX1N6PX2m4X0c6Q0EvxZvRxCXR36aQJvZfs6c4IM9J3gAZuvugpenyQcF8tVkhjVDFvLp44Nf
W4DNRsJkNgsiMIicJcfbvMx4Uz45aeXO9vOA+CJNjQJ0X0UH4OxT2fID3Mc4ziP37L/E/SFOf4Oh
TREDAQGZBIjuoSre4WWkMh6yVO/aQ/yKqaE+esK8EiKRJHWGh5yfbXGqe5c94i3MQfM/BNnhWsjr
JKrEgAHSTbNNgq/fOShKbcyd8dKDTSt/yG2072XGdJamhA6upJoU0H+Gh7SVKutYVsQ1X3YwvQNN
8DqGzZOKNCK00amdh6opiDU83vSHvoPH5bYJTCdfxU5zc/2F9JzzIPkSxVQXiv+ZXOjp8mpR4icA
bGjJLmh5bbSXspwZ/dLMlqan89hW8AvtFjsbCnToYz9c/b/uEgYFjTjln/TH776XLsXnpKt0C8kb
PUDLSnGHlgUpOHJsz2hb6s+m//n4w3P3t4sJWvLLBYrM974Z0bJ5XE4W6lLlba3ob8XtsWnQkJ/n
4ls7zBoxyKioL6ti3MrtXDa3aF73ZdSlP3z5v6VMsjFpPTJotSRRviue0lo6N4DJSJnIDlB9w+1P
0exre/JqaRlXi5OcsMQepaJxjRbr0VO2J1kyxNbTrQOyXkFSCG4+FPaxRCEo67dj/lM75G8FwoSx
B88vT9IN9/BhhLv0YqzJmOjs9o48e9b8fkeP1qZieeR5wY2jBvug/UpwQVKWDV1AplQIhi0TeqP7
0MC4Z/cjPOtvgRNIHz0QJCkt9b7sBAxz7BNBwo+bLsgDUP/5Bn1QhhzU/ynigD+u02kd3mczNPlR
ZjUhKMnGXeLYFnHbSGfNYnue/IEmBvDTExppFHH/XpzKX6oYA/QpwuJIZvBg3MWjob11/VVU643Q
zkzMeG9z/Tgzq7dzhV+T8aoATm+OtdsXh7rcAdDv9Nm18MujVxo7Xdxrx5lobo3qTTM2AvSowcuO
fpXOxWHTiNDPvaH9lOt9y8LWH/596n+ZhqJZ+tup36W8Qp62TXamBJB6YLkYduKgXpXkfKgUXeSL
10ESapPrvC/98wDaf1xwrZ1LRxlcHrdmz4n2rwol9/h4TH9Ac3yhPe/uIBMaIEYG5whH5S4fxSVP
rhW1aTamNOtrcV9pIDQFPCDazNZPhd/JVE6VtjiJV7+/KB4U8kbqPTk1Xek2oMgiYZ6xMNNhoaaQ
R7MrzYwjOEVmZ3QDL7fbasjFx17DFAL7cIZtZ+NVOIuulQEQ78qZmuPmdmpy+wLCqSS09g/iUdmU
RyHshWUGq6HKT04qjP8p/VLLsQ1VKQl6/fWkE/HNfvfvm/W3HQUXv6mZND3V4heO9LfKX627rC1O
BJ/TRXbifAYrM+ola1tWhhO3wNwtnXmDDvNqdxukZUX1lpiqnSerqR0wqjevGR9FrkKjnnc3bckA
dy5rKL9ujXF0JZF2Ad++OlfsQLQXB6o62gkt5jBHt7AUrz4B4Tdo840dqyJrtxPA8pzkM0aE5z5X
GNszSVfaRXU0aLcLPUMH8DPji2Bs2hvFfAfbbWBV5acuOFp0HHgA1NtpNxgyag8/TYv/smegx0vA
4e9pmKn+uQEPphEr9a3poD6+T3rafD+lf0NhtTe3/74z39BwZCS00wCdYohlsSnerVTVrHQdqa96
M6o7BRHS9A0TN4Gh/TneNZg/d0iJs1VKOEUDAkTqiiAwzrrLHGpzf/1pnfylMJkUZNAiRg0Z+bu7
Tao661XXD3G7OctX3zQpQkwdzi1zMjppmop3NgtmKE7/SUW818X8c3oiYsOc9zo7gHmcZycMSMC5
6ViQ6iNtFpEeup7tiqY+WOfSbXHtMwWvzca9lKZz3J+wucU9Jo+f5VMN424ADHf8NKqLK6VHRzhu
62ZpsjhzPEJuloBVzLIbv2S7/4eyM2tuG8u29F+pyHfUxTzcuFURzQEAB3AURUkvCEmWQMwgZuDX
9wdXdVda6bC739JpSyRB4Jx99l7rWywfncI8fak/+RHwEnAgpn/gS9La1gHluLDug6tx4vPhl/SD
U6s42rvwd62Qny3hf75kXzaLsKrKQK3r6lDQk73JJSyAXNn4vN1SLeeS2swz2ZjVMQfQntNNRIev
nDU9eaOvCm21+gEbX91j3W+x5QcPNy26KpV0adX+N2Xlz/oh2LUtVMewoNBgfpnPd0Nl5qlgVIfS
eq0z7RIn3VPqD55WJHYDcDOV9LMykjt5fxxT8zxk9/9vAzV3O6kizM4RR6Aw/VrZDmEWdojq80Ps
n4ubI4025BlteEdZqCioxZUNW3ph//oZM6a79stugAFBpvKacg106csu26rBva6i4X4ItadW/WYx
w0TZom4CshE/DIFDEnGmHLeh0iuzppgl1rVTDnrnyO0DOJhmOJrP4kp/wvVjOHW0sibag2sxl0wW
QW77dHLiTU0WCsvgtwhz+Mqv3ILt4jN6045YErXL7WXg+CC4cfQATeEoMEGB9gFqV6AlZuuXVHED
pjXSXGdyFy0adXUzCIpxxZchc+XUlch9E4ATzFJt9uuro/6kvJraihKbJaAmaqwfF7u8H/M48av7
YWzIfN5qHOiDhdZtbmhXMjd7V8sZkKtaBHvxHQEjz3VjIT0klNCYkW8HFIMGI9nczoYtoVlGKM3S
4pIwo+KQ1JIuv9Q1eB5zeP+Fv0vyTXqjsQzPluACt+tPckOgEoWOLyA1+vVn+94B+vrN/+ezQUv9
8bOZWDRvQRXdD7opzqtwHWAaDAy0GMl92RhYfdTsPA1x5PA4GuYJUxyhuqIuLEdYIFMF4499PRPj
du2z/Uu1Pr/Hj5LxHOCcMFtxroTWLBnVVRCEbpjkS7XU3UYqXtpOd6R0rYekZ4SXnNY0CmeWyGnX
T+KPwRxmYycv1KFERA4bxiJPphwWNyHGOGi5uTwuE4PuhGqg+U5nIi8slxVGZ59WC1nWFSZmfz70
YMY7vHZGtUcUm3PlBXp7Bm9MKJH7kKLKalKH61vgL1oLWUbHGQNKR0MolaW1v+nHTQ2MLxeb6hwv
GVwIjnhfQc5Vfbf0JL7nhxHxaMUejW0/iN/Ktp8j1xPrYfXrb/cvGQqsJpY6Vemgo0306l+e60Rm
RiGpQccMIHwMH/t3nyBZ9AAPCpKE0VW/iSvJGbYlrLF6bq3XAZ152MikiUMj+U0p/xN54o9v5ks9
rEVq0Et5Pn36pZySf0FOzyyOCQmzVboaSDyQRIyzu+7p5fzXF0Kf6pG/XPk/XYgv/USzq/S4CJOO
UZjyPixDt0VP5B8VehrkRSmgEtrtJGtPSeauN2TWH6ypxTNvIVLqW9JRtpTD9HBwXs4FJ3TateaY
D5SHnNEdfR+gCAU4uqiImS89eaPu0rec18gcCYDKNbuoOxkkFRA54zdfMYetn340OPekXuOS+34M
+VPlWis4rYzu1l2MfbJKACu74SM1vNe+Q6u7bc0X4wyM8l3Z+xcsCwe8uequtEWnmduLGpEGp+n9
sIYNYOcImPG2xq/po7SHmax65VZaSHb3qNihh0katVK8Y6rCoAgPkzUPAQYdgNasrFO9VnbaTlsO
B41Ia4145oTTb41SV9lFV7wcD2j2zwoCjGhnPQdnyTG/Bc5wGI+cARJc/Wgw9gS/0Q3XvGItbsKt
clT32Ec22cbyko2yNqH4GkcEO7a5G07maUDfUXqT1PfXN4v5k/Wep+Y/V/RLFyYtIz8vq7i7qF4D
ZR1uhu6Ne1LIzvq6fRpOqiMelb3qtYB52nciZ5bSXlkJD90y9FriGvF/L2hUIgdasUOuAKJ5wmO2
8YFhMJiXlyOBZcpC2QyHEiaV5AAb40Yrv/+5nzOwamjayiuLtvC4JBJnIe7lfUQTniR5W3hEYX22
nHyfXmN/rjxoB/03Re734/vXp4XEFYDUyN3RoX5pxOKPzihno+4yOJvyXdsHj8nWZv9Bpzas0xm3
BfGArrIxIctmAJsJO9yFl+851eJeX7Co7LSXwJP5bCFJCOLqAT0VxOXgULrZBue+a25T+uLDIdkJ
F/XcA5I6ZkdOgTJLOWdBeicPWMr1k4B0m4CbT2lV2v3zePidZlr52ZL8/VMq4ADR43zZ/9TQVxvJ
N1oi9IRz+omED9X7vnifZPUIfJfqGojCu2GHzoEkxFl/BFQ27M09yImDtLOOwotwrLaZhyFtrT6J
W/PU/U41Kv2k2wIHRqMrqEi0Z7826EK18M2kCqqDKjq9f4ERZBUETjefPXCraafijGgSdj1C/fj1
o/C94fj1TvieE4VaCZSF/uVOEJTRz4UaV3K/x/XVv9+2AiJKpZlRlx4qfVaThtQu9Ev8CEdvA10/
nUP8RLlJpCiAO/OgAOj2evqwL8bFEpfC4+hoR0blxaNxjDCZQU4p2N1nIfT1Q0Gu0kEmzWb05Ct0
k+qaXsUX7gby3i23fbfcEqfR7/o0U/n242fEzUUSFjW3aqBz+nKWxd0k5pog5ocbCYIQActFUu45
xXfxAp+spe0tdaNEpEnhNkxXcue1+ULC8i4Gr1adzNFCeRY9t2g5DofazJajWs1M1aveEo46v93K
/uKLnICV0D5QPYn4hlG+8HH+vN6PmuA3TZUfTJ1Qy2bt1wBNmOdp2sutG4k0f23CHX1SY/TM4GUq
dap74P76vvjrU/Pje/jLCimOvjRSyCja59giiVTXBSP/UL300eNvReP/aid8+YrImmOwT96iig//
y1cUFUJrJg17XIP8FqLLUXasPVwzGAzSqmcS11+HNSq/peUO6/iqO/oR1tcaI8eu2YCrWQe73KsX
oHL4U3LQyWejGXd30hNgdwR41oO24A4mNMyxNpJNdvxKfeuu8CrO9VZ5Mvb6C9rBJUmSh2IhbAma
v8CPWAd7YYtjfBnvQcOeJk2ojzOHbDinY+aRsUoiiUOr2dodKsfCY6fwnfpJ2w+oiUe7X0X7doUb
Du3hljQPBNn1Rd4w0jsMaw25s+FWXrVsoB864ibfyHNkayhHTUddDo5mU1VP+03z2Kylvbi8zSFL
2sO6XsGVRPStIDUCPrHQ9hLGvcyOPG0/bkpW7cxOViZYbcsG4fmmQeMvtqrDCm8wPYu2t9X05sOl
eQABtPJX8QvcqEN+jd9u225tehxctoUt8iW8hcvSjbfmmZiiWXjiIOQjgxMuwVY+8zBshX250Xa3
h8FRMWLsLX5564qHEYYqCrtFDG5JhrVCtXWSppANAWMF8oB5dKWTbls7ZAkzDZCF6shIksQjs1ov
RBVtoKFFw/7NX0VbfkJhGFevC5vvHYoo+kM+I0rYub5SFv1GWpgrNM9Mg+t16erHaCWup+sUoHqe
roLibD9C5/aGEx4FdLkybH3NF3OVD/WVyVLoIUzedZ8EztpozmHtRvYqdRoInNnq/pruJnk4iyBZ
uUtWxYVwSj9K9KhnflZDHYWv+3hfWV4K5cVY4mp0T+FRsal+t3jKJ00rhwAa6HhbEF8HK+xlqOCl
RerFlwLjyUEHKSKuKTqWxYp1BqE7qHsH7ohXX6VNfvFd7UR1QbqBj8pNcOY7Aa+d/00jvZ49d4tG
AiUiCtLlx7sGRKZd6i6XeknU3KV2zHmxKry7TWfKNvdYqY5E+qzAf+JLL+y7ZyCTYyp+lXaCI29R
1V51+848OEaVaKCrNVaky3ukJZwE/l09Y3bOsFVGHMb7coxLvBDQJsLZxHpFJirXHOTJUpy8gEsG
nP2FKJPNbZ0DdQpIAOby1S4OJSdYN46/bdBLGisyEHbQp+CewBrhfd1BcIGKQfVoOOiYNz3utn6T
7HKcaN1GtW8fin0DYsyzB5KS3tyRGJOFhmaZR/4YTwIzh0GsiraBhBJeoFyZ889smSPqr0iSQwo8
WdwaMEmBDTwnnuNSXGnLd+hljPlzbjD2OW6BbNcsEFevM6xuhM8ulpwDJAe9K8q+grE9JcOCNq5T
uqSsoPaPvRJ/q34IvAIR9uRGa/HLxq7iynvZvR0lqiXJZcNE7pki7uYEu0guUHf6A2WFfJJ33dEk
8y7aGbwl+XncoW5a7iJm/zfiKyKvWxvnRUSYJO2Vx0n2r++MrXEmt82LF+nWWpIF/SivOtxr1pGe
2ip2JGcS/IMfnBY2ZxL4k4c+kQWoSaleJ89my0kI/ZfT2Te7XdeoWMe54XDyme5fcfp6bcuT1glu
vHg+maQmR97dzVDzFZsRtWC14uZBTH5HHxGfe7KxQ2SytHF5esN9tKLn50jIw5UDLJHVcK0duG/Q
FXjavXRVXFKU+sZWdipOp9nFPyGTQqeOpOwJa8GDtlJd2ckftb2+KzxYxYsGB57s4rZzTI/ScY4H
AmWsm3nEzONTBJO7kpbtNeQtVCwk1KU7rMVLcTM5WS3WEayEO93lBsHrlW4m80l0oCrf4jf9TXtU
mY69f9nbsJRT2pFjwVz7x/28FfvB9+9Se1HOvsdatbi1M4n/LJ+C3XReGN/gfLuM8xYfDWZocyU+
a55/HrlcMuB+nShz6ECOdZikOtVvhrI/6X1ZtAX/8+6+FIB1oNwTYWyayzBPd2QUhbSigOzKs+wh
PU2HGFbKRb0FWIe9BUiGy/KProW8XxUJs7xZh3OOARCeIV8Ek+3D5mblF6zJCF5XD1k6A8j1+Tsc
2k/mtLQyRfBjaHFVQ/46NrQ0pRrDXmwvghudtVNv9/vweoPohBCcma1FQYdJQ6eEz7dANzhyLUbi
YEBKMDJVXeM5WjfX+0Z6/nXd9JNS/sf39eXLzjKhyNTWLA/gI4t2Ld/vTteBqQXmXh1rcreltyqS
FoMeLn/9yj8R8v/4yl86IEOsR/cuMNvLuA/Bwil47SdzTbEplySoeredvmVqtUxQKYu7/kDRDe71
dx9f/klHireB2lAUURpwpJk60X+qXv1Syjlb0oip2M3kucLZEiHgU7LFoZXD1Tpr3E/i+rbiweW0
N9qI+qV9BaOalh0GF0WeF+/Rw0CbYB/vKnTDyuLF93QkQjcneI0eygfCY5f6RtrfPzFr8RuEc3HJ
N2dtoXrCAx2Nfb6BTshpco9d2BPOwh5D2oX99ZQ8Tf2SZJueBbvaYCK3vg2n9kmC5SWdlcPwieb/
3F6Y0HAiREZ3Q7odIBuxnmkGbKU3gmuv6kmw3eFkndVjeB2cbrLF01wqUKS9j/tmZR2Db8Ps6faA
ZXrjEz+QbXtetgx5ompb38m7Zpkd4tdgQ2WyzU8+RiWcU+th8r1f1U11vm+Ck8SXGL8y3cNM1+J8
fQaXt5oqtH7fsrskbwag0OC1oIrS9uI6Ri2EoMo/3g7mMfKy7e2gHgn2WbfbmIZEtPedcdV41gmi
NOa72gV2siPbmYJmUu8EO8EuVhjAFxm19O0Q8M6Im58b7K64o8Nduw83uTd4DQ430/EBAYQ70KQb
5kl0kVqevmLF5J72FKfqXbqTXMXB1DWb9ew7TnntjxCv9obNqfsphjiCsG/Yy6uCjXlcCbvyWlE2
YaCj8xABPZ2HaJOzLaHxWOBvZ2Xy4Z9CL9mqE0NwZe0Ul4CpzX3yDl7x1Jwi0pfR38/2Gi6MeH2b
My90J4npM7x08iG5gND44+P9coc8d5zAbYpLlbxQn4dltXGbOd/ksrhinPJSam9YO5SO3GY7EQM+
WBa3Wqeb6CFYh5fbQXnS16Rd2TWNQwgXq3yHZt7LrqSye3cHEfVu2oPVB3ZPnkLzwd/qeJR2Mk4t
Wgq72BFece8f1FW74Y4APQeSdCUdTxy0iZbms+5yh6LNHWm7qIvkkezFU/Sh8DsOkAKdi4oXvWMH
NrfWzsDN3/GuQe9vMAZCCJ+sdIzc+TzcBtQEnINm6RqkK0V54ZoE2xXw6oa57rQcEnJHncuePE8/
DNvHENM54dGCeJ9ir+nYvxnYzdkYj7fVbSXss4Py/QIHrrLFJTn58U8Ct4/kpvTG2M1X/nRjbYMT
KcSIIdvFAufXsdjmfCTpIeKOK7bwae3wKJywf7Oj9FyJmpurp4nI+rjSTlOBxICUslydq0vhZBB8
Fjvcs275pq7IB3LKN0r2U485MkLdmnsI2d3iLGE2BUeO/y0kpZO8P9R7D8k+n754/0D9eE7saJ/T
GS82hXt/El7EebDTHWpJOlUVYr5HDwYTDdMYJoGNiFBy9yM3Sb9Rn5WTMMdxupPWt01PjYgEHpGn
5Mg2ewsNL3E17DVPXYQrBTZJ7k5yS2IF5uWycOUVVR/FFezEqdoQXxKHigvEQA2ywLfzbUJH8L5J
KKnUdbgDIrnQqGeYzW34+YEwD2Pdz58v6KAfDIeq80BVXtnQoIjzOBazkAc7eBnd+EIOxOYdK8fZ
2HWHbIeDYtGhQlRXI5WebBurqccmnRH2bms7IQrSOoguKIPdpAPlcIaX6Bvg4BPO/esdQMkhOt4p
gGmH7bliNIhzz+dBnwiaMQFDOsUursOD4VA7rsDO7ilrOT3QTj5j934m0Hdn7FXH2JZOeujsaCdu
aAJKz8i1c7uFVnrnFg8u5rfycyqOo0f5YVil5xu5hSlWHlILZjRBcOpzdAjP1nP0EdvbybJiEkpm
zNIP4BasJuIh3uKqmlkvJq27+KA/qRw6IuKtig330rH29KcaB6i/FzivmBdphQacPmRoqwvFy4nP
7LbDRmdGElxDcLvKs/ZN3kUflPwU8f2S85DbrEjycQFTbO/vpK48Yj3dtGuMe8GD4eUP4jtfJcWQ
uCdy89yvWd4eUHqED0T+7MpX4ZgAssEV88r1/6bUsNa1w33ZP1nbqRKeLZFkc/Ett9neQ3yYzEVx
6uh7Tls1CBR54j3P8m1zpbyFnas40ZVUSYr08DyxU+TTeNBdfJTcg+2jRUV+FRlVQMDdmrt4L5B5
N5namGwQK5gvFCd7bKb74cQScxQOr3QaVv75vtW5hMNTsjPWyWv9GEGzKDydXxRxFGu93C4ftaX+
LV9x47XeHYvr3dE8wZsQGsxLbCYte3rGu2GTHbN1uOfKct2iY3YpNupBP2gn85xyrhue6HZvdXst
HGKbsamjfIuv0reKU9J4VF6ktUNQwxU0FSuC/NCv85XKtxHjcgtow7Je4E8VF+Gee6laBB6LqtND
00zW7EiLqcrxMXySNnAEVj/P+ejaPNwmjxyOlz638Z1tLdvB9jcO0bpfi2cW3Pd2bXjZLjyAnNjc
jh2PcTidUMKFxCSgmPv78IFD7Vx7Zk8Av6lumjftOVyhTt9lb+E2u+RX36VN8tJtRe7dq/bsu8Ne
eCw+NaZLfGpWtcCLdiT4cEbp162THC2OTcUl8vh1buGFLBLtlfv4Ldm0XmPLrBX+qdrnZ50BzLBn
CzzIG92N98ObwH8xd/hQD6IyG0+W52+rvXgVniM68dPxb9cvIb8elANtdu2Ztru8CzCKn+JPbX9/
Ex5+Z3n96TFHQcYzBUNOZPypC/unwk/uOlXSQ4454jHAa7SF+Tq5FNm2NTvmmKezCBKsvju9h465
CCaH5JbOx77BLIeF6God8EestAfrUF3pFP26Ov7JbJKylPkgYx+T5qr+ZVA6DnpVSXKcH8JsWVkm
cKXcrW5I53tjJQZLlEXKqK41psQTr0GVLKIwfoNvUf9C2aOzy5tQJcIMCQ0A3PDjJUqroIGfQpez
tnn0bXY4HuVixQ63u8+yLRh1Z0FmJiM40AHmwlhORRAVnKftUsciBJjgLIaniE3hI6wNu4JloB5p
Zp1J4/HGlULbRnRUT3wxL+QdmUf/ouM8JR1jd+OQdJsrZ9WTznSYtumyAmZA6XTMKavubrzrQTjw
hOLBD9cUBYw7WVjLjXW82TG3mkVjJzzodrnD7j21SyidChe7DwYcbjZWvnZLMxDa9FwHmBw70WPx
yMqwnk6wZKFwakxdf23yttPllNPQOcFLvM72NaQgVgcWoGRnre8r3Sbob8s00LagC/TL3IE9vrs9
p6d+Wz/I33tk/THY+ge6oABkzMPA64qHjj5aAGZBWQRHfSUcZbtZxSvVvi9MHLb+acoBVWfqYbLr
64fGI9TnjUaehKO/3hg76Uj6kZti1GGPxWpSuvKzcuy22hQFg6WXFRE3x1bei0+oEA7NU8DiG69S
cEH4e3AcxyvTbb3oqB3oGJ+g49Pw6jbRtkcuv3Zp+OyidTEPH2TO8sGZbvJW3YXM3Yxz+Miyv2ZW
OxxHTh0cEU71U/1kTn2ry3ZHTQWCSV20k3/fC7eGc1+MTrMNFox8MTiXc3kn0BGSj8yj9+NVszsA
2/58/jhiw8zfImzu02HMJnN4Xnn9xl/jzFyRSHm2Dgbrtcze1Dq3eDataMJD/saWW+JB7t32WtK7
hda0145cSRZOgEr87A2vv+r5DE1rTnZ0hW+05UrbpBtlraAmUWwMXBZybLAsp1jvlQUsC4qFQ7XA
sIyDFz6ygwx0mvRy0TvgSbAELgZSqAPjdLpt3YbOEVy8w+/GQX8d/vIQGhokUSYOsql9WQmkrugT
Hs3yIFYfzE7qYRpp/Ga1+cnESUYHonEAxqOJy+LHBz0e76ZRSVp5qMmGaYn+CBplKZkvDRrOsals
LYzsG1kemnGsSUXq0hdFa70yXBsw8ktNeMbzPh8QFqrGb9SW39eYr90oFCOs02hHWIm+THZGRW5u
vin4D4QU47dpVzJexEd1iZHGcbYZJ/RjTPOHcRM7evKqhbunjWArq19foZ/Ml4DiqhITR2zUcNd+
vEBQEXtEob626eq3MOtnANStdFMgnJbHjzx5+vWr/UQdwo70p5f70uQa/buSRpbvAwX3vPpBmL3c
Z8VD4PaLanc/yY8Txjs99vTMqQnpowOymcVUuvpBXxBWtQZJsliv5/5tcYH4MaPvPMwkj93/Gcfw
mpuWI8Zi7n4uvuHJYgV4/G1k8NQ2+cvXhr4H8M4EVjK+dHfy0sj9uuQTKGfdMXIQ0r07PBfYhdyc
cuDbry/YT+/fP73al+slh30bdJqpbfSBkG/YL2o8G297kbpV1T+sdqn8Tq/+0w16Mmb/+wN+1d0O
fVAFvXGvD5L5OhCVcTcPo1atjPYxlj9LuZkVFsl3jq7CjgInWIu/qRC+Ozv+coWxhCsWfl5Rsb6q
WMXISI2YB6NmNDOjS0zjnhliuPM8294ThAduRrTIVe3n2+X4GR+039QHYM1/8iUzqJbMKTdURLX3
41MR32+E6wy8hckdN9ryXHyd7G4MypgiDXO6XzRYOLaHs3aBpdt3AE3NbDT83LTKdXKt5Reif8k/
osFhi48Tk7lbBjsazvTc5tZMXNq2PVvNrjp1s/US4v8kWo1BwPwabJMZH6+fXw/ObGUztCfnbLdW
lufb7PP4aZ6O7vLgqIRqk4bwqrsMS5dJOddZ33ZgS2CpzfKFsAa/NLvcSJj9zbr112sDolfGDCaL
dHslop5+vDZhG8aJJWf6xiiO48pSXYL9yGHsaOQJ3o1SpvyXcvK/3vv/Dj7yw7+++uqf/8Of3/Ni
KMPgVn/54z+98L3Mq/yz/p/px/7vP/vxh/75v5qqLl+T8DX7GzrZj9fmb/nn3871ax1Wdfheff3Z
H34Vr/jvd7R4rV9/+MMyq8N6ODYf5XD6qJqk/v6yvPfpX/6//uXfPr7/loeh+PjHH+95k9XTbwvC
PPvj33+1+vaPP6Y77b/+/Ov//Xc7wqr/8Qcfqsm+hV9/4OO1qvlR8e9I5ScNP8WtSmXLytR9TH8j
m38njlVBdYHLV1GAkv/xtywv69s//hDkv/N1SlAY0NjrMHKmbajKm+9/p/4dnwZaGASN+J1ISLL+
+D9v7Ydv7T/f4t+yJj3kYVZX//hDQsf742PFcwYwgDfCr8J+xhLz463DGyijrCkeM/PVjKM3Ublb
s0xRPa0sj3llxU6gBU9jnZzlIfbdFjVpUJ0UKRguyZ2UQl8/FdVCEXxtMRhKNRPIh1KylBRXcnVM
AZLC0OdvVg4QZgy8Mc6FRRmWb7mZrlIQ4ve2JzQ0jY9DWjiZLCgzLTXjWU486Uy5tY4+6hhCBuOx
L/I95kAGllm3H9NyLQ2RTCJsD3q5QiNn+ZVNGHsxZ5ijzrEwcJJRhgfJGveimU06GzTYgStWCKhl
n9jlLKUdFdWbOh2a2V0M7DgenaqNIHEVEoJ3yABzwWocQWnu6yyUHuUeUppuPGg+bC2FOCU/CadV
dzxketUtxIaZmqlv6tt4bEXpLHbVRr0p4rzvejfBe973t2pm1Pdvcaw8Sl3j1hosX1UtZkoFIc6q
b4suI9TQv2FXr1Nt3uk6LOHYxPordyipm25dZSP/O0X9VElXhCKekSfSwrgFhVfFrWo3XcYEQYVU
JRYnBYHtrBFI+Esy68TWIs+TnNN3og/KukhxT0vGZxSJIOJk8zn3zY2JVWGpJ8xcy2A7RgEfWJYL
REDKDVdNG82lW/+t+FYWvgZil1wq3Tzd+NBuI1roGbI7qY8pOQhagQC5qVDKR+VgpyJx26pMzxa8
/HjTRZjOqKiFMFhXd3BctdgvkygBp0bsbjHstLahjG6FlQQH99b5He4fEfhYeqsWbE7zW5Y5WVo9
gP/7hmb90FUCqghl+KyGrMGQ2z9JCUC7NMI8ai3Hzv/QE2FtuZH/XcFebUM9uQjh7e0WEIE3ck/5
g7L09cRAqx1kC1abF+4kxi8BERvR2K/jpt6OunG89RHCAIYZopBFcOgn4xHbgu/XlzLN94q19uXc
CfkqZ4WwED/TGILRLX6us26RDTTqfN+a0N8pJMKG5phcdk53U9msanOthcPTII+WHbQnqxmg0XWx
PRrhoYsk5hhVcB6taJMN6gAhv4ZqOhUAGM2EtFgFugTiwLB2TNeeIz873UTBQ9M2zCBsLvvo3Yrl
YS6p3WNfVtkiG7Ol0hvpvNKVzPX76M0CTFqG0SGM9doRhBs232VuCcg4fYEpcOp78S05lpGqIy4f
CUcrrPfyFtW7XAVOKgrVN78ilTQWT3cdpIjhZ59J3YrLuBgfErMDj5tirdPK6iXOcxLozaqZJX7Y
zHK965dpWs9CH5Od0Vf05VqVjM07DmO5KqEoxsI1TbkN27KGd5qwqsTG0riHNDn1ILZ7P70WButA
nwfmbOAI3qTJTG7LlyISjvGn2ascyhOaqtTagCdLXd6niuIMjRo6EU5fMVCeR39dmlpzsYLb5ham
hDPlOs/ksBrGKvQigbFo9NkLOK18meCkPrhWoRUuc+Hs92W9kBM9mwex6mR6VO1r+tcFiBwrUhXb
lBFTFJp/lrpdmCrSrGjKZUb7OJPTYH5XnupKR8MYhnMCvBF8AIdfmtl9qVb5xhShe/W6Z4Tl5m6K
B324Ew8V0b3we2CoDWpN1bQwHXQx2A8tLhZ5lVLvyDkrQFHATcm7Zdlm6yJq2rnaGBIB2tgpxrGW
Z13aMpSG4ieh89OkW2Y3pbKuEjRMt35zFzWAmSLODiOg5ItaunBJ7A1y4Il90dgI1T4jNI5WgK5B
67N9ksXrUKHZSHSj0+QtsKX2DqfWerR6YS0onJRH3AVl8qFH+Yefteks85Nro8Yv4VBt9RLns5Tx
PMo09NVoJKZMo16KSWnszZy+YFM8q0OEp0K7NW5QGsuwVG+eMmRPlUk301IWOIro0zulnu41adQf
iqCxa/H+eUsF5h96CaV9fUsbxjp3Vt4qIqFalGAHduNzpr5C0ycDD4unozb6Tq1DIDkb/5bP5cwA
0thPCaV3wgOjbVDlD02r1+6tQvDSW59xlQMxu+cwQjSg72TlsR+uE4HEhpINpU3Dp5SxNxx7UgAU
5aXXpSMrzaqWg2iWpPbY8ZXeNVXYNSkRqm2a7IWEFK9O8l9J4Nbv4pMilo+3O3HPSlSuYfy/hsON
8LxCi+dSqkCp0gPKXJVxfvvS30jPjIZ2WNxzYHllI7uW/IlPmkgxESpArxdOj/bfRH8QjQYA79p0
9AHp6g2S9l0mzqnuGFmVj7JgQDXUQ3N1b3z0v0l1RUX6ICdy4ALWIaeAqA+fI3EnLcRIvAQxT+0g
Ixb3SUNVzVWBL/siWntiqfDJ3sfO1YjYurcgKTv8VJhJbUHk2SHaOzMk+nEter9kzJDCyvvMj14I
Er0vZALVeG6IIKf0XYrRvT3fxUx2DZmoRnVMBnv0434lqbD2jYWiA+xLb+1S6jL9GNSm3cY9obED
kSGZlF3HQTG3shYL7iCEJBuP6rnNSTTBBJZtcWhoMznwl6JqJk968toRTpsZFdK4OxHAsjrshHRU
Z2KWOEl0S2bd2BxzMYOZ0A9LKwb6Zt0yCMV8fVLnu2Ir2sogD4shDh6sMWUKKV7qXhUW2pjtY31I
+JLmmGX2+dDS8lBDEi6Ex840x2UeA2Q2xyftHj5lWvhNG9g9VIFBfKjPwgyYAwHd6W1s5/EttE0l
MF1xvH22stJiBZWaOYzF1pHNTHb64ElIQnoq8YdItSGz2np9oz0Nd610hk5245LyYgxMO+l63eHq
bKxGSOZRcheX+dgwoM6UZFs1tGuku3+kaPWshBm5RTq0FV7rXiLKMAscRWwe5C5ZDkLjLyIZe3Oi
oTPTyMqIdd1fDD1fp9SZts99NmtIrsgqPz9YGTdafZcvUoFZ2rzboxSdCdbsh6zapmEPoxhw8Oj+
b+rObDdyXM3zT6SC9uU2FHt4XzJt3whpO1MSKUqiJGp7o36OebH5RZ3GnO7GNNDnbgYoGFXpLDsi
JJEf/+toHITYXSyfHZ8XHtJdE1l2RP3nsLFUCAev2DTXot+7Q3MqXBCjuavsS/GZN16xW5lqTyan
rYwm2G1WWAuVeaLY+KI8yaRgz6VsEuXMa1Za4HIlzc1ts1w6rzmNXQAVLdWveDEPwoE1F7Me2L4p
SXbWWW17TUvwKn2ujG3tQLrXfeIVH6boLmXuOJthDScq/ZL3An3c3LA9aC4nnqDDhDpiccw2T0p7
Z2TcUQ7P51La6CibqTi4K8UhK7Xp5awvQw97WNLbPNWzsw1KrzhrBqjAzx2cXaSYOYH925blqam6
x9jpNsxt2GP5TLZh7klmUzbbgW1gKyJn2AZdZt26VWnTx9NvwsZ7DER/6omiSJs2dhg9h2erST4H
r+WBcq2D7XdPwwxG2sUXe6WuULfsI5KgvdQIYlrnHOuq07KzO/3X6JE0n2tv47ivYUwdq7tMR0eY
l9ZDnCC75yronkXfvDpehvDYZw2zo/BZNVS8O8w1zkysEUP3thU9dIkuiRVWBGyGBJe58XWDGgnG
yM5BlmbtVL27DhtE0MY+Bjcs0F6/t1jPbsSSENjm5vpgheabZQglqx6+irEk0WPcFavo73Ifo2Jc
tUFq1wzqa14dZYIGz87fk4Qil9C4NxiQ+k2Rq+5YGu8and09ZIVf7xm0BbNUse9tX+2sBG9n1/zk
sOmTzVU1J+k7N60fP/sivp2CaUJAjwsmMiH1gEO9a4nMTi3zyRJxt4TQdkogBsKp+1VLa+tM85tK
gvjQRxjs3QBfpDXuPZ+lDzKHfNHqI3flXeZ4w6HEVrsJM1xu1Se28L3bJWvquIu5RQRupyZJ7kep
L0wa79aoKZsohyc3Vn4aZAO41arxkNO0wziVDrLoNv5o7nO7MJvZoo7cX7Eil/NzHetfMTbGbeje
Fc34khOyQEVrlbKSP3hEAGwy00cMWP13MgzlZgmLcE+lz28j5l9WM3mXyY4uzei6D13AGXIsSLEe
mnyrVLSDilKUS+VEUmQdbx5ztF0Pho0qfpG24TqGZHGtfxzPZPt8RRyhIoDRyDo2lqJyClh3y/6x
Jd7N3fcecYnmSU2dm0rvd2PRvNkYvKdhV766DU9lHTWHTBT30nBpxsjfWkuQJjwwvYscTC3lrhDT
0baIoNfZcLZblvyxeSrngsxin5CgfK3vnNmbN57r7WQ/YJhaKFjtcGiG67Sp84UhbRV3XdOt6dLO
9K9js5t7YrpXLdN5VKelsx6XZD5XDrt0iwW1CZ/iboaWoNNEBzxjU8CAIDVPqSWv7HJNCG0R+b+7
0vM3STJv4rIgmNg4N0K8Tqbs0zrwf1iejniDhDEmkbmsbVfeWSxigakepyXjMR0awvXdjrrhgHXP
9KmiQ2HrC31q1yrarqV/mkQIvW4Mxj/jXCoxPgdCf/gjCTQTvRJecco8p97JxcYHW2ENCTLQrhEd
xBC6l0GgLXZ8lYYEAW5cp3yL+4tHF3HK1Z12cxM/FDHtSKuwH/BxnklUv7Z2UsKeLOfQBAMmYRPv
wHe9bb8geka8p6d+G1G0W/bsjis+Sjus6FA2F+MNbzlRAGVSsSiR0xiWHaHYY4lCx95O+XQqqvlB
TuNDVIxdGruvyiXxT7h/lLtbDEQyD/awqJOlQP2HHnQR/+imC73TrCngWLgV62C4D1yew2XYtORe
Z8sHlt2/f3vLLGfs8rUV5beVm2kj1NRu8jHEVEAxjhfB/LabxhpPrR5vLZuqMqmCYzUOm3G0XSjW
yN/NkfslXYHlB9la2zAp4gpeBTHfOlAvWSWh/vX4miftsAt9fWv38a8yK9x9qN7sAJOSeNVeRC+J
KO+dCpV+AJzjSqqNLe3lD3peiejpxjTLheIgVZ9iHX4x9xwdp35vkh5HRLDY6Uob2o5dn3rpNcEv
kFCvvWaoX2tWhsKnOU5hYKZl2DU4FxGbi/CJArEbx2f7HiUeAqe7VNNAs3GHwm0iL4TEFU51bVfv
Hanfhkg8CoWCTqhbb+3utNufNDkvYpCPvWAw9PvvblQmLRZkNA0ayE48+kLWqVNWH3rovgPmbPtX
aFO52ebhU76GuzabX1Tt3eTLtyeSb6Nam5K/fNfP+jMrnBvLDQ/2uP6ppuU+n1adjhXcajzd4yBO
dSfpD3JupqHfE8OE+aB6m0J9GTv5WHX2n27ov0uPA3VG6rBdubu/fwJd09J9i731j1dC/zaUJlhd
/0MIUHibZHqDOylPkIjr/K7sqRos169BESMtguKutsnU5yVYdrIjd+xurKsPZ+Gc7NeagNjn3hIf
pP/uF+EAP8xpL4GqyNDZ9aF4yEOdqqzhTOOot0Dxi4d5ol72LrLmlzJMGD9d/7keg8cxqO7aoPgY
5ZJT1DsQQdMCGjn9q5Pjs5+qRxHwS70wJ3rbkAg9HmQ/PqhVbyu5vGCA49D8x0/EXUzN9NjOqTeC
pLTjR+BSgB5Q/1MkwZOrx5fru7Ay3G/X4a5vCZTrxtt+UI+qRLvdz+earuw+jH/o9cvnuD3M/Wsy
EDypKh5Vj0vhSnm/us0prwNCKrPmg3AGnmwUgXHxaHDFuU7+K5Pkv698rFYfPF3fb9dbGz8r75SU
HxyBEX24nLCLNgGYLvchLpBgJgAzc7lGtjyqluk8YqbAgw7vnNEHjOY4LSz73gzWTx38WCp98cP+
iu2wnU05i5oOfmXBQBxJnd+JMSPrP2nuZ56soijuigI7oE+YR9c7P3KXdI/FdrFqKX/Tz1h5J41b
cGp/VBUXKuqIq+7Di7TVp1vAAs/lXQYlmoY5NrKkubFd2s+W8bOfa+ayaaDuaoHFZ0kGCCeoPwrk
dsjwDFoXX6k7nVSPY9J/q4QbzIvxlS9Bla4zq3tEFoobM5kWLX3y7bybJ020ZSvnQ6b0NpA8Ed78
h+PZXs7ji0/3yiYoz+uvJWRnds16T2rAzWjbf+am/pJNJzZrnIfbyW3kJp/Qufp80NoTz4NY77Qg
yDjhkxjbgsMha7G+5iVkAMWa3aIpJic1C+x4Y+3Z134lYU2+xvwSJfXn5PFptzI/+wkKrZ5JIJr1
Bwr8fVbmSxrlww8jOrzXrf3TExxXQQfWFsHvamZmXPdpcrPjOq43AzTRkaCBj+waMxQEt8ume2Nt
mmeZVkNLgsaizoutLtrE0UeyzXJ5QxKse8+jJoBSeJ3GHJTdca8pfqH2DClH9BnM05+2mhnMZpvT
fv0cB8ub9sWTdmp4IkqBD24/pZVlYZIDgkl14ocgQwxAbRv+0CN2eyvEqhdQcf034/AvsTEvjeKf
/0qn/Cdi5n9G2Bx+N1dm4/8HZga0gibCq0H7v+dnbn61Q/Gr+o/8zD//t3+wNLH9F2IHIhUTBu1r
vhEcyT9Ymij5K/HQREXxtTmWSMh/sjRXaoeEMyIHCGl1Q1jn/0PS8C2CUkiBD/iG41IZ9y9xNH9T
MP8kXy14PX6PHYb/hXTtKUiSo9aYhxxHp17P3jrHqII43NUtxgk6Jd8ngFSLx85fnHcHAHETW09G
TTd6RscMAm+X4iujvC41XvPuOPmlV/N7Z8WURLkfJZkEowEFNY9uR9zJ6OABV+uL5S5vxTpB9gq6
qhJqU+wew9jQhmneM1z2XkGxOmQvta0sCcU+GZI7M+FTSCJ5qCg52hRRTe8FPfUzs9ZZduEN8+em
dgwd69WfhFecN+VNNjI/Dc6x9Yt1szovbh8mqedkMiWQ5RgOtJyJkXCo8Sl3ujfW2K95QJRul79N
UlwW15B37bo/xbgeTYdEdIg/K003vbcIotfm6GCb6F7E2ND0yHm2eJ41r6KPYXjJl2GRkTs/6p4g
UV7yHAxrCbrfvTc9tYs+91GFVy4v440712Yr9ZrvlwTYsizYEfM62kwu55pFQ/E6nLtj5aybssy/
y/Jak92WnImsFXhpJf1GWxtWgk2tVnUOqus2Gg6P8dokG4kqyJLOKZTeASSjeJUc2ZIyee+yYKJo
19lUUXcHGBDvdE1eiBuT4bcsy3BsQCCBMuZ0toeXaB2mPdLDcUhboI6DJvj4gDphvimCoTwSbMfo
o+BYEjPer3kXfM8xuK/wvopZx0e8ROS/5vjqZo/Styyj8nRkMWsxp/adlbbuFQ+tcsbmRdc7cf1s
wMyQZBNWVxBfFf4pJOUcnLT/kdX3L61t/7OF6/++Av4/SChfbUH//YK1+V//Vpf/iYC+/v1/55P/
igOeYvJRCaZwgvCq0/jHSmX/hdWLc3uChy6wI8/1Ecn8O6HsuH8hq4RrduFeWOh8ON5/55PDv1zP
c+g3oS6LutUwcP+VpQp10lVp8M+1CpqbV4HQ1bGJq2Ql/Tuq/j8IXYUiCImcULgWsh0D5qTdXPqS
dMR4vfOz/l14oXXsbUkuSgV8YCruQYU20Bf4nCP3RUuznmqnibyN3VU6bWpOt8Hsv4Y6z2+DOjeX
TgcbUrnU7Wz3/k0279Y1T27//tJPFDqFYXVTZ3ZyO4frweJf2O2n/E5l628pk+YA+xGdQVrTpF+p
gHDJeYyn8S2fC+fw93/9/eeybslSin2b83InL50K3hPW4X1FIuDFnyy55TN4m+IJygKctF/FOamd
jEU06wk5UWG/Y4x7LVZZbWNBKELROPA8yUw0t+xuy4AhMB67dTtWQ3QRcGG7ZiS/vyvj5mJLjgVm
SE59seZHaMfyEo35e9YlPXObK24Lu23OhSMP8fW/pkyxNdghnGS/+rugIZgnaOGJ/bIg/9QpnbSb
VyKsVLaJhakw1TvVdpC/lpZhz1MRbjyXFJxTM+xLBZVrl9N8A3p7thb/aYCXh5A29a4IbjqvHfb+
iMBngbkfmPPOpEr+bLqiOOXlzHBrocPSfb5vw5XuFyg/PjJRUPZGIEa3dyqVPTeV+A3ipM8NRVCV
iCDZx6+gpiArzlChcgXToJ+Qk7cAj6go0uiaWzXCQgN8/mmX/NjEvtgrcCUWtJu85GpYM+Hu7djf
j4Ezva+L2FlO/i11+KdppselJnxN1l9lYNOaCeZBMfPVxpmheDZxPm7jWeoUJozh+NpNPvtYawek
riultCEj70YO6sBefx0bm+k8hhBI10NXkWnFIbU1Z6so3m13eemUIQW06atTqdXJ19l31lYPsuoQ
FbUgi0Cex2aWyHKK8hDEj6VX0wJqWdsxd56jJdf7rgzPS9FCUVbFbR/2t8H1rOcOB0hRsrGL2AfF
i/aGHXLNnV0wDSQZRYN76cfqAhlnHd0x2NvTGNz+/cVKknd3mcO0y4lpW2qqKIaLH5Gfo3J1b3La
FGn6WE5J8uX30tm7Uf7mFhM5sdcvzTo/0X5u9kFHcmmb9Sjegj7YBCMg5arrHyExMvuqzb+DTqGe
UOoTlM3pJ6QKkoto6yU8R7nN3mL8Ytc27U4MxXmU3h/XruJzGXlAHHjWLIkr1a7w6glvSiOQszQD
oLcnSglys/N08FoLkW/qlvrjWr8i4wHv07Y+ebwrkdsXKpzqjQgmSrLmIs2toLid0X5obdvnOqc1
2rWvDjevdbe6jtXFAwdPvbXut0UIFR8E4featdHODkDmynzyMa8XgImbwC042rX+DzlXb7zqjKPa
xJ/M/gviKVIpZABeH62H0akCosxcvGxOtmvLvk7tMaGZaG0oUZLV4zrXIRr7aziVRObhlEsKLye2
/lil0zRirFew10gMQTyXurhZX2B508kW+a22jLn3TcfZ3ZoQ1wT9Loj6/RDUL7XbnY12cXbbGRDx
u13WZ5OvB8eg7giTBd1Lh/smysnBp/RDZz2ytsiinaiFVCuSK9zcEn5VtvODVY7whBn8FlT3O76F
Jw+qajNHzccgas42Bue5yOLUvVL6nTXovRDqOtaxFLQF5dUDoejxAnwmRLKP57hKeweYFRy52foq
4tfbNaX2UBR9S3BHXRSbaoA2iFoXD+mSJ0RiVju7qrKjdMI/s98l29DnN45N9KbbGjPNciVRXOCp
nDfhAc9zZrPQA1jBviEwsQ6k3Mie51OYkKTjxaU0VeMWlO4Nl0geZ0efIh9H6FTfOiX0lhu3bwq9
ErwfnNrkPIwoE7Y1ZLgs5oOU2kuV4dBfqfyTYs8G8NcNz2QaUrk+w2vupKegETu+cesVpKDG5fi8
Ogkvx76r8j4jrC9MdhQSpYzk0JvhKDaS2Tqd4HFHN6HUp7M2Rjm4sI18k15UbquG0pwg8Dalmu87
uuk5C8/FNoK3hGNRYBJjXO+j0UtHgI+8Q4FaIM4Y64V/cYhrXwf1KSnkMdlUbJs6hj/oquMg/OUU
sirigihHGlXXS8s9WioyA0s5b6fhyjzJYD01nvccL5ncFEOUzgGzczUMsC1MlTW66A4tRByuzyCc
bEeZImWlKZzn3kGFG/vQKTNg07wG2ND8zNrHhkI0EsqRUTw1fgvdFOZPi+SHhEmQLli7bLu9n67t
QY5TPqmSTQqW5CIjq0g7kmDDYk3rOqaZkuRhYWPN9UCnudVOZTnRlGEKdrb21eNEnrKZTjjJodwa
NlWR4WVTXUhO7zydSxWyhFtiP/nS24c91lJvbrZyKTUf7kN7xQa5Qy4GVvOEPufJE2SBFhk8u/GN
fePrwtq0fo97vclPvaKMYtLdTsmZBFyp70Wkv5vIdbbeRAm1/4U42du0UT8e6jIApre5Z9aAq7bM
t8HsHib0I7fCk9dT25MscCmJaiZbc9RiO3KI2g3h9EIUMSEpbgTwK2T1M8jxSPVUjBbq2x5ms1vG
Wm0TkScE8Y60uZFwTbImPghNwk4cF81BuOGwjZJNU/ikBuUr4H/rnQbOxAdnyHlWcvVjjEp3L9R9
686EuBv7Lre469eE/FMhV3kvKn+nujV+LL4U3NVe2Qa9RhXXcPnIZvoeeYQzyOOqYdS76Auqv90q
kpmaUVNMmOSwW3GaJXG5Q6UFhVYs0DPXYexLzQprpO1/lXkbnsqsfema5iayol9QGDhK67C+hO1d
W8S/ghazWOtyPopW5FDhGG+S2WQb2y+qXTJh+RuY3qK+RI3hikdLGEoZIpL75UC+vkI9LK6Il+2+
thFXFn3AT7tna3BX+BTWy5aH1JBshK/YLR865XupE0w0KbPXbTvZ/U7anNJujkR2MmIj6WmlK9fq
6Ger2LHWAbo5OGuTKv9qF2i+1a+QC4zlsIkLuzr1yz3TT3CDmu0B2Es8wn+M8EHhuF/i+CDaGI/Y
qMgL9RAEemVBomCp3qIVJsj0BI1kigQAF8u8pCJzENOBLOattJeL79icnUuW8qVbP5O1e52Vk10f
5veiKuUeINLZ+lbz6GdefCtqWO4isH80anpWmZ0fVOZ/NsrJDwHAnT+QGB+hLtmMC9WCbuOe1kie
uznO0cgA8FYt8itOHrsyVxfu6COsK7aoWD/qwnnsdPnTl0S+Whj9e/b/plhQQOKR1L5znGX7Iedu
Oy2TtWPCjsk4CFLVeHedyzyzSkJ/hvIZkQJJRg1dXZlJtqOerHRCK1WjceBsMBYvxRDf6RgEFwRF
gggK9M8NsGnZrTeuW8/MoblCnLOS4qRrmG3z6axIhEhr3UXBtchC5I+OgForp2q6xV6QOgCHmR20
26nlwMvivue93aCCKI+SKEYIglzwohs4sl1ks/d44+00c24JUcWWLL6PRpUPmdU+sPa495lBJpej
iWiJft942v9dLEFyaj2Jgk34j1kXm3SCQkXv629aMbzohGfTcANsmaLCR0+P1caK2UMGk98WERRX
HOrrdAGAGz/1prhVnOXXBgFDsO8dy32ccn2eTb/sWySHzN0/UG84j7baDk4G8GCyb+HSiIh4LV0W
81l4ALtucepF451RWhHCmxewmFq/VmV9cSVxPBybdl4XUfAek3UlpdnFaJp2MiK41HenTRGC0neF
lW/ikW/C67EdzCXs3UxK1LIeMlszU9T112qm+OQBpqeYFfTap76PCB+9F0XylfndT/7D1HYdhxKi
jzpInJAXc6j87lNZQ3W2gl0vzXJOoGIbjkapa5Jl6w86Bu1aKQvuFEortdy5KBt30UpGU9isqdfK
kxlUcpnnr9jAUUxlyyFOmQNTwU90NrcgcRHCAQ4HtTW89VEJydrwhtHSzo2k+TgKo9QZezLxs6Dd
qeI0RkA5c49Yt+8xCq7rwzJIEp/rp7K3nduin4KtYjU0Y9s9J/X6OgTW8p3jsGOrla4lvjDeuJv8
Oiz0Df0AtiQi09LEpi40e9TCQkhLjx3rN/xP4ra3Ijfda1a0dFW5df+h85q27tq5LYuKXgXbIm+I
Q+vdwvHqJinIsp2rP22vxiMjADayMQohL65fhrVBgRky1njLu4m96u7vL0vhzKlruc2Ow+5yV9Sr
u/dVThswpKDlHjsrA9eqWvEoVXWMwd250OW2hf3jABMhUlH1dF4ESrlw+pmr4tBCVTY9mrhxUO39
HHx0TUaMhazWo7JCpr4ye+gWiJVMyKvEklNZOH2apqWMxjuMHcEIZXxDcPDFNxmCCUljWRFYxMYM
d7monW2BhSqNBOq7qI3eQuSJRzu4SrX8S9Wu4SXOep5ncxX6TamuqqvM29JbbgMxlm8MGLcoAtQ+
nLKXUo4AdVOGAs4PDm60c5BuPpYuY0wX1wihJTEVyK6yBPbDGaa0neo67ZaVmIlmZiSe96F0xLZr
opODxMeJxrOpl9t5CQmldWnT7UZshoFojm5VEXqisv5UYWWJ25HDGAOtVOFN7C/zlgemlR3V5Y7j
b7VKjsgVUCYojTXX+G+6Wu6jUICc2tMpcLvXaWBsAgnceoX/A8THfbKR9YM69udYUtaifZaUxRAy
PFxL9fSAxJqzFOvXT8tmdwdT1IZM/6Xl4Es59tB/tWzXl2HN1p3lRZsgf0cwmFzsoIbICPo3L3sM
cS737UXXZq/QNw5zXG77caIgapn2bRGgMA4ybzcI5E9Tzy0OEz4PeXkxAUqamnqPTt7LZdoao/Sh
zBk1egtBTeyJbYEk4uJIsYuTSu4LZ4USXeIDrFvCuSYgJiry5XaurRsUwigulZdv5wR3dZuzZQiv
Q6sUhn06OvZnHTTOjc5MvXWq1k0nPXUHmScU1JhJnMbQ/l7qRe3nht4K1CrIt3kSN9X0jU+R0N0s
3lr+dPDDsT1G2j95+Xw32j0DLJqzdOlJzgKBSLR8ZY4veHJGsqjyOTwNY3RHj4Y6Zd1a7frKmXY+
UFQsa3LBTUvnhYdddXwaq2l6nKMah/LEWSvTgZOSx4/1z+eH3xndnGPGUNWAShTFjYrFa63Z5KZc
Thu1LsR28oGYAfN7Y79XbUMMDIPHzu452hR1v+cVJRsnQbVWJODQ/Rpdoj76aAs6EMqGcTdbnhOv
P08Jpkb+qm5ZcOO22i4jyL8rPFSZrkMQme/uLYfrG8gP4Uwrjc2UoRc5+1rn/hFO8bHG7NnNZ38V
0BVOhxD1sxUj33cjltyKANcsvJGieamc5T1wCLlLuidXzecC6wg1hTLbiNg/rstXPJhLJcdTLvnx
dLjMm9KMMPoBaaleJiwqRZM27bP4Zsr0RSpfH5uBK59D9Y9jMm+laSEOA1TLlcH0TCLTJrat5GDx
yd4oH9Uv2m3mhpxD47qimw5G/J0rRm51a8g83SM/b1KkpXxrYVQIk44prYeQR3dIR4P+0Xp0o1ia
6Vus4Hc6J9DOM+epI5gdHax4mnrvwmCKmDabzx7TCYKQ6aSl/codYrm/msW3t5E3vNadPcKYOnej
PFYlgaZyJRliiW2O4miQA7t+JigNeIXeCOU/Qy0CBKaVaJq0FphRjF+RgOPFwWYCVlv9G4NgYm70
zfXuzBr1g6fpdzBjRMfBb5jDwsB4qW14cjwxXq4vYRyHLxFtuzbGEeE788G1pmGbYcLg0/kT+e29
yOOHMl6eFt/sqzGHKAeO0Sa4Khduc9n8EQVxYovXfXazfq4gBCjwfEisYFN4Xntp0B7nUWC21kTH
5zTPl5JznI6dO8YPnOjgfO5ITZH+7bUeGURZhy9msH9nE83BJpquehzUV3pFXIFkBZLH23NogLG2
SQvQ/TksYHzG6Sjqr6ULfrAlHPw+yo70gDwha31W82z/bKeC0bbr73O/7+4zSxP97cPCNMglfbRe
A7q3wMkf7SUiq728dcAwU0Wx88mfox73kvOQN021VzlXu6l9qpU77w0d4HAXLUqh8XK81zAY+9Ty
yRRXSXO3lNZP384YZGxj70ONmKyZsoIzKhdTVD9Xfugm90bqG4p6vEXzdDtO7msWIoooMitIvXBp
j/go7uxBLriJxnOSvxu3B47Q7WVBgV6wK4rGv1nKr8rW3n1gjQfw2F9rbZfHqMueVkYX45L9U1R3
fWI4hWOIcJ1LJxhqki40qe1hPNHZVnsdJhZ3fJqBcy2JFHW+YkPJRNCGT4ZYNf2RmTnaaJjn1vlw
W5ZVpKsvFnqDuO5/jp45Zc71CBMDRmQ5Sk/G2WxwnpwBzjFTyPUWeQvdzhFyPrv2XVii3rqWGnh1
gp/Li5/NyqjcAY4FDXjMXGQ3E2Vcx6Qb3hVidB99Q70OT0r4ZSrJR5bTHCNERt+gnCMUw7LP8/p2
8YpNsuSPSd/TJlnVDA1de1u5q7VZKmABjAQO8jAW5uEJCzFghjVfXB4JzZ22WVbO2iIOns1CAsZk
rR/r/EDpesxixM4zXtQsAO1+59Q/9BmxXv67MUi2C4f/b2jcp0YBUBVY4YbnHLzKwX+4EZ0TbyJV
YehBFbHMJaGTZfRtB0+tRqnKk3ZvdRLhzNDo1L/qOCJnQdCREPvVilc5eF9XanRFMoJ4/o9HMZia
3GcA2V3OBRGuQ9hovHzUGnkbSoVNjYO1WCAnej/YokQfd7N7y6G9O47ohYYGJaE76e/YeeVczKgb
/sKzdegxSJRB+Iy1h6UQiXNk0MVLy6UAkbTfhGNVO2Ptzs0h0vlPK/Hfanrb44l82IggjXX6RDxc
xtVn6Wd6GyqijYKZwEkRv3nyh6/jAWFd8bRmxGIHFelpVxmiZIXcXNlqBBTLp02pURvqgwm+cxgY
J+ewIvyOBHK/uOk7d9e3YEh2NaIJpESSrACSGfVTb2cPa6u5mDY5E9J5ncb5c+pejTNNl8wF9W5E
s5v8bRZlJIL5yXdcxm9LLI4lme8Zcha7kMdRik2s2emGbLwgPLnkQ82Os2DtKjzruUP4Z6mOZtbK
2xUGi9hqnsQSIXIEz0wdYFgP7NqpYqbysHqqp4o+K5kcErulztuidijCU0bDYN/2Oq3wTBxWNCl4
Y346a8Ew0WX312DEHrgCWTJLw1LKu5GoGrkijbOTh1Eo9NHeT6vPb4SVPC4mnreY/NgjfPelEsd8
BBYprbjZJ/P8sOJ3lEGE3WvFCzSjtI79hoqHwoNwcT+MWZ7HShZ4GBvWSoubSCLGwuFWQyylc1h/
xvF4WuE1iLfMyxQ4AG19PjxOgZWOJnl2cAMNIrysPmjryqlLlWG5t4L5tRwwbWjlpOWAjNWVg3PW
E4lY/f9m70yS41bSPH+VuoCnwQE4hm3ME8kgQ6RIbmCkJGKeJwduVOfoi/UPfGXV+dq6qi23bb2h
ZepJjAgE4O7ffxQnawiPY+MgIG1xu+U9D6ydt4xd4z4HPEptrCUpi75wyqckoxGlbtDsdu4NmU2x
mh11axCLJuhgV8g/41Xfh+dGU7cuSC1QGExNt4/WflCUFJhnNwCtpzmS2z4qMirn2P2HON4gv7zV
Xvi7Tjw0UvRblmn/Wtg2ZbrKpRBGp/E6aJqD3WO2JJLcOOq8QedrUUIV4VcpHQo3k+Ld8TjjJaWg
OHR+yFMeiCqM3mXoLJ1Vuob8y06lrw/S/Oik1ezJls+3teNRVcFtFQtmi8jezLbGiz6lw3Zof479
ArRHziWX/b5rR6b7xF4DDqI+xs7ZxeDuFYSB0vPv2SkOPhIxrId9LlCXZvJhGMxncMhuxB+YGE53
nX24i3ZqmJdBB/wxDtlDMrGOHQmwp9Er+kl+HmO63EUoj35hdI9GQB6H9asr8u7oSJxDfIPMP2ji
GQTMoQCVdkk7xXKySs34yxxjYyc7qtIbLe96WXxgHza3A4PmNuuToz2xE5qR3TxFMngtiqD+OUZb
DtwALglvoAnlyKE4f28yyz5kBXZP2vTQlhTmzDOavWX+2OExTRGeQT+ccTFVQ6NP7VX6MUkwE2ZR
O5usTSYbBhmIAdS3JfnXbdexA4Mj9xb8yZjb3qqie3A1iMexd9Dv1cVzVHnJpQ/THvGE4qxqtxc9
JxfL5aBVzflIrj8cnBEHDLVTRnMqcyW/7sTXbazaGpFkUOU0HnP6BnC3+tUAxfCUhAzslsGUH3b5
V9KHTw5GiCpK7WsnwNdcLAObHg3gzi1KsvZGtPxzQI5eq/SnirHT9mkDZa4ED7FY3jKOLZORBRAj
fIA7543YYJz4JF1Mr8UdWtoDPCW1LQOoWOtXZ7b5sxxm6sPLGnzdk9ydQ0eCTTIRGU2L4dB6/c/R
QxyH7BB2M4qeGwOEE7FkcMfZgCzeZHQPvaOT17lN7wwv4yQ499WjFCyIrY3pYrJJjXUA47IeUtzK
Em9jj7/lFDT3Zo5ivqYbjhu31ue2C47Z0JaXrgAJVianQ0/wLmX22pp5smt9d6JzdvwdmT4Zn6rb
G3NLobNZX6coV/Cj/CgpH+wLtESYg2xiFoaQgwjYv5l56uRmUUbwunvX2l51irxy2GQcqFemM+u7
1sXKWcY4VGmoY7zNhpNnQsPFnA3WrSDT3yXyJ7MSGpRgjIdqEHxlVbGr/a6nh4n8iyK1blUlsWP4
c7sL8udCACrNclwpgP7IS6ct9oFzPeKQLTRkDDv+u4fvGult6a9xCEZ3AQqhrSo0p+FZk5rfiS0g
fAZ2EYMA6KtDR+Uaan5ed2H2AxOGv011d2f7xQNfy3RvFWGzYaJQ3BU9s/NU5xe025+LKHfl5zSo
FGreViMiJrtE0AiotGR3lT/7qv6cMm5PskwCxBodwbLoIneNamzYzJSta7Qw64UewDknnmrWlC9i
uASEmsCEDar4mrp6QS7EnFWNH3m6tpsswhPHyutWygV3VXex8wC73f8YM32bcHQjlXvEMEnxSwAe
qtypXScSrikzEYR2zmddA8yOo1Vvy7ikwHHilonro8cMAmcFsog3YJ03bkty0qRYn5uUJGGJ+qFw
XY7YHWBgOZGfnVgXMhbGk99QEKKdUm1NIz3b7VwwLlWYB5Ba7MvSfsimODnXjvtYO4tee47I0Tez
m0KPcarSqd6aNlOLSqf2UFPyPGXQp1Hcqo18nkRETjIClWNGCUwXQCmlhT7B0P4MgigAGp4+G4qu
LmX2o+1DAbeht73wghUU61n21tuQZRydcDSpuSZj1gzTTZHprZGTSjKGajULM9y6DHaijOFffAt6
0v2KW3MZreOIz2rvGt+ZTklBvBeSa78r6P2Oo2Q7AgGtLLdigCud8gS4iksrKAucDVkyb0RqWIeB
dd9xkPaPcpawtTUPAdACqmrswVGpmhMj4bhlcvoMYwi+7x9NnJm4BYx142F6tVw4utiU0TkfBbgQ
LjWub7BqnRxXQJjed1Hrnb5/mN0AcZa1m0m2r1UB2tkp2JawyHeDNpKzrZvk7MYVWMH3/89J/TT7
5NQhj15pLe19x3lklcS2OssRkUZSwT+PrrbWqVEgkLHYNhoet1Voa87OcU3EqZntm0Crg9WLce1B
aTkc+2tzm3c9DkwDBThP37Wb9XOmZL2rsvItDu5MwrdSKwZvMrPdJHH1rHi/mMsN7Dv5UKvFcnco
y9DeyzYaTtbyozTt/q8fJBxwAji2xjAdcMeQrGlcdIkN25B5ccqUDXpoTM65AH7fg54y3jqAAScB
+3GyuWO2mfR65sTAP6Av2ePOIaU0dl5EI2/ZhJRyXF6PHsDG6RD5VHqRFDQbZYGNVronlrSSF6f3
na0vy4Q5Ktjo3LhWVMiliiEEQQt9DLBRRkMLkx3vZspciw7NwRwKG36weawAi1Zx1v4Y7cUN5zkv
rkPPp4xiLj4ScoBxyPypPJkWLaTkmMfYeCRNnmHDYdyoXGZjzT7v19dcNZ9zF2r0kvoJNuYgxXST
JKtDDE3n2QL1SvRQMO3ET1Xj7Wdd1yxlzgeWImDjvPIsRFLWS1Y6z3Undiymf4BULDj/sAEh++ML
JnqoLLJeS4yA0vztldA4YzZfjTK5SpTiVmQBH8E4TOQ09HA7LAoEj+XiVxtHR+I56lVp+m8BfAJc
ddztwsm4cz3rtycglJSRPuve++nD+3vic2wzTlO+2tel13A8hPIQJynSjwyfaKq5nm6cfFmcevPU
f+TU+GyQTQC9GnSbrP+GaIJj6VYvQVzzFMBPrfKc7Gl/vgpZPRQ9pzs36p+ygtg3Dx5RwZwAQeFG
NLdmVh760IITXmxSWRAcqMx80D42YUQcrftLp6hnGsj8RWhAboHFkXCar5aVIp/JnvPqQEbHo8Up
aWW1zoshdLAqIu6Qgqdhxl3ujThijXw466I4uP342knnZfSNm8JLESb+pou+yqI6NDw5QHDHokdT
4/t3XeF/hBLOQQnvXF9Q8ry0Xn3Ky4RPwJF1a/pML5H7mmM6XsVWScWASD/vSeA4pylaLRyiG7Nk
U5qWLA1G8mRSWxVGxO/ymQnWpwZnXebxcKjjbZExoRUKe/1k5ZtKpwQCY+PJugyZls6OSW+9uHG0
h8cmtriz1HbsJ3TJdzGGinVwMwb7K9Hhcap4yjx0G+h4Zk49MBK1DeYJBPQeeCEnVRHY+2C6OkPQ
r6UX/kgGdIkNkQQqztW28cUZ/+PRgvnhsrvJruPLkY7FZ0l4xCyDEosa4KXEt1ZXPPrf4tB/SR/7
f1a+/r+t/XfQt/7XIlqqqj5JTPpbLNPyL/6S0drWIohdrAMgXJREGghi/5LR2hIdrcUzgbD2f6ln
XcPxSD5jBCKtyeDXtPxukpqk8Q/f8H3p08/uolGx5L+inl1S6v5JOotoluxVtLMEPElEtDaq33/O
iJU5VmxXWAhahHOvZqOEvON/lA7McDTem6U6/NMl+Y80qH9OfzL/nv3k/vWKCHbR6aIAJh7j769o
IbQE30JC41sJtZDtSNdGjzHQ6ZMvCGM6UbDaShfxO1pJQwACznmNwlUwcaJ8ebKQBIB3OvftrJHW
yGk/hxMi+SlYkzPxJRKc3//9W17e0d+vEb1fvkV0liRIFy/4398xkE5dp+XIu/Hdeyu370Pfvte8
g//+Zfz/rfljuQUsaViK79Wk+ZaX/PsLtYQaUNbMHsGRLlz3Mh63zr4PxHNnM4AbwoB3CUd678xk
05WXvMV0OaLsWftJeeoFqJUJLNlZ2W/hEI2lIrq7/RnLkiAChOwPvNqTn659o3wQE2a9MipJgM33
dkHkTTc2l1zV7RqcTeR5vXLrvmadfVTNIpQacheQtN/XtvDWLt6LdQ1ziJyPAl5Rlmgh38yoS9aF
hdAFlwCTIk7kmJMAI3R3ssei3s8FTtCSNfQurOmnj8p4DybDwShK8XcEya9xoqE99SVddlWCZ69+
n/IAk2EqsNqlBCwkYINroGLyiC2qe+dyx4YbH5yq49d5JiypcUzmyTsZhnOcm1yvG9P3AFQXnz1K
6V/CyTd1kD7mHZ/FxwniMBc9qBJNamNefFpxsygYr73sBFkyARuob3C4C2uy5Q2UpiH+iZMp/G0b
sbGABC+ZOpCvhQt/3s7BozlkL31XvHcTXXugq6SaeyR1RYlDnFVO5lF4LWjnPtpkOcamfUD/Fm6S
PDLWXv0rN6Nk58RjstFoc4kvQqBXp+beMwhDKsaBDqms2uDjNrclZCnnSKQHY94Sh6QqpO5k8dQC
qKFX1l0TpVdiCojtn6yXMFAfvsx+c2al2TcHAKiLk58Kdeht2urm0kYa3BZHJ3bvRKSePDPZi9wQ
b1FNnYs7k24emTFxK5Pcp6LzuBkB9ThfKFHRxsg56CGMiBGxujR8y1CKQpbBQLaTKV5DYKBBesFL
hqv8jEmURJDlr4EroNFPW0XG6WA8RxPtUsis3+I87A6dhcLn+58nmf9uODHciLLUNS36z+8/zvoe
jWXbEAC//DIn1Bv20v6OJADSolMoyiXiy9F0t08T5++F1OWU+HuKPXpU56lYVx2EuKPuyxzzou+x
xtSz/tGp+qcVhFuQVDA+YaL0J8J9yO2tPQPO1apEfTu/ZJs8F+EeWRaOPdLaWJ+WXJTYOzN1Ucu3
LGsRl9f0k68wJQCgzG9k3lkrpyUEoy4WnVpCcsWAmXYujRdzWdW4grumCC9ovAHuREyMlMLnD3gb
R/w9D80aS8OwlnB7CS/n14h4VB5+KZR0yDGtjSdTvK4Nk3WDCYC7pR2RiqRfYV4wiC8uTWfTN1iF
2klap1Qx+XYoh1exbE1kmsZ6KtDBx82gDpPDLGPoXTynZKmiNmNBqYkJWK5WV9k3hTFz/b0Yw9Z9
lAVSh55raBZdtVPeSPRkbR96RbwMjM7yJksFsCpz9+X7WqcxRYEpFG814m7S8dfyeX3ixslPwQ3K
JQu7CM7WfbRK2h+XBf/7pceSK5FmnGuGRO6lF8HyN/4DOWTZGv6NKx9T/2ZxzXqFc3f5rQ2K87Xf
8Za+/zzpPqtO/Pl+t3/9QQWsWbRA53hIQAY3hdd/1QWdIahXEsnnBRGBEDKmFztFgSr7+3r53stZ
fW+QbaXNw2J+/r5ujb5w2YdNay1vNDJeMlc+wOI/V9o4eujoN99fRlk/h1Xwzqf5DFXvbVCEU/Pg
F6hPA3GctcAxHOS/tC695VG+mNYE0FRz81YKssgxSB0cG29TMQ+R7jAgNg40FSS2+GD54V522AeL
5cvK7Kra+Qn3BHFU/IeoO3sT8QnecstbDlriPtqhQnpPw+YjFSW6A1GQioT+sHOifB3bCEntMSbi
VuRXI8PpHES8qNm7dxFj/xom/nE0Ro+Gk3IkgCFNhiXusNunHIxXJU8L+vMfDDnL/plxRZSnfzop
gjFEAnnFb8crFyX2geET6sl56pdAKgwkI6lUzaOrxSWs4odlRmXfvgwNsVuC+iJXqgMQPsXveMtW
DGdvY+4Nh8KbFmjZQyghscdMlyHM/H1EdB0rerZ2ZMvHWRRKYB9rsOZVMMpDR6DTFmZ42JSxf0ur
mqj8SmFFKelDabgK35eYQInfqCaOdgMoPuSwnehEyN0Y3kIiAJK4rVcGjyHW9bledf0a7NbcBMoa
9lrve0Ts63Ak4Ch4toMSBrn1PhGcwMTgSgyXQcElBo54NoH6kDCaORPH74UkcFhNCI15LQXOIz96
+v4t3y8XJcZT7HRP9rICdKm6tyW3AtlmcezRTOPE9gk9ME9kyrQpUF1GaArSynEWyD/e92n/WaTP
mCd3aTQRYqKhi2qIEFm1mCOLBPl77V+ETXtbE/1Jqipb5zInN0rTGBAWJzvtf3kyZpfpoqfvP+1J
J7ZLw9hCZWLJyrxwh2cpm1lNiAMsdQ2hEvGdh5XeOImgUYRlsgyNBZqZHgH44KsU6w/CyN1YMRCS
VrTRmKk2aTe+J43xNrQ+SquMKy+S4ZCHaApqA2FLTrbBwQZaxo2Isj/hG0U7lF0J+f+VhlG/I4jU
2BrGu5OK8CbG+Qi3Xp6MBFkp3Ku104RVNPeMmLuykzUJlbLZNG1HP1zFUTUcAQZK07x0ocnWUJge
RLW/c3j616DrCGOsmQSlfoj3gTsR3cn83LMSMl668BKO91C1mX/p38eg/GkYBJ2TCLc383A7WvwF
4tEpm3Pweqqppit8kR5g8HqQKRJUL7JPefTHdkruinrYc8BCwOWibBIcoFbaqk9MiewB7fDkWF1z
GXOwOzcbWUQIBawC5lZruerfC5e7PGc4w35p374uC7GZsEOmyzI4VzTHxTCS/kcACL2IeK3jlDXj
CvkMq7uUgmw6lngJG4Pqipz8uNuXDe1pg4YaUDkf34zEj34wye8CaNpWVWue6ig8wpqhcDfru9xo
6dHrAbVzdGjfvy4xilc5k7zu9qa/qfWbbbFP8t6308jbEnKC9UEz870tT6Qc1D6X1+/NDVaD7CBS
8wk0KFi7WSz3dd+ON1xd+jIF+Yc72+PNbmNvh8kXcSKHUZtIgKh5m9tBkf4W0V8YZzFnyoH0bks7
lxgc5ZKb7U8W8UsH9oateTgWIcaXQjV4LcBkQGAscr7KO3/u3mRPtV34NA5YLcIm+tJBneEH0s91
5Kq9040kYy10IAbDSf3IHQPzB1tCqKaKuAKcZ1XwG2lFsNb1784z03MWIbVzLbH25z3OGSpBc4s9
nxCxGoLWMVilic3gB5knEDY3ZMZUJ3VFs8KQ8MNDscFWwBnWJzBz1wuLnAeHPJ1UbvzUjXaJY+2N
QBaX+ofi8IudIyTJkIQEMafQ24bnnhtaWKHWt0YY3EdN9SY8lJGmy86AZHg9LFh6ZFoF+ijuZt8u
Nugq8FGzcB3TJZe3Q35fTtNTQPZFhLVpXLJRg5CCmqzMTqD/3QZdJTRxNPzoTANJxZ9Zjfk5H7h1
o5hqHCzQDIkG45Ab3hlkcwJUz9nN7+NXPumwCY2u4iiiN8FI4YM7no1gfjaDtt+mI1Bg51T5wSya
8T5gK9l6JcGxkkKEDHFCEQ/RzjCjee8lGCRGtgWF8LloypPTLutNuNgXcUbfj27m4vM0XORp5GLY
Xk2gsLNztP/ed3I8krVMoE3PhQcSJlpx3zdtsnIGApRcc2Y6iPT4NE4sqwhucAyalVxB/RQY3zj4
DK4uTqQKQ/DHtd7A283HrLPVjuIWzEbco61hxW9QjD+9PqZ9vKS8icyLEd94MBgNsDMjlduTXGGV
uDylFVPY23dfQxw9FU5KJgX2pra1/oxh0V9lNN5E4kICYoyUjerO0+yEm7q1UAEtCcTwgu4hLJBz
CffVX471phVGmNeld2PBwxWzZLQZs3XK5uQ4p5N5v4TJxXN/zyHF2QwOkWpBv9de4J8DgpY3ElfE
tq6ZIHxVAfjK6WDnub7EYYuP3S55APPsLkmt6UdS/0oQOSMl8B+Hsvfv/H3QRLiKRo00ral3vktq
H3ltFACicmFxDDbcR/slhezgyvQlnEexr+EWnDzl3ACktiWtRm3i0BcHBcgAsdMdjVpEp7wNXpwp
9Y5GXhfXsajwZrpkoATTaiCSejPI5E0EIj9L3LNrL4CwM8fxwa5GrKWdPupE9A/D8sMqPf/kaH0/
phP2j7o1mZUC5wxyvAnm1r1MRkVRvd9xrBr6U70g9t5oNGstXLLYeuK4ZjM9tlZGnzaBVfHshyfH
Q6gmM8EcELoU4xR6OKlxKs+D9tGn96S9FkYlz36Ly3CEMNVZQOGqpcA5w7tGyWQ1Vh4WCmqU0b2R
MPJihTyEZK5Qu5kiWpR6U9jDJYqCHU+5d0jC8Knyywm3xSwfMu3H93X7hRjRO7XtFwFq5MfVNKNl
8JgzwTI98YNMCz7DwMC+4xfP32jI/4cY/y/B7zagz38NMT79j3+v+k+iFvs///a7/zfcJmH5zykj
y7/+C26U3j8c2wdBtA1J04aU/5kCL+U/pO8AZEkFiOgCaf0n7Gj9wzUswyXjg+QRD04IOPA/YEeh
/mGYnmUQA2Aa2P0JGvlXcEcigf/u2iddlOP+AnPh57ccw1piBf4GPUZdm8RQn8IkVTmUhngMBgfB
8LgkbqA1trvmj2NhqSorq/nRzxaz6NSj4h+DV4uj7ENlZeWaW9Y9BvD4W8JudkV6SWq/undj2AHP
utdo6+/HZPToNWfzFPe+T9Rd4OXWwQ/3bX9FJnyaPIvMtGiqr7490xEYucbaMDThEqSckkf3FWgn
OmdeiwwWb9HGy7oDGNpmQCPDO7GfW0w6SWGnkFcCd3BS7PB9Njs/xQjbpD5SpdCZz5RcpQSlhccc
M9PbQv0iwjX3lVfnWx66jU16x6uLSgSKCK+cRwDd2uozei/c9Djq8nelw/7Yi+KtHYb4kHvGblQN
VfCubB4cdvxVpC3OkYG+mcW1I4L02LrhjxjnH8yufZfKFujAGM+DXxOvN3NE7wu8oLVZziuzrIN9
wwLAKVpkG1m2P7sC0UnaN9V+RgywglKKtk1r7C2dIJyOSeySTo8Ul7C7Tdwmn3owflqChj0yjoaN
0pRcTRiTyc3aMIaYt9l7j6Y+3apFrFZCaZiiPOaqQPKgEUAEbix3khx+2E0De5OPXFHu4Knas2/i
S4ky8dKR/v1l+j+Erm+iqkNMNhQkl3HyaU8R9Dj5TutmrMWpx/ZayvGxdhYiG7Ho2V9+AEszpRsO
qdh9wZjuWp+oV+gyHDUfMHGpkAP/TAyL5IBxfhR4/jmUrZqinX+4g5FugsYIQN2wDODO7w3Pu6Pl
Vz+XcbQJKcLEVbwJmJlPYWG4+w5hJSha+AqQucck8LspppsoHiGGnG1cNu91Eb7rbt6FTt8BVHLc
cZdsStHRj13lR28AOfNTspgbrCUobYnWIg9XYGleicEgW6w00B8tcRYGdLVCCgJF33ZEK3MSE7Db
oUuuG6PtypExgbhkwGwMzlNj2sKix79Ni5cMhoIOmZYLwPhyK8dfdSh+deOhIQrrMQDbYqS9JzRr
OpcTmGs2lj+nzAdKcf4QC3yFSX0Nc4nBFHmvNLIHt55OZRcdazXe/JoDq8jSx7Clv2is8qXKutiS
dfiYTsMroPKXGN6iNntAS/MSYNEtGrIk1XxRsISxAgzpPgwj+ZwsfZWDN28yA9t4BCaSmvo6OcEv
t0k+/Kh99EvUTsmJcNiXUgUknvtWucltXtbEzcaygRdd6u5tyA1gbntfKiwZ8M4Hp2czI0E64RDm
kAASzdyVbrOfye0i7DR9cAf14PgEdcYvKrKeSV3/jWzkEXxFk1nx5rXtjSKMfp9Y5sVzimZnlFH3
lKn7jKMoalVc8rwmA06LbbL8U+mRq9jq9tQqwXTjvNgZ3KupVoFLXkTJ1LUPQqIZ+9k5cprgZBtT
pTgb12YGTNJ6Z0fg0rXv3DsI4VYtmYDgq3Qe8MjQh2qaB9DzeeukUYgW0JlRfnK2FWJkuIn0cQ45
h9uxWaFp6Z7jhAT83FREJsBWFlHJqX7Yj+Hsbs3l5BPEeQEIUTbH0c49pl5mopIrpYyRNGCpr36o
WISF/gkHH+E09ZNV6cY994f3MSbENFYRRoFUHlqWR+I8iH76qgwkt36PPK6wx6Oc5kfdEaKWYJZr
yStYZbIrFqvTLz3RLgGW3avx1QngEsKYBmhZ8Z8b9yur1RepHua2ke6h7dIfiTORTDpUp34gFknh
PFmP84mpckPWx2de66uTcLGmvmZMAsoJTQ7/sow+mZfxup2KrKzWS9643f7SfTw9S0ff4SEa12lP
WOYMOIcPCQu1WX+mCu8RYe8HRqdgizmfMji7vvEY0OaLmGeep37v6eoatBgC+vHdK7vrYOfPLubm
fYTYb0V88WE0mLdaSAuSLXa9xwlZuGZ8KBz0T2ECJoyzahPXVQBJFlfnVqCIa5TelyGHTV+RkgQC
B3zh1U8om/CU2/F7VmKVcEsqUqBSroLvDncEUNdEdjManCW3QFKjWZXNHuMcoqp5+GoDI97VS3Q7
Hj6SJeRXpkr0qGg0tAY+m6ugv8m0efOIoOhKRYxvRBNJKKuPKfKJtTLTZytv4WwU/E+Qi30bL7i/
PqGuCJFw2H86i9RR184/5kRTIDqr6GmgS9oRu6zOMYLQ6JlQ2tC71Hj76p1UQLEdVfe76DzkcYFl
X0qUVczd+aPrNvk6be3b3Ivgak9Nu5KcrUsXbgF/cXzyhmBj2qhDPMRBwutuauxZBRloUYCTCyzi
KyMi623PLipk/6gbWW/zEEOTmhqcSRYcvybUhK/F3hBDgZLakyc370ZkjtTfajihWJMz0vBr4xoF
UqW20+JarqrTBHGndRxuhbA/k9wCFZydeUMUZ8hM516d3Pkp0bODz1JlqAYo/jq4N9up/CwE8bmy
aDhKKDGT+OF/NW2m77M2fNWeAM0Puuyux5Qqx6dcRogECHDtMIu4KHrGdliN3p++fjXyN6/yFqW6
mrH8t2fFaMmNRgJFryYGwArXqCRgQwybWbrbMfMOlQmkwtHxnezSdk8KXAYaPm25m6irMLYuwx2l
q2gdMyQLjJ2x532EjrbpUOmot/KsPe0v0b4D1fuOtJ3tYDfhP9uUMyrdwGip0MrLF78rafk2w+Ew
V/GfLKjodIkHkph8pCBDah6wkH62ZrELC/9X7Bce1dHD1L+aQTTi17HQ6Xb4qQqptgbFAKuWb/SK
rPyakBu7qgqmPr3H5hch86maY9jKDYZu8rKJgevd+WTGaGOT5Mb5EDxPklQR4d8hBdd/XWILDu5o
Mn91zskZ2KsHDcRICLOmsmJfT/Jo1+HZEC493n1QX0JkHIjHTFA6MIHglVHcwZ48E1qd2e/WZFdr
5Q8PdRyjeBOYas1A7js97Lt+xsPoIvAK4wwYX5ICFPFt3GGoPmnJVlePfn6o8/LGZ74bK6pvKCjE
lgl7Uwyps6pFkZ4XyXSj/K2esgv7A34x/TBHWYchOdCbxMszSmYiApxobtjU2cmbG3GNxMm1zaUF
waf20ZmhFfOoBiaosS378y1L3pPMIL26BsAA0wAbROVMY01jrT00was659J1rNAk7KIUSGXf4wOb
mhOp34tz9iOCCl75AZ0qwkDKNXrW0W2AcOvIwp/FKoNgGvN+0R+iQmyRJJPCSZQB5qpgi9xW3PE0
V3ZyN6Ag5rRH+kBOg0k4ifdGOdbOF+GDJ2qqFVoMr9YYUNpbqOPoEYGL2zHtordiQqKt2oTBYWp2
NX7W1ko5ZSaGf1BNvFjpWrmNEKPtiuCh5UjAHUpZRehPfGY3gT4w7A6VJn6wWVOchL3+KZtksx47
B0N+SixwBQERtqx+ZZuQ4pmTAO4XqrhTCRtUlqhnI1qI+R6/X9njZpbez3lYLkdHtGe6iKzqHGCJ
37qqQwzkFCSk+1Z3K+RciL5J9jwUwBZbESfDMRvVj9m6MGUE5OmQJkhO6FNjkmxGQMSH7RMmlvb1
eg7Z9cpJ/ImJBdx2eKlpWCoJ0ibq18IBgumKXOpMEm/VqDtRWSRkRQV9PUGA0DNqIsKxguw8ZfTz
pEQV9qxumyiyHmdy3vcmmQoIi839YNXd3aggj6vjlLrMCG0Z7GxUzOcMUX+zfOuEpxXr2iNh2nUF
64b5W7IGIIjGKllh0m4m7nkF5+f1poGUP3xuJCFNMYeXRLf7cMjMWyWL+cjroMIVE1bbdC+yYLrH
t4X5v4li6qsSbw0rf59G0roLsVs/USmDNgIuoFPDUyqmgDCz6GPwg4PJU0AwD9lTWUKvD+lJVFUM
46Vtp/CYUA16cWuyjw3EfTjbmp45Euvp0Jsn28mAOzymjq6Be+9HcpfNmOkw/DWBwWAigG7BXjBz
MCm+jJh+DZMwEShrgmZcACWdLRU+QX/WjbjpWcuHOfErzOxPqVlhO6sKfeO+fLGTKEEwqh8znZiM
vkV8EkbYHMuabjPbnhY2PvlhUkcEKitBJvV+zjP39v0j8X5Zqj4qG6hTNKLaxpYB+DPMP6cwi47a
x5wTkkl3mQoTgiQIMPhgDGRwxFDrebeKM+8Di1J7BjKt1t3or9zC3Bn80TX0+SK9okvJrWJ6iYwj
CggMTxZew0BJRNPos/Ohn54xVDxlLokRyikD5LyMwoNTjcR1FXeDpUY6Vrobujmq2WC7ZEcIXOA+
DKGKH7j/OylxrFXeM5Tz+Dh64b3K0yNAIQRLNVsHeIi1V+nuRNBCtYpw1e8jFMhr0G6T3g8uM2WO
UBKV1A9TQ3muN6GMnzVbRlDfVRkEjkpwW0fkWhxs284egF7/J0nnsRy5sQXRL0IEgCq4bXvLpm1y
uEFwOCRcwRb8178DvYUYGkmh4bCBqmsyTxrrjNN0BRvg3gsMWNEcXAU1Fk+BVByj7CEyi2tLyIkw
laHp93pKX2r+tKf/vgilkUP08qST5GGA138x8DlQIKfHNikIaWvKnSjI17LUsNUl25g4aoG5+PZ8
Htt13gfOmQCsbetF1bUQ7e+sjfaJmLxdCa1m105Ar1nVbhm2E7zlY6BpJWM9BZQHAgL71lbL7vG/
L8OYvyjTf2NR/qOCxUtMh0uWBfs3l3SAh/++DHk+74MOBaJge7lHogFjeR4GiBvtsMFhi1UcMBXO
Ob4Il+s7hRm0mWSaXKwOpGfVYUeIQ9M/dcnc7ND04Aei3vBCUJ/05NUcp++di/e4EH714Fdm8r7U
YjJNkdioKX8hHIJ5TENgwzOuznbT9DYWpI4ao/XD5J6Uzsl0goNlVu0X6QILSYy9KPcA0fNOyHbF
TpsXI2zzjdnUJa2LOeMPBjYYG274WTju1gIJK7Iw+61KB3W+kX8F6DVQ0o/dXgju/ZLD4SiaycZc
zc6FuQCGx1491IaWTyDOSItKAG+gfq1PXXMPFYw6U+8QL7sfyoQlNjV3GFBMgrwwfDNa7e59jy7p
v1+SfmtAKpoh/Sz/tgEOtAuhr/QWtamMff1m5xpOPfa6bQxD8E1PTn6oGmxS//0yFUl3HGf4Rglx
DbXTTzerqMpLnYlrJeUuq/luZEjFS7fXriMsriBcmwAHL9f4jDl1XRltgPjXqI4elShlu9/vYoMl
dcFo4YoQeGajgpCn4+fAYMCiLxVW+4qVM97YHhaJOuheRv9IqBtmzMiYnvQcJwdD/OQaA0FpuOBs
tKn2feg+5l0mLxkW102Fgor8DOZRDpOrLk6tUygY4Q8DPKiJtkr3NJ0oupcmt+ShB/myRjDPIKj0
0yOAXVp1XRrHzrXvY+yUyAALfSwd5MWGmrtzEsqvUc63xBkjkrN7mBPnQYkLARguFwUGYJKMF+SF
V28L6dEcTCiudJi8gBTMPkVL4hQ5YJt59usN9mLs1rGEP898bIomLq7G2qem2b8lGpJQKwrvE5/q
UxVYD35rzhsI68bODDtuBKn817iu2NWm+hiqkEMhqOAPFPnfuqHUkAkTOWx4oBB2vkOvFxO5cBNO
84zF49TOi7wFuZLKfmT1OAx1/wtU98P9NcRkPZhslvu6SS4Z7ohVH3QaTKFrXQ1B7INfxK+O9Itf
FgTY7ITew+fJTq2H9wmO+utE7kRiTOSUjzU7G6Wnvd2Z5l7F6ZNwlLEpEC8c+qgnn2Yx+LMSe+im
7A7kwL4YDVogslBXcjIKGltOydAUWz9CUmjjK7pm7tydQk2SYh6Z7K2ApQH9OWZdGF8V/6RUg1zI
msjykiI9h05HNosfXOIy4s5GlbGB++tbHs7rwFFH8hgxdtspB0sW6WsNsAKZmnDYUZQHsgvqAyZb
ZVnxRQB0PY7OuOuJmDmr0CQLTFUX9IXlIasr9FAVBp7Gw/jBJUlghBs6eCvJL854LC8uZeNrhEfs
xXGMG3My96KQ+s96cVuHvtpFTmhv46jAPC7H8VJH/rb4Z5Zm+dQ7qt9GFsyFrpvjw1QyJy2bf6PV
9c8xYRP4oJyDp6cH0wRKnTOE+yYBYS3nfOvm4j41WXyyAnIsiDr8MqnT/iqb+lsU+guV93A1ZTVt
AqXAV1tc/dUMSdtpAWZFJQwyGbHqLhxYipb8hrQSrRmIGPveaP51uIU1kR78Vgy+ZKoTvJQhvBM3
e2xCixc2u0GsaFaMH35H02OqNFmgqDKDtIKRIVdCHoAF1tbmIvyLEOdezZcEjwsPKySanrW9izgl
gd70OOJRD420OmqDQRcz5JNEgnIiCMNu2F3SuXbUOxu7Jf6hARYoPJaUoquYqNcoMnUJVCSnlIry
/gWK5Qmf0DfCzIJMI2g1BUlcLKCAWzo1RkkPw8s4MpINsTbLEIQoIrtz2ODgYgoXHwTDx9VcI4AI
Z+9dNFayNoKwf2q13V3sTh8btsKbSQDCjj073BU+ZwlGEB/xA5meactILMd8uS3bcd11EmnWLNn9
5dE+z9xqEy1+J3ZdY2YearcK/6S8Le0SZ5pE6qlNecZQxYD2SfNk60WxWA39rC5e0V8iLFuAas9V
74tXfpp+/JEgiN0zYABskF64WA5sVvkBWZ0BNI6ryqZlaj0sv2kNxnKQ9a6bCM/wJ4ovE1kpYyWP
TFn9arVsKXM7qdAxktzpNfNT2JIla2Xjjbd4L9oWW6SdvANoKbbDV5gApwtqxAdgfjkLSQt3Ru+p
wPG5UqwL+R4b+sXY20lM1ihYkn3it/GjzBIyaSP7liwFLHSFTQJrJfMJ/WZrjw0ry89BOm0AZA1H
nHzrfp4BwhCnQu5u8UiaUbzzfM3ADqwqI2h6Ozcy/7EU7VlssNqECPEUI7MgyTzKd5bnpRulaFGi
JCdOyTEfBNknhTY1rsmwOQCN+27Zzu9T8GBmxi6fsfJCGSK4smnhVI7RLi5t2I1Wfkwte99Bbt7M
Cpumozu2wr3w1wEKm12PXBanCsEM+aT1BkzE3hLOwwhN4oQr6IoR5ncc9a9TkYlS2EAayGnrd0kM
J6YxrqBNVnyY5is4i3Dh9DLtL/bkEd9YqCBFsOt+E/TRP9uo1lmQAbSw0YPxBhKsRf5MZVrdjri4
S89YG2VYfC417NT/vtQl2CIimtky9erJ5BbHp0dkTsBxO+U62nQxrVEs7X02ElJlWeUhtQHmxw1l
POT1R2VEat2yJ9vzzROwUkXfcdFd+zKp9zZ8ujWmVLW6jk2VHKyEXtGqGcbaI5E/3WCTBhg1dD3q
Yp/Gmd7YU/S5uB4R++TqnYlSfaD1TJL0FsfZ8OSz+ynNttloq1lCwLwd9l1zq/MaEMMgjE1b4ALF
TLcZqGWRAhifYCRNf8FCdMlbnlG5oeT5cEqKLT+wnXXqZsjSimLEEYqVqkeZHnXePSsYOlssDjZu
SWYuHEl/n/lI5Q1INwCn4Een8LSSIWxW/yWWlgMt+TghEga64+5QlIYP0lmmGLMbc44039HEnxmP
+Q9jjMlCYddVYbNrmvJSBJCWG0Gz5C33iPY3yBvLTac8LLgqurN8cyVofB8UUBMXAGM830cGX2zM
LK+ujv3cGEXFmzn/rYvqCidxWI9cduvB934nrtvjqLrPsgjnVc3l7YYG4I/IepyoV/zcMXbjiJS7
y9sngfSQuUtqPg62zWUozrkIvuc0/xtnFj42Ff/pqfm29hLibNpX3Wt7B9kSgL8rYJNB9kIpNVEj
K8xeCp1y5uQN+cAYhNgbQ58Ov0JRfekJ3g9ueOiPU4oO0WwFWhBAwjqT7w13/dXwon99Ndanvih/
l7+AFhtHy/9uWDLyA/DI0wyf8DPbV8PHGo52AZZcQ65gkUcEohkBgn4gldt8fsu91NkEniLcvqzP
RmlbxLz1Dy3Lyde2pShtX+aUKMmUNKDEWTA1UfLgz4v5NKYkotql65dwzfjZIOG6DmqiXo2I+OX5
mQUXZUV2jordp//SMk3shNu8w7BbNSXnWLJUC93Z1xL4eAibIx69K1KyFf7XGqg1dJCgn9/++74M
VR/TpQeMZ+MSasHyuAHAkvj1jOsuLLcjaZ5TFehbirxitlrNijUrV5QRr5RvuDybl9ro78oi1dGO
zRPcb6B+fbzRmXO0HCBOVjfvBqhwKye1z0bL4Fkb/KpJ7ENjd3dh+9Aephh3mGCgXZXbxmPkNC2X
RGdtUie9YxnmlSxf3Vjd8tG4Oj1xFB0i29gJUPNdZcHMuAmqRydxodKl8JILVHer2evWSjPBBhDT
rbx9hg1mU9inXrjBHgXIv1LNH0bg7suW9N1OInnCHrgygsWLWeefKkXVLSmWdRW+ZqHvcFm6jBEH
1PGZGz9CxwLiwcMNYe/HjrqXISBJ0GrsZ7N07i7QNQocquXQO7bo9lD01o8qhxTCOI2YJMmFb3bt
ux80DwCJvN2IurEzYcoF7aR2Q0kVI9FQC6NfjECe2tp282Doiq3p5L9qsKVnPvDK8qu9bClq29ne
0toV7PryI7mVEUsM5Lc0BRt/8CZQbBHWo4ibRhh3x8RbN8yheyC7/G42yZv9CH2BV6keMyAJ9d6S
COdk7Z3KaWAhStcbp2rLDQDdOvOx3Bv271SwfzC4FBwC19dZvhMuyInRTJqN8oz5CMXd4nvfd/1M
6mTMqNXrEe4nEdzZ1gaK5SXDLmeZOCT9R2fhYjcNZsOxaW/VzW+SP6WYyfIt27PFXx6hXZETwcBU
0TorXPsy1NljCV0cAS2Zxl2z1xbJuWEPKH1MASVNhGrldHltMhcbOwevKEC0RTZowBJj6TjIvfT9
f7EzfCzE6kwYCOEM9y81brE3BYQB3+wumUzrtRfjuYR3rZnBnGXYjpuxjx3efMzuqmedL2v4TMEc
76MaU+1UwwQbJm81pX66TfZlnBpX0qklTSLGYgX1IM7WNOHAV/07xobuTB8cePFrDeb8wmCUgn0a
dy3sw5UeeLBs14wRMBonWye/Ev3EWmVmfGrmzLv8iYL55ro9IFrJKTdY7Nkz3G0bPHbxAaI1dlCZ
frIMf80ncWuN/BMUarCTqmF73FNF0uWtGw2xzRPh91zywkwjvPEpS/VJeqm9w+5N1PVC2QEtuvaZ
czip/JcoTB9MJB+Z2ePSMV/NmLI4AuaBhcgnQtoEi90H2KwL9xjVNHa9DB+q3CdabhpOpqKGT7rb
2ApWQqQpblpA0ugoIYz1ko1L8zfx8kMG1YK8VagA1V20A9HU3EAMx7RiEwKdyZV0FGlG52QW6cUw
3ulenrKAl1AhrRtyoKlR8oxAD64y7RN0uY+g1x/pFH6nSRISJmneU7c7ZmF0RqD7Mxk+r2o9Pmjd
nKklo0KsZ01CqtObjNbMmhace4XNLCt2V4p861svc8ACJ4hSFlKrbd57N3MsuDXxvQLruNpNLLaY
D1k4iBBHuV0e6xDfmlYuxl02CSp2jM088f+omWxKu+s4DMPhWtjTsShgQdQCAURvmGADfVdto6QA
0W/wEec8nWmJhmIQ7bbLmSD4XfNsgNBdwRzUOwn8ih52cdhOyQv00WZjf3PKsd9rmZsU0q2JanW5
umbx1wKwNqnki4SxPwMiniN3KfxhYX3mNTLDjlWY7Hxxdmy4MFqkBNqEAhjdHA3QkgF/ZTnlI9m4
1hED5JFEHBghI2qEMiNK3s8gP4yLVwXVMUHBIUBtW6buWtjcL5kn0q2KjTWHFKSApBq2UT8fkQGw
aMnUopSdm9PkpjseK9IhXOYsFZEplzyl1Sks+5lpDJ8BtKeVt+QHGRRYO7vZp86cPfMGbnPvpNJx
vks3f7asRcKt8lu6fBhuyOCoUhk8eaIN9h17sJOlu1uw1F5mkVsrr4RS3MxDcv7vCzLJ+QTGx2XC
u+DduV+sABwEs8oxZe6VL0MmNANGmp5yjxTPgmUYkXkpqn12ew4odoSXWfimkz5ZV4JjYaC79Nx8
WvsyeEP5pR7RPh9ttofsTqJ/dC8cayy+jlWQEEVp9CtMQ376jjkCq0741tfVG2js6Ra3zlOJ/ohA
7IaMw7yilrb94k7Kb3uMpArW//3S7uxx35qLCnr5t741E3oVjf8K8qO2nefSpkHlBMz4d1kCcP1n
iOWlNN5GG2SYu9D8jWb4kBRxwva8Y+wF36PZvU/28j+yivBIgAdB3ObdhGuJkJU/n+FTAYSD60GE
KPo7dLczb/D0VKRWf9cz3CMcOxT+0P/HoaWDz5JHoDxbj0grzcvXe9E+RiHKDIwYzChu7gNrkLoa
Xistv6sEejUhJTtYQOQr56eZGU9dvuo39gK7sagClnDzj2VZj37jg9TIzn2Z8uZky9gwyB5Hpq5h
r7ajoKocIL2sa0ffWiI2x1jKo2EiNwamvYUWTg6V7rM15slhXSwMl6+wPoFg8NakSLPN5POd6XuM
hWhRcPO5zGyjcbR39oQQv24/Cmu+NCXBV4FjTeu6I3aqk8csZ9XKepaqDZiwnx10w2FOb1TgthvI
ZMZxMnBNsbumTElRrtYzJ2SefcxpclBjB73YR+3UkZvbVuaG7j7fG5DNFoz+H+aTn0aWn4LZTlaz
ySJ+KD2asTQ7tEb5mho/0BcJGPACsDRT8xxV8ugPSPLT4DKVfr4uWyyM6NotWO62UGLJY6weMsHO
yQYl0EQvoxuQPiuzBYRWfxi9SPYcowS+B/NJNemLTi16QL1sZyKuZ+anQLHJPW3LBB4ByrlKyJ9s
xm0hCWfdush/Wzs9UiTX4E8wuFLo4ISw241dl2c78v/arfWXUO0YcYu1bSoBEabbRX7zymnTbdtt
btQBsV9IDzWRm5t8BBybqmoH4uWajgNBbk131mRpVzABV2Pt/YBkEGvQjumGEBdNJz8/YQ6CoRdH
CAEB/kTFvS6cG2N2c60EKH2z8RjJLtSMmmieVWDoo+PIP/xg6FNIClmBDaH4KeYrjVswhOJUJtDo
RcTafsYYftXWcBtmAy/l2H0wkPuiWECbQPh41p4Tv9jCv0y48ruJt4q4uJXl1YcI3VvT0zE4k2/s
gqiWZwaskH0YeVBPPwgHIGGVU7L5atGsuMPOlBDRpSUAheOLl3kidmZXtXuhsU55RBHwo0clCNSP
DWRrbexoGlYAQjd1PaHidBBwzH4yryK3+pyr4nO04QKye+42Tnyz3eKhHfFLx4bIiVEh1t7Ni80g
yuaQOf3jNHjLvjd+j8bytRTRcLKL7KFzGr0HLA8Tz+AMtQWya9SlP02bYwMquw9PUv0aXXg0e9w8
Pd/CyC6ZlU75r6fSSI2WeDn0eEZ4nQ3F5j8MplcsJbsuJvnKi4CdIF3boCGpQe2Hz0RqlPuYMV81
SL1KtdiVld0/MG6IQV/w6LchT25CpdAt7hnqjHsACsUsDHeTgMZAD8Gi9mnK0UxKQlsb2sFVZeqv
6JBJBiZoNJeYyrVtKgNnkfswy2g7pOJvjKIJqXDEow/MQhnOq+P/64oFL9eG4Gcd78XBm6O8OiXb
wEIhkz7Qw7/ZwnkeiLSNAH2v2LYlSwjml0G/w+Z1eFb+Pyt0HiozukApESuqo3ZnV94pnlCH0d/K
Ff6MChKfV5hbiJyA2QCtsSvDGZJHz8bAt6R6Y80q1n0YLIiBxK6z/GxfLGDq2yWemOAZdqog89fM
QtaD6Z4HQjrXsas+OJODddAPnzSi8OlQsAzYFmMzIES6ND/CELaL3RE+62TRX7oyXlSnOBUyuebD
IUncTWOJe48tr89t9UZ2KFk6LxCQUHREz0Di0gEal9s5EpPaAX8NnKKcoVWUxclp6CmkiJrcVMLT
l4BcvimDk5Sm3Xc/oTNG88Ksu7DeSU0YOL2AJVXF3WF+kWfsyCtzQGjqzY/e9Oyl8tXrBtjGY47g
o6oOI9NdIoiiPVo2Dnk5DCs/qlE5lL/8Kaj207I61SWfrzAhJtu4veqCe7+1PoDNQ09xkLHOEIkK
vcTEOi4b3OyNYJ760IKMTgq6Nie/9c3iuB8J7yECfQ0qvdyWMZYb6vnVnDUfTC4C9vTpTaRkRPlA
uXOVMAuQ0CoVKkZHMwSvEeVEuntBhoWQEO2wXe+9dpT73p8+XEJbuiJBEmvdmcl8c/xfZTkRU1lN
C+GHhG2MsD3eJ33E7/oc/jYRf5pCJL+mT845z+6mFcaHkQf5pVXeqxLudQ76cyqZo6Ow2yx/FstG
1Uu5JMi3X9Nss+rDCDaioKTo2uENNncloiqbI2XV1EQIA4ZhTPLH9xKmDVjZ+7Fjl6vRyhrzY9bj
/SoKCVivBjaVlE+BeMvRz6+CYfYYglx4hoklz5gausNz1s7LYDY+tXB+iclRN9KCd1XFWp+X+114
O9IAsO5A9+OQ2F7siu2EivIl05O48WISj9hgYnb/OIKyBqV2JCLjuQo9SROmX1Kj/hBFfnQ7+9uP
1MA8CWVkzRVnMgrqwY8AlooxBuKy1sZTZ6fZzipxkI2TGUFw986iceSmM5uWgAYs1XFMvTLmJ2kk
Ym/F68JCeuQE+QfqrBQSYgB8PIArLG5ZwEdj2X2MQL/iBFu+oAWM1myFq/XgMG2Z/PDUdLo7+g0h
7ZF0TjFCiE1uh0igelmd/vvCD2BE8JaAIlyCd6J0ybIZqnMs0tsgLCC9BuZr+leShyq+uNaM3VyW
FXvHeKSQ74pdy4O1c+3wPGmyy8xG6RlDLn+bYpkHHQjxx0WJs9FEG5zaLKP0BNK7MT2UhlTyL2xy
noekq0+K6On/f5mWX+Yz31bl+1QtqTHuvUg9ZAhr1qWNfU1MNdMwdGnFEXHDhqH01jHRTVhY/06B
hQW/8OnHUn/6NwaTvQ3jZZFd0J9DKLokTDNbQX8LU59UpbM7P0fTD2KDetsmw0sUxCeBn6/KmZiO
iX6cXfOWMmaZJSlIhgI9ZZODxrQlc0gbt1a59W0UztWP6yu67IdZk5DsMnv1SE2qQvseyWY1pCQA
cvetKxQUK4J2Lt7wJ3bdawSK1G+bv12Y/ILrOAK8gnXlqo2XAGyYY9CJf6RsP5At8TwLDlLiQOk0
cYUpVmY2FgtgpcFTbxO7CEMG3fwRG3C7z+loAx5SV4gPHmk0N3zHeOSKKr2MbFN58CRTp+QN3MuM
fiu6I8/aS7tEnF8Z/LYR9L8kLY+UI/VuaONNAL/ADl06tvkqTNJdXfpkMSxbI8lzsXSITb8jPhM3
e7JJkYOPfPAM/K4FiNFtOjjfuPAfRwU81HzwoqTkdzIfdd2eWwPny0DpCHJEHkQfoKniwBFZuUa4
yd5+eFHKfBStggZWWkcVUkfhpvgU5XAQFasNqq4jWhbaGURro3gtRhTyHeUqo7R3yZ2JF+bYFjJa
faFnAhHCd5xa/4VY+N9mb+4buWcifR5dhnGErN0gQVJnN7wAlk2iViyyx3R+bfPxEZ5wRXfAGcpu
GPdI4xIAR8vusRK2AxicdqwAFrK4zCBf8B7zPwQSzP1aPKAL/QDzQEnGQMSma5IE3ig+Oe9iOyBT
cGw0uXcghgH76LD85jGzbjmon8AHCRxmzUtURX95NG9jCJSkCZ8QsLG/hGBUMvRiaPZKiPBPE1h3
M/JORQLyf2BvMgfVByaZZQ33VuYUsllzIvvodWBQufzHuTPdcjIogiQ65ZWLb2WZlGpYxAmceHu4
eGTHzAOEPg5nUb6pon+BifBjOuN9zvxNMbKLoKPjkexoAyydPc4ER6ZOyaYEJl/FsDULyWDhiCMg
Ykndukx9A1PU5Xz21KOREUnU+d+z4obzGAnE/ZIAqSuUc7BVkHRXJTKuTHTEXtQvgUaOlbanbAlw
M6X8Eo3/XSzQwpkcF4Qi3H7sBHJ7vHhm+EoftOnG5C1AYsXVRyCOHg8Mcy95MfMaGMtkuj0SVBSv
3YqxAyboaRHed8j3qhYAXqk+bd9/KvhnWLD/dsxqRNDodR7y99Njh2R2QaEPbD+n5h9hky7rP3g5
kSxOaarQsp+rAshmRH9luFh4a41o0NYzaVnG3X3vVfFvxDxQKzjTRnVxGQqUzXCheUYjuuYgfNBl
HF0qU+yygrPA19a8HUKL891tX3zVXHTY//Xs5JxwnNS2QrCAMcb0aErZ/0Hc42ctupeAJzDPqxdQ
zGyt7OSNWd9+GuWd2VGSUNxR4oIS2iYjov2pmV6iLovWcPfRdxlPaZ+elOAwbPkcSX8NaPFY24L4
fM61eKsb5y8QKzZ09sgCAk17aEIdH5PFTeSbxD+7XriDH+6u5vDTq1hWxr3F20gpFJQQlAQydYc9
S9qqoy95xdSUUe9vEirBCsVQnFBKAwpjaOzD/4Z54g9NusWDcEKXifpwqt4sTa+cqQ9AeFzL3BFe
z58iRi3gjAQbGlhg6oo8mXJuHyxoHhDED3XtXgdpw5yvG656yfgqUualxnDewjfgIJx2KcigsmO7
Ffk9HPeOqNWsfS/z8cFRFtqmvDw5Ph9qZf3oxvrtZ+YbkEQAUoknpuovzDKONt4sbU8rb+jvicpu
xTjDKDfvxtRfWPKuOo7FfUfRtkKkC/iExBna29d0xihim2vmvYgS4Mkqy97lgX9i+fs5TV+u3T7W
DXP3gtDWblQHHjlGi0B2GTOPWXqwwZLnvxkfmpbwO12XiCfpDIRtSA4jNGWI1aR+7GtEpX3zwNaf
5pyyFlFKK4217+loy8HNb8Il6tT+T9hU714vTv7Iq5qYVr8d6u4rzIoPGdTZpqufs5j1WeN9kRAI
TmoSsDmx4TSTxe6alsGW9AP28huPsf9ErBn3bH0cOv4BQi5MHoQJt7yxBsJ9wvnaoyUvjUaNIIb2
JQjBvSBzdQy++w4Ab8FHtmr2UTfjVdM8SFX41FdfpBexPg2RWS2GAPzet8gr2dAsHJeEKEbDR3Va
c6xwQ/ATyKPPwsICxwgc/SoZMgzw5dXkRNJG+pYE5lEOX0nXYBvh3/kel3z535HjJb9expkzpjwi
Zf01kfFoQaOnih7QinnXwuVkajXUAoM08Qy1GdAPy2qeXYDWBHuOCKqtQ205u9AxznWB1JjIrTtU
D5OCKzilpdqDOFzbHSJ1x3XPXYT2rPPsP0MUPnUOR4QXhHcjG7sHI0+vdYDksSi7hyyf3N1M8JLR
Nlcdds/S4CdlOPAd2/opi8xLJBgKYjd6aX33O+vyT+I40rX2/7Q57QoRrX9C82/pMjSQPnP1KlCI
ebkk02hCh4p+Hx8Sx5nZo9rOofZ0xWnMgw/2lR7JL1Dc9PQ3jEzj6PjyjVXEzQ7Q05N5SCxLMv4M
sfGQ+CmNfQ+TePB/vQn0bW6ZOK6UPBRh/jRZUbShrP7QIeKyyQz+TJ1ivBGhLrXHdht0V2hRFs2Y
/iA9E8cA7JZPWAByNQf+V0POLBM68lwnKbYs2wPYBVgFM/ycbQ96bDBJLIridt57Pl2DRPTK7gbl
O0Ut+mer7NfEWlNFerdknJ48kxxSS+OdV83KD0ETW7p6LHs+biWZ32WJ/VFlBiZI6+xZ1h8VcKuk
ok+PcS32DpULFoI/VhvA5kjljtG3sW2KED7I6LZreCbk3pvhNkiLwyBE9DtMcq+yTe3a+nMqreVI
e0vm+scc9IffFm943cxVLsx3l0d2M3XTo9dYZwKxzGfZ6x0PB8l145Mb9hbFdPYr4ohM1FEGh2Y8
GrXCylOiTZeW81Ksh6DGXrOEIg5AhGC4kj3nVDRWLlcaJy6F/mg0nH4eapDUgQ4bq38eGtp929ib
Bm8fdJJbXFo7h+AuTEbwPnor2gy1vrkd6kRjLJfY3v4sc6LXcokQykg8fmrpTo1QsTu3x/4abF2W
QQzSucO7nqtewmpaz9O2M2vjCeHUJhibF0QX6MWd8DL3oHMkt2oEJZ5pY9I8skp7YzZEtBReFCcw
Tm2KetRFVuyrN+08p073hYjCuqV966yLoN2FlkzO4cynHQfefEzMZ7f09kVkWe9tBgzYMA+2JT47
rMuHLCkWSEe8pvdA2ccmaSpG96ra8F88b2fOj01To/xhwm5uKzJ/O3d+84g58vBmXQbV0SbD31gZ
uNGa7DdMSuPSeGKrdec8Ba7/mE2uv06b1sdl/RM6WcGDi0uwdtaVXz6YU02uRkXnpeVVLcZDLv1r
guJnSCYSaEy1jhefg0Z/y+JQQTdKSvdIkp/sKDa77Lce218QDSfRdcEpkxY8+BhfWmMBBBv0gWH8
Q8lRX7v43nQ7vpjUxuT6zJxVmH3ek9nsztw2vPiLwZkUp343u9k7CbNd5uyN2GRharvQts1sl8Yt
c+vAdTjZnds8OuHimvSP4+LErLP+0icWEK0iIgeLhnjV2yi3CuNFkL2yx8j+kSNaZ4y+aZz2L6m9
32Vcobfku6ozyu2YtX0catYq8bwpQxR0TZjTrK7H2Lp5bHQGu+DttfxpLXJ3b0qCZMwbP1+DYIYE
PAyKG7LMPtEMxGvHcq+xmbCJs9HrW+rMe32TCQeE00kIK2XKPVFTM7InI96as8I2qQl1H/xBWfYd
4uFB5f/s25Z6GaJLgAcIRRj8CQ12iqF/yHwqi3exJuonNor9FA4/cSjPuZHpTdFY+dqZU8Rd9luA
ihyCXES9448UEuGBBvQ5UiQ6urXqN5l+6g0KRKvvUSuE5qFTwXaG7XOsbfqmdAKeGIdldQ4Zopk7
P6zpmwpxR7noPjmBQLqFvJfX9C2AicFmu1IXs6gr7O3JV66mHyfj46WAOJUmKV+0tRSvMxm+wN5x
rRnNxqx4/7tI/+ZuEzxbo14Uwl+9HRIModljIjChO+6pH3okXK5BIm0YRy7s6vqEKYhbJ52DrcQJ
+Cwe084muyrm+scS0eyYKb9lFv2B1Wsip0oCA9LYbQ95Go+XdAROaKJZAhLcc8i7RY/UwU9uPuIP
RgSLyDqmJd75Pd/rGDC/+x9757EcObKl6VeZBxiUQTiU2dgsGDqCDKogmcwNjCqhtXAATz+fI9vu
rczbXdV3MbteFK3IDIFAuB8/4hdiSDDpKO9Lmd/rQ3Dn+UZ3XH7MiXuxG0PfG1+xTVRrgQEA1YnA
JeEBm1mD2FngkTapNxq0clvUHhkPrVLL+5Ex/p5t0R6dOYfa4iEF5LkNS/nsMcE8ln11ye0Ab/IA
3ZPUu09Spn/pCANqyDxAwWgukB0i9UPv4FyD898nDGEOmkrc22n8bhnF9EThe5gltHcabNdjVvv3
QWyH+9llrzHsulj19JJZuXmdRY+GPVoErg5olFXQDAXh1jOXBPZBT8C495vc2bZoymxiWmYRk7ZT
CN6KI7UfdtWAgHepG9UNpEmdGh6FHgGk0El0E+hbap4GJ3nH3Ta80imHIGYPPq5pjN2yACeH0GLn
ViaKPFM+B1sQjrPf3kwoQetF2pwwc2hOyO+FSCSAb5Wt4Z3lUPuEsujgjW13Wv7kd96MbOMcg3GC
JrAeuon+HCQYmonjubFOgYK8ov352qXxdsKrc8eBhbNs1rmbVM3SJ4RkQY/PZBQ2kK7KJ95Wedkv
LY6udWdEt65916kBJ7mbSaNrh0fUFdr+DPCn6QavvvkQOGN7g1XZlS26klFHghO9Np38bHhzAUNR
3vjt0Svb29agbeghYrpqjIhCOUPTMrVeIuioZ5CCOm2U8hmN/5zOeHoBl4ZUYl+8wZJEvPHOoSGx
RugU5u0saXO7iM327XiAHDuffct6GSf7Nm396Sxy2hqVh9odQ1p0wUDNyACreKsE6IUH6LPtOynt
py1wlFfptToD5sHfDvLKaUBU1Uac7bxCfwkKnUZVk+zM0kGMqLquUETBsAQEIn4wDOr84RgEzDR0
2RWbzJIoQdams6+H6LaSXX1qavpso0g3uJ6tc6tnqFRVz3jemvC+UfgBdrquASwhDKbd4eH8ZFcD
tLmSPllaCHV8JDO0eDd9hV78WjladR/h1nFAW+wViCP+geHOqSbGRuS3Mi68XTxqt+B7ceWyioeG
fppfFdUhwrehDCj7ZiyQ4jpxV3NiTUDlmmyExMCf5mmv4TRJqxLMca40yscS1pNflQn8v+rFaWRO
RYF2UJK/isZ9j0PEVfqpOBjmPN1Y8bwRJSb3k2FBrQrq7VAwHCid+By2ernzu4BKnGa2Tlz4xomB
NHOD86mOtOY3dwRB3q1ao7PQYeVpTa0/mrVx41TuR1Vr3XNRA2IA/3ALyoZiW6zqwsHqNyq7fZU1
4gbmNOUfWszP4HqzE+ZG0Qq/+Gpju5kNhAfFtZbaniyc3W6hvuhITz9YHrqaFuanKz0317glsh+c
6ImSiWFnhLlGGFj7rMuR1Zrpit+1MO/XTWB7txpmDJwQaPvGQsBkj08Yyb/7QvZ30ciMXnf3DQbF
DM3ij5b0g6McWn2CHaDjy/TkqqFiEmFqElAGV5p8TA0gHJQvsKT88UYG3RMnHISgxBTbeAw3OGF9
cejpL23waPTs2QLi9rbwGaq4Zol16Qhnwkd2FkkL9BMa/QMoU3NPIQQVa/JP7coEeoyZQ6ek27CN
mREZnf3+GVOW+tFGBQLaajyvTfNkUKg+DQAnVO8UT1ylW5nXd1qb0KTpJdjQQh5CTVO2IaCgehT/
MZm6ai3RrsoqHbduA+wgjeVTjESC51hgbXG1O7fiq0EI+KP0zH2LHQJGYAWIi+ka61gyMeaE8EiR
nJJrhQHdTk1zrOeIbeXq5KTdgkO3h9ccHTZvDkaIvozjQhxU2LQjPCUYVhrg4y3DwHAzRL150w+e
tzfSAaAFfk8zco3f7ZiGmG/HO6OnhdEm0RohFKA0HUHRm8NT2iChraPDy5CCchU602wb91WEzCwa
NN9bb5eZnX+ftskZFUP1NdB8QFfl3MajcqWh1+NNNsYtznzBVhhVCQ49qCcHrTChbUZQE7MHY+rM
61n9aDuAcx6WVTs3uRgmGoi0N9aa2+RbznY025h+iQgLvyoEJizBeQ19rLqAtAREgzb0aCBTRL/a
SGBID+POnF0K9p6OUVpbnxKB3SsrZ0bvgxdras9Z+7aJnUfrPpgj3S1wzqd4QjqgCIxpY+ZA9uqx
PAS6fHad7rpNyBfwsVCpaGMgcJneaGXnX5kmkAyEO4xV3kHoKfrWPIRddTSzwV25MtEAQl5ZombJ
T1Ow1XVUCmZ/xurFrdCFsCkG6nGXgG+8RRb/LDXOjtLpgzt0LNK95XVo3Mhmh9IZgCTNEVec2nLD
nBjfea1FdrZGHrxDj5geq+Ip6hBZ0NMATJ+8+hLWeAEO4MrMcVBBdAM9UcbAuxI/z9EV5TFXTsfx
YJxqGzUZCXdfG+aE8g4MyVAFMGvm/lUOmfGIAME97yofA7jsa9AbNMU4s9eKtmgF9MmgbCtVASjF
sMvMIGDOSQKJVZphJQyrBwl6WdQnuJavsYxayGTpj6JB1kKg6nQ1YnGyYdi/daxGBx4zE3mBHXd1
f91q4tDK6QfcHX8lponhs+EcO0GEjmt7JzS6vUbS0jqiDwTq2Tm06SSglyjPtW4+iZTxpwRPtHPR
Y1gHeKlLuMRrvAeeUSy29lM49vd9W+H8YurBwZVkqFiF0+crNdLcSPt0EKvcYPM1QuoZvKNWKjIg
NkJzmP6ggOFssB37WrZIUeCgjBtsbr/m3WNgo8DpWymNhqD6chiI7vHTs24zOX+4sHmAGgLXnSVa
RL2nfbrMlvB9J/FMA6Wh3sXHuge2L0hqTvT/h+Pc2W+RhV7s2INT18ZBdaJa0PaMopzyYOWFve3G
wFy3XXyhX0Bc8sIjmVyw8iR3zze5aX2MJpDtl599On8Pp2g7hD5qRsBe9KnCN73u7tmhAPDREatf
W80xdhP47HXSG3T567Y5auqHCGd6/MvvTZ2iYGy5xWM7e8jIxwUplJ1DTOVH6HbMQG0ddLE51Wea
SNGt1Js9hmfD0SO9OHZdfk0uQLALeBUtO4zT9YwBGCZtfsA4iHJ+6kINekjlbH0A0LRrU4tuDfAJ
9HNd0uA8xmHXs5PvwBYA4sPTSUFxMu/PV0W16UE0nRwm4pjW3VujwrWWqOHnzMf1MRVH8sBTU5AZ
mXP2OXvQR+axfhkaEH+0THDrsjWqVe+rBM0+FAbgWKxAHUuM+OBG0TbUjiMo+lWiIXoqQ0XG8cdi
DWk5gwlevCFHnNwLvb6hF3wNuUOt1LynpOSkiXqabAO+hnWEjKxEYJwWhy+esfPcZiggGQmAdRyn
mRzRZ6gaLgDl/MqP9PWMMJDp5fmpjlDwMvsI/7dO7sDxrmlAMpuYvC8kiY4pwwrcqKxT6NHA9+J0
0/a0KmNg7Ku5SRggZ+7r4PaQy/T8R1MFX5BfsWEpmMORyz11ReOyEysscjmdNrUZ7ITeKflEZD9a
RCPKhIFdGg7HBqTJFbko4/IoJQmLZvzhcBBnWIdMf9fduADFNzLV52NnoiOe6qiqoBiwnfSOEbg5
P2uagS7XCCKxzqEaDgOaa7PpZ1cN6Qf0gR4w1H1nAfmc4AGC8uoZt1lgZjgxhynSD7rBITpLECtN
9YRpjXb0WiDQiEnGoFCYYcaf0/SZoeG9xmmXtncar5sst7dgaA5F0l0VhSx2hUqBNQGsoGux7rOd
EJTDSy97/zQ9QEjR74LG8O7qRP/I8iaC2Cs2FmIkp6RBSHrO4wtSbg6MTDRrZOlElzGiDmin9gwL
DYOM8TodCn8fNmF5Sd0GGJY9ADePbEb6xLXH2oqjx1gAtp5MqCBJ6KAD7Ua3Tjls4nb0dugPxtD7
kbq1v9d6fpdm1m0JOnXFNGg7ZuZJl9b0OCq7Bzidjyak+wsQyLUj2/i6NouNL8oGWImxruYEmiBC
stcYjRTUZiDH6PrQ8Yz3jEc5u/xpAqnVRztmtUcd1HcpG+PYms1XSKhcpwLt0RGg5zyiPEWf3dha
Ho3YDgAHJLEYkdNRh9WPNbylhdW+A6l2NeRxvkHpNH/qhuTZDCPExXTX20516z4jOIdGt3ijN9BA
eQUbgRcg9aWLSgYdga6qXuwfcR+nDJRIybsaK0nqfx1TuIOs/fldmN74ETRwwoMIXqJHv3BrWFBC
0DcgXcbpoqZLvEUWatoaWLRf9Zx3a93bI+4dgBhwVhjKzte4eL2AhGOiDuKU8oIkxKqCs5Pa+imZ
og9c797qPsluPBp261RW8K5psjfEgza/+FEoHqDZaKfIAXo/6mF6mVpZAtuEtZRycrWZ5T6ZnoT5
XMZbs5++tQ7OnUGF4SRizFu3M+WD01n7QnfGbY9o7Zpk2boEVcjMTCC6opD/PWo5KFLRtQBFiRJM
uiPgJueGlgdTimA9RzYBx+HAH3BpwO0SlQj7xQrFs2PgvjZO8V0dVRcsydKX0Myn/ajS78CCnKyn
xZ5Ay5BftI+RnT+M6JI0oOV2k3AQMbZ6cjc/P2TRcJvLxDlkTtSsZt3TzohDog+AZIMof1hUB9Qx
lFBCoL4Uj5JpTkbRKxbKruVCikinJ1H04y1S1uY2MvNby6g13O4YlCBw465z7FYSIK2g9+RNpeFO
K0DFNzOaQKDfx5tCeQNM0BhsKhCMqfpPWY3zPhkjF1Kwa66B3Y4AdxGsR10ET5d0sL6hVXlMBv9e
CsSLB50BXZ6k33T/PWg6bT9ajHf8vho2lUWt3AgbhYnKMk7G9ApKHvl4AC0rfFW4AvsQyKR8THNW
IdoKhgOUXQhQdW5FGy8tSUyMCZ/ALktuYaT1SOlRtwOmALiDivUevZThPITGioKE00WvbhDIB+fp
onJjVtJ4txL9nmR+fmrHQEl0RBuz7ttN7PvTt8hpH8qegb7Rd8gCY4CO9oaOn55hl9vG1eWTF9hI
P2r1psduZuMxymbOM3xaHKIgt8bbNkT52vCzBp/kHeIaELMZHD5MlsXXhebaMTAGZxM0jcmW66y7
PBB0IbxuvgkThKa06ilNYvnl1cD/rDwznmXTIqtkjtUttLtpj1IA7ejWhtAcdC5e9RDEaAOUbwmK
Ujk4T3zkx+8ljVGc5PQ1juU+hdJY3JadGHbTEDonUc75cTBDXE7Lcri2vOuM5Ogoc3TQk1lO32Gu
HI00bp46IMVXXiXtU2u5zs52S+gTvay3do2cdx+Zgnq4HS9gBXBJZrSO2R88OFptNF0Qrr5D+plZ
sjSdQ+U8SgfLa2Bv8a5qOjJtDZn1VLo3bYo4GrA9i+OjHy5tjneky3n06qbtaz1nz65uhU+1qF5b
su1HzPkYvbLfTPz6IIGH/RvefGxb8daMJdMJTo1j4IjxMfC1b1AcossigPs/QsF/IxRsINv7XwsF
X8G1kG/F25/FgdUzfooDm/4flmMItNxcROR/Oo/99CIz/D9832Wc4rhQ8x0S2X+IA2uGi0+ZZ5qe
a9MNtB2l2EsvTJmSaabzB85YuuU7wmTz+J74d9SBLXVpf/Lc8gwbxigCbJYpXCo7zMl+FQduNVf2
SU+tmra4QyFfJeceiJBbNa+6NViMrvMJsqEHatxzvbuhG0S0RskhMtZYaEFAxF1ATyGQ04o62D2Y
oXWZMPA4kYVINp0MUJio+9JIn2gCCnGqtMAa9sCKG/NUpFH+Y8qGJnoxRmwessjtLnqbxQgTWbDG
VmAtW4NeYTtc0JW13Zu89TDN9TjJPOVmNsdMaQtqcunZ+Xgy2wIXLhNNpGYrPPQUtnJQqJtEojgI
mTFycR+3wW8iQ4OhImYCbrEBEY3GnucTV6hs/AGgv5nmI+qiKfqvblgPn4PZ5x89ucO3BjApMicp
uMFVXCI79s3ypr68DUoB5XYG2MaE0Ra4N8VFk34CZ55A9qMZBQ3DAtZAjZEioJsyuYL1IBGB28AB
I10ZkhDsYE+b/tGMMZ4BDqfbLpCRGvB30SaADrnT3rNE0VS+lLrfXtsmumFXqDZGAHFAZ2ItUuHr
dIUWbPHqD3ENyynB4XItK27jCWZSXH2nL+Nmb3GXt9k1LfyweqNlm7XHOpi84suuKwc9G8vra4gj
vH49Pae+nGBs0daeskvhUQwfxigLIXbAHQDxV/joaWytvk6Gra6FprirDCGNV9JvhRHAEZhZXhHW
0baQthHt87mox/0kwUfcBprV0OFL56LrnvEaKj90NIn4qnqHkQwCZh4tELuOnhFEQAIFpw9mERXY
N4ay9CvxPGpkvwZwIPk28UIxbtKuSMNdb9OtwB07hAkr0MtFajp8CVvhfGrunH/NTIcScjU8Hjd8
4BLRlaFtsXan2Yu1qW26Z1OAlVvJXILZcEWBBKVnJhOqlm1N0VoJt7oIG83kGwenDT6gC/WJeX3d
0XxHmK0HKSQ6b0sW7F/0cJj8b2NtDALFaJTrcAPVyuklh8EERGoEfAnrBnNpsaK494yVTEa09Fwz
8oYd5XyUH3vLsb3nuBmCAYGPIstPaWhH3wq9i90Pqx3s6Ii1WpEop9t5RPm6RoV5zAGX9lIJQjBT
HItZEV20NNgXuWyqH2RycUIn0YKdafp4KR2slHHFurAn+wl3ZmAj5SjqN7x52lfDmtGGnntEPpKV
3XWd/knyX2W7aRpbmI7t0DS4VhDG9lPWjy2WwW2b7xKwtfTgmx7h1FVddbLfoZUaWLvJGYQNwy3s
BjxRp0I+OnPSZ3vmm058gl5flXvPTVylOIqxWodHSQCfBpiiNx96P4iG7yIjcB10q6IQlHRX7XWW
lO2nPyAL9pHbYEjuXFTbK9QFmiJP7vEMqZtTMA0AyTiwq/lVa3INuIEdTx7yXj1KBps5EKkEK8VA
+1Vn4gluPMkjHKSuRKjl2j2mPFFynHBLvRcGoq77OYd+Qq4g82OCGnV01UEBM9eAUmCKsu8x/psY
2SM80IVehfiNmXtgNM3JxSy5JEXcAsiiPLMS3Mo2PhIGwRHJK1BGGBJCL6cFUVWbFBxx+VjrOsoY
kdUMj8h1ltodKR6NOsD18NjbNM7brRPoTJxjxxMvTutEFEQodQQ72ZpqzN9H2EpIjw27YRTuDkDH
MQZHunrKoz1zwSC/Ea7XQHGZSwC7aBKW8NH93pvf2m6qcMEmGRpq1KDhT5FUNxasGcqeca40b0L8
FaaDsTH8ae5QGo8B/Tgr4fdT82CkUIieijjTmuumk7Lbxmj/8AmMpvmGedjMOF6a8FcRpIoh1Ggp
u8H265JechUi7UHjug83DZQxpcniaQ8Z7tCPmQanFO+PyYlX4RSnEX1/C80eaThVfhO1DTJy9H5H
5KjroaHXhRjJdVA29oveGuKii7ACABbQSc3MsPaPhuE1IFRFgTzKFNPKXOceXR4QxinG9yLT0Ier
U0Lrnu9RuFtXt2Ps+Fpm7dnOQgTa3fTSJXC3CJsXO1ki0HgjZzwqNk5dy3T1/yUn232V57f8q/0/
Ktn7wNwP3FHU/d9ff21//h5+leu37u2XXzZFhwbVff/VTA9fKLjwVF7oPx753/3H//W1vMrfZFu2
/lfZFq53ZfPV/jnZUk/4D+NX8Qc6mATnXxItYf1BJuU7vu1aKCc6+j9dGDQcGoibhukL9F9/Wi38
I9EyzD84Yh2HQwM9FB0pjX8n0SKd+i3RshwLowdBmxJejG85yqXh4+0hLsIWr9n/jRw6W0pDxBW3
0HjF4BXbGQizWXOkpN9Us382TBjsDSAkMGKMBKo5PRl68OpHiq0GO2zsQGaDdHm3aRlmOoL7Q+Zf
Zo9x3myH2KghRG1MH72P2pFW+cjtzjCwshTkobIGmjEkYMS7RlyjpYnPj2x6ji0o9HGA/wK8k3uC
70no3ruD1hRJm80oLCRIuCkXZpbpe6rD6ImREFlVo/4SInsQYaVK0tggRt7NVB72TQfPi+0I2kr9
dTTdg3rmEG9T8OkbKOpwRdU/d9qp9KNTrpDJZc5LjiZsxg4BX1qB49ZMJLB2zdGAOZGXpbCzK8ii
ict5YI7DKvHyd/qK59atgaMzSo1r+lbjBPvYOTiZe1YPwMIL4i5/9IyuA6jJZxkdVGbEnN60I4CX
5QOZlgjBPLzOHq87evawim3q19FzP9WLLK+eZ8OXKVCGSUKQ84FRY2cF2zqduPBEVDdl3t6NYfbu
uDXwUNwQANpheJdrFzenGRT3cOUnOm56Er37c/XpO8ljHcXvLYJfCHlgfTbaPZx5I3pPBtVUSt1D
68lbu0MAfAzfUajE7MjEh5BxrnuVYMVFcxnYjlY9WB4iM0B2hpXIdS6ObppUn7K3ffzSREOWxEWV
cvxGH2BExtm/9An4jKhicj30uDUGfClaOGyQD0lBw832qQaydLNY/GbM3jdVLo8uLcWVw0TQklvR
rrXRspD1YC2D1H9f3qKW4a1s9EuilglwxGtPj5DkhYHDW2o9HSrD2QweS1mOhsqinS/Pd3e5g8lt
hA4u9kzvdbtOlOShbx3zBOhoGIKaQE32yoDBXqh1wgQcxgEuynVlvyArBSOdG5t79jnS4vdArTr1
rz6niBnC4KhCnvTzmTMLX2qQhJjULDes96ubMOTbYpNBJGgAvwxtehnEOa0YSFDsaPSLKuQA0+Hd
6TB5lXSPEOpAjU1xpAa1HJnXIkT8Dc1P1phfryu4JzQnMMXru+3ywsvtFo31I5M3jCKv/YovBMkg
9pf6RCmtH6Cqxa0ubper1ZSm/OxAf/aN7fKQgGRXNDHuwUF7oUPV/Y31srJW/qf1MvWSYwsbvq1u
uo6nuy422H+OTq6DABdZsX01KHHRIHcOJjyjK6l5l+X9/xS0736+7p+9qX8vOpd3c6g3Pccw6DT/
FgsNbEas1sjsK2NSIAj2TXjKUpOmLeq1WK7daIN7UYvmr99WGd38y4f809v+ZoQDxLNtIcPxIT2s
bGTyHgcFUnDs9r+5mwZuQP/6Tlhwm47Nf8hs/Xo7ZV6kOGCR6JsWkWhAtMeO2djBZQJ9uAJD2G1o
+723PttACnHOQ5TaRHopQv/w15/ZUMbiv39oWhC2De4PEIuuLvVP546s4K8YgqlzDEdoQHUBCZmj
PxC21fUYEV83iee1gaV3lh4GNfQKxYu6OhwN9yRD4EYgOrbjcw5W/+9uFIf1X17dbzcKfoAWjjrr
DoUygI3aLYpSbFJ1lNWJfQBXeAnVKQY7lIp4LP/u/a3/7AJc4dksRByXPPu32+PPbmXp0QT4B1hk
28BmH1L0AUdGLetAbdNERRe+zE803dDz8a+xF/psNUnISgg1kxd5GFZYP6zCg0KtlrD/CqGHEJU8
0tpBRNC7xJQu8BAwl9DBwWaUUBwPHCSj9orQDU3VdL7W6cdbnJSFOibUKZ+Q0sq+umUIBq6+Z/CO
1j4CPFxdXvc4V5QnZSlZuBl6gy7ifvqwgSTOFx3Ku+VIMXzcC3W1xdRRYyQe0FL5CgcVzaeYIDpD
yLtqQ2gKvbgVRVusfR+RLqKoVPdA/U+fvnWi+R6rj5qow4459dmIpq2XGW+VYHDPNTXVV2Y4D3nW
74YY3I+rDqt0HC6znd1mwrnU4xfIzApdNA4GirfNlJfbFGKFjthLkmvnhO1BtbXxTeN5somsy9Ez
u+m8nWZ+TZdbZp983fmIYDkHaJb+fBu1iJeMSgvJWcKyBiGC0bfKOVy1cCN166XtXRzQNYJj2G+H
fUdo+Zne2AD9CvNFNjaMJD7vcpYssT32+ZaKVj0b0gIuXaufz+IMcerH5XF/vVNNQwXZ37Yqm5RA
DH3Dd2jG/bpVgcmiMm6jdrJkgj3ymACBwvvZI/2qUjQXEqvGcpVLqnTv4HjJuyvde4C232p1cqlb
Ec/zV9BqO3diwaibwAz2jvbF42Q5836ISS4bh69+2fu3oMm+tTaWJ34Kn6sfcMbxtY3jYpczxe8d
FHt4btzpTs/Pgqdq6rarp6rEU+YT/gzVvoxjVP+Mc8gwdlUqzneBw3CeQITiWx3y7J1aEChVDsJ9
YEN1NWvLtsfvvuKl1yEyoNl7pu62euXeZWIo2upOJwMaOX6WjLGpOSvjQC39lkUYDt59XmTfcGNm
9UnyoDLTHzKaXITAGEoYn3AaEXaKom8SzGJkkO3w7Xoq7Glh/V0r7W1joNjeNJdlrdvVlxRY+Nhp
tJO697DkJKjgY8HgPGQm+wS9Ej6e718m3b7o6itRWUZjsTrRKrMREDfxEFdv73N4QUtQhn2YjgL5
FKE65aweXLrajDg9vqtoga7a2nc6rHg5BaycnGPiq9XkR4UvOk4RfINVw23ppfe9rUGtqF+qhNCS
D+OlaKLj8hdEpBPW5s6rjdNQQZBIXfNdRR0jJdNSGWXqh58j9IhY196s+Vvs+Y9FwYbjMZqqUm3G
bM7UHoo8u9IEWvSlj0Bl4aiFTzJ2lVe8ZzMI4pIf3RZwqiiE59WSxfgmbTJ7/NbZRMRlm5Ymzlcu
2RccvLuwC3G6qZN3oQJFqmIbuhT86KIrmlCACFR4HWOgUVGHuk03UU3gLbTUKKpMaIFIrbD+2IS6
8eVYGt8Mx3XVOpdlZ8fWiHINdK1I4iMLEJAa9L3D4nnlZ8kz2JzHxo3emaqQPQN1q8uclJhfcjBZ
dfkmDQqi5T4AcCmm9GZJaIeEkMp8fqU5CZRkw4UZxaxliQjLnv+fmcrfVflUx//1TGX1VmnPaKr8
UubzjJ9lvmaafziOw2xE+LrP//j/cFzUTPsPy/Y9/slx7KUT8I+pCkMVynnD10k4TRui1z9mKob4
w8M4V6mekpGCPP+3DBdN49eUwqbl4zFLYZahC9g3YO5+DeOFwFcuMaggPX/UEDO5qhBT38q+9VbQ
i6KKtpqJMJnZf/Ps8AdKX+gu9fWhGEuMy4yJEKDdm0HDsh+IqIWqjiaU5rtuNGketCuUjr+7SDhc
mSC1jqXV7WRa3YNAeBY++mSdqo+WM8MjQNFKXNFqXBmQUT2FRbdiJbOqEbZaJZPeXZex/lajBrol
FlBdFcmnLE/SVDwIB9AkgvgrmPfhleMaJ3UEovg+rMy52Itqph9eQVfwShTQ3dc4KE8w9cltkULd
UJXul/yepsxRCpzPVXyf6uBTs1s63VDDTG+A5jeL5tDYSFn5OnnDcoKkeQ86gBhpZTnFF1dBb6Ak
ZpWyfSo9BSCeVDzZWJk27pdOQ+UUhybSb6F1XdTxqM6OpdEwdtUNDaJtmRNdlxBbUW4lxhusk12h
QpsKlgmxcZh4pD/cJeowapVMNB419BJnGJGEURXvl6NkNAmsP+ujZo+KJDpEM8W7sIcn2FWbzsHT
rSXQL+EZvTRkrOHxohsAKYvKY4n3BuUggpDexlIG4333fSn91Rurh3DN5F/DE8yJTTGqq+HGL2+r
GgNF5T6PTbhpp2ypmSlBKCoqBNrUu/bqfF2urq5tMiXe9Vx+1qG1N9TjUDeZt3HHX8OJm9wDxjXd
frpajibVanBJhNXFqFdHuo5qWt3qweb/gtq7KWztyTXgrcTpO2n6qWkDOA1whHs4yzXhlUNflTRi
JhEwyAbnkRYTizMz8xXjO3ogQfgUtb7qK75js+evwKEhZxP5CPUQmkvQbKg2EcYzTiEAHitAETau
6eI59/2duhOW5x+QJuXst5otnsLA1fFNWoWCA6OBnqy53n6y5tPcFK/TzEmrwvyfItLdv5aw6JT/
kq2xzT3SNMEE1TAstc1/m5za2RiCH7Z+hNWHA48SIShuvm7GCRvUPdgfuJDi58ziECr9MPv0fcwn
tLCG+0nQ5Vi2oFJzJPn/2dqzcl7AmcN1mnT4emXvHm0sZ0TuVO94haV0VFsoT8g3qvw1FSzo5Q/q
eDOQKPY1rPBYpT8bYirzVXvIiH1I4PJ+WY6Z6jr4ifdUwu+r0Xf52QosUdqCTn5YMjyVty1RhBkY
1O8UNC+rb/l4vnuOKnZpOLovJbILP7eK6l8t30tGwiRp+flBewdG9UrXdFweKD7mEawrRU0aVN9x
CAy3g23vvdnYqwsspX32FIWnsU+T4CZoDj0ntQ6XZaxeuVJXCoptlcfWXvfD9+UPakcuT1gqmSVD
W3bL8rmA1J3DSLuIW2q0n1tD1UtWFmwKlUOofZYa9qGe7OuuSdcIgVAosWXUJS3LvR60jXqLrgm3
s2sdELxCSNKW7CL1KqpGVi+iwboeSBTkbH9p6VZ9AdQZuknBU6h0WKLH7ho1213tZE8aj7Ed3GrJ
dwH+6ipR36JapKr8WB7PUNy6Uq+yJFhGWYObE9eRG1zKPL5z8YlQRdjSI/rrNW3/2gValjRDfGoP
8EwC+OlvSzqsLbL0qfphZiZ+bij+hdJ1SbC59+rq5g9nRLorMfEGLuw3B17xUolg73GJSQsJ0+Ma
26viZ3mpVe7FIftiQn2ZOcCWkI1X8XkwJzpl6mYcIkd7Uz3iMEX7A951qpKzZY0uVbJoxElx9MLe
OceqZV1b/iUfbMzh6NU6lnvL/kC5TwbXGnO51VKOVvnDFHvnHN4z4Hb/BAqDETqYAr3p+YtKOJf7
vLQK1eL667to/NpmWu6ibyAE51vEBwuAxa/nf1eGelmJ8MdS7SQRVO98hAKlap+lTu+ALSB/AY6P
QmApdJcfosnvNBvZ507d70ly4v3Nhak3/md9qS7MNxyT7hrwdqBbvzf5OpRRWwPhlAY1p4JqZVZ7
LaPLOg7esuqXDsMc06JiIMugUHVpl2tTy7xL2aVh+ukWAGnZ0n9zcdha/8vVkXsxZ8HAEHd7Qy3O
PzWqEP2xZF5VX4EfncMERd5E5eY1R62qdJdi1DTmmzhytovmemCSzKiQWY90bXTEn1BbYXUSIZeV
qaoOkG8ciKrBZ1QRoJPmnohAf1NYh8JmRWR0jfuMpwPj3Vto3iytiw6C8JK5FHX+zsZlWjNd920E
qQxM2FIN6Zn01jhK/DAa3Ar7/q2Os3OGiZnNcqxc1JYb1dkfBD/c4GGpSIQgpwuyZJ80VJ9K3VxP
PAS3tTe1udoq/m5FwB1U1wLkH5bLaitoKFtZlGZLFhhhCtci+6rym0bnpZ3JOSwrJWe4m6ErNMzq
e1PZHXCFd9CoHtg6jsbI7wCGDNlu2Vstu1JFZVtSMfG9ooZLtarKfZlQ5S19r8yd4jVzWGetkoEy
IMSrwGhPqB5Yo3tunfbF8hJiXMiJkgDaY2wFeBBVrY16oOb0n52X3Sz9rCXtijT7I8fddHktVC02
ZorD7wT7tcH1RD2nMii8iupFJukF8DIjcN46lAExlByixZwIsR/CRiY/MqjMV0vi46tGLsEx83ol
jnFeZjrq06lov3TvOj1+GKRcmbn2vHy2Jbdb2nfqDZYcUMWlShu1zdBK9B36B62yj15AUBuayl9V
M8SMCjEN9fZLYd11MMWhMZ9w/CI3VclloBVHnG3fKiCYeMYBKdDUyZ9bJz+0gOs42v9j70yW40ay
bfsvb44yNI5u8CbRIToyKJKiSE1gEpVE33fu+Pq7ANWzl1JdS9md30laqURJEWjcj5+z99p7i8F3
6JXJZtQyf4dx/35t+HeDgwJEA3eI1eRETioRIDwTY1p9seYmAkNNzZ0tA4a6gKZKAhaRJMx6lqpH
Gd8JQXmaEnKFVWw+rIfdtduxlNM29Jwm40+v844/vLPL7PTXFcXXkahxmUFrMfJcf/9v76wBnyaO
5w64Vr0gTncxnCltASdIi+dlqsSzH5VMJMMcsIOP3gNuu+uYXycowxcPfi+qXI2DtW/uSziCxMJP
RwRrQWW6pI3z/GMz83aktkBfU/6elRx/NOIrCMfEWWEk36esGhuGwtdQOS9J2Z0LRNXbhKiEIYPl
Vdj5h60nH71LK5QAjYLgGhpTOCVRlQ1UnUWGA0qrqE7tN8WyUNm6E1h6ddV06zMepJsfajmCsxjh
pU2qF+tzU+CQKzDotRUO5CzGOJUQxFCnSXvU6+QDJPiOEIRxl1rDvpIg60biyIiL7O9VpiOuh5nt
emiJgBnhYsn9nJSA9MONETKU3WfLrZPAqqr3Ar/9ro+zjykuMUeSWVDN+DDso1+n73OPf2f9W1SX
fThZaKMUeZrcNy/ES43XfzeWID5dq/f3JAeSrZ6aL5IfLf0x3lvNFAg5PhZGVCDzqoO+a5JNXGNL
mIhpN+xcP+bwkErVj3fO0B3+8OBYS1//l63IN8xFx8hAwrMNBiW/LvZeHtfVqA/fE2e+ulhtNwiq
4Bh5BATOvqzf7Kzxr7ZKUcaPCsVT/ChR+ByKCJO0Z7BZjUtHSn8DjfoU5dJlSQJ/oyRDPDaYkzCC
on0PXRbpDujKntUW+iChDjaH7QglMKkPwtw3oQ0mg8lfbhrAYprx3JTVX25hkqgAFgIwEmqkPULq
YkNhQvjr5F9ww37uHPNLZPOScpe9XZOUb3N3qbMGz3cGY6XC67lFH/NpxJ20m4uaV6EcqksO9WJb
6dF9PfE04g3RfEjcqPnPMQztLd4yC7g/aJJZi40TiC2wgXv54RdNElAZ8F2MrNsDWVm7+6Q7l1Cr
oju7I0ioy0biRCSntRFCrSp4vKLJiDjkFZ81Msk3JSeR9XlZn4uYr7K31XCLdbb5/Cke8o/l6eg7
67uuP3YtYmSt4i3hzAIJS8K+I7PnsD5AS3ysI3e20v/Sq/nDyhRc06rFU4RNz48Im/NH/FshqGNo
kHfsyoQ6V/GH59SYL6oRUGwaMsOowDPOSDeJXtkirLlvVDsgSOINE77/oJbLFmfJm2UTyVG2HBiF
Lh+NhMseKTyZklxL+VeoMXPBJOjtepeM3j88p/9RkyyqVtteOka2bSFz/fUxHWWWN2Exv8fLUbn0
vtfWSP9lGZEuNe+6GaxHddPAG8cp7a6pRzKoDx2rygRZJrW1hz98pGUg9dubQ1QCimKkJJZOj+nX
j+SUM/TXVL4by1kfxQLbEbdfWYqIOTNI0PUtJa1NyQTHmF4SRfhyHl16v//8ScR/8w77HItN07eF
Q9dt2Rz+tvhzuX2F4PF9rYU4g8+O/hxi/9nUnkwoivq33qleC716q5SOV4gcN+KTjK2uR0zUlnAy
VtKXzpXvEPUDhC/gSvxityzZmj9s3QRcRtQ/ygTThjLLL72VHH4++ZORb9GMfeRMao7zUopxtEJv
ZtLaIpuZEVtuwh7nAbJ4ZMAgOjsFBHld7dLlWbHbhS+Vz5+7P5Sx3n8+MaaBZlvXbQeNj279VsW2
jiNTITGA4KsfxyI9Ym3hWNOSgTKWYG4NoqxoCRgDXbOcdzD2syCh5b3vXBIiDOFbJ6vGnaCRgbde
sRYpx0UVyUGz2AVdYc6cciQkNOSSQS+B89Yx3mnaX/qGTMWHKMPOa/X4obq5e/PG8T6cxUBB7xJX
3Dsfy3VTkUDnIcz7yfebY2kCW9E9WOhJtLRlEpI1J510KCsmO7QP871R3a8LmNvAokrq+qnV2owY
J+QoMyUI4WYvoYJBqGv8qabixa98JKcIxXEpHdy0pvendSjgchYyP0EyopHRUXdfQglZfUPW453M
8MwWtUJhAUNmS2c0QRhSaHsTmYBIx+dJyIf1FSe3JgnWe1oObOeC9UDKhpyjsNnaRSTgObCgTMtT
888PvOH+Z7lDCBA31mRZMGgy/9bZTWybbUp538inoHRYtvAW9i3vabhdq40+4l9eyo2BUpOABH7V
pM95PfaHvtG5NHh2NlMNmCzriI7ywHyalUFAgnosPB4GFO0FRmeWSWP5z/oXsGDSzdWSnSWXfWQp
nHQt/ZLVsROkuwgr1LES/mM2Q8UFMo8vkPvvzc0TkkiXx4tQbHtgT4dOTOZUnOFHt9773maY3bv5
1jDSm2lACk5qgXQX6743AO6vScGGIES6USS8UyzKQxsPzaE3puOMs/3QhiERV8urJHOYm6XM2MMs
mEIOW5/doCktzBKSUvLsTTh/NRNkuOqSYtNilEqJH90l/rUvCg9aIst2Dhn+SI/3W+xgeNYl4FzX
hd61XA85Oj/mwqfVgNFs/UE/bYz7Opu+ofQnDpmu5K5TmKbsJhoY1TvYokXx8zmOI6r0arpM1rfE
8ypAPhiHGggjW6Hx9DYdCE+OH4GaKp/zCFp0WDQ3TWjNLjKXxNDlp0i05kJl5ROQlmNqwagQqrr0
A/Weh7CZQgQ2ZrcEifMt1z120JbvE8kvhg0Mu1b8+VGAbcvEkqazPBcrnbe90/vhvP4JuVy4HCpK
JMI3mRNAYIgvllOC9tDGq5NypdJBA71rqM1S8WXgEHdaon/SUvUDqJe2W1e39e9aNnPNpax0Y/g0
ijMaeTeE1ppVHXTx8FBOathBu6/HpXpJF0h++m4P0BpSQH9LmiwVad3e0Y8ngi7ldVuGaJMlqBVt
1K6QJD6WzjjVR/dpfQ2MsENVI403R+PhTtNK25YT99XLRbVPcSz/YWNem6u/7oKWrdsGXQL6VJa+
THP+vvfEBaMOx9C/ydeCKSt8IlwSuUgwa6PLW8IVZnyrwiVwIcG7qj/E1RKL5lMf8gR9N7OZfUZP
TBMfPDrKhJ4N7lqOGjyVM0lfcKyQ0kWF+LK+0k3OZlVjNaPdxY2tTISPC9bAa94iQRQGyYFsSJKU
7C7LEH3LbW6TXdSU7bEW/q3UKriNy7obxuLEcKTYEILjbsJlRV8K+nWLW2/duoW1IgXgNL3Pc8bv
t5OFMu3nQwQUmSvr+4w+bA6R2cyjv/4tQKhibKi48N779dwT82VyRRSWrnFSMShkLjGobuvdJln1
5yMoIuc7EcAIr5HBb0uK4hLF+G49T+jNQGVcH7REkH2c32URP7Iup/87+/zT7JOS4B9mn8N36rCf
UunTj//7f5Ye7b/nnq74l4EHnAGn5VJ2/PSRaZ74F/WXbRpsVwYH5cXhVVbtYhYzkT6jbTL1JfPG
Xjq7/3/m6f8LygYNSpZRXae54f6P1M3Lce1vryM7nGmZNm1jA9WKZXnL7/+tFGzlRESX5eJaWo5x
mo3WE062sc1wrKZ9T83cRSrQWjI1GvywVCMgQFKM3Nd1LY+x2r7ImPgO2GzTuzQ1jDBVf0picbQb
69hcfKzjl/UN+dvFffj5Ef+uRFwPmr9+clx0aOMsxI+U+Ppvn3wJTQbW7BNEO9J/cAojmMht3RV9
DU3Z9ngbCHp1DX0M8MYQLx054YPAHB3NACvd8Lxkk50kjcGtV7hvmX+z4jrce0P+Xtc6v5NFxDpX
zYPup/OLKOZd62SvFZkZe4Jniv36+zA1KPa86cmOGuA9U/cnPeJiGPzt/tCH5vwiuD0eU/Dflssl
qWKOukI7NMuHapQJfcsi+NGcEfjZGmyBoR72tCTdwCF541DM2eKp695zRcBKaJTztu2b6uRa9aOb
tGo/l34Bh4EvR0rfToeW+OjBncBEAJLgqBpvn9c8Cf98s3go/+NrIGG0dIfn3NOZ8v36mEliYzDb
a95hdE0bDBjEJLMEbaxHOPVAI2tHYedia/ac63VzVHfz8FC1Qm3AOULb7Mv2UHbA1saKDGZ6cp/N
AkNZVUVUkKF6TvHmkWpBVdYUlGw2VjSsQ7F+Vb5Tb3tz/FKTpndLNZp1VWnuvEYhXYP7RwCIx6jS
LmHntdUrMCJaPSCsM/5PL1Zn35weaCoXdKtgVfgawhpmfJAep777qmESIeDEo9dRzp+thZXt9vWb
FZ+VavnHIHa0xVhiRKFuTtDdAC5Qr5MDyzxugGGH7TWJ3+J6iJ+rDlakA9d5YL6A+zHUnL8GuIhG
b8T3eWVjCKxKcPnoYu4LLX0SXtefSuRNO9FPWyfRxb1ZO/rPhf6nA+S/ecfM3yalNs18z2FSSodv
lWb89o4lBJPOE/2JYO2fR3p0svvQO/gqtA9x3LSQHtSSwhXAnOmdzr5whYNkqqO9QUbQYajkcX3U
0CvsE1BBDPO4UWVKwlLlb/75GTPW0uHvKwKnfd3CSOLoBquavb5Lf1vLDBcjHfVb8XMtm1kdAn2s
1cUiMI2gYQ33X9NonJqGJqCP9n0oNPmgwMFkOrADhG1nN53QVE7KvkuN4kUZnO7itDD2nLEqBmlD
dyy1rypNEaVZiXaIQVhd1xcTW+ob5Z5Gkp40YcyFiIKtBE6V319wPjjHNrdaAFspgGXNrU6mki9Z
NvNG01Z2iB4na1nqF16ceF/nIcllrUnedbtAcJYyDo9xswOICQFdZ9TqknUMlx1FHmcTXocLmGn/
CbHkFk/f1mojcbarudkXYFM2nWO8JcBzA90gp9xW8XCtIu3FqlybU4kN32om+Zk4wW3lxt3ODLvm
odLpKkaT15/jBZfu68UdxI/PSAS26+vntOLspKZ94TiH2V7C5cSnlQZjjtJ9bkNsLiZPfWZ0xK4N
yasSY3ZadwxnqPeUqNm1MOKXAvg+lkfbhMEDb2C12Xsy9c8cM/Nlms6bZvqMe4rI7Xd0dDiixJo4
F3b76IGHu7MldNkU3sZ2AH28hN5a+zQU6jjNcO4IJOe10kEKe4lBphmd6iujlHPPAqJiSz4wH0Cx
7H0aVVIGfaF+6I7LYcR1P7WWfEeqcx9ZHswiWo6M6WtFPkr+mtBQdlvjvhh6hmxjTttM0/RtY3ki
8GVl7EiGIm9biTcvGR/dDmpArsoOYEuOqW9CrKt5Wndcd5nBU/QDevOzZr9O3rhjLplesYMGvI7h
xXMwwGRC4fElynG91GmTd8DQyuQ06iBal4WrEmNHKm54w9c2bPW4Tl5h7D9GJqGmQK4A2aSpc1g5
BrlIrcOio+W7cDbpDUbbVdU+tCL/7reVA0wJWGvaMAwf/OQ1LyPy5EqXFKC6In9FAgo0CWzKxHxv
KSPcWD1+55+zNSvH6eckaoNVhSj0pgdQ5vZJ/oclyfp9J+Elp0oRGLFc3bURhv26k6jYy+CVj2lg
KTUdtSwWgS5DixaRenZVqD75xs5VfnUS3hK2OS+YlLjZEv5j07cxPQQt7H0lEoDAkEwgmLjyFsbj
OUrQ71a4/vc52arIM3gSqPV3pj24Zw5vzh6o9EBhkA74XuPqbjlX9krs2iHsAkHTAbyqeubIsj7V
BEL+aRc1f+vbLe1MoRvYPLgAJnbi34oBIkpBUs1hEiAlYJ4Ql4eZHf5AT5YOJqlF1pSS2YOY0023
BeSaYCT/13Oz/mGSqNoagAafyB7ziRaZemQUUuxILuBtoy1Cv8BgRBM29dvsml9aqRfXQqH1+OdV
ep2h/7JIo1WigPVNLCs+BpLf7h9q2QqDb0k2Gc4YdrUBnIk6osuia6QBYIexWJiQtEUCL7cdfHmr
svuq6W8EPBcIerN3MWLiGlpBsE7cFkEYD0B/YdJZhpp+LiFW7aBPkeOJU/spi1P9KDz3taV1t2GO
8GFU9rhRw/DapoV+WaaQw6gTk9W59407MVOtSu9uNi+y7RkA+kx+1vpVS/Wv0SB3SWtCJigBd2kE
te1i9HvMdMnqdSMisHrljJSDBNi2Q+CQGn4YFm4IfLW71BvCRzG+xIW++8NVXfQdv15VOBCWEJax
FPLC/G2jVtQQkZvJOOB80dAZgJyaCAZ0JvVjkA5q3xch3gLNUA+DoQVNOo/PvgYTqNKaR3loo6K9
tPQwgVfrw8FspH5HzHlznActI3xiT89L0OdcyGLt49D6O2kZ4sWuh9vUNdjQpimoC/E+hiS8NAvR
Xy/DS28kRmBX0gjWopNsjP4UGwbkGnYtb46fLD+b9pjw423s9u6dQcByR7qURaAHEEsAxCPhbf3U
pAdJfOOuBUuwHy39458v3qpP+PXi0Y9gOTFwi/qANn5rDjqTrAdJ0+jgceC4lFJ+BUePvqdjQAGV
zdz2BjFUS6WTmU+NNW+1LqlOmf/JlzQtp8pibJUSO1018vLPH21tOv/60VjlfNiDdKYNws2W48Hf
ShqX8YQ7jyza+LmSvaxsgM3aok+3/kJmfi0Wjg1frTlx4pF70wF/Q2/T8ZLqoREPjqjcO9C1F8z3
LfiF+XPFLnVGE9ZHZvPJCKOvsYnoR5+Te22e7L2Nfv+wxNRUFYQ4X9e9Q2MO455ORrltCGCCtyTY
sFNxoivCmHwKt+TZ23/o1zr/scgbfDMcbQK+O//5/VRqDMQzuWVpHMamfsLP1wez2259zbQ4dg5k
VEhF5jwu/WG4kI8mzkCrcOJGxme5YWII3LQHleRZjXvQ8hqsKCkpPEfFO4HA19C1vhlJOj3oNWBI
C+QVEY/9bXK2s6XgeYjWuZN9dYx0wcB+JHXAi5wXr6SUWQsU3y8qUisseIBZ/+yrCgp+dNH1wj8m
wMAGOyfypxjPJVBfutlhtbjWwpMI7QfCnar9UIvxkPiINEYwpEHUU7Z1NRKWVJuaT5G6WjYuQaFr
8f1yBLBG7K4e1r8Ar+I3QsrLi+34G6lghzp2f3RVXWOCJXPon589e1kzfnn2aD3wTvi2TitCOO5v
I7SMwYw1cWRExGhCqJbTjSarLEPkdNFEI7mOzKNLd7dcFBQQy+tLVMJtwWzlxlDHy8OQErGG4odB
quYFEyl+8IGrW5kNzwLSKgHXKcepmrLDbjvSL6eMzrHRiWe/AT9aQ/64E8D/Dv7SMVMz41XdMjiy
QdbemWJyGLPIp3gkXgJr5BYNnEUtVN/nYDShVzuvBj+HzKG7DdUITq+M78wBC0RUquagReBp1gEU
0+zkIs08iDLbOv3zNXSWHfn3a4ii3Vms7ZxsjeVB/9v7a2idgvwEfRvsjB/Moil31pCdIt16gg9H
WpM+51vVOi9hiprYrWivr61GZq0hPuuySEJ4cZkfmE1jYrTu64MCB7tlIOMB3OueMjeZT8WQkreb
1cZ2KNzm0I0d2VndQA594ph7FGEdOWNZSp4TqTdZDYTPJxJpA+nZ3BGuOyODiHC4kRuXY919rIfw
qEXq0yxAsVYg5XaGme1pwt/Scnif6vzg5P50N0dsgyBdxI7tTpwIx+KHOXRofvmZMyP3dxreBhI2
Kbn+30dba0VLZ8BAP33Z8ZO9Qy90j4Hq7Z8vPZ7Upanw68WnSvaQ8iNzMRwMB79e/Mmce9VTnB1s
IzfQI9dik6gwC2JjdhhQtwnHApJbIGLeezHbpoz4Lr41LuD40geK2JfbcXL1E+Yh+aDRhjrXphne
t3obcxAb4lM6cPCphZIP0kUtmNuFTiS7711FeoI+HMNoqcFdpF87ojY+RXUXB3MiacaH6E8G6Qha
AsjkupAEMPjUgASjODCTjBukdLY/KfXNzFPOeXqujH3YN9Q1UfndL339WrUXYRfaRYAARNZbJHTT
rXLYVcK9rp+p0Zn1tUSMbGiwEDRuVHccGvrHroNslBrhIbfQGei1W+yV0xLTvmAuKmx7AXSQdx/6
xsPP70b+6Z7tydtL5NQ7s83hMYMA2fkQO67oc7bQQUGIUj9iiibjtuuSm4B4wvB/lpfOlikKdq5o
24lbFU3ZNalTkP8tURiwd9KY8x+d9mMJ3viKQ3EdS5fNXL+t/6tyh5lMes7qQi936+WdIiiymSui
Oz2GF9cT+Uw6/Uja6ty8rd/RTfU94F+iLeGOHvEw5pxOkB9Nc9TeQj10Gelxn0ZVPU+W192PAB5O
Onk6HE3VvvWzds8OlF2jkfhNSm5GtJy1Dl4t0SuF41Gna3IxY/lVr20tkDOR0MuuKEitJ+MxetBU
3xy1HrFxrNuA7UNy7daLGVlWenYTTiNdbxvPcDaLs9vr5kFHCEI8VNZdotzaaSmqKipOa1ej5N9F
xARDtIzowi4fuwqd22SO3wl1Q2viGY99Ij6pxij3q43TRsRfz82Hz0THNu/NbvKu0qs+RByPF5/E
PkYm+BN0jmqrUx5wQwKt0zFvfVV7gaa3n9yyc3ccoUjJkfkWYWxKKGJpHkqvrBam/Pnnp0+McyTm
9qqVdMbW16S3fR+vHwVh6PvfrCUodKjhORLveF7vDKHjnzr6lWe3ITKAojzfiYaMd1vRNVkbGrPe
A//vR2BLqTxNluudaqu3Lz2iu8jXjolff+E23vPFs1vB3gC1Tz6UgK73ZiLh9cQsLcNyQ1fRQWYS
BRSVWc4bMMJHDIsn4OjOnj1P7vyxKvdWTbK7gCJ00YYyvejuAM0mIXFtIIr9Iy81yBHZfCc07nBn
zy6IQccPSPl44eZqJ8VLhQJuHHbeqNv72HOeGq1trg4b3nq7vKxF3ma7b7imzcdaMpfXptW+ZtyT
TX3TLQL4GhU+qeyYL8/9+jQOnDMOM6EijN/RZtDxK1BaS3Y5ZR5TI4nvel/s1/ek1vNwBwjbOFVR
f2T63914cO+hIWpHoyE7s4HXzw6hXvU4RvC0rFiGXvcoxGqW+GV5s2bFgz6J9kpSSaByYSC99sZ4
UUo5qAL4kXJ0b/3gGHDfvwv9boxr6wlVKoFnRERfkyH7qwFDP6f6+GTkrnasINhji1DHGMTKMwDq
czFxALfzCtEEGLC92Q8/Ijsnm7VZNAKDxiiwDL/YIaz3yqOw8ogNDKDbqW3G0SIobJoKkNmTresq
GURpcvAH5naONcRPg6W99YB4yY0rC8JmQjc72t54Vg52h73m1Benp8NSe8CtkI4B+TyGpCwHPIbR
uc4p+H2OrAe/dEtOLy5+mM4j17lzXhqfplrciOpTlPnfgDJ9jiacVu6M1AoklHho5x+5J3oi7ab6
7DeNfijd5Guuj/OdXa8ANmDcofo6CW/aWRM9knEc0Q+yBw+kNex6q1ebKpLRsRpMnl9BRTcCwds7
Vv1qDPoCeB1JP1xMRmyzOdbx5q/RAvGJLVbuaEuEF/IYPrkDLeDc9bxLkdje1UY9IwXunoVZvZau
uqtZJ63wPsvGooZSWrqrNL3Z+FZnfjJURdgRr3Y0+jGT51iNnyJpP1bOQ+inxX1ljsUO/QTz+tbR
s4sX10+5qRnPbou4MxaJ9WltH5iehXnO0R5bEpQPkrnGnkFkR/K07mOHyssC7xJH4FIR49UnRNmt
fwyarvFkJDeYwfE1TpDI0QP1A4QpX2Wrffv5ocA++fu0jE386/PZjJxmH9v9DkK2iwaxco9K1hO8
wIbmaU7Lb10A4mLSxw1KzjYZMQAn5dGJ7QMnZQoQO75lia+diilOd25klmedAcL6xxzdBZIY+u2n
JDqaRKBovTr1RHodxtlRnxdorhHpR24sBZKlEfNWGUdJOgUaHK/ZI1UOMLlFe6cfQ0xVE5uYOVkH
coihg/SucTQbF7p3WpBIV0vrLm/2P7/kugjalvxIPUzBY6lrjyWyns2sf65Tq7vMzbyLIlo7rtH2
gVtxzjdsE2E8vLdgBKZ3dfOe3bINoztmX0chZ3lPSpNJKiACnOWvSpz4uwRaD8Cc/m4DUF0NE9T3
RYf18yYanb9z2uHotklzhIW0pWW9gaRA7xAKTlfQzpaV2x0av+Nzm7G7c5gsIREb7X03FNORPIfh
ZMlt1RVJAMmF8qRSk36hhvDI7COa0GHV9ouFID02O8Qk9c7LqSqqSYxHSWNrPzfYTdKlcZ8WVkY0
gPWZurS/J7Tzq6OH58Si19LUreDU0ZGuIrOG5WeIL13GgSvUEWrm1rHoKvtFpcXT+sVqY3wdYl0+
tHjntgOUwH2RdZ8HcjgOloWF3WGwARW6JQirs1CPLFe27pEJa0DdN1UXRoic+aZGNnxJJoqFpnF/
lKb1UojiTSfufLf+kbxCDyNk2p6mEabsAC7jUWbbvn8qdNN4niRmARedMGhjg8pcnykIZDBY6KE8
dr3UmbWTUYXuQSxroyGEuvdjPoU7J6+xQlfKCviRxFSULHqk7zVa/EAV7T501G4FSragcqdphzST
mFTTw5GV+6+Cbo6qp/gclaV2sOqZzSgev3dl+V5l7kaKUXsBBknfPdoI2llfsMIRY4zLEVCV8K8y
UdtI7+rd3BvVFxoee1nIV1bF4UsEqG4Dhm66tRnYtQ5VYOCko3csovSUC1fd+fa3AVM92UDj8Jho
UCpd+Hi9GbMoR0h8lVdBUHfiPhjtHDXZeMT+Oj4LUfVBm3WvlbBZ/lTWX/PWAxeXsPyajWewD0AW
cNqcNrXJStSPtKKzapYHoEgLqsNN79JifrGT7hU+V3T1JBr1iiOLA5p8w4uhSKmsim9VKm8lTVGG
RWA9DKgWqupvvpc6X8mbB+UcAibqHflQhS8VYRWcNsMEBj4vVQ+5kH10kTJXNE1gn56j2P/hhLm6
kOZibyVtz2M0uwdUOcjC5jh5RN+Bj6U5m4iv0qZ6MCYZMM9O7+p4AIjha2xGk/XoD375RFVKXR2b
pDVl5WPf2rcR7+y1q/W3n0t9ooZjZkgiSj1GhH7XbirykygSk79aoXs7Mx7MY55JgRzYiANL4sjS
sfIPwIrerSTfQwz0r7SAzwUThpNZI7iP4ti9kuV5huI3nCpUJ8H6KwTxPxcJeJqRkTbfIo5Yyr3B
cBanUk/3GW/2mTi6dB9CLUUParZQm2bzWIFVZYyAoaNKvL0fzubO4SmCuWTTIFhyXVnVtBHCZhnC
Hof79RY1hQ/v1P6Bdzrs8opkVQ5BLmGpHJfT6J6ewbCpGt5ZcKUEj7OG03goB9I30/qUVz7hc6OY
9nGjUbKxQkICa5OzyoaSBkG+j/P5NvEuLW6QzVQVS/LPcKOVZx+riXZak7ckfiLauWfT946T3X1f
V0mVZjd+vz7rmLtV5r5OrFt3DedsxGDNxGJNbziPXGfnMRvYJYN1bpqxOzU5WzBpHdq26EPiGtzK
JHEkjq+uh1dx6QWtPzHSIjgRZu2D4krEid5g/YZvVdsO2AcvswEIoS2KQ2ZRyKQ6k1g37oeAWBZj
78ZTdkwLtJhajJwvic3ss+0U3O+0/WC+T1+1RIeHrtwWgdbjgLKqJXKd1sj6LLkekvbZtir6jUBZ
QoNd2uYNT5z+ggTKOCQ8waGDMdtPuhkC97yP6jL9As/uSyQxULHia2zj/Mrm3mhKdXehJua95N9A
YlznIOuSU23o7ZNFv6aaYnmRff6S97QsOLiIwHPivSIk4+xr6UvndeXeTInexeYdBsxfWH8AeAV1
2FqMxWLcgigY81NWp/pmGr34WmjTC83UoC7j8OT5023yw+QJJAYPSf1WNDJ+0mU+bXOnZmgo4iiI
CHzhTiHiiH+spVJOhomQ3/jC4WGop5c2lUuIVxkIQi8OWUViWGQ5/hE24F1kDuzms3WjLxdJ4b7K
nCa6JR41M3shGogbnswvuRta9xTXX5leM5Gg+FmXdjFhHohtxzryDl3how67LkFMDBSkla39hBTs
uNYjfYICABveX4kiVaFenqMQo8F9inKHUta5s8vOfFaFZzxHwNA31eDB0qetNALDewgX2tFavKUC
x51wyulWjfIv7Cj2qXXMEIkDSX1R+Xndviifm0ukOZ8aCAyXNodO3M639XNoqXmNVCsPVrqEzfcO
Ecf6kclheMXHcZy7hnbIMkfyFOFaDufYnlPoeRT1F1kvxT6yp1Ob9UHuU92v58i1kV7XziKemMA4
K8PaR+FE+bl0NbCa/1ufNOkuZfpsU9xE43e7rk42QZGadKMT+nTz8vPc1NT5SWXND8utLNqOXFCZ
dcM5JSNzYFoTAA0VYOe4wN48n8kQmu8A3ewLvTN2VldMO04DFZ7A7LCe3pDAmkGnJudqT4k85It0
b2p8F9SqCC/zkII8bMxzls+7EbH6l6mbeOrD3HxOc0Hij2989ojn0JcOiKM/4Gm2zpU2RhcNCQvL
CwxjjFNu+z4TwPKlHMWxUDRZBXVMJhzWUKv0eaztoDVrTkkmHxmR47es5OSGGuAtkuV3FMI4nB9E
OA3QKGEW6NlsPJu99qESgkh0RB6bGCUR8QSzuEdU9QDdIAy6OlKkiBoVSXB+3QUmGMwzOQy4WMP5
ca0imToHaknwXVBXJiDgzTh1fVDNuuC17z8mohOPg0YODBJkh5KF9IhCElqbkbYFCbffEDusHiRJ
LesIJWmFB9Y/P1UhjrNoGJ9qEtdOBAqQGTbarC5ZjyJVXTlxLhib8kSEh/Msl4vqedlXo6znG/3k
k3Lj6OiTwnNoBvzF0Yjylvy/6s6du9fCt6xgXT75dynOu0fXusGcLjjq0ByYpULZUdg7N9Pjh8wL
z5ZtDFcFR8azux+d3rhPuYu4nu3jLO0puzFPoJotXLVNWnTE8K2IoEixaehe7Qc1DppN6dflsyYh
VSNHsM2oOzcKDAaDhpYa5FAQRdweooyGusQgFgyjsljrpXUcegOqCGlAScGGWJuLoMiOiWhw0xsW
UOPfxwLd9ImEJvI+MCf0xCNrb80MZWNFCv1ExZbvR31+M7o1UxNiWNN2N2xRP7So76663pIqNNGS
/C/2zms3bqZb01fEDaZiOO2cW61kySeELdks5lhMV78f0j8wGwMMBnM+B1/jMxwkdZPFtd5IvMcW
l0GxG4vpQ/XNuLbbMKQoUnDnlTYCMIrKVss8gAcu3Ra46WdXe7arUl8DHUL9vVYDgFE+TuJ5qOlC
4hkg5tyTzBxu9KdyjZTdQROY3yrK5XM8G62jzGPfsqJZs9LQyee5dNKGfdICMMUyopFsVoO0XRE+
EfdzcygDqf38npvkOWq1HHhqOe0WXpm6aLNBcz1Ov/pe34du93Abs94nNY+2IOh0FH8xNq3A+2UN
zM0RB+CjQjC7xwHx1YZBt+P53r4NnXoKHIrnh/g1t0rjisPuVyHNtUet7CXOslsFL/i0rGOmjg1V
auKTUEV/n+nWLXbUu0TQQ2ku8nnwswCpSTxnIbBXWrNAJPXKRy8sEk3od12NmvWUh629NxsjO3gk
NvldsGMPPMmkrw99+9kZPdOCtF5oLvmTT+a4UUVVUxLWE/RcAWI1hqbfuhJPF6qd5W1M280CqNol
GPCiRMrNMXnu63qVO+7Z9qv2bVFgaU5KF6hDH3QxmWRDpBZNVy1aztTw3YcwbDIzfZf1Igmat9I2
GeQc1f7TnCxfMfEtsKD5E2KmCQ+xis6SAiirI9sNlU44Vk+5XQ6EQEW7ICVenvMFLCI7llV+wi/c
nEo5vdUY925F6B/yyXc3Q+9tPcsst5YqTNKvovLxj2+dE2rLPeUB1XkqWY8MqUByq/DZK1L1rAZv
RXkDMqaq8zdTMvz0HO/uJolDOZ6DQ9smx6pQM6Mzl/eaOwMOhoCw6kHOdrTHgNjnVn+2jIFQNlkY
+5ZKkFCX+VNB368dxGKDulT+0xK4fjkAYnkdJkut3znCPBZ6JjcDTYaUFlDPV1li90+qVLFN4fYp
YrZ6jvSm1ch203DFFew48BT4ZGghXhFH/25xjL2jjPphWHxvDl/fCM33qugfnA0P7Apod2IxYMab
9V5pK64sHPFG0a63dc320YfmpseztXcJdV2cQ3UVxlt0IGKdwlsX/nwbZNkAOC7iC1HXD2B5tbV1
19qI7E/QGtpdsHqu8L7nB9fMipumhYx6NUn/ttHLu8+3T+85kFuse+5FMB8PmIZ2NN+6q5GxclvQ
O7WfTOfuBDEQXeYxsrsYwaU/PvNPG2e7n2UR8yVVz7dfPN+IjS5CQm+5U2aH41Rm4lZnNNdnRv/E
/foLCBYJSk0FtaBMG72PPOc6jRKse+MGSwo3l9U9ETgWnoyQKGIg64NZ2lA1deUwnZHMobd+fLBb
xhxh2tUWu3G8s/OeUjGtT3Z15D28GdZfDBBizmxYFovlxS274upk4kXryF1zGwzhFA/k2zgLL8qj
c/uPHpX+UWpAH+5gBOfU7TBCdUaJ9IYy5hXKIlBsTt7mo40qdQT58ikf+rZnUNZQb0TvZ7esyg60
/oZRuYmNQj6PON8WjCyzN938I5Kdla+psopPWLGfaxYwApOw+teCvvrRNpN7l6nvspWs05aV3klz
xnqlzZ1caZSRaMeZOiDqXUWVIc7CLt/gTsq9lbGOWSHbvcfJsuG5CM+YWP3a5Y25jsEwbJpez/Zl
kjYHFym46YxswxKxW3gYnH6HqkjfjfBcYOaFdsToXeJlNwrsGmKeV1PEHUwHRkAZh6C247neoEr7
ncTFdEC2tXKMwr8r+snXM9x3DDxa+nSaBxNr3PVuOltfC/PqBuawYTASGzQA2G6gg8nnfeHnob9X
uM2rQaPFxQcYXk3sVK/CDOxTm+t/ABx2mtNFH3WK+ZicOUmxdysh2gk44MFPvaXPOBhlrdhGDjpD
wVKDUpjvZ+rNN6NsxQby/cuoOv2YFGQIUJ9k7dIq6rfk2sebwZPimn1HQIOrwaFOtegdygsHpZEk
bFX7gLyilYakBXhCo3+iYXytuvg/DUINCciIKb1v2XavmMK0DZGlapsjR99C/6TYKvk8YCn2yzMn
sdP2GFo13ET/Kl0nOfdpHG0n6gyXi8WJJTpD4c1NoHzKmUjOlmu6J6u3vwlmCvaqmo+9prhFpRvd
cYTsPZdgkEUHFho47c2wgPuWGpNmULo03k3Rts69/prFKQ4qtyCnC79Z7llbEbn9Sen5Y6Aw4MiO
cM+iRr868Zxd3gWH5d4G0O82eLnCnWhzqvdyH4mA67zZlX7S6JI9LeeMXhT3pCUfIx9sWsfnh1pj
uzXVSMWzU0B5Vlk45yOxmfI/p4ZQDxbe5hE22qYafHXyCzpYOm+oDk6X/607c9pTRXyHWPgsa8QZ
odKgyI3Q42nkurs8qqlWdFqHPR4HT0sVLH8kqPYiaw/aEPNM1EdxrrXuVhddcA5j97tH77EKRlR/
WSZKuMMpv8GYIKsqo+ZpyopwVyI457Jx4p2FSYfFsUEjPBc3DA3hnPbY0kAfqHXYx6RF0nhaVp7c
yxgjoTW2rCJVfF0ujSmaDnjtjLNL/udmEcnWlXfWgsk4LXtUR3w4N4FLOZYyzn3kfhuYnHa5CMPN
gq6S+6126IK+XJK1z9I2ngDjpwtz8Yb8+fqCAWW7nMKVYIRM2ybdGwSGkSaFHY/UMfuSOxCkMjLw
pPeczG5QDjzTvK+m9IMT84LWccjPLAuF86/aZPYnAC0Cb6gc2Am2K9CmsmTl1emKkQ5C6qHdD1H9
E63CsOOYcs+jOaxA24Fq2uKYw21tTJLnQJWFibWwre6Bau6xgOHsDL86l42VzanoHAhtBa03VQwU
XPy9iywwDasvFVJzwWcj16rS33Wbe8yw2ncj4Ba2rYuBaP4clmh7PTMENkThsAPwomkn6iyY4bE4
LhJCp7aLT+JlD9JuKCq3q3uVVs6lTLNCrIvCB7h3XgZRGy8aV/N6NJoXkmXHF5qV4C6GrcuZ4ned
+uE48jtFjEEqHvOlLbRDPXAqcTifm1C8L0PYcsma1kSCLst16RxklhfnTsb5tvYQaTo805bxMfRU
tsvN6Exb6Uce8s7kNDiGSZpsQbCaoz+5BGtx7OJN+VExet4Egpa5v+mvC8Gy5UQztiQ+/ehNZ90M
8S+EVsbObXyfZJPmoBeOjrdlEptSKVgB2nN2Ewc5eqltblILXNuyOAFScb7OdhFTZS8hnQuY4/Lx
uUQjuO4q35+fK+gCNYrsVYOTWZPxL5k1xg7YPkegJM29nxO9j6byy69lee+GadVko3tctM/GZKK8
dZGXZ4QGLdciJ2d3yiZA+Jmr96PwkpWcr4R0/ImcrtvUBQpHpFVx4bd3KcLLhJmWS/GjmCgdFD/r
UU1ng8J7fAYspFYQXOkmrA6L7KSn226NooZskkmIs7I9/RbZWoGv1zvSc5wel3uEVNyjW2l4csGF
NsvnRuUf2o68PMPIFqssKw/ELYvfkDNjT0NcY5s/PTmVc5bO3bL97KmdELgGaCq42SggMsvEu4Uh
xIGIST+1rGs8v9DmuS77tLnEkmiJ2j0ja/sIoTCfo85Rly5VtHBP6yZ5qQnLWBQQKYForoXyLSxD
uFgdhNNJ+pVCPrvTx/a6aByC1hmvtfix7AO995rKbLaVsCEsOwMgwSyWyl6JDdoORODgQ5GOiM8B
CUTBpIxtvAjvFSD/rdD7V7Pq7Lc6rN5Yzauth7HyoAYsKQ5mnlWo0ZTtBQk7AI9/Ep4qHoP2kJVb
L9TfGEaqQ2CHwaWdtdNVNv6o45FeIcCaiJDekxrbn34ZGa8J9qwJF+ZGKdXtUmHZF0bfnn6jQdw1
g6dJ4jhPSWDXN0+1EdrGdJeyANwa46/hNvm1MnNv3TqltvN8AIfKNCju1rayTcrnXPfU2XDCh2yt
i8l5+taVCv8wYoZrHaVyNWhoXYOwPkdZ/VbFfXOkGX47zixHEkNOMZcN2d8BRdPT8qATDthTaCXP
ZhQ+kjbKrubQv+PYo9jbmtqL9zXGpvvwsICLZhfQWb5Vlmtsgukl1+t0F5qC8WvWdFUpCXFT3yFs
dA6+Q89k1yFrCTtxKSGSNaob33IReIcYrK0Ppq+Fige44WqL1Lm1fJSqer6NmDO/7fqrpoIXGVn5
Xst0M5KSjVuAfncfdc6JbkE8I9PkAwvwnVaon7Ipg2dDR/JUgVofc2uWNvW+fXRNPV2xBX3YjWaq
dUY40Mak7nBtzVQV3ZV0QZvj1Uijl3KRpExNtBkngzBzkdCJpRdPtmYrpObsxZFqrkp6vxJPEvyT
F59I3ac1t1xwcAzvmqmp2U2TCzluM3j4lG7tIeWCmwsXRy4Y12kTGvPj2/oT5G67F40tn6b2hL2K
olc3sL9AfIzkhWWi4K/TKoo8u3uy0rA5OqrAdNN3gFGs/9dkCI+xJgCpkoyQVM1yrz2q0NXAGMFg
wTO80kpnnVeIPsQ8s3s8n0nVDoZNEjpyTVYbGJDH5a4i+qgJ73Ga/Al9UJYfRG1Vl9wT4oeK8BSL
TuiXVEdOS5F28sPuePcrhH7fY+fIZ9ClFBpoA6IeXClCqwiVEvZWtTkDl8kui2Mx3CUiJoBUS4qb
KSa5ogqcNapkpc1tFsyKE1QE3TOpG/3G7pXxaVbTd+X3HPPIXwyhoR9rlLEyoEB2QeE139h3ho2k
W+o2Rzbkbaou4TBBVfLVV4FfILw0HfO4/P16hMggwsi/D+oahR3aDT39UjoijpLG0k9RNeWqSV+o
2fIvqdLPGAn83aRGdQwH+ZxWrD5hv2jsTNSWNJRbnY37YEZCQ62D/YXU6t6RmjgP3U/cvRppOlu+
OWn0n70zyuNyHciEpT2vvPRY+gkidU9UxITKq643Jr01yrg3zkoWkqr0Qb30QRccZ610qLBhh6Ka
CHmAmupHaxv1+YvRY+HAW/uHn0TblxoWktaWSBb8/NjJdrw4Ua62tKitG2xjayPjwFvw3KlhAfSt
L7OvhzUP4+qzUv3fjr3ryYqZn5tUmDunBUZhZkVpqQznYCIQXts5VSNBVQA8oTG8BpV9QFP3O5vt
5ZYcw0s+acA7SZVuQjCa9QBg8TKlQCmJZoXbXNq8T0ZyRkL70Xu6eOtJOJg6ezu6dPE5oIYjjPxz
l1gPMy658rAcnCLsIodCZg4+stEnkM7WOLKMu5Xmzp1SV/MtCtMDzyvrGEKo5erJTS+qHtxrXXcN
aRK0Q3Mp1NT+1uHRj9CkzLkhIR0Yu7p/pXhvurUdVSd5B4FSFwXhTVP/cCOIyxFaNhv6S5XRQ91Z
YXKvjHHjyKi5JGBG/7R4FYDK0QAfK1MUUps6luOagOXiFltBeoOoGs3sacFl/BHq9x8ZMEH1bGtL
Ty7B28Id9KwSa332+XVIC/5d5NIb4MbKyl5bvvllTK4Cq7b0d7zEBMpI3143nvO2fK26DjGVBWGy
04eBLVFlZHUxETHc0iFD3GPuaDvKy40z9wFxeaTTbjOC+EnZSu9j34PeEBJB/h5pwnubJ36lIYSJ
yHK6a9/C00AYa+cZ8vRXGRIcKIKxAISZ4GE7N3nJhdgbqTpGeeJftH5mO4RTU8ibgIBSVXfTg0w9
WQFRLT1HOVVzxquWGYeGXnQtr70L4AQy/Jkn7D3FkRrG2tmCGnh3a4g4d+Tobvo5WtFkSLBNfGUD
qcueOtSa8+YayT95Ad4NRA4zcOlowWEkGf4qKlbBrHPRIXvglKFom1tYckU2Fmdy2AUsErPiMadG
8gd+uqyn99pxnwqXCMOQqWC7hKC0zUiQhTQokJpHumU+MXiwbxgMkYAosmzHaWr2+vwCHPxdDcF0
jxLjRS8w/WoDrmBLuHCtwrpaJHlZiNKPOojqGgrXv7tewG06KyndIXmWyVYOIvsy2vitVCOau6A9
NrIlYbi2uJMD/49vK+slIFgkBVZ4zfwZAeUAN4mb7M1wfIqxzKAyUPZtADiIQHPKuOTdrc9EY7vX
aXCag+d9xjnZecmQXNqy/ZnNfkbkCRQ2W0PFzzFlzUnOO3mMKMxGo1uUxrROxg6qoPsscdVuiTNp
j44gUFRWqTzlXfy1cDadUQw3S9GEYVVWfqBBGEmB9dAK+0F1CZJfhHOrfJaNK6/81jgeLo6EljCb
6OckSuNhhNaX1/2ZIp3CKtmc4nlaaluWoCWfjfyY/TQvhWEQEfcaxCkES7jOepCnMfaPedF/Q0yP
xz6KsTkLXTulihzH0gAzITZmwlMIMrYAFGWWOhend/6i1uJ4hSlG8BNNswmJYKtOK7Y9jjVkv0jI
EUDl2yIPOBrkYZiTABcV4iLdVHZ2TtFP4qEMK448dGJBKYrHouGc/QFFW5HEZKF57psd2WzGVTph
8zAxfBVRiFDJQyjUjXhpEyXLPQBtvOlnxcXgoOMJE3LwlscYH9EjjfeFlbCQSi99TP0pm2XEtWTo
6ir1wRFqYkQV0JOLjBKTbrKyJCJyZbbdGRkuiUDLwRDWRbLKkB6fQSoKRFnuuFkuxGhGS4lU4Ot4
rbnS/QzSJM6idWQ6+SMMr4bu06zVSYOJAtoCu2TmztrfUaO4MUjEBqGT909HTi7swfX/cB6yHBc1
oNTMPqoSxQ/Cq+YYmtG1plVth/LQ/mnZLC3peNDikKpQT36jIsah3lne09jZxP4QYEv1nBZd7ZL8
0NSQzYtb2X/CVv9NNVZ8M6VuvkGo//b1MSYz9tP0WvcxKkNtp9a75zbKXLPttRdXfi23n32rO5y9
qWP+1t26uFnEa4GyMnvgitK3Mh/eWkGVPKAibRtmFT+VbvViVq2/RhX+VwxDgjOjeek1hzFEPus5
6S3LhdHEePWRcVm3Lr8sd6aJCHLmgr2TZ6Tn5fDRuBKdNrdvVUTe0PL3XHRc9uR6u9wJh8fCkqeM
4tgqXGxk6IhXHWTopnMV+orlG52cOxQEYnntszaa6JAhdtjFhlmffF0BDGoKDft8wiDY7y7BTFnG
DTtO7FMcLrWfeTK8B9tmMPtnugGn2yIEX6YOO7XoR1rcUipiwtZXiWkfVNda1JjaJRJELNg2YPWp
GmKU3rMsd+w1dMS6o3Zkt63CFgNkPtCUO7P6ajQ/tTjYaYWim88tL5UTuE8k/gEbjNpnLlS2KpyQ
GwAk6coqNNF3G3dbO7GNc9F75dq0GCdqSK81DjAOU4Dn+zTEH4UXpjfoQ2NFF8xwMXFtF6o8L4/V
wdd+E+xU74dcDldlj6g85gdVMzAxRikwZ1tRgZSL7jlh0L0tP4bRq2lvsMqht4YJDwk6f646j2Y9
dPTEeK9o2lK7RLrWpZ/0lAeDK7ex19HYEUt7ExJo89ShnZzHgWzSkQlN/YYKaVxCWX8mxyfFpuw2
h4QEtqcCs0o0at8R6X0ffbCJxpYHt92WL6RIk+M4aB3aPhP1hOVrtyQmow5dwrFrDReFifFmJmNx
j1hZdXcM78X8MTi/SQ5VT4ndQ4bU6DL66QXhFKpXum9i4ZtXw4//zv/1tosithXimQd3/fB7Ei3s
niSiwhIRhoi2Ij4FEKTK5HVwXkKKzJ6mBEjaqS6cZAme46zYq8nbAjgnp7l+TtOk9VZ3xzgnRarq
0zfU1HB2dEKvAiq6rw2lhauB0HWMJFNwDAFaHGlf0cW3O2JQ8y0RW/kxjaZLGrfpJf+HemADmj7c
DI1VGTymwNNes0ryW9YEPkxAiqf/FaaljpmJIG/WZoao73I0pOQadFdujxK0YjQ2uZ8yoSINXzeW
yl49vbr0JZpWB/HjMSsj/VZHxXujAgzURvLq+4SBJmnsrGXCLgObUN5sTT33pDZvfZi4PVoUWnRh
/nauEz8SXAqvpXxjWg7ODanG/3Fq+P5u2QwQ7jUbtLjRK7EJzfrftWhIjJAiDuW2m3OQUUWBkdeF
u46T5NZkunbUOQD+DYcKW8FOa/Cx5/RHcKnh36yLjE0UbkJzhnGvdxnDUz/Wj5zolH9foUf4vy9i
JBS6r9F/R//aajku3ZZn8XLN93WX70KOrDUETbj3YyvZI03YJmn/M6778tnISAQhJuWyjEZe4HnX
1OzTY1CiZ4zIhlz1eiyueUMaQeRn/T7qcLew7byRa+fsWE00CMvM2/tABWLdOLOLJomsp0SNDjG2
obj6g0N6b6YODLjtpkurH2Pq6RcfkmsZwJaDzPqUmKZWfjZGJ7dmspkXeKcBysxR+iD70W/5LEQn
4ETb6Ig7LrSZxk7m7dIaxbXeSErW5yUOZ4m+ckA8HpFXfJBYzBdp2nMlL96kIXaJt2njOEehBxcj
E+0L88MVUIXGCWxIugbwEiFAg+TzdQi6stiH9dUahnoHHpWiIAZODgeq5TRD2wKlJKSwnNqM/rJ5
wMja4hRrWbfPTd/fKp26PkAjq9WDzWiYxUwTfmSpi4VFNmQwAyXstXy0nkTxnvM43nimhPcQ+as9
uC0635LC08wi0FYB/2hx/G0EtvpdNvVa8zBNGcJ7RqEEeOkSpY8z4Y/dZ+lTD7sUVfqG8aTZO6WT
Ep+IMyzSBmT1fZPvBAqO/aSmq7T8iQT9Sm0kjtkewxrVLKna1A0+hyF8TVozeTjaCWLt1kZJ9qUh
KFnZwSTPbTuy9GTMojlsRRBH4X2oiEPXA/vv2JfORW8DopuH4tMe5DaqgAboSDm6bjqcCNAtNuD4
n31WzT7R8SKDpNovbrv/Hwn2f4kE8/AU/p8jwfa/st/Rn/8ZCjb/+f+EghnWf80hXt5cb+w49A2Q
9vCfZDDD+S/CHchHYJU3UV3M1tz/JIPxt0hPEJQiC5d6Y98mCYBq9jk0jN/SSXOlE9kwPRtO5/8p
Gcy3/7foKb4rgqeEYxmmhahGeHPmwP/wrjIee/SVpw9GKzjSOPkAK1wFBOTUQdudCLahXTyE67bf
A0mIpIf8qhOrKdHXPNC/htK8oIsj8ZdEv5gUPjFAPRZZ+aaNEAa0//yqxunCIbjuNPIYKKz5mUlX
XxU28JvACbCa6o8hcM5tz1knK/85JpiSGHwopmKinL1qmNDwqp3c+eV//VJ2PRnHQYEmzPD/80f+
/blUE4eyKtfeFCOBxvrnWvJeFyT5tPT2ZpiYTe5Zv4fFr9jglr++vDhmh+4wQQxVeX18MIdkl+kk
nKzAFvuNUaMOsXX2zeXFb6zxJIf6E67ydzzuovJHINNyPejuUy6ktuvDoj4pu6OQ3Im+KpPcqNzb
6toH3Eu99qoKoU0ELE0yTFAA2prFCYS5P5joclPkKSCkFa4rNB3bXFPGqZt0fSCZiP9dXpLUPuo5
zwYUeNO5cWr8UjqhJx5pGre2vIoi/e56rzg4ujIeoQEp2eo7mVgvjsvXIrfqI0aqftNkd/B0Up1C
OpBNqidNfcVYSLx2ORPmKTJBzYhvTuOX144YabbW+JEKstQJHzo0bK8wmgrzICKZ+ZuwJnqyVKP9
knTIHjv1EBH6eyOLioOtIUeSOopEHVpxTsMaZyEJsBxMumievbIFysmtV5xD+6lO0ak4yDk9J/2o
LKM8kpTj3XG+iP3QuHfLR+pjj86eQMVhjehhIP5N36ddn6x0nRCHZAo+Or+sD3LyxSHSyw3WqR+J
RBDtxcYRbaRax7WWs6ChvQrDjrXHosqYpEianQbz5I4ZZuJYYvsjq3KM07+NquxraYLFEDhtFtnP
qkQxNoZq7/rqQnpY967xfQRu87CS3kGlmBorTIM0irdjsCmr2bNQ2Uc6MbDykSm7krXYOrJ+9eGd
z53qnH1V2a9I45qLZjlYfk0//m2Z8ktGcPCtRk4vlJY40QQZrJT55rvD794Ywrs1lis0m922kfrv
MVD3uCPLwJdfzmRgbOvI6R10K9tGjdDWntCzzSMeBvlu+Pm1xCGMGjk5ukEXrbxc+9USaQp5DV4y
ObzNluet9Ey+kXhQr2qDKTjWtUuuwmbd9ulGho6/7Uw+WRZFsrfc/C2bmSiN4MM3xpt0r+MNwSLa
3koTMzBBg/YqLkhtG0t2oARos6l5WA+1GW1lLbfTyHyHUgD2GsrtaPBvxkVy8VzUPillViIr1SFD
0U/ZA9hRG5tHtDk6AaneXmJaPiROiV3GN//WvrkrMH+jAzLNmz6qHWbVkQEST43qAmbEvL3nrcr5
N/vi6lns6Fy4KJyD79BVIGNO+iNu7K01mPk1Qw4CdIGOLrLGZy+MufoMd9tJtNoE+iCKGkL0N3Z7
cVL9d6U/vDoXZ8AhpNNyOkgzrk9hc+tjUn1C2LHJQ2SXKn9leNA3XLo0NrkERQzBJggiNAcMr5cJ
dAjZJiUpJEauYmWy2OoB75Yqo0sh75qWsadlBuWpkvMkNNOfI3FYa1lo1H80Pp6jBv+57vc2AI//
LnR4Zz335T4fRtLBOopMoyLLN0yJN0TMxdq0tWbjxO5tSnb+kw6FWnccLZwjSfdGHW96VQQxEQlR
vTvwsL0ebiDOkQ8z9s+x2DdMY186g+sJeWYOqCm149TiYfAifWtYNUIxhExDRbxwYu2CObDAGPiI
sircqmHe00sXQhUmfasndUCjGnOmZFlxKhoop6Le4i6ynoxRjkCMR+KlyWUmzfzqt5g7pwzPfgQs
nCeAsmTI7cemO5WBjbovt4hsHSGGPBpyycquXdQjsYe+KsIFosL6ZLryzWriGK/EJNeTYYQMV/Eh
8y69a+t3gfhilwzaUzsTjX2THCbTP2BhGmDYnfI24W6fOq18FI7a135JPlmt2cyM2Z9+ODsFIhsn
4P0vB9DePKYaHhS/2k15aG2cjo8jiOQiVsZhRgnQOunNPzzmur31PAV+9ETV7b4Yu3pvKSvYEF6G
8cagZhCbM+ta7h1MS+u2ZoB6z80Ij+sFMUupCg9JSQZiEnIlq9HQECoHxqZPp3Bn1k19TiePDgL4
aoowSLcFzL9Y9nTqXBvj7ZhZWz3CGGRVQqzzaZR7XydRNwlCiBCb50UKUttoj0IfxLqPtXvIOHQ0
rTEmYly9ouVHeYwCnVUx8Hn0tOTjuv5hLAgdMoNrPNXWuvWJY7Q1b1ageReiQbxS/9tXdXd1c/TP
modaTGEP7q0qujlFsiMw+jfurdhoy3Mce8/KFDD8tkDpaxCmBwthryz7aIlKbLN41p+aKe9ATkGL
YVTVscSAtjLq6bOqWMDDJrEh1uMXcvI8WIKiX3V2CwiT+NjrcxxxU/+GtGHcEKTy7vZmtdZzTLVI
Mt7Y+A4EazlXz9CnVdQ3z4boEMmxSF4brT6lerGOwzS65FxuTe4STGNnB9d4JQ99Vbu2ekesp91T
qb+Ug/fDCmr7ITM0pI47/hVOBd0UZWxRpVNc7KCxEeemOywMr2knglUB1UpfBraRXFw7L9PfGtfs
OR0Rt5qYDLbckwRUggTaQ03AHS0wsb/Vy6Y8EU79DirSb2NGB/xs7FdtRohyGj0I7lT71ONENJt6
H+paeDWzeB0NEPyKeUADggIa6MnmJHzn0JFTdlI+j95h9sMXo3GO+kpubSPCGp0HEeRqDLdr1jhV
M+9QCnVUjjWggfstHFnuCKf8JUThnkwrOLeYu/de1wgCpBR8i1adhnmc6uaXASEAjRUQpTu30N4o
T0E6roy+Zqfy0fJBja2xK4nTqDyyPLQauo3gQWovovIUVvTMxi0FhZ6FWBfTKiU/fzpc8QSlV4BF
nrHujTyCM0Zr2WoPuyYKavniFEYpwvDz4Rpa/Ru9FtmmRCmZUMTR5aflJfKs/NRDf3WuE+yS+Vcp
xMKmzgHR7MLHX2s3z3DSmGxJXIE0AwQ4tfOLMaZru/T4SRKTSU5Z15ruiwRruvIOEeH/durlJy/x
7m2coSUmxsDNi5tU7X1JFl9eEuF/hqr6HZoE/Mkoe53GjoCRsEy4glbmTAIW5UTuQj2tYWswrKrq
VHVmveUmQnc61beINhv4ueE9zOJpl1fRbw2I6wxDAxRHCmI6WS9+29XrKCnKXZYxxDmes8pi9I7h
cOl4iG5i2oTXhp0fll8ZJcxs37cbNwVH42pZc6G/V7GdzeVlWEjKHw277so2vGgTYB0NJP69pUjE
FD8NQRFTEFW/cX3yW8Xwk8aPFAiFVgnqJYg27KnIxHsYYZHAsoFJRCNDjhxjHkzNaAJkBXNHVoUC
ic4+tIbYGqhvWA+DUWyYcHLW87ZdtXoM+uXzk/Sc/UxVtL7DJg+ow/YB4R+iSsdt3E7HaSCoB+vA
qcnD+GyMu2YgWsVGXLipOjxP4XSvVLARnWZTl8eQjjHlb9rmzT3t4jd854yiU9lumaf3vY9Fwhye
8KteBevHdsRNY8zWKvdvm7f2xpzEa1UW5VoTBT+AUZW7ae7piKbwliM1X3X/zd6ZJceNZFl0RWjD
5HDgN4CYIziTGn5gGjHPM3bQS+l11Mb6AMyulqisovV/54csmSlRIAJwf/7evedmGbBbtdwiJGxc
mZySCbmJ3dfU1mVCyHOuP9hdj62iga8pgG9o6j5ugc+HA98nLg3atNPX9Q8kakXYqDleVR2y3XYe
/orx6AvlM17oL0ZpMtq05KHOtBfORbqr1WOBPcUft6uif5uwP2zx6T4WBCbFLYuv5rRbUda8nwWt
777Q2T6QfSDu2VUSPUUUzUTF1GjQ4wj/cUGagWNikGDHMt24ZZ4QoqDdJSc5gI5RJvTSOXgk00qf
akMzt7WsWZoz/oK6Ij62BMJntE3Bf1KQ6eJhVtqRucE0g/3SWLgwfMZJR/tHby6p3tK9WW6V0CnB
gvSEhBx2csKHN18mKP6sTJdidBrXghmMsWcc9yLcwWciTAxQM+5LbCdRgcXh28KP7wq+1/KjUzce
pjmi7ZjlMIAJehIZ4+gOcYXXGIWxGTO4Oaw8+3R5egfLHLcLCaH5gjiMkhs6Ef299ffpp8ocvraG
tdfmiWTtJatgTprG8/XqOi/IJiuRu7liFGvZe7yV2bYdiu8oVGuvEo04JMTzTKQRx+ZQv7KwaiX5
UjuM7I3FCV9nyo+qVl+gVhFonlFcD0iXWtMCkcwqIst0U9HW8wIcYa6f2V/ahXRoBCrK35l07zz+
ucRjrb/Zn637yUJ3pMeu0sbSw1eUSXGg9YkPIEzP2jVWY3MLJnkmtvzQNga1GYMHQGubePnwWBaP
ExZfjC3ccdHxGPVmwITkaUk14EAwbdP8g57GEtAsiJDcik4N4hK1OTLiK14Rdf/f8Hqn4SXpAv3r
htc//rOe2rD+x3/91vRa/sxr08s0AOGblm6TPITO3TRgyr32vAzrP/hKSkxsrOY0oyCp/U/Ly/4P
FQUQewWh4Zqj/dry0pfUcAEIn5aXJsmf/D/B8H/veElDdxbOutQXYpg0/shFIvHTgLpHE2uV5PZ0
Xi4cCDahdIiKlMBTE4BbWzElFOD995RzEhJB5CMEtlS7AbiMMkJUSm1qjYkGzkksuioWtY7Wu2uV
TnPMp+YZ6xV+5mwsPSMr7jDtvj6a/5ra/Tt0bv0xAMU7r/kaUl+p3r807mo1yIaKVjT9rGRCSzEC
w9vpi9p2JdevstCwyYczIb177AHaTVyVe5oqMzFOteEV0ZJ14jybArdXVwX2Jp0kb1X1fVXDmhZo
ZaeISUB+n3G7Mmz/F9r2evHcSlqOkpOAvlIJf7l4p7VHSEFMWMZJ1SB96OYuduLP6y5iJufYBITA
UY1ulNSAYwzNl3Wu0WcWPngnfw/A+TsEcb0cW5XQvKCK85itgM5fLic0FGsOQ/RXxiLWHPPyMPT+
RJ9N+ybj9si+O6J56PZVM2+sBRydxuKgZRa/VI2yQZoUJLJ5nCaVbD+p3AwCiM66Tvq26Ry4uxyS
JxCbfUS9VI6gZkY1HzwF4td2RKrR4d6YMvUEmubSC8U5t9Z7uM03ANTXH5I3Dzj/kkQhzTd0/jYP
GmZVMTUSMsQz8rnPJfFDrLjKz1mF2NClHbxHZwZlwc7Ty/ZBjNgYyrHXH9QpZIKBBhg2fuMOSfX1
lwXk7vWT/zXnQfudQf96cfS5eRqExSlJf4OhpPOQBz3neMgAaeypCpro5VatDwSzLw6Mdglol6Bo
J77t+qh9HW38y9dJ+5tHwFFNRxpUDY5JQPDvffCqUENfZ6JLWKV1CYuAbLISAaQd5ltrpaaDrQMW
S/+YzK709cOl+JK4Gt+jX2u/E6DXm+EIjc9KiCWH0Vr+/y+PI+3zkj08RHNGsNtZzxJm6QvAFGfn
RdDQtTFXxCjsUYfQq/bL0lPhpL6GR4y24e8GTujvfEB/LjeSRd02lvRppgVvo0TLml2fkzfgFXqa
+17a6BW1m5B8aBz1CMRLDgl25J+7xERjpbStN7ZIWSlUD3Wuid07l/Mm2nS5R0xG6KgwkBPwXt5G
/9kFYNJi4CQEM37YSrXdYuvokL+Nw029IAx2hckFkoRMfoFfY4jTnRKyhVHueJ39zQoIrw0OgAiP
dVfpB8QEKRhLVWci6zNGnhBt7yYt/1xRnI9Ty2QbMxxgJ5cWRH0ivi0BPwLdf/XL6jp+BoEuJhtP
q3gcLQWBHHNBkY1ZRfHjhOkHBqQRADklHU1Q0y9JB0rIVZjUDyoZu5LpZzEa5pnCFQsN5uX10avm
GC1gmqBx0HN+LNs6U9o+mGnxxcCc0g7RIc9ikm6X8BC4T6T8ctJ3kb/JjSOVFtIz+WROYrrrIjqF
9Y0qfiJ9F+cyAnEn7BtpTN9W8nyXV9ukKUuAUzGQpsQ6tmkKmDLRsuM0RR9Wb0FFAy4iS/ahHtGd
EieDVHCkzFy8RJbPLV1fW/pH/gE1seWEtieSXnEnmO9ujW3iGC6eHWPw9d1g7nAYZNuqZQjfLQaT
ODfPSYijwNHLz7JwjF0rfGYiee7lmfXyzoP0d881vkCLYkCA1XibdBrNTYHNiuP5uhMNNW13H2mE
n1rINdJmG2rkgoSDPJGnuQ/8rL4joQTH6miBaytv37kaBoW/wExfn2rHZm1WpYTJ+zabXFZ234k+
WLzCQJeNwX7gI/jJgb/GlQtwyTE4ikret9URNoG7oZ9Eut0TxbhZ5MeyA6gzpJb97vv254Xpqlje
fd1gXGkvRdUvS5LjF0Y/pZNAvgyoMfYJJDAGgOeqCojadz5r/vSQO1ZGn5Bklikv3mHs/k55XW8M
gbTmMkdliPoHFL9VVNydS8EQL3WVH+hnAY5glwTxI1bbZC8wIr8ee9cn9J2P5W8eEjgMnMBNXVOX
RM3ff/owC6Kp0VlsRo1YtbmmmSIs/6c50SMqcw1TVOCjmbIrL5GZ3JWVfKFZocb91yLW43eqFU3+
uT9QtyIIofEu+Tzkspf9+mEUzahMlfJXuQIfjeiQRStBq/xrG6bjTg8dvIRGryGnzqPbIvs6gwZa
30qamqULO/nULNu5miY3ikasdoV+jzEGHrVgaC4r+ozOR3uDq+2YJMp8WMUYBhMk7CmKSUeKRbPr
6flrhhGx7KKeBZ0lcEr7ALvw5buREjrbUjEmb7WXdTTrXTnNjH2lAjaG7Ni9HJKXiEUvj/3szmnV
7NRlzuSRNOXWi7IQI4lKmY7bksa9RcyzHLYT1dQlwl2e2RPK3lr/BKF7L1V1Pq8LscWZcQ2FLmIb
6CidU3poMIzJIJpOXUxlU4CCTKTYt30QXZvAudZDEW1bGVn4+M92Vob36xUnjaAgqgJsAezFq0kT
WTwoMfWDTil1jzZ+E7J97/rK2I8d+r2yMMLdWj7PqO82FSOnjRrML2PjsH0EB4O+3HFNVKx5zi4R
4sd1M1f0U4017hBku6zutRsaI2QFw2m0KrK5tCdqz3DrmzP8awHViraaZ8Gt3RImnYIlYdmPagdu
+8rzRFkF9SIiFkNjWGK0kK3Wb7oa4e1yALHqK48aeGa0qkD3irZ9LvhrCvz5KJvD3RguGIba2MdH
/SGIm8gdZHxhiKbd0Gp9KXC9eNZo3swGq3WSzVeGDxARckfZBGw6nuZ0o2vNvXQJ7+tQd4Mrjity
QEs9/lyXGBwIhDoJtm+aOw5dui6vUS9i4Gj9oCLmqnnGWddd0Siv9XhhoaSZlR+lTp9+8HE+pr2v
nhI7vuApc05lp8BHKanUcCa/qItCtcspOzCH3byzEPxZJTLj0Uyp4UxDzyGX9fuXNy8d/UGpGmb5
YUK+O0rMcrta40RGGibU8mLJso0t3OdDAHdtPQIkYA0ZrQC9eediFmnG74coaRrCRrqB3xvy+JuS
1en0zg/n0Nrk5gyXMcxvCZpRD0HbMjuCcYYXB1vnuqcWSP08veu+1DpxPu9cx9/dFBuRC2cnzhV/
HObUDlNC3HKgXj+tWm/Z352ZMiv2YsE4gaGpN8Mg2nN8u19vyUwf0MJr9s6Z+G+OOMvWSX3Khr4c
7d+cIqq5HetqnPF3LD2q0ilawpFm4h6XTYOmwNFoSGX2xxn/MRyLQ+CL4wA/7YTYgLxVwfhTcsrL
J/Aiufd/vk3odUhT5/iFRIF+xu/PjpmJALmsyUryz2ya9QOCnb4A/RD8D0pJJVXzBurlaf3cVAJh
mZLN7zw6y5Px+5NDV0YVJgojaGe28ebJMZCC+FPOpayR7EwiHZh/NLoRAhmoXehirh/TOzfgz22L
bpCkwWMJuNmctH6/AbI1Fh9ji+CjAoGsOCK9rsQ7JgHGDmnSgyrk93iBtwAb+6brCcGaSxfQqPwb
UNLuUAzm3TvXtNz03++Ew42gs4Qo2BGG8+ZDqdCnlyNzkY0+fIZeJfBTddspZZdKYpzIC6KtiHTQ
pqA64cwG+3L47ndAi1Hs4Tkg2It9tnXXZfXfX9qb6MOl5EFWYlNzyKXH80eDZ6xUpx6w7GzAOOIe
HvOHRj1qmpbRHEBRPsiKEePU6Vt1dK40oQK3X8pnc/FtqBgNjYgwdKY4XwHQYMrwCZXVRvNCVEPA
fq2SnZdzDpoJctvFFRa5PH20W/KgZEAo5OoNjvMMfmCaHUCDkfuUisIlNcf99z/n3/SC+Dkd/tFY
zNDIvXksQh41jotoJ6ALfAAp/V1mqBhoUoizWubjpvSDAbVlprmNGIiASsRLXfXhvvFHvOqmfOfd
+Nv7TlVFJ3JpE67au1/X+ATQstkbA/e9Bx2P2AHwGatJ0ZPlPke+sl/GHzOHsDkI2ZfK+ag6AgFU
BEtbC2dywMLWp19BYPBSS+G7zA/gdoDSMwJJRQkTzVbPid6epxoVk09nDivrKFVY2kHyMU27r62C
IGl9Ezof1RzRGH91tv9lv+PPeprOoUWfY2224K36/V20NOY3jiINUshxyVtSEtZR72VUlNukDXbr
WTCb4x7suXj69x/4sgi/eeUEo0syB+n30gl+83kXjqzRtib0oVb7//JwrseI9e+USWR6qhUxKqZy
3f/7v1l7+1cbNEx5wMjKkTaZqNabOt4n5cxxQuix8GLoHIy+O/gwqu0s+uH7lMPrcVtFcuHKZSwU
ZykZMJV2X8YCoNPSG5zCPqHlMDtb8HFfcDL4m6Gc5TsXqr/dUmlC6ZplmtweEJvcqd8/Hq3MkSyR
BMVSSYpSZMiGjOeJmn4YYTER/3dtG/Q+OdP918vCo4gdNcUb29yWerVv0Ea5dTre4kQWt7VIHksJ
qwTOY7TttWCfeDTC3iuPdPlHH8/QiL9Fsm2xzrPVvW0TNZOS23YNwyjUsZfkzTVRUvtc+3BWcrjD
O5zngFD7YIfwoCPfzIAtNQ4hXAOLlDK2an1mAg/oKd5pKkJ4iKiTN6rxU6FXhBs5NVCKRjyaGh65
zrI9qRKmstToSTIliKAMfC+NPPnzvjfRqpbYDLFnkm4lvsM9InogDH9UqDAGqJRwuqbnrje1jS3k
0+I9TqmJSV45kkEl9s04Pmsk/3kI0n4Gwxi4U/Mg9BIh5fCJ5s51UgLDlTnDKpHGzTUDkNs0/RGe
GaxNo2C+2HyYWtTqY4c+HffahBaIHspM2CTfi0Dbbmg/BawYpnaqqSi9oigJTxXJ+Ije+4s6RbiU
Z3N47PsSALIfK24NKKqhR3oQOPWDur2146C8TGnobOyFCVJYzR5udLQFCbhNFn5EbIbjtzI3vJp3
C6uvNO86ymN8nfIBHUmNRoSjX2IxUzaKGw0cUzAEHLNCy2sqrIhxonwr9KlE4QlETy69mjLJazc3
KueoJjZZ17gjt7AhId9VzwguxXmtawqBsGSSweNrNygJ7fs9niaY2m33Q5HTy/rW69hf4PY3pINF
43X9gxIaBO0v9VkvQCb20jH2/2SQoR3+vsZbZTxlm7jOfrZx/xxZEMiG5fRK/yA5tJV/MQViulGF
R5aGUe816YIXVy6QFpJDuBxes2Q45SSpkK6nsgJ2ZuTR01IPun0RkpAcYZTpx+UyB0l4BCigaINf
iyJt+dKMag6L5JqtEYNN47funAmITgGVLVlz4hQA2gUa97jC+QJRm9uiQeYYiBLF8hjwzEV9d2qH
FqMglnKz/5CWgL8LpBp9Pfs3kFhGNL/fSj+sL0pQV+icS4CjaITgF9TH3gEbAE4d3UrJoBQEk4FV
635dwdYbbi1oB1MjAmOKiXZV8hFuFEzGsjVuBB7VbR6z5ybE37nruTlRmVFZOafOUtrNERTCWQdS
oITtpbbn3gs143mW96zS6gELNnR3aNnpQCCOP8Eo5rA1Y2PQxrM2zrsqDukiLL9UWhdv7ERV9ulS
otTIWXaFxqzeDNtwFwWhdpmiKvBs/LK7ZlASIGP6TcwyvW3pyV/GgJ7hEt9FoSa3iTP720rLIZjl
ZGNswOZ2xxFbooOQRHE08RIwqQsgFM5DF/0Ie+cMQ39jjkZzb+dRdkkrogWz9hbSuoOHL/9kyUQC
mfTvHYcOSqTCMEWJN1pnLTK0Q7TEsuY1gCgN8O9ajUZTVbuw1jlktPmAPJjfERv2pyg1TNYs+mGT
ylPk4JbWVbpxjDGAhoNYOwait6D4KTVJhzzfNPEbvYJOL9LvkPOp1QIqrwJkp5j0/Dw72V6UsHs4
dht5T/qXgnYPMkK1iWzz1kmajBDvGupfDJhthPrCLcN/6+wMK/+IwRde+Vx9SX2SGBJzPKyvOdmV
R1q5wY5v840o6vbUEaVhKNLyMMh2FzXNv+Uo/7ez2hSvPw0mefsM6w+eeQuPQG2Tea/SCt6vTw1a
QrfOB22v5yL3NCVpDoUurkXQh4eGQI0Utdye7edT5hvtfrLJoUtKTF4W4EbfJHMC1E0UqfEDQRgv
TWCyuBTVTz1EurKuBSOSkxlZGAGC1UWJYXDaFKXr/3ICBpuxo4buwMsA/zt+kX5dHY06Uj2pDBX9
IgXbuFKEbkZi9q6QKZnL5gzxzzoNbR3d2Oj+xjK/wkC/Dig9ESNiCDW57ljDcgdbD83urSVrEo1I
wnONYt7VzAlvkDLt2FCzszUeOSwobtKE8mJP5pkg2/5OEbcdtIMLesgZdU4zb4spzW5GgmrXr+Jc
be5CM4JZbBTuQPLZY1we1GQacVB3w37Ufd4l9ByomHmemPMyEnjEHwtAsM86DiEpPEiYQG4uZmI4
xgkBbUB0WjAmnKx/YIhMLrWzLBoiAtxDpFtbi2ynR9W88wlvOwKlTvd1Eaf7CHcDAVWcDiqQ/ndY
TnawDQIiJoRPLwa5FHE0zcW0u8/0bQjWLqPHIYJMYMaZ6dYgpfEGMgoXbXExZjRF2ZQ658h+mYkR
Xr1cYULFNcdJg8meGNYoOLXkP+qjae5WHtRchad40uy7Vx5XmGXKNghVeF7+MF2N/OMKSwSJpVNQ
M6aZq+yOhIb8vK5zy+SBQBwOCkXYHadYEx4qzW4Ll9OLjD5BB6URnWHYu7gsDn2FX3w93FYauU9m
PHiTgiuzNmAUKlM5XwyyXbVFQJoK/8504GT1KeMY3nPsK6U5IqNkwV2L1SoCVN9Hw8nO+JiUsV2Z
Gl5eQPCK8/mexEWSx3SDdlybPAZ+p2HlxsI18G5NJrZsQ0FgH3HKQB/wdTae+5lcTHQwT7Nj0l4N
QJV0Ejkj3rvEi4LS9Kya/VOZOB8J2s5jW2oYBgF7dVL8WNf+oI4SF1Wr9hjY0N/jT0zoyrYzT/Oy
TxRRhehQS36ub1Djh54/0SWDEMdVxef1O5hsQ4M6f01F2m9BK9iPHOaJB1W/qY1SPilxrl9CTWR3
3bBby4G60kjjVdTwpCiI7jBOnoUfc612uK2XsU5E5ZoQcH+rsQGPSrZdOyDrwGW9jkFymBozmqDB
1V7hPFaTAGDVPvg4Gc9r67nv7RPh8QppoYXCW4tNcVktS7HltLBA3EYN+4fBWt/EFcdFMDQhhuJl
VKoBBPWmKlM2pTXtaGMR4VhCpVvzXtMCCj2dGVTl361alfdoWsolAPXrKq4KIUJv45F2egYBaOfP
0YWRYnLQYhtAwxKLjdMZl0apiVcmcMI9OoiyxQoRd3dtBhtCy3DlVyNh9LpR34gZA7mfvU6VkYOy
v6Qa3ohmjLeVBHXbDsNh7cSvxQQRCI6bNtDvl1qEvYLBnj1DsKHYmbE9WD61GORNCJQjMvrXZ6CM
X8bOlK+fZ9j1eAsNTPxhPx4Mjv9LibpH0YdhZob+tdZhtGQYH5nzDnAM0UWKB0rRU5bbv+5pJR5p
WCnIH8HbZJk57vh48mM7I2K1zOlcwyuDb9i+NreauDki/7c8kwffm+1WOYlm9IjxSLeN1Q57MoOJ
oQ7NLzD094mYmpukSZ6cHMe9n0dYKEaU6BwAMryfyg3OOGhXwPzYy2cvFBMxvuZfffTlVvoJUSom
gxaHiWqDvMg1Maq9SJjVsqi+p8LUvBYIwbY0tBSxxfwyFSFsvumVqRuS6EQsJS3CnuLfVUrx0dTG
+hj0eb+pHE59HfzAY2Kbn+NGPjRzr+4ia/yy/pFEF4cpQVMbrcNohyU6NSLERSJsDkjxs9NadXFi
nDdtCaeSCvirTTSg25aYsiKgyXd9MnOU5MC5fkfNbrNzDuye62+v/pQoZIIUyV63Ek5GYdzApjPq
PSIBirnlY7FjNT3Gx3mg7FHzaTxqIWOOiRiD+zb20We/OHoU3pihcR7CHsaTEd+NDg38Wrvl4JJc
oXtykOn9i700XdZ5wjjgcXHoxnjqEKZwBFh8qzlFwIzQ0BFxjRJKCV07T64NQRQjmac3oSHRmNbV
vi9BR6rAkKgYfC9vo8/m6BCAF+Oo7RmMxSPMWlnpw5bgs54y0wHjJ2DU2RMwwyp+pP0ijmY0yr/K
PKULBoSMPo+SvKwCnLDTXJrMza367HOA84u0Ps2i6rHjgMGTSUqpGOuHyvdNCo562euq9Jg3/UOP
CvWmN5uPVuWryxHpYU2KaNFp32SO2Ptq5+VsCTfr0XuG6obDgjF2rSkWKRKAkklIOwYwL0/IaS/r
HsShgqSrNNsPVYVFW2NEqoSReOV2AoWpz0pYH6a8/1i2tr3zK1CfMHab/RIt5FpFSeW9iEz6dslA
8JeUSktnMuMT8zktc+/eEkBRyWlzIJMwIGl3mf5UjHSJClTZwIub/k62FLti/MZL0u/WiyeHJTwy
h1oflWQ0T5yh203JTPGw/nWMUOlsTnVD+SIAn0/5uYRM48aNfte3jDaX2rMsyPMwfLMg5ItuB7KH
r6MQ/VNQOtdgdIhWiXOYftgulq9IIJfXqkrY3xV9q+Fy3a11omZD5iHhwSLWNjlVQtfOuN4htE8q
QhENA44N5sWnat+ul26HnXIMh5aHvc19r8UCvhHGoLxkAz8CNiqk21kCCEa9ozxPT4NUEPxPDhkk
UNRwFd30jixP1AA9oulTLerbIq34fVFw7LK+f9JBU7i9+m1SPzvNWO3WBXXd2ktqUredYS8s2jS7
X7INHFp7zf06ZO2L7h5y8jaYbFBmy8IQiAIwMHFC7nrWbugVX6MUh8FyIAcc93FwSGBLtH67/vZ1
Twpq6q9sSOut4SfAOhQeXSayD2vbk87KXwtSM2e3gzJ943CVUwzyiNicpnh19iUnZrwBKFdSvFSV
nl7W+0bZuu87RezWv4q3q+HI3iQ7rSfRrLAXoIcZn3SIPmpsOeeh8EOsTeG3hJXPG5rQZjZcNju9
MSworJx0i54LDY3uU6OKB5pzwCKXUbMR6T86jKV4MtGzJCoGXyvjcKHyJjDG1D8VbfWR1mJ0VOQI
37OR12jWkLCDOEAVk5eek1mnqAgNt5sC+5ojtNbz4CHg2Oo6esakkzpztizjrk5YqkWUHZdkdDci
3Wq7rIfXpkqpGuZDbjUC4YNJ+sDSLJsWuSK0c8bhz2bdPE8SZZIoQvLF9Cz4LOzCOfgUxLWeQ3Qo
qmDPEZ2uZ4EpCjFoz+hTb86gelCya8q4CUnciGlqbLC+RIcy6aKNZg4EPrXoAdQ+ZjI6CBe9SPwU
T/XtbIbROe+1L3M9JbcpnIKNak9fDDAknKIC6yavwbLE8JYzhbVp6CPAQFXdPPnlFyifBH2jgb0g
S2GooGXGaQYsaEaSwCJKKYiZ1QNJqdXBLtN+Vw3NsDVzZW/5HDE4TshPyaSSjW3UW2tEWFTpYXnI
NEwxUBpOrY9GIhHzRz3i1GwrgX1QVD4J1aC0hZ87nDi/fcJ61xHJku5NoX9YQxXCWUYsrji8OG4e
omyMXqH5lJJtZu44ulavNUQBtetCoCKtSI2i6LXUs2AkqpX5hQKsIM7DmE8d8SXKSLwETcTmiZJM
ddrMC5o2uI8cmeGFk9YC/QPAambBWdKnOKkOffjaOJVZJ7x20vYVKCee8eQGqaV2tSTSJPSLT5kZ
lk8xvkcjrcYHcyqNO1WriE8I4osOdTs/F7JX6YBF03OCVKOup03dJCFxufJrLxmIhGVE9756CpOm
vRkK6NLjmF4a3uIyNrZU+vo2JG9oqO3omoZAPvngibfi5Yes7Aa6jqpBMoC1I5KsteknGZ63SgX0
fNaRQHX6h0ReZnQL18IwTpmFMj8Lcv8o2snyyjyga0vGpKH1094hr6NTsm+8V8VGIuxi+r8dHCXk
vcFbICMH7G+X2FuzjjmlzJTjkx5dtOGrZXCVOB8Kzm5Tuu+m4Yfgp+RjcW7UOfumw7tzA3PJ7YPw
zHGamDo/h6yI0TI4xxXGq1KdX2YyoHgdfMy8m0yvw2OayueSQ+SmiHrO/Q5m6ZTXfpPWLKRmeQAV
cMB6tWmEZt7NVm1TDhjqU5uH95ZGcnR3DKn9WanZmDaxim3GpAGSlqG5CzMfGqPu38U1k2TBWWdf
diSuhpYDiic66jVE5xi79oaKPUdTZzAzDHvcOya9Txohnev0EHyDrj5W0OvO6tFulu5mpUpmqllx
QZn0seATwyVT2Ttb4ZQZF9VH269UWhHRk4O7Zwdly+GTSq+D6VZmUB8ldiibYR3jG/+xVppkC9uy
CbBxjqX5HRf00xQo8hQ7uX0Kl1/WL0lABVqmSGgJE8/jXOtnY87UB3QxWxVU1+36VdzRrEzaQxQ1
/rU2+vNkX4XNTVXBlHoGB1CONP3HIew42eP28qyssVwQPSyaLQqLms5zC9oehXnmMYI3N75Bnm0c
sd8NuMOT5omkbwI6yrNtkPqcj2y5bcUfF8lXPfhk1M19zS4ZLEfFsC26fZsyBDatjkBliLMpcJVt
osJuiZOZyLgm8/oaN7alv1CbfVfUz2OW1juzpWcg6hgPjsL6hanDjawBizHefbPRkyWW/HmIug6e
Smpv/XY822IGeEmTCQYiHXMRP8ihxu8oGHd2jrqcBh96NaDAlaaCxZe8dyObNhBsk1t1cMHNEtHV
BST2Zj3Boq3+oGkReYRqYx7iYuK4MGBLVeCkwLrEZSz61lMD447YAsyQCdqSqa0WoFl77gDxJZFy
Vuv8KYJoDuo1TXfx9H2A6L81kB5XCQGAba1+J8n+Q2kaHwwWGoKgFDbM2I0BHriGRmSV2ZHMlyx4
XWxKsMrReWKddZNePaW67lWyI2tqGuqjmSUBq6Nq4/+Onx01K68Rdd/oGACkGFJQ3wEYJ3qJsxo6
Kg4M+F0olr8MmoHixkQmLUsWekmg3sb2w/FimtHVtva44izygcbclWlF4TuThhnczX4T7ugF7rPq
RF75dEX//RIsQ0qnsKUnWAKrINe2jcnIRrE/RvyMbguw6nYoJYMxHLBEQj61FQbeJNMfB0f75kgo
0IMBv8Oxix+6gnMMUf8ummz9mBlkiVXxS9xALEib4kU3g+/krXS0sBlyoDOcbpH/Kzj1YeCotr0n
cDTfaCTwLld0Hse2pZQq+K3CuB0snJqp75N1Ex4CZsXXItS+2eFXJKXJBfSFFSYYpvVWHkpgXtBt
6RHgTjqdrCmuz9Y8nGdjrm/toFoQ8PIoQH/R9/Y35WDfmgVdM4iK/UGA2LQh6HqofL86fudf8R5/
UJ7MGv7JkGiD63TMSxN7bLyMUDOP8V1x66jNNZgbdU8M2k6XOWMk5wvxeFujKH4IMSiHLqLjrdII
2/Q1+G8n9IauNZBbCVdlf9v0FalrU9a4ynycUtF+JgwGV3BYPQFBaQ5VTNCToRb06YjUi8p8Pg6w
EHbZOLlKhKPAwluPY+qmKH15pr6v7nGT0XMN48idHRC3vaNMXpxrxl0XCeustsNtuHwVBZVxZ1Kh
nFtBSchZd6g/DXoH9kLlBJ378JgttnddSI99CjR3LH1PzSptZzv70NHK516F6DG0CXO9GHpGM/H/
fDyV7Lk9I73K/4n9WRAkvIlI5HimRX1sFZTEiWhyaAe6+VKribP1rVHZTWml3JdVvee1Nk5stvdy
aNLDkIUGwuwqfOobXG/okK6d9aM0OfSVcW/daXMq72x9qK9DYO/X/5SoiLyxi9YuQHyDuDAY2WTs
bvH9R2dzPqPfv1OyUbsbuZGYXhfQMvAJCME4Yy20zUQgBBQQpnZxYKA8lsFOSVPoBQ1ONBOVIinO
KeCYIOses95KXSAHzoF4p8JTEBhtMVJ0rs+/7mUA8Uv3FE6MV5IUyLwYp8+kmiSkGn5ofK3aWp2P
HkaZeFjVFxC/XwyEYte45q7kddScU2zcGHdlcTTKJrrp1FY9FKX5zD7dn6Q2eCmIlMvcNQSn1TMf
F73Pr5icSWMlLHyx5x7GwviQ2Pp8rna22eqn9RfIPOERzaGHvK/eiQbbLU7t5irlYO2dov+oWgOT
qiSrIey8/nuM/HebTXVJhIQSXpyuanAAzu3Wokw+W1URbZrJUbwWx6CT6uN5QLxJHIhD3ZgEXlvx
HMFE4TGxjk7dsf5DmNgUIAmuwBeaa9/nXtTQfApA29O1rY6gQpSjeTF7ZM428zjGXKl17OnBOb1t
P2a30UwzMTJUE0JLclVbaO6gSfVDlD7kCrSu2dpjzOqV7FnB15LH0b2RdbrnWNWxHeoH7TbUrTMp
UHQLmIxzhsvvp9r+0Ndj4vlB+BHwc+5VYMQ2aWKlHggOs6Op7VBnFj3AozB5gsOibHr/8xQDcw0J
9tQHElG7c+IEKk77Qm7mLrm1E4F2ACBsTFCNiwF+2PU0lD11Nm4qE/UIqaoc+eZkOLekhm6GkdVo
ykIAFJmItiU1dE40AicY/cHKyk+gklt6UIxunCbejv/N3pnsRq6l2/lVamgPeMDNnsDFHUSQ0UsK
dalmQihTEvu+5xv5Ofxi/nbkKVdm1qmbLnjigVFA1pEUiqDY7Ob/1/qWpt8A24iZ/qENuom9nXtU
gamGQIiQLDpTJOdGxosRZWJDJEu7LhRgRi45bbjHSJaRniiYSBManEl5J2D4xUW8Z6Eg8oteikgR
qhZtNG9cB+sr9UTQFbm0rxv6aw8y50DX495Vh3Oi6/0u6PWTnYNLxL8WbFUSXpIpmuEcMY9ZCax1
m0ThWbP90EIjWZvOVwptj4ZaUTkictNXEV3RnNQgLRTmPRGe58g2pnXdbgAu2l8ACpjucEcxkpjQ
MSBkOVb8oazZVhndqz1ZEwTI7t0gQthKum9qZqkE4BKoRZbums7v0+S4r2oX3GErGwjKVTdNl/iI
8sEDmbmcDpl9yHhywCuuy6xC1SpS+oQkq7VME0oBmkKlgGV1abIxkx6/WIdfkP9wY9aGjspClxX9
2cHzvla0eL/gooCSvwDOcRq/Z1e8go6976zBGyn6te0TROm3lkLKuiRTq0wa9nia2GQQsRKbfVtU
7rQwfOlwiHkQAB4Jr3hAwneXldFtWaTPeUU6Otvcj1TP3m3WxZZ1qytFstIXV3kEIXokipj2mm1R
TlE9CCurOHVB1aoFBTuQsOQ0kclMjzekArGQIF1kL61FSkNtpDcxmueF/KyjcIknmfPS67poWJc5
vl2RaF5s2adkTGHOUKdmNCsjzptbxC9Knj5FZnbnsohDyDETDBW7UEawYW3bouwoBtRQ88kyUgKq
gi1t91VDRg6V0fndmb0YKG+UpQQxu/e5PbzXifVe51m9NjrG8RBE2JQEWAQRObKkYfgLl9saWvAd
8mADPJV0+Sw4SdaFrSMjH+duj5BhvGPfI85RhfkcexcByIYabqeOZQNG/vHu8pIoASjumANuHb4V
lH16DWP0eHn3y7cQzQ8wa5zSXy4fEQM/zHXFuLr81C1zJlohXr9/glnASCp714ASJj+xj7q1nbfV
+fu7k5BBYDA16H+8fTHJlTRhVLvL9wQ7rTtC25M4svbTPCFB0nmwM0HxoO/PAMX8aWrfa530M1Of
ds7AQDSxYGcg/tbz3OVBA6e4eieTDZ74OnTSD3epViLEBOhky04V7tEoiv2McqUbnzUbhFS2bOsE
0Q0igxeCdW6L0V08cOu0qLnqQUBtrVGSp7pTTrVOBTcTGnr4mGJWuszoZ8e105SfqVI/5ZGpYMRP
c4JOshs7Qn6j6TBA7JZIwZBgP9NSfAZIe3RTT5MRWM41uTdIcZb4GgLe2Z7M6RoAJKlWrFqFJq7E
BLc77O6ChMSheZg3ePEWzsWX9rpWmb2nxX438rOllC5bp2BaD3rwJQlAVgCnOKKrgaU0ngI7ZSU2
oB0wgT+zfzHoDeu0EntB1d0YSmpR4c5SptclafptfK/PKFIUjIEQoVGcNLayQYFde7mgmdweawfC
Sl8d4mV4qu1Uw3drnU0aud484BOVCZmZZm+iEtWmFVmMMUlGluSifmbQVIKkQXm5UlrUEXAsMW+V
5DWh5TxlcWd7Xfa1jDI4BSk7pS5yacgHRDs7CY+OM+xpeeTb3ixCIDtUK1WU1zqLxJVWaB9qjhqg
Qf62bgj5qVOQnEsCmHLBXoV8A/KbpRJUrMdXrPF3o+GeR4BQu7IptykXgoZD9xK1PKPQuq4Wojtb
A5ZUk6O6cYR2KLScDDdnvQSV5ItVjLV6R0k0B2dkx9lBd9z51gQvZta0YkOWNSmB1AEbgqpFwUJd
kA6D6M9w0plpk5JV/aj5qRHjAVMXXCMKHosyz+S0xjZrKL8ihks8c7ITv7IRWs0OCQ91yFyrd5zH
UHklXuVrotQyGSZBP2KzHVenYlWVXbMyXHY8aZjfMQlB4e0ddERxt2p0MyAEneJP4t4S35IyiHG1
UZwfwjKf/LGpU5+oUiZ25z7rdIIGbRZ/uGPW9MyI/mRuVgYycbknSRqhsWf26haIO1rGbHqwrGVZ
1wF066GOUho1YBPHtllP2CIG83ZSymfS2ZJTd2LZCyAxs+x16nSPquuqZK+thzr/pioDMdyQRhtw
IlXnSsKi4rWNCYUjTtZDQMEBGyTJP4FzOyZptKHAKrMcUCsuDwolw6SyWKb0bkewAAtL+DWrqJ8J
3hNRuIljDQ1PhkDQ1Hyi7bZuMR9IglGB+nQvCye5TplVoK/TdJq4c5kz8G1jekwmqIFMxAg+JsPX
oslGckFeQp+EN8s41bcQ0l6CARx5X3dXIzGQG/qA6FbGxWaVTthC3DkUnmjfgbT3GCKosumzscea
c6xUhZGjSkFP1Xb3tSI/PH1eAj3ww979dN1TW8/1ikhUg2mWHzbEOoD8o7A3he+G7TWVuadKjfjP
tFs2MLJ7HgdfFKz9XAtl70Z252nNeJ0oAH5EbVC4IxEghtfCSsJkilTVboVunfaJggEOZUmSpOd4
zt4cl6EFd5G2CrhfZpsI3aAEtbFOWNfvDF0nDFQFrFnGIAxresSYB5ERFLfovdk658y5mjk9Dk2/
w1bzSWoYJR+SSNbNSHUCWYVwPCLgX9I6/iJ05QOnlmYCZ8nV+qNDRJDeGmES3Kk5tcEyV2/BE7yJ
hLSt0G5GYDodS5/RJFNda3YVfnz2njYJkhmPhNrlp8KgmJ1GIHMaG9qxRChGofJ1ao+zSavWzLvx
xRpXJAV7ZAYCYlEO9Hn9MV2SVztrP7CmYYcGka5UWXMMDUtck+12PalGcbh8NfCZewy6rGNZMwax
1q77haQ5yCcMsQg6qZlAA0k/kn6QiU/dfuwR9MARmf3cyB/KsgSPTkjEdmSpOJs5RPTR3WsZqKCm
V1myZSU5aHRiqHaGu16Oj0SdHpM4vo8c7brL1D0JaGJVx5pOcwtwoT684Ug1mGynW+KovbaNz3aI
eE1zC3fTpF9ySQtkmyqwfFGOavHTstFiNhJBtkvYOK54wqgixRFlZTDlWUgHpCkRFE9ae1dkWL0S
poE56x5jQOyrPBjP+MUWvwm3Rc7WkIIGXMOU9wWZTKRQtLzAuL5K6+ptZKFSTBVNOuI2vUoJXhRk
P0I2n5UZZttnIkMCGeXWqhU+6ZFCGa+mfjjeN7QQpsSlIID5bZPq8wOLZL+PVaxVVQPNb9DETgHY
IzXslV92Ci3rPJuOBn5uUjM9p42Ceye0gvtOl9PGMs14tLrgPpztZSuNzJ4tv0R2l54T1dmqVC9X
bU1japK3UKFmw1HvIVjlZAudZuE+CT1s7y//APV4rwMlPGmL2twnPXnYUcw5vfxQs9v2vslCjxaw
db68ImqB2KlDQQtRvkeoNMPZcEBmyq8W+Y8V0KDEC6bsLt/L4lY/8vpwdXm3y/c6c2RXMaRX339r
cq2tRVrT9w+9fE8Tj6GqZnd/vgDvVtQ7ssFq5V5rkNoXqtZbR6HkgWhHcFZR42yDhlg+JayftbnJ
v8kXEFdRP4iWvOcQAcHvXyCM/Id3cHP3bZAfoSlO/pcfgYLHUJfqr17QLdb3Y7gc5F+8w88v+MdB
9sU8+t2U1GuGl+omsqancnJqNldRf8rQJSEd1ZovTjsQy4k+nUYBP+XaIFmwjNQflqr5MlRS1uqQ
VXD5qeOGuceDHO2L0WSx6gA95+baR2SJEKTVX8NBneOV5VAdseb2sxTFRmP3rNid9gHw3QezyyiB
YI0wHTp0lJpWyZJSdKEouiNHuH8n1OnRTKz6LdVN+nml1T1bBXqlEK//Y29CJ3QQ5txXyHO83FDU
cw1Jl3i1srsmyy4jzA7Tma7aFdbEYXjsIhECXaUMkSn28ChQnRKSqXSry09dFNNXTInYW+WLqcpW
17VuvLhNPDw2wTLcmI16e/lKtRP9PMXxscw7+geN2u2z0piugRNM16lN4wftBM5AuFWwEuQ3L/9U
uGbzvH8RbA6+MKRGRfRi2iQP5xY67Dpt6hdrkk2NsWzO1JiNM73998v3+WMVD9/dsi/ly7QnFSXk
i8q6cE8wMcCBzK2+/7KYl+Y8lSxC+9wm3DbykFC6d/zVo9+rYryuuomociLVGQKlcK7QHtNhPmoo
Tdpq8pSlQ3jcFgMfFz/n2ZLdL3XQeImNWktuQ8jxLVjVZX42MDjO5pgfk49WU2MQnxHhArAaNRMg
RJWVILZCDAg5bx2i6XXVdFeU83w3wdcHs+hpVk3YIcgtSpdGwdNYPoUaIc59MGa+hVdU2HSuAifU
gcgTIB0G3x2e/5/49BvikzAhsvxr5NPVG039Iq4R5m+at+Lbx4+488vv/sk7t9Q/sNAI4agGT4sm
pAXzO/tJscQfmobZUPINsBmYNj/6O/zJ+MNxpClSMzTNoJQHXuDvvHPjD+DCGjUfA5yUbAD9O/Cn
X/wpkqdiqQ4IHMBUGsY/6Ok/GXhds8tY5AUFubTT6tXexYFYaYCmh+m1nCMf5+aqHObVD+fq/N3b
9CPdRh7+D5an758qkQ6EuegXWsnPn5pWOD4UhZRxy33q50ebdhVcOIO9QpS+wt8e+42g06MXj1VG
SmdD6/D9KsmrLdkKeu1DAiaFIoUF/tHmj4SJyGrb8GYELBpXtb2b24feoZRXP1JfZvT5cKIXS8S/
MeoZP/s3//wrMBi6MJJcoV6MfD+Yn+nkztHo2siRysgvqmeKvX7kiI2inqAO+oFQN30bnp1WRog4
vrl8aakbTkCeaWR2JSGIEQlT7osddDBsShzjdK0lR9uo/Cg/RClwE4SS1lcteSMVzdeR9dU2SAEd
OwuJnwpb/kj2PLM3bFirKLhLvyYlWdvBExlMnpEDae7H33iKfzbK/flHI2LhFtR1U/xqaIpJ+wtz
QOweTRtohVQE3YR4J5an9iebZFZ3EITD3/FtNHkf/sMkd/lYzjDEaB3Mg/Qi/nzHROYUB3GvF54p
Q/1iRlUSk9ydEZR7d2r8sIs3Sn+AP4TZJQHTGQLuEr4CMLilBF/BLHfc97F/KNCsGCcSNsn2xE17
rdnLKmvfzMVZydyJf/8+56h5ul2HJ1n9FevVjAN8B8gCnpJuyOH1OxaxQbafHCpx1mfrumRJE8oU
3bbTIUfHbwUGTawnvXymD7dq1DeAEith3SOhj41d088rt33sCEnT4bCkwJg7yo71SlFqqn4s0ZoH
W39AncX+ozkSof6bO178xcWHRWWYtm3zj/gVMjR00TTZmWAiijWEHg1MoI4oGcMbZ+I7SxPgtrZ1
UhxHmrVHIX7qDa9V3qfiCWLYutM2januFmSZSPV2//W5/quR7Kdj+8XLOJYWW6V24cbUHpZo2LiN
gmtDbEq0U6SJ+Hlz1aWOp5Jp8JtP/pk78Oe9+Y+zYkuW1w/jAMZDLQpCrrLONRAGzjKWSJ0KJXhl
0BRoODd6TvUPd1yAseQ3n/6zNfKfP/0XayRQFYLEWz49rUgWal1y5M9aca82uu+mbylNEuKE4CFT
hCLcMBfRbw5A+9ky/ucBYNCkeejyeP7qX+3aNsrVihOvd7RsJDsKJmAYgH+iWErfzkCMkSJSLNrM
q4Lc0xWqpaxrO/sVdCtAbDrBN4Kng+OjPIbYJ0aRtapCajc2XR1gDtoY/u6i/cUUJFQAXtRSYR9i
vP35oqEJdFXFpMWWwFfrEheLVrm9UtTaQxS7Qfqyy3NqLvaMHBBPXPuKL4rgwPGgMJ785hJKh++v
gxs8Hc0UOilsliGP9YcbqAflk5HlR7uv1jcWZ6EfHymg2fQLSexaT+0mS57h8nvE8njBTTBFv3uw
/2p4BT9p4EPWdYj6v5wN3cW6FUplbcoTG6QWbhcCyIPmOmL3ggkkWZIzjsx7SKRXRZCf0Fwt1H7I
q/XUINqKvNlQyf/2m/PyV7e2a4IXUi1HSPvsz+elVoq0QlNReLnZ+l00UosHeFc1G9U2r6ym3lSi
PGqEQGFDWI1FfYvG5Hcwj796uH84hl+xkpLy2tjQwj0NxHFlRCuk6uhp06c2ZAM89zc6leo8rwG9
PdDX/t2oRjX/n28OzWKtpzGPkHDzK2kqIGExdEkb8KrJ9Yqg8Zt5gwyQIj+XYdKRewgckvm6NLot
pTxyH3M6RSFuEP1UY3Huc/0KdcpLPKJFaO7jiapgY2DDIS8er1sptY1eH3YrweLJcj+gOfiW3W21
OtzoPToqfoS+fQs4CKGhiYhGnAoclMOSexi8PJdhn1LczlnuJto6ZhruMRjtlDqHAZ/jg3Goshs5
zcva7wecIk62G2wapiP1ntrZFyjXGxSNxhKdyRrdlzQep0zbyM+qBwJy1cirw4ZtcIBxON9VQ7BL
dRwHFSOOgSULx5VKzmfZEsArIHWo+a6FDm8598TE+fMo1naAUSCmMkJNKs9yrxZ46tVuS7asC/cB
x/PGdes7NvIgmRXIR9rRjJGMOrT3lI/BIHaSHHFBQSOpVQoBe+FAh5/JBzKRvXCuougkuic1fScJ
C9B8cmthEzN4e2Wx9uGoblS8RimNZY3KbTCyNtReJ0QvGdt/sXBdtFdBYSrtqQCT7BCu2NevNU7+
EBE9H2LaC5/mibzO1wXgYp4K9FgA87VHAhpQzRDKkbxiOuIeWDaxqvh5Rn2WeDBRQ28H5h3OtFV1
DF0R03ZKGPlUUAHPj+GC0TQaNxH9EstM8BIaXl5iPpjzl2C8cpGMVbk3QS5yk6eZ2OKwvk5LA0sO
HU3G6IAIO6uqfZep3eKMaTMI1SBfN/JYGNt7ctPkWR2kh13mAkIvmUwNItsqHqhhp8W65uOK/D3F
7xfv7S8VgrNIK6+oZ7yMZfsA64cyYriZ0ul4VZFuHaj0C0W7dqlIT2p1oIa6QfLiYYfxc+t5QivU
I3NI6STo38y7PrORpz6LPuaPvgtiDINpD2WQrHQVz7bGYjIBYi3CXSCGQ96LTYiiYWApiGLRd5xr
0RTrYOb2FkfMXbsyWdl0lO0cuJXgxlamTV2e3fRsWQ+OVhO4fI/T1dOwReQFU2FMMyolcH7w4gSd
PoGUhYoqZg9S9DIZ2hYN4vlcIBJFX8KJe6jrnOAKziFr7IjOl7DzPaFtOypiVe6SzkFldnJWtnXX
jM+mjQ0Fn6ugzmuSTZg27BkQoRXV6EctxQ1KBAa+kq4g7oFVYhclvtkhegipytsJ7cOCoOoF9Mlz
TZrkgi+6J4oc+Xfrrhu6Hkr0ZqsEH0Kgr3QHi9gjvbWNQ5Yn7CfY6xTDh7eGthxNwdW6rDTEt3QD
dVYcBhcWTliTvbH/BV+KANRmGV6TaDefzcyXVxKAIEXLQ8VTGCOTITuSKk/P6SOthbaNiSeBSquv
0rNSKQ1VE2fe9tze8NOIoJQx3OBDZsNkUIOmLKbs2/S9qWmh8QuZFtEueK9MyCXLO8vlmbMKf5bO
xSv3AwnIj53erEjVWteDQb8EjZOAK9jYXh+hSwhvVBSk8lwHoNFSX0uGDcE4m6WCkx98EzAkM9aX
+MC3JssF1HDewIER13HISbkNQ75Oy+0EPt/E4EhCy8YdEuI+6cCQMB2TiLBMh9GwiRfjT9WJ7+oF
qsxlrc+f5DWtOowMAZGfAyOaghYXc9HO7N4ytaWDSMFn0XyWdj7ZSGAfVG4w1ZtNcvYYP9qOIKIF
XzZelhJpi8k6dMYfHlXD0UG61wH2NNExNi2C1pxWJ8LJwrmKSntfuOgWiP9R4uuhp9NmP7Rhyyb6
Lja+mMG9rSEaich1N40VCQwE/NCeCvStUHo/K/N92biPi0ZHmzhd0AmNu4mJtyiEjf0dntJGaeLz
tCgbE3BHOuX40vNt2aO1i+BL8tTQI7+KqcQV08h7VRgZEGO663wWu2nRNkZY7I1KeCgvaocksNZZ
U1/xLJD6xhizD+mPmqHuTBwMxhJ785ifRjapbp3BIkDgDNAgy4g6VptdX7nSSLaKBnLTuEd6Z11P
j2HwtLHS3Vjx1/s1Xn2aaStreZxpQll6jk6q9EjFQCFCNhoqxVp7ULXtEOcbUse9mVJwEdNebAjw
dJEcZyYxItOGrcnaTW/1KmRCQoAckvMBzUkRT3lb+0XabwMiyEOq9xp9hSVutnHo7JtEO2hBsBOL
Z7RoFgdtQ74crsFjqzBBkw8wJqos7uJCQrS0TPcK9DNtOVeDhVw68JeIOTrDaKEG+1g/mo0NUlTF
7K4fFRMY6agfmsa4ah0kwWOGwF73ltrek16OOdzwKD4dsoFcEOWpzRZfZ0KTs3KrQGRFSBly0una
HIFUHooSAxNlFrhuHrKBfSPSHXRcfEjNVhEcFJqxSEXgv5DUA624AmzHU+flGgfOykKwIpDfC2sM
wMwYKkcux0jygbyU+95w5jWngbWn17K3vPx6H+7RaZ1aPipBHiQnokLVQFegYJoJI2HCKW1xVBkl
skxdO58au+/a8eVqiUVUXzeeLou/JIw94SBcj3KWqpb7wVF2IM9pEio7uboZwbPUygkk0xXW1FP9
2lXKbqZl22MCVHQigrsGl1ZBI0VdI0jcOLPiV6NGj4kp0FF8x72iQLPBnAsITt0kposRxr3pB/um
75Qb0dC5jV9VPDVyoRXitR69SLX2miZOuZIilUkxuHDSjfR2Tthdj9YeNO+tNepH+XUsaGSO6hGh
woMmolPsoiygNzebh6ih6aypxzBSWDjqV3bDzNxUBwxpSY/IRMbhmNNrOra+UIxrWq17srRupuk9
rIzburD9Ntw5LfcJbkk9Eadg6LaXsg/HJBdJwqnpfBnHIJufOoyAGi3Zor1XtIXwbLQZ5ReDqBRL
MfdZlN8Cul9bEowg2q0juq3FfQsi6hi4tOBG83ponYfSKR9CMzuBirlqAudhsKG7pOQy1cZB3hKA
erA6Nr49B7upZSnE4zrjKAbqdKKiumZjdxqM4T5sxBNFjGglFJved9GwLFyuDaoTqC52ahA81GW6
kws/KhZEqPX6FTdejPlzjcLqMgGj041Bk+Rdyzmvn0h2xE3QE/oyfIBlQhPYH2qDxGdKpehR492o
kbwR6dmwpX521ZH8tJtIZYNyZbF2eg6sgdg4Rz+CBLqzBnFVhHw4wd3lAb3Up16xBlXUJ3aDe7KN
fJCmfuAGIG2yD/bfx95Sv3WC/Nlw2iSUEdNmum7j6VVY7V0LI4cOi6fl9NuXyXgmqAns6U2yqH48
q99wcL6OUXNnGMqzS297ZDjQZKUsH09lNd93BSEyOutypox1mNsEmC0jgUazcaIS+E0PaHcQVvCl
a8ojs92psnXI0NPrzIcjzhlea1XcB5zLya69uf8ES3u22+Da6I62s7xqifqUCet6iKs7ta4fw4wH
r9JPpUOqYPI1MUgxC+Z7nRQ+vF0Htt33IiC9t42MLwZxIXqe3kZBASKHK2n3z3qz3FsNHMmxSF9m
9cWoRtnTNujcS1FBZlyVJtsNns+I5Eox3Hc8hpxXr2anGJGNUzTqxjLT2yXldhWoCBJ2UtxQnaYf
utw+qKHY1E38mrHgch8Sro7AhmaW8b7iNnWDGWlew+QfLk909zGqUPO1uI91/Zgr6pUT6+tWVZEP
jcSSQ3FirJZ/HPkBbGaDG3docBKi3eWJ7eXaT6RYQ0Lf5GZxOSQKOmtr9qwo8kcCRKd88mbr0eZE
1ofWIQ9JIFdVnqyASgtmxhpD8eShmfIivTmSlbnd9Vl+a3X5y9Soe2XaLnGxE9D6SWCnILU2lM5r
o6/gZnyj+xwIfiSIiJIZgUOhT52KU8RUMzM+VhtU4rdjle7kEBLMoOjaomXK5vGfvdAhCHjSKAZz
avPXZbL2cgAEa7SVn2QhIyJ/bScHqWj5Jn3rqZ5gZPdGROTdc28z2WH7MqXIPNAPcujOcbBEPDKR
BnoWI2PCHiEx9wP0Q7mtkDsoOQnJStKMXPOySeP/yYpeSxA1f7yXu2Ij59FG0a4W8CB9ovhyOkxA
qoJt3eqMQC7Kem0xrlIRPHSgg7sxkCCwvZI2WzNQCdurfCqpG1NBUL1sKtW9mUp3b7PGbxV2WUzP
rn5L6/Qavsu1rqc7eAioOpNd3bXb1Co2EbnkZst4VdFNtNVNYSu7QDWu9VbzDkOtHca+8jNoV4Op
bkJq/o4O8YdDETU0yAWv3afcuMoZNOzYI+fdtizEaWBP5TRcaLxvNl/yyw27UzigJ7nFJ210K7d5
cYxLhBTGqlIetLgBTX7bExkU2cGDuxS3GRrBFc3ZneLcWbV5IB+MQK5uWwz8R12gK7EHwoAQCHoY
T7nJgpNV7Bz8GVH1KA+JFNOd3TAxM4MY6IHzhKiomKovq61JE+tF5//ZxvcVIz4++IzSxIIePYuY
gNglLyDcUmMT1vFG+qi4DH4ckCPApZUFCZWHv7LxDzbsILPvO0yTu0lu6csKv5sc65oAR+T314QQ
8gCx7TWn2Y6ajb5Jv1IkKQC5fWE0vlx7hARIjVQIZHMmZCJBrAvEC1cCZxmg+3EGu8uDugVjY1Sk
ac3aASPaTZrpp0pj6rYwr+TKuiseqa/sRaUfQepunIBVjqlf1Sa1TJtH19Wui9Daj1+5w1gi+aHm
PKiWfpVXLGUaVgo8KzrqGzt1oOdLLw81HZlpF4gj02Gv0qoH1JAo5znNbhNzfpV3kRhyLp65N03N
k0dkK4E/RczFNaFYkHU/K2TLBV790SCUAkgbmGJ2k8Gi4ywO/DS96aplJU9hzPZOPk0JV6pnBY7j
R86O24jCkaKo8kZbdRR95HRCWjmQmmKdmzwNtYpZDksWpC35YMsHHGYfwcgUhXjywkg/zBhXTZA7
8j0uK1nqHgN7vCy4rpb8ZEQqPA1qNiVZm8St5YO5n8X8Kr/H4+FDdDqQOXir2+ckbhihyMGFdezm
PdsyjoxPkkcoz0MbNr4aaAd5L7FtZ/pw0W9QdbGqL4XJvSVLcopXsxDs5vA7j/Df6opfxd8a2Cuf
3X/IX/vGJNkwXHb/+R8/ffVQIsrK/8uX/Ms3+ul92/+8vEn4UXpv3dtPX/gQI7r5tv9o5ruPFhPo
5Rj+fOX/6Q//9nF5l9+0xTUJqf3XbfH7t/Jv/Ln/838oH51yJmPxW1x9/Ngav/z+99a4/QfNX9iT
FvV3gmYMCZ/83hm3+Amdcpfv6zSaDJkH8vfG+B/sZCWa1tFs0HVgp/93Y1xRCUzSBb1s+uzQqG3Z
K/z3euM04H+oy9s6HwSZ1zE0Fu604+UR/liX1x1rsYqWMgYE1rXZINw1k6O6lOe6mx4dal3dECM0
nup6ZQ/zGSw3ZcciepiJj1zNNVWRVKi3ujGGlCusrYaNcUrsbFU1lGNCC9Cflg7f6I9cKRm07mYB
ljElYBBDNl6kY99VVXsdQujyZ0mQFC4sMZXM2sn0ndG9tQ4m1Ke90kBqKZaRvIG9Mji7dBhf81jk
mNQOHSp/r1iqYBVGPWLGHpRDUtJH74OtmSwsprRarKzQfsqKrCJLo2IjiMJzqtAkhkriX3L2bEBX
G9jzjxkGpHWFQoU6qcc1vL/Er+lAVjwdfBxqtSlCR5dW88ykXX+rKQZ5E8FxfV+DYZvkQCP8SvKa
HATLVboYCP+yDwP1j9eY7h5q/ICShRw6oxH3DivFoUoOwVhBBdEScEPljUXD09XUbUkgnAcD5s2U
QW0C2yfER/68JXBwE8Sk09RteBMUkdenWFvTnp4r8s5Y0cUqGedDp2riN71xuCW/3jGowExuWm5A
SMWqw5374x0zp21RWfaLlacgdZICHgBbwJhsTEqy+qYhh3QVhPNnmXSTF80gExsbiVYwc5bSCmpa
jtOT3eOXChn7Ns8spKbkOl5OapNqF1sXikYZ0EKk+jkzHCgXOooDrQZbMXSP2VLLEx7vyxnUPsTY
2e9F3/ljs6pHf5jf3SrHcF+dpBVzQ5OO6L0JrW0rdAic6WehFiSLSFNBMRTqSg3mdVxMzIW23flN
JF4Mw7qas8bdIkQLPM15LkGCsXj07HEmYK+Hd6XBy+3ajnC9LqMSZhO0CtKWcGQsVYl9JK2SlCgB
X3xE8SQ6wq1Oc8F2ytSj06z26aoPbeL+4BOt9JH5Q5fxI1PwkQ/VTSmICC8LbMZcvn3dzgPVBRIA
+4l3H3iYAoAvUOiPxVJQ9ehQztWvvQQjMh/QbEfJGtXyjTv7JsqcKyfAhKE5tBojPXyrxjKnUaC/
6un8WYUUhu1+gwlRP0Q9z3gPB2A3GNVGyVkaD1F/xyXBNNLPG8eqXV+v3okxd4950ic+hYO3gJ7p
unPgAzh6T4zDHM5k3MefxpjBJ5zF69ASbFjZymsjWIIHkFDWmoAxUuGyntLxmmPFJD5gikq14Zuq
8hiMA5bxCjInbVLxLCwe7ThdZPhuubrcJ5Q1qAeyPUsgAay7OFMwP093Rkvxw2nrvdLOLKzZDcPH
owBW5E+JsPKdPiFPn5ruQzMQGGQFJxVbN5t1S7Dq6Yctnrj3VtYojKjB9muyQhJtfzd0yhEuUiBR
dABIFfLQ+6h8dbWkomiCKDEK0KYQ6unSyNCerbE4/DDDnP9ZTCR+7tAR+aGBtrd1C3y7y6zh/NIA
1wdnyELnZcrhFiY0OxzFftItG/sja+8ZEJiRKfcMFASQDNHn5eG5HMG/tRr4v5nnf1owbD/K67f8
o/11yfD/4GJACqL+9VoA8mFY/u2/3Xnr//7jCkD+0vcFgC7+kIozBDJCNbh+cmnxfQEgtD8gJltE
Wpm6oMMjJQV/LgBM1G+orbjKplQBmdoPCwCh/2GYJohyNAgg6vnhvzX9C+6kn4ZzrDq2xupDM/mf
HNbVX9ri1A6wVWmQ7fKuISWmor4w2STNNzjRmcVrjfbAEu8pzjcrpdYPpIzE6xYr1MaN8UFOs/BQ
3X9zlQU7v9WoB2b/ZVUbM7IDpZYhx6Uyr53WWAdBOe2sPiwPptwCFWiAPdclA7tl+7rMqj8bNg8T
6e/zaoAL54VGSNRp7+QrTR3njRkHj2ZGvnOfN7jSsoKyeUp77PLP3Gb1wZ3Dm2qk0p7GrEPQrt2m
CW3UOgvfyIu1/FJbPjQ4f8D/CEHGc1MfEC0yi/bNQBs0Q1yHHaXsCMWzS/NTtqFqcprlEp0484Ne
EUqdC+oTl39iKHx6H9i7oUBNOM09Dcdu8W2k+ZAFWtorKQEPuNZYJM3jUhzKfGW00XAAIDR5hGdj
yKlGUigA9hsbg6Ri8BblAe0FwSbO/vJFElfl4fJfUZPetAtt0VIR5aEmTNbr/hdTZ7YcKc822ysi
AjFzWtRc5Xn2CdG2uwExI0DA1f8Lvzvi2ycOd7vbUwGSnsxc6cPw8Hsxnozhqe84PS2gwvzKnM7+
VH6Y9L1Ddodqwi41snN89on3KupFRmbyh0g6HFoLMpHAh0viTkXgA+gXyhtIOq4Rb8MiedNqxWoH
Rsu45JH8rr1bSsFJyzqBym3vEZjbqTJO8dRfxoYzCMVgd0GPeZhiufqYqMW/2v50Xw3/QoFQ5voY
Yw6Yeu/bPIs5lpENwxlBHL4Li3PWFztaYNC53cE6z6p/n0v/YUl8wgdkPZlDwMfFi3Giwg3rmCbD
SWaLdbqwmKd0yCWl+PCNyj2EAqawbv2DGJ37bLD+xgtJ28RTXDdPR8wOzmvjkUXwWFS3viJLqYuG
yLX6sVnvNmh+Ls0lyXvV5Pdj35SbIYPJhH7RbOI27jdINFPE+ugx1CsSlwGgUd/aIkRoF2lK7M5k
qNYmO+IST15KqH5GPt4NqXlSlJ7tWmJ32zxFZFbh/Jx30FnKZP5pwnxk37YQaPDU9Fb4D8GMVjyl
4k/jNl00DMeEsqTNUCl7XywnIZP5FCbNjlXzHYTOd1VCVauK9oNNM6bQRJ90PR9HHgGkMElJaVkS
IJpVVNqIS2775iWErBUoo+2sADQZ3anzSKbnJK+iuZgmdpqKjEZX0mjXXUjqLcsybQejfeUuQFfO
vQWVSx5apgOo75y6scAtOTHJxSbzDg0y9VeVdbiV6zeRdNa1D2GiE9/BPp66r9pT9lEjtcaKlNmc
x/XOYDclu3Bm2IQHVtkBFJAWKFHluU+wMm5nXo6gThhvj1W7z6eaxc/9bLrsQSYvwmQSD3ZmoywX
n3mwsB0vrPjSuOZXGhs/FBQv747CVJiOzjVuxuRMmr8jM5vaBzYan42PnF02uXGTOGRPFUzXbaY7
Z286KWV1c5zvEvkaZumLlYOjrebBjrTn3AWDG0FJCm6VmG+YMDkUOfK6h8GUX9tCxIzL6v2QErOE
GIQhQpNhASoNlGPeFk1HF2BfMk4l1VTQx9CYqY7osloTzkHk1EBuHf/JCpqB2QI/Xet++zVGqSzF
AxDX7aFgh2lpTkaDX3Fsk/LQG2Oxm2NjS1i/3fEwT3dBGqKDQRQUqFehUUqUgPpvl0AcpDR+OzVN
fuKBXGy63n1yw3rHb4Zwe1G52xLptguaNXdL4/QIq44lbGJpOBdJK4hI9Ve58nAwaniXeW42bn2u
fAh1dodebpvqnzlRuFuOlgvoyiGY2SQoJNCQO2W/qAJkSRP2xxVeSA1HsmOPe8lzEUT7ZqHpXGTo
2op90qVQ5l24JCNNaxIajReJyvWOYVnelEPwTX4f60uF4jmMyfNiu2BdRyc+xAnpKQa+ETvaz7y3
v5Pl0GeWF/Egf3PqpNvOdvVEU+C6W3SGg+F7vJwsPjX87cAae1IPWFl4eetmxGrhZRhHnANOFf+g
xfTqwXauaCg9acJdS5LPl8WQj/TOPwOLF0ziKuq610B4otytGaC1ZI29ghydN9aUlplpR6iySnYt
I0/DJnuHVWOOzIFncTaC9bEyfhcYtIoMg4KIE6J/0HrF36H+Xsbg005axL9R4QogTzcU+ikL8BQ4
KBEy29orb8Vpa2AF8KwysIpmY3/7E15b2zI5dppOdi4q9WiQaRRr6UFN8HIasK5Q6vMZF+2bH2oe
FuNKBmq2wICGDfoRsVYLkR2mN0yPOXP26wpIIv6Qhy3jb6Z4ZtKPJxnUW7GUTQRHZWXM3vGVAZjJ
CjyzgewYEBUMOaqtZ8FJZwQ+QiAAdTYfkQq+J3v81sJ4tXJh79XQMZvTb3rKXzHytCehbrzErvGS
czjKfHkaw849+HLekk3AUEGsaTuRJlqC8QNvy4pzMo8NZySUpXtzJfoP7urRb4b5bOnHuYUD2BkE
8WdVBduYBdSCX3UTn0kWQB53xHfZ2vOOfRTHbK90jnY6ZtSYf2S5ra68+rzGWIoacpVRM8PpsGw6
KqoJooolh++wKL9kT8syGk2/u4wJDjV2KO2WQDk0b4QHuHiPRk1OXxYVIJlBvI9r2WsC2kryyJeT
jQ1xMtCwy6/RQMmoNWaFXxv8cB2HNo4s9jY7hdVpU7pkusKwuRVMR6LArt8GDRGuTNujX+T1HsLO
nT1O/T3R4Q2lmDTu5rDkLQMLoOkYchsyrtn1kntf0lhj4QbapFX1PGMyhk8dFHtH04JQGc+yQBRE
ljP3nNYY7jAhwgMbxWbDQAnq9iYNFOuGmqdIV+M/UsoQA6gGmS33YVY462MDLkcQc82jcMEP6QTX
ekA8bL3K1me84Nexi7doCc5dQxLJBOO4yczkkZ1mfWJc/j12wKhi+FdYmUzc16Q6apZhPEnJZlSg
H1Tg/yszqpI8BeqjKUW/E2WN9aIWx9pktMzNFvBQ8Y1l2Puri6Z27ed8ZufWWndtaWncBVO9y3io
Y+UxFHhuK0EBx+bVZeHfwu+J7mfDUVf1jTSqZ673bt2cHKx4eR+KRO9p8IWyJTj0U6FpLpu5xxq2
mAzx1cDPM87EKwnoA19S/b2XYT21MZHsZ2ljFwuDt5yKonRCq29wFc5KkLqAtWElDbPznqcqHizd
YlNAOvgUrnvkUVQey/ASB6y3i7VdO57OQcjki5sZ0BkigpGdVHpOecWO0oan7BVfRLZTVXCRxoOF
lS981+vJf8AeodykiZZZmdtiRWRBjauiXqv3XqbIUr5ItqNA6hulMnc08mx9zjKXnENzp0EddpDQ
6C90h6OYVt8dgX9D4zQDAINE/m1X0H7FgmNCtGRDiAw3AQF2fDhVSCh0wjQsDMQCM+W6m+mV6CtS
/sNeeRkGAMMmas8+qprf0aPDXW1ohsmn0ddyayOvqsxqtygNMzOIIT570A92wNTcDYgEkIVUgRDB
VQvuqMoxrEMpd0lHwECPXwBH98vCCUmz7QR/TM6wYDdoS2w6BXc3bXLk8KcyiarekyTium+uZEqs
gtbfpvmwwsTvTdKTnJYmUj+I69Po/YkDgLJ22jNIamBszfsZ62Y/jMO7Z4Lfy13npnXK4To36pB6
Dni5tjLZZDbPqYVuleUVukRCIt/PJ4ldDWCd736SELj0xkPevoiV61Uv1CFIa9hbOniA7ytwerjF
XsfdPrNz85JJSK1J5R47vJWbYOkEHh6k9mUNavTTzWTq7yWwy7u6Hr6GHsiBCk3xEps3DEVqbJO5
dxuKHslssRgakXDexX5nw7qKxZEgTxf5AALPROAx+MkAvSuObwqtWzzgcA3soT9NXlJzd0hCUBjn
g8k/ZX367upR3AHaWiGF2EzsRZWnjOMDm2hICW0pR6AQdnmYu8HfL57ax1mVf4/4/WLZvBhCTl99
KN9TXsT9GCoPglZIs5k03lIBeiHpy1MXYIik8KOvQECHU5ySW4qzx4QB5YF7nBMYQJWWjk1yIqDL
rFE9hnn6UeaorAOwTXt0dm1ZXvzKwA1lIPrJPCvvfCNNL6MRPivSzlxZw0+COIkTpripvOCvEer2
1g4P5N2XO5iaf1Ma58O8C69kT8mTe8yh/BbfCH9kX5pwlhpHnjqV+dehhWDbugnVBimWTapMjo7D
xo3R1fwwF7e6dOWTrr7o9+AlqpdbnunjmeYgEvuTZN4YlvmZ3qvWrxeqD0N/5zaedxWWp6FPTyUF
UdhPo9+//H1jrx+edThSchtkztWknYS/+f/+l5q1d61T+Kbj0oK70sCzQnvEAPn7l78f/t//6UUS
Xjzz2Spl9//+RROQAN+nrcP2oGjhdP3vP//3hTtSbRdIGfSyr//y95NNAjQoy71LEgST7X8/xu9H
fr/j3/f++0StWP2zfvjfPzF/v+7vh//7oVVA3U3oD/buf9/p/77x/75NMt/TaSJ0+9/38/vh//63
J0dSslo0/31X//td/H4Fz5D+lnEqI+G8SJ9640MmabxrFvVmt/57POj51uHjUdOzfAsryM5QEm/I
GxwnQcuMZcTBLTY27JRmStuv7EABFuazX3JUTRz4N63hweZNqiEqw/RuqryHYVitqDWmzeVlmWzr
Lg2L6nYFW9eqaB7KwfxUaU/hJEJmpM02fPh9EztJJEF53/m0AD/YYxzcCCzgvx+DvghextAtz8KA
o3/o9Dsf18WT9LR81M2j6+Dm1N2fNRp6Gt06fEqU+TnmxZcOQBHbo3RfkCjY4wQQ3X//SArjKEdW
vc7E5EcKpnsecwlFbD5DB+EkKcfyNVlr0iGG+BSpo/QMMYco5BpxqbqJVr7WXh51geQa2Kvqz+a2
XaxDkk72g6RJQtn1vGvpUozyjPN0GNZ3bCMuTq+Cezvzuu3I4PqY5cp8xaE/k1UMxqvdV3Ibe359
cGrnD3PedZ4+ANEeSvGa5/4S5UtQnk2PUXQcv3nmSJGDd7YaP7wLDFPtGOrh7avtwzwtY2Sjup2g
1vQ8PDRt3YFX30/WsNwANxmYtsT3LYC/1wECNASM5Z+uzAeqvTnwYWG68Q2U8Ulb/0hMb5YUgW20
hXGCj/3OwQqPQi3+ZBMFNhNEBFqOtXFmIPSPBkkQDf7Ufvdddxc2+L3CcYJ6bBphJBpc8mxA0q07
DPk3qBAan7OPslY77bQBNBN2OiYMzVNJ89hhmYTA58/y5jUOkFPfF7SDmFic5PjXS/qDbVqfASe7
YyMEU6UG75gDtRNIUPBQKejAvTJA4Ti2xY7XGd/4rWDyMaxP0Xbmrg75pEWWjq9Tmx9SM2wf4iT7
bpYQmnfKvEVWNibZipbpur4rjRTLRu/w9Gus+snOi5gpHWzB2sm+dGk8Nz0lHamUnBYHdqtVlz4E
MTKRA7GEdiWaBHysSw2xUcR2F7m9naxrbjjvedAN+8rCymnq7IeW32FXQsbIN5AYOYr87gCNwp+3
2lx95EMLtdmwEDOkBlq1vllCv6MWAA5WXyxbdCt+y0VYX4Xypp0SoEEqt6kuMkbFmBTm6nku3iW3
HWaUfLlYtT8DEOc91CNGCbiVh5Znfe7wc6fAnEqXaYbp2+mtIO5/aw7jWbBfFAu/HNN9ah1T3ggD
eyxc5NhFjMA2YEbGyIFO9abaujw3WpKND30o9MPkwVtR/fQ64X/bpQa29hnS6DkVsrsCOXoDdIvf
S6FzyFTc9lTjsdz3RAznhtIzpfaKlGFWzvWNbtzkCX9cd7KBv+COmb8HZJHL5LXpo90BlYWJJQ95
Xeprp9v7DqX0HgpivjEW9Z4zr9pRgsJkypH1cV5G+57ySG9bzOz2pRNm+ITHYMc1b9/jIqctIgB/
ZtdgWMhn3C54OzkX5WV1O1LoY1O3i6YsrV2HzLRx+7i5cuwlRWy5bxihpnPW+AXhEko46rlszpMh
xiPYl7fRSHCDz316buIhfCpol+JWp3QmnKr4iaPoKfQp/szNDrLnxNmOlhTAMZaaIdO+DeR2aXuo
JGaZydv5CYfDIpGfw+r8MQAVnZcZpovMk8NY8Q/yLoeoZBfN1grJwGISBVTpg/KarOURRptxNtY3
v++luuB1bm06EhDRzhVEYpCOaKZBfWgZsN0MJTE2FocmGssRvl1qeAfBudZkDsr1R6PDbIv7gepq
z2YQH86hdZ7iD19DVxBpKG/inBCJA1q2CIr53m92MmYMWfWyfcxznp/CxP5oGNqF5OnABU3So+pB
0shqmm7NOW8jW5YvhZr/BfVX2CpxA/93607kUdu8/+F0p291jB0tHkbYo5MREpnF4jkURYppfnlI
G285y/VNSf82Q6dYAkQSH1bn+Xt4lMVlkE5xmUNNOg1rQVfhprUWqlCqdPwovWaiSmD8MLGIrRvl
Q4GIebXtL3hG+oarMQJcXd76bKzw/6ZO1EBjvJHvg3KDcxOShESP/BhUdQxb7zvom5ORyDIKIW1l
mT2BXc7S+9isac6xhhBn5bjXMrvr6HjZ5S/CTdOtX3IzY0gzjZhHsrqBN9/jlh5fjCLnnOKWzzSj
YGDyGdyYbgtZbsVDM+/0re/F5cLSo2ltGiaPzKdcTM3ttm3Hm8YYT2nRbAY3fMgIZdV0sWWlZgad
0M/RyuwHIOdLWTMxp7LosjoDR/FJNAZXsvdb3+j2dyFTe44V6d7Gmq0DGLpE4gjQI5CouTz5ZXdc
hvoJ7E4VOv+gZW08+RqkIw1D43Rf5Mv9xBx5Mbf2yNHWzzpcoU0QbiSaeAovMs71+/rV8zjfevUM
JwurG16PqMpBEGXZbT+H98rHi2bkjH38weVBMnMicLhIMMmA9wgojjHvQ040TJ5Ynr1YYxRxZBSq
iy2ydw87ITk5E+MYK5PZY0IVY3yyXPwQomC3M5tIKTaqsmgS+ommO3dUT55sPzkmPCUjnrOBevoE
3QEEt4vnHAuqLYHNkkjdjnihXUNiE2FPyYEcD8XMnL8Yqwffo6eWyfJt7A+UCLDqJg6Mvtp1Xpkt
YiJun70BYnAGQCeGZK0yQkGZ7/zVlQ+dq6A60gw5riQIFgBtWqaVbvjM8E3t6vKpjOlrz4X1L1P6
PHUGD+fqZC44BrJJvrrQLqNnDzPQ3dhWa87tADN5fpzd6saWHefoodzMAdOn1guui/SPBt73ongI
DTj1OFwiZRn2xi81WbSpfiMF6O1osKYpJykf8rTWRx1QKMVkhKcyno10ubCt1sQGKA7lfqPpdLqO
tLVchzaw2Dl9gv2P9IBlGmxs91jk6OtBiuCQE6szvOqud/vTwqfqKJYALWxwKBMQ/qkuJEeDnGfz
NFJwtDa2zQ4ux6szmd8tS7TF4+cKXReErAYaFPBdaTbmA0kvBEkmTLXrRZORHwwWZRpspudqPAx8
O+c2mXZd5b7KBZbGmDJpKELrIaDDcpreaKtLj4LpOoMa56vtnaeZg5yR7pLSw7zI8WzrCkoNSOBW
a4wCWDnw340vCWoo4k+rFrUrHxt64g4xa0mzCuxMEuGxI/puOKNTanIVdAxuoWQxJBvNj8VJnsxg
SHd+ozmn+kV1ivl8UU70GN/3wN6boIEMwjfpiq2a1rOmkTm7xS4ryKm0xFpiTekFASNA4KKnpUmJ
AEz9liRRAZizFFtKCtKIBxIGTSodjTwb7rl0rJOKnb/IeuEmrIziaDHSelxM+5+RsUplJoMrY9zH
Y2NdGti9q/+ZsQN7SorCOmAjqE9HUDyUYBInjXMCiaM/6puk5dBfSNquigleHs/d5cb3HLpj6zTe
Y2+CeagxdbkdThMqL2IhCl5l2CS6KXtS5aBx2ww7NEtGoCFb5KHyqRitLqoUj3QkftJ/kS8fRax/
nMxxSdH55y7pgNAxUe0Gy9iUTtdv+yW9Em9quO2HBlGDHiQ3E/Q8rJz9WbXU+ZB/8z0iCqCb+jeg
AEK0J88J4wfywa9OKZNzBQVal7BCZbjsw2Rxt2Ecch/TCcvTEPE0MBq4gDDNadwpxnPvEAXrBrzI
mY35Gl9idpfoTka2W050RKS0w6wjTp7aSJGExfxu7S2yN0F7L9aazcYU0CIWezhAUpf70jBcMPFp
jIK+BT9KcWPLTSVZxCAFT8k2XuRPn9aPhRFYd3k7O9HSuf/oVfuzlj5ITExHD7Dfpm2aZ/JCNyIt
/yg3fMcyfm1lwAgQ+31UxvneboebxBvlnkaiR5+U15oKpT0vo2LHZCFx3Ly5sWT2XacWXMS7pSP3
mrIxQawKSIV6aVQvU7jJ7CLZVBnlNeZE1ZKofvDbfoQMIfAbvzPQhnSQrRlIX9d4Z3s+M8rUuWdX
It0JtzKNR9eZCz5qzZH+ZSMligeZ4FQM+KeyosY1hyZ6Bit/0q47HIqqearH/lEyW1ymoDqXffGH
ThHSb3OyMy0AveZwr3XQ7WFaMuk1OSWEBSgqlzRkqYSHD38BzTCmYVSAE2BhZaOdi/ChznFsj1a1
7+M19uhUPyDu6GhbnXkatp9HIy3WMuO+NXMzWpg2hp3zavTtl/apGfAE0qRQlFQF3g7ZaQ1485oF
vfNNQR08WdVuaIWhv27km2FjTYekqnN6bNVpmnhm08EC+ECG1FfDkbcreLe/DbV0chn7AHTEzKpR
WqR8Z6QF36YRdZhdCNxEKoIw+5PY5iEf5oNtpafBTwyeOIRcnaD+EKnuABss88ac422rcR9OdSn3
TBLZS6X/4qzsoBlCuxMGolgWgPmkK6N7Ybo4HcvWZLGty3mHeJvfalBst936Hk81Y+soQDQJXgaL
m5C/BLPE1V7ECTBc/uHvm98PWIVSkd/rhbKEJb7o2XBXVGSL4TNk5yjDJ6www7GqaAY3CzQbxHdK
fv64uSR6usLpUmqrphgOmjGPX0A0aEhQxEBKdc8r6lyMelOFk72lx1XhMIjfwvky5hMot1AfvSo2
t8S1wNvpL6t0wRCVYErDmkH+4IBLNXF/xQbZCi+liXakCYD3IBtUJStsjMW/yuuNnSR8Ud1+cwJZ
WMTAF8VZQpuv21GVY7qvmRzqO1klyYEjIrzdMTJV+WmwmyRINVPxR9Z0Zy/eSNFUN98yrhzPg2df
88Y0bwP88pQYv8jUsI8EV+cbyqnvbIAFB5kNznFQqntshDmyoWOZpHQ7Uo5NxImxdFnOwV/dle8U
jy6PfeDcNEsWbk1lf+iEHbtusgjDhTg7sf3klNy6tOERJZyhsSXhPhjYQpOOaYda3fFs2iOCx5c5
DiGmh19VjfVUNw6PuK6+F95P3q7yToNWjWZNt6db73AzsaGzZ7Z2Q3qRDS1FSGEcT++VpV51F4zR
EGOTnZvsB4VlO2bVi+pb8ups2tuuSM+9TcMMQbt87f2TU3BPp+enQ31C44k9HXjMxrFSKIb8xCmD
7trV9XuKSJU20yFuwiZqjeDDku+Ece8saf0rbSascbnsXI+bsc6dJ+MpU1BfaaGGhD5aaqNr9aQz
hBLcfnvijZ+5LEnXsEI+9Dadx+38iQTBRMb9a9TVoyLE2zT2T4nigjIw0VA/ypN20tvSI78U0IPl
BDC24Ue/pDVOEI/SizasySnOr7NjHzO94F+HeeD4eJ/lDzVqe0eaVz+mwYVg8IGgOKsPWeU8ZFvA
/KQXtED4Tb1r3DXVnNJ6aMSPJHj/Su657eA6355I3G3nRIgoMcK707F4W/cUA12ly8G1ccpbAMZ/
aGb4Uj0P2bZZedb0Bdc1ZsGuoAYTY1i9J/xRr90R+jAV898usFA+J1Ip3IBRMlOXbrs/nBQnMs2N
ouRYn6DSnAo9Wftm/ZS8fHcMet6zEQK3ZaETuZ5THArOVwRD220f/Gs5LaCwMA/w+GnmaigYkyTL
6qTGnDgAaPBUTnPGHDKVK50rAJbycWYX27gQqtn/DQcijFsKHuEfxN5bM6/46IaBoUFWBplZ3BUl
o3ot/Rds0sG+5AFEiMXU4IeHxnjNZvkBUt//O6s6GlajUFrm812mMpoyGeffCW0Gp8yumEoMZoaJ
pjRgBrDNALJrXc0xhrvMqceo6+Wn6f2HeFyqNwyXy85iUdxBI7M3bZGrK9nImLmxPzw7Pq45BcRe
i/55dpJ4P+POPAm/GO5FSuAF10LzM2792Sl/fLuoo6LEDJHwhKkEDWNGgcN0dKoAnd/9UzYBeApH
TTdoqRfXd+MfNXVP2KpqfKwFKdZh6a/9nLrXEJdNp3HgdtNIH0fMJjRB4fXS2f7x9WoHdQv5lBRn
GdAZpugSJCAUPBDV2jRan0a8cD9qjH+cxXOfAbAyKunI9eD8Hu5bzYtlN6L54dTpmNMbgsSDCtji
1bkSr3MM2zo3S84xwkl2tquSezKizt5d+zLc2hWRoosQ7gYBZBgBcFa+itpEV+IJejv1RnXsZlQU
dyyXdwzOVEmlw3CH+uLtpkBR0N5St0lGsOT81hpdc6vtZjiOS6r2BvLBZwDEOxly+V6qxD9WNuNN
ErmXoZPtzsjwwtFjfUx8tL5uKqZoSjmFzCXfW9YMZzLY6ty12VGY+YPRz8c4htI7tcafRclTttyy
o7v0lJ6erX7Ywp3R9K4axs4Zu5uKkqA946BNG3TqOHXlbYcvUsdZsJ4uM74pzvoV6dLZxSUu4OCN
UA78ooVzq5Mb4LvlNYHVTDIi43rNrOc8rz7m3s8uogkuYUJCyMjxSwJtOQSleu6FPFC8ra5FmdEq
rvFqu0AXvG6KspYOcdKF5CIxi8XP0+yunQZjeBMowJxmaH3XQF02yN6EMCFC/NZtSjsxrpNU6/50
wYbHLvIaQpanDir8rDtVrM6oA2Uizl2rwEYon8S0ez96y1+RWOdlav4s9BGTyRxG51xO2AkGTDOF
EpuZcdOmnJn0hGO6d0XKTx06T6ONA8Jlrr/iHBjoMEkls0uDdsn+Ev6H0pE92e8MUUN8Zb325QUn
akP2NRGE49mAGIv/kPZVcP/7hr5cb69WsMpQNxenc9qHhc6/BZJ5kI0aTyla2uJA488YNsQaAl5b
MgdNQiDnU3vr2c+6AKLQufIW+GNCBLZkGarA/M/Ln4KE+aWbJ3hiUFmxb7hvipbKK3zSPcPpGxgr
2AYlRZuJ1YkHETcfkim25pXfUm7EWqyc5Uq9etx5zd5BhNw6TQsluU9/5v4jjFtC5ciT0aPXDy17
cuN1SIS4qYt7POrGyctd4MrgDi3XOEEVeTHBv+C2qwR3Rebuusyf79JAUyjoUXMglX/Bd7gVHDm3
gVdNu7yClB5apGBxrAfMNwJ/j3cAGADdHTWmhbQKtzBkmL9h16gSZRxX2WWgN62osvKQTkKdqVYy
y+KeOXu24c+btgaSA5hi2Wrj1rf9nzlu56fZQwQzUXm3Y9wToGvTCB9hCD15uLKfRpIX7sJgx6a3
cuas36TEkzHWuDwtp52r9RO9OvUuYNXPDRIEIra7kxt40GjKFyxgbz7Qpl0qO8xyiGjDa6ILTn2e
h0nYXwMPThsNTjuvfIR6u9ABtGG1eK45Bgwz4vdEB99G8KS7y6ZKkUCkCqtwngfK6kaFea9LTKS9
JGoce6AQRd1ZVdKf4XC2/eoeCWFRkNd5HjGFRB19JZGD5SOnu7Oy32UTxJTNqWxbL0UYuWOy03rm
CIVWQPDUWYfvnDNwy6EerzQLtnFxr3e5mAiWePbCe9swrX8MYn9XkpWXch74RedkBstqOmYeSAjP
BgNUxjPjEiZHZ8fCoGHZ7lYUdhEFGkYK5LhiMG+qwbvXub0fum46LikOUGankYi1dVZ9/jdNMHUC
Gtc7zWauKv0B+yAAHqDC+uZ/byzyHfvSYYTSGTwbJjde9kkfJ3eeGKKmrLyLJ5Zv2Rst3kSY6A6x
LXoon/qS1sR8asAUqd0EKRPGL4MDGkR2bUNtaGeC7awHs4+08s8zGWZGDjSe6gqHpaM/YmZCkQ7Z
svm5x1O/jC94FpudlbinBK2L4yu/e9ifPCj4spWqg6M/jVv8zIjzdfYos/zHCES3G0dqA71YPpiy
RDI0/YnSk+7OBx6EpMQlNmTe0ZJfnihOjaryxypLSd0S84boHjmhuClZ0NHYuQ9izKpdO6aHttHG
du5bSjwyGlHHVmFRYLLa9Zd4dutoyiSh/Cp8kozk9mU4K6q/KZBn5G7WvX0x41cdmLSWLhYv6chm
r31chwGKwf28mO7ehZRM4ql+b9ntgH3Cb7Lg5E294cOJ4UiH7coiG2mAn7nMFopswTEOjJLead90
zyU6mx9yjSpE/hs6kk4Z8wwoV6gpQ09SLMcImGVwJFwHg5UW9AUslA2QKcN81WMHWUB3O5kfXA0/
/8I19mOmKc0jDEMx5nf3bGPanTtQdzAEr5bCU1Dies9S3HPUStywc2+5Ch/kCGInpLejyONXUg9U
lM3tK3ylilKhvzlSZ2qW7KqVH94wT/uCYGI/lSq7Oo1EohAUekyJeQ0TBtWw7pt92v9ty3SORt2N
eJKLDSD5GmcavtmuLt/KsCAoH364FHhiCqtqHjL5o9sMKuLcqrDJQMdgGmMZIFQXi42mW3HMLTmQ
JmlGlXVFnnatDaoYkzGHKk+ttF+8VL9TICn3LfYcw+023eQa54Yq5c49itilm6h/QUr6KVInO9qM
fjCNNDvG7ww+FX1WNEc3Y35ic5Cjq4j7IukvaQp1X4fOiKgV0C9Ct4qUCRU42FeYhrZYbg0wmpN4
z/KREBNDPu4edsZW89J2JJE735qixg4d7o7pbvIK/CcJmswUBva65ztOIydc4dQRqwqlMrJnh4Q1
fCoyKkybSeAToP9Xyr0vO/cU5g6aBr8RpyWJTllOupUWAYzOIfouMa5ThdpN6SOrAiCvQnyGuAH9
Nnh1K/o6Rmk9UBgKtI5cG/vhx7yduq1hgTOy22Xz3czNRZlxdZw4uGJvP4yxYn7uerdux3qA0RPR
ywtxlIDKYer+h5UKJ6PX/pssRRkiRS9kBblok+yR7dz/kXReS7Ii2RL9IswQAQGvSWpVIqvyZNcL
VhINgRZffxdzH2bGrKe7T1UmhPDtvnyHsevGNfcuY2uTuZXyUYSYlBeXMXSWPuOkg5fs+r2b57vG
8KzVu8AiiUPil4PwZrZfyCLgfkLpJ/5GVVrDqSnK5iNhSS4/ebPPY0xPgqkxTk0VbE0XUxXD7HtQ
23c5xP2r1XfsNGhQ4x/PKYwbk5koRhzBBNrmZlVSOOW0d3e2R7L4ywIQ0sNeD+RbjfzLGNFACfxx
OrIqEGnYW3OTn8i04peqFn8GA3ifnnaOWxmbgmk+0TFg8IKBeRqr4iEGl1VDlGrlkODApGYaK3vC
eZv19LhzUqXW0NnmqucWN/tOTSlORPXUdg5miXJmPWsCSaGoBOf8/qdnSVkRM2rX00z6YNCKa+jE
YLpcebOLhhLiUCMGn8/bOqaITnfLGpIhjg1Z0BsxYdp31fCsOYqtLS7uCeUfmFfSTaLm0I/lfIgN
shpN4l04uGDhLnCshK9aQBXPOBQNxwFwNG2WQ91q3H+NMEnJmdCFNBosyfb1bsCopsyf0a4S2mMZ
ytCwV5uUWVe43fyMb8iXhecAcsMGzxZAwy8dzhizKQvCT50u0huN4CT2nftEReYmqkIo8gXVtLGN
A3qyMBjI1oE0al71BIOj6/TBCno4+4sUO5NW4yEMILjUFyctj3kIRg7jMFsouvHKcsOPIBjwZNfV
sQ6sjdN7xsroXKKb9HTv0uzaVKyxENcK7nLhwdb0/8rU+87Y59aaNLZ1U+/75cUMPB2pv8r/yZ41
LbZ1+vfMddH2j8qQPX1nw757MwM0s8RMjtU0Pf7328W26DHLQpKrZfZQRXOZ2WdXaYtE1RprF02z
mPkdLb3dkilxthSBOHTmWVtDm74LZ+l/qo8l2tPZGw7UsxXaDZwyv1rDaujF7VHaHQkB1yvhXnal
T+H0hT7vHuZPb/rFfKkHDZOSlawAqzIOFgtMIzFfwzp9ZbXki25rpOjW3i+5A9piSVPljBEackl+
lQGl1vL5OxCS81uffHDBgMcgxxfVWHTmBoa3eg6NDJ1KK87tXN5HCszjnjcGo/ye2xBsMt0OYfmY
rxgAPnXcZzNTPnA+l6HFk6SocvOy58KkwqwMyLElTsyFx9ROZT/uRgSBlU5i4wkOhj+Z8xppgFm6
2uZIOybA3HnuH6Pn5aeRP6puzCfczGQANEMyxzD3I4Qwz0BNhI70PDFK2wgdlUkVG8ulDGzlCdoQ
Z9N68Jdz3C+BA7ayPnDF/I7WBcr+loJIAfeBQU+DC8W3nBgFOOcM7eAE0+J7b4HsDUOFUEJMaKWM
lynI89VgfccECDDoihVT/HPmWIehT6c1OD0MEDdNltDXYuDEpsbEAT70RuX1bdIgcXRirYXjTZjN
ADyV1ZizgkjmW0OZBy9yhA8dlE2YWz9CzDVBHwzkRXROSvRQExqc1UDPjCLxlHvtnezfc1vjDqPK
AsS3VjFpj8bT8v270k4gPBpoqurJHLvr0E2PqpiuSdV02yxQxy6OM19PA2JS1lvGtQT72ZubBr+2
UqAcPTjavdrNVkX1TovxI9tWwpMXw+MvVJ1xsnPkopHBJIUSNQb2tDzVXKr3daY/DYD0EAwIWXju
N1dRf5jN66jcDWe0+5xM995gGZ08bO4a6TonOgm1VEyUJtU/QXIi/QX4DJ10RZoGzZFVPmBdRjox
z4neHxqblSLStV9c686udVasa99R5G6h4Jla3foGgNZ1wulpySddh2fGIu0eDxgmI8PeCCbFxuDe
A1zNXd9iBuKFOgjAXWmZvuoeRdE9VUD4OwPYNnuai35CHnSuN8AePf1micnBPouUGDbDmtLe38Bk
twEFzTvteIeQtxU/sUvBWstYREm8Z64IH3SH7mIbLKjNkwWwTd83iGzMwBuuJ5jsqIicCmdYTZG6
9LF59TJt2ru/WQfq8H8fgJ1bT1EgVw13nJ1nYW0I+/EgQ96fKLH28PJ4AXA3Z/SOOG7yjIEf874X
HdBwibaU/P0pewRF8TmwbvN56AnquF3A0JJu4KQuz/KRU36uV0N5nFvFR1spULHR1WOItfJ60m1s
gztLKLHv82beYfJvIj6W2SMDMs0zA+e8OEqOBzul8vOUj0ej4EjC1DnmT/JwuTmsDEPBpd6Ebudg
iiJwKl4alYwQRtNbnuiYC02xA4hR76UNP6YfBowFGNbBV3+nQfdoYFax0JIcGiS5/AEDudXmV9wP
jT/CCerT4XMQkJQU2qqeeZ9lNryw2Uq/XWQjgycENeFf6iIAx471HwzvWyLqbhWj3AfGY2gla0I9
0jStzf4sW4tePe8oyGoQPuNGYba49qeETy+ZEoOnpabBbm5eEWuCbarmR95NxT4FJ0yjKbJDwrRO
a/VvjaTaqmm6Pw4k31zq0MHGY1IO+VM47lCtN6kEcRQR4N3QmZHuqXIjONpO7X4eDEYNaqQQTXPD
J4HTqEowUkIETLkxnkPtr4AihpcTt6Umc3FKTI5uiiqwOS+SzazclPzPyLzD7U5DZ+6MOTbOUeVC
deLCW1h+2ZYL8Vp/n3GMkNigzHeePcqwx/1U2Lhgpfdte/AYHWv6Az/yTa3lRxZDxKzN/lLCT4Vb
x7OgxXD/OFCbHuEXxNtVZRTBoR8/W08k6ybWKOqzSUrZDY5pa7zFIubv7niGg1Nessu3M1KNTIbb
OBOVxTTKiAlXjEpepQrf7Ukdp5CDNt3ipcH6aFckK92RIs1cfx6M8m3sxC7klMOAsbt1PZytbE7X
jdE92Hm5fDt+5uVPgQeVSoRfTVNo4DOAlGn7yojPmEQ/JZt/sxTmaFr2nsjp0VZpQ8PYt+x8E9R+
NPCqk/X5zTkTohA+udzLfWIxOxV1p9Gm832yX3Am7nsAIiLgk3AbPlxkWyF6hrcXc9qFNt+mB/bb
l5CEoDXILvlP1fo/wpyvLVdobsVb4YU/HQ9hGC+7M+KMsakVv69QwZu02TyjwN46Ne+e850CrUur
4KKZ5d7hHV0hkJ0aOyEso2sv0eh9uzj8MTNjlHHgrVIh8JMk0/MMjiMOmVzq480wLcXFjJFem4JF
neEhQVfsst9Z6ps6o+WvqudnSdseXLVtkJMQtYsRpka140T3KvXBNzJiskglq7B2ynVikDJoSTNP
M+sbF8qKCNM6LMl02XQXc1+jLUoHkFpvA3yurpXvyVZvTA0mDmaQwyypn2w959D12iWQAMh0zkMS
hp+Gwrgswm761agJG4x8Yta4RjVl3EicPuKxIs8ONtjjrQuU+ysD9TopAzt1MfsuxprSRnzw2g+m
NGfRgqFyjFvHFTY1UZmTpXpatI+aHiSeSXnVIhu0qu5+ummxrg1WdQaZ0TqAVcif0XyrbdOEr3N+
cqR+weHi2xk1cerRBS3AvpmxAW9ry5mYdDH9Uqo5Wi2vB4LUurTo5JqdjoFBqG9sVzD6DKP3Mec0
U2PWDGx1FB8QAD+Ge0AGj8UBjnjUHW07/KGp6pAyaXRC92J3Ht3fJcEZ0XxglyHcwpHPkHrAzVmx
UNcYiZQCV66fK5E9J4yWqtC+48C9QQrYx1KXq9CsdlietoXlvM8if8oqyTWDCIkt+PdYU/IkZ9xG
JqWIc2s+ppZDf6RTKFl/5BOvR4/W7su+/WnHJxXKXwo6m60ecIjnkuzX2fxvYon2lwNebabvoyNO
qVY8Ivq1RZRuVIYdhrIyTvpsdkNXHsK4PNKt/i1rVFGtBSz7GMlKt3QTNoREAqB4MQ6SLF+cMto3
JWaMg3RGmVkIM9BRT23Epj4V7FpBRnDYu8y9tpta3TvydBlRe3LD/sTwltB2QJgG2uBQJHdDz99I
z/jLtiD75GnO8o82DxwkQZuOFfeb/bCKQ14T9hkWrd8iA1ZDQhDBw9qNPc5rlNUBtSzqh7ORaJ/U
LRWboIrhFqPMuHbP2b86CtTsNJ7/5TTerhoBF5QlfT+m3t2i6a8yrY3qApIOgfeSt/F7aBb/qtgB
HFpGC3T0L7KbE9My3KbM5olr45RhQdo3qvnPzmkfFJyGKpUv+Rqsit7QcFFmZHuq9OlZw95KzuJe
mSy6w7Lp5/N0j1gWjClG9QrOQ9dQ/9x1N4wLFAaNCBR6dmmb+xhDDXehVFSjfOJmfLGgRPmlN96C
zrhjEA5WlV7cq3JLuB7f8lTupkaRdPIu4QLYLxdQFH2zmaP10GB4iNL5XzvFG+LvD8qHVjGt9Chx
w3OTlk9DSygruxYWUGgZBt+60T9XRfBRp5AFHL4hrfLurl3uRdc+zCi6WZSzcUNXSHRvgIOctZjy
98J0fpPhxzXD6+hy1bTTH5EFsJ8zHhlPI1w+Nkv0687Nm/0EZKjMkFHojuUUmHr6Xyd0YLkR8AQv
InfoWvduIBwzGg5x2Ta4SB4kbSnf1NLxeQrkC8AfC8PKdq5d9uwxf3edwWYqB2qusg2SAix0jtZt
Nct7wV73ajeIsmE7nDAXYI0prftMyozkcrrlIfrf16QpKntMnS+Mqlmgdjwb8ejcCU3/2jqbg8Y5
uvP6l6Ist0ObXc0k+4tqVLS3xp3/0qzXIDWNt/YPF51xjKLhZjXvRTq9GVnLVhrXz4H36Uxs6Hoe
I3a7pNbVXuoMTLo+p0oF66yJgEy/0bxxVn2MDrC8RKKIrhO1cjxCMBhZh00/ThnFQ0Q4MLhkUd+1
ixrS5ml2KBFZdPGsdAKERbeta4Xab7n/YHke6WVdu8BZoSYQ6UwsllqgILfEDA0if8U/ui93DVE+
/Py+HSh+zkZyj6oOFBKEKz7zQqBgd/EOeu6PIPaDp7bpNjwFmxjNzUSoFiWJ7y1zuBy9WrtoYnwe
E6xRJn26aTai4FjpaxMVx6wipDFMnLpz/C2eZ71rbba1unCVVinWDi6cucZWw1MYzcFXboxY80w+
XY955yxvPF67VB8ZUSTiWgrrloW8dbNCE5uyN6eNsH2AYmq78xQ3u9ClwB4O44fKk6/BAaQp3XsF
AMEX703EK1Jm43Eu2mCLl5G5GznvnO53kgiQwEupvYXYjyK6Bc2O16+r8i0vq4/mAVRhzhhrS1ZP
RneZ/t5xvNrVMn6tuQYP2HsW2yIzdLyAptK30uRHTJL4Ix9cwBUZvceGfLXN+Zbl8j323gvaoeGp
mA8KotUu6Y1j3FELJMuP1tXLrRHPl8B0GItQL2OXDdvgwtWU5hVh/6WK469WBFeNn73s+YJaDkAF
pzY/yvE7toptoaarrOXWGEztyezD5aQ6cgK6FYzQL4nNN631+dOEFhCg/baj/a10OfhjgtcVtdYi
nQ0UixwgriWT3uvUu80OE8vJwR5LE/ITuTvmFy2+aQ3jvWkdGhayMOSCQexglQXTOWrGX1vTzl2h
fasqeUob67ch9u5U6QkzcIJLkQNsRYpcw9YRwoSJEkqohem9M5Mp14W1XDGCpr3wS16STvcw1IYX
+HjtizWwGFOthCm5Zn/NnRpT1/RstUyvE3Lw6Jt8hbneXoWrvXqclqxElpgIuq2uE4U2xx5ZZEZs
5iCw5m74Xs6GWKWDIbeFwMCTN/ZByLJaZzFqdB7h4/DgjiYSaxQiO0pNF291I/psnKY8QK+6BYX4
m8zB3PZ6xEYfc2vkH8HDk2rnQWU/TvSB0rKIIuMvvgaIkY/QGAl66Dem4bcBD/WkOui9VX0x+zdm
H8zdIV+vk1zP4DLgg0twv8D9EsV40a2C8Clf4yx0vAMVNaccVLiYBI8+y4ajjYBjzASn8/Yg4Qas
u45rijtZv86MJOw47WFSiT/zvWaxfra4Y69QR9P1yLRKH9IrRcUBmbZG7ghc7kUDcnds6j8Rp/SB
qo9MC//QCpdh5oDqqZqtaOkrhSH9mO1yxK2zFalwroPxh9ejQLfEUZOmdEgI3Rpw/Siufq7tVy2B
Dg/3aZa+SwePhz4Y8IHb2DdI9axDHOpGbN2VlAoLORXABZzAoC4/5tcCrzPmLt69KYNCEGRgp0uN
3y8d1uHAwRzyGixz8rZlyh6FqtZkWJfiYRm5/5KzOEKpXg7s1lnQO6JHxZ5k7Tv5XjBplgtYDhlQ
qrcq5UtHvQeqRtpxlS4Llr7oniO201XbINSJt4GGAlE4TKhHeAS7SHlPseN1O2NZPBiyYWM3v422
+HAyZqlTuyXQf6fcUe2KonSX8uVhBRJH+RqTt7Bc9iH3amacfDp3jQxUbJgGQIKsbV+vkIqSrnqe
quG5QyXKIU9eM2G9igpkoupj3ANBfrDSl9D+0t2WurnJ44NH0k1weIoxEZfgLGtHexms+NcGdlmB
2GPchLE9Vdo6agkrMCQzKsnZMzfN57RtvuKUWNaE+5B4EL5U6TJosZhbFSBR0OFX/FYWujMiX5PQ
QY7B6ATMhJAAYQjHpH4+Y57jj84HahP6Z1QVlChYfO1d9K4kVF1bpr9u3t6wTToohT5efy6F3D8i
xZrqLYaJkJ4rrUy+3NAGaBGGLOnuw86cR0nFIV4P71Of4VaB3IH+bj2XmtWe1LRtdRvlLTFZKjui
ZmlSsSmC+u1VvgPNAxUB7xsRetNoikPBZQYoXrxPhdphYri0BtNfIsd3YTCORThOs/zOTAYtoTVl
wcy6Qz5PnE2lSdpt8GzuC1meoMuTCOuDnVV6LyF5JwBE+uyLGm9XGecvWuQ+V0JiT3V7huBWgOli
3EadvA+ZXe3b8VW1MwMPPiwIRWfcnNxDCCBS7+EGfKJntDHjv4YAY4za/97TWQz0gCB93GhPCk0p
BOPQKgguesR0JtGYudTV65BO/XLmk+u5ifieJ/gAsXXOOeis+DlIGQwMBMA2G3bKjN5EtAbsd0eu
5gUwZHhMQtC/IaJvrN6AeYL25YOCgOq9m5Vwr4kkQcoevbJo6AWDPdxKZBwSvClTJrShVOdDkjYG
LH2plDH65EYTyGfWqRM8h0vXcaoIgvZo9zT/FiMWmpYNSKeZJW72agDpb78OaIeOZS2X6DE7aBJf
JeKRay3yQkYchcLOskICNV0M8oPszprQTmrmUOlNPk8XEHDDPMd2d+sd8AZIxScrs4+p1oybnMOA
nNKUcKceHogzRmtBdpAdIXkdekJD2TRwEajxz7rsPbsEn+tQdbfapujL7t8rMh7PqTH8KxAaY6aa
vlnge5tRW0OOTK+pTFGEy6bdyebVCLxiM7Fb+zP36hW8B0zUJOJXOjSzwWH/KJyCLGsIYTqt478u
ivaRM420rMJabseGIFQN/cohmuBAVzHq/KmBzkZdSwq2fSYA4PUDi3Rrb/qJeWySEuAOJjLhWLsJ
3bABVdVZuqO7B4tXbzKNKRHwaTH3/xmat6GAhT+5pbUp1pcdqHP80JZgZK11wwyHdEwLaKgA6VLI
te0mh2TER9wor9oSQ36dQ5EjK0caU18m8EOpo2c75Y670iXnVFvCc/FpdAhQMuLf2GnE1gjS/9K8
vyDvDgUytEwRPE0MlBA3Dd8iToeD0a5OREq2VsBUePwxQgX4sxsfhYbzlbeGcoTAPSU2ekycON5G
uWpbV226GZWDxyPaaKnkf1WRrjFfdb2H0bTIzb2c1YQR1MJ5xTEnwiC1qf/NrrJ3Q97VWycEnBP/
9Fo/HOwu9vAmWTjkTOLDlUz+9UX4hyvlzR5Fyp2UGUVbjhXJHhKi2Km60vOD3Gg2HVNIUdvea6vT
7p2q8yTjkl7pQ76InmUa/jTebskh2EZZ+znkjMvEwdgy52vZ8Ftrjn7rWusTvP6jmEfh221ok4Ld
/f8J3il1Oh1L7ioG77duw+m2Ppsav0c6IQ608XAzMPRz/AoIcn+SDB8OOProszamn7Yl2I70ETQL
QImlfQXdIaGWgWlk0T0yLX/gGpnMwDg0A0tpvyTJbGgwg1i78WJ+5Q6QjzzPdfreM6vYj4MOUX4S
r4nJ6VoYOElLrrp6FR9n1fZ7y+EcXpAF1HLr0skSKDO/2N5hidwSNrvaDSzVZIKFBCuM43iwcyTd
NxORPtYjjVOW6CIf2WUbk9gPodCsG9R4lGcuRlp/qQXRtbGjtikPaV+iySFaj4zgNpAt11EG11Uf
ljN0J7j8D+Nf3WX3aTEM11TlrpUS5ACM/D85vyiFxWFIZm5tqoHU0566SX462fRw2VtWxp8XcioF
T/A1TXx6fTPtHJpH8TmwNAdAnGlsdH/DMXmjxh1aRDsAbUaNjwaUQDK/pS5/w3ouqRHgD4pT3iwq
IXysfmA00pOcIoPcQeOuSrQ/AIiCyIbW98PWcDHjuG53Nt0GCZhwKj9MOXLiiXKw63ZUHcfoRZec
CVWOx23uF1owNne/l/KvssNvR9Z3J8e/FC+jKW140UiT+Q5VgPVQM7nsi0OXWihAerBO6bdcpYVq
N97MG/Oi5qnYqEGtG8rcLhxZt0k1vSczmVSNhDJV8Jtiqvm8j26PxJmSDiA86aI2zjPV0P2ny9lH
0Tdh2ua+DdHguhqusfSm+9gP2Tbr5k01M1r2UJYZcEIopDEpRuxMHVygDQWEW0YoEVgj/jFixVeT
eqc9lKFTNnTzSVcfqasB7aos3qbc1c5Z6jFHHQiC9M0X3VKUOOfk33s7l9D9xnkVThU8Nw3Hk1f/
J3GQah6GdBzssx+HxJ5UsxZOmb/T2RPjaAkJoafTqI468dRN0/EamAlR/xrCrZcpHA7gb+nMNp2O
qxXzMb/HlEbhV18e4R5vegxhvpE0j8KioypAYooKrg9JbfFTD/QWVKwJi2aTOsM7EJr6OLjNr3Lj
YGsNzkMFjXaJWokPMPZWZv2IaCpJLQhpZm/uFWNGhT2FUzVdAz1C3Y59YQIVoWHDKwneNOUussmX
hDaX/qaY95Pe7UwdNKKuqg9MTtfAEhADWib8rWDd1JdA7KAzPcPvOnR6tnUM94MRNaUFRZGuYHO8
x874sDBx7KhpOA/hXnfGr2hAwACr/i8Zkq8aR4quz8O5hdEG+OszcUZYoF5zTFr+tcFA+cRgJvs5
sH8Drt50FtD7pomdJ3SmlsTgDYjDPtFHMDuyHa9EjCkaMnSMC6FB96P1xFG+3YeE5rMWDEWTZdk6
TXnXlT0+oXYNGIyyL13PiKi8e83VCPRPjdf3TMpv1yduziICrXtM9SN9L18wMRlFJOkM/mOphcQy
CCEh2RUCmRxmN/f5D93RQnStpGKeD0ITVsNzAigdmNkybywOPYU5a25zVoq6P+fmKszewx6QFyxW
ukGm6ENvwDB1oautTZfXa5kZcS+qVzPVgTxkzh2r8JGRk7cTzC98ixtCof0Qxf9uxL8uachup/Or
KhuyLEthyHLQKowKUJLoTrFOiZ6bgc2BRwNIpce1UrrdztadJzLKCxCmBPKVi3taM2VftPD6pM3V
q8V0bqfbLx2HaofHRHcQjgiCKN/NykM0FtGxDMKLzrkGThjfVKNZL1Mf/dQFEfOqW6ZUcWGsPEyA
rB3cFJUZfAHBSzaN13Gpwq/HaJwHvzPvTLxR/+JnLOhk/kuiLxCJfDdkD8ykjlUKajRcGrGfJOeS
niAN/p3wy5J8nkLLjM2A01DaLuZknL5cv/hZK13tGs4XgCiiX9AS4brUglNWaUiRLfcTl8nGGC8D
NwpWzkjD7THo2pxyuvYBSQCWpxn9IYgcPSiRm17nUOVwp8oFYfG60y0Ow9Br04D0T1yek5D7KOkK
hikT3nYCTftR6p9mUt2qOHmPQkxmo4Naxb4n1lyvS/1llG7xpMcjfSgnEesYS9zhPmWIMbH9rFtG
QmqCpQnxZ917eOlgyVI3UNJzGeIa9qQ42D2hZp5AjMxjzkmvvhoeIYVC8uuYI+4YDjERuhY5IAfh
1NJd5HzIXm1KJ4/kERgHSckQaPBV7Q39fsiymcpRzk+d0/1FJRH6jG3XF3IpkDY7nj48wvRaQ/Og
TuZDhlmIgz3Wd7Gp7wgXcclOCMynot/HVRj7POJGXzGjSeLXvlLjiXITHN3rgVvcMUCdtL7coRLX
RtUHEXrOFvEuJLuAM99NEyrVeeVU0n8LbfzidG58aKVDJ6BxdKhSY6eZBpiY5SsbWbyyHLKGiSqq
jTVpjyypniou9Ousj1/jBGYvdsu1sXxfOuasgClIZ4zlvm/6t96iDZKMbrELK+MUYrk8ytAhOFBE
B/RpyW2k7rD5AD4Wfo2msJpJm3BP5k5ZhD/xoM17CpPW1cR4IKQ2y6eydRMFnrdztIjOavupTeg4
LCxBh0AfYscATcdgIFUbGfBQYCEc2SaTP0ut22JqjjaNn9iMi5FGAAbKfCZFVL+NIk9f+xlBBvPi
dQCZSiAnQ6p3s1vnWbSmwruh0FcyPMHlnEa7cTBmBj6Ci65HL5RhuXsBdnFf1zHVM2n8QOiNdvPQ
dZBuIf2ZnRjXihePEs6l8on6IjQll0AGkRJBWjZvwApUzkhqp5jApcTXhWSwmjimMiMZ1s2Cz8M2
bW+ygW4nL52/qhDQpbHjth1vLAH7wG2in9Ik7aBnn5kwXppEh9+p0wHmmD9xh2VRWa7jL7F0o32d
0XG3Oc0mZ83GOlQC+uvG/BKQBwey1d9wZa8wdlRvrGQbvZSEWGKTcjwKoutI4YXSC54tl1OuXl04
D0ucMzI6iCenjujVTKALdjjJfI8kWLx0Eniq1JkIk6Kmai00rlmyLIGJebVgV+xSO+3XfUvbT7vt
Mb/smjB5L0g7rcyBX5C/So5YgnECddukyZom+Pba4fKaMtqospIGD1CdeInfKR48CLPgY1AcZ412
xMSdGhliLOb8/hPjXrsn2h1jpE0gTMiRlu10unUYsxl/UHgZtbax0YXd+2O71OhSpgjE7e71mTjh
oDMl/VTFvLhT8/qB0YWkZY2XVh/wTS3enJjbKwDI68i0l351z/GllhpHReGDi4LFcsHJDBmbdeGR
dOqTG7S1SmyqfcMIgS0pZ58c6b1AEAsK6pEJLpkbdW0RMA7Y1eqiTi/0Mr8s506+Bt19MrVL0szV
3sJRkNV8ZjoBwCOs9ockVISWiP0yxGJLSJjjdJEKKh/DcB+JEnIMEfg5+MHoZJ0T46Nzk/7QO0gc
kfodJiz7jd4UTyI1f8YZNalA/J6Y+HdxCGazwidiTW+9Gq6qlxEyfzzsCPO8CBJkuy7CyNDoIziv
o2ihnded+AloZlDdCETa1RoCgQQxZszZgc48qOQAKRPM0tE0c2xVzxCymPrhjKI4uzvo/eRsui4Q
B90rlA8oNmx4fssYLLCFVJxNzYsp5YjC5X22C/6O2YbRdvQE1hpFYgtvC+3rXAylyaOfMKMe5p3Z
yWq3ZGO4JVcNgfP2SYFdXY/aS9+Rla9AKDKOGjOQOGFL8uo3JM2V1C6zmnfXFPAEhvGu2Way7srK
9lEF2EtnY9q49nuUtqx05Pix2GvM7+LJPczRo6mKbm+UqYvGPr5Af/d2sVv9p1f1PY4KdxdnLamc
wdpSdbvPDVJyMyc95ojJuQGevqosvsfMHGkZ6yRw5i56qgOt2oe0KfJ/zsBXJUSLGtdxmZvTyZjU
dkzrP9mz1Sp6BdnGKZJ3iDvXYBagbUDD1xsgBUzVyF8shM75B7UiONRdXKzcqSpoLhMEi+JcbPEC
dBlaunTm/mznc7qdDA8pR3XsuL3JOC1J162Xvk1F+mRJvToAE1p8OOy0uWr1fQdqaZWbXPmzE+wd
+wJcfNUXiTgwog0aiAjE2EK/zMPrlGpAQg21xuME4q69QdfHRqMPb9bcX3HrsQSW1cmVEC/wyol1
l79DMtY3SsPog3qhVjI38LJHUbMJaNVYSTMwL1PwQtVLQeKLE8zYfvd9pB2SLvv733/Aah0lo36s
zd0lFcSPhpIXx82tLVsz/lEngAlTeTRmZ8VnNKAKwLxxDGIlbuhU7/Yiz5UJVBZJT5jWRFycK53M
ZM4Zu7Foi9MbatIgjEgbLDM5rQcnDOhfHOcpkvmWiXkSFvo9FtZnXM7oNln94jU2d0M1aVvcBJsq
mp8rBfvfISPGaQWzqV5/wKJvD2Vs//G+SZ9yucGvevpCivGr0gpiaObrnOYwH2J27QjbAkluqt0n
m9aHcXI3HBVc9EeOxYQ+8GC7mJBV2p81h1QYiWvOA0Z+Ni2WPNw7tPMUm1bTf8vRDDFblN/Bok+X
0omRAGzvagLd5KiCkFLiVvMdJ2MumYO0tLjddoXAazpjNE4ri5K+zHJ3jCKxigNRQKXjglHi1UxZ
4ukzHp/NPBo5hHkR4eDJphidinjwLY9OpeWGMP572sDyWIbhoQw+CLdsw5JU1oiPqJIgDPQxJ04y
uiTFA1B4DLwWX0e9dmdaFEbRv8R59JRypGFUvE9l/C/G7I7hAXuv56XTNj/0LYfHXF3NCOk3GPid
MWaDOQ+IKXgOSvemddAMzAE4WJIxaTG65pIY3leLQsbrS9xY0eOIWNw/ez1bSNHzL9ejrtw3kvF1
Z+xMF9IrsgnAfdzXXs94KvXKkRt28jK40MOdmRdisO38+L//ykV4kgzSd1ZdEZihezsKHQp7c+jQ
HRMYbIoUF7Bc/h9XZ7bTOBNu0ScqyXZ5vM0cZyAQoGluLKChPM/z059lfukc6dxE0OqJxC5/w95r
W5b31bRpTyXEmsgQwUM8afneA8jITJ7F7KA9Q39YRTU9MKepG9r9jns0R+YFUHoYmx+iS350mV4Q
agV+6cqrkWh7DODNRrOKch3rOOwB22V0sROuDMYYG7w6eN+E3W5kre+bPD22cdudMiJ5Zd0ypKzw
6dbAKwm1cEFt5aem0QtkaSS54go/ZDx+lj4F3YylXal9SVAEhqU5TryZQpXtcNmRVdKlj04GY6JL
C2by5fivavBtajm7DJu6aG2pIdz1enrLWNzgeQTKUtCgZTJlAAlo3bFRWLgjUhBoSBy/4i96143t
EH2OFvShkE6yiyA83ZwsJHbRY0Yy2iywS9yU4OfOKJrlKh2sR4u6nrahWJH9wSaHqddO/W3HmT6q
Vn9qWbDisdp94lrDQ0bsbVEp2GcLs9p2i+3o2Ghp1LPuSoZlRZnu3GbQbgFTt3UhxoqVKiiGDOZS
4EZcmfBvyTXDj5HwzHGM6uA5BVco0ydEwfuqF3+En3INPVuG8OHbrOXYnlVYpee8AoPlNiralrE9
Ae+J+zNbg8cQthAuIBI9DMf725rTYaK31jiMDaGVm1oEuwJB5MYIJhN7wrhOQ5bjvdNMKxXpGmoz
0sVjwyjYXPcBcm189b0NwrrDR8TBviCygv4Rw2y09mbnD6s3FBoS0mmywKc5BBv6HDCjsNY40Jbr
DhOXgFOFuZH1ngMxMtOJKAjYeK3QWOV4RrKvlsmcSPs7WNQManuBcriyj0ZXauuYrQD2GHTrxhxf
K2Nj2ai0mBDjXdaI9oY4p9m15jd2tfNEXB4H2uswNpybNfX0nQVgoNJ6DB2EksibVGy+6lElPrXG
PDsAKvkrFoJJiy2mbCZiTDXn2JnZD4nO+DyTB0wM0aG1iRBZAIGSzfxJzoEOW72iQ6m6k1OU/8DU
CIy2OFATZXwx/bI2Ue3oG1Y/2anVbJROZYk0aKnLNLDN/HM436CuXWa9/LBKm/WFN4qPuhPv5QBk
YXJYMFWu9qrmdIs0jpjXYPjSLHwEYhyuEVUUWvRsmzpR/6Tcryi3iZMN6vCgjBZWNWIgaBFF8Th/
IKzZcl/hEFkWZ4NmGqjJDNQnuI3pl5n9kh549qCfiiR273Y3V89uqw0s69G7hZVFUPrsWWzveI7o
MxWz5qK0VR5lDXENxXlsIP/17XTy5mFnmEFzTHTCvfXqqRy1CpdHcZAZYreSfME1U/3mwjirY+yr
iU3hWenR0R2MQvaavKAJVafizHchKVuds1fRAmQk/YyBRmkywZ057rXwkvUUYgK8kWHbM+Ow5uDG
dednml5etNj0/Gwytirp0gdsXfk2Yu0ZW9mi52HfFRTRa+7I7jqPFVMl7hZ6Hg/XATAe5tCPHWOy
fcEjY19Img6mnHC9sx7Tels+j0n3rymjxM/7odkDwqcuavIfKABsvlgsBWrQLw5zXlgSbFJrjyq6
IQm8LqHvszOh6WBu1/2YwYPS9PgbOyF0+EcTx3gsy6fULpwHrUcQN3OqlOicFWFqU9N4Bzljd12W
+kYywYOAi+XZgByi1HKe0ZNkjF7IRob6NyPW0K5lig2ntuz3iTRTbuK8f1lGElQ5y9o+pz3KbRjf
wsNzDPYjypivUmA+DKVK3tH23pGmqGPcQsVwXX3BMdgmIz0iTIua0b+JIiFO0/IE5pChNdja8aGq
jY865J6AmTmsNWuRV+L8XgW99jqChDx2DQGVZabFR56+xC15TDwBGgw0ycyskhyHEgaHl6Kz832g
IwLJClvzdWNOYOqxRmJWRLWsSIiT0HicwLzh1Ej3JnPORRGZ7evi241skJTDTG7UjCsw1Y5pOnb3
jJhAN2jDTVmU7XNij/YqMK1pA2GZ61gm8yYGVH7xDMTFJTNmsqEdMJOlLI+gML1NrtXEY7eRA80x
cF+UGUEEcbtFZscu1ZWteoNqtKtq/RKauJ1sAbCkCtOjHkZMHgeEJu0QNS9t2rKIgj/KnIZvpT5k
WxajERG8ffNChASmckyyPSj0XQzQ/AW71bgtXD7a3281YqXoVFN7//stzjm8J8FLOCfRkVPXgse6
M2b+N12AOkugXCxzZz0aFFs2Q9fHSI+vzUzTXdltcprn2tgpx5iOs06znLplh/xcwabRhuwDG/9+
rrvkB4EdxjUCbvGVv4cjJj2nauedOyyVG1UH+XWyunOrpZD5MpTEpKtjEQfxAhe2+dAa9xAZ0rdA
77y6k87AbMQe4PKmbATK/ScAxtfsGEL1uQ9dgPhFsPlVefQnbqfy2lEb0J1o0R/Z7Pos6SEiA6JY
iE7B0NS7pbX224FOyspQMSHTDM+iIr26ThFH5qns/XJ5wablEsyMVHqa8VwJrUOCmNf93u3qgvlp
xkYgtefr70sRVwhOMgPuicdWAg3+d8KgkIiAe9OY3e33pVNxvwF8lbIETkFQCk+sp1KVR7Q/W8RV
wdqMjJB6Cj6aN7ePs1f9lIFBsgTJDUaqWSfGXJoL8USpFh1VCanKgq8BAc8+OhnZ3Mz3SZ6JjjEE
RGb8MjlrhbpmXWb6tV0dKplO/u8LE6t7MPDDGDiLUMwTKx65xGpyGkI2LKikEL9cOoknKRX2K0cq
O6eU0MXfU7L1MnXwcsoQvW8MEI7lRQGO2+e41fdgLZ/zUh8fMLZS+1jYeFDjs7ijrca6Z1b7rlaL
oKFo/TjmvSpneZCFBe00S469q67sdYZHjKwvjc5GYkxY+XfRA9PEh4pj1u9pLaJWXWarvs8w1R/K
Mb3EWTzsHI/5TusJzx9tgyW1ap4MLZxegHViJqW2AZdWXPGEIG8if/bozVSNlIgF+URbLaH4kqgR
KNpXhjVg0pd1c2L0WT400r7rovdtkizUSqKFpZIDVTJq8znleqIE89QR38qfiDZ8HQ8ES/NEcp/m
GrZs84WB20YdvLxUwz6d0Cl2tn1lQRg/m814oPdN2C8i8zPNIPRHh0c/RzD0OjM6tZF6RYc33LnJ
CqRGT6LTSyLCM/3BS707luGOh+lCBqWAhf2aU8fkz5oNc0iE6U+bYsNUGFNWPOa1jWi9Ty4DRl15
QTpJCyCqGu6mRppHbKSGL5mMWVJ110ZR+MrBsHbCM7Jz0lToOqyO7c7c78O6NDETR+aauEMBSs87
4Lh4JzUuOIxG+9T1jXUwNP1cZMnwlJDIelHhdFVk5611tDkbMxsGbOfzRJZEzPzPBp+RoAetxXQ0
c0u/y6Le2+DpcpjBfpYHz1reaidQDcdqwknSIS7fQ0c5a7DYNhAr/gnPe5gMPsjJgk2VVwFqq0lu
QUVlJ9EDrqxwiOyRCGQaoD9TtRcn13lu4OEW+gRBWWiPhs6WdWyIkuMf+YzTID3pYR1yZAb91oN7
tlWVBN8sausypugq2lLjhweHEuvh1WXdb6E+OUUtiyimTN/SpVfErF6ti6F963LjozcmcTDAjjFg
gaCZ4DcmSCss5fMMrvjohOUyV0+Ggw4KeNUEuJCgu++ZPuARwJBmV4ODggbp6jBHrNSJWV8Vpf3H
nLC7dqB8G56GfmkbLy2abcY/zAPsnO1HUdKSF7ENWroANEgWGD3bmJ7CfKzXI47IJ5BUh6nO5GJO
RP4qBHPEeNSgfrEBd1tEDfX80Ab0xhgW9K1H4glACEoNplTBujLkJgg5X70sfMZAklGKCPV32AzE
Cq09KY81RtO9Yycc1mbaEpMirr3S5G5Q3nsOOW9bAy2LccI9E4t0cVK/GJS4RPYA12as04PX0a3D
32Jv3x7YdZ+CluF5RlCG5ETZFK1xdH4/daJAFqEcjvketFbTPFtRVftJgd2uWYTqYQSrOSoYirkt
Icudl0mobEwxAspGXGQ43fLF8EwwMNrteyJC51h7LkPIcWClWFB/5yFTfe6WpFLiZrvHzHDFujMQ
1NJ7pNsotEaiApl5RvmDkCNb6yk9K7CdW7gctcgTNumJvQKzvonM2SSIzUiWN+lSZ8WduyljJevO
+G1sP3KQY6Q1bbzZCwfrN51R183lqQNSIwN9P4rUJY0IK7Gnuoe6RC5ISfKuBT0OpULZW1Ccb4bl
ubskQ5hMZpenVecmBNJlVQrokX6cIljDOfKxuh/7QzWUj5Np2L6Ej29WkcPK0HtrNR2OjKwoyZaJ
T56ndxnlT70z+3OPDXTq8Bg0+gZcY32EzBOesgMOmmYrAaki6PVuC9Lo1hiuwybIAYoqAyylksCj
IOQymbo3aB9KODgU7S9MS7izpk+tT4yDObSrfpAeEQUAbbQS9aWhejTYPLawlr+SwwDHoVDkPFkV
fRRQs1KxYLVrcahHg3TGzNpP+ozCp5S4mV33I5ng2bk6IqngUdLoom7Ut+TAnWbcUHGP0WExOe7D
3nv/z6cyeQdhuluCPYZNFbHGFdUtL8L5oEXNUdeIQIozkNimByJNFxTN2t/MfOvdb5ZjFB4kUYM+
YJdnbXM9xHmvD0/95xS06YVzGy12o96aJh2vjvJ+YgtVPLUGQk0BfFo2U/FpVAG8Brb/iL+uVs5y
sprdP4Hybjy32Z4LMW9kx+1da84nIVf4xpJxO5Slz9qcI8IipZT9qVsgFVIDpHPcMisUA5IH56Wr
NJ/eCtMZHe+mTYIDtvLFEQVaM1dWT0vdV9sYxImUurZTmMIB6IU3hs87p3WZ9naEmkIRuS+1WDBy
ACcDVbBhRP5QUvGOQeOT6IC9MdGCm5sZd7i5lMQieSwy6Hpu3plnFoKCEqj+F0e92Nq1fA8s41HE
RNVwxCLTSF68KdjNuj94LedVXYy+yJKPsWZ9ZYTmd0VC1WYY/WTRDxtkpe1dSDm7Ghy01kUvNtQX
jrT8wwIDQ+D7PG6pxNfoxf4SjY0bLQ7c/SwwUYRN9kZVo/90yTmiJvpPuG5azY9hQR2JOa32JavP
rUqhGwFq0jczVqS1YgWbevqNaU6zyQqTUDEzercdEntKt3qKw3gx1hFNVcKGXmm1Ne5btFhDF5Wn
uAJwYSJ0COMCQoxXsS+oe9DGEPmRTpXFLmmORUWvF+rVoZ0xgYmRW2gekpekWgzx7TvV7r6ZcxT9
NVRd+j78fdZOmtXdMooegarCD6G6Q2wxruiM6rOdUOWzY9rEnYZXEkQ4CJHhkmr6+GJ6eMbKP7Ub
E9SDUMeXPuTID05Xirxp/lelOSgY+nlG8f0tkFzOKPj6mSvJJcmcWDD4irUf2RNPjjZ5rnSYfSlR
DSEJJ339U6YV40aFScwWKTQaa3hDXSQvHiJ4UX2BmM45KFDBRkyABnyLZ8K0HueyPzKphbHTMoyt
dfFthNtG+8nM+VBREI+4TdemdD+WWE9IW6wqwrpi5yRG7pYF26SPN1tj1YZ1MsQ4WP7hjlqKd2ZW
QIqzY9BakOOtxtl6+X4uopSwVZOGUa8ZabfFOojqFysySiJ18esypj5iTmD06JCpmrYGzsyekigW
0bwtl6DMMiKyl/6OOQ7vlSUMVgqefVUZit6xHmgdp9cGXxzTmXEPdYJmebaPGSSYoWhjKKgGt5TO
TRuTIjbYr7UltkkzckPx3QqawLdsI/wn/XT2+tLPAlQKmXWFHdA+eTaWgkQCMcjbbu81zV2P/joV
QJK6tR8zO/+nV9aLspLXqLj2xMcnBH9paVtucqfeR3NxdBwEzMzT+oBgLyA6x1GYzOzBgVgQbD39
zLT1L7Y0yEkgcB+ZWbLbRli2MWM00FpqvyZ+UMDDoDh4dOv4Y7aDL7ZZN72zLyMTY25UnnSzHG9N
GH5qAZ5T7DGN/api7LJ1/CKs6Al+22vUpJC4/8599qMl7ZvKm0dycBCngpQJGTYTqpw8wqcDPGYN
97INjxhufQOhkouNg0mqfq517CNCuxnSZpTibbKhADcqae7ZxJMwcKU8oEggSoeAoUOtsOAMX+Yc
3q0GEYno83YtJUYdM/o3JiBzdI1jOB2Ig9DhI+HKZTxDdvFKJSetRZMS6TjrbEGso84S1CAQcOUU
WnNTA6ohFbGsdGV6NmIErFGtqzVzZJ+1IZIIJzku8laefuWqMvgni5YJ4kAbzbbgfZLFe9lKexvk
j8AC765K/wmQu7E7v6E8YbFa7MVEHGiKr3oDTE+2QbHXB2/NT33CyWsyKyHGe85nj+SU9DGU7aeO
BshWwAIHYhAi+73QMwxmagFlqehd4zAEqIho27p6g0LJN60avBEe/Hqz1hCU8KjINiVJoTsyKngY
sB93m+piL5I02G4UszLfUqeuaz1jfhuL05wGZysgj7aavO1c+HWH9BirFNqnnM+ers1dVJNNqr02
znTuR/uSC857GfwbkP2Q5v0wSixhSLAxNTs8sdhr3MjCvdnDfKSABq+YoXVGBQkd6U1im6gqcYeg
+CGm5JX4SwC7IYfG7OJBHjAq4AGMfvpJ22mLiTCBhRDYlZ9ayYsr9SuZdu12CifAFsz8EdccM4+b
nhv/Mc/cbJPbyS7waCholvjca0pmFJY8yXHfpE3w0eZIeINaghW0Z+YniQLmwTleawgrMsIDpEZZ
TixVzw5KfkY5mbVJz2BLlEC6GOlfLQthAfJ9F9SReso675lnrbF6CUNW/45E46/Owmk2Rs9Wt461
N65Ztm4lEhj43r3tgGSPMERTrPgllIudJVJiIzHB9cTxWRUiyiLiXOLRRFoS5mNVITGLJbZbySyx
H9B6DZH2mnSwgGxrU0xElANaYNp7y2VkbayUZWlmha/DqH92yczyuW6yNVbTm60v7zRSewcxBrvE
iaIHUO4SHDzCglYFf1OMgPjiYcVYh1trlnAI3brmf8OsRSOTncKdep1MFR7jSPHYrG1sZAmQ7nvS
VE2BlxRQ2U2BjZkSyIWAvFNoqI2xJdWaM2gMSBlFdEsV70bEyCM5R1a4fPn70gw1mJrl5f9+7b+v
Akuu8k6FrBWXbHebHsC322chEViLEEichYvbt0vwfO7yMgxi2GZF/k3KUXhygzhZyjAcyTMkKdKk
WEzocRTvxtGkxTQ0+pUUPFuFSmPVuggi7KyZ1kUpp1PBLtYaJmsLsu29akjNlQle06gjByMclpGu
TfNP2ESzy6RmbFNq/vVkOvLC8c24X8iXHlXvX1hT9qY3o3yfd/01d+HSDq4D9WT5Cl2quZ9UvC3w
DVzbBLAtIXjZ11iy7rfTF5dk7L+ypTLCI/6AcwyMdJ4cQ1l47+xhrVON8aCM5w+9HukbwizaBdLl
bU/y/IYVish5u9V2v98mrvnRTkUNuw6GGFqL56oJztWsxjeENjWuLlM3VizqBGFtrs8VzHiHyQL9
T64dwKgwBJOYOSgS3npDD/7MffQnkCmDzoyNh8MflqHLFWvMzFWdxhcOWTG56k4pbIvLiHwTSIO+
DerGXPK9UNlkVn1daGSrVMRgchVvjWybm17ABwgl8us8Gk+9laAx51GYq9i4FIJgNzn7BuKzDU4+
SOZTx1cRRInJ0A6x47J3r/LD5EYHYkV+zAVXjJ8NQ0FI0iqC3rWFV5k0C2/aIy/cku7zJPPW2ot2
3AVmw1oinolzseLgmaC+BI4vwVxTul1q7Wh2baSk1JNqqvsNu6I1MYVfCNOGgzT+MNqbHyvslPeq
TvyBhwt4lcrZ2W2tdgrEH9z4ne0mzkqjSN9kulOj0bw5lMGMxniHOsw8q4ixrc9jWB3t2MaboMhC
KiiaiKnCub+k5Kquxg7eoI0robdcLH08iNrVN8MMCCxXH+VsoyWbja8e8uUmDykJLMstAY3xwkiT
lxxuwFCxnEoUrcnvrzmpgQqf5DSmH0ln7qqicrdNajJX9a5V1serKp9JzTaYP3kK2P8IQ20DgvZ1
CA21L7pQJy4E4Qvz7k3VlLuJoCGUNwFkDdwddCxfblgaGFFc5x1J/H6qjfxvz3FjSNO6RgXpa0F2
BSWwspxwsR0Hvlt5nl94TEyRvzDOCYBFfCWskDao8F4zp/0nJ9rimF5tVxp4iRQLXY365a67XeGP
hJOk4fAppulmqPbc9irfhrCGz/logmaqBxAMymVnKRS12SBgQ6TGEdLHmTAMSFe1S5hc3xWn32/b
7oipjWK/sJ8maS06M654fcECTsNrR6OzL9oxuKa4F/57sVv1gQZGbLEFrqLJKZ9sSJawgw1zYzES
AdgGx2RXZ2N2U0yQKaHnbSHLftdk6VMek1yxon9hUat501a13O8aSSArtjkTfNgqO3Wkmrgyp9rr
c19vGpFQj/D970s6atk2WTj6OndIZDGNlzFuOrxYhd8vL79f/d/L76+BFcTM3AcIO7WCDLRxiKFG
CZQdFRxEH1qd6+MlB5Edk2GfyRDeZBM6lR8aMVonZ9GTmuhWBSrnY0zgw+RJvK3l8oH+vthpH/jw
2o+TbYp9jCXq2HGpq4YR38pjaXBOjEpD/syWgvKH2XNXsZhIfNClFi4xbB/xOHJsILbAg2zVfqsP
GA1UUfs4CjHdoC72CKg7zfCMybTurRzxhnGF4g1HaTL6dYbzcR1iCkBRzJ6taXMNTrJAnVChVJ9Y
KZ2gM1b/vcCmNlCv0w33ofmDPb/dJpazSG1nBuNjMvs6PJ89UeBnyxwT5ITi7zTi+5st5DmDWFek
k2I7ex94CDAkRXXKmox9AiJ9W2v5pTo/TbP+k3rEs6JMS8G8k0UZU9nIBUicTvxP0PHCc2Zggqzu
MoUh0Gb7UavEsKvanxKI2ENj6W89+l0RdwCBwt1s/NFjB8TVzPtaIxRaS7e6R3OGsoYcxUS2xzTR
dxIFE6OCdVsYftwhnJcUCJb0mwoBWj5iZqh3BEcy4/e+p4GSZ1bFyyAhV9TMQVlKgp0NYLfnp6ri
o8kKjxHAYeg7RFN1wN6T6t4jWShhIRzF4L+pwe9jad4QzuwnVF/OmDM+N8gBN8ejNlgPnso+jSB8
lw2JO1OAOqI4ODHvW+uRxSZsCQh13BuS2SIV8AsIHfRzDERSthYBvhU1hYyCT5kHsbRUwTcRW2fX
bf0Ec3PndNDxFvTirF7YwmE2HuatqWkITXvfktNt/IVhlA8JcbKrsItfonj80QvwazW+U7u0BB6z
4FBr7peWWIhTg69cx26jNQNsGuUdVI881byhgt4rZEGOjZ3QLB/IKJzrdDca5Y/j1Ds4xMEhbHkL
4/IqETiEPYVgVzosLojgGCftsQp2gx32B3gB74MGMcmIXrhOzK0kgyRxrGc4KzyVKuOWO6Si8hzb
e0H+iaOV/QIMdUvqLyUKU9ABJaI0KjiYCmplotQKndhPy/DJzWpOuDHYaf9MjbfOWt7m5b2K4paA
a/YtNv9n5VR/huEqPOvJoydd8fA/1FmUwi7YkyzEBa3zMQA2pG0w3htgb5HdxjvheN/lmDxFdfCo
pHPgMOA5VnFJDgNduTKKd5AEb9Uk343knTr3hNKH0bqFLTzGJLYZwhJpMfBVK5UMSVLthgEF9wW5
QGHWf+gRF0fVS1wS8Q/7i1ebNnUauNrBjj9bjVBYFekFZIS+GXBF1dkschUteftIXXNF++9XqbjH
Qlc7OxZMTMvqhE5iL3Odq83iU+UDwiUJL4/7CH9I2T7EKIeGVJwtLv2VrluXpIx19vIUmZNuzrSl
+K6ZPNFBkLdHz1C0BKVkD3YR3IWn8QjTOgaXgbYPZIngOSOEjtrFUcw0olADIMQblJEe3LVcgJYE
WBBg6WSeyaeBEXiZPgXXQQNt6ek4d3TmrTJEmlwRH41lDqBZsBId/z67i4VWi+VWA+R1n56TPGrX
L+gcYLJ6515A6xsB3nDAv0ujexNNtSefm+FN6610cDf95D6hGtgUtoWhW4SfTin2jSBn0dB3oC4O
U4MtpjIKA/Mq/1kCR3dGXW6lgSkxIx/AMcObl1QHF0MA/hGYwC4Zi/iKyUB3nrxbBUxyTcYOw5r5
0c7mH1WJI2Q5VIfI6yzDBZcGGj/pn1rbDEmA0c4aXCrZGAQ3B+d6dj8i8A6T8SUyvFda9cmp1iHm
D/5UMdqmccCJXy6dPjoN3ypYQAcs7ggdXAkL6TGZuxwAPSvoeP5yCkBM8uiif12pQP9LCpZrnHOw
4zzCQIgupL2EtXzmuN92Vr71wduk+L2sy8MNEadL5gapko3Oz2q8AMkDKijQX8Y8gD2JQlyrDdJv
psPc45oIayYwIt64HdZn1d8aCnNqaG5SYTIitstFVTiGW4mauTf406PD4Chw7mBkaYceSDH+MhTi
wVFW8SFLbH6I0TwV0MjkoA1+YI7vbsHVMlLtE2jn7uypAwNkIptu+4dsAfJwYKH2/JmZn6OgCEmD
5AlochIzb2x3Vlaex8L+yTDo8YaI1WQxvjbz/N3Fa7QvOPy8yf1Kat0DI8PasX1yCcnDXAZSLsEa
x8QSf7IT8o+SUDKwLsHxHGTrOWoIm61Ce9sk9tdy5RHpsA+ZtYEa6t87bMzounQePRzYdqLfhqR6
iFw2pjmCamPClMw+ozWX6Eos1Kt8z/DjU3TqlqeLDMKd0D7zITWFQBRJmgKQzk874w010c5OFhTi
eu7fe+sO8PJNSErOmINvDUOPinv5G6XZ39BeM42v1cHtcOvErd6uXd2mxQrocsZdfJDChQm2yItp
CR5S4A1eNSz8E3sTCOI35Qgou3O9fdu1LaU2x2NoyY8MsgsPaM1Nk8VvX7ENmO8CWytAz5xTBp6Y
hPkSmwnABxvFcvqQX6zRY8diMBSrvHNEcxgTQD9JKjpjrnzZVfsmKAi4MX2WY5uuxYFnZxbeT8DN
20a/laxr1vVsYIPWixMTjQXtNDQbZi1l/1i574JLvWrR4rvPE14jYcGMJXJxgcoVfsA+eNVPeCPs
HjdY8uRU6klimojiDno3s93Ue3XmCp2Xi5LGah8Mr+UZDxiQSumxByKSez2kFfs18sgxDYZ7bWvb
Vk1/EPTLbRDifUGeW3YE9FVQ5JirkiZWMPrLMyJRlfyM3fCfpZvMxUi+j0Fsi0VzRwV59khFxcvO
EknsVWLegejaASec54BfiR0If/O9Y0QrMFmk4WcZgw2QCZs9y9hXbK4yu8CRUhxzYZ7rPAMiBbh4
1WXjubazg6e4oiYyXxcWxAR7ZN9p199jZYasa0nHj6Nvz2Vgkw/6ax325EYaH27a7NIKrk+ivNdx
1h6hYsXJO/J2Zm7CO8Rj/C9GD5COSI2sQZAMGHynhOsO/8qAQq+y7YaJDvb32fhWE/SnHDt8TSiD
kx4hxuQQxmnKAJOJwUdgULPIGw1MoxO3jqcDCUiK3K8S49bcJ+RSg0XTX43/APdT3lb5y9x4IGss
AF6GB53juNTDpWKH2w7y0HjlSzRYn4aoqmMlFTaQGdbmkLmPuc0YzIKXbcT637wGJzCYPc6ofoHx
W/axVPZ3GKYT5nOUzo5paQzatJGdeLUfNDxdrs7jGRJYDDOF+Q6Cy40du7DXCVr1J13/nk3d23t6
/2iPo70rzZCtmRGQdTfxOdkSNFjZ+nMH/QSlwKdIkhPxG46fRS4RjMBHyIdGbC5hj5sNsgbP1S+9
FEdlxuJI9tktCuiibE2VW/78ylgMvN5DakERacKmYQhKKeDpcIs7uz86dKRJH+/bfIz2pTvHOwr8
Bdn5gDDB84cwyHd9P35i+oUSblWg6zzrpXPqcN1aoQGNc9joFMKtYP4YOyzlQb+G25KOBCp6hqRs
DEt8JCDodoYas60Kgw1Liv5lDrS/NfSrTVfjpc9isY4m1tFoIvEr0dcgGAUjaUWDc27TnBmBpTFu
SCLjhPA531DMR+umzs6E7UUEm9KvV+B5RIl9pbf7Yk3BuHEt80+lBSUzPYFAlseVm9wJCE1ADyjq
xDC9OCXAhFFRxxQAgFTe/xt6VBG6DaY3BnVFScbWpgcePXKb8iALXcQmaYgQFq6mPrfrDKUyiPYn
s0/umYYOtZndXVQCPq2y9lWWv07/+IM3H+lriUggz+pb6hERPkOVIvl1nU8FEayHyNWT6Gy7DB3G
fN+m1jkOa2dfzogWlr7ZrfoffLkJzRm5d7K5Q71d7APeN2O+cGPkOYOP3ix93WFj8/sy/+9Xv9/+
v99SpQpGaM1jOSpc/Bn8xMWxY+8fNzzRu5KFdGLMABzR0LXpUy2AhDsUDMjyQe2a2z7kTbQM9g+d
No7HED1V7NJs1hC/kn2U1xSmTF/axND3WKbFDZh2fFwwUJPzl9WZxwirPVmJuWtChuJRWdwCoW1D
lo1EOXFQGZ59cdMxZ5nf9puxIxnE6faDDIm/jnJEh93wWLjSwAZrAkEkUdDhuc6lgpWF3BAwTl2E
O6vERl9QdkTWK2aJFzUal7gyL6bR36nrYZDrZBehsstznZpBQcxoAVAIhOcbSyseOlHdG66oGjq5
WXt01LgC7Sa4GIxG14FAOYy5X1uHOesj3FGVlAcNHzLu0uRf5Nw6Hq27onWAOkvrDqL3C6Ptc1oC
A5iN4bvUegVyzfsKCtAx7dGIDMjj45PqY/3oqYYl+vJSdwEzoCL4O4877H80psC41kjbH1xDHbEW
+pCSryICDFK2xCQgBKkKDuEeowL2vRjeSXjR9RxEpxf7aKqvfdj+pMNg7sWywvYe1IT8cuQg2xYz
QhVPDCflTn73P4yd2W7kSJqlXyWR18Nq0kgjaYOuuvCFvmhx7VLEDaGQQtz3zcg3mOeaF5uPyupq
dAMzGCBTCIUkD8nlpJn955zvwOrBoPSAgQpp0e+50QOrJu9DPFIAG0KWTHpaGqPkyRzkA/sMzCg6
fcvp9IT5czevCNwOTYlijIxm++EaV8RlMrvhLlwINIeV/qEylAG16AMe9aswM9GeKsANdnMUvjhV
Hcy0haF6K5uTtZaGrNhfxyw/h9a91smMktZdsj590cNyFI28q8Jbn+QeMILqEdDBixtZI9fPVzak
SGQ2BvKuMJGvWzSOn9A08EQsY72LUrYw46rZwcO12MyGaf0LOHVApIGxRwGtWcgWmlTVbGKV7HyF
4lZq8Yh+TxItYkBHBW95I6SH0420llzX04mb78YMU+PM8Lva1eqXHxNzKdUAhCYc+ZseDFtYEbVp
E/MhTJ33eg5LCl61fQJ2ASIzIdYWpgc3UysyGYdSaKr2bEiLsc73H2WSA49tB6hgofIOuSVPwzpK
7Y2mPH8PVb//9P136jhFvoLVQk6jEp6+krW8EX6dHFzwsVyv67ApdvStNNzPCaGUGmZmUMO/BlHa
aEBbzi0D5v/4+4i2kkM4TQdaCfPpSnZzc7ZS5zy0WXnwLLhF0H67xn0jzQVvRuyEbz2zsca6i6kJ
qzYIwVYCtwHbskvT8kHW85udW0+C4gjut0hy1KxmhCA2348tMoPzX0l9C0Q7VswkbvdaAt2uqkLS
XpzUP3zK1mlEqCW/oZ5yusjHBd6AHuVQCXR7cumiUSgraz8ze1AdVLEmgE+aae0w76B9DHqPwZ41
1KGFdWmZEJc83tbi5thhp58r40TFc3zUcebu0JSu6UGazHS5s1X/bLVud1q76DfulNKpZDTA6rnC
jhrUns6cFVZNepNsKKeviN54XH+rpY1gPkcTLzQOceKhPI0c1FPcC8xFALHF0fWCtS4xfLi4IEAb
bdeBbDR3J13pI3OTmzCMfER+WsFXHDoWFmtPTXd9Lvu+pxNEJcmh99Fr2byev9/wgPVff3LWz1ME
3bbQ7oHore9+v/nPz/t+1+y0yy+/OtQ4o87s7KNNY4QEeBeKTBrvMS4c0tb/GtM2tAufu/XN9999
v/v9J9yfoEJnffp+z2YB+OvT7O857wBWKykEFql0zeasbxqCZOdqffP9bklom2o/YEaVO3nw3DSw
sZ5sU9XF5MFa6F7jwsBitqa/HsRZl0e1PpLp21UQDepximqUrqkrrDO6tfnXGy+ynhN40OuYYt0n
bKzShUxBfTn8EnL2hI9M6E3zqzF1H/liVEHoc7hd5iSYNWd8QcdWC7NwiSiempbHxYLPhPDCjIe4
uwvY3IE6Q2EiEEMGn0+xtg/UAuE53CWuGM4NeyaLmy71Y8trnVb35JdNuwli7Xv7eCmQnr6AWfOX
sf+mKOqLXO+m6ZI7npsXM+Ko3Op9kjc3S0b9kDHzBZ4srpPMXALX+e3MZO3kuHxkleXvrCW6y5mB
OoNKDoOmY9KvxaGf8hVNd/7+Oby+Po1Vf0S3/uhrfWeHUPocIc9pOAeGQbgykp+pzUvcthfawkhe
72zS9MwfZxZva9z28ZvuqXFgyvGO4ZGpnsc2qyEzxDYJuTfHFOZJXtp0fwY1hSj3oc/11tyq2VDg
DuheGOx7GxQcq4Pd92AOMv+9LTrWIsAbU9Xez4I5KcGFhVdvSxFF81623T2D/G6X8svcxMt4gCpw
Dlts9ZYfv9kvpB1PDA+mDEyymXjtPvK+BlBAt8CF/b2xCLFZYvmo4bgGaMsv9KdkZ6MlWZOo/IPV
G9/3PajId1+br80AgnEQ+mcVFz7xsOG21XVH3FvE93GRHsjvfMDWB+DaNsTWW2rwfPszdiFkUFE0
HBr/3ljehNdCI1uWcWtX+VUrH9nSAZmWHHgds/AOju8x9M3sU2lyFqdYOj5iRQsKeGIH4DL5nsab
LXoErSaZwwFySdrrOvoiQLSzXMELw55+lmsdY9E+V4pUA+FbSjFT+1j4y4+0Na76iFx8WbHRnDqM
Tok7EBRgg/gtZEch5MYYWRPv5NrNktGWmax4ewdnmVCrfN5fYTah7nuJT2perlGnByRKoJwqFcSj
aFRW2Gg7UlMwbtgmOcnIWamm/spjD5pj3B8VNRAo2VT/OG99zLypF/iTWo+snGWEdtDf1L1PylBD
mJi718YwOLQV5B1qRosznZW4otbdNlyhiSjiBtYAg14L+31WOcVOOdWh7IZPu2nnE4szigM0MyXR
eG1obHpMcVlNqgwy+MH1FJCLQ3ZS+YPjKfYphvjVMxy36vjWlcdlLWOvouJHPJrmQbnzk26MnFI5
Sszz4jhSd30Apm5vavAo7Mnmea8Y2EVmE6DZc5FBzNsVXglctQrpxYYVT5CTdFNcN/spAq7Xe0fu
x4xikjQ52iMXMwHe+tikPtp/SdmW4zMm9jNOKPLecLgAhdXclGMqd2NM7sDncLbBUZoALqEDwkkC
oSVRl4gHcrtnm3kGygOzUottbNDbSZCnbnS1pNS1DhWLIBAlsjA54dF8+N2oY56tCh4/LwEI82xW
S3SxiwyCs3dXN5zadIIpO+rFR2K3HyMdfEACUJGSLDAFJZHQpXtinFCf7k1n4hULIXmLdfnk0zAB
hSvem/XJFQuDRArlqKhtcsWpp2fmEBsx3aVTOBzDpLJZgpNTtYKCqRYRZHfQCqlUQCIqbAvXlFxv
yq5gxnaB704eVn5NHAfOSwTSBJLaJXaocJp9feP4ZKm0r9V+vKUjjymM7PZeN7ymvvVT1B0viplh
RMvUt5zkl48TJ1HqdUQQ3k4Zc6hJ2Q9e/ulrSqk4EY0cZEnZ6fZeJgpjEsMh2wOvM5QrV3TivBEv
0X2Y3+DBaDeMrOjoC8ldxVd9B8hZD7i7uQtTQtaZMKJNGyzf5MHLfO3wf9D44wbsne8Z2waTJR5L
VZLTtqOXyooQtK05Q5Pbxo5FcJJWrY1l19yRhJz3Glut7F5TlwoPz3hLlJHvjWn+lDnV3/OynroP
bjKngVi3FyWABAsurTGpiBSI/mHhicbRAODM3hqedxfW+budgm2lAfoR7uhhsKpfo+29Nq1LbVDF
tMskNDk8OY6HpapzXlRRf002HCGtup12OqByTHk31InCucnP2PDZa4n2YTSzC7C/B4nvAXulMhF6
Cw+9qnovqTZxtGQ6C84GhcKg12bayoJGG8BnmCY7Lw3SsdkVMvuKZ/lsjSUZlxF/iVEvdGBYEjTB
dGhx1OKy8CljGq5t03sExJlfOam4H/v64naOe5ysvtp7ororm/ENmws9RCgo5MERhmtrh0DKAg5+
58CO/qJKywhKn3R+O8EMLWjR9jExSIFMT2gmC9jrHjwUR9+2n+VAvSmX22zEaCixdzYHuFdd2nP2
+UlDw5nxebiXFuIQXgncp5Jaw3rhplX3XHdar9k3GJKjRWOfNKx+l/+cktnETwnlMp2mejOsXMZF
AOg0yukunleM8DCeAXNS4yNRZirt8SI584KrYw6unbJv5ohb/uJaaJtRg4Rf4C9Kz5rm4ZChMNlZ
b7zO8/FnaQdFUNRlv68lx2cXSmLnLMOp6C2GzuVOAMlZH4e++boHcAVDcovRNvOn+gAeN9kuE+yr
AlnzkFTMVzjdmsyOQC9GjvHBVW4cM+t2qMIXYVrJziafwUWNL9KkASrXI465vdPTIlbkqto3uIAA
rh0yF7TvXPwsZ1Z1w08eJ1scW9peWSa841RomKeaeFjkAXN0PLzWlD3B2q3NOyMJj35HqKDPcr0X
wzBzekQJQyB4S2PIk06WYqzDBH5VUWeBtY1pZd19jmzlr1oavcyE46qfg4cKS/MpcibOU2gc6A1V
v1vG/KoXKy7CS2910kW7okbtkkb1rGjwPJVTB8G1ki8LSyNzdYPSG/iDcLcvYQcFl7k+zpKlIons
FCSVRblzMvMBWKx+dDKISPHSv5S4gQKJmN3ziKHBNjitm52N7x3SFKWcRO0OYdp8tnYf+NKaN5YP
zwbOLSqgvm8qgvEd7dbMatTZ7tAx7CxLkX3ZFXuzsFEOACwQGaCvApjLEDa/26n8EcrsY87GiLFe
9TSGKrqe8h+mD/ajwnnFwEzFW84U42EIV2cgVMahyg4mYl/AQJH8t/bzXW9SZ2sw0No4s083kvRP
tVVsBwNhj1hMTESire5kzLypUZ9atQsGABZJan12tGyzK4f7vCBOAsbydnMVPy1moq6yrr+e4PkF
YE7FscBnvUwOF1SEdS7MvWuPqWcxyTcXU1aABX3L6XU8ARgvcMjB7yJGg0jT6PPgxe2FxvKJPUIz
a/saRhJDQU+gYflwbD0/4kBG7oiwwCfh1WXfrt3cZcjE2GLA1lsSo7hJOV6KLdyvvthrX/KovPcn
FrQSHwFhWJ7dhetm39oCFMPACiwERyPvl9dV9cEbWoI8XfgY8nYzvOYFizle4YgWHUufIdxFFM5c
a1X8gKURHeZOXzNBePSd+dIX1MSDn9VcLv7tbNaS4bL50PeOCjr2RWemPtzHcoAJLaB9v2Jqn4ry
anLch9CJJCUE9GZXs80z7UVXc8c3rWpJghBYBpA6SESQaReatMhiGNzyHBfc/XoDLdBbJhPkpRIY
37OZ82tU0Uv/BDcjOto0maNzldgk8ppbJ1igRpfElJOIp5QVGxTWfMxd/xM+RHpl2Mw5XYFXI8d9
gmQktwLbIJYrc91CsvvuXNj04wKVTXZ2UHvOc83oy65nYys8NBExyF+K8kO6sNuT0ZnbUucobgz+
NtOW6wLKjBI3OR6GgA1AWw3pTd3WCXkcGBkO4m3gSo36TTY9pTL4iVKzbel8CmUXb05FYY2b8W3U
mX8yyGWOxQ/XcIBD4AYbzBaAu3HXFf6PtOjVo7AEcfK0vRu9djwXfltdJh9Zh4E5FVz5L4/qzs2y
1kAV6AOMvCCbGiorDsnMPaJKi+Y4YECkGtvIH11Db6cZvCaQHP5Ugn308uTHNEfDHThtOgKOGEUg
3sSEw2JCMsUovHOv1wFBbwLSMKAnm3MH2yVZYaMPPoGrFT2Y8wxnr7nBqqDowj4IeeVhbIYBZ5vH
+nrKFLGGbkIBwJy6SRyaIal8LYN5dB2sXdM9DE2TeoSYOKvnz8cKjmGTCyhHmuxbJFeVBkLAbo0r
uXVGEN2pCkhTA/3QeAjpsGa3b0ANVynylEOw1HOnmfMIW3TpKzxZtKs4xnjdDZwyzQ4eOi3V2aYg
xI3l9IHPYVfguK/07VDNSNKvajVSUMjSuR6wQzBUmzpfWQQOnGa4lNuKIOuu639zjK9BWafbYukk
vdYFwWqg8ZKXySEvCDJ6oK77WBng1bEm9FMfVGFHW0I1bBVPLEQjainD+KZ20zP1uYSdE4duiIlM
5Zid20YB9IRxyreH0aLLaRxwx1FxV8nHIxozXogsP+oWKVNyBi5nWs8sEgCbODOMowcqU/nFbTRa
RzZc5sEoQA01ZnEeSYH5Cz31TrLl9LGcpB1fGQYUNc4AcJjD8AiC8JpW7Hu4x79qt0npR4J21zf1
FUrSLFx56pAmizq8x6WeBJaJ02RQ/NbCDmO0zttjyWg4CBOD26HKn7vOHLZW4jJ4zCaWzGol59gk
nIgDkvQ8mqPPtFDCj7MiOgFAEbL/a3EBq3tNkGaXDOMvS5XQcV3HJqCTLdlBtfVL1fQqaL1RbgTC
lMJJ6YlL4SSMS5NWwYePPlQ7vXXIuCPcWXYv4cswEx6IXPNpNEE7DFqvIEw9HyyYHUbKEE+st266
OV/m9IFyKIRUhg8MBPDeqf7CTJ+cQW/hUVvKe80Q5WqwnqIlrmgcmRjIW8+gU9pdstK8DctihEmR
Ohw4/yVyyJP2i76wcc+29Qi/boJGXJrzqTOcY1I3L3GoP10CCnlsAPwm3D47jDcnDbgoy97HyaJT
zqS72DYbWtlCaMs5sYoEHwOFZITZ08Y7eZ3Empsjrhh4/yLnfinQsit0KQV7BEGH2wCgjp/a/h36
oDOS6ClN6jfV80yUmXkRy9rdyW+RPUz9KP0CZRMn/0Yb0W+Kvi7T3prFfKIASAV4lZ/b0sqOjIdj
qBt+UGF82EP+2IcFrjgTyG9QwewnTHCC6bAERGN/NlZ2j4S88xJPbn3NFWYVkjBF5d+1I/VXVGxc
1zOaqPZmGJncCPiw3tWJQU4Qt9aephecq5yHIAZyS/BWJA+eImGjp+dfc0uDo+2t5/YRQ+MYBVWB
2X9SlKA1JTtvfgiWi3LPDMPeUjn2YkzM8Iy0AImFgKRHdzg7SFv0TkEJl+vKlBQJSbX0jtAqrYM6
fCia9KSbgn0vNuKW6yXrJxD+VqFWVHKIIdU5sNetY2TdJdpBFmwP2Hl/leAP95Vx7VUOcbJotij0
wFBZqFs7pUvbmWWya5E7uCPYVKRKYxOLItrj8qfUKeImMWdTMDMgm6SZkhRD8y7adjouMXs+zh/L
wIXqQijHXnyFe+9mkHG2UyUatI1RuhU0dlKueqOrmyYxhl1Usm64LiiArlvF/vl2MPJPGHWAArCr
O8Z9LcafNKEbwch6Sl1S8+3E6RI6AUaq07qoaHZxfb2aDCPuoZMPgc3N3NfMjX6pHuNU2Hjv+BLh
hDtIcFlsqU3H+ZVTO+oe57EkWyhV5uawsJ82pv4ar9rqtiZqnq4vVo/zU60oOLDQj0eAKNWqq86y
i4JyVDe02fZHQ2ckdpcfeO+g/4D0Yy4QEYAcoqALdXEVxdkNtkhKzuxm2I+1emOj4h51mNBhKd5C
FOeULWHQOJQxac3aScHTjHNZm1CgB8krcC6pcTMYzSXsdXTJkutwAiL9/UGMm1irgWFMcQPirBri
Dmf9c/THUuZRQLgM9EEIP5ATCeTBArbQOs3PSnHnqBavC+P0AwiZHfEWhCikl0039dGmzaMHWej0
knIqjOUMh18vb8U6H3NG+hNKPOor3YXrnCb4Y1+7t8083cAZsLYGRobE99DO7RVfEOIzh2OG/m3s
CbVyBJSITDY5S2qO4HvlkA1MatNb0u5krDJijsV8iAmrzsV+GSiN6dYip0rMMWXlNWUxjDaBHvmQ
2m40jvtNMQxQqgCc7zoos7W7MlSap2IBtiL6/KuV7SvJ9lPqMi1p09jYwpbe51qbGCHn18nm/uU7
9gly0K8YaKdKML8Rb83lBO2TQsaUsdwtr7rnYXA/O6JROwaR+0kCSM+tgrGOL6xtPbHycdCPTLzZ
qYQfaEeaE3XuJ1gb4Dxx3n3G/we/Uq4Sj6d2jlHkp8L+CXz4rmKzE0R1+P6mXAlMpoyba00irVoB
4HWanHMsSDgo7kXjPyeZfotHzI6k7uSmrSc8DJK5Yirlg2VPjJ6MVTpnFtBUHGszBiJbo/AwPE0y
OkwSi6NIG3mgI+aJC4+tLUULdYjBJE2Ki21fuWtdgjQGcdDRwi0029k5tcEaGQ4Wro/TYegO1ZLf
MzQl/oO14duhjp+PzYcEUZFbBrtxIaIrPWu5jSaqCEQ3XZuFHE5MpELdjMEcs9H0xHaEcL1ntHgT
Zxw3JgRDL2FQ1DLIPcZFj1XUsH+w812u8vpnl6/bzaUc9052H1VMolJ9T0Obz8tN4tUw3wkifxJC
fi0Spi2c13EszcnrAFzwGHnjkbqFaBv6i3tm4Ljp7fZoaiu/pdctsHzN8cup76KIY/hEGHYHDdbd
F6Kod8k4eztLelf83x1DMejj0pC0VDEdWWP5MK/AfCc2DFCceEwwHB0igi6b2OYW30Xjr7xkf9hT
4VVExBxtx5Wra+DsOzj34LciIJu7pDXqYJT6U0DfamJGcLTizcA82NsvHW5aKuTS00gtEImLXeuQ
AM/9SXG9MgVUOKZt4ssjmtF2+ioMTt0DeGGb64MTl9p1U8HL0kA6684dFBFexxQC+Gb9kqNasiCN
7n5lYHDLWY2NeQKj8JfEfP3kZyAspPPclV1xtE35lZmk4yUZf20RRKQH70QduR1FjHzi8IXWUTQk
Eud4zE7p0IptaoCXsnxrPjF/pEtJn1yHc24IuWTvzRDeO8DLhq/cY24qxGoGlamJn8jt8L4ZOR69
Cp2I0FIYEAp4jj3zhyq8D236N21j31nL9O7mGUh9YnEcCq3flmBTB8MAhdch8tPcag9oad1DUDNq
Eh81V+iYgilsyAUCQT53LFWBC2ZiY7ISlFnOfC1LwgOQorfYdB6iDiacqaNgRBqSA3gOKwR+xMDY
31sdEcvwQp0sEoiDIb4z25so8X7aILphsMgLHVCf5NquKbW+N9GCg3pG3fMncTXwKkFOWarNnDMj
nTmbOg0Rf6dFtSJqTaPwCTJcsqkUuxzMVp6DCFwJdnBlNzE/YjOpjDY80rsEzDh8b32aiLxZ/8ZG
1OzxrG3NsTsJkVW0kQ31JtaSb5Cw7mGI6vQSxdavueAildXyHluolWHen6wZeddilE6+fR4JuPCn
7zcF+5ozViBc9CV3MTzqZq4hwmCE9PTBMHOC04hRu9FTwcys5qZILswU/INfMyazatRxasPmbd40
+hAa82WsuWvSUOIdk9b8ZbEsHcwKIkTXtRdM3imt2sIOvKlFKowYBrpD4a+FYc4xql0MvyN3kLiC
t89aQC5rji94o+8kdcp4H2DjNb4flAv5Lql1dcCV+p65pn2ocLgKMpPxwLM6994BwfvdUtiEUn+i
icAFxiSb+dMaCqA1pf2Z6vzCEfTKwB+68dpUX1Fj0Zwmu3g12sU6mw7LC+6jZ8yTastMGHZn3Ca3
GdGXpgcZIvU8Pxg/KseOdoY5i6NOePauHLiPu76gtjjp65uE31fQNEuxb1QBMYewVVyUt2l+iG0g
l6rmaGgJx9hLJU9mnzwoY6B2Yw1FgYDgtLFUX3HKd1tWelu6Y7ZvywtZ8ged+uGuFq+ymiEERvVt
pLBZSBuG6ViJzyJvrW3s01huc9UZg5K7pufe0Yrc2mTWfKDc0LcJpwK4IdfCxLZpop/Ccz5REGHr
FGylayM9NDHPm1oJAZaN804I605IOjgL4dKy0X9A6132M/mpacJEIMzmgY4RzREey+asjV8gPBLE
nRRWaCPS61piF4Jns0fopAQtN40tzzebD0r0kK8sJGw3ia/BtWHrBvS+pISxxwHgx+gyhyYnCbLA
jI5Zn9y2g/fY1eGKHQJL4qP9JG0VlL31w9cN9FyAVoRW/A0iW3FQVUxhQcSLbpgbRoRFeuyaWFxI
ACejdC9r0QFkOvdo2+yEsuI0++G1WZaSVx2Xn2mm4E985yKxM7PPw05xYv4E+tJb4NRjMN3ipXvo
BvS79VcGi3+hcZujElYB8I+pviVMuVQMp9lEdozAHEU1HLJin+6IYiBTf3e1hq9Fax2zuXlLET0W
TDO4XPO9bOGCTA76PvaHDZN9hsoGpw1d+icPdrRbYYyS07Qfe3O5MK5f8xVD/Ywx+Web2KcEPP6D
49g3TVu+4ZWKtyHDYMyzFHE2nIn3EqOb0G/D0vtHsm5AB1MMypVmuxlR9iyMB6qszLuZzYqSsg4I
0P2yRQY5EODGGcKis8VbRM4hti6wU77GW9Pukj3KJZcO8QUwlCaONwAvwI7gqPGkEdXAzM+F1kgK
qFv3IAuBlQ1lniXr0bcdUu/WzlVETkMrx7C5ZOlBtq0XAAjEwVRWyPZT492I1fdvjw7UtzEseQ0l
vydQBBwAHMriymSm+ol2UJLo+Ndtg7kdgnHfqmNFMQMnN+PUuzEdnRd3daHztIhef9ulweQo0B6y
zM9d5LCAFfqqrazVtZdtrRjmg9n1R3i7egeHjpaNFMSusMGg+o37MAJQ67AnHyl6w1tEBQohek5k
NCvQ78Ydtkpabgj2EGjXjjnw2Vu8UZ+2S5QBGaU9uDblZZP7UyRdESzASHaisW6ZWKl9Ekw9QScK
zMF5uTUQZRzEkGuuhx4pNaLSb0eY4QfGdP6xeaBKd2Vncr/2m4L6Fq1thkcHsHjgsljfjkYZsiHu
52PEb/fQIjFVejn0cRkeKKw9xkOIE8ldmh3WhyMxjkfmqTMHMBDlJBBIAkycHhA3NlOPPMs1e0/r
ZkHBAAOLyU0vrZ+JbUcVMkMH5mH0oMogcmwSAw3roMNwnqTST2KoMOmL6meMQZOdUzChrjOP+HLd
BJLf5D6a5vBbS47IlcZtZTww64TtVscvcFjYs5be2wyvcLesMqeXNWyV2YsEdk0if0EWPZg0UVA0
fcXpqzypyb1eKwjY2bjw0fy9OStxDglrb+y6umUPRKEKCbCtORTvoiHb3npUcU5iOlvl9CpuwGOM
B/DRiHwZ1m3HAx6v9E1OOm0PZMIgzUCnaZ1TaIcZxwYFvF1wZ7L9h7e0LOWDKZ3wMG/Nwk12g2bz
DObEO08LaTWapYNUfmrwG8A1yMeYIQYXdOZt0U1nr2PsLaXrMZ80sRaTtiCVYNhR+lTm4mkmDk99
fHYyspBLSJgf2WxjdD7qfr5JqUrYlulqL1QMqgoAZbbLjKQmJjHUcNByU/+mrYV2E6SDiK0L44Zl
ggVhTvt84LKMLLHJObEaJaf0xcqNnWdMmAm4mVgZGVQ7GJ30Zsm52rGfs9DUy4tFT2g5ZcC77enc
ZtwqPOG8cH+LtnFn7r0yBJZZPjZoq7CsW0zRrQMMk/v4rPK3Cf7lLotulOV+KBM8oFPNOynHCwf+
hlYcXp7L6O0KVb0ISX+eb5goAoJhe9zD0GupFXREt4sUjjpufA9tqzDLw4WrGBRkCZVSxC04nPny
Moz8dHXP0KrpWxTY8nYKyd9wpAHOAzBqSGlZdqu9yWAHB59JYcUevAdVtFBoelwbbZRiGPYxULYJ
i/u4em1ddvq28SkbIwGRPnyyYdzNPdnwmWH9Dt7/UZzXnzPPBSSc/MWGGbpRK/69iPErZ+0rTkrO
1lXyIXAsWV31Qa4hgC0Q0eYSXw9dKHcLaJbWWq67sZUnBOdlos+MQmExU/xOQuFUEZ61cYsEccMz
wsjzEXiltU8m+CN+1F20YX/YIIlhu+QfVg5wIXHLt9WqqhyHq7GTjP2xVQpnwi/QDhSdhaQpFLjJ
IJIMCBK6juGdc9OJM9Pd9SOuH8PKf5Up6ssUegY3VGS5SXFCgj/FWctT5PQr/G9//vFv//j3f/vQ
/zP6XYHJnqOq7P7x77z/UdVzm0Rx/9/e/cdN8oH1pfrqv7/sX5/2X7/oH09VwX//z0/5vz7Q+u38
63H55//57e3e+/f/8s6+7Lmj3Q+/2/nhNyT5/vt74AdZP/P/94N//P5+lKe5/v33Pz+qoezXR4uS
qvzznx86ff79T8/+fqL+ep7Wh//nx27fC77sf/+vPk4qAHP//Ut+v3f93/90vL8p37U8UuQMoV3X
sf78Y/q9fsQWf1NK+cL0TCUEkq375x8Q9Pv4739azt98ZZmuciwhbLbp8s8/umpYP2T/zTEFIRMG
2lK4nm07f/7HT/5ffoX/+Sv9o6TxvKJKqPv7n6z//Cv1X7/rv342XE+eKx1bua7pQvcw+fjH+wMk
GT7f+h+6lePkEPRgk58vge0/N218Bx4RKE+Fs3lOahxFUXMQY9OfJLZwByPNXTO2b9nQsH67E8Rf
3b9VFb7pAlMD1dLRs5SfNsxgmpr9oxtXGB4pD8msmBWdlDrhFbqxnLOiIoeJiXrmNMkI1w2RXLIs
vo9yW2NIA0QurIJ0Vq6tp4VaoJNVY+b16Qp4SvBp3QhVv36/19f2eKvS5BQNdUC4Xv0a4HmDxYGA
i0RMUuYZVgf9IXjDA2yNy62n5Q+m1f5zvlQ7t5UWUTaCk3kCopcarRsDNNPGWd8F+Tpe42buNuvX
fH+xGjL3ysTZ/tdntBnsPTwyDEcacuZf0dQMuxURcSoE4R8tWKmmGOZXM5XqDtbkvQm5YgL+fBCM
xmDc6RtzxY9Yor9U4+DdSFXcJEjjD7pqrAcvKV+hx3/RTxMd/CqC++rUOjC6ilx8C6d3xB1N+xvq
UdV/CR6XwVujWdXax7zsXYzRUcKoI8EeyAj90W2G/kiv5Ahw2NZs04Fnrn9flL+bpI0e/vok9Ahi
KbQZeVl19kI6fhQ0CDna08Ec1SVsuQkzfaZ4VS2/2XNShxkp5ygU/zwxdAowFvuQT6l/m+TO9diG
PxXhNuQQjXgOCCbrLTo1XEZHmIDSTUqF0t722cTZTAnZCJ5BtySH0Y4fa2LM08j+uwP+sPHoymL/
S5TBKB4qnwGMMCH/+LXxUSBVnsken9LpWC5EvMbktkAQvMogybULIwHc6SR01iSlBGtYKtVve2yM
1C2O52gyP7yI5VRaoJCbDv9xemXpJTljK794lG+cOPm4Ej2H1o2fQ+XdUEFCL8xvP0LPsFNMWR2u
T4VfiWI8xj6k10QcNxRDO5cibAymyMlNyS7zmI0CeWpYG4WTB2m3LAdQZ4rceE8zKHm1VX4yED/1
hotFSQdzNt85BmNcCvm4KHVWZDdZLOGT9ndZQg1DG2FWHRRLO3Sh18IZ37jSLSzJM6AvGp8B9iJJ
0eTaSap24oqn2YcFv5lcfPUegWNBr/vGcTE54BLbsjzsew9U+zKh3BqT8SWavduwKw0XcUnd8u7b
bl11X+46mWNq/FQR++zIBGqc4k7M0cKk2qMgUwUZnlmjr45Ex+9wUz1ycAf9jBRKbRdDIIKmM+4t
VV7bbvlFL1kRWG4LCJqge2Hgfln6c1Tw2/dsEPkdRq32rFfFeXWSZxpcXNPUZPhs/wQ954n9Ro/2
jWJFMVegQ8ZddfczK6ofeHaxQvrCf1q/slzMK7fMj6FVHmFPZe5TVU1qLwWRxmZt89R4UeWuN7wX
xu0y/ABQc7TkR917PrsjYK9Na/AiIObYcJ/Z+6N6JFViuWxdM7KmFDcSL/EZ1Nb/h7Hz2m1dibbs
FxFgDq/KsoIlOfuFcCSLxRyK4et70BvdBxdooPtF58jWdhJZtWqtOcfMme0SHvDU6NVrqwFFaMGX
uVG9YEzlw0zH5c18mu3bpGPZGO+REhCo6UlkNUbdXBULzyj1e6cPL3Hg7WlDiE3uANwdO3PJgHVt
Whjzg1hfwkqmEk5Chnc9BFvFXMaN7BLBQbvW9OikqrFD+q5e+5mYZUzyvlbRrSOzGP7nZSR2tsX7
WSbWxteQJCi164TclrX/U032gwmtf5TtwcirrT8Gn5F+cmEIRkCmo5SixTAE+WW9/0W47A1Z6FPr
jQ+mpg7jEH4pqGwK+Uw2YBDj2ltPJd+5DSIm5cOlj+ttGn3C1Pt0AZgqt0IRwzIuNAt1QvhUavj8
y/TXzMZn1FYNdIJxO7mx3Gg9ylYEr+Rtn0ovPsi43Ot+vx5tdVeTRLTNI8hBme6+x85vOTmPie1D
Gxj6d2Hsi6yyuVJtJCdY523o7zDaIOrhbQjvzXJ+2QOX2trQdTKLCkHWJw3KJXZk6uF0ajeBP76X
HWdDzSyHH79/Gnoq95T7LyAxbPLGd6TKBW1yAupgidor5bTQIYoZYtADOkFGl3oS+g1rLHJ8EixR
wJc2FnpoStzNPQnuq9a1ckhVGD3K6nXSJ8A6E90hJlUI3Lt8l5cxX9yqqsWo8IaSiehx/JADCilW
5dAkfJWK1610Z0uB/lpOdXPEsLR20Hgu+4maPSErVeE2w2qH4Bafsb3SAek0RkP+JmhmaIh0T3zE
YII9CodO9wJZBx1dK16ikqw/EmrNW9tXJr1xMgsFTgMR+zcYHmAbzLUeVjCMAKNWszquR/22kLp4
GNwBleBX5RfML4fznGi2qjzU/v/BoLQMFlIrK5M/BRhsPFIJcrt9VGR7B+01J2GCs8mlwD+eltq6
azskjw00wt4oBw4QRU6UdZsuvTIJz3mRnxGPCFxwGQ3hkpFKAwmLn0wlS6MjKgUUTLeOnNjY21QS
nsi+g6xvD2UIxxCq7q4SNARbM3jqZb9sCsAHlibZD9ymXFY3t9Gmc9659SGW6VZiAwt8ktUm61X6
MRTQ+fUcRQBvmRPfCnqnlCAgCPfaQvRERTn9ChGuk2zCuhECEh+JEiI63knutNZ3dwRN1SsXp6xj
e/or+ttsr9v6HragWJpkcr2UJXJLLJ/QqR2/OeQTM9mmmL79MI3PqVYET2HevZix0M6l1TTHfC5r
TOU9Wr7tnm17Kp+Kim3BHwf3+PfUD/trVnpnaDUZjRPxZThYHdwRTljXTOWOeESmqcq6x4pbXqcO
5lSAhI4OQ7UWAPbO3DTaJW0M7RI70Y/r+Okda4q88N07qHz3HE6j2a9C/F9gceL9+6Crj+NicJS9
HYLcv0eEbNlmeDY5IN07o3EcO8UdIQqPES+i8PseJr0DcgmzOM9skigPOKGPwVCdmYa6gPJgcydZ
TltxlsC588Pf//09lPnIDI7C88BWiJwmox/YMtI4EJPMAwctiPs8dRqfO3e0jWudTRpQgPkl82f/
Xvff01xDQDV7Kf7Hv/v7fD3/m/9e+e8r/vf87/+M1rNo6Lez8/l/f4n/vk2XYmJpKTijjuhHmTJA
aqEJXkWYB6spyttbW4TkxBmG9dDWJmqpzEyeqENxmSmvf079YQ5fcaNXJTBXuHEyvKkA8nmegGIF
SPNeStP8zBUzuDRqv4ewPRR9l/yC2t2kAqYmEu10mVMdMCqSRwRwyMuGmDLWoXs4uMgbbUajtHeL
dR8Wxm/kWvueSfy3CIx7YWr5l6rzl0hJ/UOY1a9AdYqNk61ZTGn/2msMc3UziV7mywTLFWkNVLMM
aLQ+fSyHga2xz9xbOXqMrGACXn3l43oNteIyINvZZHhP7umiWNDsmH7nQ9Vv7YA5WqWN1c6tS+eg
yjbDi+Q6d7bi3mrQsO1J5BUHKMIhSoU8IWexFzuZT+mp4ZfYZiIozlwd5CMYorsnOYuJJzOSS9iY
Epy6Cq6hw4Kjm+EcQSKhVbr1+NhZLuHctCie+silaSPK7qVPJ1QVbRi8kp+bEcAN7COS05cYHPHJ
jv2YkgNDtWGfPC73H90h/7208WnTgVuhNKGXYLafSZ65tAkW//78rvZSNbUUdEawJuI3whOLy89v
7PEnlfD+A9v/Yhb96AdN/tmGxmdOSPc7RV+66LRCvDHqQ9VQqPHFLMAWdUOTPNcSo0RZCOtR+lPA
0N6qHuJeqVXI0PEGO0KsEe7al5xxP5ZlssBHnQoTpFNz1uw+24JMKU6jQz9F0bZgMNl4O2Zu6cFz
W3svE5Vh5+sR5qqw2AMONg8DR/RdIjzryMZKLBnsBA55FkjxvtXOhtuJTTz56YVokQbUZd5eIdbY
KyvzzFvhhvTrNdTD3P4oXKu4e6qwvi81bfCeY9aohaF19atrczJEAOC/uQMRfESkqg+EvGzYrG5J
Xl+QSzjf9GXwwLrqt6kMOvnQqBhyTLMSA51F6qz//d0F8SSa6eFH8ejampBjCUlk2tfRQ5lDR3SL
MXUXl9T6pf8Jke4tcDxo4wakl6xWxht3EcDoRqSvmKYdFKNwomLFzqrBeHqyupyVoOy9B0ejJrUJ
aLpVgqRYo8uLqx2RNdcgq74YpZEyEFMs4V0abBw7MU9cMeYWQ98ELdDrdyH5udCc4pb4IWOcm61E
XNaFvqfGLBH6hNjeIYwf+77zt2gE21MydEiYQo1zX1TXG6tFvdc3xMmIJgwuOOGjtUI/chMIWugC
UvprFjHAhhr9xxqbHGeSqnrWsZXijoXloM/t/q7Py7cYYNvcq/Xe27r5KNtCfdZZ+hCmXfKd1e2R
ysr9SZp8OzgusBylkOkyXEeIIG4ycGkZFB9w5kfUgGhtWHwROEwc4mJhh79zx8FjIgwEXD87Ealn
0tOeor7zPgbD+05gub5zUd9FZkbp/ABuYOP2Q7bpe5Hccgalm0mrYrJcFVZrTAeA7oPZmonMMXDx
zTJApfy1cIpczan3r2xyFEs0a9Z/T5Vemdgum89G2WCy/WZbm6G2TiQ9ekqxBghb4jd7pkTu1Qtl
C9ucN0Lab2ixvoaWPJFsHGmGJ4wISzheYWZNR18jk1w370tV5FsfPwz8jiq8Fh6TmdCLueOHV8dm
vgeVz9hpFSdUR5762nTuG/mpI2O9IsP19/C3UWxXlbjGI+DncfK2dsIgF0lUtfb8ALUeg46LDH84
jS4L0tfOShaE37lAlHpbhZgtsC1L2aKQSw5RWbRbKCM/oaPtpa/nVzEp8j2ZZmtFVFzHmPkRbClj
01B8ufoGD06x9AM2ZG2oqQPh2aDPkD9OUM2D3vDYEcAduml+xEeF2np+8OqW5ZIBwa4FdXRgv3qu
jHGWqI64ZjifUjHYaDml2NEDowYjhfIG33dh2NUHINxm72ndRAphPRwHLDV8d/sg/MK44ik3rmA2
15mtW+eRIMS9DOsvLSt2kIKDE45fFh93gA/r3ntVVx2dwEuJeJyWRemH57g39bPehExpYLaXrWyW
Podt2A4xQEk6HyuaB8vIhuxeZX11ld7Qrdy94l1YC+66q2HL6uqEKJ0qhzfg7ykE9/K+ohz1cJ2s
+2QC0DC/Nsb6OI+d+h111g4BQEPqVM8yDyoFQpKKV4M5p/yqUtyNBRMgrymbq4buHClmO1v7DYR/
Tn3t/N5FCzH/SWpqUUbyw/doauaZUQvBNYhjtWa+CUjw21YEaiMDZsbSJygRYLrIK3Tceh+X6NuM
NE2vGgdty4Zsa5iRZMjK6VftEI3G11xqm9qF3zLZOHxs8wEVbrBp2wmH/+Db178Ht+FdTNoh3gBm
M1RsXVpV5lfDMtWq1+hg/D1NLas5EMD45AVJCbiZv5jTufdDBJDOp9rY6CFKe70n17L3sJD1gJpM
A8Y6r0ggmVvJNa+Zb+J+fq+oXdfO/7l9TZduueaaS82UxAWCFbkEgR0CQg5WQ0SHKp9XA0OT/nX0
jMcQ7/5dveMWDgn3G166oj5BXGUaxbY0h1bg9cgQ+xDppa4cAtTViJS/N73+VqT6ivYkt2vNGnk3
hBTV9qkmT6sF+35JKiZ2FVGO5yJXu1S5H44o6teZJF0MRAcsCnkuYqSgi+hapFXJf/s1wleU8FbL
0I2ViUDm/uQQr4XPIUr3CP0ISaGseW3ooEG4CKfnuCT0mFYhzUzQbUfNhxKc9l782ElgrWm4auPh
VcsEeeOdRGqYi+K56RtgzTKIn6wMqpDtERJbef4Df5hsFTr5dBnQLioVHZwEl4RDbwm720dvCrVt
M96PuTt712KTWVUqZB+lweReoL9ZD6FEjxB7JeNQxWIE/PQY+toDW2oNWEf1+4FYl7u4s988xrhJ
XU5A+zSkc8FGIPB4MTLzYlox+v825IzETKYb5ENWm4BILduAXA/XzjRR8MuKzQA/OxEVw4rZ6x5j
1ACav2zOcdhv4S/MEIeBw4wBSDEZco+YRMPcBEm6dkXykfdIFnFG/0ov0LH7J9zh8KXANcO8mfT2
PDalSeg1uhvyilPMfh4UCpHbJ3d++Pu/XBec5iQn7C4SAbyuoF6DenCwvMcfJTmX6DKn5hQb2VY3
HdRlnTSeWw9SmJ9m4yEZiuQkBOIgy1Em82EsArIMEJ1VtEUDoyE4xf9uKjxS/WivJWL3LGuAFWAb
pab9kSgPFgzAOY7HOLrMHgZsKh8s/SvwDIdIrtK5iUj+EmN1rAx4PWj+nOXfh+NxSnbapDUEx4f2
TZtfX1rxiz3/rAEaWOKeMXRpsZezTF9JwWgx5EJsRSZyN1Bw+vYRXW2/dfM2Okc4sga4+DAPbpFo
9WVqV9qLGCwOGyLdqiGvdvWQv5O/+C3hUG/MCklWxocPXQsfe1JWeWaRAu4ggnAvewuEYeS2t7+H
1h33dUGOuSaAwevWVN9DnptWfUT4ShYW2kp1ZbnThGne6MhtyxLkbE0oS9xiwIRy1N67aUnLqMPC
OU7mMVZEbVb1fmxya6uaaIfNId0W9QjQzD2buCpW1YgJpIgtUKlteO1QuOkTAXdsqzVWTDhr7riD
PAEaT9/WAc5SLsN9LVKDHLF4WExwty7kRIOqcLLsTcP9torC1Nml3leGuuGx16lU+zpMUdJX9GU4
tFgebOkx0aNt3U9g90uV7LgGq20aDgxqZpICEccYkQmGX7qDNR5Neo2tOyw6TjuqCv013TEs9sJp
D6xR2tpo7e5eAaHrUvPAtZq/ySSksRrmv1YSandhE7cnjp5EVgqHoQTNQs4W/PlD69SFSOKk5uBq
gllTxBddhnhGNfEdhw5sd+s5mcugJpYX1ZHoUuKyp6larjSnPCPeITouB/ZR+rM4gbd2HaEmLWj6
YxPOwlMKLG5LqkexHEGy0dxMViFpLhvsddSXJCONTrRKTHvn+M4hacgdDZPoIrJPkYDxNXwMZ7NU
ihKeXqtqAYoyEG6nuYQCeFSYRoICUuiArBnHkvK4BklBQ86k1o8gPywsOSABU/RMM6fQuLTH/jLQ
fLWaY8Cw/r6yA/8+hg6JwbzbEvR75b0iCz4Lv6ySzo/WWj5HhhhqNVB/ZZY+NeLe4AJfVCXF8JBO
YldNxSapiR6x6+JFhsi4HBk3Gw6T6FqzECVkWbx7sYTKWei8ZUyMWPW+8pjCQ8xdNlDDW7tgqN5X
rmCCBSiwaBndxWPbEvLIfMFW5EolU7uth3FjxbiQpuRNaQVB71oBI0Uo2gAlKSWh69MQa7dEqyBC
oJ2+LLqrlWbVnq2IgNN607WzsNUtj0VFPnvIKLuLsp1nMOEb7Oy+ah2JrUdrtppQjA2CyVlOyF7v
Is8hJDf5DsfZnGWVINKIMi8q3HyNV2IvPZLuu8ojbPaGBoUJX4m1zIzgadx0hq/WeoYRA7zDU0fE
zJQHqAGmAQBiSxINkbUnUwImjsp+1Ta/HC+ggTe/2RCIs+5NBnGRxbiXUXQL4AXuBBmAha2OpcHJ
HRAsQWQd8Rswiev+eehJ5Ky7+L6HT0EEFKeNWJzqFGaLI0yOw8xRCPu48yDUHIZgAB80BLRZ+7E4
FAPjJDwAO/SUmPtdAahJJBk5jiH0KtWNd4ERyn0JrmXUPOqxXue8ZNrdHdjt7s5hUZ/0Erf31HhH
MmxXMg5dFFANYnNJTpQ3DGfeaXbjROvux/kha4e9U/bNxmzHe+kKDDpqzvXAhHdIZPbm0QHlwhEM
l0L/iNJt6XPEvMCI9dHXRy/Sy8VdLdq92yVs8FFKtiNRUYgbCGxzdVVfXcLXCwEUHQ7bs9nMkXvs
8DIvw9XoIGyri2jjBGV5kT0A6RE+d0freFnuPZyq+Oi0q2bhGsmdLwvO0iP0wpOrUCeN7uhuCleB
tIz1HRcrNEBjjhYeJ64HQx8wyBThITO3LLnmJh9Ld+W2/dkIyq01+SYbe0q71rfupBkEy6QO6e0J
PJoTyQzIe5ndlW+9Z1d3k0EHIoNSCU+ZECMxQNaPewFzNzJRgvTo9LLxoZBjd5Gp++NOdG8SMCCo
5CCo9b+OmfGy2PQgzhEGZVMBwhRD8QmT0VjBLUMpSGASLqdSuS/Uo8kb3eM3XFpIlnLN4fYmY7Ql
HoX6FUTe1M3JjDFX0uS1+Z6jDhLLOsdpEjXBFsh0f9Mqi4jHvEIhwqlgoRs5h3IWKzYWJwzzvWlA
3K2SCFyOB9g3q+n1EFaoKAK4lLyTwkl6TnXE7iOzPuD+hOq4ZrkC4IO8qcf3UEzbqTXiTaUAe3O7
JziwXeg/aPUvTLwjQpSC8q2ramdlYJjcQ3OI36yXGYTzFnQJMeoO0PF6fhqP6ts2PPsSs37++8d/
HwcU5KBAKoO9H+fxm3w3iy54zrPurSqDY+y1w/nvgXy04RzOwk49jdxV6mF+/+8TOgOEfYn7FlGC
OBheYl3o5asn0tuvTTgpRtI8o+57wzlenlWqsA0xcV2EtSdPf08LF+U7F0l8xAKqnmhr0nCOjejw
91lb9wCiq9ZaY2EnXWcq2nNth8kmtzX9UhmJD9zVjx/4hR3QC7Hx5OWo9SyiX15TizweMjGqD7NP
nuKRmWc9gP6ZJExzIyN/qXbZTWA0lhNagEUZ2+vIb80fi9Wdce9Gc8fm1/O7pcNtSyOvOwu7BgTk
Tylna2bPmB59xpIKMA8I+hXO++oZ+QS6trK21zjy6+fEtSXOR91AkcFndYQpy6Dh/OEYZv2cWQxN
E9pix7/PCnd4wWpc3ndDUmHOIB4opnezNRsjY+wXVY+x7n50k5t9RXH1in7be2RM528hC/9/vMDh
nPoYu9qHNafG/F++Avqz6jHMgv9eYNqZ9/jfz8Bi9u9n+J9f4f/5gr8fMhxl/t9vgUu9ODQJHlzR
+e1GH2oXUWkEhVPX05tlPP09+XvwHOVwQKXX8/cUc7rEpdf/e4XlNc0DzDLqANFYh79XaHi4d15I
90Wfv+K/f4WOPNZqxeGED0EwAUbcaGp+b2rkF4F7wTG8+vtqf68QAvEeI2eLkHZeUYdadPQt//vv
k38PkxG85KXJVKbj0qyV3x1acmDp2dInMzqY5VLnvRMUWL7Zhg8+5sNVPHrTlnSc8MGaBmCQfwq4
yA0fgiYOHxB1Oh4AjSrygUVG2HCtzOZ4nRYDPYzOgECRNSuYMigvvY5JWf/ozXYZI6HvqMnqsQra
B0BnwHu0T12Fz32G80/RXe3sH4k/ZlOMkIu9a6v8N2O2lEJGARECrlXa2YfmNydAOm9t5OmktcEp
QBdPl9suO3yE1PyEijAVv4yejh0xqJ5UWMF5RbExms2NpC5nkUUzljnK+kMu5ujSHgOtRstuMsJ0
5wPnW7bSWYwhnbhOM0CQo+mDKvhsBXmw8SOEFi3YtW7qVrU5XEWGqdOz1EelnBuDGuvAuNhYdCTA
C3YZKRhY8kEVYxWMYPzs/Nr3tj4emKbDh0jcEKgTNASEd2f7AXVerNOuKwsORrmdPWqTC8GnI4sQ
hUy7504+J5r80e2ZVGiANyiGrZooUjmZkKTCGuG3PZLberJQHvbGuaXhfZem3vnvmZf5KClHahOP
gYnVlj+RJpN3ZQnQwaZ2p/krPYezwNkva/u3wcEU3Te8zxoGPirDGnUD0xouoQnxpYeS5djUcEp6
ZORpgWQ1qXlndTD1mgezJvbqfmUm+OMGX33ERaZfDbCaZIKGt0leO0wCevVDIT07sjdOL371ST6H
TvFWinXmAlds+n2fYZinJw0xSAy/FIe7bFBPTqCrVWIzdqCDWEOnArZFvyKnKQ4pAA3wMNYY6E3Q
YtMyCAs2SxA4yEZaP5rl5GTBJGP6QYz6pZV9tQQMBn+AdC5dbxdNbTLkSuGW+fUcOjqRcABXnbyC
7owLkjrLDfY0M4M5EeZZl0xnB66vlYhm/z/OLLhPUOi/OFqSbqchqtY6jxPDaO/baqwobI9xF/xS
oITr+i0FCsnYpPuEHegw2U9yfu3iICxe7scca9oJACoi6hVZB/7BIW487ydCBkiRXAP/MDao7E4a
87FFHw8At4kdVEl0T5OXOW3ReMuyY9aSkbwYWzr3UaDDtnEVkDPU/GkX43RN6IlrWbwzSEb0CqqH
MB8BUIMyNWhSR9Eakx6tosrT1i0HxjXDE4BmBU6mGGeyVRsRY8RuQynzGMdImGNrNSQyxiHgMm3J
+iXiLIZMtVjqOVF3SHRoe9g9f/bqnpHxFj434g4j+ULlPQWBvvKn+glZi4d2ItYXDrSMITm2Y/ba
JtK5YvfXUW8JzoJ9hfPeVbpajAVvdZcOj4VOv93t9G2KBdacTVtRTxeD+ISbZyXY0CCGewaCsLLX
OXjQln8og3M/SbkucuLQVObfhbkBE7rmgoHUdLWpHyykNHeWNiuck9pfBHip/SC5oXylXx2SBedr
GRs2v5RoE3MJrhR+nR98dMqHnVRGS1Y0orqFoW0rrzi62ObWFkyHFXK0TwAzTIFIJQRj4myGhOlF
k3gQ3xRHtKHNjq3JZTSYzUWH+LesGtozmkOwoUvPDJtbWg8aUvBknzTjeFVjcteaQAOAXwKfFDAw
cu7VdcK1MDkEPBvmXZNVIz0G6ma9iC6V251E4yJKwK0gzbFA/ZNvbcXpbLCDS60ZO8ciTRtSAqN3
zrxewcWfg9Gt50yZpssemrDLl0YGBMnKzR87QzgdD9ByAu434OBwfEhTA0Sq9nUfYczEKtbFAZ08
WZMEOq+PXfqZidZbdfp0DAvULCKeFT0t4m1MJEkNis2NltWk/9JgQywW4xcURcf0w8SLAph3Ug2/
LsfQVdq4Fwo4c5tM6gU2du0DNwkQNxjiLKa4Wg21p21iHfK5Rw/THnm3kwdVjt3W04b3MNo5CjwV
Syy+DovoDwXwibk3736vaJRrHpwB07X6I+mi0g4PsPvLTW+Fz7HH0lKlgEhpaKS+/U3QyK9+VB07
XTYxix022UQCUhHfsCbOsAzjVLchq0PQLPzBGUAoexf6E4JIe+znZ3o28oAVVa6w+upKJ3oroiPt
NfP1YPk7lgjWXzJNO4weOXgB6EDVS5PWv/ikcaqxpQoRrTPDbBa1FaCLb7VjoyUvWthqK0gl5iqF
AMAeNK10EV2zoX8TbsYSD7gFzMgnRebr5EDxzveGERwqJm07crPfwwnLoy9/wrz2l/icaLbmYb0N
s/IzTL/GDIl/oBwfwj2QAgul+jg031Zar1V3yYjvQl+ERXocsZYrw3aIoFgNhanRMs/6G21/tcNY
JqDkwSNYgiwCizzChg7wGt80FFsX1jZolxLi1ix/3hgZstZ/z3U5vZcabZ2/F5sEDJ1c3z/++1J4
rYp1bdZYTeYv9fftxgodRyQlY0s+NFi9OjB0+OrnH+XvQ0EPv5d2IZSlv+9oAJFnAmhc/l7ileic
UYnqC5LK+Wkb8tIWcOxsIs/5ChZMoyt5vWwb/mlMuIgcfDJkEGHl9knsqhP3O/cUQQnBg0jlJZnJ
MeOqK0dc8dhM0dbGi0jj9ows7y5gSg12oIAIodvB1iN/YiEzaJFOFDnL1stvUS5f8Fu9RS6WpwEY
EZNOkrTle+J6R8PgHS8z7RPpOOA9LGYoouUKNXVySGJiSmin3oNdXmG3emOG/yqiAexYt4JsxQQk
WSZ63jKrCGDNDCYb5qr10G/oTGqeS6882FOgPdka0j7Hda++tdHb4ttCJ52XTrsq9Oy1LFCeJO2t
FOIxkP4T/JY5ESN6GxrwO3UKiprstIkE2DKpb2Uw3toYppNT9x9t80LKJ700qi9L7RWZkYvGmPVS
UDAXunT3kSUwFPUtcPaQghkLRCiw+LkJEJK8zdbz/3itTDaBzowQVw/AwkbtyK9axoZ8i5DT0tHj
72bBgQ5CXEl+56A99ZgXYqTDvrEpBAwsv/RvNOPfzcZ88ZEIYBAN182Al45u65fd1Uc/qr9BaDAw
yOv3KcRNbOc+3eE+fOx4MeDQlvA8FJOm++ymm7bSh2UzJZcGtOqDxwRi1XQm53uSo4tBVNsuV0+l
438SxIKJYzS9te6W6xgD0X0byU9NC1BjBPWHyPtwi+4wpHVnkIlmgc7UOVU40UOYM3SF7vKeQPmh
N0m9GPqAIKAnjxvbHWnYYSfzAMihK8f9Vk1v5aB9416jyNX1mU7sk6Q2C7kKzWcyr3ELOjHDWi+2
39AQYvLlni6kiY6R3loQJN5Ws6qjNw+jUse4r4n9WM/d0ThCCUk4+lvHtkwjRwFLwN6ZOWI9pgGk
5L6D7pXlGt5qCV/czShTmDAsG9s4T26pVpBW+o2llzFa2gEprY7vfBT3XMzegq+gr9TBoi24FqxB
giD6VdK/+6RzEJwpHztj9tqY+SOcPTB8876crtwUJ/tYAzOEdPOS1I3EOuq8uGZ+pSME/5ltat3G
zsE5OW15c5pyb2YdiqJEXGlWHshmfcrNbVOimSRfRYIk3U5DegKolx47s/nAnlBdNHzxHbzeU0i+
VubJ5kI2THmjgkkcV1x8Pqq5MyVMRMWRuvdIa3dD4Id37zl59oDIA9bsTKQaIXF1tv1L3mB19WgI
6ZJgnVxyL/JdYq/baX3x47t2uxr7yZ53aflIRJOOdUivayrq6sEkS+YQTVgaOGgErtCgqqEutBIu
PyNnQhcBQs59vAkEIz2oeBnrSJ8jWTKXJ/gu5Wiyt+urbAdtM4y5Q+MzeO6JfEvK5CspTJJ5fKwf
DT66Bd4VSWpJNFxsQwXLgFSajUpmYypjXYzMfnViR90XjXwtyIlYl5G2yRxakWJUVw2syNFw0kfG
HvLs+Fr1yECaTcT1gi2JAPZSVZW9lc3JkGQJ1WO9E/gks+YUChK6WisPr4k/5IfaInyeI9w2Kj1j
pZkMMVgJ2atQOULjRNKUuoa1K8Lhoct9sWmBqLEGWXPPelxJacAYUTrbe1qhyo0wM8vIvy8wBJAf
VcHptsLinMkPKF7EhPRWsiud0LwYo/PhtCm2MzITd2WfvUt60k2ACKdNk4FmfCI22BptThlZfZYs
EIVinaltXdv1edo8AvxnLWPfcccceDGFJ9i3ZOKNKN1dKceDaGAnapogjtZ5Zn5KYyCRb2VnowH+
e8BrtDG65urRNlrW6VCssPGSxDOAh+N7rRLEY/s+4ETbVka0y0Yllm7ASTSxmLe5oH4CmNhLSWca
PTJhP1VkL5y6MAF9aoAphOQY5lRsbMUtEAy0EGgPNC3PukgPZo66npMjsG2ybQe2DhChT1NKg1Kx
ZyxMr+M46/pcTgn8VzgRM4hu37aGxLLfIbqKeSlap1/KYE4gDjq6XtH7jYPr5Ag49AnjE5TA1KWJ
PLjVcMrMOtu7YPaQG+e3ykDibEYcbnozuOvqqjj1Ez7ORuUJ6cTwLIvehd1QjSW3h12jnA1OEJgh
61qBj7F5OpiD5YL9MVhDSPHtTAniqsXWH3jxWcfQkrn9savrF5F5zhrPx0srrNMU9XcpfPOVSsmY
yRrmIE443AeN91SxAq3yTAteB+xKEKIjRCANuRTA+tZmFQcv+qAf+krXYYiEgA3Awt0NGeUcBzau
W1GYWwnwDTsUnexIf4loL5O8a8fHIije58HFdaBouU9bbFcggM5+iPrKdQZ/rXIL9VM6EpcdNI+V
ax3C8k2hXQG4xQyAOXLNYLP3sHsmJBdTAfBWazN31EYoH0agR4IAeqBXfIeK+ye3HVyguHftR0ur
CwQy8Au0OloTcdZu5KiG17Cv6IHV0zOHWfc4rTnVW/xBLO+pIS96awfU5KIXF2HlAGcsiIBDwXGc
s2BzMBCPFMPDqA3QpgmDWPtyPIXknJBXhtusriOKaxlpS9SOnMRTt4ez4DzL2Dfvc0CoS0r8Z6Nv
0RR57mfEuLMlJHDRk8nzrMTs8ZiKV2EEtPyG6jTE3LyDr+tIzD0ktQrhD9pCW2PMF8hog6GaZKMK
CB/jH7kOcOxs+6b/okVxmXPeblTKBqrzMNlVbfOTJWj/HTI6t7HDmMt03HnVCO/66ClRwGcbK+S3
iuaLODdGDmtevM2s8F5Z+m/Ty2blWhMpsL78duMOblQ5vjSE2izuMHcDovCrglCz7sXDXUzOrufe
mYMP3TJnRCVzTbsrpuTR+F/MnceS3ciWZb8IZQ7AATgmPbhaxA1xQ8cERhXQWuPra4FZ1Y+8pEXY
ez3pCS0zyaQHlItz9l47G0L2ZTqooIgiEIZnFbbagdywgLOmrGGbJXS4eyZ+D6HPUoyQkmQ23aVa
LJ6y2KKrWFs53BxOME3z3pOfY1qWvgaCkK5ayucnT7qPciMpOT5PMySqbkFAN2l0Y5TFrgIpvWJH
SiYONXGtGIMnZIiUID3rK3+QfT9yLXi94NE8KdcwHTaxQ+e5RndX9d6J4hr1GFMrt1o70gfmsHXD
PObduOz/DkQgw6hObwS1kKU+543jG8MY4OHHNXqRngVtp2CYxKFPYENZ4WPQYW6esqBbhJkOC776
ag8TfETKRdb1mJV3U6CmvYrhHHpVdS7V7G6Ee5cSIXpqLJpUwJSAOs+owiD32KvyWZKD4SCV18hL
aH80YK4PeYbWK6B4U7YRIib0l3DM+u00ad0K4KliI5lfTaUDUVZ7DjQLRngebnNOITFbMsvkRU+h
FxoMtDK1jhBqE3HZBKTAcirtFooKm0hCKiLCwMOsI6aGGq7ru/lV5N01Q5vu9BQgEXihFUvoe5pm
39rKqR4rORAsatgnU5hA6OOjSQzNi5vTu9GSfNVUnbwlNuNxHPPzRAjFsmJj5w6F3BEyYKxxaTfL
vmweSsMl6pJg0Ycu0+9VOvxzWgHvR7pOTJq8nfjRc1Al18quA+SstxpPAVzcGJziQefyAN7w0oYH
s8xfEZ9bt4keXAM64kZNU/PKJhYMSHdXt9Z0ixcaowcST4CEwNnqNjCu4JwQmNL31xALnyQ6aMI0
5fRkpGpRi2BmvbjGvSjC96RV1luusnfUG+EhzehfUSw4Vr649oVrvyztcSSJsNmryu225uhaR851
KwxD6R0Y+1XVUsUIdDCY5rwvbc3m1vSLd2kXYHpHtqeFKvcdbSZXIoQpJHTLLoBVqZcnwoaYKj3a
rbqy4DrXebGOcho4RVQgssL3oMoMMBq9JMshaAkwhX9OJiqfeOnCDWahmwFZAoLB4SxkMuMejDi7
Jd+FGlBT5TuBd5vOugrYKQ4o23uQfFbhH0BGdsu40nZmBc+WFYVMoXE+JhrR95BgyHWkqVt3Ppx0
wg7WcTyYqz5Ku2MounbVCRyY/kAgleGd9a4aj41oWAr1U9dSrjYs55CoBL41yTsbUaLISCtSa+py
pG1Ra+0xMqge6w7bqdeW2wctFGEDXqzwUPfZs3R6dNemWnVTC7baHcHANt11mPbaVi+B2f3cGE8q
9bepYA3EjC5XjomGnOlDrShHIs7xq2vp682V77Gyx01AjE7a30+W2V1ZvODnFIqYZ9mAnvP0RIWo
XocEtKwkrhcCt22ycc61mSZX5LMUV5gaiiuHIGU8fOyRskyl0IjmX/yBU4IGaD6f62zluixhJwMx
zv75fSSY9WYak2evQCrZ0wBcEmQ1HR29mY5mhAVpCIntJAOgR1/nyCPnXWdrI3Y4dCV1QYnUfCUU
8W5GJtUqx8TD32JXqw5W5FVXkxyX+iZTydDBEyo4aUGH86A2qZIDDDVQdtEIq49SS4o1rI1iMXSk
IlQVZTQ+AuswRraxmlxEd30LEh6FbXf4+deYcVOvxmpwFuk0lDPTbjuN2Ad9vpGh6sg5mnvNZCyR
g4ZW79xUIeSR5LUBJ7uG/4TGt17kbUmgZ5e9jhOOtvLEhjo9lkHwGmXmAwutyw5FR+yAVnFZs6It
Af/ua/lNhca4HYvsIUr1NzyX2zp0IRyF4huEXfJBIh5EdTQClmU9D98GT7vOxvgu7axkKU2QoUnF
ExaDvR4q5BVAMVpzfOdtbdh1W9kSCJudPnF82bUlP6GTf/NtLkRv3C9j2d7FPH8cmz2kPm1OnIe7
nmN3kSFwVBhXkMTl+5hr3jIMjOvINbNdjjEiDqu7DNyepmNEZEe+bNPkG6hY+vCBt0aXVFOUCzDb
4HFpctARyBh5HMGZOoENtDSnfJXeGfzQVnVGGPBQmA9FqHDXEtoJMti66yP1FUPxXZbDIsEoOizc
jFzvHuiwo5Cdj92WXc83V8KJLFxaMZOdVADmWW0dgDtTqd97bb8G2Ai2QxM3csy+FlaIVzqlbETS
sE/+EpVt/zavquvBJPuWWPlw7QgQla55U+codzvkdjH4q7DCjGiLmf8USX1nGvVd0vkHLLMkE/nq
OrLvWgI6FjFZOewI6KGUpCb1SscF07zhtWAmMvIf4I/sxcLHjc/znbtHxqz/aKNN7w+7AhvlWkO4
JNFwLaie5CuzejJaQkKcGPxMNi6i2j7PyqIliv94i9T2qIiqdFK9XzSiU8tS9k8ITre6azyNbPbW
0r3p4qncxW34mNFXQJ12E8ThQ1224Ypt/akaizvR0tADPnIOTX6wDO4sqRntvS91TscSdlyXyitA
bByCk8BcI4h+IdcJUMB2iqCV4Ov6piZSV33tDt/0xnHqfSm9R+W41rpWHaF1nn2LbCk8BCUUMc0n
NCWjMF/kj7Ecr+pIa07UxfXtoH+BRvOgiW6X5843X7LVitt4a1mlXNkQ+XIBO4gwpb3pGeVKpOxz
2B7u4qT/kkRs9JiH2YCpaz9O0L2QWWyZ6Nl5R8ndRSQsJZOzFt4nFtsNgqdKQ+6lH1Kfn9NsAlba
hU23Ks/6fVjzKJiNCAuilzEcYyrTGErITmQLxA6DidDLzHw5jM4TvMnrWAP8PKKEq1rq/ZM1nEOn
ubcxQisjeay07JT01llZkz2vchEvCoD2JOAIarH7GipJ0jAfhiFRq7fdrAg1SI9196FA+s20sclr
9dJbsVjJFB6DaYh2hdjnHon2Qen2c9lLVPYB/oP22ArWQbf2NsRuPWkjhRrohfDmxN4eqSBX6S2B
Ia+aFGoTOfUjTcslOvunJAtgwTZAVEc31ukOWCMemuqrTj0PEO2dcDmc0k1BH2l+02DysZvvCBiK
+idQETHdWfC3dVDFx86zrwtyazwMw1p73c6YKc7dMIs0J6VlPN1HXaHj5SqgtNAP0jhtajp6zrbt
Ee002FKqOoPzSSowJni2U4XA2FTT89N+GMj468E7zPeYLVdP8xNBXa95a1zUHMCJmuhEuCYtRs54
swwPBQli/uM0teERyfYytjm7OgMHZYrlpFnor2mEE8lC4Y27uHmw1FVr9sdK2Ng2NIDB7K5Dsmvi
iCa3Zl9XZXRfj/S3FeBIpO63tkJ+JHR29rm+COaWbVCOX6mB9DdxWgLkVwVpdDLZhaOWnpLa3MIR
e2a93/eUZl26zAsBsTTXHzG1vuZ+vDezPCbCOd9FCdFOyqt3pI6bHTpXKVERaprzrVGQk6zhDo4o
aRLkMKiofHe94Lshsq3laRA7fXpAPly+yX0ohX7jVhYckPoBVNFtr2lPbYViHYXGajXY08tYCUpq
7Ov5VJLvrPAo5ClkGVfAJXcm6QRwHKydqDT8duguHXXyEYbxip5+piujZG+po5onzy32baidkjx6
9IPkqyfrIwrip9ZVhzw+8coQkTNh2nfpBCzpOG/AxECSTCPsYkl70MNh3zaEi0rsSraOj9/HtRfm
2CXUgElfw8vf42FFGaIbvOthxlOz47MZr9uJu4yoLNTYl1U1DqOOfd98BCgpaYTeiaPSm1twHO+m
5kaM4TkckWx0Sp0moJGBEb8By/iaatVLA7GhsGGCGT7OKoIvuuqEf5EaaZvcCA35m1UQqF4pKpZI
hBYDLiq3EY8dGqascE9Y167rzFvofrIk3HHnVd1VNeR7OTdVgm6XmdpujkB3jfotbd5wue2aoHq0
COAODftHV1pPoxvIFVF1nGva6Ow4CHB7k5q+p8Zni04XErWB4OxE8nPASf2ujdl7rGtPVukgYDAe
9RFiYucVxGau+wzjd35fWpy1lTyhfX9TSXOME7opQLkbiAJU7G/09tVDgDMFSOz8QKPwkx0MCaiW
Lg7Hiza+Nsdkj1ad2mlGN9/Oy5vSHm7T6VvuR2A/Sv2pBMW9hC1DU09cNRl/dK6gdVX40DfxLfg9
VjXJDzXGRrox2YlHLqQ+mT76FOCXY+W5Kw396NDPMkje0LEPaEh5q6RxT/Nn7Ef6leP1xygZNz4x
obw4380834/trNot+Rj8yFpR4l5Z7NJFIJ99VPaQYjYN0DiSMp2TGYAf7Q28HIKgQSBxJ/xqUDk5
YS0K8Rp19THSka9DT8lygntDEZ5t4cCwqo9ezns6Rf7Z8QGU2jQGg6/UxaM1Fqf3Ljyl2gzSj0lv
alPtVVQAAytsTuS5d3vp6ruWFRhyCl6Ewq1zEvxIKDJp0TUgfq0nRMDfu6A9hLbkJmrD3cArN9Tl
vjEACfnZmfmsXzlWgCDOd159p9/iyDGXFC2z1QiMyw6G+6SRP3S3fcv6DA1JQPk6otnWxy3ARXMl
xXSm2SxqPusgwAVjNMF126bvbocTv6oWPVu2JbLMK03AChwAy/uj8ZY45peaS6NgS2C0D+N1tLxb
lpOlVnQ7Ur63E2Jx2gpkRY18PHVnk10M8Y3/ZM6LHIYEYsKdkmTQHI//6N25Xb5HCgP7X0MnM8Gy
2aZsWNkeySVCG+o9+FiSltc7mZ0/7s4ha0KPRhSMvr6FjL/qOoK03ClD64/g1fmhWIV0I7YPBbz+
BadnuXnEUZ2dtHk76sbf87igCZhY8DxuR0qwkUXfNHSv8xS8B5LDcEPJcKX5SAWZLua0+4old2OH
dOYVOhsiP9SegtvV1HRvJiCDea+k1wNNFx1lUNXWi/l7aC31bvK3zfpFh9w/2vJRjlAEfdHaMiEj
dnEsloXtb+0pipEIuC/xDZGsaoE99XujFW85YmJe2l0SAEOl7foyTghd7IHv39KfhzC+Rrvx3Xf1
aG0YuEgzPpQ5uVNzmcDZsFKxNL+kntPj2xe7qQI2II0SpRj9KRIuxJogEnPlf+8bSYHSyvfmkLAM
3Kq4fofxmSBz8entuKse70ff6JS4TUzzIHnKKIQbkWJ3E5i/0hFYS4PzeTVo+cPQ0W03FDuIPhrZ
8fGeqTY6doZ6a8hnRvOz8gLnhxfo94brv1NNpFOa3ZAV955XwWPl+deY7LAWUkgvEaVtRzmRpUSS
NcL3RZ8K6yBwfovanw4508myrTHAgbDv76RhEHkqc31N6yReaaM2rsmToRWGwkT2Ajp8sVKda+/z
kvA92aUc2MvwaCWkEqLRvek6bkDL20ddZJGHuNHq7gbEM1sed3ppkI5yGkooHip6QuOLl/ebnwh7
4b60enyYakJSsjqytmbxHnnWDWW9au9xCKEwtukD8Zi0NLHjJ2U454AqKCvZdNsO47EP5brJ3C8S
kknrD0c/ZMfdSufGgna4NEK0T7n/SO7B3CK7SoOrUaMYSu3oamRiSOrhNpiKm6LpVxjlnts5HiBH
W9wbdMXfKz16amPTWicxtVM5W2bcd5bpjRkyM5QmwXBRREorCrgv9NS/Ah3hxdTEMaXRXnTEK6FK
2tO1PrWuRvsCmWHceADKuwV88LVoKh1uOrOIB/t2gbKOkr9mV0TCYN/P1AgGFKyBI7XV4OCGzI3U
XVd4tVYW4QhG7FHYDge19zMPpzbVJTOMrlrb/hFIqoZKX3f5mcpd+Z5beJ6n8dT1hM0pR3DtUG6J
xjuxVUWB5cA1lDAt0uy7LgzYGfhHKHuNnWCVCqi3+MaDFoX1wRv9ZF0YGbwdRd/DD4g3J9H9jLPv
vu96un4WoAbZ6vcks6wcfT/Z3YSIr30hmtMC0gNcYgoDPMtE8lJbT8qrTk83cRPDkhJ0JNF2wqcO
md+hhoATnY+NtrcmD4xNbdTdW614M2kALqmBuMUxy8dsFaO1tprxoBo445zucne4Rb1YbBMKgBQQ
k03PcBwLSdRo4BgphGccoclIyoInge95OZE4sO6MU1laj2bFrKw4IS0jg8ijOH/xbXoTPZU0uqPW
VaMTz9Wzc+9Lee77emJsdplJ4n1zDZAibuzckTDd1mqfzyVpolT7adrqkmotBpwvZms82LF5QxJ7
PLuJ7hzor6UN+oYsNKqaXrshTmOTd8SAIjvZ+6TqbC2ZfTVD3OsFEaLo+UwX41crWo1PFc1ijbF/
l2UhxDXNvPdHVyxnponwe3cJpEngsLH7be+YUJjo7VbMcsEUdVtydVgSJMSDyj2xS91Ql3gzsZTY
5XRsEvtKd4B8Rxabp0E0PwYkyhOw9IpkX1sPIGPnwXVXEJ1eq9McV1m0jbtu/ZLMkenKB/mr98xh
NN73Rq/tNE85EDscpKEvBMARpMn20Xwi0uNlCvVp24H235aKI5z8SgogSwO07AX5ESg97l3ffMyo
7xJJP705RrI3hA6y0wvr19him2u65MN0rR2uVZ3FW24oMixRvfqamW1TO/Yw6/JnHd/fj0NkPKg6
tq+QFc/NO9N+KYuFnpFXhiwNrcOkka7ql69JeAh7x19zGS9JV8rrIsiv67Ft34xhJtf3rXmwTf5f
QIfB0fLFW4Q0HuSVUR36oQQ3m0v3SqEM2fOSnoO62QQVF9a0Rnincvu7q2AtZXJTpo8ZDNzAJ8io
rcgJTTxnbpcT6FIeBrN5nlQB6qQkPsSX0PTiAm+wG2xhBjBvDgZ936KyjqUTwsSSs1CiS+8bI3Q3
QV2YK6uKd1V0mynDXgVkORGDYK8EctTRyK+JLulnwBATFlJZa+i38PL1dZL6RPyiS/MtD6eoD0ca
n35djVuv4jhc5Ob9JMhJwLJawldVzqYV9tl2kzM5Hsc+aXboKrKNjORX5E/1KohIHmKKwJregrvn
EHZn1hTL5fwK5Teq8OCYDviDtAFoeapna5xD58426BGjIoAEBbQdfjI7v/gNI2nKehiyJskHo2bi
MXxBBnXTvcTTOQsqBGuWWGXWPaCUOxHyB+haektPI8M+r09hIcjpBFBle6BL7eErxfJ0FQzixvZP
aU15omNrkLBJd4QdbkzKjXod5Wu37TijAqheNhWRJsRxV8l0X5GKPnURG0Mmv1RnTe+c/dQQSD9F
j42efbNKe+9GnEVS4fbreFq5APqJeb8p0+DssJM7Bt7Z65x0ZxT+zkirGzOxn4YOpUU46A4OPKak
Ot9pDX8HjeqOzHtKi6I/WB1fcdXL1VBrTOBTPc6+NLr6UNkaVZFi7WmPoa8bS8tE6mDrBqLbV28o
vE2VJW8uJGZQCv7SKTiCCVEeQgHZkGpMu9ylPsfWlKY+Nk2CbpHX1g01m8lIWXEJk67jFvkBXZp1
Jc29EtRS09S8izDLYojHfxKUPe9HbD42IBgXsU6Eo4yia1RtxkFPxQsSdHsd0jEdl22DA7IKQdVn
dvqSWplLjk1D5TgryWpkfjWJD2doCHqdZpeHFPYAXw7pmkxR5mFstIzNEfTsInIN4C+k0goY3ve9
W+PbQdyqGW/RUJ1A60w+2oTHtjeDd9vxv3Aqil9oYMslTB889UcvCr6NRfEGziRDkIKLUDRJsrN1
KhAZMrUhRKEBl39lQxfCKqv9sII5UVwrz0jxE6ZL8mV7crZHtCvEgOZgkeFEPAporlgQfwj2AYSS
N9AlQmgDyXhbpe7LVLXvFFwxpGpOfUBAwwGOTtVIRBxE0EG5yyQwmsPPX2yOcW5yTIYXaGPlMWf+
kCnqx1lcQTMwLtZYjUAoAx8giSlfgfxiD6ib9WHUWn4p/ebw81//9QvA2O8Vlo31v/6TmP/Yzz9L
E3hX14bAeZBZCGB76/jzn1DExrvA4NCSZjE4kN4P1vQPv1H2nQjtbuqUzbQzHvyymQ4QlKYDLPRn
nk20+flv4QTIBmgKW80BSEFk3LkjDhmTHtNGleyR28jyTm037slgI4AunhCshvI29BIaAWFEzzXs
vgfGsW8GvnWbBNIEEITTkkBXn4em8zGG6nyM8bjrZPuCLhcSzA92iN6uMbx4E0oCB5Ft4OCsOOLk
9heyVXGbkruNwpvNWuQ904ZB8Fbm7pYseMpvEcI4TiSWY7n7gX0RE0h3EG7AeS2soo1vRkwKvilR
rp5E2jmPwE7XEdqHN5LK+Ccc5vusVe2zwDvCWoPgANHAnI4ndXtdpzBFqy6jiOYU11rkavc1BZur
cVYLe2kcvEUsyVSZ+/FWZSQ6jxE+D83CYuVWY/DmmV68dJDh2TYEA6zd64K/bC8pylI0dfauM+w0
gUS49JMfMP2gP8Yl7G4N0FJNdb2UGLhijwpfrpsv0NzHvZF133MLH3A15w4mZZWsW2NYO60gayoG
JEtGqX3dS8qubdgbb16CCs+P/PaWFAMSonviDYUG1gM+BvTt+dAc2yq5oxrZndKRVfLn/6aZwXcn
M5FYjYVaWPaYr9Ge6f/8ZmMXL12Q449xbdhfIXxOuzCK62Rq4QZ8oX6EEDMBnQoUausEeB3qKWCH
jOazixOxCQiBJYYrhVLpNhsZtOXGMOr7pLiKXdoGOOIluNjuJjKG4NnuJVvSOJYLoljxJnoRvmzH
u7FS5ePl6VfRjNcMK1hxDXAOcoqot/ksMcMQ9hQBrB9Obd60fBLITai9OFcdSpOjHcKRkT1nTtG0
XwJK5EGdB8ASxTph14B0ai6jYi706Ho6UdEdf/7Tv34x8vYRvwcpo4VFHu3UXQnLOgSiWke9eSwV
9eOCe3plVtoNwUDNSqDHwDDomHQ8g2qdjUgPpfqReuQPNJPN/EJbZpJzM8fwQpSTzBKhA+qVw8aK
cyyG4D5k223i2MB3QdQvn8xAQoIBkz5SxU0f5fdj0H2PDSZ6vaUcPAUUHsjKVLlaeR49CZ8TDJMz
W+sGxUqvX9lT2h3o4wOvyjpE5ULfMb0yUc2owrJrH1g4YaKCTQl930POWh6U0Y08VVs8W+REkbiE
jE0h5DywFasIWapdGiVFfzBdH14DTAXI+so75WRwLto0PAuXgCwy5VSYf2eVWsXh0O7M0tXv+3qQ
h9FymgVxuhuB+m0v2qTc+9ozjY2t5Rq3QWxXbF0B9/kcyBFbrzF4tmvZut/KlMrORGuEFwpcpgD3
Ms1WDrxrizlozorehOl+Jz9ckepwUG1wUprhHHTStRDHWD8qr7qpw3Zr+/jhOnbIqtUXpKCRETGE
1h5DJuow4rSg+z9EmTOc7H4aH6ecaktkrgy7v/fDIdlWLQXhhHJalhDkh/pLbNNweAu9yTtSbil3
bowka+ytQxr4LSx3JB7dyExe07s07OKoh+Gyt2Bcp+06Lsd15TmbMLBe80C89gnCuQiNX157Hhkc
kcDZwi8QbySUjlYRMM+iQ27H6JGGxIe/krQ5Diasg4XQpnjTOeXtVDIxay0+LlQ32RKQdUdQfEwz
NMW2ZYbjJrAIVMFO+s0peOkozQGPOP37KPn/F0j8r4z4/7P9kc8k9vqSN///IUnedj4myftj0fzG
kZ//h3848qYNEt5QthLA311DV+p/OfKG/C/btUAswXA3TZ2p5v9y5E39v2wHSYbgf7J4wwXw9xrd
Nxx5Q4c+b1quYrZ1FdBj/d/hyOvu7xR5Qzq2ZUslpaMrE60IP/evFHnboJLouUgeCpK4pnZJ5oL9
7h3CXbi4GRY/OHwuWvtbtTgUS3f/y036H6b9rwz7+a/+BWD/z9AWN8TULVD6Myv/16E7T1i+aeIm
Qh2JGNXckfwDKDdAZ8Vgbr39eDj5yXAzT/8XXn6RBirACu0v28I4BgbFXkAnHw+hkwnw5yW5pq5z
R03dtOff/2WMwC/akQzL+TTwGtQ3CSregNnB8x9L6DmyWsb07cG6uGP3T8jDP9kFf7mZ+oz7/+Nu
zvGJgnar6xjzg/5laCCoWTYyywIgvOmauyAzD7lOmbaTu6HzrozE2ir7LTGmu4+vmdf3clzl8BaR
haOkAID4+7hi6HDShRExtROtkUWvG1+Z0wCLDPEe1i6KooPsHe3bx6P+8TAVcl8+GWEztCPVxdWW
OtrzePQjxHxTnhH4qOff9Bgp9Objcf54R5W0UZo7BBY6PM7Lu2o5mCwTSciZi/obHykdC7K/Gx+J
XUFq77lmdaSpIwgI+ORd+uO+MvL8fXNbmTRIjvj9vkLQs0Gr0kZVuVE5yPg8TdATD5psW0E1wH1Z
BiWSHgvp+RIhK7lVH1/6Rb4E/U1JWIlF0oVlSV03Ln6AqWJpb5EKcArGxQIsFcUvV4p4P40/eXn/
fJrzUK40pWU4EE0vnqaDnUKnHhIte9+651Fwkrf//QfJC2PY+AF1ooDMi3kOaIuSExQhmH8tolxY
kVQ83LOH5bMh1+zjW/fn9VhCNy16cpTmTPPyrYkNB4ODBsI5MoptluS0PCqMGh8P8ufzmQdxhTSV
KeZP/vcXZIpzDwkkxts4Lw18fIQ5JflkH43OLKk9Ve0nd/Cv41k2uSb2vABd3kGt19tCDFyU6ffa
qTHhtu96qrRfJpMt1AafSX3++ArnBeC3KU1ZQsp5iZNQc5V+cYWtoBggWhPWUUIotk40DraQYVYt
sXH6eKi/PTGJUNoCR80LYl3MYnbEJr8ANLU02nYhwi9B8P4fDMC3ZOiCx2Ve3j16HAYyYSciocHX
6J5zOHONov5kSf3LMzJsySsBGp6lU1x8szqBQi7qUWKOnALIHXvcIj/gD+u+1Y5eGRwq4yD85L34
y1NiqcPBpNiT4ES5GNNJIGl2kU7sNtzLckZohuUsyfeuPr6Df06IiKVMZZC5Y6IENi8eUSMKHccQ
TbeiSvDDmA32Md4HTX7BMACrTUaDhe6LzoGSebj6ePB5Brp4FU1DWjoxQI6y+QJ+/9jSguLN2Nbx
klyP1SjyL7pym33aj190OO2E3ib1znai+j8Ylm2ezmaQZcC5nIONGPUZllZwDZbfX7HC92vCVbz3
Po3pAac91P4ukVgwTawSAXDCu48v+/KzmCdKBYqAWoyl2KgaF5dtyQlELA3XJlUN1RxITGl5//EY
l+/s5RgXz3VQkuQ8ndNPgxClB1rb2sGxJAVhYWifbdAux5LKMk3X5eMQgsX8cmIeEoJfa0X8sl9D
l2vxtunJgH43m9Pt3Pzw8ZVd3r15NMkG31I8PPuP+SuCn2PQqILumxsv9uhuyrH+5OZdfnw2Oy7+
bmNeqHXhXu6+iraQ4I2ZVsbqesTYlSqAklSPPr6Qz0aZL/SXvaXf9LXZdYziBSepHyfqXZ+9BZ8N
Mf/+L0Okmm76tY+zGRsZtat0Du1YSNpJH1/J5X7u5/0ymT+oaSsHmfHvw1CuRrgvuZJpvNfiB81+
weF2N5qPHw9z+eQZRsqfoWGuNKz5jPbb1VCVbSzNrJiHPRTJQ6CcA9hJ95P363JG/DkKCSbOPEOY
f1yMohBgiawD8jtVFIk8TO3LwciC5wwd41wSHq5s205ORTSObx9f4F8el5RscZj4XUGj8GJptibJ
6UnS1MFE78ClMTvIVRnAtbRtv3w81F+v0lYsL5xRQcpcvBkC0zFeATK3EQapq7AAmZF37V1t7xt8
QYsik9/h3mrLj0f96wX+Muo8k/zyPtqlZ/eqZ1SCqkmO99Ede1oND8BozU+G+uwCL+5lCJ8h9fEx
Luti/GpFpnmlx8FjKIa7wke6i8D8XKfIdD6+wL++ohCRdRZVDjaXTxDFXz3RrmL7CM+dhk7qISjJ
lXf+eJjLD84xKW2wO7DZyrEfcS5S6rq01Fw0Y9VS758xEkJQwO4+19+nB1fefjzW5SI9L86GK3TO
avOTcy6emTvaTaf9dPkZ+EK8MH+26wgJCJmufhbcFFH8QIzcdnKs/ccD/3H4Zg0zkFEIg4xGx1Hq
YoKMSlAffkCgDRvkx75zCE7KH/PB+JEk5QOv7CMGulXTBMvUTZ4/HvuPF/Vi6IvPA51FJdq6qxBt
PLvkqZLSAQPyk5dF/+NtuRjl4tbS/o2lJgMKGBlwIC/caHq2DQz1xbVnuBenkBH9vISoj3/9oNXe
PgDCjLiTHkCCrOrja758qX7ebkfNNi2pqIVdfDFg/zujabBzmp26Kglvr+FyVyFBZGF8aEX89ePh
/naL56lHse0UVMsubjHhfQ6OFp6ugpoalj4am2GlQ4P+eJi/vkWOQaIkL7EyONr9Pue4pia9LuRR
+kb0Ax3BLYAPpIThFndDixKkMVdYroyF5Q57ZKCfDP+3m0q2nODs4DjI1S7WLAzlfYvSrqQDkcn2
wXdrmWOyi8rptqE6550TaeblZkjQq5w/vvK/vF18NA6zEDUkpvmLLaANdKrIKaqjJ1dXupG+40L4
5Bn+Mcle7GQvri4nwhcfD7DWqHMfItABApp8TQBGXelPTEp3jTd+Mq9fTkfz1Mf7aetkCuM1kRff
jDGU4LU6NraZrFvOfTgurBI4dmw9TDqN0ACBkZ/CVG8qOI7/3h39ObZF4Zn5XZjCmm/HL8tXYCnT
15IRpSSN2a0Bm+RaQ4T6yQZkvoJfT0XzKBYbW1t3HItfLl5YvwEqHSRM7q0R7WvQN+vJUZsc4+s+
DD7dhV6+JT9Hm79DXk+qxZcVMVgKIoM2wGg5rLpaonC2P7ltf7sgPnHXoqTozHW3328bMvCM/Se3
zQj3Uh07i6RtF7QogpqPn88fleL5Ylw+dL50TECme7FiFAnMTGhTAG9Iz5T0lH0DeqXIt7505MZC
SIRUduFA9bmLARGDFFt//BP85VItFv45TVLnYHd5oo0GTRpo8Kul7MTGTadlh7CnpqumN59MLH/5
DkjfltKmvTCH1l7cVOFEo08tFzrPi5qRVvlrmRwtyHADHHALHVz+yc39y6UpugrUbSmMsRuYf6Bf
Xv6wcn1feHq1TOoAcaPqnGesZhP4yQxzP9TsTz6Dv7yY1D7ontgWjVt2O7+PBxc27KaJtwa3zftk
sykdvXD38eP6+xi2TZ2U+cQSF9dkgUX3aI5XSBNC9MEFs5eKkBt8PMrlSsdb6QqHfQwnZHs+WPx+
JYh39ZDGBtCJqVpwPgqN94DhPh7k51d0MW0wChOiyYpK6+liPW3gAasiGspl6+Zb0HUvXmA9l9bA
HrHbKzdZTUDXtVpf68CiFpOvI6Gt9xr5tV6jr0VtnaMUbASilFk6Hd98/OP95e3ho6S+RNHD4XR9
sVIE4NFLdvklxAF4ugVN4xVoICQncOtXWt6VnzzZP5Z9mgvCoMSDkgbaPM/295tOaRxyYsn3way9
7glyRaSMZ9ldyNH4b8LOY7dhLO22T0SAOUwlBmXJlmXZnhCO5GHO6en/pR7d7gJuAT3oUGjbEnnO
F/ZeezOQcWEiR0ge2TMGyqv//x/7z8cKlx3l+WPBwPtu/M9jtSyxPptWQyVl2M86up88U//l7/vn
M8WPYLaKgpO0Iab8//3nNWMJhWrmmYLxuKr6S8tXR2Tzv/whj3fsv58p7gUGIdx1joFi7R9PrrlU
eJebdY0gSQUmKeYd6loEUBPJoLU76/92rP1ntvJfP5KGRtP/U4Qa1KLO41f6f44ZnALoRCzu916B
U+vE2sbS6l+Sjje9MzzXhvEN43cD4hsSgOWWi0TwtvNNaPO/Vef/W7lZusnJiuXysWow/3GXgMHp
GvxKHOXWDKvznd3DSif7VjHeonL5l6/zH6f544cZnA2saixau/95Wo2MeEtoQ/AvvezS7VGcuBT/
9y74lweT7+x/v1J+EuNe9PIm48d/PDhjFuuTURE7OkHPWJk1Wm63FvIcrhNdHqzzJLO8hmFJNed3
07I8VEAm7aWijsjfbVlhJ9cguDQwYyu147gDBOVoNZkmClejBr5X67ua/B1Ptbrop9RSE8UM6uUm
V6yjGWoW7AVCD/QC1IDuYBTtdDCQmt3TxjbaDwGYJrCk+bPQq1s/Tde0hJkqK+/mYAeV/hMuLzng
VlLByLTFfzvD09Ef7heBZ0l9SseDJAWN82W2tTdFKP9bwiyl1NMfuXTkjhHWEBgG0nacBiiXPKtx
MDxvkHHjcVsbeRoMRu3FFrScod0UjXTL9SvI6s0YNjsdw4qhfJcVuKVsa8CzVeRiV2jKU9wgC9Rx
MXRkYpvyEdiA26q5a4KeAGbklxNOYrQI5TqOx71ek2tkx5vQeu2L5TDjXB6BMqAwOZkzcZcZ+cjo
BdEAG0boloOGBlkkL2GXbzKk2EbFOgWgW2sC+ET0FHGvzO1wKtqN6oidEb505jeRdD5K1BuKZuwx
7fTtTMa3waJHn8QT0NmArJGV0NUN5x9096Y5EKYRaMIKiL+9EqN9V0xjq5JYpZst1q13DUpNIbDS
Y+UHRuJaRA1L6KHCUQtMeQgcQ7gQzHBGhLvQxE2qj4eHbUaSPOFU7C6KzNed/GnUOm82IcbEwIxB
+9bLLYy7XY0nHsudGyrzUSG2Fs3alG0J223x79mI04XHabM4t5hgQPE8EhQ4UvofHXPXwwPjb0hm
QpfJ7mZzG640HOZzckJcrdafoARXhCDH8wEksJgDPBxtCyODEG6/l3Sv1Qn7ykG+lkA+C2IjDa+L
7oX4mbILBraF30BH0TuueiV5gem403NIWoW8ApEE+Aj+pbhL6XDHs7+uyCLoy8i1c/B7zqEJ1xjs
siSAwIBVw9JRZ+Iremka7GN4keVpVRSHRX+hs9hXxIUM7VspPwGodvlcFf1vDAck5ejP253Os4D7
VybeKtxqSXzLu3A9GcdFuujOBm5fSFiTaj5BeIVodbF6QCvnHoMYiVmElTrrOIpnV2AJHKejRt6n
akpbTb0lEwUWueVZTWj111JtM7g6sxKocecSw7LGRl4Z13R4G2YfQI3lFB7EpWSwfD096upt0W/l
SMDW9GLE52nZMskwLXju3jK/kH0I+Tt1TfWYRyCvseU3d0KgSf7lTg6xBkfDWXk47jqz3dqPsLCk
2A6gIMgHyOdtJt7Dh2dk2RbDVsYW310EyuMmvMEPi+0vS72O2qekgPUFopQ+1g76HtkLG6XWuZe9
z88n6meyz4DaMTEcTHBDJDMgacSpcogrw+/5ZmxaWAtZ8NbI/aQP8sRP9BcFWdhLpiJx/hwM13CO
eXeaVJJ/1hopNTW8Lt7wyTjobYH0+lce+xpEmZWtFSf8xqx5ro35t6jMtSXbrwktQCeXpp/p4+Jn
/cCcZfDIJR4uM3Ntr2mrIghl3NCdBr9Tr6GI8UJPTX+aky5oHypYtSXjL/0Z7AyYDm+uIMx8GuYp
qHP08la86VPjtSdSTofPBJWYT2TCkimV5zyrz2rGG1fK5tOiNqgVndMQSvCXRJuuHr+wGZtB3Vm7
EUC2tuiHNDZvJsm1sRxu2llV1iogN2eKAhlqE8FRPvbpT72aQo6rB8V6KyRaKuWjVw2M39O2LZxN
0p7KUD5n/Tazl52W+CrffLnsBLHENpaKRznMyi8iKUbinVCe6XTt/jDGGwuAw4M1ozWePPiZc6tE
II/7MPYfyrzP1PCbJ4St3lR6BSaj8EnNOaaJgeu+FQTeXbqvimNBGC2xcAbmw9emX5PRkn6WIPHy
WyvBFQNswC1LqJ9F6iqYWTSVqyxfJ9NGnyBRr4votIAMAHqBx6F1JWsPr7LHgTYVgJsRb0pRkORz
EGmdbxOgKrKvKOquxjicouH3oTOvGNcN0bxS2/pJmQlQDMmBdeaz1pXVuqHwNEbVwfZn+FJJmRHb
4o1cJ3/I5Gunz+6MEFI8fDwYTrm64uHWpwcSbTw9wZ4LT0QGwDS+aelrmr6HylMLDXj6qaj/zQDK
cCcCFKqlcxkWT3A4SsN5GG/TzENeMz9JvZA7cbTvrbEhUMvJfnI2oaSaS+lP7zzpw/cjjUtOXhqS
ehxPRPtUEBOPSx8AtgDTDYfXftNU/A+rPolWBN3weP7F9IT2n5kGi+49NJP10Pk4I4vojvAF4/Cz
DNlRO0nttcL1gYsnMvwSOi95XOMforWQYJayqS9OdK8mNNIL7rPlFeI/jEU3Usm2z4WbJkCP8YU6
Opek1A4vRTERrmPwyKOr/8qU3ofD5DYChhlC4RxVNsxVXtpaO46JIFzxNcKU1OO9MvHE8ts/vPeW
nW1J6Qrs+l0n6U4ZSQBMn9Rk3lgyCMeHP5VEsfKsleT17jDqIlOFZw4ooiuvBgH0MisidIm3sJJe
wdKexkkhgnMvO5+gGjT9OAMB7yZj8wg3KysoiQ9zMLFf5nx2xnjX1oAGOnFJVGefOPkW4nnXcY5f
FbiFUnpzLCJYSiuoZuVKPEvNffQxEg0musWbG+gLjbmdFouTlmjv+jNXNxpOromo9/k6QQeytHOt
tJijczyYOwcm14g+iGhcosBsN89+BmNCYY21pNYgcBzb6B2jMfkCRuZjzaklsKM9VVF+1aVHwiT+
rvqjXU5KdRu1o1l8hoTHkTLqgjvwq5HMBYlzJClPjSI2Jh6l2fiy5MUDpcoXL8gs3nf5W9h/NcZw
QEgYYLxElJxI1zF8d9hJzaQ7kYLqluWymrNkNcv6OV/IjhsInFhsZTun5RNwsx2cGF8i1BtCFopg
DqFFw0B0JK7PlXEAtFp7LrNpg6Jrp1TVJonJgiAdaU7TQOill9jGlTQMX1oelLhCQaMO9oyMxo/G
HGtXymsXA4s75soWO5k7PmoVPrGSEqHVd526nZWd3qHvHz816B82qLQ5NIIY75FRcUDMtN2ANeKZ
gMGFahddGRm/W0L83s0FG5GVDwe20c+xDtLpKi0KsvXUVwh2k3txEFb03Ng4JU39t4/fMp7Dar8Q
IjRLzqHLdX8W6lGip+1jeRv1dEPmFoeKNI1uB4h9atuPpHyKRuuexft+qa8ZgrN+flwCndc2Xl8r
a8qJ1Wi8aTHSfHK4NNOGrW0S1dzanmIJzhW4ghCipfY2R5pPFAYhkL+Q1PGiI6XvPVn9VDU/turn
GDE6lI4THdQe2dQuk0969ZJZOIf6eJtibIJDjcUj5xRVawxSDqsrPRs+bLvD0zsoz/P4OTT9ttcP
cuhp3HYSOCKsNGgmAKBP1DQ0FIvEb6ZWjl8N4eyxBzJf+pFb3TAXXGTtUvipXjp8zbSG0dTYVxRW
8FhEUxyNFNK/KcPGHMMMmBJ2sp2ShnOAEXcPE3Yvlzi0iWsYvSXFAWbByTbqhqOJssJp1Ku8yEc7
wQimxxCXiJeEK58HdA2+2kSv1Yzdys48NS9eUz4MnB9nuIfbAuNb/p8k3+ykKbiaSuKbX20w55sU
rafaw64oIZKqh0nhAbGkM48hL2Kn7qzJPg4V1H/cFLE0XWq8xo2dHBq7XUfFS9T/kIqONElfidTv
xOvY7oqJ0Gr82KUv5ApjxTbneqz0o6PSI4GenWDtqkm51yd7lVb6PVTiF5t8BJQxWLYJ9Av3iwrW
JUbZb/AN9C44ydVSWfRz5bOSFVfiqg3jt6w2GJ8O0RSRQowhC1knpIIYPylRMmucRhO8a9xf+ITa
tYmjXW65O+yLjeke0zreF2zBER7hmfYDRlrO8zQ7G80cuHLoFiuVhjt5WDYAE6gvvLL3PGt8Rryw
UxznyXGKcybr1C7DyonKryYePBMug1xg3g6DnolvGdp8ahE80fLcw+GsuHkl86MwRjhCxxl+25CG
6xkFA8m2btMf7PEjR5laTlQrIC+txrWc6pgYrwmn6DCwfiuJ8Aq5gOlMCNtaEbBW4kCoukNuwiyG
45TXJrnihznl2jtPKQa95qIRmKYn6ZkGHBbUg0L73YzN3mn7rRDs4js4mxi8tDja6hgVc5EGTChp
Z5AEmOZVGrCQVEntWyQV94JU2WmRvuCxXqSaxAg673Wu10HJ//tkFD6HuZenPAFh6WfTcgkf5mUz
X16aYv6LZOysN4c43XSv2heHkC2ZO9IwDgVOsbr9qahjVUoxngjbjM9KhIMtdnZO5ZUcFWna+JV1
nCN6CBE8rvk5uhbZc6nLG76HEYt7AlhKJ7KLc3KkfzVxs2FjfdPVt2XcmNFliJ5U9KIJ+NKlj77D
LFoJyj9CcbwMJxCC7rg5TlDpM5rhOgssfIokNURLgMmE5MoN676jTosCxHs9EZ/YSY966jhh2Mij
E6CGyQTd+EQvpucb0a3NHMbrQxR/zwws/fEB9yIoYHwilFlFezCUrZq9wJIaiHWjQNXq9UyRBw9v
CAevUzZJuASZNX3mSwwuJpcqusWWjCU1kPI3ugbCVI1uN+hB+xjJy1WLRfg4Wz/gxIiExVbfPA1w
9FSbj+mvapa10grcThBaWuLPKgOD3rwmOhEwJym/FzjIibQdTLoy2taC/z4Dc+0wGrP2IYppzjqb
0NpoHWK+wRodxz9wdmsFIeQpDN8W6UcZzir+ojiwgBlmJwydq7z8tDiAoZsk4gfQqCVOGq2ptNyb
bN3Sf1qUtpDRCrF14p3dXGRy/BL44TP1+PDc9XcQyD4CmL2c5Xu2WM8JEUUAQeFXEw10NLtqXdSv
oynvABqvQx3yiviV8usjGiVz5l1KUGL/OTOIgc4SSmtNfcHBJUxoEyFa8PBjNqVNTbySxjgMqThh
WI/7EZoAxxeRH4xyoyxeV0Qld+ayFsuNQcqyOIAX6e0lkkQs81goza6TdgL/0lK/tAy7l3H9kDPG
V5xBS/pp0LyzJmQiBKaXgM2w9SUyLRM6JIfOXFe4bN2IBMcR499l5D0Z7f0E47ecvA5eNB6i0Z1j
andjN5E4RdIEYRfjCqfxiUnevhioRsvn0k5kUD/gCZGR9Sld6W0kkDBJm5dFromLnj0DAIWkQzDV
Xip5Z5DN0mKwN6DEW+DttQhHtm0w6ND9DMh0Jg5TBGlYCSLMjglPddJzG7c0OpoCAmOvl+fG2UVa
dVSV7zQ8ajV5lRWFEWgIPIcxvtJ+W00EIhfhdyV1f+Art+WSbwEDPdhMBofjOyAwcEdir/eFx+KE
kxtffiJOEqJ1GWww2ckr5jQMMDDPkQ1NgtjKsbeD/JmOYh22p77JoX/eO6yzGghK6AYZW+5E/OrR
sW1a0n0f4RGzN5HVq6XRtSkTbzHrfZ7BCTeyyn9AKBpj3dqZ5ZG3NJGRIdHJwZ5jMEz97ziNwAtm
1n5vm+QnyZrBHy1AUooWe3xOaMeKpC9mY2OIeJZNu/HVO9RenjoDDFu1NGpPgN+1d6NihL9uhVjs
VakM4QuxqhZBACqY0tCuP0byiRBm2IM/Dp+jGitfXZMvpLcsk84BUUfy8yPMclwtc9mvl3YgxWgB
1fDRsGdp1iPk/GHF31xc5kiM3N6TkLyZf4flQRvkbavF6V7YCUFjEenqdEG13vghOFYmdIgTrKlk
3EG6DruZRsnKTSvAOABQTT4Mh4gDO7WsPUaoCee2TPycppjZTRKTWWzbWK+u+WSWF6azZYkxXWDs
C81+M7BFfZYxYO16UCFgBRBdemVNAqYUNSBge3V+1VXCpZFva7eWKIgXsJf9d55bxW/vhEp/ZW2W
O+swUghJlJYi/bIjQRxRXMXPKNfDEABUk30qRS+yzRL31DU1OSc+cJB2pZToWjrWh9NqzqlWXazZ
iqfVfIsuSiAcGJnT1O+mJdpgaZk7jjD2kAR3xRt5GvKpNfiboqIcNqFm29dmAAEpDEatTZlC84wa
Q2G8B4t+XWhG91SSULuCFt6SO0nm6iPOozjEpsrwsRN5cTJYGTtM/OpoBRucq4stHghC6Plk+7CF
pa8rwKRouj5+F9iZpxWEjTBd5Z1gMj5kY/kqBn3QPHkeQYE4SdPvZDsUVGyZ9pQBlzwRiQ1RTVPL
DztUp9a1Rc35lTnab25oDkPUbnT6IzRcI/FZfSY8+kXatu6kco2iEJ16L5dKKiM1UqYcbnsxnOaS
0D4I1Z3yXKcKqdOKValk89qVq060/FUDUNakdtr1JuEgiqSlUO5Si1cfrzu5SOQLDu1ISK/FLUpC
d/sRdYp8ldWx/rTbMD7EDShJdsulw7wgk8fXtl6aIBYG8IABiHywMMNizKpzNOej3L+E1kSuHhEc
H9aIUDMZM06MMbWn56ot/nMJxs1JqlL9ZzJAHjpgmwC8FM5DAl7qHJn9JiFXRjGItUtRD1tFljO2
xbLhEmtAI1EXai2CpH4Qm2phqWqgqxjR3b5TdJIsu2optvh2ocCEIunz1WBEQwgnaeiBvDaxVW1r
BOHunFtEOyEjefxMK3GSHcUckS25MpTt1SDSt9hF0yLI0K3QRTCx045lKjP5kwXRE75ZGYToGCEN
2WRyTdCw5wfytobvpZ8IaBwy8mhWi2qPBIFoerwz48Q82mkp3uQUwElSwNMjxhm8fK7pniznVIZm
AkPClfE6rI2eJtpIQ5OEDvrxVxtAbkDem8qWj5tvP5gKJ6fSFGAkiqKutwuhwJQbVaY/+FmDDBpR
DpliOTwkT73I65+QFuURpakdRfTI1jCYgvAEFBEWA/LgZZ72e03MDJ96ksvMnaJJu6atYm10jYN1
HYMl8xXMu3DaUxYQQP2hNttjtPzBDmCgpGI695tFt8/5FBnArEBGsBFosuobelsu/FahNe4Gccja
5tm0CP1ROvNN7Zt5hYy3ofEomkOYVSA89eFjbmMmAdPU+1GpVPj8YLObdp+eRzuMTchV8FDoI3O6
mH5BTr82kT7QAEQVzU9HYS9XX5jP628a7MxvenIYVoY8feFyJ7Wx0whb6nCMPHWLKh+NZNHe1ZYp
uhljfJ6KCUhuXqjzwSAJ/IX6jO1ATXQL9apSw7xpe4UZpWGOb/YoDywq57Z9lfnuiX0YGCCCloCJ
K1h7r9KhhkHaLRnlFPaw0zLA/8maDAn7LHexz/iFJUI8G5va7KR141AUCdWaeb7ptYAgT/FaNhLD
okysq92IX+NrXpzkZNWieIqmgjux6QblpmkEAHAEtHDz55jksjDRdkiJGhnqYB59sKeb7nEZE2mc
xI8hWz9J5xRBdQBoIX6uwcQBT00qgDyz7CZVMX+h/KwRyy3yZajbYmFQ9cgEqVr7Q2oc8amEWk+s
qUkVFSnS/DFqQ8lQtS4TWvYxlQkjmcIBQoTaFd5CfpjbaWbBVBDpNPKpueFiC2EdSSKyj3KVAac2
yEvM/DQvm99CSE23VRO+ObdBMZCukm7Bdg4AR3tWITQwBjWna67rcMYWSyZRZqqgK1g2hVFO3M1c
1dEr8WPKqqr7eK0kEad87qhvRirKTUr+orN3Mv05GR8Fuh5hCYRJXY4j0HpKbXVfS/rUbIY6cogw
Ym73FhmkmAEWFhagW0RqRPr1cJBWNfKPhmItZpIhSjM3T6qRZvWeuPset28DSXDVGj3UJAG3jFFs
BxTt1KJCLi/5bIWEVKaDHtaffOqQDjqQ9TJT6WHO3ESdE+PkNHEob+c8JBNL0dsq3Ep1nlUQkJKh
JuAweiBaItFr7yIdHwjbUSc4jCjuwZIJxCpqDR05wINhYC5qR5PbU9FkJNsDytyE6MJSjedNoq73
KIpUptMRZjXVoOJerI85LrXPoZV3ZIEna2X57EDMmyNxUnVfErFjR9H0NegxKUp8Jul3W2fKq1aq
/QX4RfuGpNw6JuR+bZM8v0ym02+bWOEAJtWDVFTFaS9TF/92FokTGrm9KAAkmt84WykhgYJpp5PN
YIXayc715iPS6sSjU9JWqJTaYCZdesUtdlcaiierqDgwZLMJEqc4tRpzDuY0t6Qb/5akZes08qhS
ahE27Gam9SbLhS9a49Do+ZEgWl+tmX6aY/VZStXkaTIf6zjTclRDVXBj2kFK4w8+5Sxm+WRKFHFE
8VARmmpgzH3ha9xAqyQMp8CRmZzNRWzvDL29jSHpG63pza3+W5q4Y9S821mt1MCcI/7PoHgz1JXF
nLxuFYKIVT9b3ouaY8wxXKnJMR48sqAOnX4jKod1LASRVpCMDkquK89FXnkhuV8NMKu6iRksDYBm
2o9We8GZF+T9oaNEV8dq0+fdxkrFU0QX0WWRb3IbSqPgumwuUbxplR5K0F8v7Ce5Vrx+fiGd5w0r
GgMtEwK5WFsDAAq2Nurr0vd7VdGCVJc/neQ893JgsUEtWc+D4fJY7P2008bWmDLL+dqapecxTHdR
Pmzwvqz0jqpI28ciXyv9HswoTKAkkKtp53TNVcSgyqjHrFpywYsTBfU9y9EZz7OP5gNSuuZV/RyM
g7YRCuDBZGRkSsuGd4ju2YJEaO5M9bFtp/6QjHfTtL2069/sMHUr6BwQnjdmdWf3NFUPQKz4jlrm
y1bE5yqqB6cYyKE4hQIt6wPFyTcXkxC6wAMinxOFqznF3khkYd7vAObS64Y71Fleah+LkCyi3ldm
Sg5LYzfs2FcOKigaxlNTJYzu3JxTEnGr1xCgYY3D0VLTu4oNLRU/WsxwiYlaW3it0L60ovEU1jpQ
PlZO4rMUug3tfTLrJ3k4cMSiEmejP6ZeklK82tJLNsWrpbuh5VmlDYa+7BiT9tGI7t2w5RV4AN+u
tKeIXaOpQjmyqkNPuinpmeuh6/1YM9YOXOtHnm0KQasn66fSDa+J70t71nKSnHRYWLkFNOMe2SOF
8XJk2hH0qbwOZZP/fF3YGaKku/ez7BVIrdkcdrGD4qzwiqiH6acdxII48rmJz0PhdvJrWkF0ll+o
VN2iv5Q0yLrsdwsveIaneDA8S6BWG4/VTF42SqSyS5nLfjYEw7TzMS0jP0Lnhn9lnZv3rmDBoWXu
2HzPJZPmmi6WzHmbITX3mw0Jdh5fDLKWw+WoS4wIxTURDyDjsq77EblYE4zZsOkBszTE8FUZVFqJ
Be9i6zOjWfsuWnGHXOnKAHiydkHbeRfWvV/uZXHPsqelGAE79h+LYqzDOnzXxhF4tRH/qUJfEbkG
jJb+fSYcO/Xi7t2xXkbaoG4+ddl2GD5h8rjakoEJO1aANFNVPfc8RIqqH5cJBAIBNkQIzTKvWXsZ
yKhcgFEK/ol0vMT9+5C+SjBTlfHYZ7uUFYL2N0VkhAOrdEgSqeqnmD6l5kpQNSAro+IyXSGFkCCs
ChUPK20UMM58X7gBFoUMhvA68kRCZmNOYq5LNEOzTXYb+RxVcktHieDOA6j5jB0YR2ppvYHuvyhA
72uNSIe5fC2LNsj0fmtFrOjjtTDudny3omubnx6tYMsL30psStlw9fqx6e7WdCCXRem616RsV1Tx
x9YJr1OXfKWm+msSD7PSJnjv+0rF1EZnpxE0kLuE5xLB8/idS+Er/E82UQwlzQKw5lSFEGSyY3T2
VvYRQ+At/7Tut2xrNyl0DOXv5BkOy1Fqro71hjcgdLZQ7FT7MOT72TmkcFYj3C99r/tFpLiRfBmX
a5fc0VT/iDhfS/E6ZIAMO8nY94ZXDldR3Zna6jV5MvVDBDJEB0HLOJdHzX5vjVOTNp4mXGjTO56y
ToufOqaOnHZKFB17fIdp9qe2lDMTckU8wBUkWqQ8Wyk9g/gIqKc36vA1j0SCAio2R9+i6jQhGnOw
aePOpD8qI8ZQ9zGnacA5/9VTAIfmxIIQuZMBRSqSPEf7i/E8xKXisvs8KvVuLJlrFeXakLpVzvh7
gJo0qJw84twBFGuywJ5ItKTHWcLtI/5Drm/FlJ4ZEYf6TczWywAmtIq/ZB4VNdoAC2TOaqJtCjQz
hORDxHLHvNVxiDqY3hP9qJIRT4ji2myh8ZotSynKoyRz7VL76RJzDX5skDlwnXSnGZWvmOclhsse
7cnp26K2OVtL/UnjQ4VWULFxYJPgZkV00/CYdEI0VAaNFoGa07KDRLkj8M3TR52FKFtfSwbElma+
pc/fqtHsMq10lx7IIuoVIVCL5n91diEacRW2N1gLCGWxy5n6n+SQtV2YnqkFi3xXxQytrEROWwNM
Mpn1IyixY3InOw+u/KaWNN/o+51jZ3AGO7fhV6tYemd160aPMwxwrqXGQTw+dEmEFlu6fs+U5jmj
Zmk1JgBtvJ0ttmysYLKYcKKawMkY+ReFqKYRGogNailKysv8WEvLb8r4PGk4T/O3VnvGY+Kp4e88
MTjjMYbz4Zqd8okklvWYtA9zKyim09JcQ8vw9Z6NA91RHjPeMl+WTn9Cw/Wa6p8JlxdJsVpGAqms
uJoduyl4R/TbzCbb1yX/HBLKQ6rooWcy2tUgUuWDBMMw6slv5NACYEzLYuRUMDELfyEmgy93eNFm
JHOV/WQqYKuUDJxhIdIrRoyTbjiQrWKyCWcWu9omykJ3rtNNXlzl/pOggFUq2JMvK60QT8AmXaVe
fGbq+2GJ74ms+OQ9BrYab0i1TZociCoH2zRuHKUjbALjOyOGtdENrjPFu1yGJQom3zG+hh7VymYg
dHFeZgYZN5O72aDTUvFCdSt+CttMB32fFAw9FyW1lnxZKpNq4xdNMnD9z0inLbnILbuDdnETWVo7
ojxpZFRhKD602XU2RqItO7+BP6zziYddFrQqb6a0t+XbML7OcA2TOYsCCXg2IqVpIJKemNAVYLmn
Zli4XNtdNsxItOhx+5nkNiXfxZZ0y4S6k2MSWHGUmnDUUrqWRjTuUicdw2jaW6YJtTfLDWnz+pd4
6MYJ22m539eD/Zh2BxYz3m1xKYN6AnXt9td+X7A/wtXorJSLxTUV77qnNj06Cd2EF+mbiPqgvSq+
Jq2SA1vNtZx4tvQsjzznHsTeR8bcvJNLX8Hx9ChpT2UfUMXO+8Q6ZDfWEimwsbtl39S/8N2cXfku
owm708fYr625SiG2VFxYbu2TAqCuZo+3fnyaXBRlN/7eaifBLSeKGRTeGval3B0BoPEWt9JKPHI/
SBaXh6dY34TDms0Vpe5wWnzrUB4bP/fGC6m4HPLJihjwHevjQ/idA+N+gfpJkd8j+/I1jvzL8mZs
yajZPXom/km0CfWrLFx5cXGYEnKz7pkQbtoTGwOKs4MeUDM9JsZP0lt7papBUwUz2bdfc3WfT6ua
PKlVvRnOhb6NkhNzsST3WGbAuVSTgYVh4pbJV9KsjJsl+8KP9zH3ovZn5VeeJcymjHojVIfyIXqp
LmIXPVyRz9au2PVfo+QyjVxRkqnJgUntzIaRs8wvVBbFfKDrJGg/C5fObFu48Z0qjlciDkiwqb3u
XpF0d+MxYd31uBQnv5K3KhPBViFFih1q0/w502f5IMZdrflDca5t++Ysx4IfgbIo81VnSySRkrs1
i9dmo5KvQrLR9MyaxjHdydi14W/xR3ehNT7FAULe5QHKfJ3AbYZrg1x32qZqXXE7agzZkEyyB4y3
pMEyOpvQ0iwbtggyMRDk1fdIQksfyrNJ/rFn+i2FoPMCYXKwPJlxh4s6kOROB926vFbSC+t/0seR
bKJ7NdQ9NbuVsGXkFQiifeOFLxJiSS+k+XjO+UtITF4DSxlejGdtDz+u/iKfjJ81NavoZvxZHnWr
SSkQIn5YmYFwB386sOMhtQfgOsOea5xudb6F6qVAVr6Qdc1kO43WXeOlWB95d9C1oJ/ZTcVmuEJQ
lvIfqz3Uj7t5XZPONnGIbHLBtv5csDjg40kjKKUnszwLdH+ofwefX3lag9M3mq/QCljGj1PQUokm
eHQ8AKFLsaFK3+foaumiqV6jZ4Q48uBNz8ZGWy7QsQcRIPGN7rrYRmLdX42g2k07RN5UKHDFkT7G
RqByWfMvTfjyK+BXP3zjgfk/6s6rR5blys5/ReB7UOkNMJyHqixf3VXVvvsl0e6ki/SR9tfrS1LS
DAlBo1cB5AXOPbdNpYmIvfda3xpPhEtVxpowA4+D75mZhMMGrlYD1XP1qJCXkyb/HRNUSxG3uFj1
VfNE7goecPmjpYcaGY1+a7zPhviLaBMBl/+iCTf96tCO3/P8rXz3HnHpaASJcbHvzJ4EpnUCt6nY
KZ086TUUYA8ePrav9iTTTcrntFbWb3xlmW8YgcQE4q5ovUwf3nM0rwkPCe8ICyQXj6/kCyBFlmXQ
EsbimyvzQrTDDl/omXWEIzeNBrGxpg0PUjYxUlyRjl1zpCXlkXyJwHBOTgba+ctBt2OuBn5eQhKO
TmtGsVOuCEtYhmk/qVhWiO4heaCkCHlq/Xur3pLrGoZnE2WR/qSag6a9x9FOtpuadZDpJwlodeB7
O1+tffQ1Iydv8h/M69RvY31lvfBhUD4TQcJmwgkqA26oSKTbGnfuO4UD8nJFbNVXc88hjFiSY0Rv
kQNqsR6Ra5n3bn6VaIB5IkPS2whLy+NvCl84KN1wADZMekRr/7HnD3/6UOW97d37wErVOyk9Gyv/
LKOdH6SnGfkYqOc9WVjDL2N7k/9dxrvhE5kfn7rayOP8NStISmvGGmKvEWz4Lm7aKbvmL2T7oPL6
JQroNVPHhodrOi4dC21lvAIw7tlQ+arAZwzMW9xwY9dYPKnEoi+XmppvXq/g5Q7+Y1XdtHGT9FvO
NsXaftTx2Q4rD9HZnXGSlLr8S5DtLrdozRCEVelFnGYQ1yeTpKYNM+294x7AdYeMXQiLROI6XlT+
R9taNOQe1DGjC0qXfz4QP6sqGlYPA2Ex4Vp8lne8G++G8+yfLDcYWCFYots1OtCBGPKRzSZ6pBcp
ftyzw/nqOJtnhBZNvtWOLFf9TaW3nmQuQnUl2lKwTMvdZHTNJO5IQAAc8Jl+qhO06cFKXofLbG9Z
x1AhWcRDY3e4b8/Flr+vDhmdvBXM5ksScdpbtV/z6/SZaYfujgRd5ycnDCw9jPlvxQU0eCKp3n2e
0LB7rVg/+qwAE/9MDBdgiA2plyRhmeVRecZ6QGeRdn9iWk57qd3BySL2dngCR7wF1n10990a5Eia
7sLhB0kJQa96vI5IC9hhmt2kZ/8dVR+VZv9ToUcwnqy79tC+RT/hZ4ba7yw+GOkD3llZHymBwWho
1+JFa+lprVgEJ5wr2QlBE66Q7+F78I+2ccie0qPBf7suNtGr+cLG3o33isMt4ZSvkqC/D18ca85O
30x12/ci8DhZB3RVT1zOt54e85oxFv6QDdjqbB+9Jg/uTmyqq0Pv7MJfSAwwFJYncPQoQuKZYKIN
R4Vxjwapf5t306bOD/M3MWI/yUd7Fle0m/Sy2S3OPltrOmzrfXxlX72hx72nIjVf/Yf8RXt23vz7
lLBH5i0rPIHsxW/GOy2xXrtwHpvCpYZCF2Jv/fDqmQ+Otq37jWtSVj1RiBj+S66devVcIOH0+4/e
PtrZrap3aXGfZqg63MeOql2SvMWuLXEfevfFUAXOm16tanuHtn+cd4O1bo0ArvVYXCkUalishZWs
KwOBfrZjxngbkzMjYJhu6zLGqHHROeBG3dl1TrO/L82PJkZQStJAzFXDFEPB8tuRYB4Mipcl6i5l
Th/f8f+0i47OxdAQk3qx8oRJ8mYR/nhGRaa9OUXI2ayrqfVvWmwfcpGefJ/hq8OZwEp1BAXlPqqf
TdbstnDuE/GrT/N69niSbHMb+ksCZfjKoG3VvhaLUgShrrO1Ec/1GdNTb4OV7k/EN7RooZRw25fc
98kbNzj15njT+tepObnDY0KVgWXX3ykS7tiFmq9FGDlTgvAwWrsBlk7zLMZ7vDBMfhokEWTDpScD
WAwEfPtQQD8ur8Ur+Zk0NlrtT0SHQDNW9fBKbZH1KySBHLHjcIfSzwTmzgNguCHhOCsxpMeiQ2Cq
Dm0N0JaxHNtseFmS3smjRD3ZHbN2M6u/38wwMB6rn4zHh9T6YofUh7KyI7QppyCouk1cBawtc7Tp
KZ/TwJQt0YfIy7IHE1E5laP+rPjc/Vp4B9XRdVjVt8p6ID19YJT+1txUd2QD6jCOwulY23kf5Lil
wmsmvYvBhaLMsQLtq32jhJuat964cL4BAV7V1w7pNF2L9sPWV7Z+cp57BMPGXeWh8zj7vxMhna9o
PJmhk+BTvTfMiS1zmwmWZ+dc03qs3PjkFe9g5g9626wyaX5h3t6bDCL0T5bWDnx3+MdkjaeDvVgX
igdL3OfJekKM1lav5afVbYbhMBck1DVbD0VglS+w5ebO6sBnC+qc55laSuXPS0RpVjUUw9iaxu0i
sCFIuHqvkT04t4y6uF5N746/mX556wXx1X4wYw8J5g+2LPDbqXdI2ZEMhwiyJD/EeB1gPPvPE5+1
3rFpmdRoPUotMrRsfzkFCB9eebK25G9rHqJm5zM8B9I8kaeY0Jdoamddp916wVq3JwsAPt6leA1Y
0fS2objKZFfrO79+QLwx+G/lvFumxsXdMD1T4dPs0lBrvs4F400SyQn2tIpdzVMNWoCZTRC5PNk0
nUXHzMCjCVo/uqVcjzRM7dxgglGGQV1VFwJUT1k54Amii1uZwLvtwmX4Yr4hgjw1PSnXruqq0xQn
+jbmpDLHWXyGF+2/2SJFwo/vSi4RhCo8Zr5Jw4gfgnAosfyFqm1HmMvQSnauN50M9Oz92IqT23YK
qoOs3a8m5RhAjuNnplK19bWEQSmmtzE1vVuo6sQG0o2iN8DQQFuw9nSamKYmeMgdG0ZrPar5ve2j
8J1sFTTnEVpJnvvw1pPlsysbeyBz1FZvYR5XR3K85HVAPP4TV56x7eYyec7nnqKjH/qbXg1yh7MS
Radmz0d7QlwiE6e4m8nqOOimdksj2mWZnVZvVpKFZy1jAoSM22XKCeOITCiH9JB6FbUsArkNKg32
nT4RCJXT2hg6YZ6FnTOyV01k70Kwq0/xQIfBj/E+tTg5KSiiYeIIlrXmhoBE1oGRmQWaC4yyg8B4
2DpFz0xZRzEIhYBnOumT6WaADF/PfRUFmSbdp9oV8k1mRhRESYpSNHWKrnx2m5bpVEwr38Hko4Z4
/ukyV5w1NEkHB0dLIPRSINBNbY6YRYucDIUn9v36Tz56ekgftUCCmlXYkbtaq49q0Kx9auf53ehi
y2DUkapyr3e1dPk0Fq+N487vWUIjOZ0Hk7QIoYeo66Jqj0KbV2qKZ0HJw3pa6sz6jCjSEZG2cjd7
ANzbYuhfO2ehSOHEvtES4zSS0pV07IYORkirNXEZls3CmZdHPSZhL2nHLmi8mUquit2Np0hh66DD
01cqpt9owBfZa5FzbhNKmKjS2yPYfeyWqa7CXWXSYVFhvgiyUGUlUnnI1CftoR1sTkYJAQWsOk3j
LwUHadpbU68mjmmJ041vLVoGdYkMsza2s7FEvRrAD11k8yZRq8hx1kNPCRg7Zvta9rr1rC/RCXg0
3JERVUJykSRGjRl85ewceAhLY9tqfrwGX6EIreGrJCWIpWCU8IP6trzveludM6xdL6ZKPSp3k7H1
3BfoOw01V2eRVBSpXdnzPlauF/mBEcmc8tgycFtMlkPRHYe++JTj5LcflTHm2bWreVYYvU2NdorK
vPMPIWHR/mlsXPSvsd/pzotDH1881Jpd2EvE2sgYmMvOubGO2/7OqKfKP9a13yXf7jTS+sl9tzc4
FctwqmE7FQxuQ08KjfNwUXmk6SSWjskuj8k52c7I5OJz6nvsG9zihn23g29of4ddjTVgDruse2fu
xjwdPr3tL2fX2ErxEKG0Eq8FWEKPNanR7PspJECRQQ9t0CMEFCvfSdH7yT3MMKvbKeWIsGHvF/0r
8+222ja5HRUn8gMnhDoGip6KAVdRDp3hbaJ5NDjLlyCwNfXulR0Nzm8erjkWQWlgga2F1xBsu3GS
DC81/c1M5Mg5Uh0kkTB3oO5HM9e2utvY/wVE4/9kYucltBeSqG/67r9gFwrH7zOHHvlaG4oMeyRu
EDecHipbPCmpQcqh+Pu/W8z1xar+LwZ+ODj/8SONfzbwF4Xp5biG0VUnTCTLPxyoeomDiIaWqh7h
+rDnPQMM/C9QBf/6cwGuWWA1edmhzCxAj38BB5Tz7EyGVcKTWmI4S3w+TnivEzrTMJKlq1xS3s3+
Vov/J4phAeZHv+X1H5+t/fd/+8+Y/X/547//P+D7/z8C8y8Ax//+9w/MBQg+1ed/+8V1xgiSYIG/
/WXNP5uyK2Dx//3fHn7+9pflK/5B5tedv5JDri9MCu6F57jc/+G3VX/7i/dXy9ccHUQo2E7NgSv3
v8n8uvlXzfU0aJs+6HGwHdy89h9kfv2vjm3Y1gL51eDZG9BF/9dv9k+35j9u1X+m48PG+JdXAoy8
AeYD1jLAZShLpvnPz6cWoxOrJ2PbIzkSjKry2pYYwBOybZEHs25gdRy3HszFzZBwKMuGbYE8nzzt
TWYhxQpj60uPvC+9Lk8OHZJQzct0D2OQVaGCizN5qDW08kaTbeSMNqU2rV8G/k9duTQQa6apkqk6
edgkmTeJWEFrRqDUy8fS9eejwo8VDWaCe61+0yw6tJNDWnkbPebs6WsJRmDOreoesRd9APZTJv/b
SkXvdR+R/uKGZ3+I9nFlkQZYPQBlhiFv0WTOxG9HmKffp9l+LJlea5yswpk5KQv/cU6mjyqr36Mh
JV8x0xjoV4SSdy0qdI98sBGNgGcl+2zO3+qw2CcpY8KU6cOqr1FKkBm0zRnKdqIgsnri5FENmdz7
bM+uco4y97e9dUCDN65DW8cxWSKkIwQZZ9tbl9ExKhFhbxMfrTdsQyT79o7IkqP0dAYaxL9anBrW
goLImD7RdET1AIUIRKfI0bx4lac2KX5qXUX2IR44/RrdJXJ8/BW2mQfGQGOvVI8zLS4LeTbb3pKF
BHQCDegK1tF1TOffgYDnvZA4x56J83uiPx6X5RG3zJdfedGW4OsnmbjfyTChhB4foka9CGtKdsjV
1Jowvp3SOJuPw6nx9PJtHCxaBCnB8XNnrkJpA7ygrYyajgOs8eqSRYQhUAtXKm61bUURjtgLq3mR
nHHWbVO9/7YIYQ30zCZ/sSDOuvGjqx8Te5pAb7CM9kagb+Aql5hoq/+JZsYAIo8DW4jP3I+Ia+kT
88yVCmSJDxlVMj6dd9TOyx0B0mFBb8pJiRAN0WlTq93bxcdkIowvpvaPqAI0zUj76zkwR0LeRnMy
1mxeZE8FWMQMUrOK17igCJEDHz+dcA3Egp5foY65lXnrrqvudQI1+zH0TrodG9uyHuOANNwDnira
VJi3yLhNDyFKm03n9SlbkTrjMI+YVzyNxEoEc+/ezVP2k+JO9BZfp+Tbr5k9wr588Kpo2+fFZwVD
aIjEyXE3RcNct60OVjys/bJ5niMMyA4CDeU0X5VSp7wrD8qU+8pkItqg82JcujzvvUvHN5ZUXZO5
bbLpUWUW1W6CbzhsNRth1dZZNiwzoyWUKCaONaMHF3+VTQMtFJc6YYA8jeTYmcXIPFfHAdR0XJPW
IB1eV4dSpDd85pIXHoecS2MxVRkFFT6udT5T9zS5+Cqt9BmJJuguhQnFDtE6R+aaxE9sMtbVmKOH
dgLN4Fqb3id1ebLp5psWWcyue59M6nF0mbm0Ijsqu+BLUrtdc7+479mZ2CZGr2Td9kJDqkP+Yhjn
GFb5U9wO/m5kYlbiofbUzRUeAYGu3Kc5zRNlDDb020U7jXiGN8g4MEqk5DZXY4lHp8ieOLJDDGEc
KmpcSyYpILVCLtCbhwyDLRLt38rEndOnDBeHehxQtPosoHxGK0nJcS16IkoQtJUxbr1J7Yfc/PKG
d3IFr/rg3uE94oxtCG1L2uF3HfZXo7KLINdM79g70gIKkgzH0Gu71fza6axTlRpOXtWchBW5d9LA
GFT2F4EI4I8+Ya3iLcbExt8gslvn0qSTkt9FDX5Pa9K6XUXgz6ZPuJlDHhE5DCVgU2qjyagImyfG
NONRN3GYIFFUn8oajlI3yjPnwXaDQnjM6Aq49puiKsDUiKZI7+JyA6bx1GZ0O/FZ3rRMNPdtptXb
bDyWdXOKZs85jWk4bGAwJUfHbx80M562ZUmG6qg32das6nKxb+4TQcSXrjAujJouDm6BYnnIrI5Q
qbYgOX3qb0X7OMYUi37JG+z55DXZWoYjzh0YYMzyooe8RUnVMMOelElQlHzJegZzeWicbcvU7sX0
HTKjycrs3WzqZ2LJQZEMmEK9FDyK0/Jmz1hqm6r+sqTMbmHWORdJRw9EQZRdZeq/1Ds9BqTRDrGz
1wfvOXedF40AbIe9jFZSczLnCpCJK2MwGyq/9gBTaAeEgBy8mfTMyNQvml78CNG9TK2Dj9wjbdac
0Fa68y1dvJEjHTtVL09OS6vE0Wo6dDHeoBnmXqRZm7x90L0LgW54AwEfrtqSNaaAe9IYXc0DILDT
WG2za/yd7PyniCxP0VoPcP4ZpjSLE7RxXuv4Lm/IeGYF7bz2pY/aQEUuNCpwak64NSUBVQJTRsSM
yRPLJpe2m3Y0ncA1hr2NCR5vM0azFHMnCvKHgpGoneo/MkPF5ok/VqU/2P4c78iU/DPFOQoFSds+
H5+LnrTyKfmjPER2YIXxsDbzeeCVC9sQqHtxEIS3g5DIs3We9I+eZE2sW7pqqsA6SyOuQPw1iu8y
psVjy/xZa9If5X/EJjPq2ccV7oxY7p0/WUTcaLTXmp+MoV0jkjeUPyo8hHn90Apt7+BR00KwJDnQ
6gOZqhDd+7Hc2fkm6QLeonPZJdgbXfFgCIRDVWIwv+jFV1YpfSvy2VrlUXlzaWS6k2TajbJjTbz7
BdEsBvoQz1wZPUgzeZCR/I6tPihDY2uFjdzqtns3YuV03KvrEaKZSRqy5Cse6ocsqo5hPHwpyLky
svqjyJ0v/KlbKYZHWlis2s74pqWMU9P+igZcwevx79o2o9qfj63VvWH93kxZ++14PTtrSb7h0EOj
ypim1Fx0XRJLHA+LnTEs6ZIw/+y96I+p8ODy92wWGkKZTLbHPmVKUVrcI9MfHuO6Y+wS25cuJCW6
MS/9VKCy5xE0Y3Wi9GX/IOmgtDGxYuta1RBKhMeI3A6r71rDFz+EVGW6xvR/6VD0JR7shnOkoVI0
jCETusoa7qKJP8mWML/KH2YEU/jdyx5pnq1nX+kWjNF3Zk6PVp58mSlvnqoYqnTlIi/juKo/FJnz
TfSn2NW3odDEbpKLh0/LeWpRe3kVupIxfoY8RbAkoljPb1/8hDlOEpsMXONjNoe/njXYm3Rq33KB
zDbRp33k9XcOGMIV9G0yYNx66bC0m2m2mU1E3z7nDPuzZC8LLDOMWDVWMuP38RtC2caaIbVOolJK
1juOkOlNecRx40Pag8FeF2IY74uu3bZuSmpvZXLAKl9nLXlravb2CIum3TBZ6+P8GTmkC53voHvO
pzExS3XKdpOTY7/SlkjKLnp1RpQjec0/dOdjKvhMRtnsCmu+jijAJvNml+MbryZyIKnWeVgd7QFU
ga5sBkUtAqDJTrZ5lF+ygo0rTr2PwSEW6i0yw3Plc4YduJboCYrnTPhfmlYB8HKn46iXe9/mULGK
WJW5GbgJa/FtZclWOqzXTY5OWatctKhQY6KNXQyf2sDcZe5yNmLvSbflq0idz25RdZCO+9Uyasg0
Ukj8AbEszauJVkQktHmlgSCjdxExGx8fMkcybqATx0RaXJs0dM9Jj1KF2Pb3jli8DC3SWrmEvi6h
wpGJ6duUNHhR6rWV9jhLP2h0mlWdW18cgeF1iHioGa0VVYh01EIUYJnJcCJwoEFfxpHRQjzSuAZj
jdy79vmy7xcHMwY65jfzvNKTlKLG+lZco7U/mL+jrR0J5RWH2VsW9eqLrJV8p0bzNnT6W1dx8/ox
YQ/Xz6DPZi/bdab9JtkCETpy9m7qPdYDgbmoOBAzba7EiMgZtSii8oJDfA0dHaEyZ7fnrtNupcLd
lYbFR6ovXJEEAF47UDaM+QH32LgZjEnSQqTbH3OQGoAJbJxhYGLGQcOT3VZQ/QZNM0hac1q1EyXn
4EThDvYH3h/hu79ZqlknU2GMAqq2b7DlMZyLy61yte/eDdVFzOfabxBXSe9Jhio5mA5umow5QurK
7ti09VVG5mUq4Hj4M04EgTK7HnMHEwvxXGmEHxiox2X5f2Kb2GPV6LHMhdlJRtFpcmPapglrM67a
B7NMZ65aEhilukw9Z04jnFykZrxaOr8kzUOgYTnpq604x0QoM6EdMUSHWrszRk8GkU46etEFPjkw
m6KbDEofvmRCWlD4CYKYtUqmbl9UUcsGWt2PT30T9buBNtB6bIEnFiMr3YwBRSY2fIzRpiglnjbD
trXBtomJGe0mhKwPQ7CAFAOjHHFRahSvcZ/eVX53I9rrcWqml9ngBrm0tbfigomDDdzuT3UGNM4J
GR7Z7MGp4T7YlcJgVIHIymjxS0ZRxKIEU3vu7ay7thqFFlGfXlARSo1NrkO/Fm1Vqw71SIVhRHrx
0BkD2iDqG+xv835kfHDEcoRaa3IL7OHABGoKA2BOxZXvEToxabo5U0qHiVNRN1c4T5es4WaFek0M
slu+FfN2VknCARllA5sNUFikRWMRB0VVhIDiaFYDo0tzrriqCJR2E2qeNn4xqyV82u6jrauZN807
QeUgizWn6p9Kl/M4Vtst54dHWfg8ZLTj6QzIkkGnJzZzFXaPIarMo5/IszWF51IO+bMbz0tfgZF6
l+bPndwz0aG0NhxnW5pIlrIYCsvc9Nk2S7Rz68Vt0KFUbdDDL95OLdBb4+Drw5MyI/T/dvJYloXP
aNiX61Kb9qLXZ0x78sO2onrl6IzslnBVZjWMQPL4ynIdq7YIZrsBUCBwWXgW0gVXxYfKsIOhf0iS
+qGeY3XXyOFhaqcXfRwpilK+XSWL2+jlL3UfOxvslmzSZgmrp5kxq06YspJGvvaiQt5p+u1iOqNF
q7NtzBg86mnaNzF8wbG9TOCfTtWie0uc+FwyfrnzJ4PytLz6Zv1cKTYn+GYsOmkEUmzMMI6G7x28
BOziLzKWTGs6fFOxfiVnNCZgvlwXnhkSySBpnZeXWDnrzKANX4p7RQts387mZtQs9nwvFHTn++li
uQVakQJpVftIKyXcF7g0EbVkDudkFEucBXaCRQ+CosYeF4QuF7pz5GWoGOeWPDcOzXkeyysndGAj
uUIYbJmXdprPqTW9GY28C5v2rvbsMnBtE6VWSBt/UPuRyZo3Zoitiu1kiYxme82whAvkSHn1W8vd
uFIi5EN2e8Rww6PLS1M332OtBDKD6Mc3f1vUmoOsDqPbYl4Za3axyDj2UXcyLS6+Z7rMud8GH8MT
Y7fqpOzsnFXun4xA5qBnisBvzK45ps01y/Vr1wHrI2FXLVQizoXBcnoVOnfWql9K7keVNrfIWX5Z
C4QN8plmOSi3Rn+CDHrG4xBz2dDD9lkdaOP7YNV4h/B91UhqDHO8aEN/cgZc+wImDz2sfut6DQca
nFkE0r41U/vpSpQXc1d+SBollFN+gYhl2NrZCOlj4FSgUvRuRY47QrO++qo7tnOzzer0pxLIHnCB
roi7h3eRbbH/c0K0u5H9o/hkCmtr8am1GamM/T7DOIu6vNnpXsZ4qAr5ezx7O51mtZn8uqPe7mz/
oxl45rssU9TKzOZD7zynHEWjuQJmVydrg5B13R45LmhX5VJ0yi7Wg9AMeqWOeumiGR+G5DKZpbMx
K3NZyPHN0CzElsGWOKHETj38MLbTqVXsGUdjiHbMhkeUG3Lel34Fow+t5BTtyyhznyWjtZXuoj0d
hCT7WuV3GW6MW7/gUCFCzvMCjS0VuuL6Q1ocblTTbHC7l/e5KH4BC1wTKRizt4296bpv03LSTWSw
3IVVpp1aLwp0hnZihoaJvdA5hpi+8ec7qMttxdkEIzd8QbWehYDyMfunsEl6hM9pBxpPsqiQD7sd
GzFv5qFZHi2Wn0gvP6scFSc3IAzYx8uAhjFwiiTbW62DgNIFjFJ1N/ZO++gawE+crGaOUM8X6Sok
p8AgWEcPjQEKbGybz7qDEil0O9onFYgFm+ne2p6hi+Qzan5LXqc832i5Xd6ze2U7RkFcFvAhTQ3Z
Q4I1Ict8CPRUO2JqBz+I5w/eZvLl2PPb6FJER1l/qph0rkc3+eM1/p2Je1urYxtQRPIGYz4nQ0dU
eyMP73PLdXezj7IXIJCHIMoGpxf+Vj2IM91OcItyGPfwam3csMQwMaIAbxnOYBCnKskXrppZHcwo
QSM+hg+xG1GWR7FAJWN85ToMC5j9rqBNWAIsXuMQ34/A0iLO63AQqajTekBUCsYDQ2uugYbUqvqj
dK6yapHvCncbhYDYcMTBOiKjwVyQVKEBczKOF1EQFLtuRCjTObRfWwbnRQl5BH86B5WJXzGyvUeq
w7tIBzOSoaKHH4mKTy3c3FBeQj1hGIf0yk/rQztUF6/YEleGZ94PcQZWPw2AKp3uEfEb6zyrgrgY
38qhPNQJynWr49bWAItql6JmIygiRBRuShEenMaAKgCsh34Kwq9Kf/WnehPW8kdylj2a6CMjPeLu
S6pxDetdqtz9kGC2g5j/aHOOMjDL8UbXydHtoAKHJWr/IVFbEQIQzLP2Ns0tIi1rtG4qxvqH9MMy
i+6SCwpC6ND2ip82n9UgSDKXAovWWWM2vW4trlRc36aKXp4Xl3dakh/NyaTRRcI9T1rFO1DGROWE
4XthMx3rLMq1vN7iUYz34OQt5sLJR7pQfVJzuLMgp23KUdGFoXmjeTiqSbwqYwA+bZYEUC+fvcU5
VJh+fVODOrHGrTgg9nvG1JcsZ8xX1+oJYAZD7Yg/DZPzMtk6xwMdbYtLOj24icdWtV92l/8xa9Ue
0ujs6sUbN6lrLXiQlB27MokOvjnsYfFeJV+U1qWzE+ZSpOHSg/NByDfmgBynK56WpyQUDZZ/DmMG
KmmvrW82KQV6lD0IRjlrBtIn3WlwKc1IzXdsJIgTsgxJhBCLcoetV2o8t+lE5S3NoJTVWdlWv9N0
8Dz2yWmKH1pT1AiWu52y3KKpiBfW0zMIudT4sdWMcOy6fiXz4iOp+cU1eJ6l4pWK/VFtbJLGgl64
H6PfhjhUebFwYeDxVmB8KlPnludMu/0Ya0wE/ZYre2/Rmwu6qr+zo/q9mxJvJfzqqzBTDsbK/ahs
WhJNUhP6PqM/jMFXkwKDAzMMj0PKOgap9FgZMMZ8Y970on7A+h/tygIGJcHRnBjH9NTYAnJcjUxn
7rd6zx5qcx7dxj0MSk7+os/MRzeOgDqCSfUoTRSjwafOagM3kj/psIByp5lOn9Efy3yf9hzkMZpC
AGsj59HJ5c1S8s6JIRPg+oGNEsJusjQD/E8NqmKcgC45du6sLI/hm4b5Y9BHDvj1KbWjn6j/4vo3
p05WJ4NKLmibCWWylfc7m4iml7yX0ERa7SRNnsJ+pGXgIJGqbKyIhTmBQGh76BdQw7xJv3ky8ygC
OUR4kYKOUos1KZ6vPDr00Bt7QZHhMshLnBYRLhuIXGyr8ADQKcvKjoJhpshpGBxxXKdoVdn424cQ
u8ZYe1bjtu3y41R56ZEJENRTVCLryR/udfd5oVhm7nDzihY99ChB6QKXCOaMZi6mNwTU49K9mI1t
VNTTzmGoR9RDf2x67WkwMmz6TcYRwc8fw86MtjG/G0cFc+ugamG0U7nnCUecJnjGxyi+V8QWWomV
nIGHv1BOJuCKYaLZ+HD4bBaGqQKH9nCjPV3xPYD1dYU3nsADH7g9/cHq2FB93nbctcuWBjaAMd9S
I2k/jS7rbV/1u3LEFe8kUHWnVJw5p/7k1hTjo/B/Uy88OdzNOmxoB5YLfy0CxNVamBVG5HdStXDX
QQyB92Ty2ruIE3lxB785QEjoAgMzKoKxlMlpomNM43Do1OQbWF0XwtlFNNbrQd6ymMGCfA4nVodR
QG/20rbf1xPY9oZXZ529SAP5v8b7t0Ij9epA5KF7CNLHNUy5+2MMmrGRAtoG1sJ03e2NzKUdrttB
NTtXE2pGQrdo3fQ1nZfZ+kg6egjYs1H9+yxkcwjf20VHq2EZ0cy5PTn+9I6KDtg6wBeP1WyEhvda
swRowI00hSKG9vm+Ed/C7vFuIJXbyw4yBsh7uKK27tAwypYQZX9r9vSpClyIgPIp2jU7MQNvBkEY
i13s5O8ov4IZk26gCrZCD73+ZPPfMe59N8cejYlby20twFZXdCk1Jfubi86Edg1d10xCOZV2wzEh
LV/HsEICBfOi173y0PnXUXjG3pmSU+jO9wj72EYyNwch6NrEIgPbKQQFjVEucznP7Vb1/+DovJoj
RdYt+ouIIHEJr0V5I5Vsq/VCSK0Rifck8OvP4rxMTNwzV62ugszP7L22NyZbhVgsdjmwyiGotxhy
XDm8SDxkY5n8sSOwQE7LJ4KKZqcRZvYdxXkuivICnuEwVhFTiCS9YYrHT0FayE6aibF1HKYavjX9
KXu3OgndAl6pnKcEJb8V+BjdZc6Ml02SirGcBUa0L4q+2RkacNrU/lbJ+KlSjBcskupt2YjkFsvG
3SYWnFIMJF2BWs1oEcE5/vSTmNm97wGUGzXIgiqSl3jiiswB+zWu8TIXgd6O69a95Uk+0g1haxZ7
NHfmNjIYdbu6ZYs5BOY2tyMY0QHFgE8szrKQv+U+MKN4yuXSbdRokCBZDAcJEXdXqaPVme2pGFS8
tt8nWCNXKqUOXgDrcoA9H6PjPMRAeeAJLcluNvBCLAuTSQdxb5VpWqcJ1IAuvNdSixdFmOzGoHjn
Mw5hx2RHv6zeGObmYQ8ksGmwnvjjKTFxlU7WhFcmK965ZSR/1hBTHzDcNKfypyIJc6+i+sKiAe3Y
5MPca7zqFMXnIkPDOpbO3m/RD5Ng9W8pAaqyUGuOjbdQxeqiZ0bkF0e/HQ9e/xc8wx5V0HgzipPU
Q3KoE2/e+YqeA0hsZuAYTIiB3wXd6k6zszskLM0gdGARINSp0eI4kVu9oZhGICbm99TEL441dcGt
g4JYdqyNWJ+fGxuUuq+DBUXlePTERychBY/WWnEPRE/hK267KTvOwfAxknBR8zcaE9gxPXWnAn93
aFXwPrb5f15REmTr1DJUssRbWG+12Zuc3NUla7mqmR3CfHwpqsU91nPDFhZ0Hd8LM7mmPqm6YL/L
uj837yR/5KGd9U7oGdhO7ILxYV6j9ncQyhxMJnN8s3AhR0CdHBVonmtBRg5165AaSEaUvsOX46tT
LW3FZ+TIl9lRR8dNTsn4CLOOAWeyr2vS7Ob2PHTWmUn61vDPuWQnV/Lj51HzTFAqFvXdS+Sn09LQ
BnuvOLNbk5WeNwNjggSpa63ZfDL22SqbZJUIn5/nLR9W6X9XQK+J6ntm7wy8NNFv1uJ8KI+nJaaS
HmLv1swudwqQOL18V9RrTLKc16Fp450dF78T3PbBsa7rlBVEH0jgnybysZ4V+hwEbF0Y9fxhuol7
YGR/73FoW/lDJGufReVyYffC+06lkRNDYEKOH/On9YvpOHuY/X9R1TyhGzkNU39c15YJkE7c2/N5
UMGdYTwkLHfcpimXVi6vbTPf7aIftlE6n3kj3oV4blExeO8oM5B1ywrzl1J7c7q5anwGovaW9PJa
JvrZ9k/oPirYZd0zxR7UzQEqWFA/c239JhqCE3aLl6j/JrEtVOZ/8fzKJAI/gcJt0SXOQ9ZcSNt5
8DnEhIkA5MBWK8OdNyDaz0DwumAELZxv5rJK6EfGE3n0ksb8S1MDpVaIlemthm8aofGKsHHHguBe
1hYBDOm3W4CVGhIXulj0Us39QeQMluWaMK8jKpDsZW44xww3Gpi6U/Ngw74abdPsBrg86x7y07cT
5tLyDE7HYmBPB+p7JzvAI6cgEfYRqk3ALIZ0/+nZfW5zA+Of63Hc0HLu2+o4gniwIxsmpsdjlnrF
3cZnsWQwxeI++FDF8p64xlFZ02diinMH6ZAipsW5bbNHmzXUH9L89k3iDzsLG6rZmifqWb7NIf/k
B39Ws/OB9oLKun+wZX83Z2bcnZM/zAg+TSv5Fuoy28PjaI/z1oL4hwr74MT6l9naKy8fizfs6GOg
T8MYfRiFcYeALEw1cyIzbYx+O2VA4RzbC4zvR+Ulz5bDx9IWmPUK3giVjaFcFKWXn/0mjnlq82fl
UHfGQ/FJmk2IX/1v4+eP6OTDERSGWFm/qUnsg0E0VCiop13BRdNX+Y5rLCyZTbIQ4f+KnqG3qYNr
2JdVyuYLKuyVhClKMUfjlXPaXVBS9fOJOPJjsvKvrliAjxXLrvWwFcWjdRtGpAg9iQo0cLfGFFhS
8+Ip54RnK2dyE1g/MLgMeH3AVOxD1ID8YUKAozePWK/Sj1Fj7SwmeaHZBu3OCLhIxIjpqxvmty5X
r6JiBF5akuWqDVus5W5dgFwGTD2sNLgLO8fyPsMcqoo/KYpe0v/gA5JSQjm+RRvocsK4akMaTgqc
/q/qlreRQR17V3Jsxvq3tXvMd+YlWaNVoAmGdYTnxMWrkf4f7BhzHcqSH2/8I/8A6HbbFw3zF8n2
j3dpYzW9RqBRPlazELtu6K6+U39abo/YevF/IrxoJm58O8eVusgW4O06u8Nl1FXVb9AGj7GTweIY
HgeDeAlzERjxR4fZCLEhyJnZZ1Bq9auHJsqih6AqXiuv7B5zaz6pjttuIZcrA53LV8LqA3Z8x/CQ
2f3M3Nkbb6oD6sC28+I17WfKzzn2JNvirgreuXQ9Bigv8aCZHlb2tBseSi+xrvTybEXgDeSYEcEJ
TLeIWyQG81vKiotYg2DS80OaNKCcMtJUjCoxj/VkHKkGTWI7MLDmOr60BLVvZA6cXKzp8CrdF37k
HZglmGEelY/1gD6wuxUN0DThI+HI/aO/ztan5ofp6rjtViB00ybf1hSz0sYxW+junvP7hqJg6D6J
/sO1kz9yQByVWyAC3C9i/EC6GEOYxAmILhsIFBQHr+fuQPGOmH3KsS1QQPfzdxAR2RBY5r84wNjk
ezPWYum9Fq25gukFsrAAHBk2PirnbvMKmkTu2/LUOATEMLHx3eylXBIFHq2+odYhbNVSjHz9hmki
MXhlhRrBy/dd6T4CFQY3j2xk43j9l91R5ijJR7f+LLRrbYNMExbvrYqb7sBMl80EI8TBcPaUzfi+
k8SHzUSiejPfXAbFYdEv1ilCx8ZgJ/I5KYysALuPJqxTmgW5Yf2rVfWTscdJfX4Rc+R1gq3uJNZX
g6eONid7TczqGdH2LhdAgl2r3hdD9kkM7/oGBV8+77VQIH9H3Lh5PoAxb/6YFUZCEl+mEiklmTD5
FT0BFZoRvwVp9eKUxioh4v13nBQHFE4q6LN37rg3m1aGyxbqsYHwwo/41hNbDvugT2GUGKvoKGZT
YV8GGPRN696xCvI2clRaBKIEM6RC3AN0VahAIczyEBvqMLqKvbATwDpnumQogpfc6ElXMsy4WuJo
aPeiZ/5V8AWDI9sMdZFi9xqZoCC4wr4DaXHJwzgxT4tpfrNB/E4W7K2zMOOLm6h3nCbi1HpzuYde
wkgiaMStE93RjPtvMXcLFhHdA/VYjsJc0nfJjJt1OTE10cPk4/tD2/uWmtXKlxsT48SrMbf8N2bb
/K1xMqHZquxzZXKb0yJBJUQg45rPeYkBC4XyT1lK61z0s3WuDcgIZqlwdKcHx5uCgz/E/9UFxCez
GH7NxHuwl4SYpMBCIViy5sWzTc0VoGbL00tRl3zNeqt807+xCS4AfMPLrgPz4NlGfiwYHDFZhoWe
+PfY8im11n9UcimBfM6IYjzcx+OtYoJCrNDMDTjjQ00H596yYA6TBmejCYdeEb0kjfTPInykhxlW
1pYOOAWtv41G68PzO3FkJRT3Pn5Yf7Zvol7MPU5N7GCteCzaZ9mwkjI86OQhRigrRNwzb3Fi/GOz
8gbpjXEhMSTKQGtf1MFtbpfgZrbFU5eA5BA25jvu1KPyJ+Ns9HiQYdyCdUmgw3cNi+NcHHmg4X7l
3S8OnbsVXWIGVrKt3xpm1mFhAblo34BjPcmuy4+OM39WghzLdmUGNnYX7yf9bfUrbHqByRvlMJ0x
AF2l9ZDF8sNNgnuUDlvG82fbjsOi629JaW8LZKFolTb4L+g/s3+L8j74FK6N6X0jJgQ4BBrM8b/9
Dg9dbvV7bzGxfmvjd/Y94FHIB/WExDDWS7DrRD6GFiAehdfK8iTjXP6hDPc3MMWPkYwzFzjGurmt
/2bpirf1ve8aA1Sg4cb0VfTmD9HRDoxT7LHg8Cvp885nw4o/OmVz/Sem5ikt2qQxR/DUQWLKLwq9
w1ZVKVyxaOdJ4z0aPPv2NNrpE/jn73gQ/Aq+2qOXo6QgQK9Z8UIlQu396HWvbbQ8iXRgOauZp9QG
VUk+vjag+xYD3IERxeArLCZwrgVbIH0ZJFIhjzHzkEIMZ86V8tcD9XJz/QowXimfVBCc40Y+CP/g
iF0bTPjgKeaFYe1w/8XAmVG+RmpE1+A/tOMIEQS8Ve4kEkE5vbsdbUlp4Qp4zSjPMF9F60jhAzU9
EsfT4mU2NfN8aVw2hO9NubwBcqYU7Fif1iJ4rmX3nCIOG+BrItR8HBbIb40dPcW99WGubWq9jCJM
gXMlERtYjEeXiEiy2DduU9C/RTkzNRpSizEUoVLe8Kb8YdiVODe9PjVWfdhZG9+R7g6IJauQyLHu
2AXepc/bz2ScAOuiH0JBHUOJYiahT32geX1oIIwGdtMEq9TrPiKo2JICoqiiD4yHu7Y28EIV1yij
I4fOii0LMUVSL2GeS3zg7G0cSWM/INDbJW6/tWaEdTZiZOyMYH9y8dFMl5ESa2jTj2SVZ1fLLh6e
rECbW89kx9+wFizqU5Hqx4QcjHiyntzYeGMu5YGwTx4yHYd23zNccMCnuAQ0ZxVqZS4Io0v++ZpF
pzR4oB0K+dyB2mqOASyJMvh1UrA7dfCD8D+9mSO4uxy4ssEqpS454735R+UWR6Lqjknbnm2yK6Au
GB2HSV4XbM7A+JiDfiNCUocMFz9Ng9W4fbat6CMp+19sUnskA5eKDEjm+/axq70xjMb2jK+uPhoz
BB4zNv4m3eswWPc+8Fc9+hCuzz2TI+au5swhQ/9G2VG4xXfPXbWTpX3Ct+HtDOaEJFu2dyezBKvd
7DLO+c2WgTqgAX7oK4IgOFjKga9noYazujjZOYrWhICgw+gQhRBhns1gMG1UqVwS0zCgrpmiB9eB
qYFomUhLVuIJYvtz6dE6I709DgV7oagkEjv4gzvyNyP6wLRm8DUQ/ZRr/q7MwNxllzQSlpiivYtk
94kzns64bmE29v3j4hMPkObdvfrBTVZdx/YB+35zIFjgIzABQwST821aDMcrr8K+4Ty7Y/0cNPWf
skidiy5c2HCjx0vB1gqk9xzsddJIJBiSB7co6MYLvM62xdQviuwNryoUhYb2d6wYA3DJEMOZWgAV
VnypP/e/lHwI07Jh2Ud1PnKjy3tiu8c8b/B9DgxCdGWHU8xjFose3E70x8Rfd7Q7XO/xMO2LhayW
NspXxH+MS4axjNnzqw/R2fIHutLOh9mVpxCziuU0VKUkMA6wlGpVBUygvyohKvLnIoIFWvVq1wiU
AMYGsC3i6TDMTG2tyqRjjSRBDvVMzoj49HHcei4EP5O2NS4Q/idWSnycyP60KX/UmOhff4Rtg8Vx
QxdOAGbPVNjPlk22wMrJGrSPUxCDQDN9DAzNXRek6i09CjRVVlvMG6AghrY5FA4AOsb+I+1FmHQB
prgsPZlEDjxrdIABO37Hh6tbGgrP3LxTZJiGgvGYSofq0ZssdpE5sU6FMaA0a455/IT9oTgssv8Z
ddpseyLBYhyhGoQ0M48eCQs5Gj1DF9vov1HTP/Z1fPVy+ysbsCROSIBCE5XflJjeOS38/WylH/HY
/hSe/eGDmyxnQfYlQBpZusBmAjBXYgjLNWjTKnFOLX/GrC72NdKLofU/yoRRfqroq3X27jqAJp26
fcMnClUNKww4YHW22/KlaDvY+oQcZoP6y+frbky/Ai26/oeph5I0zg+Tv9qEWizuNSr+iLZ5UFtG
WUeiZMHSA7Ex/eWZHt0agWX4FGnXwbf8NS72ASlywefennQbwAVr/EshCd+LvfkzzUbkfaZ/RqIJ
mcwnpg4d3gbX8SW1uungviGSHpAP/QWUe4vrqdnra2Bk3TWTKySzbkWoLXo4oQIfJ7CBb9r5FwQj
hEMwM3iP8bYbA7+hCv5MZbTrM8gRfeTBeu37QwuPcc7cN2fo46OrRBbifNuirY2vlmdQRxtM3BMX
BH7aBPSQKA8TLOJE+hifoia61mY2Hw52c4mm9DlL2uRaxeo/hCNfVWV/DIHHjG+DEyO+9VH+OmVl
v2fs7XE7N9cpKDmzeUA2HmcqF1FL7t1hLCN8QiTAGeO3LlE4ynr+gwsNA4gbVbvaZAAgIIpzbrO2
AreEIAjIsI+6yxxdumrHBeAkIMIQdnFfovy5FYCUuhyDGBnBRtgNyBp04wAz1CQIQUk+e+USX6ty
5Jdl/tDyQ3NEZFssh1g1m/mKqjLURrIcWz5BEbfzsZfI7TXiE/RXpPQMZvo81Iyw/nrVWFydgh1+
Y/BXd1zry7HmD5Ew1PZ7YmkswLGeZK3E7I/VVLAqwTgIkCgxBUtzc5P3cjNIkEiJIzEMuODl4qzj
oOy3Rpbqiz3DP5ID2FlgZ2kXn61WZiev/Ktwrz24Asd1mT5YrXYPQUG/SREgTsBGKnFD0c7za2rx
1MSyZd62kj+k2hMgAAZm4PrTAtJiO637zzZL730pGQCiwKjqJ3+AaTRVPd7u6jZ4+sw7QrqjDvpT
yU6/vwW4mNvReLc7+z1ZGpjzMSnvJGDV/lLuPE/HW2IMoGQ3FA+dau+40qKtMfqw/AyoISgB82dU
215Y7P3SAFdSC3p4BjMtVqoEFaKXvo5Jx904h3k5vVUOYZfcG3/miytXPplBYKnrlNvA9EamOYBj
FAA6bygUCjr6ythLkPdEgDFcMHdR5Dx73q2t6mtdYn7k6KY/GHhY3Ml2gey02Ab5aYXt42xjz45o
K1rZ6DxkHhYCZQKZEHZjhxVDyZrDEXEEA27eWLT4j20k51MZ5M/pysq05k9zgO85juzyElZu7RDd
lkrfi3n8tl3c6unw6TKlZ2k+3EfQJC2Fo8N8dZIYL8VUP8qVbBjLZVMbEbkEpfqWTgPyppOhbcIz
bUYSMOH3kjvxIhxIiWLyX5oyx6Wps23XZPydSvVZB0CKC1DzWuVnY6x+yGp/aVeEqHDPhkECypDz
6s5I0NKYmbvRX7TW0zYwGGlUDNiCknMalypfS/o9xu6qGiSaG1b1Pompfw2ai153pznmBkn9Mj2P
egCUWEQXw5vEyWOrv1GOc09xd3IxydcVk1+26N3IASHQlNm/CVlLl/DNyxQjCYMZBF/l5KAs+/Io
SzEFZID88nyrMi4a2Rr/NcL1Dpb0eKrkuHds5Md5YjxYdcQ0EZVTGLOmgx5YnZbYfxnTiKIy73+8
ac3fTS0ykpFdY3VxD8VcvJKEc4ibhri5etyNTBfLXixbzElp2EgMQhx3xd6pvb+GXqAgZr9C17/S
cpa9JtXJlYc5WgqAMv5RjGiBR6FI3q3Sx345cHezvUofE60X4L4QyUjdyBo4gLmCdTNTRWQ9Updc
Wlfk8C64M6C0TfsFYeKrVhH66Ch9s3g3Cp5l5rMU3n0Bxcz2HkybeDO/tlBVcPhEAZciTWOWWBrm
Ku6y6D9nKB5katPoDXyDnfGokR0EdnrIgmh+YBqIdxPNMbTsbI8g+4TPMWODtFJuZ1/uKzbHSxH1
RxK7nz0pq926ttrWlfNCtkGMRM75dnjT93MNU7lFsyQW83NGa74lBYadV3Wh7/0s2faDCiXTWKwt
5OSQwiu+fCZRRJs0W23HwNpLYxspJj7oX4IhAUU6m3ApmvyGMC6BV5HPQPtNuvlVuZySPGFYEyFi
7HjItYEq1b/5omUSzvobzv4fDE8P9Tjz755Cnd1xASx134dtBg/fSf1HAlcCvueuPkCFqV3QM/Ga
Ae11ZX4oYbnT5TBwYq6OKQS0p4+xUeA0s2c4AuQckJHCFtpY2F67iOOdoKxD1LPW3YiXf1Hm29uu
jJpDlsw7p9PfDso2tr6MHFRXHdPaWDv3Yt4qberDFNmviWFSxUAN0416yBIFkaYRQejG1rN4ShvO
EaTj3yVYuKEfr0oiLkeNgehGXUefLqTUMQX70B8Az/MOzcv05VT+hxaRv9PGE+0uACBiBNh29oTW
WESPr8imnMDIHPb8RbO52aVjQOTbOozvsvKBeeDHrGHCNXYPPgk310JRHPb96shtzzOKSIxYDS1K
ahLbfl0iyQZIGB0iNsnEAVFcGPnxfyRAXSe/nTcOJcmeZoP17FNd5nfH7zB3eMTutN1Dh3YXMQB9
lkxPKphhrmnzsrgaqHlltWExkbVpuzNQGPayUcoLFyRBRqOU79yhmR/r0KvSYxRLI2yg+0IRW4YH
tPY3tzHrkwmT+EbQq72vBuu/pZm9czyySYmA1sCmlUe26Tv8e+ahKWIWkVi7caV82BBkLj4an1CY
EZzBIqAgIcRCM/NC+2NTGmDt7PFkYNsrj9TdyaEfLNTF6Z/RTImvlxOfGxPaKPnwdFaFC/cMU7Pn
HpN1MTG8TsqYGLsFK77Npo8+3fdPwu3/jpJrKY26M6SSr76T7/TiAXPp8rfBJIHnes1cJLCrMZxb
NPS/Xtmkl0Enh9IzTxXmEiavjnMQbbvtJp6SOdO3psa0MmfjfTQWd9cZhjgWIyYSMQyPpRfZDITp
j7lNjC22WQIMAgHRdc0fEM2u5RNAJ/uQmoRFLJo3J7MWd1N15K+5zH9JgsEq7dD2xDPf5WIiWOzh
97hZgeICoUAJpJlUacHp4PVMN+KzMztXQEvbNtIo1xm67VTeFIyW+Ierp1MkXHWSqfvfqGoUyoir
cgNJMJAgdaG55T4pYImIxX6vspQ99ppvsZCngInfu3apq7cY5F8ip/z1GCUjpixea/uvo6m+psa0
97HDar9ouvHcCCrDGUirE8giLET+E8/NvhWrp6Lvgr1YUFAtUhY7p3HAm8ZAM/MV4mWS1LDJAj/F
yBb1GzYv3Tabp70Z6/fBUfx2Vp6dqpzAa7foUAL07t0bvXk/psE/A1f4zhAII2aVuqhh8++6xdFm
yIpBUwTZqq+ay6yRyTm+Yx46VByRZw27uEmNLb7z8UUBkPotxpI7nP9KVkiNkGh9N06985tXSw7B
xnRoIOntPzMoTsjeGcBBG2eA308P3tzzd/BrHrwkz0NHuH/jIf9ZFOb7shSfJOps/SydGBBz6ybQ
/nu0OnW63IQWj6bzXCLy3JKLsGzjytqTNOfu3DMDLnFoTKqwyFFfvt18ZwbsOd2iSicfY9CwOWN8
KQi83B2a8XhjuaubyyYaNZdHHvJLNTXl2XXmozCSbk2KHiETLx4NqN3tBh/BS+++B7AwiFxtjJ1G
CJEuaXZAVEC0aBQ9BolxnhRMUbmQvpGyg8kMJMw16o8/vTshMXQh8zkLb1snr0GPIlosCBO9pPjx
4u6ZaTB6lIzvTTP9iM0aidU1iwEhZNK61OTHo3r9GJMYAVkb4+OvGBBWdCuky1s0LJAiO+OWaizD
fNo03hAsPLsZD8pmQeNK+2Gy+DN1Un+YI1f7tIYP8kH1HDY032/uNF7KGLAH/0/ZxjOFBFEsGpDE
YJwxELy2gwXtg7gODlgEPxMeDtGBJIujDQUeZs0Bv3XlWxpWe+mFvOfkS/XBPzLVfqRAk9fYkPLt
ZCTfOHouIy+gxY9eiQEqrnq5LH1Aikc8PDcif0dZwLxUgBi0pv6coiiRmQCYZiUvIIxCwEyc/FD6
RsIq4Q6ErI/OXjNnTFYcOFbSuxFsIAaa1ngGuhtXl8anXoxKZPRGVn6acfDTpShei54wDX9ASzXH
ywtJh9hmo8KHaLBv67g8L/ieNjr7jGuEljm3YNam4PGLi2wQ4swDSt/FZx2LpoLCawJ4L0xIHDQl
26UtbnDIaBW2k2jrS5mh6lI+8nj4yUVbMDP2uxGyK3nXJKwSJTWRkUoA2dQWj41sfqwSU8OEtYmT
LDvM0iWhPFnDzxTxbKnB85rMQP9yBUG6WeYhZKKVXxa27z3aRb+yl32sb6Ofa3af9dER5LHTXr1Y
pH5EQ7muvJhM6PjX87D0dhZfaDF476U50rdPLUqOCNAqQ8Nshzgbl7IS+0Gnxj7iCXeM+U602T0z
GNlP3juFK7Yy912u8cwYJSK+m5kpIVcMJhkivUTjPAwN/ntil44xFCuG3da+KJf0EJsAfktMhRsg
nnITCBcvoT75tfeeqvzJPQ8RT05pmddcnjlBMPfW55hZ0kvct/gtM8wYw9Q8SpFxXhVXPrN926AS
MJOUOSDxyqNEbG8otRHrpi6ex89yXI4Ex+V8RAiOrOzNRiWNyuygR40/OFnYmOc2x1QBoLT3JCrp
4I03N3lxYGahgFjwn2FGimfgk1EgXgu2c2EUqO9OoOQpgLxjNDH9gOgiXKBjLm9kUX4HRPZA4JFy
uhdO/o06CjR08xsXCmUHGV8CbJgmDBS8jqIMh/JQ4YEPp4zDtrCxVEcJlqQkQR2NGkz3wBd81z4W
WBhRquujlRDB1qJGR1zPXizFAmCRbe1483sfJb9u6bzDobnaaeWz+14g50XefrGpDJ14vBh9RtYr
NuK5/2KcoR+7ehHHkoLe5C9wVxSdUAAGtNGxDynG3vYyMI9g6TwLMq6fmb/TJI/tYoD0juCFtqn+
aLqgPpp9+8S8wEcAmdy82cyhoAbbBjLdBvvctY+qUxWZcVi27M07fzHoScUBvyItAPfGRhR58MB1
GZBQD4+wKpxHmXISVgz8gTlealN9xt24z7ypPRmKEAIFSLstIHw6Ynn0WxSdXUe3k1G2JkgxGlQs
IDO4CIbCY/lNhDjTiU2PySp0mFof44bhpNUp61K536WD/gXyA/i2MTp3jbNT5JOdE8DdTm4dZmJB
1hEqsEP3kM2tc0G2pWddp8wkOu/CGkZyY28cjbohrmNiYMUqGzJF9lcxJapNQbZAyvAQYaXjWIx1
dX2vA/89FyMFvSLKRL8wxIOgrbtzZrxLw35rVo6d9ZtYExIeCvYyb07Fat2uvMeokucJMbzRWXe+
6q8ZznRJlCJtPPSaJsgR+RM+KhUMuDJIv+c44sNHzkDNQa+3Bnj5Qvt7ssGQUTcyvaD74X8cWEIK
NX4FDO16g1cg4QcEi0XMRhcohOk52JVJgw4h9qBxGLqjqYR2bvn4KPueip4kHJU584+XfTZg0iY8
/c+ggWzG8ZAiCnIhU7BZmEDmbq+1gynVND/cNr/nLa1gSfW+N42xo00lHNfxaEQrZZEzS8zmTmA2
Ia36WrDAD4m/g+lkTRFKOeQo7fSaKjbui3tYX75+IrExg6eCRQghwXEJ4sPcO/tsnM8x9T7v8ez3
GtsrGyoBCIj02HtGPBy6EMYmOKSJWyk6Dn5jgOQavy0FVUVgQj9tFWdeCdIv7Mx1bWWOar970faE
bJgXo7fVhOi8M0KToK9Q1lSUpgN6ME4+bEYuZSb2PfR7TodyUc+DwzeTF86fIKAihFnzg+0TdESK
Cyd1bXixpjexQ8KxSbpZGHcMWCm6+aaOVbTSu8UcXdxi2BeUJiZVD7W/ei7sGZk8j7/QUOs8Ineb
AnMkqR8CciKAG/CHFmAsNf/rouQgfanDxVpt8Uv2Gg+KQBfdfvjEAmJ8fbDg30x59pbQC6sR/Agu
14WPFTEtIBM81odeOa9y4o8ZcdJPBJgOEYaaujhwERuElBICCtHmqDTrf9fWPJjJjxyrt9TxftvJ
+C9dp+UTBfClIsiOYjrtrmQ5t2RQ9qiUKhJohImoNpsJt6OP5URD8wO0oSmNR2QC3U677xgoTm2M
hG0gYqj37R8ZBbSCHo58ptWxZIgiBvhVyn2P/5YkiSdN/bEE1YFne91x2MbWH7uaTOfeI5sxAEsR
JPuqFd2TXS8HUVvpTrocu60RXWOje1yEoodcQ+0Hmv0N8ltGmMvOtZodYiUmxjqujiadn0vPvnG9
i+N8WbL+O9U+elaD4U02HppA/SlSpE22mZFI776PY4GomTpxChB1ywurlM80FrtS2e8p38KUODR4
jCNDWj/e8OY9ZXHIEAIHf0F9p2Pacj24eCCEesW2uxPD6FBKj81B2mjlphnRkVmLbdY8dYN5Hgwz
2o8+8wfbUP1jgORTRYITD9mQZiYINpXFwJDzAhkSGYapbkuJ/XSUg0NZRfMousE/CJvBYuIBfs7y
lhePQX3P8UpEMW9O1jF0l44IwUkld79NkAhQgYxMQ0IMXAHCCJekpMb374TjWAyy8GtIunZZExvR
u3CjGzDUlSO/bKxt/yFf3PMVk0qR8uzP2fTl93Z1sBJobrbdHJwxxYi/bjkk+5+DbjLnbBX6eRIG
NquqmzfVgLU2GudrnrbMN/AI0SGSp4hOgOErdn7yGhJyDRrG00RfUrFyygR4ETrWimuMTpA9rnU1
otb/JoUAxOMaFSkWswayZlSWZL0EyPKRKvZvSex8Eu0K3SA/Fzo7qjnBF9dLli02ZlwuWVB2f03W
4eznWVY4+WnWEeIBgelkoH+hTEDL37CoYgAcvdQWVXlhxMGp5nvpHJOZk4mhKyoJc/FQV0QOqSbm
+i+5drbrRgBQwfQ2tQDtzZp+Ffcv0QIshPgSj3Jlj9e5Gs51Mu2sIOdzqCmTvCT+H3Vnshw7km3X
f9FYngY44GjMJA2i74NksLucwEheXvR9jz/Sd+jHtMBMqbLyVb3SM3sTTWi8ySQZRADux8/Ze+3y
UFP02Va4rUbK4wuwzedMhDmZFBj2D01LQRvHgujfyLg22YzDzUPczeZHaYtPyyv5ebl6huuFTD1C
VYZZKtUt56KPTKda/1oHY4zqt3wERMKaZvFnuiSe0a73om0+jvclwoRVbBkwpqMGX2QekAY6HSuJ
LLnKAcKpnJmLUPavwuT45xT466fsxerkvgoDWhxO023DLrrzPUZqfYob0lTGhYMsLB60YEhKESqj
OH8tnIIzpEtCd0dKOfIWpDfs8cihon06MifL8l/SnpPjDCjfaUfU65Rw92OTh68gF1Ux3LXmpxZw
sLN7c8vEldmR1xySnJKsIzsyLXOgJszKaWOqLrqKgoagOZ1Mb7jFDVOVISUD3jSTda7fFROm8dJl
VdWU9iwcLdwMNRq1oX9yfXJORHAZBus0GYpwQXdEixbdnJFIHYGHZW2VyBvC3KTb3rKZ0VMnuaVd
EijLLKOiMZfFpBQ8aTpKErwl2rJwjHcfigGXJ8JZ5nbmauhRwkEfYCtKK5e1GaIK+dfLDG/Z2pt0
sRglQpgRQX44FYQOcQpYtAzZJq/fatrQLyDD4ncayBAwlIdvKDN3CrfKdpL2pes5Fti5Hu6xs/aH
yjDvHcJg961nnF0ktDdVmWpFS3VYFWGFUq/vik3dzKN9Gyi8S+IuY3lm9sIk082q1bFEJhlKRDqm
BwXOSNL6fiIIIJr8CCtVM1J1QsCkxUKPzc4+6noy4S0VziliubgP8h4cxSDu6mp47RxMeLoA19ay
UqIgIFfHSfXTOAXI8z3EGsFEWxu0Cx03AbzR6kn/MTsyAVRYZ1to2Uhvkev+8OwcWUOV1wibfGsX
2AQGudqEL6Iu9zroonRlt8Gv3u9irD2IODMTWNVY6KcijIynsUsAqGGQp6ll7Kdm7E5jSBaHF8ID
Sab6YuSDc18WxkPQj+2zrg0LaZXmi2FYB8snWkZE7ruIcHxQy8GmrBxtAVEWEVwfNcs5er4P9fRX
qPU7kWOMbceW2R+mmsVkDhyw6yGMtgm9w8G2kxUKDPmkRv25Jxl3WGYW4T8wCtQtgjiwp81Mp7LZ
uUY3rH1Ba9vymuAcwaE3XD9YK1sUPwLSAMRk+KTVcDeYXXdX9W3MJ8EPASkEcSwyZ1F5p6x0SZup
6/Ijp+ymuAVfrV1NqBD3g2VB5+jrvltQjjNsMONuU+LOgD4ieEv0nFrJFrSgWTKYw9MFWei05BYA
drK7rJcs6GmWka1mHOUYW7uoIcVNj827wsmdB8306ksYmWuZgYt3I0KWIyOrD0WAVLjHSnMwkvy9
QW51n6GFwOFZXhHAfuoJRTL1IedwR5bXkP1niYSqWwFewyZlTGt6qP4eI567ahAQ7FVnf7TC9u8C
gIIrrcy0TY0i8QQMaB36gU6DiA+zsnesoqONCYqEi8y9xN9/VuIyoK/x4K7hDcqz1ZFv4Ka9DeYU
q+BAP+AW1x3BQMMsKgY1Zo43S/afiLLRmZbhs1e14lKEORjJCRCN8pxL72KEs2RKuIfGLjrmD44F
x6jpKDXCcIfpAmdR3uwyszIvxgwGMkmI1IwG8LTXmhchMzSwTfGiV+rWgPNH81E/TH4AbU/S33RC
EioTtE8vsjbuh7E5iTKqdkMi0rupCuGTZBcZDAYDUt6posdwMEWOvbUcLDnK+6Lz8NWMsXgaTKJU
CpSy68HCc5945fSAdu+Bem18MgEngW8KdP9gOMTGppPG6qAhk2gYER8UbFy6QjRwzNqprqkNoZ26
JPzwq+oaZD6JgJZ6iXxcKvEYTc8q5PHxgjq6hR7QIDom7jVrNbXpzOriWGl/tJ2MqtSuqjfNbXYA
w9uvkQBWW9nclllyadKue0Qmq5aWEP3O5NRR+4N79frevndpwIixvP/+R0u6xQ4e8TV308egjrsb
C353qw3MafC29j3YGCePR2SV/+eDHlGXRHNMakfmpRHEVx9Fzg5X2sAkCVCR7Pyz4lXvA43n7vvh
g1y/MTLTPKIKNi7ChR38+7NS2+U+Yw3A1GjB8Rkj2z73GqO0NBzvpJ8PpyKYCIJTpPE0DBxw3Sfo
oNcF9joAd7OPIFOA2QHUJQMsHzbL1IXB9pdP6SEfo7y2eL0FrQVn0QxMX1zN+TEJzqSRQRrZEFEn
21bSPrRVQULwresETEtr2idRiki0zQgTQVCbIpR1QlOuRNTfRTVYvnT2tNvTp0tdKpFW6hwoFqTc
l+gzmQ+nKOTFRMfPdPbexMDAzIJHBPSXhF43XNmVkTn3Aok1zBE2MY3GF8VHqm+1kLqt6/lvoIzm
Rky95i9rFlFWNrtimhtQMXRUnwT0tbA/epSQ3JlQVwwfG1UDIjAgaGfIQD0wL2CtTXZTBj9CmajW
0dEExLPNZwOcuElkPTI0ZQGJw1nX9R6oB8lJ/Bh24ql1MLM/Y+PYdBzyNNG82D5FP1Bbt7hoLsQW
J/NMTke/ei/0X7KMxiZJ1twaBEfWAXLoZu4vVl74ZA6z3hbdrrRlfWRTBVvnpzv6qTwnYEWctmdy
247b7+9wfNycs8kuO3z/OzFB/uaKqCGQRRwgTKLCDL33VjTF1AHnA6opG9BNQEt9inNEKA3WHBWD
XqybnGXUocFpWuwbSh9Wf/vC92e/f/jWtyfemwUZYj+l0NXMPCeGd7oHzr9Q9UiJGtjl4fszfRQs
HUXHvYnL9tCWtHEEKolk8f0pixHdwzcs/+GlSn0gk0x4yMFxttZYbamcC6KL218rR5kcCQPHyA5U
EtlBMjzZRqXc9oPd7iaId4VidhJW5dsgsPcTJ78cOWkhONm1RntLLKrEgRYhFyNeenFxzP20RfVe
bitBlGESY5JgtLsQihEYtv2yxcID/9LboIfaElvlkrHn+90tNgH0zN9Hd3qbztDFqJh+6LIHf8uE
aSB8IfQ1zk9B8gzpiwkDAmc7MTPylchmlqPslmmK5sCQaEnzYmfXRIcw2qQrlv7MWv/W6c6XibIh
Jn+B0SITLD/KQ8hd8ZkBkr6vI+utstr7pK7oDHIjZxx0aX8BZMHGKVp8W5xU37NkOODlxgZ/89gQ
kfM2R1PrENRODdEa07mvliWTbNgnekzeoYGntxgX3GtoRrzmLnaYN4hmQjQ1PY+SKi+YzI1sKVnz
+EGOJgWJZaIPes2QG/fawAi3tCi+ON7ZqXr79uxYkB4zYuw68u2DgiPkFFx1uonbPpZgktsLStV2
IMYmlo3aaMR3V/KF9m+/ACJ9dnId3Z32HBCpjPH+2if1BnsEAsFAfwMry9LEdFfZ3R2UzZtuzUZO
Pz9Eif0JI3NvB7gDdGOFbAzXLnPXxYTm3gA6mKuT8VrBtejqcY2cpSU+GdVzNXU/SjE8MN58VUGF
s5cQZxqIMAZF5Z8zGwC07oQ5XUZ+apAGsJyRHznRXrZ3SoeO5SAjXxAO0WPU4CR4cJzkgbn5Pcdn
ulWxejMtfDg+YQFkQs5sHKVVcKimF6762U4hasFnDN2l9kBOmYaypi3qV9sstpxFqBsE0OkM3K4A
1UrAyXbMmXf7xAjD09YRTqcjRwgvKo6vU0yDu4/w9/VQDBxDEK2tJScMcNi/ogEQo/WF7OBOdJzt
CRaa3eZL1F1Kn8uJ/NX1EQGNWxBt5ISO6FuILa4Z7WQJH7qGKRhMZxY4InjSHjVvr/o7s+wewatC
L/CKj8Eymm1i0ajMomM9Ao4O3cpYqVBcCSPUEt9bYepIscN3LUNWZJKaYLLXcZJBNMV+oJXur74o
6NxET2VPzz2sgDaTqMJDDRmMFSvvocPWlI55joxT+toJt+LgME2H4mE73dbT8NyIyT2wYzMkkeR2
6j87prdXTvUf45R3W6T/OagvHPWsOpwwJW2DorxkChWulXU47EQPkLCpHrCoQ9MfByLg2LQXUdTS
iwoLjlw6yTRKGWcl3EuL34BJMd36sswPoAT7hZ9b7dJvW04TKGwcp8Wc4FSswzfgfDBgypwhcpXs
Pee+s/XnKMRAHdAFWDh0f0nk81Fum8Ou6tpu1efo9oPpzumS3ThW+IC9YINqU6ziCKgM84SrnYdP
0Ktwd/2cJpReBIqgMBz0Zz//LBPnRXXDsEPrUq/MxDE39bxhCT85QUXsNfesWfFTkfD6PNB6i2CA
MGjBlEls58vTXTgKzaZsBVHHJWobpWDq49cJe3fr+pDUbTek3zwXVKCw6Bpks5/1yk/6SBznXerp
lWH+vdW3P6s9aBUq6fjajCV6xX6H9o7kGE+9U6SxnHvlXsXjq8mC6kztahpDXg5oOi0efzQjmVDa
tIZA6OI94S63DKYTugA4UWo/ioqfaNWVsS3VsZCEpPWD+ixq59zNGCaFFyazKsi6/tvYkWaXNv1h
MFCkVOlbWTqrcZwREKO163r92evS67wEigkPaS4fBqaTdqRh6f2WrRevqVEccFHfWT2i1ZrSp5/E
u4iPrrIeNdd50esCqZ1D04cqTB/fgoQQS1BgtzZFVhzjSKAjPcFgtnX0R41zNkIOQVbzFTfWucFq
D7doQhtQRc2dnjP8zrLu5Fvd2WpxMaTqs8HHVlf6JUOHqqV5x27iborI2tplDPDd8B/wv2ynNnya
0wq01gDBs09hzPThiWt+p9Jix1NxKuv6tZ9ZM5F2GjKf8ab5SXTbMGvSMsW0kipULgsC50DBrbQw
57hqQxMZx/pmOOLL6CnYW/nsTT9Id9p7TQYqX1vHTQ8BtoFoQCjO0mZOs+BQdCcee9VJnl3uGKQv
+DyQg+ddsa0L+1Mq93EKuQFjB0xejT+gdq9RUB6Yv/+0jMknfA4OgOiaezfQmFzMXMVs0n9GJvMd
h2kIy4lB5quWxvsRaUJIPJkWxfm+ipyKIsjG9ekYPho3K73UkRi2OX2pteznwERDlocB6dPvH/z5
n8HYPTDHuGHgn5v9WbMaBFWj1mLoKx20Pk0GGfe7QBrmQgoZEGv196cKz9nAXHsTzxHFwdCt/KgB
vAgbhnmSGxYHc/4QepjNOwPnk28gLSzLY8+QiOcaW4Kp87IyreX4gGD18P0hkchRGt4rxnqUhnHo
UbTUAORGxzvglET1ZKKZAsS55JPy8P1Bk+jE4trtEBqpa1qIS4+jhEeJyN44f61qcgdnK0VZGlvQ
1QdXWp/FNMhdo1XwAStlrqqOFjjMZRL/iLBqJGCZRtw385zL94LHVjc5baccBYPy1dHQDFLcAUFW
xueEUZYq89VIm5trUBWQNiEemMwQqRXTWvPGNlgHnWsAgyOmLW7xFEkcW68iYTmtfcS9cPSlvYFJ
8IIVnt4iq5E9JNea1hU9yOAQNRO1jNU/FCC4KGbBwRYnp59sROTMAh3jSbZhfq85WKMz9vYIL74r
Jnrc5vM00R2MBpJVbTvcW4n7AwG6kARDeRmhvBkLmI9IZ4NaBjEuvA2qu8l0KxKuNL4H8rkm073l
Gqdhol1tcmZmqT0OvXNWtfvozS6sGvjF2EdUD057jDzxVfuSsICfOspi8Pz7wOyw5y8DLHuZC6c5
VwTTNebZ6sdP3dCfaej+VFRHdtsjTSnNLYblrRC7KiRcXFTtbSIliaIw2g0yGOkwAR2Girs0udfx
nQF7o8kZDJW7EUPzOnK44q1mJWQTWpsJZshqCPdYwdx1JXGF8Le0+HLSxidlNMie3IB5YVoPjP+q
LVxl5lMDN6UnaM2xspJny18zGtqpyK0LVH9EIi1m2Ewmv2o9e7FzTlxsKXC+3ZpcXxrHA5kvw0Ap
brV9fAbX9GiND8rmHdGoBloHOLFek8quPZtTWWPAMKEYaoSl5xT0diYGjvz9p5UgNhrMCP00udaF
o5xV1+V7EQXhAYsDAY0JpaDodqpVNHL6HikyBCnoxcyzV+1Q3fqG+K8wfaqGYVvqxjPEVmztTAXD
c68yZrn8AjP2P9qR4yAwqxYgI7JUPUxXHYYYtnYEY322Vv70ZtN2QtKOeEhHl5MXDvNAbGv0oZZG
iSqmqbpFESYGaoXulicmJSbTm8mvrEtMeqTXU60roP4jbiW0PXP8HhNa1GfaWlSM3454wmdRBdoZ
ndZXKfBhlCFg6lzzT0VkXlT9Uw/bh8nQkLQnzXtbcX4QJU96p7lr3VAPvmk8qYhfRxcvtks8xo15
cpV9a3CTbJsM02DT/GQG/WghpVpJyUvyK5ItI+NjNH1aE9bFmyh+EF77TswAxmTgZkJgLt9LWkcL
XOFvQ8q5zEvugfZurSlbxYr/sWgBsvQqeZ5AI2LZlwwvuRMVlVowIvA1db+/dKMJzRorTjKUdOfy
fJvpHIyw3R8mIbKVXRCX1/ba3qjNjee54+MoEn3jCO+cj/0NZ/hDlIISLKufjdBj3NgUBFPHa25h
LoI3wm7RvgLPQMzgyq+2C2gjCuaYuuQdY7pVb/UsvmSG3x9Enz96YfAy9Dap36q7o21Q7RSYtVqV
uD+FAcxgIOiF9szFDK5VE1OnyZLtssjeUFa/jQ5TGEPxEooSDGA7F+tzK4uoH33lSAqQaCJFe84c
kTUXemoLMinSEGRczPUxdMLrTcrcimEeigixzVNyOqQaepTx4hI61cqacLeguDKP5uiITRcSSyAC
Nmm73IGhoANbNEAklOq4zE621mLGwWZLVwMZgpa/w0J77SaO6pXe4581kjMLLwEFYUrF2nvGAah6
NnBoDChAjBJTVGRwOjWV+cMR9R6UJ/LjjmG3o0kQhuB5V5FGThINtqtIn/uudunXcVSNEYSrZrgH
TUzmgAzBCYWM3PrS/spHWBZItL6aqiUPuS+X32Fi/9lxaufwk95//qv5b/NP/syLsaKz2/x9TNv/
+P8odM2Ak2X9e7lrt3e8ruL8XpEw8efstT++8ff4NWHJ31xbsw3bBLdlQ7YmZe33/DVhGb/pivkF
QjrMLSbTur8FsDm/6VLphisNvFqa7qq/BbA5v2lKGobL2cgxDE1z/iMBbPycP6UDKkW9Yjsma5dy
dMu1tPnrn+8PqKvr//5f9P+qawprTWkjkUJvnjC7HjhyGu31Txfmj9i3P8e8GcTP/dtf47ArGJjL
IfHPX//TrwkLo656nVahDuyyz5DBT/e+12xmXaiG0aoAAdKx1zR5tnU4yM9uYXp8E+x3nKk8rtsK
PzkdqYDOB6LVvPucopNlAEJveqzdjDRxPSii4lPMXSAiaUMHnJCZjK19vdpJQ1Dx2MueZ0WW2s7p
Zv2v9fujwv38j9Ps/sHFdEgJg/+jTM225BzF+Ke/UuBBG8ZRQgbEHNEbZ9uART18/fvXEqbgv72Y
jq405YJglrQz//Ke+boXSI2AgZUu530UN4o5ad22qDTg1VAXmahViSqpCfXnclAfJXlAFD0kxgGV
qbyHdnxwPP/JSW0MuovB+mrzX5HzxP65MjqmeOQPB53kqr+UzKYLSt8g3DD93qBtWhMNsSwqDwDJ
x1Q+dnQcPCYtofkx9feNZW5aUoUHrm5Pd6ph9U2ZPuOaW/nk2BKyu9RiSXOA8W8sti1s3NqTF03r
gSeiHCw+u46GGsNei06kW5xl2pK4ZTPx7VfEXmhEpuuDy5SSXvM4zOCBRc4c0qv0LSeWeAJfTSNd
I1xGEmUc/sJosqCQRn7hLoy03dUE0Yj0vgR2CNho2ckaWnaDMC1Bl+KC9EH/oH3hmMEDY9PtSQ7Q
+FbYvxa4UiFbgoaSKy29hwK6mPecIF3F6HqB2iGE4atBuerap6lGIi2ybe1+1VW8Q5GMTMnYRL5P
NxNtc35O8CSW6LOn7mxOXxbGgpARdRI190ZQHBW8Rf2ehNa1UXtrt/P2jIyx+GqrwqYjzHvTBToj
Srk12vnUwdVGgT9E9n1hNlvHEhzskk3m0q6VxF6gHAY+74mPCZth509LG6FRx0CNGlNQ9+oAVnPI
aYgvnY+cIjxHZswwC7Aty0GyQ/qxT03sQkN5DsLXCT2fXb3ZvME6yvOM9OMp55yNz74Wh5IHXLrk
RSAmtZyF4/jHKcxOxvhgDDAZoUpFE0hT0T9ArcHYLxfz8TbCLkh7Y5G2nyE3yhzqYWlvKZVurHN3
OS9xe09nncbhKw2GVc+fOKEh0TF6KH5LOxmHwWJerz0peFPlJC94ml+zHB9Fbm3qcqSfpV8hjawG
g6QCDON2Nq3dEC9wjmw8Eusorfch5+lsy+XYcwhpQvfc1Tqi5olxn++gtg/full97Aw6Y3t9OLae
UP8iNvUfLiGO6SqDXEHL1My/X0LQihWF3o+M5AWjtfBXweKY282/WKj0f7iE2GBs2GWka9l/yaGN
fKlDGmKl0mp/LcMbvQC8fA7HZYe6ukYzM0Ct4BDZNLOP54gChZBId2G6jxH4IGv4Fy/oH+wPqPD+
9nr+ElLbIRUeZMb+gDKOkx+u4l+pe2yQMIrU3Ra0+v3293X0P7uu+WcVy98VOf+0+Pm7WoiQ2j9e
3YoM17/7x/o7ufW+/arGhy80aL/XTew68//5//rFP/JfH8eCVNhPEmGJoXr48sP878oT3eTi/vM0
2VP48b/+ZxW+/7mi+f6WP+oZ+zfDUrrmgvyiLrE13sk/yhld/437VvFflYKlYZmExmZ51QRz1KxS
Ohpr9jIT0A4lx/8tZ8zfvmsfbnZbutyN7n+onJGm/MutZFua7SoE67pmGbamrL/sjkmWsi1205IR
gHxACA+lHjPckYi0fhFx0F1ZvFIa5swCes359JRFGGKfASWUPNYVQuhlZ2Hzybu3NmS6YEpgiROz
YijN+Tql4zB06J9be0DrGFUdgQCwVFIM1Kryv6j/3klZ6ADf2Tcrmg7IaxCqhDLZ9tb4g4BbbVtE
9taPy7Vzt5gkot8mbN8i40T8+xzBhJnI1cI7oiYGYtlUhf2pe/PVpaEWJNe8ZPw2+i8h+S+Rnb60
oQ9RrcRyoi9D+sqHuiFHtkNCtpDgpDaTx3ho5ITW2efJZwasm2+txbHDaIInV7Y7b3Lv81Z8DW75
YQPhS7XyChaKSWbOhggwq+WPp6vLoxip4QJY7KRHgtVAhPs8HYNDKMdnTo5I8x2km4YVvHh5AaxE
J0GCSCbIdXvsD7g5WXqTJ5npT8juqi0VDmOtgqaXLm95UREUFxBO1lRvSrN1DlTyvYNVY7AdDdID
oJjzw3X2BjAk7Ap28DqSvYsBZmbastn0CPFzQLQ+MIFCK4mwgKAaJOlPo84JugyZsXVNeWzibJty
2F0mFryLIra1VW2MWAvKo16mO1vLEBe0b8JeW43fL3233OqkBi/ttr7W/j3hltc2R1A+w4SrlIA0
325X45vPMAMRi146+sIBz1TE0U6y768zSQzkMCR4INz3zHe8HcC/o0GoqWFzY5FdQrFWEYeh+2ji
if8+6Ujel0im5w5YtSoHbOVZZdy12zovHrOYEmr+UZFuvMZudEiSExyKaFnJOQIoJlzHxdKcZtw8
WTdsCZF7NJ2UBrfF/RLmOEcmgh1ADkQDrmHfRw2qKEk0d1YP6OJtaGbvpHFf1qgkXc8S+96h6sjY
JfD9DE0yrhAvFvQBNlaWfzGdUbq5TwtkAwFSb9Ia0VYxou0nYycj/17IcjbjR2ztLhVHyEjfiE/R
xPAGrFG87rLsK3BJdEPkCgB1RJiL5dMfWgYy4s7tyVgiQznZpFipdRHvRYqBrHGerFK8VbbuLhIn
oJM69o9nlDO0ySCeuQlo/0o/ygb/lTfZ7zR4rgGy47xNvkSYASLSUziZM4Y+jH8OQM7WjWP+QvB5
KhP/uefmskYyUkUwm/dHyMB94WBNjtO3jq4xUvEFroY9Ag977eE9phvdb8qsu33zYnqUMSBT4Oj1
sbNC4CwxUg9rRdAjrUKENAwzJ+KMymhdd8W6tmcHgf8znbKBStmDS4il387qYxVXV8RqOwgzEt9T
TXxbFu9tjcACGllUuGJBUzFkzSjJCSaa0x1z/QARnnolueORJIQuUc9xY2AeqBX42f6gpThHRfUE
IPeAOXBXFhFvIRktyzHpbhEslDXEAygv+Htjnx9Qmja0xkCt5LZADM8846lpA4MiKH4itOQWxMad
ozufbSK0ZW8BAicYd/5iV6egI1BZOB0hQL3/Euj1axD61zyaY2Q8f41LjOa4FP3KSrubqgE+VHr1
5BvpFQsvvgTdWFgIbVG8OKcuTlYdgs2tphufY1ltq6ggkYpuKdA4OD5k+A7a4Gwnr/jhmnW+8Rhr
N00FFNZs1i1zzWXiIFwbqTJnVfGmNVccr71lGz8T4HGs+lqj6nVeptGoaN50b7bnIM4fW7EqDfdq
uzayHmFuyxE+BfOI89RNmwwdx6bq6SuRN3xU9T4DtX2K+vSHWeg0rvz+oW0RuwrpvGI1Otf5wKje
RkVb30wfmhixte7SFeHN05wTc9QTbBROw0SnSq+F/A5LI2zk11CZu9SqTiS4Ef7UbNlHfzhJdE/m
hr6QpxAO0ipNJwl4P+Z81pmPMnV3fmAgZvDGWzNqZAgxbRyy5ogkdsas4mLgPKTMW81sHrCcsSmH
8V0DbrBr1PQZhPgQp/5aOdWbQMWbesar7Sk0xSxtauSpxuFUrS3vV+WpQ9HaaKxQidmjteHggt+4
qIiHENq7p8prRLQdogHyf9oBAWmQ03bz8+5iZhltTafYWiX2gqEO7vLysUruRdkfre5aWhY2u9R7
H1EIwTVgG+tpOXKI4P9FKx7mHjNNlFwZyd1hYBMzZu+0lhklN8kdg4rzmJFxUHWH3jQ+A4Fis6MD
j8sO1l8kFxFa1w3En7vOz7nlk/aNmljCTM7vJYzXyO5u3STPoUDg0dT2HqCmZBfz3a0ACTOQarVC
LoyZhFhvToMkntt4jgziVKys3ceVWMSA2znAI+nSsrdUz770cuQc3DuP2B7B+swXtMqNu0pFbzbZ
dmuhcb/ZA2QVSvLRyS/MLxlH0WBdmJ3BGJFsGKDmRw0eaICSK7AdFhuB1i0VtyQpULTE4YVAXofs
j2FlEtBOvOO2kvJMmfHce9F5smike06HIQVtIzlmK6n7V111t6nzyHftga8zlQOSWzz2WwQANWJ7
/CwLcG9LKXjohIJwlBLe0tSAuUR5dHz9K5ymr7oeiSxahR23bWQBHKXXcpvamD1L5wrj+IHqROqg
qWF5tw2ETUWqLUK0z7oWX918vHOdZpf6UCORG4Dm8H9h3WJOI5BZ2OH00OaoJXEZWbj0Vr4mxMLI
UIvBL1kZ5BAStbDryWDL0upWKdZ4PTuYfbGzcD6voIss6ig6IIh7rrP+Ga8ygSMtGRo5unz4Mm0L
Ks+aAxrne66dGJXMx3UsdGuHSYotuK1jMDcy9oG0Rul+UlCIMoEDtZVsuibhoiay1d7JnhibmQs3
n8+ynXPPCnHFdA2cAlXftissk3d9qomxwBbOglHXfJszaFRuRKaSa1dzRk3wkeEgYhGhRiQ9F06y
E25sJZ8dkicIvCA8AkxmaEHsQTH+avqI2JmhHHXEkkvLxorpjwAtc8KVsEJjWK6BpeUfoN84QGcx
ibxcRPBibIUoWjnlv2YWng5Lp0xkzhb6+mMj4hfmRnc2z3vljggye5MEH7l0reFZ6yghZNjwh1IH
yMkjkkQbZpDRpxVxhAQUuzYs72XeN9oE67Q/3AJzeJ7fobJqKGQ7bSdMsttBUHJYxy9UuOirNOKZ
MLPg8RjYQ1nG3SpFFa4QxYzta9lbLXZ7czZocUpHmZlmyU22xMgwH74mvb0bvHhHdCmQIAaWYuIJ
nd+SvB0OiNRHnXrQRwkCeJ7HJbfCFxnVPxMXOmBBj6xjNfToi14IrgU50MuvPotOJD4d8+ZDFuqL
kHi6PZOVEoFzrDOLCQ34XxOQuDOmeANGEqttLXiyGuNH17b+xvRnyJvahlr0w8OnxTEJ8MDelH71
5OaAXqIVcrVm31eR2iIKXjVVCsUAcAbeh0OE4T3x/IcggvWSeNWwtMheqaGZ2JMZ4SAVD/Sfyewd
1YE7gPvFLQbEnyegIAcgbYp2LsEVrl1riLUJr6qlceLYsTQ61R+7ovwgXO9t6MJ2F9DAo0Q7OpVf
bdENvXDiITOnsFfIJWeTOKwaNhJV+rTfBDJSzPDnwjujLj+FFOOiRp1Pw6LVRx4pg45yHB30gmrB
j0jV8aYET1AUkGzI1FXxysqJxC0UUctYdz99myClsLkrJIm/c31VD4M6THj7o2xO1a51RIY2jZvG
XUZRPVsPET127o9CsIs0sVsgVMNPmnOcu+VKQVZhoYT1ftVN/STaAwNEsG8WkQZGlv4s5SFTcof/
f61L+WXL9mjVpFSIO9DRe3gOqzLDazKHMPRtODeiYLLp0UPYPtmh+1RGaHyAi2/aTCIuKqgUA8T7
NcVBMhl0tIfwRVVEn9nPPF24y6Xx2o36y5QRqJxwaLFq+pWfqDvPNXuSUVYHy1M4EQibgnJOICKG
GU/MDLudntazDqZ87fHDpM1djg6dFm36gZagX7YKebdjPxtoXjaRySKSTBQknMKe5l9UEa0t0vop
iGHW5eZjoIqnxos/vtfgzkQMPcqnFvOBggnFYZNZvMGvrmSH6StjpyjQd1aVh8d9urNG+zT9yIf0
OrElR21/l6Tuuebx9UqPIpTU3XWS5w/lmL5O9kygFNNe88+tQ5WXUEKkpb4my6ApiuAg52DqFPME
R59s1QehufIThKxBFhEqlY0nkLKIMlm+AB9s4/u4bUkCpZ8JuRtvx+SuVJH/qgR5JLPvsvIQJE5N
RTESsrePd77pftZl8eT41c3R83EdDb+YtiB205FZRXh/7P/N3HntNq61W/aJ+IOLYZG8tXKyZMmp
fEPYZRdzJhfD059B1Qb+7hMaaKAvGtibEGVVlSyRK3zfnGOmEd13y7hN9NEB3361Y/BdYTikGOD+
ZIF+Qja/zfoCY9sw4kKviGhEkugmucTTGD64mmJvNRucSgzW2JgIyejehRFfdZNpKGGVFjBIxcMt
iDAmBx19wDCe3I0dzbmCvDO4ZPpJZ12zoCL7kdsze8oJtBNlQG5i1rkFSeEqDg8tSGwAxzkdxSz7
xi7B5R7kyMEHmS7JN/4wD1ZLBAbsoE+3zL5sxCuJjZ04wS5ssTfTB5qnZWAtiF3A6IVuHFr2DZ0t
wqLAuOh2d2txIIBQ4LexO+YxazaMiC/Nti/4v3N4CVyh7OiMBysKtoF81kO+oM7sP6yGiyTLtA3Y
Majl0GOAB9ICqf1dXJKiwmi5ofvsn4gBefQli3a74QMQEx+FOVivvU3lvOzn+r0OG9nkO4Y0BdKQ
dGi01fkZTco2r4ZqbyVykwKOeEBwrtYOVv/WHT7ZbED3atUpsL1Va/yue7lWyNygLwaPfVRcDLeP
z43D9NFWxJmQFx7w6j5G/zGkZAgNemWhKXTjk6GQEEMfCa1MZ4QPv6skeEYsN87xByZaJWClXW8/
dZY85WGM1y8bMLyPdBhw7X57imAOs3Ef6lFCgWg7FttWF7v7sfKJiAYeAg/7bPrzW3WrUw2XgEAU
1saYEfpe4rVaaOV35tlqoY3li56gzTPJ4hisz8Cfkr1BHlaQGczTYD9UNKWXKAkQ3KTGK24asBoI
XouhRgRieutAwepEaxbuwrn9wAipOocIq7irV2m6B7fw4WpB8+FaKP4d2KtFnp1IbkTfJdqvegp2
g5zDCgBZTTQLOg9Rw4xZopVe7ANZ/BHerSuxJEr/1Qy0ARWhc3aUf2Xd4yS2to5sHz6QP5mXISqf
elW/wjfSaHyX5yYO2C9DV3YyAgSTOUVFJ5ui6Fnt8MmcDYM1EfmPLyICEowPGVYD+coCe2w6EiTp
FyFLxz5XiwT39NIYO76u1DoAbz/2RnAd8/oPogkb5sLRkiggJjpizjQQj80+qXCrXeGauBWCz4aq
NsFhL0kVvdRmvfRqDPXZPJ8V2dXqZ74cSJu00W+9QlaesB2jOVQ3EH58yb3k9dVnUAp/PfjGVU8E
6FLNjo/1BDG2FU96VeoAkDrWO75bbKGpjylcgnxs7SXiYrTVTTknU7FgjALnN1rHcGlNDOpuY3/3
Yku4Tr9hdaHn3g0f+bFoi0sOXyyYY2Ann4+rHvJ1FhMjLvCHwWAYN5V7ke5wmBDbN+DoVqOqfju4
yZbsgX3qMRVSN6N5DiPaqbYx7QlSoELTdN2+I4hJa/Nmk0M2mBokYPPO1vQykA+fPl3AnZ/EsIuQ
ZTPpTt2rHO12S3jqQyY8/9RXuCkVlbPQBG0mLEiYmGBjHHFoVD0DXZ7xOvXM+HUVrwdSb5BnTAUa
QxdhnAtND9Yyw/x1wpQOo9k+oSV5V2yUy9H+yfsGmSx0xdbEl+kav43RvKRe+azlcxaMXb+mytjT
f462U/pmCHiuc9Ospkwzf5W6jdeF4DrsTB3zotfu23bCUOyXVHlTUgHVGrpKAou0yNc5kcfbTptj
BlO1LtyiX1FUczAoYHkYTUo0SQGfb6a9N1SZV5Mszg4UsiFWlxLvEVCmGKOdnBh6QgbJaa7fTPpr
QJTwQ43YLUxgNDWIPZoBJDTulAVKW9Y/or+YoW/uPBVtrLz7qvv8Le1IJCKv0aHG64g3pJ/gsUl+
jdJhnbpiUaAkeBnR3tBbxIw68G+vEkrAdSCO6OUvqvAOaYap3MhkTNfzMtilvw/NYjtIkstqi1JR
LOp9KDU4GWH+VATgBqAILCpZIyMLH5tJpES4jmxTermtW3kQ1MWWESuAsPQArJbTEZkrfhnEcDs9
yzZhVvpbG8Um9zhIPewAD2Ouof1M4ldln8BnXLx0ePdEB6nHCMjsVuO6k3SD/QDimgQ5R6V10amG
e10UB7BbX2Vu0gMM8B5RifEXgNraVSQ+HK29GU3zq2/w7TpWiMI+BUnQ3dn0CkROBnGNprFpbSan
Os3/C41djlsV/Vai2RxTUgTisbvoHlFKfXtuC/fRtKbXiuCCVRUHWy023qBurzPFhZCM3LkZ8lxf
4xdir4J8MfzuQudZjIc8Rp+aZU650X12uURhNzqcKyfyf3G3vUgfs1NC2btfm7HvLJO5itK6JWsR
Qd5TKChlT9hup2uMfm3D16Ckuer1ecyyLqJqyMgqqJ4W/rBG9LANiGO2HDADrjUc4hTGqIcp3edG
KStAnfmU0ohtNJjHrCxOtUE5T2gzy5jUimUy0NmusoGIiqemNBaNT3fCFsfCj43fKMHGaHgKM+fQ
p35GRxxzFQGdi3DyflmToqQffZhxhXMxJ963Ll65ezSIpwSPUqlw6majgvpJm8PRZVO8tTI52g3D
vK9YxYdczE3qkAtUCbwS6c4rUQXEGUwlq+puCQYzBHuFuY3xMgL9KwlimFXOnkZQSinXQTvb3QgA
7TLKQcRlf+kxuHVqbS7W0vVUZe9dg6YAa8eb7LPXWI3NJrG/NB1KqF8Z3gq1Zopte045OutMQg9T
E72S5vWTWcLa6gbW2QEBIfEtJ3+k/uJ5NT7iFluegT6cmlO38Bu++6CC0tc2+snVDeBmZkm9xulO
rtnabGHkIkwVa2CWQy3GZQx3SK7FyOYhN6wvDZliaHVn9C8vgY+Su3Pta2vaXO6GYNagzwV1nNnU
IiMS23dy6CfmPr1GIlqSJOXNIKBahtFBuGIT/RRNhd5Pp3vRkL3VJYBQJU0w59vxLJ/9WrPWp+ld
kbrRoZPJEd+G3QcupYdINTsrEr+/VRG/2GV/aStxYeiIHpJUv+rA11SX4/oybBgDWvqhV+6p6ggl
KNqBwESW4qaWnTxP/ulVRey9WomSzr0kiGWRSNQV8fs0mOYiCUfCJURDqkExmeuycPfGqBXLLmnf
jbE6aYoScjUNAO7KCdeOH55IEHsrWBPv+5oX6klKWhHhsiwisVewodWCbGfH3XeLdNPvfsyO4Yh8
Ux/pTfaa5/64kxUtfKmhY3HTJwpfHxkDO3E8MwSUamPXEftUzcZDwn82fcvPNGfG4KRnQdQdNTlG
7N7ZmbYOJkuxMMh04mlKNI99N3zHPS1zXULhScmCMJjc0OSAVib8/ezYFaqEKnq00/hbq8eZaj5i
jCRotSXSudS6HZrwjqYHW5a5AkIRZ9y1vF8ADulBkqyL+KY5aE5MoJaUD+FkX8yG/wBHlm1/Ij37
PA4FEqBQngpRbuPBrVb9gEVMQa1ypPk77lmozMTzKeHmqhzuPmIbWRmRYELJdhdRLdxQmP+TMPdQ
Ydb6Y9vmFJb8Tq3itjd2qWh/uTElx8l2wwM+YQgZLPzt/OaDqVjNapthtnnUtYCVy7XQaNhwKENh
tvmuRPQR2inBfCU4UVkYG9Ee2UgDhmX8p+xf/AL7f+NjY8QPVLG2CToTXvfpZXa5gjfF5GHEb7li
Ssa5RNBHjlEMhmUn1SsZlv5GZUa2iQgy14Otpfs6tYjiTzidcFy6Rz1zNS6xcpVSJVz7eHUpXHNR
usyGjRNWRxXX8tXtiWZobaK4ZQKhoTapyYNWrGAD6+WcDhZO3/ngr6Vt4u7t8mwZWrmzkxLwYJoh
MEpmB2iYT1V6HrVZg4agFGCEPmyskpoM2kxWOv44oWRq33GAUkADW5SRVe5w9QRDru8svaWcWQDn
JbOUllOcGgi4gYqW7VcmUVO7A7WBBii/TRtHhCup46XSSalEUlP8Uo29T7OuehkrAnnzcs0FsAl7
bXgUFvvsth1f9dpl8aPhT2txLHbjjYzan6ipA8Ay28BioUufAhZWx8QuqCtHmYrW8XzL1+WCtj9M
n5lIPXJfa66FgQWwEhS54sEPPse2lhsZOMZyLJARxoOR4LCgNFla+k7l3fPQAPasNVz1Y3Tr8W46
Lu6Jrtg2cbHP5rppYfgRLHyTvVOU/tGlla9KR73XMb3bsko/YtzNGYl7KTL5XUw56sjq1FbzPByM
j4wZWILwAVUm9xI397vCsJyy/tOF+EpD8sgDE/q1WYoNcSn0kVA9einYzLHe5UnXE/sr3lXhkMwc
MpLhSsWGs/W1QF+zbATnyvCeLip4E0e/1rYafm4zi9MVyoJVIdFgxx4tTAwNmyjsy4Wo2xfMnLCG
i20NxsHOWFp67LCoJEU+9rATSHXu/LIkW2G8VX7/mWRcdw08yrYh2mS+buLExhDVYmUx2HkYsfNd
o47MLPeHO4SwiwxmH5z9E3F4t4G0Suxb2CmTIHpBukHxEoxceM2LishcF1ECNvNNUvM9x4wpAbJJ
NfTbycFM1rOAH83nLqo+lPkBK/emkeaHvOxlZB20SCyGMHTrLmahh8yYuZxe87tJuM2HCJW0pePD
hVWnqDSsoNXKHzNnWq7nSp8ImkPlsMXBpxYNKL1NnBhuMzwSVdPNMg34JHm6JCLlyMJ7NaZ188h1
Njrte4IPf2V2WFDTrqIcWuqvk55DFeMS1Fw63P0f3Ig3b2r69WQ7e+xjhWOCKhTbTtnt3hzwURJa
lPGJbzpMkA9s96wKRWLqH3QMLptoCL7lVNNQChKaiONJMxnVygzhJgBpMCPqylVzICvQ3PohTwc4
G6lQfYf053gjOYYkCxNzVl9UTWITScMI5fqkIy8rP3iRQW0zr9apqY4mfrxnvFnwQGjpj+60rwN5
zDAvwghrmPW4k188VACTQ4VbN7P6h7YgOjBi61S314xaP0NRe7JITz4mhlau8DLoy7GXxbpLEE1V
RlRuvBgzYqkPbDAIxe1KPXtppoH+twxvdRDmL7ABqcLqfOIhU62w++SZzWbyPPrqc+KOPRptkjzH
BTkTlaeVawM8x3Mkq8/RE1QUEvUN8ay+3Q8FHu7Gbafj/QxoXr1tYfqg4KSLhunkhQFWLawUj4ow
a/kkEj64jn+/LOxui4WGMoFtqktvkgeSppOxNHzX2BcGAo2mxVqcTDH0DKPCTOQhfwEnDvrC1vx9
FlaYnHH0ZaOXHuOx/dX3ebsHeCIXMe3qrZEyzxZG6+z4MMQChUB1CxoUHTOPg37SKvDSflN76GRj
W1TLAHTEQx7m4wZ8AXIL+nmnqPa3td5wNj/Vzo+EtHdFYMhj55j/PF+W+Ej0FgMCzult0mnhFZNf
eDV9dzvVSfZ4P2PNA7cnorPjo4ZYI/r+pkElTnpv3yJDePQ2mP7BHXibICNzS8q+eWUAclcpIWhr
orZYRok3MKy0J2xvOHci+ERAYy7NSu9elTSOBdfzfJcbojrobbhXQJ7IutXpuMvpQwSwYYMsaw7G
hA6ysgJzY7rhzSMN5YNQXWvRdj4wjRZ/t+uy7KFIXqwdIEH0Bx/Tkc9U1Ykk4ieqD2nIziml/E/7
CjtTk7k1ip8g3cEd0ze2b35mgUabmgQqLkQIyIKAZCn16dDSTN/4ll6vG7SFeA6bXYHMeAN11Njg
RxN4PEFelST3rvEBr0IjsP9A3js0DRmPc4HqzFrKAY7g9xRYyyOx1gPoJE0/jxLnW2xSZylN/bWa
+DwNIs2XjkQTigRfv7kYNAa7/migL3r+8A0Ry7qMjVdfHNd/ztwO2WNpvoVu/wLHvaZXkhLkrMPb
aM6qHufIIxK/bfMtNlztOfXVU6f1GQb7d1w9Nh1Arz7l9Db3qKoWKLkcNgDBg1nP21J/1PhW1G8x
dC1/7OCmHj53j4VimqxaD3s75RT3TKXE2cB+IhLTpGMTlM54JA9wWnimSfVBgCVyCDOhSJGgycHJ
T+5WCFlRas6Wzx3IUkqHkZzz9diQckylnL0eCEmwNo0HE5meWjX3fRnerRvNfd4YoMVAQw4Ru5Gx
FV49r6jjb7ZmLUIw1thBeQsYvoExeBuKw0sl6eGPlU57jDAeEgJ05De9jRxYhgfUBOJIXgLxNi0c
JVRd68HQjMfAr71LY2bZKkE9Dzkq8C5aVPk7orYRIg1JskwcYjSU06hnxV5wa5EmaCi5sUE/FENE
dHJMWEJvtBqCfzRYGQl10vwcurj500XlXF0gUgU29Mx9DR+7jtCzuPazNRlEKGagJBzC0NtZ5mdu
BFASdBBYsmN4jYhL2c2K+AHr2B7N3XCxO9Htstoa6A/2N74k70JJJCB8aCISuSXXsRDPnhZrN0ma
I79jWTjBJ0Er8GbodAFPNTDL54IL0yVmYmyTTdJSM1UtqXwm05QKuXcsNyIQgfrzuSuScBPrGpsW
2T65uOGPqprekS0ASe107yFwAgPjZ828lI7WXvgFhUxRvf19I+RZLkNVQNYI5jyI2dJf+gFaOfBS
A/SPdRdGH3VD8xC5/wAtOE6SdUf55LHtKiou4xd9DO3ArYY2JqELP38GIaDelYeWC2F2wjzalU/E
MS0jZJ7nwXF3AfKwB79x6p0yCoYWx0u3lmBnbGP4V7l2LQGcMKgwRTkJ8WMrYgTpwLPs24/uL4DK
2jOBLZmNGsHy9JzirUEhJVNf5cgahpxOem7JryRmn046hX9w8RuwrB4uSRM3y/tbbGHF/RVg/7+W
Bf+Pit//TRf8P4mH/7+UBaPJ/T/KgkcE1j93nfLuG2/QLO/9qwk27H9horUxvniuJcFpIlr/qwn2
/mW6jm6wwBa6y+La4if/SIJNzE+SnE1dSMO0TVvgtWoKJlL+au9fCHh107PY+7iwPO3/G4eTKe+i
+QKiRpHP79ThvQkW854Hvp3G/X8xOblWQgyCRHOUsFKkfheIaQwRppSIX4xieJDJT1K07V7zRLuH
+HwySsc798GuqWy1dcm5QQhqZ7doPihX7cDy9rRkqNrJzkveYlIBRzIC4BgWt1EGwxPtvcfM7MEu
1IO5ToPU3uOupxNon8dkpK4QSYXdxe6Pve1+6WZv3rwiOVqNqtdMqD8GL3qWc0KEqyevg61y/Ijs
Ft99lbB6NdLHUIcD7mbkVgytvsAnL55tVYsTjYZfRe3rz7EBGyfz/WCjTH9FFIHYjrM/RcC3vmix
oCmS50cjYaONP4DYd/+hKEOqxyFhv4fGEluJXnsvR5CMJem4i9Kz2qXdE7LcdZN6mgCs7ihJY6eo
pb0w2NmvNY8pUW8rAIQ21aloGnSKTrC2QSkzFqJ8oxdqFO8TXZwH22RVApj67ORG9hgrgGpSiY5Z
JGE+84MGR7WE2p4pCXeK2PtKC15zT7Fv9vDAUsigd9H0HZ4BF/dYLeWFbaSxsGt3m9bKftTcrIF3
VetfbaaviCH8GOOsercwcyKYSJdj6aQHCAnJbmjzz6T3v/tEBxVvIFRtG2NF+c//XYBlIy1HpAtz
1MTeLOLqnAL/DGyrekpq/Qhm3V3njg9KbrBBRyaU/zwMJX0GpNcnVIior/IKwxvUlDtv19IAt1NH
aGAlnGErEuYjmGZb19J+CHdTzz20VzfVvGtrFWcQRt1KI0P0ARtQ9dSz0IJoPmgoIOofOCrjPkzt
aG1l7JE0rdNIiw3NlTXCh4xtTT6IPkeOKNWnDHZVEXy4vT0dwT9TE2+NbBu7Xbsbo+QNZ1W50kMx
rgrYpddG1+PHuncf83NrG+Oby7IYIPN5sO1bJ7gLsiYjj9wh8KzDez+wPV22VoBPudbwzSamDTqU
3Y1VjBFCNP/i9rW1j3uzWwE5oh3SN6xU/BJAMZrNMO2MpdUBoS+t0t0CzHke2rDfhaW+7cEezKBH
sRWYwdaWZsx7uzF/0wyS2d3M+QggAoIg0Ng8Xib+LwT4wYLMA2KE+upXY4CNgnbQXeLQERc/K3/I
IiSIJXfIR7NDfd0H3q0YPimMtLiczeLUaI9KHyxAOIGxrCGDmIZ7bSOr2RaCMqqHRA/d2rWrkvDq
NuGHAri67zsEjY4c1SN54DEXinjsAgvqRhNdWaYD9HV953FwGnQfpaq2lJyrS4It2VP9p2qj9mpY
Qr8UyY+RhdqBls2zBT1uExVVs08C/Uk5dbyPm0A9A+VFJDIKgggb6yD8zNlSbW5I5OGArrw55CRd
Uhmf1CqIhvbcua8hVJiLP8/r2jzD1/DfZ5FdsdZ7uQoUtKH7gcCF+KBnBRGBLKwWtfKjQyabDGGM
TVcmNJpzQpTMOQpRVVLCZaUNViqJ1jJtvWMJpdfHKhi0B6CFCKx4zvbTS2F6A27NLryxv4EDO3r2
/n5a25CXigwvQB07YjtoVn7RbOoYRcRHoYfWc1EZEJZCQHiemWlbtyqtxyaAUkjq1UsXssjph4Ig
FwqhycFssmcUppz6qCVPFuqqzvayddS5390A2u1B9V64djziELeEXB7M0khPbtsQLzs/go39z6MG
V2Ds0mydIofB1hkJkIlhjLeHAtSoodL86OmqIgwwSeN1DOX9sxjN74JCwMLsZLzB/esfQodDM063
uLSaswgECAeVZUdTlHI5oPB7GNgcHKt2SncKX/mi9ZX5AqLFonL+WtiD95xEpCREgy6/QJKtaxP1
UWDW26jykiNdW29nOtWjpQsQoxN9U3wlxUKWrXnUHdoSvVWlCylt9Vh3Sj0GWGF20xS83s8sp+i2
ruMgaJ8vDq11x61lV3gXGROXTtQSMTdv9ZETETmh+KPkmNU3j5yhQ43KFdISzX3B39tgD7l088Ec
vbce7jOkxNw9Ga2/oPFkPykdlAJsK7VGo2093Q+9olOetsO4iwjBZOWu+1RgHO2CTZ9vtfOqbSeG
4On+HLnf3RJE4bgSJr3kSY3Zvted8VbTwYbOH1zvZ7oNZiyZjHJjGdk019eZpCaDeHjXM9mScIci
MX9ybDpIQ8ZfadBPWbc+FTbXJ18Mo4j5Dr2bGLC+vMLJJ/2h60fwWLHcjqX1B0XOP3dAgvl/14fJ
s5s6KAwGpFhr8nSKBa9NV670c1B6KaveyoQO43ej86iBLNyNXXEdsxlNfP8HLahq+E8plGY5aWRU
poS2KnRzSVYQiURh4lzYHE1LadTJsxfx7VppbL5FOW3NZLDGT5M2O6VXz3G9y/1QpIUP2e2iUwM9
358xytNIG/RoBjVR6oOiwFiWn/1gDyxCel8dEVqHzaWfYvbhbDMfI9Ea2ymEY5S1ziMm9Q7Bfy++
TOVCpuWSXI6t0F4DiuUrYUU9SHVO0do4BKl50fF+mhrjAVHiioKud3QyBtkxpm3uZor+5nzKlsnc
Y6yhnpYVokaTdIykpV3xfAULO5UD0EL7Oera4ZwqLXn1DCTtaAif7mc1NUC7kvlzTMLOC3nr92dT
GPQHLRqveh9f2yCwv6KCXkeDm+SpgSu/jxocU7bpJL8Ia1x1Mc13C+jYwgAJeBYGbWyG9255/6PV
UQcj9kVqBUkdyquOdIbimrjeINa0dQt0EeI3U0QIBP9ZV2D6C0fvf6WGjUsVujsSjOVQRdwpEbtS
hMXD1lFNv+vTHl2J1zy3Lvk/Rd3pq7Ca1KegtaVP6qPoy34N5kKSsjz1x4hB4WFW11hBDTHGLdud
SBO5rEtveMckoT/gsrVOVMTal9Ibl3hGVxbM2n1UDdmxoLRO4XV+eD9kRZIfa6GxcsAKPCCGiVay
qFE/iVkadz9HdMlalb79BoNBfy6SLJZ0x4IfcLk01wsMwtLPgneUHE+t3Y1PmaWG65RLGry29lYr
IMqZl1jLEE3ze4zWa058Mw6Tq6evTvjHRXis6bRyfa5BWveFQ7q0hqCwaYebObD2mMbkYvJlI3MZ
0h+nKxntkomeUeSpTVH2XKMEG1S+113uhzoq1aVSNLsD1GPb+3NmZgMvB3C90HTrN6Sz6YzgpHvh
rn4wYIS8SRoOx8AF4XY/7UQ6rnKz8f6Cfady+q1L9d/+IQfKLvPDu4O67ZdEKO3kOnHRpX+owLb8
0UeiVyILNc7oQKcKO6KtWABUKQ2sUaJh8UZEdsLAapWH/o8zmEcNs8ZSS5Vzql1mfz9pX9vQcyEY
IrTV0KHjXhr2wuqyr2Rml2PokY/enF4nWzj39x94Klkx4tdvZXCyW8cEv4U33OiD6iX2hDrGCPr+
nhZNUj+SLvd+/yGe/vqCZe14P4v6pL8mbbXMEgwJaFbaZRiJCQPJ/Sj9kMdll2FejJJDZ/jN0UnE
P4e/r/lfzkU+7CUql/vrtLR9iUditHWRvxTtWKarRC8DOi9RO6va7DMgRHm+P0qz5DuDdzvT7+W5
nA9ipLSQTLiB+b5yxmg1fnhGSnulCl71sQv2EKzzlXACdG1hvu0HT3tRkcnzjZ+RzuqNH0mTbM0o
5neqpLG1HTPaTXWar0unqj6Hrezq9BP9U71ubRP2sHCK14TsiPuP2Qki+zGm7EhzWzzlMdS6ev5z
9ZiN1HXz8OJYLRlwnn2pNBSzXTS+2ylluBZRNiqKfnxPXow6UrfSDI6uOSDAKdNom5SRextKgAJt
inFSoP+0yNh7azTKV7NVCllfsOY+ZncgxbgZcU4tmy7kNhRxvrJ6F+eMa/XrcAZN308R4EeX+yNd
FVfP912cELzsfqhrXQMTGH38+yk41RtZ9yH+MbikjqLbJw2mfGLcUWNTr3+NhJAr4JGExM8/1Zmg
F1TmnT2b5Yvhq+LkGWW5s2HpEu1W0+2iguksZ8HUapoL4nk4NOcKAtBYVDoKnjaEJsa0BRlSZ+VB
XA6Vyq6oV/pMkWQ2aDQ0SVkbURar6dRBOxTh9u+5BrRwHYkOe8qUQioCTk22QckuSCQnyJzNmV8o
v9wPIhH5CjxDs2xyyBVp7u+0Hh4w3ZEhPqnEiU95SqTH3HG/P/Xv5++PNDaafVCXjx7ibkPXSqRB
BViiWMvM3Sitj4hAw7Ocr1zlBKuMMAe0SLylNR3DCepbgF9nftR64wS+jKg2b6Dy959+cH/J/UA/
AsVH7MzAMBeGGrmiDf7K6bXO3f5k5dlwuj+S86P7aUoRdGvU4u8r7q+vK8iPaWQiPW7Mevbrim0+
n6Lhw7qQgeBlsU7QCrLgfdbRBGzcarjRrLgA/B1nf2G5LZ0ifdPJuH4QTS1PZD1kbyrxcMmwNNXI
jXmCNvh4f5XZNOlhNsctXMBpeQOzoULVHPqR8WxM8/UKHuVpzhNYR3nv0xBqooWcWN07aU7kL5i/
98FDdlyDaT3Wtmjf+nBLJy1/x48mD8RREwoznwJwbJYDiWA7B+XTO+yANQMkLGOWrJspw/zWtB9N
rLLXCLbMtUFjfD8TSWicZRk838+UK9tTPeZwrAN8pESZGGu2QeyxUoKwtAHntLzvExrVr8gpmd7a
0SHLLPLdR/Sz6JaILc0liy3ETH58rhnjYzsfLzb7n4vMr3g/zGVpEJBU+/jEUvkVjTgbbPajcxdi
eBylRj8qZ2mPBGpBXxk7WRtT7PArx1zlhbuKjZ4LeT5YftrAr2jG7RwgSzAEp2E5IblXALHbwPeI
P5lTv0DEEog4xRfU2PZVAw33gAa/2ZVJLa950KtHoFj7+xlpFIRxB7HDrjpJTr1hJafSVJ8OuaUb
7sTk9O/nQww8qyafcGInOIajMUJKHrNQHdUPHS/kG275ieGbaAKtmp5xISx81JmrOtSdTWeOwTvu
xLd6LHRiC7gIK0F21GRqb0luOLtK4aAr0zR4b3oALqKI/X3X0eUIw5lt7I3OqQAgtMapSLXOKiDa
zs/df3B/dH9urJ096NtsLxz5U4VDuec7EldlJahpwnbcGiMaMUKcnu6/1/03tNlTbEm2uN1/+38/
f3+UuSnfPEjqY6+LYTtESYQyJUi2OfMVEhIzvBF+2O2TbFj02TBeR4JuHzM5HCxlD9f7gcZAuur9
eloFFeBtqws8+gEBtre8dOSqrByY/Y1Ov2I+UALPHnxUG+uMy/10P2gm7ts6HIhWB01ySj30GCDL
hpVAQ+I8KH810mI/V5bnEi1YeDQTOm3TpC1a/vsrHA+5lTGSxWCxZznZJ0RY5SkpvRYwcN6dKKzb
sHTmh3QAdmgsg/39laUwGMurOXSKwoKTgOSr6DP9PdxP9SwG2cxe57OfkJj/p5fcX9x0NIStnpmA
xnV4jqwh2hvsge5nQ+bQU78/7GYh82SNzHy8bKbMb2LDIMmv02DLOWG7t101vYWyPDid0V8NoxdX
4MIUXqLpzfcZxaYewP391IgtZ9mJsV1aiffeml327Azod4DOW6CuOC1CTZ3cKHiPErqkyXxoewJ8
kf1eiXSg++RoZ00HA5pV8G90SHrPmjZAiAxcB5dYOVdeaa8o1hjjQ1dTblDjF+PfdGz737bHPzGE
jdyV9aDj5fURvaYGVLk6HLnB6+R1pAm51juC3Xp4SLs8qrW1AUnCbtEkdpNZrmuYsigyH3M3YZ04
eO+O8+4OYfZQwsheZbn8xedVYbmdfYkTEIhA2sPCzAwJATKZsyRCNvAtqvy6kWs7orarVaO7rGU8
F5+D4kJiBOSBAa5t3PT+LjF6ttYS6wWjYguCftnq8fhge2X95M6NtSTt/4O580iSHNiy61a4AbRB
i2mG1ikioyprAisJOLRwAO4Y9Ta4D+6AO+FKeJD1ab+bZp9mPeMkrCIrRQiE+/P37j2XLDoeJEld
/iXby7x3L21GKTiZ/s5B2126UIURvwYgt2JkM5VTbaIiXQllROdZG/zh2bNWg6u/kk7yxyc9eeU1
xbfSXNOK7lciCa19O+J+d9LSQxLn7BqfPgEwi2FTUdQ9OfHQrabUoLwonOyk8poI3DzYyZiTPDPy
d5E1xSHg8GF1WUyCrfPR2F751fLIA5/jCIJ79KOaceN7DdG9fflVib49cRiH8tBzvm5jsz9KN5y2
pnStHXhhpNllqU4lfb8s/yId6t/OzrGgJzlo6czHc3DNqyG4Uoj+6d2ZXWhoxw1ze+zXk8MPDV98
CzWEp8WhoAfqDb28pvUvwWTyCv5AYo42R4yCQfHMG1wCS0R1NLfkhFpsHgGQzKbvSGLBQviaRS78
Rd9+TBYqVkmQddAY4zVywuIoaUUSGHnsqlHTldXdph9WfOLktQZsj8+H2oV4RqttW2Cj7pvX2PMO
Xj++FhIQcdCgMmqr5s3o5SMiWwNjMuS0qA1YnlxG2nGZ7enk5jtEA5cqn+nCLtFNTU8XcLDCndmq
71aSeS+eC8wkaIoXwUcSj9gXcnYmtu/x3IWt+8xQ78ckpoeZ1ybNsVgfMdxx2DBVTM8g/9O0qjgX
6LjMHgvikAVklpYIw5I6IhfCzTDoE0qACfN5ihpmNvFvZ7LFwczNdSwdA/3mgIph5mRX92yUAex4
gC8nSHwHa3SwWpogJZacX9d0TiCvFAKzGgt4++EG/i/Q1M2xLohNF7naIaZEGkonCHT+tI17vLca
lzpMcfAoZnmdCuel7EW5m80gWxWdxIhD5pidtVvbN0gA6wO0l1QbB7aHJ+a+zs2of7eqD/e4HR50
EcFLIMue2Kg4j3f90xgFH6WUJr504a1npN5rv26LK2cVYsUcoo53pZMxY1kNEVirHg77bTSPwi+Z
fVvztO60OGXUHyjA0mLLkAvD/+iUVDBVtfdluuEYCZ608ONTEmKwDfWWECm6ozkI5SoZadKgk4wa
Ub9P7vQjnuCsRdl8YsyQMBGKOyJbzT3mBXme08p+0sL/SDSnUivF0WZV084aemujUrD+ThnUq56w
iM6ZyH8LqXto+l7ovuxzzGxulZC15Yv02cpIlKy8E9nB68mOcAOj3SU6DiYXluUDTQVmPsm0H1Ne
sajNX5j1GduKKowwn2Tb0JZYhS6s63gES5q1P3rkiuuu6uc7yph3uuH5NXfd+W6IDmk16ZNQ9PJ9
bk3qamb2s1uCBWqG+lyoF5qnOzS2G/RE4sWaa9iDBF7u3bw6UB0enVi2l9BrTSDgnndT0bnWjMU8
yZXFWJN+gzQIaK8vmeo/yJQnxKkpoy2sjkiEwXPpYe22GgB4EQ0z3zeOFJqvUh3MJiMjV9bbrpup
ptwZYrL/pzDN8WaaSwonupkDPAvwJvD+UYl8twTqx7y1kNrjM7AoZqckoWwirmNOjP5YUhTzcceP
5iG3Zj7mbCDen1LEs69eJtkMy2A4hFBVdnVfhBtlIyTsc3WbI1eT7huFBwJ81q0PyCMeLJvGLxSc
4J2UWX9D0/DeAVZBuwQZuSaYvWh08iETY+WT5mtRL35PFQmSldPqt9JusUpZ0FpqFeyQMY1Iv16c
GC1oRnnRZMUXVDDTyfATZ92O08EXwXjJGIJuOdDEt6H9MMUEEmRunTfl3lu39ohAQuApx8T6UsMx
nvM9EpMR7xnqUwKlrT3k4Hcs5MbOnn1rPYFfIJ+gIW+9j/RmCGdUEHb8QVn0FMftL00eFU9GvNhd
Z5wmGTA41d3e9IeXzxjPuCjng0GUw9wilfBGszw4oXXiVSXz3VS7cEijdYiaccuWEl9iGW2zqvtW
zMuOMfTR0cXWuWt6LK0Tmr3Kv03BfLM9OF5NQWlKJuKqhV+1G8xhhv3jgyr2zBdfkXMwRH69ye9m
Vf6w2Hef5MjKnCEtL6X3MdPQKDufuWXSxLtlz0EjvynyptxPCTmOeUVOerCQh7kyTMyx+R8XOR9q
auzt08iji0J/leD7furj5COK+26thnFfLWBrkVk/4phhYlhP7zCGk5XQf0ZfEsweERyeFM7eHF3/
bFugH7ykPHkhGWomAhcC5lwYI6K9MD2ctnC99bN2EfKpygJMxGSj640HQ5Uw0e0NDZBe1V5yFsCH
/2SKzS1wh1PeQnjsi1RtfYNlvMAmYtvV1065yRc5OD+6In6N0t+YPcJV3qi3vvGPre2Ez5WBuM+O
G3OX5YH90IaNdUP9nvKghvqY2Xc9kqbSTxh6LX/qdpjUxcMxOKoaM/I2sdyNhxy7V+uTEjxLLgSc
qDGGKh2YYqP73MavGKBXgp8jCPBJe+uEVsiBflhba8cgzSRN80fXIAAT+hExPD/1qZk9PHpnjN8y
8xKXnbdDAUfxkQ/N1TdWNkr1bUKbjBHtYF1BskMz1lj5NkEKwPPzizgVlo91JPb18j1WnFnoc50D
SAYBa6E9GK73UvXdsE0lM+KcRBgarOGVU1F7LlHZxpMyEcoa3kUQpMp2TpsuCUd1/PwXwaHqKBjE
b2AslE9Tr6p9HaTH0qlxA8DkjArxBu1gOLYBjG5dMuexh+wllM2Ses+AN5hDnF69x07jPbKZ6ADG
fizTh8LtV4CrTkWNpzSx91Nfh7tmdB6M3sWpDZtiayc1OQRcsbc6lH+6MJ83LQ4Hy7Obk9+2ZPvV
I0VBIpJzW4+o6pJBbpU1/9T2OmzCr+7QPtvk8OwcMwYFo43FX8HSmNR4/D9vMCjAkSddHKts0+/h
s6/izPBv+mw7xFFPScGbHhXxsUqi6Fj3vL1Or8q1iAN9CTuyt+I8v1El0Pt3jOn22SX//JekccpF
NuNZI4TF93vnhoEofWva+doO7N5dQypHH8TyVjs/jLyMbrkW83rOl9G7Hb7TkdPnpCBilVZCTeuK
wYuT7jt1sKvBfuErS3Syl+32Qaj1OfTrNzqyXwjeGrc68o/dgIEAkYSmK9O4u6ok9a5L/ekYkRv6
VHfkGIeKEoZyjcBZL0u2uRP8TnCI5cmUXdtgRyD375qeJ7PWPgD4YrkbAFRiG2OgkqP1rV/SwwUA
CT5Val8MZ6DrIIFMd43GMmZC3bH62/LJL9uW8Ir8FOj6hZl8cZi+QhJbAzUZqXgcPAkpgzFBkkdK
x2ytmpehi8pTZiVX+GfPs0ECi7DTQ5gE8dpQICjN+AeK+GEXGsR7tFncb0jSMMmd9CW74U9CQcsL
QneA6ymcDGnIn85EjGectJc8Cd7qpW8TNxSmC0R2SOYQB5dTnmQBehyP17MWoAlcIzokNk5lcuxW
ZVc3a8wu5lYpgy/hEDGHZC8C4wWAD0KGNPvSW3IJHznXaaNXbTgBlMjrS1sOb05pBtc5Nx5a9Abq
YivceD4i2c4pTk2Qv44dK0uM5pttBje8CqytYhjNkirKK57nvfBUtm4Sw1uRPNg95wpbe1N91ETT
b7LRuXteV16dwt/h61YHpqKkA+mKHSXYJxUCcSdQ79qYPNhvAQrOuI52EwdHqHzyNHkQVTLbzbZk
Lf5W9hTfLFWiBxjXo4e80CUe6TYZw5ML7JYwU1z/dQLTyRbvOjdL0pOcZzQ8/gFLCnSgKYUqCGwG
SXfJmMGPQk04nbP3zbDf9jYbVB0HpKL7h6mcvkTGAM1XZ+skZdinEttc1/mAhFXpB9m24yuLyC8O
cGeuX+fkT9THgSWQ+XjZj6iwT17tWq/R8MoDAGoQNeNTP7qcq+rmwtHXoU/tlCzj+pRSTVzQn22B
3dSvRQB1JwiJK5O6wAGwq7EdvM92rDZkgwIBCSGt5RwbPAbPNV3zFYFa1rOTuT8tXYG1Y7leW1nh
XPEI7Cc635g3ctr2HUkBxBcF5cQ/xBRwEgqCt8C2H2rkiDWX7s8+do1DJAkUjBEy4Os/Jp5pvi4j
sh04y7M1tBFtpP5Ljjl1U/msoKGW1U76ydGux4hS2fhSc+EJUD3bHru7QnK9FkU+7TO9dIKcIdia
hUHfK0UzlfvUhlE8lICQOdfXDvWtkvNVJwQ5sjYbjM9QWmRpVCzBf916zOvpQNj3UtiE2zDq1d0L
4EcN3fBzaOVFpb8xehk3vw7fxXg1XOaMYKWnp9ZO643jWtk5CL0dtrFuXaASfFd19dELIanUFXzE
Ij+DKei+6oBhDG3M7mxZZncJCM9+csLsiyW99lSm6ZmIFso8klOIGYzwjVXjwTCnBbWciCsd0gil
iw+zDyPsV4qoU1lkOIMC+1sLuIoGA0q2sAmutjHpY6w7c2v4tXMH7oaSC1v7I2oXGhZ8mGJ4McNY
v9o0NMmgUO/Qg4GEh9bvuW8mouI8E8pQYv60yTzVo+XccQuvbVICbHx626bSLIWOtt54n+iYpHnx
a8QYa4rGOvcB5UYqjHw75nl3yBPVrlLcTQcrcG92aJlnP0b8Epjyt8rE2xxhgZ+g1+3ESBubzFX3
oMuY1rOKkaUbzVfhAikFPWjVbfjRDoAgeROiDpyhSSSUKdSxUUG0GUXyGAO98Z3COfVixLEENmOe
cEBLuxvWgIDWHfkgE0uPmU/ejvNcjRUFzxX1gFUfq+VGpve2IGetaq5dZZY4LwTz+kuQ7h0/kIdY
VxbIgiV60B+bI2oxoNDdQMjO33/S2xQUscD/COd+aq1Evk4Me8zm1NCt6cAM2ZP5Kxt1dpkd+CNu
Gm1bb4fcW22dYNJ3Q4/dzvQQmRkpKTSNpfepRUUZ6/jGFgvayRmmXU3cJMGJBhqb/3Mjg6Rb13Zg
rno3i1aDv2PhrjeekSQHS7SkgoCMeFkaeB9Yg9RzYxWgNTsYUXPZMsSDPNfqQr7h6jVWxB1Tl2Gq
Xc06UA9ZBxvVDO03ywMz0vtVtIcZ+WiGrH6G+nglrfcJc0qCixNtGjG/MCYFA9glw6zri7M1E8ge
ND5dSTqbZ44XtDPt+ZCBGnyysHC861WZjyRwwLLZIOmzX0IMYEVNzWQkG3/yJUtcVB9cODtPgT8q
kqYdveKzAakxYCSL72A3eRGh8pPzK9LmPug8glkz7Z5T3vKCptch7qzwWYfkbyhJ2DUGy2nPUZMX
oFX5a8g47ZWVxl/lTIB2Q+y2q1GFZKtVWXRLwfDTrnXD1VAmE+rC0n/+vKlLcmEXIo7womfX0K99
CrFjFOrVR9JwiEr/3HuM4UR+KQOxH014q4JBLqR8tepT1KgmYEaTlmGF+W0VVUhJWtltYzQPp542
gbuA4lQzXQorwYDdvntYL16qsUCmx4FqJ1yeea7aW9jmbwgxeboZuo09XX5kCowSBA3QtVUZ5jEL
829xZXZXt0EFtryfqYPUPTPNHW3XYjdGOJdKi6lY36RkTkOF6yp5S3Vln4Rl2kgBvW91vUi+XAcI
edrQ1JKnJDImZDg/IAtqjlnRvNNNtx4mhjJVQrs+rIM/Th5dR7L+6NWk7rppILyGHLVS0cybFDzt
qJHoV4nF1t0Doac7njGVzX5UAa4Qy4iNN3O2vs9xHZ5rSxtvM02CDepVZyOc0KQYS+AjVLFxTgL1
jVghCJbj7xQ3cdmor0DunFNBzUmuW/9NIE1Yt4Sx+TnHXNfl5e9oZ0YYZvj0amRi/sMOW2dfLTlD
dUMeTDbpbJf0ErZAmXyzZ0JkwTB4BHO2L0Evqy+Ye372RAi4ZjtdEl2dG4z7r90lg2+xq0l83rTA
ImjRg9gsvlmFyd8sZEyvl1wx5VCKpDPf6RoYoEzLd/aj6/4W3pieksw6N7advxvAXQ0RrlVfG0C1
sAoVyRBthI2sQuJnfTJhqKObYX8wQW3AyyJyVw0DcEg3Hy7mwGrqtu0P5tpMPHuDnC5fXTmmPVnq
JU44v9DQ/2AGPuxtApEjO08Z3oZbf26g6zh1dzUaFpWqh31X0eHgg9/Ss2GJ7HqSBCv/7i2D4Kyb
NnT0gReV9tZ3lmxEYbYgbIt2W59GWldPZpdIn+6i/zV1BgYAc2Jdc4f5T+Bhf2SkiNvbrvSNtYCB
tecdIsw+xHXIqwICdmXoJK9GCT6Mw+AxEXa3GCzw3lmZy6lyT8eSKj+tzRW16a+oHfQlKPU6GuD9
+WEH+aZYoNfK+CCkErBI2DhX4RsRDNEcxIrjJf52GB6K7bNX87DqBytakUGF9vaHaJiaqcYFcuTY
54I17OpbZbcd0PWDUagnThqx+V3kDW+h3ZlIyOZvIyvc33vdxIMxm7fWbNxV/emaZwo82elpzoNN
/kXbQl9tf3avuM/ca7BoPhX2Tcz/KQgbPvgA/VBWl172xnGKDvfU8Rn1puZoxMGLNHzKuXICDlzg
9cx9MJWjDBCt6miAxOB+IUs1vwa9wj3GYmMXtblzRkSHjEG3JUNa9H7kgMbt8JGk/R+zbMZd6tgY
a6EWEtrssC53wMJR5MCydA4Yj9Rb4+bdhiNAwrbVnLKZxSTv38nhkHvUn/IRQmmiXmi/ejHq107z
yNqekS+9MXkcGsz6Q99WL4ZdOMe+hoJRihzJCpzDjKrkNLRkXwQd41aKUrcvrV2Y5PMqNUQBNEZ8
y428fXNYEYO025WVNx7HIFAXaiuIvrIJ35swhizpZc2fiWkKUZQuu942spm8SuH/Cbq2ewzSgMNT
RPAVQfzBmE43uL7CTV3aL5JwdAyDkELCSl17y/iuvaH8Vlg2PWDkYq5EEsPS9z11KCETst+ubaua
dRBlw6XOsq3TmQSvxRwAvD6brzXqgbW0DfeLEau9pEw13TBjaDUEJz/UDC8bcw2hM5+IKuetdY9G
mP4yNJ0wp+sOU5TguOzG5pSyTywCkKlfQQSJszv+72oduSzAKIkJwwrLCoCCyu4K3+Q2DQ2eVUNI
7BgRrj4jwV6Xg9UcScd4zdvieWZxcjkp3TLRJYcsloiL1RLB6rgvTTBYd3cCPFhPmtgyV36LOWSI
OFJXX+l90gzuptQZ1cHgyLehOjVmbR1ij4mS53yz2hdzaPSbJzPrJTVhZUPwuSOE0aukp4fakCtc
xf6zTXfH6WR2la4I3iwqahhgQbbjJEgyG68Fw3ffOQ0l5aDieQalET83lZhekgQpkx1qpNrBtaYx
vAbWuGvN6ZnVxmXKCJ+SuOmGzLXMEeXJ6G3jjeKEqxb528pL0OTMcE5KQNgQ23SyUSMkkZCCXJvk
2s8Z3cMiK16TupZ3lAx+igEblUq+H5rpm64AsBQ+EzFX5OfA77fWOFzzMK6fGTmcG7P4UCJ4mZYX
zxFucJchQIWBkMA11pfgHgErO8Ko2ZhG8VVb/XEpwW+eYaLrRps39d5dR4Z7h/d3VoUZIbgptgH8
om0cTR02QZghXZ+2uyKvtw3S0jcn1NGOz8AU29RvEwsr19wbGIHy1KOqemLs99FmJGGkFucjGsD6
HVmeGcL1owFqwsTk22nbtk/VcrGVIUfNgu3kGJHJu53t3Fq73lfmg4g3TACSFKlrv/OdK/bE92A6
NRgWnwAdwkIy4hq4mkYfzZkVVEly0lTkd9kzxivjlDaL0XR3vymbk9tR4NUz/WXWXo5OTOSnspaH
zgWNWGeHAP01edqmwRkL5JWwKqLVQucgkv7iFd55tkm4sevgntuc4Wq0okTDBWhYt4arxxWkgvmu
h6y6zk2GNpB7SCGZbTv0v0mciYV5/7yZaeFwTJmuGiE3idsMDEOgCiNSbdvw2GIDAtvyAROrmbsE
8NT9vIZN/UYK43Sxq8k+aeyoLEKX3Ev1ph2o7wMKoTdp/ELm3r9aNfF4fuBkBz22fMIfc6eja6Sa
4k7HgTiqefhTAGpjqPS9p2d/J80k2bitCrYgCee7yF1/rzhNrXpi2XVQe3t7eUzx+ACGSv6B6R47
ZnhVAJGooribTFGsI6nk2yx+2sAsxlXQyu3kNf1LH9rmVRj9xU1vNgoLpkiy3aZgsR2CAu+c5Txq
D15EYtSLe7jYGefcTVfWEhibRjRb2TVEgk/UAmvAJzn1DqUJBg6H7sKKIY1ZRpV90cX4K/Fb8eKZ
4uDh63o2jHIvrZqM6EJNiI/nK+LGknglY0/8wHnGgnllf/tg7wjI4BmPjuNES3Sufu/krel4kuhx
b5MEtJG3VAHonTnvhBAHKmVlLMIYthaXqFj8I94CvOfdXFsuZy6802s/s+bXCndnWTsGeG/aPziw
xue4+sRf9lctrDcsDepuobQgaLP5k1a1WDloXfq27G70do8uoZXvAn5tbuA+sQOiGZoCgoQoymeU
CcPNDxjPm+whT3UeurhF+M8O7N0gPfo3oY4PytPe3XIcImUT7A5hWXp33w31XqeoLnw4RGuWOXZj
q1VnBI8ZOxo/ESfzazFVP2qjY1Q6I2BkizHunup9UhuQMyYajgmWbSPJDRjE1x6Jzf3zBmH/xqga
6yXxQGtlaGp2gUtNJOqQRIEmeS/YPBlQ8bYktQJIXMr53WYuCMGllpT4M/AHvjTj1iYhibGVJeev
Lhigc+8LnzWrOLiSITiK8PLd9dNxbU6spl6FHfDza3nl0Vupxe8F0SDTlOZoZbMXhAE7+zgIdvPw
ivDffAbXd7D7xHxzww+MMMn75wP0IWCTI4EwYHmGrl+8FGS4pW3Oal3mJk98HACtWGLXSTgkOVke
R0pJ7M4NprxwVmo3FwkIo2QWT6ZFwngoQupHRa3lDRyFun5KwKqHJGVW06kCsHh3qcnoxXME7DR0
hTlNAjiYY3vSZnNJFlkgUP6tbBTdD1FHLxmpSzSFcbE1rn1Gz+7fWtu+2eqsh1zf64reS+0AFRRo
Y1sqzXXFtQvUx9kEYydes3Hu3/t0ODuG6rgqE/mOH+69yC3nGiRSvqcNYus0MsvL57cOJfiasVXu
Cd2KfPcRjq0yN5DHz//NPSiobVEjE1l+NlmeaRxiPv/8xfBf2w3tuQj+AP9LQ73eOpoD/+fPjhM2
66Et083nb86qoN8z168wCPAQC93Oh7IgPubzVwlLhkcM3uHT590QD+LZ8NOOoynf3LJNXAIwhn8f
lBU0N99q/z7XqBni5yK2D38fUsmpU0Hr+ryH83K6M6AxisxUqy5D0tH098//knyEY/qqr5/3Uho7
5M/6z59/gLSSN2Dbxe3zntM6v+IhNf++Xlgj+idjkAWhvbxebofl3C4zjyh2XgLMuwgkmmo6fP5o
bJX0xOkz7j9fApiY2aZ0ILx+/i/aoWSLoYA4qeVXTVkA329w683nb27jWezNRgzrz99sy4Zuhlvb
KzQkD+Ql8jaRvL3v2jJeszJOuAUaa5Er5Ds19eNDMS5bVaH2COvyATCD9TmiFSgYgnctcql5eA9H
zknkph/ofkNQQv796BRlvg+h/vh5V3HCfkJPE57iGL1naipmBLwjuD6T8mwa/fhusYs+DeD/Tp93
nTaiPvWy6tgovdFoDl/ryfguA3VKF6b836XMilAuBHWyV8tnXVLWYDC5V1nPAKsZ73VTFrfGQMcY
OyDaahR571MBDKSaubq6BMs8vtD17ND3KGsXcDjY3hdV+MRodOnGkt1pqjkZpzQP1umcIzaQiAvT
socp3qGmnQrbhClBqAjBldkub33rHaFvz2Ap3cGMhjFjR18+OTRpypuG5KN5otQhTJa6+uH5tNqS
pDN2n3f5fnfFlrv0p7KXilbYLSv4PId0TqMZafjfi2Hiw2MhFtulyzVdd4K9xSzO0qCJ0VrK3Vij
/m34vJyIdTnWdIqJmusEJzcYf5uKDRPN88qEtn60U9N+J2CxXRWUDce5mGhUS3zb4G1+VyaQQ4Az
/ZNnlTRJmqo8JRNpCui3SWiSbnuKKpp0tGS+GyEYxzDK+90UkLIgevNQVpDypiV9YWy/hWWHijCA
Ckf/JDpB7KJ76+KzoyG9RI7UW7ov3nsriW6Bq3gQk8GohwsYTp6Or8MJwvOaa5KE+ia8V57jbvKR
jGvEkIi+A7paBVswPLWDTdAGXBFEmS3tRDa1R1TCltez9zMMlb3TifIgEOvj7MbiInr+fmkTbSEb
tz3rKpKHqOCKl20Tvwufc6ouONZ03gWB0yXXTvIh0mqjApiT9PVMylnk+mmtm0MzL6HSQDTygWIJ
PjmBK8sHispRbcYa1ItRMGbtp32vAlSfliJa10NtVvnAPhqd/QmrATCy5Dw6AO96Kg3W/NxwxMNy
fSagMVtcOmZ/opHLfh59NA0GOD4JgYVDtH3UPs662pu+gpNHltHFZ23O94a/pdFqvDSUtPypdz5Q
0bW39a1X9EXhR7hGVr0GSGQPUKq4FEpkeyKVpywPiTwYXHdFpQt9Mh/3DoO5dx/dyosViV1TwXlV
/vhWiE5cCr8FMzVNEE20eDZqpdezvyQNIalKI+8PTpP8AZqgPmACAZ8P+OIR+oTypLl1yh0oI61R
FA+/AVWjcxwizvIZ6Ygh3wy1P+9yytLFMArfRaEICelQHtJUlg8m0cOT3X2ZuaJBzsf7QBrpSwkl
txkqtGNDWV9Kz5x23SycJxWqX1huA2ECfrbC7zA6GCIuf5lT7qWFIv38+YcBCazLDCtJih511ydJ
+ajlU5zN6K1i1JNV4GVwqUg/mPyYt4J5d3gFyNc86hKqddqKMwEC7H9j+2h7F15a6vzwXWtD1NuX
FHvrRZa0GTyYbBQwT2YwT49Juasqn8xFPJOt7eVL0rXnrQRHS1OI5zc7ZG0OBbSgTirqtQptB8HE
yR7hG1mhYQiok8H+g7RiieQpn/cV6KCHE3Uf0LdOWU/7NpzK13Iup3dHqZ9zb/kXkMDg3DNtXHOG
kXGfgsYPx1sEmvCuuUKYGPhIcR++EzAjl/FtXLaGEk3GJWsBEghpDA/S5wW7CscLBJ0OrRtvvM8T
vB80VDvtAUj95GH8l8Ah/4r38Z+gIPcadXH5/4xJ/pd0kf8fwSEWCXz/Ghyy+p//Q/7+b7/+17//
98MIGeo/M0SWH/1HrqD9b27khlHENcEAzHVCcvv+QkSM8N884gajCGFQ6AaW/89cQcv8t4AJ84L2
8D2i65awv39ARJZcwcAM+H124AWeH7r/FYiI63lLJOY/ISJe4PPLOIgGURhgFbb9/ysyMygmYN5g
prPOM9eYUyVN/1Qfp9Fd96nOXoCQfxtM4gtA4rZIdcRS9RqMtisJYo+OjCIolgl8y2VrsuZADua5
VbuxB6MxKPmKnGM7Ljo711eCkISMksmu1Gti95t4kPrWMNOAyCrOUTk+VyARNpE7DmuT4IxtZk5f
fLeV64hgpNOccQTtxXTQMZ2G0iNllpn6JUE7vQxR61XGyJGAlyDmB2sARRmfscSYrRULbpvM8iN2
oKjag5d99/MvNtpTn9bCj6q1MF1a3o0RZXNURdY9WvMymHo7qSndzAmhNGnyPBWuf5C22xBMm/lg
crUn1iOA1bzp8jN26X/c1NLNzp9f6ztED6gxd7GB2nogZsFlQ92aY+ltrNpSF4V5jP51uTd8GHcw
VBmE9Lzy4XgRDqJPsi9MyHUWeYZW8wSg2b+4Jk4UZAmldZKuwkExlNt4IpHdiE17lwhmoQwXD9pt
w41vhMO+Cr3uXE00BV0TQ76Cosihvr3KCY5oMaunPhHiOW1H5+oWyd97jtGLZzbdGUuOKw+ZJ08y
wwHN2AmXXm5+CX1nV3OZnoj1+2ktVswOTqLk1LouitTcDCNoB7t1tmCaeOs7IsDEkAICzcfyIpNX
5nvPmfKNfeqiRGEeRNru8ltmsMp8y9kO8+BMaTK+VdkEfFOUX+2xScCS4gL/vEmxUm++TgRQrGBJ
jNd8uYm62N11jU80WVeOTPJu0hDGubWQ8eX+SKJGVEIoqQAZm2HxNZzsRzCMiAwXC0o3sBsRoQnE
8SlJgz9I2nFMDd1rF4boHxBlxYsGMD5p7XgdZOr5jAt3hKWZlWf0EsAt0Y+umq5w1viK0GrajsZ4
uLBcM3eB+6XGUZjg1J/+w/2KybpRZlfbMUFVLTdeFhsnYNPn2Eo6DAd8aShK8ONpuO0Na0SsQrP3
LJH5QV9so20ps9/DHIu9TtyfgeHQHk1EkV6DekyvyWNmpLrzpvlbIalfBN3l9dSimczpPE0Iwphd
17TsIIk30WLr+483Q0P6xaDE7Z9fRxgZnroq+9bR+t6ZoB4unzcQsfuLnQfGJs5nwkFReez6qPqZ
u04lnxRdwLNdgKDtG3KcBjmZR3LNxo2nweFJ0u0shuaDax3KlPDetG2cleP9b5bOa8lVJIuiX0QE
3rwK5KXy9r4QKodJTGIT+PpZdMzLjZ6Z7p4qCTKP2Xtt9crG195aNWupEXUUCjyNKrHIOxB7RMKV
jULuBW1h1zbOOmxVAUsi+wKf0NpqNZMnMtrNBb/yGJD0wxCgWBj0jLZ6Gi0R7+3ewVfvILn776/8
znXQpJNwBtNWvwRVAAinhN2vJ10RFb4Dl7vhl3Er51mzXYFYhD/qtCjY6yTdLpHUuOZK20CoDe3D
krhKTRlnezMP2FZiWdzO2PxCnbnilpQ4k/mz6Tw4lOVHq/bMK5Hw/63VSoirBCtkZ3Z/e5Eu2N+x
j4XjwqN9ALQekIqwr/xhD+v8TvoZMJkcUWmJtEA6xUiPN9KADfOHj4gN3iWajRnOcozLYcOPRv5j
6q4uC40Va+/UuyphD1XX75ajl+ES8zqPk7ZbA9/dhrlBOY/nMjdA4gbNM5ykS2XDc2h0Z9vacHZN
6jqHdU6or7r2Loi/A6f9TZLrohfsJYn3PMRkm5Q5q9KYn5itCvrLhpVPRd3p9/WXhsblJFcJfle/
GT6UqvyjHN5ytNisQ4UCK+7f5jS+Fl3kV0YRyVqnv+tIpCG9DiOLSVp6b3CStOfRR1WkODglWoaN
N1fXvpAHBvsntGGPNuDJCMH11TNBKQTVURbxc5t2adQww6mt/pwN7Vmk9E65AwK584OnDqxuB7tC
incnHR694pom3b7AhjL2GtyogvA0541tSVSs2Q8wNHFEJFC1vfJ+mO2HJK8nVh3adck6YhqgpdpD
lKbDoa3mZ7ezVzahBXxpsh88orRCh402raWKtN6NZpJF67bbSoc0o3ag/E/L6mpM1XhCUIwPoz5D
M+B1dsUroia0XYjJsBUTY7kcTSwOngelgZAV1ng+kDxPxuGcK/ypC3O8+J+hjNAYVAWxR1w1Bpqs
HCFVtc7dwhRxM3EI00+iFSEU0Z6zYDtbqdjjj/iweYwSm2cA2Mo2Tac+TDsijYau29olq+9kBuuU
euNwHVxnuCalujhGoE4G0sBjZyYfI6ooDYslVqLpK1P6bWycDsMn6OEYwF9Y1Me0YCMXNNu2HRDA
q+bk1J63kYXhR/WIhKbEBMJiNyV3npF1CaG4zKZPzGnNiFBFG+R6BdlZOCP9PDGe0EInBy8L/ZW0
CUn8R5WOWzqdd9933lvtghB9OTEp7EOPYLtFJkeNnITG0D9zqAxbSoVtMlQWKbnFk80XEbo9XOlB
cCKKZ99TyFU1nDpoeSJ/BtorFuBgfsyJkBjFtWC/d7QEkQO10/H4+KtLxMn22TCjrw0QWub5QfoW
DdmaAeCbTzYO0ROB50hsASjxC+Lr9KfpXPjkVJAdmYJWvmLhYkzg/QksbqcM7faOUde/Woz1i/D7
GwcNZ6s9FXuO+D83Bo04evW+B3HBr+7uTBvWmqZnaJiY8zzActq1PXr0FFwDIYOZcQ06Hs+Z/Jmt
641hPA3l1uthJk+JWq51SgqAMw/DvpQZ9VOd3MeGcOmO+FqUyoKd6IEkT7MxMHY2H+2Kdi8AmjZZ
LqAV3FlrQ4vHqGpONW1V6Gku0a46ZHu9md2To+OgGyCPRAirBJYf8dMj5dwyNIJAYJHYY7dholxQ
25O9GXu3JbWvIgu4X8r7Yv1Dp7CyfJ/UufU/ZXZd3jdZXN4HTEFJdi1ZrFmejxFvNqHQusmZCLr0
XKcxmdHmQs5DDMu0dh8nBrGJVT/MVv4V4xKqp3bBXmACuW85Lg23A4vhc+AmuI7EW6kq/ywyc9yl
ZWbvRZkSB/LuSougVFGFvRW8tTZZFzMKLYotfN0jHtjHycYZUKglqhAePLO1eEZPe8abeGgnJY85
kPyjAz8tGeJvwzOcC0Kj8aUQ+t6WcH7sYRgOku59i4vG+mCJC84B8ee5zp2HsVmPi4Z/kGDglnrC
zCqWZ22KactPDkHnttultYb3ZgWMKM9IT2mO+IE5yn5Ktv5oTfeGbFm4Kd6dQG9Po1T2RVlkHrsO
ljXNzk5sqh5Q0DvPhhQIQjT2kY6Tm4hf1+zaorgppf8SiERaEJ71I3ww8lOUad1NKSmhFHJbh/lM
ZAzeXqjlzkfvAJc8bwhA6iDba0sG6WdON0K1H0PW+0e/L8ot2VIz17tBQeZJGm1dc8HQ/2G0gcwb
P2Mmn7GVh36TakfRyS8DzzvyilVq3+k2UbnrX1mtf2vN4RDgOj8Eo2+9TEFt74bJwZrattbJbzB7
DmpNXCzSPsrb5VHX5zSE4FfuGqxJjjY6j22s3nOds1fr8mZv1TGyMyu9dyH0K65DvNDXroK9ZTuW
jEZdP+EGFdcFfCw6yP9mq7+5xSlcWkI7yEzjuh7I3KzQcHSMqS+Nig0Wf04Q4qiMGM/pe3BmzW40
ushNMSl5iqPJ4BCYCoByrM62DbuDQ25VLbof4j/dciKRfTaH1d29HGILh2U1VAL4N0gPZNN3NASo
LjdB5WuRlqsGK1S6M2I7f8iD9A8zgNjFrYw3yExe6xlZFiEHKTXGEJTZVhj3Ovq/jTO1QQSxBni5
jSOT06XuITS4c/KQV0xJRf5jDbMbuYIERpRFvzpaJ0Tr331iFieuHWSAvBR663LCwIDujKMle3Pr
mQxOhibbwjzhornz53vL1es3f8FlZXVEm2e2fFpyZDCDqUVpgkUiNkciBYaHsk/qs5X7T54uLJ6Y
4REHThIGCPI5fvXglMasqBjpkyQm/yAJRH2hDTu9TsZL0jbbwdMEuTYevYKWhQMqvM08Eb2MxNy5
dgPLLK1iKqejFDf7ILh2y8lovP7qNTkDw9GPREbSQokVC5OiIgzuSXbpWy077wq85P9/1AXkKGqr
rU0kyAYxF2lzGXnyiSy3snOwD/i870kZRBnYJlJ+z/SS7qY3iEhIFi+eWMXlI4IH9GTDNIZKT+/H
LvjKYDOjjS2+vRRUyGQxp81t8zlj0ywbplxpzwlLwEqvtb8DbLq9wr2jqNaqCha7Yfgp0qbpNVAA
TsZkfMqZT8G7EA+ozQ94MIMNrrP9f3ATIOf2aV1HQSSraT7RWMR8ZRuo9UyYxz4/I7r9hwb4LHJy
9gyj+7ARaewyO15ThCTS2877jgf/08Bc7zb6P9vYZdr42Db86EnLaqz3ehnGPnkNrt9vtVH/4dcL
O218KEc5UZeO6akzfca9AJEdtMtcoM4TekwI/ylPXZVbBHMQK8nftIea+Nt0/XjIzQTpjVDMkxdz
Z/EwlXEwbsy59elJ4q3XmA+VYXhUfqbAsX4WxHboZn6d0fPibakjiZBra2vauRwrdWpmhYym5kWw
FZdUjYmDakCPlpIUmdmf9l5PrdewTt9MH0ZJS44+FjGMbtWhmcpdbjRvXeHY3JAZHD6v48ufQ7lo
HwhUdmOHbrVRi4C8giRX5AGm82DcdZ7x2maNGWr0h0TDkviZEcuw0Wt9PJka1qY/s0/4kCqRHNtA
7s3Js8OgLENtqVCQAEgQKrWAgRA3OuoaOHQn5lV5S3yKoKWsfvspSE4jUrw6xvsCc7MJPWwuxDla
DuA7hjTsahjGQ5V+bdGqTPOFTeIY5R1QEWkYI+6FWNvo47xGgjBRwRH9HfTNu1Eyu5jTb8erZm7V
5h2HfUW+DuSRHP4s5SIZw3b9iOrPoHeEqM+IvyBglOOq9JwdDgdYr2lymnol9/gK9SOkpOahcgpm
VQJnMqk/u34yxN7ytGarM8/fSCFNuEdG82r6MZ9++5RlGfLZJd1jkb4LVjLYWH3E8z6bO/XUY75t
Smmex8F5VwuI7LrutLDw4B3qtVJnvIcvTd99z+DPMW8jxhzmo+2yhMN+ureIG6aQF5+WMj5sSQIZ
/jXsHDh1qar4SbqB6AYKVCK1BGHbBbkjpH1XjEOiMdAgePfBdTKYZPPkbVOElHuvYpvBUAfJBUEW
YEiBhiH0r1YevUvItMGGCh3zzoyRFWC05bWUhzGdablu1UJ0CmRc5JP9UzUCzqg95lBOOu2lF6B6
8JkTiRLj4Sxf21bwsY/125Lmz7WrznNLc7e6LF1/4GJsP6dYH/fNor8Au7yllfGv9DT0fKINe8f5
oHCJOTz60Jq0mNGe1YfwAu/RE4C0qwn0SsaeyHkjjQxIiWH87OaOuVXWb6JZDzil3rXxz4GPw+16
sAvnwQ28fu9BxKONOo8lWqKmGXlRQBei4tgR/5ufuNrEpnTjh85vvxMy2XHlcyZMLolDWTWkhwzO
acmBs+dfDAxdQAzm0j+wD0FN57u/VUPogrNyCxy/QwOOiayyZMtyzZ4jbGCowl2dICh4orUBVMLF
scvZ7qxVK6CSHAIMVZDykdoE5LzjlU5965spJ2ehwcbEEfbb2M3THjBDhUzShynYqa3KmV1i0P3F
37IZtOTenr17G8g5H3rys5SSgBMS4EJ89pgehOGi2NR5AF2w0AmHbeH5MmSL4h23miQwR+eWO8aS
CLFRldtJt6lrNHGx3CY9ww7hEzOGR8fgWBUT21mC4qpQTpMJkKqrI1tb/mCjF6zN8djobk4H7xjk
XwVmFrYaMxKbTjVnOY67kvIHsRIVMTO3jWkktG3EqCS9t5t4pGOCak0Qeuwe3VPlqcsy/OuW5dCh
WAlJjzrmNSFZiKeUAqCFjl2Mx3ryDwRJHmaDeXJlY0KABvrG1hFGEV9FXncq0m0erDkxTqPd4+JN
fMADUhvoWqmKannkmgtAP1wa8kJplqc8fSi0/sVn+9JaNz7YyBlBuZG+qUe2x0pWWM0aTM9Ik5PR
TrIz0du/Rv6uafbNSkiI0fGiezCGSTWYOISBTu1I8P0cyW86SgN1aV9/cgQ/ZNwd5KcsBZ3XEmwY
y67RXGguu/7PdPpnH5rAXGTvQYEMRMkvVQCoEv29b7yVcXIG9ofAY+c4y0tLXIKBvdlo+/kkzXHf
ltLaaHBImyQBawbvRXEn2vmNFITfhRikNFUfTUOalTmp92wQjECgQ061ZW8aFcyhw/meeJAaHN/A
FjD+1Tq6lWXuPtPAvYJghlkh4/GE7HDX2cCqA6a8J9aAKyj6SXSK1b0JLkEHpjhNjN4wt6zyhdx5
Q/ZztJvsr7HbryWbInhMp2GhvRTlP1HwDejuPzKQiGDSGTdYqFg2HFtVJqhqErJ9PYAMh8FJHhgd
mJdApFvOEmM9Av0KD8Ngme98yQONHx7g4BYYkvRIndBJVcCASLFywRUyvtIRHolcnxlpq4clhSs8
SopU3ty6auCDtDjIU8nMODV+hhLPR44Kkoc3xRGqyBWwF8BQQB42ZRp/u9LQt0u+q2zrb5myJ+ye
YzSX1Z/WCnVSqX5uuSVDwgvOMXDpzIyraEz5PqUF5q8d790UARdhCOCWLhVZW4c5yxpkfPAFiv5z
km/JYJMYlYjnTvvNBmA8XoBXXWDIwmV7cHPaXRgT51irX7yy+bUK49noyivMQS6x7DBWpJYOnJH5
lKHE8M/G4tKOWOmdDX8My/q04eU1iNrd2OmI7308MlK46Hr/XBou5PVuW4rkroecyVUzIoYwEcsM
88FDeIIuK5rj1zyl8+VfiyxWXQzTuK8VDYy7pnGtP2s7+n8IDPyWRamPh8RmJFrhBLhwT784WUf/
wbgUOWSOrAj7hh4kcBHSG7l/Aon/+A+S1i0xxguKbHkAlHIoC+OTvbxCz+d8aqN2czCQ85kwXXOo
ya1JHWJ8jLQyqhiAZj2BJKD67XCDTP27rMVJtTrzdeMA34F7qSVfsrG1TWs0R6YPz3ktDm7XLocW
vmWmsi2ra2R07bbMp0/TgYk2uO8kYQZRjo2eYju4azpe/pkHzW6WLz/HXkm0hI4J2EDFF8i433ZC
RnDMjnCzDi6rs5JkKQzY0Lv1GJaB5VB+AOqtsGgZ1bJvajT8C5ISM05+Z5cM4d6+lvjqB9cP4QjW
0eRZBQi9FjMNDTWT6g98mg1CiQTwS9FxmRZfzWR5YS1hrutlcfKc4TbhYssL+coqGsH83L/ORAa4
XnJnl8ljpeXHFjULuTQz530gf7ykOjJrN2GDC8iFd4PqEJK0RAb2K+jIonvMfMLrWmT1GgjTTaWN
TwVo+U2tjXLD1Rmm9sLg2MSyaWKv0tekcCuZnl1Vhk65vCGI0HHHQUFKoyWRzPKEdDfJ7DzWTDvc
KaJ/VnAJ+GikiXC0O0GafRWz/UzqGW2k3Imm3BcB8jsmUIBQm088fJ98j5tiIrNLM4eowBS20aR+
hRjKLmCwEbTGEZ8qB3LxXbeHBKYExLVzMIkvmhs6org8ZyL+YrlBXqLTHAnUsaJy5JSwRB61Avxg
V110UrdCqxluXoD1QTO572kOdCe5H5D7EFW7XHup33I2a2MQPLR4OwRtQ6gF2q2boriw3xlQFvsS
F1wYG7QavXtP97615+LHSEj7cXt/I6f66njFh2k9rWJ6bZ4Bc2CYaBtcAaxT7wy0IQn/r4RkmSer
zajzE/dck5TipGdWym8zldCmLGfk7ctavkgkjC7+MwVqXK2xVe3A78Moq3PNqAQDQGp4HSJ7YbQ7
1DvTyoMN/o3Ibz7Qx8XETQNCb7gnxhHJlTm8krZwmNvli/m4B5sf5aVGzgBrhHFDSAwmqoIM+8bK
SbyteG+d+mN1xoSVxqJM8+eTm1TJFmzJdREVwNo0dsPYI3agGwm/FubWx8iwmY3ikmJZ2mi6CWq/
Z2jL5qTVlydrbVWy9KMtKySCZv2N3N2+FwMzgYHpaxDT4SeFovHP5nzXFfkt60xC9WpGWVy3uatb
kGe8fUWqYzpr2FB171+TfStf8QGN4jCBh7ag8w3AYUr8CzI/Nda4DTI7v9Y2pEOjrVhU5uJQ4MjC
L6o2jp2mYeeTdkZ5BeByfJGFPLZ98xKY0yObNzw0myTI3sy+/gBx+Ia2Dnt5Ly910j1ZxYmFfQgH
giW7cZlybEY4Y3XVHvjV9l5SzDvfLVkUEEKHUE6EsT7Rs0M5ptslZmPgty6uZHNcPHy2/nrPtKMR
R4xYn+reupEYVO9AJm3imqKtjHv0ZxyXm4aqNg561kpkBZYwtXiTE5IXVje1wV3mufXDyCJi4xDQ
7RkY6yD/hcsQP+cJxz7GpEu19MBCuPdLL8lD6D/P7CEJPU5R0SKUMb3b+qiTMfnUgI+ParwNfVfv
4gyKhCp3cO4+Scb80WSJ8cZmq6IvPwxVKlSVyXOiMthkPOeB2fP0i3iXzDoubZn8VDEXq5Nsndj7
sVlwUJk2a7wId9CCeh4nXu68S9WmUY1qezcbq8a7/CA2AOQS+V6sQps6ygdrK1ipYceiUvD+G0lA
rzYVIxKJq8Xl7regwR+mhuwFR3CE9xkHgxxL8J6+dscU6Yxf8UFOuGxmCuHGqOKdPRZ1mLXVE4wt
vhOWr95XobtqW3RsVab0RVd2uYWK37M5yx+IOQrBYPebosGd0Stt3mm59eJ3VNKpHd9lCH7ZS6Qv
A6ZwzUWshCJulSG897YvQsBtzg4V/mfVMAnT1HJTGEQx4T2LqkXGBkNh9f+eAl9DDxuZRnq0jO6z
XJ4zGdC+mtpmKTqwVh4rpcl/cCth7mgpDPxk869rPuhufxyyJNTcxTwYvOGxFrx4Q7Kdm2pf5YYZ
sSJjd2uB7K0rZB58SjDgd42/HFRDAqg9s8LqXPe7btgd1U61RSVpbUZz79e9dyCbmEAa6nUU9Rub
AwNH4cyhkZvnSbPyyEG4SN6zfQRWzGQJSi64F4tNgXNnimI4EPV5w5eK2a1i15nqbb0LehtILmWJ
RDm+Xzx7nXnJY6yBHJUzoNFEmFEzsUBmN0sgqXEsmClEzZId2XcyMZ7esoHgbTzVyM6RwizJbYGM
JWI/lMqr2Og40WCS7y0Jtd/2gztAmT40i8b3W5hpOKrnJWnfRIZDPNHRJFvVCJgU84yTHMq8o/TG
G18AmRB+TQNt5MwgeC+DpttZyn9tl/gw+/OVv/0HINm1irng0oIPo2uOmdQ7zN2h8Ck7EvqN2GR/
afFGk1+D8577nFz5YVwSVo7pmxyzB3O9FVpKXDFPHa7SdAqXzn1DhPnUGz2Xb/WXJc0psLT7weML
nHKeNSx1DNCTEhPDOiKjssod7zL2S7qtFhZaLiW81wBkgolnRG0v2AT3T2k6YgGEtkz+d/VlLc1T
3E8vogoyMC0TfjZr7/n+J26OaeOZpIgVzP2W1P1uKcxt21jjnt2D9LSPtOjPTkBGs4Aj4fjVp43M
qCH9DbzWdTA60lHn9MhahvPEYG2Ht8TP4i1qdKgzTE91nGYWqaO7pGYNOq58WDchU1mhf6077zYY
yzsSd5BzNK550WIAhaTvoJuZGHUt4zHPe0wESHAqEiNNCo+Nanfe0F7MJS7xb9b/BhsmN3sI5o3O
W4VfevHLc5AaFzC890ib7qyYakVPCIDX11iGZgCY4qj9ksutH2jHlEHDxpJJDOnFeFOurqI+l2Sx
W7M4+/N6EQZoU0oG7MhmzpbkrrZWA7/zno1H/IHz/cyuDAL6S18PF5FyBxVCgDpSlb2rZqAyS39b
HO8TSFOIQS85kbz36WReTwESfKcyfcBhkkVS9/29ZnN2zWQMxvavwewYVBFp3U063tk2Yn9vZAzX
dv2pENquxZT9KIY9rvd15dzkNlMzFk993S9HJDDLyR1seE9Bcec4PcsxC+nlsLAEHPxrJ8tXA6Vz
5BgL13AQM0XzNwzy1OpGijfmt4afYMPSINuh1wonzUGBRirLjqVfEVkZzsEJiSZpA8h69lZSl2uY
LG2+g/srW284Bwkv65CrmldNvC4iCp9+47h9H63NBnpfz1peKNmqk1vP11gntmqMfZ76rOmiceRu
16vguKzDNm1Ail4roJ39TIpPsKC3mRESLIxmGGng9obVUJFkQLLlyriYvlpl/AuYzrta+1KBSNAp
O9dJdAWhK/9U6YAoLeAnHVMsiq46lrE8kubyLczuX9ZACMjAYOBhOs11PqKa695zA9UNaOEt7shT
Msk+pIdhc+WFeGu5jMfx0a3o/sQaS8Qs/av2nnCsYC4GCRib9qEt2uPStEy/KyQEHkk1Cwu6qjiX
GhOlZXx2uP3Z8vn7IvF4u3n46sL4N/DvqVr9b6nKU+7CwOuM5sQOjiYoSI/1mn9V2qcgUxcCVMNW
92IQg+x7pxlmafIhlmpiLoiLb46dTxTZxH8+gZS5sVJptgGyhG3iIMbLKk5NaTvr8ieGfYmUK7VX
Dio98ew35F1kzT+P7ZSxEN0y2AH2MdKni4pUstj9CzxJBBUKlo0CELpjEjfCAE6+M20ycU0l5j52
38bK4yLtx2Kb+RNuE+JsmRMgNOnzyOLp2OpLBQhEs7dDajyhdwDSaljNIxvMsEZq0YzL0ep7qKid
/0lPKY4wlL9M4p0JSjZ3Q44MJwa71cge8A7sD4zie8w7oW8IbzdXrhZRrB5rMlXgPS0MWeKbZZEU
Jm1kg4apnQTbSsTAe71wg0/+u7Ykinmm60SzkuDjTkjvQixAAnephT6RMxvg6CIqYCXt0B78wDCc
woTwKFR8RFN4+hM2CCfCZj3xdfvtlaaf0Mv4FHvVa+KWdzKO+wgwKNXoLBigFU7UGTW83Mb4Q9RV
7OdFfdLH8c2mJNIyfdwvwWdOxtsGurHYIuD58iw1sd9ElQjmnnRkQ/sIKss643N4ZCW48VjWe+jk
TsK0X7mnuWa74Q450q1q9B9SxbRdA8a/apr30WdkM3jLMRmJUgKgetKTx3LKDq4P2lpPsB6Ipbmy
SOyj3vHN0J4HL2LaT159Aw+ALU2AuBC1JWUm3IlkYX60ZPEZcYpAneXtEMAfLAwAsIFKBaHN+S16
X93994c3DBS0kPTa+h3kMhbmEvuQnwmsez3NX4+7zzGdnw4owm6au36TB86yc8mnCbsl+fEL7d2F
YHi3MCncdOQcaF+AKZaLtRSvBJV80vRaW9NrXya/5pxWjJznpP8ug9zbxrJ/V3PzbFtWOLbpe8pG
LSrJXZijoWeprgIkUaNa8dsTPkfB1E6zbSI4Sm3atjUvdcMoCXT4PcIM+y5VrEYIE6hJYfbPAK+u
qbfclZSa0tJOJCl3x9aLL9AALrq1/Org60v7Rn4RFpfkA1XJu21T59vLbQmcK8uI/WjqW4ECymkF
Lj4uxqnAH8t8leXhcUn7gxPUYCZiIn/znJEUKE8OQac2m4jWA0XMR5DLowthKJyU/cz+6q/syX0R
MfrBCcVNTLYrOruNniL8QYNDN546BIQw6x3L5l6jxZoheGHY+iXG0YAn212T/LVvehgyoO8vPjNH
UPdPU034u4YLW1ZsSRmxY3zXjzXruo5RzEFvU8L1xNgygL45E8iZEctcyoDnnkDVqJxstRdL/ZEu
NLKWb99wa/L8j0i85pyJSzun2YZvn2uqThkQGpGModlWmU3GWovwqPW+LXZBR9PPbbKTBnZ6gU2s
gX+AVjhuTcv+04tu2YANY5JRF9nZsOIn5M34aVAiw2HCLbjeJKq0Wjb8XOKsCgHxYR1OLfHNUfVZ
S+2wjMgHh/6tLNWCH0l8lH4FMUewr1HDfWPUz0n8aPl43soxuRUdKSj6SllOCSKrzHef53p9Ewpy
HSK3sT70qaKk6BmzWojZMpvUBS/dmcNwBu7EmVAMX2VcHHxSX/aG8ElK5RaPKWAG+WJP7Q/6gZTu
V3urlL6xhupYSzLJD5kWIF/OUGgkaL1ZKtnXYNJ/58h1ASsFfbmrIN9sSjRO0iX3sFvKL61tw4qS
w29B0tIRc87Jg1RTQ8Qb9uBy0KnjxQdgdlBt4OEp6lzYz4P5ZqfLq04yN1rjOwURir3YV9+9xapj
Yqou8zLtep/nQ1X9OW0pgdlHyil+SZOUrglPX41ENjXUn1xoYGeAITPL+g1+w6MyMUCO5FAbprWF
UNNtFSLUUHHoVUHLC1DKY+oB1nKE89BbNcT+/N2wi5e5mCzWKU4fOilQGWH/s1tfHvXGPbF8OZmL
flbm8DD5EG8RoO2y+MWV6ib04J/MCQsyGnjI8m9gdl5bw0Om37EbiTSqQRxaYefJz8or7mQ+PGES
ZEDIOm7mMxn9lTxB8btB98vLEBm4yYL0Q7Pv6p4lqBg6UKSA8Zo8YBiP2DYUAylJIAMMhOxh2wZo
yf+blPsfnD2XoXEuItC/M4T6qPxD4nCcmoYoT/a4KOlds0OS5nfFyNSQ2AprW6r2KyEAhpn0p/I8
Fc5pd+AAA3oYqH3add84aJAhGzf0aTSUitkU6D0KHvenbcSdzZ0DhffVtamifTdzNsCMKd605T4r
hwfP8QEngJki9TlM/dg5iSlgA29fJm3ATWbOj+6aJTFOrDfBOOpbSG6MbFC0Gar7cb2caPWeWVGn
6fWhKEYM0kb+kWsFdiI7my/9JP6JoJ/3ptejxGRjpHGTj9h6rcL5k6773LqpCkmu7AAh/HqsFDYN
zJWo1Eufj2M+AvtNkv5+Ut9081UVPCvDfbTk8IVk5UKY5KsVVHRpONhiCF543KoEPU/1S6oWtA7m
hR4b1o3T8GklsgUiAhu3stx9y1c5FW9KSy4WBOhh0mxiUb1T0kLDDbJ4CvPGukqz3Jq2OVArJD9x
UdPkSZ8m3eVxZN1Av5jvvAkfETQ5GXpJ6RKhkd9hZSbK2ih+cTPNOyvLT8vQHntbPHk9KZJBRTZA
b3v3bToTgU6MSsrDE/bLxE7UnP/5ua+OVTcSkqzSKzvggp2H+qV+n8EpuusqSZ5YiAFUd9cnZU4p
sX8wrj4q8qA3lYf22+Pj56X3IitI7tiMB6ehFSALx0fiOEAA+90vQmkgjokK6zTfrpjG/ThrkLlT
i8g3IL/jbJ2sWeefoewLHHZlRf8Qz3jMGjf4dez2T2dyb2XaNa1x2urkdzPLVCtJjBRCNyg+UcDU
exYmWShXlcjAdesi7XqaY6bK4OUY91XGQTfhtpB6T6888125Lmo1bYZ0ievl3Fnm3snQd9rYDeb2
30qEOFcuYAawJbspnfIHYyn/QY5H9D0DaWDWBVdBkxFLaQPAEdQHXqtyWMptvhA92vEb4fhE8yTZ
oMR28JDDK9skY75fI0dY5xA/m2BFyLxy22g+BBmnQnLhVh9W7oXBlOwNb4GtbELOZ1zRfSWtfXEV
mQC+NBGUTfQmEvXH1u1ugIa+O59k4YKaQ7rVXcvJruHmcNFBw/CbPgEdhX2h/3U5yeWO+WNX41ud
XtqpJfILf87ACEHrxU4FgIFmQ2CKIKZg1wqGbZYBymm4LxNPQx1BOLEerI42JR+HAAYyvTrWwuDm
6/6r0xRw2tdQhL55rAgfDUeJP0IMNGLG4OwYGq/G+BEtvf9GkIV1mLv6OZ1Y6c6eeS91lifN1G8z
5ldorIt3lxOTTX576WfxRllGa8g5vrVYpM8DQgn+Vzy582a0/XsmOgkWJXKB2/0QGGqjD6M6lEy0
2biXh9bvvkXv/YqZKZiT2f8j70x2I0fSLf0qF7luJoxGGodFbXyeJHfJXeOG0BSc55lPfz9W3sat
rK6bQKE3DfQiE5mICIXkTjf7h3O+8+Vm0aeeIFLPm+i1xODKRc5shLH9r679cDrn5GggqAAjlnrs
b1pPPJYiq7eEpDdLMC3WEi8LPk0CmgdQv6fCyN5FWcinmP2LjMvXIhjrA/SM5wKQL0E1KCNVbq2N
uGbB7KL9kVOLfssczzPao2UB6Xmg8QZkCAj3F0bVwzLUzl5vzEetTrg5Wof7aXIWZWJcTC8Yd2Ul
njTX/JjiCW1fmmTz/CJCPCwfsjQI1xl3h+mrE6boW66BLCetkWF+li0j8utGZsEAxTGCTs9FZkbL
KIEaaBTbTM8/tBTbGHEh6IcXbtxcc7dotsRAzzMChYKgSxdpXG0bESJa8Y0teYQvnewBSqvygtkc
lE9T3AlQ4pk2/aiGwOe6Iyqv67Abi3Hnjgxq4Fb8lMbwzT/DkgGomC5eHzOFbypKGj85WqaGZaWc
mEzKCFpVsfeH1l47bf2E+RV0SfnUcNYyQ8IYWzwXscESz7XfzMh7b3V2WPN/lDI+C+2cwGJBWItT
o2ebtCW4Ay/rA20T1GahXVhEkA+9Gnp5xsSOeU66l25grs706CxTmhIqvywqn7KpvKhWnfwUAJiA
mJYoGmkdYm2OlLuGUYJ9+q3rQ1JQ8YpnDdc56sJpNGMGw5p7qLR1pDm8O52xMTr4jdpwj3bzTpBr
SO0B+8wlP2VCIIH71KPyqizzNhlI8RK3hCgE8dgKliZLsH6+ig0LUiJwYmcKTpFBB6pnpbF8ihNc
PIPDHxDttzdhe8jbZpm7mv/QsIVe6U3+XBjFjx4yYClz/b46JCmGwqEdil2A1ACpnoMRZHgDuwOZ
gXE7HKl2RRYhLFciB2MDRRyhcwHNUnzQyTBdluZwETVGmlBV3JDS/DBBjZe+pq2TxIm3srZ/GttB
ug1FYKP5fLN0eHwVP0U3bhblISL5SCvfE4bee+X3l9guvkEnU37MvnvwqyzzIJ16FlUE0KhDXUSs
n6wvw0iJiwMFt8RKNu51GjUEbGT9mdSxon+qXVAGFrUBuEEXv5yLFp1rAAZFw8Dt0MrkMS+MJ6u9
7wr9qFv21W5G9tM5dZlMeEuNUxzX4T7ruzlfU7ypoKyXgVHyWjjqbbSajqVAQkRj1S9SwQHchwGb
ATrkZc67jt8i/dIhP0yJwvTvkOWrGagzGpGmbFTlVpDysG+cSC4zfgtNIakLTEkTJjUtVy/dT3Y1
iv6u0auj1FFkyU7cBlxpNcI2IqmnTeoKKKoMaPgzK+xk2JZF92wxu0JOstLDqMLhWV5Z56IxjNlG
yHhflFa+ssyhWDodN/i8ilANzJgIhGWSgPbOJyZsqlcMpMJjwinO5GGa9gE+D78r+0vkiGqtj2bC
ijvlSQmcAwM0miK/lvug5nnNaCmokeJd3gYImnX724vnCHkk7BV+7BA4NJVJCh80+irA4y9d3ZJf
1CxJ2F8ycqMOTovuzk3glNFdYidhYeESq5rd06VCPm3a77xFzl2P2Lddn2+RQ43axEbeVTBYRtGj
EgJum2wvUhijXZWcSlvaKydAgFsJ4547fa2UfEaLGdwcZGILYq+0jV+VYu8g8Qh4tG0PYKdeq2KV
4Gs8WMo6dBkyU8OmqwxTuXRi/xYOS42gRKKgISSMZvtLHwtGCIFl7glRemKH1Fw0v0cgiwcOWv88
ioJBs7B141XC1lrodQSdOYGRU008fXovr7kgjcSbTp01eCCuda54Af5GtNQMI/JrvMrbvlfv5Ds/
axrAHy3ZFr1GFknv+YQ/zQxeOGVG3DNvaK135qWCd9smDCAhV9ZB3oeysSGeipzNpuQVsdtXVu4R
ttv80lDYtZ6jvZa9xeH5pZkuaJDurq1TNoZl92EAx4fD1mEmwUpmxACNdF6f2EGj52TZOSuHJ0Sh
ATrBiKlr729cs1UoyYJyJQfzWXChbc26BB5tRYjvUuCORerdjRBewoJCs4PlsGf9jTDDY2dhUSDi
fTRqShNoI+9EV9C3NjfSBbcRDTMCAxihvst+BYXPJdQ/O3JId7ki629scb7UAbA/1V4dX14cVJIM
xfRrI6d65Q4N34S5nMgoZBPl50QhmptIDbf5ZKpd7HBf6NCMpn6UR9BY74xOkhUCwHpBgzHHWLIj
DUgiKlpOPxZ1pPpkT1ZTVluApuiWpHfHPJKsFK9/n5jMYd0Rd5IzGmY2L4Af8VJoTV4wUkGUUUfD
lcxirln3bTKS8yCCR1e2rzA8mfnOJwZdZN1X/XKqAgQzqLR88xeDujXvIgHP0he7KYKB4Is7th8/
FFM6gBH3q8k+R6tFVzeJq5WEaM7Q/PU6gAdlsq4Oh1+8hePa9qtrHTKBDO0vLb2QRa8zaCkOxGxQ
Pzv8ndrg7zn0frGWgASvtk7MWxy1rbqLGMeW5DyIpQtZkyn6dPIz7mgt5oYhvcZYERiarSShqPB0
okVdkGnv2AeZCeB0xiveg37lSOzaBtNchj9lEr+qBHQDLOK1W3r1QsjxNU3dO5rhC7mAG1/nln+z
Rxv373Bh8frsFjwjDYt3TVXOwjaGjDxNxsEGe6ZURIxqxFOl+os/qyFrL/70VfFkVjd3QJLFu/pU
m+1rZsU7z8+e4gk5uuEM/iIyRAqPQj2jDl9MBHEvdRtmLsQbHM/VJVfrtM1fC3rLlT3uUPNuyfwh
EklPz3ZVEA8fq6WtikMzVFvZV3fJ9OVa9X7+izTXQDM4vei5TvwaU1lrVM96tEeI9oLqKuYGJkHN
I38CHN2C84dZgF5vQmdWvSjrqQyegil4rGl9u5a6JpjF5ainlqKxV6IliKQNHsKRV7Y9Bt70U035
2q51kFI0MNE3tQtA2oJIAMLgghCLuxac1TQd83lpVsXXEcutYaMl8OfSFEXP0LlvEqzkwjDKnZU1
LqOPhZd0ao2XYh64cDfJXB0wS+5x1bLMby6BHcEF4862LRTGDHA2ngoYIzJmqyOKCeWpTU5q3DqY
KBEdPvyz0qPTR/40t5GPKQ6c8WLSplMiMHZE7p1JarEJenJpYleZEpvL1XPuqDXtVUqiV1DZLzY6
aMaHRyi4oKm7sN2VY/3eFuWn7BQSL67AuJbGqWYj5dg1Wv0WVnQOVI+U3ODYGScq4GG2S3CrJ/bB
6Jlza3FwNWCpk2DFDJFLZ2j7gbSqZLYm4KaPGZaJ8JBWVbarqxR6eMy1HqltFibNvmNt7uQrQ/oV
oOyJCLuFp2cwd4I3pRlbP67PYBl8+H/iDRjdkz1/gO0R105rBuYSj0SVWcyLJPxXKz0aPPd/ROx4
LE0JGhvp8Eze5CjkIocBfG9DU1qYnIyx6271qP4GLfqCtcQmwYyjlR0eUKoKNfF46JzsCW8qsjGn
3OkGn2HCVnb4EHchiijPNMplW2VXZreL3jQWUQM5tujZazLXfqVWpE+t0seWN5T6iB0yRn4G5mzC
g8K9i2S2z0bj1QMQttJasSu4xBedlZybUDwDKbq2jBn1sj5GrfOSIwrHwZWhl9K+BsEvTB43GJ4K
j6QGfIcMIopEPHtsGrSgNx9LdzxbJe2wMC6qzEivN24UewQW0hVGSbrTGaPOHupBso1wLXYwHXoK
5ubEguafhV5baJbjx8Zq8dqlmHNoXvHtEHAArfZocF5wuZevVsCn0e4YqvDyUNXyicRuTGJwtHGt
4Ttn/8e8tIyw0CBj6SR66RyBQE32OxpZzHVNmqPPtNadMOpl5Ws4Seoi3vYBHoGyr85Z5zxwRem4
8GoclLwlgnX5Akju09QiPUw1qkUyc7FzZXuaVDr53Nqz/sMebcrn1q7XVmyhLS69BckUn5TuaJMo
gBYRGO4l35TXiu/GLrSlIAkDb+9zNePFkKUhqvRWRl/s2LxmdQUwuWyu8zs0IjHcyfHZHsZuJYEB
auxR2OPyIiKea3LB3xlOj5wOYhmHprar/F8FegYk7/5IdHyzc/LxMpjhuVTpqitS8uSN6vD3M7jM
xp7mFZFRjkwCVl8wq1uumaU0ZJ9cExPEEB7UYJp+6nz8CecYyjLOCGbx03On0ehqCqIUWGoiQsyc
ltZfdtsqL24DQqyVroSgo/fvB49gYugJOnbGvlJXl+p3OVpVt8hlcjfU/XPXmUTvTFsDxHDY4RI3
fWfHEXMflIRQ0U1dtZ5m1EaaWML8QCqwGueDsgvfjc6QJFBORBCFGnFxYQY9e2NIWLWeYIBD4G68
pip+13L9YnmKjtWYsOP3zg1frY4lL/vxRPZuSSVX0ZB9R4APVEZummEHV2F3H5Ui5NT3WdkUfEL7
oMMDb7fL3vDdbYbvflXX9j7QCoQOtckCk8+T4mTL8we0ZZLCv3+vGkr9JDAu1MrRRqN5jTSFqIM7
yddmUTSmFiM9lClw6zQz7ybduAiTMXA62rsgoFfPBB39OJxC03/vwcAsSHBBuZ6YVPs5Mwyu5PmZ
Y/xq0+SdvTnqIHkw5U0v0dybfrssmR+wheawzrp7P2dZ3Qx5vWlrw2C4zvyQ8AFAIeJDFBUvr8aD
bmGLHpS9yVtMjCWjZOX9SjzGRqiXoGXG0e7vL2hCCVHlxoVi/N3rGbCgw63V9FUnutqBAPvwPA5P
MI0LYgeupCjtDBwOijNmXjj4vUszwU1SeeMVAsBwYCG8yzvzRlmN+51sYW4/y1q19/VkIg5KkwdD
uW9O0nCw98zTm1Niql3UyB/dw3ss3f4CxAubONfoUMkT6ZCnIE6upcaIyaB5W8quvpbSPsXtuKkM
TIm59dqyZVg0bvOYw1SD6hq/VTIlDT7ea1535ICYj0QlNmPHehNgzVhyLReFaW61yWJEZ5/9kecN
mhWr3b57h49SrYfIeUGmKtYq0Y5N/AwUAbu2ieIHq6Rkto/WaSIKzemWBb3BumZs6lJoOiYd++gV
bz3pKtskqJjTlltc1YQLTpFalcjkeUi+2izNt5yeyD/sE84lahadhDLT5HK24nPWUGLVHclEaXeV
NVWeRbr80iN1PiMaAkCKf/ZxHI6J94xH/sgeE8tKSjNRhk/65D92lsuFjKjA1p0vTH2Xzkqv8y8q
g2rB1eKn+d5oN7J2iDzoOC752/QFoejMiFqk0pKVQ9JdzTDiCSy8aJVnoCXr/OBo1ZOeBvuCbN+o
VtekMcS6sOUzsjfkCcml1BP2G7jmDinEr8ovoX3XpCxOEj1mw5ye0ceqtLMYIVwNqSFBG2MnOx5z
9h/NcWSr5LAvXpCeTt5RGn0TJbYRPRgPZpqjXBemdQuqDgEUcbEID9cT8mGmCizxQoSHnYZamUE7
7zH8nbZgzJi6zboqkbfM9RWCmb50YFhM0TujG3dJbDYbXgvZfWi2BPq02gs20ycy0E5FKH8l6MgR
acXfbpbtXdQjNCDEu9Co/uiVeiZe5Oyl3geze8H2TD8ijl6FmnPX2sg+WDC3t6JjxWS4A6RH5bwP
3dMUdsUKPNU+K9J7fMbJhmxwhOi5e+FiOM8fFqfng51IuuYkblA0xz8ZjI21ZsSINe1jydduS9au
+UQvwbxiLh38h24ydnrAIsCdIRHzZlC61c7UzX0Tr1SW/yR+2G5YNeihP668oV8kaYipyVgNrBv2
Y5IWKMEfXHuoNnnsvgvkzau5EjTNEYATGwLqZG9VxFM3W/6XuiVOfcOFHxjJrUr7bWq4/bJAaKx5
ccKKP8fGTdm/VPbRqcNDlumvKLU+0pignPm+wfhW6ShOB0E3ZlQrI5bHwqVqQvqJzgjpdlnhzouG
tuAyxqhua921zoej7QtvN38prR8Sqtdso1etXOccbejwjoXOaziLuIk+GN41FI2wS7GrugiOm3y6
gtQ+86HICDgsBKm0JlGbdsP6xXdAN7TvWpru8WTsGKwcxcCW1cDwikcdC8gcCjY4yTay8mNfJtaS
jB7WW2303YzTiTGEWqMMh6vQP+e54OfDgtIEyW5IcCvVPFykkDCW0qlXtDrnYpXeWk5E0DCHMULx
0WjziNvJCQ9gnpVhmu564MJToZAtKwYhebXVM/2pN5Kn3mMBW84LvX2UEiJd619uXvR7aQW4iqJk
ZcuS1TTfSpaODJI0yNaBHSDFt06Z1913ksKzmZCJBNY9jjVWzw6iYjqQc6bAL1Lm5brzw2X2QO25
k03AHJlUjkk330c4wyw6gcKMLnqojd4VyIYKIgW5NKn8YgKOkBODwi2OCCnWQCNexooYvcx7RpaG
vNJA9Mb6FhXyuzNhJxN4bpeOCKHiM+zhfg2XXXPCg/8+SmrElX3RonKdRzbhMqXY5hXobfSZW9eb
2KmPwyGyzSs2GYz2rv6B+/wnyYsTmZL4xqKq2zRsB+lpKkIkrOgxZIhGpo81bjODB4u4hbuse2/Z
VS/R9DBAlYRJAJbBlKssd9kJ5yuqMm/57wMKb/8X7ME/QQz/J9Lh/4uAQmX8FaDw7mPMm+bPXML5
T/zBJTTV74YQynaFrQsTQrr87b+whPyK0CHiOBbjCZOZnvXbf2R51QR/+03T5e+WLiFnWqatpO7a
fD1MJH/8mvG7EMKAZ8gMUTdM2/53wIQGhMN/wBI65FFCTdcN13JcoYSu810UXx+PYebXf/tN/1+6
reVlHlgOg2G5UeWLymiSh9LeO1i0mo4Y+MIdH7s+eY5MPm9M4hpy/TiMewIC3nqEPYsFd1oPA4RT
HpoA1qNxOxrNRnbj1rKdQ5BiumDjw4H0RKobUK84/cWV8qBLdTLr6Eh0zENuP4RW+/UPb8TlD7ji
f2RteslDUp3+9psB2fGffjg0DLyGDJhN14EP+ecfrvGgF0VwZhctXtZOUO9yCon0FITRg4eEEZ3a
csJFX68ybBQ9n15/ugZaeQPNezCr6EmjPR4QRqZBskUjfcKD1ngXfSAo1GFKFEfbudeQR5tFdkNq
b8D6ED2LIZKzUdSXus0PwJ4pIeqFjQogt5Z//RPCu/w/f0Bb8aQoG7Cx4un6x3evrHBCTC4LRJ2K
OZLhJRjtvQV0bzTcA8qoLQS/ywCw4g9YKR9R/wcySDL6efaPr6wU/+Ivpv4ydAnQUhf/TLMkIlsv
6qFAqmw858xh9CY7ViSkw3FcGd3zxOIyJHUsz/HQTGyPMnFkVH+XasE2cBRrQrDb7Nmd9r4ng43o
mb9+Xax/+f05husIkw8f8Nw/vzCDawc+hGt3kdvtWtXDK53oNhWHvgnuFLmnWPuOgzXciwEMQxhs
HBskch3Dwf6Wnb4dWTTlA7j39pU59S4ck21LI94b7Wvc4EPzwwd+qsnTmMhxuxdsBCPScyNzYRfG
rYRILAkhm9CS6UXzJmfcy9gOB4g4L2AFCSSL2JxBS8HBQ4DBoZP2cZD92j5Nc8TlPYurR0N3GKz6
wcYS1ocM05cqTc8RkDrdszcN0DQ8Ufcu/bsI3/76xTPt+dX5b1bpfCg4lkPdwanFocCx8OdXTzgp
ZIq4R9EylfeqsR/sgM99YB+0uL2Teg4Q8xOy/4PWhU8S8mAUeO/uaDIm6s7EqxmUSynjLToZTNR7
JhyrCW1+E8vPhoAYiUy38tSKcfe8CH2Pa32LNsFJzB1++WUSMHIWJJg5CvcU/BF8ryZE0wS8Alf6
DYNQiruTSdQSFMKqcKdbYHUfGFqfOj09mkhpB5tGqkf6p7krH7EoLtXpZpF7kiUcXUJ7c1oHd8Kn
2xO7pduAtXCJlPlaaGpTR8X9gJWT9IVrzKPqNfDMKfDsnSWKk2tmDyIJ9qn/pmEcU3jcYq+4EMm0
IIvE+laVxb5yWg2FtawxCOkmOllPvxd9u4druXdbi/DjZSvU2RE58/X4YEFmsuD8R5b+yeyd/8+X
yTjsbOYtUmjEfd+xFT6HtbULqnBTvtpVB3Mj3+RRcIeTEf1JDfqGnK4I471jodCNliTmnPJwPGaa
u218cw32YbMBLLrywZtaCVHTiL8HUeJxzTHKursyT4+Q2c+RRIeYTAcf+SQetT2m9uLOiKp7fHjM
sQhxbWL2/WV7R4rahyy9D5fVJuQ/O3ygCjwNMn1p4VZGciVq9rEYUg4DPmet108ETx5RtKwND1lr
RlvtVwevx5+V1DvCbc5h7z8h5UKndBq6FoxnvEqjckci/do3jc0PU/hLJNRmmgER/QS00P+VEfrq
QYgr1AZptHOTXX7xVHWNBoL9puJqE0IdGNj5OgzMnRIPHkG2cZ0vNC36tjtrH3D+2C5Bb7p7o394
qfQnvzDhbYstAb9gH4Nvq1XbcdQ3hsH63E5PU0m7YpM+VJbqPgJlStz1qZjib80uX6fBW0/SuY3z
qYtgxsYO2tUvrWndm157p/TsvZYFgor0hCjoHgFwnMNgeCX1V+cZ0VJq2oXmqmPk9tAWQM9Cjrc3
dskbCgqyKnOMvYuASdaYUgmTeGhOjBC0pwJikN44N7MKPxsvu5YTebKEg8fZ+JzUzCp5eTdma+y8
PF0zQloh+GTwJp6b0dzlJeJPGxeGa/FBLK/YmsCeBajsy4c00HYy9m6DG35GHsQAAwZYE31CEbgv
JdOe2PvwPedWWO0d7MW1GnXIQegSXVXf+0G6aa1q1zmcwzFCgiLBsOLk18ox7nsfoys0xe6jx1e0
yIAKZqW9HtwYrivbqLG8hyWKzvSXVZY/DP6vZUaDoFFEM6znweVexVLA5/ZWaPFjf7Ri7XMgPVir
zIdhSE5t0t/VJFmpqrzWqflc/TC8QnhaSX3RH33n3nSbFwfUcky+MHPzBBf3opuwnuFufs3D4Dtg
vkYST/wU0R9v7PTv0LNjr5ybb4S/htIA5OWmEETtnTDzC2rfdRXqR0It3sGVnqxckeSE+Fbtqyy/
GuhHYHWI53j0bqnLyi8ptrldkLfeslwyURQVcykxpyJGEwNh1N+/nJigtaDOPr1KkQTKKG2i2/Ss
GeaeOEfbAZlklw6Y0AwfhWesdNuF4mqbW4EOjEBDiEUBykonuVZ1tYvcMUV8Yz5IQcSXjH4pYW1E
Yd0GnF1NoT7Jr9j3sdxrDfHdU8YuINYO5AIf5MAJ4zhwM8MVe+1ng0V1C+yMySHh6Ig0jUcgBYvI
njboili1dEujKq5MkWs7Og1TdTcUGhkUyQo278Ez8Y6HzTPWsx3jz73Uw5cchWnX4vc0JZ65WWY/
OC9jBg8zJGbOLh8qV7+rGS1FIHnyR1IJ1hLX4iL9sMKEclU7s1S62Ya71qzqCKcjQvymVr2DdIeZ
xDSRlNXJDUkcu7BHOFvCGArCB4iM+AffEBzvAFitK2Iw3H5cGoLeS3W7ySjxpCYPsnOPOl1jpzNo
qnWCy4O7InR2ncesBqtL4m4tN9q3ZPqQSXeTiXXxWiD+3AN/fUPr9r+6oJm1WRY3tQlR8c8XdFpE
fZQlHQmF7Du8+tkBd+N1Z9pDMu2I0KIHHSMkaEijRGcgQ133zYMpPnsCfphnFD79DEz2fwte//9j
b+jwxvzP7Prtx2ee0QlmTdiM+++//Tb/9j/6Qt38XQkcB65DdriumPz/777Q+R0tLtBhJeVcfNkO
xdd/9YXyd0NKi2Jf6CZJ4vyG/24Ljd8B3Os6+HupHMPSHflvtYWm+qcKWtgmR6EDMl+HgjlrTv78
iI0TLsy+TJECWaQQQlGaLB00qtHdD3uyGuLj1Nzk4OI/CyUykCA5qxDhV5JbGHkLcGY5WtNZ2aIW
5KHH2igQ3Hf5tQ3sfQFaewxAH+Ell0s5vrWFoR9rUwWb0kihNragsl1PFRBcdG0n6q+0T1Fi1Uy9
XAY5Wq89FE17yF3HeIUPyGQIhhRhlN6wKbOAUEy7tGcM58Sms//WUwO+GIK8g00z1pKRe2ckhBRK
c0C3rGkHr+3vwjh11wkBj24BImOqUBBAf9BWzZifU9tkyRKo4dw14gnvF47rcCAVciK2r6QuXHJ/
YcUuS7AdpUkKpZn/KjQS9mxxPwoc6zGpTcsEmv0+Drrz6KZ7abRUSybzmnKa8i0j8ZWv0kcOvWtk
kKCRiTjbxR6Dp76MUXSm4061bvxSBMWtH8OL0ge1mwNhDDypPga/vpMDBbKB2J9rItAcRtcWABsk
aPdtREoigd53Bc3+g9km+KmxEbOdNI+IKh6Tio0qY/0QBT0Re6ox+HOyfxzNfn49SBlOkdW1jngd
3DbcpCBq8Gc5Tw5ridaIylXpSFgHfhPfdMXPj0bXR+ZcmY9Neqt97eCzvkt6BlY4rbsVMsqENsz/
iGHP2bESR7Pw7oG52hSuaDxhCTFtbJOXwMnFybC5dTrlwQvYM2YeVoPJ1sVFWLQJZ0uE1UVImOpx
3lCB7VRJs0kdyL9Yytn2WtX4lae1wI2yp5UQh6DEDESib7QetRKZI45KUxYvLLBWfQMQoowhDnnT
2q7cat/G5odPpMBU1vYzuwdng0YH500XPfN4pk/zAARPCjNfU/OLnZnl7hbQ4LzCyUJUy8HKnMMF
G5HqGzHAgkt6SWx6CjumA5cp2vbHLIR+iHt1zqcUPpcebDEYUWLrILvg3EQ7xXgFfTOGzzLbDLPY
zfWyGt0cBAC9RWANrDT09PAE8XWOIp0RtZNP7Cfx6TKarmjwj1GZb+j36K4S41yJ9BLH6t2l5nTn
ZLOaBZCdd+ugsIMzqh4LjxS2s8gsjpURBtfKJFoOVxgyadXJRWLj8QsqP78lHRnmOlF6mFpxu4z1
/Ri07Axp09oUnKgdEq9IfRreYjIGTQIFj71HwmlaBdsqEl8aK7tLkXniMjFjat2jyl8s8g/bmq2Z
r4gJyjPyEsmNy7Z51LAfV/s6ScH3kc6yalB2wE6qUOJ+50X4bY1as+uJv529G5ala4dkqp7GTtmH
uBYnvD9ir9fZw5QAS0QCeA49p1jWqJ/R3j7kbt3utVLtMgVVjuygCYOOTY3iRzShvsSLJqfnSTTe
WljALRLRwSLQeOxiAcm6n7x10TR4rIW26sd+NaB2uSsDYiXZvdWbutPB48d+d6hyFiEWEtjNXLO2
hn83+swYwFCt/aBhUy9oGXq9eILtx35LQ7pcFxgERfqrt9vsEib2m6giuYtiYS6bFiF2xqdxHTj1
q0E01hEYz4kl0WEE82rHIDhLKsDGavptIQHwFUH/oDtpehzREQG2Fqu2S57dopr2eV00PCdLEYUQ
rXtUE5rc5KFrPnchzJwiQO8x4uxb+S00a5gRx2ZKW9oOguBHhSSMVtTkFHxwVIHiHpZv5CN87UfK
wo6UkLvGZQ0BFdYuYNyO+GVW/qCfI1YMq1yJfWl5P+S/LR0bVkBbSXwJQ/kywuSYAavfWS7jxahx
VdSNeRgDWvY87cOdPeITN0P1wCZKjnV4TIt12Pfgj5D48kUrlpnpi3BU9J4gmBhsD0uLjhaek9Zm
XYjZVD95smAVje1pEdZAIDENATDKQzAi42lCaioRyFfw3lZBlJ8ceEyHIXW6AzajXYTp9Zw29b0p
nGKrceTOnBgFMmT+V9Bm/EDw3KVNV0bWJ9FKZV0dDH9C1+HN//n3/w9b3V4MxOeuKs1iJBI0byOh
eKH6VVXdA8LTYF/5TYCFyP3yZbhBDv/eMLBqs2C8BMIF/VQJQMWl9JZREx4ss/cWxJ/d2sGTK5NQ
5409Wfme3CQNyIA/dvj/64KtgfTwevq085XOD8SJebRm9yY29kPsFhErMivfkeELQtnRvtGuNEvO
D3tDQEAGpUZ+YSkxCErI8l1g1D+BLGHEKlkjlb+CbFBvrR9eh1qbUHBa6oSZCQ2yH//q4sBb+0W2
07TOOXQxrbQlCYJpAMQW9AKbNs7RtvUab5cUHn00eIAJw8CDqipjV+fGs2+1OVT4aM/Ga1p1g2i3
RJ+wlWymo4WYalcBsjrhIIAw4pVLvDM0bDOp2+LqGnRetMTwrENfI7zzefVqHNhOa+0zRhynpNt7
c/6qMiqxh4m5QUzQrY3JnqBwzhLwOvs1tlV9V9TdW17Xx0kZ+lZNOeOppOzW6ZFMEnxq9YztyMzT
iNRcet14lU5xb0qcxngJ9AUZRLC7tLS/Mkt66DoIc+bUUhTNqqGBeTwerWjX6eW2YJ5GaJp+TJIk
xDpo5ofMMZYa45Gt1bbGQk/1cpPmA5K3PsPgG73ZQ8FIQeiElvRg2Gr88PAb8nBra4Qa8reqJZs3
+EUay1PlML/VwAVtwaLsmrBgr2iRJNnBpYZoSbrtWOjnqSyHrSbUnQsCaDliM51EMvBr7NYYGMxr
7oXVR9juk85GP10cqoh+0iPeZ9X2pCCQXcwqAbDqAsH1nddUrBHtAjRC1LF0t5oTAv9nuxzyvWey
TfWdcQ0zijg2f7QQ9rXXuLYfHUVkfVnOAy/Sgg8yLdEgw4qOSKbsW89apLTSyLrG7dCmuyQAYtDV
jn7xB3gYvb1knorVtqZF8gvWqSkhAysseX5JFeLZ5E8C4hQrgdrQim5gsLMtmja+IAkuJzH/y00e
mQ41By+TD0XR7hWLZ/LDh8toTTcbQ9UmnxDWVuHgLETd3KdoFOcbDEJZmtwPROQ8gLDXJuPdjQXh
w0oHD2f8aHEPg07MabIk9wWAtskH51owoGb/J3vnkVw501zRvWgOBbwZaPK8N/TkBEGy2UDBAwVX
WL0O+Cn0SwPtQBMGTbP5DFCVlXnvufOshng+guOIG9lmZb9BGNJ+JENjrkdBCmmbBmwLtnnO6Yeu
m75EFDtwpbuW2tkDZAVHdPpaYgnc8Iof3KYY3m0YjavRR1JPNkixZrU9hMyGNwMGT7BKAxS8e60B
dxaZfkp0o3iWrLOIsXZWNtjfafmXU4646CHTc1dBBqnVM2HX4gatmG52EuCVJdHEJA2dkTBE+1AL
mcsSB+qwmiKncdcTTvMbavOE1uMOIRyGBa+3nhFCmqmY0C+y0/h5WD+qoHupprJ+hjIEMLoVZyM1
6wOxBCo4ihJGnpWWzd1v9G8D+R6NbBgdI69cLxl9e22LXjBo5IYwbXQB3IiDNb2OMvwjcNolNZlR
8wMjabF5LugdpUpH42dQgJfa8KiHeXkQ8OHcHKWOEwzpUcSMeFtjXBNLhlg+y777Bl2anuzB1Cfc
T153w3Dw1aTp0XM9G9IQccqhJUiVw0XbuHPb52aBllqA6b+quQmu18aWAAIsrSJ9hi7Fi0XqCrwT
nF5+4a1g2+p7OlGw3YL2nCZw8qegz1Yt0To7X3eqdau6GNQjlkd0tfULbXAAHqVhn3Wrb3cUIUj6
/GXfzooUq2f/9VARtrJ7wcz0bSbWue/Nx37kBYRSZK2TdumPs5VBU2/4v6atwYuwNfzReMswIpNw
b7EU0s6uXHGZEDkhJk8b2lTOlcUdp2mGOMkK1LmLqr2ixt6XUfhVqvK9CBLudyc/ZbXkZENNHpSc
oaBUWsj6QaEkAys0ZZjaddZmZNMdF3pi8Q6I0ltaYbIZBi074JGhou9po5XOS+1WD4k/Wt9QXm7R
0PlbR0cYCfj+ApnKN0L0v2C7Wi0oZ5FMfYcX8t40VfZuFdW0hos/gajP5mWZpvo4iueoie902zCf
uAjzHFr4cZRb22lqXszK0XBnJuTRZOt+DowgjwoJY5NcgToQLa6xFvr1VKzzOMiRxo4HC1s5msV2
XGe0FBdRfbJKAFJB3CRbNJbnoNBpQgssyI1PnxOi71wCjz6LkZsV72G5oYGQnuM8frFLDsvkxlRw
x9CS577aZKNucjM4zdJ3iumSDd61St1X0/WnS2/pI0GmUbDManUq+0nb1QEpaBj+rAmQeFR/yo7Q
KuGmT0Pf5ssoJiOobcgI8Sv/IlPr1c7EhnxNi5Edt4lPtM5Cz7qr0eTtAVzPBEtm/Owx1jc1aiz4
HeXKYeuAMinPSYnPSCp1hjBYrYG5oviOwnWa+utxSAi4sE/QIPTNKMULhTuzs97tTn7EIT2JUX6q
NGcLICMECsQEuQOv5IKkum7bpWLjIGTTgrC/S+tomjmTvTmvtVXR2ap6ufLQfrA6+nhwRmn4JMTL
9miAsRr7Orj8fktL9XDpAXxZMftqQITyYZqn3BPBL8VmyiEytkZOplJkN4sqBHMdTEpsB3+ibGj6
bBPlEIG8Nv/yrdY8cv4w702UY7BDwVQIJM72qFVnMD/jQnhGvx0C8OxtGOoEnfkrv4M2VeUthXU3
Gveqxx7qEo1QDsu2t4pDordn0xmtfR4/5jgoTnatXmHvPeke+GlNQDhTWR3c9aA/6SB5F3mmE/lR
qOdWjR9Riw01nfRm3zjAJIKY1rpGGRzHKYfkzCfRg9yYRZoiF1apfy9nHKgDbotJ8ZOkj3ywLgGT
J7RaMNi8Ke8fdMeWh5xNj5yyvzZkP3QDMl1nrAuLRnLOdZrSxo2czIz/CLclkmdIZu3C/HEbQ98B
qXkKAqM9/H4wevLmhvxuEWvfJ/iL4Ttjs6TwnBk/RR3fKxM3cEFTpfXFVXeLfi2RcC6MxuphaCMs
KJJ4nFlcMJtLLV+hwPS2mdGw6Irp2eRC3sSQqzD7I/e2b45U5YOW0BLu0MQuDRxBee05S7ecu0UM
gU01afA9cjw2wsLha9Jan+zs08T0V7hN8NBH8q9RIQcKiZHm9eOxxuVUMviaFpVOxpCfaAej8xD1
BPqPG6SffoOcTiZTdqrA0y2M4JkXYdpAFwXIlmju3cGFIqvJgF+PdvO5jVR1LMy6WjVmilVDiWwf
luEaOz0ej4rAG89QkGTuagL3H2cFxhC7fHCGcOf748LMIxfZIndajjMGBjE2DIPFR0vlSoT2EdvS
D4+9YPzq7puU7lsIS0NaQOsqBRg2rOnjjdEpMA1mB8aD1jMAqHv/u8UlkjsDUAfmm6WNV8GpCQew
ymSiMRMVO0dUhIXBDDGzo+/j4RW6oNTu/TOuSAR1QfyJ8ewF7irHwB5h36hdEWJeKMy2QGwnHNNE
mPlZflWxcfXmeMDyUKJ2YgBHnT9ZrDdieuMxM7Nox0fyKe31NGTfRTt8TWSU1ZSDCagSz88BRzVP
nq+VuCx4H80mwbvTuGCk3eEUxEShgXjw90TasdMC8kkttgj6lemOd3sjLZx3SeoV27xzt1A5tKx4
LaKe/ClBG8QYeetcK+iOjnqFypWJGefRy+P8qBoXBH0VO0xH+kvJQHpoDOYYcf7spz4IiAaVRjOO
B9EMf0nJS/8CzCpykK+Du+9DZtVNbyAvwwS3rn/B90ocYoaQOIbZ93XsSbl7rioiY1LALYZZXzQK
t2VeMHpLC8IKfkQDT0lKzV86M5Kf9IJ77VmIREvtVOh/vVb9ZVeF1pJxeCjkvN6m1Mnu9Iz28NYF
k47hduiXPYc79jhGeDE3r+ee9cF3mZTFS10K2rsumcQVwKgwdz/sgIuTuhjYqvHqld420R8ElkVo
li2BhAaeHWSlmz4H1mB5g3Htm/FTZo+6ehZ+vYbHAVbHyqPj6OWISep7mWvPhdc2t6hFpZkJvYEq
OGIlSbSTEM5hNNvHOM9WuEq1OymGAyw/lu2q4ATLrNQDQkWq8Lp3e7kmpFgts2QTJV6HiNlNaatp
NNNEf8QmGa6FixOtLLprM8arzobtFFAVr7MOCoGwr4Vvzn0J6ITAV4o4+6MxF0RSyao2jahBbC1E
DARKwK38DAMCwRZjDD+lsAghGoOaxvGSecDjBIF2EWE0X8txPxJEtbMRrJDLkf7FFMmwbryTvDWb
qeVGKVd/8NHrTp260QXImAHqr9GIqcOnSwRS5S2Z6p+ZLTbh8m1cU37k6WpU9na0rOhvmBS7EQS2
3TagzEdgB0SGdLSV51ltYm9MFOkHuEfvNAwWora2KXOzPWDaeOkbxnsYGVgyNNy75ltuY+vBQUzA
d9NQ2NbZKmEzROeNE0TPmborVADeFX3k2k54tyfC18bWPU5Q1UqYxf48i4zbaTvqLBBdj/vSSbG8
ZzR2yoItChkJgZI4zaSIBsKl/c/chJiSVh/lT97SrQki+eazYTMkOLcmbIkw4h9OXbaZ9OC9DRGp
Gbl8QxWmLZnr3yPH3BWGjiRC0YitBv+vlFWNjSYB3x1c+rr7mZTGwZRcNuyW1jWYzGctgozWqi/s
JVw/DdhZlQdvNHIOeR6tGr3v957iiTuxe0gjNdIwAy5aB9l1UDhWK85VCHq/8C69d7lOGe2/m2qW
ZQTJx5jb36B+WbIKfq9SJyDbTZKJtUPoAeVA9xB1MAeH8ElvGhexg7y4uqa2TR8DGx6BbQbhCxcH
iAI4U2Gjv+eBxs2ZO0fTBf7SABtOy2zrlMEhzbhI+kCReEYtG6bhETrkRkCH4sC+9GqyMuOpemiF
vSMHbRFrI7oaYmZcemIoK87C6W5gVKi9SHMtzeKTseO+sAA6sGb/BdNCoE9AAgaoEWCGRs1Y5FN0
gCi1BK9l+cbg61z5/CzkJlrkBq1KbuwPO9NBQoBYWqiS7jZmDLpWYlmCnV94Hir1jh00DpN9nBTe
Yqg+kyq80z5H99BNK7n1PE7tPc5WVyMSYtLCDwcmE124R3Laae32J3owLZUOzdQqeraz8SdidoKZ
j+2fJtI+adubiv271fCN3GLaEA5oVGxeHMMwK+pN8zAnFC0m2/5EfXto6wcrqNOVlhZvpd181lwC
a4rlcqUFxqGLitdgdH6UCmw8YCATqLJBp8JktO2VM2Z/7SQ70LxsLlN0Bhp8M+Y/rNs8+qHhz9S6
46zTCMuBHmWH7tsc8t0we18S7ZynGVlDiFfGDEOmnWyaBiao2d4E9USafhQBDn3DBHTISZHr9mYh
KZlSYLBTSN8i4wE5c+uD5gOwJwFCbDZP9KdCqJdynIh1T69spy+xp8jRglGoF/vcVY+6Zt1t4BVT
DjRPjuovYCKD4NCFZeQHiJuC0JwRFHD7qlf1hlQt3lINgb2QBe+b2sjQw0EI3GDouMbtaGDFwfsB
MpjVeAS17+fMr8o7ftELDQ610jPCx0Ifs0uEMVmrh0fghvsshl+VZW/V2OKerYtn32R/qwktC4Ym
WXsWTiDoGMhsZzai465woUHNzZ5xi+QUABiOabi02Z6Z6bdSOIJiVCFcXe5K9MaLNuI8LQYaqXSM
VKCHm67vqT4F6FJNxz9WI7oRJuDvaBY1No3zVUg6E0n6oGFxW7aMT5exKA8pdKlFr5F8YMUPvsqX
cZdiQUMQ7wYFP8F/nVHHJMJcU5RNGOXdqkEvkELZok9l1s2jr8u31uoeIw8XZNbNDcmU1ElWRZJu
D24EvapKj23YfwVQc4lqeix9B2x8701rWch0hQx2o+s1BZvfXlhfJ6iY4BNOLnAPtypPKvHuCojF
kBV/vFfRai9hY9yg+4HRStlV49IjsxkTVasRFZYRN1EcKDyQrOe5t3ZLsCOYHYxMB3ZGtIW65e33
VA1QgRjB4oD9mjPnXM/DlZZ91K390xcGcdTUiY2zRxmZrGXCrmLlcu9idCkKakaHYQWejV1OmgxS
XY4tTvqsYCH4egjDdTyhnR7wvs8TUbUs5yXHbvxvPzM/wdTQ80tJKqWiI2v3kSBpxP2MjWH+Ev1Q
7ltJKtWA9X7UDG5V1b7pnf8dMSH0s1vvDqRq9JwPhuqUVybeXW4+6bSPHRFiXl4ctAAPi66CkynT
m9Vl1tJsGPUBdMatjolH9v2L1Xk/YLcf0z5/Vu6Ougg8hcQWrU4c6jSwpwtmvxn2CHcdiuhQWGzC
jrrKwHgps+ERt9aTacjDIIixjnAtmKASg+oNfcuOEzPBGcoHVWAAHQp+4DY8WcAf0NiAEQizk9aE
d6OqduRWXOMq+qLD8hj6szJxyH4qqHALZuVgEwMIsoST7EROkoXlbC0Bt1HmW8/etbGJ3WStx1Qo
Glcgw2SOhnPkj9ahEXQaZEae+931+d4KKLetDvsN8fKL0fC2RkTjCVwzOJ8BRMGYTbd0ehJWeqvI
1iCtkz+O6Q0VUpZclcsmKaiNa5sZJ/AN2//WjCBa0sOBweaoF9g2iYerMsD9YVugUr3XHl5TOfew
s/S5TNxmaRvlHhw5G/BYLSd9ZF5XfOQhtUtccm5qyfPj5HtLavU4EVRsc26SugmztA8Ykdk79l+Q
WQlXalu3R8Z1N6vMSxp8l5YBhe7Jmxic7wZ/MmRz42z09Sqd6XfEwIa+T3bwsAntd/RABMSMJMXW
ofmCpoqyIzh3LtqluTgZKoHDNKg3Yqz2KAdAzldauXZMrHGKs+Xc43B9/DawZZ+xU7NttMnTFKZz
Rs1OwycXzzOKzH1jpggEUM75m+1WlOFeNVy1YbWNJ+2O7zliweWVr41oQ/d0bVVwUFLBYsBk7C36
sKa4XGtthYgpxwvN/RW6s/gg+wvv86ssmBBN/tkf3ofCPbWWgkrokmjJqPZgY4cLaKhxLtvHDnoI
zrWnCikozYNzVDrgub+TGSzpdDiVuuMMn1VJseEEuk9ZDHVXvyohb1kRRqx7Osw/rMgEMRN4UdPQ
//Gmh7QiIRLWiNPXS+UF64gWc0GkAnlTPcQrgNLgoqMl9Pw/2tgcEvBZFQu2LpsP2mssFnH0LGla
Vn217bBSraYQVI2i10tnxFxEz2E+3HCoDfBLKXy7tnuEdgbSNVTrcC6eSV8Js/ch0V/sQXx5hvhL
FtNj6TFtMGYfo2Q86kGrUch5ljD0iwUhqZQy5CzOFqaBaSF3ehSmh0ZSh3fk83gEddj1bRjEqRh/
+nCfds5tTChO8ug5reptaEUPPnNAGpt05vuQ3hKkmAlHAZOQSyeRWebOt4r8N4jV56ooemS1JFSV
trzZNFq3Toi83J/ss+G2P6awjo3unnsPhju+LoaIPWMd9GAK2kb3mOXkVyTZ8GFm5Ymp3Yo+BQY5
95VZ3BNErnHSPmntIoOAclvE7a2jy1321VsxLzIWriM1pB+A4B4ayKAQOF7MKb0yxnnRWe/A88ds
yx7cu+QD18GCA/gBEyDTwzJ89wIcTW5IHgFiWOA253F0vtsBBbQYjkKk1rZuao/t5Z0qsVx5FhER
VUW5os2oNqPoJppIG0mDNiqClVJkwnhTt4osFApW/0apXu99nlIfOp92TfaxPexIeMbPbbEekjav
bYXb/KlQpHZOes19/9PIwk/AWrRnxSz+ob1fDTs/gCQZRhS5NJy3OsWI67Bm1WCRm04jZ9CUm4D7
uxLuTxfhUMbjrTmU63XmQ7JS4rnXg3M+9w+Skz5xYZbS4GTVe/SFrGrcubbzGjlftMZeGKohM52G
cVV0f1LZbgquYQ/vejaD9DzFVFCE8WZSDaehPtvFYrzZGP/6vOrptYw7SMFqFXS9sxTefDQSQcCQ
hlLGv5vQ2YyeTYsQZ2fpVI9YZXGrWcMF8cM67kAswEzoltrI+MMx4/Lghu4mhw24pfV/6R3HOisN
tl1CGEwBW5eljsiRLIMZpzKq86rhtKAN5tYrWBdLh26DZ1X1ZWJRGh2xKmxsi4UskItNZb+FtvE1
wAq4mn9GU8rZkQ+NB6RUqIj7Ir6g31bllh7aJ2kHOU1p1OUBgkaTWMiB6Eod9eR8d3d5sU4a8oMG
B8RgnzyPFdqVOvhL5wyTbI6wxtAG4kh0d27N/som/JyErwjvjkGWWXCtO7RadAJIjS+SYw4UXEEr
wZFXfTkhjRyn7p/AXdxypALLUs3bWgXgmDYAOawqYhCoQYVwUTcnV+pCwn4YLLKKADR8cw1nS6h3
6yLZB667b1oDvx5gFMv9KRNQ/VY7LqSOcMfSUJpSZ4/JfJFnbLkncyiOheKMRJotjfkJx3Ryq4W5
gVK4jchWJ+xrq2kMqJ2yhN44wMasKBRNFSzejQcciDR2l34+Yaayz4MzvGaAYug3cDZDd5Lo0YYb
PUTvMxV0FBjT3ckTfAgY7tt52yxeAyTYkKlgAVsdMFzgNJyh+ogSytCZO/kCTIsMOMvr4SlyBVs9
ebP/FDVhXb3Vfv9QpO37VFLN4X5l/ZVqLU21bF6skdA1Y3rUabuPPmNQmlor0wLURRlHXbgvevtb
63Nc/2ycoqwfXa+/6ZrhQmvR381BfRRzgs6YMbLLoM9a7Q/5ZC9BicKFZ2sG5gwSfAV5t8nM1tmA
0WxWiiunu4wpGmKzzO0tRv2r7mXgcA2ss569CZT2VMCe9HPnQ/jK2ubOLEvhoJHY/CvtVevNF2s+
4KdQQ+gcLw1pbdCRBJvf9U9Dn5fhAejD9tZCb11RoCjOW+BdbUCmTZji5Z1jhUeSROq/NmUo5bE8
0iziDZjaR/Qs3tQfFO0NuIuzmqBEQt0toU0Q3oievtLmM4Mj76myPhCTG3uZMPNJSm4x2rdEylHv
WFRCk+/8NHX4kFrfHuXR0qdUBHZWEDaiUF6afy1lQgDrlVgxW2Rz7tnHLEQHNK9eaiTEy9osAZdg
eNPNAUDX9J4FHRscwnQNxQHUbnh6GnStGPUdPGSr3nZZGW5EzTFsiHxO7GjlJEy1nr6/hSVtNf8e
/A5qJjSSDWbmIUrHRUxICL/egeItCZYs1qXZUjhU4Xfc1B+lAx6RnusKrEK34wFuaxb1bYPAPSgc
5xgIg7XLhgSy1ItcHtpYDhkjuk4efr/WjOTk0D0DxgsRJ5BvVMT2AQVFTBfQjIf9wFmO/I3xmOWm
vqIS9xaWqUBCaMOpDtgLIHlPRGy0hEiTVIoY8pDTCaZuC5HJzN8Gu2Xve/HWCCqL3GVGETSTcbAk
BQmbfoyEo+bMoPssSbhlUKrErVwjK/vUosBbtx48P6SxRXcInBwRpWu9qaBRS2Mo8MSbzpEc6Ww7
cHz6fUa/H5I+JbIsTX6MKofEahDIPT/lf30olfVfXyIRpDNcYuWMAYHTlnL0Q8/xdh/PTw4k98Gd
P/x+ZjWsSkMp7Z3WXJyexLowieuD6fUQgv/7S0JadjF+qB31r+CQjMUjJorEhCBCjCRFtF1OYM3Z
JXCmv3iQ7hxL0ceQzCLDduDQw5EZ/yd0t2wCAiPk+B3G9JdJFSVib7qHE8U608jB87edkhuz0QBG
Wgz0fz/860tb15Od4QmObR0dt4FgBF3C8oEcZXMjHmoIPBkgqepj4GCx/v1e4qTUMb8/+P10uoyT
x5o3/3sUsuXh97v/+lJ4DrfP0MLEUp+BzGFpZOCfjaBhLsQV989nvsuBbmyaEJdUQAfT+MMxCBnX
GJVMMOcP9vwkYgAFDNhHk9uLoDEfTaxERWfldrhWub+0q7LaqNj+cXK6RET/XZ0xoPaBGXho5g+u
qMqDGV8KKQF7MO/CkxCDpsDjdKg9QT8Ye2XmIGkic2c3TuIrzPTvyWXAUY7jW0s2AvdNwckcPW0J
6ZkcAk5ILWuHQDwGZjp+ifrmIY2JjNOz/CucmhNELeAG7SGX8uSl3o/Rd80BT9GazIThEg7eJvoJ
Soqv1pTQKBwaYpHg3XcwKeWVy/iCtDtRjwkt/3ybc8a6jamBzrpBPme30UbZ8ZdOg4TIMqdd1QMM
7gyDVtWiAfGTYx/o1hMj0365HzVPgydKc92XdI0KoBqdGUoyHSao+fZM2/bjetfSYPTBCPg98XTM
3+WVwSUpT87EcGuNMkO7mr5dvUNJ3TSc81YjmhUQWEO9pW2b3syhO4wOyV+N9Pc+Qzn4MSgetDha
h0EQI+3tGVlorrU3NHaSvIL/30xM4SGY0E7xeQsQDLpB6aLGUa+dReqmdKi1PCiQTDFsuNi2TqP6
LcyEfWFrnyk5Xbcmp7m4RBqGqjEZNwOnybXZmt65rvQnRLVUrtZ9aOJ8iZgsmw/Iau9/c19AfDmR
FyKXOdDtdcNSzWG8+KI5yGhsYoIbl011FGj96kyz9mkRGSfNtPfeCAlO6u2wqVL/FKUeMqVJl39y
i4oplmW+MUKQBZHU3xsLelxWde+GnpmcG8erV7a0Mykv2EO8u/RT+2Ilc1/B9oYnV6NOGhvnUFWQ
J2Rv831NOn/6ZqSBXDH/riPkIl5Sf3BDbMFBv1i+2TKGzSAxF9POsTqgay1GXcuBaTKCYtTQX5fO
XjMT/9EaOQSGo7tEhlrtvKmBksTYcF9iGyQcjYFLSpJOlEtxt8g4nVujiKmaJLo0U7SNAsqfXrdP
TtftBzSQNwSrhCz3Wrf3iA7iILT1WyATaEwJB5oywvVQpjEIpydlzASJSjO/M6l7N3ibcHi05FhO
zHEilFQ0zCPzjt8HOISXbptI4WiV/AuXwSthf6q56429B95UXEdTh4vENI5zN7m8jOKeigBIbm8R
kWJoMwRLxeVFiI644Vgnd8IIxdGdbXBAK+EUJzfwWW+/14SacC8YHGZ3eTzdiwy5czKCbjDy9CUK
WwehO552+kIADjXxbYyifhdFeagJFr9GeWYd3MoFBpum2A8Tk9C2CGHDxs0JcNCGlnfSFB/aYH8x
sEuWhY11UnZjxvuR7Vg4ECsPkP9+L7C+DI7V/ERj3AEMWBsU0Ag32RCsIwcw96A5hY8RITKuRD7T
89GR2VUM68uGhJzOK4uz0yHV0FBXOrGJfCGBetp2GxnNYX0kh2xNgUiqY5R6KnLwoVJFD2kWjawh
AnCZQzacKoNwk8kk3xKOSp6cSKznVmaYNEeCdPHMGHB0uRvCWZ8RduvBJ1j595UMTbaTmqMa+FZ/
3yL52QelL//4bkJV7fnluS8dmwaKDpi1yNlZSlyG7aCdh8J+9nPXxSjBV0mOw88S8kLGtADJT7KM
I2jEV2HgnzzpBQuXMJeTHPtbHVhHT/CdyLCnZRzIZvX7JwerQy9Um3IueMaNJzi2y1ia6y4lmGVq
q73hNMG1aUeJqILzAt3J8vj7wUA69c9/MtGPx087hVh2kj3QFGdl5E1O4W3UJxjKVIJ+94TJJNpD
04e76VF3MuJ+Ic6w3PjauZ/s6KjykasBliCdpAEdogLtqwB2rpn/kbgSVA9mLz4Vi9tIMFrajeUl
6Tyo8xaahsGXD1X8NlZCnJCzy2VqL007sPZRWCMbHBvEEb51sgYFjtIe4Si3oBhJ3Fuo2grOU0jH
pBiA4hDfE5zkRH+QLeUwxj6HKpllG9KZXLJt9FuJMcNsXVYyVuooBdDipM26kS14JRls8DTJB4b0
L7IOwfEMbkwWafTNuJEchSnpwURPyXaiC7yH+Su2osEEOhgj56bfRSyI7HOMZOA1vXumqTYMNrql
oyWgIAoUeKKhDzmqn7hs1drNFSdesZOdPnsCre/ExD6fq5bhftZUK1qdxtFuDWDDTcKKYEDqcYee
Q8cYb36/FacyuPlT8WLF+TkUQbwj/NFAelxamJ0DsZWEqq7MtC4vHZtBl/GIeWI/LRnXeWLJexTR
Zfx98oXT7w2TLbWvpgfEd+Ji6e0qKxGaJHr93A1kmqDrN5s5o22M7L1VRNgHDIP7Gow08ASgu30b
o8TgOGSrnIwKz/b3qcLqocoiIdvAWfSZY7/rDmw/whwvBgIzQsDG4NoP1jecD7zudR5czb6nx+ug
9ZxlVPi8ViK7ko3SfstA9QtlYTaOZZ5vR9X+xAgIEeCZ7qaq625rVh11SEwbsprv6A7zgTtj5+O2
jG91JtEyhZG7JTtPnoEMPo64JKIsVW+WVGJjaToOWNlS+djRi0YccR2lwy2b3CdPADsphqwlu6gM
dr+vvzsGFhUtp5tRuMdAccP/br0+UbObHq7lzm5RK3aB86i39XQFqe+fzIhfClr+mkoddyesuRBC
vHy32jQ5hBaENdua1iCE/UdEnxc/S71v6Wl/qi3OuPQt6jFtV23uPcH6IXB68tNrj5zJCM1xB1Ol
3iTTfAZGM6wZzIEMwwAHOfT0YUfE/YPDkVUPuUJYHvujQsO56By1d90hvaOgQSiT4QxtEVDT8o0P
9sSd02ZevPKyoL/olGsnFvD0IGr/8/erhvymjfCj4jx4QNStSqxrYyIyejC9WyJ1yU4Xq83gRp+F
rZufik+GNP/nk0jLPajhmk7lMm0QtbdvNA7azSARsrNDFuuiDjkh9WV2+Ndnmp2duKz7bV1Hw07z
SpNUQILVYp8km3AwSYqTYbPNEo1SzfPGMzRWRliA0ZalB/XVtWyxSZHd7UY8tygQDmHNAEZYMcTV
vHkt3PLT45jatI7x5II4nwtj5wgxD4CpxMUwKTPn+qn+YiSvs/ChyR2bBrjTH8YBYjQZKy+OzwRg
YtDV6abA4h+jN2eWpyHMbEpl78Mi0jYyZbKqaoILael0lynkHjZaDAmFPsbhEgn9uEai/DOkTMO0
pNMR2vFZpPevpUPvYhoJZHBY0E5aBHewHoIVlF5MkvMeknC3cfu2aom0ida436ZbCdzg6JWbAlXR
JfTxuzTEj31pcXWaVFG8GDbJCjUjHqGP3qbJevVheSe9aof3OMjIIgGMt5yC9MPngP/CbOIBRJn7
4XKu8TrvtUmH+oWelr+2tfrTS/E8iR7R8phVyAZGJ//WBMI026PUTrRn6HhEE/V5fzHxR7huCsHB
IfsHIZT7MQz016P8hXjiM+C4fmUnVXXyTT+6pVhGmWX5xkOkSGazJrXuutb4VhrpPAa5KRGqxjdM
4RuMUfqd6cAHTpl4FTXKeESyFK+0CO21omg+RvMPxBigZtM1undh2m8mR+dki/pj0ft6seMBPsY+
XQF6DDbmsPBqkwZ8CDWkJEpUHscaULsU/8WKLn6yhQ746RrrTDeNpx65bdA52eb3XqHF2lKcCcKc
QJH3Fqz4saTC6DX/VaSjvDvSekdgGH8US408ybd2prVCcIQ7VGZvzWh7+Nhs0O92Xl1DU5wRGX+4
BFr8cSwunSYL3uOIrBdTfk1NOUDOnPRdMYGGhTmlbZyOqQHdjGrt6EPx2IfoEt0EWjj3S7TVBnYP
KGSYFGrtNBU2zem0GJ485lX0pAsfBLv+4XOU2NYm8vqx7MSKpAekS2Fi0YaJ6k0zhuBa4uYVXRIZ
x3mIDo89bFkI/Ajsro+RL85wfqbtP1sYu8fRdc6druTfqis/aQmCLrVatescCNam37hnl0bPtkZO
zCVWrAlQ8N4ZIdxTbxh50wbgi1Hq7o2Bd87JBu3w/0b1X3v5k6p+/uPfvsuuaBv18BOJ/+08N2zA
Xv+3U/0EXbeNy//pVf/9jX/M6mbw77breE5gep5lW95/e9VN799109Et3cBxrv8ne+fV4za2dulf
xMZm2AzAYC4kKodSJZfLN0TZ5WbOm/HXz0M1vtPdPmf6YO4HBgSTUiWJ3OF913qWC27pX151/CC/
SVr9YMUcx8Hn4MKu+h+GmSl+swGOSddGGWkJy/x/8apDYfzFq667lm6LBXgtheV57PL+7lVH5DiF
cnYCCnwzdxi9fKZStqG2TVAdmL5mVeM583Msu76txlsok/dEhfahQt8SOL4R6WI7187HjO5+RWKZ
ts2i6Nmooa1j5SYphj1PE6Pur1txnT2aToYBki8I9E1Zg/8Yl9gWTVnnFiTSobeThxbp4Zbps1nP
ZHpTmjhEUIUBQw9vKAdcZGzRuEHZdzFKGJJ6HLvbuHGKbdhHlj8JihRCD0nk6Fr0GSioSw8wT6C8
EUdQZh2NFAUaliSjgV/vvg+ipjOdxMSAFh6F3NYEOoxcITa9J68gDaFA8x0XbO/YXhrrtH7VI+bP
KkNeis0fR+vaKvIFJTHoTO7GuDWS/TCppzrCeBy5BzMtKpq8Slulhtn6ooJNGsCABfLYJ9uJjSPO
8W9Tpexb7DYkpabwOR2TVaZmQLx0tfyYu2l/jjGd4+AnlFRT32etbHe05rLW7TcMMX5kz092UeYH
+FjW0KWPjaG9Dw2C80C4N7cyXqXq8nNTao9GTmoL3i+tGaHWzNEVY80bJSO4oKShFe5CctW7/TRX
b4PjVxnvPfOmvaoZZ1ZhGlU7+q/MRsvYmTPwkOsmmbwOSdy8ah2Br7COsMKhu7Kaqtyb5Bcx1rIX
yXoSV42KZJM+2NiI+HxCy9xnN0noWfQi8EtgnENpd2sk8C79+BXiQ7FtIzbjyNk32liiUVJa59si
9I0KIEwgyeB0CrM5kUW5DspYOw49DrEOD5BYRJKd30Q93bPAAt6KbXxM4wAddoIOiGw9SZSWpIFT
LjsPuEas2WOz0l5acxTHyoH4kiOWnaj65PNwqxJ5lqLMzn2DQakMexj8gWK5B9YJPDpSEKeybpG3
C/lk2X5AIcspkq4rQ51ss9uIliAVq8afq0/6jKgWv6eaWr8t3HTdsQguxx7xXty+mfM19AgD8DLP
WbdIHCwKNce6t39PMy8AMDhtRSt+p+0PQh+7QVqRFUObfkMFh8ACHetWloVcCISpST38QbxOupZO
7W3SArBXQrQPaU0dnUuMQuzsjF2Z32Kq4+aUocSN6CFYk6CLTECyrpOihXuQXnWnHTumd78FD4Nb
A79Hlcp3NosveTdskw5Jx0TCN67AaluxKlhXE50Uk/rGpSWjQehkz6YqPwCSgjybvLdxPZ3SfAnL
tRB2xeqhBKBjDtVmbIZPSXWFVn316lFSAAw1SNpCdC4EVq6V5Y7vDd+HOjmCMYJ/SQLLWS4M89N8
Z/DDuMrI2O7cHhKqgZ4ubxfH7ewekIx8K4wgOmpTd5TdsQ7fZtqdwIcI5TDMYbH8Wc+lOb2EVXtq
Su9qJ7LHMjpC5JNf89jS9xnFYNiPtu8ufiGkiq+KjtBp7hW6Nqf/YYR9Cc/iMFo5fwMJF7vGQPQd
IagDEzv6FZLnxVc8blqrIuJiFVHF2xNfeWwsdz/zFasYk5dCV0xwovFsi0uU5l8m+QxWiH0mnkas
Y7sxp/VjqojA6Qi7Ao2Fvijhv42MvioEa0CkgtGot8wdLs5IbdUjjGrVuEO2E8I4h01f7xOX8HYr
jA74JLAXRMlXfQD3J+34G02KxRjWf9q6sxVlu9ESdcLm/cOp0rPdlycxWzRg66OjkYvKtPUTbrDo
915jXStqHDUwYRxvJBWBfmUkqtBeiDkkacJSu6mlll45rKq5jvCKGdDewNqN7viYt8PboCxSv8t8
Xxp03ZM6TQ8j2WJu6H73LI2QjZIdtZd0EIjYSAdWAYOTgqvfqxmbZ8C6MXC3k2F+WiZsDk8uTGDT
u6nMGm5Bg1oBd6DfgsvwoSQD5ne5EVDoLHPNrWtTdC4RJMOE2WpVgzDRZawY05wdwqWJXKjuC/lb
FSlAapvFlBPKkfYiGH6jcx9J2n0ICiSyfZJ/xdQLqX9kQxNWw6ZzUpq1QC8ODp8aUqYrFhDWntTQ
0BRr2iZHvmx+NgDMfF2LoIIa5pPm5kjQWrvcDlN6aWbV7RpaYpTND2E3cQ829buYMr9fzMgUnbA8
9Q9Kpt8DLgrsF/n3JWvLxRffFN81ImYR6dIztnP0JmH6A+JMs2HbXy0f0DtpY6bf1izXaVR8QFML
6XdSAFfUxUqQFY2BCE9pXymv51F1zR3uIVmhLXNRUsfJruwJ467tVt96uXbpXs021VCkkvtT2Wl4
RUAdIfGKqm2c/QALjvIyt9kRug/aSMCrG7Nfn+ex25dRjrHa5KPHM43+eXxWCcoYikPbWYN1KFsH
MweOzRYLy1R+dXKqga3lBc/ciWukazZ7oe6rqQ/PJbPT3otfRIXDgQ36DavskstKCMFQwhtQ+lHp
69BK3nSbuDQtTImMj0GHmDBcMthhOsujwKk3AvUGtU5tdI2zlN0GJ6kEqpw5tBTEl0hkT9FM9S1P
oZy29PPJMJM/yzYtN2mCTq5CuUIIX0yEqxtS/GloLdABNmEE+kOVHTwrJwgrI4WMTuwS7hIiErTJ
r0/KE8Ef57rt9i4k7DU0vMDv3fKnxaC0kmNabA1cTOsRgy1csBMUFtslDwvoOBk25Zeic08W7/yq
xDHg13XyTanpZbmVVDn8ZBn2Ca9AAIwvqZdpK7wVxdrh+9Ok6JJ13bUfVVoTIGw4H5F4rxb3Z4Rp
yJwWj3w577Cc+NJtDuAAEDMZm2EmMTsjAGq24x1FL2tNCOy2DmlBUxt2FNT+ihgx4RGQoDkDOmcd
+V1rbqjvbC24zptCwBKQus+oSHhFo3/q845EUbnWHBZzBC55W7NQZ8rrJG41+JwbNoEruPouThNp
ROhqY4pBas4+hKj2GjklCFIctDzqKVDEEFCwpBHU1c+y9d5lUj+2kZntDezZFCuYq1CgnyV97YdO
/jBg1qydlIoGwXWgB+kZWC6AaVoray0bakzN3jfqUcPRhY5Siiczx9QiKsRPeXGNEHISKjT9Xs7Y
tGWP/iIe9Neg68ftUrlKq4rOm7JODsHYLYKJOjf3WRIw7gwg8Ice6XrykfRy2rjSZoSnoOJXQtws
ZT15OK3R4NOlticHBrj1JYxpZTs1Nh/r4FEYij0fH56zyprfzbE/RVpAdT7ur1mdvk4IuOAPa2T/
aaW7Dgh2LCkqo2IuaQkllUWak+JmEBXcHi89iKY5xh7+/jaSEFlQs3qx+VLViFu8HLvPmjLfOQjV
C6oxwFJ2dcQxsDW0ShJSLZ4KSEQ0Ox+zLvoau0c+RZ3wrvoyxh6Jk+XXoOF6cGJWMHRd13inFIBG
46Oe0h9WrS6qgSFQTYk/RgSrgN8hKXWgQRhUe5I3tx0Z00N78ag9b6fR+ElS4RrhMeHBQXGeCZlI
LOtEMQMTpV6/aQXyeTP/JhEE7rTc9TZT1dw6TLlhU/5uj29NAGGFCo/a1uW4S8EwrNqmwXLbtetB
cORgc2UWYmTGBqFBv48jcgIL94tIxx+uQJcMRuj3Xpm4CHrGeTgSPttBrp26+fTC3D0Nnn3KXXp0
Y1LhVdsObvYRKbBWhqx+zP30mZXf6yE21lNmplc7FLvYRexC3IfYd7365jhF4c+9ezJ7C/8Is9bO
qvOfQXvsiLsMlPNd9dMxHsZvUwv+1Ezb99E9kfS1x9fwYbSyX1NW4b7uTGoSdnIV+iBYssZyE+UJ
4dbeEzk88abscbuWkdxk2vBYthNGkHL6TGj6tZQ76LkTsViQHg014h000dWpbq6oJ4SrqZ9GkQW3
uF5KkQ1d1CJZB7QmwUyRB16MLKOMDtylVbFuKs33EOHgtiYclJUrUSlO0WxcATiXMNQGWBM6J9BO
hFQ8Syq/i+z1BRNytbZoqmwtNd1o5krUMQW1PX1vt0fwFDQeiXLKEryPNlqCiKDN3ZREziqfn81W
PIcdxuSoK5FTmBBeg4QFRnYxqBdvhBE+kJ/wEhvB+yC9o3IVIu4ArqIR5SvSYko+W7H0/5nYEpxu
wbzEmrA6nVD49PgAdyaTzzr74hbhj4DQRxiQzNV95h1KRJ+OjC5QBH4Xgg4oROTNO4lbR7mwIs1O
XLidF4KGfA0x1sFVZhr0ME+Kwrh2oMfIHVc/vDz+lkDw8rOHzhhJV2fZskaYcx3K6tkKNBggpDKI
J70Pv+YTuFQJvmtr2Lk/saVb7ByaKL4nSWbdNMDGO5lh1Z5xWxQpOShhOAIxl4wemvezIOIQ0wal
Jyt6h0peAqMKH8rcIzrJM46KuOFL7GLmo6wWW+hNSXWZL+5IOKILlRhvtobyjOTkyaFR1MROiRSI
lmY0LGmpk5a+IFo9E6VAOpVWkwtTf58Cp7xYANxeSuR2rSPNjUhCHAalOOCjBug00/AY2pM9cBsN
Zj/RkaYqYSL6LyKNKKf+Z8VFxwU7n1mqqHNcjOMBLcWESzSq6M9FC8ZqYste7uEhlfTAgvihWtei
62+yQSSSUpfY9RepZQ9VOJ00zbWADgPVROQA5QkjzWgkzmViCFG5+hiyNl9R1VmrZHzVwH/OmkyO
RB1MU30o6+KlHY19q4XftYSMoKLxDsjY9kXSOis97J7wAX8OmON3Q19c7WikLGEQZ4Q4dJfy+/uO
pH2bqvQsLLIlyOXVUZ0zvNuR89X7aTjJjaz1mA9X7vIasLnpvIUZ7WU/8s6s9z5iM/yMRhYpUmQK
/DCo38p+rCOj29h2jIZAEaIL6WvTR/ZbVgzmuqJ2te31LL6MFlycsJthrIRMRDiqG+ogUczFqj+5
5n4RRYiabckglLtNnOaqUqCvoX1SEU6+Mcf8hn3vmOE36YTCqBiwpDOwSnRx9hOYQUZ2i6OdmuEC
KJtC82Nouq+F0QPhq61THhIrW3RYVCaU0DpWBIJxf9SeheU4y9mjRu45l8gEotg7jLN60C0gASzc
Nn0J7CupEKkCNjCRAzkDapsobrZFQHeCkAHvlFRN8MyauUAjnbfJOdEowC7ClDEMv7HC+qHc3j6y
Y/XJ6SaEvCTFrODyGHScf+gmcCyHEU2XBEXiOO5GBJjYZ0lgHKayPJgUnnLXBoXozT+AofH9p+FV
dIO+ot+waT0t8C8iZMA0Q/mEeRGvaIiaGR0xHKPhJIyqPefYEilr7arCPtDUJs/FvPZOq++ozrBc
TLihsw6r/iTaA2pBdgpNuzMHlHg6WAsIGvh42qk54IAIBJWh3kxG3+5qww+DCimLl39UBNsNusUP
NatPPPAn1wMu1EfYA0oztP5g8P9/9ul/LSlT0f2/l5QvH58f4Uf746P5e1WZL/qjqizFb5brATM1
/lZTtszfDMswSBUwbAMEsTD/rCnr+m+e9Bx9AZK6nuNZf6kpG/I3SQmYMjBiQIrXhD387//1t0CD
9pfjvwYc6HynvyPwTW4sz+CXkwY/7B4w8JdcjKFH90cYebYOF1ZUi4ElPdO5Z7Byf6LrRDbbodqk
kPRzlvH6oGGN6HIcT6oFdzSO9VfSMm5wLmFvNel3e/z+l/fyPwQw3HM5/oboNxkape2iXTEAONq/
4FlB35TtnOrpenBIxCpYnOE/QkFZAcdBE/ppxzDOK5Fdbcv4nPH4UIp5c7rF8gk3VVe+WzEExgmj
6j//ZvLf3zmaBZbu8M/zDOn+Eh4ga1eEcoSyHibmvGvwVK7mTpwik9XEGIu9O9aIEeYZ6x6oSkkd
fAsvLvXdmjtWJTCYRYj3KYOi3yIRJ6CTralZCEI5jC9xZrJ3qH/WxAplNa4EXbceQ2U8aihSwULg
17dkcQoRZjGMLfVTCyaEfpFeV2Hajx0Ex9TbTaJ1S0xuK5JO4nVsf9eZttjgO4lvDg3USQyoLM1B
mOjma6DbbAvMxNsjEHTW9pjiZaGh2g1K+UJzzsmIowMNXeaz178UQYGMZJy/mLF7mxcd/D+/wR43
wC+XJm0OGymkNDzLMcQvH72HyTZETQeOKJLmdkbnsFfevJ/avjsnfKiKZcgDWLp51YKUTA33u17F
/UszIL0nhndPGmZ8Gif93UMfieZ/Yi8OiX0/DOjpOzLJHbE3e5c/V5JInYdYuIvHscFwbrp2tqlH
ZFymAL/uzRZiaW8wVgiE9a0L0WxjS8FMFjKd1GzAsUJq286wmms3E0mGPXRLnv0mFG56alyAUFSX
yIIYyN6ag/lAvPQpnXvIrMQko0qV6d7Kp7fIoiHhOPMZkAjqfk1O18LqTkPfv8R9Ue8HMqjY4EzX
qT/0JnO/bpjYfOcSns/E9pas5ask/+/cpJW+SwouRMR4yaaxgWo4ccTSbrJNP5+BDJmt1p3ssD2P
OQ3pJCofC8O+aQObujSq9ZWasu/FELLlD93FnoF8QyTajtLv1wIAJ5WD6WgavfL1fggxtpKXPWfj
7Z8vAeM/XQIO+yyyg4Rt6s7y/F9Gp8zLs9p1KaKkfZihzGTnVtn61axfmiLT/UYjKFTT14Az9EM5
kWiQaqc5rB9deI+o1pt0nTT5ZvQ05c848Nca3im4YvKb4RjWNSNXmJZMuAEN818uXuPfInlMSeqR
LaXByOXY9jJ6/OU3LxBnaYmpYwDT1RmqKqTFRTyLsrAAyqbhE8VFkZROeSBPCSBcD5yjSL3TnLA5
HMN40+fYDPqkQ4vAU3ifIoJvGOb6oqUoNFh+CiIvlfOLQD+FDp/+mHIGc+WkJEuDlVo3xMHt//nz
0Jdb7u+jseuZjitohULotsxfUpQwcI+FkXA1WeXVRJANKJSd4ZAQm2nBuKNmdI5F/V6U1yk4IhcA
1DjXOOMAb1hWT5qaYfyXCcL8pSdqmGwPBL1aGN4ug/Cvw7DpejXty4oo22loEENZoz/Ms+s3qFyR
OZ574GkMk5+LtHEzYuIbumTwm8o6jxE+WK0qJP4fNnsiGY4AzOaVhnkVbkpwmg1rWDuJ5W4D5E9t
LguC2tHAm+BbV7R1rgpGNe9H6Q+sdvvYa//b+/1vV5FlODRabJvesfDIP/r7VWSTJtygr2F21h3C
e+L6hZVgm/XRPokpzmF4Q3CZEDVFiSOULJPzUVH+BAUdWZazThnMib17hldgb2AC8W2qcfPP14T3
bx8A14NpmhbrEWDu0l2e/8uVnupdmw8kgzAPJg+NcI3X1G170HEkyCCGOysA21utAPBm6ROtMNFO
RwKf6y0lkBiFhx5t7EE+ZpXVogovwmd45s1h6jqboIVMf3Tyb+6CGNMRPSIQL5tNrHlUnHXxnIrB
uYRR/TS7GJPXOP7eQBHJc6vr+RdSV+K1CEsD+RHh5dSOkm3s2N/HzivgNIB7rWsb5Vg35JSlJ96g
gjRf2Cr9ZB0LrGeYSSprG3ak3JsmPvDAICtGmFi06AmIrepETiQ7HInKfgAEAgQXIoHOIr0oxRU6
+0tZ0xBCsfaYtCQrp42m4/2TO80t2+cjPMzwwgb7kXEanir1QujBvtQIKUGdRDNaFaBT9JACrxhu
iU1IhE0nEPE8Qko3S67ulGCkzYxkVxdWS8ROdFLmov001TMKWvKxZvrmoiz8xKn/SzDDQuH/ZShw
HUey/HG5PnUT3cMvQ0EoBrZBIXm6YJJQNaswu5SyW3KEYO6wFnSOTqGcY5waztHNqg+tF9rmfn5J
vMRePEdfFP7Dw6wVhkc7p3lGPx6dkEordHJUpVKDEI3GEmzfJvW+dPJWVetUmAsM66mtvMf7ebA4
NA9Ce9yj7uze3eKn6i3rLUoTJqhkYAmmt5S0p0E7hOh9N3I0dExdYfsKhmLewn6FHbEc2lUud9Yo
BP0tcNrJ5MSHWZZyfX9WVKI/0qKJFsZn9djQ0Y/0Wt7sUVtNkWc/5VlmP1Wu227qphs293O4j2wa
/dggizZ8vL8Crf68m5GTru9P3h9wZd2WYtElMInoDBtal5ZrJFc9jdJrqYW7ISyy07wc3U/dn7wf
gskhKDXE6jaL+ZsDk3Fl8dtvAC5YAboi5Z2RQXnnsOyzDS2eZJ0MgXkpu1kjv2T5r7DbWxPoCAFl
i/ehEDA/eqffIaILN4AJjb8cEvmj78tGsGBVSvrEFwODrarpa+oNPpiT/pWC4nRqwdzQtwK0OM/O
OwssNhWg88iO8eYLUrUdPO/hK8kwvlPDIqL7pJ+7GDK1O0/hDmvJBHqptW9zDSFgTtttmHnRdkiY
rmmfNMlJjV5y0ozmRwTDBQCWne3diNp6VihCYzQ5P7BKxnqitIS7Ac5yDvkVsEwVQ+cOSzjWn9S9
9S9BbtWPfRVedFqiX6hGauc8mCm0LIdxUcDPoWntU418dvq4PhdzlTzaFmyuCu/TDkBXHSKULiy/
jwnyAo4QP2Z27Bywn7CeB0e9VhqQ08CKh+exJAYwU+5XfTb656mrQWkk+lfbzZ3z/Qg2t9hhJdDW
5vIKkVstjEFbbGYg04mQz/cHYKHuahh1E2Ul51AtafvRYZEqnEI+j0laQoMgK1musXHoTyxfm1ed
lYRjps1zZOmoPoIGahmR2vfnHCt5ClKrergfjQouL5bny/1ITCa2dJH4AGAIYk4j7XJ/CDUjuLg4
IKnys7rpFNfSFCOGdFFWESi/vFCSW8B2LcF/tLz6zy/2lmdNDz/60H7Ykadf25K3J6aK09NZ/Krr
VbtDZzpvtdgwX/MZbr8zs8upIkJNKcKiXlaFdR280boq8QZzxLjczzTl/K3CALWfIse59k1V+w4M
Fz9tgmUhMmXutYjLpzGdYZzNuMDRj0cbhCY2FT/tKiLZ/eWQlmD7cH/QplPTW+k5nXPrjwfC36lI
DXxUYzVY52qSdGXuTwfxbFW+BfK4xWm8V00Y9bSvNHfT6glcrGUicxrayokZjUSgxZTxGoT5ojXN
yx+HgKK4s9rH+2tDb6quFMB29v0rE2E8hlQVT5YXnzCmbuuhQjCeOvKql+1b3/KOtcsRrY63+3NU
Du37c+3yyvtznej+eO4/fN3yXDBTgTOiiFaLXk2PkYH6IdazmpU2h/eHOuXDUOTobhPo7n+co6qP
0ip3WJv865zjsTv3Kg0pOfIpj1v1qUqn6BrMAbBFju4PRoJPuKCGgGnKGw5Wj8u20R3U5aN3BcIz
n+9HVLOHxxqYkBQ901+NDgwEIJ03dzQekgYfxnomMoK3jhr18EjmsfZQs0G6H9maEV4AeZ3D3sam
T6kdgedAHz8008eh/85Gw3kYE3NEbR14h64T2SXXm/Sx5ic0KHIvKSEWuFXQR8wqyaEY6MjCzEyD
AlVb36a4yx9YJBnnLtUAs+BMmVyCys2OZMBi4pIOSrGNzFqty9lVN7Mf1S1f/heewJ4QlPavszMb
RWrNoAPvL7o/odHFP4J9fr5/yZ/npSle87i3jvfz95dKvRfbriZ6Y4479CNNDHc/qt3nMqYqXKbB
9X40uQGBnek8bSE7OdAz3PIsgvr3Emd9s45nE+hYYdyqxnCf2wzBRIQ5ZMfe8COIpHuZtNyks5jO
mzlxp1e95NPzHHJ0grKfXuEuGrscs4t/P4SZmu/rKex8QtynV0tOe2iK2sHMzQKyoSKaPp4R9lUQ
niiSOOcstKwjTYfpoXPphptBdzKwmWEuK2sMSqzdiXi/3k8JSNCg6vvR95Z+lZcMGJT4qS9KFN1W
pWa9cbxoeCEkoD51Iz3D+7PYoORjQEPj/uQ9TcQoqwXvKR/up+7fjX75jRAPbz03FbIOvbGjsxUM
0RmuZnTu9PbE4DJfsjLa0wmdH5rca56NzMi3Ipch1PaqfVaNtOCW5iw3Obq/ArQXGkRqAvue7/EM
406SbFd+vb/ifmqMxk9b4iy6nwon09jbaVqt709WqoUOwG/bjvLR7iaTYnNYPPVI+K8piY/3o/tD
OpDRhWaZbYzWFE/3c1qXc9lHJLz9ec40YA/LDB5DmbFfrj0AkQ37HqpUrg+Xs37p7GWe6pPP+5HX
zfWLNHxoN/L5fmaMkBBmIVIlRFzJuq/5o9Ne6c9WWwK8T3X3cF+yV9XcHWKFXpU3TX8m4Rpxe/KB
jmZFUPlwBGMynPM/gMtdMOBpBGDUqjG+GlNTXZzwmuVFfL2fcRFvnypTHWRtOI8N3Jw+kUwGy5FU
s3GL2y/3gy4gXjLStYsbBNWls7SjrAkWWOe4/31pTyP2SVpLqZTTCXu4NUrrPdMnIJHNeJz1IcZl
Hqx6dLkXrc3kRcf5Td1nRCU49PJiLA/3/zVOIs6Kr8SrAm5t5o5rFzoogiHXruOvjlf/7LGZgeGF
hnJOx7x9tESNvB39CHaWZojWfx7j8x9Bx/Gxu3HhHBMdREEn0vANAPRIcyLstgnZim9NNfZr1yto
63HPHCbEsogMpYUoqEmP+dBqz5ZZB7t4WZHYzhw8CxlNt0prt1gCQcTYQAIALdDWLkv1YjPJPmVo
G6jJcaQTMVQHmsvtnSBQmUd9M6AXvDR1NWEnsV49a1g42TrJOEobnxSegxEUaOeYQIJ0EPpN5zrf
wkJ/ys1qOhQhfDSSQwg1zwd0C1p7HeADbHIRI98i6+bc9F4J47G23jS92RjpcUER3aY8nm4qVdGB
MMOtDrBoky2OxvsiNRqkX9bJQxjrE+3XsnPX/I32OvcqQWoXSkOIm0hbAQ16LF2qj8YIoTVKdqBt
09okazT5McwRp5EDklysfCbbb8RrU9qe9vLHR9aqoSPbM8hWg4qjBye3HoJo+XGUpjG4WYQguW2F
Oddz90nQqkswIL1lV7LOQ7N/A26Z+EXg2gcnzEAQRxm1q8E2H+TwCZ9i+kYRo11hGopvDMvDEe3d
DnSk2gqJJ60JKvkIPqxHwtTsPEPxdps6YHvEBPdpv8Gz/coBDj0oiLNHIvPyhlERm6/UBLmEdPmC
lZ8M0Tr070eDMvUXc49S2O9aZT8Gy3HQ0tCPvbw+x2ZbsMuleAa+RFtTnUgeSDu64IssXkJzAZ94
McvgLrRu3piaG0tD4uCxYr+0OTLNuNI2duEN3yb7a9g50fe5AE0TW4FxombAfroAn8haaYmw6lCD
EzcyHGxRs+ZMzWNoYdTXrJrJ1Isvjo6xNhzsx7tDLppexpL6ZTCxLCsSwpbHjKl3ZfQGIjeiOjci
pjVZB2VyRfa1T1Wr29CkYBKXCZ2+0c1fcJzITUei3U7k/dP927KC8DUSvZ6TI6FwcJynxr2SmTZv
bc2MnwwBJT324vCq7PIt0WLE2FmyyweCNBx9MPf3X9kDsrZpMqjybj/Hfpo28VGhr9wzMsOSm/lj
oHXEF7Y5Bt3JbotkviUTYVtgnTmIQEteRBu+yVIfNp5H0gFIYpTnWRDt2q6q3sIS0Xtr1eSjTMx3
Y87f5yUJgyrJQCtp69bFZfK+L3omXDtnW01P9n2xlM6zOBbJ+Onx/p/tSj2KMNKfdAhRm0bBULwf
0vTFudPWo5/QmpiMIbndV2n5xCSe9pDpGvZNEBcK+WrrebHDq/fWmAYeyMW3q6U5BZIYCNL98P5E
MOrJIfTaH1VRSbVDvsSElPYEQ7ch/IRMl+tM6zSuLBNeLwkOiOHtfQWB4TPP2/ci8MaTKDE/2Wwr
zkzRLpRQPXljpZIg2phRYqLBe9NbNa8dHNyslMpXo5YzY/0oNqmAnIselUFOFu2DI9RVoFN/HgSa
zDmCCAPAHYdTl7zofeY8ee2b6AhDgfvhPddHVXu0uYnHTsI6OdTBvFxZPJRWhOVxEiHghIyFIo1r
mjj9ojA2yaWpNesRlqp81Cv0FChYQT0u5yrdqY6G10TdIZQEwzI/Rg/SSeIHnYY1LEsmXxO784F6
4A/66s5hME59Qfao3UbhT9zeCjH6W5R1GDpNca6ahjxROGODA9JRJ7OQKpnD0GJEiHRzKiszQaQo
uFcDvgm9dptz4GTt+f4/FD/dOqRItg0RHJWl1d8c8lNWdRWIjWcvxOg+fLErs9xzixAqghN6o+J+
Og+4c8/ckT/DiW7HkKV1hUJBJ/1phk+mdyQYCZCae7qLVrIpdDKnphnn6BTeKh1Wp2aD1vB0HQOI
adWHLHHkJmg8hqblTVIK6MGyQWOvW7TbtJ8DJP7tuGx9M7wtbbRVpCRMJLD5eT7UX5JJ4OJnlq4s
YFURgYmnnAphGTCQKc35NhlTfiBmW511bL5/rNNSQ10Ql55bAPNrVklQUahUSO2YNEwnaUNrRng4
BwVACC9TrW9mNoQAMScPKqyShzQPi23TdLeaZs/KQhdJhTUtocPoBzgG4twOXv7iNgFL8YRQAJQg
zYodCx6bhmyDYhrPWItGtv+8lX8eenN5NrK44nuBo55j7QIPa/gc/+c/YeX9cWZ5CjwDkyGU2k0s
3PHWdmpmJu0LX6jwpTEs8zYJ5L2yz4ddQCcFWRUxg6LKmOocPoMVrZ9hB0WLwVyWL4gHSJyQShwh
TRa4TkqbQCbsf9RN0KB2v4dh+sROmrRCRTRXVRNdVoBXXsUdbDLPgJ/famQYoPBeFTXl07SpSKWI
pzWrnDbikuAGT7Px6AaEV1WtCk8ytPRDrBncw421rdMfbZOR3019nWjosaI3YtRf7DqK9lJqw+X+
UNrVeNE8ADMx9WQ/0/KdkoPxf9g7j+XIkS5Lv0rbv0cbhMMBX/QmtGaQDMoNLJmZhNYaT98fomqm
qtrG5l/MdnIRFgyKJBEA3O+953zn5NlJfh2cPr82RfrDMoND70bsFo18Wpe2BW/dKZOHCG/lg6LY
WJkDvmqNaMw1tQssykB6ZwZO7YogwxHML0oKGWYCvdBonSfNtZjkMTWlgdAlYQvmJdrYvuMth0bP
D0xtznnqJ4cYNNJybESDOKVsD2ZEgG0/VC+50TIqLJy2+x1zAp0Q8NW7iJN5KWqJqAw2ywHQLWlZ
khZea6AVBDq9ySyFtr0V31UV1esop9fvlgvBXeBUONY31dRI3A4NRts2XiKCDncBBJ392BMdw+xE
I2sai6QXQ2LGNfUekABDbHp5TMzhonqPvPK2/13SY3xnjnamt/xQdGa4A+jEnrzK9cc6VvElzIen
0ak2dl2/ZUODaVgAf2QssayFUE+BPqzv2nZRtMaW7+03bmoY5zThptNjSg9md+uo8xO0CVVXTHbP
pWzIjRwpARZVnsWblHK/TIGJRcZ0vvMV0l9TWyVP+pBeA8JyztiMiemmoDXs/BdG62HrWKa/zSEz
7B3AE8tERAF1pNK2QwwsF9Z8AEi0HK/CeSnC9KHtrQh/aEylh6X74LEzuN4fuhrWZ6ycTy8w32m4
fHlg0I5tjDDIREaAzRQ6dNV747FFPnmoZe+vOIBAEwIGciM+gz2b+b0f1fG+H+3wBuV91yCee4fX
N+7wNjVrv2J+W3Ri2jnMA3nbsjeIpenWVMG4G11B2zebqyiPyHAx97jKqYLa8zEqD8OWgeMfFTN5
dXDfyV4gnOjsKzddjoN/tYbKPzI9GSj+2vwG7TCHvhunbwz1eWOU4yyZXIMogZ049e7cxZRHZjX7
oMFGhnHQrpr0u8qtGwKjCv/HkZFo2Ibje+NCKQ2MjE2dANA5xim1VUFOYd+xSZspBKp9EGFlo0bs
0ooIHBIp7sONKgUC2LetWvWqhuOSJ+QgzFyHcsxPjmm3R8JlN+yKg5s5P9Rm8Ca1kOajHxtckHG7
bmIHsR94AfJSm2lHCClbyh74gFa29c8+ClbdQPxmqGnGziQAO4NLSz47Dxzhz2HoCE7oemIB7ttD
JUjEIuKTYrsjLkmPS3XyitbeutKSxPLCifODM7QmBOSmnqK/RfGqZeraVyra+ibdL7Pqy/1oO19t
TmLJ/aEcO7HzlLPzxATSfX4AIfJQCzZmOQYLehup2iRFOc7k737rO86DGFK1xbKhs/p39tpphb/W
J09f6NLyf9PTp1kXHgFIZSu0reqsieaJWo71Rbe9a2q0CQRzElgCb+wOeVZ2B1d3ukNCaBn2IB2p
YmS49LH16jkqiy1dqniZ1mO+66oeXIYqBeP8pkUEEnzEtRmD5sAfLUZFtk2ilfhX7HRDL5WC0A4P
VaM/iDx2D7nbYlUn0mdT1uYmkE1xCaSOFDmPNoGQWJMGpLqZYvwXlRFn4FhwN5TZJsHxfrGcPlyQ
jiPPek3wgTY1+WlinvYOIzGHlFOwXzOFHe6GLgI+HSDPsAv3mBVVfBotKlKjvSDEsbaE60DyIwR3
W2gWSpYAZRArUbbLwijcRxpIVZ/Ux40QTbROVfycjr51EKmsV2KS3aFP7UUC7eHQTgILwKwuGT08
HkGKfyFCIO3HEyCA2SfYHojAokYkJQZtM/cO6CUCzaNvLEMPrwwsFXzk5dlCWbirrNY9gb/M1xIU
xcHrGNDrldrZCLpxc5TGQWmBceiqcTcNlICU4s4hDxmEuLnx5LBRIsq0txgfDEuJpfasyNboqHQO
XQvgJAsfncTwT12Hx1GXc950kJwV9FNmrfJgB4gLtSzedj2ktG4Akm8EnHhJHkPUgUNowW8qnSB/
dWx2XUWGIlVWJjtG/g6cwrCgZF1tIn/QnjCx9I+pJ4tl6GcfWWnpK+K03vqJiUwXxk8+5FdTReS+
li2YUEmhS/vTp9tKu9cDYi0AJlLdQO4GUmFSIs9PlY5KputrDkboHCZfaEcCCrSHoa+a05RHM7Jf
sBpVAoCoMXD+Dv7O8NmJutgX12Kqi6dWsBtxqxqOVB5inlOTtyD8gf2rHqAwHhOOAWZGIOrT+wis
6mt+0pcZU/sIGF8G5YhkzYKgETB1Kmhvjhv3cpHJ/prq1kvVBuWaSdCW+Mr22CVtvzRN7D0g2crN
UGrhrarFeHT85i1rhg/urjmiJM61EskX6PwpOSZFAMQYXJpLQnL+niBpNZGI3fSmty+aix2yNYaA
GEGdm+xYw3arDBK+UCMsJMhsnXd8Es99GRk7v0HXrnF+n+0YHwtql2KdUZksx5K6qZSOuUzBew45
6aeLdMDdEI60fsZGbfQmr46CO27U6fzwIa/2HVHML4aBERc0lrmJTHi9WgRdFb9sS/RUJjaeN1kr
5S3DuNZ+1oLgTNqSmFeAVC3y1oseaRr7xK4F8YPn1CiFKjDLroWU35SXenb06fAzz/pw7MmPfLUi
7yfyKJZlvGN7BCvGMyi/5DCGGpRszdnWIkp5h8ulw+l4LmMseYQBEHjXZKSCZfhnTOJuxhlB2ZAo
hQ8JeUatyctoo7WtOx/ZR4q5B0lyAcYmLzcg9srV1DQLG6oHGZlxvjOLPST9YpVWHqC7uDw6jZGe
6M+RGGVc24RFTQ+zV0Us60V3+y8VnNHldF+cx19DmYtbxfHdxoXr7y3X6fZJH/pQx9OfvUeVFgN7
f7g/NA7zf9uQ5zDdpCBiYDkPYpvnzrxBKcbPqd44fma+Vpq+1FiwT8JgRtalvrqRPdJgZAzZV9Tq
hkhfbDJUoMu2dR5R4qc/qgFHfC+i+pxNDjODjisu8XV588kvWBIx2D/4jEY3UTX1AKE/JGxxUjZl
digaiIF/1PmQcjaZi2EX1eBABqta6OO8CntkXibRdM3H1vkRVjS4KBe1t1BPIa3AL7vFWtGvbEcG
j63OWarL5ngvIYF1TMvRzmOkSXF2bUxu65Bu2QU0log3gQZfvimdK6kG0bmG7RwFBsSsMN0anmi/
WLpLSMCM+RGmb6HnVwdWGX/HlTrRWuvwSXSx/wq4Pweu7Qw/Y6NY80kgXRQGHwGU6ZWtDxy1yXvq
p0Y76VHzEbBzo3nGnPDOB7s/WJkFKoE24pKNWHUigMM/1e22NvpfFtDS5wAW7I4rGOT40LwgRUm3
Xd1Er639m7/JevMJkJrTJWCp0u9fmL7mnXtBgHRSlunFhKp9Jl00XLXYlb+M5klJWf/oZhIXi87G
Ia36JtTMxwnfu85OT/esmaJLkIf57rRt/ao4aYm7Si0Pe2se/uyLLr/Ituk5BFa/82r4+8OEGqTW
UJCzc9xkoUFrAp8N4lyPHJ0319Mx/AxYwkc7rT7mNp7ekJGXet0vbL2ASG3U+E4qT+MQsRIkywg8
klmdBm0Yl0VXiQ8vwXAFGKPaqHaAvaUcEsEMQjxeWiOyX8tJqk0saesFWdRe6h7+KdgXqtXRi7Y6
dqedsvsC+zxSO9HiNzBb/xGGf/lUyw2XTn21iPNG1ATRVAbTR6j0Bwyc+r4xSUuXoDiJtgVv07vD
+K67a/6imlNpHOiWGc45r+7kc7awMva2+dgbp7gGJKyVvHG1k3PehqX8AAzO6LmpzI8ATD98BJQp
WmK/Q+IerEn7OURM8FWnuitNevKOO85Hr8ryWy2RI5RsxBfSjILHzjPPU2K7r1CcBW062e6bJKqf
PEkWYBnjGWuGIFnLLmDXQOT7mbICkBBN3EEUBFvUoQTAaqOqbqzi3etmlUY8fRVeZW2ZFgWnHFXj
JrY642bKkUg1xsbPxLwWi9p7cKtyCGZH3VYVY/vT1dgUTkZZnoJAn5ZuFX5XvQsk2oYpBErpK3VE
vAy0AuFQ4LL/gRt8iDDuTlmAjc9QziPRSA37jg5Cr4CtHWvD8Ej66ktZhbg1o+q1lFQgyfylTjyM
pEfj9/CrmCDbEDBj4Gr1PiPWezUZVfPHzh/XqK45mD3sMWGvM/i/hNu9AKNK3zPiMQpprvSpUqcC
N/8lrNEjFrAdX+M6ZuHh7t9iOXJY/R7lTK4ctJDMIL8GYW8/QUMo4rWbP7WmOz2apvhtKnBaFCJM
zoBYzXFxY0PqhdkvPTVLaUlOQ4v0zuC2eYrGWh2gQ+OG6LTPts/tFzfLT56HgTgsrfRGSRGdDDzk
5KkMb2NvPlhZOpxpM1S4myjLpauTOCMm9zDNworay55C1zg3kyHpVY4KtQfZHNzspoWwI3E1pvaF
wbW2t00QQvcmRaT3+Hnd9RS36iHMIvVgaynX4/1gpWZVPSRNYj+X1Z76zCWEhoa3QRtuqcHsXmmU
z6fRMfu1LEj1STC5izz4Hdhp+uRkNZiPrAap1PkGZIZFpA0Pdoia22ZnyUDav9myyR9zmEZA4xFO
EOi20lvjPHTCONkqDq8qeOeK8xAHOOO2aAfClprOu5SiTVdRF7mPBGiUHzm7tAUUxvzBD9J8k48a
w2WlClrnQj+hgCdRTCcHnG9IUeygUhuFPA7Sh+6CFf3sYNWr3IQlobAYYta5gxV28h9G4lwXeO4M
EF5Y82NPpKs7KzZoG1xIAQqAeZgEWNB8TJIzCoHuRk50dxvV+BwW9WvYsQoltKTO2oApoOlK7E5z
BgodNWZz/YntAwsON1IA/OGQrDHUkbM7/2FdMRAzKgI66nluHYvODQCQkobZBcmOGrB5w2u8QkBC
nHZDxHFtpa9sSaav+UkeEXM8P7HnV+Df/fFkfsVV0jo6Cl2uHNAs21kTXFsrFodGhtqaMY54c0b3
SCym8dODooYrddw4Smlrt9aHg72mGzX8qgdSd4y+6W903BVuPNZvYLfeyYj79Khp5rebDEApKKK2
uLqMZ9hptKRS3Ptplr+oC27vfG2wAJJvRl9lF7tWdrDxCAQmM/eAAJ/j/SEefboEeiRhyvQkANsj
K6M5VGTafpMynl09VAeHrpx7quAO590jx9tYW5gwiFZXUCWcKT7lQpxMpw4u0DnLVRYX4OhMp7v1
qbxWdaB2te7vYh0B74LkL4u8JpCmwLR/B/670BvjDYPl1cyVMy5xLLi+117uDGHQymIZNpGP7tWp
Hpmw9Ju207idxkrtpsKsVwFEihVcG/lIbw6oitbG1l7GTkJrX8MMbvQfCPPl2nCRBxY2GeCadZsV
f8jbEoCjSNlOk4VnZMxT9419N+A6wQbELAMF47h5j62+ucZdGN4M4MlJbDi7sjWSTTxIeoSRnl2y
brAPisHDxlBWdZMBcaddmHSfElumV8EEHRsQIsG9e9OMWMlKl5GfLs+SkdvPQmt/k91d3ISZmVsX
ut/CCseWtXpqPuwUUJnlfbDZj3cDfsXNRAPkQ5vCDbUiyjnQNYT5ROVOluAHYobaHy6O+5JZkp9s
wrj5dDtHO+iaxcUm56cweVleByJi7IAYC5cgqjOqjeAc0Zg/3z/UA+nskJ+QaVOe+06JH8kMp0vR
SohITmh0KpttfHAUjfMk7j2fwC+MXeMHza5vg6+gpwxGmTymMKbwbmwgKQQYFuIrm9jmrOMb+eMh
iWJ+2/uLxWGq7WSrOZDXaVe0NnPzCpyJa9CxIfXgw6O7MFlj+DWOMXKWgGUrHm89yxMRs9oWfSVh
w2wQwCQ28sli0P5QMJzTASNkS68Q+qrFNbzpBfujrKrbU4LqktZvZq2NvLRfvTKpVlqfId+1PfLg
6DTfHxozSmgBjmGwKmR1DhS1u2k+/dWjm+cWjWPozDYSt9jrTmA+EAn3ZJEad7h/dH9wHZpYsCjo
iNVw96eyD26Obvm3cfiOW9E/wYDzDgYnHiNw8xKHlvNc+XbDNtWkbR032oc3zGnsox9fYaroSz+L
fSIgnGGjwUK6ZK3+57N+fu0OeUUEgeaIGd+J/bm9zR335f5RYsF9IJ85ZLqjPRaFNf0ac3fvF0J+
1yVzjrZOQnr1Vx+76t6ghcZ427IPltvaB59sOaiC96fzi6qXJx9l/s6aO9JtTUKU7iJNu38IT/Nj
xLfwZEjj1WK4/5almrUyLBePvCUcijMc2CDAjhFwgXQVztzvEM0UCRtptR3bwr9YdrS93wK8+T6A
AiBeNfH0E4XNuGmnNMF8RBhDSQ34DAqVZBJGgK8u82mEgglcLdl8KnxQutYbt8JM5M5uRLnSyrp+
LQu0UrFjBJs216rXCmjTKhlpsZpZQ9DVPB3t2sx6gIWzrmMDKoKFkT4LnWabWq4FfyZEjY2hfR2X
kHhpQVQLP3SCj//xLJZm+MdrGJ4atmhFt4HzYTzcH0oJIDdg+0xxz2tT0SbraOAGVZKjufJHL9u3
pjm8ZugCFxnc1FPZuv0rRIZzPFe0ZvFVSfErk0b8HMjC2Q9M2zfwm5yPXuB6Ziz/AsWLpBuTeBuk
rNcehctjZEjnYqt6ff+ItB770RFgGNKmRGxc1nuGgPAi2b/ZTYWc2KXSPjbhsKpazpwAr/wObmf/
pDkkTJbB9v4BFNH+qQIXvo1Le6AC4AsKBpPHyYLA0DIQrDfDlHicKN2fD5ljRYegCjF1K0XSkuX2
m6aeqi3FjP1edRKDcaM9qbyuH0bniz8gBfpuzpIEA5koG2i5xFaDhcNh/wG6ukAFMd/s7GHUDvdn
99vg/dn9YWyWmK+9dYXFatcXevle4A+8F+nc9IrNX68Lxq6BsMbPfn5dMPFlc2LgEGPRWruxjhVR
0+k2cLermXwqMiTaDvh23EZvTP6/PVE3v3XxO2oLADalj3ypD2ZFhP4R5aa/ske0uU0FQb6bH+7P
vDT78xl9xg2nk83sNXYOpVc7h0Eafz7767USosUhC5/9mThkUbuf78+6yo1pD4YCkbbc//XJ++t/
fVk4f1eQjdXaCzCP/PWJTMenbQbUoE1dg29qSRzgctVufiCSqymmYwpL4cXvnPyWyi1qcrmo6SEQ
9JTCQIgi0z+CKcCTHtdwms1xa0k/fWYrimGlEjYhi79pW3tfMov3AAODJe+p2mLwTx9UBWgiyBiR
02b8YjbbkAJbVhfXMH6rDOAxegh8O01gfFWOWgxelHxalJPrJnOnA2MDc6H3ExNGdF2n+8Og9D+f
lQ3V9h+f4K8jwMinqeRKMA0M5q2kqB9CNdUPym59QNtwFueP4CpSFRe9fZyapNxiKZmzeMnwGzGD
U2sHn64iOiXT99BhrLeoSavDyCx/6bd8aKmsg75YvQ2qzJfQ2r9iDhQTE1x7add3K7cJWIMxcIGb
togrbAf/Yvb5u44W7zZ4ZfXUe2JpK+Xekp6ZvpcXy5b26FHZaODuD36ED4tvdzE1dDjhAzM96b2W
Et/QaFuN+eD9pfuDzcKH/4mv8JHKrwvDYrLeGtah/d8PKqq1dBEhTD44fWESCYm8AQKetacJreA3
VFZ29HAh/flUFW127PMkO96fsT1fEiCBgKSlJX2fLnaV/anJor4WVpE/C9kf0mTITgWsle1Yok5j
2sREXTt4M4evS/rxfRgwLfVOyxgm99WuL+kTwbQJLhAV5xtO8L+eieQhyUFMGBlRgDBkSNBi9J7n
lYL8AFEYJML4XMC1tFFLiMA51hB4qhJY5shPWjkZDm2q7V9ZFnBdm+QQZXrnXbMSnGynpdGvqXxx
tHT60nQSGjKas0dbWUt77tL/9TDk40+JCXl7fylE+p2hrXnRSjBabk1r0cevxEVtf3OGLvABI9Wq
9He74sS1ShtHcDWSDqE71qpQpXaAqPCN3AfLqi81CMa+9aJx29yBFdR4+5W1RTRk02Y2jz4Y3d9Z
bpC95MZ/PdHy8SCPEfm2xqKde0pKYxID4mWRRfrKdDv3RMnuUlukfz6jSe+eYjoee0trUW8gxSpb
AUta6SfbElO7uD+9Pzjzi/dnOtaLQ83X3V+CrsrXMTbFpzpVl7R3y2fHexqcurvdHyY7eG5TVV+Y
G3Y37hbGcugLSsY+BbUVknUaEvN7bWpcWKHT6T/JZhnAcP5srR1srx+hjN3XXrOLQ6HNHfNgdF/r
YMa7BQyeIWu5r+kUTXgg7fqQFR7BRT0HSvWcNfR26dqiczjfjXD/n4/w7/gIyvmbY3D1o/nxH7/v
qN7LjxRU7yMvVP9AI8xf/ycawfhPSSyN4SgJJPFf/9H/rpv/+hfABCZQrq0bJtZZMlJwRWZ51QT/
9S9T/qeBnpvWt80GzjYU31Tn7f1TAsyCqejASyQsIBPM/wcugmM5QvG/8E84rqsLe7a//c3VaBZl
1Erl1SuvhZEZZitGy8GiUj+Y6FnoPfyD0Wnv4oofr1447cTwJ2aGSdjD2tA8POu+CeG0W3OHexUA
8mH9tP/GHW3804LH74jHXLpSSCzy/MLG/3BHx+DrIj0WFVxL7TaOu8YKvqPgQkK3jYkBduYkLqHj
k89gMCjphqhepKu/vZf/Bz7DPw2qf/wKEBCArhiGazK0/+dhoi7phjDTq1Vp1EtdkzcaoTcM+syn
Aw8r/sC2amB+9n//X03xD/Ph/N9yVmAmUqaQUlKt/PO/LSIRuVPhkX9D1UbW1EZFKRMsuaoGm6JW
2xCSsQoACHpsV13HoA4d9kX0yhq2nBUiJB6s0SjTL4zfRr9ckwW9G4TGGh6dQydtgK4G/+7dEjPR
42/u6ftvbRuWpQtHIK2w9Plg/u2cmqAZIQryoLxinrq5RYObSPmfjVXqiMyEvELIY+Cpoox+XQ1l
NioH8PpzTLdEK8IF8TEnnfxGMZCTl5nZxrKS0yVGXjT55iFMk/2UdGuyEI5WnZ4JzT5FYX8hDnob
jdmKquopDfOrNjI4t8OLVANpv/Yn8sQ9MueNqIc9qbwbd6g2iHv1tNgYPvdbZaJMf2FPAbnfZTZH
AGBO2ES0KdSiI0l+ICuqYdML6m4PYX09MSsXCbvxPEfiBC8zwL5URjtPm841QYlCtHs8LgdsgLsA
1M34XRNrmEmfMmu8GKg36Q1Po87ILV7T5F8jFN4abbkpOxz8z34dPA1YeD1PHC3f28gSK2KYbFTS
P4ZMgyH3l5QmQUtioosPLyglqsf8Nhlk3hQstBPrvZ4RQqxtCqshb7MiyzhkE2hYdAjrZ70ansMG
SCK7ZqfxPrFo7AnZWbbkL8wyHl0YWzd1V445HFPd2cMFei4miKXIzZykvIyle/FTED5hcSvcaVeW
45fwAAaD6FlENY041LwJ2E52Nf5BywN3qVFVMoFZNkGIalzQyKcCxJ3edDHSwWFf6rRzDKJeaOtk
9keCdBKU8KXOkk0fthCJzK10rCdsSkuVmCA/mnXDJClExtjB+VXGgzmY24q1UW2dsNsTrwXqdXxJ
jW4t2vCtLMHTBt1LUBbnpmeuHjlXbDL01wkzWPqcCiDHw0s31C8JruiF6TQ/fZOyvKo+g7yNNyhH
GLChqFP99MgiDiAiDCWUOLRaUmPmnXjNM9F1qe1u60K7uKa3qQ17Q8DRAubppuIPlElVLwJpvDC2
uiTF+FLzs7D3/WwhCDq1/yBGSSLS8Mgwdw7RcS+9nr45E8k7mbWywpTJvo1UXHKshDxr9ie02XWu
JytnEOcMPIQef/Spgto0XRMPfjCzN7VqppaE4up3UtsrUtc3tAXcaDzajK1l0+9k8w0vdxv47tau
UuCX0RI22RroCR1FCxCI4L3rWlyZrS2IP0fUQq/q1innh2+bRGGRXLm0sIdmqAEAKRP0BjjNp0sq
wce1NXW1Mexbu3/UarW2Y1ptitAmON0tjfok3Jky2IdEuxtafK3tm22VGzeeduwnqZKTVVMOZNc7
O4kKMDBpB1iEQNtsLCdLAcYY9jJq13aUrkjRXMy3Rrpx6Fm49JL2EQ38E5O+g9ckVz3oj2VDlEw0
7fgVMAz0S1e7Js6pbi7MJAlwtRaFZu6EGpeNnayChg2b7PfIfY4TSpNSJbBF5Cor28c5ukdLhqMN
CGd+f1Nm/HNQfRi+GQGpGmVxcEjDKibnEhX4K9ETypkRNuYQ0HQkDdJ5QASAdT2G+PHauL8QrK3q
kF89TQHctOsqmD398XI0vE0comXJ0S1NgOdovF3qLYqZTSOh7UTDo4fecE5foQwaHYd+nw1su12T
3L7s4Ocm4dXLUbvHYlNw2Tbja18srbzZm63Y9cp74qb7hILkOwl5K1tL/Ord/JHac1zEUbfyHW3c
WClnH12wN09Uz1ZjPdLYJt4mR/dGKOjvSW95H8H4+n7Zr+qpRZSJXM1TRIWGcdEu9Zz/KtNPkzsc
GK7uIzjbTmG/BylzNddCvacgDxe29qPzvWcvo4jimK0sm9oRqQlyUxYCe8i+HSOOIcBbZ61ghih+
SgKdBkGoJI6VcbIg1qNJXeCNe0aRnaNPiP3k2dDU2kiNAwB1UPr1JhP+o5ElW2fOkQwTMJNajBzA
fCkarKowVzod1XiUvdYa+clak1yIv2MgRylo1I9WPBzjviJhHWVkZrXvgR5z4/d3btR/zgnaLfeD
0vQQK8HSZcyHVlXVh35yG1ootbmIQkdf6iEACyewPiuFdc6/zVkdybBwjXdkCQe9G1G1RLB+e44e
YnESsspmF8tg1gS5xJnX4GfnS0+z9DctqXgTYeXX8FdQrWSnRJya1Lh1Di2aNPnMTZVCY9kPTbks
KxRSdUGivNqEffacpfF76TAT7ux6UerRvOhhhPIIOmPPh9bJD8wPJPTlIgfyp8ZELRisuIv5Z9hR
ry8aLf/E/0cvPvms4h+jD1Qv1dkhwSFmIIUGOxYeaj07fNBU/egQKbsMEnun6elVCnVz8+jbA+OT
zwamMaS29bDMyK6/jiHjmeDbKUs21vOMkBmLp4XfrdnA7CpG7m32nDQLDj4VH1UeH/HxAhnvQ/LL
rVZfILv5pP02LJg7lGmOFXuJXuw7ztZ9XmOI40gxi+R6RfTgDw3HFvHfkpABJo6Zu4iUiFdkCn/D
mbKX98PSkeayGCxv3ZkD7XUybnLCn7vQ3DKr8dcSUimpMMbKsPkr4Tu+sMV4SOj2LdtQezXLCelg
6r1x9XxhBiasvGGbZmclSjsMHpqN6qfFz9JFP52GWLlRgTSwu3hjMhdlHfiZdSQJDmP4jb4AAKbG
m2473JwNN2QLbHMEK85KL5/OLj3xVU8Dg0iBIVz4Xd0vKjOZLc0l+y8Cblp/E9QZHMM+uzoZf/OE
3MhgL+8b3Ok1mX9mY6QtBKrJ0HR/IbIgcJJPtxU/NGrD7/n45QyqAOBML5mbfdRpY3ONWCTLOFsU
LTt030+J6fxSIeP71Es/My89V64iwtRB84x8uA2CFcyKnaWG98wn06YW8pcoumtRR8zj8+Ukgpsu
eAPZl5AF14fbQflnzfsuBwtFRJl+pql6Drl2fOJ0FnGafpIL7S7cAUjOoD3SOibExkhgjxL32JYv
luntuPCWoZjilV4lJxTnbILUoh2zS9WhSUyz5CRmzmzCzU5WSMsSZwsgv0dQwp68hQbes61GuyI3
EbPWTgNnbUWs9UFKnvM09l82XLSoaATEmmlifcw5GWNzPbnuJfGRRRRWR+cF8algdbGt8EcPkXzR
e9WmFPwGhWmAmi6enL7/QbwR8dXf9+sz6rzbROdf7/NjLDgDtEF0S19au7Tjo2wuhO6HIWw5Fvez
uaPxOGCfDSawMAEHxvQ4biWEhWJonnWRX3sj/s6r/Co6ghTIRWRSmoBY9uZTicCEgYx0GY3bufRp
+l+OJFKprAgq0RiUdc7jEFXBymgM72A6pw6J7ronmJ3YGEIeDNQ+MXcUI5S0fPJ9CTN3K9vyaJUo
gjVCWUvCtxYyG5hAfoqI5Usm4DnNCk5U1xW4c1FfIdJC1NfAD4dJhX2JZAw/0PnjTf+78ViCGkFw
hFDI7NOrZ3psSIpILikKcLcu87w116ZeuVuJ5IoUybkuSr5r1/3K0SRlUKwW03z5kFePH6f4oQz0
55INeonyke09B5a09hRoMBFauX/FRPUyFvwvUzVWC/iGkF+HmI2rozEBMI4coWdjBNTqdRnIcZ3Y
zYnDDOzrM09Bw9SQOq3MvTkdn2ki0mzzEEj6fBn3tnUYx+qrxOy0xP/YcRoDKTZ6Fltymz0RpAid
408dVug82k6WZGFdPTf99qlQF25EndKsO8RPprQTNsuDuRbjfPKHHpt9/ZI4XUF+iYMsGIkpmdfF
muySK4JVriWNX9a5Eu+pYwUgUCTQfubYFbrOPfTaQUhzZ3jeb0JjvnM3+PaNHm4/BdCQWWxE0Lgw
8B8Sdq6PeeGjkTPG2zSirDOEyb5CPbQJr2ajvJFpyKx0XMYyveq4RBic880Ijhcc8U9NC08JV3Ez
OLccZ0SWNvq9etDN4UdXiJ2al6aqYrnShXipqxZYxsMIB4fkCRaaRkuuWsq6YhVXPfoyLToFXDZJ
wcsKAUfslXuCedaJI286nPyFGLNPITOk3//N3pksR65k2/VXZJqjDH0z0CT6PoI9GRMYk5lEDzgc
nQNf/xZ4y+zVu08qmeaa0JJNZgYRgPvxc/ZeG2+DDJjjs7YVAW+O6/W/ZalYhFhmUhAbi2KMN6qC
tlJwIljj/vhuZPDcI7TRyXTr4oggIADjbFecBWpEb7xKh1slbNI7D76OaI+ra+YOXcF23dTJ68/9
kTf82yPLOn2knTDju0K2tzDc9Ht+OCnf7nUdXueHlSkEDRn5IqLmIlL/2Uzyk3DoQ8x/2wqSJygy
jZve53epDfKTx65s06xuZcO7apyT4FeJtQdp5s8FjlpeV+M/z6sDGfXPGWDneeUH4GquK1/b1bpA
8PUrqQiL6ypW/4wZI9rkep2SJD/EGn4TLk4zMlEo4oefK+yY1AcGKTylXu+KEV9UkX2aLHArU0/u
SRjB9WDQFOYvP8vtz9/xBPohlDw/93ro0b43czLl+J1KLs38/Ni8hz5rg+y05y5kQzb66pbr1Y0G
CNLgeQFruJ+y6i4Vr3N+X2gW46XQaAvU8IvdXzAe+EZe3qF+3uHX8dfqe0mfACXvobOI9mk7ceUX
o9NV5q9hqR1LOg1JKc5m2H0WBWqmCgaRbwIPlumJi8qxukZ46PefgRUxXW0B1tvYgdLgTWTTW2zq
hAPwG/z8KnmwnYZ6VwJhRpoEZo47T7i8jCCwf6cX6FnPRc8tXE/vjun8SiY2inn5+FkptKi8dw7d
Lss+zM3f0Pit5+O9pr5ENP5eTdaN5GLojBE/Qt2TUH79PBCDw1ozP5kV6RtNvGaR6WmgZcw9eQ2W
aex8nC+kxDalPE0aCk0MtuhSYigwDaE7rLf8XvYhVkW3rHpj6VTFOtX1fa7hCMVuN3jMP90SBXeh
xWCRxHlIrG+jLp56fG+B2/0px+nZit1126FlIVLBoGnRNqcp4WmTFYWkqG9pEH2zP9zgn0KzMdf0
F9a+Y27mLToKs3vk5Ke5VjR9bQ3NycIty9Sac8tc4fbJ+D0Z/cEh753n/6cwSuZdM4l5ffUrQrLn
QqeB7gRvY2tMC27rB6UosFFWrIWLGDEOGIYMctqVUDN/quiYtbKQrD7z1key7h3C1LeDQ9jJ6oeW
28gpom/aKCRK5Ghzs+9I669QtbhZU9NeRVPAO5ffGzK8YHPPbwdJj6uRvvAiv3SYLyrT/Awp7QgI
42gimy+yg2aqT7GP8WpnjXovTJRwRv05ENsNUJm0DfboDbO4T39qHvLG3sRI6Pp8WqTZ2uyb+7ym
Ysq/T7wcS+q30OFOmdcMYNjPmq79EVzi+dmYn9qskCZZ4fxtRV+HOyBU+IdzRSz9W8jtJosCdFXw
PD8uZdAdiyIB/JPeywkhiqJE+fmXk7RE4OTg+pzfBza5zNnRvLG1d9Mr75l21jOxU1q/xXD0+nN/
M9+ZQWDFokCzArME3J8Qax2lmBOxIM/v4NSVp59itCrHr5z8kLlCma8/aTHf+I52VeHclTACtuXx
ivdxHnDHc3DCLyfkXjcYzS4upHn90UhWKOJo8/O8J6NmsqzPQ0pOqmUd3+d3Kyvz1VhDngN25y1U
wzw3h0poxP3KLThP5q17MjBszgvwfD1Uk32DoLuwNa0GPVzj8XsZ4vgbUO+9m3sl0zA9hV338NOZ
JvqVrWRwj1HVv8wX6OcGmXcT4BZhrupVbY4jQNr6d4/meNX5XAPV8jghBqI3z54fODGiGqhCGsHV
q7bHBxUEjbuIde4qPcAiYxgPdsTdhfg428zfWw1F/Ml5m9lziDEEFuAuJ+JJc4CY5Ig+F3UFMr7y
dfBtOYNMt4jNhfLVsbKIee9jiJ60ERda577Koie5O+N1CKykMXQQIKNtjp8l2BbZqdc4NEFJnPGM
xbgG603AqjG9Zha7ILiM7Oq1Ps65AExX4xMVJ2GAzbt9Xtota+gQr+ZVu2VmzKCU3z0QQbKzNNI+
yKci7kXjmOuQrIAMjB6iYmcyO3Lkw6A+pJ3+UDtEhKamtrRlDfUcI3PykdYu8vEWfXRadwzXh0Eu
zC6DKuUATDfYL1Xt9S9jXb8AsQe1lnofODndsFTvutRjVifTeG6CQoPNejO1HgM8SfUbn/rgXNAG
3llVER/1pNF4s8s/XedY58JDJ4Bf8relUvs8zF9S7smUeXT++UrtO0d9IEmm9wSpUWVJL+LfTw7+
RjD96cEzPHDRmnqkPOru32iVcEw8hMikIMydWVSAuNycle2GaHfsLRlwgpWevf2ArW0jSVv37A8s
Qdg/4cr4+u7n1fz/keH/bWToMtD5PyPVr8Vn+V8mhvOP/3NiGPyDbpfvBYwBA4YoOjOWf04NzX/o
uu5Cq+bkhE5oZqX+59QQNiz9NcN1dCvQXcZF/5waGu4/aIwHJs502/Y8Grb/L1NDW//vIzmP6SMv
zeTF+P9tbEi5EygzcZ2VCa96o8F42XAAI+0gKg8ddKAlMY7lShi1vWtqzh5tk7z4iaOuRcKS1eFk
uOqa/VsCKv7symGLV34HlSZ7nCBFbnwvvrSpiQqYphwpjFRNLa7AIZcdjNGzbn9g+dF/VXZdLIRb
7+3USPZROz5O6PsfQn2ycEgE9sbsHQ5NgbOv+B9XOs4SMgu6NzQHG86f3XlCd+xA6thNRnrsQSSj
DzD/RFU8nKOSI6ITTGttjFpgBn7ySfzMsmjNgxbZPQlpBc4kiSoEL4t+ZtVTC93CLyzi3lr2UCMg
wCT0guOBcM/8Gc8/jUIsiKyN5B/KYNLoClvXUKuCa63B7bBRjUfpF5HDdDBkdlaoYV9GutcrVeY3
q0t/YRz+LXIJCif8skdQZU5bx1yABCKFr/ZxKW6tHtCxxFdJ+Tm7A+RKPMpyKDda6DwgPAE74UIa
DN1E7krmD4uoU1ASas5RrQXfUXRvOY4mtx6uGhv30olK3Bxw3dgMo2FRVtPKyz7GWVHTCodDNJii
pv1NtBL4R1fgtBX2N0l65CFJLVzqg38ISHnZNKy+K0SM7CzvwEl0eNUnWnxHWnaQWjDaTj7MdemX
ITFjAmdcFYZoMeqVHxJuEflswlAkElZPqqk6uREr3q+1wEUsgtGtiegkRKl5N82i2ITcBNs2IEh+
xEU6+u58koHcZLfB0fHBhoS1x8i2ZOwRGSuvOyDgLzd9DU+aTJYCP1GKLBaRrNiUNJnRQD9Eul1D
Qk6AACCPPASx5CrTmEx0iNBD1v2WRp4ueUsDokpIqOkQtjRw58IGHuik4kfpin5rBiWbhCE+dJ7h
K8/Qrk0wLjVFcoQObz/oobr6OhFC5DoFB4LeFrN48BCgjdqFunk0lUGOWNg8E07abHkP8qW06Cwn
/kNZS+vmFSSAMiXFtC2ik2UZX4lGBUQAUEruT0v+M5wWOjNuuIxtQESosuQOR8suiCYyUzDvOjPQ
1c3Wml6d40psLPmW2BbzAh0/N4z4ZdkR/TVWE/FqZvxVJSlOsdY/jAIveYZUFK6Qdikz49XOK5q2
HeqawUfqgnr73QnDM+m79taFIY+KFahg9TFoQqwsmOWbxjXDpeNwv3XUE9Q9uDxobJM2wGRok4ZR
SjC6utXQlJeB2oLJ85bGLBVqvZMmEG01YW+9+OBUMvJ4qQlIgM3as0SfuY1iicAtbnW86f4eqwUK
6vwwo3+prSCGIebHQuRjCFP8b4B0gr1XafZxwgri6LzUFtrhqWxz+BIWYPaqORG/vOF1Mi+2rgTv
rLGYMxqV1DZs6iYTC8K/Ch/7Tu5ay+y5k0Rhtz0FRZerP8oLLyAcjHPuGMdE+cEJvrhD/RWTBTjo
zxH9F37wtYhdUCGk7jBklY/JwFdlL781EX2btTpKqdFFa8Csx5ZzCywITmk3bQdCOiiCg1dl2vph
Gi5ZaFHJlYrDgWj95WC1y9IjgCwtBcedMaMr0zZb1UL4SKtwPWPqD7Q9xkU0AATwOhMPnUH7ksEx
M7PJWbljDSw/e9H6vNjnfioAUpjVPvaca1xZBZertB6zDINtJD/KTjJjvqPnjbjTsIKGY+tvy1ZX
KI+jcp4BMc3KVLpOh26vdegXU6bhdYLJuLSHdWJAbun89iKonTdkCo9UWn5x7sVQnok1LE6MbRaW
5mws4P8brxbcINBziMiFL+ELi87RDthStK2lf9f03GTl5X+ToDGenCJ5CqnHz94r9Lbu1DjmkxNr
7qYwE/tAZ81cVQSCLVO1dMYGFWVO5rtfC2dn4kU5NJH0j1nt/ak1ixXCz7yjFibwXq//Uhj8b/Qn
f0sImNVBHPTJBjE8by7q/Fkp8i+aitR2c4KOIka3DXPYim7pyqHxC4zFra9k8RXwekrn5EeE9IiG
c7hqvutRDbxdVK6YZ3edNqQYlFtr8den0qxWUf6Ye1XyPNRrgeqZMWRaXKaxj/+Kaf8vcSz/o+w4
USZl2/yv/2nNISH/CdT3bNMlFtzVXd/kpZuW9zcJT+TEpDFgyl8JxTOUkGPpkh5FzzQZFgylHvyq
/TM68d7z8nfqB4Hfe749MoUDMf8VZNOHGDiQ0i1w6pQ2bBmeyfny6enQSKQXNPgMbkpTLCuTs7pj
xR9IDI5s+8s26vEWDXg6HlCvttt//77Ys/Dnb78Y4ilqIAQvAQXW34RBVGqdlZtVwvHPoCua/7JE
wMmo1Jixx9EqzFOGdLRhK4dHx2LEGOcmMSQ23mnDGnH9FcYq95J1TXAbiEZK7zJX56huxarh5LPQ
4ppSaIphPoTtruKIRDbfSmAxX2otANMcgxXkFoK8XQPhVmZlp1xz3Fl9CcZgAzGIgZ/SvxOMpetO
EUtlxPyz3VhsMfHCzuZ0k40jQTjkoCwsb/3vr4+h//2dt1CW2TapJlSzlLP23w4iQRtJbcwjtRqt
JLmN2CleFZbE6LPv5EhWtnuU+NRjtBzVdlinoUMzOWWBgj03/iYzE0FA6n35rSReoqnMW6EXDLGM
grfcY7kTdrujUmatH1T95jXm77Rq82sc4dj3x46Vbe7J+tkh9Lvg7nR+uCbq3tobbRU/F8X46mfS
/6T5bi0GiusrCQLaisFIQnkAIlQfMu+ahMziWxCQBzV8B3GqrcBGg90wJXSMUmRoU0iDnVCbbio5
kkhp8MJAvJ44g2H1ICVzrYwOTT/m6tCivzFDdYoUxxBCKDRNmh0uez06NGkKOKRw5MVKbf1hKkPE
MZGzKLvQ3AI+6mECtP4pL6NmrfeDRO/e+PuuIG51dKV+oL0UrFE8g6TikEdfmbXZdIe1tCHqsMoO
m9ggZNhnXnO2VdIsqrGJbq7ja/wahA7kkG/xBdKQtzpNewva8HeTApfNUQ0jMIjE0YttEe9Jp9QO
ZL6XNYJhqvc///6eIWHj7zcNYSKeSyQUOm+b1KG/696kTSobDk97ia0NYX1YXHpkYAfAS1CjMiaM
aJhVvPvr83n6L4kOwtgxbrWwrsJFrfIKOlQ1guvQ1E3NZKSyy8a1HHQhT1WoMZGojwy+8Icaufs8
pczxSdVRx8iEKWaMyVuDk7yW8Z392ti6WZptK9ozTG448+j9QQgz4cmWzdVSRnUlqVokb2koCzRf
BFotHD1uL8zryj0zkJc6QlwCL1eupoI4akhZ1s2q8CFrzTQujTAa6QJ4+qlm24WsjOlNj7THqisM
oq09/9Zg8z7yzjx4lTtpxGjzNd6moPVuOtvgQSn9mec/7/Z+Rsw58ZP7vkpJ8mwisGElMAsVai01
suiO9SRO7pBJAv/CCHmA1y8nn75TWU/NISGBXV8WWTit/Dmftqp1Cz10f5N61e0iogdO9D0zL7Qu
uIaCFeMFFvVSRMCAPCY8k7nLHaVt+0jCjIOH5Rq0iqgHJppsNRDm1muOZp26zAPSA0aI7KHQ3BfN
gcTlEs9Lpk+6mlELh5/PAmmCQYG1uf95m3oMxk3Tbu0oILHL0tGsWN20qmSJzygaMrZnM915NUeP
bA5FwTA9UF94v0xkfUs5Js4r9NR+gWf4a+xhS6poUmhGaLZq8fCIWAPJhFGtajdylyPIsm3INREO
wxgYqtlScexYhgmQhXzS6r3HPGnl2F35XBEUvQiDLngIKiqa2UmBP6e5FraZrvDVO+uidI5UfLjT
NI0OdBbtK7/u6C9GzpLJ6mCM4XNfak8s88XRGDNswnWOq23UQF6KipNO1vSLlCye05wQshjM4RXf
SkFqIwh8+qC9DI5lRFOpEoa6Zn71Kdp++N00jfakQpRkTuMl4MYmXjZAqCZFEyaUkT0AjiKBV4Pl
Qs7P2vObYp90s5s8CB5rxAM89aGzUiGRSe4YV4e8IUa1SkFuzMzv2syZZQzx0ewYs/HfUH7Lp2DA
3Ms4GqbGFN+FhhiQAx6MsoAA59HnZm5BjhzypO2QGpTVKzuH3BmtM3JKbIGUkKfBqaMP10UcnhH6
6ge3m9UZU1q0O1mHH5Irc/7rawEJvnEYA1XFKq7vIrych5Xeo7fSSGI5xpX+oYlW3/gQjTLhPXpW
GT+HpvVmlWZzJlHFhOaNig/ba5Ux0nZ10o2tk5p93dSN6vzzJ7/L9K2dZx9xVrUJELdsYTObwlYq
7IvqoDeOiY6XnrSNcyzLh9i2185MN8uLzN/IvvQ2Vt++523jfhlG+1SJqqI1yqxJGc31r5/022wP
8yZYquzu26n+6WZliXJT6Ic0GYunpByY52TpPda1lVXo22C2CtJthQXvtMFZD8ZtFOXRPhcQrASO
9YucP9TKCE5kDZBs7JGE1QyXdiZ4G0WmbaB1NCvXywmkNhgATDP08C+ccEcemtG5VNJoL1aZGxqb
DiJJtqsM9pKsxEbcR2lGc711dzbssX3BxgEJyaw2dF+jx3YoQIcgb34jLeU3lC5x91qwNVF/86Ea
PFY+JYEn2m/LHc13oyjcddlQqg5TZL1DmdjXaGmeabRPlyRQaBDmH4OSSmIHI749+I+Ow4Tp7JMy
sM+5IuIVzcXNgLB9o1wbbrJnniOJpdj/fCMz7Xbf1Po7eRyKgN+S75qsJ2yO0gHA4Y8XV4zjxYms
2uT29Qv4WRar//zFfv42g/5pkfio3ym+7KOjteHKmo9bTTHpx9RNxu00mbeu4CCXVBYPHc/u4efD
SPYHegtTQSz++ePPV38+l4ZgPBZ4X9VIa2QEILdr8cpezZ5DoZZAhWGNOWaWvhRK9Xs7qbWVZtmM
bIL+yDS944oxXZbJCmpzu4zxki3MGlsagRYZ+B9sdmOLKLkojhJVxHmsQKHJPBdMoGVr7KfKbV/S
vjzoFkmjCcHG23qmfxat0Vya/PjzSadSdI5dcjBmzzy6s4DAOkzBdcJZzMsGbOY4+4hg84kq8r8H
O+GczLuwNYcCp5eFubm0P5UI+6sRtfdsNmIHsy8bwWgJMKF+hOloHX+QpuDp273vF4cUY+crmdZk
wMEcwJqwqtsh2qmm9FZCC7+aJCy3NgCHLYJVMuZ7yMWdOAUOccI52Vwj2UTbLhbRhq7pNZRmfQ8I
ZcdUFBZPrcgcXDjAo7rB5Qw9ZhOpCNFk7BGZvkrkUXU1VE9hYpdPo6n/ofPgYQXjs2Igv4FBkMv0
IAXtX7oecgTEyGAAL3L+gIyp3uhG7qGg4NOfb6DKurpYWrfpANLi50OAgG9hZoF27giyroIXf/Dm
ccOTrzTxkMxwuYb+zUIo6EqlWcqN8NudD8IcTWX1i7EIoS+kRmdBt8iJJgEOnt+6ruxfuCljRqe5
ZOBd1nuZoo8uMqBYjZelT4bnx4cKU8OiaDXar7QqdqjJC0T1+qMnMT4DtR+PPx/QuyUbGfGSiUWP
Atd+kU2EICeC99qMHCasRu+PQ204JIaVoH5kJG5u6KOYLcsGilZUbcO6Gzah29/NjPmlTLuR5YtM
JT18yBiqnWt2lo1fJ+myjl3n6PR7cFveK2BCoGKOvHuOPbNL150twuOA+A4k76LJQHgkQ1OdHacr
z+RSkUEfm91nBrOLnmjtaJcIt3jX29NbR+an5RkGDaAcgKIuz3XssbX0AXj/QUfaNmli0yphXsfG
wPmj9++DAsAw2JLRzRyxO4mjz0bPPtnFT8gm/aVKE9p6FJ8PhhlzHYL0YcIWvXdybIvkna2BRySQ
sXjbtWbRW1P0afakrTPSXip9GM4D0e2Xxre7i6ew2wrURU2szCViW/PkFEGxmSSTyCAlEEWwDexL
nllVAQLRYfK8jpNjIjCWCCmB677Gth/vNcjuqzI2BnjKAPIbwJRgROs9VsqL3ZiY/VIZcpDXCPoJ
1NnuDM6rYfQVBWrf+02LGKqYO97CezEVV7QaEaOxpYJ5gOu7wahTX3Q5NDOJ1t/0MccSFeTaqrfj
4XPsHjPOepaO97plKC2HgT0f30oMusad9ICmK/AVHQwynH3NJkPaprRx7fjWch9geisNHB9S3Byf
mOcR3NYd8zGMGxzbWRQ4V1erXm0Aae92S5BrYEjnNlkyWSMd2ieOLE8UndauARtyTDLZ71vkOojr
UOeFfeXudZf84AIG/76cYZhDGDU7oEOzCqjsybQ3ohVlcPnpeBykM3SbtiWHfaxLb81eW36m+q0R
bovWRSIycFTx2LtutqlVOKz0giJxOUo6EKXD8+UHMYSuMW1YVHxyu7LxaZ5lcDArP0l5GNc5UDoO
+Npa1FX7qHVzKSqaXUEQ2bKME+ODChRhmcif4gCOkgkffM8+n2+lavwHMwj2FokccJ4AKfQGFAHC
lppay1dOMNTbyuLtN7i5vlvEHA9D9T3hvYBCaTxwie4hS/9d40FYDLiU3zgQJsgNV05JDs0PaZ98
mF3agg+JRPJhGOyIU1z2ryqhBs6ADMDgAdvu5JgDSEUJd4lnfwGkAPqmwXOlPfP6g/zOrSbBagq6
YGI3AzQFI0qnia5X4qWIxC8AgeV7mirEomaYAh4bo1MZMv0l7KRbMU0e9hqj/Y2AP7ikR4w6dPKf
3RSHh+NtRTrkb01t3Dja73+SAP6KA2DwfrAH9SinyT/9fIDRucgFGxZmgGEREUN/Kj1jZeJKvaJ+
WvhRK7ZgC9nRpsMYusFxVO1z4STmg2uk1U4LNVLZmYWs4sGbtmnjNKuMSe6hBJW2JI2uOdIB2DX+
2B5Tc2iu5BysCEvZdWjW92E3epdOS5H6K9ub8E9MRz8anJuMUyZHNEd3QaPLkxtFJIJLJiPlyG9P
PNld1fIKp7IlHm0o16an+k3kluYxA1YGZck7grIDegR/9DQIIz1EJfAxUfgzQxHLh5769dWwEuIh
UEt9SNMHuzIWDm1g0W6ZxcCVtULxS7PIuJmBijFckXLUXhpE8upDep56q4Y+OhQdhg0xeH/sOk3w
NIcZbptm2rc2enIFPLcpgyc7AkTvOciVI9NIV43RBy+TBE3UTMlzTGMRfC1pJwk7hhbo6iR62vku
Kzop6kW1Bfvkv8IE5ag1WdgshpLQ+Rg5ZjpRr6cuRhDbHxZGCI0+yQ0FMd3PHirctEy+kE0OSq2b
RLwpUkhX4eina4ImqlVlGu2thbC69VgejzIFtaHxTy4LmR/jMUpv3WgkNwg5YY62qcsrQQSmwIiE
lgL+ojIOE5g0sLXTtEN+SPdglmyipXgvoUpQ5aESi1KITMPYbx14Qds4TIj7K1vCDkstCxd0Cp8B
vhhfvf6oAbc49EKPVxUp72Sw8yGFLq9bY4a7sCALt/MKOJhmyRVBfJI3FgwFFy5SKHsbjohdIMoL
oTLUCWnuRaFxukPI1DviobLS9FbX/s7xkvRSZc01tWbkXtSPjAmJ24uMJr0wAxgOKoFX4+d9uzB0
Rp2DmUKSmhx7b04MM0LXUs/1WDRXMzTOgqbMYswYXKV97K8Rpk5QoJEfeyZJwma6tgxdPjXGGDx1
lsbvG3chF5KjSlD6hzwjHjHVKh0dr51CG0dctPW7cqmHXkxKTe8RemBPW0vL27Um4LBCSbFe4ykY
1qQBtyhVHqMsth6rpELKF0h3G/RgDh3STrZlH+3n9Ni9rPrwqAqmjEhIwF6U2XCJ7AiRmgb4yXWd
/tLb9OlFXcJPmmR9JqLypWSs+AQ9bHwqhPemkoK8Sk3kROrZ9ZpWhbq5+6ERIDTnDz9/mhR5WwKU
1r98o4AHj3XPZSA4/5wz6satihTJw6Fz9HLuI+lHGeHGgXyIez8FSWJtxDDKh85iBG3bDGd7h3QB
xzOBjUD+3IvCIiiQW+1V5OZDg1TpSwonWuidPz55A/tFCzgQTRzjuCytLraWqjUS5PIJNEC1lDhm
3tUwfRh5MvwxMf1Nk1O+Ufj3ACxQ0UzeF8p6XACyyW+lbUXIQQKXY2oQv4xF+cWgXP5Wen0YhHDf
Y5Jf1sxL1Il6tAzGG7kCJM1UsfWhNK1Y9UOeHrFxVq8yJVZaCDxXA/OwxI4uCn7/W2n57RF9OJzU
xNIvrT0TshptE1h1/NkIEzVB2kLs8+zrOFgJlaHD6FC07ZdjhGuFxuYj71DLhm2NeyLwg4U1mMVL
BmpqIS0eKdhz+YutmMJno4Gw1BHFi4ojvFNZskJjZG+TXJSvRKmTY+PU474u0+qVoyrUHEgsx8jR
5X4SRrWsRKutJ7sUwH0jhPND/ESqSLtSHnUqXr3wMUCt+oiEwM4sjh3a1m0DCXY3X06h9WXFjCAj
jcTQDkwQV4jYrP5BNWG4Ek6DZKhbZgx5GfpDnUujYVP2aJfsmhwzsEH3tvqm0XvuJnqDxP9hk7W7
U8aiMum435ABFMvcsX/FWrDv9nXbvFnhxJY2Dl+2XTSrwYaoKOQreSBPMCL3yp2GVae6gHZq9FHE
MNss/NwL23iK+/qEtOAKxw6pq+1+ldlTNBWMLUd7rSzOByozSD5Oug4cYbmlPGsYztN/8hgX+8Ge
VJwXox0/NLOHWCY7TjNUwqi3Xo3IvHa9/142r4WOQD3JiJTDd2D+/AQI65Nk50XC0S8E7GmcMkB7
FG4BaxBQcdHSsugVC4UbkYBFi7YR46Miaf/YwZ/KykE1ECe89IvBZkTEYoxxShU+I6WJuOhx5+jZ
wc7WKH4JA/F8dxUF+bWRTszwsMFykdlrEJjJwhLmzef65OHw3JRmAW3M+OMANHFCHyQX/0/YuQgz
2wSaqYcSzWMfSIv3tChpVKrEQxL7BNyRc/YbygRm6L7+6njojGlU+WE3EZIDRXpi5zINTmltl1ib
QRXfZDggd8RL4qQrIVkKJy8dFh6u09asz3Zr/RLFg5u92pIh+9C4apsPBteFSOx+cHtyGMmg0oEw
Zm1+b6fiQlNRrd2afIqoMY7G5J0bz3fWMaI9JKWVhDzL8E84xAXHRRSuggThKk9wqu7DaHTLOqhf
cL/TN0q1jl+NV90zklgk7GEkqiftIgGOaiGvHo2CxCMiQ42yPeUDztMysXvsBMkySbACBnKBa517
ZLBGBMR47GC6FZb3GwLbH4cYk0WDTqeVHJCaBFOfcjdN7B2QASY0w8AMmXgq8UZOZ5W4oOF5fpnT
89bF0ZttzQnirvimRX00/YwRTATORy+ew1YH957hUJ4DTyrc2VkRYzQYINKH4a9EUgBaEs0ioYV3
rB1PrmGXW6VnFydRGJmygNJO58DqqDuckHVVNRCF9cleIIR6TxyIL1ay0Z0xXYiQaTgqvxUAEBdX
j3UJS+/BaJD3lF3+1pKaAVuem1fgGaAiLBh52sfQxUuuA/h28w+lO1dH+vFKK4lcrmraAE4Cw8oc
X+EzwQ3SSD8yOhPQIGQYHNdTgoUlCxzcXxolE1GfeEMN9UrzgOiM4qj6KFq3eLQW/SXGUcy/OZGK
CK534eFZ1oga5OgPMr4jmtGztWgXi26fMkIiZyEi3zW7KK2WKxQ7w2CpZWizDAammy7gA81IJ7xp
g+bCVKYd0Uf1szdMv+tBvvqcj1sswAjAGMLYnM8Wy0I0z5XZRruoSUyiY3WxtPFQLDiyvViBdrc7
TrBoLqLNgEG+4YkqEzpVqAPY/tpV00gGFrbdr3S9Wtg2ZuFRkv7ud8a+oERcupykly1WaBBjVO6u
QISAu0AMTAs0uUv09ssmJpXm3uzb9+SbNpKE6XmeZHgTzNETU4fvsKMcxAjt2Q/5sKcnx5XGcIKi
y6qW5jgTTeNLYsVvSWd9dwQ9x12Cxzo4TyULrwfeiRk66eTYwJckXFEue8FW7+pyneG5GUwPBYzS
aSJNLBIyGxYtvVPN6tARj4h3Bc913nZzYoX1nTXlskmMXwkhn7zQaVy9WbbsrmSxGGs3Ht9JDXvC
PuVd1PzBJmf0lEVkxRDES1HOcLmflVLEpce7qGPE1PAs0UH78TQ+KYRRi0gIsRQ1l8+JyzUxTouW
F3TSrQyKcQxaFL7bzPLoGFiI5djyj1RVSJMmK7cSAiYuhdkPyuhGjeR4i5Q3yY6q5Ii1wQBKDr2r
XQtYs+uKbOKF2bZ38qnibWri6h7gvYJjPzg9O2NPE2kpI/VguAqPfoc0zBxYKZzoofbj16LxAqwI
6jOStOb9eTtSvfs4YD5d2Sanq65/Ss3+u65z0sy1B6sqmdZqdbIG8OxkILpA864GByfL4IbrIcTG
hXlggzjMRQfwH+ydV5LrSpZl59L/SHM4hANm3f1BUEcwgqHFD+yGgtYaM+px1MRqgbfy3ZdpVlYT
6I937VGBDJBwcc7ea3sRzPa9DLJ2U8jqumEZNkf4tgpYhSsj67MVKOdgs8SKgAt31jF6DE9fthgA
y1c+WW6sp3/kSOpP1ncnaxDdJjGToxKAR3iBXIVW/mXvceHXjbBXagYg0aY0CZLsvuF3hWorR0Ni
lbj24oOvRLqrAomC/36A0Uw3Zx6u7QWvVkui28xQeDIIwB+lYpdSgN7PrsV4CEJBLVZg1ZXHEb5X
bJO3YNT1bu5GMk2KiMucHHAWbehxCgb90aGXbMwzkxn78xbCE8QD+ZWmxJd2VapD4Bu3NLdIv3JE
tGXz1ByJ+VYEj2DGjlEnYnWN3GQ3lsxybiZxd47VpmuzN63D4lBpUuPZRKVajsUXovxhhSoCy0My
WFy7xNSaKNg7fWKqoqAqsxvrGak6c+owikNGxA5Rv/qmsemqSSu8pq1In2XpiVkxqHoWDgLtERnh
yaafte90GW8CgRqp64e1Hw14i4v0zh+YgfqG8oqIfY+WwZUPMe3kGMNjUujJXujhtGqT9GW2hbNv
497cKtAHVMvocrWUdTYYY2+JeSIulwRRfY4KLyTtI6tIupR9TH0c0bfffivLKVeiKRKWNsVPRmWe
7CUy7Gb4WkaPlspI3Q9l+d8BiONVZ1TPU++/KMJ3KU0mP0SI9Unhe0OOxK/svyubrE1Kp3j142ml
WeaV007nHkJ1VkCXK6bgFlQF295CRLBgtA/FAOG5MwjkCpRGDrvRK+jZgTfmR2eBsZgcVe2HQn/T
EpI4AX/elKHgZ9wCS2FqqKYITyDAgoG9iifDztqO+XifOQl4xXYMTsSMVb+RnHg8WlykRX+LiKzG
IErORKQohebSDW6Z25C8OlTMHJ7zGAzmdeUM/tvcsCBJzTE76Kamv5qN51s7SajO+5AlEtcAcq7L
zWBBOEg7ehmnJD4mNPrWZjPLU6A7eFad4l5GBG5VgdCuB4mFGhyP9mbIxZ3lkgMwTFp6ZZTiDlop
miKndTesXow9s5zwWMHUZCdGt4TGG3C4cHFlDhr/cJ43LlFWB0lwyJvTb4m2+iWoPt+Blnd2bU1W
nDvg1usQHblml566vPi58Dk74e8Gan2nyy1L9GzhuGuOhEUTil7c5a7mn8+63LrcT1/+9wv/3EVl
cEcn1P7bsZZnCYpGp8uzZE8okjugwA0HfZfgyyelq2j5ceo0XmXQIdsgrUqrM1acSX2XuglbIE1c
4f3YFJOY6T9aPSWshKho1uyp/j66s7gRJF7cjahucD9hMcIB+7e7mjDdDaNq4TZCkfnzN3WW3HUE
+/z+aJf7l7uUgvdW+QIE9fIhh+UZfzs3PCNPaQtd/p7L/Taty8tdfw791wtDnysydwSpEIcLCTUO
7S1jSXRzeb1aTnfAVoQ1Ng3gy59MTM1aqJbVL8dNqt45uSFRm575z5u/P5tOd/Ty6OUzXI4tBErS
5Zz+fga1Xjpf3Pz9+uXRy80/f8zyjHFptf5+ARaK3zf/HNKnJeD7hnuKUqfy6i6rd2iK2rsycDYa
XJ2byy1BrO0h09GgTLS4h25Hx7Dx3DoS56x8zOqwvkN8km1ZPMbry81kuY9KTLkdpIV+aLmJq7S+
o1zI6toKfa8BKxF61lyO2yZh83l5Tunq1V1lFzr9lcZk48hLfh8QbMx2qins/zlWJ112PSJldbsc
//KeXBPBrsmgvF/uu/zDxmhxD2nt3+6LZFLuCBpDSLS8x+V9fULHdiYYx7+9RzFk484XEw7mv/4G
UhWpX9Po8y4vuzwwJY61YwdD32p53uUfZw79XTUid6snUtU8VnnR3u8zFwImf+bljWOMXnsSwEgM
+Ot1g1bU+7QjyfzPfYZb95hPTfn7tZcHjDYXe0IM8ef+dZ4sKcw9w970+7WXB5xS0TBTPflCy/te
XlvFdH4U/Za/vUdbiwwvMdviP+876BiP8f2zDPzrPeLZ7g+5BF1zed7lAX3uxUF32ZD9/l7hp1gH
FtR0EP76u4y68w8yI2X2z31Ut+DMtoLO9+Uckd5QIFT1f/4cWsi0PdIt+f7zKi6w6ZgP7uefu0za
8EfWlh9/PifmBIc4KeP9z13GWIZwcdq3P4cvBwhChe2//DlWTqPlqqMs8OeuegKcg8f46XKsy3mk
LCQx1/kPfw4PY1pd2Zl5/+fwc6iQt/vi92m/vFAuCArDbc5/Dh8APr7O6uL2z7HypB+vY3uJ6IIa
wKKYXTouDi7lR7Rz2qM+6EfNXSa4Bf9K2lcCsqSfkQTxICkWgDbytDlcHvVZam1Q3elESfBoiXFg
BxOkX18eNZWtH5mvbMZbHp1bN7kJNflyebCvnPheZwvQ6QSX0CClXJP1zcPlqbLqzlHr5reXp9Kf
6VZ6M4qry4OpXKSChTHuL4+GEVUqun/B78+QG2TxuW2EAW75/DUpR4CJFJ3h5TNEUZHfurk4X265
dlU/UCmGvrR8hoRdl+i05F4ur7Sy6aXGPHlzOc5QDvgDY18uAkMOG0ITLV0wk5dH+zTgFPQEW18e
1VF5HOwQGMXlJvWy6Xou0ahebhrsT89DZv8+kiPN+dER//URaL/vZyeDxLS8S+7HP60kCvHyJnFr
5JCjdftwebCSU7hx2fHtLjf9wKwxFdDWvdwk9DM/sjii6bAcie9tPg2+9utyKw6r4a6Jqu3lD73c
pcrrFuUBK73ZWFW2RrwNLdt3xFC3tixo8mZsX0eX3UCfS3aztbwe8FQeDFmTMZNKrCJcJEc69DoF
8ia4EqAbH82ANKfYyrrdWHTwApf/01qIMJebl+ddXnG52YISuNVbGqN6aD9WQgyP1YIL58blYAoD
f6Fs5/bybLxLPfpCIo3my6Fn8I1AFqzd5QUjHUeqkRJt3vJ6vbSnY02o0e/DzZGubjQ9uL8cCcQD
UgPE4stxrL79rVr//76//8n3J1A5//e+vx3Rmf/x/1DF/uaHHr7+z//Sl1f8tv5p6h+2qS8OPwcL
n7NAL//p/dN06x9CCR4wlXQpT0n7L/OfLnH42ZQQXVMAFbVM6KP/Zf5T/yCTwTJJ5WD4tHW8Bf/3
f/+LdL/5t9t/l/IDav9XKqWlLJs3IdBnwTuahvh3Hmc3VBgWZxvrvxGyG3I/E5MirNGUbGBEaqwo
VbEpq1H6JRphW5i+e5qZ+HOWabU37rCveHkbJ5hedLrPvrwPMgc+3FD9cm2L6h4z+1rnynPSn4A0
K9Qv8kEPi9eiB1nvFwTDwD4gHW9AA4r/acSI4tZPDsLKov9VOgYFa7DuYz7LlV4jHNBEvYHfczRp
uV23MJa64qeXwX2A1I0KL3LLDvFWhWgfrQMWZoDn5NTFxZbhttipabwiGJ6g78inp0jXegKi3Fp0
eAf8CTo59Q35DysnI0XPckcoU3HwYNN1TetSWxr2zynlTiPVjPPUgnDro4CC1rIXDx6iyb2diXhY
a5b/LDH6hdWjZhU/gVEeqwjPCrFcKHjnMMXjIx/SXl+B5j+ocviwFQH3MSvoE56YdcOmHHxD827W
OmXdoxnwR88osdZGDsuDorOjDeEh0AkZI0lrW451iRU7nylZIAzO5PNUxSU0cz896wxngekmuM4o
mNBhPcrR/GVaaz0pC0wi9VOG2Yr+0tcYrk3XtA+17tOdCLVz7uwDI6tPtTGeDJXcanaAkb5iM9zF
ztFqux7D+WSr42Q0sJn6dlMF6Vc6USIhmIhlUhj3+0wzT6NKrLvQEpswpAtEnvp0VSbBIzqbr4B1
/VXsR+WrjhiOyfSEfsekdpeyDY07PHAO7HAZZ8GOJGjCAxRuCUgQ77OwzZuyg6c1O/1aa8lVTccE
fSM6X402K6rxZ1Il35m9rZ2DuovZN1/jxdqrQmmM5mAiNKFfDxGhAa4jH7TIoEybtuOuhJ2oI8wh
R1V/daOop+tzabNB4fDpIGHxF+256NKnBE/XQUwl/Xizg9QSpyu/6cJTOHqKPxDZmfRi9EhKU8mG
avpxlEN1LJHwrnNc+rvWH7xEYHfRJ3Gw0AvsmgSIlwMU8bFNrGeEvRujt27EgBu/ah2FF05AzGjD
HRzi/NAooJx6STwD+lbaVRSrVrT3EBsoOj3mWFW7PBm/KtFyhZ8DrIRbeyznPZ1Qys7p2e1KZOFJ
Sd86wgE57QiHlJ9VQy7NFH9GiP14PjV8rbN2WuOHR98X+Mv8L7ppM2IVSjBgsVeuAAI01EIe2HIg
3ud7PBJU/xbqEIhyy643w6yj5RSQK5mZaWLxEfUuucLda22tUiYrXHTogQvdoxq6bgQLb9WDsqcB
6KWdRq0wpvKQAN9MSsyksnoAZFJtCpPcKi4LvJH0l+uBrDh/jYJvkccZj7gcZgixXekN2pWU8lG6
RHN3en1VR9NJQVjocb9y6gKNyEnqXc26QNOy6sCs4Y/z24MeskeG3bcOTNw6ysEaIlJsjGglKBBn
ROHgf4x6HXZxiCkxK4SA18Tn6Ib01S7QgvOlv7Wyw9ITVo0XB+JNNawRmxTVEmHIkkshgtWzoj5k
rKStHpB9XKnupiyNp0zE93V6JFmKrVlmcWKViyLcvVadQc3ZNRjCxPCEvOwkem0dzmi9XIynh2Gu
+d1hJ9uo+rMh5IZ1cQq21bZQj0latjllEAVTuKd6uEpV+WUHA3tVVzsE9TsFpn1pltUxCTJiYaGY
QOaCg6ZlTbGlVD6vjUZ9Z6lD/HeAIcAKJqpm8hfa0WCtMzN4jNNn2aQDIr2EElAUbpwcYB+qwg0V
TPQNNd8/geEYmFR1LAZCSYuOXPS8/5m6sdxnGVbX5Cq0Jv0GHMhj2zffsi2eGXBourpacFfCf9Dm
AFJ+NX5NoOFTIFibD0nsq5csyfZJiTFJa+n7LlmtHRTLojnYY+TpKXArwgtXkzGzQjQf3RYMMyUx
M5rhCEHmXCAhGYteQ8QnE0Rl7IaHWaeOISOUEem2NgsfKRjeYgSH66ylodJxLjuqGpUVvNc2U8xI
zUU35AoJAUxtMd1qaXl0DeM6m6tzFldPQiAhap1tJ6Lb2GFPmUj3nHZN6w0EuxE3U0UZY5x2Dg0c
lUgrK4x0/DrzXTItDikS0beiOk/kTsA5em91Zt/lf+LWf3MrlXlKPjcLvLcBY9cE1VMAHVh1zZOG
HGXjy/JQy/iutOWwsiit4d5Mr7SmDrddTK+FANoz0aXGSBqKMX7JUvtmZ2gsA9+eahsQUTvZmy29
V2XI77lOD0MLIChvA2rczZkOAKx/331JisDYNSK691WJlXUhJkmcqKRYk7iMYslJ2oeRa72N5k1A
DkWhF79GMpINOiJwwhdK2vxcNiFqyolaf3/WQ9oDeVp4uQYgdJTi0cREkXUEVvYKCtIk7xyV4z7N
gB+jAY42lLN+RUKi/SunvZ1YZ4EyqGNZcqN1dMW6lmGkAlQkZn5EJnmMhjm6nutDJtfBhMIRNadb
fUaC37soy2RCI9Es7I3mcxkXka8Iz+mfi3BqjnpSvcZUH+eqlE8Lr2coZHctnf6AlYjelNSQKqTU
WSKrQ3Lpi/tST4JtVprLQA4J0r+O3V/abP0UM+AlerUTfM70lXRmToBKP3Sa+unUGV7aqm+oK59p
QHUEK+lKp2y+710ykpudb1LuZC8TbAaTXcakkwVFgi0YUtSq89otxmRT6GyWQyd7jvDigSHDr4+a
BCSSBV+ReVyMLDiUvI3GXKznBuG0NlGENZxnNtE7F/CVN+sUmXWEa+uhrA/FqBjeWhBKdvpk43bZ
g8J4Ai3xSwXRrnctx5vJ2bzT3Xpn0iqBpqA0VEO3pj6dmgQ7Q46LbTvriX8cXRgzAYTmpKtwfdF1
HaniluG1hWSxzb8calBA+cSPIHwzSkaG1J6SdhfcN4Pgms5vmGEhLdF3jhz7s/LfU+aQzTwvMgez
r7bIbRguiWxuPyqt8ujRX0s1+zuf0DAzxopu56+QDShMgYFmjZSxsBnB4c1ZuiP+jzJ/tMvxM6w0
06W+wG4S/yLNexDF62Q2jzl0hE2DIW2vHMweqe6RQQla0gm6UzKZ1ZbK1C5Myvc2dOIzTePt3FLV
HqeJizDq3k395Bal+ewEJtozmV/h0/Yi247ocWqgJ3gj8HqkH6Z9j1PVWSy4I/cvJqquZhKAwrCP
kTSRUWwUu6kp3ozKphcbgA9NrCxHuaXprIG10yyRzZv1T2m73+6U8fnbs2MZ/RbmA3p30mqbSqHG
IScHzc2e8nzuKdchfTGMN60MBr5WZ+04zbcmMfHL/q6vk3rddoF7NN3gpkZU4RAasioW8BBsLqpi
o34XfCdMvSTN1snKpgfGYqQ82hW1Xxev6Ar7+3eX1JAQTe26Nmt4SGoeDlDi38OuTb22NDJPM0EL
NHCNutaEvJzj0STxZtWZyb3oapwV8VFkw4RRMv3uEyK7TCu9yRWxrjXpMChUFdVcPyEhaSQp2vUN
z7Zw1IMX+cFV/SVBZnupkW/y2DpZczR5YQ1QFIsl6Onc2pu5uYboR9XguUdeEYdQwmP66W4F0Eif
x11fLHLqiY7gQPKxbZXfCWL7ddYsZum4oDVpF3wb7RP9kWvEcR+jbt8pHF4oZYbhU9Oa2858K8f5
QKqRs4pmdmhA+InI9b+Rsi54PKo9rjAfmO6BKING9a3tRT7UyWabui2nZjEfJdZ4bSiNqK4ifLWK
2lk1dVvsA3JZVhFM2xUK168kwzs4EWuvskqw2Vgy+YrMP7b6cIdvjdPQm9fp6F5Fjm8dC43clEGR
Agm6Ps66s9Fr8y1rrZVrR9ZKYZUDRas9WY3tAY1nrLW/UKdt5mUq1nuoumyJf5mIS/AAftbusAur
Ebhu2+5HOhAeF/Vgl0uHltihPjM2GT+rRSBw00X7cgk6q4Y42NkF0gIPlxbI0YS/WHx2obqGdnA9
Wf4rpryUP9Xdy4afUkkiXFJPt0Nbw+AFIb2iLd7DX2uQI2vVJrBuxv6VRfgK2JQza4+Nw5mKyx79
4mC4K996i2Y8F2lGWBjZsK0q31wa4WZp0MAd2G7eFHI4+ywmSwukA3TieC49kQa/2OH9in1MndBT
2hkFGothH9UvP88j1Lwj4pGS1Cj7vfWz9ThbrVcpgLuWnz+Sn/3SGcV9m6izWw4knYvqULg156mm
ix/1Fghe2WxGy9wMStziYnNQV6WHKOtBNE4zdD+0bm43/+gFiF4RUVXM5BqR+5ImsIpq+3nMqRqF
QbGqSKcziSHNaGGO1vNUfIwTFyzUlBsdLK4Vzk9TLJ4HqACgn1lzrWq8NtWUvI4ZZOawD271xqg2
UwsPcYxhhxLEplhi4ndE3VV+sOVFp5vO5HejVcEduVW2IFtgM1bGd5vA1yLYblVkGVpEYiL4cewD
+1MF2aFYRvZQe657I6QP2n35+uNosR/FBvskE3RKxBzucj+FcM92WrQE9nXdFZqoCE0idkdlgJpv
kWdrxcE2Lb7oFP6NhkbTTR6jXL5o+YzBokI2VOE97YNfpmOPUKTvar14yNvhdmzqJ1l0MQNG9tqZ
5BYos38WvTwNMjiQzUxaXpZ+stT5VRF3OTPurwt+4tt8hhekAClwYtpnDVLqDeXChyHvoqtwhPPS
UJhe+aP6kYPRb2Ry8Oeg3dv+VHj8R0CRlbqHKfQ/jQpZVmww8uiy8oJRkhSl3Q6RvOKqwTiQ0qv3
G5c9HQXfUdkIRcbB3BYFc0VED7E0iXhBo5CssYSY9BR0pqi4wghSURaVQ7CZApAaij3vxl9YDFWf
7pyyHq8dvz5G/uB6bSrJo3CC+armBFppiDqgZt7oYheBs/LZvVotpokSDaemen0T8Y02RmRvgUWJ
knhnCyfSigDv90iVe1sNkI/dcSNVUa57FtHrnh1EHrWAesR0pVttS7zfXk9LC6otQAGhzT9DXvmH
HJ0sO4wGtQI/6M5aGD4RPxxR4SIbAWim0dplFYbawGW2XVLxQq7t7s7J2/tK1IR8QjwqfeNJkN2z
FqmfeVK4p76qPm2XwFUbyxtUSlI67YkpSLPaglSC/iW3IfWZ5Qkf6HVPdMMhdLpt5dLzV/rg7nSS
ochYt9imcoEV0sz3dqTuowzGT2UQSWLCqfTG8gAnBc8jKuxAy/ednuV3hLxjZbSSr6TOmN3JoFol
A/oVtJd3QTbtmka/rSVmh4JA4dnYIiZKdoZe0ZuUfnFIDBB7EjNfVbFIQodZIAzY2OLNHdlJErKW
dlxGlgKZrIyJkawjodeyMbZENAlhRm6kWfWrvs7eOlbHhzy/w/6ubtDYUwgbEnSGVXLrTigW56K2
dmPubKY3B478Lfw+mCHgwEr/XZksUYUTkKxroUWaEXKNud69JnZFczoIb5zwU3aHVCHknhjOMmZg
j1rp44hfeCU7kngcPH3boGOyhOdtEiy5Hk10cGh71CavNJSQUBUg+JJHHKbxusiBbddR8TqSFomx
AaLrOVOC3T9e+5XtL6Wwjs1yBWEh1DyV2jFH1eQW0Lu2rSoszVE1fGQdXD0N9VIA7xRc1U+XNdUi
Xsu8WmjkKfT7sYO8UxIwLzV/x0xOuwckc4dkF1ht/ORP+WPE78aTcxF5SSPeKzfEeQOeJSq3RNd/
zuH0nXUFo1xKeGGCF8XIX/T61DQlFIAZLxJ1McqjyfQ0VwsQPTY3bR8+50SADP46pTy7m9lNpSHy
FMXf67F3uE4MY5/PWrwl2fhO9cZrxtZHm3oHeaN6BWK0mfsURZ+DoUuvOf1V+9TbGr9jxAKbCtaT
1G7bGig9PhpnlcV0Ku2wf6gT6qR6pwPQIPcAJPEVdrFqZVX5LnVcDec63HH4G49o5tydickN0a7V
r1ulP0QVDJd8yr992X40NZakugzf2PHgEkfLAUJ4k2P98YAHbSR1RlRkbNVGILB4ItYjOTcrGCnm
1syGG7OK9o7V+54uCE9XE9ercmKxjRO/2KAWeAx1ZDt9thsTJJ1+Hn9Lg31BsM7bjoqQzmrG1kp/
PefUk2LzNhtdeG1k9OW5eQqMnJgRPVv7feBe4QvBkWn1Ymdk856txUczN+c4ybZFjiq5dfeh+awm
H30E6YYKkVZqd0c7AccyDmgFdT/q1qoa1bYzrV3ZIwadzTMF6XJFYPK9JbpDkjUwLA2kkiM1x84M
ACAz5UD2GOPhZrTEsPLlQ6hFe3PqaRfWCZrslgVBY4qtmQd3pvXgNqWzT0RbbTSUk1Cl1xhCPPRi
r07a3Q8xorxeMDaH0ScipmFL9CiN88CD5oav2mv87K2fClJOCAswyTqt4E/c1KBoQcTp57oNtjKp
v2Tu3vdWu6SGkNGTpaiZItb6dR07ELnKqwzFV801tHb7YtrGKHHXUXIOBHR224CZRyd0KGlpxT46
oFr260o5nmkkFilXQboZS9D0c8t4WTQosrIB2XjKugG+0EgltTm60plWfdjBe4pERVZG/JW0X0aE
JjEmxpGlH8j9dryP/TYkFhtgh91TbrVzd3F2/aRBQ4/S0bjaKTx4IeVzVjz4UzIruQpaXHv4rnAg
Wa/YtHRO4wBHtARp1gzkofdLijw2GjsM1NHIkv7glIXr4EvF+kVKnwFIZXBuGJimbdRIueqSxmQz
yz+GheDGt0bfk1Vigx8sZ0S1TjUvZdIz4kPs3OiU+4QssCCQ9SrWgIfC9pLewNouwB60ofrTeayr
D5j7FGebWRuWzLZPwdPBXPOvq5gSxdyex8rGO1SyW8qSk58AC097PCvu2aURiLGyMG3eIGD7WM/t
U9pHp6DTj/h/QKuNvkB5ZOxaDUSbnqQ7cxO6xpvmaPMm6dDpOakBRdS5l8j9d2MQxF5vN48I/66K
nPqma7JW63R9PxCrshujj9yc0RQrKtxCOnfa/MWceJw0lXqjlR/rTmLOporjadFtnwJWM1zEwm0e
r2qnupdGsteD8j3jYqEWdjtUbc/qAPRa0+QvRfBkIgdFCD1dzWx96tzYChshbM+V7RbzR6aP7Qqn
ngQpuQ5YFm0Aca21QR6CsfwBkZJiFjeitclYVLjA2FnIRjR8EH+zO2CxJ7vpmlS2kcgtDIe11yed
eT1gifD9BwvLJlVERIOdL34St/jl5tSqK0ObvFFnDojVS80quYvalyqIKJwPwW4xkxH5SqxMxbCG
1Mj1mUjGotxVKSJinfDsVeLCm0imaljZMDZvHbzXJuOaZ2BIXg92fmrnOPCqETErO2TAHem9Keo7
O3pGtMO57lptmw5MS0EbMEZUM/0oWLh66d+GxHu41l3fynIPC8KrKY8bfXlyBdkNRK/+Ukb1SFpg
fQTjsSPoBDm8iZVtTjF+jKzM+nH2rPa7G6BtwGCp+nwz4t/d6k7y4i/JZ3qBfJVtrIjUU9ota6L+
EI7+uCoarKJJkp+MtD27amIUVS+Iq1txDx8vWNsyvxt7hC1FoHJ8qcprZ53ZsgvpcbAVI70nq9Dn
QgDdGonLlwoowYLMsOqA9s36rgPkIsf0wTWoeEymuWvK9gYuFbGHo38OneZ+seVQgW2/M0XohFGS
nwTaYVu0rKs79UjFa6fa9lZ3io2RQKkie4fapNl6RTRYLLpbqCv2Pt0goCw8CxUpw/UMvLIhPw16
W9139P9K1nngTtBhloAe3FdpqRPi6puKrp4+wdsh5M4UdByYvMaSSyGgSZQi+tNyllpxPT/jr2TY
vXVM+0Ezhh8oYJ9FZ0SnlvSMomLbN2KBMXE2rQpt2NN4xQcJxW/Q6qUxldy0dGS3BLM+2/pzjsEq
iqv54Aj7bVSMKQ2bj00/pnufQaBhR0yWDWC71IDXjHy8cGzcoInzLRoz3kzAdOCEdrcT47574Z25
9b0wn/M5Zhgy50NWsuIANjEvQVDZFSUx8pKm9LFWxQkt4gsdUnodY/gQ2Ch2sS6TkgrXHkUbLBEz
5pedsbVM36Evr83cvSFh4ccMqPG5Y3vvELOlDOt79Ew1VVymlFg7BI6ezGmBlE6XHR0hQP6UCb8S
CZmJ4njkWU5hIpJFmc62ysL1HB8NAzuQ1shgy+yE7WBlVsPXrIaNi5YQ9DunHtAa5Wu6CgaX/bqv
8mJttMD2MPfDUgFv6eQTbjrnmiAghobZznZW+OaXmrFx/FDsYjP5tgzqtL0TPczOMB16TIpQmuLN
2OHSoIX9UKDeq/TFjmXE6wqEdq5lrFTz/pSrE6qVjyijRED0RcL1IrleRuM964tHXCHd3siuWKo8
wHWM9kxK9qoL3a/C8o8Er3zOJaU32hgO6w1jAz77PdcAiVZhcNYpJYdkW4V5aOzowGz0ar4aDZti
Ro8tIs4zpLPiKmwRQxs3eQ4uFzb3Wqfv0LQN6Qt00KirChEdHWoybRs+9QxhpKiX7LaxDpW53Xnl
prXG51pRZBrqFDD5wDYyAVRQumu6NGad7G09glmTig8kNYpaRfDYajlfkkUKQ9C+yEcNn+nG7/vt
pE3XlpVBVM/ndtfzU58ThKl2dd+UxdOQ0Xez5AAdQd1TAze9sUqMlW8O9Wb0jQ+G9WoYv9Ou+0gF
jCbzChzUh5qcc6yT45m0Yq0JMziW+Sv+StKYSG52/OEeG0226tTEGEqON9Eem6ZGAlp3XzggTjE2
nkZ13aGPaz6YWFc9ras27NlMhmqnAhKqiEg842ePN5Zl3dKxZ1FHSQqGWxaeR82WdNp6Kk9J/2Ez
jscd9S5rYC1ausAsLEmFqKeGPgTvs10/LFX4dhjKm6qPb/LRgT7pe4WCocyivqQUCjm1YM1op0wO
rc/8XwPY76RkY/sTDZI31vlirJH6ou0e0BWqFfsla5vaNMR86AOpVt7HTUj8aKg91ITyUCmind2F
dIFsuzqk2XTlCJAA7Kedzmf2ahb+cbUPZIQMtSb4Mopl7rluwGqzCGnU5jun51iZg2/Ccc9JDFx3
0It9W311ODubxHpsI5LXiTIHhGS/4xIhCryuCcwG3zdZ/Kr74M0kyE0UxcsGtylbLCCmpaUngI6T
J2Puui2upYJ1Zrq2nf55lrASkvpH5IHwcqe8110yIHRLwxTvfrAh2Kshfstce+XPcFNylX/KQidE
dSxANKTap4j7Cu5UmC3ClGfXpRE4S/GVQ/zc0mk/0nK7mXMWrKjoyM3NA0x9TsRGmuXbVNvyGpDT
G+a8K8A+I2Mq4vB42T7EDip6rK3ATa2POjUSqhPhNSUpwXfCdaotPhmD6Ad9XyhE4KWdW6ToVelx
NvIt252g14+VbWirrJydjcXMPU1FsmdIeeqHkJ1bm3wRP6ht/bSur5ST/qIQjgCAcqcJNBPt8D0q
sE8/NslHT/hdRCFinr7skEQgxw2L78oHIJbaxXbo3OuxZAOUyv4w0Y+xOGlrpYd3XOL5Ohr0dYsF
ZrYBvuYjtCKKpduO1hI+LIw5NYjdFp3PyPoi1L7he8tNlL8VOe09W2P1oc3zAunAGWa2W/J8QYNV
+dquWHsnLqimVHhhQtmEVL4XsD3X1pCeaCB/JPbI9tsFp18y/IbYg1GDWzdNH837GVkH8tmSkXSr
SbPcKHO+QZp0xdDFYWX9QemawKA4e7JF/eWb/ZODnGkF+DXaNtb0U1qEzYfGqR0DdurzD0Hx7XYu
yiMQplM22i+VwKmTFM5hSIdiU4v/ZO9MluNW2u36Lnds3AASTQKDO6m+JYs9qQlCEiX0QKJNIJ/e
q2RH2OGBIzz34Gf85xyJEqtQ2Xx777WvofG7rciEZhlPsm1k5yddNpf63cnvME7bZYMRlMX5U23v
TEVOkj+xP0QzAVrqM9Zz7+xEypoTi6jfzA0XHBno/j0berT2oPhByvsz8Szz2w8AJNnRkxxhSKRd
ekRE34ODpB9N8pRpZ05PkEY5G47sJ1V+1n13HsCsb5ac4GcE+I5JJhzqCmFxHxedDy6VUXyinGSb
jlzq/ZZ5ZEbHoKPUHtgMP3oy9Mc8mXdRApg17xD6uZBjCEBg7tph54qRFCgdrzmELXv01GVuBU2v
RGdNVf0ZOEgBwqkwnQcdKNraY9Ir81fGx8SGQ/jTLnwXnyMbp+VvAvxvYcvIpwu4f7LXSfnQC8DE
RcPxarkjokvPCw8dZN6sotwgGt6K+q50tKsu4lbfNjJdTbdI33Fomf8GUfZnk92dacFKAddAhZpe
HD/dIjLvE0xI2ovvXYstsfcE+NvgrAZWsHSILqHLZM0eA82JeOb5gJo5efk5qattmBHoypKMzOiS
HWqfiGedlesytBh4S//EJvw5xBHGy2HEQ2wiRaE9ZRRWxDgmNdYq7O2ZrBVfMl1UeyYJj0aRFsU9
QVmTdW9rnGJoQimDLQaE5yL+4Rd/wbIHUMFEx3SZA+LIZW2yl2QP6vRp0c0PXeIri3Hvb/zR3faL
rq6LJKWem3q1AKxbScX4DgzdcOn08M1otD7wkzxVoXlKA5v1vErQcLquo4dnEFhI1PfINHBbpERU
h8TLjrZmZKVd/QyDyfaRMxePa26ff2KcOpJfxFlmbokfvMihx9c1YjiiX2RZyXKBHxqz38d+frbT
nuUh6feCCYhiYQNhzGReiu4xnjS44zerzM1uHqGq5SlmLhM759yjZm1OmGXyYDem0axclQMuKj14
ov2iIaF7rcXdXZJ+NvkYr1SKxUgOsHVYl25uG/7tDHReNO/KIreNEJ2vJg1zPzRvKreTnSOy73m+
oyp9+zW9MwhiqwLfmtvTi1o8xWpHEeXMZVYl6E7AGn5NfkPNjUy+ZhXy+Xfb2+BGVyLSPK1CM+xO
8oeee1SLv4Z2W+RDPMQzc7aDZCiNh6SFGRFS0VYGTx24HQj6pAA7/3GJe7qhqSCU8XDxpyLFQmBF
B52433Rhs23B2F17ffRu9XRKsSlzBaNkuzBD/8aSeqBIZgzNOi/4tbQUkgdITkk2FnvhWExN7f7S
TfT44I9Pgt45immotnUME1U1ydEUzJAYTncKOscAAprFJul3vkiwOXsYhBy72Tpd+Sp414lkpZQL
Rz15SToAuTyvCfO1kOb6GcWOYw+job6pv2PGTMRF37jZOStl5e8aTxoOrQwDTss+O+5yacJNQThw
ZzPN4Rw28YmYPuucNaTStBTWcO/XZeWqwwIHzjbxm13at1lCC+hlFxDnUz+byvsMSkbAc/NUOjY5
ytSnnAWuIndozKrj8p4FM96DKdY71Q8XTyCvWKH92cAWfYxN8GKWZttOdx3BY4/NnNg+hUMMIGUh
jUuDEfZstnuLJzBPmRTYLp2D5ecM2pZ2YfGq6EGcJ84GXH840ndr2zgzkfnyS/sFBu/wd2p3bzD3
+XcjPnqRvS148fZl1XFYEQxpgHyemjK75lGsgCs8xy0AXC2BrqlNqShFdFuMXREI2q1vOJ31dw0h
fQxdQ9sRwn+g+MjDkWLNCcuNySok0foALh0xSK4Mkzv8rGwztgfYdlGvo/9toYmtpwF2wFLNRFoh
VfPX8AIcd/IANoU/RKf4ntydtTCjT+L+ecGAti7T9gbK9jPJ58dQ5nzTJM+5EHD4TqP4UkYMmVM7
3atWit2oWIWWejz4oBixEc2HNvHfRsiggeIuN01opVmFOSyuZyZG6MedhvwjqVpiinrH0D+I+wbN
EIopRJrt3RwDnqvmladUdw5xN60Nu/16cIbxnAUCy3zQkUS0PYpHoU7bMOxQWM3535e693ry81PZ
nEOa0dqqx9XPmkWWnv/77wuYseDQelN6tYNHt6jyk+9Y75aZu72dIC3KwuEw2880O7rdVVv0Brrx
HTkwIOnl6jh76m86QPwg0vvFbp+tlkwJ9IL0dxR13jbu219QM63nlEbrIfAOVcPK5lrBPYGaFNvc
I+ynOadWZSUeNRvptupFuLIJpQ5px7zdAW3vO59ZYDM1Iy61o7lzI3AkbtOi+EgxuBBww8xqx58m
fMntcDlNcfJkyO0Ku1hDtoZPV/jf8dh+jQt8VjsE6uHgUcK89TH74weMbs2yF2Dd6Mrfne2Wawtj
dkpU7SBt/2Vm8T4kWMLGOL9XjuOSqvECbSgWo7isyt6Q2jaEJZ1NbCIccan3lfT23+muSVkiZKnB
dFTlAww9/Yx/8TMYxi2Akp+xds/ZwOeBiSpA2dE2F9egx2s8E9qilDjxO9y2H8he3LW1/WvKsVqK
8ZpLath0m37zWi4JVYWBtxxxhCmY9CtCWDz+3fw+zfOjgsFN0V1J04dM/ug+2k2G8vjRW7Dfoiys
2PPlJk2ccZM3khKU2OG2g5fW6GbvVCkCr9+cxxHnM4719cSrPKJzU8eVfI6G+UIJRdONEA94I8JR
1us8pEa2tih/UxE7CX/QOQWqWqogYBROOTGezJW2KZZUwoYN/WhrPm95YzH5n9zhYgb3NMfpqlZM
o6s0lGs7df/WWJJIA75U3f0YPWJglA0tgqmnMYKX7qYniSJHx1qTJQmPvf9jsqAjNdN31o5UAMgo
PmeupOxsxDYRWdmq3blh5T8sZKbDgMwzsz1KlJcsPwcTepnNfXCLGgxDjNgRt6j+w+0qQ2C9q69W
onaliQBG3aEJ8ZjRKz+VPU28AttEoF7cgTPp7EJ7LK345IbdeAgmaZ1CHPzE6rgj97mzXrjIdcqL
HkqUwVUiwh8NlVrrMmkz3G3Nr0p4pwWuh4dpB+NNcAecW9vKy05ZHlykrj5cXf3iwPFhMWOM/RSv
F40To04eEMYI+mhmBh0+yA7W+FyGX8Jydn4sL0mEidaS4yMr8iHt4teughff5hiYG/Pbrbxtg+1s
1fbxj6WcfhABPPVzsDXMIjr3zh9KI+qQ9XjyBtbhDtQzz8vwiIz9XbvyJWm/W5a0Tezsa+DdJn8T
pvpI5xDnvK8IvnVPAHe5/FjV4xTwm5N5/Ct8H2vi2D2WjfMXhDnjSU75DMzFYydVc4yFwR2LuQ99
5Rs/fHFwF0q+O9AuevS2qC3ds7HrQ1qabjtqtaWX8Obn2WFBVYHYEZ9iLSllmShlyxpWn6I/z8ZZ
bvSOeFH2VI5uuOMnFJsiTv506fyjCXJ/ayNxQkV09m7N4FG7pt2LtFN3M8mJ6t30xPGAkqd6uYze
BhwIp4hOsocTK4jqce0U9NJwbwX/YZb9ECEkFtySdRcciH/9sVT1jHmv2nuNTPZK0wODlbvceQmu
8pQMRhm3zmfnpVenGl+ll6r32m7Sq+lDfAm0L7+PpP5PjmKay+c0f65SdbATow/IIBqRxo5vZRBc
rTrcteZBtCJb20AObS2J4ppRn+qejOYwtdvMYglxnco6T2Y4REv2IPDCEdzmkyOGK1KNPFXoR8aD
npIFTrDpTLgjBIxBaUg46N/Hk3O4AAvJwmRHyxTlQ3F/8hn0/wox5BTT6H/RIU7tjar9Y7XI5mXo
5JuyHuDg6lcESPFUNeOmkLqgpR6Rce4b91nkTbdxnNzZ/ftH+iPtpbQuMz6T1YTL5z0T2XhOqU9Y
5U3inzwP9MjAE3QAysdroHD3+LMZtyCi5r3OYv+dKVa6xgcfAxOSF5chiOszizUxb1tbAzewMyyb
SfhO6w1Q37LAeTaxOUSUABpsPWWudpPg4zZQUSVwbx5ttRQnDOLMmlNoiFE2PnLhF1vZImI5OQ6h
xK+HJwRgALehBX+3ZuVQUZuwJ+XMWxf3p2J9xQf5ty6s4DaY5AZiHcsjF8xnvdamjC/jqIhDD47Y
Z67CklWKF6DLVEjlvv+axA37v1e8dW4Zv4LHR99Evkk4o+3MTO9NYtP3VLraf9LhgO84Gt474+3p
nzy7Uzef5aQSIp/OKrFG+0+bLM0LDgj28piBf9PQSC+b/kYZUf/QWvN6SmmcIPvLAJ7WJu6FDS5L
e0x37ohvQc0MYoCGbibX39dVRkEkZ/POjs5RQtdJUE5Ukg0NoSbiCPY83ey6BRiIk90p6m7NX453
dxIBAeH2KRo1qOqshNikLbnrpp5IiKJpO+/1d4ree4YRvlPiakwpb0qXqMK5V9GsUD9IPgMHYGHV
ph/B4ifA8baRyoKDxe9BzchtcMkRmQVsvh5gh8g9wk7j4OObHQlGjiMmkpvMB3m0lG9RQ3mrjgOE
3MVPzqMnvgFVJGQFvD+1X8V7YZh/tTh74NuL/qkbPplBBacpqI+DofmdR8QG3QbHBmERh7prY8tv
cbtJuNf8gYs4dDGNMOmgJ/peuLwX5TDsCJFEmzxIuyv0uijumhemnLJ160d7CLPj6KIRVk3Srhx9
F31SaaMswNWYSjBmAw/bMc++865+lZjrC3RiaJBgSNDJ7IDkRQ48x51sBif4kz+TEeBgSpoqie/7
cEV9LKpNAyJAlBeRccZzITbNlqzfVEMCoqSMDl2328yiZ37eplwsgcuRMZ29B90ncpPM7C+wA3+y
ydm7pJ2YA2F622Su9R3yjbCnufep/GRAea05HDqrTkXi4DsY5+rRd47D7G7q+wdHN8SN4gitv+5C
65YPNh6mrA9WLseZjZ3q5UWE6dNAcONHW2v/LrvvlD2qnbgfPPARABd2CsOMD+hH3fbvIBjp8eM4
8ejW0SdlQatGBfOH3bXyxNCUx0iIbptoigFtbTB+FQwr2bZxGInxIZcUzjQeClBDh7Hj9N6Dk0Ht
tMbiOjZJvOWk+rogXQGyZ+vlz6+3C8/6GrOTdUo61123uH1YkjMmAl4a7WCWlSsd5MULYyNzgO5H
vVwcfvtCDq9Vbv1GtPR+azZGHGLRO0CGrUBkwj6sSajn4pYldvRtn/Hp3XJXx89W0iC60ixku5Lj
2bA8JX6651bpbZ0ydPbw199pkOZ4qa2nLOn7jXO/MoaJm52GsJjYiTjy4jB9ThViC9eR4pg7dy8B
qt/au5POJsA5acwJukodc7V8OpxgzrRDsE8yrqdz3762GJox+LnZI+zM73ac6JsIZ487Ztnf+nsb
jGu5ezh9w8nIuSPexylZgIfO6vgMTyw8BCpc1jzRzJu19FdVoPSqajnLwfhkLab2j0tvgqukpr3a
9mTNWQyQFJc8rl94ALrMmY9A8s4k6eZTZwJmlj0TLd+eb0PgXIesDeEuSbVJF6/cD4Lr5hDOyyft
MZ9LcKc7diq/Vdku64r0PU3ThzasQSZkuftWaLKYTGlr40dbGC3lTueifNXRDYaFOLPE4AuOYIi2
eoi3kpzSTo1aXqXWT3NSYzglYrhdTMIPXPrBpSjaL5gA7abPQu/izkyAxnG4UQoS0VqQJohliXsW
0Dhy7q0OXuSL9Jr+GpDLMA7T0Nnyy93oufGpjgpxwkNGRW7P2t/l+8kChC2Uy02v3pPJv7hV85ao
CUliLDDEzn62Geycxin36MZl/9j7DHjRt8watH5yzbu/YBIwAZjiD1O+q59wTKE+iHm+gg+bVSWu
GCxsdpN8TDFbiqi2lpvQ76fZ2xnB1KDvsncr7Zrr6HzlJAshny5rRN0Hq5cvJC+9jW2XwWqCqd0T
SCLK6L9l9Ek2DuJl5GEvixjvBpqPpk3UgvKet9g03ttSF9hZLe+H18w8FGlDReRA5aW34EI1iXzy
knkVmcndkqADv+Y6P7wYl7xqMF8Ziuxxqv7AtbSA2ML7DBT+VzgYOqmg2YWOF17zxczE+3rkpMLz
Ng196ejQrNaQmY+gmbZh43srPfL9Bq8cNtWsd6Mf/7Q6at+4VlQXmrHvLQ49JfRY9ZY7s0Z40xkt
75KO5cK91ow4SBlmT0v3IMM4PhtPgQCZUXLlUx0kL7FbUBjgRPkxpVE8rPZEUq5exMSPuyVtJoXc
M9mE3msizj3yOdE5He7Nlx13PyRxUsrkOqRm9+osCNLxHB29ES3Lv3Oqh1RcoGqFqwA9oobEhNih
GBxPPgcrr4zvdcj9U6skqQXCXIPXru2IkiZZuZ+lzmBPtb/y3PmeqmZY+Xd3Wx3lr9HYfVFGpTfp
PSQt6wILGLAJUOnkdSIbSudQbATxCjcmmMakJaQoi5gk3SyTCmc+MdMukJwni3ZfjO77PC2fnhd9
5u38Mgb86lm1R4ORkEASJ8MUbF4dxwnZgPBK9Hq82ypDpbhHfMIielusbHhMew4J9FZFG1EEn4VR
O68Z/ZWcQ2xJZngIW5s2ZoG3ur0EGFGw4/kMV5dfg0pxFRI8GPpXYFaPtYs+p9QFTPo1i9Nr5HKf
dwXXSizB9KRYU74O4Y75JiYcOcsD3iKBLT58aCrsKzHFJMU4gPAIf0fZ4m6GrPiBLeUXQ2RiH2H4
uMzVS9mKWze7T9ModsjatyyPL6IOGQQDW3B7zKwj38dzcc2HyvtIIGGlgTwOFWEfe9rqtuLMx9Y+
32l+se3hdJXQSWvrEPndshuWadcoyXOvk3M/9z8EFt9iKihn67n8NxcS8pNgipUwG8qXwll5jntw
EHdXI9ECEYFp9/MIh1vz2OcsjYS1t3STwwM5RonNarFwKZ6c/EF6FimnRW4WUWFsLklMGKd+doXz
jYthWAeAMoEq31pVPKM+3jTVYFFifZUO0XBsUKZLnqPuwC1+Jprh8LAM33SKAc8e8dWUYtcN/qrD
TLrCd0zQ15rcc5dsYzSTBbHkiibWAwfGeAJWzw2Kl4Hqw4d/X4wDImmISd/QmqR9OCidGz78+9Kn
GOpyArncuwgVgdhPNUNfFvdV5lSvHpz5TeeM+qxzSJkUZ/L61rC65VQR7MpDpAtLw+XnCo+hD3dz
b3YU8no3YtN7CII3LaeMLpnhLw0LfP90OYBwx5QbpICEHRRrvHDODXDqY5M3/plAClRme54PVInW
K78SPyGnsPsZtZ1lBue1cPbREgPOt1C5Y6s11wTVho9wTb2fAFjetvnR4Dlge0QycjoGr//+EdtS
fWrJYFCulzNGQIPneW1PM7assOg8rEZztHHpCOB6x5eoc3lpep4XJRz35C2JWFkOGEQRNNau0slT
GAyvsllQ1Xv3ox+0fRrvX1JdJhBD5x2f4N9mGadTr9yJeoM/PgfRY+uRwHXpiYDOlgbkEmU0rI2i
PhbFeDmBwSMycldorbQ/BXbbn6gLqp0XzIzZNot7jxE6L7fjrYTFO+H7VrMlwUodegDGXOILPQY5
LWDoYhCEC4bTjXVGNykounWsY9EXp7YufqNotdfASO95CcvDy6KHB+LS6jXAmstoQdGxtMDG5Mf2
mPAQCogyjO2ySje8pROXKPVdtyORaoQGrL3qeezsGDCyea2XTu7yHlajXYJRFovm1DW2+9kjxJXg
VoDmei1I4G1assbrXIFmr5n1+rZAjpD3adJMKVpF7YX5ncZAAHQLMS9zWucyX1WVptvB6t5rGe3a
YTRXOykMZDxyvJ4QL/jJnPadA0F6HOuFtwyznstW/gDXfOelbXWlqwV+qffJX/2RrFzv0xggy12F
lWAX+jQoyCw5ZDHxwpBa6GV5aVjbU88Nodnk35Ao71DmDjikH3Lwsc0p7fK/IaLSwU3++BoRN0z0
z1axiHkk28k/Nt+BLI4SBwy9VZBokuKv3cb1ahgxh93PD/ImIRxUCovjXOJO7TmCUn9hbbIh+avH
7Eq2HLdJswus1GELs6uNZZbrkCYnLurdapyHU6cZjowdUY+4Ep/zLGGzsYXsQ7dSa1STeA6vA/n8
FVs5YGINdznEDr9v8Z6Hpt3BdAg3aT/9zYx4auexZ0vH8ako/jo4jLLnFnCGnYQHUQdcF+JlF6j+
FZcx5GDP2RKMHKlpDjDsIJfmX7HBe6JsnwTDYH9WtHBvp4JpKoKzBVTbamb9UPc3WVcBJ+nhq5MW
dxi1EDPxSFrNzPbx9JVn3RWfLTfwNZ0AkDuB1q78JZ/w9nNJb4PQu6okPhdpr7YkqZ8E5Xys+rG1
oWBhE9pSEiePNhlIgzX6Fnh+h+KE6URwdZ/jRNjMGbALV8Q/neRRjlBCAQA/E7R9KRUESnU2VHUh
7cdiP+im3npYhqn9s7HdVs80Y5GXHJq3upFqRVMPlvlqee2nhJNmDPUPFa6GWBCpbTVgaUpzjKvL
UmAD0dme1rJPp7s3UfvDtuxtxh6YmiaHNk2OY59B2Bwti2QLNzUDExlXQgHxl5TMuqsUV+0a7jzU
4PkQLBi47LmFpaxARBlmxDFPlxe2l26I7zhWedVDiZ9kEvY66T+sAUIV/5ltU0VYBTGvbSrQwa6j
OXsloVobzNZh0H91CjKDzXUAfm5xGXBqG40QbZIt+bK1iFvs+NUvH9tNnuF+imGyuG1HmG1ZQDXI
X5BQo72qCJbfq2oklZqihl8ScKIRY5Vsu2xGS0XV8jOC/0uH49Sqwm2KpwSLCoZqx/pTbwOGMbvM
y5/ZdjAuI6v84N6tqFea9Aka5xsVS4clEp/QgX/5/fA+5ey41h1NMC863aN9Acfyf3qJubdJmBuw
lTdkuUebnH8z6Dehx0vkDHvRw5qu819KqtNUBc7WpW89DPIH6PW4kS3YUzOmFjIXOOzSv17tYFLM
Tr5752m0/t94SgHfGoYE0ychOvoOCDK1eK06RSybFPqKTuBHPw3cveUX/UpnA0p8Z21d/NSA4LzV
nPGTM+a5SFJ9N8lWadHNdskNE0kavbE+3CWJpnrmCQK3nz5ozmIrO+iiFb2I8boavRc9ps9BTJRk
GrlMxlyc13XRqHWHGX+dmOUDsH2LXF04eF7BA9GgTKtSmflU9TLZje3sWiS+vRfN/AlNfVqHA1VG
S/HLJ2S2EAcfCU2ssqLGqBg72Y8J9i+1vT/64T4XNnToJXe/mkyg6Hq00ewDf3phzEulhyPXYVxN
GO16nMQl8BgscalDgs1WcCBnS39w/YqYylMs5JTxuQ4IGUV9eNWZY2+mOZg2k8VcCEsXVmtqkbrE
v1LHymtpQyjxIhnv70RYIQi6WHPtb9x4+aswzpYRLxjQNJL88TtuCCL/JXheWiceSxlIDkjdxzIy
uAsEZV1Lwcpl48y2sEluXB381hPTu6bXD+6QEepw1MFNgyu0CH9l+/Ujj9FV9PiuRH8j1X1DGllJ
3bUHagRB4+FLne8VjqNL6UobL0fsdsd+5HGWFYJbNOjjzNAzX5ZtW4Mij/nkrMqw/F7a7MEt0Vh9
YR7HAVs50zBO1hYKfDBA4qCdZDWN83cD+6PkmMuE0eVs4MNkof/jSI0PsZvFbC2vfIzlfPEMYwbC
b0wwR8bLcdT8aLr8KXe9kLEO/w0+y48kLJ98i4NASy290ZU5Ctm8NxTDrdChUd7F/EcFz06gvyV2
AvQ/jgIBRWgaiApiwElPhdo0WCBOYVp+SCe/pgjdWKyxPEsObKu47a8xuVwBkHJDmflp4lOxm7me
rYvALYHDMkSq8s88KMHY55jcXMKWC1UjCZdQJlV/gcxX17EHgM33DNwIFQ53b4qnZiricQ2yut0T
Plv3jXiekjsOWbk3ZiY3TZ7rj585v/OpPxqMbSTzad/INve4Rt2cjDGfIe42t08gGSzxd1i9VCSC
SaBgKy1tbAo9nJo/NmOmlvPWmRZI3NXKqdCx1akpRI0ilZ09iOvwuANn1dJ+vKqEQwWhi/I4hP6z
RZnmBgjEW+KNjzkdU6aVv9LAqe+xNIHTmLNLWPNuj6459j22s0L4R1+OUJtIRkhbUD7d29c71m4d
9TmkhntLkANvFwMw1TxYNzfViJSVLPl1EXOwKsL2IZbcRim7/FPnybuRuImTtntMdc9wstjFJmTO
IxV86+Z3Ni09S2fzjgP+Iy5dWFhu88movMYQd7fTDZdhmX8NVYGOXoMetwjBB4wZd11k3UQ0qT2+
EnXIuu7RM417yFMbBHA7vuB2Y3tR4C286GDRlcQTyhxtau6ztiDgCSeOTfzvEk8W8Ao72Ug4uNh1
GboTpJmTkygK69h1zTuBUegBxcD8OvvhmmmfmOgLam6/rgYGLffoJ7VH5yWdnmKC1L7t/HYy+9Jh
peuQ9PvmSVXzMZ9pyLOkYzZIc0yNA1uutiqhTFY2zLUSphb0CucU4fQ9kcfHSWFWxL13diUiMbMm
NJ6Gq/m8qwrG7BzaweB4N4bPAt07cLf+nzoj2hAs5nky+5p5Ii/mwNYoG+q0YXKIPObqyFCl8A9+
PO3SOX8LsvirHwoiNcTxLT51cWarvUw5kMzqPKTy1Y/Sb4e3Pr5PFiwH+iuS5mYkbbsVWBulaz4y
HxZrYOG58gxdX+EDAEGDRMPkf7wtNcqh37qcIxp9sC2UyClX1/v/+ok8IiA1MDKtZrfOocRMZcFi
7qUDnRM4KJy+/6pl9xIAtEk1SJ57RzZIM5ZJtt41mPBf3DjPQH5qxoKNgfNNJikmyzIE4iEqSMxG
AvyXM1rI3ew1wrmN/tUU+fuS8wMNicJSPM8cZXgvk0rFdHUUe2vvgcMVgUPyw1wcXLwYX/RN2f+K
J4Oz1MGh0wtvA4ceGK5XSsVazNhdD9/D/UMl3xM31BGAVnuqs4l3iMKobeI2Bzge8anrbk4V5OsC
ctZmbKJzkFU3ABaXvsKeI+18y1CbjdwhIde4bfRGBxw175ywbY4O66AhcTo6H8PAw+yrgY8FGHM4
b7/mf5h9xz3Sd6lvJU5S24H/W0TOr5ZapXVUxfUWrwCHlHv0ZnkXDCw2I5sFNKXR0Aa45KdyUOCy
htuUln/ruHrs6Ave2s3MMcJeDovXlptReHyYJVutDnkQko6zfxgnG2M5+aGJxnqHqsUCwWgk8Mq3
LObNHoykWmQ4Bf5YHQjZ7ouYY/Gd4ufKkDGVsxlp3TtYy0cwkF5MU+8EweE995lkzXn/SiDmZkLx
u3f1PhHAbzUfFBDdf7ocX+i4fNYtjaYGM88w+s8+Q91138fPWPvgIZn7VAIbGzf33b+TW56Ld/YI
Af6LIafMc+pXsg8HsiAKlsbzgyW8krV1zYB/+AvFTMi+7yHwIWAAUZH/FDiUjs2XjGGnWvF0xnAg
N9XS03hb9yjW4yfzmfFERS5HBmEw2c1gLXzB4MuAxwoN3TPWQFSwGH4XZeBtl1Lt/XA+q/CmjV72
oNbRsfPhsZ3r3RJz/mYwjdKEOQYB8EY9/IUe0peBTgOv1XtvgGgvvl1IOat/UMr/T+98XdSf//oP
AlH10C3Pf5Ksqf93FmcY/V/hnenP+uf/+cv/B7nT+U9hh55PUa/rur4IAmrt9Z9++K//sNz/xI+B
3y8KIt8PpeOH/wvc6fynA/GK3wXWU/Df+F3/E9zp/af04HVGVFkFwrOF6/2/kDtFGIAHVQ1WWjrH
gYwCeXVt4Yf8VRxHeHy8gI6q3z+fszrpYZD+tz4cJm+yftZz273aTnJq44isUphgTAW0dq6rhcAJ
+mgSjHg17yWhy3Fm+VqjXrHWu7gNDcHvsaiQfsn5XspQ7UHPtxhVyJwgulorytuKSxMSxOzD5iFC
MKKsDtrFcsucRq3CNOsvUyp2NEUCyguja6CW5SEXVGdBeVdEL12izf1AiUPMnuSwLygy9gZx+obR
kq5bLp9jfihZyhwLf6KDL2Zbek5/EqCfsv73v7+ZoPjtSXtzsg5FSs5BTdkZnEJLJAyaI6sfGY/6
pE0rdpy92NO7SRAoi/Fp3JvFl6y80lB8H2jV/RH/3a8mYHmzOi4IcRP2383szoSXh2rltFnJ4nfH
dwjGEPS/FDtK8bgASTUdddJgqKf1cI++TdHGiNSW8SsyrsC9aQz5KEnJTtDnFumM0eKXwWzo8oFc
y+Q/aaSN1mH4au6u46Fxh5MbwcLoiuZU5HH1wJxTzXn3UiWthTRncYlgbjxjezMQqDXK0jxFBVO6
8ssNJIFuP37AdO2fkzx9pvKI4LpNhG9reKm407PNjLl64HBXULQ5PXHFBEqUVo9kfROu3WG/tmRP
K10OIyQhR+90B4vD7lOfB/SxAbciAWBHRz/r3nHrYBho6bfwukg+8op9pVn3MBSh2OjJNQdQBitR
uxGGFkiGMSAXTG7juOKFzx57DHSPpVu51D2AKElAztJDJhrIKeG58kt66jB2/HtQVD6p966fyk15
rHD1Mv3ezlEC3EmODPUXH8D1oM2rQ7tKYOJx6zTc3v61uiuFg2zp7btYkkH/nqs3y6Vb9L+zd2ZJ
lippd52KJsBvgNPq8fRt9F3GCxZd0uPgNA7MSOPQxLTIK1PdspJVmd71EnYzb2bGiXPA+Zq91wYo
i4Z40t7lz5ciMbdNlAGzTBUPMOKd+qgaHs3Oqk9GCxMhkcatac3GyfQL95ZvftaMPY6QP/E99NUT
rwFTtds08GfDG9ysWA9kn2ypNQSjtd7fpSlOkNwKXk0YHhvNzP87i1YBCvY6YWzmzj7zLsO45mb+
XFqiffOg+8XI7St77K+lLhCXMqsC8qWHq2Bakkzjh9PU/dXzE7GGHukcQiAG8ht1U8Zsjlu/ovba
dENfXoglSmmGJ/xgjXuXt910jDShQbWXVlezXtuLl8fJll3y8qYI1ImX3sV6OTiiX4O8ttuzv2Sg
pmMqUBhTncKNJXuFoSqsk3H351c6X8zHtIO0ZeWBXG6Cm+pQXWJnVhdpMCjnPoYZMCMfYudMLSRG
3G6tKWHxxTTQjnkaEC5svQCkuMSfdsZ5/+eDLAztnmveUaIJonu3VC9BgShfpVPzpIB4sK0q90YU
BIdRLp3QQJpsygYQEoWAbTYPaQ36SHWbWI32bU/AcGChTmz9PD8Le86YO/XZ1SjVl6/zaW8IneNe
i+KXaKCjYAiJDrQ08HKOLSJc3NQbz/eRWEHPeT7HNRCtRhbX0CEkJXDmW7NKXcAGZgZ/qM7PtHL1
Y1mJYzw19xGwlS3qiB+FUZqGEz5CFX+j4z76hk+PG+WoEwIsk2FJwk5rNoDSAG5qhiQgEgDWNS0N
YIPaheFM1+xbjAO8h+1L0aRPxZB/QYomstjj056YqnTDk5j5twnvBkCHDcypXEBdqpu3XQXf1+68
+6YlR8eQASoH9tdEB8CciRqmbI0oqnOBMvVQtPoHD9MVK1X1yUaZT5oZenVH8O0pYgm4Hj0hT4WL
OWyaoSRNjB1dlmObIHWI2ci7HxOLQTUzoaBvrLd9D1NxZJu7DiQAuXDIP8mFjRmVFR8JWZvQ03rs
tZV3gjbn3JUjUYizxKWcH4OMyHqonqb2WbEsXbKbm0BHG2IiYtSDSY5mrSAVeNWWgF7ykrVyYobL
sGPrMtKkbO9yvOENawROvUlreCdJvxnNriNMENhh+kyAWeAu1CfGwVXy23fAz6N03zczul076iWc
GNYXmhajkfF95h4CH3k8VWwETJ8vQcXmf5n2quiRxGv49kgblkt/bQSeIG1RPttp+Frg5cDUIqY1
3kDIoO3Gnfsc12l7mlXvHghJvKNBtkh1X7lQB70O8oFbkgOSjv1ZqemJOFXETqVsdxhsH6ykfesG
Ag/rRTNvh8aWRpaB8VuFga7veqYHKQfi/FiU84Njew8ArfemLKI1f+658Zq9bvx+b5FP6dbFZ0Cm
0aHkoWpeprQK6YZbcpqgBdJb3NFTvht2fSpm/eYUMaLuJoa/kQi5cxomkljzwZYtM2g/Q0RQeD/G
OF245QxmvsO+1D7RvRMUBGmROtk5HcvB+FBZnrPqvLDb98itSIVknivwi1ew3PbsklY6U+9O0WKZ
j6sPIVQIhcwAPgnwhmV9b25bL0/xeOK6TsizWAclStYiueUD+MzU1G5sPT7QHUeXMe0ecYA6K8u1
k31q14vfLEGs5HCVsiRypDFeCJpjXYBuuQQiwKh+gUlYTQiKGu97jijVCMd2y4eKEAWH3NFq/BR0
ZjBccyQWMk/ck8JtcUJZvoWRwaMlGN1TUBBbyIQKK4OPFXfMW/ug6/mjwm6PqVL/DkZYp6YKMxB9
oE18WtI1k69LOU7dJlAQoGr61WC+9kPxJQr0DHOqFkD2WkwqwhIGZ6sdiF7z5aWtUSf55FXwukrm
nXP+0CRcNWlaf8R0TJwimFpVfI4TeQ+XA3N6sLd/TGRiPG+wMcFEfPe1y6+GAHZBw2XIkxccG9UO
42IsyU1w08QzcqHgC3Hcs+ircc0nGdy4AVMZtjCnQS/WfdP12CbOal+6wL8qONBjkXzCwxbxFG9j
0PSboLE8bHkzC+9pL6K+RhEWT5vYJ7SstL1TNqGCAukKwzsv69M0lKciogtjQU8KsMHExetsUDHR
1fEHQLnV/DFZ3dOUyWdIxUTEkDyzwY5FYCK1AlUMj6FltcAaiZH5eC7SgQWXEF9hhA+rToenmEVv
LNEnuqL5JDTCxakYs/lv1rCG+1WFOm3rl6Fx6A36Q276wI7s66DVR8PQFqW0xZAJq7+ZpkwcBJIi
TKDBTd6G4XVSd7hmiysnw6bRjIDsCeRoTpTdaGEIcAEL+7J9cMPGOaJNfYZm891YWDaVEx8Gy7P2
xBr7fLosnXgakyI6/2YpOhxcs8LbrMRd76G8DjsH+UK+d8bEvjdd4hWN4XVkPWN4+knL4lVbJW1/
7UT7fPGxRBUVW5uhkqoQBw/GPb7Wo+zYTIUk9hgicIEmjedEdlTDKgMFjUaGkUt6DnlnNwqZJIIV
LPIaNfVqMNkmqKrBD1fgD+KW9h+H3Gf9CHp073EoogRujiA77nuwjmBRXGwXXKrEcyKE6+Y77alT
nUMyMtjFaT6Dlaq5lRtWzSzp0ydhJUeQti8JUtOxRn0UIhNjufw2OQYpb+5CsHVgsYKgjwE0gOCq
L307XL2FGYnm+MVgvVz6MfHUJDcsehnIUFZ0jGtm2UMF/Gdg+4ZToL9FdvUB64lVN7A5dKkAuJyB
zWXbnNpC3rQ5QI3wQQTAyeJkfgQckq77ZqRMqpkrhPfRbVvPKDK0uMi4r1aEwEpJRKehvVuNIo4s
xu9QdiFMsuRjrNkd4KplfrGgAqoREqal0ndNu8LH9Sdp3nqBiaouqs4ZEPm/5rL86HiIAIBzGUEa
3SHDA0rzo+xDmpdbUVX2MceptWkC1iyq12unCc2NG5DBmZfNG+CstybMPocOidqGaPlzJFumNhv+
FGHhywPQJ5h6Rtm/SqV4irNoW5YVoycCCxISsidJLccK4VLQTpnzONJEkdOLuP7TwAxKcc1oZ846
KoXh7AFlCA3AL4Dq88l/aUT+mnLlE29Xc9JijzaWUl+XNf5mfya+LyAKKD96UZvuGew8+E7DhLqu
Hv0RBScjLJIK9HYmQyarkHBEc/luKfvRsvPHHjtX+kz4woqY0BdKWXhxRcaeEqs8xP7QAvaAOxl7
wVXO7SX3MB7rSXwXOjnVXv2rD6f4zqjURxIhQlAh6IqCtf1G9vx4xkR2dqax0FlGAucuBNUwgduQ
A0K1Of0YmFexGb9GzID3i5Et5fFYWCydxYs5eg9VommBbMo6o0idG0rIdaHdF7PLmy32p7PHgM5J
HzOvLVE4nwb2ohRpxk1vMZJMY/aueCcUdJmFHonLyolx8vUJDwbDa7cENfADGm0NCeoEQi7fyOZm
qrFIEjB8VzEHfWRB8YGNH8cWUoPQmuAuTByOJFjyQdW/pbBp6wP6eN7DniJmZY1Q8lTKUY8vDIGi
mi/doG9r36X+zLN9lNRiT+UWrTOgLzxE3mqTBVQDKsUr6kvoE+jZlTjS6TkXcI+xmmr/OwdTuOqM
qedEz59Nz3mDqvMoVX6tbMUfmYI9YgViQ/xViDc4FgbyAmmPGyVuZd7WG+/oQ/8jKRBCY6lhuKAM
8yLEZ66k4vfcV6c5FClDXXdmq2xy2mtIKZAZqoOZUFJqttWraDCpewzu3SryDmaN6NI2utOQmvZq
Jl4rQZ9fEni8IhQcde4cPuPGwSHLtoY2es1ei6DmaHk6LBDAihrE96jdJ6W/h44pYRkG16ro73op
PjMI9Ghv5aFhl58EWOx0fuoMiSO+R9bfNrO587g5le1/hcgKXdP7nHAvYeCM70YW9etiFvyT1X5w
TPzUarEWaQ/hj8cVluKGJkIBwSJy0OE5G8yTWATNrVW+47l9N11xV8fEB2ijf09SiW7dukMZ6R5w
doqeUqCMhvuEjOXBHtEHh5BhnGZBd04IcFX8Sg92MM34GTfctHKD7n1ieWfjCCoCliWddp5VhSYD
4e9dmRc7q4FwzjqU7hPrZDxGZEGU5mdYhGCSjEucJ8V2YEK1sdzmbHA94oRmpTTeWSnPsMR2H6u0
+YrLknrKjp5lV/1yS3E757/wE7/FFkKQPh5+ss6KgZ6QBaJufckjGEMJa6PSfHfSbxCfOxlMj0lP
IEDdJS9WUrTc0Jm1jaen2EDP2FTiIFAOgeCY3zKbmGDTrTdREJ+8VgJGMYoDPoxvq/ZQ3du40uIn
wxx3eiiPE6Fipoe1W7Hlx1pJSi/DfwGWZ2WFz7iKWr5LQLpEwjVsCO42Bd/Kqu61H9/JbvLA2c7V
sa/jSwVe7WICgibZdZWQT5IjOpqy+bNRS6mEWwmMHgJRDFAZRIGiqa44iVFLRYzlsMRvPC+uT7WT
Q09o2q3rUnx4lhVB8OA8If/GWEWlu7Ug84zTKkjlAY7/a++Zj9ZY0tazEKAbtHeuiQq/AbkQJ82n
bTjnKZ8eCtgJDsnjVVI9aNr+nd30xTZNkSQvz2vHbL+NloQI8FI7U0ixgcHKeHGKUfxIpIuMRW9z
HqiLQHVmj4A8e9hWd/ZUe0dw0q8Ftxb6vMDfYta5GMscxhrhMmYS/QB5EZNH38JMgSBfovoGEMb5
sJkq5io4AK0tcyFABDYzejXBL6vua6acicDu3IfpF7ZCjjaE37NfP8NaWKFfYwTW2g+FNjZjKKvd
kPbi0BrDLgqTberQhFNj3wpNRWMKwGU9nAqWhGwbRMaO856NY8IFzISGkCF0oDDgslhtmX7cm6Vz
t9waTpPUyKyCnWF0b1SQhzA3NnlAcKpmkehADEOW9W7O9UHNiiD1mo4qCZPXIGkWDRNAbS6yVRXj
A+UquPh+8tqJobwMDnHtqhd4V5xL5U/pJoDaqzW4vomNYtPADeyQFEzvBIUQod5NrLTM517h328T
8W2UxofR4Usj+ox71fiN12XbGu0ePvNt7SQ3LjtUmWB8cCwj53sXt1UU/Co1+wsreJyz5lOasBnQ
LHCT4e2Nx6e6t8CTawLr6qr8UrV5gHz7ZkrNiLasjmblbqW4YgvgVk/Clwxb+axdmJkKVLrKuTOR
35P6WTBUJSnOHtLj4NafyPqfIY6bu3G89IH2OFk4r0mTYXw9dei0h/q2rRbn95g1DxnFkgN8blqi
doMZD2Ni41UX4Kf0cipXkDaNMEQcqzJjX+LLbtzoKQ0xD8UllZzkXxwygXjTGD/Ngohw5GE/xsRZ
MhvVm5UZ/kbQoKJJ8Y5V7jtHvF5s012CbBsEXiEPTAfgkiZaxgMSa3QklFTjo9kji29lQiqoq9EF
6nRcxNWETRAAxGV+gon/Brf5GRwuIlXh4pyaXitz/AEUBLQ0gBWSMLGeuU6zERpy/jyTtE6oFmpT
AoIwhMT1gywMsQOye8sONkf0xFCueWD/RR5C8IVacV8N0bmIqhqEbpiQTQ06hHEeydWWppcail1A
lsHKJJSeRzJNVhDaLwHAtN3sR48xMRKevOvC8IUcMYj5QMK8VF+GapgOVDvrQCvWfcsXhGfsIivM
ebLJ1igYKrrCYSMxL25SD7WCGQUu4CQsNtRFjCrHbYcfZOcOxt6f5LTRIyaxViSY9ArNMjMFHcDB
6mApRBCQPaSaJ5/tCWfnwkFQefu7Mq1tFGT3SBVQBLH3nmLmUqHhvaUiGFfCUd9pXe26DMWvpdrH
QHj2KhwaufLw2pIfbzHsnohxob2wqjxBDCpQurEOoKLi3M1HqqSmpH+bHpjhJ8x/LQ5XXPArncC7
rhNnn9fjedJ7RmMXF0OolMEHs/JH1Oar2qV9Uu23i0yIEpcf0bVo4ONE3VXecOr90DqoHJmSmG/8
jFlnPgGeKAv4OqiDWGiIN5zUj9pZx7ndbSfN4Tz6KFUJu6/K+tkJuNhaF9CidzHLbk8wyEcrZ2Mf
WzB46ZOJqnAoHgGwTDqj26P8pMu1XhLV/zLGCFg9AEiSci9JU9xYbeFfmjbJr13EPLWvAUcwqtta
vXWf80bh9w62GRQmGl0kBPLNswJcngSRkx/p8FxDJVp66NqSLx9kAJtUH488C52ohe5EUna5KxjT
zQ5YRxc7BB1DBnidC4Npya++gb5h1ivfTzdKAnkVtfVu4dfIcKYc/BzDUtGRCGAHXLWq2jeqYVTW
S3LqfPmeyMnaJ2n80vi/naJINmxQFqYhI2Fg8Pps9MFjNDdfop/Ks03DCDknRhBnuEBJppveCA6w
YoG1BFtJJoU5ksdVOPPZCTiKg3Y+9hbj7Szh/W+lvyUs9ZjabU4AFDM01Cma0S093NbuSVIqgqcm
t7cNmWjQCMd3u9JH0+RILgprC/q2D9iHC5cnog0AsuEorl+9EO4AqXNbgiTEGpbG0hngO04SgC01
qJYRAAXuGN5Aq1a3Q3XKLDWeCvvgGK7HTsh9jTVjHNmKvZV4DvotpKJOT3i7GvNqL8iYx42JNgbS
T6vtk2mKe6kSpCdoCjnQ52CxuTghbNnZQqkgittReeZBj+KLUJ4YGSxsW1Au2ybzrDVSgOBQDcDb
JaOcQmf4qYPGXdHNxSiCf4nQ7ffjMJ9Qz9Xnvq1+es3Uf6J54JGMv3lu9XSsFMWX2cnf7PpOAcIa
FBkQdZsENXvhP02CTX1vGkfD6S62Ww5g5amVyip6rp0KO1ma9aee9vYkQw4fXWe/Q14zfBV1MSXk
dJR/TQcJghRyKHLzfQroxTO26RD/2KaGcZZXKI/robmQkjVwHFXvrWDeMkGAXfts9dboT/B2Bv5X
qwdyrGI3XzW++2px0UE1d69qEewzhyfQym9vq2l6meLpg7B2YXbIp4SJZzDrP1spkIMXqBbKoXoC
uPg92ah3BU7HPX8GzrmPcdjV1eKy7e4yx7lzLMTE/ZCQcJEle0gDqG+L+rXkKiGyweWPV8m6iWvE
3TljlyRiBFRPtMW94l92jRIZQxXvsr5oTqjRwZ3FrDphdoD9Vrk+iZZwkXw4VzDRQEdy0rG8AG/Q
nvDxByfb1cFJNPrSefF9n2R8h8K75lmnT22Eew3GTo9Y3SZn8PLnd8da3Axiag8DGKZLV4EiQGBh
FYjy2DjsyfelxgvxoPQhDjnZs41TH0MSYy2krMNi+pQmI1UxsU+qhvM7LHYJR0d3TiWBwQ4Imzgw
8YQodrAebPPAZNoIXZRVKlvYjbUwZcbEf0Gm+Ssf2BawvrZOf764xR5e+rAtVPmE+fUMEO+1Y8m+
izGAu117U2VJR+hOzRjDA0yeuZQOSax2dWE/Z1Er2BHHQbJvXHUXR6XY0z/dyhDXvSx2jKEhjs9O
Cnszx6RDoBFbXvbkAWNCbfApQUN6TZNM7OsqTQgVPk8zxo++BOzSfJTYROkVkp9Empc2Ml8735uQ
6WWPvYt+EamjB9yOSX9bJc8DCVcbJ2uIai5/OQ4NdG0l5skGxJ+y+A0l6y9h5WpPMtiGJuCJ9SGj
Xit7CBlnTowQ1kRCZ0DT5Fr2Hjs6yfNR2mIjNSY/OWbpLoOR2SOak4rZUc9qZt9LxfIis39bWb8T
o6hvfeWC0SqLU+blhNtb+YcjcJT09Cm11fMQMI0LLcgrfC3yf+LxOUCOReZe8EW6DIa1sviV6YnF
TFy/wc4zqegcen181BpzZUpK3b0cvZGwkYOhCrRX+ctMkOjKV4xFXWpzp8+hROBsrnMQcphlkw0V
tbcjHGzcxdET6xO8Mcrb1sr+VfYqpGlYKD0e1qSJpS8rmppUTkKDw5riXoe/K0ra3RJdvyoV+Gaj
LZx1Zsws543hboTWskmHkg9GI6UiVuyzm8x07/niiSYbOgYuR0/Z31EZEhKUsRnpmcDKiX4QNzu0
d+MYedY18uxPG6Ef3GvcVBGTctjXWgzzhlvsNXUmNNsJqtoSLPypqB6j3nishu7gBpO5G2KebbV3
mKMOLW0gArSatYUks/qJ+5Tyo9fDPq1b8NjVohdEhMSik9RlAnHm8dqaREONQcJ2xA8eBq6q2XC/
m8q6TsPSRFbBnjjXBaznH2M5hlggIC4GEMaU1ezLVv9K8dIP2NGvLUOCTo/63BXipiUYi9QaeMxh
ZgCBqY2zZLmJwAF9pVVQC/YJdDZzSK3nhcjp5i99vuRnSOauelbuTQoS0qqiB28262s8RAP7phk/
SnNLPB9niDfcJJ74TKPiBervhxh8GzVy8upPp3rWeKMKP0AUSTfgjntY/dmqWEYEihQh12nXsCCI
H1J1eUgHRsBaQCde0DHFQ2Ga081Qn1OUnGcgFGrVIQKpgrRdN4C8iH1MPOiuyJZLK33SDRV55KOV
8XyuIGnP555RhYqrQ6Ga4Yxe54CVBIi0qEjfdOK9XXUACYfkGZFcdFcOVAoyLMiDcxoqRWBMUQRy
s25ZhVthiXNRMSmC0g7Tc1uHYw7ECnmMEQEtH33KkzSgzXVEiZEiTwmGa79V2o/YQmgq5tE5B6hC
j3M3XGvTO/g91EEJdhj5Aq6DBLWQ6PMfw2/om8nUKd3o3uScxFY+n7FUC0Z4HWLPnHsYfi2XKk5Y
S/JDBKw94CTsoy8QyetgVIwXOx64DrccxlY8uA2xD1AVrWfSjnYw+s0N5k+MlOyhNn3rBGuW8Dsq
0zcfQ7vtt8e8AkqsCtbUWLcYzdS7kFMc3R89BmURH85LY5BcZGSm3rSNRbAWITgOdmVSOctxrUL2
KF6Ucl+L/gZgAx66hj5H2YLlAxPBqR4PHKDZNWg2BFqVNtv+0rL8LcCbu2VqjjUqYCMagiaiZ1C6
ZQJCAA6fGJ+vWQwHEKffyg72jo+fC7y0YAHApDWqHO4r98FpfbrvzqDAspEwFUMCFKCmq+W48EPg
BIP5bXpBhzHMR4RAv2w0tAG06ZrdA7ocyESN+T4myYky9NdgO1/ZMiZpMkfD/s2DnWm1b1kW4+sw
6rPt+e/+0IFaRJO5CntGG0RVEscsIP+PXnY0ZARGKiNRlXEsD7UkXE12dHDn/C4tUbozMHsINPdl
VYzPJhURGlwd0MCaJYjxa+TrkudT/WMoxbFMxkpAiPIGA6MxmY9acMd7TJBhNSP+jgsMsUn8NZjJ
bTeSFN8wZHKqjEjeyacTby0wSLri5qmKc5oYEZHHZbhBzraXrZvwWsst1DS1mzyGPWJAPtU5GFar
ZRiENvL650tVt/4VTt1LRUMbU9kUCrNiWpWMgbGjeU12MBu/u6r5ZNGgXiFboYY18G2pfjzOFGzX
cQSZ1WlprXr2x4aJ6afzgVRhBN3OJLVd2sJYQMPkaHhg3ZoIuSdg6TQzwxPPb0S6Bmsb3On3wDvE
xs6Ch6KL5Tmd+zsjtIdV17ZnaGoGNRVyMTy9yseNTidlbyDNy5dc3sqLR94KrgRW1qQJ3Tp1Z28F
iEaPN9dS3sq08Xii3FvXpNyd4lrDKoa/MwU/nqOXaBysm1n2zRAevKXHegLj2KrgzLrLLWcPwnrl
jDzggpwBcdvcRmWSbjvwqNA+Gczl77BZnu2uiFjFscozMuPHjeBnZuBXsM5i7pttYzP/nlrSfHI8
LDFelKxPuXOXfXBqJvPBdZr+AVAFXmQgBGwCo+ac9qY+qH5A/2p7W0g372xwyAlMbPoRC3me1zY7
DZqDxmymT8VplAauxZsTyotsR5yp3NirUEUrWwTRYUCXsslUjfsieapSDnCwL/nVT+cTbTnJPJKt
e+lcuDcID5PU5nGX3Cq2aHO9iBhTLrxh6l9D8NP3Ta9O/Pzljs+OZWY93k8RSb82wkdmcfDIIp0K
eoe54K1KmSiEg3gasYYcRNMdfMf9GILCOLdyAA+1/JfrDCznTKf8DHwHvCcyxJ46zZ4ec6cI9776
PaC1ONkG+4LR71jOEmPJwoQGGihfcAzS+s1tQa2ouEv3MWmwl9ly60s+hvUh0/ON2fusbjv6lJzI
PJ3wkbApupGeXpiEfg8XiE1N7Iw/Y2TnHwbsoyIU1gOTgYUvHruU857zOLTFHUdMCv4C3ye13jab
edMS9OwZwvnV2IHTMFGP34behgnluCdWlH1Cl5ymDkWViOr+lRwchQsTUbePuuFgVkG5Q9u3I9Y8
Mv0vkFby7GTiDsFGgi17wYrUqXij6Jy2PJ4wGI+m/Zb4E/HdcnjCzeaiEPO/ioTla13mRxofwAQT
65DGQzolHwlhMh/zZTvmLK/rLjGBB2SpfDHgIVDlS9BY/osPR2ONV+JiC0ZUxi70MMvlPSx5u4j8
c/A4Ogxu/TE9jH6drfyuMXaOiVlGGuW8jtCpNXnyadjyDpfstZXefcjWaBsHNt84C25ppUEc+WMM
MGUACbTo2625BByPTB2dAJr6xJHlbdrN5a0dMMpC7PSYL7/681vWDAS/77yFnu2sjAHmo+Fi18Xj
TZhmtG4xAm+nIf9mHc20bVrEWWZPhUKg+ikxqYdEYJJCopyKYNjmhJ4IhYiNw04LbyFko2wSlc1s
177Xk9U/Zx1tHIDdcBelpFJRiHsvWsa3RZ3W2LN7jAwJ0lPNbODqEbWxCse+3JIFhscdbG7QIkly
ZWpdQbN2h6bDdeO1LS0AhwtWv2FrOZ0JVMPbtW4/YW305d6N7Buf0xJLfLFHIpldIex8VDkJBoJD
ALyjv8uNpjol7e9S2Q0wxKuWjB7RXScb3vzxTJ4uIqAUROM8Mkc2M3WC0PtgkASzloF4Ec0h6jlH
GzjA684lwoZcsZW0J7XFkuet3MGKjw5RodcxtoprC02zRdLN6YdJxwCl7vsaF3AF6CAnDZCJLsiz
CjscS4wMx6XPUTeE2bD1cvGrcPEu2MkRTTXOZ+QPEELnU1Vf2zp4tcL0NctoYSXX01jJliwLx9wA
JfW3Y56PJ38JPELBInb1AFFWm2zjxl/Mgtd14/ADTtynCY8CZjHBRhZ031ZuULpo/CUhxj+8o9u4
MD5yeQxH2hEDg8VWmWOLZ3X8qHT/ieIRlESSXJQdv5lhA5bZCvXJILKxw5Jxjf2hvxpjoHYUhqSk
tqyeWkSDcTIukZKkbqax424ZbMYV3m+RAFye0nDLhuG3QuACeJcVfpChyNEkQ/ga5QwS3mjIrzZD
G3pdE5HouxG13raB7p/7hLHrgn4twY659XyaY4DQfCTAS1DmIPYZgaLzo6fPoakJ/m7lObLyDRYY
Kvuez6tvKIRdh9wx1W7TrkS27G888L0bJxdnD9vhWo82qZpcD37rqNWQ6sc44XDuNx6SQ5Cr7T4D
q2ZAstpEk30njfw2JhncE3Te+WIYKeFP9IP/0vXFUQ2dsc1BWsUta+mrk/T3YZ2/Bug1N4qLK3wg
ERV4j5EylOvVOVbDuXbsy5++EuXcIzE8R2EmD5kWV6cirSZ2GJ8JBCtedQABeEVeiZlOTxc/UTCD
S8Vas7NQH9rEDRDkTOTPQyNZLJP+WTD03KQSSosdfExM5KAA0ThX/csYZ2/ueNv6zyFw9XWMmvvU
esUnnIwtpT3mFoq1viBspcqYXBkFpnWwjqxmmUhLmwF0/QNykWEVkwHPHckiKIoXlhIkaaGcyPrB
YMg1X8KweSwyer0+6s5+EzVb8DM4YjkuBxulrrssxuWrjNmmZ52LXE0RgJIj/Niy2sekz7yfAsWD
Wg0MYh3G2WGO9dvQDP1OukyHIMPhCnP6c6iNJV8dwfQCOOj3OnfDW5SqHEqNxTM8I1ccX12AiFZf
smrkgV2O3c2fL74bJUfSGIEZ+v/7t8o+Mwi/guHsApCEpjyN4PXszZ9fAa0lPmT5/SRl0fznv5wQ
jR1iZGY6EwN7t5bd3s0MB8cP3rneDvxL7kfipnDia10PXJ84fG/KxBt3k0hYhS+//MeXlARxJ7Xj
U5g3BJbFPUHDUyJvnKBlV1jX1Vb3rrj++TKgfvcLRtqdx+jLVa5/T7B5dudypnvp/GBwKN7zdLMP
M0R4AI67hEcPR1ImkPQycCszDPv0hc416wYmgNmr1JO6b6eYVj8pj0OwoPGSrwjM+B2y4W2aJ1v4
jcF1Dsf6V9LnT808dTf1H4+I4Ynj4Fc3xBq0t57tHP6/16jqYE3+B68R8v5/Zzb69T//R/nzT+ak
P3/hL7uR6/yXK3D0BJQK2NpsC9/SX3Yjx/4vS8Bg9F0vEG4ofPcfbqPwv0yMRPwV3/YC0/Oc/+M2
svhbdmi6wGwt13NCx/p/cRtZi5foH14j7kHTDN3FbSR8yzFxPvH//+Y1CkJ8KNVSfnoTu0FDKlDg
sxfvDcMiTI7+PWFzBl5Ck4gzLeEtTCH/9l7d/fW9/lvVl/iQqm4xMP2z3emvl+DZtimIe7NcYYp/
fgkRB9lfLyFo08PQEPBm8RgA5e7nD8IiyVsYnAeIkE9pUfVgEeub0ScCVTAiY3BRGRhog2NoDt0u
tfy/Lvmv8b/HP/L/8upwfP3L+/P3F8cH8ff3h+yoZhwyrPxhxZE3t3FxCn2M0jIkSwVHC5QJ3+3v
Cfm+/Q9vy/Jj//Mnw1VE02MvWjcrNLlu/v6dY5vMeifM4N4M5QIViNJbaF353ktzk9W8vnNyRkZy
nG68JmyIWPmekDm9VmWUr3Q7R+t//3psrsZ/eT3Cdhafm2nbIEP/+fUgWgaBPWiS8vKmOVfsaqc4
Vmt3EZY6BqtLvThJoKWc82ZWV56K6pT7zWZqzN/wXJtXpoSrlh3Z2sRjvWFUlaz7od/PNmaGxGX+
pnxfHEta942Q2bjVXDp3TuFc/v0Psjj1/uUHCUxXsOQRofC85SP/2yVvERk3FFMRrvieTzqoMhJ1
0uEIAL3c2RPS9dBqkaG0Xn+k6A1wIK3jEjH7f3gZ/4uyM1uOk9m27hMRAUkCya1UfSeVSrIk3xC2
LNP3PU9/Bvjs397+Tuwd/02FSiBUDZCZa805pvi/Xoatm9SjBPcA668rD46P36kArpHL+Nzoufko
0FNGaePssNpfGhIwnCFK9l6syLhJNx4crPvMZ471//9CuMtY3IaYOEm+3X//PBK76lM7NVxgN/at
Zs50nmC1rqIiqDeaC1Ghi4wTBL/XKUKYIuuIXLDIn2nzuXv7z69F/PN2JLE9OtzXmOJZNOr+/bUg
49Lr3nDhKguu+XKiuKksQgOGoXzAaQ74rielGYX8Jqsp6vT47ZhfGp+x2UMGBv181w/GiDzPT7c9
LIV1GXMwh3Hx+1RkKy/6L1eF9c+rQtoMpOiEBLdS4c5X8R8nU8vcMOobpMZ0Qei7c5ujRGw99BNL
CQkK6cRs+q0w4QhJSxRHQm6aaXieSm1vuYV29Qe/I1dySB+B97pbS8C6Q6wJZFp2T1Yg6ocxwJvW
00wFFDxuoyjArdQb4cqZEoUrvb500VAASoxHqsmqOA8TaXlFBTw8d0vnODTNiV7IeFIJ+FCP0AJ0
ch1M4qn/bLXKwdQOVEvzDTxQbbINhFpFUNQOpSUeZUUkSWnZR8J9Pie05Ac+zOghiZEC5T6weq1F
thMMZfJfPlX5j0/VmAcDh5NRQTv852nAEipUNj0ml3xMFrzmiaQI+IAx9jejlwSEptDTRvgUfOSd
dhrT/qRXwjl1kT/75YKXzKX9LVNro2wHxGWtaytyZ3AXeB1lovFStq62DaPJ2QcFSqdWx1abaz8b
89kz5vpz69bM+rQvjVu9M6O2uFFQlhXpa6oFA4Bwf+Oh/6SDmkIQgaYb/rBIsHixED1tfJTOK7rR
sLn68lRE9Zf/fJUY86Dzb0ODgWlS2fiQmTo4ONz+/aTTgkag70IuLXvrISBU74ITED02TBocWMp8
Hqvpw63p+Nk5gE8XOtLaQDx6lKVzzQtWdQLEyv4/vyrzH0OlwfBgM4IbNt5R2/5rgChE61RdLyzO
3YpZMWQlrCTtmvQQsshdA6RJGsabqXiPQxTKLNeydTiYG380/LNd5e/KGbNDZ3BCW/FFU7CDYp0u
QMmP9yFrfaj1Qr/T9ErBhI2IedR1pOTDURWj8yD67t23WBElnjIvrocMq84o0OJPVGuNKoTbVdO1
7CtcmXdoRuwVeMjjf/4E5lnhn9+LnH3bjq3bko9Al478605K/EEOqQ7mM6N6e9JFsjVjGe0iu4Dt
i7gta/Qfnda6R1Sn27oh073v+9fQCY6B3HfTaB/NqEfRE7Yt12Nk+jtZSvhY6AhI/yUZ23KIOCtZ
7ed2IHdOCJzRMBuaGkZxCVLvwctc/TQFxmr5O1KevhqpVIeItHI7Cx+bKDSOojc+U2zH276lIBI5
CDgnXIcWLF8IybjFseTGq9qdIGE0eGAysz52Hd0ruhT3aCYQVpdteSS59qlMSaJJOBXuCjkOjyU5
jZRnivaYgmUoo0zfFf6E78JK1CbttLf//HH/cyDnhMOpbziOkgbGrL8uA71GWtIOYGncKP0RhW5+
wOyIBYkO2jYKkXunoSsfkKWJbY9EHglzQ+QecIfdf3kh/7weGQK4VzEpYmrkiL8miSGnI/aQhDM/
OCIrio+uN76Fltuexg45XAjGaU9ln4zishB3iU6gFuEfE/7TZ4ty2p5y+n+5g/49W5tPRRK0hWUg
lTMN9+9TMewU7eiZADlUsMe7XHxLGUDuWUEOj10bIbVtpQ5HBd+N1FQ6E74IMJr9/JVhyWPoupcq
r2DUWYIlJRMYqlmID5oCy450inCr9fTIqrR2qDp41yhFgz/G1zrHS/1fZkpCyn8sEZgjoV8RXFyC
T3gZL/4YZT3KDTpaMNrZrp1dlaRzUmC0NbHPHwbTRURrTxgHaBHfw3qhEOJUxRagnLUa0XVsh6bn
BHS6NyuozHPuxLjS+yNKOKdCAFBorfPE8gHxm5Y/NNrkXKVstFOIEtVuizMM2PaSIOVNMbBvikC7
2gHNSyJbrk5oEa2bxwW1JTVbGtpj3eboi6ncv0yRthtLNztlKBJXWQI12ZAk3XjFD5O4xXvl0J/O
ZnWbUlF3ivyuviiLMR5eMX243kZGC5xTttFPSIZF8I3MD/Vh10Rcc9ZoB8fSzm0Z4FoXKMJbDPzI
O0FmUmbmNKOsEYGqTfW8OrsqdYmBtPaaC6B3eb9QIDlx9uAsSgz+sPDDFFJ1AoHpvqzM+lw5kK87
H6p9hd/dS8DMVd2+JO2cPCeXxd4cmGEpMNYzAKAE0Lii5WWvLLMmwNB8KIvkk/oFYN0pZRgy9C/c
GsFjD0+Ngo0XQA1OZHjxB7IfcjtO9nUxfoFkBe7Xz+N9GRs3DygcYipESNU5kOS7u0JWq6pA0gia
vjjAR78b6yh7tu0cJo/xbHgyenQQnu0yAmrv/NYgTwbALQbJGsWnO0F97Wg5mbX1Q9WqpleJLr7q
1PfCo7EOKBHVAcl/IxmvkaHV6yRNyHfKm1XDa/fsns/OIKs9H3Z5l33kaqi3lQ0SEmncXRuVmInH
LLwmxIxcVaQ3eJ87cu88uUMZk3/RXYIlcw/XqE4cg29n6SOjJaqAQe/3eVfVq2kSxoawm2AT6r1+
7mz/s4kqSMbNwKkvaO6mYdE+RTX2FJwODUpuML00mi9DLqtLxMxHhthreHAmqnNwO37kCDbu3dEl
a2Yu7oa4hCpD+p8AH84OVyKhLnVGUwTfKnSA91QirqL5bCah9wX1fXgKZvuvjiS2MZzgPdHSF0gt
REGigOb02cO/l1vWFu2h173s5IQNVXLTyo5xqt5VimJI5+++t4a/AhypuRbgsJ42f9zJDzEE+dHR
ZHVSY72eiiI8lQIFLXzUYdVUe3LC5D7SwXXo4CTA3RGL6A5cn4q7kOcpwgpstELupCNPnjS8ochA
sxymkq1X+ooAG3lwxHRFa28h0h0Oll7R5Wgs49nXbeuo+5oiazdd+11BrxOo2aZvAiSV4NgP3VxM
i7L+ufGH/AJEiaU3iWIwsDgz0p5GIXpOvKyDgQysDDTeP/RG1funwiRWyLUQky+vDNkba5m4mpWR
pThUdv9UO2WwSjUIfcJX0YUmC5A0NR5cMQITLBJco62yDoX7QzRcpYmJmsjRjfgSwpA/9IHauJ3v
HkXb9hvCO7AWTuprL0Ntx9LAueSOaayx0cEWnD8aOcDtEH5C9JOJT0DvLbgDmerPgP/vs7IPr2PY
iqegvE6h/Rrh2TpxhoQ3Zz5rjIpAXUU2PZay594zm7k7D7ivedEJUPhwrPLdRvL3AoKX2BSabtyc
azTmT0zRIS1T5AVe7Jtntyh5YAlLqxkgofKTDQEe2nnhuCQlmUNlnDxKgj+2bQu/pEEetCGQYLxn
Qi4uywPmEzTWEaYnIwCISO5Wgsacztxdi+9k55pymKNvL8jT8G6H3CNDqQe32MkvZgUuhPrc/ZQH
6pR20SGWbXixzM/CiupDTGFjndZT+k605zpuTDW7Y9AK13FxihxS4EdP7FD+lkeuc30fk9Gy78U1
hGh9It652XTO4D7hmPLvcmI8AyvrvmN63Cn3ptAN/Yxm8TEdqLupA9EDknfbGPxfuwoeoUi5N3QX
9tGa1KmIq+9Vm5tX39gWE5cGWTIu/UQ4WGNdnBM3YYYnPtOu9aibuwRSp/741JXVdxFk0anXGfRa
X/8Wpob8UnuatxKmN5tDym6FMSQ5TZaBpSiz0AORqkzM8vgIpCyEX17Fe7AaREzLNjuGiEPXZh/W
SLuT/OxJVJ/Ct38kqUvm+Jxr7gaduxlHcmTwGSVPwkWR0OOXMRKpnfNCAR30vDMcyOGM1wQhDJdB
xil35yVaA6NHrln6WUc1dbBEuBxJ3zC/JnqQ3/SaWmQXwse3BM5/srjVHbHN7dHS7A3YfbWpC+Ox
QAa/zufLLxtj5x4x9MeoCNxOOhNX7rF2nvO00Va5uhUFjg2g09A3OmOj/PymwMVjp9FwViIFwdVp
43PYiwzbcZSpqzKjkTyTiXY1zE1dWruhIOLJhjCGKE3JTZMhnsn7JHoOzGqnSHzFEu/sLc50usF2
uhmCuN6kAt116zNb9vsII32XAcBMA+6NA+rhwpzaDdnw9ZOK5K5INpWNpiyxoq9p1N8LToKn2myj
lS7Ua1SH7tGQxge3rE+/lOF28Mp4q8rptW1ID3SyUG2AoUPOJrhBa8lKajT9OfVulRU5t9YO3VOD
QoUQjJDFQ11szRAOoV3G40ZZLQAHGp74kMWeQc1fcSEwc+zp+BH96EHjAS+n+Vb6s21rd9uBzXdU
l++sRnPphjYD5qFCPKPE9GiFn1o/fQ4rVu8Im7017Pt4xxgzQHglc65OmvIB5F2D5tIDttMSUZV3
UfnqBO7XatY5VDi5LjNoGk0XQm+t8x0MDQXD+NjLtRXQizQnNGqT26DgRSXvN3xBeM7g4JnEKKRD
gTgXjVlafHKKW9s6HEmbdaKKwOaalMdYgxNijm9VxeJ4CLLyXFk1WepkraVAkfy+Sa8SrMU2Nrh8
XHtY5UHkP0dxDqx8EvUW9iQS+iaNdr7tiEeigMLO8Z994EHNmISEn+0kYbMPeQetKosFMiwbxFVB
NfA9AumDNbXcgV4Idsv9SeuZntQePKEhy5jcIBB+Wh6cjl6Truz7hinrvUH6IHoFiXHf0aphbWRO
cnYITl0ZmvzSJ5wYosZTMLXctivzh91BII4Sd7jlWj/cVBBsA0IGHqMIytVEYkAgweo6VX9XzuA8
VpKOOPdIfWvPd7bVXBcxZoG4JggomKSJYwIrmycKkH1Jfda5f11V7F5zQupWJrJtRH/tBImk9bjT
FNWqAXl1tsw2vZvyZIKYn1cH5Y10x5vsqHUifbDjEr0NyOP3BOMNMkDUO0weNlJrw5dqxM2bF5CG
zAEHO0Fn6joeaEWY4C599yQHh4W++ur7RXcjWMDBEgZhsZusd83lW2i87qlFCf1mBLgCbDGSuoqB
leKJdisTEt7GdBT70c5fNLiVhyikp8x9CHEzdvNGOhb5dTZ44GnYJ9B0z8bQyS2eoh+GZjpnYn2A
atMU2Ba68xZHO89E9E0YzVG6iTgMyO5BJzA9WdcW0NwM5XXSVTh69aIEQlUHwUYLdeOuxj8fFkH3
AIPkfx/I+R7pCebYVKMDEQnRwx8Pidduoxzgcqkjgxka3duMbVWfs8aoz+g7R5Ovxdbsl8Ro1dFo
6vhIWsLXsU7E4/yDGjGcZkWMi9zMgmcNsNHe1eY14gQWDtuKzWBTjEc1ENCQObJdh5yt5OHG8oRG
pQ5082qD7sBXEav1UFrularSF8kIup4i+q1w3VPebpDl91VAKc1z7HStJ4I5yNQxVMeh/bUEz8uk
xgFuG711zUgXPgJu64VgMFRIVFUZcUsKf7jEXH1BH0/QPOzNuBzbU5fQhOeDxP+PmoE5V31pTbrc
nZ40T8iIKJyF5GV06s5QutpyEhWPshFz9ER8WZ4NcDNA1OBh8WgR7MKcBQXtW7SG4q7uVtxDup3y
d7oyv0XFUGAy9COYVKgJB4HfrK3TPV5761ZPgruNCtFVe2o8krWF/c3n47EM/2Z7Hrj0IfupLAsS
Uz2OVx1VjoNd8NI2xXRFkwgIWhYo2TV0Gu40Z0OyNLq3G38OBeseSIYG6FYTa1Ljj9wHIKpRzFkP
1TATYEzdftTIjTvVWXpoHDd78DiD21ksolkR6mB3FMcO20yc5Oj9CS7cTcSon6rSOE/Eb7PuqYwz
cUeV2W+0wSTArGUUdRrkHSQ6+feUMqOjm8UkRTbWlxSsae/Au/N9CCi5B9WTOye8rZhafFf7LQWB
8FvR6vmlkgRXZk35yCTvYFWT9cBEOYfy59E1cz+Y6ukvLKjA5ljentjo6EiQIsGpBkWGYZwwe02S
JUVFgI3U8mw30Ky5T40iWDF99E9GZ4m7qpTTgey8CdgHM7dmwjvLTUIR0UZqSMXgBOCuKm/kVpGk
DTHgu8bkXhgQ3Mw8N485KHBWBeaH4LS4kz5xtGP+maOyWqWoaU5o8vNHpmrmXejCk6NkWq06meF6
x+m4HmMb8pIwNJRixXZMf+qd6h5LIOFXge9734TQMSK4odfEI/BPk/rDoBqxUyV1A3RuMT5idpsU
OXDTwCwAyTpa10n2txgJp9Nx5HLAzj1I+7IseAJKzwctLHaDbX414JvsETvVDJys/WSJatltrGti
W+axMCLoKnpOJDH1nqmtWORXFZO6JpvOoNe5ROw6xYJWkM6ntTr41TR9qsrce9SGTx3DyPM4P7iE
wvuGe1ue+MJ/0mmuXgx8Z881RdA7UdjjYXnqNAKFtj5GGFLYChxpHl+8erUczNat9hiRX4uck8MW
jq0elJucaALZz8sfoLyuaAv+eiIa79IOOX2P5ZU4NCamuPaPv15GSx4uN+l2uzxdfrL8yMAXxMF+
7Tf/hV/2QLwTgdRIzMntFMv3GDdOfSbg17s4StxO4r+ncXNfSYrHunC+jlYcragPmdjK0Wip4pQa
ifZsFqP2TIbaJg7K/rr8ihTKb0XcTeflGXUUzGdFkh2Wp44GYkzzZbVdnnqqDraVgGKyPA2VYXP3
AA5izcdtRRafuZh+Lht1lWqP4Rjvlm3Lr1x9rnpMz8uTIbUPtEvKx197F9RkR2ccf71OJ6AtIhy9
2i9bU5Ss6z7BtbkcrHQZ9Osg71bL1iLyGKKKWWU3vwwiNZOLnY6vy5uFxhw/JchSOhTX3b1EUOrZ
JezK+ePwMv0RyWb2sDyzWf8wc/Gm43Icr5k7Q2Y27JatMR1LgInIspatfW6yQYCIXraKetCPfq4T
/TC/BhZB2QNs8F9vDh9gfUN182vbr/1H0Balip6W3UNNvOqNG1+WbcgqeSuObRyWjaiPu1XZpfLX
d+BURHJpZlX9eh1tltR7vj+MUfM7SiSYB2RK8a//5XtT9UiN/Ne3mZae/uyw9BKivER2bpIhLMT5
94OWsrb1BMvNyWlOf/1+eTqYUbEj5/QtmJfBy/5/7VZrpFIoj6TtobSd8e6vfTwtOxEsaO+X3y9H
+X2AYYCH6dVi+/tXal5p/36KlChbK5bm991y9N8HWI6H4NCnX1iOv47wxz6JGVXnbo5d4x3/fk1x
3yLBpz4RbCdJxsLv//R7H7Bv5V6fqE/q4FB6e7i4s3lKy3rcml6LGFAtD/DOakYbNgV+zPbQxo9F
Gxqx5b/2WX5aHpZdlp1/P11+Qtd8IU6KQuZ8kOVXf/87e/lPphnJPTg+gAT/OrxaNvw+9B8vMbJL
c4VbA6TT8rr/r3/9+7Uvh8Tb9U2EITTz32/v97GXXX7/6w7eL4Crx+U3v/f64xX88S76MmF1lbJQ
+OPQf2w31ED6Ovmw90ad/2Cy1p893U5f6oI5ZhhSjwu8Jn1JB8jpBCEhK5i35syWVoGHl3B52qD5
2/hJLrGtsXM8sUIp50m5W2XZCzpab5/l5PkuO5u9FZ2AS1ao+9kqGoNk8kb/svwpxr/oShjdbtk2
zvLKrntZ/m55GIglwC3e3ZZnPdmjQd8Zj7+ONHXvEnHcZTlS4xYdoPlIHn8dymTcMt1O/983QJzE
SqSUIFFRpS+m6WjrKmmjzXJchmB9m7aA4pe/LY2x22u4gX69gS500avM5fq0K8+D3dfP8M5nvbI2
XoPBzHZiIp8zq2390RzgDDH5yr8PrM016paf1qh9JoVTv/S9wVxeVOMxM5OKKNvOg1DR2a9eYV6X
XWVdHVCVTu82tYdVn43GhYuyORhTguXeS61b5w/QX6Ih/wwxOrdW+sPWiPMm1DZ+cpnIb236Cnv8
WfGjK4mvLzAefDPwjCzHNzrvW+En/hfH7+Q6EQBn/DpSJ9sMqE63VfoKe+d5OTzFyF02Efnh9lRk
A1qxD0k3AcOJmwxbk5dCaMLBthzW+yD1Xn+ZiuZqFmB04tSK72s9xXVfj/UDsxSJfnryb2Hiqh2I
+eCekgZJGFNmPeaxpO5TaP4NT2C4j6kFgUFhZzoKwU152VNmjOU5RRD8VOlnR+Nrtocke8s0TadE
gfQA9U76VmrtldxS+1oZunl1kFMuv7aJqtwhkcZlM+/V+7R+y6oPLuj8tZeOAJTl98JsnQOZUjZN
BuLi46Q3vWdZf53cQu6dsfauLqMcQF+ZfTQ4sBw76V8HyPYbhUF631aevBLDhthVL7IPSTybi0D/
dVB2ucns1D8k8G+vfkz65nIMEdp7YWTuq15YZB4QNHggVqe5hrocafxxjITuRu3rpKG5hVpjmpiF
30PqbWKv/ukYifBvtU65VxSABFLdyulcaU6+y53ZbV00x98PDCzNUWDOR/M6/wiC6F8/UjnM98Bp
V2TUJxgoYdKgGSBOww1bsiMwPuInq0nmpCNzmvJm2LVNdVn2WR5YbPen5adlN5HSGV45uvklnaKJ
8B7+atnw61C/ny9/EmUy36CuJcTmj//3+5BNnRU7M+1+BPpEU98Zbzr4lluRTTh5hP+K5jU8e1kO
WQiT8KulEyQ8u1DWTVn4r1FYDyuSldWuFs4xNkZnwgBCKFaOU/HqBdT0zKY/l/OzoY9iADVgIRup
Y9SgQeAfNeE+pl7rPaAR+WmBsQq3bu5ciNAGt13CKw/nCsHykJlQRLSueGqajio/CUKbBQYwOg1+
2yroyUlRGHKJCyVb06HaOFIshhsyWaRU0jCLyhbCYlC7x4psMIbi/qT1EoXXFFJdSWz9PapMQCOo
5ldRwkw4AYQMC9c5IOH1VgYX1b1AcydTbSc67zWJS2glUed9QYBzSlVjf4daucvT7BIQDfidMseu
o5d5QEDe3xddiWhxYI26KqPxVbe7zei3+r6AWJAn0JeauiW+fEb81DAJEY4XeuRsDO8oSTDb2KNs
oDJ64k50aM+zFtBeZxPS1tQ0NHQQdoi0zBpkUWwF0Yrw4KxJ8mMSTDWVD+rT3cCF5+TaW9+xXgR5
5u+5gyG8Y30+F7Kgm/k9ztXK2juZIrOppSLU6od4KNSdcvSGjDMk2KORw6Ts6N1rsnzuoQTvsljH
pIIuroPxp4E/QzMR+LtqLD7U2L750quuJoumNTe+z4aJ5Dq1gvTRmWZUXWVrWxHpLVr1+9DXuF/p
+bz0f088Ma7MMRiA2yXOXhTNZxWwGC/abj/kh85JYjh4RKdMJb1hKytyGBp6dR9WhLsh4dzQe3QR
NDY/+oAEl66K3nzXuws642sbQuYzh+JzzLvHWkj/iZgUMvPk+OhNeCgs7dN0SU9OR/eS8j53FQ3C
e7MnmvRFDwcNvAXLDGp/L6YFYwUd5Z2t0hdC6bfmkHNrpZ4d8ImqsTm4IEOR368oXoRvRCCshTy7
GDTXQWNSJ+/1jdVzOyrz+CGKuTdF403ytcfUZDWZP1MhgOs4mPmKahXyIyLPbH0byfJmWC1YwbQ/
gFBjRWniPYC9lK68RN9Rqbn0LfwsQ0AgCYxkI8P2bESNWhcQj0yfIqHu2VAL1IUaN7lIE4Ak6p0r
UUcDt/ISdUnOaRZUPucb3FHda9aWlXM5uYpZIgr3VaZZiGtsskziKdoUNiAYg2ZlhZG1QKI8ccnB
SvmaACAdyRdjwKd5HY2rlAiaU+E076LajTGjBNQR4np5n6bMCJDNvVfhQ5TgTMNDIHCRGuX7VNRQ
Uzr7E3oa1fP/90D/8CUoSKWKfLLTES2gzoze6jb9NjVJtB0hAt0lIiEiDIDKPUbpLZ14m4A/XBBk
wxHiwx0nLnKKabV3k6YbQGNjSk2l17tjobWjoE9spQQRlJjxFn1dSEvG1lgy6qsi63ySHilX+Wjx
7n0rAcTdfzEeBo0AeZIFmE4H63HOP2cZy+HC+0LD8YVqhfxDh4SqaoCMkxlQ4Us9GrZOrTuATPx7
GRZrI72Y4ejuEl+tRcyUjyCALqPZmur6D6v0nwalvmexXOAY+bpQ9qnK1KYM+2dLM66w6LP7fRTa
2Ml0+cwE+tYENK4szJvQOUlkEeEWrqx+yVFlTUEQ7Wrki3dtyzKgLaeE4oyz0w21szqH2u/YeBi3
ryWj7R1TX4hrBGPFfXWxelLesgR/s23l7r4eize8+J9u+tZZ1VZPbbwesFY1s0QGFnjvnJf1kWXf
AZb1sTGZH3FtbPBSQkfyfHSh1J/Qx22DvPRPddW/9052FJVod4Uj3+BqdYdUb34mHWY0Chjw6/RV
kKTRVmj2R2VyUqK3SddK/CBMst61uf/DDtnN0dzZonIZ0lKtpaeBvRGc9sIcC+Zl22rAkROTjLSb
KqUwkPfapsj0z2wYX7gS+73mYC0x/AxqQE+dPoaOtQlLT64sb7K2XBwlHIwou++y/mcnMMOCahCC
H3X/XCfTPvJJim8n562DP2NCJ91A270MXfwN0fpH6ov3MImAN5nZZ5qN0dlpcZcAtv4UaheW4Tdf
057CKTskdKSZnMbr2miG5xT2OIYud9vSE7fAie25oT/XFbFQYGxKmKkJdtaUGO3WFD9s0+qPQuX1
S1UxLbMj+ztx8OpOK4tjnDmcmlkPkJQcmKP33TSPKOUEceRzSCYUP9rFhMw2ZhA9a3Q6PEKZLt6Q
Xoxc2NSt5z5ha40MCj+demMmFxSi4VGQdahNps/8syd+tUPBbafiouKAxiTAFUYM4Z0hZURTKKlh
FxOpsqRXWBMuwJip7QTU12cacXFikdxbwj4XTZnTk/aGtWqHcuXXTrduA7OBqaaAlNBkBED+U3lk
EiaxCSfJEkdFGmIgm/xhdBleEV+fAavXexLjXdZgpnW00lvJhPR1bUYsTPUyX9mVUV1jdwB2hTze
kqFJboeObNUZkSvU2g2AKSznxMI2SclwEs5r7/Z0fJvmksdJc+ta8sigjzx0UjSPZMSyFkmYphuQ
5KYG62BOcQR7NXK9nibJhQalDPLkSxa27tp24/cKYxh0BggXUZeH2zI1Zp62xR0zMk91n3xCjjI3
3I2Le1xmuF49gtDC0NkiWPra+k3CEhF7q4D4tJJdND5aFZb2MlTAnwAY065vt16p9rrLKgubvbhv
m1DupQlhQA9IfyGIrohZxkkPB5100upOYwA51EAc2snoH22FhC3rg89oGvKV7pfMbTP9oYVveawC
e6NZsf9iBuKn6KNnS+DftyAM3Q0Sok2s8oepqSlfhEN1y3XVbehMrKscfJ6OCQPvo1GuTD7yvZbg
hVVNA/XaibZS18qtlmYf+iskg/SS48fACNEYqCFIu/Gpd++DkF61KMPxXCni56O+WKeZElta9yAh
MvQWSJQTaFKrxB83jnDHhwGaDo3z2tuqJP3pdOqB2m7xGqcsL6aaZNZJZSiURidGyETkqzlxE5XD
RNuae4nbovednPRUUD9eDYPAYIYs4BiG+nsRfw5VMoBk+8ByP31ImR5hGWy0LjPeVRMfiDo/9TDa
n3u37M8x/JLMPErogbeq0gCox/4xl525qk2fUd5K3J05iSetC+Mn1DuBoNjgbXyLLDw8SiPt+T44
AgbXs3blNPTSTfWct0QrYMo+TNL5MXV9dvKjwkciNk8p6ugjaTt1AZH6KA18i0oYd9wPylXfDbRI
Gu9UOTQd6m4Eld2a/mssmVcWyD3YjcQwNUkySD1T37bW0O4qWR17iDYUJj+qKo2PBvl1fMod1QNP
JzuhHMeV47r6fspC8sQ0f2aGJPmW3AhaLaO+D0ftNAe6XHznLOsa6qKd3MUgZRhlLX9DGQE/SG4/
klHMnJQOxj72DTIbEqPe1gaZF70buvyfuNkYjmUeRsjuxaguJlzH53hefsg0fOgRTq/hHg5MyXGr
Oh3U94rs0A3F+OhIVx/hmgbpsEX1sqn6qHvsBNVsE+orIae3ipnLVxqU9kpZnVzVqnueuiCAKpNf
XUC2F0xR3JTQ8O0CEG+pF9kP3dA8KKOtbyN467jsirNpaF+0NDcPQL0H2lqIF8NJVKesbx7yQAdM
6rqHXADZIXUqPHlGTzqpcIe1I5V5kIzbITywVRRjGx5gxay1hu57WnDJIKf7KAc93PldOxfmZwBL
H0HFsL0DOQcHr7PnOAzrYyrFsGtcvX5CRojfpkvvJc7sbW3vJ6iht0b33bXlWmdETqRLjygSJjsx
yCCePnym3XRGab6kTgAqJKzbW1pw7voNnnrZ3pYH2y5I19sUBukLUUqOegJHQrM1cTLq4tLlUuwA
W3uIt+7qtjcxPwSPDRruO9i5DyiPBCVldOStlOXj8mDXsHAwUCNAYMt9O84La7MFCUE4MlmbRrVJ
xgpYRkF2Ta/lczyKwedlmtcooil0N2oJXKL7PHWsHeuOhjb8Btr3thu06tjMD2NMlFIYK5KRZ3ZP
aT8MIiZMWsYaImZoAJ5FAIzJ3GltoVmMStN/kbqcs3Rz/aVy8qcmmrkrk/GlYyQsqwjztT0F2zoV
4mV56iMJZB5ClrStSf+dmRAUyvKFRYd1bsjQesyi5F7XWJl5CZ2XxfSvaUm66WChU6v4kvWV/yNc
xVHab8o88o55Xb/hxQDn5ta7Ts+Pw/+wd145kitblp1KT4CvKYwKaNSH07UMHZH5Q6SkVmbUM+px
9MR6MbKAujfeRSbqv34SeUUId6eZHTtn77X9mGukNO7ayo5vxAqkNqP0X+irScUrwx2qnZZaL73W
flMzWdgtQ6OEHufRTr62Q8jbNyLFGeD6FRNtUuz9z/AhDS6XjgvxBWowXTFtbZm9RbLGNO7V2NXr
GMC/wFyz08kZAheQmLsZUcsK1zhaATJurqO6hXg0l+OTMHWn/prmsbUfxajttJJ7FHsZoLc8NA7+
jP1pFuHJt5dIhlk8OqnnBn3fmQfHr4tzKRE7+VFi7lVORJbFZfvOT7RqC1RbC4CiQ3+oJVqlUSPz
KUEkkmdi1VldvZN57p8iWEi/F6KbmD8/OhAclxuH6eoYZwQRK393hpQRcUKkZoL+XUSOWdm+FJje
t7nwo4tZCIFyVuWb95flTflpssjiQa5jXCH6Nks3H2N2uPXnDhiR36HBbKrL+x9JsWncObkYTBvJ
kBnBTZvhrfUAxbz/KBk2/h4drrObCQnlyMWhbRR0BQhe1TZG57cPPY4hstS4IBEa26PE5dyOkHkB
1y+Hmnzu0tbvUStth9r+MmgRKRHGbvQyBGhxesMKUiJSSLE+0bcdIJYna1+3PvsYqw9+R22YJIa+
BZsLInFJeJtGH1CBQ7jbu/opX9azWMAQ+NZBfOG+QDU5+0zYl7iY0LqoRqpb8XM2gmgQb1UEsMgn
b2tnk2RAu8H9pYUnUrQM2NaqK2EQT3IS6aHvRQKchIafm7fjXVRTc0SZ/rmqevGlYuZueLVJMkuq
zLc6XFTH5K20sNRMT9SfVE2OiBTJAw0EuR2mkVwGSddSa5J1pYoEPThCdQReh47+A9ErVARkerWf
yXnFccllQ32nt+wFBEacGpgTh7YdymCakF37ertJfWfeDK1vomFsv9Z2kR5LVe06OmJncrxOGai0
ajDTvYmcHkwrBVc356S+RxhZYuwfKA8+9wV7+WIFyC0mxiyPY1mZ5jplJL1ycT6t8EdY9DXnu1L4
X3mB9VpMTczEHaJm40mC5kURYmy0XijyftBUksfaLKdto2r4fY3+rU/YyIXK9G2VDwhpkIlS3OVv
LOLxgXiKXa8XT5NrD29KygNbFAzzJg6XVRuQvtZASMbKtTHLfDr5NBMlBB7IPleXdOLHqPfjGrCP
re7yjk6+zOTu/TcmtcA7ewDyJc/S0pIAl2b36TnR7Edfy9CNEtccxH1DvElMxPYvmwuZ7a2GNqN/
Hvlu23ejREzZbPmdHtj2PPKdjE+VPnY4WXEDVBq4KYUWNGrODFCodnXalTJ+lXk/fe5TnpdwnA5y
dMSx083kzWy0RcZ11mLZ3akkNC6xqW0Ygjwhp4of3XFENCcQK0Ibb9eDzLdcEur7fJeT6AKi0rWe
2Y+/6ad0HvgBA+e7tZg2MqnqTxNTtlM5+cl1RIaflNaDp1kljit4o2Geg041fPIIuWASahaeTMAl
oa/1v1wd/5Nb+vT73FJj8bT+7//4P78c6Osv7Zf/9eOdQXD9UpB3uuuS8v/93x/aKlHqS/fXBNP3
L/zFFNAM61+O5dj4eohpZMd3OQf+M8PUcP7lQgdwoA04nrGsyf+iCpj/Aibger6PeE0HGM1voijC
Y0z5+r/85bsBk7Jd3/Z8779DFRD8jL8Y4XChOR5WQAtJOr+j7dgfnFkdT1CYlM3Nbf3tEKffLZpw
N5lD06jM7/2YIj5rrPDodcjR0HYjAzznkMZ2yow5xCO2077R6qDzXbWr0+gT1oOGhpZymGckDuLi
hTHTOXA0Om9lw4wOoKOlJweu0LYrkA0kPS2AmaAmHHSTdYsNoH79qB/iMLLBmPj7uhAPRLbpWmfc
Nd2XEMnQzdUsGisaUyx7jMivKos/WCSX/NiP74swOKBt3h3BbPXD8ZzBCNJ8Fd+Ux4gSIyF4r2LE
wyfVV80gPMC8NBiC140oqj0wsfu+ZOF6pVijjmu3adXPQYGEZFsxe9oM/kQCts4BJEhudOu5O9Mh
/F436AWISPhSQdmHw2yKo+ZROPkmTQNiEM+JSAqCGqz4UCCPY8BAxxNqeezmOzJe9xnY7kDSObsL
va+Oz87F8Bx+pGeyJUEZNxMirhJTQTrChbbtIBnWnqpvfhhPWyazZ0kQ5DqOJZo7/weDRPOYSgQS
utu81iVsIa+zki14m78sk7tf7te/YiTeHW3/ZYp9f+aEicgay5ItPNP8YD81G4x9vaNdwzmqdoN8
UF6BbQNQumh142CTvLHBApKtk+ZFodDXVGq9ag7qDsz+eVNnj6MeA7MctbVBSbgaydjYlSk8Gd8t
yGNAKxIQSYmRAr41POP0InSk30a9GM8ixM4pqaewa5NyixY736q0qBBjghHKBxsLBnEVYtEOLwHD
d2FLovQU49sQ6oXG8h9hDX93JP56M/BEuq7uWBSD4sOD5rvWNCVCu3L12riNQwiWQyKwk/0EHEFX
BZnTyh4wynvTfTSJ53oIF6LnqkhJV6jg7S7w9xJWLnleEP2S4qsWT9XaNdOa+Nz8Z5Mq8mW8mvcF
p+3m95+k8Q+7hxCuRaoymAm8UB92j57gJWBT/pU7W3gzumbrj+06xsK5xY9F1xpPwqLa6xDhI5aG
LfdOUeB/gs+hvv3+l3nfqj48VjZ2Zt5CrM2G83HJ0o+XSrjJzWzMcuXZRYQgHaaRhhdpXSwptSXl
82b0c2wLI3SysVO3Jm++QOlkROITGsTGflfaNMhCjXhzri9Oi2rK4Npz33lEbynNOTP/ud6tJm9s
nsIG76hnJhs3p1hsLVr6sROO8BGLReS6UnOjX5DuhofUIUZRaMbXdkwggpLyfGgQVmxD22NKAngM
0Bjd+aGZ7ooB+t1kJNM1MCxr2CNjdFeZm+iAHZ5s2m5x4fzBFWv93bT5/gw6UG0sy4fpsBw7f7+L
ZFOl4QQXV1UN9RahCMjkmXpfeoRsDtYG31Ggc4cNSNsD2gwCKyjTa6HJZmfjrwycoSOxQ1wyBEcB
fcxpN6e1vXc6QjEVHOb0MjsmZXJRb1PXtY5u5FBRA2bbI9Zi+S5WIVfzuOnp/QEV6KA/kt9QrWyJ
/o9NtVlRzVXr3z8uHzzJ7y/a1XVEjZBzjMUQ/PcXrcrJm4ShX3OEWTujNyT2t12KfGQdGg79kzip
AaLuQ5eUuVvZ684ftsF37/+H55Vjl+rA8UCcmPayuP5ilVWjmVgS2BU7C4xbvKNWteeeT0/AKu4J
FByCgT4h+l366fWRZsISGfHH94HM83876dh7kGQIG5e2/v5w/OXXoHInZnzQr7Eil6CNsAaJH2ER
eUwbGRNonbyYqsku3Pse9Cp8y/1MHFsVwUfVIbKGJXErieztfefq5dmAu1p6YcYTgBOmoC+TakXg
ytnEiMedSKtyCMrAz+d5EgFt0eXmhvnB8aMvTdjukzBCdR1RKqOQbZjvo/j+/efu/tPrNUz8ShYx
8L71EVwSW5o5a7l+bRIa6wZiAbOsymcZ7Wqw3tfckhiGPdC5YDbvGwLNl9iBYu7XzMN3tsyPjdaM
1yJkQb/vtLXOtoe4gvs6l/Juyq80b8O1nn9XrfJ2ulT3BrHQwThp3zIYJ7uS4M1NWxGx4NSjGYQ5
UIBpJrSIHlnpGvbejMVnfRIPaRFPG0PWd7XeYCxpEg1FmaCHZtveKa/6JdfbWUAzdPs6x3+xd2Fl
kZDqjhn6C5IijWQbdgP5b4gceD2zH6A3IgPUYl7dRfScgLLka0gpKJt8iUPufojRc3jq6j753s2J
pujILBdkBSoRWfT1wSvR87KM86QQFHJEHv7+w1lK3o9lF+10sRS/FovP+cBliFt4NYnWXZWlwdHz
Q5C+RvW5dPvmqJvsGvM82tsCvwuXRh2Pr7Z2U7Jdy3KXebJc49qvt5XTv6RJXqA7yyAj9slWQO7b
LVh9rp5s4x4sKOXnl9//7u+H3cf1DArH1peS2qBI+/t6TgcPH2LeXm0TA3jby3M/65u+Jw0TmrO3
1hl+0SaJBlC+Pl3MYwelUfHfiEaOJcFNxBoTUy3M16rL9s24XGQl6nQczzetTdNrlNiEcEpjnzLJ
XUclDFUOJMb4kumKSl1/bw45TNElkQ+E6vKV8XD8/Yv8h5OCS4ewqFcQ+bvvhLC/bBYiwpwTyvo6
gaTgAWgPEUdlMKvpS91kD7//Wf+0ULkdQVChvjYMbynR//KzasLshkaWC32wxjGX/NR86pzf/4x/
KxrEcvtiwbAZmIYOa+rvP6SoTH3wTfOaSYgYkmnsykhYpKNICGdZuj9LeHyPA2liRFjhGVtl1A7Z
Eqhrm2ctp5wWEw11s402Ak8T+S87nRYGnSk9wIHRbzOLNkKVnoSLmHWq6FSG+brtxKMmnc8ohqtV
PSV3U4q1rye1k/QXJm3v9ZvkQVvpPgMz/CLgeanoCv6HUdXPMdejlePir0ilT1JABybdQiWwcS3w
nTbg4N4eH2poFTiAe8Wlwkak9Yf3zv2wWHnvPI5Ol4ujgIn08e4410YE6qG5+pp8UpGIQIUyAJ0M
2QeR0sj4AOXjC8LLaispA4FkLijL+YWE8xeC5IxzHqqVB2xuX1fmIVasUdvL8/VQVIRpTpAqLdxq
NXe/OUVWM5Vyqwk+G3fhzMNOMoPI8V5rN6QN59j6hoQlmA2s8shutVNtkcCkwxAwWkhPdlXfV/AY
1gZBhNQxjbOrWHNbI/OHrZrzbK90uLh1r28k4pNqsWbC+T8PWRktdvdtguso/cQtGlCT6X3vSfrb
TDNpZ45p/wFOw2H0D28sjlqQg2iFdOtjPVYpotRdU17d1JlhkpjGAyZAwHr1XhaecTc4SK3iavx1
Flv2govKDMIpVXnfY+JAvsgrlWmerHXymjaJHWJ4HVa1zXUyQpVFaE7dHTyXQUrapRepvKCOCUuf
FZq6aMkxKZ282fR6nVxTu7+YVmNu5jl7RRFiHHDUF+dU0FJPxOcYCumFSDRae7M0NlmOGkRx81+D
PKaE9NAFZBIE0IgaZWFGuFZLtJg9XknUMBWhtqNv0j5YXK9N3BnbhkQJ8uOdfdY6Pzy3JrhEFnfR
3O9ig+8FDGo+9RxSxoyhNWpVfpcv/mCwXgyUa7hj6w5tEMuZlxORIF/jonkfW8usQ9YUj6w9GyNY
E5VXhmlAE9Lq27RcuRKvvMKpSu4gMD+Ah/BZy+WxQTJMgVvE56p1v3lzvUM2i/sJYcTROMZoBY5M
bd9o1wRcKn6INEJu1uKVJCRmLZ1qPDImTMjmOtMaTwhfiZ/wAGRXd44jxDwJ8e0Mii1g/bueaWtQ
Ab3fuoIkSNuKmU04tr+M6XFtFsXNLuqftanty6g00UEgI4+wZU+qpS1P8Kmo1dXpv0vEpcF7pRhl
XfSHstn+eAIsix7dD2M7THm+9/GEnutRzF5dXMliHvaeYtcMGTKg5FH+iiAHNBgDAgao6cRGylij
DW0/hTrJwb1k+Fw7Xsf8m1WM65ZINvRFqYWNrW/8s7XcdVtYC4GfMwadjGyLJXBDd+w7t173OCDn
0zQ7hJ+EnxDHC28UFELJe+uh8Yq7fjzA9zkWRY/S3KwXpAokF59r4WZYHkQUn4+hg17N7Oa7TOP+
gSLgkz8BWcMDD9ZYJD+ctr3EPp9ZUxCa4GGLhU2SrOaJvHdNA1yrCw/6yNKi/f1u+oHvSTdkeV/B
AC2cQd+HqPb3kyjptNi2pHZpO6ML3sE/DXEja3tKvUB3sx2tNNKTn8mAvdhZ/IfCy/jY71p+Onwm
SG7CsOhHLofxXw5biYEOR7h3GckWkrF8doz8ZDi4iM2Yk75LkSsvI6OpUxsrXnAbBR+pMvRy7Sc/
Bp8e02Rat26uvPWQW0dCj/70G/7DaePT8UT9xtvE4/fh/XGBWaJ88S9D7DOZtb57WUfiZDV+Gdol
l7rQ7yOiO5vR+TR19Mf9iW6RNWXk/LLtTJFPvFRHSj1GZGypf/jshP9vWzZ4WKYSDmWEANP68Rbl
uHoO8766uMrfUiOGQLXmHqldf9N1vPQ40OkHuE52JD12OsSFvEPuzU3D4GyRmtybbTpzoATEAXs4
lFR0KavWe8nGL4lXG1w1ZEXqRE5wbVisEfGfayYgZBA2QHlq6bx0hj/u0Bd1G/KxnRfmScN6nFpn
H0Voqkru40dfRpCPHInJb66KlzxlAXoSJh98VKPWrYe4bYxtV6NQef9HERuE+WgU0SSMrWd7Nu+n
thue/Po26j50trJ+nJkaHQb0ECwVzwYMh5m3seqvc9/BgCXcMmOYvsUYV/LicDl2eT0ejYI0R7vw
UZ7T7S3hk6HCnFByju7RaC8UM+HJ8CfUnlNy7eZ2b/IVp1gTE6eY3DDJq9BNWESfaQRyKsdBEu8k
geNf3c7fjrN38RstvFNDPaw94Qx7YrP2iGnTByaLHFQqJdNHxPVLqWtIUrspBuDT1S91OzxpfXoZ
Ke/fWjteicnL9n6fIOOF2ggdJYl3S/rtLqyLh8gzfvTS2esZUEHFvN3w5t2MkS+IdWacyEBg16Os
ki6JAwOat1asJ1lOZxGZD5mXJTTViUqJJal91tzAx9WGvRgL0tQ1JJMOwalNPH72jPSHxdRvTRyK
h4Ywuwc+5wvmdxylJ8+X7ko6Pc872Z1C08PjqMSq7dI9sbt35thscDXIjaXRpi4BWAyYVcm7R8Nu
1Y96wk3DTs3vsTHgXmQySWFQHQbbvLWCzL26w4tWJ+KnA3Lk1hXuXhu6n6lthqvWrW7sZXoQyvY+
9+SDr3i6rLl4beb0mVLVRLRN1ulaON8qy330SG6u5vaGgS5cDRMdOsHlZIx9UGwW7xlH8IOuu7T5
++OY959rFX4GIsn+U4hNNA/fGJeiPMkIdE69p6yQNGa6m+a5WI9D9xzm1rY1wk+97RzLGU3CQKFs
dGAg2iG6xkN3COtwWKVtfvHt9FX66VcO9dc4dZisJsdy0jaRRNo6hLTRR7V4hsXRjuTXMemSYJA1
mqFS+zzqgtrITcLFg/mS8CBhNeKSymgbL7CrHYUnO8Tv4XGyyLWRjH3XSpOPxFuDbnfIKzBbsvZi
12tXxezPhyimVSpleRGymNGodq/amOAkFea8yRJSyZwc5sq7wVtTUR1kmiILOA73rhrtq7+VPhBC
s+J9Si33rLusHIwMxbXuvw+a3V9bm3eyJ++kM5Cc4cn1c5xyYrC2XkUWDzJUFZTw0dCrqccqdQMD
3B3BcOA+aqbXUxgzjjSOU2+156zSMO1TfK777AZFRD/jCF/lOAdWg0KZUjsOUT3ZtRFTfUKetqo0
e4l3ifEwd24ZkOYsfK47pK2Mp34mBXWM3voCYzN4xE8ufVk0ecUNP/ppFDkBnIZV0UfCdepT65cA
oNoKNUna1O46rXKxgh+JKX5G3znMuHLm9Adq9xjtJwloiFJunRxfHIVIvYF7sKLJ77KDTFGSrUpU
TE38XQOXtI7N7tKl3BwG/auGumznR69eZEsGPil6lHkFIIGgnTScz0OIirWZWvCAuY2Jp/1it92G
m/ebmT3gu69pwEPl1lA3zBK+oSb1n0MsPvmzn8GJ0wyuJlS/XfaczHUXuECR8JKb3PnClFZbSbaU
8qc9PcvHyJsAVUycI7oFUSOqvvkLhKWr9WHV5uMrOz2utXTY6j2PEp4q8lTUJ6gV31OT+r1QZOYV
+mYOk3syaOajVj0xt/+ki4RQU0RISZa9Wp0O50AjDLqvmCo4wAoc480xRnLeY8kpYFZ46kxvFbkK
h1M0mjf0bC5oIDJJwjzbCA2pXFlVw8ptHbFPxgPbl/agqeYrDSUGJyL+BgTcJOrDJiArij4lbTRs
J1H/rGgRH+CVbZVFJv2o9d+FJS+jGpvAywzWLqUtYs1R7hwUcCJDC2E4NwnW65J0ZUDikeLVZeaz
DuBhO9vWZlRfTKep98jEC7gv8kQEfXEMZd7Om5Z0vG2WNo+MQn1uP2axLoti5AajN5wYbMh+Yewn
wrb2iwl4NeWqCFpjuPcb5HXsDicclp/oGIugYjSQLkGb6Ff+8w8K8OrYwc4KCgSyyPNhHfoJH7IL
CHAkrS5n4GENLSWAHevTKsvyAtwhX6RqDyTY+1/fv13Wjq+0J90NYNXq+P6HLrEjEBM5b6H8eLsh
Cas5eP8vIvfIo8i/yIo8eV0SaDTR56ZhHFEwjhrsmjI2eT3dxnXWonFwacufrXM/dQaQruwxox6i
rczPn63xUPQ8owOw3k0B5eNYgmQ9Tp79omey3Y6m+amzW5croeBSp8WwLCClJsYrYLh9M3v9yirE
9f0d94uxODqjvRtMvqCp7KcRAZBuz1sxkZBhQJ/YGEmjPZrLIp9iHY4Qe+d69hLxKTFIFy894DZa
chzG5kSlNT9Mhj/voqkB/+SPgVeRns1Mimklnc5+HOmtpa5+oSJ4zU26nL7jUhZAAMndEC01aRDU
BjWtt5oxK3hacTVCiFn69NS4nTz4uzSrX1A7J9clatBzvCnwrBGEq/PscOsk2Q00ZKO5b3lByRm7
9UPXNoA40/Cn9stu280IhI1bv7hy6cfe1R7apAYzLfdd+812UazMuvlSwM65SxVQ3Ma/SCbXfZy0
a24jMDWEVWxmEtFXHpfaC9Uu4sbOqTYEFG4dpb6OuBzXutDW44AoTlr1vZHlL4kVhWdIbBo09mab
FD2VTSXbwANvErhRNJyawr5qBvS5JrJ2zM0/OS0cU10L43u6a+GptTHz6nN8j/fyLGcL1mJvf22S
uzRKxZluZb7H0vKtl+HIMwswKG/aZ2xLxU58M/r8aSiXFLN22Mckeh3gEb3qzszdbyKmfbC+YwGa
1yjv0j1WIh9hEzOymhsNMTb2c1+oU0feDfeL89S5XIGzY5S4NMOs6KEth2vHZ26QR3mRnaInumCC
AfdeSX8L5lSaZM3IMJCM1Cae3hMmP4Ryy98AXaDIFrSHecbJpvE4qKo5fEWjfbJVhvO2mkd6GDvX
tTtQk9mXxDKHlaPjinL7GNfN3LzNyH+9FA2ZhbAhIG1ob1gRUUQJEcitVRzKCX1gZI2P/lTui6lS
u4rrPyY50ANJbQdlaP1IYz0/OawnJHHFzW3ED6sHZAoSkLY8IVLnmLDFALpoLfThGZcOCCU7qX62
jagvTZcdFWjX+35qMF6W9dqY0v5tmOFWVWN+BBqL7nZ2KEkMK74M+NsAAifnqJThOnMbE+Vx7p0y
jw3Na19BWHrH2CouBbabXRFvG2l/ldqXrs/Sqx4PV/45PHvg0twRtyM2uEtRuwzmzfqYzfHD0GQa
fH3PuAq6/46vwSFzEXINVYNyD5GcMiFpWW2hI7XGdrybWxdtPPjTyYbD2WHWKukiHlzJ60X77z+0
bvKNiSjhhGmIrWmsgY2MTIEsdx1PDZi0vMDqanBbqA4c2xAHiHFEW6xegEjNpHlz0CWDAqCij+t8
to4YCdyr2Zu3nPvBuVwgIgUCU7BvwOzUbHirUdevqubf20oBZ+7CJGg5ywLd0W5OO+p7zWadyRBK
KqXJLTTcasNCwwnsDV9R+Jw4wdogtagVqSaI5TWI+YaBfoW2Z8GpIjZutBGPptDSlpS5teMmznNv
TlWQOvQYMjs7a6joiBvLz5kOeRIN/iM63e6Qk/7UJ5B/0wp9SESEjV7O5k4K8UZiDoFxevG58SOF
ecjdaNO0UZFyHmKtOyWOd5d6WnhLhHuOXQKntcHKrhOSvYBt0mpq/1yyj7a2w5VZ5faekF/iMtFx
N01HHjUhwI3s1Ro6kbMlO7NezSb9YqsziUjPannntEt3jUns7NjNGwLPFWiV9lSKXlv3DBcDRq0t
u5Ix7fLyITaq5Dkbhr3PxIscU5waKc8NwXnYw1INHF43ds668ZOUA8CLT1CDETNyDNxXRajfIdUF
Iia9L7QcVuHy8eAe6K5xj+efDtJDzc1ybxXqVRpRstyGx204s98T3BR9irER4ETXl0DrGQTKUEII
xSADZTb7maU0BN6JnKVWT4tl6bvBq9/phHvQXETwLHr3WyJxC6PvPCns4ifbnp57PkqWr0SHYUQ3
u4Law21/LzA3vUbtRTR2cupdLl41tyanHE9UMsT1xiLAkA0/KGPfk0DP9gltQbZ1+yJA+m9i8qr0
Um+vdP53Sca1qTKrt8lBeOQi/11FTnUr3C7d6Ca472rUO6ARhLp5n41JSBCS3CJzUoq02T/Spdd3
uR0PgacRw4XAoj7mDW3QcRLZruZqzBUvrE6x3mydsYt2rV0+ZlxxNzVtAvyc0SoZzG7TKhnuxdIr
wQNdnlplE78hhqd8aQ7jvO6DxuS4TthJIDD6vPWuMdN6iD55C1dtLNJrrldvltvrC3TvCR4LoZYa
vuWEZsDVROMSoKT1b3S4z2ldXpU9J6+eEsbK4sWb9H52YtkUGBckCxR00Q/HGrOmsB9x8KYxLrc2
CtTPd7bXKEuCdqf+RH1M5rEI0/vUzw6dqCGztR4TVLgvx2UrKhbLc4wRe5cI4w613Qzxn3RkN71Z
RTmssyIWGJrxsDTE+GWFkitlwwZjI6RtTkDV1tc7QWRwmWxok5k8+DoPdhs56ywnwMIhXoIswFnb
u7i5TllHM6TM4080p/Nzp3evoCUHwDbkZQ69lp292SPuz+s3mcCLbLcG9SMwwWtHS9d1aanG/j2Q
21XGljXNEODFcDbsJrm+O9JIx7yAH/RPvJebvsQSCvFZx8jlH8EnNzQr0x/FCCuHSn9EXd3IJ3Mq
N61U0PMMpzxZUr65U5wcrFTrT1WDOjYBC27nCQnO07CVDZpwB3Ji61TdLWsIzIMsWq3J+uBvAkBm
UYbaWsVutUrHxF7Rrhzw6KAB7mfgDpG2MXuPG/3UFpgUdDBttjwYhnUvEhKBvZEgwRrRNmBz2H3C
e8hc97VPrRPSNVpgcAV3rYMcNwUEbOQRdrPpjIg23YwUGds5tu9qt/7ChaHYcMjqu9nVCOnyvvY1
fcro0BEVc5XIgZQd0bWNI5tk2K99lzM6zTG/xgJnL0lgae3Q+0idzz7PGVrr9FWHxAWbOFmzGcdn
u3xJq8k/06O5RoprMPIjdxPFkbaPshijlzbb++XNz3CxprjhfMnNztJB6LLVODH9PZcW3Jp2MocB
SvUkidRB5Nab4+CmwOSIzNGHZibQ9HqQ54kIqre6mBFKI95GyIYmv4h2HeydzwTGK4hUsVYYlyKt
ngQU2zO+6O+tT56S2b9R1/tnHfkG5m6ytusOr/Wksp+dY5IuiEU1MrKjbUs4+xVukqHSd3iYPead
/qHOixCr/FQHenWMOuCRveN/jzpqmojTegcWnZvzrLWcqXm4qbO30Wg7QtpLeZB59OzGTEcp6bJL
ZkTfjXx6QfKImrzTeWzNJ9HO+Z5b0shtVvpsfXKbEn2+bol00+vom1E23TqPOSsi+p93BjKnzmCs
PNQ3wKYw8hYId7u3h8p8ohVFyIFNjMCEcbsmN3qVIMI6LDgOHVAdLMg62tBkSzn/+PdJHOV4EIwz
advdcyafjZqyTmtOqizFvtCXyFk8PbsMN/Mt0hlgzDCOaetU/k7Zdk/EribWYijsoKJ8PfqD+RiG
Bv1EJc5+f9I5ye8JfabrFCgquZNW8klKK/bXdAk4aJPhNOnykd5hi6CVhvRgOe3GaEH9ulJXgYkL
/Zp08sWFxrCNHE0EbLz3U5YkT8NUnc1zjkqSqCYl93PbZStV9ndar4aDIcBgMzyFUjvwQTrddIb8
L4F7jV9nblfrVHJaO62+Gbq0OyApvVMQwTdqALduEnwLYmcwTtaxrdEWhbWqt041PHQdvT3otLxe
HE5qEk+aBJ3CastWsh9fzBluQtbzw3T8HIi5rmZpffGZUO1LX3sehAViEaI6gv5hVcg5uyUN52Ms
XayAbRbvtFY8OCNLJB30iXTnYZ2XGUNWWTBGyDF/ZHP+0PiaevQU3msQA/otSapvKSmBZ2hIz6xu
VCjHzJT6167xyCBJ2Z0FJ8M7E9iZubn1YRLfCHdVLJ9TnoHuUKokazp0tpwj9Sbpp3HThLFB7oxd
00IZvs+lZfKYVslVp/wKxtpYUA8o+gj/BOENLCZoOLSy2rVOLQftanT0ej8p7RAqWIyRpmiaJ/gz
YEbhkETfjUh4cULDJpyoZHwLfsTMngmB2juoBkmHJrytqdEQi6Q3YD8ArhJOJZhbMjNBEEIxbHPE
uCQVMugkHb1JnZNHIX6/hBs2KQHmzKyfoCmv2jFOtu85EvTWKOk8bcvxYIDr6ImgWfgfngcqyzan
O5/pwM6LqJrmyUeXl5B+gP2ORMwmWrcOpa2ItOFmFP2DmPw3YNvsf/EjoZDOIYoSps3LSG3WsE/i
ndW2pt2/xl0GYbIic8wUJ0CLDa49zNGEmK6atrOZRcS499E/rBAEmIGmGP3p0RIGN+4SyTBwgkRG
hdNkm44tP4DJOvBI4j9qE/c5syfrmJsJepphvteNPtnhirHXvk+eh0eeedaXD5AxwioOT0p/VvgX
r0huwfa7wDU9QgWI/KH1ypwiAQ1VdJfERL7QsUwCkuOdQNrUQJHZ3Jt+g/Wkki/jwMRXL9DDR0kI
oyT0qHwzrVulbhttVRFSDXGfPHe1+TARqklPsvUerDE+Z3V+N2AP2ODgTLHgEhLecpO6K/ryFe0Q
liDdMR/+P3vnteM4tqXpJ+IBuTctMJgLSZRhKLzNuCEiMzLpvdvk089HZXVHVc05fbqBuZwCipAo
pQyD4l7rX7+pemvTTgTxIjRMyAwlsYsJmxc21lXv4HYwMttX6HINNB8QbOU+dOvqbHjljvIWw3/4
lnl2r9HR7CT6R0X2cqmRXb6E/Yu2Tl2xdP7ByllsZn0FeBvs6wrvl6c6aMM4yh6ZIuEnOz3DN0p/
T8X+v27k6d/oRiyGg/9aN3INIPfjL3KR9fl/yEUQdxDrxniROSznrnCl+NKLOP8weMjyTKYahqVL
/hkRCasoRFr/gKQkTVcX6BUgYjPe/UMvIvR/wNPiFXEtgNnLSfU/0YtgJP1XbgqUIz7DOv5nCMu4
+O/clGmmF6DR/0g12gGzaGfjqmhzshQso5iHj6VauuYDnQheHVCZBdevvRVHrKR3jN671j0pBvvO
98ENE0YZw5TWeI6vhIbPzu2xkLGHRcDiJ6FSMSrIonCwT0JTBhJypasVLkUm0iAJBIxPTdsiZkRX
zXSFXbrr9MglxnRo1TfWnjHCUq6eCm98CQfhLN5uzB1CqbCBrVBkg5qPcBJ2shvwVmfa4HbGzdLU
0vugl3Xmkz17eG/Sx2t9AJFCdc9DJCP1kk+DMwH41J0oNijCjOZ+kmlefeZcy8SeRlzkgRXHJZIt
yynHZOPl7lDdZPrqwjF76TACqaU5iFxXqX3X1qbaqXzq1d4lay3xqUYTmKN6gn0IILOLuhWzs6zw
Q2vyvjdVX+nHpcpm9M89bQoWr94EbN36XpW5XoGqQSSkMud1Yei32FR1iblb/6Jc86oUBV3jdfKl
1iSiYBddTnmC55G9TSqyCGLSaoB1ZfZEAiuxVEQypFZ8dCIh73Gdl1B1CxuXtb60MBeYZDstfsjk
6y7FQgerKISs8B6t8kk4RfqRTXX+neAbjMWtwiAhVKRW227rmgKSfrwOz3GtVc+uQcQCb5p214le
9SDSKifZdHBmQlDwDR6F8ogGCBu6fmWU+U2FWTHhDzi4RzDUU3KRqHcxgwOZlyiJqsbi3xNcYgnj
MdfwusJ8LsQK3vdGkSg+vdUZy025GIrzh5ktik3hmHLnqK5xApPE6/iK3lGNRPN5qfbp5viZ/kj7
3m6sXWJ7avTQ25tusjV0THRWbVBX+60kcc5XSRraNw68NOOWYpWhIN5dToXsukiWnZTt0Jwbe7BR
MNuqNxkJiD72VcN4fjvE1tAGMWFHGPpjd9OaD86kjy3IMPwQonxk5Dy1eF0ArEuirK4hCnjupjAt
/FHAkM0sfCinMbVftYwekz5zyjHlHoAG7pwy3fODZPLVyyYNzLE3MGNy81KQWiOz+U7DDEIAsmac
xFKigD5zTjIBB5GER38dTpF9np2QAYZmTMsr5r7hGLh6ye+0naLmVcOyTfF1Ep+Ow8dFsfVeF0/S
GSZxFxGBU4vIvMV4HoRxadtanqy55idkla1OQpXAekm9ylyORHdH3dLt3FIb8dSICOlrNyyJIATA
G9ryI0tjO2fgbxeQi6pIH8SPcWXA3WNMNF9xfQxgvM1dt05WFgLdjYneq/DA1fY2VSJFmJHX2ZU5
rWY7KLey7DiRTdnsa63U9KsFRU7iC0Pl4V7UwoMAAWsC56AhEc6u95JmNWRe8HQjc43ykxowrEYP
c8LFbTHpqRcNkhTT6nYyzU3kFphhb4cQPjctBW5d9o6QrL5FWLqYGs4bGYKrkTGDlgPPpK5i6AV+
nT1j2DMyDkoy8DiRL5i9kd/iDB9YxGiu67u4hUy3pWUy/gmFm893dg1TgmtqFqUbAGcgc71jzolM
rqsce/Xda1u85Epnhl2HuSA98inL5kbfdSrGm9rCltE+xJqNbURbJ8mCD4uNfRssQXNZdqhbXe0z
KpGGHfCuyiE2MPQa3aM2m1bPF8DZ6hcdJzNRRINx/yTNtiSGR/akom8k5GGgGnfWk1uMH2T6IO26
RgDYwF9JN2XJS8IkrNYo0TSKlsFA2FSaAmB4ZIp2DW4Vc/U3tLnMvO1gUYgaB9R5nXrKa5BzDL5s
wNo0jnE1z4DN5yc4qfiCe1peQw9h8lh21He27GmWtGmMse2CVFobJxjTrrHsLR1TdLgwxiQwSGU4
Gx8hY0XwflUs0/uG8VqMNsCiD3A6G2DVFJksEeR54VC8u1WffRCDU33PU73RdqYS1dQzBC/19qyt
VaCiZ+3UOpkdk4ruK51a+Km6TajnKWmqMQ5mPTI59Gm2mDh7DYvN/NWxaVMFaVKEuEUeNE+YAjkZ
MolbzexikIp8aQBLGj4NFr0s2ThY7EZgnnIeH+xpnL/lTajBr5lyq/lJ/+qND24BZ/4epj0wy0ov
wKwIxLOvq58ZLaD2qwnruSA0PpombZdIYsuRD0zta9dWIRrDTJjpM26rFnSMaaArdmMNvkzSlA3C
Km+ywRZg02XicZrDzNnksZat6oGQMR1luR49wTMx6o88c5BXJLojan8h38C79qbeMPzeQ21hbPVi
EQT/ToNSJ0CYKL5bxCCrcx2nXGHqBjDiZXLmcMFoxl6gGJbeUDWkuUIB8CB0IvmPSfBI2+j77ArX
ffNIVvnEi5+shD+VcP9E02is5P4v8j/yXcjWkpdwTYl+Xjore+1P/DmjYWEz2+bDqBsychoFpX95
6Qlc2RO29Rmhdtk5eXrjuPFjh/Ojq5FFkOknR0HUHVe/QOyFLx/p/3X5ffhZrXrm7n+tL/yjquc2
ieL+f//1bvf7PkHcqwz6L3f8iyT6fvjZzg8/O8wq/yyY/u8++Iew+t8V1tSu/2VhPbRJ/1EmP/9S
Xa//6I/q2vwHjhtQ8VBUS8hJjIj/XFwT3m7BZnehP/IXhPf6R3EtnH8IinIoc8QGU5WvVh7/IcY2
/4Eix8I3yV612utD//H1/zhpOHL/MsF8ffs/nURI0hAY2tAv4ekwaPm/UkkjAKbSifW3vlUwgbPc
um8l4mdMtzFQjW/6bBhvy4a8HFNjuEEs9SeW+tGKX6Gja6a0u7rwYwsv9s4A0SxSTnRgyX4Uoy2e
LYZ58WJnd+4caoCSVOZme6om/SVxKXRdD0yNNf0Kp8/lOrVyshssRn8MiKo4Mb7Vkzbv3ImaVNqe
G1Bge4GbzB+2VxDxZiGRK8ptN2Xdv2Ecm/yM/n5cbBNPL8Nl0M6sGWHQX39cldCi2SmwDi/rOyWc
TyHnfWab1snShmcVo0VT0qb0aGwiA23s6IY6RUsw3g7EYvkqZXdoiCtUeFQePQyoKmrforq7Th1A
YhI8nu3Gg1KsGUQF2qesdlXQi2zruNOnaSeQ0NLXRkh9665TcFacvW6V1Y0Iu3s71My7uOAQ4E4b
b+nV42u7XFbPTlFv7DqGvmQwEJX46iDYAJVpFb7YZZ1AmtFusWhD1ixZ3dR0RWXLgC0mW9yxTbyE
S6B3t7le9JAVeMmvprAC+y0oFVIDjk9kjTEhvcP7IJ1XbE4aIraS7+EEPO2GOLnB5C0nxEYx420V
5y+qieG/3g2A9dsiqq9nu6eXwdCrXAlOc5juKBF9PYK53eGCwxT4c7HdF4IMH2BV3I/umniEl50/
Mqrf9CmyfZu4VCgSe1YLYmJiqJ2lw6vQH+TYkKBB7g+RiGlTViFr4hGHZODtIqbpxlKwXxUF+Kkc
u8OkdQHJDdD/JaX6YK+aYTcatmCK+WZqHfCRJYEsMopf+ZBgqjbH73roAsNYIR3UwHGpScw4ZETm
bDN7U1Kugfvl6rYnURPiSWgQpNzuRBVeu/XyyhANU9BxAukT3TVUgoYE4yTf1wIKmwlpBPFEkMwu
BAAdUKealu9ZGmHHnQTU2wz6DUYtFeqS7eqRNQz7YarARRdYcAprTAKZfH4N8VYzHWYAdUw8WHGI
bt3MDq9ZyJnJKZCpoTu4TUKFSPrWJp9rOBI2gyJFcrbukY+eLN/byX2grjnaCI2IUASHUpLu2BsP
bZMW+0Wx9vemJCZ6hm1Fq51gCa4r8N+slMaxAycVI6KIRFf0G5Z8H3oStjARYQ3dGHh3Xw2wHfdN
38LPsoiQKiI7h8cQ3rhj1KLAcwjEivapYbwUGl5xur0aK8UczjHE5XNxcL4z1awOudJ6HCOhzYgx
w+UaZj2eqCOJZFWGTn8BBhQSJlhNglAy19GzYXubypgZ3qSZdhjD+AdDkDNTa7iu+tsMvupDT/tl
qAisuoZwRhV8RNVZnodlIJupS96HIo/3EQQiEmNDoq5kyoi56X96dWRsjCJ1brlIHWwhB9RydoSw
UeLWmhREv6bdvmqJRsFU9g7CzgcuCuMHzm8mrbRm3sBidJqqCxYvvpryGUonHY4fJ1EQNYZ2Gibj
pGt9G3SMxVvR3vcJ4ru81ffIeMmLxhVuNziDc4pEMV/DLsKXkUlj7yLu7cew8sdKexgz92rwynxD
QmngGYV3ZQ0909JCQyd2d/GZzQo0grMGOzOvecUatkBDgtOs1wFDAfB3NCu7OsShIYJpTvwK74Ot
DCOzEZcxcz2pY3HA9uO+Sqy3DnuKJ6NlZaH8memWMR8DQuDtcYHSAFmX3sUIOiRvt/Bemo4r0lha
yHKYGGLyudyKInquY/2WFnDem5EVMD0B3AcSnYvVoymbHppCJ1ZPz65oI3dQ8xy/9pjs90vn7QqC
gIo6PdmS3EmdXDY67OhcQecGR0j2Bb3zYHYOc8TmXZEfa83xrwFUAnI4QuQIhY2m2Yzz9MNsQEHv
UCF0/Z6aAPYMA1wSh6NtTrW8NZbKAECOYKSY7VsRywl7Jm3vUYgauevA2cGYLYkNFDPTe0OncNAN
VN8tRLKoNvyGmOaNHckeuajAr0cl6E69jd7+wEbttnHm9BQTRJfQojcTFh91r5Oc2bivdCjakQX+
XmN6m2rth9MrGLfs3o6reciUvdVmE5N3o7uHxunIMQ3tTRSGrd+Hn0JDlirxS5nAb3ZZ7eM41ASJ
fK+8UN+R15NtVQiYlBdjclpq4oZSOZ3baNSOcix+ZEWJe6n7a2YV3ZfSJBxns0S1u2G+bQKWJdlj
Mw7zAYtk1jE0v1HmDDeWpYmbhimcTLGbTbqclirMr0PC0FwdH76yWboghSnRpE17GhZ9CIS6Jc28
9U1o5Nta4SwKDbjyldtqV0OJW0ChBRY+JbCpIFr1fYqDuWSIosKWiVUxnbJkOOCBpI5KTO1ungUj
qGyOdxPGYb5bt9tyNVSeSms+rj2CZdqId5XuHBl3Q0umoq8A9aN4LgIBaTqVug0LqnxamqfJaQBm
nOmXWCBcQOTUe1QgcNhQOmixESyFhWzLUoSb5XqeHoemOnSNtMmnfp/5SWzGYWUpG9G7N6v4KlR2
zCQBM15NhU9Cs9ZiJ9lXBbFxEXEIBwh9EQ3G/F2EKc5s6yZ0TAhSFqJFrehgR5eLT3MgbqoE0QbD
W5hB4CP6TaJ1RAT2/b5auDw0LsFomiewSjdJ0OtGkV2Jtv5ZSFgwTFKey7CM3+JohIc4nGDoTb8i
xit5C6MxRhu26SRksUlqn7GCUs8sQCaRdY3nIlSsyMFZhOM6c3G5YTZY3lQNZKqGjOntsoagW0kL
99rDWnrM8A3Es/FEzrW15ddSBr0D9oCxJoTUuRxeOlyKmFY5Vr4RuoMJLUTDSpNP+br41FBaxwgP
zPVW0WevoKSuf9lVwbI9JdgmVsnAMh9fNxbmtBpk9Q1UTZxHgU855CqFstH2SL2S9R0vm3GlyjYa
+ZreOByXCyH28oBaH3CT41Cb5ulyR88KYoKinxPytQ0IHEN0KHvSq5Ygq7DK5qpA7OskX+shb/Zy
/X6XV7/c0gfjjRDN0DflYbHuEb9lvuca+UZ58o0G9xAPTujnDmJBDabuJlsZwMyLKjQX6wepI1YV
B9dF13rNxCrK1qd7mWj5Svvp6esXLDKPUzZWaL054mZrlcehTE/6JF5UFvd47TQc8HUzFcNzniaY
v+is7qa9nG0tVAfWABID1k1Xy+cot3PENcZyasqXFZaBtssmRNIWhCTO+hD5vwOi1IGzhBzCceaH
IHG28NN85ePk5AlBe4WRZ8BUATxnTwWru7X2WmldXw6KMdBmb6d59ZbGTsGfG/vt60/zdQQv+wSQ
6w6MCRjesUC75MZZj0wU21BhJ8+hHGgALUaz4n7U3bQD4ZMNkAx6koFScT54yB+Ol8PZF5jWiMLS
tnbugklfjraw4BiAODi7y104SSy3srqa+4yC4/Ltk8x6c/PRQxwV/3FADCEVvIzyZ9zhdNfm7s/C
Vi9zNC77i+jIHToyXzWsQB3ErZhBrn+Bom6XHVJ8rjemfvI4lWQHPdXw2t+bnGH871vC7M80ic+e
194Lsp8xHRzrQIwkn0fyPewZUhTSbTZOWZLKiJ9Is27SaimOVUJ1c7kn0hZv0hjSV3XZ5jqIlFYk
ZxIv8f3QSKeEp7lxSAw+UN+da5hyQYsPAek8IUJRLlPBZYM839vxA2c9t+51rJBn8iwWolECJD/V
rsA5ClOFqQ2GxmqDyy21PtoZmsBnd8aaRWU9nMLuW9pT+83pNAR2YZn5xhzoMQBXjperweUv/vuH
w3Uh1K0Q6r59Xa9LhtGbzw6REBy06ury5uWPsVoaHKLnNzHNz6aWO2u6AMZWLhwVm9HwrmNx3lWo
OsjccT0m6NLqbxYC72NS20UIHFesD142cpjljWOQ0Gxgrp8X+qHsS4ICashIcyVuLhuML/64VQNK
j0b5e3eYR4jj5NxCYuMJcMtG344ARi93EWvcMFzNArOQ001sd9NNnmfvms4Ae6lseqjLA14qzGsr
P3896/JUY4nVDfC0gZiHcuzrUXcIkfvpeUtR3jkHzVTUrkbCFafPPnMzq+8sbEYfFjcnT5rdjZkX
kMJM0h7Xu3ptv3hj3tzjAV7ct6X+etndxtW8rya7OlRg2m+Yr+/qfUMW47nt2/o8eXp9dvqw/tPd
y755feByi4rpUwpT7i//4PLcy/6//fvLPn32Ppm/GHuHPMgQ56NN3MAopSbc4fZ8khRBR3uy8oPd
m3BBQvOs6QhYgK/rNP/0Fu0kYHpD7j6mjpv3XBH4FKxXCakFS4FTQm3AlXkZ+2ba5q3Uz6XWREeZ
ubc4J2xyVG1B2x2UBocyKaKPpDfvEKyxrBarA8P8MHeW6WtMzwMcerdVqj1LgFYfbBwG5hD6WKgQ
HtteF6HlRwz8T8h3yEZgdLDRobvvTTIBSEkLH2QehocwTbGONfgbf20aEMcU+f0Ba/VtLSzvWAry
fcPiwZ0g7IZzBPpQw55E8L7GpEhy/NYBSNJ/WrZWH3A8ux0zJDz0KfuiuGtUSReBSlsq1ux+7K+F
npznaboTVo5nfUPet48x3IEm72dfFHtGPe9DPqd+3Qb27EakrZijP8bnfJmygKplJxA1MECjTplj
kCNSQr0TaVlopOj7SUd+jHDg2+AzudqG7QwYO1t0tccwNT/yeYl9RJGYyxYxColxa7XqE8CB+MLI
g6Bb5X7NqXOUZXNVp3I4t+uGQx8Hjqn8jvjQneORORM7ITwnr8GHGwozl6QnBQrvWxn98BoVel4m
DROBccZpXOsINovmoKG6pFOAh9qZWMjXDFkTIiMYc70VwslwwNHXFIrlhgBFecaCY0OtQ650DqJe
wpKPkTIdF01b4+azflelcXe+bOq+Ss5JzQnBHonLUrZEph/O6kFO1kKYV9r4xgLds5k5MZYK8LzF
K26axFOJKPKQxUN7xmqlOS+EKu1DM+SP7ED08ggwYOVgOP3ULBCjUtJ6t5Un0Pw53un3T2bI6iu9
+FEa2g9IiAwJ69LXE9Bwww5PLhwfPNL5bPQEgZzJMu9D5mk200uUmjJI1rdOZ9kSu8uHdzESAvhy
ttRvd1hRP67/Z4QVHcnLIdQFU2emEzn4EYzusfaexkkxDuBOux7XpWx/kvU1J+Oa0hES7b50DqFS
SMgIZFkDR/prB/U23Oj05FDfn+2+yc4QsCM0ROurDHhtGFShTow9NpGYvpZTnjgOf3JVGkSPe++z
S5akzg99M+Fg65e1KWCTg2wY60YnbZQgtyqw1qtSxrTZz0ONCWpSUr2PkPHrdu8ZSDiTKAFX1NJf
I75KIH6JT+Zuu4FO/WlF0aGrkna/CjMasguuZJzp6B6ECGxEjE1yv4TApEupIh+lbbOhlgR0kVm0
8bpd1xKdXK7HWZ/m70yN9sswwDwIq9eolXSDw/hrHfp1oX1lyykKGgPebjo+u0X/uZ6OXlo+WYJM
zhSKmF/FDTTQVH9a8GvbDIz3vGyAbkgFSNeBSo3B+yi97qzWDXnSuGOJ5CWzrXs7x/jfiNxjagoD
0RpXHh2rFBlJb9ehC0B+hjsKAFostVdYnx1ZHNmjiOxb6h3fKOLPbpqx7NCW7+GL6PXd2DLNJf6D
EoFQ6jQd8WTWCGS3ye1pplWF4X7TQnnbmYR7hibMXK0cnzEWRxDiTt6ZXso7D30W/r4VuUu00+Ym
3F4ewBq8YeSXf7j1/MPocZD82uhROeHDsPyxb1kr5VJqp69nAG9ciTjJTk0B8hUl7iuiV3LPJvzI
p3fMhHrSNQgIwldmU8j+tagqA9UOv6usDf2xkeAgdqlv0jg5LPNgQuNOX4oME3+l5yUQNBIUG4+H
nSO/FyYu9ypvbnq3exNj3BwFSdmL4cxIKJuV3R0+ELaTnWtSNHxPMr3s3SaI8dclSxxF9hB5DGZQ
ZNQmVwDLTu5CkaVnqk7ywkLilEWP6Z095Ffl2ALyRnaCJsmw5Y68QHjayzSdHR2PMEIswDlrLg6j
9mh76c4s7OmMFkSdLbeAl1aSRqMqAjFCexdxTZrgA25k3bU+lwVL11gg24poZfneJQNmAd1AmLBA
MzV11jbLLqSzJSnJTsiGvTBHndG+zivNKOkgPkALjfMjQTqPpvOaCq2+uqzshdv1ASPxncggBK5h
EFvMQDENaxK/NJcXJ8992GQqsBnx7gnXa6ArTD2wYfkLcweJJs3uz3Iic4EYkg5wp1SQUjmdL1dn
Zl1w0VXyWZg5JBxIISRPdWdG0hIyCwv+zJVdH9StaRI6iwbUIHJqAti2UI3V0WniRDlBlmVUXhus
QN7REB6iUN2kbK3QMzWT48N+tnbjYiTUfyAGvYI9yWcjOFtviYtyfkYs50bWP3aClWUEi/UbHSWY
F73DaSckfLE3bTjlx6LHbzaW6py0ZjFsNERd5O2xyQqqFMPjXLDS8mqVsDTJmowyE09wWbwMajmm
tvommfX31UgPSAhuZxhqlV8ayUc5ZAezZeHFRmbxxfr3KIf8EYtSQkF6cHLM7Zddaox+MVpwqFBC
n/EIcf3IxLiGjHOZNulJjd3e7MCo7CSH2zdz0KXHr73En/Vaw9YIeHEN9y4UoVyZwm13sVCqVvap
dyEpdEkKq3ItqsQ8B6RjWJt+5Jdsl8PHmI8kGRE2vUtB9bYDs/Hz5fsrA8sjhrTk5brJ+8wYjO4w
vlEDdUrtaIUvdJj+tjwWiuWns6Ybkup/xRLCjm5XGHG4ywxpnqvZmGu40kJcSXSgCcOJD9NUt4TU
OQcoAXChEvta8/hh1wN/yklrHtXIsjyvtJje8bacD1owg2kyEuvTXbgUrU+U8xXdyV02aNZWT/BK
9Gg2crDVDeY7KF6xymc0jeJvoXgZQU9NL3sgKXA5ho2qtm7/VMfavqx1a7fM1pkITO8Y5aBXZvg5
Yjq1RVIe5G3tdwk0XuLL18TMzyGmR/IaPdxa64IzpPpb7AzFsWuz+3hAuB+a+YR/SnqdL1Z0AsdA
MNeaAfF6xSEuGoKcGB3Z74JfBmgJ5pdLf52ZBNZwagBZi8k/FWH4LGrCPrAAJkRBmJt6YpXZm43G
Jaf3opBj5CEOkyHnQ7ttiQJCLAS/G6oIJmDOsgPy2WE9jeUAUNqOQd2uNhp7FzsTbj0IwOHT2UHV
AypYIFIBdqS+UtPtPMA80Trb743VtItZ6s52ryQEpY29Hsa21lmA5HcoJR9EeXKaw67ZEhz5oM+Z
OBopTp/9QivB2fWjbNI3PZoxsYCBxJAe+DOOA3t0vjVAM/yyl7MgnhT+6esSmsBhHDjhGiVBNIRU
Q41g0YvEz4kJAw4uuF/VTkU41UxMGJDOLlpIypEdQfXTNOPTWf+6nLUz03bcBqJuo/Pm5x7DjWEz
1BGaGK4q8VpvYiXEDGHdXO46uMIibQOsuOwbDRbiVMTPiSbDc01FtV+QO2wMqblXc1JDI3foOR3v
6nKJZ3Bq+HFNcfH7sr+uib/r/8u69/vm5SEVF8dMryHsr0sDrvj0CL/XxvX+4K3zEy9HO2otXBYu
q2m3lPEuSknBdQxNXYUpP4Nido7pmNv9pu2Vdwg9r9x/wTFfWNbf9n316penfD36NwDnXz7v8sBX
2//1An/b9/Xyl1e+PO9/vu+/+25fL//1bv9s33/9CS7/4l8eCGXP9qYQmDNEY3tgLJSWxF4NPuYO
L0MLpljaqvKzgpkmOlocnDANjao2aFeMhTTWb2qC5K8zlZnHT6uWD+lizdca0OMj5Ng7rY6Xb1Fh
C78HYznCEQ+fS0369bIjlkZ9U240AvC3xT5uLP0Keq61lWF4ncGTe5hWsU1XU6Y6aMhTSCrf7Fx5
2xGr16vUYswGjkgqBHKuoS0IiVjmcRObNRfIejH2MyEI8fqPAM62mNGWryl6o2AQiF3UENrfNN19
gcxUP8zzSAybjsfXZX8xT95mcLLlKE3v0fMKWo4W5iQV18aEsvwtSrrumOodPbf2UKr4ddJWjxgC
fIEanJfMrFnn2nHA59x230hQ7ra4shE2jpvOS4iDDRKKbZ51zRt5Up7fkeaTiFgHVOm1N9h1W6OK
ihchVMdqr9Xby/6ZL4vrupGe+6WaX9DAb831+eS+ci22SQ4kIS/e9PB6vmmV+4w6rnzwmny6wZAO
05VStQ8z0YlLugYzOhiKD6bCEEDLvG/uqOOz44hXlXj2qesGcpL0HgmrZT6xFHvrydEi6M2pzI38
oQwh6PPN1rjcIF7M7vfdZTWFyeb7eXFv3SXUD52HltxK55tudh6tQfkZEgAWkIRSXpK/KgV+ubUh
682Yp9BXbaSQw6Q9Z3b3gEdJ8jBUc3snIKdm0hJvc9ppPh6BhG2MJZj11ATMzOTj1ENJhbPQbOpq
WUCY025Xjz+HngNWY4UUENSCErVtU6T8NgM85mxF3x61ssy3MUnGSoPPWDD7JUfEZvEbk29lLhxw
O3324c7eMbM6OhaBGKmH0MErmaBQYhz4iO/KhSgox7R4k2b+ETt2fdfiBfXoetapGeoFTiYeLTX8
gO2cMe1NnMk6hgvhPXWYu3SGNWBHdZyxbQ9sidNgWyaE/tUzBA2z8t7SycEwMy4m0o1M/dVx7i+H
XjAKPeVLh71M2rtvY8PiNzLmuhlzS38c+VazlRFs2mcdEyyb2geoH8ul5JvegLvDcwvcIh2/yZmp
MEmcRJHCpj2tK9O2dzAnHKNDSmUZTDXWEAU8m8l8Q59oBTqxW1Sx7J3dxNlANo+2Sdc3vq4v8iX1
vlkyLN6MGPcDXSq1vdxF1Z7vlKXUQSbtEdPN/M31tF3dtO6TaxNHZlkJJjLr/smthz0nTHboNY8V
feC3qYrxu2qq5K6NPfvRavHw5q/8tpSFOKmeCfjKmzh5tpiQ+Fn9FttKz49mfg7tUtqvWKsBpOjV
s8wrdWuk9meq1+MrHdVQTPraEjFjA1571R2+UZpVxvlyN5ueEJaML5iidQixmZl6EUsp5ZS+0SFJ
nltMa49kJUY+P+/0tec/amkTPf0gxzsg/ke9ZAyhTzHk+8hKXvvxp4n6FXlUkp69oahvSZ/6dXmz
ulbYYa7D/Y5gCFAUzXwFg+DqPJriLGdlvmbpixmH3UuvpuIqSdVpsCg+UwiGr6SLtgcY1RFuAzUD
oFJhU2i38jyvd6Pqw4Ub3SZj8eQmKsdqxv01FIvximLOOiDV0P3L3VX/t51N+ZEYDFE9q9FfM2gO
rVLY+Ex9dC7DRqLe1n+4Reu+wqRZDjoa/50cQfH0xHmNVjf+pJyia5sr9qs++lYRFq9LlYfXyC+6
TRxHdFXIw65IBZ33ViZsLKI5+KloyInQ+vKmbXUa/vE0E88K/IItiFwIrIUYyuJgaMfGq2jvZtkF
BNOlexLcXqpYyUDCYgwueXJYj3hMHJNoV5utXkCo8HQmveQQVi28YYe6sFhKhiFq5Sf0WRUeRFju
U8hwVII4q9DRXm5fHr88/3Lrn92d11f721MQGvASX//k699dnv2nh9FpmAfbKAmjXAfiOoOSy60e
RI5LGZvxP2+FcRHriLnYGTWk7WzMzAIb18c7bf0aoVGUQRQ1vDP96rU3Mtqly6+Cft1kLh/zcuuy
z2tcb1sJFiN7HWe24DkB7ApnpxlMaTDH43MgJwlwqQ+PUl/tigyqeK7gLapENoA/f9xKVPbWovrz
MUIBt+34Hv069XEUjXxlgNhNydAErpej+KBI3czr3ZwZJYYdogm+7iKaKYIJpjcJ4cJ17uvVp4fY
aUbAQ2PeYrbl7MUUo6iMIEszI04YbSxzIKuGfcobDl4YnuE6FhgNo1mADd8E5tKy8nTR98s7fr3t
193Lx6MbLxmSny6fvzVrPtfvdPX1ZtskALJFQ8Y0ybIBAhs86/9zc9nXjbna94u6g6lT5JANT+7o
mierU0wDLx9kEq6fQ0k+fn3hYe7wKku0g7gM1dYNRvP4M6hh2MZIhf8Pc2eyHCmzZesnogycfhp9
q1DfTTBJmUnfg+Pw9PVBnmN/nRpcszu5dicYEaGUIiUC3773Wt/St+Y84QQhOu2blHVinjg687xz
OVu4SjrtIG7+9NLHZRA2U6SkjyRk1jgshzF3mCwmSJbY5mLrh5M1R4Tqc/K5p+cHuytNOIIJ2ejg
jUbbzk/L2T8HLQ7yE2svAa0+qOf5SosSniImNJrWcB6hf7HbRxzcAX1t+KTKNp7HzxwgWP7rrPRd
7Qh+IGDlSFfLd4/6HiLR2OOdTLopIJ6Ab+0sn81/fkpvMOIkAPRruYiXQzGRi7X657GHer3SxuxY
zVfyck3jCxErwKLRRrm9+tdFrQ3BTzDJewLIeiaHI9c5Pf9/HbSoLI9NnrA5m8eCFXANG7Ph3zNX
s5gSOrByI1c/enYWmPhbdIftZaz9chxZ6FvGrEgDiloB58k6kRxb2ryMp7u/38ejRvx7tjxH3x8F
4PLk//oab/7RxKZDlGK53pAiIE/LYez7f50tD70WpIpS7MRxP8qT0TIULoXV/+tsec5L9L1ueay6
KaCzv7cZwAJHn0yGLCN4t81d58TU2UE8wkQHA9xhikAqqB35PzTcdNGdKsAJ0yzqwixC5Tg2b0UM
GhB4XXWi7vB3o5/fj46aLv8cah9Ag65NjALJQjiTKsAPbSHOkIwLZ1qEZ3NqH0o8CCgF2+qig1db
JSUgOfKzRSfPy6GqRFAxaizf1VB6uyLXHLKZS/c8Ocr9e7Y8RNmmb7353Zkl8euOloB45SvizHXP
4XxYzpYXzTi71tgN963uIqbr4i2dMjikMgQEN7dWH0rztzGW9b6YdPOBmvoeMs6voRvyfazbULx9
+MAaU9PNlEchb7pLL3asB4c4BgmUyNBGVOaPvJVfSprGhcmKd4xlT5aZDLV7EJ8en5S11VLDKjgd
W6t58Ast/A4N3dkMYwPaqkyah8mGn2cbA0NJ5K+HpEWFW8qYwIraC3dQyQg9xxM0kNbuovvZLHnC
Vp7/KnQjvtCIk0jUCMgD4yHh5+AkC13l7ZaHy2G0+7upSzXUbmhVGtwEB5BV8rYcjFKb7pCQoqJm
CZ0s1hor0zfCgTYY0feEMDMmGxjXdCSobki3Jh9rg0vhpR+j4eAFxQ0MQXpwDKnVq4G8RVrYqtpG
tT9zgv59IGYKNJLW/iDCpoE6P6/jJzoBOYYL+u+voh0zwJwnM3Hgvgacno7rcgbqiAhzWurFPESy
WvWEJHnY22zxEB1y8KzCPZuKOsZt6BuPU+ps8esxc210SEde1xOUVxBzqI9tfvn7ZIAK6Sy0jZh7
ltncvaTni22fkdpas+Od1jPnjGsmijlMBd8Pj/B+1kbTfvgZijf6LCcxN1XcVngEA4GKqGL6oP0E
OGCKmuOIByemDxhnko9ZAGqf2Y8RXZqyjS5xZ/xqOwN6RIwKap5cSAh428jo0BIYMymqDD/LtP6w
m968/D1kMUMOph0otgHPxzmAso7oSeCL9ILmVfcSdvGDojTXMVOd2H6pv4e+2IFOTk5OT2/NRHq/
Yu9WnuSEbZ/kwJUuSnOd9712MqxB7CvHO1Vx0v896F0cGutM6QVtfjLUba37QEfH75cG+onpMXXa
fOaV4qLjBIFzzg2XNB6kvnSlNkuJoek890/FsTw3iMpbF2ZHOtBcVGh1+z/LjuVhAhl066f2T7FI
SpaS4++p2xTNfkpTFCSs3X5vBRNue8oSJrGoiaL7an5+Wb+hnNSnZf1ezpZDZAHQSpvpwEqMghVP
xUdjc4uFUfe8fBtr/l7K6O7d3la7iKx3Aw883yi3MMITqki0Nq22iX0hdcKytMupWRtyyo8mEtsN
DU3kEhVsCxI/GEVnaF6NqknXaCwZb4N3zIxGnXLHwKbklJ+qQEkTuu1v0hLVKZlfW86KbmB8E097
ZNAsqKA9+NQspy0OiAOmnQ30QzwDy/K9AAxDf156tXDnhYF9/GeJ9ecKclnSl+fgSh1Qiw1ACBKi
OJb6cqkbGc58RlkPdXIuKhGcsSEK7D5EMJcoOLHYhDd6gjMRAQEL8VJXCkT+pLRHND4mC/JIWDvI
pubDsn6IeXW3u+lLYNVCgcnBmH8jy4tp7ZCSGpWz1CJTe/Imjt0s7ZHzIS5m+c9S9VDBOMfYOSz1
jj7XQXjt2tNytjy3PDSyZlNp1XAQgRM1h0J2j20EArJouo4hvyBHejk1XSidUqU7xhzI3jGxnqr5
SzKTpXw5W54jlR4cDvUzlyovLAeSHvpTPR+Wh1oAvAFZAc7ujinf1lJZh6TP3aBImsAp1rf/VZgn
yN3TOL1khngsfF2toz6q7mFW341MU+gCiPK+ZHcXhom8cybzffCVcRYSRMiAmqfVvMeeofuamEKI
qkLzqfALV98Ewi/WmTY+Vx4xn6YZfBiCpnHCnQcXOZWKpxiVhZ3HUCrKrsvB8PMZ5wgt1ivUNg5r
876qGhp/bDlg1LGJmjWGy5nu8+MM14SaYbTW3VCj3fJadCA4ZxIGD8NhMq13ArL4zJqxPHh1Hl1R
Vr+NvpsdWtjql0QPaFPX5puHWqOf/O0QDJcgqcvdkDbeKUVYujItIrlkXA/My8eDhmibOtaG46eA
JxOSA7jSAMw9xH8K0NgypvuMnjq6Fwl6XpQr/illsVwNRrDVPe09Z/N+8JKaXHYdogryz/gmhy59
LK30BTBe/YEgTGxlNj4ZXhCAnk69miz63rs0WvqvgzDzTwuYJTwz8kvigSakPl2k0Y8PKatMi7D6
rQ96bmAFYy2/EM9NbjfvzUjibkl+21pZA/lcrUb7sh8IGIvVIJ9U63+NeFMvyyPCx4J9lzNr87Db
OunkvovWBw9nuNbJrDP3fc3FODwI7IkbHaagncTc+ipDP4jhHsgM8uBsfMtItHktql4xVQcsvTzE
jIBz3XcfudCS5yQnMtccoNK208bXNPzsniX2tSDAJO5H9dD5DIJkVx1qzw3XJffONV5x75oXWJTT
SCOiz/4M9bx7yuoSQXDqyhfbBpNM4eNes97xj6X+SLlZ3f5au3KdQX1JXNSV7/Mw4TliKwdNUU5+
tVaZjVZhJBYoC5JzNubpZSy6uy6KH7O51oZNRqKCpaudKnR1czMGtUMVj5+JLpivj9NrmjLCsqGt
vmZ+dskjI3/AIla/hl2DHUn0z2AXjrKx+2tRAY0mdj5A8tuJewPU7b2AmXUZR/1aas+NYdGxJoVy
axvKOM3osX1W2ZDts2eWRLJu0WJRHTn6OrPo/IHKE+d68r0zSIJ+B/AUnE7xWqsx24GQ9195r7Zo
jPtx8I52TTrCcggmRLmJYm4WdHI95iK9DTaIWK/2AoSsPe4ML0N7zl34UYbRIypschUVAfd4bqw7
y3FWHs2jI8SyEX6Er97DwmW+WeXQYyq8/Tae+weGiWyCxDVmtpa38jGVE/+byS7vYl0NRwV8RhBv
aPYH/Hru1WNLcx2fSXd/Dp2mfppqAiyU1+ZnW6shcs8IwLwqd6WRZN++OMXJlP+wBUdmnetQ8AbP
uahAl5tOdMMzpu8nz0PE5lo0pX0VvoSG/Sx9fbxbHrGEolyyWqSv84tdXsSbtke9DX/ziYY7cQ1p
F1yIbaSxD1QGMRk+6tHYS4D9umbeJUKUj38vrwn3EvhzQNB67dnnoZs6qvsH6YDgqXBhXNV4n9Iq
vC7h5MvBn8LfTmr5pzr5wiChEQ5uxDDWm+ipybLkCGhjT/ChgkzqRd9GG74NTvEYmJ3+Yo3Okxcn
zZPntNrZog+2YTyKEQMpfTOSeWnqPflFSLEA+PqsKJifBzYe42sR8Mbk6CG7H9SdC09jRUiP9z64
sbGZmgIIkUZV6/BXN3uyh/QUdk+q+U8uYUld1KkX0TISsTF2UCm/QB1RL1JuPbfPn/XkVuVSHPn6
5ELIebfvizG+CWcEXB5E+zjztIflkExscGjI9aN9D3F5IO3eIc+pHR6dNlYvRjHDYIf+YXktT41L
2w89QLDxLLMqvoUw1W9COUxG3JLx8PwwhID494UcZCR7e/26PE8nGL9Hj+FMkgl4XQ6NG2qzkGv+
tBBZgucJtxLFfJAwtPZJm31UpHfoRfdkzYduYr2JXMJV5eBCAOqUjbRBvi+PaOOJLTHmQI2tfrIB
J/fBCXoFARk6wi8SgjDaW8T/Ji1c9DFVV3csYfdZ8/DbsobpopyJv6F/gFcM9MycFDuI+bTMu+G8
nOmuI8846v+YUGm3QIKzis5PhSgO4/qxLUGlzo+YY1Tn5Syy8USDHRjXSdIjghi9drwKylKySUxS
K6LuwH5qvIal+tV1ZnkcUWrcOzFR32VXc6uZH055PN5HssSjH8Rvy1OZ4RTBCu/TwUly7ULrlYfL
P1MSiMnyNcKR0NBLEe4yImPZHhD4EJpd90TuaHiX4XINBI+Wp6zZD+kiljwvzxl8BIFogytYXl2e
Qy1KLRXIewhT3dMkqBCioqPDMH8TSRvrHiP9dnlRxuErYQD4QqwIjRhb9Jw0Fp2UqKc2ARPfupq2
m0LTOvo98a8eUu+zWdOyWr6kbIT31DFBh8Q9PCxPVaSUsOAF5cGPau9JQEjkY+jQnvZWnpP4VyYP
NRqDArmklqAAJPh5YxnZcMQ+KBnA476QRJ3pMh7XfppWO5Vp+b3CwbSL4gZLncKYVgjXPTLQFy8Q
peGCuNMOzkyNs8/xiK8avDv2/Gypy1xuRY7tMHSLcxlY4Um5ZnQXkCFNJH2p2MBIOO2+jcED34TJ
/qtQudhW5vjLDSCKSSqNanWK/0jCpGqTdew9Mwx6nUmdbYwWSKNrPthqfO8MkpgLiQSe5MBVn/1O
KNLX9jQ9+pnbEmMCdwIJN5wQakHYLG56mgb71U+sZA3rh8KnQbo48rsso+nZEdmdDFCuBnC7VqaG
YMrVG+RelmOcw8c8mX6QKNrr2IC2DEk3dV9hAFrrDCXglPlk8Fm/7Fzsqhztu9738VMKIbad8FEU
XJxT4f7YUzQdGk/BZvTUj6VCIq9n7caYlXtvsOXNnLDKDpDlZ1TGI5j/C1Kx8zgY/ZxUWm66Sv3y
KDpnlWWwqywsoRq1DaTzrMeGmO68GAyJNvvwNPbr3HX7sxHMIa4QzjYgDWhvVXcS1SC60Rzu6BDG
q8r7ZRTutMoss1r7cnpIBX7mdsq3ygTtlxAh6en9m1nQHCGUbo0ga2c70VFrISqnMgHvMw1XZms/
Y80q4GvuIdScPQFvT+lo++De7FsVwxBEkUMXL0BUZ70MZoWKnKwxrRx+okQ8SU2KTRXOKU7+fNsu
GJwDpWfDh7Q8trGN1Ah7gzdb2gnePfNcTehdcOqYjT4dZFN8A7WZsZCgDR1M2T2/7H2faj/DOQpB
q7LD2Oe2OlqwLXaOqcWHNjGByRmz5gLrRTf+KevwOE/ejCGvb6jZvpRrMfs1jJ/JreOLGVABkc64
QqZh3lmdfSsD7Hp05Rv2c5YH3c+Vm0qU5NKg2avwZYdj+4fUcyIBQgIDg8I+p7mPcXhKuD0ybRjo
KzgOrki4GNW2FgKMEHEE2HCgvsXPceZX+6EntxjkJVFqzrBOEaGkQene9Xl+R3QbBO/QelQeO2UV
Rbe86F4Ht4+veB6ts3JHjP0VMP2MkHK3Sh5QtKC3vEn+q/syq76r0NtLOMeza3G/mEFk2JK/Z0I2
LOCIZOa+aNMrrhwiE9uEwqPyngdG3SuYM+Ght9uHirjupOzjXSciIOoOKkRa2Il+N5jZXiXFkb9i
snaF/h3UbB8T3SDeCOxkMtRXpyFt3R49edJaFwQeRuGi5HPiWji1azRJ/P2FylcDitANE827rAnf
c9ABRxNAMjN7/6xlKqI1BD2ILIp9aacY8KEt2zD24ynhY1fwP1ACLHGEgNxL33D9tjs/CM+9PjOm
oluhm6BcgVNhRF8HKgufUk+9JJMzu7Apv8VNb5nV9jboGrejCaSSAb9TW+gbzOZ7PMUHIjq4bBRm
qFpDwswN8q4Sf2RVmQ8h+S4rUWUFEGYGJkb36sG6Wju4H1cknngb8IcrtyE61KjGE7QelAaEZxRk
UYYdTWU8rc0KpzgCh85DKEV7ap1G74MB73t69tKtZ3PpU3ysitH4XWXuZ1h6PxrCNnovyUszYD1s
sWi4hHg0U/cnVnzk8aS9F3kXHpoYR44ux3MpHbzOAiX3VIFEbXTQkU3mb8zyMTP98UmlxrlFvyju
DK2ACEnlSq+we6n9uzInv1GaenlPAOsXVbr0JlbPID5b/KVoow5MESW3JIsJFT/wNuaaQr1JAeWq
dPWLCi1auVKNLFbaxL8GJN6wvG6zBgkYQI6N2fqPddR95BjdL7AAvsrWvonO/DNphEkprXiovOYn
oJ4cdDodKOYqp1NbBwwXkv/pzXV4X2y/olwzN0LLs7sE27Yfa/Ee1rG/mmL9mEzmfW7Y2743060o
HZxTHdnr2XR12cPawOi1IA5+TR33Lw8Sutbk79OkdsWQXE2yPsPa2teQ5lcIamKP4DjbSR8r5b54
JsOY0TnmBvVl01rcmnR1HJB0MRluWRCdqyjTrzAm6T5Ok2839FZ6ZL95eYmEXVifZAY96wFO3zGz
btZEgH0uwj1yixnDP31ZheWRZIFeJxRbeFFvBUXVKMsL8YI3mz72VBNpZLUC8XSb3bJplwnWtsrp
wcP1rgZPx4DcFORq4+edsco09xgItu0ZV7nUdW2Wqe3COOfTTXDS2k7o+oo4e2iSS64bXOVkGRL9
4G99jZlfsjFgz8LgOQ+opaGEcEH7OdEj05zTYmXoFhP3XKQDWiVxoB3xZpeKW/NovTUmowCEgX98
PAF4sxCqtjF9Av4W2STLbRQ6r2K4DG4DoNhgMRmZrFm4y1vooeuuIwxDZTr9Dhdme9QHH3lJalPY
uMPajIisiZ9NF7ruhEQ80OSzrxpybVyLT7VBlADY2RW+lICKe60n/b7wXShxUT3S3Qf4FY+Tf3mt
DQpOpLlsWspso4scfL4+eni4IZO0Nbf0FtHhhrZQuEJAekcfaOeP4RkqMXuf1MvXoQ+xmSSln1Ti
hUSWwSJmPtJnG2CdBrPOJTrTcnhCdInmL6ttxNjTN5l2z2EIwKktjvEQyueweYqFF6/9KiatibXI
11Y2lYg2AVY0UqTtfU3XMR1+Jfa3Vcuba+D9p89kkQGDhaNtWNVRHfWDbWM2J8Yj5pez1nQLPjjS
Wm8w/zBonLFZzgQzuuLOXVZ/aMnuJm9Ij3GJth9+wQT+2R/v7ElgyLHQUqQaaUI0eO+ViTZBs2m/
t8gP/IYKCRzAzkRLQzFi7WjNgiKZabWtzccl7OTP2DVQaTMa5mw4VyYeyNykZiv8NaqKg9JqKOLe
mS34tIWhcW78DWIXkn+iel6QklbtB+H80rL8kBmWs2t1bmWGM/7uYoOrIrDlzClZe23zLZVlXFTO
aLogXmMVeek5Qe++1VxsL0UaNgyp46Pup8Ta5Q1umITroDCL18CKP4kW5VdJRy2gY7kmDJDGgrA3
JIb+jKi+MCbedKRpKy+L7q1JveSO+WpVzjorcnvVdv4fU0SfE3GzlIFtgtWSK68LagnSYECCXpn8
QcjNJaxg00b5tcD3gEU6vhvkYG3gs51KUtvCyu2PEr/SNtPdXyz3920d/IrBhkGzxd+rt522jkqa
AqEzD8NRx8wIO29tB18iYmfX4qFZp56ctjPAwfSFsZMT6DPT2Gv+aCLSSx9qAldDuHir2nAA4zP6
wn2O6qJJzVfTSb7JUXudRtqPzILjEEVgnsTdQ9dwr1XSmk0YrIi2TmxVb6qd4J/R+E23YPyilZgQ
WiOc2xAq8rupi7OdDD8omcgGKJNNlPr1zo8pa0utHlnKIRh38YASqDugL2yA7GlUbxpUixqp8D7P
YyaPWrFtxugrtvB9TExOez5idNana9jxo8OquA30Bfe2Ub4hJtoE5CPkZb/pGuuABYyRVYbGIC1u
fS1dyI3mqa4APReZgX3QgPiftgjClOCqsaIPxhu7XkN0LBL9MsaputVEfqkx+BhGMntbxtUQdxsj
+dMoh6ZhgnInkZ9l+6Q5skctWehsVgz1oD2TQD9ubTngIKoplkiCgZIXsu7kBn4E6ahz0QU7lYgX
zzb4j6BWY2cUnhs+OicrZSPaKqyYmtNuA6u4aVb6mANsejdDuofS3KMKC0hOztU6dyx8axJDbEmJ
vRJgAyMyDauq2BC5dx16jyjNCXsGe4sXJQhgiN3fdYMJwk1KtK9g/pDpGdaGeY23AgABytr1kivx
O8nKIfsRfPFDDfUfEHXxx+slVrThi1T052wK33Sy5KgdzB/NVx0cnGK6Rzng7B2io08+YRrXvs67
LVdEwZtMYyiZxXMcHA3pItNrA3uTpeHb5DoXf9AHeA7dpxGyxUuwa6QNtgKvvoUOfZVGXVX0J8BE
8KTP12VF5NyOBJFVreAy2JOe35Gv8MH4PFnnUxOs2AQSBO688htdT1FnHKHXI7Iai/xlSiJcCwQB
9kq/ysLa4CnbB5P9mtD/iTAFrBSDrpLwxHXiE8fA3dOI4/FateOt8MedN/QQprWw3iCSPdZcPeZI
T8pRszQ92Os5mM04cF/6KkmP7OoJCbJsm4EP4Y+6+Rkh2ajmjnpK+SQd4sXjpv2UAclfSJ9qzTzj
1mwl4kDdfDTBNG2qKeZGnju7XqdJamcJ2nGgOcT80UUre6SeMfZ4Rk+9wqaVk8dTVnMhiTetyJw9
wwZuXbZLnEQQMDTBqSHIc9xGerXOQr5PbXuUVNmpJh93naz1blYmxulP1vvemtUp3vtRO21hbgKj
9ZD5y7iod6q0om2bPScsUSgMgKsnbfQg8ljfJiT+bPz20Wh9/viIHhiauf4mTajJBx8dxOgRXUFt
xc3pqLEnzwP1xyrR71FB7dzB+9aV5R6gqCT7Mr2FWpmvHVv/1Q1EBzKFR2bbju+GhL3aoFdYno7V
D62Qia5uCjw1G77CttDWBF5moL+s8UiAylq0Dgv2CG81rU6s7gMui+IbhVLFlpGABLCDu0Ip68CG
+Ye8LNhE3T4VndhMEX8Hisd4VVQj3i7P3lOOlXtdJ4LMCz5cI50JBNnTMDnXcZibqo0HvstkqsJk
KozRbWYM+g6hRc4nNxd29VlNnp9iMfS1gkWqDO4msnJ2Hje4I9JmrA2S1MZ5QNX73FrlQISxq7v4
3wG/Xj0CvHWVbSIQSGnb+gz5na012rStdIcr7NoDa7lXMcG6kYFFzCb7AEKnxFeL79dlO4G24xvL
bfc4gsmqeEcysKqnzI+gQWoMStqa2Haj8b6rSI2Ydrln+WBcB9PdtYB7N9zkWK6HAfSuY+ymxtNu
VUo/kdg3snATcRB9+zTaYwNjOV7LEK2oysN7qVvFRjfNq0v4RKmGhM+xdw0BlCLopQAM5nm7yIhr
C/2imNNFs0Miuq0m6w+yKPkDgjKmNnuThvMMAWsAmOtf22La5SkUWnR4/XlI+ootGUZaX3wvYML/
V2zG/yA1XuOfpmyJBPtPZOP/nwRHGy7m/wmNnsX/wW6cv/wvu9H6L9CLPmBBy/IMz0Bv+w+6UfCa
gOrru64rBJ3Ff9CNYDr/jWrU/8uw0bP5ju15Bu4/9/8G1eg6Sx73P8RP27UdqJCCn0y2u+tZMzDy
fxI/tSJKojJvd4FMszXhPasYRORRw2u6lvg9qjL4IDHV3etU3FV0zvCKwn91CTCdom8aHtfKYwgg
cv+IAFvb+FDRd0Ot1qGQrH3jc1N13LHJgZUJyQ5JNAgyFqAV6Pk3fK70KLljJJPe7ZVuEiSrXqKM
zLsESZQPV4Z5h/GIk3Q7TeRSJrXebWHvUULpPbUgkgxPJXdjJ7Ntk2juaozeYJ5QjxjzTMuIfyAl
yWuJK40bCPdapSt4TZb/B2L1LrONdUdn+qpPevPkIK2MYpBd7CNOiUPLiyHlrvdHegjMq8llc4DA
OcxAU+r+aKoGCuqa1nMffKX5kwuDmP32B/GEHYtXr/aqf4fgdm28BrPkEGrrFglBEA8XottPjNdW
cgiPMu4gjhlofzOiU5GhnErCVmXpPpb6+Gm5wew4BK6liEQp0XI4ffdUaCj5iuwM7uKRdgPbAKtk
5NXs2qw5asI6FIm4j8uUrPXiqTEbfs/oj9wCf2U+qAe7Rr4jFSHJRv1lMZlas9VHlIJTNjWaq3B6
NNyJ3BaliUC0RoAS6KtMtJ+ENP8At4XCMCKtIV6uL7ODwi+4qqr8Ize4xeAjMFn6sPnnjFtNZyUj
63PU1Pdo0VsqKUvjEESZj9witN3t2FTHKhoMwAlVRzIJMGFcABUFvS4A6fpHHtB7imvM9oGHtUUv
Ud+V47WtdLSj5vRsyOQP1EGLvHvydoBQ+1JPNxIrtt7oV4vFOwo6dnx2DJXQ8vydoIdPrXvwY+Oa
CWPjOuxrpTO3IIlj25E2DKiHyKExgDwxjSH8sT8t2CzCX3L1XNHYMCxcqLrrH6J5F99V+Yv0rnLC
RZKxbaCt10G/9DNCvCEGtEYwnfqym45BN2cmadEeowD9F1QhTMNi/yFNtV2NiVmbihS3b9Ssqkhi
cskwhEoaH7gKf5typBeq7bI49fdQFxJayMk9geO/uohNkj3KD0boITrmZC2rgKiuL0QLxgaHlLWL
CgY8lHn9ilsMtWX5rKjZIlGMt0gyubLfhHptInovg1HQ2EAWObJ4rFrqK4Pk+TPsV9BNbNAI2x5f
RYVz0++ItXUx/WA62Jb2wN41O5PZGMFqI9dVBDTbEhHesj5Fy21cgCmcwWus/Nh8RSFKB7nUjraf
fZKikm80q7qE2Q7rMKzW3tvpoX2FNBVs2kkeM/O3iFn3Uyfexhmu6IRxbNX2N5rQb6Xmf5UGOIQB
6jb6LXuHd4Z3VpPIa+KR3scENWuecUMss21EeydQdx59Xu1H5EVGK5ig61Sz/hZP/t5o6g+9RAaS
9eUn7XpC1bT3LnUOsFzZ7OkZMX/OT4KdelWks7YEFrbjeR/Ehu0dc6SC8uOd36lnMdWPciq+O2TG
NJ0Q8OvRIxkyPW0CaUBJGUimdgJ6AHi3SXCLtkQsXGJRTytDHvKQfYIRMjQcEvzEnStouDj+rZbl
aYqyP3bUnqdsetRb57XvfRrnXtUetJp9p0d4AbJRuIvRayehHpQmYWYBCk5aIYmZ9XTdGkZG7V7n
zkme0rrOmpY5CmUWUWGkIREdaNdXIwl+lDde6ylAVuK9INvdGQRbrJSRvLRMHjc1u80VzIN9PwBG
lNpeCfL2CgngfAbGxbiNyMF7bdInPyGYxindei083MPMe0pNDdtOhOZasAkvB7c4JtT8IyF+YgKI
wzZClC2ZXL3EqahefR+AwRQfFSAhcIzHLmiLU6VsAGaJ2GQmdlNfw+IdW9VxdC17wS1AZCrYV+NZ
C/UGZRGeGVy/eBy5UX0Jt+0Pae7e2cI3+eAya9AhqNes3kejmI6d5iWM3lpxBtT4Hs7d6Vq5bAoZ
RpDcRrwQQWUuqVqg85D2sJ7VABjawf8xGSFhHgQkOZbGgV6tBLQXwfR6FGZESy/qCdFlzwwxsNxr
fbTti/CFW+U6dIktYH66Tit5jOMHEiR/E55lrB2tFrvRu29damlcmtrGblEGERqx6bUny2g/TCNi
5dxUefyKKwe9IxHbyAoQGIbGkwTDOCXiyyWsjeFS91HGtb2rfPh8Q+i9kenO6w0ZZNAIpUyencB1
iQwLb3ozz4Ma+5leEhqXkU2/GvyOfi9NEj+5L2z2udMADHSInunD12AeyKgb6p/CwD3h25exqx4Z
vJWkyxMHZkoFJUVqt8QT90EYnvll3rHRcXH2y2w9KwxXXVaFQGBzWpp8aExhA1QQg73SDflldCmA
dFR1NPeGvTZYW13CoGPCgzLQxrckcqLcSgRFMRuGcmgiWmL2m3IDtDlMmOjG6Wn3qnvyPEfA1gEB
6ODliH1PEO3ReGU4v2/s4Re7FFJaZqKRPdGQaOND44MLngAZac74qRAJaUlFCnatb4lSj04lYsiV
qoD11tG1rgs0kIlOy1OnwEiRx2WpmdL4GN+Ksr/KJBnWOpHlBhKbXpWgXxL7M0Cka+g448z2gMxk
ZHIc6wjA3Io2bNWFH05Cfdbkg7Mmn5IAguVgR2pvif6NOHAk4U591UXMeFQSclA62rbK7EthU7CR
mZ7TxWdiEPjfGN5jAVrDlwzxJrjBItYRmpneulUmkYDBlaz2vYeze8M06MNwjDfsvE9GgqrXieOd
42PQ0Qp6d1mCuBT9E29hk8KZdTxDfyEDlRmHOe9SIE1sFDuUTWm8A6yKD2KE95k+D6AiC6IwD6Xt
PjmIp3n+s0/cxxb4PBRU3dgxi2JQmnifbGi/ba6PM4rsfu1MTbuye+fNUGBSgRkB3hUX22/me59F
rZA09Jpdo7npReufuiy5z+3ZeiG6X4LkzL0JF+vZrx+QDpDd1lUoh4OMFtxw14TmIaBYI6SzwB8z
OYxgZ7jO5NqIdHx9N2Uh3QZSDxUFYNlFzX2GFosWnwvGLyOQxhhIyLJMbV/zdmLD0PfpYL1586dE
GfiNgN2e3Ry4GKLMrR/izOljCx0j1r84SmCAJPzhhAHqs8lI+rBxGq5SH5Jq6WRnDYAJyZXggySC
B2+mojckkFvkRqNzSW3rt+WzYmADvk/TTaKJU1T9N1Hnsdw2EkXRL0IVYgPYEgCjKCrL8qZLlmw0
co5fPwfazEY1nhlTEgGiX7j3XFNxP8VPdWr/CDDnyTkRM57sqfW+2QJF7MrbuwL3qNu0xBg6wHOl
1721qEccaV6Ub497N1sgARVXvAaI4Y3mwdWWU2fMb1PmzkE7/m3ZFu0wJowBTKFnUFA8dup5L1KJ
pGbWX7xl+duaLkDaxEN34XCBTe2OG+kILYsA5oLf3LFnKjfvF/xTE2RzowLqFDAqBNfuyDs52V6M
/ZV6yheA2X2B7n5yH71/bssIs22BgLgIQDha4X61gBfnMQuXv65nlmGaw3GuNPtOF8d4tclXG2CG
a7461n59wZFwI473YrJ410xkQqSrpaI4NLp4i0d4COgZrxOZKoGHmRMl0LfKZBGl7TvMzxeRrjvs
JGxlhfNHOfXT3Ot3DkN/lT4OdfdaXTuUREzR3lwlySmvRKBL/F4HX2wzB8dBBaP9RZYQ0IJsUrf4
V4dnN4nruzUe38Ri4BVxv5bqC64q/12YINf1gbFC9tzN2OsmNNn+4v+1qphE18Uasd42qGOdv6rq
/40sSfdmPtuMuPGppLxtvmbtbBI60mYg0x3M05DvXcN46Tus6xx+X8yCrx76D+z1xj2Dh5MLOHtX
quUwz/pjWyF2Qe7lsM7lpnyf841ple+6zvhsRU7Njh4jHkktX8abhlelIKhihQPDSOyAQhtY6Fhz
lKi71U6YnG/w4jZHd2E6XY9tTU4UofZD+tA6mghhAZ6TAqQuXnOTQ3p5IFXjNwIUuLesx+Y9863X
NI3vzSW5rEQ6syWCuFpOPI2E/mBrM+DzNT4tfomqyHhyXPmuD25gOUvFjl/1gVPKS+vxXqyE/5G9
Scg7UbnP5gJ20mjK92X5TEcTkVx2y0crkF71qk/JEyDQ84Z4DzpJwF7WiifEpCMxBMapkizaOz6J
UY35Xa+MEwtYakCj/t2UPmN82kPL47GRTM6zXolDOdL6NJBQXT+G9UL7oWWSXVdClpA1zNMZclfg
1eZ6mGILCv+z23KJ8eM2PDSq78URd52/kv+j0d9qtQ4D0L/0uV2RNUrjxpaCUCC2tDMIgBUNXGuX
KTkrMXGMqrnpGZmBRuviDNZCb3GXoy2me6NVy76xLEpI3G3t69K96zWpiy0mhVZeE7HteN0+kjqi
PA/xaS9oh5EvfsVL+tGRv7L/IQG7guZQ6hUYiG2kimE6HEqbx83XaHQwWlYKTdXqQddOuB6SCpbX
UJwqsoD4LCw3w58wpLD2PSDm7xoUVkixvlfTYSdLSWVo8dHJuJQGLC/wZXDMlk6czfrPhDBcKU6n
agR75yPpcpf439ha/6jhQ9epk3DEgb6Ts1lCZNGjOTaGR9KsoKpyRS8EOQZKEMFZr9kUKoc2H6jd
01pNBEKV0kTShxy9WOuw8ThTSiv+avU+PpgT1NS8d+OQtgwJRO/vhUEdU/N79pwGBFDsahzp1JIY
SZTe4gjxFagoT/x1SuAQlUPwUZOAwdJrZBZIZuu4ORamHzVj/ostLstsTcsJpRwoMktYj52asMDW
JTmIr+hSbR7VBVE3SMnutgUfg8Y3hrY8tVtmNy0Ssq50RIRI/sujLsiTpLhhH6DyK/FXMPNFQtNe
7Jwdk957hDZ6HVtx8k05nDjUtImmQfP9Z2tYQ73G8LB6rFTUeGQeanMkUcHUHZvxeIvdQL55rgvM
f477WxhwQLHFYqqVwZIjZHa9/A2qIN0i6Ty4e3uAiZU77XtCuKiPECWgJwCk3L1A86XZ10EGntm+
UQ3w6DBdHUlV3pIb7pI0/qIW0w3yikwKEgXY+o3lBZ4/AEhbAK7ebkMHBKlrS0QQHDYqQ7JHglqc
mAJJMgPvsSnhbCcvWsNIlmEPUvq4I6+hhYWskGo0Kg7BnU1HCIYHFwA8I/yGG8v1oZqho55s+1lW
hGtaBRJOZAns34eUYnTRnDCTwgUN0WX7NiYyzvHB8JOt5W6jhqMmdG6kAv9oDBzaxp53MarpoywS
cxeTP4yUomXrm5ZPY4WYuE9XWDlN/Cv+bbQSWmhpJ+E8cjbO9vgFtizqSbWDg+0RqF6z8C/dfj2m
E6HrzbbK1euGojaj9yYP+ozNiCny78Xk3Fk1N0P3PN5aygoSxsAf61MeeiMiBXwIFCrvCF8NKl1n
DouOnGNFRjbdrI2NyU8e+0JjLzrxhus8UvURbnrjcoKmJZS3FSUhzss651Ge0UEGdQp5sLa8l2Xu
P2m6N+HS+CLc5KIQecaplr5YKxuNDtzQ0cjL91oaKZpCHfjvCuky0Y5S7/IDt/g77okUKALbW5b1
nyyVUAQngaN5f612HMM17z4hnr+ZBQvHxkATjTR22WSn5aK6U3yh8RdhRyZtNrZGQNrrVxPn9bGu
3O/O7WHM6zlbUuY6lvvp6jZYcsmXDOUZlDn/rdPTcyys4tiKP9NI41qQ7BF64hdHHk1aIudTzF3E
3Mm+l1PWnPZW4n1i9MyBZpBLvVjpTH9AIkbWjE8amybVS3XnMapKfHs/mGYX4GVi72i4oCxo0Pd5
vBw9s3jiSVDvciCNSNT5xt72UKJaf1PtkzWRSmd3zQmRTHHknCR1PmFaCh2l2jCaS6Jzo8asfcnX
uHWQCDsBLb0azC6aeJKo0XQP216tKKbq5s8FKpWMwCf0dbhui40oPUEbnvxlpaPltrbS0os88wjv
5tzoHRJunySGMicUAQzszgXhvOc2byLA1PFHZUY2CkrsOP2pilnaOAr9UJxYCBWH/MTqZ2+hhgd/
AZMrqZZIlqtNH83LiSadHsBn9az239h1Ssws2T6Z5mjVjbdeuBaoKYQsFY3oHI9XBLXzDbUq6870
c2gbkzUhhzKC4fWY+Ut3FJb8kyEmJfzB2SthfvWi+aNITYBH9E6B2kU4izDOTtHoNI9TUm7jm6Qj
JpnGz8egFJCty+RzeB7NEqgRpF694PMDh689tlYk5JZ9Z1GEkUeG+Lu87/NFoQYmDxnVvT46e0yC
BOJimhJtTP5u7SNP8WriwYCaAxppL23pxOGU5Q2yIKVdYkhsSskDJcivzB7NYOj6h44P1b5cmbgL
IsPs3DXAhIP8QUWzKz2T8SfVBKdpJCc+gWmN484G1cFE7O9cIDYpEDlbaS23vT+yY5/AM15uC1jM
dCsq3XJfO551HSkJ1VAyWcH7hIw+BWxc7ysLs7xNRLjouhPc9Cqsa4rdFjMF0xF1qI0F5B4Zviyk
gBR3aOdJ5jyqct4jdXBDJ0Od1dvkyuWoQ1iJ0iQmzUe/yH8x4Z87LOzZbiJZw2SgH8RGxUVAUBah
gXqbFudPisOdisN69vMuWpHOnrjVq2Acj2oxyOTROEFdlInQ74DpJMlrZzHJEYafs8uwghz3Vtgu
6TtEBeJAqGozE6YSWs029Evrj+snxY5BGyi5lP0cJfHCNrr6tCfjl70lKLP7xMmDMBIhI0PUSZvu
EoubhIQfsUM2cPD1Phhy0Gu2v8MuibuKlh3SzNRftb5iBeOR7ROXPAbMGZ8YNWi8kp5cIx9CSofk
KR9GA+Gm+UaWBonN6M/RarHoqLzs2jfnNcXvTCG9/lACbagrW2+5ZYo6BHoM6rB6VRwZGZmTCCjI
fiYggRw1EdJyWrvJsj6Ewc6jifvzaDz0pIm8ln2HBWhRvJ8ZSkfOGwRpP/QmE2+5d0gHRz3kePtZ
Tbg4b/D5w7BmyBmhWu5Cu0PKmedOGXWOs0EcuL06N9lbC3qlhpsjXzxxU+7y4Kzp0UcqcfLJ53my
e0tjQw2d2BAjcg+XbY0qrLBcm0tamc2tr+wnOfv2FRGZfifb9I+sayvq8BJEur2X7Wjs6ZitwGbS
cjKJm2Z0G3RWkh0mbXQDcy30Jz3RRwYCFJm9bot7TPPYihpmA0bnBYw+vioG9LCKPP8hc7EKS+yv
rHt5aQczd2B4sXjo9BYifRl/r3NBEEd3Z9YrQiL+cEhRpbFvTtQjA27o6/5IAmNWnroWlZwOyOno
rPPz2FKH4Zt1EOWZ1GEpunHF5iRmUY1AfMWMt3b3lsbAPVPT2TEwGwjP8S7V0n/UZgmJwh1eF8O0
nnWqWRrauxbQ6P3E4zZQsy+OYCjfVmqeKTfHfbyaT+ZC/0igocaiqixDO15fQM8UjzEObwxK9dOa
Lzney5zkX61GYIKY8Hm1WGmz4T7nQOoFIZKHstIIJbVy+4Rf94FADHun+q4NcGMRvTXVDQeXPgbM
pe8MnBY78GgyyhAwu6LRL70EG1ORf9AXjz9feNg0AVYVbT9/zQW3vOmm+Wlp8EL1eq8Cu8KP1eoZ
RjYZjrEx3pulmT8WaSw5X3I9aHTtULdedxnciYqeubitc61ch7/s5FV1yAyikBqU/raVceeaBx+y
TTDEMTpGAs8f+d7MHExkiFNdfYuOsaueIWtHqHqnmdldP800MJb3oJVQXJEKps8/X/r1YTV0ta+0
xAs0GIh7Wbi/s5oEX55ykZ8vWrAkOUTayXU27uN+WrznWvjl0TWNBiAT2aZZZrrk1Jxo3ZyzuCpz
Me8Ace+wERMERusYTaVwt5yZgucABZpvQmemSDfpM4hOEpX3Pq25vEuwotwRSENoylU2/teS+dUB
UMneLRuTEt9swoFTAtj8cc5wG87qtcUTeOjh3we9Ocxhq48DffAm4FVEkiWJPd6meKEFduMzybVV
oM0DabsSIUaBhLm0q+7YO84HepG9ZscAGqwB7t3sor1LOnXqZjB4pvDzd3hoaFCnLQdJsECd2TPV
GmPdtiVNScNjGXQ0B3g3QlKV+6PloP23cZ6Qrlu+60k8PqYa9ZxZ/hs6ld8SHzCHqpC5TovVhJZt
I5zv/JPfFwRymIiNEwtQjKX2/VAmx2KosrP8m26gAlI/6QDjub6IOq6Rzc0ljqppn4IAPpNeiHN+
ms8qz7/azmdC2N/HFv67uRhQIuuk6iVV8e7XlXmRiaGfcCBtlGTrOZ1RUwvCF7jibONiQKsOs+LK
I8rDN+yraXgEHMS0+HG+OFdcL8uRmRm0U0/iW2aZlE3FFZ2qc0fO6Rehdpsskcy3FBGguelGzSnh
wjJAwhhfbbTc5QkIQHK12jqYYO2abo3rN+f4NDNLD61l+Oeuj321yIgO5AUPxMDZerCEXAIZNA6h
VUBA3hMd9RhZ1d6TnervBS0UBShEwNkarRNb6ezQwRMpNA3A7RB6tjCDaqZkGkvtX2fp/K7ZSqSK
+AuHvQuzZT79BGaoRfzJ/LKi8xn8YHXhs489ljXLZCOcec7jAgQlaCyJCQLDPtC+GFupkihKvaOB
CS8oRujFDSpkDOdFWMb8BEB0qrOfeTcny719Dhm8bKGu//wYTOpbPyrSKol0zYGHtzBTljbbltn/
Bwcri2YDEeNCjPudXuvfa24lx9H4R5fV3JbOC8FipydG5y+TD6zXbqh6RoKCjjR3CM7V72yLCvOM
ubmByBl3o6e4dVc9QRpccOD0FRlujMBxYNIoNrTsmvZNe9OCv9Q+dN14GLJ4YvRrMDF2W1ZJ2feS
O9pBMLeB27YbMEjsRGyyPNiG6x55KUG2q+LlQwDKO7ei/STUBa6KTvIbO4JIeLjLYu2xc0gYXMz1
WXeRbyayRLJLxSlkcRywpyZEdoa1w74rYUl+aTT5W2orvC9RwH0VxrHqVvSxOimdPemG6OLCKZUx
SwBSdVMHnBdscivsSMSBrpYnb1aDAhL1IuEfku4PWbmnupsn4m1HoTNySl81zctfFixylmOpcOgY
ZPe96d0RcLVEmcYYm/RJuqMMtk6tWjNiGj3fdeutdt34VGS5v2/nuAJkvrC/VCaQcVU/8ngm9a2x
mhMZ4foN3gzNhakCVfrTRfbDu78yOs+97FB4FidWL8ShGmWoyUxcCs6YwDY5o2oCi/Y/tXWyLt6x
E8OpbfQ3pzvPKn6Yx5zJI/t/HpQZRLQ9+YbXUTJTR1FoRqbemJccPMoGFT/i8J0vpGCwaI+HU9lw
IySexsKR3A5y4yl1s7y+APOD0Omfi9SaLy2y+kubUzS7HmX4vJQH25hfOSA/Yg2+eOeMv+XIiGcm
YzfpIA86rU5P4C6Xny9YI9qGn65+N1fGJrn1BbGAWkS9mim2mgzB4PZJeCEgTe5JuXbpq38ASfAO
ENww2llp5Rf9xUb6A1su+SZykx27sRDrNMqLVTeiZRG4YeRZrgbZOp9Y1okjVGtU0SYjomJaP31K
p30reCRgo0FP3I2vCB+0fYJWFqzZeGgqPd7PPkKOmuXNXVNXw0H1/gtRBpSKE/zgfmrti/QZetYg
3rKpjImPxH1krc3jWECCY9PwodjdBoC8v/zefiV1k49V6n4LwJDIZmqMZyz8gp9XqkyFr2Oq2Acz
ML9AOyapMEWiD/fSirQlZWaeFMXFFZjb0pGNmkOC+wXnIixvWFSpx+ZxTfWoi1mpTwvTKWs0v2Y1
xzCLhHuY+/w2jIy+HVbMlCzq9vN6oClxi3vyVFHMHlZ9uLppPV5Ik+wZk8F+9oRbX9z2hgYGtb/h
nYrO0s7V9qWDhZaIXIG75E8ssgbq0nPpl0R8MwrmwBWMlXOfzSwTNND44GZoCpeQJ7uLNGPnaNVz
48KQ5i4lPpJJZfiTY5ayfglKEFMMrxVNuBHTxsf98GnyCWkbNdOt2wdllY9lOQ4HSxJBYA0whdKN
Ivj/l6GmAM5YjyCh/bAmWAJjzcNrHXxEFk2HV7V3XDgG8qvo2wP/Q9g7r8AcAfXBgshxIXpx/qRi
CTJhZeKtyU9R9B8iq7FWOYxabS1RJ79mDG87sKhaTv/Y9BFHYbGIFt4/ZiM+WBhkZyGMvOws8k1J
gMJMN2XzV81p5M4YNoBVHLuks8I0Y2RgzNOTp2iWLG+MUixvOxOuEoOH9V5I8Vrgfjka46Xd7kDE
JHPIGh/jSDs6Z8PBPGMispWGDU9lcj3wE0y/ukY8kRJj7m1nOYj1d7Eg+57LFy7/ckGwh/FjspDv
EyiodIAnBTCrZK3v68XurraG3rPqz7MGY8RPUJk1dlVc8VRazNGwDxeAvNKyYDDnN9easPlbZ2xm
VeleMhxzaD4rxhpaf7TtLe+SGSZrR8wdaY1V1kughhWZHYMQwomfju61VxlHAKBIjaYdFVXl7LLk
iInmthZcRDsdn0WDSH/T7lld1zLyy8Hw8HimrmIlUvsPM8+VoPQSfvKkeaoNbLxwW5aIO0sn6Dy7
lDCcHqWYQQH6HXutxPV5Ti3VHc3hUzkZ29bV61kvMSwxY2aiqw6fjFgEWvnYYlcgehTE/RvhcoRb
5NOr1RP9a2bMETFlTKahb7NWltVp96zSmXlwStvj90FV+MTUOvMv+NTNOUv6176bCDac8kc2rhyd
hXFyax/LuBnYNSkLVs2yrl3QLfGvd1ZCNVpXDETqVR4KrTWIGmG54jL0OouKgQ5DJG1ne2gAmwaB
BT+10ywOsw8u49zHfzOXtI8RqPSh1eg0fv7exgD8+SccvcRnuRYTY6CVORTOdWDtn+be09paOHPQ
FqIxYBM+GOc40ZiHsXCOtCxHwaFCeCL2Va+Ve5jUwFzY8+Ytqdg+5q5vEiJJhAJOn/bYb/sQJ3OS
FweWbsQOxA5Wqd7cG7eJPDouuJ5Mswkz6iX9I84K8r9ZFENKRCRP9q2Wnqcnf0V/6JGJYlPK7TyW
pRSrnJp2itTezR7Ie5WHCksvXjFAQLHxWjScTaT0sJhn67GopN61LsEMUmuMqDXUH6uFYIm0YsXC
SmFnD4zxnSEdgjhHy6wbDFFIVY3BtNlUtj1JTaTytFaB5AtlkkrF0QBKwyO9Pk+e96i7OrKtDYn6
c31lou+LeN2TYODjXto0YNt/s5uUSGSBjtXY+JI//7Q6LR8hZDWBLBi0FgQn9KtzUhrQIovpU9Mb
N7/nmVeuXBBBQxLW3Dq4o+rmtOX/tQk5pFnbECITq3hfE3ujNn7rmPBqtm4erXrDpSuDmIXcObTl
frbRP+Rx9w0ckJfsRo040JhBHBVAgg7UwPTLJ1X/Fo77qkoTC7jXTzwaZpouV6ljp+HkTkmBTMhT
1CyCH2e9e4fS40MWbcrz/AP/kj4Egz5DYVCqjBRUjwpdexzonk8/12mwwR/Uw9FB5Rvla/GdF6jw
yb/CVvzQ1m5xErwZjg1rrHKHrdZUjyNvlx71bJTiLGN6WfHZsFJ5qGsNyY5Fx+BB5q2aookYhaAw
qCC22cWM3MR13mgF+dP2JRlwzwOHshDAw539ufxUJglb/RHYaTbsvBlI36SwiKTbr/TzpdoQonbt
oWDnqjC37M9xl25/u8cSg5mF7CYviPXcOC42ea/kxTI+MaG86ZbJegU5Juix+ayPFMbISD9M3LCt
uZIq5WYwNl4BwMxXRpVu6JPbTU2pjfdp3XsHwx5OJLEg//K065yuaEl7KqfEH5p7aloQjwkR02PN
vAfbw1mO7yzgMojVunEGIHSqAaHc84zbpyTPXwatLxgTpX9gPYILMNN7JgjlwUWgtEtlw6SnYBW0
bfM3ZTR8Mq27GiL/DUinOepwoa9GngIa0JbvkkHDhayRqMsSlEOLM4T6YgSZlSZIn5HBrHrmRtso
516laLcLv7iH2MT+rMS3wXYtv/Dz7VdtjQ1EzU82qV53aAMCi/AoPP0MFACEW7tCH6r96m9BRIZD
7m2Sz3d1g5UJ/uo9W3JorkTVIZTKn9Z+Oa7MFhKPffsT8qY8HOLyK3O8wBZYVUvNW4703ozY40g3
cIJXPmo9rNl8TKfiOcsvICDvfA9HlpPh+lq9uGASqiE/z6J+0eRdiq0lxPJIedgVoTsO89F25j8V
e/wG0Ole7+Ik4NfKCxEl+KofNKf+nsonT46IdQvjMoMPPjVe2V0x19/4X74STZ51We3J9YD0VoT5
g2BiFlM3Mj3YVTyA4TMh8oiflbOp9FZ5Y33r4KoGhOq1KX63PChc/ymzOWd1UcD0MdIDYtPD3MTk
rpGFiR40aUK3SAPnVyuZXigD8m9a20VYeQIBk/ZgUS2Tygbz0pfp70Gr2WrwDVmumg3pmH84Crl1
tY5UOyZXbA5xJ/L6oOJbuAbNHKY6oInWdm8OdkCj4dRCuEVQF7pww3tVgiETSgZG0YUJvKH4mxEt
Po/zZ1N6H31i/jE1/VQCJ4i7jDYV5/eOHQteTd5P2D87tofFLmNZvcNDFNqmIG4Saxsi3PlwQuND
bsSSfdnEFIQEoKJhLREL0IxwlBrfWYxCYTW/OTbXjki+Fr1kAslut8KFaFH4r0Q3WV2PP9vQtf2Y
QkHQ1E3O9t9KMO4qJ/ZRg9d/IhAiU8twGFB4CZuI9FeMwSc13pqpsXmEwTkpKxbsLpUyKjs4eEQT
9YyPTCb5xouRAyvSCnDlziveYeJyyEqEdLGTjf5I0ujJkksScljK0LNAOFjtVwGPDFK6OnmkD25G
c39x48PcaQ4+JKuhrHsaSWfTz8K2/vSujou9+YwHIngQstYGcG+3e5OSW4pvzIBD/BWSRiydkDt0
MQnlxI7qDAfWtr+ST0Zg3oxKXUONUUNqrqcvdnpFBCGHQ69p/npUzwdTGx8EAQNFVSbP/kgBLxdP
P2l+80KQBIHOHOMHpNJF5BZ8XirSrslWNXT6QqCpkEzxDOVn5abPilVNlF1xT5VB3ZMA6+i4/Wo7
2Sdz8xxnB4OtXETshBZMFlp1pyNQYAIheZinct8k2QtE1EeTT2XgVvjeWBin+1LG1t3qqRfDlSMs
4QUQYYITqu/jf0PmAL6Zn5aMvwJbyw/a5U9VWgyIhw+2/SqC6mYnxvZRz99Y3p6RKmYkfqHo10iL
lPPjwsCzE+vJNLfAwFZnbw8DR0fX4LJa2rFkRQPVlpFlDM6uLQBSuprbnUeZXe21lvt2o3/+MDyN
joBzIY1ATYux8zt4ADyTd4aeDCA1poq1hH2wcphYTvVPt3EFexMxE4VhkfvEJEmsBJ87DGERaDDM
dYdfjslIffBlizqJbDRbXz5Ro4Kh1o7OoP2aYzuwPfsOitifunZ+9dLpwQ7sJJitoGh4RqHBjCaL
36CZ/EgS5rDrCx8FjKWxsqdAY8fwlBo550lBTNV2g49O217lDGbXGy5N70YjdhZwOXwpE4Osqgmy
RWZ1hKCAGoZbMFmn1FjZzJXzySyW5W6lTQrbfBOVA5FgMOK5hADQGscZLUhiFM0lMdt7DPQ01U4T
8Rl2Mdg27wgHqhP2zNVxHvI1s1AkcfmBPpBA/A3u7VNrNsWzaL5sKfYsPnjixGASmrzb1wTSz66P
88G6c6kQ9zYpSVHnt0fUfmcKKXYyEvV94X8qAJgYJa40GQSWbRd6LATLcMQkLCQDf+i1fWoVhzWJ
b6gHl5AHkZNriqhFgBJt/hMdEnV03llK7pp3JeWG7Q5GA320Ix+LuSqWtzYFblipB4lq3iTwFxVC
FbRTtQRk19Z7fXJR1x2M2T1OI5PK2Xc+l1Wc7XY4AvSTTvGK/TALXaY8+/vZYwLPoKGFbsDNlM1B
asJxG6y0CsvSLqkipHfJfpPdg1aqhnhaMLbRC/A/0hyuCLBGbJXqT8XIYW8ceozkoY4QJFgqtvOi
e8pa/1dDblLWxPUe+iUR0BBIsNJkvKkBiClFmLGCmJLHv1Qp8w8hPRRNwGL3XEM4fUsN13ghqaxc
X8d88i8GQq9wrRykFfLJTL0LFi2J2n05xIx7Tj/JUqPnEIJu5mG7rt6dZWdWOOSK8WbGUel25ZYt
iNBHwEVjI9hqmIClCjNj6UPsRUiFhyPYRmLhQUiTxaq3VLQYGj3ldkhZYsHbMtv7WAgcwYx9dpaD
V0dYbFxSTBlr3RbPfM7Qn50nw/hoJwiUSonHQbMw/S8kT7gZEqq8zD50z+KFxsiZ8zXKFuTookZI
MCkw/xZT8sn3QJ33tPUVf/JNHzxAB/Bl9MaAmw8VnVYesEUPB3TfYOpgc0pZoRYjsrk0NgVPWTCN
Nh5LLiFdTHPK+248mqP5qXhfEeIjOkL2tx/Qph8n4xsmtX2MN99aTRYMvybPCTf9p6nmvlYAtCHN
gvwvFx4vyZnwwCFaUaTBymW94DNYjfhZrtqM2pytEiN6ZrCEidnNzSF8Gc8tZr0JXMB9s1QDWa0g
yVb/Cw/YejKy5qB8z2KO7N85fVkxiOmNI31YOErBaHQUd11N5KAB7i0bQ1IQIA6WKBtF/lDUvn+V
2WVSvFX4DorAGRxnZxbjFQ3/Ma2czTrgwksoZQk1gzQodtjrs4i1y4Ir6MMgAOIA7YzPP6q+i7QE
1X28bk+T5Dn1aud+aaA9oJhTH2OF4VimTn7OJx72sLfqE3y9dOWdHkV2+T9w6CcbB6QVwT3NRJGk
a/aezF75IpQDj3NafhHnvsW87mzfwzIk0uoDSd9Xvi7iAaxp/zBYPMQ9Rdr0Tw4V0TE+arfzOqgR
OTa45iz98mncPlgE5dC9M3MnqTIhXHgXh9+aEkxANYO+ecPfMl2ytfuDqPFJVob1a16KpxWW2IbL
m+j8+Bas+UPbGUskiVN5aBAiXJeKO7JlcbkzmSRfY0JK+ZDzhEgbY6Lmmd1fJACsShQf7fZW0ESa
EmHg6hnlhwlkWjf+onOybso+SfKJuMDT51hPlzSR9YHWNj4Ay6TO1HoiY5k3TkPSv8CxPKVmcUAG
TVENGWcfp/27mxNl4yvCauft+/mrRgTuMtuXyZjBi8ITJMoQBcr229llsmE2Z0IwiaK6TYKZWLmG
sy1PbtMZV0DR5vXnnxABPRUGoTqxxAm/IbUK5Y73g/aUIAT/bUqiY3IY+KU95MeMAyKKkaLvXBtX
hlqmI4ab7BOX9Ri2m4G7nNisMNPcCCU202PtG3d0EpD393NbjTx/waFzP8Q11WE1UWlqPLIVn6yV
77KONTZIgUQJawbWHgLCdOARv62ayzms+R3TDCacs9zjUKNeGPUX38GYiFb/Nrr5Z4MmPMT2j29L
33K75gG5+JQT9yoe9BT9Z6Z/1Y00LsngYQNDqjsyJwZJcsww/kea54rIyyg7M3v4h0RrPFkaWygf
IxYBJTysq6rNUZHeqKLjnaYKQDemOvpT92ysyX2j0iRKDXw2Zo/tvSjN5SB5vM6x9mVOvA/eOsJg
gGCBr6oyr3hVWN3l03iGNavxArDN4oMmQSmp4T6BVoEwAxCW6/xuy7m61X164TTYG+lLL4Zur/zu
4vkmEji7aCDW2jjeRg29+6Tqe22+EwjS7bRun39S3Oz0vhyFFzGeaB6sTYg8UMl2Ot/FTLLu1OlL
cpaFR72/DMNvRowM06Bu+E1lX7ypsy5L55LDatZXo3EY/Swie4wHQUq15p3pE/+hIlD3OtZkIsR6
b+8WHvcjmUM77X5wmNm5UmgXvMpESif3k44PsRrw/XBKcSp3+nqhn6XwNkmpZ2VGI98V/2ReffY+
5TciRbVrFt7FTfkdJCt0yzgjIgpWK/nZVn7tDL17glP8q8tpBQbWXJciKY8YiJHI+tBMjO3NUVlW
Pg+G8Zbppf8bTfQcCFWX1wxZ2YPvPtI1U9q3k/hQEBoDp68tGmvrtV844AVKz+Xn2s9Ny/7BiBCH
tb9jBFgYjUpqSEuN2FK0McqS+SbGqOe0hcaX3jGegp2SYIRbczvQ6/jJKE/eVDgMHtji2kQPQzuU
x3xD7zGJLb3YfNcIdj41k6yiieL3XTORBlnuxbSG//g6r+XGlSWLfhEiAFShALyKniIpb18QrVYL
3qPgvn4WeGamJ27cOy8MiXIUYaoyc++1nRd4migpl40+Ec2bzNPyHAVZinzSOXL+Dc+gWWDZ08Ye
uayFoLnCAHpkA2OGCuK5h6VAVSkNy6XEd9nqGNVX3FpkY7tyB60ZS+CQHWPR41COv6632tTix+Fc
LY3L/IB8/JKocTrYMdtgZ+guAdnNn74cEjJLcwgcLclbBceHjDpq14q2gezqXcOo6JAiNUT3x3y6
C0UDLAfYmgQhTLIoFY6W1PteaD7JqCJTvn1RGS0adkf22vYoKJLlHODYLe0P48coja1IoxcIWAld
oRRzq0nBgjCWhbdhHdfSfCN3gRWiQJVTKiSjVgHYrbH9NyXHNyfTO0PpV3Y3hDLP3XHqwkepxq9I
QiNTLK9jw3a9G+N20+YRRSH7TqJwwatM7qNjc9CZLvXMvP1NKUK1RxQZMwJtmkPUpajcbRtjsfNk
Y/0cXWa2jQm41Sl9NvQMh9Kw+DD86gFqtfUxLO+xn/nJpS4gWyRp/RIFHHQJTJIrNfJWhOescyd4
jmev2ZiLnQ/7GXaK7k6Qc9BJ1K0Mww+Nlae7etEveMGXlzKizjzb+3DFfGxaUzz7JeTrvmdTp+tp
7UvC7EYDqVfdyPfQp8IZJGmPGbh1wshLkon8mDCOjJhXAygLvlqQlIUvxYaklGafxqbeDW5CsO9s
vUbk+E0TlwGsanrSTcHM3qrXC0jIIXgw7LiVcfunyZhZT0k8l4/0cX73CcgUliSoKr2oP3w8KrRE
SBK3WBJiQguYAOXjdhpKKpsA52CU3YYsEkNfL4FvKj0BxllP8fTdZhwkyFe3Vdz02zmoHoyGfQMT
yS/Xe46y2nibe+epDqF4umArwzIOdy1+yw/00UAJcFl1PRZH2DrPk8kFe/1OoKi/CEwLNA2J68YK
NQKtuMpojgNWhfdmeAUhW76i9Nwm4/wBck1hiYA24IhfclkJ+xpqeyJarm/6BJzBxwCxLQMIsRKu
8PYkRVm33LoNRCQgWkzzfbIhq+RTam5KnNpscQLrffxnmW+apzySkppsQR0NEc2I7hJhK/mQcXuP
Wqh4SnsARqTdhitgXrygkNuRZk52NkSKQlAHd9fvj60I7OlUqn3TuudiKkEU9XKlHRisAlzx6Jwt
gz2NiQdmX81sWTxp2B96QG+uUMJjJdPDQCsAVe9jGM5PhRzLDzPlttiEFieHbZQfBUeTo4YGFTUT
4cewlLyRnEV3zjgzohJZec+yDpn+LhbRt6nVeB8nqnpgjXrX1RSQbzgZm8lyEX6kofFehXI70c1d
pTXhevYk73KqMTRKBBSC4pE0mM3xPdUTbtTGpYc1d4L6XBtnM6R160+fcCgCKkPCCAO2pYL/DKCj
Sb+qd18kip4TgVXVysyi+CNtyl/QXM4A7L0T/Tz9ZEX6/npF9abFYGsk4TAiieg9NX7+eTqsyC6E
hIifH8vfkqPXBWm0E43/4cahomXvt5eBttRNv8SdKhmlK2vOOkJV++DRquN7dBRJCngLIQ4AU6nJ
Gi54fVw+mgbJGL1lEXjkOHc+hrH9zhpwCmZoPsShBUVIJPoBxhM9n+TioyZ5L82aGZcRoTXC+PcE
Av6pCsxLuaOyLB+9MZv2VcZmtxX6qWPYvON0GdaUedumoAdSDHN4k6ds/hFS+e/dW1qp5oWQtx1v
OMIJBXWHBobeMiBjEY49OFuoWi/9/IjWOnwYIuaZdTgnFzszP0gnYeLQMIBJBFNAv46oODT3Zqze
/RJsS1vqtSbp1mMKji+I9Fs7QXI2qUkhkSbWInGYklwfhpaR1b977vrVv1+4ft/f5/5++h+fu34h
+t8/dP303z3391f9x792/bH///v+3W/+j89df9Xfv/b31///z/19BdefuH7zvzyHU4jW4RLwjIGX
rOdxiX32E+OoLBoaRgyemNjOaD2HxXCi19SzKuDlB7rVn7KKEA9MSEsS9TVl2lwCpjFPYbUhg3pc
fuT/fM//+fD6pXAJs3YDiMLXn6ss1+emvRuX6GuYuN7ttMRhl0swNsoSVJNkZWvLpgGzxCgxgiMA
bonUDnsCla7PYar/73wlYIjhoYO30dJ8RM+4RHR7S1j3uMR20xIdAcpXP8WAHEMs4d6DP/z2HDWt
uT7G1bREgNNbvgHGQ2ufdPCYMFYYjjOdmSU5PFpCxCfSxCdSxS3SxREwzacKbb7Tu1ygxqF3CSKv
gDPOIdHkeZ28t7363SJspX/SJOd5CTLXfvzodzPRGhMkQU3aeSC+6orwc6Cn6Y3tRDa8zNsOsMEa
gjTpG2Smj5rwdMvUiLLLjVxi1Yvlj3O8FF6hRVhA0cVORK1B/qwxKWZrlJSEppLVPgfWjFaIdZ2Z
oLmhkv5wSHb3BBTz2WmxRYIOEfWS/74qlzB4UC4gO2s43hVB8RmJ8fsqR24TLDHyiax3A7nyMqYb
a5E035byM6CLn9e/9Yj9gX6SJH+nRplESD0109mXvHEWvFb0pJQULnkgXWK+czs0T94Sd9/BLV3b
8/eU9NQWcVuvU+K2+jk4akHugAq9b6RXm0SO/p5llEgc7UBKN7YpBWLNqJRWJGHRfvqoKwCqy9to
coyUxrrJdJIGO2kbjNHr9Rz3A34QA6Z6p+5dIW/RpDWbAmofgjp0hX0VIvuhgzcy+maSCqKnN+qn
EmrRKvDp0DqxOrMD7FGturt+wLhgusRqmT4b59B9njOP8kKgDWJYSmeXQnDpQaDwqZsfXMaXbJzC
faTE3jLHR0AmYBoAVbJPii6jazk3tRd/ZvUUU7/GFLvLWdt13XiKTRRDZZAjEwbWsHUK/YuTC2m2
4ocsBvxmVw+8eQlEI4/CrCjVwZkd2nLpqNAyI+sMkkZsg3YBDvEKzza7dqod3mAnRrUgWqtZY5Na
oPdsLvu1gWof5ys2Yfm/IWwxGWqC2fPao9lGpYCfkO9+onuC2oZJD18kOibX6W5Owl9+YIDgGFz6
BW7m01AwP0eTnZzVusd4uYI9BqWrKl5oLOAUZVLckoTgr5OcPnMY8a9f//+okRQb18+zbtH0DjT0
ILS0CtOSF35iPuM9l267aWwQ3dAkngxd3NgSjGSNlNzETt+O3rCCEMMVN3MoqSac9VjTc+tqLNws
qvI4NSAhen+fVtY3bkG17u0oPnBCHFriouaAWrkh/hY5cweEVo93Y+kfAuVggWkRBvpLIB6a1+5E
KbMTXBmKQc8aNKQ4NUXGhSTJmxGO2TJAW9505M4nXpog8gZspRo68MmStEGIAtuBVgpSqmyTy/k1
LBeKtVneOiaUPLqJgjBkYEMefCK25hV3yWV6577R7nsqMZ/TWuR4GMscX/Tm2pK9yYQ1ZeWeGROy
yjJF74bWoQ84IXEC6dDEOIXQ4X0iri330jROdEPsqm1Yqxe95DhCww4UHL3ylt7mRnq5RhmXjCeR
qwHSQ7LuKx+0IHpCclTg7poxhnCWhuttf7KUWBPbl1JBNeB2NLiyW4sbTkghs05Cm3QQO01OUsX3
pZw9yhrcplpzLgiEjqFnCGTORNgKfnXZwHQJjDA9JXnw2FVMwNkzTitg5rcAF+s9fa73IasvGbvt
jRJfzpQgK3DoJQwmOroMuO02ksnrNGGui6N4Zysu7Nmb9IqewaaYc2r1soRLTajhVFmgeMv0RoyL
qOgTkTJIg4a7LIiWtyrX7dLfSg9Sd7fXZfH6kBZiUTMRcrWslK6ae9ABLI1/v+OfL1TT79KKf8mS
K9lm+ngKJoy4hgsi6PppR8F9un50jSEsxwoOKCmDviSzqZEygBxq38EZ/jDrYdw7495284JaqseT
VfLWecAkdrrBq8fF7rwY5vTVDGCrJtf4HUXeJk/kXVCnT6EBHsjmpom34MarfZNzKH5CB+bzQrib
JcwkYslCbIbe3sk4nRtHPnhj9Dq3EZMiQXCEXh4mEyO5QRIo6XP40zBDdKVaY+wb2Keaz0VUJ0QP
sMpIeyAoKSmeQ2G8uXn3TUfqpbKGDXPh8Oi3S3Bkupp1/7MMsXZOUL55Dko4V7nbeZi+AHKWi0FB
bep6zVobksa8bC5SWrZTMdKYAPANYvreSdyVkdv20V4WnEr2lKYJfIoyhh3p0Gu00Gn7dKaCkCBS
DUzfNxh2YnxHTo5Rt6XFtu3Rsadx8cyMGkO7UbUb2QXVqSvJ2JuDdm3amTpNy0OOJPOmdwhdm22y
PkYvD7eB/zkUVrFmFG1Q4gn3Zmm1KorjlWWF/akGAa1UwIELMoaZpOOclDunJ3Kqk4PKxLEeu3O/
BBNPyPi5wlqyw9oASUjc15yZ56lo/tSLe/T6W/RAT6Tyn6+fSMRgq54d1Z5p6SVpWX7cxodX4D9B
1LyHqefSwVqMv6R3xpNoSPDRzakfHXF0FDSX5X22p2SirU+Gd0GggpthXzNVAEQhrQ413dM5Cisy
PQ3Ifr9n7OO3ZElVRLS5PnMra23ENK6q5boaLPlstRBKpB/fZi7aTYqGiXjWbYNO7JQsfzq3uQP0
g/1cz+N6Kp0QZQ87DHNejn6S1BvQQ/ONP42PyRzKjS1K2Hq8+KWB25Xx6frJ9UG3abeeIIiCcTLG
fd7ED33WwsIYfXeVtMhCrnfnnmlIbYKis92U1dp4i7izY3rf8yp7Ykl4X7GPLXercDoaHO3r4jUN
Rn4SRlmcZOoS4odPZuM31XPszfYODWR9CN1gr3wOeaP8eU0japPZU3SsE/CmV8apXdS32L3Nfc18
CW8UQX89mxfsM99Ns8pyxHf0v5B9TLDIfFL5Ik1KhpNXtLc6cuLoclPto8AMn/qZhdcvUSqMs38Y
0eSfxhE2jIUUgZH8uE7nIT3q6JQOE1O5ieqNAg2/Kwo06XxGcbZ1DPOPsuUOHQL1rMPdj63zcM80
/tT23dke2adAdllXC4QpyyFfodRbclinsLyTyqh2Udx9R2xHxBJj7Hnh6p/9Pzh6XIYZLBMzyB9z
e6Rh5vCPJEtVWZu7ajZec/4ggbn/8+DDcjiROBPsCu48BBZChEhQNpYBsROy0+XGCDISDlyJm746
V7FBkIWmU4zHFxMBwJnEeGlHg01bQFZo68hNPg+PTR6jh6u8U9TJ+8nksjSSbF23u7TTyRGxLJM7
dZdjhN6zMpsnvWyq+vw1QaK6yiCcUDSw4F/P7hhUApR0EZJJEp0A0DCJz74rE08xhA/PCSTDPvnL
GZxsZ4fwhXzdHvx4XpO82a0QOrAhd4IDcwrQtJP/ff2larmrXD+6rux/n7t+atuUEqmr/vnecbnG
rt/x9wf+5eeJGKFs2tpRsi58K3svBlXu6qictga8+Pe6MN8EnNEHr8/qh7lSr9enZSfNbSVBQ1w/
nbzsATdiicAqre7zLv2+Po3XHjAHe7kd+I5m7/m8e90yAQ1VO1zQtWMUFhgSnVwMl+sX/n61827H
sJXn67fCuKDmYZPn7CMr+vz7XapN0mMl3Us8lfZlwvu56oyGBvzyqTV22K881a+LJLAuNcz8C5G9
10/Aj9iX60fXBwMLVYJq8ibypx0ztYQF3EcbXIiLraf/ftAMzvcqQmODzXNu+u5y/YbrA50ZcWmB
Sa7rBIxI0WHNiaQH5aB31QWPw0vj9e9JSDaV/+ufZNS0uDXID187qf1yzT81G3nOHaodHKSvf2v4
a/MBPR9b2g7EpqJ0A1i/pJfGGDRi0Id257a3mPSZ0eYA6jr8ZUfMN81RW+hi//lIaISQc8pAefmq
64VgQ9ptkT2GDhJJo6n8tdea4/H6MLCIrYQCmunXvn9clAjUyeauw9LETJzdFZTnm7CIT4goQcyJ
qKU7dH28hgFfk34rEnHTcgauELn18fqUVzDu0ii1jU4560h8/o3fhR1GIes3D/5gv7CBPkVLDnFe
5+3x+tH1oRFtehwHkJ/zodK0hIuqmdd6EaF6+eBjtqJHidqE5SO0R/cIjGkGkNu/9q3zh6oxwmBc
/BktitZ5iHr2p1IfU9rgm9i2369P0Z7ycJBzcHJUFLsstMvjSBbmGvgQ3JXlU5d9NULYHOQPLh5x
My3Np2CMzX3YjTtn6rDZIgxuddWsI/p7iO2AKNTsNVhUwEpFis/ZmpdHbg747TkQDSk9Iu2d9X9s
4sy1es+ZmG/GRcdta+KYUI7QBAtL5+wYDVMkcCsbMkWXi4os3o6siJgkFMXuV7oR9UE/ZfzdxYEn
iqI6xp77ZdsE++YFwfTXf/6fd0C9VB3g05Dgry3Dr5e+gnJ0fXCNYARmPuFwxH9GroJYfJUv1wNw
fZhSVM9pbr4GTnRw4AAjQ26ob6OaE2/fzs5ZjVmyR9KalnyqHzI2gYhExVs49q+gUNvt9d1kw18e
r282NE8yOMuMqG1AD5vYcHaTL94DDxPomGIJ4RR2xA4OP7d2jaN/eU/+dsZqndVgQKy3QPk/WUlX
UfposhsgFEePfcco6M6MYfBtpfnz9U8zgZaH1Nj98zqWxp/ZZO28IpNL73NkWP/SK2s7Gtp0zwFH
WWV0C+DdHudFTK/BSDhiqwzjNJex3ibwO3NpHdLFoMN2FLhWFL9dI5uvT3VLXDOo4MoQzyLDhhKk
zgfEFLSDaVJE25m7wvVeoHG34L9b/lE/AfzBAEccuGSBapjhyoc2SmXHYCT2IE0OYSXBkVvFZcJX
fxFWh3N6zt2N3cRI72rnDBAlRiqFX9T47gT9d0JXsEgl5K0xO94LiMk/1J54fLqT26jwPTG7lyDy
3V+Y8f+kfZfSImEjjpGTlcOeQHTNcAKTjhrKQBM0jdOlKDdLYVXEvncy68S+pCMb/GkpKbiuNr4L
tMwKyJK8PvTd9JUxCYeUBAV1aD1wYlMIfcBwfhFM+ew5MEaCaYxuI5O3XGakW9C/uInNjqQc86P1
NcFRcbEjLTveV0UId6zviGEyub0eQ3YyN21AJcBYGO00YUOx/qFxwkgmWBoVz7hvFdf3DKhjAuzM
PPKGu+QNQJvVwMZ6T3B4saMn/avUmIBJzsI2P4L3mKFoBnmHBaScauw9TUObCqdWFutdOOTDYQqa
+4pDsCWzFjmmCWjHD2ck27N/tFMbOF5s3PqOX+AVALBUih67ctqB/YB2x/7y2AC1OFD587NYBqHU
tMeg4pcE2TlpM2snEcZeGtdbK4egnyh19YV7xnaQZPA2vQYGhzjiqQLJR0ej8m7gUwimDzO2TxTk
3k+Wo5Xp899t2EPpSQT1aMXylfcxrx3QNtJVkjoGx2SE9Zn3hKyzpSX73AZZ3B+F0aPSCL4lI/EN
kiBytliYDNF6O7SY0XFM3wdy5ggLN+HydSPb/rb6RezgjonoQ2dCBmLz9IaGcNxNEvRHMfqEsIZn
cNYJ02N9Z3pfWLREht8/NxbMC52zdQzNnIRsc6Px9a0tmlQ1o6XdEH9SzyDkFvXC4vdwuYHHq1rI
KJEY1p1s3ntrGY7MpYXt0GZuiaklm5k1aDcYWEu3Q8uVNVrVXeOYO+q6O4NYKQQfS3Nk5PScop9B
Nuuqrz8B5nFHZN45zNFWmp1EsVqFJ2/hLimMxrYbHQo5H6uw8JEFJQ2phwYK+IbuRkx8Rg/JY4z0
I65L8hk8AOoFbmKpxRF/07TNwKrlBgWbdKY74M3k0g/iVLUjsqbcf3Ubi/xTIugy3UIf6WF+1CQy
sH2UyWbA0lKNuABrVzwjDHqnpf2Q1srahe5cr4SA5RdKB1IijfWa7HHkLlwUBhBGGRCRiDLrOBny
lSUAsXlGA3UmepPxPokykcfmQd8Lm9glhaQ6sHL/tiKovveZEA+pRxxM9KTprlI3I/ELU+OWME8I
Vehaz72rIccYOD1cndASAxOx1bG/b+3moevQoxkdZp3BOkToGGDrhseiWQhc2aT3ph/dMhlqj2kK
m8mQl8wEXdwi+vhVEichhCzuqwYyUEJQWJLrJeLZvokKFZ5d5BNrCzkqXkr3LqiwV3h196eBD3NT
uAGZFxHK+z7Poq3Vxp/9rF30v05xStOo2ncVHdAxpNVj5j8z2dw0MG2a1cvLiE9DEP2OE9YPqDn5
BnYCcLsqfKmhQiBqtAGYhOhBytRY56IPmOSDsOUyr6hbBXCuEdXLQj3aASrPV0NQV0B6A+vGUih+
C9R0hxTlCv/E1qJA5T+u95RRl5wx5S7xC+9IyBrdW5dENSCF5S1mgIDYU2rNaO+U1udkcYuE0xuS
+2K+tG1PuHqeUknOcL6ocLcwpByPxb3o2WYWnkfRV9K8gW2jSEXBJVEQVtU7e9Gqx0EPX06qoFHa
gNpyOhtTlezDHj52ipoNnWzR7rLiUms53PipCs7RXcfbrgrjwQXwzEWLVAiBB62YMdu2jDz6gUZa
r7d8eS8pq1FUzyb+PTKIkyQ6ehIzmzd8eSUoCuYL/mILPtb0WG863BOoc1N8hXlNZnJ9JtPFBtWi
s43nD285tHcLTg9qIQJAtJ0DElPDXcOleMcqlQrpM4Lg1bUFMSiCUcI2HXF3eLHx4ZhqIhZu/uFY
4N5rsOtbDLNv+J3c8BYeOFG7gAGbxNoOxMi7ebPzmZ8daPwxqrc0HBiN3zn2F5bNsDcsemgW7qVd
mltrhfca2TYw2mg8IplCFbDk2ArYZRWbJ9cQ/U06ZAxEnTSHPeQ+ZHH1OCnvFQ13M6IJAN5eMvZK
IFwjE5+JqB1rdNPYFF8xIJw7IrJX/v1QU0TR/H31w+IXEpx0bSwkTFrjPg7yZX79pZqF8kWjGNXb
p+yqaGvgLua9hd47CN6XLq6hGNb+Dsh4fc7NfN+bYltoB6FeQaZRyA1JgXM4iz4iQequUZhfRQr7
eQqX2CX03tzZAPhRV3AEiWNATw++tmsrCMwoZsFJL/FZSIDuA3C/6eAXlz4ftrTjR+70s0n4z2uI
GYXVW39H6K1pZ4zMwvEF1vPveADj6s7dizGr6CKH+kxZ+m4EjI+UELhpLfsWKBTitRAKr290d5j8
MX3TlQYUykYuFwB3IoLzpKFfzA7ybgAcJTPkN12s+8G3kY8QJLZkswRLSguRXeNbhyYvzPzztCS5
DJZ67uq3CEXaqsf3i1Wt/OjROjHGzvahDVWPjJqOPRoZMfGSFsMABktloc7VOCRbj0gZi2gZuiEj
9l2Ut1NpnG1vOJa5+jZnhckItB/KlH6v+/6uRvsxtD+zTbKz1aXbCcREuwhMhpGSo1LGCSjZb4SR
xWGM9RG45atU9Ztbkg12mAbnOQ89LosslhjdbfRSOXaeWP9RbpgfQ8/7oRUa6vadJRwJkIs+PI8M
ikzrYRiSe5eT+qYz9a8EkOJNlfRrrdI7ygAXzVeHRtas6y0oz7u6MSElw9tA2G0wrEKXX/U2/jLj
7BvTUdITlaIdb2QzZhvMyKmK7vNa3AcZ4jWsLhpyA8Z36zbl/SeXMiV2LXhCEIcbo+d0FE9WbVln
t/GgR7rxtO9CZqAVyGc92e+9NPOVjamtp9gBjNnvgkrdxUP1CyPfc8AZSDtmPI6J8VP7t0un7nYk
sBC66qZPX92J+hZz5km6x7Hw9/X40wzpnaDEvXG78as1yp1CnzAReKg7Ce5owjFdVZDCutzAL44R
Ct4gMmPQ2br4E+dcoVotsokvWk060/cp41k5dN9+45Zr2rPJTYV+sPNriOBOv1Ft1T5cH8zuvpZW
skmIxorsRO6bQhziiC7UhNd5P3aR/6hM0huZYHNgAnvdUxzSC76gl3dOyJN3BBckOL/M2zlo5lPT
pX+SbkYkxcSj9TgDuHHCBCVKbypY1UzhNLeqoMrBhEvwRukAPfKYsDU1/VV70BuBDQ9OIf2ysn7l
hEteBf7v2AMondALmxEur0YnwHIKZC5i/nAzuijflDTeC7SH0HHMBFUky0tjOzZocrPaCOy2K4so
427wiYzqsjemjsNGudFbBDCvlx9KxAMgVNe6E27nAE9sCRBpWsKJ2dcXlYK/iXAVjawAkNisXbff
M58PXhrpbrSCyRcM7jf3s3JjW+BPoK4hMQNARqQdkV2abMQ4HJ+aiAlp2clgTRp5el+3oXdw8Tub
A5kZ2LX3oe8n8H98tkYF6B5R0d3rmGuuHQvnSBYhk+gc+8SsF9zVst+BjmVuImABRAmETbKrVEje
Wydp4s5rC7gUbRZyTNKO/3+RSHqGjm6V/aJ9xzr6oRDAzpqzjHAuDH1MrrmUJz1M936Aq5mtJhls
kEcKxt5kJwJdmLEf1momBEDTwk2T9AnCVtL4j4F9mFoBJ4b8SGb8rrOua5TpTMN7hQKTrcK6C7mk
AD4aVnYwwmXFs2DOE2Kyq/PwT26O08rzXA3FG0mmJbiNtQuusoi+iPvDbtXSv43ZkUI0TPfQ/QiQ
uJvJJxk6k41LnXxnGNSOnqp+KczUCA85hdwTI1Bmjbr87dY2nni3BRAt/RyFp4tEDMRxN2Ar86w/
jmDMYmliNioaAgSi+e6B9B/KlLy/r/WvpoUI6HlspIFTwj971441b/65JkEhI9zwOadpoRR3qkNE
kec44D566RyKEv/zyGpCxHf6kMv0CCHiDfW5ZDrIPqUZCHET4CRDo35UKVmhaUbfOSwP1mKY5adB
zgdoF6muGrcARwLSEcEZFGMoa3sMMmSBURDXDIjt5jQGbXrXU/vLKl97mq1dxeZAJZJ7lcmFU2Tt
CXhWxaHXPwJsEozgjyQKKGcm8tNV0ayNJUM5acxw15vJK3Go2SbMHnSmvi3HTTmI1F81E+qKPhEU
D0yic28fGtDemqgDlH4x4e21/FNL/0nredgGQcqmYovZnmEUgoM1apZTV4A96xK16pC1bN0WzW5D
sCeaB7jVY3PIe92vRmZdQBj5h4lXpOvPxNcPP7AVJIy92pfJHE+5E3JkKo2lNKvZOE1HmhePUQGj
LJ7djdQM79P+N+nMz5Y1vomwJVohWg1y+ElEYWyCV5NiSePcLjS+H0/CBI+nrZV9wUQ7BnR3NzPb
NAge6PTjCTRGhn6bpcf8wjL32cbV3m2/qIicc4AnO5nSP7PFoloNEUJw8ziWA9MOtltkp2wjC/eM
i4zd8RCRYyjZ5kHxEw4xXPZYkfY2cZOnc8IUpubvY2AaUxsU8kDDJ7xsYuQ8bmIdrZBtWMFQCt7L
H9yClzDMLqKITviiDFTvApSs8QZKGnfAHO7zlCGXchzWRf1GljYYYER02KW8LWy9pzzXxhqADl2Y
jL51QWfZio+V1TBVHhj9LiLpIut2vvSQDKS4eB278UlVdMgQIgGdyloY6RsFDiSszLi1bX7dVL0N
kU0FmLFQmeHCbehf6gZBQhJ9ZQMvEQffc8edekjcV2CXI2IK8PsKISgpRbupiZoLdqucrEfCTaNI
5NjrxkU6CKGKBrVFgUk00mKerUtv72XneqxfnAgCRG6Nu7xpd9zw7ye71Fu4rie25e7N6PjshJgN
uoPz6cOrHnAgIenxT7RRvhxVq808tvt93BV3QYNhlXCYS5KByqxiIlHDYWc6/R/cWT9VHH/EVbOP
jJF4w+y+p54XMwYIpypADMngV+lHhGFbqAjSmG15Qp+Ny3W2Psmo+ZmmiSztGYZRP0mIefa2IlgZ
Mu63MAimpr0N5S0Ljp7zI2k03Dgm+/zlHJAsuObCjpv8boMm/rfqS7iDk3jPBpzY/Yy8LMt6Ipmr
em2zmZdFtGfAjH80mPEl5/lGy4SZKXjN1uVWqxViFZi2NzHvQjXLtTMjQ5jM8DxW9TdZhWBDIKVk
mb1DL7ZJZfeUqWpaU+mEHonW1aR/sSy9OB3K3YHNGd4KYwkW0SNba1N8o/V5ifJgS8QVPy09NhbU
TQnTbPDJvLOm4VyiTa1wz3g4pVau272Yef6NkosqsctfJ7wPdttGN4TcPLe+2bB9KNFaJ6zrY0FE
ndDJn4Uu5c+jpAzR1UkE1c1EH6Yxa0hfDbPDCO5A6INv8RJONUhEX6zJ2yns2sPkEB5uVtWuiNGp
SNz0obYAupU4DkAMoKBPG8TrHWJzL23nvWdhRRsTsG5iwef2bQMF7FZoiYEE/exNb43RUXGyokJo
uHX1wy5sogOJ5DQW8ao8SHU0hDH/DpLx3XDSz6hrjYNSQ/sKTXnJZ/LbtRUt1RhIGbPrljPUW6Wu
0e7FELWUFtrc1nYA3soU4dapavLy3ku3OhHrcURBjbRAeFQ6o4GoJjgP9MA3aPAOUz9Rr/jeW1Ij
XC5xoraiQ6Zl/0RO/DIreUbiwxAaFJ6yY4I/qLZ1NL1Mjf6ek/ylYBex3Gu/KocTRvT1rTFbF5d0
KdBkW0/JBRTWr72yhqos3EuWzOjgVEMN5NprzxUM9vvqy6KSLBdKaTi+Wcxbt2yMPM5w0Dq4gpwa
8ULooz7y9dbuaC4H83x0KHKA4zvsxayP2M5BpLrRT1edBcnDW2uotzqnlc36eaPGdDun3mJ817TU
bBRC2l4PIGfWyooepIunZBxZ9+3+MDD8oUvg45RXJdeg8WSJP3napitdASmLWJzLlHKBgXiEEMj8
jbTncZRw8c0JIyXUC+Vlv/ysIf0djg5HK/3WQzSihkxexqlM99J3HqALeZtKCeIZtIWjBtx3sZ3L
OiNCA1D7gBSOHoS5791abCJkdWlC208HuzkPT3VGdFBJvMhgxheQcpxEHhREbsugnzVnmVMvQqni
Y2wUQTgEiJVejOegdOM1ZDaxgncSrEMRX+bBoitAOuNkm9+eL/gnSu+1rgFhUOkTG58Zv4nHgn5l
cESaof6d14p/G6Fqb2QfbQXlLgl/M0DjnpAQDBM0OI/AjIDq+ulz+mrF9ApGdm1nVN5JYdF9yYsX
a+mlWAvZE7D9/jyX5ZvILdwK8QdB1GAEEmNDW+ZoqhE9jOV95kQwY8Qu7s3GfbaZxDrON9QU/jia
NShK923uaaAi3A28cjcr+uSsZ0jtbVLfXRCHYUP8jOs2+06C9k0hKzJObZMOV00+3cZVe+gjGxo9
7jYGiEtxlUfPYoQYSrDaI61CWlDsbZLRdYhXaNybOj+SQ57hVqFfOcllixLd2LUik7mpwLIEwcnJ
MBwRYMH6LunbRj4KkYGd86zI3c0JoKqyy4iN9KJwz8BlerKH8PO/GDuz3daZLEu/yo9z3cziHGSj
Mi8kUaM1WJ59Q9g+NmcyyOD89P3pVFYVshpoNJAw8vweJZIRO/Ze61sNU5f1UPug+8uzETPVhhGE
OtflAcn6z4xx9RKokUkGxkXHP6GFoNrhi9FYOVcKPcUQwqL1PUgeUKJU3PubqauhY+qAG4mdaEV3
Q9oQ5VBVxzahydP0G6PA1z/naN5M0rQijgs0qa/NVJOMzqJTla+hbkf7FBVXcstFoM91Qdj76RwK
3SR4Mxk/QWN90xvzJ/cTi1YTkHJH07nXCA1IxRW51X5APrpoZPVEhwAAhDh2bIQ1zIENvhsGbtp0
5/f9OrQMPXCf/Kh9QbvwrAhvZhGNHisylQim0z8dwO8nq8m2Bf50Ga4mGIQDKv913yCmEDjWnVR/
btetEXbLoUMloUAf3PZdsujjJ0G2QazryT6mws70VdPyRg7mGclSsirK9GCefB2gWq3h5CyLU0JS
MSzoEM1RPR/Q6AQRPf5NGqMKZZ6Oe/tSaKnaDL35rodW0EYNqXUSmqeeuF+lEzKe9n/rEuWWcCr4
upX7AFEwZDC0zfvqUSXue5V6CSUUrtS44ACAlvCzEEeaMEcwD8mHRPTXW+kKngjK1H5aC41VyaPD
cSOXdk2ZQX8cph0BLg+0IWlp2Nm3YBJCE0CzAqLbo5n8oi4xOcQl4R1djol+ZhYeQ2R3rWgPjHxv
vmMBw7Wtnq2KRm6ZUvyOgnrE4pBsx/Pvgc5lURER5EVr28JiS1dwDw7FAUUJ6MH1Kpu4nh4FrrKp
F0pgNopTxsLvrAKKPH06E9MXdy/rehTb5GSurMH7zvBtOXp/jeRU0egzfoZUO5k+jmxZkXZafZu1
ANzpaHetf/MGgjvXnBTmxxg/RA611uDPLz2xMY1dPoIdUKswbIqDNBz4uRZ4nc6I4Gli4/bylyzq
rqNWgvIu/Stj17OLnGMJ8yANAG18V4pG8DyWlKIeoTuTuCUB5YHvQojHyK9PYRcMgh6A0LFwpjW2
n2SgJ/8CM+VZ9UBv8Baf2GR7fPrEHnW9EVTNtB0kDC9JoOY2qv1LZzjvmFqSYxGqLzHOPyr0Hmwx
nj3Uic38nJptT4nV3ycJDwbKlr1K6OfXyjwY2n6Uzh0ovk9bUeE7PEad/9rRbaKK4tx7oyX3nbHo
uSzME3cTk3ZKaArBpKW+KgKeuK3ntB+SAygPAoeb2IOzPIPOc3wZeG17VgQz9eIxIvFy2RLzZ0sa
MSXCpdXgtt95k2ZsOOrajN6liQiZa2ULP9veQLZBHmiUD0UltoDTTcPCG8ReaZLkjXavXIUugDaj
whBIkBIGsFMt6CKMmf1OeOiyjESJp9Vi2zfL+ynro5XSr+RcNLN4IRL2c876C/v5McLjG5BTA7Gu
73dZJ4/gj8RTSOStQY/fN6cTkOqXXEuddT2g1oIyeGc6B7v97saZ3RXUb36Dttr6zdFHpKEyrI3f
mWDZrPqxT6sP4ODYGXp5rEVIxWAsu9aUvHH3QPkYXIbnEWrrwq7njaZA/UConZGfgCLJECBwZn22
9ObeQT9Qk8IlR1Z4DIDRsmcdh9rcryw0rQRS0H0wavucTgREMmNRa92ALyrzbEBBKzdeqGuAtfyj
LAlo0UFNJCX5ICOBDZKhdZu0L3Xvrj1y8ugNE1Ki0TQp236V+jibQ/1nqOoU9yWjInN6qML+Le0y
+87OmdTnTMktjbcxZ+ENG9R1roCNZCJ3hSzus+gmy1ZYlAwOd7I2yB8RG3SPCTYnPjIonEys2maV
I4VC2mR8NlKjspNyaZGjrJko15R+cIaoWDCj8iz5whC4X9j2wGal2nOoyDAcinfDyra1V18lwG7h
c2t1uQN8GlSlgZUdaREPuAPbThPcx8awD2fSnrx7YToSas0w05D9oBbRNgXlkuMRcRE5PD5dPB4G
Vz0yysI7MVuMiR336injmKJx4FSvzUHkW29lEEMrhchvLogf3vhwa2AnuKSItsY+6yFoi/4JYlm6
qWjgLXwWd899tCfw//3FzzrWwyJDAUtu5IByYGovgCiMBQqZkN4rtG/aqGubBg6NV0kKrebvsH6y
MUXwB6NIbdPQgqNFgBOEKINlJiPXSiPJkBmuf+gb/YL0nBtqVOY6jApngtdJYlM6mS0znQRV1+2D
axD5EAk1rfUp99CTlrC/Qh5NKFuet0IK2wEtjIDJZ4gDaFFrXINhxa60jqiUl05TMrhShO21XAZN
TUHuZAfqHKYuVhkxFTeZTXkY1MfEqi9tHf4QlOivOIjVywk8IyrpGJvDFb/WjRzmE0uTIJP1/C+u
yO+6VfWW4XcEdoKhrq/UfrLrcYFeB+ZdwQmHpEhcP7QlwTgPB0xFecBIxUEuSSa12a+SkIq1l6hf
O/XgWDQVtRnoepxdiLXCENIjKqzDhGQyxtO5XR/6Emps7KlvrgEswRSvSOe0WEpY9zvR/gaNsdYK
69KXVJMMEcVpaPuD6YJTjfqCyK/ibZg5gJIKphHH2QGesWlcOXHypZVDuYywF8N1uE7d+Gp6JtEj
5DyHSFNwwgSekh6c+gfeuntbIWfEvMSXN9mbNfX6IdKSrW8+IHUYFm04nhixTYt+3doRZBoLFLdF
zajX9PDadIAcLK8UIfWind1LxbmgtUkWxqC11sMEQHoNgI5zmUOF2u15mppNO/O4kkru189Myv0t
Ib60Y9bNrC4uLDmzmLe+05M9hvhqEbo399tUMrAjF7ko7WNIv9k0Juvs5OYZftUyYX9c1bCeER1V
ELMBelX9G5hm3lyO9WVfbEBN/aC6eMwypvGeB4vPmwwoeQS1cv7GVVBFtLMVFkzLtdZs5ASbm9aK
1p6Fa1N8MDFvwEUgGCOEEygYwAwHXYmeRYDzw1clyRUo0uazmspv0jDkkvC7B2fSe7zJGOZm1fkb
s60eKx0Hn/Sc22CEcWtKPpPhT4c6CuuV3hGUkkE1cuL+gRjRgqWDU70Mq2ydOv7ZJeYz1kTQGEyB
uqR5Mpv4y/GicaX3hCSXJWyhwXmdzcaDuAbRIzZeS9u+L2YthUBlbbPMv9NSjByj3qU0KKuNo6S9
EaoOVzyKffycKFR2JD782Kwqoyxe+zwkMpJOYHlx4uOs8hc/Rr5Gdh2bL4oB2X/jjP3SYrlOIPZI
IipTpb8bqL6WaP2IwnPkYxoTwDyGnF/+pKQxazA0ZtmZAfKFbUkyzKvZRxiiFeznoMBE+DMMHM2H
mPN3h9koCadPKg+amIIlofJytGU5N3TLOI73Xe2yFBa/S+ck7cHAj8yQ/casLnrgSwLToqF6jZzs
4+avWFkiW7RwFJaCE3TAviUCWqscVdIx5xA8MxqGByXCYm0OdO8Ml9MvWMjHsKITB9R8l4lBXxrd
TsRfKbcNFIh6hYGhw61OPCRPIJqiqEbRji+4leG7RaYcMoFAYFU6j28DgVNT1Tgbj9UJ8UUGIyn0
0c6Sk0YUlDgV5T26ECjAXvpmQpdBBaSIqUxI3HRcd58VXXjnWiwVA41p6SoCWMxpDX73ChrHliCk
Feq6VSK+hND9pY5yVxvNaieQvMG8bbKNy2LdpMNDTahpo4yzlk8MXrz7FNlOEDsaWY063j3PyX7f
1lMM94KkFQbehS/OZoawaJA7S5eKHZ1yH5dQznkESmdCIAVBMBy2GXzxmwmCNgZ/I4lAXUYeuCnh
Qivq8bbZ8liQAcv1eoEyV6G5b3T0cNG4wDdlBTUdq01X11+G7h9JCKFd5PO8VqH1NLXxDvqKQzZI
e1WquyeCOcrwKJXC9DcIDN+Z565Q8CY7R4ctRcB76/TDRRacRwSzYSYaBD+UNQ4Nbf4xJF1ynbN+
YOLQLaZ2Obg8kWna3zcWyXytkaxCjtwrT5sCR1CaxUJuB218t9H/Qf3i1uf6NlbirmMET6Ggpi5k
b+0F+BQ2PUhYLaXTBqAvSCKGYpwSicz1ovmgcnh6cTj43PEoJ2QDvLTPN/6kS+aFzLdGMgmXA+du
hCm15Khar0mxSbaFFDYuMnbtyo5Mhk1NYIc0AWxL2mvfsgq0bempY6K40H0d6YIazVPV6Qdg5ucQ
NmDSECNVA0CmLRjx/3owY3NM1tPcs9j1nKpU1Lx2NkE2JKHD6VTpWaTx1rjlsZT+B6Dl5i6LgHVm
DkFtUZcfY3+XNkxQ4b/nh2b2H40WFdbEgSbL8p/eCWnWmkhX7P5Ji7qjzIWxasL4B2VstkiRCqTq
nJCWNUu/XHLvOwuvRywBgB9OYkh49hhtMXxpQdmOr3Vt/viGyxLblst4Anlcx290i12ClkiEt98p
qOgSEV3ZIDfKx/pQtt1Wm9pdYwJDa7SHtG7Dldtkp5xoMURMAXnqG4yqtOfMjyGMHuE/v0Qieg3L
8Lu0P3RUqZk2fCcWaqYpOuqOg2FBxocC5FFuGqcqSo79EDJERPCbd0jZjMSxT7X0zzSNUM4QCdGW
+RSkmUdjwdWwaoQMHubRpNTDPdIVlbOA/97fwtspFbomfrFuHLCpfkCA+oKtUXBHtF/ZwHRq8CCp
FUn3SCAb9nNtemMY8iRDa74jpOBL3/Q2b2FNGXTSp/hVl+lvXi3S9jnS123IrduQO722Tee3yfPB
lJF3UoDMLAoCVPSp9fCPVS/FzOi66+6y1htOfz4YkfONTnJYm1otOVCX29IS65ybEYF1Eh405F4K
GNKStpGzLHyQsBejTkH7ZnoSkOxCYwu48NLSGphf4KqPWY4YDBjrg0mGujIu3pTtWQBvuqZ510ge
yaIG56hru7EutHVR67+T2P2oNbM72Z1cZZr71Bt4210b7k0qSOup7j1EAAfT0F4bFyVpN+jF2rWw
fhEp88kAOwsSn6PY5L9NheRWITI0tpJ2Oc7DG94ZoHCZ/dMYFQhBO6eDwJ/Uj5xb8yKD4K9XJ1+U
Tw7S673T72pYNEdLIcPVtJov1q8W/bkVTBFQvTh1l6OwfmfaRBRdEoF7ahkd1iFQTlMCIvr117/9
49//7Wv839F3daly/EKl+se/8++vShJ1FtFs/9d//uOxKvjfn+/5r6/5H19yTL6aSlU/7f/zqzbf
1emj+Fb/84tuf81//WR++z//utVH+/Ev/+BZTNrpvvtupuu3opf156/gddy+8v/3k399//kpj5P8
/vuvLzQi7e2n4TAsf/3zU7vff/9lCOvPG/Uf79Pt5//zk7cX8PdfpyT6bv6vr//+UC3f6vzN9x3y
5j3d0E3H8o1ffw3ft8/ofzNc17R937/1nU3H9exff5VV08Z//2Vaf3NMBwG0YbmGzjDC+/UXc77b
pwzjb64Pu8h3TFPoji68X//5wv/lAv73Bf2LRvKlSspW/f2XYxnOr7/kf1zp20sTxMDb7PyeS4vb
chFt+Hz+6+OalBFfb/yv2WGy0xEJkmjDSmqEr1VRN+083XuxMRdC5y1uXOi3UkfIx8RWntqSaBk5
Ft9OAV3Ig6k5Oqa2yyPtXGx9NV+ZQ4LfRARzokVppuOuzAQ9x+HG/qmSe3S4/q3/knQEQifpTmvC
eWt45nygXkJ/BheH/YdQmvaOaCfyaWuiHEKUxTFbi+V/uZ4KWKz3StLynav4R1Qyuh/cHkWcn2Tb
ElXxKVNPGF8oidmlwY4vDRpTl1R5xNwyMF+VNqnARgXrNNUqCYa4rjlqpwB1hvHcFOkrrY9xVxGl
cSzx7GDHfeIIWR4cwWt3Ewd7oPcSMRvaI/XhsAxTvE5SZ+sUuBkjQzuFsx5v63hYG+wgB6W1M3UH
snAgRtUNam8SXhckggGZqZPcm0Ql7RDa7IHTY+aaMm9Ny2xa4AAdHU37tjsjpW2dEzxQNBcC0qjJ
5/CtMtA5oH/bR8jaIzAKQSdoQjAuW/e6+yAhgwPARMWJcQ/fupi6Y0PIM32G+LH3M+t7zLVgcOLm
jLMVoapdjEEifyPQbHcate9lGvE1NuFNdvCWGwPqm8YEMnGDkgyF9yrgCq3TKMFO6hhw21i0sd0y
6Igg7fV2c/XN4dGimNqOUwv4GocTIckq4FrZa6Ju2Ffz+ByPBehbhJg64uxVldEe7cruE2mZy3nc
/E2OZIJLVtinSn7rM3U73x6IPPc3LtUuGcrQpKk5u5XV9N2j1qePNiU8cRcDLFjZp6vCsO1VVY/N
KQVoZcJl3gxN/jKx0a7wd90CLacpKAlXXHbNKI5x8ZTZKOJTzUaSn+r+XhDIOfiFi+VQHf0JmHJ+
M4qEgrwO3TM5YKQa8AuPPjyPNbpXTldKNu2O1vq0THKyyPQZDr8m4AvI/uaSdpgBIJnc2tlgbtwM
ibttMPTahE3GxCCbKEWxKSPqhSSelhCZUPzmH8gf+mOZZmwB7BZZ5PW/9Tj/qXvtWxV0Ff0slOwr
AjZm5VHsCrUfTZXvUu+zNlrzyLsfiWnfppVaxMNsPpfACxbNGK+SLrGxAWh/NGXwAa3HyEXNYEuD
87mDDJ+NRy0rnIL7ch6/I1CQW1P63XZOcubklIgWfv2AA+OJVFTgWYW+Hm9BAbqiFMqK8HUCA7GN
OOTqBaKaCArSKgcinLF50+DhaOk2zFljwEeEJD+CoV5lDvhfstCgCEu/PSqIDet0bG4Dx1Tu9cjZ
j3lNL9hlxMqMTaQbd4xPDOqufemaO1Ovns2In0587DZKQH34VR+fZr/zKJyppYRBjBvk040xoYHq
uUfNhpk2yrevsMPAbq6cEsaUJSK5GgfRHFSExLawD0bDhu0IpgYxzxSZaUEXYz4IW/pVPuwl5dzM
qKI+mO/VIFADpg7pMhGibph2SERSFC9jCWIr1/7Mq1zmskg2FtKJ3DV99TQmFKiL7Bkdb/RMmJXL
yJ3JbngROFv2jbDvtGSSG5wycoue840kYhqdYhw2U4F20+YghwlnIYB8XL2B+ZvmGyff6LI3Qb22
ovFFIiIdO5nvi5g5Mc1q5jyRREEwmaaHTrpYGaMXI/rhP5kbsAlfzMfvx4I7tY1TPNo9/p/bS6i6
wQxqolmWNiCjlfDtOqA3FDiqHS4eI9EHIuc3jZMIQH91utVS/5jmmX2c8SWUnt7uoghctRa73sNk
t95D7N+eW+VfSn8WFy+WQcujunSmzKe111zmesyuPuFKlyZ5TrJ7Q7MrNMStvL+XbVncD9We/ibm
rbg41k25z7ouu8ccQ2M5sdAtkDs82w1o2NsHeJByQcsnRFbDPeBZ52JosZpaPXxKPY4XKdPEvdth
d6sdpm0E79DFrM5eVNJFneunElCeSMMRShJU5qiNGcB6txp1EO/d7G/H1HksWV0HMM17hEUsXs0p
IldZJ1tSDCZUeLunf5E1D1rWsveRmbLTNBeIYvcuo27p4C1eVbjJ03q0tm5J8KGGPoam3KMxxw8N
zz7suNHA58mc0LeoFRO0c8/KYD22QQkdGy71o4UpZxTxW+a+d0qWOzFgiojNTF+jASCKBX3CGkRg
vTHI7LwjGw1wAVEwK2U1NjEUlbXrO9vbocpSB9PO1LYvOJq1g4EhjwbGIpnxe2dAfN1KMHruRBRU
fp/dq8lVgV9r6kI6qAPy55RnsXmh5xYvxOhcyR3n9F1Z1tpKOgm1PIHsX3kBN/y7OzBK0JvxtY92
bq0RSJdi6FcZyYV6jxepztlTyRO008zkOE7ruDR8IgwMJwsyCUaOhvRji4nQRU9Yp7PNXMm1LrVx
bU3KatM+1LWlHsGovAwDf/VUl1CLzfXYOyksWDYLJzbcT7Prg6gZ/B82tn3VJPodkczxAoYCuScC
2ScJ10tX471r637bV1qBjw7quYjRUI4TGjOLeByUNe6GZIlmP9sYCugAuWTZn0DtazubCJXZRaw9
2C7cWM/bTMRdL2+9TtYJBnKjgTw4oW8YqeLOwVN0JNuFyZYAh4zB/LebEprnkJHMgPA1g6pBQYLQ
JRzAyauG45AR62cnic85OIJFozLWBqV8rv24bx0f3psdwBI3DWaCMWY/G3nBaszfCObQg4wYS91t
uwPWUqWF0Z05YSkdBzzbRUf6Ok/ULUSOTMfcNlFedrwb6NxWRbKzq8K4EaIeQBR7F9nuKwZc23pi
6psVK9TzD6XffMOqkPtMYEGw+iMXH8TgaHPa8U9JnKUs0wzGZovnZeK4243m06DL8cT71UDK1FmT
pyqwQgc1ERZOdokrDpFylaPCyEQ9LmHrpwm1UOvTRutkAo9n3Pu0EJVLr2L6Cc06C3yfcLNpPuZy
RFNYbzpiUEsj8m7YgHfZamfUVtrrkMb22qQyDipH3zkqd5dT2vcHK9N4ILDeI+uLELOSUz0kmMTL
C8bDRyLEizvNWNlTCDMeyXRP6XGFMvYEuqVbam19HHJmw0YRryMbf4FR3lkNmG3p3Pr06ong4mFj
Ep2LcWYkcasxPqvB5+3WCUJMJXKUTS6K362OxmrOGKYVPUfQpFLdEcWzu6yw4WMmxG03+wth6ERS
ScVQNznJml9ThgMFrvVQartI74+jUwxbZliLxsz35LBRuhURjPpqJogZYPC6xBHrsUGfyZK7KEbj
+w4MCU3IZRjdeqDzDZ8Nl5dKNdlkdMGw+xxHu8Ep7tNbnVHhMIci68GNN9oU4ZhLPBrprK1S+tMZ
v4C3rVhPWMGZK5BH0XUYNRQbKEmgSDGimtAA68aijQo8ZX5yiZnz0TXE2UTBtOrhlsA96cJl5q/j
Lkmf0i7fJL5cmyEpCpXsqtMYlkep3Odk0jATNWAySaLzeKI+Rg95sZ60hxSAAPtyW1y1N61s38Hd
4vYw+ue20Kmr8KMva0FXSJjTfYoDOtBj9173kaEpKpdVNzIVSXQfl7trvJVGfkdiXkYQnQa6qvLb
VeXF+mrWJwxaQPfHogWf384HAoyuSDgw2k5NuhYTGkjfNwzQGihdmftz/Y3mMBfxbdG9iYYy8SqN
6AIWNFkRUPPKmmas6hulV8bkdPeSumaCH8qbNs3yPv0TVM3lccX4jI0T8fVNsdYaeFsNus+hhZqu
tjdNM33IdL4FETQa/Z4Kw8jthkJYGLvmsAUH/Vpoxnbus2RNfmxCAi6Aw9scOmnIpvJEioAXIxKN
OTfZC+bIgXOz7ycDP4H+duDfmL8FvUkxkCYPdMy8zX0YTNdtwqHFfNbHGNy7V+FgRTmuOsrTMjkx
AH3yAA+siyHX9nFKkzTTZLtCGbhItKxhzU0HwHY2ARXi2hLEm83oPhJpW1tIxRs3ynboW++VjivE
jOWmcYezchFdyZ2qJrHMm57gICgG3mAA0BLVj+0SWgoxNtcKUmPJhUCj9iJLaMUJmN21bE2bhmwB
iTWPL8pF9do6jPcdDCTMWyaMALDvoo6j3xDp1NJF+TOY6oLFA5KDt3G8mAEF62TQ1Qzmw9vbF03t
trMGDn5N3gazctUxSxz2CfD2TS9BumHCD0ceotRf18znK67VkqxbtEYRMAHLzYK4Yyg0FQe3JYBF
V8hbexx0Afc0xuuoqw9TI488s22AnxhTQOXs2mkaH4cG736XbAx4SSub0dk2tXHX2FitWMvKR8fA
6+iyvjx0Fi4Qz8d+69JJWLWeceemqLe1CJloZakjvPxrma/r2PLYI9FhMZGKWa3KXTtQ5MI864mZ
zOjn6Wa1Vo0ewjzurhhivzU7qR7A4RChNH5L397Uw6Sf6oohn1TnOLLFxulFsi5S+aQzZk8bx3iu
85TJV21SOKmcSis1D9rQTPFiJVT4Y4OvIsKQ7MDQoMghaVO2A1W5yODVMu4A7wEI0j8WY3Hu6hkG
Xb0cWt8lm5jszkxjENXZOMKZKtvJsGEj6S+26/Y7T9GyUAySl6mgO6qF8zmKMOvdZFBe5rakqkzI
afSG9EqB0ctOxIPbiaVBgtmKrYUxRx8mBzVZOrh/m+05x/WQEEbjNhagSYYyc30v/V6tBn0+2bVu
o6LV6A+kqLEGhVVniotDTPc8cO2UCR/uKqajJWxFKl+m0/Ym7dWVo8eqLkgSqn0H2R7ZuguWY303
JPKS5T0NCci5mHDz9oozRV9mrd6vTYhdpvGZ/nkJJDgtcnYsauwZz1Z4dcDSMChERI0676L33oua
DBz3DK5PhTmt8GUROJjQh5jh7mOLzEwYgPTKb1HMsdlw1MshDDiK+spBOeTDp/qTCVw31abDBUjU
GcOKIgyBtfmzvm684iWf4w9slfFa6eFRa3RvkzrzpopnjWLVtjnQwNvqo2mbYVU8JBVIK8/vaPya
J72O2r1Rd+1aafe2Q4dXNy9FERHJM/c/KdLSheNoF2Qsj38O438+ZDNpwN1gcK6b5d18I2agTLyU
LZeqGIBPOmmykTnRfqmBsKb+4WcXyBKCP7/tz4f49kxYqUV2S0hGyu2b9A4eIklNiO66Ul/2cWbt
6WOTVS4q8JkRzeTayoGhxK08Kl0vVkkyI0e1xq3uKXoGzN00Nz6P5svEEW6pdelrPHi/UXaYxNyE
+8gc7uPmqnP6WFu1R0L45B2Zo8lFPHn9QRm6CDKAfWsSdnqWa9GFTzTm2ZYymkjdiHNcFWKh1ayx
RWgYLGT82UmlLdvQumdcjEF8mjd5zEKeul68JZs12jF3elFS+5hi6wdNDMWboV0ann4EcgQFy/Q5
zlDRjUjfDSSezMbCoJ7qYhXmNPajskUIOHSnPx842Hp06dGnKH05qg9faLu5ieanmn1ouO2uummO
q9kWB37Bj8Ok8VJgmmjmqv9qEiQQOMz0AKU74dWgFYSvRbtUYPjp2UAj7kEiXAZEF0W2LiIkojdx
o/6QZJy1h7Ah7QGOD5ULQvZmk2iVfVfr3nM/6dtiQKyQNv6TMLUHAFOvZfcIfumKCPAljfx3xBYo
80vu15vGJGEk4k1BwaEuBodpT/WZtZGg77Tib2wTpoQuk9F4jK6mdhj06MNTAyx2OREfG08Y6KJu
S2du3+fze9nxamw9v1e3w3tHmiaT1bz2Pm3NOrrNeCKg9qMBH1KQbb4JB/IyvS7hCH1qU21rcdQN
zNB6LsX0HdowsO0BTijzaT8lqSxyyfgMtYtjTA90ok9Fj/YfJU7s9h+ocCIs6VNsHqS4QUla9PYD
sYj2GNHNAROeGGLRdPd9YzxVIZT/Wlm8WoDnnLb32Msgh3iffdT8ZH5yiovPep4PbuEc8GWnlkOA
QDacE5t3Li6hg4fOYTSo2pn6xot8RHylpp1ezU99YgWTSPgp7JKYkVr/Vp40bhCFhCuL+QULwbnp
y1v92G3DeF7nbvOmccNmuoNG0/JI+jQY+bj6O/t2vNSQ6lHk1LC6Ud8w9PsSfvNyRMjCG0zXMxrC
Uza1Zw/ojPQ/XX3cCSRpHFJoLxf1zrOdJ7xIa3rODIIztR8iWhO4lZTHEWas+3Mxgx7zcH80+UcU
E3KA1ZIWnXT2fY+pJCLOyALxBmi2QKRctoEwi4/KqB+nuf7Ewb/seZY5Cam5DixHIk8oA4zLMTYO
51CHE3YARPMLJI1NzqHIcPHZMy6mhVHEh9TVzHU90CXP2bcmB3kyReXVDLnzW2LhKuuz7/UOzFNK
WxE0Pgi1KYGxR6wgot7uYuTJUo+6TVLGjxN6SmcI7VXaof2OcEeyLi3BFawIBf1MJUTFtPcPDaEC
xEBdhhxBbNwRqurRxWgnawVsZT9Z/oCeQFtEDOY6x32cmicOvNcywpvAnJnB8QQyqoUlN8tjRSNj
QVyv4jbtmkDQq5klBvG50M9u576bvbVDmfQecTi/gXJMk8iTdDyjNjw6Gf0NN7un931uK0zEba89
a5TGVQpWY7JIW1eccwznDtz7sR5ucZYD3qF6mD+tacQaK8iALu6qKiqWxMKxF6cgI6rupcIKFhfk
fE79J82VJeS/dlHprbkYR+Lfq4mrA8321HsiJuEQUKpd75IpvMOwzmGnqolErum7OCN/bUZKbMV+
LBudqt3F/+rilfbMS+VgLcrJzHRm/UDg9p0y0QUbnDZvqlKchWHDfGBWyBVQHE2BaPAexRmms+iO
3JWd51Unj13AedY161DqGRGW1tmg7lFKPg1YkwA7Qj5lDORp2oVkZA98yojJt+EYRl9ghiONUrWk
yqCn4JqHCGUv9l5SzIBVDSCkwRjcMxAvlp6fflmYlysE26g9N5xAAhVjVaapRK9o3Yv2B7csMmQa
fxA+t6XCdTJJjoi0OvDChqkkict9n1m0kY6vk8l4H+eeSHQnJ3o+nSl4calP+SkmcSCp5Y8dV/dR
A1IzrnZt5N/FuUbFcGvxkkHVUfhjsXurpffIs7D1dC6fDX0goJyHBtDc1N/aduLwgaDKvHZYuKhw
cOigxkciYKMHN9B/GblABDGnb6Ce0F9oOOgfk3q6REUcL1M0o9HNZEl+W0pqgM+17/vsGNfmpgvo
fRHoIxaJb1gPFQ1qkwwnHEebpOpfslxeM5JYB93bywySmzbYgTMITtTN2bTG3cR8EZulPyxCmTCf
cM8ufsUS2jnSWeZ2LCMaJAuEZrLHWannzMgx5pEXaGEBolk4jMVjChzAisFRJXUIvbx6F73bBLWK
ke6SNMuR3E7MPdjOcGEb8j7CmA2P59pl/U643YbVkPxGqhQtFxel2y9El3JeT75iN2Fix2gQXex6
CsXd8H+YOrPlRpVti34REfQkr+pQY8mSLbcvRJXLBpK+TeDr78Dnxj33RaFyeXu7BGSuXGvOMbuB
gs9n37Oj91Jw0uy4X6uEcWFt/VOc+QW3bF0EYujXaWlfmyr5iQjw4BENDf9sa+VFI8onUEZ4Rkyz
OB76rhL7Zo7oJBQPZuqfAHHzj6ffjE5uWZK7wqO6yKpFu3eqbdyEbv3ttv6wX7YuMnjKFZ6MNcQq
mrd6w4JZe3fHc+lOG4FbLtyMwntY1mov0x7SxH9xZbhI336QUf9Ulv1SVil8CLBZRqsfh1Q9ybYA
OTaQfTVRzC8R3TGg8FWm57i5untF9UD9e1PczMNsbxPrlhUmrRd0e+ier44qh7XdzlR2PHiWiaQF
2VXc6V8i2gOgRcy9lVH2gE0l3STVmAb5m4Pw3pqxIczTvB9n/UwBt4N/FZhFHq28uMdXmUdfUzN8
e0OQjc/jWB/8FKpUI/UnA3fAFFIsTD2ztXJ68bIWbZGN+zejCAHkRKtSlic6u/TpEVr0BOv5xNi6
9XQfrae+xUI4p0RpNFRwoq3f/KRsVsxT4DRzXK56MO94uB88E6oxFlwiuFd9iM7T1t0HiaGhj2vS
VRf0W7Jw6LS5wkwQQU0OM/8xR7jkP7i4UdpqJruICrTE3NBozZ+5d8Gdac2nbGNy7Aqme86nymaG
Qij42/RgdANVQp3fUHij83doowzi0/87jYbYhRyPESrfzBFqdxZ6+8RBCPf7UpSIBlH9nuC0+MCf
6SGTacW4rUoRaSzclThEKdVGtCsSYtlP/cB6vErxfF1+X0KUj4QeYQZtxDUZjGlRFJKLjCZ1dVdk
DO5c4RQbnLDupu/60FpZbksOtrY2OkS/PiO31ZxM6d5MfuhneOewd1ipM8aUkYDPcs+mWiDDr8Ul
8m08OnYEKj4+VOCvj9gJX3A2QgjSJuZnRReADbfX46DX26ry3rshfzMi/B607rG6wq6PRPJ3GoR5
khXlQQ6idJ0bUG2I/tghqDQeSjjN5VTBHadVt5ocmP0iow04FdQ3VCXJZuonf4dlnEs7oqKMWyzH
ejSSI8K2uBpSZNzUto4y+0dbChoZU0YggVn+FXpa7WEY702zBlPFwE6CeO7HpF2TgdqfzYjzZGOt
HeFEe4LNu11VMnxBP7pMPrUn0XxH8fwt/W7aJzrKIca8G4/hRer42dHh9Lma0BNygqLZD/cfV7dq
4P+G1bEeZb2PQ0075YifYMp5tIUqdiY0zAjWaKnRTwij70HUoDVaUp6KpTuuirdJU1vRGE6AgSZu
fpRXdwFWlKV1T58YTmOgKIEdE4Ot2bUazbvpX4oxCS8TrUFoiwvWgNMeI7cdojtAmtGjBk2J4p+Z
Os5pah+nQ57vfeUy/PJzzocF4KZ7p7rskRHsmVrto6lS+jwGxqKECS5BkvZXGtdPsncOYLJ5Fn08
rgJzgtcXyZMmnnwKer9I/ngpemXIIx4I41bDMZhTOnMzQr3h0am0bdfHu96VyVWvLmk9vSQKEjvZ
dIGZdsO+dJJTlb5oRWXeIdBgxE6LHSFtxpslNJLM4AkDiIH6N0xtME5sfzzN5sYAn81h7FjgCNzi
s60K+9Mequ8kw89pW/WechPv6RTA0lSPcqSKEW0r/jg+e0mSG0MA1iLB4fte1m658UuEzG1h04BJ
1SY3GwRrCaEHLR/eNIqT1KZPJA1IjtM/SFGz3SCH6uAoY2VUuv6UReG9JkbhUdh6umZJ1xGgtvXV
jZv4pLhrBDYzyHFaH1Bg4pnhNBAVNy+OP7QUyYEzjYujtvX3TmRVu8U47PhpgMH7X4e9ftVpaXZv
6YbxiI17b9+b2LOEeyITiEFKEXLl5kfT8DHzj/OZO/zWU7vtimLQqVdgEsRuCAcxnOVtLOSaXnD4
plpCOJkjrPPqymRSu/MoG2ugq2cC7fWLx92xGU0Xw5ugFAxBv5HuCTog95/oy9EfWt61Q9xuEDE8
RiKcDmD9zhpZocyRRlxplXZj5sFBXEVfNWDh/QwVaZW0kbv1rLC4TlUzYf5nr7J0wDvRQHD3rGk7
f5oHqDjzCYBS0PhhsQ+p0dGa4pIJSxImCCoDShCK3QhIYT/Vmn8MpWDuGQO1NhVdPqrn8ThM4C21
oifyQEzOeZr5DNG3MY+ZrWtp4jr3TQshZVvXxLUwr470ONl3dUQ0J6qQYkIO31n1zcOJ4po0tOP4
nzHrx1KW7GX6chvHRgaBa5WFpfMifNa0mG2YhNbuK3EGWDLQ4V787libHqMatNBPdGLImgUGfw1r
UdAaqh5QD3IugDYNdkw3iVeE6+aOZop/NWUyrifmIe+oGhhyfXZiqjfN5Cbnmnw00IvKumhuDwic
wMurjQ1t2yq9fsrKqV8Ryf1Qt15xJ9yCoGlFCjQtP7kjqNLC9Sujj+T3XIeBmTm9c605Ex05zhOf
Wnc/3uzsC2gh31DA+C1G60TD63k2bGInrNfYqEfQJv6Mq8Jbonhz81oPNKXjfv47j9E/a0zEB3As
PI6+UeELHMDbI4fYiBAOHHVEvGEgrz/NpM4SklKP19QTKwtrJDkQUXEqoDqcfCPlDWQeXOj0f9HX
dMBXDxy6tz2S2kPjjMtSgE4pxKSgWdBhFUaxozGWP5XT+PQDq/n0++Ia+7rNu7Xn5HcyC+DVDBUs
Bb8C+4C+CxrRglCk38mNLi39ZJhrCNxxUOnFRc5zdqKr8/9f/vu12nX+6ASV7n6/o5vGOTDL6uyj
aWBQnonwCKA6pSO1biOaTyJK1anKO3UqlpcycptDXrkbQnOYgFuG2ojYKk+e1pW4EdElrGYA+qvC
zcwdje6E+xYRKqMBt4pCSKncu46To+VxvrQGqQhuzv3vh1eQdhGVudhXy0c5j4QBMbLGH5pGjr3X
kP/uk7ALEqscT9HykkR4xH39ebZyn4Oq7R9/31FM+seW9XDn6vofw7Ty0+8V+n33+7Ohok0T3/Tf
vwuXSyg1nwaeDpA704vkROp8fAJOk5x0zlY0zweHA3bP8NexaXHH33hL6x3NfNoIUJ1Ov++aElay
kA1Che6OUCp6UBp4KnY9OERfYpCM4YpQpx7DKYDsyXvIbaps0Ts99kj3JdSNUxaP4dZOrRfd8+Fl
MgDkVG+hyCskpII65SgUVUI+/L7kS2MRG/q6M1k3CTVheqHTcxdpeXIZpQtHnnULvqKjecDzloO/
roxt2ELjKq1da3AIJR5W33gNTGuvgcOCWRxNvigHXAdGFBhu8pN4kfvQV9Ssv+8SUBnDYNKQjlss
qqTjhQV6LaMQS1PKG82jywyIiSFEKD3BHKB7yaXgQq7mTqY7d1wUJgjkIA9zqyFb73j4E+RKKjwb
OUxzdNp4Q7ToS6TzBfsebjuv3mroLtcyg6aLnPrBygwaR3YoghRRJmMYzX0CztWsVM1QpXWHUxw3
9Zo0Jcp7Z/47RUZG06PJzraKwAi20ZEGRA/XZYDp1oZvM5kuOWfCbZSIn6g0rUMbaeuyI+8LEB4k
2Spj2qU3gW3UuCHYhz8Ktz4Bho7ukAnH84i7ftWrFl1RWRb8BVHUyQj1RdrJifTG+n3q//pKOq+e
05ZnMCY2p4SiRRUjnJNbp/E2VxXz7dnA2g7W/b2LCH5XWn2Xg+te+spE+mjaw3vpyxmHSp7uiTMq
l+9s22g3O0MEw4SCTXfL8Fv28ZvvGv1Ht/gOLdGjYQDEZ8fZvMcanu3oTgZoQMzHlEhAZmQaOhnL
fbDMUbuiwKRBOZd/GunShJqaE31nPIXN+JEwHF8I4O2xQY0DlshjhD+Yb3b46uSD+TepqcoTpRIS
Z2nb6qEDdSvnYGsC+8uopB9Cqre9kHaKq7zBaY2H97HNQJhhluu/7PndbNzXWHj2q8wZCzf5u+Vm
LauWQ+Fgp3uj7emhiUaitxrgq2iSYqwTA/KAoIiivy0pMDQ9Cp4WxUGnNAzrUFwTIhPWGLq6Nbg4
tr0uh74KWbLpCb+CX0yQM6Lc15Ht06Aun/RyO836T9Qnw9WS2P9LkkYWj+licCIX69HwhPqbdkBq
ozSLGNfO8bUbTQZBjeHfED1VBGhhGXcn43kexo2rFs3FyCc/z5vSlQ3zJXHyoo6Rtaj2WtW0NwYD
CN6sSuGpw/RbGWQbJ41vnmUMB4RIje5vBpjAkXP5oWqnIBszNA6Ik0qqv44jcJN9Y+bo/wI/514Y
53A7NX6/GTquHkihbtubZrUJHQFzJiQzWuUT+ZWWWs90SohN1A9sIeWL1KPkhPkSa1bd5599b7yI
sLkl7pQdol4LbJckmbkt/qj4Dc57h+ZnhsRF95QNcfkzti/6VuDAeP39KntFzUk3erft8DNs2YCy
elTH35e8Ts4Z1vEg11KTXj4U7vT/3v1+rW+G9yGeBb7r8YVJin/WRloC3MaEoxXheVhefr/++26w
MSjJXLW7JMEqiQMUVtnyLb40CuLijulkyQcOnwTDTeGGbald+0pEZ6BrNU1n7tN43JVGSb82i0lC
iNrL1Asfr4vfIO7LCNSt7WNsM5c1dW3DoHDhWzs2tij0wRe0ZPklU92Wi/U0DLILfr+cLX/nlCBM
Uf2hw+tGzq2c236/nnge/83yHenyjrwBYmP7K4afdgviKbn8vsx5ggJLFykBbCUlHSwYpnabGlu8
XzZvZeEPF8edhgtQu/99JyIsfRWwnLWI39M6vumejnGaftgeBuMFXihtHErmXRzzSHSmhhN0zNjB
siiYk1p7LkwnO1Fvb+fOpD3yw/jEPtRGf53sNIgsjIVl7lxohk5r5WU7wzKHG7VWeO30KehzmLWG
paxTYiMm6gYT1YOjy8AxqmEzDtTsMpXyki8TsdC+djQF7aEhjNRnIk3Qqrp3BmxGuOE3HU/gc6Vd
K/DCIVNpKP7GoWeWjKr4Gd2t2CpZ2ls3G/eumsdLqKkT3czPyGyLbTlwLKMuMO6ZauybM5nYYCsQ
lLGMDmUcisfCxKvbyKvWuE+521bHQmnhZsH2rsaGiZORAbvJUmvcNSqTd8f18xMUReZTdHsDT1MF
6WCjvK/iaICriGCqWRVVXp0iGf5wXGgO0czj48f/XFXZR3hcYAu0tV6x/YqJxO6w92iGM0vs+3wd
ERLUm5r9VqGX3xA/Ml+SUHcPdqMTiyPljq4yOtt6pOVQpNMlIaoKTfr0x+kM46bHEAJyw3yYHZ7f
ztD+YBS78LP7W69b9EVyE9Yg3sgUHRm6Qpr4BuOuodPERjR189onLhowjJXkXEE6HvAvQGBzZPVT
C5B+KEvFCxikAgCGN56LwhkYZTANtNUt09L6WXbJZ0LW0tqHgofsIIfKFq5FMw3fQ01DKXXG9JQP
9rRy8iTFBVGTdkS61IBb/TZUpBSW1PWkR0tr09LyWbuh7xzLyanffdSpaWV3r3Bqur2OryGddQCq
1Ql3YBQgnGi2pVaPOMPJ7hgVSUhGT7qYZd6ypusPeMoWRhbtjjhuf4hP+JhETM06WSXIvXRnD4wm
razUyXqged+O1YNZ5unFsJhhTn5/UJ3XPpJW2m5z5oswg9SCRHLHbaR5t9ZR1dFRTQOpuWcK6chn
kLEyAKKnVoRLKxpGZbvBYGgzdSfCE6W2fWEMNl2yNz31tkKZ8QnFQ5VpRGnohCoY1XOr+umszEa/
KOCB+9CcP3//JHFtIz/R/+SuOWNB5BsGRxfo2fKGOR5fQz1hPiwNLFmN3V5NBSq5ddcDYuxGtDEY
QZlpv9qLyJpIUEI1Xc1nhCsq6yItz1tTDnw4GdgdTxDEGPZYy0Q+MfvhF7IT6x+ZPcygJx+bSr4v
DWmzlENmjBMT7I/K0B0XzTnLx+5CDdRd3NEju13j7O46hzaswkNiFtNjElLmcnjCrm/BiSvnyOCO
7qPDOLrvBnWpS/cbb0p1ojak7k70+uJZVX3JRW7u3Nh/SRuYrSGjgKh07+DGA0TI+WZkeFkabXEl
bhR3WN27gW6VzcWbq45TE71QbCcnK1cns644nfvaRzKM32JmZtyn7puvAFxIetKx4ciH0Mlp5in0
VzMdxb6EAN2D8eewDP1CcK+uWinDLbleFfkH6CLsvMkuTrhshU5uXFDzQAmBZPcwtdtwHuq3j2aE
Hp31Zo2ouvCvYafu0IbFzhzrZjdmLLiuhlVZ7yGYjR2ogV5P/YMRKgrAVH8T1T1PqvoVowd+w0dZ
6N9Ky8a3EVDNHoacgSZR202VGt4AkS3ZIqF95HBdo4yd1aEKp+NUePOTVuTWEzcNthlnfOh1vA2x
6vNjBSJi0yYMe6qW1W/uIOiwxjIdDzH4WNpkXefee3W407W5KF4i254eicT6h5drfOUZ5IfrgTs0
Hq6lVLxVQuBobUV8ptlUsl+09smK113ddW/YO62zPqKp8ns9visXsrwV58RFDG2gAbB91yQdb4H4
hlwd+G8oVZ8B+AU9npMteFKHpjPNzS5BdCXVwsHUc2+tkiRc90k+H5s+zt5pva81/MZcR1sAZZtI
jVbo+R3iut5TrIo7oPRD4MPzAXrZCNSf+oe0reZaNKHzrEYT3f60qd2ofolr9rs+Jh7ANgXsE8Wx
PmnzkxVVpzbpmALYUp4xScWTbr82RvB7bXJI0f7A/zy3M4Nqr3ROkYsmKQ17taHYy2EyDjpsDYap
+dg8SDiQy1zeCNqxGW51XT1Po5PcJ4eGkxD93iswtmotlyZs8v4BtcCPCLHHkMvL8Doh58zy3AcS
xcn4YDsgQa1193GVvuamhpLRndP3aAKQMSwz+0mgfK6T7G0w7zNWoXdIaA5CxeHU123JEcC33lyP
rZyP/0DFgPy9ndQ78TFrWxPhSxsVZmDF8h9ev+XsW8TvjFUMwMp0UubZs45215B4l+jPzlQCQiAa
dCsMt+BYtAod+4WIEIIzOinQKIfFFt/oq1tn2mY09Ph9OTHgJgcO+PuTY5IUoccRAITizvcZsXAt
0e56brc1e3pxnieqXV+0DawRHrdoPBHO9arlAGutVnchjKM8JMTlbHQ81QZTjgPswB1eOIib4JC3
cujL9z6dHTh/7XrU0BcYM3wrhKwfKXSSq+l8RcboPNa2fDeYLp91RiIru62AFAEvXFUa6wC8nDCY
rKl+r9Lqqte2QGvbAYVgkm212qeqLOO9mitF+JOzw5zUBRGB2O8Ow9MWIheCrunGiahftZ4CDOCJ
T2AxBY6M22z238QNYbJKMTI5hv9FIsJHkgl3n6TJz6ipK/Ev1VNfLr/sYP6xmyY60xchcitN1M7r
syJYit53zk4vWcMz2KHGJjV+uBk0BJvJG999h2tCvsE9zBsUVbmDc8m0HltZ20+eM5ybwu5OnSnx
kfJbN8Ofnn17O0FaDlqh36NZ72/lNJ5Tj0VnWm57GJDVdZy7L7eqpnfUyIOeqK1jN36QJIX2Dp8q
sCE8bWbEdkFu+xM7X8vhSFrtOzSsGbuh0ugOhiuvnh0+PKbv7QzzA24SYCRKU4P9l7Edv750nG+R
5niraQ0edEITwM7XOKy5ac1auw3eYD4WoW+flU3ue6mzACg3bXcNB+GNTQ0LOQvKsO2UZUBPgk77
9JaI2D/R/OrXpGqzCqjoxQIlsI4jOTwgXMkD2NzA6xj+kEurvTWErq5VjAhz1rnvNabOTGWqh9Yj
L3RafjssP9pjGZvigUnbFbPjkxwr4z1CvR9QoaBHtj39HXnsC4s9yhbOyHB0pnJxer5qMhrfm9IS
O9nEVxrqMSJVePRhnD2H5RjefreQPGQTiIfyn5FjVmQUhy8KJdWazYHdCrgNWZYzs5/C4l5qkr2u
UPtTKETB1HWo5NhEORZleGi4amQ6uxtdaICAdYyQsubpGUd7Q8esfnG63D1HnCghwkzdu+Dp3GIo
YUc35+SQmXa2TWMg1UkyvRpRBHK2qTPi7GCN0Ft5HotvGz7/2ojjz9bxkHQs/xioTDUpmL3QL5w+
m4NTckDCA/H766T6yH4M9KiIYaIBs3+x2r+sYrQ17PdS8yRAdG3eFMgYKdk+phiTPFY1mdrRDZrM
1Un9+jRK8TH7zxAquoOTcCCqaF5sMdg6e6k7j15R5FfX6J472wSUDaRnWzTpKw0a9aIN9M2JMwIG
hk6VK+re/HmYV9Kv7hoMo1d6Cgtyd/q04npRExbhw7Tz0wkxADimrVlk87ucmd+MsB8GMceHGXzj
1EcjeVLNV9JHJAZjax1b7btLMX06KTvdiEqhdEEad6+CYp4GrD6ie/CGgwijRfwGCxSq9nuohc/0
xJofhImMklB0CriTzzPum1U6evlLRjg6Z10VXyCWTAd4HF/uXFUL64cyUsUoq0Cya12jXYnqBL6d
xUGX2P698YZn4Vrej0g/Gw9oZAmk7LnPsmdIgOUutVmLCOFB5+RmaAqMJRwuY7zL4JpJXSIQEQ3g
HkgwXydeXAdZX1U3zq/zusMjeRPCf43r7NrrIv9xZvoytVf89TQnWuu+gZouaZODVTGocRmVnstY
+HuPYyS2FJswzdl7VNHgruu6OdbeJO+m1zwRXokMxMmeqYERykGAL3mAICgbZ8Fo8pZUGeABU06P
PcIK5j8DRjAvOtLZT8/K4ajZdpoLud6soPhLiZBiSD9xLl7xWpDuwWiwI6MAG6nRUtzfWAHGD8PS
EAa6Y/RskzC7RSIGmENxoXoNjS89dJd1ILLPoiI4ILK64SmxyUyrfDaPOhSYDFWHFMpuC4YWC1xK
Bpoo8dbM1T867cO30+jfpqjzt1p0gPgM82Wuc3WcuiQM0NXlR9j/+TlfXLAeVolnZgekB85tfMz8
Qme6hXOgg3O04r+eI4j9q6GvH7NRi//UJCSg1iLAp/Vs/aBnpbNRGuQ2TOB+4IyGcawdysp4oqyr
c+IQmikb2Z0SJDcWmwIZwn8sBzqVMmEn5ixL+sqgqbRtTFxd//lzUas0GEC5Yhb2QwjEfXSiDxyw
3POniezqFU8skekREWapJZMLSX3XeiOHvDkUMOD3o5384yn3z78v3EfQjbHWbgUOd46rMxNxcFOr
Op60c+EVOHCGhJyYIZm3RoJbwuu8c2YrPKuTKT1KN3kgIcM+tizCfFtDXa+V+cU2bP0B+9uqrlNY
vz7eLz7ubrFV83v/54vSuKf0bR8M05Y4DwTD18yF28J2tYlVUXDAY2WJtbhdYvKq//x7mPInlx7A
7XnoXwAo4AzUYm1LRF6ITIcuk9GmLg7RGCEWOoLsYuSSI42LEnRoGgvLJLsWGkkUQtFYXn7fgcWL
0IN2PzZDW8CWxNDT504v//nxy7uwxeUU+voZFYqxm0ofh3JMA2XQy/99KRI+cZjpTHd18wPpWbSd
Z8zbdZW/tFy1XU8wyHFGSZatEsfbaHPGCKt3kVq0BQIq0lECrZFHWXZITjrjsZyJ81Scio5FmxCf
srzg+ZzwPxIVP0MRLCpsdoakhOIcyDEyQUdOG4ucB6UhUqYtc/x9MZT1Cnle2ybLl+wJWwP3DX5b
0WECtYCNVVp0MmUYEC8SBnYv6v2YDVuZWbW+FYN2jbKSyWDsqqPrwAuqvPwwXqw6wqwCUmAFRvAf
lHSJD2WfLxb3ZIkBJbRgOPyK5YXYNThwRrtbeJd5v8lql5ERPTsGlFbmU8LWb4yKJ+AlbrtDHAuY
tN4VDNQZMmN/aUWnNpTN1spVzkvejf+cJQDeTnBJypxjQsTFVjXQOa4dxM/qX+bSXESN3mCMDZAb
bc0KhzXWN3MvaR6zNNXElkevYRRH1AN1RLmhWzCsSA6I4/pgFASQOZWWbkgibo58Ut6m4qqYxbiL
tAWHTosv58MIzRC3jpkOLHCg4dsWlYxu5MXx9x150QBwIQNz5Rky23FKvIM7EuUkiClS8obysj6C
zqHUFeLWqgaHOop3vOzunud3xSKfH1C2dwv6wTbQXAH7W8+GIdYawr81A2CMosvlbwEErYAEzJuG
bHUSaeloaQwXWdGn4xgnoOQJqFrTcThlNeHMpje//F4n1Xo7MIRh0HnptbAlEASmwgHI1r1FGgwt
s+TPWGIEHm6Tp8ljN4IZ7Dlx2waiSCs6RV2ojmAPFogcZmIZ5eGexWMxKnpoMDqXaNDOaZP7GBnW
2vNUs4csDFeRBKg90z4b0h2rOPevxAXtuJyGZ/vso3GbdXlUJlHcyrcBlmUMNCX52FyQCTcDD1Im
IArqoPmFD+2hno5gWTi4hSj0KmJ5naXT/vsOPDED3SEMpNd1W8za33TpCdWrJ85UYgVTj5MFPxkL
X0ZYAEGT69//DkAHvLGRaLDR5dnIYqp8gxiu0QPpPyThofFGBA8Vjgz0t0NkYhW35kPh9f+5vmOE
fk0m3UtmmPXRdMb30iYssUm7dZX7+bYT/V2F1TMpt6TWVErfOFFH/zof0y1018LvXrTc5VCmN6/u
2KLKV+WOuwQ3mMWA3QwX0F9GCATnRuhgA47F3tJuNGfLhz610OebTMyYBzbAlJrqhjjtlI6ljisM
ekWWkYmWRiVHFOCXmYsWioeb4oUjH8xcFBQgvUzoSauwcAF51NrdksMzbm59S6jEo0z2FDFYdCbK
rIytl/vEWSnCHc+RFj2a/cTGEpMkZjXAGxzTy7cZpqI1hwjYecrq9prGbqhTsrLkeSdohGBa+giU
YnUmkEUcub230udhLTdFgz6LdM0qp31nADIjG4EVDmsS55j2HNklgiQI5aSyZ/tFIWFxJuX8BRu4
dMZT03A4s4z1lH3aagysCMu2yO0nNi9jFYMvAOcNmow4Fpvrj0lZ5c5xcg3Cu3R7ZCyd2KcxP4Eo
7vauYb8gB77AEU63WGmwwLj9FlUKfHQvU09ajFJ4zi16w7q3tzz/izhRlqOh/lazuk/k1248u06P
aYZwogU0jbAJvbazJA8oC01TqJvdfvlfOJzzsau70cGxq2hNLltx5Tp9NOrPiOKA7Q4NALTmpxQB
FB6Gs8mhLmidl2ZuNmFaQxn2vmQEvcTtShQZvUnEmoY0x1RcxG6GcDsTsaTPnFpLwiL/+zILtqnZ
TZhoxFhjEqu4Za0N98xR+5DZsu02f8woBxcsUMGsSpgya4um5/o3PRdTXAr/2P/dhYkJ8vJnxEU8
X86NIfO0cQa7QubDnthlPqBXixVNOoD1OJ6O4LtLMtbwR3WWdqQojvcdS2rV8qdieakNcSDdqA5E
8+i7HjZLwT/Ok0SQClkN3Eg9RWgrg6b1D3mfaEGY5Fy8CS97ahforNGjTujl8Gl7AbOsiKa2+TVO
Sm27CKQwom2dYYng39WDH0dq7jpTdaIEdwHamgTNLD8PbTDJmgqSh5KL6a6AZcLZpztlc5asWFhD
jPjcN7nfoM7qWPyTKTER3dv//LKPV3FmvhjT9NX1NLDoHn/MlL07Zpe3vraMQEh0Wt7Ispbjxvv9
SSZixiXhNtmiLb9PMsZgGCftQ+aTyUKiSbRTKa3d2ndvoYt805Pdiy9HLM7YMTiqje4OVviftqUH
IJ1ObWU1u/s2VeAdMQo7A9rjeaIOWHHgDcm6GlGGmQkGGe1LQf4MjGa6dwVKuRTnx4qIlhfaXExl
lpeo0MOdTL27brVyGzpzQ0l2F3lCcHj5FaLr3SHswXG5OLETcyJJYHmpmSRwMShCuwz2k5uQl9l9
qjw0d23hfJTd8MLAC8Y2rDIWVv1QSGvkM+3Gk6E3/lGhZ0kE8hpk8SevRLwtgQF4eox6mwbCgWxj
mojpeCqqEVHn1B7NFiuSnYLRwLVGIJSlPbQFftPQi/YtotAhw04MqT4D/KaNrwImj6vXYq/p0Fky
UZk7BRV9ZdaU2o3hOYgC/Q1br0uu7aCOI+cOGKOsIUn7hioZbRDz0rVCRsfNqT9CoKgPJSBtTA7M
cgqVb7lzl3QHzsd5SXPbJ3UIx9KjqfKRa0tpSX/sJzdTmjOtTfuh5HBbGa14MOkBnGYPKKJLfN88
q+zum/fUQ86VSuGgB7Gax6oIyHO8SVkb7/PAeUhWdvwqIpFSsrJMDTrwXB8NHtb4JY0N6sUGdZNJ
C5hg29kIZvRWsZsTZpJi5HQ78en2TXoicIFPK8WMypAXQja+5KTGL1BlXzof6G4ax2cIDXCHQnFz
M/XP1NhGGg34rhenD0VZ/ZmU6R+jcfj4gvsh131UzaCgAIgPCVlhaAsIV/BP4Du1wMjTfxxN2XYN
WpwpkQEwCa70ZD5ys232UfRNdCzDYk3GQZOnazieS3eC20AaQ7JRIiaTxoU17xtjTS6iQ3ik+2G7
IGkIvHP2ytOLXTTQaM5C807QPKntHcwUFdWPc/ZjQQ/Zow/9N2Nbf5gMSvFqCRSY/B/NnsqAHKJm
ZWjOtGYZYBlHr+ZvOyqodcn5H10mk4o0Y6CSisff6HeaWeSZ2LR4quTMBky/AQnLNtXkcEorE4EO
29mpGT6LKGNVnQaExS7oYyAwHsIqzNRZk/r70DfVrqqvyn6dS22+VAWKsdG1dzlXXjme3NgDM/MG
MKfMeNrk9Ieh2F/Q6GhkSXM/ZDEiylz8CzvP3+H+QCDjZgT8DQUmUlY3nAUYjP6HvfNYbh3ItuwX
oQIukcCUBD0pinJX0gRx5eBtwn99L6jqvaqedPSbvwmD1+nSAJknz9l77RxDwSbkuEoHZ3G3gTxd
NTq2Ca0CuWGR1rcZK45qfXwkE1VdpwmoA8zFS5h3uBUiF07WBOPZIjsDSDYo56jEEGZ5wR0CFH3J
R3pyZN8+DTnahCqlNWVE7Q7RDvoL1RzazEEA1+SAxPXPrC27fbEs22HMat213x6NFJ85fLMXiQ9b
gOQD6WEXy9lWAuuriLyOWbLxwgHh0iVzesfBZa27OM9Dr3kGBKAWP365Ip3RfJRD7GtN7/gC58iG
kLRjMFJMYCoMt0o0X7WwiU1BiKWNibUqx5bQGUffhXWbUQ2bzrrPi88wNolfwoQJA7IXPnk60RoS
5AUrQXoB4kW7hhcXtbO1cQtkOgKkrG8vKc5mmn3HdpCdyPn7tEmdgtaizlh36cFY3kZp86nbC2V/
05KHPd3Rl2dEVMIZxYWHWVzFbO1L1B4YNzqqeeatxeLi0NXTOFRgZ0sD88zU71SNLgZCExEqOSwL
e8a1G9uk332P41hd+Wz5r3ECtEYCJpsFDQzmAzcTTSM732KqbdjQWn/KCQeAEGX5Y+XeCE7/zKaS
OzjBLG4HXrCOEnWnNbEA/GoAzFU935RTobnQkfVTvEZa+dj2/Y/dd0ckTsAowdI6PYSKOjT8nkK3
iTwEHJNV37Q8uJiRQVBKBRUMbsaatlywnTPrY0rcmgLGJi/MsTnHTrt0JCg1qG1ysjP4HBE4KB/y
cnlsmZlt4W7eLA1rsF3cFWZ76pmOrnqrkxvhNbfJzbkqE2wLbhgxDw/DYu0F5cVOWlTa3OxQcnWQ
bCAbsJCIm8KDvm8d8SNtzVd5jMZxWEKGA7yS/RuhZtJHYrPDKO3uOoYu4IcAegMijwrMJy7Dsd2U
D99Q/4OL5YnnsLa0fVgUr22Z3kEdBdpgYavqMQsmXJZ+JwN6/BIgOIiKNTERTPptYisNFwFLUx2Q
X63HxiBVvCxKLLDDvI05tjWt85MK+5z0Mapv56fHVHiNDbgaEdEC3VxBdnf0vauoFefpjaIEVF5z
Q2+EmdtCLFBohPcmjBZ91qW1RKS8VvaA8ouzdZ5rLWsJCsspUrhxGK1tXCCjq5Ee6WoeHcPHFlGa
FXskFswUJFUntPzShrHPGpytQzkCs3ZmxT2MJSLF3Ix1+E8cq79V1QouPsqmfIaK0BT5E6QOyIoh
wtZhOOR6MaOFQ1QWefj2i5AaJYHJrfrXKYEI6CUPjJEbrCcS5mGO5Yy4lrXlJNa6dGESVrBq3FPa
qBfREPlH88kPFv91qje1zwzt6nJscOVw6GnVEjDH5KkftGVafcs99z2N5ndp6ohE59JEqpJw+80J
V4o/hBXHcLsDPFM7gGfqRw0Sw5YWcUleYecPdXud67HEE4EkoObuha3Xa+hfKbM0jygnE9bDkRn8
siCBpPZwLJUicPaFZpTHRpOMEHBO+ZlZTkh4RLbL20js/t08wtT1GkFowfFBmUwclYbNYNCPTSG+
IzowePOxY9h6R6fAnG/Y8TRfj8JrMVfceljr6MCAOZGRh/x11khAampSS2bfmb3q1DYupM1ABxNn
duwvXfwtOxcJHN5f2zb9IhuNo5tn34ZV7a0SswypdTPpm9khnTq1sRrw9cxJf1A1BXeoKFjAIfi/
V8RtuM5RgW948bLwtRPZX6eVh6EX0y1Ibyym3Ggf+liTUkHMWF6JPbIXvHDLgjBFGdikiDQiek0U
Q15dPYREgEhku96bh+b5BUo+RRyaXNEN9gO+h08ObxCjXSs6VUo36G6y/5P2515zQsoMp3yyFDHw
qJdc3O9N5Jdzt9X7GhuEpxnXqbSfGDl+VI336uUwQPErcqoLIi87kdmX7NKOeJKhxXkTcVieRLiZ
cDavtGQkZXaqDumvx434V2gCjH6cJEz3fJwIcpyKehpIjbSHqzGjyMWsfZFVE+4SbBQtXuPKyN+M
NLkf84IGin6gIaAuiRsgxsqsaFebIn91Q8SslPmphYuG3Gd8Yd59VGo/zLr3Xmp7q8rhdu675N7r
ltNzS+RjUfIXQwNLV2x6hAm5h9mdwd/gPhYDH7TEFgONAYkPjqrlEORhfWi6E46bdgfngY2JOOZq
BujEJdWOHtKtwXpuqRHahBxGVweCQkzWH0QY4wM0RFotA5yHMAr2madMdoiG/obSiCQYF84Ong9i
g2ichiQay8EzDsoDf8W4K+cUl9U+R6qNyix2GT3I9kWPgaSn9tY5dqxFGR7i0mr2XgX/vaP8mTFW
12l+RJSu5uDamgOBpGhet1XaEymAa/vOysY36mR7laNFWyPYuI0hs/soT3YqNWA9DpiUlis5VTh9
4op9npRj9O0cZEGi0NTidbJ+Zqlnb+j27XvLQEJUz1y8p1p7yLMhPYRGdwspyVdd4u4nxOFY4+S7
GXzWRAluegmEy8LEH7WS2fqyOBqYk0bmSxuQj1cjnb9GvRr9GotcpM/c5nn5o2DJGdkCy0DTHk4I
9kRMX4iRVYBTpuB8B5GwtOatGcl7o6lGsgL6o4U4vGy9H8thkCtu8WQ/CPofxIaAd5uLD73FGS/P
TfTdxkh+cyQsu6YLo0Prlg9dKHnbhXLQI6TF/pcr4QE3MHSEVVp1ALXgd1HfL0Fn1QEtwFcVYoPj
u7xDcydQ+oXJk0tqEjZRLfLrUkV3FvpqFXrmHx2t9naK0VZ3qSfuS/CdeBK5vbVBFaegww8wlw/W
JOyPWV8CRXHfX7NqSk9o1jxwIUO1MS2DIjHDpNMMwT6IKd6Ibd3mBf+lZxX1lZBG3+h0fV+Gno9w
z94yVIZyYz3oMIrKtnxENs40ssluWL3PI309i2+4tzEPlQkdU4TK5Nvl2A3cHUS2R4FFMKCO0D2Y
4gENr3xykd8u9q1FVp0o+imIyRwihotweMamip5TM//qm7g1n21vZJ0kOETv8cMwNt+EEXJ4O3vY
loXLaYxWSWij10nnjgJ5xDuOa5tWcP0yOy4dFyW4LbArcGyjN02S2qpdXiARaRy18ks2x/eJ6CVv
ZqZJByB1W44N4wV7JghNjWdP1zzE0ADQ56xzDsQwXFKGsuvKiScKzsg4V229znK73oeTOulGcJYV
ZwrpQHwhEAUGczxDRSQuelVWBBuKiXYDZEA6H7Fr712Mz6tQG5AB2LQ6QjhObXgZU+NNVTXUKMaf
rnxGL8vZjtCzVfwRGg2+GokCJoubj8l9HIz8XWbihy4qZa6YjrFBuUMoz3tgYDEkHTY1iXwMyL4A
rsZhl8DpzOd639kxePlSfURVd8y1x5oSk471OO0dJd/R5p9CAnj55kJuuIk1DtU8um5ArlFldxvc
ru0hts03s8qvdoODHlfdhkbFsMprjjGZmzy7UXSG3HZw5fiQy+r43mkGoTYJ8PccwOpaGWjYvFoN
SythQGrxYIUec8K53qZI21ehFVwaqsNNkGI2C+ysOESNd6da4eAXQvpLxy/aiCnHEMOeEZonh4tu
7VUVyOgQ4mFtH7ijq31gDzsXSgPmVHlLh6/So1pBXUcDpGzC01hM+bZz9C92w4Tumkf0aT00Oz2r
zPUC8PJzuN/nztA/ZsdR9FcbbUe/F9YVuiKWG/LL4xQ/wlAQ+SXt1Nc7PhAGsCRuTO4uNDhxSQ/9
qJ4msKm88SRJ6Ws0u9iSA5H6bQexJ5kG5unX3FLvICYhn1Eanhpuq5Ua1KNiKtMgF9yUkcgpi/pt
02OlUVhKIb4hWolbuBjFKRZnM7gFQr3OgpgeWRAOZYdv9EKZ5lI2l7kXnmSrPl3Sv9EWV4dxqrvt
OtDZy3Opt3+CHtgZ1LMSOD5nb4C+Rg3WQabI6lg75gLsKFkW5oMZ2S+D3nLIpglqm81zNqjhUAzx
vi6Ha9PZr25el3ujNMS6noN9Yhg2kfB5Adt/J+1p9BPYOFkI8S5t0IXSCcwJujsgAsDaIZJyL5re
JkdZOwzkjKzaYrpE7XhkAraqS3nQU+CIjbYdYlrYlmdPfms19LH1FsZogGkJrgK3rHnAoEifm2OE
3lbiZgDOsMUOOjDAt5SAK9AsTybW4G0iuwvl1+swfjY9my6RuPMuHAYoL6T8gkJZI8Fw0GHbpxmF
ATLGau/gHXcSnEehIIJaiwtQgnV7N0YEnRZlSq7vglXEfBUjZpjT+cnud8SXhlvkeB9cX8R3JulP
TUcWlG1wn2kOPjkcqnyGQcIU9L1r8+oKEZcUi0Jt/jei4P8nosC09f9XRMG1C/8WX3//M6Tg91/8
M6TAEv/QWS1tF3GJ4eiGcP4rpMD0/iEkGFwPTaLr2cIivuBfGQX2P0wuC/KRhbBsB0CC/O+MAs34
h+3aBALw00xHcsD9n2QUmIjL/q+MApcgHn6QsBxXNw3Xswz+q//MKMDviq0vCR6cbsZ0N/TNYZ6N
c1Pm31qpRxtlx9U2yBDv5p33KS06uY5Z/THdXrw4SIwQnj1qSbUXc/1mhuJEOtJVWi5lhbUfOzJq
DAphJjvWCuUfyCRPPln9MZ6r57qajHU25X+HFpYkZiLwjzezzp6ylvkSEEAKNpNxbOP+BUCaIY+q
4T+ZP+ls9ig6uxNaW6nVn6ATXvDB536EoJ1mpnEZaHCsHKv66vtD5tYfVpZ/uB7KaLQcw8rRTYyQ
cvgsGi3G7GJqDNX0B44pN0enIGgIWsxmt+Vvlw9mzizCQCNcmsCTRltugdLbXftRKqDAoZkBfbdd
3hZd47y2X61C2+QxwnZdbLQRU3tFoVp2xGNHDJEPgYxQXeF6z8Tz0DSvyGu2eqZ91/xbDOPG2YTr
veIQldx5FrZHC991pvdk2+kI7BK72nHmLkiepX5uQ2bOJfE26Ow7Xwsz5dOeeDe7+dOo5/uhp5Wu
Oy7KX8rVYGhvXQqNH92Ws+J8QtXcqi8UJSx2tecbBJeuAeU/acmHPUIpCXUoxMmkbwgoBafgFvfS
zq54F3ex1L9FYb1muD74a+UmC7LHheeh48sjJ/YOZ+qi+3uc4mtWnGvDi7Z9VOGlle1q6L8HaCwY
DAySXAaKSHkeeSMTAIBVCflhbG2Saj1V4nCr3uvQe2Pob+6wtdBQis1dYnrvdERxgjAxxmpx5wBx
gogk0O5hJYtkjMwAcBqYLlqwnjsT4Ca8wwXpYHUkAHr2uSg3AeNqeAP2vWvkwxpgwpMkUNCHEYrg
RH/qR5RMWBs+S1NKYrSCmXF8ByykHc5ZFz6a8+Qc7f9+cLHn+waKgFUzc2gl61oxq3Woac0/OYM1
0E1qDRhW525x9VPpWRNFRroPlkEiyrZoVQvzUkXkOLm1ao4JSrr/ePj9vWD5AwKHwT5gYmR/nQ8g
SUriI2HXlnlwHElsziGZbNibvkdaMfFckLs+lRw8oaCUM/qclaIlfbQWAczvM3NCI2xX2i5TTnvM
46Q7/j77fSiWQeWMQByIyBhRhE7WKosonQQ2mmNtVzxEcmkkFi13Qk2Glru0VWZoq8xXHiI3nina
fx8rOWOusHFe0Vv2geydbWv6MGvK4PEq56A86gWv9p/n+p5QPXAGkBtag9Sd+SYyuhEBp4Kji1nb
H0UHRaW84JWLgbOHl0ZNGilrDjnjsFhaP6kMxHSG+vP7Sn8fMIvU+NyXF/37a1sSWi5Q/EBwIonP
y+czS/JfIE9gzrMHWxYY9ZMgR3PCd+QtQpXfX6a2ojwpshQ9jW3uvFJeKcxm36aRxHi/60FLsb6p
5SEIr7ikMCEGB9Xg23ETiUG4LbEm8fD77PchNAgoLCswF/PsfPaQ7lfgWcAxlEw0fyMJujb9KdtI
/ZN32YSgvvWFszk7giyuCRsL00aV4oOragFhKAyHI3lO21m65t4jUDHIOoq5BsnU70NCfXM0rE3c
z9oBcTlzx+VhWn7mv3+ZMp4EHk+wqqPXlHIIzI66HkCK7GrRHEUHfYajKyVJMvmAKIojkb/F8ffZ
76U9khlztL5mIDmkvd6i3nQRRkKppaF542CR01XkMJTwxbbtMm0J7B0nvvdAmPF20jp11Gi4HfCz
u5EMtp09vEKRbg8z87w6SMxN3FHnosu8DzXG4rK2/jK1aYqVyAvNLzMstrMgLhSttoQHnSzNI/xQ
I/EsJ7H0xLxYESTDNfx7TSCqHA/Kzh+raMRcIIUFWoNnoZuRH4ziEDsdBwbgd+660M8Ojrhd49hn
RjAhSNjfx6kgYAR+GL9hIIFqNEPt+eKA+HAEciGG0nL1iAPifKkA6eUYCkjvIRnhv9gP6RiJYwoK
o9OsdYBazJfZeSGOrkBL9BzPdPOgJfWlJ1WHWIjMbzmIrn9N6dBjMlpxXUeEZEhUTV/ctS36UVNy
kCNjyPCre9EW9p2EqiTCzjpMqFDPXGX6AcH5yW6r+4yp26FqdaxII+tnZM0IcJwAWWqJX0GMlAEM
+v0448tzVYGpGF4797xIDg5Pr7lwXlxSA/75qzSNXSJJ5cUp++Q2G9ZPWGTJcW4fs4QdA5cH3XC7
2EkZTLtGD+gayLDbisoA02aIvWktmQ4Wct4JzKw7wMdgmB3N86GPwpoGtlZstJIvRtlVzKkFlXXG
cfxQdMTpamoE/A5HYAAqNFe+qlzjTiOYuhzZGVvl47NPNsZUjDtlyBcL/haxfMCEMwcRbTVTCaXh
eG+UrXaawGSsEkO7lazgSC+0dyZsyM1M5iTCuc5xPB4yJ/0izufZGunWNzUxKDbHb+5pnT71ArhL
GWUTFSmvIRwwoNqueQauhaAuPrZp5pdGu7gyxnpDmMq8LSIGkaYQRMP45mhscPnW7tbOzI4YaBFf
B8aXw8wp3CnFl65lWJYwSrRM5KJZanskwu4fKqQG10A/gxnrGNGsxiCk4egHnGZPii0ImSG7omW+
9LkFsLDzahrAZcx092GI2FfrcKjgbe7tuh73kCk2OtHUYGaIF8iWEUGuxn2SyKtUsjyZ3quuEEoN
pRdvGEX6yUKOEiOENr0nD4buIR25eGGhEGXCVxzavdq7WLgaEMT+LIxPM9DGS0u3uVgk6sh39dYJ
1yOS6HWjZyPAE2mdZN4SaMysEDftJYaR+mRq3h5lwCEnHvKOpXf0ha3cvZ51XxXxHxOwj8PYip2e
ZOPVDHRrW/W45Ytl6Iub3lojp/Y0nWukaOEANH15iFpx9hIswV0tn/UhzrYKR8Kq49pc2aH5E7uW
tbHCMj5pNYYnF823wiIEgKKj7AqQ42PoONvNMK3JDUzR9zrRtiX4aW0Vgdg6nXeFnoZQ08R5nS+O
jl5HMhBMocc0yjEOJJrkJJQvyWDRg6fcbyOw0jUCup7WcvNJIO63E81fshBkqQRae6JHAjszVeHO
golwjHO5ZwW0VolVH+a6dfYCNRQRL+vCRkBYUOIAJZquuuoL0EidtuaiRM7Dal+Wl0SznqsJP+1I
m/ItG/HoZmH1YA57bwH9FVUXroko8XzTobUXOxGu3tkmLD7If2wiH1dSMUekrXyxGzIH4uKljBps
ghgqyPKlKRUQDkHeV2ubh5iUMr8sinMatfugt14cYrOguaWfSSNPlXRx7lHW09joXeIR7Rpvt2us
THigkG4K/LELpz/U8zfRZmfNi76lioeVhlqCzkx0Rhx1okUK19RmHFq4Bu5selxaFz/Sn9viHT12
plVvp1R8LX7BOn7lIxDXsS3PDdkIL03VAnivsz+2iss1zkTbHwoOIX2SqcvvA26lfz37/WWQeP1h
kNb537+PxJOi0GwY7MWMvIxW+wiFlJs+Vz9TmHUP+RAPx1nsMBangO7VjdItPrBhvCZ98xR743QJ
6upoGolEO6Xu8bN+EJgR7GshHsx0ufpJrySUkQdgo4AtvLyj9a5cecw9xYI+h0gAIR3Uu2aQ08YL
Q/RkpvbpuhCuXIEfLm0/O2ew/vSp+gY8Vl0b03pVbvmkpyO8NJd6Di43uC/3MwOmu7cSRoSktClW
YfsuZxa/sozxLLgB4ZAzmbNDWEBamEK/I0sFZcyJOnZDEgeAV1z0hK8gWnbkR2UlH4ZR7mjmPOhj
8Gd0kmtKsgahojdZMTUvJU7qfjTfcWxUsMni/r4LvfQOLzSnrTQx34O8S1Yo+ZeLOeKjXkTlvw//
jAXTvR926R5krjOcRfKUlSinUb4RaF5AEFTKfBpt5BBW3X8NtXsLklY/8nO42p9DRDonz2lvbi2v
UTq9DW2j7UnV61dNBRU5VzauVTOHd7CcxNyZGigJDqMWvpQOk3/UcbNkgCTT4JLgOVckbvgcWS+R
k/SXPCnas8GdbLMJOmijp3z+S6ddwW/I1KFDswjyKPZLDbB5l+uv3py6u5n9mxnogt2hXWgKnf4j
TdGUI1AfPXtKpNup8Qb68tn3YBlvmukmyMbJg4cRhiANzu8a0gYwagztipBYB9+jQR+ySgeB0InG
u8UhSKtnezXU1ngslfWZJBFEoRK1npcF/Bl6z4Faa20ayr5LEkTPvUofZdiAZWM418Slx+WRoRAk
YOEYu4RxN168nhuovWkRbyjWbICE1YlL99MsR7krOGFihU7dlTuWz8aAAAPsu88HxiDEzq2jG3be
pnPJ60LiRFpRuHe0+cMWtrOp+RxrFZy9gQXWXAoJx023La24U1Nr6E/MwvVFPmyG2BL7mreHXNjY
pZlAx167zTm2FtRyNuyIzaEpm6JZnLMzkRBk5RFBQByzZ4BADXHhlus0ik8BY37TJcsafHpwSEH7
rKk+u2K21oNK5Tr0sDNPmnuxTZAjiem4SE0IZiyPfIoYe+qqXtGlXailxYrs1m7dSZr/eGu1O5oq
903OSEpAskrii6P0w6EZ9JFbzz5UoacOkqnpRqFE8stuos0w2cSaj+5G1wHHNQ4d0mL2DrUMvwcd
iQSwio7I16biyjLDx6FiLOASuqKN1Idlgb3GtGJ0fc0d7XCgL4F9YhAF+LQo5JZ6CHWCbt4sU77P
Am2GzUgA4kjBTIw3SQE4VXI8dq28C1MCUXJGWGB+8Wciv0/zKTxovdiPICh92mdy1SfThUBf1uxW
hxmJoh70iDN29QqOlLmWBYfugT8KFV4RprzVzsrat4DDLe/fgqcso7MX7+euhPVQeBmEpoTxoR5+
4j6zV/o8bZGbVRuX+MW1juUf7SA54doGBJQ4IZEBuEvSO7CIGNRj/CrNYfrLP6BsKx7GLu9eMHmz
6sffBRz8M3mTPT80uMvkJwPo2glW+ViLs7BxW7Q9Ii9LqlWgyZc2EDgYkq5EhLBp+sbcz9Us/bDR
fU3IdyMunCNjxQPSH0p41gsyZ9fu6EZcs1Bjmtzb2pp61h1eau38xMXcXvseDKYTssKli3QvTi3r
OETai9GnX1o3OC9ZFj6X9EYOI6XWKgAiSY5Blz+b1UgBPpxd9BHnms3AbwbGKFPdr2uzBlaQGqXP
4Bh1WjX9EJV5E6WZ/tUHHbW+jRcRfOmA72VNY1PcXJ5txlZ5l8whtqQQznicFcYwof3hrInAJ6sY
QQMmGxqcYgbiAzkX5JKFVISIYug8dd2dmxAnKSC7j9KbaCQMaqH9jicYoePeajwGXu3rPKUuug04
o14/uj78XygmzvQuHAa5cCv36ArxNhagUbIQ8VOnqLtYwPN10VJV9aglDWxZO94SBqtZIpgeLIwA
0/i3GDH9xvbQ7cbhjDtNnH4fwtr41zOBbs2viZGiDwjjohlcY42q+Vxk+U8xR51PwEupN2rXZ+1n
Oyggb2hyU72AXJJt3GE2Tr8PjFPyTRWxfDBBApTL2YRpbnr5VWK7S1ZIWCm/tkhoj0sOg6LLnufU
I3SH5kgRe6wWWJOvE6vcOfdmy4cXP32gb5qITNDoCJ4wBa0ie3gkZWTvBGVykpVUtzoVL9ANxWsQ
a2qr4nrY1WMmXh2vO1PcCjTJFQyAZnEdlCnK/D5Mrh1cyN4ar3UVT9dyeRBF8OoacbAxJ0Zp2HE7
vX+ziQI7SMRVm4aEJX8i9ZcEcupnMyfcCanVMehKzOosfxujrfpDPJfbdiB9KkWBgEdPLgk8bYQw
lc1nSDODpAE0nL2JhlMh8+JiGX88mfXH+9aJ6fS6Y+53JgsAvjfXR6SlHucZtUydhM8V9h2gFySR
/yIZjN5W24xWyq6qtc7nbGAeIrv7K8lwJs9QDI+hWRyCCBeh7nSUxXAW0Pah/CRvs5moLIqIhXRg
aAYcv/6Uaqnta4wmSfslG6ci7e8zjhztHLNZUXNaN0cODpp3BMbOQ+G256E37yq9bC4z1c5uJlW0
7ZDwaV34g2L5zjT/lKnb+cWirg+2VpHqRxNKoNuUENhyQlgYD9FVkDcxWusxxY6Hmz5gsgb1J8pu
bZ6DIUgYRk0R/BjXTjZeEL9VncNdzNm1SxuNOWMBvId+2gLrMGngzShfg0DbN54LySr7crWY1IRK
D9ZToCcXVIvJBT3V1zgGzK0RNyYqRx4i3ScvZexfyDT/0yf1LW5L/XVInfPs1Od6GHzCjbGNIIC9
2nV5TxoVCVJS/EXgc3PDb1O63sWw9nmovSB4I7gQBPvceDDnhuqhqNRJQ6qVVOCGGCmPZXxxlcHN
m1w1o/i0PRxzYmFWkd3Qedp07kmyBOpCBycW95hD2vu0G9I1gkGYv6isxatN7q3fOyzO3rI12gC+
Ww/nPYnDIZEMzSERHUPNbvJd69PwwmccTPDHmKtPwi1vCIlpVJUVGnFp+ekUvE1p8hQXuPgNjyqi
ocNWYr5kv08OLapFTAXDcmTGJVBEBUkPFnkqduzMz0wVuhjtFPnN1rZGG0cPQnIAnNs/M/HM6zZB
Upo1gj0ppF0AJ3Gdwy3fm3Y++th2saRPSvzRNI12DZa32NTEA5r2o5LRYyVMcRkTR62kcBym63hE
qt/e5vLs95eeaz4EU7O3FRIYlWPn1oIROh776AhL0ndzcSjpbN2XA/rukh9Vogr2I8ZVO+Cke0Q3
L03tLLknRAmQyAYOGXss04He+aNjlUFXuFb0LY5tb+y54+sgDp6tZC/MEq5EulTpuXOHi7TcyUS+
xPlbRdbW3sNcexRRe5OWnDHIlZepxq5HXyynUZ/zdWsms/wZn0Cg1llNgJXh2h8OXWrCiM1rYrv3
Lm2VrieQge4UAivzgslkeKDD9Zhb1Sae8naXMzqDLTpcpFch/e1rQOTYVB4GBqwrx0B3rjjnuB41
Jvz7MQ0VYVQ6l0VHxEwCIN4eBlhJI1sNaXckHyG0CuLDaKlhowukQ8KtamuNu/KcKM19cko2cemq
TVqQfj3NirePLemxD8UXBCKbt+1zrwCRMYgfQTJPzwwbob41pKL7ihtqly7kFG1azyFxh9zhqICx
nMDy8Z2a/Jdm9MFINz4CE7kNkeOugSlNGNeHYJM6GKkib2EBUF4tabBM8Ylm9PLmgkNoulapa2/G
AYmkbkfc3k77bOSjdqAr5QheEU5q7QAqog0N48Ka+iJaCrGb3rJLExFNrlb7lrXRl1XRRbciSOke
q+F2BAiIzYJJtdev+pCSJ476Fz2o3jSjMW6cbhTdzpjMCY97G/1CEzrmOR/FHydniKGVTbCpljo8
RjXYklsBQpcroKO5wIH9rqTc5XjwJKy8vms95MZJpAjw5LRaGYi0emM34sGhJiLWBrXthqufz0fV
t9woTroHIVefNbHlJ8v734dmooiZdeoTx0E7hAN2NTItJNyIvr91lAnwFMWWn8WIPUkIRH0/6Nam
SezsZKsEr2+LSqyzzUdjNqv7CFqmOdXLWspwJIBOgyOg68gH2Le9fUzy9l2TBytRf3mdQOXN704X
97mSzG4QyXEmvnoVgKlGZefG9t6xO9hEZUekoVBqrodE9bBxQ+3szUOHCY0MGEgoT4UBD372TPan
nHab7D1GnoDv5RQ8ITa66aTe1Ea99+phXONaQFYyWMecdollRS3d5HSnWuKUMJbicUMzIXWb+ZGH
+FLGpyQt3oBuPRkp1wE+EHJB5JxzQh3CC36He9XToFBGQK9KhFvcFSB7I7yfiAyhr+IRralNm/yu
gmO1dxiL5HXTA35rLmWqaRsALyQ9tFSAXZweDS7VybsrnPSAL/mvF3BgSgDYR0Z+08h7L7VGHWuH
iTHdqHXmLBXymI3kcoHrm7DQIkzL922T1BtQZqfc0rx1pkK519o0eUVeS+QJzpBujtS2twBzVVpT
3WW9cUqmhWM6HI0ELy6pss6mq5LumgA8gfNoT69Fl5kbeDXFPrbs9k6kkBIamXykrPoePiLdi+BH
6boBM5cQdRheFpoQ3FAmqZsbYBzZY61AT4RaoL+olo4UwxmgS8X4501qWfXlVHO+lvrY3TeaRTZg
ZxMjEHXiybXkF8FVzZcR4QxHHhUK5d5STJkYx+RmcA+6LeLHIo2wAOig00JeM84c3JekAp16Y16a
hhHfq2WTZ1sBubWYQDM8K/+4qnpsIf9/1cZCUozHC6eODuerSaQVY/PESbTTPHjmJmhx74uRmVqP
FM+qqvxrXlcxLxxbc76OaJXfE9IiD7ErvO1IqPYTbFh7WeDShKx4oTyPzq/TnDM8sEShoJ1XnoEW
P8uLP/+HvTNrihzJ0vZfaevrUY3ctbnGpvsi9oWAIAJI4EZGAql93/Xrv0dZNTOV2f1V9dyPWTdm
VAKxSe7Hz3nf5xWVdT8pc/yokuGs+6TDNxUpCRY8hcXAlTdz68P9aPgAHsNa7WNdU3ehcjEz1dZw
12YeezY6gT6NnE/8fS8eyOmn0IEIZVr6ob0pq0htett8LFgdl4iq7pAk0LsV0OUE4PmF59lfNFPU
yyadGJ8X3LYuo9ipCxeRV4G6Sk2ygEgoo5WvdnHOhzUWsEdalOyrMiwTRrqALWRd7qsBk1WrvtFF
JIyKvq2N7HBrSJoBREcRrZQHz6YbUFtnA/V6KSnhNHadbu8nQb1nWDYwMfjoaTPTGQyXZd4Bf7MG
YnYbMIdb+FvTTconWOFqpuKOuQaId6SFuSnmPxkXZbEytf5rFLlvuQn0U7gpFh1YXZU8OzYeDHOS
NOcYmwsfF1ok37tUA/lS65+0rS+6aHcQEYj6CuJ8HVTjU52/krQZLjWH4howLjKjgBN4Br6qGW98
o910b6jGM/ZR3jDS7j85le/GtH+yVXpvz5lusLMW0J8e85HySPEheHUHFNHTTnYQwpod7BUOxRxf
hvGBq/lmSpOLSo3PwTFOhtW9sjGth1x597HLSLmoxCvPZZODRVwOhGNiRMVUFbC9l+TZLJ17hoDX
RoF5kPG4zgx0krKYvnUUDUb0XGnqpfWtYpn4PVwY7TZzkuc6vOkw2ZGCB9SoOfZWvQGAszFqNiE/
fqX/RrHBLElvD4VN2lSJ6PaQjGCwq6Z8nuyYwWTC4h9+NF42cvfRpapk/QSC4ZzgPMz06J1hzGHE
jbEM9YHQAI+61DdR2cU2zGolkk1RfXiRn5/9zlhOThdtrMj9ymp8U4nGO+oY5As4j3dDPS1AbB2r
2gITMT6oSKYr8sjZtzzjqlWTOHRkGJmjj0DO1V8Ia6LJGEEf7OLp0nvRc9qF6rPjrB+zld/xydC4
q3BzpDjz28mvLhra1F1lFIRZCveuKMPxhLXN2E2N/6iHmIjtQr/l2rkB4t8eCIEcb8l1gd9T+/E6
NGbvvMgtPBDRKz5e3QVO3xWWtimbKL+bCuOpt8PgKNl/cKzMMbiCFcZxKPV9v15aGVFCfel5dKbv
QtK9l1ULDycMMnwaFgd4NeLGhie9KnqT8I+mZ2sR+rhsg6+uSVYj51V9Fbs95Aq031A8g0p9aavZ
JtLWBnNU8oBKTMbBefJ4yVKj4QSt/mvvEZJeB3W8ESMCdQK01pM7vvkIZ7BDrdOMyxdAQruLPfvq
0htgksf00WRCvJBW4R2ZLUygkGnwM7mJbk2Qgb9+UQWzfDV01vbXf6iRL656i/oDGK/G9fJfP/39
n4fMH9cy7XnNQ0zeRV88jsAVsE+akjpFVDbFFC1Ugp+/TcwK+zyNNmXLhFeN7qpWyIT0oKdCbNMX
rXCxIWUOs0MZ7CMsXprUt44bvilFH6xB+EEtgFuRpEI6g32+Jjt6qUBJSCbtThamNzJDEmwE9VXS
OFmlMQB2V3dLGh17GhLxMjGpngISXXAMEkt8MAMadb5FrJwp3qOp9lcOCwhB7gT+KZI9aMcs/M5j
2WrKr6oymbi694Ue42Oq3XPIGXM1p8OtwNStMkl4ljCzj2IWRrUy22SxkeE7cO7z0CSsCu3LYhRK
LUXJAcxrGW8NBmNdlSAU0zNj3bgN8vpeVZteb8/kCh5NzDptoIPSbZI3fQC/kkkoSnV1scLs2iPe
2KIj2UnmrAdCJMtNQYLaMvdJJUk12MNhzyIL1ctl/tknN6E1qP1QdsAfUOtYcZlzNi3zTVq65GEw
IiQiXTwPJWfXWLy4IvuYBveUhugRAgOmdsa3i9n0u7RQkOFFhBw7VuWtl9xlgXwSUfhuWHFxGnWW
yCwMr0aMK80u22hZJtmlb4qIZaA+eVa0Qasrl2NNxnxaUklaDGKD9M1Q46koigerY1RLnLDYofJZ
THb0xiDlmz4x1GKYIe8CLblI1//ITD4zw+Nam3O/U5RvU8nALM7hDnz35rRO8q0Y8CsXAVqkwHNX
JgDLzNenTTcROpK4Pv3FIHubXHrzNLAIAwN9BbXOjQ/EWBL/4K71zkm38BtgZVBjixqujm0NF99p
LhjoHx1jfBacMfEFJPHazgpKy8hIbmfPinfN++kU9fITC9sGLAYalFwemffQIQpk+hjl+kGX8qVT
DZ9XG16qEptBXZAePjVMZZBpYqgLXyYTN1nV4jicHshoaC4x9kAS48NzlpfrmBRqo/eDZYS+ZNE4
XLL/J6T9l4S0wvgjIe01/Kyqt7/cfObZ5w9q2vnXflXTovj/RSpa6i5ND4SziCD/S06rCeMXQzcZ
TOm6a6K4Nd3/1tMKBLw1OsHgb3+1f3Gl1MkEspTp2uTFq/+Nflag3i3yZPTzbP/xt79aDu0QXYc2
xvNxhema6kf1bOlZQYWudo/zEHAHUzVkOtmD7Y3sIZ69YopYbFKP1i1c9H3cpruh+eokHNS7Wuhb
07lUykkPu9+9bedfH/4vWZue8zBr6r/9dX5/fn5WbIQ6T8+RMFZM68dnZQngXlWKeWSo072Bt0mG
AY1prQHBRu+JX+0XoRrEqvGQpEiB/2T0S7WKvfHZ8dhK//j5/KQxthyLp2IZji6Bjpr8f34X398u
YebPz/7fhNI65F7FfiZXc2iszkxUFVam7ArDDkYqkRFTr+0xV7E+cbTcaEhjHCzcph8Np7zDdDg3
+mB2Sxb8mTxhZoTTTjiw9eExhILwJ0+Y6+OHN5C4P9MwdcmmZAkSpH4SRXsQYg01mTtOHc0yta1T
mLScMJtyXInERwiKhRwtyVtj56TS09hdtM1Ap73VN001uZAKjQMtn1MIfWMZxnmxCYv4PcysZtk5
2vmPny3X9T88WRd7j2Vx4Qve5R/f3Sanj+J4cqdibT6TUJ7EdCEZ1x0MQXiUH/reahie//hBxfxX
f3/lz2+Ra0thG7OoXek/XWO0A7g9LbFTrYP5J8m3ZUn3GnMp9nE9jEFkN290mOmgWRHtxF7dOXIT
6UhG/uSJGD9f7ZY+f0iu1F1wiY7zs4IdDIuk/M12ZeI4GwB8uEpcWuZEeuwtLUD/W1tnZvzazfcv
nQmCilYOmSEzU8gHClsHxS1/eB2TK7sNLXfYBjonHsdVezVoNlgMf6nocTi2DSJPxMgFNOAgiZ+S
62Jm4VY19m0/gsnDPb6oXEaqYC/WHOqHddtXkiaLdoktskNhSz+5mvFUC/FEN7DfcoSabuFgpqCD
lymzjY2bKijG6UEmQXijq+Cjk4LRNGLBuugYOna9u1QcPbZ9r1BKGqTItv5tb1YtKhaCCmulXmkg
zB1rlEXaLDBvSg5j/dYBCNHFHeOFxt8n+gC8c9KoG/SjKyeGZOGYr/W25kwtacnnutyOTpSt8QfI
pU6M0ZLiRd0YCuaXsrsBLZwKDppsPmLnvXbBOdkY2pnL22ce+hv0mjtDFBctbOWiyNtuP0QwpEW/
6P3+4qEJJXXHx+Pa4MjWDPnc4JXbGZCPSYE2MOp76F1zVt9TC0w29WPvLvFavjSCZMzBzHf0T2pi
+5wJmEprniFeGttRKtT4o6rO2IhcRFIXKJHmhrZ7SO2WevRS504QUQLI4Suaj8ggCnwDB1lp6UqS
xUq7qsCpJ9j6k36462xUFyZDBCazk3v4k2uXp/vzbTR3iECasnk4hg1o4seb1/Rs5ERNsiWLLgaq
lR2tPm6P0pszuyQZIWnSnEt0iFsfiYDwom7VyA+tYiH1LFj8uTUCcjPcI12ui6fNXo2AirlSxRWu
0ImY7C14IXBlWfRRJ+bEGU47+pR2effGcRxbd1TCBE2hE3IsaJOwhYFn7ArqIT85sqwfGJ/3gIa6
KwSkbwzv+l6QsTbkeNrlU9yW2U7SH1mw4XjrsOgZD2F/RLzSIRhte/1GauR4d0X9TDAXEPGa+PQM
N3MwBODdF4VTIGrTm2OGNI7Je1zStVafp2jO4VWEBYjegiRlpOlS5+A1uvW71EfGO9lEr7XAumGG
t2HpTkvJ8NTLtXcyx6+t8dqE5WtYPQzsy4tOC++Ib5ghauiTmqNe8Bf6xNzaJRy0qB1o/TzwREgF
gCSgsvjRqjEF9imG2Um3r3PAH7fvNPeKJ8b+2qdB5mDquB+5yRBTWQ1DKNM+yhz0RxDmNxg3263u
M+3tpzc/0a9KL3fYelAJ2ae6xx/hoZrHzDjnjpNMCKh0J+P+OdC7x7IE/WzZcbjtYFKYEo7DhIyh
0vJk7eT9BfAQuB07gmFGEicdsT2DSJnpm5Hh3M5qq4OoTtVsbfFGKEaxTprBtKenUK9VzLY1hAHx
oHLba5G7Jvm93qjC/GpNYlUBIHKa4CVsUgmhFbrGBPLXc6bbRtP7ZRasjapzbsC423vJYE6ro4ey
TF47h7XLzcdnGKoZzeLsm6dQuhBxGS1ZWJxFrBMUSh6hhcliTYOgkfHViSjvReh/RC3BLBkqwDgq
KZ4cInlLL2H8TmY0MUH2tu3egp4lYCTOZoXExVqYOpcg0VOL2ldP4PwygPfIrAQEQYGRt6AhHym4
U73kc87JNC1HsNOj9llP+tXgZImziTWbQatl6E+WQdxC4xbEZpgIuutyU9I7LTy7fKSEO3C4f6lb
Joq2zwMo+ljr5kYhj6p9iQ+0QcyTqK/WyFypd2DlSYdDb5XRbct1uow+q+6+0gFtCUM/DBY1lyX4
2Lpno6cdN5jDfJDnuoFANGwxSipojZwlkxY83109IypdOMB4FyYgMoS87XGYclK2PZj9NIyJLv2o
MQ/Tdg/OlgbbN005BqLs3BZ4sp9roMxVaaLKrqryRuF1ICUlXqJkrxlwmCNJWMghEXcedb9SMLRO
gZF/M3RPRxqxC7z6LsrnQKUk1bb01RC0od5sBStHiv2V7WjTyOhLkBM1bEHWXAf98CYwsoS9wCiV
UOS2rX4VTvniheNwDbysWBbGDSor3BNC7UKmWOtKhK/T+DFX2Du7poLBjbRCTg6xoGZ0umBrdKE6
udN1IGSAAfF4h2mNRL0IiBGCtZe46eU+8lrYShPhbgY01Jsaq/QNsL9vkUnHYLKcfeoAsYu1/s5g
bz0NBs8/pmmcWB13ngJC5Qx7h8wDJwgt0nURATiz4dN1vK2fWS2ndXrbgCtOdgXXMdBnuANIxioX
3coUc9LCZJ/gBALK6NVRi2tjSV6jgvPfftF9bdrSTKvXiQjoDhn3os9nOCjhqNCKGQy22HFFc+0d
/ouWIjOniwjiHQnlBv4L4g/de4kmLHRWFr7aQO6X0iff1SblFzPzUozxV5cI3ojcTvz8w3PiIwrU
9PDkhyYfugUMEg/Shi44lGbwyUlZWXcE9DbDlzrJ6yWzDfDJaecuKw3nxOjw+nq4tF4urzTivGXt
Zi5L9GwwQQya8Ya5eXoBJ4m9bIZ1x6QzElLr3GgeLWNvcs8GClo3bTI0FFh2HAldpvU3VJnZqopz
wivqwNyWaqDXWLAyg+yrfGQP4RSxKXAPVOOzlulLGUZMCNU3m22ArN+DlSELNINvBtdSMszrojQM
poDgn5WewCrGFVP6cp1grnDt5KvUc1JU2q3Ro8gW4yMU11VXFnepXz62pThb4LqWhfVm6y0D7wEK
iGPaIB561Sxd2T2BKvw6VhajwXTX5dVjKswZJdAVtE1f9aWRQIAr7eTi5JWxYc7aht80S559uyR/
m3Ju7CBJCBxoFBKKzTOYzl5EWFZoE5HJNj4rLYk3dR8TU47MUfGspeU7YjtAWFaPQnUA/KdB5sBF
sEur4qvhlZ8RVpRuYk1OuxtLq3ZK9xMmLdCsavLtVFW+ZAYYdJ83BVxztM/AmBXssquxALlgjlRl
fmvCnKq/EObARLSFmg969ETLFumaKvkYESVa3e2MsMcgWA5rjGDFQpVyQHhl+Ns6LSIM1Hiv4nhY
mtx4MfmgxNoxRrFbMtzH6bma5ylumIAxHuTV860GIASDB4TFWdGHW3tEcDMGmHmYa6yz2C3WZTsw
X68SRBIdvCMoQg95h7Mszx2gRU3+yEh53ILbvgh4xgDvncVQthlpOamxJYUrWQzjsaC1zOu7pm5y
gYferovqDtrC1zFk6Yrpqq5619qSj3Kw7V5cCHcDli+WrNR0OUkrQky3akcPZDvFxaZyCqxrsLVh
+AADGc3T6Ngo5aHX0yijVvA9vtiCDmRvps9xppJjCj+Zy5EsUOD6dPDibCmc7iXD0rCtjLNfDD1K
yXhN5US8C/cQyBekNvI512EFyMjuF12fvIQ+OWGN0x46piGVJ9ZpPtyXfftgclpHQASsXveRyg1l
v0RTT/h2TnAwVjiEcvUNO/19WHffwqijh6tgJaC1d/2atag3Y25gFL+tbTPVqryT1uNaSME12ZHa
joMDxCaVz13V+2stRYjRDXTcBF34NvBBZo8nByT6ikBxAOxauqGjueTaP0WN/y3TQ23VMHcaE5bQ
NqO5S3dkVffOGXkm28+dKLm8/AA3u9D6FTm+sG/SvZNVH+T5oh0uFFWe37/ZvdnguPh0OyvfhVX0
rdKnA90doqAF87XGNTheTOlH47PS+iwq0tCvrLo9HcePrAl2wIUkVgNlbhRPMpUu4yMeL7uzG/OZ
4HiuoBL6XkEyBJ7SW6SvW/yxcpHjZNwbonzKsAVJSeFgbsScQYZCfzrlMACx9T6VaRCsx1MkSgHh
BIALmUsdjLr3LB1O1WAfW6yPs+e4RiXam4zgqM6Bf6P9ISFt1GMgBbSyTXRUrt+WW1YAKhg9qXdQ
5jf5WDmbTJseOtxR5KcbxYVn3gCRZRnRio/B6bqrCYJ/hZet2LvTdLRG3zyQtRIebK3APpn36EV9
rXgAqHT7MKlk50yOeQknjcjKLH5P6vig0fvcx00ZY/fTjqakJx/ge1o6Ubuj4An3DoUYKQZhTK9W
y9cGwaSoeBdiGlHleNBupWeF6yATV4BSs0+wmx2CeQ+IydWh1/TBiFw8dHeKfkgU0DVZmEWF1Lua
VUvQ90gVrz+bAtckVpTuwBX4Dspjk0y+j+ww0w+kbukHYlC+qBxSYK1XD2nvnVsX0LTTgGzlZbMI
S2Ec4prJGnWVu4Ko3YMr4kuZ1O7KjStOEOBZ6qotD0K3vCWAWEoLo1k0M2Ndt6DId6RHIVOVATof
vk3KNNqbjA9yevArf7TcpfT8CVvLzOPrjHILIHzbJERAakO+7sJ58KpPbx4XG1gT5LelFQn2AtTU
tdvd1fN3aa/w55bKnOmh7JUY63YhkVxaWn4zVRmuHNc8o2/bQlrEo6wngIeggqa825oGejePFFKl
Lp0WRsYnwVQ9WQ9o9uhht/3RyoJpFYn0QQPfytgiY9ft15UBbS7u/FuEsrwXKApuv38BMPIA4nNV
lAC2GsJyvucSfP8CxPIK4pUIajaXhR892pHpnMD3Yc5ZpUZqHFNg9LsuYRCkQX0yak/QBLs4JktW
nFQfrcAUTHbtAWxW7GnaPUf3WKSnYFAvXQ+rUjPORRFfjMg8s6aTmIHdcNLGj2xiNzVzEjXKkPp+
slcdYVf4WYNbb8BzN0AABSpJZLGBU88PUOgEt5qV3tkcdFYpQ1lvAmya1DxVBIjhGGMf8YdqW1nF
qtPXmOhvBA2KBJ6kweXSDPWr6P1jUTjME8cOplUybiYbaijuSs+Bo+d6YPdUVkkygZKtrXdrNJIb
33agIhZzfsgXP6R28ZA8ES+BE2vuf2QsYjZltROIM2XiRuvEfVxKzDvpdVIKFA47mG2UX4sxeA10
ppRN867Dll62fb0qUlAEIlG3vkufxh2cXaMB5lESgjn0N/pF0tkglOaVSqb0YwrqjANmUxQ3KQP6
zFZ3Q1Y+uOWyLWC6plX/FduOhb+wJX8vx5qvPzoldt5pjtNTTJKJFMWdkm9wAjwbsB9XLkvrKsxN
GGSj/ejKZ+Vk0HR6nPzIUx37VDEGXoqJ463PxjtqVDR9URKmqYHIJLbNMGG8Bf2zHoknoXKO3Li4
p26D+4DWIPokuCh7pfHTjsB9mNJ8ABL7XbZ5pQNJQLkuNhzJSVuMuXoiS+9XuFtfKiN4MG3Ilm2a
N6SDiQ+YNF8DQ/sEJ/Ys3Ix0uMYsl6FLM6cgS3eo782Su7caczZiE5n6OOBTJ8gsOo1TqhZWqd8I
BS3fJzWHglntg0mA0c/FqeuKi4qh9wmvei3s51xzGRE1zmUYJ3fdtf2yiB2sywWwfhepM13jk9I2
KCMRbYlo36ZEvFTSu9QeA0w1bHSsckp53rEfK27DcELST2kvam1Yy7C78egBjU6e32PJXxgmgkBX
4ombGHKRepz32zZVbxJZVTH4IHWiOU2lFyZ7X7DWItB/xMAdfUJH4F2O0E4JOKXshKSk+lad0gbN
XEOjJi+rrzSB0DgzyMNIZL52WsUFhmaKejBEMja9DnUo9kFXGGsfNIXmmfd+YEBnbHzUxkHur6x8
oHjRzNcpi1kHptx8zMtHUSb6AetthQGIO4ho4KVpEghTVhg0csd8xGy6cWJ8dXZgM7fWzJXfOFe/
l7dN3Y5Lg3Nxm71ESZCfhNQem5iFFTEYxvtJxUvPX0MDFpQt6PhAuV2SCl1LUs+lP7t2XxVrt7Cw
BOE58UhM3cUBJ30Ek9iANReas0mcUIL9hpbTcl6hl7lD2Tu53Cd6NRIcaZeXihiHc9FFj1PGxWNA
WUvpyoIpxVBBmoZLYqAVVRTLPWbVyXDoXaEV2NWt9VlhGWNMbh0DJw23rl+FW8RqeDHgqSxlbwL3
wuq5MwpM85URbmg/ElebTd0uz6r72vOMhdG0d2UIHTn344+6vq2jR4CZrlV2awiL3rrP22HlzCHa
0isvXlRAcZDG1uad2gYRSL4AZzc3FLliBRaDNSOqatEolHb0k4bzlDMtECYy/TkuowEYtmJRmxtz
4B1931h3mvRXZHhkm4Sjg2HiYR/C6d2Np3Uk6uRAJFW+WruyqtcwuvBRYRJE5ocRp0dG1wwXeEjp
ZqgKsIEdhwEgAbLCyBTWSO0aTFmqP7dUq7caxwU0yeUNSUN962xz1BzoLkuu24R4StVBO4o4XG7Q
hgw7MTkF8k1nB16WsW4Rmbuuahm+x35ELHP+GWMzMCwSp2XP0lE5LVTzMr6gB+BY3nfbsrIxI8Pi
NnLjnkSbcRacfkHjjdnPc9nAbG+FddRa4SbFq+Z1D75Q6RrC4nMK3e4E5+yUlvV7gbee32DAl3Eg
pzVDPz2Ls1XQtC4HPSQqWYl5SwHP0wpxGWs9uTZe+jXGI7ceRiKOCn2MD5jwrljEBhJqhy/BLM+h
FZzsKulvRTTuY9JtR3PWX0GuPba2epVJ9SR7DD4qI/EjrrByYrzEHlTr48bphi9Nn49rXUXdQXJ+
WrS6Ogd6DuHVS178OESPTWQcgUyC/aguePqliRcqV1tB3/3Qy/zel8g48BYO6zHp06XWxm+agU3N
iGNiGjTZ7XPHCRbCx6yonPbWMrMn6cUZsRkaXcPqBvuLtbP6gxsk3S2qq41uHbDhorBFZL1pZ342
1pWjbeGGbIm/O9EUqY9j5t5W8fTSFcONGWGULfRtb1v5HaCuiaMoBwYcKvleSgZqBrs8tlCKayOC
6mxG5MPYTbVL9MBD8COfSrMigrgLx0VvY1QZePQMLOzJ/daVtwP+7UNGgtIBtQ8qAq4WDX4Lfz7b
dMTBsCJGiIvFLi3M8kzXGXkxJDAmqNDgQffandp0elUQy+s8adTYW8ziFBuZlDvb5MYsmwr8c2Vv
dH9wDwWgwEvZ0TWsEq/eBDb+vJjwW6KS5xTTfoO0vVwQdvPp1623zcAYg+zhCArZdNoOBQe0zp+F
7PDj10HKGHEgi5FzdUCYqzLt+0Bw0NS84r7CLbyC1B6gM70TGJVMHWylE6hyX0aGXNpO8BGb0n8l
kgGQ0NBtEKl5OLWraOPMopqolQd6im1XZsdP3Lpq5bS+TaKDRjOqNapVlYqzWRp7G2T1Rm+Bvygm
NUbF/qRmVOLQdXQqIzIQ0vhlDDRjn40sHQbid+ivKUOBNtyaNS4VW+Nd6+0NBFoWgFYylKhKpuT5
NRwz/WhVOYyHSd12I/yX78OfsLnNomZax3AJN0JxTul8AgyHaDD2u9TcDnaFKj2Y4cohc4NoSDjY
QYIk/wEUkz8taZ4doBHzJTRudUwHOwfCLDdq82hq5zHJzSX9s+CiV1AQ0sFZ0qXT1o5mIBMlHXzn
mtqpbFD/1m9dlhs3bdkd0R31d3V9CXvvUkbZq7JDY1U11PY52zJys8FoO+RibPJ1zJxU2Xs/LYeV
7ASqJb9/Mdp8XOWBbmz1kcrK1daxJ+KdnQ3FjORnYJ8B7/B8f7i2mUSEG8ClKXV1qYvk02d12OsU
DesSOMXGhsCwcrXA3rVB2axiXecg0WpL8rajfmoulPNkyWlAXOzCZQyo1bhph/GglLMr6mEfcIo5
Froz3JI3Em9Z7PJVbwIU7lL/HFi++eDXw0qvIPs2dcJKnMDYKMvJP4KjB/U38QEksDCtYNqj5Xnv
bUYmGir6m7LDGMEyvx/sgk5TE2pHTUKKZIfSboNupK1Yu2+pEerX7pEXHcxJkk1qUKm5jti2ihI4
rc+QPuqXhoeCq5PRpc1w6/QFSUMlqu9Wc5trnPpHS/O2gyJd2wTM6QwN3SGrdNd2OKkFyvCJm/GR
w1Hebd/0koafb5KlDKEY6jzRQkQXrtrO/vAknIEC0M0qj/p+jwScsapZLnSmHXRRGgOBMNZ3Ga3g
vCZ3bNQ3SeJiWyzVNoEEwckl9W/T7rOWaf3oWxXNrAhHMd68TduGizTXPpQ5had8mA56j0p6sOG7
2tuUTehG6LlD+V+V961rfgxVWi5a0ZdrDefI2h168hcmNoYKlOqD5mwZJF2oe7RFbUzrnsR1NgPj
WtXeviEad9klFTWF7je7Lv3iu8aR6wNyMmCiPoPoMHgIr8mNRKCPjxHAQkGYlKXtaVayeLadcyhT
u1l5HP7sHKYZtlx2cG9GemSGPEa7bHJ4pVJtibhHFJbGdDf4q2V6wMvSrGBFrglAzo9R3oXEbi89
mNbLMcUyRy5Gcqz5uM9lRTLiGA3HJPEwGFOAbMdJbIhcbrYQeL8YHO8WRZPFjMzJGw1BXtFrdjDt
66815IjHit4hZVT5LYxThtbKIJaJNhwpcGx4WcH0q6s8Kq76PaxNYACeSUU1aVsTutQ+UDHeOltI
sntwjkqTKFK08fRJJXo0umgh3MwpPcMnkZCLW3nSfGatlJgljAnE1574ILKu3owxfF20nouuathF
Ckj04WigeC7uYllkqxooOUkPDH0whpU3PdNLDk7aPkytbQHl8lLm+pMq/Pgu9g5timGRVA+jyi/J
JJsbiXs1Gr38BmtGeTf2k1rVQiJATb4bTU21ja0Y5m+sGbcSWmpa0A4QdZVtVO515DiV/WXENFS4
PYknFUxmclXztRVo/qE3nbm5FIsL0YPiooF9AKkVsnfM3zIkk3dcMmvLnfSUGnycSGZheQ2odk7B
VN2SWY1tClN2TQ9OxeIq5lmQG+rTr/+tlc64GEeYp8z/scXaxvAAJCg76/24N8tqeDCtiARB0jCX
Ls44o/tiWHZ32zkDl9xUdF+E5drbAZD9+vu/prOkBvMkRVJoQ9H1QrnzXfdKMHz0reYcV5f6F7NP
UYHMzdEyT+9JK4jGor1WhBUZY2Leo53g5GBGrGw53HUtvEZ1yUqrT8fv4/5/fx/+w//Mz7+qY+q/
/yffv+fFWIV+0Pz07d8f8pT//ef8O//9Mz/+xt9P4XuV1/m35g9/avuZ376ln/XPP/TDX+bRf3t2
q7fm7Ydv6KeHzXjfflbj5bNuk+b7s+B1zD/5r/7jXz7/Nd0fkqV///3f/+335hfwt79e8/bjLftR
8ccv/MbPVL9QvygG6rrpKKBP/8PPFL8oKRVwTLqxDOFs/uU3fqaUv6BhQ+Wn43AhMFYiy/tN/6d+
4VuEFggAhXCEcv5X/EzUhr8TQTn8JUcYFswtk4AztFc/yf9I9051QGUuutxuF8WKpDTv/nfvxW/X
zO/FfD8qDH99CGif6JqQF5q6/tNDIJ1GHAMUgEZE2gNwybVaozsu7fumToVk3kDU1Z/o32Z52/9o
u74/puQBdSUUnRBh/6Qoa5PArRKERIsI5Fg46HsBE1fDNJkN1jqVf6Jf+yevECewMJTroA2U8+f4
e3WgORWkcs9u96HPV16An7z4UgPcjkrrT17XP38kU0kcba5hz+LR3z8S8vIJJ6KnFlN5mppjHcYb
n+67RJjxxx/aP3kDQZnbSEwtEwGPNat+fid4nCAz5UXAdWGW2ZVEk69M9pbSjfdxpe+ysjv98cPN
18APn5dpcfW5poMWVTcN9dM7OFW+Wba6JLJB3gtz2Dh0KWBiLHW80iUJum7460r2w0L2+4tyViX9
+IC2zjzW5iZyeJk/Sw7HMJmaLMpIyS7Mned80TlOh396Gf7jy7L1+dZHHYF0VM0q3t+/i0UueBJF
Qsii89gi+bDTPF6EGMpm63dCYJv/+cfv4z98bCZOfRYOVg14vM7P173OMomdsLYXghmOMu6ZIh8j
Bu1og1YCIeAfP9o/LB6gfXl9Os18navk5+u+lg2BtyMmkoGAAuCmFNTer0rz/+/nJH7UhnInz4/h
/D/qzis5bm3Lti1CBTY8fhNIx6RJ0Ys/CFIU4c2G2wB6VO2ojtWAbtWLI0ohxX3xft6P4pyQARO5
7VpzjilYN00XLNPnEe8lRp3mtm9vHBWHeLtWHCuCqFR7KpbmtlTDqaoxNo2WvgfUgXEPSYK4TyJQ
a4u8KSwS9uYxdFuP5tNCPeb5z6/glwm5/nhoZnzbsFjA3U8TUpu0oqN/a2/QnoSC4rMkyZhV7WCY
YvvnR/3mu3Xo6bDgC0Ecvfi0jvZ5u6auRsQIcQ9pIDuxJkESr2/TLqZ8q+3//LjffbmCRYYDjs+X
7H1aQvHNjExXj09GIagrWLgxSv35Eb++POaeI0zhcQbykbV/mh6UZQxtwc4dGeImdo1L/Ar3JOgd
/U7/y6f5MdV+nvDrs3A0WWTZeohtf36WLMCMoqFEaqbNgHXs4nsJIhWCuQnOKsc+NI7Tw5ii1UmM
6rtT2fruzx9W/MypXkeyi4jcpZPhGBYOgPX3/7Gk1gYiAqMRzsZM2selM77FFHePJufSo11m34kc
u8DDdsemSIUenwkJB8Xtn3+GX9cj8l1p1VoeLgOQ1Z+GUG1RLu0mXnjeIbhypHFqAeMR4HSdEx0D
LAZ5qTE8/vmhvy61rmvgc9Bt32CF//wtQy0xVCUsZ9OkdGti7YOs82sCB5rNn5/z6/xwXXZFwQxB
jgow7Of3ayW+jY2KqWjV7/PKxMagH83PpcH9v27+Mhl/921ybLPBjePh8E3z03gSCXQtvF+AuEHa
wCAgh0SMKiB/I9uMXfaddLl9o2fPo7CefRRXBNAd/v3PyxvVWRQ83/hlC3M07FTtVFLzkwWXH/mG
UW4gWVDHTmY5TxWM3vDPT/zNfGXQGAh9dYd1wf30hl0hDc0RbJqRQGaKQQ9BinjVB/Uta6LuL1/n
794wCEr2FtwLNg7sT0srd/rYwiNJXw0SnHmy0Ixv0tZcg1VW1SGioGnbZ0B9cu+hSIz7P3/W34xa
D+GyZbvCYbp8PiBUEq0gyx+jNnlrSIMxqztWlb8sgL99iC1M5BiC5eHzfDRjXYicbXzTERUh5Svd
eVxn7f/FU5j0bBs+d3/f/PS1aSSkUL6K+Nr88+yd7PJ7Hf1tcVv/jZ+XV093uMw4vDDXNMWnLysT
S1vpGgc4V+SXBgxGOBLJfnReNfuqI8zCEpSU27Xt5rZ/GSi/Lmo82sK95BB6QQLAp49XJ5xT+wpu
Qz8b+1bDbbq8D8BRE/neLADppo8/j4xfTyQ8z8EORA+ZnDf/0yIKyN3q+sxhEeVgpTRc02aE1Pmt
oyjrpfNWYsCWrrz981N/Mx1YsrkICkxR+ron/7y81cJUeSQBhc663IpMPRqzc0VhG7mBR7oP9fio
fjPKFL17Dg8s/8uC9+tQ5fGsq+Q1rGe9z/MhGop41riWUKp+6Gm3dPFbkmZ/+Sp/92pZwx0hLKhC
XKh+/ox4hbFUNYwitDcUAEOP0uycvRsrtbnIgoKqmwEa4s9v9jfjh+etlx3erOl8PlcVg3LV5FGp
bCrvykSN7SwXLnz0NlPXEY3tJXX/8sTfHEZ8h3fJBoz5yOE88PPnBGJEePN6qO1jcCPAdXO3f2iV
f8qjYlso/4ZojcBC5jpzdv3zp10n4s8T1XepObCw8nk9PvjPj5Y9QicaFCylJSCXVJqbpnS7v3zA
3z7Et5gcjkn94vNW7MRlNLTr7SotadRRcnxN8u76zx/k1wHJbRv3lk+oE9P+hy/lH8cpkgImNmc2
YBggzsUEKADJirK1LeFg6b99hFmfxRDxKZd4ZI38/NKoWIgS/T9brYJaUTmy+6INrvwS92kW/+Xd
/XqM4RNxMTUNtnWG5Kd57mdxZYqYjAvbTr/Yi3Wrx5SsU3/ZV9HwQcjJ9JdJ92OAfx4S/3zip4Np
P0XNPNaNQ+0eS0POukdecONGxzjGxNPXRC1pNhyBaqBnpTlu+qrR3juQS06z3YBs7YJ6o0cm+qsF
Wghnas+8HzUtvVdyFN/+/LX/bu64DtdBvIJUzcTn42Qdx3brAaOmdxi/e+SgTwl4XaJAv6V+eiGg
3oV5WaLfjZtz5BZPf368Ya1z859vay2ZWRwKfEo9DhvO57elZ65Zzfr9POJvoAtQuIT6giGw9eEI
Y0CLP+baTqKBGyGujq+41Fx/P87Ktk70HUpxI0Rc4/vniC6sM3tjxYZJEOXwsUjTSP1d0aHbA7A8
uJr/MAsMXs2KxqszYCTJYBG0RGbvhPiI7xQeBYm/fowfJbO7sQOMWQ10PII4Gyunf+lnkqBnfEhz
qX91i8EqUFwU0qwfhWin5XrEIkTHsqpyu5TPBgAEbSLXdELOuS/6tu2BzUPL8pyVXuKD0ombAgr+
BksUEmQ4IFZZm7sU5IT9nXCRGeYuiNkCkW4CUGoMZ62R4OxHI0UHuRnrSSBNEzQGGvK8+mGeD4VK
REqtAllrOW3LXhTiMgH4aGLnqQf0oBgXOYyGEx7U4asfA/f4Boooc79YepL7MeENWPJWWY4xLzc5
5gXzrTeqokKqVteY9eZYs9S5yQhN8KFBlA6SqDYB8fA2Kh2WG44m24Dl30t4Pe8jFSc6h+ZAbryr
x5LfkOZCozvj6sTZgnhokIyw2+hQbsbRxWe9qc1oGu7crm/sfTwXc9QESblUGA6grRkGiiKg/WKX
jcjqbqKa0qQT0CCP5kuDCHhBZpuWFo8Kk3ZK5cuE3CU2mUw8bdhocCLsJwOCsKCJOsiluZMDiYgL
qdZLIsigbQgCeTEdgCl5uAwG2ApAG1G3Bvxx4ZV014TdT2868FIABIaDjsvr7QbNelNH7vDNAVjS
3g9j2wwd2j2fAQHuoLQL+DKJA4eWJOW4PLWp25mnuiAZ7qr3UnvejZjB42uHM0N3NVS842ONmBrH
10JbO8UWMNW1/yibNlrOKJhnLGOx1IybUWS6t5cWUajbvsv6EgkSwQeXMjaz8qTrMtfOACNbWRxR
2NXqdeYH6a6cJV7TyG2qQUB6EOkXuunmEqVaVNvfzTrzob+PdtsvHwWo06oEO4lAa+A8TGOp9+vv
1OHT6Hk0hq54A79Q8kd0SzTwkYbCdabv2kBiczghi8V7bFtRRhjBMDcnV8ZZfz0PtWXekuDBN1RX
yQlVnSPSH4LTBiMorPMlWJIYb65p1m0a9ma6bKWkAhj4OmCGZtMopP2ARXW7BW9SSzsZUO4Qdh7T
git7ah+bXisr703raADGR1XZsIC8EikwUv0FbZb08d/e4flLuC2dEFsq10BX2sQyCUo2pRGcUKdq
lsNyKLvmiZ5XmtJ7LVvvpRi7Fj4ddloEnwuxGc5l5AzCD02rnsWpQ+A+4l7JHI9UnFHE/mF20Tns
nEQBSUNy5tqPTetNdxDSID5BLO3TMygkYxYbMXZKtyF25S2WEreAmUYFspzXWziEJbE8tbBevQ/O
tjP96NaDfN1tGqcT4kMbDYnOQ1DEI6dHm3Ju7XY7pdYOYbBLbdumgZ7c02cnbi7LDHWbDF1faBvR
WL75bvgard01Z9NWX8YiNeonCoU1sMK4d/z0XhQ1FvcrwuUcIzpw0vPK7xBse9TRFgBsIPeeFalb
vHp2e511WPC+JJ5TzWSa2HiKGMUoki8zR9fMPdNPG2/KwiWsqGul4qKdmLKi3p/RtR//VbH6f91r
+/+oi0al/R+b7dql+6mLdp3G//Wfbfr6zz7aj7/yrz6asP6DUrO+1gmpJem0zf4XnGH8h0OjYg2b
W+sxcEE5jv5PHw2kBrUReBo0ZoTOSZHd/H/6aETUOa4Oh4PiAnVl5CH/DkfDpmL56WCgQz/3KZRC
1GMgg+/4+ZBIGqXZ4iHeAHm/bNG/Qnt1XVaPA8gj0OR5Xu0HBsuhQox8PtnD0J/ntCzP3sOsFyTy
6O6cH4cpyVCw5zhSZNdAOZ1Qr5d5F10j+MxCrQaPqS9UW3Yd/aFtP1rkcGZ19ZTGYIRYENM3ERln
uxjLdmNKdFQCRuBGpX1y+eOXfjSSy7yfo0OfLQihU3FJkLMPlhHrxzIZap+RTrLLmygWyCUtDThr
SxI5sZmnH7+wJicICtLqfl5ekNN1D6a0JpZsYomrZLoiM9rBDuO0FmxuJ7lESowAFm4/mgxNBWZU
HjS3Fl9m6etfGm88kwMQg842sUTmUXxlKCNMI3ZXg1CVQ1o1MXjyyYiOZm+xc6tpp2mOiS8a1yVK
UYBnLTKMMU/JJmJUQANz0h277ASwT5twlGrNpdOVl8Cwa79dzk1RR//6xTbTL7gQowtnQhSg+VcN
IopVfB5d/fjfvN0Z3dKj3i2QAiEowrnfXVX/5xdqnulV428i1EjYaZwHzJFE5o5F/YwmG/cEiFDP
3c6ZY15omXpnYFKlMG0qrTo5sfDuovZVENGuJ7U4YMbN9wYeXyfHnDeknblJq0E7SpWNZ62FKzVy
JN2yh+7LpRuIc4Di6w7j3kyLr7bRQvG13f7gmUt8RoiML5voUeJ2Ewi1JHt7O63O6usf/zXjtAbP
nxCKNFvfq8EnBdrB2t5b+q2TEBRMROoledNcd3Jv2w52j3GBlKTYUK9t1037yjXvei1WMLnUg9Zm
w1afJZByZGXSIsignzLEygYln57pQktUtndjZF75miyPnWl9GVtFypT00+NiEJxeQdAUFHH2mW4f
CCd24CNwTAP5jSxZnzjERWrf612QQAUF2UU3S9UeriTO+cZiawiseozZCgeK1aLfnfSVJ0Bw0Kyg
Uvv+iDbbziQ7VN9tpGe+ptlK7Vrdd28teP8NRz2mS8/lLoUwiJAp8CCWbmaHdMK0Wf3QdHl2hK10
ACWLuzHTd7ppV7t5ci57O7u2U7VNJvWgoGpkjZvu8tx8bH0Ux/3Iz6jiL5CpsWC4OWFbUQtdHx/3
QEqlU79YY3YT6S9x1xxJrMMxzxkUZ8Ry2Uf9hRbD+NBLy9pjnYJo9j7Wy3lkjmD6wiy6NGvKWnS1
mPg0IpvLdmZ9kMdAcX8p8qMs8tCBldB2Bv4YVqAAi2oSJPHwTApW0LblF6B3F7D9ljq3rmMcgZby
PLSfxbnLBGPLK4iPRAGJMxry5nzLz2RvsXJ99FxlwJMNENbU+mf8UzzhA0QtR+i956ZBm5Pn2Mwz
EN0i309ul4aNg6FzsdPxsIzdPVGV+RmNe3wzaQ9GWfjXgyoChCXGcdbG52FxH90IzyYi9m9V/G2e
V0KeXWAoycybItesbRNXS3CTSD4XXN36lGj+40sF+mDDkTHb6+VTatbyoh0WMBFCOkEPV7F3G6yI
CZBBi1L3gUSbnV8sX3STGYBdMw+AqDxwsHcDTMRWKAj7JR8PWIrDfy0Rfkupw8G2dFJ5h2JfabF/
lAY5oVka3bXcPIKm52OOnCICMqkB0ikug9y8jnWUODtO4+Fcu18TiByHiOQmK4u+xTNQI2pCh8RG
lu7mN3JyXoi4HB5yzDdrTgNvtpGcppz50oU6NidIzlURfRdW+pA65Y3mPaTR6IZOUu0mHUeuHs/r
2V0+mHN6W7zh28DiHZN9qiZKhove7Us8EqSxXKoODP7kAN/zo1whN5tv66K3LrQJb7NhMKLrluAu
zYmwimG/11VU71NzQenYEXUGtTnkNLijGZ18h4f8Kj09aEajvqnMcYUFQMOemePWimT1lso/GyZ4
BBjUPhkZzDQdHhppN/nDSrw9G+OalE3rH7lzEm8onuPR6p1NboDRJSX5giyRkpEkvH2azDFfPDlc
VdGkG4/4kqu04pDrd4KUz3gXx/10XJrUCGAx3cC0eGvNrr9p1SiAnYIJJK7xQhdfyFETYe0aMgBq
haTNkPukNqwd3+M2kWl6H0OVj32Ul8DSQQQR4Yh9GOlehpJd6w7g3Rx83C4Z2F354Lb2Yx6LLded
l7YAO0wpWoeXvWJ14sF9bEWxJaeEc7CfPNWwhFmyr+aGg77pNl9t67VAhMlaRh8bKERe1wffQYBX
WO1WopwbUndP2RAk1hJBlBLJvNWAHEgtunTsqg/0xsi2cEOBMosO8ihAm4J4bc1dnK03mc0Zh58W
pqTybPB976XZPmeJvlOvqnMfK2JficIk8yjS+31V+N+9yEfgDt80theKvsVta/VHq3wi8qrbyiI5
F/y7szm3gcdtgki9fL7SycshW2FrjEDrAb2yKbtdd2m5RAb4o+eeyFji9izTj9xyPryxhkKavls1
9aRUeWdjqA4OgZihDl5jm03VvpzHk+8PO+4tG2diVcV2fx/nOG6nBhqhtbFalHzc1iAQLtqm78uH
EnPkosR1J7xw8vtnrU8Q4y75/Uwm38bxXGIxopT7+jfWIz2MZFIF4wzwr0OeXPbIKHmMrtQdrjo6
o+YctCK71Rvi4YbEw5k/UnjyohP2dBboYTzMeW+FNSHfhI72Ux9feUTBhVpKvwM8BnucN4Ja9Kt3
e1L6Zpqdp8FOkx//qtHWb413aMHqZnl3KPr8WVjdy1hYyGdnPYY72xHRU5Efh5AS5oY5Xd5fVbGR
7DxLsUWm7BimR6us8Y0azkm+Tpz0odOGk1l2SSBjneHU4QulkFmHVivOE4cSZnIRTB754b6fvGnx
MRvnCzDMOw14S4LDa6jEtjKmi6knZs6dzrPNpNO1TYPOscdJTzZDdMQB0G8L5iZiWO1Sr0UwgdLe
qtYj/8X2ybj1uQ/rGIqCZYwm4p20Oixkdcat8RxPGjJ7n9QLU3FpBBdCFgJOTB+g4a63veXWmdq7
dHnpEfm+axYTgXs9HuW4hmBPiIH0UXZNc7WNUE3dLXhI9qnENGLXHiqJGhTFlBt3CXtCok+vWrWs
9BYnXZHrOVUNLGf6ZHokKDCMR7D4i8lvrssro6d80yr+gcVe9XFL/d6M2sqCFKhdl/aiEjYEIuOs
jAUbunuh184NH4tOhTx2qNuD2VNB9M3JsBU6pNFl2iOJ8ReeTiaSWhR27GMOU2Fb+96jmqqz5aNC
KO02gxdJj8Vdrny33gpd5F9BXVNGovR5ZyqFTd/3MpTUQU9P7KSsDlwMMKHc1WHDFrpNtFb15PTl
DZVbY+/QUVjS7qJj4x4zC+j4WJEYMVUfdQ2KCA2ABdAnpNQ+H9CQ1iv4JEFXslwZJYUq1lhqqXCM
0gSDp5/ZG2+1u2U0nuJFUM3xzLCCug4Zn9uKZrdHNSmA9fmLmE71aBsBgZmYpTOHVO10BoHHybex
Rv/abuFSSow928QlH9myYJG1qQe4hhE/AaW28DO23poUb0ShLDB+Yya5akgn3ndD/wUioDxoan6O
Im5d3M2JW8Jh6ub6h21kXmh4XzrM24CvgRe2sbfLbPy4PieWrnKcc8k22jaLODS+r26WuX/lqnWM
iE+MrXg8aWIJHfSQwwRO1Mhq76rPCf2trMemiD+UUo+pYTh0F1FDJyy7EPw3sOChypjqUAwTazCN
hMPYE17izk3YpOmbnxLvaQ4YTHNp4+4keEw0QxXEefIwdh5hTY1/0WnLnZWTtmMP/Qc9AO5B9ds6
+aCMeYkbDr79RsHqSi0QSxbPD7UMTWPx0AqSn9Z5TLFrZVCJezbwJsx5/VSplrt4oBpjt2N61yj3
wRAKEFIz38yFybIRwZSIWzgnFXeQPI+DeUgfCK+CAWkVu3JciA4bX9bG4KbRkgQJkouNeBy3gHdu
paRjRxAO5LfLagUYDMMkbwjM+6J1BBBoizfe6c2Fza0jzMnyM2BqeRxV+8sxqUjHcx6FOnKllkEf
0VZdPMgp8QCLpUADsC8H39jBMApsQGE9BvlNI6R1raTnBn06uZtBgRzRCqQrfmOBb3cfOSkessl5
zLT+aLsV4bp4SJbh2eiltrMrAzcR2Oo2woXQrSA9WXICcS1MPsXgPHKGAwWExYMjC5k3GLPJha6P
omCNr+s79i77gC/+MHiFosh85db4kzpq3ijZd5BDCsJWCQGYKARzdJZQeldrfirsLqhIUghkMuuH
coR/l3NDEVUEJmru3/2qvmFhYhDD/sEC0O61edprchohg3ViK+eESlt5Q8Eehplom5OKoDvTD27L
K777JZQCmEU9AR8eIoJxPBedxOCsOp8lDT2r5EqUPWQdS6Eq8dzOL7O3qv/JN7vwCclyiAqaiRAM
p3i5c4debmG3c0nIUoZw7L9jj3shJ4Y4XQ94dBtz3o7nOGwGPxygDujeFd0JePEtngVRtRczLwGz
2KkX5UhZVQ+yFRDg5HeairRTCry3NOBx9MI+lr0BhUgUj0tGLa5GoGR5p0xOVIUX8OuR4x8zP75b
YhXOYDfglLCfxXr/LrL4vXVglQHtoqjuGSqoB2bjiLt8w2m3mas2dCH+blICnTA11lttAotUx8s9
xAMu4jYV63Rw3EBa+KgyyflOFNNpPVd7WqFzXXnrpdzlFLAZ8O3zbJSkapn2NYIOErFIW2S5bZ6p
yFSBiftjozfXUYlJvwWeRFUx4ShVmRtrKPBsrluBn9TPUsuhn7jGqYgzEqwuITF95Yb0kmdAxUdc
UKuL7Vba9fsE7fgU9TwTLsClIpQxdjRv20RWt/efrKwhBjPXsI1WR48R3jsUhQjNumii6EYbF25C
i8z3cQGCCuvS1lbsMZbpPg582IbqCfYHm+SlGOxW08L/9nP9UOdLdZEPDQkT3kHU/otB9yRIDE4V
E1FVWz/hwsg9kDAe76L2BVtammx9EwWSzF/nGEZzWsfGvr+cy9re1oO5w0EJ0WHsOSrld8nA/c3T
r4qeadWmJDb2nARpDoWQAMLWMl/mBM+Lyut3VXhfm6opAhYFVAEzVOTI6afroViZ0qNe7XIpPmgy
vHSmDVvSnn3cQ/dwVrc5kqyxgkk9zutiO1bPazhAQ344y1EiMy3U0Lphb+dKj3x3vyj+GPlQ8gSj
ZhdD6TjJFifmmBZvS8K+F1PPYF0yi63K/G/IW5Zd1hPL0grQ3OsXZzOCjsM6JT05P1LQIgLZ65jc
CeQtP8v3uSx7qheguOmzKfaZ1fQkkmo7VRwJ6wbuKrm09SFGJ8Oq/65yCPcOCTayMRrS2MV4QVWa
2EVakMCk1wtr8TJblOJkY5+GWX4ovB9dD+CMGxur61LsF+AbG9U30VZfzMcq5Ugp50WnJOEl3KyK
5aC7XaiSxth5NPEgeSRH7ohHGG4lzCp+qV286F2kSIyEe2TP1mXRpRduqh4cSuthNsA9bLScIp2E
mmaAEtP1YZvMkyTEGAh+gxstbFva8zGsPxKVSRpcloae6Eqci28IM4+Ae6wRPSQ9UdYJs9TkdzSD
CPSISIdWZRZgenUzzG6zB45iHOgx2BTWprNjdVYI+Vxd6WXGhtaFrdCsPeFmLPCNcYzMbD+zjYA2
VB+z5VxF5KfsFnoNTs7tsdPlh1xvoo3pP8Jjea3G4SKjKs35UX3lU7HwRJyrl5q+haOzVxiJABKk
y9C1y9vRwH7JOA2qKH3WKYW4tEiJQugChNhPU21/6H3DJaOrMPZ5wNRc9BwlgQS17RYnOwLjMycs
qHUehbpE677oFFKa5mtnxBQ1iyILycPT91KK7Wh6hxIAXEg8Kod5OTsXzWB893Hf737knzlwF489
uFFpLMN1mxKbpsVUF906O5DKNsj5ZioLVgdckVpGZdgVgPUbVzuWnH631oLKrRpMhfvLOGGp8KEV
HK2OW6+eEQsiu2vpmMwABatfFNWZTfFLW7yqYYh2wP6wRTlUqPTsuxfTlU5nd970AnfmmMWcbNpL
Fwxbag0ymF1KhKnowKCZwUxtNyhGPJbOOF7NOUNTJu2zHtXXtkGUKAkl7SZmDd2yJbMUSoDAkPQ3
g21vnQEOGx5aUqfamYjd9jaOcn8bm9FzWuqvwgDxsTONYZ+taMxsJIBCJJcpGEZW4X491k2XWay2
0NDeKhxhgX1X5NYtRDUfdHoiN0rJ5Lpn60o0ne3WvI+VTtFzpB+c0hILVr8VEaeUBLpiZTwtbx1v
smuLdl/qoCoXQ3yLaFicLdpxQY/XslUG6i2Lwzv34JDmmROwj+B2BprHRSmHkFq/sMJDs4MEQQOy
2AMJAe/YgQ1s6OYSBL+PRt0PVMIKb6Q6h0a69G4HkUGV6DV8FD6bVlbXKn6O3QQ35QyBM5nHB6+z
n7UW1IxGLkKUkXUTQyvNCKHZTCg62Op0SGdJdYWNaSJntoSPlI9r1XHrV1o4wZ85NMgr/MwjX3sQ
r2qyLhwBPkrNGJ0zSwJaaF5al1LcwrdTcdUEn/kytnEE56C8VoUZ79rafSMOJg5F79w1PXfB1Eya
7eK1t6NfDAfUPJtmIPpGwOcJrUbkR8zwxyUpd+4CUVsnmDbwZLNcr1fHWh+eOnluuIFsPOownJrL
67KNvhspyF8PdCiRnUZf8KVAQkFAHMJx6QLLuR4gQgbE71Ea7NjbzUbgIc8eZLJGGNrRKzW3V4qS
x9FqiOlAnN4Zognk4O0akyCgQhK9qliFDGO5gsUNQqksbtYcl2HZa3lx0/YlBXpvXvHb/iFNzXJj
ALHZT+hILXBIqsHj+RFPS7pTtvcVlF8J64GAwGI0sqC1nSVU7hjodTNShJIPPSZfZBz39ZjYe7/k
cOlgr3enedx4Rf+ewYsN4KjdpaI+EpYCIsQlU5ZHklUSxTfWZHiBk6ZqN7gerKLE5adMP/y6xkRL
/AAoADg5TPDd0L0tEbEJJFGbnIqZQ5bZ26E3cHYZqCzGBcOwZ1fRI3+r6f69WUD3E6ZzphpOD6lw
BJG9GvKJpeFqqLILWWcoihQ5QawSSWwU7BcAEPxJ35JogzNUK95y4ABrdZflCr0LvHWaD4oTwTKe
9JQJYMjh+0AiqKtqAoiJByPXLnBFdLeU7Xs8g5uunVu/GuOdbWYvXQaBbVY5IdWFxeIe3SGCmBhS
zd0CqW72o+dFaVFQc2MMKmoug5O9+TGQN8KoF+jAxtaYmpvZxZtr6NRNeD0XChBmNZzFhI951tWL
ZTuPFfEreq3OWoUWopvJWUkJR+lwNeuVeFlppotWrdSc+VgUN5J4raAhyxxWcQ7VBAytSQhfoY0s
KMa8fvfW6ukkGqpgi4oI36OQQ74t/CYywtZtqbOAuFS8T4I0mdt1cwnDiJrg7bSin8fhB5POISjN
QC40lMk2hUA4R0BbmhIAxgDpIvQ6lCyOSxzWaSrtp4bvd1dW04Odz4FKu7Ob3dOZpIcnj7NAz94z
N1gBkFTsajq0QXPfN/HVglNjSyL4SaZNFOYx7cy5kdQpm26fgmTBMGJXWzeD3MWi7GgD0CfTfuxG
7TEiFKuv+6v6AbFjf/Rr+JajoyihkKZY97f+gO6mbdovlFYmAbeha8fsXM0G5wOtkFTu+vjgVxwJ
BffqHaiVDfB2yoyFJ76Qbcb9MTGvppSU8EkcvTIBw9wqe08g8nWh5LWY/PnaEV9JXC+OFRDwMSFY
aCzobAB2a2WnTlM9hFY53PbL7AVzGlMrN3J3k2S4/EzGO6TNgeGTpmzTXNroFJ1SuEZBbUC+8HsR
AjSAiZqLZ9UB5vSpgynU8rCyLMLxcLx4AwtTcUtaAH+MjMtg8kvEXDaaKE1q25j820Onw5qNJTV/
/jr0bz30I9ouqTEQtTqdISjEl1bfXPQK6uQEBWXTD1AUUyeNIRXaCGIWhosW17eym86TqmBTomIK
c9NrNhZg5K3pSnhAxAOPqahCQyReICnUDXZEWUaZDmzl+QmdFJuTNr6VtRcCfwYMAeXGdLpnN9vR
dVBk5HRRYPrtJTolCKRm3+8QbN371E6J3NuUvncmnfPZ9OK32MIcMerpZakXt+A5Tq3PWk1EahMW
qAOkBd64cvtpqzXaWWpeTamOT2KYmb+eDGL+nhdyIcoDRaHoMPfuA0qRTWVQsKYzf5VUMGVhEyJX
1J4AJ1OOmGqSp5pGoSWZCDx1vzk1skGOWmFN8XnT+/QD6C/EED6H7rKmD2bK3ehlV6n9VWQF4XKP
/Pa07yrvJCUQokSl9naCGFwvvndBn2gbE+4VeUUFmoZoLMbohdn2R7fpyzBXJlwBumremIlLo2dY
ztXZ08TtPC8XQ6wRggoWdQAehAM+KAhDnwxal14/UAYo99TkD+5aMGcF1fmji73RvexrQXXGqMZk
k6nmTu9FcoGojTMdfzCe+wcAk3DMnfJxHOOvC0FgJD1Fz4WcTpxBy50XPw9gibZZVcOuYijLFSlb
uWejb48IgiwKBk1Y1s6zVQzvc1Y+a52/6+FiI31hRSByLmAmw9ex7NcpSi6bmCLaot6aXt1MMGsD
exrPCJfIkO+Wt0kzX1rBVjPO6r1OywrIAs3/9sB1Bu6HkIrgTeuIf7i+aQjP7NFPBL61bSOUPkpb
65M+RYdR+0Yxyb0l4/iYgoKmCCoHCPMVWU7pxTC09DOgWmziqubs1FT7sURcnbbyjP6RoevHj5mk
zpktfY1YAvpgj0UXuRN8/tZlTnOHbL35o+og4q1VVDrl1ZVFvtsWtRVlBwIJdOnsM898mWxCeJuk
8GBxie2gsxIQLTTtXTDxLCFcfJYpu7eMzAkLRSF3Irvah88S5Gzyl0M2uDtL6EfKgTB4Jo7IEffy
CxjKcCDSA6w4Wrw6BrWVpliqFCcugfCuD0kwd5fmMHbPlq5n8E0mIE5ckHKd7R4qk3t0MhcYO302
QtLDim14ZwPMo/6vPjqbrvmM8y2EycnCvLq+MkUZynWA0JW6tVls1gHcOMTXdrIMRJZPx1qns+j2
hCQS6AasIkOdQnm/Wo/U1mky2ifSnW//m6PzWG4cyaLoF2UEvNmSBD0pkrKlDaIklYCEdwn39X3Q
i1H0dM2UJBLMfO/aNH2mh0vuU4LTFlH5l+1xUVLC9dEsuaCufjXpmDqjA5X50N5IQ91YXfckwB3W
emyPUFRkGCY6KVTIWgglxvMZ/0pb+y0dDAezZkwb9o2WXAQ85e+iOPT5mKxMHS1y6QyvSWOWx6pG
sBD2NFpbRA6FWEZ2UqPdxBdsAPwDYfc0oK5xq5xKXeyikDiSPKFYNHd1pGtJeSYf0Z5IQisjeaWl
Qu6YpS8l0kQ7NfQdpVO3OSPEYy4iF12teVAwdESTVV8lEORoe+fWtqa1q9w7QjmS2HGgoFziZjZu
k/VCkOgnkfVkTRtJTTZjd2ytsF/rI6mBBqsW2nW0GOnWiYZfouP+6NGp9YrNUPWfPK8Dq8/0WoPC
gjVEe9ePpzUcMivyWXrtMe26PR5DMkunnxpBH+6UgveXrFa9x5TuVclFVf6PnQALFf6v3vtUYliC
rGIGf0+AvXoliCCq9m8Ek+vC6gug7HXhSzNIZp4zbtJ1F6VXvbOdoxOJ13g07pNVE0Q9PUGpV4f6
MWkOebm1odETd+9qjYCt6p1pJvlAMD85JzL5KWX/v5OiYNQhTTaBEu/J+w+IwKqh2FVLwyYwRT9R
VEbai0vWN0EeI89Sdu6ZNfKQck/b/UC6uMqtZG9xE42N95wsuVdeXb4qf3jQo3dANs0TLaiWNAjZ
IbgrNrrPFA+UjzhhT3Z+yU3X7Qb1XenN0e0SsYKkp1lIqQA9AG3Q4T0jvWAjsoJLLhteLbLPjUq9
V5SO1FHI6Q4J2/F91zo1Yqu4Mz4aM7wbIaf6qA1PvSmvaUR7gNs+WCvx6mI6lQ4jMIlgrwjAUDep
eDrRR2GuOHaI3AMw8z8IpQZZoS4Fu007K4BGsaEkM8gt6XJOM6qQmc9D6F1F3D/FTQqjHRHYQidg
wF08rlp/PNl6UOn8doCVtXcscvtOSzdqRX+4pML+jXQErIggD5MsLvlIi0YcPy+MTWg0p0gAn2qi
pDI26n/y/qXzWFOnTG/WRkK1chvO98FpX5oBxUHtM69Fk/4zLcjK8tzHSscg1elfg5ncH0I55sUZ
/LfIgqUlyLiTBadMmJyojR6y/ohmNQ4QP6y0vHhP8vaQzakK0taEcnc6qot9cfBVuFdl+IpaG/F/
s2SVWV/tkiA/NyAmYKebhuiele1PP5Jfj1QOd2XyH1nRCofspQPCX8cDgZfjiL8GyyufCafehIP4
dWeNudroEL6RNWU13/TTmisjH45O6X+Bz5zN3vugFui76yEJ82hddN0pKSC/2u5imVxZRXk0Ysq+
pbjRiP7hGdfE7Qi7HL11M6PSwzsJIiIWDUK0NTWu8YFclxUb7ieHManGXn6XQ/dKNk9TqHYt5uY1
FvXDDDkCZiR97S+jpEYre6bvZ0AH6jCZ+CvO8Uhp3IejOEqh4TxHk044VcXMm9/nZvYvlBr5lyQW
3sWvNkbUUyVj1a+ULH1nVUcX7JDxpo9rNC9ePYb0ED2cRn9yXGLwURKgdfImk5hnL7o45omScH2P
bPcDbMDYtCbF3ykXqKZTVeiJ5F3m0QGxzTGp6dBsKZ9jy7Zu84T0K7em7Fo5NrUTVY8l1nnp2+lW
ufCuseGBjS5fogQJAB1bm2LsAp77bI9SEDzFIlujGVlScU5ccn3YFDgQPK9Z9RqUhzOLM+n6F0+V
B0um79iBCCLsYnOHlvDHEOKZoE2ay7KG35301TQ1dskYh8wd5S6S/JSaZv2rSSre03tCbY2ga2fU
IZnqcWqe2oZU65SodbEPIey4H7eWICuxdq2nIWqtINMI7CbsN9oPzIGcYuAEgr3DkXr3JUbtW7h5
9zwm1POhrCKMJJH0hxIS7CdPPsnMl0SAeZM1joqcJFPdeEdL4q3TsLECxzvnmSQrXdaEM7rjtuxk
9R5p0Q5wcPwrJZqjoUg2Bt8v1EZ0NTNNpFpNuH2XUrI6UbG4Gv3qqsWSkDXhXrCyfniUx9at80Zw
LjlGamCYncqDmTXuOZwIHBREJN0RHXxJVgAHE9wg5psh7XKtK9sMUjm9j03KbS2NKCid9quirPIw
5cTomYIEtlQixNnUxLuaZI2/uUX9VUdegWjkQWdQSKOxGtdDZX7GXfaStvH3LJpP1qol97b6W/nz
O2WXm66a0x0xrE/hmXAvJlL3yfSwF0QaBF0SGeUxsakY6dHpbKnU+CSD5tyH0EMlwEeUJ1f0T88U
P5wBYmvkGMTkOXQhhXKRirY1zRHYANI4pXFkgvppHjIdXsLlqcrbrZqM81BhDZyS8pR7sDtRE1LI
G6/7uGL6j8DAnearttA3VYonNpoesTXzUyfVIc6eTcLy5vZfP/pf5kzRRtgm5Bn6aBI8AoRn7cIG
sKckFo5Oc/5A2pNctYsJ2SO0PzlrWkGc/smN9lGnfWsA6LTXvDimWA96jyhW0pOh17eeULfVWMF8
TM19Hsg9TQBQwvjOqXWjrPwl1XIyPylmaDMzQWvJ/kYKNHlgBaiaegAuHHtz2JFjHXE6G69uZfy2
hvzFlwFxLl6dDFmHNpzqwT5PTtcD/JC+71k32kteEmvpFYtoItE7Di6XBy8nn0Lqer+v3Z+pw5Rg
xCPXPhYIu7BvydRRq6UBEAOFsHSYqX/KhuLcztGu75DBGLK8YvbExXJJtHa5H4qrr3N+DdiPwlUx
iH/JEipOiHQd7TzGW6pQITnRKNXJP1U7Z0qNqISxoo/Eh3lDqbeZQxcpgbZNfLB+noRVHUUIfwDt
NOu9wQlpoiex6thCEdvtQr076HH3KC1/Y+vVnbxTAiYtaRzDhJ5OYDK6GcxJo36rzz+dyTsv4QPI
qcIzudgvZiq5iCkZ6yifoEzYPNMXkpMtGa4NcC0HFwYujWCZF11KoijRfQqXF8O3h1XdapQulsOh
r5onZ3CPiTIJCkt52CT/RYTHJKseRNC9TyCDO+Q0g0mgo16ZzyURC1NY39VGj7j1+/QSUvvWG8Yf
B6loYjlMdLBYdJyuk3q6iezFs8XN9qDEGDRt12RETElYrmeLeZm3iKAKw9jkUfvXEvNDLmYT4fl7
OwXXbZV1sfyGBGwN63Hdx3v6Dki0p7q0IIA8QdZmAZUQnbAnvPqM3eYgautmxuU9rqvfSImLZiXX
xkmZ+uYF+RsCsL6ItuT5E3fwtljsM5H16fMwD+C6riS9lGLXVrHQkWOZMSRolXDXbtz89nq+7eib
jjmcytgIeoY6q1xqF1Tg+8l3TVYpRjZ5Z5X8YdLE9GrU+0gf93CAJ5oQkW6Ns/6ZVEQ4lF2gj6j2
MWNFLLwbV4ibXhEQYs/RpoQ2aNPiNfYJk9X0p1JLr6lmn7I/EDEPTRbXakoOQxueAF7fBTURnofo
1GT1XKkWfdqAg4ZHtsLZTE4HgnaeV11MpwxGZlOyjVe+dgMA2BlUR0OLE3ias8kXc3Wc7fF/Tf9W
D6W+K2mWX2GMoLShOiTFdFIQ/qsQHBKreLwimTxalyGUQeaSzaBzUDuAL7ntIchZSvaad1sbD6Ts
Y5hH0bhWGPf11kEXML7X3vA1D8SLgwrwt9j1xXUa+xwudTS+fqoS1L6oKhVQHsmfVLuMxpOHXbXj
I0qW94UUnidFn0gO6o/uCl7O/FSRcZh887NHdILtbt4WRFeQ/t8EegekUlUM+GKuLl5BmedgVhRr
A5nPiD3tenyMzSs7xwt01K0L0Xub/kBvQ38sQiLnrc7GO5UdicIm9jLrb3U+bmXvnwAmYf5hdwyU
6ZJCK2V4G0GaLlUVtrXBsoEaQzzrkdoZS1RypW52QW3ELIszEti/bWYjO5Eb1WuKSiLzCwXJUUfI
XcXWA3gZz1Mz7qqBUdyMbYMSYXE02jaG0QaiYw/mHGCC7V0A4xbsu+3Nk2bw7qg4mOHt1ynFaPoi
EB/uI1Vq80yQvl6/iDT9qxfdUgjTrpJWNhs7RvbQUIFUm2QQ+wASQ42CIg0/cSPRMmEAL9b9U+oL
pHac1QiZ71mK6sskeI0E361r2a9aDqCb05ItabRjCT906kvDQbEcyRScXjvDOs7SL1ZBMVXvTh1/
11mK3FvwWTHriAOOmy+vpk8dyg/JeblGbabDzhXX3Gn+CBjxPmVha1M2BcK/fXd+53o407HmBAkr
JRnAq8zv9o6W/Q4slXo5vxbtdBiVHkRzFoM00z2VhfZJFvJPYnUmV4Z66nM4V83f18SANDSEyPwr
8+U1cbrfGr8coO8e49/Rdmd0+ggDqtAFNWp0ItrvkLlgO+SDRsbyWPFyFlTxdTq4X91pJ5E5Z2va
RE7/t6mpxuPqCl0fbHh6pvD21kegl7Evf3FX2ujckYKXTGfu9I/O+jcrjt2gMvw9dorMoYlDDPMR
VULKxytdl5786zbj1RYmcdveV9N79YoGC5et1dayO+nnLCDwCIPdHYdI7UdIui0HHG9Y2tWsj9Ff
Bik5Rg814uZRYI5pmeByFwijgxKFdUnNN5qlT68NqKnZEpG5tP9p297llTOV80mK5HvoCL7XC1EG
7CTiWcQApkNorAZkSI3moZIqrbOB+A2euom3DDkkfjfnhOlBD7VnekYjpZD8ptumGLIgdkKWlj5e
ur/VL+F+0QGFxTFt+G2ogNSCVvIztnPZfxel2jnAkzdXNL+a5Z5wc48bzBkumxrB+U00v/JWHab2
Lz47bV3Uu6ih+dWoBsWWzZdFWScwna4b1ofNBOsViAWA9Uf6Bjyu8eStWCa41hHNGpvljdjypWXA
/O0q8VcM/vtkhtEhdbx4T88Ns4k2zTvDK64qNO8JJ023aCmLUNfXUQMR2rc5WjY1svOkKYVATKCe
Cl/nHmiAxviMzNUOo1kgJ68/SdNBAwueAEToPenDREsuHLSu7nkfHqWfGGf0zD9QyR8zTbTryXiH
kYWFZ9D0Wvo3zHGfyNliUEC5NUNJXxqTrTSjVQhkvlQBLVf5aohTExMDPWIKLGitha61YdamIHxB
URJ2T1znNqMgaNL/Xwq3xecg7rIqfjFh+2NUHlnedsXyf3KFRhCdQ2IpS/IuD4szn+iKHjldBqHm
9sf/vzSqenEYD8QIXO3Z7W9Y2NEu0bWbNViv/N3wcd32/++mjKuWNtBtfjcCh1QlqcjWuCcQfzc1
IIqkt4oVDNcOxbjHwBVe2rKOl5DrTzGk70beaVtjdkDcSPFZh7Sn7AmhRhTcjTjIYvg5l+ISbFy/
5FSHmE2rl7gw8/2iHooTobMHDnQPwS9wyFZ5EJojW5LpX9u8Fac0cd5nV7ulNP2sqWOCDOu8B2nI
856GoMtYti5vf0v9jJy/8myb2l2/LSlbWLuO3UJQaFbgNfx6zGA3slXxzAk3ZX7kFK81DbVyUmxI
xH8UcWntXHRsmN17FNv0KrMY5YxAE9KW0SIhmA6+jQ93sqqZsCw2u8NgjwjJ6nZD3OJ94A+MMaI/
A72+l5UHV5IZCF9D1HWvy5OH04agN7hYZ4Za7g3nWZeIZLCkB93yK2gWpB/G1PBIyeGzG09PhYRB
1EThrdtaUZU3T/3B7nNMd47alV136CDIdjF9RvwEHRWtlrNmVMopuTiEWvrUeY2Puag6KjBdZSZb
32+hURxsR/TanW1viWGiaY7w61+mRxfywVLaKZNufeUP0bD44BBm1upvaVu8527+CsIrt/40uLum
I/2XpgwpS+2qz+aOHs5/LNu4aIziGZX8v1YAK7ctuA8JbWCpPOVD49BOlSKkgls5TDGsOCnKJHgX
8HQuKievf4xV116a3FpPFnCVnWnnqSE9ECTd3xgjikAndJtn34qjDWxM8YI3jExLxD1lgshz1OXC
GxOprbk/lczHl8I22ZRIVlcs8wFo06UD0cbaSTr94NfMi61DxmJHX+rk03ZJBYvNqweDNZy9bqmt
o/aQxhv7XocekmIFfYxetO2rT62Kdpm0q6PWOu1FbzIu/aXWMQbUFg265r4GmFKmT2C2AcAvKBRA
f7K3zPqG/fE3glvgx1YtlkLXRnmPUQHR1rCOlB1vkAPCEYmn2M2zNdEvYK2cN9u6QMyV4A/3Edki
J7LRazpr3lXcDOWvB++3IWBIHW225a6cyJB3UBbB/DjDE1oNPsMuCn6nvLtRekBSj77GMvfZvEz+
6fyBAu5BS9g+Q1a8SQSuMNl5rD+EaMuEM5ZbRBx9SU+paVevpbx2yuZu5lVex2Oxb4kPIa5ce5tr
2iBVQpS5iNC/e4OEgW7Gc0jg+qIwjKntoKFWVfQ7qc7AqEq1Ilsah4HLcZ0sLx+k01LcV2zdvAXP
xCa6LYS+H1X/AQqLUpt7iCQCdaGeloGzEVwpwK3APX8baydMZH2ssuoAo2tc6aDckodKB9fYv8Vm
2vPhRLkyV/c4wn9pTg/RVyqoOcYa4fLNzVbfkBf7ATgkkedGNzN1P5K5h2rKuUCl3pwgPjCmJiNJ
Ir6uB97EYiAnugwU6fA7TUsfbjefpryDmhfLv5ighD2upbz0uw3nH5CPhWOs1LMzGb9/kuV27Ufu
6C61mw3hddFWj517avnUnunDXRoI8/yMdPF4bNpj13RvxtL10pj1Z/TJM50DnWNt12V3mjzLXCXu
X6rUFo0VATjJREDIghpNYXGpECteTXTBQMoVEllMV0omr5m/rWcVrgdwp3VZCH6KiohKtmZgl1uc
a82WTodmjSsUy3LUAZdYEdk6CgSNz/lqjHMaT+aaIHXh7WuKEJ8SnVKi2JXeLgImaJx4J9j5tQl6
Q/hOQqsuk4svxSUbiBmB79+NSJdot7ROaOBYnyKMlT3th0leHjHK3Xx0JCxvEUkdwsIuTLZckvND
WCNm1tbIjgvXSoHqQGYAOgWizSM27HB4rWvufH2SVwqW9yS+6hSa4fCyK4LPUa9iEaa1oeSBKqgL
ZJCjEF1pjb7l6Pvpql2SVH9ySwMwSzwqkSY8Abz/pp8hnyPOhSj79rW2zZvV8G2M4hxbi40PL5tV
cra63FgJtTnrtPVfiVK3H9GAYsrjkzMPG+pc8vM4uS+ZzICg42O+AJQDzUnuUu3BzrSfwgwnlYZ5
o6zng8HwtRlQ9W0J7BAfXe8/WahvkwSZFG0dOzrKodT741Rd4hw7cBjS9uh809sML0HbxSgxKmcx
HU5M7YXUkx01aR7L15qh+FAJL9+0ubhHLeapWvn3ekQPgqEEXq9tnoZCDFej1LC/I93uqnFD8RVe
k5gVpp6veTzbG7cnfHQIu4s2aG9sPNUCf/wLvfSZTa92DTijDJJKT48uksob3tLnUoXI65391PTR
Rhgqg+JCBypbui8iGIZC2YtUHyWxOUXtthNhdNbUXXc6dcps5984VIvt4WMIKbihwOaP6rCMJEyn
hklBoHfsRX9cPK9bE3Mu1iOU1H4urmM6PaXcS9AJXrJbjtjAs/PmlHTxx1CiZJxAaEchf2pmX9pb
0TT5pMVcBgNPMLAd1VwRER+ge3XSMGBWVrU2Jnc36BCyRQodHNHU3Pi9ODjeZTBjXDiElGwgEpuj
Y9DJic2E/CMuXUJzo5WYpI5LmsZIVfd7V7Q1OD0eE4FeA645PDL6sagSd0KpckSlwOD/UvMROLHu
fCnEpKupt5OX1tjO/DK7cXD/1yK/N7XZQmtbJ2VQ060/EkRjtyaZrTutPA9lTPCppv6SsUv7ug2b
pfuA7HLkM5KAuVdC/Ix1huhb6+UOAz8h9/68cWuhDgPEQTMi8dKae96Fn2FfegEhS8/UF5KfUprm
tpkypGgjD77JT0+/uUFPwBXs3Q7CWrQ3St7aoPL79O4rl4qtkp96ShNkypwnbVhiZhx0RupcZRdq
ydq9mPL2NCjLOyQYhQ6dScUih6C+yV233RtC+ecZsmWHFnfeekOiraSRavyT6FgWquKQOZ+TG/+x
kB2wO3QvNkDGpdPrapXgH3oLzRxcA3/Yup5HnK11L/bGHCNDm18iAa3OiIbCBf63cnEn5SVWJ7S/
raE+I/iYyfCsw5xRijGI8tkvmb4IWzECHbxkU9Lwl6oG6/zf0orM42z19GMZL3SrIUt2P32vwezd
xfGmct1o7SXheC4ValZ/rsmeLoIhd8unEax5FSOyObgKR2zsHictRk1r9ua2GLpo45tPyAXRUbJL
oc+m8Uizmu7+/xc+UqREmJjutHpgFVXpvWmKI0f4JSY19TCWx7or8vsDD2Z1N1ifb0l6b+VbGHbh
TavH9IF96+ZMKS6SiRAZHy0oxaXurapa/yZ9gBKr854j6XjPcYQ8svS07qA1Gu1nqXWJUv+C2yjZ
tzbZviGlKT487LPTdsNtVmPg+VYdRDlFGBJ8YR3hVQpQ/nGZQb2NldvvM2LVgs7k9zGdb7XNuxYA
IdbiY+JmG2epSSqT5V9Z1LMiKGB5963kKJOhu5X5utdTCrztKP3jSu3aFna1BgwrHiFHw2B6ZyeR
yHR4bXYeCRsrw9H+hF5d8XmsUcCn5hmD+nSkbfsmK4CcuPxOjOitj+ja6XU0xcnwXduRs3XrkeCD
2KHzXAJfTUURsfoVfNjIgKXwzxi442YtsFCgn/MPOibrU1pUq6wy66OBbVZZAtJ2zsxAqovjumpj
NGrxIOfWiTGWebw5WW4ETV4oGSzSUsEH2HS7b7OZ90OnAg4jZ+VpDMaFSnZxhKGFOBPgLZnFV+Iv
oisw9x4ZFvEbdf5GVpBxMHKKWi1xKeho2n3PirwvlBhXTZlHL3SgbcL/e7GcfCtAfi6Nqsc1TqUU
8qnY+G70UoSAAk4Rbw0qiVepxV8+4rjGPNNs2gq7rsVu40x+QfCF+7EQOdeuAh3Q8kjb+robaHpy
TUa/CHDxNOQspTxmusLjsugnHPUvGlveagyS+A7R95FT2m+jipUmDLWXjOH4N8FMVVPY8UUq0qZx
c7rm6tx4i23CIIZqPOLfoEbZIBjky5/TjKYRUFLJZUGFr/lUYX3ZkCHkXmvD+9eWQEla2/80tE7N
mWAp0fKecKu/NRVi4N1bl3kJDa3Ou1vH7GAs5Im2K1ttT5NiMDilscvNaE+DVrsqe7ZFjP3jcUbV
eowz6ryIYOcllEkHtEtNgKmhRGX656yYYHPhjx95O5bbeMLjUxky3OZxcxkiYe+d0l3mcx8S2dI2
cDw4Ze2XMC9cdimyv6scVMGpymYjQbw3ZZS882CjA9RnDqe8wZQzWwi2caN66OaD5S/d8ktQ2SuJ
9XZrtREuU5s0ZBMI0/d2c2sG3jhOgWX/dPNgcY4jgXT1+cdyUIEbc/MVCW7htJEIwEToBlme7c1K
XC3OqT+TQTNAF9JIj42XjvpCIWiKuj3A0Yuvt80DS9AWpara6gvkRlrymk4BZ23KMt225PF+TI1B
hSdZB2PUoK8o/xADit0UlCtJrebW0qp1cOzvCeV7YKQICC1p1k9+HAZuoRv/DBE+g3EhGAKruZSq
oqIuwd7S1YxCSW89c/0k25xW+oHFMigRtIS2kEdcTYcm8f6Ett8BcFY3rXSSG38MiRZDb2F5JRZs
JF3KRyTW4wZ0siiIgQ9WuqYZyIHxg4HoU3xTji0TTflW6RjosHkGWswnv4qHrcHggc/Ev1q5luwr
mdh7lF4nInD0o1i+ZN67LW1qaBzIpy4ci1Noaq+zZBVTbQg1aYwHuoM/6EbEzOnV8OJLjSITLLTX
YDNUxoK7Ab+PbL1qo42iuTFgESqjafWORoCkfc0bW7saPpltvQNI7pRVdJ/K+LeBJcEi5KGLIdUg
Lf1vGzdEQzuTDS2uhjhA4Y0HFf25xG5uutw5njGfcPpSxCOTQyQVK5A/gMAjgpb3iOCRIE8pjdYT
BGvQinPYXKk/JySlnR/jLo3E02AbArlvYeNPzh+dnfyzM353vx6ra7O4gJzyTwGFeYtM2gnb0nkv
TdLooSfYyWJqW/N41yiFt7o8o83pj01HTXlNRPjG83WA91Z7tG7CueLLu0lIzoqd1tjDoIzYh3zF
LJWXzXQ1UoqW5Uh3rFf58GxhgdeoNMx1wdRIZrlSS4d7yGRvLiwsKvhCxyzrj9Z1bqx5V4eIXkht
gj/mCuK6aT+5NnNaslXz6hkVBg5nXDsewq88ERS/TVob6IIL2tPgeJtS45Mo+2fpAwMn9AZ+d0O4
Fvattaku9hAmddCPz+QQ7CNkxJu41fSLXzwwaJXbap5v3GVnZA4WsktigbL4kCdaFdhGgYAkJj1i
KFNCRirq7YUFbBQma3dsPtyIlAjXHxiFkukCT/6u5WrXS9J8XJKxoMa+0ZX6J6NKDyBSM0G87kEP
sVIPcT7hF4cOkvOMlgenqq58Kud6QbgBzcFtm01H5Mx5l2XHMa2+JiI0d1YqcRP1GBg02Rybwbrp
mfqXj3a7Ma2YEXRu13lKHTYVTJMavINfFN/svhmBE7zKY36V1CwGkSfAD8g7ZLMXSAAcM9ybXLiJ
K2XgYjUNqJVU/M/kw2hc1qR5BhJK8zNb1amb+BQMJAF4CmS0SUrziO0qMhHROmHzFc4d2eKGg47G
/RmpCbsD9+Bu0+5e+NpFrs+0QZEzsfLHNtEoRwkETM4hd34bFV+sFChTgh4iYwrYczexGZ5BqnBG
4EhapX7h3Ml/KDeNP2ORT7oX0tIsAgVJ8Gz+9/9YgODRsNZRwOC3RwATdsw6EScgen22s9p4Anm9
9bm81Vbe3Wurf43KfD5YLGUINlH3CgexeiUC2kC2SXYqZiX3pAKcUQpsmXDpbh40EkzNES0r4jBM
LZeK9sNVGFNYaLKd4hIgwNR4ENBiPAAGvmYLu3XUGruSJOG1bhSERjTzGaMySwlY2oFQ5RQUBFVL
1HnXAhX0S26YPSJ2uUYAD9Ab4kq2y2jnW5jhgSufp1Q7mknRbbPSvPYMmmR4eiRzILX35nqTafmn
HAZ9/3/1HHBaBkrDUv3J2q2hfRdvIhzutVff3SXjialpL7v01A3c8y16o63lQyPMOn1vbnokhtDA
sWytcBCniIw5qS2Y9bJU0Q5K9iuP+IchVs+6mt7MDpG0ZXceMEN+56bQNwR/JNsotf8MuR5i2q9e
J3P4cqKewtCRyJyiZYtHFmrlXr+z2Tn1IXsRWkKwlI7FT1j22tMRXNrwl7mNNUr2eRmkFcIkBMK7
XtBfXeig5k08Jcj4JtIQIvusFU+paLID4WUExgDs7DKnwu6BfEVlhI8MGq+FHc4JwFuT7UutWPPB
864VgCdtb3Jbp82/zLE4Ce2h2tW5Re6dIW9J8m+Wqg5Q5lXrvOUjwkbFF0u9644zBG2jvapSd7e+
ISaK4ptbNZev5LtM28lI7sTnY52skNuPNVBF5NE+S9DwqguXbCSQsa1JXE5Apt0ZJPHvJC4uLeEn
oSImDswX5pSfHROT7Bw5hzrUvw2K+bbVX0WnyzqPjfER8yEMKW4MFD+wDH+jCklmiIFRNhUepva7
15FFIgKmBd6Mz2ZIwq6JimtH5BZ2h7IrttF31szeXWZWQBN2+jRxq1A2HRInMU9X3ywjaMsn5Upj
K6P8TeugBjhWXWQ3pGtJlJ7UUo4ELYOD6ehhrbnYWTWqK7LwoIlTk+CqhiShwsOA0hfQRd2owKKT
H8wIPDDdzrGN9H0wQagjRWiAPasXYjZbTihspOZYgazagPGOKh5U952X4p5LV+o71+4vuo9cxWx5
H5vGPPta1u9CA9t6VX1TkhxY3ahvwPR/SAx7QgI9rnBLN0GXi+04lNGhxo1uNX6IoxKw3QNmZXxl
Zsr07mF0HUuyrE5Z3tfUKNxaWvg2LjW4G7clEScKje0gkm2SYwCieJYv5I4szhVro2ErHOkSKHqq
yxuSgGDAitdRRcEEor920asJA8EYEu991xCD5uthQHHnumaMS1wuh8RVVGnWGd8wffQxuttZq56W
FYqBaO0IMh9sJ3oUmJbIT5OPtiAEYxz/IlATeF8IDlMSYYJDyeVKa+xdEevas5L5trfy49l35mcy
yMiN8Nw3i+0aBTazP6mlWQkbsUzchUlUnjPMh8HG4w3pvpnqJuTAzTcjuXuGN/4+2+VwV4k1HcIo
3ReFxxQfgnojS18X+NI6iluxcuDypIeJwmYshY0Wf/Z0p0kyD7cMMsBmE0gwYCKwWJpZ2zgfn2iI
WqVlVK9Ty5AbP5YfXY7IPQHkVgb6bkLQmKoswqJdHGlaxMuFphsOXPMDOy1wx6npamJ4XGYFI67I
27iosikxr+XPQ43ulIicbLVGtIkaXINLoLj0K1M880mKrc1A0AQjtpuR44GKzbfZwh6GtS/Qveoj
snN9JYcC82R474rqAEiZ7MdOO5dTiiRnMtYCgi3QSi1HIo6aD04Adtq2t9FUYWtmsOEKwGJKgoA3
+PHCNVk7VbofhPd664EH8j/uzmy3cWTL2q/SOPcskAyOQJ8biRosybYsz74hPKQ5BofgzDfq5+gX
64+ualSdntAN/Ff/jSClM522REbE3nutb0Ftdr516fv72cg2eN+RXrk0yGyJFoFEIMY3VapvYLhd
QZ0p9kKy5scd+6XhkjI90i4r0pSYdxxl+DkR/lZxj+GLGimVmEG1tt4ai8VkTvkfQyqBJiXONVfy
LTVwlvaWcfHN4hUDJk78BQ6a1P1ZR769apGignfmLzkzDj9mo3QONLk2UaMFTV1AahsZoip6xp3g
+DrlB1O9Vnq4hoFibhUOo2rOHwzwdQ1ksN7FFcsxyQgQ/neEKdnaonhc95c+p8EJLgEHl+TTKmuF
FMoCD0loPFRtqkUqoFVTg1TW6tjhEJ3epWlqB5VaFEmoBBms49/FVnzqDLpvnJTnHXz2Vcl4d1OP
1oNNF3pt6Hm45BW/1JX1ZJkx7uIZbFBOp2BYbCU1sLKwcqn1nC/U3cMugQvFwoXdluAF4CQCNbHp
YTp2JxNl6qj0AzMh1lA7vq5HJJdsE4GlgxgZ00g/YjBQtV5fxWUxBHpRPxJ0Ta2FwNKNxSNINK5O
Mm61ae0gy1znqUDa5cY2Nwm6WFgyNUhpTuadd+gy8Q0g9VASE2QxZEbjYHEhLBb7PhvUenQUcGcc
6lr0YSlwB/Hsf1KZhFu9Lp5y9kZGBQ0lmVYAfraQoyKI7lAPjJc5HtIjRR0PbvQysM5u7e4zNz3K
iqjgAB3JWzjW4bo5joWOJmUZhxgYaRkH+a/z0NvXPw9Gb28re9T2qs+P5YxDPw+hlE2DQ3upwQnC
l5ll3S776YqT2G6xA2eJuh7z+BoOkNjVCTfpRKhuFxn3saZxIivQvnl3bHbJrhiza7ut97aGukIP
QTeaipJ0dr9qL7vyc/oaBaP9tdcPDzPdcXoz3cFHcE2vgfvTXSSVgsb4aHTySL7Fzp5B1Nlzhnqg
da/c0fKvZnTpeh1hdxvxnYczPSiV+XLDeA66VUh5PsU9Z4vicyzoWBWsimntfOOo+yygSiqbMsmY
6lt+e8josQapxj8Bm3aCwrPSbTlF+7hOvztGwnxSXNM+JRVqsQ8icThkC4CpyguBxRUxIoH+s8ae
tiuTgKNsfQCT9Mt2bf++ybcdMM0xDCPqrrzZGk7HgIkQ7V5N4QN/eZlCxvEVoc7PINX8A4o58Gt9
dq5F1W7b/lQ1JbiCgjziuTcvfTYfMqxKcHYxY1pym+4xSE6HGRezYw3JITbf5DzktDnKfNMT78iE
dLwz4xCDeeeGtFQcubbKkreyma1NlEwShXcFxiIJrePPA4c5+1hrEydAgV196OEt/Xyhms5OEw1H
N34jnL0MN4Je4wFzRyX2P09Np1f7iDhnpAT8nLb+1tlOgzojNo4/D/Yw//EM/8kfz1RKg3sVuYW+
071lEIgzgkGN0brNcV4erGpqjj8v9byZyDJZXv98JUxtorl0TMkQr4xDKXPzQAIFUr+fpz9/yDpl
Hkwhpr2vaFKbtnf4eQBlwvjYSaXJqJZp8iLp3vq6+TlJbPpYr1CDDdc/DwQkZOhSl9eiu6qjwTuJ
Qo4oEyfmXoZ+6lTGbvbzUFk8m/xdUWbq0KJruWZaRXWD1TZoGmhvf35bJecXMM1yby/f7M8/N7un
UuX5HRMDJdoLSwAxGH0E7NakxLa0KT7ZQg5PVAhPVQVvLMMwM2KWue3HbJYHO8via5OwRtfXNHyG
tvemj+OpdSOKDRNVBxiM6Bc2Dcydfcz6qqXQ+rPUveU3jPa0NMFM5XV86jtCvGm3pCKprnJLn2/N
ApcXwGX7tVUEXue++OVkjJwaOb0ij4hxbs/dbWYg14+AwGJMsOJj4enNVZLGyTEymz+e/fxZtPzZ
zzMEWeemtLEJo+x8gneyLW1+E6uRdQDBSzv0Dmpt+k7i8eelgFPLhMQ0H+0Cp8rPV39edm3rXA35
3eyKeFNavXUeU8va2CHKPzS847bq7ekQGRAqzIa4a0sm+tbgjT2nLPId+fMXgCAvnZiyWyKFKKnt
GC+sO65DT/efld99p8RVfLW2vjnSguA9B3Nyx2oEUUZDwFKiL6sMQ115Aw6XttMeysRudnZOazzy
PYLGKwnEP4NIUjs1Ba5xgf5jnDXVGOffn4E6VE6tAmWGTeAnk3UJk3E6ju309fNqnnHUcmxxcI14
T4ZtlTcqDLUHoy65bVLLO3hxre/s2oZ0g+PoWrF3EYLQnn8eBEZvQN5Oc5hzLDkpInPGdfIh99r3
QjQJf51XHAyijdWTXAhybRf6c/XgTyNwNKGpmzqT9f1s29cqM7NXzTM4Q/jG05AV2jrB2vDaLtwi
zqfPNlX0gc6BR3qH5rz6afmYoa65JO1sXkOHytHCDu4cvg19tOfAblIpaeHWmzNoDVH/wZwE+q8Y
PUrlQd+JyXS5O0G2gS1oiQ43updE4+NuUXSXEzzdaWa24dkq2ppamyFmmxJGWNSd+bSLRloRknCD
XWPO7nWMz9OrbL9Z63iWE/b1DJTzdigL/0bAsEZykVk7dt854Xtf+H0wH0xBY7n1/odN//8az3/9
/10UtgCh/99HYT+UUflXgL+5/PU/AP6/Lblp3pIE7bAYu/Dxh19N+/e/afpvhuUKU6d3LQzXMj0b
tv+/E/yN37hpfRddueGRx+Hzpabs2vjvf3N+Mwyi0HzP1V1Sb23yZ/89ovv8e2LP79nlRIL/8fqv
icCkDf+HaB/TdwX+5yXx2PZBfulL5NRfIqUaXJSVkN/LiTGJodG0Mec3ie5G9YDREIsqbS6DLuq9
QCF6vkI+pW0M0xUBPnR1iWPVrfo4W6btUbb1c/LhCN21bou2zm9a9Chi6MUt/R5iYj3iABrC/27L
WTzH1OK7BLoBegnGatHUk1itd7DgaBCQCVYfZK7QpGT2wRKcwsy0YuMz5q2yOHgp1QWyNhPGWBik
eqaGY4zzqmMwQmcs20KkoGVU2uh04xMjZDigdXrRmNSg4EgfkhC9ogzPHZXHrhsyHaNr+uZ4ICG9
0q9WHMTBJ1D2jVXo7/swvvIq91s+pd4A7+t6JF+X4gg0fVdmdLzrZCcs+wmlbw7XbwGQmYzPsnFT
60WQWpye06xAu1puKgkJHDJCvsb1lpd7J4I+4aWTvQH0d6nnWxT36B/jhFXDSb5wwh/fbC37SLnT
0evZVNkxJmDigB36PcxC0pHxN2P+wX1Kbgw9PMbQkYOu8N/1lO5aZ+HYAugj5/Mw1fsu/o5TP4CJ
sx19inrDeeq96YXR6h5qz9HTAZ8KJBXoNhi14RTMYoBlyN6fbHTelPLZXVHtU1U8zpp8TCb97Jp+
wLQb1yPrKLIDKg49CT+pNSd/fnHIJ4pHHy0jTkYzIf4GcM4et0o6jVxFDH0SD/Lj2PEGZsMlzXCi
R2Z1y0J+BsyxslEJUbhnOtP86mmswyvZeSQeR2EbeObi/TWLR0gwd27NWC1Jv6kHkq0U5RXE5Pf5
FI80r1XpqXXm2zt27iUs9DOuGBK74bPhyUcfLNiVB+wZQuV1Lz1CJkoduJvpv6JsADmTxFfopT5b
PCOhS1MiSevbZELlibJgZdp0HWV+tjLj7JfCWcvWhhxBpS5pO8UDDcQQ6KzgjBrOSiAJSr5VqzES
cR7TwX7qLIhZqN+MdoWK410fa6BjytthwLhgcYMdKZthnc6UfqIGZ6FN94hhdsPcX+im8c2b7gM5
iJWD1l5M9SuE2PXadLILw2m5fjZdVA32VCLQZMxtDvViTENV6wzQjzznyUryBgtd95CPfPJRQit+
GV8oZ6LaQKQFEGRrqAl2EmSd2ZMn0glaADRzoIrp3CQhFRWs1chM3Y2qDCrYLr1zOKcCGMHAUY3O
poHKy3KSBgUR6oeq8rAHG/ciAVXqZHnQSk4dNTdZZniQ1edGbSBZiIPbaOYhWZ79+bKkXtoZ+On1
si8O0/JgGPKPZ7Z90hjLHlq9n7itjCtXR/ga4mWwmrjHosIDph9rV0fznlgb+5BgpwvczGJkXFbq
9PNQR36+9SQs/7C6qbE46PUrfIV6G3vzYyaNMxkXTB85MHHuQWpTI8uPjlanDWuG0PZ+MikDk9oL
YmusUb7QBhCxOwTNPAA5GCnOMqCcK5PdmyxNC4KhmVFJjwZdHInsXJldegiNvRr99NiMMjv+PBtG
Pf3jmSq2WFEtzvmMtGajeYGYyGyHEkwKSWtvcPIbHcINrduKqgqrPSwYtKNGGB9TICVB45UEKOBG
bOAm7OOkKg8/D+PofAx9O2yS0laHqG1NWv4eSo+Uz200Zjg+rsqDFAVxRBDVXkMdFGhlwSXlJdUh
cTNIn1qJwsGCAYOPGMtprdxkU1gN6nQ4RlnhnBrfmQ6CIXZuSuZYuesunogVJjuYKAh8VoZJX07j
VOeX4CsaiBRcahuOeQgNx1HbKm2QmGNJf+ngZPbtsdcoXVOdYFy4MnQEHhouIhqy04cWMrW2O/XM
iW88xDQY2VMC0+z9q2mo04P5mCQNyvJ2LtfTZOx81O97TNecOyMkNL6uukOrVfdGCrlLOfqwTTz/
DkdaeiTD6jbF3LLjXY7XdoOb2yzk0Yh6RFkYGhhKGAgF00XsgrvSRiFCJ8Z9rg2yxmiBNxQNdKcC
Rq8NtmIgvj2DlJWORE8l9VVEv2tlZfUlav16g19OrlXrfPCBaduM6anjTs0aSiNU/dFXG2W6d5MW
HcZ8vLcKs3tIndvasa85Nrr0hzQR2Ipo2gI3RzW8x7DUg1HV1ZMn8UWEyNdqZfFhzGNzYg5LjKDH
SGIA6lxm4LEaGz92XU5kqdn4XaeeGgdRDft+VX8MY/k8642/tklMWNUDaS96Yc+bEGXPiHtwRazR
R0vhdMqJPg8GYJtBRVs9gHDKfJM85Xxsryct9uGi5Q+DOYFDs3DRz+NZWMkYUOIBexmBF83jsHcK
hv8a8tMNSov42jNKf+1XtA+dpn6bK9ZnR+C/6LQInGM4bpym3+kGzuiFCmLOj/hSWhqqE8yNIhP3
ieYjB2o7cHBDsVWVq10sROxjVxtbLA9cskycpglMt2emS9hchw4S7lSZGzrDCUjVwpnHa4kQf9nJ
ejphHtRn32UrKRmpxrnDCYZUjD5GmSkisuX6IrVBxegHMOCoiCOjOSd6nu6GFgNnYvrXGIu/Wt+d
2M/alNFd+lJ5WnU0bbM6dgXUlr4pT20bkjAI2UgNNBwFEx2kakz/u/gLd7IXSJis7APLtJAO9LFp
LAsjrnY/z111Z3j5dNGb7Lp3xvSFLAp3b4g+2vCRYFTRKSDQzz22I98ZmJ9EF+x1z0kKeSydrG3d
t2pPZi84jnLZk/rZXGWOe2TEcXR6hpR9OVQbFad7ZrHXhTSBYliMtezUZ4yTRLcCpN+izKVjxeWe
2RrS0EyJGwdeMR1Pm+S+MEaBObQ7ze6abR+6zdbzkbx3msCGEmfW2Z2GfdZFTLHkN5Pu/h7gyOIa
GopLVXBpltXEIKySJCTUfnpTZIxRMRmA+G231ZQjq0JXhYw5HNjhEQlYblmu/TI/VSRGnRLhPkqp
up1vEkxhTSj2q5B4N/vOyLHVoWNGFuci96iJ9UAmRzOZnzGDgEr/C4tpv0HsLdhbyI+I29IKmotP
xuJBVRxctfboVJw4UXLQzNSTVxEj8BgX42RcdcVOxJq117TyraiByEaoz0lAYCRHfy2dFdyhNH4N
nbS5lMiPkeEQeYN+f6O3ubnpivo961zjmsbquisqHcNF/i3J/FiZXaYdaSMV2wRBXbtGtU2UojGW
q44kvqvEEp9GuEUtwsCb8JsRrQZinOJoDvwADhP4DZ0nbW23BfzrCW1US6su6Q9AFgV9ULgGbu37
LHlNEBomwP4ZjyHSa9gS9p3Va5vKg9TpxR29Za1rDuR+lmvHQqmQwYOA1zi7mxm01IpZaAFFF3HX
kJkcmDPSOULrAU7AlgiQ+rbvzXF5k/VDOo6U02w53P3puqnMUwHmd2d39otfWu6NZ4MrQRaJGK66
eKm5zTnDVr4Yru3MlRtdZu0m8VxOe21kApqNnsAmn6McduicvMa9hyd0StcgGZhzP6SVZ5wtkT3N
+WNPr5zjJzCBUhQ30RTjCQAxfCDJlnWnFeBqBHMU5nUQ0b1A7x1j7Ymip0dVfVRlrN/8PGhOevLN
qqavilJgnRljSl5UxI4Ulidf2Z8uY8V9S5PrRplwggZRWxszA8arplKHB9FgFC4R9Sl5MScwp605
vqYarS2QO3i2UxbAwrkxez5Lzxrw8SGiXxl5roEUNYybyamLY28gnPLkhyKxg5Hz+AkCYDUhsNmE
hgJkMmncpFnZ7qqRwf4ccSwE6yEYDQ7TybDnlTeiGoWyLQ90CbdpUn3FwhsXuNLLGCHK0UcWBsmY
GdvhncQ9UGfNNzH3WGwEywn4p1XW5JdSYUQfuL/we6WMarrh4EXZk6XX6ZqswQn3TbRvSK7ees24
aQxiqpWXHKCO2ABz+H0LfSJjR+8Dz2BgouFuWusuAvRaVljDlXVwl4cKcmFXcEYkv+pUoN5BtIk8
ZHKfpCfPA+dew7tnsBdvm1l/AvAEuTrFjZ4tjL1kqmAsc2usCUIZF7r7StaM4VBwseTBQxQk7OTt
JzSO4iYMoWCiIty3zFF9soHAKm3zqLqYPZOkZkAfBRgaT4r1UKDxS/ME1iTHT01CkyfqOUCx+iur
h2erEjh3SJyim/BYjMYLTqWDyod1HDLcRaSL0sYeIJSWcQPUz7AwxI73CkUVtYbO3l/c4z33KDqr
tnwkhUgxAyJBDu2YdVXkEDlnIBl6ijR70oqXcEJyLFPz15x3SWBo4wfnmA6sqYe2o8YNu2DpKjtE
KjoiXk81+m7UzBKRNEN6bxsJlN8Rq4I7pyAD+3EKBLVSopI3b0zriyrwcNp9dZtNfMvJGADHz7hv
Wm9wiLM4ETGjI29oHju7+hBmn1yl13bezajJlpI609rNoOZxNw28jUmBBDb2nzQVIQ4njbmAwiuX
G3Pw9oVpvRT+tG+n9NMdUPmVnYGzangg9owJHxrggop3P6X1x+yG9/nAbxF6r44mb21DY6BfmUxv
m2aXT+nN2IhbpTU7P1xwwt84brA8tixYodTeVQyKQ7liXQ7mowco8Gd7iOP31FZ7WUPsG7ugH1y6
+HCHpIvBPumtEydMDuhL/kApEWy48fOYomWOQPAITR8ZLs+3bkzVFvnxs6oAdtQzxyzsV3tLGm9i
qPbGospPPXvnZRonjHo/T+pFRu526CHw5Y16myUQilndAfTcmEBQlmkOjsUe7oR2ks/uPRNpjiTY
MdC6oc9LITGnxGitpkTdxhZafiI2+JX7rSul2Bsd1ylqJpAd+oUxfrSWACfBlD+GXDAQ0DholdGn
HzEaJvKPRKX8LkJTGGiqYu7ByY45y4ZxNquM7AKkfqPbrxJtRtbnME9tnY67OMXOt2xOocatPCcn
scQKjn6kyIponsM8dq7UDZ7bHhP97K5jxrwp4AnHvG1LZG7tFMmNjZItmOmoBNrkbgkUKmFQNV+9
o6h4WOSJ680X9biHILi4DBERWKh5p3i4SCWOcVx/KOSpjo6EKCXQfjtYxsoc4Sz0jn7vdcmzhyXX
Nmg363tf2hsRltrKRcO+HCeZYdkZ07C6ocGfsbM6INHKGB6Pb0nSu5jgcxC51nCGQi1ahcJRcPqg
4gjhB1MPjMKFhAr2y8jYtbz442dE3NHhIQ6vuCroF4CJi5is32mxdZN20KHEwpCjAKAzb0UNyQeP
KThAuujJprIVTH1lQHxgWjr25LrE+RVL7jaaw3uMrfd65ZzbYfrKoE8xPq6vwgabOlO1IDFjsB7z
C3lyJJEUlH5hzFowPnC0MjZ6zOS0bOMnACftpvAmPGMCbtOXkPpbGbOWOOXAB+6p25bLesQLJcvm
l2UDRiBE7GXKXokPpWFYvDJvf8T6nm5kUn9Gpn3PiA3x9NDjFHA/3YU4JIloQIEeDGhWkdCdwpzD
9ij1D2tGEuATGBNhkgWdnEXbgnyWBl/Huei4/wrzUbKy7EQ3H+YsPiy3BhHP0yprwwdHVntkOU/e
rM6ihlWVQa8NOpPNLgrDjzzs70zUkruEcwY00v1gGme8SUGvdW9lJIZgtsXZz/o3HBpvLoLhVe9P
Byd5nFkP5hoOUpzFZxhsHLyUdT9wgKDLQsEvI6It8Zj4GawanCfn2dRIOYqsj9jWX4Ahf+KEw+AM
kQwEXbRptJKcqSE7RJ59z4ji3oLHnhi0cdpSYObuzrnvXXct2scpmb+ERUcVDMWWzLj0sVSLuRoH
66qLIn8dgvihknyAoPE420ptOwn22ei4TczuMCTo6IXWHnTetm2qvH1O25QwM4K3+pb1eo5dUiR5
4waVZri/kZsYfRzEXd/gg9x70ntu7ZIjCrhAhEkn2VYcE3qqV06uK/sKBnUV1OLWKiEkkHzALiZT
ohdWraIlNk7eTprodgqVXXedQc6VxdaUPFYTZF6w5Sj84vArHPAJIYPfNzhVoZ2PE+bn6oQGHwcB
kLQ4zF4SUIX5iDsTxbDAr5fuSpf0vnHqbukvzCfBoIppO3kfqH1XYSZo6XbRI2Ji0msQnoxz9U0s
O0ZH7s8xRQZoCOQ9BtdjOI3vrhsPLAcpLGiAhlF0A08OmYk8LMf2lR25eJ81LFpux9geT427V5a+
hZJK8GYBxZKTHcrMsdtJEqJUwy3Mu6+Zmbzq9Ogeanyp9KM+huCOc/GEwGQd5ol105uiIEqtngNY
c5eqfqp6iiyjgx5BJAcsoV2II9y0phOhgu8mxoltMYmdtJmNTvA0gmRw+PmT8VR0CFWywWqDGiwb
F7zmBWGh3lt/is6lU71mA7joSXwth+lNMTcn6FpRPFF+q35HTzXVvXk11Xm6hXCCJil/0kiQynkP
w/0Ii4z78576+S1BRIBvPtoIrdvYDTZ8DdQTeUr3ROQSgNoMF0fLk106pFfM4U5RbVDYdH55jOLl
Y+J0NntuFaTEKSVN8oz36MmozQJj3V0yO2cKymM9M3HriDp1Fzp2ak0fvL/Z2piRtElAXooQKDYH
omNjh8gDJEw5df5AwEwSGw8itkDooXcllADtBGCiWz8NGCAc0r45LpkYDOvq+MMv5Esq6xfL4+4U
ta8HQnUD4ixvneZcKuQpmVdxJvF6KHOflAB2+OH2NUDiDWxLdEFSvo+l+1oj/HYtTXF3MCfvifbr
USvSE0ve5IhrUWMhBx1vTMi2lliwPH73yhbZ/px9QT5fh4NzW5CStrazJ6AlOM0L++QlODLCOyf0
78jqe23r8Ypsb1gtpByZ3rKdXBTIWqwj5Q2+VEgmFpCPZugDAH9gyOCBxlH6rnluRwAJq0XRDLT6
CCiejPAqIgcR1wI1cI6TeRMi/eOA9WQPabRrG5TO3GYniiOuC2rjCV+NDdVwtLSIEWn1MjGHOrX+
AG5zXBt2+ESj/2qyk4eqnoBXJi3RLIuwDiljvcDMX5b9Gl/bOcsxfHQD/de5tdet7BWqbusOL1aN
PZR4HkQiu9mB6SXuiKBd1VzkG00V9ZoEi1WZN/XKZiAX9D2+Xpx6VpDRJpopXFbAiBE4O/Beqr4/
qggxcZxinYu8liautqfyd2XCf9FwZxt0jlaZUVxZzhDuLA9cR+knz0rvHgaQqY3WP892xE4Xm3ck
4Hgte1iLxWwN9/xsLEzvfGj6fWUO3zLJdzDYJ/osVJRDJIxdbUX7ymhIFnT6r0KVj5Zfc0qX9aU1
0YQYXPrIRhe9VLQj9wDSj4iJrzLya27WtPH966ExvJtILIePJGEjCukVSo0tuBIUs4N6dxFoXGeg
W1ute9Gkoe1nSyeUqR4x8JXVutG0tbPgviEuEAdoShAMSN+S/sELMxzZQnxmSZ8xxOmPhfBo5sDC
nHGcIq1kfdBta5VPmRc4HqRb8I+Po9E+zMX8Llw+s272rl2ay65GBSccGhV22LEWatkhG310ZENk
7/oQ+IZTI7Jkv9uiaB8DM+zAAFTTzpkYPRDpuhoksDqlGnZF8EZT+O7Ste1wyHMAbYgjSeHKuTO4
8DGT7PeFg39n8G5mdArrPO4ebc37rKIZ2Eq9/KlLgm3BzeGA5F07ZgVoEzFcxUrGJvKWRjOOcx1T
rvELyepcEJwMZf5uUBF+Z6SfWoJBLoHiGJM50M8ZWVZcqk5EdiQH34k8VkDLPYT9rjcwFnIPdfiG
lgbIbNLCgKn82YPsvi6PLif9TY7LOvDr5kTfmTwNhCYwX/10QwWckqzefUssOVsWjPcha8y9cJmG
aUtUpwedJ5BxZR860bP5W3Tgs9g+lJVlcaNDebcnblIU/Gx1SXs1R7pPkiGqafCBK5TR85V0KTYH
RTREXowIWkDw1eXMLLfUkHT529CigzcKd8AdgqI1dvt45/d87DTP7kF0hCdjGBGBcSvnRfexuNcy
KpIcGM7aTQsutZRbcwwLdKjtLAjhJT1ndjN/W3XZe5SBuYzm8g2VB+x3Q99NIiUB1I25j1iaGsdv
d9IAc+ygxjBb9q2CfJNiqqmlGpNDGZ1Uz/XC/ewOJ7MRv8RkvNEjo4IkYHDND0+FjIh7i/uQAKM8
oui38WAT4Bbr1dvk62fGSsEYNyYNy8I/4r895Wib+3BvVflHpTvXY+2yYct6V5nZ4wzXcE1+166c
rQs122Vs5vvQT9Zm3VyQAiPqfslCuTN84kEzBmaVbSHgjJsXobJLznF4O1sO1KlJf4hHorWWAFPc
EeQ1L30qJiurKWPxjM5aJ+09l/zBYhPZJGJEtMjmFoFAsdMIO5jpPPtj+Zji3F9LFkVaOMTGFfDG
ExXe4xBdkRoXFOmwoDp4cN1KrBN7z2jsjvAR5kcsAhy3FtMTG6CWpDvHQgEri/hbaoEX59lm/o4f
dZc1vQXZgnaF9jkCh00CLmmtSxX0TpvtLIvG70DFKfA+eECdmAuQ0kMM5rxqezqXfljJnVUDec90
3pbJMVDYc6KsdG4ml9gjwrzxRBw5uV2p2rXOVuEckriTuwjRLi3+/L1MiG30+uzDpb+/HvjI120H
C1ariO+S89JmhnUPPuiXm1gjPxI9ghEtMAlz4zpjMhQMDgB1UAbcnpN7qNquIKVAm1fBmMrig87W
ddYMv0bo73vHAlQPGRJXou0A8Who6IYldKmqcaajgEZwR9ct6BWORFEgalKjFW8cURcbc56uurZ/
AIJQOZAhPEak26zPPrM6eVB688S5XG1pR3I51ZzqqoYTqU/DZNU3bQwQlRq8bzhyS19SvKFyDIQp
r+nKTvsElhyh8l8uPn2ufNT3tv/L9A0cplNzl0NrF4RU3cuwyo7/dznQ/07r81CS0SP/eREafdJ5
V0kUtz+ylT9f/bff6B/+EeKWP9RKwXv7/g8vWCmSdrrrfqnp8gvp3e//ATqY5W/+b7/4T79+vsvD
VP36+98+l9jE5btRyBX/IPAx9P9JD3T/r/9S/Ou/RO/5f/o3v4uCNMP4Tdi25/nofwT6G4Ho5g9Z
kOH+ZgsQWh558b7wLVv8qQpyfnMItzUxPCAN0nXxpyrIMH8TumuiePYcFy6sb/6fVEEemp/fxUNX
X3//G9RTBzWQcA3PtF3Gcw7/0T9ogqgpDK3X7ojhqW4Apj+OtSaJ8UIPMzimsYn7gZb/YO1bqwoZ
3DNErBmMrJhsEfbh0ayy82tEL6OwrGMI82KVNq6x/ct7+l9olwTohP/4c2L7E54wXd4O17D85et/
0S6RqVlngxYvKo/rxASEwca+zer0FZ6adt3VxBvlYAx8FKRVpHk8wYXD9Hu479wGCGXihRsZiQdu
PmcPkfmLKNRoW+fmo7JQt4DWZbSd482VG60pYfTV3rej8nOfY+ojcsc7WDExWiOc/xTYZk6Q9QN9
7Vepkv2UkV9KsBDKdIraIcrIB4LQqIFzFDpWd38urE24ADaKR78fgGab6rZs/Ik9hKg3Y3S3LWCc
HYistRMm2TGt5F4YTnRILFS+5kxAQJ/r/R5PKg2XczSI9qiDh8vsnJ+GxCNLtyG1XzP1usxDmRBk
btFJjTnAtLgTNzCkvvSpNU9SKTpPkQQXUDpmkHvzHXOfO5GlBcac4St3xvYkkinfJDadSA3aMaRK
1IidQwjraG06cDLBMFTkOcXqLfSHu3kCnNc6iyoKTQCKKrVNPXKbDf2bNIsI++UJ8kBAtpG7gY2K
MF5TzOeY8W9Dc7yNh4wR/7K+/jw4C0xv0Hxs5ZRRzezDAG67HsGF7960sf+SufYhI4cZtCpYcGmD
kyMCNpFdHSRafxxmqK6SQHKkUM5LQhm+XCSf0FeYgsSQJKxsuyRfODqMLbtqtMXYR8iCdiDMI0XJ
TDcChvlXHbpBBPE0bWCyCPqHTtEzSrOqbzotb4uwifl60nD4MwAVDB3H+rSJPxw6ZiQNdiRaEIc4
5BAmDUhdldrXSfKatN23Yfe/IotpIyYDbaZVjiriRlOE7aVtcXulj83ecWpn06XTRwLzF4oQAV+p
tQYB81YiKGhrUqa9yXNJzgKOa2LEaAb/bIK3k+G0a83FCjzWj35+3delt9dDZjoYXT3YaJTUtrnT
wJOSy+uislc0MYYG0c6sYnXTlt3OpbI1MuID8qjEmG/9G0/nsRw5siXRL4IZEJCxTS2Z1GoDoyhC
ywAC4uvnoGdsNrTu96qrikwghF/3485rjBpvJtFzXCB5hyL9pkoFyWB6cQripuPYH3QMk8yX7ZvA
ytESWj7X9DnhHHsbqfRlJHEsa3ftiBY2NUkGEmx0Hlb/UXrRvTm4FesGezIOv07PRPBn6lyrWn6V
xWK9MYYn1oNdMqXsjplFuql/awYJRj3DBuzPmHQjpu6ZFb9nHIRA8HMZmozzAken/OOu9Yd/1TQ+
iggIGbct6+R1j9flIbDM4TxlYq2QBzb51Hz71HwWU0Mivw/bNWrbcqRp/uJ83HkBzpQABktiIexD
KSNQUFHE1I90DQn8xOl1srTH9SH/R90vnQC5d7X9b5PQSWRZn1jwvolyUsE75dmmQm1Z6c6I18ZU
ia3KMC3l3x4MfCNwOkYXeoVMfReE7aP7ktilsSWX8efRHJRa9ZuwxjeX0wSWyx+XPqoeTCvV0hC+
pfmYtCTF8WdsTeJ3nNKG1WyOF8qyXjoPhbtX6QchHIZ7YfKWC4upNHMlakEZcIztES4FDT4CmrdC
6u5rM9jpLqUHvGy2Redd0PRoqUGtWCUowywPup8HbJryqSFdrV0yQzqz5JpQNuK9FggIcCRT7itT
g9BSixhai48bIfd+4/xB0hG9HUwop7UP90wj9FG01m4ahckig4YJfO3DAUU/6P7PFGW952rPLYmb
gZ86et3U3V720kc7p1/KLwAv2tktVN2lauQxYmQ3d5R4m0l1GCgnYvpg7ZTP/JCcDBnxENGHAlUs
s5i4KhrsMovapABYJKincVD+WmHqKrIZwkW4JGsc/610shMa2gPwX+7JFdHdgcB6z06AygbzeUtg
6xYW6XgaQ4AOIyZRHqiQXit83ua7Ex1JNqMcKGNg1P4pqCZAXUZfqaVPepdBoejBW3l2rbaQf/8t
V0AqtXcgYZbWH1nsTJ8sVmlC9hvc/Ee4Zr2bRvfSRPfJUsxHjPzLddz0BP7td3BUcygLuEbJcAMe
6sxzdpiGiuhvUXEbpRhgnr4QJJo1rnPsqfy+KxzJtOKYyKttEf3D1r4PAdys6ZzjribyY435gGf6
OhPkJaCFttKCJmkGbCE+pZ5LGR/ok4VOdsxa+cjIku3yKQ+qfOcBGGGaoPYzB+ZNOxEJDjiaU3Yl
17Eux7UeJrxAzmXUiWahCHtmW+01jGzwmdK1Tr7AxtnHZ9HAfJizjl4YJGjhyXJPfULZOWhBXpTS
btWm+6wUm4QLaM7dk8YiDM1TiKOOfZAWtY1nUfbdy9AggRQv8H5VoOAu/gQpGSfPYXxA+uVZIVel
ouA4jHZ2X3dOuKFUGqxiND5p4uNTOkFDCVtNdJuuAEZP6gahq8IvjGQNnndj+5Q2ZTJ8scvxsIjJ
FUFOeJzOrvUh7Ucjd5ee3lN3HomWKrhwsczFzSu4AMzFpyRTie78FqakwEu3fOsHOQIBsxj5ltba
DNx6a/cR0XGq1Fa9Te6xmkFpIzW+Tz5IsET4RNgSFjuXF8fMocgzrWWFDmhgG3DueUb6OlfNa5Zy
8xrIDmZiABMIlzwPhvwQVNR8C8YgmImZo0IhUbh/kvyu7LESNAun2/eWBoH0NeuW6H1e/jMma75M
Spx1N6c7EuX7xECtLFR4N7QuzMBQbACeEZYz7ceJnf2RyUl0SGP6/RQXmUSkziELAvRzK91a3T2n
OPXw3xe6L/W2l7hnk/Gmh5FiTY3jNfKa34B+Fc1cpAkurhy+O8ffTy537X75C/VUmzhyH0Jg+e+d
7KXCmdPCd9cdEDK5zPPafWdUyHjjN/kVzJ9mcmvHv6mkFsDH7zJebJNw65C9CtfY4oDeVzIAeyHP
GIH/JI3HJ0jAjFVmbOfFl1F7N2/UUA8bzZA32g7OMlCZxHtrBhwnoIcVZsP4BF/CSjS8UlNgPzmC
zHpvcmYNn1ITVHIOVUiRTbPNVTo2/TZcpiKidu+pd0zuAc9BZN1WFQSGhSg+4paJ7PguckDpNAVp
OCu+zpCSmP+47ibz4/s0H5sdMa2ByjCsOEIUtxz+i10FwBiL8csYoapT6X7vtvbD6KEFeJAiC1TB
Vdyrdy7icRD8wVwrTmn/ryoAcRFfwCkoMb31Raw2nu0/eyf83jfuz2924r92ozoNvHfHcPZ+CAFS
JTE5q87GpDK3Gb2B4KiJCtPKqP6AFWmtISjqgw7YVIkGRbiDvF8bhCahhCvSPCkAmBPIvRx/pyK6
H5Z6qNFm6XHpCbF79YQgKsBmeQTcMnkw28C4BaMHqnLAakXT6YbuVmfjDbZP4Yy0GP6fm3icLqLF
xdiUnGONgo5Aia16CJ36iQIRgr4U+OCXBYccfQc21D7sEpe6avSF+uYTJZO4xROUJkisPIbXxqRp
xp1cY+OWHhN6zJNJJL8Sc8w30vmc8lJcAxPT8DDokXDkjBYExwuKHhb0JmdDa7zqiMve3lVVeMeE
nOTsWFLNXDAgnBP+RrFjLrDDGK994i4LGvKPZsoIDSnYJHwqledc7SR9AhhRgtYIPixTAqueq72H
lYA7PAV9+ZzQkxjkm1x0glK9sEOWRXiofyrYzocqwSUaJKBm6V1aZ2XJD4gxQV6fAG3hSVSYVkMR
cgiLoJdgxF7HiuDVmA9fJDRAi7MK8Oz+sOijF9NCtBnxINqhfh+bYlr/9z/7rvkbU8iFhnMrYEXt
uW/4BzJr3ymQUbfSBbS08S/CS9va1rFl3V8l+amSBC7NOgEhkPpyo4GeAyqS3dZ1HsuohIdWVyz/
Kn0wcqqNMiIu2y5/nioEmyEpCbgH2Nw51zibMFYz6I8o2Rd02qGHZT9WJ5mirluHMoDAy+nfc4M3
PBubhIG9XQHC0YI5OzD5cI01hXEeRmw9Kw+LxtFhXAGfmFlC3fZnam/YPqvkXyvVAYYmQqTEL+bh
B9WkTCm/6bwd91DKm/kcDJZFxFt+Ee46F6NZc+L2t05b9el7Brb+mo5maeL6oLXDTa3PvOZXcUk4
aQDOnNf8lGp3/8WCCM9YwA+J++NunIeXlvOepcKjMiJAuQNNXCngga42b2Oqpis6thHXzaauE3DP
HSP5mKEmH/lBhP5rGQesZpg4R/MapeGdmcbeFRW+eIlLuuHNuLOOahloOJj+CYmUM1CA3qfxGfPa
h2ya4q4dufOKiEC1zKudFZEUNbIufZriPzWSgIudE3WrN9MwV5VrWKsRNGjm689g6Sa3KaOpdfLG
Ns18tTRg8heUI5XPNS/ceqwa7LdNwaAK8/CVDZBKqzz09pjlZ6KGY7caOryPVi3A4SVvIpmfS+Mr
a/7zKTR/dQI4eoyNB4/cZ1SskP/8IAUPB3uiiTmkFZDYyPS3RIdSahHbdpnONX9d3ZQnKu9fnJlD
LpH7gQNrdu3qutxYivZp+1Dn5bSiuQQGGHjXddi047q3lzn1qO29E53KIJmARmQEl8qbv8yQY3gl
e5fFlh9ocEIRPkc+LdKcgviuU/FSdSEhqRSSixmCqwN301Vgl0zABwDVufazyE1bZtuzNT602D4A
Yeh+W6snJ9WfeLk2avQEKa30T8DHkgYJh0gDRg4+Eh8oV+0ON64sFzFl/Qov6I5X5oM8JPS2TOHn
7KwF1CGOXj1F60a5J6by/iVgya+IooIcTrC7uQd8oZvQbYHO4920qreRbrM99VK3SkT2KnHD6SoE
DjIwBzxuamVHxmdmkHcqFjMEJIE9uR0uGiGX/nQifZTZ7SFAMN9ODVgWSf1M7BvMTybR7GZFvazj
W+ge3Q++zDOPxD+DrKc9s7QONjNp/KMUAfBHh+wfu9Y1u5VpcUCaNMzXlqxGmZKNSZfnEjYVV72B
XIt6TTnrGL37mjUFP8hgBnbiStpfBBU0Lb5VL8keYJeQ+2GwN8xAJorBoi8BWqBbzzD2KZQpwgaw
+PDF+QKqY480MCzDkW4cHG4aBPAwwJP24sjDDd//RQy5dwPn18/9bktvcH+sXXHDAXAa9QBCxE3u
MO2Tv4FGOpMn5uhdvqJ7MQ2gs7gPOXRAhMAg7WNs1MYCSi6yz66TfwVlicgfcIk9m2S3fgmgqJMd
55d1xW02oLHP9Q8uW4YB1DjR/t2swTfDLscWajjJJ1bY13LK4U4UvAyWxN2e9cmx9QPUcqgG61Iz
zUiC7FxVUHfyijEPU1VxMaP+e5m+OfQtb3r2S5ih07/OJNU/eqO3S/3sMArvFygpXcYZrSxuXp1A
k8kNZTJn1Y7zNk/Ds0Qv03RjGkmIcSM7OcxNSo/t0KKLZe54D+JO/3Qul7m55whh65auqqp1YI1F
e98OdiHrMOAoqKet4WJqswHXsnbeKxhRG9PJb94sxoOgSZt7VFsUxjZlJw6GjPY/khkVUpBTU6PL
qWWvLWpZ5GD/1U1IObflgPvwiU+wya5gCaIgZhKrC4CVeZGcEuhQJballdvoW9l8d1336wSUwwtO
lJFJdZtnD9jh+Ll17i2sk0tK7oYynid2J/0McCiO8PpALXyOtfjGqemuHIDpe9fGnUK+HbmUghbG
QThercfKIgFm84qNAV2PzFEQa+xiHccRfM4pOofK3yWGuGta0jmg8vwNuzv7dE3+uCydYKMk5hZn
qrDceqhurTXe309uLbEEux2pT56DtBcLVb/fA83C4RmiXySkRkZ5N/i4rmMikljw9XMxx83B8cUF
JPyzEx9i5BnCmymundD/GMquOkwLBaHvFj8yR316SyyoXjmVhbmFd95v9/ZwSSLvFYI00C+L4jfD
Jw/TO7QHBhBmkvkP4yyV2ZND49xokDwt36yOUkmrP6baPTtkIkGXt+ewINTQDR0JJg1KmCjnWaT9
ER5GaFApFFKlOdQIeYU3/Rnkt5L0oRvNeR1UxLfjhPb5ZZYDTcHYJjnKYU/Hwqi9YzzVFmfGYsTH
TLKx7VGDpWBrr6nE2oxqN6n85irqOA06FnCAlXgqrVuTN5e2A7JpuW/kJqXH2djl549Nc/zqIgMz
RCEironc34Rn30wHRTnPn0PhfEJWJsoUu29G46+8gSqsDH9WKOKvyHE4hlL418GoFvnA/uxAH7Em
nkbvKO2AWiJPUvSXPZJ1IJ27IHAUt5PG2fOZM62Mr0Y37NjJ8/ck4HTVUW7Ie/fraRNZEp8G+3ZN
lSnL+LQqBJ90MTnbbLbpYDE5qAUSZ4ADhEULMKdFfpcUxJR6ltrAS76o/SAqhfLTAU7YYv/nQGJM
JwO2e9D+YFJ+ICI2re3O/nN6+8aYlTadjvzh1Hw4Sj660tlwixvXqtBiOwQYgKRn8CFhRuaiB8Dx
n4DIssJL/zIX+FBUUt8WgGtZLDgRhRYWea63Yg6LG6R2aZulq974pDC5uo98n7k+S0DevrRUiBDL
5MptI5XOmymzzoUtseVV9InmcgO12aathKVMDzi+HMM5crQHqJBzjydCcEj86t2bofraLqpiFmGr
UM5Xg53bNtOXUHOfoMvkp8r9z2Ky/oXFoke55Tf2R3t+1hZG5vlNGhAmcfFiSJt5eHrsvrT6MlGe
TLKI7dKGzgMt6ukUtNhwsKhi9+6hHcxFu1Iu0NGwbV9dzphhyZw6ypmVt7YUD8RrglTekdXGU4lJ
mWEHZXREig9zaO0dVZqbiUsFGzQNH8LFRm6BdCM3c2upUDyVGGnMWb8QjTQeEWLHNKhWlWmjXY4x
dWnFAbkdUcxRu2pM3iBh0iRgNmJHBeqeN/KUgBDBoot9lSh5xHy0TzTtWwXML+3IszMyeypN6R2L
NnoPPXEHLq/f+Lh0UTgQlTKfclr72k7OTzEJrpWdB2N51icPZA6Ekepa5v2jHoYKr0VSY/swv8eA
w9KQlkdNz+tUTbTVAIxC8KyRssugTHbdPD0Lp3mYRRYdRrNkhaQJUKmU2vKAu0hFtioq7D1nLfYC
Wx6wFqzFAomZpd77PjV1nfD2zlh89xWFjrBxbpm/t+v4AbF7XmMJaijXRZBzWngccZ5cC9m8Wrlx
J3sEGi1ZwD2wGLoo7vKw8u9Qbbej65HATghjkF/7woZW71vGy7DauNDikGmFuKWmX299bwK5MQfE
9WuHT61bvD/Bup/tc5vE8T7VFb20k/rTNUIKFYXrRlQ7Zfjszj1x2coXS4LANTcVtGe7y+27sKeZ
rzXMe93HyYWSq58JWBTRz/xLDEVz4yTEWDA8pKb+Y7UNClcDgkUt9Wh3PlSqwXzaDEiD4T6JOhw7
Z50ZP9QPxqj5iCdYKzdsb/VxaEt4VOZ8cAyXotF8g6XzbGlsWcRd3/rmEqUuyQPqvaKZYAjJvGst
8IHmrqE2zEDERsr5CVrpT1pRwDbG3TG3xEvXS/ywLeZ2r99NnX0jk09ALcjBRgFMkoZ/mIEb9pn6
iefhmuuUy3TDabbromNCD5kd8JGlnboj3/u2JP4sxkkcFPNtgIy3kJipI7Hr9WiCz5XqlzEWVsjZ
GKgEynBfKpT9giRynrabmLrndVKJnhMDfZkL41I1pBoLyoiMCsLjHHBVkhYnUfLG4c6va6xwU//L
AlFtmmpAxuDmh4XzQrL/0bFCStdSrEEK79FtzCucsQsPduQ1NvzxpwlGhoKeOx3s0fnxOsM6mfD2
TSI7QZckT1JqulEiayerXzPnhFRwEiGqjsbnOa/hgWo9QRqAoZTohh8so8NonQ0o0Xi82NtkAVah
D/N66wXp3eANz42CW9pi+uoMDGF1ZJLwwdqqwIhC+jdOpAXOKU5IO36MDUttUKgfbWIj69D6rUrA
dDM4itpNUcizgfGf/SAUp9wk53Hwen+nXxtP3/zXzMC5CHMzTS5J44Fzz/BQ9Lx+54J9harewVxb
aWyflW+Lc2IC82ppSigjzyd2TjiTgJ+QtwIl+hZF5UbLor16Y1gdtLh6CWKDkvP4DKRP3me4qFh7
p2fpJNF9GOeXAb1GGf2A/9vwb1XqfKYgXd8iVs01XTGwD+BHk6lQ1ceY001Xu9NXU2R0vYPiP0O7
tx6toPuZCM36FnM+nHlUO5jAA2O9cztMbOGQDCt0kfYbl5UEExZrRz9Uo5ru4Zn9hLEHK6LUDnA3
sz7USN8k7szmMpoHJyz8D1d70x6RrtoPdhO/pH5xysXewmXwbQCe2vh1WVxdq2juGFOY69ovqoNp
tN7eBE9Q+uoPO+vHgLHtLbQyTK926Bw9XT/J3AwPVlM2R1hf8krrI7VuWR0/N7G/oMLdAUFjii5M
UkhXjbN47TJww5HzhnTq3PAgAogmf7tpmKtp8Ml433ssn5VTHDJNMRlxqxxxaVCbQBvlm91SEDZl
OHUrkf8KkhwvEJ5JnNAUtberrnkxgSxu03TYBzXtmpk7yEcrzepHu9gT2ZV8N22yZXE0tj4FI9uC
0dMucN0K30zbAsB2wHC2+U8ZxS3JG+Mm6V4g1KXJmfu3Icg0sZHk1NOQd4oi7sxZiMdxTo6RBSx1
1tbenG37CKh2xUGYMuss+CTMtOPKlBwHjvkPCjdhzNZadjnQ0ic3+LMMF4RJF3sY9tKHysaKmijr
K+D0gyRkJnu3YEJDCS+DOT5UWrMYIRXemz3HvJhG9oemL/HaL4NT7t3brq1xx+LsJLq7boLgyRq4
P1iNj82caBSDzw4Un5WtedCTOEnuFTpxIQzzOHcsPlmXeFB2reBU+8Fymu2feslBtrbSjcmx5wg9
c94abvEVedy7OqfKH8ua3oP4o+0851mCod/1dvCcRVybsBf7N+USgjApTMIfHN3JmGxayOKU4WLa
5jzkFPeq7pzhnMLibl7H1hm2xCiugpsT/TEL5yScT2ln16+E0s8RtNAppmFO1NzTA+WW96OtfhsV
nVXN/jFkcbNrGgPpqATP58zppZ8uTg/tO+0GvXdZVHNsbJgLrpngm4na4KUN1OOQJs3VcPQlSWNo
HPX4IvBf7HzL91jmnXeXeI/HjW5fOPOLDO1pb83TC60Gej3IRO67LMcDllNl5ufcpjzZph/cs6u2
uCNaaPxMwadjIidN0PSP2dS82ERyD4vXdq19+iU66zyMIeiShCMB+ExJfgTyGJ1Sk61CavNgyrb+
9DQjabc1RVFxGw17y/Ge63Y09wC6SIpZ6o7lgLFV7pWbuJHZJR+YZhiN7ClbpqTVa1Jg1uTS8+ZD
xQP1lzjrMdEm93BDLkliyS0zj2RtF97F93OmL4RFZDxwFezpjiEWc2JSYfGTCIiE8T1uB0RRrggE
sycP3cbt6HEtoLa59I9ssqSKD0IZ3domLIuAYzCX4aTD9YkOXUJuzOdJznqAWWevguXOkN6Cq7kV
/Ny2/ahQAIB+eyKliL2LrqVIDmbN9N9Q460kgxV6vfkIT7Y8Thx8kjKGM7sUq2GhZ8iocVBwwmLE
+0izHpLg2H/kY21v8sK8Z0kG7pEFN1Jn5alHcHRVTy2XFdCrxcnxWpRs/XZNMAyjMlpcwq9avsR+
R1S0IX65shz1yAyRjzBiwSJ4SSWGppSSq5OxG6S6NMu/paSC//eLxfQ34wjF22eI4cWM5qsXLPTr
zhraUxX6M75srj2SgL1FBgSyi+Dt7ZpjuzhyIvOfbRUJKgajxQywOcjP0zy29SlKWhv+AegOREio
JzPoEz9Fpehsnua+AfaBIbhn4D/FryLz4l1uKKIG7fLn/veHD1HVnkyw2wHzbV4TjZPVDs80wPsn
5uRfsoGPUbvfVO9x9C+HozPLg4LqSvgjxf5gpDwLBg2gIILiLTR0CzCyfy7CmW+YPeYk564+mCZd
I35NI1Sv87vGEtUxZOYa9XV8zfy53WMMJdhU9/vcGJIHYQ/wE6etQQhhp0DZb9vefDWlSSFUV0Pz
JWmnuAY1S2t9tFQOU6RK6XpMYbsYDj3si5fCvTYcXlD3KKGOGfuyyk3P/FV3TmM5x8RN60tiMMCF
KSd2nmX9dSFLIWq18yBl+FYX4qmKWuMGBkC/Skb0OnkhOVoc8Ch/tUXAYCdPLplZgdHCXFyl89V0
NRHaQT1ibMYJG1lo5cVynI1e5pJlvPSpBVWF/+pjmiW4OLwkYDXXYYVa5MseZwmesnbOg53nMb9p
KQRCaZ72Zjt/VJqyL9NqGsqxSeoIkWvG7DjZhdu4W+FQIYGGM1i0UPWkEzcdmEmQh8EjHY/1GYWP
Ed63S1OIthsqCinjCwOyWV6JlVc3rb76tflH1JczHGxJiuoUkTdGHgMmoOqOmuVumzkpp3wiqVQj
hicJ+3vlmtSvu83w3Nt2unEgLxwHQnlOK9jS0dVzn8LKzoHBlYXsuhSfYt2N96JBI5sRdfbuVNjb
3icmK5ylbNiOLgaVIkVos27MCOtWq9qzZuoBLiO0Nh3xpl0aKWdLZl9ju4kO2vXno1dAhqBIHJAF
3FZkgZKIsLPURkDHOREcWQuKG4iCMfINLbmfsHDfi0cnrHj0K/dfbXgu8b8UKShW8T3VNe6mFLm9
SSOJzNy7sHc19yCqtIodtYDO1vHOFNH/m2wwYxiD2dE4gpSMPB6MarpEed7ckRMcaRgxDhIeyGH0
kod0pHw9G2A+i9S65SA+0/QwWVZ0MnsEa5qZUqID2UuCh+zUIfQttir4I7xYmPywHQoDy7nFzkIZ
uoP6pPTJstmdstZ7TNAZCR8BNOMnvhOdV10HggrrAl1iYketdW/fT5ic3Ib6RTf2x/uiNi4LyPlo
6QCPQQ1lsht5qPxl3EguDbowwJc0s3f+iKWsId006vpFu8G8hRVzGCI3pFLGRdoJvPBkcRdHxYLO
GFSosiG3ePgqfH/rNgvqV9EPzxTB5leVvIT1g7a8Ana2eRfelyEUGvdOjB68yUXwCtr2bsrjxeq4
IJAjDoFBJeJ9V1QFRyT/VVFovlKxRQP2JGhAIQxFSXdarh1ob2PEegsdHI5CxLC6jm9dHHF3tVw4
rT7bWmzM/srUMZuk4x19q+0YewTEdUe5MRI7IJHA7HsxP9olNnbYt/vYAi9sUu0UqzvcCu2pjOdD
EsL3YFzrnJf60JyoauHAGCG/I80Ar11M8zJD6C22YHef2tNjbnCzI72S71JLgVCh+dzw8reKHz0d
Rb+OssaDtBFEmMBX1wrTOjPEDjBGSAAPy+EeHMG0taZ+JwMh7mqqbRYw8K6U4o92g3adlKFxyJpg
L0CBr2vTPEKhctblQBqWJGx/KBhLSl/NQKQq5vDGAfp/fbRb9ESTMR71MdGWAyM+GhUnG2VCyhcz
TWqEBdcKCuEKXlOBtbO7sxx+zxRjyD6yff8FhRsByC9flKYUbhDmct/35LaHBVz1kcL4bxoXZbmP
1ZLvoif+JbVJmhlu9aCbAa8aKNydZEAXhIuvmB/DkZJRuOvlNRvH+PVRuvRKp2D/15OJdpToHF7F
TD4kjH/oLC7oOez5pJF5FDYw2C4ME8foFvrjtxYvgTQonwC8yK5vULIEkmYD2PsnFjL9jhxspWx2
6tI2zvPACIFlwqwBDbfPScsCGwzghEYVbvKKzBaDTUaLE1k5R0O1N2ICDlHhXTm2M0qC25e4/atd
dpc56veeCyykd9JP36hBGg34pyI0WnhxNWyKLYfYteElTPY5mpzCunwpZPhXzU2H54iNMGGWh8rD
HSEw56PJmJySGectsZktCYsapCphQJYF76pzrKexR+BsOaemoEFWKnTG9dRyrUtlRYegeyOu6O5N
WQa3aepqlor03e2AEZntojmx/TuytJ9lTS6JvmggdizUPiXe0WStM4dOe0ozwr0LyUQU2Ow8OG74
YR8SumGPWhlfzkws2Pda8LtODYebdk+luNqR8jy4mCOpVkwf5rB6bfRcX9MgvisLxlXeSN0vZBza
lyi5qUEU0s0hTeWeI6iKMH39u0jN774vKDyF7pSrgpxth60qtR7aYClMmJLf0biY8TzeGR4rS7f8
JViC57NVpkxhLHH08wJL2fJlxgkzHv77Rw9Ob9h44D64HiJ35sa65zRzyCP+LI+/6qkkrsFL0zTx
cglt15bxrsslVEp1bh79hEETrp3WaDjteSEOS//eiPN6qSTWLU5S4F5j+xEqm2Y8s/+/L7hO9EqE
3cB6H7QFA5B01wZDegiJSG0p3ianaUkOFsuXqinUKRwkaqwHgJn88KrewhcDU2vHN1T7Zzmn8b5p
qIfKDWawhtme/vvy33+OCrCMvoaROQf/h9Go9hT8/y/571+rakawpZjVnqOKCYp8xHXGHAutyZBv
AObwlUQ5ZhSFsagei8/ewGjlY1Gop/niKv1F3wHzxxDs4sKM0F2+dkKCbXbaMFoWHCmSHxv9kz4V
TkbGWozJSTXOa9BzpQi6s13m+lTgeRRxsTJE/D4RF115Sd8dA31vO/a8y3Pg9WFVN9g7CMWrss0v
9oKDQeg6mHYAGpvBXlSXbFsT7ecisg5TgKcCuQIy2MB+Gai8ApbeMsBSzbMhSSa7+ejzohG6NgZ9
7oGy7Oy+ooyp8vHZLCksj/V809oU8A1lT1vgRwicA4YnPU8dHEdAzzbvp8HJJ3SvTEnvacXcecVf
bY/MiiFTjDhd99FgsRfo9BgXfftPM4GQhC5m7gz70tIPMTHMnifqVDngRCqv3OPskXtLhCAncju7
q33rT/pFdAiD9lLbyt5MrjRObX2vJReVULjpntWNE9zMUmEJYXEzgOnFnM1bB5FL4RSX14ED9UiZ
EO3ANE+l+ACVxA7O1GBLdHxdxMFHU3uEzMhe40hgB7Dc7OJjtnsJK2K1XpPRMxKMBneXOnzsRrwC
HkWEsjureJJbI6vfy4QDnwn0/Qg8cD9BwLu6NWy9tNhj1HkpiYpfMrIkuZZwqCLTRvn0X8JcvE/6
PihhV7l12j9QQRTuwgKPEzf/L6uw1GOWo3/0sDZoAd63UEVjuwu3XrGc+miwyg3jI85TIreCxVFg
zj8WRfG3CCYM75ZNEHJYydvAjTOj0IH+pE1PkUdv+Zy9aLxEPdDNpQT1YSVOvzYXH00KZ2iVyA6u
tK7vgcp2d81C3pGH2nNxPs/QFpXTrjtLFbuoxUU/ZcOdIdhP3dpGcjHMQ8T7h234Paotfv7OAG9x
mF47mGenhEbWOHUycBzbujzXHcon5Wu3JmWX8SmNqcuq2eoUAblTabRJ6aYrsegB5VPzLhq53GXx
BBVOU5+SoDxOWURaImGHpcqGE4tPwCVcRiD+pq3p5Uk1ZnY8iXxWdPWsqt4AgRPM+7qlNmkhvHDl
5rdavuHSQxAunYaWJF6VVZA9Oi2395TqNpKLnXc/RsXHjJdCZdMbWQWA80s8FSgFmhRW1BQsOvX0
CXYQWHLGFck73kt7/GWuuXTK/5qmAiQmExDrSXeoYMjk1uju0PP5fcStH8b5RNbqASvxt9dQQ2TT
afkfsbuMjXtRBx+YCmcSAsUXaN/sVDTQHpEWsqoUh0rnWNa8/q3Al8Aldely8SvWK4tMiMOkufay
B5MTHShUXV79mMY8Y/jU1OBuzZ59D9e7R9Utof7xEKNybPAOUzg8LDfYAAuVXVzqIHGO1mw80Ye9
NTTlK9VIgNGQ/r1tIuBmJNPPVM7Dlu1pqXO8j5mRDBxIGjFqy6WKPi3e7QVfJK1bMVYZQ6bmErtE
LqCV5xztuvTE/O3ijTxY/TwdJh/0Yc90Z4c8TbJo7B5gt10lEhT3yy4AOUvVYkAGFSJ1foy5riVy
KdJMDHNXCr0bmARq+RU61HVQtchjPXB5bvP/Ye88ljNX0iT7RGiLgAgAW/5a/9RkbmApmNBax9PP
AWesp25bW7XNfja0tLpFBQKBCP/cj+MY09ZPHxgc7BD8R4P/ZVMjsBnEdJLsXNCiRvvqsTcjrJH9
nWId75gyWGsim4oKGg6esYMmUsLqWY5CUZFQ89ACB6b9PfYSa8tSxnsuUNM2IGJ/9c3192fRDEG1
Evw81zPjFR1LvFdiFz2Ru7qV0GyTBHZyUfwwQOQ9lCb7cXYskP0thOKuz8lgu/28RlVYY933t33H
A4DbWiLFTghMAT5c9UEIChaC08qVO5Qh0FYaXYhjHVSd9xtSFsT+8/y9BhSzyoz8h7S7YYVBxlgZ
4lgahn3eTRYvLPz6suAYKzoYUiln04cG4QlcG05rymfCcxk9OUPDpeHKr2DCVFvo/M+UJzwVY/yl
GJZt8S4OExIQXtF9j21gU/aIGi6hX2DYlI+aWJOJ1vMIaJq+mbyBZgB97FJaW5bWY4nhfZ3KOdh5
dnHCClWug55DwWixDM4fFIkQLGDKu3FKvM5BjJOGjo1NYhbpxjbp/m4r/2Gsj40BC3CkYN6DqPS0
dMp11N6EvN8D3WdPaFxVMqYn9zxAA6doOTg00ny3rIJTOC5cpKSvMjMiWCtkq2CRk94WIjpkDHGH
MfV3LeXTUGJJdQZBsGOg9ttrBI9ex1GmJ0XKhCh5rDRMfbulDokwbbr20MqjCHjnbF0sYd75XpZK
p3PVN7gNx/kjBsdKxHosT770HnEuNQfQsAxpu/DJrIkjeKhE9EMsfeqLEzMOwQVHMa2rfkJ1lh4q
RJHkjx2WFGkDRfxWIqOo6zjWWY8iX87UGePdoJLs8eJi483Fb6tRd7Db8clPk00/U6hE6/rzaEbM
S5t8h5g/XVqzvVAP/E4CPaRKjrYnwADkH+RtCXspJQ3aidoXQSsvJpz0NYx6yfGMV01tYJ0NTe9c
jpyjZUJiIk/pn8zpjbcZTWezSNd8WdpIK39r+NHAfYU3tTacF8t2Y+gJvqDeh/ObcvQ9knG0w/99
ri3ecfyMITjSjMyxA/GYe7KzREMDJTLjsTVqrmMV74OmsO62EOx3zJ9hNilMvXjUJogTZTAgnwfx
1iR0seaeLZGgm5t0/WfPnJ29HvSWR8hdtyn3FrDX14YoxxERF00g5+UYHoCAZ/1SdYgPhQXTOuE5
nx4MxZKZJig2kBCR4VxGK64CoDyIWR582/2LQRGcCX4z3G98DRq8d9HwVwKGpRhvIQJF8TOukk+K
fPq9LDfzkM9rVmYkPuWSbX8gZ0YCAANDs4GeNrAVAp1E9hxxdXnxzPVwdYOQBXKpUAqTNDwT3yIT
ym6LyTe6YsV7OakM1iKLRN4cJQ8WADWN+ct1KvYAYvQ52iseIR83l66Q7yYMrZxta28jWsoORSkj
ngSeLCfAdGkvCoXmBfsQCO+HbEZoDeqRNsR4a8csfPYkO3bvVriCZ/nZGaCkApndzWQ012Nc2hvr
6jhuDkDyzLkiORRYnIoubHeURL/OxC3XfmhBzm/SNzUzuW2Va23oTa9eOnGpUugjUXkRWCsQt8mp
1216BSCpUXjR29jdljCaXBbNxK4ZLwEDBk07PRpAgyqAVlVtwC8HIl52sb6UBXTYuCgSKqyHnTGq
H8KrgXXk9WeDJeVUkFcJ8Lexizg4o1S0lf9wW9AC2nW+Mr8DCgTTak3U094zQCKcUJRnPEYo8sSo
cXvCqKjrsl6rpFJrjHTdYmilD4aSAs9sXhSWiKFnGtec0gwKZjnBLfHJmPpNmhxqYdYbqY6ZRXqk
qjp/oRwRXbLmD2J9zeNgODQvucGqN/XiYUwov2S3gSmJmV7IU9lr/CW8VYFPRNWRPkmXjkLwPXHJ
pjqiClJEVrMrl36i2OpZfptd7JOllk4xrLXwlrG9Y28d2+q4xvQcaaq2A3NodxFDZhylzzlDoV1r
5QcaYIyDsEJ9HItyj3ATopVkmPcDisrC7sPoyTiqDpKfolUQ/2dB1CSgMIRuEI6xZ7tN7Q0Vzqcw
jD5IpS9kYB+/ZOcSrGCDwys+z05yHLLT978sG5M2bx44NtxXdcumJp6virV/Tds8d0mcDxcsy6uK
/zl24ujJjvx70h1rGY+gp86Enng7qu6E3Uq9koz0QGQgBFuNvx+1TyNUAdc/LL7SjFCCVtgi/dB9
DyHpHjjy7m2hU3hWxcv4t2V0vZvm4XXmHbpuTEa7qvd/l3GdMYlv7XMV39Xg/HJypEE6sZjK6uix
deQd1To4aXh1j07XiIMyrM8qtHa6BnqqIhddoRpPosiA0GCNXEX5QEm0i5jbecYhssLgLNLsjZIr
4BhEGLVtrEd0kTVmuF+Fo7ZtxWhBhUxg3K4FwYODGr8BuhNxH8SqiB4HRrjrIhD+xZLnPmWuSnr3
jR0sxJjM+4jRVLAb4u5NQuOeTFZDu5N1U4Gtb3jwEcoC0ESIa5TC+vRtaIgbcxd8NOnyILR2i2ru
v6bmTMCBEkjh0hDIRuBqdM0brzFuv4N2BXV1M8ubsq/juGigeCF3RhrxC0tKx9uaNbeOaUifbJ+i
YkqKs0xeUHTxSBMjcmXEtibtqs3A0HU18ken5lHsTJ2LJ2a0pxHxBFhrcFkkaJjK9mfRSZcmA17u
0LcWCLJpPE/0oqKIs4Tj49/yKWAO3ZcBX9TGzNWuGGV+JD+QH7vUuTLJw3Y+RXtcKO/CIclB+ODs
8iB1Dp+Q5c5na01kjT3njbp2DgXdbB6HHF2EI2MKJMOaDhkDulSZ5jFX+bOqrGurHmlD+gsb9Jms
ScdTPxSRudcTMErYvR5JYV4dK91UH0NPaYhof36PAGOHgrshDihoHkfiDpPWDDYzBNLv//L9ITCJ
TSXd9A5tuTxObVdy7vbQhL7/maRZvrYjghfm2KEg0S1LWqllkU3cn06dv45YS499woYb62e4+v6k
76/0/SFevmZBZWg+e0z34+6zKSIyRnlwnMz5cULqwsmeIGYaTbOvtLn3E/upHieKHEf+hrRxuEQO
lOUT+a6frQVmH5hFz5B7ueKe35zwFeQg6OZqP7c/Z8dCm88ckr72a4EXWWwIh3KPDooaEoSm7w+j
2/Olv/8JJ56xXXnKuSUZvg+hPn1/0MGyIuMTKDPa0mbVfEQKY1Mru/40NyRoWIlYY3AwnYRVkXhL
ukNJOR+PXfIQDNgFa0xVttuwrUD/HwXWOdnbK6tvlmhb3a5sl0pr5IJ17lbHunJfe+C+djFF21oP
+wAAJwWQrrkNRbRLfVCY+NDOVUrK3QBFtBIloDKD1CB30QcOgfvEiRfgcPsUgEdew0natiLethn7
jwGmbMo79UEuC6byACRiToBpRLAQ0elL2rxxhD0csVRSq0Eu0iP9wwxs3cXFfo4x6zl0oJoIp3MP
tk5LgoFsRjlzRWwBH4iKEC1tqnhjQhZfp9WCy6srggqje/JpT6uf6C/Hds28ux2MQzJlMH15Clex
7IcdJbGvIN2aTUL+jfPcq3Y9PHTpC5ixz7RC2osLuBVxsh4Hul1KGhr52V5YfEigZR9lR6p1jthS
ZsupkUac9Sg5zPp4XV38vZEMBONr7W2qgROBpatN7wCfAPN/o3/lw5YkUbp4ODu8are1cMTesEEo
G4NFa01XbGok5ioiX8ac6NHJXNy29sfkNT8bt1Hr0WXLpDNxp2vxFTbULs2tas+JrGGfMxB+TzB+
YXX4YAQ+MG0LwQQyOYldjU0A055d5+uAmg1qp/sHv6SsZwiRt7zqlRrY34Q4/thOR7KWN35DjkA6
4OU68AUtloRN06JihHgnQGGXB2cqXpxRlZvSC9VRevFLCCBry4Qfi0yVddhRqbphflaCTTrkWDMk
GQnML+jb/cRkn6GSASZRMgreLraeXROGx0BpZOmB8uQo4n3zgMhNylO1r53fhnvDrMlW+6QWLOMt
17wp54z/7xBaf+h99Pf2AHpNBd1Z9E1zmIJ2V5v0uunxodZRsVKZeixCLziIvL4rl0whUfts7zSY
NXBdryr6XZpY0T0MydgcubojU+lvJMv/7wd7+R94QBa9Xv+mHwzYZht//YMGtHzG/6kIk/9B8xbn
IlsxbYdrD23nf8OAQAGZtmf6nrIdKr8cS/4nC8jiv6HKWS4d3ML3McH8Z0OYJf7DtAW8LVrtHSUc
2/1/YgHxc/0LC8g1pWV5mB+lZA1T4ID4Gf6VsdPAyIvieukhT9pih1VtPgmpPqI4ZHgzGxPh85vi
SUOCa55oMYYqHjveOTLMN4cZzKFdnFf/cvX+G/LPQlv6Lz8Tv7DpQDxSwrOVXDrN/oX7Y7axFlGP
MZ6U5qs0LPfCLACECAHaXUk/Lia/HqyLN02PegrNXa+gOvz7n+GfiCQui21zPZhXS2Fbwvf+y2WB
kVAGooNWFkZxurbYhgmo86c0InAzNLTvtGnrblrb/fPvv6/8vuD/F860fGfF7863dyBHCV+6//zl
lSuKquQoidJqvbD+sFlOGnPbY/Jl98epWnX1X3jFOYNh1zoW+KpwXGJ9z30hj60Ky1ejZJuHaxxn
fa0uZrNkVHFkgsMNOU4VdJ5dJhMXVZ9m1zaIkm0RWXc9sz5pSExvAEMpp2GCzqCtPrb2n5Sh4j7z
ljeuwYjMBpeITkfbqvLy9paGBPFQfe5pk+TEa3sGFiWgC+ov6r0acF0kTZNv3UE6bxjIglVd4tWQ
b0CAF7glSr5R8OdEt4TBUYkfQYF7JRLTffYBKCbNcKoULoXYLvc5YSBepYyrwx8SaIAP44ggJDOP
CJVbq4Q0i+Xt2f6uzPkttn33GPv2E+R7IpKlRRHYbaipu0CH1dsuot9TWdRy6Fb/bnvZPhcxnRWS
5GDh2ryBoyG8mEY4wL/1712BrknZxwaBwdjbyzkqNKiQwKnJtWXy9lhbJUE5HQxbQS3mC3zF/qgl
zBHfz8Pbv79PTHMhhf3jKQGL5ZkCry7PL0EuR/3zRimddib/pH5HrvkYzzQH96HQy4yYB8LPqWNX
6TmX2A1sW96CcFY3e9cFPTtcPUpuYukfK8MkymV1P7iIWzWJ4CI6LooXFf4a+sW0KxkWc2Y5ZXSD
HYYkZdTeR+seAMyBcwatyu7IiKbdl5SagM0RxinW6eOUdAhSsvuj8TCYSWZ8Evrbpj0tJiqcxdFm
F0rrRoicMZTGrgH6LEJb7ocMS3CbAdMu2n2YZPsq6OQ7ezFCKHpyjln2Orum9ew5MCV7+zOOzeBm
mW2HxJaNlxjwiq5y4jgl9FnZF+9W2J9cjZiQoGI+Mjilh8vdVYFLgSA9JY1vzs8dUwd21VL/ZPwM
44ChCnPqTzfMcIQ5wdYY+Ip12b84C+jFLt8GK37MrcA8zQs6CAwRGKHMPxRMmVcyG5AeXPVcgh7Y
pLUL4KNLhgOBEhsESD4+Gc10yn3T2jAD3UbFSIKqCGKSgUV3pIkccPAI7FeYOERA25g9B7nIG+md
Ez9HGjyIp9KMZ4uGLkW2yri2hxuGmb+2TS6sbfTPoocaykZt30/IxvIpUYpiWhaAJiUVl5sVgMTC
u0uYrxnY8FCADU6n9pNs8yWUnXGYoNatBsT1QzV7m9k/q9xxbr5Ti/tSKn1ZTtBOChwXLtPepEcD
UauNH+2238BV3uXT41j15dmBJiET855BCr0yBkn3LRHyMIEDxkGBYFOuGWeO+rUtWv3SDQMdCUn9
ywwGm9+xPtYjhT2N74QI+Mu8Jgx30OAex4ioQkOFEpwQam6Lqj5U1fBQO5HmT5HhBc1ggnvq5FSs
mU4X3cchqbFAEEZ3kn1s9sWFheBqUeBB/BZ01WDwyMecKCsqwjbTOO0ocCP+4ozFqp69T6xy5kNL
ceay7dvXAWQ02wQvH9nixL4bbnOrf1XRUL62U4NjYST6rMPsxuGhhpCxDe0EmOWUGKeSfeka29jG
yQbQayot3qt6kZqCItsW3kTSKUtPlcHYJqbz6qHxj42dpbfO1/KmnVVmJY+NLuUu6YFfH+pJZNdB
o5VokmHMCWxxR2z7zOaeE5EgcF7SqUALHYG3uMFBLTw4wF+yLO2bYpQzwAY71PhbHwIn5axe1DXm
PIR1ObwNtgFKuAPgGRbOYwwU42qguiNyveQCYG4w49kvsb6AAsO8E6dctSzZF5zzyMST5LU/M4DZ
D3YiplWJf6CXNSA9HE/mYHUH5IJDHoVnf/F2hhV9NmZNvy5PycrvLBQWhCNzNONDFHwN2FCOsM/u
vHvxskjc+3ZiXM3EpZmjM2iEl+CrIos2O1vR79QWf0GLByeRAWKAEqCPbSPEs93Ob9gafluJCe9G
kSaVpBSc2XhXIcnlugDuxGlxwuX3yCnyZw/BEfoQNHuSnOrcjPI9CoxLiIl3Vw49z1dBoghmClPe
wKAKLUnuiTW8qaZ5zodsOZCHGeenmXqG2dc72annytX1WWNPqNz6Olr8OqXfdlePdYOT5cay+f0j
4xhZ/HUqQCDHwazG64LYBwPhb7LMIX/tEzHmr/Pkx2Z9M+wFeGpAjiAHYycFA8l4ouUmyvO7Rijd
+hV6Ut1HxrWjwESZ3TVCFMGDGh9UoF6NYXxvoWAMTjwfi36Em+Urarmq7i/IcPcq81s5t+pkeel6
4FfbTYkFbWd6z3sIxu0wnTin0/BnGXLH1BpkGprj0RB9SZQHyEeXyfoEFD3/6JwvXabx69gSsijR
oVtuJ4grxcfkO59mkwRnLyXfnlTZIVPZK85/b5sRmpvTcgDeYSVUty+VLQELd8kbinR3RURcScaB
JTSFiHR7MxTtCZlH7hl7QAwWa1VlP1wyCPhII5h/ufzoi0BS15aMD6qqgrPjYRgurGJjWQEYALdy
sYyS/bAT861gJd8pASGKopnLcMC7x3aqwnXCaBX8W0hun9qyx15gN6AazFprjduY+XoaQxgwlB0c
OP6aB3OZ55h1U96LshhA5iC8+bSVPqhMq61PSncNzGU7kDN5aCKlHuw6AGBrGjX8HyziQ2rUyDne
Z0aVHMMGrD9WxevP8D9wnHFELuXV6I9BElRbqNESiBuxKIP0ETSDaNtYxZa+p1VGT9PsCKIR3rjh
pecn1T2OvP42Wygw4Uz+y2nWBqrkWyWtV4cl6eZBVtgC/6y2IiH/kGQ/AhbE3WQrb2sb+oc3N/Vl
kK3HI4AY2teNuPig4Wazci9mKf7W+K5e48Y2zx6NYmEkn0gLVfd8+RAN4s9UEsyGlmOuozGq4OMO
L71vfM69618MzkFrt46+wo6g94AI9jzK9pdumFYwxoM/6eRyG6YtNcZw5zKP5BVNg/Ghy7dBOFZb
t86GDS2h6+9ADc0P76FFjTiMy2uunfJadoSstPZJ9SGHe4lUv2YyY31bBV/hqN40TVbl6BMj99z5
9P1h1u0Wk1B7rLADEDOtLxgx9dEeVfzQth5AOR1Do1S3dpD9Bkvfa1ZP0bNMAvhGsH/zLAJDMcNh
4uVPDblTH6yKxrNUh+2tqZv2xrQluwht7hLsOilZc6a/m7rzliKyq9eP3ha7JUhv9isbgecTAyMq
QMVykjAzOXMT/Ir46+jZDU+NEZwJ8umdhyNhMIdhWwfgEY1h2LvmkleuwuKUtghzskt9TnOCFlUb
PzevpMA2KTzVP+RcuyeYxMwC0ewPuGz/jHSLPuaFQc0bijevXyBnXua2NJVlb77NpuenV7OJM4VR
nfWo8Jy12VtSt5c0NyPETzaQjETzaz90B44w7AIMtW4gPBEcK3mhmykFgJ7VL4Dj8SKkWFpRQ0w9
/GjazudNETgDvyqKpBtDsLSq+loQf1nDEIi2eIrVsZLMXP1kHD7aCOhbycN8ylVCGoZaHQiiNBm6
ST+8mgEe2QhVECEFH7xr1e8Jo/QPDOn2No1HdKjIJtVr5eMOPCsRzOCLaS99ZDiPX2VQTRtctBsn
pN3ZaxzxYFEx+YcFG++emH6WBSTUIg4SnlDs6aM9Bvu6mm42DKJXO1L5U0Njc+AzkBzSPtik1HNd
sqgqKUUxMaQY89507X6bV81fkErzCRnubmWtsZNL6GboOgo1VfM7LqiSGyNkrCDigg+wvQjt+6RF
+pLfsf/plEsLdmg8E6QraOxr1nMTyjXcneimbIgyzly8J1GJ0i4ZYwd0LDPiO0J/UGy/bQtCWv3h
Z053zBGfWrjdeILMzInfvYhbLyjkq20ymRq6pc2416eSO3ptS50z3hPJIxSxtfSRDqok2RlEX1YJ
HqfHlARB2MTOo9KXtmTOqLNhPxhpy3kCvZI8xi8glu6BSiicYJThvhZ58zsM8+rPNE/bzN3Trls8
85BPa5K4EhPUYJ0JPW+nUXl7Jb38VNvlafpQoW9c7NhPnm2MifhYnxzDxVxRI/g28DCOhTBYg614
74Dx3XUTJkQLpyvR9QqDdw3HRxPuXKVBb185MKx5OF02vcykcllWxNa8O1mn4OQ12UpnOfliSdiJ
Dh+zm6wzTgy5CeCAQOOTGMGT2OIsCRI3W3gDmKR4ueUTRgX9roDGnAZvT+Vav0uMwNxCuxCscRFG
gz77BfgrPcJZOFvjDCwjMPFXcUMDAugIJvdGu+VnQTRv6v4pmrPntqB6GcoeBYypRrB2rCPJTiLo
Glu2X/vGuqpy/EWOu7H9vvhMeIp4EY04zcbWXtFVY96qCgJ06+YLvZfaI/y9lIhegqENGbeDNw37
KTwUZvh7FGl00NJr+MrRlzXM6qly3R0ZcHxnM955LyVVX8ErO1Zz8pRWhn+E/TlvY/y9FExUL8CM
DVFfTc+NLnmWvuVEHzd60swB4bYFjO22wlA0hTnGvh6H4jmyrAsNG+/eYFjnHrDMCY4aVQq5ne7z
XnibQcZXh3pAQIb1qwF15zSYLtCNyUzuE7mTpgyePaN7Az5pr2tWmo0V416Z/IrMDRE7gsQKygcl
v54eku0QzendWzyjTjJu2rJTBOxVfK/F1K6k1VJ7neSXlAAZ3Yx5v5i6SaYmCRVwKAw4E1dcgDKa
joMzt9s0B5I7yr7aJL3rHEJKXMDpHSNm4kejm/d07oa3WpvhOS/0RzM72dWU+W8p6mJfu65eE0ts
1t5kuTfYculmDsTSbxH9JjQNv8iA00NogIWVDEg8JN5jSNJhdO383PjWK7s+ynpb9jNsxk8Vhx00
Knluc7yftYfXO02b4/fLidgy2xPqFI6Qg48uVNB7M9jzY0kfmZOqP5kbJY/5UvJSUe5N1I2BOGUg
VJ5E2cpibQ0fsFPv8EHMmzoP6MfAr0pjFMHKoqFAhgPpL/zPDagrL++HFwpEgWXE8XSeIM7Q0hs/
Zl1I9WDyVWOzwAA3D1teW8nJZ7rum1CpUCp3ZlzRk8CJYo3B07rLpIoOoWd9xlQGQtzKeao5AT40
taxILvfVrWmDeaMIFq2EMXJhiuhKVKZ7Hm39Z4iM+JyhEoHc65MLBpWPwMiDxzZwtiZz4F0HWoja
Xiz4VZqv+jKWZ6OvDWiM5A2LcKJjxnVQRS6VUycHHEU/unB8sh1MFwqfbQGg41wOLJv9DGJc2gk3
KzCci2r7L21P8Y55KgWGWq2s0WELkeK07nRx6qMCWMLyo+Tt9Cgxthgh27hm7A1enlochRBQyAOy
QWUsiveRcw1R8RhYMeKIhTny1Nidj5YjnJ+oXXA9zIPkvfOSt7ELETMlawgB8aNPqVXBfWCJ3yYR
h8Xk517twnNOrmNjKu7rfZbYwbUj1nugAbFesRv+LKlxemspsnlIspE4IOYICm6NYGvdq8j39jI0
9ItChFr52MeuhYtdqcVWKto+OUUDKbYkc9QZA546l8lfVam9HZoRY2OBS9deYs4qqb8FrO0oHQZk
bF0Y53YZ+Q+sc5D/1xX177NnGE9VZuqVMuZ4mWFPWxpug0vZMpozI2hnaRqfGOEoLHmEReJc+ydD
Vf6p5oS+jZwUR5eprsruxNr2LF728bDjbOUv/op5ZXa5eY3K7jMQVn9jeo+G3jeXFkn2AeQ9xs4m
qjatZGhKDINCCh/AV+uO4DEKXLKAsIxL0xfDdmjTekOztHfQVOU85Dh8aIB2z2qkINPHhwBaPKRk
1K3LG/Dth8GgtweTnrGDIXhxvApr7ZQcwIbPZ8yBD2Wk9B3CE9AG4P27rB71sXK2oi2yjTFiszCx
KXhq4OYBeHDX0w/ouU9DwmHdddXrzAH7kride4FGevJFLYiXjPapy93DgHP33nhqPpOAIJOux5px
e3qLITujZqj4XRXISqBVMG9GjDBhSvQbOqDveZIxYQWE8NLQqO6DqW2z5IvTpX6wRX5rAhxCkW17
74IuIMMKNlYW0ziHzLSePCL3bLu2UZbWzzDoxrXlSawHeCax2I7uex/z7V1Y+g9ZI8UZIdY79CB4
YPRa80r58nWZSpOfTLNTVnkQKhsybVHkc06XLdWe5vKjArvbNg7Y5JSAA91J6qmMPnJlMVM2src8
sHk3qKdOlD4okgALNO2nVPO+h275amkcxfglMVpyNx+BB2OGSANF+jkifxc8JXTfbLo+qp/6Nqmx
UlDuq0zAJXUVvo9+8+jzrQ8+D/dpnrCV0exESUD8JrrxLyD96xw5UBsulWHF92b5MMW0ClmgenyD
ogSZHzSAiUscKZ8dXNqfJpxnds0zmk/079Vm9WH1HQpa4jh799QJh4Qs/sJLpb/IRxAWKPXR4THH
QzXPD+Ch74mo/dNAkxG7hotejKqNRgwo52TfmDSpeCTP9m4aFreaol/CNNZBM3I95mb7Xg8UOKUT
P/OQluWba9B/UrSMlpGST6xk01PpqHs5E0ZlK/qDEQcV6HbzZGZW+OQiW5ccFG6NO73afd/Bu8/s
B7dOwS0W5bOjnd/2tES0VeyfXU12ZpQlhMz+zCt4PvaNeKIrm1pDJ4XklfpPuNpuItXyhYh4Dd+z
TB9xyOPxSnYW8X/oL54+RT7DAwxLkoqnG/yS6Sy13V5zdORVvCjgtodlN2ld8dDGFEkBt8ZvYbIv
B4D/BJH2mFoJ/pzBia72fKeQCk5RGbk7QgPiPtrFoR2URhQyYVAb47xxYhGzsSEjhasUq72L0k21
S3nqqgov7giGLQns5iKwgW98KntPXi/cx7Yv8NxL1SHeWPYZ3/xzWsTq1a27DCBbcLICPfFCyWkf
nmd/K90BGXkGTThqeeK0gmFZuqemSO2t6GtKuEEdc3yyl+o9j3JoUrnUxIKsGUX2Krt6OJCfeMsw
wuEsnxTxyZZudEsv5v1+x9H3UjgJQBAv4OkSqILFWGxTgmaDNBiG9+nVURCr/JRKI5b5CxRisKmG
c/BTeopmM8UDVFOJY0bUD9cU/PkCu7HdUqklmp4tn4tfFu6XjMFoihQwCSceGA69j9zy0OVtcQ60
jeEHu4jVVE9uYPZrUrU/PA9v8JixIMfBeIjAkQ6GOFOSiX/pBm6GqoQunDauOGKbDzfILiCiyZZo
jVO5AmSFaTEbTnEcfQ0kBqMvE5zCavK4Ftk5BetGGqX8rcP5jN8uDDNKM1MK8jz/Bv93DZ//d5ZG
8mLk1IynRJwAz9rgazWGnyB6qlTymZRVjB36aQh89uNshgh8dPtaFxxJfLYH+Z8gG9nvJHusMx54
U/qz3SzcARdACI2zU+OcTPLRuJlpeFA6ZmOKh9WjPlEv45TMJDIRU4q5ckbOH6HX5gdchkdcQvaP
SlkhY852vxQ5pe6Y02SCyGhg4e8D3HNReR/L8ZCl1bRXYJHrcH7FQDWvKRZvttjG16KkuzKOuMCG
eQOhlpAJYETKOKk3ubpB2SFuDtA3cgdTLw6mNXDmfB+P7PQYjBDx8KitKsluOmH7yCJQrHG/rEPv
0+l1D4yWFK1OaCMnCeE+sLalpLCOWcyfHS6ssZV28G7U5pnl/I8hqTjOayoLbaNeJ1kC4VCuM4Ot
O+vINa/H4DTDaxwFlfLTDMxA1vM6Feem+dn7Y0VzKhxh2zXklihtT+kg6ETihzuZ9tuYcyzxrbba
R2b7VuB5PDge+nqLnxZs4Zq7cjzRilwZWJFYaInGi4aWWQjdsIvQ0hFPyxZpHRN3SLgREGZDA2bW
4Uxdol1QOx6iypSXLnzPh/QZGIrcVg1O4VH310oIxjgtgv03e2qxiG5pWnUx691yeqpxI5ZPUTvf
xkGv4cBdJrK+LyGu4s557iP9lNWgD4ehAPIZCBi26rOroEGWhMZ8Qh5Z0iGoaQi8NVNBz3wjfIWY
m7uvA0mzFc0f/paxAl977iwMU7LgAo4/5r6KSej77s7IIc65g32Omi/VkY5Oah5B0jPmOhkGIAAc
YM+++JG3ML3SHPgwkz0iJPmtjsZPp2h21LHiHNTxJ1RO+xi04ZVokr2fSgJebiT2OK9DrNleuB2o
b8wTvFOliNYawwvZzhkX8iToaIm3URN7p7AO8xWN5s2Gax7c/XJJveA0KtuSYYBlgruUJkMApPh1
Fz4nfpRvsmqAANVj61R5uZYBYSFOBcFmqkw0sF4cJDfEqQ6TtcO2ZE+67oPKHQQ3OW37IcDYRlnu
A6q4B1wX4HrTnDo6TXaMfB4cSkU2ziTY2OUKNmhu6EPc23+TuR33VpmFrxiCkNh4O8hZ7jBziTB2
Ts7/Yu9MlltHsi37LzVHGhyNAxjUROz7TiIlTWCSbgh93+Pr3wIjLfNVmlWV1bwGAQuQVHNFAu7n
nL3XBgtA/7b4UJJM3w4Yc15I+7TmuV/EW4REZ4gNapIvDDO5Qh8rjwKq1SUiF9NEYEWaBtbx2tkr
BgJZW+Wmm7Oc+6g1Z3poY1xr/UNT+OmyI9ev1bAo0VZbUA7MHS2eVxl7ewkRlEsyygiHFdgaBalL
Rfk61JZzmbb9IrMAgtnRG0EEr2aMLITlTL7UuhYt1KI8q/nQbOyuw27vjRdsN+k+KBNsQh5pjNVw
dHLNPQyVFdwC/OKk/S6r8NoFbbCU5byq4Hnxls9z3QN70HNR9o6eb8o+I93R2xuyj7nned4V7IJT
xDNhpfatjpL3xKhvLO54VQ3c1TGOnWCIQUok3ccQNiUaTfZXnqEQyMO7jo88FXJd5Z09iw2UoCIO
SBc3iE3h7jiTU00bLoI++JWovheRYh5Lrgsu2MFhPpucQ3zAOCJx9zFCRTduQaSCGnOVoUJXoJPH
rCzZt9N1J+IERnCS+fR1CXF4werlkb5Um4ueXE42LP47WrYG35LZr0IRUecXxXkQjCJyvybVKF6k
aRFts4wPKmwxRiBBabFFTpM5nhK0rgprfyfVV0fKfR1XrOIEUJPWoFxsv+Gv7PFWlE45owYpqf7T
reYDO2iMZJ4Jp11wQ++WflH/RGjN5wre2LvVieGcKcWfLmaEEBIsbjvttDsAGqjBy3TcDSwjwqLz
Ac42fzVjCrWAmqrNbZTtRFm4xr3z9HHrDQWGQVub/HLQSovwi3E4nT05U1sVfTFp3i9jEh9YwBOm
e/Un7zswN8WrD5VnYhpO+j01GTd0tw6Oghr3xdRCbdG3gIgTB+e3j/1ddaJxY6XoIjrWvBmsGOgy
0IcK99v2AKRleLsQd5unNEoMCk2M4VH8SFtVP8umFtu8C771mGZn62JB5rY3s7wRwqq6MHWQSk6t
3W2Bw0G3M2YzavzduaQTR260DWJ3ms5qyj6bDipqiVkmO+x3FiNYhXlORk08C3oCGURRgT6FGb9H
iATUGjnTPOjzm4eGFMy5Nl7kFMA04j5pIU1oBgIBy1A3vu1sBldYXCAO7Vmwonu/UUk3Epcicq2d
aZnato/qP6zR8aJoKbUcVb5peizmDZIwgsq450Q2I8+whZOqheGlnzxGLf7SFR6kJSybbhFb4R8v
xtZmazR5ong8p2S8tGVCtqgWvgLJyOfKuHWa4pYoSONTNzaBbuU/ScY+J1HKcG8XbAD7e6iYM9cz
iZQO1EVrg2416YCxcjJgKWNjiUThBtWx21uOfNUYHSYasW6WUGvyfVj1Mc/BTMj0Bhuzvm2JlKTb
a7ivoIvWWpB8FdBKLlau9qciY3mXuVsArkdoS/QPG2tYYUR/hFsBwmLmBe5Zlpn6hmfwvfajGNp2
f4pJ09gkNf4eh4D7bY4SYfv8v+cBXqixJY6KwWPeJdCjUPkyzMfyLFtRrsUgo0NcwOYoakc5DjKz
FjqdAOpJ/M0tDRLmEcStZtLfPFXdbYDsBMuVv2ng1b7xCmq/bDg9z7rAfxvIJ/Foh+66iWTEj3sA
GdWOXmZ45KSRM+8nnYVKzJBAsDPYPm0tkjVzg2HlOl57j0P/oILX/oYTCyQF7NjZchSkPD1pC2QO
zZhKtd/ZdAhQxMBg7LVdrhntWZvgtKomjU2WKIyBtPTkVZ311qMxXSOCECuJVvXmDv0uRzK77doS
bBZlKnysJ0GrLmCDWJRWIxK7uULgHpRURZvDjbMG2oukE2tmph+spt1Cvo+2RHjsDcfoznj6rU2O
tHmO+AvcJ1UULJpY3+JCZ4/HwBd1AqG9HmMW5mjmCRUy6NzYew/zEV1ghdCs1gfvndsLY/ZG0DGq
8bYbWehuB/PTbiz/HY8PsYU26+PzNLB0QVxHQMi0CkAnCuQOaMEWl3OIjp50HEX2D71WwnfDydQV
HRUFL2kfvivTzyAb49unflorNXNOi8aV2mLndUOIQ6iLjZllifgdMKY3j/UYdzKOezxOPKLNOivp
3norrY91aVHzoCV6D7DvLqD8uHMMbSGepKEns8S+OKpWvkeReyZoz7+m+hBfRB3eKdW1bZiyqe/5
TOxMXCz5S2QGaDSy1npPB3T7KqjPzqOmkX6JC8nS8CdzO2MQbp4N24YeVdTjfFQG80wWx7IwB21X
gBJjgJIBJKkdE4M+uczwV44kP56NLqlWqMUOoiL1wQuQyhuZoTMvzIpZGxCHpBIIbDVqeXamQxIZ
LZv5MWHRYr7W0m4IuqJnoiD6Ex9Mxu6jPclotFWKyWVpdzjmFZCcgFvUnY+nvHGAxgw65vJeU0+t
VvaSLORG2SCYeShaqUIjlhYWkho2nhbsh0Bh99caKnsk+syBFqXnvw+VBfME+ntZWoiC1HSOkItG
rL4tQpscd4DOTpE4J5/E1Z2eWaAlWFGsa0N+3q51cV0iB0iXRjfZ0I2yxu06ftiS4SSFxcxnnxQt
spjOc8ma7JVVC/RSF6fnQbN87aTI4oYksNmQgULmYYuzjNoP+fjQHQuH+WA5MfBz5o2Ro2f7WEXf
ZVMwCQcScJdJc+2nGB6KSY7VEuiC8CDNkH6pva6d4nGgGBfUuEN2Rit6rUNDPz0PYyPfulBN2M6H
q9R78HeIj2boZie7HrNTnItyjlOMuIqIjyUZKAgYTt2rZ7m/Y8hgx1ZxfskJ00pT78VAubosSSnX
sporLGc4ArdWrFLuuJv/s9DRISv1f5U5MrW1TWSbSNiYWmn/EVYaG56fDSbeYD5op7xRs6Ol2Puw
mEi4KZoQNd3XLSpBpXzotjtcgoQro5wKrYBxueVDXWBiW7LN1XkiVTKWVeVTARO2jSuiKSG/VDuo
tETc5IQY5XoCsr2VJltVaGZKHWd7LKyE5FQN4HWv2XtBI1dqWElmSaCgk5hmK3mvS0IOdSYFlz6N
fuKwoBJoAV0RKR0OCPzw5+LGgF61EZDHdE//7ccnXt634NlF37Y6WHsrbWuQFgKbRSUV5UXPgnUK
C4FRJNpjj/bscOl0bAUZABiJ6XtnpQmMs7Y6JOI8ugquS7SqlGVZvFamYloXRNwZtBprkXUXNYs+
MpEDC4iqVUPxNFYtCfdquFU9lvQo1m2CpiaMfmi6uzxVLymUSjLGap2OJ77H2AC3EESgfiY+qtHQ
jrF1xo1yVwwp/Vkvp2i4JaVR/a0J///Wg/+b9UAg6/3fWw9uWfIV/4f1YPqKv60HpviHIXSpWRKr
AAp/8S/rgaH+w0HcrnFZWc+nkNiDgqj9//k/CC+eqGG6g5IWeTE9uX9ZDxTxDyl5jNGRbRGXoer/
T94DKupJo/xvsbst8OiqGNIdxA42LDRtcif8N6U/PGFhNwZxkbFE+juYY0i4SJV/tp7FANpW7JPa
1ihiahewy/QEvzUpZW6WoWfLQmBWzFCeT5ipOsyi1qULhDTpyu7jrall/kmDCCRSoLy0latsR6uz
34ppdhckyoeEpLiEIAOBlcy+j5JmgSFoRHiKts4L3SFgk4cjb9josh25bzPAbACK8xuTf05Z8Vap
ymfope4PgcSnKDH9RwC/Y9mWGIjiZpJLj5H7lsXpsu0GXJOVMBZajh4EjNRiTJroqjZ9v4/K7KOU
9UKwGH6Scct+JIUBXQ2uuUDl78M0H5SZkZfVrFIRckdC77ahDpTQVHQaUYp7o04K/zBifDUcbOcx
//Tt2NX41Ct82xWz3W2bMtKrGvjvMhiTD8KCtlaDPVx3RHTQ036nJqH+E4qOZVb36hvRqeW67GoC
+ozEvYm29eh9R9pP7ntHrJL5QykDpvmFQDLkhtW51ROgqeh0G2l92+VPSfznX6SRhoBtdf8N5MbE
AMGhbIE5PCDOZ5cI9+Nup+Pj+VrPRUOsud2XaQNLCyq1O0dIstaKp9frVu+DSzk0R1TSbE/F4G31
Iuo3bQeB2bAZ/CXIYFdN6A73MaU3Babb3Sp2crfrctg5pWzmIIy1ixqlVNb0xU89JdhSySFYp71i
rAI7TvZaG0UbVzrDVpbtuH2ePp8YkC2vRlVzDrWB0BHxlnEqMC1gkMn1SxcKgE0UObcK+Nis70r/
nukVvgsEgO9mRxuUAGapmt2jDEBt41isrjI35SKNS/fQ5goaMyTR20BhLg8TS1lqZlOda6x4c1JC
kzfeWySuoaF9xpWFxjqzf13Eq5pN2IVsCYIU0vppBuu3G6T3TiRaOxt7tBekBo8LfjYS/fjYWRJz
dBNqO1x94XaEJrQhfQL1mI2szCgKhxiqAVaK05ZIZoF5aVkYP+qO8F7THoqvFo8yRBT5V6fE85AM
LyLs9X0Mmh2RM4lWmtm1P1ZPCGllRx+NXkIsAqT2ppXpZFnMhotoC2dBr7c4YmdUVjqw6Erycc76
mgarOdQX9kEKgJJRu8fd1GgyI/3bKcdNZeokBzjW2spMrJcyqs+x6zmfODrECxOH4C0iZm6e9Tqp
qKbMV6TP0rQb2d3ZFordUm/IkzaNdDHAHTyqffRmhpDBssosfuqE/QBU6AfhNLgDMkAxpj994iYj
aUv75QfeyTJROu/DLmFwYlyf/mmo1nAg2ttIkHUhSXE+NgQSL9LOpBVLPBu6h8y4y5yGdBSb+lem
60eIEiRKpPU74XCU1iQSLvxamlda9gQAmc43uwfr0XnSmhUdmxZNodXPHkbdwTfOUevBc4dSqJ9d
w/bnetkVD6Wuf2sCIP9KmqlVbk2mltTehIPufKEOIVUtKdRXGO5cJXRhjxLqAc1UkqkKg6kdxHrn
LA2gOqVZWLSHp3gdp/vqEMMROVUMB1J+UN9gpmF/KYpPR6CzGi35YyZ0K8ECw68gs2njoUxaoVr2
32yUDmrRqfuo9Wqc4hZzgMH3LoRo2AcAYTGXgDZ8jiWEeB9/5MULW+uQMLz6zydEamIAm74iZHj3
91doefZR06XYZiG/eZuX34FQwg9hec3C8yKboIM6+pBE3mZ24D1M3ecOoCJlahor+lBKOpH6QAiZ
Ioz8Vc/HzfPxKKuIHicQc/n8bsjLDo73lYZOii6pMm5pTgigZvbDUuBXuUEHcfaGp388n9SmV1B9
7+02cGjE8ILCtjCj1nxQJkH1YBFlXmOFeKkwtZ9YjLPrYNX8x+M9cGPmGG2xep7qfbmvvai5kS5K
rWA6dyog4ISsYQ/6zh0Xiq4sc5dQFD9iCcwbLTth2YvecuCxlWGnCj8lIX1s+gqA7gA03JQUlem0
I7CELnR7C8teOxt9/ng+3HS5u4pqQyyepwnpTnRIu+TQWAXg/vvzpyESrRbUmyzHaSJmhacYn03R
PKCbKFcH7e3OKLx4/nw8ifNzpMv01YI117po5dyhcg6Y7DHsqGlyNkmoXBiGol5LS7gzjbrxrfcJ
vC61cBk5XvThqSeV29UfNZEeShqfgjVJzY3fV84y7LP8rbbrzwYK/AdTqeu7P/T1vclkdY0jFHZG
2dwVxzSOg1NdKCLopAdomZRenAkvgcGEsncGDydjOtl7d89X+rntxeJEogUJUtwbeLHd7Q1RVssi
0dLr4DCmjdiWfyDfu0um0vD6evwr6llX1PCvvOWGZWVt9JbaWbdQlSE+dIiPttmAl4LNEP1XTUlm
ZktSLPK09aib7W+Q5ButD/wvxQSf0xQSSTodjg0MGDCUuTRfQ49wiMhtzXuTG5OdybTeTSubpjmq
91Xo5nstq/zHt4sjAyDCdiZ9Dl7kOdrG/pOZx8giwjLvEUFzMCExwONwKsTbcl4JVfnxp6AJvevz
qz0q23paAiqrdAjLqvvNUPbKJrGNeldUerr2Jq9V5zhiWRi9gXa8KxZZlybXjBnuPA49CyIRfUpq
GfGInysHb+9nFbMOUj78BMFITHUGGo8OBTMChY4bTe2y8JgjjSyoGtMcvKdGdDWltlbIIf0LgjHE
yrr6q2DSCZXM+qM140Fr/OoPeaOnVOP7DlF/SUmY/xkS9TY6ifPtSuWNoPD6WyotWMHE/SJs/GsQ
Q/vVmuIn8RLvC67Yr4iq/jN1uDLp2gafaUh8ko03aZdj6Z91kG3oyRb13rHN4eRO7s8oGvvvwlE3
pizLBzcikks1dmyyEaSl6OlJM1H9tFHh3zREgTNm99mDNkgG6YNfA7zpUScBwcOz4pO8YjPJVEp9
xgRL/pVX2s1KGvMzzNn1DkaT3g34w1AW8vBqDFCnPVnDH5Shv651UGYuu6DIqqotKfPuOupTdw8A
0UYx7JgnGGUhwRhSuQ4jn3bWLu/qheNWBfkIlxOVWV9eEq8L/jQRIxs3r8ord1zSRKOC5k9nNgve
ifbhjmnHJz98hre0D9VOoNQa4loq7LZLo9g8X4XlMdpVqg7/YPqiRsVATN1orp6nfD4SCKp9cXye
kpqKNcR/tGmjHOmcoAspbSJK8/bWSXIU+QB5qxSR2Hvvlx8WbakzbqThqmshWm8e9mUPrzSnoWyw
L3knrQJaShwNW7WJjzVkmENRFu2cuYz6EWnexuMu/wfg17tgW35XZUsjj6nL7t8vZbNTLOBK0mDP
s2U39v6fWkG61VaBwk1KFgz8WOgLs4lvZYWB4/kSu7CX6qCPH+B0uNNhw9xbRdgfmI4STJRYxDNA
Eny+1OsxqsWi9a/YQ9211+gECSZV9NphzmAhWJhW6txDRMpYsxAcs6907gIo28KxJsomSKoZgNr0
U/UPrN/xx5gMw1qx2bM8H56SMRPTGe6eV0ZbrLTe4u/HmR+Lhp8jXMT8TWoof38bwm6+9F5YF8w5
2kGpaP8QUJV+Wl7IDNi1tNPIBOek6Iwjql5fDjmCKE9q+josBiZH3LDufDf2jhrQQNi1+Z0pdL5I
hNGsNKBN957Ca6aleUXsnPenUq3kELBXWAS10ZN0XJWvQWuz7wXzgKwnrl4xjHiXacaPrGnYulDN
X6B6MP5S4QQztJo9z9xMy3bAFvaNa6V7p9XUDR39VRdFzSSCbI54dJpjSOZmB+Fs/3zcyauZbbXV
OY+DliZeQS+WT8n1eciCnkVKSc+hAQsqwGLCn08LcR2y0037MrqhLqYjnOQ4awv3/DwTpgHct4DQ
6aBOXHrkRi37BFSkmuM+E4XvPKCmIDYvdGXnsg4+etS4ajUG98zvbooaDOsxVwLolYr9AdVQexF0
RY9uiY8SMdZ3Uvb2RzggptbNzGVLKtp1g/B+jjZ2zhww/EiwX6+J4CUEiNT1D0ur3+NAqemDDfF5
sNAZPF8Wdg33AbCIK1DiayRhylXpGfm1iiv/2AU6kTr/Ab6dzwI/moyETbaxlUZbZS7wWTNtjLWr
trvn74Ntwlx0MdL7yijbDwhgz4fbxqjWdhHESz0N8SqhCwO2k74VFWiTqvRGElXwBHZThSbUoNmU
GhBDcEIDsRQWjh5DQERnLLQi/YAxGCs2gx6L3pk5TLTFiTcdGi0tTqkfGVxkn7Wjn5IgcG6Ob7m7
Em0E80Ii5hwPkS5FIflXbt9yzzGK7mAbkxDALtuFopLRzq+PBNZsjkBG5Imuu77P6vgQGJQheR3L
XV8IZwcTk6U/bbMbzhEm2m5CgiRpEPNCOt85iarvjmKibk6lQVyOHSyk45enuPDHVUc0BrOCbgWA
pvkwUSZ5hYEJwWVyx3Ng2aCfMZQ2jpKcSrfCp//iNVcP/NRvZrqMjY1y0+U62FKX4XEgvIVjBAUf
eM5sx8ZVLBOGVaFGfWdQq4O4G96VQtlkDk04EXxxS/UP4O4lUlXP/MD+E8JC7BReDrMpMTtrhYrW
PjQhbk69znHH6/UNExoJ6BHX9PMmq/Xisxd5h/pufMm1sQOpY1u/TgA/rVCir1YZiZu3mCY2fMSW
1ehtdF0VPz0lx6QB33NvbulI+/EurLs3X7GaLdFX+WFM2z3WvIWPRmhruJ3PWYPzJ45aVA0m3WSy
jYC0GsN7NQQI7MUqCmzty+jJCp7+p2YxZ+Ktn0BBkgLRYqzt3OFb0UwC7QqvO6Y9hbqVWt+ZzxJk
sKlHtd71O0/E5QpbeXhGktzNiy7cDKoaHzziWE+463DPoFSbwwnU+tTeqj4gHTXIv0Ki/qBmOTE2
viT/u++EMZnwU37QoZ8EyOzCFpCPWfaZ4G6yoZkBqbWXJf6npYy64SFswtpyyKT752kXQj7IguGt
sjz3lLvZ5/Nh9Hjj2qY+nkeyvhsxAEPBmOHqeo23jeXQRetMk3PL7BwM5DjsGeQLSSYE2nbVaPdM
9dp9zDZ9/zz996F4Ppv03/gGg5VilX9k1g44xaV6iQZpgZFzD0I26gVyjXrx8H1jKwTvFNgmUio9
4XOiUafllXXwnc88K43980TvGHYoA+kusZPKi7qQpqZfnv/vDVGBt5/NXj5o/kVLS/9CjxvRRlmw
yJYyPFaIeI96a2LON2Ns7Up10YRS3doo1VEM8YYCE/U+8469OoDFZBUOIxe4Ksyz2fkR90sCi6vC
PGvTQxkz75cqdiMQQ9m4dxIctmFdku8m+3H/92Os2XO9U5HswykEe5Dbu7yezL61taNLY+1TvbAu
ZAXEXLpls1Aq6ooZSUN46gb34aLgP2o9qjmMJubcshv9juQdiKBrxSSl2O2RchzTJ96dFtfkXbGD
m0/qRcKu6UondElESXVNGH3P9NHJCdzh1GGayPor/HnrkOpYh1X3jgy/o+XRqUQQtc6n0w3BAd/7
p1p+pLizOqZmwsXfFsARO4G8JirB9t8QV8YvMNEngiLprQp+EjTcFT1Boc+Rxr3HMWp7qyJ1Gdfv
i4XgDydscIyMDHl54KYnBQTWBg3AV46SzM6rXe8N+JDAjcxdL+v2ldv3i15v1qCb4cL3jdhYoyIO
bV+8KYq3T2172HeDLg/Q87j4/HDjJWEeAUKHctaa3r5tkL7nbrJ+nv37YBR9uvBgQrEbbRjx0D7d
9XhYdwAfcR0LlkvNLJ1TPVbd0XEgKeuE+AW9/0rZIw+DYTmrUrFwm/FJe+uwDGwpFOwXEzL6MtMh
fJsiZ7c1HbrRy3eqphPFWTNuxeFTX+WIVg1Tp7tKoClco6L4DJJ6WGVQ7neBYqGflgUO2i4MqxlJ
P+CpIjYKvSqM19At/TUNgIWhobt8/pr59NsBj/jnqqSiYV3GApplaKHAU5H69QbCvcK0fLzenv3y
fNxj6zZrsIVv4l65iDEuj25FQiKXkPYt9H2Q4yH3feU3Ng2ywSd1ApRWFAu1l79UoYCC4iJAboj2
nlIkXuMshJcCjQEVXsXi2IHCgnQWnVT+MomRVAfRF9HScH0LSV0IcLodxFyNPdBSeCsWiddo23Ri
7cXTYTQZy/rwGLc4oKDy04BYFqUzPjJWvJex76uD3oITtbnuYHlV4yEKyKG3KTTJRuT0eSAtgEoB
UO9aTC8GvAr9sgnGh03gAoO1eu0JzBymZfBr9/WwqdSkRo1oJ/PBSOo1eRHVmwJJZGGHyqaKU0wD
+HSI4TFrC8FbAHWM/cESu8aeDGH/U6JcBoCogF8Q+gczB7Rt02HMCU8vSu2bwCOQywSjvaEkhElv
tVSm/NV2RQ9jCDXKvWpH7Wfy8yGs9X91i0ssKZBqaiU6Lhw9RGxax74fk3uTRDuaKMXleYYGB/pt
671ih5WHMGtOut0eyiyjF5gZfw0d3z+Y5NJVm6gE8ioV1BDtLgvkoqOLDtQWniOhzunJHCPWZGCC
ooJYtPoBOJo1mb/spovTtJss4Yi+OfIr/PNDyD6jVtSvlpjTg4Zi/KH9BI4aPYpRd49N7P56UPR2
meb8MlcmGzQyCMk0h1FsMcxhDqnRzhjZGadDHgh95/bJvdSh/2tmZexw3/qFrfB2C0qMVAz7gPJd
WkpzlARbryruhcyK499SdsN3mI4/TiG7W+k6P06P77kMxvau9ajg0Jb6++dpa2j3kGkHuBWulo3e
JuYjjTTC3o3uACEJaQfv5IHJtXEIAu8P41D+oa0R0IvUhn8+4bjwTqHyL54Paei+Z5Xj4IBJFYVy
BxZHhwBt2Q6jcsnh066GEEOr2qiSVA9JdpeaV3dgcOVb6rX9WWI19mqvfHMkedydqWJBysk94X2P
SNuMq9PzEGpddSojgKHPJ9wgKSb/aD3L6yJmixQLhPGDfva6Rs66zhZzAl+DvT9GwV7mkbEKE4TS
lluFjzHofs1cAkagneuVSbZXCxOyimz/eXg+lqdnMRAHEGa0E6bK284mtOJHIiO4uxUGgzEOkGaP
8e+YQxk1nVAQ+yZApQiwTgqmvZOnmOO8SqzurjMEpz5l328NrVChmwOHF9RT3O+jZh+jiXyBuast
6yR6CyuhrCKLvEDDDFXMsYya1E75LetSoHr9y0joTLhgFGcV8F22ELm7bOLY2WmW7uxKtSYefOoS
TA8R67Eq6GjhGhLE/+kWbOqhZerl2TWTMNVjdxEAiLAtCb9zaNqNBuX47Xna269eG2hbJnnBrRDN
O7lDwRfjtXymqYN90No8PCPPm9uhusMVcUM66q7KBpTf82DQy2xewj56xKMZ74yOxhph3g5GZ8++
knNV7MWgvo+5JOlDWBgCTC4RvP3Vq5d71WfmfmlVqxIDLkmMgap508LPwhfN1Y5M4wa66EQpvNb1
3Pky6UNEje3eFZdARMshj8OpQZmUrCPkovUjYAIOEiXVfpxEKp3CpDB1BybszL0sv5FnWyfVe2yB
kiVEEhGM1o2vbkC2g+UiO+i4me0GjQXGL445PI2dUFVzjd2NDpvzlphhc1NQQhe6mt210u2A6Ban
UKdrjYn6w6ymEJUEaE071ukd6tew06fIBQa56R1BarORGmW1oWFHSXTdmZMziQxFQaW8S/t+9nTs
W4z9lqUoxOyZ1qo2zdpiLbo8z/jYX0vZV/BbdAIpcPtwi+86dhN9g3YGG8sLuUKEurUIXWXvpAfa
O/kutMNmqbdLXxbejiix8g68bI61LH/I9pGbbXGIRVgeEt0sDsWgpYdq+fz/56NliG6tC8Ltk+2V
gLdCq9REfL0TU5oje7Ej/qXEMmHz0fo1wC2xdizMAKPqGu+5UxBlaxq0SWsDsZ3m0iaOsmAxTly0
3AFQjpLmixgDHw+1WuN+yGEKuaN3gO2+B2kxrDOvXtIYCXaJ6i/yAYgSTKTyogZZuiTBnNzr2JkJ
wp9fsxLFStLtyqQMTp4kCsQ1OZS6voIOg0CNkOga8CRhBhaCqNqdy9I2XrzWauRSF5gFmZfImVVJ
2tWJzB5OD5a8Up1kOThBvwVdQAxD/PdxZAUqKpCglt22u6KcpL9x39xiPRdYWTL1hwvvhdT7+Fcp
Bm7M5FVZAa06vWLAifgNy5jj2K8tpolnOvUqRZxOXNuJtqw8uVHMJlG1VmWSvJt+5UymV20Wlww6
aUxnr7mv7jGvfOcIitd+0r907si4RqTZvYZLZjtVe8WDOm29FcjqO6yMEJ+qgAS32Iu9jcjxw1al
ne7oVn8jDI7X9AlNQsrMoNrWmn2uZZGc2n8dIChRr+4NVRuJMq//+yGfTvED74ta1VaG2dnbHqwj
WFQSeDACQG+1gnXZl+aNloG2zSi04Ioqxi0ECLRG64sRQR++Kl2Uf5nk3xIChiKuRx+EsLz8AdyQ
YJhUxD1wCdalf6Zuc00/RI3mXgi7bl68Xms32AMCAnMRf8SoziFMR189gKWXQqjDoqJlvoFz9cod
QP8EFGkTYmEUaPe17lrY0WdTu9qnbXIthpEIDnZvjZehVH/Z4NFt66o3CSw1strh0woI2sFsXn94
U8yL3/Q50kXCqrNQjx/c2zyAREN4d+uknOFXBp4xuHDZvOTLICL9j5D+qkHD+6lgspsLrxZHKHDa
lhF3vxwpQl47DFMvjhkG3wVAe93xlto4lI8B/MB6dDS5RKuWfdI1ruMh+yKP0MbF6/tMrIMbQdjJ
bWyiECsUOkZHE/GtDUemchB027EaNjF6xJfewtzk1/bDKRWcbRkp7OoYqCvsMtXs2R6MnB7CP1JD
c4FuwEYBFgxnyqEGnXQw7EsrUw7o+WmIZwwzqpSNpyj9WW6Z7T2ktzaHyOKiDBRyNSgaUaNlODG2
jWtjuGKTqVa5zEOtedcI4aMJne8EvbUZ1glzr8rI3BcaMSiNaQ1vMujmJda/9wFZ3TqnZblgnKS8
V2P5bfeVeVbZxJ31UX4+H2a3ry8k7/PaqCPvg3/GAmWZirQlMPexpUYzqNjKe1DhREb+zmykbt27
4TcYzfiuzF2SjZ+W0eL5M+mAMHwsSLR2Cte9uMavqhJlGuf2zGbjt0oxN8zTrtJXju2sx0kiUyGf
GZnPzhgsV4eR4mvrRPEvrQJuF5qafCRINCmIv8gsaE4G3jm8Ay2i5VLvXsLAQE+Wm5vcZqMHv1I6
NSYuFY+4V6MmESZtqJ7W8n+xdya7jWNrtn6Vg5ozwc2eQFUNKFGdLdlyH54QtsNm3zeb5NPfj4q8
yMg4dbJOzu7gAhGCLEtWR+7m/9f61j6u4nobGkWyUxRSHjm4wy1wAiRpVXyIp8g5GEChVtKsYKXj
2LiP2g+StowdlXIH34ORfVN0zGl6KpNbdm7AdQT5TLS18/1S4onHYAYMAFeAann5XRsKJtAZSXJX
VHy5XXAGgXmqJhhSbKat9Widimai7mnoGQd4uCPJQgeL1ezDIbgh0Pw66+cAkFs1r4Km6m7CblJX
tRG/llU+rBoYpUGsaXd9X1W7LChB8IcwXILMQGiLRecmiBOac6WWrFpr2jt0dO4uF4nUW4+pmJwV
m7jZadCrU9dx8GdjUV+JuscMKjjckln/zjaZ3mdR72RA/GI06t9To1aecT/gnWR8vOvsMd0oe5Nw
iFOW9HLbBo5xLd/jZM4PktELplu3ap0zm75i5yAv5QMaybeIRL5FL/Ic2AQ19mFg3AUzHpaQg3YH
Xsi8m0dBdJLoa3yV4joK06/Lzc5yf039oBF1L6Rcz9FIbggVI5/FVUyDsfjUO1IaUGztklA8SmH6
aQ6kznCD76bWn2HoEPpYubhaJDGUVPI0Dzxt5iGrSo52lk9XrY2DCW2VeJpJO2ODyEu15vZY5kZJ
ekT0Vpi8thHiud+FsQtLTjO9nDkWpEdhHM3l4nKN0an1xwz7Jq0wwj7bSluHswohLZ2IcGLRsKJg
ym7cVSFvK185khfPjJM3J6G0nwptE49MdFJE0bqtRnpBJZ9dGMitEVbtqXFVGLU4WKusGNcGBwg2
jfo0Y7UgKNj2at3Al9howq/6Mb0PhltJKA5BroiM1Vy7jagdP6fuxjKUfB031XxjOdX3sDe+SdaQ
h3wa5J5tT7NynQW9P1yHw2xvaRKChgeZRhe61+/N2w5wPIlfOC1CamQY74CX56jwBw1Po5E2b7NJ
OKpBNHgPyEKS2ueaxXwb1BHbzNp27geDbC8td9kWuuS6yBbndBGXTy2pG16Qx9WpjcaXFMQWZutV
Ku3oIXAUsbLIqb92+nzBbmPBaNljPjWVIOCOUL+XBm8KBZkw2xukhW/YUjAFkvSiaJ11DaI8wfCB
NKpmDaXcFhEJDF6RLgVdYtRDspOomCCHH6y3ohh2FbukE15s3mTcl7dIg1fsDmVgk9E1TDBUKqLd
yIDAkiXv2Ek4+zDNhjO4gOGcIU+z0WBvJ4dlaIM/A2Ne2RwLfXyOnZbMop2rEBI+2uJBVVLnnCsk
QMpQTKCCXJKGjOCo6NpwG9DD2AYWsTL0rjwxo9mHkuGcK2tKfY6PV3okWG+JSD7LEFAKOzD2EdKq
PHwckweJB2IBe1y7BzvFPVSS662biWL/2sIyxjpYf0x1vb1qh6o442AWvsrzYsvjR8Jz9Nua0jNK
4Y3ZTt16kSMwuHSzAfK9dDe6dj8ZtbqpraBa5SkR5ZkanXvEyQ5SZy1Md5phO8clrZFwiOwc4kj3
ZsCR7Fb69AxEc9w2epWuqgpw1tSpkgwQqPu1TOlN2fUaq5N2gljyvQ6G7EDraCYe0JGkgpkNJibA
DqLueFCokMfcVu15LLEoy4EBXmqk0ZHkTI4Ge/uz3S/0ebdpcWBXOwJSJNl5Ru5FsBF4IbOypkKX
+dUCJRhldaMaaX2uTKP26SJY68uPl/v2iY1Qa5/YhClWuazPiu5a6L6wY2UyWUcCM4+tE8VWdmm7
UvpGbmZaSCHbx1NROQH+/XmFTjE7W3VPD3Gwbugujcd4lsekypGy5CXjYfMxVomFzFrVT3YjfQUc
3zlyuHBKy7iC3+ERZnBtXT4SqBztXjXqN7Xlux5KdryBSONdF5JLQ3MF3RbfXkWyl29GyVPr9NNV
JDW5o5gyeU2XKvTmuHCBnV53Y3OScRNgnql3tZF+Dvj51gFESCq6pbWMeOVqkeonwcnB+rVBRz7h
xw7Lc5Tn8U00A+GC+Xl2TWVPZMCnUpYdxJnkqkrT7roHCzcY4AzZgRCplpbmuRgBM4HIWiXBpxjC
4dZyXGScAR++DisKSs8yCGGIbBHdnuMlGKJVepgmS0RLk74PjWayTCBYhqUuagexM1jZoKcYXwha
5Cy1iy1yvOBsD7z0ciiLrTGouMqVvZvr8zVhY9dqIogfnyZ5kF2h+a0ZfFipgSyvPlgBxfx41Kxz
mjh0nLW294Y0ts+X22pInT63b8EW6Z7dtO+9WmuHy7k6m+aSdVnBF1hOXW05dfN6S0WSgPveJb6E
72dw49tBskPpysHdTctIAA2HCj/7yjtTjmQ/khkTgnezh3ucCweldMvXLDC+h7ZivTmjSxZALz/w
t50IEs8/zdDedXEZfOkE1wFzwfIWIKy3cVnA5ntxgspJPFM7N5XacrPABqnWE+LBlBhNjDSfuWiu
NTeIvxdxcu9OZv/OYPg2FKb1KmSBc2Yyy2/MZySamY3xnM5YNofAqZ50zALQjjPnIcHhTbZIJ+/j
kaJ5wjF0F1PRI/J0dm/LylL9eZLaDclKzQatgMRDtOhd8qg7kp7pgBZUa5osaAI0MjmvFNI892zJ
6oPbguEoQhOEuQsqNFBnSfRvPV8bsD22nWaKozEFzsaCHgWeayFPW5pyE7Jq4OB3irMl0VcahSvv
OiLDmURT+74xY31ly7J4dIFprkDzCxTESK01Q01flIQZDP2h+ObShfOquiveBokyMEWTHISMlE09
fh87unqqU3wNIH6sLozob2Gg55ym2xw7uwTfGqKk2edTYSrKg8kTmopd0Smwfxb18EUY5UFvR+P7
UFa31dTEH2mqPOOO7t8sjUVq06n2N2tANlvVEdIUheowAff2E7X0jFq22j3yvhbGBbt9YPBQXapB
u2uoqK67yMG4Meut301jdmsCldrgLF+Yt4sXBBnK0VSpGynNUoU2lHanMJhc4Q4soVsUGk2hHLlU
nxn7AiPIFYAzezeTu3gd14Gyxb1VHmcdPdqkmM0J53eP8rcfb5KCzQb2IuM2rfTY70kgu8t4sxho
m/oeGrq76jShPejYYnHhKvFTXvckj1vR9Kwb4CcZb6Nv/aKeslF+vlb1/K5mQf5edslDDQzto2qz
Y2uU06ekH1tFFeVlOyBy1rYStFfT84/PHTQx6wT0ogilOB5Y1RN3MjJSUt/sczqJTveJgeYYGTF6
dc1+iK06fpecV0SoDq+TQmuwnqT7YswUvUphd8+wo8D92G7w2FcaUJVKGR/kRMW9Vaf8XhvScV0P
iXvWVJn65H2ot21umX7h6t1NX1AQ6clXPql4DrZtU0HnrAnMw1MYX9dwPnbmBJWlZfLZ06pPDibi
6gMl73w/xaF5VaNC2pU5KuumTuS2ph90bJRZZ8Wlxzcuw/EGAEZ5i+K59vPKkmd6+ho5V2iCXdmC
RJ/T7AGFHZb0SR1B49ISoGCgPBnsOr3a0YcXzYEZXJtD+DpxWEPAnd+SMHuOGQQ+LGUGpGO7341a
I3vHVL/UufCDtuzRnsENDrFTJPSX4TEuh71rUXYKFjGcYLaHAIVKjZlR6kH8xbbiqrdk+73p3LNb
FNo7eIBv2Jrjt0YhHG6KhPzWaHPnSUgNVHvQTAxNL59AnperTlbJIykOBp2eisUpWo81g097R7S2
u45GQsGZdkbfkEgRbIcI0wHHJAi2CABRF131sfb7NfDk1HY70l3+uO1yzWqdvMRv+3/v3S4P+ek3
f9wdcsNgrf645y9P01Kk2cyGOP/4i3887nK/y49BTpY8HSLY2WkawQubwqsLRO9yYS84vcu1PMkL
a9V0CCYrJmWgUKesp/xUTdEVJsL+JlNFex1KY3P5CX0x7rO4y4urzJmvtTCCK4Yk95RN7Ghc+ybr
S8wKCcd2n0w2OasxcuYKOvJSyQm3lxud+Jp0RPbC5JQeuij4HrGKJdAuUbJTPVZ+RFHbKxpQFG5e
VufMSXWm5ZJNelPtAMLYNL4V+2yQbD6iMPa1zkRzwgYN7NyjahfWtawwilx+RERonfrSfLjUdIkV
aq85soNT7jTPxAE5jylw4VM7yu/NYEOuEXN71emGte9qSU5AUzfPToV1REWH3Yk034uwV1/qAYSC
AdkS/hBUBsl5BSKTIN4JOLje1JAwAsfXInP6yiEX0EJvgT6jUMEMkAA78+FfeVYX2Ug5Gb9pfb6M
yLHbiL66k2ztemyuLKakU31L5i5B7YTBeu1y/7KBDNDZj6iocq9j9bgTbIbYOHb4BPHDI1oweuS5
RB71+ABwniiySVZO7bIKHkFeBLA2V6LIYwRX2UnRDfdkLMO+NoXFrmwYbFhrhmstrLvVYMeKH2tD
y2JH0HauiNYurXSvhEvyR1NjFTH8sc/hKQ5T4mtjQw5hppKENQzEpI4tAv3iFBMhBCD3XSjDKZXh
fZhFKmOgC2CJGpga5eGaLiuVK3E2qR/cxfZ7wTrGB3XP3jzTxF1YoyVq0MrPmFhXdNqf0V91q8Iy
I0608oWKExU0WdTrdrQOTA3GOh4mDE5VMZOZlficvYEnsqpchUPlE8nUXkMjerGC1tx22PkJ+6a2
RO+kKWx5Teq37deoor1iBEvD1Bv6RZ8Xu5QqTT9F+dUw1/mVcJ6rNIEpjwr2ytBM6gJTLbza6HT2
4sOMJnqad8mS3pZTwu9NMD8ZRnJU3cvSvuVvkvdoSBPtW0outF7L12pMfRK+hxchieBKH+3Ykp/Z
DFgmauVrOhMnEbpas4pw7awSxa1WEfVej+I0DFJ5r1f3hHq6N3hI5o00iVmHPIUt2Ai3ZZ8b8Ez2
Vti/FrOkgt7qD1n1FcTGq93N80q3Z2tbFz1Q3cFP52Jf9X35bOjDsM7V0tiIerpDQiPuHa3yFatF
rtan37qGLAkQYl6j9njWa4UMHjvMOR9JJQtNs3zvU3ujw5vNzTm/4wSB2mMsDo0HdQ70Zwyp64VJ
Z9MceTesSCXFtAxPVYSiR1dpIqMAat610PUDq25fQOkh8egIAyItYQeKwH0OOpol3ey8hrWQWLSU
ed3leu4FhareWYZ+qIj3dBOoz6W6LHlQEt8abGSvHVIxKMGC76XYQrqCqhzUylAe9UZVEEoH9Ua2
yGMr4KoseqiszDRO+vYmRyG1j/HYPIZxeLr8Lhb4DQpAeceyRKXZdxQYYdCUiap8KzP2WLU9mGe9
SZUrxe3qtTbV3RuoYEBM6hNRxSy4zOwDAdv8mukAFntwnTlc/W+z0u9hDtJTTmPjcbI+QlT87MPM
TcI3g7+J1YdGseaLo/8qEiL4cND+t2HWscCrmQCI9KyXCbeLqidnsKaPZXHS9uRKBHRCoS7EN7PF
6sSd08eR9OP3ECyr2zrmaziyzDeXlAbHcMZNLklIRE2THy7XAKOS3EdQKSX65Td/XPxyn18e99ND
Ln/ij1+LJg23CD6PnV2D+B7DcE0xpTzEywW0ijBbiiu//3y5pvdhebhcg542aZ2fOvDN3DwqyadA
AnzQ9BCofNGxrMmmw6A4I/w7m5hzKA5eVJrNoVuY8KsOSuW6UcNoNdw1ma5eqYEgL9CsiODLKEpN
90Y2s6a25ooXMcVcDkTBHKoECI3JE+NpjjKvYZI6mCSkzavL1QLe1+Fy7dff9Ca4pX+6/0+3/riq
Tcp9pQkQLvYwHmYKGIfQITtb5S1VvcE4aw3V4XKtB3H249ovt/3xI8ten+1fvauWz6ZtoulArlLr
9RniCXVgrmBhBDEO4g98SH25+PGz6qrNIVRhZilZyr3IwmMdFMp3On31QSJLX6hfy2dzuaEQGtsr
fTNOYbAXRQimZtLbg5OY0VpNopxTOt0bMmn8SPa4VvjjlyebJ7c5RHPN4Bh05vFyePxgeCzHWsma
jYRFr2dcvuIbWAPYA/SFTtY1OE9sM/nxKV0+KqiI46E7Swp5TEjkPLqClOfSj+BmHkL4SYdZUSaU
V3aGdWGaVoEruoPTgjWl++AZqeJCaVWkb7fpeWyh7wJhgePX0m3TBvpuFvKoHbgZdkF1dlW2mvRj
mx5YjMP9UNpbxx6plEawjmOlLnDqcHG51o0Fm8Zw2qHP6A9RKHuQlgaBOperlxu7cILCXp5totYN
VN7fsW5iKu2H995UgAQptc0iglw/t8zznVbbaPKdajcaJIPoif1tVsVjbTYosEoJbkJJSWUgso+w
GHtjopz7GArq+A3qzjuxCAdGawfLxfJFlNrnRqfw1RBqE5g6DcFerizTKRgjCOkMJHDk2EimF11k
+3nM83U1QSssqZuDQCK5ksNWJ2YhD44pe4rVpOrhBylNWhcYb6YYrRXlCy9VrPDY5/F4zcIJrX02
Euib2riVCGqk71t4ChZ9x8ybb7VDwGWqaPXRxS5wA+gRCwB+g1DW47ds4cMRn+FNzuDeYB3cNnEx
e3Ycw/tLWt9W5FOa4EgZjWCXTc2xQ4gPQCKpPxrzpLq0/dzchQFHe/M6Qszjq/lATulyxF4OW/r8
zv9HBXwWrK6m/wUVIFRM/P8aFeC9Fd8//8G/7dv89nNW4eVxP4ABuvGbaaH1dHRW1iqNY/z48rPt
/us/+I0mHMex2ZwKVZjWH8AAXRBwSHWM/6AGDEPwIPaOC0uAX2mUjXVXtQ1btVVd/K2sQu1XFoip
LgBkYfGSaWsbSyriz7gASzXnKB7DftX1GD3b0GUQ6N8yVp44iqOS4JFCRw6dDES/sqMk++bFUumu
Q4iDgCjJL2INGEGtnnSimgTSu3VZkhC8ol72nWLsAWXhUwbNJLRnD1v3qpn01ZwWxyxGnNN8jvWZ
0HMwoqjzJ+MeH4Bnd5XXuFhHoMgXaRD6VkqGQ0YQFvllbR8+MxFch476YlbkyM3FHR2kVRTHT2Ob
+ZOOuLvCLzlM5Q0Z6LCr2doHHRZMQNUeeiHqgbF7RvATr9Nk9Hu373b1gt/CK1yuJeyRJc4NKXTg
clpmqfqEMU5lAnV3rhtOzCNduQPLfGyxpnj4sacramxL8BBcoxItTe++5sQ3TPktCDU4PuSW272G
xCqpim0nVbP0mWynzquwDJ/aCktzj+Lmug/tzVDOKPS0jR1tinGfJ3wJW90FqxkO607FwAU+stYs
+GY4SfNTHqKeh9zjwBCp9Gk7wVwTZvDIfCfWxWQFE4tYvJJxShmpzsCtWwU6FDZlUlvDJlOudVK5
Vm7brFJUeWZzqcgh/p9XbuhCiLFEdZ7yWXjdFHSTfzlb/haB5LjkyLblV/efy8M+EPyyI4q6//7P
P/30UOb8+/Uuf3pE+9+XX4ef5fqte/vTD/7lXD/3n81099n22Y+//vs9/91f/uPfGjE0i+TNfz1i
+K18I7c4/nmwuDzk98FC+03oNjcYrOf+RBchotQG6aG6+DwJODW0PwYLRTN/g0NimaoG1QdAvEPy
5u+jhaLZv+nCJm3TEjazmC3+1nBh/jJcOMLR+G87FtIg/qr563BhS3POFEhxHnDialWFM7BoycCF
JyR5zmn7H8YQ9ZmHBfqsjP1ZxVjBLmAa8MzFCIPNbDsuUFwjU/N1PSLnbRLnBuESTO1es3eO0qKF
hzttKs17ns3BFTSzVUcj8jDFFKoV5cB2Q7/qbqZwDFheOPY6lNK6wkXDxkdBHFml2r4Fl0ZQCGW2
wn0tlROCqpK8KqiEASWydTCw2HXFSF+mAP+U3ZFTZ18pE8syalHeOA5QaIf+zMh+DNp5guaceovM
2mlvRnJWab02XmC7byIq/QzsG9rsYg6e0Jl57jiPJ4N0AwhsxqoaC7oQUblORRuv8AUQVlwD05t1
WsRa6QuVpYUhtUM9Gm9j2mfU3LEnEQkxHS4XsJpZ8IZ2QsZO+6mCaIcaQrW+7KCoLuvgzqQNLiAh
BaMVbAGvgfmQA5GgBdkhRWNvx8jtcSo0/UErUKi1ZuGg2owAzEZy2EMzsrw4ZYBmhcrYnXftrleE
spqsabiuZloniTWqD5m4GxJdnIdxURMZ+SpyZ79WJ8jwH5kQ0bUOZ1SIutpdcl/6VDYsT6m5ulGt
rGxCsSmPJngg2tCmDt5SAkiCdN+24sYs7XXaadGholAGyXMYM+fEXufaqUwE3qB8Vwmyx+vOjA6a
ltb7QjYPfSXqrTChn3W1lfqkLJTHYrkYZXqvz4gcqhBbRhAD8mw6ihEGm2j7YdJUnIiIYre2oqoo
GZx46yj7KYFsHIjAODtEz7SkvCl8pEe9A1edE/pQF4htE7CGe7Mzp60aawVWCD5CXVfPJZQ2Tyj9
Ozlh0bbJ7u0E4VaJnLXFRb0Gk47rQmaEi5F0WiSWX814I1oo+kGOutqq+nuHrw++o+fM/bqPF6EX
Ex9O2GE62lpGPyv7jNymfhHDHFLYcR4Td/EJkDL5ZAb0FRppfQtHbGTLX21s+meWI8Di03dy3bxa
d4uY0jQ/qKAdJ+TDNLim5FSNDYo+VFb7IB8bX3OLLbzdVS6wTmTL4W51ytoE17puOv2E7ptGbuTu
GkOC7AuHh6FoN1mUOPjybpFnt8w14/Ct0pptRmnjFNnigEP3XmcE8wYVcCaV9kFpjpHZWH6n89Gm
MTZ+YiPHemLn6prPI0ttlPYQ0Gdl8UrB3oha6ndR10KbIO2SF7ju9Da/Kguq0vT0/BgWNnnKsb2X
un4wF0u2Eg28bnU6hrQgaIBadJBrQocb29DfBuZmHWvb98KoGIhgH4RwcneVrr4gbwt2c9rtCCOt
t2MqNkpv3uZNcXSVMr/NGFgqhYpiT5qNkVrTpnZKCpT6mR53dYyLR9AbdLRowINwwT7o0k6cBmgn
CtatgxYD3nYoMKWdNRKjoT7NRvkhcrXxbZP6D9Nuuc3j8iue8QXGlHie8GiNcNHjBV2c2xttdK3H
ynUqIEivwjCIVXPkQ1ouPO3WTm7DZLwyVHMt6pWuG/ZzOY1brabhF0ip3Tcd3UtXBi/kgOpXVbWE
TprFnY5UesLy8pznjleXAuBulqtbSlvUgAmV2kURi4+mR/bm1F+am2k3rk6wHUqTNZX8YMczI92D
TNtR/loPav+sZ4EfI/rC2WYSS5vN3Z7W4IPEzmdXeOnwsEm21wGiPlYfBlBav5gaZWNh42V15iWS
iQGUxS5J0m6T0Rh2jYoASAfOABgprMG03q9a8Wz3UXCAk5SXk4vZLNL3vR7uVKdxyUXVyUIWnlW0
DXkjfXLonP5+cGS6p3tzJDbrGDIJr6cu5RhLqahWFIurMuDNTPq40SeHsY0NOglP/mA1ys4dMISo
evGiSLtcRotkrYMZWNu19i1JK8d3zPae0+BrHuNrwh6Yo0RIFSSVHm2i8nqaUuS1BFkRc0cujRjB
ILMY2rWYtzazRfYr3a/3KHeHVVw5+apwkNuh4ls1+QEhicN+t9F83ayZeOf42qFd7ztVbHpOhmWx
NsSG9hP5ntNwo5ZkkSV2Up2tZAL/SCaxdGWOXRQZ00RPb9NRcQD5H61r0yjPhhG/tFQJ11bmqDuJ
WKTISf7QCtvZ1ECC/JTB/75y2MOD0r9pbcLTRkXxjVhz6ZsRNmOo3lAo7q4v13MdWZuySSjOGogY
MA5NPlGMUWH7CKs+IkEdEK6xPF8u6O4RYNBsTOoGatvg8MIqzPoBmUMIlRg8QrjTM0Q/3cwiAg8o
vg3yUtC6eaMhH9WS4sLYHzm5tGsYNjtGkOFsOhkpYahm9koQbOcgDDnUvuiVgjovx2yTluIthY5s
Z9XN4ARbzRYkHDj2u6Ey3Vau/pKaIbKfABVOYdDrmJSe+KjMcteJU9C6HjfxbL3kLCQ2nRtigtYM
lDdpunJNOg0JqyKA1SAc6zJc5PS4vQ3m9gBvPj6v4pYeGo63tgm83onMA/YT+SNt/W+trf/nVfOf
Ftb/3vL7X97r/8UVuMlm+V+vwE9vefz+C95vecSPBThLac1iGY17g7Uyq22W0j926zD8OIZJsDcM
TZCSZ/+0ABfWb66l8ztVGI6rmfbPC3CH3/F3CHkV1Ouwif+d/fqfd+uOMDXBKwMTaLjoquzl5f28
W1e6Rg9Mq39lvkCg/jAymAzZ958+j9sfqMB/0Pi5LWmvtf/1H8uO/2eAIM/BO7EtPgVNhQ/KG/35
OQJz4TLniw+cmJTUIa41jP0QKrVqHIqUZUJEQ6+wms1fP63GRunPz6vruskmxzJUPni8139+XsOa
VK01SWwIwfPqz1YMuJdw5/YloTHVOWzbq8dEJNvaKrxauusJqQrYUXIP9PJoGgfZXMXdBsiC99cv
zP7n12WojkE5RljwFpcCzs+fR59UcUgp8yvEXOEkE7OTiSwyrmBToFKnAFAc/voJ/+lLZm5WXcpF
NJTwEV0+qJ8IjmMEErQJ9C80RaVH9f8LUix52eo4/i/v7J+fiEWQbXJcmqarU4z68zuzY/CFXRNi
ljSJTmP8namiogV//Ov3o//TEaWbOs9gmWwdKVipv3yz3VwNUk/YjQnxRTtz1Vh0KNCCkggFUwWT
m+2z5/SjgCC6an6rG6mAZdGYOfH1R8MTajWSkRXyaTUfK8oKctpTJd9mG3D4JRXnKxEG7jjwF/pR
UAbpxmDVmPBtkrVlyi2Q9XVf4psixgI8unItZ1IidITydr/+6/f6P3ykhiNUWu38w0X/y0eqLt2A
AmsduSxQcbNyq4VoNsvqbz8NSxPTcagM2qbDsfLnbw5VkOy0hHNCA7anwi4h7MEmkvnvvhmexTJt
oRsa3ixzOWN/OhCRlHZ5ICiYTfUpsEq4lN/0Qfp//SQ6JYhfTnzHFO6lRCEcxtdfPzMDNzmBdfC2
gyEsZup/cg6wZuN0iLe6qHRJt1mFKR24rbSOLUXM6spFOlWs4VrQi6dQFRh7YShhtcltl5VhrpCa
CeRALNj1riwJau/uRT1TafWFPTTudF/g+8nIDrCyJknstWsNQR18tFaFPPiAotCh+WjFJQaDGe3A
Djseu8wur53i6EBUD7Z6aYwFVc16GFYKAVb0GABRuARpT05wjdKrCLYBQHeYH5GmPhtBI6qDMmls
ncuqDRHM9ajZMROJBK2IPtxXqhpR0QCKVt6zgWf7VuepiSfE4FnZfEYa2/iochq6xZlyVaMoK/eg
/a14g2zSTvepJZqZ7cdkL4sjnUrRNlcDdBZ2okxoC8IC+V5Rq8BZ8cKFvTeKsZ93vJlm2MAwaSmr
jAKjh5kvZug01QdrB4aFIm9qygWhTLJcW0NlXoh7JZDNxq8jo9af9BaQDHJICCb4jmUe+NqcmjDT
pEl85q6GpeR0JVqIJLfHz7CNkPnBYQ8jg51MBI3+Chduilt4LB9hOPO5BGZg6A9QYUdavhaayB3V
T0ilHcvk8bErw8hZsXlx3wMFVqzfRbEiN0gghfPV2DXu7TjthbtCP9LbG4mAE+96lIBszSmVKWeL
skv2Ts+lAUDL99gqby314fqh72NhfyBsqD/nhpKBki2lonCckWh4QUbghtp5KBXJLkOCjjgsQ0eb
8h6VBlr3Oo0VxB3DEJcGUuE0Ft0dkZAClZBgd/Kkzk1HtlLVBc0hUAmQYB7AzULOHcpx8j7mCNOs
2Y+WVniYOOglu84kowcxFsRekQpXKXe14BskBkggEo/TNM+2jWb27mdB5nP/ZAgnJJkDAQbusiRo
J0rUGBoXk08yZJ32YIySfLCBlBUwKQiuSdKUZqeVH3UVxGO2Ht28ad8mqAAtPuRJTvcibGVyLkxK
QfeAlyZKbM3gNIRN6aUF34O+HKvgCvaT9eJiuACe3c1W+YbIKEC5Ano3+D4WA45WD9kF4G5KS1iB
X1pYHPqhDtycVmeRUKp5dIDqa3uVVUb8omYRh/qcITRZ6b2lwSASGEZpxM402eObUlqWdqfGpiOu
lVqv3WeKTECxPCz4I4YNjLlbMyCXYjW7g4vpuZTJW2lOCtAeU7fo3cUlHsRGcqqoKQkigW1p1CrB
uZn5uotr6KrmICxsLGJsZjqdaocskk6oN5WOOHdVUFmcl4os2Eznqlue9RFlk4+aObJQXjWFtVGD
uBNHx+S56pUs9UJ6ZRBaJL8LckYNwqwqNT70EJJcb3DGxkFVgjar8EiiwOg7DhEFodBUMigURVAM
PnJd9AaYgJKvYUxEeOjoMlc3c4xqeF0FKUmNs4Xp9MHBTZv7UNZbZxe5RW5vVdK7YX2wqzx3gmh1
Hz6CkR8BerBHBw/QyFu0WuyIoWvqJ82sR6jn2BXcdasY5RF5puMejLw0S9hdbCa9VljjXQO2h6ia
YJCtb1kWsbVIF1+nvHDqK3WaG99BMGN5wi6TaJtjNZi9SS3JaYbO6c4s78JkO1BWFsTONfE7SdOp
ipIeQvTzrHSSlhS4qJr80lktbgJc0mhndU5e1zMbQqq9WK/UGakZKzcbJ68R6KwoWne0nXXf5PVb
jZuqW2uoC4frgHxg9WC2WjXAq1VluxmNRmB8DWEjranLB/1+SvXuQ0J4SNdg2414HYVTRQEQ5Z8F
FDgkiR7ERkZAluI008pI55pYkiZy3xRNG+y9HQ2hfDUJZRrYlqZxuxGsLB2iwEtH+3Iysw9O5hB3
pHXBZcBLRTzYU0w284yqA4fxI8QXgilHWzd9KHBY0mB7Zdc57DHtKYjNvt2oNTEox4pT1H2gSD9l
u7IeB/F/qDu3JHW1dct35XSAHXJR8HVOroqipvcXI9PMBEQQUVBoRHWqOlY//nvX2WvHqVMVJ6Ie
qlaulSvTVJjM63cZ3xgb3SR912L4kCHAKhgNS8VRGypOoz8n9v9t19L7ueFs/Tz+P8jaYJKSbRlj
mPznjuN//2/Xn8e/revi66/Jm39+8u8O5HD4N10bjYg/DXRN00ZDbN2/O5D8Bb9R4zbkd9hh+rv9
gx9eG/1NszR9hIuojwDqj/jTPxI4/Z+wJAcwAWCG/XE7/6TGSF79w5Uj74VH/8/f/+raYSL2tvY/
vTtTN7HjVB3HbmgSm8Yz/Veb7mGgmnZBbd2eqvbFHgt3vXfFzI6Ox4dYUQ8hiEx6d+cbbL0duy+5
BDK6IIDpDgWoclHzDuCcYuCQBNmCoOnJK45+4ekiE293aP9eZC1buYXLx1mPvP1+aL+ckZcEin/z
YXWyMeltKkjc7dDOxWVd2pULmsX+LiSYLPG0RxLVN//kNDaU7QKtVxG72/1drDtbEan4go5LEEIV
sb3cLk3a70a1sBwE4sTyIj8205rLHDOx/X07k7nQxHY+b8UesgWpycbmSp17l4acRZqEWFYcAUBy
K1WMuWztzFDVtUeO4ppi7F8lV9sOxZLiXzEd2/vWH4iLZz/Ecbnnx8ye7mfs3Lz5OFOFJtdR9KOK
84HWirfwVkEQ3MWXNRnu9f1o2Z0vcG3twWAGsZRgQwWxRuFn4iH2s3VwNMXyw17uZ3Yr5Fx85GK/
zWn2LErkfj8WdpTSyD0dZEfTgVT5k/uk4cdoERzHImL4oPbm6/jlUjnbv3eW+R0vUBTBiBVhLBYD
RxFfXEOTMzLePLC7V4Qi1obsBB/ff93pk7twY7EaC64KhE5EX7O9G0XTaI0YGF9+5AbrI0NyvIlZ
xE4siuDmRQ8+2XLfuJNMDGrV8mf/XdfFeK0GyjQJOXls9TzwRkeIa33KROEiVkUbIf74FKQvjMWJ
OsQDuZbGf05PXDR1csdgtMbuTfD4wbELbqKW0/0UmKBI5DoWP6tOrL8ginMoU+nky2nc+3S4duaO
JXaoD8uBpF0OibqSOLyDKyiBosIZoENB9gaW6eNmfn7Xcotg35XhT+3qYASDb6S8S2b7Q6BJKJ8i
9th6v63gZAN4iCAT/dM3Y7H2zo2je514OqXbeXebCnKRSecHf9fubI273+XiTOmVfAt68MFILUpR
ivkCUJoo5GS+W99l0Mi3LOcv1wgqP/UybxRYi7GT2LFzk42wQsrwDr0wlXuTFzd2wNa6cE2K/qrp
bOwoDjSezrp/Ye0FADG926zxT0HC+3+ww8TFXo+5+Qoya8Gk8ACNyaEzsqkJjpTtydUW6Wx0wEoD
jfjYrBECDR5iPZJBLASsiuIhA2RqhbyKQjzZK2QuV6un+LnYb673AyuqzVs7wQCZYrZPxSqIvEaw
cbDQtxBCS/v4tY76hUEVr+ibSFupTxWJ/fOwd40IDMktGeYLXZzKM846U3HWT7lZxIRkUXmK3IWp
OPZdQpmFsxrJ84gGnb0F/b1ePWRho8zC40XTGdN6tVK514zNTRH9T4a9ymjU4ek0cvFDRqG/+eqH
Xxa0h16y7PM5k7GzIKUiVuRCxKIQO0r+nOfUlCdG42JjDNqLvvf//uhvsWqE9/kSaP/JSoa786qf
L8WfT674iMjlLpYbVVZiEf9Z9xY3niNWJsKHDXLR8ajXk6l3gHlBfqbyFNztRhbi5KdP+4JR5LwL
n8wcI8/T0Q3R/sLmRZ+8RcS/L9shH81+Mm9oMDVFUyZKM00+3jvNoT+/QG+zk9MHrOl9RO/FAv4/
eyQW2YbKJf8apT6hH3aFfjWzI6DCRe/2w8PQGEJhqJFG99iiYMiRTN+r+DG9ncHtULiV6sR0KqcQ
G93jD/y3q4SXyvUCmiw6QhO7OV1sMY9Seuag2L+/IdAUedjtYq7IE/Vd2I8Bk0OqsrYtAWehi+SW
OxCpXcqXNO0JdWPy4IQ/7E4N9xUfv9NvySo/iV1Bi75UXt51MnxyR8WGI5YdLRNP+UHJjDi/7Aur
zhK6PB9C74dHWzh9Sx08JbmV0w8p5EvMd574jKW/2O0msIw4hvjk8uIAvpMHJKfhJI6fcvHvh/M9
rVz7OP2GSJyT8Ru4o5uI3ymRH15AL5Gth5PoxtGECIskzRRAgOJt223rIMU6Y0v0hjaHnfzdXjeQ
y7z8j1Ic5ptWfM/PT0Eu2P6c/P5O+10Zlld2ku/vl/jwly97Rwmq1Dk4746tBP2jpvTUd8KOcvhY
DgSUU95AaPaV5m7KTeEVjhrL91F3dCdltltiU4mXjVAYX+QnJB8G+y952Kd8OxxtKKAKGYr5fDpx
QvHjOL7czZ/ykxNR//NMHzCcTib6BMQzHfj7KRvnG8QQLfDhXHEV++XuXvbcf/FXWGwZqE09NYQq
+0ZulxnbxEBW9i8xVBuSXhbGLzuFKaaz30Iuf6fb5XQ2dffH43IyEY5c+qX8jjIx+6bvl9DSiv1+
C4xS/GridzIBkkk7WqZNPXIsv9wo6+o8OF4NWwN4+pNRpElNxLKYNKzkMqqmY+86u0WVd/lU5GM2
9AtCJ2DUvbd3H7soqGnh3c2j7vBw8l9tdjm+f15Rdmj37eEGf97R2FO1HGno11yc7y2cQOIbLChG
Uond5Lc+EpeoQMJ7XB6rpflDqffs7Vk+BWIZTzsvxQaEvvgx/gxAP887ZyhbHqGTGg8lYznqZ94n
Rhjz55uRLW0Mg3nG4JVOxja88bck7HnZtwu5e4npby1msf30WvslJrswdDpxbkQ4WUpv5Uw+wkRM
ffsgHcdjhYRyMZn79pR2sz1/L3MmbMv8H/jjgEmGTcWwlXa/7u5OaR8BsbEP0/W9MUiBg7g5rJq+
bVNGy//+i239D8v1r5Yq9LX/mg/4u6WKkh8msTXC+DX6sOFfoo8n63pNSLRjPyKLp9nZSo2nrTK/
juB53pklpsllVbhjt1tDocNZgkVkIz4XaschgBF0N2xr2U2t4PYSReunbK93m5qTP1sAeFzhnrw3
sxVjhan+ZDc89Ad3Yt9mql+x2qfN99vFVp3o4uXcJuUZeT2Xc2TLz/7JBV0hXm4j2etT57HJr445
NWFGvTsJ57PGOQQPjUPJhV+uo7fbnxopXPMi9XuboHa+eqOm32IhBZ/Wq8tC32uT1mvCwk1sQxbB
26b3vZcztCH1xpSAbMg+3pzh9FixTGax2K8pscTe6k1tDgO2Uc6yn1Rgkc36Iz76ib7c6BiMJBW4
Yr3uTShYKtmUMOaio+tOZ+5sNouCaHYTbv9txmnLTuN03HDqcn4y5PlkIEFz2lH0FR1HfBQTBjsR
C/MhPCGimXsX/C0WbhD1xg0l0HL95e5zztub+Gqd6BhF6/2a89hdexH34abuim8cjEGw+vriGLsJ
m3PpMQuiY+evj2uXrVyZPkBT+e1q5IzD0yehE4RK6Y3ePan5OoKtlIWLheidXEIpS9hZt+lQNgNZ
cpgFHGB8/ewWEbdccZNgNsNfCLBlA3cdiLNwsD9CEbkhT+/ubTcKgv4wWvF/J8CUx/Dp34iN+cdQ
iXSM7We43c/2e6Y/pok2azAqIHvwFCqlluoR9EgAN7bLJLG9xMaa0Zzy8FqpNoMCD4jYvhcfdg77
B4bY1+zrSBTz8/oCpGAjXghWqYQ5wTnJj4/fu/tevJYup3fLZND5XtoXiShmqHyfJNKv11myJAxG
CGpi7SBd9BLx2YrNgRNkksrxFiAT9Wf+thZLnLLfim3F2cydibOaT4Ck8O91dQ/Qr5eJU3i/JxY6
pHF4YEVAYFK2ZNYQrRPlwdpWh2zarcGfbAjChanPpuw+5Gs+pJ8TZtfVDiIXK/zl0ePu1Q3SSZA6
dxbZxY1Wbx9jEvMBrAF2xwo6d+wJDmQgsxhUnuJUXw2GiHy4J7dfgj+9+WzYELNpQf8qdrfyqXw+
xdmUpjN0zkkrBpQy9W8NflZrqDplxOTdR5H7FWAG4poojE/C3RJ5PKqshfX6IdwjnbnCP1v3ji+W
EIsAJ3LqcrpGVMAJ5mTw5c4iLGhVzFgDW5y349fKW98ll52tv6a5+MZVc3G1AtYUCw0viluv6Q1n
y6Tl+bAqvZX4wUXC+Zu0G+LEck0jGptGHlk9sweLllmYit548PfHGYcaS6X3uVb9M60i7u26Lkfh
tJ+U2NR4nNGKq/aGzyqRX6zyL9zcvbvfuyz2YL0SE99ZBK67/jpGW7t3zNbR+rhl0c9YgbyOm8AX
24SLUf+l23jOYxb4Mern9wqrx5vzVC6dd5eMjBetEwmlIV0Jzu2P+Xw0pI7z4AbBz8x1bdxoHEqa
dOex+4X/9rlNwpJxe1/4Ib5WOBurwGOMgq8jH2PfYYkdVkySmKvq9prfNY4pLGq5Dugb3P9+2DgW
Q56ULVMcC/z+/t3BOjnodiITd2Edxg50PHKX8t7+b7i3Eg/5i/rZK4u0v2DKfwDSbZXJl7g/Deds
71beZ4jNOdNWKv2Y4wdJdXrrN/E3vsHZO9mJnbiXfUWdtiXqN3UbhBzw/24zJXXvbLW1/cALPqZH
PaWEXaTHx0giGXLFfoejZlffobuy8+E85i2XTBK91thHqS6H72+DWX76Hn2/FsonWwUHUirfK6qD
P2q3xi0do2okh8t6T2RyVU2HKxIHYh98rb8Ytn70+qf1wliCDbQPXsCMWPdb74JIwzmeLHZeIQ6f
Xu9nnh3O/1JMHLHy6PmA93gLLyxFyEpYrVa73e588MLQ42cM+t4jWwU/C+9i9+8NFisP52oRnvkB
P8XFXsBsUHAtBdc4L5ggvXO1ojn9amX9eh/OvMPQ8AQXW60ZYDZ3UwZ07Q+DaUom2M6byw/8XQ93
d/0T9I4gnwznIf/glcFwJDxJEw8i8LzAC3o3yfFSpicvrFah43mHOfa/F07kZ3iYhGsasAg97yd0
6Bdnt/n4cMLdwZmEK3EI+XF+mCwOujQE3cErivToFMHBj4nrrLgHDlviYJESh5Gf2Lsr5knozP2p
PeeHXxnO5xhMYbgqxOTXmeN+HDZXzo5COJiktr088Aa52zn+4eB8TmT4aQlP8ON848g572E/Xjie
I7g/AkiLubFXlrtdiMM2D/F5vLmYO4dPufOccFHbjeN0ziGcOPODEHPpq3SHKjedswu9haPQ0SKc
d3d5TWW2IMBB/1hc+nM+fzu4KPzLtwNiLtjtb7nAp+4/s8NzGeBSjc4Fq3yB2wYJj/DqsDd/cDO5
Zv+xfl5Z/ZPx6dM5XVTz3dsZ8aDOoQ8AYCyt8JsWd1xWB+9hcuCKLn86TF4un9qxPzP++CbE++WC
10Pud/D4lWEd2YVvSnxryB0FzpfXW79hIQQfd0Kvt1Q5A85M3VyyZFnzjjc///AIhEnE+U10BFFC
vENE+DDWapsJ80PwgTgB64jbh5tJIX8xUKdLfznvn+gT94NmUBBNV17F4sB8LokJ4Wl+MriL8w93
C3obbE1Ih5V/XhkM3XyIB+o8HUYSRK74nODE0g21C9RT7hYvt3+0VUFT7vYgMHkg/NazwsZ04RB8
c1hc7H4XStzdYrEYOuxSzsdkuXF4EHr8wPV1yW8suwntxY4cY4aEuKKHTb9J7Rw8+Y8Pf+IsdkLg
KR+Y+4tFv9uSiZWZc/d2ITM0dSfOx0kuEYMUdGbYB6bo08Q9O3LDXPVYgr3Z6fR/xNNVRTC/YCA4
k0UQROtgxbRxGAHnvOIIiEVEV6xcFpezWDFNDiqTnRYfKrqAIaATmW0b+tabHDbzzJ4wNz92BzfU
BPvOrn8jvEYsqBteDJ9m8Ol/XP/ddbpisQe7zwP96O2cXS5/fjJpyvD8ZGdQnHjmYPjY0mENHzbh
BBvmcAAAwv1OYrK52SquERMd9919oWYONNnVcmCSYtDBdePEB3ZE+pbpVmPS0PJSfB6ewuH/80/K
L+3OU7Yrho/BZ8aeBD3d0Jk0nDgNZ6rneZx53ibmoT4nY1y0fvCYIDdJxKUPhKw4hunRVLz9fgpn
ki2Sa3jebjJvp/5H6sbycygnA9H6xR8fd6ITLYCTN4P/bySG2zq1Lc5SiALhWR+5I2b5rzpLcvGe
D4mMlGIoTShf1hAX4g1Ct8DUrQSP8P7U5Sf7GdE/vvKAB6ttCugpWlrAGCf6vtHpoc1jUbCx1JHl
Upm0xh0Old/Ef35m62JbTMtpMU2ZtIZdTFmHrKOOd28UW8ELBBqA94c3zSLSfDSwJeGWzwNf8NvY
rU0zIErkDf1eeYti2++bR80oQ0XAkBUYMs957mUrJrGcfB76a8S4ponAA5N47VvyAqawvzlII3XT
HBHqaquJSQI0KpahOEPZLD69isnqeWw1fbSmtj+W9tTmkg275OR3acwIr9zwRAn2LxM27V9AtWKP
kqGcovzN/8YhEeveQ3G/sGVwjbinieOKfbskA6GLfUMIePuSWMa/JqGTklvKA/tgH9YogtNyMCHB
MWmIXO5vzks83WPnEsB89b5vZZMUseT3ticK+ABan7pPomAb9J6n8Bs5UArI31Jej6Wn2A6/bueL
ORvT07YVu/WBrdN9zabyHhGkhax/OFUFAYdqU436lvwAwi69AUGSyb3ywHZUcdDU9vXNC8ww9zch
ztFHEBg4stWef4syO/sYCNjblppA91L8Xp2L1783cWJXXRBtmfkDn1umUTWjEsVO7cdHdUTBEse3
jxp+9OMO9lmEmIAuwSc9uPn7O1GcF3G3vldKRgBvFDfT8IBWuSd62jeDb/835S8fCpG17+2vv2FD
WFLxwKDTF2xL3Jt00L4WeC2hMoXRA1cDSRAm0gdh8Tl34EsPHv6LhM7vR2ojCyOenuY/Z60fQ3Mb
jO07ewQY4aCfRZhHNixneH597LXxs1niKitrQbAzwv7KMnFfGgQCXp8PR7GT4D4bRs0eyTBdPt1x
8EEgoO8YbvYiweU/5aQl7nGzqbFYVfPnvA+9bGtnsC3XF51ZBrdiP29ameCCbS/ElwiiDGSEaf69
n5p8dsKCx4Dv3DeB795FY0s3Bd4P4SkMc0UcsdMjhYnI1P+dMrVmg4k9WJlr+4OMh2fJ/Ussv2sS
FH38qE+CIXsvvht7u+Xu4uH/EmzURT0p7btP/HUy2lxkrMKGLfEDQ5JVFsuM3qPl8AaKGzkrurO/
2Mf39Pv7l4sBYBa/pLfE95T8G7N3tkXy0Vv+jm3WZf/mmJswwn1sDwYSGvH3xjDgTjw1Zt3hdZKD
i1QPlmPaZlQEz5DUXxKo328gK+vHzc6/4t04vIS4sBlFF/vhR7zrdf0gKrmKHDpG9/F5SezhOt8a
szH5Nn+wGq+bfXPD5zzNNORwPwz8T4xgOFxiR61FFds5SRgyBJdpTgGIf3NHLlgTD2YWv56mNmGx
0LTb6dXzSSTaJ2YHc1EqNp3FxNQXFCW4dIifeE/X8IAoeJoXz2v2SBMUaQsnzPmqBH9iV/+l/Ph/
ipj+F/T1/xqg/f8gqPp/j6mWt8fz899W6fnzr6nxf6KqFUujCHowRMRKA1RsAvv/n1lxZPT+RsFc
n5MmxmeZ4Cn/kRQHcA3g1lLHJkyWlg4w8N+T4sO/GSTYLYTJgcmOTMP6r0CqtX/NiFNhbZKNpzZS
H1JODZFtj//9S5xRybt6cG0Rx0OqbxwqsNc1uTodGKOQimYbXb7WKa/WS6SFlYSpDovaoxqtEwrZ
wqZ9zU7v2Ag0877Q4Gbw9bTetfduIGGWtewsX77ReKYS9+4V7Qu14YEVxd1I2Zv/h3gpyvP/4Tkg
hB+CUB7Syz3+oEfh/uU5Rrc75PN3iIFLGDNAPmVUg6mtfUeNxH+/tEWhpcYkjlUvAaM1e5a54dzV
98V5Pa77y6ChAKapBGRD8WQINS1QbXhX3yronzfspJoGQ7Wm3KdXwDyjKhugafcgnW+Mp+NxCkdg
SoCSAo+ujZtZnnTh5fbIfH00nA5idNM41MY3IIKXUV5EaV0N5Z0wnWVWGTqxV4uQvUI2HgCMZzWY
OOPmK80qpFOe50QnbYGA1bfxGO7rUa1AvxFjK76zctUmbWRd1aWpx0pUDBuCZNbty7gZj71iNZvh
fjyCIlLp4MUBySMucQyff89+pxkv516jQWEZPRr5S89GupuAVLNnlNEM3GHcYvOrXRy+RtkmveuE
nDPufBm4l7oj+woHaXuCDjkHViwSS5Fj3PuTqXio6LZOZrzYwl+mN05TpOqGmX+/A9YfURtvFLdE
ogngU4zqjMApyRryKzF+XDN7ZMJ00pcEWrcWesJLngF8S3ZPqyMBBjUkVSejzwropX7TEgDU2dlQ
GkpmgxoL5E1zZibiJ8799dxRMyetcZutCIc/c68+lSCltOEUBp1Omkoc6ePT4vQeQi9VtgRuxghP
xrDb2a9uHNzKUhWWAiBXq8fkL5IyGnY1hzDam16dVPa4+qNdsoF4JMw652SCrYJXEg6x1657KTX9
e8OCyg1CHq1+scsacuYmpyru9UwNcbVuJJeN5OKMYWdyT3BjgyXjEYxnLAFcjuXppFLY8NSXgG8P
2fPUMwdY1xnyfb6SFQtkQMYScS8cn5LiUJhabTWv6yDNT/BNv4aJSJpBPhkOM0AQ8MRlp3TyQIMy
BECoikrNmyhtKyzyHMK2a5ku0HV2Hwq1DWlSPr1bo98PIBtdEGEXKndOBEaTRre1vHIhbitco+sg
sR7dfl5avsmU2337/B0myZqijYUOzrw9aVdR58h1pFSEgtEe3ByzgBBOWD0TkarmxaRL7k3nUKeF
BlmdD9Ceu9oQLLawJ1DXPHy+x9DxINYOtmz4m6onyPAGqgdWO7QYZbtVJy1cE7NHqT/mVRWbQfFw
rPwenV4pQNoW5cUuPajGeAbDPgyZ6uakP48jba7kCME3uY0K3HpUXWctRVB6G7yaKdhhKpSpLuG0
BV6mdXfxfFP++27HrllX21NhfJbGYPMoi2/wSrGoy+Xj0pCiVveaVi4e9WMTP68DgcBPIa+n4FoU
JPUGD0DEV25s0ttV8tq87i//VXcsg3GDSZJbTotIHsRhzbViDoyXAwR9KnSm7vVQhdTmOUNuY/lO
s7vkOPBMLQ2eaIKDqkXdybhNUeCgJOCt7Xo6DaHoj9Wjq1vI4oqzCV3DE6jAvdhWubJ8vY8IUhWU
O+juGEavmwmhFwJgtZ4TDAc0Jd+DiylV6l8hRvLMDirdmFWI/C+SBEnlDdqaRGnSAQTI97HOwk00
6xznx6R8edWpJPOjHVB6E4OY2jxVG0BF9Sz8bmwuRvmoAHdyck713X9f1Wl+v/iPzDg20C3nFcoy
oO2dU3UhlYDe/OlFSDW7PH1z9Fi/YUTEDn2/TfjQBjc5Yv8RFNaHRU2Gih3DvV3Lr2qUhIlW3Rgw
8+v1hqqP40m+yoLIv2V8DarX0URe/pZfpmZ1BXR001SZjTJY4oaVIilEmY2S4UI51XNIjkv3djdL
4JXogCMwK+41qO44gaEfvonPW6vo0zhr7n71eFr26OJ1kG6stUexUnIL0o2bAglzfzJS0qTD44wX
fEMazaWY5um9YdDujOd7ck3R1WoUTL8GYK2f6OaTt92xZzMldm/o7ECe3HHHV/NhQs3DFvQYh9m4
Z9h8J5ypcF+hIAfKMcfkvtWmU5ZlHsRJOxBKek2O2svYPxW1+rhlNck+Slx41O47g8NDwNyVwM97
GnmD4qX4nUkdpJZRenK7n3R39IjjwKjVCaQj2TLTrkEM43hgDa65a/I017xMIlRXFtTYshypEfLV
MXTil+e6tNQFi0kPs1MXdMNWX+Rx4uf3Ul2WVl3ZNTs7ilUNmXMIDRzlpOs7cxSH96pLJ9CR3z3z
aYTJSXl+Xk8W+llYJ2swvAiRpU1mU76AA5eVr8gonzgMiFMd4wrtR0ha21ndlLqdQoSLCZ2CFy7K
NoJ2RXeZw83sem2uvgnhylSFOQEtk3HPUnrKVnEGHbxVqsnX06C6ybgNmlV5HXSTfPB4OrE5yu0u
uymTlDqM2sqrVaFWMP9elXU3fgQd8jLb9tRdZUdNxfxtoFr1gLTLe1wXEOI+F+lLNyAOG458dXS5
z0YQZT+bW7y4QAJjnnJ1hVi9iUBBp8AT8d1Zt8Ey7e7Au0mPjyuYEJXkZBvXEhq7OwTi9xoi4dc9
SSaVla60OE0cShJetlmp5Np7y6ssTolj5rBtdsa06DIS7JZ1i/IOWDzkDF4DuH87gPAA0ofA6EuK
34b1DKpXUrF9A/W9mPBDZo8ldfA2QPRpdd9AWpsG+Z3ljXIFB0D6sJzn++XeMuvE6UrBfpdnjmY2
a+UFE39Vzpmo0AzCEtydYIbobianYpN1KGc+ri5M7posm/CZKDqv1CxBo4Rd0UpsSz19VG3hJ93Y
v+QXAj1XhfN3DpdgOIqB8FGRklAaP2jMHFnwNLcta6Za6dNBXRLZttthMB65L1TXxmhmucO69Xgm
oAL6OBhS/s6YwZsQDxfDNzg2EG7V+Iasqta8Rfu6QtxwMr8eWh1eym4Wa+qXVWJNjsvvosChMxu0
emF+nKhvHUd++HQhRMW6agYEfLRrL3nz/TQoGmmSEuZ0awRLmJISbMug8IRWGIgHYD20T+Xoqc2e
xnVbN6R6TpcPZKqesoKfNK6fLwkJVizHp84Q9cN0IC10arWaq6UB5+8b/fBm8FXe9V+Y6q8wO6Bg
MTKuAXN0fU8aTEfrZVfvZv1ML77REUKrCOVVsFLraeJZqEwWyhDAg0L0LaOOSwwU6quf49XTSInq
UG93eaMWWSpgwl76REusACKSXOqDwfepeXxnulZA6AO9KworM9hDPssRfipaC6W0skyd3h/HTgcF
eYnexQ/0x8uqLmGsNc1Nrt+oI0RtNgbuH8etWw/RAHiPLmfz/iCiqJprZDj29a1V5ftZOXV5216N
Eyi4wWX3VoZLFWHgqr3v2kcJg/9pOFHb+NOkMKSPLaWo7qVP0uXN+wNK7OBebbXyck6vNAbNnjXu
TvS4tRGr9pnG3iVDv+NRL6i4B8GLQrlMkTmVo5QNIkb1AomS8TsDB/VuNNGUOzjTUye56fBGny7L
8hI1g/u2M8defaW5FFWhSZdqlFRcOl9VnvxW5YgtwiUiqNmB9uXp4SViemUYy9llsKQU6oWgb76F
7x/7oGk1jERy/sZweWlpZDNGBHPY08FUvUU+0Y3HBAsvtSlnJI0B3B8SvxF0meNe6D37PZ0ehoSn
NuwrdWUemK8K/qou/6ROfED1U4Uf15YBG6CKUtK7n06GxQupmZwhxTODEtVx9sS13r67RZpx6ucK
zklF6YIc3DOU1im6PdWq4r4fIbo71+WriQeuWllU6JxO1FA1HNGIWlu7p04Y4wHxjW3cdB9OKYrP
IHOFk+YeZoMBgIEbSXxoVdtTaeyv8W0UtJQD2LBBUYCudF6eF7v02pWzV9E8F+VQ391C1MNOu2um
xjCWj0Bp97+eXieVkquLa+YQADQJ4cbi2SBKgUpDaxrveT4GmdhrAJyKE1Vk+RPUNmyBy3F3Qs8p
K6A0KY3CHYwGYGTwAZaxVfANcxjfPx16L639GVHk4Q3bOIxNrZ4pL2PesmdTn3T/qJqfa92LA6gv
0vz14mXGj4/BqSvW4xUy798D1czmbTZWNqZ1X2uQ13hlZu3i+wimSe3Nt/zyU1yLE9QD6WUVaxjn
3elm+EN4G1Z/XkONw0ZLWryvOiwahnFx9fQ5sMcIFo0vegnjTr+hIE2sXzuE+ca70W2I1umpy2fW
Derr7rFsjPH5kVfQe+evQ1kMOCLhjo0pNsQl6gDXZhacAvGlnmuYvFULG5iVjBGNaMHrjNIiLEeP
RppvWATvXfOydbTwlGqPvtVo9qooTNJeyu6e1bVzaUqcDb1nQwByPAir4vl21cYsiWVdIALrrSN1
pLERIwo+RemW03n4nrcGWo1JjYTj6bFSmEZwrrHEM0i5P7B4UXRJPUM1deaoLHKjCR4JGvWXIlkj
ZnKDTMV9wmFrXp/vRXsCfAar9cm+txeAnv1Hi6Is7Ev9q92TmHNsdXugVz0wFT0YaMWshCaIWhWs
tRS5V+AVnnnSzqw7EukI37mPOqFKEOI260KGIyuKBTJZslGz95K9s5DoiT3c9mqoaHB0+du+oGK5
1tNtFr89Sg7y2alQMR7zirAlrJjf9xLuHuXRvmEdTR7TrFEF/Mk812BJZ1i28iCUoSfILUG0QhS5
0XKvUUZ6AJHlUOixqs8ro8ePaxEaXkbwRNTYbtsqQvslnqn19X9Qdx7LkSNtsn0ijAEIBMQ2tVZM
sli1gbEUtAzop58DttlM/zWi7yzvJq2rrLuZzAQQn3D3k/mLSiTmVlkaO8CozHetX4w0tsJZ22kf
rLrYeHddk38jRxDexS7Zd1WI2mvMvudl/bOo5DHUuBXnfjVzXLVUMKQvDZ/iUEb+SUXB1XNd42lk
oCO4IglGng5jC1fTH29p4N3Aw3dH3/LJ86n4Zpt6+/nV92OeEcdTsrap6p/5FOFbDRNvDpyBS9SE
lJJ+HW0jngCTNdqbtjEZbZf87n99j4JiIBscULiQuldN2i4jE2TyXAkHrcZewu2YctfO7fOvXdtS
ZF9BPPaIifcE15frJdgrugQDhl8OqyiV/RbjKxcljscBkqAkO2Rji/z3SBjTMp9sXLaDhi0zGy7m
lLJiyasfKrL6lY7MUj4lFfgyqDzaErL+1iIA4/H5XpXlyn1DdU6MkL8s9GZaURyyq2hdVsvl1Oz6
dECrHJbMnqohfOlJwwRGylwqw/mtiZISoUrfrcykGkzlKootn1TAqDnGo9WivKicc0cwbKhN1bYV
TbOXU+ffnLk1GLL8B+NI46QnJO8JSmfdV1fPpmCQjAPm72tPRCGiz5SWuvLEW1mEzqE30l1Hkb4M
fPjMSeC+j2m9U400nqNHUIfhkCnVS23rZxLRQjszaj5vTfLAyYsn2hOYnbX/fCRkoRkfa3+mszXp
i539xu/onj5vcnxhp1pkyYmEE6rFQt0qy/tS1ozNNCKhwpL7v5ZhsqyHTG6wgXZnosVQQwuHvYjV
4GaIDXuvafmvz/cvfUPdtUiuYUIWAz1P5BA4ZFjti0NSPY5krp9s4lkGnYIV2uBZy8EPeZ+yXmqF
QeusDdoRV6NiwJkYi8ibnlrXa4e6kOvCFPoZ3++GBPf4NNgvQbVyAUzva5zSi7CeBGMgPkR8kN9T
RWDxQMyaKWvvyiMcq0XcWsdCe0kCkpMcXXX4PnFaOFD48PLRbZd34YctCcbjz6ax9BPZ5TQe7rJM
E/eiW8CkGmN0lqYKHk2lR1s52S/E6GW7YX7wutMq01JjTwrTj8/PnuvsiwL0d08noPRjyZJ0sqOb
WfU0n97K9UeXldoQbTuwMYFn/A4tF6X5fBlYbSZ2ugaVBG85qcVutnO9qjinGqs6imgwItMaTMPG
5aBdm8aUbyUBRxd/SJ4moN1FEY1ohMqSZKoq2xqtypcalOPtZBDgICE5ENmRnMK48W400HQixc5p
oc19PretsDi6bki7JptgNfiBtYy8tmb14sslQQn+w1Ts+nyC8YSpMAdk/j5xqUWbvsp+lNYe66YI
/Rjze42zpowV4xie8AIMNXc1Q7Iq/Q6RrrwWY7od02AAc9BDwsWezPBX4DogYHr1+ZSgwCq/Jp11
lKPM95yA3imdfqe10E+k47xXadPv6L0gG3Wdu3KATi71grT4EIvZMu/7Ytk3iU+3LD6I9VRXorlx
AGPMF6O+a5hX3k38FqU23D6f62mDh0BPpy2HDPBlF5haJHqy4Oeb6fOO0air4z556JCuYVPH6Vbo
8avQmU8GdX4M9DC/4fJHuj7fZJiiT4EHWBaODmdLwaU+RcNVJorroGvvuSKunPSznfRyzkHfJjcr
1HJGYFDHel9Hl9tp8T7Lg55hgkBOnIUtfEK7XthzFH/fyjVcwBA2vCHofCPdXVduHKw+78asBfOY
28O40jCvMyPslmL26PKI/+6O5OUbaVvhUu/LL6aDGXysF1aj4pf+u7BEiPVzhr6JD6ORLkJnQ+17
2/rq9CX0VQ5Sst1RmDPv4sHOBR4NgudX69TbLii/QyTCczyXx7iaTYaSezIO2FGQNr1o6P3/+kS1
tmcvMDtsP0sKbYYZBqOLrNoNWUEPUh0+f5FZhr3l5rwadqe+YtZnnkqW/5qTiSVqWhiHuI4YvLA0
OJKjPzKT08OXiuufy68oD0Mf5HuNT3JBWkpxabS02sQ+J4UmtP0QT+4xc1KDBX1tE2va0x760vwt
82w4V7nbnwuvTzdT1rXLzrbaXRK0YsmIbJvWTnLVeFY8YEieE0aNXS164LNzh097v4xr3dxxGfH9
ROqLn6jh6e39+ZkVWMatKlZdCI8sdHiYMJC5RqbjHMZgeoiEMdVcvAyW/ZVGvYU4P4mVThLJuujH
+s4jYe8HZnsLe2DVROEzMrO50bmDJODmRari8UfSEyBQmKuoKvVbbiOgDDztLSnjabEcA714hKNg
+o4deAd64lvQs5bXYKKbwJyYhjFgBpcyHT4PUaOotrERhefou/Da/DIpWNOjAztRs6rskOtMZ7y2
JObW0rCwMYonyJzKwCWcy+dZ960cdNISynob+sz/bWNMN0bkpSR19fklq9fJHK8oZf4z9RyDQPKE
EVLou4tG8V7mc0M4ZbR1wnSTQupKa3z7cY1ewYY1vLLq8K2uEehr5yIyynujlc+McIdFjZV9r494
6MrE4If0MgOcCPCHWTvD5agIj7lFSl6j2utn4TnGnjqyQKESmKjzbO2bavJLwUwZjhuXeR4G3smb
i0fNimt2t8xXgfSQIz6xdAl8oKeAbTV4Fj/ilGOdENMTM37/FYLohQdc9tAKmjehsTIWif/O8J2J
fmquRFfbF03195yZVMZ4/zhNw4+w97R9pHu0w0bhXXmqUm8E5gwBN+SRc7cmayALd0paDDBdm0wZ
q3HucYnp0insSye+ANlu7n6R/Ax61jPKiBkpzCWGMYPWZcUPYwBw+5yhNhq668jrtgQKYMJKDGfb
Ii9xYFosTV10a8fPH5nXnzQc/5sMuJTR0Uf7VfDl89HcVCUzExFkJ9IRukUpFfmSzroyHXXWzBJg
JwF6dTdEV6uyhtswZHCTtHxcZ7GzMEXKTt61OubiYOfjEd5jVcaHz3dWysBC7qJegj64BQw1j1Es
6fyStQVWcPlZKiWeu00tLzizZp+vFesbu7fToCYw9CUSxhLkeeKxDJmcsrxlxKCmtshuxCgnxAZG
NOZWui2scbg1UUmhLdm8ZFUltxnceQ7ScstY+ZxNzc/EntDzzPVWD/nHIdfxkmeiXxYRravK8WAo
sUk1rssO1GQm5uRW/9gmdbaRFtN92esTW8BRW1gGEN6J5NCd27/ZegnsFvP2umhVAcrRkwQbQq1P
UJeN27SCCvdZvDssujeEoBLBE2ylHHFz+NmxVmQPVpP6LYrJ3LUWPBirrvZVHo0rK5LddoiiZe7X
/tEx9XUfte7GYCi4JMryVRF+s+LxwRp0vtfAL4QrtpToLSo72H7W8CzxdCYoZTudRrsh5ygGaUos
xNruDPkm6JdXQ9bUu1Z+Y5ojX4t5N1EnzNXIJKj2Hc3QNjVAg7oUe60bDDCKkvZs6ZW1lPNNoJLu
hW5f7InMuVvFeNdSD+OCpI3vYD70lWPuopgAU876cNfG9QzNff8sccOGgWw3XkTZVcvClNwu87dD
3IaPM4jLRtgoeP53e5D5r+YgyZ5LGs5nGhs2e50m4l+X3VPg2YDJXGdNmOBuIKHjVrM2kHZ0D+2R
gN+5Fg2Ed010yCtZb1EAzAdyNxcxn+9Rn9s0U6uD7cD+immkONjTcSTx6NGzlvq/K0L+e63Hv8hB
/t9EI9v/f3IVzDkK7H+OVHh+5NNH/kcY3/yf/JWlYOn/ZpG8ZruCvdScbI0y468sBdMjZQEFBInY
LmFp5Cb8h2xE0//Nm7Px2UCyX2OIwoXwH8IR7TPFT9ooJVwTuYcwrf+LdMSYwxL+M0zBNQz8afxP
0K4wayMdbpZk/E1y4ekhj0yybFChTguULNVrB3mzK7viovUsICrV2DvdbnDlZvpHUxBqnxfmMk39
5OqPv/722f03lrk/BCB/vRvyuakPHWfWy/wR11UVoVZZBRYDm23UKpH6QDRWJx/MnEBIe85Tc0Gc
16x8chftbFAXHHwkBA8dvK2RtMBV21vlQlQN0Ay3bbf/+/sT5p+flmeSZ6Tr7vyFSuvPYEEG5IkW
z08TtmBsAIyQMInRQkUqzHfyUcctA3kOIwHTynVBqjKM4ItsNwXotNpS4mqPUbUeQjoZJ0nHs5t4
791cDsYacrKeDC0GgLVz6hTrtsBur9UY3hMRpwA4/V9F03nbDuTiQrV6tzQTtri1wGVpONk//KYm
l9EfFwa/qvBIZtN1y9PNWe/09wuj14PYykIO3Ng1irfGHM6Tl1kMqzRMYEA9Vl6g8GTLaSDwS+vo
WlS1cwNmIhyZb2MEG7Szje+5qT7ayehvny/Z6GZ0GCgodPb90egg0/B1t7oENVuXJIqcDXndhAiQ
3T6nfeXjalAllvLWKW+RYswsVHPOVClNjF2+cSEil2wF9Wx8AvbcyJDPqdWg5lXlvWhluhZzoWAq
+5dPVF7bthcLzO1pkqxKVJHZKzplsYM34x5TMzkWQoV/vYRzqE486JLa0Ee4WtrrkQD29QCEfWuG
Y0kZpesnH/ZP7kzDDrb5uDQJmBupT392mfado8h+Z89x9B1350y5vWvMmqVv511sIe0bua2XUAn/
lNuBAXP9V96D+IWL425cUmFvRW2EG+X2eHtmHhQSI3VVbTJtHbuK17DNyANMwP1I0a/SurFW1GL+
QRdLzjkmA7aJXLwHEkUM+5JObrwrPwov2WgXC1mxsm6trWTr1kx5ua8SB15G7h781r/ZpINu7clo
TklXbILW0bkK7S9ykObmswtjZlGxCvGM+6j3DC3t4ajZNrZlW4Rb0KrWxdwZbO/PsWuLZaknGVsF
K77ylImvZQFMlUl9dIhy60uXaBEz6U5dSl+4h6aqgwVZQRCF2AhuDd7aOObmNkksc9UYRnQvozei
1NYGAKjnZ8FNsh2baLbFL2HWfbALEgd6aISY7N93wg3PhJ5uNfBJ59QmrZgmfqMYfQNUau3lW9w1
5caOa3UE8Yfso4uWbmxuK675naWabpWrmk+0Fu4lU/wHjc8IzrCBjE+Tc2nYWa/JZys3wvazjW05
i97Ou5ND2ia3e9McneLk1Vp2n4fwS89a1dmqHqPha9t7CyBG47qrK287QQcsHcs4jXq0j806fnoJ
xHth5DgoHXku03B4hnFUXegZrGvOvGHRtA1pvsZccRl5Q4pxH5xSovVTvX21G+NVMaV4dTqLps/t
1kqhWYjq6BmqMWMb5dkrY6ynR2O7333DOc9T+KMO3YOs+zZat5RR/E65yyPWgXfbVtXK1qfwXpv6
X0lM/3Oezxwn+fcDyOSks+BBIy0wXFJm//BI9xVQ1rRD6uF5OILCPJ0OdVC6yKN5BhqPQfTTVlAr
rapwcHaaK/01cYvlt4iNKs0ci6IBsSYavUge7aZJMKASov4PCY//5WAiCIlUV/gUjqvzVJwzkf7+
NCztvBBpkdN+NFZw9TnTwVGJRYRKQ9EAMcPox2+ZMcezEPtQDbshTvydP4IygDFs7LsIVQ08q9M0
xK//+6FkzKXCv36E5kzmcWyLQE3H8dw/ZJNxpFEKT8woLQIkr3RKwSJqfe+9IAmMfLaxeTO0nqhs
nihPEyFXnBniQMcVLIvMJz/F9FlWWZabnFhR7rR+emShZVwYotSvY8JcKWT93yXvA6m6h7i3xj0C
rgVqhfRcB81wjLkpVAUhNs4KDIqjiF7B2737bJlhUo/g6mqDZJ2hr2DgqHivU7dyq6tr2OGDIcVO
38V5hBaIUDcGsxrg6aw1tsDWxQvd0ZeWlcyHPrFzDWlsliCr21VcTPWjN8N0HzdAuqpQqx+R8Iqr
76ADjwVN2/zStoF/RJFYMGDS2Mrbgbrb8qW0s/KW8xe608R30tGyZcqT9415qLkYvLnVlNHrJO3+
3NntcC4sHmJ/dTBkX32TyKrKJHXPI2PFczymc9fwe/B15zEECWpBfRw3od42y7HC2jPmdHhjHn2v
C998mdYsAosjg8Xqr5c2Y6ffNGGyj+ZfylRMZ93QiFAYhB2ukBKFCiH9h7GJsyu0x2Vl0Dr7kyoX
ULS6jZV4E2cYQ++icXVSG6abD1fhbNn9vC7OR/a5kX1GpRUjl9kyVFIfVWYf0ewxvSyM755XOb/s
vP/I0gYaR2LbRK0P1gV1BOZOu+v2YcJHLockWI2Zx3irSi9yciUGbYOGTY53mSseKakC86vBOw8N
ZMNJ8NR7zCQZJcvCRC4yhIG8aM1Aho05oLwttWQdQvcEc1G+TUba7PNyWnh+UN0gkC6m5pu0unEz
GST91b2XPSUPtEU6aSjxhZIHkdXNDnFNd/6HO+rPotg0JSnX6L0p0HW28H+UoTnAPJN5IRyPGpZA
bSvv6TblzdfDcO9yemxyZeR7mab11vPsYpki2jk3IoyfSX9zJu/9H96POQu4/+UhadrG3Ejwfj6f
RH9k8sZNpTzOL8xKlsPOZqh3YvQqOE1G9q2E6dnU+tGs8/IDydgq1hsUtjIlSTZASJrVxjZVY/Uk
8vdFaPT9Xhfp6zStQpRPfYPkyIyvQcusvU7qS5DYr3A4yJ+ow+Z1mOUTBaT7TRmhJY5GFm5enE7P
kVuFbyE7w3WtjtVkn7I6pTBlyfXKufWNOd42ctyXQYGaZ9MH5CV+RHDEn9CBq6ccRkIwExb08598
HzxvkvfvjteTHRD6bYjjovzuk/IGbCYazwOq6dg0wuPnC2ja8Ohlvb102y7bDihnUVZk+jJvje7p
pYCmkoHyhBjyxeBY3B1sjRal5vXfoiZ6jcLa3IMrL9d1LtkUNqlzMjJ3uJtpRix2kRzLSt98DvzR
b1NIUmIMpu6vBu2LoypzE1P0XHMB4sMdJcnFYR1fWWY/KEzCKdsIUVfMsgtSaDSujmLs40OA4Bft
bEP+jg6MfUI7+QjTEXkNy3fKEhnuJI/Wa51BXx7zLqDb5+aL3fBYdz1KqNbLH4bxnqpmeInnlzIh
NNISfk6fNETH7LuBiOuSSLEYuix4BAGPxYlR15nBbPRaZRv/3RnN/GUk9nFVGpq++YerdB5Y/HmR
ujABANNDhDP+PCNblpmiMgTBSuDfBxF//9SgixYeul0WNXxA+w5U9sOR7a/E5IqtREgInzN8i6Tv
HlnP/UBM/w9v6r+cjYJQQkfn9Po8vP9sYyqHKS9h50TC2VStgynKTWnY5V76jQZkJJNfUaqYIJEA
Lmam0HakvcIqc7vh/1xCCIh3uEAcEwGBZcw9/d9LCNvJSnRYDtkEkOQ61e+tyYJZ5o/FOaqLYVOE
Mx/a6/VL4QoY5GyRF0VnczyNb+WYgPS2VMe0zHvxg2L1Dx/TXCL8y3cHrUtiuaDPQ2ZifZYYfxsD
ULQT5ks8M4goN9+AaHvysazhc6z93iu/6221tfseHEvsB9ty/uzY2JEBkrUrOwuMXSWdEoE46+wk
K9TJpTd5Natpm8u+/ocPkhnmn72p4N3OLDAmKLxX4cxt+t/eraorIlwLcgr6ERkIob9XvfTu9Rhv
asq4CynWm7JW6cknj3ahs4FeS3tfGSY5SKPA+51uLGUEm0pXl6k1iORoxNUo3EdXNuVJhsa5NiLG
pjlHnQz8fO+4NRktaE0OPHCjtc9uyiu/aOwrELxX7Jta0DEtq6oSte6PRoAtRxiAHy7P460kQVCy
FN9Jv2A7E2TImNizZHF3tXr/uzn05FKO0YVc1EelVQSEtS27GgbWbUqhj8tgn9KUsAPy22khFDwS
6WKlM2zyFwhy8HqPPQ9VT1i277atv3Sc3xZMZdjx5R7fxGLQLA9OiI9CHDYhWCdrqTtKX0mrWuj8
+CUj1eCYB5o8QGgCDUKj3VTTCZvTdIi9/jVUlWL9PNHHKuR1/QDsytF3URd+GQ0zmUW44alWAKi8
9mvnbEMyYldhzv+man6bF4sVFoihPl2G463h+14UTsITUrkW+1VzXDltEcMoitUqCLN4lXS5t4F5
ip+3oJNqK+EcEj1IL+hlH5a/FgUeY39WLsZbKO2MXyKb7t/u2mPFoe3tG3r20xgILKas965pOpkH
39YuDlnPUc9LEck704ZoiTQo8Ug1j5vR3GQ8mDsLTX6YRxDWE/1j0oeEQYfDp9bb/VvUnMqk7r+4
dtnRYjv1OvaCRR83SNFtqS1aupnFGHxt24Y9sVDJtvWiDbm9LLdL9Wr6zdMb7DVWLIKbGpg6NjKo
0IrTBy4ZDI4sF/Ku/q5rsMqF0as9lWW3qE/8ozoNVDsvQGHiXR7VmCoD9MPAl/ej1XORhz1qaTfY
m8xiVqS6hih9JHbLGHm5hp4QCR4Rkm7w3vQB2mvNguadVmKpHBktJ2Gxlxmis4y1F98pFErxWUr4
m9HPD68Of7GLmo5WOiK+CVjBtmaMxXNa+uLJD0Ztopur2re+9vUHR8x9iIHM5CJflyH6drUTRfy0
XJfAwtG5WgPyqtAJT9BkOJPdegcIoF0WAzpVEpK7F2WnBAuHt0C4pJSgQVqOU3QVRpAjL6cFGEPz
EMnhSsj8wpNW/8zZM7yXnWfuuil8MdH2bZJmOCVxxFjod1/aLHry5m2o44dR5dWD8cvGbMxmWcny
SGgt5nN2wgcaj12by5d28gh39ZW5lsE0wPyxftdmV20qItUXgkhQ6gG48qiDrc4M9o0ZnE1bKqZg
ikwHXfs5aIrsPpHq67rgiLabJFoaaCSXQZBkp7b/JuBg8EuBVsiY03t0hJpsy9ey0DSW6wm1chBd
WDWvkCrGy76r2FSkkKJBbq7CtvzmFejKJMV2z/G+gR7/FAXLZT2f3no/wW7jFYCc/O+NneOZSrk6
Q31CcJu2s+zozY7LY4+7bsXYB3oyS50ZkBBXuJamui2WTE0wlGTTUoFVXTIEDpcWzyUIZyueZ9+M
FLVhzCAOvdWXMYb/xF2O5FyvRrQQBKlqXG0yad6nDodrmczWm+BFT9LyWCGNZD2TbkMVxivHMAsk
Vu3PqYbvpUEQWNVWNAAnABpisX6nFZljsY3xJbb0YqUQj8ZFz6zE7t4Mo592fecy7bG+wNn6orcP
J2nadR8kEBm7YeO1lF2NLmlXEGnRDc1Z/4WPTnnKdNrBsSZBFe2oUfRrr6BnJmt7m1eZOox2f+Gw
jnZKL09BUVj7zlgVZhftqMGx9OZ4G+zaPmcZ40u9c8NtiFXqAg5tU2tOQJT5my+b9uh4QbcgotWU
xnsb9PZ69mGlZd7vo7LuMJH528br/G3AZ11EkST0e/60Uu8ChVLyeFb6tp/RZOhZQ2RNKd4y2Rbf
CPu+165D5OzoOrshl1vRjO9956SbIAtIv5o3bW6NyoZI92JTc64vncnZilYLMayFxcazGhDS1bMj
+vs7n6u29IOy2EgxkjSCHvbUqOi1dPPfw2BNN12r8RiKX27xUzRdePErb1j0MF6QMiAnFYhGV9Ek
340i4JrpNO57NtJRg4tGIvuHKu5Z28GfHgxmtjkq5K3mMjGwmWGmOckApnp0/aid6YFRfgX9a9dG
jJZHaeydnDRXY2IyFOmooJ0eG17VBf4mHrO3EHDgEhNbemZq84wjc59iPVnEDVZIHUDYUBjjwUvz
m9JdQkdAUSwRPKrdWBfxw1IPMeDWCycdtQXCH+rEhdIVcWY6fqOYD5PLiWMpJ1vZ/ZVqjrZyyN6n
pq/DRVlVOQoR4l1jxaQO7uBXa1w4LXOODlccDhctOVbxcPfHmNhIUeAUapHoS2KUaiRR91Av15Nb
mWsmvl+HqjK25sQXZiSmvyjs0j2UmfIoU9pfPG+eSq83GDpXvi+rH1U2fUGh0Hzk7oDOuyOXkX7k
UVcOU7NkfAPEC06izhSP+WFYgwbY8iGRMIVkf13bfA0O0/Ccy0ASrI4rceMELifpmOAJQnK0SPv8
KEix3zRp7a1R7GjLqR9+NQg6Wd6wy3Y5MdEUtLGkHVc2qLQoLTFTHDOh6lVFebinEFuaYa7d4lQr
t3HlVstulNHONmDy8XCVW0+biL5pO/vo9AhGUrqmrdtyhYxAWN/VUC6NluYmtvna4qTtnwq5I80o
BvyRrcNH7NvlYpqaR6VXP4I0M7f6MNrDQvit2kWq0dZNmX34easBVpnxcoEe4FVtss1YadGz93k4
+nWFyS8U8/J73BqzGdLwA7jR3LdF1dIkauZx8hHpjU6fnXFy4Sj1hbFVdvfI0t6bW7Qp3Otp8CNA
qhDovf2O0H1YZ3ggcckGzyII7INIq70O9nBio9sU1zIJ5TEt/JQDYN9C+7iBh43u3fwyOfLQDMI7
6Zof3kenYuBLh9Q3/Vl606GxwMsIBkjvRYbRW5NGj/jX027MiAmsUC/YeNnmFcTP+pghFp1G0mcJ
Pt4T5BBEqeMc8Qt+nbhFD1NjCVT/HYkRpgyoE2HooKPka+4L6ZypdAitZW21NEZ62U/vUuxN6irb
8c4lmt1QAYl7A6F+aTYRRE2nKo55VBJwODFNrycL8jOd1NWqB3KweVqB46uJ/HPZpBR6chsjBguR
yCoMJKNY1wNCkbILzHNYC5ZAjfbel94sjtD9Q92wBcFnlIOzVdE1YjVFTcsIyuTG41+r1x61+Gow
IG3rXYpQtOgAPPipODgjMHsvDzi+ISWuE0WGOUaZD8kkyiym7q6Vnv9wuhlOjTRh9dcfdW24IvdY
xqjJ1hB3wqWhvqRtot2becjRG8EW8KB/T3zraro121Nh/RxFKN90AiodqnI7CMSSWw1AtWKNb8EA
c95sMIuM3mK1S0fsv2x40mdh2i2VcNq8ldzNkIRmSoXdn2I7Hk6f//SfL59/l4b6Vw2b4dbU8x8T
MONT0QfGNUJXBAuIJypX8qYU8Xg0zWpnZhwpKjfePRQodCNO+BqDVF8MpTQOkVFEr3rbbSH3xjtX
aebBnl/KVkNu75EBB41hMU4ct049YuGxJ5Ju/Sl6Gohp19QIEiNSpp/DKk9WaQDkUXcSbdvJwnsJ
kdAsgdhTGMXAccfA5LkxmocKH/rB74fsFjZO8OwhPy+tsc92muKP00G9tXorH06ZW6s+dNW9qQys
pXh5b9SQZMcEllYsTKsE4iggrmO4aoII1Htqkw6TpcbOdtL2PLlOc6aifqaZBYJ4Porw1Z61EFrH
whbRSsLLXfi243yF4LMdRtH8LHpmlgkr+YWN/WNvm1lxkSzJgTqaFe6Bl8p80cssoOXkxceMi8gF
+2cfiuY2KHjEzPFIbfTxDGZhFpxcm9qF5tB/qTz/NRBte8i9Mn+ifbQ2zEVIh0FWf4pbZuE40LX1
NACCVqbxWvdm+ggzgfNYILzVZdJ91StcBmJg11o0XXMpVRlveuHOkjBpXwGjcy9V3i4IGvbj0og+
sjBal4WwfyIXD+YRH1Gzcs6SYRRwVWMsr+qbpjK6ZpxCV+grvFjVcJAJMsPI8Ni2bDqVijuiwuqR
JwhscvmhGN/5kXaqnbLaMZp9aVPpn2yhIJM1H4Ql0AdZWDsV8tnT5wuOii/haFTHKQ0uRqL8c4q0
6hHrXbnvPQbVNf55ZZf+VzHRC7mIh69urlgr1npwUD3biqitrC2NTHyPCj+6kwFRryzNFOvG/uVK
ZKAaet4V6qgqBS1Y/m68aqCFpC9PMvmzmiroN2acP7OHkVoL+DSUSan3rIvQeLVF/KVB0fuD2QIi
dzxnVHndBoZNdgDNxhpX+oeu7dM1cb/BpcN5vJ+mnIShLMQdNtoYOSPKlKm05fZzzYDvoNxNEh+e
06ny5g6ivImkJT2aXxWuj5mcbTSvo9Fmx4kH/iI0hmrjpRwNMslfDbvV76720nn8YE5a56RwVtBY
HkPmOEejuWNeIWy5cKaNZXrGk824s0M2iorUNT96CsGXbowfyAuij1BHwGF58hc333gQYdpcGnhh
q9Ean7hG9I0XF8Up1WS3ytqwZfdZqnuS3FVpqGNcx9GL7bPPonwc4ti6pZ0r12pk/VyQBnA1C4Ld
3bJvl9qobZQXlicU8MVJ99riVHIqbKo0IlAuHTIUX0n+wBJJXVHEG80bQ0jhun1r5hcrHvydU2jM
yGrsJfkYUmcjQ2zc0b7U8wvtQrfoezDPKQydYyT8Vy3p3b2XswYfJEo5Zorma2eyRey9AF8PFZIY
tKUWxR7YBd3PlrYVy01aZc5p3vOi1QUmHfuYB4f835k6r+a2lTWL/iJUAY38ypzEoERZLyhZtpGB
Bhqp8etnUWdqah4ui/T1kSkS4Qt7r22di7kIENJ6/n8PSeAjBGfBh5tlPFRDVVzC0MAFmSvzyyXf
qFZK/CHzGmlC7X5SDXbPhoe7gQK7voiEBJyYSbyb1MW7bpjNUmE7RxRc+GH6Qxpa5GAb9pptQ3uj
Ebx4zpSdi6nKzuBImFVk4+nnVSsVomdM2Ieh7K+YU6zXRtpbfHv2slSj/4zQqFznRgROpFGs4b2r
LCxY0olujtbjIS4ZdqnJ3LkV4oXHHcl9PKipVxfqr3UyYE00W4H4JIuRnlcFkWTTsHMCFsJdQ1rz
wx1q67b8xunDwgsd8YXlrHecx3/wQ25N2G2Rs0FkrEaxnX0MP4MS9lsW4fBtC8G6WisSvwu2XSg7
rSMXFfPYtVl78KnDq36+paS8HfXs4OptOx5oSdGafPpG0h4Ge2g/kviIi7b9pXscbNplgu/ICWlS
Mo27XLfpUeWMT7EFf+YBUKY6ZBeW2lb0BEOjWLqJdj5VIv7pyqPhTNoGDU1TnzEIMU1/nHeTQbRX
X9W7aEjz58oZifBIE+6ZRT1cEoE/Mp0fGdsoQVMDNWlrdy+y3etA03BE7sVAgnn5edaF3YdRuG8k
8JU7UU3pWzQNJAhPgkQjRyV7YXTNavQBlojUL46tSNt1nOUsz8Yo3rW1025Gs0DzLiZr2+VdtXWY
C+AKDyIaVEsuU6+jiQnDqxUnRze1nlQ+O7tZlyuMfs7ToJscSoKHT7GU88puVLoi3K7FNPDkLBGR
TxePO/OllzpcWbICZjxlzUWwhNj0VgY/mVkns8suz1GCAdKoSKLOrGoAc8U1BntTgq2tHU/p48EI
WEKFwjxZ7HTpsvJxOyJ+NkYZbUYCQA+YKUb8Wpy9LYqUQzEHSxG+U2ca2FoZ5yVeoa9uPlYAIBy1
GkuBmKoRCRaB96HplkFnDOsxwFgmK8tmB0X2W1XtZ6q6jeHp6NMzFnnvDp+ljeiq7/CXUYTO+6af
aBt12+4TPf2rpDt8RRkzTneMi2sakIXYhEIsc5/1J6GcJ/L75pfEwXBrpw2OBTdcl+havpr6q2ut
nptTBF6l4N0l1Ja/JEWpNeJE04P/FnXO0U9rb0HIIwh8TNlrjw9n7QW1wjftXsPAPNlh6n1Ogc/s
q5DzxTZM55yIAg5pMLdPBi3b0tTqTwJIgGWypNFyGrZ1UdV+OcM6bIvkd5K/ajf2VrR94d4Zau9N
Omo/Ocr+1Fnnr7g66B2f6kow33gPzQ5mjz39CuDBMPz7owf2aWGlT9qW1i0kt2zQII2wmH9LA/E7
NeV79ci0NtKqWDa2NgD8cTUzeu/Ln5qDVQ/TmRUhCe11hOmp+aKpyp/cfsovQdrkTLzS+neUMMab
XQG5JfeXYeK8F3Mp9laBoj9p1Is3Ynkyyxmt94N203Xmc+QPQOZiy7oEmdOdTIkLSYKj+l3A82Az
+OWkRbvuuARtsqT4raJ/scxfmTX1hzpn8JsFovyCNEJmD8002AZrjdIaTTssnnUTDdU6FrQDe4yQ
/SchhI9S2wO9TgjiZwR20Ghe+9xKr0mixMvj6hDLor/9vOplQVanMBl6obM9DTHhfwPvOzTTfB2P
u569zdquDExLYUdGeB2/qoKobscXd4dd6dJo8nxlWONLgvNp9bDogwpqLrja8lRKBNhdvqnG1dyE
LbyI5m82nxRj1UUmCDgXqv3Uc1OvEYBFO+LiOKLtv2ZXv7WTyNaO/V1Fc/zEZiNgGt413gEMAWwg
1q5OHrD1D8Com/GHtopyT0GQrDKk+lb2VQTW7yKT7jJ2zPTUVR7eLxtcRJaiXIoZM3XhrOmAxvw6
d6Qiln37N0EKGFFirTw7njd4OzFCIpp32/GpCQg4mLjbluE6NmR+iisogpUwNrg6frel1KAKi54w
hEzhV5fW5eeVxI1wmLrk7vTVsJLZ9KFdzCtDEP93gUiNHtZeZF1h8/gQmSPtHXN6jzDrMOzDzflV
4GteFARGXuLAN67V3PwtbUP8inrsGjWm5Ujh9mNm9574ODkjakrUbeoPk/TkPJfZtCWVsVsXNrQQ
r3KfB2Wnz0q7T2Mm7bsVY78dylSthyB74TJO1RjqjyHg4BFj9s/G2IQ0JUruDbGty3xyy2OUT8kd
j+21lyK9sRQETNV7BFICukonKkY/l1fXkudARcus5G3Uyn0Onb6/9xZeYOFUxcr08s9iNKwLqBmD
uUqrdlHVBFu0AjDb0/i1DYOHYm3d+1nyZDCdvFcPyMhcMBvjq8Rrccm47sSJ1+FRQdvSG+5bmHTl
rpIkGHc1k6pxru9WjiI1VKo44lCq7soZTtoQ0U0oefGBoq1i7iR02cG3yjmlQx1Nh9ae++XPy4Yc
R+gcSPWlwAjhlt0I8qp5UYk97L2QOUuY03jmhXmNxIBpEm2Jzs4K8ekmG5MZz7NbX31dvAU2tuuZ
jM19Htvjzse0s3ZtSEWdfqx5tGXtbUo7YcTTe5zA2h/ndj+KmpnV4GS30ZUfUrwpYASvfUCgaM/c
LBjDBjBIqJ9717xoWCYrvt54L6egea9q3lgzzd0R91XoxtMbM3YNEqoLnPvssszORNPsfXMY9/7j
S5wBZ93DaOB9jTGciqbM7qXXjIsg4SyH8ASLea6Dsz/FX3P8C4VNuMDY2B0NlvJX/smvvGCP2pCk
hz6COf7Py7hE3OS1/j2dw2SXRY19Zn/4xs5jPcVuevcSRz7ZJif1z2FWV+DnbFV9omOB89P2FRaI
UR2ewVFx1eIyipRSxncSZZ9lrudr2cn0aNQsIgbvMBi8+2L0GiQO07X2akIhUnGbTV2u3dR36Hz4
xovZljv/8RINIAeOVOhmUdMujLw3nuxgk4iaAM4YRU4r6U6zKrNvie2fartN78gV5mPCFJlKufCP
qTMQauNGw4bI4WGlrPy5U9BMSm3ejJm9gwFgmEHDdPb7v7ZsmMgqIz6AUKIRrAitiePXoHawZ4UI
g+hmYISilOfWa8DywAO80RiCeUPdZiqL/n2mT+Vw8S42Vek+RXp2x8D1ElSmf22YNB7KmL9fcNvj
nnHI7bZ5SlHotqNln4RPakRUBP198AprU1u93tQD1TUjqpjj0nsbs5XjR+ahcvyTETNoftB+tsFV
lq4CnRjb5z50ALR6rbrPjYQWkLjUJdAp0LK/VEyfn9g0L6sQp2Xr8AZcrotyjG5STqcij6xjAEKv
tkznTc1TcpFjxZrycdgoORIuzZoRJ2aYrAGE/GWkjOgNZtGyCCvrwIUi+3D5SJuiat4yT7rnpGJs
Y3IojL1GfExS+ajTw2QWsL+F3byOs7/htxhhe+HrgjpQ3zuPC1OVzxQDYn5VqSB4fELxVI4uawNu
437KXhlSF4PoubuTjAzlXQrzEOS40+BtWMeea4jovew5qNvppeZk/bm4yXkUx0qxNM5V0t/xjsWb
PB6rbV2r73q2h+vju1YQei62oHJTvMtMG/kOS1XY+8mHm/b0RM4M5Kqd1UoUbbIROM4jGXvELztM
s7Mu+Bgq8z5I+7mFd7AxSv+JX2dnTqG1q4Y3amjMcI5elU7kbCE/Yhmwd4gsFRKfVRJVn9pvjU09
r7vOJQqLNe2q8cR3maK2742mOkx6rg75rNGtZtOzY5TT3kNjdeATbA5dmKpdCLiiGEy2AIYmzuXB
6yEV2l8NpeC7FQmJKWVlrNpMtyDaG/srLibEvLN/zfqMKA8vpC6zvJPsgm4/OONHkJvRxu3e4qzW
+9no1cFwBazjVn8OjnC2jAa+8rBlzDU1iADxlPt5dHNyDGCdZvTqzzcz51x3/lillR7I1q0OBv7B
Q/h4+HmWuNg7ChhGi05IhMVje2AfqUzwc257gDSkDrGnGJqYtlqllq2YHvIwN3H337Ofl9kwY4ud
1lXbdeyG8/99EEg28diGf6rYErt4Fps+jscDDjlCtPyMUNycGX+kGxgu+JgfP1PFsjv8PMP6iHjD
TDCnNfogxkQfapAAi9H344Ud2t9jj10zscxprVWHzuLxMP7fsyrIwHxn6VYy49mr+oZOtpP2cOAQ
GQ4w8YYDmgx2l1zeV7J1L3npiG1bEYkRxLVLswvyPGFIcAgeH9vPy5jOcDW7t7ZKw0WUii8odqdp
iqeVZ43obn0/Xf13TDgS8aYPA2Lx8/rnQTNMtp2euEU2OUjKbaI+lDbwoT0KOadKd5lx0i7jojCN
y5Vh8s16RcpH5d5GhdW2DGNzQa9I0RcLSFagUQ4BxJnDfI5KqY5ONv4ei/mEIsnCK6pvtPAsxoOU
/UH688hO+Dnp2eMYATq0RACWjGXVrX6O4fbxpn/eacmGatX4sLqM+eF39RWfR1NnzB287vDzUKVZ
/98z25HGtlQO/5BdHdohrg8/zxwFnHLBbiHfCV1vMlwHhAXLlT1AzcHivmZcsvSbkMG3MWM6auut
YU37Fls6J5iEF8afHcLHA6yZ///w82cNt4RlE1tPKWTQxc+hTfzxLs5HvWvL2Twa2DWOtpOQW2MG
e6cV9yB2tyqwMWrOXboWDsA0pqHmKnakd/h5iGyeySZ6bv1uhFkJMahmmj8iSFq4jv5ukzx5CEde
ebKqDBbq6TC+miW7S+WIK5alZhMFAfpqgEhzlMvDOpLBHp0PLp5yAspmSOQ7bTQs4wx5YzRPq2YS
Ah3V2YubdNEnNXl2Ivx02W2ycuqeEBBwWMbhr3ySn64s6l2RmyxpFO4cRLRoT1j9+Cc0O81lENZ6
smx9noa/XfhoipANc8Qw7TNoXZdTDUvQWs+yhZmZgZhrhIlbIAMpNpx1MT9bXv1awWFZ2rrYe327
oxpjkBCxmJ/auuLgptKPw+pjktAM6+RSYzQG72iBQ59ujJj8zZCnL5PNEWsB/2JKA6YN1kcCJMfh
4rc2saujVEZjUDEJqqsZQVl7Lx2Vb0xstwzmd1x/uEq36aYQnD+V2d8rKC+UQfLIapo1kjfsI7sf
F/SawxYSxzWOgl9d6T4rd/QQxvrQgmv/VxWIc1WbgJeC8UDUuGTv1Co0vCrdIU2BU+shrBLsq0kC
x4ZspefGQykU9yV+p1FMuzx372UYdMcieYApIxcwYsXsbI53te1yFZIlG1OaNDN0hw32b5Y7XKxO
tuXzLapu3kUjZMcpap1Nmob0hY6/k+g3jxipYvpTJLEeRM6nyfSnKw3Nn6F8b3uPKteonvtAX6u4
3JbgYcQYBetp5MeSKf4i6hYDima0mmhgRxEu6Hi8KWAim7jOXxITbIkg3CsvG8TLo2KMjmnXGrq1
GMnlClBtjOSGr9sckmGKrHelHOK/ZLmlMa23bcNV3na/Wbn+VkO07oPH+KUhUaGODmAUFm6ACuJs
mgj7CxmT72k/0TS+FQo2YJIRQi6/AL+cQgMaoULeRaAgolsjQ75TwMjq53ufo3zDypeb9n4s1JMt
0aXDdUywC1cbLMvcnnX3aeTvcVbQfOW+eG/8tDyU+C+WaZtPW8iHzWYW6A+HVPWn2vkid767jO2d
OSqQqmJt1gHncEiKUe7VuySnt06j4V6aDKVrTDtslC5RRn6hkNaeUS2I/tG7T0FZ4c9xj2Wask30
x6WX6X6BitJfj9wnU6xeuPX+GIi9VnnTgzjtwi1kq6095m9pW9QLJnIfqPauCsA8qfPpekaYBySq
3lpBE1PGp5KZY6wWTlyXa+UW7yXMm8R7agc2hjAPaKcfu2d4dIuw+4Vv4sUk0b6JH0hAlCPM5Hao
Mj5FW75JGtEyNeWLEdisJ0ykg+ohrXbzjz6c1kNtn9ra1Ej5m38yBNMYlYw+q+iLnqtABqUQDzgf
UEKQvgtDrGVm/4OMppvyxR84eG2/Uyu2t6925AAILNqD9N2/k4+IaFD5dMFywd01wnvBasJ+AM+o
Qz7daT5YCXK9VtjxypeakXoCJxJ01qKMaWXyQmzsxigPHszLZZhN+ZZlAvYRcj2T4RyRD5APxQdn
H5v53OWLA2XWMlxiLCheUpddYOkF0W7wuuDky+KOwJv7WMW8tC79zRT67q03OsQPQX6FaAHpmI4w
GPd1BNjKAG29alzD2plR2L8Ae8FfNvJPtwGqR083qzrKPsf2woadYNuhNxclQv2lrleRCRJ3QCw+
B1SfEi2LMwvYAv64gyDKzbq+UgxCbygO7RRXOz3hbeEIXbI1eIuR4M20tbFbHfCJL6MHr1BP7mvo
yjvNYLEYlOfvI9/OlvyM1GzwTmr0T0YWXnxdPptdsB184SIoRZbfPeq8mvkUJzQDuWiRVP9Cqs2d
17HVBzq6KpxgWAXG9JkNpyBA82WWNsG3XGKXkDzgOvnI97gvpyFGg0a+p+H0kRH1kgZfEQgVXKfJ
pSsToBllb5yrOSbYjz2Q4KajIaSMnnUT9ueYoEopoa4tLNe4cx1hbZ/PLDX8Axi8Re0yfW7qcZEp
5EJU5P+g0q47vrqd0davpZ2xRmzwSRVbmCXmIkzqpTjaHaef3XtnJbJgm5ZxtCydr3gk1MG0uk2b
Bbextkmmma1g257cCXNWJ9vmJem7f1YBFAIL7qst6gvQDR+M9RSiNguMvdDVRwK+7cmrvPU8yh5n
RQbXvQcdENTJM6L6GVIZmBrZcn+a4aQsQg/7S6uu7DNOnZN/llFxDyvUBm5W/w3aguFdvGWiduUd
HWP6cOZ3BBlC63M9KMuNts95lR+kO1WXgBY/jYwFgIB/88Q+e0JPaGNX7Jmm77CGYibCMakZOawi
Sx/NwUBU6hxMVk7M36t4YYC/gfextOWEkMN6YIpzzvk66wegBhRhUTqu86R6a1xWDE6fAU60gEuk
iKyZm7pktkyk8ERjtbYLvlLPI8Y3DfV1GNAJek8+SsQ3W9VHv2rWderHa8eDswcYnqMYMqq0PzLB
dta36Gv6FkePjSpuPGPSjV580R4Z5uImBCG3gEybZW57GT2xtQtOHZYI3SqeX1Rrp+D/oveS5O7R
ANltZ/9So0Wrp9InJ9T7rPZWBbOiJboE3LJd/2ZbILrMX0Ohjgyg0i2Szm04DOLSpjNK5wLcOyYm
RFDfXRLe/L78bHvu7k1ytlQArKfoBV6i/J7RpG5sPyS8fHI8uHrLdpaoAiK0cIMd3FkKtWvN8G0p
R4sYpCHP956FTrIoCYb2RgzPE9uGmv3ngi0qe9ZWfValgncXIEhR6fQqIeish6L4l5Yc0UDDnw01
P5XcjP/gsl4YNJ7nYPa+R3YuTIpnfC1xdgtU8FTkjokR3EVosWI5OsDZ1N22ypPrxD8nohgS1ljt
MihsS9QZCBmraiWc8T3KhV7q7DtAGR0Ktg3IdJ5sv8AX4v2Kg/DsKO5j0Ljq/SAZCiA27tgMtcGk
NzrMjo6KX6ALThvtp6BVc7IFGm+Pbq7BDbUprOEDQ+IhnlmhR2CuqEc5tQUOBuzv8cL0PODfzLO1
Tn6VQfkWfNc01iG696ivthx4XBcuQrRvEkZP4OAcyuMk2044ELo26LaGg0DbaU828mId18U5eXCj
2r74zOe4WkVIOBblKNaOKuUijrMzA4OvzCvenEw9oNX9oto1c3gwx+hvHnJoQRGLLVKJ3P7DLHJu
7hnK9IzgYxmY1yFy/vgwfx6ANNulW/cQlOB7m5dF7JGDgMQvi6M96+xpXfTj+QGn8Q3c2oo/6Jpu
l7Ps2scouuN6MJGK2ofU7OU+Kg34VLneGBVFczG1S6sJ/Q0eXGtRCidZWZPp7QbhPRcGeTNY0rYW
W+X+j+W2JBf7I+Ha1UhZn8X2RovoyI3vzW9jZz1KnyGR98swlNw2vvMvhHrpGtJGtzGVjBYsRjbs
OZ5LGjXMcnwlU/Wc2eTOmoFzydkvbiBL1hwShB7MAZKr2DDvuK6XZqdZ0BQj3fdwMmtMzY4nEJHB
o4pMhOdWw/DZNyC8WC0Rp+AWpD+Ro1N0O9M1372u+dOBiUGU33FvGXeI1Ux4W82xN60XGU+3PvCO
rpzZqyGYNqrpahRpSNkICqmwsy2Wqte+FRvf1u9zVjJTsUhTckd7Ofl9sTEf2RkFPnhkIRvp9px0
WXcM7djh+thvg9qCm7OB95kfzYxaYYr1xRzH1yGdEaRn8CMTuNbLCV3bBiHM0Yi5DgidCRT3klFG
f6nR9S6KrrwQCvOOulovIERvwYkjz2TZxGFugLcvQYOX+Q2lMdTUhrChvmCxVPyGto05hiY+qsdV
GrGm8h9lTAF+OsMB0RI4Mfm2AjbtushfV7nvPCcOtREYgbcqks8tqWlzEO4Gmb0YTvxRoQoGFSZv
WSSelFcSFDrFv+fuC22JhGs+3dvBJspXeu942ojYVLO3mr2pXkL9pcOG0uA10Aehf5HlOXO96ale
wO55nFphOh1+nvkJnD6fm9VyiusWnwuzH4DCOQIXy4Cd3+BbiJIqO3Ycg8cquQ9Wqp8QRTLCjwGy
5WUpVonwOTTncU/HFb5AyyZNhCN+aVGwvvhpkRxmPywXcp65X/bDbozC+lDEdGjSL0hbnp3pEAn3
DvqHlVEXyVPjBR2r50ysRenGh34OAM6V1Vm7OkIz1AH/EhyJfoC+ZHB8vAKeZ6MrHPh7DpD5XFfJ
Gus5cKF5sK8sCepdO4GLwgMdrPHQfqQIXdkAqPzajM01q8vxJP0824rWsen1cZx0AsF8kepvVGce
lzbVcsl0Y4ADWLfaHAmPUhtaHka6PVkeivnJU5pY50mRRoNX0jkqO7nHVtaeJvaIhxhKJe4Jej4W
uO+jZ+LVCK3xxoxrujmF+dp2plpFhApQbpDoELoQP9wZGYJpLKVjZk+z+2LOU8XZ2dBAMcAyO9ZY
vp2cC5eolrgSfzMkzReWAAJzDax+5l8XkFUwo2tfH3+epZEDOUgXHyN6+5Uxgz7y7bg6Bi3ZUlPL
JG2y5vpkKY9TI4lnBn4GmxPdnkxdBACGeegmjegnzD1UejCpZrhsq/wxH5UxEm+St8eQ26AJT3ge
0z+lIL4n4+dvMsP5GJl1nIKyp9Oqgw4YnG0fJ8H+irE6mqko3SOUSm5m2j8wH9kaLmO+o916hbj2
26u9jg17EW1MKeoXq3OMBbrJkjqB37vkswmzyl4naE3qOUy3YZx+x2bY3MYm3+Z0ue9V6Ix7s2nN
NcYP8TnObB5nZ2D3hW2IaZW3YIwld0WjA3bcLQRhVAO1ZWVL35zcnTAJaY8Jk0mz4S/muXPp+9ba
lfxQlzsZ+gjLuhVRZmxnnbX7yW/goTgAnoparas6TH+h9mbbl3+r2kqYu0A1bUwjRDM8+ZuARm6l
2vbSsnD/nkN8kcoP/nUZXLyxqIxDMlnxGsm+9eUR1MJB/9HblgFjkqMqMHNWjKP45xnFzXbYmrQV
nC4m4jdYj/O/hx9FSpXSTUfX2SiRnop+ZqXj1ddcUFYAK+4oIlC4TZw1y6S2we0GwOgMU9Ea+eGl
LBDymMN2rqLoTrkCAxGZXM5EoupL612p3thEsC1QUTtfoefXVGdVtlJ1MJz4EDQdgTLfe8cJdwL9
yMruVHBFenG0Qiz8WRqzDikdPAe1XqMfgJM32Tec12LbjUj16zmwb0Nx1o0Nq4DzeWFEmXXsIiva
ErwDZMNDBmEIZKhtxhSlGGd7GepDn2c90HqjfeWjBogx5Aair2onhsx9wxw17sIqaVY/L7F1yF2f
F7+N1vzsH2JWaOwWsxd0GA4AVPmcemP27Hld+ZLhp2CaQnKRg1TmGPUMIQezCW+mw38xkFXl1SK8
pfEUXkIiAX7+v58Hw0DAhdGaONze/KxUQSDNTKmCa+GsJ4ypuTm/oWnt+rb4GivvVoTJJYmrfikN
D1CgjT/ewyq9Toi6eK2yFp9Egkw/t/EiG1FwHi1S52NrRImon0zU+4e6IzYLOZDLPmXUZ9H4Hxi2
7yn71LUyfgV5kbxIhVStCJCb+TbUAM/zgw3is41lBtnzz0OEvqYqv8JUN7e4sr0twhge3KB+H3T+
NKZt+ztFd7xIoHKv5VzTj8fppWgCrgWsFrezZwZHc3wgXllXZ2HbX2nmw2WVH8lOKK+2D4hW1npj
PdACTZ/Oh7gEQlmUPW1/3OPX8WEmGTLKv000EhNg/BXhWWzcFdh5TY7rbE+PizQWxob2LdKQXJL8
xSefi8QwRaaUsOi6ieciQmfyjmCrmVCjcSxZoy5bqU9Rr+sbnhBGgQGrBpRfsieOL0XTWSGjptEC
rozVpcgBpEyFd0Y3hb4uS9e5V44IGM2NqQT6tZKgx76G8GSswjBEzZQO74ORYIGsyrVTknpRKvk8
BUH6Vlt0QFw62KAu455hfRfqZV1zROk2qBElT7BD1dJGBoC62eb7djcmZhTcec8w4C9z4RztTO7y
jDM2RjRHgwbRZkp3SODgN5jlNfQVgQcFC+08fBRwaumMWbjsa1Gti+F1aipc8IX1Eo0u9FWa4oU3
RMOu9PMd3qeYYCRkXPxtjysWUS/O0LEQEH8jlZnnEa0kO7mv0IRHwq2V5nl2rjBD891oF7esUX+8
DE1lNAGQL/XAQp3ZalYUyF+cyt2ocSOqLr1lNraxCvPSPH+7voZsZDKUZD8Fm7doN9QAa82PJ3DF
ep6zIV07LkvoUdckjuIr6vh5WsR4CtyaA1aiTE9b2jxm52tFsbEWMBKYFfqwqan5dk6GBDmq7GLF
qXetGMUBUuypFUs+C52jVOomMJmDc1Y4HB7IYVvAwJZnLiSLPJnWSNv0SnrtemiiZuNA7UfJxBCp
bAcwHWic6FIMcz3nHWH0JRudztQvLTebRV180Z+1y86kuDG4US9Hh2gpETLzlwgH+V2bcFUkQGHH
Vtb7HpX6cyqaawmLNCKS46GvftT3MjqUyPIVpevTo2NrFa0cBqtFnPozq1H01JyPYTSpJdxJ7iE4
8nuxjhwAwS3rd+EFm6hh966nU2RlF7dwXxnm2cu4oGgLbTyCMvhiXRDso84+i2ASeweqqIG1TBYB
+UB2Dr+sNH/PdvuLz1cvRAuq3XH9ZR138ylxrrYI0Os9Lgm9PdypFFGMYKKWod4JdLnbIsZuZYzT
92Bnaq/MhOTBkfUTG2XOcNCptOZ4o6t1FFoWC2vK/67Ce+z7xqERGRmjswxXhm/fcu1PWzPM6x1h
EtdkqCH1hK6zJjMoyYaGThBiC11ZBmltHia9racKvD7pAquoHfrbXOuvcPCqBalf/MLrTL5hWOpv
obQK8Kl9gyamDnY6Sf4FAKtiz/EuQzURssS2eGvVut7NVo1ZUYlXiDk+AJ1lGfsU/EazzTOY9Yn2
GNrLz6ky2agJ+YecMcBo3KQ2DowI5qNmc0a96Jr+1Wa3v1RoWpbTENLZdNJaKV8gGpHzUfQjsU5B
tmdO/wdsFR21h3a9S/TOc76m1KgOfT+cZqdfFNXDvfGYwuvs4D0EIa6Zo6Siu16RWbC1SDVb2LyP
K9DMRRrrbIfEn+WBpFewg53oQfbGxvRstE27cUrINy1T8Q0C2aX4PZoMIfs6MBfe2DBqDPUrPdsH
+oPN3NXlMaipfHEEvwt2bltyGNnoWGC17CK7S+7x6zy3WcLmuOEQ7Xwi1/its3oFU+xCJYyySrjU
2Gb6HDAB4uRwrlTRV4eRnGGm7n7Cp0HkGKIwI9ZHGbPtyRILQbH66Mz+I3HdcM+GbG2a/jP/OwUs
bvu2+asSyAFcQzuSHDHEmM4W/NzOgPiMcCn9I/rpc1AmxkKK0IlzMayYYxYM7znFy70o2du5CWGs
bJ3OyUwv58RkVJH0+OxAWmOmMSyMMJw2jp8eo6n7NRXMPTCDMDlJtkU//fU0niqTvazu3pim/LGY
I1r5/LcpAQEQGEaZzvqD3SdOEfJonlFwLkRl/knyz5H79XKGcBBOD5XoDBcrOWfUfPlkfHjTH0hi
ZykxfXQ9hWIk24uuc+au0kW14TF14cz/H/bObLltJt2yr3Ki7nEiE0MCiOjqC86DKGq0hhuEZVuY
5xlP3yv5n+7/VHX0G/SFGaJI2RYJApnf3nvtROGtVQtTjT6hU7hOeSGy7FOK9nUiGrx2FRGrSCQ/
jcSbtrVF123CMMJfADQPIcNCM2ID4ffnKTGGXdTFd6HFIiyc01Oi4Bq7nAVQfQjYWCK4K/t+N5Ye
/Z50G5uk5uOe7T9uWw5484vTx+8+W96EFZJPa58sDA3SfM6YChC+Nh8ssSgqIrxlmwrSc7N3sN3p
uNgUEU1gnLHM+89KsoCk/exM2yLGJGfodqqv74Y+OHUaqowX45t11/tcMDEe5ORw6eNSkccvKCbX
PiyWfTexcqLKl0G3u4sM5loT2Mrt5EKRzx3FyJbiSRG2x7HDFb8wploXc3rE1Rfs+Vyuu2hsGQmg
UTk2cigILXY0DMbshkKgokw4GZk2OLkAjb1ARa2xuUD9y8iDqT+cfjbf8YgvpCEIgMXe3pSR+U5N
Hqu48KJk+8mk5Z5VAEH8bjOG4guX0g6rDp+nxmX5yHvAStx+rBrruZ6B2vv5Z+J3YDMrw16NzfQ+
8p80BAd1XBwVvzbi+zI8yfCUe4H3FQWEo1In6y5jyAY8iefqjmlnPwzzsxEp79kpbJ80HUbFKOZu
MATjAY8wkyN9l8ZYG18X4Vp9T0Su+xQSlYRxtK6csn81OdZevPxSIU1Ma3fe96lpvcT8U69RzGC1
cJLn2z0iIPvRKiMuOBWbGpPmzNtNaBb4N9PgjH2jeLDJbD60z1MTznculSzZ4pT3vpGW93oxC2le
P7AsFLjq7wV1h87eU0duxJN7tqzEO9++CpOFnW/dKfdc6hu3XZjZFA3bEytjHXV70u2R23Nud12C
TiqYCYlqGhokfXGOAjIleZ5dbt+6feVID1H8dt8bJbJaOXOlCpz/es5fD//9M8IDNFfZ0tndnlPD
Ef2vn5b6X6GQM7lk27+ff3uWKthcWwHncv1LJiERgIg4kb7Ta5orYx1nZyzMEzoD2L1ToVEaI6Zg
wdHgTtn0EOGRfIYxcqiTOHq3WFgeQzk0XI55lq1KQT2fF5Nq5lEXUmlqu7xfYXTPEdFwPVHWKaom
61T0FJVNdA2vkIr3Ns6WKWMp1QLnW9c+BRk0NIRoWtIM+VilNuv8Lvb+FIIRU17V47EHCRLMtOjC
dEh2UVg1m8GnOhFCjnEaaE/hHB0NJ5wmhAnJn/suEimxl43jM5kzg3lrRPZ0l0drsnyUqLOIQ06e
2Hj0CxMZoD+nNhucU2NAIfNT2l4HJgJHnDWlN619QzQnk8sXuc+PMGMSbHpEPRH4TrcbaxppKStR
gw6xM0Iz5QGn80fmgvTfgAZBYI8/B6PGk0AKZG/TI5p3f5wAL24G4YMT7XuX/PBQuUDMZAfMQ1gA
GuB4Fp119gLOC3Ztdk+JRbKv1fJhKAqb0Zwitg93ma4hkBacBXJFECtTOmmGpWddz4vWuRPtc7E2
043fjj9+pSlzsabZGn59atPsZUw4L1MRgrQo3XM/45p2aJtY49F7qdLwNFkdQfOhPg2j8z0t4Con
RcQyD6hJBp/UEuYLR4yHQdXT0ZC/LET/1n3qn7KatVkOjlvmd2Y+/DYMCNZTsEXsPCyeOhVRDzeo
Et9AWQg4RObj3H8vGTWpJsaH7STCr6GGaCas6clsn41G1muIY3h77XYbzD8dcgMbY3Ife+V+ozCu
6OpEs1K8ngRYL0zc5+2Y0O5upuZ1ZLCwaZMkWWdEPeiqGl9zzCtxdBc2FI6KV1kGWO4h1pLLDI+s
1RTRwazASX0Zel4Xd46ParrWtf0FcnvDuWc8yojBcu74QCfYSjE6/yHt8mrxqq2SxfK36RS8I72C
5CqD42yIcRWkojsB132oWUhMdGGeS9Suto4dOihbPPDu1kJv5O2Vm7oAgQujK/d6PIDYPTHxedAo
GBT3S/oc+lyzkb+hklUmwfscE57V5tOuySd6qqJ02DE/fuCtoY1IsehM02IjsURu46QLWIGbJ8wq
BnPuyX5TLqNeo7MOSHj2weJfrVNjB3J6Uwwjbh9fk/P9h6zELtRBRSBGIjl3Tlw+LOrOVpM++tra
P3ki0XEsjIaYjyndGPNN0E/nam7em7HUeRyTg1MelZDiaPgMvEouBCUvW4jwEnYT+SsxlVcu4E5L
3bLMvIzspDySh9nDV8TQ1109X9tnXN/f0C+ipoxPVeEs4OtbOoWzYV3VEc7fMHr1mfn5XbHxOQdR
OzMw1/uq2fQzp8As2o/yu4Ghe87y5syZC1aBs0rY2QHC1Ds1UAIdLhG3gpmYNaCtFukcnSF4mZfB
P4f2teKwlyX8F2uGizqaKNozDcKpn7lrq5j7s6+OBtOpgz9mRMD27hIdcOTfiQX1k8884UaaJhJi
J5upyTaE9qCj0JERkoBaSMiMwAUOrIvK/w9u/8MAAFvdXP355z9+lX3RNfPTH+LdBdj120PH3//8
h3RgtP6/we2Xn8zL4v/rB/7CtlvOf/pSeSZ7QCVNS/yNbbfM/1QuAFghAStLEwQeEKwu+uc/DHju
ynXA3wnHY3vAV//4j7akMYXHpPuf+rn/83/8Cxa3/bf7/8Fs9AFGedf+8x/6p/8F0GZZSlrKk9L0
PaCU6t8IkOHs9i5I4wL+Edc1QKclLPRsOFjFZK3n0Ste6JoeruXonG8PxoBwranRFufYuPx9Qy+f
cYkdVWxTLBqYKP73o6n+KvIY7FoUEB3cVpDRCK0D/A3jtISsIsC5daUzsmCw1aGtg3x7u5vVqN8F
/Sv3nFDVi4pokWPg9R6lY3p0+wWPc5ve/7f36uEvMN1/fzlMT7+b//qCeMKhp0K6wrKl7f479LY0
zNqyDOjjaW28amfOORlwW4F9w3eNV/KU6JuMDMoOauVjbTeC9WvUb1hPjqexS65L6rDdH+LjmAxv
Jd0PK89N/lAosgmDDCndBo9m0iTcYOE5pmP2aacGjnrIcKoQz3PX3qFywdkpvutWa5IN8Fsc9lyi
aC1KzQ2NJZhQluUIMLNHh5T9epZ0glrWO9nP7G7UzKHUUrsMjzZFl9sanDQoQGZuYtn4htwzROug
OU6cviqfy6CNsyekpg6NKwDBz4bLWLKD49DP5Vd5u03stoC70x8nM9qz4MWolGK7mOv+pcErgxfh
4uveI9+b1zAA0jsuP82IFT214ecH3kzwi7EiNVNDwC/ewVqTpfHlokeROjg3AJvuvAwvOWVSlAF6
4zbvEV5iifclKd09bKOEMcLokpaiAGXCDNJB+pFG+LtvbJ6NfWTLVsIU9jtVtKuqQa9skn5egXOA
2R0HVxUYv3BJrNVSQvO+CvxHSZKFW8uhdHjKrsg7970z3yfBTKY0BwraPsxdMe3idEZ5l5veMnYM
ZX9YqB8rWmujAyIZNe4+Fd8Ne7a4OIU0mmO64Co70ybm5sFzlbFrmrC4ej0UZAqOCWcGxTqufImG
vaAiq4SolAdtK3F/SfwpxqKSrRqIweE3pedeOq8jGeIVPkYKhxYo1cUID2MMjLPAprHxcOlmgbPC
AC+3nkk9FSglHJbBJWwRptk4Q0L2S9wfE7qgh72B88HWGOPpKAP+vcJOGZp25pM7G1dHhMTaY92a
GFTzYbajeytHKalsFEj1JNGsaPaVP+hS3fRBdpcAXqJRllV5X7mHAlxzVDVPfhhYR66YhKdC52K6
QmyhRuOlLCtS0KZTriMz9DmBnKs+0rAVoKT9IIc1o5+POHKPadoebWvedY6FVi7SR0A+l7ZMdUeo
DzlSNzJXY7ItmEZ91JOO+cQrmwoAmjV7RpQaa59SshcujIGE2jiM9FhWd3fxAt6YqaFXgViVrXVl
Vazdi9lvAE/5xk4MMsYl4lUsj6SwnkBagrzuwDB4zYECZy7LRf3bRW9cgRxbaJQDdTVDlbD9s88U
UVZgoqjE6xnrchgtfNAtHOArrwWlN/kXarkfR5ZQq8WJXzGunT2fg2mApp05froRZfWoxgo6/yaK
u3emqPDdsvMsMAVOg3OYOBOv0y59DSE7s0cXGDD5ix0nxOREr/Q6q3FeVVCabGdp1+beDidBqM24
7630y3BLcFwR7q3EK+8wE1F96S7ewejFDxlRGMx/6gKj67mHFxBSFc7SDbrDhBU3YAoagnRIDXYt
hs3wnfw1TdcdM2jWwa7T3IHU3U6pyFdTTZ4FF7UZiO8xhzXKBOrSxP3zOHg7/q7wlE2OfWCKi/SB
mSCWQUS8Pvwpa8s/Neb4C0MoATjLeSxGxuUNIaV16UkKwslM4lQEQLGynCo4t5rBLXy7OMihuNyw
3OUkKN52/s+jqrDMzWIYjO/0k4kM2rwRMZJyzuqdRCPTFg4/uqSyurzLTTocHP0VI2N7Gzp4rYTV
fpTOXBybkaUylX4QJCuXeg77qyHfh13N3w3GSxV2XKfYUV5na2mut6/CZF61nOdoU8Iyf/vW3zeu
nW7Inqs9vAN6mtPw3ovj7rIEdJQq03wRLaf7PgeYcrtrzma5XYJIMBDm0boJ8X5aWJ+8gioEVJIX
KmubSx9XX7d7TeIaT7ZZrEyN8OgG2so6OOIbM4nCHZjmL/rJWG0WPnKHjunQ5VKcbl/9fVfqSErM
PInRMhIW64e1ZajmXGUso4FpIDNwCAqLmu2lhEJI0PQPQfrPNB/sH65HgHhq8w4nEHgDlZKLE5nf
HNiAMDuL4X7jurufI4IFePDW+Gyrt6Dz3z1klu8WKnjGVi7Of5txgcGvHJj+CKfcmdjFznAWtEnB
MbbRCKeKLVhPkgRQuc2e8bfT31NclH93o/jVRuX4I2eDvy0h0Z2wuuFczvpTwMdk3wczMIbI39iV
9Wtp6Udhvk2S2BPiYOfUrM2cV0bMK08M/v5Q72XcOR0STV+/ojCZL1GA7TtIqpJ9pWNt7c4GilwY
BM9c815hPDt6mRFTdV/3QKRM97nzW5+rWmx+RvyrkwmOpppeORvWn9OXT15JWnn/e3aTt6JcdEo/
hQDmxasoMX6NQ/urmfzskd4sd9eNrnHOutk+mS4OYTbxvg729fvJbRVIrZxXKoDkWcTqAdwcyZek
/DnMNMIwy5W7KeVgnkKTMaGFkY8NsPNu1P3eBWP3izcTC4E0W1oxkEOZsqIudl67i7Ekgbaz7z2b
KUKFp604YkmGgESD+EoaupazcYyTrSHq2TLiKilLzu2TkJfccKpdl4few9jTP0/kKd13RoodDk4/
kEYTwV0mNFN9eqpYHpZ8jnaOGZn3i16rjHH1HaXwpYVf1ZvoLQurcQPhlp34NJtsqtqcrpOZHSy4
/eOiR0bge+1TRoZhDePtLUeBbq0kh3E22NUpghiXprhxgJnctSwInyJsErWlLmVavo5jUVFfOB3h
BIjCaBh0d/f1RH9hMn07XvZqWCyByt4w1r1PUybtMxTqqfEc/Qrhw11Lxfzdwkq38l1KuNVQ/ahG
GK8lShspxJPR2A0UzCAlQsm4MCIBzkkJwWXyy+VYYufjv44RJNkrbECAdcGojLXNCGYZr6PIjL0U
mywYFkaBMRgzu8Srjj+nzyDGeO1+sNv3TIWeTizGa5M95bP0KMCcKBiivEbsWnPp7+c8ffMGZhXK
qa9FreZdYNKQNLr3yzhbVza1PzuExwOuXzYCYbrNfGTypGtI4IUxJFLIqtv6ERkC4DXErJdwnO0D
prInIooPPmGxhyzPODfk4bPMRIh7xp93WJZ8fCU1DoKL17sgigBYhZQWcrVx9ClxfJATi7PSs99T
NQ2nwItAMhXBG5nkfnNbPIdWI663m0F38zVVeMzsr0ouHk2hs/nSUXCwChNUGOHFumYzeKvyMsfe
jwoka6+56xczO/Zjcpd2vF+V5yEvtPRDWKrGERO1/dlazOF5cDLksNH7COe6BMEU9M+3G9LLKzT1
8zh0/sWwcvs+G81na1BvCR6+h9DJUQ2WnBndAiQrnSB2uXb9DILJ3Yopq7eNnY9Py3yG+9g9Qq9a
5UOZ3IX5zIKMk/U9KNUvOzLWfsbPBkJQp5r3/iZNRpat+E9WuVW7j1TZuY9WXSy7xFfhRs1cSdiG
JQcO6PESGEPGUoKW9LZP6m2YDWe8GPeZnq7qQqhGz1tDXqGzo2ewLBXC90jPZW09ob09ajC0jfX0
1tNzXMlA9/YspWe8vZ72hoK5Lz5aZzfoWXCgp8JxTfCWKfHtDg4mYmcczuSamGPrMbOhZ9j5ttfT
ZlN/46/Cj9sw+vasWk+opZ5V//18dZt03+7/9Rw96fb1zPv2vb8evv3Nf/8MeA4kSSbnt29BdzDp
D645MFh4NXoQX+mb2137NohP9Uze09P52yO350S34f1/PYmJ/l8/fZvy63n/7ZdEYMdEgRbg32SB
2/dyrRV4iAa3B7pniHDhQ61VhUzrCxFCAwiO4uF2Y2gVYtJ6xIgwASape81vWgWixe3eoHUMb2Zs
q4UNP79YWumotebhIn5EiCBSqyGx1kVCEa5nrZTc7kmtnhhaR7ndhQ5iH5VWWUL93EErLwiUqVZi
Jq3J4F3tLnxSYnqGUWzM8IQ/anhytZaTFEzu0XYmRJ6Jo6HUqk+q9R+JENQgCNWN9VwiEEVaKUog
y7MARj2qkJEm5KRB60oZ4EdkJvcmNxFKRX6qkKEmrUcNGA4TrVBh80at6lCt4FCTy9NCFoZXzrho
Wx0aV6nFLlq026N3E8C0FKbQxGC85qdey2Qd/0uQgcF+SZPjUGLELyGfk8akfNKQAcwK5rOyy6ma
0qw36VdoW8hykxboouI+sIwZQk10LeKXQQt5CUSXNZZ7XNuLePdR+3ot+43ofy46YKoFQVdLgy4a
oavFwgTVEHYK+O2cUwJG7mMw1t6Bc/TYmMvW7Tq1bUL54MSDsxpG8dwVJ4E6yVXn2Dvjm4tqyUTi
y0bFTLScOZvSYCUXHieUzgrFc9bSp0ADNcCormgAnbcR+ijmI6huKKazlk7DoD/XDmU1jasARyKv
EpMLzlCmNmGK9Bqjwd6WPhLFl9lp+5qi03pasB1QbuMcKSPVYm6mZV0ffVei8y5a8KVh+NprCbjW
YnCAKuxOvzM04iFgvzMzIkI7DtCQBVryaIXZ2pcfFhrzgtYcP8yyQgb0oBFFzafUknSDNk0D3R9i
3X8MNGtVNa+ynRCxy6sj+z+ma+y6hnV755eI2s1HWEXnpbRIFJgI4k4NhgOF3NFSuc/ym3CIda+0
jJ57fGBt1FQ0HU6UWmyvtOyeJti2OKot9PgAXZ70ONNYlPqEcWuKcg/dG7OwFvOxHv5hxb+SqPz8
eVpQ/bn0+kewku8LfoAUX0CtDQIhra7QtQBaafNAKLEROKzocZk/1PgLfG00GHAcZNp6ILQJodFu
BFwJPu6EsCs/aWWXe1EzJJCBGreLCt8Sv1JrxyW7HNPPA8nGZqtZGbW3c6hE6I3hDHRlPPdMG3Z5
j18jxijO+qFzttKNvnPDR2AqUoQkPobgdQgg1X+YdgksCLBO4o4kTpW4H0LFFzCSUIhtd17LWXFl
TInm9NoJVrzlALulFe8bGfwOs/SdVveHpq2nDWf2Y5a70doJXyKmVtWs2X2MpflVayADzcIKzWjP
6eypNSnnq9m73dYVbcnllE9S3oovs2N5W0FpbeeT0ZXqQcwoh5AIiXFKgcHTvHCUfsu6IeuBCYly
vAbyJLk0HAr9prRzmmPNP2Lcjj1FTG1s7Ksm/VUJA3RkvVMDXENEjIXFyDajAHFYxDVLH4Qwu12U
f7DO/a59p97gzHzKgkPkmcjdPdA6EkbaqS44o2OUrYPsNaqXZ9tzsYSj86/YDoJJDs31bNA+66V9
s+/n5qUBHUFMvLsSTTeZABiXDKTo2gjM+k0nn6wlecWOGmwQb/XKPVL39sGTOr2cqd8zHz/Chzji
GKVtMGvDfKvDc4Z9dsktIJHFdW7Z/cwu5iCjVHdOaZyBxwDmaDq5ib2pYMImHiRJ7X0xVd84HFuu
F6y3shbxpqx5PLR+jPxekijVNs/IZNQVzEx/JA1I0SCjpYbfLMfqGOeEEV33R1o20fNor+PS/vQd
U57GwosoPrCv5Dg5quj6WPtmu6Y+pXxscrZ+i9E+pcVCuHue6pWxsXP6f0RDdrPqCuIw46kKdCzL
zO7YqJk7u2gw7lEVtJvGj9zJn4AOlm/+0N71Ey4Fb1Q/ROYAsWT62OfeFiAf/BbGteupGCnznoDm
1CDDQlzXR1DJ9c70HxwG2YMbuRtpAUHy7SxluFp918nC6GSxdnljes8pRkRTOi/kY9kgJ+XTPJrx
htRXtiUR9dbBh7NqnIB+6QbA9vuTq8zqhxkgBccg9AhkWWp5NxLjXOTkuT2nnvDQ0ALTFfE9o4fP
lu+sDBJ0G3b8MS3drb3vmn5rjQUV2G3GxZOk/djykR/Gbtd2gwv4jWvkkvrQPyxe2pbTaJ6n0VpF
2XYyfiTuEELEoBjaMMarcOqXNCJentK5xOgNen/7nE4m3dCuX+xkRX2FIH2oWi4ftTwWoeeAsWfP
MKcRXMlyALo/yy1+7pKIx+O0RPbGqMCggxfeJGNtAtzjeiUkoy1W/oyojfYUVAPTtUo8JUq9UvKy
yTmUd1OBmDxjsRyoqtVg3QVNVl0mx43uRdW+LLH9xgTX3Tc9e5qmTVifWSRImRJyde/h8SyyY2tc
Xxe/fS39rNlIgD2cMbsV9XHkdBE6wbEeosLTljpBxBoXLXV9xLqXL2vJx7UXOUejt/L9DD9tJ2OI
t3A+VhCFBae1CNjHCEpJZg+tmp8JZYS4bM3HpIo5mBIpwIhvVE9zdk1NHduH3EdadV9yeN9JNzx2
pXmeevEsRi88ZMnRTRKobJFIIfy0u0jxLiEbMz5pontiC0yDTAKyVhWBaZ/Ku24J3/zc+NERnywT
VWPXnN5cl2aNcanfCsP/ZMhmUBoSv0xZW+ziXtlH0bzZxmBvCghE2CVYFqTqi4nrCmtZfbYVL76V
pKdgGJ9AFNWHyHdWB6dvmvtM/8W6F475h051sqoxaGd0pRPtLBBiSaY5e+yEhjoWe9En5ToovFeZ
0Gaez/aHI9gI8MELasfH0gj1lMIzoKfDIakEuQTKfXKLVODsVV+9SekFHLl1NnTw4hqem6l3VZu/
qWXETCS6o8jtaK/0Lr+so0vftE/1ANxw5Dcep/MAweMOT+HvUXBGrRr5qGbx6puFJn5kxnrgnLx2
gt7d0UMo6VNDPVDesaEL5XHCDz6HeqpCG2Hm/8hjNvou5/iynx9i/xMJ1aVnZNqMA/ZFsJwU4qXE
MPNlV7sZ03fRPwwlAwfBzAQOSc6sH4Qe+nt0UJb/ihGL6fKKkRRO6qn77XsNhRC+yfgumj7SohUX
1NefSkW/LDzjKXWravk0CvlI0sVcqzh5cwc2ldUiQVtEVwED5Rg7HPBz21yLTgv0kfrFzgB/EwK/
HWO2IPxee2pFkvx3ZRjJJipbeBskHUuOfk4i9FsEtvhoR59Ri/xsBmPaWCXO7iZ1j0kj+pPdU+IT
jKl9oC/hYs2u2AWh9cJImzk0p/osMrfAvH+lqvo5eM2jhQDlw/9Pq/mRhfXBzkAmeRVLg6x+LbCt
aXgLOY2S2WJL5prZcb6LpcniZ82l1jg5BWZ2u/hsfOCeQa2MDfCd5DqHAbF2rhUUI1SE29l4uBOC
+9jZzCxTgI/GBqYcxM1CXGfcO1ywYY1O1hsSI2qSoZfLIZd7RZw935lth9qgjO8lVB5WCDh+zIDI
H3KOlqaAa5jS3Rm2A/tUcKquhNcR++nO5ALWNsOOExgGUKS8tW0kFymn4kxn68FmTbYtTLff1dgI
4t9QN+dLPUR/iHB3jyI8V6PtbduWNs4w1u8QyQSUlrva1g3Xsf7Nvib/RxPr0RFhbU4c26lpWOSm
coJa0H9FpaAww6Irx2YrgOcP4J8WCMrCvHcNJgWAF1vUwpNI6xFTU4yZp0mwl1QF5cEE+8DNM65w
qOVjhG+Lp5ZQ9LoAYnyMmUQCCmi2KfsBtDPcwfWM9DB3y7khCJ4MFFPkuHS4cPXRLjewUIYgFBR5
vo01c+6i8HYTm2W4G9MZfILmtU/Mb1jBtyYe9x5hwwIukhR3c5BEexYVNcO2+JO8JJR8i0gIybyC
s7kRdP2pqWIswF6eb8TCyQPmyxoAIwd/iXJWDgPFTm5Oc57Pv5TdZ94AqILj1zUFiiGzXhLWM1MM
LjCV/BbVhxeTrYGwsTJmr9galqj3GRirjpEP+Ewai3z3C6LJS+XWHgTc8RV+XrbySFDjILKf4nCU
F5nn9TqhtK8Mh22zIMQQd4FaEImnxUkfwYEFh8am+iQv3K9w9l8BUDCadojHp3s7tnRkGpySYF07
p5vYBqCauhiqg1YzGJL3BBjpmtcoxkcWMoAiu7qSOWgk6PY/86D5k8fOPaAmulJK68Es6TWemlps
Jt3ykDFFHYaeiCEFHX78AmHGw4w0QIlW2IWcH5awsvuYLHhk1d9+wXWHKOcmorkwFDGXZk4VBOiX
oxzrR1fc1XW2HCqvjneOWF7quuPTkIY7AFe/YbzXRKGpEAd5VTVdu2YnVx3l15gkP6tu+VrgN679
pYa7NyQfbCpp4RjqVaWwcQ3URHPBMWj4YQtMjXDKcq97Y4/9RW/fFmF73iiT9u3ZF9a+KYefmAUY
aCqKZWsV3zO2hnsEo8WkiXkDwrSCTjLXaztmoEtFTbmerOxSxEuAZd1CbBSDD2aOm4FrWKC8cC3D
+WAv9cmCo7NbMMFFjoG/kO0gecznsWA8XaB4wmdV8GWoOk378FpF4n1RFOeBedvT5vjVB6taJRfa
J9IT9UafnhWe69ETp3zE6qQR5FX4kdBfQqY72LRkcbTs+quY20uSz3STLCa7SBImQNQIL83ZLnJm
/HucN3E5AcFxLaCxyHeLjTALkryU06ZvZj4WFLUxLvGZLPjgVKPJ2ou2Mg5uePBzUotcsQER9NyM
Q/nsWyT5AkkLmIep2RkPNiOfVWHCcANaumPWuvFc3Mei02+TJnwqA4Jux2fbYHzgyOUipFOtDUPd
eW2jVhm2IiXZPFKy4C/5lpUovSLG+JYiR/kUKKxIzX3Cu86wshWvKfqOje6wB/hpH4NGfVglJvJx
GHaQ+uOtV+nRtx29N9OrwVjn2hZJ9BBHqHl+hoGd7R87xBx/lDU+DTbq7ARndi2OOe0nC9jvAtGt
Z0++xUD1u3EHOgSomAlJe618tifEHCXapT3uy4Z9Xx7TtNSb6qFQrDVczhRjDm1BqIQeTXYYLfv3
HcyrCjnCR2/kyAqC8hwOMBNch8s4GL+jZwbMdklh+nI4TLL6pZxFHNIBm/oCAj6MDHYG5p/Gr0H2
1daGzZpzyKWAbeY0tNC19WdvhWrlTF1MTFtdF5ldaz8ztiM2o43vIsW4zY7BIsxLymGSyeD/2fsM
VnxOKalHaXtCdmOyi03jywsJdTb+w5JuC8kMVQUupZskRc1gKX6OI7L0dRzL5p0U/C7mYqoYKLCQ
pZNbGP2hKkFAWkuBdb8enyWz0iw91qKjwcrAVyZrd8X2hldzaOQmYFBG84XPJKsgdzF413SoSd+v
rZEYD7GznzH15+tnScCCih7mJ2Y400jGMCFEkbwr5PfAtWLrlOo9y9VmjobXaGClm1Jr3ajpCeQe
MNQUIEnoMTDquf45yzvmAJzqkaRMC3FBTdgmPMc8C9n/UqNDpzK5D5voZFbDQ/ZiQsU5DsZVOdIy
jNnxkLXyzMnk0wmc16WiBg2XCDEItu5ZrSicZDxFPwNbdS6Jr56Xn92ONC4lgSHU8VDl05rx1CbB
4EBhmwdiyw7u0igECTdGFMQppoeke9dVRAWaP7neXc7w5YbkECnsTdMf9qUrsk2cSpb5Q7aZhwxo
MdC/lR1Y977pR5C8anJl5ZNZhNldW3Yf/oTl38p9dSJshLocNtvJNKNtltMFG1dlv0KRHyRUFAOO
8JoZF9CFKozeIX3bcXpnexWmgSzauzBhVvVQHXhvwlORMD1xCME4MVJny3oD72R/YmcL7gEXF0mB
otJD3oesGeM7OtkodvYhBgvcglbKmp/iNXdt2sNL69LGTKVJA1IYZJ7rsaeux+JihsaIEJk8zy2V
KT5FDVRb0F/UxD8ovsn3qsoIZnbJesATMs1Us9h9fGEv/EiM3yD7mLH1tJALRF+jsO1KgxKmwZF0
QFXpJfXdO53nGiCd1mxFKlbyJaGmxSTLNLfLQZX1K27YMs918JAxJpFQlqx5bp2ScnoVHik9Z2Dx
N5MOYlFh7KzBG5g2sVSd/WjfGMl3YvhPhpHOz7hrd3nUEdLEb75RyPgEjujfNGB6tlUHDztdYzWz
tN+JNSkTv/WQUwsa5QOsvKr4zNmFUYLG/njRjN5MY2iFDy7W7M5eGMyHcBCXfh7e+qJ+DIjk7A1B
Prvt/mSjrDhSWiyniJ++8aRSj+MXYXJiEwcfVq681CzOzihJP5op/nYwVfjP67WT2FSKDky2M+ld
y1h9DRmpYi5x3q5HaWRt05oEPBcO7yRsobgalN8uBkmr+pxVxjaD9LTGo/diTZm986YUYUCRBnX5
W0a/MVjYUPqiNFsgI+MijwC2qj1bAYatMlp3Y48YQHiGLidnFxsQ49uwv5urBtduUtzjrKFDxKDq
NqGNbMKKM6esiMrJxiOCUL8xR4XongKBSdwnS1kjiankOYGKsgKj3QPQaHfSce0rn7RPN66wOlsm
b3dYtHjRmfIJjHWVjfD8wyPjtTXpOoepYqDkMFg42wsqbO8dUtfbmxXjfsfNeeN8T+19sv8rq/yo
SufYJgUqXGZ+jwZlnCxDN4xPiGv2Ts0WAkRd6tn5hRGLBX5FXv8XZWe62zjWZdlXKfTvZjUvycsB
KDTQmmdL8hC2/xCOcATn8XJ++l5UflVZVegxkck0JYXtkMg7nLP32h2w+g2B9xSS2yrGTIoXmuTx
i8yC72Fyus2UuLteq4NFNRSYW7TgRyisz4SNxjpmubqKNBrJhrHKSlBuTkQJQmusP/mY424bAT+E
XHFLHQRTYnQZNB+i3mz8dhlpsljsjjkNRR1jy26GgrjKPCGEXBM62GzNjHh5ulViEZpecuEu+24B
jWOJpRk/4P8mlYBlaNKy/3NmBztDCL1elmF2cvSD5KmPqYkOmdzkJnEEMI+py2nit0lFlApivGLQ
q9disLA805W1icVtm2LjRjCQDUsiDcK6o7vmOOsnAAxMTXls9TvyJ3R/VoZwQB3KjlkGjnM9a66u
g110GxEGglsNvEyPJ8/GwZpFNTMBaq9FSBgdai6mRiLtaaxXNh4IjRAyMDVts0zDRAdG5tvXDnyR
M+jJqq2oa8a6tmK5X+LaHYelWSc/CmJgLVhdk86PJpiYyYjgul2v6lvfLVWEkyTJ2TsgY0BZyDiO
3ZNyMKVryKFvRa+fcxej+9StIyIlYC1YwNa1cic0jPHKx8wqcek++1q/oV+2nXyaUSCUOmIbjXdy
lO+AP1jVJdU6NZwXpPZI2L1PNQUYIyI08LKFCJ9Bra72TTJnc1k597btWMtABl/xoDM2G6+JTfCM
o9s+9Q611/DsejS0DhO5SbzFPlsig9W/1Wrn2PZI3ZkwLhfY/ItBpIuC3I5N0+qrKsRngsDsfRr2
6RD/AUv3Bj293zYoCUrS3piX2RnZeYyRD6hRGMUFO6L4OYSnts7bQdtnmAxUhtBVdWI35Vg46eTc
tRgvTd76amsSR7IKQ+sjMF0Wn4axyZKfZiKmFQvDq2myLm6d1GIa8tju9gXkFnnE6vnSt5W7ytWX
HI0Pq323C7yQVoMg0KRnzf7dhN6SZfcKG8oyMOgTaFBlKNdUsCA/ya7XVlmne1uBak5Q+9r5g/Nd
GgMZRu5S2FG7Kcz0uTPLrxzFnFaRW5zEDVUcUWFswIdQCx2W4Jhc29Ch+4g4gki2nPKHpzY16z7w
gPggGgAwU1f0e8PMQXqVqAtS8WZqMAGJp4ugGCzJlfojWHp6uIX3apDbGlHI2PjFQpZUHmrxy4dp
tYvYE8xNaFeFa66/eOewiVuKTv/KhvQ5B2uyMwaK1Tq1uKxP3TUrm2FJu3bPrdxXQlvbIRdwrW9j
L1PPYQVlKR3Ins5yPnKAvXi19XbHOrBiEjy41NG5PjqaKGhI2sjtaGheVZoha/ApqLi2DzEz4i7u
vmsLKQtvDAruJ79Io20xDdukqAiQo9QYJhcA07hbGKMBvH4ODvNTbT03zFwpcopVLllmQA+kt5gb
3cLLdGpDltRX9jp0FNzBmQ4i84hUQaYyFx99S1M4ZeGzyII5p3GaPtueagiRV2h70KsCAZyW4Ohc
0kfzcYFUBSqSXE6gVc8pjJc2qde12QJljtEKuHkluYOFXM65tA4tzJ6Arirp7kLmr4ZNADaZeEQC
nSCtER5XJenBNZv3WkXppXLs59ioN4CeKf31XrEB6XuHoTL1auOwiQcp3/c7tqUnkZJhI84aQe+k
atCHiRVju+6YO98GnQij0NGD7QgAFpsZumHfMT5JB96EZTxu5BA3rCjD8zitMkptRsXSpmT6WczU
bZObHcIkdepyD5gvwBtD4oMnmR+p4J4UIW4HrxQA43B8aA3OlVyQRbByQd/brtNuSy2/RUg/t1o5
yb2BXirzEbiGaXkHs8ZuhgKX2aFetEPCx5MeiXozYaH1WuJZBejrIpoFhnLXYLBB/vccu6z5EDuA
2Sz/YGg0l/Tq7I2DTGc7Dqw3J5J17jb5JG1HgV242o/KpcET0udfDi17kKgeIfv3ZDRP+pIuyrRW
uGU2dkmYpGS6VJpcN2jkacDwn4d4ya/9Q9UwedZBsfc0FmCQ7RE7G59jggx8tGbm7IC4rPdIPSnV
VZuqZ0NArRam9UvRazCyOZOoHIESDfdMwkkwYaHmbstU4LWf7cgm0zdhDmaIwxr5q/bVi2Nab6PX
pWsac2tpdDS82HKxh0cKWK4mtt4sAY1qKWg14J/fQ5wuF24TLAAG3aaQuBnCLJGkpSA3dHwLtFFI
jXV/+pQ98SktgpH4Svrg7dL2o7MFJmwJa4fQcxdmVBA6kDL7VTd6L4moxXr28jdmQk73jBVoV6x8
UBpSVLFIhnMGZFNaKfRdPwO+RA3gbPAqQMymZ6zs3JiX5uXeLlFBxVHRgY92PcqlA8AWkzyEyotr
ur/9S9y+m4URLBMBhywwi984sLA1ttE+cKvdlNRErNdkN9fNmrZytsLPvkxHSkl8VJmLgtN8tVpX
osGDKo4lfVHH7Gfb4Eozo2MoYYHvgGfIGDOOWZx+a96cJxjMe0uwrcyXCfAKmBsIHFQH5g4HxEL3
mZCT3hi2wDFXY1X/HI3+BwLO9jjXe0GH/SGstj00XfNrRAq3qP22WUPZZrggK3RRjca7aXfb1Aig
UxbsceyGIoYuRL2Zx5rh0RWcSSdeaCaHVDdOHenJ7kT4gpGZhMNq2LShIsSUhYatFsrvWno3aqK3
NIbvpaTYVnm8cY2WVhLeD/TJ2urhQvlv/wuXzq8C1xqyq+Yv086/nf73lyLj33+Z/8zfD84+n7/P
ztGvulDFn+b/+Krt7+Lylf1W//lF/+E789P/8dutvpqv/3Cyfjifbu3v2Qyl2rT5V3fR/Mr/1yf/
4Z/6v1irDB130v/eWvU//tRR1f7+p+/2n57b739vsXr8wX9YrNx/1nXTnEXFyAEcyzD+yz/1v1WD
ccv+Z0tKKVzHMCTeHpxO/+qxMgx8VLatY3Q0DIv/W397rCz7nz3XQXyrg24woVMZ/z9+KwfP4n8y
GDkGtgGLdYWD7Fua9vz8r697BJ+CX/K/WpGSruwMMNFiQIgc99s89X0m0ijYjF79XARJ8wTXRJ6k
hzN3eLLcMH8ZegbBCcPPCrH3+NnyOCyMYScgucFva8V1Xuoe6Ph+Ps56UgXo1oDQYf+i7VDn/Kaf
5G97lRkHlUH9Ed2c6TKFcHfIo9vndYb8yLWDw5hSB+8fT1dBv/Qt4q0D4Xx0qHxpO/vTZfC9fmnl
vEyvc/MV9e5G01r36JrlS2Tp4XNKm2A1dAUsaiuInnNdaBTDetZB/nuj9Wl3SQpsl4EX+gBGCLVK
AuykokfyWI6u9twaVgI7v9dPdLh09h1J9eUOzlLWyZJNLF7n0L7rASGjLTKVVQwLe0nQW36dWNVf
3TSLT6wsdnE+jYe6+wFAZjjSu+mPQNBId8TjBQ8Qe3grE5oefXLKKThvvJ4+7aRRHVhBoSuOZNnP
xDYJiJ9ydqPBwpNAJGPw20vShJ19rdX2C6qiP2CMsrOn29lrjnow03T/jn8rf+216USrVF7q+l1B
2H4yQ0M96eMsX+I92nRem65EK0krVj3N2pH4H4nhiYQIqIlR5+3cAlZSOiJRZdev8ms2zS3UGPJK
VchdRzyEN5DC6MyH3g5KJiWd7X4YBswConsG037O2sF/fhxcQzwZZTlcakQfB8tSRAt16VXra+vO
OEpNUcXf5fQdyhSfRF9HB+LBSuzOEH7Bg0bkf3ThtgtB4bfpMzyrbJ06lMy6ICGLwGWoW5DUhCJf
M51zOzN88BA/ORFrFb/UIta2+fBWFvorre+76taAwrp7bdnhMzorubLCc6Gr7jIRLYjgTBGGpkPo
LxHlZoFRvUViJMeezdEanU31lpn8fFvQmeAHn0VNvtAsHHCgXnNQTgZshf26titFH93yelK8C/aW
33j8ARg9OxqBCe3PbL/6FChSiBjm+DiM5ZQfWcrmR4IrfXxE4GPnsWHtSRx3HZtAkpt7vHJtT+TR
vztX8zmE9vpAbOzz1Aw1+WYcBkBhkdMnF7fKahSgtCJT+1xrtrtrRH8ffaOHX/Cvh1A2/RED+HB8
fPV44u/H2pJQDM393ZIctgddvIv8yT/CpoVawUJzMTrYyaSvcL6kBIOhcRpo0cmIJW1mXWsN5gPu
seTc5dEXcD//HBOdByu3uBVRpV2z+SCJVL2yDns80lEuv8ZKaNfRHPYqo6rMgIyxJ06qk1LmK+6h
YQtduDw9HnocKDZXf51yFaa4luuPyY1HtXCpxm2chOJdGwxApR/3IHskiGyEqn5GY5Awbs2zcW90
SD6t7OLHbXahpvSPr2QahOthEPoSzJkErzU/7c6H1uZ751T5/3osbVjl1THNOZqitIpi6UO9HOLZ
Fkf/H5B8Z57RZReA/qSV9zdptiGf2lRt0nbmQY2IZ5cNLXDn354d/u3ZsdDcQ5EVKBTHEfC25iFn
3veRd0s1951Ve44SMywuWekHgr6iwZeONpck9XytOzWnw4QAxnWOTVycKpGG8OAcwiKSnHHd6bcx
0sGfFsihbgrFR1F6dJdQ4iNNMsUmlhSRW30MLm1E7aASnz0+Xxrqk8seU+hQNbDabKm4qB2EDGxz
0oxXQlSeC47Hza5ErSCrjW2MRyEVX8dHT+Cbvr106DAfsYk0qPIomG9hbm49DzePo7oXwrS6F+kZ
+4AcvuvjodKAABAQgnIInCSiYcX7PwHHPLdtHp+1rqa85bFJepz+/YQLjmlX+GD4Bzs8xrPTVmQO
ffZ/92VWTIJWEQijv1LiwwIRkuv8cP10Dp0X5kW0zcUumvyK9wx2t6SQNyYejfcREMUMteNtlWtE
Cuoj77xVn03+T13XsqUg1/ipoxtKt14S6EEV7gszJWBIQQcZMr4Q4yl0xmsW25z2jSF2tUFdhkwY
otw0arF22qFF7hpUEA96iFWlbD8fXwrNvDu9rXYUL42zjXfqHA4BHXFhHEJIiXRE58fsaDDOhU8A
J6MmQo/HY/MhyaklOR6TUtzPlL8ytKwN1lJ82ppRnhOCf0+Kjgn7++zJjAvknkNz7/S0uUemrm8a
u85XTZgKZiot/IOjhQi++Vnl6ci7hN+vfBS3jkjtF51gpfuQxKTFSPnyeEjA7gIPDx+4KljzzjOX
nGcuq3IogJhNsXw85rasvYMaAY6cYcRRO+nPvSfHrY0tZg97PbtZGgIrHyp5klBUE06V3izkHDPW
udg/Th+HbIgTHI3VuH2cRhOxSE2mn7qsfiuHVL5nJMRuCA5hkzufAus+Z6OAYGGTpaIF6SWzrG9D
uOk7RkVvQ2qR2Ghhl77HSUbCgAHxIWpV/6J30V+Pi6wKDkTLU9KY/xSdsH6JMrc5siWncZRH2kWB
Rx3isnobfTPmKtMQLTld9O55erjpAWxtPSzc72SefEyIRK6oCodnkWj4L+rxEJRIvm0soqtSz4xL
k4j0YLOd3UKlde8u8YtoV53uuzUOnmG3h8BF4kJ2hXdpDX2fjFhWlqInJrMIDG37WFaxw/EuPc/O
XoFnWdliBQFQriIMj6QwFOYxC4rsqrvKwU7QAcpJ7fQYECZK4TBs9wii/BfSea++Fetftq6XSweg
3KUeLPcSzSIPd34iwcxD1gti21yfLibLoLWCZLOtQbSTaj5dHcP8lLluvqa8KWshB+r2nW28ZklH
vzOv1eaxLvz71JiXiY8XP56tpkbeGSc2eYVqYEQccLVc1qsVOSo736+DO7Ev8JYoN35bXKlZne66
UVDWd9iMB7L3j3FjBvfWZCHrRKL8GmfqPnv56Unza5QEOdaejgzkyJ1wtlEwbkWT/BlMnOPoEX4q
k3575AbJvUb1sE2R6h1ytasz2z/0tmz2tm/2ByPx1cFsyYsKMPMc7abQdzCf+pPRl9bWrjwMWG5O
jk6ZyosBBH9TZNMPzLLzAsiInnyfomOUT/ILt/J9gpRE/Fjs7pVGmHJMg5tiDeTxQY+N8wBtazcm
Y3uIAjkcsd4bkAOdZay7BcHqsjt2JHBspJtFd1bwyWiY5PEqdWiyxnzTiVgSbZW9pxadMWWaC26H
8V23gf6g2NP3ZlCP79nkUF52rVd8EEt6ddBdkYZ/uOWbxI/3pTd+vm7UvgYPA9HXnigtjOYvA0GA
k/XBZwXhdjVmQ31ysph+A+rBFaMWkQZGMe2Qt6E893OLHmlFl4xuJcKmEp1HEvzIs0Htad/+LEsc
6IPfFq/lSMfT0QLtt2Yuk86oPru++BTm9xTr3TPfqHsu3aBZwvYf4SdyOoraOIYZeqJhfkmUesuU
ZF7Cru1pE3pESfEDEqONV6ZMnXPi1hKqQPon0YGrQ3vtblwR3ZpWjvNEBoDaAHgqLx59mS3FaeeE
u5+2aJ91x9zwaXD5uJPL2nkCsN1CYOUwzQe4htGGC9FadPb4aepd+Rt1+7IHb0FduI/W0RTV3wyD
v0dUwD+CphuXaKXUXeouJFzqRGeHUJu92zH25LFs5zISlH93co6yDScqYK0DBjtGKltM2Z2sIn+p
R2gOvSATaHi74NMwGRF1r/02XXRIsiuixUBMfUygQItx3vZ18R1p5o/Ubsu9MhkdmK3DVeKN4N1k
EB/Nvog3PhG9b57Q35CyDN/KD88d9aL3pIZ/kJGcd+ro9p9DDFdgBvTsg6ztfW1Vwzc17p+SgPfX
TifnJpxUdyAAuWOUAG+VTsD8Y+KjP/ueESXOTe9c1F1/U5H8LhD5fRppS9EIkPjJ72zkCbV5SzSv
+CSwgKSwWhoHRm79VdH8fzxekZWyDr3+uwe1SDXe9197B4tgbCZf0iPluIO4yNAnKmTiwfdfjysD
R4BlywtW7vAp7WkAxmMKE1XXfo+9E957J9+FClhFTgqPVefGW1Nk0XEsYUzkEIHf6qnRIZPU1frx
bI47mf4YQ9HjWezWrJpBfKPz5sWhLl98obSnx5lNDbrRnfCWiho+YN7sWFiZx7rEbWS3mXNIJbNP
aEsNs2roEolA7nwlDXK+Q0vt4OdR3vbxf1SGFOdCtv4GUplxIUdp6qBt6jnmw5akNari5EnLNBdr
hFnFnUKGvg+roFtUym9ObQjaA+cx+xG/1TfDKPLXegx+9bA1v2lP7SXdho/CMyEB5nl29gevQcyH
Di/p9PxdE6ihvEauasdNT4OXwXwNFHuEoDGOQdBYKzKEUm7qp95TPhyTyoQmEhBkOGXefSjN34/n
LVQ/i9Yeo7sdChatIMlh6GPejvX2CPvfOGqFcDa604lb1dEtTmwJ9IrdtO8WREzUINcKRvp6in7Y
yTS9k/xABlgn6xthseGWflx7jDploJNVAClIxqnRjl6G3sVCG6T9OUuUuW30RpwsLVA7lLew+GJi
rLSBKB2vViZxSFZ1iAoGYFLap71m5SDrCyT3SVcGJ2vMip0C+k0tGbRCkTTps1mH1nYo0Fg9Th8H
NSLAmyx1Rb6TPrtO2G9YcTFNf+XS858jJ58Ice2vWK/yF9PTsxeBrShnP3RtK8o85oRuBnmUYQv/
Ka/9atsHKLMGrTMOTZ8mO1qS8tIqxu4aMtszRZ8UxWaQfAjZfSS8E78zPDeeU9CjK7tqJWrf/sZ9
9jPIK/EeKUxukAKyZ8szunWFyJFGIvL7vCD/R8evT4JGIQ+RO1Y7feyiy9TF/tpTmX3z+zpYydLD
4CnYATqU3lcu22sEbgP+GAIYgD0mmbmdSsa0vHE9hv3wJ90p7Smm//8iSDB/PNwmgTz4g7kJBmZt
u0m7z9LTP6SyanqKpnsaexbujQWGVN3LqMgOlqLHZwCC3oaR0e3Y5928wfUUTuL2xRbWtDWmKUxX
irf19DgEVnrtaTod+HDDnaibitZs0j01pmyfjPkr2/DRnptYgh+P/f0E42m6Ib4OdPL84r+fqFB/
rasGTbEOr4tle3A16Vjd85GQuZFfbPM4fRzGcnyyU4ZUHPD53fComoWSsEVZMKLPDxEIH277EqMx
HO4I99Q9zY0B9wTzW+75GuQFHsu1pr1kGmre+ayNovFuGkxinTaRtTz/gcehiOkI9FZyeZxB6SCr
0pNH3XH9ExZMrfZOE/rJvw55RTbsqgQfsW76OjsqJXf4/UBxTLqzovcBFNBs9mke/xatLdZe4rsH
rS/hLTZWveKHNgc56N6KpB/asxAQD7goMFaaqFVyT282lqZxI/svCe3eDTc4ndWAFMlHHurjYFBB
xN47tkwcTeMSGE5MRzdn33YKkI4IAgvZ3UTEdUjubYdmOOwMtIlzGk1Xo7g3QsSgRZJuJIX7hW0n
2bZWljh4zbCejIDh2ENxz295i4BvgrMhCchBzLpQ9jcBKjlKACiiBEGuvJn1N1oJiwldQlKSI4W3
6IXZSSGNLQ8IFCgyjfQLei2d9f/vhj4LqshjNNFUSSia9FY6WgmCVGrW96tqyA32XgCuHxbVhHKb
7tIomvy3morHmVyXsFj7hfPlclWi0cSm6hL4CEQIDV5mgte2bOdsAYtumrxAuO8v6mHMj1WhqBXI
myxyuaOzufU9cvr80rdWruuaJ4WLfGnpl8GgCCxmkj3JbpnmiL0VU7nJ8AwWWW4fJ7bQyFJ0fzFg
JJ5MslcN7TBEz6qqwkMc5ktjJqikqvzpBU2M3FWtuFWd3aAGwAap/QR0Z1bxdCy+TLzw0pHplv3U
hVDfDqciglF/aG9yKG+Pq4V7CX+Bm8c/ijgPN+kED2yW9LH9oKuO4jCUB0fx13Qpw+KpyK9ahaD0
r4NOQm3eNauZ7gUiZ7DxX6GWMjFygrFY4gUmGj6Y6yaqrEmAtcld22DRwl6awh6c5kTjoYpAvuhD
tUpaO9hUnvku9XY84N77SZ0ecLnrb920xAlok6QhvpRhphsxYOE1tD+6HwTHQPO3VCvSve1SAxyn
vruZZbEzQZ2fxvYsKI6vsSq/9jHVnrB29poRGIuqQUJipe6NMmSwC7OBCDmBeqIEaC1wHixssE5+
Um80LmMXTdDtcYjEJDcy835R2oEzio64GdeEQ2LPpJ5FCRxrVVesaD15QMZnLnZ8kdGccoCsdN1g
WIAu91S56DzTLjafa3IX1mZO2kKRocpks7FwUlffga+GbmpF77Wk/idYIra+g7UwJnw8aYqZ/tPT
gTZwZ8QAORInLm+igBEQoXV5At/EelBsvJSakldGcuGh+2NWidDyUTYmk90gSJU5VGsJtUZqj8qY
/KsAAha142XiRz91OyE6e8NVptMn2xliIDUntEOqO1TZJ1T1soIORgt5MQlsfL4xNk/6EJ3IO/nj
SYxtSemu3Qr5iAtIBL58wrXqFCs80e+SRJaNY1MB1pwVm4Z4PQ3MeHlRDYgY/HhRMqktG9vc2pSC
MZ90iNQ894zL9dy7YOZw0j6DZIkPTq7qc84HG5tQWtzaW3VmsKua0IS6PHrH3LzmoOsObvTuu2bK
Sk+isEBmyQhbMnNzyKjmJ3HSbOa8mZwR44g3l0+ceBtAMxucJNl6wKe/zPLgVBItdTDdsD8FCq5X
VL1kymloODBZjNZkb2r0fHUwIJbkLzywx1wpFEeVovogbfxLEikjDRTjSYjmD+6gvSjTDt9IEu7M
GOHT0LK4tWOWhzkEXPgc8oczgC13y7voaZlTmzWPpRZ8mA3V99ZyjefMTZwVMT/bqcjcHxgsA9ha
YTwcYzUkV5cG1yKLp5eQBQ+OqS/QohWpbJXzait308yN0wL22HJTpYH7BouNVF4H34JjFgSbIpST
MTEHgGK56M0318T7ERFyN8dXLmIRmYcxU0DrXfd3j6pg19UdkG2d4k7bvOZVUUGAuldo9FaWHUyb
EiHeGpCowh9Fcg7pFFlcnqfWuYoKdZKT1tsc7Wuic3GkqfludbqzK0wbzhPSG0f50XeNR6frcusr
riGuOQ4ceeQSKMQtny2cxk6niIxlX7JcGipnz36LXB1YnyUZrGzDWEvF5N+u2Bng/FfH1m7A8eto
sWGE39JCEpyZGe4qqtwffTXi3qEGvWz1+CCpJHga1GLHbM6lN73WNTJ4+CgLEhyePWUekq6ZLoVR
b41s6D7ihLmqi69JSIZlmytukqB7qax+qwXejnnRX5oFGyET5tRo4wcoCRNbpqK4Nx06Dy/feuzq
cX4b7UyfweTojTFNPts96WwKWil/Ker9LlvlFcEid+mKcl05jrGZVBrMQ9eyqXv7w/KJy0gGVOJe
Zh+i0n3Vuymgy1dX76hsfhMptOu42M9jntAAi/Rh44AYphCECTkGQ1K2z8xoKCL5rsU0Yv6KUQ9F
xdor+/SDORpwuYHKT/kCBg3e7eG5UjSk6Hj+7BOUhohsxK1kQtBTxMNoAKatGat0H00KhiIBL7Fj
Y9+IafZ4fvVMCNjXBM9/obUoahrSKPIIJgcVnLUAp3AowKEvNOmUewhTDJsW4lgozc6mKHWDfXVF
FulkVU+p2yx7J3nTvPiz5Z+N0AcIZp6/Cagr+NwmLMfJHhJVewB8vra9Il53ahgAMY3rJLXSmwCV
h53HWek9knzCWp6NVtTbXpcHvXWJt4qGs2vV7Y66F0mw4Y8e5dNJGdSeE4mnj8BnWFXBLKlAarvw
3VJggMYMX5oo8+kBQWvrKVlU6YdJqXNbehrheUv2h+QLVB8J8TFrnKTEfjZIKTS4CraH/xv1AnaH
4LWDMkPCj8bawv9j+x5boFR/xz17imw+PdllmHCmhN0Dbw7Dw84I7bmeHB3CfNM7/bQHprHn6gem
IPEtem8u9SeAHOR9W7lCYh46JHr0OKmJb8ALmMEHu3htWAMrGdZWkRj7ui53sWjpNVh6ugQydcJn
8s62Ve1g4w2SehWDzGpE7xp0NWi2AGGu6f/O2MFHmc6aDDpwnE346DqvXuGH3KoWrfBsDBnB/2F7
gn7soXmP+oBPLQ9XQRnMEXTlHc3NCH9N7MHYbCu9H4Dq0OmNNYt70Dafo278SaEDsZgvNjLR7P1Y
xFuKgKyl0irGW5r6Rz8sYXJ22W6A+j4TxNZmPBJcIa29xZJkOc08tahX60YGwcZRQI4MaD6FHp+q
qTWOTgVDDTXOXsdUuWAP7y3ol7yAVoBoPCkwFpC5yaLFlhd0q8YkhCfAvBy4LeAJmV6EQ0MoJrSs
C+TeAhvuenIvuEN9ysbbRBWvFb3vix+5Np7t2l1WTn3UCHXDZx7KVQnM6lR6TrXJGosMWn3TUfRa
tgLNrZPYB1j6f7CWlrdIeKemzH7kcBEuaQ1uPA6t82RAOFRdzXct9Pcy0lAI2xA9bcd/ikwun1aE
p2bGBCVD8NK2vD1pAYVPP8TdmNNLFN4617GHuspwj4Wi02EpH4z7qyN1ENTIz1fsJeMtZME5Mi7w
14NvJMuu869+M2I8m7x9hYeXzHj74H5oWWGhV1bYkgHwuSL/GDTD2HNC9TBY24UElB1NJZev+OiL
kaXUvPvVY7BCoU03wWz3gSezZ2RF+bFVI2Z/7KhPcVxtAgOkWEPRAL94Yq7K2Z0AHgDmG8mLOAMp
ZCcGHrMqOz4OKv/Vatzl4PkWdNhcXhxlhF3Zr1g4kFKxJUbWhQwNdSbolvemGcpVknoNMvzyvRDu
dICCg745gTdHz9yB9xq8I2CaSalAtrVM4WNqwbKTLWYc4N7uq7YYj2kOqaKJwwsR06dKFy6rJfSf
WVketUp8iK4gUy+mqdwW9KispmjXjc/sZrQsnqtLJ8t1WSGzVI5drSXR2dSlMor7mK5G5vw6ImqY
oQejmX6MxheDppaWttmO2FQaZc9CWMhXg76efR75lQukHE2ULFVO0iQPLR1lHzW/TZa4Ulo6C+a+
rTwExrE1sUdyfw3aT8Pr23VedvcoCtxzgxtOn/LvSAbiYHVuextGt+U+1z+nTJzQuERH6P+frddV
rH4V2/iuhY2Io3EVhdznbWreemz/F98iYMQcvKNv1mdg5uGmzDH0Eg3/qxxIOWLOtw59PP5iETjc
4BANt4hmEdHfCRFmjTXc8KqsS1gNGx0qDMGfE5G2DkTZ8qkm8ow2k3uj8OveYqXwOYd4e12R0XlW
GyyQxNiUNU4Dz/NXtsTMHkVFdTTN6U37yZIj5h6kTaXcpVesTD7UFfMx70OcJitPRR3mx56bEiqr
NxA+JVkgRIQNos15/E4x6wxqxnBom7NwSdHJPXgQqE5Wtr9DDoXhiuDNXVFFKFP6l6zxtL3tMM04
67YiNaDqYIka2nSPqH1eH4eiok+eUVTg+wBzp8L22bIhWzWBACpV2F8ILty9wJlljsVcV53wMDVP
QQ+RKMu3NGTIdGvQuxdKnfLpPoq4vSNfRSZJ5SFNnehA9MoVWR9AioaGU4Pzrx2/2jgB8ZDFd9vF
Vun3GjF4pL8sHdIiYR+gv46gugfRZ9Uj3g7JmuNT2jl2f0Vo5e2nkWmMIonF1ptlB2AEM7rpRnvL
WW+faLn8DHFL7SM7RdJenKBl850xSHeGtUPirEFxdBBvErhKkW1c1BYfNTAQhTNU52IlPMl+bwlX
X9apcyFagc1S4O01JrDARbAhm5sn6xrSWWGu6EMiIoJL2vcgnLMuvlDlwQ/h9Osu1r4HMgCpOt2R
54tlk9ZPTYYPYejMfFER+L5QGGMA+MqlbeQmZElVL1sAlAt0FG9NFe/1tI7W9f9k67x2m0fWbftE
BJiK4VaioiVbtpxvCEfGYk7Fp9+D7rPP2mgsoGG0/cuWLDN8Yc4x0UvicBtPiMvHG3YT+zbVxmNG
dhOVMtVYO9buZmwO1sSwzQypP0Mf64/NlFnHcwPZAMBID2oqtTjCQcHWvWYHbGUw7C0swaHljEWK
XYTkPxo50QOSxOio06GpDEiALRzy3UzJzwwTNfGbq0xy62pqEacxqY1ZtASNp54dVRoHjlGDDdzi
wnZQzLnzKrUM5BsdoF4r5KivBuQsCAF3vmqHwB+mkzVXtOcFy05WNFtTy0xmNQueMtl2mos1HubO
nLVXH9K+ruMDqRiPcyNn2eAZESaZgrzO9pWJI1Qv/6bvS2JpHbw6uhntqjq8dz1hrHqt5Cqa6Lel
Ajs6hskuG97KTHVBouf1yvbGDyvtjY1JPhaAqi2Iq1s4Jd3NEk2R65VYZWFK3rQYb0plL7Gk8aOZ
KgavAFEl6SrYaqd5jbUDREipUNtBayqMJl7jeMdt7aY9EBEfZCshWpNfET5V0ewLADo0HDN0Gz99
BuIbA4FhoIej60l3SaLI5dgBxeGN/vuAcrxcdNAcs7ZcpruXwmD+TmNJ6xaWR0RpaBBxE2pj9q0P
3bgWtbvWJyInBlRYocLHqGMRM57LHmkEISUM1DIyKpJwlwjc7DHLQ3uG8UWo2UiUA8YV9H3lPhPT
dxEm+2zmRQGBVWvLdZ8kEvp1OLBcrjF6Nc10Js6e7W9yIMwCF1LsF+uCqDdEcthaWC56NXqaBh+O
p58rVIKk6MZM9Ny3Rot2UaqAAKXKDvIXbwb55cFI29dPXqv/hhphXAkAVihKHBhNclt22IWasLxY
bnspSRUpFlZL4+2GCKViPerPmkssIn/VEYW/O+9tU+x6WjaGVpVa9wm3NmTiG2Zw+Bf1c5JG5Us3
+HfkXXRrBidvhBXu/KR7Hg0q1E7gb2pgdKore46kLgHBKfFaTlxFE7IJ9rNiE67RDxUuY4ONYkYQ
oI/h/RX+Ps9CTtI8e48XDkqBZ3nriB+YCas4hMLHy9YJxTqSVAj8TRAwTdQGOffacGX4SzXqNQRz
6eGNkwGdRWl28CZBUBtr4FMVG/vRDe91pE3rgYib3aheotb6s0d2K6LzQLhVaXRZtIN18jQJjxuX
0OsbxynflwRs34arBNpqXaFrWvfWBKqnQOdNLbXDq/gylJZ7FJn5YGrynPeWvkd29Z7F+HtvpI+h
SdlPoyeIq3Qkdy7G2AtyzyYreDvWc3npXTK7IFxevNpgYJul0yEmYD2vFWORoWmDk+dTl2Y5s2Bb
lz+DW5IgZ4074NCHwUL3OVW2tq2a8Z2UoXd/Ljys3yUGAf87TD07qBEdsazEtZ2mXGkZMjLCJvB4
ZFhE9AhkRFkdBNHV28aQd6mbiwPTj9tytg1ux7DiQJy02CopakFZ5/tRJ+7PoqvFEPhmRulHrk/+
lu2+c0ybFWeVfrRM5a8zj+Ai6moSUMIhMPLqp636aM1IZA25INwyYeVSHwcO/P4HHAG41w11Ifak
RXO0RuVBjedoI2kypL7HXXPtAHdsJ9m0mwz62FprzWIPjjAM5iFJ1shHTt4wT3h1HEz1LSMRMxzb
oO1eY8gcG9Gop6HXbmRZDycUJz7Ti4oLf7RQubOCzY2P0KpjUvWAjObgexUEI4CpMeyhHfIVKE4q
fWgbYlPCDtujHqP71I3sFqNgMEOF6c0Pj0TMQGpoDWTev/YAO9NC7fVKfsnxtjOsz05rybLT+5cu
MuWhTnoM01RD4BzlSgjiA+NZPc64tQ+q6aFTZDAzosG/L5R6RGJ7Iw3jRFGw8Cr7ZxTQe1XTdiXW
YyLNT9Au/tFKSEYFPrabZHRw4RtW6fCRcmdcc7NnwmQy5BfgkSLXPgy43tEbdK+FAT5I576+IaKM
xDJXJ5RK4hGpwnZX+320bUyET45Tf/HW21u4wHHQes1jlDr2rervbSD22LzEXiR1tIaSy4dCkqjk
6a9lc3b5m9stsa6uDr0E9eFXGE17ptwikErH388dLZ+/0mk4J1n/ziaG1HK7fGhK0goMuI8m45VA
WMmp0RkzcnV/8ko3206W/gp/uiQdoNiF5pCukQFRfXPj99QNYl1uyf1Zb9FW1I6PsijrXnHdsnCh
CBsVPIBaq4gcCKc9Ul5cQ3nGKEYPa4LE1UvaeNdx0t+m2cBFrI80ZFFyMLP3LLJdpuekSEUWHJSh
SSgDCVxcZxlD+ArodpNMr0r098jz6V2a73ZKntsax2H56miVh5TEggTA7aOtyqM9p+eKvC50Gw5W
wcUdhwdlbertS0m02KpOq/exJUihF6xHM1d/o5A82I3A2T3U951xYJc5nwvLe5nwtK7rDpqZMzKO
apE+VAKFuV/ABe3nDjAhdzysVy+xhWpcJX19zMJy3dh9hKGOSallI6isan/TiEdrKuuDYKW/ImFh
783DWySyXW0nH57DrmfytHnlx/BpBu0F/7nYE1r0JTTCdadt2yyRsJr25aW+okmd0E5IflLIYwsE
AkQTUZqkNTqS7CMa441WDu4OIP05N8gA19srVPj7oT8aleyAWnbf/TDTyKs6gZy01cnwWDWuH+/Y
PF3ikiHZso0PnGZ+B6llUiayVCm/h7Yd9saMszPS5nV9SNF5kTtr/Yxcy+jWjeSY294VnvkT5IEv
iLbmShfdtUWCxSHJxqSKMdQYbfRhp53Npj/+0OOwWRue/RV2myyOT0U0vI9O/chuhmzIavj2O3nt
XeQFhdZ/FPy2q7ohx1uQ4MH4rYPG0L8attwlufmIcvtjhp/NyAb8qNa9ab74IrTvgiodB/Gsf0ML
ei2i/tPt1AOBtttoxKtUD/iDJfkHDCzWUHHumla7QaYxf7SCa6A5mvE6VuLO7jDoZ3j7RqmRNUIM
VwvdkDTdLbvb12rQEV5DPIouU++8S8t8RVpwNyUNdXpesS6vEay6PUDtGG67G108ae7cmNCLIdaB
c8wW7rsWAaljfGBnLlbpAKU/iRG862VxsSoCx0LRDnj5qmk/6NR5RK2TbgJ3JEuqR6MN97iroBIk
zIrSODlAYXhZblpZGrh+Qv1LHhZLokePkJ1uVtjq5/hRWiPsmIg1jHKuaZ3Lk5M+JQqJYK2RGWwV
4T3XqjP8ILSjiXUWUPJKP86PNBvvjRTfIjEufu/ECGGTo6XUGy0MKpGkeKhc59mumUcYUG9SjVNG
NYfCtN1bfBb7wXvlKW9Ush2U86j3GuuZpA0q+s9tWjHQb5RtrLI5RgnuW00g9Pgd7Ct3PiaPEPqO
LJI+x7wDWgTnhTlNwQiiiF6EyX61Eemn5oynpAbTAunhLWVw0Bs+15Uug05MheWPJ0u6/ZqRWLIZ
zaZFt8LdeBmgmXkcrlsiycEMYOwrf5F0Ir6IZX6JINuHjbstNLveTXB5Yw+lAtLqkBF8dZt5jOth
zh56CFcsCzD/GwbwtTTC7ZfG6RUD+cC+akH3d6x+Z5dNcWMuSSVGYsA8g1rDwO89FQCSZQujSjKu
7fzsrMOMAxBX80MHfpUcBh/T0UPTW9hvnUstJ2OjG9bNcm0tbExqpcAUjcWnDxDhh6thYdhplW8u
2KUFMcbLGFwunw4JhAydVnARwILgXcns4d6s3t3I4eKbVSjFPfWLJmodL0euH7uQ6OYr/mcd5/p0
1VmOFtjLfUHatBWSlGekHFuaZBE+9eBWBoRUJrtFMITXlGYXKMAbfp49jRXIAXO6UeR2aJFNdDCp
RGDA1lrPuYKf1OXwB/jX5xCB04Zrm42PozWSpx7BBDvYeMvi4Qlyoblt2/s2ioYdIEuaj+anbmDX
agYkPit7mh00Lxx3O2hwC4ep2E5xwiWiddDlzb61j+pHV6BO0obxXekWMfeC4NzOr4PQnBiZu8VO
z0TzoKuu2kupY2js25vO3Elh6l/UiwxmMlhVSJM5Gqqp4wOwkDzzdxkRzjsm8IMDrczMmifXs96m
pF6HTYslskl2YQjAjfs0jISpJEXQik+1rBHeLBqi2cGYLJgpcnIltQvLtJ4liqgmu6kM9cLGb+d1
REaMy/OHEu47g6jO2qMm+a0m1G3F3k2mIljY5dOiW5yc3LhNWle/tdvpjKWBGpx7JJQ5itAKnHCX
ureFW/5kenaiwSYYOc6sI+hEhpsJuiEmTSsKatp4YEeaZfwWAANMwAP3BOjtB1Oy+TIEkBcnDRn0
F7sKrhkLmWTb604fFOQ3xg5Geb2CfhyfXKR4gbdPtTw9sgngzx4VxHNr/k5Ww7RX2Katoj3VHaSg
uDeh5pYDQLllBtfgpI7rcrrJ8modhgrp+ILJYSKyT7hvrGq3ulK83s8tctlOoeepJTa6OCz9i5kK
UAPIddeiVU9awfY6t419jjuPexqhfnOV6hAhdkInS7yO5vt58rxj5JeoB/r2Z+zSmvUm0pupytPb
nLrOqtFYgiN/arzXSrhkv5vVS2kgN8/mwTh3Mc1tVvyAtyrOVpKVXEr5gGeJ6V+1bDHn6aiZuktv
2fcgugSAlbS96+hPo9FCW1cOF/IBgfjjk8ZyW73GUVbsFLy0rTNAO4wjiQkKDLyImz7QEOc8haZp
kuU8k1C+fIqIAZu9ANNTdKwO0HsSFioOverbPx3sGtQU9z6Msc8VRbsW44KCUHtC2ZrvOPE6tAQY
yRK0Gq+deu96amG2LP5Om0ma0vTeCVy3vCkQWacWnygLdKEWLX0nLF/ptndmro23WdVWK7eWznlu
AL8ksRFC9GCJzWmJPgSFg6IdJm/M6TZqbHBIQkZsGw+KUwmUzB6dLJidx7SZMAOIG8cLsQhmyUM+
4CzyqwvtXLRPOp0DLR6ObaJO4wAssQjh4Ma1+9MtSV1Wq+snd+qf5dgsBrnLbEU2FGL6Y/QICSJ5
ghUTdP7ls8g5S2QP9FCjOGwgZge9b15y7IAKWjQbr4mjako4UrllzUVxZ8fhccr1j6hX4C7n+q2K
ZMeISb5KJHObGYJMRhxZofv3zhCRZRt5jB4X/ecEiTcom3yzFBhxq3+EhQtDewL7QQz0WmsWO0YH
542d3DtX8Z8pmscVsEHulbIZjlPrPTpL3KMJW7WMHtBs812T/9lzR0GOQ4zXPJALoRUwePFfsyhK
bkmY5f1FRVPWfbGygXau/NGU3OAUu9YsBsmQxHuTd80H5BCMVXdNJ0Jdyp4/nNc0IIg/pSjuNRLm
b4wCW13CIhvTtTcO/jaKZbhrWKzvY7+D4W5xDfOMgxvFgWWjGRjme1OX5YPdmtlRmD6s0m8BF29T
zTwEqhBkve/RxPHE35mpkktHxfyDgWEwGTTSsQ/spmu4PDUg8B3rGVD0yjK6h9Fzd2QlLx0Ir7zu
TkNbPwBexTEpD5L5uJ0ys6gmGn8dfAgUOOUSQMMe3A+Ni2ZrzvtsfLZd8hkXr4WO3KEO/U9v8Anu
05Y0Kf1EULMDK0SgSwpfB8MMwhpH5Jj6twgloWy66keJC961XebH52jyAnCc7opK8ds0JBO27IWn
f9Cm/oHYL3haZgHMWz/FTFzXwpKM8eN0bwldURxk+PqTB3Sb0aaMUjiwoXcIlxCEkgQ+zFgtY/4U
10AMo5vdJismjc/UIetCSibVIhTjgAaiCoeQm1F5V/d5fCJt8KVdQp/cuj+JkUisqo7O3J1OtTY+
hWNMVKiy3m1BqDEyYIDNKlsjhsdEIpe+fKAZCDHPEvdbspeJICt1pyav76ipESI9aBFRUthS1lXN
SHaW1Zc3sFR1htdUYFyTUXMb9fVZCSY2wAyIp+mQZS1vr/Oq5fhZKRYBpdJsl5I1AUko0mQzOan3
xhaXKDJ+yQ1bFbH3HRUVb5phXD0zv+t8p9iaLBE8KzXXZDi94DElmruGmexHN5Pjf5YskkAZOThj
x3JjMBtJ6f/TFlbBUGiLX0L2t6Ol//J2rZmMYcn0LQbN7A595btBQ+dJVkCXgOlwgBEnebGXhnul
GBjXRnF0R+qWmCWukQskGhFo6dLYGjYUG4cGvLUIn41+EflTnpkmyqNJ2xRcJ9IZSFKa4cxMmkta
WxdEkdFmfkUC+Vv1xhUs65oAA/Av6GlTJGgjmnS0/KtYZ2ledgDPhHlT41ig4+e6J9CbWan2GbG6
YmECFhN2a5A62qdqGmhYzPxsr7jPWJHslUO+r8rDNqhbcTsXU3EMt43X4gDwHYSd8Veqg4aXMWqw
kNttI+XF69X3kkpN4kH0AOJnbsz7wmJwgad6O4bsBEhTvkzROsyjq1sS/+PVhCyz3AcNfuwa5xue
GYghVqJBofPuUlx/oByl5HTwM4KYa9GJF5X7WVQwf+H4TsaN6vxXvMELO9XkSB0eIOZCiJXGDu39
tp/FE15dBmBFGFgkW1bEzpOn9atQY1ProrVAsICmB9630bokAVwzQUhI6W4y7FnYfBDCdDi8PBcB
V6z9WHFSbCEIdCtBONgKitNx6PpLiaUmGKqKlmuCZp/ZFQir8TF3lztZAVY1qikLGBT/IC07d/10
msG+QBqAL2gF1Pv4DQewLJGJBzQk7MI4oRJKDhXZZrCZsbDB3d9GlTHsUboz7KQCi2ymRR2lILK0
Hlcj4Sro/nbo/5+JI6zXy7LDNjioLI2ANWaYIp7EufcxTE14olelMdCkuG/TOG+aBHEZ/cFb48eP
2ohxUOARUhijdv7yGdkxT53Zf0jbf66XjONcK2/MFlxctZwmtcdkWRmTTmhohG+k8k7lkMvjyLwb
hwz4EQ25jajZT7me/R1WMKgRC6ypWWpocNVe06wTHR/NkSBzpIDtQ3qUf65KYrAqeHWzfR/ZvCLm
VMm6l4rRpjFfYeGg0c1+Mii4rNgiTr9KbliUHkInGbfVMjaM+vDHbJ5wEV/lpD/KMXlJmCOAAQ/B
Fz/jXWafb7+nmWrvlJZxb5Dw+srwCzDBA+wWNONwTng5/BbdMz9f7VD23S+wV4Vim2q+Qte704j+
qQiLWhi4iCgT9rRarTYpWhdUwolE4WBCW/LqYGn99jXGcrRj+tWJyA9R3hcw1xfLsV1UURNzc0sw
3weRw6SQ9nzm9I6Ha1SNDzaGCUaxKdNsmd4tyQlMSFswLvoYaJJRpFcRYwPscjCdZ2tcV3ozbvwc
I4ifhJ/cvHzsuwrkue39sBHeVd4MyLHWic6sSACLkRM7A7Z2h66rqLs36G/fJvmRO5Krw61jxfzp
qwGrVwqOstRe7DvpND+0rqjDIRPpYX+JnQgcStQTf8v0q49Th07XCcbUatesu3tuFa6F+TjbiubJ
r6J3OH/cnpKNG+dPaCVvTVAAhBzSqMU1cxaBE6sjcWUsp108p9+9wUwP3Uu2aUkRqDHtyoEiKsom
Czh+kQSm2cuDXYgnaEJcRYEPl1wxB0GWoR63jzVm9BS3tx6iZLMHtB5qCkmC4IhEOiJ/3Xhf2Fxg
7CdDR3TdksFbj1923XZbH0WyY6PwVHlXceJPD3Gn04vRSgehTTPa2VdNsNxgWG/W0Xfh5g8UWIaJ
wAayOusJkosS8vUg86VktLrjykRKJJepWObYj7mdvk022qCJRbNJkN8NcbTo86k0CKnLjgVJffZs
7yzTQGIbIzNnvU7wO4oLIqXdbW3JPQk/i2/b4vwmkzlGgT9aubfNpuzV82yUTOqmyByOgJBgMx2h
EXXuqw4JhDpCkmtjj8WWuXCI+PJrCguaUzcPOcjZeSBeJG0kBMXt6dy8SgDnZp296q3xmKr05CMG
qEDSbR2dSTs4D4pBiiXVcq4N3bWfe5tflwTHwG44PywHb0lIKjBhd2yVHqF02UdDeo/VSI1kC9Ik
sRtWuKjMuh/PatB36HU5W6fhpS3sYistQCIS4cKQPZh69GCkNoUYQsRC2eFZaAtSMXzrtZmBcvc1
ltTNErchc0uqlCqGrtcyqm4artG9rp3hILYb+vOVIeRREth2hNNHc0rRFAJ63NgpQaP+OJBGj3ev
B2g5CEmoaSLuGRLBNKzyQ8m8bSaxQU3yFrknassUvXLK37A0sYCUNi1wKcnXKDp3a1cEFk9uX2wH
Mybmr6E3RkWDSgQBQIqLLBEBKy5nrRfjpsiXK0kJ3Dt3MC1pNKBLLLM3c43jMf3R6pI9k8rAkcYZ
GUmLiMwIA793NxObyGBUiYvWj/SwzthPdmMFbp91m9qKj3HLOZhO1bavYvC+cpGWZR9ZpF1j27/H
19FtkODKil8fSX4OHXY9UvHlDtEJggrghm6YtY8pHmFoBySX9SCtW/gk5TKdtk6+rc2BydB5VzQN
gAczOjsOG+sOhkbOECVuw+q8PBUkxUA6FM5Ch4Zdy5bbgEc/NTXzvI7C2tkp5VM7WnMY9I0GUZBM
kDofv2YGfSeXzE4Ci4Att4MY1rH8KRaPhXKnKGBvNQRpxQseDGunuZKE8LqZApglAKB80H5mjdAr
N+g6tMInbLCIPpS0wQMUiBJIkEHKlbQclRPSjjg6peUVChunr0WwS5NyyvbjTe0zNWy16p4rCxrX
yN1Ure6tzAR1ees0YtMuoekxowTa+lMm01diIAQ+EePU6QwDxIdb64RJA4u1S/EYx9Uz5ze9VcON
VrJgTNFTNYmarpNTkcWhXaAPJhvubXWgvRcZ3IHQUPe5CwVT8308Bzkq1NAK6Jre4RCwLckmtXLE
TE4dY/8Vgtu7aJPnxKlCTgC0GZvdUZ+ZtWl2HnjiwcFNyl5W/hhEwpIGYW4NpcGukFc3rG6YgHyS
9v0bzm6+LjmQN2JjeYVxxAaSrb3J9HfIEvBPDV9ur/dHJJgvfudPKynIrBEFDO5iJIXBnpD6Idfx
kmf2+Je4Nn7juMF1TSBmxxCkZ/PxqpJqH/bkJ2fIA/pp6hnlJ+QRv7q55l5a4zfx+/rWczBo2KFn
AqcmK6FtYIZ1BXhJzU6uWhgVd7GDetcyZmZdi4I6b678ZUiSwxTk2RfBqXw/hn5z35AVfbTT7KEV
I/retF45vcsbP3xUIr+x1B3joF2h+q8JeDOGjaG+qdnsMNxOP/CdI7zx4N+pAYisaTKozIzwWZfM
oyzWVRuyDN6n2NzjTHpPKby2MsUBY4S1vjeEeqnlSPGKsp0Dofsd/OsUaRn4vIg0Ci288xmT6ujo
sBNRvA18bdU1p9JBn0pGZxeYnvHtV9+JnCE2jkin25IbSqEvDAUp0S42/nNeIDdPtPpLazBYOGJN
mDLHpDldLNpTMidRTph2SyOG6i9GlBRAFra5n4f7ydXsg+m6x8pqdg9akrKdNYs/K8++UBGdsFl9
GRk6l9jf91Cbdn4ejuB5SV0neMALcKw4ogdFQ3uADzYOMFIGdTKmK+S3+VY3X22TgBOlsztSUfTh
TsbZJPQTtOt4Tq1GYm3Hxdh1xiOWOzjxgr9wI9lfwu/eVvRQBjss16V1sgo8awpgLh4giBe581XX
/UPXVfp60r+5ababhKoGvdtgr7XZZ4zoGAypu41uu/ijTTLWeuKc6NndFc4u4K6EloA7WA2J+I3t
+Xe0Tec4FT5kQGe+kSb4R7jLHtRgCrNiYc35LmBudmI4YxszQcSQ959e3jJTwba5ZnHFBm7w63vW
5WgntJF87nk+80TGsgR9CHXst4RAdNucvmZdNdaaznJm8mvuooxJpQG3BrYnoHJXkwjiEeqvlCTO
XCR3YDQIiKi9s17rPyELqIZUgjGyxbphnsZWkxgtv7pOlWhuUhCHOMS0Yhju3BHkOb2wubLnIzqC
D+XDR8iaR/KiyGYruP+T0bLp6nOR+hyNJX4HNGZ9OcfBDMS19HK1ZUkAGAnXUKrkr6GXeAYMzqOh
5iIOVAjREo0buPBHUuhviWsKzNl9ZqE/Ex/NUJ716lbJFKHOlB90qged9D2LWIpJ5gdWAi+d6TF8
dpwNavJznzLN6Fz0S3ipvY2VJWMARvVsosjf5aF6j6BJrStIY7nOLaMmAmCOSSspx6XDhHg6sB/h
hXQHE878Dl3N2pEuebfefNAn4IedvNeFnhyENm+1hV+WoB2rB2ZpslIvpYfTNUrISvIKDJtD9QsR
vA1G+IqITsczMeJnWA8ukPDkkRxdozCfcpykD0lzb4cC7w3+GWpj8YVcC/GWIOdyJ8AxRwQQINnf
1xU7N43warS/2LGzbEP0XLLmylCtVfnUdDKQM5owsi6QASYDhbDULTaKiUAq0F5kjE92GOOnQpB8
qME7xTttr/AWY1mJ5nljcagptNpg8BjnDWxdOkiTWeHdzLgCwmxTEkK7isfwvuiIjSuN/lTO5sWH
6b9C8f6tLO1XaDGnyTwsgxV7T0A3HYnlXVnSDNveDQZucAAj/feydt96MyOAxLDMa4OZOaG7XWOu
T06s4ppt18dTULEjMpK3ztVfMIQDtsfuxHjMLfIjwqp07TEsCzJZTpumS5YJClmR2bIl4BIPDHcX
ZuqBun3vpck5actbi33CTLQ1Sqb6cdAVEymIbtwJQ0xe/PVzL/wZfHfdi0Gj54ywKdLXzTBWZtHv
C5KbNkXbvtg9QQv+nO9bGs8AD/C3dtvUOPYIEAMQZBwrlGCHcTqHWXwbqtTYs0FmfylhlKuCq8oI
b7NSNU7ycN/PWBg0JCuyQa5tVwpOsxhbImqA1vrK27eluORN/OZYw+3oPYdGwr6Dq+/KZsuAFdd8
d8CYZskP1Q7yVBOgde8B3KgLcQ84m1GmJX4ikryg9B09jGzInxLmiBpYsRm4MTmtSUiHYZxM4IiY
2Kfn1qJJBtQctaQqWjNxU8mZwulJl5IdO8LHaB5ui7S+zUwTLxdvSdozCMzjjeXEFNAu246m1xAR
Ih2fdeu3jRtOeWbzMaim3GAsoCbzZxydR6ZtkPjy7Ti0GjF/aMUhxn7lTXZC7YrFnYmIArZhtB7H
IoTUonVQ/hUnc3DadcvVPTAdOjQkc7wpBQYq2863lm/B5OG6n7ZPKQJ6ooPmhsUltRojfmc3dfRh
pqyxQcJqXSEBjI9eqQKCUz9y0+oDxBsjkCLiHbhP3eSE4O5G1tlcjf2Ng45txfTzrq8RkMos3IZ2
eVw2aG75tfxnTVwbPf89d5k51YjTjWlaBO+yR0qnv+R2/4nyEEa604G6oKJXIUAZF2NXYcybfCBI
V2S4/tMF1xXFsKVEYyM2MRd6iGDCq0Ig6/zF2lFHvGCIh3xs68NEgzhVxwQh7UU1urFh0YZmjoCM
AZOCA4Bs5XIUeiL9BZoMcIE3biNb48GU7Kf1BO1OjDt+rixyLJsyYSHDWQBptgB9g+l6FPRF5Jic
bJkTsWpn5VFO4XNMZvvm799i0JrYTpaH/X3wfxKvj484yriw5SZ6GE8RaMjAe/mJEdT8wr3Gi6mb
MqQ4psv//edTt64fSCd4QCNMHM//fxV/D62HmxwYxCEsnfI4p/5dm0ZqC6Aa6U/Tlccs94rj36dt
mI9svgG7juU5b5kWrf5+QgnVYKUQ6gRMYHCQt/n/+xDBgLCMRehbjYuRXHP4B93EVGxy5fn73r93
4+/Df17Wv772z+/83x7z91v+59H/7SF/X2tQ/uNEXd74fz3m7zX865n/z6P/eep//fvfj/jPU/+f
h/+3Z/hvX2OvwOtxjM7Z1Zq9/fdD8BjL/d8XUVQgq/vPv5uph0fq7/O/F2WzRZy5jP7vL/b3f1JC
Nv/nt8U7m7YgOP/3sPs/3//Pt/7rV/v7VP97kn9+/kiy+v7v+//5NZW1gTSyyiMHkMYw7pmr3emj
0YCgoH2XafIUwb7aSRNBuuhQv5tJRthYePE01e9wLTyzOc/pM719X3kaEKb3HhPVukExxIoaFYXx
mzEBpYFHdTQ3YX5M6a1m2yNIlQFmbCTYymc2mSicBXBxzL0ennFMtmxYblxdEBoNjHJF17tS9Ip7
Sy+pWogQ7XpvR66rvS8LVg9IlZEJTBMSOn5Su/ij6uxjnJJfCxYMo333J+6m7JYdwgsF9a3RJJRY
Y9yQXhkFzZi9ZC1Vg+zG78zUjJM7OkSfzh2q9dTYRt+t6ohRaNkqW3nrbUx8zTvbJzu1sNwXyFO0
/3pz5C5jnZUb/k7t2B0/ogU1k/slrAHjiza1H8ZP1H8M5lR51/h2e4iHIt35GA6xOJRfA/tgq1fx
HqAkK5hhqG+FMW4RwIhNxPkLaeyCo7qCB8ouKvPGaItzi1qlaz+dhpO2w7S7tqyeqGy3OzcVwDmv
OfQOWsihWGQXAxho6Yq90S6qiHjEE0xmyAZGv78xBM4wnn3VOE5FYCd62qF1psW4j4/Rpe7KGvTb
4+y/MFVTgDbMz4jQ9h1TmxUd/Ui+FON3Z0pJ9Mvf/YoFVW+y2WBNw2SUunpt4E0MhhROLxC0Bhzr
1sutn2m2idt2y+vck10Xj4QsJMlTjjwlUGDTKP4IAADoHXbjgNtBf27UXeQ73TqOsYKGBAj6VnWp
J6JKjYxxLOtRgN/JpYcqRrqiO5ySSV9T54D0blgdkyW1Uj3mz8GgUy1OQ4ZnWNf9dzyM37Wt/Uqn
MgMgcze1iyJUuGTIFdYoAis0djYOLd6IQUOGb25J3FzpfcTSraYc7uAPBb1TWsyAOLIMU0fgMiVf
OjvHY5UCv82yQHNRWwrBQH7M2CQjaDeQYUyrhNibHcfV7aRVA+ZG+xNs3GHWw0+It8OmslFwx8mn
UQpz35DGszaSim+vevp6pq5zzwjX965a7HnBiMJyEzKVFC6tYJIDxK1n0J34V7y1qsk4yWeSaOuO
lrtMG20PS5f+MvdNopP4qV3atGsxL5uXnjaR2Ep9lM80wC8dKKyDG76wzgRXhDKDQMzotv0f6s5k
OXIky7K/EhLrQhSgUECBlopc2DxzMA5ObiCcHPM84+v7gBmZlZFZUtW96EWHhJg4naSTZqZQ6Hvv
3nMLlawyD8CJrpl3YcDBRZJ0gdlBw52Mk+xopds0YNCfD3AviiZyT1qR3rt9E2wguOHegTHhV694
xgZMY3OyYWvcWHb4KWur2WFxBJZrwzRRnjdHvzDQCXhxoQV9EFoJC61XD74B0H0oJ4igBM7IlDDE
wUow+J0mm+qnpMu0TvPqSQ20ugZdPOEJ4pWvPnDBguII0YloO7ABaAg9J12qatyRNqAdOlceJs4q
4Nu9dV6gq9fgkD2LfZwyfBghFK9DdGBNixCAuVK7Y2KwCGMu2cGXPw2n2aFKaAH5k0zE28nroamN
V6MLSBraKMwrImX8aOVUQ3wnd5p6gxi9lpADD2tHghctIr2vFLLf1y5NFK1KH5hDP3P7LhbGwO6G
EJbvDZn8hp8uzbn0O5TKnE5VrTerCmPkcqTXY8VOiB3SL2jt9bR9Zb4nc4pEMypkXR+Ofv4icv2x
RRTXlLNdFmEzkWnVPiYHHCjyTdwGnx0QXOi1OtGY7XgaO5dXgKa6blsEMdlr2tPEtsRBs6ic9qYU
1XNduwzdR0AEOpPvrSbtfBkhUkqFvjWHbk8BOJytYWQzJ7IOu32QgBsmnzDtN4Bmre3Upm9ak+Qn
CtJH27bu276gRKAJvfDXiGCI7hi44C0fiZNTx9xyYuuuswsUNcPODGLGKzr+D6ZD7hH55Lqib7y1
LEk40pvueweroD0/A0vNfIJBq4UPVdFvYIFY62IgwNPGw9smyUQUQXvt3IS86iZY2CDutmWMdCVt
UIfq6rGjxYGkCzVc33ZvYSn83WBUj1mSnGyJ8tViJjoN/ZtUt5EtJsSgzGMmcIw20e+LTiNsy2jp
HSVzfywhyMBoCauPiohUGZ3cirLfVRpj/Jp49ixDs2Clw6as0uFQIrBhqaPStrR1bEh8N1n/pQz7
BoU4yZvo00OG2LwRTyRgzJoOJ1qyzG3k20x06z02xhRzaVEfqT/uPFfesh4go0ntWpGIYhHX7NfD
JbQJ3YUGEBIdPWAy1IkfSGdNMKVy6eCVr8uY26bU1prmqGWcPWl++Aysod8GilyHlRrlUyZ60tAr
SgOAJ/T9tehusC1r51VkKQVyBBOHE4xG1qo0KLTvK6FnR81vjsTR/WSGZSHi4tfIlfn6ErR4euy0
Zb5HRNLS6eS09rEQCYL20GeXFwa6twwbF1ZVvLRV4hxUO3OsObE0YtZwD4+u4gaGpR3WR/aDXsUn
fybSYOBGmiIOoWb0aNLjE2F4q/bF6JPRybaRC4YeCYSDJNMQ4DCNEHYLBbFZ+YxSGV+S6YTJuPP3
HpT6hVciCAH1hZq8D+w7BmSmZT72wmVcEBE3Ejals3UKOh22zxS3wJRC748+bKIr6yZLEK7q2g6J
1kgzOFkqYdl74nMYVA2CXyG5h5H4YZvs83bwOTDQ38k+JbQVHEE0kYkah/XDaJCV1+yq0XGOJKEB
1tXAQUgPkYxMv8gxO1WjfY81kUi+caw4D54qTK5nOWI01usw3pCAsdTgJi3qqSgYlJDaZaGCm6x1
hNTG8tGzFGCFTRLaWFscrUxBhjEOiF6nffGRMtUm2fPKtIXBAhFsU0hLqJroAkvTCFalPt7FYXJK
5ENgI51xtI1mm/qyZ2RehR6TCgirGEecNy1vb1iQV9gI802GKp8IpaIjUjYcsIxrQ3MaCKLet3PC
dJgbz5gXrSpkPiRrA4sPI1ay7A7Ef94gVTAXrscQeKig5Zs26BT6KRlf5bG7x+5PqEH1QpLfSSi5
6bPSuH2SNEaAa0f9Cc7DYbKAKJPjSKxDlOr8dWQRWjNy/2VBM16qi3CX2xJ9CPNW32rFzhXBDyGf
Ojt6Es0VGTattD6/DWQMwM9iqJ8b1otXBSfho2v3RzpA1sBRfWrXvvsOnbBaJG7YHyOXg7SP1icc
y5fAnU5ktcPLHicS59g8zDRfWR7ipDKk4ThkJASQ/TL16rUR4qXMuxd9woZkWwk66FDbMf1GfVVy
wmSBb+KSxpQssOHqMyaLnEtz5AxpITQB222hbcGPmWnPs1nWHrgL68kIGttNNgAEm60Swx3NJouq
OgFinsRPyYRNkv2QtimDb1Kq4L3EJlEGRXa2EzTForYwSwGxD0PSKt27Loc8kjjLyRMeSQ+4rbp3
oiAizH/2Pk1GebDtjrbV4JQ3MSwj5r6tfJgAfmK6IQG4DdxgjR7kKzBqG/kCkWydGyKUl0N2FF6K
XdBnUNxzxNuw8A9xSb936dFTYO021qEy/GKTtQj0kA0FbDy+d9dWrnPsch25mBvXb6Rfb10n0J5S
q98Wcw5bOPTdtWZMcsMZZF8Ip7tiXA1vHTM8G9xucy/kkJ13PfoMvf4qYDIynS1f/JmBlkKd2dYi
kSvDpL32/UALRN8BKznotqQHHqF8JohCPMoQT5CSjcZWEJmPeZH/8WEbGN0RdB/NduyvmM4i/azZ
snsuHRaK7TwXw+CfM3uYo02Z0fu6Pu2RARd3TuAyUu6UhsWYD2m2FXcAkkh24Q7y178r5k8gVRBL
VoZJscuH3w8N6r8VqiWa5n//O1CWI3Y1Y2Ta97evq9KyxgCg3xpccJsOPu+1jiMdjUv3btDRwLxl
jfuhKscbqTXW1bRDtRJh8FYZHUH1hLIim9P7m+8/uUP2wlul7//p79vCPpCwgGDWUpsJjN4T1AW5
Hpl7bDwwxk9Va8hVhnpyZ8yfJfbTIWJLp9/oKxId/ZbKWJnBJUcEc2xnh9v80ZArZlee9ijoAXI3
p5LE667uiqR8LWTovfTI0IHJms6Bk6X/lPUN/nnNA49h1Bu/GuLd95cN8boPq/JlYkS8c/3SxjAY
uht+lkedXcYnr5CAmcgWHfFw7F2jVGef9uVaA+txbaXOsYtcgtc5FqGiS/AEDPrBUpjFtflNsTyX
HIL5IWxSuTYnDvAtzo6uV/XVygL/Sp7h9we2njXXArEX/hcizKCToyrKlTz2npeQGoTwpY0L/dbU
ArL+gvrOMkK5K5VRPvqlfKoBy13q+aMwxptWeo5x+v4kIGKABxXNM+5BctekfggHaGCgPujOMamG
bpvpTnxTEjxHapy076sENXJYMwkEF0TlGDJNjENxq1xScMnWpUfsKBsPf2FT8juoUsrps8JpUw7T
z8FWx6LB6Ue03iv03fKVTn+DoNUs8ffgpB2BznEH5MAxlYV710Q0lTEwdjQqY4V4LENrbtrNjp0w
PZp2icrBUOXe04b4NMXUilpJ+ej1vbrDaqLugCOspMVdsMu45MtKdU95CDMmbNULOHRFzJcYt98f
ZgZKbvbKQ4qBBw2UqO9Jceb2kYjo8P0huld3247dZx5Uz34SA582TUYjuUbtkAzGQxIkBVUHAk+S
54AWsV6MTGcHSW8EffsHHakpv3D9E9+sd5x8OW5HZd6DzfWOYdW2K7/BZs12VV3U/JDaQXWZnB7W
u8Ll8v0Ju+feiGaGz0CiOMqAWW3fDdvOKkaixupq7fnmcOo6k3yYYd2AUTmlBvmOTpfdicTBhlmk
JZnZ8x/DPripCly5xChcorws7oKg+8otqKRgyh2OlqZ2BCE5F2BODsxXPLbmPBwuSzTgnL7O9Lis
fV5FtwlUvTW1fXHMyYO6uITurFx8mZxp3YxxVOity1xma78NMS5wn0RsBwllkYTcv1NDD+7ztEt5
69zinUr5TYRGcytMl50wGbkrlhAknDQ2bx33Lq3y+P77YTAja+85DGXrCPmnGxaH7wcmCMWBsKDi
4DAMoO2xofC25+yh4FKPZkZjOOzOnmZS3DAdO0Uk+BAK7M1pZDopxqRDOAhnbFCfZ+EUJA5CeQjh
dY245DKKO9oDKw2D5aPH/J0xGPVEsO6wHN8MCQEVpcmk0m4+bES+T0ZCqBCnKcYOHGt04M5bw/XN
R6vLDFanZaB8lZQHQzNtNVIJF300iJMcih/xd6aHWztPzoCsPseReJuythMbyBxkECQC4cjxHqjS
edLcYEdrShx7qeu0WCpvb8OTO3rSnOcsuJLaetoaPvtgRrTykjcyfzdiiS698L548tcsBI9dMR03
vSm4+X6ASvfCFU+V2draHXIWa9F5qf3ZPxfjMOCkRJxZAoy5G3PcCBz0l3Sa1V66VnPG00d1VA32
VYc2uDCH2ABI15THYn7g24/NIJ6dsvAfC9dxN5Y2IogLeu0B2+dFcTZddPOm7AbhpjD15KlyC3kI
KjKxx+yj7rTogpM6FCss4gOHBY4t/jRcNL3o79ggxS4uGxOrq9+/kH18N0AvXzFgAwoWavXRoSE6
YbE/Y0TXNzCWe0JHhX9p3OiqZ4b/UNfJlql7ewN1KFtwWrCexpDEu4QUGhHApBATJi7myzCybIV2
IGVIC5taO6S5XZ3YC/IN8BPtnlMQLvkQ+UXdxS/RWLRX4mCzBWFryVFmYU8MjQ0HVqu0h0wzrB3+
PMhiutQeChQqSe1fjYHX2e+xGStWqpb6c/cLMr9VHyrXhqEzETYKw5QSPuWialDeXkAkSvINjH5V
X6tcDpcgatB7zg96b44XLPbXTGTD3i1eU8rvFM1WkhZgQ6H+7uredmGScXmhZUGjytK95/WkYdC1
eImIVjKxhCxQHDqXSurpHZq2zz4PiZ2MAh9fcEoJ5qtDnMVY7OaHHNGQo+vR3dinoBBootaawTIb
/fCGfnp+zE0sLvNffT9gsIazn8bEeI69ffp+SCb2vtCwSVic/y7wK3eTohdHORnrB98rHr8DpGiG
Z7ffD2aARKPP3WFXQZo+Wro1ra8eF/nNVNHfowMQbcmR97c2TqnlGCV7vwo4kGOpIdrFbs4meBl4
J9GAlwQDkiQlZ+0Q5oRShCSB7z/R1eHE6+OF7h3/PJRcwLZrukQgt5SUNs6itZnERO0SFH6vGEeO
GsWimFL9Pi2Ldt8OwOy+PznGqCTsocOUy0TnKMRES/77j9O8G+Vt1ECpl6C2pW5feiXjfT2U5s6u
bExfiPxq8KcuzOGgW8VOVKwNOAG3JF2jYPSBjFlm0dPGzhxgDydOj1y6sWccgex7z0aH8Abyw6Pq
Yo+WuyAmzK+qawQFYAFeot+HXhEfR1T1i6RUKYlbjMm5eQw/hsYqVsh4ASGaP9jIYUO2z0MkNCi8
SbOMZXnxx2wX9Z55zrsYt3pJpgo4CHmup/yPh7jWUw5WYqQ4mLKz1pCyWmNd2mce5YBGIRGikNlV
SI8IAfasI4ch6uKWA/7U1Y+u60Rf2jSuW5r/yNSZ5EoKQFSz+WmIQ3U3SJKtQzPENt7ZN9A4CrCq
AJJNwOK3fQn/RRSSDGU59sZWdZj1urlpwZmVlmSVb7gdwXdjPxqRokEv0EeKclMyH8/ivcRSyctV
uAdkstq2R1F28WOx45j03vtpCYu0pIv5b2HVjL5FDhEsQ/rsfcDhFsWMRQXoH1nHn6lpoC+aoh3T
4zeuqmoB212sKvIdVxrGTe6mWzXa1T4aMcr3NXli4P8o9LGVtWZ7nvR6bzpptend0V5kHfpUzpIG
iskL7V0mGpnNMKPdOgZXJjHKp2qgOjWRxzMcW9UVW670LWLn3GiFfQC0pzmkdLhYoaY9PtZiik7U
rx8ZQ/iNTORhGPN87+ijOo0Cj0gG/Xk7c35rmwArjqnXwdCGZY/FctnknOpqwnYbhkmmn9kHwyo+
WJivaT4+xxoBu0FaR6e8Xdnxe1xU3lU60j3mNGEpe6uN08+9YlPoB0K2l21UPER4H5PQpesuUa1N
5N+E7j6zGmcRBM7JJ+B7zfwGNXPmfgQtB7xktD7arAXqQHxAF5XymIvuEpjOYx0WbGHHuj9PptKO
XLDJugPoaWIobLwIX4tOEnsalFctDsjURNICMokJOBlMbdztYgWMH83nxig9c0u2y2fc74LRvC+T
ACUxIuBl49vgQ2o6WtMUa+tIqeDcKOFshgE9VGSYz5NKESC2RK4qG9BHIDj9Vs6dyOS28SEMNanD
FKKJPrOmfwvdEz5RwMgxs62srNalZW8rgaYUG+wtli0VqB+VbSiUbS47jEQURiv75Fg+DStFAZRL
Cv7YhyCUGvFSFsVFovve4mD9ZDp0H9tIfTRQdnnl7lXDOwdy6B3wzK7viwfbr/cch4BAkNZt+kfN
bh8dy6EnWqeLNm3eQstZ83rbkOVCHA3YKmlToS2adLkvSfzCunjTn2MfDhySsmpJC7O7LZc1XNob
p8zzNUVfY45YmG1axoPtsHxkMO6jbBj2Gb//qc+nU1kTwmxwaA002ia5xOaCXmQwkTsohowLN2qP
ALM3nL2zWyfnYBShA2wUsOiC9oxlpOODVElxFjJ7D7Ty1PR9e0QAQZtNix/CPumXmY2uqw5Vvih9
QCq9O2lbs9VObqQXG3dI+3UYJ9M5kki7aXMV6whchszFWXPFAaREDk3HvzET2By+DgFGZes8AOuU
au5XSSznAvg2JpnIIhtJkKWbAFVVjrFFZCZvhyB57xCtT50NcRf9HyqLTTbm/l50/g9Xv8eV3qcc
LvymurLLXFSGFrARdA3im9CoR3D32kueNx/4JlFbh5JQNjj+pTl/D+Aiu1aPqDPypWj1sxwiG6JA
e8ix3QPVmfR42w3jz26Izn2VvjqIX/dO1bygHwqYUoQfww8qboYfopsI2GUq5dm8RjEaOzrZjNkM
5k6p/q5CiImlFWM4r7TnAe3Mwq9BDKbBq5DjA+YJWrsGHGj4cJHzXmgShIikZZU3tHfVIK6tdiVO
Vy1ct+J+XaC8jwLUwlNdL5Ji2KJZygyx6zky9cRnra1mvJWhCDdkYOCCjfxHI60U0wZepb4rF2XJ
+MnQp1ulgzaXzQzdybijQXYK9LLZ0BJ84fjmc82zt8+DGdVgG3AZ5m9I04uwp2CV6To4SjUG986L
kXHhItb0284zLqkVvEYzd7omCGDFrGvFzJOjyPhZ1OPEdjvdZaS2ZWRBrzRPhuvBvU9U7q9TL0dP
XegAz/XkIkKcUzansu8ymNaHektJaXOTk4zrlwlxMOlpwyuHjEOLO4bcjbWAChkWhGbXMW52oHbc
0I/dDH1L/f7VM1JjZ3cANELUZTb5aRd0NWKZ5u96N34iT/6IRoN91knegs0YFQBLHK6jfHSOQ9U5
xz5oP6MQux5t63BlNRYBGqFcBDL76epkTLFrfCC4e2pEYmCU5nTM1FNB5TSyeMEtDR1N3NbLpqrW
SYUFp2SmpLsww1OdCrbUnomW/Cl0HFl5cxv11I3NnLhhZMWrn+d3HOKfRY8j2IxARNTeydeLk5i7
jwbe/7K0vgK8y5Dj27PnXQYZoUEudlNPHUc07moM9HrNJAzxPQNdq2T8PsYffWq9CYdOhFbrS8LD
cPBFqNNLrfzRhNotbaOzcirqNOcQqIh0hLuodRF7V+Ke84i1q8izh+V2QDgXcBRsHmo3Ojk0eTjH
G4F/DkrrYfT8QxNA8I1crCOkIRzSKkUS2gA2hsPO82HeUod3oXJYJ+Cq1SblTsb6j/B6jTUp5WOK
FKy7UBNB2UiIzlQ/CW9WcDYyd+Vs2aH2oUKxHOKARb5v2ZiA0ZJlMy/hTKrAvYHWsXWQyiuLW1Ew
aOM6FP6bX/XdrugfYtgoEPol3KMO5yK9ksyUx4jsmzICYRUjSkbF+Sg7hrW5ymfxM5ZVwJQ7ppUX
h8uMESieRP3eRaFLxAxZ9Kn7in6pJBIcZLHD+JqJHf6pPj+ZgM5ABEMbF/ln0oiYFGDvlEmftvrQ
ciUGZrKTUXkna/clactrGeGgThtmLhkmyS5DbwsoejHpxa6ekrc2NNn3whRNnW/f+NWy9uZbbRUy
7lOwz5TbIicmOM93GP5RcVpUcFurMljOIDZ08GdVK39i2zbWGjclImzXnZGsfQdbvdmATCdScJmh
8tkjwy58u0NvbnDSIg+smgIEIir5JMJ4GShS7z1YdFWzt0wkrZE5basgfcG1i4ijKvdJ+NoW3ltS
9OZ69Lu3XBujZSY0JHaJlREaQHBHW+5xcYC8Kt3POif/mbNk24wPo528FlbcrqoCnWIUeUfDeNJi
dCuWw5lP10E2NVylI7Bq7jFyiIkz7FEuTHr1JUfdW9WCyMRQdniwoxNNgKPuQ83VmPqm5CGymWo5
VjDCiHIz3QsTWCV6Pp1b196fyEPu6YVwW9XB/VZM+AjdydeF4XwhpCwAMAgg1DnHlEaQCeOIJwIe
QVL6k4WmslurLDVPqPxim7AiFVRrUTJ4it87U/abmGkztjg0F0Oh7zUzeq7RinvQszS0A7Neu9aw
eNRafjsVpiQz4CHv8YsJo79isoDVDWIwCDEMhKV2FaNghDDmP3T36uZagQjIWZpDiw8HduXG4uem
9nQNpxIQZOOA8vSTNeiKFs6IxSxwoOVpGFSKuiRhh6Z5kHx0BXzrgGjmBZkP/sUrS4BydYx34dFJ
tXNh1wYDOTinLAffT76bj9V82ILsHxSXhOWr/SiFWuR55kL6Pk6ZAQ7StaDr1O5bVbI9BjZ+WrcQ
LxV+kVUeEOinRR8hApqD5mg+LbKR6XuVvY8cEXqYArym725AOW3F75wQuhsUvdye+zWwAETW9K+1
ht5gvkdUnBJi27TbbozPaW3nGyQU9UII817XgprQEHijU29+Jme7JGXDIsZnmUlkqn0dXrhZLOyY
N7nh0AiQp1s7QRLuTDq7SzBr6Y+cCKWy6G6M1rlTXfels58x05zPdw3mZ+RKsmmf7AFVkheprW5R
jRUgb0IH8GkaMJFravzmUBZuVRFVnBIdjWnOuKtoX61MHBgrv+1WNWHet7Xp3jKxgttNb5Hbhv6J
HGTDEZt8gWZaNZ4zrPwgwMId0vl1ovZO5MZwciToB+U77/gtZtVvvM+x++HzSnfmFOarKjaee2e4
w3KEkGeguTQl0CGUOg3zwb0pZLPFHYdsSqTLOiL3gFwWgADxoG+hnOKtlwCyyCteWY77ZVOzscWV
h2mSRyLsjhxbTrWvfXhRc8QWubbIBPPy7hNNQ7GXdviKgEc/EHjBIomDJQbeYE96Lm3trtxNOvZw
p0+2FhMypMIcNBGXnQl+ekbAg6SYDK9iKhYRtQwhBXShG1hRletzyU68y0QFo4CAmpFZm8G6+nH6
ZON9SPRrgeBhW0bpixZSLZXS2QH2PzRAwncDKTZ19uynCMcNryJYwQS/2AYmDvMKpJwciy005po4
DCzLFfkEafORkSdGIYCgSHXikW5atSRrkyQN8KVthhEghj6bVCMxBRY8+lpdeqMkYGR8wOF1Ncwe
hSYnNlrEiU/W4BPeQBU0B5WI4KBpxmsSq31Sz0xDoZD0OB0ZlEwElmEzPY20O9N+ui8FncN4Qn5s
AcnKZmJn38wppk62aO0JpbuYFQ6JEa3JMX80SkbDht58TuBiGezv9bC5GavJXunK34GtHI840V/Y
Djc16NpYGyf2K0YGTuScXdliERvxTudxvrHdkUFEDapS5N3GnMyHPLZe7IaF1IUDdafnuqvScQ++
gdp98ICLDjQaluaoLyGAGlsxMlkJyPTJIBIkhIoQdqdBUau4cLX6kvkQGm0Fjm+aauo2w/9wS/oB
gefxvsLisgUnmAoAQFT0FMoVQxhgLBTf+k9FBjUCMm9fdPZPM9bQGCMQcBIcAzndPTJXLnAQn3uv
IrqE0Cw9lDEv64gLxGYI2ncoN3qu/njOcwlFs0bKf8xI/1napsPEOKyxhQAumDzztiSuj381oEic
9AbUe8uvQD5Vk2JS14FWBgQVQBRxTr3XHGdaee3lOvxB1wNiZdBz/lBGHpyRMHOhPw2kRZJn+t4U
rgtzCrHk4Mk3WXDDpyONeGa2PPEmG9ElrSzv0KJj6OK2OooRMKposI+FQLNx17UrAGb2yqqtdewm
yOj1SGeCTlcfW9uQsx/0OlNu1XqIXiFEjv2Vo6WAmsOAwVsL+90ig3ZDJKq/rAaytdCt5DtElgv8
cP0qKh0EGFb+aDPa3Nf6jOXlut4DxFgnzSKIg2JbUZxi96Kmc3nH175YhXn2HBhNu6sc+DZBkACR
lowIx2fP0mBZIldhLLoyYY52qXvnenF6isGNpoZ9O1S0hmrKPKtv47sYcy1jvj2T/fuO6JyiJgfP
9G5HLZ/hQ9V74E/+wSbxWRSqPdVdQvYPlumOmK6NyVMkVSo3F4ZFZm2mvzKnAdMmCNNsO4SERjGf
EYRZr4KioDJTIWPnaT8WHmOGrrpPSZtI4EzSbkGRawRIOjnbliTsCda+HsDsaF0SehleYMGyN3Xm
JTscl9fAdEmMS8ylrvHTReYetDAk2wA66FK9MEcguCNDnyiave/QemI501mqJxyKDeAh9AY1dwQN
ikLYL6SmTK4RPdsUmVLUAGO5LC15LnxI49g6HZxe7bPhQnqr4n0XDeChi7kJkTMmau3optI6oudN
cfr+wX3KgbayJfUpAhAGPcWeuoUrEReug+ihACYHJIHNF5b4/VhE2ibTObSYpnwTJbGULaciNgSP
aMN9YEUvtIVvQWGAYRQNEfB6WC1CJSAETFBPkXjx5RFttF9/+fe//MfH8L/8r/x2DgfLs1+yNr3N
w6ypf/9VWL/+Uvz1r/efv//qGI6p646gjNYl3iWhbD7/8QZ1yuerjX9DMdHHCj3FMg7K8ugC5LhE
AEldi9Y/I97hHABU9IBxrYPOOnkajTcxGTR1TWLVzIpmpgvwN+zRQPYV7Giku+aeNLx7Ne6GNqpu
uthRt40teZJVhsfenGUSnXfzPzwP9efnIfn1DVMZ0jIN3YLJ7/zT83DGPirSDNQ78JaNXnT1Dlt3
txBB2t3Cro2A0cp8JZjC35VR/AxBAplxWp9dobRL6XjubjCL9zIetEvgbKwq90+JHV4jxxkPxBlk
YCL0co3xDesJBlDH6LWrsjPvYowZDMSgUav//ilZ7r8+JeG6pjAFtZcybfnnp9RzP8AK4oZrwGYR
LyyT9pQKgxlOePS9RH/WfbntOb4SBxSYK9ifExVXfQdDMvkK+3JrdIqtIY0vVAXmYMib/3wg9Ze2
QBg9liq52knjnr4fJjAUJ9r1NS69ZJDdDchDmsAo7R/m0mlZ5oUFmR9YU9eRQNSneMyGeqh3eVEv
qzptbit99BeSE/x8NSWPyFQps5SaDozykqdCsX5oQDCNDod9I9qCVnMUXlqDs1MSkDX1/aHK2PQn
K0EIkqQ3Vmo6+9SXD98fJVbr779f6X//01VQf18VHznPPvSD5p8+/MtDnvL/f8zf8/ev+fN3/OUc
flR5nf9s/tuv2n7ll7f0q/7nL/rTv8xP/+O3W701b3/6ADodN8+79qsa779qpiF/u5rnr/w//eQv
X9//ysNYfP3+6wfg9Gb+13xuGL/+8an56kcX8Q9Lcv73//jk/AR+/5XMlV8e3gA7/cv3fL3Vze+/
mvI3Xbmkppim49jKcLjmKDrnz5i/4TmwHWW5BjQmZbJ0M7L3AjYg8ZvOf8KxDV0IV7ri119qWPDz
p4zflJCudEht1C2brfPXvz33P3ayv75p//XOZph/unyUadiOZevwcyQbnLTUvGP8w85G9lAqpzl4
LICB67xXOLjgL5MtL19q4HtIvac8eDE5J0GOobtgGhCeSUskfYH0Ayp/HSy2WnomxvA1zrHRuf9/
suyeQwi3X5/h2/8HK+r7/vH3+8+/rKhr3n6+Zb98tr9c289/XFXf3/fHqrJ+c6VSBk1uksiBRbEt
/nVVCcmqUkq6hrJ1YZmu8fdVZYjfqEipnxxXseKU/Z+ryvyNkRALQTfgAyjTEc7/zapCj/VPy4of
a0m2ZVCmls7vwk/6x2XlB1nInLJ9GoTumVeoHfg5C+aJ1SIeMMgydPJdN9nXAh3VtHRpLjDECWsU
qqTGd8lT2FTOS9QFo7didDTaHzXtJUI0nYpbVmHWUb4xgrgKzlHIJr0ialxiAigSnwZcx9GfEW2o
0aX8WScEgrxkFSMGAFQVkQKktWq0V4t1IzPAqq+Thiwfab6Vw/cQwZSX9VlAUWFqA1yKw5MbSZvf
2xmLDK6l2RM0OZ9YtmlcyVNI5AJq/1g45UvTOS6w1bacdEqmoBfLliEWUa+11Ps7tA0Res9y1Ioe
QxdFlE4I2OyKRP1NMxsWgrK3Vg4y5N10YBhtG5QXKEJyhyk7Scd7KbQAn5pbaMEbhBdaHh2UD2Ca
FqgycnAKwrNgjqEVD+8BmiP3Ev5oScDgRiHWOmioGgl72FobfaS6vSS16PFPJA123oXLiSE9JDCk
0pLGhtQ+q9bPta2BAhU8MOIb8aQxNcP4baGHObW50/oHYVWOu3bawizvW8ekkjaRYwLG6nqiYEN2
tzmyS7rvA/YZWOlZ7wf3BvLaclV6qaW/x/U0ukwQOtvfKSXcBvaNFQY3YMeT/ByEtsuvRuVcLLtR
PcR2E64Fh0eSy0Q+Po6iRa6tT52KyD0MItxXHrlFNAKT+DF3OtocdVAhYw4Ys5QLMx4lPo3Szpu1
pwIQA+juwhTdfgSmLhSZmuipNOa163yY9pGjyfYsS6RVt4lHnOJNI9TcNTcCNZvwoiqHN93PKvo+
LcK1T6zJQy/AP64Cx2toCPgxk84GMuv/5u48liNH1iz9RGgD4JDbiEBowQhqbmAUSQAO7dB4+vki
e0R199gdm8VsZnHzVpVlGpNBwP0X53wHZL4PJRVQadlb56hxIQy0WsIgoEA0BcAg8qz+sUwMJj9g
veBx3HxZkODgYZIRXxrZXdNGhX1a7GDv9fqDp1A1X9PQsXAPzjTGcGO6ISyWNm67wQR80g494Qol
5OIdnoHUpquOm8I4+mw18zHIWaKTBdUbyk2uRhg2BPiYaQG0Nlepj21PRDK/RfzE86+qIIR9mZRN
PbVbtnsAVdZOko5eMLtUsvXSag1E5HnUkYiLYyMxWfIOM7b4ZRuzqGEUoqGH6JawG2NWct2gDeYz
8j921ZuakYg6RpbTwo0s4adDyyXMOWbeE5sMujRl9Qlc7TjnewRAC8Z2U5gzZjFWI7WekM3bWfcg
sbIyzkPeFmzTPerZwCqI0NlVyAbubvSC9PRj25FCs4ip/aWznYTeVUEzIsjSIK0BNknImCN38xCP
c4JkRJIukP6gdbuLEoksdXjWUCyVyYcyhyS/GkK4/TcZcnV51dsiLj9dXP/WTkMVhLAj1ND54NJg
8qWTWBrR6YvhngQTjhVrHFYGwLgRhdg6ChP4CveI8mGAAZS2SbOL2o4QWn+y4KAU0mhvaJKZs9rs
a4mRbrzB5gL2AdEVfuqgrSBCrkJfOo2fHQnmURBnWv5t5I642Z0F9cGz4p4zNkul+WbehQmXuECb
fOi8Mdc2bQkY+71x6tBkiDwxON60g4bKotUbT2wjzcyqg3dff8Ho7kfnpWhGxV8B1i/Uad3Wqo8Q
Z2SLiPmu9vWk7tvrFAw24CqhXONB71B9nE0KGlQxssYMoyNyXmBFsv11zYyB/iFT3h96MVCNqSjD
+ZlBMNMGyIlsTDoCKRhYV6Y7BrhPc3vjsrc1fqbObPxz2mNXArcQNR9MQpxi50ljcrfQmQsD3UYx
GqtQK13StdNi1Nd5OPlkdIdUPDsSOAiDaJLaMz+iaWzLRVXwLa4hbFXNZgyJ+oJ2xjmx1mMe8iW6
0EEt1AzZD6R2cWf/ThECrNoamExEWYvFp1ceuaeey1m/UrU/D0dydMAFYrz0iXIOE9WwGfJ7ACkC
+9q6d1rHuWhRFWqHcXYKBEj+SLBTp02CMCvdLftthCWd7M6+sxQtQWbVO79B/IzjB7t/AmQDlVw+
w3SzXPXmDlb/xmDBaBaJOZDzhQya8CiW8qR+Y1MIy3XupPwdRYoKewtSCsV2FMpSW9i9qZMSm43p
TxbarXGpGJhFxE2MVrvqEKXIHXTNLl3lHtq5gC9v9l+Ow7NgaPVXCyio+8ECaloryPYCgRcDjvSU
hqlMnjBDmCkyCX2SOA1Zq2/UdAcpMDUybn4CCvdk2nH+mo62oggttMogqkuQSA5VPi22XsL6f5mZ
RQx4q4qMaaf3ANbODvrWaq25VswYS7hOizbNy+ugSM283EyedAndSDj20UjVWoKjdypYYGrOZB50
a07DDwWlUv/EBeNGOxKiHQiNNiG3izGrVb2i12/N9TRocwU/qeiw1SgSnAPV4BZeCHieAJvdmhwI
h3raPnf+lM+XJLNwj1VzTFCpygCAbKXXc8bpcCdUAFG0g58xexjchjLVa5QqqMW22Gpil1G+QSiM
7uGYDIamaWgvRx9wZ59YMmF9WJJdWkctBNqClLo5iBUQ+wNqymbcYlerf+wC+NnGJqsjC7oxZcoC
UamxNlPMDbPuo6iwg3+0Pf+bIcnfmu5/DUloX2yLfYOrgxJEpiru1eU/az4NCO6EEuALodxoVK8y
87I7Z2zi9LkmIValRxsBX7vr8zDkO3HnhuJK/K20tNqcITvn46ARth4pCC/7/ydtxP933auh/8vu
FSvBT6c+m3+2GX//yL+3GZpHjyroXW1Ddy3ToFf9H32G5vn/Rm3vepbQDddGVsPP+7+3r4b7bxbt
h6HTXdJTArH7n+0rPYjvCV/3HR0xp7B96/+q0fiPfYZN22y4zLF80/aE5XBT/sdnzvIE/OrUcYhO
LDZdmwZ3nharzngYN7wxcHv8LfY0on3dNUfFMQwVGZ/YB/NDV/iXFlVt1aWXzkiQwE0ATZrl5Pcn
JP8+2UpskW0dfY8nH/J0CqI5ee2G/p2p9U0QFBJmXeDl4QeAzHfLp6RK1RdV8cZVcwBmZd2Yd6b+
C5qPTVrFAeLxtZ1nVz+BvYILsY3/kGL3r19C7798IBgraQxt3kGuUnrD//iBJKQUmS146U0yoY2L
Ya4fGZ0SIFOdk0g3fxiJQaIYrNvU6tFpToviQbcJIUZacqZGI5zHQihtp4a/I/+PGkHRw03aOxu7
92wuQYe5yFMmrY2vSYdca7LJwNDjfj5MunFxwzHbKjZ7YJBrdTPwVFLv7UWMasH4FeQa7zzDeMgI
yjuYibWcADUghfSfRscK9yqdxnPBVOFm7bM2gIGosRrrEzy5Qm6Uzd+8wI8SlCnkQG5ebQ/uP6gk
2in65HgF+tMi3aXpyHgu5EFXwBmo+IwbYEmoxkAFTnWo+yeBEcGunPjM3+XYoKpZCo7Sfa2LeR+i
DOLOBog5W7hJRqffhZINyOT29dqpcP53WZRfZmP+jJPGO5rOBJfRT1JwbL1x6fv5xx61D+GExmc5
tW8ozQrbPqCP0yxu7n/902bW88+5NI+/oGBiGiR49A3T8u5z639Mb+htWGtEdzpv0iD1Sz+AkMbL
7q72qoAErkcjhzxaj8vGLN89k8IllfmH343rNhuqm19a+q4om+WsD9HBL7THPHOfG2JmH+IGZWjb
Iuyq1fynv/9DSWt0NqDfTZRcj95AyKOR0565kYlcNnJueFg1fD5+zUqlDYALZOtqdjS80/C66LPW
Ja3FxtJLe9XOLCEdNPeLf/2JMKf4L58IKy6D4+fv/91Pnn9+IrFXm73uJzFU5oi3c4iILhR3X77d
rDWm1MvRT/xN708g8hqSyBi+fVNgJWfk7sQZuxloBoPermhWaTXRvI02/hTbbF4tkGjHziL9N1fP
UALCIMxzfzd43x7ikD1KQOS1qvo/zLdNklL/87fEdM43LV34vu5S7fynM44G0WcAEYl1HrGTEulj
Sy+0SZL64vAYbqg++oMxI9RALsY/5jMsVC5/6uQktA659LJ9jFSayWO713BGBoMtETEVhAVIVDO4
yaedA+eagvqi0zXCKsdb6+kERZf+1dLMcptF+raLcZfZxcU1o0cQA0RTYKjf0AHdZPgb6ZKY7Sx7
ohff+Ea7kyqRQVUigmv0W8v+qjSf8deuixoSmcye2SvFy9FIAESP+r6qEnA7A84pFWU4XlSNJEo2
W59mJZq9L91xHykj0QuwZcT/QdiGHJ4VJR11XfjUOz9VziLZaN7CwmJbPh3vvqkyzZ4QC5+6QSZB
KMfn5s9sa2AtYYMkrm0tFKGdda7PVLek5CTDl0D1lxYRoSAjtLvZmsHTx18Rqtpl42oYs3hQRnyc
cVOuUYuzpQW01gwNhsaofYCPeUImamy9FoYyymtmMdYna8xg7JNhZ4jsnXKPPHungiw/3hcieSUf
oItPcnxjMGN+hfK+xkrFl6rlb1+6n054xyOELBXmSwVFbg9bbUVN3F/Spr5YNekgKJOK0iUUmGHS
gtEBUrQej4ZIvaOwS4ERHuehLsanqg81+sLmo5JhBX1YLT2NrZ1WmcnKar9sqLw7qvq7VYVFIsIH
iUjAM9o5sFTyaOUVa3jcosNMScxeE9d81ZoLKRIWezLyCAknc/0ubSHQkoCBGVtaxqF9SE11YMj8
2TbxYwFwA2+LIR5mFbXrHiscCa9XPTJsrJRwl9thBRL5WofDvBxN7a3pjVtvMjgr8Xi0jb3BbJDf
Jrawi1C/5PFVH5tmTbLU2avHB2KPWay0Oou4rM4g84qTl+4G8g8C/ivYrxGmMFbme8ZuAMQ64nBq
fxDWpxuPxdUodbouO3SWlaO5B5uOn+WtR2gaU0LWpa1c9U5yrdnVLNiwIAlgOSTb7AfWZ7NqIxsu
WVv/hnCUyf4VSyK/VfhmYxtaFONbVQFoL+5h1SZhK6LIA9QyOuaTBEIpYmVle6tpktESqxvpsxHc
EeHdRWA+orgYMIvf2ItxdKN1PmGo9NMvELNrJUhqmFv/c0yHq+nbpFYVyTpn85tmxbFqJ9xILMZD
tkXbggyvOkatU+cFBEwdHoE5roxi7WZQUXo39k/2/aC0s+8iARHaqEzyX+Qab4ixGAiICRJjIKww
9CHOpJ278TCUi6Y8atl8tTqL/shvHsy8ejA0hl6ObT32LtvzadSzndbxo3enbj8Q/sQDRPr5gKgY
AddhIjShr9U+Src5EZWHyQQs2WU1IAXT+oFvxJfrjLcefHnAMnuZRfLVLdSDMZh4FkhrW6RlShxH
rB6c4VkPTY+4p+lDhSAXSveZhJiL52JYmEGEuqp6t8PscxzwI9S+4q3W3bWkm4ZMulRQbAPVG902
8TVsHDm8CoLNTmiNdx3CFWLA0COrKDohhbfIO0jWZT3AXcRlgyuWvQgMwHcrlI+pSD4iU0Oh1ae7
WpAbVs76c2tK7Zy24sEqHIdIIT2wgLcirCOWR0ZXVzRoPt28PGFQ9O/huN2D5evGJhPhvppzEfhh
iAy2qtq1SaVFTAlGKw/f1dZPEQV7NK2FG51qh+gVDBtIczPrY8o2jtW+wuFLFrXsfpDT3lC3R+g1
og9jGB9zoQ+bzmbOFbv3lC8Jq9jWW86GwmE1hCBVsFqfijCG1+8eTMvcm9OcrMoIyOdIrG1RIYz1
tSJaDdhNVuQfzFZyhQj60zpMHmokHP7KjxoadHy9IZPKhdRzf9E0/KDnUe1DIYcghLdC1aGfwsTZ
ochDQamqYtW18tf3CCuwy++sLsZl17WUmLP+mI7tg9Z5yETnDg9BD+fCKtGOSdkFiGM2FqJUTFuu
At8Uv+iD/YZnBS3GVA8bVlefUdEezdL/mkfwYrFGPmiax2DPwD7eSWhP2chL6PMJDrC42T7/NJV5
SPXwyPTmFhUmEWKOwbuqCNhWYXIFN0MpNMv72JEhiiFOWvpRlC3RTNSvAVPKZDWMfKYmRvTaGJdh
dNIAzu/Yovxq3bj39YyZLHwvUnJWs+5/erBJw7w9ZbrzlQ69yWDC3PUJv8PkoEWjhYh2SO01xejK
7vp3ctzp7s29E8fXqGy3DgCYxi4GnAXieXSOg+DlKy2CZaNe9eu2El+WyJ56cc/aHX6F2zxJpzz2
tkawSDFcMgfNuLLIwHPRoXcmKn3zJyEuAIxBdHQIBlHRxIwi+lXJocbKNIyrhtdyaTskjI+pw9i9
7fhBJ+22nqodPdE46WzUE3+BY+8xwxyAUaT/kXkpr4x/F1aOShtnBvwy/dnP63A5dwRwDuXvyLYD
I8bAxUnUANEa6VJk/sJycEcYFSnGTljvaydl+kEWmswfm2kr3PrLreUTCbz7wgSl14nYWunpVnOd
1/DXJwWTg93LV7PH8gTy6q+uqd1UwqRq+a2BM0AGLuPjiLx36ZmIX2Hbo29O273ifVqIJLppIh9W
LeIHFjhJQhAmy/4yCPUNA0DuuEbBVkvVyY++0WK+kw2YB7kPfUzpVrsvRnYhJlKCcKh+nUJ+0obD
K/UgJYDsNKt07dcAZTgO0DRHxa3x5Mpz+Su40zeitErzWUIAOe9HEPjO8O7N5WuT9o+wcfENTOHJ
1eNXwico+V59qdgT3G3JA9CDtARBUbdbIUqcOHbPDWxyDZh2ubHv5Gah42aLnO41MaYXtzZIoSPG
aum3e8Ma7qYqvX8AoLbXp9BfGTpXp8WMamk1zgekvgFekabWejJjUqlWZkQnoJOPMAK7WvT401pz
igNV7zX9rCuiHih0YQFyXnayBjGnYUO0Sc0uZc/4TN4cZ/4jEcWuZd1tB42RnqUOGHLIZWozkCkw
TQOa20+Y5HeCkPFUp6guoybaNXYI6C1Hu670Z33AidgUHZm9M8eXYawqzTUvU/badYq/ZU1Wo4hu
TFCh6E0jj3p5Y+tFI9+dHPZKSwfh2bK9pwDSVO3CqtimyfTlu/aDjzB/02VAodn2k1g0kxMAytos
4KkXdeQvCF9b9Qh8V8rjViEteXv/gWGfuTil+ds4mKw8uqohVwZCvW/hKWIR24HnbxzXti5vRTgc
xi6dCRKJIWxBSDL1dhM3u5k1DoLGSay9FN0qwKsoIMfg1FoJCdjaypnNWyPtB1CKYiMtYgGqrl4p
w5Rb0rcIIDFPQAlZpFbuixPNAS9d2ocB8nieRRt5FuVqEGnGQRQxfUeNM6dpP7yoWaNMJHGmYvxM
cvZXbhJMobLwLugsPio3mEOPSK25X9s9urlJdz5tvfBQg1lbYUlMIxmBt6X2RA73Mdf6Vx0DLfEB
uMRDd3wktuyApX5FrtsyMep94mbPiPF+aJee6wgqXcg+EN7HotrUirlxHFN/3ukzyNJaHN/Eh5gP
yPhOQ4lMEc4wWEFG3isrx6zcje2ZjIkv9GuE5Y0oxHGX/1kqMFuLOXE/EkSzmbH2qvpPj6KzkA73
4ZCDHvLZeahGkRig/YIU+MDEsDfiu1a3eOvmCT2VU9P9T4vUqGERpL/ortgZgKduqZuShsuvDZM/
oV+9ZLR9vO0DHKv4J48QVTpVoAmiW0huOUkXhV/8VsiGOILY4jPJ1yQNfacK4rCWnyeHLZivUDVH
XVcDO5s3qdxWcKUXrZ+YDPO9T+FOR+JLLqgor8y4Hkv5EQEjumMQHnEs7a3+nFvJh9uJj9nvNo7f
/RD+/NG04VsCR60E+JsjJ88yLCiN9Zm5xZ+RbzGv1WVi4hLkOkWbrzv7orbHZToR0tRH0A40yH/N
nfleZ/bVqyydOI6ZNZ5JcqNN+LPw28PkReG6zfuIbT5M9jTfN15kbtjNnnSW9QtRq4c8b3YGtQpu
H+MrK0LCIbwXqrX7kDwiSx7L8jDwh9tw/hpTQtzSCVJqzEPJrbzUWiDSCfdDH1cgAjlPBlrgJZ5I
NZeQMcqU59tocRvlxyQGE8fCkuE0ScK+RLYfMtjBwE4XBPkel56Fw8JtVsy6f2n/PsHIwvmn/asN
OIap757xua8ZVcbLfEofUm2IV1kDzpn/QQC9e0Aq9p7jDnFEFJjm9GTnmkM+8/BbuuNLl8ev9N3H
3mBwHhn6TbQMYRyzXKdZ8uSluIKFvfFYkNMNDXtZxrCjCJZZeN0YWDbBw40C5BhJNmigwLDqjdMa
HO6i6dREahn0K835yll04/ws34C2XX0UE8Gqn/V5Yccm2csA+xHpFfrw+fdD7111lFpDUZJeKrPt
kOe3IzRX5zuxnBegLsStNnxjdGYrDouDdFl6RiaHp+Fk+xLrQmlmL2Op8kWu2We41+CmvXsXklxz
2T+1Rm4hQTB3XmuRpGwiTdTjAwCcO1mftyDPrecEsbaISDnukKy65n5iNEeTJ/gucvk0O86Djwkq
NLVn3eWlIzuJdpwosntAH+lvl2qIwNwbL2UZ3/LZ/25K9KhT3G6bWu54TS8Msb9SzTawQt9cr7lE
Vr7z+BHYXXjIYeauO39ED39nr9enlvS9qQxJGjC+SmltZ+mhHNfp2Ao/yZa2Vly9meLGHqtgStNr
8eiSvzkbA6NPS1v25bi/f72ex4jN020ooi9iiLZVZAeglMplRpMHV/C3NyUxuCFoz6ntXifTyfBo
kopcFz+NEpwxFZYpkJdbn2Y695AvJz/RoHEvh/mur4p+z0l7zOWMC7ZMllxLj6VtODA38iv5IS9d
TQyAYWIpN5xH07W/DOiuCR7EOYI424ba0p2SX232AtKb2B2O5bdM43dzmJ9wTpZQP7ku5EyqiLsN
w/CZxfJyBJ9hG94zaZHnLP9sQZcsoYf91lG8QdCGKYfwHVasxM7C1J2s13ge38LxGUQkdF+NoN4O
V6rZ6mtUDXpur4cG1J3n7FOIVdxqNrExf0qz+o07l06GXFom2O9c+HJRSUI1CQOrCXklT0ZrN85E
dihKVhcHQH8kLyHA9ESD0yi8Qim0f4Chi3aoH1EMX2VuPoqRDKOuGXGh2evGsb6cBBsP6TjHOOGq
rd3mOgFLIl+DvMgIeX8hvsqi2g+NfkSk8GKY5neIp38B2mCfvP790lo27rOpwtcs2HDL4T1VPZET
1APjFxgbXmTAaxLaRGk4IO676aX1BFMpalxCr9/YNu8nsBTB3Dass6djK3rydmJkw3gdVoJ9b0Rg
+6AgpXSDtdQj9w8BXfilRHolmByx+ZSW1K1v0tXfVet9id7bWI3BodmvzWn4ZV6OlI9pCQMSj88L
gvLQivOUV+CXMsQUMHuhTfv91X+fSmInU7NWy0Ix9i5Kh6mogEhEHjl0jJJtQPPO+vRINOl6rkCO
ppzOIiOZ2IjDaqVH11IZVyvI2OQGIbpMctSYq8jJXd8dYFPCh6cinKZ2FJ9CgQeD9LQ0BMvsDkgR
K+gIRECNa5UQhEAjt8Yxsps8QSJp4gFzBVxnEJMZTmdUPPjE9OkhHBd9h0mZdfErvMcjfkq8D61/
py0+ZyI/1qm5aYpyIrPa2KhOJ0nFvxQURk06RTucv7ounK2lmy/FSOVluNoaV5y+rR2cg0WGg1f6
CMfwJWyElbwkbGsZLAL07Qj/prIiXKudLdAhlvFA/yb2s0KFQ3rgRh8969q5Dh7UmSQthCUrZXfa
y5AZtBqzS4hpItYqKrunmTRaMHOfXut5xyTqWuwCJJmOv1Xmx495Pk+8lA+ZlfFTCVPugSaOoR7j
1O5HQ76SjEA2NrbIRdcZ8lhNfLsAOIjm4pDdis7Ptg6AU3qshN6TqPufmdjPRQzcBw8jc3Os3Xc0
jNzc+ckrCn7qkFrUT7Ve39lAsb4pvLp+qspC2/pxFbgjrqJW1Non9y5BBrn8ibh9AMBaOzdzQZ83
VMljdVKoDo6gKKZbHmowDD35CG8yY9uU2zbCMLaMjE1s+ygdig63ys9ROA5/0qnfhKaEDElawlJ6
7bTFUyr3k+qgFYPC8mnSmTC0+o0JA6QIzrJDnGT+sQeVFljZED97JhNYlD7iKBx03jGSDLY3gzGA
YS6H+Vr3xrTNSZbailRq10zD4uU2pvMTct9o07//TkPZw4Mx38gHyXfMqbT1jO7nJfH0C0dL/q1D
jdfHOtw7amJE45IuAN71hgElO+jhwHFeE+NnT0WFMd329w2zckYt2QnJXnb6+08gvDRQb65Dy8fq
Dsfw4OkMXpswns+WQbagLtwZ9cdNlF1+TvMhu/z9xSXhkJa8O/iIzre9ZnYLJx+MW9XO6tA08jeB
uXdLhfbeRTac8BFXjTfLZqdEwkPF+XgyYuPx77/9/WWyEeb10a8YGCTPfJK8J/B2mCywbENbiuDt
/ktTParIu0O1veapmNJPc6iqtW1o807enUasEMNrdgfBu+n90eZ7CW27fGQGybpKj2WARk2S71Vm
y6kg91bzinnRtQPnAv5v2KATfwSwLJRNS/H2yNS8qLQbAm1CBMWeqt+n0Q2gTGk+qiIdzggG9aBG
frKMI4o0qjnwlnh7AzRfqwiu+4Pm0SHNBKOUMxl3BRq5NRlk2ZsrnZ9ExdMaVqNLFAyPUVM3WgAd
JAGhcKs1JQ6uMj/YvYCFn40Td6N+8RhnC72Zzz1asgWGIqze09TjChBl8NdEgAgo3KOzXrqAPQ92
PPi7FMuUzfx8w0Sq4S6r43NnL12vrY8T/Kah8pmzlSHs9pIBNS/2TQORCa04nzBIJQT0ELKMrLDF
gkj6l+EODUFqnM0xjMVytJsHns1wlbluYKGeJWq28872vPVL/a0ivHfvkA2171xf52GKof05nJe0
1d5W1dOuZjB6YKfvbUa7ejJUIZ6pOha2DznZnDV3EeGvx7JraoQjTgdZimI7DKG5labNw6J729nz
57NuWb8dwl5mJODJ3DKON/3MHK2LxvJs5/UvBhiCOky33zA8pcSTNaBBPznqVZocxjTfDaJlNF+3
5zCN6jOAYgScUWYFOXVyVafGLbIf/r5yNUlxpxocCQ0lE3SIQPmeU2pH0HcRYMZR4IOyG+V/vYnr
bj64MZmjJJEpnrp4PGV+jXZonralZ+E5LEB+YJ5DZ2QW8nT34k5MMA+R6vZei2eSYdaeGMxpUWmD
e8/60VZhU7X0vHp/9sv2xVOx9tQM6g+fdXmYh/IF1Ze9s8bZfRDcJACIuPWr8YgOTP/ys+59dhW5
WRiPVnhPya9qhLZvVMMazmMGDpQlPCJ3C49EJ0+HmHYGBigcBS0nqSKR6fXvL6l91wEuwMcQsSKE
vPoVr4DBA1xWvjoOqN+i0YL0nBLexrpz36PnrEd01JH3jiEUMZX7LEfY+ZOuXaRiTGsk7hHNsTg2
0uyWoefFW6nYkvQidXFWV8ZDrJNQOwJhdE0O9aH0Tqavt0uYLhYFKEfuyMxlrizEvYnoHng6wG9B
9Vo6mHnJMJ/TC2LI4wAlHSmAYREKkmT7SvlLkMjJ2oaArOVsXXVDC3o4KNe7PFa3zgMRDb/OxbGa
YpemmgFT2C2Bh0d7AoAIV1b9yqD/2jiG8USAm+L2p9IEU+QE9RCjDzQrY8O+hn4xnO2t1hq/nVF/
VwyN1hbqzSWdtLOXyno0ISyq3Lzp+L8I+Kt3TaadWDxc0lLFkElkEMuqWRlpPK9LLMqKOOVSIvxs
PEyupJLsLb5el7EBtXjc1i5StTPclXXd+Mmt5DK2JsErSECk8GzGH2U1LHp2CnQPQq1RmCIqQd83
aHW3J6OzJ79uR+ycQH5ic1Kh8mqHLDrMjgH6kfOujTpzPcKGOFVN8lEyr9jEvTSRyjUPoQ0xS9cG
ayWH9maE6bWbs/2+5fEnvNd4yUDP3fWByPbdR0eIi2prrnXZ1pAG6RgxVo15Xawwi9KZsYDi68td
XZ96jbqKd3OAR8c8tdrnWreRWboXzhAHQmeN3ANBnIuGhZkfSLJQKHXdRdPrhwHGBxVuAwAf/r0v
GA1DKclMhtWxl+7NKDuaqDWONMovGMbvzt2esZvpiGNKxNwqsYbqNub5R0bABV4B/0+j5JMFxujV
V2DIujtcHMXutM66UW2jxlsOOJ03s+nE0KcYFcsI7BP8I1jtltz2FjrlptK7dSOM5WwZJpA6ciSd
julnHWUrA0rUtiWKeZH1Vv4K8EVbQFWrF1no2RcZ6ee8Sq0/CI4XCdO3skzDJ6jPAlIIzlxZMjVR
UHngP0YZG6FNRznMNs9P3uZ520M2IsnSSA+glH6R9DtgoQgRt2tyCbu++sO3+wqK2HoZWutW8aQs
qA/mk22FjE6ZGxmVT0oxfowHuEPMF8UwMoqeT4xZ66wQnCdjBrQnbKxtEiX9zh9SZgZ1CxOSHXRr
1KzPxjo9DZp2DMGPnBwX4D++P0vlcIs4ymhJ+wVblyJo/DZoZ1y3WofpPambm3B9Ypc9CAssFcB1
SDdaOYwcqWG979wnyDu708dkFi14nXe5GdmbwR97wsLCwxRzr/U5jUoveySvIcBF2gzmbdrVyfs1
Msmgqnsk/IMkHrbDXQBGl2GB8J+9cbgQ7LdRyu22/hiGpNRSkroQTKN2qi9lHErYQ0RNqLHfAKUe
A8izoFVTK4HTxaza6PzPKiYU0hSUU8JrCbH/C+42Fu4ofgwWujbTzW1azaBM8m+Yw2uVjTvQjI+e
03xCoSjB7fCSLLSJw6abx61r0lITb654fwmCiDmFmQtGOV5iSWVRVdm6Jl/jgKIS/Av1FS9RsmyM
yAPE1MirS/zEMkQzDqekuCUTJ5OK+3bLKJRXkGA01YB5H15N6GMrzC/GZo7FKSQmccX0/31gLg1F
g3IrqSIiTMTVGUV6rHzNW3oVroQE+sNaMAhoWYbUBsrpUfgcbSinnHAzy0HfI0RWy6GLTt2YFWvp
BZU3StyU0FTZ9wTk9uYbKx9Hmn1m3VEFRkNXv55vF1he0w/TNZtDDCNggX6Ayl7Vj46FQ9q177d1
0KGUe0ntZgcIFOt3xEx/qGiMI8aRXNjRYtSHZ3yB55x0ec/NSSPIjTUncnUrRFcui46FnVd35i3X
p3UPAAF2vuatisZ/0/p0enRjuUMvDLSWmcnuXgcPP0QA7+uUpBsbmEY1FWs+nYNWFuFK5YwaLKtb
Z46FhiiWl4lxHAAh1MdixsCfDu18luAr3LhAGeRB6XMTvO3dTDrDsK3q4nu0GLjq+sViUOz1FR8O
zA2mvMUeXX1LUKn3298pzCak9hqTsFtFD6yYLJZ82CBMzvHS7MgDKL1p0d83uroV7eN8fPltMwtQ
qkXUs1X5ZEfEsLCHit9mgDtH0c8xhPM0fS/vcDdW72Ubcs2wXQJ0wixkwi3VwllBBIza0bXmbmvT
LC7hGecrL0uuTcmOs6nIlSjtEV9Uaxe8xvaHrJN3O0F+wOgwPAqXQAy9Rb7DPJrhDcg++s9U/2/s
ncd248i2pp8ItQIuAEzpvRzlcoIlkwnvPZ7+fsFTdStX9enTfcfdk0xJpCgSJmLvf/9G7C1GaxjJ
acTC4KfRDc4vjOsYxBN0Ocw0yoAFPsh3G/xkHer3VKD4Lzl+S+jLvXCBrXvACNKWn4OmN2ETRiyr
eOkQYHEFWQcqN7LvhoKGfGtnNUzNg+MLhUCDXbWmIQlP9lBnk23n9AyhCixEKULKx9DvseibicJF
G77wXIXxBUwPRIg1I8u/E2NTZGkx3jgBUZ6J1TMnLqBgPE8hdy7Ou1hYr/SRsdXgX3FQodmGQdBz
R6/U/DepjJbssBVJnwGJAzDw4hHHWNKe6/fSr4xFaPaYa5t4fmBReoezD7EhP8AwXyPR4tbpPOno
AKBy2Ec8vnCYpCp+qtKa1EK57HSKAn3shoOfdddxxC/JG6t3e0TAERPmMHTQIrXYbHZ1hMPciMPZ
Us2SmLKGO9MDdQ1on1K9DJ/9tl2BqmBRZuBv12XlNx6oOWBeW+w4fm+127KjjdcqR0+lE3PBPhyt
PB/X4zAqMBSAGgGAnB2jPovx1cWgIQgwxxhtbUtRVy9V03qqSy5SWx+mM84z4dOcDw/Sf9dEOJwx
9p/TmAWih5mFz/far/iLotpzgTEZwbULDTlIlMYuVgTfoxs8aTi/EyvSLozO3w/IrSAupO9WzwhN
t3KmkeG3m+/adJNb7XjXW98eVrtDy6QnSVzinV6NVGAB0lT2Wtf8hykJwXcDRm0x7Pu29k4Og/1l
MzHVscR4n8z6PbPNeJ2nkEFFUJInYD4RYWbdR+qEpHlhrBIyVuhV9ffOxj0Qy9v3pAgIuY8ZglAM
/hJ2sKH62JuBQ/HUEFtUdiQ/Q6ENiLuwfAZnI2EVtjzCKsPIlsowG10mqCbyXMlhpZRnxIEbBMvO
obdnyABgEqEWPJp4di+7JPexvTp2gXkflegEpBOAlyh3BRqUeQHCxAbfJ/ORC2Qfm924D8seQZlL
/tG0Q3+5bzrmmnbtVJcluhtGNrJ/9IAzQdr9Ve+G7FdKlmRSwjhl93nzkomINieg7p0pBj5Rsn2G
bgvKn1V7Z+7eqsy6Oq5LkK35JQAANdo7zNPCMyTNn5GJu2Wd0I+C+jHD0hHkOXAG7fyCqQWRxykr
kXgriO/D93+CGIgeookxrqcEB9InALmE4AYlZ1GJ+NJozUCdYO1lTkUczsYBu9JHOaMwKae3qQnR
bzlvWEB+ERcWgfLov4CQfgwI69fOlKZH715ARrMLabwR4R2vBkcFiEoD8x/NdM6RaA5Vg3kJL4ke
KMHKMsuRpiXMQxvSlJMwBhcx7Z1qn0+6NT83QzFSXpJ0HxHvURKoUcpY3FWOxk3i4v/UJdhY6LMP
SaPMvt1SeA+NYudxO8JnBgyCoulv0Y99dYLyXDqetjEMAWGvweaZK+7bGYzHMpWgGjhnLkh6mU4j
hRap9mwWeDgmyzaeh3OYaHd97dv7KeqobnsSwDyozrqut6RXo8gt57Y+Bx2QV+g9sPybWEOI8Mn2
+pWd1iChCOwWJtbJQyQ0jlGDYVI7xndl3f4s9Oo9MXUyYeGziNFai5KuQmusL33CZbt1CYaJ3k3D
H69M0BF+ZVs3J09gnohJLoWNKKrRx7XHYPKQD8LEmbx6osWJ7rvceGvkMOzNvoINFCXO3ewlj7Vd
VHdpdOgYjC1FJslKQ8G4aHG9wN+t/SRpgCDpwXudHKGfSqOcN4Mx0m3CRcJTp1p3llut8BA7xK35
GeFfuggQGhJYDXjSd8WR8DkNYyHvDTnrvIGC/YThH6ZYTjJvGOUOrnso6Xhtt8eCFxppaBTb/0xl
1v8XKr9l6qjyIf0KNMRC/IPcLTEeTCmpqMMK/CyS8agZnAZ/cOe18rsmesTczaYqDYjqXnYYaQ3J
iO8UTWYQ45ttxOxMkze9gfbrJ51BqCc6sn4rCN+3t/qn+cKf2p9/eEH849v/J60hHCQv/0HH/5H2
H99F/bu2Rv3GX9Ia5w+c4pHwU6dh8PCbMYTmiT90pPuQ+28SGVOpbv6S1lh/WBYccc/UTYT1zOb+
ltYoPwnDpKYTTBINNPn/E2MIw1DOKX/ruRAXKHKcDZXeNoTNdE49/pu4gDpwnMxZ2pu496+tlXJT
YW7evLqavBQZWXuTXeMQ5xiXdvT3vY8/LiFiJFM6xEWx5yRxin9Ylq499gD8faEuJim2NoODiQl+
ap1G6EkfQ1HE02QDGzIHugiZUwwoMtI6Yz+c427pRd1hkLhLxJGhrVWIL95WCxmzHab2N0ZwzUIA
aI0aJOnS9K4oyN5z+c0KTYdVN7TBvXNVH8Es9K9ctc1RviSvhUlscnD1iieU/KNjjRaEJjVxbv4i
dRJuXKeHn7fHjCp4HgdMQv3SJKGF0WOSJJvOHrxl6yDihGC+Qqq6zhryuqp09DB35JXikmB5zLv7
1Lu6I/absYkmg+Liqg3dAdHEh3pbYwuVOdHtPebnVwQtsGaNihZjggDpXo0i+Yz1GQyZdAZVeHx3
c/hD+DMcuQ7Knx4QS5M0bI3BsI5DGBg0UZ9hl5Mdn0Hi9oCItBrWVpX9kDgQAL6Hn1nZ8qnN+M6o
+isCkk0tYJ0W9vyFdO9Ugv0BabCFtFZ9JWXiVWJhQ3GC9CPP4h943f26/aTyoi+teK966BWFKd4q
rpWMDTdg450qHy4UW3Gt9uSK5NOpz2lOw4vdOeYG7bzFvlTtLbWju+jCAQ6SDQnibzDjsC/1HguK
gBGiO4ZuOk5D1AcNhULlgTMgG/+efO0UNNQSQiEaxRcX8LyoKTZcig6d4sNIMyLhlUxA1SU19Ylb
j0tCr/OF6Q2fjsef7JRgVFU1BuUNbrX4/XvjY5AOYrlBZFtfXI4dVt3tPpp2uqqT8Njbm5ox7qGC
7XNVS/mqqrLLSCyKykB5kdTwcmANK/L/fT2jc6rhDGpY+UUUagMF26AqN58SzpsEyoim/CTjnamx
lBBEIgub5IKxp5M8SgQpxz6eWOupDmHNUOaoijFUtaOlqsiEclKnrIxUeanqzFRVnDalZ69q0MDT
31NVlWaqPo1VpVqqmpXO7EkwOiWGAF4NgxREwfq9TaHbqoqX86EvO4rgunblMlR1cSUCoH73wVYV
c8YtupTDq+vJVwYQ6WoUyUNcfiNeGO9CDcPQnUEBbqhKvLDmfdvE76Oq0U2K9QjPVEcDx9dBptB+
fWXE0/YlYJNJZnHu+JzxrNz73EDGjDl7CJQnVHcAlo4t2nB2/HdB8+CoLkKqfqJRnYVUPQbnvcZN
hL6jUR1IQ81Mvn106OcqO+a9uY9Uv+KrzqWmheGsIwJRXU1Ge5OzEo2leNPntNi5bpIDsGTfkOz6
jdYU7rEbmKYHXvA8tBStHSzSzMLisMeJUfctGlQ7n7dOi0FJAb0e/jTMzWGmv46L97afslUXNAjd
0MNlFVdDgl+4OiG26upy1d8hEDyWAePtqn+SfcG8vB+gcvo/HHNb0iBGJgCdx8Bp0Ra4Ajhz8Z4n
uH6PPyY7ffdIBFhVwUowE0JfNW0UsgTZmI40pDV1aVEJlt6MhU90AplhdLDTs0k5S+JD/8kokDpP
9bqu6no92l+BWRudOyQo1RnDJcKaGJvLpVeSO+rWj5YLaGiiKVloqrd2abI71W0jk4bgpzpwa6yI
zCEqm758YdGkix6SfU7b3qr+3aKRD1VHb9Hax6rH12n23YgIEruFKAkKgJMueEDwE9WF0lturIl0
Adu84CnaLiEb/tIUoqADLVgDUb64ye+ZkuBPDvxguZAjUK+giM9fpEIopMIqEkCLBvCiUShGqfCM
ViEbrcI4PMCOUqEeUuEfJQr9XakwkU6hI5HCSYRCTKaQcAODHWqj/SyycSs+Et6OpoAWvMq4iIBe
SgXC2AqOqRQw0ymIBvNX4BpH4TYDAI6ukJxSYTom4E6oUJ5G4T2uAn4AgHDqPgwKEZqBhhyFEeEX
mR9shRuFCkECAQBeuZsAlioAJjns6OChAiM1YGQqD67CohJAqVShU5bCqWqFWM0Ku9K9BBk7/gWU
J0DaAFxBCdIVA3mFCvuSAwY4YGEGoFg6fJfGI44QGDMrzMwFPMPOEjIhcFqscDUn68Nth7Aw6dBv
zhO5IMSUFUs5SabdgdiIMnSB3HFoAbSbAO+kQvFwqdgwCzGXkUL4pML6UkC/XqF/gLVrvKYdhQq6
wIOWwgmjG2KosMMJENFTaGINrFgrfBGXnKWtEMdGYY8dIKSh0MhK4ZLUw73CKX23eifwkpH4svfF
k10Swtnq+WGwxl2jsch1nUsmGBullNHpWsvo0hTJ/ZTFZxFBZpFZ+N46brWeKfhtKCOHLoz2Tak9
GBEyFw0lmsq7uBUJjUVU59wtx3KAe+TrycKbAd2iK94kMSJIq3KDSw7NsVUDpwjbw2FkLorXNUb4
B12v7gSzPpXtG95PuXuX6DUTUga+vR31pFObT6k1IdLxbGhBNFIjnm+T3TGa0xuEEyFhQcyX0a32
ceTtvLLezIa3nhi5nvww36YGGYd02wSqFNYXphqITKBMlJceEBUGa8l2LPUtTijAo9mygFqzqoGH
GgxMI5iSgHmroQ+OGHq/JhaRArXuvc01ng/lY91UbMJjtEqN6ZwjyiOEqRkgCXnes40ZBEjZMnNH
Yp0HzIv7/lghMl7qB1fU+O44drgE8m/3pY+yRsOOeONoMNXQgQ1Lp7E0iNtZT6zZu9ESOJO2RKmH
JXiOqP18N5F5x4y6WY9TtEnbwvmV41rShKQODE11P0jyoH3KxhWZfvGq7iecazQpTjZs285/drVh
BG9jfW2L8xCHCPcw8li05sbo3O845jTBv4EueRnL6RrkFpxiFL5RL36JCLYzK9PCzmP/4JNTwBBU
v+AWtedGe8S6/Fdc9K9aVrzPY8IQxH4cB5jBcY8dUJQa37Ot7zSKs5WPBXpk1z+RMUL4rptNl45Q
Wy1rNWDQxj4oYTXh9NomMVEd1vRoMHFaabq2iNicMKf59Fz4/KkZ4U9s9euE4LDCiV6ZCFZUHLCQ
/dJ9rJkfjDWfv9kkloWnkmb+sNL0qxbX2ut3vgEkDk1i6foFyNgAl13oT85k34dhdo0zwhsYlS1d
cg+5kcnICPRsN1jPalS+RDjF6ERpJOPaIAUY83oS7LggaqzbSRyFhEKGifHTS17wdy5GZ1VKAzmn
xpWfWEhwVOiG7wBahmVI6jAJD5CysM9pUvL9qhe4aYuZZxMb4L52d2UXvTsahB4A9ad5jD8tl3gP
n/TJ9FIG0x0WfdE+/GHLGs53fwdp8dKXhbuP3eS5dtM92vZFqhVk/wadtct93nzg/wKDfqxFi3Ej
pVVB6OmiqUKyE1NxdjrZX0Yd+lrAVn3Q28pexXp/0okJovauTkbaYddeyQ89DbMzJ3PVyfSBgXZ9
9U0PHZmtBg2yfPPucwcuSMAUiwtnnHgJbdvXzUvZhPI8YvBONEghtpAvm6BBkmb1Guu4kRy0vj7K
sHvoHWOjYR6+GjnHmABRYZVkGpDFc8WPHvAwnrxlQ9/hNVRV3GME8fXngaj5Pp12WGgds4l+jhuN
YPvBfC2yraN6BVyOsLExpy8rkNTnLDF2SJflBiM1eyA+9SDktGXcDKkMKTUGpjCOi7ipDgiZt4l7
dTSV1mJeK1zJYIBCEwxGsczazFtz0zwXppFvraK9WH6h1nhyDWLCCCxV/HHBM8NqHfbBwdnUA1To
viR7m/m7SMNwZXTJJ2QYRTTu78Kmw2KLxFg+WLizYAVRXKE6qj1WVz54rKM7spDLL0TrXhNPUV8r
m2FK5R2pUn+6F2hFkxagDJqqjzF8uT03G3ne7Uj0VUvwOgMhLfqc/fp9KIZjGUafQUBbJ0u2cMd/
TBvaw9vv9Cq5UD03k3azCKaMvQ04l8is8SLIdYqALg/VYH+V+WOK69hDraMgT0zzEOmgZWhaZg1K
h95qE9WLIdZSTz7tyOqWOYxrTGYhS7aDNR0hRZF4QEvg4wZD7uZ46TFzRHpkJavU1e6xJ8Xwp2TW
r3XnmiQKQleSlJM3P1u56z4MmXXKPE6CMAjDa7UPxLX93ayR92235nPZC8yhy6WAYHLGP3Nd9QUv
1ZK/2FHZChzZ6Rcqpkfp563f7FxnP6umyjN+/fdxl5P7wjAcIFIPd1PLQIhU35kFrG7XtQ7/1YHD
WNbTqsR8/9BM1anMc6aR47YLu/Ey2YdIhHDHuuJxzJcDJoDngdIhb70TyOTZxJuXcKOMdsdHuWtN
RnGoHWNfd9wnE5Y+gMq1ZAqDTf00mNOlGBJ6DE8m21kGwS5gaKdD7gnj4E0qKb8jTzZMKQACGFsy
ng/jzIJZCnfvRRycYHrw4St5/hp3kT22JHvyWBCEEF8bpvFn1IzcvSGhNNq68LxrEBRn3LW+h/hb
bwe5LhV00hvGnU1OdUFCzYLmrWHacwqJNJmwKcVlmHkusCgLM6xH1JIiQzSuwc5mgKABpZLFuug5
1FnAra6OMwqlapFUPeEdnAsczcl1DRKLZzrrwg3vKNGups9dEcBBSuk+gF0ucw7yYA25ybyG96S7
ZGfpsXsx4g6F00veffh6DZ8o7AjbzQA7GSexV/lXu1M7t1ohYp3vDLgwwrVvzMeFAi3iSF7Qsdek
p9xuB4GH7rJr0k+nkXujYgeNYN5HRFosupEY1WDiY6g5XiZs7BudvTrWLs/NQvmloccYcNHaJiPo
iZtZgKFu+BWOxZ7oVOYQuvEqYpjOg2VdphmtVejYe6Kp0yl+TSlc1MWprkth8ElbdPpxgi8M9iwc
Ny2eCZyLN1URzZvAp8kw6AJthjMLG4Y+QyViUoMWjSb3mBDJp6DA+dfb8WdJG6JWJeCdstfgn1Ek
scICWORLmIjjCm2jhTDYRGtPFxZboEOlWhDqeYnBxCKr8cXoYbLDoU8/J4eEhaCZdy5ygTDH8wx5
x7zTAtZCpheZTjazOjaIg7ylYb1VeNosRcqaezsdlnrPeXS1OvMDTTszGk5E1cgrFsx4twekyJJO
VOATjs47QR3lvN0gszjj5W7Hd1KI2UxM7iK2kk3WdpfRHh9jGBlplh2sxIKX9epVyYc51w9pNKbM
pI15B0ZN0IM3O2t7GDG+JCiCJYxqRSTwSYXWQF7XJiwVuIjlWM+bxtOu2cS1phbI28I9BhUlWf8l
HcCgekSHCaeD03/bAkYJy8gL7M3tqabDWXHd5p5ydGcZjbOfyI+Hb0U2CsLDfFkIMucKK6mY1+bB
juW8YV8Gl1S3yRj6G5v4haUVApmRdybNfcVSy8Spb1b16F2F33+UZfOclOxDv6G/f4Lkv7uIm2C9
/wBUTYaPDpNDwHwgXPX4b4CqrJ2mDHzL3mgWVw0BbUOXHRkoKC8CGwaQzNsvfClgBDrEjXJ33UDD
tPSv6p1peQnuGLypRUCdW8tLv92W6KTDmFf3VWwzPmV37LgqS/iprIleKYja4c63A+sSm8aj4S/+
80f6dyMKPIxhvniGtB3vH37iliY9ryUcdKMw4WyAXilAxuzos3X0bTF2b5Jp5XIg2PY//13j3/1h
A/cpj8UF+ylT2Rr/diiNHJEPTRCHsq42hR+wJNgXBQO3TOC0Vl6wR7qtIuXsXXS15XcQbrI5+rRd
5rul925SPkziKKPmJezaRWdkPy1V3HTczaEKJa0LTC6cPRbSn6pmII1nHxfy8p8/iPlvzF10DNkl
yhsX1P7mz/zbBzFjS4hwgmwzGNx46p2re5xBzgMkY+nGn2Vf33HN76uI29dJWMKQTn3KiXhhndLD
YnWIeFsNsK4z1pu4uKglPmEF7pT9n1rkJv1rttkzC3RazsQvmH8VQpbFaqrqmMZ0n6Z8BpLV1upc
htyat0/6/2dE/wf7cI9L938/I9p2H+3P7CP9+H1IpH7lryGR+wcoqee6joBkLAV2aX/6PBOBiJsz
Nx1GR67DlFD57f01JHL+AKKVeBdxyXvoU3jBP+3DdfMPZZgIzQqLMF2QKPA/mRLh7qfutN+mRLr0
HMn7IKYenMhw/2lBlcDs7M05RyZZjTB3VaNU0TERbfioeb8y1UipcdUuU80V3kSKugMDO38eVPvl
V/YFo6Y7RhOX6EeuedG+9eY7P72M9G7FlJ1Aij+BvZ5c1dxVdHnY7dPx5XoMho6QMUvalzjPL3GS
94vCaVEL+FgndngrhILkq5BEI+QoJlpE2kuL7XIej37yktJ7ppl+ngx/E3awx8MBO4sxImaGKI2w
IoKlLpCMhqqZHWlqA2WDxAt6qt2tLT8E+7S3ED+uko541p+ItsOGpGsGwjF1LNHb+TsHKtWCZ0vm
X8UgfwDFDSuxbQ01lGGbJFnoEbAPERijEAqg9FUEzbGSiFH8ctiWBuFf+Bx/Tsomicxdf/QgZNHt
22VWMMe2cLuoQFadCuDLBGQMUBfowdQgQdWO1dj97GSHRB1AYQJZqFzrm7qD8ZsE/K1BHyZQCIfZ
Pcjaq0/8NIQ2YIpJ7LvGvHgKv7AUkoHrLoposI1QgRyAHUHEdtUO4mpdtFaV8gkxjzSg3x0oiUJL
RoWbuAAoOUCKm8rx2NUv+uDuMpHop1xyACpUeyvfDdpV0GMuU84mu5hN7nHs7sLGcn4hTt+kMDsl
/pXbRgOUJ0o4oYJK6D4qcGlXvBcdlFOpECH8ZAiZS5nqxw106rakyNU9JjcYGYJl5z3ZkSc5mYSd
xozSYR/7EVksw0hxBB6lKWQqVBhVodAqvJTOuE1g8QqQ1V57FzZpA7yVKpwrBPAaAb7AnleYUMAV
V5iYvSYOEPsTCA4xkJkkhXbrV6i/0Pw+RsBqGFQxvd0O+TdqMA9N2ziYSw0gDof98CSA5nwgOryq
vB0e4w2MKuQi8Q89BaqS/XDynHAPZY06BcAvUcifBwTYKSzQUqhgDDw4AhOa4f0MLQ3osJyau3ow
D42FaR5FZzUggTZnfG5AgocxCy+BaO3VvKlebF80i0Ij7KkNEOH6CresLVxTGHYWCtGMTO87q9tt
Q2uD//m+rcAoTb/chlbElEaP34WPH2CF2WsNYFoBnD7ZQKidwlJbQFVXmpC9gVl9hbdaAK8dAKwL
vme0R/Cu9yCLzr0ilQpFL62yHd60/Kqu3UWuhtauxVUMUFo2JdbCMegWUn4P4DhMT338GLXww3mp
jKizCDltXL/Df8bEQlpnLaxUOFRbwY+cX5l+rkIu3pWH1ZZpYJES0DQUonyEekajrqi1piLZ4mXs
LntFvB0i+1jHiFakbyOCMXr4dYqoGyvKbqTIu6Oi8baK0Osqai9W4uMOberCoqtfODBaT2eYPh/4
tD01cINVwA5i/q8UzrBU5GEDFrELm7jH5JdLvWWOiNc7OTD5kQH4Gp/zj1mRkXNFS9YVQdlSVGVD
kZYDHWmkojGHitBMbMQWflVJEB9k50bRnuOs37rddEe3++IrIpnBzbaScckoiHi8DUHm66oZNpAf
H20bDbLZafvaN60DFvgRzRpc6ykLToVngjuHhb014Wgju6U1ULRtLKh/TvC4WYdwLw9QBOQtK72b
6NC9IW9zh3aPsZ2MqzFlCpBo3dqyZqaSHiAumeSAw5AV804cIj5iV7jzOTDJeG5EcrZDHeJ5REUr
reGhjOCnTXnFUIj9aJcg/19Ovs8gihCpluW8s/zxva8z8g/RI90DCpt4BET5Roc02MXefE4zyqCA
UE+tiuyXKJlZdLXyZ0v0EgQDrgrc9pgMV7/IwkqOtee7NEw7P6jjN7/wpmORMJ0mjF0bjeZM5iIW
7qzrS6eVsLTVlK2q65XOdDnTZutn7uiXUebyTiT4ZmFzjcOyneav7JPGYjTxoRnrNF1NRGYR3YO5
VWfDkx+NJWBZh4ZW1ieO8467EwujzkhOMpvCZd9k0WNgin5bMKeyY7ve9YJYOGplY1GaNlCI3nqv
zZhem2j0fkJeWHlG8WMa3BLtYW0gTUqsk9bYkNoii8VAM158W0QnmthTPSdobdz8GiG0dhllFthe
zmNPTJeSZIjYYCiNGCENc/Q1TBRQb3RKxUF63cJQwo4IhYefD1uZVYdRST9GpQFBC1KJcy6Tvakk
IoYRQydUspEI/UjHVVPUHKNKSUsq3b6LMu8p6FGY1fjlwIHHbQA5yp0fo2PSsgdt6h8btD/EhFak
vpkoT2aI4Hj/l4cysZ90NSQaZ9vdlLEyCsoN8zhpYYAjUDieqpwT4eORFcvEfUlYN9f42bxWmFWt
dCeYfjAYx7ap+FH4WCOQmEVY2uR2K8MLzGcibyGxV2aHX4Lxw5rhKvZh8tQybLzMWNCYbmOSkOaT
8Nt4026CULBMMXbENMOdnlI3eNFJqOu5z882goJdmqC6tgjGDbx624Rs69qs+YdRG6JNOAcXqGdo
dvv2HEPRm0gr2HlozzAqV57xnjdt2bOcVaw59aKoMQ7qIxc3r2JeVaGP2XVIk1tkLyNpYus05ArR
5Phe9wyl8m5mXSzvZssMLoY3kHBsNx8hmqijGxG56+qR2BRg+CFRBlfTU7OPpm8upM6Wi7qu+30b
mBBLDZs6otDmo9aZX1pUjvcUYnwINMPSmS6IbH+hQ3rFGLcjlrHeaL3bn802PtbT5KAwNqK32iBt
r9exErNMm3RwP4wfjBZdhj3O40fOhHshem148KskOOnsKqzz9mOtJe0ZEMS+76KXtpkGxpY66vqy
Tk5hw4YDczE6coNeuXcw1c8mOPlxBQu7tU5FAMnRnfVvL2WcCS/40GJR4+iYycSkTrLBcqyXkPSi
xcDsd+tM4SW3xEdUhpe6g8GUjMk1rYli0xkKY5Z0DxtpgAwAu6DKonVqzYgAsM+aMpzIQJvbSB69
RFepZ1wnLjmbWHTX5bOw67vSNA44ROYbfOzWOe75oJHUJM2yzKmpRt73MNrnsiKnTVafRWWtHekT
w8hQpkugBuEl0SygBVEauXejNO6i0IX+Yn1mOneNZpCELWZzhTsqrjglToNFVbFkGlm4duqnzm+u
OkcjmZli9PoOfU+7FBOMQbHCtJ4b2KkjtJjcFQ2w/AyZPc0ZPRlqiBu34hp1xc+B6QVzsqredn37
kFRTdzIGzI8xk3iZaxmivc9OI8kU2yi8YqAwHG//eAwWVZJsBzN0Inbvtx/evgwLi2nyP7/812/V
M+/RMI3tb0/61yP/fH7hqwQYw4RNNrvft0f/9SPmFwPiyf/+G7/99PasmnCQvc6iWwAlHSr1T+yF
DcDLX1/N+fz7z/7xFFxlRuaq6lf+/r3bc26vMBuCquwfv3N74u1l/68eHvSi2iRoqpYU59mhb6L8
kOAIO6E25Mvb938/cvsZkx6NHIB9jec3k0ityg9/P+P21e1n0BY8sFQcENnzoAIwAiD07uv2ird/
CqOPmDGrP4O2nOewJBckzTIXyzBBVM2f8V3VZUXkqpkf2j4oDi7WmSm12o8Azs6+n+Y/3yKEwD+/
8iEW9agBEExx8xUDPF0yS7LD7SscX/nKD+xlgg2+YmYzMlT/WBiwbIa+fr39qaz2/aUPHIqdKX9U
K3oOinoPWhowHtdacivGujwQiqJqB6dMKY4JcTwEBAUcbl/dHjdmi8dvP7x978D723Uu26568m8v
cfv+t9f5+/Gimcd9E6f+upI9uxM+mYeOKAKEpMPBmIN8O8nWTRaJOgCtq+PtRZiPs5wqSDSDOqV1
oPF4rg7z7fvbV7UW9CtvTsHO1XNu/+Dnpmagob7KbqfDIlIaEaVHozwZ/Y45yO0Y3P6J1NH4+9vb
YSozbHyZdXU1sUq3s3X75/bY39/efsmKyuJfJxSQjZ3h9v3tkdsTSeAgbhS7ZMk4Owj9daqNcpmZ
3car1WgQsQ0Okot4MJ+8tjnJJDsPlX9n6R9Mx3b53J8qySkiwMNw3G2AlR+95E74yv9b2zgeFuDs
r1OOK5t7YWDCEqA/6h16l7y4F7ZxzKMXJxGrRHhbRysOZRjsS6v4iB+EZhzraMK0imQl1yc8od21
dr1prWILeIuQGEUe0sdkU5P4m5T9mmXwrraqlWP8CvJfzYy/qqW4FsbKtvl0w8CMGdpIkKoTuYUe
tEGHvsEvkh0Wbp13Z5jTCrvGGOuTesIbCskxtPtxy2jXJ6ulCyB4aG9tXWEkbz/0mOIISH20vMrD
1eycDS7dWwCGVY46W+JeX3jlcSdJQx4h2rcdhaCJP6bAXSOL+RB0MPkruVYHp2uOA4qE2W8OQEi7
wnJPkpAI2Ro7P9a/0LFfCXx9H6LwNNcfShOSBOFJNxLg1Jg5OUah9njs8WmXGQgoDlhmPuBlb506
woD0ydjVSBzmkuDSNjkMo2oJLn3PVqLh75w8igGGTVNQBziP/uw+91nx4EIKLsMKuhhKB2IjnqiD
zwmRGeoDWOMLPv4FdkfYX5660dkXGYYfqa6Ex8+1J+7ySNwbvgE9iQ4sgeQZMvrMW3KQze8xCPai
CY64uvM/3k9ud8ZcGmoRrqOOft+hpynC/dhWWzFwTYK8OuYa66FlsTYzF7MCZkznEVKa3aanFMJT
qhlbMlCWTFh3fQeHxWwPTlu+BN14xCxiLcmytvRoixGti399JeNjFBskDMhla+GG4Y0PvoFIRMwH
HSvuWcvPCLW25I4c3Ve3TbYFVUAunYNmv4Y5lsKasbZcn5GTvWnxWjXhaiay2RcFim+c4zQSlel4
zpP5jJBxRwb4sQ3EfZXMd10c4yEl+bDGuo1IVMejftjGk72uiWppcDb05pUk7WgUpKBNW8/TdjPG
+52Nnt/Nz7WZnnLX2MsuOieuDWPkCrfszidQVQbO1kyAG5rojciFV/yxHcFSw3Bt31l4ouIIWxbo
6THjcZ33XDNX3INMpIjPgtmKb/UAFqDh0gaj1W52jhU8FsDrSfdiYcE3Qc3E6smJgm04Ghu82jAY
7Mj+wXTNX1ZVcy/ygDUz+ioi84I1xiZx5b7FdarO9mJwuQ0oNcfpaCt0r28PgwlCYR3F4DzGXbdO
ZL+f4+AHfpEXm1cAPjjwysjl0kc6auQ2w8kHBaR4Yfo6P2iNe0is+KKEpS22vH0lNmXq7sp634PT
G6NNBHl1QdfyIrDvEJXziJvBIQ7Q0cAwbZ36QYOe2gXdbsYOt6h2mGyvZclqlQdbViia0u4eb6ZL
kg8fTvhrbvVjTI6UDi2YSTmHdqdx8ck5eAhxdYXifTQcJOYVQeIkLtS5eIks4z01xp2IxHmYZ4wL
AfX04jEV/nMV/hdtZ7bcNrNm2VfpF0AFxgQQ0VckQXCmRM26QVi2jBmJKTE9fS2qzukTVVE93PSN
w5b965coIof97b32/Cgz580vq4+M7mTqVXa9nN/0IQ+RLdcDLoy6l/vWnY4Az3eFjkI3ITli3PD6
q0YfeY7r142Ysw6vXtm/cG/YGXUU0jN1gF/kmlTVevLU478d3PhG3dm+Qwux21PFTJ2Z/LYqLGZB
y8GvWd0z+znX+geTBFa2nKaIl1ivXmouBzkKjO8sDxovsTR5J2kGSPQsjIx4B1V4M/O8FVayK0r/
nGr9o0qrIMcfDcoCsEl+6SZ4D4N74/j6EBne6xBFzzaMBTeuIAf1dFcZO7An5yHXnh0QyZhzqYHw
Q9tMNotC9Oi1fY4fpbb0bQR5kPUtP8/RWtwAp+5knxwARjw0yYAwSplUFVML7F1EZe6WIqXQvQvL
CEHS2SUc+XXo3c0yXaibu6SGd1FRes7GnCHpPc6uVtJJz+OYHWebvieterGg1K7Kwgb/cJROvqnM
epPcrOaVZtpNJ7jo4azVdYyvZgxlrdgRKt9Vln8qpg+tHXZjCSl9OdSmF0bDwv6kb3/e4lb+OtOi
V9QYAgrs/Jjs3HZvSsUq0wViIK9g9NtFn88G74JooEkpWzbQuyIveU6Z5c7OtEdIXxVLdZPQACwM
SKODi0Lr9v0TobQdjgtiHqybUiNOUQXw1Mv+OHZPJeUe5LBuTWKfhRhD6fc7ULNrqCbr3ukORsG9
fChPRRVv8zw94EAIqBd8pyvmjx3n7yJxqeGg6G7Ch+diWaVyFK3stqTyBXbIKYf7pXvNuSpCoCSg
fXUnTMH1+uOj9+W2L2N+beDQa8ROA6c+LbEVGP1n45PSDZHTTPdiA4sQlnmt/JtTKIRd44rj/pb7
8rHpiud0ivc0+nElMTeUolvg8Kx6F9sJx/i74jokL7Un32QNVhYcaJSYJyelu9fTqEyHW8R6Ms84
hJGFzzaVKbJyA1cvw1FL1s5C1GRhRYiWbeJI3snDOk1NgKtb164/vaW6xk26NYo0rEhzLaT9xLSP
OE1EodPLU+o4Qb+vgEE18bnA9GELdTMgLdDAuu/s4SCs9OrYt9Yc14tHuE7mQZHboQ3VbjSLINGq
zdRNe+5jO6EzWXBgW6BcJqz6fXkiS1HkTjjDr5vEXg4U3cDYisviwfaeAI1+Z/7V7p2r1ukHW8+3
EGo3UFvMeoK9+w6rgfA0lqGyDT3QYV05HRGm53JmAYZXKw4TDYU0Se4rNZ9rGjOasf6gSesXt+aC
/gyDYxdBCi9soo7yzPsaPgczO1rk91sxEHevquPcsMVDFuM2GaTuY15028br9uSd0cFJW067wijC
KLXR05ErASjIPAkbokeOnW0rm+NXvFcJi52SG8Osd/7Sravqy4srnAJ086CeCyzblpUDdGlDExu9
70VbWSwP9LzjZq+dR9HpR5cZjXSiPaWgbEVcnGO5jUvopd0DLunjhIFVm6ff2D9vQpP7xXjN8vYw
J9A51fyciuUkPIRZdExBoNvK9GOi5YcW2JBhOXucmoG1uAyGlwAFDJn5Ei32CYx71dcnF0ax4sdU
Q70qSmttc0WaUbkj4KKSrbF1WVPaR7cCGg3Dl+TnOqZmYGGSM/XXcTG2hi23GrFfphj4xaIwjfLQ
pGTA1li+86epNEKATns9rs5Fw+E7aTcITi9gH0InqsJqrK8FrAGZvCyyv052/Q6l/8mLiGKJZMt0
DywDNTTqszOpmbTHoOfC07AvtuNWi+aDkyzB4KWBpnNSZuUgibr3HOOlzbCkx/h6lpr/cbST74ap
9nYU70zbDYX1FzUPNHV5mrPkaGXzLenr7RJPJz4ho5T4oMc8KvmG1DLbJ0ULoJC1lnoeJg1Dt01k
HMIO2Yw+yO6JmRmhpSQx10g4Ae8y2LQ1mtoSlJm/gSa2bdRDgZZf5lDBsGA51nSEQXbMPaigObyu
HjRumVIWoweW4XCULwNghEzhmhfJZjQtQdoNoYaBUvRVOFVLYGXTpnZz3knilE3p0ewZV1Uhjan3
8qLtoGOWX7Ar0ZYxTSPOR/aojmzcmIVAgFa2IR60lyLjjuJhmC51ZGsFu58JlMUZv9uzfCP2Rpit
LfznBxgFVJCCtbH0oAIaOMIbV3zjFMdtR0iypvzIzTqwyOe53tEBslJoepBTQhg5fsgsbEicgPX4
gFK5nZiv2TktD3yB9L8AMJP7GBfKMq19P9pa8JKB45xSmyJVvm3shwwe5L7Q+0NJ23oJAeIa+UQu
TCvs+rDWmtB2212iDU+JkbxLoqlRTT7a49jA4VbCXHe4Nda5FjR3X+PAWb2bthOhZXICfB/F1pif
J9fdNiazIEycMJ7petFOquSC0/JNED+hYHej3CKYmyK0/fOMudrmvGiwPkf2cnX1LBzyNgRUeYpm
mGkOtu7pK4qW11z5B+Dkb3X5AFT5l6XjuecAr3p0bV8dIn2+QqlZU/yDTmlfpZ1d41Q8iETbVPTC
WhkPUJad5dDzfdSbsktY2rujbVmfGhY4sWrQz1vDCiNn4eQLX9G3QibONGzAARw4RCUiBPvPMiY2
KPxUCOpnXDdoGsVGaJySetZ2VkDo1BuaWAJgoVvOKPBIjwb1tABFzk7NxJdmgxnWeWyIQDZD2Pld
yBUoSc3dYLZhbfe7ussPxtyGkL7IZdebNAZVWMShZ05cXMQNEWVnVwa7Wgq91NpbyfxsN/bWMHTc
6cVWYQOCrrIqx8+IwFJuhgqimGJqAJHpMrL8VtpZLSCmik/PtPYjG9aibHJ28zq9ty0LVBnT2tnE
7tJKbjNq24oWRB8/PJypWMzGtQPjp6a/gMpTzqbIO4M60Dq4trSHuDbhufhsqLCAlL6FwxsanPSp
mojCH/GHsFUGQ40RouwtBCgGUvKACTHTg5/f/vyS3D9YicrbeK1FFarMKWpYSsjcq5+/wopwHz9E
2hII6jzZu/VmrWxQgcD5UzOcRzf8kT/+ixryr4/9dypKOiS/OsUXonkmJ2+G9Zto6kAWdvlna5r5
3qFW4l/SSoMuvya8MPOCICUZ1CpwpJnCrrMBCClaWX4UNpveSGiLd/WLPNc5k9Lj2vRPzefn44PD
5V3QpLLRpRb0Tj0xVnIu0GB4rlvypXVfju8xIfpV4dbLeRwy8RKTUvG1ZnhPpO/tR1kAtAco8Gg5
/WspIw1hhyORVevdW1YfObZFp2WEXqXo4DzKKMEALob2PS013phx5R5+/pgwPMoJnLw2airPXUIw
Dd2qfQevisWxKYr9zz/rYzsUUxTataTxLFGK8OqVi7VxXcb+w7e5sGmFke+7yMvCkjPUdmIK9e4u
Ipxbb59wG6SmbkxfNCveuGBadjA9ZVAY+Lu6YcE0x92itTTrlncF5xWRQk4byTd75EuEEaWnmkIC
XNjjk15VxUMR119pNTK/oYFzb5VjElqlPbHFXWBa5lvUxjw0UCmKVFdEdRPxaDTlUz46VtAiEcD1
2ebTpD1bc/9tAq85JwZZzdIpQ0zh0UfhEsTFDAgV1tN3sjCW41QOBGGNHL8z19XeqDc94TbQqpxT
ibEKvm8WPgeBMyGfZOS/8/l1IPsa+8yqTsbdknKQOrDO00zfehcO6X6oQpSCivvOXSnF+RwAnGUh
9jy8CMC/gN5oFKCe7sUa9OGtZVptRsSPGleB1Nh6bBYM3wyJkIUj1M1FzFu4BtSZ0LOGOboZnL0u
lwfosfc4xn5uz1TlMZ3JjksDtORuy8ngsipiL6UEmIvT3WHq55JNYrmqm+ZQZI9FJBkcZ8Tgxr0q
qg2YNXj12lYOlHoVam9oNgO6Ze11SaC3FD+axLS6YFYcVwzgX1zXqgo7PJaTJdnmLvG6LtlpKDep
S5e13m4HZiqItUiBcDCGLnS/BbdxZiuYxl8jnm+n7x488OPVIgMXaF7E8Fbm/lak86Zq4w1ISIAs
6Z7K1bXC1i3jT7snL9mQWbe7dkexIi3oTILLbUdgLl9Xnw3Q+RbDwqdlPSByQL6NPrCvCvKIfXqY
2VX1vaARQ82g31ABKSwfCUNp9YthHmvrHJFli/2DNgd0NEwpq1OytUtEtq30sq3+TH44S55b8cDX
wsvQ5S+T/262z2yIZHmTERFNq9ezeqI3al0Z7xkU8ywj0BkTiRHutp/lKpr/MGFdFxq5C/sXvzNe
OEsXLR+5kPgxnYOL0auN3xyeq0Mqk129ENHTvVNlzhtLuriDBOlIuuhh/fgAX0ACzFO/n2r7a/KA
yDX9Xy5UxOthVWA3fSkuo+WdHBu4Yn0dJyqajf6dMxL6ChJjg7MRd0UXvfQ0FLPH9L4HQ+wBeuyq
B0Rtl591Trf2zhnl2pbvP+FOjvkJtLseqLKrmdwC7Xt23sIZbOxggO8Wplc4zVqX/wtk94DmJNiy
6jGnZU+iuInyPTYrnmztwXY/dc4qcjjmtI9JmilnKisUt1DQudiwXcBUJvb89ugt8N5F8zhXKQw2
d0cWj/DBrAKJKuvZe8n0XZ+JKzrW2Rfy2ZYWF26KvmkELhb9MTbHnd4dofyHS67vF97+5Nv2fum/
Za2B6DodCfyeEznvWppKezCn/hZwHsRsuRLcjOsNy0xu7zKOfESOkx3kpA0z9HLhdg1Ja3ka1Fdt
gj0M+/Z1YDGNH++PtmGGBbj0wQM7iQ9Af8btERv+qr642iWiEGgpL4XY4CBLf4t8PT7V01obA7ve
0YLWW0dNrGRM7vUl9QBffQz5N+Uzm043g7oqQ8txrpXHMzPfk4/xjljtPTWSE/2EfGUMzzNndJrV
gFG/WMN4ADIUIGxtMXJth95kSgJ4O76203JWpncqCNdwwhi0aNulaXiXGsA1v5eVFuQAsagNI+6l
AufDaVYGEUOg05yY18SVz7HZn4Gq7GnZvvpp84soqP5iuO0nbkzmo92lprbCIvRKWeYRtaZitxhU
+9QS3LRGyEl9TUiLyquJs108YplxeDdnF4WXYcCPwNx/U6fGzk3rrfJuFKqpkoW8Gx5sJvED5WQz
6CjAFUr08YbF8U80t/7Ns8bu4LrDxBLm6L8oCRSdV+5sTVFvoZkjQbrSOZUKabkER8RJwC1+++6J
dEn65dfeyKbBPxgNTk+TtI9aSUSLZRixtTj7izB/G/RQr0dfMxgVt/ExkoS/qbBI3qmQOfz8C9Fg
x2l9u36S5IjIJesgwu3CPZYKMxZFkDUNrNCEe6Z0XNGpHhu6yH2mSl2H3zQ/iTG9FKYlbgCoZdhY
wmM8Xzcf8Of2c+YDlxBZcY51nXVnsEAIFapegyowTktnxi8ga8NhduuPpG8gKQqadQuPYroivsW9
oz0i3MLcqPZyTnTe0Vrx1GZV8ZR2R31KmtvPRxzd6oOJWp3g5++KQXinuogfdHYUQqDNgWJX/1yZ
BdeC+++4qPnnThBbmzXnFxOoL8WxvN8WS1bfV/37rzqWpWM3u2mYeemzp2ECW0VQJg7e/Zef38Va
frGcxt8praIQq3SGv0A4mE5mwjoII+nWNunytbTkd10hws26ht3UMk/1/Zef39ExAUg0LuTWaTF4
g6PFFNiDAndb0oJT6tOVrqMs2MN84JDLUrb0UJ28qOOUW5QTkwGGBd0031wV2/ucwT9sLNKHVUTd
QEVVK0e79vnnQxwA90M2tdcsO9KnC6bAcgsEAyAkP380NcPflhOB/J8/1mn//P/FHR5+y8uv8rv7
n3fb+W9Zzy32vv4Hc/OvP/1vO7z/038Ev+gf3vXNr/7Xf/pDgKe/nx/Vdzvfvjsgkv/k6Nz/5f/r
X/6P75/P8n9xh5v4r/8P9vD7mDWt/pM5/Oe/+A93uPlvtu6QDwDv7oKFwyH6v8zhzr9Rs+GDArJt
V1iGd88d/NMc7vwbM3eHv7V923X0e2jjH+Zwn0/Idc0XjPOpc7+bvf/5rf8j3/If1Kf4W/43eRdY
Vf+ljffuTDccy8dtrpsmtvP/0kadmcWg5YQOleP/nlIa5bzKMbeiTMmX1d6wtVqSMIlLI1Ys9RPm
glwZxovX++RwrWSiHV5gr0sEYAtd7PR+YItMuVJP9nE0SGR1qcLMaHd/7Jxkh0VGLfPIEc6uCf9G
o3HLHwZvzQguh9H+89kPqrW+TJ9RZkMScqU6k0uxo97snCs6GDOkxkiw4/mYByeEXouU4QqyNPdg
q/ozZ4aD09rdlW0zHDsmDIPpPOHTPrpuD1M3axocWEkBWSx9zmlQRNZMUH7aqV25VdWt8WAxUI5w
FpVzdFyYVyXafKmfjRo8HBrterbJg0/RCK+/hzTYFTiAKv9rGmlf40uh9JRQFihT9CrX2zbL6AOW
PwxUvNmkgEmMMOCOitdU8F0SUKZMmxfY6gjIGue4rMZDM0X12ayiW+ap7bS0ziWVWoKDWxR7kb/W
UOUM/NgvA50nWAG4MkMgKdc1NmrOONoRbSXfCPy6nFrae1zGYqebsPKUeNT1WQDJU2vlzh8dWPXY
VznntxnVbfJDDpN77N/Y+CUlJAJHYxNzqkoG8QdEjtKim5/ee5ctEnH6dE49DEollAnaACnHFHeL
W91thbrP+lUqTzlVVGVJc+jkYaLTI8aRTlGL3Rj/FXQyb12h7hya53p5Kqt+PsQJL0bKXO5idsUb
XGuQBd2uH2hgGiK8tL2JlU2YX74wKE7T9jWdM4jx1EXydljHjs2xoRC7NHP+TFSeUl1UbyhsfsYw
n4aOxT1w1FFohh80PGTQRhuogAK9HQNopTKlKtZpRJpR2iiW2ej/jejULD2gtozIKHvkHTSLcoFA
VZsAbGk2aFrzA6U+qLgOH5LoeTb1aWvgCt22Scd2nkd0Vds5rH9bMThpVl7bOainGI4wmb7CFN8x
a5UpJShzMSSPktD9VGgBN2EXmqSrI0q279Zogo8ti4+6ZL5M6vA3845lNcfTi8pcakBq7y3TtZMx
zMguROeIUSi6T6pfld+V+9wqD1al1UEm0+YKURJzhv3XxEDHcz8BhC8SWCpdg+HBvfGtppTCA4mQ
BtZNa8Dw5kcDLUGSr5uRniCcyyOWbGilvI1mRxrTMJ51o924TotSBaJ70+B1VsiBzD/0Q1yaiv4I
+eFkzQcZioomRjTpeyfQMlkcSRwy88VUPE19xI0q0t+MyDjZdf6tBg757tL9ijqeBDUcMDBiX0vo
6mhwDdvN26BVlDmOOewpadF0mnbbuMrbXbkw4yndjvOsBDHqY5BarKvml4B6nPZh0jiDDhO25FWh
bB6luN2mQNl1oU9g1OuJmHvSh71UFw05ujMdZ1tH2luVyiMD7ecWCFKAQifLwjz8/NI5QguU3X30
nf9aFy7ZY61fNrWdUQSnz0CDo8EMSI5uerCOuPzQq6xKLlv6oB+X0tEPg50ANfYLc83et3Ob6rlh
0Ua4SbjXq18qkjSnKP9No80KaD0Tq04P9cK/0/7p4pzmB0RPTs3WTC137lw6YYwH+xyRTznA31Uk
JYhi/HyUGf+5T6jRmOhKxjVPh4TjHSxn9A4y87pDae2zZBo3y2gt6xTI5RGpgswE2e/O9TZNxuwt
p/z3MIBJPzhmH0PhLXHHJFzuZtwnRtupdUM8AJN33R8UP6TacSgvcsm9GmP7Zs0i209NGiqvynkN
MIpYFrK5kauH1jMq9PE43WQLBTgdg83J5DO3ffdHGfUz9wheFpxla98cv0bp0M6r8wWaxPYpsV48
/bVyu6tDTv3Q2DUmLumcdcF1BdXwLUnxabXj4AS+5/6GKBMFFmUA6ylXFLVa8FQ6VX2yrQ0B0ZXm
VOYVmBrB21uU2XclgbHxaC2POj0guMJrOF8g6WQ5h3Pcn4iP0rJQZ38rv8Q5Y9M9IZFXDtKuOKJW
0UvixtnJcEoEY7s/9bq2n6zY2efuc504QGgsE66J0N29Sao+r9q/hK+oPevGeQ8dtkXDmUewDz3T
mq76FsKtj+OwHKiVVqEuPgxjjHcN7ttV3WHpQyVAK+sYCSisM3UGNczPR1ZSuMd6BkxnmKzfYyv0
nWMV13m5dwvZmElnD6QveI+l7CtaBIC/m86jLB1Khav5htMNl0xzqChKCqmmQKntSCEMlm+HUHdD
bVhYMkvvzdIcbrbmLgXdzpvgoNftVc2sBsZk0hdOOSXZkD5wmoxOSob18MAhdQr8HIGwdBqWqjcy
ybE5XGcLe3HvWQ+jc3QqM8gdxD5lMnjtgGt15Cvo+go45jyXkfxEZmEGgqLHeGlFC4ZAJV7TJ7cf
O+L2cZpTs9T2JzJ9VHrocAqx+uTmfQNnYgIbyyo4nvSat9P8+VJoTij4ua6N2UYggTR1JKDye9Gj
p2JpxiNQo5rOK0q8xqxhyW+B6LUpcCTHCJuu/cQS4WwEMTxmMjIsy2Ri4t9bQOeXh2FKlp1DAIYz
4mcjYVEJN92AZuwb6sz1xPvoLTp6BxjxBKcIQUHZ2kw8xpR0l1uTZz2oWTOdTENKaCCqJkPyu/Br
cnQuTJ6pxKnTHlzDY9Ih36doHgNcv9uF3gjsnuTqRsDysigDu1IerCH4C1Wbn+t8cE9FjhLoaCeh
M/yYuL7ErfrQKuMV2W0hGgVqoDdGKHqk+ksBTQBGP1ekBT0oLn/xzoHv63FPdB9Gl+dVMffXp72R
mAxKCcaOqdeDX0DvUE80Sb0vJXmwEjKY3niCvtKOZqzZuJDrD8Bn4OXgLWRrWOnISwFJkPNG9PQ/
pm33h1pLGCEcNn33SbrRL0MwzLHkCbtMTh7Eb7B2yBHyH+wGWO2OtqoN6ju6+eY1Zfvg5yx1M6+g
2UDKMx2rwdTIQJpmVtwC2Ad07laOstXOA5gFi18QAGm7J3fC76Njwl/acSb20Vv3HRmqOrA9bG+y
x9ilUU5ttOQTzaoLIBGt+nr63chMAnMovxTRnkk0FV0zhnHRCzb+LmdC49og7YwBi65TiUubZxPF
G2A4OKBfnUL/YAqUBKItb3Yj4522kJJrZwRjI5/WXNPtoDE553YF/UQCQxFRaee300fy5GkIoMaU
naM1HEVa52pIzSI7MSTWLz+/pJySXIq9d8vAYpHPkbcp23GtKotmP0FOEfrc0Wzm5aBNibzMlAhd
DGYEeMxcFJ1nic3fSifjIbtROoYHjZAgRdZeQB5ay+lKTFtcQJ7/giTxE3jMVrqMusCIcKgYPq0+
E5t53lhbIAY3q7D6C7eKYyJS78KC/b6wOIZtjaGDW7QcldhYtuUGfi90PLiEAMe5ba4cmtD83GdZ
MgGWrAzGmMwHJXF6zUmBsTXCQZO7MaQ4pVsEXVKeXk2h5ySqXUvsVGRHNY4ej6YGQaFhHdj4d0IN
qIlNJUvawiomqrIWwBrSgf0V87lJkD5jZuvDtdvoPgWUVqEeMM3QVQH02OacoQ3GVSt9yn3jYKJe
pcDbIM0/VUuOlYRgvR5MyBItslPSA6Yg8RX5Q2gkVPQo0p2qe8vnZggqE5nPh2+YaObeWHgMaoHu
ovVl4DoYIhLJwW/a+X5xyKkEWU0pYdh+zD4jryuClC+izRg6Ox5/yKrPSnShnijOmpU1bMayDSi0
1xkbN8ZGaxn+Tvm9ntLlm7Rt4h/T+N7Armzp1VzPc/ZHOPbTFEG8nrh0DAmnaG82AjmZN3uonqKo
kmtYyIQ+CFZhobY23aTj1KQ8w+ohJrTpnXjBT0Y4T4lAE5G9++Q0LZXskCVjV97QopG5cDCuVPPH
H3Hlat26JLDAxoOPbWgFBiU/2WdaTA/RtMfvZWC2APGJdcVYpyP9Vqn+ohSlozODcStTJrQPl1QB
5gBde5KQ0+iVfcxNijibBUwd5vaCxoEBbk3xRXwM+0deUD7vlFeDn1wiylvr1kmw2OaTWeqfIyE6
34YAgohErgbTEC9YtdPB+CfT8pAOGTnTdvFwLe8mnhNx915OCgZJqvmPURefksh5a6eKEg7/IVs4
6mDFm1L8h2CkV4TT0I8wuHptdHUWDBZOJt9m6q3y2cQQzel9zSHhMLDZlUR/Er9rViU3FCRtqqW8
6mYWHkBHEgcUzIAAbhMebhf9alE3xSnFxOIUla1aD/34mVq8JDNvqxhNYD1k7bGeJ9ZRg6eEvbPr
CmQzfTW38wuVA7t8it6TMf72XZg8wHoaDIDQryImX+N4HNqXYZi+tAzdQMfp0XOk6ODMs0bdAJDn
bFwN7QLDpQXrwbHSCjgAnAaXfLfTsifEUXGc7G/g96EBoY+h6heRc8x3mHbpQ2+JFxPT0iNfx62S
3RzYKis7f9Xqj+FEleAZ2vExsaNmMw/yC7u+XS1fTJaeIDiXoSw47tvvmpG+2bEKZY1t9l7pQFRP
z3wzII3tAPeiwtBUyYXV8KknnpO3c2jU4hfma5b3F2ts/ijp5usMNGiXp93OiDG+e0MwwT/cwF/F
ftGssXAifyz2i+vN92QFugbMNH8QgTLsJ3dUB5buv/OUXgB6UCtu/U7qjFFQta5wY6wsElZ4kLC5
LLG8x7GXq68t5kkvnoTj/8FhiWi/9PWqasvtpCCC6oqwFk2161INTzVNNIBQnda+GUuignKsy41T
fpJRv2jZcBi+iwnCozpCEUA/GJXH+OeBio5PVmqWbc95Su8oehokDSIdKYjY6SjItcEd7m/JxG7e
l7upAIuTm4u2IlKCYzwDhEaObZ0s6SNQJFCG8uyOYIJ8fOkdEzGaaklB8foWGRI1rswbPFiC9/kB
1emDJdfdjUl0sqVN8DAlL7MgImD2emqjGEQyPpSAhffo1NeK3l50M4D2+ZnoBvW0vfnp98bNvlsP
Y+NYjDbHXybRq6wcKf9Rby28ULCWiDuKjppWfJo2fM1I7Spt/jvF6csUe3ujNVh8uM0TZ69W969Q
OLMkOR5tdDHdEhHh5cdVBUbPogwKOV4xlHHLH+D1YYgJd8SgO/R0N+rLL0NOYa431hXfWdtH1ol7
5mry//KOro8MMzaO+ijd4bD0+bzDwwTmWrBJGMBolcX22Tr2i/IHrnXTcJYKs2IVl3g+xrF4o0JU
zil2PsOIt6LF9iGZa6wKL3sfS19esrbmWcFZLorUftHshjq1PlUXjkTvdBeWm6iH32cbqthaifVg
22x2JIpaQu1MMOcuPS+z+wCn7zHRiVGP7Qjg59GmwPCiJtAm8WC111Gqax8jlmHp1d8WflKT1d5k
l2k7uI1hY7qvefWbgPTOTdxQEdEqenWOisagZi2ztrKjlbBZmFfVLPpJFI2c1UFRl9b30k/WxoVq
uzGc74HMUaBTrz1yOJ4t6yKiBBPLcmxdSd4GnOEGXWMFe7k5TncaIxfkkvbxbmqemlZ99UukwC/2
f1utPIvavaQ6XWe1SN8WaKuZN+OnEQ+90V5lb/69Y6TKiluTGftTqNEyCM87cPPxdxWPTFqHo4F5
gm4kZa3vvEqOG3SAZOvU1L/NWb6KmBBA1J4iQf0tvu4ng9aFcnCsm0d7RuXY2zqm8VbpDJ4aHa9o
1VyrquVwVBDGTLku2O0Y7UTRHSzLaHftPGIgGLialvWcH7G3xFddR6myZ8f+0uWNnCdn3amrjpVG
dUqdVS4Sou88LGmMw7fHD9THvsl7pj22sksu9cDo2GfeD7wpzp6bEoMlN9JLE3dwP9Xwx81csmDJ
AL6Lvb7WaFgx9OoLghoDDyBwRs4PruqQ6nCjrJUnbx2RYbyX7hKqVHibLvlGYKTngBbv6ivvabwj
rMAsUZAAcB9tcaH19++igD9Qqpx4HSGnxH+Qvs5QikLIajyiwTz1OTYtfHEnP54PBQ6CiQu4XpKy
jNu/BjNplh659iM1bRzX+CPxDvuztAPDgU1hTlSl+ClLjtEGyl38VTNhcTSi3yp3P6n75dOg2Ep8
noA9xseiGPN9rd08Kl8i48vt7+FvfdjluW8HKGEMcFwP2LQYbtXiM9PMaRSkcmSdLf3esVQX3H2V
OaZVNBoUAoF3lpkxNGl93ZWWvbLxiUsDyFmTDwY18ciHyhzrHW/PawdmjLarAwWSpdd7+3oYwAdZ
7U7IeM9X0azNwUCnIy5g6VjP+4LjmznPvDFoRenv+0Dv0znvjb6BWxUrYc18DtxjszamGbWLBOEm
TVtiz35ncnlJot3MSBDK0cIldJxuZpq/dbNK19OC5u50qIej9aKgnKx9hrtLvfDILG1ozLArUrMP
o1Yd3Yo2N+4dHRo6Vb2eSNqVGG1sEhEDV6erwwW/ROIY9GDV7IgWh3jiDu5qMgZeyjGBTcGjQ0sy
DY41ARqp/bUT90GQ4+mibLzmME1RL65N2pXv1r8MPV7fnUW87I2oCGFnPDRG+RGrzt3cs5RtHoel
Hp/NBaulZ49XzckBu1qiZqaR7qmSyncEgws8Oy5c1rtqhsmO1DHB8iXr59XixEHHz2Ol01KEsqnd
5j7CD5j41NIM/87deSxJrmTX9l84Bw3KAceAHEQgdGqdOYGlhFYO7V//Fpptj+SAA05p1pZtfW9V
dVYk4H7E3msPAg0GCcnbVgW80M6Xrt2nbN3dWmMLcFcPezGRO8n7I9dUo4aZUv1UyeJzhBNxK6ve
D9vOtK4jYp4vspgiQCDim1m6i8K7B9uRwNeWTvyCof99SP1Nsif/tHnwPV5vkaRqqxO4OACKon3R
uPGxKRtxzJmNzy3T8i+zYuBt5PfzKJZ7v/fZ4xefURG/9QhyXgIP9aixm9Ix/ZBSEawDV+EGAOUf
aXbJrlh4kqWJwitddOhil9zZKO4JAvitixkJk+vitIMYJwd5UNmQ/gLZuIAPyd8HxaabF625MO0k
9q59jLTBTyBBMN5LrzkxgtObWpPAbvFIDSM45cXW98IcFiZ3S3egY6S3r8QvKi4TFY1vANXu+OVV
FO1KV71lqyuzXq2XEWp+lJrFgajZBY1IlaBE1pSq/hLVZ9cu4UQwqPHseKaPt6CdQhiiOKss3lwk
dKSqgp/pUjLQFlshR52ZQrQ9B8gQkmNdY1fFBCPbR6Px1L5xaRbHmP1GHBLLXG8Lns4NUx5yJ21m
APlifdiD8RFL8z6r4q1foUekrF82vj8hpV4Og1veZqZqIZ0gui7YCocELZHV2r3Am7sEm6mxcjYR
tYNAlNJ9JhXTiv1xh6xAYQAqHzzP/Um8+a0jDMmvYurCJJjDluFjYZLJvDjTdBJpfJ4Lf9tW5VPZ
uQVSYghJBe3YQ2sOn/A6X9O8AfWAwsP2mCYkPu4jXEuUg0xhR8EN6eeRT/QzgjOSz87iQDlvhSDT
KYCblEMAy+9OJ50ZAmlAauAygmFWdJQF/gMExvTqMeppdIFhbSDbrPBz4Tfl/IRrr+678d0d9PIe
dIjfmUaOurkhDy4/tpycqgWtP2FjBz7QhYVwr7re+8tYLFbdxAC9rmr2JRanoS+3lq+ak23JexjF
mi1ffSTWzCG1YO0xI4J57Jz2G5E9o97h0C6rk7bOb7AtvCW8AZBDxHMkx+ha42kMCms6pGymSKMj
FoJFaTiiOK90Ig8TTNa2wmyAcfMd9CInAD12mXpbucKOPPHXD0FxHPOayek6+wa4v0sXsgVF1tfQ
s9tr7iJQoioHH5nx0Wuk4hsvUPcTftLdFCn2dUglpuDaNXzjxAiD0NdgxJWyymLFkodm4RJZ2bp0
1NQ7611yIK7WReTnbnQmWzi8ztcaTbGPUIT5TRZsnYT9oY7jGxFn6t7pgW7rmbGUU1ghQQBvinMG
Ywe1QzKdh3H8s7zycWX0B/MM/xMccqj7bgyHznqOu5Rovqy7EUhLmH2IBA9zbW1pGr+Xhh9Bkzmh
LsmkyZY+jHwDNVrvEkxvgcQZrQfckJvBytQhAviSpHBGlnlGSxb/Zu7a5HIjlDWZUU6P0ZIkx+1E
qDwhMVS4E4u5XDwViDv5TolkEW2EC6iaEI8hy82zQe1ipLShiBNuSf47WWF8nfs7Hnu2SHVNZGrQ
jd+Q2MGx4/dh5fWdufSa9Pm/IgH87+nACgMiRMK0185uNEuJHiS+8ywf30lVX6P3TDDpcy0tE8Mf
tNrQNcvqO0Ezys3dF5eUYVUzU73FlLYMyJMQUlKNXnz4ofpik6AcojxLfe6NlnBdGHKh0WWh0K3z
2GuulEzqVb02PFvACa9qDTqE6OWbyFTXpWG9ECSJdTJyfjTWWDhZfnCemNV4Wci8XB0jkjvDsf/l
s01YG84x0NB6OBaj+Z0oBPOFF+zICVMnU4x7m4UXYrvuay7xpCBs6p/Ybj016BE2nsNtMCT1+tzy
GbsoZ3bjIh5dUg62STkg1B3LtTvIN2XadLcTssgGDQ2A2XHnc3bcVAZEsUHXjEdNsBQx4hyseU6+
k2j5pmjIr9T6FKTlNDG9dJerbv0ytClGsSD6mUXLIoEayG2ZbDqO+vIsQh1AMMMPsdFW0W4JPwsr
OhBiudx9YcqjYzfmjVu89tadvQTTXjQdpZ2JyK0YLX/fdSBGxWJNO84msP7jRwoB6kJJyRda4ksw
UF32PlRP4DHXaU64h51xdNiQMaCceUfhS5CPSfTZpJLWahADK7OFp1yKe90Mw2bqCfwzfYXIrACj
a/ZJvccG+TW2Qp27bKKk66GfCu93yvVb75jZdqqMvwZVM9MkzyaXZwiH0sAgAiVHmflhIZHyRB58
gGuoGq9EZr6O/iIfMhMpoFGNr0o46d7Yul60QH3oygM/BrvLn8gNjHamuHeX4c/JHXj8RccL7bPr
nHmfXUXytR9jfiwRJCkUTXujZaPqTOk1PitotRnHvFztJXpEQZvX3zVP/lVfl+U1U+93mw1JMzSs
PInyo4Bm5+ZPFI1RMhZvQto4YHFSRIJJ5xRjYEgL5sLUBTc5d02MbYNkACrP1DLh4dU28fTla2/a
7G2463aJE60Yk5tKO8WumNJv1VTzeeRcgjKE8yUa9p41V0ciWQGezc3FNwVte955/Xn5sYkKBBhh
JMfWSfaYDopTS1REQwhdaEv/pJSF8xM21xoywjFhkoIcOXaO/zD/q5IxhPU23AOAeAVFbDN0lGwb
F7s/opDApA6MHacRTC7Ge0GXkI+wrs8naU47x2c/biNTGNYGvRuZw2Zpjr19svPQN8EC6k53r2wQ
eDqdd5Um3VHbhMclHUWuKuEeVLC9GmOJzxOl79L04y1pi6ynTO6NqmsHfmlDq2NLvSXglYRj8wmg
qT5IH0NqwOdCrB42I0KvdQ59Z83Bi0zvu+3m5BprY5PIK9fzA4zh4rUaGmNDdp3NTh+H9+xMLp6d
pdxOlslNx6py5zroZQwTY3nMFD69AsQozll6WivYM2zWeDt6Y7uzSrs6xr33aBI3xJCUi6IzEmhU
Pc+mLJudiV/MKP0PLex57xbMT6p2SPZNfTf6efb4jy+qXQKIMN4dvGc31El2ZZZggfLJuXhArvax
Ln7GJWdmyudMLNnc39uF8PbCJJXCgeNTuVPOOrIjAVLBDkpIYXfZ2LJow143EQk0sObtocNc0jY6
DBnOB7sUwR5EYnGfme14Q9h7KEZStesV7qf5zW3mTodS+Pmpd9nEBR+N5Uf7RsqGhWWCrHv9gnc6
pC52dGIiMPaYUaUghK2KLDILE2oFPtzEbLGPBqPCeFCrrTehrTbL8a5W2BRQiTQ7VJ/WIQEDUAzo
ghwR3AakTz+mTknArBWjwI9B8nD0Nw9xadJyYvGIvekJ2SVXaRpj+51V/uiO5sM00zs6CK6D3Hmx
tIUGZ52mgXUIbry0uCJMCaUJt45fjAOS7XJXw+cjtlpeihnBr8TH4+cB+HO3vfFK3G6Eow+khbFe
JtxwlzXahKnXi4NukN0GDBxNoi2O5sRq1+1lSRMNaq4zxhsC3QgZnbJ8K5FhHGwLhD2mjTE2UiZE
wXdupN1ZmJZg+NKyo3L5WQ1wqfY5mR/sG2ZGAhbMt2IAxiwryQFsNPeu5R9EBls508rZ5hJvGw+O
fmCb4W87x6f5xvlkuc12mpHEaJYO28Hkj5bzXlr5siuLzNnZbvzV8A1dDfigrgm2ehhn1knQSS7z
EgNnSi0XF18PKIMU2nomEqXJneVhVpNxKpr0GPjT3WxheG8tCqvGHEMdW8QeAVPpXHTOooWqN2Uz
A4IixR7ncT9mAb503LxzGHs7wWczDMndzFQ/qDDr+VYaVsJb1uqBVJaFqVMTt49Y+9WzAsg5qnPq
EULLTPh9tjpQ5ir1wpSF8slPFxYHrNXHio36AtfAtIVx9HNPcpzHUAQJ6nQ7mn2oTt6ua7Eiyvya
k23TRKQhYbkGrz+aL43HFqU2Cqg3C498TO0b4pWxy06xrgISjyJgxX3V3T6KJ2DsLDXDjm4FxFCw
4tcvTHNIIxwOchUkLCpiydYQxZH6CQMsmpXKdTAaOgJl0WS9tbr+rJOFiN7MgsTZdPIigxQNL321
mREzWtjFdMNKEkE6e/IOjnzJTDfMtbNtTbcAwdrjWfGNpwHOd8gBpjbtkr31Hkl1E7tN1l9b01Fc
NQV9rTcA8GgrJDTiq/Onl8aP5Q6Tj09HAVvWtb2NWCN2SVQlDwvwaZm27yl3K+aSqArpqLZubvhk
3tZ+GFfAVmwgAMC2LtADsn3tI6G3fBSBak4OY2VgB2+YGduStzRqmUSLkYJUn8q25iRMbt0St5JV
8Xwoup5aSOe69Ku9n5sO3md2ILJIjL2VIdSzQUQyxjQlhScGY6l/HWnjMIXBGgZgL2kvdpYzMfqQ
dsDwiEEC1R/8Id/ai4x6XWP/zi2Unnav7rqMJJh8xtC74CyNjX1sutHF9eJ2azRmHBqm314sqtyF
eMWdQXYWo7949ULOw64yjcvs1WLfWbzohCqVTUJQVXFj1flLFGEHEBHQy9bZtW6pjpqfGOUtcBK0
jtfp8FgUbGIbhZpnUljM3YGHxCUlZeu79X1e1dSFyV2VQUeg13615nwvyvorRSfP5bsvLEom34m+
imDpjrA/9RHFKt27amESZdknJfwz/JH5donH64Z8DCx69Leez8zExPiNKiYv871NIwG5/aWMNenm
KJ3u6qqgoKq0u2FLzMJiRccgfGEd5iF1LE5J6sSMsxi+N3EH+N+0mPzx8VE7wsuK39GMtTtZLuO+
stl/Tusft2DLU2ZXkkjSngP+wAy84agTwPhq0NsZucLWL9e5bRuPxzRnThfRC+2qcqpvW26RIBnR
7Q1OOE1Tt+s9RoD94B56y75VcVdvWXeSnaYHJDwq22cpkIQef/UYoFuNAU2Am8HWoUhYd186hTdM
15ywCecRdcvQAAwsH8p4OY4uonbHIvgmbjHqjLbNe5x5e0znyNSi5CpmLV204wN1oIMKJpu3lAC0
6qszxB/FJ5FOeXuStU0iKZoLW1jzSaYBI5z+rVw50LUsBja4X3HFt7bSJlTvv8i00buMYei2yvni
5OKTOpwWpitOud0R2+f+pF0AcDiNeGWBiRJ5sxVeTrjdeneq01KvvlY5xvuizGDLJuEcGM/MFT79
tAXKVXq/s7tQfvHtJ4jGXMqnPquyQ+zxw0eKcZgtMunnBunAWIcB5s8jL9WrHLuG6buJqcxZsqfA
Xw6UUBcZjU9VwXc2z/1n7cinOps8CkXeQC5U9vkoOTkaJ+SraHUVbquRmQEKzWEz9mIHwM+9JEF8
TySKuhQ2ZXSJ1wL4q55Dq4ZSZDovuctsIbBZLCyKzPqc96elmeeFvl0MHyCAzSLdeCftib1OvWA4
w8ir1+jUpmGYn07ofku/18eo0RXoZei0XV+JLc/uTs7u+D2NEE8rN8XHHKHyeocp+dZlutoPtUAk
lVWMizIcLhn3CvmZ/GLRv7tlUV4Q0BEzlIK8tscmFC5voKv9rRsQHtbGBY+11THHijx/oxNPhC61
4HaZvWyHTqYKB1b7u1rbj8S3EKpqk+6Yky47Vnm2Nsz7KpXjMR4ghlAc4Q4e2r1Z+iqctXsXqzVN
Pn2a2oq1t0UUHX2495xisGKoFY4DRqjEd6NdpPVedEASS64nJv5M6oqyuhi4mGc/77fpYvtb7T0l
vXgDa3ke+tEOewdoY1dXX4XHcpE3cyzP6KueOtKezYT89W7icFS1T2VdcFgPvCbM+xu99WTxQp5d
BDu1RTsmqf6K8mCLNVImvrSeWaFXKWwulWTrGUwLyz5wt7ZOxuMiN4xD13WQDqMgeIxw122GjKQX
d2a/MEkWA7onTdVZbXaFoy6png9g5hCRuA7YUaY5tyaoP0Av311M+cmmKEJ+YXBBpC3euOC50SV/
/6y6oq5hXFXXbmg9dw3aTZUgNXAqpBKDhIE9wEG/aN7UTUMjVwDBnqk/joUDTym6aVISWSphIXCO
UVjN0vt1AzKnUlPxJ82ptWszEKFFTZIksNBDHyM/x4rNuGJvwXLaiNGOcd3PoEXtMj4AMSdnpfzH
ADdEpBtD8RX2dpzafIfI/CGQebsLGoNIdrGShYkfc7yE8h2I6r6fm+G+AuBA4BVracEE2CP3NWx4
W5m0/HlL/MdInsoAdTvKw2w/TtXGar5GO/POrhKbpE5IQ46GGoWYcVggqzixBQO863/yoZLknoZl
PAgENp0DNWa6dVndb8qkOLllFnGmoaEWuMe2vl9fq7lQh+rTdjRBjSJzw9YrzuWUIv2TPIYE6kFg
DtIaz1Hy7qXWN8bgaRdM7RLaaK+YkBHnpKZTZV53JRVEw16eXrFUz/MYhcpxXmxSaffCm24COKhH
artwsBTm8j4mrK6+jTwv33UA4jk9ovMy426oJEpknz19xCZqKFx0aAG98mSt63xav2XAnJGKK0AM
P/2ct5sqI6/Sup9j1ol5MuoDeuWtC4nqHGegJzKLFp8lLQNWgrzSEnZnRqqvjNxDNolH1eL2rkDF
LMqLKb+bD6bKJFvW1qlNTfgjFN4UMHJVepzqvh+xD7oPuC3ZUacwP5LEg2CRPkRm+Syo/q0lvTUo
2tP8szHy1yFhzWp56SOjFx2OLczjcVxvx0VesL50W1+PCAq1xyFMBl1hPeigejRL4xg7KqDwW+6Q
kIWew5trCBulBwKisYkQR+fPCxkf+5yq83NCr5G40101cJKnNZfWpFhEEIgdVjexbd9VlgBe16M4
xeMHiE7PZMX2Bu9mYFxiRinSWRXoAowkB4Fdlj/4wo/zyLKc3tpI7GLbeQWKXusTzRhOgJJFdPHq
NQte73bb1UhPZvOekvhQKZi5wlCnQOobmST+JjD1Ncbn76HD7yqR4o/s7zEnIqIbeL2SMwTjjeO2
u0VSg+ELdCnahmzfQ9DOtf274LhsGCux1iGRN1qCX140LK8Gp4BOH2HHwNha+m0+FkgoxVeyuN/L
rO+po16SuLmik8K+Gb9pzYsuR71N6vSvEOIkPeZHHB0DoqK2BnqXRPexP7yomcflum+6ZzMp7q1o
U+T2FXP7B9sTXyCOEalkkI2N9ilVDFxYLHhx/uP7M8UcU343Ka/rSE3kfXkvqVcees2yELiIJViB
aOOMwPt2pS/ORpAcvaFhpBUFpO6eatu7Anzd8LOeac9/aYpzoMzLkQI82VVkcxFD1oLiaeNt/pOM
4p6xI08JZy54NJtBcxwmdnlCtRszmgbraQ7gpYI8sG5E4r0hJGXxE7j4f1HvCSD3tW1cTY1Q7Efk
HdIHa+cvyy/Lsqd0ggHSjsveL4BoMlx7FFNLNrmhuNXH3zGnX1DW/OIZyymy2juHC3cvUSrki0dq
tDvu3Qi21jhDPupexopR5shCcx/xh0x1DuTNW3Z1wVtMSMK+SNzTXDqvmKavBWAiRjermtQ+Q/Nt
iunOCYiEyATTcaLmNkxBKm7zXceQQqt2Ny0J93Qah241FxeJWixQjO5ZrjUMJ1e0MW6UEIy5G3Zs
cCNfl5w04FFLC8NT2UpM3kt9WWYrOuF+3MjMfvXUAAXfZzhQY9Fd81dz0qa2k235oYhAL7vow1YA
DIO29lSVIj04PfC0iqQkO2ItNy9WEQZw6LYRJJnQ0KhJ3YE5M/stkOHNmWSWw2zcaRPnLmu+Almy
+olsyGJNlWAvzYJzlCt125jlRKNHW9UTZLmBdGoWzD/EJPDApe5r29QEbk1iILh9LC7dhB4wkx/d
DGmdUHVrbyYWmAHDfSBx+iNV/qUS/iNFRn8cgbXK/MlaMDfPWXrEuz8xwAyVwNRmuBOGtxHyuZCW
+ZzBFXTsIfTjRu8p/rI9aZnXqEdveZD2SUHr2Azm4zxoxqL9ex55oJCcgrQKeW0yIfXaRW6NLNKM
fttrNyAqrLQnM3zvWv9rYjWjTK/YK4fpTD84V0mNX2Ul0mk7VSxNmuvFcolmUN0rHrGJSYFTXv7x
BZ+Tx84KoH7d081kGWWWGcfbuVioYF5hGh1ti/olmM9NJj76mbT12SiepC6gWuIcIhiZxInlNc+d
HK8a0lUWbGyJKJJYN6NEdq6sJVMkmdD2RaOMGUNA1ErhFUyLeZ210wc0RZRsgq1YkhzzdALRZjfn
2SPXHgvKT+TMB08dxow7qAyYMKSMmbeI07ayHi40uwjqK/FTs8HHHkCMZEpq+Kquztku2H23bW37
bIypOhDA8DiO5E7bwfTjuAWzaPoaDuMfWJjvDXykINU31O17BhZsitmGW1bxELBEUJn4ZDNOngXE
igQNrLIeC9we27gjXZJGm5Dm4CqNcV0QJvDYtPYWh866tdPHTK80OtHyWCK6jmj8KiNGmhqw3oIB
ALqpB0re4TScwOEVq5HOVqzbG2KidarrfdU7n+5SPIyZH2F54mcEhXQXS+9KRsV1nQybRsX7RWhI
uQABOp9IdS9atZyCgauN3DEq4RjJDjdC9I7/6gZ94lWPdlB6/pY3Ps6GBwnWTNbsmOMmfo289s2Q
6Qttb2OYK4To3tHdU6/bU52MT5PpHsmm5y4WBcpfq+a89qhIJ5UfTVVdVa5BMGbEXqWFAhioc14i
D/QK8exn9KDW14huHbQBxrT02zT9j56NAVJD40j3CAiKGamZ20boLM0u6ewbVWSfabpkeyOfyKyI
clpj22GiygZBtIt7GyXlt2Ek5DjqV90i/WjxZpcJwkqv30SmPexim899toqrPGcKjuKdAzBGJIRy
DSkFnoQ0Q6HYAbm0u5ipSqHPmc0wueYMGkr11o/VFDYOHV+xCvUSktgV6R8bmGEE8HjrxmWG2+hM
Xzw/R9senocxeB1GSfaBR9iKHqOz6b4p9qC2Z1DKNKAsStwIQi5oC/zl2vStsAvUVaxo7Me8QgtN
ukRSokVwreY+RdpclCBjFlmOGzZ9hKpf3Ga5SmLv4qo024AqOtfaYo+1Eg9Rmo6RYj3Elp6Lfzl1
BKjY2WNQ1299014LkkOw/LEaaeqfDJv+0Hu366NOvIwLj4QzlX7+lesxCoxPOSJeRxW/GYLgLk3T
u0Tan5Q01xEJ7RvTSm9Tvtk+8yA0qP4tCyZ+y1RteRhaLhekoUYa2hwRhPwg82ONTyy12Cwjx1fE
WWTBuZBz/tVenNt4dCHEHOk4v2dvekdznAwo0+c2iEPwZNc51HQ6F47THKUDPjRWv4oVVftesebN
A7TXXcrZWdd79BJ3srMfk2x+VsjrmDrclCQdWMky3fpoV+L5MmGT4aFgchk3TPjCRnDiO0Zm7t1S
v4iJfjueH3XqAJC28WkUaLLD2NW7Cclu7XY0Rit5Ucn+wQ9GXmlVBBtWp/uyGUbaJxONOhE1ZcJd
2sU3rgm02FD20cNXQSXzE9tLRWlAiVga2ckp43vhxzczIzHDG58J3eW86NVz36hz1c2fq9+zzrFv
NVAC2Dx+OUVHtraKI3RIBVmNi34zFFdCqjFemEGx82gAw96T2wgnYVeuHuEZpUr26+nVw4dAAjHJ
ocTt1OVgVDjJBVjlaJdhKMHaWW4XTbCS9I48ISdFWSCbqAcIA5dYUyhQWaOvunex6xnkc2w8IK5C
ILlMV+PXBD6q914tUVMKZvN7VCngRnLnUZRR02/8Tmn4pPmxrNrHqmpOfosRK65A4LZJ8llMzM8M
iwlqfhZz/zp47JFVyyvXPLj2eG4UYk2a6Xnil+W7DJ1w6C4aTNJofEaO/x4xFQtt03nHHXqcxdAc
DXO8KrTzaSXjB6Q4PMl58qmD+DqosPLaNqtLaRJPCUEPu3f6VDqqvJIuS/ZITgdfVS+RpoqTf7CP
mB1LIpTXsj0xndt+WMCFm1gfUBIu6iWb1/4jfuk9fWymlaZsTuEAhXATkUFR8SmW5Ht3YgQ1mF8x
kAfrNv6ZMP03XJ3IbvHgT8nRn7MbUWAFy+roQvQaAnDc4QSG3bR+eoyWdMO08dourEfqsd/AqJ9K
dLEiYyDjRT2oWFrl9XtNBgKNlfFLmsij0buIrOwXYY7v00j+edm0B5jS8dFMrlVubvExsSBW423r
QC1MaOwym3m4IcSjz6CYJZcF9hJscoZzlHCHv4TsYjQe6QNjij/Oaq8czR0Lmm+8IjnzMVDsht3k
e01Vndqk0gzro0199RPzZhAZAiuzwnOuM6RJ/ojm2+oxBC9sikoMMeuwHgzQlzVLUogTxtukE5OJ
pkgOitQX9tgrw+/YWjn2q0+5vzEDg4rd2MocHFUw2Ve9QN4BXJL4WWyWJYPXzcReKxcct2bm8f+O
Ticogg8Sibad+TFqnn/Hzc9rxGnaDV9xXvy5sPPsAZkzju1tVEN3ARET/5La5b3jV0nABhsPvMTX
gqPqnBcWjbAAnMMElAuF5UtvU9It3burUC111YhZHnE0O5Ztr+jsU/Ic8F3RfGOc8BTh63awvPLE
k7Q9LG+EzBxtlf/abvY5xjaqLQIoZcx5NO67Nc24tUdWZfZyFumwYdl0dIV+cmN3L6sfuGuXPHvN
+tux4Ocpp+aLI+oZpeurZJY3RONjXE5/dUUZid2b8gEJbRz7xcFLM4MMueJOy/Y9CEDBNFF5stz2
PUkRW0wNC++q9xZsyKQSC2aZ/uJ/JvNrpPNftk3ppQeOAtYoc1p9cfxy5u9XmaGLXnHXG5j1nU+f
rlYU05OVZHe1McId30XtFVdVsDfs9kRUzdYHdrerFb03FwICotjiEyazLq1JjksRuRE4hJjBa1/U
+sx4NkLfLEV1HQVHZ5lO+bSL56nbWO05r5Nrv0zhfIJ46LU+msOHnperNpHnKAEeNDT5bpryH6Pz
97Ub7+zVxkxYOwIZNg4bAjkWoqPJR2fo3eGtJxoQA+c2Gz2HQSPzorqh4ggoxuAj6r9RkwhXz7O9
xQRebaG9JDvXIty7Q4hsaXvaa6GTiw1Z1eojimtsrkOGgEg2zQr+53O99utUnkSetNsMMAI3X5Di
yLa2piepaydxCGfPcbdG27HvTbIf3FXx1TQFt4Qc37YLEtOg/h0z3ER+h3qhlDgc2T1th26ZD27u
vrCOZM4fU1EHs/fdTzzfCq9w39kMesoZ87IDJrVqEbyB+xh3scuYGngS21bEUFsm6zikooW1aE8c
FNtbV1LWupaKwrJFlbowQcyKmkc5S8ojSeEbCETFplCdz9SNoLFqSI4TzDfqN2KBDfhwO7jq36UX
3xM6u4ZRJSB6W9yxDihK1qPUZtwymXs2sA1tWqzi2PadO1Uc3TUNLRr/0ly8GpHDpuePpC57V740
mIG3ZWEx6QkGHoAu51tsQIdMKKA9nwjEsjBo4/pt3KcGQ3P55jks8SOGmWjyPuIy/2w9G32aHA+L
ePcizeTQJE4rRQNdA4pziuKxEe1Lq3JrZ7fVc1eDE7Z8iZ7bD/Bm0YM55PvhEeCEx2GjPNRopeZ0
rj8H6rTC4aJKeJahWz+4kRHso8o4w5t4mKp+3BmcW1MdNbCzuVWnRB69ijeVs/lQDiaoaTYH4Equ
h/UILKuMytV1vj27yEMGXz91mR0pMvPDxKhgIwAxM8Mla8NpFn9js6Llb/iu7Jh185IHhzpbnnsG
mqfOMQiTkrdN3323gXzSNQ6w3IcaRT4GVjKNYnAYBLjWxqaV1s8JrrUHJA5D9SajMn4rIhsnhk4g
nyKydh4sRomb1reA9eZ8JwjIsL/7RouPw8oP47AGDUTMKUsqLRWVdFA9ELapn5qDSuKzBMkO+cQX
e+7pjeGqYt81rPLkkFm7SbNZTElOLB12xxbbtNkYq53pta+uT9CDWJJvRH872bev/4AE/ZNX9N9Q
PN/1PyFI/0Hm+f//89//RwrSfyMnYVHlP/93cEoe8bT/c9rux2f5lf7+16hde/0N/0FTckjGNQWB
1YFtYim1A2BF02/X/9u/2Na/8k+hk8E78NAwrHG6/4QpGeTz2ggHAmHZjh1YpgVoqauHPvm3fzEs
+a8mqBMv8KTpS89y/lc4JRGsPKfmP7N2pWVDZvKEaZJ67eA7di3+/X8Jiy60HyyLxeHUT8xaVVEC
XasAJdCEjok09yQv3qtOjyfTWrWvAqmKoz0KEVycJ8+4UiRMQNyju1Du9BB5yYCUuzX2XvYa1NWh
b5omRAvM1Gyc/owYM7dAW4iDYMek8iQPnmf9idzvz26Ny1nn+bW3WDXgTLogyJk9kjcsi45BQQJC
5GoK2o/c4JSREllHaQ6/2ExC3aLlfImLZA6NemBcJtWT7+h93xGgOLb2p8AtvnG1baNhj4zdXPYz
3YC4r5pbCTXQ7ScGasVC/4HNZEdaPIUq2SGKid05m9typwh6Qe5MIpGgU3a0KMIWNMjB9OvxcUER
zH47+eWNjEhi734DgADrpblDG4tCHZ3NVvbWCE2EpQKLd4sqYHJXL7o+zHUz7Z26/DJdmVxyzCSm
sxJi2fUe5pHwNLvNfhKTjTGTS32jJvO5MmP14JNl22TkGLKg2XaS31sWPcuGANqAZGt30zHX2TbZ
Q4zOyzaX5Chjf2JP2TD0tiZ5lw406QBsKEE/PbOEsQHLgMng/NGQJ5Jo+7vJ7YHhuIxv+v9H2Jkt
RY602faJZOaapdsIxQwRwUxyI0tIUq5ZLsk1PX2v4Ldz6pyytu6LwhKSSiCQ5N+w99pYcXz8REf8
6ws0huQLfXBwj1iFfauidRccjgr+rIFxt1+SAIGOcWYG1r3IMvD3wS5o+eI0jqzGYmx8oYFTWvtP
KKasVUUcxa4IJvCOKq1BmJKLZGTaYDRW+kebcAYOZTeCkknqDpUcUZ4xaBoXOELlBaAacpf1y5Lu
dTrpOzMmDRKALAr/AOmRD8uk9pJ1O/TyUkpl3Jehp9fLzL4Wd5d1GTsTDmaBUSAOvxJqs51Tt+ba
7nFojWEMmUPGBzWQBStS79ubMmxklf692AuRF1L2d7HLrQHOENuh7s2VpZrroFC1meScSlyqcDzW
AQCV3RLuzFT5UZd7+lkSpHLSdKBx3F2b0MMx4pTmSaTYF00242uHVW9isCrL2lc7FOUzJgJE/jK9
aCWrZ/8Cbh+RYoGpsfGRyAR+Fx7d6tJacJddHTebJAl+MYykT1PhCzrQ7m5u6z+Wa82MUvqfOAxn
nS9B+tATDkIUUGoclRmqu6RSatsqz33UcDvXTZim7zbZEdJ6ZbDnPvy8gRyfIY4RyONpcFz1YHdh
9sBEJmPTMlrnqcxw0PFeaRvs98r8WKZ2S+wJH/r5ODK4fZ9rhOE/nxA68jcKLPP485fE1Wj0R/gf
BzpNBjAJi8+sdC6N/yOJS/wT6sviHeODk8oPK1myQ2ZaIx0dpllsYyTzAQqulQv6XmMzcJInD5bF
Gcn5AR/8d2h1/p4w4nL9oRAjrniIWQh1811aihIUJh1MP7L/yl1yRRdUq2JmgNonZ4ze5XZBFYBO
zL/YjSk38wjxX9ON6qr6Sv3uC28/0GgwSmsmPg4tEXaCzG6jUeTPKp5/e61gI+2++oOPQ9NTG6u3
K7AFCETSJfvFOJ8MsL9Mb1ld2uaCf5vepjRrNty2XqPGj1yzP9syjaOEvcwqq6w74nhbJg7Ih80e
lJrXL5vPauhwgQTSPIwAIeBoWCun0eEBX8x3UBGX0A4Iq0uQT3N2kgIFBOG7LOzNy5Cw0nPTDBVC
+DDI8jceacz3TnfIY0kQj3wlfmpGsOJ+0y1DUpViP1po2PUNDcay5DK3zRUnJ9QahcqVTTfOg16v
LUi1azZeWy5Xb59pDHWlCwVkmt9RML+igWLmDgM0mpJ8iyMCv11n/CpnkD5JDWEpYOHluvqK0vaG
5SECns33XvuoMuIwZfoQADqzHLJh1K8WDgPLFygVFasay5HONg1QuWcVDU3jclT0VehdlnS8CJPJ
uq6Nj1RDaZgq93WpapvoIAA006z2Y24+zFlP+Q81pUFr+sqTazNU3hurim5HXD1WiTSkBHSmgpiy
Tm84/J7aUntbi8ycHrHAuUVjKUzW1m1N/vo4AsTglE3Oxm0RB6/jrpEGvY4pR6KLx2cMrq+Il5Fk
SuzLft0PK8YncuWXqBzJm0KygWGJLKvF2mDTRt6SICyZTgnmlqKQ4yvRKsnQqG1IH8aML4Xz6o6R
qfA0OC2s0CS4XenE9BBojjglUF+Yu03Cu3jqeWFpkVKPfBM7zpuZuHeUKnqdkIvBUh+nxIj3qZ+x
i7jAv8MrkEPsSQ13Up0tCB3czo3akmf6POfeFoG5vIbDGGAT2jj1lHA+Jv6qRsdA4Eln3eeu9Vr6
BiasSR2MHNVqJqpDYKekDhA3VEiLVJSmvUMkoXedXjaLr+2DvSo4BbaLoUumHF69c0MFTKFCI+3d
OaN/Nzo+V8nAeKXdTn39iAbxWPuiIkRmqOHfwS/v09MsZzZJqUZ9484o9Hlebf2B0IkwZ0VVMurp
yWxdywKK+Sh+zbUBbMQmi0+lPQ1cFzgQ4imElPlcLnG7GQb283IOTGZf9aanhXFUyZcbIf8L9Ckb
0Vn+SqH8xZfAyq0y5WkJQ4ASbsYxzDq8JECDHtK3Xry5/iNk/aRbfyLnkIllyBZEgBq6ga13eL9N
SCCmZHWYXdFExBtGHPEKjhQdZr6Zaiu8OefwrZkunQUz/txpM2Y93b3OUtT98QR2e1FHrxbIvlLr
2/CH+toV4uoQ5haMD25v6nc7c99K9rcqIEKT5stNsHN5PaZwfFbZscWGtkeiMRHUGW/yfkRRU98c
8mX9Uvt+8yAbRuSxYF3uDUeAvPeJyWqko8kluhEk1WFJuZirQbMWHhpv50iUQmXpXO0Fl4U3ohcd
2/jQF+GxIAGOwTpUh6pZXnWcN/eUT1KjS7IVD4+SXZ/QCRcWJI11WYbpL5ukuhlu5DSYLxwqO+zP
I8/fy1S22KbhXw32ukuTMVLuzJuRvd2MYC62h4Opis/m1ndTVg9bErKe8zih8qkPHf9Nab0c9fKs
8+7sFx2DfgQ60Bjfes9Xe/CZUkFoqEr/1N1Cp4bstztQASzYclifWcs6p0uIqmrScF4AscXpEJHP
bB978MWrXlvdTrfphmSK+a7uaqQBLDKGEsapULcBd3YoZ03EgNd9C8fe2Ara/dI2uwmEmmQf89RN
iKNEnSUHO6H9bheIR1APrkqQTNnhrcYDPnX5+EhRUj1Lgn00wq0VZjsQ/F1GxIPTXSvOyXXRoTdq
O/LoxFKKR/Q9OiHtKPYGBMPRFHdQNlwz2/Olsb+b85WYgWA79KFcLY5BEmeOasNKHn/e1JVRUg/0
vyCQU1iP2dPPGxYgKSnQE3HniRhWikfhpbu9MQO0IdmMSF443YNDcXYUiY+eh2VWy8mYMmOhZP/P
nxR1/yX3/eX+ZmSC8nmQfUJaYYvnKRX3jQDXBx2KtOg4ctNh6/bsW5iZkJ+VD90D5Kb+jmH9ZZy9
7sGHE76r2x7fAAYeSvmS5yZnlNkFjzoJ/YvnzcElaSWiRlDTSNWPQD6IJ0qr+6Hz0u1iVjYCkcE+
q8W1kbV2wX1RXX7e6WAdMIJ35l2GouLM5jKxBxz9GUWgUTuPeRmZcNGYEWjr0WvsrQctgMnnnkrT
ObRTfyPkJBUdTPY59abxSml4DSUvue0hSVpABq2cIExeE2huRObIyNTYQtzEEE9VDpWNBKpj0Hj3
ZWKHZ/ACPocx0zGmSRjXXhEBV+cR0fs5dVS3ziueKmbLFZAXOHgsHl075o3TPXNwRqSTkq8sM7O7
CpnIf961W/oCqHveVhrGHdu+hkLtinLpm/aYaPBmns8YwcSB+xA8pBuFoSxPMwkLSBK6Z4C+SGf+
TnX4oruQFG4XnsI2A2bIAf1cIKvP0NcOKmS1EWcN7iFI+FnuB9cwvKdPHNY3NAQ3rdWff97M0zju
BtIcIehtU6hHKEcp1EzkTxne0C1MZOigDiED0kE1LmoOz0mI4UxiiDgV/O4n24LwT/0eF1I/V61x
AfMbnH0/a9eVKEn7bhi7IX9zd01qxLi0a/spgD/8gOR8Nfr1WS5kCS2eMz60MNRw7DpbaYPcwof1
KdyQwIWm/DaXMX5Qbs8M07X6m2izolFJNsEc2o+VS7nvp+1rbLjIgBhdPoyKaDDHBSs45h32R005
XC6ufGzKyr4O9TO9958pvfNGm/DUqtwXkkrAHvp2I2AMPpYuxK64gRvuJPVjEyr7nn7p7ue9SiLA
Srne0twGQMDLu5YGUL6eqwQ9sgYe0cDE2lRpejQ8OT5IPME3OZxkKch0MKu5OHInOc6eAlRTgsMJ
C7lzg+bkpvldg+qtSeS7DqnlMpfrbMGafrLFXgU4dmSJi2S2LLkxk3bTJewzfCU8okFDBs2u+qVd
K8eYUT5WDJGlZcrDmFnngqMEtXHsQjdTRZQSjpd4JBzFQpOdQs7ePBk9Bwh05skPGJEPeh3z41S0
hOsE2PuqkIlAh5oQ0pBBZK1J2VVUQ7Ui92REgjItCEOC/iMMylOfOS9oc43jtNRoBoC8r5CB8gi2
CkKD2Rl7scvAdPgoO/OUhhNonXT4Hc9ol8IUEnTJ73A1OclIi/Xpj0TRm6b+Ymhz8ieOP+aaG40f
+FiCDOaHXt4TpbtdlgQk1lYbHA3hqmth+5BFUeB+R7M8vJSlB5Q0eG9bzcS5+It2QdwNgtzmymL5
47l9frCS7vWZ3w0Myyr7DYOX2ECkhwpO1XRxQpTCdgIhWgdYiRqUbhHkPHbDWBE5g0GHIVY4Nd3B
5UEsh/lpQTG74YmcRFRk+3FMsUBgCVxl5Kc50t5iEwB+cJlGdlBYmH+LHBWXH1MHmnjNrWHJibss
3RX3+n06IZMOZTxGYjoL4elo0lT8+YS3dFB05L2HFjn1UZD5m6mH0d2G4AiFWVxIGrh4Uw8IwCYk
be7Uh2OPuHcVsvRm9tx9q+wI0x+j7976dkr5bJvTbfGe0lks9DFm8+XKaT834EVFkDzHwL09d4T6
kCGLT2TdnOa+XZtsROABAZE0VYUuB+Vm0cxR3cXFWvohvwZUwqUVXHVKph4xBTFL/AThc4BSdKIn
Tkg2Z5mTIXr1h/OUjH+GETN4bXe/cIr+LcPpsTuOFRIpzVpyPdhMnj22+jq2UKBiP1Al1uSuxH61
6Ni7gGt1i/w9L1gkzXpONwm8Rigv7RHSAElG2jkkHJU7Um5eg7Z5WXyeaI7tfcQO20NhT2vRLm88
D9TBFRUe8DykJKMLcqgVWuwB5KfkBvedqc170gzQ36qJRb8jryB1NyLHVNotWCclS8O6d6ztEg8v
7k1BNLgj6hjxJ4yZgrPE3sIIfYIPlRIRxBteYWsVJHuzawgQlhNpX2Hynidsg1ppAwSrCXJkOhfl
VLj7xGKbP754eSIObouMjFN5D2AAZW81F2CdKBEgMxk+StHB9IwD/ft9PyR/8jq8iURRI+ckofVN
8ovMFJQssJmbwjyGdnIi2/YDZRpxlXNxD0jG6KxPm5JRUNCxvhfvhU4uU401IQj0rcacDhPdJVuf
0nxKUM+EElmzyF6dMOi3GOOP3G17wwM92BK/YE5OePzPG0IAiZQlbx4dzj3D2Vv0IcLaMmfOIA20
q0yVGQRSIR5YJK3qOc/ONds6lM/9xvam33Md8I1X8QSBFg12S0bzvDifQzu+tUiX2hD/bWxkzW01
1kdhL9Fv8OCCZOyujRA4N9UWxSQtZ89jZ8BzRH2eL82Bcue2QGRdNrUbZmPt2XLTPy2KdaJhEXKK
5bkOyBRtFFIwT9yJUT1o157JssVqu6DbSYaS+EfCeaxqWJtj/1dBT2o53M9O+UY3vnd8RM649wOi
9QqCYFg4wxJoYu+IuJb2FQ9oZBFKDdRX2NdE9Z9V6p61pb9D4f+eOomEQxQIoWLWda1gXkZMjuAR
XkKEgKAz5dT+0smfpzyabqGyZW7c2and7zKOVEYmbpsPUe0bL5Yffg5G0UdoT+K94ZYPXm49hojX
2QqizMDXPWyG+DCNbK9V6pn32vRARbUd2XdslUeggn02Bfhu4mcz9D+xGBAKhkdwkuNL4gig9UtQ
4ahlUMoY9AXhRpU5f/llP84kVHGQGVyTYHMrtLKRC6deltXZZggdJpK7cMKUCQuhAuHJii0T1GFG
GDlBWUb4+2AeGj0zTmq+ppBHbesUcjEh4zrltgaZvcSZ3OXVXWgTsjammgWc2eFL7XA3NTfQGEo5
vC3kYmzNiYHAAorUawL8MQkinsqI7wIkQlvdEBhnmAicugKaxNwvJ0I8sfCPPrFC5IaadYtWhVE/
2UX2gRPRXrvi0UPJSyKYZuTQh7/TZnqhvavWTgyyZ84BWeUKR4TC5+F2mI5u4t3UObO6q9hWG1jw
erps2wXnqdwyqtT0iSAT9nzbdrsEJKrVkcqVAh+aw1f3swVrALg0lpukvctqReKIy0yG5PFxbTrM
g0VzqlvRP6RV/u355nzv/YXdtAKZMGyTEqtr6GKbsr2KiHtuf6bt0KfQIgVEZsau9zEPt1qA3YNP
LAAhUgSPNqENENqheXPQWBTEsUS98k4igSAGZviv3XE6I79E18iSBI+U4TP8MW320F5svxlWNLda
UU1bl8FAoRCiEczzy9Q7FV2uJIFgARBJu9FEZksfvHCYYmXPLoYiPbSaRpwX1odXoSZinGgcPUwm
xnyyjAaa1g3UV8ciSgR69noCvV+ql5DBHrIEA70iz02OrIeYms6hrh+D9gF/0++y9L8UMxfUAqug
tJAeueJ58ckR5Tq9j+G27UfuVTATRFYaC95A18H6drt+J9v+6OwYC5b9SxJqABEoq3cm/AcUDQWi
MLg/wWT/SdnLLk2xRORQ0eCeEs2WZJDeF1GK8Mk7kmNcRm3mUstDrTI6QGtn2Lpep7p4I+LcWreN
/VB5y0dmnqwZ+pQnv+bc/51VHYGWyYSmg8Ri2FBMCOvxT+ffFCBo8BeESJKOCDzNvq7CliKCR4gp
AOGNdRBJwWyRnIiI0tHOaLTDAdsljR5QXILHIDACTsRDrxHx+FaP1YuxXRG+xqivZ7F89oD27TH0
HlRxJIvgdhPAaWLb52/Jbc+wUSs82AwqVtBMX/A/Pzg9POs+KP74XEugDU5pr421N5lAk/SjnSJe
SkP73BGVtqNsPPg1+u40ddkKBe9JiwilQRczTHCLB8ulkW4+wfwgc3Vre5M34qFUA62Rtc01Vj4d
4y0o3SePeMdrNTu/rAyDjFEFL6bGZIzLXux8YhTzglmKg/ciMF3JIBbHpUnuNQs9CxQ2MhC3ZACp
2/Z8SEMkHTwekW3Nj1ZN6qfjEsq51C14yYqtnvcJpJ2EPywCroES0mzfcL47h7noqm2Tp+Rp5Fjl
jPBjWohIKGpQwmJ6A/9OEiaTkrg0XuH1vg2dX9+JHpldTVUMRy1Zu0V27h1EVwlYMfKg+207eISc
zpw7DZyYJJd7pChPeJIxnTnDA5bHNo2fhSrDPZBBMuNAdOB0jUIVi1PV0cIJ33noLBzorTc/daNZ
XAeC67MCbdUgcW7KYl5NFg+hHkYujVq56ybvkGVgpzPX/JQmFURSgd1orUPRwUtYrHnag6zZWygP
A/pAueC3aIAXgl3uXiaruwzN+OloLnjd07/VAigv7SR2Jh8d7lA4/s7Q3huT/2czKdNz2Af3TF4Y
4OPr50oCoebXYsXU19t2vRNVWfhS9tZjnHnLpYHUiuodoaTpk93SLCTgEO4AHOAH6WEdCEnB7GU9
NF1ZU8057Cc1XgpZK7lxve69DSb3flHmATHathMY+SZKGcDrNdnYTDKn7mkg2pZcSo9FABYI01XP
STJdOF6yKPeJ2Z6NVx+rWoVH+LZSzNGZ2TiMJgA3HdhhnFQ+Q82x3+YjOp7Uv1Nd4Tw4LDfWutWb
EPDujjUUQNZ2II/DBVE3p+KjkbCFJg1JiY8QFx8zzssNHODAabxNYOTG0Yb4GnhW8wrS/ujmPKMd
ldfonsn58Zs3WSH7R7ObRkmpmLEYaEoD/zmAo26JNHyaQF0yIh/BNzd/Y6dgn2tXRTQCA8XJ0hMP
cG2SRG2lY1uHlnsmnSRRX9XY7lI5Yfbo2ZsMiDLGcER7X7hP6IK912HqPuKhuyvNqn4jmPJxHn8x
ypJbl5eV6I7E2s5WcadiGFQlGTswP37WYdx2RreGqTCDyS4qOFDC6B5pATCpOU79EON3xn3Kwa04
K4ThXmpyAh+mxTCPigMMgL2obflUlPGrqXtvN0pvbTYjT++Ch72rjYsnb7k0OeGKkgc6mnyOttZ9
5RjEaRPbxzQkqDGEU8iB0gAaDTHwaXHNGMkyHerNKFO4/7waJ1njMfRhnbwQqxQNZXURKFbLZVjb
lUpO3iL3QLJJXzFtDKLZuJoK7w/oWB4Te1T43lnVs0fY4hxHzpK9BJXaJOjm3sqbzr+VBlCrxrpP
nP7SZU5xGub2OW9MTBEOT1R+1da6A8iRafIdyZUKNqlaoPYUL7jhjaMhoUYxuHI3Zp+zrGmdhxJg
aR0+tlxMDAbV38J5NwXP+DK/jou4uLeY8IEIgzxlUCyW7aS2tTDQR7X5V5saqHuMFqDSBj7X95iU
1LekJ0o/jVGppVRHQYZVzG2O1uKi4bLuCwGqqkU4EsGjxC9ce1c45Ue+Z7uffbKPxWcQkjpTDQ3r
P4L3NkVtnIXLqzUY3ckjgmI9ChVvEwzWO0XqCrJBUiT6Zzjh5AAs5cG2cFxls74mc/luQDStTZue
S0Wk0tRvLiRTBaCt44HfO/5MW0BpgEHxXmX+L/Z6CjJZHcLPMtiQTupbQVnOdNZHTUV5bDBMgJ32
PaWVu5mRe7O2QoI/AFXcMgkZT7U2Bn7Nu/AG/FgS9pb6dV7QO0Bx2BGn8RrWTIjY9ZYnjIXb2dfv
uT0+p7cA4KHmwptEj/f2U5ALT5ILseW3mQRSRNi9wfBoaxR1hOQGFDHHzkfonaFL2JuMUJ3Oc674
kcGIxRAWR+KQPJGLjV+DG0t9EIOMLMuKe5MxIYLZ6W5OjeroOzet2j700J66HT8LcsU/YYCGXY8T
e2PifHzLQ/OeAxMcRH7qFjvENg6PkQyU60zaKBmIZ7pnVnI6z7Ym38eqsZo/AJU5L5uPvrU4AxwS
2wOr2ZUhs+hhaKEHK/LDrGcBfGJj1XO9l2R4YJaaADZ4DjYGDFaLlH+lX/PjDouKmtYD/iky4kSb
F4P7tAwO8eChU6jn3/xUfJybDn5hSfRXpeadjUW4R+Rhutbf3qjY+IOSsBdn00PqIC6nuAZNWO07
JaZdEtgPwAdCciYMHvXhbBybGRBQzBzeCBlGmMQfxEvjEMAR3rVdakb1WES9kHM02ll3SKbpq0yq
KbI9JwOyE857ZckM/NRhsIe3RJGsvRSW2qYOD9B+uUNfv7Zbne60uGFg7PaXXwoqGcKbVBHIfaa8
XdL6F1bJFmEz5tkMXf+AVP/3hIOhltg0utm112ZsPRtmdlmmO0Opdp1ZhET+oIkNB5IDI66UEG7P
OMYEYqNcDVFnJxeZQv2dURIBi585hJgOFH15Xy2krg1zjLaWnrEsF+8uDkv+TXUdZrt/nNqmPpSy
BKFWKtK1qind2mFq7SZnkVSNmU8lcwto8aGsOcvvrnM44sX8lJUJ7UyBb8cJHLHBq40tO8d4kQQo
Xceb5qEl2OM2vdxM5J0x+BjYycYrVVVnZVt3NZOkFWLywTl3YSP3S46jseSVCEJygWrGuDD1i6sB
dAb0fkjeFEMQxo5Q322Q8OsejcQGdidA5hTihiWaPMJb9bigkdzogv08h+Q01+3OddHsi2wgCn7E
kIzPKWLWuemttt36NyiToPzoXT/G+2t9BZqk9Zw0DMIMH/oRnTEqTBTNOToMa9pX8wDby0ANTw7Y
Olfdn8kuHpgz5Htrsa5ZCKCTGS1TmqL9PbHJQ0IlznjPvt2hX7eiU7sBW+y6jDGiGCWWej1me5+Z
/h7bOi4yHCyrDNvArHgtyuGZz67wRmbcpQ6jZhzcWGt9fHJ+97qI8tpC/yApSe5vjjXDQmTfZYhU
F6faQ6s82el8cVLWY2XxNPfONvQJ/HEU0FhQQgo3v2IDTYNB36vDeS01Po3JBJ2XqIcRzRDi6vTF
aqpHpw66TdtV5Wa8cavT4RVSAjkrRjTqGpCygX7c7KyPsRLbwkOSzUQ23VhZSJCtdy5zpaKW0MzI
gf5m+z5bZ4OkNreGTdHP75w0q8BVMEir+sEgVhs6zojIif1ABgmBBaN3MqRtRoNFXPTUgdkLAqSj
aI+fEKQAoCJ0Bl3pfJSLPT1V9FOE5jCprNPrXAEwQn0XJSrOvzo/pJ1J8HOVcO5uXi5zxV1LotMN
pc2BvXV8E96e7strnZ/CHqNzHrb6uizFK0lakEE8EZwEFlzG3oFmpI+QG9M2YnceCeiUQ86Utv0c
weI7blC/gsP3drKyvV2czuphqcrfjO7RmmSPP2+qRBLMR3ZhYDfZugwSeRwnbE/8bP5d7PT+3c+f
ft4kqsDSnLFq/ddf/Ovdn09GX2wHjD//+d9//vSvT21KSCwpL1L0r7/41yejieqPLQamfz4tcf/P
N/fPx37+r0HRrDJVw+X4/3////o34yHvd2avf/93n2aP9v/7o+cpZiuPydB/97n/fMwwYnICBtqg
fz7281X/9aV/3gXGMfJE/B+/xxrzGt6XOv5fXp/WrPVhNNDC/9/f2z+vzz8fq6zuIbSQCvQ9WcRW
5uLnH3AP/rw/x71Nwlbzn7+9ub6IAOXzLEwEwXYsWrWm7xcRgjOSiR28/z706pfeS2G792ay/3l3
ppOyHIQqhlbIZYY6jJqgKO8QYd3YpfHfOH0EecA8XlTEngfN3tdQj4fxxe+m4qrNEYil57snuyHp
bEQS4yw59jBSBN8NIuFbd8k/2xpMCEFv5r0MSLzsYUgiokdIlSjjxe8bczVRR5/xvVRPmKTPWLC5
C6dSHfwZ/B+TkwAlPYU6idOvkh4qambGpXk7NrTlGcvTujs5E6khafInYxkCAPaOYCtQAzAGcdqZ
+2mGcme1H36MSYynekDc1jo1Pw2G4ic/qSWltwsdoll2StjpAee197p3e+ZBzIT2zsBZz2PtNtkp
9CtTW/SdahVmvbXuPfyzaWo9Tj7YHRw4POur26mo+l1V9n+ofYjsU9QESG9wViO9mKTxLr36azFx
E0JigctowEG3mS1CDasON2OkX2Ws1svUwL8XSPI+lq01Dp+GgkGUgdY2rF27IEa+FcEtXKBbsgVC
X5fhkMg36D7jG4d4XrcpcfdWa6y1P4Ke9Q6OvXyDz4H3KcR7Sgs4cVNjWMbN7+st3dca7kbCyQnx
UYoHSfZbhJUFjiARG3XwDIRTKIkoYWG8wbgUXd5XVnONZI6wt602N2LiDPZjV+8VhfpGIS7gTM/I
6x494mI8/jlWP0jRFpIXR2IgsZOw9+3ewT7foMs/0UXgqls3Qc+riwWrIUTgMXyHR8LKsiPsBySc
W3ymtpWdEq+iuYKlYaQHy/YPhLpt8CtkAPlAVlGWxTaaIFJvDSZPe8Kb9oZlfqD6AP9Y64jZEXqn
hXw1bTyoDPyf6XmHnvN2m7OpEaP3NoPmvcfY4BJEOWAB7NsrCet+pG9Q3VbXajUL7GheggF85lTP
QmorTjoOmXVfJOPWjJf3tLB2Y9O3OygIzwOyIBrFPXrwAjOk9z03N/1GiqxNNgaUbwhQq3Bsa/ga
/XgKAevfQOq2aT3DW3A4sXrGEyEs3RK1kJMRG5KYe2rxFVBk0DTKL4jnRQOZp+5f38Hki0aJDL0a
j081CWymhgCOsaC1gl5bNdVX48z1AXgA6CB+HiAeEPss50IFUVScrFAdKvKuYCmYzqZLSzPyHGuH
Fpqc0qmmbmUnu0lN+4GsBGPL0AzB4PC3x5q0psxDQaGAOISiKY6WwS1TwfzKCvwmcAW2aQEDsDSe
7THGtNNYxTYVdGlJVT2bjYmcqzbPXWbTRrSL2qCwySLTYA6W5WO4nTvugKQOVm1X9tdGG2eu7Qqq
htr3IyHFvl2/CXBI4Lmac+GCJGw9ih4QnWqjNfgnS2vQpc7GYRflN2AIKjv77IGhD8bYMi2bWLLT
uoKtIHEXc27GuMSX1F+B1z42BmMYIekdbaEi4LnWeqdMyp8BQRX+m+xT6/YLaBKDIpu7G2Z+tukz
XIIOT946ZE0/z2AtKv/dR5aBBSm29wtbc8jn6POxkn5p3YudPsSJ79/DcN0oD8HtEPigpMu+O8X5
o3fDPWhmNRGjPkIdkyve8xjEpbPsB8f5M/T9r57BQDBSgmUYwXjSTJEOW3c39+mhGAqM9sVUb9z0
XiCPPqA+fTUm/ZZDpyU1wt4OpvE62sMXzeIXKfATyqec7JrQhN/NQHREgh6M+EKNhEFyRVD9pINN
7V0ov1kQLiUWI6MCCp4PB8czaYwKEeX2YMB+29Sub1P743bVmPzXP1dZPc7E0noGmYd19337VrRX
vTnt8mFWSXUTNDA2NVkrt8zncvWY5lCt2wKPLl+ZOIjG/lIpkJwgjSF0MelrZbBZsjSym0cZLPUG
7O9TBalH3Myr3INQVWL3Q7ufU/GdCKzQAh29WfB4RJaUAroE7Mp8uGLVZZEwtfZ7tKHgLAmhShNY
HWrbq0ztE9t8mwtRovPqO4yqyHwGmKvRmKGjlj1jbi97HkL5OHge4lXFY7L2EBWI7joAlJnzkgGT
cNjApvesXuR7rhDc2Pbat4b+Hhw4USn5JibQfC3kpHeNBzlVLcWTXSdIhEzrrQOwtjYQWfX2lz+2
H51R3lbKmAaSKd6xSwC3MSTPYFZYBRFcFhU6+GK/xnzJ9fbDbTYFQrAp0R8gc7jkM8wUGdgwxPC0
bdYZPEoGkNOpLcNkk1TZAVCa3reF3qjOfoEkAGabMy6yEJEWzOh5z6XEEN1fq4W6yO67IDDqOM3o
LkKfBQCiL2g3/V2eKHNvTkeGwNOqG0wmZJDAVAADW5v0hBavZWC0DGjCeqN69ynAWMHGpckP7UKn
pW6Dyaz+prug826RjAWDjHwZ3hcSHyJZnXSXsRGBuS0YKWbZrverF3Mcgn2eOXdhrXZpN4Im1kjy
EKIydUROGzTkfDs+r68+VKQo2g3m7lrIcZ3XzaYVgb9b5r5c5037VnKHR8KmDxfLuE8YGPXSCa+Z
B8gABCZdCC7xic6MXg2bW8tKDo8Ev1/twmV2LsgbaenzuDoFqXwx0td+jiGrOZLn8tjeRrPVEhk2
WuSiyQ2gx6xCUIl9BIW0dzjE2ac1jJ+TwbmzO+TXXeajnomN/yLtvHYjZ7Ys/SqDvmeDQQYdMD0X
6Y1SXiqVbgiVDL0L2uDTz0fVf7rO+TGD6UFfVEEpk0plMiN27L3Wt2CrmL+a3ArPlO8tnAknQ1TX
r7CiyE0SPVUqubNz53VZ42e6Jzt8p8YBaRaJeh3xoc4DU5VhrWwfsWTLxDtRdDhCBmxTFlaQ+oGY
jYY8Vfj0D/iin42RQUA9QEM0GjDUFjKjhiQrVPBkpJEnw2BtTU4CedLsMbLeNgXVXOdke8eNTGqO
PmAg2j2XoSSBD3KZApCBXVuTxLeZ8ok250D/izK7h37SHZtyvM7IsMa97k8cWH/kNgf8SbdoUAt8
BHO/LC08iKHSB/waR/Z3IIl587MoQFHAyH4Hj/XiR4CvaaodJ+8IYZS0K9UQvtAfKgdR+xiLNy4J
1HTenXDb6QfVC/PfAGVhHumPlAkdbbtAP6Yo3WtpJ/Bhu2bbxeZx4mC4dWJed8soHmh8Ey+LI9Jj
3LdXJqPI0m2uiXHszwBM9Jo29ITuqrdj2k9GWEPRoRwcO14PPMm3GCVezAq3sMws3JcTXYW83vpt
rrZeP7FHubBA0djI52P+ELstl8wME4FUxU9rkLcIbUAvWeSMqIHsXGH/7GjxGzM0YdNpA/q6XrT3
8gK9S5vi8oHQHVwjBDSiIr8lBfcucYeXarat01BQYrnEWjpBXpymNrQXC6sBwafA/B3I23PX5GSS
itgBdvhledOtoWbvyrRldfC6rmbS2t/MpRPtrXw488IYR9/EkRupW1qNSOABJ3nwL0GhpuSGr5lO
mfDjEwZqGHxnRQcJL5EEth91BDyYK9o0zbqk1IaH9la30F5E5D5bmXtrY4IAdEC6RlGR/p1mPxla
wKg31K5lqngI2Q2KbjjGhUPQTMXCIVVXnTKffKtIZTc2+t9TktSkdS8fWYDZjz7D6+WGbbjXEfHH
Oy8y4B9IkXZLr51uYBuTPsrwM6Byc3Kfs0RfxfRrmfhu3QQCNzvJtiMjZavKhEpltLxDXNJfE1Zz
+v7Pqolyzkg3OlFYUMYWp3BY2b31VXY9WSdNvcGwvbRNYDc4HvbboSX5m7TE5iS0VtvSmj+NXLnE
GwevWTuaNL/0XZogH84TmsG+RuCz/EidmfXv/9IcSJ/lMq3u0O2ehOM9CXPEcNuTUVlF3gIBgH48
89ipqT1aUN2sSfVAdh5H4Q1XRre0aTiHLE9OEFbTYTawoHAg0etyCQKiT4QouWIhdeLUPNUeOvLE
t9412LBNmPSUzLRWNJGEy4zxpLJRgehXyRGSBP1Znzl25zvJJgxNltJsCfSqyCoNvQAGt2AyMwWs
jGEwDyz4OPyrpS2EUufXNNIIJy7IRWk8gjAYOc/FDuC30HLQPISsYw7VzsaWIwqT1qV55JDzaeGw
yxCfpC5H4BwNe5zk72nBsLYT7rsZdDduMmA6sQPChobhIRADOk9XEw4iWWARUh2taWIqQent9wds
oh1DpmMr5iuTjb8IWBOjPL1K7TY6JBFhVLF6t+z4no7UOwJEg0JX/QCOs8auaVKnTiysQ/5MAgh+
8PSlOHa2sU/6oqUiKUmrq9jVg/7DbTgQSeOj51rbji66yQTa4OwHHk39tNqkHZt872NvIpWoxdOF
nnHwVxlT9y0ewASj1Ey4S+FQttK/N4OLbpLmHJTgg/Ex4a8K7ZtQkgVqcqWQ0cGwVSMAsdEZj5m8
H3XZQkWd2g0B9O06p4leabadpMMJ2POG7ufiuRxdEhxICPAr3ayXKaPZpUiD+vwxjuR7a10RL7b4
3tOXwcNlMSt5nVTUzq7rsNv2+YPhe88CJDH43IgLzHpG4l+tS3s8VWNG86yzD8yBn0MxGLDQIWYu
SRpokSJZQTRAapghISxjSKvzgFDLMZmTN/x1tbK3qkLNyGIKNQKlIUG8yPOFl+8cr//sERhvoOjs
U6Ott4RohdsIcIhnQAk28p7M105fhkOu7XTrWeY7qF1EpWGVHWcqvIr4lggdyqOgUVtPRNhW5sV1
XI+lnLkG6UmnVEtAzjV/put7L50gfdeGN8Sv240twHBioxDcAXUySzj07spvlgpvyu+7kctxSIje
A4xAFDuBn3kMg4XWyJrztrGtfUeRMz9foqY9YgTgWdIk5dUFzk33yvG6H5M1MmVSBGc0kilKTx8y
QAY6LONOWS+ppFyWQgfWCaVRLVxSr1TXce/u1ZL4dYzys2giYuxsr9pT8qAWouba+VnDhSRot8yt
JHOAYw+iZ5eCJn4eTEA9lXGfV+R051l61frqE7XRg+eSAD3rLwZkwP4Up0uCKJSVv6KDZ86UOK/1
gveJQEbQfnFfmNDhUTRJS4RaQiydnyFBddMbKxjwZkIvXg9+gRRFZRuZdFxJKgAdRo+FJwnLQUGk
FPE+KHyB6RDEuUn6sKXwsQ59XIb7epr3rahv4gCvU+p3GpZ5eM1Zyz8YdOEIpNgzEbPXATlfKGAW
Qh3TXi78jQ0rGLxq9RPzOQCoAaKGMV0NJX3iRerK/sFzOgHK3ZCEnPXB1m4EE1AKexZcYmPdVw9Q
+DaqmLdLl0Ow7dcfLQhc7VJQuZlNDEOF6LFyoS23GTOTPG/JTPWpRFtCSdKJ6UGDng+Ma2+J4twH
lLpSIMebJwPKQgxhzlfTbRxna1RFDNb1cPbR5K06Oz3FBqVfRc7Dyu6A+aCyooXIKeGmd+NgV9MA
OdbIqMg1JvU8Ps62Ue/HnmgzXSBE4ZykwXXJfDc5FKHWmHxGYwh8aQDOTjoLoQNj413aEgV97TPw
d5Xydv6cpXtDgEDzAsQXngIN7zpsa9aDYMIRKB/Zz6zdPQX7NPni1PFkTikAmwK/V4a4n5qrMndZ
q2/irAjW7SIVVrfQ/r6o6G56m6UiLAe5jtiPT6RADLtetL9CRte7ufGfjL4ybwPLuI+7c02NtjZS
F92rraqNNQn/IKzpZXFcJ/2AeZJN2oh4XoKACGelyhdH2pc0GtA2J/YRHsprw779RF8HeElnzjcu
iUqYHZdQhHSDBhE+jFE/++WEea4BhjzO0wNZcdPJNPKtSQlFMLp362fVSxjOh2oC1SnNo8fMiZKD
gzb1KXtOgCIfZYpZsYOq8kBy7HQNfQucqu+BmbfnzThXXxmZOdT7+T2ti5G3EWc/XKGwyLujLYHp
yuE28OUNvD21hg1V0+aIyer2w6u8oImIfaoi0OyAIOuAQRNraXbTNTHKPvAkg254G0QK0WqFv4Do
dVCwDSq4CJF7MLGOV5346STgdytfbn3uuKO3d2x77wFrP5G1bIUmoYar2dQoq+UI4Y99iB9Aj9hl
ay+Jr6xxftCp3COJsjdkLY2okddwf8w1MRTbxskYXjdWejX2KaVKXdPVnYxfIWEuK8NlFk/H5p6W
JY+qKc4xz/lWDs17XzuHvkcFalvi1rLxIBPnC9kFqdOKcizdOy1d7gA5cZ9ZH3UTvSJNAH4ywj2r
NOZVsv/aaY9hmUrSlYi0qNtQ8YSkmOeEl0zgDdQ0f5B4hJMgILitJKbw2q30pbF+6NQPNy4oA9u/
ThPA2oQrTOS42R/LS0a0JGtszsEKPgCe8S65J1X5aFkSXmjN5p7YKI2yHKE5slq0vc8KDTX0qWKb
RsTxpV196Qn/WTueMjd7nYBciQRpzxxYgFC9ksFAvhSX6DpHuKpjlVyTTN4CZe0C7BfySchWraJ2
FqfJLn5U5RIfoFI6GRlZ4awv52zKb6LK/rD6gr+j0R+5y/OW+VCbrMDnECnGt7nzSOjW/q5H9imR
UWc54m7MmW+dKat9NdMnIync3yHiI4Hco1XcNotaJEaFOgMQrTySuTnPxbU77TAVSYYSeKH9CMSo
P3LR0be3dxbM4XWHuFJUxowjOlD7VJm/xmEktprQprVh6Juiach85hldWyi8OUCzXg9B4u/L5GZu
w+IyegEhZxhAMXEqBG37rG/2Ip8Iy0BluSuqvAT1igitGU7WUvB//xc6+h83NQ1MJNdHGh2A56v5
bS4mXAOx+MXLnt50iSBFc6J013MPsc2CGkr9yImfFmFu1NvB7T9LwdtPTt6bY4SEA2bhoeJttUbj
h96CTcXnSIHkZlezIO6icvHEEeLXEVhZlQWnMjqkrnIOcx59W2pI3uCEQFPZIkZtREvgxghSUuO2
c0dgz+UHLeYbL7ORj4/yVZnqUkkAj8Tn1ZtQh3AJ3lqLBp8ZkmYh+54xP3oYvzO21aDjlRit+6Y2
fgyWS8R9bSzUHnWlI6bYRAGzGE/9yUWKA+zL2A5slgQ9RBDGibPM8SVxbV9ah8TD2rZJOS6A0xuC
QAgGoTg+mqW58mY04hbCyCWe5LtQ+mcSzE+TE4U7meZXqY93KxmWaDiLd90gl10qRE1sCPdAywvc
CpuAFabhFlyYe9X06DQsukNzp48lnGGs0RjCk8Y6Vib4FAIU1uw+z7NHBSYY3vvZEfwMCL8+aTGB
NHfSJFESPeUB3uFTSxCmMKzssQ/eShJ+QIEg1CFJDcsrefIk/OZrGuHPMQBaqPTA0XlTnTzr5Ht4
ZYYJyAs+36vCbYn9m4ydfPckUsymN8gasx+NkHZTAXwViAbkuLjeMGRnPlZCnzRbKn037oxVO9p6
p2I01vSjVqMz0aEw6p0FtC0q+2MgOSEV8EJSYyGrS7pxUx3cTcjct100MFehvR73KA/9wg72oE44
q2HmnmfMR2N5T1jMUvUzcsLGOqH19AANO945HbS3Ka2CnAmQYjiyk3wTs16sDVnfxqrOTpEKdjTL
8uu4bQ7OIm2NFfENFsaAaugPlqsIQSqjH12Hg7VnPrZzh/FHLfuP1HwrbVZ4PGY+e+1dXMHJdrK7
yFw88DkLelG/auI5zsqwfyZFZ57aYXRg0uoMIDKpGmgmKZPKSzpY2bakVzzqia3yWxV23xpjf8R0
cRVB56VabdEIyC46s6lHZ8MuCyo74a2Udr3ThDFJtGl/Atl5l5F8ui9M96z9aOA9a4JyLfKNMHFR
wi7eN65muoizKCluGoZtKzU1ySmGUZn44aOdNs5+HGrezVpH+6jEepMbnkduBZislMyDFe8ghJhj
cswc5952WqxVNQdykp7JpxzG5Xg4vbAfP6WhuCPR8yGfo9OIMof6l3Ro266vsIU426vI8ohu6pOd
1MZtab+SHZsfGy/geucU1lQxXWXLeVIlDZog95ONRNm0hjjDUksBsrzDMQbCYPEtzOYCU8aEJQl0
roumexFc9O4HqUFP5G9X6MLCVeEAZ22jdZgwzUqsEe5M9MtE0zSmINCiZvwBf5ExiJ9vmQEaa3sE
AtjU49Hu6h9oo76KISyPKnwgESRcd8CRRdgaUGQ5Qwc21E7cc8EljFemZ92hVcZWJDH+mhNNNbMH
pxjYutgm27bQxO9ktNLUkvlI/cUMPdmPlrHy2qbeDQnhv13IytDUoLdtqIxKY6MsbXFMfRoE0WQf
nKhj59bjpa/da4vXj1EiIUtVRSXkDGjNygAgqjkx6XN0cspKvErFlN60ecSJrItQkhB3Mrmk2tlz
tmFGbMNwoAmTlxYeddaYIkU0WEoiM8NFquVTbpplHu2c6V0vHtExXGbgzCSTKmMwWqOcMaL4w5NQ
LvBGbfDJqjWo9mbDklOuC/rKAqpSA106VOp1KpzmkECyKSEd7vpMPw3aetFhciq8iNC5OiDlsunh
ATT5Wcr80pFrdIbpg7cCkaLQjDg77FMr7IE/Mcwd8iojf2AILhhaol3F22UNi2pjAiTHz2NsDVHv
KTEA+yGdodTEYZAuuZgtId6zu08ZMFJ3UlvlAequKeIAhs90cAE3l+Os4XMFb/Qkud7xfDeT/wMB
qAuWg9FgbF8lNQzsgqEbkWpdwiWk2bmMsG2QmdK6cVg6G2t4BdR1n2prW1bldSg4JtCHus7MA4Rt
cMYlywZOaIYW6UVk7qW1dHmQYjqEJWOI3sEb1FnxBVgTSLzYJkSihCGLpZMWVoGM90AYS76RTpfy
Pqc+NZigGwMfdLHa4mmKWI4FLk6uRaNDmy5nk85wipbL0tdNyKBwgkW+JUkJWaS4IrMUlZDl/mqV
UnsAwU0c9qdePOCQx1gyh6dWcIrJEhRZRpBcFQ2RKFmsNpYfH5Pev9d9x3s3iW81JkJW1RIbBW8G
OcH6yB023nzGFka3YzmLsRGG9TMnN3vtt2m59YJrzdySDFC+JPtG7Aaj4vIDjZUbME017a5RfFqY
7ljUVviPoVs5QwHiK9gg7cBxkQ7TlskbwoC+nzYV3X2GdZ7eLNNFPagrOwaOE1T+rVnAaWnx6aKt
x0UpUHcnIrkr2/Y1C3LAW2TkVU14Nr3e3IVA2ZFF16jeg3YLyXPnVyGiCdTMB5rlT7WYgx3YHX0c
QUoUN0EZfji0KmkjIMRP4/KB/A8CxeoZ9mapb3wutq1hFi/u/BBOomVo/jmn8Wu+XKyhKWo6JPQu
iozpcCTvlO9VcGwWjILcjFYMCTPElu7iVXJb2kWkzHJ2QA8Sm1DIZ1hKm0bHb44FdELZM+kXREXO
kLh071/BDPpI6+a5M+QhL019HCjgmiHaIxnFKtDhRo5lzuzaf840DYvIEgLpxeKTJiVsE0biKfPG
IxCu8hxWjzrJm7Ocy7u2E3gOCI1chd2N5aPADdEAbSxN57IZ7pkeP4ce+HWVak7Y4C4yJYHkFMSG
Ks4Oy1vqsSiUwB4X/aCEmi4txs/JgVU0pe+WmlBPEnEGi7ywb+QSW7232VWoCs1gB3P72c7cjIDT
hqK+1mwZaT/84ghBJm1wpxH6A5wSaNNZZAubSXdmpi3j3+rQzsmmDT25LjpFZrzIgEgm7h5vCOOd
IGcQhioXfo/eDYT2HIwWL1aAPckyjehAczJBvhDedSWZjpbr0PA8iq6pz2G4bL1Nuond7pdn+Hcp
QZYtiq+DSFpgf4waaZucR9edj6kE4z/rm1GM9yBNT3MBrBTYuLmX4GedJL/2u3QNcdg4WFSEnPPc
YuPiTNQKj2Gj2vwQGfWqmrvh0HRQd7OeBTqT+LtZAmKk+YE6IyY9pdTGWEic/UCBCMeWX2Wll6jz
QroQ9soCBFaHLUdL3CEyRAc5caZlY7HhmiGEdBWmztmciRMtDHjurbPjcEuctVVjK/ms4R5t8paY
cy2rr8BKBkQ/vMOIcTrGDp3PomHbdVoGMj5Ok7X1i9nkY2gaiy2CAaMnfdBsPDBrDo9tQxoDDG8M
a5rsTEhXFbr1VdBtfC7b3/diZqNeYUOgM1pQ3UelQ8KMO+EfMXneo5sSqsiRkydqd2yv2PV5moGN
FR554bMUvFkZPyG3dpriRYSNwJfiYr1O5HEY5oekpg3fuOGvQOJZ6psecRmK1jY2Q9xasIDkwIi/
FH4HQsNHeGdrjjd0LbdmTk0QwLTBTBKyG0bo0M3ePQPLWiS1PxkcmAfPZRfwkrkGrH6hy4rezRxv
VODf9Cl8HqG7m9Ebq1tLz1zp9LHAnoGd3qiZJJI+tKlb2Ke3NgzH0FiSDuYbgBTrpmUahfHzh8/E
lVst63aHgj0w9lPtOBge42uakPS7Gqh5dU39BrqAUR/FXTmG0BwSeSgrh7nNB39HurYMDIVZQDrx
9BY1l5E2HUWrzO8kvZCyLIf9WI201w0c6Z2o8VFV6MjtpsbjNLscXplGkPWxAf8/XaVZcGugGimz
/pfWIczr1kWICsLZzfVdEYPYYnyPr5WQSJWHuxGCDgnC3ZObq0dGfPWK/oresfWRm5ZkPzSDpJqG
SuwQNNBngiq28Sn1sg+OUFwDTYKMCeXkSkVoKSY/afClssnnJRpzLaFZUAnXI2Mf82AutkwLDc1h
IgIiUISxd53G527DQGJovR9aNrXRROKCPxPOdpSTV6kjTrhdjsLLHhmRkAjDyWSwDomf4Bhvm2sM
1fQHE86TyjkXs+nAnM1vmkiZy7XQnbOiP8Rmlp4ssD88MKegGJVqP9P5A00qj6VNWV+BnhItCqGO
ldU0WYmliT9xBlYnek+SYE39msKkr5OUcQL9Q64nWiexif7W6fDNSbrXi/U/i8mrmD0KcmVntEXa
8AwnHCZKeGsFkDCC4LNsgwCGh/nOoe1cmvMVSbOfBQk/60iFJz9w+bHIIAFram/yIG42kXSn1Zjn
1RYIIjS/5tksaEUBzRtZW7vXUVkflbhlsURUR/CC/44d9jzjQHQI0DvUCPQtDxljFe7b0kIEYUz4
lQOw4I3UiEkgdK7zGX1McxxJSlv1g/2C7OxLhCVHRE2j1wbYbbQMObJwq4IOdxlh4ppBoYoR18y4
KgD4tsyRmwnvACORBvnNugMBtMtm26YORxOFMHRV98Wr52fpMXSIKkqxN6wSb6zPFe1QgiNhiqqZ
py+amDELNhXmASJfmKbRdW137SnI1FfK67eKlc5XTUtSaQKZvXXZDoLxMW5HZHhlPu2afPiJbpHZ
p7hJJqPZ2zCSsBe2a5pAKDctpgkW7aAMZ/LOtWiFzeLJ6F4TD+6COaMcIGSMrKNZbw1r+jUU3tat
spTeWoRv/ctIvIF05YxJr0N2naQdHddMd4xzht5qXUS+fbGc5VRVyiurYveSObupU5Mwkql7YdCC
HVqeQLNi+EObct2VxcOoSWcLdoHNcahx1GmKKkV9OP71EakO/3zzz7f8+b6/fcv3F/4L3/e3H/v+
ld+fM6oQCeN/+26+7+D3ff1ff9WfP+LPr1ss64yg/9/Pxf/xEf/tV/25G1KGZK79I3ZHepBGRY59
4EgGzIlvl6coZ1qJkEqKZgdOaDcvXzdFUZ5kmS9d9eW2NSJXIhqFzw6kBiATXD6kF68h+i3f8Pt7
//5ZLHRoa5dvjSNssexQ/7j9+66cIVcvfz65UOqBxeTH79H66CAR+P5IRWQSMEZk3v732yn8g/n3
KP5bVEqbl9vfHxoImv76qe/b2l2GBH+/g+/b9X/e9ffN72///shK/X/c/e+7+/Ol33f35/afn/zz
wP987vuj3//NZr/1o/GXIHz2BBxOmcyS3eqUQg8nyr7mQ+E2iIq/P9vByvzr9j996fuzzJJTiPVj
e5rA2u9doyM93LV/Ilt+iRIDY+7oDaeQrhFBXMdYz7wMy3+dzIAaLh8Fjn8CJsLE3M84WwQDlvgK
G1NRgZdwR4zPtbwyQv+tGqmrsl5PF9JNbAUNLq2/0CyxDTIwYInFKaxL2ulVyGB6QFdguO2Hnm06
3AufuCkIMWNKVBLeTc5emZcfcz8/oE48ozECoqeYtTMa0cR7VCOMKbymGLl+YXQyV023HiPfwi2U
30VQXvl1aD5sixEevLOk7jEqcWrfEA64lR7ogqTF+ZeH1ziKBeL/lR+X5FE3UnKKvClK7xWSwyZX
ZXWj8vyVX3gbTCTkGZ2doU1ByBWTSRoU5hOtIcg/Kawuc9MvbXnSMqgIm6xchpo1ZFREyjq0bmL0
3JMjnJ2aonvEXDYDt+RnKma1Ib3zOxVi2NTDFsTjUykzl9HYiCJEJ/h8iXhdS+dizsgNpzklojFk
Dl61k7m2hf4snJaorgzzkWvTCEkj43HMvf1QtN3P0O+oNArq1mj0nuKlrCWQRFEIdzbxCdb00ZLk
cUbuGB8aMW+bPjxqLEZ4gYsvJMbVqu9HDN5UkWFfX2KNAwgRtViPIclEQQhSpJ1H0FJLECKmAQ5Y
J+hVE5xBjMtNj2i+1nh6HYIb1wjcy59FYNybSoDrR1y5K70JQ5TqR6LEMmsV+Ea1cxFQoEoxyDGD
9WC1xc+4eXJUKAjl9fmXY3rOYD8w8FzRyvqV9RZiaSexN2j4Z+ac0v6lpzjc2uNycFPGNpbedTAQ
x2IsJLJSNBvTylHpNtLbhEUVvYbtwMWNBdw1HDbdAs2sbcqXrsD2G3rJhTb0kw/Jqw5mUIQyvejB
gtBA7rrmjcLw6yyc+iWR5C4MLTk2mb61Og9JTD1LglHK7EjgDKk+dOBqXIZWHBZXxL6WoLX3acwQ
GIUODYSRk/Xo0k+GevaQCTFtA7tCVLZkpU7Bonoq7h1pfM3EkW0MYB9riokQzqV1p/PwNvH2rULA
wPnrVyloUoOinlYK0HMB0+7WTCRPKX3MwST92cTB2NGdp/IrpltEA2Cdnr0kh63YUm6kU2tgpFkg
jd0OkaEiB1Y0/ddUqqvcKO8CO843WTo8SfXDzpKUjPd2bebtkhvPuLiQR7NSKJ0Q4C1ojUUZJFtm
siRrR+qtxBm7rsSUE5nJ3IqpPDN80n/8AhKOlAxuOnHGc12uMjt5RC9Bx96mER622a9awBcv0HYt
5I6scV4Ma/EhJZagF1BhOKjEPdc0MR8DI0DnYHYgwmbpnkxVI1K3eKWNCSMwweukbrrHFoyAs+TY
meRLc/A2t/5T4vv7zLmUIqCkEwPykyH5HJn9wDfnHD4XAWISXIvNxNGuY+YlRMFjnjwmxENBbBey
awJCzOKMiezQLnz8KAW1NnnStTYyBk2b4Xqdv2+2vLTX2vbmq7CfCUubMQdJ10Xht3z4/Z+i7QwQ
4Z8+/f1DHWtilQkiosSiO/79ueWHjFkdkOSHp6ZQ1bwXsget2YzH7+9wOcy1lPdXusYuZMFnCCfj
BbgP+herP7emjXGfIAtD9FfDXNz5kJ8PrWVfolYe6diwUkaxuYHHO4dlgA4OWGU+QYHF+AeZJMEV
eJ0N/tkusSPNFS1KOoZMmIMM4IVl8dvcY1GrcYML5xXNzh3y62RvLBpJO1b2OS9AsNoNogiB1bb3
c3wqwWmg2b2tk+zWGiVRZhyGKaqh8cQB2q74odYmL6zlLbkqEgoddToKS9fjupomKuMxOmVR8gq2
jNDlicG3C/M+AtPHYRY9E29wEE6ER80Roi2SNAVKE4tWsuFBiNDMFzhe8AWwdKtMuXsaCBPRYOKW
+IQJwIm8a9DjbuA7oH0E58y75ti47qdjENbjVmhOmplIH0e9NFaB7s7tDtwpAYq2g/ww4KzyjP/b
2kRZceE5eO0H75HHs4ts59MSBOF5JHAOctz2CRgjUtMKnR+alAcoZLAJ6vzGmcm4I20SOTyp1kAs
tjqYLxCD7NPQP/oNFDYXqpGrB/RWY73VVfdktgUCCGTH8Si2QiLqleHZVrOBBf4S9PQ2HGXRDjCg
lxKprqj3u7bAPxUH1x6d/mVEiRnIvicwtt2aEryg3/Mkyji/C5n6raF4Rxuvdy0c4WQshET3lB09
gN6uwFj6NEiSAVgzGmFOHoENai/7ck+zjYCnso0GdxT6zo5DSmeTFmHE4X0Toc+Z3OJqcB6V5/8K
QsrU3ImPHt0RLRH8mzYPhegJ1MLRlej7I++cr7GCbtOP2btpid0CBezM9r1y+whyfv+cFupOluaV
n4dvSEPhVtWo5MzQv+JgtObIjASROLN1MaT099RwHKLqrouyYdsE1jPSqWrjhsWLdrlELErFrdKP
InexI7cX2PiPFXVB7150GL+iYDgpXICr2CMmMBqAkSLAfO2K4jwlecJlK8Kzq6brrnMJODe9H2OS
c2p0Wp8aaelKke2QdG9qLJ9snRw92/kqi/SNoaW9zzt11i0vLmHYZ9cD+qpe3JwGvWFCjIFIW8z9
M7DB4UT8DVnJZvvRGYfcJSPQCCiFxw4S/BCjcEgaGC5WWSEq33sZPMXBf9XZQ04nZWUPzXEuoTSP
fn0krTZZ0QmU62byLv7ENS1oV2xn2iObsCzlWtbp59SA2hIygsYbY0rDdoMGjSwkL+aQDACI2quX
mznBphU2P1iurGM8+MMGBd06jP0nHfvjru/lgyHFlRHfo6cFVwIHhOkY0vU6PTISQS4X+xNHfjpY
2vI5sBTN4u247iGC7IZeXmQuMeE5J0CcyP19rfaLY8uWOLdL95iNxrwJCMneVNUX1vlVDxt3V/d3
piaLy2ipKuByDrLHPk8OE2sKult7SDbF6N1zcoBPJy5tpGOs5+WWPxI6AjSGtev7X73A4kIu96pM
UusQV9HGiAfY5cEVkYbEb6UhveqC4c/khsxuVXRrwB8sc6i1wiDn1DSWEslBVKRMqE6tM570/D7P
xHeh/wT7AS6yj8ktDQR8kDipN21NUUmtzaiRyGSeYqPs702LrA7NzjLgZ/CRMMZK8GxIi7XWJeIp
+CGN8NMJw4h3Z/08Vz0j477+sjN1KeYFlUzxOdfYCIuJnnTr3ZPfwOjFFvsAF8HWbb8iSEImcxem
EcOwSSdxQcgIP8Sr9zHTf6r7YdV7ML86zhF2klzJrkq2lVe+f2ecgvAh0FRfa5Ketku0dqRP2VQg
oab3T0BCS0CLhW/XiXBLtsJvtqmqrgIZ7Pvgezp2FbuU05FMYF76rAIyukytiayie5Ns9zAkuz3j
ZWp/QEngT5vTYDOLhQ65Z9EAPtjSoC/j8sawkTvX4QTVvrhj964RDxJYKFhvTOxoJSIOl/KNmjvZ
jG3zRdg5MyVnAYNSFfRAoMgTZhBKEgtZqUsq+Ag/SFXT4yxon1tV/WOcEcno/rmN5E+W02A9KJac
KDsL5HJ0XUOft1DlohqzZ+b9z/z513UKumfS8YeP22Yh6OxKHHLGAlI3KuOrz/36RtnxoTDl7TxY
7x6DivUUvyeW9ToPKJMYJ7NAKBrBXRQcVY58kpngSTTK2xdObexLr72vZuMNhCNDxoVXwPLKFg5i
m2e2SNy7qIZ0NhMoHGDm2CY9+sjEzTaJROVehp9qnLKd3TBCMjshGBq+1SN+X8ObaN2FBCW3xK8W
TXnFy5Dv/m1Jafr/yrN6/G8kVf1L5NX+s7p+Kz7bv4deLY/mP+OzSNP669Ft3rq3f7mxZa7e6bv+
U+n7z7bPu//1P/nJ6LNavvO/+sX/8fl9L4+6/vyPf3uvQDwu9xYlVfkv6VTy+3n6c/d//djy+P/j
31afeTL/a5oV3/87zAoZ5L/LwLR9AqMsLB6u5fwjzcrwAzKrHM8NTGkRTeXxFXjIS2IVgVWSd5VJ
t96VQWBahGP9FWYlnH/3kQmAQRUmzIj/Tdp57UauZVv2Vxr9ToDkJjfJh34JbxQhEzKpfCEkZYre
e379Hcy63S2FAhLQDZTBqTx1GDTbrTXnmCo5V//7vj/lkfEc/vuv/0fawIwI0rr6X/+TS3wIsjIp
MzkguB1dF0j1QYDa/PmHIKtGDzyNHWu1rhV/66IglTkZ0MX4n+/mP8/jwmU+52X992U0SV4WSQnE
nHM7Hy8DIAaq4DhUa1Ic9lBSUJmRhqIlu8LawLQkKWY2cKj58BIuXPQspeu/r2qqXBFMHY/z7KoR
twbVZqzWlokkKG7DpV81v5yq309mdnreOymZQjy/2DX2wsvF2rHNo9f6N7wB8lUw/zhh86C3yrWe
6C+kwi80J/jdAPtyB/Wuzd80LXpyau8+E6Rv0F+xrGpXV8rj9zci+Hq+viXbABkoeFOaNf35h7ek
dQQ39UDf1p0d/sVZvzAdbqjW+1XtU4moXbAvkUcTmf/IBpPuibhFogK0jr6+gQ8+r+rV2Mh7zyrv
iuFU6Dg7yLIMjf2YsS3FyNwG+yYfAAiYtzqK0YkG7N/oJc3VmsAmShprWlzJrHbMxQ83N72F/5ul
9p+3xLyuWSYEE2mbpL19vDnfMDNQh0W1lrHFeay7drO91pQrgb01j8WtnYV/Its6Cp5xFhONHHZA
1qnASBQURs5SKlel5SwDJd/ocYMvgGQILbky0uYw5vm2s6nfyWOLq31a458hZK/tqN93g3kM+g7x
ffisdunx+9ua4ua+3paYBhWj31LlWUQcIfbCAlVMXxqk4RC6bOcrKnSRHIlF0ZqjQleHTClWaZgw
VkwBn7DKmgaZ6x+FQVI01TB0HByov/9hl74lR6oG4GV80Jx+Pj9utSG3IHLzah2XAM2ku7V95fn7
S0yTxsc3OqE5EXcx6qTA9WecX2IInQzFJ1rUdJkArWkGFH35fYW4KY6hRAH2/P6C4nwa+3dFQf6f
yki3VftsgEjcXANKlGptdlxSvx9H9dkyI3KEwrvOH1faoD572m0DYsOXJb5kTKrOXuAMVLL4AU/T
yS2RH1VQyL3kzm4ztLTxjRlr5MwmmMPCOycxt052FQ3G2iyaXWd7sPycvaYMj+guUcWYEdK35pcb
FG/f35xmn39K091pzDgsCSrMMmP68w/D36RkCghKKdftFMNdsXeERT/+HoTxlGqDte0aFylI6S0S
u46XneFsY7uzV77EVlizf+uSk9LvswAitG+0HoFgDpJVn53sSJguIZyLNjJ+uyPbxTDGcQhQcUIJ
eOEmJdTJV6GxpmT0zeoypx2plX9qD+uhxnhMyYlgB9Pc2b39LDEMosDBxINd4Tha2pUfl3zPDqFt
U36S6CxczOSZW/U+k5B6wixY0/v63Q7239jNNm7P6b008V4L+yE3nTkM2bss5aDlIsuYJdVLOP4L
JLfY2KHDH1REo6otH03alrmGBYeTaydXrPjvTck5msDdxg3huyaS/ENZLdoUyZ/KOXkM25coIWFO
1HedhdsttlqkM4IOhdcr5iotk9+qso6S6JBSU8Itzwaw6W8QnyPBCKw3s7UXqgsUV89cpHOT52Jc
anw51MRx84f8iV9V1cK2gj+Q/37VwRWcTkoSeElwnVMz0R77UPmdhc6houWQOpTHy2lOQw/+0PlL
XXbYUGYyd09INVZV7MwLET80ZmMuQyu5jm4kQP1lkHOl0CqJGclzojcikzrPHJFbstaUk1FIJMEq
FEE/6g7FFGSmtRTvdAzCtARMjBkUZDGwzzCY3rpx+igVdsUZpXbZV/TCr/UuIUZdCdM5pNrJQoHk
K8z3NXq6ObEc2z4H7x0JWHFt/pAqT8Tu6SvwW0vKzgeFpF6ov+lmaHu22Gr0Ct0UZ6Gr8KFRvzY3
RDmje89e+tZ5w1NzQCS9ddxmqenRqtc1QngJxbKtpQiehOzvRurglIkmzxef1wDTdNbpBQ1O7fD9
oHOm6fl8DjMNNixgtzTJPunzmMsSKmPU+Mt1XFBAybr0b9TJnQjgPGbw07PYuPHyu7xXtypMyxm6
ljvS3ejAuggWSW5CDu7BSdarBbmMSD2zX5oFaGL0R4pigK3D9JDETPBpNhOksiwaWz2NfXPjKqjW
G8N+Bnk3OcbDK2+qKGapzTkwfu5DLJ2Jpy1Gtc0WHtZKDgckwdf6Q9eIScftv+g+55CqYllR0eQB
B8VSL7BJB+FzqtQrqRRvqOAB5WbdwfKivw0kY0zyNgVr/bnseKZDPJ60YNwEUfBOCNr10PUbFK8l
Xi9JDRYnYeReI2zkt24UArgi2R7Kzn02E+wCaDwlxu95X+LKz0uqEk4cv+GZJWaDgRd4d42p9wS+
NA9U5hVaHsZEs2GZHquRTAJyV2dJ2Tx8/0K1aRvx5YVapsDCwXyqC/XzCx08dTKLxeW6MPKnpBvu
olCZF/ZeI3gd1bOCDInIR6WxdxXPWncQxwAPtWEGUM/YeficZ4Vtboom/vv9L/t35S+/zDEdoer8
2xBnG6BOw4VMkG25buz6vrSrGS1JOd+aTUTV10F2b1TuipNv1wLcIT5Fn5PFGJTkURQpc36J+lyM
4S414kOf1ptWIFqMJLGAtOLQ7yy01M7noxcraFl+NYZD1FmENIrz+46karLgJinM9/ekXVqQpU4w
LouxsFiSPz9tVWTkdtV5udZHIkj9nOB1QLdzaoQYruN4rYzDqvZGcErAhWAwU8fJot+K86ugOkJV
mm+QZKjvf9SFL4D0IVXgNGNX8uU3uUjccE25OamD1o1J5BPkf4MeaLU2RuMmcPM/319Pm27y7MVK
OBW4vnXVRuEyPaQP6zaRoEpSO2O5BiP/lsFxmFXC2qmVctvoBDaI6MHNtYOB0skR6fr7i1+4Wa4N
Wt6C8D59WJ+vrWRVGPcB7s5GGTa1bB8U3oEjQ+L9fOS2Rp/+P7xyqeu8cUs1NZ1t3+crmh3nXRob
vHIr/1vRDFUranUhQZCUtggIaOh6WUc2DLgQ+vE4xusKgTcL+l+UZn+rJPph33TxCQgcioZjQeQ4
H1aysFurdPgE22qnpkcF9iYbqblROcfQH1bfP25Nv/SuDcNWOeQbfPhnd49qQta4/st1bqrPEcrr
sMuuaKohvVf+jHQWLS1+6rrkCdEqRKgAnZRrz7//EWJ6qV8+OMtkVy8BM1NX+vwKNKpMY18iPwJn
l7KRQXbUNu0fWO5GlpPNK2tSUGOd3olxCq1401ThoxWmLykyc7i61D/bMBzxHXCSHdRtruXoq1rt
FNnxk6EhFDOdcGe03dwjbxRbw0GOeA7GuL4R5BKsey9e1YFgopwcNEJhWbF57d/f5KWpBbG5TinF
1An1Pv+yZaPkNuxKRlVunCyfhYxMw1OB5qFq8WeSqpt1GAGM3H8z1OaGvcG9HPjkXW9Z++MxI3To
h5807QW+PHZHCkM3VY188enb+DDOLVcQz03GNqeP8K520E841U3h6tswyp67upj1BN30Mqh/uO70
TZ1fV1g2+mubKVaeP4lBKp6qmSY5IqOz04vsqQjbHy5x4SgnBTMXY0iChzw/LXoSPoqLBGGNJfto
Z5oHj4PKeuETwAtbYEvDjPk7EdvvX7Jxaer8cF3rbP3wHDy0LGxkwKTRi2dIeDB29mS3bj03x6u6
xURZqSq0J4ngLmzeSmkegSmbM4u2fS2wbErIg8uO2OeWgGW8PCgHCDYplyYZugnqPjgyym1JTWoW
IuuFUxvOWUG3SuL9rqzwLfA8viF0lvSerhszedRrtn75HLEWLi2oglpfHYqEdQ0QxYqW3PP3T+DC
AippzLP1lNpUnTsrHwyVluJFwx8K7PDRivtDJ+Bjh/7t95e59Ol+vMzZpxs1jS9l0xZrSjN3Cc5T
Yj1O/fjYALYKeuJs6brNugZ33PfXvfRdfbyu+Dxksrh0Ara7DJm2vUkpPBHACi96ZdFsQge68u3y
hwd6cd74t/5bJuUx7d9q/WGUdpaqY4YAhJxlqNLNapfV/j04SX9mr7V96jWcdtNrED4HT2a/+o4s
rSjftHaEoNT07r6/f/3C+UJKNiKqZRqm4F+fH0DXwwhQcz7wxMrRUng1B252w92hpM43a+xhjet5
r+Ali4lPwodkQTogVA08pMBIN81shICDBRvTvzlc90hP9tPwz6vq4fufemmW+fhLz1a2rA56nUy/
Yj3guaZcvEQrffX9Jb5UatmRcwmHB8HyaWrq9Jl+eDepRGQ05jSxWsPcTDlBVa1SMYiKY1ynt1KR
aE7cjRXSP+/EX9/kWDPAV6siThg20H1vmRcofHxg5njyyccwkDgVJ7McTwM9Qxz3xnEsjKcEUDkr
1ds0kLDJ7Uvj5vs7+VL2+3cnFtOuqgmd08ZZrQZFJlWMPuG95tpvJpwnE6sscV4r39OukrHY0C59
SysXKRr+OnP4PThlMfNQ8GECV6+ERGwMqOaHX/WvQny2VFCDdAwhJT8NecvnB5wFfIpRnuZr+sXe
skvkNYClkDN9ZYEKt67LZLjCmYREwiFoVOTMARVqbJIqZ7bdvSPzVMlMwZwDvkY3aG+lYNwWvi9G
Wk2rqEWZbrW4SX2DcoCWUSnurfzRqyQC+hC+akuoqOlmv5WmOqX0FBddyf9Kytc20FW4ydRNoJXA
QhDevI6MFysPXmzNeAPjuxS6S0Y6ZY16V5Tab2Sp2A4z/ubcmgDGTFChQU6WFy/jJgNgkUBBpQVY
DArYNVnPM5AUvmduZUvAcxLCRwgpeUXlKkGOBXBNXyWKvQ/JYGxZBoD6ZdHKdJOFpaWkUCb6onOd
bO3UxBg3ybPb1Ou8IfMXoBFQu86c1ZInWWQY+JJCvcHycFCJVxraeNsTl6y3xSlHRQJCi82R4WNf
Q9GTw/2Zen6ufiUUqOgWjzQrEmoDQgeYQKPXNJdmBoy+LP7QDY/S8Kg30ZEI9ldLy1eqT3+VKYtw
I5weWLodJulZ0PwCtd/ONJ8bDCT/uAZi0BwwB61eq4HFYc69jhuOQ0o+xIpDUOpcqO0uMPLC2WKg
1FeiaSmg33Vx9u6OAr1miOuTeE3yyhegOFZunJsPNg3ztHrEK6djRCievYDkMU8mj60bHRXV2sNL
JUDPAE3ewT8ahbWHSGXMQMAfE7oLlau8eq0EowVO1kVSNPxTBtjNc8TNR2VKp9s76mQlBVV0FIgs
qG3OQ/1XXOCfYyumLpOofS7M1pkHMltUkB8t/482JbfZfnjUFLv9YcnSLkyEtioYPnTlHEr6Z2tl
77gFjlBkWIFhg64nNTBU2O7hY+rHOyzc+BDbg2geqQufbDO8eanJITYdhtAPo3m60NlgtlUOWpql
ayrbv7MZ2Q1TgToWp0SmBQA5LWvPMZCAttscV4rb+DutfSbsCotgtstx4Cj9rx9+wYXtGaOPCGTA
vOZ0nv48nVi2RWy6D39J78xb3w5/ZzaWidq419piCdkIxpl9J4L8T1enP5y0jAvnOlu3oaWYgu2/
Kc+ubWACGSJKpsA9Cn3RRxyfKTKBdWvVG7Xpnz2BNBqPbKlX70Ggo6t09rGkCFa9QFZGxlTMSe+q
6mgt28gheAlNKtovWEeGdze08j1UY5CPZnmX4TtC8JStCOl+IHPjShvInDHj5t1W8hPpiGLvSnHn
qm25MypZQu6QC116VyVMUZQl0FRsZx1gXnd1d1m3+bAuQuMgFDJb8DXP7Kkq+sObufR0hM7iwyJK
W+vfOfXDSjrYSTQ4jpevqzxBghj+KdGXtQKDbFhlv2VR/sK5fdJNeoHo3EZP7hQPn5efLJ18H/To
CxFEvcY8tB9OEpd+mKmylbWoD9DPmP78ww8zukJYdQPBK8FAh4qvwJ1zDHHl9ep154nhhwdxYf9s
gyhnAXZ4GrSeP19OVHnedFmfrRXP3o7YWcsCKhZ5cD8872mfdj4WWVKlbtiGhpRrGqsfbqv2nYLg
9zZbq3BtvSbYZ1r0EIXhCcn4Lqm8h3FsD80EDQdPekjKrVXqe3CbP63wl0aknPZPqmkKW3zZQWFF
cERPOn1eauQOBjZS+PImwExWJTeDn94MGQjosmbaDtsfiuWXCl02BxXbnI7kUlpn7zayS5vGgJat
YbHHM9/r97rMjiRPLltNA5xfzYQTv5NhfTLc7oeLXzjB2GgXBN1MFBZfqqcN0uysh8e9jk15o4QN
6XsNDF0h97mV7ZWJt1vIU+irv39485eeOIoJaetSs9jFn31hYC5Ii0Jgu7aQ6miG+hjE7pJM0JnE
LGiAP5zlhbY0iSND2hk9fX/1Sxs6uoGm7di2TptCPSv1RGxVKhPAzNrpzEeKYBg98uGa8udNW9Iv
MCrzFVnHg6xOjvfL05tNlRPNNIrZYNLJ65UWyVpzO+Q9OnXrrYLzTyRLpZP9HD92bhEv+2K8ceSk
Wt4QMKKvKgGxPdTMbZHr+spuq2ckljsyjDGJmtarT8V9RoEJ+S12zlHCvMk1kBwIHbs/eTkSREhw
YA3TG56qVpUnKzJJza2fcxAP89oe3k+6pTA5XYuogUXSVRNDELIkklB2EtnABK638DmVyEZy++Bh
plTVRd6jcZds9tosn9MdNunu8YNSjIGiaZ7aGvO+KpbBIPtFGxSn79+CuPDxTdU+dDNUX3TLOBv9
ZmzI3OldJjXLwyUS149VYSgEg/nlrLU9ilBxvlAmYHfkrmHtkewbm9swT0j3VarnmoIdGZf2Xs0B
ItqlsjVr7JuaSiTrmK5HHEUHnU6uV7OeqNDfZxhdrgOz3EgrAp2Uv/T5tJXNCVuzafEExqs3ZAkO
IEK6ENvhOpu3KZ+EVhOoZJXWD3P6pdOOQ73LtgUVT4G252z288zAj8hyWosgeW0CfRcZZLUV5QOd
p2iBuOYIn+aoGsPv3CYrq5fyLlfdKx9KIlOxTlDkvEqwn//wWr4OTW1Kw5n2J1I6nMY+/6w47k29
hLu4njxdZDwIIHB86C7b86GiEOppxiuadaSgJggBna8xxZw8t2kQLZPBfR8jcTCT7BFBH8bTe5+/
fSSsMTS0lbSx62cNj1KN7LVedc8QOONd29bPGtjEWf9YDDiTCKx1Ft/f1YUCxrTbE0JS4YX/ej7h
oOHxCgvOGdXdGi1hA74oy4g5hGESlUFI+lb4JGMCF1qeuRZzivZbvibEJk91LB4DA205RYUfHvaF
yV/TDHahDk8bHc/5ypM1sqgdu0vXDXU2fOprLWBDoRFLVvsaH79KBABCAWg/JgFzPzyTaYB9Wn6F
CrrPMujqGA6r71Rn+rD8ouXyTbMNsrW9i0nCnVXDsNTUXUd0ugZdZqxxoBTmVWKKh3oqDNjdD02l
L4Wssx9wVrkoKDr6CTl76zJqdgF4ltxvMEUw+SfujEjIbWS4P9z0l63N50uedzLtVo99iyzONZEP
hxA1E3igvZ5VP2y0tS+T23QdzdAtVhmmN3l2zPAwxzci5NnCPdjaBlNWj6icxN+dqfTLhOwV2+2f
7M68D+vhMQnCF4TqG8O2FmGxdpQOV0L2YMaIeZW71kief3j1F5888BGywdEvsgp/fvX6SI68rRGS
rMbKzlbkVVU2k0RlPYWcx66yVAOQcI5zM0Jw08INU8GiFFNz29v7RLAa1VWSViunev3hh118P+zB
dMvSOKL8Eyt9+CbzuK1RW3jZGnDdLm3ELXaH1Yjl0e+LrTFhD8rdkMKpqYL7oi62ThU+Z9VtL6MH
Eq3XP/yaL6fW6S1++DVnjylUlMD36desvQDpgMNGWPYHCuhL393BHlmAM3+gUnCDbJGownLlB9mm
CPJ1sf/+h1z8mgzNQhJGa4pe9+fXBYysH7sIiFBrv/oDdpFKbAixyLxjrGFsUehqI3j4/prTvX2Z
HT5cU3y+JtaxBEyNleLWb+etjQ6/bRadqc8qpfn/vNTZYHFVuEXCs9N1NSUbdZwF8Dxp7Z3+YwNs
0v5euCtTc1jdNKxqZ3MeQNW8kIhg1mPP6tWTlRrCny9r5K3FiwhwaGbjwWUNSgDP+FdKUrwFxbDH
woroXVL1Sp7V1vvTWyR1j89srudW6N0r7bCvwLT/8Fz0ae//5R2gBaTQbWMatM/W4qRko4foMF0j
JNn0er7uR1jFEdaPSt1Pk0hHgl4r1b2vrK3WgvvrLgfoBfDZ53md/hu2MTwLaF9PXoN3SNkNJkqy
kVEfdz6YdSVcgeJZioZCW9P8sOpenGU+/Pyzz9bqorbREz4hadI7pNxM+kmkAeBJNynZWCRw/jBO
LlyQh6Ui96K4I8T53sUPAzWtMt5uWzU75FwgvMiOmihglP77CjzST+rJrxuLaWOM8IS5dDrEWmdr
mJHJLqwtLtkBjHewDGONoHGcQYQr1j7s+hz2S6snNxi5ZzBP74LMvrKiflm2ryO5vt8P2osTBUuO
IUyOlF90BCEgcC0OwTln0HwmQXZuG8fSrXa5EFdIpBcJDRLgGD8td186MtNESd+cjqlKaet8WFWI
1RC18aaDgQOrlAkUngXRTlejq+KXyxbxdN4wf1HhnweNv/3+rr8KCD6/hHPFTJaUbhrULGfs2vd5
MVGaqMJH6RRxB0vSAuw9VRlUa9E66szm4JdXm+9/w+VP7/98B+dDtSJgtCQdnu+gK66Fe+2Hzzb2
Zq0vod9Rf+7r3fcXvDA/TxODjQ7ftFHmnNUN+tGM+jxlbVLSYRnX7tJlHHsl9kS7+WGfdvFSmoai
mtIY0bBnJxVPzzQJlo1FmbhN1TWpEsDyr4AiK9ZPtZgLGwBk7TRuJy2Mrp735Q1KbmrtMuUNkJ19
+Hds2AG+EWCEEmuLdWddF8mygSScpngfjeSq8CfefDzgarFOcVv+UKX66QedLU6NkRud2rP2FvC8
gliySatWaITvvn+dl79hk1IY/Wp0CfpZSSRGbUrsHEOojSrSMYJkpmZmuAjU6BhY5paeOjAIeii2
nv3CR60X6bKiFfbDr7gwkCe3jcDZYtm8iLMVB52lTNyBQ6nXuqRcIjq3B7igzyXs1L6od6TnkgyT
Lz0Du54T/nR5an9flzx6mTZHUE7FGsXBz9uOlqIKBF2qAn2VcMM6UmdYFz3e9lltNhxSEFAh49bW
Uw7YiLd9BoF6U7EZywtz4xnFvSJOblsGq25on7TctBdlRZsr18QeO4sxWVWI4tGAJ2lAlIBq1IV9
DWhtoUYuKp2x6pDg0NhOBvQasEday39QYvDFvXkwnCLbRKq5yhwH4jCCyHo4pZG1VEWcrjKhE9NS
XqNae/D9nr21vYhFeMwbfW3Vxj4Q7i3+MOrsLLy5tquKJFh6TXywXaJ008jYUX6kXVWyzyiDeyNB
kwwF+ZgY6kui64+9T1CRrhlUnzyxlb36mof7no4W1H0ihEVjb9W8OmaN/uiCL9k2g30aEAMvcxVD
G4zdeUeE2drrDzHwxUNU+YeROKO97wGSamJ/xxP/U3Yh4nz/lIgMW/Mggk3cSPUQj/1fudb08LdQ
TP+2LW5jE3baUPy1ZO2smNOzORjzta/EbwAvpjMs6EoDSX2ZdiDJJrthayxTN3kh7WxZKxTSrD4L
V2UpbnLfsBciLl+LXtMXhU8AYFPYO7OstwBElOtEyZ7ANTLkYeLZFUIa2UM2yMtFT9I6OJOnojNe
MW6chOZhPhfhc993c4RZMFA4XZM1U70Ty15j3la0Rag5w6yNjX7u8ocAd6QD65o0wCn3unH+1o35
XjR3sAqXTTSV6Hps85J0RTLUjGWbgfgqsgCWvNtvmrEn2k++1tqjW/C7a6Dvbs9ZvbGdY+CiCQnG
dpjnXTGrYkSMfAOvaTfH6vbuKj1sR6G+Ool8CDl/pYOxAy79N4/cY92GL7FbvCrw79qbslYWQSZh
vwTPfnfv0w6cmeDYSEtgPbMsUnoia2e52raxIr4VLmtU/EfYV/ehNAm35y9UCEVKWp+CiV0eJOBP
8vZZIy9j1gQAUoYGRfUQmUQcqMjKkUOInPYXGLcVzDuyIQQxRuB30FYMtBwjNAbJ6NIuNjgTjCRk
4qD074bCOEXuVS1VpOceZMHa0bZ9p4Jcg+IB6IKmrCpnZlbfRGX0xgk5XCWkr+EgR/qlthpTbPDs
mtqVWgWIdMtq4UQx2uuKpnjNaPFHihOojlXbf8snD0FLeqVSGNcyQYPizQMCpRb8tZiZdJ1nlJVO
jQvQsy2XwkFKhngG/ZGSPhHcUUJq6R7rtIHSOizxUt+TgimX1jglG/L5dw6sHjOJu20RuFdZbZ86
0d8BIz4NhnzGvd3CyiUKIwQ6R/YRDqXOMq87QjzxFENasEAmqvUMA/ZbmmY7WfgwCSivLMa0esik
WNfmWxMnAF1cJqOEvn/THf4pD4VLE95LqQU11eTgiN78Mm2oAqH41eruF/JfBMEFEQayvG29Xzki
ezjOPXBke0fd/SGo7mCeYSKxbOC6gPwJNkJLl0QnxSFbpkbdSMHlyJkG3UAcAxmM/OtMs3eWZQEK
UdODCNK9xn5ioQ9qTypjc9OUx1Im3hxFRkhFVF0wi2/yZOCzRFIGoNxejcBFMebb0AG94VAoFPUc
1aWejeAEpNWq0khn6MobPYRR3N6LjWwKGGxNtSecdGlFV00Sv8Q9WbS9nRS0fdbjRFHCs6GtCEO7
9cxZj+Z7QVFNIwxp69vRVdYxiDWnvVFDXc66TDl2Jp9Q8bdvtQOjjxyqggUAHyU5W9PkoXvRS8YE
6noEF435E//9hIce9KNeAs/sxSstQuikzMWifG4XqdRe6b1fy0FZSiN3trqrPYq6jw6ds7QKFYhC
Fa9yChSWI98AV94lFLY47QhmmIEXg2/LCvDJRNLh+G4sLVRjWNTtZJEjCJ1VVXuTByQJRQA++1wf
lzV4wjwgAVgB0dj40XNk+VTFzLJdEZG+yBvJQc52rtooQLgwzTI9McczmUEB5FtEIEOT3Q/WtWU/
VET/LmxNZ21rrQXFcHi9Hvg/0lO9jL8PUON+tJphk3f9MdBAAAkwkUJEb57nmYuQjDSkLN26S7SM
fzhpQUqDK78TCdFFGaTtpuK8TIwIFJ7KUXdKYHQzrI7BjBUanOJQR4chiUD2xJbDvOHB9XSKKVKF
AU56ipi5ka9PbrpiJWn4zOMw6JeF6Eh0toBBs6rsbHIJiZN7H7WyW1cJupFkMMeNraPbqIX1p1RA
jg8WI4taOw2c9jF0jd+ZEj9lEWJtAYV7lnS0l/VqWfP5eTw/qG5vidc8kF3BG2Iu0hMGn8j/wmG3
+8kCpfbXWUcglNMf8lQjxMQrH3IXQLiVgtO3h8BZgf5nuC2aXh6isLqpiJIMs/BKjxACa+mtY4I9
d0kCnpWk5qjZcLA0SSq34i9trKXwVSzyLPoNLgkA/E2F5ap6yRzDX6Y032h93SmR8ZjTGNiEwl9G
bf5XdViRWo0JWWuWORCRea3rW7DOi9bVb4OGj9xjrWTrHLxbCjIbX+TMMBnshoh036yOXjDnAOwf
hbbSRHiQrcHxCIbaBlvErCNZZdM52u9e9PY+qCu+6TdU+j5uI0dhxwnLonGqYY2G5rW1+nbexSV4
sNEV2y4Y9zhvhis52CyOKtV9GxiSzrLXluVt6NeE0mJYjhN+DACEq47/E8fzB5J3qeiV9l8/CbZC
QMr1uxmu12mFXXrKAEb9MbOVGwnIybaLYVYPXDiCDRJJWialUJ+T1B3xwij9ApzsNbhhZs44v1Wr
kMwy+Mjzsaueyrp8BL1Btlt61brJoxIwi1RZste66t6r2FwRtLsEx7qAOLRJEpip5tgGJMco8GCs
8N5qsveOwTJXzaG8aumYrhMVVmYwBst0ZGJFyHTlKvGVZSbqbmz2WuoPu9KGXUq/c26mzl8Z+3Ob
F4GZKVu4NcKccmjvfS9xkHOu8bGyUBuJXKkxGVVshSfRLKSSlPhVAQ2UxGOIwklPtoBLcsRAqGzP
em7kyYajtpj7HNWA3fWwz3JtHWCDXZZWfjVq0zIiByJyx/IvcN9k3onaXvTvVl7XR0x8yM8AsW+M
gHFnwUPGrzX6vOsm2CoDi5iljeTZQqOVY/xc5m9xFSnkCWSQ2vR+r8XAi6ZmStbGN+R88E8u5C+9
i2t2GaAuRq/am3ZRLR2frbWvt+wy5K0MEkHyaPzHKchVYZl+N82U4Cd1X7O2LQBs3Jhhxei0SNgD
+rxHehHMDQk+3TXD974ijshV381c+uB6k0OtWvME0ZqKzXk7NgGtTQo/YZwDhKllgxqPiIXwX9fT
gEKS4Pxua7ZdzZHmItEpsD+Ris7GNAbA5TxYjDmkU+0uC/v8GCQovsaq5JJxftNA2yTRggPAGDlM
XumeaDBya0i1kL5LW8x6F457IjoYHXD4R+0qOcP5SWnT7wd0dzunjHZdQjiNSYKI5ykPiFtCbGfI
OSkfAVm4KcHj3eTtu2LduuE+iRbjCFtkhkVAb2Z9dlPk96n7RO7wIP4IhqXrABbMHgfnOulOnnwd
gdpa8PXC/E3vCe6C7k6OD11fj/S7buaF9Jy738C4cVNKQr3TEd/4aC01LznYTbodUsJyLH/rSWsd
q1sIxQfMoQtBezat7D2r/LHvcPRxkskca1/p+pXSp9e9/hCN+XWs1zvpKls/iNaxbLaY46+9mKmO
oFIHFUt/20cdzVl/FRohTRH9QP7ZQYu1TRVmV4qmrAUfG2IQeoX6VlNumtZfUhMgE7VcU1nkYGzt
yAvaQvsZp/RKzdlX2bDLDAVH7jvLKcdWQltKa6Gwoto1WLoCYkoQrfI0WyjmSKgg/k7X2yci3LCh
Q8MkT0GLuTutFwn7HEpKGxdsjyuMFVRtpr0py2gTDf6V61X3tXOymuJdaV2MYeLaM71T3Y4HLXM4
+blzYZHZNsY7o/BPkRUeLTWZjj3LwYXaRYM5SsyDQ8wT7YerWmf2UpJuPir6gxDtvoET7JAWnjrt
ia3NAZdw3lYH4bvbxI8R0UE4DJo7QxZ7dAwr39CPgUksjbetGWRm5N22ZrWxBSdiaRMsVhxC3fyV
1snWsvMdqJPnsUx+ETh+oyXeg2KLJ/J+5X8xdybbbSNbl36XmiMXmkA3qH9AAgRJUQ0lWbI8wXKL
vu/xUvUQ9WL1Qfa9lmilWDf/QdUgc1mWLBBAIBBxzt7fVj9kzWWyhPbgPCqmce+HMJh4Z/qq/IAH
ay/Lwz0yJJOJR7g2nMrZ/GH78q7WNa9K5qNfSNu2IQ2Z944BDioEL5VYFJ7pi/iR+rWULaeMNbdT
rSsYYM4UBZdTF17MUQgmEGw2pO7MvB6BEPWDvDYI/NTgBMYzzDuY0j4ZxX2GTQjmTMVcOBKWG6Xm
RZXRrGrBpJkmUiLYRVgkVbN3ZUA3tc6cSdKPLL7r6r7QIUcbxg45A73feJvOkqdADsI56IpWEH8u
fQB3L6zSxReC/Gzx0zFZE283KPDh1OoiKXn32ml+F1ripi/NK0K9KuRJXSjthoVeFpubNJ33gEsc
YrzuhU3DavR8u3SzjgRuE7UdZlPfnMCefQmq3JPHcV/x0bNOdRsJICMe3hb1XFIQMxJhUDQlJ6cw
RGvb0SU+JJgl0RtMo90656WRFgHgLnNDisWu5YVAzhicM1BmoWNH+UapzStFifcGLAuy6XdxoV7U
yQ7T5N4OlU0j1Vs6fh450reaZoIAyvGR27uhkbYWKUI6q7E2CHjbobUXsTtgl9bydEuO4LVBzvVq
YfvPROCkiky9HbMJs5jPO5IIF0oC7c5Iuq1Rx+tSybd6o20mbNUlwU+BEjpdv+9sYt7aNSTJlU/7
15I+y/P3LqMEwKYCW8O6HvQNwmE3nouVDQbJHmFrNRCVKElZtbo14moDNtwFkhYu21jigAfh0EX0
MpRNaz2c93XNxkaUe5pCGJ8lB+fsqu+/hiwOEo7LhXYj4Bwy8pOWAMasfGoGasVW4M5t4OrR7NKY
u+G3bFSt80ZfdYw4dqQhO8QLHonQAG56JKsssYOtaRLjQaEiAZlZ8IlA1UvhZQgbmx37Sg2eCDt1
MnNrNoZXlwNgPoBHsDJJ9VlnCgBB9TbtliDBhhzmCFiemj3ABvQ6P133LWqKftpn6YSmpeWGLOw5
0ttgzquWtJbgm6YxvmkWqHOlbRIg8HFgIBQhwCKKHOgHYXyvEyYyA5aa9z1GTsmQgau6Pl6hNicM
xnYUYnH6KHFIfmYTW638TCV8i8rRpH5GyuaSnuvWGXgl2/SQ7xHfXd/Im3iipSNfMdFQ82mdOpuR
Eelul6s7fjFYksTB1MlyB+JK0bBRY4kWLtHQmYdxRSMeQ7JQ2PmoyGXFwYHodDYR7JhpbI5V8tKT
KoM2TgKpqmVp2LDlVrZkkG4sKd10DIqZmI0KGCBxNgLtaeZ0PoE97TIeeN1R18Nj7k+3Sv7ZGhXQ
NU4fYBCGRKbEF71m81FtR34GYdziKE/ZqvYAOpNvGfTWaNK3NTm6XUHVRUscOco2IRGhSaatZZMN
KKeGtpYA2wG5u3AqoAdpssDnZ08u88Xo55pI2mfROiALN2olk2In9iUw00IG1zbWt2lDDlcPsK6B
R0lyIBVXGxpndEiC+UgMmqdC0elEDw4suleyeUs04q41lkCV8Wm2jOsB2WwELxSo1TIMNhKi/Uaw
tI3Q+spepcgbWS7pZGNc7njh0fb028irFXM1TBaaiJx0IdZInB8JeYd0TrcA1IBqYjav3A4OvILI
PyVjsOIoiu0DoyfxWCM+oJdgpTJb2gnAB8Cvi1gfGbmfHOYqIORr2oymBnJn00/DXva/j1Z3y+hk
ZWFtJgJ5xUjYC3HxGdj8vouc3tSJ8ZVcEmAiV+qNoy49YUbbK6Ralqq5a2po/El0kdF6Czrme7Hw
IaZ1RwxyLkVOvjFiKhlzRXgbYTNqsu/r4m4Y2XUliYzlJV3Pk/UjNSkYE8tJEfmiKmQYRewUgbBq
IkKw/4l88aukIx+DSnvg+7tYzgmLsTZ+hD55EG6qHsMZxoK6BcTj2kN6WcnhRTmrF+xxbuJG2VlW
tu3bH4QGePBXrwmHOLLQJYVQow8auWXCU9GRDdqQSllufNYYiVldpMm0K2P5yvhKjsCVzGULeBcO
JboQGkq+GV6zyZbtkcXStAmvAbKsfCCjwSW1/S9NNdzP7bhuMfGRX+x1gnSMpnKFNXt1KtBR9wQE
l64SByjfbqWpWy2cva5rvF4jkK8tNm1bbmJsoloxXMUT+/Z46G6buoSpPNTl/vf/6iWv3JKTu14p
qg2mwwY+c0i/cfnT7y/DMAN1+vvrk28/f+Pk755/zUS2ys9fOKnygJ7s318/f/v3vzvz7ecfNAEr
FGIydhTI+gs7SAZSjfjT7/+d/F3pR3jGnr9dtxQdlLheMIz/+ndiHqjS/f76b3/PyY8Idd6Ro9Fs
T/7+xeFOftXPIz3/5fO/IWtI3k0IFH//1fOffv4cdfC2CFokNClvOyM8VEJ/UAa98/RUag9qVx+B
2AJzKJNxVfrt90nq79UlGe39ZtJbnbMFu2OqFFZ4Lyzff6HlEXJYAReiKzvoxs5S+nWQQJWS9DMq
g7c6ZxboqwUQh5aO/tnr48gQM9QybQvPrwmZSxERyz3YqvQxJk3ezOcHgqN1tnbo+UITc0Nj8ZAb
5jkT/xu9d46OscISms3HOVE7wBuM8xweiyerkc2Gkx1fVdmf5ZokzC6/6/R0pVnzx1QOizMX+k9D
pCZbOBYQBql4W2T7RIQwlU0fjTW90XRM3U5vPVWyFzabkqwtQyF1znSSApuZlurbhtztRBtkEjQt
eijLDrmfyrt5bllVsZ2HIX7T5QKXVY6KNkti2NXhGZ3G0jM90bW8+LyKfNLrJEgR/YbJpTIba7dI
zn1LnNFuvdGzXmQQjArbhixwOiiC2ahSuCmFp0/tRW6wF7rSiEPTqbq/P8rf0Ohgu8QWqKBmFuaz
2PzFKM8MMqb9gbcQWULU4WFIJeJY0DsigOiCNd4ZrcObhwMGaKAdhsZxqjOYWeERAIxmErgWaZqX
U5E79vSBVTRBcmdO7Y1raKs4yaGQCIFY/+QBrkGuT2pI37+YeXXPPnu8dKXDlNTF8f2L+MaAsFXU
kugRQXihqHn9CI9pPsslD4Y3RoARMkr/amvd//eOcdJZDtQRIpeNYCLGGZdSEcZi5r5/iOVjnoxr
TgNBho5zBhHSyRSA4YtXdC/lXmvLD1YRfetLAVN4ks888G/eGNrki0vJAORwcrnIps1G2eA4uTk/
9Fn8BVHR1cL3AyTyj07p96FOrpopgr7SS+QPZWpJqznpncGy7qss+M+nBC7Z7+Ms4/7FYyQNkzaa
FackC/0om9pRysJzksY3R5kOA06DYWPr6sll6yajNmx/kcyYvtv56hZv5j+5M7j6bDQMJpPPiWqy
tCZSigpOoxpmCkoTlFx9o0xfWdWfERy98bpBtI1fCLAldP1TJbPc23nKBIHUa05/hFPvzBi4RXgB
pTMzjbuqyQ6zfc608ebAM5Eza+hUlD9kzUS1pAbjIYdBVN5VMw2/xZylkb/S92e8SW8dCkuWBq+E
62mqy818MSCmVAXCkxgMvNm+siV2i4GCwhG6U1wYZzQ+b4i37EXBB3TRBPxjnj63A7lldiET0pk+
ZJ1ysbKCW3MObpLgjLzprQlCoDMzhb54Yf8Qqil1YQQ62aVE+B3yUfpasEHKzOiMv+qtw+BuAn6L
y5V7dfJ+pV6eWQHFeU8zoSsWRHSRvGVo9Tn7wltjkDlIwZXI4gtT7et7VOUjk13OcRpyUAmg3xsc
y/DvSGy4whkCIiy9CORo41NHM5qKmojxnb1bLzSPYPqtVWFYV8yLQe8dOChnHsVn/8LpbGwLEzko
akigvydTyty0s+UTSOd1lBdnWItB6UqQNc1S30jUbxAsgnjU0ZgYFL3BqDVPCY1iKdbp0CIlAerd
WisB235WbS8pSgeh4b6LxWokSyZnwyeZybamcbyUvSxRbt5/m/zpDsGK+PIETha2TdjoVrPgrQIy
SQhKWdG9Uj2hfhs1jEKautAEXKHWZ177y3X547rp+D9lDY8tss7Xd1VSs84oKp48jTxza6buAl5D
ou04Fj9M1Nnvn+VbY5X107+PdvKCySbgTmXM0URHVimPediZK67/+0d5+5w0CnwskjFAn4zUPEza
xiKoxSNIdbXQo0Y59AJxgOuwLgzzzNB7a+4CyPHvo53MJz26kLgsOJqu/5ho+Jna5OnSQ6ieOau3
rx0OHnWxjoKZeX2n/J7KdlZSWrAkwu/yo0ziCMEU/+hsfh/l5DlK+1luTEPN0Z494YBciYms7FEn
luO/eTon473E7t9PGgcixRs9yddUfdIr9cx4e3MkYHDT2GLLeDtP9kq8tK2eOX5Z0DSeNPzQDKg2
El0iZURHZJ+Z8N8cCb+PdspiwjwSdc3A0QJBxHRgI/2BvWqpjHLrzG16+8RYD+DqQUJ6OhiMSi41
2ZiY7rSnLoSx8Rg+LM9SRoTy+w/Tm8NuWXn8OtLJgICOack9vT5vMlUnGvZW0ZEg+4+GHQBR1tO8
lAGwvB7cTa5Fft4xGtriuLxfYKG4WvUQEm31/um8eY94I1u8K2GsnyqpA0GWgGHy9k+DwSkLi5IO
LbqQ1VR2Zgvy5y2C7axQI1hsnzSrT2bWJmZDB90h93zJ3CxM7ga2eItV0ndqM/+PF4gcDPqYzHT3
DMh8ff16tQyVTmViXQ6GauKhTwm6UMIrKQm9TDuopM8CLH7/Wv45NDgoRR9DlnUVlMXJjJTMdooh
Cv9tkcwuETHQeq+yZjgzAN8o+XAYnbeTIbMGZqv1+txsBR0gSVv0xFaj3rpZgcwGAHX0SSaOnk74
bmSJkdBpMNPmjO7+zTOkTAAoQpYZm+rrQ1cwxfSg4jFrpQUPincet142jO4/uJAGB8GcaWHkOJkL
B1EQzUUb3gt8NDY0P8jCXkvQld8/zJtXUgdFYmsUjiConlzJJFF92+9TXvZqi56Dhg/5rjBZivqS
2B65D50lZtn8IT8W1X9+igrOGaYqLDu4c08OHasFsfDxlLEYBi1eSAfuNGDj/MwU/Kycf72eQUdO
c1TovJPxOy539MVOQp6F1ESJlXlVkMnIZcQ67Uvad2NxLcl0ozE/XYp5Lrc4OHqwRFTERNSEKBuQ
CKuxiuoTH3kbzV8jDY9+Yl1rdvuYNlyXRpyzMP05GfFhWXnaCC2hNJ5amIK8T6PWFpnXxeqtOAqd
yL1Bv1H96MyeZ7m6p1cFkb1KT1cslp2T6ZUeX6qlppaBpEbIbemccCTpZ97of24QFF1BZoBrBNQC
y8nXl761YgT97Zx5qj3xlD5OlU4H/xNR9Yd+qlyVhn4u8i/vj+nll56c2auDnpwZ5RaEZcgt2IMD
zId9oOkDWkHa92xD7Iro5aJ5ev+Qb0zseAp5VhnP8PtPiSmou2S1N3oOWRLaDLiG0GSPwGxaUjRg
5+bc/LcsV09PURW8Rwz4LFRNTpazk92EQy1nmTfM2apRzA1KA1ICAwCPlYtpdW2SzzBN224yAU2f
2/e9dbYvj34yBXZGmczUHaGka8O6JFlH6Uc3onkfIKxPMuPnPPErmubm53mRVUMiysvompdf/tff
5d28+qHL6Cu3rvjRnqbivPqptzN4lk/z8ui/Pt3/y+CcBfNDwBAf7Fcuz+vgnM9h/f1//6/8ZdTO
8i9+Rufo8l8sMKja8vZnZMLy+VdyDt8BI7QAA1npMikuRcpfyTmq8ZemQReyQOCyq1cWRu6v5BxV
/2txZZEBR23TIEpB/Y+Sc5YR8nv8ApxZzD0L9MISaFyRU7+eF+Sml0GVWBVzW9sjsc9vUvvzBPcm
8Gtt1RPMbvgo6BN1REYc9Zvx4xDHpLDrzOH5Y4osICTBkQXALk6zz7JcR4h+l6iw/rIZ0HpMdyNR
cGqDzkMATq4q2rZB9imdYA0I0sSGaCdQxiTpTRzoxxwre4v0SVX9m2WxIkma15lEPus0UEX/UQP8
t5qlCVT8IkaMfxBJ7SYBPSXygLumeTSUrFyxx/Ve3NBf4/7vA4Z+XSU8fiwCTJal+kkZhzxZsmwz
o3JEkxzzMT9oMzg7XxKr949zQlH/eSAILELRmaOJNVoe+BdvSKxNqeUjtIY48VQHqjukN1Dw3GpV
sBJWlcipjHFj1j+g9a0mluIRTemiht5WTTDxQesH/hefmyHNs+v3RIlJjyFi5glhgBBfCpraResW
GNgShSWZ0h+Re75/CsrrGfHnKVBxZ2RTWIOVdTLp11WPwp4oIadQi8vEWk+KfdvNwZVIBHpXaZPY
1n1iGcg84wO8wXPV6zcPz45oQQovEVMnt2qIaZ+YdJmdCm2NL+Ifpv0lUouvZKjtKgwrMO+QBdU1
iniULi5RuzlFDoucxVm5aBDFr+tY3a8U8qnXsxI/NUbpFhZ2t4ZMCkXxb32EC6KJHkueEVXMa2q/
KJ+9ErfXOu+vjRoXWb0NidIYQ2QoSjUt0aID+8xYps7dXdP92k0hxaxaac71PQzr9Yv++fJT8jaX
aUMHZXW6z+3aoqP9GVV4grjLGiLVpM9HkE5Dua768NaKbW9Brq3VbBdLOczFkgANeqErFUdGrmvX
iBJhyUXNZ3KGUFEkD/Ok3NUB5nE73WVFeWnHJEeh1UOBf6x7Y5HX+OtkVD7MuY57LvDSsrxGeE2M
IJ6KKFn7o33dqtZDrKZbtbQ3VpnPlOmWFIx218v9NbG6bMSNTFqNND2XRm1n4y8y+r50JpQ1Sv2g
B/olPoJDKcnyukNJkhE/7cKivBS9fYxu7clqeMmriPNNOr8SMP5hwPxN3GZPWEAuKY+SfTuU/jaU
2o/jqF5DlqlRYQvMAeJWjtadPt91QwuIe7oZ+mAnRSr5FwT/tva1OhUkKGAHbRRQSHm4xU954bea
o2qSm1X4P46x7V8ycaL37nYtR60zzAN6/21i8Q6tYDUo9nXnc3HM2bGstXUv8CbMor5uyakxRX5F
U90xg2FHnXMvYLDUtfQU6u1hCqo7W1Qb3iDH2rKuoq64EmG3n3JcY7QaZURt0VRtIX3ehxXCu378
0QOeEr7xpFpok6vAq7RlhFabuJOwQZDr0StuYAZQDs392MB6kuzHPCVUmPQ+0acX5BJDPzM3tdw6
i4jK7CGSJNP1BMgSX0j6iSU+2sZA3deJ+REF0Aipwd6HNAZmMg4twrCQaANciawrQo2PEy5su9Eu
RJy5TUSRuSwBsgxu7d+oADXHMTtkkX4YAx38U385+xJCrUV3JaFWyabhMRl6zYXvdS2qfh2HaoKh
k2+RAbU1ibWei/DCTnWPZa5TS4mrhRVpwYxpFR7IoJMoy6JawLPV7/qcQIrW2AzS7ah+qerbqY4Q
nckPlabvfKNzUiRG5tJN8ct93X1UfB7ogCV5gmgTaVqVo3jsQx2i674FSoJQzr5JSQENpPCiH9Rj
V6efRvO7GVrXcxb/kDRocjHacl8tviRpcSepZKMqsTPASPAS317p3FxdrAsJDWb1YC4EGIUPv85K
hMiYDm602thOjbGxK/tmAU/omEe1LkZ/bm8QGNwoMxMNmri9mgYbObAOpUCiXDc3ajUdG3XYpUnz
wWS4BcYsg1ibr8pZu4XPQMDnAviCM7Wt4pjQ7uwpncz7YYwJtzD5CL4N+C3jhR3LEWYLu74ocvlj
a6c08APsg3Zr2hTr+CjLW1gyJbcqhp0tWQu/Hhi5lsv0PQaUzLVUgMnql0DPutnAoijcWk5rPDJ2
7xSmDyWCMrpeIAe09Etr6i4VIuLinPuXtTAp2d7z+vMlGbFsKnYSyNaSwntZ4pVhYQIYhYh0ZM27
xTECWXOHKnODHAU7T47fUk7MXWTQHltlKq8mXT+EA4FQhrhV5uihGLQPTRO41YhrRLZgj0XZkxmQ
hpW0KTHCkRuXxrXuDq1+TNhANYvCQ0ToN+gyrkTefG1xCQG8epCxYkdQuOoyvYqjdj/FoHGU6SJG
dePrBtFbAx68hddVF9s+FM/LG6uud+1IRKtN6rXdXfqLOGapSrV9sdUSljSdj5Y5s3aq+TGImTYh
w2VhHoBdo/fRduiHJXfu43tjbjcpu+RV4MpBvC+4zqsqEscwny8kpCa5uCNlYqVM1n6Iusu4Fhin
Sye2u89SGt33lr6P1AG/k7lJwvBoss4ry+4xr8QzKKTNFLaKt6bYZA0OUkkbsduYZbdJi+arORel
pwXk0smxo5kGxKyc22LsCpWHRC953fC0oFR2mviLGX8kb+CqMzC2WQ3zner1hoSvQGLN06/xrnky
AsSu0bc2z6RhjVinmmgdlBMT0nDIhHRjR029MmrzkEnpWkdO1obFXfkogvihAMXQhPgA9WKrBEgx
+UHtIc94+h8VpIMLnyUGBpVp03UZI/ZehEh0H9QCSEkSiQ8UtT6mar6tSPSy8SRb4/w0iZ3RcXo+
K94FiiXNOCvs2CEkF3h0ceHXMiOrdUvjo23dFVrrNljke/lLm1PDoNqhKUgjq3YzDaWHT2ovkQe2
9G07Wd816mPetI5SfbH14knTLGgh5Z02lk+RVGzlgRisKPc8jcc9xPeyVmvuk56SiJSam45bsFxh
OexIrUbnpRgb1h0HrSu2cSUR4+G7BeYmE5L34kGNWCkatY6iMr4PqMDgRmfcX0WAeClHrEiTWk21
jk8D+zR3KNCyp+Vrfc4P42RsEguBJqmb32EtHo0gv1F1eyW0/hp0zsao8ydBmnnOE4qdWO/ETtFG
lyIsL0seVn2+jBsET2ThGqs0hUbTIngkAjf8FhoFonjtw9AFF8s0pgb9ftYsco6NW82Hjq3qB6hU
OPXCz4MkfSk6nf11BvORqSFMBbWF0aXWurJD01rJ8XArzaGXP7LiXs9NjlkYuvZI/qLyjbYJXG3l
LphJkLbG6zhob7XYwDzKI1ilh8K85D58tnjGq1x8WPIopVB3Ii6m2g7rpqr3efu1npUtLwem/m4d
ibVe/Egi+ToBFdfE3GaygiRcIPKWfkO/bsaHIs53mAuOkwwCp6mI1b4IEK82bfYIAlv1u51ehBt1
ZBNfWlt9jr6AwXX9AfxxEEpczMIHOt2uuoHZrF1XQ8riNUDVItoM0HwNfp0Yb7csAUmHZhxurDzA
XGXLWyhSTK9J/bmxoh+J8Y2wvhTDj/nAQgkPaYpg25oy+pgmfMzbruBNZ3TWpY+4Yd1389cGBXCC
W2Yxrns+fTuUqpHsCNTGWYJhqgjdsCRNTmmztaWMPAS1+BhM0ue80r7ghajRiysSUeTZcezIm5A/
WOq8NPw+RSZ/iFscrpNGAHIdhHu1TBonlGp04jPMeYl3TCAYQnHSuGHNjNtN/bfAVtCb117Sze12
IDv8/X3M6/If62hq58ReorUCgaahhHq9E7PTKNaCuqlR8Cffs7zdqIHuiTa4EKNxpvS7bOpe7cE5
lLWAsNnyW0iuTmpIPtRwKSF1x2nqL7wCQH8bjl2Uu4ikrOCsRlH748yoZSJT0QS1hWXXf1IKbDJT
g/fLKgbYrbHKO7Gxsm/sCDY8Ik7eFZ+USH8g4vpy0LNDURe7OoKEN4pNYRLCBNwdYzp03DtZzRwp
zTZWOG7DHp8KRNUhmLZGKrtmO9zp/bSdapjTivqgF9G6l3D/Rz1gpig/Zqn/aE7FLi3I8h7P8eLe
PEXScg1UKwq1l5ObV0Z1a5YKg7oYxYoJrGh22kTKYX5ulLyu3TJKlmv54kDLB3mxX7e0QBoGgwOZ
Y+YMRgPgKnPeH4h/bOg4hK5zmyjfLv+dbGj9fiqSiMRuJ2T5gjnhCogCoPkAHw01EGX+mGkfFhrg
+0d9Xbp9PjHaR/iJFwIMXbKTQkRojtZctn3lLDfeakilLPBNwo5qQA7EaB8C/0yN5Y179uqIJ8MS
pRNy3WConLTSr6ZR3ccIp6BbkMN4rs94ItP919lR7qLEtrROT2oU4FsKCzAJ4wOy82TOo4MW0lXr
G+zZzGfGQyFD4Cyw7eCxGnLrsotIlao8xRo/9B/KwPAkoiQmfFFINLxAjd160Dbv34E3hhadNeaE
Bf26aGdeDy3TbpRoSHhM7e5REi2m4XMSuT/mHQht6pLdQpkAwhCVxFeDt5PrGg9dwRWP5hv8VKtJ
sW5j7X6gv3L3/sm8eSjqWktpAoX0M4L4xXMiBQoN5KqrnDHdFKi7kIEnygNmfyJzxu37x1oe7lfT
6XJav491qrmizgqYY2grx4rB4Igl7nPa9vE5VdNbh0HWh9gYYRzMuZNZexK+Ca1QrpwoaNd8wE2D
DUxHl/v+2bwxDKjPkhRGBRkI06n0N5HDMF04Pk6P/6qo2BrOifv+IZ6LvCdXjIY7KiOLBqRN3ej1
QFD6KVeZ+CuHHNHPNf4VSY+AxF1aZHxKUrpNQghgWrJB3I+JfbiJ/fJTOChn+rl/8zEMQX/QZFT+
0R60uyIgtaii5BOSSpVuZpzuvX+U7Okoa+3njHdRN8n7OP1WqO0FLKGLbjz3ULwx8b16O55MfKpk
mK3aZjx2oXI/T9rVgAlp8SbaP7ptDxDo/Wv/1u0lx5oxSaKnqZ1e+sLQg77AMeCo7TcxPuLq+gfj
5+UBTqY6XalljRiI5wOUzaEzzj0Hz/rP09Hz4ginLTeajha1U44A7PmiL1LyiQPiqKSyprBQHIxg
vg+04DJMIIf5o+Ia5kGQRltJXypfvxK5iFe1PN0DPf4IWaomE21sPra6fK2EyjYxvSWs7P2LTnjk
n3MEWhaa3oLJD6H7ycOrlkgNJajvDl73lVITh1yU82FI2o7caPDyadPCkRBUoxS2abL2QSoK05UG
bIEma2AlXVhTGyT0BwMjbK7qVz4ZjXlnb7Twtk3627opDiKKv85GEa2MAXtcaF7WpAQBC7wj0cKd
sMQuq6bSHm4UXb1uNO0qIDZHouVdYfyWCKeew4JVFUCYVL5tYQKHgqw6u6C0kX8ahX5lN9IBY8C+
rSkUVuuUBTuhKp4/gKrG88ruz6t5jHTYFhBpnOXX6ePsqoGJlHB88BXzSpdsb7LlG10rDr0q3y/P
2sxHaxP9Kszty0yYl+TRXNaV/oDl+SFjvYanKVxVybSFoyzMA/yz6yYJSQTJdygIwdTGG/qPx06o
m0rJNkJSrtuCgdDITmWWB8bjrU+UVSzCdQRmTDfZyRT1pzST763c9lBue4oeX7aYImW+X8vfNJI1
9D7ximWv2x7HSVt1SbMGV79YJN3KrD/jcnUhR+DJLnYz4eEiGbdtNt20UraxdSKQ8k99Oh5jX7uS
Bv/jJCJwQxA8Rv+jyf52lfXUjzuDLm6YD5+tzIJ7B0kjEGT85hiGsFtLN2pGPUmHEF5KoA7nEKdW
GLeQV5rvWk0ba7Fl8CgAGGmKqyS2DhTJvs1W+djCgM2T4jLFg6xKZPGJ6MNgtJ/kZinE80vbgs9W
enmZXTSUnVr6Zfi65VUiEZvWTuFXuwu8Rv80Da0zdIaDZGGkGIIs1miSfdgV/TbrAs2dhgdDq75b
yXQsFp/A84Pzq8X6qxF2pgH8dtf2ZdP2v/7v2r9/10lePs3/bw3gZRP19x3gi2KgAdy+agAv/+Jn
B1hYfy3aGp12FNJsXV0yZYfvTfs//4cw/tJZYaNVsNAvAcNnGvrVAdbkv4jtBgfPNEUuCNu13x1g
6y8dbwuYV0VF4MA7+T/qAD9r3V7O30srGXOgpWNZY8N0SprMShoEVauWjl6xM6/KfNwrU7OZgyjd
aqM/7Iei1uD3GcqwDxsgS1qbFit/JlTsorECT/bjYJsTpbYP/Knf82rv97+/rLqF6Kixho+zAWha
aIhuny4//fNr2qpeij/Rk3S+kc8V7rwaEtweOdZO6j4mPWU5DO29RsyQOdnKbT6CXs5hG1hGHIEw
Efd2FQ7rZNYxcCeBK4x8dCLLDqFaZMQ16KVwSa4AJVfFpEvU5bhWyL/WcyXZw50iXOJeznzbTcAG
elBh3FGy7idmMwdaxjfDHwKiNueagjfCNkvPs6OetZdy32zrwE6Pzx8st62HMTDlp66iolfL+544
EWqdEJkgJCgkn6UGpk/yr9saIWVDhXQI5PZmpNKxpiZwScuu26pBcwyzqtgFbC2oaFIYUWQ/B4Nw
G4yJdC8pwiPQ+1Ihkuchm/P+KqkALMijQ++uP+jtjKtbGoFyDap509LmHcPO97Ji3GH+R58SC1o7
tZ6tgqROvbTzxaGtNCdjEbI38uEGABryzsbqUVtN1iq05+a6CHdxVsIAb5ULiGSxB/ECK2I3TFdq
GpuOmaSwnnDiH2fe9ZjtgURGmy6u7orWs5s6OZgE1E2pxgQlDSuQVdAOGqbUKCKkckVPY97qExUj
O2P+k7rbKfvaBRWXRak0SAP6vFETfO/jYIWX1lyvQAU95eR+b9OefKdhoFVkJjbOCixR7cIplKjQ
xDYhlMAax1Z+MOHkt2i5sGB2GCT01FFH2naBn34I48UbgS63SrViDYzkUMY0HquqJ+MIKAUCDay7
pvpxnnTM5nWx6npBNTglUjUJoWsZc/MU4J9shjZeFXM7b7RIGAyw7CEpyeka9FIigXA5E2No3T6w
ljpa07myv0/skeUGMa6rtuJfK6nMJhNspogpMop+3iYjhMRKkzeKoBZO4ehaCkKvzWrQmrr+OM2M
UTFrPqF79YUW6SrWI5y3AB30TTTa9rovyD/MiXYBgELpVcZ3t7FL65DXIoNjKTf8hA6LhxfXPtXF
Jb2QzJNiwkwtJdz4S2lQm5TRY3RJ3mxAgBpLuIIBtbuHwC4P0Wze08QwbvRWsXfkEVhrohOv89Yu
jn4tFDdO296r8MeDBqoJOJhm2avN4Htv0L8EHrsnRKp3DKWcV1QR9bS1D8//KyvbFWYzX1nKbHpR
2VHrzoxtT1zY3eCXGzSMsaebuXqRmvkD4nvb64CGBnVUwj0iqn2nx8bXKvZbACELo7WXeoaRCUfT
hlfD9p8VaqHOW3Iq43kzy1AJGgvLaEfxSlfCyEvSr5EyyU5siJHnaWpXaVvfg1Ox6KxDgOzJKFs/
j4M2DqgAt+Abk3Zy217rHKWLlq7aZ/rXlESVIfUWVhla5BryYyUO/VJrFSRSwMDh46gVDjs5lW/8
QrYuS8u8LdWiuDDhh65D/5mbIComKl9Sg03dBD2d19qAwmPlrshjInb0xBVklIeIz9q2OkoBvY08
1jrYLVa8DmQzWjfEF278klYE5XY6ccLyBjKmsSLXysosdHkT6fb3qajufG75Mfg/7J1HctzYmu/3
0nMo4M2gJ0AiPZMuSZGaIEiKgvceW+plvI2930lV3SuxqovREW/yIjriXpZEkYkD4JjP/A2NLJWU
8RTGqA1LgfpDi5fxVovr6bbJinjHoTbQeeN7TpF+L5GL2DNNnA2sqogWsT3cjknW7yqzeLZkNAho
U7f7jErnysrQuqxrBAX6gvgG6UlzrxaotFuShVZB03X7UUl/+zJl3TYOmjvL7JEpTVXgg8rS+F2l
VDfcyrqGIIOBSXXKgqE6LQsSW3h2jMwhEo7G1JIV9vLbDHzWcbBixO6SyHI7tdcBRijMQiPyRqSN
15VuG896wPnRDeyqYSRv2zET/mOosc32W42Q7m0/pvltm9k1CIgp3xiVpRyUOrlvxT/WllOvKgcX
jKkoVq3aG9/Q+BmgwrxotYxzc6cMGH0MDxg8pldIEuqrZEGQd6pV6ValQ3aX2vCzwsCh9aai7pUV
xtekb6+WpU++95r6YmAv/JBOk7SOQ3zDs3qJPasx5dslavDklHtnV5jYe3YaiG9JHogtF2RVwLr6
THamTkc3merSviyv236MTtwFGkZKjaLu0j1VzXiK1Pwa1T0UZMuBFNxIpmupVfVd2crdRlJm84hZ
00O50LyZdTl9p1Sv2aifTYOot0IRvNPCycK1Ti12o4XNkNVxdbBxPS1ea0PCa3DWWOrOClH6KQy1
uJZD7DY7HMBMqUnP/GIFx8C4bVhSTl43xwQADyAdfWmOZmoLdSrcuS5/nWV2jyxMUPQy8/bIlALE
cfnj5Qto0X6HbvgmkJE6JaKqVgu2xeqa+Ks9BqOOipqe234edd0xWdTuGGrDe6kFNDnFt/IM9fy0
0kxyUeMQLhq1OL1a+uPA+DoXDa45iLOjLgcoucZYi1a23R/VoQZTJF++6sWUbFN9unWgcfu4WE1o
hGjxEZxWaM3BtyYLTg4K42pRps9SZZleNsXdIar7inpyiSQPM8xLiiW5SgZSRLBX7pRI5mNQsI1F
MTKJVk4dMh26THiQDFdD295UvPm8QYislpb0lOrRvmpU0Zw9yjzAY2e07Qr5zNnrhj44yC1qvV2y
9IisTtTvM3D0S1XeyIHOgVooyiGfhtVsdqdgHK3biZYSGmgSy/smVgCTRJmBXNgYLn4Mm/KGaAVx
p0AxP6kRXYp3vwerJtEqLArCVQsa94fEXUaTW1syhlkJLfHehAMv5bfdoo2cW+WxYQGt49zYsxNS
lFfTYVuFcGNw15nxDAle2BTeSqmf6C12W5h8IYJ0QhbTmvZcddzqQ/UURe03aS5kuvt5il430iJZ
l+9BlrF6TOmq6pZw09G+C4DaojUjDRD/MQyUHU8umxtinnAFHFjxFguB+A6AOzqRn5R1aAF8KGEg
IIOaAjG7BkLd0USC8GvrARk/I4wBGq1wKeyOA5EeIjGmjF4iYntVwGlqxCMFSclGzikotqNZ5itd
pX8e1KznPJNE+5eKLHaZ18gYYyg6Klspl0EdmSjK0p3xpCYJNlJWjzcxJtWL3vebJNa+jWWib0NR
lE6V8uUSwRgaEVGhNelammxQz/AId5QrHF+1kx8EYtZpCOxHWe6Bdi0oRZpw8oDVIQSnrkNgapth
UIx9qGXXKqZQzzjnbYvIOfdtn7h23BcnpY6+WgOdFtrgAEbgWV/Pcr8xByU+VDYGrTWWMlhl6fFN
67x04eQHUWe+6mFxa0tWtQ3SlqmOsjzKmLaX0zpeK2Np+xXPqMgXt1AgAxfk01AkW+KL5IiaEuRO
Wupbba5Md2gVV50X4C5UewCL4MMpd74JDAqcO5UMq9nYKHmtnbTPvCIKkEMzgUhI2itYT6w4BnSH
m5xOioLMzwQgi60DLF6pZ9dkLqYXOb2ndnKyj4XzGhnJPlEfisasdnB5kYda6vt6ToxNmfeBb5bo
ZY4NeM65RKI1GOqbpHTmlfBoxM0VHqKB9lzbx/Oqq+YWCd0sBMSr4hFnTV9rqXqtUiorOeUWSa2e
GoM9KdTpX5mGfs6k5EEPGPOYSa8ShRpnojFrRXeRWZdeaGkgsEKqZONknwqDyk9O44au3rM1W/q5
wKu510L1EGbPo5zd5pK6siiK7JSBqDe15Pt0fs+lwASg1qSPc5J/wle/OBP8vkfYVN6EkSlF1b+S
uzJQ8dowAoWYcfN0qWezEVvRjaJZq1mPzirmsl4e2iiWB0wHooShWzaxvZAtlI19MIblEesL8GuW
fmf0U7Auc+MOy8MQvBXOuYKnTCKQTrugz3bqUiGIh/N3pIXnbFaB2XCioFyeugg2zvs5LB7VMn92
JuMl64gCnQFwlDK6KOZNLnI9x26GtEwD/4DSbO2OFQExxJRVWzsWUZL8XVB33ESVUBIzPV3rpnVu
Fw3HzBgibq+ttVTTEYZUwTA0f7DI/rfgc56r9//8j7eyL7pmvkPFtfwNv29QJv/v6z1eNFfN+6/l
HvHzP6s9mv6FlpoCjwphGJRUhCHdz2qPpn5R6a4oiEXwX4IditJ/VnuML3T4KATxz9C8LyWiP/D+
fB6bocJmciECqPSZ/mQi/Favg5nwx99/BbIrykX65JfVAdfWtIXbJZ7CtK+tj3y2IY5kCvTJ4uFx
bTZnQACD0GR2wFoCzFZlPzDHhyJIrmNcc6KqIa2N2YSdAF2ALkqeplZ9Klj/HqIorSv30kkt09dg
TF7pYCED2mlHKQFTZLxaxHCYsZ+w31k3BQBIGc/mJLzF13JrJ93NKEExWHRiUquyWhwOWgwmfLsm
DVbZjj1LbeyVwT6Ea5TiRW2P32YpH7DbnJLiZjRBGy4IVXuU3j1pYjMGbtuu9IhflbPRRhGQDU0t
uIiZp0hOtmf6DIPXhZDLMlmV3a5xzvmEcjovDORiQxhr+0mDTcZl+4tSeOP18JwMwdmsQcaRYdrc
p9rxkYE8sykqVuInQbDRI77FW2zdKhxuY7uBBKTGPCMdHyCgsneXoc2jzhMLqMQgD74VH0XU1WKD
AdAyYsOwwUKT8MeUI3ScJOCqY6LwI7EaimycCeLGkpynMIQSZ6HqgKFqqJtY48HM0LAvLf1ebtX9
ZASxl7H/BXJTeQa+xqtWKitXB3ZIkHJNiY2Ku8qVDSV8NyaoAJfx280IjpckP5bi18tzQdELhCUd
j9Fm5PnQ3Y4qyvgBr6yehs6XkfKc8Ap3lSdjjMGeRu247a0nYnjUG3SUXAXClOJHIqcTiKfBq9ZD
LdoEPTKkA88cXQgqdIWPUt+up7LjTxUpswmKEKx09rPGwhNBjpLetN6H/tBUCAYb2QLT6mTVqoKm
BW9CrhmgZdORT83mSY46UqiQM1ZVx3WqpY0LD/08g/hxpwGJZFGEG7Jm1+AWtWlRrHCNubzLRAyg
dil1s+JuyTVCSsZeWVR88LH7FpKqg5BEc6UuYFyMjYacfzS5Earwl7ksO9ZJxp+UYDvC4lfM3hrq
mZkTNQxz8970/IZknmx5l+lQByZUhgWa2i2VTPu5CFBrP4RTtk10ykKTarAKkGwFM6sA6JYODbYN
fuoYt5a+3BaoloOkblEMBCYlkySuFvHqTRzl3Nr4RnSLjq5Cd015HBFDzutuJdZqDcAiN7UbCSlz
8XcQWCI+WY4K8V00M8GWhJcQ5NK57OJXeNICcnmgUrsrkuDc5tiup8s9yLX9BBANKe6EGAi7St2m
T6wQHuBSBWIaG0UyoBLtTkooccANZRGbSLBDFuUlpNzqZlL6Ki/muZj5zUl22a6BBWf94PddA0lC
GCaYCkUnhgPc+NQv59aCjBGlDoacYuV2xkZw85CyZ61zokOrwYjEOeP0Ktb+3cQbYDcwV/XEN8KC
3QQWjEaJeTqZLVKwTtuL0xcLAIdA1VA7v66zH7IKySPPp2vFnFoSM1Zeq3UP+dCfqd0mHiJu73kX
3SmaAazOYafMY/KpVmfOFp0/qs9dyDIm0n5VIhpLloaXqzXWhwjtXyGbE1PIcOVQfpcM6ykXt1/h
J+Qlc7Kt+/6dBN5BfDT8WoTF1WV37IGiXCYPnLLWbRuWinh3ZYhorZB0zFIsk4fYuRtixJi7WPo6
KsaToWVo0LW1tp8bwnmbra0wMISzdIWcXNJJ5vPHqYw3rdOpGwenC18J269ar0UraRaiikb4bIY9
5WoOND8Hg2gZy3RKm+CotU9lbSMUXEvBTjOcPSmJdkBvWkx3u8PLx2xS0GKOhKdMdZMV6LPH0pyv
JpN6j8oGt/BYL7saq4oHPLtxoWrAAM8xrQ9UYqbGi+T60FjRaxjiBl3aPIOpOU+D+RXgWTRxOy06
IwDPN32mUrWuwwccTUR9HeSCyj8nsXmaKZxUoJ57Cyh9T5ldvM4qXKrNUIYgtfF7anN7LRP7qRHs
Y3EsLAVvra4mmyVOjpwJ+fUsef25qYtFnbqyDOj6cnxiyMu4xK7InoLezuOk6yexGdgTo64nRnYZ
uop5T1JhRg4GnXIv1ZAm5M3LEkVNaXhbZnyqFLsSrGdXqANOGvXmSLPZIfsOo4r0vrbMNdpPvqQx
3WWbcbQM1nZYs/Hgtqr1ovWxPyZMpVlsBfQCOo4Dt9acs1bYZy0owTcn5WmEfOT2SvSqlHMMcLXk
nEhexY/AbXi9LC1c7r+agksaR9eyfCN+OGm5rC6OuWLAkzg0ztqIEYASU1/UmI1ahs+MUfMtU5zo
C6EpgNF3sgFm0mCdL5/bgy6FnJrdk77JpXyniK1bUfkl0IJweOABDCnuGXVioDJloKdvmCdzVN7q
ufInlR8Ww6Q46uKFd5PygospRzvefL7kWDlblEPdsmnn8yyVUBBQSeP2l8o+0W07KzABTKU9tlGD
sDSfdhlUEXJnNScSQZ0XKP29uN2pg244iOKpaC1ZA5m0mXhtEj+YA7eX2RxolwE16DAbwPJp76Ir
TqJ3ucex5EZt4LoBcvu2g4NPmHEmRIu6UqT5q5KKWxFfOgT4wdfdmxhTCYmat7Khh6OjMxTaL1GA
iEMdoozdgT4Qt5uz/W04+Y55swp79aWbKscrLNEUV+RzldAVmcXUUAb1YbSil0xjo7RQVEJpWt1r
Fh7zU+5fXpN4IJKNYrsaDSd5ZgbLktxSy2DeUoHFlChzW5YfcQichtGEsR18XwoeS+yQA+UmYPFY
u82n8knP+W1Al8RBSXYVmSMVKF5e36ConQXhqmoYxeVZZ+huYSJVXd4jjmnEERRGyyXMvHzgKKpt
IpLY7A6XsSyLCK1kbMVkNhLeUKAzFnGGXcZRxXnnRjIiODY3eFkSA0q4i9PshkbZGoUe+p0mHlCF
JYKp/fy5KeM7l47MLJwzcrs8zkg/EGny2RK+bXJZX9lxcOhDeHONTpYfqm5ZMbo04kcut3a543zm
XFuMYR8XssJi43P1OPxuLcPVZXFrYmLX8uSW0/i9ylnurUkQmvwwxfudDBRpLLFgfv5pxlNe7eVt
jgKCZ0zUVKrwip33+vJZqbhWKxUt5CceZt22j3rkbC/3QTn57ATd9eUwj63grDQ9zmGEJ/UIREWs
glYaHc+optXY6TS7DN5iI/amiiDIhxB6ltLyHiWzY9BLPy4X1FvnCHX5ZrksUbOn2kgdPKrL13nC
nisOA6C116nsvKdN/6SlZBH2oNG0ShcYIgw2h1u8Mpo3KDSI1Yvd4TLrQ1XdDpm9HksexZAvkitX
7uUXCJh5gEmP14nxqum0BS8Dufzg5aFb4hFVkaH5WX8q9dq9nPzMTyK3uXoKVWPTp9WCwHU9UZml
fJWmG9Mawo0pAimHvUSP2BnB3L9o4Vdb5ptiDxXbXlVJB1mP75K64PSds9ek55TWowKChAqXsCTQ
hGh7paLGZWIUFDgaXTyQ9G7qMIscJ0HyNu6kLarxxwXIzCHGqb6rcn1nNItnNOBMtGHJV22+NPtI
B5Yo425m44N6WbWBk5F6YLMUOpOfVjmedTOs7EClvanOp84O2Y0XMUNFL/GSltF/pLmX/1xYicOs
CEfkmUv6OQiPlyuais7Pt6BUwzns87VYzq3Ig1BEKgjMx21Y9bvYqO2VOtCGDPO7yz9f1usSFPdU
G26QM2p2VbnDChH4U2VhZEc0xhYZSfZeaQ7ij4s4BS7FwNJEcXt4DWp2u1nkd/mAhTw7l5JkCNF0
2yEHyzgb3mUu20jmZ5gjgnTZGnHwXYmYmPoUEnjyG6iPishPnC6zOGGnkqs4DJv5ssLMN+BxXNbw
ZTfobFTAmzJ80AsZiIIqgVdMOh/vqcTLjNHyIgM5/bYMr7CfszfktPBEaPW7YzJeByXJQl0Dbir1
JMJtpLFxYDNXsYoaippTKl7Y9acweKmSjj1pTBQA2Oq+hv20wozyx+LY+w4MWzwy62OVL01/E0uD
s/oz0BW3ZDXLQ1Bk2ErAaFolgdgSeoUr8TKkn3FxNHMaXd5mk3LG9HNxyCb8DyIy9B67u4hWDjla
k/G+xRZukVQYXYkHNn9IjPhV/PdSqBOcr5pSV1Yyk4MZ7qBinnvFPpnwpS7TO4qIiSXDmxp8nlrz
ytKDh8tSCXqWxmCnj0gY7+Ykeg1E0CE+2SFzFS9GF4FQJAL7tCDVYGkRWrd4TNEPy4strkz0W0P9
5l+LLGsfy6mAgyKgXOGVCAkuxUUzNQ8aQ5WQyUI4nmh/VNlLVMwbYphXbqeHZPnE/JesVA2gerFk
SVlwPYxglPKXSlW+IybQsWrlA1IMnRer1t2YzjeXA1z8CGadBBqjke6TgJxDVDXGCgvQ0bm1WumM
SvFrT+ogdoK6InfXQqB7RWa7y/Q1jtrLNS83+PNXKZd0cY2RgaoJXl1hqicxKnUqaRFH+hrTqNCL
RG5FfVoUUPADN5LTQMNUpMTiZzmTl/Vgg2fRiOAagSEo0Cp1bUYVJRUJuogzROA5PRtL/+3y+QEb
IJh1yqfeNNSxS3OV6O+ST0Tqdo6h9cq43a2laLrWafg0w9dSzNdoZFdrapsoWdl289Ls1DHGWU9X
/YjVbGaMm4rRsYykY1nuOwF0aDTcGhKSVVqdbH6WKT8Y9TXwIDIvnvSSavgQqePdIuINkdoSsdoq
EWzrjP7MqXhJgFtgI5Rubi9xstmyqWcQFX2TiDOWtLchPlaVqL47vEbxf4wcgVwUDWXnS/ZbI6Ai
hYGXOCwYSWFdaZKJgQalijBESiYWa2hOZypAyXwwiukaaICMc01Yb2eZRxnp6V5M3Jyku6ju6o5o
OuHJ4mF2sib4FD3voNGaO3vqkPAzTyJxy00Re9JG8y7JvSiK1E7sc3vfF8i068vEvxROLqnbLwXF
vynUfYAhi6o1kQEEBQEOo2QocMO/AObHOFL0KXIMNjPlatD1H6oNSBL0gP6WwlEAVfYTBP6/ld5P
Kr2U6H55M0Jl5jdxl13bvPyf/8p+rfVefuOPYq/xBSUWwPmGaMMBoacd+UexV6fYK+zAkeuWYeaL
MvCfxV7tC4QB2peakBL5N6zP+aJTNFYdxTERYOBT/yeFXlW0/z6UeaEMoVmCbRWaUh9JZWWgRzId
v8XrVrOve9MKvsrV7PffWsyzvWd8fu6pAefnbBtdqVvtnD3YJ2v1y6P6m0n8gfUhSs2/jUGgsH+Z
xPpQ2hnW6ItXrWhlXBEdrOZP+qBiHfzTbX7ogg6m09UpOndeKl/rxUsXx59cQLyo366AxAbix9SN
VFREYa58IEdERpJbVZ4SVqxGb1iPe+262ilbjEA2hOY+braevF78xC8855Pn9/HmPl5aDO2X5xfH
xTwFqOd7nL7k19/bz2QQlQ9NZFhlQiufXQagqY4W94d2ukE0FaYyE2HeJzu8fjbBDXTdzbxuPLj1
G9xw/MT750nxkebxl2uKu/7lrjQrp4kP6soDs+lOq9CXvM59093nyrNWwSdXE7Dbv74+IP4KjBIL
GO3HCZKg0J5J0uytanf2vvV+7V7xPxp3nuonq9fBQ8XAq7aLT6F4M7g4xbqN+7Jv3Mr70R/wCPV7
9/GfH8HfPnXaPLoJvYuuyAeOiS4lVpDYzuwt2I2DRFqVRbZK8rt/vsrf3/m/r/Jh4uppnBZjFFC8
amxPa4HhHcDZebDY//k6f+koXSaRaZu2asmwiD6K4DdOJMeoudBUdUv/0d486R5WRe6wxRLLz73B
velX467zsv397Wez6e8f5Z/XVuQP7EhCI2wbLR6lSl5Hbyg8OPnLP9/fB2VG6+eE/df9obX6+4Ql
6yooUnN/2IVvxEaqbbHvXA1+fQ69efvJ1cSIf93Rfn+aqGv+frW2qwqr7pmw9iZ23zF62lBFd9tt
9cnm8revTdPpe3BMoJHviPnzyzrETxgGfs+j6/2nYRetduUGAd4NwEsWgMo1sUtjPeLi5OGn7X6y
MP9ub0N7DKKeAsBd+ajAKrdGP8J9nCGWPSrtyyJ9MvvFMf77c3SQTcORgZarDWTo4yIL5mRM8KGb
eGvTath135EraUidn6RHaa/qR2ljuwhBeeBQPnmFHxlRossLaReEks2CgIn44RXWiF9KufBE1NzS
XVbfEmy4Wtd5y0/L2uJbqje57s3gB8ItzTWfxtXie5+djJ+O4uPOBxARVDOjwCnCR5/hh/RGZQCf
wccn2XNcxb270/bmU/USvJlP2t7ZGF7k//NkVv8ymT88iQ97fWxJNVgFxtD71c6e3bLw89PoW67D
BrEL3bd+ZQHAl3wQc2vV/f7J5cWD/m0tictrHG26gSERVInfp7go4stKSW8BsbYNGivHYGNvusj/
5rjXUAc8ZW/sk7voLrlTfmCfts4+meR/XWMfBiC2r1/WmNqkSQBQivv3it2wCzbRTbBR1v1jdDb3
1RoPRY8WxpFZgDknKjpkrZ8egX+NYD4M4sNCnzCarY2Ep9Cs7E21s54UOLj+t9k3vTOCLKvGH9p1
a/gUdT+9+F/2ZwfxQ1PD0Be8AXHth6NOtbqhsFX815sJdV4zar87I9qvVo1x5T+/bEsWE/rXt23B
ZgYogXYesTWKxB+uVcFBqCnPNTTc00FfDX0VQZmo4Rj0CFfMlVzeK+1cfqOpaz2Y7UDvfjYVOfZ7
5OSi9QTNtdtnph0ZnlkPSA7iUpE/o8q6mBvo2CzhpkVUrbKW516ZHiVpSkI3X9IQQ7UQ016fYnw5
UZCpGsWbUB/DubLH+rYEyfiMl3otwWhVpmobRktaY2FXD7qbcosH4NyZD5If4K+2aMVV3M/Bwzin
yDtZrXowY9q9rjQuaIxo1Pe+BX3EpB1TZ59XQXKvL4jwILDRKIsrRzZwWLpq6KLktugxqepCO6E1
Qqw/x3CI77p4MF/nKsytVY6Oknql9q32w1qcQjhKhplCm8sxJJBKbU47tm3LO3sY+mGXN0m4bGVL
EOJ66meI2wQzIDlFRTR4jSVolnljk9pYj9YIjGytvs2T3YwBL+o6stYC2+vTY+Vo2X0VK+W3RpOA
b3cFgGVgfNslp8khB1m9l8tyuON3ES+aKmVbSMhjq0WSBy4ojpfJUpG5wZuQDmOJ0o+nOU7buYPT
TXwa2khe1xZW5GLDmn53MHOjKjvWAhjXBO9WL0+lq+FouIJo1yAzZhi8xilNdK6B5ljvKaWV3Q9l
j4zYqD9Q4hg22OZBKeyU4FjJaPl1iZR/HQIwhFEa2D7oovzcDDa95wYNmNwarBDUTBYeiwTEYhpP
Fr1J6EqQF1FMixLhg1h+c2bKPHE1h25n9rchWgUurU6EwKaucrHLuDYDy7yKA5RvsP/Df3kMadjj
Dwa+E6R35DgjnM/xucXz3QvM9Ir2+rOpG/PGUTL60CEKVyhhUCHqcz+3UfAMUUxa6YM+XbezvMmz
Ap6OJnnJwic1qSRDN9WcTgIZL/Xo5tHbwGOzjYoDToUOgmRkuKaLrsd4VwdzfeOEjvkotUGO82TT
PGB0acZ+7QD4S6yu22UOvq2lYjcPQ2C03jwB3OwaquXtjDJfMBrGepbkftXOaQxs1JB3ZTFAfdUL
NKN6FRvYpcr3cC9Kz6Q749ooWzHjShZsDM9oQR3LL5AZ8ymej35gB7XfLJBgyk7lienwqDQ9Y4X1
6nyLnkXlTbkkbfp20q7qoGkB/Di51+UAdUvSSM/KkuU2zZQQureKM67cgcZrU3SSMUzZ9EOs7IPe
xr3RgvZJoypEJWzRXHVqw4C2mRI9BP3Ae6GoPdxP+FrdLnJQHTqz4r0r6AYCIp5PJUpgG6dq21tj
4Z2sbLxQgeHj7gQnQ857t8ZA3W0rNpWhreRN3xmF5cElMNZtrMiHAAj0Q6eVBubqYfdus/QqXN2D
KnVRCTCPQxt3mzBE2CuYUmc71cGAgeVkowNqSU9tWql3Bv/C1JaiU4mCEKI/Zr+sms5sceqU8K1I
DKavXnWUJMc6oQaHCt+J7tywsbMwPZFPFREVyFj/XoR6prh2RRg3yG36xoaGrmbcIKoUKZ2xZkHP
a9WsLbx1m8gB5WRqD/FimmvN7LK1hW/8TayHhCGiOOeEw64Ju+ArnfhTgdgj3X97fJ/kfYgKHfxf
17SXVW6PnmW8y85LucDG1g8ZcP8OI1UNzI8Cy6kq7urhMLclloN02CL7kTR6Ama5zYdrRBu8Jjj1
424OwcYGKdJ855DVkmkQvt6UCRRCgeT7xtCVrTw9RPnJtHdy8COunofyetZe+ja5paF9vZgxnCxB
r0HZaol+LGbu1/h1sxvGgDOPozbh12IA/Im3tE+OQXIcEIlbBpkwtHDn+opJVkhQccwfWb82Alqu
SvU4xA3ok+kmooPk3Dc4nep7BPAySGAlQvobSMkTjEk6Zt1Kl69Awmu6JwVbhWNFbdZLPa46I7kd
jWajMNPgv9Qup2HikcbQVLKy1G9nqbt1UDSqN1F4NmopP7D9KUzxEQXQOtmFbAKrscBuvM7XgK8f
ZvDVOX6jQA7Qkhv7UoACDvZUPw+Jfhb+fu5cxttwmE5VLt1OheEvPaSvxHkaupelhDxlHlDtKwDV
QyDb2bCbemvbjNig3lpIoQbh+2i/R/qLhDTmwpFkh2gFUafWq/d6sq5TsE0C383+BaNTQ6STlnlt
C0guaG2zQympdH6woXpBDvTOATSu3Q2l6rXVFbTSfP5BMepGK+LrbLoOpWprKOQ62lvRd1SmzYW9
rW9o3DL7S0LV8NBnYL3SF5Ixt15ANaqDK+v3Nb3EBTZptGu7O71F9Pu6VXxD3Sz2tmdjI7e2nVcb
Pndq3eby1y77lmrboYImHtGjK16m7i0xI3xHTtHo3KWR6Q/CBwnYD5pse1rZg8vWfoCxj9qkbR8W
jHgt5aVB4R7fRMl6Sw1ofNGTjKyXFb52w2NtfkdVd5tld/Qr6NzHG60qUECj1Qi+QgPHhtW0s9Aj
z2lPV+cSAkAxDL6qv8npTm2HjVAjCMp1MJwUsD7yHWh5CuPvgzhBw8WdE1qYbXM/so5kP4t0AEpX
E330eDwhAn4F9/yZwM+tm2/RgN9zpp6yqv4KJAXBNlvF9TryIBDQB6HvHAI863bBcCjN22ry2wzC
led0ebVPo14Hv5BcmTBiJ+tWjSqvsM2VWd3Zzdken+z2Xo4fQupvqHF2GRw4gEX41nt4F+Ci259i
BCzLp3B5HJttnLxX+VtOE12NgGTMN059U0C3iwvbM2mwRCWYxfZ6mK8zRN9UPblusvF+sTEBCcur
dmoe0qFfN3V05XRNiY6fuc/G5iprQeZ0hn6vOPnampqrac7uqqV9SCvn5ATKgz4tNNwX+yEy5Zui
Gp8MfTiGnXEax34NAsXxMnxDK5co1nSljAYikPrKizvrSS7N6KZsK5DhVXJrodhnRfl+Mu2vXW14
o2L78aKuE4RDk6hYZyGAUA0FqKXuFN9OU3T+7Ouwk77GCPUpvUIk2S3vmaY8hj3oBskxGw+Br+lW
Su1uszSJYXuFTEv50WqSaty3s5KDIwQtZ9JukWhXydJt7ijswrmRaWzrfVTSA59xMeWvsRdnFbo3
qgovzqoy15xVzAtaNdjEjonqoKJVO4fANX4o+8pQ100TfAVXU1NDUdrSTRQzyQ/Ia010b8fwNajs
BbJpsBBAK3E22TdwhJvR680K74dmtkAEpEP+kig1sHnoYQqb7lCO53qGj0G9ojBmyZ/KPI32gJiL
pGbiqRiiKVIKIaEZ7XDCept6gUd/1LnLa63It6UaGRHTerISCUNxDiBwWbjGmZ7c4Q3E5KuVxYuI
zBuioSH3qHcPIH4LI0l/por/r/sv/z+JJgjVlf8eRH+K316al7CnGvdeQL+ed9//8z8uSi0/eyuS
rX5Bd5KqrSyaYFTfKX//bK5ItvUFFW8V9XtZRuUaNti/uiuK8QXZLJD0FO1tUO4qGekfUHpFBmVv
4QZGuQuPFSLh/1GH5ffiAvL7qDHRsCG5YACIIX9INy0g5I4uhH/lytwQka8Gp0HOCvC2FHkwbwDM
AltEmDIHqJ3WN4oyHUdbgoxi25CTxufYoiawGPsygMacl6dZc4BU9fk56Fv3l0d78zMJ/hX3/3sT
4zJWWk46NX6dMi3Fqd/rEKWpVUYCZGs9WuWuzju0RlIOh5taD6/HGmHD5aazpE8ycoW38EtCLq7K
u1MgQeBT4Dg2z/u36keKHO88xkazVp3el5QSGETvldoxHChKp+a+7Xpfbb+hTbmq0r3aX+GEcm/v
TC31nCX2OxpYrmIWn/lDK79Xpf4YFxOKbpvYaD9qag1NazRzz7hMJVjPgMrzUDoBrhvxZqel7i/x
sEOOQqDeP+EmXSbFv2sUPy9NWRA5RWYiXz8U5YyqbJLCnrFvB/1VVR2hJYjZIb7ubWKYGV0cpBVy
f64Ex0soxwcImcWC7D6B3nfG6N2ecXzDLscFEHxrz/X1/yXszJYbx6Et+0WM4Dy8StQsW57kIV8Y
dtoGwXkECX59L+VTd3XEvQ/lyKrIsi0JBA7O2XvtbJqerFk/O+byUf8s3nhVfn+HroJegSRGgVoR
+dKLg66vI6ncmKGho5iOeti9pnXybVYwkmbuHhtPIsmMrtLqCNdJ1z5OsyRpYrUE11B7uyEI0HdB
pvFblAXLyTGDXan9XWO0aGq8K//7UxOusaqhsB9TZKXet9c3CLmpjepw2rdziimy5juY01n73cUS
4xO/3KvLddG3k4OHLgFtlf4rerZ51bRbGtQ3Y0QZrEjRqlfD/xLQafn/32Igr89GjMsqDZjV/jd+
J7MJCisiUWyV/6TzQ5HGlnjq1MkTlDg7o8PGSlG4Qa/DComImLwi7tevfr6po40zHF1zLTBCipW+
Wku85C8+0G60559dtNJvpM4EiHgBweJEg7ku9xYjtTqmgxG5l4iyZ1+U6CcP+bIrMgfpG2bUBc1H
23LMFBu72c7le+LC5hUrE2B6w0l7seSm9IEki7Utn3N5V9jI+S5m+be/NUbWtA/4id20HYx1b2+L
6oBqK+22bXBwg0MSHSn+dXUGW6hNsNI7C/9Mxk1454tNNcW4ldP6YQwPcwZGaWuYjx3y9PQw1hcs
7RAcUKcl3QbzYdKy8WGW2bbm6kZPDl8aeSycnd0dzcYE3H6ir9VG27o9gn3O9Br6LDscysH9zOtp
xF67p4ycj+TJCnaJfJxJuegxc+xaeWHRyQbGyGaOnjowl/PrnD4LeVh4l9TNXpCvBpmQinWeKfQN
ahDuz6tAHq3p0YwgMt/r7uSrLZ0DT6z7bwrK8X/Ll2Q3++8ed1s+NMk4ilyOqP+Oa2aR0vQrwnxr
eqc8egum54gw1XDB+ALixDEQKcO2AJWQ6zuvLOKegknayx00madUG5fFZurYGrFPCtMC76N1kfEO
V7y/ILqeK7zFkAG2FoKV246IGMxClW1hG/F/6FGuQTTso/GBGOj4JurElxDr3tnXM1rlxKUUNTYO
63UufszGXWmQWlHxE7QDklccjnkeJxa05GmnuSaCGiBoFf79FoK+sndl9+IlD4WOTXdP5gFNzsds
+FpIVzDv7epxLp+N4CEqtnO4t4u7PN82YsMtqi1jEL0DMrqxuKQ4n4MZRs3axXJwwyjblb2dnCV2
ogcnwhX8EPb72sOL/bi0V3N4dvWbm1+6BAAOhOvAe3Pk36Gd1zOk7SloNl61HGu/XQ8m122PNId+
53XvM52ThovB/3xs3tBM/+8JBvQbxTdjHCsIKBz+c8ZLVLWph7l+i4n+cy77bhM0doDH3bFWBEp7
p6Rpi6MrDdZfaV5Mtj2MACxis5QbS+sz7ZlHc5jvuA59Bdh0QatPv4lnj3vfGcFKJH8LlZzh5JFW
1ZXt2g/+TlKFm8JdMiYVfbgJnb07KSzFmRa7sbK+jNCIy57uzf/8WimS/nteU1PdZA6cUiGpev8C
if7vaUXG1uxKGcltOBQtBwQ+udGI4DGRRoC3ZUIEPX6XdoEjT5mazxW2HV3Q7RzgdA795qjmrIyX
mq2/8b65w+aQadwvI7Xu4AucoyT4mqeiWwcltySjHcZ1C9NhMPJDKoIHw50CElbmVVEZhyjDehY5
y66RtbWFhrHp83Cr7Q9aTsHOw/K+yav71q8Q09oG3iPCgAlbJsaA+3jbn/37oqDUqlQJMEgYexUB
UQ/Ey9KnEogTrItmMTBYZO46cs/NzBOVD32xtRRKD7NmzzYTkhFEWRIUoPk8yu4+y8cVvWxoUfkm
s/Nk1QCiwPc7b6uWvzLgfEZsmVToxFEi9u0VH+CpXpRxDHyWpuF1SWw5kXHfuXsAJM1XbesxNnrk
jiV6dAYHefpsVhMYENM+hsiG111kFKehtpAESst70XLmdxqN6hTY6NM0cXRmmD15mRHXAH7OhAiv
bVfaD2gN7Qfmk1df+Pm+jdLmXNxu/UFZIcmntwfrgdZobyANACMD0hcf0s7zGNObhn9kE9r6ixs+
0uceH6ZRv46Wc66WCVMWKma6Ocj3ilZEm8YxL8Jp6Z/wdDwGXf/m3HwAszPeD5PTbJu2HkjwbiFv
pAOuhRYee57ll9Q2r7j9ra9E996ZT2hFHMl4dPN9bTnd4Z/s7p8C8t+f5tE2gGtMKdZSWI3+IH9g
aoxbo06g6+eZPhTJSF9t8SSUH8s9Z2GHMrwCNJThNMwBQm9T4ZdYSqf23CbWa8iHQRpKz4FRp58a
eMmdLn3u1WMKw8cjp2gI3XYdRvm6jMprFwXh0e1owjtVV+6qLvpOWhUcMEHUWzb/vrnF6iTms59D
kylbpMlpnxyt/pkibtfldsczznjAm9Oj8HGK8Z85fb2vBW0lSSfZ3hnSq2tqTeOUQq/S1RMNTxUH
tfRpJnXRzpkcxsmeOHiVB8HM4kgo0VQWDQkiQxHdO574+ockEIC46WrOQ8x5iL9fVsv2VkoqdOyy
oPCoEnjyc/LoAmuxbM4B6Y5vfcIUxoSN1UTqdRL0uUPDYfLv0aIygJGE1nkqOD+THANbngx4pNsu
TryLUWMoqUQ/bdIlirZjnRZ4P3+CcCSSLgEwUYFGzmjjjSV3cqdi/J3ToLFA2tqF9atNZe0yNZ7H
8lZWFPAp+xqrWcFiO8ra647FbD/YxSA5o8byZNkO/bGepmcXArGiQSYuc9Bjq2lqTjPbo5I3y6+O
z+lEhtB8LHKFaSMxymcwXVM9DveRYvvJu5RH0i2Z9Un9PbtZfigZ06zYFo61Mk95vVibfIiMtamD
x6Q2XkvksivHUHlMpsFaZRyeVaLqXZKop4YOxcYqb3xLKqEa7648iG5ZUJhHeitGjoxySvepY2fb
IiFrViLpWqUtficgzPMOG9CmG/NsX5eKaCPRvoWekRxDxz2xX1uYVkIeqr5kqFNwbDov2cL2k7Rv
KsctjUckq3/cnFAaO0k+oExA2J/ck1OuR+GWa2MZiX3vnNeknjyK6Tnd8ZTqrQcAZDcNTyiF/B15
yA5PVh2sh6WYdwFf1yLJWxIT2CSnXvcrr6MCzBqCMI2ttwzNsa1UtbUTxEvGKFfNgLetQJAfozMw
yrw4ppnJx2RlWxycjBS4U8RZS1OgQIvREFABEoufMrGeW6dZdm5Phyk1uw5U342nNTK78voT4W5N
bLdaxSaGupWObLS/3c2t4/ffYcYBK4aXSBmIG4IBsPRANQp744C2bU+T8EOrIY9ngqlW3dRTJTOh
kKSRyH/fgebuyNBGTfSMOcevVXqdG5PweegWmyCY3ti2QcSm4PmlYxEdxPACnwSC5Gy+ibjbXV6m
B6mJ8hXzeKUkGdbmfIswAf+6SoamjiHWYAJfxo2o6eQpt9b7qQpOjoN82Q4ghi69h8bfRh8NK2ap
3RXzGhylEbHEnWRbA/gTw8J5nsfpvdDa2+Op3DRTn9ATQ+zNs8DuXx16hyFQVvX9uhysl0SBODJI
/Gq6b08Lxp3B8mj6SYJhnDUBpeIDmsm8HVoXDfQTvNm/C4FEiUfpiHuLG4XBFRL4FW97me6ZDwXr
TBXjpugCbo43tKLIAxWXNXaYvrzLSzs5FdTbZockewyYqzeiT7YBh0Y0JXZcMO1OC2LeEfRjA7at
wD/LLiF1BxW2N5J5Z2ASKnhe1+gtvc1oX8spIiCsdLutg0emEth0mV0kh1Qp/47GbtKbzh0oegci
gOXFwdyPq0k4YGE4f7l4upnwz1ZZL9uxsIIVZhVzh1LtTwc1FkX7FO0daVGj/eDhMZ4zg8tDwdu6
qoVBF9EPLljVgguyUP+kC3nKmGyHRjsf5iJkGEj6x7HMFus2F2USq6z0NITfkXbzM/7o5DR8+9Qg
Z8Opx/O/P1FnZ0tqPPQeo6PUHAJ2/Y1TROZdwpDw6DXJMcK8tlHa15slMp6SJOlOVW2+pPQ0yUro
gvt/X3LK1XsBpHBrWT1d8KKe6bFg+elAV98Nty///vTvS5vpl9k0eeaXV3xcislwrX8xoVnmOutM
f0MAmX2aOrHEURuSd5Ln1nYwKzzzdbA3myQ8IKaSQAM/JtIA7m3Z27GLZTsOyW1iwmKb28CP2M50
VR7TmctvrpbkuCQtrOG2zA+R6wKCAFzZdEG09dKCxMgqSHAWcOTepbcvhdnvwDzW57Ts8H+2Qu2Y
2Wc3huapNhU30gi4oCD86MILvSRZpPZKYJI2Omwhvest+0AbEjNZ9li4Y0cIUxA9V4MwsE+np8zQ
q9ms888x8pN100N/m2lM7bOJ5JiOx1OGU/FS5f2CG6RVH6FoHulgE/tT2Q+1qMLTFBWnUAjh4reY
/phCdY8ixSBgNRMCfZkPWLp7sXKaG9+RYLyamuelYe3yCiqGFmPwVfAe3EE2TDYzWTKAo5aDhJ16
LJlP0hPzvmfCZPdR3S2XoBxDpvBMKeweYy/YnPaUA3qMtMiplgrOb6+Izn3CJdNgbs/EpAK5sVTT
/aKNMze65Rw0bkIqDnb0vFvuS+3iK0vt+TQP+S7orO4x93D3tTg+isn4KgEXkFIrwruy6YM7OD3V
PsucP6PGeRIOkqsli6RpTrxJ7lNH9vZTxbQ0zm5HZD+Olxzr3ss4aNZ4ssASbMcY/YB6Hlvnpa9c
qARFuwkGOiaQHdwtBqtMphVDDRndA4560u0iDhUtMcr+xEcM1WM1duWrE0zzTmZRHkegJpn44Ise
ufXOJnvLbUBVt+arZcJnc9M/ed6Kw9LJvaEvRkibcbas3cB6R95g76Ayn+0iuEKnjgACmJ+9pC42
9dsyV90GxYNhTg/R4ER7DDT3U22JjZOcCLoJ4wXQTlqUh852ttUtudCYJwBSDhTayUStAQ8VGgcz
HTCivkjvemH29BFvt6SeZJVMB9tpmCE1+eVPHkqECxvRLo+99ZBGtFA6yKxUomGwosg+pxlcpwBL
att+MKGosXCSYVIv3opL6tui+oZ2VMs8BwvgOvkII/WYNDcTYFFB6SpBWtXauochF08KI/9YGM2m
V0wlE3f4ndXW661w5apw1w/hl9Ppj8B+FzqH7RQyZ01s+RiZ3DgtEfzAbgDpCW/RyEugdghBddHF
Var3vcNfcazpbA79ftGp2qShOjKYe29Qd/TcMNd2Pr02SD/5+8MDDPhV12jJHjV+UaAyBF975vBB
ycd8tkHPYSqyCClnMnJl8yN7tUa7ZN9mtK/C1ueqao5p5XyZeLMkxnbtCth7fvvIp0nPazbPnsTP
zznEpQLpQWdvSK2dY0OYz2M2gW1snxerpmzIkx8GyfmqmTiCmWVtcqXO/350oEUKTA8S5S2ayyC/
yqpuv1FGeLWZVx9UymdLMQSs7OZ3+Ukdq1jDGuASCx9mospfSm/rlytrMGkss4J7o3j0HfglZXEV
y/yeaffNF9CQwwElWcreGGIV9KinMuNndGauG+Un9e+9a4XXqSrvs8xeR0lytT1vHzbonEMQJ9NM
Lty0vDhW8i7D4u8AGxK7Y7hxPOMnGRJjXSwExmbLX+zyN1PXVze5z5CQ47GrsGM23avj5Y8NZkCm
e+nzVNR469T05ZrVeWwqdUTUczAo/FeZ/E4C+ZhYzkMRyr3TwJEIw0VxafjrwjBYy3wp9gj73uQt
qn2yM9yylfHj2S4Psl+vW+ERxUbDrxJfZp48TUFP69P7yhx+iscl3CjVwW/5RZ7nPH8EyobFinwp
36gea5J31wGzOMK8uI3Tsdgv7fJFenCyHq3nKKrvXHrCESVLUQ4TFsTw1DNfT93yEIb9ZVmeCoMM
ttvPa7S+hCGlGmGHZq6BWUT+3xq1gle/thM8I5SKF0NHAQsm2wbddA4bxQocoqvny4vhuw+eSF+8
gTWzLDC+lsA+ViPxf8K5z4jFrEr3OvY8hs0Ny9ib6amA47gxa/u54vRO8QSSY6heulQ+WjKs1mhg
0N4E9zi1+Z/s4rXxG9QylM02315xp1j1ln9qyN90LKzTY0F5A233tS38v244zGtiMMZ4zC/S6It4
KdqzaROyUJrTpzP48aBF7Kc2LEJzWTHLr9RGanqssnynq473t/+yekrLMGTb0D3+CLMlp91nUMB5
uqO2Hdeep/kcUY6YtRut8joN140zHaMS+7N2vF2EZbwgOZBjrd4uCYwO136aIPasbkZyVaZvYlav
lPO/A+kmcaImXv8gNtM0HaakvM6MfFB1ZNucfzJjSuNC5w9Yp7jlEwxtpjdjIknQgPPO5VACXeiy
z8A0fiyJoEAYNDHMaPTXgrGEIfNdkpH0OVXjZkwpN7MU4aedlmfpWQMOxBwKbt2tojoW84BNPUGJ
ahQMrw30FKg37ydc20xI0oq9S+/YEjeztunTJMxmCswadZ3u8n4IkFa+kuDX7Yp6QS15S7YgrjHr
m4fQqxFH5uKu157FMOXAzZl0woA0Yin8aJu1/Yk7lLs2QXrHiJDuTXsx137mPIaWBq+CKmBn2yG6
tYBhyW1A7knvWJkiZ5d1md203UVr2J5B9aN797Nka6og/TeFsfVzmh0G/KVJ/wmi8RuM3Y70tz+V
K/940MI1BetiPruQB+Hd/gFZ8JxV6jFHF+MG+uyr8NMjKReT/kT1F+xIhtkB6gF024EuXnxKbqco
gIlinXTav6NDuER2Uyxm/TEPkrdq2Xe9fydcFjStWi6rxKgu6feAfKbxMJAaUfM6JvIn62mTkfEL
5gQSRzPQPkzS37Cq33lMV47ffqqF14hl9d1OQZKnGfRS94/fG7/O0Dx40P1WASgzhhzIIQPD2UdN
+1Na28xOj8YS/YFh7q62lexoFPHpOI0sYlz1X2oe7r2SFoXt5FU8K6yzc+02sBTsO6elZ3YbwAjY
ImZCJHKRpggXyje0QnQLbJTjLWJCopztq2j67yworggSjlJ260RJhJ7inHDaBGDd4Qf46Zr+/Zsx
GaQWvwRFv8Suy42Y+9feN6tws5j+p684znK5cG9KsHgGmyav/vQFDZbKdtnypPM1NWnL+06XMxLk
BgbtH9lFMeiGhjRc8zRP5UZ6CxGBBeZe2smk6jJJnDdh4r52khee04C1UTNC9oZUlTf0ZJBJTpJJ
TZg5D3oyga5zQXTlyzAl57kCi5o3YL1E1MEXDMsAx/2h7Ptd3YDeSJH7FWS+rDp0dpZOb/29eas8
tWIDCPdJ+OVqRJWpA16575YD8sLfKawuhT99NGivKl/K9aJbwN8BdQ1tRAqTCRu/QGVi9csz+u67
oUDpFLZMG8LAe8ik/oqaat/Z9YFAc73CP0lH0PAKMGL9HZBOfOj106znb5+bLSePeEp8ppkYxuPW
fS1yAp9drjyx5TLPCLq3vPB1bEl9tUdGFGEEdSKB2akKIw5t60Vw5K+NYvrsR9vfRANZttoGbO11
p9lAGaWSfo+cL922cv6psvTJNYfDbT9RRo5ECIn52q8Me7VUFcFQwO+W9r5tj72t083oRqfJgNVr
1slrImhtYlKIw2B6yROuurCmp/UUOH8EK2CdFvxbbrgRcwVxbGSjHrx+GHjcjzwEYq0U+mG/nV7r
sX8LTGLHi8QQsT1XO2NqarY2xN8LFcimNrp93k0X1ZgPDimhK/KxxFq8NV3FUNFM32ovvAu5fzOj
UM+kub7dPrBE0Szsq3YVSZD53jabrb8ByvmOXkUpqieZ4NvnFkErscm37nwbXYJnhnMIVzX7jKbm
V6tQ7TKTOTIozmPpUMFHC4uW1fiRiL9u3t1NPaqlFqLs1h52w9zXm1bYYGQDn5HHlh7WBBdDPFWg
8NghoYQrVMC5CydmaHJjHSzGCcXUaoRbtVlqemP93B7mIP9VySyRpjll7AHvWpXfsLbfwOeUdUgv
x6RxPdviaOTpS1bXX2aLcqx8xvS/6vz8O0jaoyeyBs408j27iGgcQX2X/rjNI0RMU8GEynV/jF6n
67Bsk3XQ66szZzAFaKyTCQgwKJSPpa++80Epstaj5zahuIkafU3Jt8zrQ0g90k0t7f/AptyMbgI/
pt/MkONuogKQJwTGvxVh2TrvP4H+njPIbOCgvwmvfbCDPEddMq+a8SaBb8dL1wEZzX3ih4L+ZSxG
hKmkBMzZy9g4X6nq1O3tFOs6oA8GyLsYnSsSYyZtQbqbwo5SzngISsc6OsCojP5D9yR+oHTZpgRp
rEcPh23HPHjybKKWFS1tw/kyCMQgSQckVvRpcAGJJyujv0JNEqkjXMvfjMvYoXRIS5rWyci1bK78
lchiC8byQqjY0lirwP5IZOfcDYveToUEkYegt0rEo9m18PlqDoZJzd4aNtoTWSvn3MLv5/jfysIP
b1p/vBtsqzOalzRi2FyUKYo5w+LyPLuU36b/BU/srFLv0+uyifRxGu+mdN4pJq5ZZOHupUhYC7vf
qXSgVTeTYK7oR7Y0T9FkhMuu191DPurncmnoJflyXud5+TcMu90wZL9j11QMN1UXRxI21mDeRQxP
qAsitXEEj76mk2/YmBbIH4J/pHgnRI8xCQzvsBn9NGOPcL+VKx7JjHU9cFGkoIu4pipcRXPFIy9A
JukF4oJrH7UZnJaKHC23sWOplumYYatdAa2lucwiXklCfJU3V6vKMSdGpOp5ypMPn1oFdv78pPvu
e5w5gT13eJuLHUqeP6Q/DCz8JAUlKe66EEZvwvKKHPrJpCAWsdOhuLW4o2/pTDEUhZG4KWHgoMey
dvyy40Om4c0EQVnfhU7fEiMiHr1w4qeUXF0mazNJvinmvwevhhxKkMTV7yyOBMUM0Ga/hID1x8PS
Anj6vSKSGlXe1G7ZujhhC/JsPce9TX3OfcWvPqZ5s1uUc2hEcrfknCp+7Sdx5Q7j3uCp2bBhA6Mv
mf+PAVYNlw95So9uUnz6XfMBSgfVf6DuhxYWtuFeq2h6nFO6O8R6c6+5OrJ5MKGNxJEnuVSYRKLQ
oHhILfHWTcWa9AJ/o8Xy3pozz5JhfY8D/R5gfrxvVi5PU7hbvOZGhtq0COlPed88Jx2cTMY4qzBv
R0AkzdEf++IQ2Gm/06b93BTo5Mu6ghvTPogF5FmQEw3llGfiDdZNPgaMhTmA/J4DHdsQOdduYjI3
lVtzCuRd5mUdxA6k7Ga3pVtBJJjgGLAZbUkb82pqPvZtyWAnrfmUq3UyCJMuOTV/C2rfzovqXAUf
pUzllnn4SeeIKYbos3cS6JLK2Koo/6o0w64SIeiMtoIw+DhgTBQHGOUBX99k7Bk3tkVnAjeQB82z
IAFbQqJLHDPm+lRuGMPt4PgcW7gf2F3efRNnh4iCdwiBZuWsywxHoFn9etZkHbrJ4g5ry+9cZld/
FIADDSdgnYpHOdZZ3C/EyiiFYIJGLYvSNwLSDmghRQvPGB6STSOzfEff4tv1ot/Q2VQeYxC9MLKo
odmvhF5g+4R7bVl31FDFgdORYMqOfHXgKQ/eUtybBqqIxHooW+JCS245qVk+eYSU164TIwDhsVHW
02Qb700yLevRThHYT/Dy7eMiLI+tjjy02bxDMtBvc9E6D13Tdce5Np5AmX9mdnfKvWI6WYu6XVjE
OkhZ+41J/3zMRAiLnJbR0gz2rSkI2YRrSjzKRDDiaXgq5XNgDTRbZ0evYPa4XBbLaUJ1b6H9EcZn
1s0yDtAAo//rqNaTW7HY/6kVyeaLM7940WCuba927myiAQI1g2oIsHeVrpJsKdShpRXFtTt/wvO8
yGxQF0IDYlSYAK5rNPU3xllAQWu5n32b/YqCMyEzOCnkaH8t2fzO+Covm+xhnBkASregU+vBxwX1
9GFVvjqYSGDKwf7USCRCxUgzr6HRJ0Svkh390PMBnt3CeTQzQE4DNdVkqq8wkPfYAEUszLKmIk0+
LWEua3/GVpXr5NSJlmL1y9F1tZemWtaGRqwsaUx4rR1rD+9F9xNl83WYCJKSQXBXJxJKWrixHNQK
JHP0FozL0qNZBfIFfGFd+ggSh2uezc/1XPusH8Tnix88Gzr8CjP73XHaPbptLpFDusAVRg5qYYba
QSA4WgFaPxsdHzOgl4VcmmMyz2RYL9cU2lOjnyKTFuQSys1c9YdlUTvbkC+pmRnML38Dd3gCKtrv
wAcwudTJE0NfleoacY3eu52q920ZPJqA2Vx1w/YZvVqFYrgENNQdSx9yLGVbieNkM3sZnqGw4xp+
y1mxFkSH01IcCV10T8jy5g1bUrNS9qBOTWOzWv79UXbjwmNUX5rMLyjoctpbfT58NOadKpNvoVJ5
aULV76qs+21mnGaFjHa2EKg4NQK0YLjFP60YgdTnrAr+ZEvXH6a+sR50T9GMBpDecS0fbMQSUevM
99gWfCDrYtol4WBvhrb85VY734+5G9d5o/boVaw4r2gWJOHcnzVnaNilxsvAIcdFWpzCKnlVhW2R
mYehxAmlOA4lM303Ny6RqKdzFkWfoZgqPJmoFaLePE8dc0nl5a8utMSnqyyX8hTJqNoEddHusmH4
6aeWiCqruC5z45/GJscvIYV7TETKBNhvsw9/KjWmi1luJYYWdHB59NIjWdFV1b1L2hDFAp+IPLDy
CfgPhpeKnKLRWzYRsubYc/fKTI9DFPJR1nD8XcsjN15lsGFdzBM1BcfksefJ38xH7hcWT5EfG54+
ihKDmE6xxwTm3nKKg5Wa+ABQVUyDdreNxJ/nap4C3+us/Vh6b0Nmz/s6YlcIG6D0VdhaD0bNjUS0
27Zs3OvSD3IfzS/T3M4bCHrJISgY+PdN96ABaq3myfn2SqoEGyzliqEEeITMBDhhimavQI9R1hfF
qypnRCbl8FIDQN3PwgheEIQ+113f7oiID4+aIoFUOO/KSJDKurbfQy8z79mgCf1CbR96J/r5yOkS
EkZF1X5VBW6fnKHPxnMhVKdd+4dB65Ne+DiqpWdrCd7q0XdPmCG8uK/I5xz85b5JCn9lS5pZLt6e
W7Of0Jc8bpQ7nVhc9HoZLq7N/ERQDe6MCUdOHarXUJb2Ie88xn7+MgLSpIDba253LzTOyETDgcvx
GG2y0py3jtmluyDM7XNJrH2OLFJbyvjjNnStwyzMLgYqOw8zKV1WhunkbX4hoGMsP792fX6nFmfa
iMH2dzBq1dtgRJT4/QjrmQFvvPRO9NTj4LJKQ5E3R+ijBaFt14uAkCPTvmosvnXILVy1hMeP1oAi
i7A2x5un+9YgI0P1ZM2k5PoCw3NfwJcTlmR7T0VDnFQbWO21GsdunzJNiB2BVMjlUz+Fsn2E41Vt
E22P3CWleS4yZKEOZlbHmbuLOxllrCfnN/CV+1rN3CIzAdvSocuV+mS0TTyLmVGta28c/wTUqLRR
/ZeWuvJqSDxHpd9aF3I187VhjM+mE3UXYp1oDy/NpVYu9VZd3qP+uF33dL2dfQ8EplvZmz5s6v0S
sEPQ7JB7LsI+C3wQ5zl7TWev/JuPGA4X55tU8fyPlJi2NGt9mYvlUZICuJqNXj45rOHeQ/6wcJo8
BfP4mxi+PCrRnIdCeoelrgcOhKLbj2oBkoFVzJT9u5/O71M7OnGUsSGlSUE3rMNhPOF1OxnlPzmt
tyk9yPRWz2vTNc8qyDe6THPqnBe0ahOdDeLryNRq5jFWhuNd/LYgUJpfzShrzcYSUjlTA6+k1/xt
AAAff6ch3Gg5LPuy5IsUaEXn8K/hojoyR8pLRVQWUIHukrumc9KJmQF8XpLN5HJilEjx7llR6MF4
UZFy1MNoZvMKct5SG/dIB4jfMxwRd4MZ3FfiIGWCVN0Lk11V3gTgLeqpimnh1nANEwlQ9R254ddQ
KvXS+FN6YD6+yiffWpnKtLZFauElRBCH34fZvz1mV9Nrqg1hMxwNA+krRdMlz7r+P+ydWW/byrpt
fxE3WGSxu4/qbVmW7NiykxfC6dg3xZ789WdQ2Xsl1lonwQbu08VFAMMxJZFiW/V9c47ZZ/up/VjR
PvT0fgVqJr3xigHvdFnnd2kDaaliZKgJyiWG5W+aumnRAM5ZqWEkPvY++gGUWlsOF4g8MX6sXcgK
zN++mnr7QHvtqHlTdkCW3tDq9F6MlOjBYrozTQt/ZGyW95TMdkbU6KuQSh2zUJMyYzox0TChyUXx
o8za+HH0CwSxgtnW5W/YqP1d7qfftNIubqUXlbfoHV6EQ/6h7aonbLja8ySc5B5v/Ff3cQLo+4RD
vP7AfMkVfbYEklrfqO6bM9KiwkGyIpXqXrMxRMgxuLNsv9t2xvgtryNri06jhHedew+qn7yHySaB
fCoplTdJPm7diUQTMn+8BzdDPOPlfnurLOU/pB66C0cO9ymnWJ03HUUNBGFLG/GKT7Q3tmIDza/w
X5ran6GOfnC4/De4F6n9QtxccxojrzwYQ/lSF5hFU9d8tWNtWoVNb+PZMOWrRy7oALC8jglBsGSG
6C1uIc0O+doszF3lx9GKtmFAolflvtTAT/Hi+uYev6+9KrJc3+i5kT6kxp3XIjEKxypdTio5qA5a
FBAn0LNJWG2NcZhOuvtUUCIiSSd1bpgQfSGArLzpRSnvdGDSm3Ef5vyB6LBFzs2K6k35hjEb3clt
MEZMMfTsDoqDXKYi/+4F6GkETtvcpurZtgEjdklUr1O2t7WYbuV87ZWVtSHgOSI77UaZ5kOv+sfc
4gQjiEYtsjA7F/XcdIv1B5k45CViA6Fs26BbmSstlLNVq/BZaFTvjHjahZHBCFsJmofpKHDRedtW
V+ciPlJGfRAxWzLVEWb38qUfKLS4ACqYNTJq1dsAUuo+nJx0SRIH0JAeQY2sgY0m8lA6PsoupEMQ
TbPpiBHkKUxNOJV68EX5z2lWM5YYPkS286aAOm5LUYBneNTH4C3wLVqwmAXUqF6Q7BJrYD2kevyS
SD+j1Fac+4bUPbrLSzNxXx0XqGaKFr+34y+NRdEbJsZGjmRvEJ65I1LzTjnOc5fRoMm0/iE1v40x
Hup0UdafKFyJvW805VJYIAdo6b31WnIYY+IXYtOAptbVX3mgffVljo5t8G4C+iApmkRw3+BAfYr0
g5t80GrvcdLcXYwBaqEi/OzEskJnd+tlrCKkmiENoWoArEEdM2IINXCPoiaxKsPue1xoT5ZMkYo5
PixuaJ6FMr+3nU5IwqAWOmdTI6p7UsXQ3jtU1BkqxzE0Ug5iv1RGtaIr3FBtjz9Q31vUMj1bjXGY
GLssbR0lcpT9kKT/3/YJ/r8XwWyArfnf3YS3RfX1LY++vTMTzm/5N6gRuKIurdnthe7dsefMqL9A
jXBpHN3VicWRP5b8BDUSH6WbwGR4RpqGjlnr31ZCw/sXfCfXofdAvIQhdO+/sRIKgC/vjAYODgOJ
VQ5KjoUA33CvXUh4cpE2mG2DTqXkXlhlw74pG1KgvER9rolNHnX/rfC7bE3+V7RPkWo/FDqlnssL
oJC+NuMYPxUFE36R+gPPXM9+rQZr1SRG+VmaCCMlfXuKkh4QCsb/y8s7rTrb6aIdX9Kuz7ZyrLud
B0n5uUjEw4+PtoieFZrTnmTse/uaSK9VnuQomWVzP6EFO46hkou0j7K32vbw5bil80BgdD4T1anO
aH32NurdntaNeKYE2920jD7WlzcM9qMbCOejZSNEdeMM9IbMk1dFL+3yPo/riFJoSSI1XuKnwvMf
yRDO3pgrcaPtp/agp7hyR99AmELsL+wGQs4OeYcaW4roi58F6LovC378GtLma7SJMkCtiZWXZM5/
3nJ53/xDd/x7RXUS1xov/vF5898vH1A3Qb+PoXRf/v7j/T9f16Ps2LQdpvefb7v8dnnv5bfGtaaF
pYfFxipmC6bT67sqqh/dVjnPA2fBMU8RzdQm/8sQlblO8nZZJqRnHaa4+H5ZFnBPPLi+hjVufiO6
iukuhSL04781Eax3fdTT15qXWpOF4d5A7Z1CH8f/7InbSQl3m/axT75FXpwLD085stVmQ7W4OHf2
ICHPp8nusjTswxH/iRfe2vOLaX+y1wakIpelfua/+XLQUXHxVprY+0AWJd1sXqqh2EJkjOSkH2ws
PGl/PwAF2GTITO8HOYmN5kX6fdhU+iYUoXEfIqjc0BMz74fYIemM4tk94/SepQxZfQ310mAX3n2m
VLvx5ajdD5lbbzI1hseidqoNL4mRB+pqM6R5eoSRgoMuzmH/9xBBtDRnMpFp2caPx+roM63YDDJv
jkOF0w25aXscvCFmqd8fQxqim8z1x2PYUXv256Hu0GowDe3APBauhjsSIR9rs7310Ej7mPU61l6Z
eMcg7Jy11jj+sTBKe+3HBeSvDlUrU9/oNCD7x3RqJKdBMH/zY5mdQtcRa/QR1JfZkXyKq04DgYPr
TGn1aVDtOK+tAwxiEFEurP6UzaJ7no7TaQijDsIPc3cM8C2f15qsLSBNierVKfNdjMmydE5Do6m1
VjfeqWCzWJurnfx4QuVABtXD4Iuc79bESESmjLUN6UNIoZvPa4oHnPLjajQsMBR9RVVJhN1N7aaf
Lv8zUKIcL791jgpv+mj6evX3ictul4hqVlbz9p9vYNqY70zc/mQR/edDLi9pTFLhbc3HS/l+QdiF
7dY3LcQ58wL511LSk8NtJ2KqbH/97fJRBNgam7IRtIzJ5bR+bMLYxdUmkQb6+HmLfv6Y2y4bifjp
eoEZ+GLtaK34ZcFlTXB2q7VZAsz5+SmXBV6qh0CpcUVdLdDhoq8mzLrXC0SC60OF5OBc3vHzi/gE
/KwsqwjXVwsUNvWl6MLqekHmunThx1RcL8gZKi6l0RIz/n4HIrzMluCT1Obnei9rc2ra7TwOxfWC
Lqe9jOI63F69IwlJNqjzMVxVLa1SkUW3phBoL1P8E5ozvmRi8nct05kNpBnxaY6W1HQKSvUUaVBk
eAoi0A8PfdXrd2QO0T3OgEbpRv0RU9Qmmxz7i62qmsp0gGOVYm2FW2RFIom900k83gZO3T9l0vti
Oz6sk6w9epKQcmHWcllXDq4cpaMhjkOmpUxXzFEWnyt3YJzthNWpj+1i5YfmCz1u465AKZtpQU6Y
JT8qty3u24JZ/fw/1H1cUxa51gY55McknhoMnSniZuQvxyHCjrQQU+Hetk52uPzt8uPy4qam1K+s
1r5DAUJ9JT0h6KhOBBhU4TLAIZsErne8LLv8cArGpFkVHRNfJT9+jLTS7ylKOEJgIFUkGzRTOd4J
LTqgVE8ekBIllM396Ei3bvnzT62WJiiYb7Qwak+XP4cVL1ci3SK9sH68+fIicwifq7Ju9pdXXf6U
tdRryrQqbi4ff/lbHyPoNEvJ/Gxe5eVvyqJrJJg9E+7Ah1/W0Bi9vVZdqFY/P89ArbgNSIf4sYE/
Pk9lzY0maJX+/Dw7LEY09taHpItG9FsoFA+2122q3H9x2spcgYQY11EZjM91a9kb5GyR8tM1Pp/p
2ekho6GJJgBX24xdnZ495YmNrD13HfbWPHLXmNwg4tqmqDjOdPcJ8NaJy+oK+1M9B3lSbkQfL0bz
ltpHfub5SYprFbl3wzBl59qtXiqewtxNGfh48/NP96ddU1XB4+V/2fBBj8vwGc3Sp8nI/DvyxZcy
7+Glya7eYU6ajlGrn1M7HM9S1nJvl3giezrmZ5IY+10aMt9OgwlCVtQfsR3Itall8XaojeksMjki
FQ2L23aI9XMGKG2B3S26Cx0dU64UZ60vaER4Jp2rNntOOzrhqXFWwopPwWB/mHzQQzLpk2XYgqQo
KZEQbFKb567MoWM2VbSuhPYMuE0/lkw7EXDUnOvxLHIMbXtrNmpakl+VUIcO+rM9kashuro+XP5r
aNlBGXryUJfDW8/Y9r6P8elxYDpbyMcSGtzle6fZNN5PTfF1ZO7+1HZsA/lotwxOULnP35M5vtjm
KHnXMi+ns49HZu3oOOTcoir2SOTIAph/GENX7nUscWeRZK/03LgDBJU4m4jZie2onpqBrmVedf2m
orhamppxNit/uI/a4dvle+M2UrdejIz8slDl9dFu8I/WaRHiFNUlSkySLmUdtjeX/7q+BXYpMY3Z
dBA8IAA5KuagelKie7W1DvUo4SVm7JyrSTKcGcUXvzfsc99nLlC4EgFfBUKpqdwzR67a5NowbprM
d85hwzXU0com51m7i6SyP3TVdIgz60EqS3sMBnVw9BovWFqGh7yP9H0rw2Qz+vbey0m817NjA6Py
vvGC7BZFwAfUcAvDiuUhcOzsaD3EcdAcXLu/sWtnY1ckWtiacWN0iXlb8uRB+VxtYZ4RxFCs2gGJ
A/dva5/mg03Xkt8uP2gRWjduXK8DXbO2UVuB23HIhWyJCqRptq1C/Yuv9SORNXj2+1H5+7EP6NMg
L7SyKmQ1H7q8t+58v9FvnZzoHrTG65Ae6KlvKFTrtJbp4zjYS3UUI5r9ycOtQIaCzv3fKjY0PLvH
WLePSem9tiqPyBwr0psqTD6UHupIRfmM2MHwRIQ7GUUBHmRvjPZY9Z6kEWES6fNNBXLkhm6LWFZ0
5aEk0eE2yfxEHj8+VMlENR65DoxAdxtqxqegR3WuHH1cZ7nxsQ9Kc0usEcjQqbkPPXI4Ciii3Ahv
VPkY6csR5YvbNt4+9wy6sC70NrugUUkeR+srLG7BPbFl0yau3e+lX3BDaoatwmdmhhrMp9Q2YHLg
MHxOqFGCBbGRVmbq81TbmzxBhuPkH9xkfGty+HuV737vTXNX2MTfecaa8Uu6DqT3qfcFprBD48gH
1yLW1FfOW28QzZdgztJyW66U5b5VCirLSE89UAO0NLSGfqX2opar1KBk7Zu5XBQZKBJK7y01Gat6
DFU1V3eqhT3WZzOb1Eow1BVBeEfrWyxkH+dLqkWcAMqDvVXTxarsFY+5Wdlbtkt33Nsq6jaqpTs/
pDLaGnqoZpwOz1hOw0JPvBvPMG+MatSWVuyVyzsCrgGi4JCxODLZgLTAszGmeEZ8SLvpa2wvYpV/
KJVprwvaG6SdwOvojFNpZMeopstjIOAP08Hcl9V0WyY9Wnomz1nlVStL4YVCA488HzhCr57VNKwi
z0Sk5YD4UKCdU3YTtLzJwShRbk3N2gBbKWj7RWNPGV1V91NBFhVhp5o9y5x3fZ9sVYH0X9An81rj
kTvtLp0730FrA7eyqrVwsCf07fTmdbjnWkYYRV17OLeje7JJOJ1oHzGu1G3A7oJ6d8tdXH9xW+qk
hnQesc19sEB6ZFKdEGy8DGFsrD1Z3MuWUhueo2VqlcYezCoUTes2SVGQdEaxDpy84FoMOjZi2Ixi
qjcxX4/UUMgEUaoWrZ1G2/K+mON8C0xQqDwkcOs0n9ZdAM2O5NJSn2WrXqLffAhgDh7GJ0fJcqtl
RrZIHez9WQW2LMgp/5vNixHEn4RH9m0bpUfZzdAYtpESX0r3qwy0ZZ+MWFJyU1tzJ0d2xRQvAyAs
/GB8hFi7GuE+b0E9wSUtv4VQKJdtrWdcNTLdFyE11HrIb83QiLbaKB8MJNuU49XNRJNtOYLjRfs/
rKyoCu6g9aTbSDBcGJT4pAy4Y41j9xuzL+sN8OBgKS2EgSEG9Xu0A3QKJ0Q3dWox4NQxcLmDeU+Q
eBOMswlrgrOUdM9BrrUbJhqIoox4ayd+8skSWrymU8tgiTGkM4JCXho5kzNKoHdIxJ+Z2XAqcmd9
ILBncDGT0RnOamGSNZZH+6z+qJEyRZmnnA2iBdK4urrt3ZEykdVxOzKNfeE8grsrD6NnfzBC17wb
bPUd9kN6LwMcMLj71E07Wk/WSFXAbxIkopr3JfU9Y+sA61lhhEt3ppPvQCXsMW7Wdx761YRsRNpC
ZNLWNIF2yAbD73G4K0t8cbPj57lNmzk1Ps1vQYZwUzYPYXXXCw1zcxFx5N28Q7RmHlqa0DtDmQ+4
zz4iPAhBZ8hevGU9os9J8xkT6/LAZ+k5ZsqQTC+hQFCSysoIseOYSJ8TkKjalKdpPRzMYDyO6YZm
mXbGBmPtakc7iNjzN1pnYtyFmXv2q4qktKgasNIC68sN+8brHpt0Ku4K8+vg9mDvVeKsvJ6z0ULE
etv1zR1V3fxAC3KfpG5+m0QoXy1Ea13qnSzdC57quRQmQhRHsWYuSz23D8gkQUk1Axa1tNnZhO3R
ak7GVSb86C6wvkeJ3r+2SVMhzQcUjTudivsXLbP0XVTTsCMqtIMJlevbFovAfM2rbZd1b1PfT4+x
sb0fy8beWGZfLEu32BQ10lDLHM2dH2MgH/zIWXtJ8ElpTnmT41Kr0hRTNCgTjnhxVEQfbinVQ53J
1VOeE4Ls1wIP5ChuCpiOXKNle/AD81NoVvoRBTa4oHo42m6gHyHf9mjbBu1z7KN5JorXWoVDUx88
dF4IoyWEI28yzkIaJE8m+cEeW40YY8Pacr2CAOBSniJ1UhTJDn6LIkP3nXyRGvhtAx52NO0lOKJQ
c9bc2zBgwN88TTI8IUmqt2VNLSAYAtIQBiPctOy1WG+XNpHb276S2tFtI37o3qqdx90cWSgzLcDQ
Am7tuswIcYxcnzFAiuwGUutjkBOqFzThycu/lcQ1r4cEbEtadukG9tinWgxvvlnad8WIS7uVKBcB
Ir6SQrevAUyvVDUgu7C5LUc6iudC61eWSOlMTcNcAGS26rqcSkp/670bo5x9krR9/blMR+3njcJD
4ZfaUtilv9KjdidomtIUfvYqPVkF8LRgbT21BOdCIxl8ULWjhLaL1K5foHB35iZVURfUcfks0/ka
t/miZKegwp/eZOZtutp+NkVzxk4MWQsoXT6Z4x55SHnQfIObw/wbI5h//+abHbCDHCfRjwUUZobF
5dfLD/Rpxd7DWhD+XPDLr8aI7L5SRrv58RY3UD9WcPnvZX2DQdi27OzXn+v8p+2IC+8O0HpNAfbd
9v18rZUnwNbxi5JzympK20z/s6V/rdbA3GwFPpogPuTysstvzNbs9aXR8P87Mn9KziKh6jcdmdNb
/jZHrfwCd5zf8G+4o+P8SzgG5sY5GEDH+sWi/8AdzX/pdF2oBgnLMUjRolfy746M9y9bOpZERk52
jjvT/v/qyPB5COTxaUiTtCuaOfK/68i868eAdvQc2j6ODWGDJC5xHRtUhGWTdNTj1+NIc9zWP2nx
9L12UNJaEVIVPf9sa0O7yAUGUh23QjGCKwqpbv6yy05/5zbOhMRfcYFsBuPvGX/JbtCt+fv+SmTq
ytBvG+VA/+oZ6xm2+8qk+LF2QdH9fkWXT/rbmmzDIbjUEqRcXWVN5WUXkAxuM6kvIKlp5AAs86ag
2gHW14oOPdZi0uVnO46h7qNCsjWCyWxthAD++3hV+GDy3LjE1g7nTaty+wcg9cvwf4JvxT/sCnHN
4pr3BQQuBvcWuwPxx/t94eNNDsqSIOwpRN5ZfwwLYiWyUpXrJAL0KxMd/mxAZ0mvnqxq+h42+SPN
+3Nujt+0aP+H/XWNDbxsDQcH2IpLWN/1kak1wEp+R3axPdKiVyUgx+JtUPbr1BACzR2XgNt1Q2W2
jAuukr86m/+wJ/6G6fIcz9MNV9imdJDMzMt/CRWJtL7X8zbC129OWFIawrs5hSdwj8Y0pyBQB/St
m8w2/wCvFDMl9P05ghqRy0sYMFeFeZ3Z0w5yfu5BOXWNGsAMw5JWnYO8oBlQbig8HcN1YPe3lNaO
pl0//f5bi/ct0vmSZO225OpngOaaF6rnL1+boXifqHqeHMXFse3bp7J37xQq/9FzT66UX8NoevS9
/Cw049CjvbP9E5StM0gwyjGg0Qv1h00yrrGqbJJh0HhzuS0Bm7WujkQt0XhwutJdEfqji+i9rs21
iTtSH6pP+JY/mUG7Cxuc8xEjKK09aGN8aAG9TNNuPot7bMz4u7uufDKjQzEaNx5DxrBpP4814hKZ
HlNtgLhXbRr2eD5Zy8ZVm9/v17/fYt5/h6vLqqmzsPPnOadjebdG7p082XzmSO9+v5p/uMGwHkc3
dDhXwtTnG/6vZ62tkXYQE0Wypgh3dovx0U2nW2PZyGbXi/xsKe92NMVXCcED8dpKR8oObw0P0LIQ
3eeUYWgS6H86o+f759UZTb9ddxla2dI0nCsuLkr2Ji7aoVpLjzb30G4njYZxkTJebtaNMTzCfKPq
mr+OiXNi6LKk1PcET2jdICdVWBaH/KR15evv99U/nOlslQNNUggULvq8/JczXS/ilE5iV62nWH9s
puK1NcWhRnlfDfWPwcv/flf9h2va4JIGzssz2HKuH3RMkz2dDgTAlKTEflbViGNyd3YT439yqAv0
kbNLVTcsfKSmC2mHFOmosv/p+fP3+ykxQOAHXYGiQgr96vRgJiTsIQawaHr+ScDMCnfB8OTZB80d
H+2w+txI57YLza+/39XGP6/XdoRjsVLpzMt/2dfUZCbDHyvGk6P1lWSbTxltCewX+iFr1atWZMdx
KI89lbl4NTnj7OD9xF2Z5GeDEbmtGLPrTFAXwxB/R5+3EHV1Nga8sL/fzqsQp8vdD7MOIyVTokZx
zavLtO19TVeNqtZ+4J2E7D4HonwlkTsh+4Mo7IpOn258bYV9IhG3Qs+vP1c0GVdY29dTU39B+7rK
TRQHnnMSSfs56irtT9s4H6Prq0leHoeoc3lAX8GNExT1yoCUtUYh+QwwyzT1x1EYh1GAwhHlGeTk
uGg1gn8ymjARc207/MNtxvyn25lEycLg0tZdrp73x5O7R9YGdcAVrRdfqh7vQl9CEIZFxMGqH/pO
qBXedQwueb2ngrHxp+wY4AFNvSxayql7yFNmVqXOHLyLxUYB6k9lnS4HTWBQh7HaxQ8MhOzlyCCW
mb2P/JU5pkYyhF5uDchXxJfrCMtXVeAsK3pag0GHHUeSufr9OfH3m5dHwKxpMTbkewrz6pLRXUKO
AAQIUGDy2RbWcFME+H/INXfgbqPz1vo/jcHmI/j+CPPktRka41HnmpFXe7emWdFCjhRoAG3iWUok
19b0FpjjRsvNnrEIZmRj6h8ywxpWRlZ7GwJq7qZSwaCmhP3772/9/Vhz32KDdHzihoWq8/2xjmNc
dgP6ZlIpujsHJoifRPdJDUU9eslH6uh5fYptZIIdVQsOLaKV4Z4AGxC7hkE5NdKj1zHwwC+7R6v7
FpYJ9ey4x5yZWlBaGM3jpb1LdBMFSbBt6upzqiwLabe5hDJC/8KENhN+ybrpxo2a17AdqLa6EJIQ
9Tt4OAfqS2R9LfSJdhSO9ecwOJY0EoEP9qjOe5fwUZWcw56c87IZVxpO6Cmg5OPAbkyqmziLz1A2
T7/fbVcBrJbl4AIgFI/TBt2arV8/9KbYMMwiBM4VpnAaUMQsxaATE2GD3JXBJtOASqnSVQs7CQgX
UdYO+9tD2Saz4Nn7bx9AP7bGFSaQXSZwunx/EMOsiWGeVdM8oadc7npvZQlsOCoa4l6i+LYXjbGc
ytl4alrFaupBrnRu8+33O2Ueqf16Ys9bIRHgUR3iemIa9H4raDSgUACBBUBxwrZchp8dKlF01bae
iTxK0ttQ0x+u37/x8VmpKZnLOAxmkRE6V7O7oexD1xLJuKZr9exUHSdJ1SzMwb2r4Yv42KFsYtFG
mMBaNj5yzLiIvojGfTJRUi1FatHvnckSgfmQCCLQf79L5PU+YaA/X+n8sJl0cZN5v09y5mK1hPi2
llT9F6DBWrJPQCMaEvKj56AODuzvUqv1LUYOCPAWYg8VacvArE3Ivu6ReYy2tHv7W9ea8b6ascbU
ZDaeR8WyNuWtZpUfbSqXS+EwWUoo8Gy4rtptDP5+MSKXWthB8aKm5tCGJa6dFulG3MxyC8iLQ2vc
yM9kEA3YvGHy5BmOEuCKGqwurOkpDp+w68NlQYN94YehAY0b36yQUlvko/2EaaH/0wG9nKy/nkbs
Mhd1JwfVMa15p73fZVAELb6dZ64Ds6BM4JWPY4T6jV7cRyx1mNOsjWc291oUr12ZQZIc2TSULwG6
/W0Nmh9HUj/tBqNHg5/2GM8D+PK4v+K8IVPQJKpBTPC9lE9JvbzNWkGwYV2S++O6J4UZtgjMb4Eu
MFdlw47x9FkUxjfDhQDgWNvEPhVaR/RSpq9it3ygjYN+JgNZprl9yaQaCpIPvWCr7OaLwtWIlAou
xbShtl4EMPx7u/0krTnEAV/QxnCjlXIJFVPEg2Vhvo1jbxdnnVyWHf3YtLK/eWL6XEdavI1cj9bm
XZ2oT0bZabtiaPfklvfLJsIUPMbGi58M8SoKAPGYXvzSeH6y7vE9cjPXnQzqp0Y+kvbZOufLVsdp
7zR1uag8eUhqd9Pq2pOubAjlmlz1nXrUuyzaYRi3MF5TDIibTT0QaDCMzTdb55lA9JlzE9TpOszQ
AMggfEOa5i0t8eH319CcNvLuvjJfOZe7rGTObvDsfH9CWBVmojZNOCGKCMJlZANHDcIHNwyCZZkr
OWOFXuxwAqVe7j2P6KzeXY7anEKg0a6GUEZugB2jCXDL1YDpcTlnKvlDG5KmFGkrpVNhBoxJjtRJ
JqK9w8jxh2HdVYjpPPS0qdExOyCwAhz6db0BH1g2g+GIGdKAU4w15tHOlrvKVW9eYT5ivdxFs9GN
Xsq4ivvgoexH1JfqezRItFnjg1Xi/EzGGCyZHa7ARgEKJ12syL8Bi31B/rX5L/e6QygMe55Qczb5
7/NybyyY1PWqWGtew1HPETkUyYuLAvTOg0O9cA36V5HTrQw5PkQqSG78gA45qUHPI/lKBJBsWn/Y
xbMFPKtJJErr5qOTmF+6KFtP/SBv7DQJlqhx4EJNwLHKsPjDc/H65osS3WMSiOgceTnVhasHUseS
Ei1QseaO+93Wg/BeSbXvceMuDHuiu6uehyosbv6w564HePMjifKaOdeWpMdc4+p8jV30Bq47rLMM
XFriryMveEyHD07lb8uEExGFKygcjSzRqjBXCcDxbAQHocltRRNEb7tjPNKHT9Vne8reAFC9NEXc
QXs14kVMH7EqzT9s8zzz+fWeyyZTtWSo70idrFn7ag4PV464z6AChJDQggMotvKHgCC2aXwVnvvi
oparhxVKRO9Pp9k82r1as2vpl+KsJ6TpXD0gk1Frm1SLhnVjBekSjCjAAyN7Lb+Ca3gYM8bgGFQg
qkzirfHU1oWShCvrM6bAV1rdtI7cfFFbKNy4UKipEgonAm6i4+73B/VvpRf2kGsZmB+YnFF7uYxD
fpnjtkqGVs/9dU2O0YNXd0eIY5u4jx6ClqJpYe4xSMEpgLKgQEtOMc9pMjLrsiWwhyhOaYMonxlU
JLC2f7q5zMO79/tQzOV//jGZmauZ7084avlVAcsduk2dfB9GXdy3YMgIs9DPhKvJ276N0UX4yYas
njfmQD1kriraFnUWbRmaxrvSYSCet8W+MrddHTCYykoEupCGHwhsXRKYFuwtuzz6pf+SleGfYofF
nDX1t29gCFcy/NSZjFyfBW2qsLS1Wreusc13YuPXlkYZFkiBdEr0K2byPQ25NlK/wuQwjjr96Oog
KgWjOfU3HcwNIAzgMqGRgiYkTIbaS494oV1JA6VM3nX9zvJCvKpkN1bltOyqrF3p4ghx0LzpzPJr
HmKPUk36Yiejs52yTFukiSbWYdAzOVThOhrEdpDpAESBpIkhoe0IxOdGLwZnFZEhDNR2NGduXoG7
oXBXutJPox4i8vD6du2BkF86gaeT82pEi5jyL6kBBX61sG0XRDzdqdxAB5eEDTGT0RoU0I5H8m06
wTe3K+sREWW8cEYciaVMPuqNgPcL4UgLv1tacZ68FkBMmn+1rBPYiWopDNL1jPizELSBh3RTyukJ
vNcDrJbXDGKIGZsCX5Ywl1MMC8ynB9zC8ahNzokm8k7lAFwdLy+9VQfuNGZf4IiY0mC7ZOvgEtVH
rB2N+WlldTkOGYzbgMK0pQntVKMnfesBcaKKoX829eFxkBnvTZmGWHLYt56hYXcMbzPDvS/hjqxs
4MwLwy+qo4UorWTyuDACns2+Loa11EI2L7G7dSEbdNV1eBOoIEO6hGdFZVa2oeBdLFsboJUwxrcW
qfDKR4y8v5w9TTt2MN1ApBEMSlxvWEPOEHAXa6vfOEHevv7hXnFdD8SIRLfLpb1A38n52wNAG9UY
W62HAT03n6xA8pRxPoP4/zSTCAdbfoXo9ujEyO2IbBi1L39Y/XzLfH87oK4gvTmJhImRJ6/KXJOK
XZmkVbfW0hYk6WAyaR8tmBrBKnNOGaqARQURF00KMjzkAWJTClktKVIef78ll9r937YEVxhtSKRc
zAnf35iyaALjaafd2kIgSMzVGqAB8AUiLi/VFQC/LsDliklGHj/YKdSgcZ2brnlD7EsEFJ7TSrux
/Cp5hNaySOfTq+2r+lg00UaVdXEfVYlaKA9YrhoiA5i24OTxNEA6FhDpyEwsEFrat9qeJxCXD3aB
Fxrtx1AOxvZyrfYZ4pLJDMmDYCywJUChTdL2rifBPK8mTO99eMLz2t7b7ZYoOnR0SCWiXgeoXLnc
+d3UXmt2ezMNuvngAc0QvbtXhfLWpVcqJPRcv7Juoz8Ubv7hgSS5sRukws2dLNu+uukzcR29qu+7
tS+Uv5ZVs8odC1dawelvAYYz3O9eHCY7s2iwef0PYeexJDfOZtEnYgS92SaZPrO83zBKKomgBwnQ
Pv2c1D+zmJjFbLpbiu5WpSHwmXvPtf+aTK637uAD/Vq7MIG+gG5yPsLoJ+JlGqb/Z7nnsOT9v99D
Fnt03/yUkcNg4n9/+riNdJamLAE6o3P2qZrgW6UVwr45ag7wGeLeIMG0msSd0x/QYtjgOvxpPy7L
RAxaucv1YN7bqTPfBxRTbj9X13l10IxZ5d4eOiJOTbgi8Js2DE0pEej7LSSRL5O+YR6dXu2RvPab
mT0D6Uh650eD3JlUExvQoM5hqctvVE3jnoUThB7MCPHt71a9EOlKWKUqIdJpoiqltqIt+GXOlAjQ
JHOsX8t6YrK1RGK4U5Ip/5QSxdzcCKgAWQ710NBh3a7gcSjqOCsGoBZLSGDUyqEzPIjS3Mu27TCC
U9ZB0lx2LAzSXVqufGlKIwlMOd35MMuEcMQDKTKkIRmScIbQtXEqN9Ouun2GlgFuwG6DLZz7IhEt
9RGI9b0HIAyhmXvIAmffpVF4sR1wfgtspIqXg0S4ZESH2JmEeLKE57OtTQl8E/TUIMO3G5UN/noL
FlvVdizlqM9ebv+sKjH9yro0dfgDGtPZjSvZIV3D67ULBuW/O7LAXzy7ap6hjHNBRom/FNadwnQ3
y9y99waZI9prX0nlcY41M8egh+A4CKKuIq64o0JLH0NmR19r48hW2PgYPWT1cSEfZFdOSCVvf1zR
M2NsIvNHeL2xFxpu2pLln6v4RIS3PJJl+psAh4UoAzANg8Zo3fIxx02Xh1tuF3WgpWLOmikIFLfB
WNsV613mFu9W3v1iOdMg6/d3ZqUeoALpr1KWDyM6NI6iGhox3wSTaEC4JTFkporshgCj+7pcxPIj
F4imaLH5FqVbhJsTLAj7dzAWkP9Edl5DF8eZPavYNaZ7WhDmm7doRkgW7ZEM7+ZRM4HCIgR6w6ze
rLPn1NWFJXKfqD4itjtfv5dbuakmx/uu7GDcTAEeAqeUsLxWYV+sG2a80Cniqiy6BCRO5X5xWiGc
ZXTWcUHqxplBGd9AIc6rF71NtPKr5xpHAW+FoqkLYpGn0Rvx6cvkE7ngPxXgiPclKuoiugVk5L6z
6VhRb2uNqLoOEstxh41XevlLPYXDuW/Mp6ILHltv0Z8NMYYkA96Ffs6fA63miQUm9YWMi8F3Xoje
cB/LtrqKDPWR6WDnMOzGwdIucad36fzS4w3QXTknSgQ+cjc8vf3tbA0zD6pb7wMtr6spaULc6SyQ
63OJ02/j78ulND7XMH0gVoAPylfw8eBHUOQsn9bqhJt+wEsn0MnACTFO7rD6JxOeM2WRuHStjfw3
dz95xu0Jf0uXlvVROEuX0L6JI7Ctz9qQy8Gzmwa0pNoTiQUCwq9Jf0AR34y7KCu9x26ZSRznEedT
Eo8GIdJzIIw7b2I6ZJTPuc0MCe46WQ/t+sG4x34aAIEWrvvSze14Yzvfj+ALsJ7ZEFs54hhhXkRV
TAdhWhfEnsVG8TISUi6jW//Uo1Cr//MrS9XvqoBV7Cim7S0QlBSuQhMwUo8mNB8a1dyWByQu16V6
mKwBD47hPzFIOoZALQMrxKNLJ7FJGe4cTZsTqh6OQoAtCiSHan6rcKUCINiKGdpR8NDUXbv3IcQd
tMMnAIP4rlr8uNOZYkrVHv6VYreo96mgFCQYKtz2TIs3jjtaB7vZL3gH9mxG+0PmiK/egBZa6VOA
aO+aKViMZQroRK8gsUQnuvvAqV8xnR7WkRdirlV70ALKISrCLBmG7whC00Wby8BVDIOCnuzi3f7i
5ulljObmIDrLOztEacDBmaEchvXBajL/SgPqX+3C9q4/FBoeYGnMHXq+S33+kjGtPKWleVW6xXjQ
WNax48C4JVY5l6Ve3/q0xhYRMXYDH/aUoS1NsorY6n+/HExNwmVXY6YNGiKkykx+9u0cQx4H4RUN
d9STxCMD0d9hLOx2mRUGMZ4xPV11RoFWUFbuV0mJoSfXZD82c62UAvo7/5MpZcg8yI7d0WB4SZES
Gcmn41Qs1MpmfqjXddq0yBlZokg0w9lb6GX5HhS4ezQM6H8ZwRcbKh8SHsMC0uPKxBEgr0pGuyer
UBrf3GO4pEpgqGiup1DHTOXS61ycA59eKMwj6MjT2GL7HD7TECaLWwyXzmasIRGFbroC1Wno7U0b
fqpBwMW5qSuKOlQTfffpaRkkbteccLjXCywtRt0V8fWU+YsXPXNDwStDnFI4xbxlX1uyymhIkclh
lWdD9xP61vFfg2KPI7iNW0vTR+N9DWKsJXX11p5UjKaGpbHwHjDbkJpNVD3uNbBWJqjCAjfvP1Yd
ABiHai1Xyt3MMqMNNhiIYlCnVrfQbZc4Jg8EDCU5btJLqVLCQFCtuuzR9mqloBnUhSVLeYnG/GJH
3ZO+pVdMHsnplfVDyOTZusGCZ884+OFiPedAXogrHTRWctuho5qRCRRgy7iiJu08RWN5WEZ+/F6m
uM+NLvbSwNpH+TBuCq8UCQv9gfRyQiTE9NdWBMtkpN65nXeWqe9t8GkKInOijWOrI6bOAwSzH+lo
LmYigvBt9MZu6ohsMHM6t1WtJJEGSxkHepMCfLnKunlDj/9NMiBB9jNwJzeA5FM2ATGSMtrMEIT3
+OE9ZqhMO2TKWHAhIAjOEx6R2cJU3zNQNuqIx9TML/jBEqx3LrhJs7v0bv9ewWBEML9lD/hI0JUR
uybzHKtGqTxGgCANRWRdSz+AfHwnW3sX9VIQ7Wvty56aqC9ROrvvXlir+3+9ZLjLS01RRArODnnR
ugvdn6EmwcD0o2MadH/sFXyu8mtMj5paYxm+Bc6Lsx1QSpqzxaFJ+qvy1EK4enpUQrtbVpCkJNZl
UjXMyFlPDPsyB1kzLE5xLIr1MlZBDDWjeBKh/d6bgb8h2w4kVdeGh9ooo81kZh+ZUtaD9IhRsVJ/
xgk4nycFALUsSSWa0s+27GAn0ZXvIQr7jdOcnwHC+i9ducT5ACZRy6Xmm7uCCoMJFtXa2Lr2L8xE
nDLZgfKD61vBjCSwjjwTpDl4T8zrEBjt8xJaL8IgSKQtiRLKMAQe2sX9o+y8PpImR9gW9NfYmwYn
FiOowX/dVhBhoIUHgoeix+tm+fmNh8hNVHe3jMfZJWeFGFu3eQR0BnDqbfLISVl8Aigk5eCmlamx
j1oX15I+lGSBXP49ifbiETVKVLDCbDjmezHdtoNO0XCAFAUv8CYHFAT/ue94hsAjt4KcC2YRgebf
aetJJ/00PM3Z+twKoAONVd13ad5w8ts727biJpKE92C52gxhbxxn4S/nsPd5eMuUwAn8ueMimbQi
xJFhSb6tjj6I9aqZg6jiMhg+5qiKbDOz98UFycUPgv7pfm4l/RL8ytYR/gPBk9zcxLhspmlZ9sz+
ouvo59Gl6+W9F+bO2QqMP7IndU/UbCn6HG2YdIedWshkCiOhDg4qoT4r80OBiC0t7zMzdQ7cvyEk
tKU/NN6nDCqEVCU525MgEiyfok9jKonq7cEdhP5X54Lba00o9GuUnYZyONtdVGz8WSwceu3bjJPo
shoL8OdsZXsVDlj+RoijPJBbceN9UxMyCuiM9BCF/WeTk4LC00bXIeVW2a573xrVAdrtlvfOv7BV
DK/EXn/OnQA9Cth3XwTek0DVQNYJ221aSa4Bg0Fxz5AcJ7q/7NaVrC6KNS6ucnj69w0AOndIF/3m
G/qXlY1fTU62snOb9VWu/+zkT8PIEdHqkoCOAEcWaYoLIaSefXH8B3o/kulceBIR8fBO5j8u+GQ2
Dn2LJdOVvWb55uRFe67lQQBYfRZuYW/aabj30entVmUfrTl97cCVJw5YvM2/HynCKpUgvvkpV97B
Jre6I+Saw5vMlXcVjk7jfGFqMmkeDqOQGcs57s6wqayjs9ZpMnT7tTey4+I3XYzzNDvngNiM1ll3
Y8M4w2zq9wzS0sYfMVDA6M92gYDjXhVkkBFLtpcAkhXlHFo9D1lo8WxYvJcic6BLms0pWMbpbBAk
cyCnGGPJSQ71QD4j4zjTHXesuDknDWGD0TAhDE7yA/LXkvaXia18ArmwJYnEeqvq4CyKMHpcpvrY
FYKs17zB7kuqKJd2QOg5+SZN31xXg7Zh6jpOapVTpvu286gwHi3V0iSTk9J2t+LAU2U+ZmbmnWB5
fCyyKBO86m+sQKki16I/di2j73EXBK53MmSGdZX+yO7JVWSnmSG3mXGyR90Zne53CgRzr73p2zW7
cDMDctyBD+LVewwkjSLcM/l1ktC7Gz1dXBSRESU0lRfDXs8vQCH7nYwgw67NuOnr7OqibyXVk0yV
Rn6NfW/C5rxFpEGLTfwof2bw86sYWW5FfKdrZcO+xEKF0xUuMzCygbyCYSp/++yUT7Pkq9fk82vV
LpqV+hQ8Khh9fAfnHbA3hqDzHDzNr0xVSbQR1KuBTz5d4/9ls6lPyFPUbiREa1tmM9HQeRzY7noN
PKD8hta7wflWBZ9SAY5+HIgsSCG6pJF+6teeirMAhhsS/4nQI3YzjE9WcYxuxJse+P7gZ8Guq/TD
6sv9JAto8S3umZVJx8bX/UcmXQV5y4m2pXprbEnIYoouxCXJ0M1OXA0miATiIAsTLkZB6mIhQOfP
67MDy3vjBKjylxaUYLeMkpQFooE0StewU8veIYMZuoDaaARf8SzsY0CQWjL4+Y+s9bcrFpgWrE1i
y9LPdK4KiK5343ZmXLbmV9iUAYMX7y4KR5OgkIhd7Dh+VRZVlO9bJ8ssWc/DDpZ9axzCwX0cI88/
5RGF0CDbu9mcp2M2/6oL9axGEveKz3xpPZyTEzW/H5C5UunHMeeWsRYNZqCz9kFhHPiQflU65F2p
60PB/IDCGeAsvlsatNqB7W5xhaY2+Zq8Gq5RopGWB6a+E7llDCIjl+ShRkdk8tzytapwiPvOAywP
TG7Tg8hhZ0YYgDSGY0i+eGtn86YLKn+3VsNHswCJbEenTQqzerVDHEfQDbaD/6mH+SNsh+ah2GFr
hN+bDcMeJMO3ApewLWmoQfQO0bEcs1csujtJPiiEt3wlKxwaEYmbRMwKYgGddotSCta4GXxhqdSb
1obKNni9RdRc/xmkBkJ3bd5AsGV1xs53LAv1qVsanEzlB0eCbZt6MJPjbAcbm6EdeM9+a48VZ2BP
gHMfyq3RJhWAvQugDRI7XOrx3vHjdtoWOQOc0T1w5+IDZyC588HrcyE+OaNFlk7GGKvwglMqlpdq
/YPCIH/UNumiSCF4PtsdBgTOopSLGm8cSoYQKjlVOomoCuNc6g2oEgyGFUWUNFpfy9yR+5TcXZCO
+Fmx2OfCfaId/mr89eLR/vWazS9eQvOmD/PpW8x2L63y3uvDK33+fWWHF6D5r/aYzdSFDNhwgC2O
mnaAM8OEsETO83F6a9ziKbNZ22Kb4CnqNAPnPHtgcYqblIi5IJdffuXYBwu2ewvDPCirLIHHWzgE
NZqu/iGdA+QgJ2FHTbihz3nrS+qEAmSMjQCPAeTE+Jb5RrqQBd9j85uEjrbthMBMkZbKpsr/A7JJ
nvuzh2blsa3dj6rku6TS+ZSGa/CQUpj7EeauCPLrtp39dDfrLm5yTaHKxmwDrJ40oMxLY9Yhl1Y4
YMu1j+wOpnJDPK6D0vBdY3bd+9PL0q3Woe+oGowu1ducK56MX/SfrbvMDyWrHa6u9WKYkcBe64MG
tOw7g0DhrVyj2F4MCu0B4q7yM3jp8ymw0rNZBwGpmWwZ98qHdATMNI3b6oZqWE9e2ppx6fb2fozy
ZArMYe8aRuKOwJ4hZ/yQVPrHtZoxGVYzinUV/MiGENkiKJ+XEUt89or7/6OC0hVXiq2g1bd/XWF9
qRRiFJjWLrpkQQlgGctlXAAlYTQDO3UoX0mzOLiRZlZcd9tZdQ7/sFRJ6LQLuMwSPDi3gtBj/WJn
zu9ARWfLU/aj9ulB6lsh65fmr2Mx8/stUY4dE1mBUx1pgoPyZtqvE9VNUMq3yuEM5XVeh8GimyvR
p7UWsc9OWewwcRHg3E5va0pQFBvvd2Zc0b2Q1Z/ZH0g/0VxG2nI5Qm5EKm7GkHSpgcBhclrjjFj1
e3eud7SJkqjhSLyO5TJt+27649ECnwMQCzvhIslYfebHOUsQVjTvBSDwxJUQiyMj/0voz36Qy5UI
OuzSQfvXGJHOrRBd6LS0S3S9UdkVrIhhIo/AOzOsE3cFZno3yOQ7bepjFaKgaYyFdUqz7tvOH+88
VFxNvrcW89fgQCpXggoqqFr3PE4/TObbc9biuw8pjLiBRxtE8aihZUeDccgHkOcd2z88t4QtQOwk
oCXcsqKEhNsa+5Aw9hMU2M9/G20jYgZFbPUaZwDx/1Xkkqn7nrkVIrYyvYtoVE+gwEGl+tMX2YUr
trP31GZ6L+oFsEmgILvyAG5E75GMeGMwGdsePu6GZD0AD/Ww96rx12zARsVcDcpC0fgyiPAFPXKL
QWPjhOwgxFMEBoRltGxJkHLlBAKkNMnF8mBoZGyd8L6wze34bSgHE5OoLcJnPtqvUGZ9sub2KejZ
REByatHnZq8WRIPGpUttF66pni8MU6AyXqsZ/Mpz0WsjwcZFslJuPYjW/cmYWdtYeBxPONTRMAPm
IA4ckgbgWkNPLjsJLYLxSEqiy8pLM/vp044OPIM9gp0FMQpEZCpnUPVkhJPBk1QCa45hYlTVmkAC
4ctXl+0kOBT0+vVQvnBbPPSFmbNOK1k6AB3gxJ63qK/pJDXR6+ns78fevCjaW12RD5Hpv40i6lT2
NaP0vCXGYUQ8M7HqQXq7G0oi5CzmfSzY/QMlR8BsgPif0FVcrW6KrqtDdQvomSS422CXUTI5HXRU
+svobxxi0+MDISuFiyv4Bbwq2GYZOVFNvfOicdpg5zu7rep2lUfBYw6YE52eEKRKMlfJ9cU39922
r2+5EG2pdo3y0EFW1UGtqDnFADy7IpsNeC0CdX4AO3Mpp0d4w2Ct/VzNAM2rpzogUQEo7Q1JjUcE
CfNRBeLVRzC9N2xAC0P7ovquvSKdDfT34tnGpc3LszuN48l2HyoPBMIx67V67Qmk0UMuTl3qJVMa
9Y9j36C9H2k0qpAtd8CnQ38rjyvG/aDSTP8aitWQc22wjd1tP5yMjnWeK+PLyk3vgLz/u1iB2qwV
q3VHPAd5YR4db4i1ky3HfujN7dTyX8Nu0NK5hDnSm2wKf+oJ3gsWYUHCWOt9Q7YDk79mAtD/R1eC
A6gXBjtGXlE0tanNbtTadJYaEfpkb2kt78sm9XczBa+VARoyphDhQ9GzlY6co78+GAF65qytqiQi
yPfgifV1dths4Ciz4mHUx3wa7EPWRkVSIsJMuMF/qqmnMuWIm+hMb9g2cDFQZNq63d6GBgvqlMtq
fUBUA11X+Rwh1hBc7FSDX9Dtefxrguuz0L0/1y3PUiTBO5Q2PCJPIaPp3OzH5ecu4CT5pnGwucH2
5diRKpLXDpYb/j9uSxiK1TovEjLJHuIJdT1vUQdNaNcHabXL1VcZlefMg+mbkyo2I8odsurZ0lMX
q3m2iNQZjg7fihBNRr+gVDY00yzpF6+2jyimxj9KfRmv9c+QzyHFKLqoS2ZG8gD26a4S3WExgh+3
bv/OJsJBTcdbyxXoUAvbmik1QbnHkHM4WTpoPY5on9qqoFPPbtPz9JfueZzGMp2STIHr8tkgHaPH
urhtafJ2vNp2blNDmKyiCDDemg1NAlxIxsLg+PflTOnNBEJRAzeIkdj3MTnMSZDKh+Y4+/QB+MK4
aC0+2AZBZiLbW3gccsRYkhd/LBCuH4ScwMVE3+46pY/CRk4oiYLURkC5KiBVmgaRPLl2mCUzmorC
lmCdGu6E8iz3pA2LCAPoXU7U3lmGSU2WSfMmJxkAYNsZRIBbrLATnqEjbuWYGze++9UDTjgakFw7
foB+RoztFfh5mz4AeRPiYOkGI98TgAjGYIibtJ0fZrTtMhLGaUYdAFslHbZ1AQxkNGCarLb5Ytvj
Gx2+ygbvceDbntYWX8CWcXzaTeU2EkuKVSzVh0gT9mfWhRujaOx3BTy8DecXeAvmUbdQ0Aj4MmBx
MLcmxQJ8tDQjno80MXdbSKQs+PDOkmo5nGZxR4hhtXEtd9daQ/u6TAzjetXEKKU5a/LqmX18cQmX
fKKkB9VuiufOyz7/nRaV7dM/pSEs6iE/mAEq6az+VCron7PauxggAKtezg+5QAc3hxBw/BLA0Lj0
5Do63m4KhM3uMmM5ziqIUVa+rTOkECpod6ZVf+cu4cwShNWOl/wdybA6Qe04eMXk3g89cMamRY4d
IfKFlsU38p9Oo4LIH698dRq4/uiUyOgyl+JxNL9HUjkWz2GKCFg2DOaD7TXRXrSCZI71TURte6R0
+3atSVDyW0e5EEXKwJnHx8wB3TbiGPQFhF6r17fZ466y8uBhWepXPlH/mnkDHTcBYZNZfsqCuGiw
MMi3bYsICJT3W3+9pRoshgnftSrO6X9GaNA/G8K27xGkaW587ZE9O1dHaFuSK/DeyTKabK/z7ows
b26ejQ09zvJTLfXfcqHjARV1r2cZXr1bcAGlLIudKE3+9QMQRUnG0+IM2+U7vKG0i0HFFiCSgyKP
Gnk0KY2NClimU0f5jPjj+xIa2sH11w81c+ej1CXdy7rDEQzfWwePeuHLYYnGIEJy2UNVKxCwkX1R
9O6llC3ndxESasGwtoeQtEkV4z8HsgflDpXM4JPnaoDzxjtGGToTkGwVy7BF4bvLnQGV4WIyweZa
ygCK6L3pN3pn9eGe7URzb8iCb28j74Z0TGm8/cQxyj9Nh04rnPJ3Eu2eAjE+L9okKdiYPiuVP5TN
eNsJGqj0eobH6VC8d7J81653XprQTmab4JhxRvjvL7G/lGInss7a+jn7WSIB17x8wYvaJYif/87S
NyBFwTjqi9fM7b46T1FU5e+ggiwuUNwOQHQvrs/LVaREWC3ApiW7+Rkz93uU7ofbBde5c37pqjqv
Ek9SMRDDWyjWHYVFbyfFkVAhb8dJ7hAx7jzLYPV2ola/uaeRhUClRwNp7hsPGqdPIC+t+zmNgqe6
9v72QR5uhEfmticuGF7uhpHFbIVYRNOTbA0J7+bGumKWbZHdwb0bJcJTx7IZ3NhhYrYBQjfV1pPM
yudm4kY1m+BHs/ZuRmSWdlBHcVUiI9CILNYUzLtP9yQxFEElZVHp2uLQ9cPWCbqWt7x5ySx3q+fg
b+eLd7Pn3x3hW/KvQfqvyBAicHC+N/msJl/tnTSbyVup70UNc8X1ql+hhIRk40kQ6mzaejipiUuJ
ARRbr+qKE/gpHywedSwoe7//cIbKv+qGLlQLC7gawmg/qoadKSMzQRa1nyltHHZxG3TB3RYzBdjQ
arw3kOQQldS7ULcyxGWk8JKY5Uh7pokr7pUdPYmc+ClEqRvy97qkBv6CKpt8diJ4nVyDXXNRpkhZ
3Lt4XpN/ngvTAIEvO0cDYCXK0WPdz+jrfvZehYZKbbkoEjzHPOdEOCZVOWw6ohkaj/qG2OF8XcgB
aiCLWknYFcehalCBgPMiFCuB6gaJrEfNI7CwWFAT5YhBxGgZXGWMuC3W+SQAUIyYUz0nAYnIICVu
3pUa2Jrbc4o7iv2PZCRVZQETJ1kCpRuq96GnTo1sZkz8eTTASZQO6XYgFC02U9RQ2aI+Jiov5QfG
xhPY6oi1EBwnqZlkIa9yDf3dYLL4tXjUqWKsZEj5qdk0EOvl4MIjksV5YZYUMMpi/1O4k8lpHF1y
GnZDSHpoZjvuTOjPDOkvFmuvmYbCQptGg7HNROyr3Tz1aPhvxNeRJ8AwkyAn9AqTaXAHRGrZVo2F
HOXNcyxOugxJg/83742nDnseks6F+XEHebuv/kSOQ2bE06ybgJVG9WEAYtjQXyA1yPRd5lNrZTpz
dgvA2EntjL79bKw5Fp7zbPhx1RT7Mhu2Kl/tnRkBYpBni626rMw/uY2pDg02KG4gsYSVj0/56v8h
54a5Q3MYIc5t/FD99iFwTf1R0okzpeJInT1OjhVRkVuRXiH8Ag+RH9/Ck2itUbtMr5hxnz3R3TUY
jjeZicxML/m1933KsKU5rU1rb72yfyCtDy1PPTElvk1q1vUhoC0nSRoGufu16CJGQisLfdcP8q7A
dJv4NS1SShtmEdFkOuIganltUhqWkY8qXFpCl1pxhak+HGeGkQVU8y07Sn8TNBxm4Uc7oMxqvXLv
VrRdNiOPQaIrYo3R3hfCV5ulER0nPemZS3UtVgeOkHS+SzVmR5D0snQQ5EugKD5LMKtoTA43u4yl
t7AMVAfix3lkGr7qYCd/lHwNa/Zb+N/yQ5CbLoqBhYARkgxjexXLUZQQQZDIRURCY51Y70rLSJOc
Sm8Z6Zm5fpDBS7XFjXOHPrI8GFireIg9WuMhf7ap8raKJNO46nDfunmzK22KdDzjASPWZWNBW196
XkNfcHqyQY2pxb4qNYJkjPghwqn/qLvx+1/9IFnXEl9335motgGzM6nDUcPDWwWQXH374AH43ZRW
sB5tzQ4uD5bpJ+TuXsbyET0apYTT/SF8x/kIFN4qT4vxBUM3gNpgWR8kNnBHUZ70c1QAvuow0rbd
Z9MF8qYEl7seur0nvAcvX6+NulHGUUnFaFNQLXiU/fZE0k/l/g59/YX6/hdtfQ+2cIzdhfjuaaEb
DgYeMpacOi1+VW227nzYNKDft0HG3kbinqHoyg+cJU/mNB9CX73osqBYtXhbRz8JV4JeFR9vwBZ6
muS9Lt2vpisO4PXO0dAd7HA+ZWkAMDzyHgK3PUh04bcOXu2iwaT6lIzG8u/cDn8LhwsmQkplKgDj
KpBejLQX7Jmpz0s/ATFXiBplvW/cjtEK8ZSSt2ELCfTdxjMpAytJS3XKeHIR47AoLr7GMnqcuuat
m2Xsmx/K8l/62/Y/c9UT2ZyozAMOMNMG0yXQi+NNTGPVLhef1fLQN7dpPrqN2n+cVH/tB/CbdcYq
Waa/3KzcBkGejDUn50BBJhdOEe61xJ3618KkV1w7886wgWnPLECR6qPHYfV7MlSFesceXmu3eeiM
5UONw84Xu4L3cRMa8qd1Tdo8/9tgWDgt0c4bQ3KI6A03hryFKKTDhsWUCWuDel7OR2TRQqffc60P
+UiAmHy2OhMRvv4SynrNs+hNLsa1WdnaLsRlFYpMgig71AprAI0LHb2667Q7XHi34iJ0yL+uzIs0
QQQ7Cp3gbP8Fxq22zuSEa+wC4cN4HeGqYAqoMUIeRg2umvF3Wp/Iff6ff6TUb/7714z9WvhLldjY
S13sZpQl8OUtPJgW4rP6tPiSgsuqX8wM8g/Jy3+cFbtDH0Y6cSL73Rajk7hNGiTCuVWm0w+S7O6T
uLdb1pRBcyYOEdKNJzrjDdU7fbpVj/cNA0H2Y0Z4Ctm1eDnaFQ/B+Bj29ckYMeKNFPbEuPr12Ym6
JJBax2vWFSh94ND3ZvvrBjqONOdaBIUvVoy7ofk9RjBgmUF21E0uSsWATia0vJrrTI177+YCykWR
swv3bLZp1WPtZizgHXQw5DPwA7q0TP9+j//Q8UjAqaUeydDbNhZAW5wbC9PPmY9LS71H5as3Udnc
k7rXbQJEFNSeRssHxdQ8D0oEmJq7n/hIYmCRYtrAP1riHTQEXDb03rmwEU0QEbZnZdwPzsOc/V1m
xbBT2wBQl1Jeqz0ZrJtVjymm0vJ3UKMc9XgBazhe0n98vJDIZHsQ7+iZy3gQ+ZxkBQ0MPvktbXGZ
pD5k+RxBeVzQ+JgYm52mpYZAP4IzdX7prJkvXZ7vAQHtzVaRzq6iZetU1oMj/9ioTDGRrJFUmJX8
cz6sxa6KbuTxrDu5O3QzLwJt20UTg7TpxGjubITQq46YlPQrUuT+l+j9vScDcW5UdsIl91lmVCsS
MRoWeDORBmYYWNfIt9XRaV1KHg/nsG3PfxxiBO974u43joTKkJbdCzvr12FqjS2aFIx4c/rEwII2
a2h/i7L/W8zLr2DEL62Hcm/ydMZ11K8JUWlACNBUjwqgiNJCP2IEZJFnu3/GwmcU653LlqfP9eQO
cGJ416wfvkrXbRjlH6LENzCTNlN67Ofy1duUq93hlcn/0ouPN15XurUAY/MERifPnVjeAhiYkMJi
2qo+upw8ZTZz48FozPDaSm41BAynabIfujGKDkoAjcY2UsQRO5ukJx52N7rWD99AchH/mSsYne9d
NhNMtk72uiDxjARCx5TVFMxqLpQRYE/gGXNsgpFKcNpu2BOC6MBuhAAiOy1se/Yws+kHWVbNcIMn
8tO360g4l11ZJ9M6eiDBt4K9xN4x2VNHegZXadbMJ7Jr3frgIHvvLvcsm3Sv8M9iN+uGUyhPagbg
Lj98YVm/KQUm3vjEtAPv3ouuOQTP/2LvzHbrRtIt/SqNumciOJPAqXOx51naW5Jl+YbQZM5jcAjy
6c9HZ/WptKu73A30ZaNQhXKmbUncZDBi/Wt969JXBhp1cTQyttN2VHLnsbU6SpOJBRzOnF1QdkWf
sTm86ZmxHxPrsWJAVw198ZAQeLyqlt80sFdlV+5Aj06+G1WR7u2OCiorCsZDHXFd2y84AsdVRSXF
Mrez7xnqqD2KaSMITNuLrOTGpb1lXTXje+DSSyk9Z1notF8Xuoc/C9dvYeMa9ySuyMzv2BXXik+A
cGHV268Sw0gc2+MKT7OHr5MA3iTGsxN3NBLi0gUBG7+aYfEtg4hu6KTWfK2Y622b5KHxWR0VHcC6
y4Z+rC3MchZdrIkbfeLZNtb5FF11QTS6Y9vbSbmjh7Fl2ti2DPIZZMW0JmyoatvYhHrwp/Qnzh8r
F3peocIdw+9zTfv0MtdZvCfLX7pt/Tba/Fhaam90fGTr2WpvOrdqaD4oHs2Qk9nMxihuDeMP1R9D
9qHLJIXkUjJcHmzvS9pT3t40gJwbpzt1VDHjvkFwbNl4xoo3bFLVFBm2xVaoV0bhqNIlG8tRRwxK
nPeBq6zTszgOtr5lBNIyQwA9knYdLrcJllgYzf71R5yz6bp0Z1q5pm6RvSENyUlnosQMjSkZo2br
GnwiMDoTpHdiM4N0eM9YxjJuae3FSU+iCH9sRVXUdoyi4TBO+riNeub/yCEk/ig7XFEbiyiFF3aa
z0OxbUwbVT/jhMC9Z4I61k9iKi52WL27osaGYR1bZ0jWnU4hJs2Y53QCbk7z5XJQrsYyN5wzpO1V
OWUEXT1+Aj98Ys5HhVpEhzYfiArrfVnMglnufnqS+2z2Wra80FFU0xbXaX3pSyNdxHWCTB42r0EX
HQjRZWsr4+sg/rLfBMuzFtLfKjZNVbhuNmLS4Li22t3YYR4Iy3Bd5xmmHVve83OSWLSPecoeUMA0
YDveoRUpCxWCAeg6VeGH8H2OXV6/cubwtV7tbS6ry9aZYM3ULgY5MJSx/NcWfQ2NnHACelU9kEII
OyZxwkk/O8+pVkVO7WI2TFgI6/sxtZlW52G2HgZ1J4PxHf6ztq/9UuddjhElsYW1aZJeLvvIW0DN
Ruhm3BYG4xMVuvXZo8xhg9ybHZvB5d0bDofBVvcJtWAboLKnbvqIwrJfCOrleedL9jd2egKgjYsg
nzhxBLoAp8IRUC+W1jyBJ/UOqqYYuPNRS/d+zro3cixH6p221Eb2mzyKJZuf5rvdu8dW9foBJ/J6
bELxoJkdMZWUGZTwAjQeX90aJ04XbS78aydJ6oaTGR6KsZQbCUjih1EtDoLhoS6L/oABImfViKsi
PA+soBOdW3djQ348AGdgxbLfYC9+SeCubMwA3/SYffTYypcpCi0Wj4gMZddeDRsfSYO7h9IEjvUC
a7/eG5c+9K6TZhOssLAAB8VH3D8wqgF3AU6tRbhbRBMur075+sJjMynH7A2S9D5jDKKdpKVeDPcB
H9ozql6/inL9mQ4RjjyOxAlm2XwyxBZmj+QP37Y19vgt1ZHyi3KBstgAOWCIh9kFsgfZhdGw0r1W
zumhWi4aXrmSgJSTmFdKcdnfZPLUd4gunF+WMtQgFksbqwzPfZJ+l1q9sxvGzlGAkyJS4XvHcNOF
Ak/1zWFixxoMH74r7oaD7uTn1GmIk9b9VfnUL8ZsdGItfosTdSPydSQt+cXxtGfqZF7B6YXCIQXQ
H9Pc3mih/thozeeqqgkWDfX0UfK2XMojYI4GtnaN+qfkG81gg5V+D71JLpgghW+ajjhmD1hccMpJ
7bHzX+KofnP19n0Mm3ehxMHSo6VlKu4NvQTZCTOgL1mve2NrG8S0fvCRcqxx04T208d8kE6pPaVQ
ZwpPX+Ap2/aZOPbRCJk/SN8tIAhB133CNlqnCXkKg6FXmB3CYXo0rPYr+FhGOsyPSqvaeIaVL8Uc
/2UfwZFupMbKtu89+yNGDHLz6kkYFR2cg3XVQ5cLI95ASLE2VM1XFds3C+mhneixjngXriKdDJBE
Drz4iOocd2In30ZmMiy6nB5ol9senUhNS1v1tymDSzpffa3nxRLySZNKSZZFmdjbIiD+C84N+lG7
MhrkYhJv8aZweB2xZ9mxlwgb9uchrsRtXIyUmIyXOombnelg7nNw/XP2xVk+ZBSGUrBxtJvhloLb
vShZHHoD/0Psavu+MT7ypo829lAxSzNLNuqDMha1zRDLxquUh1CyFXer5zk3XjzkkwrvoR6LfBdl
iFVRK+8Ms6sZtVS4lSe5/RHe0JIZtVLaD7LwnD0BLrS/htbntJ/clZaDYW1V+2CF5nKXWF6MwNRW
KNg3PUDE/GHAUZr/qddav2UwHRDLwnpBVm5NA0fI+wqRZR51JD0/oscAstSlviuoZVky+6bHS4ho
+6THkbdrZyd/oWJ+M5zulYHNb+N7oQX8I34z0OuWElo5i0lGafeEhGKV+L9VwODDM+LbSA/orqCs
ymqET8cKBcM+2tWqwmwK4jve/1hqhsqbdg6f5aKzOejHHJuO7BcNdnaxsTlAXzAYN9Cc4lJptTC1
QXIveBsg7EtKn3s11u8pWHEvyV8DcPLrNmQnIdSkrSWy+tLTeWV3VjxA9cffNjRqaTX+yFOeosuk
IS/IyE/WdWEZ63YwHzOGdgtw59Rg80CsK00xsyLmZriduXW1Yu2TMWR1lk+UdGh8CxCXKLs9TiHW
mX8flLb+leAwYyOxtziuI2bw389R2UEzCfIIo17T60FzemEcQNM/UAJQLAY3/Bb0wLxs9xTo3kOe
F9Eqd+JPRTEXk0lSjCiET0mWXpBNNvN/Kd2GQT89V1rjnBtK4duw59QWBzckJ3pc0M0xvK97KWad
Mn7rmoqYT5nSFNFyjGud0FmjfzjzbMiyaBLxjHs8FDaFsMWTPiTlQTLhXqRxEW07Fm/+JnsJgyH9
DRzkB5Dx5/y47VI7Y6DYmkSt9F8ui4VLOxjM2ctGy94uKwvKGX0KXPJyK7E95JX4PtlDuLJxA9BK
fUH0Zv+bt/mmd7NnqqS5M0qk/hK4k0PLQKwofs6HfZTF18Y1vg1aCeEK0x0aJlxHrBeh3YBUxNdt
QoxHjne+p5X1btkCR0+ScT77oDEyWxbELLVSFsegAqvUN78Jd8/Qsl9/bqjZOBF8ix/7B8jyL7AR
k2qJcCK+sO4s50LxGTNfL3ylLppwFQ6mRS35Hv79LUgi/1+/KAQ54N9zXt/xnF+wNfTDaYY3j1DC
7pY31Sc9INVurJ9Y1YclzTQxpIWFJvtbExgFwrBxzDI2LarIjY3KCRkgCmigqxaW4bE0Uv2s2TGT
z/zQixajkqCS1fjUanpl3CI5Q+0j2WA1ASfI/sRucUJjN+9iagaywO03rWuqWxlRBjKxBAv6YWSY
voUpzQs+M2J2x3Ljjl/JTL0YOdNEer/5au5cegy8fy3aNkfQpXhFi8m6B41OgEjpamW3wZcgq07K
8/NTWD95Zu0uas98gCFLmMrfQDCkXpR+REb41Y1ZE+1Z6SktaNrw3GPXEYFsnvHHUMfu42mi/UMB
TwkiboiPhBkuaRRi16St2JG2Id0O2jfUgMSoGFCWaCNOcFfn5pGu+2CBnNKvCX/duYN2ma1W4LnT
PT2jNnYSxz1dgsn1vzjNmZFCR65GhhtZJrs81jnBlMWLZpPKLjrhHTXrWWWS8zXipe8pZxllXHiK
6o/N2L5iIJVPTXP6cc/8f2r/41h9/v1v73it22a8feI5K36C8M8L1X/Txlev7es/CP2X15w/d4rf
Xv/19/+jRNn5g5wET7QJIYqlzeLR/5PZb9p//CAYQhcCwS9Ahf03st+0/kB4hifPf5yZsgxwRJZd
G/39b+YM+rdcKBDCJlHgslT853/8RC6Wv/z6fxRdfl/GRSv//jf9T/roP5ceF/w90GQToxZYVP6t
9wtsrcE+3MVupi8FYNTlAPR73ZW28667ufHZuuN4bHI/PlP4HaxsU+YnEDA7jNa3wcWGXJCKvqg6
8RnIY2dcOG7hHUMZXkvoeKueIsGjM6M9TS2EfZeLaYUjDIGsbBqMkh5vbHvEBjpo0UXPZbq2Kepb
q5HcBDFe/ynrdHaLBDAidnQbRmV3IdHsM1vUuVmx1Rn8GtaBRUOtex+Xsz815t6UnISTsnmcRjNe
qt6FLDC7r32ACYc248F1yJ0unEHNNJaQya7QX7C279gpuIz6wKQsJrf4XlIj2WLVp77Hf9fSmlMl
lAGyIHCDu7w9FV3AiVyRX8+XuOrwO/sj3Um1Xr0VRfUVMCFxDtLF2AyZDzo6XIOutd0VrR8PiVd7
X/SqjvdeQrPdOLFvqkoCIIuAzM6MEzmBqoyZ+tRfRJHlF0IN48qpszu9JnI/FN+sYjwXWoARkv44
jIrjeEdZi9ilKMhAI/BpiKFfBlXH1sjTvybgkdZWrb4AU/oyRuoptqsSn5fAXIljYsWAFBgQeVsr
rtSqHiwYMtQlNkV2ynL2T6V4rKKo5cQ57GDoQt0cMClUpDUWRDcgvoXG0wT2ZBEUeBuEFrPWwUtZ
s0X1l6kItT3g9m9IwMe4sj6cFqc2bvxbmZveMi799jS2JB3GkSK2foifitJ+8bIg23leO+Dp6zDC
5CgdtvI+bfANYOAZdzm2xn1rA7GNOB2EWoN/PDt3ictIsCUXFjVzuDw/1AXZAOHduNmaZUSBMdLJ
eIgt7SkafTxsNaYVNeIDMOGKNr7xbmFBXVY1aBWqEhYFItpCkUMdDIK8fYzjz4FvRBAVh6NkWthX
IQdbkgjrKiUS04B1tAOBCDk15XZIpXlrIttDUAB3wYGsprHT/GgL6zuntGYhcNkdh6FtT6aKu7tq
NCoQpX2zanO9uUoNjcV3Kaqt5rE/EI3Ed+/02FwNPqfLXDG1dM3kk+6Fa53iVPUT437wcUJGbAs3
LDw8fX6IkxTjKUamZ5WHr8WocY8PdCtRsIqekA9fTQMNJcv4YpGujVdyBDMyozhIWZIDTQdojJbz
KOmGBQbxtZxR56ENhwdr0ojRP6H90blwzz/4ZWwuRI+NmYIuLIDt4BJa8SWR327ERMzDSfkfwSiQ
92tA6piWOi9cCWsKD3mcvosAb0mTEd1Vhm/S3YjymOhjxPgS31tIYdPKHDXslykgAIlSuTVC0p4q
VuEqMIdrYCP+D0N9qEU3rDF8RospV8/U3WZr6uwxe/ESTwLtLHTGw1QHc2CweI5dhqiB0r81BYPm
jmK09IehsW5IVzJxMM1aHl1B0WejaeOO4Mqj4ffdMmFwvQ71kno2guM7yjmDs9dn7Z7quLukghpC
XISLihl7Pea2utkDGzpjJCMhLMjY3Mj9zsP+wN9PoNAE7bvs7DF7nSIv3NcSs6Y3vXSKbqJYHy6c
F1hk8U060I2WtZV+pfz7O9qksdBF/zXiAD/k1XeriN5oSr6Ddcr+qJxe4tTc5fmMYw/WCVHQshk2
ZPo4/sfUS9UXmedQdAXlJQjFGfAtbDFseFmu7ZcGFkGhRa9+Ad/LzN0NCDay8oSQFi5TTdul1CKg
/lDPkP8p8dTmZP1j48Ufdal/Sw3IpR65KhepDufoFBzyvM7Yv5XpHJZ468EJbCmNELtRaesEKAxG
ogEz81gke8slpKWD3F0PTB8vctLve6eZmIIYt2TEutJPQX/KR+cG96LivsG7lGf2jQfxa6BIGeVe
WiMjZC2mMO8918eDh7N+ERvGIYzEwyT6b7qOPh6ARFqMMQoc1pjHSTCQSlFlV27XvAwVZnSgYpeG
0rhknGXsrLuZPOt9lT6EKv9axPIR1XZaDXFKCSPtcP6qYXxPj2+0yso22ypsoaveogxGx2nc4ofD
Q5MBgc2QeJgakJn085urjAczEAM9bUO3aCi3gzB9CzPrKKseA6sya2w4BHdkXZCARMEIOnfa1sTt
3Jo/VqEbbBJNvlSl96LFU7ywXeZYJpOPyKoigj8DiJN6UhAnxtcoxDXd1tZFz/oHGgapCKyrJypR
/KWjcfbyFc5zrL/88LX4ovVZjsOAIZkhXYYc9q6u3QI3JGEmT1Tmws2dG7BoHBSNzsFNMSAlkcE8
FfzOaozbx2LCw5o36Y42P6Kq2Rc/Lz94RbIu4TCZMMLGlsHQo3XuJENNhve7vqMKULRfPNHfqkl8
mh2oiC7DGstEZN/pMCuIIS9kZs6m7eY6hvoI5sXFwgVfIgyHa6fUtjWJNA/dW6nMb0GrHtmNPbTa
+BYoUsYKtFFiunuihtvGwfS9MIkhPRdhDPmlr/z72ERD0zxgURklcl2Nox7rhYN9OsHMLTu5hVcM
pch6aEH/rCSmDBTJ5pJVlgWQA2WBfOajE8ZXS+RPsnF2BCv2ZhecTC27D8dh51pyxhbn2AFUerNT
cc2a7i403YrBQfLhD4yo+8Khrjfm8pczR92TGAktJWp6RacvnYOZLHYn3gV2evaUIBFrdU8O3n1D
F5tCtCuqik6dN82uoh1Lw0526VmZjFQys3iLR3UQcIh6vKX4Vy8mp+6Sux/W20p06cXTW1Ku6RJD
xsFq7RtOaiLpGvmR4mRm+TlDROpiZnajl9OL59S7acjLXSnpIK9NMKjMvHnhLWxZrfD2UHzjX0CF
LQO7PfbIsAbvztxOdy25/ADxnorOGCMNyNuFETkPjFxWMo2vg5N/Mat2mfMsJXLaIoactSnaSuTy
pmiWbo7XBl087tulqWGcoqdSN0B85ErtxOg8dHoPj0bfpC4Rwrn9UB82Toq7Uc92DHpXVV/sBscC
KNG4S0Onjk2ryIybGiQa9NEmkFefNF9HCnkVNEBsqnmnZQ9bTPIYE8UDppxuocwALla9Y+9NosGH
H+H7oNqh39b19B3s872VO8cyQHUhCVdrdBhb+iXtuN408pU0A0AMebQZEC+bzHvJrJaK9wjzSu2w
pzNBhxh4qJKQ9FzMXqgSamUOzJesAbV9TOodDYH01yqEdnmftvW+KFirK9nly8amTrBNzgGVbi2R
vy7t99BaFoVR33k4eFh36oXXT2v8HyzmCXuuPi7p0cWAitvDYnw35s0hUvZtKlhd6T/OaswxpY8b
enS+kx+08UwNj2aG0zD3SFtnPUs4F5s8F3F5mjfDp9l9KJTBUZ8JcaGfTXo4MSLFz65NmChQsPTz
jvl1/T5IM9znunbXmiA2sLOdJjmsDSfdx/OsKC7Zy0VsEWPPpXBkwEGXHEq2DYlzBd4KQYsjPw33
+JnpdX0anAm2sn4lwvw8E1GJaWAtx9a/TGMGg3WOzjDaxSLtvjqYljqwKPOK6BT2F/xPW+LLJ6+O
b6F4ps19YzqC7Tq4v4qjGiba6IH7lbU23UiFUYaT+rxmiP5jrKDT5MUeKNp31YJ30YOrW/I6UDeA
Wduglqt8+O7kxbkxeroCY+AQ/sLzyqWQNG9AYG/HW8/LjgKrRSbInGJLgq7olFeMH3ww9qfD2jyo
mtlpTR7+gaHh0Q/oFsUz7ZKsn00oUbHm/sW54EMLenMij5Zsa5/Lx5Ga3iplftCITQ8OZOqzU+zo
j8borlSXYvQFqxHNtDAQB9Jam3Z8zDp3XbSwldgdgkFB6KdanO+uZEZsFya+Yn3vmu17IqtnSjhX
Pix6ybFOY2MdTta+9MFBDRU74WFbx4Rd8eV4EbNCJ4DkGS2gvj+CE1wgfy1yV1uHFX6u4COiFMO3
e8xv5DYoMV+qjCFDqUGlwggTlhCM2JdXl3xI9xMpyQji5KIsCMIMJTdvsQ2b9ur330uneatZMnEv
miuRxfeRNtRr35zEwtayr3wia1Q+TBLmJu+ffQpjnb5fC7NdtjiZpjFcNdwmwggfDC8iVaTtQMRc
h+6rMp6GPl6lA4wffiTdM74h3C+HjHKxlnmUV4JmgKdQ5iF5nOitmfE9SrzYOGjAfmwniwDGWH6N
S5PK5hTXM24rVlI/MYnvtiuN4CZwEewgETdGDeHT4Z/U8IeXYQ7vLM4cE7qAtil9XiT9CG42EgBe
igfBJiTW0ivs73E51ZW9GDkkUVUkgA4IDGY4Dq1i05J07oqaV1u4Avp1IPmMCdu7glzZoo/fc+y7
JPgA0zHfijY+DJyvRtLERmTZ6zQydw6C/qh0gSvcJXmQ+9wYKZ9EBcNFqa/s9XdED0s6R6FeDIwr
LF6oIyCTQg8LQs/6WxvThmO1uwxbvyX6GTtCThCoxbKvAn+VZwK2b5zF+0KkJDwSVzAjY87c5DFv
JZVegRKIFcUVb7kZcukCO1uXvXbX9/pdX73JGXkgp51wWNllfFT4FcJ4uNF/SxGyNgFKDr1vlu5v
wpRZlC6QfFNSqYZgo1EPE0OHLFn5fn+2QmujHJP5o5M7a0uO6y469pJIBXjdyE/phydA4AZLP/K2
BeUhdeuuXPNJefq3DjpcmNR7KraOReQyxux2VijZ3tnA02sWjjge5Z5BpoGTGLN3zKtoUZYUlNvR
snHniLo4u8k89RiSx8buiB9HjyrGtWJ19bnzGK8mOBASoLf69ISawMATlI39nlXVCv/490qIPbnn
Qy7FsfYVzhF/X8Ky3ENle+l7tVJTjl1+2CZ1vp0p0L5mvUFN8bZ2Xr8iWV/nWXUSxZdeM87KJeoX
y09RRDuefjIic5O0SCSjjNjTPgIcxWQbqX8Zk7XW1MTJik9jzPiMjYBdR04iILdGYC+tvxs869LO
8buJEMbWLdBlRnKrpg8ALvC2NScAXD87qUsO9cVjItyXOPNDZlW6varMzF+VfimPFTC6V2zoMMVS
cMymYrvRWkxPi7yLmGmZ7c5s6ZgYY1A5caRtaekiyzkExE199s360BbncoqpAA7b4NkgNg1yD4m+
aZI7JzAJq8YVnV8AeTaFi4ICs4TkMprOpjSrjoRRObO+QPhhVOjdBdsNtZkJlSj6ai4pIEJA7SP7
ZJ3meU+W1dLWE7EIAYVuvEKbA1k21oG6xy7hGdqfVW7/r/Xc7Wc5C53yP+a/+L2sxiYOo/Y/f/4l
suM/vu6sj/70C14ElBhdu89ZW5X0Wf9PhXL+nf+n//IfiuvvlNq5AfF/r9Tum1+E2vm3/ynUOuYf
pg6TxtcFfYmkCqDX/inUWtYfyLaGIwzPgvJPZ+E/hVr/D9dFGIClT+UpcyvmfP8Qag37D4HmwhZP
2I5JB6P3fyPU/tKa6FL0I2htsoEXifk7sH9h604KwpyNSXmFq/datgZmQRUabLXxdYMq/OxMX63a
pjvbEUIk0M16NZkISeyLUKX64SwltKApKqgFYhabuKhjhBortE8GthpZJ6bpxYSDstS1N9E3j6LS
T73GimGTMV65A6YV0hbx70Z+P5Pg+cEsH10csiE/oUni85eRH8Wjfprmulj5Fu4UE8PAXTtq0Rqh
FpsseLIdXizOnWY3HYkDF7RSqBFPgBl+sfRso4CTHTTXTQn4dbSARJF+FHb20M6ZV63MvKUbs94P
Hgg9K8hmn6A/bQwTAcJiZMYiZGA2CgLALU2+b5xVZqocWVs19yhW7UTbykTcI+7gTWU9oollTFT6
QU5KfnMlfmk24krYdG+YFlNPx7Acw52HhH8ZAraOQwMHVx1TSA3Y0im7s8kmnnV0HA6tmQ6b1GQX
5CWquaP8AirpMe/4ZPBZnAXNpeuuMhmbZwoTkCI2QRcG2QCCk78ZXhs/487nb9SBNU6U1LHRG7FG
/vyNpijHGjgDd9VYkbZxG+jDpdPeMqLLRab0R9P1TpXVeQdwobyVPUyjdT4+J+hl+wI2wLaqDeTE
LrbR/5aVTMqFFzPL8p3sMa6Il0WKDdZfnvP7Pwcaf510zCOTv4xY528aeYkHkTkMI0+SxT9/0309
upFfBDov7rNMy3cwRhYnadnvHIHnuqMd3uaWcUlnbjvMLVtovGl9YfhNEswYuaYIZNnYqFUnQQ3I
QR1i5Rwih1Tm6Oc7A3oSDkaL8K5e3cW9/YLr/8mDlf/o9sNFFaSkFg7ZvQ/E0HXm+hNwZqJrnEDk
XeTOKFS/22s6wbQi4bypvJAkp5dd/v11+F98eAwQHAHSyDWt+en7+TrEjetw2NSNFVLQBQyi+2gp
fHpafey1usMm+KX25uxq42BZDieuw2xvj+zM2mlmdOkQZ9tyzPYzr6sKUfmG8Uw9k7EuiptI3N9U
jOk/dwH9uNcEDRy2w9PhAjFivf7rQ2G3Oim/gUUKzaMB/xOUKxFwnpyEpEgpbTma/gilltodein0
qZ4oIfUYHRCAKL8kvv2VdkXt6IWURfzmUhrz2vSX2dn8IFh0zQiUatvyjF/vqSqjCtWLQSzi3LTW
qsq/9FWJcxYm8doXyb3TD6ciifJd7XEYLhKADq6ynlK+tXM8YGgPsSPvFP13a4nOsE5YVBwjLy/S
wG4MTe7ZmzLYcrZXHyXZssLn4NcV+GSKqqxX1uScrNTSj0aSYdUu5Jkr6a+nSve2FqCLLQU+6ZHz
wujXJ0sTzKZtv9wXqvyattktAw5w0bE8CtbnIxIhvLipi691V3/Xe8d4ot9oj8GJbalpHcu2RgZE
6tNY0JcpmMqD6d8BAFHXkDt+PxAhQ2IA1J3QXD2kL1nelleIJS5vKuwYTeXd2pz+BpHqr0NL1QMI
LWczCrfYZFnMtC1Gt2G/BGo0EruKCfYu4CQVFjI7aMAFiGVgmneIly2Uz7ID/e/sjUS5osq95hg9
1pEACGylPYAFaIxLEoMEKaseVBjDCNKXTdnuozFvtw4B4s7z1VVvgUXnYdNhUufErZoWUpLARB1J
vDmTaZ0ldV67gMDc8cf/6yx5MLEE3He5PGZev6YBT+5rFdFFECQ80XAha7vbpNq0hyVl3XDbuSx5
973ymbBKDtbkVJ9rXZ8TdHjYu804dvkmRw3ZeGFdL1svs3lToS2VpYaUBPHkVCo08Bqu8tBhYR5A
EhyG3p+7QgxzReQsfA1tF+8UtWdtmnd0FOoplgYdSd3EfsHHItpnkO67vHC9r42ylsIPzSfb1uzj
pDXfjESR/ORrwq/XcgTy9A4mJdOIAfd/0oTV5oFhUnmymTeuMQoeW90cdrGDCa9OxKnukDgM+WBY
nfkSUlHqGZ1+KDI4O7bXZODpGG/Us/s6p5Rp4U945bCFQXzRGCANrRcd7LFjw094HP0XiBoYGyII
nMPjOVlZILH0sIhWfVD0D9WMGKqMVlvWIX2pZHscWowScUc7lHNG1kCT6a4Dd9Gp8DzjWvaFfZ7q
eBXBhOyNQcBjYleP6XsxRMaDxvzUYeZ1FbVh37UFJRN1+mYEHw7T2fMwP9iG3XZg52klzXRz3NaD
jqY9GOWOGZ+DcQu/nirS7hwwDvzNEvPrCkOI06eqSbd0j0Ixdko/L3/FOIkg1tFEGuNEktEl79Qy
LkjhUHZqOpQAv2gIplrOVFfyv2fPBYZMgw2bFiE2bs3AVivvLXdMHt2JB1hMLDWVP54kI00AMg/C
ba1zUozyd++ZXxfu+TvHXEAegxGe6/26r6uaIArnd/FKD4lWdQ0qHvUtBBaNG9sCdddZxM78xg/W
chqgZhcy5vPQg1XdDpsxJjxpjVIsw0hWGxrDQ+jkBiwYGANTaubbNh6/xKqvt1okop1mKE5JvdVv
oZKv//1nwPX+l09hbrl2bJwapvDgN/6yd7BMklwCm/h6iHIbF9CwMsrGeo7sOn307QTS9dQ/2kE/
u7e1Lwgh/s6u5WNhM81RYUIITMKGDOzqMATGfqrlJ20MC6ZC2T6Fyn0aiIfA3wCXbdC2tHJQqUmZ
Mw0ggFct05o1R3ThyiRJnuhNd8FrsJVxbcDOjqGtuKSZ0Dp7hfu9nXqibuHAhKk/Q5eEEWCNI8xo
HiE9+FKaQb7SveKGq6g8YBuFBcEB3Vdmd2N7Ju+9gCHQWBHzgZhw5try1snB+NI8zD+rX0IvF9ss
LNxzN70mga3oCq4NWoFTLziAPuqpX+GPGLF14NYgjGSCnRtIaFnBEJ3++T8+wtA+nAWe+Z/rkE2R
Adx5U54cJGPIlZIYjL3KNJEVl4YJWC1m1Io6RzUzfKGt2RlMjms1HKZYvg2jiZ6du84BpWablV2z
tLuOYOmk9rqETuL21lPF6xBRuUW05EQv0z1Pi3UIAsLBk1AMCH1eVtqYlevcIOoW6cPJiK5mqbxj
rHDK5k5x7qqhOGsSqbYi7ool4jzWpTq2PXskp/koOBFuARxa59qP4czJVFpnVVrxmu0D83VKTDSU
mbNf5eJOkufeuh7v9Cl132iYAL4t+qfR0pIbSKxDoYBsSmfqgdbq6jyCkNhRlAPaNLJvmvXeFTHo
y0mD7Cqyp5AampQWKRwYzFPL3ujXPuFt2iFGilaaaW6DMPFYsyQGCk24GABbJ2HJEF4Dw45trVq5
EXdrIN9BO762w/DC0Bhibb/nokY3rQUcTAbyNkDW3ZmWfRK59iFr0exI29rbJsg+24hWFeDC1dqO
jDdHjvbaomxDOGH+jQAxfZmgxTDuFLuxmha1CqN975pH/nqyqf65zhAzSypI13rtXxAR+51VZcZ6
arZITHg+kxiQTNI/taTSog6bhdWQHdetB8wq4crSr7i2URW7cE8Yfw7b5PUBLPIJAVxykIzQRsPu
OfEBXPpEJ4VZ7JiRJXdU65irhJpyliE8OEX+GHe6A8naeUjbnqxv1rjrri87ehqBsRnhvu3nlE3C
GGeUzjHsx/ml2Oy6hHavqRBPgTcjlKP/Iuo8lhxXkiX6RTCDTmBLrcli6drASkKLTGh8/TvoGXuz
odVl9+2iADIzItyPw3/sSbFeOp2EV+ZsmMYMuz4CPzcl7cFrR+onvKIFpG3iH5cws2z0fUCqBgIr
Fj7e02DaCUXyh0NEzknvGBQHJiE2GHB3WRaGu3CQT9HA0IEOFf6bqDjaiHrSFogsbzIeDr5eWgxW
o3QFbCLZQ4phZX3ojLQ5GL2FAbivPlRD/3U0v4s2dHYEM0kwA1PHzgcskvCq8cwSliyQ6JCP5tot
ZQ8PRWT/pY3z3VFYLV3X+DAtBPpUD4TM1PFn6mkzYkZxd1D28rvMTS5HLO1d/1YhW9lmImHJ7KMB
gXg5WguH8M5RIz9Ia0jMxev4U2bFdEmmYbpgVWh3WYrkPsyCdeAtZ35iA4/Y6OiAqKCznmk3Yzyr
4fMNfiEg1gDmWzJYkgf8pyQPqFqP8Sz2uCtp8jk1pPICBexKA6CNh5pQmcrOd3G+knhTKaFdgmUt
Z2dqk7ppjbQ2E/7GVRoHm0xit+1zPvJkyB5MNAOKDNYXFiHzQUDdh6T8apd5fm05u6xQs7mruAmL
U9A2+Qk2DSzFGi5EHjtsyZ2bbyYhmXCB3K3sipDd0X1Kkvaq9UZ14FRwSOHentwiH861YzYnnF50
let7EE9yrxo6E35MkEQLOWBTt+Z0QNS9bNux30tFm9jVzHv0qHfysXeH6mDGRrpyiu7Z8cb8XlX1
JzEV1guv902N8XNu2P2hEi3Y8ILTfBaAL4O8Gq8yG1JqN9m0+4sxOBCsES9kWen3LjX0OyyHEyng
n7nBucgaqvEhgX5OOs2xqhgb/fvJrKDOIyqmH46t9eThTT79+0l01ZZ/ygMDCQpaAfYKNLyKXOhp
chrH4R158rjtnXJGHCimRQwVY2tYWyEonDDBb+rQWV4SZqGffXKGzrIV5SLISNVrDW/FWcEjKmpu
37u8sYNphhp5INhYnZ3Cg79Hqf/otNI5czrB9IhQYGyEcQ6PtW6B7RKpys5zDOK5w16xjwZuerIL
j9NU9scQ+8hedWLf1AHQACdEtlxfp1ItpQ4Dq8kcNBx199+HYcqC07/n0plHnOnQJ7pUc8j1YBJf
6x2LTxoARh3kDfWTWsIi9TQteYnmYIygg47KuZjIjnwSF+xXWdg+xL2ik2GCBMZEOf//hbxR6lhr
ArjyhRHYyTbJA3EKiS5bDbOafVCOsxQDNsZUoUrUI9UhOK7eOh1iiwEuDijfaC+gBGpb2mFgvWro
oIkznvHSMgLs61Myfs3JD3to55jnMvKPCRUKT/zrjy5rkSiC/BwWRHfoXHPLTme1B5XTrcPYHk51
9OyRxHUFwNXdJDuOHvq3yAncRVrV8qym5hCOmb3NfeoSS9QN1eVkgjk7WO5kX2rH/jBYe89RSyAL
HjginSKc3Ezr9K0LOXYtHc3bRfUE88KPS3JWtF0Raeo7Deli6q1zT1JIIUQUfqtQs7ZQEu403/qd
22kaSWIWk2/UYefGlr9+obRP0XVPUKnCn1IubBoeduzKN0gI3NeBNLeMLWbnJyJsQDPpFsnGtMco
547jeC/BFS0piDBuV+l0QUaGv662q93ghExj6tr8sQz0VkH8zrZK21Pm+yEYoBRG1mvCmeiR8dW1
r9UeJx4DcsG3L0CyP9mEORi4u5g1mn9T29nHnHGLgD4V2NEOHe9wjPVe7Ibhx3QFBvNC75hmA0Rv
MUlqlgdAASFjCV/eH0VAhFUWnotrpeo/TRwUIZq4AwiaIBFltKziDggxQaGFqbeuFLUOQ1qt8aFi
Vkz3emRDUUs2XU1YNxfPo6GIMbbtbNqCjfFYpUJInWx518JsLwHQn4WszGwPcwgmy6CgBzFW50pf
sLy7tyKo7W3EUU8mirTPpLPP9DXf9HY2og7J+G075YY6lqF0MfM6qi76hUH46nOLZl70hqRMX3Jr
Bw/G0K3IRpSrwejah3qAL2HmRvGU+/Og3B7GZTOUxgF69Cke7SMJRuFPOycolZHxJ5T7YDsyfE84
ZC9t0Xe48qa3wnS1bT9U6FX1wj+TPJWuo6LUn6nJM3wjdfqrrGfNRs+nJZ110If6uWnd5m1iLV5W
Q1feDAfFEGYAsc8RiJwn3tjaBI4OrRo9qtXrBC/Yat9T/e+NwctOYUp9BHYLxL+o1XV06HcoAs7u
sRfhzHZi5yXVargRhBR82m5wVxXjqBbty6M9Vquypl+GYPVEYglMoznjKQ67/tsWSJudSCBk8+1V
XnhgK4DxYTgOAdi6ifNgg5Gl5Ckn0HGptSUczT6SVHeHyJ1iTjGrfRjKntgfkW2R6KhrG4AOl46D
la8vab9PZkHmBv0bkHigtMICl7DuZ28Y3MDLh43x4djOe2KDWnBD6zzlYfiXUbdgqjd9Wo4Lw3op
g4iYCsfbu+mEW3zI2pUFx+sPfcURVznjdD8MzszKnkSZOZ9Am9GZxMNAuUJnbIyr9rXz2fTtNKQD
A1gBfzM9IIPA6kdZyG6laTpIPF/Qg7PK4qaHMQmq4WhctBqzUEQLnlokhpOgtejE8fEdE50CghGL
fSAbpDikcajve8Fxzxht2L3YY6MoI9C9Hmvin5p1JRoNli8tnQTT50rUYmTe0uhIVMphlUZetTQa
QqCSqmLg6zSAqM3xhbMhB2LryQiCYte14XTSOetAXWcgGrRFcIpBmzOmNdAiNAOkJa/ttnmS/LK6
FKvRJ0cmI8VgD8Tzt88MpDmh8pYTuvyl5fj2sobrxymG3DEUXluRMOpQ4ciylqTI8CNr27QWWWy+
D3cIVvyCNkdD5E+Sbd22+PZ5OxuweBaasUrHZCgw3g1M/Y3u0tJOecjTo0l6FMgX1ogwDuFbOnXG
c+gGNUs/FSPhQH4q5R7A64cC8LxjyomMpnVO/3ug2hyR1MDt+d9zteg5MIq6W8uGVBoqt/8+iPmn
DhcbtbQOQVWG+gnVQhhYkA34m/9++veAdYj/R9QEKeErnt1XJto8lKWSGybXpXX69yA9mnIaqlU3
kY8xr3XVV+YrdnEB7K20zFP9/w8uNsW9Qh82jQ3PA7ZamyEgzlR3tq2uWXs4AcjJfU/uWzxwl38P
Uea/JD0wiQrQK6Qn7/TvIezyeNMZIJyNIlVHfD5HNzXFrpHxBLwWBrsqjA6JdpKv8zjPjoO4BkHC
oo95GiTCv8d+ymnKVn6+wRGQnIoGc1YNRlmD0n8wuQEPFK8ZYD6PZRtpzgmh4B59rPdglhEdMa27
Tag/G97t9d9/RZ3sb8ih9CU9VLn591wg0CAguscIOmr+haWtupTRvgoyy1qgvgXAPT/P14/DitZi
2wuYRajJz+iu3bPeK4ykLt6LfcLIsUnUySGZ4lpQpT37AuhCM443mif5c26Vn9FoiPO/P0sEu6Rh
OPXx3x8GPkBOh8J6DyBSO8isxJDhhfo189Uyt50JooY5Xf89ZLKn1lbMEjImP5Qa/DW3b1C9pf5T
Wot36BTttU+09vrvpxZET10TeYS1tIcfkSGW0Tp6M6HhomKzC+9BTz3xELjGszVChPe5z02tqUDR
tunSjcjvGPqKTJcS+YgaXA50Bfh5vA68hhbaryzQDg7SWFlGbl4yitt95ZBjOlV5dissKFUtx5U3
o9EeROf0f7og8lQ39W+NacxCV174VGdxtEElqk5m7rdHWqKglHv1WErhvGv+FT2hw/1H4WVJW617
UCILZm/ORhIjvqjLn4CDdcPtF3aNg2t/TkL15yEjR5rAMvWVZgq5ScfxR6OdtIHlPlyzOPtl00CS
24c6WJEhOv7nQYreXfqDi3vewYyXO1AfgThKbnPRdiaS+qJeK3BJOnKQywAIbtTVmRmouTMBSngV
kbZWqcLXVKA1V3zzp3aww1c3qw6jKMv7HPHzZM6Ex/lvDVPkbxu3fRY6cQJCTOCxkXMYxPC4KYxr
2t24KMajb/Q90hgru6QE+kk418QdjfNb47zsSho1yxgJ9xKQrLft+NwfcvrmD6mHLDnEPn/499x/
/kBmx7Dxa1508eYqrVmgv9xPuqX4lTEcg2vSmsW6ttUjkogTBBQ2Pj991QZGKnBGsw2WyXATNcMh
R99Z9ZP1lU/Ni5tDKYnpB9bwCAt9TxDktQ4nH9m2xYGiKDc0GDFOh3W56oBT2K67N2hf7HtoGsE9
hwKB5cC/V0X/3LAuM0Io3W00UGlX5rGY04nYyRHNFaTcieRX9clbnVQR2nF1kAYnGC+/0NG94E4I
YNKDxU/L5KuC5IeaADiy5FKwVWsunCp+cYY43miKZHIctWphO9gtAisctq6DajCE0WRnSXqcgvwS
6Jyjop/aSRgExJysO2adPoXcguYrwVqkQnbJu0i92fML76RQBMQab0MbuqsiHOHfOx1h6HQ5N5mV
MiUQ9Vkr2j+jaqhwgAK3HmrVJCI7uMrr98KNdkOSLUSA1Liw3o00PDtk2pBccGXiv0fcrv1YtXeR
sli5HWw8nF04TRDsCzto9q5TfJF/qe3p+4ZY53dVBVRDjJw4/AIigw8qMOUAtJqqEmJozQUQ+sNr
TxbQExLA37qXjz4dQkDrbUMcjAtL1W751tkQJjuMrwzz8jVzcogpvSMvqPGQNbDPDLqg1+thm61T
21lljQ3mRiuTowZ4B+kVWTXhVBrHrIySLS2+Yd1E00NuuMZ6kupSyBxbKC0gQsAYspUeUY3lS+PA
jyyoObH9kNBQjKRwqdkzYiKoI6WYVLKlGchw7Q4jtE+GgggUm87bp4NGQA6RG7SfoaOzdJn/tMgc
qFFFiSMA9PAxKNBl5u3JAq4HhbHdgjyY6ffXKbfzq1nd8P7uhI+6LSP1iVr3Q8+tbVuLV9pDrz1Q
2lpYP3aRPaQWVEpXe3fReiyCEuDoELLTEb9oMrqKcvHdaBi7xRCdoFGfRWecVOi+q67TzlpksbuN
OP7JBIL5ss3S7jtukYugqkFYlRI6Yp10xmUO2HL6zfDPCa8hBBOhWSdaf6EoxbwuX6aN+9LkKYdI
hmkdZuaiiP8iQ/1og17xSthpMjv8puHWCsbSHXzXMneu4Zj4GH95Jem0D8Z80xjuZx4jFYuhivlW
0O5xee5UMlhrveQja4rmaFnNAeC1uRD98ObmPmJfzzpnkVALxrEZzLEyXtL/eLT89iWF2KDG7h11
IieBcCvN7IkL5CW260tNlh4ZQurLA5GzZhj10AljwxWElws3t8b2mwnQZb0e3s3evJcUn0g48gF7
TPMcsa3i8NikfrAlFO0xi7I/3YIjwSofOQm4RDanUEA1663yrJlcPFPIWK8tP7kZ6PxhO6E1Kfxd
2HkHW9CF1YZdM9KQTlq4A9jaIJ204J6L8WKR+LigPQfFKlcfiDbuNMLQcl8qb84rBnxl2++tbt6p
qsylGbsv1TT066BsFz194AWlX8vBmUgLprInp4+OSAQnIBusfanV17uiEt/45B7g8aTrzA13jAyM
9RA6KKLi19bpPlqrek+A7GVEQoH5s5fDWD+RuMmmZTOJ9bd4sGpqxemnm7DytV3QEHEdGg8NXKET
uK9LkD16mtURlIPmWFZw21vd+MPjZg3ioXRDZ46sQEQeOhPxCLtOX9QtOAKQzyf8YiyOAZcOjL9o
TcX1aFKPJDVspdwNQfWQ5EE4T/yiBj4py/7Ua8NY6zqx9sOIwShKu0vKJbIs7M5HAPYWp5O7pT+2
HTn8pfGgn/Jc/dFBXnR5RrAT9twlkRfDyq77bZq44dHx8rujqi39Y06AYNBJi4t+IZwSfpWjSyyl
/yg2ZRUfg1n3rCXWoZtT7YhDHEGqLIZ4Y86sa5HasxMu3ZNWvbLCCcJb4L9mMz+/cA+DDI8ScqYM
1LdHQMyibcgg1Kd+U1fotdq8yFcRz63qAtNBICBF5Q4cwMi7OMVzHhk3mnXaeYqB0wTxK9eGt8jz
ClOuO8S7gNwDJwEFncDxlyZmkb5CVusSKz3AEOuc37QPSa5ownXfRAOwTSNcC44ftAzNIj67+VRB
NWmxIIMYhFBPIxglflxWKEz6BODVeG6M9l0ucx3It3KaN01jg0iBGvehnMFC+s6OzPcohKbEvk5v
CfOcrYFLpKPDMuVz79YFpl8/efVJ7Mbw/xtq7Qft+OrsEMxieAqCwhBudT6FZdxAwbS0cqtHIx2B
jNBCxjBl7T5Nsf+S1ukFLZJc1F33YooAxRRGHyNNnkgFWbumCfK4QxiSOskzKDgcZhQxyg7oXdAT
zQShWPJVFcChozWd2xMC0wUMN0ykvLkgM+EwQWnl5R+w9O6J96wQn/2oCglBx+lzQTqJxOwctdVj
KPP8FAHOMgqEtVjg5cYcgtUIweMoLR9KddStW03PVoFMvnp4uCgvVlKa96BABAKuKQFxvynp+iJt
KG7EgL4XtAtKOdKphxprFOYDAHQGQQDbuuB4ngKiHAiwYX2U7a037W88evvMBg1v0HlzUErgj+Hj
C6tgrdkDAwed0ou5xQZ24hPWT3qhxQeTzoaqSX+zpvqxSNA6MjUoLfci+xhXRaXvUbdDkKfdtSD4
ncokUQSQBeWGNbqGGp1+OROxVDn5ldPUSDIoxMbkIL/Ev7bGRl6vnIaI5YJQ0pZrv6nPuqkdFVKD
sHQePCxba82ZTZoYLsi2WPqp+6XoqlkGxFPF9CIJan2XRUcEZb+YVNiXJ7Mmx+wL19rZNKS5QQFU
siX5LdoV+Vp2uBNV6mb7wHnsbAeFWhS+MsJ8wcDImwijz2zQXw1EQFVGc5kiBZk8M2Bb1lCMrSY9
5t5ImquFmH6i3THhvoQGzvca6s0Vei6lPdzRpT3TvFhb3oe50zsGP+lc1hPgexYmzfiJtpme9Bpy
E/A5dkpLfxILN6pdAh3g+5KYvDA4eZZx9Iaw/tqL/hTHwUqMzq0xhpsfBdThTZnQrQrl0YP/Q+0x
cUP/77+jrpJHrJTapuqrp95Rnz2Hrg1xCxgjQ7r9x/JN1Kk4GDqMP3MAg4NRvj0ixG9R5ov//iRc
MOR8YsNSlVxbwWQHx1DngbbLkHEcQVAglkMOeG7B2ZqpaTVE0IU0eUgsUx5INVCHXoNsNOhWRrdL
Goe29ozDv5/+PRRioAiwkz9tNt7OoUGx8KHvgBJsGuse5WcT2D7jMUNdZAlhaLTC5egFcpeWaf40
jvYhE8zxui56gwSp7cLiC8Z8tamVEd3z/qx3NXypwkmeJi1NV0lRzbYTowae6hqbciI81ACXj+WM
8IKmy5uz/E0FpiT0v+WH7BoGhpp+6sC4r/Ux5lIT6hkG67AtHfmo6dZfjlF0U6aEAJKLsUmM2eRY
gxuRtHx3ZfwTDCq7jR5Utg4l9Kz6ccEDBYcqms5qBHlrNe3zoNwrRvTXICJs0H5jiE+lYY+vXDtY
E39DI3tPU+1BtR5Hjpp08X6juSxmQnuNdPXnJSmcsa5bIfdn1sJW1ZL4saADC4lmbDcVRGYlm2XR
u59x31062zqnSfnZaeLZTjgsNuGpZZ7sqhpAXsZNi16HeZ0ioN7Lv1mggEsOf1WJWt+pRrHEbuLm
mAiwigLHD4abNhjF2ia8xUge3FwdmyjaD/mvFjkEC98nVMNFSeRTQXGb6cSIWweNhLU8Eq/VrlPD
XwvafDFlswXAXHepfCk1JCOtcyuJtlgUkUmHkzMFUoHmt/jCOucu2eb/rCigBwwWprKe/cp8nk17
EkBkFPs3xlTfkDdwjAKgaKvrRKxNZUbnqPQI13Z+hCAOqK92BE79FQkwL7/P701gEbTC9CGrgNPn
xUAyKx67Mnh2CUn/h7ZdcF8sUkfdEmN4yCb9wpdI5BeR9JqWH7v0PWjsW1fQn5D1a6NbD04eXkpa
zdMNPv6B7wBFnX0ZyM2sSHB2JkIf2OG/Sg703TC9B8bRbeUjR06AQTqNJT6xv3S2P3jBC+TfdJnN
H0fd1i+a9957HsdlhApW+BnnBhwweXLc4umsBfqTq8WM7PyNN9uPmhEUmsvxq/4pNe2mes6baa5t
zQELVu6dSpBAG3qbjO7nJNaEhQoA82s4qLMeG9NC4cyiZs5IYpAHgmxf6rG5lsN72bXrtKhv9YCO
uevb50ZPruhKNrmP7TMPuPKdTD15Ubk1JVeSRHePTERuptxfyWw7CmY/qgvDjYUG2tbHfjWEEnqu
u8X7/1b71IysMTg46xA9yo9hJzdkLZcmt26oBu5eMX0lro/GyP3OWkanCksPoRs1RUQcGfmutSWM
LnDRNqVgaAlQc9yxseOtC9PEC8c17Q40neRDWug3Fyyxn2tfRmk/1Xn8XpnBOmun3aAZb3YDQxu8
26uutUdhy4PwN2Y2XcqgvouiOXflDhfPdzKneaapi/CkJxWizn7ifCQcEg3lIm5wTBkNmFr/wdTC
34o2y8IY+xPemqj5EzHAajMojmHffhRExlDyN59pWF5EjfjaCF+iajgliXsf9Oy1Hd8ST7swBEMg
QsJFMdpPnsXowm6SZ9MIDkrHzyOLD2aeuyF74sC/dYV6yPrigF3tAqrvC/+5PhovCFf/ap/OzuRm
nwF6f0tHsummb7HNSsL8Dwtulj92jWWiOfOhxbTTW6Qajm/BsSIAcFlb6NGdOaIQY1RP9wsRwhxJ
xLPCUsSqGhsgkBC6a+aq5UgSiqWTL+SxvxikGdDb8f5GOq6TlQzLXMSQrMXTv8xEPcmjlTEpkrJ7
nJY4WRGmAoHLU3z6qGPQpFgvk6usdeACcqjiS2AHI9IxlhDXHJfS1yHlD19D7jz2gQv9A8olFJGV
ityDbQEwRd5EiiWetM4llJ6PEMOs7/ywIRwTjiD+vWlZ+nAc8KLr6l0fu1OGIwqw115EAvMcSLy0
fDbMTRqbt2nsUEJOJ8nuWpschBtvBzcA4EGx1bgVPZcObh/vej7hadjqlK0pYQMGkBG4cnOYzUec
FDfwErz0lN6Guw9K70qUrbEmBD1If8eBDjsEg5NTaYeO8gqh4BXQ8otZ1q8pv9I1+j2wlqUZ8VKg
hLStffam/t5TrLqNqlYTXkpUyNqmaVKHr00xBG/zI4q3Yk3452tdPqchU8+KBi4duf6umoHq1QLD
WiDeaIXbLhoHtIrlnAk0YUZaJIDDbTIpNZp79ZySVCHacil9lQC7o/BCC+cWABWSfrRpTMQHflR/
oLh8qo3fqrBIpaU+aCMaKKYMvyffuHryKfR2caFuHmsapvy3tA4LBKoa4dHGQ4Tqqu2GHXOpixP3
ZwKrTgIVUFGqj6pLP23Pp7B2Ky4++tyh534JEwG1DnWEBdO+2bIBS8usjFiRx8bz3kvxUlTOl1cT
1VQxkEK2t9fG+iA67dnnNBaYxgUBMUPGALZaBmam/PHS+upq6tqNOHEJOpAGNyDmyFVhxedidrW1
pn8PXfelHcMndNxB9kLO+Us5X8Imlr2OZDsL2Q0IIr6FCAw9+t/eDGe6dsGH9GwKote1MXxwMGLW
0xwjpZmrQqUA/X3GG2MUL0s2JJ/GgY/z1HC5nUbX/xVp9wSTEDaw/ZvH9ozG4NROK+jGiJ6O4dZi
famii0+0KpjJ0hcvSkGeKmKOW3idu7J8kp3NXMF96bU5EkLjWve3kTORjSRvXds9FcJFLG3dAXP8
cR+fRvU3uN65b7KPKcBEBQBqFzudtmh980szq2MUgWKajGZn4mlYSHp2S9EVby3ZkHBkN6mev3Na
wsaegq5yInoOZfOiZu6y47C5AHwsE7yPmMgz29kQjvXiWNUh0YwDasmTBiweR374mHprW/NXSr2O
g7hBdwKhLOuX2O3vrGYwrYIbuSPdokloF4xTuncrHJcj34BZhPek0b/0WD8S2et7/GraLlADgjyj
hDoh6WbECRMbyD9M4KZZdTsrFIjk54XKNhmTTNEuTC6FkXAqjvVXWwOeYhoMSS1WqLbkLilH7T0Q
L3rgfWpWdUEV9ZU1rOHYuIaRm0xRqaH9GpBCyjuetAdNK/HGdHRIwhmeCr+U3mH2JiKoGDQI12GT
zQi9n2JgqRpTNBwAUQGa9AdvHEAjtA7DeR0/tuqBfnaaAsb8p03OD/AgisJJexz9dtfH5aeOEoJO
Fl9TnH0NmXskqYNsoSSqAFw3NAgyb9uHXJqxSf/NjZs/qxufmmrk1Redy1KQ3vscmYLp0gAT7U84
/70a9zgDE4gRJua7si0t3P/VpQKdK4MWnA2/OdYRYxvtj9dyZjMmdHWEla2Iq79y6fvMQ9SvkJyf
RbTn9bHUpOIvb7kfK6KV8uZ7auBqTSl5zkMjZy++u4pgPjDXWypCytG8Qb3HZgJnK2PMwxxiQQd7
a1jQyBQZgarA+4dUwOp5G4bShiX9xnWNv4ZgoGxrpO2pdDiSGb4LrSgv3pDw8V3gxLfsay09GpFh
/lewjToTq4HH+ySymH4wB4Ika85GPt3zAmWra9/pRXOozTjk5XwoDJuAjGBmp/fjk0WvNn0wfaG3
eo785mDF6sjYFLu0PCf4oBZxwJQ6Q3erZjRpM15034OU7Z27QPwkE329IX+d0A4Eiow8kL5AkXVS
wYgKxHuFgEmX1Z/ucoNZ+hfq1FXoNp9NBUPWrJ9N5rUasctVx37XIMCjxp/WqZMhGhwyuTJr4JBV
M3cSmNY442/jKk42ufki4pptudFPLO+rwe+ezB6xo5VystXknnk58Kj6hqHq6grY7IMGagGzwXYG
k7rxMVXMOXQ9xGruD0cpoiMUp/sY+VdaLh/tVpvMB19q33Tvf2Qef5t6tvVM+zh27Da6cPnd7E8S
LsjCqOkYiUZ7K7L0wAz3avrS4Yah/ZqbqCvLD3dg/BgF8iMpfOZbOBebWScR3KKBFaGp7J2Kus9W
w5/tdvUnW0bu6e+uSc9eaIBcouTBR2XLVaT9diOGm344ZjYXZV0NuygCO8I+3unNi5k7L5RQT5Eg
aKKZzm3jPHEzP5T+M8bun16yY2VZ804jZjBIfkRDsNAD2rsqIAiedYvvkaqXXYvbi7DAEkq4NBmu
xuF4GGo+emP2bdlh8c0Jd0/2Ax2t7z5l3GOh7m09tVAcZjTDfOpvuiXeuoypE4zW92nCS6J30Nr5
xBBb0EQlA9zAhhUkxvOo2x8ZYw83Sm+aNn03Knsm+PypBdXAiedRzsuE7ltMBEoOfX717E/+o8qw
Yadu/+wxmkpqsgZ1mqxLlRUfidwi5AkBaA8ftRUdEbWN5vhITOvBmqNjZPcVUfVbJC0sDIJqRksc
gU09icxduxEjdX6DZqPLbOrHDn8Pn1qxl0Z6z5lPeNHRb1gK/TL6iIjhyySamU49erVz6ZhQWE1+
vSkpCG9P3ugeXCZg6l58Ybj7OmfuYrG61b58drC36mF6DErxifzpL6Hsq8fwEUnN0iW2Y+Fa4Rd+
keeBQwZqP5SQNYfqho1hhSrrNGjdh5nlLF9Gd0iDaWkExqGOuk0WazUdew4QeveOw/UMoeHwG/cW
RGNEl+m6hZxez1eyDZhsYSpGZ0i7U9/7HE3YKNgPXoh33bnWLdHDTZVl90ByS1ZGQHC5jaTGPM/r
8AQhUqPN4eTpZxikByzbZETrxGMD4FsoYezGNjgkHi3EMD5q2RbfVkSDGoODGz2lpt8v/DZhWRpv
nSOY0MeNWmAcHReDrZPS49r0xRy1jNP8K1X6s16H32Cgw3Xk5MT0TKQQWRbChvAha5P3vsGhEPoZ
iZSOvs8xTeo1d1Bc4lkaS4x3NhCRGTWvzPqSPqH1fcuVoMEf9c+BDpo924Vli6TAA+CKoXKcsFS5
10kBVWfYMWH27vy3Vn8t63aVaWDTJBJi51A51m109FNch1DvGtwOcAuq5hhzybTwbXqdDUesGkNg
IlaE20Wb2Bv3YBDWui2XgfTeYB7AbMg3Vb7y8/G9Rd+/cF0MnFB0SJf/85WkaDCRgPaPoskRlnKl
peQHdkAXNOauZuIy1s/AfJX4A0X3PcriT6kUJTvcriH70VO4FRz6apic+l7zOJXV9ezj9gtCfeja
i+w2K/D9gWmeZsw5YAS4s8b6ZBzBNWT0lC0RWffedZoJFCGVblbpP7IQ14w1WiNLiy9r1mPKZK1c
+dGDKp4jMV7wEhyNqAOW2LdM9knIbAoJu4L4Jy9BsV53zII7gOtDXHLlNMgtyz1DsXe3l3gO5IeD
q1mLuldzNH7StntOyXScpndGhU9ElH2NpoNfODkgKdkazGpy5uVaVXwIwg9zzXn2gvRYR/bKYfSE
Lv3RGk65J7mQTW+Dnmvr9zq3piAIOL5VtvvsIlWYTfYgSUd3nQwDI6Lh3hfer936v869CY1Pol43
QVupVdknr04YP1m4fOdBu7ccakSEjvbeOOw4BHJccm842k77AYL1/9g6k6bGlXDb/iJFqEulNHXf
GzBgYKIACtR3qV6//i1xbrw7uRMCuzgUh7Izv2bvtXe9TpyCB89hoazqOWZRTpTVU2w3/7px+qyU
8YWPZkUcIi54BzOe6LJtbxOVU+OeCOL+q610cH3Rlqnj3cj1H9TjcC395AFTDfU+O2vDke9kiSGL
9jdmwDA1F++j7f0KlmzyxXGwFwEYROJSkyj3zxJdy8yDxFMIqKdkcNYeFumlAJW8bAeCwO3IJvqB
Cj2p2ktZO1vHq39dXT0no3+bYMxHQh0Gq/tlGDYPkOInrUDXncRPRgvQQPNpvgyynjGrbBEm7kdp
v7jWvCXuf3Mj+e1ZBenqPug4sEK3Pwtgd6KDvV4Vt0Jr9s1/34KmrgQ64L0i1mxh4izYpywYzz40
QXyztY7aRbzlevik49xYcCQs0xgXFIbfzOAQ7rOfFrQTJLCW8w5fQ9CnBatlURGmQSHREWZLXvJV
DaCL5icGLfrXoq5bTF1JRAo/a8AS5e9Z4Pq+NB/CvitWHq25rhGkyRG6Six1TxEKANDkUFMwb5oU
LaRNqb7olAF+JDlE5vjhNBqhtqRsiACllhydk27Oo1OHZDHfYM9UWby8aktDV5gQt2jqwU4W4ysO
Gsiq9PGr9t0IuvpQ/mJCDR4hUIfQVTvQt7e2isUGfvlCiCncJ7HrPoTA6pI6+4EkZmD5VVuz6Jh8
U/YjJHQVmUC1zjkcvkmdCEFFLMqhysp4pYXahTSKaRPLDN2ZXl1HOKzECA4khaW6tbeLnoFta2/s
ltBxXiQd5FJGw5Nr3weVHCxfWvw/2yzAZP+em59mliLJ1gHhsES8GoF2GdJZl23bLzbLDHYTJtPu
LL9n0l0ziPvmbRywUvb3QMP2ItFaYorqrzYh79fc2TYj18TW8h0GnbMcGAFJUvgg55w8IKFlPl5T
I92rUTyFQ00WIlYPrOFU2Hs/caGWui5XTofqwGFY3XSPStofOlISe/BYN0rZro2SxSpIDEL3BnJn
mbgMe039m4aIAZFqny3fOIOve/WqKFpqyGRfZMmeKqk6sRaZ9gbKsN2a/XwlFcauFfmTSrRnjXmn
dHrs21r63ljqpofTbxQCyVdhhsA/2NcTWqLQPGSjfVahfGnhJIrA3rEIWged/94n6kvmBEj50xWW
7z2vlkqXTMqZjqiAyyEllG0RIktdYtRdj6bNnj2Oun3XVqecyW84jlReeVuwRpjWpePdY5trWdOG
jCDJFqNVcFWmfBeQ1+uquSnN/84cZ+OUYpc4+NlHP0Qjxea7HGg95gnysuJt1WXJa0plZhloWQQR
8EqxiYtLxdsEr+g5iJ7a0G8eSY7jJ0rdN/emxvinJQSEOQT2Omsq1nQ6yaobnRbnmvztjYYXvbED
gHX/+xIHuwTTX85n2G/b1J+MZd3zUojrgNefeGa1VQM25m2eMejoFJMjpCThZPCGq7xvxhckbiJf
RAKh5g3QFB+IdZx/3J3tZXfLByOnHLajhc8gDLYfEKEPOF+Ul8XVy/MrarBhOXYjQ/5MckbqFTSq
muE9Wc/FyY3U/3yYQxdPhSFYm0/4RHyDt55nrWDAQUUqT6pFFFsMWb3paHNOuUDYE7Q6oebARc5/
Hyj6giXDNG87sS68Mou5mKma465gPUdsdNou7HcYa1BqMG3cJpMbLhKFkjcxKgOTKOjYjBN39fdc
FZ7ishEnOspX5VYQlZ2wO5hKaUfBm/0I26nbYZn/79HfU38f9Pkr/vfL/p7zmNEthAIE4cLuPf59
EEU0rVWc0Pf+/+eY/wazESk4/V/PYTGJlyozSCTwhTjWQYvYaUyR8cxOPqNjHMfOhz/5++PKIPMq
1IEQaJYGptqv6wvXGekUMiIfb4zqy98H9uODAd0ONqOyOjI9sAlvm5SJX0cjwbQ2MalfzVwcbYtc
owGBMPL9PYUeGvn5g25n0Hp05FLzI63WfIKMIrzb80OLm7glTfAYt1HY0/2FcHGwCDOzmYIzCDii
oJLqfz5r58/+HvqZa6+8CVl5iPwygANn8l+btpWvDRUys/p7HHSdveUCRVQRwt41C/fQivGhsuSs
m9Eae11LLuT/HpcKXia+tTTAW2pMeqITRcRfEAQzCEGbAoM5VEMN6rjz6smlYqPtP8bzh4wd4N4C
qslkrFUbnHsaTqWMhYgdGZDmbKPbw05euzkEFDgr5UUmenuK+PmezIlFWSUNuf/voQLw51nlcXa3
kRJtXpTjywdnmCRzr1UPX/chDhhwiNpKNqHZ11eYOM3W962RJTS4lb8Pgw8/09bhe5WeOvXIPbZl
Lj86N8WEFdqTOv33qQdQz5ZBcBxLL7o0U3+jYElxJPHo76kYzO5/n3lucyqUe22UqbZxXFlXPPvW
9e+zuqrQJ5lYiitGZEaaymNkVHITtmm/CXVp3ivBAApxdH0GZ2bexw4iqoruTaSrC8UQSc3z0/mg
J1svSyH1dbl2cfrhuwibgrFdp2+TRGbPdpc0e657ZGzzQy11SrxDCCMSd9jZrZO/RK1m38zomzEP
zR40hBfpvrPDlre/P0YYvevtPMMnrHIo0STMUDPrpTZ+KpNlqK5X08HPe25/r+QX1kyfKAeBu3aG
CURU6+CQxPhGO3f6BBp78pqmXg7RlJDYKPWl64X23okn1myq5wT2YVUSdsdClHkH2X/QhMsw2Uut
ETeGZvrewh216K1Q3Mb5g4OqXhvy22SG6H4Z5iSEE+1wqATLQQudUwzLep25NO9/D01Tza0rfwDn
KkDYkUQbUapZBBr8GmGR7f8eWXHL6lxg+mwLBMPwdxGc0rKuIUw+ubZb7EPpEhsbKqSFWYZqaPJ2
sA2eg9qEl0sxdzHqPNq0ytBYI8FrrzNrL3M0ajIgpGqafA6Tkb4qy0vowVZqeIx9C3nA5eIcfGOQ
B6uzznVmtHtDKiAw2GcvD3+fRmMIqmV+Er9zC7b3is4n2JXz4A/Cd1mtCWjctIlWnfVmUA8Sy8Bq
TPDIMtRawBTv31HtZrsOvjuyYx7S+Z5d/vvbyOzr0IX2RqTCXeLYKz4TkEeoj51/TNxQ29Sl8Uw1
Ym2i3J0WvA053GxU1snUjx+JzhKECcjT5Pbi9Pd8TktJ9KUoDoET1I8RwJUyz31WGIZ6TEaXpZPV
s5gh/YV/aSP80lN/U2fmuQdwcYjYZz4Av8JXRZhKnFGoRonJXLIYMZxrEmOISMkxd0SPBlrohzSr
ix0HwIa4mOao25Refx8aFLRHx014y8JjcKiszs5wDuyJsOf5gZfXiuOTSEahiCge52/99/1FMJlH
z/rKhU24zd9TPZMHKkufljYxDp419NeygRal25iaTTYkoxyZ4ZXub8fdGWquR+pQeEp1N6Gn7d5T
n3A0mzHlEtV6sPSDChqZzS5E4du1uAuyIch21hy9ascDL33vE4f1Z2WjPESYydBb/8FhQXroMACv
L8rvbw9rxMIcGSimtssyECS0MxZP/QCegST5Oix/AzDJC22w31lLLpIAWzLZ46QwmMNjMvBPmTHf
WeA15A+56EFT3NuMvVea5HuyLCmJYvt1oJxC4fM1ZgxbMadfTW2ugbjVlK5xXNXJAz7Gh1wy2CLI
Er5H8Zg1qOVHi9MMxOO/1MyePIsqt2d5PXbPbmTkdGfVi+E7/0rok8r/yaiZZZZ/cEF8wNr2CvEN
7fpTQ9q2GD354IPL9hio68MJfvxe1CjNs+EFLcm9b+V7pPtnspI3BJ3rSXQ2Yu9pqqPHLq02XNAs
fSr92yPt1zUeOFVJCiXnG9bdwjXVg6P7t8o7d+zMShZuKNgz4orcgslOcsMAskI7viNrADhSyFRb
xjd9nmoMSSeQYcdv5K9tqib4gt7LVL6n2LJgFLgeQ8wCZ9CqIeUg1M2Pkty43CuPdgIJLQcubMf+
U9A0T15M3EChNmmhPoGqHHqn2DR6vwua4q5V07vZgo2N6uFZ6N6WTJIVx8JV2bwzlexv9DLXTmTP
XmZckGni45rWhZVtWNpc3elgNWrnZTm9cY1U1z9HbAJErq2lyh+mqnuwDVALU3xkOHXB2b4yHLSq
GP9V8FJYb2O6TStrFYzqaJT+Y2CWyA7i194MjyP/sj377SaE15a5nElITArDeA3D4Eqy940oBsah
cCmglV+jNmdaoaO/6FlcR4haF+3k/QyUW8moPehj/lMx/OOYOAVE8k7zdAv6eNxO9SKaxs9csNxo
5qiWHtNFmTwHcbz3wA7JyWPYoK8VUgNNax6gHBJ1jq+FpHaOGUbmiQW2nNyGcxHHak8I9yXyCixN
3QzmpW8tOuEuOnTahV7d0iuzVHYv+Cwm80PveaHoCZI8Xoj/GkwNBJluKvyni4zXzyKRKdtMNn5B
seh0pk9NSzTISKgqWc2bIS8/iioauLnce+DXDyh9r6Uz3O1xeqZTSUv3ClDxn+kZTyCjvmSGrQvf
A4Fw2CTF+Bv4/pLj+KrNKHkSftrXUXX7qC0vUT++tF0QLabxnmXGRyPGaUF8Nw0OlkrRP9pZTx/Z
d1BIsUP1SE4dkrA97cOUYO0M+sMYBwUZuxBAmu7FEq3Fbhu9eyzAu8H3I+2bfqdEG02GkWRKzKjM
CASy2gvMUmi8VU5PNOjPces99x4qIVgeuHrCOWG3Y9ZnEnalt+ZLrjMLlJW5kh6TdLjbZ67Xi/SV
cTBxT2xLYCdkHpcnQ2eL8lQENOB9xV7NTs+1ZTwlFNmdx1hxYPPlaLymYp0zgeNtQSAE2wXqmjaA
RGsPv7J0/rkxJkMWpJFCKhZr5T+mu+Y5wNnhKpIBRhZ/XV6dSCe6Kfx1WC8j0eRLmQtrxfIGTBro
dGlUd23MmW1x/7BialrkZwxu4WTbglO4beb42TDhraFeyim9JanFPIV+AbNN2K8Kk4JVZzmBz7u9
de6G9W60rUD2s6+u1xXmjWm0t3UR7NMm+a4yEMHDYDOiFbcQd+phoMHzfa1fRXX1YaXx3RGbPHff
Ij1F6xMf0iH8AdvvLjyTYfM8AVGULBFcCV/7nuj/uTiZ0/c2+5bMSNaZk510JjpZ4vqb5g0s1ntd
Vz8mqPt1i3BMTjEwHRa2i3gy+d+21U5F2Vc/GA+lqd7lwP0ehAnA4+ZdqkatfdERSJyw/JDDxhII
4KN+yrehGjaV30SXIgVDFrVetWQbCrLOuo34pgMUAwFbYRcxG2vMsSf9xDvlyNIxy8Hfz4HseCyK
/2YDel/DvNVPaQ/gIvShJ7ItX+OEQi45zuLLVeNhIPA8jrRiIl6Hde46zii8WJui+yW8Lk1oT/0S
inuhYWbz02SZWaAKIOLwTuBc6I2iJshh1UqXf+Jcs9ZJgzYtB5HIG+MowStZXvqJDC5EYWg9xbFt
LcNJnvWUHJakbp5HoGnYI/m7KnHH57WwZAV7yENjGOfGJ9FR7BqT90xy7jWYoMNp3P89UFGIUJ9b
BW0UQj7mPhnkZIbJyQdQ7ENN+CBRTBknJgLIEiQ77A0kSUUq4burXVTV70glw4L1Z+toFQCt9K12
xyUhsT+OzvukTr9GD2kY5JEncjoCUpj4/hNR0CydmVgaW3/2LA2wtZYhlpSF0ZIzo/1Gnf0zgJrJ
Ctzeoj0OGuvGSWkO06J+m3rTCSQRKrMMpaRmIzr0Sdf2y35Pd+rs+eth66DvVPbw4mI0Qwn4EMa9
d+jiZtgBON0lKkkOLfOgMqq0h5471FSpfXGdZJvqAnF0pL5SZtm+g2A8Nf07ZkCOS9mD1NBwRbWs
bm6uNc6pW+D/5t83e6dizUsu3eDPGk/p0HxXbcAboCNyxogQdkdGpk4J6TBLJr+oBez4TRMGu/fS
3Qw6O58JcwPIjqnb+W49XH3jxwA5y4uJtYTmaa8JNI5j7XdXwm7zk930GpSOEXN5Ausb6fAi9Fxj
mbCaYonsO1dNbBr/EuuKxKup3Y0h0QMIB87W4AOHcjDhenEOZWokHiJXTrorZPovT8Qju6bpxU/T
dFXW/lsdSrxYsuy3pZa6K1PV7FvULmkHJNCimFeYGMDiX8xMfFstThZu7dtbZ8LvEXoOlD7bY7fT
htVyjAnziCaJLWnEFTRa3XtUYpRnSJG+QgZakO/sQwUTqfVali20+B6z0wCLlYEW2KNBZnOhGmLs
kMkOsba+GltdrrKOgB2LZX0Z5ohVqB7RaXxm5qg/GbJcTPFdM0kysOFC1rH+kU5TxdFA606uLkj4
+oCacsF9wo6G1h9LeH6U0K/IfZ/2VZUxIB+zalGSdICqgiujlcmeDcQ96pOWdq4OHsS41jEOjWw7
dvC9gq2HTy6hWsLMfzUokll6peOq0sc3VeEhsuqvSG/FozOLqMohSGlyqWVSqZfLEesDu+JxjgYR
Bx+T4QqsKPXtC1EUHA2wlJHMwFbo6GnQcFinDoLhE24/NHfnRJjtB7iha0YkABtg7d1TvbfWBSXh
lOKwzyvrYJnczniJ7qXhfdtePy2hfmwcBXg4apofrpBlYAbn0BCInlQ4LKdMgRi0UwJ2e8ryygU3
a3aPkclQSAQfwUQ8GnDlAfuuf+KsfwhCzTo6tCCrFLwSgQrjTz8lH6nZtkffM86mLYxVM8JGIIRE
3QJloxqCXRvavMYMUJVT0P0j0u42APDySGNau4jxsa3Va9lH8ORHdAVDtfFi4JyREruhqEBNIsqo
B37vmHqY7RKjW4TrqgribSLjt7zW37rad1dl0HO6xOIpsIBNMRx7bgR1Xte64ZKpI+R8t/tpUmfY
YEvhtyoifDZyL72qP2Rd8NXWJAH0+zhFuJHJL2HVx6prd5Ee/mLmP4BS8FeIMJl5k1e6VLFaOz7X
GykVKQE8fQzbMluarf5etZP+BC116yEf6bxvS3Hl9zmxOKSHNDZ5HqisYOXi+GvqF1F7x9CuP6Ka
IHTcvXVv89UcPBy5+Gjq1CYPiK3laqzwzcTYjU46yz++2Ixi+0EBcnUyqe+Ro6bLmlTmlZ8UdzVO
NmIi67Nkwtek9PP4dO4TSsEd8ORn0cSSt2t51IlvI5G1BiOc3ELqanKtecWm2j9TC2+20LZtXN45
rZ7CqDFXXZA9RE13ca3ZtFqK72Ji9G7VzSXN/2VVdRYf/JABA4CFZZr9SniRddT45fC6lOlaw+C+
ihVXcccSDCOIzNE4oH9YsnIM11NNkYyU9wVl3DE15Q86926d2zZfqHwmKEGolnZh330s32yoXjMd
Wkwy9Hw/E2RMUWLDKqqwW3p3l1uO+xcf/KARflzBo5gI3x2r6NA3UXAMWwRQCfWbbxKvxtZSe0oT
Lj0cX9tYOOZOTQPvX4qFQCPWaiImh37EKa4hxhNS0sjYtrA9LUiRHDhlWDk3ZN3Aj8KU1SBH2Ft2
9UGFN80ZVsM+zFNMPhmp362V47R2/adhJNItsmPKDKhIb27B0Mpgsd4C6NhaGXnkmnec4My0MXDI
pHxOcq3DPncRJhamD3xGH3U4Hvu6jB+KIf6Njeqrst0twVQZ40kkbX3Hoq3XjBGGl22D57g2LBSI
y2rcQ1kSpRFMb6XRQrjy4bFPAwER7Wc1gXthCHFGEvlGlJASilV2kp0tmoaFN6fM5aBMmjD6bHSW
nCz5gT4RFYTkmssEDZfTqhroCNVA2KCYt7Rj5qhwC8TqycK9SlrM8FuXHgxOFlL6RI5O4qpL0xDp
xSrsiRKTBYgWHodE/0abgEgraGaiC0wd3Lh1QSv60aXBu9ln9OsQ4xZY0mRrXH2GTCJy/5VgZugZ
2BIGVbrqRrPaNMh616NRtjuz7wW7ofrDYay1U2JPlzJuiSE13rpYbsdglwdV9U6bJZdamfrXSGr+
rsI7kGnk0BWFrB600cy3nBu89QQG+sD5jUo3XksGGAsSpunNMuq4kVTobesRTVWQNG/HLd1M6jxz
Fu26gj4niCVWvzoCGCX2sJZZ4lD0rydqOWZH7LwsLxEX3W23RYvwmWuJc1vTN5NZcgg60SPdaY/S
SjHmK65O541rfGZXQ6X3iJt/73AGbIA84zJlRwNuLDb3WWaVGzY096BooEIFnfUsBvaHbdjQORHK
srR98VyLYTzAOf4exqLf93VzLuqtnwfvURs/BmX9LHDixrDW4yE+EAH7Hk7BG55hDLIi5q/r1bMr
un72OC56B12EW2GZq9EhdgF1j0pbG34jVOXIQDmIY2+F7B/TOmFua5y3NE+jHm8wjp1Bt2xDy9BW
ZhB9pZ52aWCI5MCbTNLQVjCOYdu5zQZvOFTP2t02llM+1Hl9Yn+DMV50NA4K8cG8ovcn0GgM+KpF
M5eWol/qJllhaT+Nm9KwLpWFfVCGz2J0X8ms8tgh1Nw8urv1s+6s9G3p9S34Z16wwTQmaxIC2Vca
KcAYz8Po5iIYMpzvoPBfcyc5Jzrb26KAZSAauSHGtlxoKyeWDzFjR6zhmNKEn69Yc5KIR8vSNShX
I789CQwqjU/nUKdyC16bazsbSLsJ0eFPdnIZatxWiWfsptkNyCkOpvUbWpQAZ4AuctSy14Z/V98E
NmDj1gqsdaFDhkSZsyJOOsMNCt+Q6Qt8QO1gxnNMV1Q12zGtXlGrsTU0vAy/AVxZw21xqjruPuJU
pUnKMRtMbU7N/0RQFIwRh+zHgQxU8hW5kYQMy13q088Sm01xpNa53s+EthH5EiHndpM/kL5z0Geb
Q6K4/oWHJmcfIPDDYXwUusucoFIjs0ZiW4KyPYF7XmLS1lduXdJsOuGjm8EhtoyJhB8d4BEy91Pu
kZ7Eopo48VG+txVBn97MKQ29ZT0a0bHLbhwiHAUBPBy0W7iSZnuO5zLyS4PNfIu4IKq0GAhtY9FZ
llZ7LEIaB+bh+FKDB8RROyv7xlRdBqnamIm+IQ/7gbyoCktism9yF3dxLlaGdCKWh9x45NTe43JD
MjfKL4/2SvOA/bBZXro9I+qk0sx5zslQYwLOOVim2nTsuBahZBdgiXJneFqxGRncUk35qFu6ZDq2
BFCFmc3Iw/WikwkqIez9lRVGs7aR5XHfGmdVxbdOhvzgztS8437ywBZugzoKVySEc814h0CzdzYp
EAvn7ib5C2k69x6fAJSs1zAw1hj0XtLUqZfSB22Ud/KQJUW50xi1ujbvNCrDgFUu7ocs3zgZzFmX
/7icLLo9HzaUCAZiRcfEYDxsGUCJRhA9ztg+4DCK92ORgaYVAsIqnvWkcN4JgPotq5y9ddTRGs13
iPvkiQiEgFQt2Z/Rdzw91lRsUJk+itSm2bT7V2HF0cqtEKkQuAiEuwy/B9u8Z2lJv9pkpAHCrclX
IZ6whW0FH0lBKDTwS7EZzajixQu7VK9nOA5ZdnZ0j6b9yDJTtfIGOdtZ6zEcLVXEEkSgQ7nFTL/L
vWAbuyU6AJ8BQYyhntsnNzbM83gRwb+JXMWokPPSSjX9ydT7f1rsmUBfAgtQBstYosegfUZ7e+yf
x8LVtyg7CCnzshdeIXCVu9pBhk2mWVH1bFtIPe4M7exhF7wUQylRFgvCr9UTRj7M9TrNx2idlBF/
xQ6Xal5r1bKD1smZ0ucrFbVP0qNBD40IDLmsX5ISOV+dfIwEXOHznU65/VH6D0ZUvDNazQ9G5vxI
mYHYYBVI8cvrserWbJ1Jy5DVyuHXpU9EOroGHUfqDhQPPfo95CJWxmAtRYEzC9xZf1XaBYWtvcBA
sHd1H50FgAtiGms4k35hr7MxvzBeRyfUOP/0QFwwRRinqDTO+YjvOw4qfxVaZ6KxWIYgHNjovDBU
P8/DrVutY3GpQfl541QfJhK4S6vfG23/1feZeahxQMQBSX5+NyJPNsYtPj0DVaEx4FiCEeTUsYEg
k9hCLsF7QQCk6eQBUQnGY28OJ6Hwfvj9/E/sj7CnRspA9GC1RT/mdPIjFeQzcagOuUzWrpE+auN4
7qQHL+VeBR3CV79K8N5LZBfzsXMzW4NiJ8b0YpnRLq2rY6OF7p5FIZpAFHquu+UYeAV0SIgVgryu
VbzvQ2NrVAz8bOBPB5fXfxl1/jogFy3Ukg9spPi++urLrxvKEM6GXZnEr0kQk5fdc8pFhPdMUEvW
wVDjWhxwggE3Pw9Bt1dSOKt3FevJXhSCeEEXHbaO8tPwHtHiPedVC+Y1QftdrgwqohVy0GxD7Y6y
hwN3cBTTR97zvj4tAgsiJm5V8HfG2O2moDqZ2ClI5eRmr0NHrCtZndHkLDWJczIVLI3wkLPt8BAg
MQv9yrTUO6H1+Z6s6DRU4rOMaG894WUrswUh00ZDg00ofSn9ediDOJKZLUCX5GhgUobANb1zdLQg
KjWK86rcdozbjAbJTRMns4VxekX4NRGZ7u77ajgFQWttCw92FyyyHSXERWlPGCqfO3wXL1bZwHD2
ePUJ33hNQ21clryYGDWx7EeZU0jr3LDV8Iww29u1ZDgC/8TtZEDLJZ5tVF3o+tDvcXri4J1d9l7a
EAjHMIT01x94jqxEWg2SpRVvqC+vehhuRpbVvFfgpPQtahjJr8WS5gYOuLtTyn2c1PCOD/M2sbeh
p0U1D91Hc8vhUtgGjWdHGmLP8D5IxG/jJk9e9OPG6nOq4+7ml7segdfKLg22DrJ+Yk73jlfpOCYM
2wdX2+f2hQOr22qsP6jG2HUghNtA4x3IzKMPwHZVeNWnBm9hA0GFuHUZXjU2wWRooEPK7NcyED+o
TekkTfc+GvFmCsDWKLgc+7oX9iOrroLB2TfiMIjuPnpfZV90eKBjV/wyxBgPoZWD4feLmLoAgGLf
3AbHLtcV+Qw7MWjTyokgNRGPlm7t3ICebahuHSo741B/atKiWDetZq1GgZPAhoshGRMEbnUIp+kh
DpW2b4yT18JK7t3sVkh0TArzY+UG1z7y8eY4Ei4xRs0sRtjbivjkFbp/Il3jymCNQaoF40t4/Rpf
yn3Qems/EAt1jvgGy7IYXhNfeCfMxHXJUGic0z9rYuYXYzVIRF3tv1EqvDAozPw2fiK677mEe7MY
egoTn8I0U+PSkBgppsH6LgJzm04MsQtlbvvcvqqMIzGjiRymLKIahkk02WQbxemvk3IZC3mhyC5W
vdO+lkxEoBOsyP1DMh5CimvqAmwylOCFmqNtHZ14ZVOybpq4InX/x7ej6imFlwfC+s2xE2MNfBSv
jQZdCrYgKKhcAlKPvasWtnjZ6zXBYNnajJHGxgVtmOHHDEbYL5LK3LAlycix1TRjZerVuk2N7tRB
veFVYqwjQEtoYTGKlc2l8TWq7AagfatRtGVdvjLq+LWj2l96mYuZMhAN3uTpVvQW7ZNfkf1RtU9B
3h6tQpLEwWYfNt3KTVhu8QtbhH3G/ZdXd5r1eazgvQdmuusx3NPLfFrZEK9hfWbw5pjVh9mnazEG
T1m6InHuKO4iYIk+HNQObTwLOc64ZV1QE+sugGPEJc1G85nr0PbXAFnENxs8pzano9NPO6ssvW3q
5P2ysKFh5QHLMcDjb1HltdvkO/KA1GPWe24k6kCcxCezo7qamD/o1g6slkHZXOJQtcVHmMF+n6ZT
mExg5cGd1D2u3EkOJz8o9iDbw91oTWjsdFjovU7CqhpdzoXgpGlAP/qRBVOGs3HZotKJ2FcsTehN
i1hiJAuHjHc3ETVw4JGIF2y+aNcRKeIrjEdqpThpcUDm/Vam6nuAr4f9l/wGcgJgGbQ3mQAK14sA
jXX40pjVdwjxYpU70YG1L4HSPYQD9rvaYnLTddL3OJYbwmHN4l4E2LOFS6U0Opa+qgPvVw3BU52F
90rW7rqbiKotvDfHr4NlwGC2Lmt8ZD2vOcMs0m0p8IlBQ01WrdLX6ZieRyapSxT33PgeS1UEpD2k
2q2qbEh3Xv9atOU7kRfVMTHbce3FD0mknbMUHM2Yl8m+6jJ3ia6HCrLgM98skxcvqR9t9MVIf7h5
h5kZjxnsIUKYuploy5k1jSgKMrJau6jaMxX3c21DArw/dzwMVGHPLTuj+mZ3Ph8aBu17bcwTeage
UXII3PhA6kfLMw82P9WyUNGl72AaJKwHpSCKso3Dc9/K38A2Xe5M+5e9ABih0AdJ7K3xUtFTKc1b
h2QBraAtc1TS/ygNxk9lniYdH4qVfnXjnPOw7jptBcXmWs7rDhTJN+xyj8MQn7vQ3MPGWEove7Az
Rc2LetWozE+NlMi+deda4LnJ8YHpG5vTriaFKBr6HQlMV612oHenYmWDB16yId3lU8LKjdY4aO99
FMK6FQe94X810TZt+oyTfK2F9jZv4QIhdIBTeqgZrjOtOsROvSNsYZ+7QbOGLukkz0MXnZRbPE+B
+yB7eSdW5xWqIH1Ne0jjdTyW0E9YFpIJQe1sH1zXv6Rm9Qie/qiP5b4b6q+EprBBm0aN+Q2V0N4W
uro5KXNZAnT9/DR/3fwTNll4qiUkfzw1iR79kyjhQpkisNcRN3vJR+vwF9XjW1Vaz4BR0XBAiWit
8XnA9VQzZ28TSpR8ehWe8ezFYbUY8+qHbI9dbow3FIaP+v9j6jyWG1eibPtFiACQCTeltxJJkXIT
hFSlggcS3nz9W9DteN0TXlF1SyWSQGaec/Ze2wsepBI8ddN7IsqTa+TPtfZRCe9k29lNT/N/wjQI
X+q4jdOljtHLp73M7Djuw4vmjEdb4YiT+ipGXY0O7zpM/juolQYnbdQmv+9iOiPPrJrwHvtYYXLX
k01CHHpgVndzgFlYRTvelbOPfz7HPKHlb+ghViwpz9CqQTHeoMLt8qo/SBz0foFxiQQg0+u+E6fc
z78HyibUTZiayAdBpgZov3ivG4tWWbkL0+LPIBjmuwXCqAasBK69kfHuVJyzrNiT1QTuO3x2Cxpg
NlbQvHfvwFqvgyvWnRFBI8ddrMO664M/aUhlLc2lI61j4NkAI9j2LX7ZOrESMAuoETRd3byMEDk+
IctrnoWNCDlx8ms2mSfkcqEdv6SBduqlbRLNl9LGji9ZyfAaIsuTF6WXwTQhKOFLN0b8A+GhjGhr
8xGFDS+vaw2Au/1LauJqVbG8z0iIXgxH7YdV4Rja7qXnlsIIklCrefDgwQkp4eJ7cvtVl/dPbDSf
zqAdMpWfJ3pb0RSiiGk+pkw8KffC+3JMQvvJyL1LbfZ/OoqlfOqOPaiFBmeRO1u725td0ei1Alq+
3dJGBpVLrpJgQJW0KqmglN6S/KYeZjddpEMKmRVtasweYaP2xT0V6b0P6t0kjddW7kWm/iXzsWIU
u5imKSNPz2O0lFj7EM1C7T77+XAOxQiCQD75RqbPE8clR3MGngpi49xHZyCO25eTNrHBgBXUsCzp
Yy9E7ueMIBuaAahIExM+tb4vY1Sc015NPs6ENFyWNROAjGRms/yYSG9f5l5i75u+Y5Xk1toP3Wgc
5kOIKKKPRn21bYc+zEXoDOSFs7T+hyiOTytCn8IINEkkYXicPUNH37WztzHzy5tV3GA0PxXxsKHa
v1Raesqs7BagIG3ilRAxk9WguwGbtSqxVS0QYdM6j8JgnO68RdI8dG53Gaz8Ctfi00eChhplQRzH
lpp0B8M8Xpi0S0noW+gS0wxzsJhiBHWJTeRLwPFk/udcR31glM89sa8mY+uMxWXUyrv0xHmWteJt
8PbK9RbgcEYXJKBe/2ml9RJo/Vm4a4cXVIn6UeX0JWW3HNr60lWKMU6GdsgkpdQw3lKj3DUoitv6
yuhshTvo02zYl/3c/6fm/tqQAcUvJk6mlJe5uNLoX/RV/tSkxiXS8r3GjTF2zVlq0cnnxoOuRo2A
4CI1b1mIJCqF3SyjTVQZ58RAeQ1NJWc9cTKPmX/xJ2QASavfh+ZJ4RselWa9ql6Awq12UJLO1MxI
s5Zuw9vh95hOyNTw6NDOb0LciV0KqHxk2ELpu0T0yE5uQPZCC8F7kPQI6vjVXHHsPQykVTRhVHfo
EdmfGsleWLqr+AMRPDJG/OzIC5kS8D4zNZubz4+A16fHw7aPnWeW3RfTMvYupC7DtFfg81AjrqxR
sNZix0jEmZS4fdaBL9Wjc5XfCt3957Y1lf+QLI1Q5xDFudVO2y05LWNsXtxqPDWkr+xpvhGrGlZX
woQwUFdJTtzzI2YkuA69zlzWMt2IZHZ4mFWxtWzBsYuxVOdVzqJlhLScvPLdDRR2HlLMVpZRvNkx
w2oVI3KiS9q/qsy+FYP2DBEvSSgrErCEi2ocQJa+0/A4d15PlBE/qG5/TBPeRJlx/9OwqR2gNVp7
I4hWW0KyZGc3nH4JldN39tP4nPSNvlZahcunNd+ayXzWDZATHF7Uxs/acmH0VAtFC7m9rtuX0Ji+
RkVql95hKsh8zs9D9jT/NwbM1Rfo8/Rsg8WIrUFrLeQqtbs06UTrrvhXO1QBvDgN/AH3qSU8a91F
2nuYwD2zZHg0mTCk1YlASUQk6bW1LZvrd4JyPOn9HsESn4MZkRfTTrh4Zcr4OvkySgwuyF4BL0SO
xOrjdzfTrG/6INol4Z4OFO6NqLsf2tY3ErG0aRRns33puUJWSmh07Buk3YI2eDhGC4x7wWEsaFMF
zncPcnURlfDhzRL+uFNbuMnBzBbRcGwLO36ji7btZPOonOoI4LtfSkEFUkeTweCTsI8idr9CvEwL
q51mKW0RAFirLmmGvZmwXeCrQPLNnKk75PqF/uYo67NxjA/qVtCwSVwe3PaSkiW7sFV5GZJQbVRd
XIU381FdyK2Z4X24ovs701avurXXiWrjHEhnlfSBHxPX2NlvsieYQw/UaDdS4im/bf/fCCQ+nhT4
OEUtOcR/SfXCO0hmKPp+zq79++Q3gHco2UoYVXO9t/WVl29BsCIdbJxTJC9DM3sjW+hVpLZvhEEV
WFYQVSEIELBgVMshjopTFnUHP0Is0DOsWVRYqHBpVYSG8dGuyUliqBmCYIiDN6eErGvasKuhR8E9
XfkewlyO8IWR/bOM6Kex/WDryhwMUtvdaisZD6Qq/Ov5Scu4IeW5lvE5mFgGpE4X3Ca/hH0h+MwK
djEa2zfmLfmyjuu/QZGiH9bsP2asFcjZ6idCia1NX7LzVrUi8SS5RNQpu4ZiY1k1gVxrmJA2uK8z
Lij7UBtOAoc9uWF7ONUUEUw3xROztuCAFxSacfTP0qS9cD9dzaz381kdvyOY49JZd5xbDyUe/MUQ
I/XL6V1f9Agyf4r0ignFrf0VzrX61qjhuYmDP1GeBmAWdwKF/slMjXuPq4y+DB7VpmQpcVuNBIRM
rq1R3+id36/Dmjcu4/xYW/kakWZLBEBA7dhVexIlqJ+Lv/T1lpBjvurGDlZNlBYcIpmEYWVONyMT
jTATYHWq7JMPfliDfnhWkxcTnupjOsciGCBFQS+IUFxAmMPnRowY6zdHoUtZ+1sHLiqY/Ad5yMY2
ypZWalx7A55io/oN7ALYO6iO1uzi7PXZ5C4sjTUvspNLo5+HMpxZlSaEwKUli7tnVznxcE69hRSW
QNEZ8B+zIFOc5vbSNFhspJFsRNrl17r9Sihalm1YVWunxJld2IyJRK+9Iu4/CDFYO2mijc+TPyQu
hF8o644sQPMRPNAxfxNrELQMZ+jqMmdFHoeaCBS3ZdiooHmpMLGyZ0AyIHZy2vS+zUjNtqNxHbfD
Et3iCj1beQoVCxDh459Waj/cLj8RTK1eTat9xUbGtdq78VnPM0IRmca3ozRXNNPyRetAGYmk/SyY
C25lg/K6LckZH5/HmLzuOJEBnPWenh/aIVz93ljDFke8R2v/JNpabPLgi61XrDraCO96mr1LvSCP
oM92MiQ5ajTtdJ0l5mdZNvi+vTXmt+4UbkXYMGUIzXe7qd8yyYQ4GLOz0gBbtV1hMsTBJR+ZsbnV
DSNcaSrZFCO3w68ljwBiPf5L/qO57BOvWzvKP+k5kS5jY2ivg8NgxmhVc0r2ilH0MlPOpa3kPYPh
ON7Cji2r1lzGwb0q99i31m1rJ7tBk9vA0MEESSa2qJotK4W9MVjP/LxrgKGBivcB0uW7nDO4CK6n
pdC4qK7s8QUxOiyGwGfbHcFkpS57XHIPO/dKA7zJmltZM8mR0/Ae6yOKfs7WTkMEGOX6M4v0HbLA
1U89tc5TLp5xvCYKS3g9ZBcgRW9RRlwRHNEad90iyBy2dROOkY9Gwe5Q903ymZr4NMhio1ztI/C8
eGkmKdSTZoD2Y1O42uqsMkXWFbzvZtazlzL5wFHwM1cb6Ky2DsLLqHWfcvQni2GIyM+ozqnpfrvG
8C/V352sZvbRb2yPHmJ37vOcLbEDX9CCTaJfdWh71IsDno1gQGyTzlL/qkNNRQRj5j9ZELQjMYL3
Dy/IVOgvfjqReFQUCvRBtJd8jk6PsgcKtAsd/1Nqlc9Vd2oSWkZ9nO5Ba8ly5/b1hoS3p7l7UTJJ
HNubUVrnrGbt9kkOQ+s5FcV5/oGlP6xCRyNctLrS5jyVuY3XFzNE2+jHqQvWKKZeK8/4F9k37Ffv
kcYiriAicmo0XzrdfUN4xuxHRTACfNhtHfpCRE9wutPp6thH7GN3Q/e+2wy2o5Bn4A3nWEyYTz69
EecIEYSeo3/pYfxVCnMjc//hhwhgCwi7HCGvsaW+CXFCfaSaH1RPL1rlrmr0EmNZXRRBWCUdNHQ3
DFiL9lNO2XkY7adq5uckOvgefEnRD/T72Y0wN6vi/Ltp61vmuVeMIMFihaLtD900rsQs/QHLn63i
6I/Lr2TWcxDPgDK+95jlD38THF3sreUtm9IdLIiFWeUnpCp71G+w3sxV6+Eb9toZV8L12ehJvCJe
CtRDrvbkbNwIQyMNvi+0K0NZwBb2WwB0y4unFajVFxgQD/xWJ8b7DN/GuxpbWhbastaQYtr6m25g
ntCT6VOrftD4Lceo3UkjfR1ph/mfRkCTMbeoeQIzpgkI0s62K3YFWX1UIWyyJmLdabfdfM4c7JNT
pc9mSHPKYQszajIgP0fdveRx9uMm1p+2wOoaI2HP42MXdtUWxtKfvqWTlobWzQoD0gCsR5CpNydi
7Kc85v2ZvBW19ZMlyQPFxXte7t0meStw/jB+1b/yUi3Tzr+jnXMJxpx+ClU/pQo5/1gE/2Dp7jpP
wk8BSlG500M0NukR95QdY0G5UaDBpHlKs9/lci4rg4lGdx2QflpNcsMd2K7GKHz0uYszc0IrMP7U
0LKy3ASnrEW7wDSf627G+SDSDqlGOk7tC6SRWzsNH0XCkVpl/iNM5I+AtWy4/tYF5dfqaKFlh3Uo
idqLZwIt4M0eCq8lKMPACVJ5716Qf4D6imK1HgkGQ9T0FoYoLeafFUIp9jhHFy4LSCztYdkPjC4j
zz9bwV/PZMpk/cLs7GE3whlZAzAgb8ic6RmesSjfQMu/tBaCPQPEf0ZXukEehAug5IZjXOMjElQ6
9V6esYIElKURFcKs6qLwKN5AOp+GlDLeiVCva+yTWE6JUy/EiwzCR4ZKJY2427LGbZeVVzNc428G
yZ3yw8C8heihjTkUSYlg1CiDd26Q29AmZ2GlkkuBdyC1vZuGDD3S8V2FVXF0imSjQdrtJPcgiLin
KG3WWT0rLS2AcWHM+87pWW/oTgBzvVXzMMWQzqZzkk/Ixks35F8UPhyTaRrXnQVZr40ZpQbVV04g
55LswH+t422N2PwYE/NdFuWjTMJVxwtcih4zUxpvoVyckCgbSJqij5B2G79bz3ummXszYC4Y696J
qvI2hC3SCC2HxmQ9huBgxdFH7uQ/jh7+adLxYNTqOXD6l1VZz+oxTrQ4yXhvch99f1sjxmmQXgCf
WvQO/sBaAF3z/AjtVbhjM8cTpqlrBvadEChrYSgZMpxgrwREOtoYWB3BDtA3tCvsV9aVV1pPlyBg
IOt5KPhjLraur3dZXj68oV5GDkhSs5wdSx7nEk+DMiPEUxzswsJ507zsI+oyh84oL7Xn3WUsb5QI
DFtDe9cTTuwNEEOZ/3jVjK1gh2eTe+TliEERLbBT7WxtbRgaCPD83EetQ+5CRLMAtE6oD29Tbr45
Q3mNaS2WpCvosU2zpVTGQrPmvGuxZNd4VwlhtvaI7iVF42UK4x9CG4ol+GqSWeHCjcxjh4yzi2l9
jsV7RA4MyvuLHVj4x6rgBusCQwOTIK93DqNCVhL1lKaLLqovRaB9h6POiMW4ONZ08azkqNlrWWTP
sYrPQ508d70ONiPfKFhRoxhvjQEapHG/pxgBXBgFh6SvniuLGrtKp5MMIDO0ffES6MDxzHVQ2H+n
oO1BuWGTDB1qsBq2FTQD9CY3WGDnLrP/edJ8SnL5agbdq9trJ4SVa+RXa02pu8Ww3JT9vZMQvGjx
pqq5UGwhYOvbr97Zyz67jnp/07Vgx3SaLZOrtmQ7IkO2NfnERi74SDIaOyYTM14PhTOj0kTL6N9N
9zou93pRoXnqdmZxYKG/eR0H/qpmmNBWJxWr53LGaEURFP8aBnRBHAf+rPRheu6/JrY+q0i7e8V3
EiL5lektKLpLGPk7fxBX+vybbJhWKHnWlmhXYT1zcmtOdeQYpD9GFf2ARwggTVqfTF630pzWtLrv
ikBteXRVdjFxCS16yEhWhxmyKsYVaYNoh7ufUPNmp5b9rlzn6Dv5xkWWiAjzkFrFtqduClHoD7W6
xmp8LrMC4kIfso0sfcbppRYw7uBqns4JDX/bi99DItoXWa2vJxxyXD8NGEvGLjfu+HJhmaA4LXnI
ivEqbOfYJ3T1GmIQ6sm9y1E+pYZ9j21964byQTTLdywkJqLulUETBzUJEbDTrB3H6q3ZlLeWFz8o
lk7p6k82VZzZzJZn71xBSYG3lJHypyXvLQCVRiDS5dbKVHZ2WmInHIcafGIw411Q+aJ1a0pWKO0x
dvJeFuHDjxmwOkqAjeCDGro97SjUwc5VJ8jpgaIH00QlwfyiZ4QcQ/vDbxjopeWLEzbbMEfWxdKm
VlbU/kwQzXfaUL+GhTCXqkPQY5Vw8NpY29pxdJ8q6IHt5JLNZE/buvefTSeo9mTK7co8pXvvp9mG
ieotHjFRDUyuiMaJxbFCZGGq3viWheEupAr3vt74K0aIkl9bK7dltxWajFdRWoZ3GbbhMyrt8+8z
F/TBS3ah23wS1mSdhfrXd0Nwt2unAVNE9sXv08bHaV2DIWL5SoO70+DiyB1CFoHZ65FHlrHUXhBs
6lQQVnOI+5qnZT1uqxC4cDN92EFbHuT/f/BY09ZjBhlQ8979DPnO//7Z7/+K9RW1WDfnRcOU+J+/
GowR3/zf579/3IbgbQaY9TEOA3rDlTpYlssDgz8iv51Xv8rZ1TQF8hmlnAL3MsOf5/+v8RsKhRTp
RmkOxeH3wSVwbD+QrDv3TGiihhBjDuSyVQcc9v/z8N/3gBujI+l3v9///dZ/f+P3OaeBdAXymDdk
cLHn/98/+v25IkJLNxXA9TmNDJJTXM909CWNwStVpL4YhvhLE33jFDlZCqPp7nRACPA6PYaxz21X
ITUv8ex1lGXLzhs60EnYYOymOkGRQYqVMmB2/9QUXsfKjNUxRdu/hGkMqvzFGbmjmVvG7HxzN5iz
RwxRi+6S3NNpjldNrl0zNxhXfugh/iM/YOW0aO7juqg3Ld3WG7EYfzQ1HkTfJ4hO6FJ5BKcdI2JV
TlnoMWrWtDVK2fjYk1l6bGKFZI6/HJHHR7+RjJfJ3nB/VzjCWFfL8Y0cw241zo2mkbHiNsKQtg3b
GsvnxDoZ0IypIcGpiYLIZOaGBpb4IuNodjQX9NlpqBMdl6If3aqe+axy7HIdOLMEtBURhCg0h04A
7Sex8s2oTCR4M3cVjcO4T9uhX9GiQXnhYd4YouwlqnHnNIoWlFE76apk0TlxopZcMZVZmk+gYTFE
GeV74hjq5JDCcHJHIgk1aoqAZKELYj3jaWDO6lij816XdMustwG874UzlLb10NRRERfuOc9tCv4a
hukc+EyGmqw3ycBg2xVG8DQ04V/4hUwh5bDjuiTXL2LYkzaNfgH35a0VLmbMVDpQGZoZKyRH+V17
r3MjCjE9om6C28UnEhGTxFuwrmXoLq2Z5lGNZKP2lnPUm87easTLHpQ0/KMXOO6m7K30wDBkB9Ij
OsbCzFZuRda317sByQdMsMYYIRiSfo63qe1+xYg1xubEB3ZSnqFeyRuiQgmLeF8TLKEZGZfKTHux
M0YfKCl8ZaUnmIPokfrRwNiGNcZKpnzncox4t82vjHlzR1zYrdIq+177ajXWRXhra826Ow4awIYI
qkzXnzmVNY/A1xa6WusJfZMhYgpdyDDAdIMNoKKLw7mwrtDOgGb1DbvYhYaVXTRVPMRfmPra2SiE
Ny2aRPBlJN9tqsqRlr4lGMoRiqO6hVC2fRo8hNemlzhbvU9ByEnlojcdtGVkJjmyBCYdflEnm6xi
6GxNAQc23Y1vtvhNMon/ZY4k1dkFe0C9TqSJMVgvfjGxH4nMQDjA0wnD9jYM59wgkslfWpmal8np
1r9/GDfRG9dWcIJj+xHlk/XlMJnnsrZjJrO0RFODgDmfkeqVzvU37RXuLCKYz30QBw9SDvKlXStn
//uUAbWGoUra65E9mdKjIHfNTcZj6fZP7lQQSsvatcBnNH6GHNRZM8ZbZ8ZvyPT5aNxhfO8V2Eeb
YCwzIODWtRC/4OeoUnX1u0I/9kI/0y/ojokWd8ffr5iCs5Ihj1ZRLB41uTiP2H7LOCMlkyk4YxEx
ytH1b9oxZI7QbTwljlUQiVNaBOsJZ1/1lHGVPy6lmeYvvz8lhqP3+0xTxIJplENrrQfCo+G7evn9
Kq+L9L+vNE2TK8dBRD9ahb0ZbRSiwmVqBt41ZSvO+1eHOt0L+6sWZPHfWbQ4koPxhicb04XQd51R
mOduHgePxZSxnGiEsFtTgfgBwQyujLuEaQxYyjA+tIHqD4CmRUqG6dHI8V7tyqiurQzfqsIuj5oF
kyWcwSxTnPz3LWVW1qrnCA/OAbXxSjqjcfx9sMSYH2W3dYOec0CAxt7L2/IZbVy/0wLihHvNVEsi
scQjN0e+CvToQge6ZbgERIVONiYg4xGGDq3w1Ek3RsyIyBpifd2HOIdC+tLrTkPlYKUNhPMpLGfP
AbPx/NR7TXz33S48thUWpWr+9ByH4rlpKd8EspvlkEq4b9hI/2Ae8JdU7OXR69J5A776YZqcdavn
1micGDNdJXeintHDtb1uM6QTvZYjuLO7c+bU+jWdo8hn+3Gn2/eChLOF1tGzSkg7tbQIoi3lQuBN
9bOJU2dXWHwWEQ2kLIiuujTtbUVQx1509pOU2nCx430UDRenmsz3NuOEGDR1t2xLAKmp9ALwLCRc
SzQdG91nPh9YXbqLlKW/6gLfFlOU6VgOUt/WZGgQrGPpGxJKdcaQuqbx2jWDAwM2JRfw7TUuq3Rt
uQkpTZwUYVC2/rHOWrjknkkjK/DCcoP7EEO156ttyBn/zeubTeKI9sVwiQxVA3be328jrSa2WNAk
lGX6VvVjvJ3yLNiU8cRtFxMXxPzhqvXp8Cev3f++CP7vd3LbfMo6v7u2zRzt4OMAwUP33XWDjaYX
wcoimw8/M/lrXeX5sEN5Oe3KbtAuQcO+X2Vq/EY4uywmlDno0P81tVY9yUwcrCiX58FlNtiRxrQs
sUes+qKEBUco2RYb9rCqdADkEfNzHKYolyW4mLpi3KcLW0CDSd2Dn2rlWtKg/io4PvSe+taAHVNO
zn0nm06tS4/2bjeDJMWINnA8E7QKVdHuzL+wqGwywrEOjpAT4g0Ic0uGyoQodpmO/6tpdkFLoOr8
rAtjwlOrgpbAbHcd0qrf+E6HnEeV1cmI8Jxa7qnFcwubV8APZ+o9dRG5rlkvVpNBkG6nbbCTmFg2
3GkJ7QPBz5wXN3UMAdAirtwia/960fh3bLXsvXDp2eRaIG6c0gVLYqKd554zLV1/k7tSW+e+RoeE
Asqugu67tfrtOKuw+g5XVyn6IxMU/ZwZOg9WYZx/n46OwHlkBIgpp/jU+Iw5uqJ6sWocrSNd+t9n
+oReK0s0DsWWT4sOsYjOJIFo2yw5qCaMl0rYd98uEXtiIcDvBsP59ykci3DNZAw4G1OkmqQfHPOa
AthbzYmDrAYycfaD6ftbuPXpHEzTk0Wm36GpzuiCpAKHqdUb5eGoMFUZrv0YyNsAuumE9zTbcI5S
YtgDiyKKmg9h6XeGy8iWIwRn64Vn+ejySO5a9Z2V781J5SvLLt1PxOIQbWr77phlg6lGxyvkWfGu
46eifthFQ9z++KYA8edK84Tr6m3oy+5o5hYCzUlob2j+52x3JFk0H4P3ASivqXMdicBWV2T+L4AS
gnfpZ+XOGFzOpHN0Xc3WDiQw1Hkbwh1xkeUtZA53y4lz2dTSD1e/3/t9wODCuEWX6SGe/5cAIcFe
Gi49f5pz5exepmIPX0xEEOiDcFNz5i6PQc00hPKVEpgpKCqUoHnYkPbPscRu1ZfesQwAuft5xpJo
0i7Ip2xapbIWlza3RrqW2Fq4S1w2OyOQFKfDmwBpv3bojV5MYBGXxKGVh2V0IXvp/uVU1rx1emFS
/Ef22W6HlW4BERhiJd5YSmlE8iKe/F5rX9E2jsFcjfbBV9i4jFlNDqVVVGt7S+D0GgIwGSOSknWs
NelppOe96h1yc5RH86JnVrNpyDXeQOV0LgF2SH5bxnUcLkorz0AQuMbR6Seic7O2IsEcCDSzAFS4
HQroCh3yJjbxKPvjpEN44H3zcifaNCiKvyMzDM7NOP4zcic9y4pqFjXQxnJR78RFPL74NWpibcyu
oiXQesycPQ4+1uDK6XRWHBq/YY+yLxY0zHoYK3YktE0XDMUTg4dpTzfoBTBRcwGGIADIMFuYWvnu
cRT88LXxOfQT0DsN9qa6b5u91ziQFbpxXFGfEZzcOvnOmITaUj/fCeFsgRrnGTNkA/oM5KLi6fef
gokGI9sJxeb34Gl67Xfc4p/giJsem5Kqp6nL6N2U2bEVnbo6Po3lGt/trkTOpJejuHg1u4mTiSOz
GhosNmDMJuz/6M7o79A5fIk8G864AUgczsxNkBIwqoT+qjV9sEt8/5wMzDfJWH1SfzPISz6z7Jvg
cEROunYJrTWk3+SnBX3UxphK6h4W5uhU9bPwwn0TrnyXMMBFpMdbrXFJkSOsJiiwOsmWg5LVVO5r
0JIhytiz3loTLPKxt0+MlLK1RgrotjesNdXhw5FO8aKGvljjcc33Qzp3RhjFjxweTJHiKo+BtfRB
Zu3ccuhgX2hyjZWEerT3xZnKlqwrOHfL1CNGG8z8TosUrMTWGM99ZW+nqhwvrXEAoovOmiaO2RIn
mpZouYp0xMUzFyZQYuhQVcN9CHtETqEMN1XVbCbZEf2mc0K29WR2ORfj0zxlyXXxMGdpp+oYFYZA
8iGFXJSMaDairMGxrtXHqkLmWqe5u5rG3thxPKGB70bPVVixROmzlTfB5+JUXgQCGDGkQ6/2NFRE
8eSCxLSorteGZ0QrEOm0IkC9rMoxcdZDHg5nUSRgI8iYYS+xnKuXeOes4JhsKkVo9oRCNB+GLUPw
+CT8vkb0MEv1wZ+8CbhopjLTs9PUKbox5lGlkzqH2nIxCEzi4EXy1gDnOP8+OI6XHEGFy+NAadq2
FBASNePS9uDP68huVnqBn6bJXG5FwosyR52UHVUvFddcN+t+ikpD5gC/acWuGq9T7CBf7GxdVmz6
vKNsazDKNHnco+lIN/iOjHV//0vYvHjy29c6oUW0LmQdfsCM/DAAOCxBLUXrvgzzu5hAqpixOW1H
m0Q75ZbH0Wi+Ox//W1GzYWbzg2Tp0LqED0cjgSPQQyy1iV1vGcmCKPAy/TVyGufMyNc9206aLZus
81bwCasTRUh10kTmrkObsDGyjvLb4DE60dlFrHlVLTpcH78/8/dBKvOTGbAidISlF8g1QRjpMY0n
DcE6pWk/RPaRHJzNhLRgHWh1v6rampuu04cj5lWoJGqr9XZyzs0NsUWvlcheOfVEd71w3IVTYMju
Uca1nqC7PrXR1etDc2tFZn8cs+KAmRu6eWk4+ADTCW2d4GRtuNM+jgf/DEX0I+jEAGGpqfe0QJy3
0BzPBGjMItAJiaiRn0o8EJycpuvvg5KtTe86fGp6GV0L/NhMly7R2GYXYa2ywBZ70Qaf3Siy8+8D
IicsCWSK4QFHHU/szrDJY6poLJbZzm78V97F5MQpCSQsR5RFgQy3n8r8KUmLYRtCOlpOhgovkdSn
vV1x1XX21eDqfo2RBS8h3TBDw6ezSXIsDeUAWFlmDch3N+Ofw720RY8in7Asoi0m6zEY5TEK0KOa
xcB4EZnxc/ld0Ag8VzXx6rYAgJRYItgqx2j27UCaBW8pnfSkWXuN/tLiZNsIf+i3gsTLjcqr98zJ
QpygFRrJMH6ympJzZbLwZRI8Bb181UkhWhuDRvtqMMontEHJIRy3iSHMvczpyKKdqLZ51Jnrwk7+
cI1lB0mfmB7yw9cIhm0HXL16N7E6yuQgJ9TRdSjsJTlwSDScMt7icLUOpm7GaxAf2QqAm8nw0hvf
RRU/ID52+2HQZm5Ej80T50IL+OVspdP7IBPFmWasV76TEYPpAjBA+15il22P9O2M6+RY3qGv1C3o
iHg1x8HeeoF7xkXTn7RBq/cE9WCaE74GMZvFU7ldsENPkixLPNtaofXXrC4fZgShK8Vav3EEW8Bo
IobGW4LN0gBJkcfiMHaJgvCmD69N5y06tutVw6FmPbCnXjSpyqUKPQa7TvWDI6u/+faIkiGK1PRc
D+2mnTgx5amkMsRV0RCvtTZd58NGHvuMoYy0o3bdxtBM6P8cwIs6C6fqqk2EFTr4f8yd2XLcSJql
XyVN141sLO4OoK2rLmLfyOAuUTcwSqSw7zveYJ5rXmw+hLIqtVQrp2xuxtKMllQEI7C7+/+f850i
qA8IKyY33PeQSRe6dgXh/Zj2zMbMPodoKD5oHqZRRF5zJFMErxgpyxItgH5buumch+jV57BKKO/G
OaScnvCTLnfuSEchdIjeN2wNExGast0Toex08uhFIIyzgtOEGrcar7MsMm4tWp4QGJKTQcqPVWrG
SZb5B+Ci4dZv8y0SMIJUO+Oq1GsOETjSW7x8Z1mfWx8wft3AsB/r7uyrc6oQwA6RwKXhQT1BFdms
tTlOFyyNdjSoJuXp6fJQc5v22JcTON95hlBmc/YC67Ud2JP7Jh3Tk+2+gnmMjpdfhrYggUoXG32A
6soa8BhyPe9DWdv7JLU+dx5usdIx1q1CDx3Rflj2jhZsmbOWV2h+3UWSotqfo3CDymiQcAFAMCiw
7LMUSUafRtMiHKzwgyaYJmkRVzj+jOyuy/wVU2nts9CX2ZS5hwSs8tdaneZm7l5N3ZUJogthM2Rd
VEicp4KO1oy9mcxGfaqglpmtdRpm+JMVW7dl139UJZWFPBD+mlIwaheLokO0z1tSB4p55kaG+pKm
4bRyujJbpQigsSasvEiDpRQMwUbruYJTAuvbPlvSPOyxobuINuu9HY3hOsN5G0WnlMrdLWuPAMCJ
na+RKDCy0Y0h8n50T31ekKbYzEK9uDkM+pQedRfl3WV8Jip729uWRcWiYnAN42HbdAVkxrHv97ZD
Q6D27AKVmco+MHKcLPrZdP+Soz4P6hbd7KWyyVQOzc46oiqiRRSjAtASiWqmMuWewtyNEVXttdVo
OLOSwmepRgYl9ud67aqGHNMUqnZgdtiJtFVM+e2QpznYs0d78rfgu8qbpm1CSrLp3cCyCsIf4cVl
TBXdy+LNmBbYYYNmRL9VwkiNvNxftl38vhliqoEV8LgQQGWS07pJcJNRo8Xd1qeo86gY7f2K+V3I
GhSjPF1JgEFnV+tu6T/n+9AJHnwfNXbteZT9SrHvvBAs1ki9QkvSHJtS0ACbKo+ohw1o6MaNYxbO
oUXpuOkSx1qVURatGxLcD4hJsFV0jQCKSZZCK9GTDMF0TZEwuunpng4ma6nBB7YHTOecZ0O77+bx
oxm6g1NUFNg9AMqlo5MUMp9CJ5rUjnilzZT4zdFIXy5TmN5+mHpg0uaQbsn02bVqtDd2n1lbmvDI
v730NSqA9Y66ew+gA5Kdne8LJneGPWJNmHDo00KpeR6Tv+hlMxB/N4QOcVK48TdgxYO1KF202Ah2
VsrI3bPPzPckQn9TdWZw6iGXYJgcJQsEFyDtXPC2XVZDvZF4V1q3VzrL7RaP7wqlwngcT0NQuDf6
+Mb9MeLBKK4cO1BHyos40CShpg1QiTUtP0xXFKB9ACztPqpo/V/qiH5Bo6bO2mcLrbDyhuwqMInj
+PrDsIfV0KAXmuR4nVZuu1euY1z5rv6S9rgzBK1xSFSNzZnJvb1RgQgzaU6cC1bijLcUbQ0s7wBs
CLm+TLeYgTX7SCFocXwimUOfNg6NkWav0dVZaCGhdXC30ZvZLJDnYdqy37dlMZ5MNdyaGmmuaOOr
pV0W4prGq7huLbjgJLxS+YDPsq0nwn1U0pc32UwxmtI7dG/D6fJsw1QnLTtcvPvtP//+3//5efgv
/y2H+EBfJ6v//t/8/jknZyL0g+aHX//+kFPKSi9/88/3fP8Xf78KP1Oyyr80v3zX9i2/fknf6h/f
NG/NPz+Zb/9j61Yvzct3v6wzkKrjbftWjXdvNdLey1awH/M7/29f/O3t8ikPY/H2t3ef8zZjvX73
RlRG9u6Pl/avf3tnmuJyoL4ep/nz/3hx3oG/vfvf/ysNq5em/u2levn0Vv/WZmH905+/Ib/+2zup
frdsl6HeNlwbeoAy3/3Wv11eMX6nOmFIqoKOskzH4BXs4E3A16vfddthschfIhUQyn33W523l5fM
35VlWSYhc6idXOGa7/5xGL47nX+e3t8yZr95yBz6b+8M+e634utZn3fTtmxgRKZStq47QsLdZBuK
zy93YebP7/4PZSoXqgF3hxNFyKYFzpwSybrmyltLeLAgRgwCQYuPtkvfg0gBuN47NYBqhpaka7pN
gGkzKVjEf3M8/9jQ7zbM+BcbJqRkQiJ0eIuu+n7DUtOl2uhhiJcW1jMVym5nwPu/MZLpXHbGnSad
9zrjSRFVAYIBxH1EDRx/vREc5Z8OjuCYuNIUrmvqP2xDmaO3VrkDhSTdiKJJj+Vsp9fCbkvJ5tOk
BcbeAFi4mo0g+3//q6WrJLI1S5i6M5+3b84LBDaFAgjEYFYyuR9bv1+z7h2345w5M43HrsWNgxXy
Fvxh+Be7bVg/7TdVZiFsabDbyhb6919elVpR25FZQD6GFTACU6PkUmGl31AS1DaG0zHtKLFO1Wwi
sQdef5rpHWvXh+eMLPLXh2K+D344Da6uTItWqjPfED+eBnuyMJSNXbHqdXxsqCyuZRGNe7esgTdk
+TZxmq1P9LDOcMjiXe+RvGH4wfM4/cVV+fMF4YLftwAXGwZiVJ2HxLdnpfPImJUS5kyCi4RsRPxB
RVqV1xM5CfQi4/3UCGxLVvtoKmR+vz4O89X2/a3qomBVpsN/hmPZ81n75pLIbbcbUc+T4S1GbTNW
1qde4dJ0geVt+jRvr3/9dfbPX6e4BlA/SWmYXIrffx2B6ORAIIZe5TiL6JygmGC0+dya+pPZjWAM
3PLw62805sP3wx4q2+FLgTPblm7Oh/+bPQy63o7SAXKDYY3jjlw8uawCekORlZ29GhGcb8V3nbLi
de+bp9yCIp3l5jZlnUireVbwut3519tk/ouj7jgSWLTDGWejfrgXkjwAlclDZuXa0t5eaml9adZH
VgqU07PI2UUFAHgJ5U2VMejYwdrHTv1kWFZ4B2KNZgJPTDToUQFqlMqeA1bqCDCS2Ft0QYjUhb5J
CqBT3V2U0L1FIZrhVmwJd5wLgb/eHeunW1vpdGosB+ERT3738vo3h5gpd0m/pcFA5+J46QH2Ilog
Iq2F05tJ5qSVMcDoHSzEydNHt3jWMlL+WoJ392GjdnCtAGcp8ymR1ClC5pUOKPtNYxPqI1obzopp
XmlT7R4MRhtKnLLam7p8cl2AF2ZCbIWft2REaPBBur4kQTOfnCuKgnJdxfn61zsrfhrcFNcQTw6l
uwxuyv3hjmnH0RBiTGAMEvuA1Q1gKeWJfDNluBhzU2Yfh/n/prIhJQ042yeYstVhMKentByCexQC
+bpWJvJSSoNzBvSDZVrpMc5win0wB8I60BjdlTEVB92eQ46CZG/m5oM26u111YXFhsUmliDX91aq
F9vAUP7G8IHhG6y8QEfW0SbIYBKOUkXrALHQRtoxfita5Y9GNb5OIbWCOM8/tHp4nSaT+IvLwfnx
hlO6pRNUxFrYxH9/OYDfXA2yyMIpjclPmFi2b4rBHteXvbE9M14bs0kNoyC5O+7g/8V9Zf30eOGr
LcH8Q+jCmH9+f6+LBGeeraoGxXoEgnYM3uSkny1MOcfC07DEdMGaVo+asxWGpTGiTUvRGCI1VQ5U
Ob9dNTJxtwgthlVXYLvLyeY9ygCZcToN07Uf8BwxzZRozNTBslMGmzJs3mgOqOvR6B9hN4JiLzF+
s8YCUovNAMl0LPZhku57PEzHwmE0iRzWRdQkKAaZpfiLC/TnkU0xtzMcyR1pSQa2+fx8c/wV416o
nLHhrmPpH9F3twvqD6wlN3GN+XpykUPbEmG1coghykJKFDV4vA2DYLz69d1i/HxGLKaBLv455Qqb
u/L7jakdu4/KWI2raDDqrQgJ202y8oZVIKayeYY3UQ1dOi0y7SLX6HLCX8Hi8bEz4XSEqgLEmWgb
E7YNpaHO+Yuh96fnsBKmaTAhYabK9Srnrf/mUBEeF5Zd4s7plpBRE5PxweAijelfrDrS8P7qzvj5
QcmBkIaa50CWYOrx/fcBWs+H2OMh7I7WuQi1vTtM9q3fau1tRpjMMihMuu84GskVJpItzUBfdVZt
kzM2Z7249VpSJtx1jv0U4oNL0ylEZ26UV/QWQV1dBShkqHZ5+yBvqyuccNaWed0HjMWEHvkRuupe
WUvCobTDiANZSbgUDEGkuIG3zIqgvZaY2gMuods+HJBUiPjJysWpwne4TDEGnntT0TpJhn1nVIqa
Ni1PhpfpMR1wCkGtLokGUYKBLDw15B4+Z7DIWSWgZEz9/UCuzsJgtNiK0b+mJ6MtShyEOwzdxbON
Nd4N/PHGGHqi2IrsXujVGn1gvrWgpq4bI4N4bD7aCjGjY+PZZtgvIb7r3T1wqmSZVWBSdXvGcAtK
b4Elt43nVrcMXTBtg+I42bTr6U8Nf3FaTZPT9t0UgzmNMPAeu5bBDOPHJ16qTG3qg6ZfFQghNqqA
tUReKUwpjWV+nJnARB3/YLtFvU0MSZvWMxX1onJVTxotpMBormITemIUBi0gttHdQOuGpowJ9bMF
CScjXiRrgg68SOduf32Hmj8/roXgMQESmQkoM7J55765B4RDfSI0wh6oJC7FIhXMPqO7phH6yWh9
+Ke6U+0dWb9qBq5S2dkGurZPVpFgtGMKDcls8tZtg0+eRgAus8KgZuoThVpIuR7HMsbtQRpYFLxm
o6Oh+Om1pRpQm1MLqihnDyQ7wkL6i6eg+S9uNaGk7eoWU02GhB92i1QGkgaKvl/5ZXSecYknBz86
sRTbwbRfBwczjZlY2MRCyBDBdErs+C1PPf1Mv3lvpw3RRTXabkzbRDL0KALDdg1LrbwKO/ej25rJ
eyJZPpUmnptfnxDDtn4+JTy9lcNi3OYpLsx5GfvNKUlLTzidx2iUdHW0r8ImQ5sV6VT6IFdHhSuf
oDbitXfEtBvkqAON8gGnBCJca4tA1f21wQpwobT6ejIkvFRhPashqnYoNq6dRode07suKz0zZX7Z
i2XWevdZ5Fas1bVPEd6klZhLmsXoQwthaOwH5AnNeOPPt7ZLpyDU44KzmICeHMn70Q62BhXGdKnU
xV+cIbLQC3jvO6t8En0J6kt6byJxP02Vj+GkM1/D1Ik2HqVpPCblF0yj8bILfKZ7XvMWmfncMonI
lwFdQmjCYKdoUbsS/Fie3FrI4gLa5Os8i9WqQgfHVUmW1UYTjrMjLvG9kybjIqbnsdO98SF1gdsh
GEGlScQRils6JqPDYcxuWw2bOYlO/QqdyaoXiLmY033xtZIUm0RKArA5in1y5dXBQ0Jvl1js6FS3
BjOvojFglYbLQUl9n6sM5M/zqPnZdes/lGU5XVtEIjaNdu5cCGnChE8Bt2dAhOuhbhvKaT0WLhLy
mujA1MmfJ88s181YzdnYIRHTKXeFO2yjMYl3Gn4UZ1yroa4PFOnCjTmqHngtIAoLOYI0PDa1kq9B
P59sCu62AY+jMWLQbCXYUWCC6ULLxzU3IlInw8iWkV5v4UaOO/AZePktOJYmamgZMW+mWSR9hSGr
NahctzxGRaAvO6nWYTmS9RK5/ak3iCVMHhhBxAbaWrLFPbevdYJvM7Kf695y6Drnd3wOWtvCJbSW
q86In+1dKAkFiDCAO7PKMaH553YKq0rWX7H8FxBetS9pOK1kjeTITK1FTOEK+qKzyiXTRt2jmk9W
XrooSmimejjEm8a1NoVZniw/baCAjc1ORkvP8EkgQUo6eDWAgF5560Fmp8Fn9qZitcXQP5p9uLY7
eI99RWwc+eCx2X3RxuF+lleJCARCMjl3TlCC2O96k3n79JJWkbdTSfyUyfA2Fea4JvO0XSHw3ncB
HWVdE2TFhOgFzfSQu/USjSek4agLtq3XfexHlNiUfyK80HDNMEPvDH1j+Xl4zKPKpwlCwIgbqZ01
RqBRNZrbqs63IogIIQ4KbxWrAmCLzoo9s7tlPqDPQ8a9rOk9nArMpSLIEG2DM9BymCKJkjNX3Lwn
1SBaxjBkxPwh2VgGyE6QYbsFjEI31rjlDawHVhWfcMPb19X8w/LN+7HDWu57xtruzfacLjKUWcg0
0MI2ofEpgTSodwq6ELwZ2sjgI0eeuaItF7SZd2nFCFHlEzOYQV/y5A1xXCVLoy0hgtok/9YsGI3U
quGe5O6ysx1cfXS+nMG9cgImplCmo9b6gm/8vVZqDJM4AnIf8V+SpgtmStUyhSMszduMqJmqbvAk
1e0uHVSysAwT9EIFF8ztivftlIkNVxD+QK/8XMW7hDUAdx5yYHemIaKKzhS3SWlh/sxougHINojN
DRG12q620Qkla7qpWzU1Z0k1K48pBegXbBf1hEGw8g5mzUgviC/DVh++DNJ97AvalAmIPW5B8nf8
1PB3Ztc+bPIgwrbt4WUnI9naOG1zKlXzpGXmKzb+h2ak7iRCh/QuavWKzDEYnIQHaMLIlwPIseXg
HIBHzVfytZliHoklLdmwaPeIL/1dV8K4pZNKcYCCAjxyUCgT3bdyonLgTbCmbooAc/MI3ZZH9rFy
i2iTVN2T1lotUbxMRROXQ2C1LRDZNAL7X6GxwGc+kkq16HlSd77xRGwJoSREItuZF0HdC0JM5/a5
L/JnMh7WqUarzJSoFtDoYaaENYNipO0SVscyey/hfaCjdJGoyetoEAowJw4TNm9pCYHtkyEC3wnK
Ev+5djrmJXldzcHX60AOH0OQgHEMYV9huSGyMr7moZdtzXq6TyfvY1U78UoBI1x4zWdkcUCSkMdA
ghjWiYkcPp7ipdbo3KrpwxQRypzF7Cp528dcFV+kBb+QSG7gMQHxIOBxx1CRvTUZV15X8BAPBhSh
CZ0RfXIOTbDF1kjpTib2OobDl3QTaAwvejNb77VQdbPpqltrJIrBmkD0IhQZ9cFZBRk+wd6mKTfI
hLpMe7JBjAA85Q62pxvV2E+1l+DuZvK2RnkE6rSheAPmqFsNUuOYJs1j71MMiIePCTQdJ8w++il1
AfxcqJp97IBlnVdbP8V8XtmO5HljX2kVsXxgPeG2AYaB2nMdNcnHWidhLpqGu7ZXHTK8nlzt3ljC
HR+2CC5gFsVPOYLDxvpUePmVM6J0tvE1GCMKMyLl4pAmsiaTHUEjX9o2tCAAuXi6oQxYBZgG3ckn
iM+kSWXZtXL0p7GE2SbeYxigBwrUlz7rKkwzbHzph5paAdc/wgGtDqHz0ua2DFzfwnM2gngR2zfA
GE/pAqrTgz3Rli3Mm+LCOgUAN/Y18IGKU6c5yRlTiQ06iDg2SnxCjw+kru0GLhwDamcdWasCX12K
jAAlr0kf3uJ7LPctYV0/2AFrLACGnZkzgDo8ciTJgObsCxkGVyLhnymoJc9OwUnNCtzLFm4kWIEG
AQvQMiI6mhK4XSWfTNf7MNryPJT60/yO2BygiVHtJTpLf4ZnxLQazhwJvnNSpTZJNPSYU/N+RPmP
cwDW9jTA0obbPY9HVX/ft+5nNH/Nwmyjs98x/hn3dj2YjJrGDPyIntN6gh8RSxRYY4ZGPbwXU/M0
0Iy2k6Fe9dn0mejhfhHK9r13cFttH0vxaQjLdNmRqUUcA4yCtj8N0smWXizGpUM8TSG+cJF8dF29
AtSEvDT2eyIJBIBXAjYwRLfLUta7kRY2wJIBbqrYedx8viC+ZNJxzzEkfrZpr2ox0E+9Y9xx60d7
zsgNUxOZtT6AnXPVNYwC53j50TjOYy2MdHv5rQ4KImSET+WmUNNBBZF+qH1Y6kZs+yvw+3jp8+nA
w1kSpOOXmAroASxG3ESnZqof6M5oACETB+shpeBmngrmIDJMQ279HD+9zJC5SglM3MT8So7uarTV
g85xWrYOfpyIkN9RDedyofcSWZ9fM83xPzAb+mIYdbhXaTlH7Lb0ayHJ4GC3gcT5I+o2ktBXdjkk
a48pODQu+5mWP/cp69h1RBL6Iq9AlEig26wlPfLOmPwEmYRNzFIx1HhS5a2VHgIb9HLvVZvUJBwO
6jb00RfXiW0EThaZ5qX91viVAw8ZE49bFhKmHcjGiQngOh6WxQDswIhQiGaImA4wee0NupR7Dx3B
yXkaCFm/Uml4X6PCvi8n+Mi+kZhLRtOPEuPk1m52IjKsG5ADMxUS20hZhEs7LVCVpuSa9NxSEzmQ
ERTEK61Osyu3YvFdql5tgB1eRwZqi1yQbhY5ydEaMb93enGK+3Yv4pnGTKt0Mbuu9nmjE0CUpM62
4CZesGRAiYXRI1dqrwVMo2INYS2dJXWTWeVZIGxl+NWqDeQE8G7tbCfwbxGNv9VDb59adxoeTKw5
ywiOW1aSPJf7uX7qa4z+mHT9pU4WyCbLwR8HDMlH049uWUY0uEWS+rZJvRNNvYeigYWetU3/UNX9
JvH7/gXR4FHvtVWW40ERVWMAfgO148Vwzxu5GHx4+vak57t0DABMjrssmLpD3zrOeooqA+FbsAxT
Lz8aJYw76hhwrMKgOQF7hxpIhiFoz0EYwc5iFbWseSRtBx7w0p+T4bLqo2GSo0Al+dHMWejEXf/s
G4AXFdLeooieIwMFda0Q18QzLBN8socHMN8EUVOs4zYx4dqHYq3qaU94igOeLGLo64uj5nfPXp0g
/mAoamJGPx1/Tlahj0v08gshdAukaPVa42ZeR7QTZx3PPmgNGpr66D/prBNiAwaavk8H7cJbGB/9
Yrw2vaknrUZP9u58MTc5ZVM/xenTUaFc1rjwF1ZKRiE9WNJjC++lVh6ytwrEg1uodg9WhWWcKe2l
blxrOJB3VFgH5p9Fs04Q2J2qKkb7VrLi9wL/UAaQ5ETBCGKUYP5sUB7LdEQNzCV/K3pl7GtLxJg8
4/pBCzDPUDxqX2XpbEyjL7gYGqYYQceTkefUXcSMeKPIkKBw78tj70+om9VEepYVBjeqsELoX566
sxuLpmEMGW2w+uyo9AJbNXALx6iqbedZKIHh3mxKQJvMk5uYXQsNrPkZUk1w6Yasi3WeogyE8zOu
mPcfijJPN0zc3I8WSw8MEy+J699WJtKrGhwlzq64ea5DUqcdlwyL/FznKa6StrKZLxnNA2vPNXg1
hMPSP0u65EtdKe1UusS9+R3Toc41r6Dvn9O2K07UtsRNYB+7MtWXOrEnt1M+2uukASzAAP6oRDQ/
LuOTpirqtKhslxU++7KEplkTXIXVF/OM4rs2hF5hKgTQUr9StKjw64YHgozVvqlVvoxKiOJqls2O
uFzWIS6aW5xxV06bkQUC9XyDNs+8mjQGWpklNqqwkEh3q0HrLSsJO7e+b7HQbkMvYyEbRkdaHPay
iCH8IxBaNCKLUZHFdxy/4DYKUm9lmxOJceYkrtpBf41s2i4jprdlarvhY95G4aORtC/AQ4hk8PTx
wGxw1zSjd592w2emzMVdhj5j09toktaO7u8NmRI/ZYr4CqFcgv67ztdGh0m+gSV/EFbVrkdskesy
LeuFB268lRqrijBOP0sy60vYK9vM8mwg8dq48QMeAZh0yA/UI2YWTmGt3TauNlEYRufeq5mSF4jy
pObegHo6jUHDTKHKrEcNGN0C4eBKm7kzfTc6Lypk6u2Al6sbRUhVDfxn/qy1Twd0ZQ6GOCdYQJjQ
qHQNrylCNphfm5ptHlKTGMUpjKN9XFaH0p0lp0VCbzSYl8cSnjUfq6i52tbWYTRd9zEhYgQ33jWC
5Q7qdO00+ulnFCkoi6LujOu+N+NTHIjmwCL3U55T5iHLzL0vlN3vJYech0wvnBcP18dNNgFNi0mE
x07e86Rqg2U8OtYO1kG5yUySDiGeaBvUWgbPR8dd14U57FRm3OWlYz8iDy+2VuexliATi+BcdWgB
3J8m6yX3ySnMR0ROYODkxhKRuzTQTvpVZwCyMM0dkYXVDbMtHcUjBRzHr4gazHREEkxTTnCTh6Vp
sl7nccFUhDiEcyk6ZGbSZzjNiVe1Q+Bg6VQB7YibHewneFQthA0pCrlveAIeQZX3a7xXcqUzwmyV
bXxiXV5xpnFhOQ1xg0VLKwkjFfN+wMtpXQG6aB9q086JQu3kh5Ea4sZ1p8dQmXOMcNMcsyQe94Xs
hlNjDwzF0BgeqV7vSgBOy7q1/LMfUCAMmadviDmibZpbyTOenFcE8XB7NJ5LpuX2NyOO4Rs8Ff6x
j6IHpMRknOl3dtk2OxLKYnqMGCyrrO3Xru24QKqaO69KGL5Ata9djSGtyMn6codSbEFBMR+Lbqbh
49CYj2YMpj4wik8RpipCoTErso72tAkSOlTIaMii67KIUyBVGvXvNIJzMuio+ca0PNv+WC+sVk0b
goaGjdFr24zi+6m0dIDz8//lYrzF2trtfA8wmwLOAGocNWPqEJ87SXfa9BV1erIPwmNnk5Y13wON
7Our7H3pEI8Vkq4Z4Pneo2W2dv4AHiJk3raUOugry81uspFCvUQmuSxmC0bfhnu0kcWVm/ebfHhP
NfxUtWN/nuqgpnxAkpczy3hV62oHNLaQZrsF07Vpck55aulLSwJJVsaI5M4hM7nDjmMbaDzpXupH
c0y9hRM7BEDJ4NMl1RTuJUwpQIKuzOLnTjMPPjTwV4DAW3SdNEayYN85ZBvrlWNelRorR6cBgZYA
Ym2DNXiNamWOYCMbcsGXDuHni9jTjBsrVAConfA0GRHubXuVMfM65AXHH8gb8EDlnkvZFCRwFKRO
jBHlEFMMlNJxOkYdU2PR82wq7LICNEz0wxiAZekefO7+G1W70e1I4OSir6LoEWrkUk3WqyMwfdAe
QrSJZ/DWIZP0dhbMrELXgTDdhOXTOBzyyO8PnR4427wQd4Ix7yFA09G2uAzckCWKHhvELOsuiQim
TYOhlvdtb+36tAxOtpMo+Pa4yjrydCDsAKkSEcHGPSxkg2fLxhbsojm6rNkmZldobq27rHscNPSl
SM0fFWvlR60smEIZU79XRrrS+Lc5RhIlU1re0sl5ZVENjQUoA9omMdso32eWOqWxAMhBv3PjXFp8
HaFKWWwIwHGEywHOWgIRxuyJ2Wfr1pAdG+sh1yVVhDrzDkkSU8Qz4Gl3UxMeUxaLXDzBxo5r8b5i
Fdh52pOdgN1O+2Y6Z6WYzsLvNl41yGNtj6gMhu7GI4Rlo1psv2K2t3Zk/B6HoDwDuMkOeSuG64ns
hZ1WN3cxpM4gsY21kZBcGmYDZkVCJFbG3KwdO8/YEarurSjVKFhXhLEhnWr2XRg8uZmMVwkrWq4O
3GAaduHzOHQaUbct8vQpexJmfQJ9OZPZvXqDpOmm9VnY8vE+tw1hq5TRNAjpCJC0uguuMrLXm/sx
GF6gtmkojBu5F+WQMutQajWUNdkHaS+I4i2crTS0l96bYuAIsr/RYFWSyxZHxzypb8xWcFXiWDjT
hD+wSvXPE5B9DDrJkdnjeMtAn92a1Jm68gaZ7gcVej2VG0ENP9O3PcrgfRboz13PHCHBBcXCkHat
JVwJBJcWd0BI3bnMqFSJvFOblkkDlV58hZHvkxsBCyajDHygJz0tyzQNtlAOxYp12e2sLsWhD1FN
JzluXvQG+DxXlYYVOEcJyjmi0WuYVCSm9gDrwPGDPfWuaGU7lnE3DjP4hvII4LYbK3/tsTQTLWq2
W/w7Z2026k8VYF9Wd9sG3uoi6Ltq3bWEBNYoE2i/Y6dtHPWSEwmyc1xsx5JJ47qr4qd+Hii0icIy
M1APb+C9h4/MCdxDJ+ljkyZ4dfkx1382USEBGjni1i91dz+UfYR51NpDr8oTbMJgiy4/LmAj1++N
Ra4DfKBFcVO3Y/dFZy5C6yT83FQ2ZDQ76++V4WMB9RVxyGWGX5jRiimbTXgVvW66G3H4GTr2qirD
/ks2+DeVG+fPekV/lVSE5qYn3p7aQzTtg6HvrwmltFa2EvZTnmmfpjHkO+nlODYhVSH11ZZOyKOc
4mwtx1q/mggqOuQezHgL0NitN+G3LijFfAzH6HjZ4loFsIw98WL2sEDF0Ld3XRy6Gwar6DiEvjgR
ES/WpqQRJbKggYAnakjLFI3nHbYs75E1RfDBsUAQMenuzim6gV0CUnMXcvOcLy9c3uIHwRMW+u5L
jXdba6zmlSp3vWjgez2MFK3WjigEC26+GOKHuxHc7neXzbpsIHjO7eUojbV/pNjef7RT8n16RzS3
l11Mw7o8XHY7yPtsDQvTfPRDgGqZqsVbBVpn/vL5uLnzARwxwa5kmQzXKKJADBHQu1N62dxcDj62
7Px5Pq9Z/MRSXlFf94fT1x+UsU48YCDSs+QfTsP8w4ZxmhZMpoNqXgdc3nh54c8/ufyfUwpvnQ+g
OC+/Xj7g62dd3v3nB359mdFiGp3jn590+b9vvuPyNksM9kJNNcKPy2Zd/hEK0R8b/PXt+aRRgqjs
+z8/7M+3/Lg7ke3svNau9/9yq+Yd/voX1DHhtCLNo0n0j0NRuCQtkYz6j6+/fERcd8nB0ApsI9/9
+2VTv92fy8uJ+RGXDLEDPxzlb95tDbqxLkpB7e/7M/PNe/7c01mzlMTlKbx84J///sPW2AHcULOW
xAv9c3e+2bg//65WDZMUeuh//tPl/348nw0Kl9V/wC5NBLQJpshjFxyw+aXXJW04Hv7r1M7DB9Hf
pZ2dr2r647u4oirSaH1ES4lfg0lbEo3Q7/r6S17bTJApmC+Ad8iTZOUN31kvz0ndTQcf/+sq7wi/
ujT0/y27w//kUvjWpPD/5In4/9DugMJcIrbFGfI/GB62efLynUHij7/46nGw5O8OTxL0DwimEJhK
xFtfPQ68gvASXYqjWwgB3Fk/8YfHwbJ+R/TmGDgcBOGUtuKP/vA4WHgcEB6bOgp0V9L8k/+Wx+Ei
o/tG9IOHAR0oYZOOJE1Y2Be9+zciDReeSa9CpgJaFxGRJENCS4DZTBUxFUVBZo6erUOuPOICWiAg
UJnz1ryio+axag7O1f9h7ry2G0eyLPpF6AUETACPQ4LeyFImX7CUDt4H7NfPhrK6u6qme2r6bV64
xJRWSiSBiBv3nrOP3lpr29b8Uoqbm88vwUiETERiBNrB8HtsRLQ/YJxSnp7NXtKayXchPTKse/M1
6gLE6VT0hYnFDOuxtUkd+aTw4ZzjCY+wFUwvuieP5LntSPC6gwECIV4/aro6TX12Kb14m+pUsi3w
vJVB3VOV4OcZUaAxEcBqAPSHpXrACXbOVLuVpOXiSq8imyErSYpa4xSn1Kzi95KO4RbKYnm2ZpIL
17MbqFNFk0hb9YzcVRy6zdrIRjYtaaOJpSqGhBSi+3+tVFo/paUBQJsxQfaQjM7Cj8C2nVtDg5q4
sAMKR6vLt06R/5AWse9j4kS0HkrvmGboFFRsImjo53gdl81zIwjQGMuEgJ0JDx4DsHFT1Mo6YjvA
UmBVxG0y5r8jiJkeC2l9xJwY37PE2WBYeUgKKfeTPnlQEyQEsJRMHnCV7t7SE2vXtbHaxVbxLIsp
phWBNHzFKbdgDDYPLeUDK0xVPw1G+RaMyqPkNp7bnpyi0QsNP9M0tZ6AnueJw4w5m0NSLCrENeZ7
U2jYs7q20nfzNIFBCI9OHOEZbxyvZ3qJbhtA3s5x2g9q+nSdGs3XZkBNwTD6pHkuACsh0rthwCku
ZqZ9Q6cBUQ+7cR+1rJlB4tTMgIojLrNoExZjtatDmrLKwAgSkYC1ndBUnDwrJyrBkd1TpQ3tM15d
fwRKV8UpJ8XBnyPH77K0WPe1i3mbJNZ1iTPULmkTWRiT7xsk0ysr9wD+1trX/3wF/b+5wf61rez/
4eKIpOvfL4z/1XRfP35v/eKnfy2KmuP9zcXvZSGvFuiWnUVC+mtV1KT+N33RsNo45jF0IPP9x7Jo
sPYJELs4TKBZMOhFDffbssi3LMOwsSNZxrLI/mfL4h+9LDirEB4bwkU9h8lL2OafzBbBQABQXlXS
b4lXsSwXR6Nza3Xy38NpJ6PvhKG+DsJ7/d27c/9r0f29r+uPFo//8VutP8m+gTm2mNI4qTIV2xtL
JEn/Fy6Sv/oNf1bkYRyGuVZKPwE3Z9dkx6tfVcKvre9fvIY/2gp+ew0mFkH2OgTT+p9sBdOQkiVE
B9GfhxpmzbQZx2bnmvNfCLL/qHj+n79meaG/27WsaVB9Z/JrphGa+Hgz1i/llP7Fa/mj6Pvvv4TZ
AcMXTAB/VqB7Li0iQk2kX3V7A+knyDzgreQHJpf//YPHrsXf+89d+O+/ysM5ZVuSk9ufPnod5gc+
v0z6sJ93WY6oUyeduihIXsSwVZCtK1xszLTbacY49PZBGEz1OtO+aeE3PWWYD6wzR3rmbIF5+qpu
t4OAiwCmyMSfN6tnNYanWhLtdcmmJyMed9r4QxrTqiePQDL+x/1PEtpKptOmyOVbodVnrcEGr8WH
aHE7J7Vv7EfwDQ2JXoH3c1pw9h3pzxZzzW64t9zyYyDL1s7gXJOdRYsFPwL5PM733sjgRr6hgF8F
51qB0XOivQ1eUzf7rbkwCyJiXonYhe+nE6WZI1CIpblW3v2YP1juzx6RXlxbK7O9NAFDzt5dpaW5
7nk/SiaJOS2zKgDPSzDckO5S+vD2UBzpuK+HGjQm3C3L1PZTRHu/ezKBTsVZQjCnWAXt97J4Me0L
Ago03PD1K2ud2GSN0APUcfEkzTdhbIvm0jn3avpCJCYtPSiH40aHJifMduUYK/7TNDsS4zhXfmc/
ScfbeTp2dNOhv5XCelaMMPCJwW1FRCTXk/EERpuN542EGPCdHNPr02B/w6+8iibOKAWxVDSorGo/
yi9W+ZDB1U/eqDB3VSuJUdgPOKqCqTsROEj+7J3VQASrmwNqjTOsoJUa3py03RBwW+3NfkYOGPJB
fnMI9mtn9JwJJnyShOo6B/DKOLWe/KXbneRvvSH3gybvy4Qklaz5GMYHJ0T8TTNWSoCVMIBhc/Fx
JY6vhPkIlegY4Wc3K9hmHYPq0YAkNnMkBiDIyYYwoeUPYp05OUN7ngOHEcKPBu21N7GoHsd9j3sn
THt0D/HG1J4bBGUTnTilrasQ3GNxXg5MVV76nr4pM/2kN+YPM4JbGDGmhW+m8ckVrtgy5dt1ZHVq
9s6IFj5cvDYLe5vWyZaswZNgAmEnAA1Eeuz62QecS79bPRqNOCm9e65Kccp7mvsvgsDczOmf9LA7
xUm4awaLQWi/xT3/mHbt3WgwnJPmUVPlunC1jegh7rnD1mv7vWsEG1rH65Gbg0JkM6nX2G78Iv0e
NvPOHtC9fLWT8U4PLO7YS4o8jBTCgEQCDyosNOswY75FkuMqhV7PQAkAHFKaFD5+BGcGxttCLV7g
EmgPL5XtMW1w+WRa365srqT4nRrb14342mS5T3Dk2RrQ6GiBBTRjRJMf+Q7UjhQgvoNcFLvFFH7o
4FhqEOwSZlc1yxN0oXxF6ps044MBA7GRGilxHq3P6WHUfsqoOyDJjUAJBqfACV/kQfvEgdCcd8cv
YkQECM+crC2DXguMpaKAgNn7LnZYLXsqSUMpTxV1mOuc5vQBy+PK7E8I+u9yBvewLXaWScPRwWIx
z35fZ4jIWoxKC0YRwWTbrQdmU7yu44CLjlYNk6kHgFAcFraVN6+X/yVys6M5Pi0fA+MXO/3a9R59
63mdRpycVfjowewGgQar0lnp23AQlL8Bno8Ls+y/2Kr+5Z6LBv7vS/uf9lxIzGaom0xUzXbfi0Pk
nv/zqvJf14t/OJX/3wrPf3fA/39YeorFv/Lvi88ngA0/fl98fv78r/LTEn/D5albunBNoX+eof95
JpeG9LAQcyT2Fm/kP4pPU/4NqZ+BK0+aAjPDUrL+80xuUipyjndx5KPck//JmVyIT1fHP8sBUAge
xfHinOCMTz3g/qkcyJ2kTfQ8QA49kk5Xm4d6dk9dRixMYzb6SWkTA4UB4R/OPPKgsvCJWuihSY2L
E5rOE65G7ZzMaAo8MsY+CX+JYU3bPB6bbWlY7gsZ8GJtd/WW1EN3F5gJCL/S+taniXsFiSVfPODI
Zd0Oz4gtgkdcF4Rbl3e4V8OHtojMC9MWqGkM51+sGbmuk3ZMjpen+tDhJmzzZevr7jLEEi+VMU/r
NrdI4Egc82XK9R+JDaDv85ua8nypGcMyH2UOQsLIs+R3Y+AxXso47u/o5RMj2hgvuW5Vp4kYnvXn
g1vr5UmLZ28nkhHKXCvml6aD4QPWytgpBp0vur0g1mLpHgWCMwyxzXORNt+xkAIbCbrpxdOcLRBP
+1ET83wLWbgoBK+unD/iOMwehFleOG0PL1Un2ktso53+7emUYhXpoAZ2kdxxZoxpFc4Ko1apNh2f
w50ZRC/O8nfNVqftPl+310BhVyADT2Wls+9reg7Cyn2CaU044DgJIrY/ONrkN0QZi8ig2jlNJl4y
A5WCN5NkK0kg7cSgv1RTXR4rC1rQ5+tsNJUgGe6sTZuq4a5qjdeRUAMGWEiTwsSdXuoMO74VCeCA
y+ueLPEygMO+Y5pFPLkwhB9KvBH9ELB2D19cBFq3DiWDqZcvNgvYI6C6/eczlSygL2ZMG+xOr2oK
i5cyad1zZecNfQZVvDg9u6MeYRxpl6dQNr7oocaWW8qCiqDNXki2hLrZoLYyhjx/KQ0A+VgjEQay
Lb8EpLQk6ewXdjjv5MwHUydosmI28wpBwpSo6TYHGEmY7Ju+rvBABPZ0M80uRKdtlL9+ws08A+q5
cw/Owd5Uej7eLC9Pdl5jFZscWc7Nmkxsx2Fu+p9PiY1C4VPH7boYVe5j++puSc1mF0vQYYzr+1vF
uOKYNSaWw+Wp45U3S1+QpHqJOAZN4q0dLXlmWIiBXc3qhqSjuiKZeP98NiOH0izQkXolr+QptLfM
HMVDnbvbGOnljZbUAFdNoMO2v7mgnm9t9SJ1FCU5hgeHWftTUUT5zWvGo5dH8/2vZ0n7QfCdutjw
WFWX3gqNJCEyC0mWXJ7mYy7XXuI6+ymR6Y00xmYzkFaPvpg6zZDxjdgQLrXCdf0cZRTz4dA4eFgO
15/fFTmTTvQXT7K3fRqcEaq3zLyTKrnOGtkrXTqOT575/de3vFE9NJO17TI23DFu4ZQy3k5gZcL1
UtfPZ8yPyaPKdLRbSQapMCKIKsbDkRncKtJOgmenQDgUudxMMdM9knb4GHKL3pMAZP4AyXBXpg5Z
KItqi+6m+xzMZfVQ8Xu1anSfa5GSUGO8lwN3lpinbeIGzrMj46fKBbYdLc+mhDsiakZ8ictT+nWe
rzyuKkVQA6wq+7nKGmeXz13OsMzzx9TNntGeJoTO90/98uzzn9RUbRT6pAdjrtNnZ0bIg/QpPQhN
pM/Ip+Qm5vWB8cMxNuf9c8YfGae8dsli6c6EDqw7fLJdrj8FWdQ9D4s2Psjd4ey0EKLrrL72FLL+
orjdNbj6tkbMCUzhzVhnRf/QFMlzrIK3phC46XtU1GVi3Sb9S2UP9Y7EkdGH/W7d0v7RdIP5WUsH
61aEJ9mT4tNVVv0wRNMBONWkxVzOdENuAktcQ2U+jO4G27O7batEO0bRmF9UVixOIP0YzYZ5syp6
tBWQvZ/x41gU6pH4UpKLaN4FDicsBswVSHoeIlyWfjIwzBhtGzsRur7j51fSBclZ2enRiKb6BDS1
Pn1+ZbBO//qqq0Jx0I2KsGp+wkV6C3I6RvSWpecMrb7QsujoLoK7tIwvHWrZA9kc3kX0wYX+no6g
ZYjOlvWuk4yslTJ/EEXSnpiV3brBGO5DIh/jqXjIs8BYDxqT7FyvjNPnQ1fbOkqneF1BnFq1Mqwf
urYdDhhzk12tu+ktCTgUEtZ6yDkt7WzV3iWTLF9TXWAmRVJ5yog95GgYkAVcFybiylZTJ3t5YDCp
TtZk84+fz+vlpdED3tn2UKFTduN93pfqtSrHhLi5Ybyi8E3vOqF+DCTiEQrwGhDBdu0zAP2ZMXSv
cawXLOYqB2MXdK9dhdYw7xGFwLHsgSMONBfu+jw7901MOGcIJlULSgzPTCInnIIRsRvDFF/mxo0v
TdpV+yIvnz//Cd0YSbaCkG6SqC2GyX9/cPtGR1ljADeb42YvRK1tE+nod6OTk1sOWBMBkv4RO7i1
iOWIOa+p6bEoox9JL+YPU7X0LYJmQo/jYWzFXobDr61X7K75xXRqTO1DZbRnfbxLXStHWL+Jg9g6
a4Hhxbth7OaNVzrEwi2I6XoItp6o2lNXlehDhJmWB6cWN1NVeEljQmSFjtqv92S4D0r7lBUs/vMQ
6m81kn5kNPqHOyE/RlcwnkZTQkFOo5PdgKjso9q7pZwA+SyJNnS62zAn/doi/8F1kvA5KkAmTGk0
4EBRL0mIxUKztO/z1kUXtK3o3p+SqH0dGtKfc0Djm2LS0U3xZryXHMJIPlHT2S0xHsZDB06zbZu7
csAY21vJPi6Nfst+pKM7YiMlVK9+HhWpEG5jD6+GOnbR/K1uG/eDGRSvo93oXp9/zCwU6yK3pzsl
BmbXqVnvjCkun4pJ9eSwxOY3bqkuJVg3NI31HNku4jK6H3HxNROpTzNvj858Q4gAgPahuzjks+EP
eCbmMFxHc6GvgoQU2QYHGb3LmWwfSSdmqOJNQ6+BXpazC73FulAHYkdqTtIbq06zEzpLZYU6qTyF
Tvw1IzBjKwY85k4PVcPwkMK0gX1ILJXvcrC7Ra/LjbacjI36mGl4+CEQvIlsfMwIFHlo6ZhIEzdT
R7yHU6MqrrSfTq2QJ/bZoyXML1kb/gzj8TY5/Ul1DmYd/NNtRjPPkvkdnSzepeyutZrlkH+2nYci
TcuVECN6HfktIl6AczZZWlAPL+7cQhUs8JfLgk8L6+3r0Nv6HVnMWIRhb9qDTRwUsvIO1x3Su7nY
IdP1I5Jq9pZKT1KW0NObiKg0O3XvRZ8xTEITDYT0oWc6FY3jBCyegdjYZRUQyHiREn0Mw6IsVWZz
6HIoEzMAAPSWyLFsVyTUGFF61ZeHz6/A0+L4TbC+9GT6rRIiva9m26RXWuvplfyowdfdHoRC0rRH
mbPhha1+TKyGSmQKAFpOw4klZNuTg8AYr91JB/8Tzkocl5UOtw8eqjUMr+wEUPwAsGAM5e6KSvDx
lbKS86+HonqtUvqPSUjM3tSq3x4+n4ZFioJrxOeS2GlJiFEeZisrc4tjGOwnkoY3Zp2AVmMEim5n
Bl8/RVcLalU+Y5gi1IwDPJStfsL9MurfZjkTZtIXb7NYQMWN2zw26krzuV/Vggi5uMdgg1ix6/Jh
rzv2eVhShOw6CpnBM0lH4ys2Ljhpn7UiX0eakZ0b56HptrKzpstIDxRhfGntw6qm40zA+LaXOv/v
zJbbDo11SoP42RwQr+G694nxM9aKCEKyuNAHCTM+Mj/rIPhroFBRtQcskeUszoGq1H5A+HK0giOZ
KPVFtDjkhpIep6PIkbLGhmxjFWzn2PoW5fhVIfsi3ZyuSWR/VJYpj2RVXls3qB8R0p3gTgYGTdyw
Hp0VSEbrLk1SNhtVEFHXBSRRMtQbo+YhZa8/jJNR8vZyrnAmuv+I7Sazaraqx2UhW8M409lqsIVN
CcjQhfXfcLDLhzhbISQpyLfKuUIJd93pnTpYM74RuBUUIM2pX2wuiLvD+4ylGKSPdWBdJ3mG0LsX
W8VrJZz03m3HI/8v2+9cAN6L0ovRzwN1WdSy/bMjRDoKcj0YrhCJEHAxGdm2Zkk4+5y4m6m2Q98U
IRKcubzI3iju6lYHFGTgIsgylKSzzHGrCN+UfXeOQ/mtM3vjhNvA3vSxhoIsFxy08uamPN04OoEK
VlOBdKLpAuvI3kQqWzC+2G1vbM0Zs5YNiH5TyApB/FJMm1TVtvGcRpnagVp+d+z0KdYae2/EAqbH
oKyNLkV/qioRVFw1eITi5e6f4Lk2RP4REh9AYkDe2LlorALKApF4la+0gDYt3bNjVTa+oQAEE2ti
EO3eBtcymt4MfCv7qSo9+oKBvQodYP3GRJiKG/fXNCck1y30YZNUDQFXEZ7AbB5JTQl7MNgrPb9L
ASqfPh+CsR+AlesgjkLOvhGCA9wGvEo1B5zBhgEJvhYdjSpzLkHu0eKdqq/unL65kGIPWkmEutXN
3U5XoX2ne9F7rAXxQRVckyIyh02BkYyM8P4ae6Lfp4SDnT8ftHrYg54IdohM/dlR6hiWuOhqQw/W
KK6NI1Jn5PCpfVUd6QJIBIhs9OK9JEeCoXlLR8G1QJCCYKRfHB3I/LhyHCgODu//xZrxT7HZF3T9
yJgy6mZFsErxmGvBc87GvIHaBBhGk1zbYX1FL4bSrhTRnmW+ZnQy4p3RMVcxA7xnc72atXVGFdcd
OhMFdty4X3GSXCtC7uk2g8kaFJb+ekwfHW3cxk7aHJnjgYJ25/uqTk51rJVnwzM3naciWirTEc1I
e2FfBE+HR8rHtReZVr2e+w7iQKquMwXMzqrN6cRVqvAkXzWdhJO6T/f1VG6dAXKtPYreN7CmcdDm
jjC8YUXoSbvrCCJzxWgfaooiEmKsn8OyZrrVQ2pU3tn2ypIojXJL+V5fonimGhbhE8eo5GkmWn0w
2ZYiuN0cWOjZlJwo6WNUQt3yYRIrycltp6LsOg6hD/9i+ROSQ83ZfDUaYQIHhuA7HdrgLh4ZUZHu
22wsRK5b+QBTB11zZRGwIpxTqrtfiLzCwBcX/VZEUX2a9fJipK1zn6FfOLepONTB0eg4+IZKoxCE
+D5VBLROotpHWVNuu8Ih7ZXUgn5OD2WJPrUgDnvjPgVT6qzhI9grElAL7GGQLfIq16HZB08zItuN
NnFU481PDolR+G2K9duequhkkACzSpLqHllseJ9Q8F/QXVOS4P5lt4984ouGK6R2FvGKEYfd62f0
JLqjz5u4tQDCKHKyXLxEIgLoEOPXW7VRH16SuN0ao6xRzXNAcoFWIGeo9iERfp3ymitdYpQglttt
Pf7aU5vfebXnHWUXGHgM84cm0ywEpuMlc/Aw6gZZrUHo7BU9hEttOu9TJD5w6AiqI0gNMhx+uqUB
GrOvfrgaILDZtE51YsMGnlDF0PSqLLA4Ae6iNku3rZ41x37qX9EsGSj27W9G0u1MxJ47vYjfsWzd
E5BtcxsxRQpDUhNlEULkHprrPHFxC/lAyc85WvvaRwqHozGGD6QCP9IO29dGVIGWyDWsLdpHE1No
NtxRNVHRXPqR+4TYrdqn00QYdq45J3gLmP5nKQFmBJqPe/pq19p3kpTdazkWvz08Oiqd907jYOBw
c/eRIGLjobXu0QQCYhitevOpsVM6PmcG+ckBqdV90aebSDGNS4jjg0kR3TQBmS5Pz0YzHpzqjeio
D5YdYz2RUlUm8r4pLfWBySCoVfZSmwFZcdpdUni7pjAmZsPOrSiDH4Y4cYzJtqPRu74t21uu8NKR
o4MWqKI+IsBTpIFzNEOSCTp33jV4BYX2poqNNjrxzvWS5xZcICYX/cno8I1C1xB4ptqfSSle8DFn
h8rY0xH1VmHjhfu6dzlJdCUJMXIXI4VZwdkL1rWZErFTccJojOTMdURkG30tzBUUrLLcTaQoMf1Y
6x2xv/Sy+KQcKibX626VQErUD+EXLzDJqkPdq2lw8e2SOABHfIG3BR0hNTDsA94ndWGlCcaYSb9E
n87DCZD4qseJumnznuFjTdZaWJc0NBRhKYN5rszaARljb8Mkuqk0KdYiYGvSWMw3hF+oNRtR3wH7
0Ks+W3dN9kM6xVMbxBO/Y9KXv5OhmRTbobfsFae/1pPaipH8ew59fk1nET3YwRAWCvjhoiUM/VpW
bEZCrohv81jTAk7JxuUUQ+yuRQ/KIV5vVUnLD4y8ONYTHAguOveoyWqNpIpaQOPdxp9+rubCec21
RyBRL+bckyyZqbcQ/Nm6sZyEvJR5PRP5BZSJxioa6MDs380o+UYSnI2AU7+bdeZUqX2mBZwEeC61
XHfWtNuw/4juR4g7BOf2ydZssbel/lS7dUFYzrh1zepLW9mPiVYYR4a2T3Vh/Rg0lvpcoaLC6wU5
f9Y2rsshFcHMPkZej8TjpJnDmQxBTCCZG2+NZmLi59rw85FNm/W8mksNY2vRbTWue2BtxpseqBLD
oliCBWGbmCEnScki4dqrKaRgy4c8YviciW0azgokYwgFpv7eKegBTTNaq0aBdK/Vu9UhDgtFZvk4
8A4mcJHFVJaCrWKwOzX1ZdIratNRgBeH+oBfKnjSneIhQsp1RISAqpyMdzLNG6MHjVQQF4k38bWI
vN6n4f+N2Lqr3tH8TmtjIs+h26q8KfZEo2IiatYcFIh88wLO8VF2r3JMlpWTH2dZHdtCeAcWI53T
tFtxHwmcGw27jIe6ljGGYZK/4lh7j3jbEoCKnFGy2SKdN7JPV0bQzOdWn9ah2eSvu2RU/gQLEY2I
ttZkYV6aPjqQQeSuWpxr28aruzVX5it2vnhNXRfuaF8+6bnA/dWUEIWcrl+5Ag+DQzygP2bBAyRQ
N4ouXOUxQUIswHmOnbg3jI5SaOEZmQkuUvuRsShRKEbC+J9Sc5VopBGaqnxy4gF7S5OLNfkLxLn1
hj8TsAlwLrurQub5iWful5MU5JpTnFUJxAD3h6pteQx6+Q1GFznQWTBuCGchvHPajrYwfVg+iCPx
iK0m3JvwY6IZxw8pHS0/2VZc76pY0pO0x6xwYE2kKbd1Vc6+WJQjoaq2ghblSm+7XeUC+dEFlB3h
oQSUzcso+L7SOrEuzQhIQNj7dkmipj5N7Ya7Mdp5ubVHvvpRBDmR4l6FT9lsXqPAuamSyYGkeb62
0v5hzgbX79vy0Duht6pBi2ziu7ZAuNnOY3QtJnktSTKB4YLzv9C/u6nyqKSKXRfZINI4mK90pvg7
mcLvToPF0gWBI7VYI2s+tM2YK2PLO3+P4aVcEA/ZfaQ9Rp73A+0Ra4TAFhlO01nDzPMSf0/aiVus
0HLfcTptzUmKd3RW1ZKpXOytCdVovARySMAnIT6DCSIChnRlX7AHnOeIBmBNu4ruAfIQ+jG0mfXF
vNeRTxB61m6Y82qVlxCSCGanibnca+Sia5UIT+6+19zxGGb6yOl4SeDJnxdPP3moYzNg7Aiwk4bt
khFasieoyTt5YDRWXRMghBmd8pxp3cYoO2e1IKe2yCmH5ol+M/4+LY2O2NkObQKFBtTcpUtpNCTD
CNjt3jA5ZNdh7W1dmERrRZDnNpi1mPW8w1kx0sQhTtHZ01n4EUZNBfCKiwz04hVl6HYqB1gW0sh2
uufSdLGK0Q9t1KyCkb5cYsvDZjdHOtUMyFFs/GN5cub0G4wVmB40hkgKLEBEQiuas+6RerE5xFb7
pSn0e1lo2i3TWnFFufeODV7jtpEQGyzTPtZ4vzR9eCrKwdnBP9uquLNXreaaT1lmjQ/0s9dzMb1O
Iz7JmZgpv270H4MRLlVNt+q4RMBPy41hYrmhZ1zQSbh6IHK7yahp2zNoxesHMRUWDfj6LYa6EF2Q
GEG3cNcW7mv8kTCWJJxQOntauHQvreYN9/a8LloPnrOKTmGVMxQLSHevg4qBmURhF0Yhwe39OUBm
B6wIQgnjHigNvtll7+EyL6vj4AGn63Qp0EVzIsc4mbrzh9ZHfhIP5kajMcTRsN/LtDO3cggvUD+3
UJvcVdeLR3oCkw9MzVih6GL2MB2pM8eNGXJRmfn0vc/QoiXRcFYUda45XGqCtH2REjgYtPFjaKUA
yrr6EW1jsTFT8kGrRL1GpXGqwbpQ++O1iEpG1VHN62kJJSP7keva4SCUTJC/UrWzewFaEsgKNtms
5TJmkCzomYKKuC+BGkza96Ky3stmOjO7pz+BqrtibSJkOmy4sUsLpIv9xZDJz4L8DKgbArMZXnw7
VWd7wRCPyUxipAza/bC09jqjWXGgfSdVm+K1z2iiEwAXDymSL0ymsh1oOPX46rG4ZEhPoDfC6U3T
GFs0R5BwD2JFsb23OlcCd9Qw1JvlPkJfX54LAmEYKjjHPor3jeqX4rQMD3oF2MQqIKwQGWiuNa+F
718Ztz4IkhMBVPTFwTuSC096lIYyrSj8gi1vE3QIfJAu73pbY7WKSIulAetSd2TOe2PS2A6jwa/a
0DsnuMFAAzLoICoKnGHgV6HnnKyuIAkviPYeJfHKjGRFjaTMTeukFV1V/WemUcoGqMh2SFlYJMOV
bcUHjXirlc0nPzdtxhQHg53kHmV2zAACtkaLXML3hNcwum26tasX8yYP9ZVj9g30/HqXWMTdwWu4
T1mVNJsho+CYFVqX1AUN49Wchpoaj6GNHLYWkOQ9Wqgd4AQ3LIPjRhdSsfFAOOka/ZFh3bA3s+S9
oaBci4JSg1NERPsDOKJZBz23bat2BdP2dWdZHFgMOI29/DrqxJkMUEmmOarpvgK/iFIPSF7KhpuP
wXNKsLNXO+Cw4utQl48DdqOds0i33Cz0DdZYarHgHqWon5bZzEJSPugMCa91G4LqIjvFTUHeZhNp
CCK8RlkU+mT5OGtvJrkn4+kqm7LnphLiuQ3SHXA037Pt6stiI/aK1Pc4E9I3NxRUjZK+lVinzGjv
hKvNK8GRemXL8DqQjb5PO66MlKthN5raoYd7upe1pq9jZ34m6QtuQyTvRh0NvMWfJrvcRfgX3rpZ
wNmSVQ5dy9zQbTuUKgnxuZFsR78+8kf84JXS3sBwMyRe0rXilFa+1WL4xY+6HsP5ludI7TRXuxkh
aj1IAB8dheA6UN6znaJ8rGd16vWCNG+tOQ4wWqFf4BLNiXEwYL07dPzDhjvf7KlglFefPW28C+kP
tpGcH3scKMMUpnc0LoDf9u3SML/SxXqeIeG3wZC9ThN1nYEp4MDE6FIrXpMz2btpGsDlSlzmsWaP
m8pstl7dfOlRCHKXeMHGxCwPIxGIhMhfdCLR6WMHK7uZi6M+c9itdWhmbZ08pzoQC3pT6m6U3KTU
7i6hO/Wc33evReFdYiAp+7GryGEPvU0Ujo8YWdvjNASbMMHjCMprfCTEetnicudoMbZ2xHHMSOUm
i4YzgfNqKrB7moA+Yy9cEIfbyCKeEVxBuCHzw/HtRAPZLmNaSZF7iMTMXhzSqoEqaPj6uB07OqSx
m7wllvk8oETh8DOOKzlMOPArDz2cHd0LyOD3Hfst3STISsHXhfhBt6fQdg5NOBYRTqtQOJmrVi4e
YciOWladAOocXL2cviQaHavwa55OzmWo9TsAarCGwPtDunHIuwg7ygQ9qakkUMt6wjT2iuHdhtj7
d8eT7Rb2/lqfHcsXDliyjuZb1kj7zEx/LzzEeB2V3KpvCavoyLGdYnvaqhpUQufp3yQBAiF09rUW
leOaunMXFyTaGcx6KYnmdwYO6EqN7GeadCY95+pplGO8CnR0H1PVvnbQGMC4zc8WSVW08tq3sEuf
Khke5TScJ5umJujiNdtDsBKu4g5x7B+Iwn6aHCSHQBwN4hkNGttnlXS3WU/K/ybvzJYcRbps/Spt
554yQIwX56IBzWMopFAobjApQgmISSBGPX1/rqiqvyr7n8r6pu2cVKZSAgTuznbHfe+115oEXTW0
lHiwMKEhg68nkGaGRp4TvN92ruT7UhGOpPSVfNjdQ4MMu7ppBCGK+FW220OoyYR/tOwxLZurgvwe
qGuitOOrCBTBQxCKQBojeCTZ7xKrAaaUE9zT8o+alNzHo6g9mbTZR1gXHn7Mtxx2QbusE0cZbFMb
iiUVQLd8dexBpsHWRsPpSNczUMzJMJfnmBZBQVtw98Szmw5bScZ9aeMOes9HBtLbPsFQXwxxxr/Y
1lJTtC9pYH9ItpLgZBxmBinOzWAwKXzrxz2riH3F/ckyM8StqyVu1RHIzbPWQcYnK9D8d3vbz0eD
xFCHaoj69a0sxmEpd+PcZ/F5t350POZGDytYIZzt3R7l1DcgCGFqrLklvmbrGtvzqGdJ2rgw12jI
ufm5kR4Dux3x0GKS3xjjhofROMnU482U+6HUwAEcSOpHqj4sMMLoWDObdnLYwctrO2BtGcGAEOJ8
JotIcQsjy6Ztm40GagTV1+Ox05N47ld0sjwQTB1SKFgnb5wAnFoRxq8paeHTqsiiHaTG75FsrHE8
N9si0pFTQMLIs1DGNojFEBvGpMx6xbDSu00FyDu4BtZGtx7NEO7dse1X8gyuEn0Raq9aCn27aRED
a4NgDtzfn7dpDru4BON+EcqfbUxKN3Q3s8gMhA6RTjQS+LN5vZOhj/sXSKs+f77FWWd8f6q6CI35
gCxtI5qEWl2Oc6wMdp/BTJfUqV5m2itTtZEpwAiQRS3tV0BU6RolAm3JkgKnevt6t4OUtfSj/JZV
+Usppv9fQll10mj+MZTVjVgElF+n7CdAq/jV70mmIkXFlFGEIjvUHABb/TXJVPuF/FLVIMeKpFFm
W2Se/JZkqv6i62TqQHAodGVQuvoboFX5BWUlEqA4pdA7YNdv6a+/5gB9C6H9fSEtXfuJxVzVZR27
JoNF1yxVVTSRNfSHdB3WzMCDQgvFpLK4fdpgTg73e2+McFaVPPUjn0eFFOwSS+5mg6KTlqTCEAR/
RF8NXW3zqHWi00pTnh/Uf1woBED1DB40ok8qDpM6G9CBA1JCwnsc1kPjYWfGMPHNQcLojTIcuL6g
ZJpWxGA7YqkjpsDKGg5gUhm6R4tHqb/gx8/Q+khBkJfEQ0lf26d6NHBgxQI4NEhOdhyd+qa+GH12
lJJgLpk4P3plbhfWMjaMUWldt/cs35CH/8pS4MJog4cxEDMCIaax4FnKuC3Nr229727XnYyKthOG
hKJ7BDuygesbQo3ltiSO8YZEzLSpEF9GYSC/k0EJy+wH1AKskwLlQ1HyhVHWmVuV1tJiq3ttlQOi
acMWV8DAvDeeoVXjvq7ouH6J8+lGqLjd17QezzQSY62RHpoQOiC141/NbZrdFsqj2UpXdQIQbK0m
0YKx8z1ixpJZJG+o+ahDxVzFs+u3wEPq2zBJme/V/QKSssk1QPk6jgY40lUe6Ba0OrKv9kD25Wlk
aBdIitH6jV+0vhpr2Wc0OFnGexhKHkC6aTJAq7itJ6Qqj0HjTONWMABeJ49UQQs1RrfaeMX8ofHT
d11DPOIav3S+jVQNYI2onMphtEpvd5QqTRn8yU0/95bBsxj04NUn9tYUIEEql6eGF2lcQmCia2hl
tGhMku2+69BdHEgdC5N4hEDkBDifB/PDtI6h+YbGFcrAbWjZu+haT+/p43zr79O7fCUaeRtrVjcl
522mx4mnZtIJaN97AdzDj9SXLmINVmtT6KCHEXGmu1a/RfiewQHCit6vTfTCer8Yt3owrYO8gSX2
Dld4rSyqJprVzLNxt0NwH1wR7761EkFWUHVhJe+FgqgAPj7QoIHZ2a+iY3iTJ7U1ADLsvyQqmBiz
QkrdCme3FpnVW6d/Soq1lZtmFkoPnNqwScIPh4tf1eFLl47IO+3Krp0HebGUJIJhcoeOrdGI7GLh
vGWt867Lyai5yfPe0s81cvGubOSjIpG2cPZPFJ2k2abuLjx1VvAYbO8PZod6euzhTUWeYHctIIYB
xH4EqzWqi2RtKQMmauZHauE8Dhv7WBvdNMALaslAcUM1X+Dumd3rO/wvOY/5+Ad4tq9S6WkpLUZT
ygw+Sp6mHTAoSFEBAz5McjV12P3qFN9cCf+wCWNLpIdkcLaDr4EPHVJ3P6l5P1f86MVsC50lVrfD
oU2Gc1CxXLFv+OgHm1ojt+uOSz6DVFQkGOF81Yv9IytWrG2npZlMHjeIEPEBQvsJVsdPYJy+QSai
pAXBVD8dAOYryykjQ7DOZfmYWNbMr5LXJtAm4DQJWGRmMS39vtjcCUoubqVErtVdfquyhz0llLnK
lUECmDk6QBObOPemuy/AkCCQZcCpVTxUH2JzCb0bVYKAmxh4/pLCwbSJEWD1gjbbGJAVT6QqLVa1
/5jopfQe4cvGZGpjDul6jsuF2O5Vb10/BZ6qBlCP90yi1apbQ/gD25vwLVhVMryWaGZYBiDOGMSi
y4qKFWZ/Pdqon99hKQAvUx0TaMdYrUAx7Ack+dGTOweMNwQWSAMeESldA6wmqyeuDNCs8cXs86VR
NQFs1izFfd2Y12ipuKopg2iJljjXbk6YDHaCR3NZC3nF5jH4fMQ3gMlSN8nNGjWVooEwO3qxB+am
Ka7gNoE7j0szOl6bDlJ1ksudIn9M77WyD7MEjk6scwElVuqgz7DK0mAP/9AGL/OyYonnDnJrZodI
gEFqro8SO/1UKnnV2s0YyeUT+BRXC2CGIkLfwrIjSJQf6g9bPCZucvqe9w8vj67viSEJ6b/k/Qon
GA6NVzODHKErXyrSEEHUfipZ+tEq5Go+7HNQXfHpZw15SYDRXWaW6bpmgU9XSdVlCyQVX3BMUrqm
jeUCf1Rv4hQ09OurplxZcbWC9y65r3ouCgbhcSwRRR6SImHj+FFUnggtQjSZfT3QF5YBzpdhXcC7
3qBOBvWTGUDvhpv8nplQyMuKhnfLyn4AtjYR4iVl82G1DyicA3a0ebeELPRdxpHSEzRwkkT+cUvb
hnzAO2uTxruBEc+lMIb6X4JArYypnv5qK4zsfQglASD2zCO6ekLkjMijqdaelBYHGnBVVerQDG/b
2E+hCYzB7KDWTMoFmNm8GZfXjIRBo9XdHAQpBBN4pvtOOqk+eYNFBI1aUTTYcYo6gb5ortDYm6TO
opkAG2/6Zt9S8EFEtVR91nf6blAz9GUhqWJyIQBcCR2MTjjsr2HoZcSOPb8agNl9lDyvSGlbkW0E
LhJos/CgqoDC1DUauJ+FotBCdQ48s1B/VFY/I0bQu1kxuMEXBpF8lUvbewkZICwcLWwM5VVbhKYF
2wAkFF/GPbEOHczaXguIC79Fp+1rBODmle6/h6pcjG8IAgPMo7xOGkeF5HRRK8yuyDqM1ZbWZL7J
E7uBkDaSXwrVWBg94+M1ld/7+1X/zh//SxP0fy+R7O9P4/83ppH9s5n3f8JYFtQn6VJJzqk8119/
ojMg/+w3OgPlFwM5VpWULZARFjllv82/JYNcM2bQA8NAmVaWTYv8v18n4Ir5i6nJpJvJ0A0A+NH+
llGmGL/ABwMBDPqKqj7giL8yARdZa39KL7cME8pTg+m+DNuCMvgpKx8OZCtFL6L3EEkdt7Prop8l
i2xhrm8Le40NrcJNukpXOa9i5c8ei2DeTaO5OUkn+SyfAU9bAqjz7stkXSzBDK3zpbQif3VZzUGK
z8u5Nr1N/BGvSTDtZtE0XTxm+SJcFYv74rqqF/UiW7ULprgO4bEZlj6FYX98mxmTbKbNk1m1VOfx
GifjMlpny2Dtr+r5dRkuwTDNceLM+/EfbuOvS5R/RrVAgyiypkEYMeDRwNrkzwuSpJNq1gtqB/r7
4cXqdUTwy/ufXYKb+8c1jzLgAcnUoCO7jQAAwRHyWf4FQcFPCsXEqKnGsxImLAUK6Yx/voY/ULNo
EIHf1aP7Ws6+4iqdieWXG+ro9IhYTHRKY6gB7GLUqO2msllpRCkC25+hnWHsvy9K/502tRQNMADL
TLoAFv1T0mLe+yrBVhK3gtYgUQQBvIf+L9R3xTrxb3mR1JdLGGhF6zqRePoFPfCPbSpBRQ2CXsVd
hvAvyWWQvRNGU63RP6/JT2Kr4jq00oAOTcdl5fzzelWtwqhO7UEL/icbWVKxzqrmEFYBjHYxCtya
K92Aq8jgJlJ9RshsZVz9V6I9JDllx39Rlqey60+VZizQNZ1luk2C6c83ubCMAaxlROEe5hcsdq9W
Vbzqg2yjPYQOwSpo8REFkbaKY54oNo9mQIZOfoWPQEs3lWm/ofCxh/t9zCJzpvsDqMdGWgf1pBSU
LE173jJUZbIwOBftPRmFRjoXi7vBXbq7xCa7oW0T8b8RTYnlhsUkMgKo/wExs9+QD0DA5GoBF7Zr
yHi6D4rj5PLjvYs4r1LcXxF5mtIVV3DezW3rpdS6zLl2zP1UNH1Kn/x0MwY3n5jEEgq83+XgB1JM
0AtJj4867M+V8RQcoLxXreMO6Hjk2ynyUJoRsBC/v4Zm+QqEkJmeH6+DK7ITCEt0dvNa1+pXQAzP
AdoJcfo8SDPmlxJ6Hl21DqXy+MjNuxv0SIbgG+0fTBB0Zmwqg/gQHxmhLB61uELhSmnwy99Za7D4
qJ3CusOar0kkyEWj65Utrc9VuhrUBvzb2yvBoeRBYBIXAUp4HeFiUJ2Enl0oO0msR3ndGWRE0uJG
/oR9AKammnwIQ3splKHM4hlki+CtpJ/hQdC9oiHzfVCSs9Bqr1lYv9pptM8b9ANMgOdaahEIATug
AsP958b33/ubqih0ZRQBVSHC+ZPpqV1o5kWcd14nFUcd0vMwhwrdvP0LGxeZ2z/16z9f5ye+nTIg
Vcq6i+tk0ZQszVNaIQGrGZu8jiZ1wdLZKmGqDBG4BoFTWbBaPTybVJ6Y6WSnHxEYUZrbNvf1TQ8o
wuzjk21AAaBH03/eID/zzoiBQTEZ4EzkEXmW/tQgeQIVSSXHnXeVo/EjwBnykPedTUjKlL/z+v8h
k85/e2ZzKd0iF51Jg02iuijKH3xmHfzANyhMyHArbfdeAQGBQu2f10ZT/l59WJeDTcBHaONE+fNF
8kcAKlUi7VQ8QAZWuQaIuo10zZHJ/u1kInZKtQwIKsN9eiPp5D4kiW8aEc4242IblMnIDLKLAKIw
dO87v5TA0+mbe/Ohm8CyEv9VlN4vzKHRkWgMXOaRfhh+ctI7ZUED430S8KFG8yy7FewpDyTyyOlq
KpaRIMZdQ0t2alas06LEgf1YIPs+N/P72mjQSyvz2YOFnYnmldoCs6JE9nWWmiC//OQCiSskKeEE
LNbJT24zORmAUysBaHTOrbQ9P73PBXqguxN8h+1WqpORDLEKHROOMNUrIfbGxQQB/6s1CAkpA38T
x6LmcLoNwnHWw5NhHh49g61ijTsYW6sb6Yy95HVm9Okj/qaSrhk3ULZU0L0ZMsldZbjNAyh4Itxi
17FocXlQgNNX9o8qmspBy5q3CCaaKo0DaShH9dZu5X1jGMDPpEp1Sg2ull7blLGx6QBEQjwxedjV
PNDDSWXYyxRcpO6zimrTWdSXa18BupylJMmTmwh8ZlSQwIEb5T3K1yjw3UgPZSF4fEigNbVSY2mI
h6AhWSHra9I29PQDGhovlYphgw7XvZIh5lP3qV18JP3qJkHCIes4kazsSIhyCnkNqs/j7F6sOyZU
hhJNGCI/hfXe09v6ASZbIrF1wL0E4MuIs8nz2+ha4A42ey+4q3sjgLhHVT7b+wPhVyZNkMtE17c0
1UeIvbwiYAQhn5D56aDMsVA7xvna1fd50t22Ce4pdKK3KLQAll9YGX5kBXciaDTA4kP9lozqiOBa
Gex4Tp/EmAaMcNMW4fL+QqDTru31va7mEhmEWXU9WuV9beW0x/XWeHuljaaEPOY0JADtxC1AepH4
BfYb6P8ANH4KE5ESTQfKbYsC6hg6xdE1zHdV3HoGLEpyE+zAHxJ4ypJZdgtW8YBbpXSoMg1mRtOQ
fBkUrhbVh6IkqQaa6HCqMqQ7SklQ3wIRRzx/LlURYizmxsgH+0R7LDLupHT76KvHgqfontQqp76a
X3FMyvAdnK8H1t+XwdXdFL10H5RBagbDKgQA3cObmyc5NzSeafDm0DgkriSG98DNAPqZGT8pXoqE
7PqDnOTEwgb6idYEr2KMle/mh2o1FxJAhQTgc3SOeeKXaf4a+82LDEU1uIhybljR9GbZr4+2Hzcx
UTruPhANmCeSWarEnRMjWRrdGPc7eVE38h5H/6wtpkXbbAA2hT2DEcYI4Tw5Umk5DNv7HGjzrLLS
z6DLv8z7u6Ylp9ivtqB1gX/Sl/ri1a5BNVW4Prts2MX6BqT3pMYOb5Q1kMtDWdWoimSAGVmJ0Kv1
HkC/0YbTNsyP8OLPrMGkCixCkMpiEGqbR3ef3+p2cd0mdeWQNnvMtbtExhqYeKW/bYN7Nrb8U6Ht
q9vWirQlLBn4vxN4iK7Myu2oOhhMXBsJtH/T4O9C3LML0bXAyXTU4mwkjjBLGdBmPGNS5OEb2UBP
Pha/MNp+gUD6RiLuBmAPF8Z9bkcPeHVwEFrFXKdNcd85AlgowZVpDoyzglP0mjAllcq1WSafdkPO
cXm+5elE1fXnk7WL0pkVlWvN9JdNVh2kAPU30o+EiBBhVD9U3ypJWRh+KLxR6CJQRBxGu4BZAOIT
Y+2K+qKGjIF6vTT5fR7HgLcJy9T36xjmyrXm+8uWxiUVMmf+AtMYPbTiEa7TH+CwWNsYTxL8OmX+
S16Kv+9/+H+bEUdhNvL7gs07Vaf/uAjG9X51Si//9/8sTv8hfBinr8sfWXHEb351Yuj2LzDXyrJt
KAP5yUj7uxODXQZSvqxC4LiBSEeECn9zYjypaoVrg0ghYUaNudtvnIyDX8R3y9b5HaR2xl+iqh0M
fp6N2iqcPISkWJXJms0c7M+TFUMybuFD1pl257aXkLWcE1AbGJO6HCxkRrVEzLZzdI6RXPKvhVui
t4dszVjVr+dcURq3S5XP7EZKIMSoE8YmD1zIALWEUf1ALiTOLdCoymfXCX0CuLCMfH3T34LUuEhc
8IpAR3qDDzaswkusy+8GEIlB6AUSdLF5LZM0EuxBTY+kqhv7JXqmiTQEsUR0l5BiMViiqov0YkKe
XurlXTOu0ezsSeDtSU+1g8oDSDZFA3MU6we7soaJBCbj3rlyCoQxZB0SJh5uQaD6U4WMMcnuNg/y
bDRABm2czFE4ArklDx9oLEi1hTib0OsxRwp6MmVnttCpFVNF3jbdlvRJnKdmvegTuiR84VHNcWp8
lO7z9irNIc1fmRrYums81sGc5mQnaIo5umk28le2VzAZuSLYKzUAmwYx3AJwXmT5K98dKIZHFUy0
gOLyKFw+WBTmnXmIy2YMJP9c5Am3Q17fY3NYTp6o9IFy6a36HXWQl5ilYxbjjAnjl6L5yFtwvBYQ
Nvu6jmIIXNl9TWBDADnKkIkEjNZdXXhjgEgk2sC9ZQqqcmg8wo9QmT+uQsAuCp3BFWWSm7IFZDmL
BFEcxDS2ObJyeRP4aA+X2iwEQKSBXSQogledfdqn9EgmKZpHCYnavhQOFea62oBsNGTCzRLmbhRH
/KpHYeUm9MRjc1yAO8xhHUHPzqmKai/qTH7aASDqyC7TKTLN2wG5+eiQGwaxvKYb1bk5kuXulN2q
RUaibalM1QZtGwRz5oUPsk/JrrOMxNe0j+dF81jfrXQMkPAtr3ucOaTaqv7kbqZbsI1DBdth7bTu
H9GbyCdI5VFKsoJCZNa6ggwr07Ehv+nFpoClLrV0kv3us868D3XCqxjaTVpp/v4usmlDIPN1CiOu
PoYN0Klu+TJBjZTI/KQnz6q2plDxwYSHYJ7aTjpSqqsgYYpne7XC3ByJcqC0njBPcQ1NJiE6sZlF
VsP8TqfISRpvJDeULQ+Atri2KsRg1h1cEjHhaqlAr4nUBdRKyEzXZsDViG91LlLZbpt1OOt2t0cz
vlJpn6xx2N7WYLLd8BrNw/5FD/PlQFgT9CWR0njaNZ1AsT3yAx9vBvfpcZ8xS1nWUTI3LTRpoyp6
KeETcQAifGQ6sURIpfrqBxABcqXkRQAP580kAE4+LlwHo0o/9gMFCFUFbUPohIPMySRUW7aNREgU
zSHf6NcwCLwqD7yi0jv5eEvWMYAInDKY9Wb4Aq4dHr0GwG0yV8xujoDCPIZaOq1QhbKNMcpUbqo0
k0diTYzaXEAo/9EEX0hEvMBGNCGCNyRHF36fztVslWe4RBz34RDhmkN+0H27Gf/S8/R/4vX/9566
/wtjA3C6sdq38Vb848fqf57zWlrmpIH+KTbwt59+P111/RfhgbdNS8OTB+n77wgdsUe2YRvW8dFz
iPa3AIEquOPxdgLbAcEj4gC/P1vFLl2HONn8aw9VzRZu2b+5F03BZycTFtCBANkEGkzhh/iDnyFF
eK0UMq9e5aXO28dufXfWkbPrnN354/wROYWzPq95Y/vd+QCo45zhGXPOirPDw+icI7Gf7aor9nFk
4Xx8yK7pvOcOMtrOsndz/qs88oWc9959eb95ufORi8/3ISvo51Gp8247b2+UQPwmdt6/3t6Aabq2
cz6v1+cdl4Em3tuxfBuCtHA/PmxxLU4DGa4jzvP+6291Z64777o4R+rkvDjmgyujkeD0Lirxzlfr
fJnOUuzLOf1Oo+ScS3yjzKkzl12d//gF/Go0CvzgfBVle2tfYmc+cL5iPn+98QUhVWf+Jd5bx/Ze
3r7IcBuL68LNR0uIF+35bJR3CmE6DScUr7c3UeA3BpsxZFicp3Xlj/Lz6s5b903UHcV4542qzLki
R4I/cOJe/N+65eh5hDgKpyi/rJ03ieMGTj7s4KRAd1dfFO1ClWd4Vu8319gDP2azf7E6IPsgXcbF
bfw4cl2u0tKCJnUlZ4pbByGEMQaCOXp/r915XDp3bh4j19WJ4iWkoYXJaOcE+Qy8Ib7SVYuj5owU
ZHwg82/ZrRE3XPuUhaS/AcrbTvR2ncoz/6UKPZIYeHCusqNvOAZi3winDYZ4Y0jZMVaPYGGaMzzO
1+pVsV/8fpYVMzWY+u3ShvNGYh7hIMvYF046G0za8d39OK/tb4v82O0C58K/3XiQTyE+alH3zt27
MFFs+fe/D2f3vQWLYud5DZ8qB2yFce2wdXh7XHWMKMHLIC/dKTRLNMmZxHZnvO045vJwtrzTN67e
0xadc+GIS28vl0Ds4i3EBfSCIB5sUE78os9hNLIPzbTiRYrb09hNTAb7Ul3s4evrx8vby9dcWB/n
2mGKIfY4uqF9aMTcCuY9nkrKRSA551xcjEoEzujOtXZ8PK/59qwEiSFin6gxu3gbJiSDQBDDVAzr
mSQjUXnRg9gvLFKYKZ2jc7YXdpzp1pGTu/Trc+ieDffMvmePeB51pp+vz/RzvokfrykMvUdcW1z9
g4NpyMOGltnd3TPl4geca1244rLi5/zlv1Hu8i5+NX3wtguGgwP3Kv24u7vzuaA/L0l7fhZSNPwH
VxOD0bOLfl+Nsz7rvOPu84GzMwJxwfWZP8/vXI8vu/UoStBJdyvLUebmw4M7ST+QByAajv7w3S85
Sc99YaARV1qLse+cjTC6Qwrrhade4GgGuKTs1GHh9EOqLy64Pi9hqb4d18304clDMIdj/0Va6+9Q
dTsfD2f9bDu6uDgvJxZ/xUW4z2LAE8OM+GTzLl5iy/d2inNmvBA28Gx8k8rtxr63Ew3bUWhhh8II
aD3x+tUeKPV3m8BO8TR4CsnAwyjJWdrhO9c/r7+tF2NNXfFDYS6iukwcPGHBl8t2ah2NjTUl+kK+
o9ZMAE2iPQgttSeabctRWMu2ORtMOALSvpzo40bPhKGZrOH5fdyO00nK02F0PovHBSZLXYQhPe1G
1PLjTOtRON7Po5Bx/Dk27naXzfGw3T5LQ0jmadrikOen0dX7vvPP34UuNWUfpsR9PrONv4EwtvcP
cRg99dsqdk8bENentN83WzyoIBejHOIOfIinyPJD3FTxstkkXl+vL6J72qL4trN+lprBASO7O9/d
/Hsc4caK6hWOMhIVFDVdX1Y353RcbC6ML4wuzwZ+llYMrWeOeJZ1ezlkzvF4WHxeNr4nzqlwenEh
YRb8bou9U1RRD0aX1eq0Om534vZ448snFWwc7uGl4Y5cJJcUT16c5UJTcDdF16Ri/J46dB5V4GSG
KxqKM19ifrB79s/I2QyPi8/xZiPuLKfdbDdjcJzudvttH6L5xU7uuqgEw+Bl+yl6pTh4u33a3t3F
QIW5Bs74cNxcxhv2XVwsJ15K22beTNDzG3Ls5tKkjvF1mwtjanhdz5+Vg9FxgQ1XuHxuDocxZfi2
xWclNxgbR7Kzc6YAHT0qvmXN7Wyf5i8K9dtrx7DADQpdDEFs+x7pn8aBHYwUyre75C5mQ7tiOCyu
xP8cvebzmXY7i5+JLvZsKCzq+WNh+By+tkdn8UFckn602Yw3dBhxdzaXT+jphcVexjTuZbM5rFbu
1ZntQ+f15sxmofOjdV74++P19XRahexhl+7uZ6cTeXWO5fSe4h5vzuqouCvL4d19uKth6w2PD3eT
iPtK56PqF3HLG4d7ZLq8JQ47F0f+rPb7Eyr2zg9xzdf94nDkKrPVMXMO++NqkTlDPi02iwOlc1g0
OOPPw+dhk7rbw4lrYoyH4wozy4azq3NSnf3ptF8dV6f9S+jsZ5gfCYd8kJ3V4bA4cr7D8ZBwRoMP
mwMGJDYfDp8Ly4EU1+tEqSkVdcoczk54iNfqeDqeZqqzOh3FKUTBKSjn2VAwePqHR4NyLY6bDRaw
+bwcOK2wx8uiodn90YIjD5uF2LphySXqVHuH8eFAKSjJEeeB049WdCvOzPkXh8VhQ70WR9FUi0Xn
UiguTG3Z+12m1qN41JQNhrNYHY9D/ttQAjqoaLLjsWdmRyusjp9j1AndzfG4X3H44cHZDrTMzWmG
B6oharQ/UmOaq+RwWvTIToYDPq9O3Hj+U0Wv59gFJRC37nnAs7RDis9GUQeLHZzMEpd/lpUiieZl
23fL84GTPAsoTkMLIUUkBvHA+bxA/08zjT+3EtvE0CK6o+iv4jPdiD6+4dw0xUHcEKwTI71sD/vX
E/33uJrdnDEHb08zLk5LLzAZcW9Fa243YrCgYQ8HRgGX0hw5Yjwenma+c6Kx2PCsjfgs2kL8pY7P
z8O6cY6+c2w9YSRgA0ADCbMQbaQ8v4utMKo4rQdiWbQc+cpO4JL7xAHiQFHswIGQ1blPWw/OArYN
yRdLtlHjZisVKMEPxCby3eAHFxWn//73fa/FOcQLrg43Y1RJXTGyfIoPYgBlQH2OqRe2UA5u+03s
3AbTxNlbzunq3Nz9qffosxRNdNzvctNv0YLmC7MMlwxElx4l9opO/b1xSOiUWnRvWu2m92luj2+3
TWtNtfCkvbcwCtVjRZ2p73iAIq5NBWDF+NG9mEO8ZHNoXijf41lchAJce/gpvl49KPtHzdSfddPl
g9WVNbZ55Ir1Rv6sz4HmK3EJ80ZYBoPlR4U7SsdY2uFTmJnYIZr0t8++Qzekk32i2OB8UneGHP6a
K2tqTTuuKE4Bj833DNIVxfrkWGGIBif6fufsIExHwgwTnheVI7kxh/redpPNN0BO+RqMN5YnMQl5
0O4+FcF2I0YlcQbyu2mtZtgMhSkgEjJi3ULLDuHqcH7AYsow5zsZbRp5PbeJ2yLuTUgBPkXp7o4+
PJQOAyGk/sKE4DoUg5e4a9fnTYPGgnXPHou9uazken5bOowRYpwSZ+Te0qVghnGpi2glhkRQ5LxE
i3weQidzsa/E4fF1FhtXn7n7OQyd2/g18DKMRLQF7Rhz/8UlT1jEs2UNttNgBjtFm4v/b5SMw8TH
42lfur6LyPsYRycFSdzncq93oRYVN1IYmbDL7xJzqkxU62masHVSDYirnsU9amLrfv99g3+1Vmoh
TiDaWJRDFI0B/cTwqAyJoFOAE0sXynLClcru55nFm3h9F/jXTvVdcmr0fZh455klDh3MRNcSNfz8
7FyDEov2z/gneoPoEzxbZFr2NaNSMBE4xgqnIZ/IiWZL4IkG/CHeer60qO1Ix3szIvSezG40DQZt
OQ7OXlZqTeol2NMMXB2J6kTft4NTQWRyZ1/Kl3BejWeVy+OGfH+qeh0Sm+LC4gZLnriFMBHwL+Ii
sM6MxLZwKPYSpX8aFuUQBcpccSjv++yS7W9L+QC1PVsjT6KwYr8oukklfKqDR4D1tJjK9ywqOk90
xzNGUri5K6wHzlZPjDuiQ6RuOwx9QMaE3j+7yolesvV9WYyjWTq+jq4jMb1S+OVUTGjEdCXzOJPC
GUE0eVBcPTd+rxRQkaFfWrOwfSt3+O7b4c27urLL1Fc4ZsToweC2hfHXEd4bvBTY0ZfsniVOJ+Zu
FIx/YtEgXDl08QmxBBwttsP6hhOJV8OndihTscZDV41/CHCwpVw0zDLbYQ9f7O66z5blGMTTaDBU
Pahhns2ZueL2ilv+bb6y8+M6DDxS1pE5muhfLYFiIT08aZ9oEJIxSYmM9XGBPLPv+uT4N6MM5i70
h9T53Vg28TyJPaX2EAbPjbFMbYuRxqyK0k+M+XVmTaqXZpxgM6UDf/t9A/GZR76lK/PeDU8a6V9O
uJJH5pgnybj22lHlDMbkjHtoCrvxFDwVvaF0jBFwFOZi8D8wKtWe5kRTzTP41rnlUBlH03rEb4fV
MJ72o3wqngDKUHcrzE09YCOjYGR6sDh6aMq5N8/HVkxP9qC2GFMDyhNzhD9MxhAfekRU+GaLXwkr
G/eTcBhhnNk4Yns76SdsHwHcGIfDZMiYkDCxzBg1/KHFLW9GzejOWvQdvRoEgx0SGYbarFyQDOJm
HlHbMf/ceDjN3UKssvgz5R+fplPe16x/R+KuL1myfby/Nx53WKxMudVP1xhvvfBavCdTbfzez7QX
CU4oVi04xd7nc9a7S+Erm7/N39/5/fv8HbfUO1/5zsJqfvPe3z6W717svM7fP5as/lz9kKyVibDm
7xUjK5cO80Ww/r0eivqoIJbVZY9vTXQuaYSu1BhOH1wi6kpGLWdzn0s7a2VObU+87gJVeB133ThB
GUn4xxL3C4gQySkhwyLRMYRvWpr6By0nXi+iK/ygr/MX1+DLj6+vr5evlwmOGbHx1z+vrz96MV6K
YXa2F3NGMa/HMZcKZyOVexcOFb6/UMyl7IpT4CJk99x7E15EsbITLUrLijZlSSbx9l/Mncdy3Fja
YF+lY/aogMfFchJAOnovcYMgKRLeXXj8MQ80zzEvNgeprm6JVaOa+le9qIiiaJBw13zmnDXA1Gwu
/hmf5KcJ5X3jg62n6jK2jAT1YDieURR95x6cw/q5BTvvB20IcrAmD/PTOl7VO3gykT/v64vxtXxX
lD1cmPlJf9Vfp/GC9qpWIanEqzG9N1dpoHMSGc9dse121RUyCvlcbDmdu3X3wH/rgMlp8n8ZczAb
A/6Prx7XYNX6Jhv86Lc1pkCoZj0zLhyXgvN7JFT5+1b6W+59fH/pP05/8qHaPrxcXr887dYtUMyF
/rj59j/W0PvfylQ8JVlSv39LXk6/9lbVtGZEcXfqX/33V39eH/AfmINwSIeaVF+SBXB1hHpUxZ6u
yfc6wj9k+f/rNrgLbh8D/3/94+m97d5l+Y/VhPNTbuJP/+S/GoldVDa42CkmN0gLkIz4ZyOx9RuV
3Qa+Whqw1FU9+68SAGy1FA6Q56eTWDcgDvMJ/1kCgK0WjSPenDVdT626MP9OHwNp/p+TFeu1sAyb
D0j1PlmLtdjgx2QFRTuGzAupMf2DvZWWtY80UIdZYqk3ozCeajdMPFcvHqxcuUnN4THsgZ3gs2jJ
nR1VAyEpbbO4R6xL8LUbx8j83m0vs6bNn4WYyK4r1O4Wsw37QY/03TDZT5GeaBQH0Fe6KTVyuWmy
fMyTwZyeDPJuaVXaEfOQUXiaPTUvbsfagV+UxeFNv+aHySmbB2ynwKjxX9j5fs6rxxlYzEhVNSt0
N+njzVDJ5lbqMcBjAJJ4ZBH0zSPc8dyBME8WeEsWPZBlf9EWwty6Q/mUpXF9bSYUGVmio2y6H4JW
Tgbs5OSyAd6m1UyLsTNsLFV6RoPXnd+4rAxnZcs+dm5yk1LbQ10HCFh9J0G8BUXW0lE7MLgOlsE2
LcWYZelp70vH3YUh5RQxSfSNURf45tPQkxG8BHPSz4t+OZ8XsFwwbGnTGgSLIFV9b+P8pRWK9COh
KHxPYZExSWtbFCHAacdmUVdbfaA5c3Re1sBZNMAntHCfjVrjUqc33im1/drreGCKrpreZdt8zD3g
IkmSmPceWENUnk3jfCtq5y0rTOgxphuMoXNVJjl8DEloM7T3iaSfFfcuHY/aGJ5NTbK3l2obQbKF
yZWiXTRidaQs4CTtzciVpLY6baxE7XelzIDcTHF63U9QO6tWc7Djvtp2FN4vYW7OG1FSDmc4WReo
Jz9we3IF91iDa7JuVGHIcaTF09J92y20XaSV1QWd3Bvh5G+dDqErAsRMVbUTf5XNVJ4Z9KQcNRNe
52JBGbes2PQyig4746ZKWcLCjHPB1gtL3rYi2pYOC68ppnOZlU1ie1Mhd6XCVKfG7m0B+1ttBQ/z
hzIam9QofSGjXbcsl7luH1KYmTUOZdtIL1bkdj/pgWkwH0JbqkVxNYkc71N+ZpfNLuvZBdhsQFRK
3RuDhRYc4zuES5SwwXAL1XZjVtH3ho+/NaD/P1PP/4GjtfbLwfl/lhFFBflPg/H6G793kem/Ifw2
bBf3rEriWWN0+z74KvY6xFKEL1CTmSRs13H59wIs8ZsFDgplmIaofP3ev0ZfTfymUbbFYI2czLBW
w/jfwDisE80PmeK120jHVw7CQTCmq7Sn/Tz4qvWimrHZ2H6o4rXSmm2FM2qBWOXqt+qFFb1EirHT
G8BbVEg25p1iRHRXN9DJMiiRCl2dLH3GZzfJ92OybKQnM+nR5OPlPGpD4ng/THzX31PYP/Z4reVg
/05srx/XELZLS5JqGdSuOZ+bhdShaRw9NP0JBan4GmkjBM/LShB1iP6uKvb7sSjWp0yORLr5qfeJ
+rBuimC4+wmFjWnqSwznxqSAyAos9fDr81rnuM/n5QpmQN0wKAwQ6236IWE/dWivWgdRTTVXQccw
XER3mXugEWyjpE/lTMCa/M2vj/mHPgEbFx2nReECDyFVgD8fk+acUsRpBKl9+mZQqQy5qysfpvj6
14f54y3jILaGIdVeW68+P2GxLKwmhc/u0yXrNj7o7o0x07h7Xqh/ecfW2//zZVyPRVOLhZlKpQri
51OaF/qrG7BUvlETCjHPqRFOq2cX+Nqo1+d2cmlkDx01tJl5r4/McGeFM4Jf7LxWvjrySUTTpjJ3
bffajfc0DZuAQ5qGBp/XFlqCas3UBp0Vy7WBZSvRC38Gays0306DfPGnl4ZauOiYFx8WqbSZkrQu
RIRB8XZ00zmO18PMVdoPBzZxJ2HXwzITU7qNxxXQ/FoWZ8rwgA/UeegiUm7xGRDtTdPd6yBaB8k+
QHnT3scUJ2sJyUeHBKfu0pR9dvuahH/Zhbg2iXy+kpZmO+baIcSN+9Sp0vTZ6FitZvpaqt91DRVp
iFep1mdSjLamEu0NPMTu9AIv+cocxn0liSb15l88ovofn9G191DVhKYJnTv76RlVYreGczSb4GPv
VbrS8NDuZBVvNcxxKt1BIq7eYlBOmaAsgVBBLHHct/TuaOaH2bY9dM7psR/4jlDgyMW3xTQ/j25x
vWAyddJoq4r+mED+J3Tw68de+9Mr+MNHZ3T/8ZVGr7V0rbuYfowiThREREPwfAOxmW1kgfPWjYvI
udWy/lBSDl901Nt1/q8/wx9HlZ+v3vq6/DCqGI0CdbbiI8ipDly7AXD6otZobFUaOpP+ULOCa2F2
//qof/bCWwZybbimdNVpnx6dfDAXVbaD6dPrVoA4MPJNUTw1Ciu5GVUvX1z9+oB/nMM4TYzewhQa
A427XoYfTnNWI5Wm2IbTzCJvmh/pstooxV951v/0tP51FKF+ehTj0bTiMEFsYUFZjd7N5K0Krwrj
3E7/4nT+7EA0lnNG7LFoLv90OnRf2vOYczqpeCiIho0gLJOeMJL2KvNw++tr9/Pma51QLYd5VFVZ
iuhs6D4drHOLMe/ZzfijfBtZiVJn+usDfO+f+zyU/HAI+9OFa9BBtkbG+WQ2jgLsnSadH1oXb8Ne
QWsNS6SId+BQtgLqZBrPW/qgQDwRnYVCqyuYFggbk0bBXx0MyNBLe0JbaR5RCx6NVuzTdL4bUcqA
xzin+/eo4HmCvtDXrsdu59BrO7PP752OIb6qnpdYR76c3ueQZ0r1kKEnLc6GtAfSAcEmKnZ6lO0i
ejZpSYSwCrCYKAxch2Ax3qvwzqzBsunCGxfixC92V3noJT2rgKLnqAenRV9ht5dFqFE5Gwa03gbx
6s/SMzBR7Y0uCJnDsDU74r3mc2RGWAIpF3azPbp4RO5An1KI+IjZsrLcqinV660bGLPm0XK0V8YS
aDR5rbw/VjNep4KP3Uz7rIiPS9EfQw6R5u1VZyy+tAhUazduUeyX1oG4TNAtp1qYctZYfazUo1mT
WDfeC0tskqrywEft1b7cWHPjzy2nHnOjGnpEOudiMqBILZTKz8/hqTA+DEr69dJlOnc0wDkyPyRq
el5EKd0q/P21ShkUdVyf1aoOOlfseI7XTUwgOkQeo7haXGcvbQlO2N4luKqFqx5Sa7jVgZ7juqTO
3IMeHlxgur9qhLtXjMa3pfQ53FZxuIFO42fYx/qeVpxJPpTE21393uputeQ+G66c+Gqu1ACLtE5n
wHTVzneguKEIX7qC02MZ4oCDelMlpveSDbHU9qUeYZ66WH3cCdwmNX4YHIra9kN7WZl3KxB/bjWk
C98yE5qmAv0AgW7vBEMKRWV6ruk2UPBQqGjjhXbXsNSpgcPCVqV90rQ9S7nK6Z5sci9MrtfjOnYI
RWc8WEV+USvy4Ir2xtCmA41aXw0l8qyRmnFXvs9htNdtTEfOvlR5C3p9FyvZR1fZt1MbX1vDcwJu
uHHVe0hjSN2Ukp2waUPuB9pDJEEku/lcb63zEgRRY8VeX6DYSuZtWdr7dtC3ArgkdemerSNEMpJt
M6pnhpactRWd2VwAN4ZWUqZfTfuVW3We1Ol1XPGwanKrxd8gbFNKSO6F0qk2zwNgQuejUd7Sgbib
p+k1naLjWPVYyjovhcRjx+iVwGDnVCES50Ft6SIQicC2yqPegIYSLlDIbj/EMx6FqNuXQt3Sau4x
p1y1MeLw+d4W4bXl3jXLl4X2yYrwhBU+WZblVXHHJRbHijDqQpJAhUsqmgn94jYz0m2eHKv+Wwol
/NdjnLYOYX8Y4ph82N5ZOry+T6OoSm8WzYs9U15T3pZ0l0mMaogyPHe9tkq/b5iAsYreN+L214f+
swUSmIjfj/x5gTQYqao1WWv6c216qNpYW9xGkeIXxIp/faQ/m2V/PNKn9YyjVxGdLhypypvAyGOM
cQPtOPF/Z0L64YQ+rVkA1ZkY3DqTy/cSTsAF/mI++rMLxu2gZ8VCbsei4efFghL1tlkDvsTnclXD
wKXOLzwmzV+svOw/m8Qdmp1djYmVveqnSQ8+YDU2NpsrFVWtreADtZVtznuimd1zj5ogdSKGAESu
7eTPQFnbyQGFP+5m3H6uFQdRogVIbPdO2ftzR/5YeRuaYi8WuR3dAFXmEYevr2YkuIwlaFM10Bvh
6ZXu52W8TYbQ62lpGEjjDeRLehqGCZylXQT0rWQLAbLbxJc9g4G4j5IblWbQMaFJitiiM3bbybS2
krWqJs+V+qllNxVlr2WqH8HI94KdTzvBqOjPXfsyCiGuCJdogEqTiQ0jS92C4/1vUIr+PL7//9eJ
8NNP7d6rtX+u/ZxN+A8MPtFf94tGhdv/87/r/jXHD/H+j29VkZTJ20tSvv/YDLj+gd9jUeI3kg6m
fmKGnroMfg9FOTr9CoYp7D8BGrlQi3SaCHQ6CLUVKPDvUJTzGx0G5DBY7augaqy/1bawjlmfhlGb
v4+tUrB3UAEyuOu7+8NCHmuBBdixGANH65uDWmaPbhIeY7MbzvlrrIL1Ntq4BTCQ1oaclmVTsfI+
s2NmMdmb2RRYcd6vRj3zlownbOFrurMRgMjWm8PFRhXb7OMClntTUJ8+JOl2KozrrEZkayEY9uY2
+7DcOdlJbcEyFvaYCyYmfWsg1twZyq6ik2vf59ZND2J0o9j9eBzw9h2W1NxgIut2UZSPF60xnoup
q4NwQK4BObxh3RA7Z+NszyQieJvCis9Vd6Gy6xf+djK0DrPhQpFNRxOVlTZyr0XxK3YHKKGQ6ze0
aq5LUQUh5iT2S1NSr6EPI7veujx26tKg+RBfnVqp8cSKJxsYUlCOhhvY1ewGtUVCI6lML0/CDjoM
4suohq14+quQSAS8doov7Ell3TOCPWUDEtAR/kAE4DVWhunaiCUdjG7iR8OV1ZY0erXOdeHGyiFT
95maPShO1D5HBKrCRnuOVvS6ktRLsN7ERQOskWnhVeQuRz13c68cEahNACDN3Kl9US9ftVmSzRTQ
1PTS9jAqS18f1Qv6NRMcGPrTCFkcP5TuKXSq+ahLFy/TLccrO6WCqMkykKAEwZRqbrfNMiY+0XCZ
uMbBTYjki0YZ/ErrdkZuKuetvUS7sEoPpZlrXuyy+J8dwKF9f2s1AAgLJTq6SAKdOCk8y8kcz3ER
BLlPI64pf+6Hu8Wd6q962af7EL3RXAjtXg2KqrmvS1MPihb2oe32Z4sj5b7sK64WhCZPyRsFMfjg
Bm4HFBEcM7yRUrwa0VhdtDABKwMynj6GsGxJwGQy9gw7xQJYWsbhJMLp3AkRUR6RnZUxuQ1sHMFE
qYwjZp6OrObc58ciZucSEbYJLXpnW3v+IvP6Ard7dda3OtsppxIoEsduJ2mUUyekACM5n2xA3VDI
Abb2GF6VUUF/gVsG1aq40drOBUueKbwhVYwAJRZbuW6Q8ClYG96hr/Oimx6EXunZ64rwdIEmbazO
XGvZTY1JWY7DicPc/EDkDhfWUDe4o8uLMa+v+yY8r0wcwqVrkNTnnm5Mm5/uZy+JkSrMqsWmpH88
XbFWr8961woBKq4/kmjUOXUaED3XLXZstgRbKK64sl3aVuPpxCNi66WHG2DekQkNxqaj4i6q5D7u
J+JbAgJmry1MYNAGJn3VAZTJR9bn5mGynSvgve9KM1NyZMnqLE6o5FOGZKf2cf/9pQTfiXOwr97g
LvAgDXJLNNc4tFH4poq6O9TuASlK7Fcq3R+ziFB1YzM02iEFTIRNOJmYzyNoN04yNbv1e+RJnU0f
O+PG6nWX2GIjYLY7CZRenf6chc7VKSrY+IT9jROKOTBjGqGL0mwPomHnS+tguw+ZiqWYwFEorrra
NcbzR9Opk52m5HdqVFGHuD5/U63BgbcwPkYqWM9BOndJzvMhUaAWMRD/RrZVUGVUROnsiZHv7KPF
L+ZOHLv1+tuiZvBQs1slGqnI5xHqHN5tddU2ofEQPnKdwiuRlTvTzIJm5l/Cju2s1Py5wltjDLXy
fTwo47ahmdPU/dPrYc/toZvFN8WNGr9d2ueR8/KVtG6vddB7bMHQLqIIvpWlRdFZObFnFTOWyewK
glgJOMrq2fKmX0+PQy3LWxJzkOfYLJmzzDwF30aQjdzF9bMSvv5YFvl++rhLpqGh0iSsFHe67WkE
3ky6o/FqcndsG/yGRIWDBcdA0bSZpojowDoizANXxM1JK9ZsNcx1mGTYjwOlLdD1mQXrNuVDGVpK
NVw7OSuSKxelEGpFNyhLtuMY14hbrJdV68pkZ9rzrasgPDjdtyYRUO5pe9FTzU+AtSpuPO0LtoH9
kuBKtYsLSMAEC7CxYqoZg6wMEXlDTV5yPqUYnMfTlSgbJxjhhiQjXeaGIJey2Mvh9CGcLMEDOUjK
SDpHC7q+pBrW1JetMkFDLeZ+exo7YNVz+YbqkOIi8B233re5AmKsSlusODXCoTg/qwoXlNOEVqjt
qxi8EJVXBF+P0aQvHk4Z6dcGhlTpDlueCvaCSwmI0FZe0r53g9OztabttYqgQtdqlMspkeaPvHdn
KAslI7qnr3ueSElpL1vfeFE0Ca4LxgM2QMjMhMntyXGwGbSqYYwKbMukPEeDipNP66+H864TWO7x
EUs/XSILM5uZ+j22DGmu1u+h3BI+bcDsokYv+JUoUbPAEHxc0LByX+DA3oiW7vzTooFhwlfjVOyM
UWnQsehXc6PQOt+nfVDFlvRzLECB5VIzHQ4tnf+O+5znQxm45USaHexXV0v0OirbuMWCNmII49AJ
i615EyFeLppmh6YYxw9vUQckANjIrnQVojpNWQbtoqGyhrmjZ7B63BZwT1qGZ9g+KU/UtOewzJ/0
hV+VS/wxhoS2RmIKPCAr9rZgtGtJc7F4x63ZbRiCSl8rWX1YDITUBIS+SdN5j7sHlZRxcMLo29I0
KYmVefKhXgFVn/twJ0fkEOpNlDX9fnGmJWAcLQEW5EE9ZpTXW+HbhMzIWxyk7iaW3UopMHgvbHLC
ToILN64Xq6AOuom+RLydAVqgbFOT7Nn1VlKf4YjaGm7L+mWMFian8pEQ93uiZZTXWawMotrhQbOe
ojGLL7BYU1kcpRiAw3xHEE/6dnlOBrMaHXGehqXcOhaOLXh3G32d4oZ1HoD8jeCH2WmOr3Hn9L6A
iG3UmM9kaIZ3BZ7MjNzZBnbFdGsz8oZKeVPgX9nbuu4cCkFkqALbo4OSgsb81hqDzXpieczwkd+U
tntXdjaJ9phlgaXTY2bkgGBylgZLifSOnBwlDXxptNEeRNahn4rm7PQv7vqEp4nh531VHOACuZ6K
FdtgAn5EWWkfEEDmXo0INxvDAXAAkTS1S2/LwfFGh3ICSQWdBuKC34dz0QEgTiJavdYVitmnmIKG
92iuuQ41c/gU8f5EHWA9aHS+PhlXU8u4kUr65Tfm6DJO25SnmoxUrqTwpjXsS8BnI3RpbgR8aGbJ
+F0Z4PGvYEb6V/EJtoNKR1mav8Ikx6laAxwXdXVUCvEg8AdNbXLb6oQ807qhqk+ZvtZgqnesRhRY
79q8z5Ph7fRPiKRJrlDVWhNSxNOxG4SZnMPiAsMTz+jZ+A1tfRkREPntOlwMblqT63yOKRo5G93x
EBnmc5pEZzjHhr3i5DduyOU7rYlzONEYBSs1pp3AKOZN05N/LWt6Yk93IlPyaavr2Rd7nURFmXKu
5nVkOfH5gnCsjhTa8XrHDlzMBBtMAcV2Ju5sUmKxjx0DS5U9mmfK3B4FzdoeJSWdP1gUMp7OrTUK
zlkDhx6zpima8ypaioO0D9qwHi1SvthFTe2sfj0x828MpeuDuLNs4l8AnxUtCx8dd5pu0057FG4E
Ina0R09qfOYoNNcEPiI2VWTapcwUKkOW+ptVadN+nhAHO/rshVFcelqnt7AenOJY68O2ywwVFpi7
RoSbjr3YumxpbDiJed4lBCIW05tnP1+s6ZZwdZRAlOyG9Q0f1kGNVzE5Y7mJWhiLkLlzrfEer4Ht
1Q3LqlzQE6J2X7NOfrFZCZ8tnX03E2veahGY7p7tkGpCAEkytLZY7Jq9Wo9BmE+Th6nTDUL07upE
7bgjRnrJKaLqHWO6VQxmYBHNCRyNwsYquq7nqdwBrr9uuqKGit18XaKzoiE/7p8eGpHKm2QJYy8t
loIsAh++GF3KDGK5d9bNFNqZ66ibp32q1Of5MM9bs6/vhtKyA0OzSk/WDE99OQcjS/8ztaaCV+sg
nkU81jE29EnrD1nOIsmw8Ohh6xipw2n3hcuLB1dTBnKcArYPaBCrWKHlwHD09swep281BG5P0Z2O
9Alj5GRl9TE052eeRhLOXeYeDUR8QYGL+bxfjJZ9S2Zsx7qmv6ZTKD5qSP6VOVV2MZu6y2JuLg09
kvvBTlxy5aW8yZDCLROeOc3Ouwt7XFqfocRDQCXOu2b6Ulb9teUUS2BMrPvCMqOzcOCV45FzzpFf
vFStWm1FmUONd5y7Tkl7hB4txuqqeIoM1I6jqGA9TgmAKuaK2i456Uk7ytBWvHY145zmZsOala1S
06Mb9ZVX2jUZobG9jyAKHsa2eW4ne9ohHEfx6BLTcrriI7PYU6nsujGvFXI7aHGy0+vpgBmYnypY
DGAcvJnzsqLQ0MkCc45eT0PNKNFvC2T1Vctr1xWKxiWwFCyakv3ZACplgAGmmS27MWfc55G5c4oh
Dop4uT6NlrOR8JQrPSXZg30QBfcRDcvFwOKdKQEdXIO7Y8g6xTcR13mpDlBd6moMPCTu/Vwb+q1U
WcKq49c57SSN84iQ9GrMDzKtKp9gKTu8YeEmihjeF+gjnKPphxUlyzEjhVsuSb+vjMShuxfLWeJo
jwAIk42aLtlt7GrXA3o2Xhv+al6zbCHtJsIcF2DokIoy+o9Bc9FmNw1FiFWA4dANTg9rndZiGyUK
AyVE/6k3hHfaaJ7erT6n6KZMdDIbjP77cZmQWPHMWkXU3YqDmvKa6esqdlZBbSjOWrs2v8bJulB0
raOVG6qfapPYOXO5pZJRbk5zx6DwATXGEYxbJDXm92Vo4DTp3cZC2XHRdSLFa203G1mnaGJnDRuT
TnWnlX+UPfuyBT7uVtSAbMP4xlhy99wQVeKj5y01qC1S4wPZghLm9bPG2bIlYAMFRjIjp0YfFNNA
VUVzFyrJh1Hmcm92yxek35DfWsA0lgwad7xNU33y0jYydoVkpZdndhBOkXlwCSdUQl5npqpgwWLi
koPIvKw3P+p8vEwbsIpjKJTdUusPg8vyPJNau0HpMgCFB6uwLmNTWzBkTuyzWC4HTcQjyKp+gNpK
zAVjuYQJlS3szoYebGRGYUraLMy3jkTNTvJqKs371iSIklpEy1pJ4qpWKBUPxVXikI8EFVxUrN/X
2fg0uvUkiVQtxSlZsf1wJgR+FP95lsX6xVqYEYVTWS92C3J67EglnkbJpK82usjns1Kxvi3saMqS
22P2xsqsZ5pf5/CQ/hUrpy5/ZDnN9dIzzzCi0Nda3Foker0y9E8jqjboVwMn4H1f5Tipe563IVW8
6NlO/+S0l4qhOcCPnXKbaRlqAxa1EscJTmIC5mtchFjEYHuZoXnQ9w7GaLLGrF/7hVUlwrly5XVa
G5XUEkud8eV0SapVI0TBIxJoCIyVa/rml3hmjQVsVLNtP67NuwiCs78+DtQ3vY0MSfx6j26ZkdjN
Y2ifbAlPIwXWkhdqJgEhTdenOAvTAGMbEUVRs5qLKe8da6kR9umCnsGJiMc8XU9oovZY7zBi2i+I
uumTHzuwQp3xenrX2JLRmFJteK0+3FEJDyqxNK023ly3+Vjm9oGHdGs2EZGSSX1D+hkF6SCI7lnQ
HfXConRoeDGRo9AwU/tTlH2dCAckzE59UX30sQpqqciCCeyhU7T02U24NPUkMMdl6xTonpUMwZIz
T65nNQ09cBmbvLJEwRuOX7JtUtHGU68pBaDPDzE1LO1037nl44Ql3XO6+gMXN5lgxh+mnsocj8qk
3UzFgBzOITZSEO0sJ2aRfsr3GsrljZt39WWstA9sqS4oPFTgcGtwVDqL2qw1jJm3kJH4eOGWCpSc
KG5IQVlmQiyRIa2Y2kK3QlOIXc57tOSJ9BlqvuIsTnh1Uyb88puF4MGfG0Fci3gQeksE30ihK0NN
LkUtyRqnmG/QKjuy+6ZrkMCW6b6NZx4Izb0l4ke4N31wFuWxNrI9NJ6taecXYUgOpVjCczH2L3Iu
7mw12qcJcE1O3khwXRpkrH0iEwVcNm+2Et+FeuvlejMGzeDepXNuenVClVNRdl5nZp2v52LdwNAs
NN53cWcAEEMRt4otLAP7MAMj5EUPvq+zqSGk9NmDajw0RneMDXlDVWPshQv1ZwmJIlW8p0Xseozp
X80m+XBy+SXUe93PkmVfWcQRRwuOY3eTlvSxJqo3actTNiysuBWK4TukuwnLPNkUgT5rb7JDiqiY
c0Di/1m0iY1bvbmspKv5sZXsIw1Sc6xclhHnZcJwK6OUN8w+6nGiEtYaB4BuzisbWSSEjP3WfO+M
9j4U5W005z0VSh2qrOXSZPEAiI3exhx0rU1QJwXgPmJScoavdIjsFiSuvJ2PWlM/4M8bD307Pl6y
YwnsuHsvauWmgNEfkJedoBhXF41NTVJBHjkdHqaShZrT851m6o+d5pJ0Ht8BIhPGkw3RjQQgffgk
G3WA0odGtyoplsgS+4MI2ZkeG180HMuHNHX2lJ9TGCqrKxe4LMqV+oZl5k2UjMBvnbdaLTds04+s
hhExszCs91oZNFZ6azQ0CpAkhiZLDGLMu8sOee6miStfM3SHoCmLbsyavm6a17ozXadt+62niSGp
8vvaSF6kOl6FlYWaxuVpKIfeMwqE4XOenhWzdZ2s4y0BsoZFUeeNIY/iUFcwbw2mncykahFTqW8Y
bUrYwbyyrc45DGl1mQ5p5zll5C9R4x66PuR5kHRqFqO+E3HxGGrNK47VdNvpOcjQnIULm4t2QL5Z
JuO5RwNEdaWX5Xwou+WN+W3Y1mF9T9tCG6SX5qSEu1B30l1WGB3XIsMvX7KBTCe/i6PlkA9yOR+T
eJu2KLudJhMbC4CuwpILoJs5gZifwRdZXxZe9Y0mOtKZHZsBszSkZzIZeGPNkgXD7zayxYsp6fJv
puZm1vMrNvsWIwnK2EHU5wqRis3Yd9punDrdmwa39Puy32C9RuHMZbWjZ3XSrHNp6OybjXIP0rEL
6EvP+8KXJsebzIw1WD1culF7PRli8gvb2NgrTi4srSeCjnQ5Uj8c9s6uphCXqozBvVILesvCmbqV
O7zmBK1wBLEYi81HrRBnog/vaklZRD2koGpSrDNNHb8IlQKMJVJ25AVuIu7WQ80G89oV1qGcGmeL
EiQ+U/XyOYF6xDvjlmfdxA1qFXq5hfKlDvXsaLV07oZJdid5dnshb09faBPqO1XmY+DO/Z2W6SQo
FD5AnOTKk8QaRHMeha6doMtBC+vwSSgvPbPrY6X1e2NxiA82rNJDBcD7kCJzmCmkdTuWdWaSX8Ft
/JouDJqOrP0odJ/MumZtg+khbKW56d4zg2aWxgpb/kx8FU+FyXBj7BmkV8q+A/GoWeiHMd7oE4x4
AEwRnbeN+BIagvbmNj9zKf8ipFdoga6TC2C1VLkgCzvB6tKwfG2qrxUo4puRkvzdOOfCW7TuJddi
a18NH0yQ5XYwyROMRS43sL/VTTuxZ7DFsvZAkBSaKao6paNYmfqKSjlstgbmFbVln5EQ8aDxJN/M
1mMVk2QZT9FHmX60MZzJfN6lsbUEp6zNKYPFC+IG5rTcUt9KzqTPdtqaGJvZnXcJhKPTAlxLWaNF
wg6QNrj7aM0hzS69GQhOBxumlzUSudbWY48F2zHjMGq9dV7Pl3LgGcWgxowFAtkr1Ak5L8H0tVbZ
9nqd2Mikttq2jtVDSGjEXVevoYafoATbmWxVJ5/vF616Wahug829pBelW+4UZAzbQjxXRkmFshy0
y2oNgyYRbbulHb+VOjVvP+Szr7/X0PxY8L82QfxUWgO4lsSzjkmHYQ5M7KecsNuUzRgl7CBPYfpi
nbHDUnlfJuChBjUVhXTuSzezvwckCqtmqBvrkcgWj+Rp8SgjMhCn4CCcsb5uzcAxVrGsTVY1mcpD
Z+xRfaA51Oz1aR3J9zY58Zecnab7THURuwUVlHbXRw9qTETh12e40nk/naGl04RBC8j/Je+8luNG
tnT9RNgBkwlzWw7FKrJIUZSa4g2ClLrhvcfTz5fcZsQihxU9cW5OzMWOrWhRBJBm5cq1fmNI4YBe
f9v1bjE25MaPYvzrzbdu+qsO3090Qy06EuOfveqn4GvMJLdfXBP/cDINVdmFX1/TtE3G9D4f5NcW
DlEnKOVriMN9/oryHCVqs95BssD4M2zTc1/tTH5rzOcDPajZNlGiU92cqLJMv2zu9KXXD2ZhiZU6
iUPu5eugn8vdYDvcQhu6Mrg1e99f7wLY7Kq6fHgIw9hdOVnHUWbkjGys/1XSvzq5DzpVqX3iVndp
8IurOjOg1U+2bh/kbF+R89AkMWsss1MwVfoEjcC1+tgfsxw+npyfxSScYz4G0cZIE3mEiUZfS155
g1PeLvHP1y7a7LHH3Np1N7G76JujHAnxwpruQBYka26CJpUV7qwM81pEafK/YD79XwSxqE39P6tt
np6H5zOlTfUP/gVacZSUJnwOtodUDFWD7fEvApX6K9B29ARs3ZKGtPmr/yZQCcOEX+u4uutaryDq
f9FXIVBZ//HA5d/8PdCKcR6fEPJ85a5SwnYtXkRtnd+2Rou/jTRG1He1EVhK91LZ+7I6eeUXemcF
ns/tbc4FddAO3NZJ/ZZB+mD+V72ebQab9nt2SpFeM/Zeeu0MawvpCKScPZ37WvElnBUe41c3nrj5
E4Z9PcAiHd8G03nWki+C+1gX3qTtkyMOw7xx010hDwscLGuf4eF3U8dPndg14jYLbyrdtwwFFqN1
zc39u2NRbOa/dSfcE1cOWXE5HV3cMsrb0N6P01EzHke5b6koFM03W9y28soCvJt/Gbpb3ZhXUC5S
F6mO5sldfob4YMYUrqxVMe5bG1zHjdV8Q9aBUqYePo05HNctbE+reGl73B33g/5oVd8W+67m5gbB
3z448q5G5sHDC4KKn9zo8U6CtFA2jB5WrC+vS+z/DQnxDVjs/yeqovfpRvObP4szqXj1D/6NDsMf
2nE86HV407xRs9Vs4x8uO814Df+GrjiH/9loGE6DbpTwG4GCsTt/g4cZ//CQsgXM5eHsBarrb/nd
vdto7DOIvtjdkQlI3uYsEQA1nmaF0SQbPQm4ajUYw+4nSV2BDM7AqzZIUI1lD9reg0MX97eI9EEa
8o7No56O47VrATW2pXVOljNKvRgWWSQbm0ayeuxY6TT+6AtYQCdSajBwesqMorSyPxAo5Jj6Ojb+
uWr/yfv/4DXOUwX1FjYxBgIlyFLvnJI4FzBqlmFKaG63SMIGq1zVFrLRB9F6QGycG6px4ey3CKJv
0hP1TAdAhS0ANguM2t4GuKoy7HjCh3WTqXAwLWvMKRXyaAvQRzXL1kOk4fiDP334Mxj1dV1f1wnI
57jZmj00c8G0FDGsjIMpaTVod9bwLLtlPSnMEQPlLsOmztpd+tWyMfYB5JAX7U4NIUio1YVpdBQS
+3ektvoa+I7Cov3Atciy3n6NWwhI517HbcxaTmrEBu7iRnRou592K/ZqdkOr3ZrG7GdUe1Oj3Xad
p0BttEReGt1YNyDMkGhfzfjuNbh8z/RvTKffePTpU3A0ANlXLR9tlMWNydSIOT84YNCJsovJPcLW
gbs02A+D5uB/rY5eAL9y0dBV8vS1rdSDTIBcdbO1p7t2QgTeavDxeRmx14FV+PrTY8bAxTSuxvus
ouiM31jgzN/d7GfY10iasjxCrdvlSQPXZdio0XRSHTke+5SAcLPk5ONKAzBZf31n9UKOzmcyf511
J7FEdaTYF0xEyyemIIJFnhxs2W8Gp3hW77r0k9/wjtpw1zYs9Veg4z+3RVxqNAW9lcX8TTNbgZlu
kv5+YEuwDCCfr+y23xjdi8LnL1WHAzEJIzUnsHgHvW93ai+rn1bjrAYiYakPTbeRyFyRxJdgomuL
sQx5sNNsvQaeZk/y3iF8z/hNTr1Vv9qenU1EaZwfhdR/jFNanIAP53pbMAt6yE/PDcoFai3zy/mz
R7s/8iB4uhuQ1IHV7nRaNDge78xOnlpt8tW+B0K2q4f0Rr2iWhnq9fvA3IfuSJGr4QWj4XVdqHHn
hrTt1QWSMW6g+HXV6E9MXzO9qEGbErFPKrE36SZR+8QuC+9uvkMv+Hy+83XQhL5ZqpMB4uPz/WCe
Exdet4OH6ZkNM4rQeoaG70mvs9Ku2A4sPT0y1iq0qc3c2h6uV92uYVg1iqMzw87AAJJYiQl3ICbG
pGddL/gMiRcV7FqFpeSDPn9Dld6937D4eXL10w2L8Pd2w86pGwBxIfzoXg2MrWdCDASju53BMTAb
d/PI/BRUb9VSYZ4qr7k0SB9EXUEgs/GpRGrdcs5iRjWjYyHprL6+gooQKra19Fzy+yZ4kW276607
Nb1z/KJ247+PhXK5q2bK6jT/GB9uWFzY9yXef176XS0jJ+bQqoGwchvR1+Apd5+PneDsPR87YTvI
y3hcLMFvn49dZXeN5pS8+Jzd2OEXm1epndlXYcm0oaYFzaYOwX90O5vCXKDmmchhsBKpGKpgp4KH
ZK8ubOM26ykXsnB7lMEYgTDaW9roO5oFcYx9zFFglnKv9nEluRNaOK+zj40xpu3zg27WMTXkaaqs
fZO2WxU6Q2B4pI1Tk96E411BEPt8AN5drVnebwbg7OyKHNJtw+PUrh0gVUQttbwbwoE6WtRMpphV
qyCYwbyYCOgRRfdRrSiY32riiMBuzdlU5DcXXu2DdQ0j0GDhWMhCYPT9dl0vlKFsFyPL16NchXOc
TjhWkctkIauJiqlDJTqmfPwZRxa8r8X+83f44CzkFZSZD1VHiUDF21cIobRq/RQnG7UW1GPVZlcx
v/eQq2tZ45rYC2u5ZPhqfxB1VAYHtIEWvSl0tW5/uzPFAXIRlQuYXMuyg0eQjeB3UdxmtBNqG7MF
uHHODlOE3pejH+uy36lkpyRo2+0/F6UKPpLjqJ4n30kTLFzurCo7jLlxl89bc9F8NdUqZZlrLMwF
6zSXe862fHmBU+pXHotYJS0cwV46+zjyrdUwNA2nEIsiqPndajhYlJPwVoMHZVu8hNN0nXsPgj1v
4QGXEriFmd6oE04Fc9NE+4s5bHVUwAS8hLiDmpPfaCSKc02qBs/NclQdA0g6Z3xq3gFRwy6k3+hy
OarxBpYD/Iw0IkgO6hNUaHW8EQjUz4pvjZPZNzhR1J6dTWuvst8+aXdApY6i45+SgiYc1w3xexhg
GUoabOFPB29b3fqqtq4zY9swjhTzwBWy61XeYmrZTVZMvsoDKu2+r7Pd0Mp9zY9XrX5MTXIBBkJ9
tor4ed0DjNTvVKqDK8122MCEFOHOFT/CGlSejkAhq7Wfx3UFmvpF5cU234Ah3V6w2/AoWmkkCSUe
MH0KuDejP0UEVNkV4/96UhIN8QyENonOWuWc1HeqNETtlIwDW32j9MhqyKzUW5ugqeGEdsnkvx5d
zrrLEsyTjkVIo3CRe5VXtRrpGgGOAfn3bKk0R2VGwkH7hmBXcaxnHeuMtQX+Ye3dqglQK0O9bEw6
qH6RehOVGAEb2ahcD2TpvoSMMhdgC+nfhOFX9YCWOCdmoos20DXnrGc+l5EFzCGhl7Ov0q0Kcato
PImnOsHUiVlTaSf+vUgQeegw0axS6Qlvo84+m1+morQarckaH2KbsMXq7Kf0oIw81Yio91PJyUTO
EUzdLiHfAziZwWNxetIo8gu1BNS2iMt2q/4/09lofMowTr61iJPH2ox1fSVSALgex602H3s5U/Nj
DkMwmaRpKv8rl3Y7xDw2ZzLABC8/lxpPAp2s0Ryp0y9+NCYH9RSR5dsaOYZMz29imqVLLE9Wv6jU
8XqgU2z16D4lyxGj0b36f/WRGhA39XFq2atDVmWeaieoOS7N+b7jbdUCVomAiXXogG6dWphi8KXB
xyXJIYIRsRBFVL6rPnw2zHURvajvYTOrDFgtYTUsasc6xBaWhtrE0v6SZ9M6DOdjN7P4g8FXaU+1
kGhyfKikLXZ6f4ZtUIJY48BgFXR8tIrY6YTcoWU/DuPwoPKBqosOdj77cvxpottUDlxxiAAqm+z5
BkNvaFE0yFHA/puSG3WTVH+G23lodPjB3X6i3l6RU05zdKM+N7cdH9C548xHjziRcHqVsidYJgcR
ELeDFxG+qDuh+r1zQ2gYkptF9NtuekpYw+qRrjD3lD0pDzW7juuc6+SbcaP+JovJSJJup2KgCknq
16o0W0Rbz5Jb1yX8kJmqPFq9v0pu6o5+Qx2//hjF+MeOtkEUVGtphwf1M2qIVOJbS8WrX9uod6Ys
OCtwASO2u5w1b5MfqW9U9wEVAdRdQD0qXDzg2FywxctE2qfyBvXXapOqJ6vjUaXZuIFSK+OuUqmt
IkHhnWZUzkqbc4IdYfJXFlcYfku5yJN6oPotanzULYJknLOKdpN7bbt79XvVgaDWtbqMvuaW43JE
KIneQH6jBmQhHR1m51QbyU3iGSut+Qa8wVehfGbFGbLexpEO5Qusp3hRIQrcyjP5YoQOnYZNikqn
1OWBQ486QTDipxXvR+p8/Ac1vGpVcl6pGKLuBYKtre45/XJE8m7T4yam5keF5YBRUoM7mA34zvku
srt7PLhyO9upcR891hklQbUs9Yi9yY1TDaw235oLd9UwhoR97SKLBhxcFROsJTmodK3LBKna1xKR
Gj2KDx3RUy2a1xsQk6bmX01e6/j/PjuylEsRAUFNzkQapXJCdbnt0/QwBelBxTc1FOpn1CCrV8lw
/Vrf6My6ukWrs97oufYMXIEQreM/NR63OZalE4+bq15YexVA1C1ARTr1BHVdAri+dpv0oMa/6H5i
5IrnzIhc6MiR+a/E+m8VD/8v1vFNMsT/uY6PlPRz/tz+Tj5V/+DfdXwTu0l0KMl5qWD9s1j/rzq+
q/9DuEIX/13I/0950XT+YaL3RfOJOr/yxfq3CKWp/4NqpE7hH8Gs18bA35FBM87p2rppUr8nITU9
LprmeRVfVPbQingpfdManpI6l4cILAXwBAMhSehbhzBSbS5ENKJeNapDmv+2W2pXYgFtNaKxs5oz
7Cg6VNRQCIh2Td5fbBSq69rvtSv1ksJAihPuOspd5zXIjhtyM8uxRNiRdC5zdWeX1TXSucKLTzaK
DV2NRMoI5RKdDZrChWlPqKJAvSiGGvxxZa2DrrzPF25oRmiYV7/N9t37Vu27GinvJ9GRc1TRF/G6
80ZmmeQzTzToE1fBuGaIYB8mwIUSz/qhpWaxbaKsXY82Yio6YFQUfUO56UyxnOIevE1c9Be80D+Y
VRvFMRMpHWzaqGG+vWcUeOrNcZ0UftSYJWIw80ue6XeBXoPvMOtDFJBdfD4GH0yRTb8aJSJV9EaR
6O0T5zDOtakMcn/RDcd35FVGvuoCNzLd0row3h8+CxtWRHukYaIG+PZZRVCDnS/sHNPRjGM1ak8g
0G4DezaZ5sC58GVq656tPs+xKCUYEvCy7ZwP5mjWACbMIvddRTZtrUC7KRb9mw7t2U/gOe8rdJHg
0qa7SLepahhaeDQra7XMCLpXEOIwTQ07nNkdiLGLSvmdGaKKhjn32KiUi5wK1d/i5AbafOm2fd6l
Y187Fn0LeOzUzg1d/f1vN87JyaaeXCQna3IpYmkYpmboxg4LJ4iJ42JnVzezFiEXE3+TXZlT6JD5
9vO1cV5GospmCGk4pqDPz8X7bL4Y1NLVipG1Ec3VhuojxdH8jorDvnSGq2lAArqTrXlh3t6tEvVU
/A4N2gUIup1vSiGqtIcjnfteUZUbvNIxBRTtYcpKfWNkXXThIz94nAWawcBP2KSiZZ9tgKITcMUg
ufqgFtyVXn7rh8pZtYFft86lSX23Ii3dQVeQ5jAWi5ID4u2kWjSxICC0qd/bc8AdB260FhyXpL7T
NMVfCRGmMLo/ZWef8q59QpUXR7ugsy5VmdQ3vYnLvAf7z8NHmVqOcT6xVtx1rSuy1M9La2fUSHE3
EGPz5zG2dkkYfZ/tap91qZ/O8Q8MdH9Z9XinQXYyg/jx8yX2fvQ5XKVJsQ9ZR/FOsrLozYaGLaPv
gv9fK5HaVa1Z+d1UJw7M+/DPzx93XkDSLVyjXQQCEY9gss+bKWDoBcwQZJBqeYwCnNzz7WgdY9Ec
qSrt0sR7KNP6QtR7v4t4pkdUp0npcfyfTboYGzCmCx7qSZzeNjHMCwxZncz+mfbhjzi1X6zcevn7
n+kAQlIfqepVZ2u6nyd47W2d+KMDsPm4RN5fdZrfwuG/N/SeunjTQ1/VLszlu8OLwXXYvPRNab8x
nW9XNzpl4VSiuwRyrOLSCjIphg0zFegetE9e/e1vfyMVYiYRjIVNo/VMr0arLJl4YMt8sKvbRstY
vGGKioB1pciD0Rz/GVeYRmYLBrmfP/l1xt5uH1M5iRMu+Nb3TU1jSaJklk7oO4KCEWo2KEkehdnY
1zB1uxFlZTQstONkvCShm21ljJOk2zxZcRoiE6fVJ8SlvTbod1rdmY8zXLhpuAv7o9vlN2Kq25Mz
zxhzlKAd0Jb4FYjWW8VjaN4mmX2tySA4gFtzYRtZvgfK6Qk66Kkvg72RQuVc3OTSB7/bNTQewbN5
DsuYRvtri/K3s0jC5Fm4yAOLB2wO8jnRVuOY3ULUpGhZFdeNN+3hfdV3/I4LY/1uTb199HkGWZkt
EFotqP2cY8/yKLlo61rnD3eOFVzo3LyLRTwLQVsio2uC3RNnxx2QvbayZ1TAsPiGpoSqF5z1JB4O
cXAhACt00NsAzKMosVnIOSFWapw/SoMN3zjaWDO/+iNiwI+iTHHP6JDRhQ2UB86hT6uvGpp9YMDb
r6424YoyVutk1iaU/IqXvMDVpH3keIY7wBUcVfOBfge9Qzl3v+oOBB6BdW+g4yTKBDLu6K1TOTwb
eWjApSuVjGbEeSqXL59vjlexzDebQ32ayrdovnPCnMtVJVPe511X1n44Ix9RgoVcVZPnD7lzP3X1
16S0kw2y9CCMquC2mYZsO2qHwBuW3ZwYz1YwF0BloWGHgIwvLKZ3xx6v5tJeAYeu2unyLBLPbQQ5
KNUqH3FcJJ+SfKehJvt38wkeovBd6ALZgB7MsyjYu3KelsCq/CKofjnBREmjQDcvo1gqUFy4MNqq
k3c22h5RCBwLTFzImmr//LY1h0bOrR5XPM2FBGA32gpk7NG2gbUOQQbxxXXCowyLbK8hbZeP4bWM
JaSNyly18aWk9YM4gXQ46Br0v1HoPj926DiOM2KRtd86EithJUxod3O2aY3ltm+7p8IcULmLvSvD
679+PhCvw3o+EK7C+3C9Jkqdy5cBozV0zTYrX1cnz9DYVNUryGeZ04DQd3dG6d6gTKBv60D7IRQP
M6mitYxpAFhGuEUZINrIIKaCBcoTtYP+e9mF+zaFsb4UFt5MIbWlcfaurCpw1910Ydu862uTkpCE
clNB7Ep471LDKI+KKnOcgqYeynsOEkCoD6zsfj+FibMzuh5WZ+l+s4NGHvLMOEorNjdCH9aGTBvI
svG9GNEyWSBh0ufO9WMZmxhAmYoDB+T/89F+F5XVy7K0uat6oIvOUxorGHQthn7ry9kT8DfEqVxw
q83x46mt6yCCv/r5A1/X8ZvpJWOjrsJ9nSn23mWsztK33LZT7KLniC6UxHBotB500NwbT3ADQlQD
2SmYZTDz/Lpyq1WE1LWoFjygW0SY0q76I8atps5B8Ld9upYZQjZ2/cy9fq97w8qQ7bSypvnK1rJb
Fkq1tu3dkJUPjuxOBaetNIq9ORo3AokJA2ZV2ozlVjayw1bDoLCLqJw3IXWqyTnatPwRAo03rQfx
hd24HlIQ3rLX/nDhg1tR8Jc1i+NITcYYEFrV9G/LoqNqUdMK1Ibgpup1a6cpok8u/zZAnaXGhZ/C
t0WlwdHPcWl5A4i4k6L0RWXQlzCvvQZIWIWeCCq07XWWxRkN/zRFNxjuamkgsuTMHFWjhbtUsjwm
XR9vvcT7FnnzKcn1iu6Nfev0WrJBPBymV6j0KlxkO4ND238fIGE0w1Ctp356jCsd9/E0fchHiUJK
1ui7z1fKO9Td60bC5UVh/CjRvW603yIicIgEGmqHaVXwCK7+xrXKZL2k1gYKHx5yPYo8KYXcgHZf
4qKp6lH0//wVPtodNKhJ+m2bUoc4u7rLyIR5Dyrb18rQ2lYNWzcctbtEh2/gZPi3uLF7IaF4X8li
R3pIUNGExwDHPv9quBHAHUtMZdDvWGhR0tuateRo2kySAekouqo69F65e24bwzkQZNL1MBTf6RHu
P//6d/gXJgB0DgAOQW0NFT51Svw2AYozgNTUXPhhgfSupjt+ZIorLUXYNfhrhrtol91zkRRw94y9
yG5FF9xdeIV3B5F6Bc5FgIfk59gWvX2FMs56zsux8CvyDFEPf5pKDmgO6bqYfXOkXfS1d6fjaMWA
iO0BB7inQM6P6cxU1c6CeFI40233/vIi0iWrSLhHwOb5/C0/WCaqsANAkSqHST3s7UsOnhF0SzoV
vhkMkH294FsWUeGJpHVSU6SV9unzB77LbxmV3x94ti7jYZmWWueBTvUFwdK9TYsl95S41OL/b55k
gdEAfqRTKn/7aZlI6klGPKn3rTyDNjZXX207/Cu7cAf8cK1RY+YIEgbIlHfK41bWOI3GVpPz+Gto
vKOd1dn2vo6RxhGx7muadoeDhbFpXPd5gd09lfald3iXVTKsVJC5gzKHJL1n88iZlUC77ajUpXYM
g+MKduygrr6pMy6IlrjBpq3b0teKcGtUJJ798GeSxsl1Iy2gTLN2CQD70Qtx/TbhENjAmM8vFxGA
vKo04tznlmiBiWuf05rY/vkUv1MQVtucIKeDrhYAtt5hcZx4KYSBlFMaoFgtosjXwW5qoXma2Wir
3jx6g4x9+rRaM//6/OGWGtOzdADXIlTg6YC4fKP5doENM7TAoqJO3g1/BCgn+YnX0bv1vDsvL3/l
DWq07vSrN2wALSoUBvpjFd+6Jg19EP/o+2CLwmLovD90r41W/WIE1+34ZYQXCVnxW+g535CArlCg
WR7tcHk0I+8whGih20X0BwCS/hLC6KPvwQmE/A/29bsqfFdG0IFrpHPSCtc8KRDxKZvmq1chdvP5
0H24ZSCnkL25piH087CzwO0XSeDk/mBwUuTALjIHR3TEqVaQsrq92QbrUXjf+tZrAAAsjy6+GXM2
FRde5H3G7hL7DDgydNc8paP6dg4bfYbDb0e5X2upter0lpiM0pVMwR3H4mfjOvNKDt2R7hAUS2iG
c+DifLH8gthsrdJleQQcgTpwOWBrbIYIoGvQs9wu2A/cnz2z6w8O0Eq8idDHyC+kGR+cMNB16MAR
47jpnbffEmmIZg61zC81CQrAgR9fpemVbc3f5+zKgzuvmcNNgkjFhevlR/uOcrxBwOEKK7zz3Y2U
3Zx1mp2RXXDvLwVkUqfoQBhbL3Uc3Omd85j3f5TL/VKgA3ph8ag5Odt3wiDcgb2lrffOUiJALgqe
Z5L7XJxPU4HijWHelkF0DKk84B3yaxoebWwzxt495E6EKslsbiZvSdeTF8FatOpgvWDJ4g1InaAf
cuH1PggLb17v7IQLImtw65wl1cl7u1luXuOelvXtph6/VChTzlgDmDdJeSmn/ij/ItXkFKK1hUyB
fZb0NLA1yfudjPOu+2p5wV0gOgctQBkdZoTm8aLXYizz5JCjiZkZqEThKL2MV1rSXEo/LflukgDO
SkkBhgK/rlgsbxKwMQ4MPR2rzG9j6IqBuZMR2IRgGp6HufXW07IB4AI/eU49wHCGhMjU7UwNQlhZ
3hX9bTE9u7Xz0+jzXRLdR834AJ35F8cXF6oRv1xQZYKLAaAH/JsnbRvWTrh27dAC1NQ+a6L+OhlN
AKs9+qJTlF2VefRtHP76fK7N9+kTX0mZidUoBCW0sxFf5n5woG3SS0l4scxBAE+L2HpZ8zCBUgwa
Z1u2LbDANPuhL/KJWbBWreEerJwsrzCdb46poa5oLT76Uhh2UBef9JATuWEz0zwstiC0UnHqWhNf
XyTbNHwwEJd9/PxDjPfHNVuJSj0TxR+oUL2dLpuno25nY2CW4EhQIgW1XjxeIUzNB8z+VlVVHZBl
vu1RYCg7OuI9lszT9JBA2F6RficXNrl4h3ZFGvuVPUNaRXB2Xj2OfsvgXRlk3jhgiCG6a7Xqr8oY
kI9oNuiD5pvKcADySISP2UcHCYQQnbFxbrCIHaXcFmhFVbIsdhlqiPug7MdtmfxhoMGwdjLwRjGX
M9A5XQ3RIRBH+O73RoPUg27LbB/EevSQhzdJZz53NPyPc3JAZlIe7L7ajFWs32noCiRef5UHrt8V
wXjKHedH1nlyg0DCQ5SI/rp39ae809OdFTlfkqYPd6Sj7VoMTkDDy/s5oGW50WJNGRrqwa2wqCmP
kzlvq65FsY1O8tUgtkKYqnKmJaDjI1CHkPq5KKQURrjN5vqJt9kE4nGxTpEJ0zyYvZcyHP9C/vPX
GBQRMpMSW4dl8lDGdJ8JSnRP83sDmVLfC6dhV+IztkmyFu9h1Jc3S9122wTZmVMNJ6MLcHvi0E0g
58BcZLi67+2Q32VjWO3qCJdNJ5UB9lbuC/EYUmXXBFejm8WrsInlF8fr5JeltCCv7DgY/HoMvGcE
9bL2ptf7B7OIikM8iX7djcHVAkjjNFnTuEWUwjPHm8kdfiB+h3fJ2A1o6nRIX8TdH0YS3SUOoTyV
U+gXtN5XCDevFiQYg0D7Y8gs2y8szuHFnq+LLPTWESIrdjSfHKHdtyJAwcxcMLR2x3uno6VhJ+GV
bjbNKe/dHQVS62bEB6uqDWQwcDthv6LOY5tHVPAmfD9Sg1W2YA5vzLTsHOevXO+NneNkBRwA3B26
oEGjabEQ3R5xJGjqB3Dy9XoZqwAW0o9xzoGsU/DD0Jvmaz7cxFFebYsYYpcxRGthVKehbP3FK7M1
DnATgFe0iez9HFAxtkTxNQ5jOmrtHELGmX4MekUGXz8hh5T6pXCSqwQT0+qQl8+t0+DwmgicUdzm
2pE/Fo0F0RrRviaEYHiK6QXaiRsvNO2dZprmPtlx2g97o24r0Iq0kxo3vytRbo8Hs97munPb6/RA
ehSLywJ1JzxlUQpbL3q819L4RqQ2ng1Ugrdar/mjBMjB6j1NoaZtHTPytbjbV6b41Xlg9pbla+Bi
wVN3f9olPi9aYv0RRsaLERmQyeNwBlFP1USJ18SF13x3BsM4jEWUb9no+SacADYzllBEjBSNNaVq
7+QPdI+QEYkIlVY6Pc4WIowe7dV1IhDGoGIbY9VnToe4mzaJLWLuPWlLTTp3Dt1iol6Tudvpe720
4w7oP+g/oDhwJZ5cZ8QXup/QnkLVNx6neGcNwwaJWGeFktPTPKThruIGcI08p8+kDaHAOsk2oqs+
1svV6GTBNq1yMscie8pQNdQHg/H1UFIso8Tb2GYYXiXIcVIICJ1D7EEuAear5eNmkQHUXhCWwJ4j
B2pIYK2srnoujGjcBRTYUB1tTISe7rGzk0dUnlANipEAjk0dwWMZPAVRT2MwjeNbxF2P9L93FKf1
pEZ3kcYdZrZTc1gs8Th16QqnxXInpsGPo54A0BjNfvIEeFA9jji3iu40UldSCv7r3nXM26nMqEfq
+X2bfYsyjKeyLJqv7UGK00C1DflLlPtR5IKenQ7bcia6NjlwfuChwxrxqvKqFh5rJB2/RmUnthpg
qVVo9ztE/uG3tbHwdVAvp7E3nLXXe962z01nN6b9UdO1byMG2H6K1Me6QbBpAtu1z2lkUn/AjwOk
8bqC/xAWhXMzNH9qbraZw+fSq+xVaFr5Jlhi+Adz82hQTl+FbXhTTJqHQyD/bqqHbVX/DKpd1otg
E4QoEOb9NrVDynctykpdRWV78UhBQs9EF+nFDVD8sgYsaNu0DnZZk9+LCkcoThCX+xwoElv77pFu
BpgmNw4WlfQzpR/FXgnxp7N+jBUoFjKq/hTbAoNOXeJH44FBb93K3vaGVf+RhsZt5k75r7LUv3hD
t4qB7Q6J1HZFTVCzBgh2uoEwJlCzdZEI9jWbs+mCZDtNLbcUasyJKMenDDMjx4ZJkmoLY6fhuJjm
j6/qKOWgpFcdh1L1giV0nxzRm2+f3Gy5b8t2N9FZvtcasnrksB4mq61vaFFDAaTmtykbghXKNEDJ
szpdgxhDvBHp1F1W1Fs7WYKrKdOS70uPHD81iRu9R0bIdQa5LhT7cS5dczcjTIigIHHKsIKHdsyP
shvwqUY++qbXBmy4smWXm3AUL6RA1ruMFQgahRLVYFbCCervf0s4UplWALmCyB97BY13e2+fmf19
MCIO4pE+7sdi+auK3LtuEdmuj3BWaOZJ8xtPv4f7F1woX32QQdNPA7Vh2djuUCw/Ky9YbVPpTW9F
fmLH5X3qDSWFjQbQP1I7HNchXmmoQaJwCplmrroTYl2kB037BRl1fT8OqP9UcTWTAo/xVdUMAoJ3
nG7z5LpGD20lWmz/Fg1eCTY0iLl6ifuV45HogAVDliKS0OD4+BA4bfwlLxULY26uTXWWoCHz4o1N
fd1EsdhZGNVdmIr3oDla4EJVz6kQ0CR4be/+NhWuHSSk1TLyc7N8qSXEo2LBlwt3sHplInyftp1J
BmZwjudovIqo+j6EyxfOHXnTLc41u4HV7uINkSIwliY66Z8pioMbGvcRYjR3Q2B8yRo3ebiwhtSc
vL2aKlitBJZLNk3t6zyNFqnExgJZorTmECpk9IVGNEcHWbNrZbupR2ksqKbHpHEOrcf1FAFn0owL
1cD3dy/ewmIJUxHDF/cc4dWl0tScMU/9gDuR0XrJqvXSK3dxLzzntYR9/rngX7jiccdD8vzs+iOW
kJZTKxOfR55CWbs+IMZHtzS+aXJ8XCRyUQ7GCdS73VXl4o8wYwS2pcUGFWiCBwb9xCZ9dSwFMZCS
i1A97QrDgYY8PGgcOTSbue71tFCBTK3KRA9h1mh3oowhB7to9BkULqVR3tevUQ9ogcUIU9JJkCge
9jWCkat69u4+n+aPxtcxKf3Bhlcr9Oxum2dOvzCDCQUIdG6NyfvG7fMwq/vm5w/6oI8ETID9TwRQ
oK1zGCJBpvMSXPr8sJo7KAVgtkqcatpbGV45PWKii4XI+kKPO67JMCdo1BfKGe9rTBRY8QXWDSot
4BPPCsvaIPEKMQGOeWXzLJf6muQbjox7Vy3BGluwYuUmHhUgOooXvv393Zons6ZMCvgC8YizeJzX
Qdu7S5r4wyhIrLgUQ8KlZ2priM2ntD2T9BotU0wVA903LIqUJm+U5F+9MXiKWu/Z0GjxhHHo2054
CY30HmHiclIANZO0eGjunMM4PLdJrDpEJU5O0lyJvhjXk2nVt7OWISZrjQuhx/4vys5kOWptS8NP
pAhpq59KSmVrO91gDBMFHIP6fkva0tPXl9SkjiEOURPuDQ44kXI3a/3rb+4FoFxkutjkLmZFsYcy
sB0UKkdXi2x/EdjCdwMZfYbzlyP0Dw09tA+k14yqb9D4R3Aaf0nb6wkP2OdM3oO6OhF7RPiPOz5p
dFeboTAVn3hn/rK8abZ6c8S2A/X8MY3pRUoz+8tKtm574t9HBfxKXE1uNHzUAh/nvU3vwEmbOCoa
zfnmykW7s3WERk2CiXzad8eOkive2sYhegnrZWv8nLn1AQ9DeT8UNu5ufhKmRVsEU6Fex6RWB+Eh
k656Yh71UQ9TT5axLoFXLCxPO8mYxSvdFG/dpIk8WIhuQ5Fn1fa+UNZ3JEoY5OEcejD8JZJL/dxj
8beIlkZ4gR/iNxjgMTUQy9VQoVERMDS2w3qSmf9eiH543cr+b5DZn74ycGgf5P0XM/ajvlcQZ9Xp
Rlvshcrg6BG2EJZt92MwbaJgzMlkgIwQoBiBLjLjuFr90UzSKjIb9AC5Q9WWgbH9ZRfav4OtDDGh
jfKPItMdwPffVRE46uKOK/7PmpfiEZ/gk47e/5Tr2D7O5ArvtYSR0i1wDINBb7fMqIuyjIDXPFnb
Ozzl27vVBAWsk58q1+6HyekwC58o7gebQn60vxaNqx+yZYrtSjqhYWXmni/Ef3EkIQqzmo/etI73
s0P1bQ3Tq0vIp2OXR22ls3JT278O2C6GMIt+FEVNhq2vqgDDldfJmcVlmLuRbnMsnt2x+4kZxbRV
6utqkzjb9v21VAYyUNeTwYDrCl3HTYqo4TGVwzGEd4PK0CueBH6MY591e0MAZv7lmPvDZcJGvTHV
GGXBWvsAF5NnQe6azpBq1IfnKoNCkpQDjHP3xfDyRxSb+xv5bluDCdUKRBtcVQu0sotC7Loidw6k
q/3lfrN+26vwlzjboNEimIFj+u/vnIYeh+MOW3Apl2+TZlxqCpn/fuw/HO7/+ogPh3vXN2QF9MQy
FP7ecw3g+/E9tW8DWgipf8tD//3s+ffz3J73/5STIChr7ja43pVp98j5c+Uo3HMYQY7Vfvz3c/3p
o1zXQdDHLwhaPnyUom3P7M7P972z3cFDxoKrezXWmtFS//zfH/XrZ/37SIU7A8vPgQ0LcPuRdkeu
bk5i8u2xiGRK7YLRRv5ztEcLj+O2vKb0vrpH6mhFgRSROzI25nyhgZBjDbql4SpUq+LSSf/njG32
DKUo4y6BIMGi6ksyz4FLA3kvexeeJLFNuEB+ob5tAs1iperJvVf7EQ2KHjuLnMLc6u9yE5vaFU1p
3aFfsEp8WuWmBmCXDWsXOt0i8dydnxldYOLOGkIcnnd/eS23DfPhtVCZMQbhwgFj+Vj9DtUANUuC
kvm1viuEERWDGWaue9CotoPEpUQatQxSk+k/OFOVhFiRtqHp3HKXAPGFNn2bZk731nPPTJGfzFpR
5NU3NAW/c+XmDCxqAZoxwo9QaewglCwMt39o9AwgzCNC0dTfCld+K4biWSmsQnQ4OIEpIJ7e2oK1
rZ5HVwtvhAR3pqQplmqOE0g5//0m/lQ92gzKjF80IJbKh318U5ZlLZFne2JYprCVM01iN3whv2+I
sqFDDjsTNDJZ7UOxmjyQJWfw8PmvRL3fdYIoiLjY9JukjHpE/9An9K0NyJ2TV46OZjebjJhFXRhx
s1U76RZf7S1lxSRYviKG+r4SgnDe+Dr8QRl3Pat4Xg37KVuutUnoLAHQB8OF+1Z0/gvB5suZKSs6
KCtdDn7r7nVH9g+GzgCZP3CTAazYB1oAeFpmnfWC2YW0L+4oJxJi7lWB5E7O266DR8LEgJl828tw
pUgLs+TWZI6Ig5Upj1Ir9/YmsEq3/MvkLOMev4xheEPTRya0xwOIkgAGwjycqNOWs1l65W506/Rs
TOt0ZEyiYs8g+mDVcFfuE2w2HeutmZhzdyN+gGlphXWe3BBKHAw8nRsJMHzmibFkkCD51fC1xIUj
NesT4W91uBQ9Pg5j6hHJln23EqByaQjGYgRzxMnyzbBI2LYWHVurmuE0pqPAwbX7dcSrLdQWr4u+
TgZqbJpIXMz7/AItZI4HWR2rfHomb4yZWbE0iJxJcm8HLHQ3g56b38Y3nUhMO33M1D+6OWNG0ax6
bOsbiuhp2iXD9C789BFT5Uc3VW+ydH84X5iffSm3hQw8F2no4p5hOkoCrrCrsC5uWXUkipcqYBrU
xUPlfLFyBHI11AegagpmoWGRnigHVTmBBTgacaistTjV3dLvtG7cd71GG7rWKRk6ZRl6TKS2lpHC
gAu7lf4jHZ3p4smzVBWKxj9ZLJUg9yEEkmjx3V/Nz7/qY0yy3/ONpLQbjXTQiyN7piVYmIDtJX3X
8hFzW+8JCSl0MvwFJO2l3LR3yJeEVpgk1f0oFeEvI+8zMG6NcVkMpxXlVyDL8TlPihybVXmHTAFX
7JawgNQqPkOwwKmeoXRFlRC3DGcCpyHr2FQVDHTiR+RMy5PZBFs2DMAC89ZFwJhMtjGHXF/uOi9x
Cf2zCMiwvZB1JQAOwRaxSjgvVfXWVwmiFBvVfam6QIOBEiwWiT9bpb/KssGafBwjPJW2yCaXaQdj
6ASJ34Q3D1hc9/6dvRpL4EBSrYR+di08wpSLRH4sPABqpX66kyxxRGEZ16l712/MBCWMo84rnlfo
9uUgv5X0USRD1k+2panT1LtDXHTaRVWPSN2yd83I710YIThAO8XT0rbnYbXG8zi2LF3Q590kyu5u
Ip4pVBKvThIpTDw8lj4ca93ak5R5QPJ2X4+1uVOtv2IJ4dL7JGWN9cobXnzfcX/RpvGRdv57T5Q5
RBpM35dN4QC3z1CKHpZifOeN57sh59kTc3D3Rjt9sosO+gdi1GCbB8LZ7aEPHU6tnXK6Tx1ri6YC
NTGxd84h1ZZvw4QNiK3BZAGqvhkd2tiLJgb2LCdgPvfYqSeXMITQN14IE4GVysTIzIuSrL+G2I4E
vNa8cVdT8QzigrWvudCPaIMbAEScPJlxHqx7rO7ZGUn/Lhz9UYflgD/IdtEJLjrgkzGbHTFEQ35L
oCSDavDmYNIGPJt8zQ4Eosf/hUgalym5qvFOgm1OZBTX8wb4LSbgGOWhRSb0gGkgjFo8umPZaUHh
GPzTXMIuYDzee7Nz1qtcEBgB/M64nrADolhWYbSHGTMJUb7bvXPVPHmS41vl+Sdq1Xm3lUKgnwHE
1HwWaoKbFQGy/FW0FsZGOjq+dUfD3BzQ8Pma989aSqCC3cAWqEsyI3OyXKylLd6ase0jF1sQX/9q
zM0YlJweEVTbm4vJe4maEWuMalfRAhj8HYmmknf6mBbEfgzVdEq9cTsI/4trZgfp1dO5b6h/kpGs
k5tCTqwG4+RielAIX01zeesLSciAy1ehNy2JLVh0tZ489CU/yyi081TrNqfjtRlLrJInDWp/2zOy
XN29UkTA1RjDTB4O+y5EldywuWjOVt24kXub/5h6+doZHSGSyW5ahxoiQ0kgi+4E8wKpTUzNuMdO
j+TN7qUYsiffX+jHFGEVmTYFcPPBe/UirOR0LKzVOvb20dB2pNK++7l517TyRyWUZOoEEGkp/+o1
GT4RNz6FU0FlGnxvX8gMU5ESgwpLgsQTJccgF0VQh439hDq/RY40W+fEQifqcw4EblEdV6nBtlcb
VaB36ta2Iy45AkmCFrAMoZTJ/SxGyAuEigR9YeHkstoE3ACT2I357MOev9FdSe9JSaieLQhvFNDk
safrqa/b4j4zcPit5tyOpwSrHo1h/DY9mllLiFFN09/V4vOUTl8wXh+5Xrnpt44LKp+2eO7b+60c
9YjXFmquvGLWehgFgSe3I0kzefg2edfX7ise249Ymdqnsfo+ZfbXFkglsjTMC2uBMSchMIWHkYZR
eKG33WNuvnP7oovHiYs/J7ARWMr9ZAryqKfGms6D78I0r4gK0rvnocS3E1t5PouLgMWM01HLrrK1
/tuErtbRp0fHERfVlE2sG/mpHB0do5Niu8U1PiIxjKaMIZyeakxL6M5IuSdASnlOF+QSdrc2eWlU
aaZ/1TXrc7u4mBWUWdyNPZMSzUVtYzxsbtnsKmdl8RX9xZkSMiecEgUmMoOwWoiNGvXuLWkZnbu1
f12NPl6ht2DG3DLthF+TaldtoR4g6AeufU7x0TnWp9GDk0d6sBtpG+M+65QU2US4y7DzSnldNnRW
uO4MxPIhdnGJkg1WgGDgXzIPtiOEB2px4A2vSBOoBvnIHBczqCTL7+xc/2oSjRxmmigDJ8EOeoSe
l5rpYXEoW1Uxd1G7gQgnjY+VjkniadLezbVTxC3Xf0As5Ia/oazijkEGtieQaThIjFg2mdijqxgg
Xuule2dBEiFGjMS0tVx+WBmRlf6g/yxaSjkEwYQBCIu7bHsf6xraGOuObQiJQ08vrnY/udWzVACM
rleHic7kUfbEPkyWhHy7ZBtxoCTx6rp4QAxrRxpFYGiYy1V32pGIdPZz0kAHExS9OAqnO4kLewIt
gqOQkR0auvmu3iwVokO+p+ppo7zputA0J+7ApdzN9SbRfAADpWDnU6YxTey62LY3EmLXKYtM783N
yEHVQJX2rZdc69rNY2/I17DPUsoBe/PJ2LagmVoT5w3tHTqRk9br8QjFIGbUsM8Q02KB1X7xCNqh
EFiofVPOVYc0QXx51OBcLWae6WR4OzxkUmbSVh0Kq7PiqsvFoR6TA5K0/LkwxydjczU4NuV7Y0gq
T6+Yw01koLRJyplRWelZ2tjaKZyHMkEgWOpYscpczKbkrO+QR8GgKrpAathjxVuPvMWnzsYfyioj
5WnzHlIntR1rKChI5CJ5pFnOxMXFSSkwEWu0u1yNzWHKN+MvDZe4oRb/bj0tAaxhIa8HKcc24N9A
Az+xwc1IT2JRFu+JscaiuLUNk+WHk4R4zfgnWlej3fFSjrTmIu4XomE1qENRfbtOurIPZ38taIzF
fFhX+pnOJVuQLKKnjAzUoPqK5YuMNBbbX/rmPzRpdMzwv5jkQGn+DU7IB6fMKkCDmCL+m+zbrwIa
VGv55MiicjiC2Lyp5Z+mdEi+KWZFkUFYWJ8OjAb9SkUOpn1ehdAPgeG5zPy/zWd/A6XAx7BJ8W5y
DgSdH+n8yarYCrc62+/Nh2VgOKRMglr/u2U2fxt3+Dc+MLcTAlwQnI+U2hslYHK7jD7fztaAOJ7u
WbLxmPN2L8hevqUGFBQx+YCR9eCftJW4VOzidnO7FgeCZieYDtJ8gK/WhAoV4A6bnq/ejKGiX8iK
5m7pbt64OrU3TvUEN+Ir4atjmnVuRDmTcSJUJLNDeSEwdLEhsRpku49eJZ/92b+gKcxf7SUUzNbu
kV+zuhP9m/Ar3OGz9i988N+gX94FIwR0NBbv4zcsa3Mr0ZSEVO1l52ck7+YWvRgmxHop+T9dg4v+
22gQyP7f38EfPpY5AT4YTL8FHPEbdPh/0LpRde7sNWu23ypCW6xuslEWOt5+EV22z2YX/XWbPpDb
6Pzly/99+2JzYuGahF7kpoAUH6BY5RabkkmfIR2t8bkZGDk3slIXc16ZLVvFeU1IAcdTkZLf+ycZ
i1fahSlMzUoF/tSIcPByfA2S9ZQRPYPn8jbv/NFzmNI91iacHN3F22ZAZskG/tug7ne0B50zwnHi
FEyER6jO/v3erDHNctmlDFC79TLOsgP4a5oz2zOzkB347i5bW0Z2VfqqlxBT3CSp/7JioAN9PAH5
R+CJ6v+S6UMQ/zAAL+zCMZO6hppk4W+eVyKN8puR2k2F4omGIq22qM6HNoRmWmX6hoxR+MfGVEGD
rdBsNI9Z1+8xisxa+2e64j5aw+BEy6zu+iIUitZUlucS9Irah9DFIhm5Czw1oooQgaw8O3A0FEyK
PhwSYNvjq+mqe5OLs53yC3Veii8lsELigOX3wzXNnYciNfTj3LzlQ7mAEHrwbIu+CxLdemx9+8lu
qqee0GXu7dndFaZH4DIFtqWZd/PmApGkPUWE/aLc9TQO7ZPKU4q9pSADQv4ESNlOJscHCZ8NcJT2
BI8rO2ywtQMxLD/gl8Rrn1VQomHAkAMcOdOIgSl8RCLOsiI0DII1Z/Hop424VJb3GaXCQEMzrcfF
Wi8iaR8y3+eOTKE632ANl3FaZmgr2VfJQJ9pv3lqIWi6IaDWEXMbjZBrwV/F82Jo+i5LsRYVC13e
DGSp99kJ+VIdZxqjiP/e2X84XcH+GOfeLM1gBX2ccHmunPSRbgqHdaq8OkkqtFBEzZelHQMoHaqS
Agv9qQ0ptvihYRMJWSpqSdrEwK7ezZ/7lP7QsCFytcCGsJeINKt4qpnYED3T9vZM9VD095Nffxpo
w1WBeY+FZjqZf+iitIM0SZ9vPodlJ+JpHDeO+Jx8S6V9XwgQBD7Aoqn6RN2Q/uV6hQby29bgmhQ6
ymqU4cgSP0zSSUKYx7wWKm63bmRCaVL3NMktP2sLBMIE6hNQI/wL+53ZA+EQDfWI8T7NGgzSiFS4
KF8IhW8dO4t6Ncgn+HMPEyp4gjTxqrEYpBg9KAGa64Phz/NhLggRzSV4t+zKaqdoXgIx4gKqZa/+
2jaRGHSkWdBh6SokG9CzcZ2U7XHj/A1sk1kanC0MEAmatDjuk0Y29w6p7kdTc7DjL4cmaiV6pLVU
9bFkIe7cYfu0WOZMkklb7mCFprvhG06ah2Sd3pQCpuqt6uIaorsvEvDNotBc0tRa+AsC6rtWJV3g
OSMxMNpSh6PTcjUOBeZw2fzkG9vj3Psy0EyJWFLz6CQbx4zHeiSxjGsDzEZzX5jYXwbG7gQPrF1c
qpYQpFY+wLo8IMI7YdW1QEq5ERg5pI+NKx9b2x/pTZp657M2Q4Ij591caGBspvlQtYTnYQ7nBYVX
YA5Hz12jfU9OFVg1S1hbDwWZYj22J6cerA4oQ78zb9zftbP3KbhWMGQWbbhVHJF6ynjOhm/zOL9n
ZkUKdG7dackgD8mT10iFpUrWAXNeMj2tryYzo/u5nEl7ktnF7mysMrKJW6bngb2pwmIgxT4AA2c+
bCt3aVM3UYUTB7w0Q8Gmc74XZZPs8Tm9LKrhT+W48ztGdRgtqtL+hlQ7GUr28W0oGW84yiWjGU3F
1uCCVPCLSFdmSFj4tUX2NUs8M97WOS7yK7PI7N7H9iFyNl/u7FbJZwwWTk0Nd0dH1SqbFpBpKrM7
v/3GF2EdKRntQ9Go47BRnotOEEQmU+uykFabL7dcws6ddpuzvDp+lCSmdRKdTv/mPFuAvLhb+nPY
WWt+MakHykLFLB38SAjhPuqWFiunJ19O68qbyf51EUYVa36PBw9m6pAbmfzmk3gtJzEcV1j5np6b
R1E5d1lSVrhkWK9tYlDRUKaHMoco7Hr53nUBtxFblLveTarYlwpQhBFuiKEwnMZcDZEvWQCJY92w
fuPa+ryWcQOUtN38WDH4xu+4/T5NRoUzqt8fqArLdPDvOqb1eAk4FAq49dR19nPR9avvqbfU3j6v
i3tcphUPgXp7pwga7wCIngf/2yryO2lkzSfbnJ7dQpCNWQEN1cMgTgsghJG9ztLXL0oY9NUmPDfi
GMXEraSmp/8+y38b4Po+1YqDnRRlLwOmDxd9pdtKFyNM6WwWS6DjjxM0DnP03kRj0VTeadgm+f+u
DLk+HDRFDGPQVH90DKPrLweAacX8RLlhr617jO+Iuyb9WWCF7zKh09VfzBCdPzyoYGCHtvRmzvYb
DWkwnSQZfELXN0+KQ5V2qIxWooLPLh7CAZOtT5rWnD2YAbvR1wN5Q+gydy2CwSdwdiu8vUUkLD+j
4rhnz5Jd2ewSi+yFLrGQq6Vf9PFNN7RDljh7Oco7agxJ8roM602D4bCWeiCea4zRbm5AmPGFrWq+
9Ti8x6tKrnldYZxe8yfHEQuKnrN8MIczLfw3ta3xWLo4RgKRBYMOCEBycISZQ0dYZ/ogiuQqFdFW
TV16O9FacDyw2UZnqwLyh/HlLgneUDXM7c5qspilLqJpbHF4fy7KRCfkfONoMDUiJpfvgALZX+qF
P7x6KLnQEDBAhQT6seUrlaU3Rk8xWdTjYfMJC1Z+Hhvu+D5bBdnJav7Ll33Lcfp3A0/lz91MAy9s
BEgfffiE17caTUISm9CMAq1Pz7BetIMHF2lX6Wi4Oh9UZ16z3Vo6J8tMQWOBr+buxTGA8F19mUOd
0ykaCs85mIAWSF1+8GUnx5E83NNYk1A2DWQkivIRiQtjAJEvgZl8ogwk4ffWdCqDe0BSy1pa9tTL
hfsg00ILkepdlha7sum/arfTPLOGb6OT8OlbQmBLfQsWtctLrzEAwE6zCUxnc/H9GnDxUpBmdIOT
n/ZhPjjdBoFkUxOhtW9EFFfnsiShPCciKUzn7GKKVrtLK+1hnphiEER8Tl2P+HXb59SqF2I6haBT
BVAKgCT/yRlihW3tvuedfQ+FaD50k6EHnXDq3aZPR+JTs6Cf+n+cpYdtXM5vrYK1AIFnX63ic735
6BHddT5tLlwGYpP2Rq71h4KMt/yFgtS8pAUO0s2gov8+wwgw+u37Nkmig2sM8wYL1o861ja3hawT
04krR2TMfzcClglzXonOPYzF7NzDo19mnw7O3R5Am+e9saGF8br0sw6zMMTr7J9h85HzOKsP477a
zuSZiiDT0XCg91s7BEZlf7G37rvRsUkXXXSXUhKt2lLRHZa1+yyFdVcBn11LobenBIfcpCNBt+8R
WaFlw9N59u89IMp6SOeICDiMapee/6CLugy0RkJWh4YfLkbzzmssab0wzvfcPA8rYPMQ1Bnfb10B
NFom+QtUcsLKnEBI65FQIZMZBrCjU5OPp/XPs5mKM10t0TkA2QwjpmPu1Madp+Sl7ab2coumv5q3
X9oEmnnTCfhIUO7cdqoiVgDzKec4iIV/eK4hptMozbsqfVjLtNxrcJDdoh5e3G74Bul1DSyR9ZEz
joKChJ5ft97TxDSeqfshocy+digOzSgeRqO9dOJm1p6RPk1gtn23zn6sq5UxEy/vQamO1rs0yIXm
4jr/QgzmwppRWRhu/AuzWDYz2WUt8RTKgxFOykkbS5gXZVo4kTXUF08ZMixcdv7YdhfkQwRoo2EN
ZQdPqbsFbS+tHnvZoyC24VaGWuHGqC0ch+UqTFy4y+7M1bVGv/CDlvBeTcDS6sYlwW6fpGpps2P6
7qIr96rRQlLr6pjEp9AagdWRia+1toNtgB0xwqbdXOkvup2+rZtkI9fNA2K8f1rzJ3WJuhhl74Rb
DSMeY5C0Jx/DtxjV5qmLzZ9o4gLHYEDyPgv10nixG2goEq/Ggz8W+63gB8qmBMiHtLq3G2efbU55
QCV0cQZOdo3LhMBSVg+sQOLdrTu1Dc6BtPrrNFnrXV+xPEbYPwxFduNE0Yjc9ZZK4RvxMptaTP7x
EpuJhcrF5qyZsYcC5XxLUqM9Ase/DEVrHJOa76cX+6p08PUHwT+v06fJHauoLDv86d2cUj7xXlcc
lM752iSRyBmNDiTSI8ZX2XOzLiYpws13PSuvxqiSl/KFRn9cQidZbFLOGal6HMKiH4vAw9Pp3GvM
yrysecxxPgmrpqmvMEFhyGp5ZRHwvakwz+wlctPMinQyTecWyKat6vrOXoZL7qPuyuHbnqA9Lth0
mSc7M3/wO8mdZhAwjONQtzRkM6rK36OOvGVmWzBLZmCyumunO0kecmXOn3LFpHduvB/TJNwnRKV7
bdLPqlfLIWteDKF155op8a+N5El0xJhUGwFYiYxbc9P2bWFyNk9dGiIyfpnszTnIVkMiQ20amXmr
EDQxi61AHSPHnpygtKDM1DNz+io7l3zQvWX1hww2Dj8G3H4VGkG1N/FNW+uPrbNpkWuX1V1ejyfk
Mvqr5rhfXfrEsIW6GZkqdQJzQDvo15nxKXP23W0U1NB1YCdrG6e2tqBj53y8if3lTvbS3PUyvXb6
7OywSniq1nQ5ehomgbyxtzxX+m6tsy6GaxB5IiuirdIuJVDzvi93bo21ZLZx/zW2ccxH4N8kT419
upUHMbngAAbqRa0Kc716Km2kskXSnJtZEqjgJw2q4E3u1hydpUlkc2FYUVrrbUx6NPsjV3loqxpd
W+HuRYpIqjQm1FCWc1oZksGrzfWdWdJiDZZ11974OVhRcWNDRG8dse8WLd+JeXtz57kPAcqB/Wag
4Cl1wI6I3HVrG7hj5cwWFGgDk7+OGIZCMb4hUzsWyPSxHSefexauHS35agFFNZGB2pVpOzWbvxGj
7vhl1Of2C3YaHvHp4zOCMUaE2Eo3nqWRgsScZUqPQ583+9v+wlgOer4sXLIUFCsot7WjqQzrAX/S
PfpPNPGluq5YYI1OP58TDj6eJ+yGybr2fZs9rm15b5dvRiHEcVP1vlXknarRN0FtZkjv2IRCXJpi
PTZWiMiQkZhldOt70qH4Q4lE+KHy6uC5aYr2FepBv/M9kLeauV2WPLfWoH2znWC0OnpQyBXR2JGW
Ydr5q27AAk3w4k0XK67d0d0hToiqXJ93GbxVftvk+7fTZ+VrK+OTfoxwlH3fqKp2PVyvXdEXl3lh
3eSqwlVMW79xM+mvVbKGVdnpMWrqNVxWy4VNoKjeMw8fsI3qvBoGPiPvL6YBgpvxPcXeZnxyqvHL
WEKgGq6r2PrIajRay17ubQlRuBzm+jJu2WXu7EeqWW8/w8aBndsAcFDW1X36vRZ6Ewu1pJFHFkaY
TV9by+wPA4pj0hgAtDb55tUz/nU8UWn0x4yMqfAXjrzWXESdV3rBSqx93KGjNSz5Lnob9XnNknZc
hQFtGpelHwscA4l9wu8o0Up6JLg+BQKoO8tt/PMCggEFzt15Ky9wxW54V3Tg02PCtG+rjCdtwXA5
KZuKICXdjpK2qXa46/TVi8NFHq8ZBVKF9SRpgDv8F+xDp3lbWFT6s1VWz9aGh3FugHuO+PIFOXA6
9zsHbksqTLD9rH4sgCv3veu8rU75fYXS8w/XyqvftPUnjE+BgEkQXwr/c5G3xt7ZqG/8ekCrthr1
48A6RiGjs8A7rg2kBiClw3BsVvLY6vWf9iaibJvxjSlp8ghFYbrHpQA/Oy9OoW8+rplzGrTOiua2
ItkQhjO4PBQxUgbRsNTz3iPwKKpLJOVM9ubQz+rpahXkJ7ralHOoafMl64dLCSod4fcUVXie7J3Z
ZHwNshfAnZEPMOz8c6HgsGn2eMyYJkWy67FGpcWb7OM4qBWAwnleLJT/GcjmdRkeffndqLbkZLju
/ZSlD0XdOd8eFQ3V1ya/Dp0UO9/Z7LO+Fu+z7b/1zFtbY5lhqHWhoabDgCXGBWrYEUZdTpsJO5H9
UBKukBCC7m4gWIS+71GkXB19sS8y7T57tOjIqyLWrATHagCgZ973uJTmeeyny7hCroKd0cYo1J+K
BKJw61yJ9LkIkPMobeziK04j02DtvAUHvRqpf1D2fYEvg4FMfW0j0F5cjbIT55g42D1DWvtmxznM
5dV0lzPZEAp5KJBYo8rIfxgVJNQcmtB5zUt4JVjFaVlGs4yTVmRi4Neg5nsqGLu1nqPghVBwNn13
4AwVAUzgaFpepslMn6cB+PJ2nkNXa+IOy/269Pd+N7HdKae8yX2i03tx2XbD4I4hHHxqBGWGrqnt
fWvDNa5X867RAf2GwqUFdvPIx9PSIycmYIa81vmdZhZfzJpilOWMm7ZLl45G8aIbJIw25IX13Hxy
W7hLHI8pOeeFsVSC2Fkk7KNXXiqWV1CM0g6UY7yWsDbPjk2YHWFU6G8b19lVRfMGVwoSQ+rTc+Fo
GRXKxIIzSQ4qH7v7UczDoRzb71ZdvXDdP29Ns0RDySU0lBxfkJ8+rWN3SGm88GBpOEZL85n/XcN5
tMBrJiOocgsZsCD3ouiXJZxM8zSun28ld9FQ5bVL8pLge7lzFdQkmVk/2s5/tZZuvxjY+GUgRNd6
gstSMrwnDK84p2zXKuz6qtkbdX2WYrwD/PzeuKw1afZVWDFajSxC6MNyq/PQQwoe/To0MyD+xmq/
1Ev2Q222GxbZvMal4Ye+Sbi3LWzKMvPFr8ZzNbFUq2U9iYUalZrjzFT3iG/nfGRoXd3SGOvx6HY+
bhMTk8R0+2wXsLfhrzlBMaVvRvu8jCnefBVkBNPEn9VMijnemI7FWmFAoGxQ82HWRrUFW36QhgS6
hg5WZfegmR1bawW6HzK2tt26py1zXsrJ7gn3crpLuhBgmbtfnGbM7h2I7qd5MmmDWkpbe+x/po5z
XZPJ3klG8YHqSoey/MeNXLdfx4VPmVKdjkTOx62YteDX95wvEl9QOL3lraRLa/72NJ3G5OZNNeQX
e5iJn7LHq5lg5DH3y/9wdl49kiLdFv1FSIEL4DUNaSvLdpl+Qe0G700Av/4u+nvpzmpVSXdGM/Mw
UpNJQkScc/Ze+/7jWvkf48XFfwjUEd6UJTAqUUr/MZaVQ0IFF9nSr7X40cvMV9nYhW8lRGAFCpGh
F77WDoI+LNp55BYo7KpPRijvZ/PM/qUhaVQIKGXXzZnSoQllqwi59bAzmhFh9FwVG7B3LP/BjlR4
xxLgU4tvH39zZvPvugS2IIFnuaSL1/Xa1NHmRlhKpq4+Vf2SSxVBs5+R7SnbVFvAvcO+M+oS7Rqp
IvpiOVWTXb8GPNW12IrOA+yfZbRWotxEu2Y850ZmkpIbhfukB3HRRF/had2AgIzvm2xiAGo3G4Qj
kd8nl7op3QcREEQTAOrT9MS8BxD8S3dC36rh0K4kQVQ0AVeNq4z/prrYhFmePMt8fBZFj6raMNVD
XMXlwbGrcEcpcRBd1j/YrfYjM72Wvnz7WgVB+mAa/VsRnpOhGV6Y5ZiUZfO8RQ9v+pbIUr82innj
6WG2B6XlfUF5lm6ewqiWOH8zdsaxW3tVIVZzl1q0Guybxo2GU6ps5jRutQeD5G1UolokyeG4DlIG
seGIdje0AwAxAawOBHDnqK2di+EubiCY+U7J6KYRY7UZlJpOpbXKGJOesyKZ8ak/tY5Vn3LUabiu
g53yUm69TP4zW167WJsuBgKGjdFy+Ogq+Zy15QsWswvjz+k+nafD7CX3wprbu76IDp4ZsWK5/aMR
GZPfKcooQ+tID47zAzDtkOF9mviZE4R+O2I4GKp83rXNYG1sjhScSYAWSDozsjos3ettMTu+Rl/t
Oc/HiwoYhOVDsSH2ZdxOZb7mDYr8oNJeeyoTUr9EsJst+eQlFgfLpn2DoWwesKm/gWaEdzJM1laV
SEGMQoFuEBVzqnhvWlmwsy0a7XYd2OukRyFC3WqNIgaGKKd7aeTaAXnbNvsSs0A82ZNDbOX3sgnj
lxHd422kjT/60KQNubQ+ZijoCC3LdWQbLyQ5ZWcd4K6PLrE+yUUDbtPP3jTsR3vWsuI0M2M7wPKI
/reUx4ZNpRaq+2mWt4XNOyADVnHFvGe22paiBLOLp2n2DksCaF6eJ7Mrhq3WDsXFHu91ddMUA4ls
rsyZtiyjtTAv1tJFnViVZnguJuMMcle/rV39tYZk/Kw3Y3VEWGusnaJIP2GVvsfcQUUlLoOejTSh
Pl/ruULLaPELerOfuCJglJpAWCq/2SZhnRMcN+EwaVPgnmf9NikpDz9eeN55yRYmK6E7Blsb4vVr
IYwrOHHFmT37pXD7k8q7n6lw7HWnyoL8y+np46u9t5MtpGBIgiYiGBaza7dQJdqklZlh+pk2sk6Z
g+tXnLwY+14arURXrVDlNuaDxOx80qfghUmTtqZPPpIPXFXbuRHRNlWoQ0U+JKtKR9dctnSdNMG4
NiRpLp8sMil79u9uim9NO1XHzNV38xgNW2lZyZb2C7IZtKU+EopT6k6cp7z53uLkIitq2cyrwCuN
PWag/pDNDacCrbbpX8hvcJ4r9Ms8YNyfmKdMvX18f3Tv/TgC95KHMkzXmXuBPfx7B8wQeoWgMrC6
jIE4uYygijJG5wus+zJs9BiKLbApbx2b2rfC6lBRixx7Tw8HHOyJZJMiVXByx3WOWy4pjfa2zn8F
YUy4V44dp+9jcENN7vfIO/IqeOhShKPWZPzEB/8fWSLTStL0w4U262cq3SfwzuOTZUeEUuK12UBc
vTFG23prIXmui2rgj0+M41QhVSmQsa9w+nxty6R/YZ4Yw32JPLs8BKIYiat0Tk09P4eAE1ASoFzF
FzqtzFwLzpNAqqwstl2bUHFC4qv6xVAQicGrZfCdjXE/Wq46Nta3GcgYFKVUf7XsADoKcL6bcGgl
p/RC37VDeadGL71A9KHVUpN72SUR4oGyRJTO4tIPen+wu/xhqsJmU6VWuMsQE2C/rpvdYI3Jym7S
+egEi0qjgxao3PpuLjt9rQ/tVzsbqvu8yB8tOfYXZKXkuQLgIE8VUp0T0Tg2TnbNZqkyBzx4PJt3
Y84ZmVLvbBgIYXU8y+xWa9wmr6iU1MFDBb81R3e3JCbHmh36RiSboxXbp5ju/w7AHL9lT8Z07tp3
SaUfNRO5wYB/PHGC4mji7II/bjMNcMc7hwAKPIeInaY+CCjKA2PTAUOCNZRgzjMtbcO5EvIWP1zi
pu1BRo67TYlldJI9/X6NWXP5LUg8d5UVQh27jMeA+SfQwIyxL334U6R1wXFS6PaTuX7kUZ6eKa/o
L+TmjwLWFXmmMY1qUxztOb3DoXEbdpW7Z6fKV8rW+61naL47ZNNalqWzhhW5maRdPs0MFDm9l12X
nB23fwU4gMWssLtNOQ0MvMzO3o915xILgz2rty+FjJFB26cUZ4pfxwKQ3QgIgRgvPHCFfVNq6WOY
lSZ64EEnAyN8VHR+7bn0GDxG96pccihz82e8kP2dUq8xSkzEGsFko4GpMZfJC4AfH7/g73WHurPM
GYlHNDnN/X79/zjgOiDWJhHHwfL+8cURdVg6o/qWnsEq5l6sFjEob3T+yXV/40L+Ug17OiQ03j57
UR2616ooLfXMoIy7wGdQHPtWP38Lqs7FoMz0KNcb3Owleb1t0gwXQCmPlVdXt6T08Fh7N4Ec630L
ZX/n9dqjFszh3onSjWJv3zkQ2GmdICVPez3ZT2bwqGFNuTBNCM/DBECj+oFMDFFH32ADlRStLqNn
LIygWzApoMhC7KbUtoM7tEsM8zPEx/sFdYGKEDi2ACEQEVwpFsc+6HFPep6f5d2BKuY1Fua07dzu
bGvJr7kr+k921PfjPt1dTvFopCHXvsur7Ly6j8Pecv0oEjgZuhhNldu8fvwc2e+qBbYO6iSYOCbi
2etqIWz0GCvXEo00BI+Lhtps3Z5Zer/5+Dr/+DJwpyXMKsIMgbdf6cmggtWpjuDRD0Zb0MxjpjtU
/Sdf5jco/++H00CwYy8sfXY8eX0ICZweLR9+TT/TO44GpVjR3nYuUwrfSzk4KLwUX4UjQnoAC5PK
Sx+wASc3Re1ZxF8APcemTcLQkK9zU4fCHuPFSMP8B+4bMtfzqXn2Ro/OUAyuLIY+uhddtBfI2Y45
GdqhrVN9TOVtk5Jh/fENREnw7qcCy68LxB1QNxZ8+t87OnauOqiEYflJ0tMnraNHWY3RpomD/tKk
b17e2gcep7epHY6a5ka3SZV/C7JpPznDfT4YmFiIjaND3dzwymb7MIJ+Qd8W1ZDGd9JdfY1HE/Jj
6SyNDvENyZC5jp2NqAprP6ZDthISPmGdufO2G6FX6JUwHxovWMa+2SMyU9oVJc58mwpgK530IUls
1EuAn9etUsCkCkY37lwSfJzBAsTvnx2wMaGio8A6EF6KwrEYfg19ZR/jZCo2VgThbAi98m2oOHRg
PMP1Z8BDSM2bFF/1DtwiKo8mee5KZsMIzX/27E+5oDEy6nLe1VV5aKyw3Ba52dAZrjFCOuspsqZj
HLMMZZrF0bzao4J8UIlZXowmvYRSC/dVWPdb25lZ0i1cS05abetZ5mSMOdW6GvTgGLftD6Kvwa0U
T6rWT5qHf8gOsShSinLj6NY95jEjhahpUOdq2oPRD2cH0SCBU93Oajzbt7z6u+si4sZ3XS7csAlb
UDTcOXX8lQ3/dZ5ThwF3Tip305pbs9CTNS0/7FBjlmwzehiEnMN2Mxf/FVZGxKRl8HUYxU/cndoy
KghXJqKSQ2y9JE3T3KCPeO3tDn+oV2p7Gsa0Ct3wpk8b7L0ii/ZxjGadVbtcEfOIGavtdw7Wm4tw
ore6mQWabBshbNCGoApmWvIqJy8rcnEAAGEwOHQx0Gox6gRP+aK5TArGeWEuUS8iZ7lVdXHBf3ui
4x1AOZm3GBuGUxgkfucWNroeN/fLRA+/Nc4pct2VTp7svazy7zJnydeqcbixDdWf094E8DLQRTZk
q61pywXAerR8PYelvk/zofxCCtBd0JOwbXayWRHuIjZxaaHStQbAx7SpHafkWFVgLhsar31Sc/rN
5Pk3vSl/mGG18FV3ikiOo1Vq4wYVyJc+5kiL5mtLFOmw56Nb2x6S5c4JqAeCmX0QnVW5DsLqrqau
OOpYiwcnvHUqDl/6aGUb5QTzcaDtysP+2JT1sHZd15dlV15yiVe8fQH5Er0MYPOOgyoPuLlhLxRO
sZ+dNmfglNxiZMpfwsbd4rplZlSQs63lWnRv0sAude9FF1WyD6wKtKk1l8yPvew00P4rbOPZA15I
eVZDNHse0LuiwTFBF2CFbRCsZ63e+rO0d3qqpnXXGIyr5uKm18w3LKk6XV3b3OPtT7Ycs4kpB5bp
O2H4lbggcexF5I/CxIUAIgfpiFuuB7r5qyoxAd5oWenjFQo3fU1jJ2k5dkJflWveAnOXqxi1kOQt
cCiw40IYWzmi++oq/qRkTvKnKp0vg9tMe20OFNMmPO9tkJ0rINAc/A2bwHLXXSfIn5CXDAsvRUca
Klm/rF7VyFgXTA4I+m3CmbyliliXHsA9CJ9jHk93bWFwC5glbmvGvLVuZmevVB6ZPuaCbmA+ZcAA
hD4qfkmmeBho5gnXPqtRM8fWHo/zU6D6+zKDGh7BkV15buB7ZlVx3NUYQGKw2BNhYzJRFV/yyo32
nHc3UwcYvJy6V7MN9ANHAc6RCImXYmsTGjgE7cwb7vr6JjHu53go36BVrXDy4G9NrchnzZn22NKo
tOzYuZ0ULQVzoFvD42eRbe0ATgUMkmQldVCOIMaLdlUUJYemYEGmAC30fDrCwbvVKG1uyq42L8Kq
z7V18KgIz8GEDhsPNEL/CThDaRZvSEqlaL+ag0i3YNh4uGSXPzrRf2NWTysaXHi+Kdt5u1KcHGP5
DenK3mgcsa5cBmJRwVONPOrLx1vjP1SPBp0AJJYux2HSi5ej2x+H4RFonj65kaTWReAyTVO7DmX1
1UvgteBBesqwzx11t1QIbGElFy3VmWZo0wOnoi2TI2jNGVLlYtLTHVioLraOQivfOmiyKzk8FYKW
Dg3JeGMnIPQ4jU97MiEQKY4bbr93MseRO6Wz8o8oFM8Dzj/dMPPTXOsDLhHV0eIGkZ31LjMAPZx2
mqLi9FLs2E4RhhsLFVm7AD9KA5+USTxkWlgHsx4P6ITRhtekTcwaz72CWmDFoFTx0DIXdeMvjbK/
dsCJt2bftfvGpLHWzJ7YwiXs/ViO30atbeiz7UNO6U+1QuVZB86Cde/o0qgg8D/+LX6HFV4dweC3
GfR2CPTDlbR4bv74LVRXYUunnUfnfUoOPfrpm9Ye4o3TZfra0bvuFE3BI+I0B49UPR11lnXKI/vk
NoV9mnvvWVjVUQGLmLIwW/M8Q1sMZMG6NDqnODJ8Y9DaQ4sCcw/h5DAucnOPJX4zIHZbT8ywL1XL
3f74e71v5zNNIEBFEoQIXewaX9QBExRzVUs/6qyC8mb+DtgB0I7brJuoSldi8Mj7EhDdVDiJT6TE
70sPojWXrh7JMQtC6Uq+bEpl0UkGJTxlVEuZ2vWpOKi4tjb6WJ2X/f2T0/o/LwjK3qMiYJRw7c4K
amALU8YF+8wpfK2IqwuFPdM++nuSA/7xs1iif17QYQtGMk1X71osnRaoITvFwR0M4ME1Ea3kA3o7
5H239VBbuGhgNnz8i76/5JK2SdwvP6oDuPXqpmZiFsyrKqT5Rr6x1FAjJ5leIGQPG1rMhdG/fHy9
f/RnKRx5LwhKXarn3xkCf7wZehEJmlL56CtgySu3cxGITW9BOZs+VTDitSmGPT5Azl1gyYZpfSKC
f/8IE33C3wYPMKqH645g7TUp9oFuBFpc9QdrEAFQcMLzArkZ2/jBiDiWxSXAB/aVT+Zxy738e1Hg
0s4SEMvdBhO8KJn/+Oq1qBsaZ/3oiySPVzJa632pHfj6L56hxIEE0u1UmZ9Ug+9LTr7j0v/8fd3/
dUj/uGgY6o3NAXH0OUMt9iGMQZWs9U9elfcgROxqnmPzF+8nb+lSYf9xGctowp4la/QdKvYN6LOa
VY/JW4ceHJa77h1CPHXQPLplzC9vlilsmJeoQXPjdpgUw0j5WWTRP766vXi7MQAwEXhn7cZF0bZW
G43+aNODH8cEnQVC9I8faGNZyq9+VTr+REQJR7dgHS1v2B/fXKOmROGVjb6s1Nlqgh/IyhmyGi3Z
NbXePhr1JZ+LRz0MbGQ6ye0su3CnZ6bppxaS8KBSIa4AteLotx6GILrR53XVFeNT0Nj6uqcC4+EM
PhmQ/uO1XwYHgnJWx/v+2xP6x4e2xqBWXaMpv+EpH6mTVzHZ3/gIoNMgj6MWzj8j+v3jxZPoJnGf
LENpx7p6+qMhJckmGZWvQYmBzPHVymPCMnv5GGe+KF7dhGxZVEWfdawM5/rL0i0gWWfp0mFSNhhG
//0L4fShSaUITxjRlSJ8Rs2mIbjM3dJvlkiImYK4N7BNDQMD0SiPvtV9Ox9q6b0ixkEKOIxE/9qR
uknQQvmTiZeL6rg4VXP23M7j4sUT6suUsQNRQWIxI3wAJr0VH9rEa7ZjG54IYgnuQOOCj0Xoouni
lYdjHeot72RMumwHHAIXbnoiYM8h/FAft1Y9jpuIsItN5RrJCm5M+ZYBlcR6edAKfbqt0PQ/TF/g
tzibNiRti2yTZjUHKesIczufozQsP2u26dxHth8EjrHShEu/uBcQb8AUr8p2tPEYW0TYBK7xFOTf
AawkWGZC1weBMqxhI5QnDfoWmTjGz6IXL/Vk7jMnUXdaWDl79A9ILaT50BFZfhaN4Zwt09vGZNP4
emMShGgU265MwktFBCjH+2hfpHj1URaqY2XBmQ+K+RJivzyM9RzsTOtnpeOuZKiqb9JelWuR6PN+
VJwp9P4ORXH5UOAE2eLz1w4lUhyNohIbfrDyZPrFGmjIFPQoV4k93ANgrw5C5Hsvbaath3zFrtw7
D1U4k6l0iyk+++0dqNPpoWfecRG2uh8N4uFCb966TSUumRqHlRcQib24OZDJ4LyUNUVIlM9rhHtv
houDz6sEbthWPneiX7fIALeNe8ohLunhvCXNddzUeWscnYg0CWzH1fAQ6sEhRLi1TVqWJcdGQWJg
mNTRkR4qlHh+ymEvbfNqnY744oTBnNqaJcJT/Ibol/pxXyjhx3U87wPdJed9cg4okOFRNOYubnIw
3rZW7p1Ark3yci4inbZ6pJkoD/vywIKFzligsK5gebTkFNtM7taDEZW8HZP2JR+iA8eB9OgqBxAL
YC4tvHGAp4FMlpi6o3Ob4j+MJi84mJn6L7ED4+QmfXzHINhDDIXELs0xL8xftIQOW9oiQzRmMlfC
JnqOmITca8bNkMpsW3Hg22pxrb0YjzW+wVOQoIVLMUe22nwHXmvYKKnX+E0Qj+HVfk2yWts5imhq
S00H0D++UjI4yEeUdJwdxnjYEfiyhqhpnUklqHcFgk3DqgA96eOPEU/YcQr1+MbMik0gF1iwA20r
GQp9VeeyZqivmq0RWzzdQYWWLVx1IgreaGAdDOUNt70XwLnKSNpxHRQfJMy068bObD9FvopVOKK4
yltiYuvwgXcYxSfnifWYpTfLyKyIzehE2s+d18vyLk7XfYkCpMf+uu8asQFKEKBFHcmwi70eU1LC
RjEzPkPDON/njQyoseDHkKjUgBGUHp/JOoPvjW9o1VqJHR3iJTM8oPe7cNStXfPZkeLd9IMBt1jg
Eg7cBXZ986q6abJ5GD3l1H7S93taQxitUA+HSZE89km07u3G1yjvfwQMg50ZxWqkYAHQzN0JbRvH
rfY4Cbu9pLoEmZip0gdjTKxH+l2qlvztyiZHZoTS5IR4NuZ5mI8BAB3fpAhiG+meMSatDPI7adP1
DaOOTm6b+BU63MVK8FbTsf1Wh93Xjzf669Pb8qU9Jj6k85oS4s/Vl47NFA6i3dd+8TT1bBZRPvLm
4B4nP5oUqVhp1RoOYfPZycpcNsY/DxhcGLeTzX+ILUPTdLVxpjnDiMysaoJ6hlfV4AukrZ2z3Eyv
uktHLgtQQI6y2A1kLNWtUe+yJZuyVAOK7Nl98ILgMWTnQrQIkF+0BWfBPH6IwzQAq9DhcA2RuqcF
zgnMXq7fVa1vyq8e4vIj/AUQbWI6W73ZAVaLKPSUsrZFYUBCs0NvVUSZczJ15JtSMfRLNQd4kwTl
HXdOdK7MLxhQaNMDxYbb+is1jbOH9eIZfOrRGeQ3IhaGSym98Wwra9c1rB89mQRZT/ZqCATY1zTH
Wbej91Dl0rxxhvyhD8S4R/yyaxE2sYXS0OCdSY9xNe9EUwNtQ9t/aAPAnOwkKUuc2mpjREJM4H1P
BEZQKPzJBnkugzMLBZQHVaIwwQfERn5nNMHLIMuHySZKvaoNrJiA6xt+gAdrKA3k/gazYpNDBM/l
OcCUjObxWBBXFztde+htrffLKirRAh5LAnGcyll5cwMNgD5SEpFoQQDHiIp5N+GTWNtWhWR3rNQu
AsK61af+Bb2iXAdeh1LFUrdmDorUQwEGpK+3kTu6/01IY7Ghw5LTygnvaXU/pny9BpfiDd4F4IUi
MtjqbpaElkNqts1m0KwvZJUKguA4cyrg1EHxWXPg/XHbRPxCBeAuwXpQf/4+ZtX8H2XaVK/94r6T
wHNWdBA+I7786ypsCBzjKMht27l6DVkXNHuwmVFbevja5LgtQhl+FhXw/qxqUjkAhCYxgEP9tcew
nUKSzpKSryJMoss9mD4icteFrt+GaRevlRcuRq1Lpqnnj1eZ67MqvlkqKJMRIY5WHajB3zfRHY1C
BChPfKusz0S6jKtAWRZ0tNDb4QXbVvOniI/lj/xzffl9Sej+5DVAuDCuRUQkuEVT3znSV7TIwZOw
tS50W2Wlq6BpPhnnvgu8ZBljOonGmGmu4Em5OozXROomPW1QP0vKiSl3A7LJstxNKDTGMynjnCrR
1zLVVnZt8GJ3axVG8zEJEwAYYv/x3bavi7ffn2b5qbHE05T43cf7ow6KarvxLHuofSSP9WqIscDO
xi8v0H86SXzUCmCVsgajbVZ6xEYqQ4jU7m04eD0OqPbbsLz+zJYa7TUNmh8pPb2uUhiMI/sBROM2
zJpoF07BXZFXL6A0sHLoGkpcjglZUv9yo/m1iwzsVk55Sju8uY7JjudYxB406auIy29pVJhr8SLr
yKKrR7qjaONXG8gBc03coTVDn7wnirs75Eb3U7jWz6hNntw5atcknB1TnaX943t2/bhc37Ll3fnj
luVD0KHMZB8cF7AcCvwWlkAa3uE+evv4Su96Rb8v5UpH2DyWPDZXTQXSFKjhi6L2o9D5AXV03QUO
t4f9fTNIF9ZFbPCvVNv2A9hWRSP54w9wvQws14evthD1aW/Qlvv7q7bAhr05Dmsfrwm1KWXdcvr9
lmvmPc46nhfE310QPkkyDj6+8vLN/nwnuTKuKdZQBuDQZ34/t3/cZFKxaw44TelD3KdF0IoDAzac
igxyP76Q/o/vaCF5ECZJEVCg3KvTBVO0hpyTuvTzvL6tm+mLUSZvpQ0sTsSSmaDZreuq7nesWdoK
tXO3FNHBXAJG8y7UsZt6Iusjgx97Klr7zkGKvuzJ0yfNX+Mfd4SGKN1YehYuNr6r3aWC8sZzRx9W
Ou2dQWSbhV9u4yXN3i2Ww7IlmjMc/5WOrw+sFumbGYptO6dkIun5bdTc6UDOy1ZQn/NVvqMRnnFw
pQrwHWIW07hvQhzZbRKOB9RDlqV/tvJd32kWV8E/0N2hcDDPvHqamyKrws4DxoI0SN92MvsZFssB
oZTHMYzzDeFIqLii3LqbSRi7c5MIJtKSQxvtDPtbnkJWC/Na7g0nMm5xVegoivB0jMOnz8T1JrR8
0iUfF2sfbEH9OsaHUNlaQGsYEJCgO2vtciUm2/J1pjPreDu6qbob04bpcP+CuOtA2SV3YN1x6dK9
QN/JQSYvpL4ihW+UwfHjJ/b6APC/D0evmrYVMprrl7JiWNsF1HgkJqCNoAoDcT4OLx9f5J114vcP
xXl/iUKGMXD9Y2GvT1LEQJzllpOuO/Y/pyAibSEP7to0+tXZ2q5CEBty2lPWokmsx4dPPsKyuvy5
BiwfQbdZ8Rl1ILi5ngboMXhQ1sTeZ+c27r2elozngtqtAuaOVptxMnXu4g65buFSyY4B9J9PPsL1
9rh8BPplKN1gzS1ior8XwCSXYdWoufedyby3ppbc4HIZeqrw1LRYhmaMGavWnONNNiXOCmm9vbPz
F8ecPhNWv2uz/v4onm4iaJKc/66beEIRY2swm/aLGDU92hHiH1Ms00BN8t3Yad8Nj1itlsxZoePZ
imKzOSMUweYR3ieWjLd6Vf4CzLgrIvJGywyL1tIm6klr3DV1ve1mbaDscT7NXf/XPTRpv3MyxoJD
+Xh1DwNm67Wd8CSR83mIAMoQLTts6wjbWTGXN7UOH0t5FJN9dErWqrfNGy3kWfv4t/zHa8MvuRyZ
Gfd4xvX6iaNFQ9dkdT4Quz3aJqbimv//uQShFbr8fbxbTg5/bFq9g6apEPRZk2z4nlrBqmut248v
sazyV+8EjyKSbmGTJW9fH8yV5tS23rqNb1v5jRsnLR5A41wE+aEZ2+0gh7MdjZ/sxcvHvromxE9m
ckJarAbXe3HqOCFbD6eAPgWDXJY/E/J8zBjilYMr+OPv949fib2BSg8o7cKGXB6mP25h1Wgp/hoi
E5Kx+E+rIbM5+WdIv/ffh4LG5CFYTjSSI+Hf17CVFsU5Z1BfklEN/y7xc/DKK07i4Ub0k3fz8Vd6
/5NxOXYT3TWkjfLx6qmI9KxFlqSRypq632g3n+IGi59mYkYmrBSELqnJOiFeH1+VodO7n023cYEw
lCFZRtrX2uBaJF5O36zyiXUG4Rsk01kVVr0ZiSHVZYbNaVbnPAQSphww+YPnbk3sU/DO8B4xoor2
yeSI3ZzS94RkcCyhBayG3oG7UasHBpac/OMsPTWhcYF/gYgHuMG2Rem+D0vgZpahPek0qopZOOhP
Cm8jgk7cNl42H4aw+ZkMTXPbO8G6YaxO694rLwnBd3htbmLsijtb9eE6R/52X4Y6UR7aFy0N5P08
lvjrteBhRO68gYKoNqWk7RuGBNf0ZQQGqXpMh2nye70DiQtOdOwT96CJZmVoobGxQi24D5yoP3YT
1ApbPGWhsS35BTeaMhFwNUF07rGBebklbtwy1m+8ntHMHI3y+2xrP038oVTAHAwDN9s1EaVwGzgQ
zmvN9IeO68R69IrzCRqVcm/TXJAF6TV4WluXHFARhbAHgHaEUEDDUI1rjc+3apTAkdghHjQyrd5k
c7QAoW1UOYtDc+latAt4wMBZlw/qmHiavqMdU5CxuvGW6bG7oKWRkl3AfwMA+zZY1kZyZk3zAlNa
w28jI3aHvCWuxsRjndHw9SvcysTHgdRs5lXUImpaotI2HdJGgAk9sBgkahvIXPE6Jm5uzdENRE9b
d8dCJWuqZm5AUkPVMKLn0aK5P5senPl0iPaN4aeFU3LzCDA33O6eWsZv4Pz4QYlsRgMYsEISAkVC
ct8mNcyP5oKxWeJtaHqpfSe8AwCwdD/h81K6W1z0qtZue82CDCKNV2B03DYXkIJZDJC1gYJM/S6K
0mytP+sxs6Oxx5iuLRR2uNVbx8jLS+YGlzQkWam1M/OMoC8XxQ7yDhOLxNg4FjhE0bklUXX84TgU
7lB8d/vQs4iBgb91A+mn2ZvusK9b+2meO+3BhMkDOC19ASmgr4niMTa6XdyXkW36FfVoAZ7oTmR+
DZdjTZtB3Dnsu1IB/fdg6m0LFTAio6jEcJDUa95mhXfXqA/o+vo7XP9fUw+LoxXlB1rJOry/JScw
7JDVGEy7eiZiajZOTmz9+ngJua44qIbwFNBl+r1769fe1SLCcFUMduW7sgq2c2/rK1EP392eJ/Pj
K/1jqSKogFpzQVpx9r5akXmfmjJ1uVKY1f/1rqmhgmDEIItKrd4EKtVe+4z6+36jWVp1yx5gWfb7
PlPqBEOd0OL0zS7LNlmoHupueU9aWHneAnUnAbsBorDGBQJ/BgwWyA8m0RPEeroeh8L4bJD+flsy
QIRTiXoGtvB3jT1aYl5NKy/3dRfOgjcF36v20pND0kzl3cf3+x+XoufDsZnShlbU9Y6ugrwwo4BG
Nev6qzOROzSYe4vIAt7x148vZfxuaP19fKBYZRu1sTEIOopX57/KkVXLHhD77UJ3isvqSxJOmPPt
PFwCfDDb6c2qCJ1qL6TaRHYnfFUo+jpA85tAfrfMApkEMSrkfmZ4VKuv5Sj1PW4I9M9qQmc+1M3J
s9Kvtsq6I2kwapMtMrNULIro2PWzGlhqJIuZKPoFNxrTNhdDrW3YsL5WjPJcs0WrGiHhhd/d0uLq
/sMx/nOaSDxPJSJ5LboDXrRgAJBAhnwmFCAbHV4P5sL6zUjRsqiomjdKAStNNYZwhSb8orNWorG/
p1UZ+oAq7lD7ZivQC0h9xRvUuJ8TdQVrs678XLRHDfMdPKHgvnLKhEbXKpOy87sxMVYpDAYgItGv
PpG3UJlNIoUq7zyb9r6GvqyGyLcHKYmNwN3nprn0RU3KSxj1fh0l1jaqgLF5UdqsF9ZX1rfpoXMV
9q2s2pMyUd2ouLAPdeicySghRYe2yNYeXMK1eBrx7D4bKU1mITOCFaNcUOnkziaPMgnaWr3VlTT8
FqTpiQxIecgbJoms/S/OWNPPTMkqc8PtQiT5UkGHpqKvfk56aOyLKMjWMqFvkePjKcVDosJkjz1W
X/UVhkMvLZMjJxRgjrS8AKUVe023fnSsvWerxif9pne19oSA+6zpg3GxZQVeQww3hSl5her/4+7M
lhu31iz9Kid8jywMG1NF+VwQ4CRSosRUasgbBFMD5nFjfql+iH6x/iDbVZnpU8d9um86OsLhsCyJ
AomNPfz/Wt8ylJuom+6dENBGYFu6H9n+pJsh2gecY+YZeIncx6XxCpm2O1QWWlmNYPidMebnLETE
nsjROerNBK1Cc3ha9Hu9oiwcNjUlUduut6C5r6CFIRKP4IH0UyJglJcY3L8Ry9Ru7Ly6a9n/HHQ5
7KVCh7l2gphdTYq8rDw5tEl9NhETzZFabFIdDI1my+YunjY5oOkhDf0C4+veKJQzGvjFIXFMRxEd
BwEKTM7sjVObag0rFjF4HPv4AC1cDjOPhtbleMBACRmzuy0B4q3VrriPW6LT4P2xITK62sOZzVPY
a2wC4vqdGRGySYZyHlnhJiRCy4/iYs9pqtvKRt/NWljjmsPVqihkLJDUxDqeIFBVGvYZ3Jrrepjf
g057dMs6vykblWMW7iUoVkTJmNlbmtfzOqYhRZqbsSvYORV6bh55PpVVi43Sk/VYk7KClFI4irvt
JuVFTvWXTBrmCe4v4qkQHt0/n6J+q+f8MEWR80ePkTIH1mno/caPJ4LAgN4PFSLdtJyrvdTkSa7R
sANOtLxyig8RKK7d2KgdwPIQl42QhEhglinUkn/l5llGJuFFabRXS5kT5kEKLJOZstHq6Bboc7ya
Gs24tswVWpWvPOF8ylLZxLPzQnEcK41sdkLRaMk59hEBSrVKUCLtKyNNPIWPjK0fing9d6/Hqa8P
dhk/2a3zjqzx3UrqNdtKLCcG7B466telKhaKTEsvtIFck0ySXPnogZQ8+xDWzLVDFebXVb7vkQFv
R4jbh3m0APj0ryZ1gf1szPeKAysrdwqA3ITI3oTuu9pKTzGy8jAGZbmTY3yXJ7a2MqZZ7lxjHxlK
dFN2z1QbHkxZybvBVgAiKv11LBPbQz5GZ2FUIRso4SYfOxgOZPSMWurejCMBP8jKdB8J1rQWikQi
nsXFKXa/je5TYTRfE3ZltlvNeyvUz6YatTdqotOOMix8xHnm3OmgsZAPql5ZOckpYOM96/lWcBb3
RWffZEGUnorJnbCVckwuk0ay94JEXinOdrLCywChu0QdxLTW+lXvAHLDyLC2ZNZu6CrS6nVNeYTZ
5UJJw+WSGz3RQmq6FMX7q6no5usQRta20NXtZDf1Va46wVbxZWnXe5FH+l+4/M0/bV+w0aFqQfZi
2cRl/2nE5lFhznaDGGuuJWladU+YCRE+Q89bM/Lmm2ijcVVDZfBElZjs1C18T5jTglx5Mni+tgSQ
ZyLF+V1IYnGQyW0KIB7k67juumE9a6EjU3LtrjLw+sRmdJg2xvJMaLk8R7K4sgdg8JoY3SskOO5N
sgAiivge8fxT5I4hhpZ4VWbiNPcYDmbLkd7c5bEvDYIh+2nsvCEVyJeVAsAbHeXIFtqKbFfitcvx
FMjIIsdlBuZUHVvBIcFOcaZgw2F2mDgXfswA//Yy/nv4Vt7+9qjLv/8HX7+U1dTEYdT+9OXft2/l
zSV/k/+x/NZ//tSPv/P3+zLnn3/6I9fxS1PK8r39+ad+eF3++u9X51/ayw9frIs2bqe77q2Zzm+y
y9qPa+B9LD/5v/vNv719vMr9VL39+ssLZad2ebUwLotffv/W/vXXX5ZaxL99//K/f2/5IH79Zdtd
Xt+ysqvelE1zKV44Pvz2qn/86ttFtr/+QsLTJwSGDmGpBMuzm7Qo2gxvf3yL8jHNKxuRJVVLl3Fc
lE0b/fqLZn0y0V46lJjZiNsIO375myy7j2+Znxx6wItSmJ+gyOX88sdF/nAv/+ve/q3o8tsyLlr5
6y/i590unTOuClKuiWdy2YX+OLtT5ugtNQ6k34zufd/W+B4JIizi6WYsiltVxUgMzTxCdAgSqvmm
cI1+que2Rw3+pItZ2ZlGBh6GDG5QRqbbJCtLI6MPJzyhVpPZgBWAjaPE70mT713ggincO5fC9KoW
ZbsuOOh7KeUVRa/Sq6p+iGbwCsh2T7/JgXN5jY2ShmpcHIc6O4laPVBffG0ynENA7zzq6/2qrMxF
6vUXE4lQf+7K8OmgDWZlWQSiOMh/WvtmQ+th6qjkM3Vqi6CiBTVLUsBoHGzavF7QwcUgjeWOQ+K3
FPNhZigFcDy6j0x2WJyq+DGVQJaHoD07xIHko3lXNuZdF+tQlS6WHmCC5L1GUTMcZJJvJ+GMi9dr
M2QJgCEHrFsRkvlRiFOp5XtzaJ/0gE2kTXG7sretApY4G57gs7PV13HFGMqCeIWKGaN46w3YQ9yR
GPo1W4jMMzrnJhHK04j2MyKCBL0UIWtGv6ITBvBugskre5p9L+EwXcdqdOqjk2kgX0nw0rlqrFIR
wF0pOwT4AaJLJGYUWVvzatFbKYnOJStUXFxaQa5denNFwNUA5W+cnVVkxO+jEDepYd4FpskqLp5J
iHwPqrTixFE+ywwqBJlIkWvfto17r1TdOnKHZ7stj2kkn1yIsivNTd6lI+5M4lDZo/lBF50pmx8T
dHUp0ZKyH+46liMY2hQCWMDBQNABTG33MXa5WBmWaAciMgltgzyZCQfb1N+6LGVx0j/mas3nQdy3
F9kVu1icpiTbIC/jv2W/1UIMF8xvOguD8jWO2l02BQ7GlvC948ACKKoraYNowBBJyTMWZr/1JW8T
suu0/MsyUKDMHltNkH+Bh3MiprFUe9xLg74DK/1FIaMGCspSwdB5BaEaXk3AsmZHDyW4ACz9iLi6
gvWECwL9A2BRpfEXa/HLx99ERPVaVsExyWixIJl6h5aaKlaJNwRncqDwHLVIDCaOz0FkLOTK5Dgi
NKdSSJLljGHO1KunDp6lH7TxxmrNu3bY9KOtYsJilIwgfZEzdxM6Ru2BrG0ffUG/R9vMpnfGqqiM
JH+kZR+v23RcuOQ5o/SrxrpI3Gft+k7lKntW5pBwyGaXt6p2UM3mNqrFIkOuVB9pCFFxucKuytnp
einXqVPgOTdgqYJeDjYQJVc0GeYd+eZ3YZSho0cBh57qJg14UAhSxL6Jgb3Ji2pj6ZjaLZI/8Y7i
bAWVIK00ppA47xQ3OYFHN6gG6ge1cU6ECxJglPcnChjQciOfpvBzmZELVis849G7ldZnpUmvMJI+
RagPViiNv9h8RDL3hNM4nAaAHCYm7rKMJBEDSCNdT6jhBTU23gT8FHs6mCHPRSl7D19Jfx1K/c40
b6ocFHKTVgS6ZifQxOOVWqjXvT0+xmVDpxTlOaI6wlTZbaGdQpBPAuB7EBoXUUcna+R0leHhF/Ps
QAglm068wMUiSNQBcVrn0RsxTg8GHK3apUXeW50/a85BUxWyI8N3QgL0NSqLmOPUeBIOfIkm44BF
oBbFnTLfS7dfDxHo2KI9lF1SgoDunuIWtLrB1rLJ413VgK7u+3OkmDtDhYla8/Bu+TzI+ZwP1Ia+
TFr0DofE6UjMVKcRvkFB+TsQTbqydUJaqsmEeJtfnJSEyDm332YAI174xWl69UDc7p01Ne26y40B
clQJ2R2mTdTYlT9XUMar4DAOfMx5HL/zACyTjbyqAA/5SZfv6yUXiGSZ2qcFuFJNumk3UZ0oa6Zd
15MVrezMfK1J2tjQR91mTgM7gBO3r9mJ71AX9oMKaFqGoCMVzO3ObL0SLNd49gwTWyeyopcBZNQC
LfT06qbW3s3t5zGKS4Cz8beIi1lZO7Ob1HUwMh1TTVwlGgGy4cSMBAabENqYhSOaGVWmzSxXhCwa
1E4dP2uYurX4M6jzt8YUd02j3Y1jzTbyyLkB5OiE7Fkpmk3bOXdKRkyMluLTjDWcDIzAMcNGobSS
CTQGpTtlDTgQOLKFW4BYtmKGfMdHavftvbQg0dS5zqxI9Dg0uJPIjMzjRPEX5UWx9Km+P1Euqyrb
Iaw35Iws+pkf9xwtDnUg2lnrpyVxx5Sde9QyiBn0ajpNuXGvGd0ujiT1f3sXZ/OpzYvtrCYbhWmL
Raeu4fMFxeeauGbK+ZLo9ZK8wiThk0gGbyaMbchp+1vPSiP2MaZslflpOYRW8pYAivsyME7SfFOT
4hq16X3IwmRSvGXXoZ5yVX0VgXJjOPrLd/vD37de32+1/tRz+njblkGUGkIaE1zCj28brmudxhFv
m70MEIh+I0FMYqUDFefZueXRGIdbITc60Q11BdsThqfTR5RceTwcF/cIWDY0dwbJUf/80j72MX+6
I5wBNXJRMFH/bFOyxqQJszbh0vC4DK61c7phYw5PXX2bNq/OnHktXpSWlLHJRPPoDlw0CThGvLHT
XVs3JHCPiFH1m9wgYdbKnvOm95NZgEseoece9Ky67qnkk92zq/dZ3+56VeLU58mL1NPILrGpyysd
gu8kBoCY5dYIHxxdbqUxHRM1u21iItCAs/eORdaK9Nkdbah44ZSudmW8rdXJm7JkY4+DLyqx1gf1
XC91Gwcd+UEloKw9SJ4Nu5u2JM7TKWvQ1BRzdobJRPa2unVQBg3s4ApnRBOsgelSXjtApn/xQf8s
10ajQFeV5gEqHw0x7E9jIOsDV4Z5Kf06sTKYCLPXwOXdNQppDiXm3gygzSa3AqjMon+WqrlOwY+s
tTBlSaZx1nYih/r+FYRKvK5ZSIoXu+paP4DWu9aIBxahbGlTPY6t3vIJYWxHwehZBUvyrBlkfvV3
CBVzWmgZcw2ohFKm13XA9rHomdo6LfpWapTKeoIPcZe53uhae5kG92pNv2Ehl4QVWygU2MwfirgY
8oHy37NC29uLTfCvQJgH6uZIuunZkUZmTGBElxSwlu1BYF4PQ6RsCHlqmL6hnOhVd1T5w1kWbFIl
I2samCaQ6YbdjqhuiqFJ/IJhs0616i/moQ+gzp9GPc5EnaOXhZDnJ3VbIoAS5FrI7r43j5IEpzQ1
9mMzb3uXGbnHo4+SM4d+ZVyVTXwVRfm2hQ1ZhOz7xuYm7+BE5qTC4AGp9Qy5/19JDP+kv2O46LQU
Md9yBASE/tNMqWdTr5m5Jn0im+7ynEWhMor3FNYRArfVQsNkhg8eazCpcwrLrdW/RFDK0b0Q4JHO
4ytIXUhCaNj6jKUC2GJVXj6G9L9UHvhvj/U/VAv+P6sPYI387uFf6g8/FAiuLvnlf/6PuvuhMPDx
O79XBmzrE+uAuswIDsglm5P374UB2/lk0BXCT0IXimOnyqH9j8KA8wnFJ2UBKEUQqdxFn/FHYcD+
hHVa1RYVypJ3CvX2XygMfGjJv384eA2VFiA2bPQRjLxlEf9ObELwn4wbKZNN2uenpZUSOBhoyuea
ksFKRI2x2k9Fe+7t7hwIcjsttR/YPogz7r8bva9wJICr/otq9J+EnlwVUydqbJ1iBUbpn+ZPpSMb
cHTsZIOyEUT9LlkYfDpFTFs9TNV4RiF9sbrkPbHiaze7G2W2VOov06g9wOp/CNhO4NfqVrUZvuth
evnA6cG3gdiK+9LKCDyDc7qCWPXdvf8Hi7/7JwDHcuUCEb2LMhGf0M/+7nTijZWFkWyohc5r4dRf
Myvdj5msdrkzuOuuBLkYRi8pfGFOL8SCZSahimyswcSF8XA03PE6qhI/pf7fS+Og29Up7dynQTNu
Ix1of8G2uLWPsNYP1B9hGyqPilYdu6okaojGQD4V9NOSeAJsWzwIETxEaTD6ROBg61NQt87h/Uxi
4EA6XzuEjg/G1F0PRnd2S9YSDt5mwgeF+7RmdaI3o4g7chODLrtWyFwRcFnqpLqKquiz3l3UkuSP
uNm2lnUV0oUjBVkR+zEEKDyq3/oQZhaWxVXohE+qgkgACNINYVoiJs4o64qHtBV7rRUbOlN7LfHb
8AoZJIECJBRSXTCgAimYLqAUpyvw1CGnFXhMjZCTH87TFzOrphXHYW3z8RNizN7r+mEqOdbESdjh
LJbXhVPcB7IlEIFT7QRr0fsY22WXfx1Fvc+Bu6xMNbmBundKIvUgKsT1KvqDXHtAdP1Q2hJf6VzR
HxZXodqdBXgkiuu0aqv7pS0ZWdhVD4OeQ1XtTE5G1m1bB4AwZrb9ok5yryPvZwWMzMvt8FXqxaUT
i578pJHNQzr6IeZtYMsnkM1t+q3StAiaHfJB6AUEqzzpq03ezF8igqRobrUX5CHkUxGe6sXuo0Z+
hW22XyPEA3QhvGG2Yj+OeQNFGO+Dku7uUFwGQ0xeBNnSE7TdKsVuPVyFuYcUQ/f6fDz0g/qlGEGh
FuSmaakB0N5+sV0FfO7yWnzYKQcGKLbLISu0icMe1OlZ2GKVZoQ3oVMxd22bv7nhcEL/eGu3kG7I
yVlTr+yvbfdhic0M0wywZ9NzQgvjN/7DXevZW41wi4WO+WbQR6pp5DqtaN/ypjUej0AbjypZk43F
hgGvG16usqqB9WfvjeA8GIXnXA3IAO0iRDrLOx1xmpYWTi7rDustvjg3OtgT20eqXftSx2rhJCyr
CjkGq56Cy6YJxvti5LzrggKqM16sCwyi7odmlySE8QQEMGOxC89RBARvWg7BJUE2Aved78ycDydS
kvsejQSE3TAsivWoiAfRtA+V1tFOj2yYAxxhIO0+z4ujpawYivBdM+Q5fDMsbys7cbdjaNcrgw44
CipgAEZBi6y0R0BtHJaT0jO76tT2cldO80OZMZCdkDhezst9/jzQ0NkELRaFKJGnKOsm/hzEr6x2
lq4Q1S280t5oNXcuTWmnKKDk54lHohRPecPx3LDcm0HtUBgU/Jo1TA+DkT6m2XDTV1Q9YvhFq/qb
PSfdug+Xn1DSCzDuh7znIItSqKbbPbA3yfTbyCHu0kxOPLRnxZ4e1ISaZC/ta5qCWNeN5dYa1w2I
fwhCxWWpJuCluvDj45oH59CAdG3wtq4dRXuYMSfsdAqfXjE+JOkpbBTD73RmqNywrpNao0Cg94Td
4wOl65O5uGbEJjDRWCnmqSnySxi5r2Rsr6acR6rGLQoqingvBgi23CQl9zKqGWhoMmNUBFQ0OXzm
Jj+bmvRvEnfaF1xQRjjrKkUyueo4fqxklL7PtkbmDK5XGrm4BdzgIRYc5KJBAOtpUW7YeI5BYTzh
rVo1LEV2PT8Uact8s8y22nxgzuD+pZROY5sMJG14oL1vSG5t2pJhaqTsmikzr1KagGWtsyqEvPHa
lPf9rGG+x3WbDOab1lSXbOYBaqmdUcRVryNM2JXgbmq8/KoAHB+53EDiJzaVYDRzOwnv0w5m2eT0
I/VNHSiq9zGvKmP1YtBnCqJ3J2ee6Mi2Yi4Xu77nL6QZXxHte59m4MFto6Od2Z56WENEEA5rqhyt
V8xNvSoj0lhLSCMfH3sVZNDqmChCYzhreX82wMJHVnsu6R0SVzRLnmmRlhRgdequZt5eQ2S4naf2
vKzz5SjPOiuTrgTrcAyJXZkenMyiFKY+cDx9KWLhlQNXlgwMLjxUNNMJ7w3YLFft4xy2e6T8xVrR
5ocgp3Qrev2KPvexSxiyrTug+7MoQ6m8QugM/bbsMKS+hRXNZpdPVE/BAifyoKZO74/5/EWLOMsS
C3CEXrUNYsADpM5zkuLBLLL6xSTDPDTSizYSgGF2+YW9Xkv+1vig1eFFqPomMQjbyyfWLe5gE4R+
JtnjzySbtPp0r2LH414JY5824VYhix7uMB9LFcIZVnHj6uxVvLEh1KwHxB2k/W6w7Vtr5EIC0ly9
oRRXiRFpHM65/VOXMmcH4/pjeMyQ0fycWkvYUoyaC1Ic471enAocAFw1OaElRtKC9uZsDZWPfBFB
amQQ60ZMVxayrwjHbJtJ9bpNeO5A/VO/yOL3ONXRldNIW2bLmHDJVccLthWD8GNAGCXraKW0xzZp
1tDVwpWwLQj4YPAQpdI8qmQFezVRVghak1VCFPdmAIwaDfzdMosv/VSd+WM7peaWZCoPSRzSjAby
gDBVVc4ff1itGbKJftFKerHLGLazjNOrcZPHwdeBVE69tjRCy8lNT+NpCwIFNy+o6QB1Lo2YMF8p
FDprMTM3dcGplcSYxO47IUIMruUeoE/8kk3TPl62JG0KKbzI3mRVxdSy33D/anSNGcvQD49DSzqc
WTh+7eS3aGu3lhFf4ohBvvxHOeeTXzZADUcGUlosN6Md9S05nV3HFq7XajICq+4hl/ylyaqJelEq
v5bGa26TCyqTylpT217is429lFCUkOclvqjxRSFbvprGEGFBIne9Rg3SaJ4DEnAxHgEkzwuAisMo
zTW+74MLPCxUWIC0WF+R+aNsqZeVfjQQf0xc9W6cU6Co5aiRu2aTQtnh+RKljy9EAfmVvidsbghV
8koOHtzZ7HM4dzTrlvc3gYGPSFf2F86F71Aq7XuMjaIMU/Rc5lntzXer774WStvuGsTVaSbONMX1
LdE7xwk6Iqazs5sUzRozdIj8QibsXJpwo6bA5bnSbODMsox5e4BJjVqogAZJsqJtb5e1R28cUm1S
9KS5bKoNx2f4j1JSj0XuVl3qvumWXgzBM8DEnC6Z/NxlBBnZY1xh/i4zNUd6iUQrxx9HA8V+FQQv
yDcmDebnkVVCT7hjHCe4Wymp7T6bWYSc6WoYNYk01/So6lyCkCv8eBjBfF+GqT6kRftudLAgXD3Y
l6JheqRP1MIZd0FpGHRHi+W8YI7JBS8oPbjUube1zsN4xUPHoBYtixYGrpcW8/tEJIVXqJSEAazn
Y1aua6NhHh2dRzLbPMkjD2fjPC7TbGzzHbh0LDIgAKs+w7RHmBCyCcTIjnGbkIjHo3sbDREFCPYe
rB8OnSdGqtZyJUyrhOUhhP7Yo7qx9sjO9ctYoVlRZmZQ6m3HNA8PRsm6Pjt3o5ntJ8COq9hMGZ2E
/qFX3lRb1FZfmyKhzsGjHDT08IDqepgB3LUh2aXaMlqT1gP4ZKZeE1efMZ0QOuGESO+U9Jqg+4YD
Hp9MzNROwuK4XtIKfHN41JcVNOu0ap3FD5TRJ8+Yb3FyrlIy7f0u1qD+U3WdETJv9E5f6Rk49mSK
mXUIMvIdSJRrywEWAKtkHbRp5JOjMHBEwuLFHaeMivFIn9cLWydoo8ePV1OVgcqjnR4+jk8433XP
UdMSHPejE+heKiq4P91yqZIej5v0X22lxuNbMWnTOgEglNEdM2Pn0KFH8MIkf8yT08dGmAT7wHP6
l0HhPJ4PHBYMk6m3vY5wc69iN3yXGPT81K1uwToj46QR61dJeB+Fyr1F6OhYsBhbQvA0uYxWoVyr
OYYIeO6TT4P4OsyTp5A23QYM8NkKCz9V40vYc6IxRLkxO3EQE19YzBRLe+tzD1rYJNIb3298ESxw
gdlesRYC+Efd5Ttp9jYJNd2G8JOJ2V6aykTNDK62ClIGgrIEtEuwvcynmZgOfHJsBORTib5qWIbR
8q95xN4VlfeiZhn5+D99h0IH0+3s2+PT2LNS5S066ZHwiDx4rAJmSNGVnAyNRNBGhELC+c0b1AEZ
s/7WUw9f4ueW1gj/Z6Rv2+awWDP2w6rKYdeCDLPQXGKsUYjO8m52djGbhZzorFNLv02FGbehfcqZ
HSbwQgbPILf6tjtu0gzTgtYJ0sRK/q4kBO6qVaJ1bqvFlZs1+4oEwC4mfGhCP7ppWnGg9uMco0z4
rJC34yAi5F26eQiV+T50CauJkVaagjUxzPt7E4vMivY13lYJ5JfwBZsxqfm9665GB2pH3KsAVxz6
/E41PrkaNtaJbvA60Sfc2TPriiz6e+wph7wG+RWY+m/6IUp7/1hioi0Skp8qSRoCGKyK7pIz9TP6
IQP6Ubk6WTs50n5Vqx6ngFAzw+T9J4ydMlQeJcDDdRQu4L0m25IOi6MV3+SojyRjze6qBK7xfyBr
+r+pSP5Q2vzv9FH/D8qacBh/V7r6U9lyR9Gyjb8XM338wh81S+0TPSK85yacLqpZ2n+pmWzxiUM9
xB9cqdiqAAD9Z9FSVz9R4jTwWzFOQUgsbqs/ipbOJ8g1NAN5UYYI5bF/pWj5J7g9dVTX1AxnqbHh
Bfm5yKYaMaEPagT31aB/oU16eDJLHQhQ6sNfNnemO8VbdQo39sxszKwyKNjVzfE2T62HshZvcCn6
LQZrzqtDNG+copLbwSQJL4nBq2bdSYJIJlKjPzkTYVo1zR4PQbpBvCaw9mX6SGJynr67A/+geAjG
h3v00zNk2pgfMP/x3gzjo1r7XTW2wVyoKvkM/RvVABBeL7eG5DDOAFbBMevr3jhralceiDTfjMnk
3rZcuLYgK4bCetKZqFZSrRFNN2GwUt0egYTbW6shz+ZdzbpKm1zb4kBh2Q+meT3a9RsRGcGxESZq
rKWRE1P6OYYC7VHFFDG4pX2XEloKvXDlTiK/s1uCv1iPqypALdZItilISgeTGpWqJ0t5KfyS0eQN
OrS8kSOQN3ylNniKykpd9ZVxqhx8JHBnjEyyFxb4CTTaieVb3PdIz4iFDrS13aKNyb4Gg3pIInuP
AuOmlJ9ljIMglGfkz7jjkm9aqZxqoz2bFIfnqbvRm+yOmJJVb9ZU4+ybJFNOpM+ji7LsvbTyh16r
OHV3K60nz0QJkXCVOrvgz0nt3FcW3yuGzy5t/lyLjuJoipgdqXaIZX1m2/gu1LtgMRvnWvtSQ74f
lbTDEGPeZWDdvE6+gvf2msB9VtvqgWKBp83piCaq/NZ2VFqoN6IgpdXvDJRTaD35oVbF4NCCBqQF
V6UXYDo4RN1BDDqWVnBNM/hdVu3zRP8yM9Njn0TPOPayxLzOC1j/Vry3a+0YaPYOGPMjWv2ceoq4
0lLSwFqXCuqE/K6NOqLph1bbUI/xjFChwgZocJX26V0Dk4v2e3BZsnHcdoLhYEXfbGs8xDXJ0o3R
rJ2lDJuP4409KbDG7BnpUojcJdaCJ9P5lpruvsA1GCrjleW86wlkBWcWL4G0rsdIu65c916E4hFe
+Od2yp4hrx/lyLYi0jC9xI21nYqYTQE0XXr+m4g8BNXeNKRk+pYoRxACAQ4Oc/JYJjDhGldNrXp1
YKCWUouSAAD11S3lS0JCAfFm07pymoQDmEYFOqEwvRyaynKRBQTWU7ns4AnV7SkA23cc6AiHZR+T
DLpx5RoJCSYuoZS60d6CbS992K8ae938xlVClfz5hEKJhmFGBIbpm3W7r9Wu2nQJ+IWiswF9jyZo
6exLlikKnxGHn6axXF+2pnaPZRmhD4fyQZXmoY9Cse+N6c02ONnBZ2d2WnBOCjlEW2dafoIG/So3
nBGLT3uwkwKBubQ+V6NCzWVOq2sBt1yJDWfvjNlOx7HKrQT9vuy0CtHtqqS8OEEJAy/qUoy2DXiU
aD73bTuu4mz8OsLK33YKxwWBZ4SPsTrarMS8eQ7z7myt49yJ0P/zBp2OPGdE1FwieyHH7Ep/orq0
lZDBYtLM+qG4khHx0Eu9fJiWvDESbCst9RSgSds0C3ed1uRw6Cl+ChB+yRQUnh44CSVJeIQfPSZ6
1i4b9/rGHW1q37n9lR5JsSVWcqvWinGlOG9pMAeHKjSYp5lrjIY7O4jPcChCsqXn0kdXhh5Avw/C
qDolNorEkg6LmREei/lGWQ2d42wrKyiR+5QpejCFlJyA7VPYBtRKk4rjqcSdSNriuLayjoyNtEdH
1EtKm8u6tjNL8ZQEdbLRSfLyVLa4HWsNdBjGSl0ke9Vq2P9yOCTEAJ9gNJKEMMRRtOkx+ngYCcel
9jbeOnq1aYZc3zghPp4W8XfZRzeVmUkfwOZNHbjOUeMF8mS6CzUCLxzdqQhU0w8NgpNDR6RCrvfX
3cBdyAW9a/gM4cZx49Kz8Pnt0qBikduqLRR7MUWP5LLGWIqLB7xYAXtE1080a7xd0m26qD2Aekx2
aZ0lhwjAJ24b1lNGYBnSgUE6hgTD2CQ50UoK2UKK4NyUjXcmetMdIt0Xuy7JL+UMVeVNBw+SQ46R
lGsHFMumsQPO2ENzO5G4UnB9m3C2Ed+FlUcSRh632toE1eLVMjsohhN6qlgmlfDohugAqdf3xouF
8yNQ7NGrdaAyUyd28ZgzI3E0ijuUkZnhABt8A+2O8C7EO7RE2kWB++jYTeWnc/IllfFz1bbZCeA0
9ufRpPXVLCYM5za3O4unVGESjIZdN4bdg9p9qwaD08TYousUSrLu1QoNzDwpj0SdhOuqtjIP/f1n
Ep6GtT5Sn5+DOP2cdk5zliS/Ll9YcvDrQE+vXEd5IrLTIl0m25aZWxwSshFXml58JQ8lOpRjbW8C
B9uZmyq3kWW2X4RFumVI20Kd02NTRRdwMDGRxAXmtZALwEv8Wc+dg2lE4oEiBRC6jIiH+4IVHQ0Z
nSbF6N1TrTscmzp7W6ZJQr+lBl5uPuK10zAbU7FnciEFR96WVX+TpUrgS2E0nl7MCE9uh8Rq11VM
RnNtzeiqFPPY1snXNMIeMo4eCU+rYVnCUCzSPupaapAhVexmao5hEzSb0UKXNurZibZcfWcgdVVM
5+IAjRcpTheBYswzcLV4ZsvLqU6rws9ql8CMZzajaL9iBkBjUrZ0zXqv5KUDPLTjJeOIfY82H826
nPdqVPEeWPGxO/uOg0c50GNyC8JC2SqndsLmoqXyvqM/sLFj/UUf+mmPF7Y8kQfQDBQpIm8SYLHN
JHvu9GwrBrpBilZ/I0P8wRgMfetihyM4RfVURDJ7RNp+2ifUV5PyhqabTQyfOAlqUv7EROPPqZh9
fOgSf1G5HwOlWVUmXhSifcEFhlDGJ/N25kkTOTGDKUmdXu0SvbtMF73RnbQsvMRxct+H+jaV8tWw
2bKa+i2sScOfwBHrhm5TcqM2Z9I/HbP2xsoEmXv4v5uCmvFkZ2dEpGO108W0NpX4ehzKqwwerqW7
L8P/Yu+8siO31iw9oqMFHLiD1wiEN2TQJM0LFpmZhPceI6oeR02sP2S3qiTdqlbdfq160tW6CjIi
CBz8Zu9vVxNx7cNNaeVNKYzzfl7d6SU7CNErPG3JcJC9heaQKPTI/spzhgul5carnlwxL29e85xv
zLbqwxQ0HaiS4efItnCKhqPq8iWsFfmxcJ67JgL+q6h35upCzM246lRIzmodPlhhCzcn37xLQu6m
Ug0Ha6qfCSD5NlX2TQTtTlbT2xAkx8X47CE7dUa5ooBknIhcc2jnaxH3BzGmHF6ifFBwfO3pKXJ5
QIlJbQLhfhL8idJdTzWmB/axCGLknJgxnVQ8zm5wJ7QUu2K0z2sX/Rf+YpVl9qpKsvdK8KXliXXu
CvM7my8G47k3mxhGwzECFtDPez2UL4PSmA/W92XU3yZIi6WFmxAEL2ncErFZ+8qa80uY/lsfZAwN
WvGzjxpPzHIFZSckZrK+1UZ71I3nbHxO5wqOCVkawk+Jdixczza2Y4qkova175zPxikYnyKQ00aq
BvxjovFygHhVZBOAPqUmugH3MZMMfX2HTme20PfqDOeW2V0ydyRqTOPa6rkUGWyQ97VvpuxR8+sP
SHRn/GucmHZ6gUG2rYxkj3uBdV38jKLgEOnuQxtOtmfP41MISVPV7Q9pgX4es3hPpOemNLToqkdM
dAIE32UgNpUKZlI6HOHp8oddIvUOU66GVrfe8jrnSh1Y9RqkA4Hmz5jeRT3sNsZGNdDzlS8BRlvD
7G/LmovSzM1+pbdInKbZGtaZa4qr7WJYEM2zn7blVRYspXsKoGJkz6RH4DHNsj8QYDLu6tm4leZw
rLBVhXx4bHKEKJdfulWzj3fzb13D1zrsGz9/rhZ0UkzewTrdQl54LfL6wKmJmreq1EpNo7vGlE99
kBUzVcq87YpNK61k3TOEYpAsVlGWbPpQW8T3OEjLmbklEe2sZUusnEXRECvujh8ZPs8VBjO086jO
+tyhAhm171YVTCw46q02Nc+j0X7J0vieqBhVJPbvdqJFirONrrOVaQfiPW3WjZi6O9wQdfbU9GwO
eeigra1piPFnQs04xFrwKrjd8eAB5U3Gd4qhQwvAmlmmZKEa15ggtQTWBEOtfiWa/FFlOACdhgzl
MrxqiDdXLk8EBGfEiU0BxNSwKViKty9B/2ZbasakRipnBbua8aXkFifzzDKJPWSERlMy39Wty120
pOHozScp9dYajwwDT4vy2SDKSne/OfNFOvUbP+SxyNJvI6dDIDTIA/ZCcXOrtWFQQjjVExwT7tFC
+9G5MGOrfGkbxpWr1wVM5GZlhNxBbcEsAGNBAyd8XUB0X7vDGVzvVzlmFZ2B8to6V1TU/ccQA7tJ
JpNBlSDZJtrhqi3OPIvjlVE5m7apTg0x2dXsPtZGoNZjWWFLUqR290A0RsZ8ZGu9dFlH6iufY4X3
Q62mqkZg3yKYx4zxnfltfoa2MW8jq/5JBm16CaDrV1BvDmZIOApyQrTi+C78iNgvPf4Q7bCWI715
XBD7BGMUKydeylAs83au9R0X/7xvavfJWAboaQPIl/ilbZm6b1ONRID1JXdiGTzlhUoYeUociIl4
mCMU3w1q0NVclAUIEFYoaTLm2L8YKcwqQ6iRTWuZYpCJg3nbJvoyxmSOHDlWvQPWeanKEYg69teu
FJY36s5zLIccnX5+aKv0tTMXJNnyFosoOgxhyMrFnV+mQH3aBCzT38aPTVCVO23EFaxzok8og67G
cus0deOT0zwdiEHjLuxsWgKWBCvuUblNW7Xx3ZIQrEJ82SnbLbIB5ks+j3DwdAxpfKXmynowwIns
CHrokP72j1ntwGZphrWZ6vmNfQ7o9WeiDWAbBo9GYIzcAq12DXGchGJIdzIc2IAWiOSxEx1zOYuD
sN98vCXnUFYPBK56YVDz0spe1P/jxUDqEQkZXugAuC3WASUCRyhhtHlssuzA2w5wIa/WFZaznZWn
D3lZk5FOx5oRfcSMl2MB3XB7yJst1MkfnFDJuQP0yHygGU0viKwPTc0fduqe/SjLToaNfr0dLqmJ
74SU3nM4NVcHUvAGyie1vsp3g5FZR2gH09oidZZBul16pmDWUM/OPinYXGdE6nhZqkF41ZiQmAlb
ALfeBbZ6la6wj0bBxlgBU1kj7gCqPoXVGtFcsdO1C3SfYF/4o3qaQEn3A3dTggMOAJ4qt5GPq8Q1
+iNQZbEp/ZLluNnX52FoH2ky09uUaKvWrw84XF+wQuKr549g1xi6spxo6Zqu05gnuPI8MEGfUF3O
3EukRSvWwovkOJMzqjeIEPid/WNMkqoViHydTjWe8JTbibPzw01HrmfDzr3Jmqi49BzFtYO2rIz2
v36H1eC3qtE0pTBYDsiisfW1/nzWzScg7zg+sPluwt7ch43pHEgSq1sD65Sx7ZIivKPnsPFwpZjj
mJ3NEJgvc4d0wRl9T04zyEm0vXdF7lws5Tt7vmz3VGWbGar2fTckDg0djCE/T7RdY3ffa56x3qj5
814Gk9xEpXEpcq3dBp3+1aaQd5QRkzEEad+Ln4MsejJ7I3pgj6lK4xq3FhZOvhmTKc2KABvSsIIU
/33owrNW+gkHVrAZxDiwc5L+LTU6cy3b+35pAdsyqg6JTywdMbXafk7QRJYJGHZJKLRrE/ZdoqUq
7Nm9OULtNV8k97ku0IVP47gbwStFXTS99rq2t205efFg5qz+w/w5DosNQ5KHPPPFc25jvY/S6SbN
Rj3FTrjvkTbR0UZEpJgFvB//hIfx3mev30zK5cjjqgrJZfO00Dyj5MYEbzC6pdbNz6rPz5GbTrt6
4n+hHdtbqhm9OsyuBHSz79HTTSgaY9cxX11lgivHKABSpaV/VDwPArwDTWbD0Hcyd2ca4WeHkfcc
+brHehhJEQMZD6osIli32qNg4dkW9fJsGY1nOqCIpYkxu6a/dcKKN9dn5yDLlkOZ5iMepqeCYsFL
hfzG4xt9kIIn2Mmg3sR68yYkmv1BEB5S6M3GRRyxAXqw7NJUdseyM13hu6Ocy5KHKYqekNN8lJXO
VmeuXvSc56As8Ro6DaczndzTAMPFa3VFnSvSr87oCDowl9BatzyabfveZCq9D3PWz4XaGmNvHkuJ
NUoCS22kxCsvSK12JS2+mMWwZkMod9nkN+sG38E20pK3IkTgP0f5Mzr9S9TZw8lySfdl52vH0zXv
WURxafSraCBRodUMNvMMq5hp23d+Nb9ZvpFuOR++Br1EQciW3QMXwyq8zQfPatufg+yeFfqDFRvN
S9yR7vHrap4DZ93WJCsaDllpI1CPggt6dPKJbXFNLF10Lmah3RAp6geDM5nijgIpyl4DUFOHFMGr
0dcW2pfu4vdNcEZIW5Qja12LZArOMAYYTMarsXjUZYv6yMYQSUYpARsyOGqiuiNYJTy14/xuCSe5
Er5BNiHRDk0/+tvKtMNHYt9jmCm7ygxL0s0JJRazxQHXOUdRtUSOmPOec8RLKgefmU9KaWxk2W4G
WgEwAx3Cr2esrsRx7JlruibJoUUisdxMFeK9gYOuajsQ++7IA2mqv1qMsgxDO0pPxqDnsuz9Y/dm
tklyxDq+qvTE59GXnp3BN46V1I0j+cjIahL7MT+ptLOPrU6GXsIRHOpJdIvxCh9RNB2rrCohsMRI
FGWN94iRza5PlHMvSJ6d9PqZMNPqbJIxt0V0FNyp7z7xTqgh6uaCj+NVpDVUtqjCfWdgF9ZYSm6D
uLg3Qvc49+jfyplsYDuz2j238b1eoxouascLErJiw6E9RhNtZ0OiAVHxihseo2kaq2tLJXml4pLH
oreDu8KN4CtURPfNFBezPyEFMRnA9XQHPvazk9Yax6TvTTRJzIKqPibruMyuPEerky6L8CHjM0E2
gq8WjCdhUwzapCnhtp5d7HoMQ1hk92WpTpGz4Xy3PZlzQUck7B0V/UPq+MZ1mmhuqBZueJnv5gQ9
ppvx6txw9viG30w/be40OyFsl4zgte10Lhex/00wy/ScuEMcEsXYygV0EoAOGrt3Za5jp3VIIIGz
XNiw8ZCRVic/a1+nsOb0bLOjzVxAkJmlsuAeT4rhtWTfkFwbXaPwKVFjfdKOc3yGhiZAjBOxkrmT
OGbWsCnrPjyS9npEKGo9Kn+iDoiieTsb40M65MG56OyQEUVVvtU6xKA+RB9mDhI5VCDe/dBiCGr9
4AoYN2l7jpu5JlGi8L2JPJm8QLDmhuxCWnzp/oQE3PZRFeUgDHWeHJEKjX2WtneaSK1zocZTPoeD
183m5JHygND1168dalBGIW60ymRUx9v/bka2epQHg3L0zMR1OivIdxF6yr3wRXdqkdlqTn6jDrTP
1miTH2cXjN+HpyZKa5AmYU5EgnR3fHcBJQQt8Nin6dW2w21khs6d3mFls4gtpCJto6vKzS+wAkix
66z2KCXbfRlpV3BWdAt6vWOP3VpG4o0IyYiGi3S6QzfdRTZ7HRoczNNUVywcfE/D+LGSgeFsxDB9
VzP6yUzLlswLCyGQjsY3t0iI6F0QC8l4gls479O6/0IjCUhhhKEQR9WHkCbjJRC2RGVoICsTtWqH
qd7PPNBIF+rXI3NbYLbts5Ha8z5KYEPGXMi49r+xdi0ZqBtPbBrwGDIrQITMNGGWvb11Y1Z5kKpo
qRLrZEFLevMtvd5O7UtRBvus0aILBunDQJd6ZI3PGLuxcLmr96QMYFa2hTiVgHDSoLG9SRHvYOtq
mUsTy2FYCdGTQn+0JM1CgQx3zfMt2uQTqsSR22GqmPIZ88ZNfYyczBm6vKZrD0isttSycciZClhf
ZpN0x1HURwHpxhPBAHccY8xa1QFtkZ/XO468cEtldsxQRq3oO5ynPP2cujwAbFkyn26NfeTnxisV
S3rT3QByauIeA6VNq0RP0rNPhNVI6C+udZq7wtZCDwjqm1WUzaaCPahVE/FVdPuZzvOxE8567KN8
59iMB4BLpqhgsj4i23IizsfVvwm3ZZIffmll/11Ku0FY0k/7TBLO5AQ+h2mu5CXn8/2/98TGP6AC
F2OQZAVgkw2hAcn4s2eHcLagMkoSl/2pQrRH64E6hxSj9JSOGQlPFc7pJOp4epI1sh66zt72dXtU
seATtA5mY8htMcpuV6SLHnu8caeQbzXvSzvDlad17wMbuC0u0mOstEfDQDUWK7RtqRpfOkLGAmvY
gYmiFuI2PblcC2nA/CKVMc5KkT/62X6cKv/khvrfkL9/oZL/KDOxwZJL9hyWQSCnZUn0B380LDWK
Mb7DFbAhrJaeYHJ26bDo9MJjik9uH9Li6Bi2UceSUKPCr86/VqXV3/MIxG0ICN4W+zSsnHMc6y2Q
pf7TZXe+qzTjo2XJd3ULbogcQmaFDY9Un2wNpIH1ytx4KmiNe+IwTpU/0Piy2Zb+zxwrwLEEr3Ys
sx8zM4vvcRrey7t6toxrm8z1JghczK74MjxLjxmC+MaMH4EKaphCtbEz6A1xXeSXoG2PPf96jbLu
zaGcREelfXZ10l6qDNb4JLMZJ3PkyW6O7/1AM692+8XpSVViJiMFXjyPW52QgLMB48FOJnG23K/Z
mv8Gnaj/gz8LYrDLSJAYJFP+BwKM0J3dqI/4hrXK/Gzc4hmDI7W2QZULbo96K03QwRcH2FRpWfl3
0sfzS/zQp7mY3WuVffVGn3iwSguP6n5j9ir1LFUkB206Jks52GgocC0GVLtBdPUqTezbBI/wCUY2
KxCgTF5ZOkw7dOexkUOMEkS14Pcs6jWtHM9JBQCxtLlKCPXwxiL5DrbNRNiAe8YUj12jhfjRh6OA
JO8Fgxo8CJHfBXvyjdD1aWtQ/6IJ8/mDpOKoZ2rTDdwRYQmKIGGdYBe5eggC6z2b5ICBBsJEPCfh
yvLneJca8i0LW2tX26zNSks/ZaxqVx3LlEfQqeRUNcaan6JOagT3KMwnCoIj1c0m912boQcuYfY9
AWBmpqLtLMn2KIR+Ur71XbfVhATdnM8yrD6D2CYdeZrfG67fk7DQoIeIRA8yqXWIA3Oxkx0zUM7L
C0sgHRUAWfA4S6x82gzxBCWiM5aEVy7uvJDlRsTJtE6KRbwW98ck17u3yDyEOreySko+kDHf2kiG
JyHzax12B7B59nbsGgpZbVabKhuHTRBHHXpfC4DscsV2YbAeu/alHZP7X22MCvWPLnfSza9j8Z9y
qP63VHpZnP//OcGKoUHb/Kzrj/ZPaq/lRf9X7WXL3+D+EZAJTO13s+nv7Cr52wKtMjGamibTC+sP
FlX7NwWfilwWaZB6CsTq39Ve9m82eQm2axkOSUY8p/4ZtZdu/1UVpUAp4HxGnwmaiby5v3hUGwZ/
JevP0YMtcCdD5rIjFRqGLiDma6MED1qyFkRrUc0apKBvwG9oR+kHoNS1xHqVdznp8sgu5TQBlAk3
5fRiuu6+Hpq7rBjwuwaoUcvTUDUoDBDXYli05OcMyKQHjlnExaXPIWOn1bVn4CxSdXDMemMmPRxH
9M7snWI0ZNOPlAqoYV2uN+MLMo4jJd52brN9ZL+1DI9rBWlTMgVj7uX73QkJ27GZBQ5GUsmhhmK3
3CcWaoPRushsuA9hciOrXCl58lXwkMfBY+kEX6VzCQXHvZyCV1TfMRufmP9KiJO0+tNEhKzo20Nr
M18OTlO91guXDYp5tMv5WtFjQQMAv7AaG39RThybqjjMcq8N9Sk0L3beMMwi4JoHqibCg47FNEVP
FWd8JXjB9GJjAOEkmxl2+o8MxV1pE0JRdmt8JduoCDe6lp3DZriOjfOcZOIlYtiYd+1qzJn5u/aj
O4qnQbrPuDmRgM4kPzl3EV8n2oG9SIxL0g/f67i9tZydJgwCZ3DPpoMXadjYAZ+iim8g198tFEG+
tNnsyFeDSVGnp6yHwVcn7Z0gKq4W8a1qyTnN6g+ZZ7epGK+5io52g+ekBCfpuju7jx7GmilCmUVv
gsm2XjXfnFCgOa4Qek1nqYbH/zml/iuYPblwUv7zU+rxI8rbn+LcfY9+/vGc+vWy388p7TfloCtV
bFTQfjo2h9Hv5xT4PezieK91lCVqMcX/m5Xe/E3XGXmiqCRx2CJ7+9/PKQMrvcJKL8mqBiCJYPWf
sdL/A/QDBQpZcb8oqpCqf4k7/yDeHGRrO0PcpN48WJ6WAGiPX4v+Qby6bLFzWklG93pAyIj2N3b5
f4D7/eUX/6Uk9keQcMAe+cXunRm/xCA4AvFs92r9hz/JfyBQteVy0v6x+HYlXBtOY54XSx7WX5E+
8WhFur18xG4CEmOpByFrhm3Bt1JhqJPzThgM8cn2LMv83obZpmyaQ31a9Wl+INLzXOrtQQhovYM2
7RLs2j6Wj5r4Hn7sKintVe+4T1HpPlTTTsOE5zZA1MCnsM3f5eT92DUGnaS7gwu1y0V6lmN8bHx8
a/Xs9YP4VvXhKzBanDkRd/d7b7H0gNJXBTslg5cyn3eDjN9qh3OgZKYIkWigyw+a/trJ7Aza7jK0
2blHMukO0Hr95lQ44lvidqdRinOCUlDiaoldc68lGe4/RH4ItOouBGHvPthDc56Sehu67SlGidkV
6Q2V9XlK8dBgT60MBJlZ1V2tZqaHguCGl6Gt8BMPwWPjomSrXa/G1pPmZEtie8B1/flz4zABIu52
q6t9rHAWLgKhJjtzzT8kkKxZYaGCMfc2u5ASve4r51lqb5JG87ok2Q/M5sKm38Z25uEmWqPQ3cM1
RZwmUmw40Pdb2r+qJMBSqacO1/wM9jW2+w2bHTPLNr2NVT9j0jhCYru0OguVeXmmiQ0p4UhR030i
g7dBS/Y7M+mo5YftCNjfdx4nm2BMHglMGu9caHN9UZyBUXnm4D4Nszr3ILEtP9nhKKnalAY+QE3s
k15tn5ZAhTb5YGHzlRjhG0HbbVIeGpPDvBs2BX/6wEluVRTu4lCcc9c45pY4R4FF1Wphddm5RccX
F68bngNIqiAa47bDdEigw3Eo53UFPLFKmVVZa6rv04T1MiMhvsMLl2jFvW+6nP7kJ5iQYSMePX6P
TqM57Jg93YZy3DCW2JBKuEOWN2LcyqmjezZkXG3j2J1SqOBaz2oyG69aMWzN2NmnbGRmxJQtcOwh
zVZ9mN34p9er9lA205VFPlYngscmr3ETtKSEX6RewdJJZNN1eaXpW+vlup2q/lQY6WJF9eBuMhDx
z7PDnTX1m1Q3cJW7XqclYJRBk3Fn6G1zt1xycVV/LNinJsu8BLO1DJpD1ZrHMRX7cXzsQGzpWKwM
O7xZ7ux1UHGtDNHJkO37BOlCnOOC6reub+5V+9TO46uD8syeorfeyM+GVt+xEX9f/tO2Q3HKn3TK
+UpdhvbaGp7tExZiL9W4+QQOvSbYWU7HG44eaMP2Q2KBhhKbPrL22ew81qY4Ow2ylmHazciKk+xq
l/q9Buq5Py13HnzHTWBxIeB2c9Vt+VVLiYRj85wE9ToiE3xkRmzrw8aYEYnwPpww3bfLh5flzihZ
ClHs5cNWxglbHS76KLhUjfH919+WhdQ2JvZKlqhJQs3T0gDhB6awMTimJDtXMSqRABG1gI2v97Sb
htcHw7WYgt1oW/vlM030YiJq7lqtPcBj2lB+7S32f3GCnMhvDsbQHBKqTxS+56Eed3kdMRh+HmS0
VdW9Sld266FtuGvZTaUFx2vhn32+N9QpxyiAmZk9lkHAYgLtF34CjgeLPADwkzZRYPFbJrmza995
xjP00hYWOpGesS7VHccn69SPxgExLZ1LzhaGkOcf6IOOVRk8lNlSu7Vgm4t7omJeeLCyPuJiin51
y1cVINY8BT1HZBWfjS7dVbJFpqV5QfVmxRwdgJ1Ekp6AnQeUZv5m5J918KQl7oPFkW8MKmdYXWK8
XXzmYXwLZPgVamfR6uu57j9re2QpBgM1zcwjVPFNw6mu5UzamyvRRV5EingTQS8zufxLuh+/uosw
bqbsnq3FJh3Ye5S0Z81v7soAsGHfrtFuHAEfnBO9O7E2Ik0mdp/ilGxtnUm3eLG78ZoF4hxyMhO/
d647vh2VHkudT9NX7mMbN0BKsnNKchDK6pMezVctSs5aMny2DnvCsN9WQOz5Mh5nkGnWoJ0r7Jhi
H6B7KjMfCZW4LVWsjibdqnxmdRwvjry4rbl3nBRN2XAVbLuWqzK6q8LoFmAcBeW3l3537Yb83smR
jbt70iHfcrxutTOs7FRbZ7J87F2K+5nvoYxvkxQ34arHxgrPs0ofZB3fYs61DveA1U6fCgw4E8qy
+RRiuiaDeoZUT4vyU3e7Rzvn0uVv0qXvVQ3QPrgqU+5QGhzYRT31bnmnT9YFYvqarwgocID+a9en
5UH16WOpK7QN7Wfgxu9aIuBA5mAXypGnWWUek2a8ptg7eIifwPbs/XGGFh5wwczEZ/sb995tio8o
NS9OhC1uBGnoKwwBw3bS/E3Rq2fLCTcyYvrczqfa/2lDaaQC+OFa0SEcq52eL4EA+ltueXlXH+aa
HWP6ocEpcNCnLJ1RZbAgbIz9UptUvrnspB4GtvPs0MMJ0aLxRKuykEu9VgmvwpXZBcHOFOaeaKVj
R5XjptERoYc3JTO7jHlHFvp2wNssEL4Mc/QeDoVXNxX0lfKjixkMlwsbMlHlGyVNii/JvAviBpCa
eugzmkjkgcn35e8QiuBOMprpP/yKSy50/z8oXv8dZyRSw4v2N92HWIcM3lpyuX+Kn624Rv/6v/p/
/ZfmT93I8mN+70bkbxbmOKkc4F7GH7BejFPIJpWSVgXmnK6W/+t3rJfzm6lDMnIZqiCeW2xw/+aQ
c34DT0d/4irHBAFn/XO8b/nXnkABxWdyw4YANxm5M/ymP47J0VdVcmRGzMxE3gcSycuAjjZ7L5xr
KUjv6IgA0KnOdJaV1fOobev42eFfXPMBkgwkAJABjEY1djWau3WsAWkdj/XWU84bRvodYwa2rOiK
1bn0Bf3GMt9lH26jxIEhI3lZSL5HTb8T9StNPZnDNWAXqkVPQaazsf8qPvwmXasyXC1REVNibUrn
Tdc+hwTijlZ6Wp9tAl/bxprlTbENdgAkcKVjEHqxroN8XLoFg4OZQAtwzzB70mRFC6Rf9eml95/c
mpCwz5opc98AadLRE85wnJynMLa8IAw2EvgT7pFd13Ke4IM2+XzY/1g9hZupwv2Q2MxuEXc1FgpM
wll84yIr4iv42mACHqXDp4cVu0x14jLzWHGuCoDSJIMXn7X17pN0EsXnmt8eXKDDrWW/acvXLnpP
sZZ37TvQ7dauHpKZwyVAAkiYWN4FuFUgHKRL8caqCZ2Hbn2Ew7UZgm1LUD0riH0Kgplgir0DMkIw
RRnwNIcGzJy+vtO1edci8BsGHNrNgOihPkQN5VOv5++5S/bOZAQPPueqSaT1VBT3NemienOqgAsh
q3uY2/ouXuBjpJ/jiAkelpHX8h0UPcelTM+17xOGhxuwvmvY4gUsxosu2TuV2MjOgjHbHHLXfVy+
0im0NhObltI8PyxvFtvimtgD9p/DlhZzH9juQ+Mk78vbKHvKG776PJS7aXhDU7SzQ7FbKh+fb6am
O5KVey6NlMrrHWDkXTcbR11wcRnrWMMPx6eeYvThBpQ1toR9R8PmUmtinYPOx4ITroC/MWfjzll6
kC5+j61us4zBEmxgph8eI/q2RKPQpeMZ1bRzQn/Dc3dbi25TBtTaNg0D/UyLDMJECkX243mYRzxK
ZJQEPvBmCh3xFfUjojq5c2Ll8SP2ysjZ0a5LoJispVuxEfUPuMprjdZx8PFbpYeCDSwBURS+2VNS
AbtDJqBkup/iN5Gchgh5pnpvK2ubpeHGGJ/xoNIuvTPUbJHgcuEF5gUc+LbrrUdb9gerf/MH/6Aa
99TO7gMF4TrSiCACQD43B9M0LiMhSZkiYaxdcA/NeF60UXFh8K5d3g5YHO4nX8B8qJ8X1pSWQkGw
7A/LfDFGHaET+IgiONl55hFtxfvSvSYBOEANEb522k+9pcsBU0KIJ0yKfjcmfMfdz1kmhwpn6VSF
gFO6tWNNLOFAupFKmIPlc/pkXRsvOElWgP7gDoXrOARjpH7Gw62Nd0B8+/nZmeEmR98tdh7jkk0N
vQEtUcCUJaKurLt3X3vJywvC6Qsx82BMn4rwAjE4mxZIVrHLlGRB/wyLiBhlgx2va/6EJu6WVKZx
cmnr0KO+2w1Zvm4KfR3zd+h3Gh1CkiaHHqlDTzyh3+ZHi5WjyUFV1bAf5hB5560nhI/RQwepvpFY
UqZPranxhXFSaZ82j3W6jUMMdsTtkZ4Ri9DX82swshMk+aVd1ued2oXTrtQn7EXjZsBvVPbtFuvY
Rgu7fS6DTc2BPSLpQiu/MsHG6Wm2c0S/L3p+S5ldenqBWQYeirBtk5frNgC9a9ZMEJI9nIRN1rdY
05otwimtG2CrcdzVzXZ5GSiSc6DNpx6eemp9son+m/W1bi440z9OkZZnE3U5Uyt3WRL8lTkpA8FN
GI3cT3FGjUwUbS2eSYjZ6Vl+HwkT2kO4GWX2C1OcM6/XwaURxHNSBYUigfORGa/1iRl3be1h3i5i
Rw8SxFmaVKN44Ry0NaNtEm3QgZ8g3gzgnHqYwuAbEhgSz6jYaF3a2YY+wTYASAezql2vh5tl/EFj
yjCdaTKpqMtwBnvWr5GIHnM6cYIMZoCHethQLLJx6O6wYoCOCh6mAEy4xrtQcMloHHuReV2IZBTZ
QRE8Ll3H8twoB3GuOqyJdcI9yRskWkc429jSd4qDjjjys9YzruEs7NDMtxx8BYkLkcYMKyyPffZa
2cFFAXrIEDu26kEh36GDP0P8vkHpuPEA2RKTxHP4vBy2fkbL3Osr/Gr75SBrGg6shkPb4bBrIvTO
8Xo57Fp627FPvkmE4rR6ZIUdbU3c4F08xNpw1WfnOUrGXQPlxO7akx8yFOiSG0/V89Kj9CPn+bgl
pXPtlOleIzE7IUgqTkkvKyz058ZF74t77G8keIU7c+KLpCeLeK9k3FTLakSFx8zYG8LfTYYJmpCG
HFGukxbY3Iv7hpMPlv2micZrwHn+P3P5/9JcfolP/rvK+FtE8k2OUakVsKzErv6Zf/yI8p9/Lo6X
n/R7cawzdLcQCZhUhdr/Qdv++6jeRLRC7DDhi/LPcTjGb/DWFVkscFMXdQGVc1NQf5GUQ7XNZB9Q
LeUco3VL/jOjeumyD/jTEUQFDl1BZ9/kGDqq1L+MzCN3qAhfpSks0PFGRGSxmd4lFkClCcH+1PGk
cA+9yzUqe8z6/qa11kpIzxXmru7UoSRsNaIkSwTEIsJskzA/Ly91amtnNMZN6+0dDonVhEcQEe4h
NB6Wl0mnA42Wr5dwmOUl8yzZ+cNzS5PPxLZufQjAhenPXtb31lCco6llk+AclkAZgLWwqK0bLqK1
NRfnbkkvn/bLu0Bh6vXtLnMyZHHWLm78J0n1vbzJwV1zku6XcJWKmfHy/tQcfxJidM0789v/Zu/M
suJYsnQ9lZyA5/LO3NxfoyUCCAIIEOLFFwjhfd/7IGoeNY6a2P2Mk1lXCinRynyul6PTgXdm23bz
N6Lal7q783RkEkYoAkwRXv3S2dGdhflcX0xYHReutcXiZlqg4QS8rFjMtnXrTXQ6ebMfDi1Qdm41
G7pLkbyGjXnL8GCbDDdDUt7Fnb0Nh/xq9MIt2nEwFJ3tOEiYAO1K3VSeA8ZDh3sWpFwEV3U36oX2
Ea0Zfja366dR2gd187Q9VZa+VRldKaxtybdLOe/HNCeCATHX4isjownbribfukU3AAy/2DkNhhuB
dQvWaarljWMmV06sPhHMJY1BpZtupjG90jrrwKLclVN2pRfplcG38rEszJt62blyh2bIIbd5w4aD
xV16laf2NnAvCqu6jDDhQNdia+LEk7nioE/WbV3WT8rFAXWzlZ2IrcjWKJnsioYb6sTWsPntzKgH
nk39iWjKIYofDHpjDuRdvpwb9zR9vruuc5gn/qeOT4Q0PHxNUHaCFcjX7J1dhf94hZtQYGxERLqa
pldD0t+M9mFwfEW2X+GBoH4g1xDXCLchEvOoq2wnwz4YrFC9/utRcoO5B9Bq200+Hl39tA38uapa
ns3apoW9Va8EMOOuK9PXagb4ZlqruTHW2SR2gWVvJfcajdF7ql5NX2w8ZTukHi4p6PXL3cSHV+9E
/Q612qLR3mqzc1C3N+c9khY+KQ46sPY1Ah7gQLuPvaf2Z4+jqVr5HXsxt2ku8+tq3TtZ7FX1LkvK
kHawtkFNQcsXxtRiVbnGus4Y63ALqCZcqd3nUABPnb+Ge3pQmxMRtausFzv1aOoWCg1IFptkZAE5
k7NrI1wi2fTz196e7gP9LtLv1PXU71SxIWSBDTwWBMiXyWDTq1fEJBkEWm5u9WK8VC8GWCLbuv1D
JvVLkU8Us2kWGEAsdEAY58CIrrawAgmyZKVJmDTGdDGDLlIvOcKPRN15aNB8qmtkIhpnp3YmbP0r
iMo4EW/j2t42s1z1qrhp6ifB6rQnhPd4WjQ8KJpGC24sAYuv9MMZcvwr1fvRI4M4fh59f7pvFZ1/
mJQCYe9NNAUh4afVk9qeQYeW8aj91e36l5JU7nmi+fF+6LMY9K4BYFpnwJGBHKqvRjxSQZfcIqQX
yWqtonFSBYhW71oDqjRtO7XU1fdXbyxjh5sxQY8o4PjaqWzFoc29Q9fat0lsHW6qMqOmh+WEEJw2
51A0go2Ga4cbbgYrpaoOHvrCIiHs75usfgKhDGI+vUJU6CnN/JP631WAnXO5U+sUs40XtxAf26t3
qidTY51inVoN4pB4u6hNLtHLfDLJkoPZ3ni9PMWNqnH+sY3UfZM2vjqpPKg12XoztpJICqBLmlxB
r51olahYlJjFk4oXqTqphuA7prwQewmkPCiE3Z0KOWZDSMQk6rWW4esY2reloR0rewu69qBzw1FO
58YI/7AazuGs51/pbDUUFsKiH6tYvVr1fkZaBSrKVqq1YIpDaIvd5wvwvDumLilY5BKlMpz3dHVL
PyxA281nJy+w/VHnuTpuAkAfKspVpbb+/FL2b6/lGboDNAELQDKXn64F66G2GgftXpzdrtRB/s8c
AR7ETh13aqmpo00d3yrUJPQEAnrR6F7yT+qQVAcmWKwDiNVVN9i36hgCAgU6FT1rfKW48QafI/W+
YjZrqPNQHEMVy1S9x48zYZY7l13glQepo1uUWbfqQBv41x/htPBOdDpWPUuY0crS5zT//D0Yv0m5
bGTx2YouaR8YjZ/fA6k7ytguGu9Ns5FSvuhIPEITW6uTHPW6ZRd8d3SxVTerBc4uIGmYWAif38Xv
PoZrC2pPzzDASp7lfQZeclbbCYTmeV9qramTXx1HFnnF55cyfsWDwP4hYWWd0QU29bNrJZBiQoze
Y6pweVBZnw9fpoUkBfljQNicLQpF5CPyTKP/h2Un1ev8schWSxzzBLAa4KR55WcN4MToYyekcFzN
E5s6y4lSXDDNvJ36s7ac5QDpGyeENRS7VccxWBj1k1ptKm2Mq/xKrUt1sKhjUp0fKiXubNj/4EvU
eg065yAJXcIs0DFMrobcvlUHiDXKgwpPM1FlZmijlqMK8uoa80AKR4gLHfyuyp7cLrS2WBpsx+uP
kIU4ixaDDyMrUic9oJ1TabItSXICn3TOLZ5qQ2wU8Zy7hA6gVacGeRF1LZUuWgUdOJ01zOGmxQhn
HDTYbynLTK2pkY/9h4+sPuLZa3Zcy6CYkC7O9eeqhwnerS02YOxu8jHTiLdzzKh7ToBfLNT6Urep
4nwdcNpi78bOVelDxL1+fifmb/YXd4IjritZrH9htn+MaZUfgdOELVoh6bwwjS0EnNor9l44rREB
Bit3UBmA2nLqhtTNJT45JMmoChw1CbaI7YNKmFRSZHGXKpmJi+qqhi/0+d3+5mRGTlO3wJ26YLDO
g6JGsgG+npuFJbLy8OIxh5NKvukSr9P8D3mA+PXVsAfRPlKDGiL+uZ1IgspmKKHikd1RymTyNigF
olUlYP+bFtUKVfzlktYCzmvqy4CPuII3ij4EI3/UYjPEjomjbeId5sw9NAjboNW1Vi5KKt6WKSJw
fbuaEcmzK1g/SKXI1FvBv1dFngGnTSVXqY7+WgvKk0xaJV+qPvGN5kmtV1RsrlLOIUF66unWQYXt
ARcLr3G2oWWBLsVooTV2mtB2iYV7pR64f7BB/c0CUieiaxIdlYSnqeLZDwuoGJzcFC1v6aOOhECd
AvpM5nUyyIPK3r2I6Kwyd86MiM2YDdGr2sIa3Kc8UWANjmyK3L8KJW2tnqfJtPXHd2Xy8fkK+jVr
cCzOA4ZciC/qkMZ/vtu+JnK7wRSTv1KQBPVTVMMg9v0TBu4oXVAJ4LL9ccn/Q5j/wSLZVPyPf90j
OtWoxbX/89+qPXQqXl+C4qeZqfrhf7aF9L8jHAqGmwClEnIFJ///bSHP0hmD6WA1aQIpydF/Tk2N
vzMpZdfiRKnghzr/6Z9tISRHbdMDIG7prmVj4vvvtIXUkfhzLFceyYqX77i6woT+vKSMICCERAj9
Oq7fr1CYW7rI/KPV/ohZ5zO2PkzRAP4Ahmn+kJYYv8ZD4KzU+KbjkpWAcf/50lg0ooqIGCv+Kkj5
afeRlFg8oihoj9W9RtL/IaGfJtNjaheYsw1oi0NN6Wh3L+UmQPUmy6B8ZN0fqD7SODvgaNVZBv1y
UiWXEhP11LM7q2KZVnD34IYDyI41NOmqIth4YkovPFrLTIoxNBFimZQ2taYmn0RnvsxBeW+EiM0w
QW/x5igwDkpQV0mbiuKzf4eYhzSlw1g3ltOyrSBlX6DlDa3ULDqwFc0mRKZmVZfXhbWLs+CuNtrL
1k434UgDOS/BanhIukUhY2jR7ZriGzpBFXZ3zlG6wXWR4oAZo9zJlIhEIkCeTmBGWlQDcBtthgxd
r0Xr4UtTH5RMuWVicFQhKeoV9yPpRFHhKIgX8Tjqj5TdCH+WJQReb9uRkqDTpOvJay8xVJlt+8HE
GYHRkXlVzdMNtH+gaiA2lwm+cY6Wf5vNwl4NOSSu0gGJGL0lzG4X9UBvRAb72QLlRRaDAIbuP/o9
1kh4E+7A1V7gMXw1jJgfuO3IZGnAGURA/RZUrI6RPluN8a2EhZopQz9V4IaxfduL+SLz4VYGdIsk
Pfolgqf1oriUAW6EaLpqiHlhKB24ExM9Zu9NHx7QA6XIZK5ix+k6cCoY7uhfB1bEQDrwl0Ym6IeW
7cJsApw4aNaZr1VavWWgOklpwWvNFgqWJQ/u+Ci5MdBAu4OGCA5EnYn9r8sYBEmZWu+uE48fT6po
LQVjhliZAJaOd5L+xG8tunRTW3Ba6fyLKNpDgzeXYYLYSjteCqqorV3WqBWUmKaoU7upk0PwCNaU
wV6gY/FqKgtevUpgopU+QhDAT3Vde1DiPIjSoFGASTzeQDPEOlSlBAfsEs2v2xZhG2xZXpowfUel
8D6rCnpRAcWz37DDeixie+YXu6Jr9l3T1xdaH1ybwAqu3MG/zgBPbRNiHnRLeP9EmAiJA79F8s7i
uyNbNIn2XrTFHrUtdOCNNco1zEMuS9u8GJzpsakR1iygKgq+flenN9YYI4ZVoDvppxFMFxTBU8Ne
VnUFP9ieBMVdK7eD0+PmmGjgmsoAZoVtr8sw4NplFl9OUXOIzVnSTEQHFoFF4LjltEfSBlOpGrmI
9F4M5jag9l0Cb22WtkyfU5+p7fhtHMXVNEx3ZcAzp05KDsBgNU/R9vTS7t7L8xjod+lt/Olr6eQz
qeNsINkUNIdJ/aU13QO9mOwCyoyj8Mo2TEp3ilEmiazretZucuFspJl+Q80tRr6VW0YIFNlUBPcN
JB16fsgMs2e1oFEN2vuINKDOxaITt01B8E0D6ztAdAu1hWI5zvYu8OnEoMFWrmPU5ZAC0xhriwfV
gGkjic1vKjelFVz2XrtqyyxcQPJDPb5BRC905FPQafxSUMqLIMaGoDfR//e78lgns1hgB/Bm4lzW
ZkjzxgxTHdXWTFpVN37NHNJ9i2ILnypCcqEV93AMecgWRp0/PkICRzFMe/JrtkNpce8u4iBICF7O
c3+dFZPOS+GOcVG5B0FNrtftBIfEojTRFQIoAgzGxxFFPwY9kz0vO4pcEY076iEj2TICXFKAnGph
HQxp3Oqz8im33isrP7U2HlXYW07LaqCgA9IQaCmG1bl7shJcMGe8jiXiMYSlkybExiT/W7hqbYb5
cKhmdE4ZZPh9/MzID4HpqD86uX85NAWibP66j5ght3m2dnIiR5YGR+FFmz6vGxCrGHwa+KmonlNp
jwj9OQfYEeBrJgIDZ0UaxW+RjpeEJ/ZoKbbrSXDejfJrrpeX+MS4WHkHr7Ft7tHafmztWl9hA/fQ
Nhk4vRBVoKYTd3MZXOradxcj8oWDaAQj0m+MlfY5dayPtuPCde5EPAPI9glpGDLdZBE2s3azjrpp
OVjVvmfGrfs3AKG+5Mp1Mxo44gPLOUwZChTMMRAG/6jTO4G2m2zrJ9eFMGUBC01yXEFncZTmsIFY
go6VLk8wGxaEW66j64iAFfdlEj5LM36d0mpFuFpLjW/iEVYr9yFpH3yJTVzShW+uz0kYjOFrOWHU
gDDfJCna67lHUao0nlXPLk84KCUUUEqM+Dnw9wJAz8eV4aJ2mwZRZOLpSotDWO2j1VzEaClBU8O+
u46fQYhBQC2aGy9w8GcwHxHRXpgj7tCGHO+mdOnUnljqOfF47qzDCONZFGLPcYUOMbsVh7XjKJxh
LVDYDXm3UVCi9NZHD6PkSO/BVFSVAXi7mmC7+Olr1BRIBztI6vgcT3OVoQLOM5bCADnUrXItfO9D
Xhe6KicTKcAZ7YPJQl/G9h7cvgNcmu5IdU5Jyd6alWmaPfOdIQFgNoOlTlJikhy/xbw8Xw2riB4b
O0eAPDaj16rLn6tI3A5UXlNMiqBbIYDwoL2skhZN0+upJVXBsWeMbxzwODn4o0wh/YdhfPczBPq6
Ds2FetROvQzfEq849tD4I696idOSoYJJBJh7WhiTHbxnom9WYXxoqtZcDeoHhxCjQ4ORdU+U7Dtj
T4Z9H3n07WA/m0yKFqWrbw3sopbmHFrrwvW+AohQ0sT0wtP+agb/5pfdNZmyagSCtm7c+qrplHFU
cdQMGhxz6CxkHqObZ+ADHoIcwNZl70cdaAgc6KaEyR/G9gV5YsHLqtA2XticIhCX0FvRAC6FwxqA
K77zQfjWtOF76XTXWQ+vETvFxNK+mQpqkQUNE8TafS1AGWXmOnESfG5IjQa8uVUUJJZG02kMnOs8
6K+jmVXqTMQ4mWdbLYcSPdS8Edkg597lR1plsGnIAar81i4vZG7cBE7zYkMm6v1mWxeoOmr5Xelw
4swS0dAAJX8nAj6EhRqEZX2dltq0mbyboUVD02zsZNnFVzOtrAJxbiidMwiKAd5GQgyKe3vphqH6
myJbIj/jtdpbPAIF7hi8ckFgFRBcF4Zvwh3wkmPcWut+SO+CNH9wTZtXMYD5y5+z+Q5hSPbGDGo8
j4dlQwurs7KlWxT2pikKuPphc3LLeVfVTBFQ7UA9A38pIsM+in0b3bJNOGh7MtDHxDQvokpHM34O
0J4RrYl2tuwvSj3CeG2+Tj2vWxs+dqBZ2Vyq+abJX8qYxd0herIwNO+lCzy4Udjaj010v2+m9FVM
xm1qmiNCsog2C/8t2zVpynCgcbBVr61NkKJWYpRYH6XEPkVH0xZdlhEfjl7XgtRo2Y12scuiVKFG
GXgniLZAg0LNu1csf48vO5IqIa/37FjV6Yea8fhXmfXjTOi8BEL7VAp6D1KCC3IQdzgrNEy/Acva
YTLk86jLmQjcphzdjsVeq8UNA6N2gXKmShmNKj1K9PwQDyyZ2rf7WynDGDlI0J0+Du+f35l51mr4
x51R+7h0HAz7o7P9Q2MEuELdiqKDatt/qYvhSz0Hb46cPPB+2HmjupkoO3EvQWkYS9qke4p8BHIG
J3iZerRLisLb2IPiAxLGS2mOK7drLuaWczwii+gAIgob/59GJSZNgRgM3r9Lc0C7yjDG5X/wMLaO
eIjH4BAo0lmlqXV044yU0sXETmFGIW6hZhAGMX1Vd6Sv7PnZB0QYiRvDzo55Ni+qOkRqyr6sK+dS
96elGhkllVLQHDmlRHMFBiRYVJnJA9GgHf1DZ2PyUHrdsdOtXQDduUcc8Q9PYpx1uD8+i43BkcRD
mf7PeVdv6KdI7+dYW8rRQl7Q0x9n+LvL3tlrqYNyHeKzgJNQJkCM27O0r5+/yF/qYpYrBfnHbJHO
g6K3/tgtc4GSV3iOYj+ktdcoMu5LzfpDR06t+B/6ER8PCDzFkqZUrQ3oqT9dYurKqQVspmHjxYCw
tg+9ru2bnpj6+aMwKvr1SlyCnp9EQBpU3lnrD3v0jGAY+0DkqZmxnX00xANqf1/R1cKIUYNcB9AQ
iuRCmiqkm3ZKvty4OLohbVLRbzZS1gNynUsnxFqwkbDQMad4dEL/Pp2qLTuIdLYO37RUTRVZ6EUh
LkMFEuMKDtkvhubNovKzPbivpdUMOj6byTuqWp2OFZkaNbSYMgAFvskdH1Ymp3ps0wZwamczd9Q1
HEhPkcTkK2oGczkTOnKJDRsuiTucUJbKZdRJUHouqa7QBjTetXtfF0uV3ajS39HjRyO/hhV17/jh
vMzVFFILClhiOGM3qHYieA7Hrbqf+uQ9CML3fMp3dupf5Xb7BElll3wfXFxbkA5EYGN+hBCEidUM
ZMYqWZUM1iY5PSTU01H3FDLwLj3K23GSG5dDogpRBe+q+8CnLMDAw7GsbYaS/sIqA5RPGXngmuAg
h0fpO/aYcmZrfaieG7cEKMTY2mNWMziHEhgllh/FfdNRVKoiRaSIgiRhcoRVuXVtjW4LxiQLOieH
Yq7uPah56J/VSu0J5l/X7pNxr8iYCqusJcV6sJBnTnr3lGTkwBwYStxIQb+fPOAaGNAtXfk4xMlJ
7YHW4ax3nOkQuQkGVyS7fsZD5hGSQGhVyvC7GizNFR8IWGKENNZiQOVKxJ631gr7drJTGIfBu19k
61CJpnl+9RRUHY7Y2vd8pO/dBtODbaNFbXTXph1f9km6VM31Np4fyzlCSdVKF0rjKMLH3ApefdL4
PnJ2Vsu54CEbubSKdwr5Fxyibf9L1rHQKqUW2MBUqhU1om2uAtjLSUQJEMdX0HRdKmBPX4ZIItst
XYiwk6ekL57m2Li1+vgVai/QnIrUIFQFVVRMqLJWe9r0SHIF6THVMLkDO5W7zkUKnhPLFQ4Qmum6
gZeqw0Tf4McYoYULM1MTeEEFSema9XOP5j/ZEmqUbx2liZs/d3r7HGX1Y40SGvwHPMLQb0A1DLGi
CmhLEL+aI06GI16r6Om81UoZKwkPKCs8pCCTKxPtg4/w8X9t8T+2xTk7/3Vb/H/+C6zk307oMzV/
+97+bfkSfSuanzvj/Pw/OuMSAQNGdwynOJktxdr53864NP9uu/TKme05SK1gr/a/nXHT+Ls6F2gc
S6EEB9QY7R+dcf6Tgf6ahbaBpJku/p2++G+s3TjrPIE3FaoLnB5c5sezbgQdmPaN8tMSJjbgHd6x
qa2scqr7TlV1k0iegeQ/Ih27w8atCYJLSwTGwjT9GwWkSkq5++FV/iZbPJ/jCw/tL50Rt2mrUf45
gEOi6daasqcPzVDKaZWtktY/yok9UVnDX9jgf4kjstXz/XAQi7+upjINy5OSd/Dz81ee1tftYPD8
AZChuEMAJaCnrOceWEsaPQ2djHZsewLpfGejTRUGDBJ7Dkl3GB/tgVMH9caHKgxPkwaop/Ex57bf
YUeO675h249T9g6QbtVU06aaaPKCStesL42ILyqHwCT1mrybqQo93W7t5vU3reuWgwD3WU6A/1IR
7010U7BpQPngJggJuqpS/E9eukp5LEnDQFm//bgMzD6l6VMxNy4ygmkc0PUA4/Betzd+0f4huzvL
SP565QajFGbEwjaNsyVXhT4Be2TJ+fm6beoMMDl1De1KyAyIXS2G8dvnD/eLphkfWWnLoSuHs50S
Qvr56eok7UAtc0U9Kq+9RruA7k4FPyHlTezWcb4o3GAVl6QpKpew7Xm6jML0psw4jqykvw7N5jrT
qyOCPJddMtxV9XUYFJsxGC/cdN1cwGyolmpvfH7j5xMa9ap+unHiw4+fZWg8MhI1zhcdWCl3eMy0
6A0CAj1Jn6QMlPilH5i7YoAfXkl0/HvVJs/wCekhFBlDsfhPbkgFJZfZrMcw7+cb8qus0Psaunwf
FCcCxUCvZBFV2p524RuuIhcpWArMYsZH+C3YRU5gb70tChdgpLU/lJUfQ7uzvUs1yYjQYTEJ2lw/
3wxJbBTYnQD0UJUP0tRutDm88nLjeqpSfS3t/gtG2wWZJzy9MowY8bSbBMEPuvntU+EM153073Bk
s41N21U1Wm/pKzPMp5a2ltmy8f20WrfpMOwsL7svJPan0ok5mpcGhuVxNT2iwlDBeaA9jPIlDh3I
1C5E/TY2gGWL8NUY3BMOuE9I1SJomyXPrsUUpnMPH/kvMpLMju6KznzWcucRnfaFpsOghqrpexnf
nNw7nujtBXDVrHiIGTfkX0pHl/Syw/dO9o8KztqG4ol2HO074rbhw+X6/Jurt/jLW0ZhwDIRCwM+
fB4h/S7CvNwCUzVlz3TTbQBW8yNtL/oRaiqjwIStTvL5+WXPa8CPtQ+Yy6GiZWgKxu7nryu7DvMd
IgMIl1U81w9dRyXOmPnWiuQFUhd7ULtLKpLVxJv5/NrWb84gSRyEQwUKgaV+du2ecUOV02QHQybS
yyYBmxe7GtxRjAzruWI2013jP5buDNFdyOYkHbe48seXqfOQ4LaNZINhIyVCDOSqwTcDiwAw9nZ5
yGJzFQ8mofwmHVe4P1qLOuYMQRyZkqTJKmwd9JtIjTdDNP3W3XwZB02yntq6WHn99CgMevNdTuPk
80cGWPzLdwaxZkqSDroexJ2zJk3Y1IOJ0AYMdoM8G1D+SbevO7u3YRxhKmkBaqVLLg3OQqqeeNHp
/muvbStKHKwOxc6maa05Hf6BdX1vkD9Y8rVkOLLpxrLHsCY71jZ4JD19nnDqprVIccc/UWzGONHX
FxYpPe59h2xox53lMslsUcQNvXhr5rCM7CG6wPSHiSZqcbIw8ZnV9pqtP2Jw0i5QgHFkd63PNCqc
KLnV9GpfDdFbLT2IfT7WJC1qabRg/W8eFhLrpKXCtZhhLZxSrgwv+iqwGcJqJN2KXL7jxeBTvjAb
8URCG80JL8uBD9qrjvOo49SCMAyee9YhpXhbRL2PlnRpn5p5Wvu2GHekbZAX8yJZj4wVYl17YfLn
rCtz03uTTwnrJIsQtzz6rtaFqc3uJu9QZTNgEwqy+6w/qrZql/l7PfCP5kBWkgjU1M094ht+WWws
+NotBnXL/C5slJAxViGbceRQCL0VTEmPFjf7RZUgdYmCyWTRXQw54LQoW8cU5uikRkuB8oG0keOw
AeEvhAVAiBjexWiBOOjvQPP5hhj55SQCTjkUSxPHpz2PFHegZ3dZm7wSN1A9sREDgQGN0ucydqzb
z1emOuN+jj8kubDd2YiqR+edxR8b57gU5Ru4AQ7VPd4tzsKpaPxaMFIIEU+p/+7HaOapfOXfvTJh
B2VCsHUkKyDNf45ACpqCE2vjr0XD6KzOb62uu6or1kEjx5Ww9V0nYU4MnBSfX9g8638R+8CwEmtx
wxUKYXrWHuLfwiU2GyrngQmiqem0bTv/PYmB+Na0pYURQgNPyTkYvNuiuu3oBHwU8E5IC8GeGZlh
pQQ8YV2287Qoq+OQBG+mOT9+fqe/fhxu1FHFg2FzAJ9L9pZR4BZeP3vQVs1XdtalQo2m9ARqLVnX
YO6wssI43v/DC/o1Vv182bNYpWPe3teY5K5DjxFqSpMcn6D06BrMxD5/QKF0IM7WH9ei2jIQoeNr
nJ9/BnPzBswrCDQE04e6/aqJOzE1gDmmTQ0mLoIn1im7kZBRedTHXz3cw8UwbmbTTdahwZ7zK4Vq
pcUxarS1gtz4GqXZBvb9Fxwx0Aqu72nEpcu0DxikC44DLOwAMaRXPerYi8lpoq0VGI9Bl2SoAYiv
s9b0ix7jnmXgyWIJLjVbg7S8MauI+b/sr2OnQOCyNu4rzx1JYRhOjwEKlNsCmzUaBeF7UDKADxnG
Be4Gh53dGBbprmtzhtEVU57q1sTNBlBlH6L5Lbeye08cU1zOOPlgHrWNBajfeMYRt/J0XAcNE1ff
zccoHEcRf0psaNvgY9WQRBNAovGfEcwgsrc2fo1qWojUeAOMAyS5hYHSOOQg0JYBMzXXHhkhITaH
olLIi8xv0BkHrxU2CS9HDRHmBs9JfE5SfbikzZ6vk45hu0qTIyzBmh6RFyAydc1wRyGqJgsb2iD/
oiBWH42mKiixSQqm284u7xNfbxYeNIs+TN5sZ621jgE7lwM2wpLHK7ehSW4/290SQqC/V429Ip7K
dQVoYpkFFUdlbWdr1xvuENo/Tj4xHMcBb8Nkk0qqATnlzeVlXWCVh8aPM/gl8T3eWNpFOY/jipHk
axPAOEnseBVW2mU/pbyYLnpP3LUepU9YdFS8kBjFKBwYWk/bi5lzy4dJFbY8Wp0SnJpxuvCx/1mN
rr73GuuYJjiplANkq+w585gVRc19hUMBSv7mDT6aXoFywGPUgIKjDXZEk2EF7uMUZrw5rFT5BI2e
bLRCi/BU3nQVR6Ec2mQdp9Ux90ob/ajXZkB2xws7vp/7bGpGtohGPgRYnWOE2YgXjVuvHdF0Fkh6
FNpdUJZHl1+7GrzutUMzSybJFkMOewk5slnKbDelzQP/w3M2Ah2xR96MdUhazzk0Hk6e2shcy7Q7
WtX4uGgaCiTIGHfAnrKbNiQse8BZK4QQ1PnWxkCAaoF9aZTrNw2E7dyQzDqQnC/ZFLSguwen4c+a
4y9qGbmGIdHDrRibZWWyY75/XY7GbZMirBEa2TMS64+p8ICskAMoPg/dhBOJ2rU5ofJHI73X6NQZ
rXsKBMfwmFsIgufJW+BE6LoCMCuzaR8MDf4x9q2HSTJJHXMiW7msOf333Bi/BWGrbDIuIoMJ5yio
imts0yoTZ+BGKbI3HIB2JXamYk/0obNxSxdSmKsjp43GQoYFIRgcaumASVo6VC9Oex0O1dMHXK6b
SdS0YVReP9qd2c6oiNi8iNCHpS66rwLhsqE3DTqitEqn2L/24+Ha1+K3xjo1hlsuVAeyyAOuPDWb
bkinNY5TlzLBWmXENj0Qb22DUyclxKFPMX8dUxI/bSCXHTqGm/7whng4uUap01uato5EyNvqH0u7
fGoCiSzBjPUNDBn2xQLbkwG5euAJFVNqRGOfzLm97ryjY833H61dA4SG0wdLR4NYad/EjAQWgDwR
lLBqOllmjaa3DI7hZJMRjou0PulCPH0MM2SIQ4mfA7nO77VGnmCx09Mvri0zpfUjr6Hgto3erDWH
DxRUCvuIV2rsWbd5MUdboEOXGt34JX7zS+qXfknufA0tJ+EUGtZpD7QkjYdVyVQ805C7dJMZIkyA
ZJ9708bDO+l3A5LJfGxNH7NGZg8pTn/RCyU8N623aPO51tFKpz3v8aJK3K+FgYCibjwgsehthqAF
NNNG9/SH1xD2G0jD8UEqbyK78qp9hzUF8LRqpZfeY5kFGLUPXzLkkp2WPeHitbDA3oigIQjmBFmk
29M187RghQktKZYJjMfr1z2kj2kGo9E5iFzirRShOIg5F5p2dRmsUOECXOouTJdAgVDg/ej5FwyF
GI+O6WHCiHmY0suxkC9OxyDCiMJLV6Pv36Kc2YRbZA0CHoKsnhL/r1nNZAE5yLTspcG30JAxbE/m
2l3NtrQNdqEmoMOSe+PbZy9G8FPJvUzDZOPZ3xzNmi8QZKGfj2NtU3ooh8wX+IPf62ACbaHS9oga
lc3+HI4gxrxsX2blQcd1cyG0YhkMVrIJRPU0GjmGduCl9LT7ak7ePaysd48ZRYSrvYPtAodVszWT
Arim4QPkjV7zengFDrls5u6iH+c3NMTeLJM+CMLzlCZavUsG9WRdumZySw3on0TIGik9Qo/jDRdx
+1D1zH9Uo9WL4zsvNF+6hJfmtkz/y54Bsp4nZH0Wky+XttxkACBEHOTzXOcXNW6Vdpo0o6WCSFPx
Wz8nvDn2BUIzANsPGGUHpbsZc/0uTfTHIqEqmNMXbAzFt9QEORSFcusYL8nkj7tMyi/0QBnfv1MM
Ynjpku7MQY7yKwOz2OVrotf9QnPuMazArX5sq2GkazIgZJskPX/ThK9pBtpfD3e9e5x7NiaCNYVG
0ipqRGeap7lyvqeG5K0xUO/h7NCkJcxlJUNGNWMXFi8steYrO++/4s3tgepiuQNWu889h99cLace
SGXUHkaks105PoscEaOZObkiKBUDk0oXAKTm38mpfP783f5C6OXd0s62HEawEBN/mfjahZUBUS08
GNUkeA1oW5L63GKBMDda6QNnB47Th4zcYTlWgDqD+ihjO1nZMXOsvvRXti6f4oBTRbeGxxFX8qiZ
UNuF7I0j6jGe81vfDW/NaLYXvZIc1yZ9/flDWL+pS0wuA+9WKmLGOcIgnmO37bPQW1c6pOO+uKoz
glqGQhjT+mMDm7Wsq2PaghTKEJ5C6sAMnG0akANDyiQdSuKLMR9efJ3IM7fpUfUJ8M/YmWGwVV1t
WfHJOmgfpl7ci6K6b2y0mzJgaBbmRyVp7+dPpIYv59k96xwApe7QS0Sc4uclj6meFfn0FzH98yYA
j/p9ZTWHQoB1TCjbLzoDu+bwaWbcXM14EKq1vdLN8HFSwDVEn4mMGaRgBDDjODG2UArerQhQ4+f3
af/mzStROSTfoDjSFD5r0PsIM/W0J+S6KWgAKdZ9U6rVrXYYFR8MupxmmGOtcbEI8EFdyoAcwe+0
QyrEia54xLZkhOLrDjr5MJaAValepjSIQXpGd4kPtAA09t0cqtvW8v8fe2eWHDeypemt3AU0ZIBj
Nmvrh0DMQQYZJCVSfIGRFIl5nrGhXkhvrD+PLFWKVKZU2fXSbdUPafdmkowBgLuf859/8EQ4XqqQ
5vuivwTzjReiQ/RkmXBEZ89pEn+p0GI2NCr2xPIbMpd8H53Icj6Rm6W/WT9/0YXpOomIOnMhG1hc
vL9PDZ12pfqmvTKp2Wfc6aQqdiLnGnRWMX6n/fvLpwLNLHMoW6p75d34gRZkD9xTt+CpgAt5Xc1s
LDOIHuwFVWRPnBK2N9VwpuTW9Ov7/FdvzAIjfkd1qB8/unAbrSDKy51terZgWrh5glF+Fn+JexLh
RudzQFbBnOXqUgxYSf/6rf/qCkuzAQelDpPFj5SU2cRjA/ayvepHJv3SsqTuELN3YI4jHFscBH+z
m/ykomVLZK4FuuOQqmdaZxTkh6tchHGFl0Njr9KK4zF3+X89RssRFCbgvvDrbCikwFCCnXf7LnXv
rDi7Pn/rfzThvoxe6qIp3tr/Lv/spSinOqLUPhvG//lv/xlzzXev2/yP8/sEr8XyqX169y8rJjYt
fedrPd28Nl36x2f4t9/8j/7wX6/nV/ndiFtlCf39iPu6qNviXzcMtt/NteUffVd8mZ+EkP4UjI1N
/udHxZf9CU0CGjDmyaqt6nLE913x5XziV2ksWFfINfH8+fe5tmZ/ctjdNDB3ChAkgP/Qs19uiT8C
h2dVvkEdo1HSsJo+bO14ygd9Gjf05pXNIIXUB5uIswLGk2Ot66raaYmzIyHsNiH0267xdAunK74m
B6exappgnYtqp6fllqnxrokg7ARG/Gp1Ph5fN9k0HaSqfrCITQwR5ZbNznfsdd93+6mwlpo6QnfJ
V5bN5ozeViMiWXLd02HdNeWFFE6n1NokUpOteM1Udh1iJlKAlFQk1c+tvUvNfFvG/qKp6r0751sO
UYie6V4QhGRbxbVU+lrQ/31tPPiTZFJDlIKDPbXYXYTO0UbtOuTFdSjca2PwYb0MV+18CZ3+Yuwk
Rzi+U2Cw9I61yxPQVaLes7ZhaLjKDHNZOfFR6vXjcCahxNh0Hc38CXubY5ONBxGv1TbxkpnTL7+u
KfASpd8UaGzmcjv0KK0mQq+FvZYeLuQBYY6Q4Mzd7rn5F3nGnFsf1lhFXhk3QzgeJeUpZ4YpacZx
QdZwVG5+eHiv/7jrP1JQf6pcHNPCm8CS00LBAEMaWv24ow+lQXqWBvaNOYjJrRQce7NJZF+nr0fd
Wvl0NKbaYjwNlEYseFgkXlPeCBV+F589pTtQKboZJK9TN99i17ZVqm/COfnYNI4Tjr94vjUO0S3G
vCgVe5lX07IlfOnX3+PjMM6h8ePzg6chAzdQJr//GvMQKm025YGc7+LX7ZjQedOjsPNHaNoXQx8S
6k5R/Os3lS/640L6+Kby5Phhn+7ccY4cP8XjvC1vOgPTJjBExp/gWO7dr99K+1jnyPfiGzKsl3sB
Hjjv36slxpHAiwhkB7EX3peE3w07l2xn6QFbSaWfpFxV5YMllOdfv/dPKmneG8CdEos5mIWP4Yfv
aYUlzWKZKUvHV/YzUTepuocm16pkTAIusvgOM9V5GRgHH25K4ut7s3K9vu4+11gldW58VdMdFxgX
ZOK5qLoLTL4jpb7InPGPY+tveSs/8XbOnxXPDfocqbpVP1QoVtFrbhlHZP1SCo4MDyH5bOJYnGbT
uQvHGSp4fcumhC7TOdiN+6BNzkuF0JKMeWkD8+tL99cfx+EUcKnQMEj+cOkic9YbsGF/WSnqWjeA
N4oqeg5H/NAmmgI16shHXfupfeUH3TJNs7cGOxZpRmB28Rto2u1vPhAWST8/tZI7TDmjY5QB9fX9
k6TD8jRmaKSrqOXeVV9KszqmGdWEHpj3rfhMcsQbLdldYa5ngwhm+JyRrG+BxXXYzsAp4PblQ8FQ
bDDuZ+SqcfLF0GPK+/SilDKRQIKlZKPdSUQvRDBbF71nNpD6BiN9HWL4k3iQt1r6jDHxnRbYJ4dA
QKc0nwt9Jc3mpZCFkn/tBs+OYh0xN8175YvaGEcdeAD31hP4cM9HnIihILH32SSxetS1S9FiCRbm
x05a2dvps9TcZHG5c7XqK9LPaRFp9JNlTQugE4esfTPl6SCUYVlJOyjwLemiNuv4BOdzdOvyXSUp
MvGt83eRHnZdQbcA9nEy7OBzZ52kwcZZQtfgO9Z1zaHOoaSkOHzhOZN0KcTw5E1+9LN6RH6zRgsO
I6RLl+0fPYVFNalm4lszuLh/aicTCy4N5yHpJQCN4hkwfCEtvOyGCdKUPZMoQlPPJIBBiP91mMWl
4jboYRritEM8CuBPn5wq2VQas9RsKoQnnQycurp3nNGbiJjxpN3NnJiUje6pDcNnZWof/NCeV1yJ
RRwzqzbwjFpGDU+FNF2bagzUdEJapQ3TJAn0IjYuNSZn0uBn0JK3iM48F/bGqIB3BozppMvOmBin
LjMPoqyukgmasrRhSYC2lmLetn37WLrJrT8HF3ZbenjleE43Md6YI4IIhw6FnBI8qiWpJZHBnJXJ
zThglZvPGMnMcbmc2ielQHcrcVUYcBknvfWVBhpH3YQRpKzWz5/VEVDOCnxo2qLxkEG5KGTVi8z+
ivZ9r2Qh2RAJUFLXCZh0Q3UVjKQaBJ+FX8SLvMrOPlNj75BygUVIZV816VsGRLWYBBRWZmRMg4qT
Yoc7okmvspifpJIdF0mT06LD38M6CpbG2cOiHF1c8cOMAJ7K1RczWdkhYIWJb+TCUCwUvhhLRJiy
SQMdjaxl+sfxwrWH3aggF5xt/VQm2XlVDMPLWNffeEVJLD8BnT6ULs1Rqbt3/YAJqjPdRKW8gwiY
vZHgRhTo0HWVrVxTEl2lqYFnZyCVot0D7FGiN+lAk8a25rXptDxTbBUZGz/ekJX60Je40Bkh39po
Zl5SPogq+HupkIc2Guypjl0MS93dW33y1OrV1yIKiAxolNd5vA0ULVnZDVug3Gulw84QkGUr1WQu
c7jO6W40W6H+Nk9VDmIW2Udq6V06ZM+DybSo1EOvVXC5HexvfoFmtZqkaLRPicLt14qfX8jPOMlB
nN6baEXzRyNHXa1NrybehxwXd6QLHBtnYq+hlmPrIMqTwT9Xooo1spX8HQWbXsfXbtg+UPfxJKe4
V7vj18IB9zj/dltEn8lTXxEizsdii0NADVnnUrGdG2AzhgGthQZVfjSpCdR7/WpGx+8HjI5QAeJV
3NlnZzS5p/gZ/1WSZ+xWS8jjO0qbyapK36RDoax5pffI+YKf5wZKPezsrNhLXzKFuJecgE7mCKdi
nJ/0LObYIKxmKtfSxA1i3KY37Z1q2UdHyZ8Vl5jQavqsootiVopVGo5sIwqIhZ7Z15UljXH2SQBL
XW71apy8udZ42dUWhMceBmjrFBO8nZvAZqoLNXPpxFNFfgdRV9D/xPCioqjy8lYXLFtgloFSGv9w
zNiEcydvDJ5nF2N8RI7ArRQuK5YZi2tHp7Ko9+OMMx4pUpp0Y5MPsGqixGfEjAq6XCUTxLNC44Yx
8nuI0PeVIXkaihm9aWZz69btZYFtcKjOX+SpqnPaxGl+POvcEc2PDqj1oDA6sjPOoMgl4jd2tw75
7o0bMZJwNVKVomUTa1cQVo5Rz1VQYrAb6c6Wt9kztPm7mRjCmTOtrPe5HR/UrnpA/8/5wOWK1XSl
gwMUZryZeh2VkKi8rr5zRXon3TzTmC8d1M2KPTZYTFmC7p11kM68dI1H0aBdqk/y/1XYO5Zd/1Lm
l7GG2i0JKMbZm8hNeqmqsyOfvHbS+VN+U6dX7qQ/qrzRkS94GLoWMszBCR/Kbjy0pnrQ4natSdvP
87aBWSXI6kPgs0npCVN16fOnYd15/oTShO/MvT9LcdUoe8bVyUt9Tkb8rgylfFCUQaxEz2rCCCD0
vT7WsUkfQPzQJn6rGOT5FsCnTazWYnKNlZ2Zt33TfSkajKDMjKU5zbhiYfdZu9VBDmhDJVrjhU1W
HCCpGoTPua6dAhRYPf5TnvyidVRdu2mbQhRU7jqYOPNIZ8EPIBm+jbH+qH6OQYEbR7uVk8dsQKXQ
PdljdJBHtyy3Aga0i6CM8Hd3dvKgx4ThxBNzlL9f4XZoOsGp7DsvH8qb0dIOdGbUFdYtR/qrVmMp
iruRtPpKTlXNNFD+eVXwmSuTBzR1x+sqPmYgy3XAg1qqci7eHGWvOslHLzECdvmYmqiotBuEEFjd
M7UletOTJpDFzAfRCUto1qpStSvHwOMkarDrsAYjXzL12tilZK4uDJqchVaKRyPghtqGtTQG5dZs
6AJIYdqAwO6BhZ9NxV1hxMtcOJTsR+1hIMMapBybW6rzOFZecTc4CJdHlN8+b/2uR2WhcnOsr1rO
8S7L+qzngYL+s4qyMPFKZKewbi5SEwVmNoe7iIsgKY5uyTHp2J7RYHYPICB9FHu9eygG5RQHp7RA
KJIYVCG2xRUIZfnohHw4PTOOM05Y+aVug0Pg4vV2Po+Ukn1ace5G3HDRlL+5zrBJ8/xiijhtKqgT
CvIWv1wXWvBAmQrfDkuqXJ66YcltUbgjfoaTVBw8VhuFQbZcJOOUvNl4/7UBBlMIZlHoMmUxkTct
kkl+zTp5mXP7tWmGaHGuc9EkgtmONcMzBq6VlrnEspOtqobmwo859GqrPfWiflMHPyFYA3dahv/2
XEDPwGeEadsii7CFdf3XcdTWOZp+6eZW4vznpPEb4wB23pw9aXJzCHhO4Zk8R40zbn1VnNKECqFW
rXQlQC2qYVPUestIM3hOcaCSXrPj6G5Yc0++S0mmCpayb07JqilPcxAWmzxLmXQ3Lri4PzG1ZH7b
G8gbI+06sjnYyIcKVj6BxOdHVmv5ICku9DpOMQvkbNXajE8C9fMUj6uqHBB79xnGKTBpSZArPSM0
bwLHuRxqnEqIl/9m18TH23nOxJz57SaK4jezxBCingZSIJQALZ/ylDU+z3iEYSgdhe5kwmtz80Fo
3SawqWClZd2cQb5zw63UAoVR/NyqkBHqoxjhuyJdWyRpoQMfiHQZEHYXZCTJGr7MbffNk1mnbDI4
REK8dldaMeu7kDksKsB6jZFN5blTwZgsaLm0LiEmlra3GtdZW4F/EKPASyBCP6mwYiNNMw+WonlW
MeODW5ISpQGPtOxqubSeiTRgo7jeawPXopCPXNRnkHBhOVeFsUcKh+zYsmsExkjc8J0sJljBlTwO
/Yg4ks6i5Br9wlPMAHpgzLMiZmOpiYan01f1VV01eDRn6tLp8xulIHupEUzaMfi8NWvziXEl8y8t
a5bwmu/6wAafkbr72Pf3qZUPSwen51WBQRsEmKpcjxX+/qJFOF4jyNhoCvoJrV4HKoYVseW6S9ji
X9VRm3YoTKHCwHxEoztepoP7PDVuu+gH/8ltOO20kHlu0WTXfc28pKOy1VPUpvxkpmTQCIcjQN5Y
pY2Uccn/DB4aeqImyX1e5VV7FWusq7RhzUV9+plK8y6xtJNe8QCTAAlRm9SOqL6peyhyPsMZmGQs
4THZ20VVLyGnNHh8G0+jaVJCWyB5LcFokTMtYJ9wxvY+oXjWKg9oGITPBcJmbnDWaFgesBh5NQvC
DnDTwOEG4sUQp8+yfasoHhdWyYlczQmMQoeqUKehbeuKety/Kvv6D+0/GNSJB/nIf2CYzw7ij/5X
GpTLRmVzSjNMnkyk2mxl04w8rnMfEuhG8i2kNykeKs/SqS2pqUTa4MKY24eGur/vnb00xTvTDuRp
IJ+YSo/uW3Vrm/GzLG0VITZpWuwd6l42qSvZXEi4YsL7ux7YzWeeTeIvXAj34dvYJG+9wreQJ+AQ
MMbXZWLZgLOR2eIQpOTxsz0mXwgRXqVjby3DbXnKCigOVfXNCp2NHp6iInuJ8KcZYnU9xeVZd96C
0PYlmSoE34QkHTi9+BzN/osKuYeMDm8Y833gMmdtAOFylS1xeOxKca3JXANiP2w/xqm82qqRvaxr
fZfbySGZFMA5OWxuRmbTPFubWZ2AC3oX8TmWAXXESZshhHddqmtJke4i2pxGuhgxEK0aaIEK5PsK
LkcI6Gip1U2PdXanpp/BhNkcp/uIsKJK7Up46zYnCHfaz24xCL3o8v6p06ytqa0JVLrnYCVIvr/t
De0eXOFuDP29rl8MbL9ehr1lM8bYPnXqt7AHcasrE806hSo5Je2qiL2uLF/ykkefROaHIFHunF7H
1wewlMw/JE4D0UM+A/2eNZAE2bVd2/ugHEmpp/3qOPCmMnw++1gldfQWQ2ohMnEkZ6i7LTt1e0YQ
VJ/3yvF7mazkOZh87DYh0qcNNYYofcxrtF3tvkZT8BtG60+aGzBA2MYMGxG4kIxufyBB6AxRrXyc
kWkN8Urt1AFmOeZ4AABV2O/8Vro/4YFeeHZUbwdpkTZHUKnjkR5HUbPfYK/aGfF8h75Ksbihkqrg
QEAlyP09jjVOOYJfLeDYsfuruMCyktAdhuJ9vVYIYdrGgYrwRblynWoPQXhf4OtNkt02Y8lp4Azz
3rGe68iExU5qTMID67C/FRo7QbVSaMpw3sKWLdyYjXozEBHRzGz0WWPfJ0NyIzs1Br8XjhlftVmA
EU+GQ+xF3lVrtd5Y8ZVmQRxPnOVMdmWbEsrqOtgjzR78/mX46KTKkrNJY0eUVbHMGg/9nHwd9QVv
kWMF9VV1Y0weTVQlJHUqAdNc+IF3TVCzu/leXaiHbgqWZ2+0ajT35Oh9FoT55II4F3dex0Qp2V1B
M2gR1uivhYCwlHSerwwrV36eqVrpafTcBRXbarQcBouwJ/oEM9wnnXL4wzod5KBwAIUGwz7E2UNi
8ORylHLgITnox2Zvj7BSaPFIG9tJ10vptTQwS9CSeT1EUq+LQ790T5BGq5J8ScDjc6+Zt/BE13DN
oJXEHaeHP2Dp5142bXJVs0TVzMXfwGCi2xYcAHyhPQyP2wAjsMlSIeixririzN3JeHXVclsZ5a6s
p8ueyWhcHfURCgBhQfSw20LmZlqjcTFpwUUSK0uVVLNOEftfI6s/TSAsFcmegL5kcwxj6fH+cSxK
G6wlIj2RYT2mQCmeFtLR1A6/BiYB1SVlmtyWf/2mTAg/orm8rU0twVuTr8c87P3bik7PW7ghyjKX
JQbpGHCislV0FCGd2RlwTifqPbNDGq2l3sRHaEfEnEB2NDUyUkBik1OFw15GWdn7zlGhOZ58gU8P
Z4o5tA+yIe8wAql4FehwQHQSohgAEuQqyER/qVnPOBk9y2gQiXDWo3uX2fVDnzu7KeoRYzcP0q4v
QRnCtBFP8NLdVTi062648MOIo0mvHrrZOEmkZnTkMQYQFZT0khKe0WU3I3vQTh5qhd8/9C31QQ1C
ZDYrlOpXEtKSsQqyw5PfUWEKN1NUS6C2c6sHI/8G+S0AY+HoyAg9afr+IadAt32kpLi/TGP1MOGo
LHn6rK+7Ii8eJJlVPtuZ7pyydFUl0bOIqoeWyIie15Smtu5k3w0M54x5bwnommC/UBBcDjTnTv75
ec8IkKz7Eb2bLQdpo8g96XBwbrk5hfEAI646kXVRAP1wE4S4oLSrOqbQDJDogVZq6BnaANYuxMOA
k01R7zj6mMCl7hXMtWxT6uouUCndlJYS9uySEyVUOKo0wp4s5V6x2oveDU5+XuxFyy2M4vpLOtEj
92mzBPB+rpnkTT2lW6C8SkRE55tK6BI7iAe7p9e1AOwKMNU8JSLMIJ5tNvmirtMTkvYcu819SEHy
xy7/j1gI/xl+wTvawua1OD5lr81HNsP/jSQEuX38PQlhUeTAQa//7V+3TxEZRauuaZ9ewlepub99
en56x0yQr/SdmeB8Yo9wiPCEViITivjRdy9a55MhKQnfGQaSD/admSA+6RpzP+TnuKVQ4v5JTBCf
0KNrTNvQR5sI4f+J4v7stfzjeQ7PTMr9ye2EBGHiOfR+JxtHAZt+1oHTW/HFstpvk9LvxWxdSi1y
WjdviZsIuXZfBJOjfB7ZX/vbTEipnBS6KC57gz+l6zIFGnXnG5aCsVDrkI2AQNsfrvdfzM1Jdvqw
8fJxDRi4XBiVT/2Tf0xHMY21dKaRDpps/VpONzTf9rrejVZTGF1STbo5PqDBMGMzH3u+CZac6Uwb
Aq2QnXa4UhMaxhaWrezdN47MBi3VDq21O1/VohIghcDdBgNBP42vKnGpjlB9HX8WkNL8yiNymH7T
qdf5HAPKxNhcJIIA+SZYpuG4MbXpAuHtNrfByJA+0ZA091XKMGz+UildD3zl9KgS0m6t1DgmugRK
gtR4afcqXA0Bhc6WYHEhQwqcBc8USb/6RAix+Wh3LRX4IO6hCd7NAzhCUCTXQUH8OwL3bVJLxn3c
jMRh1utRgZofpC07/WhvAREWid6u04S8VQuL2bZoN1mPh2o7VJQ1xm2mhpVXhuPSh1BpTPXFPGbR
MrJ7uskUr3EZw4N1zbWqUSyJ8trATaok0WXADG2wxhLBl6Ut0tHAQk5fuur80qXBa4ZEfAE4mID/
4JAjwGG5sQulxOTNpcfYNImz79SveRV3WL49To57O83gguZ1EJDQ3Q8qeJTlEBzTvIhIjSCY0JTM
cX1R1v128IN1Wukvqgm1Opwh1yTBa8Kp4dToQEK1yqCDaoHnJrtJjSPgTWCuKbzBmvbzMOjEUwxv
NMCFJ3oqJ5gVFuFMaNUYzoxGegzRKroNMbNjiAVqIFRC4oAehwCmhl2B7jllTfDmEPxBfvv/G/Dv
WGA2hdbfb8Dv9933+y1/+H2/FdC9sNBgW5XsLXbRP/db/RNkChfTBRsGjgF39c/91v6E3Sl7C3xD
VcUZnB999/62Pxl4+uMMjhMIdFeYg2cyHkS4f9uz4ND9LVfibHH1445LKKXhqgYWdJpl6tbH2lFD
r5SJiQGmGlNJUf/Doj6FQNJKgHxvWhndjVDwi+27+47p0Bx0tzNuRelcbGv6YBFknpbay6Eh9Rcs
1EUQ4UVgllpQ7URNsmdpLjsf13/SIvs8uitFd9NhR5T7xjJVZ2/sRvK88ke657VjpzABDt1senpS
ooGBuJUorxYvx8oHwOxv5sxeE8q2dKfB86lIRjdbj+wgBQPhZkhRoRM7pjTrpFduc5+pvBOxvLGf
TdHBUFPVerHpcMTVGWTMLeRdC7VLp6zRpa/VAPVZPH9mJ32Li2afD9Zn4KVjz7jCiuYrKQ3RoyWe
MHvFwpTZjla5GK7Oz9A/Wmz/Mc7lfZRE5eu36On/iVqGB/jvlxJzsKf/9T+f3tMpJbjwfRE5nyxq
FReZsQYUSZfz5yJyP8H4sojWkW5Afy4gChaM9fGtUUEr+EMqie8LSPuEm40jOyUB7qtCdfqwYH61
gIQrMYYfV5CsWYRq8Q8fA9XVB/ZcjjdlbPk2IYlMjNMEAoY13yghgFs3SX6N5cX+jR5goxnk9h22
L/YiqzbS/y3+amPzWZfgkgOF/jTitBMb0Y0kcsmwi25uvNDQLdDDufaIFVyGTvBUdn59aeEjzUkY
g2KSJjxLsdyU4EHrGwPIEwA1/Dd4w/EEpjZZmNU51rWcl6kx/ZElf2dMvolmeHTsZdOv0059K+p7
1PlfRsQSyPhjhuagyTYLcdXe9w2DOsVYR7S3W4SkBs5la2f0P6c1BhN4y4yrSWewTabvIcMWfcVQ
exONdbmMpVyvm5PHGXc2AqddL5jkia8Bf1f43q2jkRO33MZdPx7HMqTgwd/IA9gBTHPbddSQCRW5
RbkxrX0epeUKZ2ixpL4qm68BU4pNllQPZaVkODGmnKmpU619MwBLc/F5ByMgBT2fmJkdCnPsMR/r
gFpcyJnVwHwiCndEKTcrVIMkyAxhtWrskkoivg0AkhatjcHGqMINKwJxZ4qnWrus27rfAY/10gB1
OdHCLWq0tMu4Hx4nQ/PSWtqi5f7LjNe1Z081Q2VwwVlBl5+E6hcZwpjV6FbssXY2sSgXgMALIHsC
VuJ5rQ94NyqGeZlBK0Bu2l0aw/yF+Z6xbk1u+phuujG4Kq1i1/nxt8o2to5T3pa9v898XOqcCUkY
HuY4Ajt7M6VYLHO0crH5WCTphd50WFgD3ejm+tIraTCXgTtm9NOjl4bhQbFxNnTEScZapj09YmNq
17VK7RxVkD+QzqyiGAfSknTaDppqK+5cs0oXKA+M5dgyGAioXyIbUCzK3+CgJZ6C3A51ZVsodyAY
R78n7oD2c5u7+aPqUkG5TwM3fjFIYbJpdJeTDXJT2C8ZZ4GE3VHbRlsYVQxQGSRwT3jQWmJ6Ic49
y8zPMeHlRYjtFE/6l6IuruUIPQ67h7Kx7uJcmgERFyb1YrMkqFTSX7Uvx71WYNauW2stUr+Iqr+c
Gntd5BYm3O1JbyQ/LKHxxxMn7mncZQZGPSTfbAUz6lCwuhwb+L/JeYygawVI0mMkefl82UbMFE1A
0aiYT+6IqnQKoju3nWtU5NEjU3rqWtACuLS7WtHKldlWziZrKxULa+WpiHQPn44W6w2WTN00XhsH
B8jajxJqIS74dooEHviRPqCX9cg17FGRjvarYhWPML7gSJXipQjRnIv5EA3GRZj0p74zmc/AZsr9
9ZQQV2FAf8BwqygJoi8B2aQjZFTxNBfVvKlDKKy6M2D+bz3ESnWrDzy+dlTdRi1jyTJe1UY+e8P9
lCba7/qqv2irdNlS0lBSnZhny9wfOLV6b+Ad1uYCPF/3VI20iMkBmo2D13HCgtv2kdwmF3lZrExJ
8P7nB/B/TbgBOvHfH9E/Ywr8+vfjWf8kNJlHI3Dsw5VOMq+/Ywr8CJopx5FlwVnmNP7ziLY/yZBk
sFINQx3p/vfnEc2PeEGIBY6uSSWE+0+O6L8IXjfhLVMiCF0G6XxEFdqgKVAk09raHdSu4Xl2xHWt
9ze+0eyVPMU76MHMEHDlWrJHqLxls8Kn226h44UKeWLiSsc2VFcGQPxkC3Zt5Pd1YG6dGkM2tb5x
LTpSk6m5Psd7GryLdILNT+Z8VEb7QLXqhQ+vKcFAIRYPquKCX7c7EhSuQj3ZqmP97PrWUWXkVqa7
CDWpoXdQUErEvMbg/LG4/qvXlxKa+fuH9w9Pyi/Rax3gTfmt+9dNMT112avyOY/eNW7yZb4/1MYn
9G2wxwHLdJSFOnXd94fa+OSgfsNh0v53dc93oMz5RE2pO6qMWQQTk+5Z3+tO5xMiSoYDNFlkfMtO
8B/UnT8JxCC5W875hXTKTmQB76Eyw+pbmK+xv8TF+LFJi1eZlplYxj6OdI4R7UUvxOWY56S2lHhZ
VDc/XMC/AL/kTOHHqvf89g7Ll/QmphkfM3hd33QVt0PoKJNfJdmmETriIc5zYneHwv+jLfoHfSpf
V+oPBNAgaekfzcjD1mpje7DcpZkaN4227+IU5393T0w1QhQMLIz8taq1NZ5AREBoF03ebOzJ3zqz
eTn3+kHVBJoF91gK/y5y2pu015fBLA5uWa8GS7tMi3DX3k9kk4JtkeN40dTGKoI9PZI+Y6eQp3FT
Y+6xnYJw0efuPtBqusttymhrEGhh8Q4mu8dNrlCAvDCMWTjKrjeDU3OBddR+EPE2hsgpf51Sbg9e
sC6zdkMg+8oR6d7M900fbzUR7OK03XRqdWNrF0Mb7JjYnFpGmGacbavS34qiXvl9tkw0XqlrNxSA
+yR8aJJx5SrqQb5oY4sD9H7yuJ03wLfVP7/zxFdBaHVADJAHv3/wNMfsmjw0yPnL8V0el32iL+Pm
wofOZtWa93/yZszSAJ3p/T4Glyp9nhRWbxI0zKjSdesNjB4vrg9RUi2pdpe/fref8Gf5VCPdZoAn
FVHIod5/NzuOTLMbNHcZq/Zmdvod398jy/hz6e8V3aWQy/x1L1ZzcJn61jaz1UMbpVvFn+8D0qoY
kGgXpju9DLN+ORmZ17vuG15wv1kM7CE/rT1pQscnVWluP7p+hX5YmDlJ9Aj2nHXG45LWJKWZ4dGc
s6+/uSLmTzNNeUlQ/SD4lRODj9Z3ht4acMR4s9TKrq1x2pSNuSUeATFz54lkWlZWvw7cYZXHkSQP
Hzt1oyfNlc6inKZhEzs9erh5qSG300P+vBwgNcb7prmo8JkzDXOb9NPG7/tDwD+9qi+N4lVGVY91
snVxt7M00yvG0cP30cNKCN8/fq3BMamGpuREexrdjU2wK1xQTHrnpciYfmvYXvvhxqFJQRK2KIae
YpGiOYhWWjMtwzFEsRWslBowPQ7WragWavLQiWlpDvpen8Y15tP7mgJZHZ8q46vf0EhZhEMo46bk
xegpNzpECDFNm1wzt72WbnEI9IDSl+kQrqxyOMAL8EYCoWquUGr3a9mrkf+91Mt2l9AihPiw20EA
Pc9cBNG9q5zG8tFEZBi3j5iNoKdHgw51wD9aZYsAApFCBYlmDjadoI1rxnUCpyKOVspMtleXLoqI
/A3dvxF5uPEL/8Kyu10siNAmJkV+naCOVkjklkNpkczh0rMH66GKoNNuhXboRLht2uAhmNwbi1cN
Y2UNhwk0OuQrZ1ul45W4VvGorDSL8UXSr2ajPUQ2MoHhSXSEnU1pKI6a0VXbCEL4sbGGC1/EmyJo
K6YLxQFyK3RxO72eJ7gI40B4mjapEB8h6WiZgpVgAWVuJJ9joziQalz1LqULLavmIDLcHUiYSTv+
netBGtnKGPFMgP01Z8o6i0xgAxPCEGF3uUmmU8SIsiO9m3FL1x0wEcGhilxSZYCEMB6dkjsVF57r
NEvSuBYabIFgzzl/1eJu3zbGPqh4aMppU7sG8taW5i1ddgUPoBXtMVl7rrlvVgfeKW2VuNykq606
fw3lnVhc53PZtrsy7LxeTTg1dExCuH7OmxukW6iXq7DEb4Zxh0sAT1cOiy7o11Y3HqsABV13UGSk
r4GrixtvG+4detLbmYSqLMqvnfpKaPABS/t2gPQ+cROa1lxMUbvLu2Alv5nDPLtRxmVQ+RvbDzzW
xBROR5vI21ANt1p0XeQzvjvmXtgp9r7TkmQj8nn1fR0ZW81v1wbLKayDza83lJ/qBoqVc09n2+xg
FErvd1gBQ8JulAhXj7I/1IgVKgFKm4D40tLKi/2bt/tpr5TvZwqV/G1hCO3jaTWDKYdCVZxlaaov
cSOwuKyf8GeSQ/R1JMOEuIG18FezWl3JLCRrdC9s8JoGFGtMzH2usFSMIzX+UyH19jmEr5ClOGrd
yrS7lRLNy34S+/B/s3cey44DS3p+lYlZSQtO0JuFNgWAsAQIQxLEhkE2Dei9fSM9h15MX6LvzG03
fWJCoQgtdPwhgUKZrMw/s9K0t+M6fO9UWWtt9uOkvFxfpOQejjPrwe346ZUqGBDKVwpRN7Qbx5IU
8MMd8q7VrntrwnuysR+tGk5KrqzHA5pYTeoWBRm0F4XCiWW5NbbaJn+5r9Iy50QQOwn1ipvshpV5
JRX17g5fOXEadOu3y3VtQ3WSd96w8u1F7TGfw20mz8eMnGLOpF35Vm7vrBcuH7SiE4+pVc6dL6od
V0Vc/gQSi8lHjIpzSrtdFCj+QZHPr+98t1sz+TLRJ4ISSq+PSfbe4+Q26LTYttSZq55e5q0k2U4w
jrZ3PTzd1zjqYXGC7+sX7DXrE9XCKHVyudR75evHfNVWX4BZstf+3lPi8aFJkrxCJUWW7B96Sujw
Zt+47js6ZxNuC9fG8+fZLZ82DtaSKtnJb+t67/3peIcnNZuJ2c5hz6d37lT3uLOSfKKG59tmH15P
t6Czq5Bp7q4ugDQSsrmb58QQvtTAa3z32uubM+yh1YqhSoOSezrVfE157XXqEBDWxW1QK/YEjH+3
bWr369aiHJZDBmOHrH/65T4x6o3Zro4H1PkcVBs1Z3e6Wbd2WU0OLxPDs7evtlltzGGXulPdlvAJ
td5EmF62J9so7R+u8LDGhCqP297r9jHzeh42yZOy317sXfVpXu47S9hIZ1e3TjtiCk658X7d3Tt1
oxqYZOtUzGgSkVCjfvX9iPzMd3pOybM833Muo1VxxC2f8WapA4wuT2MyqTrHycooN672q73zWuTM
W9UuZu1hdJ5NC49Pp1VdxaVqvXfP6whR/ockBT8ciDXbtOrap/Mx65T33Bxz40nOUWn68MaHDXSA
/tH9HGrWjrjyD3Xf77teo7UJ18xDe4sr4DaPOscX6aueDJSUVA2r0cqN3ftDotyttTnwTauVd6NH
zjyznm+6JBqhvBHW6E3TulU3IeVwRsfVZZqTjKBByq+SXXvc3dZjfDxUcEGnC/uXvyH+bH8sYQKk
gNWu+QUM5iDj941E6pM2Bw0oleJ/8WOU+bH0qp/3H2prT6rYmB9dst0L0rD+ziwbvx5l4MRATogK
T2i3K5LT8+fHUIdq8yw1Yc6VygMP2bpG0J11z5tkpUJeXVZRY095Up7b2GN6pEq48I1W+4Zx+9B/
v55dkSUdcuWcNmX9ea9rK95rrxp4kDUsKtEPVjn1X97LFgl1N/neup1y50Qu3Xql1MVJrr4Z3uuT
4Xv9wgxLlOFrSxmSnfciA0P+xCnqWXfeFA1/Vy7Bhs7cyat7pVpphYeeGhMyqt/s4/quvcq4jXHt
rrUyz08qxQIMRKQTq9ivXHKjRD7AUun8xRIVhbp+ZXZksWrVCg2fRB0/T96j/m5SxpN8Vafz0Wt9
9lZb6kVVNw6VkrQyGdue+zUeAXdSJ/D9umslQqdapsCTeudGVYlHF0+KnoyE3N4+ni4ZJQe9Vp4b
JB3ufh7+eU8k6e3pr1s3rQVLeHZ21nEvRWM/5mNXM6on+/gAeuIG/Nq8zWuFPIJ4bZQ5DLltP/62
jsZYZiGf4JHyzhIB8HcCKs66fpsDvHHJUQC3J4vJz3NQvT3Lz8Ph1NEfObESNW1FzEGnDb/bPLs4
vmHWhrVPKD9XBhZt4Yed3OQa6shi3EenENz2aDWsy4N6PbdUGPG2DC5YNXqvd8P6kLH6Tfjnfb3B
nZcmHjT95jdJKyjJZ7x3d6N1WBC6oU+2j271Dr5uk5+nBrN+PQldor7Po9Q91UE7K8xzTL1guOvh
o98GUtypBLonJp0kVsQx1u/GGhFa3n2I3Mfkf9kTlug+c50YD2r73LurN2r49UmeJRb38jKr+c2u
r272/vUggParNFfVP0En2DkBVC2xjVd/2Z07POfL59axQ7HLQ/90A6Ksn90GjPhWaRLMoHfadyb5
o3fOe6vZ3oat98fcvPYeAVKIg2pv147xUMGHEifD+4lyPNCiTH77CqRdNbQnYKBJcU2Yr4z776Tx
Jw5WkyPcBoc8GHdFzfxBwJ4+x3zdaG+wGpC/Yn9+GtU2Od5vnS8kuVi9fiVAKVaCZQynWNJk/PyY
C/E1LxJSw8FeyMVdw5p0Nl9k2yryiPz6jLo4nDewbFM3/RcntVLnfNm+DtuOvr/kEZHyErZunt81
TALosts11Q4RigDtC3uTs0NbmFmbnVCihne9Xu9hXf5idv9EGj926Rf5cDjR2fuELt0nd/tSbljP
1bH/IQFC9bPDBPb4wgRUWNt+m4IaRn9yP2MFav4yzY0mlctv5VVHfx7zqP54drerrfa4wam2K0OQ
8flE0UuwQvnxIHt7E4PBRtu/61/w3P+kHx0yn4NziY/8hd9gMqo89vgr6x30+Qd5bF/XnDKlE2N9
Bkd+YApg3Dpqf22nb0tAmudJ3Ur230m7Kk/5bTYoyUO8kTgB/Ob2Xbo88tUD3/7b9WY/9nsrn7z8
I5aGTudJ8KmopUIk/EYC1StIg82dgzWph4sUID3A4Zrhi2wI2hfmXSddzt+7+CfBjrvDf/Sw9su2
uJ5O7cqaHk5IcF/fBu/HyjwSKH/Cc4ZzwT3e8aLs/v2h4tr027xgv4FlkQMLY/ovDCt/n0stfPFA
LTUqje9PSgwn9bN7F521tfVkRSZw/cmNIshnDAGNLyoY/WnYnC4JYMJB/rdyScftakWyJYb9PE/m
FWwHVUoFt1dNSyb+RMKCHSa9TX33lRmxSAb6K0VIei/s4uSCxC3y5/l+NqqP+of84nphpGlgrKnk
xrW8cQR/vMmXnW9WkbCN++mJyZpCzpzlHlfacVUz7rl1vlGVEj3O+ByrfVFUO/v9+AgNN+9QCL7z
lw6EBrnfa+QnwB1qdcujAtK2kW5P97ZamYf2blwp5U7p0ei133b9XbZ3sN32TZj+nVQhhDpjPBMl
sSTpZrY3m0rMxhbNs/R+0Ism3goPPPS7oG+OzfDpaDW0Tzk3ZI9tsJs992i+KKmvh9Wpkhikjsom
YAUNSuxndQyjNwSzqHIkvLQFCtUgfjL/2jh01tAiJuD/y+3VvZ3APgi1ya00eFFU67xvOIX9sIrn
DFhbYGcJ0FPndFogJhqGFBbdPATwrcjm00oA7qQFfZj+Ja9re7zRnmt/cs+E/xw3emld0TmDd6o8
HzfZamPTbZQqzmN9tVfNl34GHIidrESDBNU9cwK2wA6fylsX28qWMLcyx+xPgvfR/MnJaZY3O/1w
994kNqtgAySO91R3RP1vJjneHM3T1mo+214btldtYtcv1SyKohqNOwCv+jYfqLPti1Eh8qh9S07I
iTsJ9O8nDG2XplYpUVKrgdZ4fhEV+zAEiWw79B7DZXM7371KBJxSeeHzMa/5o7uBvm57iAHLHmCc
YDCyP9aW5WZJl7uasP/P8WLv64Go+3fODWqHuiXWh9XmSTlgYmjrG9yXS93LYW1sH+jk7xLHSk8C
gz/oouRLeRiAWb3Wfusiyw7YMqnw0i2VW0n7UgrL7ba1rXSPbwJqqXpEihBru3l0Ly28atEhqaVO
AA54AwPE+UasFtGx0Mb9Q0TJ/TReXeJH8+5W12hluFi8jrXe5vbsTj5AsMoYpx69Se5rNgrZBChw
/Ka2dp9I9cJu0UD05A8MLvRuV+61Dmty9pwI7Lt2/87LCgPAbzsaRoZDJiWVOr/Wu6hMaqvavtOC
xz/21qFdtx5rCjoRqbp6kRtgfdDzOgQJki3XrNtz5ZyvNaf55Bjp+nJqTQB3fl0AeifTdeWxkF2U
YyPqlFemMHwxxYkK9fc+/2a5R5sj/RV9xam/QqqEn5nQlQjNW0e6vK5mn1cTZS45v6Es7I9iGbwR
Bvv3B9b+hL7aJIpttiV7IQFQvzyxcjx38hVs70JVBtx5tFdOCaJ8l9WxqV9BrLs2YVdQ+b1cd/C8
tijVbIktlpCsYQ1r9xaTP+nkrCO7YD9peyXgq2g6ZFqxJHFP+aZfWne3uX0atTLlVffhrhU9J3uJ
SNdvkxw/88Xqsv8+kf8Xzsz/TxxHpDv/kVHz/408mELrrOF/frAeE3ryL73p9HJbHP7lv333iO7x
3/rw3388V/9HO/9+so7fcwW3ZjnCItbjn8fqtX/D44fkqi3ZXxy/QdD/PFYXGpagU8yIKEFI+n8e
q5fLuFZzLEyJxhrxoP+VY3Vu+Q20NPBjoZRJmaPtOrGlP9PwJJ+s23USuOiUaFpzhHdBZXpNtipt
tAdSL7ZaGZfze5dwc+N6obY8B7lvxFIHZz0pDHs9Uk/t0a9OYnJZ45y5oN6A+rSfFMZw942GOq+X
R04+8sPg06Jmx35COgxKJjzrOFThUXZdGasGbspXgvP3A2idRCNvRW1EAj0a+u6IOC1ztkLr00vr
032UF++X3cGcQgJOmG24XQWEPR9qH323+uASusW+Otg8KJ1Espwqvm0ElmnrG5EDpxdcgFTwnBvc
jhcyEEl5B1Wicvc2b+o0vKYkNjUXyo+3IvRUXVpkKGhNyIAxepZHu3xRJUlCh4IQbeIQyNVvfB4d
tzNZDR7v6DqJ2pRfolD1geD9ZnB5NWbrR2V43TVwsOxMjupb5XN9EAd+e5ibOoVJKp0d2RrRssWh
qyMaxLN6kBOyMSeTaPCk0FYsPrVKqiF4y62XJ+p0Wpz3g+a931iTYxN/nAYJNTuXibY+b50P4R8b
irnXKkOOVT4To7k568fm7PbGEbyBN+0T755m0tlgXcC4/qbS/Gp0bUbPal2TF1vlRZPIVbIYU5P9
ycETA8U18vDhxCAvUQLiotabBZmnjPPe7JQm1qXy6Z5vi3djondub6O2IUA7tzbUP3698ClwLi88
5KXY3o7Y++fscr0QiHnGfMkpcXN02I1O7X4JG++tVAIvU0Sr1KEs7uJAztUtsYqNztZ53xZXnFKv
uCpUP4RHPohI2V40wNL1uTeqD/7Ea6/0pFjX5EIY0IsjzgfFWELO7PXyjcT0ld6VoznEj1bf77qd
4+D9ma2ZifNJ3136d0D4+sUpLavWIqnG7mldrqPy2qmTTy0v3cm5fMWydMcNmUORIywel0EEW/c2
uTjV58e9vxafzp7z+bpmyEmUapLg9bzXVrXocBxtzov1ue61N0DH53W0Pixuq0XBff4/p35/EatC
cuq/8ukiRlDBmfP/9T/hOW+w3PTwjdn9ng/Znv+Pfy2a+HcWXf03kkIKy61S1hD1DRvHvzs/EdBC
WV4C/nD240TtRy7dwrMeMwQxJZS7wiUJhfDfuTT5iwmBwe+pjBmbd/5rzk9/CPwnRhAXfoyM+FTh
oPUzl37WVqf8cMMRPD2qoJdlSRKpvmcGdpRQEEaRV0unuJayVyo4qllkZ8FHRR/VWyvbGJtJEhAH
ZppeP+pTIkol0UtFfdPhF8UZ+HfBe+PFRG8ZJ+vmPLsb/2VUFTUp1bZ7Mkv2zlwH2BS1srKImlcN
fR47w9AbeU48HFpxTKCXCq3hRgvju9LTu2qoTF6b79XwpR/Vsje34tCy4qEbfmGDRfL9QYL9MDd1
MVf8YGqr4Tr7Pjzymu4iLZSbPnTKTvDwPb1oqbKTpu68l871tJcFbkZpDmX3oywNuis160Y75fma
44850NLWXP9tYd/0XtSP7LUK0l4Y6qltvlQQJYv+QY39gxq1tMhOzipR5rezylJ3r2YqKmvpsKbc
j1oZiz7pOZRkrzL7fRC06vf7i8ieBZGJP7tmeoOycviIQ+miGxpNNTrr31bacum66fKk/HFbTSva
RK20gePmKo7nW+UOmdpw7vuU9VNPFbaNO0McrrrKCknNouZu+FXJ2cKS87MWANlJfH9bXGJa5V8g
df1D9CUhU1W9d1QdlWXZXKcXYawt5+5GG+5Vj2+XZcWcDVQw02yI5UfrZR+dnFIqSvU03aq7Otno
gmop9GEt91DIVjF2qCPrUaucSbD0joJkZQG2aqINw+VOc3vBgWaSlVLUlVUQcUkli7xb0vqqbydR
FJkLKLijmUgaFUVrzXeaKvr2Un2yhKm1jYe+dlBHDUGgvbSrvkoeBtlAuxdjb5N9O3oZCFV1UYOB
E4bLlW7NWUz3qVhjz+PliZp+RawErf2JWomCI/0056+YP3+m1laJjDXFlFbNMt0m55hiqEKpR1Xr
PlRVIyGMSlveWZU1qluqYWDbyE1IGvODns0Ssx90Lzb1t1mSwHUzsBpFwRTB/yqoa+aKv1mrs7K3
WjQLgoQoNmYHRGMxlVlDwUJ6cIlw8FRxGAYQMu2s1YzsluFKQdis3tD1B9pbzY8selVLXT3LYDzR
R/tonk1bi4j9PXTZQr2aSjOSDHS/HbWNTrpOPs9aQHyOMQua2lkGs9YbEEGDAZWN2UoZF/XR+iWt
pbWV78GmKnRYBhstWCj+I/5fO7ANb9zX0ObEwKpKt9Il8l69IBSybBgPnSQINFnVorUzIwRDpXtI
Bx8xRTpQbaNYTApD0Fhyps2ixy99eNLmYQZ/TIcpxcy6qSxBhoOWyf7SSfOh7bSrsczp7VkFwCCN
Iq88Zc72Gl9UvAyHqOXsviOfbts4ckdN8SD3rcK7YqrWao6biza8OrK3h4M5haa1+TCtakE2D6nY
mVbNm04lHH2jf9i/a/1tcbZISze9ow9yRcI3AzuykzFRewacJCVF0jy1ZWGDGmTSYJBtQ55LGIvq
3vQ9xEGxN9Vf7Lo1a+sEZY2MIGpMrAYkExAoxCzVuh/v4X30MnkyWgHlmKd5nyPzU3L02TtJg6aq
Wq4tKL9j4iyly2LinmGRWkLjxIj2MKZ6ZZtafnous92SAcNwNXsmK1E25yQo/qiFPeMAHibIGRyr
XNGmZjI7y+W4jnBvwtGAPrr0Ttpo0012emIe3HL/2T+pcVPvaN5NfVtrRt7lNL9b7j60UTO4qRGs
hPVYmBOGOYpkJ8Aa6Ii+NU8GNla1KGmJTOiIjj6sbx3tqHVnkWeu2f4Tvb8AdKqorry9ZotkNG/q
rTs+xgF2nKwldN6NPA/mXNKmFzV1vu21qbFS63CnL65azZroD3drfttqi3Mx74HQVIpTgbF0Q2gp
D0raw8r1/sGa2NL9wUGbT7S7NdEcJAu3frt3yePFsFqs5GhBlktaiCoqN0POq9guuEQwZ/euOXtq
w3mLbahI8If4OHMbM9snilTd+dsKY4Mk36p/UxwzmgR/62auR0cG/VK2N6aqEk0ftagvfCFImmoc
BASOaf3oqu0YcUnrBnDVi0slan2lalGuI6uoaqmSo5Z3MeNq8sqWW/bmkSkZ7Wl5r9pa3W/DyNHS
tCdsi6xDsC/IPw3MqN//lvUS3BCNpu491OgGZ2aUhMNqGK8g76d2F0aH0Iiia3cBdyKGW5lnPYEv
MRWRafZ9x3c83xi/tLbOepC22Xt3Sz3hFLlPduSuM/GfakrRJP3btYuxpEfW3KCpb+kfhbuQJ7Ak
M4Hob/qsT4Yso612yh+8u82AfNxMm0FcopLhBA+GzqigDLIp8HlQQRZ9/FYP7zd7mjM+6bMbnjRt
dNVbmkkxQO6LZhlBZObEOhljrpogho0WMmYF7VbtaxfrHHPX1s1+W8FCc8RlTEF5bYsYd8bm6GOO
muqbd+B5Y1KAqofmLbdqHi/ndyb2ruaUszWeesesAcQmavTR/JEzUVU1OCmbqqKFyPJPyhPhtWiD
EVZaP9e9vX1BlsW0stHgVydz40w7JsmNtNjnibk73RlEhml3NZzH8P5wowRmLLUle1Vm4qEWIzOW
dUUG6nh9M+lPvWW21UTdNAKStJVIfzgWl7RgO0O+3spFXFBMDX7c4MlUS4A9tvS1Pn9rvQSGarID
yPytZyc9vRpwRyGBp3a2qKKpNrZQxsne+jf75iHKnvRwpXlE2EHXH4PsmUYb+kHGuUN4L+lwjaeS
6RQ5I2uOrJmvdHai8Nu0t9PYOQgMANGQrH3w+MAdbunQ/Alnf+iE0bE7thas+m2kHFR0H/pLP9g7
++Q9HfwLnaN1hLO3dA4KrlaYK6ulUhYRlLfT0lkEEhoOQ1rk880D3BhYA/C7q5jISz1e3nSXIDXV
S1dd1p15lqnCJVOfDw3Dd9g4T+UynlLXPaW37kHz1tpOtQzPd1Y6Ej6MRwNnx/UuhBPSAbx6NWJo
eZ7gWzabzK/MExwGAtMGsOKx4Tlzd6exSAfTMUe5cuf4uQZ1t+lq9/7dLpnr/lsvd6E6Cj+J86cG
xp/AoqENA47U98mQqaaCh8B3znjswQ2AS+xEXh8/jHFNWzKaENTgYAOC8Qg+fduk84TIcVfTuNmJ
N2q61+Nc+fHyYOJuyzsDA7nOLpxulOsOLagOObckV5RGw963HZoMhBvyWH+iDLLvqm/C3ugNzXh9
0/er3ZpW7Z7YBCvtrtOTifKfHjujQhNXm4ahbANYvTPiwcBv81gIGJWDOXzynvS82FuhtmaKSN9o
h27qOoP5EiGt+TFkEx608ZRZh6jZhG12zeCkLXEh6XViCBfotTMta6OBDqaAxa+MyeQ3/RMyxMG+
0+SAl6P2X87ZD8djBT/6Jjqem/ZSUFpmR0HGny7QPgznrjUfQn0pL2Ut1YPtAvMKJMfb+hDEN4Or
24sosuG7UWKj4nkjNRXGakaLiE3eV6YHe/WiAj3L6yh+ojTaqJTdZCEseOR7XmSOPNEaaYYbNJYT
UozjJQ7PUIcVL2Flwtj4YTlTUe2WYKNlGE600AJLh//6TyNr/7vC8WPFFoyeX8zNLwf+27xEcSjc
ufRhmvVC5ibp0Y9w6KbZWnXTOJzTvxDtKU2zgB+AVVAump+QgIuwtmeJTFVPZjJ0Y5dL3TR0/AHK
C01mCbNgZ9yfQQC9PezGRXQGy9DtMbEyXRGTkaH4BUnGA1JZiV6WsgoZtws8ZhuCxsHCSdRHvLis
mEtjqL9o7PRYHsHamFGaBkmSIDFZGVbiuypjyyNeyizQtemZkZnIE/tRMrNZFoRhn29vwXP5CmzT
W9ACb/i+b4ySIEuCWdZz51kmjcuzkgj1M1iMaYvxF/3nedyD5u95EAHNesbYN6aG7zsD2tEGsr3Z
K3GIgscgw3jgGP7U1/yx7/DXwIEUQpYYFha6Q3cMNflxOEAqRp7s/piXmWOLeyClPmTkcc2Yu+M4
dZfhlMds1BKmGcextVE81BksWbvlEGkCd2DCRHeHPw7H0i0u8D3THBsGpAo9wzD8sWdw8zALndgF
PP+d1oi7/f0cXxIy1RqEwlUx5RdRMz8YFI7PTvNyflWruiv6IIpqxkJiXOgFLDXUxfiFUKCZOVAs
DIdCD9+XpQctMASX9RbCEBJiQfiVzfjtpmgfSQB5uXHMvNFmGkI8kF5C00J1hVSlOXkLdUkTwhKF
kDczNBz6g+5Mp9xwGM6hf4iVK/kl99CuTBw2BSaTl6iFIb+GUPyQG2ViMy7PMrZOFoSOhgnCzTqw
FJAb8xtFWcbihdJWQM+Pam5NY1bYYqMFcmvA1VwLEfNhQ29DYUkZ7CNdMiuMhVvdYQbeVLOEzSK9
g4x4S/Yke5W32IfsW9nIri4Xco3s3IxJCuS5EYosI07ZpUxygC6Z9biqx0U95CEQcaAx7bTMLXQX
iu/yXLrbPSoYIRs6ydBjZRIZBS3SEyaK9nsJuzfssYdRc5OA6wtOy+B5zpneJTO2D+Nn5WUJQ3Zv
xsaSDgSBLDK6Mq3TLJ3hhllvhgYZzHgMTTL+WRb0aCkqBsZ93CJUgrXHsfjpxJC1IZafgiRks9IW
j6NtWrVn2Kqkx7zBdk8yWmfTmjyOKaFbYslLAlcPZd5t/gmKbyERhvn9C3JiyeFOQnnwAi7CghAI
O1l45lh55oi9FKAIzbBwQTSsLmJmpeD7cARRNFMGY8M1hMFAGN8iW/oE7wt6i2gQ+W9leQ5MqQ9n
LFgWl43Y555hgEw9nmLwFIOfXjT6NvLaykDswwqM0XjqYTj0xj6PiRJZNdjzgq09Bg1wN/0TpuKZ
s5nwRjZHMOOb4TNg2AwtAvEjZBNeNIoxiZSC4cmEjZ0BPfaTottR3zcD2N0IDkiTNOoYI3ii528V
+Gbc9zw14sqxkLfvsSORi3Lh2J8asCxPSE1+ANSdGKk5Eh7K3O2w68GTGGVfJmdkIlIPysxskwHC
6GCEjphGYcw04DgyVCiMH/Q0YqgLxhAxRNg5N6MFCJcTPkcf5Tr2YxAxeSOe9w/DG1PBzTwNGS19
cozpOLKhGfrhIwr63tgI54hhZwo28tEP6DYaS+TRNZbFYVl8eYk5Gpsw/ZOCCpd+36DDtCfy3XGk
ozwGa4mK4NkiDcKl5Y9HdMrE8unJbd4CAUe/4cXjMQ8esdTMGbPBM7BeytSM/QEChqowCv7vxw6m
Z491MKYsAluDLc2qyYxw5TKmQywH1COLBM+PQ9m8MZbOqTOe8vKALe840+nAWSL2ISB/PHVCC3MK
xufQYtpH3oAF5OGDJdwBDX4qogqFhy23BKb40wt4E3MqjSLF4IgD7KyezxTwMTAiL7EXTCUTAfJb
Wggez4SuAugbhuN4A15ixnhePGTaacgSVMT1yCJgguxthzWD/CwQkjxBPpaIKvinDIq1iWkKphuH
uptaKbCFXd8VXseGY8BLPR26WewYMNIw9h24pAjb2B/THDgQPsnNlggkBwniwqxh4sJch853iYz4
EW5Ld6RnYRqEMU+C+Ypo5UUst7yY9HjcEKkG5vZ9uf4rGcop9K++cMhQ6m1xVo0vHJCW93+QoZ3S
vvO8VivIUIyTwCgEg4Ahke7MXsFHU4xCwmeCamElLDAUsgjJhoQtODfzVwAtkQKyw0XkwgsZDeyP
PSLfWSLgqpu5WeAZIkW/v/4dmAnDhm0KE5ZnFk/O5LF8/4PpwuvLmryCdP1+qSA52CEQW+xv6VvL
ClEg4rnHf7qIYaRcigy2lqw0S5a5vdCis8wwy+68VWyBTWR9uIqXwQvS1TRcynKBMZda7HCvK7IU
Dg17z1hPOoioSlm+EG4LKE1Yv5j1K8SI6H7gC/nByi25uYs8lUmRa5E87KsAKVxMlvBLuiv9HKJJ
IpL5G6gisMFaQlkyWtqCEPgNdQBWITX2C1LKWiKcZdYYJJPNoU0hesFbc0EWtOkKITEtNC14gQ4X
Ig7kX2wHBFUWCMPimKXAzkgmEWt2T4csBfuJQBxAikhgVgXyF0AM5qUze2YPvmMJJCjQCO/RiHz1
hqGF0Jd/GV9B7IXsYuBJFMx4y5bXA85uEs61sAUBU8xvqLJIaKYJ+Ib2JBoA0I4pY+w8sJjYxBwL
AEKSJAnciTXjMIY+w6OSoTQvzNdbCBYHNAt4hpGbcNi+aY8MAJXMgdGXJpAPMhbPB6CDYQ20sH+g
d6w+CDrfHI9gpIhMrLRMtgUDg+05BuxGhDXwR3ohnYcckO9IPaYtlmO6vuf4qIWyOFlvCJCJ+nKl
7A/4quwm2x45yfehOw7qBg8RuVWISkyfY7gxRBLLb1ga8mGseYb0FmkVCz0v44FG17kHHRIgZdvc
JIIwtsamHWCjsxhqiERBeWDCAp5vwhshHJirYAj600uZbpgnopgVAcIAJorVWIjML9AV7/MKssZE
OPpjJ/SRKbB2uuH7YxNWXBArlI4UHQu2WSAnRIRY5siB3cdIOtgc5gU7AWwUIxggA0ABoiSIHDI/
1gLhh4YzXgCG0MIEQIwRCMuBz2qBI3hFEC5yjvUbIcMMFB1ul0MgGL4AM/nCXIaGI8JC3jXsxO4j
WLxFNBoJbEYDYjAjbgLqyIIv3Tl2XTdEdNElbhN0JC28lQ85GIJ2WHSZNQdtCZk0dTh4Gvcxw9my
orNZgYxkbcGqotznmkwY2BJFHlMlOFcwvbzGMGZHjQmWxT4rMaeKJUC0fmS9wxoJkGAUrIKgJlDR
1GBxOB8Gi/RHnAv3TYOsXIyZ6TGW8TzEUDqC3lRh/mE+oFVjAP1BufEA4YQohqE42JEQ/6yCfDEI
ZgOkQBsGRp7xWPZTJAYkSAPQyJDH7BDGh0IesEeFKMA/4ximCflBZFN/6liDMVM1BRpM/TgWjLZE
MZpbNFkgqininZbotAlsoFHWD6MmVBljCos5uArdMpYnmoNQAA8DUUEHrCa8h4fIgqY19PUx8GSs
TZ2N2OuXy/iAMWsOcQiHWmLPmLMZlthd0i8kJBUE/iggcVgkKVCngoz8WUBy4vosn8iXqXPMCSOb
2eBIX2xu7GJEJTYC+JzwAVZJRAjMS/QCdgGvCjMUQIjsACInsGB4MTIA7oR+I+YNGSDskKmmQQxI
yFF8ASAUEKTsC7iSieEB8SncXPRJeCKogn/StFs8AaUO/ofcFV7mCTTE3QBkj3Ff2mAjAeuk19h/
EA2hD5/h0sg0BK4gF+AqvMA78yGw1oTTyeOhXtsDYYEXsSuwoOxNrJeyqXx4isAoHjI12J8AclMY
JOiMbSNcQJoWjRzlC2kKKIQUQyFFgJk8E70nZLRgHRFoQ2RJBpLS5A7XxQfBcULXGlpfrGazCHb7
7aC8/c/V/CXgIF8/8/v1ymqm6DTMFFMaD0VWc56PKoYEY28yG4AVUaMEFWAmAx4A+GSx2cYiwlnz
GYI6CBaAHbkH0hD2ikWPqZa9Wegn2ESjwqYkApx7dYZKk6kLZkECMAcZjPsfwou7k0KkQD7QAgSx
wEYoZqa9Fi1gBwl9SYFPiY3IzFIM0GwbkL/jY+bOgCyAGmwNxUcvndmIqMTOZl2cp/hDOD1jQyUu
8EfBjeQEB6OUybsooAz7OxhgCCLCDFl0kARLBi5n+YVx429h9qHoxPYMfmGeQr0RKi8oSii9YOdo
FrBOGoLFArbhqPwpBIqRGJkloke+YGd97GUFuRZWJFgyEg7U4cXwZazCAluwCzschLjYLhGEdA0h
ZfjacszmBzFhx5qD5AT9s4acuQnnQrFlJzB53z/FRocZDwUWpgqE4VJaYp8AJhBKuJb4sekDqrTQ
XdJlkR/xErava4LMe0MA/RLmlaYDh56gWQjNcEQDdMO4IvAHYIXFAJ3IwhauQG69uyiISARg4Byi
Zh7ZGj4HkXxIzyGBrJsu/biDfwaqTPGBYig7g28QIN46WCdlDrhcNIIg0AUU0JNCdfnC7aH2B6+H
JimiSG1HlC1lTcS/6kd14E2az3sdFyrx0cFWI5vVZa9A3XYCNoZUkaFRApqF9WTMIJsmxcwEKVS1
Hhg0xSrD6+wICJt3oFeMUGCMCH3Tj0w2EKhCLHQ0EURi44ZDep78i21HNoHJ61E0wn9h0RfjOA8Q
4kL8mfQBhsL2xMQIpWA5FTuBF8Kk2HVM/dKBIH2wGwIHLRg1D8rrY92AdnmWUKEovVD92BBoAj8E
EaEYMlKoDVAt9qrv+9515CHAApgR4h+oKwuHLBWF0vPdGD7ohtq8QNXuknmSPQ5qTUMfPSN2ivUK
mQbh265ruUs8Czy2KKNI0TEReELBy78rdbjS/yayWERSy9WoLot/fecXb6DG43JqT+5PmBwsB5GC
FsmeFxjNjxKwGzsZesX3T3A5xkFhc7AmsSfLFhLFSLQcvr6rEUNhhHIihuawLNTogofDkMSkxt/z
WIiTVhg+9/Gdgid7ASe8wxTlAVUNrsc1umh4jF/4qQhDV/iWYxX2UTGi9t44FMkVwm5dLP/ALt9y
2SKFYE1oK+0BxTkPZQxpKoa/XkafhEkzArFYYmn4vmjLYYhrE+9jTixUzpmwVpHMQsFCOwbkIzhI
CKjQWGVtWDEEUY8zSdtcJL1kJjeJkESMw0u5HbYt27JAH2zIOSNBbIvYD2bMtVwBezMA6GAtn/t4
KKSHEUr4G1xsBvWL7oUagd4g7YvGLKbc7yoiKmOBLgEWtImlk2Fi+eButguYNsICKl2SFwpZjbgo
mLkQObwPIi8+aF8ULVrHaCOyiokQjU84PDgdxMb8egbgidEACSKsJ/0ViyWIQi4DOBT8W6S/iYMd
97I7eSagW26Vh40F3wENCrsQ5iOMSHIIApamf2w7THmG2Hy4clrY874prExYxcX+Ab8GVwg6hOsy
hBF6i9jiEFWFYXLM+huYuCAFsAYXsXOM/83dmSQ5jm3peSthNZIGNAFgb6Yqs8RFD/adNxManA4n
QYIAiYbdSNvQWCMNNNMO3k60En3wSK/ncI+MyIyA1St7lpaRGd6AF/fe0///OXdk7JDgZ1ZQuKpb
jCA7TbKHP/kJq/BHcTqKdBSrpHiEyKLiHWz596Wt0f62zuzQcY5WIBBv2x905q0ZbnZRiLgBnDKP
EG9w4MdtdawIt2s31dq0dj9Jhm1rYzAgdFBU0uXZVd8+nO52g9M07ed6Om4ImtVK+hEow5oqPaZ7
Y0b3dKdSL5gJQD3q3qkBPpIGNfK/W002ruZWWI+GEfQfm6Nx9yG3LkaHiFaf5HOoWsCvdirzwPgv
k6Monafmzqob9GRS97pPK3890W6seOu4pHX6cIS0m3GYXQcRDctBU4Fou5ONbU+epf3YoWE0uAsR
6i1dchmNx5pDrVaAWamYJ3agKzrNgsytEbhtg1UvYafDdmK8rak0GWpwx4zH+EUeHhl48XBl9pQW
zU9+6AMsEPJocBKMDdOXk6Z2vovdi3Y2C/jCg0L9nIFsaqOvOEzmBI7WMPbAHG76bhiBct2YRA78
26JMPj26kAWo6FsASSaXxz1IiGlshGMwEaYEnCUHoQD60Y+tkP5TKg0enNYTQy3M7kPbhMelbnUa
qfPQASvJ1GReo1WeDhtSvfDBYGiOatsG0UYOChi6tuSkJHbx4t4CNQCA5PDfvUWzI6vNodPwyKip
biQe1xaTMJ7o+iDiYRdlFcLZE+PQCQyqZ1b6mFnHQZNdq2vMOBZDIErnBXMuF9f+pbfT19Z1cLEP
PC0OgFIwpHoYX/VkdV6rdA0Jx7lFywUt5npoknrQpmsb8IC1M7p2R7w0xqDkQZ09xtbZ6VpbZ9sH
uNHfH9WUh++tLnQC5k0v6Ekm9aGHLVrGTV9q58l1Abysv7xo0mJzYKyDTtOeUbO3A6mheMZeZwTu
rG5O4KL0ZGYEgjgGjJwwz0RtZiajOC4NfcsY3cSODn0uDtOZc8ZjsttsqMFs3cczQDOD2XLD2qxG
c3u2dHyD0OnXxdW96JkZGOwSYrTxoU6bDWstQg8Ew1iR1PXwZIDXAm8Iq1xIk7WL08kcdiaN2Bk7
vzHrw86Ewzi+MCvdqdvyQa09RxdwBw33aLcAYTHoGsBK8HCYB9QAoD7fXwYtAzrocRiZ8bSmMfRj
2hQJDc4aj1wRLZyf5msjT8V2zMjTmi2566kCKcWuzU5c2a3euJN6Ui8Sey3eqP2OCJ0I+MyZkelO
i/PpWodCzA69hmg4yb1sdLhBCApKPjGK5g9cpBZVqQBMzrg+ZEar3mb+sVFDJmnYo+WDpfbYQagz
cHLuSasjuMOdfr/WADK+AqUQWYDMdbe4dzewKk1teOynPP0x0BvO3h227J1zRAiaqjylmbls5C/H
RctJBZ2bcMWdk3sUxeduNGRdXZtnsGVLRLwG3Kim0+5HP80y7Wbjw0WaPNvrtJZTQ6CeFxviCrK/
uqnLscXQVu5PChxNcnZ6LsCZAdtsgmV7qrt1o8P+d00TsQGTwweJ1IzFzWgJ3tVG3c0uYniyAjvS
tvZVd5+PglYrejKlAwc6YAjYEP1FHiIQw5zPXJry7Ph4MI6D7cNa50tXoG9Jb2/Ed+AO9/MnsE07
9YDH3tZCYLwM5+7lzGkFxJqaNxQVzHuxdAoY4MkJjc4WaHTwmDpoX2PY1jJeb8dSU22vpyoxhvyQ
Tw52zsr3zl4c7vbzfuq64TBxI3aWIXsLeQX89a4eMOdFWyuOAkdpuD6KDW2/tc74kuqNeLS5Gssx
6p4+hTHITpCsNzuTaZatHfd66/GKdQBaxjcV57rXlyD79HoBijmZFjfGQlNxfIGeWiBsARrRCrQA
JMIXshjpt0GL00YG9JZ2Gd5WR0/qXzSuym7RnKUQe9XubVR0tVlrB2biqltmSHKtMrOe6O1Zk4l3
DbobqQ1J7Z4F1zHYiT3QNY2OYDvz0lCbizO2SDEkiVVk5nKK1lGnmXFVFS1ZbAsWAbhsWS/yM5C2
F05HnZ60Bcxq68BvcJmJivC3pmdxsFHtZ4Rc1u5xrpdPL+CG7xaFXcn1y0gW6GEBqda46jwMnrAh
ufcFUhblMt+CF5SKx80VBoIyUJdrejNb9/V+H8bxBZR0qE7OOg1E1EaiHgxuQa+whvigN7W2BjZL
ptWYrRGAqHcdxAMGTpv1u6bFkDgAzlgdkJVMAmEx6Mkad3TYFsPGReycmhppaahfbCS240vzbHSz
btrW6O7Epacw50tWfcmY1Hiz5+0osKT+mfz2fWQHlmx1tH6mKZ40XzFPCJBvNoxFC7AUY9dENGwb
8JhURkOrhyF0JTzXrSEtwpNojcHv1Y1QtPoypkoSw8DMjbrJTM0CzBcYuYWBNCcNWFVAqcf3Lafw
EpbiftY0rJ365D7SaGJBy3vBAAVbcrLesh8byp175aNdZkDsdFk7gw/mHmqTizCi2dVZW8ySBJZ+
0TFIYj9IkS/mQTm3GTR1twsMeWl2wE8z4E8cbUfWD6YroY46TkMoJlDZviKeX1zOC4BwipkGGw6m
T19re417hPpamosnNKG6ETJHRHGc/85icAXbmQz6NR4s8EEAZofa0gEWx7wodZY9b422jvQCw9+L
2JQBygHKVVfr/pkM9iP8ejN22mBmM/CJmgK4dm3Ndsh7Km42ymMSjvbO0ZQMYzOqwUJR4J5QvY6M
0U0wo1JD4/c24mKB8fUYGYyXc2JPqe/27mPxhDbrnTGIR/WFA+S2AMjWz9bFdPdEvZl9z1Ak7bE9
tP2DlfQmO/HIOHXniTSESVcujH4wPNipkO+Ht16g1x2b4dJU1hFMY9JZMa9ukGnhyAZSe9auxpCW
acqiril2AYe8GbGTqbPdYGsc8cnGN272aIATZPk1kMVtMxrlC0mf4A4I2bouOMhYACM06JgVgRru
0nhPn5lHYJtttFh/FMzDoSx2tgLYG/z9uvdw7sWS6gWjrmiPoUoGI5M+Au4NgOFONFQvM7fMAEND
Q+Y0TwumV5+8zWA3S22YeFzkPZR3Y+u16B9yEPtADV/yVeTVwcgeFntEfQAM/I5p4WJVA7R8xSuE
rDna6pkXqg49VPEdjEDLpy0I8+rNi/Sz6yhdtRlqR4gUD1fJiJai8VDHYwiMdLdK4EfOugA6J8vF
drTsc5F6S7NOMuLYr6ngRRmMKzkNgK2dl44ZT+iB8pA8tBbKAvbCPLAY1bM9qIxNHUcaM7WvOLKM
0apr8ZieyZnqMpABBRDDxqip/naIavKXD9Fii6wwwbivPMOL9S9CGq4xmgrdGRjfBSo5UEDkZs52
0BhGE6ll1oEyokyHinXrt9xg2JhsuSwhijTS816D0XEzyeKHvO1iN4pM5kgs8InFaSGjRiNzP9Oz
F0ioN0GPokeW/HhmxLbaqDFyAxY/nbzcAPcJkGViHjDoQ+6/1abBjdMMGDsnFIyNLR0MNJZUN/He
aCmVaN3CNTpbHv08h/Fi+RjfJVrWk9GTUDr7zaf0qEZLbTmrwZMUtA5DsmmrPfSWg9398ikawBBt
Jsay228+1gcX99pQT25T3/fy1ekoxHaidEw6mi1X9FN1J0uO+bJoLtIZ/Va4Qw1jsDMZE2+dZ1i2
SZfwQj/O9lrmdXKazqq1RXJ3cs8gux+U0f7+CM12K2pbcbya4UaN+1dm+T61/KsuE8fURd1mLm5D
r69ADsN6aCPGFzSZ4i+ZpsGIVnrXqEHTyPjhHiMtrCjVgkkXw5Uwl3K1HyQo+vscDP1OP0gA7Wd4
ysPaoAvPDoz9lPYT5saAV8Zsd5f+OYMNJAJQ0PQn0ec9HHypn06aHTUZPS4F+1sEQS1GTeNx9SU9
6Sk6vT7U3HL3mF1pzF3Cu0KLMg1lqoxq45vDQAmLSSpAftmqXA17U0/C8dgYgGktJmxN26P1qu51
uQ8DBRcfTsTJlR7qZhvt2tkwWVbraAyFh4jAmBy9jX2MjdtZC5Zqxwi9GrfyeTuQE7U2b/U2xQdj
QnpHMazhhQV6q7cdLKdxD3MvcsLMURuFON251wWbqJ/QVJCaiByP/tLGoTfB2ZtrhHgQPSknmkup
MS7IdD85TfPFRpz7Tax2pO0GtPWhHHbSbkzqsmU+9ipom2gcEStcH4qUN9F27mobrY472bpnaLwR
GtsRwoi5OEwOarMHE0bFsj/AdHloG097Wykoe+4ssC4z2TgKv6PWhRqg7xug+eG9DELFPOnwTFPV
ZMyuGCg9yB5DhZDA3iJ1kBo22ioZ0OMO0sJ1dVgodtuUbMlovpytq+bDKgfClOjhINZGk2MPNnEj
0K/Yd7ytOt1hjHMEvVxrL3L71M9ERqsHhrPoNaJbmDer2jzxksHelnH8LlrY0drOZtCgrw0DdnjL
2+CyqL2Ek/beQRpa+jV3Oqv61q6NG8NrKCDF7xINqd9ttCaE6MRqgsS/r3lrUxrlW/1EN7VUzbbT
A0rwiXlGCRN/GIgiTgeLOSp1QzHbRSeaVA/tpAevnSZs/bOTYyBk4vVw2BWz3Zi7LjaoJG5MR+th
s3DZj+Yk79Vh6tCgyjotLkxR0ye0cSWHsDcnMRYgu6o+nklCR7pxR1a9ovpw1xUyajeklys2LtfS
kaLdXm6ixbW9Go3nuC9b0KJ6LTXC/dlBdBgscV0kQ9I6YN2o4jE9vKljC1pubXx42StqHc8CR0Td
Y2Zgcy+6YKMy8cDeYXuY+4td22DwD0w4mrSPagiVbiekjH58Tve5+9CArNFPJi14UUfRqIs2oVhi
X2WtLjvSKl9r0kFtjc6A3Rne3t/pOysr4o1QzYYsdd4Vql1wslaew/jZCZ1cLAl0P/XU8Mh2hS+0
vYncA1pAhuuv73GXL+ayrkpbs4PluZi0+qdtlbrH9jJ/IxVnrjuNrA6im4r8onZ2evq4TpgVqRbq
meBIk+E1hKP7DJ+wdp+gv/CJDoKuSLiCJ829QtnI+9HzqZfqB4heuTnpIj07fXKYbqZHMbonXpnA
LhrC0sRMy3epWIbq0aGDLjqpkKajqAV4hOmAqFvl2wWJFmHnqFO+i8tKCASTBLVCwxL2eA8BKUDz
ZXoT4lnOMeQwnJwlXhF33WjA/pLuc4PWKGI96+TiNoheLmPGPqzPVvDYxrOHevHUbthHqAl3zYbN
ZSfvsNOu86akKkxqMrZL49w/HPDObnbrhh+FGxp4yO5D114baCqDSF6M+6F2T6ICpXgjttgPGoR0
uIVrPZgEFn683TaS2a4PjalgYsFAdJt90nBk2ZBiegMQpaKLQG/hFaLs9NjBdKjx4wWsZeFbFqZ9
kmIF2gYEpW4frhU7Cz+ItFZqkhZxKbgXvzJUngOBL04AdFLBnsABNXbaCw0+BS2pC17OTTyEqhfj
dOkOdye3uyJm1xGNjUaXB9Hb4hsshzteta4GfgsiGr35xck1MDq2rK44OuKSp3bX2FvBuAhb8A6N
ghm4wVc+QxfAm8SoPDbdPQpTwVvCHdMmsyuO6G4eC6LWnW7XUXAyrLvCmW+JtUPoO8Q9NFKc8h0e
JL/31BAv4vlpsXFCk7HVog6nHCnln3xS7Ips4Vgn9hEuFjQfnHdttrbIZ0lwaA7FRqUm3ZzE+P4C
gWwNWWdrpmwlfh8iVVyqjk0TNWZLqMdxyPMIwVXZ6uJrQsrSA0ePTV4Kl3xDviK1NuOreR/ogSm7
yVN94OBQ63QEF4+bIVPDm4TpidmxUnRCLFb7/tok/N0c1Sk+JVPFyMh1Cl2/tnPNC3rrUcARpNxj
qtERaqdpEhk0x3y1d8PuOIFJeAZvqW6GwukWIRd12y2K8CD8Mye1KejmRVS97l21lSyYgVew8fpr
cXEy9+LchFkHJNHob7qi6W9cuKPQ/Wi2btW0jtFcyC+p0TX39m0s85EZSqehtsfnEeQ4BlurqPlh
WLjDVwLR1VLSciag73ubxqMMe2gCS5qtYZbsOCbX0nKwKtqOGrXF9R5yDSdtaz2mOTOUxKEMg7OH
08MR7tSGLt/hItXv3CJBZl+3uCotxP2C3tyL7vyqMdV25fgymxkN6I67aIr1w5n+Ad2HPVmxDThN
ps46TFInC1SQdA8OpmsSLg44p3s7MFchZPnVWkOjhvSVwTEvto13Y89wTIqjWOJddEV3knIL7o1H
iHOFsimST/iVj0VcUgR6JEzVCfXlVexDmsWXDtXZyd4M78EY94ccQuYSrBSR17YDbbat14iSICla
WBO3Yx8d5HicD/ICVUPQqhJJkdqa7fv9xsM9MqDOWiPyHU8jKuo7XSpYaGQNH2/WVQ+Huchc+gOr
h6eICM5ukehik4wTVG5AkBcVx47XN0lc0WGVzSePpu/HZ1JTfBJGjquMdXDubg6MNJL6uTEs/DSz
adTQGD0asUIWPoiHmv641filLYpha/TxqAodwVG0egdjqdX3an08xwdbMelYnYhpb7XWaRvMXpws
BXWwwR/kG4F+MFYzhV1scc1RKeSZYi/sSfy+OiSQ3qnMSRBuzRgS5KNO93oXiStUYN1ADtjujU4k
A22f372QPyBgpcSgu8rkVvCoUhPZue9AP++qs4IZfoEdypPI/umPMcHa0YS5rNbh7cZmYDJ/BvJX
5AZORKkCBjGbQFpA9LEzYkjKBbAdp0hKj8upkJgcLrXedjxo8ORukb2bHeyT1e4zy5Vs3g4WNY2c
58PGGN2tSjYBBwslHcJG47eLAylpIku3BRt7AxN8QPJOBG6KnZuAGssR6R35/RPq+h7ljQkcdrRU
YxYs8GJztpxxgGZ9gMdKnaGDRRgk5t0JV+Tm7ExlJps5QBkaCyLBJ3EkIazMLqjADuncXkMDin0t
3EW0lp0+5KRUIvXlqj7UHy8OXTl4uwZvjSPCBk2JkDKy11omGCI546ZAMY3tea6taS+R99Le9Oas
R2RxSDhyX3AP+R/YoHpDq5upor4oat7jm2IzRhrHuGi9yNz4UW+H0PB6tN4jY1abciGRN5fAlvYL
hEiq1yYTrICX35B4aVCSMWsjUm9jZtOo8pD28CTk+m3SL1aiDTbIylIdk0K+WaS3N87W3PHyddWh
2QLeXsPJnf0dNYyHqF/sIsRy7YwJJCD3U5vxe9xEk9wNuRpCZWjdAzwqUuoMOdKVtXp2dwYJOmct
9tOLf/N3D1f6pYm8axUDeUivBIJhHQkf1rqnzdSNBAe0es4qU9v9g3sD0JfzvIOF54dto7s6XgaC
pU0ek8Ism0Q7yd1gjZ6RcfqvheMquuKOdgJUaDjhvfCdHjqdLerRTIq7+BBxTleNwEWspr0OEdJa
w9bwDwbuClcZguW4pStgAqkmGXg7zMfELAR2c9LgDJdGV/PCvi4/XjX7VBg2O8VWbLnCE0y6eWGY
5IVDTDkkbAUscTIfXP6AoeSoyPkD00V1Zg4jjQU9lN83YEJCeiaJDPZtj2e9pMsGe4v+VK1YvxgH
251KgcrkRYOZkWgOJ6O/C4xMpGTctUIS9KHo01UJZRPYa9Gwl3iN1Js6cJJZjUbtsTEJMY+UDMjc
5cXnOitJrK1paENzFS/elOKZUUceqMpIpmzYTHRfdbUjtGKGNuCtYQlIZBjRYEP2bGNPDwPSjHWo
mYTsUHsh6lmysSA1uUOQr+T/uyjTY6wRN0VzImiSqGaxv2vj0OtqVAYydd+wYiManyhe6Rf94iEo
Fjd1JcNSpepDCrEpXEm4uH/a1WxqV65FhgsS21s1RQoaxc27i9RksHGYckXx4iJOOlNXbEI+WM2K
iph1qJowEBmDBnWVrT0NGKFucR1CMS9yoJFZ48KTKHmRBbUeakm7qTwMxaBptkf33nRrdu1tXzFx
DUdFncnZ09taRUE9EAF2p7LRtvd3wbRmpdbJ6JiXh8i8CvcWiRbigl/xQpVw9tJB4eMWba7ONTBa
ZBNtn/leXG6Toevq4IIJwT15JMfAm3cR4KtLj0+QXAyY6QcGQYu6fCwiAU5BLIkG3C69w9DMuRZa
pz7zvp5rlPu25HCOurOfUtsTO4Op7qilIyJPPkmn4uiSTRbzpL+ZI+VmbtHoFUo3jgTFEnMzhr19
5EzBdujjiDMbWwkuHvSpVB1H5rZPd7U5uhyQErYSmzHMOYdnIkx16Z50r4P+aA0iG8/QquuMwUz6
lFFzepgjcJF5j2iqrQFzhkTSRwlRNEV9ivHFkKxniUYD9CvC50jtxt3VTMx76L+cyMmXtJjFkhRR
j3B+aR/Sj21KFnPeUFtcrXvqC8K9ujSs7oIJlcS0Rh76qp/HN2Pc7q1xZqjRseC1tRzJbhedOdzY
DZzbOwncmSLO7tnpwN2msRvewRl/s4P2LPKGOHP9GsW6Nk1RQrq3uNteeoUwLgmrKHNcDJbIIAl9
z+EyChVfaZSqi6O7pR9I0Tmh6LrUfNjT3pWXbnCL18g41+ZKbSw9kUqjZnFmyAbAmiXXICQNf+JO
xDMAraQpA80lZWVvrdEgMqnguTutNbiijWktNKBXtdo+qH1clNhSKHVyK5lGQYURf1lMi+5CW/NM
7QaMQTA96svBra032uquo0b9+TVTLzQjatrdgxE6nYvRqIlzpitDkrS0aHGP2okGGkV41FAfdLnb
o9iqFS+11ePEZNCTljwipNqJgwr7LXOzFkg2fyLWVHitcH6VyLMqeChkCnxC8mgx69UvYzQlSuh8
FgmViitTGAi8joutoRz78iQJicLiBSmk9rChuL2s1d95OZOXKCbHlGEWAfXQcIdeB1mKH6VlhWZt
ET7v9G1r0sKv1HcEWzJ6uiEiWOkaGSnqotGEVDE0eQ6rZpzvNxPyJpR4bYn+DzWH8hKLIZU6SAay
n08hoV2tbKeFdCp5DSmC4dZppKJlNu4S/BAnvwv1ndZ51SfJOBvvh8+U+AyOY+NEDvifNuX4HUqO
izHPTFBkElH7khssIdxw+IEeUDlq0Ktrb9ydrSYZSyeeZYKmUMCtAnrGLPv0IMB3pxEN0yDs0EIt
9Jz0buMwpMIJhqHZcANjLaSnAd5Kf7G4GVsOB71GCid0zrhyshH1qHXabaqUoU1Pj6cLQIkjjXPo
9KRHdmJwsy02XG2N1wuGo0i0RjnoRzeVBQqlMznH9gYNXfeWDPtdMbtvdMOMHW2qTTr4Agmjur4/
wwimOJgO15GaPtW0uUzPjzNl8cQISEKbKLK5rOfD/ZBWu1QNczfVt7FBhiZci5u/pyENlW5ta4K5
GJ5d/px2Jns0yw2tt51n88KRwQBB+OmtDXTanAk71lKNaP/hMJnBYGIpWm++Yy652iVVqB8oRJ9p
0lTrhfNcUiNn4zRcGgyOSSuh3SWkNKIuv+kh7qr8ckvIkeYUvzJizy3+UNgvqmMYj2RBT0qLJLPZ
uQueG7398Fi0/rjpKqNdUDp1o9DMRaOKHUIXjGRdBpraHHacfNItkAxk73CdLzpflVArLbP5kPgb
zstPxmfKj7hkD1f39niikju7kWPTjr3bIsZmJ+PuiHBZS2k0UZi82ggtQf3SnKM8e+O99gy6AU81
cmtY/5bbJhN05Q5E8wKDc8MoSfy8vaRamFucDLZvQhlV0aIB7TJqzzVrrZ1W+AM1PJ4iClGdg5a6
m8L6gy1o4RQ8U9Z1Mm26FDWrM17qNY2ifO67uTtHoePgY3B1iupMTDJqwxhDHZKNwZvTjtIP+N2d
z+xuUIxMMlUYZqoARv3Q8HQtp8m1EWS0EpChRt+fDFJeWI8In+KggWjhMAgczbobkZEMXZwq4pMj
WqCLmQLgYnUHDdq85GSqGWWOTWxOSOAXfsTeIGgKDErTDL40cYSpriJuqNECs9jlXobiLlTpKdHV
iB/ppvZsAZPD1/4+dkxufSYXlN/xA1LzyjiMRoNBvnTQKqIUBgkCERO1gfy0HCUdTHABMpJ0Cpd3
ef8MCqZI7BCXHSeNecEPuVkB4ZZMiyXUN6l7Snh8dUcBq6iCkHIzCyfWBC0LQs8EhwvCna5HGVm8
NnvmkzKB0ttRR3QKX/Zy4yZqZs0h1d4ZnbUUDZSZ6ZTRUNywHTsPZgkkAOJqRP2ztRwssei9O8Be
uCpngAk0QUNhv2z0HM9ImWz6tJSpsZ1dQG1z+sXwy0iPvcchaRiK0TAklTonCecW2uBK6gb9WuC0
9lpTzDHOGimea6zFGUHM/qkzed3+/7CmnL/QGPn3NWpe5ulRFmTXce4n14mf5mFGi2U6Lq/B4G2C
8Pn124Gf/pUf+OMHvGurydCTtvTvLYlfP6vo5fn10/3XRRV//7dVzP9HfOG/F4t+941ile/+Gq98
L/rBz6ziPMqK91wHcZR++uHfd+X9Wt5/SS8W9bYV33zHty9agU+FZbUhr1ts7u9vPfD2/r/+y28v
SbDy3jcYbTdQPX9/k3/9l39/5Xfi/N1HRhmfln14LF2hIdP+0nPToLRQaLi/+EQ9T+JDqbtqMcYc
wOqvLHMQ0771y297/+PGKnW64/zas3/L0yzxwg/70KYH9q89dxrn315zXa530cK/sh9ssvfh5FrA
gxuMiFYaMlP8mLQtYc3Kn5G/k4z3eqykBf7tVWa+oxveJKD0W+90xx9///flFB13X+9Z6Sf/QDO8
W/MnYS5rh/8ckr/eeFGQZl70tvnF20IB+8OT+LMK4OYnT16wLT/4e0f8Zx+c0Em7fPkhe/zqclUv
Wofes59u3p71euoVbET/6kV0eC89tooFb/KPh0Y71l/ehiRn5trbc16vQgVrFd7+KX4un1kDv+9X
VztNgi89L9qVLMJny5X/XY38yTuGqojKD63g4lpxtP7iFn9Mf8Mt+/ryxRbLUgUnZ0fPceR/0LGy
/MnW/PXN4Mnlo5PlCsTC8Q5l1SArn1yOv75W95qsr7eP6oxWHm/7XWjtwpv564/+atLdOPFLNwMy
2a8/+6vp/cazK7gYrnfzdpvPW1KBXPe8OH17+deLXKf33dd7/fP73PdWXvxJRJoV7HIf2Ys/+E1y
s4It7nvhc3Dyy3vRqkBl8GDv+lGmWxWc3MA/eOHbWb0eXdHS8VePbuQl3soPv9hp6EXP5e0o2iL+
+vN3n1wVSLkVPJiwMjgciOlKiybF8uvPZu7O2jugNt4eVWy3IldwO2YbLyg2uvRgpYLbMfO2weed
VpQKjnDmBeey3lfqVaw4T3aFW/hRzSlVaKT57cn/xnY0Klj3IvCzyNuXTrAKVWdneZIffhfE909n
nLpUwbrdPPLSTZB86xPajPd8+8ifNwPTQ+Jl4fVbuoTxaFX4Nf3g+Tn0v+hemr0ttxBNZvZ+9+lo
iH8fsvW9DMh0E+xiXPRvbBFZkDbTWN8+9ec36dU+eF/cPAnC//c//me6867el0nwXMzi+apsizci
NdBi5urbl37+42bBPk5qPT/Nys9Xut26VMWZ+/jyu/ztzP+bFniMhM684Ms4j569+O0Nipfqtptt
0uBvX/r5l9Li3XP85b99mXk7or9gX/LumHXBfLEKTsr18iAJdm/LLd5AlmSpxci/t6/9/CuMvFoY
1FabwKulaf72vHefUcHZTwmQv/HkCnRJzztkmw/eyNet+aG9+VYq9D8mH/Q1J/ZPmBBK1oXiKEe/
39WHf1Idqnjep3IcqVRwLdXEuwUlT7ZeQRgp8AdLKq4K7QlzNd4/lbegCluvr3LvOS4lmFoV7KyR
+NFq88XMA698G9pVPNwLd4Xr+qbq32uWdgXq1szJupU0Odr27UN+XtFOMbS4a6WrIX/O5+d/OeFU
RE7r3Lu+LfFVd3eab3/9+RWP/KRsEDoVaOx5kn9crFKFhCz8yL/lflg6OKWY3/v9yPEfZwa+lor+
Cc1A+ERZoHQOFUj9b+Qok6T01B+a+K913+852q/1sPJa5QqcKug96yAvh2YVqBA1TtnYL4Xus/zk
5q/j0wdrq1Qg9izeS3JClb9HAZ/rpH9dTal5uPaS8l7XK1iu5hclkpJ33Kpgr+2EbSjnR1oVXDg9
zeIPwgFs4Ac66sf3GJRX4cK/PagwAe0K9tYIoo+b0K7ABhheEvvfMt9VmMPPE087FUi0GTxRNweX
8H6Lq0gfmiBVotQvWe9uBW6o6Sd7Lyo/top9SHy/PE+2W4FUiCT2svL1laUKnmvl5E+T0ibI0g9d
gh+Lm02m+oNykOUKxNimL0N5tXIFu+D4yYcLJisVJD8c8lN97+qXqv9yFRao52Ufwj25ipJvL8g2
+UfXRP4M1/nrtm0axidv9+ECNyrY416AXs/8iKxZUN7nAr/5fc/2x9e4x6Buqut5Us7OVJGc7sfh
M3vytsbXmKRZgVqjDuetSsk8Roa9fcrPhzokQ7PyYqvIQw/8bOMnhaYoeVNyFVEwJeXzh5ivCtPM
VLKPiq1bgTc1AtOWrz8k6roVCMgkxsqVBU+RKtDEhUR/hAqB4/r1m0YuFK1JKqB0iZUqoo7pgfHv
byssJE6RK3DWpiePgC55Lj1YqWKLz/5z2XgoxcixX1Vq03OQgR/7eI2VKkzefJewxf7bIl/3uAr7
MY+CzH/+4lLufY7LYWMVkKQFztWKeycA75bW3qxAAtHIGCh/nZQvdBVRzRQY4AfZbldwQ4AY+F/i
F8SwJC206a4iq/wV6wMSxQdUVV49raOr8OfcOI1Ppd3uduVG6zOG96Mj84/LdSnUEZU/hY5/t+ZP
GNj36y9sPeD691/SKwG0k/4Ibh9E/E1oft7BEDHwAsqrZah8FQAiPfwy9cLTxzR+uwJbZeZe5u/B
Eb29f6HwPqPw3x3ZnyzoAGd8LlDd759LQfPtrz+/zQM2+DUb/vaoV8ez4EL5r9SFn3/yiJpAub4r
/zhM/9bt/M6d/UpYKWWES3f6R9///SVfzdIrV6D0qN8lhrDg73sBHeXd6X0SuO/87D+IbiI4hufS
fawCC2GS1fiU6arCPe37l+BDuFJFfW2KF5J9GUHLSfzXdHA/OFL7iEv2TKlCoH73TKYZmqAkrkqj
gmyS4CaSVvsm2eXVYvyx2LKYPwWlEfjaT09wqd5UwKtGkKR6t9P5nhP79fn/OAH+FsXlV8X5/dv8
rg3ef6mka0qf9fadty9+r6Ri+nGyLvs9VeA3J8wRKj9VqQI2NAP8V06+wrJ6uyp/ZC2+tWn/MWr9
lQT3dgoF0uD5n0Kr//ZNxl/zxwrsH3cShUfb/WWP9j+fgf0mQ/DHiY9/3EEUdNN/QokI1/A/S45O
Bfb2t4LEUHpoBcUQWrGm4LJLj5WreC75t5LVrgJDroJthpP0puELZ6AKmLfYeKUEWRVJoYl/yJ/C
YFWkKsgjfxEFBeX9wqsoMLw+9Mt/0Sbiv5YeXcFlg7nnJ3HZJ/0xHufHVQsRgyQuk4ea3/Pk/qyj
+OaLvhLaoy9v2/9+W4pZRfwYabQ/cg3+xPK9g/9l4SfPpRxDs4JMrbYNKOZkpcvdqiD01dfXQ/b2
4oXEVMEi0o8kF2JUXFjABKMyMa5VgfrQkyD7wLerInmoZ5sgPpQ1cxVQ8hkSbsJ1LT+5U0FOxPSe
ykJYBYzPhPpd0vg/zj7+WDQ+XwS5ilqO+Nv/zfwvz5Ac7FMclMlUchWWyvWja2kzvtFYIv/LuM5e
8PTRBZCrqAbAwYizTcmSkD1+k++fV2ys98MuNCqpzD57ay8lrfe2wtcAvgpDAnghzsp0FLmSiggZ
03NJC8vNCvaXGvWHh1ZgM/qY0tWHDFUVnJW+B9wZBlNZnclVmKN+fCv0JAmv0o2oAp03CPC6S0+t
QrW/PvXDRlSBzvuqLunem6ZeXlr155Yrf139TPDpy5lWpYpeA1/p6p+7BilV4LKmRSGyjDJQqsBl
TYtMq/el59Mm4f1GK1V0M5gCYfjALFfkCvTFNH8uZz2VKmzdLC4HIQwvftuRnzcd07/9r/jLLN7/
7X+/ZrNHyd/+T7QKyp2VlHr91z9olsPzLYuiUq8g1pl5EdOTPj64Ai92vv4khVVA4QiDd0DHvxhe
WnIElCpgZTQGCz74sUollU7SDNDLSkZQKXoA/mpI9vjJ71aqgH89Bvsn7+lc1hitCm7bVx36Wb6r
wJWp/5+6q+ttGoaifyU/IUlXqr4gtVm0D9iAZQzx6KwRtdSSkcRDFeK/cxwnUq4XLag7gHjtg+Pa
19fn3nvONYTZt4AvQhc3n036o3+XAHSi65emAIfz73Lqw59SDrdAbS2BqLfYFskSQFxyePAEGwwI
d4bmL0HWVPpBzDck+PsLvBYlBmXcdxd1pQphthGD/4a5fhNzZZDULsvKu5wp3KM35rvSIlUTTZ/c
6bj8bQFFl8whoK1fvyjHX/vvwN3sR2nPAsM5fkATUInhl4Qjlimz0cGqUv7F9mznwd9MPWYH5MGG
CxEz+ll1pXs75yDda7TE8Cr4MeEq+oSGDgEa4An9VczIk34u0JRFLApD1nVm+c1Qz+kv2wYlfocc
rO2dxCHDaQJg5mPKJrCb4I0YVOpVboIrUwt76UYneOYfN2mW3tylpz8Du7XQJgVPrHMRz8OTGXrv
zJdLhG3hq2nNx9hV+pcq5j3V478ACKvK5HJnexs93suiuK4huW4jq7WqcoSF/aDW8AlGg7Ki0TtZ
WGQ0qbKzBa9RnFMGgdbm2tdqCz6fGJrhdK/Vo0I6pnMBw3Vm9PpL1AFX5ph/YWh2Es/2GEnL03KP
iE2yXhmxVT/ueJ2O0T8PnECfashw3641Bl4SRsPYXWlkjoORtzsHAhQhcsTgSV3isHjbGDHwQ7cc
UMTYyN7P6TLqulafUNv0ncTFDIjyHtrdprSsbplEYYRIWQM5SNPUrdu+Lh61dFWMRmyORYr3oz3w
SXGxUDjpjdq0078tc+VlDachw3RYYrl7bn0S2GZZj/nFmNG6AHtxp7/eAyy2f8eSMZx3eNL0kVHx
WqNwoustPgke5aizB/7qb5bjYcHH7NkvEGABnrBTXrk1ZsgSEkgH0Oe1X4IWxDDqNJmS2CteEAIk
d8hSA/lHo408xIwikBsfSAlWuSv2h+GqzDm1D5j9lcIHZDg2C5cMHgjOlnP+w4nPosUf436OhSKD
jv6dpuh+V6jq9S8AAAD//w==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hHrZcuQ4suWvtNXzoBsbQbLt9pgNSMYupaRclJkvNOVGgFi4gOD29eOq23anOqum6kFhEWIEicX9
+DnH8V9f139+td9fxr+tzvrwz6/rv35R09T/8x//CF/Vd/cS/u7017EL3Y/p718794/uxw/99fs/
vo0vi/bNPygm/B9f1cs4fV9/+d//BXdrvnfly/RS+UlP22P8Pm5P30O0U/jTq/+fi3/7/utt3m39
93/98rWLfnq9XaM7/8u/L52//euXnP/yt3/89g7/vnb/4uBn/8damEfjv//8k+8vYfrXLyT5O2Z5
luZpnmVZTsQvf1u+v15I/p6JRNBcpAxjThIMT/HdOCm4BL8RgsD3CaVJkiX5L38LXXy9xNO/0zRJ
s5QlLCHw++R/luWhs1vT+f9ZiH9//puP7qHTfgr/+oXC0/v//trrxFJMMBUZ4RzGlcJzGIyh//ry
BEsP3yb/a09r17Np10Xk0yGvLVWHWaRcoj7OZdizPCtYG0obt/5uz+N+bG3G5W68f2gIPjPHDkNL
gz7kVtyxodYnTlp1I4gMEuc9rX79mOraHOO4fDN7E97sA+/LaRFThXZ2/s3S/8GEGP39hFKc0wwn
SSIE46/XfzOhdAmmRY3She/TF7Tz+pq/viR9XmZ5/JjRbpb7lprrRlEo86meb3XTLbd6N1jOaTtX
mdUnPeW3NjTzO9x125t6CLdJeSs3W/NjTxJdTvucFrRT2Y01Y3YTHGe34avrT4MS3YGIZrlzuhuK
mrqjmv3+8OfTTH8/TUYpY5hSTgTPUvyf0+wgWPg8dl2R90tyHfoBjdXauW9jmNuj1tNcWG6KsQno
qh3jx2TY+oLkDXsf63R8M832xrxb76ZVnUifb/eaY/W2ie7WJvubrKfkFB1aH9rUjaXoha2lWr07
23qHxazrvBiG8RyzGpVYY/WlT46enwWtmzezS9DJdHVyzbcxkUOHv/dzQz5NrYgl62d/WtamTIT3
9+G+TQUr5iXvhLSoPcWUrdVMp/karL/2y2hOWPmk5JGL61rnWia2aT6GWYiDDS05/Ppx9ZuVfW2T
e6V9ds0Wx6XdY0FZj86GieeocU8lnWp2hnS8R5veCzRZVNQbN7fEzP9+0SQc/3yjaPa7eGRU8ISx
nKYix+ynjZp46EMv2q5Y2eQOI8PmZnsLj9ezPWXohKNNG+laejeK1FakbfcrRnySRrfspLb1xW04
lRC33f2wxeaQzRt+wvXA7uYg7lCLgsxeY0AjlBeN7fTZ06irLRs6melArqlh+yG1mS3/Ymrk91OD
uOY05yLhTNCfUq1f+mWfUWgLi9l44qzpB7kKd7/otD6qgSTXdB3T48pTV8us3rKycW6VRDFxQWHq
i76v94JzPeRVl3flSiFZREY/uk3V93hJ2G2lwd5ytN3+fOjkD4aeUpIJimFrRMZed+03KDHjzg7D
htqiz12JhlWcZ97aD0vXMemX7NpPWy7zhGiZbX1zTdam6J0yxZ8PA7D6Z/RlKQA8zynHhCXpT+gb
1mWdIm5NsYxDfpzsnEm+2elKFv6+nRp/q3Pqbur13Yb9cAy+f1a6T2HL07d58qjQnF+6jOeXX9+t
iar/+10j0liSWWRyRnG8kVEP5Sxgf2JY9qODMvhXU/mjFeVCQEFJRJ4z9jrV36xo8CLdaE9MEVG/
VdNq5uvEnoLV5PLrh/ia1L++27tuPAEj2E76NUb+38u+A2ZsbR7koHV2+LVW2LGp0DJePe8z6YP5
Cxz9o0CAjIe6R1IO405+CoQ+TizbDHNFOrPSoyZIlxBTzu1qqmYmuLRN+82NJD+7GvGj4D8wMn9R
s8grBvxnEWbADugrkEMM8J/BfN1xFJYNrlj7OjnsQ/M1yQwpqReJBJzHt7yhgwyaKlkP+iFVw/wX
20d+D1Mc44RR4CiAUvx3CbFpF1cz2sJYm1wVmViJgu3udGslsbi+Zl34IlpmjluOmqsOg5zZ8sgH
z+Sq+7erV+udSOqCDs18xUtnNunyaO7+PGP+YKk4TlmKk1QA9RHpaxj+Jsw8CzSj/WoLhSJEOGLp
3UjofqHhNUbicBvSOS/5FPlNubdjR9Tlz0fw60r852ZBnMCjk4RjoGg/A3qKiPEDpV2xjyfCG/12
VX2hOP5grBk+idbTIgzLILsY3m9C0UpsiJ6TJEqUOXJLg/EHk+2drH2Ob1MWIOcZVRWu167KAWXl
niRBtpN4wmFMK57m/EyTMB2S5CD6vPuYziLKeuvX6teC7uYtLZHpnqnhu8Ri5/d0TJHUazDVrzC8
iilc/3wZ6O9jNgXykWFKCGYZJT9Bl8lw00311hVZe1FDulOgewu+VyHF9yyd7vJNzeck2kucQ6g2
gd+R0bP3hGzX3Y72ks6kk9Q18wGKQHOHJ3Yxek3P02RxobXK/6IQA2P+KcdSzAhUYQxkN+U/j3ff
MFcrlMf/JkzTgPVRLLS5jWyIMIf84zKJIodlvLfj/OPPFyv9o2fDI3EGOM/ZK5v/bdAKV/O25bEr
Fh3zI2sXpOXOUFMEFt07GDIkEzbLX+X0H0yZAPEQOSEQqDj5aYummqwgC5rXxyJWhBcf2+zQ9Dot
11xH2YkR30bvhpJveWUj28qGi/aqLZbZqIaCueAuJtF7uQZ2etUjb8N1tuP4F9WY/r52pARSmoOa
gGrMk59qx+RDM609rI9KKf6y9K1s1CgHGsX7lil36BL1ZFYXHls0xWJhOBQjmo9xHtpN4rFLCuqS
6WD1/qUXg7lb4+jeRBOQDHU9vcX7ustV2b9Y3z/Y1ZRyTlMoINnvoWggWSN8LRysE7aHRs+tFNre
hWlIypE6ddrtkv0V5/odYxAY2H4OnAvgmsLb/wylmLZ7u8MSSjMQAGvyKQ5xuhi6PuaqKXWWpoVL
OyJFnRWZbUzJtbvUGe4ly9JN+sw+TLh9u4XmS27CBOVFlburPzLTTHIa0DHWuhhbM0pTKyxRkvxF
HgoI+p/TQVCCcwakMeGAHulP6dDC9kz5qDLZcuCNW8Yfx9X0x0yjQ9xbqPeZqotaqaNlmt7NyJQb
R+3TfOBrE8pmH2g58Qoz5yue7LYUKBi513lTzb3KymGrb0ololDE7Qft7UM/sbZIRDaUSzb7A2nG
x30HGZvM+YF1JL8DXn2eibeHwNH3pC9nT3SFBOLF3pmryacnT5PsKfAMlpFmcsySufTnrkUXQ3Ry
DrWKctroVFFbT8U+fxiRqwa/T9eYUCsFDuoIhUMy1N67WocriR9nUcOIO04rPedZufQ7KwbWyoVP
u7SqlyFf3vuRU8l69T307NCFhUgPnLvETTpUE4o/xAKsJG39G+skD/lW5Tm6Lj26+eF9Vofw9hGk
XF91S+8ryPqpWIIVZdaQEq+7OzPqN5mBMi9t/tLgVUugG6KcsUguuDYnxRdWdh4ZGRbxkWqLqjBB
9LVp5UjrzxYeO5pmvfKdPKyI9299Ye8WxtrHtG7TomEslIiGZ4bnpoibCJUZ0UGt7hA7/dC1KS00
6TpJ6iGRiCN9DKS/zJ1bizY+BrHEoie8l3as47H2hMqF4lj5dkay6fsIJdCBapzmCuXrc+u2L6ta
Z7m4WJfItwtsLaBs+jJurBpXS6vVJL7c5v2SKa+lXRN2CJc9N8OVUnS/WkOLZl6lYFktN9/RavPo
q1nWWz1165uG2O0u60gxDtuX4KkuEVkKZW0q09jKKFThQN3JyRldxhb1xeRfphqI24b2uuxdrFZa
q3NY9ZuYYSEzA8wcOCGYLUBrZBhDdunjeR8xP5jBQ1wrddXatEU6fjSKrYeA8m9RDO7N2k9OMteb
I8R/LNvM90Wkl7Ehl1ibTKqcfc9t9uS23Epr/DVes8l0cjHbYzfO5K7J4QaTXx/plHSymYcvqk9k
stbLZcffRbL5UlNjC2uUOTQrhLiz/HlofCLHWKuC+7ygEHvnJUkK48p1tVOJfRIOye5G6VjyKlbD
KdG6aPgspGIg5Z3vvzYtrH0OmSyptXPhMyFki3NzILDaF52wYorNWPEIt9E25sW2oqVoVv/VbcMp
b9pJ9sTRYxLjpaeQ5WAj4gPazS6RnfdjPe28GHzQxTAaXk2TW046Pi6jvoYAeJJvxFWxSoKipyFM
x2En+7FPzdvodlwp5Vhpz46CTYVML45xdefRrFO50Ww+6VV0Je6XrrSK6apZci/nOHdF4J3cyfLN
pS2RUTat6ioC4l9ue1rNBiJtpeqDjXUmU9GNJfA8dwGw30qLkxU8gJ7LdgmxGGdUjYI0csvxW+Zx
AgQFkWIntCudsuSI3PJO8a/1lA9yFN/AKyRFnuF3AyBSYZNMSeOMOGWmlkiTupgt7EzdjW8NAMyx
NSk+Z/snTFZxYK3/ImBqtOdNleR8Ld1Ei3astyLjoa6AbL5TflNX006l0ARDjBJT1duZdaq+tWg4
5GDlyJWx7bDgYAvK277SfBikw7UqazJ9y8GB6J1ryuAzL4V/GHNzidq+o91Zq+aTY/Ui/Zx2EGZI
Zh7jckSok3lfKs1t2YLkrdp8GUo9bqGYuP1Qm0m2qmcfRwZvEASuy+cbzjN96rrp6/SKFB2k595M
Z7OOWqJ1MSWwkKTSW/+y9e0sdb/EG5/E5yREd1DL/lmpH6o1Q2GM3oohCAcLOeuHLaAHNy6ZHPDg
iyFvkUxX9CnLh1PW9fxB9HEoWgsFhOZ4u42Knnu6txcQ96uckjZCXdBPgeBb7bO8EmPycWq39A3s
L+DgvparAlsyTcxHvHhyaJdP4HeLx952tmRK5wfUcTmumsmYZbpcZvy80y2VlFhQD/Ne1AmapbVP
SKj62CrwW3Zk3uJpnIsM289O++2QgZ05qDfqHbDR7y7NwuMakttUj6eQaHJI54FWNForu3GHcLKT
ko3rXNH5cZQEPCBQFHkjbZfSUuwNlc3KXZFNdC8Dt89z8sjy9egS7Epu+XlRaTiPXYTc6IPkuVpL
bTJgbol5u3ZWFOmgZ9nWhlYuNl8VGxeJZhePXfo5Qb7IVJjBJby5uCOpKB0voUvqqmnf4MS/4cJQ
cAXtN5737BH8PTAVkSi3Tb/0r6ExRCqhoncyiTj5pBomB0b1OSfxFtt2PLCkuYdSeR5rLvuJN0Wy
NB8VGdvSdmypPFdvEu7vnFiSW55mLyBXkjJGM5bDulzsGMQtJPgeYMo9haUGsgrjGntfEDreeoee
VVa/A7F97sETh6+lB5azcjI5P5mVnIwe92LkSzGZBZWMrUL2GjhvN/OT73t9BsfwjtjEHUTqfWmQ
uJlYd0cygoe6d+mRNfirH10qc+BrK1OTdDplUnXt87QNqBgz+D9gxQvp8BtK8rVScziqpJH76F88
3+bz1KFY2GH3kshl7Key9X1lQliqmsTx4BzJKr7rtqQ4PZB0DW8a1SkI840e+YDmigv6dYvjLpc1
p4Xb0vREwSqGRKbvEzfPJw6pdNO2y2X6GqN4o6cudi8U/bDTnBUuBChM28yqBdmsXEcbwPvNnoCg
3u2khro6TQVfdyXz11HamLhHFFXF2K3XlH2CimcrP7dAI4a5XNIWckGAiAEqWE6dQzJ6+C04fVXP
lktjkTuA+kiv75bW+S/j3L31oGYkzmIGDY4UXOZhaKrm0vX2o2fkrTF4kV13bJoD0JFmZ6dxFueE
tt81p6fEopcmvF9x0hwUO239BvC2ZaR0Oa+cbbIiAdSWNHnQui4nNSZQA1xSDmATV6oBmMfmKjDF
xdx2AHdrkTRp/UQw3iRv5baJ6TSsEMGbz9UDHcw730L8D8TPlU+W4xSyXEbgJLkyXREJ3U505COw
3ubrxAQpWetOTTO88RaPcsvqG/C0z+3iWCVCf8ea5dM8RgLekj034xDLuQNuOiZNsc6wp2FaDlgL
4J1T6Yb9OfLttPQCS7JOPyLfv+StSoGiomuyMCWXl9oZc1zNYqqVTxWUMVFFtjx4hPgN9apa+/RN
PmAHmabejhGfst4WosV16ZIeSTTk7BlU4ju6IWniyq49E025YXFc9qpN7SeXK2BXnnmJlvaOrfTo
cBrv0lB/Sl5TwlJyD2Dqj0ajXfZJQ0EXTQ9zdE0VRvHk8yZ7Mln3nms6nD3wDkrxw9LuWRmTrBzH
zF9xvwNPksMIRHvp9QlAFlWdYdsToWBVbBov5dY9uCzk55Yy0E48qS8pB/bZqWNLWOk2Nr1Fqy+C
RuHU2IRCa63NK9aiT8as+E1HTiI6DCxztzcxiloaABMHLmTRYvcjgl5frYPsUKduuG+DnUuVzJsE
Cd29JcEfu6k/jA9g+lI5adRUG5kOC/yteHRlivZ3C+dfVoLesLaXgozXYYrnmg1ZERYH/A5gnoTp
RzMUArffA6A1DvfeJCBrgA/SyI92dLKj+GbIcgJV8sCzXvbDu6RtlBR8kTboo8e1FO12XRz5DJ7Y
K0N7yQmP0nxgc/q4GeA+sz9TCnZOnHpg8Aw9bVrdMQHdDDzachP9XnRkv+8Tmh9zP8+SG3OuvXgE
pqMfB+BVEXtyCfX0DKLEzJ05IJBS0jYRCMdSX2aW79fZkYvPW9BruXkl9N1xUeHz2A4M4mhLD4Z1
BVjh75bkYhPLKmaFK1lo0bvgl2sdEoiqOqNyq3cmX0fadXtzziGnZ6rKJRpcZEkN4627Zz3WB7HR
J0XJzbdH7PWD5ZTIHrpr3YS/qY49doE0pckyU3CyNydPSBnBsYMa/QmarbwwsavlnKj3y1xSoXvJ
m74u45B2BeLfsUm+YLyOUuGaSdKytejQKuvc34Hy8TIb8uG1N/7oEn1rsZ6rnWdBBv9sTf0eMsNK
L/AnnWZfeExKQ+lHDivrgIkph0Jh6va9aOr7BU26wvohAPUH/7s7Kc+Xo9iKpnkGbbmNw+e4b590
3z9Ok7AyjmOZTXy4mKyZShBG+myck7veP9icPztD74Y+pdLTUQOQJk3F2SUdB3K31ekgd07OBIMA
7qMpHAZN7EkIUC3faJ1C8bNIgbmpx+M+GCJH31vpaJRAFPAF0ZpKRAi4FehDgE5MctD72JzjjN/V
nl86suSFaJySmKofXtdbibr9w0bzWWauPWY0f+qZO26kcTJT/c2BurtAzT1wGug99QYUOmpE6YH0
iW4v8Jzn4BPalyGgT2Sv28pN/HuLWOUYxA7gXN3xZ5OrrymCdYV6fb+lAxDfaKFL2oD0qEEKIJMX
du16GDUCBzTXR8fe0pSGE0jwt8y05+hcVwiFGxkZbE3a6LXAtu8LvwPRcQGfldZPW5he9HwHpVvM
S1fwum7Ofbd+pi0BG6hth0J1+cWP6GZGX+5IfUbIDSdFRVvNrEYg+KYIjZ/x3HHxNDgKMg6ofn/K
eZpVoDph8cxySptrrQI05Rp16LYpLfaUkMJ6/ZQZMJQamr7doKd8Ehq6D1tqASWDNkUCIOM2o2Vt
VvXM+aiObrDN4dWKqUTtR+jY7ndZ5H0xbAaVgJoYlFKyw/0lizo7bq1zpRoMJF49PxpBlxM1Ji0W
rz0Qvx1qUbYbuSWgaa2vAYrqV88czQ98PqlE4XJ1er/WZ53ycGFzDa2SuUoZlEeVZ7RAdD6HmV8Q
2MvQL9afBzp9r0dgS7zGb+LCIUzV87iOwOKC6CV0SHqZ89qXiU2/d2ao0NMOru6xr2krB3A1YpZg
mTO9SJHNcsr7SWZL2snVxkfTzRfViXgcpu68bLE0ydYBVSL2igc3FqaHMEK+ERK1rD7Fvfthybhe
lBBlk4Fc2IJKq1XxT7yFLvBOYJ1t/WEAC75II1SaxXStVPaOEwgU0XBfAoc7TVhwGWcbD5mf0ku9
hUPqlvzM4nJnYvi6Lqxo+1aAiiALrDsVx0GHB16vskEpOdSwOVIj+qzNgo+ob1kZF7RV4ls2DlYO
C1eHYBgCtdFO59Ghw4ZSdYOW4ke0jnmJue7LLGmesoFn74bel3UCTTU3ftkSwFavu7aoW+2qEHyZ
zykUt3UFOTNSLQ06D68ekp+WO+Uc+BlZNDIBl2UZMxCo883q9jBz9BQ8LgdA9otdOPgSr7IzH7/l
DZh9Ma0/M6aOs6UB9K745gOcWVg8TCu2zePQNh/smukC81cwW6FQudTgKqzxM6ojABE5b2I77isC
GKg/qH26i509ZnN6hV7WF+A0TaF786H3w3VyFnYnwhYy9ZwR6EyqZLgtn6GhDPI38d1Roa7qR6Ok
EiQAye5psQJIpXnny5Bm5zbrv4BncG4mDz5K6tYSzplAEUU5AfKBTDUOWV2wBBakXuJBJ9AhsDED
vgeguNG2lXUHNjmceQCh10cH7BSO01jzPuyuYgaUcNL78za8aocRLFKq+wNxKC30sl9WkYRiXwh4
vHughwE0R47ToycAWGrtUaV4D8S33jNJxtIxcP9sgtwJb2yUPTDSucbQwGgg9k0yDuUeV4kZqlJP
3tqcNBdNhYfuaRwLjIHwrfP+YUnVj0nwZ/BHjlNCP+d0iSAKxSTZDOkzE1RAczSHeuK+2WY+ZgKM
u3TZlmIZlAf3EexQquAEF/8OmDqAlQibBqd16BsMitVuOJcsoSB5hg9x6R69h34thEee41a6PXIg
jskT1TATFcLZ1/NxUByOQdXf0bZ0crQ+lQltDiOKWaHodPFbBkSnAZaDwbewzFk5uhXOlYxpU6kJ
3K7X/Rh4hD5pKqp1jU8LGdQxJ8M7hrS/gNRrrvNmq7FPXt30qS42Hq+z9m0JFrYpiGVgQWj0Rqx3
mqZgIlnnqrbW1RJ9Dw1AtFfJBgRm2dIcQg0Cc1rCuUNgTy7BTXIEmwflT6vfy2HrnlCW9udVfxq9
UrfGh0pMw5GurgaAWBQgyXZxBj3n5lkM7+IGp53szh9TsoDJguXeJd3ZLeszHPDxRT1u3bkbUDmu
7KyZhf8040fQlG0hZtVBp2B8P4xM6kUBW1fT3V6jLyw0Xo5LW+0TXgq8tKNsQ91J3aTjwa/dyaas
k0GdwBMfQI9P7wdQY32yhEvazQ5gYT6k3gDgUQz+yUCLfH7OeY4vYwtuYdOVfQrOXxvx2U05iMq8
Ploseii8cJ4hq9s7aMeYolOQUzal91M/PbNRfaMJnQvBUALRwcRZ26RM1kXf2BZhVdQ9cuFtV4sC
5XC+qd3fs6S7y6mF7a/Zfr93YSiablWHZSGHLPD7kJK1Yq7ewa0TuUxSOLHQif6r3zZ1yqQ5pHUC
J0uETeQmyTyYMsHDJO3A/S2uQPUw+LqezHBwJoFmgZ/1weI9HMkcb4J+WvmAi43sk/SwQQfr9//L
xZk1N8pz0foXUSUBQnALNp5jZ073DdWdpBEzQqCBX3+W89ap79S5oewk3XEYtvZe61m6zv1dkUy8
zxm9guwA5K3dEKfd0pps1PeGSfZJ2iYt1mKpP8ilaAssvCVslK6BKkAS3CqjXTL0Midvaq7z2paZ
MChEGMph8CckDeqQpBhLn7wGUg+T7RbVBaN313swkeCNNgqPOTqFVIjWpm2oX6FlmbSYmNsRQnmq
1+7TE/hVsp8fvRD22+CPmCS6VqVRE5LMu+JRRJ/kIK/j/o3NHO+iqO62oaJJVv113fo14ApkkjqX
yhhKbRVWSRoye/BXsxvM+sIHD3KQng9h4bO01bgr/LIoN6tfY4TDXDDPRb0byB+/6FdogrTA41Sf
IGOiR+qxAI+03niuhxsRQG+1o34qR5cTQ4e9bmy8dUMyQoGlEywog0dWtbumhZrIzdru6mgWmQfH
HQCOukC2GHacmL9eospdJdZj4OOecjyUmR1Cb0uj+AuDFap1GFymtvZ2dWK/YFN3z65km1JgrVJj
jSUgRGmaGua/RVB9tZ+ZuZ2zsinsFmpufHB0fFrkjJ9p2+OURM9s5p9YRKAkaOFO3C+/EjO96jhm
h8r3jiADU2hpHVyl7yjmkCWH9zBGXyyKNzXVX8rzfgfOqMwriiGP1MlZvuxK/Bk4kaCewpmtuYiB
w2CdkyjNGL3HHsLfwIIyLSiErtKhhRvzWsNkXMq+yQfSwlELuxNdRWZ9G20BgPzpJaYEv7zYCHec
WaqsqIbwJXAFnl/XPSwUGFA8ZljQnyLMItmIO1XPL2utcyGa5IiqtvMq8a804qmVdw+9xxgYFz6F
46G+J49eVFHK3HjBayXno1zJeexxgVpfmiwGBlWI9at1D3zqJO70BUtfR3Vakm5bRuM7HiT0A+13
eR/YrC/RF5RY+ASwww2N70xO3rJxzjSHZTElLtrQKXyd7YIus0dFwlI96+LSJ/33quo5K5boy0GN
KMb6LoYGl3VpbmMwjXkgvF2/xuBpaoiOUwC5bx7YebQ2J1OZnEPdJxsq8dF7+65nCQNxFmXmL+DD
OjwqWbConGi+ndz81XrjW1eM+yapy5fIlsfgSvyDTb64HPF3FC+Qdp5h+A95YehTsYQfS4HKPOIc
QG08Oty3DNerdgFJ6574mTPBA7G/OR+CLKJemJqk2Gi9TVqGT27/9DCK6USyIPEI1NV5V1H3GboZ
8zC0+zEO32afPfjFGh1hZBwKPA1ZPQB0bOq95XV5rqZOpe7eqk4rTnI0o2B06toI8y8OUKQGj6pN
YeYnFmxbry/gh+j3ecLzHQGMMUK8iHjBw4Fj1tM53qyOQqSJMTLxWmXViqrY2abZoLYkG1ilUzZ0
U7lJFNnaCFJnLK5JJFmGq1rDlTA5DVsvJUyFG1nHz2M0QWhJzFbwaclq2rabqpBJqgUnG1MGT8TN
/tlgPRsF1ktperJlnXovdr4SvxX1zC6sZvR/jTZ5XQmXqaJ7ljZYNyHkrsxg1qO2KbKIjW9Bw7ss
iTosAYM3ptLjJm3++lOCpmhEsfEc+It2sTuMii6tZCcPsoaZD/IJ92e05CyxdFtAu0JDM916X/Xb
OSBFNkXdOxTXcOfzEuIo482WYgDPiuGrhWa8VxCNU4MBLfXHMV9nmCzekvoVJPF6wK03e/rKI49v
HId42QF6xthAcPv3/h+Olm4TdhMW3ATtCoqbhBiiP5hBzdfcYxvi1V/RCveAjcakauxO0ILQKk4x
FmQMx2sJtxS23CGa/dPYwadq5wofxehMl4s8hSQIYTc2JbzqWGypJDoL4vCIi/7pVHsAyT2kfY1R
aKk3oqzLlAXzlrVFnQ4rxOLZAL1o+xvcaJnFHYP7pMJ/JvT9bdtK/Kto7w/JYbFm2k4CqlW9cQrj
7IKZNvWPnTF95rTBPzMtTIwiZaHH03FQMHCUy2XjHctignbhxMa19TGmELN40FxRDjZNwnhGhrXD
ucNdqYAG8AUgRjjs6xA6cJnsJua9h2r+ZFCbIRIkKyxO76PEWNLF8dviFde4LxYwUCTvEJnYAoNE
R+UndCttGWXtuMAvSkA7DHw+Cyy3lTcOe8yVp6oPHyAmujRBh5/hnK7RWG8qt3xauMk9NCzjvuiM
KjL5GBysZTDcMNpOQXD3si9+W5rUkLbL5Co/hnV5K+rgFE/Vvzrx37lz0OL84S1KpDnIoaGZJ/uN
sbTbyJU9m2IaMi4KTG0Vz+QgDkR7SQo3Ej0KPwDcvtiQ9ZkfkSMeuiqbdY3HZWhVXtbqHRL0YzD5
VwttPCXmrQhLuylQjDMygSOUFn1CVyRbyKDJLlYGLuHwGbH6CCAAjzrn5xp0D4Qnt1vi+Vmj8exb
rOKrbpIthI9ff0jsZQ5T3y5uuiElowbLT+qXaigeXST/VFOPvrLodRohxwH6aAGtF/qPsO6iFJA/
5qbeWrxqwo0Q6wdzHUalIf7UPYZxVuqD1cmX1POGUfU+qYJu2yr8GFFFtv6MmlTI4ioLf1NjjC7p
Y9tO8UZjEK/pgPFQ79EXl1X7XqhuPMbDvwmzf7bKF9KtQAfr/pVoCaAvZmdCoxeaeB/A5I6j9pN0
YijMvYLArm2E9rOzj25QF38i0b5ZINXp1l463DJavugW3Qk8XrDzDcIKOJ3ZADm9CR8hckXHouyq
1JWqTGM9bQrfCUg2a9rEy/fsDFCGOnnya6hmQdsd6KIbYBbzbi3xhBuve6796TsuS7KBQ7CdeLgT
PUQHpYjMuwa32wC5F7zbPlHRtCstiyBI1lii/TVN1vWRO427tm+irW/+sMbvtsQbTrSlKk0a9KeD
q38Nzfyoi2HYKFyr3CvCvRniNlPuZ7QpN8FQOJSdMOPBFN6tOEADbnqm5Ek27W/WT/tZ9a+qazaY
OgKU4+LkQE5nyYTzF1foPaYBqs7dk0oXypPD2Ok3Dk8AUlFnsVAalEOMAxbIYlrH+oAcTPUyELIj
nQMG2T8WCpYTpfJPNEJIHHoAaoxNGauCadsP1KXGXz998aVhdewb2JxlF2ZiGZ/rSG/HGphHh0Gg
wATg0aep4PsaWi86jQhtn4VdGJOzxpjHHFaNxau+mt7XKVQFLAtNBXHQtbdVPY4WE1DEL6zvbuDg
QPX4GFUnl2IG2ImF7xJB5HaZo/1K4JU4NFx9UX3Uo8LECN0qCVvob5z32zY49JL/Xijms4mufxjP
u2L6jBMoVSOd641q3Bl4jN1g6iwzWkPPbj33Wk6O5A2MQ6mT81LMI1ZqMK+h1z00lp+CcniuFfz8
BKJDOhfNhUEu2YdRdezCCuPCGLT5ANe2DkbAUNOuDvDRBq3nTDUge/D7xr48hbrcNSH0Nabkm66i
aSs8LGcka1YsEIzXqS41P6rxqwrdZkCHBe+CvaErFNueE5cJxw52aSEwjCQGTofP3FCRsqLvUopK
s6m0Bsmhpl0DjD8fiukxCi1JoUjnHjB8nOSrGiZIswtUOzX8cXNN4fqgjrW1eF0i7R2xBjebCeEY
CiFNQ/meVBdcnIfnjEEZGdsYXH/84lefqqFP1AwzSsuMW86H/DnYYAf3+FuIos68yHzMPa61xtqu
ME/mUV//eeq6GK0aD55G52VREUxQxtSHJsvrampgEG/gS4cuwRChkbfxcrK21XZQfb9dRozDS3H2
C2hmAdyjKQ73beLQ4wReVknFUxG7aFslBBPn8rsLxh40CxoUOc9/SwMcCVgYbtcvriEJTTMPH1aM
O5Wqz5EwRzTiBOvXzLaird6amvwpk6ZLmUe/TUNgzhvfZmtc/pu9cUX2BUBcmPQoYlhOa+eKnNvh
w9H6myygYvgcpqXswSi20z9oPZFunySpj41F/xfGWMcTEuVDDEhhTXoILHA/U7L0vxbeP4ZU55Gu
q+0iYR80LR5HFhZbTV/XON5EMlhO0djumAZRQcsEdo0PBG/BpO53pkWCwv8mhZs/mjWL3FYVoYJw
Gj5XDvWnGsqNZsvbUrcfskH7AN/gZWxWDwwSCGmLGBz0GCi2aC9ExMsdq38F3LV5HDW/uQVSUkHR
g8bwRuIRpg+K98bnKJvd5GWq7oesZ3TC/wFZYYATj2arbbLRb/dTUH2y/vY9gN5caik3MwMKtwT1
uw5ad1u2gJntqZipTRPB641O5Pu0shb1rG83XtSBJwRI4HfBHT8KNiPGqPsj8m+sxg/aIDS11sut
1FDpebPuGqmfrTR0YwOtN+CIVNp7CtdRPRI75q67FzCvaTfxsHwXCYf/CKDnoOJgRyqFCgmUbOM7
9ytZyYm0/Bzjw1xs1fmbsua/lsAfd8vojiRmO2q/4iFkJ1BGf+UaLrs+GeSGrMFD2QXx1mgep55C
X6+n7sl3E7o/95kg7gNNHRdOQ5S0cYDeWs85Rw+fWSHDzIzFtBmiZM7s4rUwIu1fKoq74+H+GBJF
2Qq8MoOslmPddFnto79C3GXr1UrfnH4cyDRvg4IXKVIYn3SWb6T9W0VWZUGkF1Q8B4TBzNBv4Et1
Axi7GsjAQIFOLWta3R08CHHVifKi3SGRAwxbBjvHcFFrNvR3Az3aJsF4KBP/r0fn5qhIvN76qCc3
HYjHgdK3mMTi7FrTP1u2viwda2GBkRDUpjl2avIONEE2QZj6ShOmoASD0Clr2Dxdp45ygmJri+C6
CPPckHoX9Kv3i4j5cWjFbmXruAnWBk4X0k4FE/JhbaZz5WP91iz5FReRQOBvBJaHoSafKDq9SQoo
40HeSbYcfOhP0HVBFjMOjTRmC5wpLXcl6XtI4F10tWHA04o+Ug/aaFi6Eka7VG8DLixih+q81u4B
vHLzqIYyh2F9IrCVTyJRU1aRGv3r+u5JSGZEuBKXHIhWEUGXLez6zdGW29p7FkNz1rNAvx5D1Y2r
4EhYDaiH80u/Gi8bKiAYDWNPra2TbADs7Bao+dqV02HlagQ0t3YZhJsIi7eGUBXaq+Xud7vQi/UR
WFzq9V2ZRJ5jWPmZKevDXPl/J75uxqnw91HsnQYJhTWo2yBDhOkPI4jJcYBtmTTl0wJRePLMFjc+
cMD+LNehylBAxSlsPrVGgZe8vXLkdFCDa5KiFZs3EwRf/wbys9hCIDysQSOy6WrREh9pXM1HNmqd
wXa+Impw11yrYFMzaJwMf2GNSmqKK/VqcOAynqGDiM2wtsult/MFpDd4l7BLe57sBuEGAPc9onzh
XjX6QuK+uS6r3DPDH+dlRNfXBM2RTFNO5/U6eRM5Va5bUg5FHn1lcexGyzdFBV99lNsAshcEhQhF
gnXJc138tq6Zj92+m6YDqcoXOSdPAZakdJgT6KuwPaZl3cu1BC3g2K0PutPozwcK/srV7hqHOi8K
5XbI5MlD4kE3mxv23kH8T5toAHPntc1eJnfbAWtfFy/bbqyCV+pLUCq8F/+aMQ+j5QOyZZe2iCSc
jEWrpk33zyRVuSE1gpM+uJM07DyR9rO8TVb6e+pVec9Bk1ZGgktBa7XpQkx8Ahrt6LESfhnA5IQV
n3Zdj4vrxG0QtsFjIaL94nYcZ/Y7nuhTPIVpVazqicL0fVqCucYN5gfHn7cB1vjMdkDFWTF4J78k
gL2HEpe6QTp07ApyC3mkLiMRO6NGelvuh/++HvDbyBd3moIYsZxQM5jO43Kuh3pfrkMPadiKZyYT
8ZzMHjKnkV/tJOdsjw5K0JT73fAwDhh9qHBJzu5vuSVl7mmofyhAno9HzaGqJs0FdTt4+DnMHGJR
HJaQvWEEncfltTcF2t5SqKutKgtWMBifwKCPoUFWwsblySvi9Q1RtD+D3xcPP+9awHu66MpHM5Ns
vsdimsJcsYCHDxW0kpfYjA3q9hLtfr5ZhWV/qNnF78METe3EnudoHZ6XEIYF3pQjluZONg9NXW16
5EqfgqCgT2RsT2HJhgdCRXso1GAz0alw14PPAKzK7G167ia4oaZyqZg5Omsn+l+QwV+0kXyzjEWS
Lx58S7itIvNR/g9Y9yFv/6TcgavV+cpclfZytCd19zR/Do1xcDflyA618rOfRCYx4XR298PP259D
t4QXwldYXmSBNlj3WdSx5JjMyDKnP+ExKT3Y0Lz4HI2bHv1fUcSax6VIpkcWJ8muNoh9+b+cT67r
DCkVPP+HHUMP9UouRyOa6qMi6BzjWYPTUOLm0Dlu8XerPGKmPbEAfmEgxr+mD5sHiWTHq6LT3+X+
jrs12dgo0Vm4GkzNXLx18BVOeogL4ORx9Ahe+/6dn4NUKjy17fIOOveLgGJ7cQtEGhpHwZtsq34z
w/q7taNRu0iR16Jc20zHwO2QLhryEKLAXbR4G+ISjBlCdJm1Wrp02pp1Ta49BIUr1IPwGl45HZIr
wnLzFkNQDy2DBCeku4JTJKbgZKPlKxYBJGQG4YL78qVyYnigfBoe1FJnfbIkp246zKoEnemEyDnM
0aefg2qGY29HaNSknZ+sKpDqiattV8wMGS4v/NX2OyQB3W+EBL28R5b1vy836O84iDHmkceJtv6t
chCjErv2mQYRvVkTPFPgs+YskCFuGAQxMg+i42s88D7zGja/jY0AvNAAl1mbDPR4eZZ913wkxTFG
kuxABtm+1WM/HTSCM0/eWp0QEjQQtj0YKtyOhzYyuUxY/eTxgudiCSwswhHdI0xSrAlAacCEmqwR
6p2yPvkHnXYyCDAZ0mEJoFyf7m1BivDQCpkoMtdGRt8QK8JNEiqVGtp7IAnwpKHfYs8QT9qQLs+8
7sbrMNoc/TM9ecCBZPrz8ucQNCHC6K5F6KFukp0t3j0R+8+Y8sWrb2PEvElxHQba591s9LaNkV42
ZgoOYX8VwnyF0i9PsbbLlqu5O47D/EkIvJ5GoTvENgOBf3bLS5dEyz2jglaezzL3p8EdQ8Pqs2/n
XcfDm8KKemtsFOzw/6l9uJjlGWRg6gk/b8OkvPwcGteL/171g/kaCGIHkaJ1yhtZ/UU2C1wpautT
F9T0qGer0JwH5a2Fggh3/I8BP/NFkh6lFLLOcwQscRdRondIxNb7nzrs87g7lkiNpRNpw7xH+Hvr
VeVDOWn2hLRneQPB/20BrzwYMSfbMhG5B4DvxBUqNEl0hHmC79CpdjvPYX6rrAbxOpBi91MczL0q
rAYXEdZ7TkHkMAKBHemM6ZGzqcm0TdQR2wWAL62nN79ngJgSNPTDUFUfBRFVLoU0Oy/S1Qev4l+s
HbqcKR/j2+jUqexGdQrur4Ss8gKZgFuJcR9e9fiLczHvgNuHecLBHiqHXUSaGD7iMhsCXjHonn4O
AQ/fPdCxp593yBHhcS7Fpkbp++8HkGJYd7H3qYoATipW7Qdv3JmZq2tYtOoaVV68L5rwe5T90euG
z24UC2zrqnqdhb3vgaCfJq+0qY9/cvIQwd/EU23RHUAYMiMJ/pIQjgJv6RcrAdD3VQOIXYb2Fjbj
+qAdnBmSDL+ZcNMmaa3eyjr81/pJuxEahmLGLOiOYm7R6fIpypAFE5dpLKCww7TLFdZ3aLnBw0g0
ufT3g99Aq0p/3oemFzkiesF/b5Nu6XP4mhGgDOyRotdRwNLu26Nm99AVH58QSqvB4Mhi5wWYbvsp
BrFz37XDIonx7AOETuMggf12DyVr51ennx/RC2/PVQRKBbfDEL1DO30fYl/9HeLhZaCnGibAJQoW
8RyEku4D7rVZwosoDQAabVcGVeenyoGZAE8x5ckIjnkUT/7ct/sAOM2+mpL7dg1Bk3J1M6J1Jwjl
ZoZsYtT5v5fG6ryhNkAmUoA/Wxr61nFH96tQdkMH9OS0oN6278AUjy2jb60Xo9KibjYBWqyeNLtE
8ScYEzVSYPAO+w5yqUo4vKIW1nHF6i36vejZQaZ5AP13SYpp3KFeh1npN8uN2fpoCFYEPZt9q9mw
bQZPbAPyi9TT8nCb8WA8RFhzNvE4/a1n39t5q7KZjOPlLAwyc4yRFQbRcuCJfQsS2e+bFgFr6rev
AEI8491qz4Vp37sVUuwC2g8D5zboEdNO8PjdloW+eYpB353hYDu+AJFRQh47WPqGoiUejP8dIry8
FVFATqDhyamF3aFo2D1oz3ZpvaIzaerp4FvwdpEX0d1QLtX55+B7/UmLyu5qlBiYO4XKna4/aDth
lQMLB/UWuj/6R3rqRwjrBF6lJ8Jti+hThtL0PSFZs1tNda1ZgwWEsesaSLjPvncaNYlT1bbFdiKg
033sSPLo4n4XEHNBv2p3QWS2NdjkS8NDXDrUuQB0rllo/To1894Ai//VlsxkHuHg8GDzcgsW0VRz
sUUEfLwgI0AOgx3ZPl5H9SC1GWHruOZFmLuU1lL20C/gbD3PvveQRv72of/fi/tXvAEiaFUiqoFg
H81XMIB70F3JSyvs04L4GWB1sJLzalpsjoJkHtdxmarO91+TCH+DbIpnQPK5+5jYOH6MVU9PCtN0
Fo2j+7AhOWjERQUopBWhzthcppq/LyWkAUwB9oL+1u7WalrSWjbYKILeH+K5Zc+WWqyQ9Bgy5T01
ir+FiI1hguTPQVR1EGzgRXRUjjfE9H6pGtpnpcuXOfLn6zgjB4e78PnngLTKo2m88IT9mmLwhSWA
7P+vefzpIH++BmSSAzj4lpqOj0hzIo1YNd1no+N91FRNPk9mzgOLuTVi1Zu4k8UJxVnGIlKcq5ny
IBc+Np2I7gOARrl4aMj816cDLut9y4KfQ+Hgs7vEZoEOzNW6KcrrEENQ4iS7ediBZ5sM/olSLk6T
43pfRvWU9dD14C91897dSxb1+uWC+scQYDgKMp/NojGHwEd7EKWglwSMToF9Y37Xq9qLCZdlC89F
7VvVu00FAP23pPQQtU3y2ql6PfRL9bdnw8WvsQoTrenVjz2Y1wICRj27B2Rgk52zK+yv3ifbNlpc
VsQVVkAuy8NPZzl6wl5rbHqAh83gFy/QACPw8Tds8jA/xEYVaUnRCXbAjg4zgdTqL27GIISQj5tG
tGD3zZAa3H+ainDfeSBn1UCGyzzJ4cKkzEko3fHnHW2WY0La5uLkMyQafqsXv3j0uPdsAW/7VcLh
AawwEllNb1Mnym3SLNFG3t/+fC3RWDKMvoeS3X2/rXaU9LTUM15iXPkz+q7fhTC0zj+HIYqGo8En
ECKWZzVfPSHR3IHGOLllpqCeGAXLGttTMsKAldg7axMXS3AAM4R7fyysSsfF9e84PfDDB/e7qgXD
U9r2h0IbmKERzGQT3dNh0cAAwc78pY7MeYCi9xuDjw+eQkNbaYEKYeOv8lKRpjZpPAtx4diBrFOm
+tVPSFcQ2gPWJN1upibeT36knkfi44ltFn/DRgBC3hB352oMjxaZO3iS8Xleo4ankAdFXimLME1v
uuuqTgWSk2+BRLS71e63ChDuKsfIHQSz4WM0Jq8VYqvYeWBNEGZeoof3LkkATVAG43FlkblAM35w
c4W4+hKZdt8U/BtEYp8vQemfEGj7AIgEZKPVdQ6IDeOqriB+qZWkLizkQS2Iik9xiyQrDfwo79hD
spTrd9gyuN+2rB5wVmbY45LsEYG99TwsL1QWfb4WtN8O4DJyEbX8JJEwgVSTrFD/cfKDGW594oLl
2sCRunJdP4VmWf4MY/FAXTP+ZlRjIY/j8MmGLbYcaZ079wWkiSJm/q50AFjEPJJdiX1L8sEky/Xn
FXbn0VeRrC+IoZnjICF38qjGngD3uqdW35y76aOomvBBQgLcs0j/K2u8+9ECfr6uDWE7ISJknl0v
4ckBZyIDfGncQ9jpA5RPrxDU+7/f8oxOtgRbpiDZzv1jCBDvZ2cU715hfl4FVaB32InhTY2lO/3v
sOrx/32rGoYhcsHuPf/9SAU6akykSv/30X4+aXS3SYQAbPPzjaVCM0ipq09GFic5rPo3DVCnGgSs
YPY01a6MVnEqptmdl2iCxY80Dwgo97i2hX3sVrkZ5CKuxazHKlv/DHKWj6WP79uA4VR6Xfbzg0wY
hjvYxz4u3G+OMTahywJxkzDqz8P9UPUcUNz/3ncgAJOovXoIw/+hMUd2QU7qcU6gblqtRpC5ILBW
sW6xHd8XoeGLqBC/1VhG88o3hzgMf4GTQVg/BJsSE8KzOkQ0Pqhz3M6o0glrUulXVQ7x4OBFwXNt
H1lZPi6+0C/Ks78rWBTzVIASlHmJBe3CWfIBu93bCbudRx5ekqgud9jUKM5Cf7PArs7GsPH2XWvp
i/M1cm8wkGUXgoyzbZSbcThjvrm3YjXGsqZfD9TgzMfh8Nv0FvtGYe7Yl/MMoDyaaGrL+e9QtOap
rxeWIdtyIH4bb7POA1ANcqdCjsdbTmRAt5jEgKFJtRbnAPuKnRM7YdzuGuz8h3cAqfYI3L4VHKgJ
9g9hG1OhcTVmPDZTeRsVouIjFd7Gh+4n5LKeRgTrOlLliwRUSSx2YZi4UNtwjK8yWrHbzeClCV/f
YwY7kAXwB+vpCJntX0BgaIftbFM2l29j11LUfLtx8wKGks/NJiithPE/WYwUUT6HNkEAhwcbbKGU
zdDjMgRf/awFizPl6G6Aogtkyz0Y2nV7bEU1QAJDmEv0w22h3UkoqJSd36nt6Mt9XzZ/+aJuHVLS
Xp1cy0C+V0gIPxLVXeZEX2ImeaYjaFZYwpCH8IaDhPiAjQTAKi1FOjkk9oGla1BbxLwudwslVMCA
fPRRG9Wa8Vyv7Aj3dE1LAIL3YT0j0pkXDI63Ejvr3dUzKOrEPIcDfJSJVgjzeAmZ9xbdR2nPrAbF
hAhqfKpWrFj/h73zWpIdObbsr9D6HbwRAAJi7DbNJhNIWVlanXqBlYTWGl8/C03OUNncOx8wNPLQ
TpforEog4O577+VKY5TWZJ2/NCb2vj4zLmn80pT5c704zCUE7rRaKL+NxVVhheF9XSPsFqg3jJPO
zKFv+oC8QCmd8eTkPM5JyUB3nE2fo3u9Oo1NEHWDF1hdfqCLEX5dyu9a7S2FlWxqO+OqzIvjUhdI
2vCufFtUt22OJVoLu0vQNp9lG79rxBu3fTgWBxUpkwY8dDAsT/G2bayPKYkJKwxN4w/z2JA/S3Qv
jXc4gGsam/wzXNxzX8U4+vFF4oYMiDVE2ALylKtx0Z2D4/xYw/zNA56Rga6+q/c6d14npmRkoZi9
N7N1ycQYe2mAjYrwK08jcyGsVSe0xBavUvwKQ+gZJAVuewQTvPP5G+jPGYfn6E9yocgPm2mLoSg4
Yljxtbr/qntR3SGe8g3n+YzzY0uZ5BAGqNGJ6qU9rVdQoSUnrW7sY5/h3iwGdW64/XHbhgrcwjjn
w6Z0IrLbPXKJrCFppnLGM44pZE0qPzmjfjelotjPcf1rKOZka0igI2YX9B4e3dIL+l2hO8417ES0
x94i06W7O70Sn27HSANpmP5qzKBqpsOB6H2+W8LU7xt5HfFG+loeJVsHqAhpC3gKvWrf0xocITZ2
PC/LS6OX+zZfs4/PQ6GyAz5DF5NRZfpuXzyoUbXHPAmv06GGqDJUk9eaSOR2ihTIPNWrMpNzcXiQ
emBstdHyymB6Nbv+7A75fmzK49DmPP67XOIBGZrNlBBMDfAQJC7uL+GMMzwCTbsLj2YX5ftYSzh0
h2kBlhb9BMSlTlimCq9vCQw7Y+EPkTCOqcDeQdPmM6AzduHYwZPoiPVmxmM0LRr6qLXTywYHTaT3
vjUNhF8FTX6sdpXpXoZB21tTjlLXjTGDoeC2rmSwpn4UtjcUE7rV69l51AKq4gdIGyTW3Zbkn/s8
j32+CQuyXs5obS23f3MF7Vnrnk3L7A5hSwC4RAPnzuYhHmsdPlFrW2XhcpJhdMxGrAVSwp2YbMqP
qSkEwIAIh9KMw1u56uwE4zummRT3rnlXGdU2HEMXrakjhaCj2ZEqCTZB59xkjRb7Wd7SuRIL6LFf
zZOOTcqok0OmGxnJMw5EXF4YAMktJ9gGOMY4MagurRhkbc4FYdOTcJPM5AfmsDt3nbrMQFwvej/s
kln6od4/D67BPFDjpzUrMBF1eR2ko+lJW007vdAL+E4xicd1pD+UaENZa5D0HlFyrayjQ0a423Jc
kPGgnsBbSVaux6FkhekpGqr6CvHutZuH81wE2k7rqncHLaYuOOvWZ6KXMuLWSJuiYzchFr+R5vlX
niZ3aUQOrV8cjZrgozMtBJzKKT276j+CEed1PhdnVPP9PLYPhhOfTC3MvUGZ9W7uTiRNcZTOTJ5h
hLhnt+kf09x+LecIlOjwWLV1hNVF4STKbGSirrpzlkX3Fw01asirnyzI/CTRAj+Vg85B59XaTNqw
IWjBSOiQFxAHEIup6eZVHKHNKWP7phvtgfRkLXZOuvooEguogy7lrcIeuzEJqizxiGiaTDtb6aQY
zGTvlpIcLMcyzb3GU4mkZxjSDBS1r9dBdpbx12zgxNFIdAyF5txLW0eBJ/ZRLoK/Wbc5J68Xj9I4
u1CMsYgQ6ieXuZvVjBGOgrlw6XEaTK15h6Rq4qjHnt8YfmWFL1mEhzZ0nmKNqnRidsZtEkzHIuRN
oRxrJ9TSMtLemoxyMnFJBpup8R0r5k7XVTQFl+RMqWttRRRh/oZ6y+Pvvq0bOtqYzESufOBhmMBg
tQoGMggB+M1jp64xBEe9H8v6mJZjyL0oGYxnIHy08aVUdfPS6sVj1psPUa8hZw8AfgvNIDMa3kS5
XHiSzee+wMGsEjR0Z+4uhZlXF+pRRY7RbY8acSqN2CJe3VUs/TDGhJIDwg7gjj6g5C8/KrFUd7Uk
oNclA8yPMEYCKBhkZkXuD2t/bAQdfAXL8TuJP17p04cby/u0664H1cpjaExvDazjPnWNgx3JN+tB
B4t2a08urgcLlhE9KU8eebdgN/fsWt1pqb6Z8kUhy4KoiK/0aklPdcg11TaxbzA622aBWhP1xCuj
XtzCZjlU753VaDc8jElfKlgA0bJB0aMtqBprj+sc59stSFfdw7bMSRE8V914nmvbPMGJrre5bD+5
lb6G9DV1usbPNADH4QhAAeb1dYaJk6jcNgmGnpuhJQGsM+zNywbVOvUX1848ibfZM51ecBdOitRa
gTjh/uiF9pK3ZP8bs523kxms2CfkoEExoiXr6Hq93hOnaduruI97r7H6gbDc8DNwGpwzvEyVMQAQ
EKjvY4ifXWtxWPXGqez0/VKIh1FxTFlB4KwwINuPCcWT56deM5yG7I3cGim2MpzZxl7DmOdaE45k
CGM40opdmRbmuTKTd6nx+ATbs8y0KKZ47XQwF4l5EyTRM4noZKdWOI8wWy9q0wNHP0YyC1HIJKym
KYJe887MXXCSpXNiiCkJBo5bMwubXTxbMU6o6DS7PFc7ghFbmt/PanGwXjQozLGjv2MXlJuh6G/E
HNkEsGAdWhDAs9F3ErRITeANnob7MePOtPJZbqiOHNgFsfvkqi1PqoriGFNg9D5kCitzMjyPQXYo
8nI6ZuXw5rTdtoHmGyLpbGmval4InvMgN49Yf/INo1iI01nwq+p/gbRcg5P8zPYSMBEZ9HPRwidq
9ApjGuZOsGkL53Bp7PNhCY5DvDzgf8F0F7uviaP9dMVS7pLYAT8D9TpIMHxUifNrtlJarvzeCqLV
RRsT/kqzY2NkN4Pb/jDcfYo4PQkjBsGuPjdVqV3VFuiJrPoFLPswqOXgDi78DtXLbV5ReYjpfqiW
btfm5SmL85nQY7yHJS13RABy4nsYRVL8QHZkvce4DL0siBh8DE/9Ap60Co0GTwKzjT6M1NWCiTWs
GiIwTQbjeC7fM4MA50jcf4SBUkUQtJ8WbPnFjDFx1k5OcdRqR+5Nu9TJiZQvsy3vajIjA97Kc7ek
r7D3JJ0HQqY7L81GrxVvpSzJyJGdY0q/ePrbArmPZyGmZCflPYqcSzsUN7VmEWWxqidqmF2gdShv
tsNtyzvnF9MT5Kxx5fW94xPQ7814+Ag1ErzCxkYZGxzgnJDHbLAagAlB64m1JtZVZdzZhfPLaXOc
ie1NnHeM7/Mu2JeajYaRiTdr+hLMlRNpvSSS+KvhOh9NWXlgd/9gWz2Odb96ZcNHR47dkbQh4sFI
JGyx1luh9duBFlXLjaMj5gcAChtgt7cBz9ptsroOx87Yxlb4oEgQY+cCJChTTNR0KlWHRXEO8sQb
jVHtSormzIZ6Yob4XJuh2fcZN+Ayk3fAekqmMCFJ0hFcGsII63Zn/8jFOc199tBXOlGWVl33uAsk
U0Ui0CGYOCDfgHesK+vM72vXozZtEh5yIDDoDjVFje/i9NXLnuh8ae4GSRPTp2Xth6ryyZI/aA4J
O+JlqO84+hpms1RuAj6BxMKkG1BLyhgLFrNDKxlGz8mx/BP4zV2oI1pAlHWczkRXPN79X7ELf2bq
k3etr/dBCF3QJpCGsPCEKOjbOQ3dEOOgrpYPOtxuEwQLX99kJ4tBb++FvCFbB5++RvpWxe9jR+4k
jU9R27x1Nf2KrbWYUrP0E8KPs6kgzlV1dO12V9zce7svf+k9yS1U1NvYyd7dTNIrdrhl+2W3NJjc
0So+8qk+hWl/1Zp9t5na4QIFgxpZrx8WzfRNrcQ7LoeXkDTKZk6Cn3iZDmnE2eToXCzkjKGLb2y7
ehld8xLoFOyRNDkop6t+MMOdObbr2fxpR7E/VFeL9iAaRkW6XlDUYyqf0vtqdK8yIzgtA7BO1ZeP
rbKf8xazzzJRuq6vus66JwsgQs44Kf5kPG5hTdKhPmnlczXR1tTmk9Z3ZA5LxiW6GPfSHVqUjmEP
OgTJKOxKDDCbbkL/cPTiPprn0eP5cIIc7tfm0aVOCnl3PYGJ4TB3y7PMm2IneE6S3TPyuxm9jjvf
r+oh38zrAQIZJqFUMDdGIwrYfXgYKpL1MO1gsImMaF2hnrSI5CcjtI3b6fC8ObGverCWRgHX0BZU
aXPNZDJfM2EZ0c6LqXXdhtK22XZhxeDZrm4nFy9qXffvVaS9MBWod0E5CTRX48uyH3HsAxzoeZcI
Xkh/PS0K2GOgw8Nm25OdW2NUBS7dyGwPjFNv8BN9rX6bEKLErjAUaDwNi6M9hD71ho55giBjM1nP
S98/4u8AmGYXj7bMr7IouAlrnke2+DCiHztsE69vGJ5HeXSdIgMDIXlFvR63eXI96v0VHIsnQ2ib
ZZysrW5zOxE4Wucz7qfWEOJMGvJuDeliuLU6AqUDfQ5NzpYWl72M7wwyQMwWxr0ziw/T6h4n0g4L
vUnCzFgzy/sohJ2SRhGu3QLChmjyD0dr3cNYKJ2TUH5oMdJMiuLsqZmf1B3NL8Yw1SYwSBEFSbPp
cxpHG52GS8nl11COPG+oQAvtPip4COLRKX2DdmAj5QLKOyaMOGzzTovxCAevuiChEDYEZipb+QF2
6xvqxlNWDJehNg9aztaLzD06NrPzavyVN+JGxybpYZe8Bmdxa/Szx2Tp0XRJxsVwRGiXC79SA1FH
S6M2lHAAdSfn7AMdsm0tREqrwKrVGfruS4fF6DsGVJg6w7ncz6reU2bqC/YTWzbXsQVSzA77w5xR
vVNDzmSZK3cr57cVMWNYzKatCScjxePjEhZfBFUYjiYD4bNMUuCg73cAukxYXxRj2bda1LvMukea
OlgMY+LBLb0KmpaAsUaSx6L5I6vbQAjhqtcY027ynNtMgFua20BdZzRFJfoFgLVKGvz2bY2Zmb0n
neeS7bjNhPazFPcpBMv9aGIudsaYeWpHl1dpyV2ChWB2OoYE1rCp1Wx6bWHc2lXxiVhQeWqIHkLs
iyFgcg6h2O+WKNy4TmgcWzgrSWu/NH36VuHfmxE0vdzWL3JGbO5x2YyXmMjuOAISgq/k+k0J+sbB
piQm/MAxcWwQcxAh5yqg4okeW1eZW1FwI5aDTTVj3eu6ivymh9IQOfFzHBTpuStVtXNj+KBitJkm
1jexGwwbI8xnP124IDPWeYwBiY4ZAElRa58ooBXf/qBF6lC4XXSpVc5bEvA8joPRg6aHYjNnW3MM
/GnhnqNgOC5uiJ6kOWiGaf8i8jK8wk0FworqBdKgXHk/atLNTY1U3tjarYXz4ITNekVTtpzifexu
Dfc5ZiLlgzMpNuXK66ndX1GD7ZbGgVH2pL5x8S8bm6erx92+w2G0FYuodlpVtVtrYdi5uATLB9Qk
gBOST23cd1PgjojLW9jrNWFxHNPAbSFaEt/zOePh5WA6zYI8hoPGs54c1kGXw6EmhbRN7YCQtbha
HP2+AJqwCS13H+Gp4GXbI54iY1jXEWwK6AwQJCiaMftw9FmOeVHt+JIbFPJ9juedMAih7JRZwBwz
2qod9wvTE1iYujnTjRanvJwfGfxVzET1K9C7v6piRt5ujpWch9uy0U6jvNTcO1nrqG23CNh26+3a
9u50Er3hK9nzvOmj51CcArN7Gieu/iar16v3OtLzZxWBSetau8GOLGBXprFzIeMzbCTJJJ/i67ns
RgGHdt4pa3kNTZ3JghXshl7d2zLE28f2iyEHBeqI4bRo4qw5zXWhDWrjCvTjZKblEkyp45FIxkyJ
PRNtZkFPdJtb4iMY6Kk5rk7cAnhBzf4i+/JeF3p5lQ/hgd483zACuJF18q6MGmVM61Yszh3xhGp9
tR2DzlOKVcHv3FBwsdpeiSB3Df84ItysfTQFtY3r+JiRXB648WZqJGAsWKZqfhptpzuSRwhwqW0T
aDBeq1Pk9VnIQW0lpqd6dbFIFwDXLJkjW4/Nk5YUa57HmYBX51eixwmk9QOXWjj5jatQdyeQ56EN
+CRPs0OSdbv1f02bXie1o19SQvrekqZ4j7GpEG7X7zCHORjdpzfWJCj0xx0IML+IzIlSkntbVwiV
E0NLRiacp6nK/LFrGLlokLvqluYkSHf0bnv8tLdq0X6KpPRLHaQnD5uE/J29igjROXd+dYUWH5sW
5Bcon42uhdBBbRz2RuRecMNHCMu804xEd7pFTkJYBZHPXPCbc0Rxt5hDtBWOs1DBkueuIoYRdljT
dPf42QlUGLuB/UrB0l3P5KRUISrQYu1LCVveD+LVWqSdus4+69Pkhw0/pBBEEBKpLae6NfCX6nvH
7sI7x6FdrGNKrIRn/bupjJsp7Glyhztw1M0xMpyztla9gNGX3UDEfKN14607xZm/tOaBLFJ/HXNp
JTWT9aGD5B2K6ChN+TMv2GukGraTJjqeqtVVKDqGRBY0YZdJg95t0zL8slorgIEHMsXkfvfKrvnA
DsJwLkHAWs6m6ahTT5TaCYtb6RovK1CaBU+m5KljmPa07a4jVkxtFX/sl04ehjZ9bp1QvFIBhmQw
gtvG0vtr2vjxqnCpzLMmfUbUFZfUmZyTuwKEzPHBUNV7PhL/nJovSDUKa0B7A0MYtUOAvYzDKLwy
+1c9k9qVGdUXgNHWPmkjVIWq4vDWU1+kHMHuTArDXoiMpTHWmQTu+vxaDog3Uct6pgRnrycrVPbC
KC/Fvei69Fikg9eh6dDZgh3CNbvsp1kvfcGiLs6VbRSyeKedgDJA8TyXWfNtFENBrGSMVpYSiUmI
fr4j3McY1klb5zyDTK05CIfkBK4S3x2p7AbTfKhicx+btrurp3jvMnas5lLdZJA6Hri3AMe2r42G
kzljYCp9HaekW35PHPu6YHShpEQJHOkPeq3HGFlMnK8BMnIdKpRQUAMgdz/Svn6uBvdiDB92Ja5b
ws7hXOevFug22rGR/tUsB3Tuenk3QiYLZrwDqTRv9W6YGIcMJx2G8DlVz1FnJScVlta2Bruy7ciX
TQkTEfCuGQlRQB4zjKiZaEzHqMmppB+3jT/NHCNiDm1PRtGdSpIHMOTWvrEwek4EIrKOgaYdkq2u
m+bFGtvI49dJ3ZlWZ61eva3VuU0i82EM4SKsyRpTJD5Lzn40ajmLps7Xl6sWdWhf6vZN2bjXY8hA
WA6zcY4HczkCNGE+DNoG6kIIqqxrHqfOpP7s0mQ/3riLURyHsvw1ZsKXctSviTDrnvgDdamo7Qbw
LASVPI4rULBkmvZVS7IkzOvb1O3LZyiVb6EnDcCZtEEYYBkyh9XCk6F/imyXmCFXFH32hxXCnerW
5jriqIwk23QsPbpIAOfbzh63+ol9WDQXM4gwixBHh8aPCy++iRWFg2pkuOXh/Z1a9ltQJ7epLIvd
jBgBR7V+lEzeMDlkW7gHx1CgsVED0PYYOngX19eo2JnLTCcEEqt5tIMVKjATU4AAAF2mxZI/e6qb
TVLrgC00Pd1NZvNoZd9OPZo3zNV6bJbxkvEcxAB4GYVzi3H2ShlxvWuLr0q4atf2q5WGoySnzCPI
x2mmyhI1JauYAwe3ydi9TaF8KpTFCJLWN0vtK408WgjQtG7RS6eQUTX1EIhINArORk+1b1hWSIjj
xvfGcfjqgfn4ep49Y7SdwP5we+lD+rSwBQpK3jbISHlOVXaoy3Egy0rFHM7Zoeuzm8RyhN9Uq9UK
WwmI5z7lQDFafkMxvhWq42oniuQ4gpfKVRuQjrEeq7H30PffaEQ+w54Sdmmtbif0ed+0NeibCd6E
gW5hd+p6amNwEtOLufob29r9DKzy21zNFrYJvbZhBiIaMTDagU1B/fNTLs3DsBQE0xmvVBn8aXg4
MYTAH3z6RAV7Z9lIno620HYliqNlmresTCtFHe+VSYnuVG853qotJKeKm2bOq3d88p9YVnfNDIpU
8MOKRjobvRjxSGrO42TKX/mgfcnaPMWu6i7DtC+q8N62pwOffaPRdXhFkMBA0+PJx6d7qeC/c9Uo
DW4EwkUotUeQM+520aad0xBSGQd2uVViR0TnCg8KQWcELjzuOaMwiMwDTgSjK37ycR37dFgFHOMn
GIyvQTw18OYGxI+d1YD2jlrX9IqRsHejyS83xUArHLz5tbFMXraI8ZhgBnC/k/yeXMJbamQt451z
OSLSOtmcHGqCgkyRQIFNNAcmNd4krAvg2wGza90sJ0gWApmHPRxF+hpkFqMmjuwNgJyfScPCa+Rj
usXS/mjH4tVEesHwYN5YWcLDG5U8iUCZEkuJ2B8xT3uQMJsy3OKfuYmMdFtXP6V9gIsd72STfrKv
EUm57rFSLHbju52qEQBpsB0o+gzHo+3cGkDRU3rgHlCIZpn4K4r5SaTiPOBhXhjM7yOXSJoOlCXE
3o2pLv5C9DoTDyUirwltO2rOZ81+KgCa5MzCjn9CqQn25UHC6agm6ENNv450TXuX5CP1afTSWM49
6yF2y+xER72rbgocJgOft7UDVNIQYIFV1tyBSfTGc3/iIlywh9CjQwMcOQwSwGiO+wxEuL0KIk5w
2chgF7jmrawpMvRmOOsuSxicuL5ZiIrs4hEjnEu03tIqTwwRxy8baYzMfhfqDlfrKbenlznGzlcS
vdjESCvo5nUDIhvvxz6yay8ME6CDFlQK7NTAKFNIf6sQ1ttrNo5tibqTnIkcd0Xyw3E6IAf7quMa
SPrR2EcmUdMiBq7VZjT2BunnPlo8NUKuDmiEoPGvPrjhowVcW5CQ4TEevKUFGQsbj7DOKqTTEHq0
/67fdbxEayAKExg/mQjZBVDPz1rPL7HGOg5g6MmVE/nWsinQgEq+oTMfujG9tTPKxgHHyTTOWBJD
RFsc3V5ILOVqnrKD3R8q6aZoA8amrVLwSmkvfDq9EDuE/IWHlAhh3HVemrExKWIVz7kMzFsLp1A8
kgrqDOMrqJhwkee9GDLQDuNC/sywc+HZczHeMcbqmvLs4CG0Ev0rRcftw/DA1Gba2Ewgj7MBuRB9
5+SGUm0NO1L0BSU/k3wIkuy6r3DMVrz2Qs6YiXrjzTDru7kfdb8gU3q7sPYPZsYxKozllC1K+OYM
dY70dSfFYxWEPeV6NO7mqX6vwzY/xNgLrZrrnLL6wwjYUyBWr35b3CDZ1qclLt9dQMak04u9E7nf
xOZfF3CnSWJ8zsKYD/YMS0lyHYxD6iABLJ605rtGH0CHMSIoa5WeW5Ufg+tWZM6dPi7nsVHhRRHt
8gm6Zl5TZf25qtQ9fOj23lwhP7Pd8DhcBsbko7W2zJgLKDqvSuXC+pGmuXNkoftCiuLclOxa0wgO
FgUnCdmDfF8qU+0nypQq17ZLiIdlAQe3q6I1K0/xtJ9qEt+uMy7e2A7Kq3TNpZ9uz0ov7P1AitnX
uNw3hrZWTOZpRdqx10E/A/IFNkHYcdvFePI7Ue2B6rsbjMfF9diSA2xP/N7crabpfJxZ2JaiDou9
MRzyXD1w6qPAo3EosxHHAvfyxrEk9DxwXmmATlUW8ak2aMEEhq+NCQO0j/S3hhfpD4IhriZjeZYa
Pit9SdV1hZc5iKvBW6gbeU+uo7QNzlacPiftdErylIFTDhIWsAOrNeLHzEE4nJL8A5LZbhqGfTrn
9zGWdSfSDm7GLKJXU3nj1NCV3Gg7WtzaMKZIUrvjvAOyBhZ4YoZdmPBdrOmnzcxL0sDZHrANNkER
74MguxtLEHaC+8CTsfMtw+pqNCMDJnV2VEb5XoIH3zpMqknnIX7buB/0Tn7agT6CzEoZh3S7WFY2
1vBB96feBt9YhT9OWjxkCypZs4rqBqWOmtxnN4o/AsUqHEPirnMn7opCJOz36WOcLpw3rG8AWJbw
bkJcRxPnaEw1SYCSXkXDX0OQ8MDCAmBTQ6I4KMSlNTjaKLZBujSCobTFUicSmFdjOD+MZkxKKHp3
Qzy7S5rD1Iz8iIVJe5sCni1plhfguu0siRl/dqzTmJIab+V0EWV9hpSIOwd/ao9k/F+vkzP/bbEb
Kxpt27GMdREhS8DWpc7/sASRqcyg/SGUF1RTjy7X8Wy6y/uM03pDLP5csunoWiSWe0arany5WO+U
CcNh5ua/ow156CpZvnYaTqVUdxClV5sVm2/OJnwZniaEUbSO8b1WCe7y+EE1mrgHS2txJjflxRAm
QCpWiRD2L7CR5oyN59S8LULmtUUJMQh6y7NKjBIlB2t2hYFxExXTjWb2xbYUsj6gaLU3le3/dTds
3BGKCnWWY2/MOb0bAxxxtTvbl4BspP9f//KMf1vbZgtqXhvEt6GblvGvC6INLmzcOBreObO21sU6
th+UvXtqHcR6UD/g/gXEnKXx5qrF8lAZ7q7ASkuBOZ+aFESJgaCHFy7cpVpEJ8ZSv61ex4emSVmY
EUI0ErF5TCqWcyQTQ1Ojxai27cuq8mqASXeqrwlMy2nv5qZ5NsqMJcCjja6ah+6jM2senl7nru6n
eucAyP5v9q9J999WftsMUIQwdH1dZGmZ/3L14FkE0WJg1WWbF4ma0pK3ZRCdk06LXhSyN/PCEF0v
R5OviMy8Nln0PbYT5qCYdl1kcc3oqqBN0gAj+7ipZ86mYr5OQbeQAgpJVfUKbyqzwz9WSC/wxXCq
niJWzhwIyrd3kcUfegv+zSxBjKRst7misng3muKjbcZXoMwrGLDVvakZa7K7KDm9njyNrsTT17HH
Le8szxVtv1/mUj52mrR2qz3RD/Gwb0yDh6tR6eVDloQPdO00fwx5roxIAJTi6NvEdhWeYFtl9DDA
+DWIitfWuLFrlnTI9Qv7EZZZlWTiiOl/3WBDiKdKW5h34GnyDsjRHHTihnnycpwGRTFSFuO2pk9e
VzMPqA+QA5c+ZEZdUfzljv4B99e9UdhcXXYiXIJoPuUsfzjUkt3NyphcnMDhW2lGP/owOLvJgZbV
ZpjswpXwXujsL/9jIWuWminE5QHUi6ZJYndSXjeCWqyB0ARfZc0rHf7YM1kbAFJnmxUEQd/HAP+d
2ykA5gPyoLyOFAIOMNePmZVg885aGfQRDBzyBvLqjz+mwpJXuSvu58yOfvHiQJT3nKrG+BS0leWN
GSygPxas1+UQnMvunZU81zoOqANLv+I9Mo77DmyVknzGrlo12BGWdqdX3Jx+aOviowddsjVr+2Kw
pvUaFQg/vN7eoJA73hipE3Y6dZbVgiPbaovbaNDx+PTmh12ONoU9Wsy8CnqM1b+MeZL7bhCTN0An
u1uaT4ipV1yfOUsLiuWi62HluzVmAXCCoN7KOrrLB/ESl3EK2wW8UbSaFpq1dEbfg24JKfPiWPje
xISA2RrNY7rUK3SyaplDQh8HG1L/EhwhaTJd12sWepmxQqcaSxQZuWz0SOhPVgtzfsZz7S0RzEVl
LO0Rollx2w5AoysSxV5jJ4Imd1A49wkMBuaItBKOKXmAOt39cfj9x+f0P8Lv8vava2rbv/wnf/8s
q7mhTur+5a9/eSxz/vuf69f8n8/556/4yyX+bMAL/nT/5Wftv8vr9/y7/ddP+qfvzL/9b6/Oe+/e
/+kv65aKbr7rv5v5/rvts+6PV8HPsX7m/+sH//T9x3d5nKvv33/7LPuiW79bGJfFb3/70PHr9990
ye7T//jH7/+3D64/wO+/PbzHBSHX9yb+96/6fm+733+T+p+VdKTjmobQDYuL67c/jd9/+4gpTCX4
j23pruGysZMHVRf9/ptp/NkFTy0dR+dRo/P/v/2pLfu/fchx+VaOrlzdtg3T/O1/v7p/ehf//q7+
qejzW9a1du3vv9n/cqTz44F3UFBU2KhpGyAK/7kg6BJVME1nLyMkuHMm2daWpOpoWx8L/IjRbqWf
O8zQE7FgSRyukvl73TCPooVYwf4JPPwr5UPtuew2rMH0zIQdM49NaNwMcQ6pPyH0801Cye/d6qV2
3c+aze6H1QZsFgfssWpjUzx7gkUAsB4+8/CdcvIzcgGlNCnLRh34l7rLKHdprrqUlTcgezCiSg+C
JOMoBVS5qMotPGvDQxL3bc1mOcRyqNbaahL2j40zNx5Y9SirGLSOw8ued6ymzSGV2/O2yYe3WJMH
95E1IBcK9x+rRvjKWrGvXYas7bU79mcds5GyWDdGie5ZqrqzIDIyfPjrjtb/f5P9NzcZF+X//Rb7
n9nHexF//+NNyef/9ebS5Z8F0qRylLKljhfw7zeX+2edKpfbyrKFpUzj7/eW/mfL4op3HNcyHdOw
ue3+F3tn0tw4kibRX4Q2AIHAcuVOcZEoaqF0gWkFENj35dfPQ3bPWHXZ2IzNfS51yMwSKRIIRPjn
/vxf95bw/sEfCaYFnsF/gbv+X+4tkx/01+JoblvIDJC/uFuJvrIE/Pu9NULhRSL2EYST8GBa0Y+e
NcdkdE/TmFJU4hyFSB80Jh5Szo4Xf7ZVRT9+WR8BEuLbrmF0jkdlBxdLj7Olx5Zwidp59KKXXti3
LEnMpS3wqDbD9P6Xj/hf68Rf1wXDc/7WtQvFY97sWZbNbg+9XMwrx1+OClM80JABwGaZhekbbrNj
gYV54TSckEbsIuIU9IZPnBPKYdbRoAND1VhpCVrJ3IyQ4MztsNHbdKaSO7hHwMBjp9aZ3v9gqNj5
ZNhUzHhTDzKfMYWkOMW2jGXMKMqlBOeuwcsgHQ7SFahIgDIUB2XPngIdCgzLQUDUv0LNLrc17UeL
0XDOcJdOlud9WrRdLYVFkKCIrRLBocSYlzTvoZ1GKABjgUNtbtG+Vjig+xID06S5GBGT+JFTK4Mf
6F24PGnLAl5HrMoG9cMulEH8ogwHd1UrhW0ImbHt2dky91pPqYtP2Idgpxs5XHz8GlhXoqPtFe86
w+KxCjeMou1VSz6IdwUbn07TMxz3bEXse1r5VPaBwA/XcRE0a99BEdE+zTjDGdDiLdcSjQorfs2w
a100B/9qJZSNkxp+zLP8NFnV4zBC4NNDODkdew5nJGNjxjq2qNRaqRBHG0YXgR5VzWdTvBLSOMLC
i+46E7d+7DLP01uYAJlPYANsapi5iyiHnVljQfDseq7qJd1RYW7HuAMnhaErhwwqBwo/Twi3QByq
NYbZs6VBizeenB6bknQG0agcOdQ5+BTSLSJqhhbz3xUmMRutZLeDZ7nTpl1ckbcNxMnP9J9Y1hdC
e4xmLKCr9acep3OFl7Wta0JvkakjVaHItpn7olvtd8MBg44HaOSBQSSV/OXoaU9uDhex619p35oi
bW9iRid/k4id6aX+MmpNd+0jyB0ANywa5zMTlLQEsz7BLCRe2m560+JhOwjzUszO1WAa72wLAGX/
AYjg26gE1ej+Vyb6j8jzHntm9yDQXtOTTOdrq9I+rcC7T+r6NWjHZ9Xd0dZIqmGKXkeBruiHL46G
CaYZMLJrjX7ILXUH/Bj0J6quzLujXRc5xQGQAUqVIh9qW5qXOTYbj2JA/Yh4l8g8D+0gD6ovX8wC
E+xUCWhP03gemu7ISePdFzXSkm39FmNJUQgO7rEST+H0SjqnRboca4brnB/RxwYt/ZBVeBzJeWrS
PnQG9l+rSXZmQS7L9o6xkRDRf+lq/zfsiaYXRbj682Oy6jISGcOjue4L7b1s+3cNV+yiyyuql2Cj
RDOlOrLrl8FND12hLoVxZlPlLEGlXSUQ8oVdPfQBQw2aKKpUsmPIv2Cv0HzlkH/o2E3H1lIMzIM7
G5jwYDTQKamWgR+A1Sb3CWrGB6/PHnOfVEbu5+s2ZXZgdhe6VwjhRM0NeZfhi40JKqUij8PYUXfo
FAPaw6Sgw33c0WjgmO1Jm/pnN+Y6sOHEC3v8tUOO9K3w9hCHPhqC+tzAXCF98aKH3rakTnoxizsM
c1HNCALXF70HKAc1jR6uaKO67OSaHBCmhjxLxjCvbLkyobmIJf1ZHGP9k5WZd93IiDioMV4iPY4Y
0+47B8zRSA24U24TDtaLpJkwnLTWLy6IPg+eRysneNCrS5iWWzrHQnrEx4eqre7Yen3WGu3tXfgk
k1IuI7/iho5OVH29lpn5hueXt2exQ4rVhCUN+0ARWnccT1MCcy7xQt+ZfQflagxne5JSO0Lhr4Vw
yv0IlXPC/x2MFhEmM9xmlf3hxsEtxmG9iELzGdNPxhCGk5HJF6ul7bKFNruogGFTDPdRCP3sp3Ij
82LXkymxY0wljffFp8MVLw4VpzUkeuYVIiVTFBr1lkr3u8nEF0WcNj5ApqrXmhDgZAQtU9Hch1zJ
bQIoC2t7ACxUg1uZqHif1GXxGGmPODWsvSZQW3SKzAeNZxaNWO9a1j3RJCDWgzQuAiPy2GSPYHip
4y4HGwIpI6Bcw95gfTXagy+bdZTGSM74rCLwOlZ+oYEXgYE8IkhJXM+lpN8ZzDTwGbINhEusVW+a
nNGch9CufjOA4ZnC54pzQYCBZ8Qx6a8J4o3XdtWdQS09rI6J2sXx2+ldNg6cF3lkWkfqoeQd9+WH
kzvWvogCgoO1jSs+MjfwRSjC5sTPRQeUMirwkaWaWMkzzjy+qm/Rs5xwVNR857lQFLzJoZkbDyIK
UCCZuSXg6UZF2G2YVFQY/5dC0CNqlObVkh18aYAwLkJcRj8KAAqWxzBkgoZKqWvaGgY3Z99NkQfs
RrLuPejulbWR0kSSE4VY2FFeLnJm9+jBpKIcbcQH7H56QTatewW1w0SqCKdurRTdWCN3QFiiDBcx
6eEp+/ZLWvfK8mn0Z5mWaAiD/0ucRfcMhwYjqXcAxn80iqRpAmuXoud/y3T6OygwID7vbRs72JXi
QwkiO7VfPGv+XmTtL5AnQO5t81bkzldr9mep5+9OHXwXLoWz5JOsTn1Owqo2QcWdO+XVW88lucSC
X4KosENQurpzb+njqXeqcyu6TURmZl0FyZ/yBH9hOuvGcqB9GRJCr53jC9HFL3IDvcgXL+7FXT+p
j1DA8KUYOV0aA32LCjd0NGBdDGoJsiGHNF4BoGgruQS6BHA9sXdlozjnlxHmQct5rDjar3Xsymur
d0ntVw+WjiuwEmRuisnAD02QLB3TbAUo59KWYp03WrOZGE4n0tPwUaqt447kTW0cQSTwixkOHZA5
MfKrEAMRW6vddL7XXTCJXFohT+3kHdNGPkLt/+5E9Q3V8kJrB+sgdpuKIIs2ihuWmWcDlDbNU48e
0TMqSiOMhsFrZ5LsFGngUNjCv5d0juggxYPWQfkgAF9YZATyoaU5YmKeafftk2NFv64hNqVgLmt7
U7+K0+SpujlUbC+AgOi0iUFhJTcxNx3GJ1yBp1FnuoAjZJHmjBiqLjwkXQ8V3C7Klf3BVQ63zdOf
bc34TTMaczCorwqJt6xvcMq3+XdKXnTRSCRaWcIWhrq0NOvxuyjLcwWsHOH6Slkd1VxO7fJc9Vcq
RfX3enJmZGef65KWJ9kTvaGrgG1wjZfw2QG9DZ6TjX3i9tsgHJ6TvPpgg7NGm2vXeoh0l/X2ovZM
7I09FaCMT6qWPqQMZHwfYOrKtJGRT9VjA9WYPShs9dNQpRsV0G85+RBCRRlvmxhKkJy7MLPa/PIE
OK68ZV7s4chOrOIaG+ltYDu0xLZusKNPYNZiTRc6yXpjUMsJF8Iq1KqVWZYkU6R1qAgD4qBnlCRL
ZloCfksJ0yaPW2c5UD4CC7Chx5qioEgwDHXdTQjPeVcrZ1HSH0dkVAOk3Mjr4PnAH8r0ZDdvChLD
mhqqV1bhm5bqr9DpiRzExZreRnsRKTD39gOgGKhx4bAPkxu4nt/IEt8Dg/kg90kuTYDqoDjsDEFq
mg468LutPFfudI4zLPIFcnMhh30QeSfcTmGtdpHyriKP3hXcMxABn5mJlTxwy2/LCXSs3rm7Yla/
A8lnLlqXTwMeQEQ8jxzAr1+M97SiPFU8kbHJZ6RLKRUgsUuYWqu3JNzw1PxxXuFDLQJeR7vahSp3
vetd9IE9FbvYlTmh1+HT+ImtHNw3HtqMQwfBmhR2GuYF3yUtnccHcuuzv71hHG0WJ4UzEan11c4k
pd2tRf1CexCK40aXlp9JS7/tn1NkHHd3kXNMHerhijR6D9BKjkZNIkWC00uMdJtGMbXeefKjZeXD
KLXffnCokMBCQXVilBp3Cb4rlnesIB6QtLaQTwHexNDEK68H5MUqOX0wpJ02hRF/DHoELsX6xH9L
xDWigoxM+/JNvZKbAzbeQhhuAD1OTXc1O+PLGNoPHeZk3DZXjhNn1dTXxspIDoxfSDzfXcHmlFgI
WAebqbmJAwvhvln1+ixkF3sVt2T71LbEDk+hDR0Hcy24/2bFc5olNV99WREpCzdDOVywkDU6/pNG
HlKRGKwp9jEznlxyn07X/sS4ahbR/EOM1t0EjvNd+PBJgFhW8Tpu3IW0rVdfUBXTFu6nsgoB2bjN
4dyaD5P9nme4KScSRFz+WHjLED5JMl1Jb+7wjeKUccC61Rbrj0emXdqnLE8/PBPVqyyTG+jOQ6+i
U9n3mz7TWrRtzK+jkb31FB6YvfWlBKQGs4vujbTZg6o76KG1J8rMHJivPuYitWD0LnxllCRBi9NU
Ts9WIs5hEn7SsnUCfbWb30wylK+u7Z0LSBTR8KTX7FArkd1Q4gESR0zERy2lLLV8zma3VW/DHHJa
+R04iBMtp0NPGPeuqr69kIxMZTiY9WPu9ISmS+eDJr960xClQWtZ6kOQ/emHhRD5mweutqtqM6dx
t6dH4sUaqe527exOiOlmhFRgpXyaaUgbQN2c2AO/MstP10P+k/m6vlL+WbFa7ilBwTtEBdymc8RW
rxEbmXIehqb97hgpoCQUcxHsQ+OB/TCS16FQ9JZizkTepLGvHDa4n332EwBs6IGnSbA62YQxvEB+
tK37GBqUFhBZZ6UZF6PonYUpYgqV5jLURrJ3dsqXUFzQOdxVkep8QjxUGICxpykx0YGsY4RefXb8
K0nHojLtx4FyVwKK8q2FoLFooEdS2DFwgRp+iI5oUwLWmuzkmMpbIbz1Bp+w7RKLxLP8HEfTRVp4
cSGn8zQi+Ml2+woId8sfkuYX1CmFHr0+Vpq+2TnPVTd6jqL43dOuZa38tZkkV4mBeMfGu6bMg+aC
plXDve5g/CEo7L/wgHitOH0dIns+ShZddBzKEf8ON49DgdYbdc/B7OUrD6PiIZjb7JUn9eYCQquS
K9HfW26VB7OuP5hevmkRJz3geHemnvIISnq1aIKIHpJb2aRvBDr4XejjJNic3IU4xcOAKEBokyXF
g6ymudda944BJQpLNWComygYt7FUcyR/CHDplBMHxiBVtyx0zAWWMJx4Yp/76bNkVo8U02LI61ss
uMSrtVy/knG12SAlZ3DuNIC26E1app45CMFGCrt1qAevUcWHSSEDhJjwOfA85nnYHAwNYAI39Vbp
2XPpY2QuCTNmfSRJsev3hSAi3drFKRok/w7DCHydOswuqUVsqPBedM3ZtZE8gamgA/HVLdpV40ew
tdNjV6rvaWJiNiXDjxtWWOW0fNf29jsGkLtWy6o7s/fUZgzvaeLKjqlh0XFXqmNEpfFDzClmMUiH
RLXZb5Ubyn2BQsNb07pTiNZlWHlKQn4sliiS743Vw+gL8J2k5o9gFUQJ2uOlhsTrlFi7qu8qfuVf
v0SM/vCPkWiY3h3W+MWEsXSKrN2k2AINBaG9yLL2uADBZ5TTpu44wgAzkSj+DMf0gYMWI3E8GqBA
Jqj3+niwZDvX1rB1rkLrjMcJbJk7bYVe7VOTt+prFaDqgdbFQhY8WjUG5oP2jC+N7x5K5MLN5avh
lTSs6fW9l6c3AoyZyqLVEKbOGve943pfbmOjwxkM1DFo4b4pBPuY4Do0cwGUaZyVkheY8ND0cxos
mVNzOipX/pwTrCpnhhcSRez5AmiZGSS/bJXw3ui724/tuE4duh4dkP/AJzn+BJOCV4IPk94OLB/3
PlFhGcWXeu6NZpGmWll8BjSmITgFe92+GAwf2SPk0YrMNu4YPH0NepzXc53aBgVGE6eV5eTYj/GI
vltaMaEnPz/UhubjjJlzocEtZQZ4ag1i2W2i7dOGehnu4duU8z2xGaFtiV9B0Y8Du3ZVFtEls6NL
jZxKnHFjddp9FTcPKmlJnMYsKE5KbdM0iJck4HRfdWxxAj8/0iq2D6Z2DbD5pQvrjVGKPXXN93E7
3Oop+GhMlpKEIYmTbYTZv5TRQMyz30W8InZJalZMWPaW+dxDWibM9eN1xJZzscpQBNkpBgyJh5gG
kOokOMK0db8baj7TiJYqrW/uiaU8Vl6A5GW9tup+rI0QoFa7xlUCMUDvv2wmq54TXTyB0Rd/aYvG
tfYG84gXFRChuyuwe2+jCO5CYbSr0qaV+c9ra8ybln5ZYWJ3EF5EyoM9Nx60gscM5LJyJT2x7XLn
ObbGd1K+wNYgO+tPSLG4mjy8o0Gbnekz4i2Wq6ITVLpWFdDJXSNIQ3r8KuzDMDplznQlCLwqqvFJ
RvoZ6u+LZbScHYvmSfVvevU6atPTOIU/f5iiZKzphQ5WmTtER5cCg9hjLJAJjcsYfSO2M4uJFuop
ON7CGJDhpycYr9AcJFAfxdhukflOuNYIDvYO9WL05JHM4modooASnNkTo9fDLYmbLbMFWuYGPiv5
qzIJKq/EF+dpCLraQ6lJbptKf2aPkm2ZrO9DPY1WY4eNH3QrRarcyiFTsVURt18Yqxa6ac5lhLSg
ZQNqgM/fq8Ln1ILC3tvz3ThI5Dym/HnLlL397F37+sfLY4G75wxNKy8slOWYdHCvRI/G3ND+FXg+
iSJaQLy6T0CfcXvlfb/2JgT9OBpedXuImfshtdFjfU7KIji6DviF1grWme8+YDPCQ63sMxFD3byb
bzNTfzF9a18z7AceyuWPWLIM8fElWnAqkUwIFG/dyDlBWjiayXBz7Ugcg/uIo29tX4hZ8f17/bZ2
23plWoC+wbikltLPbmg9g0fokejzHwTxO1/n25sVF3/bGeNqXiHSvH1gpgG/BLx8LfbziqF7ZbHo
YvpcFS/thN3JFLhljUhd0sqlF7oQYGsn52o2Z1A10coNvAswUAalMfnuPpsea2Pc83A+CFIrgEPm
xQz6fioCC+znAE9LrPClkfdNPocsQ0kasf72LMWOKg4FJDc/ee5alnebSac+4pvApgw17EQU88Lo
ZtFWDC5Krum41smy8nIKH1sWXuxJKICX7FJNwbfTjPcF6qipdRal7cOt8/AG5o52ymFudWZ3Gx2Q
jH1+36Bv9CHxoxqs4iYWbJ7dqCM4bTsr2pgY/7VWfQx1vJFzHhxvH11XPZfKMISHibsm98TeMKHs
Ut0VzaY/GrITCMYouWRyhH5XeMkunKa3pPKbddxTlhll8l2RYeMHtxFLzcImG0T8FAm735Ua/2JU
5yzuGxrl0k0Qak/KCC8ZdatEdg6917/YlFBh44cv1OIDCoCwgf1BFIY8lNknHE4LWbJY8IJBVl7T
7imbrM9+6He0Xq+KEZ6RKT99XX4aECS6qHAXVX0fZPdpr25O94bN5WHo6h228HdmWgEBFh5V3iwB
2U54CfG8gnQ2oH55Ljsgnw5Xx+ZF5yspYHnrm+THr1jAsdugD2QvLXcEzxQWJDz+fOVJsA5ib9Ob
/c13gh8CoLuaDf8yi8NLXVAWNwSXROtfhFkfGaJQlAI2kKSor6Eiaix/tIS+N7X+r3dHrzeoojVF
xwGbsU3hgK3RRiZaXggoL950MfnevOavtCx6Q0X91cC5LiSJtoWduva6cwfO3jIiJrIzApuMMKwK
XLH2XQ4kJch49Kp5JeWUieXAEM+Wjxyp1DYsIHDMQPpBpl9jzN2a8YU6bFeGmHFZ8pzDlzZxOLvz
s1axC7BJkyS0eG5zpX/5XrTTFT/dCNRdp3INQsJ0syN73bfQwDIeBSxyGaFASmMM5hED4qcX/qSe
BSxR0tdmd5Az5ouywyK4GMbg6prmie5rya0sopXWnDzSQl4NiM+f3tOWD6+bLCRkY7zLIsEzjtcp
5SM4kBWkG4aotYaZP/xpgnFj2IJBjtgLv3xpuBwBw0+wGAeelXZ1nr+ZDtuSB6s1U1Cp1b0Ub07U
7Us8EUYeHqENLQk5rYuWe0jrd8xk1x3Xb06aCGzeVzzSLmREPxiisHxSmOT6p6K1P0EDzUKj/dgA
GViTwv+sGuvWIXhw0V4poqUfubrXpjes9GtTWI+Val7tKtj1LJaa7Hc0RDBbjYZd244vZKC+mo4Y
cYue79jBiRRAvCefas8SyUOGURDcCoFCyk24M8DgEq21STAvnCFhv8PjddkVm9IR+PqE+5SQ1dKN
+TM3gePldM7Nj0/LVM0Oxe0SyvoztoFq4AD7UcbwUunyMbCadcoVbflEFRlH612/R6bo9vNHg3Xw
6JZcOOXUveh8RwurSB9UFzwmGK6WQuZPVVcsDU1/gsIyyxH6k5O36zYDTuVEm04zt23QAtblTQ0O
n928Cqk4ekOF7xaTHy6NkGxYOBMXJTdqNE5Pg+GeODr8ROCQvUo+Mkwk8acuNmsl823eqkfNr6qe
YfY9To7BACUhy5n0Lx5TroAjYmcGmww+sqkzUpgXgTEx9558yqVceSBvzc7c14pAT6On5RLHI4CV
5r7KsF+yUCjJpk+J8Yms5JNf7ow6vJQ8CIum/Y34ybU/petWWY/zb0Z4530a5GdN1hXaxMamZZnf
hOMK95wnu90gWKHmHy8Zpq/GYHqvaAUZJCN2+kYxRstyowT4yx0bg0fJ4CCUH7NhSA7RRdbqwmH4
yZHaHYzAJdgLiv2S1Vh+1vRgMCOwHkUgP5sqzVfC4ECnTye/617MEfk4KqW36vN2NW9Ny5KLtmi2
yO/vYhhe5k+4rflEGS/woCLrw5564I5nv81UPgwOlJX7K6IaMZTifYnVpwvcaaXLnPRzJOGzQUaI
2HR2qXcLy6A8J8Md8Jh4lUVusMIrvm1Gs92QJmPMUlOjZCieGjJw2HxltbZhR3XvZP+0a/+/H+h/
8QOZxl/cKrOn7988d4ufJIjK9t8cQfP/8U9LkP0PSxdoWfYfO9Dsyfmn2w4bHptLfMtY53jioAb/
lyNIGv+QOhYhz5GuwIzn8sP+023n/YMbEFucYE9r2br3f3Lb/d19r3uODeTCk6YrbeGYWAv/aqnR
LfC1ZQrsxk+sbEljxTmumZpXyZMv8jtPWYzDYbvWg9z/5QP6b+w8gt/gr1Yk/c8r43nC8q/PpsO/
vTI1k3mPHiFBHaC8WlP8pDT1JEM2AdMvA9l9kjZH1KCVyq0Xvxevejd+wIkl2u6zH7tL7zCM0lxo
dHee6B8cyP2H+sFtg5Nbn1vT2lmUJBEbCgSGBoEastDc7GFIs7f/+RcxcEH+7VcxTM8y8W0ZtpR8
1fJvjsV2DHxb9yG4kGIaIXWoTTawvWzt6VV1lbEhA/vZIbouawdQkUqnfW3T/Fnn4i0Yms/eBGM1
VERUOEIvlw7n4J3w45vqZpnIGX67BpSQ9AuDn4tPkZ44TAGs7aJwdyGOs2XhOx+BHwILT401nuFD
JOyfwBP8wTCfTPt4JStmmsxhoo07wExDC4RFp/fvnRcifam17eJzBCmL8wHbsJaaR83pnv3sV9xk
Rs4i+7IcBvZh5S2aFiRFYKKWMCswl03T+kurQjwjJEBT9u+ok15qQu2AagFuUTsQJVNwSar43lLt
fVt/Dg1PtzExGnA5CWadFBuXcK4uBpplT5uVKLzfqE33ZTIF2wwU8CouvVevq97KFuC25kYP/aMl
UsiaTBF92okXE9kfjgb9Eino5LRiSYJvbvehmtP0aORMqdyLKT+9VzXCv9sJJt7EvXVcUFz2/m5q
SAJMdDndgVDvz2JAEKZ1Hj4he+QCg4ZnZtEmQakNrNjawl/E/uB300oLZ2dTtZcx5zG7jI7Qb8kk
RXl7xvBElDXyx60FNXwpRbEJigFpVJE1iM12m6GjbpJx2kCYgqRrY2ghFH8jFheuCoszsKxGuEDl
9FREn7IEB+KJ4Ir1G7OAYhfuuOZDzIFPr516DyAC7yhTctnQVBWEZ7MSW3TH1z4C7ZJ7ZKcrW79G
LcqSU3Wzm389jZuNGHp1ZB7mLycaTKm68xg1ODxUO3R3xfhq2foFRwKy667tz4BVyUmYkWQOZmSp
F0smwZSJPGUD1ojUjS9ekh+TIPiMEWHHQHv3oRzqnTXD6moH29e4K+hk7ZlpSQ2KZGcbe+CUF6uq
qRcuttrQ7nQtFmchkCU9qruW7HPZjg77VoZqY4nwDBT/DrPYXvr+qp2GER42vRMp5IYQuuESG+0v
W4q1MxgG8G4LlsM96fMbsB18QsPeRhMR+YhHy2ea0DnsrwlhrozhQBU1fesFHMdhmOKdqqsQXJbN
HMDjUxvzYN0YkKMny7yjNYS+O/bMURYZm0qHOypGykF8fdNkQ/eA/mun1BhJ486t2rfYVRRr1QNk
QBW+RkZERn9IPmRtQXFt8f2l6dEi0MH0Vr8FAEvoZWC01dd7OAvmoYrjUwnBd92L/EapGR2eSHmD
dMs1LhMOJwnQw3iQX1nMWNguA1AETvaW6GIFnmhq6P/LZrpdblzh++QMxPQebHF5RE2E+DBgOOYJ
BcxjFpZrTF592rEvBaEHt7Df5nZ1zUk9dzNlT7WehcvJ2oiZwKdmFl+mQeWb74545vT5Bs6VPO83
xEzB+AkBkMDwuGD1mfEHwupQ5w4OBRvVccyu8CbunMz/BYVNlN8yvpNiSJZpQuykY3qxpNUgWJWA
BcUMQQBCBGsQgxR5e0mxBBxCD57hUmFkTE1WRc8voNFjXmJCeg1yJAgRhDAcq4JQS//ggzp0QB5i
RxL7CgiiAIbIlYEBnKzW2hjRPMlV7As3eurzgaNvIdg9QFWswSsid33CqcQhNpMXaYJ0hu+cw3Qx
cxmrmdCoZlajVbf3dVB8CuG/ATYVFx2awCJg0E7voF8trTsrmV5JtzPvVrA0QhKbUfcJt9B8tMG/
hTM1UvnPkcUXnM48SW0mSxa4vg1imOhKjIG67F7j2B8BrlgiO1/0mU+Z3kzHgiLhgTEPzHwjELAX
kFL4VnKHbg4Nf0sL8JKArzoQml2wxb/EIDHlzMYMKiiZXrYf80PV0GFPq9KhfDZmoiZeyt7wXugr
5rsFuTnQk7sIC6b9HeeDlNc5thbG9yZ1kYAdvBuG+1y0YFdsSdTZBuwJqPKFgnKmycrD8jaUxsZn
bFpMJeF/UdxVrmw2hFQeM5ChScJod4jZfVTNuMNEt4N+9EYEfYURUTtWh2ymjxrIgOx39WdHlb81
gNJyTPdTMLv4Z3aph/ejzNN9MvlvdCSLHbNDuQXbtIK2mG9iEKh9BAp1ZqL2wFGzmZKazrxUbyan
MkAvlzUw1XymqlLKdXBnzmo5E1fZ1kHabd+Q7N9a3dWW7kxn1cC0tjOvlblxiQQOD0aYMUdl6BbA
XaH+DHtvCC9mXLhbJKfj6GPL0ScGPCD/q/TECFZfojHMQ57oddDDeSVg1gypDkdFD+AEz2eXJo86
ug43VLohxwjQQhOfERAlZu+HymHq5PIshoqO0ZHZAvG4DkBNuLJq5qxGSvWwW1jFMiV26mW9sw0q
S2PaKh4U36BVuvbFopdwYbeWu2hq/ASEscKNYSkN+ADejJQCbCsX+MNJRyOwUX8s8gc5dAN1yLQe
ChvRVJX+o+ton03oRSt7HKBsuA6BOOea4d5apSktX3hwve6F/Rq/y4wSQQylysBdmX3iYQnCFOZ2
Zx+y677Mh0veALyM0/w5nBO+DUKC6UxMkHje82w7t2U3MgRrcfb1sbvNwz1Tr5sROx+GOoLvaU5k
x98D3aAFl3UldsLzlNf+0jMxzRXK/AqiIr7jM1/2Jcy+Gnr2GYTCEbADfl1IyCGUlo3Iml9o85QE
LCTPf42Cob7nYQGAEJYKuVVqzkMAGcHW5Hg+9ufSbatrNJjPzFswwhnzxsWMMWD4gA3HyYKkkTj3
tizY44bjSYmZnURAT9RUD7vBkym8q1Yh1vVh8YI7DAtNNYdjmxenBWQ2+fKzd5yDVpBIy+R92jnL
fmi+DGfwgcKPK0RhA3AFviYRZ+9y8JwFsDj0z95LFt5kzA7B4rEkom/30NOqGF0RjhQkR25LxwLI
utfnLGJN985SRSz3bs9ZWvbrYhizbWdG5/nNmK6/DesB66L+0knzHqraa9VAMChzp3yoIlQUSjDc
NaB7oAEkWjc9NJlqLIKDwxNyC1lXByd9jXJ3OjAQ7rZjWD/XQoc+M9Q7wj4YxMYw3um0uAgc7UPR
bvzeylZbJUjrhC4rS8HMBtxafKOy0b5WJSUFbHyk1PrNn2pdC84JhgNlnlhJrsoNZlC6H6zaot/L
RrM3bLZf60SnD3xqeC4Y5VNoMWpqi0GdbKh8q9GnQcf0vnNCUSvHa3E59yH2Fttq7/QBilzFu1nM
BsKKHQYHEcwBATjBDU4AhncGdLdBMEkRjfltRn36PPq/dWfXWzAAeGHaFhY0KplGvdBYwvuasB1r
jZ2trCpQS22oZ5m1WD2x4zWeeFzvGfRxqclhPE4EKlE8pqfWEtqrY8OVdaz6ZlmYBCrlIdTYbbXj
I4PoG9vVymGvFyqfo5Skq9XDmjSkLoOI5CX0srcM7jVtMa9NqLxzNDVibfBqvhd8ei2mrdEvv5RU
HgOiqVoHvR+8ibT4icuueaDGrDxosX0CkE4yqZpuJZ4IGPeAbAsyFx019MDAqKi3G/Oc5jrGdpqd
CLSiEjPaZNiU11Dhh345hsaBJIDLvi8fV5Zefui9GDnhtS64bMEeSPRXY3BORF1HMHWVsQzg38Av
YL5JIJjzGJRCTSyxRoD32CLATxEzMOXb5o5i8evU1hMSYQ9YzXynTBJaESp+ialoATitXECasFDn
sQUPSe+tKevE0e4WDOHMr7G38HKpADNC7N6ExepUlE3Lfl4xagkPHPLmsQ6m4Zv0CYBmSbRjTsE2
VdfTlaWxqfvzH3u0MNzIjHaXvrWXvW4/dIxpMc3NJQxyA489P9nD23+wd2Y5djPpdp2KJ8ACg12Q
r+eQp8++UUovhFKpZM9gG2xmdMfhiXnxdxm414Bh+N0vAvSXKpXKQ0Z8zd5rO0O/RDJZ6Jozok3U
W7kMcOJQhl9d6Ak0IetRL+LDpHE4FHHJv3U1XrumtQ6d4277vOAIso7ss5ytXe+AxMV6SnTrTLYL
fw8Cea65nLtgAkJAti3g10J1LVrU+I3toPe8qO4NyudFaeMPqxDrLA1YAiVwjNX7Y5RcO4kBuMTU
JeJjB9FzVXUILcjhAvr9RUyT2HUtwcvjmgUXPXUBOUPyw0Z7e2imNQ69qUMrkz1UtABMYJ3DzHoZ
70V1LQKyIHl5GjDJh39i8fJxhFBVqGPTMhydupQjDeCiigNgj6nFBmsD2FjN1RlZ7bEXMo+9uf4c
4/RbLZt7nxkdfRyzwJVSQXV9EJV6vjXwPtDKBgx/+8ndt1XJpnZuDSw8zX2+kRSXIQZLPcwAlIwV
1ZMv9dEwreacjpsCTNb21U2aa5HVxodJcuYRa4U4aNvuzmhDyWcnw/Ccdeh9mXOyePTG4ZqPeYo8
luTVlulyVNWgKGkwm/tRNHAcf/seH+noFT0FEnygQtsy0nQmaIEppRZ0A3Gi7l2tf/SB/WjxTuK8
SR81MQiHqaKyNz19qGwyM2gu7uGOvNqtQXZl8imSK0CYfFcucaSd4IdYsj/OahYnJRxQP/KdGL7m
3P5pSaa9Ahswz1yDvMKbmiUeYCao9ORX1ZWeuA6DIqEybxk8joBJB+FFrT6Xpsm5CXP0OOLIjy3C
58vhD3SjD2tMqfj0K5BPIGzxKYPydx0XA3Qy+oKgJP0Cx/Wj59e/h0Cme+22rP98Yb0UqE9NhXE/
C1g2Y1Fx1/vBTD/cYdhKNnELWnWahtQ84sS84cz+sol9ZNtO5eG2BcIK4S6R08C105vvHVqHkWqT
7ByE8Ipo8YPKFvvo9cEr+XnJ1SWCbS+GBko0oouBxOQj908SOlV5BaFkkghCxZBlzTmu6/EnzGA8
3bjf6xdEZSevTcllmV40qEFn5M5OO3lppGfeqSTgB1WFto1+1JIJsQniw8c0gGp2pc3yQRAT8brh
06jj0RsdjTL+qGVt3K0TLEGDSL8mB8ScAY07CdFfVml4V8ShAwfpKUdSmeCYSJ2U3qZDOmu0tKo+
tA3mx7jrh6Y7jZJSkgK6O2EwpysEMI0JPJQ41igdCGQCcqusFzxmgDet/NuNjVcxQ0L7551zgw4C
sOr1LTubfWoiokrkMZuDhuCl/L5r2TEizgYTVhS0z+YYjkInb2hTwDe1FhprkhgQcXYeOdqD9awb
cSINyb22nnFop8Z5zm1Pn/ExQejf2AddOb6qLV0UShXW/EPXTuOj3xnumR8WqMeqB6Q5kJf4zx9S
9PS73sBWEDPC36ca3lFf96zELeNekUmeCDhlia5G+MRjiIoveCySqscDBwOjGeQrCNzgOg4yNHtQ
xTieAtb3xdFJuvcxm6vH//lL7LwPjUr3DYFalgGM1EYDkhX2tZ4m/4EUAy4Qq9SHUmNrC0xcSLaT
kjbZ/oUj/xqg9KVHdnGW+O1zniHTN1sEvak/v0LxYZy0RJYrZIQH+I7yxY58Q300Ni+/W80OzPS+
Q7My3JZ8vK3BTOON/mntrZ/eNNyRSmruAw/54Sq4xguU+lu9o64MRAhEaFiTkijDJqi7X+e8DtnQ
JEX7OHTetxrTN3fup0OHJjXE0k05yHIQXeexS8znvr7mzahgjztfSB7dPc4f087uEpOZHuwF9MzE
/YZxvxDntiLTdShi4q2S+A253SEOl3mLNE8ukRO0FpuMa8CbvfQ0ZFCFD4lwCODpG3AYGT+hahIH
YQj76ATTsE+8Bn4ZSXcrc8KyYvrnlCRwZ4q7CwENYL8i6/eTBhNYDzWqcujxrmueAgSk+0oXl6qk
fXUaPIB9vGC86IZ9WnW4yS2Mi+byyf/SQMjqyVFroQcCZkDJxyuSVeOnsVAmjDVSkbV6RUC7kMQK
3ENupo+ptwk6seINfOS6UQCWfZl/M+fnxaM2aboUR6LVPbu6/eMId5upOlEGpeLcLS0J4fpIgoe+
djOab5BMUNWmNspaUgBiPOodnZs00uqaVSvSBZvJhGt91c3vmr/2XnpND0rdh80pc5RAK80XM4/H
klUzA07zEEeSTEiuAXTU7YS/9CpmyPoZkyQ2eoCLeI0dHp6OmJgtG2Te2cLEnwA3uSw8Dv/4eS1r
plxmlu9LFwFgMz4ENuaC0nT4u8bsMV2XOzfHZdBMi3u0ckkQ2YDloLLf/Tn49gP9iQvO8H4i56Ms
G+NfCMLt3QTnHmsrpyF2m7yCigxpZyE1jh9yV3kMd5sKvZwenxQDOHbAzqWp4P+1ue/fFWI4NTNW
kaBhIllLluAl4/edaugVyrxBHVWfpx5nQ9ZwZ3heEblejqXLhP+bZBZOuZzaQdQ0MfJhpaFoggrd
CjTK3gFq53tElK0geWf1tsCPvMiVHzRz+LD15xAK145P0nj2B6Sxdi33Hs4EJspDfuw1eqfVIXvb
3jxFiGOxbJzBHc17VRJTzIpkDwp7WrM+GvL3StH7zX3bHbxsInn7tro+A5kEnliSPQGyfcZ5iyey
SC6B5+ur1xyHef6cJlvvvXy506qndyyq5WQ7AhyP88tjNlamLgdYUjw7Nc43CltsPbbWYTllDFb4
fpterDQlySsKyMxoPtOZUyFAoSuTKdn7GeaCcrX2Tramx+2DBGVCOYJfsEjfCpkAui0kPHxSOykk
c0yTqh6iNOiPuZXWUC+9H00VIC3GOlLYBL+X5c0+ZJkyDx6T3n3ZFXdTwdI/BoZO/OIH9Hp59maD
FxsN29KnV29cVCg4dHI2m0P50ma9c+nX4slBpvxEsui90WGbGNw/oh1RWkImGYqLUUvEtMEhSypK
WBSxcbHeNemCJqj+sgZ3OfouUTPWml860wO0gD5vQ54aFJsWDVSK3WaFCVhbpYNq1wW/mJAyQMUo
B6zbxHd+Tn0PqjAe/5BhefQNi1MgCA4BzQ83uoMM09OP04rHRtqFhKoyYZD3yK+aebZUzniomPNt
7Jp4R69lE6BLWfFZDYpxEoGYsFGuyK32rERCa/Dva9sGEgkpnTjEnlFMsutcr0FviEZfSmpu4pEF
aF2kEIhc4KtZFINQn1EmYP7y6mmHhrshDgtPKqNerFQjBh7nzmtpATt/o+tmQ7Gv+dO81i7+NrWe
POC3N7LVznmZ3TU1RFOlqs9sguPKRfcjgIJN80JqZJ3Wy17rutiyM45tg2NRFHw8gfnpjiHyIA/d
6n3V+jA3zPpmZvxYjXR87uyVKA5ups75YZLJyyig5xSone/OW49GRngtzz7DpoSrwc/ZPGnHPxMq
jYR1QtQjcrmbnTHsW6bpEjoXOrXlRcolGuOW467PnpcVLg8LPo7GarUj01EnyTigDtTMzwVIXCC1
vquS/kdNtj1FJB8fZnJ2twIV4InUtXVfEP3AJUK6RS5EtYFfOc7HB8xa9yCksQA560/Pqr7tPnhH
mRg2qPojYt6as4WaewX/u09c/SOYxDuB3BE7H/c4Zd1DT2tWD8OPBZ7ejggixFcr25pkfmWEdPJG
eRYsOfZoB/HCOjEvo7b2QWq9eK56w19koKn48rGmEkecTsfCNR/R83Gi9eN0sM13gYb5MhtrhGoi
JIIWaVHfHMiSdbjqBSop27gkRvdLyIoZHk7Q/Qy8hIqHGtPR42GQi7jz93CKuPNAMWXQDh11j4bx
Y23Q442meY5XJDh1bf6MM7u5jfwHizhIf6HnbvCG7VpreFQzaHYC7ooI4QzynqwOBfSL0GFEDAa5
QEx+sfPpvBKisfdlD0pIM9/0MrziqjV+LZ65T/lClyyOls1XOJBXPOXU5U0hvSMClk9PTvo6O9i2
HOzntZuMlBfpm1GINIrryBbZd9eI4MGpnRMmTEr4Obk3Cs26RW0U4sI5CYneNudUdBiEV6gzuQuR
AvrzQzKwF4kRmF79xWlQ+vKC2RM/6Iy53W5sipA7lfkQ7y3rLQlRc4Mz+9YFExecSeY8XC8lw9go
bfJ3wjPvkaF6B2LKPwxsykg2Zoc2h/UisKy70TFKjD64CCvTivB4vuZL85x3FsQzqZ7rLH3ONLW+
ZRphkK+vFrx+oAbkqFDsfcZIPUkXpnkQ6k3lGIhByEFpqieMv/JxiWnhknrmB0VnPwE23acEyx4L
AgCoRbLjVBTp3mzXp2axI1CKmKBQcJ1XxLJjr27DxDh4Yv+2c8umOCwVfnyCQqOMRKHI8TFtLVQX
+UakTBF0IXC3P3HvvU1imy3UWDhWb+aBqrwLaSchNrzLuuT2icXCY7q55hLs9wT9MQROyinsR22d
AGme9ZBdzaQ/mQqHeZUkxLi0pH6iGLMl47jJjjIItceua65iGNzQnJljdoM8xVn5wkCrkGuEAjYk
VNMMlWFhmI7zqxzivegR6HlyfsS7/xYU5LSRBjVHMamoZu4fhrKAR5Cfqnl5ZpVH4K4/PmnFIm7I
3lzf+zQVtYY3i55iO2cQ6s17cLAwzuwcm85dXJFLBJR4i+tB2aBHeJhYX555jj8R9XyP432g+Bfk
6WrtFOZwhdkjXGjo4Kyra9OWzt1ilQq/C/iRyu2+ZNlVSIrqnyPa77Dz1fNK4eoPj9ao02itpx/m
OjdhB5GLu2fazXcduOrdgBZPt27M9Fo+EdfVMArsvpRlvZa4rnxQBvti8T7ahQOtk6QEkCxxXBp/
xHxHzVAVbPhFkb+Xq07P9SY6nEmPLdbEOsSs2g/Z3F4YzTMp4W7fy3ooj0mOQyJJ2WdL1z7L2ev2
2Pbkwc/FPTj+h+DjALxbECMykoqSsTklaYGpvEoXwPGk2ADeePer8a+Z8w3B/pA7c5h/dcbyUjGA
ArExxj+cdRvdIJpqydZ0VJohvHYuHpTAjWgMebMTxaGzIZplTf3xtCYmFZcW7NKW+d1Uk41Toju6
W8Je3LQHWJFvuofY6TSujsxOdmdSWp5RSz4gwfvdbrf2P2qS/6+v+r/oq1xUUf9n4NLzf/+PZvwE
xjj+/W97IGnd7+8u+wPo7L8orrav8W8Ik/yXAw0TvpFnuv9gmP6X5ko4/3JIOdhYoz4wJd+FMfRv
wpmA3ITZzMM4CPSTX8EL/VtzZf3LskwXcpLpBq65Qc7+XyhMICphPf1n8ZMthIXqZNMZe8JETPu/
KYaI0mLK1JbHmhl0DqZzUBozVbDC2rfkFFlFzzLfO0j82+9dlaxPI91elQv9bonCv5PY4XZxBjOi
j4mZ6A3rXbI4m4opPmeTDcc8mX+Uc4KdqqCYBtLBC/zhweAOuf3JCrHL5J1AcPvsGQ7oxGn9VEE7
31ez3Em1bhqi9avXfCFyrdR7OlooMq1gPv7z22kBFIx6dzz/81tWP3JHCibNjFeQEjjKpxaU9QM2
mzere5+nyb1Ppqb48QtX7oR/vXhAF7qc4YusZKHn2NrXYMfC+AzfvnwsMr61jiCJfiPCEJh99Is1
Q008x2+Dh4uXVA4CaxudR9CU/F3FJZwUOWod/AU92CeSpWaGZKwsRYC92ySZSgxLCGfcLb31Yi9u
dv3nF8MD4dgTOAE/BafS3EzM7Nfk0pjSPAZDG0TZ1nhqEbP1KKsHS1ikZ3jVc5XP63vN/A7dVOGu
xbPdHROhu4NPJgPiB+AVOs1JDHec59jc/O1r7t9YCxFk2cnx4hFAA3ynuxDnTXdrkeiMauS8ZHqK
0lxne5dtMlFJOSVSy9LOYeBoZLMd5T76snJmYdcnhPuqpIALVcVosMoJ1+aynt1AinPRcCn4EHQx
K3Fvuphgd2alpn1ZKfAfdulcYw1Gry0TEiycX5yAKI+zYDoTZPKztYvfLo6QWGfOp5IykhljIZOA
ZdbStKzjd+cSgKSt4oUbdqtmGxEu0u4PK2M6FkYDUXg+9E0XGrUClMfDChbAcJFK1SaKV4+KxjBp
gu06ha1eEZNmLbR88XRnW+O4b4wm2mrYsEhdI2Qjy8cadHBOzZQANz6M0YC6l27VTAeeuemT+zif
avbHjKH64OEOoVKSr9wIfA0pXlyUYlE95gTdegHkzJpCT/Q2dAi+GCYQZz/Jp464BIae9zOJZ4+D
FfwltQye7YSh03oHBoyaZIn/+Lr/gBvFq2RxJ6Cmz2YspfmE7nbbvQfu+9Kmz+vwUbJivOllwLVX
M2ArpEnu9FoevQk/Sh44xrmx3tPcOOe6VyHCAawvn3nmIufOjdPsNwj1kRCHJf4OxDX6gdXeI+O0
i9psCzBSH5wNJyWhdp09z3j3qmA5Y6c6qwDngc9InnWADfWQKVrr4rZjtYR16CvIiRzlCcuAsELQ
yvlnrCyHPBfx1WIzHzeEg27Jjv+0PSF97C7IJId+YZed9zRWKjggm/llabbMVvPaq+oXkSAkrTD4
PmF3c3FMsRqb1lYRwiUEnah44Iu2o7zNpp9eHIFvIC7Lb9hi16qSBHcz4d6lBQW0jpcZlP6IXU7E
+KjSVySAUhTjVfvvTk3JQf5Fse8C+CN2qo4lvhF+hHfpcc79PBqmBRTL0i5Yh703nymF3VJ6Fzoo
D4WR5dcJMRHTICIhfPKEr5iUvDSn2HJ4PItuuvVG1jK6XeujtwafBe8sXQeSGHf6sH3/a5qcI3E/
Z0M0JBX08peoqvLUZ2sdlsH4QmzsyCaY4Gk9rczOCms3jd1xMifUUdChdVs85pz3t4zv23DYd6Eg
uplquBL+dGWHWh1kl/3kcJwF0eVIwQcR4EXL9IeVyHut5kO6GTD5ntXVniwc0qrC9ZS4eMoD+MtY
8BDqo5v1akb3MYRmzEs4O2xinVIGSvW68wyLYD3fDQk6xUWWl5HVkR+50AN5bEguJlmfQ98e13Yu
+M9lFYpH5itvcyHesSRJVIDMBcos+8G0/gTxia0Bu5dDjfmbTCy0/kWdRFCzzqSZ1/t4IIWdNfdN
Cb85tirsprGnbfJfcciPO2F195agmMOtxbvcxL+0WiCsD0vJbJEd9dTr58Bw5UEGzKXH4cfsmKS5
5iQDFdWoGf/2RNJ14jYWl8Eep9AriK7oV/meItxXBIaRFzZBcvD/4v4G9Ey20cj44tEcUFq2YgPv
knbuT8lbkq3iiOLre/DUL8AkxMCVVP+DE/yqh01mEHiINNaPYC2puTNUXsbFrOMgrM8kMmEMYG1P
UzxylLG8D3L4R07mbZVr84hepLxL7xI3yJHlzD+wwM68lVCC4+qhVe2rWbDlcvP3BlMXhqEdQp1u
V46RiIHY1QvSZSoZZKPWiMvVYgyBs1f2lAClY1+nlOQXVMbsbaWO/NU7Fx16WXclHFO35iUFd7c0
y3vqDC8YEB5JGX41zWIjFA49GiP6/CbAcJc1G+FbRSnwJXwhaHyC3rb2GKtuWU5zHpftOVaWOEIj
eoMsZ7LyT6B6Y+NN2L7XMfY12Tv6bE/1eA1EdkPUGZYjGPUVjH5EfAMvY+o94ctkALDaZHi5eyFZ
F+oSjUp5rS0s99rgvGsG8xTHMVTAAkiDI832vNYFgpLidTAVYmZtPcYN7/CKqhCV5VocfG/VN10i
RoLEEGSVcyjZHMCHa9lmjOQVlIMZn4P1aw4WDJzayvce0Imjxinqpqy7L+jyOFjZ/HNFI35FGlPG
w/dMVCsjSxSLltfzuEKUGh1SmDJO6J6Zxgkv/EPaMyEAeNhGbQwBbZCM7EtVQnOmG+O/qFOrxWnF
kExKmwe2f/SPpjm8Z93wc3J7Bj8ddIVC+WAg9Hiq9YfIFp88W/qwpDL8fVYM+hq4bxP5HMAd0xSH
I1vExKObV9P8HlggrZe3ovPnx1TAmVz+AncHz53NZdQJHHnTSF8ZrE8tV0FYjPib67Z/blwIaPbG
cxumle8CWJciBeHQqfGWbZg0s9uIOwNEjLV8HVct3uI2+G1LyUm99E8OCvykQUKtZFff+I3J7m1v
eZV7NjEvRAYa/CkVGh3x0u65fR9hgDCk5s6v8bazBTMYBjIQcq3pwc7LgS6Pj6Ci0bJL+ZU4ivye
6SJ7NEBDmt3Q1yN1yd2nWjbTMfDS7NAVyz0Wi9cKjcxOuSo5NLpn3caj5zLd8J0vPPj1Q7KyIhXO
X+h0FvLDnvig/PfIbvk2d/jqvAMRE94dNeRJtn5FUg0DJcfCStpM7JgMzF54BMePPrf0JbUnsNue
eoD80J7iBrW44T9A8WAX52dPdiaKOwr4RptIVB616Kxo7EAWkOIK8kW+Gym0rBK8gM2zFnq9R4Z5
0v9OfqdDjoUNsg/MAJRiA0RBwDriYpPasi+9yT8Itx/vU4EVQFPw24M7AcSIu0PFAUrZQYFG2GYy
DkfNkN4ZnavZL+/OSlmucUJzYml4UIaI5Lz4e6smft1szBcDNzIck2aKPMW4el3VcMq/2PEFrMM8
AmShPuyKjvhvwoSsY9lbZzJ137B6p0lZRF6PjsvqvDvXwSLMjiEsBo7azJ2564cDRt8MZvMA1j3J
32ii0fSzB83tm5+2OoR3nKPSsu+bNnGA89232V0Wpwioisk8ZX0DWIPVT7xMuF2znhDbuDT3zhMa
zIyzjnrCZIvuM683XM1zE2AHx+OH39W0L+aapgdGZsQ1Be3rYAzsQRgY1Bslq5XVXYKYtWtcyPg8
v3avQPS4zwjNOCFStOo5Pu62+jtsqz50ui6QG/G0lr/BOFlH2adfFjfiTjf8A9Nzm8H3S13xCUJl
5SVY3YiNCaeRwwynWeYIqzeD0OzerRfkKFjHgTpb5c5mzp8CJTuaqON2BRvOek0lb0IBScINZoy7
KIYMTO83uxXpEaDRR9sx0oC50p5GYUOaCtIw2GB200S4MPJeplgiRyYd6+LUHYbAno+2X75UovRC
bWgezhlEHCEIu8mpiucqJdxuSo5GMDMRreeDky4NwbxLfwH7RYDTt+jxSHoxS9fWhA6V9IwkS53E
bOQJIEQSatMIPLhGSkBSHATHku7DWGJuQBKhdqTNsV+sTXya2deKk2CZ7OrQ9kxryhwBfDvCII2l
Ne4ABsx1evYS72I49XIxGnEd+JZQjvTqMPb6dRCzOgVxvc9Mi5yvIn7qzaYOU1x+fHDPjUfahWt0
D9ZifDDlaSOLvREbK4SvpVDP/bSg+c8Xl2WhuMQIxOBDiV+2MX+qXP9JRIqD3S9yojNoDNFWozoP
vEPXdGc5tc69DVIjoG0qfWy0imNmP7bNfHXy7JkEHTMCm4BbL4NN7ugTAe94eHX2N7XMo8wQIHkJ
HujFrn8htKV66wczNAQGGlv6OuQ4oqpR2XgavPFb1l4Q6bJc4X5P+uQH6I2nSRoEHHgP/eZTFOCK
AQr4b5wKO7LLsj0qhhRaCHp7xLckwbkEUtlNc0+4A9rk1TMiR3cnFYBsVAkBsBb2RVaYpzGwGFXS
BffLjJnGRi+buo+4YAky86d3OzPhCV9XRB00S+hDbGU+LSfcHvSTCAz2SUKEeJPlbyJvXyZp/pYM
1U+DsyRPWJAlxNU2xPOgbh6fV9oMh7rA3jK6xMFuWeyspflQ/NyP+pbCShffRQ7jKZn0RxxY1S29
YeRoq8C9DWLB5L4lofmclvsCWVZtxNfRsJJwlenfDqzrafHbY2WijEu4qXasTZGIT4S85sDj1xmj
j9/nnzIwpktmM7CdZxcIL83Pth4kMoGg8x4j095X5WFpywX4Lsif1XkUjkORZu5yXOe7DoYg04eW
J8WKP/OaXmO2UQnmGUqDZgTJ09ZpGs46/eoM+ykjHz5cS9Uf6ji5S3jIL7JUZ98HuGJOfK+uiyJH
2I9yfbJa0sHjtX0mNUh117xDftFXmw1OkYqlMbg7PAKm8sejYSBkMwllwDfmwSuweC0TSFyVaG/O
ugJjUMNRqX4J+2KFJNoPEfs1Xxl/zNr4sibyXKEP57UNRAlkV75478vGRPa8GWEGozjqF8EhkyZR
XyRFZIN0WqsS7S7tNra1N0Px8zS8RoVI7iUwGYLxzqVr4I/txAsD28d5bbHi2HRZPH/I4ftfbgG6
mtyJXecxquGM5mXealrw26e4pavoe/NzmgvzskgUfLlf3VCvHmNcTTczNn/j8MvE22qWBLWrz6KB
LzBY60OR5IyAGGtw/4DSNTah/NQOJ89+qBIx7GZhtjtb2cUpkcN8X0seKlyYzDWISp43c3w1VO5R
dyFLhXGvbf/vlMb5acRnorc8vrWoSBNS67nSv3l92z0xO9MNceNek03Vrs0PMMysfLz5kzhme7Fu
FoXi0avND39llEwIxi4D5xG2tfELAknJszBsOcvWuWZ1QFC7I8OAYVVgOwz/3ewe6NMvYfJDQjN5
bCq9ngwnO7IB7RFF9upokrEWeEboIDZG592vMGdX9Gts0kO0rPvKt0++IpGo7NNodD8UyodkwKqi
4t64sybvQ/kZXEC//+vFcXfJveltFfpx8bIv8szLUK8sg0q/Sgh3x2XEgAbrcf8BBFyh0GiZ1Gt1
GQcyvgHpMVehOuZdGw++/9MvG6xp3WCH21XUjdUartZGVUW4fTE4ndqMfXMc2Z6CmdWSRZIme71g
xImDcjp4vWSc1f3Uhrgz5u1j7DiaUILS5VciQYhLBbnq/rPWE5aOIriWlU8wTmt3+9w3/GhtfqVA
3a6lEVxJw8xONiCWtOFOakxqBN/y0kOvJs21EFd8WjZZjflxlvPHYhkmKwZosBrsiwdkeuj4v80y
jfdV5ZzKIT2YKcdr/Ds36cRFlwWhn+VtaBqYWZub1Ii2MbTTW3QzOmbFlzffwNYf/EXLu2FoQwFg
MDLdJ1eCwNBD5HuMt9aFHGX02SePK+LcT9w5fnlKUpRNyfyUY/Jiu4TTyivH92zM/0gRf9cLyRH1
mNIv8uueowCSVv8klu5S6iKOnDzgGECEMCkytlMGZQWhYFB3vWgtrOmgWMzWFQ4c9Txkk8+dUIto
Kq6VwzkjxRb1XQxRU2/0wG5FbGvKv8HACjfD3Eanu5vX+UDHhcnSLl8z28D3Xkka2SbddFRxNPXL
cSGoHv13/ukaJTmq2QbZ39bc5sdYxr+tSl/Hpn/ROaIS1fA38YORovqpcEFy7seS6SzarXYs3/2J
+LbR2UhC/N3DgtpqxuQ2FBCK1AoCvE6QGSxjgswW3h7mr/mOiMXxUKSciAtOpLZvOQA69NYUtH5b
sshG8srhJZ1wrE4VrTyW1MDgI9o2mvN4n0E9PphKDycGJ8z5ElBqRf3GHtUMa9qbk0/Esa0hZpWp
1FzovJDCexaFy7g6D9QJlP4briLkBDC9UW2R7BMyed8eZ+xNkzD2sxWLcztcCwPOezVS4EEYwlQb
IndAyA68G7vvJjpGPSOWL9RWoGtyfzqLP0Wba0iOmE/Iu38Bwg/orrNAudu/NUJwjFQiJYaw+7YD
QiHZJfMQiaOo0JbLBh5pJvTHwB/GxPxS9zAE5CzuF6yaMfqzO4FcGPdof/GLEySlL+h4FH3qPEvA
dHlDhDLGALtzg2dGMGFQiT4i3ThAnIHOk+NYIS3PkTFwVxD2lKYe+qLku5H5D/QVOVBkwPkOdpT9
aIDGSLMvN2GeUY0dhOcG/ciPBHdtxECXJTKHsxGPS6ih5Z8AyCBNsJ4mks3C3E78MKkRWmw6xnaA
qOU3hzSngspcROPxGvvEOiFHN0Ab0Qt/mEnjnnCifAGOyvlHk74NOxA9NgMEzjGSNcGAYygB7AKT
6R852p0ZFz9Tr8f4GMPPaJDFJhMh28QvR8vQEJjgqaMzKcRMnIzCSDFLJU51UABNTC8nB3lesP75
+ZmphAx5JULpwAfpHM0YGkqrIx/Jw0YBPhTf/6ySCZsjRSE3oiRffrLynXPoVpUCYOb7M2U//BCZ
I1cSRByCM8ZZrucf+czCnerOjYyesoqrYa/Twr4QOEmkuCImsaNj9CAfcprfQ18ChFpkIJ6kw6qb
c7Ivym+tZzvsGm3Ad6QVRcy6cwzuEcOs6d17jMKeo9FcuIjnbOd5HtbhaAok0jTNxrO25BFtZR9l
wcoT7xbHAsZ/ZmTmI6ZAe1L0r+34glBhLztMGXxH5I1salE1GUXIG/icSEGNUPBCz6zGz4bZF2dr
5elPVjop27tAh05uo8fAwx1fGmHdOuHlJ8Y7e7ksj/mY3px5gkSDAtQxOwZ6iDZPYrj4LUhnkTvk
zsqfAfB9wh2xlaL1DxkaTjn7GdIfJtSBDb1hXAJa0nNKhshw0aNRRRL7/Zx216nEvbuWL/22rMPd
zzlpolCtFbVNhx4iqrFMJZhTckWcJcqbBlGee6z8LLjHwvpG89TQIqU44cWr4xKaWjK4LZAYXKCJ
2ujqkh99j+bZ3QItsiIQe0+S/gglpiRbncMTLtiQLyQCpdABiF/WBYQnp2ufA4e5tRPwaKa9FRE3
/zpgv65Tm9STlvR3yfIDZ2nyVsTeSS++wKd9Z6Z+vG8XDyJhzjiLL3FLtlg73prXfn52PEa+sBHe
W3M5zGAWlL0gPGM4t08y/7HJqieWCIrkU3fdO7zfJG0YT7HLA9S2zuM6tteYHdKpwSiLmMKLhm7k
38ZxcvgfHJ3HcvNGGkWfCFXIYcscRYoSJUob1K+EjEZsoPH0PvBmPB6PbYkEur9w77mtnVwC3P/i
jXGQhW1tEdraW+xBzusnzN5RszX6KtkB16Zl0Mu965GdkOT7hhT3Ziy3FbKzPAXd3fccpQ2CQ4BJ
yDqgR0Ue3gr8yNcG3YJBY4wgKvhXReDqg8nHBRs+LJXyE9WEy/v5lxjzq2Phfw40STI1ElQt65ot
AvWJ+HH8lvLF9rJfwdJ35SKNjiMruzPHKGFn82HBzRxnY6U7uVQYvOpLEaPsM9LwyEmA2JRXkB/S
AvBAUm+IwtJOLbQNebitKk7wsc+3cUagCAjir6kwzatee4zx05xmppupshpzkXRR+RHdfTnnDSS/
buNqz8HJwrhzBvl+sAwKIyPijXJHyj3xbWbPKiz2LJnZgdWmAdvbAjFkBE9d4H+P9XBN+vo61V6z
c9DOhmwmFqNMS/hNwcrIidsw/Sd0lNyRjCr4j2VtEjuRglkljzmkDB2dN0N1bME4BbryU47mtzlH
9sUIuusol+wntMsx4ZznyNZM6lViI3P7tW0xDqHBngKKjVSjaWpbJO0YSi22smjzgrh9VWTVs/KD
hpw2RKqIOw0DYlhySsgAmrIBPUvdHpBF/9bwiAumZqaFylrVjNgSqB8LE0G2rc3DeBaCcfIX5P1j
zPV6BSPHZtqYekd16/36U+GB4a7ol0aY1Nuqc96AAp4c2ecrJP0JbSHpy+6ISLkr7oCuWuKVD+hJ
lnnH+mXIUPH6KGAXYFvwJxb8qweMHHCovCcmphbr001muA+LvSxYvXYDsipZeqQqIgqNgJNVn/RX
7D24q9uQxTy6y4CbeAsFG0TFkD1xci4LCwgQPBIi+GzjVNbgvCNmiXHa7+GAv+mN+8uA0wLCmutY
LfaODTIyn8WHfjcc4iT+ILnA2EIs2Eoy1XDaUBHoebWH5n4WZoHodzqpKP5LCsbp9L7ZarRQ5xvy
FS/HWTUjQ/YuvuVax9bLfIkqMO6u/qgkUT7T7zj4iG2HzygSP3bcaydB2e6B119PKg8Xbo/xs0i8
vzAsXmjmxL4ts3/8toSfa9jh5y89hjt5NOFOVvT4Czvq65WJPsBTvIEtoR0bu6Eo4uW8Y1hk9aSz
WafKkaj0hiMI180kDLEOHXllk34r9e6JQjdcZKQ4bOw5hNvI1bV0G4r9kG/MY1cySfYpmpDPmz5O
zrL2gg1uvnMSmN05dTVEtGxHYRFHb3ky0YGxm51gmKNENDEy6i/1SEaHG+Q8f+3ez9xfaseLLLXv
ToQnY+p/CzKqu2DkieiGB0vJS8mQPNH0Kyu1leGyv6/r+lI71DmwYjh/Ku1l4gbS8ZJq2qup0WKB
XRhQ1UMAhIINk+e7kNgCAmvHwXvRdL7GRgGVZ5gX+WrFKB74MaU1f8SpUzLLHos7gjjKemnQpjio
XhuKaCq5RcVKmfkPAcsFw3XzqaNiWtuifRToG0M7M86jp5+r1hObom0+0764Ipg8SDcmY7s1H15V
Ac6r3yoZ3NEgvGSGd5NpjuaAliJJk0+tl9naqPQNc4gPn26CQRJcZomTBa4jmqpp2mb6HU0yfjB5
zCcMhEUOc2vmk3V1sTHIMWWQmO+EQrI5Ba+ODkDb9MlrElpGtAuwUUyTIShidSCGJF5Yd+Z3DSJS
/0264avh5F9xRFPoM7BCa0+2O8QNiHTow9Awl69sBUCsRzwatgU4wnxqjTZZRYOGZ/I15o1DgzC9
5AbzoWgKvwhvzucTizgHsmLr7NXkag67fIMx+N4UIb3BvJJ2CD/xh/zgWNktzUfGszQBMBRJgbfH
ay9pwyPKimQT2qLZGNlP0qpFhDANyWu/tjV+kdEdfiiWt4br60vt5f8S3knrvdF6UP4Kk43hRORa
v8nBJ4mxepdRBWy2o8KyEG3204y0M8IOl+qwKvLwQHjye1mA3smSbiNojkYcpzb+hqrN9zF6pYVB
8CdlLRCOfVIwmwlR+EVYTQmcoeLfIt2YPd9kMGCTBQgfG/O2klkoM8pOFuAVdbadjV/tNN89T0Xy
pQQNn0l2Vtxd4xihEYGmr3Z7D3JQHNx0B1IRa2N6IYyGYYE//b1EjdPgIkz+SCV5mtKSMbZ8Dk0q
I73H7ei5v2hA3gpW3eR8zObkmt+ygXdUmfy3mesXgYCcebHx5LzplKLIUIej28JiiLTs5jnac82g
ofF43eraMairWD8DeNqQmnNXDTvXyN+wELP2Y+g9M526RqB5eN/lsSujp6BPpl3hpITv5O9AiLCf
+gzTOlunIQn0vymIf/yG7Bo2leCq1TJ0kDuy/0G172vZGsIFphEockvTyX4GVnGeGT0lw09hur+2
K+5SNe6qTl+NtDlMLkWbmacvwpePLGfvVAdvlH0vdZYjQS/Dz3luwxj0B8iUvYivwkOg6kf1xZjU
NY749qsKkbisHo5ibg7HGfUwdRIKoSypAWxgKIhluGvr4Iw4bWfhKyk69NCV2FR6+caGgsFCb7xh
jnyZFKV7N9RngiwvtEmU12z9qQLKtjwT5cA3UTcHq+9fZA9CwxF41oRL/q+6hmJ4G4ai2v7/NcGi
eGO1PI8CcI2foB2z9Vl0gtNYEcu9HEaM7wVC0KZqP7yi3PmzShsDQwPJWUzw2VvEE3+1k6kFuWcu
jIT6PdSzexgGzwJyEf9kMjibAjFz8GaM7Q6EKfyFmpkwl8K7lVQrfyCrwJEn37E4d+vkq+DGXOsg
ELpc0UUw5RoqZkEuv5S1BTbSoLV3HoyGf2Hnr8k+6tHcIo31vwFvwXJhW6cZ4tOVrIbnb4jrA7/3
qyxRzJLq69VUOK5UjJrlcX6LXMK96iAgTgkMaRace3C4iYfYucBmUbnVhdQwhppCHqeCRyZLte+s
4BRPEOejkm/wD7VOsQ+6bg/zR5/k0W9a7KXRj60quhaxL4KQk0jBgcoZD1jEHHQhx4VWPpRrH0ug
9WVM2rLMoAePxjuzagVXgskeBrqNiLzfyueHGH6anKkn41+8Xg0gjWk9djxEmNAfo0vJQ3Yde5f0
Ytv6vISuOUu4YDVdXJoouNd9uNGMeosOEfGuwnzRcEI1vBCAYBI3vbqhfrK6qiK85mi5Hdpzj3/O
qJG8o5Dfm3b7Oc/Dg4oNae0GZ1+VK02KPeX1t4j7Q6axjzDHeiVeVaM+xYOZy8FsSCwZCLLifrwT
v0mke0owRKmwBliaBugZpV7EOAXf+sHUSN8Yw2Kp96QgzcdaoeSxlg0Tkl2BYsTVzbMlj00b3cTG
CdrvwIGr6dLHISjhrPUy0iV1/99kEa4ey+CpDQc8K8XwmLqSoa3ZnLuSVYRrvAiMP8ICA819Cpzj
hnX2ZLAaxhCDYz5ub2Gi/XqByyWJC2XRN7xloUgIFTLZVASrwrs0lUKk5GdfVbKNtVnmBw2DuMed
5uknydUSd6Ay7GDeCfExaRx0rjDWPqMbzq1ljkLICvEuJxQvKEOvjLuJW1zlJQgxl56aZQZJj4kx
rUVJ+aNFVOl63u9c5grK0J5Hvd5iqjyB2UbooBVYiWzqbuMK9oCa0tPXTp//IsB9k+wf0PwMvs5X
bzKR0R3g5HNqmJobTnW1qvwHkWHLXZaPC91CVVVGP4kZ3zoHlZaV9Mdao7UOTYGnzT+nXv9QVfDt
juuIegu4c3sRY3SvKy4HPaTHQW/odEzYaFBRmdb4e0cX9MHg3ESjvyPw+CAGBO3/PiarHUnWaOGj
3zr1ORLqw2mNN8wnZ7tnztsDwMlm59hgPQ9OfUA5QwBis+U8cpc6TLsiHNZdHf4G3gSaOVREBAIZ
+YbN2S4l9V6o5VQE6JYk02XQSP+Qz57wAsRavG7ako+YhZQZa7fREZdB99CX6Og2+ofBAnnVSTKA
7P5laDvKx97Guixex0K/YgHe22jrUDJCSY7sj7pR5LpzW8iR9I02vw0ZGFO4ZrkFJhuAxgtL/Zxr
mCkwQ+6jrjCGU8IM/gQWrMR9MLBKwf23qIIgXaXRVzJrih2KMyRXfBISqg/pXgTOoAUgtw8IzniO
YwP5rN19Kmf+Pow/nh+WR+iPay1MAQDgRISJNznk5pQNhm+lm/doVM4Z3SF6xBhZVHBwREsEqG1t
PSuXx6GYzrKPmMQGLTpYPbX3iYm5lJrxKKIEP4zWw7II/+jz4aSzXIbDcSWDlcrFjy5TxbdJ/HuA
eEV1uy6NrCXP5Lz5yad16qUuCwmFVG2biKGADH/Q2rA/aHrx3bT9Xzjw1oWd/p2n9Nkeg5x0Hnvm
vSqZeU6PqmV8lE7trTeaWRk698spHF+j05I9wSNqaVlyXNtFwAarIyhGp95tmvEiOx7hwHjM10KJ
ymbR0kDxwny0jkU/65jvLEyWrYdSkUGNzxhgYHcxQcOqp0s06M96OvhbOp9pmbcRsagq+45zKB0k
v74jgoiId2zkpk3Hj7Q3wjfPO6MlJMUU12XluRfocCSOiUBe3L7dGZ6Ib1E59PSK2ibSHzkBE6gs
m3DNLbytBK0fWy1qu+qAWcgAozsGpMvR+qMgX/fzVDDIXwOwNxuHWhTkTjyLK1/SlkmD7kKsddkI
Mm4il7KbxDrpbXsdKYYYZeT909OGOfmWtWICFdg/XwRb7UOFBaf2chvdsL3OJkc86SicMsB+GyW2
hsr9p5a8s25cD/MDKDj7CxhBc0ntbwAvQaVDbQuSMyZPktjMTnkEDchyI+ncMd5ccOFaq6CPTG44
EkOmBl4J0Jxqe2liaG3szREUfuUR2yvNGq45y6R1FtxTg6MLweijjTB3syVA92G6S9YG0ANaFghV
o6E1wBrK/P+7i4p/hukBRC7cn8lEoFAP6B5why+BPHnov/NPNpG3QXhi21CeLQ0z4nPlgmzTU+Yb
OrCsgECauD9VriW3lHkL5UpGfSD4lqlXXvRIP4GywcSNtEaEL0ybgPWjBMSV7u6gAeMGTbIf/ggJ
q4B/ynzJDdEsA81cZmxPVqGIz4P7pFlUJZGJ8MoKR0ITfL8kc7PfeIh9lko868WgMfbQ7G1ieJsq
MMBAJ9UFciwybGgFKG72gcg+s4aNHEvIQ6r1PB3t9Mj7aScqfEddFqy9nN0gsYDUC8CWV43nfJtt
bm+Bta0LdDp4rYxmlXTBpvZrdRXSQ8PXsNd2GNSDnYCN3v4kWQtVIvkCbVcSvtjcS2HDr479pVHj
+EPYpkaMXMlo2Mtu0vei156xt29jwyx3Tffkcbpi5Oclu5n9h48ym6PVFyvJVivMg6+4csXB6eN/
XZSP7ODJshLk96BndThq2w/TtYb12BTHAWF5wTGao+5DL8rjpYZiafnJumWgugrEuwcvHI0jXfqE
NjLXeafVzKRV+ofF3J/CTnOWwsBXDTfhpJU+5wTqudhRbE8cEzGnjSDOMJ1fBjng4TqxDwr2Oo3o
tE3n/I96YNXZer/TRN1T27Ato/YKaI/lGNuupYUtKg7B7/Rp+dXlsDbpoP7NpvcVquFXFDMBDFi0
SIqVi1XLHwQAier6RZp6/I8B/9IOaSdRKS22DkzLkQzOtI1fylnZfA8tS0M3i8sTWzpCFY78wj5x
cDR94ObYYiBBpEcgPiesp0fmzANDlIhhMoevDZvSiimDG7CI2VATjkoY4sosj0rR9UJXwZFMtNjK
ywGT2urixUg+mnACYzH1ztZS9M/w+VGD108F+9RLVdNU9YgpMPiAwwjsi5kkdBMUkKiu/wZL28vM
S9lLzRubzHheW2b8ZMUM2KMWO32Zm2g0FN5oB1lIHEOQLeXW4FiKsqnZkRGJDbGuDiTaauvwOs2g
8yxl4qDN7R/7LWY58GwTlCK2cy9cUpQyZxQkRL4EyONJIfEJWqp0jOCogzRYZ0sUqf3eNaqZMDtt
WHmiXNRXU1HWswPgiYUtny8m/T3avdfR50pK2w/MrTXzhAJIYJg8u83kMzRuCbkws/ug4dAjrDI+
aCMRyQR6SQWsSCDxpZ6wm4pqp9m6BRutws32ZRE5i77ybyJYxBtH5m9ugDw1p5KCknODpEhwHr9j
bljtAVmyzSHC83RvUVE0DG3d1PxQeXSfQg3p+0QDb2SDInNOJ/ElS/7UCP8cOQyfbcVdY5xUJR+e
4SP1MvwP4D6g0wRbhiz4EI332aTVRQntN88ZEzJ+ucg62fchwzk7Ctci6t1jbRNGwP2zTvWQIAUm
ZxVmv8gMf6eo/mlKBgZJiW7b7ECLRVZ/hNdKkAtlA3ItjbYpEQ4AFpMIismhIUL1T9opHVSX3zEG
uCs79ZaNpFBVmXF0aoNBay+dTRJbLxI+B1GgYGsJCaH5DHtuIe3dRKGB4ZwqbJo7rjsaFA2qGQuy
unefbBE8dGgsUkWwP6Y5+MlA/Z0xFLO0SnCuifakK/uBfbLwuKSUorKCecboHFuQHaPLlH61DDPo
QhY3kiDse0+OFsK6jolZm/Izw/GD69IPkBQ142gAXpkKVkYwOpzVJJSzaU0dNK+bXc2O6k/6zq9Q
NNjkc2IWdaar107DZpIRYuJUrh1j3Ce2tiGiiKYII8WynrqN7WFsiVwHy0BVcY3yprdxdShSUS1Y
2I7j0RoT5+ThUfeq8heWHgt4FXRrp24Qj2autyaaEECil2IrH6IXfCM7ZsTPspevXDnMy2MDo0mT
7hTehaqkFye06At3GMHEBWEk1pS7B6f1gUoQAECJ9juIl0BvH2kbAQXM2x8CYk26eoQH4TzXbDO2
5hohpKFCvQT6F/IF0gK/MRdVxyWq1ZB2+PuI912H8AnWrO4+w+HhznJjyR4Nktfd93EuWeLd1ljX
+zk6Alcd3dD5tSPhwEuN4PIED69jniF6sBAkyQZMK5nKAUYpIhpZfe1JE3OC6O1lRHxB1x1t/4iN
BKVQHqxyhf0WAsfFZKXBZPrX1/tkI1KmLfao5MatTqaDcHlGZdo1rpUq9T9IMyXHR7Lkt7lWGrYC
rcBiXMcluqWMOeTU1ge9szcR0stlHzFTKMgUKc3hnLkQ3unjx0X0GyXJT2Y2n5W7lzL+a+f6zdLy
Tz9FmKz1XzUnsDIHxOyk4HWlutq57lK7VDg9kEdOdFgL0q7xAaMYCzkXIH2vggSJh5nrEyiM+Mch
G77M+60XoyrTKlLXiA9bJ2a9qk0ccOzQw7L46gVj3MzmieiHZ/pgRNFvoUTsy+QS/GWHVmhCdJQ9
pzSyIDTL+zhS3+gc8aKmsw3oM5wq//ILtkF9Y438WAwmEjE9nNTeqQC5vp2FvzXDToIhSHy23GEL
xvkSZ759G3FtOQdNMvUAQ/gZIJxLHNBGtOYLSWnXmJz2NL+M6zTg0dSbrCatest0/SFY5Ky1sPx0
IQCOMWGSnoUoCws0l+98kkBeQTgl9lHYbm2DaQGCJeyK2kJG54QTehG34S1pYAwZ5eec3er76Q+J
oeXGnyN+a9dhyPveDiTpAZGBv8Baa+7xi8rFeKI0hrOcQR2uqkVtpjc7IMEommOqh1U+e1BgTr+g
ep1DCNtPXqRs6yfmqlb2ZWyjv6aDwjDpJ1FEj0mpvSvGNy/xHhDd7ZWtQBgJHlTl6Mkhqk9dZjUv
luftJo1KEqn8OujoznPbA5sBIrsEvIJqfl1kcLySIV9FI0xlVmJrtMrmQjd4LXmrVobtvPnp/I6G
JXJsDUGyise1Re4JV16AsEhqy0yCNmk7GA8RwqwBqA79C2yOPtlKBxNhjWGwnXZDjesyI26cSZFJ
FhGQSdpmMilpEFMjPHbYVLFNuR6zPRYLbrsPY8aq4/wkgOcNxwkyfjQ90hgNUwtqv4JMu2mUxD4S
2mc/LlZ5M1zwNqFcchN48clBmtx/XFoftgXrt2/1vWdD0yts98YY9ssN4h2Bl4v4/1fBDj+qhoVY
k/8ghLn1mbmKR9LC9ITzlte8b6GepFpIQFDGKWVUuD6y8ltQqp6okPkGbG9Jxgux5jVj8vzJUg0T
Zr3rtzzqL0bL3Cn0YVJDbzcYbvsBuAa/upMxVW4SYGtsKR1Gf8qKV41iIR9h4xQV87XWrrZ2T2Q1
dSXorpIxU5NepvkrdQVqUq4TNPMku8Pmwlu/LLzKPVp1CylFl/u6SqvnHCO8BSGEybaDyNzemhmt
t8A+91Qg3gr8KNk6JvdL0QY7dBELMYoc7gAVKyrF11SSvWJV3rmlXYiHYth2sXr2NP9gOdApsgka
Ud4k2Al5WDLNCk9wvnAHSvWl45MpMCKt/Io1N6F52s4eund07FSM2Fk3dcSouAoWWlcfclowyH3V
EYcD+c/oNS4lAr/REsMBCCDnmX5C7MFfzzl1qmB2HBTsTVmg8Fu73HiqrFaDFzEFsGmLtTAB4d/R
LbP2h9XD8LTurGU8GL+jK0hcZH7C8LrdyTbkSXHYkRIJ36JCs3/LpNI2WgJe3zbdBE+Q+aKhAfCz
gvlHnD1xuG/ZJhDJzpGvqsJaeylLycwmth2GNyynjjZAlMD8sjz5gsZ4zEPrOx7jg5S8AfmYPcek
G63ZZK8GTSM9r4Obr8W/boHYJvK4miwtPONB+zErdNix3kCaiZ6MJkhfdF/9WYlVzOAHsUollumR
xA0NZsSapAtkzRr9hW6zxGzNBUQuHEbY1SbbeVKok8baGZ6cGWpEm6/t2GUfW2wBS6uB2JOHvGAQ
sEuHi5qJ73OZhcXazVxK68RnTAqVRwzgtFy+9yW9W7LphHCRatxqOVibICNwNuQ7mMoGeFSHibWC
eNYK++IQfOQl+gahzHs6wYEabQi3WUXaAPijQzexft0PVdD/cJp15YvVoioaguzeM/MEdndgflwJ
6mWDIEOWMJFB9u70XFJn7Bm0A+suiNpTTBEtNeyloyBCK1gxCDPCCPSQm8+bIS6cJebJV4i7aBeC
hG9YoAQypz3xkMgsCX2sW3XPW8YXmGWiC0acfvFJpM+/alDERZrc34b5GTmMZy2DE9VxLLqAmNfX
gq2cui4jSbzxrrFqqwn2Buxi6fH/y+ePlC/zrM2RY0WC5roN9FvQB++56aHdC2MWTwAcGS1my0lv
/kQ2ak85wFeRWOlm8vSXQOTs9zSPKI/s639qc1Ds2z52tnnob1U5yGVe6fEK7H1nEWU9ttNbZM1e
vQQnBR8JiAxJN2kQZNmN+YlBPdtO91kpfNWIIptU+yzi+RTyiDqz4+TLszoE1AmOElMvuxWc897E
SUkwaL4VXIkWwWAyxCnRZgoAVgOmTW+HL2+Y9K2hM/XXsCCyvjokRXBq9H9hqbojyvZoaTRauLG6
jCMmdpkjS8yFJh7YwC+RlHGsgn2KdCQpdHwG0VEwleqtZqOyymxwZZ7slgGc0A3glZ2sO5PECKPd
qlQn+9vozQ2Njb3RpXFMrWTaKnYMkKZvVkNxF6LfCWX13A/mocvNL1aaAEdseJk2us9xKIIZNv7C
h52xArFQuFfGc1CI8Kg899zPaRKRPMWDvJqRSLd9b33wdr7poVXt+2aahy/Uqi49ZzvxPmZxQDDf
6O9rv9J3Xq+utV3AEOodZxtbe6CAMNatwgQsp578zGeVHtvp2fhDr7euam/c9nWNzlUSdqegS5vp
O7AUZgQRHtzRy+8BwJ5NjtFpMssLkZ0oogm3ZuZNVmMMOVDAEhLz0neQOoUTeRFw0ogeyEEloq5h
NaDjZ1vzXVHSOoDtNX1fM1A5VplaDbn/1jDJI/GUe5sAlnOHLqGx2TL4wAAMMczJlQkWbU83V4Ok
pIc4x9oLPHwxuDsxdLcWQwbfImA9pF/6WgewaRQonKD8LlA3IbtKmvAST+mnR8jWyjXCG8N13Io6
h06bU+DhZzZWpCR3unKOWqG/ReB+WsmHC41JTdqjMvWPzkKi0zSb//82otOjKBtvVsVT266VFEyM
M/QYnVlfbSbPu6b56KWpHQRzBrurd6YDY9Yx+2qfte2Z7GHOQmhKRa/ubdbMz7HhL32TYkaWxR8T
Sx4OJucBhnUUUBRZuf7CIbOX9aHL8vBqTb8k+R69ptMOgzGzqjKg0hU/R1PQOOvQPppsHDemCWO5
/MqReSyrnp/VaEcdychKb/xwg7yhXzUg0JcIFbhuSodbqNiZeoFsQyWsS6W/6ELl3qJG3atXulHn
zvKUt8Em2jTh6PaH4NQjwD79/98SOdKg5vr+/z/T/YIsEEt3g5Mz/wc3PDc4dVqkYrSHqGo+cAh3
XWK/UQXBGnBymAkDub95Drs0b5/xy0O8gidUy/IpQfA4d7L9cxo377zsPdLfpDiYWOceEp1e42cP
bfSyI4xmNHtebQO9Vz5eGOeG/GiTyenFxEm5awLfu5nl8NzTmH14LorE0gnHHWIwc9ebHodpDmI3
M6+p0QKBD4RxQPcforxifxxH/Yh7vP2qK/UjpQ2K1jSeE8RN18QQ/xqXVj1J1Lj0fNbqATHPXszE
3KnGbEcaOmUxYgmyDMcTkv7UzdRTGjsAzfxya7H1vaRFw/uSkpsZMvjsYzrtziTOqWlTmPPGGuST
dujD7GiYGP4I5nbZ7EIjKzEE48g3TrVqT1iGHnhIAexqlX5xY8JHQnHLVFSdZDSgtlQ/FRpx/Ga8
tJl/ICDDOflYdbmaa1hRZedvCJxiQhoPM8DehcKUW+NIO0LFGZEPsk/NtKUhnbRbB1vFd9gRIPI7
+cVkrOygblasqDbMGqKj0dd3M6jpXzr70Wtk9hh0l0v0Ssml1IzwUCk72aig6U+SworGhvVG1CRf
wayrJN5rLr6pPLCiofj3gheW/GSztD7cOKZqoGOnM0PPQ+dxh+coQmmWsfsQVYMgP/BXfh48qGHy
bZOxLtfzmogOu0yfapPU6hauf1grBuaKji22ohN5jT4Pi3MjdLclazjcMzp3Z60Y6V7M8ljgsyPt
ItoA29hA/F6P7ZyE2JFZFOU1YF9dg7AycnVy16yYK0ody79Ru6vBaF4NvoXD0Pk3lLA0hKba4JI4
JWV9HpG+9UGwgrH8RO6gy9/KQGlqigCQSbKky5rzvoh40FNn30SM9EZKzG1NYlYBEiVvPAInYxIk
4n5jJyObkCa9+nMwTmFTQVvYn01mUAQMsBid411L9K+0DGa79dNPgVSLBUF2pRGL2JhxgAMxms1p
OabKSV+ZMbeXq/JuJ6CXRPVZEyZz6bS6smc3lk2mPjJq/xWnfoOr1ViblW/tWVrCMJ5MFuB68t3k
HOLoHd7k2lXBtA1aTDggeeJlBlF+mQjv2R9hL/eOsSJELTvohnttddeEyw1u0WwfEgN5R0pIb7S3
GP3lLi21f0KJm6mPMUgT8TeKAzA/MivIlSatdYQkNv9ZUzK7lBiHm+gMcg/7UQlSiK3tvojkRk/Z
hUd2Asw7154ZeitDkApuf2v46+cP6uZDWt0UQ/3EJIlUqc5lf95yo8Uklxlmdeu7ooE+Y+2lXgLg
DzrqinZLSgQ6PZNqGmnG4Ii/+Xlz+6Fd9BgFbD8pt7boGCGbQ0Z6Zr0xkJWadflK6nSxC5tyTkE/
hoF2Lntn2v2LfX53CO2bsZjlgpjV10WEEzLy38S82sSyJ6B3a1hwB1yxPfIKmC/Eet962QWrtoCR
0OXs/LtAf2QN20fxWYOwmBO21YpcFwDYE9QBMlgWhhD3scgRXpJktoyCHeasdOnU9ru0/BeJkwAP
0Nnqaa/NWv0hnxGA3X5tywFDJcmB1QfvW0hkFVmuLxCcf9s+DxPaITyywn/TbkXg/+i2P2y5hc4W
6V6lbWg7MHBvglN9I+yv1MdG7fZ6tYpF99OPLm9bnOk8lSvThRss2pq3LsbLzcG98mT/ZUetu+2r
6CnvhLkzzPSf56Wr0taDFxTgIrq4WP12FWPClVN7H2P+FJbmt5apbY8kfDlY1nOhByt9/jxS3M14
9yE2NqG3GZN033spWRmytg7oKw5hQLSvbeAjGWvrzDeGf3Ca7WKkOsd+S9xIQQBxYT3pvAHbJleb
2OPDtemiFZNLpKfTj08GMUo12v3o3E90oKaj/tKukzv039+qfUQGT8P87qP1ZRDgVm/Etv9jxPKC
JvEY1p1BdW1clfnGkfAvYLK17An3aer0J5vi95IE7s6OzlgpIX8idPExq81/cWzChwzSvSS+cqOl
zoDriLgXr+BbCNkdgxKevyWl4dsrZXEIJrWtWARAiSd9PWQoEfLeDiZD9yR03qIBc6PdmbvKK7AL
Mn1yBh+mPndxIMdP27ABjzgKT6NXkFGdHOIK6UEBRqj+zfT2AgITLZjGkIUpQYAzJtlUdXcdEHy0
Ee5JbcKnD913wUjgue/lLVaMcKrY23kTKYCV5+Ohw8nbhh6SNMf+TqpWEq4cnHEaHJ38icuEMW4k
5Roy2HK28fcWYTrqx7fkvbZi7NoeIwNyAFNPOzRdby6k4fwbIwrjzKtJFAz382eWYb9bu/V5mgtS
yuXrZA2YU7xmbUnn6M7Q3wi9P8JEc0UOO4psIsqyAQjDCFrWsbobjraLYLTJdqP4qU0Q/5Q8J3wp
P4Pm076Cc0anm99bVFuOl1e4boKvuq6ILjfWMUXhmEac4KWNNDX6Z/vmuFUt/i5d++2s6Jl28auM
5F2Gx9C+VlF9tTprnJcFbLV4KajpUggiTfEVQcVdSXnSZ+9rix42MLqTmc0Y6yJ6D1qfiBN+XhP/
JXGIzlszufA/c/9fMSRUOdlniOnYksVn08BAA7O8G3sK7fFZoiIsexT1wgJ0HAb/sXceybEr7Xad
you/rfwDSHhFvE55yyoWWXQdBC28NwlgRhqHJqaFG08Raqijvhq3ceJcHpJVhczP7L12uG/9ao5f
0R4GlyBBQ32hushuWsmFIeR7ijviUvoo+fRp+qlpyufDF0dx5hw1086ID2qpc0gzxOAOERyBuJ9H
HlZDJ94HxfsIzH+04YUZnnjQx34fj8ljywvLW3qo9ZLYxqZ7i8W8wpluo5dpK9XlOO6j6dqN8UM6
ji+pMzGhDPUHv7SXYeeFJ2fs9mSWPQYGKl+mi6xh6MMHfw7xdnFu1HzWq9vgmMbeHCV83eivxNqF
XnYIdmYzPhqFZIocq7ewM8dtNCVbR5nNKgHZ01T9tfHkh5TJV+zAHclsAEkh4okp+DMTl2Wah+zY
Z8xwcL/Nsbj0o3jIMH+DMN+58M+Wsmj+xnD6oA33EvvDjipsVUSyVzB5RvcFT/Szq1dLr3buOoV0
EMo3iktKxczfczgCQOuKgx7HlzjpnlXJWsiNpm7rxW+wWX/rKb2xQDxUnTJXkSbKLfgeYHGiIkO6
p2EbQsxyRMQSIJu/N4b3K9GWkEWD2t6wXhm9nNjbTStTeg/DEL1DUj+YIQ6gSGGAq9KHLpv9vtSg
i6juwIdjF3ELqOeTc9EjwViOSb52U2by05HqkEQkcFdn/jXsO60qZnYBmR7NcK/s/C/teWQ4m5lL
+PvAqF/5z+JRbsANRN2tQI+7CMtQrjrD37UzL9oyQQtKYbtL27JbQkB1ACFBji1I/2qzSlvxYZl7
UL+noJkh7/ayKyRs7rgji7NmbZ48T3n2MXR8aFFKPde5/uREYlMw6DEQApNE0t+swOhXMfsSbSDZ
b4QpEkN1H80QasS8ebYcb52PAkeMmf9NNRYg5RC7mSBWX0BSRJpnjIzUffe3K0imZFNuzyLAJdFc
r4V/V756TUVxG7z8jnPrIUubjy5CkYkoioonuztp7x9EYr1lDFlYnsgSPyWcNImJIGKAEA3tZtLT
e5a1m95uYG74Z6b/aAJiVmkmMDV3eJsQq+6qLPoL5oOdz24ZslqXVfUeNCxyEzlN65oxL2797cAq
jJkxvpFafIgKC2A+YgGPtPKNV4tKmXeObBwy+PBBl8awiyL/Hc7rqCb3Wc7U/Xn0hTaByrPqIwre
oPa3KKNGykAN+IuLsXoQ/apAxy6q9l1AV1t3gMgsWTEDDVZFXju7gOm24Y4HXdrdxgb0MCbM9HOA
SwcEMb+TTcxA0VA6xc/CnDddBWoO2oF8qBpw7ruwHrJDPe6z0MSOmQ0rI0b04VTs5EL6mxTFGGYh
g4EduhddYm9VJltoQ88XLN+jkx2fVAPhDvz5ShgSvzO1BasL/VqjYufnKf+cOfETvwCRE5O8VDYK
c01w+7vIYdh3cA3o1W+4KfGM9laYrn2XkUk8RWusv3yeUpRJOXazupt0hDnlZkB1WobTC6EPP8J9
qq2OoELH+x4w3GQE9LDPZ5EvxAuAAxDZ6bXyN1rBbshD3k1kYn+QurIPvkXqUhi248FA9ZG13VKW
vDpD7YbbpHU/oIVaC9bju9BvvzwQmLTz6VMjgnxROe7JCPU3L++GB4XXx7L7clNMIGxGJPYj+T6V
1sPFpCOIM5oEHRQ9+GrUqFiNV8RDsJe2hrXGDUwImYGQNU9bPqSudeZdY7MaqstU4arrexZFZp5+
e0wYAR9RTqLDi2X0BNB4EwbY1NzaIlmleAglswQ+UwgtsN7n4bSLBjyOeL+fFP4S0CzjDUJCQpNQ
M4GOo1PcSbkz3PY5igzSNFhpcEabs2yKI8vJNrHtD0uWv1T73hAQV1Yc7VgVR4/pMmI6WBP6743Z
+HOuip8xr+fOzD7b0Na1CMShNRnNuvG554m+4gJiJmp2xqemJTfOYqBI/mOAwCIBWpOE+iur+IOK
yXkyAsy8o/NiBsMumY8tETIh503yLJYADU4ra6zeXGPq2QDboNVaCaQkj35dz/zQTG2nE4yg7s1E
ALMJZS32xpsWjgdrqonfqLHEzcF9BMSubEUnk+ro2v30lphJue1mlNwvgPUnZn3mXov7jT4N3QEY
g4P3rV8wWjy7dvhrTNMhqxgFYOjbDAXdSRtpr+TxOBy6S0fVFyJ7nZWeRw8s1P94ByjAVFxjsXxI
RQyU1n4nEXnBw7Nm3jBuUgOZvYy6B6TMlEleuM5k/ex0IlgpJHxL3YPkg6wers+c4kZGiJWcPKs8
mZwF6FQ1eqf+Sq7hjWjFiC7nWXOsfTMwZgLOtZCENUyI1Hcgl34DiPuTXkLesDehPR4oyLCiO/T+
hbPD+kLKKxbdbWCPfw6iC8g26p1oblRMGnenGnl4Ko/YxuQtiDm4hukztpHLxwGqSUHsdNKFx84l
ycHp6Ie6Wn4xK+Gx6KmkHfWlRPjSrsHpchYpEima7FnVxk9XejdGDwdD8NsVLXBFlgc/yPYMCUBl
JIcaYlbFSrhHbFUfnZ6NqnRfeL1+pqTZD5z2bDROoHTvM2C8pLseGwR9AIcAotIJNo68mp12cLLu
B+rtsxb2L3E98tuawR7kJO8+OLew33UJP65XJw9sIYrmIa61TW6GfAhm/5vGzlPL3dcxd9e814/h
VGlosfpnL6wxU5O4RemGO7c07QdWSU+N7oJMHHB8a94r0kWdOX4GhTZZVymwM6jsYZucYbVfXMub
dqONic1JjJkrsZMtbINuyuN90v8aTq02ejUcBhliGuKIBZDwXFB6cVOGzmmuatsRtsYw5giA5gme
bW1zN+7WtPZY2OOvgL0YcIYp3+EGePD14ITY/g2y1pyj4Cy9ktCFgp3pPCdAs7FoO6JREIJbmvdN
ktMZTyPHQpj+pToSYP97qK4QX2+4i1BxtpQ7pUpeY8mnNVZ/RQ13iaX6rhvbv0nPToXN4Npie6Tj
aFk4Of5wMvdYo8R84GPsUqnJv6MbI4pmM2dWq5dQTpC3dnSOk4+zJ9WS31E124o0yK4cP0OWmews
UPN59s51edfcojiEwJMj3zll9T/WmOmdmMoUlsL4GJT5EeoFJUdmPWNVGI2aHVCKVs1sMdKxNLJF
9WPJR4k6+WQ77sdYm7cx4TSD84VdgG2eF0CxrneiKL8Limqobkf8t19dSptlRq9TKI98RMlLUKuQ
YWzUaSPfbpYo4F00UFZqAzZkk6NB+w21dy23ILI28kmnIqdhCcmbDZlk5oyL6KdHn29VVwdrxKGu
5Y/kalAWVLuQ4ecyLcp9nvN5yYPhGij71Yw+R3owTIP7nNujypJTxQo25Gc12PxurLJ9UJxtY4VW
KLsFVO8AOCIeTZx6LmITGCcnTj603cXsvW3Gmy35eQDgdQ1O91YKDmyynUdWeCjYVIK+8Z83oOt4
0txWrietp3OisRKy5HDNACT0/uuYAm9QOqvxWnba0g3vnpfKXZbepJEyrLZWDJcEwGvafkTQpJ2Q
WDs2gFsbFrQojukSckJhzUQ8akEEw4fZfkcrCnShw/SaGxQK0Ad4WW6d7z1zoNnbgasLzVS2nFT5
a1vtn/+PZAylhJAGKa8MgJagftHAhWKHdug9AY3IVGyf9nToSGZnJwaSdSrvYnjiuEO4mJvfo2Dq
qPDT17zqKvTKlW36QIvgcDhRFW31OH0eGpya3gz0YFrGik99mGIK1wCnfvHSMbSU04G6wC/HkwRV
zYwPqpqHabKSySXugVCAA3dKZBc+4Ixu1KjFyQp4sgV0Tn/QnlFeADgyOqzSgjSirFQgtGCR2KHz
LcWM6J3MV2EhBfQDx1j3gojbSI7jMdfotTwSA1qDtOuo4AYUQfxldFFylG190wuXSVoLLHTMLO3Q
mQ1xN22E+DKBGJuB/VtBAaK1lo+TNu7IFNSBUvGT81q2RvlmVuxSSlMAA68yWAYTbtUivDumg49r
3swQKaLhnCgItYPc9hE7ns+1qpZGDPCCyhCGaImpChOpEYBMYVVOw+PC+vTwP3rTqdXMVZv7Z70O
XrvePBNjwZphiE5+l6Pape+qe+PeKuQjzFsvmbJA08AtF8F7P2ZMAPJ7FqL3siz4i8iS2xUbprum
Mf4fLEhrjgRAj3+4Dzv0VO6egVS0RMoKi9wWWK9ITWvcX5fgO8kFpLzQ3ALWS7b28KTF4bHuWZ+w
XCMmhuEod0EznSqfGqfUoOcpdUeMfEVM8zIBtlwmrXj1QkprqkRMgFZ9GnlXcvTbnrR3fhCtdad7
cRhKNa3Y15OnP2hjvk8ZE9khsg0dfuBpcFgcjI3xlMQIKzUrv3d69ViCcOnrGBQ2z6jhimfSjbi8
AxQ+fHjZ+iXyFEZ0Qdq5W8HhvnDLZkBbVc6bmfN5kjpPOEm2EGXFb2QRGhqVgOOnt0zEN/yXZIey
RqbD2mNc31TwO0qTwA+j/tCc6MMY0jMlxcLxjnYNS6gHZ5bVRPBhHk4N81rnyCdMvIelDrXU8r0v
t74wCGQ2ayHRieKKVK0aZA46bv0BecsNtss+0umA2Hg2hUXG6Yh0ACsABPB7jWIBH3n0VzDv4m6Z
Sz3UuJX+PbpcZDEfGHde+veJgUX2K/K141RmewZYNxOsSSpDglGVeAbV85OLcTW00AVUzeNZNV/l
1AyryeVG8Yvnph5RgOji2Z1XrxUiXRc8WO81D5OGYSKRHPOtbKil4v4ujeJiVy0zZNNEvjxelSZ/
Y4Zah9Z/JXS82sI44JCIsh2cW4Lp7HCXBCGywtJ/wcv/W4PzkxNxnmI9gqHYCSme0+KALBkgS0KK
t8FMXZqePHczRNoqv6rM4R4R7eMo5H4a2YeG4T5I9PMMuBXZxemqN1lkIVRZ7mx2KzY8dmAbBhuA
nJCTEOmrPkSXWJ/1CzhI+s4+91p48/34jAlFZ8sT3mg1RzgsgpupaMHStxiYCNJakHq8ziJrD5vD
WuhoMmpCqneDs8l6+73s+4Lsx5BQ4+qC5gqSiiOO4EQBZWODgGTsruZvbaJJLRtuvaYPHqgGL2RY
HNvW+ySv/VqYJlHwCDpDO4O5USCY1lfUrA8Co5lTFkfRCwSX4fCEt/wq0/CSGodCx82Xa/Gv4rdz
iKLKkxaHYuk84Wk+i/rLrGd3pCAFDuDjxYice+Wf2bjAAp0mDC7+Z4r4fCCWjM/KePAEcraqZ7IZ
lZB2OufX7ibSn5sPYAknb1aeSuleJBtZnfTdzVhOD9ZgM+BBx9yGot12DO6Y3hb2JovES00WNp9N
RhBcyUbsvLHIImHBI3ctqj5GjVlbTsoyce3xH/i5e+uCkQsDHF6S1Hcdc3EQYbBEh06JHKJl1Tx4
vERhMERvQ0ZXZbRxG2Z0VHhQKC3tWA3lnmFRteFb7zULdaylKk6a/hKMbr1jeNkyq8msjUqHvUBm
TBTNzPYPHmxFulbmhXfDoMO3NXihOY1c1hiYoxOIaz07disxlkNsPTgazKE4p6aM4K3/400nTgqn
QHJv/PI3xjOM/lq9UqVCB3KiV8vWXkZ9eEGm8UY40opsAvAVRm1vugyZr4y1Y1Olh3zwV+3oMlKb
WV9oSWivWrSiiRHBI+kQC1gxluj4K2aEhXOovkSSreYANCssWVWUqlok5fRo8wyuPAcAxOSKX3dE
tAaH1B6jP7ek1GD8sZR2UB25Fo5FbGJ8Fp8p+7ZFh6DLjdutF01Yqwz0Jzo+ZM+mXO252SNYTs94
3NeV5VL7Md1N6vAYSGcPzCabxnypcnkNisRYSegAWhl/+Ga+zyruL2zPyhr4hfQkWA+Bth7I35AM
7hZ5JC+u3+HKyEXHJjH4BpH+CBgTocpXSoqDcBnj1UU0LMboK63KH+xDvCCj+vESdZzaYitmg0hn
hT8qy3aAQohlBPSe/rmJIFs2c60tmSXkWvM49njbiQHjakbywy1JQIQPD5fZkfVWMp5eWwrAuxoO
id71GzgUzrZh1ZkELPIb1e2c3Llh3krmjgNV8UBUe5myPJ/Ie4BFMG5ojEpWeT2K7rUbNtmaA05F
cxhlaXpLq1S7PlPmISNEOvDyaJea7rWKEuSZHd1EYy36+p/uAL2LF4uaBZSNiLq0QOOpC7ni39O8
YR3atwoYLMRX5m1GwQQk19jBQc7kIAZIy6ZgV1hA7l2oPLAUzi1EPy5k7D0JXG64emDFXlG7eafZ
o9Qo3d2eJPNqfFzEOpSWfnGQjvlRUj+gUspyzd2CujxTj4DuHY4qNn5rS12BxrzIznvuIQ6HEid5
GDEu8ES2wkAeLdt6wIjhoEaZgT2AfzcYX6aFJMAFJxWyhn8smt9+XH0IRGBdiuI6xNIKzWivpRoB
qlG0VhHeS8C/w7Kv2GAyhvDtZgY++tOhnYu6oZs+PUY0K1k5B3TQz8LBgum2SNP7eIc/x6OqPrig
zI+k0BEDZhSHaELz2Ls+wGfLufpY5p7CmlPGSMrfWur9ZurAESvMT67bHqWN8VJnAzm/gIFbMAh5
75JqVXZY3D01m8jdjkhEZmSuy7xArDtp50Sp2DBiovIx8JOF6d2dGn9xo2PvT5yEkRlPOR+rDgIy
wourl5TXmV+0iN3Ko7G3map15h/YqJNZqBL7rA0u60Ur9Hzj2MyhHChMLr2/P48FWHWUO7TW+wQZ
Zln8opn4Ts0ILLf7hSzWWRXlHPIVgZkyXHdfpiObnDy+oj7YSQO+iA0rCNVpuiGGB8oAnMWk2dEH
acc+lUcKXHqWqTr7U3zuK/VWj9OpdvSLPpTgwJqSpAonv1o2E44CH0FfJkhL0gu9OCYX8gfrCOcT
LJRKz9LtwF66M30CLQh8mbUp/o72GUH5wnAIl+nMZLyANhTbdpyY2iu5Rixr77LWe4iluw1YJ3lW
dpGcMIXLDa0NqE4R+e5GutesKVIy3OKtlbgvPrslEkHeHY57NnFonci5XbQ1qnPXqO66LK6lIjgJ
Mvg51VV4KkjK4IuD46BVF2OK9xUvUNQKoLkRwUs6vGXP4sWvbTAsAIZe4wyFHZ+fah6WVytnToKw
C9p1b0xePBI0Y5emi4WysayIhYKBSG6c0ZxHkd/M+EbduNLtNOS+IoXFwqgjcGpvWuxNK9C1WSEu
tUQ4p+c9NF6dst3kYhqb+GNqe/z9xbArCivFkBgyvtKDJ35rkor77nnwtL1BWcb6nF1nBtMykW6N
emw8Ic0kysgmCiqYaGIHSEobQyi00ySSGDK9gy2amWfBk+ri7K6YDVNon/wx9Q7IsrqnQJNi3Zfg
Nriq7HVpIBsUWfwEVaIDl8glmgWsxdiegTGajv0Efp21/oYVOZ41XQQvXT4bpxswF1HImJ00KKQG
8YyBUQg9/UlSU7QJ4QMWVAS2v3zpxuqyNwRu6E0SMCZM+Yn7La9m4Vebqhb5brSa8INODS7GlccE
fgODgwr56Kr36CM9R9MPPK3MC1tU87JMtj4MoJttDdkNg9y+iMR69hfs2hwq4PzQNF6rbRzdaq9R
fKKpAf/JliY1qjciZZARVcyRk8qhdKzXdm6dRqMkirrkty6VvY1R/DvpRug436pQvVSm/dS6zWNr
hGCZYvEaP8QdPDQ5NzBhkn34CQ+9AluOnQFDakwTE0iUQi4sJdftNgQYKmSANr5xQixQjFvdtr3B
WnnIStqfhupwN1fyuRcdB8J/S8Yf6BQlFXkBG9/Ku5XQ3vQBDQDdQrNV3YCdbPYdMVU8mRlgFGT+
VEXcvkIzwakBQhqY0CInwaHrRitZYMWiT7/pEfpQyLpMRoPgiGMrPaJiQ6ZsMQ4yW+8y/9cX7Htp
O+BEmw1VFFTDsqFZH/IBek1gXGC6XiMMxoec+dNi3vcgio0Ib7KemWENG386dY7fXhpH+0Y+ii2T
CcZBp5ZljoidOtZMZsRgThIVw6WP2PC6HMnITcptXtXoayvqb41q1XDYbbVuvzUnDCuODho0goSt
NKD6A1wutgfpXpuaS5TPPmSdMyzCHJS3U8QRrT3G1XDPJpecYOYoyDJDmcRbHzHANukzXoQGjE7k
+KeK3Xkwy1pnH05XGm9Ci7f5X+hyXJqs+EvkvyauFRwHj6nmptvMyr44M0iBw+rq5bgRTe130MjR
1Oj0hjriJcWLW2M4nRFNe4Y6izJzrzToMIuA+qPjo/ztvIqayCJuxCDCt7ZoxN00gkiFKL5ituH7
xaXSmRPxDMP0GJ+QGJHmmSTHICXpaeR4LF11bSIIYzJnc2wzY+zZM1cxY0dKxGvmlBaaR5CHIhtu
FfnFywlqqyAqjUvSJ+P2DC8r38Qas/k6LK7o+76QhFJvxfanZqWvyn0eO7LmJ4UBw8zVp+ChHxdT
ST5vldkucilMA0YSsWAHdB7oX8KEyeRaDUmVCk1XHjnjYdIgr1fOF63vPei7bMPEGjUf05kweusZ
UMfuR0wI8jINssuoh5sxQMOvtRbvPYLlVcdeHAMRAg5vApU2vEXNo25TlZvICYJqS0OEXzMxP1QH
6MwaQOkHr5MFqYNCEeurze4RSvNec+1PwBVyD6S0CyG0VXCPpMmYBZDtcdSit6ErXoO4NPY1IqYM
mWEm1PBg8mBxE4W7xq04TdWbIFaeC8LYqsqPCcnlbkoSzDCc+gY4mgs2hIAJwudQPTiJ/zVM1kfb
NeuBpedCD/i/bG9eYcTdOSqHXRb6HmiL5s0xlbWOJ/83DA/4ovk8RACFHa95kQHlskENhW7v7pTN
Ia14fMIq3Y2BTdGUa2JbPmpWKLZZYn93+k0L+Hl4gtgvpQCUp+zDgA0WG+OMH/mONqaewPPGO9EQ
i7gpPMKzkoafTAzxbINS5wY9LJgN/sSsgbxd+iUdjT1SbvCsWLlWDGHwQPvlN44o1NCccwNq3IVW
WMYqBrziYSiSYYtsH0pWN+aXqrQuUrJDDa1LUHWsxT31xFIV4k4M/xfe3oGjnOwRVwE5J6942RHV
GtnIIBh5LALV8jFKcasGFSVbkxBzPKOi3LBgH+X21yFpvnsfk4zZvZk2DYGKGZV6Z+y+s198uLr8
urLQ3sxMkhgi1JNNWjkcvC/0if0hDJC76ONXTOfAGadNBHDz6bFd9lNUnF7jnzXLORs+qWi5Lzd8
DSdi+k2zhwAeSpERks9bOSsXNlOZR5Ai+aYLm14lxX3rZ+gY47LVN34vvopIzgCVnM2pAzix42hO
LJ7abgXWebLwuHrFoQR4TEkAPGNkUDiua8EaIyluodz7GDVF9NaE9nvjfkOzimk/nND+U/ZwohvG
q22E98b7+Kd4TWfqFApUbRDfHDYbactL3ea7RocDqcXJLY36p2pC6xkrCb8ly/f8usue3p3ApJMX
kAbezHWyZYnfjCRaKxvu+SRAzjCFy1v7jycz3BqlfnPEHxZkGMax/pPBdEfZdBOY9fHoWKg9pb2x
pWIeA74LCyslsfA2okbhac7LGFRbdgp1J8pWDdpGEBe4tZoXhr4Za907IUKTMF6DAsYOAmF8saW8
FQxyYdU/C31raCmhsomLAzPMqsNk9GcyCxhLmnwEowlSgzVcuuBGpW6u6a0mVOPBcswLipQUK32E
pLKdgjUMuQC/9qNkYgLMM2+3Q2O7K9z3L5Oe/zhwSS6ZOxGH3M+RHl2BzMZkKpQ4abiRU+muLK0+
WiPD+EmUH6ljv0BSutcKJT50ChjY2yT2XmISfK6IT7IFdiv7YqRp8liV1Zc2YcbFw1Y+OOwDe8WJ
aoaxvsIKeQ+SInn34m9//DZNQ3ug3z7FvdQx8NFpjK3xEZY1h6eft8t8Si+pA1+GMxn6qcdEjM3U
TG7zsOE0T6gw+8c8m5Eaidmd7dz0dkrTmcS0WIhDkYJZJ9aGSXixR0uNRafALj8Z4TgDuW6m7kQs
yyEyidG1j9zex3g41IlWbaZE1A9xaT7WCRo/x0VW1oXFWkJ4WMKdtebrgPYd/9afEeLqTSjrT42p
DpUQ7admdA5FSi15QEdznWuDQdinE6z7jMijjsTHVRFa7BLZSGwFrr51UmfnNOVSt1gtupgcESGS
sjf2K1+O3V9R9JdEeuA1A+fslDWAcvClOs638dVzm45koEgdOjs116lmuAe9tEg18rEFqeS7lgKW
ZtxpDM756qa4OuqdCuKrQpS50/v53iqWVt5DykXphOaGFShDkb4aFCfb1CxSPn+Aiq1fjc2m5Zv0
JIjbA0MiJw0PWADQhg8BJ/ezKnjkZvKinhDz7WQSG1LSrBSbsUbyskWZYQMISHc2274bUU+PUdHz
VXBxlLc1WkGeapjhWsGU2fb8qeMotWP4goqV2oqYCuUhMszALruM85WD39CWPTqDS42SaTFYGq5u
D6dDaRpr5m17IAdQrq/Sl8RF5sCdLD24RNyXi3EQu9yM71UmvlL8H6zt8a5HLVD3Gg/6BtbXbrCB
6eSC/fSot/uikXh1OkjPtW5uLSPHfjjyZkZ+vNED/4KPKt7zbU088Z5XkvBCqMHow8bt0o0k9HKN
O47OsoFUQbbS02DgumcF1jl4ucNZtpEDJ4aHVhjGrTFw+QLkK6AAWFn5FU3InoLJpP8p74okEdNn
0lW7a4vIyEAc6Sv2KL0/SdwmgT27sWdLFA+RE2ZqFVX6chyTn7F3zshZnZXhP3WwFVaBU58ywFkL
2Y3uOiujvUN2AqkOQFWdOX2+gmjOvSw33QAYX4tQVGj5g/SFg5YXt2ToQglEeVjGXFLAh8NtmqWv
iSUII1uGSUl3RbzJUg74XEboLegVkJ2XK0Lh/uzZN6Vb7+Mwgu2cqPxSCQjGdF7Bnn81Ueai+Yne
iUNICg5QooNWpL8Yp9QLdMov8ekT4itGSEnK7H/slvGUcONVasrmEabLo0vsbgd49MpJACkuAc9A
u7QixuBb17RNInOkV7J/Lgb4GGGjbdC9wB1OB7JftenVAbhUGCyk9cmCbtUZ8FNibaGUiYFO58wd
1PGfsOr/H+r9PJa///mv76KD5zbeoEUUORHcbDzbcf/zn//ScaG6/7xU38N/D36L1Wf7+V9//fCZ
8ZXnz+//+T9+MG38/sdP9x8PRf3zf/ny/4r0Nv7NEacbwHsMNP3o4v53pLfUCPs2bceDHKPpjuXw
Lf8r0tuU/zYciXxH90zDwAHOX7EOacP//Jep/ZtEFd1zmW7ammc41v9LpLcuXf6p/zPSWxI2zuhI
szU0NTDqddLDy+/PW5QHDa/Ef+v02Oil6acQiYZ1b9OOUBmy4oO1sGCamtZXqJ4rT8VXvA5Hq6Rs
EO42KWhrOqrZAb0bG2lKhBZzhlt0l06EH5Z8EH18BzH5xjIZkrgQByzoD2CZNk4M7XkYVlFtMq7X
bSKGqlO6xIFECZulakFyKEeMz5Prz77z9Kwmb+cpQOAF1/y6TzZKY1DdMWkCDz48wOJu970IP+uo
eVY4uNdgFIsNbNq5+wOdLqbspR0YUFsaMSQiRkOWJe3dt0mEHOOION0EKndnMO0DriPIwFpMg/eM
HW3JQfutVSWlqvwrPeeR6OzhgAg2QqID1ulGfEE7+3aAj1tVtDC5+XCAMTQQHQD1KII9j0GXafk7
EuURorGXL+oO1bD11A0gDkkHfye8BnNBwfKijKZH9jmqZGhNVQEN5TsIYuT09nBmTKLmqJ1qSFvS
iQS2z2pH/tYLgZMtruHmkmDGh4rxmBM0hwONDtlipIQXBf2aWiTtdM6j/ooyeFpHc+sP74/LoUDu
lnNNGUb3YTv9p6Zq2BIKek7RMQIFMabjiPbN6jkmCqHtk0sqPvQWhi9ihXBWLBCrW5dobqLgpIXq
MMxXqSgA6qn8yZKr0ZrOOrUZKszg0jfdSWiCfCl8XXH6Z5bWUWGd6alHEPvgjTE0CNkVsMXJ/rb8
/iXCU43emQZPDEdNn9UkmjngJzuL+d3UzOYKbnsXmuaLyPNH1aaPrUKqZY1EM2vqE7BPBzjSXrGz
ozKsEYi2MzkvzbN72SdPNteKOW+c22abDSQKhLxFfqmdOg15KA6JpxIPmkjwl5WdAeKXK4dwSTg+
7pPG/mJ2EmC2iKeEDTb5vNxDoPnVEB8zDams1PqnvIi2WaR/5EZiL+k2awaWSCNCFH3ekz5JghaI
kF7Aqy5JJa1XBMq8Gkp/rSQcsbI7K8Pe+k22JTz4GZf1WqvyU4J+3+nfYfrR6tjBp8AxPQGbWzEf
/spz/Z5R4IkYZ50W9c9WwBZx1NTB6vttHdiAQVo+SrMMNJiwneT5pSEHeWFXeMaGlpeoJ9MDm6Ot
DMqkprwWnsU8Qd3/+VuLePtFY6JBa5ABGwq5jG8Y2w7ZsVAp8+tc++lYhZLMcQwjc1yYjUJl4C7x
sn0ppyESpv9zzfEr4vE3gLokXuJxkxGfKotDbjMCN5PsGvS4eEZ3uFhIDFE0Ov4CIgPgw5alOLvy
HtTuwuz+2VrwtGk9Jk2mLKM3rrPeP6l4WktLPZpOc7aMcKNr4TFkXYIN6JNsw2aBT4tEMQZZp2E0
z1MQnPvQ3c+cNarOle7rL6OJzd4YSjyIOfPtnv0tehsE70EkSDjCBtphk1HGa09jRIuTvrqzgSn3
d9k0P91lq619cqpSkxiBGo3oEkPORQ7DMvU8RMBDwL4x29ejswXZ0i/5g8NsoF9XHmo65Cb30kIX
KCYUrL4YrlNf32L60kUNhhicxqFIsQX1nYZfwu13Yl4Gtb7YetPD7GRfT3HaLR2WP8FY3gm9WvpR
+icHW1sMA8SzBjJDZkvqGVquMKnIrshxb08mWqz4z6xm4pdenUCtQUIkVGE5kQarJ3NWiTPwwIz/
i7cz2Y0cWbP0E/GCpHEwAoUC2p0+yiWFZik2hCIkGefRjNPT9+e3q7pxN91Vm15EAInMjHA5SaPZ
+c/5znezMpvIRf+4ECOEaAdXf7uujAGbJke3oYLJHWsZL/W8C4aasHxrHwomeFu8Bm912/5ePfBr
LqS5eL22oQlyDbNKqEz/MJXNx+w+6iT8nuurB/rJQvLhQ4+faoCg4Q2ih7h9b3sr6BHyyCxWN6PC
e5/M+bf2E4J6LZAv3gEbS/CAOZn9mufOzQoPYAtX3t5OefQArpsS5N51MWoc136mAnnAnrQ09p/F
+53kakIkJWqqrfzGMwzWZQs+ZNQ2bxK2pQBHEKPwkEK5ZW8+39ktj32GEZD2gZd6LJ/CdfxCOj65
C9yRfsp5Ta4dJ2N+FgdDKNH54bVaA2fva+9SDPNLyW+bYb5aKTJIt2v2GLUDvQf2fKijnl+gX4IU
k3TE/U71NR0puKsZpW+4ZM/STxzkivzD6ZCwWlJmEXGnISQ+w6SoIdzVJdi53ZwERSjaJ+kh6DLm
Og8MPXn5LTjDQ+ZL4s9g6FwOZrr9hiB5wZ9EdcuY3NEGeBGSO2ZgWINwBn9GXqS2Py3V/TXp2bOz
77C710K8r0X4i1bX3USQd+N5dAL6mqviV2+hmZ59t7gZgg/tr699W304SGmbkZJyHj+JHkodr9U+
t0n55UYJXLkGAmfokoyp6D1Y3f6SF8uOcdrF6kGvK80LdBrbU9vS8KswGEQ930g2zK95asDZFLzR
wuErmDtYi40d+8CwtiNr5pYnwO8DSXkBBQIyqO/GABoX7lZI5wwlN6UVkIAnAjOsL7mHhOw2+pka
KXCATrWZPe+O4UOxl0KWOCi9W7OABuiCKSWCqbdTh8N9pQpGVDoApiW/XEwf0to0WXnjX3tRKJGG
rkJpuYzwhMCpJn0IoAI8GuYmp9c7Vrv7EDYuEDo+c+TPv3Vg3wAvJs/xTHSeq2Wll0SL29GiMTp6
UA0RGnojKO0Z51fom991j7QaSfyh6UhW28NI+ToPGOkH/1U0znMQeOfJsFciy8DbqQ3T58oLIYil
ziGyhge8Ti/5WyNRysDxr5spIBqgywIx5DpaJkmnpU3+UJqalJG+F5y6hxk7bpixt1z8azKeElbu
1Fs1MHnHB3UIGWIR7am2c2LdTIM5Dxzmu6o/cWI+cKQ5Kff9n5sy4DMjnvrcpeEmqe1901b7Mg8v
Tdl/gWl4nG2U+cBL90kNvJq+YJz573NXfMns1c8mRkD5jx6wVFCINZPc6e/B6uDFzQis4WMTIJ42
FnvYKCh/crqKNkoS7qjI289dLuIkAcJiFGINKZtL6HaPHSysbeUQLi2HkVW2a0/s8t77iWiksZKd
qXum4P0VDEG1oaeeMqOwifm3ZUs0WRMxwY4dc0CnylZ6H5aX3zta/fDmYwRIPwd2yT9J5DxPC7ha
XiRVFpwmP3ieGWKjKkSsHh1SdNZJdMv5T06zGmErVJ5qQQdt+91Szi92qvBNhhga+wyxVHuUyIKU
0Vn1Nnrr2aPldtOk67fsDctXrijakr9dgTmIuU7zaPVscdE2wAwwk940xn9cR+9ktbSeyhKQHEXW
byEvdqc+53osD25kqGCD02Wt3fdMGHaXBtB4dUBHGmj4SzOhwbdrTRECe9+46/FgugqFmQn2h5VX
2Q7aCQtZaofkD5t7V3wxOLySYi18fGt0CB2He2A8Mj3X1IlV9BDgohssEdIOKK6Vd5jO1NB5e5wA
NchV7Jg3RVlRwesFGPypLF3yhHlFWG1xtwNAYWDEQHMGTQPSS82zhCTsxiMlMkS3WNmjuX1cXHCS
swl7nAvLF65QhoHlfBdA8qkJeB+bRN5GbLnjGi8/4guuP3Yiu0DnLypNvkM5b5lf4FJpcW9HYENW
7rRiIs4zG16k7FC2RUQBXKui7Vp5TwGkNJKgggpFDcQ7b4+9C5qEjohDciEc7+6E+2CnSC6Ltd6P
k1cdpWFn4ThsQxRreX817s85f0m7+qzYqMBYBr8oH+sxCVVxL5gFu4u37Ne6xQeXwJawQzrmirOb
WQ2UQNZhf7HOI923WITsG3Xdnpp+0bAsb+fkugGq5i317PAUZ5nuDraYaChySYCx8XoZSFyziPxC
EUbFwsdGr/vcS/cwrc7XwOAb6CoOIrMgJ1XLZQnMA22YDNevAjKshtBPJyKv/ocvVlaknmdWp03c
eh3MW4z0DHXcF+BYKF9mOlfV44K5ptAYU5sC+ZD6+Pe1SR7wlj9kqRKbjCJ7D3dWSveDzroq5rZi
0zE8UZHytBCGW5kOb72O68JQNWaOH9ARK/rrj0V5EQYBkARmR+CAJBMDm40C5LIlxIDs50TTFnqv
v0W+tLaptcy7TASsm7nSxwgE4BgRDV2ykBNqcEGJvetM5WzpIhmPklWzcDyi9/Ur3p/9jL/ch5fK
Y4PRxQXsmVFjQzwT+q/FwKgV1ovI5p6oO5fSY+x1BRmVwc4WwGOkCWh/twl8IW8cFmRgysq+125k
quVnK9VfVGmYccpO1BVwQtmZNQlv0fkUFiCMg8kYkQHGVtjZIUl63eM1dsaTaGhKKYEe1TrPb3Qa
HbyqSQ8ZFiuEfexf3Gh1ZBhXrcxTG40WSrj5pQ7e26XG+rJU92lNdNTLhLrvOTTVVrtgEzp4wUjR
RKAPpNSCTUsVb1xUoxO30n6Ycw6/Q4kprqMSMXTGy0Ams3hxUHRxkvXcu6nJD4wS0OEcsm3//G3N
3W4Tgmo8EmrYYS7XG1/TlTqWxuxrqizE6KhT6dnlpa3fOgWmxs9xNXXWtN1OmldbFeWUtTvE0crK
vfXAGv6umtvR5YlqQ7qlyhM55jKux4srdPk6kATn0vZUrc/tvlaltR2W7lZqxlaRIsJoJ8Fejf5x
KhN8BitGunxYiKwY1RNdu60FDdA9jUhALx8wTLUvLoiOPFuiS6j9b2Lc+FfdbNxYL9c8dGbzgu5p
4NuOrYNfxfruuuE5h0JFaKNDBIAsiZ7PQzcJjlO2DaOj2JYGMnYJzmxr3NretOptCBQMCpMRkurM
47xk6Jj+S1467yKgTNeucPUDIR079TB01Zeosy9vCtHHw4sWPo04wwN5jPGhgurpChj6dNs9+cp9
aVh6kcKOhc2ZltYG9qNAFFvXOihp7WsMzHu3dum9WB56LYmShZVP/5EdE8Bmkzi2cL/H9pdiDCfb
BTppZc27xQsf6w5rbqtzuAFlcKwl26Te0PhnMzzMk0ZsLV7jAJyu0V/8o/ZMijhl/VZQktnj5Z+y
mMS5ZgI1V1tpw8OCJRHX+Ek5xoaYi8Jd5XO8pPKv3KVNUcOJG/dj2N8Je7kNXf8+4yDYueLMnadU
xkLoNx9eSJmgRXHtfpLqT6Gx8PckHNzor8bL4obmTi/XaEn34YyU+3m1+VEWLIH2peDMDAfgM6Wj
q3YPBUVS26iocB5M7D7a62oYBRQpL9M3AZvhyOEkr7P7ZmTllzD7KosRTt48R117EWv9NXLEiaJ5
IC4/syO1sw+1jiQrhnjMSSBJVa/A/OQfdgNgqDwOKldng58BqBOiZT5C9gaM/d4y90xefnMcZDMK
N2KPgmbj5suL2E+BVQw9Na4AGBB5UgQkm55KRz9RSfiUe+ToSNujIzKeGvJsjcMOJIFjOHTqCAeS
t1AAl1cUQCXhiz/k9t6dLv0qv9Jx55GfpEa8RYZZmjzaVgPbpNBLx22XZtTuDeATMqRJfGXeKfGD
Tzq7/HNlexdc794u4PvfthqiVWGtN6RBdtKM/blQ0XO22m9zybynhn2N4gQyNOg+cRL+rG74y5OC
tN7qxSAIAJl4GRh7QL2c/XMgqyaBPB8uJPE4SS3VmbN0KanxtfwrHfpBE8shPttJznsJQiYlC0hO
2dQ+9uz+Jt95MPind0k9Pgcm/E0dBr2/9JdvE2HY/tneifBPMXTtY5EDNac7LF5BXZyLiPVnwQJK
vJekoAi+wjWiBjWhjcajdwWe9L6QwbWxNyEI71sb/FsPpQSYDbCZUSZEecLiz1k6/x79CWyeFnwB
c9LvriXhpSI8+P93UHCdSPxt2qXPVKqHf/+3/5hQXHX3f/mHayhJLw/m+6rac/rU//5v/0eh/6/+
y/9Q8v9fMwDv/zYA+B9G99nf9PtfZH/+j/+l+TvhP5zADV3iPELYPken/9T8o3/4yPk2jnE3tNmx
2UwD/lPzj/7BFMBG7P/nmEAi7P9vzT9gHCCZ9giHsYAd2uK/o/kzQHD/VfOnp8iOkPoFS5HPhCEU
/6r55yxg+LFmnkyFY9q2a0boI84ei1Nqk1TzzYwFVvpv7gzsPwGurBZ0N3++SUZn3AYB9ELSHoew
o9dSR2DO1YAfhtAUYg51wLI+S44UIf10HCTx3GABZmVeaaJgLKns4FEbECSN774av3y2A5yEhD9o
wwjs3aRZwaaal4oiJDohe0ciexi96mFeFyaERDBo/zOXRU2fidSaJRPeLg1gv6WFvWCY8EjfMHDx
f1UVz2RIlJ4RLAyACjxx0df+YS5eKEXut51y9m5j3spq7cmXRT/SdXSc44w6oSrVnoZqUjt3MqIS
VyXRyc+SiFMWp4EIx9nVBQE3OtTpcSZsxvJ7TpkhEFt4GXatIzPgHzAyonusEz2MA4LYUZri0+p2
aai7WyiojyUvlyBI72a/eqU9ITngZnp3UmoLhcZzM3U7a0QLCADvFYzgMfDn9daxgn3WB+CQ7KdZ
+ayzS48Jj2lklSR/nGCMYkk/gA9TiB4Y2cWaCFNsAXhvFINd3Ws2lyJldD4FURyAdkD+DQZQJ+ul
HdPmhFcIjw2JaMdk9TGbrqWAIQ3kbWnjGJ/URTOc8RYmNbbIcRdrol0jr/TRrpw4E+slS5lOVPqr
Lpd2i1b8I1bWbmc2FTYjxp79Ek2bgIzzhZ6Xhec6B2yjsFFlbLyXosoJhTuxH3FK7ule3vZ9CmXB
GtYdqyN2PFSiETJtlNkvHFUMNYDUR8AOOzoD6n4koE1JvUTow2o9oCFbR1tGnKL4k3y67Fdr3HsL
4203ZZxNhkuOSHchdTlxXVfjJjAMlZw0f56T6LHS4WOY6pBhMjo7jQb+WBAmX48KmT8aoU+3VmC4
BiElWSp8kC6AT7EmZ4bm6jiwnG1CqwY8rCOAP2Uf5xXqdiM4Ncmg+E4gwpwc1ZHdRSjf0b43HMAs
b7UGr6BhZODm6cnCwJfcC6//ZYt52uNfoGKhKMftLKPfVelr1D/tvERr/paGw0LAlClBBDuyJnMo
ByDdYu7iee5RSBwPUCVq4gwXZWsiLc44Pkas0WMQJ4RxO0JO2O04B1L1E32kmQWHn5CMVzQW1gU0
sSWAqO33BY2qa0+qsMtJlWDS6SAhzHJU+8oGhjFT52DJxdkpQ2kOcGUo77BAZ+nwnkTJI5H4TC5+
Y1wNEAtytFPkEGppcesz8de9xtaoDTqKIC+OpPFBzyDbMbndUEFCYGzCHwpAZgY0c7UfZjjBbTKn
A2WP9OxpRu9uOexsVD3UqjYeJtqe3ULM+w4BUlZ0+STt47z26VtgFy85ly8OqqzgJHwtJxmB82ig
INHK3KrjcMi1ulOFd5wVgeXW+P3BkliHwefR1zsKNG3jEj4ugHCwDAZshuMlbNkRSSKyXSZ8Xt/F
+1A6n2lEdjgX1VeZ0XlHiCokU4VAayLqpcUVHmINOzdJnC17snMqA7WfR/t+6bvHka3GlhEbSneY
3Hb5Wy9wPvV5fmJE9SWC9AbgLw6rltu1wlLi+2MLAC5/di1zBU7D1Ug6gXlPBndO5dl7Q4UgZEBs
aVGRHYMsf4Whl/BW4DGiPwKbfZGz1dLl2V22rlPsOWC0dxksgDBHsmvGZc8PSVZ0cO7zeR+JkbvM
GmiD6OGJRHqEY1Olb2WBGEhIk01t0se1mD8NHVHbxA2RWxv11qXr2RlRgwZCiHhGMR45iuxvSvFo
ey6An9c2jVUjMxdSKZhjR/g7TcdAGKd5TYbCuGd2Nze2tK5WLSj8sof92ua/fMqrDmEt+22ZMSiD
g3oO0tQnxZQTehfObRKy++UI8OY0IWOTJg151jokYXKkWF5hOmLZcJIj4jdamnZuK+ysMDnH7NbB
5BN0MsY6BL7Ludawi7O0PO9gJ+jXGaMS1y+H1yx483uonnBhGW52ZJJ0ccjKSO/1ouCdakzluad3
U63Y7PmPzdj9gNy8Nkpl+NBKChGBxXA0xZ83Y3X0oyVWKBEDQTWcVVcFc+BGisyvHKsMd1Z5toV/
dsHjbOt+ubdqXpuun5NZ5Wy/TMfEWu9UmPhPkwaskZszbFpuVxfiih/OO61zXGnolFvYOnwAl7um
vRajlv1CK5A4uL4F0dUOIfRsAE/95vC70JEdKlyOJHoaUd3zOEBTSsQPQN12ayznIy0ySlI8GItD
+5ABg3a6YowjkcNmXKYDG59D0aE9awVXGrJIQKZmbVjo37PM6+IC8yR6rY8p3GIIlxAZyug9OLUr
WG8WDrYipDqTXG5qY9+k7cdkoPmW/tFprOhQ2awMRkZxaISBvUFyW+cE8srmxXboq8hq7oI0yx4p
HsjPiwXJ0ndSDmHZQVeYJtcMuxA3q4O/Kasc7DxMFyxkQ69Rv1SXA9/jzFCZF69NrD0tpYcgTP8I
bNvQWTGlFsoQKhupV/FaOp7AL58Xz79gDXlhl1VY+duSRPNm4gqk7CNaTIO71AnZmfmfwodSRT7w
MxxwbtUEUWQ4HGcPRH0XnvpMnkqhd8SmPsfUvQy1haFuSC+6cd6WHrsEk85rqpjE06jDHej0jWjq
O2IaZpdp56bOWAOmhDSJTzkNxGFoDl7CmuThwhtdTm/LfD+7EK0r7SCN5ph0qUBYmlIdddnsxyn4
VYAH2GpQvMBQw0OXIkZzJdz9TI8CImfczw6tF6qU28m49AxSkMZLifiGCnIQHvLVfpNBmR3HCb5x
FFR4pym2Abd3IVyDn21Sr33imH1OBfRuSpYP9jAc3OlCxucFnYM90ADHiY6nOj9aDh88o5t9Y+of
dxyflJomZIrlxR7AHky0z22KkTiLptHanbk4Nh2nUyV3ohBkZLpW3y4TsIaSlqmd56TLZeUGW1y9
nlUWWrvJp8pW5DyXk2fsSzXnwVE4+BEYxNz0JXPIABJn16ftvlDXI/1ahjQj0dZkWd54KIPsTs2V
e/Q8PBJ0awbxyPLAIcK67QYYHBNDjsBNfGI0UIdcJSJS2sTqDcd2r1avurZftP1qV0qd55Dy3Drf
51MJSAXPby10e6LSHbeFg/RTB/7ZGUjGLE37TLhyvml7GbGP5KwvI4fEK2twXI6Hug3tA7SL10hN
aNzq4uXzCEfIOYwzLP00gPKBdC9uiGTOzLbkeud6rYPrB/alXR2wve6rQ8LFuR+S4V5ZS8nspCoO
A50uQwmMv/9WLfyIpqXK1QZcQSSiokjsGA7Jk5tOVDQvKN52cFxshn1577/ZFgir1hCqc1yP5Chs
WLFCXKTWDiXuuDJtb+rEYneK7dLuvSb2bMLjat6HEQ5VbwWVXOnidqWRIMMCLFeWWsF4gKLDFGfR
7EDciWgZSSoibtLLlr0tbiDVYoqwQqwCrByJxcvfYdx8Lm1YKPh+NXsypqV1XHgzq2N+RRnmLI8T
PR4cY3z+nrD/W3gZ8+F1ne5rjgoZxpptzr+qJkVj9VCCI0xJSIjrhhjhIwkEawkFfiQW8m3enk0/
XUseDGiAtmfY7rHuab60dJbYSCsqBSdJTceYvjf2KagkHePD1YNZ9z85ytYm03NxCmUd7bzZ/aEn
oAbJiR6n++ISkMiA5kSIhFEvLiWe7JqhsID7sBvD5d0mnws4hriDae6tIaXcIV+fVT1IelwgEdIa
SuyUbyFKs7MDk+em8JqDquv91Im/2vKJSMslTio+L3b0Ny/Xf4qOt+HkHClfmI6iSn6u++y+0zSu
UrHBBBVDFNRjfMiuDyf8COiQykvPrfe+zB9X3SZHd0K7tBq+A4/IbYfmWSfBOVwU8no7cmJznpZs
qndwizs6AMWvwvoxtf49d9C+OR8EmHOx1Iu7sLrpsHgeZHWhHgqOQaovfJ3NjcSfUPUu35LwPi1O
yLsgkqcwV95+mLx7F+u9AGGqRqrRnWH6lNH6I5P5UGRwTcoeIymOQQf7BjvwusF3pvkPQbN6h8zm
nTUPldgEFpJjtwheEutvGuOPjmeVu8U4ZyPYhE95R9ufTA45DIeuT16swaPyGsbYxrodCwMKuLfH
rYb+Eo1OtK1F93gVdmKl2/s0FfKI9elIrwGv4N4wS/4QV5ZtLZjzjBlXGYzSN84P/t4q4jt3phAV
Dj4HgRWHTQ8iWLWkuOmq1tCDYj8a5hs3PsdaNRAHr0Ma3ap6Pc0q/+pt8GDhRN8jKTj8c4v1Ln3A
DLlhKe09XkVwzivKGUalH3qhqSGW+BsaAkpRaAA49MQ1bZweLBhb+cxqGEG4I8i+rD7bz4JW0kLR
9BD6Mp7G6QVTRx0P6HjbOug5vPUMoNeFU3E+2sVNH/jezjXz15L2zSEY3TtH+wXUJiTnUY2/Bnb4
9934fEVY0BptPU/cUAwlsDB6Yv5rQnlnec6vgeyEf7caPZ9pmuGyqsa5uCFmoSWZHoVlv1BnCXeJ
oXLasaYYlrME440N2rD3+ydGRCSmK/m3Canq9MsXa9WsN4N5ZRuDKcBl5+CT5oyD8DpsBHGICQgv
jUzkacrrFa8ikYoGc1F2hZB44pME0UaQ8fDT9ojICjrWrvZ9yUWtVtptwgWfNyk0BxDdZvDLM64G
DAo1nW2NgkPmqsO6Um7GmR1R0ePsavkEg9y6PSuvbg+zuWZrw5rdrXDNgX3bU8DgBMQNBDT4t7ve
KT4cEdDg0abVLs+erckTR6XFE9Irw5cqiUMxVzu8AOeBVeJozUTh7da5TedLOFfWHfTmsOXj1CPZ
+Ta6ZOBIthPZ6X12XjEt8KDrB3rSnFu9BCAjOTgCCRpY6IpbdH/qO7jmqEfdyf5ioprtVX6zuKm7
y6R1DFIrh7oZljvPn/Jdfb0oAczFDTLUdbFmD08/EZHDK6wqo2YznXBzklkQOrjPG4zodhG+FQv9
gsyZgL41xDFUZOPoDqlbn+Z0V7Pj2qf1NacnLl4AJjJ3XyP8+tSiJofesBcfOyxZOo8unEVOA1dg
H1j4Gfm1Uu8BbBPGX9ZQjOgKj9I6tXOsUp0NHbhp5zGL6a/kXN53G5cT3ojHgy7xJC47ywND3r+v
M26bFoL3UdJkYytQznJv+d7RiugACoafwdK3jLXAuCgyzKrRBw8SdrmMt37Wgb6a76rpuup7SNCl
hhA85sm7yrjEWQLPaJyWkwjtGvCwRdFY9GlKc7teAc7dPJ9NyUe2OLYjd25cp3+ryKdaTCEsCE6N
j2tVtTuPg94WQslmrLzoULaOQlNH/vMjAtDXgVre5GfpEFgJawZPHdkFjvcvZr3jvEgSsLJimLa8
x8fwIchmKDGElsqcava17+4nNsBgVdkJh87skjmY4z4FDtFFmGKilB8t4WVuXWF9VDk8aolzJSrr
P/CQ5jjNSE1Q+/dUP+BUo3I4zH9Hk96nlv3Q1NI/UrWAHpHIj1HVyx528iZZ+mnHIZEZEaaVte/L
myml/jMKuU5R8On7pwm/rDTpsa7NS8AxhJ0aCLPGOYVVFWcr9rSIpIMZeGInXvHMB9qtIxpOh+Kr
4iDF2SRb9Tt6EcNie9nZGIv5eKRH4YGPnuRUPP+RCzmUzMZ+BDSQHKyDpW/BCVi6zCBZecHlkMEP
by3LnzaURt9zv0ZxRQ1XwOw0tYx7GKz8fRnSnyVgVkpTxleVZG/G7szZl/6P5YX0i0qY3M47Jkw2
kWvSbwYLQ9scRUk8t4ybKuxXe8/om6oEXlFlN7LV80aN3d2Y4p3rSLLuZTCkRG56gH+8YG1DVyxV
t4+husZHV0XOE70QO954b7M7Xud6r6yy3zq+6GJvZn+SB/YWzqb3aEISn9dK6Lbz8bg5VNHnV2Qv
pS/sx714JKRCqNH+hGWtYm4ZhAnmID2QKdt9Dq2OKGjDAtBf+5U1nbSldG90YartNVdFpik9+StM
9TF6KJvZOXvR9Lf45ZZ1/S7YVAXpo0COitveTuilrJ6Mjnbs74uTWZJXj0AXDyk2mLpYIGEQR4ps
GgEG1TJhu3rM2uFNQZAMIjPGk5TN3vfx7qTozbzoqhvsAGw/4YHlVGfCq41+m5X/ZjXYzIdX2p4g
Hm9rg7bXOdfHM0i/wrB+AiX0B9AqWBF4pWOVnk362gUXWyT2YaGtfiN8cIbs8G/t6GemPnGnLPe9
paSxKQnuNvTJ7JTm3pOQX1w6Cs1skVKHTUZBcYxPON2Rr6GsOYfBnbb1etRg6BJrwnvUn3iK8RdZ
8oOP0x+4+LHrEEZJ2KgLBSHPc05Ym78isD/kVja2ReexZehtrsG7skcgHab4fMKRF8fLAVp03M1F
0/6FfQ+JFCImnQ28OPHXwO9rt1EnHh11jT225qer2E1OLl6JLPQhmS1ne167gzPacOth92HW8vkT
8xrmhfWcruJWUaOjodKwxYu+FgUpT2JPIt3KVpGmHJguV2CFPT2Ufe+eecpBzTbeu0ReuIsWhtyZ
B2vHCQz4vm3hIA0OPuVFleniAaYH33P9UBXTx9x3vwM0euu1Mzjwpukw5FAYBsy6a/ZrtHTGSpXc
5QlOoAoZtUxoKeVDoIG/QxePqVP4E3bLh6JUh+ay5KUIXkeN8TfDs70r/exS6exhMKLbjVcCdhTV
tzhMNzZy7lZLVmM2eTytk/unb7+TVKCuaGYFlQ2tY7z6y9KX3DTQrqeCxpD+w6TUtK0u3SqE14+D
wB2gRmJXTuU8YFX+6tDrK4/0I4jbXzR4aWu9LKNNVUkCoZkuT48GjNEUOKsCFYMKPqqmV6cWo1hX
T7wc4FhzvzDx0fV04/FtPHvltXfUL2m+QJMag+eST4nDMSQDiN94Toff1exzfsBpuWkiTjaVc8a+
sN4sU3LmdcrKQB0hBPUMYgdQsKV/o6PEOffY9G3HzR6sOnjwi+LEnJXr67sRi998h0CxbuValbEb
kCLM0lvwAo9uBYcpYTnZ+ohHc9HscuM/yKe5wTmGuvYpLYdzyvLbzxf8+/jNQeb6EJ+p7VJ8/09T
R7p9Fb9ApRxbl9M/O1FhvEOBdNMUvtw0QXc3pHEWqe/r+rN2P2Xj7PqpolJScCBFdzn5Tn/j8s7C
KnHfFO6fwFqfJ7uv4pG+splf/uDTgpeB6RzvpobloagOFk1dT7oeFpg+eAdpPSxTfCUVyotC8LCr
HybAJI6H4EK/IDk31ZWXTPKjTvoo28q+D1f5gclHYnYjAVMMYjjmvD8waeun2nVjWnEJHS87K+Cb
xzANhUQX0WmJ7gNs8HGaQ6fwKD5/NA36lGJz0yH8bkYMh2t9M/SyvhnZq8/5SsGNwLfD+G+KNA4m
u6Jr2w4fZe099r5SmJv0rw6R/FxmeEkZk9eHNFzvoioNEdbDD9eezS3twIfeT2/rGhAXpCboaEP+
Meld0PkHFhYV22UjbirJZbKXZ6rvxFviI4QEo6GvkS9jMPYRG+5T0mEyjXr/PmzVDsevdzGe+UXx
EY4pd9jpAQp7gvfnoD5Q/Cl3pdIuZWQHEGymprL7aRwX5vEAXCABawamVLbiW9bjnlY+Pn/ngIIw
KeSF0sSUQpyYNTmXddYf4dDeFhNNmGTff68yuaw4GuEjtZAZqyOaBq18iqld72EVddzlKNMCc2cz
3w8DQk3lT4cW8g3palq2kEyfQZukv9qZJWbmjQ5WDpGQ4BRJ3OQRKyijmib2bYr8VsAWHNoYwBKb
NkXlx0Pa+zvokDGzUU8igBPekQQRvF2/SIdX/XW8Kogs+4qp0wvQ1M+FkYdjqm8rCU/WIo4lrj+f
EccBtCa2WsGeqi3frZPoqG0sTEhvtzTot2N5Jek1TyPTrj9PbuCFN1bBXq4R07ku6ZqrsYa0bXbd
G3kR78n52vcJjZvXW8zL6BdVRyXfWSM+cnMJDQ1kqake2mqCkDRfmy4Y/IqSslNfprfhEjyWxqJ5
TBPbb3UrdqaDg1BodEnH+qlN8xnZi3sMiKinZRMh3xUduJdx5EjlvSS2DpBmcnn0qgxKUYpvUQTu
X9Fh8M1K8DGWwldoh/Nw79gh472MWGflyF3kGHZsRLB3SMi7sW9Bqm3mkk/ZBkxo16nDQOcXnxH7
d0iZB8chZDcjypsx+xypm0CD6a5ThvzNRVonnIrtWxJcYF2hl0jZf5cmPLS5Y+IBOy6xO//SQQTk
zif27ufNbcW3eMJbd9Q++Z0+4ifhXWVBJbnKCRVrYGEf08bxjsT/YmPCfdcl2V0CAiuTybPjyzef
fmSnp2a2d/N75mcbg7f2Ufv2HaDf4NLP05k1n0q00fEhlsnPGlrgJfDq28ZL7yuu6S5zKCSCI/je
UdaDDn/F0VrEqtRdtUjEdGu4cLzMThluzMDY/ge9f+TnyE11SUEgoSg/eXZCWGm8UiZHPOAv+PKa
zuVere9TPlbD/Z+5RHxpv+UJD4ARDWMcWJTYhL/VVKFSCUYESZb/ra9+T9lhm3MmhVrgZE/4NCij
iVJuM0NQh6wlb55wOPmlR6cr7YP/k7kz2Y2cSbPsu/SeBY5GclG9kM+j5JoVG0IhKTgPZpyMfPo6
jKzKqu4GGuhNozbCr5BSKbmTtG+491w31LuseGRd8RZ29kzOMSM3f46XBDHG3tLCPZgYNs1OxbCW
mLJyFbFNokNeaL3dothV5GSyiTa3PPT3iHHJRNLtrUySn/CmkvswHp6rlP7CzLNf3AvDavDTJ1gO
hMK2Itxp72Z4Bv0L16hjFcGdaf9lD5lvQwB3CBguQxi2B6SPhnQPZBGXXStulCHWWFlb1KjvE6Jg
XnjKs8mZtxTV/r0I7Xd2ieGms8yzU6SPvYf6p+9Nxku45o/VZB4YMULEcuKCprWRLBgj5yEM5T7Q
xgfBuszp2VrBxAGpTyNxA+2QPqQjxV6OQ2KVciuRI/YnHWeyvFGSjIHzS2AvB7VtLJj56nPoZ28z
o99cs9LBW9m57WHkkNS8vPEsv+YwgAMYDufUQMfPhvIuTQAHhVwZrVu8JopGNA1RTKeN327i1C14
/oLMwjaZ+z1hOILuAA7+lsAAjcs9/nDqQx8wqmizowju0UgxMm6SeI01c1tCA69MSrHMlcjflhCy
eqgZ6SUQ+yNRoZsmnJVxVAQn9pDPQw4CmsmAyWoaOHdyCqhiQreNwCQsLGBcorRFmqprAlCmu7Wb
0Xj6UmyDgkw530QW6JCGmjdPKjJYb1dwsM0er0RD75kwM7uTbRThQ5ueCeqwVvx+5JZJhMdfKu6f
q4RKlkqHbPaM6sStTABCofnUCqrsdgBDlpL1Uqpicb0Dy8pL5nmm55XHQNRq3Wh24EVnvMyKsaMc
4dFO0OeSDIAE+hSGHGjeu++W5L2xH2rmIxRWjdTERC9xCgR0YTSIUCsbAcBIG0hUlDdiZ2u26h58
upinSobNrXDSp0n2805k7Y5m0N5zFHpDuTEVXD0IIKfJu/VdCa1E5Rw5VQv+rJtdfMfVvJsTfGwY
CMxtEcfzFuXiscDjutOW0TKfb7C2VV9aI9QVxhSuYhcOeYuKdpN4rMQnQiVzM8y3dYDMBvAHygiX
yWOCaBJxS/MVgq/FzgjeBqAiiV4TksoRrSqShTtU/S24OXaPOWEWkUsF7JdcnwHlBm62JkaJELnW
25gv3hf0CNtUxwSreVO1NvKfTlhYIPBXsN/7Hc1ck7qebzUrnrux86yLzqdb2IFaHU6JLk6UwAgI
UvGYhs7PEOXkuMbW0e6O1ZxBxi+Mbj0vOoSulLTrC8EpqPxvBD0aSs5bahi8ar1xDBo03MSIulvZ
HzrVBsRsMjJ2hnmh6Cx+zARRNbSa+8mOEkw1/WZSVEU6obzpuSUzg/l/mbN79pk39DpFXc6CPG58
CC1gjIi/Xbdy+k186CqxiuliLEVJMerzXBlf+BHtjU/IMX81rRILfrpK48pbIE/moXG50sKE1x5s
7BHSPupPi2dyZbmbVkafiNEzkCGXkUXZGsk6HVE5/Y4j/Tb43bAhSGcPsLiHSDYQSGKb+Ew1trwE
WNEu7MCAsclbUhxuyk0087v6OHtuClRx0YwMCHUaslBXZDM9pBqjkDK2w0QYJtshQjWc9i3hNFgH
UcaW03GyW3mpsVK4zZM3MwDOY82cg/my5irIfdbhbDGdlMSabhTvMSThO1I60QDM2Z7keO/YVChn
YhvTuO4/QzY3a4I28Fb2qjxAhljrtiAMM0Qz3IxNtZE2M+3HMGqxH8gX3RjnZE7OLmSTDWbFKm7A
zBFo1hs95B9LbpaMhDWhaMuuyd5mU/RdKmjYKhxf8gSiuYviQ7IWGRoSfRCIBCQ2Tbw5OS1Ekrzb
wiNWo+DEtyBymwxpusU6S4ffnaRRkv/7ChIcYpxJYR1oLvHMAmyDPuLo7/DQUI7FMxcpgcPM8IPH
VqhHx0pPWe67q56zdQO5sGUSiEeo2C7QfQXhm6RVBpQCbRVZUHiyGxZUhA1hvWIZJ+rsIYyMaUvw
sVilsBWVwxbSIJ0AABIxaOxVi7UZxtWmmTYosolPVr5aK2zrZvaIQYsK17UuNrR5n335IvCOsS7w
NiP026W+fSNfUDHB6BmgJNPJWiiktTzl/XyJFbLwqS/8o5d4DduO4lHaHthfOX+mdjXtkiqB8Fqe
Ez16VzSGblWNqxGF89iHIyT35oCusrvrRSZX6GpZY2XzZbYNiEgxmWw+D77JoK6OunHTduYxd7tT
TOg1sbxsXEyVDZvAihCd0F/5JSzqZrmFXIuJmuFh/YqS9HdY+q/R2GJbjQLqFqM+mXHx1DTxn6kn
i7kuB/TgVuOvoh4VCW9sAFD5FyqtL8NQn67kRTbxFmxiMjJx2tafJqIv7SYOyKAGZaD30zp5t9a1
3a6MqLi1ODZ2ioso57xnku9efP2nXux/lLzEjHYGm9RaTluVQUrQQjLgSELygQmt8nR9HxVkCYiA
Nz+r92SMPE7YzPMQKPyY/dYuuPMhTZ+bFl0o9eqK58awdsRwlF7ymuZtdMqzqzksKbGCDKHCirZ2
JtyrzVoFgkNqnaAUUrW1g7dB5PALXNaaDe5A0kGoybxksByRptgJsFg8je/qBre7cBUnr8BSIenf
q9J76lW/92PwE4gzWcciwQeUhMyl79UxLreEg+P8BAqx2LabXWL4m9Z2QvzOvAeBRQRITrhw0Qjn
mJk3lfJusoJmRtTE/i4h/07aRDNpfklSdMZ5zXKA0zfMSTZJ2OoytY+3ZK8fWOb2u0xM+ann9MOJ
V3Ct9A7XweLe11AktMm/zWhhTUrItQcvDyvY5zBa19Bjxp9Uzt6Ggwatg9GeO1ZYttz4parHjRBH
DMENkCuU42kPh5tcwY0RzNY5w3bVCz1sVMD/CucjrZ9jX3v8jU0QIPbsnA8BhNtDA4z062syCQI2
S70zCdQ8NhRvBAK48U6K7onRbfVmW8yRUVm2Qdwe2rx/Quy4tYOoRNwk3rgCWoA783cIKc6P+2/p
Y5cqTDM5aP/U8Ny90JyRvVCYo79HJWNSH4yXrPG56qFIVDaLOssFwVCW5duYiiN/BZvywPVQX7KF
7vJzoBp87MSpsTW5J+oWs6ybntuAZQv6/01SVKQtQAufscrVrbur6onqPLOWgCqHWqZZz40fHlL8
V0y7Oe+rJEQ5Sp+xUkyE1oT+aQyeNAt9BkEyZpdElmS7qRXyZD/A8EDY581GYjYnkzz4U7OfuB/2
VjDx+DD1sXOuQ0PrjW5jWWr5n7mqqcFm9AoseemlS/O3oFAyIL6aBsQhrNqfDEjHU6IeC+bOHkS6
bTcnAcQ/cuEsKFI40SLKlBidn8jCnRmeginx7nyImH5jXyapubYtV4J2yzaTd4mK+UEWTbLDYe4g
paWvRs7Qb5o4ObaJ06+MeXopAhxnAzUaB66dt9thkUqk/meTd7wLyXAcmXvvnEh6NJX2uG4b9rSd
qM/YCOGVyJYsGTLfYv0xpPNTURvDzrOQe4PVBMs3DtuOMz2jG8PD6ZYbxLV3bVNGl2XN6tftimBm
sAGU3Xo5zmqj6p+bZRvphfiYrAwkxljdPM7vtckImtVDCvU0Ma4Vqr29g8HK94rfXb6UpCRirHS4
cCQp41a2C1qzgUOzdi1uLNbHGKhAiFTm3lA4mEL/z/KFIsvIJRv6H21rMuHqwIbmPb6GM+qQOY3X
XZU7u7ngwGhypEzc3+tgYcWD+LVq5wcp7byrSFhOhP+ZWZQIzKurA9tHRHRu0QGNRBUUJOGV+fiK
kCySeSIHbT2rRwEiQc07PIPDu5WREcrzZl1zpa6g2JzbeiL4ocSpi8GLqwBjDJMt55LW/B0Bi4wK
drDJ4nOe2mYLZhvZU2S+plr7d1LSf8W6OjhTQ6fq2e52sLlb0ia+FEFbbEfLfY5SFK6gL8AUuvaJ
6XqNIhQTsJd525yymfqyxd5esmmJ/IgT/5iDNnED8RQrc1PN4jp1LAcgmPfstPtDgrh0j/aDPw7A
8LZ2TWstAQZROPuoKIvv1CJZXOWHTrtb1wMMKGetcfLtxyAE9R/CqsNUYWxN39rrajB3TobZHkRX
wYx/jweMljPGjDVU7Caoy3lAAPtPzPY0Wb2996V3zDwyehwK0LtEhfY6YRelQ7sgFaF78jQBIxP6
/63j4SfCcX9XS5Xt2mF4Q4O1j2ng5pa0bTEp5raQFBqWtV95JeRB2vFrkVbqBjmi84YWI1DCJZab
rPKC8NOOTHvdGAOHgFW2mNmdDYBxTPtILbadfa1zPz5z+d4qL4eGkAix9qZwW4+VvW96NsjsFghn
ZRZJLx6ulBDyQjmLFIIsrW508hXiEbYzpADxrUEMHJjUHKTWko3MV+Y/YvX91QEV3XlxxSbfuPW8
g2tknzNw3Whac6/bItinBZ2t3xbgAIZ6E4ely7EJpN8uD6mDhkz5hzIammu/8GjY9BIaB6o64bff
hqIm7o2EJw6xYtPg4Jzi5iDmhnyu6K7T2Tvs+BHRDtyzTE5s5hnt3unMJLKy6F67lKYEZcTEWaK3
NVuTukdE1nj2jYBlLAjDq83S+61HM0X2+MWZWKEuhTSjd/HWL/KAWR102BOQ1/oIN8g6ZF9R3hFv
O24ik93LSDAcstwP+oxvs2iag/RRypr2C2iAGcSOzpGgYHruezbRCSoDDhEqAhdsNQx6sWrDetoT
qJNzCiMrpoE8jw2bKHZ3xhHYp88ANMTDqspVIw/0dRa/0viN4BlBGLF8U8DQlJFQ1UKgmmzcLWQ0
jI73sLDCC5/h7mQ/O+hn7qxWW1e/ozL0MexQVRGXHs1AnadF4jMG+YNCebyy8atC8VzTFPBk6pBd
4lv91eWKZ6mDggudLySnHgCP4T5kjbQP2vaYAkQOD6qqhVHUvynvK09IRmIITcRr8Zljl2NuIXdN
3p7TMFTH1ASp1MXTxdLxb8vMyZBL8g2dwu8yaLh8jP4gWgKR2BDBAwjJ36oxPd/NOcdmrUw8GDaq
8NziUQBQ5qMfUMtGSOJF7Xg8S37BGWCVhtMA9R6C226ekoWZjI4UT6CQa4eJ/7bp7JOaX3oHQ4kR
JYpR9HXEJ7rF6XG1TAvBehX8ZGOf7AKbNnqekcGQukAqu6FOAnYmpFwsPE79bUxVRcPXpGuY38s0
d7bXXkFsxlS40zrV0f2E8XHPashT7SvVkr3nGRixS0Rcz/HsKPLPI6sxOOUKenVYBjGSTNh7z3a/
+I3+QoFG8Lt1OnwxxAKmmOCaseAQyVp9sv82UfN/FnMhbmNVHoJhHjlKGO32ff57NkieY9/y4Wms
/K59YPiNLYbDliPlxBXW3DM8fRWOeLdt+z4N5EdayvwpF3iaJ+6xHaCFNYioGCoEQ0/apCjY2g3E
pjQN8aNm6MfDia1H1I76QuOQ0Lamqbj4ERimsCzBPMO6XHsc3JFXHiRTBoBG2T5HJK7Hlqs694Hb
M6dcd3OY7OnPqm1IM8RUveKCJHTOKCnILHNCixaQY19GTrqTjib2A5jXinknA9ihtbnhQVAUgle3
Gpkgz0jfcY3oXbuMOMK5K7fx5Hhr+hOuqsJG2OeOi44bHbD2W39NK4z53/stCuzmRpUyWElYkkmY
lncWSLdDZVSXNGdynrsuvaL0aEbJZkS2wCBMzt8R0bY0lbhjjdAkRLy4x9kNlz011WUej3EyzZyk
eH2mCLZXu3Oj5f4IlAXUp2r2Myvx0rDjk6PxLcGYqLfjVCNN+m0nvbNr+5RpgNcSzZGV/cptGCcT
pUtOZM16Ikcn1UMq0U59cjKWuEM0smeSu6GkuU9CaEB2qMLDOE5b9prcTXoooM1kfwJwZruhJxHU
m2V0crlUSQK575T/Jm2/2Ugh020fL51dy4WTZdlrFOONEjoFbMAoJEO93/WQugrtEF5cJUwzhb/q
gBXYLSw3595iwASgSazHsin3apkpufVTIIMZRUL57XGRekGB3x1O4Z2+nyareIgNfAFAMrrSytZg
LR98E3BTJmAjG8U1DBNxx6OAbUn/agn1gDe4PcY+joHYbL7I4yDeI/KfgGLtZ5FnG3M0HXLtQhIr
IgObRsyp7gbIcyfT+zY5vceRScEkOV5cs+QVA8DBSD8uL/43qPGt6gQwLVYwO8rxenajC8fYXIf9
MXIRGRaTXLwWCHlN8xxKVrE0cZKHRr1lLKmOTZiQdEOrjkwUsTFxFeuyh74nPf0BzgcvkWSumtSo
2LtJW/vCM9a6qsJjZXybBrLVGOjI0c+H6hGj9l3QS8r5nGjLLhweeics9tUEAAPFUcnS9RkKtir8
W+kkxpqsg1VmjIcs4i22w3qTalRyeGHY9iN13HfZaHB0DdSKup7O8cA+sAq1iVXRZJnfwz4ye4MD
WMqTZWRbFqucV21XUyVWyT6Mqm2Sl3tGIt25YDu7t6foK85gBTH7BT2gv2PpiLtqHpHmOqjFhV7U
7QpVvenH1RbI6bX2Z4+l2DBclFfE66Jga2MNWLkCaV5sS18owF9ilT40DapbkykVYBp/8ZEkjI/7
+kGm5cXtAlQBospQMfg7u34qM3NaT8I4CaRimLiooTSyBq1IradHo0KNpcfAnvTSnnRbDim5+v9r
WP6vfuX/ufupFyxo+9e2/E8b8z+My//89L+Jq9m2/m+25oP6zP8XS/Py7f/wNLvBvwgrDE3f8UMe
qk7IV8aftvvX/+EE/xKyznKCwBSWh4ARt/O/e5od//8wLv+Hp9nG7iwsIQIHC/JihHb/nzzNvrNw
SutiiutqQbbyeeh61JU2o0JKAed/55gWEPpG1FDEGJD63blR9DC0emvMvndhJ41JXhW0XWigp0Pk
GvqiWv826q7ZCOXmz83i/CLV9+QD1r5HhUUDQnjlAZqc92DTZxdEjeApzDCgMLCAqQfu2O9cf0cw
kHwMGW2jZ0/dbxSIEz3ij5uj1LCi4QXQhTij8e12rPBdwvt6dvt4oFdl37tP5OXdFyW84Sju3ztb
bfoB61NrYQqO5/vUIVk4jjBFhHCN5zSPNk0dIOrtsBaHVlJe/XTYWakTor/CXVuFhXXzWqp1yWF8
Z/ausUUvmb2U0vs0/DD7Hsr+Mlum91ao6FTLQuzMoOMJY3bxo2UkKNxdhvQ9Q2+YjG1+of98QV43
HH1E1xslYVYM7QEetvfLoE1anggvGAoUiRpecfP64snSuX3qbZegkCGmtwWMfZPLF4X6thIL4Ynq
3aMNgW0/kTy4jrGzFWzLPmpw5DuX0CyniiyMj6YLwiX3mWwo58DsUJxxmO8rQWuBoBJ/a8HAq1KL
A7cWzfVvyyKdACSPtwU1Kh+S2VMbnrLoRkiK3oq4f0QZ2+1r1QFO/OeHLGH7gsywO5aq4rRIgmM0
8avvEVa2x0qEJvl7nAsBAr1jJWc2U438GJB6HPIsGG6Yejjt4iHEBDNaR9yA33Y6j7fZhSIoiwrw
Xyo1BGj+LYrsPwbCcRJcTOcKHZqQJEvfdC2fak42hH+omT1+zKMsSREswqwggzZnOwzMfjP640CF
2qtrbKZPuFIqvNPY0Ufs/FCogWFwwe3RX8tNWDJH6UqyUZ2R9KmxRsqKMDO6/v1g56zzK9EBRySi
9E7HafcsAxE9mvor0Fb7rMHHzcKfnqzC2yajY9+80FMvQWQgkGvFfYIwbxuCCVmP/hACKCXtlF43
2sbaDy5T5vusfSDilM14CjBg/eNDRAjBbppQUqUFlj/AVJfBT+ZDa0v76nW4l5o35XY2m3O/WPdN
RPJF2/enKS2feIwYO4BtGMt7DKuaEIcDmx29IrMAmFrhVdsgZhCsY/ZivZNeaEhx3vro8+TI0KXs
U7WLrclE7KY2zkB2UmyfxBJv2dl9sY/lbOxUa2ybGJSI7dL0I55kqCJ3MugISXRrDUdNLJqDN0TN
qMESlx+0BEfZbb3KdHiq6WG3fdacNZiSk+kDjBwU9BTGipiU2PJEZeec1Kjwn49j/hTL6Wi05teA
wf8xJ5Wc8DyI3uhDavz6QN6qICa1tAjJT6OXtrCcs5gh8wSNezbRqbsF/UTAy8PS23pi3lHiYlq1
aMtOUN6yUyqCL2YKA9ri8yg6dUZAg1FJDyStcKb6uEFXw6CA/af35D+FDxY5XMlkB3sIO0CFNIwW
y/nGWxWQnVettaPKp8kdeCXrlVkjLHLTFJBZP/RU+PNIPfX3P5UOanPVd+B8q4Ft/X/5Ulp76vj3
c7aU4z5XAND/+U9//x2NC/3o8uEfP2zqvYh5rsgOAmrx8e8HK1h6l3kx4oUE2Cpb18dYYqD6+1/A
+RBUtrb7atl+uLEKszl6y/cNfgPWIJxvAxfwamwLkk6xZh6Rd8ljMpFkePefn//9ss1sA+vr8k1/
v/L3A5gMb2Ma4ftcDh8RME1knv/xDX+/tZ8/nAE/VjjN024QrvEkaRUWsRucSlRXz0nUh08YxovG
PAw9lHk96Pg5aDkzPKezjry08bNTl81uMuN+/ffT2fszk/pxsWR8KR+DXvtPKW6f56GpLrGFEufv
Z7MRLmbFXV0jN4obDyO82UVrr0H1XFtYTprR+o1a+Vh0mcPIXRmrHBT/ygqMR8b6WEvI0WNxXu7L
pFEH5ED4+wTzyX4OrqZq7n0sIGwrjd3g4cqXOMxhYduYeNtXs2FITajaTzumvK2LQjpIOibBhXzK
ou7o6TC7C8iVwGWDBALWG2zpun7RSP5pD1fTcAB9ZN61iynbyJI16cAvMAefy8x4GTtJXjm9vt8a
TEbmewoB6u1+UzXlpY8g3PgjXpJhnxv5e6RKaMw+1tuUxBo4tFAY0MUF5nVqNN8UFz8O6cOWZe1G
wwPTQPinTfrMqhhecwdHBuvC39zgKHLNHRiRZ2jS124OnjEHbHROJe4K/0Stegs890jK76otCC5s
9PDI6JXF/aNRqytqJsj9mEqFLPFGme+o7C8AX6Wf3vcm2cKwecPsXZjMGioEmkWnbhb+h5i9TZNI
mM/NsdXd3vCrLSCBUxGI99RAJ+tEww+h4OiYprUYagcprvHtsBhldUXyG5lgkruvA7A6I85Wuz7z
flkDVA9bpT8dfzxe447OPG1LpFHoNEjqYDwGf63fotW5Lca0uNIPg6geCxy4UU38gfG8/BgnDP50
dvHSkOCBDdPBESQYGVoRc4+suQ/d5jy00Toi+Y60hP6RqEn6B2zY7GMxt3nKei6MclcQ/TTDsS1m
9HCnzMXO6fK+2HiQmRa8uTK4DajUTXy+TI0grIyPBLPd4hy5tv6M7JlDuR4eSvd5nnkW98b0LGbn
K5YNPVa/8Xu1CUfj7MTDa1G5r5FrX8dS/EExSEnzSPAUVJTxmPoC8PmovTvuspHUNOiYBGKYgPAh
A5JsgT5NFfO59dC3jOo+TeOjmWEZq7vgd2+NH7MzPbJ1AYVcbedmeu6I3IYxehnb/D72N3R2p8Cb
H2bHekgnc9/EBtm/7QPKbZJV8RPpX9HoH320v9tIpj9xG+OY8GJ453yTQIRflO8ZB1+GLs7E2F6T
RMG7Bh3dIacadsgf3YxbMXAMFBo7nm3o925anitAv4hfJlvY7tC8mJshtD8qXkGzst8Y9r2B579D
UzYxBVkm7nYBIju8n8CxDXLflw7aRcSkzvjCtoH6UBWH2q1+BN2llZd/Bst4Z6/K4BhMxp0GfwVQ
MRvQLMZR+ZHWOKrivetcafPZe0WcTI5kr5ix8CbpHjxVJV/Gsd3ndfQrCisg3OhlVkUiHgjZeS1H
8arRQRKERhUyk+MXYJHzsWA2LiajEHNHhXSyMZobHlIEBQ7Ev4iYOhIbV8SiLlMl9m3NxMaELSRh
evytFSEdGhUcs2J6TYyQ45PdNvd9MR0DM8Gvx1+XpR9TfIwM78U2qpcp6fXfhHekRVxJPsMR0rdT
xZ/KtInFZ5F+wEK0VvZUnMuM2hXm2pgbQD1REnmoO+bcfrcz+2PwQ9A+4Z+axn5lxAr5jfw9elzx
5jxt3AhdSsi28s40yA7x81/INdHHz+E5dMpHq5vQliMvyLAx6SVgtGorZBpFt3FhFY98IEm3/AqI
tExVfcpMbnSqapbpjLQSC3EBMkc0D/lFe/LRlvG752JzpIJlmDfNAm8nr02SP1t4mduw7e+qjhRf
VEhw4qC1YsJ/mWrnSXQ8OguDYV5AvtZUDIp8yflsgvOlOeCxlkI5sGPY32X7Jc0Rpi7IJaZ6x8hm
q93TmC3lwBl+xGaAeYzvx39Sb3EH2ULbxapC9LaeJ8LEAqE5R1h6RbazFO7fWLwv0Flx7ruMexoU
eKx+klNK2Znm7g/AoQpfg3ybjXyTIejD4AHE5MNU4buZ8gpMDITY5HCxsWMv0v4BlWV8N5h0a2Fr
/bC13kGc/fuzZBm9NKQ/wbtIXoyQAyLndU8hwhSV9dkNbK0T2753jBTrF0ihbmy+ULv/zM1Mcl5w
ndPkJZ6gEokuf5w6cojoEZjk/4TTwlpkXbootAOn3pQ9aPe8f3Y78eHM+gW3OBo85NhdYO3nOv5T
opa5g29/heT20xhoxaCrPtfwq0PX/IyLVt6ZhC9k6GqH7L0Pkpdxtn+GzH7sjH4dpFB7R1G+TZb3
IhA/lokHXWWKVpZsvsaEKk5V2WkO4l3UyWuYe19KZT/CFA/yPYld9J/mHj0yb7cix1a45xHoq1X0
O9WlRKVxjLvqwxcqWh70uAMzlyUjm107BsEYcWfPe47+V9Ki97FPoe7/mJb1i6BEtOHpu9l3453m
Zgnd8TlJLF4G/0rkBoYk8wWH7lNAMq5BgqWYg7c8y75HmTy6Rvc9b7vRfQwtCdECq543N9k6VAs6
Eg2ybQ+o9XycC4ip2q49EJt09jwSoeZi7/fyEakmAudJf6NzRPIGttdBR0wy6meefnF/YDokBTQo
FEy/rP1iN8PJ1vsCRlH7aKPsNEzAIE3FWjat0h9uxGIpWLgHp0lcmZpeam/8VQCuYbGJAVV6f1jP
PTAlP8zsiBzPeLKa7kfpEJuP1/yO8xtgRi7DhLuNzvelceztnECs5FdCev6lZ3mLu0/+D69jShbK
KC6lHUI5j7+A1zxX+Rns1q336PdtObHLJXsLJREMHsFqKUuMt3aZM5ScF6IkJ3LI8nf6qcFx/0Qh
6SFDsrHRtswjnqHlpbYT85xn3a3DXjLhvLL75Nms60uT5mfUkQwdg4MtPUT3XM4sLdv02sfONQQA
rAhM5mzUOGtqFgWGe/as9t4BS6KG4UFML7NGZbr8QKcGA+Uo78W1frmu3Hl+9pA500EYhDHTpSLX
+GqHfdlzAiQaf8OkTUQtEpNEfRywzK+igcUek1ioUvFw8cPnzsCEWLYPpfkeWvoPDILfRNldJp0C
nmaonPXBFV0LbW+5c3h+xHP6w+TngzNu4Z4Y5kqWzbkSuINFs287QgLxLA4LkCVDV2d8TO5ixCG6
ZHbv/cH6qaKYo1UQJZCU/q4z3ZI9ujxlZUaCQvLWQakqGoNZKMDXmqxkowDiGM3mrVPqubLUPRx/
1ti+oPhzzEdv1u+qJaukL7tHUBjpENyK/FkWAa3mZP2oZbafBYiwpZie5g7tJfsy0GBTwGEQeb91
V7zUyAQH37wNTundFyr74HwB6DJtxm7o1qFFRgcmoX1TY6gYl/2lEbibdOCEnx+rrn8ZFIqA+m8f
SMjMUcczs2Mkvnj0Urixk3J2VRJfxjwbN2pW9mqGD2sgRPVdIiuTch3LfEtVjbiac29XxODEhqGm
jDLw5yVTebHrqCG1oH9DUPXuJkjoU0BB5gLU3SB8JAsyt3/NbPc2sQNPrHNrEu2D8mK62TuzSfWu
iFRc+/pXZheoFJRz9mMyd6Kp/c0aZx+DPM2m6eqkyQLYAKpjAMlmCgCHzrq6XlTtMlfcDz61t/Sp
S4aJlVEYhdOzVZUPHViNCyYTdnde/yql3byGQ3UWhXjBQmP9SsEitIaQ52WAksOn8wW7N0MYJREX
reCMHlzswgwXLIdzkgHoldAFe202aJCg+SM/6gtnFVcEBLAqNFGpJeXjUHSngvDUzzr/Yt5YrlxH
e3uQK0fPGY3XRhB+jFTubkgU6D4N9yEwfiFyIO1GZ9uer9FV4ZEfXGtXaiPYZyk+60Mr/XYXsVZm
zl4/L/RDYjYtyZJHRxcrLYqHbgJ8mDEzM1hXMkYqys089Oz6B72NVT5ti8q5SXSOrLl3zaheoGJs
JnC+Wt7EFMFVb3FZOMuf6lHvjxEotgEPDbnJ8FzyIt+bmLeRl0KV8utfViMIZOjVCvlwgYo6ZWVW
wLEPpBGv5ZB/GqivC/fbahlqpZ6jDvCkVk2G2qoVxB0CRksJLFpb7NA2YtFypcBffXc2gBQNDfQY
VoMeZZDdOs+qt+xzbbjmvozJaKpR6nreq21YpPiF3ib14kdVVGpvpcG5DmT2MLE7ZkhMUTRmU3N0
Jfnw9JV4JUn69Ho0bu9FwXAWYcXPkLKkyBS1YmRdu6rJ6c30OTLyx87CfGoV4giSjduhsOS27ZgQ
9LTiqJ5jTR2fP7Rt80fL0b7zRYDOpmyvdgWPntyvL4ZIDJqy9jvPcF1kdARFXZoE9mS/ZMKOawxo
NGM3oHYbi4vhCfwPGQoPz4n+0CxOy9QETl/Fspqo152w0p/GKkkU5YXry2OoRnM9fdp1QC531np3
RZ++hTkKs8XR0OqScCi02kepmFINaMdBQRNkQaIp2ZRpfQ4seDRqSNaS0Tj5pgg6in9j78y220ay
Lv0q/6rrRi0EhgBwUTecZ1GUKFm6wbJlG/M84436OfrF+gPVf9lW5rJXdd92VpZSpEgCBMFAxDl7
fxviodmQR9LVNzzL2YDmdaCqwcCVO+naBSGTR2l1B2vnMLg1Z5rTfepskukTdNwj0xgnTb6i6a/m
SLi+y6LaGoQXzMYBr2iX9eBCR069BGpVOhy1xv0WxAUm1TIi08Xc5llV3Tt6+5U2JclCGSh3p2TI
QSA+IJEGUVecExejsNOcA47qThqTB8YSQKZZFz+Pmk12D4zvxRgC6+D8RE2uolaoz2YAzrAeyEeF
l2fNMs39bGjMWWpoFVRqYDX39TiFq6Cx9hBk99k6GdLoOdOGvbRxIJRjbzLfcpZ+YU3kaD5AQlIK
PCyzyp9s8YrKldquVjJEThvE46JvunKhNyTMI/MqxjUYwksYD99Q5cEFsxZjj2ZPaNXFztz2ApHK
WLfZZNqmtz0zneSzgHvPOkGlh4tXoYno7FFq6dCim9BxJoIiuSD36eBQ7z7oVX2MTKbSjlrurM5/
kRRaCVkARSFBp81qC4i4sPXvTZ4/jaJHO2AMZLEMyN1FK1HXy+JJFcoudVcxcO0T/7UhRi2QBALL
T7XPZdU8kHfRLNSOSbWDiZqPP85XSOtob47aXdhoz7Ukgj0ax2mdetdEO3yGvNdubnQ+S0BPo0il
NBdE4Pc5jrwxbWZC46KlRP03HRk0yuwNNrSjl3wC7fOpMhleo7aACID/vfXPTm5f7HaA174r4NKG
LvIukT3DRAFn1jdkQBT1JzI96esYLdOKmvKVwSLd0mDJWCh3JlnGit6rxuotspd2c+3JdF2Limle
FtT3ssHImaud3FZQy+DQM5osiHVfMyQzvUJyEbn0rZ2mYkFpf6/SS64GxxTVoByabeoY5CBrNJeN
VQLhAAynr1ko4Nu9boqtHbYPfWjdibBfe+C9NKO+6pL8p9peN7huKcM43wf4qEAA4pdKPQJFF5b9
qqTudxolbx2xSdP4tx9bKCFRd446vLX6ZXSJdkm8UwCGZPod39A8avUNiOIjBEMgHuWd43aQxevk
wvyoj0FhJ/LYF8WGUEPsA+ZTZ/n7hvlX404LYzxN5hclNnHDxuDyK7mKAhe/vX5E6LCS9BI0+hDS
V6dSI/pEG9CTfsfE/jDtmmXqMA/zLZqJsxHnJ4GbrchNpGH+LOQLSUOcIQRtUEOqw8yNIUvAXnnF
5IX46Z46Bo2MCiCM8YxIlEKqyF4tt9gPTXUuyNaq8N7heb4ysWZGgZCgO7aG+UD17W20HQxN9wV1
vcpDi2HTPJmOAorUR3vIzrqtrcfK3CK6daz8JTUTyjTEzFop/SjQOUnHskcY5JYnIbP4iTaVZsgR
cMxGfbymjs4VVp5xt74OJldt0rVDgzG2tZ4pDa1czTwWjXuSTK/G4evotRdD53oK7omG2d20ObQV
0KqGcw5mk9HpBKc/dSGCNnxRA96QSyDILMZXRbH3hMcJMFD/qvTqW94iextBKJAS1n5p8s9EXbwk
WH6GdhC0s3J923TTSh4C+hb7ECn2Bq7lIJkHdbIMUI6igMJnYaHyK1+TSsX+pWFcIPinr1dG6qbH
sqdAASJyDj3GXgSibeb9OMnL+d5Aq0RMyLEQBGA7gguZaZw8ndWT5o3HKj3HLSkJo5yYdcdgAIUH
oH0yGnva2kjy7wTOYPV48qp6w6XksXuiVbhVdZTknFAZ7lq3EWeF1hRaiG2ZEUMtsRX2OFNRZaRy
KUHboqQ6WWXwOjrNRQJp6I0QRNYsTPt9mfh3djm+9alyBqx/UseJ535WE/1EbtALKzg0C4yafg59
izPdT17LYDj5FgYE008XBmp1wPhT8BZKdZoAd47pnml47wkVaPV+rxXpaxYajxNed4YR4aFpxNar
sUZZYXvKg/ZEiXNnjRAMUw5SaxyJ1zl7UXfCKMFS2o/PjNbQ1bDZRZ5y8GT4gCg3HomptsgzkEhQ
hGzvfH2EHYliWi8vCPxB/aBlYfZMynU4BDMjtFfSMPeIJSm1tWcjCt/awbpzTe9+NKMHPJvL3jPu
k85+VKWklp7Jx17379RMmcdJxjK6OLpqfvFTcTSz7s3Xi5Ngic3w/+YM5SZyrJfILD7FQhxi9snn
hMu95pg24bnKWYY77RdzsBmpoUqhZoTbs8OFs6mK+MKEWDdGgNtiUXI1RoHn2gPDbnOMtXAjejAH
dv2IWvAUlSvF8vZeT59+Atho9asbjLvATxDMNwsiBUBsv5QxTVmK0ny1FoNqPYWdCtUvPEuGVskc
Ui32Sk42BEJVWBc7EaffLclXTHcOtfLiiBQ2WXHoxk8MvCfheFdQVfeZGB7A/G3GtPgGQIILCPFM
bTo+tQCq626cizrYa1336Fneg8SXTI1DQJBuP7mg7kwkkVOsIqRCSEM1ySWO8sYbra0EL1av7Ct0
SGLIt36eHHKSle1xbbT5g2F1xhrH+ltj95sY31bXV1+mxzWy2/ciu6cOeXKMXVIoGi0EeDkRJoSJ
D2g1u9HiXMnCJ7uznlXPPld29ji0ARlCj4KqqO3VQEYJIZDVZjqKUdfutdxkSlvNJxHQSADBQD5H
Gz+KSFlNe6g2+o4C5x0L62emSpD6goOdyw3L4mpeV7EJh44VT1JDA+42FeaRzte2GmZk0z4RQfJo
mHJv1cHKN8bPPq40Lp75A9kY5z5jWokX2YH3oJXWvSbkg+OTalGD2R1bcA7II30PxHL4pRXd2Si0
gyzJGyo7ClQCxzC6uQXdLGdpKzF6vZzIqAhvGFnlmMS077gL0dapxne1Qf0EMqZGjf7ct+i/8zI4
dXFBgmF6rlTCVI0y2MUkIO6EDYUIhBMLdLF2E8FqycveastHxSmokaeCapqSKivFQEAOaQv1iIfA
sXtFnI4A/yY7CMJzPSWTuJldzsw6KTduVN0DdoyuSjbhOxKCpcuW34hjIgcCaf6KTuHRDc+xhsor
i5Ninzf5i+10T1XBNL5nMbAWBFKSqzHzhkADo2ZboMTSo1sLcHxGtCi4Ssw1LYvXaUfBqs6B3PgZ
BFya8FgnnU/dyMhtVfayhtBc9d6lpkA9Sl1dSJsLbo5xYKaDfGFCuIgs6gqqHS+TAshl1/HDFPDm
MhmQtx73C6Kt3nLxGAUkAuoVLnWZNw/2SCnORSs/dDHwny57c91mrYeFh+eEA5IUGcFGBBnRi2B5
jq9jhHg+w7OJfNnyALXAGZmFkU2CD/w5tDcYNgcA5B7NAjBQh4pURWTapbpyrS4FtQjnjsGIZkCT
bwPo84eoGOctTJBFjFaWsEfY9AmrYWb9HJCDN1piLvRNNiqTi8Q4lGZ/aKwxI7Y+eQwdgtDit7Bw
GFaV4FMG4mnuceau+xx+upHnztrqxo1VaeNei75ahvkWDnU19yaVaTT69YqmakzFiqYDRHDybjEc
+KAcipzLXpausrJol8JlPk0bZab7yVTwe41HukEGWNnlMGSfETqcfQ0ViO68JKWCt2esnskaLlgt
EPLjsAQJ21QuMps+kmLDp2v36Bkvpcv8JO/wupAC9sBibdLtY7PvwJTNtSp8qpI2XSAP9RfD5Llp
XGURI+r1FHUvSxwsQwC7PcRArg1le2jGfJkMkgE147KX4y1M3RZ5a4xLS3EDQKp5LrniOcmyCyeP
fjOFmjGXh0AvnLxn8U7KQ6wAG+TsFEtSjT5NsxAklMWlU91vaTn6K2vU6CBZ6rKqnCOcD6Z6nKq7
0SctzPQqf44/hcNHI1U2T07hkLkmnBPqlzWTg+96juhT5vqORJ5g4TrVnP0pyLSXd1lWauuEhkrO
vELt9beeWijNBNIV3GFZo65BG09EU567j0kfXzLWhNQU6oMS9F8hPlvMtSmzjambASlnYQE+hBqv
cygy4iUL5MIDJezjoHT6Norr59Z00CaxIimxIc7w2ty54OkPrRke0hAkWTIhFkPU533gggfkBe6q
iWQhynVmRA8+sRwH2FyRXyrbYBzPpUe/1EVUydL1Gd4x6ECYck2cZcteXFiWgbdR8fZhNID/Z1jo
VRgXZrEbqdQpkmwDEShnYd8+2O74oBDKA7oEAjQyv2EX5OV32x8Xnl3S5O7dTUXLJu9a9Y2U0iiM
zXsyCl0u4YnDeRyt9EB5zrUaK7NnfisT48kDPEGXz1mFueXftaq293QoirlTfFbojdP+/tT5Rr/E
ELIyFMwJeFfbBXyZlnd7GmxlO0a9+gjpaF+44sWzq4uZY+zpuxA2Wb5RUcE+OGH52Q2+NXZ0yVzr
e94QyNwYKvDqgTpEofYnYGynrqoOegIj3pWs40ELUgIXjoUYAYVKXTDGgAm52HqLhiJsNwWX9rUZ
WkRAWheXNeHaavOdmw+knOj0HAtEr0pEBFjuNqjwTYgQ+FmwwsSrRtJedYwQlR4Npt705a5pva8W
yqah6t6EZgZnG91v72C05xNaOrqH27FX1jTNI+aoS6UihJu5+rZnpTZvqvwBeeXEvoaQBigxnJcN
lo7SROCGDGPfN+K7UfXHWLer3cCkMFLL5tQTZeCZqrWNbCFZgjJfz4PsJa2gCSSqcyWSgfmihtX7
aA7x1taSUxuNO4ULdqpUO6ik1ZOSh4dOTcElFcOnBJ6MFcYO0eCUw8Af7ioj+JwnXrZME8iHrM4d
aFsligOXahxzYVQTZF2s48JT2JB78nXO6aBzxWp4gkNx8XqkBkkP9d6VcTrX/QYBdM18RSeiuvC1
cpYi8sRORpnT7r4nOkfMpWcSwXcWCp4TnrXOVMwCHvF5rOOzg+JieEdVwn8Rk4XeXgZutwCeMCso
N8/AgVJNoWu/9XBMugEACDoiB6HBnNZ0nTVifFVHL1qAIdJmqa+tPd7pwk5ldi65Mt1+4Qyi76rm
9rqysAEGEuVkKlLGNoVMFia78z4AzJKV8gT1g/OkxJVW1lbO1ZAZnOz9fZHwlSEloVpgc7j3iY7Z
qFQUk7TzNlnjfSkJCyX9Mtgxjfs68omIdoNe3riHOUMrtWGezeyrFdTAWz8H+z/QgfOzET9Qysso
1wGbDt45o8SaMcUzY5xtNOIFExCBM4L2aJ2zjsAQU18N+64rkyeksEyawO4x2sRg1ZqICfEo90Sg
XutcxWMGDahOQHRSj3uwleQbCtoOdcEQ7DH1w7OdHNGBuGYR10Fyoa3okyTxeZU5dAQtFN57uJGH
TPM9AvHce6ooWeEjwnODq9k33wyjJvG4hRqL3P8OItbcdev00dXeIgCzLJeLPYA9AbxtDABmN2b+
iWv3trZCSMUDGPpBE/Simn7Tq8iZWrigvBkNVHOSLemffVJxD4K0IYhA2BiDYj1ZP7tq/0C0LhIv
FmmFmx3MoXsQk0ulN3kl9+ZScYEmSJixecA3DnBVtved+p7SgNhbCo3mNHfrdYYmdNNW1afMnOhb
Y29QLPM4q9KRaQ4EKzPnwsf6G+RYtKlkynqAJuVgHAA/cn3BeMsqUF0y53xNCZGggFTug7i/mFo1
LqCoI210oAAUzpOqsSktpwnCBwVwoGo+GR3puk2U1YugkogrMKG1g0vlzRnuIAV88XMWq4VanvrK
KpbwHAmCBaVNGbag8KW0B7PBR1maObNVTAOij48GLi5d8ZV9LYKviiMPZuIiwSGnrjNZRmbVAAre
e1Ndyl2qxPrihDirfDQjbtqcEqh9SzifFEqRuBqZ4XJ1YPoKEXpmFr538hGL0pW7opkCYhroF9G9
Qalk8MqiM9Xj72UVrbOgGrdt1X5JVPqoccG3ysoAt0prHdhwBBPtwTNRVjqVtVGYXEdpB+guH5xF
46Vn3EmwRlOQ2BZlxbIJXxQFklnoYr8HD1LVCmX20ALYTLgRQsIZeeErzcFspPdLW2WEx3RPKJtB
zo7G5NGHHrIMVYoBbbruNYqCnjh7ugLgXqMumWnha1fZG9ESfAmmTtmPhbOWSByW9RB+MdGWLbqR
mQkxblv3U8B4BU6e4nFXtavQlO7ccIN+w4z9rGDsrxMibJPSUVemM7iz2MdRD6J/Wam8+9oMNkEr
x50rNCBtk80u9dtVkXQseIyLb2SnGBnewgtOQ7oiB9ea581QEt3Hmd3VCrLCEWwHB0rTDgSV5Zs6
4wD0smcBqXfrYhBvpR08GIQazeoWPd/gfu9AEqKEsPUFTqJnU6+OgRxxR05KrS7aRFq08NMvvW5a
M4znLOk9HVLo4LwO/l6NRu0NIBRt005LmXZ2+MyQZ2/Hqhnu2jIyucgwz6109FkS6qduW5/dknEu
xi9bds9xXkVQWeLicfAkNs0xVM+BCnqcVSNzV6bbtfARYiVMgCuYLRP7A29MjQYMZEn/YhFbMCM9
ysfXKpxtK/Ln2o+MfRTU+gqmZpcjlGMqUBXl02AN7Wusyw6Cpq48ZKBRgaUyMIZNQymfHJkquIyh
Y19FQv82JxE39gZ5iAsS0uyYxosdi/EzbDDqF8P4qTcmFhIRAmOtepum97KFX9CkpAffnoJAJbLW
TolZna45+egBjMhpnJR8CfMWshgQqnFZtnCr1jI19QNEPVtpkqONUtkoq4MV1zbexjDG+uThwpQJ
KUoZ7JJZokXDunToG6XgCD+Pnft1BGN96d0m4BoUuTSTtfGzU4C2R8IAs7VToYaHyqpzZbGBj+Av
q5DaHARygzbPf/9wSuTHbULLudGy4Bh6yaMCGX6jdENwvN2FINOYde0wLMNCZHzFlMKnhu4A+OnD
gxGYAb3XcK0OBZLjCOZZncPAcJtnRVBd9AMcu5Hommd40zSLQtU52WEXPdM4qbX6W+plEI2zrj9l
WQ+cqM3qZ0VlEQPqm1Y61fO8kN3WgH691wdTh4aTaTXcUW7L6YdXQL6nXOzaWLLznqhgV9mpRecu
FcxJz3Ff3CXCLdYdc9ttWnevgduyKjfMAFxX1G1tYEP3MbU1ACuIQBKVizJaqf3tR0biw8LtTDFv
yVe495yNWxZUJjLzmkSyRFiD86EawRsXLwZUmYPWMXFHl3C0ssY5YuoiZbfzjrYW4/9qHW8HHRkK
jh3SC4cNM701Fa7EfhQ5x83T3m+paUTS0XR/D2Ts/TclM6MdaA0K0SLZdRP76/Yb4vkQbbwaLFpH
RZg5/SDjPNxlGBBrF0OxU1vVJTiLrk6+Z6R2zhwt068W5SDTDDBMRimt91K6Oy+jhFhmBOAUJqwE
nLJubl6LTEuvqU2fhRAoqypYKST2Y6nvRoqeV4ze42MVXlAHGtc+LSiaiklPn7w2kFWuAW03cBmk
nbjWp9b3H/OESRJXRlb5obnQbUD3adj6yJSgd7kKJo8iyx+0cegw1CBucTW1pgYnxwfwlBBaiLZK
de0pYJ28QxmAHkU2j8B6ACwSL4SFUC61EYYmSZvRNmBWMjdTl5g3Lw7u855Vv8FsK5x+ZH39gGUp
ON3uErW9gIfPGssI5TrpKvORmc+it7RhmdeEHCvZIB/rMevRrXcW4DZuxnWnnaTuPdz+SAsco78Z
no30BWWb9Vhqkf3osJNa4mT3VM/tx9ClY5qVnUscBavVMPTv3YJylB+Y9VaaofvoQJFayp4MWj3W
nUc/SZU1wnbCsHh/jWH6903KexcmhrtQz5XH0Kzw6frW9XbL1rXykgChVdhuhs7kflBQWPfZV82N
+oeWZSjzO/+EIE27u/1J74xFr7UPZB4xAIF0vlLZL7naGuq2EVaAUEuD+Ereyvr214KyL+kTOlUN
JiBF3UTXnov6pjGIOUsJRrqWjpPsywJ96u0m4UN9qtZHAqgZt9T42vvacO5hA91uycLpHxrqyWnp
OQ+VfcWDllzT4s2MOC/agOXfQIjbdSATMSey+d4vvOoaNebJCkOBaDNZN2pSXzVRvGhNAtNgugVJ
A4+jiS23t8zqavENmdE+VFZSJNfCNOnuQWOD7tTUu9vNIgOjm4Z8DI5SNVfi4WhwKk7JpAF5beLV
3bXuGfyzlHLt7WbfD+kSdkJA3o/ZXfsGAmJpGWe1N8QcAMdwlUmbrcI6I94trIerHZrrAsIb1pKV
qrQKoKo+4vPnR2WbD6afDftaiaN7Djj3iykEsUhqFDzcd3uYooZADEevW/+4jzxHmNUa0L8fL6c2
cKBy060WP14PYW25bikkzX/cR7BetqVoSw3239so8qrea71//XEXVV/zmIuYJdR/7zAIq+aseO/7
9r6/0/vICTkeQze4+3GXqjAFRjh9GIrMO7ZmWyz7EGRv3p3s3Ivubj+i0QvuJFHFhAoX9+8/PNu5
w65G9ob7f+7Smfeey/h8+3tuNvIAeM2bN9hy74aAmPUZoPVj3vU2GgiTm7pVxHcjzYwZTpZ6fXug
JTF6IaUrlrHipfd1Zi4Lu2GWNd26/QDpcoi9VIM/qj8bQCdhg2vFOU1gmYYyz76wsr4fSzW/6gMK
tqpQ4zXVUYM0pNrZ2nl1V2it8ZYEZAeXXvcYxf64TpA0YxRmlLMpeUxzp/GYU0tcGI2B3HS6eftB
K3NE0eap7zezHMF1pQhz+eO+D49T8+jFSyqAej9eZHr+7ZVu98HiZtaRBfsPr6EwZSC4o5Tg0E8f
nv3jppHH2jZX+AD/vVc//ni7j2xjmHMDWSEf/hAODvgKuCYWQ0CN+v7fe6gV48BqPNHjuRHgdGdO
zCNvf39/Eqafz0iJhMzSY5GY1bNKXpdR1uW1so3uTHT29XZ3xSxo6+XYqW43TS4pAGBTZXO7mbvj
K/15/S6os/ypMO7AjdTPed26R6VJ0W9OrzwIwEeydskenf6qxMYUvDp6e3O6WVfGLscteFGCLHvI
Tb7D05OyTB33kWD/b08yCsNb0VZL1rcnYTNk2Yze51iQDvOs0b0oTcLjYqUgw68W7/te1mm3dcFh
AYlhS9aIP6NpdG97e1IplRfqgfLOiuqESLDLbbtRltmg9+hO3Z6jFhh34jAXy9vNICUjL6tZyN9u
Ut7ctVTjLn6fxg9pGW1ur1yIot8j3cJvD05lmCL76uBN8sh7wprih5oQEWr8MKnrUk8e6qwMLrp7
yXKsYbcHSA22luW3cnW7L1dy7Y4cKLRk07On54QBiXm+UpWb2yPoD3fHIHXvk+k1bncpdk4AW0TA
1O2+oBhbckloS9xe5Paj0vKvWJLd/e2WC7ebMEBEPreb76+U2CfLVh6geNmHuqfzRcurWfixD5cD
31JeVsmL9HUdn6JvbiJ3bK6149+RS+J8HoMimiNFtU5Jz0G1ZE/lZXqmA9jYTxXxVCQa6R9SVmvQ
btZz3Sar2wMqgckhCUblEAc1q9+YbBea7fbnDkF51JfFo2G3HWY2A6C91jSvIr/e/j52VEU0P832
CVgVBjqKXLc/IKCjZlOF4YXzBU+h7aHCm17RrO+8bkRTbfc+AR2qui3pgXDVT59uf/cyIqd8aSl3
JPBahzxHyUUJ3vkciHHZ9hG4HgktLrHpxGp4G59cS9vdHsCkAn50W/onHTXYSdqY9G/HhTIeQai+
uNpZKTZO5MgVWQLKp4bQXakFwycT8SQ5GMkCgnx4rCKyZ1qLrzcaKf2LM2F3+3F4YfZLYyDMqp0d
IPGg9wuIdXpEV7r3Fbyuq5ep1trSfW/j5mk1fTAPxfQA38GzIwup3A+VSHe5P2LJ1mKU6BOjHtXO
F9Yf9PCiUj9FSukeFNAbi/etg/seEutz0hXOQjgaihiLY4PW233fuKSwOQS+9owJXl+pRZ5u42Co
HzS1+HZ7aZimX4aOjCRybp3NgAh7rYxa/KxGpD9P2y5Rv8zqUNTnqmibvWKk0bJv7PxzED3eHuAp
QwClpqKd7pf00Buyw247N2BAwoNrvTBk6MvKcXviBsv+3mIhQ+YZr61yVUUTYV9V6ekEqxrRZtCy
6Mq0+f21EwtQvuN36cUSnb8zAEetEFX5L4rHYmt6iYyNzsMwc08JNLgDudzVwnRtIgiyBUcm+pJL
CC2DZyksqHzzTiWMCZAazxyraIMFDzV50Y0rsNHVNBDFDyYl8vfdA8fySqwr02sNnzbW+Ggd4u14
4v/720u0kaVhWVPUsxdyklNHIjvXbJVX4X+9PYCAeGVeqE531MMxPFU5lf3bsVFdZWZEQ/yqJhK/
TOYZO4iWxb2uoJJ5f2NDetdyGuDaCE0gs6zCEzMFNnL7FXs+ki8QRPo+u92LhtjfhSUl8h8P+unX
25NsKzH2t9+osRE2EHmoVvSCzOyfXi6cXvP2oNurv//ldvv95aisRdMycjVUUvMg6rJjf/vw978H
ArlV4dfD+1u4PfJ967cN/bSL71ty7IZUMEd9f83bYz7ux/vTb68k+NZQxwzD71UMHeTHftx+y0wj
3/1/zEZak9n9OOTf/vWPt6zBXz9cvnlBlv7MzdC131E2ZuX/+p9VEH98wjtnQwGMoTlcuBzVFKbQ
pcVrvYM2FEv/p2Prqgb/yRLScqTzb9KG+U9NRVbEPFFoMNyYTPzjv6qsqf1//UPR9X9apuAJmgMm
Q9ds8Z+gNn7lbJhAQCzL1HTVtExpsE0bDsfb50uQetW//iH+BziLOrAKCJz4jYpnaAHlYiwQVzcO
EUO04MLlT8fm/E7w+C9gTmfCEevpJQCL/AT2kLqNM1YHL2A4tlQ1Zua/bhA4fWmXno+JqyCFpZ01
XSAQCsatbx/zrPcRw7VcLhwQi4asnqDGY/626E6DsECCZm9/vz/mx91xKLzzP80SKvR8lY/n5/ff
oKmghQu+DO09hTzyQ2hsDxakRw8p0OI/35gtDSlxXcFcUaed+elge1PCOdAwIp+8pECqPaUGtFCw
Crvv/nCcP7wvAwSLtFShGSqKDgOQyq+bKmmeIcmj5R5UrfzaNR5xziIOwCt6TvOO34GK433L/u4z
1X89iNPGLMNSbce2LNvRP36m1DWRz9akHXQjhX0AWDhURl+ufUP1Vgm1+SV8W/dMdx3jDt7/BaWH
yT3YNe6mycoUYCGO298f619PbGlrgi8VzSFbJb5VSMf69QAAOQAZEZEPZDSBxKeBWG8MdYkusBkW
uV38aXvTefsDWHPbnqYaJhmPwlJN2/ywPTtwq37MYHD4fVlmSKp759DHhSP/cLA/fLDT+9IYD2Di
8C/n0YdzSNO7pmz1hjoocDU6z3V4L1w7XGmlG/7hEE67/PEtCdXSDEPC9DEYaH45XXXJ0FWOI46j
hPgbP6bACP8bTXtQxUgu+/SQxX49+/3nJqYz8y9bnU4ig8NpcmA/bDWTGk1OlToFDRvHpgjUtZKE
VqRmMlqbfUHDevwyknuyNLNkXWjDAj3wH76p4m/fOz0LW8WlwZ4wNv/8VR3NEt+Qx3snIcnbBU1B
SqpFwCYz/mBOSRaYbwylDLxnuZWqka9j1Y0uoJYkZB8H/qqQBpInEz/A2JJRUgzmhORSjP/8M5I2
lwJ2UVBo+Xiad54mq16irEv1DHYO8FX1pRO2cVXtvk2QUGdoY5PS99U/fE5/c75bKv9YfFA64/g0
Jvw0lpmU7Lo2QjDf2366ES54VatklPn92TBdfj6cDASfcTi5XDh/PRkoZDhNVdMeASlXX1mQaZSV
kDtS/HXWTU9SISICb1U1CKf+37b84f0JXdFDOTVmdLOo1mXS+ycC6cXezR19E/pSOQETBXVdgbn9
/Zb/5tRzBCMqknTLUY2P33AlSh0iOGhRt5WwSWQajXPS9+VcIpTbYwITrJt9whN/v9XphP5wpImn
VVUGGIZxXftwwodjDjG98YDbmQkFzuSoxNVzUxD2UKo65Ejrpegya5Ebxt3vN/zXgdoWqmExvlBK
4Nv2YQaSa2MkZQCfZhruXmvdazZlEFqQpkc9RAY4AHP6wxH+OAnhPdrCsIEVW2xRw4nw68krccfi
++1BfMjcIuzY0cCpK4mrng03KS5gLeovGXnt4TxxE4mcPk6jfVTfDG8mQrg/7M9fxnRNmlC6dFRE
QIktS/11d4Yx9E1fx70nA0s/NQTL04IBmBWCL/7DePHXL5RNv0DnAmIawjS06dP46WtrQzxRggIf
Z02E297GMrh1S5y0wj9JoTZ3U4raPNEJ4P39p/zXk/rX7U5//2m7zUi8MbMUVnABXOFlgQHYgSLg
DB4xlkGS4PPsazP5w4H9y7mlcTwZoITNzJb58odzq1GDSq0th2JEqcPN4oxAIBwyA4W4ZKZcOQgf
80+/f6d/cwFDmyUM0zZ0pnmW8eHT7BJQ7ZlVM8FjhYx1dQAHIQrw7GVVEctGUE9nxsFrI9AoD7aw
50SSE3/WE0yZdejwfr87f3fgGUE1vlmGQ5PrwwdeRvCwg4JWZ+xE3UJ1i3hZF4DaFOClYa89klxZ
/OHi+ZdLg2ZCZtVsZg1Y0eTHqZDVeA3jVYq82jUUb9nEMrw0cUpo5+/f2t9vh6knH6/JzGv6+0/n
FF9SC+VhBOG2LF1xP4DhdBC05E1x/P2GxPSR/TI48o4sfHEQek2LNdv0Bf5pSx6x4bbsMmAPqlut
qiErt6XVRm+Z1MN9NKVcNMS4zZMBPSvdNujnaehc/7ATH1ZONpxVw2L6x1xMF5K226874SBhHwKD
w1oQV0/qj97NA5APSw/Z0ibpUWmEAX5ll5ige5MIK8KVWkCJnaKJ+R925W+PB5dlgxOLVcbHk4oJ
t1bZaUJWQC31dVSNylYdmeZ7Nc2orK2Rm2EsmLd+WG9MSzeekl6N/vDp32YYHz4UKU2pmRr53ZZt
fvhyFznQb1djSAHD92QWKBSqHCNluW9y+teQ9HXkK6AdwTDmHIOZ06nImP0BPqleeI//+SGZ8Jd8
3VlGGvbHhSSHXqmsXFKrN0aydGy9u0Rpe0VR6l+YwNpnGhce3CpLj+9taaOIE33d5pv/m93gK2Ez
/lg2l7ZfTxKAGW2q5XzdBx8wh27/b87Oa0lSJNuiX4QZOMp5JSAiUmtVL1ipRmvN199F9UslmTfD
emamzaZnutsDcHH8nH32OuTKM65FOEX0nayvyd7ROlYK/aFUwEx8PfiHEILji5iQWzR5hXXjfT82
ydEi6cyZPV57DAd8bNl4HK/lX6ilEGTmUsP6oYc1a4+ZemKf09Yn204HWye0JRwlrbE905HDLzM+
c/Sj5g2Pm1pmdUW5p3xwjLS8HE1dochkl68K9r9XIdy1ewM/wJveUgs/TeDY2AHriLKyc1VnTnH/
9bv5sA3DpaXljD2RizI30s13qUQyDgscAapcsPRMM7BwFaGOqLBcydgT7qSUUbyvB31//LFdqfp6
MweeqtuaaW9jdBnCDydSBe3ZmMl3bP/p9JAFjloeBnbRVRJkY3niM7zfk/8MqbEpOKoEQMln2GxS
8BxaDObQLvVq2lBuJan+s61jOZ2Ya5+NY+j8800Umx/PGMeCfmpH9cRcS9AWd6qGnKIaTiyn93Pq
z9MI8mMEijh/EDFtDk87MtWg1HXcqkAgxLRqGX31GwGrzB7wA5it319/r/fDkRgiADR1YZBDUA2O
zvWh/z5mAAWneRqOrhjm5ZsToINJkChwag/liYvVNkphLJ4K+wkONFKP5BHfj0UpsAUFC8Ud18j+
UlqrqwI96K1XL5Z5L4KSlrdMDtQG1ZoecKy2bdkX14BR6WyS8anfs9k7TEfAciIjJk2hUbjd7luV
o5Y9HqyYp3AnB/Y2Kl6eKhTGcKcDBdIg/sxz9U4B+Hbf41539/Wbfz+dLK5apFVIS/Lu1xN+e+eC
ByKMEK+/Xd2FNMvF8SgeNENpTpxZ7xfk+oFZhAQrZHvZIm19szpSK5dmbaHsim0l8NpmZddqNTpO
/nWgqbG6+E+PZTBpSYKRwCG5u37sTShaYYoOeIPEnKZY2lnSUzl1sHN7/G+j2MQiLHaHLU5KqW2n
kpn2SgpRF3iVUsGAQIN2NZBgPrGDrsf5X/u7sb42kgAE1DbZDsiP7ydsoeiFNuZkjJeqQK8YhPaz
M3XRlZV2821jKMkhS1vjVhqN8x/DnXVo0rbMClaMLch2vh86lr26ODWfTdHFXTnNb03ZYRBgRziS
LH7SdrabU7cctPjYkaH4+u1+8tzkAiQ5OJtsn7EN+9JadABqJ9rpCAv3QQA0Osp/Knl0Buet8UCH
0O+fyduvR91ekddn5r7k8GGJfNmL1r3qr72oRoCaNbi9cjlOnLOo79RqN3U0DZoVGnNtqasrSDeW
X1lqeGYIFRcNocZnkr6lE5vwNvpmVZLsVCFjcE0Wlvizlf31U+jswDFjlu1OnbGF6ai3nzcmQhxZ
GRhclmP0fR6wPmlxHaBmwC+csGX6+nVsduY/2xMRDWcpyTzm3mbyIduXzpzRnWB0EEcTlHfHmbv8
NdOmOXGybSKFP0PxusnEWBxtxNfvX3waag5Ulo6dEI1/h8EXu6U7WGXzBm63+EWjQmGdjYpD5+TX
z7jZnNaBiT4t/uDCjP36OhH/es1JqAEJ0blVmKMz3MSqRoMoCaFVbYkjNprlE0fQZmL/u+eyRVHC
WjOY1ma8ysjxPErraSebyfq9lFkKm8TWL+0cPJe7lHp/huUBelzurCdW9IfThjhxvTeQ5xKa8WFy
kz2TtG7hYhdnplRiX4NYEOwss3DKX0AGdfUqrJSg8GYTj8fjPE/0VeIagGjt61f+4VvzO7iak3jT
JBubs9mf63LOtdIyJjx4sFCKOuWqXK5jjI92Y4P2kNLXfGoxfRxSaFzYKAuR1VItQ7z/ytxfYjuO
YLZGtt3S4jPTa+VaoZIIVzfCFEtAGqPhSPYxXhRj1OBWNYIgBcCGLB0fjUDMMbMh1zFJKgVug5HS
p69k05D9KTbGYLugtk7t/R+Wny4o4SDhIDRad6XNe7LQdlksBMhFFFMPCqHAW1xAD0ZSjiHa199k
GxkxL4kEiPUwXzOJ+/5sR3+tAy0ap3SRYsb2QpMH/CAAakRTfFbUtGKVGFEdHMWKLsJOUTx1SdWb
hDP8cRgs42qgI8T/+udsVqXF4tAh7FAM5vimTLkJGeyqLEQ80e49ypZmyiTTjhY7x4PACecHTmvZ
icf/dDxBjoM6FhGK3Lzqbq6TOB4oHaBlxf9Jb7hluF0l1MrDLSa/zy1Dj04sR7kZlOQcSQS2Hg72
z9YjbFKFbEJG1zT4OgzsMJ2j54qrfTeO2F7YnkEDXBwdw/mmGV518ZJpL4HAVBXDx3EwLgo7Oswr
toCemKlDTzv7+Ne4VovjOQ6ckzRvcQA4l4v13C8L8JqVxmlqT+2AV2kMD640PasQe6Jgd8JdtVaw
X8vQ0+N7iLh5F820zUAkr2R0M0XI7mz6lypM7dLCt5gBBTT3aQz3UWUdlxa3oy73CtirWYLDf2Jd
oGE/sqJ+rCAKzLzwZgv8Zrwag1u1/rU4dyoG+czla1t9npKDM34X3T+I/TGVGrwhVnwnMrzFsnxZ
QLzBV2FEW6oxJwIEMyW9l6W47WoaGbT5rNftEzNis/hYAGv0sVYduUV+nBG5VizNqIZvGBIkw34i
t35PqpGmhLayhsuvZ/t2LC6OTPE1b8h6JwbZ7E6BjiEm5LMcMCvYzp4J9zvhsKKLK2hODPUHIfJX
QGn9GcshO8yRx518VWb8fd5pGVC2EqgWNLqG3jgtUOmvi0AIIU1QOAHMhcax1jFvsawcTURqcZf4
qUNjYaTMyS9ibx2qst0Zz8hDSHbMQr9BTEGv/NfvZHM3QaJlYivOZZrYWmhU2d//zmSJsVdYFZSF
ndM4ZjgV3ftGGM7OiUhzswr/HWgNsYVOoVLd1nsX3jZNEMCuK8XK69vaMWftMC56Z9AKH9I2qMV5
fKqevXk6SjGGFNJEGMKTcTJt9htKXcJIOkBEzQxeFDlnok1YMHc49H39GrdTa32NGloc4nduX8S1
719jkJIsLAOapuwe5xpFwHgz5krxbUcs+6+H2pyxf14k9V3O9nXnBrLzfiibnKUdBvhryTjKfIQg
6muJ68FBmhGCDLT6R7owrMPXg27PrX9H5fpFTlTaKhP7/agmigeHDh8eEDxXIaLfa3N30DZPWNec
x0l/FdfJy1CRM1HtAVYy7tpG19Qnfsbme/IrKC2RkGULQKSAsPL9r6hilTYduvjciXD8BvZyfrFg
gndilI8f01oTM+T8QQnqchvFIC/qksaY4LfVuQHlbGoeq9gGMyf16e2/vtdVq7MG/ci4LJs/ef9E
SwZCoSS/D4dX2THBCHBq4Hd0iZQY5i7Fcr/MCUYYyXwXWdg/RmRfLWv65+uf8eGJ11+xysVAEKAK
257LBEbdNJk4w9MMbbT0No+4DNhJPXBQ0mswnFgtm+CcsIOckGNoVKEF8cc280WQREcRfEu3sxp8
9GpR7HXco3woar8zdNqwd2rFhwP5H68/fwZm5RDprKl0W6zv4a/oK6eLUjEc9gNTjpAZ866ffiy4
eifYbSrVjzyoooduTPkCX7/f7S3zz8BUYQm0VJ266Pb6wyM6vTZjGx6aHP2+PdBo51bcUb5XkU1y
Y4RzltFi1gkA7XhyfF+yMnpss9bqdl//lI/vnmwtZy4nk6p+zNqE7LiDidjEJWyiKXGusik/hHnQ
GTd1x0ngCymW8ta06xW+oweheSqTv51sggsZFXlu/swAwR/vP0JGK/c0IJjmTq1iW9b2xUvrpPIy
coz+RIrqs6EIbR3u9WT9GPD9UANg0y7O1odtKvmTtk7c9oyufKpov/a/fq/brYmn0nkqnXXEcW9u
c/AggcZ0EgA3hiKvbtDujnd9Ojv6iZn08YmkDkGNjCGia0pCm/2C0jYG4uqfCDppzlVEA7hGF5g0
uKMRVCfmyvolNkEMHLf13i4FB802calmNKiWgZaDFcZkp8HqKknG4mc82Cm9NLPxLYX0FJ54wg8v
khCBDDU3aKo9bImbiKQv0w58IWDAbpzNfdEEwZmDfenr15/rw3tkFINaCWeoThJKrsvkr53AbkQz
cQ/AeVxVU9PjwDYWnKHjpvMk63Q58SY/eyhDILlhFkIq/HBwkUMd+hzHKq7rxV0/JNY1Uh/7xCif
fC9hoDfVuWL+CereP1RRkYjGhqNwkfpXz7E9BdDIUZhoeZ886riS5Bgm1vLpf3iVTHm0EJSxSSW+
H7WXMtWDOeTikemhirtaGJ1l3co/JbzLvK8H+/QR1yPK5Ea3iufeD2aKWEmb3uHGaiwa7r0YSr1R
LEk1tKdDJUE0lFa0W4iK2hPzchvArhE9i269wZNSQhH3fuQuVuOafmagqZqjvORplT2CtpMtiZSm
+4YXrGadiPQ+m6OsOt4qFUdSxOuk+nuOxkM9hBa6laXsSQ70U7rvaY6EikIPztev9bOh1mlJfM6q
+3ANALhCa4SosIgrRYgvBz3zdWdEnpVlp4SfH89CXiRSxTXVzSWMkPn9Y2kRrKoZ7qjbS6d5G9TB
8IQyaN6gTjD4moJbc6G1Z0pQEhvM01OSxuO/zQb/r6j4s+Vosrvwb8EJtBV39BgCN0QcGIiUXXSD
xN64b5JGnFgYn81VqqPULCQnEDWZ9w/ajVqC9dGKQV6ah25SLNygyL7VTRH49dj8NDFyffj6O24z
63/unSwMjjsejUr9ZjGCldRJ4FSsjya33KavM5dILDxH+rbahu5zhcwbL5ZGqWkvjWk+ampo/Q+z
iXKKxZ4gyffqmx9Boi8nfsHDMuZCcBxLjXZELGFdjF3iE9fKDxeTPxdtso0ACXAwJax4/5JFCGo8
j3QMn/JaM3EmB72gKMMKX8ZKyqjtxW/tRnHzXGmL46wsagFbi2SraZTdfhja/FSE9dlPQsUjkPdy
rlj6do/qFt2mAYimU+Fg+dU3Rv2MB5e9H3KcmLp8UC9iA88zlbr5y2KDh17UK6A2BFvqqZrgVriw
zgeEYg4xwVp61Ox1jv61h4hZLZDsgDkaeSlPKpj7o6Vjr2VruTykFRmw2Aq4eTQTbGxzNHBSs9CU
FeA+dwG8IKqlQ0B1Fq29PnaO//V0/WTbQYuNckGi6iBfvFkhKDhqSxs4OvB81XdjrulnuGviX0Nj
7YnNdD3QN7EME1H8m3Ci92XzIjAKyvADYofrAw1VrWNOVoy2u1thPXU7fZuiHnuUUQbVy4gSpDhx
eqxTfjs8WV96QNhf8UXX33+HJDVTrNBAZbIFd7gbkQdsraA56H1Oprnt8TGcoIHgn4EZsqlk91+/
6E/mJFE/s4EDTHCj3d58kinv2r7q2YsUkNA4mzVXphH1ZC5r/IRz5ZUDKPSdlr61YlEVr0cT780y
EfuiluPb17/mk8/O/rTKRAUJEMok71+GY/ONS0EjQzhWC/fekRk5vBYRiT/h9VJt8hMDfrLfc2Yj
gUXxvEZ8m6ihjsi549rGvc+B/ulXkdpjuGS0o/XfB0KDQ80H2Qg737bjKVsqmwVXknCKe7W7LRM9
w1oSlKh6+K+vkBhZaiRExBpWbucTTv9oGSqyvZh/615V4GJkllGFg6sozr4eyvkwddczTBWr9ArL
f7mZummlOD22AIVbDR1+nhHpzDUPA7c8XprrhmrhuaOSP47A8h3iHALP1+N/soet+R4iPnYJFOvW
ZrpYTUw4m0VISvtF1Bh5WZXhRUM/jx6Okwv146k970K1nXdjFQYvU5UtV0PUl1AKkbvfU1HFEqg2
5vm87/Mcsi4l0BOh92ZKr5lGpjKJHBVhD0KPzX2iCKYpC7Fbc011JFO75NpL33UN7Dhrevz6fWyG
YhGTQCWjTFcd34X69fvV0wyppSUtYUXhRHCFm7H3A2ekJb7PwxOn6yef3kQ+j47HWGVX21CtGwa7
iUriJDRgup8nKW3oBKXHdE7ZsOoxPyhKhJWSbhW+mvfLCbXzxwCKJ/1r+M2eTecRxgM5Two3W3vt
osp+HrW86nBPa2yaQzKpYAWdY6x0Yspt9ot/88Z4FxOdcgEm7fb+FachRsB52ZdYLzhLtptNB+Nm
uRjTqevMZqB/vyUxqM6lXnCKrh/gr+M51fECHaCvuZDoInMPaTsJ95pOMf7EE308/niVDq0fRN60
PhnrpPp7oGXsmhGyCjVZu/gHKHi1K0C5PCd83V2mmcUu1tTmaOJc4309XT8bea0uSpLVhKTbYHCo
rBYncx4x6ILZclM1U4/YMq1QH6Ehz1dXSDFGcYptJie6Pz4dmvoLE5jM24duryFMRNzOXNlibKqf
M3yqj0tiZ8dB6eikV8bksbKm5Cwf5/L+f3ho7sJr6wn/2fad9E3cjZNKYKPYAZljLOyFs8sXIb7h
4Tx9ExEexLHU6rtamKT//ofB2SS4NXIwoHh7/61zS0/p3GK/1GvT2mOvlcM0kmZGt2QH+65UQ3Td
fZzvUd+d2Js+W7GIDNmebIouxOTvh275VWUF7N0VNmaIMpqMfVIEtOG6el/I8qnrw6naUfUt7RNb
1Wcjk2ala5CsDhX9zV5RjgX8pJmH7qp0uhRdOWNBqCV3qV7OOx2b7V0np1O64M+W79orjRssf9AF
8f5xragkh2QCbsND37ogpgnv8YRRjv/9e5IyRf5GbseU2zvdWNFkYVWErknQ9v6AC+NhBBPqmqBj
Lwqclfe1Gpv3kzlUT1+P/CdB+j5sZenaa2WW3i3Uk+sK+2vbgAWf1LGQuatEI57WuqIdRdD9kCZs
AgJpCTB7AnMhLgJjPFStQR0/TZpjpk+QwbAbo9rnnNhPPr5zfhLFkrXrnd4TufnQQGxGKzHJD5K5
G6IdEgKM5O2Enu4Tcc/HGbV2kK/pHpNW3w/NLVJNCjmA2HAnvSczkWURHc49SnvcpQz+v9VTCM/e
oZ2rU9e2Ta6JUwc1ILdngfARFbK+ecalI5VW4pTmjumiOp7q9Ivm2nUDPaQAHj260KgW+T+82DUb
Sv6aVBB9+++/daEvpSLpinP1Ksi/R6SkLM/MUig8JybVuiq2k+rvgdYv/NekirKu09N8hafNqr7D
ojbA3zaK7tEbJFY6+G2QBC9tgllIk3M6u/TrGtC/wxMh2x+x2/Z3rBItuda+6HnZ/I7Cqco4KVi9
YoiPi1Ub9LQkl6kuHiMdRJkNb2Y34DTpRmp0bIfyVyD7V/qHrwDocWuU2o+qbX6WuXiunKUgIk0A
LuMBA7tJhW2A9biLY9+8I7WHe+EC9gnvObGb5+Emj5QTioOPZx3rE2kNhWj2P2MrLCrEYhS9zsOk
gAHoOjT18Dqoo/hBX91YZWdRTdTcMgjnw4nPudaF3n9REgvCoeSxpp3Jbuvbgp7TNF0VUTfzq86+
iVtb1ODKk8RgkZQTvFG5p44wUP6SU2irI2br5UAOF9PymUzN0ITIfHdjBmnuYPeJDpqkCWwihsKu
ATvRWybz17kPW/gpwdoVZyNRKCH6ecNCKNpx/2mVpoP/1qjTrSDXZT6pGUDZdFdA+7M4gDHFNJed
DEIgAdhFZnRF7vpFL/FAN9seWdqO06ysdCATAKfXL2VgOojTWxOI28Iy2sFFRj6i0rHGFoOYeZHp
4Bq4o04QSlaH9rhKzhLqmRczOD8ugJaSwExawIjBq7gs1NDZGQLHn36K8/u5GEAf5XYQ9i4I3Oh+
yp3lXhRVvMMZNL6k7FYAohid66aBS7AUQt1VGtICvAVIb3PKnjdZrd/XlV1fclEkyVXO8SER+IiF
gUwx6o8xl0/U8mw2W+3MmCfrmEZKecOP6S9tK8j2naY3bhar4aWWiYbUL6H1hY7G2O9rRHpzEmb7
yRiWm5a2n/Ow1y3eWFv6UHa0t1ZXkysq9fJtwun3arGnaY8ES3la0JFgjovefMRqMlKu+76pX0s8
sL/xkfCU0tLUr1d/LqNscXLNml71FqmOVyt70ZcA2R5oaYphg5XkqqZ4eowo3u3jxSFRIEWyyzB5
R8fVgf4NlsazNCAuq7dvke8aHDe+lyXo9Tkks9VerOJe263GoeuA7qbDd33MOjiFWrAcnKLTYcIw
A4b6vIF5OwzCeUO9ZSuurdahl5G/8JpGKQ+LLpursHVUXIKN9CbPq/rZnOg7CbAgveRmqQFp7zos
I7WMO18HRFGp1OQ5riqVGHBpGldUje4nmYI1u4Vv+s5S5OSpigUUGM0NcO8+x5u4XTDj1Lq9UFLn
l4Ez93VgTCmMXEtCNJLooAP8nOZOe82nAJyTakY4FjQ4rNl5RAG5VMxjtCzG26KFvS/tQmBH6wDm
AGDq0ThJ53WzaDukuMw0HTbjXjFD6QuoSaDg0f0cys686zAq9dWkAxVSRN1xpBB3Dtp2P0amv1Rt
2LqtXMYQekwBshBs4PRSFJ31M5+wlRwXNfDjQgJWrqHvRJOINUQhdb3PJ9ERn2nRgKNB3Wr3uOFh
1TKltxrE1iLq/8m19AkZiz8s8c8lc4512R6TPrsokuqpyurfyHh+cbcxcSVFJO0sOWIXfLZ2TG/s
CES9iujrR8XsnkobPXU8LaPfWnNzbtW6uDIw0MCTM3YbeKose+dZiegcU2V6VhrjVaLoD2pUjb7O
ovInB6nQXKvGbRLkN1kWwxJvIZbYf/KULTUKRlMXeIBG81ridmrF4nVAIQTLOcQav4NTKoIWxMdw
iRyNNu90+caG92T0K4ZBo11vti00r1Gqn9UEqt1qyitEcedYye8lL2BIxOE+LsGIsK3DpiiRF4GA
jY6lg9PWWKvMS7QSBQ7pEFPwjk5x4Z1xHSOtX+0iMiZuiL4Up/geJxya5TA0Q1URKMZLoOHVOg3p
+QLGEmN/c7yshuGWaX3V6oIBGxHuAoQCng600lN77bxbBIWoPr/XQcx1kXaQvG+3pmzsigTlvGLm
xj4YrdDHhBxT8BG2PNXGBp5Bb6Gj1TPBE9Mg7tYSCEYqixQctqKiVtJ+pRHA8raWkLG1Yt9jGrcP
KyO+DSyJCZxsOVeLAE51hUPhwcZOvHJh5TaephfNtTbr0y24aiJiSpzL7TSEzk2tpHjoU5qErSh/
zwrUyty5mbTghj7cV/YS5jbVOxeh7v0YyqO0qU9kNbLJqLltkZPuajpoDt1UWTtyqge6A2DsGccZ
rLVQ05vQ0c8xRvUgYPm4SLg4lRukM/Gk14hW6LUv0X8XmJXX4BMwRDug6ntMwuStt6bzxaA90jLT
S3uWB/gZHdex5RL+55PetFeVwEgano8X/7G4J8VRA+rdWXl2kc36Rd1m3kCqOsZUyZ+U8GZI4kMa
Br+nGgKrbsiEfG4Zugi5fGeYb/Omsz1KmvGuVNL9mBO5DyJvdoOlQgIdhF+UCvBQc4VaAhRiMcEm
bMr6rqywc6yKfqekOlOJS2TWza9OUx4L8O1ZpnqwM0K3iqYnOkj4miHAzNxafocVFnFG4vhDpf4e
1GA3yK7ckbTbgZ4CzDFfmkMururIegAt/FpaC0eFhXPR5MT3bU7P9VjD/UrC4+o0STunG2jR0aza
c2WG5Jk7zGV6ZDH1NOzvdhFfzorO9Y7owF3U6KcaLb6wYSgriHsWVT+Uk9L70Cuuncq4cgoT+uNM
k/F8UM04cTyrV8D5WJ1e3aitU/6Echv+CoFEXIihEZ4SiZemWdBDrdt4wV+BhUFw2YHDGgblfKng
J7fxhD28MTd+OkYtyrx5H2OzvTTpoWGCJKG876iHHkEjNV6orPzz3gJABQeEm3mLW7QWXtTsZ/xZ
CCwPYDR8Gb0LbvJUz88JYnYW9I4EgkKVCKZxyRQTVA+M+Vim4IlMcoIcQdn12Ik9rYpXzRjv7KK5
n42BdLd2DaXqFsgh4rHICujTpLNIARfhcJ7s+hZGUxXpNJprQ+2pSXRQkHhQS8e/rhW3WokqNYuT
6yiEb06D3HlLMqGHCuHUx7aMzwPc+SpT1vjZFDtRDu0uwSAYLFR2jl3NpZFKA0qXDXU+i1/UnAaA
eiCJjF9NBApxyJrXtrf2o02DvZUR6GTmz7Bo8T6ePXvRX4q4Za9fmD3qm6ZCmh6jJxgLLWmVxE/M
xreHZd8HBSyD+VsHUgBwB5aP1mo3aT06peA0CMnlxeIYivDQloE/gz0zeqB+inFdpAHTOah/aUH0
IzRp91YnmzMCMFRUaS5KMfR3k7wNevtF05frLoGdZ8bGXu/ah3TU7imekweNufWGT3Y5v+WYYNIr
byvtrcycy4V6zM7UqrNEVpe1leDUaTrfcLu8G43I72HjhZP00gWVdyKOUnR+ViUX8KFmt1kRZkRo
D5Oavakx7qB1IF6GmZJ5mQVv4QzSQlvOlNDcBWK8yx39NgonKB0jDqSj+JYk8trMym9OiynFohcI
xov41myC37RggnoEISZBxe7qyPHiRrktwM7parN2WtHWV2vfV45swYW3mN7McPTqAC6iNAFO6cvT
EjVnyqpo7kpc98PpDJfSG6X/FY4DUxjyCrpzlYgvEbznmZ0CbhjN0AxBtxPoEw4VKOV+KMjvlsZt
UQMMyc2jYwT/0Cx3QP03elIweKWkv3M1/lE7rGxaDp8ytXgJA3x8rVzc0Nvz24SIskvQwael9Jyy
9wB16q6Z14qbtglfHe5Cg/kmnBtNcTMtPkwjZIcaj9NWqa6oKidgmYxzQPTYYBrqVZPMFyIx5BFK
4PWc5jSiFBdJ3q+v+UFZhoM+mOeTaBHKC9/EOndcgbAz1rMUmn6rrRmsCJG9EZcPZqneZmGTH50s
/gUfONrVoVFCFXAeRrs+L/Xk3tSTf/RlvEsXmOZVtK+V6iIgSuCaTgftDzrjCLWsB/pWv4VadT5Z
gLKL6sjCOWui2Jvb+NiHCqkXoB9J4Wttm+DgZd/naujpHGDQlg/oU7DpzS2K4+ZZh8u3Xve+Ydff
8mBleFrp/WwC9sy0i2gwfDNw4Bw2R4FsAFDMnv5VStRGujMWtnE68RsXOf0eALxXKvOLnNeR0Hy4
Kl47RYDLS9n49TKemTQapJP1q8NRS+Oa3VU9rnxPDmdXl6l36qLfT5MjPJjm9mEuqxdnxmlqkM1L
Z7EYWigICdzLyQQvNi8PKJ9S2pe6OzpXrnrs7lw69CbXHLD4N/TRo0OWbYNXQCNdVj5GrXFf07Og
YoHehs1rqku8oTNvJadgCU601BzMwnzE38rT+Ws4sKteen0aeqHTXJexfmYUsR/K9hoLFW/GjxVQ
BsLN3ywAf9DpJLMmAMz1ZaJIvrbuqjHAzrjaU366K4f0VqFbnW74CZxDlKcPZp75ZQHLTiGr4FRX
pd3AlHy0Qo5afXmcjFdl/F5qDxVoMBSpz10n9yURWB9zk3aezeqb2v5ok5SXBxFlBH4ljKe4P8NU
B75q78bTW5BexlP2jCXN+cqmtmvpzhkGSOV1OV4r5aMTSWbM7I3d6IZw/YrqJ3vdQddXxARY8PlJ
GTDSVdIberyhFCvaJcGOCykE4q7qDe1vI1FxvsBovwQXpd8qBfGCml0bpbVLrMtI/d5Twidm3NHB
9dCD5Gi1wE/r3mtaurtQuEbD4EoAsFng6yFsYxDcvfM7RNU4WgABq/u4sS9HUd0o3XMQ3GZL7eZt
cB1nLU0qzxh1u5SzfTskpWHE+8mcvcxoQHqB3G6ApoN9zso3vU2vqBO5su/QgtwZnMupSiCZ52dt
eEYPAAGCckHPLy5fP5cV8bdwOYEHiinUhapy0DnBfgrSw8z/Jgu5mxx6cJBFSG5vCb05JBvOE/3O
6KDp5K4eDp6u3ZfKmZY89fFbRiu7dEpgJ9F+5oZTs+1be42QWgl/5TNW3csAC/SsBF4NWglSmuRv
aMC+6QVdI3XpOTpQHonteOS2auDOKU4XmbavwqfQuFGEvC86sOQHuAIesNu5emu4R7aRJPdgyLNZ
5RzoDWyoovanZd3lXHBbUzn0k06kXV43GRghzKGtuD5PQAujsap17j65fdEY9qVSJKE7TZPXl92j
PTs4Or8E4WotTd3mbei76yBrn1v5g55Och2xHyeBji9Ifw5S3sOX2E/zJygyZ4EV35mF8TCHoDeT
4kUThDxODdBl8cewgQiZEoT3u75Tzo3VHnMu3cLsdxH2a0aWHldJbSqvxvpsUTq/zOf9Ms5n+CvR
SSMGH5MhnMyYC49y/D3r8JeNh8p8XcAl6eltad2GwG0ldKBUIa9oXUFZgIN80aLDaiq20HLke8Bs
LyFZcWMczWivy+q8rMcDpXtuKPLcNpsLwUcIojz0YuPBlMNTDwTJykdKz6EfZj+K/MbuZ9JLMURB
fm+t3ynjMaIs69bVb7iGdPUme5MYPM4az2mWmLvCBYDPxxYQ5Vjn+3poMTy0dzmlktX/z5C/iPo1
5MrTLar17wNQj52t17exVn3P1PK+qScu+eS/K9DKQgEe6szJPdzB7+wFxzFT8p0WdHcGgtZm1gn3
45ArVklQmsb/RJgM0QJH6gNv1MdS4y/GvGnwZt26EoF1lDK75L8TM2XKFQ7mu1S9IvN0bCkCFFwP
6hz4HSoRg5teD5rSia/ryR81G89I+j45y3awCI84Vl+jDN2XdMMleL/Ppn0wYpXTBkf4IgGhlEAV
rC4brsykUgavsADzVm9pcRuE8WNfDD+mADtwGR0ddQIU2/ocr1yZ/wH4yZ7zOgRYvweJX9WW8NAv
XvQBUS4TcjQImpszo8qvMkdcdrN5n8pxX2RgU/Cic9UalkwOVLiz3lrNuoigd8PyAp9mcRD0/wiL
nlTlt2It94qT+RknvDZPfjBytRh1Pxz0A1c0NzOSS5BVPlQ0im2wj38lbBZN5+w1/o4ZQXbRm/dd
MwFRFICuf9ZYBelLfOWMt9YAkCHzKgi21ahhonBHb3K7M3q+upC9FySV35TRvqd+mBScE6ZuHKYO
9kponxdCPk52c070/WDqz6mm7uo0PLcHx5vUyDecB9jYHKqabxVHnS+6VKSI2NSUcrwqhxo2eonL
vn4mtCcqeZGndfWtofcXfQ5sEQhYHhjfQ0s8WjUZJJx14rQ5KglVFz1ML+zYuSK2OOqiejVVLLL4
B6A7vBHhY5OqO8eJzvJBR3TvuIbpky50R2fcVXbAHopYwQ65Ia29jfUekYZbFD9FZR4UySuHwclm
suvsh0Yt/VajkCfOirL8BUxRD44pDI0++JHEmc1r7I4OuD+ctXwY5x53ObdVICaPsK1wwO2swAM0
4+XmJeKVjEz+SKxYHOG7ulbyYvSA4QNYeew3xvJNgbUYjPllUXWXqRX5OM66xOquNM8avlkdl5we
HemlZyc+QJHcheHx/zg6j+XWkSsMPxGqkMOWADOpnDcoXY3UyKHRaISn90cvPR7LEgl0n/PHjH+I
lXCzUmy7svkM9n/45jYmZ5XD1s/efUrt5oOMA2CC5QPH+F6Er93AbdEan/0sT5Onk5xPzDE/FJHI
s2He52I9jk350fJug6JtpsIZKTYPOcxtVt688T8Q/9wVvUFjMfDZHKn/0iE7zpixtjJarGQY7ad+
Gf6yviAwwyzvoMeJpGMzhq/+rzDdN8ftnvD4PIuUv3IJpvsOKpxIkSfHqSlTif4ZnfVUDpobY34d
s12t1S4K7oQ5Po/+k+urRDT3dvBRcX/I4dOjlQKXQJJa1VEIrjQnYhEvk8g9R+vdgKlJZcbVnJfE
G9y9zqKdqKvDIv/GNErIGUePmsceERdgkj7FmEH10+p1W5MfFPAfXQ8lORdBaJDf/i9L7Z3wPkc9
HcBEfbbolZss59g0gj+VvpkE0YXIO30uXJ9Gm7DsY7NJqdpxTqXkuOoPMAJ73xpPkW/sCbB7EsW9
p7Pv1OU7piY8MHhiuuKgqnljy7E++P6y3CE0BTICieJ8iuYHHmA6JNbEi4xdORF3bxD395mXtw96
3On1PSrI6fXqPdv90e+jgy8+giiljHU8F1mBlKnfIEAmoy/YF+U/EowhTCinzYJDzcptzB10qzc/
19n6slrlSSMndYpTZje0ht1Qwxcjtc6+/5CTDyL175reRzN3GKMSLHQslp3o1aEoOFDMKvFllazT
eAgLoFjn0WZuLm3Usc11mJ8DYTBkU63nbwISUGr9RjNSLPVzzpLe8sHm+ckpwCgoFIqKTb6Gm2ox
CSXhnOrfa1vFMrx4ij67kVUFO3V2qIzDTaPftKz8y2/lvLhAPFQZngEtNsrmB8jfhhRef/1r2nkP
mntp1vpb0R7q1UFSuAgQldhW9KZ3pYN6IZLH2fQO2nloqoc6eJmqdt9ocEwC6yARhuiu8V69Fiyj
Bc5P94ERfU30oYyVtV1BwjvpbYqeBRZwqfbOoX6z6/5u0eBaNH/S9Qbeiw4jaA+mPe2NgVB9puUc
UjvP1cnQOk6LYgSenXaqD5/SacAAwxXShu0+rbJd45dH9MDPlfIO1OYdSt+gI7jd1zYceDZMV1k3
T1ONWaeYSMu1QQykOXDOWS48OVDhSs+1CQvVdO4Z59qh6JqSi5u8TLTN+TWTU5noRvyUfU9skXgv
VP+EUebsLxSV0WTf2eJAh85pNq1v3QUPKzDMoc7CF69ikYzMKgekIk+5KW9dz573V2kJXNeG6keb
kz5iPic+W2M/LwtxQlqyn2sW88gYOzwrUu5DY7i3bjGiNqj0RC3VrpQA0lL2T2SbqI2K8hX5asbq
N7oVA5l3cOfssGLP31AtfRNDpwdk9y9adfZGT9Fr504AK81KPXkP01T3+0HKj9ry713FqEEbKBUU
gqJavpHW4YU0/PJfE+awBQ3/BxaMU0ttCiTcYIJh+9YOTo47L+fknS6hU+3t1fagwxa2+PSY3p5I
sthaRsvmzl6IMKwLGDA5Ld9VaX92ETlpYTTk9xQq94m27EsfLLt+dI5rK9TuFr+f0PWKlFzZ3dGi
SnQ3Ovqr88nymFpPnSfZ/sfCFsZDx3dLUiFMcDrAZMPiBPOTKQPvMTObE7LJ58grmHm9Cd+WZ7Ab
wkMzQUhSQfKqwHYRTps1VTSmTA4VrDTT+kRGNGnWDnjyJ+s5MJfmVUZdGSEDnMY3l4bX8bXkk+Yh
t2155GEoUex1KrpRFcWZMWKKXqQ3B4qEdGVC9EgQa09g+I9E9y/yUjzFdZjR2ZgV3ltNpYVxWcex
qx/Aedf8Xz47MvxpjVZSza38W+sP78Rl9gbnSplbvllkG11Nf0LNbkJOZEqZHwOK6sRWIUspK8UW
fiU7QXO2n/bophSWSk1Jspc++TQvtpshrWZ8gG19LXOnT9gP1k1Fid6jkVn+URird3aIJTg4dTHs
QDbai7ni1bKLOt/2BeVvtxG52CHDranHGp9GNtpjLlgUo6ZyHizZtsWG4lFna1h2H68E9MZLpQ0W
gHL6naK+iLuJQFe0F3GBTePsg+9cVsk5QD86s1i15NtKVt5EwWuojqKPMExmTXeGbcbDW4fVSzBD
aPJOEYWoa7DiZcwesZ2bwdZA27MmYTBnlylzIg58RMmMdfy0paUQbDPqpqQ7fYYo0cJ8dDs9bN3S
vnVXT809z6+dmNoZMQp4cH2ZJcBEXMid1qqn/TTjFQ2aRrOE0wZcpr7ctiv9ynZlBzGcCC31YVoX
8ZIK+325PaJTxRrtlvTMNsQRP0TV7ZybMXiXNJLHjWPoU9cHJOk6VcGSL6xlOXfWkN3V5TqaG5lF
g88ox3Hj9lZ9NAEDt3WXZXvaFtN/qQ+ZvMHlMLyKZlGnKM+s5Caf2S7YBhmnZsCHxbRhjczwsGaq
vsixsfau1t4mXCIkgV6k4LD86NQYoLlkyXGhhEOQbgwIinNruM5V2LQCLDS4wkk285aq92C7iLE+
T+VtHQFo3tH1VG4dzfTbIFB8o/LyyyunYOND6uwHbzRusKH14nlaxnYqATJLXb7ZiuKBJGvIjoPN
gsFZZVtvDZJmn1yk1n82EtyYHVHEahkUv4KuDqpQ+rK0I3e8EtZzVTdoZR16UOWeNoWJG3a0e+JF
lgb+D79hiPf3dR2se1U23olPusyukSFKv7tpMssSnizrnKyh6mnW0aWTZol9xwGQp667guGrzrQ7
muo7Mql2s17JYyxQFHi4yiU4nOOk5fvq4TP+xiKzzsPOdVel+qPwlrWCMAqa/n011rR96ApDBi9r
JH3+h1j4VMWkw3eg34Ogdrw/11beDMlSGhbsXbiqcDnhRQvLx1LRU3IqosmljRjdbLNbAq7Gy0i/
0Y0VynE9WCRCR7kRJl2JagEmzfOC6tPqfM/5FS7y4X+tIYL5P8KNbbYDp43oMdv4SCiZgFNHD7nY
dl3pqm8wjlFe9bDKtE8sb2ZQ2yyhMtaHvHXr6GT5JIljiaXhtqNqqfPpa8IUYXtgOy4ltTw/cipa
mnMaNwLSA3lL688SKwB4B2dONv4aAZQZC3pmDuZ/PGcB4DC6En6lTRfkqv8cq74ZH31Xz9HRcAtX
vqepNUTHKhB2+hfw1C/3S5vOy4fjuYNzKvw2VfGgAkH/iTs23kE0Wvq8iF2e44wqG/OtjeDqzsgi
8nYbUrmhNsMy0NUOvcEL45hT0H56Q08EbRXouWMGoEKYCC3cBgjU/ACuTCF1uhv6XjrJ1OMh3+bD
mDpoUEIR7G2xGJ9UQIWfgxsGLC2LkGRTZdrIsjlJZ4xjQWzk0qrNY0jUHqihcttmmPZpZ9BLFluV
WY5//Mm9vyUXIYCQI4zgbzTHUf/KOTKKPF610PKzRmHAHOnOgVkDOaSryl8Nc9T0dgBW8HWYXed/
hBFnPehcTlHjUanZZPoufG91Xlqnzf4bQpt697lx5yeirUY0D52vivvIl3a9rVvgb8A+xzHkEnfI
6Sg3bPIFTo/RSmioXGOhNfkWxWN3n2hYOFGJ9KWd0gaRYQfetCgzqg2RCK2gciLILRZvESznzKvc
4NnwsG8RoajNX9VSrvhE/oqd71UfOf1pKuHk/hbiXcjGK6q+jXsfDeitF0wPpHmSfJqzn9naiDsx
Ws7ODQbmbqntpTiHS2cRpuyOrdH/6+qwyXetSWfN2eg96SVyXqX91+s2mBNHpqb3FglzTX8cWepr
IKFE9C0/0gkgb4RI2/2y5jlQFyEVDQMGYbRZ0udVZ/wSBxKGb745z9TbCwNA/x8FIqv5DD2zpneZ
qcfsUvFSZQdLFCPhC2tOZvm4Vlp9r/y3xkfQFJycm2rVqSSzy6y92CKprv9LBy8qnxF0rfkh9JH0
ImpDr5lTcrpWXQNKRgTveE/dJ3Nf1gZF/j52cMAfYg5mb5+mygkuIcJo/eLRf9ttvSU3HOyKdWV2
X1Y+BTH9GBSy56Oibn0WdvBfZWWD2PNjPXezTGVRJG4KUDODu1JviiJqK1yo5g4ib9sMMpp2g53Z
h7nKJvcYiBHXQKXZkEqL74oc62UFgokW7F9p2oR3Gc2+d01tIqNte/sjyiGmKZyRaQxRl73pWaq9
L5hTq3D0CFkfFqJsrKEH+Kkyg2Ayqj9ddGs6D+9QqzHKRETgE2+NpI0mXiQkZR/W/+TM9UEYwdCi
gQuC39W3BJ2funrowsh+7BytvjgO55MFoWDc1CpttaVMzwR49MprUEphXK1ZL8MRmzWQfNf11rM7
udABbRimA+OsP1fxqmwWNysrwaqbXAw/NrEWE+azdo5QEqTODkmrHefpMtz1/ZiTe1ZW4aOvOr2+
KNpcEWNmzS/C+FwlSruFh4a+XYdkWiznVM9Ddk9ga3+fWYbcGmn64Yrxk9HrraPZOR4GB+Vd31G0
7uJksKbpItZhb/njm1evCP4Ij4kxkg/bWjlhXHvGuzlDrvnCf8+jYLzIZql3wkZh1+rggfmF8BWe
8FNaCtp4G8wn7TqKt9RT8gesWTw0xkDo1dIeSLPwY8/Wx6oejB0DFVquoM3OhMzRnaqr5uKljvxi
scgY9vtTWlGyOxSdkVCaDD6l+3WzFq27F6llvfVKDgfZTcZDwXVgxmZhTtVdUKbWFe0SH2KFQ7JY
spxRnnpanCjHcOirRy0oXy297DtcRlkc2p5lZAjJfQoHe6Dp0yzd7eSl2qLvjXctti1RXwviKox9
Y/cQsm1egxLJyED+mqqwPbOCTP/pIH2qDQH+KgwXVUkXJpmhhm0VjfZ9EUUrSHoLrIr2/0aoDbum
a6jF4/M9zv7gJn0oLxmIll9LfJ63X8qwwKQWonwI64F2cIbeQTqKIbTtwprBRkfUM7vvnpSw7I3j
XaknQvnNdfpA10ATT07/Zvdgm2bQrmdpp+JJ9Wt+GwX1prGdq6rssxlVbCnEJcYdf1U8Z7676fro
cbX6C8MN2oA04CSL5vVtHCnL5sTt4yy1du0oifOeg4mUQDx1qcsGZ8185KOdPawrdHipPTeOannv
ytKjTvrmeb7JNOYKzWlZ8SygO+iJ2wq9pBsD+6xH74GB5NvArbURkI08nfUaIy7FlVl2DIBBrc8a
je3G81a2PtPiUy0Y4JzJJxS0CIlUaMSp185pFC0CoqFsYmlGcaqrGngalYYk2s4Ky4DyP9M80d3u
77xOol/Q48ztA2xAOxnVJ1wh8QRXd0eUZACbW2Z0gfI0OubjjO2Iz2gG1Spvpzxk0dFUebnzCQDZ
YN88w01msb1aKddgvW7xHUYJTqKPSCngSmbXbRg2bVxl/c8EZdA1wXwxSvcFUeEASzy8jf7qxIOZ
eTF64XmLdQidIZk/CTeOosGwU/u8XLwzUZXGHj3A9Bq4Nw+CodwtAolzpycmj4YCtb6cHqps6GLJ
tRx3/WRTkW0fMai3+1F6hz6D85jpR16LunwQNLXSmzcmOYH+G6ULvmdDO1uOwi85ECeCIB/SquED
plxujUu3qo7A6hYqgRJSQzCa1GW1R8IBaZDrC90+8F4A1xCx8uKmAwRj6TlHniojrmrGpDIr3m2N
pMG9XdlifcnmskvcSp3b2ngObCj0LvgoHLBvmPEDvlxvEwXZAwKv19EFoFin7olA9Y+MGf4mUrBj
4fb6UbQ9wjen1g9FVEy7ilyBxJQW41Q9x1PUvHPmUlmQc07nJb7TCB0jZjL4FFMocRSLDVPNPyN4
RHRxnpcu4AmrUX2jhaul/B0t009K4hRjMnucJFPBT2qP91a+fKK9/eDw/5SjvLdleJdn4z0Qxq5h
KN4oolr8xjDecmHd10EDcxg2C3HbIQDR+GbJ9CmTprMLVuve0guQWT7Mf+2EJ9zxcqBHmtgLfgzT
CjmdJXn6zODF0ZU2mIftrzF8U32cayDaTesV4hq4pUJ+Y/JYhKQWj8rxdosqzK0ijgSoYcifgMgG
aAWnOhfEyz2ANugns2vTtyYa1lfpuvoJW4Wz05FurtyGak8LWHGZtZ0FcOYtGihILS/cNlPRL49m
N/BS+pOVzwklzj36sODVQpZD0viC8Z4V0Vdtkq6NBTrU1ZzRvTlcB8/ZC8c0N6suUSRYrror5954
U6a/7MLcHBI+yB9henB/gWSVpGvuqFm+UPhN60mZ9KqUORtoC76zbVkIEt8bSRO8yZ98CmFjQh/g
ClXYUSuV2ocoEuc5bT/IAyzjHFHpey0hQaZq6Y9sxN12NH15Lmt2+7LMkhw5yy6nAtF15F3pzW5C
wa3cBaOzPAT4+rapYU07YJ2DWDtAXksd81Qg/wA0KEL6OzJ2iv3SBCbrX60OxoQow4vqbwipFS22
4FzrBrQRq47NNYyOC1DpySQYnv5dPhY+VYvs56yERxq8VyG5gJoCtnSe+ovlzM++KDpkPQXvnZbo
HUT26K4zZWrCrW7hZfxA/4Loj2XbBAqb+wlNPfGUcdHNTtLwdf1W4wAuvs7PFKKOQHuBRLriyqNV
ZahNlLkNbrhna4FSy7YrkkWXd4zigE4TK5hHyUQ6dQdvJigkVcfS1CsWgfBrUPqnG2jgoLDF3DM/
IQPKxK/Ks1s43bGruqOs5M4xmvJCwtv9WgfVhk5alFoc9aDxKHgAwMMNbebZNuj9Mq6QMnnrRFJp
FMXSKZ/sSJw4o5Mxs3+KoXuvNLh2NawPIz7SmCp5loG+/Qzqzt2R+/lrzXm5XQL3p8l4hNaxN+Ns
5oD2xv5oVw5uWjgmfdOPpNOLSLNoy9pDCIMnLdpqs+zdU3Yai1sizaZrqrfOs56tsEY5VkaoFZfl
EujyvZyGQ22zly+j+TOZ5TZsK42WrhdvfsoBjYajSDwRQYopQIq5OhP/YJxMzcGAJ2AmTKeSl7CA
OsE7/cgVe1ZiWuKmVBc8tqfGYdhtFlJFIgnzZg/pqcpBssLwiyc61kF1tRf6hubw3izSN2uZHsZq
PtguPPeSWd9OtYDhTyV8EiaqHXkuWRJ0ZG4XxVyhaS5IRpkkv2fbROhiRzT+mlBSr0HUlFsU9LHx
gNv5WYC7BeGGF6jgdQ6ERfGIn7qnMq+pNYhQCuA1uPZlOGyCrM1xfyMJzezgUgfWfqabKpEdLRWg
KOOmLMs3wEnEaOEA1VKvLrKUDjUonqB45d62ipr1aT2DL3XIkheyWfVfbt90iC1iS5wFOvYnlqi0
W+5TRtfYnqxHwtIpNKuspAcXRogxf0tRjQkx7riLrPE3jbrgnlxQEihS/b006qus4WtslPuxUKyk
srcfK+08ikrusxT3mTlFz7lZgGl44S++P4QpgariHPlBPI5TwXeqGFvy4WNmpcwHwkMz10kEVNGx
l+nM1Wj3O1hsYzMOdPkRJ7rVQeftpqg+EaeoTqGBntpJ6fk2Me6cVWfBwlbuH3kCaNBC+7VrXYe/
DiIta/4au9hbhXftINSxWIBopiI7jEt2Yh+972ZxP1AhvQ5A60UwfYVZ+iRZG7drn//XMKyDbTZH
uepPe63SzdpHNUecNW4sKR4NlGKh0dwNOri4tvU3E6NClanxjbzuyDmIWsBzd1UBwpyV0ZbIwiAe
FzzgJB+IXv4TIXp4TYR8uzryKVjd/RJGP06WRzEkPNF6rftOhtODU5XXOdLiTGHYZ57PgphW66Mw
2QyHnIXeb9dPrBSaTyU8pOjmH/UyzbsRi31shoQN1PllYpl4xPDjXEPWYABfL7b9+azaZsE2AYMu
QAEjhnWcfjtCVvdyJA2Lo4nPpXH+M+12ixfa2GcgmFYMx+ieq9n8j3K6T7E2KCW7+mUV2UPrLB9m
g83CNCXcmqEeDf692Bxvdp/qGMzFWa3Nmdi0IcYHYD6IOjo2hrKh+HJEWpqZo5siAGPtCeDYqdjq
Hq1O2RWnYlJHt7XspKoxBpMs95SlLbe/Hf6m5fTM6r7naLxPLYNOL3f+I07oloJvOwd6178lf48/
oV/grto6pf7lGr5rIIK2UcVsOImIRvgQbZbx5AtrTKq2eQxUo+KqRzzLwtbr9Cu45ZWNPJBMli0n
6HS0NAJQoy8ONEP40D/tYRXSpO6yDslOTu2kXtVv1uciseb+SxnTFuveG24wZGP2vZGOb8w5V87v
f3ReuDHnTruVBioVwDLj0kyE4bh9tmcnh3rtMNNCFeFVge3WtE1u814N12lYI8at4lqazskTNvqh
6ceanQ/RsDunQwo1wO+C8KaIBaDrTdtqx9JN7zg4AbJ0q5IAOAjZPEqVcgFP7OzypcjcR02bmJ3S
2tm5qY0Wlcc3WDykHoWzyRjMbgroGpH6MStCBX3M6ePW6pdp+S1zA5KeQTyFqI4E+LxGRns2pHsI
FGoAaR+9NE3KOmT0zby97EpEbXXI1dAmdqUwOaz+J8zCR7QM9FkUvJIZHfZg7MRxasQT667FaZSg
X3kO/SJLIJxEIiXzhjkd8taGn46Ms7DtLG4dAyEnWgglvcvsezc7yZKYWfHTtpa/oTHj2Eg6vGhs
MI+4CPblSNYQV0xxDSvj1/VHvDrj8AK0029mkppSwz8PKFF172ATREbnDOg6pguvwNZzzK30/6VZ
92irLonU/FM5/dkIFa+cfTfY9ZMG4I2U3tP4+JFHYgtEtp2bFaZ8WJ6b0UicilOtsMcvz06zOJjy
0+SOSVS75l61/iOxeHvQqX3fFqgowJFssTVKe7Oi85ygw3Oy5Xo/IByQo9XJT9XyG1EJgnwN2xlX
70sbzh9WOqlYz96z8sb9YJLkk/c3LcA4LNdW9XeERAZw2Tx2fY1FYf7DWYK9ERo6FsX62hTL+xLa
z16HdsAbvLNL0tx+apunhacoJjT/0NKXo0D+cG949xQ6QozV10EgnAgzjEHK/Qqb4J+nvI/F9gFC
XB4W/Idb3M1oeRGxtQDEgMdmfVB5fZQ1gLiScmd3/t9i1bzSw6mGAStc89CswaaX+jWsmkMxuWeA
9Su8Lw9pfZdHTVIrf09ZTomy1j/1GaGplmUgehNh7BnNgzW6zRZ/44Q6bLqPlvSsrOZYpN7FuZk6
UcSgKvLll4fCCxXmqRFA/dV851SgWM467AqeWEONzqbJ2qemkW+gYw+ppQRpqTfnUkpG3YRdeXSK
fT3OKP1axpbw1UM50Nl3waoPVYj8CASNyxp03+iPvpNfpKmPaY5Psw/h1YNHRxVJHhnbcRYPDM41
H2X4mHXj3rC7WISIHgmXqDYsAe3GaLw3g6SX2MtxFHjMfG09383RvFvmdAeQW3GWIUNYHa5gDv77
UhjHwYxqoI/iJxh4qG6qEgSB0YCynkkvHSq6TqyzKPV/XWl+kb51cdz6zTD1k7fOy1aHgZFYoj2u
wfTseONuuAU4ufWHUfYJqP4W+xMzusrgBS02astxDjUNH7K7WbE06KGLMgeLgxmmD06PEXLt8kNZ
+3c6nb7XaHoB02Ujrs+dXZ8geU5S4bRcwj+TLW5jr667GWSKUErfKdLO46YO7szA3PqOz7Epvgzb
/Zu1evYxDG0c7b+HVPeCceV/a84RKUMLytteqkQgKyRTWW/bwTnLAVm39IKTo7x+WzvusZ/tXReU
u2X1oCfLGKfaITOxFrj6U3jpMVf5KeOQqXtwQy8Awga1CBckUnL+NjvnZM9pzPOxy431z6L0k03/
YjFRyNJOpty5Fzb7w+Trnc71qTCXP0hFbxOExZUoDsgfpIHi33STkdUtMleljmk9PS32MymI765p
MlaHiY8h8qY2t5H1e8PqxcOUfnW9CWk1nUWe72wyczlHhxfSmx7B6GAPi/HkrtU2q8FzphtAmQrU
wbAhQYyGAmVcipArncYh0Wl9BP76V6TlVkqSLKO2eHbtFA/EMO2CdH2ItPU2ZVRrNWt3ELPxn1U0
hG6L5iky00toVnaievHqlWyA9YLLN+sSf/UZ5LR/DZf1e/G9h6gEJAGgQNnF29chQqJhYEXeZlmA
EY17Cix9RFTInoK5sKE6AeRc21UNzgc00fgdgHnDSN8njIZPRFSTrQ7hnU8c5t41W+3vTlj/RIuk
NFI7MavbE7zPfSS1SpKoM5ruvoScGkJrG87RvoLELer2vvKJK+XlvARBFW4rKBxV6J+sq5/wpd4V
WONwD/TH2U4TalCTYR7eWrs+kn8ueUEzE/1YT3Ksmg/z2P+TrXvzAjkH3FYmwiwcq/ZwZ47NJcRj
7agnPShQwNU+Zv5yjgrv0ajzrwlJTR/BlRbhvSc+5poepLQ717gwnNsf6rs7csvOQ+0C7IaY4Ixn
8txORjcfLC2u+KGzjY8NuNPukx2YSeZKht7QODIO9/E0RQqLHaIcqLZyN6ALVuubghS16vQcis7Z
TnX1l5fhi29i02zwbCSBLpadHWIFZS1o4rYFEfO6X2J1yg1yGjifhvnNh3wBvZXxXIAe2unyjOM5
9ivsAnlT4nFy0X73afkbduHdGs0/lEkiX+eMqUrrcUqjc7B2v2NQfDpNeTKthncQ/tUJcQz27+ZI
WnSvH/qRJhL+IHToU25/FuMw7hgy4UF0vQ1CHMc45GENb54xlMGsA4jFCmN9NqzhYbDaBCksWoIx
/TMnlGJUrpsdQlDc0KT2vfLib+vsvRPmvrLDA6zHNQvZpvJpDyIZY/JE7FlZlFMoADMW2br4ZzvI
zTo7GZwQc50/wU+kHmZFs0nE5KrEaabsblgDclLoE9+jMfAhL1nYLFfz0FrpfK8zvDyRr5jDmqC9
9iJXgPv2cu4X5exDfxh2fdsUj0OHsxID848WfofSshGx1QMQVqbZfAd4K4nSpr2rknaRmEh8rqYt
K5RdoE90/X3ITDR04IgtHTd/ldGeGPQOHM7bYPo3dxNJKv5eN+uvLKw4AM0Q9R7W+CijxCWufMQv
gWgCqyLntxV0jBq0Lxb2aWnJ5O8hv0HywMyvmSJcoxVjPMz2QXfBscNaUZYMQE2FViqVw96rul1k
qTvC3TcYgTcZfkNPt1svWHhgzYeGBIuU9z2tu+tIkxz1HcnIqO2E44P5//VTX1UG7uoSfFE2SYll
qSnnOLCmITGK6ogsCCs70iWhvjsz3U+ackMPhyY2m9r2N0aVvzQT66DKiotXDB9R4195OTDyOZuU
nI2gxRmD8cMRJ6Hys0BMHbJwGT96Mjl0abcU1pUP65LX9qFzMciyGiCzP4Szd8pD570W7k9k9dem
6LdgH4z5flskoDjlTzO1Ywz9XOzkPGxLO9oV2kavJvm+rIRQ6h2LbVzJ+tTb+WXGxIz36bERD/xW
u2aGv1gm988orCMqqVip8eqiZkwFv5iRvvUCZg24JxjKZMLL6837sgI/AvyJ/PStMHxUjK/t9NJO
P1GBDj4AJxwqiiZBtPqapOb5o/R1PDa/Qx68iN4/4Oa6p9L11S/ULl2nX6H0zkFA7ul8q0cMx3Dm
XyQCQMriKgFm0DcnQv7kt81+tOqDoyrychCnNvSd95KHuBs/c3FtzHw/crMM8/jjt+rqAYBWglnh
RpJKr/XitTH3AZIu8nU2a8hCEQUneJLjWI57Hb7ydydtuTxpjLlzBtwzfo/BslU8yP2Yn8P/UXRe
y60qQRT9IqpgGNKrhFCWZcm2bL9QToecM19/Fm83nLrXlmCme/feq+vyYhXZsQjo0LLons/B2enG
QzvoRzDEp2KezgRlHT2kVETqRsVsk+koLfWUBQVf56AfqPie1CDajLbtqiWjjnC8k3cl1RYfSof7
UumfQjnBejDOWHY0zKXWeZRI3cp89Gf7O8X/FUCbdMhoKiRYm1F9aULt6Gv/1Dndi9k8dtTVIHXo
1AB9VMAsVk3JEWj1n7wEf46hUITGHgXSU8oWHPPKSPMeiuzsV82ZZd/rMp+upCyOc3xwEE7smXTK
MmH0xTZiRjA5qHBDqTO0Vba11Vz1Wn8VFn3SIpTag/Wdt9EPs2uib4aZowbk+8zQTkmXfad2+cLB
5I5p5xUg+SeuSohUUELtTROpX8u8tPPToxaH9ymayD4h2ZpD+m4W6UMktrbGE3VOfUykrXJ3InjS
EV/MNHtlxw1msfdvmatgWmJ4XLJssA2OgBPIJ5mXyCzoPYqtxqgkSYpjAYzdKBPXbjrEOuZIrK9q
CGDz9Vx5fE7pOP1LzVQy5SKQUKlvOVgfS6v/Bbgh4GA0sBXCT0GhE6XdfUCfZ1PDrg0wkg7W/OIb
3FuhYBuN6T+qRc4zmhfotYz5CHBXzS7CnoVRQ2xLA8xkRt4uQo/HL3PrGuVZr8Yr899NLLVny/ns
5Uy2vWBfkvFmRvYSL8cTk9A16AanK0nAHj2ET9ah62+H1m1isgBDE77RzOwz4iJZffO75KuMMWeX
z4Oq826kBw0FpWE7j1pPruKz/xnPfUZcP2PqavqDZ5bhUcer3dmHLtZoXyr/MlY4tfpmZ+n5axLr
h4ksxBRxqTidp2BJ9WfCbtAgdEAPtfFa+cNTbSnlGt0QPdpXPQaklab8EpBZI4sQFIv+RimvYzyc
1OrRs6krSAK+xOiqNumBhOSOjvKiqPNu7rNLTzrMmXQSyKyckubSdGCbYcBD0+CkMJgCit8YIbhv
kJ2T9KcH44YsXu07Zgid3vxQ5h0ySX1RlUv+Qz50rd/WosVTrzyrYt5XYf5mtuOKvdg0yk9SyTcj
HidRWc9WPe6Ic2EF25PPMTgpA84TyAP1/G9OM9gts1e346bMTVK/FLPpsRjfuCgOXBL/fEAjomS3
sPoa2Q6WUWyCEz0ESTSncl5tLi4aZzd2pnZjxuItGfttmGu7WG/3Zpd4SpOstZFbgnm2TfWhEXhi
u1HIlqukt58l8gdWqlVWf8Xl7Ea+wxNtn6lf9kbjrwK/38gs+qIWW8lGWesYbiWe2hLRrKISTHLF
zcdkY5SaF+KaVnHvahNtXjkC2Vad11ZR/zCIbNOMAtkEd7uCwn4UqeOFAdJ5NVxxt51aA1HHwGzT
QMTIdbnh4HPryCJ43oMOmZVTIZ1Hi7+2CwuyIebvWBCs72YXeXofK6w0IRWKjszelNk4JAlzxlrd
hM5VGeS7HuH/tTsynoBzLMWzRL2eQEAUgeOpY+ASAEMl/qMr4P7Ot1qj/+s7/1gjeSrKqw1hxBXl
cJXZdJD4IzAn3HIcoitMo5fB6k+tWT7XsdyEbXKKC/z4hf67jEIgPF4HqT1GLd9BqN2KQt/OTcew
HrAWtChzbPbp4BAVzDcx7urZCA6sgTo0/pc/JhcuOMZ8ACnKnKLReHY0zVtIo/zaD11GN0TLDyCO
9SqwENIIwCD4y01K+1+NmWcFDQTr14k83mjANjBmPBdDTERBbljsdxRVBChDYFDrJQVHHeCyKyDo
RETGgSHNkqFwt85RVJiEZoxjolh/G1mUsmIIzPCYx87/KHMS293T4nOqw/YwCV5h8wX+E54rVazN
0to4CAUi2+ZGvXWoSDu0Nte3z4KpQNOe9emcJF9V80+tcJPa/3QYSJJzSfeLLzHSAw2N5s5afCBT
9xkOzh6GOPOveHjKGv29UExKOhwNUI3hBEynIrbXlnnMFOEZzbUjmyHVXxBIlyaVm36y/hXEHtjb
C1eGURrkirxuT4P8ljEx+2TcxPAYJt9f6eG/rpxwSbfMQv/Rw5HXrX+imCyrb51MlhAoTetmTYUA
Fp5TinEb6zdtf5jrVL5grohngZnSd2i80CA58tqkOfi0V7ZVb5N476uhi6GBA5wXyxDHqXlv68xV
akJ5qeheGOtJN4nGS5/q32bNtTx3xYUy+CNI883EUcCJQODVllSwZtV9pUZ9lawjr8pqbdgWBA3/
28zxrBlhRVlkFusO5JZj4PpL+ajVMFsHXUxosXse2+Q1A3za1YtanUCFwO6iLRSpJnxU/K8NQzxN
WXkK+EAHgQubVDuGFiQNDrPaskk23wL/u4w+uJjWchngGTYzf4nVibOlm/m55m7aGlm4fKjTY4y0
zxDlfcUyiT+jUrHOWgsSg8x7GFBNteVXrpKrF+JaGdVHpNmfRveGbK1uxORv/Vj1MiN8ILp9hvbT
mCf/2ml6zbMtvjaCGS+OHn1AJfMEjVAZ3aOu+1CH/ORojesX2lcbOb+NX3KKHVmNuK5T/09R9V0O
dsuwarFVW/BEJhietRM4qUuQnZstAxqRnAKfaixXpguhs+hmj5P/WS+PZJK1r1Gk27gJmRNiHJuQ
h0W0sVO7eG5LJXOZakwuW99CLDpCJW7Z2EejtOVelC00DuhTmzbRjxP2RMGrEPL6gnrc5eQH3Uq2
8DMsensM42AldCAfidUSpE+r4DipRoXDv63Wo6YTJ1HkhH3X/sIS/zVPCSMcp/y0BF9epi2Ktihu
WVUknm9NX4OhkfJzGAQqI1HmfLTkKpqC164y+Tul65fx7HkezW5bSRTQJm5ZoKqPx7BTur2h4P5B
YWDnwAJzaitgxah210Fj7G11KTS2nPmESUHZG5GHcYD/TMYgCx/kUz/ZN7uPLFTUTKcSqza+IGsY
duynjKdcbO1wPpkIhxy0hHO7ot/2jfmF976h4IQubgXsMpQ46BorQBrMv9kvDbxA4zeQ0F7JN2fM
m1Yi0K4icZ57A+3agANXMuKKRxLUrclU3e7udt7tSpX/BZoquxE9067dsc334Jy+bHQSCzkkbvyr
ojA5nZbIT6efnLpb5lbKS0o9OVeWy/i7QSBqv+NljYDo12EqUHWIVcn8wn8aMzufaeDr0aorDSIq
7fydjLww9RyOmzmjtR00wCmhnTHsG2sygepVCnvP1/MLlsokeKnsczN9HsBA9db0jEyWb2oLyJVu
kPrH5IG4mpSeIdKTVaCLMdV8GfA4Gsn4iBr0hhgD4nqUKS45u9tn0ewwiC2pBx3zu+5n85plBbKX
XxfshrDw9seJO3McRUDCWFt2tFWK1iZsfgE1E/CjhV7PMn3R2uSPTYrnOG1IJ7a3Tqh31S5+5Twt
txCyGCv1yI/15Y+pKxjo83BPssAta/np2wQwpEH83YkZUkWVxCuc/WmRqa31kZxCU1AYFDmKssyq
W16bRBXJcZjOvBfhhH+AbTv7MaqeSjM8423/naUmDnSl33yuP1D9VHZ4k7zWxBWb3OeibRVLVcI6
EOSneh1WcBk0Se52sjTglYw6htr2VzBV+/UQDuE6jIdPrZ0fDVG0cZ6/kiX4XfmdV4FCdx3fvxRF
chYRxxxNTLTqswhAUMcyVMxBHrzEFg8CHMNSG2NPxNAnNE7lteTVWsVt8dX64j7zcue82HyLQKha
wcsYgs3edzpa8IBzn1Eg3rdcAuAYTfUva3hopoa8C3flm1M21gobGS7BGI4M/e6mFSjXrF4BEEYG
DX/9X5TjsqkGqwLPRszLqiBpZfgroMjvmmz8QwAYdnUjiGLF/XNimzsG3XRHyV7BnAhSbXCbReKU
qYI2jy0EwMyBuddXKu1NyV+Q7sO5MoxUn1JhTpFO59DKCLxrsEn8XqXyXkb6g9BOBsAld877gUNB
kPClcbZiDlw9UTyGO17Yq9zOqXGMjaDd+lP5Uozpl+0Qbc1KbZtCcl7FI/VlH1z0igYO2PNqAImy
Lpn1lnrVe6bvv86T+dTm5k/eOVxShZum+bWvy8+qxfpYKEwh4au7UUyLI8S9xFEGPyeX7tAYYJND
X8HHXxyrzL/gwj/VozjGtbbTZWehLH+wTFD10sm8g5x77W18Fzh/bvnU/SRd+DR17BSJrXMco/Bk
uN6X6JYMtWsdIYUIkW6jsntqNfnZZMFjHvo3rRIPZH3KUFU/Mij11FZBYnZ+BW7bfTg0ozsJVN4o
1rrdbGOJT+etHqp/TLRWsbEwHclrk3YmvWmspiKoSPPDHBybAC5ATF3DYenLbt+ULDnBLvhBE6aT
MyL6Z+rVV5kwe1JjzkmGYpdxyG5xvFSHM+5TVcDni2sejtion/LEzjyHAWQkctVNLG4cBYOBascX
PMrBysrgX4s2aujXpbPcAu9wdeIVCcoPEZDNn4V9M9omw57cBhzgveUFdZWtp0KvNnU47HlO5ZoB
/b0SNr4HtFSD2NAm6XkAC3/ilW6JEBO/DqbgykF0aGLxbTfJaUxIBEAggn2UOv3Gr3Kf3cEYn1WB
d0eMx0joT5pd/gMtTG7Jok7tFYqoBFzLHj7sueHf9w1jj0bf+6U57ZSeXT6WAddLr0CfLsO0OYZj
VcXI6kreHicYlm5kNE+D2R50UFAzbzxenC0EjIgBZH/MdDPbwC0jtBMvSyOYihuKfYsL8QvunkVT
ncPtHSuUof4iPTEq2LUmd3TRc85OScvhlMP+QXeNNp1h3cKQcwZuxC52eCYbJj4+hh8sU9SGY78J
G+ejUYyHBcLGj/wzIaadFanPThYdDIUhQ6GkTHNZqkUMTLuBqD8ODSaEfqJRLc3UTdsCIINA0akQ
g8gZYZKKPivsFzMNtxIE32oPZGhkldSibuPDFHuqcAaxYxfdWxuoSGrl73mGKDoFzqbjV88Wj+7U
9Wg1KTIs3WFsTqTapz72AFDr6zBo2l3jQPIkqlOfArWnAy8x5vQWPjFj8K1rp3fWrvbLk2PJZyGk
5mm5+erEtkpCGmDa3JrQCAWxliLSeB/zSnXbTMaYv+ntLXUuAZv4/3CMb1Rq8zVu28SLNSRgMp7Y
GquFh4AIWhqcNEOtcJK1t7pkU7YdvMWoOGVsfpYjer/Ehs9+DU9iViAIl53zNHnDR8VXsywSCOFd
KIdOozvSsQmEnPnYwOep3bWW8jLb4tpb8o19ZCuDsb89q+8T2KqkiKAIC+usTgDc29wb6mQz9507
ZSw7MePFvb5sDtUBO1ZF+QpM4VDWJCGNUP1sy2HPUrG9Xlnv1TB9sLFDhaDSMZRX5GuWACKVsdB2
EYsQcKMEFHLZxEhE0/uNPQigJU556uE/s6q7WtV18cGs4dKjDa8Cxnzw/tR7ElIglqbxOhfNvaEq
kHmzVyyQHs28W3rPuIheFLi3pLVfw9A8+45Ce98eZaifRP1kTQhQdDkLWmCtlcVRUwCm9MaWWOm8
KhFt1w1QI7WpPVmPZzMnPBdl41dQ3J24fgXNvWOQe+jS+ZYXDZ0OcI2E5WmmguCLGpe1yJaUWV1o
vfJM1esBJ6oggYbc5V9nY3q3m3wgPGj8MyowtAE9mIrmylgCjjJ7zCUcbB7t4IjHsVpM2q99GjxN
iX8MGRN2cFimiY4owODSiVfbSH+TKfR8Nbu0yAht95W001mCiIoT+4Ei9NSmDq5VRi5ts+u6LwbA
q6hUqePoFuV88tOiXwiR3wVCrqsI5QmdDrts/MD2sU7zz8kCdzVprwZj90gdTkXVHmqLaA/or1Xe
YebAWk1I7FQ06revYpOxuYSl3r50hQlJGU4jVIJgoCB1mn+I0HVv7DFYrnzH8ITVuMWM/WxMraPC
YVoSZMbDdSHOeZyG6JQ5+TYEU14XjclxK+G3+NmbX3YPXTEPKfYaMnQPSHowNo2ngYIFOdfmXbUp
D7IOy1LeQHqs69D1JTDgoZuMbWvQzubtNtQRBOr44eNyIE56CJ3WRTBBhy3Xil9u58GGP/jJYrMb
ObOdqKZPf7EcYZPfs4rzyQL36yjji8ThJ/MvFTFNKzERY9BptBmEhqkTcsDFnAW7tOdJmQL+/OBK
zOTKHKCJ5O9WcXW4cYMgcKWEktD+FERUKYFLjOxz9Ohb+YVAgzA8tt9UDfcMthIo5C1pvVtj2ZvC
sq5Vav0SvgDqMR3KXvmjbN10PqqaZt8GGIJ913qZ6fCF567hj+uMY5gc77wxZ7k3kQ9pLambsDoF
yT+RkNKeIrylyBhzMhws1qMvzeBrRR/FXe5pZr/V7PjgS5JblnKVGIdThZlw0uPZVO99ri+KMCcE
rAmNLSBejB4B7sxgS4E/nFpJsVlM9rllot8X6jOkTsKtMmFsPJ8sTnpm54lbxTzx/BDbPoUmUugg
A2cKsbkZPtvK3EplplJU5ncSISi1YqfUyokM9POAESIgR8YwdgpdkJ47jMTHyWrXU1w/ghHzmJrR
fPT/dOqBtTliH6iqbBeW/lnDTJZk5bFwimPtgGj1s5ZeXDMs5hZd7LYJAOMkY0GZJayd4Ws7W4eR
yOLhFhpvu9bqdK2A7V4xCoHFVfM054RMS6FALcqPI1RKlw3o70FRP8K048gZqXDYCLxVUq5FM+tO
oYj3FZV5CUixMgHq2VzLlo7TXUNnhNOcbNDW3zK2QK1My1gPDqCHLJnEJg2FONK1vrBYgVg+/jNu
ngOsgHVIwH/tzJjni/5T5sV1sCa83PWqs8UFm2qzEjmkvbCqn8vI+ZwyZ1z3sf8SmUB0SloBJzyX
Hbk68u47ju9XRGnXt4yVZk2Hppc3ygaad4VjVVk52XApIAEmxaelQZzFfDkow1HiGaNXdwvmZQPL
2Qvzm9jCQmvlrmJlIdVdga2Pf5TbdzV7BQPBW2aT26+PeU2zz/hSxeEVJg/CN3CRELThsEEyKuiW
MrXY9XNztM327uCGgxUk0LKn+oq0EwMJCunYoHSN1FNosabDbetkxQ3Bk0XYWECnMD7m4YQPk68I
xcBeKaXx8BX4twV0sFazAGWFrxSra63VN2wV+9CodXFecrLpDsmdvlKmPdbDbYTRfZWZIUkZA4pO
2DrPAQkTM1EeZZzdICYPFJrimZ0/0B7Mn0mL9n3NvA0g/ZpB90AphvsjHMx0a9v1piu7BdHI3GXU
tkOiROvM+jMZZpMXnSEIsBYsSQ5dTrUgPplNbpo6Rh38havvcsGs/VQ9jRXIPLb7ssBk4WlbZ9+I
ka9r5WmGVrRy8Ke4fjgWriq6h2HpT3OHO8e35NUpHRpxU6E6i/2DwYC5w67rtprtOUPF+TvTFZp3
VYT3jC12jI0bwCIm3MJJLanQRvltjtzMskVihnC7IgZLJSzriFqxuLHRC0e29lOj0uv2sCGcynSU
2NJIBL2uyGkn8lKy8GOr+PYtnfJgQyl6DVN7q3ZYrxgb/AYV8bPIr19qJbEBMNQJe6lCwDSJ+jT0
0bNvGBdM+Ns4jKge8IGhrjVbmVDTdC19W1SCfmlZt95l02shnL9yKugFEJ0avEZFyAQ3MPjJCtBe
GNWNgFAxVLrCeDaRbddFgnZiyQ7bRfhCTuwnTFOvBiDWlvIuMuuVBe9YlvQQ9FO9A077ZC0DW1pM
Tuf0w1G0l8nSvzvVvkzKSGnpH2dSZagipN0HQhpmyV4FH1W7NZp6HQv2pw39cI0644UxH8ODkLRA
Zv6Z44XgBejgmtxGabGvpPTjd3M0nqtCP/tRvCd46eYmLkPmRLIfsO3zM6jao4+0XcpBHbTLUKOp
adz4cATFst9w4BnKJrWlpw4meAOwQNM0cy7hRMlddq29lDNxA8tvtmTzqe99NzRoJ4AKq0P9gROE
iHv4oUl/bTf2jrmn3AqBYNQHwSmcNS7EAEmbYcwj5yqMtBAm33RI/Qz1XtwsWfAAqTQ9NbXLaM/n
sFgorOZTI9tTV+G0ctgnUDART7vxr+ZdzucYX5Wmcnuqj0bnKkB7eDdm1lyIVrnQS7q+qmCdT9v1
SAR7Um/ZINYIHMXiY1orQ+8OXGoxPmE/7M92pJ/k4OxwQriaBHokrKsvFd5sk6M5YXqO7N73aDbY
CyPU7whdgMZC2/l4zsKi82z9FmL4D3ogIUJQy/qW/kYq9wmZLD6RJiuOTuP8GqO+I1V/IANI9tBP
iEzgwDN/9Grajj548z7W90MVUxIkV5Aofxg/uOYV/72XOCWJpMzrNqofnd/cZv+9iphvxOMjSIeb
Vse5Z4my8NhRfY2bcSMCfHaJTt3MFHxQ1aNZjxl6WgJFprDXEoyoyHCqkyVw/Smf3WkmOaU6z/Wc
bwjKbEZp8d0N0Sab+jt7+SK3zGvmSZL1LXqT/dPN7tYEmr+t/JFKAjMsUawMyzS2fGSuCtfxbFKz
mrdgqn7UCNQUOh1duhOaK5zXnqHnp8BuvgOBo8yxi3UTWBltCL8/o2+nbz+qTkvBRYoNjftO1TT2
EuFwLLPskwgYxWJFPckT+oz6feOTWINLOXRL9aEzN7PbnaU5x8WFO+TCkyZuFcfYCCf/VLDHqm23
H5rq5LTRF6rZPipqFBGGXeziDl1dYcNHU15gWu9ZfoZoYNywX2prlQAwE3hF9dAe/iqsGOz1Kahg
y22nazuJfzJn1KnUDH0LZ9TgijRf3bjPBbkVbealDVhoEgygffq9aRSPdAoXTAhe+okNKQkDf0Rj
/CkQhWOr9qrK3qmlJwPiteJH8/EL8hsZO0Qhe63UBkAroK/ToOBfAFjZyfs44BVvs0vgg06L6xcm
fXjr4PSSrNV88tPj9Dzrxh2n7VaxEvL7KP14qTueFSedTtNAYWZE+h9xXgzDw1Pn05By0nsxj6pa
4wxcKrzY6Jy1mLh1+cZJUBhKQbUablTw53PDkha77hV45zE/EHsQkMRNko02YfO5+mLhV7ZmQcSC
A2644MqcT44htaC6BemychicMhWAvpZxnEd582dwLjOGEB9Cg5TR+DenDV7p33btbDzNoX5WSCsB
zle44Sm1FLI6ay3v3+ulMcVx8zDzVsNYl31EXFKTlt5Lh2/SLJjhWP0KE9kK8jDLZb0mDoxtFJB8
GpW1nxFH0hXrUUwpo4yk+m6KdjNEg5v6PndvH7G2QikIvmPfgSS4GUZ4YT1p37DCnhV+ZwKbYaxA
3WcKCMyGmkpdBxYbp/RyY+kx62oZg0xzy3ga15/ROvCBa6ZgCZetWsanISAoVMbTKZ3SzSx9ujJu
4DrhSx7Eue3kXgKKESH7eKIE4qNfJcdWwSk4SUpDvUI80yf7qyIl1Mn+iMWoxD3SgaIPF6d3nner
EKayPRj3rHduWskxHIRYgllGoFzZTOJQJ9Qn+FMng/xfMdSHTidSoFY4b37RsteKisKdaJ806viy
FGI80Jdvo2h/8rqoCRWDnDAC5d0ezXtWDpQ+jbGZ+tQj8Yt1LsfAHptbh6JzRe6cRqq3fkkAvxaz
/5Zpzc/ko4mhsBxE91PrCMEyCbczE3qfjKTosVlEkclKDTH8y/MPZSaYYNv3nA6ELYzbbDaO+nDP
LO4pDfd4H9ESW4524g/c/JYaHtvK1VSHzy6138h94igCQrI1opHnMFLf40R76kcLvED/LxyoJ/vY
Lg6Gb7yUdvkzqgTSy2X8pfPpsh5onYXhMRsIWprOzqbZ6GJyizWzmaLVvTAXb3A4/kjZHhL9YhDz
z50j4KD3HF1BtNavHymXnA+5HseDGcvHWHJq18neF3wBbM8pIZw2gXq1AnQIJTtHAwNXytjZblx4
HTyACFxR7arzq8lgXdX0rWyR75XjFD5V/HYajseYGoq1ppijdyCQliOPHKS11rFixkXFj35JoVBO
jB4LTKkZrtg53RHXIVI2eg1x+yHs92y9doOGLg1fc69xZM3VRqjpi7OYZDjkNDq3mWRciqjM3l7A
0i0PZN2uu0A+q0j4eRpv8GsNwVe/BLeKV0F5AqeE99y4VWxQaeEo8sC8qWN8mBcjoZJtExMfvj4G
py76MmImw7xWFSsK0F67UtlZY8aNZ28LIz/LWZ5t+UsYg28+XqWEWyedDsbKV7X1FjM7MA1sc8Gv
PTtrqFUvU2p+MYq3g3Tx0kOSZOfKrm8sr61Jmdstkpz4ZgrtxmO7TVA51OA7X5jmzuCGGWPu9qVH
fZq4AQvF2iWRgVCT0Jr420Tnec+pq1TxZXLLsHiHHy0kccggA1XpDWLFOc9Lbwq/pqbwDMvyRqC0
i80bozvUgWzToPtlkkmm5SxI0tWIFm73Yi06or1VdlAYUKR1va8Y8xcLxDcw0JeUfc/OrRqJrbNP
Ma51DX9f66CWAO0aGLYzw8OxQm9AbVTm37mOvyEgjYlgFPgebjzCqMG2VrqDUD+MHIPArK8K+EmR
jjey+VD0E3xTvn4YAP3LRBCm5zAkQE75uS8mKLEkREHkQdLmdOaKb7RmW8HchKh66Yo3lsevU3aD
u2F4amqJs1b/rSauPa6VEtgs0tWqY5A73UV3Sod7PuxUcm3OsJu7fTxWrqEAscjZvDFw7VjpNu6T
TRH82OgTCdwRY76x0MJTFfqGBZZuHoCQXGyZeyZmBScMPm32dE25/k9CIJ8cyM2Klq870blBF4Aq
1V5YWIuKXDssXLBwPHX9LwvhVgF+JLVPN6yM41xvJy+rEO5HQTK3ZjMCTWhAOrA8ABU+6bZ9NbKJ
BiohUFr81vX01IxnBeKO0ftHYSqbMWJXPOyxiBnuONXbhrtXDnf6hVj/tseQ0dZuRJsrB0kVpm0G
qHaG3oKcoZ4dKuKYiNwZLzbD3HnRgRo2V5TdHjmS8QfrJPFJirk8QbFs5bBKAviMiubaxI2KOaOs
sHZz+9U6CJ+Gsx+G56iF54arKXkKySgv+vpceRpvkd1kp4aIqLwEIUS/qsdw31rPBK5ZifDUVode
fRG8i1rkSsXjwEGl/4oDKMfaoy72Ssj+neF5oLwIrmPzmieXVgoWJixzix8MTKuScZCtbYJlaGDL
jdZicDPeYqYzJCKNMd2JgTE9CyKBxrhRJ1ejtTSdrJIoWq8J5GYGFitwkWf441VwZwEDDIFDy+5/
ZA9NLCGpvNCkw4kt8epN5qw4sE6q5dElLax6Lfye60dJQxTMSHXUkGPIpxtDxCK4pmC1qvY2F4SO
h3/QvUX/1LJPzHVpdSqnrxwbdUnEaw7+2Z9+SdIzuuR0p0jBNq5FjUsQYgAIobUBm8LcWONnpALY
fmK6Yo4e02mUM4J026HegnIMqrO1AMPhgsVgywAbmjSJRull9kuTvpi12+M/NoHyEP+mTzgZwZ8k
96ezjqyZ3V7BAuNcbDFv2mA8sMt4pUgy8kl+KLgp2sxxp6ZGcxw3NZt5at3hnCDFQyYx0In4MIxF
0NxUIXc99Se7+iji9iyucfxf02BlXnIRjr4dWaGWoWHYzK8nY3H5stdvzk7S2fPOITyvWrVCCCQb
IMyHEwJjFckOl++hiaA9m8lfEbOEraj/OsWAPajiARirFg8f+fEs026LZs1Kj5BmLAzhNMzDtwzA
2BewSVkXRoZ4AdKn8asjMCAZVnxlng9SAIoNGI2IGEgxWjvWyrkZcgFln6tH9G62xza0cHpuIQwV
+ossceURRAB9NYt7CqiyVmO26sWE/uFMduYhbPS1WrdXi0qSKcSjMCgKmInmYbTP1Cdbheb40hrX
oD+jSq0EbbEys6Zm/hyZSHVSOSfFR6+RhMAaSCgrM6JHg06WlTDbzPJo9HclVjY2NkjAg24bWQcT
SyPYMtomdzDeVYIEGFE05lYZTRpaiyx2mfkOCNzyCSPXbo7SmRcfrfJo8ItoUbOxlBkzDfFByL0B
C6jU5S3jvgjuZfhmqO+qeaz9Sz+w3Mq6TBCcW1J7JVMwN4bep00H6lXTYn6HOix/WIS5X0YchcZx
Pr5k5cRQINk3veOJhHeXBTgZsVeDBTypfOnmrXRuBSuPIIzijCz2ggB3L3+0aiT7epExaKAta2zO
zvwxEGjFgrTxi9GNAFh3NOAInrlxmXA6Rq+WvU+1u128AzE1THMzAHs07V3s300eQCPez5qHXQcZ
AlOHrb2zEhPtAn8Jc9XDYj9cPL5DsOtHWLhswHqNnIvJQJ0wi9Ol7th5yG5G7On4eXVGnhFZ3vbm
s3PJwEjqpKewYqXEpmFRDE/oQHzWHyyP+NGp5EIFGbHc1asU2gJb9dDsDE+Lp5tTdAqUZ6Dcps7l
ZQf2OzLCwCIF3h/kSD8iuYwtl2Ct8zrr/bMKEFPrEemU9tDVyaEayKuUT0VW0LffmdQfAOdfMxg2
YaGux2hew/JBUCj/c3Qey40jWRT9IkTAmy1JgN6JRlJtEJIowXuTAL6+D3o1HTM1LRUJZD5z77mL
kP2nkjj/MgSZFhUw9EcG+NZKH48sAkHuKsQj8D00IDOj2jNI7mNUoNXPCl5Vs22IzJqki9APQXUX
zXnADZmu8zT3bDX9iUIeVKkt9oOEJQviH5vdpYb20k+1NYTcfyPxN8SnmV4iJ+scfb2FbN7pESvG
yqHNkj8bl0RjiCuF3U4i2qbGvc41zzZK2eTsyQTT8SA91KXY9Q0ZKhKDuTklWR9bSMQVdqlhyb9n
28ov3ZZXcmRCxKIIKsfXpMlvfd4/Jzs6Ks20NiUGan3FqVto34GFE5iMhSkzFroE3Jo1OxYVSME+
54tFGo7wJ+RpsYqN7jeQyks3ugpjivZzYNdrOotIBQNAxCKLlHGbVnhJHn5JvTSu2rE6a8MADu46
N8vwazb+GLvE9xAMuZky8UUAIrITNM9N7kpWv0uIIwja7N2Wx6VQPCfZxE3P8SoWdd5dmhhcNW/r
EfAfk7RMZvInrxrUnixMPzIJvb9mrDsZhqr+25f7iSrbyo7TpK5Nhjr2eJCU0u2rcwAzRkgEYOFt
YHfdxzJS1uaUYm4itMBXAcfuJN8raAqTUTugZN2I8oxNnhOFlKkWcdSEPCAyxA0l+aonJKpqGcUl
8kUxxbpvqweYs4OBCkxpEPpbD/yR6ZxUSYurosAwNOlaOtJT71hqUZD5arhJwIHl4oIx5aVLzqUo
B0rEDC4JMXokEWsWEK+RhxV0CxUTcBFEbP6K4viNPSpYgJkIFK61CMxUrW+Z4bvkD5EB+dcxlAyb
D5kKYsDihFbMCXe69JGzu6mlHzHkW1V+meCBU0FcAxOJujz25RNGPi83Zb7u70RkHlQWxVhr16MA
jc7Evbc5M5lfRmLpWKqXz9R3MNk5fyycYggZo1fpiN26dpMNOK7rcEsq1T3W/beoPXbl5KnBixMI
BTiWC4EMcKKrMqm8U+4Z6WDo+jYDn9P115ZLQr7ltbXl3ZftH5liMGs/mvpZGHx36TapHyHe+Ij6
M/Zx8lTB3Uf9m6LBRSLhJoZAO9795TMaQYSUULB8qW4RPKUAxutUB4rqOvTlZlkyb+1JWTBXlYbT
Snxi4AzVXR0oXEXSFsvSUDImReutl+9j+JwCQoECepGQvjC7EB3Gj9Dciq8Z7ua5a1EjTKjq7V1D
BxPhaos0fI3JG745vp7U9fFP9j2flBjIiiQvSXHeBmM1xo9W3fb5SKN+lcgQjhVpDe3URUtlSe0x
C9HyZrTuhvbu81GjA83zb9u62hpPChqGvDgPrAWd9NlUn406rRqTJ3v4EPGuQVFVEgHHsoHfZvxF
RY6vwOAEsTbznWvH9Yb45LnnompRuLuboV6NAmmzEAsDZBor2aXsQJzCjRWNjVfCHW5Htn0YSAlv
xKE3kfCjbubEE18qvBiVOa0+rRQcAuiCiV2uy9pc+7j1ZU0+IoS8c0tAj5PYE4/ovqKt6DQ3Sfxl
VzFtCetljh1rXl3hKVnRh6LnPVqdcY1Abyuof2xj2GS84AUn0ATobpJUwmH0HW61DeSVAwLDrexT
dpXJE//RLSIWEFDvcpj6VTU64GAY/ALKCknMCut2QbSqG6WYMXjbSpUJpomrlde+6F8y5S6XC/qi
xt+Cp1+1iH/iCW9BomxAGG/7zLnKzj8jjs4hQQmBkDalAU+8psTVwBZww496Ru8pg5aVVxnmQi2O
IEv5uBHHVRXYt9jibIygsvjxGsf4AXPq1sRsvbSQX50nn22wkqNqoewyo/ijNy1GHBbdQjWShsG6
Kli0dgqdME1+K/izeQfnsI+OiTo8JoRViZWTs1mdVbyWWZeu9U77kmL8PvmzNqZ7mv7WeYBYS7wP
glBiRTsFuMMrLd7LYXAWotm2hvMXDM57yI62LmW+k/n6uIBTc4Pkrck4Lg35xf7kt1X6lW0qbjcK
wv3KHTx9cEUV0sMKGcAzL5AXOvN01KZoayZA39a0rpPORYGxsvVs3/fdqWirZz3WjJ0OiQ7dGMmA
A2/QMD1g85LUA23JdzZzpbAYbwBOPTLL15YlXzuCQScK10bumftqb7hq1iDYGGF/lNmlN1n7OzsO
bPROo+ICK/dMIVx96HecJ99JxO/IwQs57heWwTkJ8WLirdc1nnRmDzG/h02Jkvb5prP1Y6LMrsKj
Ipwel5NKjQznTvoOcUXxXlmfE5L2Vv2iAkpJXbCy14jgNo2lVTikj5bDJFTiz9RnYqLgKZEDaxHB
ljP5V8bqO3IhBhy/rcHK2EppJEkWRWC966YnPL3/G55xwHuoJKfQd9H7/gZ89KKTl1CGN7jb4YdQ
W1tGvK7xWRVgVIpcASP/06f3gUiz3qw8FUeb8E0ki4QO6Gy0bPM4jMW5LtJVXJlYCTHcFvVuahpY
mTqcSoIzhvbZYx/LZf8kptJVmKVyJx1gD6+smvlaGV5URhp2Jv0yynwaySN2XlH1iCXwpr5BrhkA
bEVQ6zYrfTqPpYGPrYVYBJBOl79KjfssQatuKLgHeNsnMJ8G44MccYY11qvCyr3KIkPFiTfcICsx
ERaY9IcoUndJi7NOXBEzbPXwMYd2kDDJRxtRnyUugqRzlCIo74iYqT8iGaJANxD61oJtmIc/wUGK
OrdKHHQ86jVIqo3KaH7GEPk9ndEIrQKPsCrthE310Gk7I2IRm4Zwrhw6aio0PWpIuqEUoOkH8Gso
lE257ZncdBJJiQTH/QHG5yUr3TQ1iTCZIpzju6RD4k6oUFUErhFgkoGTduxSA6d84jqlBn4z8BDM
NJ0B9IKZLTnVQ3bFRXbFxYVfwLqb6XwIsfPkJ1YI2BpjZzDXUx1zrUzyp+zPkBmDDSCMFqmly4/R
8iX8Cq2EljnrlKtspDu5636TqQFv1H8n2PqopkEZhQOyhiEj4TDREnPRd+MPMMGrM3QnwW+5zKYU
8Qa+z1khT0EvTTM2AhZOlhlebdUjH0KS3lHENed8HP1zWBUPWye2WyGZyMq56rPqlgLCIuio/ddp
8BfIpOOIyH2keol2H8Pghe/tKYXJLzCQJ2OI32EKqb0VTs9KQIiJiJtzrYr6NS6Vb9ENtAUay6Fi
FJ2rVQLzspgaWOaJsYatth9hYvt81WXdIYk26pLOvUjXjoH9IBrOZhg3eEOkl6YlF0JuovUUDSy3
/LeM7mXV8MEuhV6UGDwCcCuJ/lAFh+8o8K7C9VTWzkjSgzGrprXcJyOHvzNx0OQ6Kk6HwYgDomrU
vzLB0xakGuqVXpwsXPXMLS0sHbIpLftCcdCnlzeZifU8FbqoANqWgCZ5VAzjM4jGtZ34ly5PvWAq
dm0tb0KV0zdX7zYlpZJra3WwTrj6rZWiwLExE7Ti+lutMb4ni2uhi+qvkK1bEKjPAMQrdvoQvjS2
UUOWdmGd3xuK3kWmgY3Ar6cJ8S7HCfCeZHxocvTIat1c5Z3JVQ6aMALekCjdHq8ocNMWHaO1zueA
8cQKzoaNusixYNuyMC1kdoJGJjEUt3B8JIeeRNtoFAez7ncsbDZxgjc4zqb3qMAdDvce55u16gNp
id7Qs+3+TaSMHv0S/bHxZYvqgqHM1WLnIg8MjQYEIfDU/WT4RJFCkFrDBAYxLyNJLbQIb6ufBCQc
07a+GgoNKZ5LPOiydVCHiaWj6g0kZ9czVoojjnnIQzByx/nyVugttARZ2VS1uRE62wZmFNxnVckn
3GU3OwiufYTUpFbtfdGk32HE4LghjaljBBBOf+xC/ukV2cqiW7Va+d4bRF6FGrO0xLgV2nQbB1Zl
8DZIojCTg+Rz4pCI65iaQv3lv5NLdtWUkaF0cjaz7Nmn4VG0wdeMVtLEcKgZfxK0sQ2KqfS0rvN8
lVFAxbY3l92G7DAtUk6lGvwxdwXHNWwNWd82SEexgmYrMWjlomkpKTIKnbCTGAXKp0SxOYXUDWwZ
rAtoz0ruV5Ju69rexmxqM2nYQbTa1GGzgp+CMLClRmWLgITpIEngAFLzUdksH9QEU9PcxpQ0cdlo
nUc1ofWK1g1wAaIDCd4wWdPmW39UdqRzeHaZAloHnOSAc2T5w9ZHTt4m1ffyEiJG/1NFZNSJDZoE
dyjx/HH7ET64SO10CfWhr6l9USMyvzgiNV8Tk7QtbPVsGu0d9tN26LMrqc4rgyoz6DKvU6RLWv1G
yMt6AxU43pz1jBcO/fxqj+mZk2mjRt1+kCFusI6RCuvZJdKmLm7W9GFgFpG7uyxLHmkE/2xpzie0
3oR6AVh8CjSABH28F2z6RIy7kpYAEf5yGq1rpSVuaGbA9QiINJE9TCiEYrvcWeOI9LdYOs5hplgR
Er3C97NqLcwG1IG5E61VyaIwJAui6rjfdWR85iGIvtV5TCdVOw3zGCKcxvnOR3KLWnBrLB/CUHOt
kQKLlzEHdRg77Mwcfh+GJfrbFNAnsdkrnHeZ9XDNzIAhNM8z4eOyvmt9/5jbGiFfkFG4RTuzXMsq
9gb/N+scb0h1r4I3TlrThjwLN7cwa+sqQyNs6g5z8ITJ3dwbFdyS1Pt8aX9aWXylEjqsbrSR4B5l
i1wRPILwovwp2QQ+s+lk5MUu/6gdt7XyULN8Q2jFojERP4RulSaHGtC7nHwl+bNslKU06p/acBhx
YgYYnwzy2BNU/+QhLXNBCV0xiERbxNXiQa7DUXOPAIbn6GUjmVh7Vi9tgy0hhhlSaPSBjI2hMZYq
rK607t5UxFWyAv48HXbOGOKeGJaKlNG11QgJEDwDcLK1g5192kzUyf1hApq7kBeC9KpM6VqmrdNm
WtmcHJIK5iQFNRoQxAI0xkCVmzeqN0ttasEBjodiBLzS/pj9Q5lnveZtHjV1NuGNpMIFhnNwMnmj
ydJycsJ9Td1fYCMJiPryu59K2SfCWDVI94zphyTKZSArL7VDFR9PjAzZrlU+m+UWygjpFKMSfCtJ
+KYYws2j+BBN1TEDXGsM3PW1v82dzLUDjN7RH5KrWJRXs69/pIAAKeFQDcSscvGpMJoiLmJv28Qa
49fCJ7i1S23do9wbrJsObQh+ARpJC0n64PkothyifpDRexZvsZWAHSq/uvA9s8nNYb6iIOpVQUSE
c9UyzkQBxuA9JaqOPw8qDiqAg6TLuyBEjNdzrI7jP46wFTf4oWqCg8yKupvOgfbhyK4k3gGesuoD
XysH3tBYT+j4X7lpkVhZ4rfWnspo/nE67qAoA3CQjyIDqMTGSs2uivgz0asEtDJAMvFXz9oGpzk6
GBes8SZTaRXz11oUm3z0XSSgbmrciVpairdKCsjbOmYMw01erraEbwtADhGdqjwGKX/6tfyttBVG
ajwwaCn5m3b4RGXlPQdiIToHvgcfFsyczaDWf0JSf4BojPHAaipkmEp4A4cFU7U4IbVp2jV4ppnH
pNLZmmNiESkLtGEVw8dGwo3CeZ3JSKqadDNN88Zn2OfQ6kcNEAib8RaHdqxlRxnZmY1Iqq9qLEj1
iihLdMMKgbVgZgDp/8W6gyq82tnsQnjSWx7BjGDpDoMTyTY86s9kwhfMVxux5BZVNLuAnmTZ8Foy
3ca1R7w3MZYVNId03QMncPRHk77hgxfiSG1oo1iW9mWwidpDjN4XfsXkbBK6HDSwxL5X47FEdBfE
bitvGF027ZaLWoDpOJugV5wPtXqY00fWI6pDuzvpH5n2a7AasXemcbEKxWVawvkVpcuWWSi+L6Fd
AEJOEtAu+F5fCp4708NGypIQEgncbIWb3QIDkPL6IQFAUUM518wBXYNXcypqeAiN72z8SJmeNL9g
aaZ4zRxAuSTdQevJK3F5l2YKffOjg2iHh8nqbqQnNMcHGAFyB26TAd8KiG2692c7G7XmOmNbF5nh
WgRPUj+WSni04HcZAL9vtvY9xCgcVopzQuq3aax/KB0w4KoA0jKn2wbqZLhW+mHnj5YLk9QpN4JG
xgbNwAYwrINgr2XrTtoxPCf42y2AcsfVWgcN2NsjcVJ3Kq+lHiKZk9DGsOL+J9VXM/orhmtlQLmE
xQYj7lR1Cz1bVCkI0kXZvCQs7c27ma0t+UhZmE0/djrrKEEvAQvpyaE7iJzBZXkn4D7OrigEYgkb
i3iKElGymxuvKKInOhgQXQh8Q7qXrKN3ACi2Dc5plgtVe6D6tbElcSa1V3rvqdUn3asMyNGvACxC
9SAZui6eABas4s2SYvjZ9C1bIKagEBBnZajUYIgBeHdzDI7Dn6W4w6Wkp7KqUwooR7nl9tcsZres
41iz//1IUYPKwlULr7PPqfps58zJB2iXCTMPIpxJHEEwltmXPKdkjG7Ehl8Fvo1lIqBJAJMtY9lf
p5F9zPpga0qXPvMKBSNLoF8Yo3LXLH343Quyl1Ln0g1Amkk7xOBJWldEZbXOzX+DTo5hALCt2IVM
KVL+UMtsSGKhE7fG0tEC4qfZT1yV4QNxUNtsu/BGpgevFqa8+jsXqx4jZb/uKjxtoDDgrfdns3hg
2Oe6LFAuY6IIWPETv4sSm7enZWT/Ub7nhPUYnKw/NDnYp04j6hIf9Z1GzDtuVqYu9ya58KRYOGoc
7czQOS7hn82ZKF5Ko2NQtwkwflhlC2KIGKCHrlrv5exd5bdLwmtS/HZAD6g2pItRnnIQPmOYeaG6
jcW2ba5iuODP2+HpqvQ1i5SeSzzsEfC/AH1G1kaDVAy0nxn0AQfYHTi9OhseB7HX+NIdiv+kmd21
+DkjIgmQUmUwV4DoyXxWMR6qlfYDVUgKdgB2lOk02A+pJ/xhhcIoPEsowFLg5rw4uGYrwuA64DQb
IdnkTx6b8aox/VLoGepkeg6S68/HGrbnMjvig0SGuTbwjDjdqv8Kphc5KVH4x+rElnpXxltBwiK+
84C8oMvYbDKmvADU5ycLtcBKzOde+XTQttUKdaH616jBKhwRt6EZCaj15YGtwx2PQT/+06R3gZKm
0H+1aYuUo4683HJzgslHe2VThTXBUem2AGIS1IDE22o8IIl9UYK9UtwyzFAt1KbxJ84PtXqAg0ez
cIS1WFo/I9N2ixc6vKXCw8XKTw/Ns+08g9STMGAyJhV/Ce8/kWHdzQF/Km9MFtrdIUMORaHlaCdE
1I0lZpQHUH6YD5RKKGbH42g9I/LOFU5CL+/BTcAU2eXGV9p8WqXXB+ck/jQ0L/JpuEHM3TCQ4T+s
s6+RJ1Nf8z8V04pEyauPy97ehjmLlmyV6Ls4PPS47yR9MyBXmJQPCAytwyIXIpO9Gu0tlHerw2DN
TE1WR0+ala+kJqoYiNBHTc8ceGEr/8iYAZv9aBzJVidYdBxfIvxuiTXg7oRcUDjrUV0iPAsF1Tk+
TRIMZjf6P+bhJnk9NiDExTwB4fwzzjZWC+JSaPpvfbSvug0JgXpMV8QYg2kVKYIWx9+UXhhp9dOh
01fhvFL+iduWUepy+hwq9GUbXs6gX2aay8gKnCoiazNgUY40sJPOWfDMyo8yZK7MtqbPphO29qrB
VcvMkAPaCf6F6rfs3PMUuMF8G+0T9qTOw9HuE4BKy51ZT1IIGjPy0uytnj4CllKW1B/UKFwF8dWn
5Y8Krpv+u6E1C1ZJuh3joxls7HQNid/ruw+stCimP1PA8/Ir0r6yCj0HnVoTvLflJ/5kjCXA09Oc
yS66H3cItmqzHoIPuXmX1Ghnq/IS5x+PncPCf9AeCTLOWudv0fOBFPfwxYK8eYsHsbN7vJ7joukP
WfFNCbQyjK8p+dBZrCIuyn7i0F8xKoHtea4hG6pQwSs4I4DWfeM8mKrHJtEEHo5UtL2HEG6UYfa7
fQb9p9H37jANqzbFIRYyOkHmbWA/gKrUTvecgwtPJmxFTmUvdirUV+wGBclrFgWE6gYQ/Qu0nBZN
VJ2jTzRgs5+AfE3oVtJiI95SUz2ztiikc254koL6SnuY0biw9CMbC+3Dkn9insMUN16uwRNCfQuD
+RHaLrbYhS19W0iAwL+o8d3MNk2y7dKLEz90/4yXCGVGCv5HeZjNym73KM0dVkI9xyWHIvt9GeGS
G3DyRsCXasPLnbeuA3Sj/Sl8NQx0YIbu1eYmI3XMjRvsRvS262lwFpUY9EVr/PHhhfFZJ/JIN13S
BKioPvm50aEjbBLxj+Of/OzqOw9Zu7bGVlFOwrzU5XsmQPp6QfahT8caML7qEgox4JPAcpCQ+zXR
oJfFQQLdUJMfQGKwzOW8UcdVaT3y8lOh6AwceWXDtpSYN7I9VolsRobScgdD0VqE1q5vSSSvt3H7
J/VfQ3AFZoG4agXNG1R/B2vH7Q0XtU+CVRJ/FgG/S37MmF71yJWdQ2S86x2BSKSYR5RKZG2iS/tr
WAbD/uJxQn9V8S3WW4lKumisUzIyzAWgR0DbnFrVP2Tpyv7Hyc+zyNVnrD0vHK45qLNINo6arUNb
xgi0jhVKsF8Z8V76r7PgP7GXm74V8eWw+Q4NbW22e7t8NxmhyC4ZeRXGMhowCkL8eYxgdGib8QAx
kgww7DgFrhysKDXC6/jsx6Rrs4KGXgNXSl+H3BoTs+ZbG36o7zBHdJNNBWEXhgpoExvkvWzYybe/
U3YDT9GmuxppHPOekJCWGCx/iRP4NcZr0R5t89vgUmouYvxmob4Mxw993No+qWKUodwTrFCl8RmF
rHJoOJdCAtzBWMkGNkaw4MZSt92wl1Hox9oeFYIz/OUQDRDWNyRNsEbzyT2LCNVgUo2IbEWvA5V2
dCCObCrm/hFbdQXdPXrMoD5JCJpHGVvYuOy0J2qyKNzM8RQD8+kiYUU773jqkt4Ai6vYjIrnm49A
+czoX9FQdOhvRPKX1d8T9k/FAkUDSoQlL3PkToJj3DNpOurlRYGgHJpUCzwWE3OTVau+BhiRRgay
Jv4nmKtU6rridAKjbMDkjTdxdbc7LGHlXim5NQUVDMmCnE/iHQfBSCrW9M5YALTqjmePlWeuXUOm
ddXGrP6ZwPgc5rwghT4VBfPK/E/ATxIyY3eRzIuRMywq13X1lcQEPJ1G3ZsEdvb+E3/CLC3Dx+qC
Dg4Ig2raA4kXTLaHZQX4y6eKb3PQpa8CnX4XHzqmn7WHSGMx8hg0MAOT5FT4fzF1n5KknqV7VnnR
0EVBzubYMPk/G64IONuBaGMDZIf+3sZQRx8Er44dclrtaeefKk0tcr2wulvKn1peGgcQfLmYY6qL
CmfLklhDCB4+8w5sCGz4CHfJriZxLg7/xEI3519TngQE4hnQhT55wqfJGfpJ1LQeFStWl5EMWhJD
Q8lhmUbjMoU4ThhCbW1y+0l6PPNCk48+qh/a8JNBl7S+0RNgwLran/DMzMCr0lM9/QYVlQBh8/Yy
yv+lCFrL9hmEXN/8FjT9ziSoH4OVxBW+UsJb0zPfwPDi9W8lT0C9qhCAdAZmyF1gIGOIgNOtzOZP
b4j52irqR4Of2HBQEDan3FoNJ2yJy1m9qYDhB54ZcNUDDuuM/cDR6NMiMLIIsn0EXmESL2XaTupK
Gg8x0UZ0OGAvweaL6DcOeWT/ivynRMJCPNc20X/t6V/4Y6COUKVtqv3DxuUZWUyG0VrwtdXzY/2O
3NOW3qQSb6/FjcISub3F/b8eMZHuoO7CLn0cxzNhWQQpG3iSLJ94N09G6gxamWNFkf9YnaTS0Zd2
lUQQ4o02pGdLXU+nLsZxlhKHDtLXCDddVa6dOHJjKCQmvg66A0X5NUkB489gUGN3jWr3bGJNw9Rs
jwRn4gd7agyhc0t3TY57fhTnKKg1Z/qXYsuqy5ce7nvlIDp/JVOVROkqwpechf2RRHKZv1CS7BNo
etMRwF4n9k55kYO9zzLDfxpvKOda8WFKzNseKVQ6Y/TykKaLLe2XjiLKRhpnkj/VJrfqRfYcDIuw
fxX4CJn3gAA8BghcIaWqT/qRDmiCubF95qJLcIdZP7NRFoP8TzF/45JGmBXN0uifVvmqjbsWb4EH
Ls1uV/JaqlABb8Z0ghLvxEx4jworAV+nDJm/Yo2792b1X3H0Rc5GiC1Y6z2j8JCcgSHilWeJbA1P
kcIn2Mohx7qr2MvS8kR2NIYlu+SGQZ+x5RKfTPwm0EYQAiYcpjwdY7GlX8X/Nzqrrnkz7HFRDf8m
7ic+PZmDOjnCiW5QxyYsY80bLR5JKwmDdbVnrLYjltUD8YhybuGEXlJeEaYy0TWz/RSdfOk9LD6l
3mOSpie3MMMklf/rU9YPN1lG57gmmQBepIVytdY9X7/Y+qlXXKhMUXptxjdWYn2En7z9TRDX9Zgv
x9nXxAEZ9xGJKhsqcUM9Jc1hbH+VMtnU3O6gvVYTwaLF13wAJhlm+oiBXvUsZms6I0ytmoeeNLbZ
Pyv8LpVkZ5bfNiNWrG2snyglCuuS07xgAiNPkY06FxRSjNqT7EPVMe/bZOIYd2SEk+RAbBupjKiM
uy/oC6jKtnH2+3/R9lDse4hnUGd8vcowZTacuQ5Hk4l6GgRXx8XdF/Tq8VPXMDKdZuC84OsJQxy1
i3DOxvghDhxV0ZHIXy3bOMWlkc49xzSJKj0HzXhQSQ8mQMA2OO53qkls3C4ydgRiihfknq78nVSg
MrDygG6gaQQRjhIBBXDyHNlKhK9pfFmIAjqKyaw6qBqC1IFgJvadHYtUXlmeynVTXCw6zNh4Bcyq
5Ri74HNMLklzE/mmUZBDbnztmjuoIDCNF9pCiiEpcQsm6FzBOKD/KVb9gNKUPMUWYQNWsxqj5W8X
4G+9GUHPbw+KYG7xmGpIUK7I0SaXITjCW4kYv+MCc6b+qDzZLiW8fN1ups+iYKHzwZ1qothlqZBn
nv477ys0O/JmnmY/oQUChXJPTAySSz3Zs0gQUMo5nbsPozkCsw+nLUF2pf1Mux2Ma9RLQKoqOuVs
AKKuLeQLzi+eC/vCnrJrDyCoRhKytO7US3+Wdoqeko+jBptTjSyGVWgMSCFlZV423DUn+FzkJLi4
z2is7IbrbjHjE20N6OGiuDcMy9s4WiYKu5y5wyPiFIVBy4ZnQQlm1xsWqbgzEajMf6BRn2V2K+TZ
1Ye7wW2lT3MgOmgd2vQZ8OJHHpppRR5YjriAexK6mxQg3P6tCDse9kETosQduGdcxSTmA/P3zU9s
HEggtb907VYO65E9AaZAncE1diWUU6gEZXIqCt4LVEmL8RjbdxJLqCFWhK7q1QP1DrkeTfqvwBIF
T6iB0594U0oHAqN8rTmoujU6hFNHy3oKEq/tryBCqGaOxMiWvED5G3s6aTBgbdOGsJNWvCjclrw+
4XgIrX+x9hXq7830M0hvjvhWyw1z3A41NltNp4M9rlvsWTkj6n+KegtbnwHTkjUAAz+Et15T7U3D
wIUBqe6ssyUzol2Okxejj0FgsI1v2VJvDvvvqNwywCB0FUIM/8UP5ZU85wKgWcbKv06inTxptw51
pKLMFPd6gcFmoSr7DJ5N+iow5MoepbaCdnxn3SyEP0IfN+GP3B+r9lSwAfSrXw3rb8+AlCZcZnus
IRJeB/pT+AvK1kx/8XGtO14n0/6BORFPWIBFiXL8yiWCdX9S9qJ7xB2ueL4AdH2QRtrP5iupL1F2
GpJzPkGpuEAnYwmBXWUXMlyx9kZ1HR3MotzGMTshlC79vkGjwuhDw2J4KfU326Y0qzeqsSsb14ch
0rLN7TdBeenD7x5YcDUBt+x6F3rW2oa+nouXkWxwbfQ26dzyIUaPBQ+MIC8mGOCw8+jekt+bZn/6
sK/kQ5jyaTmf1bhtIxs9PZ7+s1x+NEXpAuBAQS/b3BjbiHeuEBsS3SGrXJJ4PSAaSRXwFmR/8is4
6UkCK0jno2/tfsvMLE3fRgXzjHHWX7FSoN68yv2unwhPzPYZSV5+yRt3SNhQyNtsIgaH62hQr0K5
0M+VySXCxcUYfWnSQaknDS1C4lqJRnKUWErOHTM3Ni2oeAVVOHfy5EociSXGDhIKqZhCICFZ+yw4
ZZBlZtWfKlyEaSod+Mgh3zWNK/OfLe6fmGQfPVyioG5J3Mr4u9EhEIBeoglO3imaZPa2/v+3vMv7
12ls+hSuC26xZp7+l6zJGuOaGatWtvfh8JXBe+gBDxfUkh0qvwZl96Mf7iA7PIdwF11eJoYLLBXs
4Uvuvw3jnllXE9UqsjfqJWZj9TvgSq26sCLpZzbakn10RygpURuTGa0IfV9nCYMKtBaND4MyPOJn
2iQkBZtR9uXXByO9paCnGDPXnH9Ui59oV7CSR5BosJDZJNVRDzUbpt09kGmui+DPxHnphLihA8Zn
R4JqSFWxpu+GYUXq75X+T39Z41kxPVN1mwz/Ap/KL+zbEZBlmqxjFMfjleJPY9ii38360CQ87Wuz
Z41/NuuNogkc026bq1tAJLScXhBj6EPCXdTJxoER2Uz1HU0SyIIx0lbciANBgHHD9VdHuGk5y8dl
nH+18X4uRMKMel0oi1zdifhfnK9j2kBOH8JvRv1JlqYxK912/HoNZZuhb2VUcFsiOBsoAJp9GD7I
BzK0pWMc2A/5/bedXgDYGBbYp/iW2GelfLK8Qyirm2chA+9CL0aPwVewd7JL3b+pBVF3HuujMtVc
u78w4NbsPR+xH73ZxluN6DXE+Dq1O0u+SPKp59ZH+MPuxmZapyY/QsFMgVIM5XhQHkUAUDsGutqd
zeaUMGRXmnPUHUcAXz2DBvKn5PlMIreVIdp8xy7aaMuY2bSpZhB8wK5TCCEzPlWjZOgGxIO9R528
KyBQE/OHRSV6MbIJt+QdetgpWBySWkUk7r6w4Ww82+6I3x6OFUuYjxKONuSphW7w1V4l7eJY+NIY
QRX6xeyvRnoNqBJU9aZ/VMZjEl9kHKkEU9LDFG9hep8Xsz62TP2lB2u/dcPiO1L8TW4AQC7fq+EZ
5m+CsDxSDk0ayG1b3UafJ/w/js5juXElC6JfhAigUHBbkQS9FymzQbQcvPf4+nfwImYxMdPdkiig
6prMk6vCIZeux478MgUYG8j5pRlmSa2gHkYB1V88BtrZampZZKItSLYe01f7Gmt7ZTz2Dgfao5bS
ncGUFVDIhKL/J7IZu2hukv0mqn5sDOZejP9Rwx8ifY6t6VfaBKsfh6UnaZ3tHA1k7taUh6WEAvk3
j1XEuGEvjOUp4XPg7EguVn+LtOWoXkJ5LrQDqDCKuYgIX5YrqY6ckWSIZhHpH6iiPX1ZdgB+flPb
TRn6UtK0KMMlI52CR18r3ojnhMi6rYNDRm0dgC2o6vBFeq+msbKnRY0Gsg7fHU6dcbwa2Q/+dKN3
J6RubEdR1IvizNq/zAOE5c80J21o7VEjcT7XXBuzc+eUaV/wGfBd+i0komP3M2nji2NOO1kQTD77
fp/8L5saCkIN+cFEN5GhlsDvjf/dZpIdfqBP4fkH1Gl7j8DZq/yCuC0CGBzRXzEfUbzlVfSb5p98
qOyFM/+zYQwHWcWetQQFgML0IH7HnI0sNxHaUR1dp8qy+WHSjXqCbRcrBlxLTB52Fm+YZJp2hSBq
jRxXeKGUfzyZ8bAmpMTCZ1xuHPOmMLCsxL4s1yovXY1nNRcbPHwx5seIvIx4HoUeJu+XQgSUNEOi
hZ5vyhhN4xIl9qhw+zF49gEktF250Xvap4dVfOu1SaDAj8p8Y2AU0f/jbYNoocs/dg5lurczpA6I
NHhT9wyunAis6we6Efo1OLkZc7+cpIidwzoEX1osUGozXCU6huRu9WbxgwAM1pxz2zKc7ojg4ibs
VuwexDOom73jfGrJYyabJRqoXztajKcgOBf020rqMCsrQS23q0o9h1W7HIrfFsGAttStbQQDeULJ
gKqQhOOFMj0j8xkNF4guTuVmYGTqZxNRPubXoGEIG+9CCYC1+FRZT2REcphNc2iwG0bGobJ2RRGy
VrpXMUG6Og2LerfYHUdPPXjFR22rLNlPtRIvLfVcTOinbkgDnArH68Uz3HbuM8QFqigV70ENXweO
Jtuk/xhWshjX7ARt+GI5XRGyW1ret9B6CqZxI+BEggbGfmVFb6p/crDclOVvRSgMnwBzAm8PW4C/
ZdocPDAsW+pPhnD5AgL+JoxuAR65tHu32M94yF3Mp41OEQkxVkou2JhiJ/5U/KsoT7J82sM1Ht3C
3vanKD3SwIAH6UN34n7K/zK0VHm8xcvIlLNPl2K6pg1lebtSce+AUo53rLeSeiMe6M50czOZ6ya/
yWGVajT7q0FnVVAzeEZmmXf/UhQpfnYnIxVH+zUzz6ypGFV2rDh22QAMd+kPV2gKYtjK9rVvPwWQ
8uCfiE9estGZXPvlozccpsXTgotiZch6a8rLYL6qQCBU518eY0q4xSnFxLAyRsbX+F0WkuBQyrXq
b6S4LexHUpxiQh+GrT78pN5mNqYYo7nUws04/Dr47lLEoHwFvDbGKRvAnXE2E6sj8EnH/hfKC+IX
BhOB0ZryV3EQffc3PUHuTuAkzh+93mbBFyrY0LrFc3uzBlbgydNAYc0HHEV/VfeFvirOtvOc00+P
A3ARpkaB5RYD/Tf+UryiXXLO7Fe1v3p8tikifokUf4WOle0OG55u6/cu/heP2Frj2LCai5gpV5Dv
McF/NrSmAbaHjthaBRRIkFxCVP6QVWX+bkMxTlcg/ux+jdq+jW6Wv8f2FxZfivVtsMRGMMiqX3Jc
1+E6III+XMhoI+R9nCgcG/QDrzLE7uu2HwXRDeIyoCFuUJao883WEork9v61hKGNSU7/0WP8VShZ
GYCjH6FBbJN7HRy7liPEWarenRmGtEryU28p6pwC65ebhhucjkN96Rpv6WSn0dSx7f+hhVrXfYGK
q1600tnAYF92jPqn+GbPEvX6U85eqU+9nMe2hMfFjK89yR3+U7XPwgYMbfP908qyrHkZKcB1CpiY
Kirlu2lU9U5m7XDIKjIGGZZ9+PFHT8lRhhfFYotK1mMOMJDBY0DvXGgf1U34LIWf9T2J0COTHcFL
Ss/J5SdbV1EP7fCpKPmGK4BiXuVQadY0zRBGKu9XMEWyFo1+Miee701lwqNwx69w2oiAEn/6hKei
sLfvhy9pPgLQSsQWEN/1YltnRTnYw3MOSxnXYbdSDHeEyY1TRN6nfM+MdJSbmh9E/w777w5cyRwB
nvT7Xn6k0VYb3z3YI7U8+hop3xcaIQWPVI8lCOWY/cwRUpbn2YSd/tUfZTYsKhRgLLBEe9dRhxQ8
gjRdSbiazKM0T6O+i633lFznfIOeG7mC/mBG62VQvJc4NyhiATe9WGjKJ95Le85afWZsSS1u+8le
TTyvZgb9ip0V/BPFwljAVOAtrl6lxRDu35SAf/D+9PSgGnuJMAE7dIeKMHjgCdOHp9D3WUItyiNA
eAPNdFXB7D4avBix6drzr/NHzw/1PI+r97gok+CmYwMTFC4DFU7MYnH0b0N5L2KDAvafnZ61nBTb
ecy6jtsdEhPMvyl85NbfDfqn1sMzTJfml4qoGcZKM54jzIt58h5kX5FzNfKdfPebhQOvkgkyfDaJ
k5ZxgJYiJUdkKPg8KSyrIXgBmeCbN7WZqVnotBIuaDpjT+z7Lth1oOQizlqCaTQEibOyfvYrNn67
bNXNqLsKRLP8maO3HOXVwBMQofgX2SrN9gruLKgNciG+hNhotHGJd46R/2bKmb4xRaWtzKCy77Jd
svMeM+oCRHysGs4OCLKeuFPCU8kDf4e/ZH02wTWZVJLAAG6i4wKxRPxU26euPXYLf9pP6kHrfkrl
RhpxKA58rCiw23GN4+Ol+qfM+48O7SyDP0abLQ+CjWXNCJd2+Z16K7OnwvF/lWHVyx+Gx4nnGgAc
dI2eiw4n0L6L0nkxkdy0DCDkeywWZcBc4ZFwRSA9dzEQaEeZAQR7jDoamuJpKW8diIXEv9n1BZsY
g0ije4VPXPvP2LIYcNJAtJsBZYPWQ2nABec7S59/GZngfAauFJzcnf7Pqu9Zy7eeHLv4CBqsxzme
eDu9/MPRaapf9riUJOni8BKtqymEcE8ev8mfoT2Dauy6ZweWdnBeB8oyRXyGolibyXXEaNegyg34
VgiKWMSMtrSZwDfLFdljOhFunqXqr/MoW6ni0XibmQ1lreT0PjLLrNEttlSv+SEbXMfA3pGeBUwZ
ayOrHaFnnOB7K94H8sTeCA/fV0mM2KSzJibmZdIudICmPObtsSc0O93FxVIxVz7eX3WP11DmnzWD
zNh+BMbdbv+AOhTWZcjvyBM5DMr0wJVcRbzGq7GifL60JX+HTSt0H/JuYb8u63KTBYeS97xO02Ug
bhJtOYzB+SIqgs3Y3LPmjl4dSOehLLfNP65VzqGC9KLk4Qd0NS+JBoF5iTYktW7dcGWIb0+A62+p
OHJF9R+mQLX3BoJqUd5ZMbPSYIUZcofl5GVw2hCagN282SB6kgSyiFuX37XPNL41bbdo3jI2nSqf
KkkgH5rN3dqSeqjGK43ILo5jVPZheEdBlPPzMsphP46+174b9GZz3kONUDvGzSpQlydQjzJH32O9
48H+MA+qs87Kc4tsPvTvXrv1tGVm7ZOmuYAsW4ZMjEIfHiJMYTLAWnTcgsXwGqt2KRlITe6syx+f
leUjtb7hZVYTyh43rlZcSEW7Ch+d3d3hpi4ZzWQT27XoBAIX7pzX/cJ9qCuSUUJ0g+Rr6Udluhot
cLH0prbXAe6mtzeSrxjgSTL85sYlLrijGSVVro2ABiAvgaYVC9HuEgcf3vjeIGHnQHoPg99KIjK1
94DtCtKKnWFZFs5aofRTPigR7PmqxOILMTWlcFFZ7FAK4qfPkdhghmXjnXavfr9NnkGIJlZKAGVX
1Ec0xwqSWfRhA8xX1DaV8TbC7ehQ9jrO75DtJrYYtvfTq+9CjCsfOrzZftAojwWITRt5CXSoAC2G
ZAiVhJyr0U4xVt3DhEmKjzvY4RBiaFskSy73AoIdil+Nab5N5O6qn74Y1xvdj4aiYiB7m0nrIdZ2
mXkoKQ8H49HH+1HZDPyCxAgZTGMDkhtbjpnJiK9xxhhcW/DugYrX+emC5q0n7a9pKGgtKFB3qR8L
1lXVVZmO4IwWNNUYSzgFs8A1QbfAUyLq21NXHZ/BLJaWqwhUcV0ceeQy9oaMfXLrN6XMYooA2ag2
uUL6r9o6D8lJEtTVRgVHN+k5AI7Fv9GCgcL4vUExlx5F8WJReY2oYZEmlGsecBmdDHXr0/uTS0lT
Dj2hfGHmU5uf2iOMvtF1K+oqMhaq/65XH2X0K4Ehq2TSTvMCUDTPotw58FyLV8GNjLm/2cvhwi8Z
ooJ0TjPppGdfT9o4DX/JCC5lOlz9FDqszr1AMALI3NmYNXpOxIKbDhQWzEN17xnk7KFGw4uCGorT
nvnCLLlA98/5UvAeJAPSg+6JRWVZxffYnFyzIylkaB7C/MLI5k4GbiSwsP5CkTeJDlrmzcuoAOQf
kLLxZzMh2f7z5ZiXh6mHqDp/txAzkJ10Ke1ikcOw7shGJ/WmNdS1FPe0eo+Uams0T7zZVfjhZQZ3
FmpT69pZH22Ig5OZlN7dR+axCWV062nrCbmAFp3a+o9gw1WNqE5QGKASHPxxo0cSLXZwKQkvr/j4
HQaHoEmDeqEAqSgQJkrKs9j4jNNtm1+q6uhjPQghE+tR9kiw/juY70rNVbxLgv5RT1chBbgDY2ck
qTsRJnOlWd7MqEU+B/DqpFwueoByxN0vg0a8SLgqbUcKoluyd1MJi0VH2kFCwhLmTt7fSLZa8M+B
BseqkI1tfWgI1Urqe0q8hM+paBvu4LsRM1tgwC8960YcD/CSiNBBv2Kzh54ikz0WiyGMfz1puEA9
6R82REptu4mEKm9lE6RQMsGIGs4wehy8TQvZo6NgzKKTheWU8XqUP6FpUnYI9C/oFke3GlmVmBPO
FyYuS5yVGVs+OYaoFnH4Y51ihDrAUDDxwDpUPwISKeB1HqEjNrJVhLwrG94IjdlM0W0I2atyccTo
fzAYIK7GOiaMhdCw5ZOHJq32FTboGZnZTuoOAswEfWv9pXnwDqo6fmFdEUXblACU0XHr2ZT/8Mff
1r5isMJdefUqzkE2t7DJZHZ1lA/F+5faBziLi2F8dN410T5k+VEBzaM7mE5ZdgqiTyGuBeGVPi9c
xa03DqwgWa5QjkAoGOFjBZw/zAxLkXLlvuGZXkTaq5rcZfM5Re+ac6xZo432U0Wtw8ozYtVtlN7C
B/H5IphTC87HgHuLvEj2h4xcpsk+pUO5Dph6hfVx9t8XKiqu6jeO7Ps4q2QDUhnT8NspqBnhE2Z0
1dASXirtrBI+Y1/7pH3p+/kGA+sBnjNuzoFd7IkcdYL3CLG80NEdKsQzBfwL1AZdGm0SZoYdPjHy
4BYpg0aBus/EflEYOmCR+RfaP1U8/U7HPSPy1aAoK/YKILpZRZsNE0z6llJuCHTgwtCQi393FSuy
uvE5sfVD3pcsbsu/BsicxVMBpoyLGqC6HoKvKldlW20geK9ChIpDR1ETekgzN0Z17CNJaFt816rv
iFTHhDSiqnorG58YoBtRIUaz6YedlxXnUMZ4dewXleVUqdO8duOKIGrGOZ/5/K3PH0bdrkbH5C7I
2IWbDorVua0C2hIywBC7Qhj8IhqAsE33l+rRqTa0XwU1U9D/L1BZtMwuFftVN89kF4Ci4YKBF2Lo
DcLTAR91u0xQIzA1NR1sdC7XXtDgvmPxEQGNEuEPzgigmtRMAfr0rTT2gs0BklRPXj3r3e4OMuK4
7deyTvblu6C2mVgk55heG8tY+PGn1f1v1iLKWwHbcySyu0RC2NU6EGOSWuLIDanceiV48Wh6JsAA
To0psb+nMRfEJmWaZtrsCycikCTFH2vNQ63NveFVmpewd9gZA8aDotevHTQ0XbpI5Xee/0xqjPN/
gj/oVmyW6+ILNeNJid4D1OfKh01JR31W2W6Lxhf9Z+gjLGIputUqHrN90YAD0ndqQ26SOKr+P5V9
dYFKRV0wpLsUunEejfSZsaqjEZHZrgV9nyDHmzRyROODEcg5E2Ghogm0se1Y+bdVjG47/IGYiTFH
VAjUGMew158h8/pJketO3dmmvo8zC8NVT+Wu88ueyWBAA6jJ7Apa5XDTzG8i2ibkPfDs8b/UzZeO
7oZgW1b1O6AtOqPDob9HYkawvjQ6wzeDTN+Nz+IuwPuz5CUg4Cf4tsYLBbJQ3iIbIxEjEBtVTNI9
ihLSg/rI4wjQGLUWnNw53YkJgJce0v7VETHGPEpzhChimfM01fwStPC9tLlOSDvvM4SyNqRQN0q+
ED/77a0rrrIE3MfPnCxs5ABY5F4aCys8Wm3Jxpx55FLXwOwve+cdOUGU6Uudjeja9x62AjBQLFXO
b8XuXDjbLxHDLRgqAcsKjqzYXmZQqIJtrG0DwwR5/Bw8xGcQOtlasY75kTzrJX6E3KpdA4skCZ18
pRGAP5O/Ib47Jt1nz6d1R/1a8d9KbyPVizru02o3/KXg+uxRWZTIReZeli2bVl/Ir0T9QfTVIc/Q
oF+mCUkHezUPSc2JpinqNhqGoY7B3xAyNWhOcf8jjRIQMcaBvSXIkNb4br/zgr30zCxLqFh7t2Ko
JdMBRNwSfCRmKMuwXnzMU4k6rSy7W8ca9RQxwimMQdSU9WoEre9hD5gpIp2xQf6WIg301XxriUeI
dH9I8uX8r6QMU/IGH1N0byAE+uuyOY7tTrGZJ23TR6a8tf7X7DHgPyWCLn1VebsUXlYNFmZ6VUIX
KafP7kfnEbji07GLmxWinYRpXhHpqM0rQJBaOpArgZVjRI5EDt8Vc+fRQ62Ss/8YGUfHdLyZX56m
eF7owjKtR9VFDeUGWO4TvAfE2f0baQKart02ToJLnVmTVpzSINkGGIpGxIiYui5+3q4RXSY8Gj7x
enumuKNcz/kEwONIpeoB6JwxLQW6m5HdobqEeznxNhlWZnJJSFD0DzQQhDzMQmSM4j7hnh3zdtyN
hLDaaDKZYQ5Lg8F9A1TztS3W8F6MeA2tCdvIyAKm2IzCFTq6jaeCy/0uynMuFgXenoxEGS+KYfbc
uULbCVXEF1+nq6MPle2rr7oDixZ2wPheUGY4JEDX+leOi7Rozma7rbJ7gyZg+K2ptauSy6h+I8zt
hW6R6IHEmNMzvjsm7EM1cVuQ2tHkx4RFfs2BrVr/o0VH/WNSz3XNnkKshe8c6KaZ0EnOiilYSxku
y2pao1fH3aAPCgqZp6AFiqO3MercvLr6CVskf1uQsRWznYXUm6reejCoHM6+wLLfc5UMTHXwujY3
lbWzJLKYD1DwgUlyO9mMp4yLH0X3N4G3reGD43gnIufUDavGuJeI/Bv7aasV5fcl9g9NeLSoA4Xi
UGAfAv3sNBfDYr2i7p3sOVjJcqSTNosPXYOwqhK4jbkVJ2SZg1ZMfHeGrgzJMdWvlf4XsJZQtGcx
o+z7nYPl0Uj/yTZlBpch4D4S2Uz8daTTifEnalKwin9pQWgbTAbKpZOtXhMS2rBvh295vCHJiCkM
Qt7NGBU7pnSad8nRQyTYqRTrx+GQGGkmq/peta4OVhgHCCBzFDdQxcA3vkaW29b+Mgvie06Om3YZ
wmMwfSAaCJ15ot4YFdlkculbpJY67+149Y1TSRUOQ96dsg0sFsxMuoFDD6nqrNDz8K2n5Mq/Tcw4
Wl48Zup4qX2yVeOVYjYu6s0OEkHIFNzLKI7xbqEy0wSSDzjW4k8DTRP1Nu7NtVZsw4DtvO/v1PAS
9N8xqn9RCEqKaG0bbBCUt4aDXMPSavqzlxMpwMyfZvPRRmc1ofB1cZptu/A0eTe7ulvEQZgZqp/B
1fIzAzOoySg8aWcbVtxfvpznSDDTkXj8hmKZEJPkvZn9scuQDiEIMhyAYijVI3lT3h3HXDr+R0SM
Z8m7IpUFOi3i2UyJbXNRsvDL2FIEm9TaWVB3c03sfYUFtkFjwbsdXW3tNQbZAEXHbZSJoOfGTWqg
XZXGDBnAJAI8i8GsplfrMqpYsf3YNEK49F8sRAv8ruMGDyofeIWrBDMDdxKa2xWgHRONqvkhwfeE
w9Yzd6X3Ngx7WSq/7M/vWZ2xijbx2XOJEPugkovqcxQQrrYxbY/zBfpXjgxe4YcW+LXVbRD/aOFH
ywptsMZt2++yqqcJ7VzCNtedYC9BLR/iu+gZDBYkTuQpRO42rT8jJcT85CyT8FI4NrRBw0KazoRK
M7uNLZzt/PQWnzWzAVLL0SoXTMemh2rTeKsdkdXp28RuWMT/WoQ1BRaeFBWMzKg3kGIkHoq3wvm1
u2M0tGwJMbFpASscZ4W481/IGM7TgkOjoyvzGfB5kH+r7jg1I8oSgPxMxFuMFb5BfhlgGs/hptKH
et+b/3erZAHSi/meubToB1sytZSsQlyPj6Ye6nWJ/sQU+NS5eTv2vJRdsazfM5hJ+AOGrU0smtAk
WAIcHQPfxmS+JLJaF9PTZM5Luey/TshiHNKBNAHnmhIReWPEHF8XuOB40hK93iGAWVq1uQkneEiQ
7crGQi89z0Ye4QSmO7BWvkGcKP5v0S0r9W4MwYqAQlr558DjL5gOdsTEEYbWmL8QGIB1hMcsJg89
YluTZv0fJjjGabXHcovcaGm5Y55gP7FG1zf1TwNHa8Imyr4rOTPZZN1jNU05PGIU954PGxOnTzMw
fwRvrCP4D21ebWtLO0Z1ztoV44rHx4wZbmE1HEV19a6gSauwhrfezmq/uLd8xC85BoYkI73NUp8h
+y+gaLgqrNVECDxac48cW0UW12zSCZYu33DWpmPzXZqQ/YccmkGOPYmMQUSRcegtlebfqALakPrB
5+3M7Fk97G8TDprcSOkMMT3wyJZl7wYN83l2FRElcsdDk1d4xP1twwy9b/6l7YXgoDOp4gsisV8s
TN8OMiujGk+Z+ZwhC6pzSNAR9JOHabdd2AlCtyaG9eQQLiGRevhOcDLZbljlN3/w2ub6Vp0+uxxD
J/OpKnUbkumcfHxgNGCtk80k41WI0MjTGFniRI4rZ2+nexV8mVk66zYJz2XHrC1VPu1qFC8dwFrr
X8B61MeLmTLAivSFDrJWiRDVZ7kbY0p3uo2ZHToUFUO61aN2afMqq9PGR7c95kcF6YjD8E6Acc76
74LOfURjo3U4vYGDc5nzs8tVK86w99ypwuBLCoMF7blKQF/n9wbOuzd/vANfIkaZbowIOMYW+fip
QJBOjPlL5Ki7SE1JkYkWmUh3ycR0Ba0o+qm8ffAxbMm6g3HFZYK6QNf8tZIeCL1hvAbHvCgnLDEz
kbNdhol2KKvgXI24f7DJtFA6TbPZaD3TXyOj5K0uBERuxGznFckttYZNgUFEImrMWdyK5mZyPToa
zW5Hd18GBXFjCin1f+mYjC9V253DgDRMGHKO6tDCrWEWLZ06XdJZrBWdKolO1GNfRG3VtazHAipJ
4+FhLfRqTtHQ7pZaqR/o/1/jgGm9Ddnh2EKmpohaOogfsrZY6LSpCpaClOybsYVcC9PN1EHCNvZS
0WG2Y7gCutTCt9Z1ZavQ+bYcIE+9X7fC+eppUj2e5UhqfxO7Me4Otq1yYQtjyc4c881CxcKd67QH
evweGcUzoMnUWOw2qWBm0bkNVhyUly9d92vB75tKCueghBbBXN83z1ofLQdk3wlCHQjO7uzMZo7n
6n7P7pP6QVs36a7NzZURvVqM9RUSGJPxxwgh8+rfY4nu459hg6NpIV7r0dFB1axYyWMwh49ROSLs
GwTaRzsh2Q2CZLfO1OJJogiy9r7HySj973yM953vzPrYZVYUr6b12uQGZJwaMHbuQ8KA8dNcneph
2UdLz5FvfToVcVgDnkMfTndjX4umvxqIvT2u7Jp7WEdr1z5rNFaEocSwrtNHb1n70Hc2qV4jC+BU
S8dzoDg/YxlCzkOaPCCJqQKci/fWwayZU/cCdyIYWBjIJcVspbrnncJs29iFjbXpI49NOsqGEnQc
KQ+Yd1HmNzj1Qtoe+QOrdZFHtK6zqIHrEQ61NCI63Hehv8dMp0T81VqM2iPjl2xZuicNsA3LTh9T
X1hv4pEsvSYgjjWifzhrPPdtC3wBd0fu/5sQ83p+O7KhqfCXg0YKipvIsNwoxhLFCH7+LPtmVj6U
ZEWmP5VjfzvhLOEisEXrl5JlIqsC9rXOKme4NmJh62sU1TjQzFYhZOTcWhW/642C2lfn5dEZU+R9
dkvmrE+Pco2cva5/FhyVZccZfGaNqbJ+C/Q7SPnSORQGlUv1cHAHRXQvwV5vEcYQBpBL5s8fEfZw
3feIH6EPZvsdtj7rsKNjzVvtWV/Uo3r+HcuvSoJU9S9pjBi4xwrMeT3HYuQjmOoWPAhBQBqTusFy
4dzT7kd0vkA0ytBe9UK/K/AxJgRUMLqXHdvaFL+ayb3spSA9vXAzsc0O5uUvD0bN76wC6aeG6sPD
FNAKFap6j7BXbiJix5TSOkxhtINXSKjY/HKT7Q329ZzWBH94HJURmnqJY893QJxxlTh+52qzxBZR
Dnt2/bfW2xcco6VTrabc/ujiIWWcZa2p/AiCi1myQu4kAs2EM41G1TGuQ8CwgMHvZKEK4mEUGGWH
4FazXecv8lx+kTy1DRs44DzXTGQxzO9sCERVA+BcfZf0hbVY9qi9jZLs7Ax2zr0ih6TGalhgRCqb
Du6l9VJkX5OBq5Xxbq07uN1IRStq18S7YKXQ9e1dhANRYz00pKVb4YlW02o7GhEta7hSWGwXYp+M
V89v9jVxymmlHnXsGTJPFqlx9JJ0ExKRDpnvU++aXWrrQDBaolF38ZxDZ9wKVbAKRJfKgEZ06Z/C
VjFWFW4eaOjpnCy8r3nPSgORF3IkgSOmZ+wYxnLT+9m26tDP6+M6RTJJZswqpt4zkTQKO1wXNWSt
qvwcO+stMUdEWt85E0gNcK3liUXUfKS5fowM1s8cVonT3IgrX+psvdtKsPacTgDdXkIGFKUKC6HP
T7MqPgawlzNwAFd3g/hBCM6rbdAkN2wTG23JZUposL4XduuCFajyyyDaOXPkZ85OHqhnK/U2RO1F
o+bJJouirllXjrkljftFJuWjCXr6ije8e6BXk5VF1ZKX5UqT3XakOHEaD3Lac5aaKVSFNnGLguqu
w7YWF/62N8e9VO110WXrcu56YNZRzpMQQ36AzdvBjpx04gjEehar73RbqFJUN0JYqPbha+g//VQ7
Gw4yYGZ6zUjC0jVBC1BSH6bjzVOJycFDhc916yjgzji7Rg60CNdf5omnwGbLfiJsyf5kXyaIgiXc
z83i3PX+54UaK4peXvRuLQsUFh7xuVN+jhhsyWpl84oVyr82vUgzAhrNlop80z4EDIIzcFRPZc04
sEr/hnhyC5qlRvP2ThCu7SQ791W2K4Ez2HzcPgdEAeYoq95RnNINNDc+/AiNlEQ017XTTeaHTlKC
2CG7a4oqBQqZXVMrZs6p8b2jZ8Vnq7WXyUDfRiJiidmVbU8UV+uh1N2IxMJERK5EtOrEqis0a+eH
YNRog1UGAho3CSZ4SxVHYLN5/SopJJxHFGIf9UwkROQ4FDQ9Fd/mD8scW4SLHh9+jWyLFeJiKPNz
j1PTB8iTeaQ1sDX0JKsBimKL7cbWZHlQFANaQfz7tOuqpRJXkq+zemejZ00wWRUwswzc7kA+oByv
Pbg0pgWPJXsLaFDDKuaqZ1TE/ZQV8d4mlcqq/COFJIo67xRidpFdtgpC9lWKv9FGa1M3xaqgLge0
j1y3vjWe8qhw3zZsBQYM0BOjkjHlLPbaFYv+vmMWogZw5rSVBz9FzXreYbayK53/h0iwhaUnm0Ay
V+m9XUHWkWlCauKbMiVWsqfZkN+A9JPPINZ4R/DdFejIbcyo8tsrP8kP9KI3jYlD5qtLBxRDBlzK
yTdURuvQm94ck2yroOfupA/C6m3oXxWgsIBtfq++ptkyVtH5wSfsZLnoJ4pDz7xMhsKIgFgaA/gP
Co5ZK2KNDLkycFw6IGKnd1sGr17nfzQkbcYpusa04lVA6gwbwgP+USGsQG6wkRNC9oRSDL+OjJK9
YTo/uvyKc6pqX7k7unnstWHd6wPmdG01UvoPgfKqOIRSNM2x8f7a8ScNlw2XY+TP9ZG2txwFBtpn
bTyiyVn56m9v/iqGd1PpL+Z5fV3+6Wa/8JFJDInKPFbflTZ9TlKtQPAtdZwmKnOClB9V6FcBl3xI
2RzTTsYcEdh4FXa4UN2A7LXo4mrow+z7sP7IEqgm0qRq2tAMvZqBgyEM6y5T4tpJ6OS9ZVwDrbD7
6d1C7tRhGm218DjihCmCYR0oDDZLudP0Zlskwd5grzpUD1mf2oHNj8oY0PMkjmzWqNgdTEhDeKxO
OPA2mqog3XCusAJhbGOupBRH0bBJZXfw2R3bMZ6FEOOssDETZeSjeFsLrYemIhltM/5SUq+qpPo3
jcPWYrJid+XanNCkWS3XBZ/2SK4CIARg6IexK5+Wnewie7r6ghmaFW4lNvAcAnOnMq+cwn2Hblod
iVo1QTKY8RoO83oY3nx7fKXoY0KqrmIHWq2OFELmcCBCI0O/kOBAt3cOrBkV87uPBbP1yM7IKzCL
A4MgH1Uqy1kEySLWgN7Xt9E8tfTMCSm9qpf91VDTX/JIv/os+VqCS2omnclUrrNCvcRIHFpHEIn6
HfoPtuRrS8EuAdmxLivUv/PuAdZMZ0KT0/cVf1qpsY6CE2PNuW9YuUjOiB6Rbz9AWQk0JOXxqS7C
V1760zgFb7YRc08IM1sM2lNjKi/KJ8OmjZUDXkUQVbCjShFrKeVPTuAPYc4bwL2/Y7GGv+0GiPyC
5oNOkOrVf6HQx1iEzPTcB5TauokiJgNlhKcWl1EC7T6y9rn2XfrbiruRZ25vjParRhp7BRw6HfgE
5ihDugRv+o+j81puVdmi6BdRRWrCq5UlS7Yl5xfKaZNpoIEGvv4Mzts9datsbwm6V5hzzPk0hONv
lzOwx96Wk82SkElpxZyS4Hsn6pZAfHZ1upNshieJs3VksWTdLXE4yuc2Qs+XZM1vNZLd6dF0FarY
TvgOTIbUQ0I9wvETAJOzvH+a8ZExxecILkIL6aBOrZtpLRRPWmqgccK9IcvFU5qvbDDzXU93ipZA
oA/OzF+B4Cs2TayWDdYO+Kuu8zia7W6Zwla21+/Iu13cWGDrYtgXz2P3ZuKtTeEBRdPRaqh3TS77
GnYLm837hDe1acQrySAviDifog5vjlcuh3YKTS+9p9F59DNYeCz+OmftU6gahPawIruzTOZWNiOD
iuFmlDg707DOI+dxOoGJ1P6/tFpWuPwwgQXCZe0MLOMjZiYwIuxrBfp2yDuTsR1LeW1C5kvJdMhY
v4aYeMusOsYum7muZddcrjqiwRSOA8NrDqVFMh8e00nTWyf+j13p15bjpjRsCi4X/ZvjvxYNAkfq
a5nHC+uFBVhzcuJrBeekiofHYnY3gUreY6COgSxOY6muAxsDcyoORsvTtuQ/NOhlnPyFH3NT/lcz
j+ek9RkI1SsA+xupeVU7Iqfg8dnjtNFs/+3FIOQHb25C4zrWxwpQRFMgT3HCv64QKZrVHtiOfyWC
MMXTZkXla8txQxQBgvJ0vndzsH58hjI2Cf6qNrUOzz1eMXMenhMK73nCN5WD/6mB5Mktr8zBH2N8
C928I7qegp3pt+WZW9N57VwqOCvGf1DwQHgKvZzdmm9Z+4TRLMy9Q60lenVKwsIqHkhxeHT1d128
6mE+NS7nYyPuQ8fk7vlewlwEUL7aXVsjlj+wzmYXnuZxOvh1A0wutDa6Y6yUYNmPh5CsAHSKZgeV
qLx0UBbCIsT2QNncNDe7QtBSpTuTiD2VI40ImJ92/cnxPa6QmCSTnkKNpkGgWCXv97mdvL1nIvj1
ABA14piUr2aEFGVJESEKoffDmwSX1OgJD8Gy6GuxIDKRQsEVO2Kb22c9e69x2+2V41yGNNg57BxF
lawssz42/rh12+5UdhIZEBIzRpb/mqg86YbncLkEtcI7XGxdQq2ciYWI72113b7q/Csuv+cOuEkj
twC+OYbYMlXD1pnjY2nqQ5rPj1Fdb0J0z2yBmHznK3fG9oWz2ZnvHWZgUe9vuJjRN5WwjYi5tD67
kGz1cB1AJ21M/2Ir9iS5ue+Rq5TFOY24TOKB/N5fHgoMPaTnQTEeZ1oo6Iyku3MHi0ucgamE5D7E
4qBDWIosYSTEkMby0eYwNpxymzNWXwN2/ppsliRNdzZZS5glXH/pGhaXK6zp6qFMalYiLAAT0mxN
qXGXhWeQNN0gnyLEg9y1t0n1a11hJxAxuxFK3xZg0Gx8l3SlNjJMN27uiyTYZZn3E2s0G6baW+7M
gbgJstvSg2SmeqffYo1QsGzrUZJ81ijjRsTes6mPddoiMf6LOxT5Pl7NRYrQoX2x6uGhNLGnWOaD
4wc70dY4ucbjKEDu5wlJEGy/Dd86t2F0iBx/IwZ1NSwP4xzkDiaq/hRjSLt4JIPPwa63wNp9VNaw
KWoOU5SKBRPDwcJSK/exQglLyS2a9rvUny0S6Sr8Eoy2ezk/hzPrbV/uCI8jxbkoPnNu5CSdMOWM
ySnRDGiz7tvzklvN+n1deD0Wn4gFvGvpxYaUY4A2xas/PAR1dY7DfDWWN3+x1GNKDNJ7symOJQ7h
gQ0QEAQmbLxrWnM+ereFdFLB+cuzvWzeizk7+d2TC0EmzaczZo9dg6ch9MaHIpuxdOIEQDTuuBrT
t1plI+XfAhbQwUeNZMDp9fM0lSdf2zebmC0zrl/dhBnZ6G069EB3kwlPEKirp1FDUlhGolwc//M1
SWZgGuXV8hu0jPWf0UQs+zRzouzHUpLyT/PQ9b0Am5ON76jsSEOKmQupNGDY4bYRMVTRLksJUiLN
0gdeIet8Z6JFmZtLM1VPjkXGFeqTKisfQxsOgX/O4xR8lSqJv8sNihH3vk5/48qnm0XUl7ClaUSx
ZYJ3HHFIDhKQS2O9JSVTzEktamMgGBBv3bwkBAMp//jbu0zTodVtzKg/mpPH9Kfe5VOMIR4QeGef
G4VfKJTrSMc2OhqqtDk8J9VwdZEAZxxthtld4sB7qvP04pvT1s7FXlc992ePw8InvuZByJc5ejQm
ypnRf+gCC+s/LoKyfsqkc5oSdQhwb81ojJVtPBqBj1WSwTBRl87QP+QQp9sEJn84h4cpRtboALZe
Zs5kL+QGFky6KaPtzzFk5XShBQLJgxjNRV2e8tFctcN7WHS7WHBFQo/TfrvqSEVMOYb4fSyZEHEn
xWkxoje1CdnX3lGfo3CgwuJ42+V9eRCGuBhc1jqOeeqJOgcjlZYAJckIEiOd4aJX55LPHPS8JoNJ
tBLjTIGXiJUqFy052jknY7zYYWbnALfiQ2P+ToRG2OzVisw8hFBQcoDF8GdI73YOvT3tG4MfWdqY
LNCfCfgXkQ+wd0pAf2mwuDJ5mqf2HyK8vUrFS9KkiukCvRimXPSpGoUj1N7elq/BEuudIdbskVFl
Sx+Me6kL9QOVH1oLzGUi5OziY/0q6NPU4nYx2GsUlvtpG939EEXPhlR/HCUPUysuUyb/uT6qoApt
pkmv6M0QpHL2ppKM+CEIbQY9NsPKnr6x5IYApQra1p+5t4PU4YXuv+UiwM6m4DEcxUOrfofqMSn0
vO0TTDlN8sIweR3LGH8WwOA77jXYoOamsZ6Hmn7ZeGjqeTdEOcs60lK15DsCi8nV5HkzQ/645dyj
WG3ahlBPuOhWRX3MjTLAQodFjgpG0QXOKXEzWXmw6uK59d9sh2empXxwXB+kMoSkCC6Tj0hkVGTU
anpXI2AfnrbBNTdA5dnZceC0mqA7+Do+uYVzKYncAdRExmnG352C4hvi5mOq7Vc3JBCbht8o/UPR
uUBIoFdGltiVgbFnhLmiyt4LuFRZYO4MSmEGfFtt6+esspcFHx4GLF2cuUahjmk2scLwGDdV6y5m
o1l0N8WKb5vw7ldabycO0xjxwaTciwKJ3/nyq+/00fJotkuxnov6XELOc1j/Vsa/SD7nhOExoMWp
jU3Hrgj6nZH4EHxE+8XIED+/i97T6AA34uesMjyddfbck+QjpCSutTrmid4Hzbem0u/VvBqGm0d1
Q7+CtxzpW5dfaxxcuFJB0bwGcnyXM2ogTei5uNH3fkhcfall7xzMyUZRM+9RkI/x98SQJbmxjQWp
QI81pPdxh5gsW6Qfaw2qM3JJBPO6exXX1zzTN6+yrkYFd3h2wJIAfDS957HQXyLu9/W0DzBINq2x
rnuqQEH+hhF91MpbzWxnA0YOpsbuyaAqmyyECRPfdGcxbyh+UyMgGGlxCpjpL1Hk12HCgd5bwYuu
h08FuewuUQsi3TpB46RZiiEbzZVzRTp79TNE8caIp09QpFgo1mrHA2AV4N8yPxs80gUfYIkjVloj
1LcZF05TPyovP1rkG9l+9AMD/p5VPOTf+BpiD+ldvs1KPzWO/9g4BK6QamQjq0Yj8sTVMDLLYqZl
oH1Ny4dSyKvFZC+bFAEcQbRzW3kSFXmfNQ2iRByN0EQY4WfroK42zWejs86Bg4dNxx0RR+nOQRUz
O+7FrYJdnGQ7FSImQrAjNLVWZj+D8YdlBJ2Mmc1lNJltVh7HQ5+w/TBTqgioN7Zqb1njbi0zeJEN
rU2Xj9u2j6kSXaIaSFspxWeIJgB3119KgUIAyZPXJx422gn/M9T1MrME1QIiltgg7j0CUR0vyUN9
ai7Z2/BG3Iy9RRu3L5aKH91wuGnaUEaawBdt0HCjRMgOO43PfqfANHWM7uiGH0qkIGaeMMdU9yFf
dW2U890YEokXxJL+sNhZXbfxqGpVZjwxtyAkcIAujBlw0m9S0TVjDR9o8VN7ALNE4ZcLjsUuS+ha
9Bvd5h89Kk4hNGZNzXisgZmPRp7ZI1N6331tWFgUOC+LUf3aA9tPmySVZl6NBVryeLy32XYaEIz5
cGiXy8OUjFuvCjemKzj1/E0SBkRTg6uAM2vRsCCTXs8wAIzeXnu4f3w4ry5iFY+BV5/6Nz0Uw7oM
lmAw1Cp1+C4dgIEUHp5SbKDaL+5Yb1UmwaG3GjoMvOLpGGY42BcoNY3xgtJWsXkbClS7tXfBi0f8
bYSjTILG+Kd6KFnVe9XVFG3OfetOJ1V7p1rNl7osnsoh30Ul5DG7dQ+p85xAA3I6pLAeowtE6C77
2NXU2kgUfNvbMxt5VImzksukMazPrLz/ihoQrg94S6Zkw5Vzf0bLicq+zC5NAkS9IgKgMAI2VUhf
JWfnZlbuzeecTSKJsLLGNYopGctdmcGokuihM789GW33NEh1IepuW1NMgI1y3usCwUSd9ezojXwl
2wBHrgdhw97IoaFTdaqbp5m36vqBudgFxwtWAeu1tXsTVRbHut9zRcnMo5ssvzrHq0m5CNjYms1R
GMObnKrvMNPrufJOnZNeGXIzVQLQQsYkeN94i//9ZwhZ3HcNcYyK1xC7Nv/Dh4kgfPlu1/Mx7vO/
Ki6JMzNOOep0UXs8CumTOyD+5/9kfcFMqlPR1vIZFpXxSVAUZQHCxMZgBZEwflc4EzkgCRqx4brN
pAWrnJWTiSktTihqA4oxiS/baqLvvqzuUfjvW5IMYgdBrJ38mbl+rG3Qv9KYd1aOhjmc3OcksL8G
AUAzQ9A1Uaglg49OkVoa2PjUMpEhScqfvfBu7Jl1VtBiKtFn68CcD9rRhFBjKxOKVUMIoRhHT4RZ
remqix3VZ28s/+X+QNo3AFkZ15vc7oj2E8220gSMGdmxJJiY60YeqVTxNSD+sIJDRVfjtR8F6kA1
xw+tCeHah4XFhMsqyK0vwpXrZ89Nbu6I+qXEh/fsktfdqPaZ5eHGhuJNvBK+pMR8LNkmzm6/NiwE
QpZ3sU0qTDlhKrGbAx8eMjJjoxdvVN6rLQOmk57tS5QimKFkbavhbJvOTaYc+GV1TvJwW1bmv9xA
2dOgBwo8YtZtFeMLr7chPENEN7hFLbZr1Cg6QEnko1JlnmUjYyueBNKyu4mNaOmzamOehwQR9/08
P48+7EAVG1jxzWA7U1+PSKWsLD35PgupnN2faTVIisdb2naXLLxZdnGIzeGUpu4PiWEb6WWn2uRC
bsyz3bH8doiy8lHIgaeM62g1BvVHEibPTTyhSxP3ecimfmKlTvAtqhMQBcjD3eq99Ofn5aOSGvyb
Kbe8BhhkMfewuMoZXsbxiNU2/tdGoBZqQz70xvCQYLM0Qq6IzDkLOM7ZMO+yJKSHsbG9JP8GCXDb
dh0Hi99IzYYaJ5GX0RDPik2W0bMusfEWjgHsEVQUd7IomHYHdEqDjSKBQgv4mn2aLHPn9GiGJiLg
XG6SpBNP/ZRzTYFLGc0rMb131SDWbM73XkFOG5XyXUVYZ2X1INOpYtCQD731FoUS5ZXBE49DwKXl
zWENl157MQWjDYndLRJ0uCOVOrZrwhQ7sU5q7ChTWt4rEyt0J9DndQNWyGqRwKrkOAf+S5kRaYdJ
c3E5IVM5KDw+rWm9N9b43HuLdkVGOzOcN4MePn3P4HcnO99PLgXEXZSL1rrF1wWx52r0rN+V596q
qNl3MwQuKz56vXqa+dylQJdSgoNO3ASRxk8ggF+l0004AXWXXbHaK176mqGrF1Ky6YciVJyA1VNP
t+aBhnOi6tbH2bPpJcepn1/K2WAVhQOnzm8l4ATpgr9gec0ehqEy4DoT5D2Bcxg6QTBgHtHxgWhC
WlxoMii0hqvA8E/ftQ3ihesu90EmNo4uzoLYaDsEm2f24WdAF2JwyCe9CGHAodMc9Y8K3jgz3q2o
v1kBI2IiQoR1c2dvlUr6cG1ce7BIE6Wp8NqnAA+TV9nv3hQ+JgzdSmLBGwgraAAOdvsEaBYDRbtx
3JccgApXD6QqFkaoA+3JuMwjcoqBJ6Yu/ZeU9ZGHOcVzmz9EWm+Jn+HcfBHafsKn8+dwEsv0xr76
0mTiIEbI/umHKHg/EYRIwc3bwA529b1VooBJK3WynPFMjCH+0hfXKthxpijMcq+/z/wl6AWdeJyS
KEB+WWgybneRgcrpu4nYAeFudeC1GNgC2QE/jhMPle+tRvlqCIXvrqCbBhjX2IfBjg6x8SshBHad
3E8eWHS7VxSrcCBmxbfbQWsbgpdGvo85H1E8vaYD+mjmpBYoFlmQoYy9dHQZbcmEpBGimyZu8X7G
UxeW8IkghuQVKAxg0cu2Yf5IMwQfkfcnLM7KCoRVDiyQSEHQ6IGLH8z8aumHNS73XE8ET/f3Mgc2
3oVnLI+XSHufDtdCre33oKnuWkgOOsheJsslr/1Ht/LFj0Fc6w5aJoJgtkVWNewMnE5+em/NAx4k
zGROiAYiLyRT0+IoLYMhVbjwxTY10VhBQSSIRzzMmJ0zE2iE0Zp7w+uBLbLMSIkKHSNYUDOVKmTq
h6xFjyaC9EnH6iJiRKRWL8hH7gnnZAvPFgZdy85O1SnFX+u7P/OybvG8B5wb1Gffzej95kH3MMtl
UI3GoEhESEeE26lhoqL1z4S8efYJOU8N96kOWvbp0zqCDeGwKIEyrdi+OriDuib9VXWFWJKvPOyn
C7kb2xHBGvP+w4T4ukvJTuARMbvgDVj8u9GSjIUzTCLwLEW4CgegqpXivign734eUNt2FZv6rtqh
nzLX7cTyJGMXXSHjvmsdWeHgADSdlynnYQX0Bnq7YXwX8YT4MIz2/tTvzbQ7hSYHs22QH13O44Mx
FgCPFJVa+WMEnnlf1ezMPI0dWFYoRvOYBMEhVKQO1pg3TDW/d6ZzbQt1qHs8tDYFbqv+Ydu4JjWL
VqbuRD2FqHmKdiCIQYYIWoYdplBcU4X9505Y1ibf+GzRxFMCeuXd8nAE9DloHhAujOBEqoHxpuUw
P+CYvM6VIjjQv0dWggMhSR/aBSpmNezATH1xh/rq9AzbGQsAd+hOeoQdokv7yG1DnzIho9YemwZt
5xewYz4ICeDtczl/G7J+sKvgWmeM5puGvxn931NW1vd2XO3dmnhrXz25IjkapKmLLn9VQBk0ZqKS
sDXEAeGHYB7WUrIrbYD8SumTAxc2cOF5mM3w3pPut4Q1WFDfnI7PPWvgA0xmfZgLZOiGLxHmO+fU
LG9h3HyF6OS1b2KLcHDVAeLyQHgRqOU5pAcXKU2GVfwCIl7P+b9A8ZUawRFE2XXU1RfTg0eiIPZZ
weU8ZD9QkZxt77sIzkD7sUViuM19ErKqSAtxyLi873T45YJpFrAKWmxavqh/Pdd67/P5yCzySYz1
Lu6S5zqYt6E9kqlqMPGKhwCDWnzMC5OKyMCrDqSKOJFVlHXPolE3R5QPjQRDSbWKLoXYYrRj2UwY
O7aAEcVHyPWZ2+5nNsTrphC3rEX7PFEpTIChslyjrUObOlqk5wWkH1qYRAO7ebbT8KWw4VMHdfjs
ms4LIQ9/mlHHqALYqfAi/OQAxuPemwZIZkF/bIV5GHn546K8j+v2zHJqE5g4XX3joqNgFVj4z81u
H6WQ7zLObwprTKm00Z77XrjgTroJo+uk11FKMzcIrNyo7iwvhYmXYZx2YCBGNYnsRrTPZXKyzfxh
sq23vCIgTllbAhBgUi1ARECujs8c2ENoUA/tJeyxqgIQTK1srf0HCyLiyPxH2EsUg9k+9aHcceVv
k9E7tM5RC2GBGincs2fBbKuSR8Kjp9VAWlVX9Vt7LEjVYq6JNtWaUKEJNLh6bEmVmLLt5AgiaNRm
LJp7J2fxzT+TjNbksS+gWUYM/LB/5oR4Qbm0RzqHWAPRnvsF3EUMWsmUedaAYBqT0Sf1yoTkfJLG
s4PGZ7Ky+1YBLq5i5BYGtWBNOrKgA1zbE/y+3JiPQ2tdRTYfKovsnclCb6PylqBM8TP0waVr++fR
AsKqKvPDVs57UNIHNgsmXKMt9SSur1DlHKk1mu8xlXtVzdtWsrK103IfYSccy9jd6tab12WSvHSB
jeeNY96G1BCNL9lUvDiKRBG29RxCgbHwZjillOwPInE+dUZPBvT3IaUq31o63M4cRJ7hUgXAdGIu
ITcSh8GdsvJvGXs//8/57fk9dUiNjWfjXxx6z7UZqo00MJcShHkIivFEUN85T+evwIyQuczBS1Di
Vu/a5EjC6m6ETcrNhw1qhHMmE/+tD6bPeo6fmPHtCnIjG93vE3o1pJX9DdZRBMg0WvdVNUKjh3pk
YluWTn11vfLFKAcLPeLwySy33C9Z80OrTXRX+hC3HKY6WHrrDHFHNzLTgl3M7sWlOM5LbIpmjWpu
4ddV86q2o03n6mdZZtjHM2gRQ8fmya2wFCalc6UmXpLm6lvpCTa3CJqUc0p18DZMmByjPNdLuBpn
W2fdWtXxBSbQxOq4Ont5cHELLVYUFIR1jJp1xYRTBrimabKj9Qe6iGyxwTaOdU3Cqr3XAZhxfvOP
dtjuNoH36g1sKC1N/drR6d8ZoXwtoVCEGqaAGvkQRnbvW09bKFsK4pB19xvNy0Q5t3lxM7Kjg775
nt3mWWSuuzYawHr2cEXBymgwRwVm0W+7cbKPdc4wqTq1CcKLFJ37TEph+dBHzY/rUsLkNt7vUOqz
ssQHD+o3Va5i9dMAR+JPo6Xgax2DCQ+CADNYp0z/YCE8p27vXwRieBxUhcH1XwBE87MIXVkK1sku
fBjOvTmY+qG0Emr3MUrYHjJGT0uAKRUOK5PxnaH7v9HE1M+OTgThceRBbtiKTg6bkmGeWdEkFV4u
adPLFvKrqvq3tJrhH4yEHbrgz3VIglWjGOs6g//p5RXNdFu+4S540Ahe14KUh6NKrHLXoGFbh73x
bZYOKW9LKppDFsqAj2vTpzAiVaKq49h4rCUBIQVh35xGXJSPg4Www1VgwZjkIDwA6t3W3nT0uyK7
Nl5TY9yVaKEKckPjx3wGSwtGv6uZkRIG4BHa2i/QjJHXusMt4tHmJZC5zSrCeyvtf+XMrimHqdFC
JAEuhddnujpIvVBIsdJco4AY6SGCS71I3T95581yVwJ6ad89ve6bSzdfrG6RfVC6i31G4HiOOmgF
zg6iuUPSEATRVTbcQOknbLBtdhjNy+wfhHp3gkMjiTso5SZoq3Ukv2QM99PY2oCrRxKY/HgP5HFt
5eUmUvjyQz7ClcaCS7JO7z8GLJdQB6hP3JBsKFi03NX6FTMoY7+028Ilq/szKClHglbfz6zBlsiK
hbl/R6hxmOxttPmsLJPqhvsnJEd4XNIJLuWwo1XGa5ujxqjitxgKdeShg76OahP08Mdg5swADuDo
yAKvKvLJ9EKZVtBlO+I81V8pnqYkCmny/hlAHwH5M4T5i/HwDEO5ytC1eU76wECRF4VemzPMZ78W
cl87cbbKWtbTBodzxxtjdJcCuZ2H0y/ld6bI80GRoCJj1Aru8msgwoJUwO7eaaEEy0MT8nlAff5M
nGNnvLEhJ4rLiE7OE4bNNVtjpt5knrIyX9n+roQ06ibQeDHjxQcJShz2TPo2ed5+bBGA3dmffD1W
Q/BwsJEIHWmc0KCfRubRLlcXqzX6G5k+LEv3pnmtIfYnbITZ7kmiciVVGSEVANbZcB2KapO6qIKo
Emh3cZVw1A/LuHdVoa41y1dYyhbvAlFhQfuRJEce477bMa8gcUwMx3HYorXBM7sCsGtQoVT13/LZ
qlNd3QtrgVjJ+qPKDk73qKBz9NgmUuZKq2ZkKVGv/Oo8FI+JNa7QPll/LWNUkAO280C4hNl/jzNa
i4vST7mzde2diE2SwXaU9nfWr0/r7DGKtfy9bLcD+pls2a0gDc4vfnXFXxYC8qORTOCtVgRNKH70
W46OoEuPy34c0yiy1Uq8Nt11av7qHBPH+FeTNhBQzodMWYj0avkK8/rQZRf6oRY7QBSy8AdhD3Ky
qu5cph50Gcg9ylM26asF/1CmxtGjFMeZwuWDKeAU8BfNt6Y4VSESTgp1oD0N/w64AD4+Xe8NE/vs
XtsAtsCrwn5obOrwYPSHtvvpi4dZXWfnhO0CWSZvRUzNdAWyRIxByaTLaNbWROcbwfycYRUWzzbB
DyA2WNsxs8Fw4wOV+MJUoJJX6tBl+jzvtbtJ4/UoEVrv5243xtwmA6roO12bd5hD6A3Rme8WQRS7
hsLrqF3bdZUyzUU2aK9txQT9CnvBgRo+fEXZzfNPpWXjE3T31YKqcCvcJ/0mYF+oLkP2YRTFbl5g
+FZ/R0AGGhVb/W8nXeJw6XlL41zDX2rCc7s8fkwxvLUl/znmUyqv5viBN7HEKYoCAAjaDsII4Rp5
8pU3+8Z5YRonOEhGl2cJa37+yH+tPR/fiURgSNuEpSI/mylk1va+jMg9X5ssc2r6U28ItqFCBbKx
UHYaX2Ta30p71wt+ANa6yQUszV2P2411z106XSZWQTQ/G5UgXhvAlNc3fK7rxsT54LK6Scl48slO
3InxAwLIFqP+KsB1FgvKBo8O7rEVTzLdxOEuA34w20/OeBiYNcxLQpp6iVCndnO7Dau9Zyyrho+S
oj3/SoJtM8L1q1+V+yoRVhnPZb5QHPAWrMqgvmtij+bzGwpZOmwzgJted/K4YxaSGHGu6AycPWQN
cmNsY2PD5bKBM9CxTSl4E7j4wb6Tl9R+S+nibZgueXFhGYWy42jMMETNhz5j2NuTMOWuh+4HTKfb
ncbkzNo4l6iDNr1GeJ6yEll1PKHlU4LemevRDn/b8T6ZfpXzBaqU65kSD+XReF/Iq9Y2itZ9tjhQ
x2MzAblLLmPfPsX1fa3nFUlquzwDYg8DMTp36Vuc/IZ4CcbsI+a14tgagDyY9X1v7zD5D8kLOhr3
IROPpMuE/MuB74Rya+Hri/l8WufNsf6ZkHjmdei80zi60Krtkzk+QHRk01+O26nAm/KoUeJpjiNe
MSIlp/zNjhnSkbg2PvoVlSSfSH5oaGZI8ygU5Ji3drkwmLcykbzLeb5ltKWyOggifpJ9jTRmujT6
xWIILr4NjFFJT17oDfL8ndMu0IACUEINpkQ9VtNWUCdHAOPg9jrvitgk1tKtjcIS8bY44i4p2/sW
5Z0BeA8IaN/tCyzB5RxyrB8T69SJn9b49I3DQAxFRq6ccNl3bKxPhSPFRFWoDlb6a4Fv6csnQ73O
hoPrCGCM4PLAZcLGs+KtcAmsTLqDIpfVMMK3fCLkAkhlNu99D1wzo1EK1iReW+5rJvH/H9tAbbTz
Whg2oq5D5b136rEmI8R8r5C2RDTFLaFnaMEGImymhcNwPyI+xKVe2SSnXEWarx2okl50NHh5YfTQ
Hq0dLpiiv0Q2WiRGTBwt5dYO252qAMjzxKXXRdDA42nHDoaA/cJw6uEnMnzDFl5rpMR4DAAMl8eG
TthOPog1k8XRB4SZZdcsfKkt1FPmiz0sgyJmpklI1MmTCVqB5XXWEMerl2DIT2EWQKwc1PPnNn0e
y3c/fO1bljF7h1VYwEEmNPeu/hTMr0uQ91gq6DFqisqzV9QIf/o1YWzbLmhXiAA5GaBJTvf9NLAD
qXddzg5ya4bxQTnTdmJeSi9Ig/0ueQ7bcQ8qfTercqeri+ti2nUuQSX2ygC+7ew7F8EMkPds7/rv
C+c+gxqHbqv136083SAbXClUqLhgZ0IMA8mmsP+xgovAeoIsnDEPanWstdx/OJNaYAPgx/rgZsRf
nY1TCgNkmEK+GHHetoABcTwvIiRPv/rwk3Ti723ZXKWVfEYk1QSNzcOzGLzQFLG9t5BqBwHhQ2xg
Iynxpdt3qg/P7BaJlRiPRmPcuoHxdIiLolh8EqmXHuBN7BIS36wURS9wEki4HyhlabhKuJxmBVZW
RoKzW6wFGwWT+PWEq6fQxab1FjMYkVOjZ9Zn2UobKmSEiiTMn1FlAMAFwlSa9ir1w323iHqqJLmh
FWZbicLCSXGehv5ugo+A31udTAEMblx4AwZr2lUTOTsR+bsiiAgSi7K/xGfsJnmAgq6ID71onqcG
iVnILPaxFyo62Ak83ikOCZKvx3JtpH39lnUNRqkJKjqi0olaK+zT7zH8f+4A9aOZwnsd+ofRqRfu
4IyxWfAGOC5vdE1ugxJzAoW9F4e4Mh59P873Udk3x95HLDapCgGnMM+y8d4CyxpBBfHI6bJmsBV7
Fqc43HCc/uoS8Ofe5dp7I6KY1Z6v3a03iugVcQHjfKcDXTqyCYU8yNTEP84lNH30idRz83gJDYwy
Ze34y6f5qKXbn0wjbla+S+yTr7Gve7Z1YbRKPzWfCzwGodNSbejplFLoFaWNSSV4cELGdwml1cpu
8TGzztvXWHi7zPxyHNyLPfcH63pS+uqV2dreumxYj0h2DqXLK2unvWZ8DtWjB7bnEVqCvT+X07EK
wGNO4icw0IcDqeSa7fBoq8bZjbZw9og99mO6RAJlRyF8AEDhiKXB5d/TlMNldPK3lJEFHtvgMNPs
TAjjJ6thc4Yja1pog1y1ir20DAA+tv2SIZCzGqqhI5qeR34EeQAYkwLMIhOw9ijJ/qGCJY2X9NRe
XG0SMI0MAnLagQ6rSDebEHKLnpGF/Ejd4DqguUuQ/q/VMOy62v+r5vwnbthK8LexRxn/4+xMluNG
siz6K2W5blQDDne4o62qFowIzrMopsQNjJQozPOMr+8DZXWbGKSRra5FlmVqcEbA4cN7954LdaS1
HqcIW52kNF909mPXrbZs67tIwufItT6XCgyJz9HetS4y8rZ6OvStaADNlReJjE+6iCdu5Ze5ibbV
FJECyRq3uCcdB/tMmnskM0gO/eKCrpKgr42TpstPcPodDrqjcBceJ2B54wQfM4lo0msxU7anrm6P
XNu+z0c0iohukHzF26QBqNhhXFg8PB1eccnlGBKbl9zkDcnhaXcXt9yXWh+2CaQ/q+UCIx6ywOpA
kji4wLtAuyT1OhpKgDgazDzaz7BgJowRqi3U+GS7sfQewxQ56Hdn6OuejhbIfdcmkSqzCVwcMRJA
0HStLKUBUJRDwaGr9MoiFYdhI0t2ks6qF/BGbM80RCO3ymgrtT4II1wIBJyQU6g5PuKxC6PKEldR
aRQw3i4PQAZu3KLwJbmOLUQL9lPdVGhQyXlvKCKxpZUZJaclX8XPjeCxHZjFaogaxqbaSBqJCx3h
pznmovPDRvFIeIJeWkFwk7SGYPgS8GfX0oDvhL2+rQedw8jKk4xOEZrboOfQYOVzZb5GgYd8gNKT
juor7roD/M7StClrgwb+tLZWeh6V3KbS6rjwA/Xk0tDRCaif6fU7PRrzLhPsK+VAW/BsTPOhyLa1
ztXI0SPkoH/RukRug0jTg1ttWi8kHWKMfHmq0jHJ2YVGOgPb1rg5DDicaxFZwYhaC66kKSLC7KH1
KezOm8KOSopSKaKh4ClQdAHyHSY2SQU9JuOXnSnv46zX2zCbgpYQIBUgiwWyEQLpL6NgUTXyvGF0
j8E9ltwH/LmeOwzkLWsSgQVzbyhsUnJdpgPZLDB9kayRbqLK5BFTfQ/TyQW0gWDNTqJ0Rs7YDICy
Zbb42jlH4TXFXw0EL9ILramM8OIVfhSGFgzhUNKTs4Noyp6bvvbA5rc2RbkLOx1S4B9zH6z376Q2
nEEz/ib0w+mi1pyQcPKa6iFNUNIhD/FC1M3FrFHVl4s10ne2PUHJ8kAKxyiaXmOerKryWCefUhcz
G/YFA6mh32Ex82cu9PGczyBNHCPh+IWiTuDVct6JLrVfBVCbB99O6UFOrCOU30zc/Ji8JCOK1GrK
Gb5bFDozKlHVzS6JFSZlIRx3QN+Nd6ddgRGI4ryJJdms7mx8d9MNXc65ofAzaS20+vNqutKaoyZ9
f8dR+NsRoGbZYRbNCw8SK7oOpjtZVNlaeFWTCb50QxLjeQOiNsffY20S3KAtm2z/zUPSiNeLZaQ7
mQdrXu2krd84dLTakGPiTkc4KqKRvHm6gxrLIpAZMQxpi16CdmUsjrsCR/d4qoVVEmQ1R4mmndtb
XgwDMQeIkgoA7q7vEs1it8KxDnu/Kqd7haMCN2sik9RDCORWWnPKmZB+WoiwfZLQEOPELPhiaYIp
Co/rIgsGCEBhNyBgbumSIBD0Kifa8SM25ljUS02/o/OsVUyT4wMNB6giKxE/ROEEG6cvGu6neG9K
TpBd1wzA7Rrk8NR3tfDn+9y0YWudFW2fFNOutcbQtBe2q7Lc2/ZR2LQ4ZjJ3JXMGcyarx8H04RLD
XGpr+VWkQ4vW1LHt3KZEC+UvlVtevpCaCN39bjA7ETex+NSKIMj6XR20pe3eZMC9EVFaKPT7Hw7l
9T7/VHi0/Ipn2VohgteEGbLAtbfjgvJCF8Ume5SBTJ2LMI1k3W6AjhQItMYaIzIYGqeUuO1nS+f+
Gqrbev19kI6pmI/SZhT+hF6jjpD/coIYKJ9V+O4ki7RVeVeB30hxaud1QZih4FHeTS5MdPjyo8+H
1mhfaeaFbchkyOMkrL8g02GmbWoUesNFgPwEAViXHkJb0XehrUgpmiSNyJvIjsiSmBddAL4fBKBi
llOkQ/7sr6fNqKcUiHwrPyt6g/AcnZsZnoXMFPVmTeDr9OfcThVhuX43C+5L/VI3zg/62eFywWdj
KiRLmMY3gBZLee4qZy0gAABhL0/sZEmPoix23HM1NezwNSs6Vr/E42rUOhOW3STPUx/IqFmLgk3j
W+cDbdHlBMpwB1CQPzx/Wro4u+URx8lZ7DdqeNKOmJYTu4wzIFmRg2cI2LgX3MzUGDSChM4pjt2l
z33YHl3h90cyzGzAZZnFXVcveQz0sOoij9LrlJj6Fj+XBWjQlIUdUxdbmno4Rpnod+BhE7w7uNWL
hMJEV7RYOy2Eh/6O2qmMtrJrFmOzp1Sz9+AvFYVUprBLuUG4yK0pTsxL8kOrPB8xIcVh3HxCmJtT
VJwDiwCnUKSm/jK2MuZgzTOyKIs04TJiWcyCABlJWIRjTOMGocBxPhExjou7XJg7lDRXgZvuSs42
JKqpLGGEYCmz4TQFEBM4xKoOFMvgK4dtQJM8s73pQvuUtU95KSrvJuyHBiMtp22EdRy0ZjV/s+qB
IPbQt+4bpHOo5JKkX/SZJYtUjqyZRZZAL/KnEFHxNM2w5sEigFDbhXFQ06KswPAwpeedpIUGUDKE
smeyhQtk6c9VHCHbMKEP76MmGaKctAxaws2lBTc1b+I+RqVRDhlEoMyL0qPJMTSgc8VidugShqWP
DI4K62nq05CC3Ejv+qgrCOo7t6ISN7ybz6R/sBMhoTRFBUtSw5EIzi1f0ri2bdNH33yM2v0VhZch
OKqtUMxnqKKG9jNpHin+qiYtgNvhJpwQKrkiYPGw2Kmv5zSXHk1fsjipY5VpwSpXiZS86aj77jKh
L0Rbl873qGgbDl2NEjl1HFf1dg83yZT5YS1t/FhWgsyDvhg3sovFx/l/3Q6tcc6qkf7QfcCcrU8K
t67lWR0uQUXBI3S6+TkIGp0dx+4yU50p2By3wli8UU3Qtcj80k42JHV0HGstuRTJ56jJi+4zr2qZ
bMbWIjTNxE4/XrJiz8kpSoaAtXpS03LedbzjzqSrcNt2GuepRnZyVzQSuE5q0kmQiWNggk3Gi8kA
pBlENG0flcw9C76qqk7HaSR/NcdSEJ3Tnew7PHslAHFkg6hjvFTF46mrODQeTErq6MIuajo2I9XL
YdcMtNUPZWDb3x3pLeveNhh57QRBiri9GhDTgDTzQu59lUNG0FhQ3OzsvNGPSyxSbBeFHocb6rGZ
f5RLrZGSat2xNjWpQVZWWv6YnQBR6+VO8bLITaoqlsVxckvFNCxhF9aiEaDn55QIe04c4lvkNcP3
wS87fpzIBcvvzIMPVqUYnUs+THIlhYxqEplY5LdWN9JCmYHmNqSgNVaCQGJMqaun4H8oHS4WlTrZ
gQGeUc6T2BP5BOgKZFMHelxwqWa2Ro2HUDlEaumBOjqteQ9GEIqFMmut1Esupc4ntangMpOm2Xnd
U9pKmWK+90EZ9LHJM+pCTuIfmbpHFGbRnHZuRSwmhAJe6svbJV5oczoO2qWrFA7KlaiC5CuGDfgm
bpeEwOHrfEZSIUhyUYi3H2qvmW90YPA9OW0anupAU/gOWVDQjCGOp+Tr1iXBRqEm+LwuIWIH2Fuf
ylak2WYSZcE/52H+jjadA0aL9j09TPDGfbVFoB59Z8I7T2eXyNu0HmO8HSELFWQA0T/BBTOwLPII
RedMTenL3PftLYDC+lucVeTcqKqIsLU1cYnOi6MljHuZ9KBtkFySmSu9iLBL1KrxsetI0JiWrwW4
R2AGnxrbW0iP6zC2ASYC+rYe35kFlnJlRqHSwES0mtGatzOrDH9xO+bQaty0o0vf+iU1R9bxeTf1
DgkhHX7yAqeNJtI3bGzO3KVlMBEyeBHuCscBJQB5UsF6x81g77BYgjmdo5gWTTsmZMJ7QBkwG2q7
GCjpNd3dZKFZ2uW5Bg2NzUZZh6zmnjlPON+Om0SFhX8Shar7DjN/KEjexumF829W3JKYVxY7tUQQ
akXIBmBFFadVbjScZvi2oNvG1ItuObxIcDLZ4ILoLQWpx6FUsFKQHGnSItMIFCDmQM42yqZcejgP
mV1/BnFUdIcdN7L0CxOyaK8w+RTx1peWjfw2mvLm2Fij1Tx65UiMqZnbMXpo+h7vqgPLO/6ehVWv
DsveQTgDcmwWBZEVELPSax92WQ2lHeGsNBxXBqwkTurV5hjs6Zzd+6igUvatyhvOO7pY48kU2GXy
je0zY5IsM6QYtGdDRO+UE4EVnA+xRyufC48uB46FDfQyCjwI7wYKZisd25mX60mSgUtU4DJP0Gjb
pDwcPCWqG9No7UL69yduQiCzdMp9OMZqNtTa+yGWKlk4YmugzszzqD0OQObE3yunLTgf1LEFvj+q
yNvyZYx+Pc0N0vuuWLigJoOV3Y5DZSHsmksH4ZgwGP3IeNDTEQCy/DYdPKFvpduhUIU6HT5yHlya
3UCTQx5ng/TCzyHATqJlOtuuaPNEdcGyME1BEsD2kuUYHw2o24Az9o0HNMHPxgtVDn28k1VU5pdI
S6mRxvgUT5pscireck39XPUKrO1Q52l6Vo+N7o5iVCHjsT0VaYTqNszxhYXrurX0ZQFVbNFrXkE2
paW/yRp3DHYVe1z0p0aY5+Ojkzmt2tTyq/4zYpCWY3uIwYKOzNTMHZJOqWEPg3SBWCtdep3/EcSx
4E7Pmo99assCSqP3W60/yXaFOPabAYNJCAhRVhiiUvxNzXrEV8uaDIhsoeso7De1PmjokNvlBJSZ
Gs6S3te8xj0iqixCtIb4wZfT5o+//ee//vFt+q/wubwuszksi78VfX6NV6Zr//mH+uNv1V//9eT7
P//wtFHCaJeXUTk8HOF5/Pq3x9u4CPnNzn804VQlXHndTWDPsXUXTxpPY8Nxo3oagdTPz787HJwd
39aurYTybdt/OZyllXDhoiJYHIn7DeELH1h202/iYoxu3x9q/clffjKXTdO1feP5rucK5+VQLVQD
Z6yilSedTIfVjL2pVR3HiSnFWq/77Pz98dYffX88I1dfklaOVtp+OZ7ftAnWKNpTcR+1Z24eFUdF
FFaIakrk6D04aj9C7jrg1r3B2ymu3x/+rY9LU0f7Ho/T9YV8OXyi6qwYK+HAHYmgAkXWGF8NXA7O
qUJn56jR5m/vD/h65riGS7WGA+VLx/PNywHDEi4PR3mIpUNVH5Ysbadu6sc7YVhifmco43q2y/+M
bzsuNySzP1QpcVOVYT1Tn089dTRDHrRPPYF5nPiPoeqOf2e49Z0wylOO9LWWLm+G+/KTsV5m1N+S
kuW1jW7ykpAMTjrecRNJ68/3h1q/pJeTxmiqRK7tGEdoZIgvh8LxoirCzGowJNYwcp7wNYasiNJ1
/62rNVyLoQgiGDBe5jQPAbtWdfD+T/Bq3ng24CL6MIbPK/hyX/4EniypymGD2EZTB7d/cuzI4BdW
5JVbawUDgZ+FIPL9QV/NnXVQX3mOEa5SjPty0H4IaMEANKXxR17DmT+nAMWS0IBnQsEbemfvD/fq
W2Y4j3fCYURfaL3/LSsVzkLQW4g4OxJz6mN6oghJPyAY05sca89JX6dUZMcuUvqDyfvWF+wqyefV
lKD4hl9+1qrzBiycpAJktNBJurETg8+pzPPVdcitt1VEdpRIPn7/M6Pg5VMr20DJ3RvW6kcNc55h
U3oQV4KiHtOKxgJwAPssH4T/A292eG7pPnl6f+S3Hu6v37Z++YGFnilLFAOnk2aAXtGn6JKTvlD0
vbIo2L4/2PqXvXiBeLQIyx2P11bYSu0te5E3LlY9EkUn01EccYUEaWtwGeqgI9NHVdw31aDH/8eo
xjXKFs765jrrM/9l1yznaCwpAMbbfBxAPK8K4ChPqJMNs3cxReqbWABCvv9Jnbe+VyOVq6UtfepK
e28ql/BqTFyX6mQhTl3cddtlolNTYRXZYEmmrUzx76wTlr72LT2eS2p3VIsUHTfL4Pwtq+amX3Wf
nSHe8/0f7q1JbpTyjMPuzZF27wuBHwtToYkBJjcNGB/XzeaLGXPEueg7yHHxAAzm/RHXB7v34AWQ
GzYeHLJgofa29yKc4BV0XQ6ZqIUTVMv8Eq0mrYr3h3njS6dYwtGImwY3LrU3mQN8NdgFeziKcU4a
jNMENEkjgU46WL7/9lB8g8L3WI21dPZ38F5WbtYNXMObdmVO63nsT+M8q8AVUPx/f6w3vj1api7j
2GReoE5/OYErETVg/BgrTDr7nAu+Ph5843zwmrzx5SntCaGEx6SQ+2uQH7UCj4Hh5XR0Di1pVYqq
rDvVdTF/sMS/XgfYPJ21hyEFz0msP8ovb+TglNMEtibcdkAH2DbHieIwErcF9vrGqQtSbzZxO2J/
3VoD98PfXuQZXjEhOQk5yrH3ho9du+dcG0JhZYcZTtzSLaYHm/0WEjKgOFdgbhXpR8vQ67fO9fjU
aJHZXrTWe2v86IRhyrU8AqDkivqCNMEy+grMewkvsz7Ok6NmKLW4/N2p43rUHDBXGe1zStqbOkuo
6Inil9rmg0IUSS1hPHFQ26a/PUU5X5r1cIkQQ3nu3jhEMDq+2w6k6XRLfo8moz/kqll+cGp/PUVd
43IdMet5hMe39+CyqrJqnAes5LBRYPZaAYLVAGgGteUP5sjeUEaAsnI0c0MAIrYdsbd+Z9zErLrD
eB80qjkJU9Wd+5r41Zgg0Zv3n9He2/BzKMG2LzlVskfpvVXLk0RGFPkMNc8J5IOdhsFxM/QoJ4WZ
v4pkEjepj/fsgye2Nx3/GlW6wv55gjb7a+Ui0P8U6NNA1TfzkSsnsY0DcO5W0PdXSrf+7v1P+fZ4
2Nt4hEKyzLx858lKFw5lH1zP2D1QCnmQ8lkHlgHAfUmDKsZI/P6Ibz1CAax2veDRf3TFyxFjims+
SQWEkKd5elaEUJxmPVQnId3hD9ZOZ53fv2xwf32bv4y1dwuxemHybp0umN6dZ16UEsk7FYNqUPZO
YQg8asMp3U641NaGlyhO0kXoD75iZ91GX/0U3L/Y/lhhPH9vJrGAjFHmElOsCNk5cIPuR+lm+GMr
AEPUjr41GIh/BDZZBEXo2MdJC9y0pHXwwbvj7G1Yf30bhlYofEMuufsL7IiLQzgRsmdDQoUXBYcT
jEksY2ribtae6Qlzg+NsgSsQr937hH0jO5/MRNJENJw5pr39/ZnAa+y40mPpVfvVhQHDCjaggjTN
HCVOOSTVmY/D9E+b//zw/lBvTXNJhUbbbKbK7N/QhrlWND2A4UirNV+zdoLQ00nt0jWDB07AneX6
weH7Y761gLCTcs50GZp97eVET5xoDnHmlZhIUzqLnZORldzaExqqMi2bDtG1rMXBnLdl8sGK/NbQ
7KWsktqhQuTszTjpZnwNAzKooFeWxJ/R94+gWBcFGqjyIZpwgALBZevA+2CSvTWytl0WQZd0XE6W
Lz90lBZexQEbAVbj9N8SDgt3dCzcI7IncGDI8ruPKufP3/6ihc8MYgVjnWYuvRwzh2tcWhr50UTq
cXLW2FmQk6IOaHtDekFBogSJwONSkAD4/xiYcorkwMlmZPaesKypkUrBwBxVxOniTl9EU956qEN3
PtIVqhbB0fsjvrWiMZhkK9fcSYVYJ/ovZzQkJ5Y3U1fBeFf6hGwE4TgDusT2RXGzAFSJEe1HRPPQ
QbuaJnLDQa/Pj5DaUXt9/2d5451yAUPyOlHmsb39d0rJCfe+inh9HXAABylErnaTcbLraJlJ57nI
G1bV98d8YwmjiiWE5n7kUNPa+8atNrfwL+VU9vMe41Ga+n15FGkXptP7A+2VO1gr5XoT9nw2Ko9i
4N4b1MQDL9acFDTiSnGOe/U6DOgTsoPS16+S4MHPKgWqk2iE9wd+/QkZmPMv3ydVXqPXX//lAQvA
KXY70y7Nejv5FKG23FmQ657eH+WNecSaxM7u2Vz+KAjufZEp6Oc4bFecJujYowz53o0wNUz4BLLD
kLXVkY4H67jqKK0gNyqInPqwJPnGR3U4z/nrB7YJitn7GYA491kV8TNkJDoBGFdOxBkyDTr3g1nz
swT4cgdmHUaPajyUisQ77q1Khu5+2Ph0hB1vbJGxWtZhZQWwfgsz0awh8RotywqJTrd1hXQV4bnY
6Ml3TzI5pIeRrpLDgL4GukB5b+jzXNP+QEYywqr0HZWc9lixw6LUuxkNFKyIKdt6PUE1ltZXSD7O
MBt8rjv5yaqQRJGUBNCAwD8EJj+GIkEmo3PEyqmFQCUd1pyX+zz2SMhEeeakhYPYCzLaEofDabW+
+0jDadRN6VPSV5+ScnxyNEFMCElgr5Bl6cLayyb38zBFeHc9gIbddezmz23mH6ZFip2xFhuhQHHG
iX3TR8112qo/aaxxbXZ/f5Pnq2e1co3HNLP3q7Mz+2KAmrAkprCAm1pPcb0j1gBX65SG0af3p/Xr
JUlykLBJtBFcfF4VYnOqr7TZ2PcqO14jhzr7onLt5Iig6eKMrJrh5P3xXp9lGc+XrEVmrUzuv6yz
BGSSDviobWcudrqyFdrMEmEGOqAPVv63h6JgRhXF4UrjvlwXKtegwTGodsXQkfowE20H4nC6iXoc
G+9/KueNxY/9m8KG9qgOvVocUArT6HN5XVDBd2dRAkPeJa7wMFvDgvw4nY5wWcN0WeYvOsJt4Dd+
d6TW06Kt8FgsXiO3k0s2H/EN3uko5x9xFAJt9ivvg4POG0uIoNHAdkC8AGv13jK9jDbqJpXySjTt
cCLLvMdC4iUfTCtH8OXurx+Gm7SiouQamgwvv/wu9FrsjxzlkDvP5IqW7M0X/GbYxUtPO/2gsepq
IM1Bt81RWi14mgYPKSq23Jg07SqhsUSSnWd/sIy/Nd+53Kt1M2QZ3795+wvVihqFwkHrmWmDHCjY
+dA6SVOioDH0Mrp4f2a89XXj6eDErunSvep09n4QJx6Nchw5PljBocjjfCNRX/Xb9wd6Y7bTOPI9
uirrkX3/nu/jO0H3iQHHqUnKIaf6zpoI+B4TrQ7fH+mNr5A3l2ICnTGfSv/eox2mUNsWgi7stEPz
jFgYFnqLVK0YAhs7RB3evT+es+41e3OJagmNIpe7j+HTvZxLiZ8hW65s5tKwxOkGhRBl5ypsYQQs
OY4KV+SX01jqrY6S6Djtp5+s0/puGYruqCqVhek+hvUQLLgKktDNblM/73ERcpc8UEibrsPCQcn/
/o+9vkivfmqDulq59PWk3NurRQYaYqlHDMQJhHuA4cWnBCXlts6Ff4U1B02pZYuPSgVvjUpZjhnn
rAXx/XI9504P4jioiGhGkwcyav7SdvJLO9FNq0RC/rs34jrPOQlbVX677ijQciafuz2wDbRTkFzy
iGwY10yn65mO9B1/2HEpmna9Kc1hqaDjhCqrN2FP6m5NUXWra/2AQQCxM1pPkJ4wAftk/OIMcQTt
LTyVk6NWyYN3ULhgMDO7Ip8jc8h5iZyNsqOz1OqBxbvPlR8QIWgu+sb/UZvU3vboKM4qkZszgka+
VEO6mmhrOoUwEUJ7VpvJFvlF0XW4k2V6isx/jdhowo29KAf2A+qm95/qG68ZNxdKXGv5n/vLXvGz
6mZjZg9beDmPwUk0apsOl0mq+6FV8EveH+yNOojitEkBhLaOQOy3ri6/HG3DlvN2x1vNahWxeNAz
gD/Fznq8HvlPAGzFx0QKYhxy3A7ZTMT3vQgRRZseWtBvLzD4PRCAc5Gi2ix/no9/+VkgAoL0X7Xv
Qw0GGkUmujbskIcp1qkPVpg3dg8uEXy5nOfXi+L+/bRu4rq1yArmfjrM80HZ9k9AqogPaXpQhCH/
RUkKfqhSD7xgnu4ArSJZIUNqEzpL/cH68/qRs09SfV7rzug69o/ClWzaJqognPTa6wBc1BHMXLpz
5IxL5XkfFLpfnyQYzWNvpjzseMbdW10bn4ppj1sf/1iLz6WuIeLMOTrmhCMv6Pm5P8yZEVdNvyQf
HJherx3MNZsTJyO7Bvfly9kmvdksQ0g2YaJs2taIi/rtFA3RSWCzNl9CPl6c+3r01ef3p7n7s7ry
cq1kXHetGtOT1q+0DwQgIbZrLOa5wgQIz/NoJlQbGQt9Tv6d9OEy/7OovuQuKT7wbmDgTQRcWyEp
pxquAUFMSHqWGUfNFTWjA6sROJm3g8FgP6KljBFZ3zUY/peFcGrAi+ED6kNWZnvTh+CIs9t+uTal
fdhMoI6LdIeOmatJhsqrOnGBrOGM32QDLLUaoY1ziGXXjo+RSm9y77JzJiApMbh8dW6IZg79cwtM
r4/tQpEPT/PbI30Ki+eKUgfwBHvMrFp9WH8NAPTKg/k2AcMNTHY+9kl9mkfTV4uzZEg+sX+Sxc0q
JmL1fQgphuIxIWIQNXWv/iQSYewOdXTMAZozrfOz6XSe4pBxrkwPlCKQ2wWlPvHMmxIfPyhXOd8F
Bq745whrLGvXrO7ROcO++CwHfIkkvuSIfe8yQgoRgFTitu9RvOrTkcjUsXYP6uWKLAaUygfauUzB
95d4aKbPMNCxQQE0QcRJio6m4x5hiDTBt4UQTdf7QQrV4l6SyrIQ9hjxFqd4uVm1l+qboomTdo9p
Tx1o58MWzmGYDCQjdza5xsWfnV+fSh8oRppeUT86cOCULunFQDxUnx8WKM6Rukm9416OYvo0JbLS
/9qiBebRwtwArUYypdUDYxDHwg1Oe+tIZodp72xMcl4TbI1tP7iMgvZyIp4bW3PaXKyBYwlrLYLT
MvwMbJBUFYfoLPvTWJ/hKLb9p7LE03UEkwzAQn8aQTrvhjO0kCEpXOBVnfJ2knBkhutgOAr9bodF
Bj74tQTxW66AKRxYCxl+9wJIkZ1+isdH4kLgx2MpdwC/jM/h8rnszgXSQGR4XGC6Uy+9JdpBZTci
PRzITa7Y4Vu4bW39MLE/NMlTQ8287gDQx/FOIb2F4UGwB0LTpQLG6WMZWoD3rrLKy0qe6CzdRAqi
H/tZkXmAbWBbdA+qvwRjncMpiDEwTfPXxX8uB04vnzI0hmlanMCPcIIrkz0oYKFVQVgWLkOlrM9F
UcIUQVKIX02l0ynYtuMKHF3nHQQJ8Qt9clh5p4N/E+HlhbCOAQcz1SwR5JLylfXHgAJ3nVS7pre3
GTWqzrtOSTIacnOBZpBfYvMv5GEy8JS8nR9ciXKLhtcGdSCsJxFM1/g7dw4CIof3k+0BXtH7q9Vb
2wEHeUpBCKi4QKyr6C/7YGzFTWRq1qq5FvFhRmUcbCA2ikRb1W9XtliQXdZENh8jKfu8HMqdB6K7
YmAj+TDCzCjicev4g/lgx1n/lv3FF++g4diInuVVU8FqApFkIX25UsTzeWilgDGRZn3QKn/9tWmE
l7YrDLcTmqvrr//ytbXYZga7pPoTB8RP9kSbHFc5aug8aLMPTipvfSAKnnA4kWog1Ngbim3Vh73K
Eyo6SFZcSLJjTBrB1fvz4PVGzZ5FGcNB50QXfL8Wh4I/HHOHUdwwrE4af0qOdTfBMMyK5hFnMdaJ
JhlAm7skI7w/tLMeAvYfmaBdsYpn2Tb3DwmTSsKWGDQue5M6l1GGPJvsa9lelNIlS1N36c7Deffd
BCo8j9oWOjoZkgtyzIMhJUv654/zny/kvO1Pee+3spqbGDT73r/+66p6Lj51zfNzd/FY/WP9o//7
W1/+wX9dxN+asi1/dPu/68Uf4u//9/jbx+7xxb/sCg62803/3My3z22fdf8jPF5/5//1F//2/PNv
uZur53/+8a3sCyylt88hBog//v1Lq1LZWZVd/ytsXv/+f//i5WPOn7soi5AkjOdXf+T5se34047/
d5++NNRR2tM8Jybi+Lz+itF/R6Hi0LJGRMb/r292QQMrQiot/s7KQunVN3SXHbPKBuE0rr8knb9T
uPHoO6NddCjh6D/+56Nf/zU7/noqb2uwpXz5nvxsU7OGufs6yKboPd+Pg/wCbGY6kXPlZ9KRh2Dy
+2G6cgO85uFtU6rQ3YZEQcGFTMky5DhlxTHUglaxf9sb1DW+WI4KMxLFl3RErD33OKKxvfu5N9Mt
VKXlcV5CEZ3hI6fFNGDYNi5EtY0ILXZ9KH4UK4ZtTGJqI+nP0IN5dEGVZvDFbbzzjyl+2Jqc6ElA
EkJcrzz4Cn5gSEP357n53g15T1xZTiIY0JOud2q46aLPZwvdX4R/F7MMIUPU4Ja6I/LjaMyikCPl
MtnE0YS5NpwWXI9bhUc6BKyGk8meg+wqb5JC9scu/kkbQvkShKngtMK7CEDd8gKcTjg9BvcQs7uq
ORMmxJXBsChmS+IwwA8N9qW1bbu+MIN2iQdFm1g/LJaoYFYHws3SexnKWT6Eegica7pPqrgysyh9
DPUckzms6QD1/I2DBTm88zFVR9fxrNR8meQFfasdAZ1VDempjSxcHbn1nR7wHHHeSbrhkgRXwxuk
02k+6onLKs8RUGQx1q3SSYm5A5ZJt8sMi7hdYN9GN6bHvAxx2yBqvFjAx2fdhnpVEaC38aOmPrBN
YyH3X+Y4e4rpg2BeaBowMv6Q+xP8kDYsD5q2KJy7ZVESwTuYx9q54Um44Y6uFzH3Pd614ZozO1n1
STpUzfmQ5SShEQCWNpyYK7dIYIG1vVpSgkGgMNTdNlitcygN0Viic1rsKKDe0PcWeSWIgPwVsFLK
LJ2eJK4P0Iyr9wpzedvEqSV2tVNh86nsSTkPFP7aFaE08xk21eiCyFHe0pYXJR72BW5n6gMks0cs
OheQ3KpWEAS9NjM2rR7zEVbCyHuz8/J61J8Sa1nskjhEucItSYa3voVT3wb1dq5dKx+PI5HUNV6f
bg5Hc1biNfb+rEhtq6Njfugh5so69OMnJx5iLFW4G62h2PKQqr7eGD27MLINdicfBtNkHMiMQ9at
C/7UZJbzhEppLu7bvpqlOnaxOOkfAAd0R64vVDl1pjNnTk/a3AM23swJcGdCjPNJbOokbh5sfEIL
2dFtLyfroHXaKbxPzKoMWlwPc/x2tIM2vpO5PbeXuLQrFJ2+ohQNW3WYyuqEvyt2DnH1RM6tNJEK
TqgEUw4B15BH8sQ3GRCkFt9t/IjJN23ue/xNvKfVxFsLWrBp8ePwuroW1EocVtZW8X1pLgVVUuZQ
4eaEeFQyagMs7IXlJfpTxsPmouYC+78MWxL2zoFH98XXSPRuchf0uUifMzsFc9Hbqqqw36dUDh7w
Zca44ZvURn+sgpqLW1MN03jJ72o9AnyYkhOdIZFy46acAbvYslhh/pu780iSG2nD81V0AUzAm40i
VN63J9m9QXSTQ3jvcQNtdCldTE+ieljNmhlS/0IRkiJmmkAiYQomM78vXwMRJ4oDwk5VZyCaQTQr
H6061dRlCOfcupPkUfffZFhn9n4Az+8ce8sYi2Wol4m+z0K7Rr0mLEk3o5Yr+XF7BPdcW/u+TXz4
uBWOMK+ta4TDvkCvw0d70/DcWYggSrKWMC9okZnq4Pl1W7VKUeaoLBQ/nlS9MEqUw2B4nNIs97sX
rWuD7qhoQymbMzCppbavJPA7c1NvbJifjOrLkx94nsor2zW4h2dhMthIHAwkNeDdImHdnFCC9ZEO
TwxU3HHdtboWEl5TiYk3SZF7/CsUPWVMo3XlofDrJCOAgH8HiwpNBN840mKFiNbXRgyZnVnQsJ27
0A+QRXIKE1Pc2ms7UnW9GpgPetKJORFXaslk9CnqJpgmdxWZpBnaMJl/AtM7ohGi573t4Aqk1wM2
qyRgTm5ryuMd7FwHsyfP6FCaUvkanUWTEzEuNMyQ0qVhlziGx2HT2Ye6tUaoVqPjQjPTK1f4fqPd
2eJyRZAA5VlnCLfqElLymAn4ZeR8lzUaqUOQ4mLpzeLIwn1kVui8HHhagOBEvtVFLetU6HasfQLW
Ztt/alIQhiiyhQjsVv5YReuxRG/psfQN07stnL72TgBb0OtFgGUMD5qMou1eq0KyEyjV9/IOCZa8
+EyzaABMSMoOsUXcmi30D1JF/w7Ns0ZuP6wHo7+rAIMMeIrYyneIlJGL76qR1sfc7IZqX6ZMPD0M
Xtl0yDCgJY2GpWPlmPTALMnQ0Y8VKJUjcpferTnSOT5VlaP7X0KzL5RqbuVZ5mLypD4DOv7u5H38
FutmpOdLHOuU9DasVXQgi1YfpHmUeJ7sLvLCIDsRSbkV7vzMqtuV0er4c+UaurUR99wz87ckqOA+
uqCMI5wFpK4M9r5bm+PjGDh+gAmrgVuT0yTQoWXInZAQSx1ZBkyMtCHeIzuP+l3tDo0EkDBstX3j
qpH0JQz1BqPgDo0I5wuEijDayAwAwmUQyLVWLyKnK+rPbYja8FKH+DmYCJokngXPMlRSgMcltlek
Z1rkZzVer2wngyFwb+i0K+veduDs54vQ9BP5wTJHVTl4jdOFa2ME2zorUlkbju5YFTViL5qCX7iG
EV4nzZTBj4BRxzas1nhRQkYYX6ycRP1zhTuW8RJDnlT2uj6OPsqUnoVARYrwdfSY5W7dQcELbfnR
V6GFbDEUzFHLpU2I4+fQk5tgi9+Ype5MzNfar4aV5s4xJ1HKkyVAjJcd5nbZNsL6Ir3RMkX1UKHw
ClN5rtxOw5qo9VxCSuFKk4+rtIcGjIbtgIpyhTpqJeU6nM6eRFiVZT5BWVjJSnyI+QcTLUfz8jZA
inhQx32gQn38hLKsW9/19Yh3jBM1ZA5nDqxo3PLoGFwTQeW+RBQC51JY4jBIsZ/Be4OvOknfxhY8
o7vKCrLVqKDDPoybNwZjvhafWgjYbbJsyDe6qITSgqAfl+G91a3cIA2HiAQoTj4KsltmmrbYfSaB
rSyTEe5kjRCVpSfkjirQ0Uw6hNhfFQtuYRfQQjUKOd69nOap8T1kCJFBdc7CUbn7zwMiRB/57zrG
+SkuWv+ZiTiiuq70f2EgRPD772HQf0u/ZWX5UxRE/fcY6A+LLD6fC+wRC5luMcVxjoGUP3QYAA7z
0MQJDnPEBLnvMZCu/gFGCtAym6CnkTO4xEDqH7rGXDEHUigXMdV/EAOdceOXSBpEOSG0mKJmjoWZ
e3WKkT6kJdAwwz2rJK1VSAeEfrJj6iLeAPhXXyMKYDOexL+3FI5wo9wg61/GWIRWO8Tygzt3lNat
FdfgT1UMBrBIhr92cov8EJZIGyIEjitlLKEaq8889JkAYud7uWtWDl+mBTYBXBQUXE2Yk+NPECz7
Uset3hiPQYjsvDcWiNGS+ZyHffs1kcsXrS3fnPEUFsYnJJDuXGTI1paGIGzsdCaOqJsSjYBM1qMN
phRux3RInDLTnxm9zIgl/1YqwYuEdHJq6iuocD2iEl+LrDvQrslWeIepEiLcvn7XQp/BUrAEwZpg
a4MuSMdkR25iRoWL058u+uO4c6Np6ukLI2dw2YKxO0YF4tGqJc1LCT0wR63RH1Ozes1t7xYmIQGz
fBaZ9X49BOlbJNnkYaU22SAhfx+n34in6By1YN5lOFgh+yj00CVMJvq1Gz/FuSyfvBE1uQRiCi5X
zTiXv8GLT+ej7i3KHpV3n6HN3G+gQnf1vsSjR5G1TUkfPhu8Jl3GerGs3WrHPYFd3pUezkTap8B+
JHFPV8btwmQxWVtDOC8CGVHyMbtVnhR0sdxI+px2SGIUYRNSASQHTrnfG7dc9+GQkfyRUBpo+mBe
qAZuA1bHIB893XAUov849+DANe7GFv/E/yMNzb+mXP5fbY7g9vyqQfqf/yP+s/ovn4I/S49/v/H/
//zv9WtdkX8Oqo/Jmuk454ZKMnWyK0zWwwMnKcI8FOmSc0slmcYfIFl+NEZTIue9qVLsP3SBJIEv
YsNqB5//o6lSrD9MS6eJM2jiyNaZ6n/SVP2crDEgB9vQmeCt6kwKcjVXaWcJZGvnpSqqtRFiq8EA
H9ldfrhJ7xmij6z8n+f//n4KkfH80BaaZDsdDS8XJv1QeM8Ilr1FkEvLFlOTwO9+kxAWR7u0vH+d
jUwTwwcTMtjVbGMtoTqPIoO7QK9mnqY3mZ4cMiaysE1FexOf6OY30LMrkNb5jCL3CzhCsDevsRGo
ipSFPCL8a7ft3qChjPFYQ3kQU/vCHZBHi+aB1u4zDO51P4IFN5zqQUeOSNuImz20KRLihACS+fDr
G/9Pt0LAsJnwFooIDj3hxxuvhLoSZyPaGVht3sPH2/goWkVKs/fEsy7tJ2QOf5P0v5pif78ZH84p
3rcPD1tXvYGJ947G0gc/aZjzMn61POwHEDZGUj2vkchIkfBvQuRIvZnRO/8REO3vF0Ce8+MF1Dak
+rLgR2OGSjjp73z6rV/f16s8+fkcIpHKpwPWnYzrz+cIraHNbK/mibvZ7SinL6mtbyTOFYUnpx22
ZqIfW7PZV3RvTp3deqDTrN/hEK8otOerALWkGAAsTUEl+fkqSt1oVDKZeNm2LzUqhmTlFiMcUpjJ
wi34QAizlTw6qWAXGg4vQLNohk9FYj/5Vf2bWQtN/OTrzw4oGkMyAS6FX/PzxTguEilam7gLrdun
rj6P+2TjIIQYoSgimShMISuTWx76gPZTmo8YGAgLxG6pDvpO4IFrzBpGrz/ZWHrYfrxoEL9Pi4Zh
C0+Rb1YO40OT1/sI4OXQjiucNtocKdYwWLbNsPjNA/6nVpFPGaY5OGW+7KsHXJQ5YxmfsLXWxwVD
Scb9DHqYhdaZFE6Kdo2CC5h3wbknSNGNI6nXzeA8+5Ux//Wl/AxSOz9kMEGA+xnMwh28Ig4mrsUH
jNwWYKiF3A+roBvWTpncCtUuDd9FjclC/zfvty4e1vXDJLWmksMHnM60wM8PU/NsxS1rrHUi+THE
TNCw+Za7YFdgZ1CM3SoZNWwRvihFOJdDY4eR9K7wvJUMRVq0aBA3l84AXRpdaZibi6DxVuLjJ4U7
k4Jx0Vt4NQm3MucmG08l+Z5BMzFjGdYyE9J2iHlqFm+cvLjJvZE0+bDoeK3Vwpi15LGNsVlyXYPh
r399q6G8/9PvZj4RsIgArFx/16Nv25FUW87CdKONoieL3NmNcbKxtRe1b/dxUiNkc2tW7iJ2kcQ0
hnkN0NMbpGVK1inom22btQiqJ4c6ekVJbOkk4S7UdEw+g+ced95YJ8FtIDHc3xS82D2W4ujJIryG
0VvhHCylXblht7RKRK6sdgW2jTYbsdsxvB9KjAcQBSQcXVrI+cWA3cqmmKkI0jGPsQTmiyyYR8yO
rhnPS9xwOQhxAm/mA3Ey22adhCIqIkpIx+6sqlv2hbEpa2OGS3tmSxvf6U6aL51MoM2zrLhpve4k
2/3GfPZIO+X7QZVWTI5u5bqeOb601EMynYO2Mxwan1A9mji8Ry0On14CGbTFvccAH8LP0IZ1bwPh
4NJMXJaazlt3Dt8zHllNeqAT34V48tBm12b8jKLuXisxzFUrXJWlVcVIvQiYSPHD3YgOniTcsuwa
EflbpoU34s7XA8LKWgwSpluperDrGYTHxrBQtXYF2H8ncSgaJYwTykUbCbzw0faGdWv6a5tMS+3Y
i6wCpJF4j0OZvdKBLftKpUe2Auw7+pPa8cPQp06U4N7C5smqvHsXKW/9EVfCVYI9UjL6uypvsUL1
78o0vvUAK1iVj8YRGpLgc8jS3ti2tDVpr8wee2br1oZvSfe8zrxgiU0V77SGDrWDINeToekbOBSf
QtFDGlw3xsRIMTEhZjYANdaGdoxKe9bSRor2MjO/+zxd0QmJJ17EN8z8kbhc6sXLYLiPsV9uckeC
ZAGQjVfEj3BS8/SNZnJxZbNSYtrjsd/gHosTnBHwBcuPcsCnSEM8m1zUGTRIXbePA2lVphJzvwSE
mBp7Y3XjcDSAOUu5jIFM1fPYfog8aZlY6a04mWUM6zFGCtisV8wAL1uPO0VnELk4ltj6vGjSbQDK
wooPplFve2nc+u1RKZttTewlZTJajUysOP06VR3E/8xN3iMAhkyXaJOlQF5HzEyUOHfE/hr5aoIp
Y+PhPKQ3/n1c4ZuO/h9K8euxMxbN96QiNStFdxjb4PKwdBH/HhK03WxMhlocex9EidHyvHkkfdVs
BR3RtrkthvmE5Meyr0sw5ZLQvYxXNjAwlLmXYQL5ilS/uKS8MWaJ1SGYX22rwpzL9IYpL2ePlQAq
hSu1HTcVmtEGl5rsFOQGxV4aLsMKjqgyz2LkIcatMQsGMLC5s6RfmBsdc4Mavx+RQ09A2cSJ8Gzi
juKosMzwBCKtycQqyUdhIuG1Szumu9RQSON/BNtWAPHWqJAzBdHNkVokr4ePEYYkmQw9RuLi+L/B
eUe8sz4/LDAHMpU8OWNck6Tednq3VAryocy0euBf+pYBLSqarUhoVI63JDW49vEhl61d6X0nGtpF
wwgbhlP1/lq8zLUZIHIkfBWS21JWcYSZFVxJ7NPLqt6D6ftLPWZgoPP+q4+20swzBb18BSQZT1eM
IbBVnStl8FwxZiDnz4QCpmXu3qVRaJMEAw1OEmFhyJElyZiXxvOvO4l/6iJAw0N1AM8IdPOqaxzL
woztGvSUhoWtZddzL+3x8VF/0wVPggDXXbDDrLWgjSJEco1rCV09zgvyX+C6jV0S+mtmKMFRI0Ub
Z7eibctUOt/WmCPHvWkB4yHmsSThuyh4K8g/gqOdu3x+iEaskc9btjIPznA/a2304kEFJXvg5iWK
x0vTrj9bfXxwyWuGDCF/fb+uUPbnAYxQLWOkbBOSXWNKai3008TFyNoLwme3uzEKf1kZBqx255Fx
xDEin90Z+iZUtV3Pv1Lkrbz0WTGbt1FTj7rBh4/inq3Ue+K334yurpjY71cnYA9iEK2Aj/15pKMa
eHhoseksBiTbYgkTmqye6+n4Rv55XSfJYnSapaYac8vGwrMrXgOrnhcW9lO69Jsw+R/frA+XchWt
MYUnJRX5xIWh9SerIJfnZ/lrWFmPv34iE5Hi6tUCwcTkIagPQSC5eoXbGGVEtdYAAHbxcy7rR9OS
lhmWWq6ChiZOuuK7g3WxBN20aGibkrGZR2q7H8obbMVXottw3HKL3OSqdJyDl91kRbtCcXbb+c1v
wvl/inIYiykAl5G7YuHqtpjegAZPqTAdl/FJD6hz4ghTSXQwTzy52aBDWMciWbz+zPsvrIZ3ZYzu
RKOYMN749b0Tt+Zvtw4ePlhiuJJnwPGH6FYKIaoXvewsEuWlr/xlJuNCQhQTMOKN099lFv4hfgfn
L/QMge6wcPWgmDmxsihmJlINt0mjLcHbLkJcAHO0zLWcYc3vyPnahID/2w+kWYEOQ9uGqM7P3wPT
un1SB5wy1xmR0Ck2fKp26a2EFL6DWxVGup1wAC+wj6OKSGoEo7dqVGEUbOB+HG3EK1MhPpvsmFfe
DVpHpprXY1Q3xhAzrgGO7PiLMHJmGq5PUcrgUHaXY4CuYSavm6RdFl2LnDu5cTxW2D3p2yVDLpjk
3tE2E1TvnfX45uHjlSfSQx/5zJ5XN+Rv563tHIJIOwIe2NW4vwQewN0q2MFWZrYO7w/EwK3WwEJI
XsputC2tZi/0kOzaxxBwhzEsflfzDA5nVCxtXq8a80FQA8s6x/mIvtHOjJkmzBA4qchfiA5dfBNi
BN5Qhnb+XrRweUyokHpHYcEFhlVpajwaeEOJAXB22SnyiDPfsBZfXuPQDVfljcSYSsr9uelgDBjr
GzHmpd+rcLFmzAyw6ODpEvNKxMV1uPP86HvLt6qRxtGb/l56I7N4Q/J93XIDjWDE0KwFlkLQEODC
hcS+GD8rRYc25qrGmiFt443LIN6XpXs78taG4q3RUN5hjbGsmQ3UVYzd3I0Bj190N0Op71z1JSjc
+1j3l2gGR9K+ciJ0k7ndmXOoarqQ1j5oobeN+2PPTB824qsajprSeGuXwUVMSignIyZXxITV42Dh
IeXo84FeTIwU3bGeizG0375K0YMZtyuPGKUgXLIy9Bpq5wAkAnd0f9dp9Vw8ibYubuTEu3cwe/Ti
VZ4TLXCAYMRlLdmLPJPmPBgorra9duyqF6wMNliGMDb11g5G51Lkr3seh9++hV2+SsjZt8Jb0Zjr
DlGFHIDBxsguGrCKqnaJ+dVMX/gPX2SiUG/doF9Y4/5W1sCh4niBNuVSspg4bFaY1ikFQtm0V9Dd
vpaNzwBeO1bIODme9eQSHbsOgUQ6nMRlIhEy1yMGQSGvEc9P2Dc5IwPQMpwbZn/CGLwyH7UmYwqI
EK96gbc+h294K/KotsvA1+jWSo79Q9JumaHfafhfidyFH0R3ApjkZaRlSLlkRnSXkoYR2V6j3hFY
HlHrXZayUFvmMXCophixzJUw9daH6Jlxv96vKnSYRbJQvLcm4C+PNrjtWuQFgKkzAEmcajtY0WFg
tAHEblOYHWmRemvSg9TY8Na2PsPJax3YjDHQeiulBsQT+Vn04+UKVd9M+AXyuAIeEOGRUjLQ7h4H
/wTS5fbXbfjfs3cIC5uk4jXkmKAB/U3bVJHDhvtDpOVJDyJqSXSMQvGTGgkExKsmxhtB5D1YFles
D+vKBdiiOfe/vo6f+Y4MPbgMJhphfRkI/tiyyEF96EsyuZBBAfbOoop5u4l1XOS/Xd7QAQr6r08F
Y/i64xKZSrg/QkfJFGTHn0+G/rWUppKHaC8ceZy0Boh86OMjCXqfDLOYVHmjFq8io1bp0Z1k+MuC
TsbXhpMvfRNIzMaob4rCvx8y+xEI1JrZ1Z3sPGIBsIG2v8KNHsua7g1Yznxwmq1vJiWMim7fj8U8
5HRJ86Rl4cvQwgmQTOkQRsEOcMnWMEo4b/WmBhuIAgsPgMRBnvNxBcZGGQgIA0BmarfuzGYussUj
+MJZZw/Ml43QKnQXt1n8yNxmj8TRLrO0YxaRkiAVUVnBPTHKfcXnCfzl5JhYeqZk2jO833zMcNRK
fnFg/HXRg+RLmyzGIjXwzVmVWOMcudDPQEeB+pujcOc8dTUNdJC0e7jTfRSdZMN5UEeSLylt+5ig
UMhcZRc/otOQasEdFh632EKj8cPo26iVr6aGdHzI9yJFqyrZ1TjOqClpDdW971XMAIng+hx5K9iM
nbSk40HbU9phlSGyGzGRKYYyD3WbvUCkpMX2dyYGiSYN+gC1Q9frN6n0/xzwJJtFNmmj4aGWHAgU
5KRoQCRSdJUn3Rt19QrKA5+DZIPN00MGBkMBtoQFpYRrgPe51tpl4JBIiDahX2F2Xbjf3KJd0jrt
uk9dTvQchDvXTm9rw8XFhx5epBPUNLvtyH1pXIdI3FWed1/UsH0oQkghq+2DpDoPEZdBzvpOgeIp
erRCJkbEOGQAumWTLYolZym+wkqTllqqb3qFCJg3bSDppZmMTAN10XvPjUHHkmMUHHa4/3r3ogex
cutJ6eAP1UiWx+kB0fB5HSlzPZcW06mccONhUBuk+g49uTnWRlx9vBF9CQYQaPn1C9f2ZmaFLUhD
gC4GAYN0J3IgYKY/uR1BecTPr+KD1X2TfRkkTRDOQvpLabxPOvtN4uON0/at8aRPM6eA8tPp5mMm
xYc0i+ae/d3tIA843Rog4KYCuUjkSu4EQc8heKo1bBjjcKXZw0KEyKXxGNv6QygflNq7CcoG5n98
N+WOMJj0cTwg9A/pnkTAZ5TlTS7XbzqJCyDDT7pZLNo0+GIGjHt8uDCJk7wGEcA7NV/nQ3xX19an
QosQXQo2lWrf64b3zGT8MujcZ9RlNW6j9Wjaya1ex7DpuxX0EJFfErmBjpfYrexvvUXOQKSP6M7V
3ptjcUD37i0x0Zw3GcTJDl+nnOY1Iz+a0y+aYM8Ubec0L2bgLEV0NWQ3pVS/BXl4p0fuTsMZWwyl
RS1mDHciqifveagqFd8oszx6X8UwJSjKV1sp4SpKn2y9Z+ii7MB6aXZIWgAtDRXt1EFp5yI/7qXp
66iWqzDBgEk2GL3i0SOCt3DsfhPA/UMbi2Q1AZVDYAD2XqTyPzToNQnsZKhkwOhOx8DYmIvhkciJ
Vnp6EOmkXzfqV8oxogMRfGwiQg1ZK+airs4nB6bfaxjrLCZBdjVaigGnzwOSTTGwkhBKaXGv3gyS
+pv+ZJKE/SlMYEYb/hACqTZccPuapIIvlw3ZtLMWuT2g+l/MYxI9ZB82IosTjfKaLCkeUNGLJr/6
RnggqjwEfrIJKiAOZIo83t3pbryTNW7PJ79ih1yt/tf/DWzU/3eQBQEM+HcI1fw1ff32+hGaIOq/
IxOghCDQihIbosNCclCkbt6RCdOM1zsUwdZgjjBsIGGANDoMEnIkF+aIII6AeONps+E/Ak2Bjfpp
kIL0OkkY3iVQ8KYmJt9EPPzhAxptupYmr6wn03H/NBLU0Ley2Vv7Alg9sqBjxhSiYk5MQIuMb8bY
UWxuyKPRnVxqytbcpdPc647w1Zo2DGLreX3aETLhX+t2bgOzsphaOZ9n2oQeX9tuL+eII/37YDf5
aixkFYaw2H3aWg7yX+e41JbRjtiVsMjTvGWU1TRBsB0ycz3EbnQoNTk6JDnN2rR0VYYfFY4SZTYu
pw1TvbQNihV6YgRdmifvMaR6/4ORsJSvpvVWxQW8F3Uum6clXVJHae5LubzHS7ItoEN2sEjOy35W
HMHZu+tzodNp4/nwU32s8eKdTsLB0iIdIaPcnhlJ2D6XSQJ3OCvlQ8II9rFWQZCmafM8hrLBZE/c
rKfVMMWlWbWdpxLvmX1aBodC6W6hyCT7xMTugXBmjY9ZgjGvnzC9oMGFN5tYMOJFKUoIujW3qhGn
lqngw7ZpvRK1jFwVTjmWtMCqOQqZCuJY0zns6VCX9cuppqWpzrR1Wv1wxCq154aLG/mv6112uzrH
tGEqO/+E6UxToQcIfkko+X1aO2+dFs8/7UPBuYLlJvMEJ7YVVoWLxqyt17DN80XrJuVBHQ0ZFTTy
9H1rWzjija9qrqYPWBgWu8pM+uXQAH0pAKCvkVZ8M5vE3mJDl95Ko/gjZdk20MieTWWXDU2cvoGz
tc51mcRIb23Ly7b4I/n4/qnJ7VR32iCO62QGHoVM+y5ivbbuhiiw7vg5Wy8PpeO0hqlrfVug0kXa
l6x0Utrt3g6cL1P9UOwEbQwicmpCHhG7TxtytwTep5USALu/jquhvAL9Ou22bZvUN0qYzrVcjY92
XcVHBeLHGkXwF0UUXcplSKgfVhly+nMFqO7yUm+q3KHJjreaOFQYFXO+8HI/bbjUmzZmzUBXi4V1
5y/K71EQDOm8xUgXkyXrxrcr+75g6ncTlEGHOY3YGnjlbeqEHckrjHaHGiNltREhmKg8/TFkTczf
QW+ZVt2xN/ZjW3+ddsgczyY7JetwIPRqO9VwLFs6wuc4Xo5RjeTn6ihQ1pLFcYNBr241y51faugp
AaBcywwyOdydpxwSX613MUKouyoQ2dTL+rR0+fObOtPmqfb5OJf1q0NcVqelf62naPEXZDpxfP5x
hZddc3Raz1c9SgFhj6WvMug1h+mPpOTGocdqkClsUdhL9efGH7T1VRWvrCNA6yq1q1GqtmEb7i5V
Loe6KpMjRjv6INg7P5/ysnrZV8dUUC31/XSWS/H51NM6369NRlt7v9hLRUCtWPvCbGZOsoqXgxTl
2GeY6hMJiffVQm+UY2niJJKEkAtR7ohvdE2yDk2ZIXzG2lReEJv/Rg4IeZ/rrhrQIINccI0yAwCw
2D931SD69EJY6j6lkJK2kh7dlLhePVtczbxN0uzOxdV6LSfVgEu4Fh51nzl1Ppr+0YYoPMsxlf7q
E3nloa5/1yE1y97XBKuiva4tjAqtMjdIkj1kq2QfDZ6J7pBYnAqnalerUtvQbUyF0+bL3lOZFLIz
R86dYIQIyPxlYTKDO/1po4RstAXFa5+T92hWnq2Mq6Lp39Ab7bDlFFsu1c91LoUoz91h9iivpyoj
NsXzWimVpZSVD2ggEOcXZXUTYRp6U4olUY7RXbKbiqY/Ok46U/lU/1I0Lf18nOkQP8ovx0mNuIea
WtcPoTjnVGOqO51dlA9JnOwCKK9z1ZRwtMqKdD/9kdK/lq7KUJVCKSciJEeTAAOgvc8IcQa3E+TT
VBhJJjLOQz6+H+mf1891p2NPR5nq207rbHVGOh8P/+OSpirnU4oyByv5pdsD/FK8LNh3vuSf/zTp
gDDZtB5iifW+eNmeOulr3XbR6lJUB6q/vzrMtPWqrBEnCZHb/F3k5Jg/z+owymVKV4AGgQKDlGPg
/fOnk4AgbzAE9p5IgDaD+ziMaiIscfAZxhE3O9ZlkR3btn1q3CHfSEoaR+upLKq7bp2VDtonRfFe
2Y2w42PI1z8haJlvpgP4lm+v9BBz0pbMJX5bmuLPoWLnq1JVMVuNKveUiyUoXGBCfQi6VQahFSGv
vzZbesiTdobjVPn6MFO98y4ONsYbrE/DmaL30Q5lzhsSItrRrZgWUOQUdIOkfY0iZTh8KJqq2OPY
rtE48YGUZfpxKrvsO5V5FTCaMKeJvGw4H3RaTyCQ2P5wOBdlzSihkm2a70dlDJrPTQwr965jOmtb
doctfun+DZzufFEX8fild93bou/cP5WuWOWFPrymsl/MVbcu78oK4UpUZYatGaNCN+0UBeOI5a99
W2vK1yjWoq2mluYh0teuImdQuRTzMJV0Wt9AHRQbbSwIF4knKfNpdarTSb55kPohb2etbTPGQ84H
VaG+z2d6DuPODaPhfVEV61OhFOfvS5cyl2y16cnpdto41oiHT0vnY03rf1u8qjod22qKU6UN8vrD
LtOG6VQF8tmz3muLdSzH+SnPzPwUNo6H0ZlND+22+Ykh6Kgtah8Zbfi9oK5sPcaPUlSftvPbqllf
98G69ay72pPKbdfVJKRSy/ROqmeYCzyjEHkbsr5jmkCSt25U3JxXvSD2T5UJvisZrP20dt5ZqudD
WCRH24rMbtE1COP0eDgvyjTvMyZfinQDSbUomApuvS2krhZEFsbXS5JK1uK8jvVKuUQnymSWVdgD
X9Y7JSp5bSp54bX9S9jH5X2AkD1sQlUB1twOL6SEX5KiL+/bPFYPkcJDli0PerDbfKhPdPKhvjwW
f/aehMXkAjr0xtQKhiaG9RwDXDsOVvP+J3XRk0SPn/VO6ixmmNXxvHpV8bKqWjUE1zJlRk3sdtkQ
5QqJ/Wm9r2NGv3meLM+FH04zbZf7Mpg1be2uLpdyOdClzImbk9PrT+4oC62ksrz1JLVklB9h0pkL
HpIfVOeyaStcQwwPA33fmGPjYCMe16sySvr5VE+Cz+dgZLjNUbC4OVepnYgHjorvcjqyi93TbS0X
TKkyK+MpobUxUklZxk1OWh3G+otTaV+8PpPv3URrD4EWMZ2la+dySbbHey+l/FLfor6vUD7Vb/hO
cbPfFbleneCGu5+yaOMUjvZ5jDresCCW0QRrtc+J2eYr3qoQsFmhf84Z7QBqDuofO021TM983yk1
am2TA7jYGMChx0pn1hhxx5tcC2yEhfVqnlmOexcVo7mS5XKgu/Ng2msR6KhQSu4LR8Z2z3XtZ7fo
twZs6IeMrP2Dl3kvHa3HYSqKE1IgUal62AFTQ+uc9AZS/j72YcGbdW6vUzkrj4nqFseWHP/KGvRy
1qE61GKSTaERIhGudYWyUV3/bbQbe5sMuW3PpuAvFMHfJVA8R4sEf1O9S1A41QV7/7HutFUElaif
vweg5901Pd1Odad49HLwH8EqbSDnl37Ua1GfsM8h6I8gdQpDr443nbEs7GZeIwUEtzShiRZ/8NON
WdqWQ/deoptY/QGpDWmt0a+VyWHzDV32SHOb7Zf1fzvCdEQT4c81d56hFqFu8tXVuqdB8nqYxU55
l3dDeXcpUjBSm4tVvDm6PTnS99VO7HBZnfaX9L+2ng/3876K0kH2i+uoc2bY320CC1mATlYIgqTw
HtpyeK8kY7rG8ViZT6vThgKizByv52gzlU1/wtheJX2kn85Ffx3ostO/HqhHPnxeh9qflm/Juwwd
zZPuZiTKnNB+CQAsykpjfnOq+nsK+vdJg4e3CqxQOVdFd/NDVSl0z1Ur9Ig+VI2HxjpV+IItmmK4
OupU1R20Htk6LiAIAiCvfYZ15I+4YUTHcpZAPl5OIUKU4ikFB4XI4EP08CHY+OfF6XiQqlEg/XGo
c1gyhSnT8ZLLIhqB1UzLaegMlfvqZuOxR1zpYfrDuPxTk1XVMapj4yGxzXA1akO+nDYmqamdDF/5
UH8My09OHlTHcGtvcXzOPyMF9SRrTJHDg7IJDT+rotTUrejkYnY+myrZFRB26MvR0k+b/HPZadjI
Na297bsx+2yb6RPKqfWtb2T20xh/mfYZu/79EI2EoWAFH2Bdeyq00E7/Xjv1hlRj/+pHsjd3gli/
rzCLW6lJre3zvLT3mJs0KznNpHupqvCDbizjtWR3eGDn3V0/HK531+xRWaUNQGWsQe7RUHB3ilI4
9gy58mxTusxSjlGa3p4Lf9RpQqapzHhIb6d6VdkgkQFuu56pjqdB3QvkU28pX6a1RNbGU5frXzRf
Vs/bxNq5ZlKft01rmprlB0/1b2ITF9TBz04KOeJTZQ8wy3HnSg5iw1Q2ig2XKmrL9KPNWKCI1Y/l
U41poyxrc0ii+hFmno5/olXT+VSq9L9Y+7IlSW2u2yciAjFzm/NcWXN33RCubptRIMTM0/9Lm3KR
XW5/jhNxfKFAexC4iwS0h7VM5ABlZzFU0n73+la8NPjORKFw8Gcmf+iRn/zMCryHRN/Kx9a0wMNV
edGxsbTiDETefD2O3o2PqN+zskp/JsqnATTITpSNjodTF0fjVYYpR41GlG8ydfd1TssBT8heAdhi
PZIIMdCTHtX+pVN3bJwH2doBds9kXwfZZI+SjmDVobt5beooydfK9KlT9xXaS8JDU4oAFbK463xw
f67twQWyrNIiuQV64dTSzqRtup92mRvPn0uQ1MZWHQTYTbAkHybdfB31VbzDnfXY9iin7xqUwqPQ
yzznueEgkQ9qhKb3sQ8gIakZCJvPVW4/unnr7khOIlLSwFngHUpgEn+Rz7ax0Tmr2sjH5XzG6Tw0
V6uDLAroD+Cq2oViKJ90QOynCNqAAhlHoUyLr0eagiUhbYTNw3SkA8f4qemaN3TmVEeg91ZH5Daq
o5vX2BDQfDokaYdubYGcAAw0ATCjQmd7mtEwL/F7FzLSNa1CVX8mgLjMy11odNUd/meru9Jp/G3h
pxI0SVl112JrAQgvHM0KsiOPWdHy4sNjXiqvch9VaVDMxl/OMRvPS9HJ5/MCIytZGIlVATZmbahf
b9a4yXN3O0FZm4HPrec6jknD1AOAW03yDJ9RTQo1gc+sUT5gu1zIPo9AmjbUHTLUKN64ZKONrnuH
s/0ArJgGlMCXWU5Hfev/zFFwhhrGLAXthN+wIw1mK5JwZQWWvi4ESK+QPvnQfLWZzH9VD418sApg
40Q/it5J9hE44w7J5wAmyvFgd9UB/EH9NjPQGwViI5iQ3TQ3YuPDhaxn9ZdlyO73S/TWCGCC2Z1M
aZq2ZYwCx6bZ+nbIlxJJqG3mptp9xe3gHphHl0LoyZlmUc+qawVYVzLIlZUtyp9hOorsj8SIL3hw
ALNW3XGWursSdVQkBnqV4h5VLGpKMtLOChRVoMKNhKA//7Duuw5RsFkoAsvc0ZQGWsdM46vODDzE
ZLkFVUaN9gt/cM9SDWZo8T3QdO5BJOyeSe5lbTMuaC6AsLPQRVpuyfhGXQGujPxIJuq/bC/v3sDo
sLET4X/jrLNRgN+YB+6FxlWXqPGpu5IjvG9suHC9Gws7rv7DgtYAg5YDCGN8ZUoLER7UkhwSP/cA
FdF5hxYEutPR2ARgGZvnpCbDLzIgYg1oqFDeNKCe8OMIlYPQ0Hw6JD2A5awlqmY5irs+TxvFI5gq
5vnnZdzIyIaWuDnlzWXenG6+GjqiK0ZJQwlwVPE6ib6ccba7WVGXa60GM0TaNEA/QziwPNciFuDP
QF/qARzVG5IFgyPOvGnKM2IBLsAu8wGcLQM726ASPQOnm0GL5qo2848kb5SyQ0BgWKBqJjzgexKl
UIkJrFtlPB2G3LPXwEYFUuava9GUBl4U+HBHhmI9y2gFOrGZAylD1/gebY8lismyxjnQ0IyoLe15
Gi1YZAL71uCttaTD2Sa1UpvtSAgIHOdwMy88T2A5gH3h76gWndZvY+wNBxnI7N6VjjxUuSXvSzUE
fDjZLHVPJMrtSt7X/nhq6sY90Yzkyqr6p4gcwSJc3ZOpspodP5efRAlKhdpCIjSSGvolDYx2ic8j
FAWOIbvobjeCEy+S7ALYXtToZ5cRWHnGIldaD9C8m3AAzF9PQnKhZTzJH8LItvbkOq0yMt7tmV89
ke+0DBnr2HgvGN4Bm5vTNVbgnBt8stEVkAst3zStWDd2ri9LNjantjABnYfQ46HW1LdW3Q4Z8qPg
VTzoapjmZmv9fUgqmpMXTWlArQRfjqwblvS3c+nvL5MBUMzo6rJW7gAQOPrbDhKgXYtJdWt2e0xr
0ACEElhPPjp+A9PtNOtJdnNKmvc+KvFMlIWgLlLvrzSgWys/uaY40SzUShAVWE5zbwA98uiVAQ+A
Xlamaw5S7xWYP3KA1g4mWkPhgqIUTHsTfUcAeQFdTYGaqSxytSuXPLxvUlCXokUY3YRKRgOAxGMU
sCd/0axQZhoenucM4UZymk0N6y13S+tutqzz8MG0uXGcLUstNNBImosdmZFCx+9hRddC65NijFCQ
+G/XAioLTcM/5jhdR2VkYThdM67BYmF/CjiqMfWkBpGY8ELn0BRaYS2B0mkfHDWMQCNUJKM49B1b
WMsarX+HGwdSTfPcjMRmsPkryQZadNJ8XWrSkXQebk5F558uha6KjG5OShchpUyXvZu+VkGUrxgI
o77XQyIXAR42d6Fe4I1f+88kB6b2uG5G39xVoy6+5/lffSnG17CUzsFHDd5qVN6t8rbBbDp5M0N7
JvOuYiO+6R7YEOTL2tGAdIZcWHeUdKgHhoqQYC5SBEc46LeBXK6EswYNE8aWA0LvxqWONRag/fLf
vKeFMj/6Ey9odA+oxek0k2KeO0Ms8SxQC82n/TzjzZWWQ1Stg4YJZMVM5B0aUR4HwPOIhVFiM48k
3ZZkeRVC8WlC03mYTUQJVEhQR2KZWU1HJCsTv18UgLFczVpA/ykqNBrpDLNqXsdOMrZOwqjaSjDp
WqjqQRIpyo1yi0L+SFuJYES3sWmChoz0aFFK7hw/7nZozkdwL0IAf9Uh9Hk28AEI+m1oRZjeVYlT
W4u8HXYjgAWOk3MmMsQIYnOfZzWImyzuIlNntSw+orWxWTmapnIGSuglGgxar8yiDRpocDy5TKNu
NzzaTJZ1V8VHPe1+omLUW6c9Ip00TCtMNv/0mlaY5LRC66zS1mOH29PfOk8XMV0QXXGK7cVq1NIR
ELI1nnAbf7T76whWhXM8IlkQ9+oGqNLvbRI0B1LSECS9hWYOmaw8W8ODD+RwOaA9q200DPHk4XZ1
jH/TrHTQmpQCO8CpE74OU2Etxs6SJxo8RNVPjhpK6TU1XoQ4nDTKWpOAquVd3NU3PqRmaPmpAdaq
3JUlgPisyfsfC30uOS2u+9l0FQUrTABdhi0q0QswA6ZugHsa8XI0K2KgKYhrNg4yECjMGz9EJEdF
Md80XRItZ1tSkF0lnA12/tYxSa0/fcA1b231/R3FvnumI8cpGZ6efbGZFSiIxbe7UYruYCQROAfU
d3qlvuKnQ/IBGiloDJSwVEPvoTVFA/HxY9UnyVmyZMdUTcWoO+w+DyOkFHTzue0Tdm+U8c6Qufkc
gKzoHgSjO13NwgQzpZv9Pi0//TxuH7nI1lwTMZIxETp4abC95uOo5751IxORDiwREpINEJbZukKS
agkGNGDH6r0pgSDX2UfsH7Anw4xEcqw/jmYZnnmvHvMSlPdH1Zksvpg1eWmseFOCp0z535xiFMU3
Wbh4HKOnyXqwwNWBGnnpP8VMGxBs4uPBkpZ/6U1Pw3vK1FDfK6bQ7mybST4ik+EPk23OOnPJ0S4f
t9W1rBPt0ArAhaK0W3z3OnMdJSP/AfoAf/E/LQpv8Bcic/59jdkirh18hFedWb53iciwJdEM/MvF
yOAgKvVM0xB71EVrtcZzkwnzq7bWETKbjUFke2tM2i++shPms6MbxnH2TX+O6DLb0I0+3+12ZVV4
9fPpF/PlB2THEUByyyLffvkFgQmtRn18ekm8Prmg4tIxeHEJefJuprze6aOe6ls15W5d7yLHz/St
PYTvTGlb5MUuzgg4kZUyKRskHr/IyM0eCgWbydse1JhavQkL2SMnWUcbMxgZqGViaR+awYk2ugAe
AamTLFn1XuU/Ih4JGI0+dQBugTwZqoeefMP1rhUa/58Su9qQWCZRdDRHlAnR9N+cei201wiExXgU
tPmjiwA6hWxAQpc/VuGgUicCWFstariYrYFe03HwSrNi7cwHKziXqeOOQPfs6x3Tu+8ko2E2yZRx
D/SVtLXT4+Qw29nCRxVoycfVLJt9dT4Ee713T5PbaGoZYLH9O5Ml0SkWTqjAu6MTTSdZhkRmbekA
H1Qms4KOZuPf+aKW5L7Qcmv7r67kNa9JywW26217s0GL4D8vZz7r71xT20UIHU+e9aydL1GrnWrl
6EW1RdetBZj7xNnq6imKVn0LGOqePRWqkZamTD055ymVsc3G/0++WR47B65lf+amm1Z/5g6wY3gv
PY6yZonKsdHe3cgqXTNQKIhXwYgcRGEe2hYInCB4VW5RDASdIei8ZZYV9fh9QJwAyBvnIHSNflWb
+IziqFTf5Hqrn4GDAXrnbsj0M829tEEXCaIuJHI7d5zkNOV+hhiDPZmjvRftcySnYczcbm8Wzvl3
nrSQjId6E5UBHgReFi8js3ZWCrX/qHstuupsdYhK6tthlokKaP0lA/tmG+dyMdvNJtMyEXCz93mJ
qIPRj2c9BJYVoOMB+QQA77vE7R9QlItOmbHjCJ0o2ZiGztJ3QrGWGovuSEZD0drO1ssUMcpsrZn4
J4laRBABlRTuUqt9CBu07s5utIpXucAIMrhYV3nLVi0CKSh2dvmTGNxH5MLiC81KO2pXUYlSZpoW
TmHt8aMLl5XZ8CerN+t7DuRt5jUuqiYrJMB/dQXIktySbduEt64sTBpyJeXnmQepRRevy/MnxMGa
1Rd3HS+76cymcpd9c3NmvyndTarxN3RnD0carLj5OKJpYbj98YuMpqw3ftijJdBs9S+uYSBUWden
el5eBuAvvGkV+eio+QW30fy1yBNfCcDAAvaYr7ugpPG/VqqVGe4eKy+ih+ldmqNJB53J7C9AIoFh
AgeeFltvwLf6q4gj+ykFPtnKHuwcHdCh+RD1Fp/CnDW608I+6l/G2ik3QOrelqUQy9y1wjMN0nDQ
mF9F7cfciSXSLVEmlimLo8lmtp5ls10QDsWaoXdv2fp4eGFf6gH5ycsvFr3S6NC14nZhsfZD06iX
4qRQr9IYPcmLGJ3AdK/RnZC2rX1yevsH0tn8abrzyleJpuIHmhi87xdGWLoHmvIOTeOFdLN1waSG
d1MR7jJVP18Kt0JjwtAuEyppCFUVvpAAvzOs+lwGnvwPdlhCh5n7syz85fDFZNsKBRl03iDd+7XG
sIzdImml1t5rheGdOi2L0U8n0OEuTfcVoAl7Mxz4DzOtejTpGmwT6YUDXCzXQ0shYMqn+oM8QOXr
UNgPKGtDdYIxgjm4tav7KDXCq4/m0Csdoa97WLq5ngJGO4qunhpIYWdAkYjHO1BLJajbyHCezpU5
UvLwd+oh9dB1Gr/a41AcpqnpRNoBCaZ7WsltqnpRjHjD0x5KBwz31m1bEK/RHkog03+XtPtpg2Wl
wzW0MehgEl1UfVzvJjNyqzr8QRKwKQcLbG+cO1eb3GZfQ7nZeVnvEKVTO7QaUdn//XtiimPnBj7E
ApYqU1CNyC8ArxGAM1+qpv1e501smdF9NjYos6oa8JdVaQ6EI916FmmC2ieSIfQHYIKycBcDSnZB
TxaBs9RNHLbKWdzt0fxrl8kmtrIBDCZVfOVN79zF2SLMAeEC7hQUTGpaD2x0paSh0Mz4agYIYHht
cJzlZlAGuwxRugXJxiguAWuso1iPD3G5mw2l4OYpMM0twno4h4O7e1GAvaZnRroMkiJ/CUOQ6AaF
V7yEPQAruF7KF9ScAO/T7auXfkh/+qYEHjLKYDpVEAPAG7GyFXgeTUlBMlTQaeup5sUapVhZBppA
pntQETZMPmRugxj2fpZ9WSeUaPMku6zg9rIFqQMS2Lw/l4UDakcXrCoSNEPnmwGd4dOUTCLDLleW
8iAT8h27IkV2uWYfK/hUejgvQY6dWvvGsdXByC3V4kGFl5bmM17F25JL92KiWxIIIiiS6Mwiv8vB
nwQkkDHH0Ps7qyp/kpwGkoNSYDhmUt9nhgZUBS/I4xMYo/6MkC8EiZBA66eKm7eG1C8A3NcvXhGb
qCgFZOavcpoGFv4XPU22K3KgoVaudBQabF1WegB0cS9BpAlkGm4TgQenjAbtnKNgZAPOugpFnDmm
auAuUzQ5Sj1J6fBGJVUhaB277oaEXYL0SdEF6ETG1/FDVSJd1dhVj61Oxx5arwVu/9Ac2yodkWkE
atWq8st4M80dsAXX4H26km/XF/auHEZtUZYpe8gyQ/5H28PXBkX8fg1AWIE91rU8hQGGTsjbBsWq
1LH7Aorh1UbDemUs29CzTrKX9qMf1NXKYFG+DYVmPRbSsI+dg4w1aUnWWuEGm6r00KMqEc5AX9+z
XlZ7qmGjorUa/Lv7tO5/UEXbXNuGF1m4GPUgWhnp6JjRYujUc7RFXJBpYb4pk+49ZCrwR7IWH2mg
3VNBRq8fyiMd0ZCG49+aWUg2iIrxAzKwGxZryZVy5bGmYaNZplfaeYWYkY4y7JoT3RkoLZt0agam
c3vruSjA0FLHxzNK63Y6iGMuDliv1tKx+qc8dw0AQcT1H4VdnsYmAxCJnVztMG7/coP+1cxNcG7o
iPrXJWg7EclIN2MvtBP2ncnufz+Mv3awqL+lAywMAJOp/9yvgLVhNZR1UQftfe40+HpZRH1wh8Ia
BiT5pAHsWAZ+y9CXO5nn8g4hgnHFbJ69+LYGPgq/Ej/xsblsQSETLswuPxR9jIImVGYC56R3HkPw
DKzZoL+7rt0sdQ+4Lp3vmx+lhlQuiJ9PVa7SPMJdERaHqRSRSg2nesQMpYfrEL2ipdb5f4BNap2l
WfE9bEx9Df6J4OAbWnVtfZT9RVrfr0QKktkeGI+APFRfUl459qDVAWe7EnH1sWW6L//7XxFX/Y+m
XYuhEYYpiHNQHaCR+NffBB/Af5tbXviqaS3g+Gz8NuP4mUJnaLufJ39rKHCGSYquhGeKqcnhw6xP
jXXlRuUCrZvFteb4sRsxBwGpARAC8A4mW1720WNdO0CfgJZmdulHj4hN3lqkVTtZkJLMOoWOyB0j
ntagMxTcxO24EQ56gcBu7h0FqA+ajUe9QHQYlUAbME2+ByNTLxee17vLVgv1/dACwqH1R4BwJkYD
yKgAuKd2O8hdTfNWA52CX92DQQFdhHZhAr9XB72QKoXqROBvB8TV1qaq1otD4S4ZqM8PpM0q+2HQ
YgYUGgDyAJzHe3QLny+9qEBTJWfuoyhDvvebCl0jStu5cfCgNWfSkcQvkFETRdQdOqv2Hr0Y51Mg
7Eteu9ndkIgN2irLQ4P4zUGTZZUtpjlzf3NIKolOqAMdDbGtEI/UfDrs1Co+rUKHtGrqBeigrAZg
E3Qa4DfLUV9URmFdwRRnXYdU79BFYIIu1jevNHAeLdCAge7YrChO4HXz93boRXvQJBZnvxjw/WwG
yT1LWYEtRt4/I1/I0ApaNG+dbJ5EH/l/ei64IGoJQlphhVvWtHexE1bIYzN5X1VhddJlf0czEEki
E+0akkThp5Xpi+pkwvGL6NMRoFjmqRyHGsWAebvWqxLg8oaXnAcLCHXV2LXfWJOeHbBq/QT/2ENS
9xyRsL9NS2WaZ52PvWzQfgvNGG/NzP0p1Y4i99KLaYxXpFWqs9NhU2DY3NnKrP6DZrO8KvK6XQlt
0TljPJnqo+hAFqVcyc7K+r/63AeRRIdS20VrD9qqbxvw+yL9CGpiBHEd0cXoi/WTFVLq7XtdCpD+
yvoNOwEDlXoOAhygsHrwExR1RKhue0fq/BtQhIqnDG2lO69oXMBc1f5rIdiWDOa1QcmECxPWf6yN
GmS87rM434yg9tzUiYtWWotnd42XjifsJBvEK8FL53RLjVnZO/exLxyTzj963PHvAGQaLBo9iC95
MAxraaN+n4/CQP8bBjoiGQ3tUNp88TubPkub/Si7O48Hxlp3UcyXRYCeKjsbtGCh80iiqmb3suXx
RUOX+yMojIx1HVtADlDT0skj9EO42BthVogOYDlOcAFtt94AgNZblkNmoL009IsVwABQm21KdnLj
dpzUnAMwYJqSmmVm4wBp11uShmSTeloDgODVTos1xHeB9Tni2t5sX8dHXM3qs6+jLkPiY3gFMuru
u2DFtpJa/FMLOgD2FH3zmGR2sI31aNzhs6N5aDyOLZMy+XU1HZxv5yrUx1OYpsEqBOzO98oXW3Rw
diD5jMQ2a6vdiIXeUec9LBH6C1DSmgwXoJkLVLL28XuCAlX0ePUvsZDaduSA8/RHA0kon50rs65P
gwneMw6G72ULHvgzYIF36Goq7kFYld/XIw/vLM6WLpMfosTMqys2q6THNg/Ps6bbJdxGaCwqmX0U
fu4c6YgGDRuRZR9GyWpA0dKNgqa27/4wohgtRwC8OacNB+FyDk5ShvjV2VSDiDIklmh+HsEmeCZL
Us1G5BikA181aex9+JChnedH0Hm9DiBwya1WvCd2AWa6zPHuosyz9x1Ia4BWo1uPsYY219DJnZ9Z
CwwoZRtir3FjGzus2jRoi8qj4oByRaDsqWEKw2ODNSxQAI9CJGhJRtpYxfAj0ra5Ex6Gjk++MfoU
0DrcBdibkCboxaQB+drB0jtja+Mj6VBGbnkIUP4yLukw0zTB1qSiAajvZbaYTC3xYT+rb8wnyxCM
i+uqQV4T29b6odWz+kHnCZCb7Kw+0DQtmuQaO/qSZjTIrMq3XokQZCOBZ4e7T0NdTOzcGRXeqxnA
RNBBhY9PlL7XJy/N46c2q1E7z9PvJtLafVCs8aRFGCTLq2dwQh5NpjlvFvZ/qyDqiuPIYvPRqMtH
kjMUIS2zoukUx2DyUJc6gIdgrwstX6L13jkHgG+8Fr1K7Yveeeu62AQDGs/v+sRL7jiesCjTdh9E
Xuy9tgzQpQM2Z30wjokZBgBKhMgt9OA0T+mIZOgndHxeTVbkTfY0zFalM6BIXpc7kvsFOBodPq59
4PUtExCVvoMLcVfKpniNGyA/21YfbNHVPbwArBskJHLbhSZg3HjDfySvQekHxyZ3kh5vnWidtvh8
1UBgswl9r3kzik3v29kfht6nmyS2kj2+4vhLWkrwSBb8D8eLHrW6PLtp9wPVvriQmlkPfVdkJ79v
v7fgLHyo1RAO2LINook2ErBctijB/WkAe+2ojQBxpiGMfAjpMNKqZM2REEcA6G/1V8OYzNF2Lrcg
YvqRRM6Iekd0tXhUYZSnzMBv2wNLH9UnlTn6BFq0Mavk9pqsm8L923psOaCjWOguwIIpgoV5Z091
/bgIf5nik2U1l/lPnQCN3v1DQ/0A1BkgQXqML0R5R74uksI6vj9/WSsHZBZD7B0tBKLFNxpZTkI8
9s0FXt/+PqjqjQNOsB+6FrsLux/GayuZfeC5Zq5B7Bx+x1NxQzWlZBG4Nhrng+KE5sT6QbRIlaE0
ItwzU6sedLvW7tGuY+a2ni3xVmh2IJ+NgQMH5e8cBuWQsCVeEfq5R1iCO319yisXzK6jicSebyZo
0sCUFDSgE7CZprMiUyYsc2J8gLgmvsb/XoUU87TzHLNG8gVqZhdHxmJ/N68325FbbQCNtR3EWdr6
FVg+3XGqLUPGJFqbBcimqTzNc1EvrI94pkj0Ha/BlZnsfECRvNpB+i0qovbKNB4/gal4EzDffeVW
qiMqWTlLV1l5pY3YFejj9qRFMvYYRKn1IEF+fq/549WqTP0FKNNApPk1PwMEoJ+MpfWmKRJnytvc
5HEAyojYMGVpKMXTWeXPyO0BZzQEj9xoym3UgAgRGR3ke8ZRBOBUjIoPE0+lg0zTaXdJOR7DQfUT
u+abAMTdMVK9yNFo5f4G8TPnNKLKe9UDnxnvQhCYAHukeU9ivMxJi0I8dMB14q1A+8nkOy03acmj
Kbw7TZjJFnCz3YHFRrhHEc+SZjR0QHE50FHCnW46+p0sUloyGbF3AfkdnkErZgCQkYQFfvV8EcYl
VNNxWriHspHOLgHz6slKwI3ssejFMUJrS7NZbijlF5kMHbQ2oowDTfHQknFrNR9HX2TOAHh/dGoa
YLf4T+Mi1ZKla5j2ioy/nHyo0bCNnswNOuwlXnZZ8oYQTrm0gRqJWmJdf+iY/4x0Q/o2lE67Su3W
PfDQsK4iAwud62Z7M7PeQRUI9NjPqSCoB6mwJIy/TSww+qLwXeFI2NY4uf1ORrgQEyBFBnQaDVt3
EHp01Totsnr6nQyyHLBLw/+6HsWHqYqz5lp/rUT35AJL50g/JxrIFZBSH64kCzRLP/X4CiGnAiAh
WzBBjcBUBgpggpqdrVDVAaPVx3jIWt7FQ1naS1N9k0rsaYgyx6YDnhAZm6+zE00RnfviBD/DL9nh
Jq7lsTyK921p/ewFChWmsBgFu77EwhBmRAmUX/erL4rZeHLWVP0dBdammJnlC4AXgozYtNFrLazU
3hVdZT/ljBUbv8511LTY9pMZA3AA6WYBAkFMRRyZZzf0vpMtQw/5g8wAXqo8J4PBXgc87u6nxTod
0KMW/jlo+v/jVI0JDMqaTYFair5OYVwK3rbRBbTg1v5G9BnUNbWyWrWsTlbkNQ9kbKf43kRTwnGW
2xQkpjmgHaeFZy0dkesPDvbwpcg50IBz5OoXJjCrQMcIOGlXxnhS2+al4UEIpm11iPY2cEsWIRD5
ld3kkqbA/NYARkAysqMhRDHZxUFCb5nyqll/UbQS3ESf5yDbIIbDl/OQIqzrt9Cokwviwu6iEnZ/
mm5W469AT+MXrYySO7f1gR2qblqpe/3WCkx3TVZ4mfzOKUTMdl+E3Z+yx5dsXIXtEwOh59m1+ldU
2bRPqA5sn1xz0ZgymSayq95BZ5ypwsH2CR/vxSpBDGZLUwNBsR2tNWlR1klr0YwWxFpZYiVPdC6e
tu+tB4jeyPABvC0A48pw2bqJR/OEpmCvMnQkPjWuhQdF1FV7UTfpcwdY3DXTxgw06lH63AL0dmPb
6FnNIpY8A1RO27VdBfovNdW9pj2i3AUAw2qqRa64NHnzSq6lZbT3iCpuaOaFaPXtN2RHJ0JQdtML
WQDgKD6MbhderaZCd5bO7iOvYPeJqzknvwAMrxKRPGhyANG64AsmGZnhYaBvPcsrliRL7aI752Nw
KIBjvBqRQVwL9YWkq0+fAcVbQnCQHytRU6P/E+UBL6SjgZy8uHDXNEUipHqIAO8Up553HprOP8eA
+kM8NvGKcdnmDHt6JwR5TZygqlBNcSWgq5+nXhovK24Yz0HC/oOJD/HsX7ONrgfyEECEKspJZoOK
9ktkVqa17WRJJ1+APzasLeQ38fpvvoG6vt8VeS8VTfLwJrD3d023+RZoTrezWQmsVD0d3xzYN5/2
s/xX+1Kt04bF8Fbj/f3Fntb/PC+t71vmh71a3xVuCiIVvd8XXAKyF8V6SNOFxTeRAwy9y/x+n6J1
/Vtvi23Se9kTd+L+TvpAOSR5wNJhk/AUqCLKyxjFH25nlNdWOMVjVPcHkFEX30yk43bWgBuXppqt
uYu+Ez62iUXzihA/OUfRgJRN2IN3XJ0SCFVyhVZfHfX2zDvgw0s701CKwjmmQLefRZoukfSieTek
b1GXoNVWOdwoDPwh1iOrxbJJzY+lUD/AlnaOPUGo6/hYtUexG1uTv9o6IjUyaOILgnH5Kza72AGN
/TPKH51ry8QDiY02qQ4DwhXIuAz5K0cX2Dr2QvCsqTUQ/u0WIY/SM2llmq5S62cqW9CEzzURU43E
wtUKfmFUQ4hqcDVxqSbC5KW5shYxujIvLtUP/s5BqHrCUlp/5VVbawu8EIHc1+k1gKSzBuk4E9ux
IrCMRcZi94pyWJBfYddzNmS9J1HSeLBDSgb4dZwBW0ZNh6ZAq7LUseEeIkz92r2SNa0vWqdez7L5
HLQ82YVBH53jttzPInJQ54nHjl2my5vOA0CZ6VrI2HWbYZnX8pIgCJUJX4J7YZQnMKPLU4OWwHpB
88wZUISNlpx4F8FwtpldSDYZfy7TgMt9p+ticrhZb7bLkWs6eG29MqNi9JZGBTBEHT13CwfgLccQ
XMwCAE2hONKQW8PHUdtyaG7mymYyJ08yBxSUADuCvgHkDoiW1GyW09GILch/EQFZ/wC+sl38VGx8
DoM9CZzdX55HsR2BN6nvg+dKByCTBIND8m6P0sVnPdIAlBmIB01fCyBHrObUgC+Yfxi0/mUW0ZEw
/gSfW40SkL+TCKjRQ3kcrWj7CGV95GaTsWq2VpHmK8rDovLZu8ZgVnLAfyOXsQOcBFQBtkdkuOzH
3xmjmGhlkXHmy1vjPN9bDVLxCCAifaEqG2iISyM94J35IaOyBGkh89tkdbQgNJAvMpqSgnzJjpb6
nWz2pXN0RVSubZRprRr0wAN6ASXnKk5ZUOAyUXFNmqOoJF86SJCsaToOGfgher+aXG6sM6tDZT2Z
+0h+rhFNQ/YzUgv9egZae3L8coZpCRIC1eDDD8ssyaUN9DcjaN7NRLPcVZ1Xp7qNELVXDQVznXQx
OmAD8NFPSTJgKUQfTQdNX04ezoAq15UFZqBt4qA+Ez/q2NuqBbkojYNN6wOnEyx0n+tMi8muucQV
2uvQZwiGHWzKzCZ6pKHQyxOqsuWFZmRhaNaHRWk50WOLwMoXC95Uj/+RWp1I4m+quIAU5yBtZLko
OrBsYMV9QYqLnECv8M1bv7AWXa9dm3pHbI1egXUInrUMCMSBgXjF+8B6ZxvGKL2qQFSFtiy5ji09
ekRaK724bX+mWW8WuPI6K5YBelZ2JPOUBdCSJgtmhfGj6+MuAXPhAHIYvTh+/FSHZZ8lHjjo3b8q
xDxfa6s2d7xC+S9N0dgBPHqrKffYwQNSJO0AjZWyO5Z69kvpLUnqGLV3GQw2rZCi7nDnuqgYJiWt
4I283GcA9d9XANqZysvbAB03ZcLd5VR9TnPOWhc0woh9N4YqWG9CExUGyKVUqqs6ibMjN7Xu1YxL
ZHOjxt2bSeLeAz/vw4IzYEua/8fZdyzJrSvb/ssbP0aQBO3gTVjedbWTtrQnDJkt0AP05uvvQrLV
LJV09rnxJgggkUiwuqtIIs1aZvzEav3YqtOtNU7sYMryhwmKhnoj8xoUenjl10JV1WiPkbmyfYXC
rI7Hg2pkUbGDTJr7FWbeb9/+alPjlzutMLRr52vyrKf5oaq08EoNyRt4pOB/1vQ1yUZZavNsCAIj
MxH8vMg9lMsfi6L5pCuttuvMlZfkOfAqy2zX2QnYVEy3fGZpWj7rqd2gxkq3DyhNL5/LeAzMUBgP
Y6bljwBXc+GcTtpdWBiAU8nL4hG/UjhhnehMGou8SQc34CCI2JFa1g4MUQDb2TRAw1gntYm3ZSFB
cNBEBWK3vvOpwoO0873k+wgfK8iOmvgV4UWQqVnqbBAn/tNQMlRTKJUU1Ec8dOovZM3Ma//imGN2
xm2y2BTKmoS1FCfP76z2cTsVUfya2Roc/nn53WD1351WZNdhmoyPMb4ieZxrL6Jm/HUyrJVoc+Mj
989mPWwmOE/BsjDiG6iaXjVFrxykMe6HNBoK70GbvDeN1EwTxJdb0LHQLJC5WMA5ChJkjOg6GaCZ
WIteUTvugQUXzyEThXX6gBDQ8lSScYeUurRiiEI4XAvgdAW+qI3cPQMkMxhrtjiPeXieh+9m/Npy
L7MszMD22To22y1mqyJEiYqj7UyERp54CJQwlHfrYHkotq7GtX+mKHkqunL8VPdJuS47sEg0PpsO
TZj66nZ5vygXQ/iPE4EbwhqBxFY5hrNLxuJHLVl1oFAN73Bk0/zLEpUZXLzaDTVuKnGLupeVi+9c
kCIDFF/IbOsXmXXFP8i61kWRnUJresBrsHUta4fN8gFBvm1j8ma1TNAszkmoHs5C7cYITTSNvR/x
fntejKOi3z6jUHJLCouhvoS3SesGM1h0ScUQlgEX9OBu7iZCo3n2cLrFT+/nZeJ+Bvol78udbT3C
7SuJAZ3JZYN4AU1HVQt6pwk/6WU9ffyp9P6pWJUd7uR6skedZHJdxFKLs6NR5x8XEVkoMzAqcdfz
b/5QNNE5QMXvrNLZLSvmD+l16zjry8vyGRGCNU8iAVqM+p8sclZxHcBLPLsxTjbg0M1Wpain+//C
lOsnT+bGaTGSI7vzAoy59fKXQtwgATOQl66ApgrK3dD/orcp3+dVZAH9Wsmi3kC3+gSImv5Ckj6q
zcusYVeANAUy6SeSjWrCRKkHWM6lLtam3cXreT0tpPn/uNFiIvxAm5Fgvga6ENXQhkiR/rQYHGTb
r1M/wm3Pl+kFpGzIciqMj5GvMrOUiAHrJd6Bkzw7SKe5pCjba9ZJzNNL3kXgezPtsNoYyNUObqZo
nhoXv/OgSm19Y+P4+7Zyme5cfgIw1nCYdzasBsc6mmZGzvAUq+dRFvor1I394/hWtqObPj0IpsHb
GCgnu7bqOVB0QpyQhFNN5VGW8nMCtuvHxBdvjW5Pj4UHkvVFPnQsBRSkizc3UlMLMl9j1xxBByXp
OdDHRtWEEhlJPojDtssE7STs6vOyCS1QO7V8wk7vm3PfB1Cv2oms0URUufCeC5yx8C6LmKiYnrPY
H5+BuTBsWMiR8m/rbzIeDQd/sPsH0iiccTqC1CEPaEjNwO0cr0dtuadVnhn2TxJo88oiNahf5zug
//P1IrM68y+jjcWZRKC7Mc+5SF9pRBckY/jhPMBPbZdFiQeAhUIBFyjbnQ16WOCwABhADWkV2A0r
3Jai/EiyNHT5dQDL1WJj+YzL53a78RBn3e1nzDWg9CyrQlvPQXpnlHtapSH37Qk37WVjqUh6wXsX
3XzGIdFvPqMZWea57A5I4Sjd9lSJb7b74pgosQ5VFBYQDnaFZGakkdPY8bIQShhWKSiOwfbzCjb7
6ITUb8RxZ21SbGFvb7LaVgTc02uNAr+x6uRjFLXdS4PfGXzAwMmhIai69GumxfsccJsvoRt1L3ga
oliB2fJIQz9y7UPWOOBWlwhjrfTc3RgylY8ahzkdSSGABjXhUVdryZwHLkSapB3IXNu9XVDdo4SJ
oiPcQZzQjTKQIaoQywysDSbkN2EPArNoY3CwM5PSHI1JW7sEYXqrAD+MbgT+90PvWdGOalbcovcP
jd7sl/oWki9lLIuaB5C2O3n2XiVDaiUcfge8V96oIYMECZ60jLZIW1RNAxqshzs9boPC85IjpSGL
RJ/2liO7FQ27wjNAnfhMp2KSwLHBghBZzke4QHEW9t3f9OPimVSpiS0J1Ghl/0/6YYkUbujTuXq2
HyHjkq7Hc6Lk7CXJc5tY4RE8XOAzdCwJUDiAz4La+baPeu7wSE2vlFO7HYMybqf1rdLv/SJCMQkt
u51bjM0bRbqLTRNqceL8iscgYAZdB4DWemme7BQ4BmYdmXOjv/dIRrOkdzdkviiDhIF1825iGVLv
3/cAs8zzWKYNCDNxAbU9WiU469D9X1wG6ckagMCZNA/Lx/jTjn+S0RaNDpgFkI0uV333YZcPsahU
MsOvYf7TJGzaZ744/McdaBk1nIutqTflYVJUPYZqakXxw9VBF9XVxyZk455ENHmnRhP1qMh4lrVx
6JU7AAe/zrPv5hYr1KMtFpXFfJj4TVBUZr2ZZ8n8vy8mW5YOdAs9vy5Xcne1yxbUA9uogfS02tvG
RrSzGy98oBgEAJPLk2nI7zcxCLMDVC3YjbaLjDV8l/JC+9MiUebaSrMTN8gcOVwK1Vi21l9EA8e3
YSHTS40ABIvMn36y+jWz6n1vTh+Az548JrpIHkHtI/O+fILXsXxK/UJ/jAFpowYklmOfPZWn6l2F
pE2/8gXzH0mPyanc2h2eTRYSGzdtZE1zRjqlpafqFsfNsqjXf5ouqTqQctrdhCVb1DAg1ObE3tar
8+GvKQK/rSuMr00yhqiAmbzrNCYgp42EvW7qQn5tcFdWCr0Ox3Thew0SjFl1BYoBABY0W/86OnIn
jDL/JPG8BIuSDdrJPMxfAOT4g1bGaf41M0P7xUN86UB7F5rV094OY7/tXQyxvQb857I3eKPe9kaM
sLrWHt62jaaOr64LUCVeITYrS/ZFKw2gJVRNd81QxXK0jAJI3HUhXp3eTAOeAhnX6M1ZFxjTDL7x
+E1Xc+0KCXPhM9VXhx0os6Y4dfc0zIBvvRa8Bmr21CDcpGaX4VhH8Y3yshZJE91DM2ghEmaEQO1N
wf8edMDke8yE99rJHmoj8wKSM/h+g7rQqwfP87qnTsu/lUoft3Pk5iMIe8K5P/8AwgA4JSAv/cbb
dElk7zNLE5/zDkAdEFvIm96llgM2aAeQoeCbAIHoZNkPPlDG15bAEcuLW/uhLvqCoXoxqS4ChS/z
kGYypY0qO2SDa7qGwmKlSDOorkOY2jeOZJD05tnQAslUaDBjhwwe6SEVwvX28C19mW1VBaKFo1O9
lo05HRyOY98gDX6SK8+Ay6Vt4ubZaEBY2tXSD2hIDVgBwqDjqbn39dJa54lrrhs/Mg91F40r+scI
BMkOrRpSHfwypP8TDRue3yoPIaLgy1qaXZTJFM1WaqP/xdqaZ+u+i6wnU5TVvre9ZAeXUv2pG8J1
jtS5L0gqTdd2NOjnKRJwHyFEE9CEZsu/3MHxXwY7sw4S7BEbMxPu3/EItA8sFD2LN2HW85PrF/lz
MrCNiPkDeETGv3Ub2fr6WDNwRJnpk1vUSO1QMO6iSAtUUsRvE2bWvU00nBfzCo/DC8WAtoYcQiZZ
hECmzpCpGSJZQvWoMZsKNTGNqFfLRKaXv+nNyunwIy4Nf7ZEan+yOev6p9gfojNphbVA2TDJlwbM
BdoOSXGvVuw3SAZB9YaFansXSJM9XNOhsS8a4BcEetr611iM+cbuUedYxbZ/pSbFD/06aeypn6R7
XOR1WBqnTu/OJKLl1MsKHd8uowN7JrwJTdXjxuaWpR5oUSQOplOAUtxuLyW4d+AFTYpnoNEiQ90E
cPg8VDIHlUVrcMr6m0XW4y3Q7cv2bKdd8WzLPL4Ckmu7KHAtBih00rWrPivtQ2tXfIWSwuGEqw+R
wJGYnxsnQm4vR75+Lcz20ambGIA2hvE5lkaOetAmOSWGIT8WIYhalVyfrGQ3RrLYSbW+wgEcRW79
xzwutGPWMZAbKbkL/DnUlyP3DmFW61qVOipSExRgsQppAdkEjjqRg2DUaAv/xA2Xb+CGYX/bSMQ2
xyr/9v+nYSgb7BcbzfDUlGMzp5andgXYhQyFTdGccG7x6TOqtW3w3SL9XPeyH/8lTuD8yjsK5mic
6Zmrg0uGMbBZW3dhAplbDDwcdvrS1mybAxZhZQ7F8NHRuLWNMhFtbUMfPopaguAWMZ89zXYWouBV
ZuAVV82GYflJgIXkSpNiMtfhyPsXMfXhq5PzYBb3NY7tiXykJRMep+dCG1DBgKzLZw/nnpWtirHS
0oKneTCOVHhFTWmV3SqUdopMU1Rw+VZsAkx3mjVokQv8hpWGO81+5P6AbCOJ8oVfi/9bA0B5Q16M
22WCDjxwlIt6vUxX9MJAx6V+4vlm4jjW6H5anhrelqdONTSUvkQ5ZDfajxYz5G5Rod6iR8tI1rdO
vNdGE9zXv5sjtYps0rQ3skc8SN4ML+betlWXYbnl1nNbdw++LwDOLBvRNae6E2+liRr6FCG5a2Tg
WYgAlNg6etwmm0gT/yCEmeDWC5VFbxqAxW5V49nMQnfV9DoIqMVY4SioGfl5RLBhant7W4Kq4EyN
FXnPOPiowBa3V7FCcMXZ2Ttqvq3vWFoABaDVLOS7ARQWHqc8RGQfOj2hy5K0MBAICu4VRo4Suz1J
acEA73rd5c5Lxer4kujJlwLoRa9WaWWvPtKEBp3LZxKJFj8xZnn5sQMW6SsvPWTDAaqf9V70aKgG
5f8NXMdVs+qHIXqkhvdF/KjF3pOYYtRHZkbhoaqgA8eyVX2+UwMiiIZYbHv9958ju+d38nSALoD+
1vd10zd/L4icYmnaMRADP0xl5K+n0WWHiIeIt/+s1zCE8Va5MZdvFAg9KY25IGPRoxoOrmYBv3Wa
CzXu6jo6t2QHxW8zdaIHcFwbAR6ELNyox6oCxIdvYqP4OVaLCVKkWZKVeCfdsATO/LuJ2dZi4f4D
KPu0hFQALvhm4U87kcqyCS1riDaAA29qFOZT14whQGbZxU9088lVDQNm3sFAkU0g2/o1Lh2VjJKC
GsUGwQUyCMH67l5pJAy/PaMC4wWleeC3aCMb0Tg7y9fLggzboeyYhXtaQRP/wQgplJXm7YGG1O9A
xdTthhoPfFuhHZoKFZGakmfeCYhVO/dXOamhqhmFjiCuWfTjsEyvBTLbgimxqv0yQQuQPVmsI0u6
68UcTSz7M4nE48QScksTpOcaOCiri+gAmWGhnkshO+YAoMvU5qS3bLRsjjTYWANuFyqfaM9Fh3qO
NXU7IHy3SNbCZ0bufHKcgC65Q3l8jaMKb81jL4SbBzPukhqDGME80nAw7NE/Ab/YPA7eVByQHxI0
gMhAdhO1pLSoG/DarqIR5X7jWIYnHGntXaUbjzTKgTUJbGI1ERd40QioSw2SM9gexZUgd3+fSIBh
eVpUkiIKTyRLSaePQ/MwokSgVwYXvSzkcFvS+H5J0vbWMQFwBy2ZzcyKaqusx03mbeH71lVvuif3
Zo+CFyOOWiYf1nE9At83TZB4341wOg2s4MCK+0lWg3CG8JF8NvaHMZkOkdZ0yQvyzduANxHfdmmG
1H5Sp2pypDICzBiZdGxwmHwYUKTreRo/TQylB26GZGKEDrQ6kK5XnDWG2q81dWepoXUPdevIvVNN
BYKRHY5sN10cDJotILN/MVIpS6REhqi3yEC4/MCQGLq/ES1mLcY5MCrfr40W50756E0OP/gR6mYC
rQaFXBHrwASyTzeimPjlcFi+IM6YbzMujaAYuDmuaQU1velkwVhm2S5UigbOkxveoJrIrVqG4oGU
nRPAfM09FDg+h3Cj7xdRGoLUbC2LojmX3mfPYxtdSz2UEtvuUz8iIzU3sjyg4TT1Hjwj4GEeJ79Y
k4wav3eGVQgP926ReUX9d5lG1Qn+WRSMjzjb6N5YP5KGk6GuTMKtvei3jQ3n2YQo0iKz+8YEfqe0
1ss1dZZMV1Ua8T3pcadPzyG3ziUqbk75pLX7xPH2NBJKZA8Dk8AtSFvEAvHqSjPUMJqh7ugklkRk
E/qk5AkGzg7gjG9o4TKxDO9N0Jiam23xrWj2Cmn/Zi9XFtF/ga8yrDtoAs8wbcA7uB7zPd8F7M7d
izGCQUjdN0vzpUW1ywb4j49dN4bfgUq4j0sOSI1uAhIzUtJi8GEeuIkXkmBoHxCDEnGQlsUa8BDh
DyfRD7lXmd9lYT6hSrv/yqruq2GZ8gG1Bv+IvikedJToAJEJMCa12fGdCJGz56kjExgG4DAP5RT4
ZVkedD0XzzTRDrsIaXpP8wAOkKOJIFKwLHI8wIrFMhPbFPU7gd1Ktk9bM3yqrPJLZnvyZKJOKlkh
nsrxzvE0z5lOfU608dnAPQC1zjFKWrHE6PR+J0TerqQzuckKsRNt1YWNuW3sMnwCOq/2VObii+Nm
5amvqmKr97Jax2rt7/aB1/087w1v2Jtdx3wpzcl9pCWLedqd9lBXXfRejFiqYwC8qAgTG+8uoa1g
vB0WAm3T6pDm50YfRGvV6zpuwl1kCEBJ8LHYVgw4+jRMs6Hd9x6wUMbSiD8gmQQFxqFjAp0SyrwF
cJs+aZ80XY2GrHvSR+BbqTlqvIcG0Eyv1A/Ll8YS+bEdJF6++mGHEkXr2KjGLgUqUqcMZcl2hX9m
m+PeTzOimkK2ApI35tO+q/Q9zcG/howd5A15QGuCgbmbTt0XEBf6m9nerPlzt2XdzZZAjYoLgK6q
7UnstmX2334Z5m/IbiYyywzHNhigT5BedocPNlUoHuynsn9xnQ9unLnJOjTVcwI0qoFMvfhMDVw7
QFO47zpIBTsjdiROo/9o0WBAegjws/+wjnH5MgpAkzZam8xW/6g3b2UlJc6QsL0iJTLeO0C4Xs/z
poaYHFwWSAdPneEj3ODhvjfg9qE0Sa3Vq3Njj1fKnKQsSf+naEY0o2Ht9VcCjiI1EgEe4UomSPSr
HVL1/HI2bVfCQrUJ4TcBBPehSfEbBnORdwRC4VcaOVM9PiVxER3KUQOheJWglGWw03rnxw28UbRC
DOJQ1T2K31LdAiyMYSNJTctfHAuABzuBuFuboJRxqMEnB2KZjK+B3aEBizQKHxKtHg+6k+AR7XH9
GrFKv5YMWWtFxPksWyaEOeQrybJuS7I4Hgd8rUf15oZnRDbmt80iE032hXd4w1hEi+4iQwFLeq6B
91UHrYkbKgpg2u2iiOKI/PTv5yv4XH8ta8Bd3Qe0nYMvrWVb1m939RQRULwplPJFEsIvXi5P0Vhb
Z5wdrDP1UHJ+O6QJsK5/aVtUCc8jpRsnEwABl7VCQ/UmvFg3ojtzCWqVgZRgOPlG7x1kdSkzOu8A
hcqFhZfvLLxEZfGpqTX7tdVM/9mO+0AHJuIrXqHtV9BDb524Fk8k8i3432KjHM40BKGou6rAbrmn
IaA/my2yi/tNrVXOq14M1oGXcCWSpc5m8bYJ9UHLN64ZI3hdAmU6Vg31qIFLwTqCqNQ+VqMCmKbu
MkM9kpHiso7M4MaYFcFiYll3ZwYVyeUGWN3xbH+xZZIFWmc0Lmqi8qG++CoenxXAax3wLjWPRk9f
O1FrbmnY9Gn+wEp5pRGn7ACrSQDwGg2nTOUDNLilgxgZuA4068sSia0OHPOKqcXo2Jc6B/TiMGpI
LfJ4l43r9C+zQOUPKVAjeWFe8DKODCSjF3ur1j6RfGwqLNKptfpCrOMCz6xlHfVoHfUA//vf7s2/
ufNwT4Zjw7SAkWHb1pwV/O0LAuW8/n//x/i/SdqiVN5h9ctoT27gJEi4a6QML0WfTaeiA4t5qCNP
8l1OPWr0wcQJ2bOL3SJb9HwZtTtdQ2R7mSXDy9CN9M2UZ9XpTk47TvBsqZA7bjtq78Uw9UKznRCw
NefJZf1ysRL4WUHqjP9ydQNgRG4+8bKWtlBX58i2Oi37LxfRxZNca3b7dnW0dLkKpH9Pp2kw1iQa
Sg3vNnjjyyL/ywFcCO4XF3HRDXjyShxe3fSlE93XCYhQX/Qsh9sMAFEAT7Tis2cBksad6m7tuNWw
cV3eDFswq1trsP8gwcsSIv7mT6hX15Cy1dNz0TfH+DxrluoR2cpoU3LuHhzdMrK/SKbFdR8AbrPe
uL1fxt/GGNUzLpiTAxCSVNoToNCqjT5KB4cau9zXvPo6qCqdWkz5Q6saGo4RDoB4K3paRCRvBj9/
QN6ne6xre08iIBsDV4G6fuYXZyPsVjS6M1nXOD/xekNzi9lFi/d/RcCPRNGca22Lquq3vLbGi1+2
4yXEj+kSSw34KV2ZbUsBOMcdzQy8+Ucf7GkXan05Angoh3c6Ncer14AWllSyJp7A7CyLYZ2140br
wdyO7HT5U9tCzBbUXxeke1eoETALd/PfHjV3FSuegR8icMpdS8f5AY+bu4oVAJOCtw9gQi8ysdoz
stn3OjyXBx/nAhyvRH92gK3dBjR2kwJdYaGKN7JAVbkoUQ//mf4863hq5bycOXvcTesDjRb5snbe
gKw2Ic7+97uS2UWdeu/XKXtQz3AbXHiR5/1wRei/ZroxbnO7nI7ARfUeGDKQ16i1C/+uMxSRKNiq
BKqWPgDzv/TGLY4Qb6q6JvASwtLwbyOvANmZO9/hg4rtXFeZC+56YfFNuzB59DczK+8EqFvqFXZi
zZoLuGHWIcXgTbMjdt9FK9T8h7c0pg4YPButSCRgX1DEQI1tRheBgoEHGjn21IFzxBGzRqTKH0pN
O99pCC0UCoMXmHJ/mKUdkIKWCpTo/2ad1goLnCd48qcgpf5goSo1XXHUIB59xnGS1yL+7OoNf05z
7m6Sik1B5IOVEzeSUzb1CiC3gMtPDQljTgx8qubxTRdhvTheV02yAqiAOJL6AG5h44m6cxMP9cpP
wRhCwzb4928+M93f3rJsH1mQpu+aOEUbKCH9FdavzzxRp7kvXyxDeMfQFhY460ZjnUZNAc9sal6p
aQ0xnQvf2UZ4nF1nNUNq4U7kUxOwpBPpZnCTft3Z8GfSkjBs3xaDGaAIerdu94tBmlUbwTP220Y8
Rc7H+3JaRJuhMq4JaFg5X5O26s7kVyb/M2634pTiwUQiam4c7UZhFTS7+KoB1w4kJRq/z96sYFOC
silmAu5PcTYxoNzgvKa68J87R6Ea6nmODTYnmsn1Ud/pkXczOxF5E6iwnGNDjFC0cJbS8pF4oRab
6STAPgKsfVS7iAs14+Crejer2YZ6pCXzDF74Ocqb/T2ptKQ8uDiI0Fjq/J/eEkAC0rpdH9sZomGA
wW5UMzNCqLpPNdkkcY54GeRATUZWUAPm174Ay5Mb+tOOyn5YhphSP9T1hYa5l6yQ+uW/Do0vnhgS
h1Dai1ohBF6OeQ/AGdIiG1pf67ONpE5vbUxTCgw/5r9KF+QMXIsqlEAOgOSoGPKtqQGgfHqWWVRt
ADqH3HE1QbJcVunZKZsRdeJKh8Y0bdihtQrDGozwAMXfjCUeGEPr4NRC0/Ld9p0xGtKSRG11Z9Wi
rUjnpqksAE2hwAWoktWBPrEcw89xl7ErtzXzI26V9GcBkY79wKuaA6waFVWTjrQAvbbsNZL0AQHc
RIDJ1by/+dQVn+0wA9S9lM2rjvJKJDX16WOUaNpWd5P6DD+pfYgMLz30oJa8ZIiJbmXV8CfWiXKd
TUXzwZKtibhQWv2dGu5rAySaf3iDCswMme3B4IcgkW3jHz5cZXA8nGNwe52o4iNPOBJSK7iM5vqO
Lge/E35gyYFqQGy39J7afEMDWhB3QIRDckNyA91VuM43ZOIwYLYNrth1YhzXVPQeWV6MIEw9rqkk
XprN7bAwK3dr+nG+68K+fg1l8aVBHta3sPA+IcRvvdqiDHfG4KX7XxV6+RkEyexUEVWzrpCV8HIW
X1jy9UYEhD/xMIyg57ZaOG/t5GvHORwVo14AznH8SvOJidcNjwHjiO4HuC/4dSnmYBcFzmZgNbqr
/Jy8xVX7uQrU8m+rSLLcipC7bB3AbnzszFSbtjEybJBfDjSCAKzFxRlIbOLsgO6sRBLxMaWJVOnQ
bKHrfANEHgcvGyjEQI5OPqyLCf4iWjc1nadfqOs1QEAIdWvrWqgOjDRH/1DgTxvkwit+bHynzn90
g0xQ6FZMH5KOwZfA8vyS2dIDBkyibY3cglMRf/BgqhnIH6q63DKFK2RWcHna3ZlPCmqIt0AdInmF
G9K6Mkp7ZQzI6lx3st8YORcHRK4A2Ga6oDZemknRENMQeXJTENeZsy7ZML0p/nHNzfxNl4w4bfWj
Zm4flG72A8HDSQSlZqUnPasBK8G0KDtpYQfSFyWkhmR11FTuiroldZsxunqWAai01gclWdn+oArw
UfNjc1sA4RiUWkAAOTfFShN1k+NVSslmpahGtx4khwO+CRDOUTM0P6/3vFg75DhFjA6w3m5nfCGR
nVOANk2hNyeE2ZxR+3u/njzkDXAFBe1X7KgZZgzoMxduXAKB9rIMuJ40nSXFrk7i7ugBTwvfauHl
yLAw0jU84eziqWgLKqZcPPrUWG+BMqDHEXL16qHaFYJ1p4y366xvvRGxQJwK5m4kXYZ0AJx+5nFC
CjiTI4ALtLwgdIwiQNJHBICWqL+28HpdqafbqR5MNtKbaejj0eTA31D84B7ceqQHJh8NsIn2+Ahk
XeM4q5A2ghJbUAgP58UeyTWA8rXj+LCImxyPsFJ+ix2zu9ndrHDoQfnarnQGHhhNWgaUop5kkXyw
YvFIWeuUGt9G+YuRVM5lznnvDWdT6BHwRlWOvHDB8V5F5SOp0qJ3fRJlzHU24egOQOBgb/rK/lx9
zjLxMmr8zXb6bpt0kXgs8KZtOeVXU0vM1WiAQiLytQHJZYh8U9Pz7jghC+oyj2QlH5wKwVClQKFt
TRTOTpN9iQKmn4v+k6FS5P6FVsH9PxvC66yzZkj02LQh3xvDYCMcV1czj6sShU1hX4jClQhglUiW
vnXRRus7bna4OkX7mujazlOapEQWfrXHxnLTMpwZCfU8kynebzMkgdJhgRoA0eeoIStnEeGlk1xR
Ea1qkAZstW5yvcAQYX4BTvB2wU8nPbJZKr18RM0CAluwhxTGbeMwTWw8ZYa2XNaRijJFBuYTynJp
d3rK1BTyD72wHvxEdic3bTdlW4AZWozdyctMTwZ2J3wwOiLceGJJKEO8laA7S2kRjdXKYQCn9Dxx
s+jNiuEddJTHnGwF+YWvJpLew8zb9VbXg8HjfaybPQpXajjNr6mBd0VUeLq7WRjZ7XnIrekUyvRD
ZtrtcVRlxXmjoz55BEhI7wFEVlUrA9PnrWQ58/Aij9+zNlcrLxOJUe15bXTnReTZYHxkrfuFbFgj
khPgIjabla955Za2MQvFGSLBtdvqeII0qGI5U6916h4XB0RDr9PTgCZss8fxmqbnriVwY7MSuEFJ
WLf9JW0cHXjtMLPYot6dbLSaehsq0zH4QZG7mPTgCLNAMrZhiIWcvMLPH13XwIWB4vZb3Keb7FcN
R4TNfhrL6KyDoTdgZu5+l/wlTMIarCqsWPEiYbgTSQQ5eW6BmdRzn6vE7gMhmPOuishogVTebeMj
eR4w7k3prmt7m4x183Uo3XodNga/+HEWP/hSeCtibflFwQZ2/MV0jOtb9RHA7UzcLdLpE1LsgVpS
Rd8FMkm2kmkD+0tG6Xfpx+7Ws5HLuWYuq9cj8A5WpByGFoBN3teRIo1yhVwC+J2fs93SVRbzzB23
fbKZEncE21g+PVIv599BFy2vNKAGabtg3HKrGiQJ0JpV/S7d91GCR4FaPrXD9Dg6fv1oPy+mSN2I
2x51gBMQh981vdhNdwU8Wzh4ZODQ0OMiRCIDmLPUBmXbVci/hiMpADRCd+hi8PUwpPBtXIV5Qg1c
K2+9yfcyGSwzd9PdZDyqN/XdnZyG92sXq4s9koU+vNFmKoyVVoCUstYRSsM7GYiTTUNfRX0JLuMG
NZSBMUzuzrcLJ5jHiIREDyhmw2laqQ8uY491hNu+MkEjahYzs1kwib6ZaZnmALIBtGS6z9mHDhx6
lSLTM9Wo+WXkIaXKUbR7LNLND3DZzpo0Uuvcrn4Z6q7bR8rTh+sD05fqhcrnl1SZxI8LxXo0QTKa
pUZTHsEU0bx105TtajFwp1dwMLZYg9uvl7WLgc6Tj9pU/OWkNYIwYWHua1vkz3av58+oc18hLSB7
JFHSgdwxaUHgHtmBTJxNZlretUIS5YsqTNnlE7xajsL+qFgcveB9d+MAM/9KokWDFpDs3caiUfTN
m413DbLxp11I4193kS3S00zRS+S66eIBfCufLVRk7mnUIb0f3JxqAlli80RluMbBa01vK6ZWXwF4
yVjfHEvm40jdZPqqCW1jPSfz2UkXCC9OgGc+VYm341Gzi0wkHwEaDKjtSFUON1pu88/I79+mAJj9
ABJkPH4LS1M/sugzgCzZaijC4dSNTvGXSJIAgevoc88TedAynszLjWlCXKjq/Ssoy50n12s/kNm8
z9KtnbXhjla97+KaVnZB2qYWkFrHAFo4/bILyWkXHJ43pu8fUJTwecrb9Dns4hQs7z7YgnCEXdNw
npgipE3pg34gGSAmHq0+8s+N980E0sYjSYc2NU/KVoTSSfj13u3M44FnbRCVUj84feNsNB8VIun/
MPZdy7XqTLdPpCpEEtwyc/J0DuuGWpGcQQie/gwab+Plf++vzo1KHSSm7WkhtbrHAAdWxgR/zNsu
OtoOcAyxuubfY66wkPjB26A0iQRaf9x1vmG+InPWIwet7asNyKfyI0Cmu0fLze6s2M++gxp8XGVd
WV5YwBW+48C8I8PAZOWNjmYCuQjMtaZMgG2LKEM1Nvn3vz8GWByw75j008eYYtznrO/7LTg6jnHa
j1eBP9uD5fbtOkcK4W4Wey0Ejp0F8oTJ6ojRx770IRSxdU+aGtCBQEar2gOJDeoi9wjx9CsSyyQy
73BinCVSDQBR9TRNoELI8qy+B7nB1FCPdb8GFzDYJGB/+67GhWFywxTIpIfePCx6cqOmkRqov+0+
3pHvl/EMBHqAUpTuejEsfizDnn3AHe9qmRkF+gpVErxzd8LW/ywPWlwY/h+PQwPsBvp0oT1o84/D
0iq8iXaLZwROh0vjH+ct7pA3B/DTVx6I6LtwBdzpd9k0f+Z+0SIHuCgZdmssFXwrWVdjuzVxOltS
hSvOa3NNSmrMuHH41sWZOyliwB0nqHXHtvWZBf4GrBvDN1+YOEhOevGXPnCgJ//GQLheDYjsTINA
ATx8E/agcFnRqIOTt/NkpF8GfTwkx9ntlFpDtYumin3TKA+NZfOznCr/SaX8ptrgxNiuowkkgHR9
WFU3KsA6H48g+CVdVA4cJRqAnZzFyVlkPXbJQ5R4QFLkQOeeZp2eESaKnxe/JsqrDerJ8IzpU1Dj
1lp1A2ZvpK1DZQXjiK8PKv9C3NC/GqH8jbRHXEFY0r3rbPsBJFb2axmKcWuUotyxEV5Z0QGIwuSo
cgADATgFLm6ikhtav5ssU/tO5cWKDxz3BkiFvEStSG5oJf9qDYFD/cUqkTKywn3KlBT9z8xV455B
rJie3b5rNxyw8WsZOxmIUXKgk0+9KH9r/SC8dpF6V1cSV4KLK3kF6RBs0lGIVee2Wu+lQ5ReDGCT
9B7W+jsT26q93TbpxW2zMdopjmCEYyImOPl9chbR+NYC/X2bYr9w4gKxmSIQCqURiCuAiIWvrbwd
SkTC2ub0qStZ/EsqfDMRUJLnUKDRqoJvNbsLsNNFHJ4Mamh9MPlNsuNnbb5ObPM5zqphR0NUBFby
4FCKDmBemfkT+dkgZRsB+EqQrlwMzalPU6wWeuEljevssRfrb9upUfiG7ULNDlYkkgFXWTk2l96i
oZ6LiK/Hk1DfLQZM2+9djreDjcV1h9wcQIqodM1zIUIvj2IP/01N7IXJuo2cMPEA88DHJoUGNc4o
n0FebY34pVP06YRJKXa13eq/66Q8K9ctfqWleVdJ5vwAU8CrmWvqO/ghf5t9nX+zOQomWgnGK9zL
I74dDM3KZ4m/7d02fnSQa0tBUZJGVDo1qMp8+rBR/HSRPmyT5//fuBpkbnaTA6G6i0CUPYaoC2kQ
kkKyffYTl5LDtxAHrVWV2cFlzA2f9Il03/VIBg//U+8M9exP81gm+zoP6XngSg+k6TtmRlcqWbQG
8D6EVnSlWkgxSX/bAje4EpsweU7SMi7hyZXqIPUBpGKTLVW9cQasbbcakUW+GhhPXuqkzz3Am9U/
sFyfkjRKgMgXbrocrNbeCCA1WWT8Z+YC98gcq1e89coVY1b/gCt6hMbS5tboo3uDt85rUit3xQC7
eWuYdb438mE4tKnT3fS4WlvHbTw+F37+28Z75w8AkvxQ/rHa7A9O6t2z9F2x1us0uwnu8HXH5ktZ
xq2GRMxVVuj2S2MP36fF+k8z4OUT4pYAJDV3o9UZb6K3qpVgUXU/ylpuY9PNzjUKBrH/MD7PY5mx
eHHz/mMeLhXmqRCN4QLJNmPUjvuwQ3H02ArxFvR96qmpF0+6QJXO22Jdev/b74v1P+cjPxTGAkhM
2oAYNB0wThduinok8KgHPv8sLtZ64m+va+vdSuJiZdUArCdwTwHeM06dA+L29bGqkelOp1+UF2/s
NsHXHtf+u9Rsgf0yNQj4P6FGmJ1IGpJI3Nmg01IJw4I8CbbeXUQ7nmZpygHPKhYdmgipQp/GgPNt
E9QMt9zTKDIUmkhX9Dh7GkYGKdOnDgnmn6aLxJkeR2NqO5Ao0Ueu0/ThWte2DhwplJ6huHnV3gJ8
z64Or8wrKRw7lYe6t37UIAoVs1OX4/uHy/xhnYUNSwAKW/wBL2JyUG3tJ5v3OcQYg0viY/zsugzt
GapB7bE94CdKTtSYU+DcpnB6wBA+J3kxj4GNQLuvCiyRhbEnw+KXt41zbIDkPU03u37xWGai3jI7
TfJFJ3uzRniklbd2WK0pAIMvdeTFdaAeo15YW1fG1TEwnfyKuxWwuYyq/R6yak0RmKy1kOItxv6x
SCIAPMX5inIZcT1WJKiM/yc3ssoD3BwC5Xo2U2ojWdvOSs7UA4/wRGn5IYcRP+a44gAGG3/NK+QP
US8wyvdeNPX6QvFX6i3WYdJ98VtmyaPy2EvnlwDV9irLdB3bcYZ3L0VnwDmBgI4ZAEu865k+B3Tm
KA8uT1AYG+DCVfDCvQ7gCPWKDGVH1iSSzixN+yaKnkhTobptVmtVjQTQMQ1XZOhxK19ZvLnQGBf8
hGCRYO/z0ChlR2Kah4RI5o/IBFCP7M62Ah+ViiL1QFQQPEUVszcSFQjnLG7ZSct4iDIOc3gs86kc
0+X8N7srVf95TK1SsQEuYXPM+xE8R8gDKWs5eiKyxYHEES/h8+hgzR6mBI/6byuKF5B6C/o7ygs2
MvmI9zk/4b4K1MZdi+/MJFL+LzW5Nn5S0aAGXlwztdOSPTx5Va38rPp7LtEkyHsKOUcOU3xDrIhj
GlS3FaI5JGHDPUvEi+jk9SxZuWY8/e35IZHtwxM3Ps461ovgpqnLW23sokfRWvUp9IFh6YbZ+G3S
t0UUPbp59Bw6YbpTqOS4AbfGezN0uJRGNBZM7H3AtIl1491iWzaAGF1drhbdMhjswkA7tOJstpIB
SBYuTlQl4rJpk7je4o014X1WVF7228H960lFEjcHQBo+ZEh7u8l13qwiFVubWWyVf0M9M+qtvR80
P7/oSSzxPg4R9zoHVlACocFV+wnr9DY2W+zhI9Z6JGIBGm6pl0YgpwbSFGnCiT16MPB1aAZEhhbX
gaVqjyI5xEYnl08G7FCDJN1ormECz7hs06dY75ur6nsFfChe3hRW7h7DSTeSzoKudnwkgrAUkXkT
hKvXD51dZw4QRUHlpiO/MgrUSdhWc09N67pAK+wlagI/dIZZPDtpXiBoDgqtvweRSgdz5zyowffg
1OQ2UhbWBS6jV3mJLAH8cZC/PHdFzICzmuXIAlyUKGM1NmA1x8ZnyrCOPho2Jnc6mLT25MxF9G78
InIu2SEo3S3pafj8tC/TLQ+PKMOaPD99DnoArmvuXJwWt2lpKdS6BprjoIDcstbMsCeWmzh/LLhW
HEtQaCKeClHnVnKfuA5+0Fw0q6qpXzvmdhce9/kj4Nat9SDGz0MHH8BeNDTpuvE26Zpf0kRVwSAa
+QgKIX2dqDTbkdhpEvmAJsDESTSAl3vThvodSdRo+Xef+dEDUpzko4F9LYAa/5ksB//BPFk8cT/8
22QcVFZcMYbj3YiEHNQIIEsB3wytC5FZVk1ZwCSnJm4wLcfnO9esEBH+MFCvYC7bDhUW/U+DR1SG
YO0EC3EkAvc0z0j2jiPZphdttvVFHSDEU76Yw9Dwm9KKnFXK8gxJfA6wxVAYCuxDp0DXnLpmZN5H
etTvmx45OEgUhq6d8BHxojZBilQB/QJS0HNDglgJBYUi1CuvRKX8hZzLMKujnanpCOnG4PiYHzM/
AaUqYw9EeHNbK9CNjlmiy2ON2oBDF1iH5Vnzs7EVyjZRx30vnngSeW1d9XIqhweaUedxVxvOFg/f
G7Jok1lkvzpccZ9kneMFTSoyku8iIpUj9IIax9xqRDqyt0zVifE+KERxBEZFtot7MHSagUCscWri
oE9v/c45l5ptnRYVw13krkfhq0ceywC/ce6R9+4eF1WRSG0fg9jCk2GWfZpXOMG3Mk4jMDjbhgMg
FcDm9vrwR5+eHGSTrh660DMtJz/IvDcdL8WW99gBTpimp/noAzhBAKJbhXxKEsmQAVsAzPHD3Zgk
mIp0TisQx8E99W6ZIAsadnJj6wSK3mgFhHG5o6vesq+x0qIUeY6F+UAyvnZ4IWO5wXJL1kkkX7ou
Rq3KPGD2IHFwzdmD3GiOZcqPOax+eEx0X3vuDcROZWOGz0ImgEED4dNtkyu2Rbg7OBegKjhGmsz3
FqBeb1D8lG/6xhEPuItHLEFj5psFRhKmuf23JEsKz3YaBW7s2Lztp6uXsATxCg8GXGrSfUxX4Aoe
fKWbugqNFtUh5UWIITvPVu7k44pmQJEwbm9YgdElK4FL5ePUZQzK2OLitbl+agDhji986oOBb8T1
7aBebafqgVgeSmQIIZSCz9KdSaQe6WrbvRQomAPoGqh+kN4Dv7lLjmoaLIsoBCNvfr8M++SSgefp
VCA/pME9LQJFyC/TGq241ZKWe4DSDn9otfUYoyr8sUvc7BDXbbeVbSXfeBCugMGyrqrIvZNVmD+C
LOYsHFw+m6j6f4wy00YIjBd7MmYDIMSHFsBHsSqAATGE4a2RYUKSpgEfw8nfaEd75VZJuQ8RekcQ
Hkm4VSxODvAe7nFD4NzGsfGsjxx0bm3Md3UXsw2JkY5cuiSvcpDag30APFOeObkVyOI4GQJRa9qu
A0QEMIp6iCcYQHE5C9M+Say0t7KuJPKeEucSMDs4k65AYfIt6m0RiWwQ9SeRDAPD+gRQ8m/Z5KHA
DXSoQfzFpkRPSuYMSvBlexaljerjYB+x/NfmijJByStIwWJQMcTC8rEElQ4pyTwPGpAL4m7maWjG
xYF61FQ06b8/JR8MxC0C4GxcFCU3MQv/3VMTByo69R9iKgXQyfVcYmmCIWZRfKrioiq82Tuy/+km
iDrvalW+CCd29iBURKLwhASvB3a37sAwfYgmETc539ux6a5l4QYv+TOzm+IlkCFQ0Hj8m0aAXFt8
miAvWbdupgnIOmhiniAwwWPgA7FzNU5ALDGqjpwVU3q6G11xBwzH6tRMDVmp+aKbR5AFXyAcOxbP
WTnNVSOhe9HPQ0RiHoGZ4OxCA0VHKweLYeG5gwpPloGo51gqvpmVVYF7M1TDyfTd4fOIuU/jZg9H
ATRVAxnADnWxp3fdMjmZP2vn2ZGpGZ5ollkW0wdZPk3TGohJTD6fxpOZZLLMA0lJo3166PwjdLYG
BsQMgbAwRvRTTlD5RPPmDKCaGHx1M5Mtks63gGELPOd3AsZmAPxJBKz5NVHB0dj/GtbnjXkiD/JV
TDiIw9pi5qSj2V2H2SdUjNyQRA35Tk+l4cB50U5JGc5rIi19FHKmla8FEKShMVRyT0vioicjBamp
RwartMatJaJwDlkvBhq7iMvYGMWFCBQmuzHPgRj55RnL9AlWsgPSm5ET9c8qPo+g534Zltidg1tQ
BCeXCZYP/kVnAkzv1Nn7L5/Ob0Bw9+nHoEfUAnRuJW4I55eJX6ptg3SqcztdPIwBGJYcez/fLyBf
CAg6rt+tkQScbMoRe24gGxs93uagoC9gpTuLxYXGgfibrazGMlf08goBR+VlTqJ2JFJDbzpfGJ2X
uAlC8tPbrxCWOMm8EoDw7K+2G4xAEbGz69I4LEaKRqj5u0VHvcFuFLK3BmOzGHqZ5lc+xvlGRYkP
sAWIZCVDCSLlnTuxhnwZkSJrBenU+dMX/aiZ1nnMh/UyB+vxfkfB2p0Jmp0bmnaMTkbZp1czKOsL
iKfWqd/51wzM2Ffq+V07bHBRyFaD1o/ZJmPaA37i8bj4lQ3YPOvKPYfGi5m2oxLHqkEU0A7bUHk+
0PYvS8M7C1C1PGW4pcfubEcWgOA4+wBJEn5mvTuHhRXgUrqU7zKw/N/H0Qhn7H6WPXhFOEflvacV
xqYMUaMGAKryLLGMWwfTlsWZZBt03Svw4fAV8nuL82LoOMPgRSaz2+jt0TS0VRmMKM9DTlS+tuwS
hazSRQzRbwbc6iAZ69SNQO/ZU5caNzK0Q9zgOnBybJkPR+ouLtRDfto/UxgyqcRqsS/uZs9giSMN
x5DaPJDL7P1pOGlHvDcAcTd9Iho+e6npM5ByGLXbIbTxpiHH5REM6aTunuT5pwqwpeHIl9tlAhsV
plU9Dq/Ktk/UMC12jqn+QkbUTdcoBcI/JcDjJpdGD/7pzrZU84ttYOh/yGzJYQSE9+Q5Ouamz/EH
MuIEzDVTMx1M5qbDltGJyh5cOH/pK+Rkf3KbB0w6hTRaL7Cdjk435y9z2k566ToffMkiM08NwBbB
AMBxtgtHF6zPKD9ViIkeyUDN4kdihny1CgmJGPfFbKYFipmGulqRgeabp/7iuAwmn0Ws8X1OETQB
guFfn+rTLDSC7DQsQ8LAeuTp2QyQbC3TfniNdIANRDmo46IuGl716qVhRfoSg9rh7KZ1ijoIqBGe
evcS+Lc9j4CCXTUO9stW3YRvQVKCec0AcqqfifpBFLiTnfRmBzBXwFtGO3LLMrAIiXJ4SIK+ukkR
lPKCHjkj6ZAW6wQkdEcRdtpros9qwFBFR2n5ak1eAP6qvcgBu6jyZbXirtWch6F/Gv0clTUyBnDN
1JCemjRsP4uk03zsyKfz+OL2n752hfrLum1wfsajqKEn0LP+TSdzFe9BXnz3n1N++UiF0vgGQUMJ
ush/Pqtmxvk6S7H9HR9AGWcfAUoQn6ippY+1tuvjE/VQXG7s7RSMr5MHuCDf3Ujs/KotkAYP5Zdh
pPu3IYsfWKSa98EKyEF7q4zmh3yZbxHjAYmtTA57kE66R7CSuUfqgabyvVdjVQRHwCTP3S92GiMq
9/NoDWEkL+Zg5PtiIGfdwE4dlev/PJB8vojzo/7b/ZNdKIDqaiiT3yC/H+BJuAb2iP4WZInYLYPJ
Bi3gdaoTaRd63Nn+r3I+zdRWBoB3aPjM2hvwDo+iATSfWwCwoLf3KROIYAtUNHcNIMztxgI+dOmP
waV1epzUPiyzI1n0wgXggg68LBpDOmo0MqS5n+wAgRF7cQuMxABvVQ+Vl+AM46w4VCg9PrWuNFDM
avr/xyyq9L4NfeQxJQNqM+tGbqPpaL7saZBNEK2G2FHzmX0x5FofrFBmq82GtG0Q/I1Mx8dKWxnb
IigaFLWDkyEOg1cUePt3iHchXyXN8EKvGF+RSAaBJBYgadrO1kqYO/vhDfDNr8b6RG6kb9TZb6vo
joQ4GcyzXvlXVTNUZo15zHZpOYLaZXoKuWia0a51343naSNZFsjoHnKAzGlXHyi6APNC9QL+CHLT
J7azAU+89QCwEsD0Gu4DK5j5QKoP/2JysBr22R9BbAAuDOKBJvvwF5Ff35BE/rqBP3baz48ohNLp
EUNSAtFVuP01toYGkdbOR0VJC2Y+lRjIsupHfqIGiJ/6CYHYftWyDPTtH4ZPjk1txMGaTJ+0yyAN
deEnQ7qoXooG0IHUJTifOIquLm0tjYsE3ZZnpmBP7zsL8GIfBhJxy2uf/fKBBPJfvKjnhyrc4nsC
QinD/znWI9vS9eECnDJDqizXkIS4Inx1LF1m7pdbyNlvGVdMEA9iEPtOb1GAUDHc0dlIPkIyjErk
6VNXGapah4nLPGzP5EmLhtQ60yitHNUKgf8EEVdgOmM7NcHZWaXrnxAAAMMHdXl4KxIQrZHRTBn0
ix/1ULvkz+Z/BpQNfm1tnmRbRFhVsasApnVJtPImy+sGuP8Z4NkRU0J95tBuesMArZhut3tWdJ97
URt1sy746H3xG/4e2/MOR4pcfq9GDSARmeFjB64h8uh2QHnTevcvubanwFGaI2mP/CNprFBxR2gk
pUCItcYtIkmsUrjlisNsM4vCQnRwBIUPEHuRNRIFyPYs0u5AKCU5CIaOnR2AOnSCNKERoAo6pgZO
C/5EWhIx7DtpOvLotW6ejjBPilEBq1Dgt1M1MTsgqei1RlW38MI8dsHuU7urLK20zTBhSmtTQwZV
aVvUrdhAvLfeVR/jyWHRL3OQoR2x83iHFXVVJY9LOW2aByNwoYrsOeytekfFr19qY0kkwzKMdNOo
QQua3Rf9p3Jc8hNCu0gkWe1pEldUz3o9ofdMhb2zL3WXWXTQva6zRiHo/6lgLk31KbcnOFAJHDWf
iupIdr5Wy82Vc4uNetNEeV4Fh7mibvYRU31eilJTF9W87OF/F+Fzx52K7BcCSMvQXW5rQuMatxAi
tewvRfhaX6S67kh9i9zkbuV3dnfgbRPc9taIeDLy9JD6W6+xA0t/2xYCaGbbPcVmmGyrKmtPGM0v
jo6CYYYLm9cxzW8GYf4CYGG8cXwkag7AhnjB3Vq0KQctA/AyRFM0DV7GormQaISANgGQ5EPJQeZi
jmL2Qip+dTZ7sO9IwIGtS5WNh2b4hle5/YSEK3mLnLJHKnNWdeYfgNrLZhLIkJUZimy0ZE/WUkYv
OnvoAOL2ENdx9MDZtVV9eE+atirDLQohAiSpZsjAtLXZqKkq24eB6oFGmCZn8dGoUr1Ukuc7wOgl
56B04tloYMfQgKntH5nMNEz3sY1pDcA14CSLqz/ujje5i6hr44TFUz8gOJyNlvOstEpHdWw6vpq6
LFDcHTTfWNv/1JBC96PItIdubFBbU/onBCeiP31TbnVNxSFYLjRgEJk5thzgI1Ba9gyevNrz9bF/
cUCvVFVpdx+Igt13RnogtRwLlF0q9qxhoy2l7IudNdFzpH7GD5MuH6Xdr3XUmIFmpUi2XYcCP+7/
dHw/WlkpttwpVvZ9PKTBXnN4d+9USBXn+OP84nwXxNn/cXVUBuAdbqoV+Vv6+MVfhDEAD6ap9chx
9nrYvk/9l2tsBNZj0Dk/IyTcncMMsC1aJ4wnlht/Creyf1v9c4pLl19FF3AvTrX0gaH0yyvH6EmF
huthf+Ae6qBNHgvL7HbRaNRraabpo0xL7Ybp7KqZOhIlRR7uGxaUt6XVFSvdrDKgCXTNtWf9GRQD
+YkkgUs+VH2U8oyIhbETlv+Wpkx7RhXjdwuJNSBLQ04ryOh+5nVhADG3ix4AQeegoiwTx7CI1cWy
oxhMlBg0YhDxKqoapRmqfx+E+kt7nbZSzTkpiXTu/dLIsWVBhkoC1GugmY6Ikn0Al3x46IneXLDm
I+eA8XOqy8t82fUhzpdlYVvqZ7tTF00PVbPWSh1YrUXEyzszbiXfdUxmW6uqBP43NPvqI2frJEUG
glqoUkPWAnhvzbDB1g0McR2zr8BItGfnXOAbmmZpeACFSyO8ntXBUUf5FOE2EpZj7xRHzUKBKqkY
8/k1xOIzQ0NO+JDIOYqOjQPsymUQx13dpp74BEintSmuuo3Mc5vuopk+rmOnhnqVjmKKygKUcGcX
fK84qqRpJYhapB03SnRbVtYhiFfC6s4AnRWtDNSkdsrXgOHutjQApBXl3ZQ4uHjQHFlRWBuZfdOx
2j46QZgfK8CpeLPYttkVaZHXBl/RbuUiEbSykkeyoSzhCdkCwL+YBop6rFZ+iAxPn1cTCL6/0YKK
r1H8g2IRkZYtMttwTJnlFpgNuDC6HUwW38cdyixjab3NtmUsWVNZJ/fLeNJhNzVc48REqZYGKGTH
/tEX+MhxH9T3SGCskKjMyuMI/NwbMElghTb07mWsrGf6gg4YpH0MygytuvdTd9fh8uta6Vl2Y5cM
sB++eU8NYDuK9chyd5NaXX3DuzRBllC86rrKfmhUFT7bnt0NyXMGntqHnrcrY3LJg6G9G83mSAM0
rU6vNt4ThavHD6MfJQ/+BNWEvP/gSGJpOc6pLpNfJKnJo0fRlhc3VXCKrWgdSFAVtE7s75WVRncx
sIFWeDWLn1Z8oLVL5amGygFL3uejznbkand2OLuCBMYB9Na+a5MEiTXioYli4ykHruwmL51u1yJj
7innQ7jJYt7tqg/rImas+ct5Gms45SWNAhtxA5SnZwbT3wwD9YZYgosLImv1Q5xnt6RHNKnf1E4e
H1qAWry5U0K4E2+0osj3HTAzVtUQ1t9VwfYlM/U/lTXsgP5ofW9AFwIE40rcA88FkEsq1k9CIjGu
Uyj2iIJ0H/lWuqe0L5wZ5Zr3Yban7DFNlv1a1cO7FedFkAyBb2OtAc9zPeSVWlNCrcozkN8p+Vl0
J5EyaAurfbcuIo0tzbR7KEq8HPvQORkGTnvcDvs1gDUmSJNqF1T98EsW4vfgp+LRd0N7GxVFepR1
bVxFx9Qqi139R9z/Jk89BdbXWDD8BQvf2LkNgva1WVZHpUeAZOqidlVOIumQYP7e+986HGS9MUCS
N3YZ9opnIsRSycHkOE5dUNFXqx7giWs8LLwEYRpdqEdNFuEaUQytjlOA1tyjQPnG1vLitUe+zJ6P
OOy2JS9eReGAdBMXZZcMOSrP4OHAqQpugVOYx7SRzkoOydtQuC176KuSb4HWiyOpbqlvbYQ7Esa0
/kZH4sgtGahiR0uRSeE07N1gZ1nlUfUNGZYRZHAtx0tGM7sLHWSFWFV8wF7NuSHJN1zQSwaAkyaR
Gta0z9g6Pg94J3h1mP2xq9K8wQJp3qQTyzo1YFF4q9wuOiz6JkpuC8GKLRIg2AZ3d/pj7uCSN9Vs
+zcQd1Fb/9uy/MyLpOk8aiDX3SDRz8wK+9aVyM9o85C99pZ7z7te/HHVLyQDsF82wsZejd/VE0Lk
waZzOiQCGpY66HqwQgizO1pZniHjLXSwJ83GVxQ7nXsGrivkUTwwp0he/AjLL4/soxGWiSeKMv+J
s8m+HSIUSqTZpTT7IvDMpL8dytT/JjnXPD8pqqfCBA/ugP3IbaaQaqG3+ksjzOKWmlrieATMY2CY
fOioB7Cu9YiS7MuiV1bHNzmqcNfV374mLs+jvL8WEt91j4/cXeFKxcNuX19xVnYgRXXTH5nWG2D7
6AA1jqP2BWUNd6Nhj/ekQmVit7b0QG5JJEMV6V4nwSDCJ7c6buy9ZSKlCfArMls5WIeyDmn6Zazd
4gQ7nHBJ54N2VuQ/wkcAI8kf0cRBxgxHnEJVlbe9aZpeDyruHyiMuijf1o51ChQXk2AI2ARDMHcB
SBvva1RFW1o0ARRgm3lypoZ65Ei92cwmbAOXsA2MNEj2ActPnWl3yBoNxYWFuHRBZKHdjEkJ4sxF
NnvebHDJCgYSkYKnwGXNuQPS70taRyilSN373B20h6bSN3j3xS+sC4OLkLgAIxEZBtaub1IA1Qx5
8gJOEsQfalBpkVU3jG/Ar5JXMgrLk4Zi2N3E4V3eJ+CC0ZzoKW80hUAfK24TbM52g9KBmZ7zdCIa
1PapLNmli21rw7Whvc/GUFtVQDB9kRpKXbWhKX8yM98D0Qj3JWl6dEXZA0eEZ1d94OV3O0uVp8LI
fIpwgbDuCyluR0CubVnfg0dr1IxDHzjhAX+57oLMk2RbNJl9F4c2iO0N91B1VQM2oxCFUZnWnKm3
NMIHbUztYsUA029trM2wadciQqhc4ryl7ST2u7NMVcPg/oUTKau0yNdUP4wTQ3tuanCraMhT631N
3GugbL2XSnyPUCR8CoNS3I8CuC+JlfwhiZq2qUHNgoS+A/nHedTe+EY6+zNWiHvA4sXr0lYRYGNE
u3KcUh2buBrWGvKDkBtvylcLsFJpUr01ll6AthfZVzIeqre4iL67qJUC7QdSuFtlDVuf5wnA0+3i
jSvs9zrbiI6qUu4rkJvEpB47SzsMTukjLD6JWvsnkL68lSMzsCrVvxxsDd7sLos2qonlATwAxZu0
NsoNtdccSFLHBHiHa1LXfpt5phT8qnXacFck/WvSaQ0Obk5/dlCOthlDyfcZjuKvvt9vFAJZT/j3
ai8ZcM09uxpBVi0ArKOLQh1lEtqvQ79Ogez4ivq94uQMgb0ideMn6aozAbIRIeQFbC6Wgqu2t54V
XvbPZdUFd/ZYXUllogz3rONs5ZHojH68z8MimAdETRRsJF79e7KSnz2W1a4RFTKeq/EVPAm4FlM6
vl9TA2R7D1iVxW0/l7oAvz7koIT/cAB4mDiI0ii8RefLtt4OjszWaaJhL8MRdV11HGD3NAs5iiT7
U3SjfiSJ9CGqNHK9q9etaaZrI7T7fP0JwxLJ4nwzoAgPl8agmFq7E7ImzxF12AL/eM8toKiSbuT+
wOYujfFjAKaShWajXh+5CDLgBBOh5AtZjyh7GFjYfzOsLFrhhw5vgp77tzk349kgInzJAPMxXDpk
Q9+5Y/vHKPr+GygAu5WOYrxL7ZTsro70H/NE3bSzzh46FF2Gzngjc9BKIHd5ihGo8aaOSjCwUTcu
2+e81/LDJ12AynWA/AcnGjtYubLXWgweRgtF72saFhjS2QJz3cX/o1ujTEuseJOFV6pI+FCBOi/4
hGCuBe9eVJYwWg1f6ZWQO5SEFNiONyhrBUjUYUK3eKg1IP4ZusLrCRlX5aq2imfOLP88OwtkdOvd
0K5w85iUqxb5zv+PsvNablvp0vYVoQo5nBKMkEQlS5Z8gvK2vREboZFx9fOg5dnyt2f+qfpPUOwA
iKRAdK+13sDfHx/UqGi85GjVbXEA4Vg/izQvn2z76WOq6Ke/kND/arpF8/GXhSUHhJScW/WH1RVk
jVWHejMfFzRQGFRvRjXVoc7lH29IlsjPWR6qMepPqiv955savOE26WEopkHxEKc1OFtUdW8Rgjij
CFw+fPYPnUFFQMTN8XPAT5f2mtX+Tk1T/WWp5yFuA+Q+t0dii2TNDgJnSRBDE8q+QNU2f6o76C0h
WGluFACVZzWKjixQjz4/2HZ/U1eTjJDQ3sTd9eLgFIjhXkSL3hdQKu80IIy6j+s0Oyq6uDrMZVwC
n9TzP/rKAIWuXKTlsU5d895fyoO0Z3nsKSm/wjV9RtEo+2lnxpcFoUKyK8lwFGx3osDPs4cstdhX
bzMmPlBT6z+MzpmQN+2He5w8vMiFF3JEGkt7rRGskfmU/TQc/6tDVvJlLHXr6Aopj2ZmPbR1jxia
0zT7BPDVW5U5D+aUxr+kJY8aBfPvE0Ss0GRL8WiUCPMtpVgu6qQ8Hpp9aa7rW8lJFSJEv8a+OXpd
u/xxkrCy+DRtJ1XYvt1PGan6fDvpn7+E1elx2veLXb53wWIcTK0IIs/kt95O7KWVOOCUBIf/ewb2
cgf5/7pGnBrlj7SIP65RzNoeP5oSYZP3udTEgzqYAnpxi5Trvi7M/iCQ2/VZM4b0nmn5OrDfV/NE
KoLQA0td5D1qHTOVKlT1X7VSZDuM2IxfeRmJyrb+dgz/Kz4v8Vdn1cv9bC/uvbFo4NY1XNjV2d4/
Zwfb2bpemv+cHfjWV2ch7cHjbz33g+vtYj9evlVNJnkYWeWDkYCaUwP5Oi3fmlnnnjX4zzalfsKW
AcFib8rDvjQpLZtPGHGKpjCPqdMVZx1lNPxvXlTIAt/VAMBQFuy7veLd/bP7P2arOEbNzlE0201d
+z4kvWNfeJ5WqG5wsGu0D7oA+NTU1fJsiICAKeHxwf6uKJ/QDLNOzlw5p3ajfK5G/cPTeYKP9mi+
2K38o2XSot6RXOVGHd1mqhaIjflHpT0HhCL3lmU0L8EgQbxl7ld0Hk2QoUv90RzQIjksRj6f1Shk
oJcCN6eHYKicZ3OoTqMZuF8zy1gi3GTccChz8paza4TYDGHKa0LvsTYmjzrofdafe8MCLYmrUnpo
LBdFzK2tJmbbbLOputu2YvfqJENO+rB0SHAFOV4l9d4vHPtZdbkLuCZZi+Ym32boYlxP/zohccR+
MmbnOXEQRM3Nrti3tbuyI9TX2wTK8dVgiSVxxX3di+fJKp3vs66te+R3EO5tu/HKDcCKkYr3Ca+p
s5JOJm2BRKcVzEeVtzQDkT92Kcqfiln3OepjVnJwM6s7IWpfEEnhaoNcRvPWDtMXPbDl4yx07dH3
4ofZbpq3rTB2GqFTH9Qsk/AIRBco0s4u1l3ZjPJmWqy9GnQrR7voHqAaQKzNW1FqFAAGjazI1sQ6
gItFrbFNJ0sYNVP9+9Cyeap2n22jdn+PSN8mAmwtcSD496LP86ou9ckIzVezQoCjJXd2CexCPo1E
QI+BeIrnST6pnrL25bny6jxUTTWwYt63a6oMl9/tJHWo6mO8EDjjm7oAfRyWcBJtDVrZh4BRtyOa
jEaRPaoDZjbF7VS19xATmoQsUTfdm0gdfDTB8tXHsjARkbA7Z29lzhgi8mjPu7wJ+jt1aOtquFsX
fQNYBj9VF5ZD/d0f87w4z25qnALVXDWlJJdzyfHXymsDr0cLgzZiZshp6uD/8+rfI2o6OijIjLIe
hmq26lOvPmYv2WCdEs+PrKTObpINPq5e/W/N/6++IB+13eI5+f7zejBZmlMZ60+aWKY7dSAlgcX5
Vl9u8KXmOesfPgeDf6apvkUnhMV7K1Tz1ZnJmOTLTr3UpzbfCBdAcbm4OhWcpIlaZJVSIReJYR1m
Sxq3fW/rt4m1xvtBonaJiLdx63aZjnNeNq5wf1H4QoVom0B+MPmYYLfWSCra8qFMVXF/R2AjnjKM
vR7t7ilBi70I/V5HHEVHrd+0C+82Z91vkhr5FMyTDz6MjDdMeNfdIIPpbiKR+hVqeccP800mRn5b
b6ZUK3SVt7HOfdJc+NKoZjzMt6Vm60/DULaPU2E8O6IXrx1QEjSt70VFXcaVs3lSTacxkJmNB+0t
83Xjovq8yQcHvB0EUi0aZY4b1VL9c7q5eCAVqrWB9TXL2hT/BcgeqjlI3983uu+c2ahalCD1L4Hp
+Q91cTZqT98bS+lfBywtrZ2wp/giq+5JmjUnLcOcgc+rImS8jJs/sBtwnPSbx0KOX4dRc24WawK6
r8fTI/V4Dbf1pyork6c6H8Dpx+KnGp+2Se0AQ3f0fb7/bYYaSPNrYDw2ufdCxrJ58NEefK3n5w9K
AzICVxgxJdldKA2L3tfnBcmNg2oGWyIiLRBkVs3tEjiTjccKX4dD1hr13h5s400r5o/d09pN6NEu
43fQay2yvWv9GCN7fSIEmy+ZaWX3xT8nxeX4cVK9zB8nWaR1KnZe2wKgVgwxpnsT0u+jalnllAG+
zwzqoawpjj9WMAwQuVMnqL5KZn+csCTyofcmu7gbbIEoXP5D6MX6TRaYQ7hmn98l9uA8ksr62Sj9
oEDrw1Hrqzt4VvojtMRfar7ZGzIEqtohEJKMj62fJzs1kOp6EzZzN98ZWdM8Gi6UNJxa7bsUA+Oj
QbockwUO1ZxcAw8MM8Xv312qXzXRdZvQDVlQATLQKwv/NScztbjdx5PXRq7wD+o8gV7x5TekBbma
v5a1f9VnW7wNk7vljdgptwbEJH+cYAhkGqocXkqQZ+TxCwD8Yuevfver19kg2zZSCn+e7Uk7/Tg7
de0/z0aITu6IOlC33vTazKKtr5kdoxa7GGaoBWwu/5Bza/sUbJxl/OiDIQiBznj3GYH+2RbedGbD
REndQkLdNLvmSzA718XH6WOjyDvIPOJjYrzL7cS1XykEet7vE9NhGR+CnLB19oP6pi6RVf3QwFby
1tJbHydS0MiWbHs/JZW99Q1b38f+kG/4o6kG4X8Gl8TOpwO88DbzvQfXlVMKrvrP1uDvNbA9D8Us
ukexHehZrOFrN2XNfQ0G7Z7YQuysRC5vpOaWQ+dOBHpbc4j1S0Pm/VlNi2uqhrVtL2+xXaDe3iLD
NLrmC65xcpday4T+dGW9WP/ZVKOkLBERLarkYFoDK4CwwZ2gdUq9l52l3ZGAqvIUyQHrB8wy8UPM
66vVmr8nmBoYtxX2s+Yk3WNLLeth6Z9dacjHz54xRQYx4eOrcVpqqDNQtbOmRduhTsl0l8RQNqbV
udy+CUcff/dtPLCzasb/zFN9ZqaTvWqv05T7T9lQRlND8Vu1EDvXznLOWAJRjalCZ/Lf11iIWzVq
el2z6yozDjV3XMJu2zmP+mJcVFNtpFUz9Rj9bKpRxJ9Mq3Og9Frmg5KVLfgzN54czko/VnWpV2kg
cSNO+jOZ2n6nVYCXhzFPzw2LzDlzEXwIjPqbUk6tS/+96oP1i5qgT2kG908uXwjzPiaURvze+tPv
CeoK6WQWu7iPq9v/OWuGTncm6vx9GXQovilJ1H8u8zlBvZFOyG+mJZpnIiv3KDsN19iyBM1muQWR
memA14BIiHnr1lnM5rGpnPbyr341qPo+TlPt2Ddh+5imexqEYTwaCIrcpS57E2vuvPdNO3UnTETE
glFPn9havuF78Nf/DRAy9cB3/hMhZHtBYHi2icJ/YDu6a/7LyC/TA9goRuNcWOtQ86nHZA0DQ1RR
R/SxfLws+TdQM9l6SZyOl8bCx9UckiP+wfHBmHFs6NJ4q42sIAR01ya5R1/aIy2Afjmg4hJDBpEa
rDaFEw2epo+hQM238L+omRmkFw9z9gdzm9j1foXeiC1u1WChmQ6VKd8+qya1E+1AUmqD2DE5m3V9
7yf+O1hFhFbqxf3iwIUmp0OWXTUth7KX1NxjO0pKjNsMFJR2fZ2Wz6qVVcXr6CDyrVpd6qZhZtp5
NAxLFhqkyiFQB/NlJrG1RxCtOA8owL4E8Bj3fEXTGY0i90VI1u16zYOPUTMJ3BDeRXNRk9fGCg0f
96VamHT1a/8yVoCTIccICs40Ax16FO+rPLFb61/AZyTHdBrEUY2aCF0ea4Hmo2pqFgYpc1LM+9zQ
MYRZ5vJM1i+/87YDe+X8bnXBcS/BsFctX5i/+9W0zz6Cw2CnF4QTvlf/GmpcBtTBzerm49Vnn2GY
D3PmgQ39ZxoJp/pu3Q6qL+4gvk08g0hg/MeAGtWWOMM7MJMRaQzn8tEXwy8JsJLYIeT+nBlddVeV
STxh3hubRysXFQZ3dP4x8tmesvQN36Xk/Nn1xzxLSO+s2cODMZu/L7DW/oKhylAczVXoTwuqiq1d
P6lGwcPutKT2Eqqmvk0o3faHMQK+UF2q7lY7xSPcGf3jpCrnn7imW9F96+t7CDv1ZvzLDUa2897t
RX6bpNP0RDqqvKyb+4VqqkNhm6CLpJddPM+bnlyXgE6I5I8ZXWKJk8ZajpooFwm2aVnW/HLmtb1R
XWZdoU7vjJFqqevMbT3hLJbXB9VXY0IA5NZBiade77x8We9E1gxPqYSj3Fj2i2o1vg7Mq+jsfVvV
CRlAZqiDg+v2CMX4qlq9vlIpLORfar7qqgxs3fiuX60CRVBP97tvo/1TmwbrbdaS9VynAkZj2sbc
7WYPF9fXX0pvtvazYab7wRffEDjUoj5rqxPaSXNYiaHBpDAdQgPJ5Gxip6BZK9myXurvo5HdGb4I
njMPLWg+0fdVE91J2g7ginRaD67sxzOCSukl7irsGOc+IodwN/eQSfQKHFLixPlpZlN9yP3Ru8rA
eqml16EuT4gR8CYCoysvnTs7SJ90/s0kxal17e5Wq+4mWYot3ArG/VZLqntoBkaZHwurKc556+Sn
ti7rdz9Zds2CcC0wM/dRjwH4wh2doyrNqEj6xmvroSWliYDnS2Pr10ZrHUA18N9zv0lOtieNQz+X
9j0knrBZzORJHRwNPhv6PD0X/+8+kJbFQTaOBIL5331TsPEhtDK+2FWWfpyboJzVVGX5oKbpQNlu
qW7ff56kt9rEsycews+TikXy3DK8/KT6Fsy1buM0uBmxqUN1oFvaiJJoG3200Qn/3VadruZox2TR
4RFRoNl9HM2qaiLDG5uo0EZDP6i2OdpNpF4REjN13cY7dZbq/X2q3kBeFNR/1EqkFqkEzdtIHVTf
Z/Oz71/zcrWWqeGPl5/jn5fgx+r9XvA+XgqBDs1o4JUU19Hc9b8PWWJS/NsOueek5U611bDqVK8+
+z4HikxmaOVt1/lfL/F59u+Z4yBP8LWwA29xj08c/1Ez+/45Q7pNFMNP4IMrkofQd+wxMZGq8OPj
aIj4eS0FJBuyOL8c+1eTzIAepkwgouCljzwH7XMTdM15bVL7cZzQFq6zvvhZ+efcgk7finnEkywW
z1rfdKfaKO2LpZXmfbEaGBgD9P2eL95+1YP6jD3OQLpGJvvNAebGwlrjxSqyizNoqACWY3b0Ewnq
b3KnAydQL05QxzAGfplDl//VUwd8MRFd8WxhUe4s+/dixfhrsLWXqVvbc4aNRz97042LWf1Nuo7l
DT5JpuiXS7CZgdojGQ8SldXecmVwdszqgoSfhbqLi5LiarY3jWu9baAH9WDPt7yjTyC4j19YPZeT
cHt352lG9p5LCnZ8oU95hlLEgq4ZaVNsve2yj3j4naoG8WBfrPtF67tDK7bCeINzywC47IQrvU4B
DMQ0901xWTQY6N40AKrV/fLCmU+aNIazvbDDiXMS/WCw3b9Qqz3nNcV4aB04GBStd8+6EgptAjCz
eL/WBIIwvA1qCPCGpuIFL7j0OyHWIU/8bkdaurzWTTJd4wragCQw/F772k2cDdWrW4n6jFxwfVph
FzyPANkCVHIwJYWvCyZhN/tyRJqTAh9aHfMxjw3tFcTBtZiC9tYsqamKuLLDjN3TDSZc5ZuOcUkp
jHAV3DB53SOWnI7rvjXrU9fO1U3pU8z22vqeWDHfYSNVhp1p2XuDUtL9aNjBfnZCit3Nfupc6zRk
dnB1Tf0N3F9PEV1irOFX7iWnXBamifnTc+ci6vHGLHv72ecx5hV1FaHNZ6IStlm+iKS51Jbl39g6
RkfUitCs1URkT3hBd26DYHbZ7wOzQrmvrNar52Zl5LKhy/V5p/XtLoCT3BPfxl+HFgujXgTec37J
2Fcaq06eXwZsThxcvlEPjoh6rNOSLy/W0FbP1cWZssexd8VRjGx0FfomJe90dAvJVn7V/IMU7MIW
874cBi2KrY7qjkBvqWjEdyGsMswDaLw5sk5DPj/CHpVH91FDbm23iCXjcV8Mt6YeJnF+iX8NOV7k
XUpqQh3aAG3KpUfOrvbzXZM0fdQ2Uzi0IoDjUxVnR0PwyC5RyXQL1PKb0X3XmeCZ1QmQ/DM7of7Y
mnMdqQOGTs3HK9XUGrfGMoeDaiZBkfMY/2f2v4ZLMnTU/PGyIKaMJBamEaHdUn20u6r+K3X+8lqH
+yBFTDEZzAh7XzNa7RRb15r9bZm+FH0T7wAsf9NXewcJCIGbguxihLhEsIbqJajnF9dMm2PazFY0
5a4VeYs97e0AjYCqvcRgpnd1OpIhmeQ5y3HDzhCmAjvsc4VaNmGeD6z6Egxx6++6GqWBxdPxSqqG
NeQZD9CIxzu85UM6i0d30rm/9Z1uLsVFSrcyQgS8Xj3hYeqyvQM/OLiB3lyW/qXFajQKkmmOtO0Q
6HsUvv2LX49VFG8HtdaoV1LT09OwkMLcuYlm7KcpHSM9n4aIJNDw8Wp0xh+NrL8ga+Xibl/wDbTb
EktWzjktrAgI4Elu8ylGirW4ooivRXLx449DnMGH1kqbtH/ROTc4fjsZH0z9/wy7fXVA8x560izR
tKxVxAZo0MoxglVqX2wHgIdrCGI0j2reaA3VwdaHJTL8conqQHyz6s7BxChfKGbUfXbM2+o1wSEm
4ld6rbcv1p41KIkZwNXlVHiBd1IfLHUtA+04Af4jM1f8pvs1cvr2upA+P3qO30Cb5v/NNt4/eXnG
hqTSoyJGI0zIZvj4mn5fiK9JvSoruEXqVeGX8tJbxH3xZJTA8U0RJrUPhlSX6xGuJp6CYtyXSdDv
Vi3tInXw9baLhiI1TovM2x1FLPbuNXzdvu8ikcXf5jp+lC14wCZp+zA3jT0otBsf60I99m8MZ46S
TDzlLSg0JKPSy5ggGluRljc85126Woxt3biGfV491rmYb3rb+CthPdkZ3XQjKNdi8pVkYepWPmwP
P927QBIKvX9qiw5fCJcdkUSS7pjhFxUmBWLvbmvbpMyONuDF18WMxXEsZb43Ak8eEqc191o2JUR+
9j7RGn5wdnmsYv97oZEAd9z+eakxy52bxOeUIA6laaboV/flMSWyd1d7Qref6uq8jKDQtwTYVlwt
HLc8SuSYEKvRD1qMgVb6oTHl1sfeMQ/GCDGvK4BXBoRVKOPpASUo6ZzBIuvHLsDkwnF83OOClEVC
PAL6zPaWPo1oCc3OGQLSfZDsNdkksFv4TRhxNZ+qAaxs4czmIXX5PHm6Yl8xG9hrWpADVpNPObCX
Icsk4oeySFJYIYF2SrLyAfXH/uy7/a0bo/xSpM0lZ82Ksjg7DeiG8lWOXuhiqHIsXRtd2bgTB7nW
6wGaSHOLL861yEQTFlLqB56tmHaJGZiXV76iRoqTdA65KIdyFy5z4j5mWMxOgdmEbimSQ+Enr8Ie
uuNE4Sfx+vnKYnfPb0jeVLgrDh4aXCyrO28I3vV5TvcZJZ2w8mHXSnbdezhlVCsN49voCxQnMPSO
AG6HjnSXvV10JSoRWXHwhn7YB0mLf1h2qVILhEBg34+bvDhayDYsm9IM/Q4o+VDimWMEbThgHm/W
DQwFzC/4Z61nXCecU+mOh3kyO1gwNuJRc8BNLVzsoTL+r1qeP60WtxzE2pXkIbxn67rt/m+7jApW
ucz1BREAQoNRp1bJlrxYF6D7Aws9lY1wauRWi7cxANCzv/NlEGD14zgCAwwqxi72IPriAxUqEQHV
1XcDEssLPN2kQB7N0dYZJxOZ35bDQ4e4GwwWPn+/FD+dpq0Ohq9ZuHBtauoi+zuwc/92LuULwdTN
ioLxznE6LA58/T7Hj3TXYD26iWPaZVqHhdEHkWMAeW+MZrkWuX+Ez1pc+wDnUAOSuZlmz141x4Q/
pXP2NdQzySE5UH56NEF9e+8Sn5kuJHsjy0KZbonsII7vStfQ2NqZw7VtpXa/OkuzA9pr1u0SaeWw
nmyt+VbXhrnz2RY/TNNLXZZliOxLc2LDZxzYR00I0Dq36BE4Z8dbh1Az5A908NtdRmrkhtXomuOV
el7m+yJnc+xgCHJCIjq/cUud8nh65wVjR0kQ09Ox8e/TWefxJPv81E8gkixy8LscQ+87KKo89dfB
3Rc4GBzKmh3VNAp/nwTCDPvBanYGALjj3AQ7BzTuE4wjdFtEvR8D4W0LtxMOhYc73FgiQNFKJyS1
tfcEmD2IV9rORGCGN5Vf07F6oODSImccdwfD7Cy+bu4TsRmJa0WWUOrD6m5YIw24fChrN1xbPw21
1aa2n1JcNn3ScoY97tcmeF0KkyVaB9IAXfM4ucY3E7rXPl4p12YGqNC6ycp7WOQQ1i03TPS55+9V
wPwrpwmnFDhCz2Y6nEjdhMvkzdEkjAczGeRRsDzfI+EOq8KBMcQikD4kCfa5hXs7VpgDkl6+rvBA
cWmn0NdMx9gfg0fbGU8oCOW7VrTWwdV1byfbTNwv2mLtNvcAPg9b0ap1l6PU62eA/93Bt9phX2vD
96IS/dH1EVPKBIgLK0FTt0hlElr2DCqQyIl/BMF+vGLU0Gd1EcoGrYJugmtY+C9rbWtfglx7ACd9
Yzale0fqYzyaek4A5HbT1Uj7I67Rxk26tYY+m66usKarriVO5G6GkUXFjAyfo5EnRFjC+FyFBkEp
MK9ZuppXAeVt3+k6Sd6tyUM7mpe8e3Dqbga3jshXYoOv7pu2e2uaadoN1jC8zR3vMnCt8Y2c7ghw
MpnfEtbsHTxG2JBEJMiQoFNiVAtamNjCvAVrMQBoHa23bnD73XZDv9mCLBJkC+8NuBSeNuSZ3th+
EP00sbOfcUO5EDvCBATt/0a8wx0le+Nr3q2AXi07/Tpmgg15LMbXJk3L0Csm/0VmGsBO/TzJoX1x
q2xGuLF3vqRDZYXOnDRIDvJURtjfQDcgrs5z11UYWLrOExQ4IkDbTkBg3Jm4IB0MCULbMYCVrdIz
7xGGao+JCRsUNmJymjO54Hqd2ae87Jfb2pPT2a4nmHaAtC691xnRkI4i0prRufiAB+BX+fFZW8r0
tnfz8rxMrRX1gCkPAk2CNne8CzxCb487D29J57GIhll56NEn8rRseCwxjEazWzyA0JZn/B3jjf/h
XCm2fpFFim3M2nytk0zuAQnpYW0XCHraNy5CvGPaGkRBxo+xs15B7f5duRqJFzb/utleCvYPAH3F
fm5hU8wE4kPKD3xNp9+HsdCiiveCKqUf7Kmc3jpBOp+kt7z22jztndjdnnuzfcymfjw0pWhviE6Q
WoVeYXjGfMZZ1g9nBx9X3zKREsClABUGQoncsaaLPYknO3j3PazFKm35leLPFiFjU6baedCS/F6i
0nEsA+8thp64axxnePETmF8x0IETWozHPCGlq0kT2LlmEYx3/XXMJh9tjcrcee6Cywf529G8FSbV
ECdOdPYxxZsBfnzfIlnpBOTWrZEHaibS9Cis+poOQfa0UG5HQih9bbwO4gFOcQgEW0PUZJpxTrXs
kYVrP9n5HBpLj92VLv+ul9BwZQ02pP+bhOzEat6DcsPH4cMSXKzGeFiroQqDDkluE7e6Ojbe6H3A
XqA7aGSBHHzqkUY/Og34SY1N4EfVZtqixrJ+IQFASGn1tyQEfVKg1VGOZXYy7XezFtaR5+OXdqyw
ERT5dDdww1N2tJK9GJeTN8jiRlgAVadmgiXpTi9z2bqnJI77o8zGb3pXk1KwxWF1U559KAndZaQG
3LjDURPW64Eq/btwevhA1oArw5KB8NiVKzy/QcbkRzJWJq1pDtgZeYcSQYhdO/wqqJgfwKBS7ajd
9EvnH9uyyMJaH4N7Yn9CNfu6NgN1XTeL8jRYH2p20m4+/tDMgV+iX7iXJEao1/WehfnX7JE0oxbO
jnMe3h+9tPR/BnDScq3C6c2EOFElUdwZBUSnOUfCfA0e3Vbgq24uvyRidadi2r6QzJf3i3fHI6PL
SHoa84J0Cz6+U7V2UdfbM6A5QxJAkCsQbTeRKiJFgeZIX7izvNdNnRs8C4g7moWQo2rs2gZQPSAp
6I6nRQ2rEQnpyTw0Xc581fFxgT/G1FVMoUd2JpaT6/1dtLG8jAOuZ530Qx0aSmQtVboDagAEG8Xg
c+tOYQM7PUQFKTJSfOCt5VBQxHpKY/dajpsBUj8A40JgO5wpP75AXQ121ghnqSoOUw81XCsqHpag
hcjfnLTK9X4kObX/uJIsBPW6x76BHH48PK9ZJuAt4sJWdBZxPpKwTdrvh3F4oLzW7Fq3h4NqADB1
reFxWIUFPKSxIZL1hzS5pEkhCXNjvpXCbnc6VNODLQqEPcAEVXipPtUl61XZXDGJvSyB258b2wF/
YMt4H8fpl0FoQWh6UT+OxstQftFB5eDRkMgrOru/bGq+p3Ft8zMq+pTPDNa3FWhTI/HpzBIrrGdg
Dpq2XOMAiZZGdi8IzFCZi/+Op6r6osfjd+K74cRO/LgksSA24bfYNJg6dVZ36SlhhYGLRUGsvxOH
p6EvhvUweDHBbud/M9aqPK8apjZWPlI6suJ1JwBZ7zDD5L6Sr4XtJsRP3S85oTft5esXpymORfXW
1qn9HSmqO1e2OsodRSiWrwlCYDulDm4v9dNgNsPRy7wnay6/1lV7crPuHResF4QDf1Ul+9Qh+Y5a
y99+Jit2FMFA5SBBdzTL9BvM3u4DJ7t0LTIw7rB+bzOM+uIqtM1yDEf+FzWaONTsjfaIjlR/yJ0K
Hn72sx9BHhKU9XfT2KLVqJc5YMEWZdwA2+6s6/aaGVFHEEUM4tmJ/+42bJbjQSTICxho40DmjTs3
8+42NO2+zf0eDjK7jxHIRrBi/oqH8Dds76x94yz+bsCXoOSLMYqYeGR4qFsLlXjRpA/xbKOdn13r
wN1nBM5vHv5kjjthkQlx7mSv6wsebtn9RiM95bHGEtUHZ9LRwYmF9zuiUe+1biV4CcT1UyKLH2hY
bjZ4soxMS7v5y+MBwfYBle6EUt8uiatN+3UsQ3/mAX9m111cisK+Tj47L1SjmrAeYAM04PnPqW7x
k8BloLWaCm3TSfD4J6DKwN8cV1Iue920rX1V2/NVvbJ60q0e9DV9quGVxHKEwiOzx7isLknXeGfX
dbWwzhvtatV8VC9wcUXki6zn0rq22eLcUZaq8OUhrRssAOacsli3/ZL2aq06dPXELc+mgw8hLh85
RNPUxTowKI17YNEdeZWAtHaSr/LgLog21oL62jNIgpDqyXDbJzE1ngJ7cmepMZYcE8rovSFwQCnG
9E4feQrbK9Zbfu5C4YHKGtY4A97B2d/3bpqRQJ/yXzpEMXbrKbk/I6mrY+Cj9A0IqyYXuFCQIn+h
obqYOzsF1pGJkHjfwGZSjOY68NubwaycnUL26DmJ6s/JalQ12VCGTl6vYUkidysMjy4/Xin2mZ5O
RzHHwb27GZqowxSjd4Dw9Ge3aRnaSV9BjvXrGtyP20FNxVfGBdgMbcVoUAzXB5NSIZlCHpDw0eE7
LG+dZfxNac2/XyS8RLkgC7F1q1muzxaiBYqkZvmEWfdr5/hPpjPeqW6XPaQXUPkr4MjJCkw0uz0Q
UVNb3JVFccPuk7jTk3pxV4OSVYOA0btH1bXNIF2EFpFqbtewCvMCZT9lqXa8B3Uwxa82zwglodbi
z8n/BMRAFn1OEJ6FqSdh14EtFyAVu/RnLKeM5L84O6/txpFsTT8R1oI3t/QUrbyUN1iZVZXw3uPp
54ugOplV3edMz1wkErEjghIpAojY+zcIOYgpFFaLY4/IhJySl3O5suOEQpIdf7Cqmp7LdqofVNIu
a75b83fNP9W4RH9zwqnZVMYc7jUrmF5R/jzJ/hBxU9JCqnnCsaW9OO3gLGQHJJIPt2xOHbai1eRV
0MmahPokAOet4sXvqGeG2zlWKRKNICb9PMzfjKj+aHLF+jOOQPHNZv9Z6Cy1YBB3x9QHW6rCx0FV
YGnbHYzMWO8TygFIbaamcKOhNyi6+mSlzQll+C6BTIQMHDYAGJgKfQZTC5MzKJ6XXrVXCvDMp0og
pwpMlGRL8gpEC7km/UkyEH6N/MJY2SvTTSY8v4yLyRaI1EWoH4LKweBgtlrkyTJDO0y6lu++gqJf
E4f78Bj3nH2kWhsbJtQBtK59MCItrxejkTdbUujPsgP+YUGOUYwJ9Jz0VDFH0MHHaGaNVQ2uc3Sd
BHkYDWvpEJ2zA2n4ynow/tWc4FdMC9vZNPXOcVzv6ucDcFKU0peeaMoDNLXkYSqyv+6hIPImwRtf
osSBCazsCFuSWHWZAdb818yxwRLPzTtrTyXdv6pk/q+zS6YOe8ZyI8fJjmQaXPbCpGG+xwYkENwf
xscki/TTMPftKiODutLDOr5omhZf5NkYGeZWd6dq8Y+OyZ7zY2KlGxkf5qQ3b0Ma9uBVDpxIvghS
bJ258Ps5W+RqEJFe4+XvBxSV21UJf2TRdeNfUpo8H2drXbp9s5Vo3nHSx0UFA+cke6vQX9qO0r8U
c6M+uvj7SJHzhHw/MpU1wBgQu+zivGldwM/fVENVb3p9UN/anNRpZCms+URThXe38E0rOskmn89R
79TuUbbQIezs4U1Le+2xAjYig01bF6e4QWRgcjz1jQ3RsDeaMFh1Y6y+hVPek+Sjwma69h+6h5Z+
1vQVf1DwKwhNZS9JOGXgZ8zFrJd2QzbF+CgK8LpyrOrOZJO6yN3IsZaRfU3thai/nMrW8msqUni3
qVK332ktmxKy42xuY8maQISvKUKKonHldNqL6QfJxXPHSyFaXhlpL8ggo/2GP5FoZLn6yi0qxfGc
FodmWUAM2cvJegekahpadS17ozxMsAGxFJwJYOIFpAgvjtGch2pIPzJspYD/ti4XRNAegTPW62ke
+/eSb5qLpMeffx9qu/rX0F51q38MHabujHdPleyisAQ+1wXVFRydDVyo+FMdo4pMO16c7IGn/YDa
6Gf3M9OG4LPskb/CncBcyUFysj/U1RWOq321zPS3yfBMp70cVrMPtaLfZ8vX1GGAL+RsqyZj11eJ
svRHQGqNgiCIFvne1Q2Vbjn41JerWd9K361RN87eXESfNeoOglvTXFTDjpCma6mjOHCc1H4gOTIP
+lI2p0yJniy7uHVyH7Ge+2QYF00ww+MOFEq4sZPOb0l6kQKYtmdUOzNQU1irOsZHMgjNBFaXdLdI
y+Y2cKpNQ2QNeIZDclwEXR4dsYbOXpQhVddt3Cpr2cwbDb5yAApGj8fsBTEa99mF/iAacoBZkqWj
3nfEVLd5sFSV/TUMoo8W845VU5v6g3xA21Ccm7Z950lSAcRr9avK7j7XZuUsPTLjPn7jaabA3EUq
RvSZua+cI2Cw+ypLmlWQWAv++X9V8/ypj5rP0t7wye73Jk+wVMWacQ63uLCZT9aU2ItU6Zo/DG4y
Wt5cy2Ywqh9DPF5NB83eAlmaXF+FA6VJCs2ka7PbidKLSEkp5N/GqIMTb8rWS/aKM6i7viH13giW
W6ab6k6tsHybvLw83H6Uads9N5SftUGSaBDX6mwGP2DNBScZwlU7XJMuAeMnOnVb1R7GFJMh2SsI
TE+o9SzsLETY1W6/RZqgxWdNfvSSNrg2WeqQAw+bH2OHFQZZuLfC6twtBXZra7de+ZZn+YmcZvOj
cYABYBXuXpq0ro4tG+RVZXrdIe+hAkiiDGqo/a7R0qe+y8iQO+XPwcp3hV5XP1XyZX8/EWNkZORk
cKCLKwEyeI7vWaustNp9IRZglP5WVYkEHvYtxikBIraQX4Opj+1VPITdXjb/Pgz62dewsfnQI+99
aK0hXKsjWuqmMqMKNg7kShR2wL9Q/PLMaQNnZWoqkjNIOqyoHtR7s/K9VZLm+uM/zvj1vmJGPpQH
1wux5VGCzcy+60l6uYpWY6jFE9QSHXq5DhS7A2ATss5RtvFsOi8seqyHFNDBqhDsi7CejlkI7kbC
tlvXV3YpWMurptftMlISstr9DEalg2x7IiW0CdQQX1wVa8NEUY3khP1JsYmmjLx/C79s20zcd272
8HnZRoAswPQB12jVnTKMbHVClxL7CN4c22c/XlCWtstpOrfQfIC/cSYP7GvGjV2iNmL+it17RyH3
rrIl28pY6ZKPly9gjL19MqJj0xs6yiQDqhBRED1lczkdWnuHcxnZ4nqgWA3euV9wefrnUtf9cxvk
1gPwmqMMyUPf+JYBvCTGw3meHu5j5Zk6z+NqEk972QTK5O06B1OnoXD9x9xoNtrABrATrYiK97lj
MSn75AHCSrnHcWy4jZcxsFU5soYc5CwZc0nZLNQ8q9Ak4ZWQfkgvTp+v3aEgx9UbF96B+jQjs7Vv
Szxp6rBQs2XTdey56kHZ90WlPaUmMj8I8uxa2RvCEF9nuqKuRfYZu3VeL9HD/pIA30YHGSmszjmC
qb0o4+zAW8gxItUUeMFo0mIZRlN2jLVfMtGP11batfFSCX1vYYaw7YM27Shimj5yJeZ4lKM98Vr2
Y8oG9/aSUR7hpjjbyQaKqFK0znkwe64aK/mfW6x9AC+QS5HPjkiZImw4PFRgE8UJV02BaEbDmnDl
jCg1rBxEaqgrFvUp0/3qdhizdslTtj/c4wMVgH5Vli71d88o+GgY3BYTBY37POw7nW2Z6d/uIXl2
e5l4bZubsK6DqzBu/rU/kxE7++u2PeuaILhm2c9UGlbNuaWRkggs6sODr7RrXUPrxwoHZWXrGVSf
md3eYPi7rBxn8vY6Pg5JW20aTI62splEPubPkVadS00P3id3M8al8W7Amjlao4POaYuoh5Tu4oH9
crsRgM/nJwbW2J6z1H0VPsHHyrTDZ8uypn2fjsaiMqLwGcQB1z7ZqpVmBtHzTOp6hZdXto1QL3qO
ajO6ss9fR5LMawutFlhJX71GFcdXn2+oHJumqN70ntH9xnAEbtVvtACShmQ4NoLmKM/kQd7b6+wz
wxprrZDrfkBfXj9hi6zAs0JIM8vCb5K31ILVYZ3W/5EMeO7pkW8/xeTNtkjEHdom9lcBd/dnE6HI
/RgAVUsEBXoUTLcWpzBggs8yQh4/X9rsfvfZjPJHERhvJPSGYBp/xMaIOCrv79RgI3SqKdZTlpuy
P1LWhU4w/Tagb2flZAZUi9R6ap8adCfwGjPJmwZBn+yzcwcd+YLONptHUAh/JCSU4X6E31BVLNfk
nPoDZIpwpeD6jer/jHd4p9XPIYv6nTfblHYnzX6dOusJceXk6LbswaVVpO50aLpXhbqVXpDy8J86
ZAz3BDBqsWtv3NxDX9NQsaRUJ7FNpilj8kweFHwqjriqqgDNhdUTxay3WODRHftfppIJpthKGUVX
6RY59l37EDmgueQIGXMq9GosAStXHP8zMI3pm9+nZ9wMhhclyCJ0tu3x5jIa4q8l464AiCSN8hV3
Gd+K8baIZyIeo566z5wWKQsviBeAwJxzmSj1m5m+Q5ox3sMhslAIQJDVSRX4oXofbDC7bbaWaKqj
9yiU6ec3ch72ymvIUZKHDp89vQqe/6I7RTuoJnPedjAU96BpPIAxytgGVHVd+wgpbiarVyJYa+nf
catKn+omc36Lt5l6i0cq84ceXLqd2xcFG85l5yTqp6t0R7m61nHai/1g+JYZFeIwejFccZrrd5Nd
KzvDLk6J51j8dAOVmMSOmwsIL/sBP5izaeqDBRgG2VID4QMZo/DGAtpocBgYVGEUYZbKnwbfrPbF
MVrrSR9YpHVde2OXAsxQD5OqxEu5PU0zv97UMyaJsknpD+W5PM2Osulk7kazau+ktOazxrV4bEov
Xiktlm5IOrByoiSLNjdOdAmZHxUr2Fe1cB7dpIp+qPpoL1RntC4aPh1fTLEwzKddoLfGmk2Qs6qd
nsSLmprCoadT9prqxk/yUHtHSzWAT9VF8tR5fnmwtf6H7JIhy2lFqQPKiXQPCnWEczxSmdxhxuwq
Y9JlCFLND02rXLgnSK54CUK80TiRzUBlZTi5lCJKdfJ3t9hcwBUIo+ihwGeFlbxmPd7P5qwUBlOl
9RiwhF3N6Ck/xFN2jjQrQzTFG9el7sQryNn5NdaTr4MHJaDEIPAs40KSdql7tY9gFyvSKE60x6lH
tCBMjWrjm9CePQGMF3ec+wgcSr5GGEVtvidFcRuhU2RZFI166DGOo4wvGOP2b0d20sNG87IEKHOn
Hsv11DgqWSs/YCduCIHrrv+sZ8s4o6xpnuO8pANZ9r+Qjul2VYTZHomMv9CH6U9N0qxb21CKdaoo
/dJlF4VagY6MpVg/tlqsLbQM7cO4hjHmGMbVFL6Hujhg+bXFg4nHchthZIheEcCZTq9hZDBOHqK2
8je5ayIGI2bImK+MJsz1/CE1fWCQyFGwvfRJ9W5doUlI9onfVnGURTap/lHGpEShlC0sm7Fdk5qe
ljKmmyxVMtusfiR9+92NtORVifg8hH1LgHYYAl+Zv5JNhYo1ySiTe7sVIlA7K8VDo4c8ZBCGW0Jw
yNHTa9Bfj/yAmsMYIifXVxQFqt7d3brrcVpESPFl8LPhUuveWq4RlLhvHu+xe9a2EOOaXsBKZdp2
HoWChWjf1xZyXl/W7qpVNfcq712ap5ytaXZOpriTFd5gwqUsuZ7k3WyywovslWPDsDR3rd+iOwtM
AXwKBdjSq4+hCRdYHqQneAICD2OYYFjdO0Y7a25DtH6c1z1ePstBHzqksaZ1J0SnwkShhHC7ZYZV
RO24YS1tzAElT69kT1kY9ga6pLMyxH6cskJ1murmsxMb+UYcsmpeWE1TouDH+FDTDOiA9jbWOwX2
Drj/EGGC6zynX2cyFovYKGLxYBWbEQjiHxV+nSjcjeGDVXnhM9uX6ggA/TOrxvDZsdrzYKnCiGrg
nulxHzipFBr6QQn4qvkgQGEVb6TOq+a4NlIrIUZnYqd/b0pRWCj+znoaqWt6LXyLXkkWVCf6x06o
krObQmwJkZ2VbMZCpBzJACodKQJrgipvsG2a32oT1IXXply2pcFFZYF5W1Go0o7yQSwfybZh0k3d
/y+Wns6CPNv3SJvdS6WEySsAp5s4gmWXDgAxjTq5kE7oKPytLUWj2im0EtJqvE1qte7/adIU5Nqh
r8UbxMSdTDFphAAo0V42pfCrMiZfTdkbTn9rJpVLekHMTXQFZFQQv2W861XpopmYCY62XTSLNKrn
N1WxHPhJ4E6UMco2pjYH+0xhd+mVRv1UjCRoNA/lVWzTgh8FW0weMbnNloQ9jIlsnlU8eRMrA090
eJBXlVoBVUFSfkbv+ayG2of8DQvMu8/ODIkcisIreuD/7JsYGdZjBqDUoZhpNVRf8B9jZ5pD1ZeL
+SEMALnPvbqXGlxyTJ/G/znmikKOHBL2drvtB3CO4WqONNSYs+pCjsPFz5sqlDxLIpLYeQw27x8d
aYKNFuIkh3u8AGl2MKd4l6GZIXOpMoNqGc0DiruUFUTaNk5AlqHyPexkojbW3W4HjsdYygmT0mmX
bMJdME/KBxS9h6WWJsij20G4t5TWes59Xduzb0FfjoLzc1HY1jNKp6WaVUgDEeG5/SMGuIcnp/Yj
spegErM/wgEZUDXKvRMF7vSUxkO1cnLqKK38/rc6n7FQNbLLKjpR2US2i5Zcysp4m6i3uAyN8nL9
e0wOk7N+vYYcO4Csur0QMjprcDhX0LUgd6P8j4Ft+GK02prC5xAc+G7O68xUqk8xoneNyy0nVmvt
GlbaeJKHqKjHUyAOsknuextbwM9HMKALExA5IogPZZOBSBmm+rEX90MflFw4TFezKZtHGSbiZs50
bUX3vyJG5W4RZyBNDM2JFVIH8u+Wf1HL0tg50DIXMj0jszDyMFo+VJ24e/An710bpvBQmiT08sg7
358nupOufIrjZ/n4kAeKQqvUar5Ccuivibftqmg2evPQ6jXANGHaOdbVdNWbAnogmIqNjNmDNl2h
HUC/SVq2c2LcrWzrgKwxVNYXev1jnPCOiEIW7JWqvVKhKR7YV0VrmYMSca3Lv+KJk0ZrGNbzt7+P
l/GMVf4VjFy8SEL12Kah+TwGvXZSJnDzMuttK9iotZ6THhGA019VFpa3pHlNDRuxm3Ejs+BzRd5L
SVXEhoFTthWKZ6u+eQCsFZ5vLasVeUEbTXFFrIVcjJtut+pGbV9RPVYfkcxUVr+dkQlH2Lxajzgp
kpGc8FkeNfUjSvNPLdbjn3b/qXapgHgAk8vT2Pg+6CA40tGyX5quUFZF7/lnRQGrN85eLJAGBvXU
oAKb3gMkcWG6/uTNJOzXCjs5NfMMVK3XrLfQi/0NNhaQ4mVTTZIV7o3NXvaag4PWcubqp6osrDeB
fS+z2nvq3VB/6Vt9ISeBVM0uWWB9k3PgP80Patl3SwvextkL0Wp0Mv/MVrZa9UODqr7uA5iXQbVF
wT1O6otsyQNafv5ZnrnGeKjiXnm4x80RcyW7AidRg5W3gI1vImFAU0XYy8izIDQW0cSm7x63WsPZ
eROGkzIGPNS7aOIgX6RyMf3rg+hKenqqWAYK7ImSpru71HCGsevkqofR1aotev4fde0i1DVhLX+M
lRRKRa909bELvFt3MlCUXMmYGUPY3QSgOVbT1JfIh6wGXcXCV5pGxtJ3Up6m4nQQLo/yTB6sQZhG
3trBOHMFi0G3KO4EmlObD/5s8+vO3qESuSP5DAEGFzdO9Pjvkdsjp/zZ40H2iCE7dX0Gy5Z8qvxf
pisU63dR0mLQ0NThBb/TDiAolVvZrBUtJKlIBySa8gEnrivkdyvYURZZzBlC9vk8ZBCz5NwiaQAN
6fP2Pk12pCq6lHaYLf08GAGiq1+Ov0ZI9nlAIUq67t7jVhfsKX44x0ARiI8gQCHyPlUOllOdOHmT
syZxK5Jnv6beTITLBJ1IOdVttWlfcMWxrPMMUuKKQ9Ugjve3pqIVF7+IqInTabWa+cRvjqCUpwYU
WUvzqRAHXBO6klW6HOUCncMBIdSXsk+OAsH3DEXAPcqWigb9QdU7IIxitpyVWNPPDIYkqQdzP0iZ
vdqBm9ciYyTlk0hJps/oR8k+GcGsAhrQ/8/4tB98GLbRuHMA7KztYbA2uhC7sX13gtRS/t6898rB
slcVg10x+N57n6sJoRzF1cEjVYa1seZWf/3H3Hvz/nPDAKR0pTvbWGSrq1RlD4gTfCPT0TiN5Zu2
hWpZDOaULY3cPzZe455cIadgxpb1kCC4vTBksrr0qniJ/M60G5DlfTSdH4aR5zvNpSIlFSO16Rsa
R8pHlwS/h6Pwe5flysd9tFSjDMLv/xgtw2P/HeaFfxtthq6xRsOQb7TQeY7d4h2OzlNVekKdKKpe
A/gBMmx3iX5C9rVatF1ZvoMNd7aT7zVYD3XFu5KFuO7J18i+OXUc7k1ErWKkNPi2tyZMC6s14zN2
HThGDJr1as6sWhG7L/6y0mep8plr+msfhPVHFSXku8shuSpkYHc1CeG982u29mu2XY75X+74nKeF
+VPMjhEj+4gD0oxz6STXDNrabuidr9mBBs3Rb8tnzRrwy/FDMIw4xn06WvnOglv9q4G1x60WvfwR
06hZq70/uZN9U9AN/WhHjI4GFaDPYFHEaEh0nTUzV7aooHsPrQkmy4mNeRuaRntR2WatmjZJX5Lp
3QNmhillG/+JisAC0Kvy3YmUYCWynue8182D6prdOinD4sN024Pb+MANMatCo2p8QdKm3FYWBZV0
wk4kBk0AFDKJ9zYwa2p2ZXiIE+xIBNIp1SLnCiZYv44PkZeCWpq8lrBevoTOXBxuMWR5++XccLHI
3ttME12TYkA8JJHzqhF2kR2gZ6mcXCUyvwWe9lOepIZ5OwGT8lNTVeObOPmvx4jps5j1t9f59+m/
xqhTtu4NXOYt3+lRVws/tHhgz4xG5UvDLgsJ7/hJtuwEllDs2PmDqcf5Cxlklg3QxVauP/YnAOfJ
ykiwaMpV9DDcvnv2HUia4o4QU7Z7/tVHsfnWJ7F4sk9jnmz9mof8BviUMSoOVlYl29wnhQSawny1
5+YsN2Vz6YfLEmeJS0J55VQgU7YM0CL8oaI+Qm6meUOybDEL9mFajOAtCpKvsTgDPft1JmOyV45D
9uB/6b2/CkkdyEvh1O4nSONocmifveeQMNWjemdGg/bZGI9VrLYfYaiYe3/iJ8tR1dS9W5S5yUvo
/TlIoSHKOIWbBhXLWj/qGR9tCz9r8LwIpahae/IG3VvYRddcLb1WkB3MVawN1PIzKDVUQfB3aope
WSPTO6+9rqxxhwUaSL1jP9QkWntcBS5VX2W3UnQItO42TFasxTCW2cbzbGOfUyN4chs2e4hDJ262
VJXQEDDMYlug9fw/n/3v49xUUw+m7y+dxii25DL++1dqVMNdh4gUIRvYXBp8RZYNamubohUWpikM
xUUz4WchIRZBmPVb+f71sL0qvVI9pUPaXRFX/OFqbns0KuqchtpoR7i6P2SBRxZxAtXGcd2AMihq
PqVgthogTDay3IN4Y7cIAVttoSoA1TTVfCPLbBKtKs9AXxdnaD42fhjd770tha6zHKc15nrqURcW
VlqeZpE1VqxkPMm2o5ADUOGJbVKnICGKf9UuNb3gJA+F8JwlVbJUAw9Fml/xgQT3TjNqKhtRc5zF
YrSS69Ii3vWKhjO3CMmD1vZ9u+haFdPRoh2R9wFqiklb/WxqfGakMdDbq/TyqnVhC72kdn4okF96
4YHST896rj/JzxX2MLkxL55uH3NkaRe2c91T0QMpgizwR6Xr8yK3O0EDAy/tbe41+CbWhQ+R9lMW
3mXNXYX1ry98tU6WlV2AmS3/VcS/j8m5T+ZT4R1lqR4jv2blq4m9tfz+Ve8c422ua30NxtE5BCW3
oiFqDArruvIBDO3Q51H2XXORDi1h7iDzmC2twmou7hA500v7YlUDqiihz0LYtNVg2yA5upSSgVI8
UMbSKh+X/RRuoPl3R3WaC+uU9BUkUlneQRUByhs7gp0xZ/Uipl55lYfBr7vLbKLsB0f/FkcX9S3X
RxcefWHeRqli1WkUQMrusaaN3V1BsbuofkrNO1Uf+LobiRXuwrApYVLqVG3EQXbLjkjAyVU4VssS
qcyt9PVqOl3b6Qbw90kgTWWs9Hoej5FGmUZCVcEfXzPHs45ySIRl22VwkA4RE3AUAnougUSo07WX
2/Z+mmsgG+YQz29VtK/bxGs2fZ5M+7nBrlkteiQbZzYqrXbMIEUcpYWmtMvUOu8Fx6xhC5txbBZ3
C01bwiuy2o92Y+c8TzJJoyuO/uAaE7IfQsnasxLjwbKHSy/SMpWOFU6MHzaw09HxwqX8JMQn5iM0
exMNlCH5WYm4VyE+dg/9Gv/PeAR60SYdvMQTg0/d75v5nPiCascv8aslfodxVOJ/eZQCxdGuMmMT
R9Rnx5BCho3H679aVAGadVSI7DxLlotto0egdBm+UKKZZWl7AFhyuL1z1Z8gXIT+Xmp2Y452vcEW
Mr0/yRxMp8EJCEmF7XKZRfR8kxpB6/S7L8CA6G81ME4yP8OfCin9vg6FNVBxssMWoqU8HeM5WblG
D5JP9DhlX5zk2f0gYwCPVY80mhikwnnefF3kTeh9yuDtNVFUQd3axcNABv/xcrLpiR+Bt+wyJGF6
uA+buqreR9Afoq2m6Isp1lRsuPVR3wuDinVe6FS6rznaV+Rjf/0/8CAQ7enr/1/9LvpviOPw++g7
UtXuDaneZ6Akoyz3VjcgOkkBZ9cHWkOWgzWeHIjsvnfyWnN9g7MHoiMAgjNR9jjFcgXnzaaQUtYw
vkJdd4kLpr0CUqMP3209/RbpzrDp9LY/SNdj2JqVj1RcVkIPKnGNEY7Q0uH57g0tzxSfwqrtTLt7
/D8NkzEAQD24MKzEJYhIHvTC59YOQHZ5j8mzPJ9ang3R+h6X0CWUG/xz2hRQYeoYKSggTV1g2nsk
LUA5+PwVYhMParOCUGdPvuWs9Jb6Xev9TAHiGYtwrsO1mynqKutGTIqEm7Ex2pdeTdun2SjUBzWf
k4XslDEvMSGvuG64lc1qUj9wuHKpT89eN9wwqhjpri0fmo1lqDnOQ+gWyDRcFwImy1AJP+UGzoCB
Wx7DYahIjClglA3c7Pxg8heW7Vhb+UAOUITeVXPyfn9Q35/Hf++8x6uh3vgUvh56yJk3hoiBaNtJ
xyvjiz9CSu0ke1WxpSXN/XtvJ5r3ubIXDaPnOSjb7zoWGdAn4ZzL5Rerb9JmwfQ0KohXBlH8Zzxh
VFv3w3gIRrYOx36Ik7OFm+CSleLeK/AMVRsfYmk0fnYCfuvqjoHvIQSIoPHbnRq389XKgRcYaqh+
E5P8oT9oGhlomV8dfGc+jaECy1hkQX6lZkM3/TH6KCXJkDwEsVhKZzOmNkY5nBNvWEUl/qpUKL9o
KQNlFcvCb0SuDUZdwQSicYuz4TS3YfJdBkMcIBU8/9swpRy1cyUAlz66lM74KB858ZgIQzP/T9mS
h4SU67orhSKyMKuUsRqX1YWj6tnDl+OluS5N7GN8KOq3VLJ8E3GYv2dxpj+EMjuUYYC2nl0S2Pf3
GUeGcixMVP/ER2LWk7fyFcddyWc4DLgLEAnMB7nkbw/s3INe5JJ/3cgR8qldmFG4A4Vj3B7zMjZo
LAprBB7vKwK9dUu0ETWd6nOtJfO2R67kDD6Delbag22JgWUlU+9t08r9Sz4Yun7a1ZTZD7J1Wwe0
8fhbTC4DYH/Wy8FkU/FYQyyEALEwzNrFU2iw95PNE41nbf/uFg06+AAC/tMIPOz6d4grv41oGqEj
arUodYllTRQr7rHQ1L0RJSxp5NvM53jXpGhw399mmYFT8jognfcY3Jhwazk+djBi6ZPwrNvPbgxv
WGl/DENev+oTGXaY5pRDuqa+ULsF44f1A1m0aQE/a/xzaly+YXYLuwkDV9Jvrr3jIx0fW/5gtyHC
MVPNvT/kSw+6LooOLtwEww4WRRJ9ZDqCjnjZtQ81F+SDXQXNxsFBFGm+rH/pw348ZHhyLap47l9q
tLef5gAL1CLy26WftsdGa6dLYyUe5Hx1Wtkm37YgNtPHGo7bQ6cBTsljtYJp2e5knQgZ+q8RrRjR
/Hcjki6r0DHofnsNby7btYpT3BLMRbJ1tThd5jYcl0Ve+vVFiT+7yYERl0zQYv0wNne33g429cqs
kk2mF6TxWtN4V1AKXcaBHR11LzXfTYpP2VR0rxPQ9AvZtD/kqCIova1ldEziLfDWpgMOiSzpigAf
AXlq9wpfe2ye4LgIbwG0MzZ9JLjpQmxcLRRv1QUlwi+ieccvSxXyVLM8BK4Sc3nvqDuEyi2SZivf
8bKVN8AQTlNj71iDB6AbFAlk5zxg3YgZDiRlIQiCGQ6Wi7vYyM1XQ+v6PRoZqNw7Qfk+5CBviimd
dmHele9qDC5Oiwz1LHtDC/rmPLzBW3QvvWl/dG6ETw3mBwu1wifUVkLvu+XrD6aV4aWaDZ+Tl6Y/
G23+wGTO+pjbqGPlabZPIRuYDUDa8OTmmr13c1XdRf0wQCEx0pUKyyDG53IjXbSkSZae5txVRQzt
A9aIedB8tQdR05MDZczGbuI2T8Z8e0BPQte7jYRKtCmYFL21WEg7rn+co9k/TpUerKDTKkuEIuye
3W6mHGV3pqMmjvToclLdbyjBOZf7obbqZGUPWLjImNuxswK/EB4xhtcO93GomM+HPG4Rm2N+mtrh
ovDdudGxaUSVJFD7+NTZ5boiK3NB9Mi6yLNhqJMtu1hXiMx9xbxS7x/q2PpziqyljoT0K9kMXETm
yESvyhs/ugmJVLO31L0phNk9VAQR/nr+Au+ISrGsH8vCshHrWy6F4CpblhapK7xivI0sKtcjiPFM
iX/KkjQWjt+pjjknTRzkmdqqH37mtbuQ/F+7ZYce7tTG+xE57deIVq2mDVJd7D29ZtglbCFZMA6Q
LOxiopo9aNsITObp1kRbnrxtUdQrOSZHz+Fq1y3OOhnW2bnv8ARGoG4M7ewznzILwYN5PNTJYL+V
IyqaSZN9QqKddvOAmI+pY6hB+WlcQNdpdrPB1EnKviNDWt/aZCr5Gvm68Wz62udkWvrbmM+vTqPb
f2p9fOACDD6TxNdXCeCQkzWmzmH2c53qDSpbqmeYHh6kdqWAJRu7ajWGWDIXrfHQ5bUBCAta75Hb
RLIOOoOytxxj6rV9hDkzbLkVztAEVOSQdDOC6F28sG78yl7c8xWknBP0/QBLH331ZbJQDnPiNQpb
/d5OuY62s6NGICUSbGvMwjndgtAhMBVnzCaBIrQoq244SROPgUvUNOp3YAfROenInMtwqUIc03qn
38imnBRqTb20+tFdys1T7lSK6y1G/iYbsm3dfk6155Rb/HNa88EUJnIoAqD7za6M5wl3yN/ijXhO
/338zE54lfbeLT6hVhTnWz3xIffLXW4q9sD5rwPq32LrK48wNyC8YLaxgZ+G3K7dv3ZQVh58NMdW
8kdprb8fnHl4RaGy+i0uxofURAR2ujnlNZt2wzcfLccNn0tz2ss7e2t6UOc6B9AoNfx39KN79pzs
MuwyTR6/QFZoxYMi0qwUbhYOMv+HtfNqbpzH0vAvYhVzuFWWFZzTd8Nqd2DOmb9+H4Juy+3p2dmp
2hsWARxQsiyRwDlvqAMA1ZJuoaYTVxS0OsCyM+ZPDIuDGacGQPlELd7c3HL3BdoHKytJuq0zCRyM
Pj7lQ2mAC40s+FO5Hd9G+EvWWgP1b+qKlYIiGWsfES+j1ayW+VVMouD49Rkj2gizKSSAStQ2XSnc
yGolLbugVM/ohyK5qISkpQ0NgInUdDvotNg696VxHxt1f+fa/KpojBDnryJZ/Z5auncKmqxaDiUO
g6J5OUQU/0+iib8tmh5gG7coO3UQBWw+CYOt+aagkrSnJvNs9UHMD6UIt+YEm0slGC6yY7GRmTDA
maS+NWYjo4sP5EOARC+HMq5BbJTWt0uXOMMgpz+hvdGfTC1GxVDX5wiUQO593cTPLU/2tVINrz2s
uBXQYvtUNW17yBTU9INUTp5cXX7BRM78QcWKwoZ/VKXqWdGk6q7oy5rSovcr88L4ILoyLN2u6z7d
jFOA6DINV96EkZSsUr/RkKzrqrXX5xGuEoa3FHjYfJRxnQsHc49HVXUMEDmwF1r6Q0IsXCkV65at
h7UvAqvZjH2FL2OcHwRyHTgZwNKpOICEG3dYzz9HaQVJ1NMeS1lFNI+WRsV+biHv9F3zkerp3QHB
LQH4qdjNLno5PPi+qt4NATBfO1UnXDFoNdQw9yUCWgCLaQZ9E6yU2A6uxA9gmmQMBmoVuo3ecOcD
3BsdMzuwoTrODsFkvXinvn9Elie5bkSGr1M2CEROunZ8euITUi13WGqO1G8vH6uR90CU7fFGdCH2
4115EXKHQxUWpG5B7aQ4j4CcNop1N1j5q1SNr46k1bd+qajXFk+ChehHOxF9cNevr+rQTF+q9mR1
efFq2Q+tise1H0fDS6zx1iVIIifovu4j8lhzvxEV+p4aAxoNobXqM7k8pz342CdxW/EQpxDoBynI
LLZpyF+AghA9AhkRKoqzGYfQX34ZSHMUltpSLndiQHVcb+carn6loq/We8WjqN8Y8dIfaIh9MSPo
XRaPSFKOZ0UB7jJlvk39VvFsfKr46WXbTsOlpFIK5aYqinhS001+llg9JJ7+S5a6R5Nv3kuP3gqy
k2p846DVtKs1XdvjERCeuxjbF0w6pOs+RZPKQBnjRGG1OuZd8cj2EFFWSffd1ViVxrrFFu9OHBSy
CmYUmqckbRDJtF1/ZweGGp1AcihbPbFvoWvI1+IbGcbmLV8/mVwr38FpTLSAvDl3ozKuvS7ZlAZ3
/sGSsBzuWVsqUWpepahDbVTdTx8hLf3o3MT8MYV2epUsMz8yizcMfqJ9SyrsnCnhk1Hk3tzC9ZWK
wdTfTwej9J9c6oV70R8BI1YWZvSj1PTn0hksUjEcNJ6hsCin0w7Q4uDJfM48QMWgHbfNCMBJLlYq
nqmrDK2azQxHmml4VlQ+4aZerAKHJZD4R1r18Ll5GRUFPQ07vmXbe0c1jfhz//gGodKtrQDvohr0
50Cq5ufW8crDpb9K7fIwXcMZymxTjJjatY2hnfrpkJS5hLJpSMEihkPyqW+Oqaxk5w3SqxgQh0jM
EKfIQqTLNLTydVO27xcMtpiTgwryNWN8sxpD37mTwpHfVihMTj/HwLcwh3JkWCuV7T/K/rAV/aTv
KVrh4bURTZS6rsI0Kh/wIIhPYnppeU+zgICTeye5U33rdfAd+CBcEO/lQ+Tm2YEtuod0kS0D9G0b
oAis1APQq4zXpA/yhTj91J4nfBpzbFldaFqe7ZDUtK8tqb4R38vIb+xrIG83CiaMxz7sEsT7ELNL
kjw/VX3KTqgsl3ZhGA84a1a3uTWiEG5iHlZ48pVJSm2p2XL+7KIIvK6xeNiKSc0vtQFcMB4EhjlU
HeOmiCBDui0l3mYwbj7GPDcz5xZXYEei+Ocuhzpal1J0hXy6RuJBuQIFbqBz23t3YZKc46kbrfJx
r7lAlZ1mrG7sAmUHfcTT7kVC87RCUfDsjkZ/E5pJyy3cf5X0aLgRXXN/1GwrtoQnn4La3M+fGq64
25MPQgDkNNdo/C69Ulp3h7GX9GKMUbwO0zA7OgiinlCoz1c6xeZvho5Arp8AJajhzTka75TdiL3j
cahsNUPCNSKxUVbT1eCHbUs7Vlfufl4G1ZbmrFnMuVd16t/XA+p/a7VFfUnT63z3aasakJvt9cNY
szG6ynsVJqiRGkctRIxakcOzuEVRowuPcjY8i1uU6MpkBRIUudb5TqaYYXHqmupYhuqOBJv2Wo9B
Q+Kq8s525pQHZmOwA+HxCfPDV7ER+AgtQM+ioh68h1au6216LfKf0Jq/hDptYR1HLfopVkQYVHvz
ssjSpTMsfGt3WSmJ5dJgKtBThgh2/QdjJZceCs+NrgWHRbBWSksr19bgZKB04bXkqXKWpNrela4K
ZM7yCqSaMWRa+5UFbi7vpPYK6aN/ho7/qu837f3gquG9DXwwMVtABn57Pz1bl/EY2FvRdCIZZ8HB
+yZaYk6VVU9DOIQnMclJ3BqxuSRcUc6UsY8Z5TV5ae9Uj3BcyFrg3jmVXMVBDIgz0nb+0UwSGF2D
MyxcI1R/tGtvWmfpYYHoX6vZt7kOh9V2AFGNMpZ0ccyySO/SeB2VoNRxFXqAIeR9/+MEMw9f9LDT
mE/svLCejTjZ5g3e7NxtjNvIroEH4rW+7tzafyvh8TY1DgoGdX+DJcWVaiCu2uj9TzEuJproYy3z
So2vEerdW6wN7yyva+6VSTpV/P5HnoU5tjALyayy52acIF8NYgViNIuRNzXrhBtAHwSPmayv6xQ8
EiQ8FIz9bdnikat1tfOq+nO3jAzrVo7i926iR8nFqM1VOmTQHqvpzsFeoXmgIRQQRCPQUdKEFtGG
qhgRfPTfDc8tkabEq+h25pkbTQaQzoSQg03qP3aM4ELEDudsqdzKAAAC0kVr88Gu6l8IJA/fDMUl
A9M/V5gp7Uaqh6cMSYRsO9DX8DiKSJ4/DGCTYEz62Umg1EQT3ebsJFBqY4m4mBhlb6pumjBKVrqB
fVOnys3BwlP2Pgmlm4LXlB6CspmbSmT1/4iwzHmTRzAwY47G7JR85V/1SoVXeQiCFqtFtQl3fikj
3ujW/c7Ulf62gw8kdhTiEDuRsVILI9+UE78W4eiBLO97RKnDwE2niNQccpQa2Yf4VvGA3nN6q+lo
k1RaUJ1Yb4UPpo3U8CQWgsOKvqmauN5WI1gS3zQ2NqsemCltcwyTEvm61qzQGpoSypmqnMGw+feR
zh7AdZHnmo14h0paeSWmMGI0mEY9iVHh4Rtrtnc/Vt56LMzoZjCrdB+55LyfqNRHOz9GLEaTcSuY
IakZYn/ULGhbgrYk2sin/m6Prb5qRlSa4YLbACDh4nq5hNZpgrKTaAoIpIHdET4D96IncXIELaf4
cIo3FGwhLvEixK7/Gq8labQIfOxAy8nCtbU0dSWl1UjCwhnazYyhzqIuIC061XiVQDqOcToccQsU
+9tUduJdTmVrGUzbXa22UngZ1lHsgMWe10pHXEmK+EbEG5gFsmDRzZ2JtO0h68xXBJYmDLFcPIQF
XrZOBoIWicYKD8YhKteprIxLs2ItN78FNTFHaBisUkSGER0nGHMIAHDHW3ls4ZHzUspbGxGScxtb
E7SN9y25wdwUgyJMREiJsSphSm9LrYS7Py0s+xJDCifRtXUQOORmPtaX4oxfUXpwHR0uO+vOeck5
TxuqvRqNJhW+KkB+jE+zHjxow2PVb3QU0Sln0/fpkHWogKVONYdcBoYehasF33/tqMf6m5tQ6xY1
kczw6hkG0QQK4v3TgKj5WymEUTicdFpu0M3Roloihp2peCoGHAWTrZ+ZHRc4HWN5c40CiL7tDKgP
4h9WY697DrPgBr6LhbqllW9QEjTmf50EKnOZ+EO+76Leuxl8TES6YfjhyxIy69MaPkDRX1upaYJY
83MQgpV6A5M4wLRgk+/zBVmFMkXkL3mAmUUqhitqivPwJTkgootklJc2MmPz9mDwpfLQ8tgUL/tp
x4ArCyuCAPEb8VZsfYF1SoitPKLAdlpIG91EWA5d1WmLbfXfwT2x2cXcUzHgKHuF+YTijLfu4yrc
d4gQrkNnhBgzQbLi2PZOYG5XXZGjwCCaklSuREQM2N+2k0k7NtDP4tAV7a+U9MXu0iWDjTp7gx/u
oVa+iP40UeAQmOVk6Oud7CLxT+IMca9xrScIR136xICuGsEyB/q2iVMvOahB+3L5TlcJsnUIwb0E
0w8hQKcckqrgZEOY4dcrtfYBZcuIenpGEchFe7dnN//TRFw8692fKGVFC7mzo8dOS421mmnVUVaA
ila6M2KzjiaAog0IWthmOGPGHGSjTmNYPglAmYCRubinJSlqHhBl+0Xc5OYmvUcA3wfrmzXXSRe8
6XowLdX9eI9SRrsSzRqkzir1cnsnmpYr/bDsIbgWrfR+dAy8CEVaZGwRhqpNhHkSTcX8bNJNGrNM
Q1/uRtO6qFwWk3ZSorTBldBZooyYLhtf3cgTTkywFQSjQZzNh8LARVsKHkT/JUxS3XKtpUUJwSur
znjar+dCxpdm7JW7TneSZZtU3j03lHBJyWD4B+m801D5FaTXzl9YwKZ+jlr/K+an8YxxegbRVQoo
8NTWFnHT+kqLHB3/NJzS1FxKNmZX/oyb1In3ZkLqNDLKb6069N23EWA8ClGwI3XcmVlGvh8uzSwY
SBSLduoOuIqww/hbnOhTmzUKCt5J3KfM6WYF5VzlBpjbC3FjutzAxKhoeo6nrjGDeA+5DFQG6iGK
fu0VQ7Z2ocquUKJNZ86zOAuDaymw8utLN7ehz6HSSPzv0MaIi0+hdRzcgAE9Y4o63EatJG8620iP
0tgNV75cuzy3sURo6kxdUeJtH9u2axYjK7K3mlv8TC5yDWWhmWmOwm3/3cZf7rnsCn3ZlDZuASQF
8XQozKUPvuBNQpgj7khCloAPN27Quns1U/U7NsXsqacI+EzfUcnv7iMnb/aOOyIArTbaS6NTG5kC
hhDGKR4d+RkdPPVkmdzLgJNLR5ub5kmagEaXQ1O/NtWQHC894uxTKKyuFb5j/fLSR5ZqZVETvAnK
Kt80DmAVw0zH+xZvxxsHjU7gzON9J1vDfV4ZLTtPpb8STTOX/L3K2gZUoF8XS619UtSuvBOD+rQX
6WOy3aLJqo0b3Gi8zaFujU6nBP9IDJYWa7I68Q4AejGvJOF1RsILYecgrNEHxr8abipJ76k1KgGH
KSQcu2Y3RtEP0T8fxCwMc7LlOEY6qyo5vcrATC3MjC2grTrNdcMvcgXDpn1GzBoUkmf8iqOlIcnp
L1TIEY9xxyfH0VUSQaV+BqaHr3sot+s5/TWSjkzdVTQ5WTldYSPMDto2dJzhhYI8ovE4cx7CJhhe
7HCdTFGDheX6HDV162RK/oySgkL6fK2PqLFFyltc6/crloG/chN4jtKwshOkc8c+1O+aLAy36CVD
OZiaI2ChuxamOo6w4yloW1rWgLGaYuYLPGtgi0t4mOOBq6p7bxr2va49K219JebPM7IKEx84dpsY
JUtmDKuuxQNn5lH3GaiXvMU0J+p7cvgh+Z5J+j3D0l0sgYHuo0+DErcYjqdh3/Xfh8n4wKKcZtsD
RjehWty2WLkqCN3V0Co7SpJfagHgfQ+mWRv7L4/2Sy0Am5FDnqrGXqwXRFgRSt1Vj6LO38oWkaLd
jK0p70rcwLqFCAH2gouC2LB/DIsBNcwybD6miogYRahynjyQEP49A99VlNjZmaNVGx1GD53u+VS0
86lTnDWvuE5KV+Jcl/x47jWllPhLlBj+EiOantRCbouj1yRxyvlP69r0pxaiCk598D398Lc/ecpS
yHGbzpPEH3LJV4gJXZKiA20NKEHm3uTOJNugErxs3wSqfwAQ9X7AnoNRZB88f3PpLe1Cwbd2Cp0D
xNCkGJNYGH5qubGtJiDUshnTJ1nPTFDatXU7RAEHF7VxFotzI+B7G9rG1Rzu9l66R6YaTfspPpwO
cqWRuqoDdSVmiAHPk9KlNb1MW0jtzs2lyTgH3MLkeKBWByutsYixWxdpaFurwfhMvYkZeTi1SM76
64gh4iFZUAPqVm5U5dd1pBVgQsLke0npPw1z9Z8OyNV6DBMbOgKlUwdo8T7T1EUhO+EtlqYaICPs
pTbv63up+4Z8QfTsRm2+bycLEyFxI+Mzb3l9sigoc2zSznLB1JSJtVOH+GrMW2qhim2shyDCfa7H
1iwvsbfLTJMvrCUWfnXDN7GzkX3gga4tJhORKZHAwjXCJBJaNrmD0FVZnRVrkTsQIzQuI7/Dfs+B
A0gKJEo1ylftxA2t+4XA7go6dTHAF+0ChMhdfYJn9B8xYlgwsU01/Zd5SJBgHa5V9y4pvQfTs17U
oUy+O0OG3ntRPSQt9QswVM42qzJvYWQg9qh7BVdg9LCDqwf7eUgNnjvkCFL0MRa2aXS3/zmiMZLH
qgxrLC6b6nrW8OnhL7UtqBBb8QExC+mfqQ9RXen4JU6e+lKM2re+XLG5B72/SZXcO/pSnx1ZVFvr
NiqlB02DR4L9ufvTwMlb0X5qvY1Kp1LID/E0Z/BH74gWT3Z0O90CKu26D7Al3uc0xy9zxOs4HZ6T
oR08KdzgT2BUlTX6HRh8TkWApncoAqCbq5HrpD126U+/j9ibTS0XgZFhIeaxmU+PQ4Z5zEes6J9D
dLc7a9DMHbvdKUpj/ohU4zVDCAjNTcXfVIVcHBqt8/EGAKVBrVZ/nUKLdBwXbpz8ojLnVDgvW229
Rdl1WPO0xm5CQUmHu2J5H5bGt1Sx/bccd/lF1yv5LVa73cFDnXEl0nGBckNpwPgnrLTXIGx1cEvK
sJNdhGWC6aGI61lOGgMnBSSawofUIX8ohdXeky0dSirlN55YSMFXilWsTL9gKWoO+lPdgIUG+Y0y
YeahqxgPCeKK4A6jVaSSNR8DCf1fBurGiI6TY9tytHPj4Cv6faW5wV0H3e+aND7uLaj4v3Y+hj2F
OzR70TTzV1clT+YVKZroMVKT3FH8V78jqWkbWnUKQlt7wCdnK/rRqOM+GDlsoqeLTS9ig4JaIJpu
7sqsdQ/iYNqxiyi0/t4shhCGT6NirvURUoLaCFZ23y863vl6yN3mvuLWcVX3OMmJpjqqLQs5vGK8
SDqDWWnvlSxPsKDDTEcMYhdEUs4wl2JQTIpa1cNSTMr2rt6wg9GLnq/SiEGe1Vp3UtFFe+gV/tYv
ourJLNmCFGn12Npqd1VN7nWTfmE+HWzTDa64YcQ8KmzzVgyksgRG3EHPQnHVKlz6k0ghoi/+dm4n
tvIjyhrryhVyhtM8xJuXeh3K1+IqKJ6p5y7MNp3UZJsWmuwVblI/6iBKvuM48OS7Wfqot4WyrU3u
HGE4uvellv0toOiTZpe2ZCYVK9rEOraw0Px+Bq4LftIBC6m3Lkz+WHsLOrDvjReoj12FDauX8IUI
eW5t8zpVkf7owyPy6nBFtK66HSGbA1ZT1Wd0Un4gVtCd86niI+7HftustdBpZj1RY+hQT+ia27B/
RFM/wOpHzUBWx/Zza5p78UfBRGEnHCOH3KY4i7A6S4/yhEKwYSdlsq/diFZaGM7eDkzE8adBwBz1
HQIN/bLPfXl76cMs8OssQ1OrhZggwozexA+I9cu/ndWmlHQgBFcTnJQC8mXG3J5eoxyaA3cL9wg4
0r/vMmfcGA6MGbmLWTDiecWPyeKrx34AREgob3xyKSxgJ0hIzyiZPO+2UtYdCclno2Xf4csdTkmN
c/RtRK3aSUlqjGWKYloc4WjJDUIjTIv9/lOY6BdhTYLkA9Xb4aUAICvCPCV6v1r/cTVruppoTmE5
ePPFCLz45Ors4WNRgeSB8WxSMNr0FiJa4PHYCkj+ZMNre9cK9gWPrhovRb8RtdVhQFBoGfms8ut6
UFbqkGd7MdrzxxSoVd6ZQ6/fmm4PLIaLqSF1V0hf3lo085F6uGSX7kE0vfYXnrUF+BXekOsZK0TQ
zEUZosY8ekn4gpoa0g56+TQgrHZGlLtGKrAIXsoe8dq0zYYtchLBi2pHr4qktzdWalMvyqO96K6V
YtgnPU4uYlLh9XAJc7c/iNE/ry2HGUv26TWrxPh8bWT2Xxurbm+iOuv+dm11egftOPEUP67dpC9y
R45N046jpfkotHCQ5fr9TMu5j1iaJETM/HPSp3g2ikBkM9xVrEUI+03RCKwyImb3dlztg6a5hXkb
nHWlbpSVmAInaCF1vn7s9MLYIeT6FKD6icynFFM+RC6plUsDb6E6T3dSlrP7d2tlJWIMx7BP6rHB
iD05aIr9imcWcg/TdHGIPs700YxXZF7SRO836SS95NusXVrLv7X0TrnVY+me3TO6SH6FTEKOS5KA
dFJb+xIlJosoGXV7dFAtfRlzz7qyi/JH2hnht+kk/32ikyoQPeJk9Jsf4kT5fTIF/1cx/+klxAVB
l574TFkiSmhhSV0+7FgA9C9Z2u/itA4emmSqQClBvhD9IszVEBowWTy98HDZ+W4cPoBT+5cwZ7qa
CJPb5lNY0UpsmnxkpS9X+3jRYUCtvv/zarYj12vxogZlrlUuYV/sBxiRRQP8BlHIEk1Dr6WjKHPF
3F7mUSG3cBkVQg6DZP6/zhVvQ7yQuDJ1cel4ed3Lm7y8rhjtPt7GENTtFl6htYwMG8yE45yMsNOv
ZcnUr8VZWOGF4kZ6j1HLNNA2gbUoHFVepGPdb0WgKjqrsljFZlmdLpP/rxedXs3LYv36cuE6jUKc
RqfX/Ljw3PffXFTMjwHWze/200UVkMSy5X9+t76G4oCnSfNHMMd+/fM/PhdxUduU+61445e/+X+7
8KfXT10zWWvNSgjgt3703OShjG0h8nuSjYcu2U5/K5qQ4QB8JCXOld0kx5fX7m0eUB+ZlPhERKb6
n6Zj9/kv0+0i/Ty9MrOluNjHdBxIxkUeVvLJa0himhPIOdK+JeMQfKdKyjYWRWo0I23ohBg4bnO3
je49ys5/CY3M6j20N+HjiNBBKX5GXbfUrSB+1DJdX8cj1A+8WO0DwD/gp7jVPYxT7q0sh44dyaLm
Zv8zQw+KniTZ1iyPFspU1hing5a37lLtdMzFpjqIUbZw51AD1HF6vRdhot/yDGx2JJWSaYtdS4Mq
60GcXQ4aHgjUHO33kMvAl2DRdG0tXyYWWECqwN0pcksYD57zhsJwhTDK72YInDsDv2rh99dK4zqj
ooCGSAxiKEiHyQ6yu2LxaNy7KIkBlcOBW5/E3BCQjO9IykNG/oVGYvgABbh+KKUnse0WjVx6Ehvy
DJXaP0ei4VPY1zkCDcD371/niIWmrmvVg1w9i0ubqWdvHMlC9354+m8m/vU94Q+mLv0eJ09ZbrKl
eDphWCAtkfXXr8QzDDFPFmTtMzC05OjYA9/Oia3g5/rnKEU5waltn9m+vEfJY/kW12MKCk4OELDs
lb0ju8Z92LkvFJT8t0YGsjVqnY3SKWT2YUS8T4jfhtnPXrazf/ppInxMZV8hfnBv+/aLGAfJ8nli
6BXo4UxXbNNfYmIHCnYTaE/VaLRXVeRiZo62ErgZBWKVwSOzd5/EN1gKnB917kVPlAiKtWp30Ynd
Ehadf5lT9E/CmuJjTjvNqf00OvVFlhysWhs3arardEndsOgocBOy8RVKWn2ST0DOveQ35lNVe41l
pFygoHgLp1zkeeZO36eXHD2BF2zm9WUrN8mtNobRdozwQdaSSXwVLC/K4/LorEd98oXs++i6snqF
IngXfs/1vUBySUEcLoOwH25Y9jv7Bl3ZTYK906OZOy8iQjHU60wDqZk336R00G6iiek25hiyYQVA
8ZaW6M/8bODWzGM1l2uW6RI+kxs9VtylGBYHU9ao3ifSbSlCwvC5NzH2BhQRnrQqM/dF68k7Sh3D
2XD0eG1bYfVQDdji+KD2viE8dMrKaX8WsY/XdflXng1PVhuFr8OglMsYZP+dp/HfrBMbs5KmLTfi
ty0OqZn3CM3yU7eyNyNI62OOAtteZgGx8EhK1PfDgOq/cy21pPLekCfNUKmfeLxC1zYMm22g2OPB
Ekxf1PDyjdWEEj6Yo36mrKyg1Bp4h7AEHDk09WPpAZGMLLXfhSia3Wu28hOBjOzGi6JhmantEmor
5b0/zzJ9QAHIixo8Y6ezP0dZLtLHJvJ99M+4TK64Pdn4pU6zvsb6zArF/D+v+fUV/12clx8Ty5OL
NwDWMUQXXb7jaY7IXtX1qBvTNI2kue4zfO5j7ECXbjG264A19bqrItp4pW0rNoHXIrgrPDS7ZBKL
ZREpdwh1JVsNodV1To0FYcRvJPecdRZp7d5P/PxRHY0TDJvqm2FHCMwjW3Uy4SPe4PfULMRAnHCz
HXqzuU3xRT3mJtbn4kqSle9BgVfokefGri70dlPFlvaPrq/qAhAfmjHFtjd55kDieyQDi4RCXPwQ
kPjUV6xtlhjjWjBGzMrzp/1dfBT4+WlSBWIq86nqIRs1shqbz7y8hB8d0teLPg8s66fRyKqo29gK
ODu1X8ulXQH5AbeOI8F+HF0TzwCK2LCRUZyp3OIebzKMcYqfqRmZ3xVPOhVFxR2+0PmJtRoohQGI
axg7LCU8GU+p8NBrOSgQ13SW+EGWZ2P0wOyTwFo3pla85rq/TZPQ+j6qEpQJKx/vrBHVYvZRyjZU
yuIBL++fxhi6N5afIHMcwupQVeOt8kryzk5pP7ieGq+7osrPquzFe9WWvH1n9g07UzNYG6kaPBq5
ho0sH8l3aXSx6+yoaE9XquJ0fBd/DzDgQFWtipaq1pokqnr/nPkDOph6b34z2Pra3DKfqJI3O2Ps
sUP0KuvFpxyl75zkJKC3XZ9rD455EmrBogGMTYyMCKpNI5/CkpMA6PbvI3/MUSFjwhDjjhj1aKPk
RrOm1KK+klZfCXZGVxb+ssDC8+Y/R4xBlh5A1pd+jXDUAn9YzEJSDKM9rDI7PhMEMTY2l34Z4EJs
og5ek5LqNVDGpJ8j4qI7yIWfPxeY2W9IsTWs2HrlTtKk+D0iM2/rNLcfsR9vtlFN1lQpdffe9tLv
84s042vtj92DQjF3VwFS3CKMbi2NiT0IyO8m0Sz/zrPi6rbWugdqt/mLrCAlRnKCp+nUVODrLbo0
cs6J7RsPJQle0Z+phbXvJKWGQWLkL6gWUEJijXYUo85Lhp7fS6MABilkXOJ928leGkPI1dX9XsyB
TrZRO6l4YJuYX0s2msLYWiePmdLrkCYzZLNveYquMzws8T/lbFQ7zvzU/NQXRhV27DlScZdCHb7X
+SrJBm4VH6UxUfgSTbPP/GPTPChQk46FOpLES5OHps8hrExdgJlr6i7T6SXk0hRntoSTdQOvbfVl
IJazDm11TLYxuoUXkhZ5f0DEuj9UkdcfDBu24dwZlMmyUFR7LwYuIWLGHCdGLDHlMn4JBzlqI+ng
datP1xanThw5CxQXh1VQKMaBm4pxEGeXw6Uv8sNHErfUEY0SR8O/hVz6qsr9HVMb3jxv6PsfNfzN
lxJLrgJfw3+yOJGvc/02lHrwNbmm71OkMGeY1tgkGNBHCf5gQLwupVxxJvqmCBPU1VHUc0W/OLx7
B/wevQx8LRs7N++sTcPV4j05IW1WusflEkue2pZXl74G/hCkd+mb+iGILwYrZeP0UjQr64se+EIR
N+Sq3o/tJCBM5nZT2ahYQ5Nq4y0lrWIxt4PBz86KVcJT+RgRfbDRPQWXQjU7izmhjv3k3OnD8l2H
DRrruMtcu1Xjv9hWF67lGqmLvmk63NgiyMNgmJ4N17gRqHX4vtcIKL2H1lGHM4dPQtuCI/qX0FKR
zCV7XXizblwBPO+qa8M3jKUV4hZ/EXqe9Z1JeZErYOAS/GVAXCDOwnFZtUOEiD5oRYHz6YCGLccO
3C3cQJCJovMCVzTUql+aXgGQ8i8AR9F3ucLlqgIu1FlDf2CPuNLzuNmmPcBTxTbTO3g+6V0E7Rb/
NsnkWZZkd3bUpnfl+FaZnnMjGkXnGFdFgqWFZajI66sU14HO+/a6yxspWlLJvzcTrTuKywWAO8/Q
4TaiJS5wedUYuPu6aCGdXxT8hbT/pelkE8bP0cPlRdpfjFaoUCaJ21z5TunAthWM9bI1vuO9Ee9r
TzMXThorG6Ht22DvMmv+Gl6lb5FVyhcX0V9xNsc1J0Puojn00q2DbV1QnhIPux6Q6jIaFIy0ExXi
4NR0yrrai4ek3o3vo5dmMAVXqWzsLXVa+rklFih+/xPc01us1dFLkFjKchgT/dZR6gm3SjrALe36
SnXxAvaxGkSTytTxRWvyR1wOu8U49NnbUGKwqcAkXuQlZYM4wM9HQNlbYAFW1T7EY96s1SZBSqTy
WkDrFB+g6VOjmkYVeHA3jVTy02VwnkBSvHGrYZ6uFF5HgRImZ+L7yY0qwaUp0gIlZ7OHxpfhbFmm
7g5czrgUTeBxykk1lFfRatS8ua9tMhlEepGiPGRai56xrF7P0RHw2dRth6tgGlQbv1iXVa+vAyoC
QkLBwCVhmVt1eSWaWELcarLj3WIUlDyG1shzDN2Fog3HU5NROem7MXtOw8LYOqPfrlueH0etK3+l
PhAqcdAyu973CdvGFpWBS3/8ESH6xCjCpdhqyq67LseC+9LHDDHwpXmZBoiO5DyM/tWXOBFyeSHL
BHmzSHrl1YUKsL28l8uLXy4qLjU3K9AlaYVM9/SW//eXMKa/toHJhqRpg58daJBKKs2HZEjNZaMN
yq6tJIPEilxuVOxv1jLs1QcvkNR9yr1gKZpw9e2TpJovooWtgnkXtfJCzKyn6bIHit6zi1sRILku
iCXdHI7BaKAfmPNpFNJQnoCsrzHsw2hxSPybZjpEAK5Wo+4rK9EUAyJEHduNboPVu0zwFajXlFoh
t00XmQ89Mmhlndb/Q9l5LMmNLOn6iWAGLbapK0VpQXIDY5NsaK3x9PPBk4fJ5uk7NncDQ0R4IEsg
gQj3X2CCEucH6ZMrFf/5QN0Jt/3VxWBM2jMiU9H6Wi71XMzYqCqN22u79HgLsa72Drf6aaNqZxDh
CJot1VQyC9kTMgLX+Fzxk3MV6y9SnJWAoEE/jzQ9MqWWrtxDMVqzN67PAmxFN3mR9Cb7cWwr9yre
LaN626OdKKfXGDn9FSjQ2FomXwcWMG2Q4K/hzIG56UczLnegDlBuaIOjYQSY5jZlMJ06c47KnZwC
3Z1OoaJBokd8jIQagqQ7qJ77wnWhd00KzwQUVywbi/kCIZMqXhXQaiOESoCw9y36mLe+EeHG2+jt
7P8S1//L3OV6QwACQyySg0RHbZVtW1AW2uc/zoom0T+Pqpmt5kr/r9Fx6ZuX0f89TkZJWPyM++Mz
bp/7Z1yEBluBEP+SqxQdkNFqN9gaRNTZyVfivZ5sYHWjXbk0m7yB/dM5mNuHXVavl2An18MnURW5
BcvloCj/DJZRvf3Cgqt7LDXzTsfX+z2uh/Ee5sa30p2a9wjvu5NqT2gSLYMRLnh3quamkD0ZTe3E
oSSvOVsZzT0L277MRgxgCe7GecEEhOWRJWX9nscKCE91DHhsL6Nx+2yiyfsoraHJoXhb40voOe0b
eB3pLfLWfvJRzekm14NHi5SNYtTRTsmj7kyBNjthbIZDEoXKZzUq2NMYrfEFnZ2TYwzm30bXb3O0
af+CRI+1E3mnF9Pqom0TPC9ieViYB/k519AgWVq6gogK+AL4x9KOJ72lojvF22tzUVCRs2FUnGMT
GftrdilQhmnTTgOCcYMGcw/taDz1unszmpHpnNF1jNZuaLx4zuIl7mtVuCN9wDJU1lq+Mv+dqZp3
ZK3TrthnJidxILHUotjVw1xvpRm0So9V6PD3jNMGlCbrpGV++SLeJfP0YEPQ/mp7LB2iqrTf4swY
N41nWA9h2ZrwPTXrqBRdcLZCsPqtbhbQsip33RbO+FGl/o8B+dzvTVCsXW+xZtCcYe+Xrf06DCyp
XXeCdzMVd5JH8VL9EbbE+IRyafky5/oh7JAnmF13gOYAbFZyMTIpx5k4qYHd1uuwSnFuLxsY3q3u
XLopcC+3ZuFWKz+x2/NcKeYMrpG4Kg6CbWIZw7oO82GbFKq7wrCsPvuB+t2IApz7xhnTe5/98NmW
08nWS4yT02qbOvwc9ehcAPjwactZUQf9vPyBedd4QQOdmk5bTXnhhA20co8bF/EEZ+279he7rcZj
2Mz+U0Hl5H5oTNBWlfIkXWHvOYcZ6sTKDBT/SQactPM2etCw31765FBWdrVKfGBwI3WdeDFM3GRV
XD8ESG+vM5W7vJ5IZAbljwaP2lVn9/ablmC1XVVtcm+gFXkXNxYbuJD87CZ05+qTWzpvluvmf/c1
4Pc7JYayicrgjH6FOpJPRUustLDL06w4fGr8GEsqsglITwEsBi12C3XSQOFrGiuHLOlDvEj/E8pV
DcVNXyNznlZJ4Q+7qMCPqR/rTIViF61RInmxsWjDwEStt3qlTZeWGgtSZ521BzRr8NZNrLXvk+qF
9PoEj8r8W0F42I+U9nu6UFKSvKz2TaV1G/zJKvbxrX1wareGBIvlvaRvMs1+Vh1+21tEgMzKbxGW
6T63/LPe8kFn6YYvyP43nhBVAfge7BLRfcS3gbTwR645BhJElbJpwxRPqDGzXrs+4nu1aDwik2pc
uD3O2aL/KF2NoWgbJNTXoeYFWyiR47NR1NNzqCikHRzrIl2gK7uTa7TfuRGLDE0r1J1s12v2Eish
qLBrLa91aQTxVB0MHY1/acpBAbeKQiPG8jLJ6+v4wcGW4RaR13BWzSoOrz+H3rkf8QKQAFbagwa2
03tLU6r7Bnbiurei6K/AV+5UtCHeoUHY+6K39D2vvuAjdYG0LgEyc/ABB7fquPL4xv+vqqnoFlnr
2farjcTJ4TfxVdKqxlkv935rKztwmzgT59FvTqMlXjYIBRbdUWSqGwS6DhAg1bUwihr8dJ5j+BZZ
QAGoB8aHkhMyKki7ANDHmXyvL80Sd9Ktz/OERxqyKrdR0Q6QUVRsSNf+CpZmkjXFnmQolrxucXHV
Wf++nOSgbeUkCLLgJU9scm+riA2HbW2KbnbfDdOmto4y5mV2o/oMSife9lETf27AQwwK7Poxxj3d
0ah9trpv7EGh2IeyzpNnu8fsTkLYleLRPjuvuc7axjB0dxNRe/gwPMfYTIE1HaQ5tZB5OoiYF2l6
Zrvluau+FLpevXhmw39JU95nvB8vMb7vK2n6Zt8c5JK1wZ/3p45tZLjD2YawABZQ7Z7sNGtP2eDi
3NihKq/oYGF15YuFzMg2HpSITGaVv5iG91eJIMOnFL8GtK27TzGu9pSa1PZxWA6dVSPB6JanW7+Z
1zlr51iHWkGsHPoxch+SYnfrkbMxjZFLrOB43gZSSiJHfS4/5Z0+bfhjt2s90Jw5X6W1hv1JHQDn
x6MdK4/QjPYFUt7DtAOXaq1ECRihlOkUOMWbtCYtbp7+2VUvNjLKMF+jpPXPiXpMmn39a5KyOBFO
5ajeZ/FPR2tk9Z7zSffvRGT2pjnrerO/qTIkgmSgKUqc/VIbOF3qhH8Gl5mt32fz1zgk4W6op6sg
gLzMAMjV2YYlaYJUzS5xh7/xVLNPuutZp3o5a2oQq6vfTmUoGgb75FMdPBRmc5GuQAEyag2sZsJE
xd436rI71AEQjolpBjavGvWdrL79Ih1z2wVoUmJLN4wZCw+828ZwY9ZlsTKxWT0lbN5RhfjHGdbW
P/sA2PzX6G1G4KdINqoT6Nx/iRvKx742I0qPBPzvofKBt7g/fhz5wMCwPiFsMB4Lv1Eucqg85Is0
pZ2wXwVWchu4NsORFWNSALD8NeOPOF6neFzql1s3RuPOusbpjCdEVccK8IKyolA7VSc5i4O5xPNw
aV9Pb+OYIbRrI7aM6xwZcFMSxCs5lcOkR+4hKrRDO8/eQ9mb9T1MhlUIRzPbprge7qZowJt5scOT
EDkLR8Q+kWA1DreBJumuc/vlSrd+uUjp1Pn6j4Gsr8FGLReRAbl61adkLVC0dmb1c+VglRhnTXlI
6rDcipHinCjFuokj9STCdJ6VbUIltV8NEwb9v0ySKN8B/sK39/85KbBq86m03R/UUbApcD3US6jm
jFiQf4lhV2w826kuujoa5xpdG755ofbZGL2dOnfx97DmwdFH+ABoiIMfEtVBUBw+x3NpJCBJNadB
JySb77oBy5ZheUTWTWY+5Oi4r0Z9XmSM+ksX2Om7qpc+MHBP31ttP71bnn2SgDbIwnWaRd1DFU72
WdWLjEV2Uv2FXNEq50O/UGZXthMUlzttGIMXHpc/ZKa1UAmtalaf277AuXVsLfSrk/6LiWyPRJDs
qtG6ZBCmNzpBRfgaj9bVASPXovGg6Vi/VAuIbtanYqW7cLDsQQ1fu8Q8SL+ETQY+VtYC1VNdDdRd
h/uMbzuBXO2PMJE01par/TNMT7NPLE4xhWb38pBMCMup1dhvcBKDfiFJ5VunJJUlF30bMAC0I+ZH
zvqWpPZiTKSzCjK8qaJ6y1dl2hdWbeyrNLQ/os7Yku6fvyo+6k0dhK2zqijlkxVmxSpsJvUrVSAE
CQoUcjvdRMMYRNxGZkwd7u58Jz9RnKxQtzlGjuWjYGLrb5AqvGtTZLxuzasylMGuy7M8/6qFPTZx
c+yHlwZ3r1UXu9mjnU7545ygZw2m+y1J6+l46zdwSTxILP9W9OPGf8Rd+zrd+BkzZNUEhcyItv5o
gbtXoeIUvHvOt2aM6Z40vcjhTbsckjFrnri512ZaZw8QqZ0nFuzWXTlBkbLSDpZWSuZ4Z3l5tQna
tIvXcwFkEOeHcn9tK5X+VRnww0Q8wnliweU8ZVjwjlUYPsoFYZtX98gm7WVM40m0LYLK3xdau1eL
cv57ORlT63rS/+fkv4ekR+2N7TwO0dVpUu6NLByLO/Z1X+WGmMUN4VefRGAoins3n/FbnAQPrcMt
5BX/h36gKUA+PKe+Fi+k9hDp/vIq1h6lJnHdfktpI4VYcefr86PdU+Je1YtOw6yMwy7oC23dD9m0
Uh0MjVIrTN/CuESZDRi7GCLXyMVcDZFtXd2OoX+0j7JfqbCq3PS2o178TmsvGJKwNY268Ft9h/xd
u/r58ihgIRxiADzFyouy7AT0Z6lMRi06JEtnkPTZSQ5YOv88k+Zvw79Nv4XbWjjvzAZIXDgpFxSq
eYlhB6lcZo+0S5CXyk5GXBtLg42ziMAGGZwFibmGy3jhG9qFyrk0rj2GuwoQRHn0UahCUse5FwJC
CBD1ZFvdtxsnoUa9ecPfqttJxByM5dHtsnu9RCMJvXx0K5YyBipo/2ku5Lcsmn82BW13awpC7rfg
X3PzxXBKzc0ctdMoJdMJdSitYDSWxTylGy3yCywC+A7uVGxaV0lF6acFk2bfmVNenikEJ0Di58Db
IWHx17WpLyPoO6X2HbpvaA74+d5xK2cXBZH15sw+FSAwGJnevfW167zFXmjvQBMZd3C/06eI/94q
XvAcOfxGDxTB16Bt0MFpteyiQV9EkWkcNwG6xl/asVnTY38rpxbXel/Ln6oh0+9cY3R2c2mNd0ML
JaTq8i82iYPvdlscBtu3P9cK4hQOZCe0RtXy1HSkwhDO9N5+hQJ0uoZ2pvnvoYZfXq8aWj9DmyW0
G9SfVy3t8berpqSq2IOAdCjm8ewg5nNgBfCMqKqXb6KlTwbkMKrleEa1dTxntrHVmhGmzNKlBwn0
yj9Pp2RxvYyycSOT/+1a14kuu9YDdjhr1O2wne9Xkxuki9Gg8Zbib8KWsUvO/eJafBsVg2MZLTsj
ObOJ+Bk8+mW86R3U7pYvmgLyEeBYamYnf/k2SmduDuPKKdkE3voS+XLKsBxk5I95v8WAl+9X+NmH
3Z1b6sa+XGBTCQSavZvVLB47U32+HkzAenY7n6WFF4RyaozkyxWUNfVAADtdm/YyinJ+8YzIpFxM
etI8Q8i0ypQ14h1qBgIxfav/ebWKq10hXberyQXKboKYHq9jwX8VbKx3rfvkJkO9r4uqfUxrtCui
yB3fJwNurhdWxre4aretFAHt0N7YVhV813yMWOtSt97VsEgRZ1fVxzx3sr2VqP2pNLzyRJmg3reO
DfNjLDAwZKvxIIcqnRycZ/t8e+sLSid8KDzF3dsx4sl/DHA36Txf2Ub/uohMkKbmpS+hbft30pL+
dgoPBZCaY5bYTyG0lGbdVcFBjwD3jBViIHObmuyCvOoAGzl69XQlvpsdu1zLaOc71ZM+t2zY6/g1
Uqbo1Z+UT1lkFwBDiY8nfniMzuqdDHaWO570kp876cwGI7QQgGbXv1wHQS/D8fFV+KZM7Uw92Os2
FWdpOj0Kwij0PUmrDqPPySLcHlGx2vlpOj9N5B02iOOiLU7KeGUjkvCFtfIrGjzzD0fz1sCU4BRl
YbTS0sH/O+3qh7LM9K9zZVarAkGcdxzTdPDn/vTM2nPcempt3GPBYSNnjspe7c7zcWCdfRg837kE
yyfHBhynPgnZHyoUOY2+dO6RTDf3lWF2GNqR8jV7QJNma5mXrDDjHbbv/VMfxunGbTrtrU0S9Pbd
rvriFPNb0MzdD7/MkeEN+Fnb8XviKVGwUlTzftJK+yv6qCxs9CT8iME9rMtY05/lk4sMxKuiZfqm
IzdmbEpW5kh48IJUm+5Ut174aPUUj5Uh8SmYG8FnMypsMjNw1POy7YHvzwcLp+TPmVKo6MAUaK0s
YTnSYKpqVc99nXcP0INZZC79YLScTabH6p2zzBot7mrN/mgXUpuhheCV0s5YC29tKhC8mrRBPxWh
nX+ycRleaG6O1xcnrS+NtZDgJKqHiAgdKS8+WRj4/oqiZmashc12i5JrudmVQQe2sAA/TxR6lOo+
7MaUexI4SF6p1rqILf43y3JbDv2yarInsnW3AQkOlhm3gUmWYtJZ/stlYtjBJ/j8j7KbsK3EWQ0O
3hhACZP3AjkR6fc727lrbH9ANRzLEEQdWwx7g/7V9Nivekb2DKO4fx2yELKrqmonGXR0wKOBa2k7
gQKg1NbfoXWJRMUytTaz9sG084sMBoWiHFDI0dYs75xr3is3/W7v1868lTTYmPJQT31tupNmreg/
qj6x7qVlpMVKacKMhZzqPM0QdiXBNlRdeC5DE8m1wqa6XzkWy6+8Das3LX7zqb4FqyGcHloU675o
eEev26bWnjWIA7vGLIezhhTgEWVedc8v2D4a7RxvapYHH0YffHeyLP/kkN7CIYdMEhrua5I5c9Ov
XF1tN30MI8oOpmilFF6HCl6U7SgvFWcHAaATCVtnVzsWz2fcd6iglQqivOXR003zb0ePkTR027+4
qLXyulLZOrOtwo0u3V1WktaWHQtFCWwmxiI7VE1snmV3IgMS56C4c40rZPMyzfkh1C04fcsuRvY9
9Yjxdx66d22PIYmojDkiQlbzUtj9a2dXx+7qGiTxt8ih5gbxlLw95hACHzo0C/9pe6EXiDcgnkp2
d7HCMJCUO8bx8DnCPvXg9mztuspALrCOo5d5ns595JX30lVrxs+I0FyEMaJKPTfm9HPUCL3g0Ou2
eXLCyMK9KdHes67oD7VlkNovDfU9nyp1G+FWs5fRLiSf7hhmf5TRLCr/Rh2ivZfBEs+bIDaCFyNB
VjdSflyvUDQZe4zi5drSeImjJcGnqdTjnBqLduRA+qPiZela0ti3pqSxHY1Pk1FJY//WlCT3v8zN
Yr5/kuT+LThUWVovl0qWUfmgHBvvfciP4mShfcoVyhNSnctwEdiC300OUtLT4uxr0jjeg6pW0ZtT
s+pYNPZdr2TrF8bBDlCR+dHHzglA7EDRZSyf1XHxbhqNDz8qcdkK3HxjUfv5cFwnQZjf9O/aOjpi
awrVUDXuHNtqnmGFt89pHsY7f040uKv0ycE2g89qpHonaamWjcAyk9KcL2FedI+K609fXls9Hb+E
yoDQoWHU+ylLT7Nd4J+OYwjqVq31auMFtKqs0fvB2wi1sykd8pVVBs5rBMdum+RzekbdOjkvaobu
ND9MqdNtsxKIyiCWeNIuQySCrpvSMvbTfZKG5dq28yecyLt7ETkcCoyQp5ZnsTSt2Gvvck9J1yKy
l2Pr+eTb+raMecOjtFg+Jd5CPTYx3XR/OVzevC7nBWihCTgjmA1t61oOila3Tjklj0WqWE5zVobX
oNs1HBUfARMDbcQ7i+0Yl8aHzoNx7RfqfJJmlBYbJIWs16FEgVzty89WlJgfrmqUBy/wDtPkvlCV
PMYLT0SsjeQsmqd9GHf15dafqQBPPKOuf3NFKk3V3/m1AmdtmS8HGBXmuY+Lo5thxRbGSwpn0a+k
omNunNA2diIqZ3ZIdTaT9y1zXbhaaM9hBQItUUpDt1iZqs4U7JZYGZSuEEW5wLWNB8+opscrtiOZ
Wu8sSQQz8+z9PDfN6vovDm3tZ1uGOwMIH6pM30U1HppZuqU6U101v1MHAu+qtuOXmtf/sdEdmmGW
RmcNWzWZUUWW91AXNYS7xqwP/afayxUYPoP/RIFFO/Hm+TQUrv8Easx/6pHX3MF9tdbSJ7GAg1Dj
LOx8L31yQG/vLfDaEMECLjSFqvHkfwkDxHevkutoyiTrsKv4p9TawIKAs2Jyh328nKFO8/NM+m6j
YHlixCgT5+S3bLyauW63ZPydxxobg0cHlwjq2r3Ogp4+auoMVGp0CariTroQAWkVXlx4dHe6en+N
WGKNEqada83N3a2vNOsRs3Cexhj74awKGTquL5lhVZg8qDVyCUub4pl+7NnI/tYnMZXEVEH86uoo
XkpfXRXNuLpGBoVrbm7XtQxctyukkNSOrbGppMqDN7JjbIcq++ZjyJd0qvW5zDOcp/4lQhmwExki
+xrRqNwBIYvOp66LP3uRrrxXNp5tXpwjww2r6TjpAXB4vSteKgOaq1dgGOEhL5JNzo+q0tmnDXcr
rTTdqyWBKMUbNUtPpXbh4ch9JZ2eGmsry7JmCGHIz8s9JQPX2ddb7jZTxiXyNrvR3R7hIb9+14Ns
UyGr9JFqbnTX+BgOd168yEOJbCnbmBK6XoioTQtgdTPFZn4GX03GGI3IVZNXyJlK52/jEo/dFCmV
Ktibtj7cScg1urGAxCdWCJrSaU9yMEf4LKvZjs1yJR2ZiqiybSwm1tJpS8A17HoeFFN7MoekO/0+
JpMjtiFloQd3v8dHRYfKGSiR9jTUbHwXlaONQLYTYDkopCPt5YDnFlC39AuIu+nVfQak5fRHv0Ro
JppBy0wZvE1vR6wxFMv7HniddjISTKTk7N+a0qeUDqVcOS0Tz9vEITeIzFPSAYehyX/kzdufRt4m
pxZI3vVM+ppl4Db6b32a7mC1UYy7P2JVdE50clhjZZMhVttDMoOqZm2ZP3TmYBx0Vo1ny+3dM+qE
hb8rWxBLGS5fa6u1QpQv7WG6w3HTIhOQT9GPzFVjxPf0T0Kn5F23xsou+2bNCxaML9MzgG5YjOY8
HOt6di9w0dwNthY53yMz35SeFT/PLfZD/lypu7lhRb4ui+BZaYyZHyHF/BCDk4eqhGu6xMpBCwb7
AF7ZWkkTB2Z3E/aA+1G45Bk81g8gMYy3yhpe2JzXD/qy6FnGpCVjMCx/a/0ak8hlnlk5l74fUwCY
xnC5cRZu/AZEYX4EszrCqyFCDje9OmkuEW0ND5+kor9LdDe4S53mnseP/larKsY5QX1fL0mnaC7z
x19jZeLEZ+wBoF2QpLV0HIk71Smo7rWor0pn7uTKRa+Tcj+St4QlQ/M2YEleV8WFzWpyNOwZvHbJ
aRMF7KjvRL9p0DdlZLVfu3mctqHt1EcP645nZVB/yLiXLQLPQW4/BTA3T3gSRttygOyDi4W5dlAh
PI2ui6Z43DzIAevI5kH62Z6crspcMvCrTyJuEyoFThYSJxikINiaY3z6qdLQ5fEqu+UGpek49l0S
qcDYgkx7LNHdGEKMDVs10PdOPHooQxOF2veybeq4xfQYYrT6hUwawiR5q5/k0jby3Idu7OaNtRRI
i944AQIxT5Xp4SyxdHnodx1d3UfIhi45dEt9tA7UHs8jhVL+r1gyyOraZJu9AsVabONAAYIZRYsl
WWt9njPjNUut6e+6emdDR/mumq0D61TrryHMqOm2U/s+DsGSCnPdR8PkNTEUfXYumrA+lg7QH4qw
2r1cu+yjaD3ZYT4+jU7YPiCz6R8CDGa2A0/EL2TM11RVtQ/uEf9QKg5bPd0avyj0x0WdXJBm+9S1
GF01y0HO5OD0yqpLXeUoBljSNZqdiuIolbGpVtOd/PYhQuQeq7iL/PLytyv9ariLouGbdOEnpKI6
YaXaukwiZSudcjCtaVzZUfZmLMLJdRNsXCdNL9GipSxdWCUARJv8AwqVprPpreER4icbAraeDtDg
aNgrGqg/UrY17oq7aBwsTIpVsjRZO3z2qFXhL/kJXZDo2Jg+mtOZ0n9ujPC7Ng7Ko6rWqFbUHav7
JRylzHTjTEF0QpHdfLftaY129vCZ/I25n9Fv2sn0ImyOeq12r2alGGdIVNVapiNjyzMN+69L0SnR
i+5jPLtcVn4oJXdntNNtnVsMa7BFa3mNKxreXIuCkxxgls7YRz6LqdIY58ohiRJcFH4F/Nuk2blO
kig/VnD0cPOfk+RCjjNTbu5Z0ete/KHg6Hhq4r56ZhH3Iy2y5mvXOTiad5r6gGOHe/G46dcNO6Ov
cdI/p2pTvcIRT45lFfVbmWDN3xQf4DIQsGAf9Vp2ADzffORdupN5VhiNGxWdiVPYwjWf0XA8iCsl
GtY2JYLYovT1D7vKauWgy/I4xU11vpaM8ePE13F5+arLIXb8kwcQ9iitQHWdc4MiVpjHrHW83NlO
Q4AP1NKsZXWdpfbXzlO1O+njEeY9uLqeXsy03UrXtCyT2M6yyZ4NHL0UBKDkh5SDpA/sbnp2EkU5
yk97/Q2CoDgkiAYaCAWkofkmlJki8IOHX616LsKHqLLfhGwjLbwFrq0hm0OJnEF/4BdX5Wi86o1C
5bfQJ/RECvOTpKu6ugLBToHpLLksP/a0jWci+ymjFjXcQ4uF+TXTVWLrcG+XwJEXkowcyD22mZO8
ZN0cnOwi7FctqCBSbwq7qL5Aoa8krSQD0gQIUb0kTncxjYmX+KzWL/ZYh9RCYYXIoIQl+xKhbETs
uIIdFO1m9vDHknCniKd7rxnPt+vJRxYx5TsFvdkhCrNHIyHLPeTmjFh24r1qiZXfxTHudNJc5LjP
6FiTmV9GzbFyHxu9PEhLDp65dyw886RBrfQeWer5QVqW7bQYZtWsrpbJlj5FG7/tAEkuTfngadxb
5qfezZHpntVE3fcFvhkL7h0QZR2rewdq+dYc43qN9a/JcquwEcRplCNfbaoXEJMKBNAyHG+6BvmG
FpaYUjUwU/sqwxjEK07Dgq/jBf7oq4776Ght/l7D+U4L5b2YLPiRo/VJWn02F0fD6vW1NLsuXBxT
yb5dY5cLRmN9Rlavv+/DubzPFWwxEfdqtq0dA3GMcywFQ2NEYJ+DV4bdzsLKCrm1aHq02mi66BT5
qB+x0oEAQG4D8AoPAZrQ/342JVXU1cp/Nc1I+xn8x1wJltE+jy0M3cx6y9Y2u6Cnm14a30ovbl2b
50ndSLf03Ma6JUD6uO+TnYZp+0pG/7jGLQ6AW4becK/v/ogb1AY0vjLss1BxetbKdjxD4ZuafatR
JJGy/zX/cuv8DXyih3azp8I/Lw/QLmRLjGyBMDrKzvHxDtkOlh9ehjlrMar72cpHtZZWpXoJwhrj
tkS69QKhy904jjV/GvL5bC3l1jTXXrqqiT5y1xu2bq3F50LJpk3jmj/6xXrN1c1hi705HKOlKcZG
cVw/N7ljnaXLgOp2CULjXsY8N8QOSNx2mqL7aBSwrh0+aLPjqe8FVP4LBed01emD+l5WGZkzRTPX
Mto1hrXcV+HODmrtvVINDE0bRznIaBnOvIVndz6Py6VmLXkIvMx7lMEsOXhp7779+rgeViGP9GPm
egG6iEP50f3w9EF5Tye/fyCj9NVcRPtnC1PGWG27jTSVydRgTZcg3lut+HC64YdjKc4d5WxlW46p
vXGKgdLjbOYIQneazXJvKvtViLwtm078CHFWJBsbBPZG7+4M8npA/TOIRAMmGCcr6qALBfHI3mQ5
dbwW05WWTJrnaRTISv1DzFmv5q1gWustbHebJMbyeTI0IuXOAlEp8V+1F3XszjrvJbfgTrg92kUa
rH/LHsipHCayBydW3itpGSp6F3s5TZTqrwl04fUq0vVbdoLiFjCeq26xzcNn0+Kh+6SOrvnUZZgh
Z7qq78q0ATduNzl5fi9x7q7tzEmPXTtrF4nuu7KBUbAOalDOa6ecEDMrnMs1NG+Bw5QtdWSJlQOS
V8XOs/ICU04+zc7cv1Av+Tp6LYmaEF90lHsusZd2LP9CXotqkOkHrUvcRwkJXCPYRvyIePlazmOw
HBZCy2GoTXxRl6vIQOfO/mJBub11Sb8WsjDd+lSmPtoprnZwBkJ+nWp+wqFzWGkBWr9hnh4lIour
asf3MTgCcJifEhUDF3Lr+f9PRJjBTogyNtyWq3Hvqs4mdTSALdfjZEbRnaVoL7+hXa6nfBP2RW4E
pyvaRWAsqd0jIWXCJ1OKHY/99NU2QKNZSD/9aCNS3IX/oy0sFNKbvHtjbQq8xyd3j1iZdqprq9gF
RZy98sz+OclGHLY1/R9eDXutzFRMx9ldbYPKnM9Dqf2cpCtWdrJgklyZ+shplbuMBPWNo/8nj19b
6P/C98dfM6tXCfL8fAOVM0+1euOHpfXe9VCiTUMJfuhIJfNHJk8OgOJclbX7xfUUZTV5QfmS97wt
AOGgTpf6SOy7Q3DABtV5kCvBB8J7JGjVYwxA+ViG2tdymOonYTenSxeCKtcusfKWqKVLWhIqXXqH
NVXDrSxdU5b/lY+4T8IQ2UmiKpdkV28p+jbn/qbuxALu2jkn0Zc4bZ27W+5rKPlN2zzdBV59LGxf
HwAA2hGQz6s2B95qyQEz472W9vNX3rsRzuv9fI4yU390BmiuMhAlUQjR30+e3SYit1SrBtIXzEh9
nM4hln7KBtTNcojMh3qyo4+WnYKGBtWqbYoY83Ojf6zn/k5Yp/1CPS3ah4Y09ov02FX1klLKuxce
6pSgEwKduj7KYDUgBFBlprOTiVHnRAf81gGLLoRYnr7uycxQXJO5yHHkW8eLsVWL3W9NpER317T1
L8p/2lq/9V/fg42hX/uueDqBWfLE+NZO82uuQGRy2jC8yCGKlE9VVVj7WxfLqPAyJRqCJ3kBcgY9
ADAVauGhU36ziysMZWd1bXZMFkM56e+d4oft8zgbZlfdzoXmbVBYiZ/lkLU87JIkjo/Okt2RvtQ4
WE3QPkljCrT0FA7Wt9ucyRzeHOgd4d8JKgmrQUy6lFL70CAavkR6SoUAeg2CaCULONMqATx2PKZM
NXyBh2pgZpt0ZP6W0XSqIJMYNmoSlD1bsbtlLZcBuSxcVFZG1Gmd3vqeGudqMQQaqz5YtVZnvqlO
NGxBCThn1YXLoxdBt8vCFrBl5N+jGadv0riedvrYwT/q6uTBnoGSLS05FGlirLr/YezMlttGlnX9
RIjAPNxyEimKGt2y2zcId/dqzPOMpz8fEmpDy6f3OTscgUBVZRUliySqMv+ho8IhTceIvXsYjuVO
mjJLs/VnpUmcm3T1VtjduZUL3n5ZRGmjGtu1y+R38+us2fWbq1akb0r92AX6dCeuk7lrPfuZMryk
c1JRaZzP4jrpt8l4r7UUrKRZpXD16kW69v87yU3h6k1LmWiblFN15lGla/sKnX1ccsE/iPs0CmjR
ZdDTHBB8jTe11zRvkLbtGSWcX2OHpo8uMyqJ+wCnhLcutCQ2jk3SQJ7NNyHircpBBbVX5c9AFN1j
jP7iCTZFz5cvXimJi2HInbN4p6QGXuJpbV9+5RtJm/pjdlKgee7ssKXS+GsQP/V90ZAP9TPrn2W3
11JrzDoNd1SV7FgrwAQczunnFe9uZL/1c2g/lwPypL6RnKTbcov4mvnhuBcYfDrF/sFuIDv8nKTW
OmaiOQZ12hz/Okmi3BTVLJkUmZW2T9V+vIYOAHptRPAV2xNS+WXyVi/8vCzPjLNBqfWlh3HMnooQ
ZBd2GoXNPzx1MPYNZsJPhR7x/a0X+cmAYfXe995vgxI0f/FsJnfXTV+9EYPfpG70axkZmNSCfzrE
+BX9WF6Yqlx3dkoe6E6WwGHyyuxoaer4PvUJxgMVQG19zJHIs7F4yRq1v5fRuUcByIwC/yajlRrc
N57uvsigfVdOY4vMd528she/SIhZNcljGKO15SzLz1mj3ec+RzaZIi8edqq+r8z8bLqp8b30kVNf
TCldq/tPQmH5t8LNUXHxHeO+U/CfiiHcHn6GDlPr/OUT6pA1+ddQJ1c/rfozNB66j1WVflh08uxP
q+Zo/+p6Ur5iZFGc9DZX7shK4mENalUPo/IdLJVxxVbdwGhwqH7Pko6sbhimj2jiZG+8iZ8kfpse
DoShRv+v02t7/JhumFYq02VZ33PgWiVQwpvikLfjh8aICId4Rudi5Jm+SavRfdMAyUJIVBmwNrrh
KgOtPUNSGosWD+qJT2Av7Y9AHPlQTXj7NFnm/Fzhl5fUcSU9BKDh1p/FzKD+zVT8d/E4U02PzBZ1
vV9vk7EYdljRmgcZzzQluMrdrOsfd1vfp9ky7LloCnw8r8DNHio3nx4TP/CwYdaO0touFhD5R9i4
5TG1jYlvKGLBCvMZklungj1pTeGF99P0+Gla7CPs4Q5kmoFKyXPYH9Go8VCaOElTBgS1jiH954H1
uZw3nE28FIbRp/OqdLqR6Z+2ZWUJd1n7fzEgwRHfcqOXKddM96ubkrJDKkP9XlpyydWC8uoyKJdm
Cnps0lTz8MtAbqrVTfoSFj4jqfyGTBT12LaAabOTyX2B1crkxqgtLlWv7bLVvwa7oMy1tbcYmKdI
S4dxvU5W6qo5wdRGOmaxopXdBPJJi4nPsrHIcv5KtRGS8JANiHTmipPB16kbbK+11F9n9n6R3JtD
f4Js21CmwxdGzGFWCxgfalaoZuG9U/WZ/iDDq5nMOl6X0WMHxRr3sFQPgfrnMQfPCNMMg8zmFaCW
Z+/9jl4ZqpAoKWPcHrqu8oGDLOESqJOrvBRjvbPGobVPkl03lQa1T6QOTpJxBx09dTuniVRgz0vi
fQtKe5ugMHcKHHvrH2mlJMjUGJiVxR6n4bnVf9uaIm0tzcyDxKgvnJZtVKStt+bq7xqFoNZz8ihI
aha5+wq1NX13X217aN61zOle47a6K824eScPH2Od7X1bx1R7+UFMlV+DwRn9hEtKTYTEFTObwACd
MI7skpbRciTjouhDfyejZeLy3edMbB2W0dzABCgM/e5BRmGTvCOf2CMwxuAiQS8/WGwU3mWuleFD
lEtqsFHXILcZ+clxbS7CXB8aXcuIU5ofI2WkgQLlN/3o/FXIaxuRwq+s9q8LychMlnO/emYpMcx7
XK1N/Yenui+TbQOFqd3yYEzoSkoTTpL5nDWWe45RotkZS1MG1FTt4Pb/KY0tFCvUd+Crzr10jbOF
eaKNx4xFhu8MtNe/2oPrX3WrREDRiAfgESTBIKaPGCEvfah+XlSr/Av1l70AeVQlV64c7hB/WQA8
6Yx4p9NzuEOix/ia2+MfpaUZT63alr8tk4aqbfb22JZvVqkefHcsflRglfcawm7L5gFYHhXik86Z
9Isau+EO2x53UeAgZLI7cqa4ueD/27zC1OFUiShlBLP8WFRDf+4nDOcbBJK6sEy/1r0SX+PYDg/S
L9MTGDS5E+uINzeL4nI4BshQW8itYXuLmJmTzu++Z9uPfaXfx2qhcQPYzx+05KxFCfR2Sd/+HPVB
lb2h1Zuc52VUggNrbNh6jLR4IIdxDMXpXakH+P/crD0Mhc3S8zlmACh97FMFJ5JMGZ9J1qSUQHwN
eDTkEc71sL6SOf7Wher47FZ+5u9q0Omxocc36bMqShfAX649ebmj4xsqG5h/qoxrscxE5ZPN7WXr
j/nGuEGUxAiYMuTW7/jdYQJLNGPJHnTIdWWJmZzagNN7mo8V6i/qvGsWSMu/RCw2ii8+PhZbhGai
BK6noYawb1bd+hrtg5/EUCF8Jn7hH9E20ld26cYOteLgTzVqp4uQSKWfyv0ELCYPH2Oz+Cvq9fkH
B1cIVGVVPBtBrzwEseLsqWPNP/xhuIxJOaK/jMGLYaTeqbac+ndXH3cSoITYWZdRHV5JtaivWhA/
dXJmA2kDQruqujfNr36IVAFk9oYtvpK9lDFlMN9Ei65dNAwG5TVxQv27bgbesexH74KU+d3qY58a
1M8pOw17JCfS37MOCL8oM5MtNEvT+9uqs299ZjbfmhYBiYzszgsSGwmYNguWu97Z11jFLqbzPHtV
eC7HBI3XYkZ7kZLzWz7q9UGxEvsULudRE2mx50oV1ebqlsZDe+ws6wyHuQv33ujPNwcZESiKcP+g
2/xr023108Bj5rcEsCiCxP58BwAm+Z4jJZVgwk16NGVrjeandPNmDKn7fP8lenmPUmF9UyCg7oes
flKtEP/z0e88oB18qa9t0+QshhlWf94AGHFQHHWc4J6kqxmt4LYskKmxsksUXb3zJj17Dha3TyBr
X9yOj2yqNfnaleh9f3YHFOL8MaciyaczATqBqs7yoI9JAeJEoxyluQ1IM0IBDo0sTzsNZRM+xWxu
dtgWQT3WKRQYGVAmaboVLtlKok8PeFEYXzPzr5lsw7uXa0fbDqwGMaBIQ+4d+uQ4JUBOsNe5k6al
9h99+dLnLyFRox51cn2HYXG+bQfFh3uFvoCbWOab9CErWiuN+yo99eDyRVpwSrSK8Fnr+/ABLlh9
bwM3QzKinL5bdnzfxkN415hU+d6bAQUJXcX3FRDDdIeQbYQGrK7uZyPufw/r5DnNAvPvMY72euj5
f/pjhz5XE5pfKqUcj74N08RwzGifNy0enWb5GKs2LmOUJpJd4BvN1XPC/i1oTes8VGqx90uQ0fsB
+OgA2v4lzez+DeqncfAsB8ZfCBtlCNEJWZby8RLfDT5cyI08ENmBe8SNZtgLMUAGVqbBZDvHwBn5
NPEMv2XeuEdJncdWk0G6hPjuXz+1a9WnrGAnd9InF6v08MpKeIPopf/kzRZfp51V3ofW/D2wkunZ
6Uu+cN1BO4WknW4SsYbVnFjiNHexmiVusCP9LjZVPIv1oL86PSrVy/tR3oby9oxN9jGJnjgk8P95
a4I5665Zkz9JxNbvxpq6i0H2ru9sGRhMK7lO+tmLtHvy6sGt0hf7yWxRpx1B4FGO1bvhQp7/Xvrk
kiyj/xYyUCt8AJHOVjGmXK8WjyuHRUM+6gGc3q7vwj8g6GinMtLLRREn+A3ZeQ9/IxK0MWLNX/pp
YQfl9nu4tKhGpq8utCQZk3h9/NNEC/utCQflizOlTzm6/k8y5DRIHeQ66swSrprU2+0h9wD8s5aq
QWO1F1E+GZ3sLDy7mVMelJFM5IegyDzVIcpJOYYNCl4sh1jtg0MF1fiG4r+xXhBMwd9OcbNHfCim
iwz4jWrctjg3BDRrVOr9GrvNDdrirs2tqxRQ1VIlDeT4fPEsFVlnjO/qrAWVoToOX7kmsGu6x6jV
b3PfFztpzmgzn6MOmwFppiNgTWXMc0AamfZo2WBr/KotdrK/Z5uLPE1KHnCyIT6vzW2D/6n96Xyw
3sINwjVYt65YRiUPcjHTaGp27lhRCGpbBM+kLUMzTyQqnb1rHqvYMe88LYUsh+vfVey2wgjGEmif
eCfNwYEHiGi5c+nv3XmcMfZOzMc4LwNjV+CoAlCJ5410BjEjNaf5R6AVxW01zR5J7XAGKn0HEzfn
JVykhKelliB3sdQSpL3eSm8t+sDg9se7ZY5Oqe7wwVSOwxCEBd93OSaf7zXKIXeOX3rHdGniwpwe
/CmrLhMf4ncM4vOlTjXfpNk3eNGBlnotXUQhvAZP0GXSZNfVUxCF3yUImj1a6MsLhIjCXQqQzicP
OBC2I1V+0xuUY/dRU1swAbqvgqxTBqs89JHfnXtYZ6i++B/NbbSo9e4MODTY50nFw2DyavssG7tI
f0BTRX9at3XDoAV7PoD1nezhPjZyTn+26q7byYR+2Q7KAFNjKzH4OC27P3AAwb6ckxoWWVUgU8Pu
++yTyN05smN0+VZ6mqZrbtd8kfUN1Vjcy3EK7A5WNiV3YmZu6oNLfgQ8giF25tQ/8F8ogqOjpgFT
++i88JcxCF1eQn6K/O8aCu3z+iJGQbbcsbA0lx9TfuBt1vqDYgzKl+WffC7L9feQqKC3LQqwobn+
5jKd0lh09qzmJTW7SwwRiQf2IoMningieYcfwy6B8vZQwLP/Rx9vCeRwrxwixR32BliWc+R0BtnU
UkEULEoDKGiGUl6aBRe5NeXPlXeOuY4KTnJryugWbPMI/er67vfOqxw0OpqTb5nYaxhWciqH2f8D
HCP7OWBEEMnhD9W22TyiTBtd9MqNL0U3VI966OJVEJvel6B1gErjXnfR/RQstA1z3Ezc+CbQUd9W
E77h0uQmaFEZlea8YC8Ch9Et2ArUF4iT2H431hOC7fULx8TvcuppyVQA2giyiz2U1e+DfU8dj2cb
CqDDQbpKvDd3hh3bF11J3aPWOX1xB78LE9yMsjeH9ok5PtzBqca3Rt5Y8i5IhwOStfHH2wBnG5fC
Uz5/ehsroIA5lDFNq4NjqBZwz0HfZ+HBqpzknExg4XmM68hqsX9BOmwe+NKsdNA0qCUhiNc91KZ+
A+3QniIQ+utpRo1SoIDk0qGY+pV/Xttx3kWPYMVJ6IKyXPtkItykazT9yBYBC5GymIzu69QBKpUW
kOrmJQuqr/kYV9dVDsOpQaItTV/R0gvicCqAHYRmAHe37iFTSnUniIFfwQMgj9DjcTtjProDKqRR
XZ3bsAAV7tfYkmS6oh57FOxek8ZXXx0Iu5rb4x2ytIaSbzDF0FHyK4CL7Nuw7nZ8UyuXgCLIa5Sb
zuOyXo4V/cEZBhw9DngnAHBLHPWZwwGcMa3/IhcosKc+Vr1naTmmpe+U2FXvpRlMqnU028o/SjOv
q+5+NmY+w144fNGbpjnFQ2Pe65jCPbH/DfZjSKYbaFgCxpk+uQBY1I9FpA57TdPipya2cVthmzlc
+qj7Kn1bcKAo3WNW8zS3bJ7pQ/IErHq8XyeRH9AeEmzvBFXUj6N5X1hKsLLGBB4kzRVk1NifR5v/
bnZLs0QzeZ8bTvmQ+Foyv1PP1I4o3PGsV3xyK+juLGpGvnMqF82l7dItAk0JGJsTgLKeZxejilpT
4pdbc1Dtm/X4qUe6ZZasqU7wdbSB4gZkZvBAWeLfotD2blhU6TiYVNTFZUQ6U0UhqE6QwoAUdjXK
uVX5OBHeRuFwAEKkALvpvdu2joyaKltXnsjokBH7aSm5rfy22oUOGWJpytypbM62YjR35uTBqHMa
ZCGpI9hmm10ay/YP9WK05A/gdwYUFu51s+XMNo3R+l2/foGnbbfnD9U9yidfLmriDXwsyvG0Psci
L+j4eqV6G4X51w8ZfY5B1q00tWwPJjc/dwtISS6QKkn+zC9p3rWvSeUUiO3r8LOXgISK3UPV9S4l
0Tm8VJOlvFptmyy5oOzPQNGfZ/B971aRx3cFwtlp7rl3StQ2t5hz8HFKbRMchmUvyin9D7vp7tfv
aT3GEzkLm78anFhg77JG2KqLT73RPHUpH64hUak92Aq29w6qWFUSY1WsYh2ceh34UMuFQlan7n1G
QeKuG3z1BS5ei3erl30fjOgmJ6gWDYvCJC9i6eDCwAz+rg5tc1SSgN/Nyaabq3vDOTDn+mEGnjN3
9WlqM4M9MWjxpWCy3klTBn7pK31bQfuKP9A2UCm1z19+WUHmUVSmvS27rT2UvKxvpudtUJbR1EG9
d5q/ywBj42xxPO4Wd+O599q7bBrQwf2v/j4Y2U9KSOFni9xg9sWJg+hm9ml/mclQsyWkxCJ9cik4
D97kLo09A8vB4XdpfYrbQpSBamqiVmij/LLMtpYVeM7B1vuCvB0vvA380tSm1th3jlIetgE1GKK9
mWTmgaqEDxIgQkcdHyE0L3RUC3TPvJcBuaiwFBDCl6t0WEug3PENU1wr5LLdyd7D0+73lsoBusB+
HKDAoqKzaXTI3f8s1CHDyP59SH9s87YppL6jfRmCSbWrcm8WvNeDBs3Qhc4XkPx9MZ1LrCRovs5Q
9SLLzK9a7P+QlvSHuqqedOT9DtInlzlL2z0wkQkgK+tIXwZvUJbGki/YOS4ghelkWb57D4ugvvol
pWB95jDAsc58FJ8rDzAPliLJcLJkhLR99DDrKoDVa2dhd1LFj2ZJCmDFF+fq3+PYsZtdWPaprg8w
oP12RSZrvjOfMx0TFhmllFs86p6yzowXDn/U37TIMg59WbgH/Lr6R9u2+kfULodHMzb/47hWfpYu
c+lfB5ewtDyWthaskdvEng3OWR3Lb7KC5vNvJ5N8Sn8HO5uTw7aG0r1jncKOfjlD7SelRCDEwLI4
t9ALyRv/rE0aGJBCbUi/Gu7eMF5kI9kX5p4DcPImRwafN6W0/F5xd6YWmPwXj3pb7QM0hyG7DKO3
3lLHR2NLetfbJtb1o+rVKBpvUZQZmytbz+ls9Eax32DoXa73pxxbhb2RAXLYBvQcc6WwrG5t2L31
Gnw7KSsOrQPNZoKzqob6Kp229WuV4T0okbb2SzFQCok/+6WrrUcUXksgbVuptmff60DVwQ0s8x+3
/qmnmgJUZzxufRKio1EDuEf5fev3XBJEOJdofK4WfCw68zqyaXnyu+3hk5zV7ngrNce8mrNiHP10
nFEpTd9Nsoh/LaEL2OdT6OAn1hWI5kcoGmTvZWHYEhqArD7xySj7dwz34korHgRrJog0+DR3o1PZ
t//uMhW2CII8k35L9daorevnxA2ktnTJxDnFTiWs+/I4jcBRd5MyVpdRVR83CxSAxuNNFMSkz0vs
6tJZE+9m6sTrLLmVS1VF9WX0h8d60RTb+hPsMa7wAA9Krafqzi/68HHm1HVojbL73OkuI65ihueo
T/9aoxHaWVyUF2Euv4XPTYQHhOgxjFIERWXCcmm99JvGNvi89cd+1p/KJSswdkFxm9sSdJNS7KeG
9PpB+rwkXkw/gSrsG6uKUAUgcO3Mah44u2JC1FRlUqDnaXIn43IZApDuEG/QU4eXe9sGPmablXfO
Bx/qTbBPoiC5kW9ObmUfjlR+f7ZjF5MxCBLFrvXK5CYDoxXCUJDbvssXOS0YWuvEegma8iRvD/ry
KUK64OKncILWJV25VZrl9/yvl0X3oc6K+r6nEH2d1Dm7dlOYXaUpd9LHFgU9qH+LwTuD/LnRgntm
gWg0iJPbbQXd1Vzk3c2cYpeNYPk8aFe1b7rHIoXjOGRp8kcDvNRt/OgvK/dsNHzU8oU6SXMhkZvf
2Xqhf4mc9C+JsHP/WupZ8g0pcpRo2ANJzmNc9KqQxcGnizO1/t9NdWmCwvgY9Qz3I9iw6/6CUqjO
Zzhy9fiogTq/dxHDuivzcgCel1Jli4zguzo4N8siJR21yt5Gb+zPNtFG/MPz8kuFYflx6lLvQZ8q
gALreo1Rl/teBajqpstpKkZDV6R2pY8DVYWOw3LSHJcYpaK96vIugU0NSkD6comROaSPsEpfxVYt
ypP71GtC5UBNUt+BCFRO+nL6ifyKs9FyN6F/eEz8yP0INJAbPav69Ceb/I8QiVOLRr9FfQYM0OrN
nfTJJea0mrV9fpVWNOvQT5vUPrYttLoRTNVDF0XsN4r2gh0Mpi4/uyRCBjEmySiLv2bseU6ZZ5mH
eSTPsDc7lD9NbXwpF9bN2HSLYQKYSqjj36Ef6fvICarnqsVLc1ARPvC7BtuSKHL2QRq5v5NCRWQv
8P8DWu8QJNNDPis1Tt0QU8OiHm9dX6FgKCzWGK2uqMyb5UP3T58EykUZ9HeZuzFe17nrMhlCKMvK
6lzyboNdthcchiA2hqT6wH9KHycGh907/DnQHBukY2vKnfo56hOyYwtD+25bR14jSpBJjQZ9PnpS
NBvB8184sdicNviFOzXcJyQBr9Lafg9QtvM9nOY/I/Mh0vXivan66NnMm69Z7BZfE/LllwDAzAGE
bfHVbkYFJG4OQXppdlYT73TOJY/SdMIbm6OY8pqj7NBkRQrPiqw70WrSJgvLiNp+5TtcefLL7G/p
7mEznsafUcgSfYrShvhTlN2SBY48b/rGA/AGJvljrc4I/hb9p3UtfVRPpeFjVlQZ2ZcCY9aDmYXx
XetVGQpkfngfZYULoJzRvqucFw8TRhkMlq7Ubd9dhxxOWf2nBWZxVyT5cNfBBP/SmHOw6xfl8mkM
0ZyJtW+Q1cvjPFfhQ6EFEZCxlv8oe5x+QFtYQ5EKQDE0yc2XqTeBgXaNz0Zt2Yy5cZ/uqqXuBVsT
MHWIeO6U4tPq5igFF38H6CzirNq/FEkYHsfB+7ibf95to9sdEkXDywiq/fi/iCsmUBA8hu/8zCz1
r+4Y76kKTWAZwX6rSEDsY/SMfu+17HXFyXvV3eyM/d/50HyvFczY9NB3wVUE7nOJ3ju+2dBIsQaI
0C1knUJRq52ZLTa9LeYcu7oHxvvU2W9rkbnnhGyZXYtqaNI8dF7X/Ia80ImdPcadg9nd9Watn1zg
cb8voKW28oIvEdrUN7v2KXYt/Wo681Sfqgo4bTFcDGxTXuYpf9CLyno33Eh9QJF9ERg2yLtPxXBG
1xR08NLE5hPWi1IYdxI8VQNVWhvHFhkNyvE178PuWQZN/dTxh39v+gK7Kjf8gqy0+mD2k1uwE+gv
Y+/wIMo99cE2zLmjRA7ad65rpWoPBeSl6a8gGetjoKrnos71U2vA5ks9LLUggGm7KHGyL7Zmja9V
nu1kUKRxoMH8sAIyrNKleeAO6zngBG4Gp75sqm8ZRze37qfv4HDZSvi6dSU30jw148Rxy/WDkwHR
5LgScMaUJDPJ1LdNS0ToOaXVU3L/qS9CYuyUI4R4/1kwRAKtPhv2SZ8a2OdYIOWWi8zzU589DIVV
i1M6NqaHYmisL4atKdfBSktMKSzrS1438zNygWdpKRFdmE8XUTe/SY+axV9UnEABjTOka4ilOHZY
3MtaWk86ssY38CRNeaU2jKA7YWVHRTHObfU4US7eTJoSPD0zDlxg54osnU/Q3eoHYFQuwmmLOhDe
uUu9eBkf3RqV8KVTgmIFjsxJXdrSqXfxR8w6Z4vMU5tEz5zc4a2XXNNe71sq3tzOAe9HQIHaRe/L
+GwqOU0ZkYuXW6Z31kzdOasU58Oqm69wPDAYl1soyTD7tB4f7TirL78Of4pcb4fIUXg8TtNubfuD
MV/RapiUvdz6FfYXmHhdcuun7aUx5EV4KNIasFujo6i3lLyospbhaqQpbbmskXJb9xDXzGaOd0K0
kT40T93mhHTBP4SIABb3ikHrlHg+u1PyXZBivwiH6I06yeCKLdtGfw5s8LNtMMzc6ZzG+ffVSlIW
ljhP0TF1yVreB6hZgQ9i26926H+SP1OSo9ukfHaa7maMmvmktoH1BFMtJ/lUPq4RupMEJyzfp/0W
4mqV+bQthdrBHpjFwZozjvSjHt2b5Bh23qT0X5zBSZ/jYr7IoHR1Y3F0Pbt5qeK5/+IFNjIxHsQq
GZyGbDwW6BeculEdHnsd4plpL/JhXhIepdSNf2rxCPSVZMJyZ6UPwRhB+9kHY+48ictK7wGLGcrJ
QygMfTCxXwm8Ep1F3dPPa4gM7LysG+4/bCAmJ9QuPWbGojoWJyTUiyBx99I07GQ8xEVQr6Nqnz77
9qC9FJGiv5jlwr1x/tF39kNEHhYpRrMPkTla9J2l2c/thBEfxNABsj8620hBh/lRpKDX0An6C0D8
6ZsbItVpaJZPLpKwX1ZcwvBAmr5twtKlhgiQEdt83lBZzwalupmWYb1h65VAsqZ6JDSLvkMYE5WY
dTBY2BS2O7yXXVnfJEDiwQACoF1oGUgYmI/ePNyQZLbepEubSJx4WrhrCpYOF5wFn+3pGSqhiaYe
Kjr+gsSQi6lqzqVLov9sXXKH3tGhMTv/Ji1Zo+SV9pazsC+W1WQA9z3nYjXKX9IlYT+nGxOJ+fWF
EUUutLJeYcwIP9noF8IJFUDyikPe0MxqmVQPk/71EzJ5AzgnC9QZQRsU9P06u1vnbljnJKMAW/LG
ACJF1jfJHyJt1q5F6aFIki5pYc27JkuXjIsXqFfM4OClzaDqVier/oNHhnZdi2W+W3/5pdkZkEjX
0WrIv3SGk1zS0dBfmg4WTrmA4aW2WFa8uxon+q9mDW9HSo0SLKNSaqyXYJmLGqH/qmpYIANuA2BB
QQ3Vhij6vqRQYF7E5k1tRm06THabszsOKk7wjCiI3U+7dU7W+HtUcDVJu6xzMnZW+zCrEQG+lFHx
JhmkpO8g6KRJfFp51VtbclESI3e5PdV7Tl3RR6C0ZaIMb5kraNQA3iR1ZKdkZ0uXYtAqPyRyRL5q
uQ++5ub3iEWdEhEsGjz1daH0ng2RJTIt3NXWeWixXQDu3UtqR5I5adMa8CPL7ryle6p4/OgLrZhj
p2Yv764u7M6KubSbn+OdZtPe1vi1vfIcM0TE7NAzTqXFBqls3Xe/w2dWLiHZ8EdFcZ3HSQ+fGlOr
77GmQwc1A/72OGG0cnQ18tMSLH1y1xQkV6Pxbpsud+u6DeItHBXrU1KRVASxwovJS6NO9t573VM2
qOYQHpqyNDCqs4KShF9aXPlrFVe52y6V74Ufw7/E1HbNSNBryX2/iCwuK2whRoRJmt6kD/Js2h5Q
Xeu8qWpQXD45I8voMmCQxLl8gKwX4PbPAZzh/pmxLaUAipAZ8lxEd6A41zrAwaHQfFzJkwjf5S79
ba7QiCKP9uh0aPHPqaq/YkW31/pQwxguvywZ2i8SWTXkB5M5e5EWSJyv2VjW6zwMRdAJR0bmKoMY
QA0o66DZKKt2Vugc3B5RARlVKgTsvQUXJU3dRB06MVHcLeQHiioEr/Sa0+HSlB+3nlFdDt0Zzaco
f4DvBNIIObb42vkGVIPMn//pcJvxDx9a4elTkOar8XVtr5GezxN3jxVaTI5LrfaOnpsPVTuaD2aK
MV9EEadYWpqi8WuBn/7nVmJ08PfoRrfRUZrb5Kkpo363dXpxtQdsEFylax3dohUVqJ/iabz975yJ
JKWH/dpD6Kg94nF+v95tfWZTw2dyUoyi4xyvt/8xUCab/ZUCHw5Gy0oDQiOXSWkm1Po7hKUs6xKS
5J+QhUjwZbDsYb38HPU1HmPUqBiIJRAk6BVG+gNfEEZzQiy0gdVShG+u/YdexNqLwHNLrctPKszN
g4zJxSv/VJcAaaAN+xEg8YHW/2aHZHvbw8IR322/dYsXy8HsMnzhlv8OULaIHm//FRLoLr+Z3M26
u9PRN7jf+tcZW1sbgkMdZMnrYLvadPamvrq0+fzSKwv3zWge06nOvqUZzoCRFngPjhO0D25b1Mdi
xsuyRIisRxtnb+A7fitdy3rtJ/sNAWfnd0qtAZiY2b0M8P2/YlC1a+bZ+T0ruvEuo1IC7oAwG1yd
l2N202Wadg9HGpP6JSwqtO+FhfokerckMnWUjiQeKmeM0mIy3LDPOUwWGPDej64rtebTbTd64b5U
EMuRzhVaB745/hy69rIBGo/JoCpnw8RIcICHcDKWormitn+7qu4/aWHtvJIjurleV780Dmqnt8CN
fJg0mf0wZ6AbgHvBkJ/G+K2JcndneGpxxBhxzu9VvIVPKzqh9yeqX6PxVdV3E8TKr7GTxCgV4WZL
wtX4arSVe+pAqpK6phkMxrCzNdyBhtiipMbD/TjFxsK7J6Ubdi7WUzFCYNjLuRi5B7uk5P9r8kgv
IOi1a6q65uXM4Nh3RvzkOWlwjind3Guha13B7yV3PljxhWVSHxDfdH5DoKNFcdlW4Ibl1gFitMVe
pCd7Wmlkv5BwwRFMbuUSN3rFGcmPDlufzIkcz9hVldvtfYyin4dE0x97vok2tKzcDaofHgY8JDnb
/wOj7bVKfxwQqZauDTKrTHH0KRZtYPNSgT84i/5cUOCY7IXTwyZYN0WLsp3Z4bIzITWPa31vqwcZ
jyofSGTo/P2Lxp000znOjtlU48C6wUEE/OGhqLcH490dpSmXNWbqwmKBBv5o7cbsSeQAJgltfe8v
8I20Aiwdc4YWgVK55F/T3Feftw4L6MpU9QoZDeRQRfEUgYd5H/rqtM4zF01UgI72SQ/7Dk4NTenL
zLS6Jo7yJl0yFb7h98yMkSXKAlDjoau8D8jQn+apa07S7HRw1lWPAoM03Ub7zcj86Fla3iuCy+Z7
4lfdc6Z1b7XVKe9xM3r3sh5iKaiVhYjqJ8PL3PTqn8tNUQTrzfh/9fw/YoKhab9F5NBmN0CDP67e
bQCARwO6/ENqDfmDm0TgwwBj/da44Z+Dh4y/AXcZJfDqjy6nLD4bfoCtUQ+dMJj1s990KAAXSrM3
0Wb+UfLODquk+09U+99rN+8ejQ7U9eRyCI9dPfvhw/jG3MmwnhSbU5QaOYBGMAL8oQb2b/7/Ie27
muzUtW5/EVWABILXlXPq5PYL1e0gRBIg8q//Blrexu5jn9r3nhcKSROtSNCcIwA/D4WrBnoU3mi+
UybZWy/oogOU7MVFdXHjACO7LqD28Eqdi56wNEy2pEPWbqHW3T1FIcht4wvlJuFQPylreCAW3dX1
Acn2IRH1GPNuW7nE3YShq2Z90mEpq2qgfWqDLvXPqf8T+tfFonuVRTU93n/r8b/iiLaGUF5nb6a+
Moz5kvaowpt6uvLn9M4woNATiO3df2iqNUYtWF7eYK115XDqv5cZx9G2R6JVj/KangG7kgvFzfzY
J2G3jBJJH5mEnZ9pR/xrigwjLkj0+6CSC8/9+pXY1JxneHi6olYB5DNOkV3t0ngeE8s+UydIZ2FD
vUcOdM8y8of0kBapOEDsxlh6JrMfpVegClwU7BtfQMYofYLayckfk4bBmE0cKuhWCSQXl16VIIcY
eKl1H4GiOtpMR9ajGMoYNB2IPFEDLmVB16Osz1Sa63033ladCdYSym5TrS0fcpSypjg9MsXoJgxg
/ynmTRU+PZKhIDcD4OG17So+1+ALDcNIcQotei8LcY46YNdlModfOJTndjpGozmK2ARG040vuqsT
Sh17JOXgmMdgpoL7zQa3Hw4/iDxeG9QqTpk0s+arERn2Z5LazRKWiiHYWD256E0O3ubRTrN1CQm5
e5fuT1i/K/CEdxCjmrbucimMlOE9Aemy8XA9UPhxtdZT4lIG8xDw0HgXMG+We+0SGfHqCIGr9NKP
uv5tH6hVg1zrvBZdepkGfo/VgyYBODCAOctch1lNBrqiEQ8HiCyOnBH3qxzVc1qD5hCVM5p1FjbN
lqiuuMQeku4JlAdvJrMemrb0d6Wv7GzGCh+kBtWxYGlW5j+7OuDeqwPusRWSoSiQRs1Cd+qgIghK
Zw4rcLlNIPtShTHge1bhBIfcewCvyj/CHc0/dhxeuQsyiqv2Fm76GcvhFlF2RbsZSPFJB/ooTgOC
MU7Qld6el5WA8d4Yl/StWDoEX5KOGUCkxP0r63aGk5mrEpTW8SGlfc0aAW3QKP3SQQ4LmuBZemHQ
g4AfKdePMfcIDZ5zmfVrRA5M8IwABh+yRnwSjNajorZ/hHVv++z50GRAN2700A63oG/nVb74FDRO
vyj8rt7qUccmW/y3ioc6qc1LTaNPUgrxCS5d1jpnHqjbDowYfwgyWmLfMsXPZWHHB6/svAXFSvit
AdZOCzIZoLphVRyC54nrx1J745W1AFw3Yid8aPgqRfylboGFtUYGsunEH8Yqo2Kn/3YcvDnalYVn
cTgAMnkKKT9XXHjI33Xy5NqpPOl+vff7IE/9ELCgMWQcgGyOt63Go6ZDW5Vam65LXlkGJZrWyiHn
DnSEP2IiQhLB1mrcg2gqmHkq9BcfBnSwaGW9hhVSPJuOmGYZP98hTr9NPfhDNBaSzMltKKt8CwU1
ucjLQG7h3AiRzDgezqHK7PWg8mif9021j828XnfwBYfmIURwTXySJzOCxbbXN+1bHmVH2JCMcrLP
Bcw1+Kx04nOemfwNxnT2zAUC/rGh4LcAm4w1cTlr7MA63zfKtM/wlesXhl3TxYeBGAhwUCqQTxGG
T1yQy8ZoL1qSFvi9ex9vAnLwoMIKhVP7zMwBNgWxUYqNfiXd2ZP0C/A4+RzgaUDQDBHXpwDvq8ro
6d6VBB4EOVSSLyLBB9ixoAlB+B5i0dCBw+Nx0gMeNoJpLDv4Aii4jWv92GolVnPTDQ9WEl9IDCyT
7tIHTDfCiCYvHo+LtU7bh8T+LiyYDesWEoB4Lta70+ajuFaUqR+VO1bdylEGyIH1pEyE+5a6JrIe
htNeqec56x7qqlt3qNkJAFiFNaBXfmor4wp3qABW2QHdcoChMtU2XwxoZ48LoOLR9mGA2MCE6mD6
jb2DvRQYJklQXZFkhxoDRBNfeZpBFpCS7xFcACC+fUvKzj622n6iEdbsQ1MVYbb2TTtFRgGC6hHS
85tqvKTr63I0mlIqiz7pC/x0WZ9i9cAUC7WnJ92a+nVsLOAj6Ql4Lx2tAPJJUAeAL00aDnNWgEal
m8waxEEx/k23erDAHsBev1WR2R+bIGseiJNGawZ6OJTlMdi4WXeL+H3MAxdqPgDyuTYS4p5hDLaY
9HED5YAx2bv+HDV+MwEvZHT0K2NzV3RldRua594Jq1M8cIgN00BskLaFT3FoAzQ39k0DLh54ZmVR
/uirxr0iI2ITwvF7NgXjZuEFcXfQ0KVaOi5cfPjnO+LpA5xJA5vUwPHLhcEd/9Rr/BQSEEs8T2Yz
XXU33NgAG3OIZ73MGJR4H3MAEx4c1PUeeQsbU3+IzL0O7Wjsg6xgWCPdx17CKtZZ6h/FNZtn5g7N
Trf0BgAYaxO4+FTTT9wbK1/1HAoCDu4e218AicChgkVrAcx1Ry2GMZSzZmSEKWoso8U6Fm2RoWQw
4miHXUFTc+5BDHINXQh4BzEoCqdW2V3A6K5uZk7FrmIcZ1Vsoun39JwHUMMQFQBXEzBOn6mDPo+d
ShUrVDda2Jf8PK/vj696SB/pWJCsjh1QBceisTnU3zunag+6QgzZ2nIZeVTeC8xlLOM96LUgZY31
5lJC/MoK9jJx4ytKQIsabmhABbEkWKRZCMjST2zshJJN+lsnbeeoIbNILIXrRuuM4VGWWCBzJaMl
iSb7pgc7qIYH3WEkZjyvPQWZ23E8EALPN2O4DXUnUN7HQvR4W2Ljpqi8DBqXyyTunCPtJe5Zuktv
Eng4j/26weHjfIcOlD7Oppz3+2kzNDmIYxHp9rKsZQHqINpuW0K0O5c7Hae7piP0nt+ZqCTlp1YR
sa9ZWAAHCvHxGogpWMJk4acwSz8DHNbie/5Bn6KsvHU0bV9Db2TgBTy+dWXfrxorhLh8VYt95Teb
qqB0BpNziA2NmwSkmZPRsGBVity6D+g+PSodrz/VcB4S8GRe6K7Kd5AZQyV+LamfbUANgsWWo8qr
DCicjlvUre+lE92Oy/yfdlS22U63WQEE1Twd43VbjSylgjZwGlG8WPUmSijUaYJX5eUQ84QeY5Q0
Ox8VhM+dGnVJIJd96eRgwccOhsoGHcTl94O6UflxPChFTu/zMB7k/+GgDurcsEqIKiiTIgNe2oZ9
QqZuXuTwPzHtDGn7CItIiDDwI4hLWBOOm9pPANh2ebyZ+jjgiRAsKtuF7tMTOKBobRsHrO5iXE/q
PisbLUYZiggKFgog0mKj9/SGpwSWjW6BO4Zl/hiwOm4CzvBPEznFUXm4HZ1ecKwe0CHTLLmTJrOK
Atg59X2YJVcthEXyCjz/fyaeJmG89UCjPUw9ep7pvRalEW8FGS4f+uMWi/8hj6JtMf6i1B1BKeC6
3H9vL+h+bRIsZtq2rE86tra/9aRNrgAlNrscBNjZ3S8zcKFZJ2jDwJ2E36Zrd+WFGN387n/ZglO4
aqlii8lAE1SuHYQS8xMW0+YNa5ktkYmzvUMkNHjijsAoFhJSRHdkRdmWSBX41mawBDSmUt+aRVZl
w0q26k/TZmhJf5JsWfhSnHSoHtPdA7BC66gAWWSKF7A+tAE4x3TCT4GPGY+fhvUMXbjS003dek9a
5a/TfXixaUqg8i84J6LdvbIUeT7bGoLcPlSndC0KYNBbogPG6tZUnqpjaix56KfzqZw1jd6rVVNb
l8bEGE3qwFjqF9KjrJxD9Du4GG7w7iattbvX2kb5UZTAv+guXdLTm7GrUjBgulfoIKBxb06AbtCG
DWZdUp7x82Cw8Im2WJ2i0s/2wpLiKS5h7EzAkNnqURYNxZJHJV3pJpzZUfvpLGehg60BhWyDlXKu
R1sQyADBwt+Vj1M1ZWsAd+GgnIxWESbWQ+581kP3yeCo4g+45+hWQdVNv6vEApodCcqXDv8ukHiK
8CslrQm0xtiEh6043Hdhz4RdKBce9B60KMUBYiAV8tgATErn3QqJuwOd+MeGjE1nqIsMAFx0mr7h
QurVy3+025KX/7mrQ+9H6Qn+2J5eScdYgKbMIfvcIAnxz1tg+oV1m7HehBVkOauMgB9ihZq1T7vw
MDXF2JcPfQwyoN1dGqv11h9CUHRM1Oweo6fQx7CORHBjgTXIOLU+RA9+mFr3TQM6Dpmi95h4ZDX1
50jWqvu7zNNmWHlWCg1RIGl2EYwQd3rvT83/pe/DzP99qvBvbyNRYRDPpjf436eJ0xb3kz/F/PXd
+HYO1mnfX/RR95e7TwMawG8v/evYn6b7+FZ/jf9lTB96f4VfevWr318RLmJg9uqO/3hP//51f311
PY0+VMU1/AymuaeRqe/ju/p1pv/h9dMEoIePP9Av7V9e9pdd/bb+3C7tAdcrFhRYkopsl48bvdc6
Tvqx+acQHTfiyXZ676/HTiFT3IdX++tU/+LYD1NN73R6tb9O/+HYf/Fq/+9T/fV7qQ3jCoFuiJ6P
X/1f3+008D+/WwNuKjGYCr/90v/iQ//1O4W7HzJg//Y7maaZvpM/Hfv/+X38daq/vtofv4/pXU7f
/F+n/mvINPDh656mcqFJJmIOUZcatnferMcDxKnH6nnutAreo8CVW4AdojMc0TFNDbp9LFN/qQN1
3zTaNhG4DuPoNHCfAUhWjBAHiNtxGog1/5hQNzmUeuaQ2oObxJDDsUKVi4J05tHgWXeIJTcgP8H6
Vw8F7ioT9pMPg2HA50xybsaNL1zvECUMyvdo6Y0AjR2L/rRfZzwaVZWU4d6P4D3AbDGtrXu0DtSH
IAeBqqTMd9MErtHyM6ScP8zrkwEKagl8QIPO589KWe4sa4d6X7QkfEYJuEA9OXMPUVeEz67Xf4Fa
MzyFxlYWQcwBtMOzbgEHD+VAEIp0KycDMlDQDNKz8uTBbH0xk9AnWOVlMRpNQQxr98suDXhpzzvA
h370NtOujkX6Q0FMLoJgjACuEOBwBzrNUJlYeG5grINP3KvJcwozZ9SF8ofGjPlLV3neLgwj+MCX
BEJGAZbXpEurlR5VedfMRWxYOz1qd+KpQ0Ht4gYu8BcoalpjOVRC4nWWAt3+BmLbF4gvWbfQjKCi
HorRCyFr31jWzVGaEOu0hAdWQLr2zKBge4YJw040Gd37Zm6LJTEgLQCpmdMUkUMY5qSsN93jIsCF
nHPj76sKhqjjPHkz6ggj1b2BpYd/RGLyOQAMAq5SZvsYQBjIkOKRIfMAk7sDkg1sRWF6fnZ9Cuxe
BR29AQkZFkr3CUZnNsQa2xQGgWi6LtLRkIkCqGhsFqEXrAE7txeQlneeXAc2mTBoCX6MQldyPfA4
AykIwaSDjm4KFO5SB2c9uDKQUHJ+jPZDsYqaTqx0cDaAPmBBoWWlgymlZAkVA/s+ChhqvbT8hkMS
1sTMppUsE0iArHWwlIW/oL1prfVHIEhqwU/J4Bs9c2L7aoFls9roYykBNls2Dtm4Bly7nCJExh9v
F75NTXbIkU948V24tnhYZg5ZbDz4hgOLxLE7pPkxoh1qtsMQvZBWiY0TF8lSj4YmrOYNqM9v9Sgk
9L6CbROcqMzbo18FJ7PpogXzrAAG4Eb5WIOsufFIC+GdsSlJZZ2y1LsYXV8+krpUj02fznkk41tU
Gs8UULM9aGrDmspYzpuKdnCia2FL3mTtLvbdDJZj6RdoAca3CjDxdTqC5xM7B2tP9G20AsYfOiu+
Y700MbSRBjstD7pZEwrbBtwS6eihE/TyUYJLmjMAvHNlyEfHjKEYChGEXRKDmYXzJVgVsnMB/SOn
PikptIhseiXA+G4bF+JKui8ExfjKTN6sCg6Nbt2nNzKFHlUV+0gIjcfqOLtAVh7F8QRCtphKD9il
f1ZNYx6EH4Wjw9ltIC2kLSywLmK2s2uBv3Pgdkgu+xJbBrX/vd7oIYFT996szPStV7AlCwFMEgPM
E52oCB8A0cbqj6n6OekkSh8wvfwsa/kKmSUI9fQOHHiUrJYVp/0KlYUCrJndtLFjpeBfPXZWgfox
EiBPPYtr6Md1RJYn3nytwyY+wtX9tSv9dO2WUE4bRECBALUXIWR4LM8+wPBxuEROtxC1m2ySXpVr
Jit+xdLfmdtGTi8yMU8ZeKeLELjsdZO4u5Iq0GyBk5iTWA2b2pO7hFbs6pYOuxox4Mz2gLyv7rMk
hRQmLjkzFfbR1bLYOoLO4DHFF9y1SbCFhqQBOTxsSsqLtcF4OoOKgnFkjtusuqhWM6Cuqgp62+Co
3HelRJU5b5p4WUEZ5FCPbBe9p2M85IiXlZnF8yZEPskC6CFr6TnNhHnRPUgxjIYmIQMaDgF6oPTN
DiKEUJfWfZRZMcpzGcwrxop4R79ksIU8Tbb3bgVfMQHMy0L36U2W+dmFsCf4qsdnD2WsS0bmGUzC
H72YPkaQQzgVSVU+tSMM1AEh7WgoXj5BSw9Mb3CAIBmExXkgubz6VimvWHas+8hwjx4kDYAFgJwi
TrrbKAB5y9lgL1huGotwrAYOeZdtYw4MBg1FPcr9zgAlLJdB6blzj/N271XRLik671p7fge2RGgv
AyWS18aIP1WF0V7DvsRXCeFSVEHLdGYZBipGGemhSNm/0Tao1w7AMjfUgENqLho+uN88w73Avgfy
G+lYMSwJZOxt2m0TDykIWkXZg+4DtuvY2AXUEHPcA5NYZhsiiuFg9gZdoywS+SGwHKlDLnUp5QLa
iOKZqVbN4FSngNxRx4a1ZFZ6dotCSM8OemMqeAROTb1HJUs3yEo/ZEUNGXTd1zhj4c8l3SIhDlv1
cCWbg1DdH3oPXt/ct+EIyazkEzyZ5n5sZHMI2rJNXLjWE7zHokVLIKjBqeFcg8SYwyRq2DXu+A2V
cINbFkaSzow6eurDMUuN8q5ddt13p6/eiFvbL5L7wNtVidhAtiVbuQAMu90ZVqjdOcTz15ZWVQdD
9dBayDwmcxfq9UeSlsGuVxCsH+wDhHwhhuLlD8Kky8ZQwC307mfakOTgDMhUBhy2Q0zm2bEDSXHZ
Nu3wYlSwc7DWuJPYxizLiH9hi9jp3IveByvWvxSOdZFG5wJHixYPSsRE1J8BUUzXU19fsnzJLWUt
9FF6wIoGc9NZULec+qCQly9Ae3zNTayUcwCznoIk+ZaI2vrm+OVskLVC+bP1Z6CiZLdaQOS08014
vdvIxMnGAIUv9uGkmmWvGcw7cz+ilwbVkIuXsG+9Z2WvVW3xpU2bdkvLBtWDvMLlLJAg9DbZrWIO
fSxrD9gqoN9Y41WnCo8VEN0Gms5pBfjmcSUXejQL4GYeDoW9NtoqOdpF58waQDcVhcSm2+wsq1KX
BAJCj4MEa9MVTgdsEvM2YVvwpQdEyKIzK/fcQUdybQ6RhEux78KlDSSjqlMbq1VyzQqZXkNQCyHm
lvEvKXd3RdbUL3FSIpeX0nZrZml/81pcHnWEKfqrw1v/yQwrmL6AVLQRVs4fIQ38nviQ1WNp059g
OR8tE1VHe8tR7rXyGJ42IWL3nqr2m09bdmvgCYOnSYiQl6ZbvGX5isEhbWbByfCRtP2R+631yXIy
a9EPxDniXy/3kE7KVl4mAJwPIZnHJayuctnNU8Xi9wyUnlFZQV28CGocrCv3eVJJJPOjepU3lrq5
IckhNlWx1z50L4MKQRRI3aPlptH3wVHvYH7ZLwPz+KJF6ecS2fCfZ8ow11Bsg4CGgE5jiOKLUccg
sxML8DNSnqBann9vyChPb0JCrXegUpWnD5ZZut+c2FkyRqw36bfFHI5R6dV0o2hjOqzY5tJOlnVe
x/MqwB/Vrh26GRlIF1HWZF5ZmYKVVAdwBMBpeOSDQm1SvuK3FAvB/Qoe2GW5rRvMBqwhSAKlU+Ck
v8aQGHsE+5FB/kBAEK6o5NKCFsTZln0ANX/pHXgGnmOKX26XgRiPC24BlGnLL9CuBlzdwmopgrv1
uYidfuULyMfzwC3XRVDyI7PzdAODd3/vyzjaumHo7YpcfHddyMaYnXEYsa5QU7Ah/J4XW93S/XrT
jhFTWB26b3FMmvXUNYWFvKmXftzhJquY85ja2bwY0vaWjS14T76R0O6PrVPDyCq0yzkBDGyrm15v
7lHOex9smp7g7ZZf4IHC57VU6Vo3E6POL4kNfKtLkWIfI3SXHkRFH5hBow4ASkgKYIwhSJQJ3iyK
vq1msSLeoRVN+9TQh66O1HcQ8Oa4IQFMIl4t6WkVLshHoIJ3GaLqPWstYKN88rWGejZLK2hdR845
Vf1FtqG/4+3JATF/bkbuTXoc5oKoC3rzBubyI+wNeOV07L3v4lbRz1M+5Ct4ndZbhwBeIDuveLaZ
D90LAmSubvpd1iw7hTVzaLNuxvBUcbVBsrh6INbNGsvpt1OfHOL3umNsN/RBe9X9MQ2vjltKsDNw
k563HdskUBg86kF4736FXG8KaG0G4flWNc8JhEF2HZQO53A4VljBR09tk8ClPeifAiazhReqzxoa
CYUzC2JNBmwkdFtvAFBDZx7ydR4SmNIjRPdrrCVsG72t5dfHwqzDPTGA1jYCXHvxVNPNHLtpTyzP
jFvQu2ec0+mrrKH8C7sbwF3Gpl/7ywBPpZIeDDcVeJqKun47CH6DlUV2CP1vMo2ifRPR7NA55cWK
cnXMuMXgcWqBq26ZT2bpJ+dalo+5C8mQ1ssvQ5t/alhvHaUjrSPIr84yMoxyXvMwugYxueWFae3b
saU3UZ/g83nNTsOtPNiZwYp7xHHlSb1zLBuGtI4EbyFh+D1hScwcnPFV3F5K2Na/W7knZhzGH+cs
qD/VgrirPqs7/AcS+tInCn6Kvb8PHJEtiyLYURp3mxgrh710HLZWFQzkuhi5AIb6UZ56bMGbdONX
/jWS0v8OiE9jOqAc8hacC5Arv3QewcoaMKAXF0zAeYMa09rF6wAZAk1cK6D1O83cF6OERBek9mdZ
LiGVy+EXYlv18MYC86xwgbx5fgBpKQd32BnUfQHx7As+b+QA7q5EUnFUmlganqsA0ejhREfMcs9l
gLKoKPxPA4Ejrr3KpGi+G027zLD+5DNDvtHkDJ62s9ebthPuHj7VuBBFxbVrIWE+VG04t8Eu+RKn
ZBEHvf3K3fzoQmceay8I3YPzH6yHxHNfAIMBAbsp39ycYaVuwTK3qHty64vyHcTRYINnOWsTSjVL
gkZ8hcNFO2tEzlfCFvg+66J56LrycyJKgEiBtHwIBtuA/hSsf3Gt2YITE2zgNSVPMGLNl8DFQEJM
RRdiFtAHsMP+haSAKPpE+a91UX6tgPt5T6PmKgYGHlOR2idTwL7GL4RxatwqhRRb8lXGlfNKhCix
2A78XQwfgQsLw0cPmsRw6LOey9C1zoD3PetW0RYKDx9JNcttOVYUy/OEJRImxFCFyqJVn+Kp2ezh
TpWG5mNOO29mCr/a1zDvWFRZ4MClRgarTIHCIWFkt4DiV7cay7RbOZY4/a8drJOvUL0MHMJOkrv+
LEYua+VnDA8tuFSr89TpjM0grN0FyqL5zIWkH+zHoKIH4hTcp2tI9zaAr5lF+xnIUfcNmIv7ztjz
c0iywfk9xow7940hGHo03RyeDdmps7twhvNNAjviskta0C9tHRSvphmFS26rbqutrEDSd0somc1o
E9IFPgIyPAToKBhdN8E2hDXBuexAEIJ4X/geYlUo+8J/cn23AO2dputCeP5L6oNxr0rxjgQancNX
qzmWYG6U5UIrDmsZYr2nVYgN0rqHTD5/6J5C8fA0h0YaJO4bMfPD0c/D5kjRNL1adqNpuZcygb9m
kmz72Ewvdlpkl1g4cNuNizcdgRXuSH0PPaAVQU/MVpxw8DNgHHQJCttC8nIo1mHm9w9BUcK6fpQt
6+AqaKe9fMeDJkiiyJ63g3zpfSS4fCaQd2M8f4ntNFoEPKdbPUrN+tlQFZafIomek/aqewO7KE6x
B43hoJbAfUByo9r6FVBrYNFmiyYlIKeMGpqgYdAvQHXiQRA/aW/gxmUERrLGG5U3vSkJXfdNZJ10
K7OFWsFCepOEsAPzHRd/RZjvfbb5xjDC6m1wbMDPiGVtnTDwH/O4OUPsvHoDeq2bg9zSHr2es8PQ
p2LBvSp+ZZKvNLDZtsCxsgAUgosfYTi7IE/7e8Tg4C/aCunsQD58sg1h78GdJAtJVPieGC8gBLSf
CRXGEgRUdwt5x2xZitqZlaBPYrGWOfMGNtYPEjKI1x6ysNSonIeaVXikJ+qNSAeAQLsslqmRgeSM
TznrCYg+eWLmeBbwoNelSb4qVqtChTsLCgmnwffVc+6Ge0BSuiuW6tVzSs8Zz4onhiTnA84wkCrQ
69pxcB6C/iHP8C1wN2kWNu8KmM6baT6rLEOuG69w9vBmzsD/hAUU2Cg3vbF8SFWoCDJZeDZs4rkH
quaCF12ycgeYY+qYovWAazSh8zUe1vZWfRknCRvYt8PDEhYMP/lYjglA5ODVHF8ROFp6A1RdtAti
//VuyVG7Z0NGEnTkEF+54YgXEQewyoBg64vuy2x4Wn/Y06OZdH+NMyR4PtLLZnZvfBLatZGUdG/4
bXQGHNNB7jKOliGYFCsyihYMbRQex1ggNKJ5brfxytFsj+mZRZNDWIIHMKGoN9cDhmkjVYBHOaNb
AJ3X3PQeQ2b3vuf/3PvTKBSTj0yfIg038ejIZi60Cb+mGZJ2ZhC7D9DtTtd9jgVc7lI43g4QxWCD
kO9jLBjnFOvC0aHDAAWG1BQYc0KAuK7d4Qz54RbXVagatQ5krOg4UP4+oI+whXmOmug5ZBVARSIi
TwLaYWvdVKltP2G9Y68LiWo6+IKLAe7VOwMY2otRhflc5lb0Nfnm5IR+ccCegJs8lh3VIOydADJv
5TFiPgfxcDM45JpI0D5lAy4XqqINdF1qtQxS70kUJsvBkAxhaW6YJD5mWRSeSJKrM36bemuU/HNj
BmjprnHDsVTYCk981l1pWOSbkMJdAP9LnJg8/wK7AnGMLUH3diZr5CovrVt3R6GptqCkdUd43qAN
9MgOQr5uipNtHcI4C0JuyKWXYNTOrQoLxBUuHsOuB1qyGQkjwoYINM394oFZolnbHA5BKcj7l2gE
1Xk96EWt0WcQLcDFGzRB+ym3G7ZoM2qttRNaD8nihcngy629zvRoNwabY3A5BisFiLwdd+Lsy0Bd
FLc3HVMQOhkVT9MugBdsklxFCTlT/GNHz6qC7fQgUM+A4ypUDvRo1frZblA5VLbGQ/0GVRwo1M5V
0JCntDGSVZWoBI4d+NUhvJiuBl7mS+kkM7hk4nrl184eXEs4ZI5NfQ0zDb6CFnd70V0pb9QiDj38
SdmoPSNBDTKtSF3Nhi5ws7NPk5Le2MV5Qk4589tLzOO56YJZilRN9tjhWe0aEVjfatQxSYJno/LM
Ix1xxxR/wEWuSLjWzc4V8U4fanRQnsvArp2FYBAhWzzEB5NQqAtP7ZRUwwJ4HMgfjMPTgCBpDsII
ZLRNBq8OFUX93kEC7cmxcBGGJjJyFySFASoKnjnLw68D/24xaXxLQB4kmQGLuKoCJpbw8kh6wfcJ
AxLLUWH+kMoYRdLB5V9V+71SOXTv/jmGpkO6hKd3eTRLSbYivjaBX16xrMvn8IVR6/uVXrctH4i4
ahz2KevwWDJ0C6L6dGFSV6w0AlVvULSDvJIyf/RpbKmOa4G6Wg3jz6HjAomlpU2UgxMMtdO5YQAL
mgWVfOQU+FO9J37uTaNGi6oEjUykVsGlq9raO+eO9PH0xJv3hDIkE5T9HFXgTw21kHiEdsunugyQ
ckdAx2CkB41Afu3iViIzBF+83hEEt72VDqCB3UMZLjN2lD32o602WOAocJAtvAzTe0N3ozYRbYik
KDKNUVNoRak3i0SerPUAdPLh2pfAFzMnDOYhxk0/r+ovGj+ntycNaKnj96r7dZdQ7Hb/6nXTQYQe
pKMluB9UbB+A1RATdtDPQsKn4S7wLX+umzZTcqkgZLDRD0Gkg4c07cEB1aNe/T2l3HqyCn+49LXz
kCZGs818AeZ30kJ1DKwCiWw7PIODn3tpZaLwUpK97tebKUw30yiGAJLKivk0AEnIZE3EkMy0EC6v
g+aIAufsboiq+7QmLu6VAvVvSB3rvmnAC5Fsc4GYn099SNqa2zaK3iR0PS1/ZlbemVbIrmgoukao
a8C6AFFvB7/Ik+7Sg7pf77WgVkC+BzSQX+Sffx6hQ1JbhmQ2RRdjtJ6LNNmqHOlrWnexC5JiRyAX
PUk66v5Y+3NBew34b7DZgPsEUBbJ3a/QFxjWHTxa1zXl3Quth/U9LQnI+ZyL2DlmdUlPjNRAtecW
fIwYPwxAkT2b4RBt/AHEQNr4KzwgmXtRS2+T9a25Nxr+H3tYQnubP8Vxhx8qfa/uITXVXfHwDc0e
eTAk9JD0Awkb6xKB0wdb/UDiipxueGCpuR5tDQb1Ob87w3zLg5YZ7hV4nAQpfmzqWwcohDXWmGjq
G0uXRc1cKdgskCQUIwUF8H8DtsvQcosO+iUcYRqrxMe1RY8Sv0guwkzXNOf07KAYdldA7ekxrJR1
+CGAiqYBjMNBD9oJJMB7aKytkSlQt9qvQK76P8bOa0lSZsvSr3LsXA82aDE2PRdAyMyM1JX/XzdY
SbTWPP18OHUqsrPrtPWNG+44BAEu995rrcyJYFMjC4NT91Smjzj2mkdRknbdOp/Dbi/OSXkOUa1j
QjWXoQqc6X+3+PDL3aCumxA7D08C9F+Yi7RX4qIHkYqDxEoDmMQ7XXsr4wgWtHh4qWUNgLkxvHVB
rb1Z40owmGnJLuyp1TRdj0Vx1Oqv25SOaV2G4iDug8etuNC0+7xW588121Q/yJ36ZumRv47q5EEu
jZv6F49rtvIXGItTXJSglw61NZv7BCfwZxsdyBGNaXOqtH0+327qhsmAOkwPsVnS5MatA0LVL5PE
eS11WI96HgCF8BdBrIRSFL4QPdly6zmRU41Oe/1dU5AsXXP/Oqcqho5EDCRCQoFJm83Jm3KENGvd
RICyL61L30BqtTKNi2RktfqrBghOJCrh/+lbfashLrreQ1xgSdD3/L7HnOraw6TiPVSACwAYSs9S
oigvTdwuu0Caij0GEAW2iLk+ERrSeuKsWU3pZRiC1yilrow+4oti7cQpUb1rqnt5sLL7rbYCN40G
V/NZDrwwWnmJ0Ft0O2vKjpawL9QG0Fill9u9sQLwtDWpVzbrMbKnGxZUnsjVK4X1drSeFNWw4003
gOh/1VjL0zru3bhACneOK9uroxo2ehmpvcEiYGC2my/Qyi13RljIx3l0Xvo5k+9EkQVaYfKNKHGg
2ksMxpsZ6Eo9rAaD6hF1mBmoYiXL+Z3oAMtcSressB5F+xdFML7BXari97l2mj9chFtk60OiloPk
5S6Qp26nFphmvf/ugihY2qfrr1x/+fdFVloOx7ZmABryojrrIEHPrTlUZ5HVZBXJ6SJuPdwJOmLN
EwvEdi52Ji3PN1BP21URTCIYar0SeGW+G+mBrtVqw1GdJtXCGBkvF8n5seU0fc5v7XE4yRjh9qGa
8/jrjC5mbzH5G7GSu3Xe8LJ/n5jGsb8MDBiihp5BoBSbTrLv8W09TNMU7mlsirfIeDWaOY8exIlZ
Mx5QaY1vlNmJL2WO332Y4we7TaSTI0OIGGssj6e1rMWbrzi54w0w8Hi12pb2GW4FfG952e1DGT5Z
P9EC+S5fISRxmdxYLCKgctAK1wjZq/uZXGu3rQztL2i1YECMb/y7ZGi61QEf+2aY4T+uIPDBh2Bh
wU3ri0gkBCi3o65TD1YIxlCd7ckDid1c5sLAohIFQGTiCqJIi+2cD3iruXQhmjmAkSCxHqTFj6am
flbbGpnnQK5eJVVLvFDXm7fSYCfIQre7S7M48qIOYYaEsDdCP3oasj4j+W5D74nhCGdS8HlGMMgf
daX6JFWoKdTtt8AIlget0+WDDVHGnpA227UXvb9LHes5NQEQt1NVHQpMRH7Rpl4UljOYSZI0V6a9
HCN6LsoQnpqe8mB6ycpExieFzGoNEDeWEmIN5a5p71nbV2FiFTvkH/pdbEupX0sau80gTrYkapz9
ZA3B7RygfW446HPJsKifRZIRQAxfZ17eheD+fLnPJ5h4DOdTjSnEVdImv1PDIviUKPkBotUQZCND
cOBEvqgV6lhWBtCOrlYi/hgqU3kayrnczuoAdlBhSiaWD9yjSRXbtcapdnM1Uz1LyYtzCFn9Gb6p
X0fXMnEiKVdwtjhtqYTSEcNEdZGImtcLr2XXKuIIav2CkERr3vXq8HnWJhNTW8xdytr8z4d4oXgU
Oya6dlmjp0VeVBVHokyaO4C+r0COu4PqxNXZqafhZHbVixY46v76+HEaTV4zw0vVlQQhTtKNrq4S
X4QvnMc10F9bQ8HNxfheKmZF8EZkuI4RSh6DRbeOGN25bm2MfNd80ppQUhRFfhoJdcDMi4JgI+PD
FvAAcdNxUZP2L2W9NZ44vMYdMSjnSpkvLR59wkvrXaNHPaRrfXK0EtZ1SUnsh2csBZgBM6xA/iIt
UGxfRLw68YpFslUKOpVPsh2LYlH/WpV9oXmcJFTD0qHIj+0apzwrRp4fxQssGVo7YJV8gLHH6Yuo
6fra4YgoULUqtPph1u7GuMdHsJZfX7/4mKJs+0TX09cz1zJxdE3Ed7lmP9TrY5lv3kVmcNShZUDD
Anc+H/haTRKtQuR7oorm7aEzIj9nD89ODStNNhDDyhNfk+uzi7Kw7+1fF4q8eDPX2uLowyUfsu/+
+PU6ZWh4eOQI2bmm00uia/ayEy2gs9Rs8QZw/T60GlihOmPKduJzYewuztcPfc2KsusXvWYlqSIg
7frBxZmP1zm24xcVkKk4VEviauRKxsXaldB/kDT46GjPudQunihgJOp+Heo5oc0os7zMA2bBqTwb
jN3nBvc9jXM9FAnKs/X7fB5DCd130JGK73N9Xe+6+Xa4vd2iMXeDE+ws9dtss9gfQmbtNUnW96Gt
v/On7J/KxBXihLjsmhVlWMR+3UoecQ7L0vhzSJ3braeKPimSfh0IxJElQDsiLzryn+r8qQwqCT7L
9czHXxBnxG23X5hzYgObOvGItMMKtP7t6zcVnVh82A9l16w4+nDZn8r+7a2ut/9wWeRYNSabcHDj
dYyMZTQnfx2u+WFtQWLMfHemYlOdwW3BqTnPORSXivx2E3Gn35fPhFug5va7UBypQ70c2j47ipvX
MIb6i7aToLvc+rPopmLouk4KH8quPfla709lpbIiN0RTFBWvtxFl1+z1NqJJX7PiaOvx18IPP3W9
zZ9+aVBUGAPD10zrYGNeZ9Nt9Pt4KK59V7jNxB9LRYV3tcThtVIU18OyDeSjGGPf/Zao9fGurLyK
0xB8uw4axhoUds2m68AiRhdRJrLi6H9aT1wrLkv1zF8StT1uw+r10bdhXTzffzkU3yMWI7k4DAl1
IoDny/VFiKlGtO1eQflHGwC/y2FIYxZDWIZDrbsRg4TI54QtrgGUv4e4GqWRvnu9Dq3iXn8cbteJ
+trRRJUP9a59TJxIQkfCvz3L2yT/oR9/uDbIJaxY8nl7eLP4NldyeVoX74sHeQiMdiOOC3XJ9jqG
Fo5Rsf/XYu3d8iASCwzxINdEPLUVJqiKazsT58ZevIzryC+yH8pU8RaJXhOLszaK5J3os4U4tAmP
PupYvw7SpH+eCWxfPLHaQkVIAu639npRPXD6lzGCVTVu7Xdr0O3pxXdsB0X6tdTMxAJ0+6ZiASoO
t8Z8/dItsrxS0JtH0Wgg68t8aSlmyEN/vxHxj7dPKQrf5X9/RuL5tGaZTtfGtLWx32tecXvxs9fW
Ko5EmTj7p6wo+9OtMrXVoU3x9XVvLx5OVO3S8q+QaFj2DLW/DbdazQ4PYgGHKF62cOkwu9Cn/OjX
1Z0YicQRqhHvs2WU5zszV36Gmlqf0x4rJJF59TmAUfMYxFga7obahn0nwgejSAucCUN9fDelsSpm
drvOkmJqnMokXbyxLAG54kdwiT74dn0x4kgkrUH0v1Z0+1a97xPQ+9c5WiKQeU+k4kVUlCZD8dHt
ZR8EnJpbr7NyRlThsQXqBCMXscYIJcSx+VS3DlDyqT6IMWdpMpYyJQjy3cArE61X9GzH6JmMFtNk
n9+Hf0uw1iHBWeVu37aGL6ooLdz+0CAyAW+J3vD73aT44k2KhLUQ3BnWSTyl+DLbUDUjkAtrnv0s
yuokdlxMLA+mMX+PQNWcuO7Dh8lGKccn/l108ayMdkoydDyI48mTehbdpHH6Y9pjIlqW6YaFUo5V
TkV9s/zKjJHuMDfCJr9+7uvzScQ97yC5+IIe0ivBHdKuRTJi8TpkKE6JjLkOTbDMhcr278lxtJ3R
zvWZhZ6+owH8JR7+3a5uW1i/K926mlhuX9v32Nr1GiqBZeH3mu36FhUrxTPSdUfRvbZXtu4tRdsW
N/kwBm39WxR+uKSScNtGFfSI7MVnxJ6QvBEL06DYlzrs0Khj4TtEXIpBHvSXm492v5+n6lEfdOxA
RIkC2z8aY/6I48xV4LLJw+DWTFIvX7pHM38oY8faiV9NofRcPY4udOn7sGLfTQuisaydC1op1zAq
hPvUo1S2bE8y/aRHjbZtUrdd7LayEB1R9PPr4uBDmSZ2C6LOdvjhvMj++wXGdo1oBrhv93JaBoc2
HvegyKxtu/RvVx+m1sC7XbSHbaDVeI3ZX00XGYdrWy1M3SNmaDyKIjzqzCdiTNkORanIiyORmKFE
pRAFC9aP415XF8g30PPRW2N3HTi2ZbBovb+X3GppNqe0mUr0abF+/LZDiGYyJWbo9kh7g5rJ3nXA
6ygqOuW2nnEWOTkypmBeNDwnj6ajaJEEwMxADVQPoongoCjZXnQ/8cXxtLnqENtH0fS6ZdgqiN/O
MLr5Rdks21JRPNmH3/1TWdQ7q2s2vu0GZmavmkx5TxTX/TacNeOwh7vyQTy2uJvZhuUh736ZU8Qd
ramVMSFFn9WoUJadJS1487PDAk+yOP9uhhfPvU2UW+8Rs9rWncQ/NJQ2Pi/PZqP7XSOVx6vlIx80
1e8XpXDfLYhlFQXMSteLrVm/a4LvDsXD62lR+mGn9abbwgJ3LHOLSYKYg32W0ArFHC/2v62KTU3C
mx1W8R7cZXdKhud6ic1D1up7rbBYm4rWZLVZBPCmgzq9+xo0qwZJXauwza87a9EjxA8jU7ng+CEY
79r8RMP62ETbsX/Ky8BHnva4NNGKvPuX1erdG9ze6Dr5iyPxFmUCvd126tDP/T1s6X05+2UdM+z9
XikQjXQe9PyNkR5bEAxr65LIKMz4OBFQgH4ko7DYg26HYqE36ZGJu2G9x7vDJagwEtRBjJBffNRh
tPRFbdGCo7Dm1Yp8B4n8inrbljji994NOtde37Dc8/MpVLeXJF5NG8WdXxUq9NZiV29gSJjr9DSA
lls8PVGnvYoDW3RXLe+eDT0hEGab+0dMCGhTfH635JoJX9ulPexf2Jxn03NwBGPqVVtehoki2PoP
f72q/ku3NDDkijWoaJbiNfNU5wju/VVRwOkP1/fvKDiSknW+u5Zta9lu/V+QI6qbDaRQ6u8GfN67
DDvbqcjvRZMQrUFy5oVuPXrjAkjoiH4L0UCMSOKXzcmKd5EF0+O7XiMOt6Q03EytrWO+thgscs6u
Rv3mVEFfvC5gpUY+aApgoGnG7I7svL7t/Q0rB00ZyazK1kFOfA5xpDawMkJY/3sk3R5KnNsajZLK
y04cikKRiK8mjjR82V7ww+5y67HqSx8P+N+oJKnbps6O9YJwNakaCQrVA9S3xn/Z7Ky+kw6tVfWq
N0JFKd7MtrIT45FeE7h+FIeboVJ8/O1wstvwbOhfuyAbT9e9HooHLMR0s3Y/bALnLoCUdclg0VSW
Z/Cf+S7MZjczc8LuMClF8k89eplweB7ng7F+R6h9CCIQ7UQMW9sntojDddObXl/ND2INuNpRszUp
1mSBBG8Xh9knUSQSvb4ZUAM4iepF9OA4PHK2roKntUeaXYPYRP4qL1+G6HZq7lUgoH5S7IdKvx86
jcgWCbeqZREb0SqTp5jAXFgshFl91IkHh3YzcvWGxmPi6Nux2epdqVHQziSa8F6zzfS+XzTtBM/q
Q7gqccVJsRwCKf5OMJvpF9Ig+U4NG3BIYBLGfKvF1R6WL3CnGl6nN7+yVYUzCy4izYtDwweXn52T
3o6OmqZJBzOIc+C1OCrKxdYe+6qpmC9jHKhrFqWdt1g1mr26xC4iocHDMr8sGlp5BXF/D3lGuJPs
5BZqPLjfBmnmhgTmOfsYyOJzOv9siZt+qIbKfDA62oqUNT3Q7RimZjt2PrVAWH2ibmVGOMnd9EDr
MKBJzeBQpRAoZjffolN9U7B5aGXIVVRYAGJJ1olTMC52sjg8qB87U7Rbeu0ohU3yudLfFi2SD8j+
mn46Sk9KGsIRJ4Gb0Vq/KCrtzYz+HkAOtet6GAUlpAJWpyaytjj+f7ZjfoD+Eqz30PzUkJWTvERh
aUukpU/A5+JDaRZ6dZbU/jLvlVRdzrKdfIr7CVBTjiQSfO6y2yTluDd1PbkdFJSrV02fQjLpq6V5
KcLQrWYGx960IfM3ku6gII3oZ0mlIVwcFqdiUV54Hu08EVZwdgJcj/S/MhhAYOYiJRROAhdkOAis
NfyeACOKZMwITK4XdfDM9Q7iNpaobXfflwKkApLt2atTfpkqgDmzM1qvcVt/MtQO/GiX5PfdOBEh
GS32xRznwtNjo91dJ/htGwUJfuovoB+8HnJVq6+KC1xu3hjyElD+vVHXT6qthBWhFWW+mLd7PXC8
3NRmz+yd6ZJFSuAF0EX69pqVNfkBdEJFiI96knK04FE9xN0Vq/MOkR/Va1NgWUAXeqKJK2WvFnBI
Lsg21IfCydzM7hX0MtP+mFcDFPTxlPphn5q+tTTATOXYRcE3vFyTHuzV2SlygtT4urWOz4z96Yo5
u5sDQ0GGBy63QWoeEYIAx9dMGjJlHuzdsac6RuR2tvno9EVyg3clcAnLJZJaGsAjWG2Kbfsx6JQE
dMeUQId46Uaibbdk1k3UYsuHJFMNlLbiT92QIZzdVYZb2/kptVJEAEILXVQUSgirl6KLXYXd46I3
3WObNLthgJRO5LRiUm7zUTvlVZPepmuSWdDiN/PDUgLn0Z2JWNzwB7EhxeOypMemtKbzlCq7Hwac
ogSU2adEHbQbCPHrI2T77jTVpQckOEKA2WAOwnOzn20alA05hq8H1eRK9WJcjGY4mFbenpqxJKiM
ie9GHF2TKohBCmnpzuzRTh2nybUhq3wIyHWBrPuNZZTw8dovJWJBRDJkF8coG6+xYdc1ltQ5KrXc
+lAQAm008vAcaYMXVrb0LS2ds43y6AxlRyd3wTcI7lNCEBowM+Xc6YckSQ5aWYLSNXr7rySNn5US
DU1pCQdU61qcehZcAyMSFhAsV7Lb1RFU4isJvlRUxhENPlxVMPl5XVmEOOtmCAjjCrVKUwrPWR96
RbF8bjolcLMMcEE0Ql1a68+60VQv4GEBpTuAUCs+Y96b4c4KAs2t+v7zEJSoGWXpZ6lJdrI51VBw
xJgF0j7mbzu3VdJ/0eMyhjEjQFkmoC2ZJj73uDBPUw2xME20PKW52iJT5DxFeXc/93N37AH5eSMS
B7eg3J7qASe0JDlugp//Yiqy5OY9UbGgeldaAMZprCayZyAE26WS5aUmxbGG47MBkdv96JTcU9jw
gU4jXCwJ7EO3rgNaqIRxLawQCYIgjnYNBM4h3gVWPMQ89Q5JyFTW/CqMXCeB8lPpLUBDa2MkDrR3
VUh7PULvHXepw6da7eeDk3eNa5bEsqho4aaFZeAU5/UpRf5KTH0OtTzKd4bf5WmHKtT0iKl10i3z
rtUDmApbAD1waseuqhqTZ+gEn7X5naUl1adI6r4pwNluAvL6K8tfnhUNvpq/WwcMZk0nwT3bSiNR
4mClQjUMdmnh4hZwC0k3dkILetH+pRE9gFTs1QkGhab1hlRnF5hWfj8OGEzzkiE7LS2vl4B9SwAC
hqxWXV1WjAclNN8cRzfOUlsbD6iN/xzkpN1bpo6uYeppdawfmxxrQhJ/H2FkRh4jfzPrsTka80Ou
28peR4HEw/1FNyXi2QVxpJ0rdVG9Tn7IqqrzGA7t26xXvsbDDBtEnxC8FrTZrmzK5NVcAvYbuP+x
Yyg4xBStulVM9KszxT4RxorNQpvDswUa61ZWpBoJeZiOlQG40gKsJccspCpP80pn0/fNZSpr5amY
wuZMaO7PFIKI0vAm4FeH3pQuSv6lbkz5FWLd+RTlZe2bijQeUgXjo9EN5p21JoXePzZ9fVMGkXpq
mwhUR6rOxPTJX6sqtIDxKNquL3C2Q9rpyk2Ko5wguRujhQbCkBJCN5vYq9G89zINolatLByPvgwi
1zC/RIb5tQzCbJ86hbJzFHvca0l3XMyq9IxBj8DijRPBHl3t2/nknPKmOrQNq7IGEB87saMErfst
i9XAS9T5ITOnDkXstEcvXHF2cgJDCjDr7taiJx5ryXzthrp+NCMJs9Ck+hkwm500ou61dOpbingr
M9tM7KROpJvWpO2OdtCcx85Mj2Gh7VQso1JoqDsnU5/LaVhuVESh3MyY5McsxM8alOpt0SDwYCzS
SAtD9C6rxuhsqd+hI5YunZEF7BtluDdSeWIWGN6AzYLpje0zoeVoIPxOErtaGpaeFM4OnEncB1D5
8lLEn4JxHlytTeR9HoTarTGjytrOY+7Z6Z0ctc7DMjxWOjG5LTAHgmux2iA64Q81X2iZtH7PkiIr
5g5Cew2NNLSF90Cv8NkZqE4Nkf1ss3YtJQyicQu9jKq9ZgOC7f0w2qdV9tInnkCiEWenUpMvUmM1
flZLlWuglMPXCY+x7E0N3W5BAM1XKu3GkCNjR1iPB74f2c/Gig8lXq++LSegCcrP0Rn1fdb30hlx
qNlXYhsq0XYdZhM1d3PnMwESXqsXeErQu/fzAf1guWZEnMrmhFYI6CY0ulgdHVOUxLzMKJ+VNpn9
HMus5dRfE0WHRgiQiutUw52EXlijBWCFzfot02Wc0EV221StfYfknY2yVdrtoxZuHHS7CKeUx4q4
p10dEuY2h/mdPTUArBt9rM7zqL0aTTTwJPoE1N+sLgsxxqdotgihN/L2WVHM5jll3SvnanIvigbW
a9BzI38sTg5VOj4FBiQ/0QBTg5NIXtjaEyYqrjTyebmTlOZJn/rmmdgnbefMISsqB5BGqBTpvqwk
NE2QoainPjgxovHDRMqv8fjSTT9O8qVNAoL67Rp6Kj6fLyqLMk3xzUlzCAYFhQZR8qPWSc3JNiq8
vl3GKzfaDgKOOon8Lmy+TmYBv/bk5BezHizZneQQKYwyeXpXJg6tLFvOWlSeRU5cRidHo8mcb5HV
wnUxjMMBoIP8ZMrd9GT54lgkRtjCoztiuruW1Yr5Vx8Gya1DDNdTHcsT9KPj67XCOHShnzUQcF3L
zH7/Hal0gscHYuBtWQ7OqpP+gIghfCIQKnzqUcXep+Cx/WuZ1tSA11oC9wo1i4kEa+zDGNjtRVyx
lNpyYa11EDmRdO2IVXlWddqrHT6Ztu2rVhE/DA10HKqppScVjMtTGWTaXW/O9yInktaA27YGdXAU
WblI5su08JBrfVWtw+euB7SAArN1EGWgCfp7IAwHVvFrDarNNUpKYHDLrUat5M1Dq6Ngtt2DGgRg
974+ovUtyrJCqv0il4Jd3f+spN56AhBqPTn9MO3sPG4Re0dvhoj8CX0dKXoUVeIcZt6CCduTO5UY
c+Jvb9uCZa5JpNuT2o44c9A/c0XlLRnHlUS8CI5VCOa67LXnUUVvmUXA4FlrdrLy+LlKDvJoas8p
65lneWlCDymM/iQqjGyiTskiId691hdVYE9JA4cNbzjpp9xU4yepcoqzMkN/kKVN/JSsSbWGljZ6
XmKpIisSO2KHWhNWecYiVqXIykClAeB+kPXSI6BQf6kQb/FyTWXF2BTaC4u5cWcoKICKs7wg57hC
673SWbSXMDXLu3Kqvom6SBxNT0EdbefS8bvMa5mXqEbS20xviy75mcLYAEC6ic5NYLX3uLjU5ymJ
8l0EkDVD+MRL5qp/bo0xvZcsNvxrTiROuapmBtW4lQWhrgFgZe8RqOiR2WvSqeUe7HfysF2FONKO
AXreiZMysrwPNTrv11v2TmG6xJMqJ1GGqtd8jlZ2f3GBKAsGAP4RCK6tho17oECmcieykx5Xj1MA
2m19ygLpzPtcio9q7ySeCX3eqVd0+bnqCImXNTZmjZ0qz5i8lOfJoW0NWvcoiszYRGh9MfODuCCY
zOF20KavLIqUZ1GUJc6dXtExRM5WLZMAJmnYiWxs8rLketjVZXKs1Ua5c/R2fNLHCaaPSv2byXF8
EsliJyjDGJ2yTpi/yirH9pZSiR+2GnNp41cgzl7DF3BILAjooh6JakUJoh/acCcYU8pZ/gowW/vE
C7B9SS/Si14bUPxFinIAht09Sh0qc2WnOp/nOjrpy1L9RLn6PBVSfDc6ybdg5WJ2WGbfWmti1lbg
1qCK7zUNv0ldl+1zXyV/z5XEawu1hVZeQMVRm77kxJFfAE2+pK4wEUQNLB6Tktd7WdIbVzdy6Wg3
XjGpl3pQIJNrYudoPfd9vnOkz8Qp6vfILTY4aAGaT6ZSfmp150TfDPdWINWuBbHDUChPlg1BRfet
zZB0GmHpghzawvwR2Y/FAPmL7mgV1NChc5TfipbA4VD2Z0STn/nr+0Yx44eS8XFJ1ScCPGcf8K3D
1tGZ7oylVnbpbMAUsiSeHWnp5yEdzf3YJJgbygL3q2HtUFVWEHHE5tpNkX6jgRXVmvjH2KvyOays
b3ab3iylE+/UZQFBo9bZW2geZFtlbYdYVokV2HOSWv4kZ5a0j5LYwuebp/ddLH0H8QibTB3D9GcR
Yxl9o2+on8pgetD7+lVX8vmlbDMJLcX6azXl8ildRSDYT6KyiYrkSbE6KMugRmMx2qtukqbJQwFk
jJhtOfjijOfANKF6GLJ8SxSEg2tpglcsrhZXLKczrSmQx8BdGE/Ly6jDa2gh/ppORXJBcydhhWgW
O6VT2v0RktH4uwW5hydXsXlfQJKxOoBNlm3Vd22Opk/tbD2lhhF+V/LkU2HYyEvl8H8BLcHzoNfR
jVJPwdkamuzY6FN1gaq9xIMCDSfr0PBZyY3CiwkA/tuxpFdrqJafCsQz1qp8VAQZbme4CVB3n90x
qbJXu551f4mj9giTgOIabA0QZK3b5gz1IEuzUEaUJK3QFIyC4aEf+u6lC8zuZV4hYmY+PIlcphZs
SSN5uRHZSVWqXaVW/V5kR8TDThkIAbfviv4lNdcJDfzo9W51Ie1T1TIeRH0ltkwkao0Krj5+ytDT
fB+NybQTWQf86A36Guwd17NRw9RvGDPcReREgs7YxdZHTGhrEfU7MAIQ1Ius2Y1A8ohp90UWKZzl
NsSC/+tuVq6vM5g4J57PqKy3xSzUO/HswWgm/oDzfasx5w27cGfGSrH+VMl8ccmM4lXkumEO/UhP
Mzecg+h+QFntnqCF1M2TrsDqQJlIkiFQfGUOCfloTMmfQdOjayiH94gDw7kPg+q9JEvF2ar1hw/l
IhuBRDWGZb4dOowErigLh46VCoHte3H9iO+HGHsn2fVD7VzmqZYPzYTdsdUsGrQoFAnacu4g07Gv
RRgInUtJQL3XTYm13UCcFSc0gPGnLBv+QpX+IjfVwMZKLTU86JF56aL5Zbbl5fSubAajtGdHC+HA
WqVQG/OitBGXWAQ3WKy7b7csuxOUivIxOq7TD06g1vAI66jZfa3XaG05XLDni4xIIP/hJJQkCMzN
HQ4XkRen1HnOb2IQSWqumhd9TbZbEVycu6OqWAdR2MPPBz69HfZJnS0XmG7VM2g1JE7JiSK1UY/h
YCwPUzSfgFjW8OyM+iuQfdZBvbzlkPM7sOoLHrvI0V9TI9nXi1k+iZqNku+WbFq2XDzXfhsvzpar
iMRFrap8FjVRAnebpZmf46AyXnuVjaPeO9u5rPmuBmxOF8ewb6ADql6rXNlb0aQ8ZqNdvkpgsfs0
ae/FOShI4ShDO/uuyap8r6e4G3S7eSrR+h0MN1aJU9RMm9hOKW1xA+CgzkLLj4fqOVlQtWujRXsi
pp0dQyKvps+5OUJVUXjw/dP+aXoZm7ujOmBXmQcldDUboSOtKuuT089MgZpsPoBAUm6Nqb3TVvx0
OtvheZzg7hRZpSxVaGVMFmsGYR4J4oITRDUezIq2HxE6ekihMTtI8+cmaeJvIes/D56y9sGBWdAF
z59CQmhVBzrQJ7uFU7CUkmJXKUvvFfkKbimKmwq8OGxLcIMkz7XSG99oHyc2VcbroGNTCMHHRlkq
vRHgD84PrdJl6osYm/LsJhdbtfXQHVCIbGxV/pFK0p0TaM233En+qgUN2YxuVpsj14dhVTsijPUN
8ZInI1RjWIfrlBgBJb0PtUC7cyoa9lqUrIk4suVEOwAESdwApBesSsEzCC5XmlrngJr18jKV3cPg
1OWXBF8iiJhccTXIlTwrkzrY9JTuVlUby180C9Jiq56JGpRirPPNm2U693lwMPO0ISKGJEZUCmyS
XxaShOiWVnjRkD9nM2CXskJ+PNP7fa/Y1S5n7PPCYRyPchFaXmUmKsQhZbNvJkRrxyKIXoshVY6m
CnzfnIcUsYz6kOV9vDO1U1WNzQvEUswxPaSVUKw+ilznBJ96aeoupmVmr3MMLRRoJADbazaVot7T
lWk+TTMWyC5k9Bwz+S1IB+1QLHn/qkLmsWs10yA2cjSfUyh1MXasO+aGGPXhMY/V7EWdwvgQWkO2
M7N2/89//O//93+/Tf8n/FHCzTqHZfGPol9jg4qu/Y9/avo//1Ftxafv//FPg1W8DhLV0hCXtBTZ
Utfz3748xUVIbeV/4WcGa5FE8bG35rdMNs+CyrReZJs3qE6By+RSIpq75qcwKm7XOmpc/h0aC/Na
VSuPIQO/X+aLvB2JslLPA8IoOBuht8eXRHVU1IOsEE5gsM4b2868cuxU8N+yNTPyo+DXEQmLBxYd
efskarS26f73f9yRnf/0zzF1rlyWbKplx7aIAP34zzFeyVJpjeEzu5/heKXstVo9t7wro+/1jJEk
flwQvytOXstFVv9ABLzRA5uidDu+3nL7iVJZ2KBowC+vt3p/lahvrMzCf76LZjtZvBcVqkA3D7HU
3Ihralg4T/b/p+zLtuTUmWafiLUACRC3NQ9dXT3ZPdyw7LbNJOaZp/9DSbupXdvb3zk3WlJmStA2
BRoiI0rrkGAdfq6iNrmPw/ZbLOPitemwCWuWLN9TMwCjgFcML6Dyg/Z5pw0rMuN/BFtyfaCd/ZKD
/fB376gwkzUOw/N96dTa0XP9DnNe8EuOkOvZDr5e33WqwIFHutcG7JFFLn7rs8OTJd6iKZjpPu0Z
48U6q8GTTTYqNHwqbkWDzGwjQT482abrgHpuO8cBD5LuE7AHYaqr1XezI9Ur7BJBb3i2F+o6eMdX
ECbHLdI9QQSzoOtEQuA6ZOtHdVLXph/XqYvHxPSLW9/AvsvYDuJbaDqPgTZ0OEuOqz1EYrKNbojk
rYreyV+DgGFpeMN9Y+G54nrw6KuiKhNzaQrd2pINmAQQ4CHCAPPXI5kKFYFH9iMCZwfJ2aibHdCb
kL22BH4k9gj5YNbgrC0e7mqr8O7dDrzAvjvc8k7YWLVInJhbERhSQVSp3QP14t3zxMeHGcgB0MOh
SbZaM39Fg8aAsoWJ7L+HnSys9U848bydh0kN62Po6cJq/HnoeZx/Dk12LzxGhoxuRNgCkWBTqXFn
aDAnqiH9E+5rrKpuJtPkbrCRdkNFhffTTVcA5A5LbkEqTgO5y9pBctAN9hkWQZg7yA2zcC5EJlWz
PmtXNi+RWHtDkfgzag4gG29a/cNNbTDbIr2uRo51Z7q7auz0t7LvD6E3lG950yJfKtHYnSxCpK5p
Vr0Xeoip8BhUq0wP5QuyUp6MIXe2ehrWm6Znctt1QbEONN3+MlZg8Eoa7IYkInC+gKOr2VRIDZ68
laWU2zQwemuKd95U7PVlzvUN9QUbGsQjcPiwsnAcZErs+kIZTJ7qiPMOybGoknGswaSEOUeyYkGB
3MzPwAL7392C2g2I9QFbxWaI8s4hU01165y83rHEepydNFwN/bGPQSpXQL8LfI3vQ9y169qI2Rln
Ux6+EqnxnI2ptre7lp2piAezOcdIdKAAim1SnDeMDv/GKtPFElLFjpLLNWbNKWhZPo11A6VDDbvf
O4rB6BAdYKA+ixOBeYDfH6B4kH5hrXbokCH7lgy+WBXKjt2R9EsCdWmmc3FMQOK6cqsKIhAsAbFj
4Nl3VWzifAsMiN/9fnzRxxwHn42uAz/Lo83YQvjPBasjBVDPEX/11FMbrHZRW2H4vYz6F4E55NQz
MPoI3IZ4P6ieFEA98wb8uVxj96JyY4FDIO2X1eX5vqHEalUwUHAenTY5lpWs0jVjerDiGbZB5xCq
pcAC++Blu8WLFSNVFUg9hgr0MW4BRkag4TEW1MW/l6M0923fB3dkwjKgO9a2dyLTdBcysoDzAaxp
Pcd5vhNjt4CXWOTaGYOs/AjC/qUN9qBjaUjjyB3g2hYGICrFIlcGspLfxhl3bHbNfjZN0dftqTdZ
aQiZyocGx3RbMo3Mh2YmOLwXhmNWR6aKwsbcckBG9nK2CVZXoMhF8SebrmnVsY7cY+k73tZJa0ie
Uhz1mAcdnRaML2oUsv19PPLOwVfjUTOOxpcYn6abHFj3Bih/adwMAETcBLETYb8E0i6qRXZQNOuT
k2y6clCtMaIYQlDgXbX6RRhswIvtH/N08I99HAdTjWy2clDNdD1gAa7cf+pyZXPsLsqAAxLFMhyQ
709uGpHGGh09gswx5GV4lNdHKlyc1R19bhv5Ym5Dff7SPUf7qYyXNuRkV9TPsg0cQQvHejOY+86C
oHusmIdfggGIbmgUyUsZB1sP8JRj4fIGWD3Z4zhtsB/sEgzy0RjLPba32B0XEQ68Mygt99qdYTT2
Dwqt4+Qy1HGgakChsQyuQyGtgL/AY8iqZkg9ZdAQVqxDZxxqh2eqgRAQGJw+05ZXDuwN8D22S58o
Nhu7BNxxqq/pPve2650m0xB2t3bQjMDU2pdXoND5CgngkNMVZgddQQ7u02ya7wtXMfXRO5HPsSSY
667+hqQK/KWXNhwchzmL8WkRJzNMgwNJAumkQ6QKqnnSmZzDp2kOK3/3pNDZTrH/HJac+af60Kez
FAOOAeeun0POprmr6oW8Vf/Q6ql7MAorucFHLz8CFluvJgY+cPfZdRU/YZ+3OCIHBp/fBsx8qeme
877uT+AtRu6KGxdHH+fW+YKq1+3aB46gdPPffmoLz9HXSCsGPZ1yUx9yUI1sOXURdhPvuQVKHChs
6F+oXwlk9cK1yyjccxZ899sARB3LOvT6FU1net6ApcHQlrIKjcM0/6Gp0OwF3xOInYXrTjHTFAoZ
cB+zIxohFgDPMizoFdVqBdkMIBLTjEM13g+LE9gG2fPYrjsDyjGhqKAEhcy8BUUJUO+qg4F/dSKv
bvyxE+CWPqj30GnkmLc3ouvWkG3wIeSBojIj/WDjhKsPU6gEkM0zirRakcdy03VkhAGoLYrGBxkH
SLex+NtJxVaQQBbrQDUqqljDz3BuU41oDUrwY2EvMhq3mRs5W+o32S6qFH41JNEjXI87tadyGmXu
WhGrwnWP2Q9yvnA5gO91lSjd45KZd1puJkhABmvvgmydCCy8MkEiR8256KQljz0gBrOprw5awr2D
zq3aW46O2R6z3PTAI5pLCBw3UQ6aEwh6FGQkf6+CZA6x+SW5jCC1VuYQtLcs6bZpkAU+WKRBO6h0
MAH3QMJVFbsACrfFwvRMRVSW34kgc8APgRzvmNnRIvdtb09pHwT1nos/2Qg+TlBuipvB/dQkx5XN
xexnObSVBIGWSlpS4Oe5uLrGHDJdAxAWT7O0jVA7+wDflwfmjxXyxlR7qlaBU4CwI67lggLmUGrO
NkcDyGxJbsDhcZp9MQhFXQ9yEWW27rbLNOtIPDjYfMv2dSCRBkRzLEWaQ46YRfgSFHq3nUlzhJaD
kAYHSTbN2Wo1R8NuYQWi61SuaIAA3O9gaAU1ph/w8MaXGkjnhSjUgecZK3vj1SqBc9IY5A+gItJu
y0T2YNqM5SnTPFA6QBjzKXJsvDvS1HrHZgw+ao7zyvXu0Wz9X1XMxK6vcdYLMv7BWiS19T7KNtpP
TfIkdvstShXLFIWQLeLla2mlOFF3u1Htt3bV2RXVsygzvqcIMoVY2Z1BfvlltErtoz/Z3BanyCHO
uSmWilbdhcRcuEycerJngMT/fceHm+J6x8e1GZh7LZczEAfapv7Pva7ITjoL/Nvlg9MCPxiDn/a2
xyz4tnI0MEA7o1RAO3lr9TkOVKwilRtQTzkLbvMRUBLlIj/Q1Tmyt4zvNAIvAORbgV6fH0Y72Mci
wPESecBICrqjxIWG1LrrrJ98aPitbvI7Byi1g6laWhjzW7LXWdJvpRiAD8ZxL1uQh2Jy074zRRiA
KUo5yIbD735rj/j9Zk5jAZzye+gm+wouezdKTgagYp0NSZbBzW2A98rxUIowus/iQV+MOvPf/TA6
gHvafC4hKLrxuWfsHeCNHnzfwRmcisgG/w7vluxrabN063EZYTFm1luZ8z3gQ/HBA7X7aS60kg8n
TcFUNTNcQpvNPpKT7MIVOZIsUr09uWuwJoFYguwU0UYuZGwcsB5r1ckIlTK83VveQoBBaZOb0F6q
shyvUydytW3r+sCpK+P82qSaG75VUKg6UaP8DKCR0mRsNlfxxQgoGI02XZLctv46D8J59kU3vCeh
gKNEnOgE56LrxclWltks2xF7+5DOWl3YHI8BiIS4oZo60QhUGPYIs6jFKlKdyMZZ/AIxGLknJ5nQ
scQO94kagGyLQxxmIELFwHRFv8z8FYU3zNNMwGPhKdn11eie6Gpqb3i6GoWS4/ctBoHX7Tw/ieN4
J7BHjl9E/FAo0uk4Fd+TpgWVv2q5fpPfJ8bUIAt4UP0DNBXzBTWpyGvXAXwMcPr/GifMnOxchliE
IwcfAjEnP5TtrWXYzS12VlrQkuv13qyBENABbFmQlwqjzNN1zJF6TXH4AP92G7qL911gBdt5LFAr
YodSCLm2hlwcAZniIwTD3KhcGT6OiKjZC9nWiyR3yxtqG7lKX7Zkv6FmS+5MuacqWamwJQS45siL
gQyo7oE+rNrOwXQBGrttqh7M8aZEfit7o1kcllRQLIQKl5rckeVqKkgOspV4X3+GknmeEYKHToAG
DZn38ifYNQ1MOHHgogPPEYP/QFE7g3T8HKpiHBwLQp7huvNMQHTdHMk0goHCjRwVfu9tAXToeqiK
H44YdUh6CGB19DQ9gOD0hVou6A9x8OWaIGJ7xi7NMy/K/kkTY/MkgaZE3VRFmAXPBs5loAvkKVlI
JBRZyNbZpUW8y7HiPPMiB2dvBMr9zDGh9uNVyB6LYzA9JJ3xUEXCeBjAyGB24p4sg96DRDvuwe+j
AgoVILnxarYyvCETeOerGzMJnh0c+SXLnDd82SIlakvePjSMNRtHsUyEFmwZ1CgWwDlnONECMNVR
BTXtoA76Ra3j1Qm2fyhXWFAonN0UM49w5bgYgevy3kC+1A68tN+YCEz8lN3hwekSwElzK99QM1S2
EgiADoDwuz7ph4emtbK9G/dAZCgn2SC5AGmpKOv34I3QAMKFIANOpwokE6AAHdZHzapUuvLcnmOi
z+i5S2OA4nca58o9x8wjCEvkh1Hl9g0OT/cCCELMcPQaLBpRCxa8AszqF+2qhFJQI7sasE/ln9uZ
ErsgHuB5DGIPrhjOwnSIG6w12e5GcKt/yQuGzYJWjKsRmj5v4Zg8FFzWYPw1yhueICWN7LitXxCM
BT1k6ka3patBdFLF1zb2POWAzDpmOtrZKQCgqmSavQ34fwDwy+1OurS1+8L0v/GgS2/+PgcxsPF/
NQkxceBk2zh0ErrNHM6vDtwMgPE7SAQ0D32JjPPScbRDrore5F66mNoQSd1BnWeTuIN2IBMfCsjE
XLenPpNvqg9W7B/nMKrJVqDv5KdLAZvWz+NfdZlGo4tS7+s2eajPv69Oo3dF860BzH2jsTHaQFoO
CjNIpDp6uWMWH1VQYPonslLRuJm2cTn/GpYmthJ5zI2jwdvUP1G1RkpHsQiSyN2OSXRLXSR4Msr7
qXeO85BBqUXishUYQfYiASqqTpBN+/67VeJU/QYr+TerCZNz6yTGunbdbAei8OGlb0oI+mb6Y22z
7AwVFrkgO4WVn2GDVh0AQxkfMR26DGNmvOS6jj0KeovG3N8ayKKE0BNetpF6zwaq0DpQ7Cq7VhjV
zvQASKInP4uD5MAEIGwTPza1ByBlFtMPZW5T+MSyDcWwqc8FzbayhYHlL+i3NI9NY80/siKB/t3Q
/TTNod1YWFU+QqEsu4/HFmIZdpItA5D3rqwQwJGk6IPHWHmNBCydZghvpLzU13ew7RsXSKVQWGDI
H4S7oa+7JTU90/RxTFYds9rGR11F9EPQgLvcBPBbOckGKZrbxGLaiUxuyS0Ir0EZYBqy40vAdI5G
YgCeAQnj5xBJEaAcjoytnxv9syNb7KHJqLnldlU+4OFZZ6O/Z6kevyBhRCJNvAeZRxmW93Uyjvhf
xSPx/xYhfTvYDRDVuklx+heDFf4l0pJgbeatexNEorqBGleJbLyifQ4z/R4kgM4PIbMpNATsZ532
8jIU7+wpNFeKMCq0AQPRwJrnUmPGxrZLJA6F6cCX1+2gh1xSHOQHaDzE4NTl5r0JSuitbzrjHhls
yOrNkgTJnmn8ih2yU247/GdrtntkRRVv5sD5MgdD612kMRdUGVazM0KL3QHOhxQeliXfpAAUpKyT
nW1If+UDo3cTmBYYZ5H0ku9tiax0ZYMkawZ8GWpM1aipg7ahXpCRCrv1v7NBczcUQqYep14A9bXt
jhfgluetFu0bxQ7fqQJa379tho3vwtwmNwWSzenTeF/7QpxCp8Gqd91aur6tO089ArU8C4jWPkJk
aG+q3zSA38UuA78qzszc/gWnW1Aw78KLMK7CvPAfYeEYKEHGcO3jw7kbdID8Q+Y4XxwOahYbbMmr
Uc+gp9Hp6p8EuBNDNWtNGlvMDb0V0BTii15r0bbJs2pNffU41pER2tpr6gs5hXgDzbJ8Q94kwzSk
KhJrQ30tG1Nb18aMmLx89O3V0FXO1CwhHLiy9aLeSbfN1yy3NJDn1Nj/56E6TVNHAaYBlpWpmo8J
mA4A5vWRLGOsKulp0N9DOAVOfa67UzsCYHEf1dUCe/B2iZS90YPe8e8iZCzdYOMvWAxD8eFgVYKc
y7lN0WVdVQvbGls85VnwyNJu05qWcaYWchebbdE1LjLOemSQKW/96e2V1zByd0nBgTpBz0IkWUJ1
7aI/+ECRUjrkeC99jo6EJP+xirvL/v+8Po0WIgl5k2c3uoCOeFAFzXPQpjhNBr4Tm+hj/VxIsFF7
1dekGIdz0mvfyFpzpFOYkc1X1GQ6NGIhEmjvpz7h+NC3DbLaoer1xP1hSSODxReIRWRBxPvEGreA
kAF0r3Jrqcgq5Ng1Dnj2ZgfWgfiWUVuDQAj4XVR4b4LHiCITlQc5h1OTQmabX1hg1pCYEg0lf1XK
cC/ACvabKPHSLTWFaB4ypSPBrM66U1Gt7IYXF2itiyikgU5RQyCsO2Q7T2NRlIiwMRC67vDyGfU5
Vq/GoitSFDX/HUWdUxGc+6Hb2pBfu3jQ6HH6k61NkBWJ9LdoOT+V9JBOzysZK3p0Z79wnWYFIqho
ScNOkaCwl5shiqHArjvDY+qPDxLp5CcF/310avxrBUFir8hZj8D0til4oJu8Kpa53+ggrMI3l7xd
AMgJlls+8mbVqSSLC4AbpLinoZAbm69GlUhAwQUw0TeJ3b1OQ6nLVnnMT4BW//dlJ6eKaLCbeHFp
JxXV3huQiDLdifpL1OXbDPpXVh5DDlH1+tM9AFH9Sp0cFfH554suB5W3b+6bPm6PfeU0R6pVqvl3
Wxcokm/ep8iDQLf/r75/ukZe4XeQx0m6vrq4XWgCzDrqjgqVEg/mHvtYORGmTU4d3mGfLHjAJsAj
sl7tl1FPdewXj/m2zwTflEUaY2nrsk3s4BWqY3H6QIUnMZczeRjt6jDCKWVVBAdQ9eOTysfgoQxc
ccsBRSxVi0zY3cGaMPYAVVaDyLDVdjbA0SvX36WRDTyn1YJcqouc97ytf0IMtX4ZkirDvq0YHjUX
95HKtDiz2uq3wViOxw6kbod+tOsdwIXAftv4cDSyTh4qC2vmJimdr1EP2TLP8KPvY+/elJ4UoIf5
H9fLvGx8DJMQoulhUa5Cq+nXgzoP8yowJICzAVUpondw6cgNMq7yIxVkpxpLg99xs5tqzmf0NFbF
wn6d2/6NaWHmYYCX9c42A2vn66OxA+gkv2tSZi4b5JK8Sd3Y42sHxVAoghfIAXi1nVJbAv1nnvEX
xnt97ILVoEPHtOzSDU6U3DMVhqKtby3NBLNP7WDe9A/HGIdvwKg6+9ledp53888xkHjUrwIX7Eld
GvQn6Fl3EItHTUh33OYN/4EjHI6sVmWjkMBF3goSN37IzouGBTmoW5VjT8Sq/D11VRHka9oCYfPo
LsA+NDB1mu1hP8Q4evkcXd0JhaSOYXWrz/uhHildex7hsxtUO5DjimXvAJAdLqRuAwz5uXX4HGAa
L9bBolhihrH0RecedJs/50jdv9Mjy7tz2i4/+04DcA5aZMdT692ZVgf5ct8+mRqyMQCLxsFRVZnm
nuKosPFeWzI9rTZ1lSJGpkj+wYLBAWcExqIiBInPvh+ReA0xhw+b2fcmIMjuhiKm8U0HuqhRX5/p
4nQbhQyerWj0j1OYqIYd1yEvHoO5nC9ax5O3KX8wnELiGfEvC2hm7BuVNHxlFzHeIXnEML9SHVKr
0fkCj7NcZa3rAu35exQaFHADe1P6oQ0hi9+OJkRKeg2B4dNoAL43QmLkVuq8OwXQx1tGdcy+6/yH
y0vvrURK09opveSoOcK8E3FkgofRML8DSwb93tb6KnuWbD3hGbsmS7MnnbWvgRoh08oAeEzpP3p9
BO1wD0wwvG7lSyQ7aB8Xv7AoeWAQ4bsLi4bfRS0ESsbKHDcg+fmw9b0xbOWIjRAk4/M7CtaMoj0V
UbylFrOAKDM6BtUJ2XqHPEs+isFlVrqgNnn4p5uaZjn423Dgd1fdgET7j1HGEHk9SJnAVS6q02Ap
tB2xs/WPruTpqRNVQRcGLbNW21CczrKfAlkISN8e2oOrO+3BUUWXIUVoQVWJzRWcFit/RFWKojb5
qTZ3n2Jm9xx94ZnGvLjSfGXqeX2heTiq2Wz86SK1xnPuZcjtNQksUVGLDsfm0KYHPUEGphoypt7o
n6hmIresW5AU0xxzYQyM/K/++UJUozHY53VmrzEqtogy4kgBBho4H/D0mbwM9jIzwIYS6clXxxV3
kR9BpftvERDQk1PEkJdfOD5BuyJ2s1U8VO2b4bgPpmjbx8ivvaPru/4KZ5btGxsrZP/p4sEvsNRG
Jo0FKgvY81i+DRDMfGAtNNfBn9IvaZzRrn5klsPuY68oTynSjCc7CCWCBVTu5f1gjK+aRB6uq+lI
CFOF81n7k82h9DGKieP8/X/sBBr2vzYCuS1MDiA6cv9wZ+bVaSQ0BF1vaNx7zAbqGyjRRSdHFVTz
kdcx1RKAl6Cz1O7I/p9hZvYOogftSAFIT6u6hUA6/4kGymRZHeoC5w1q2Nl+NZqRj3ILXo9fU1he
1t2CQuZuhh1BGyVNkZWk7nV2zE2qGerpTYIRXHzzvdQp8FlAa+Qr0Zv5lqnUcB3cx9ky8yH23asP
uolkexktw8KwjlQYvgb9Ry1fGyMYCMgkrTJFEoEKiRMLelHjpysL/foYGivGcN69qHJ/OMo67fCk
qCoVAbhTt6mhPY1t/mEie+HxbWAZ4aHEvASKL8wqTjVy1YBwg168alHRa0gXQKpuW5yQxfMTX/lm
KyF0MnmRNVX2C2qDLx1pW60DHgYasM/iEkRCXnPjDfn7ANo2ZNEl2fPuQ/vXSZFCY76Tvh2vU39v
h9WwImfBzB6UEmmwp2bJHv/+MHLnX8+ig6wUHGRbjo2MCP1qUxqcsKM/AD57LyJHjl/bWmgH20yy
29bvs9tSw7QCy7BsO9vA7Az8VsezDw8FYpTsFDfCPFWZaWBjvR3esNnZLSzujedeT+T5T46cSfBp
lWWORRN2fsE991FQs6PdX0t5rtwmGNs2BTdfZnvBen9dVHmw73CAc9uoIsdRClIIen1Lzc41yv+R
RWOxf//7Mcs0XNdxQL6ju1e/ZSvv7LDjI7+3ffc+xjNxKt0gOdqgL7MqC8gnqZTzqGgM/LtBclcu
y5iFa0Nw42vnNN/A66f9BOfzAlRw/B2KeAwUeHnwqFWe2Jgtsm5aK+xPTlLjLJNrUK6bcWwT/oyg
aJwhPXxB+LQZrkZINccJ6l2Yst113MhNH/hqZi0DlvWArwEDgHS89CiCPILEllasLROSsmkT/gxr
7v3U8i9BxKsfdVIgmyyNh0dkhIwbEWFx8fcHEwuC639ZA0mbrno0XSZ0YavjlIv8JAjrpX0JEMy9
XXxtoYZ+i+lBgV1upMeFObZ8YxDHLJwyF9+1Fsq9Gv4Rpe99rYq8eRY99vwcPQZiGaiDBREb8VDH
PreXFsM2tuQb2ai4iJmqhf7aWCMyFC2B87XA/RYo8pJUM74iTSPYZbZdbXGQJJ6bFrKuKjFE77Fy
wbTEu0l57ZwFsq0WacJ+VVCr3MbxkJlLJJAPB+GPw4FlxYDZD9Rpd7Zqk5EKLFzFBpNenFKw9KNL
FlqQSyV3k3gl3pZqIKeqcnPpdr5c4/FjC9E0FXKi69uC2drZcCMf8O+ahVg/pO0aCFsvWZcJFLw8
D+RJ2Ic9O9jvvWvcLtsBFFktppBuKCB77yORhMahGKMAk2utjYcmqdmw8LXAPOle267BfRCCdpIZ
JyrIMcVkutstwNtZgUnmt3uOoVpZ+LhzAdFSFUF951i3r0GG0UHuW11stssyALJRt319nRe9BpXm
f/clGyY1SMzVkX5JTVC6GPu6i38IB2RxSVdbSJYo/SMb636DQ/zsKfC9bBH1UfOz5HsnTJofEWCG
IIkKymNmgCJBIpEe8EUcJyKfsZGA4/hZJ9YOUBctMjuBXfEKsGfmdKQ+1tnSzcf65McMmo8u/iV2
kvdfvA45dQdtaNlNAB4sao1x9iMMg9fCDcHY0Jkdjj2j4Vzltr722j68D3WIGrtM0x+Cvoqxj2Xl
T6FrQQ4a1DhfOdgPF0HpgojHaqGwp3n1tklNdgPe0mHX41j3mA3QuIbKrbvPwRd9jOxILTLkT99s
m4WjRDPmAuf7+aELkl4HduO3B49/BOnZzzbVkMCCA3iqUqcr92zjWovsR3Kn3APJ++y6Hugi9KJ6
0WuqXnebB7y486k6uy7ud77Vi6tcVCP6e6nrxQUvAi6qNNZ8lbiEgvj0TzUbLy590fPiz/rjDc0j
I8FN7P/+emWmdf16NbnDGb79joUZgH59Gu36vT+WJQ/BAgnpvKqAPlzjgComSwCftPz67HZNf6zk
+D7Y9btlc/brZPOM/8qS6L0WfvSce9if8HiFnOBCd3d2ons7EPKCSAoUPSu78fznDl0NEHIuHLtg
O08X75plNq9G4NqrGlnl+6J0zBfIvzZ21rzKLgv2bls0a4qKZf+l7kyJWaHJb10Ts4mkt/tbnwc4
5ch00Ii0Yb5K3Tx9Aod2fZvnzX3VuckTi/rkqRD6uu41/55atlRCjiVr9o2KcKEstXWw/bWiDhoI
DW+7DGLOajDq4EASzcjAk9eAg27CXenglLwFfaVljvj9E4qKAFhGkKerLhP6BbyKHBpI1VUHEW6H
wW8hu2DF90MYxfex1Fd90vS3lSF6EMDG8V0kgfUkJ8jG4vsEGdfIw8VGFtayCNHcyANpUy62kXJT
jO20SAzyQEfIKrB/YUtnxMmTJ4zV5FaXMwX0XYXLkEFO4whMTHdekLVAe2AcuuCgl94h0u2X6W7A
b56fqqREylDT3xm9pjmgdozFDkx1OBMCS5F3RB6/v4Pg9C0Igb0jmebiT7ap72c3JHV4R1tIDzQq
ur7JbMjAgcTU/RJmLbgp8+HF7AXb62k8rurB6V/CAcgnkHCWJwrLg25J9gCcN3voluORSPrDjJMi
FNUEiOIOvsKm1n0jr9WDMw+0MmGMPNUcMrfmD0yN2T1yqYGd5JninUXumLIzwBT/ZE/A6vknu+eY
YgUueLasE62/awK9v9NZuCg6Pz47up6C2tXG/lvU5grD7CXeYohLdzcGAlx31EZOYX+nJQAkceTZ
TzYnCDKcLZThCklqPzJ8jV7Sjt2kQst+atp4C/aH7iWJFPGlVQMxWIkAKyELHNthoT/5PXgAeq3A
qto035qwc764sskWJWik3jsRrvoqgJ5EUQV7yw/dbz5I0BZjMsRPEju26xK8gadar/R90nr9zoWu
yDkCYhckrna2T5zyJUmB9izB23SMevujRjbhZ0i/60A0ODvsxMyxbae6TFWKpPbFOEMhkYlv52Dy
/AwsC6BWAfhZRrTyAw2Dhfw4yCtCkR5VKuoU7MVxBqJUqZdpsKp0/qxrer0Jx9E69I2wDmEh7QM1
4yxOUywmf7cjzUC7VUFT5GefgDxknN3UrK0ae5XVa2WkIJl1/PzZG613MCCkZ1qw/QillzyH2Fc8
u27yTjazY8G+Cqt+RSs+FgtotNdMm5aDAv2RsZ989B9snmLns8/PXhbjIOHE7S5nLdZoYQaVHWSo
UsF1y8CXtfA/2rFShUzzDEby51eRc88r9+ygIag5DztmEDT8+5cIq6TrLxETgFxZOgOHpqmb10so
lw8BIAJRex+EfoFpYWFDP0DK4jvoVZSIgvezZ+kTaOXd57GIQdsENui9AzVXfMB8JNyi4KJ4y+ox
3jvS/DCRHRLuENExu3R15ZBN7h+ws/ZwZQc7RnAuwRTduxW/oTHqEOJRgQm6Y10H2gIofy/18hdT
gBeoA1BsS83Y6Z9dA/yWnEXNQ+rot4FbFi/g3YKapUxGkKmhWQRQShWYItxCarr9glfnkuxVWiSH
oYnTVTJYCAMXFtiKcvtIXita5sx1nmsozt0ELNiC43Uc01Uo+vsoBEFxbw4gw0Uisn6MkvY20pr8
DoweH0XDQMFlG023K+xMuovE6FwIKqTfKWSyBQ5/E2UeHqZmzKNqhzSEeiHVWPOA0mpOTpHFO0Po
T2FrA8sWaA+hzctTHecSECHpvGohtrdzB5npOBAY7uPI+sbMQLz6SLlYOUj2OHQjXkcCfATFODqv
knXWRoCTHBidDsS+v3cfarUFQdsLvsQayDYgFk/N2UHB5G1xXLYlx9UAWEeCpjMKsVePFfc+NMdb
iBABZvtJyUtNyPYY0EPJbUD49Ww928hRKS/VqOhl3+9MDpqydRwY6UMXjcWD1rnZHnK3WKU3QymX
PUh9lyWoNaHsq9pW0i5F2kR3FA1kcLvLkrsG6B8IMgBLe8MdBuBNHaRHwy+t3dRsa57dgJIOHgqi
NtVcT2L1J0AWVDoFkDhknCIDoxl3BSRaFy4ztLUXyO6lt6B4olBQ8WhAcjpog/uiiNrDCC6cReuC
2gCTC/wPRppzCzJZA9tasQn9vzj8Lnq5DSTyBXA4XG5BY5Ts3D6VXyE8c0MBY+snSBnVL3uGuh89
IjMlWmSgqMeuRvALSlYvaSu9F0+25RKHQOyhdGyxBrKjPbFalHtd+HIP7i5+4gm0FWtk0j9CUjxd
Wl1RvIZ99bVow/YXc59AbzNssyAS+6IpVlYzpi+lD1TQmJfDFjlP1UuM893/o+y8luNGlm79RIiA
N7ftLdk0EkXeIDTSCN57PP3/VTVHzeHee+acGwQqK6vQbDaAqsyVa1mu2n3v2fCt1ELLjmpYa2DF
CErXWfcdSRFjoYKqXWZq0MPmnLFOE9C2Ni6RmHHNMb7zatgNAZ0foj6FsIvgQ1ujei77oqYK4N8y
xwu8dOPeCikYX8S14pHqiTKSfco9RIvG9z6DWnAw9O6u0X2WfBmQZMIE+neIEC+5ryvouVP12s9F
vrEUT31z4pNiNfr32AUn47fLHCxlwa0YxcdYHJw+Dta1njaLkHL/7iJ70h5J5Tfbr+NjEjb493lu
74xZY6POe3k5tP5hQGoHeQDqwReO4jQw9EdK81MNbUTpestfdhocyanTpfaT7IcyFNcOBapmzmDN
JH1sjxHZ9diyntV8/lmmbnomTGA/g44cl2XgJmjSiU7S4WugON7aLSb7WTNgo8+belh6wtmKlOI8
jxpvOlqOWSePqF2t5EhpAkTzz1dyPZ72cq7/eSU5WxSU5f+60tUhBVf1+2+CjOenRfFOaiCJpJdT
czTFQQHPeT3z44TicdmWh2v75jRT0PTBHZL/bmqiDxY56oNXTGluqBZ2co5r69kGeLou0Kp5Y2tD
KUYSfG0rJzj83Z5GhvJlZMX23+yNHYNcKEOo+urgBz9RZQG/pwnzt8+svvKtaNnneU00nmJhT+Zh
evOb6BVGlem/2cOpHx8bYHFX/47ti0ZmGQyiGpoBhPodIXkVFG7X5TYUHTqc2ZqJZtO1rQ1dd+qG
nJebPA1iszsReEHnvivKjbQZeZK+d6do4aH+U0fmsYk+jrt2SHd5gCW5XldTQ3mImFHarj5kQ/+6
YjaH343ET7bXzyI9a6uKuVjQutu88R+veCreTE0gKFAl+kra5CEV4Ktb84MthZppUJp9VuWPSkX9
URHX7NW85psL2ePMJpHaocq848mHPqywmy0Slq5exbtMrdtvXu2wo6aAoW2b/gJc4TtphRZtQMAp
vmb6GzkIWdRv6TjZFwKG5aM22fclcjsUSbSIy8UpZNji4MbDtBu4JWQrFAIvSZcBcR9hvAF7XWKQ
VvhJaLsw914HSmNeebDG9OjBXwdJI1p8vbKU8/EWL7cWUcNpWORu+qbNWnlvNYNGjLXIthT4GsG6
7yFGT1U0MGT37cAWzmOv1pTrumrMYB0UvbaK2xLpwbaxgvVANHdZlFkNmzXJ2wSo6xatx5MLmMdc
e3UyHAylCk0000SCV2moAVM+W6ElDJ6lgxzgjo4COBShLr/1rK0K4f2D6pi/ELYZ39I0qJfqpLRn
WSne5XWxGoAPrezQre+n0XmrrE75CswxOrhNYy9ls6WGdg0mg4KR0FW+dgbFv35hUo8rnK05ve8R
AHmY5sj7Ykb3lnCSE+aB9SZbckJLze2lbOqAIK4TyiZ08Xz9Yw4HO5NKk5i0oKzoYRx770tu3skr
//1TDh6rNjnpp08pmzU0yB8+pWpQbQM29DqhSbi4KgMUbPizf3/KKISxHmq9Hi5Ptudx3v4YknTe
yB273ONLuzz7F9tYfR56G88zF+0Dy1LWildMVH4D/++0ipRgN1K9NAUmdIVg0G+9CtKU7cLPYmW1
NPO+fB0c24QQ1XdWVVJXr3FX/gIzxNs4mqZLXJKuSL3ytexSD4rw0djL5o5H4/vQ3o/Zn4qhbAd+
WV06XiCREUJSfrnjC9AOt8MMUPtQVr1lr6WRWxL2d3katmpRP99cNQ0cld+OL4baRwZlzs3SQ6yI
LR90PfDBF5oCT8c0hsek4TY48fQPj8juaMEmQBVvUU1evh1zp76n7BKGzTHkNxE6g7UAytDcl1VW
7YZUTxehKMAd55SeYrTaHcU0SLBJoxwtvWMq+3gYx8jeCUc5xTg4MwXAIayAA8EtVBMe0rysXoZu
ACpM6i6yNXsdq2a6dyf9gz1GY5KtNXZb2Gf2sGx6p7dU2KV/Z0eoG1mDu0hEpX8LiDzSFWPfhLBK
SVMumAImHndAGf7mIjtgA2xPRtqyclhQ2uRXPJenXNsCu7dXbqy5K9ZC7aUNjfZCrWiDEFKx8b1I
9wB50OG2DRGqTFN3qdFA7BVpab1yGpWy2rE8tVmR8YYSp33Zwiphx+urzZxyuiu+1tUHz9CfTgTy
553sLtB+OMnez969m8L3Zxf5KsjJ0y1k/4dTOUgO1wpSQ5P+hwmLI6C8aVqa89TtZHOGKZVYvKUu
ZDMvbOspcN9sx2ofP/mzmrae1N559ydgHy2piKiaaDvbXbBPUZa7DxJTOaRGeF8Y3nwvTfLgmiCR
XYpkFjebdJl1G+QT/Dcr2XEbxtPRX/Cz9TY3WyYmHXPtS9e78eE2UzsW6r1O8TlaH8HdbaI6st1T
VPbrm0meBY6R7tvU+HmbWtotm7jmrNXtUjYRY+zthR7yOJ5Ga7rOInvkBY1e4Dtas9tJm5xLfsJy
ivZOogen2/Sumil3Ibuv31+L9ExtKEYic/rwTcmpFYSKtmROZsrpKWxV68A7xFkKgosqjO/2rO37
IRrZ4gzZsmuC+WdUKtHCUMgXag6U9g4oqUvoUrUxNAoUVb05nBo0bDahnoDCdodqWVTR/Kp2xmOF
VkawoE6bMinIfFObnGNc2t8o45xIKWnWQx8X+sYeHOWoln149May3Spgdy6oWkQroQamlea4zfqg
vDP1AX5jedqM2dYGcHH8YEuEz+TB61fm5lG61YKvRdoJe5cbdYiP7EznpedC6axb7UShbKO8aqn1
5o+t9mOOm0PhTDNSiFFM/Kkyo0Uc/ILw0oB5okeszs6sH36fv3ls3N5aOLEoFQj1u5oCTVVUQjvo
JAE9ieBBlnXM0piIYmZVU++UZK4OV+2eimrqrlCtfyEHcLTP4SeTcjzT1LiNdN34j0SIbYXBbDpJ
++BWypdWwpz1tj/yHwLwLA5pBENtoE4W6QSBiaYu/njz+2+221jPTOqjn4HcL37WoIG+jG7tn3+3
etFSkuxnRVDv2idaWd1MqCS2XLZUzCcdaOJqcntjU4+19eTlancCyvdjTlg0iYLdXdFpxr0ZT6jP
aJm6tid/dE/BVDnrRnz4D5iYGxrmaoy0QF0mWqmsY9/uKMFRknM4OBYKYcXPXB20hyJH2pTVTnma
iLGsW2MIv/Q6r5+24RUbvnWJov5ZZl25iCt4J1S43TdNrPvHIMvcfwkW2p+pO0laka/SPMKZlqfZ
7ie4CiQOUawgmvHQUGvpsYrLVfUJbdm3MJ6zH7Grvs7doD1b/B3bIe/jnZaFw/M/ObBXiO8m1ahO
+QDsm5x5x43JizUWB/m6RJGK2qvEbTc3W0UqeV9W3SWzKSHIs4IK+Sg2vuRs5RZZMRZUIer6tXnr
hXzHXpCYFeG49qIo1Hor8WMUqfGj6+r+PguhDZZN2eGbSDOqqmOsbzZlgHW+raqjNPltHQAnXZIi
IBDu5ZZ1HMbIPsozX50xdr/bt+66aR/DPKTsIkQP6Z8DuuYnZlkTTBuQDdu2HNiWPO0/7qiwNeNY
m6v+kqhEaXXBUFF2gAH8ooKarlMTlxR1tAtbgxup6mxndev20zk0Fm3UaCdCFysrHtwNqJ5hNcZq
/xQOdvo4aa/ErPqnzs976jY1kDZ10u9kU9NG66g3HlQsotcuguEJVk5YGkPvLEclBeTHcaN+JdEE
8bSYqMiz7FG3vsmGvM7UjB9nDXm1rlINyoYw5YdStG3VIiHZVicgO/VJnsWiBy2vx9hCAFK2rn5y
iGxLP2co35DNqHnKKtOmTOExK4ncvOqGCVwsbV7IJnaHJlMn8l6u9hoo0w90xdMHowqr+2kmOGEO
nfYajwNaNUhZHSlihnHYyHdyHjmtCnh96/dfnPww6Ikyb+I5LE4TMmYnRSEXVqf9voEcSDtLmzzk
bPB4E4gqaeF8HSd75OC8MJRmIUbnCToo1+4yzp3d7JS87NPxFdB+9MdUIFRBeE25KHVnHYuA/6Ls
cLM/ghncvx414cbILWPvmbHx9F8Goi1mHa2pJfpfGsObN/zw0K230GO+k6D+KrK8e5AO3m5wQKLf
gP6yA5pPSPxS7tZPHX+fRHbaXud/nqQ2rORYuMmbwUZtpL7vpZsp7WAxTUBLLI6FvRf2Qdjdv9lv
/oCSPvjrg6m+lDNJHhRUlHXae9d5bv5yfjszQz52Rl7dsspsFZj5lmfCBLsQT0XIoWGhcH/3hOYw
7SXDRNL28GJ2BqH04GSGbvnSQOy+GVND3+dhGT5mgdEsotHKfvz28BxqnKSHTyDnERXvdw9Il05E
Ff9hjsKIV8GYnmLfc/byEQnQ//1hmY35V6Dtzn7QlD5ci2Yq3MZhgGdCOn+yyYfq72GFkkJJ5LIl
Xfuso2YghFaYrOBshofazdEAjUHkr4PRh3sC/dzsvjIfJR0FeiD5pYvG7OILt1C4pe1oneEoCpgx
9iZwTshdToXXKk9Vbgc7CoQ9dldzqRzcvx9M1zkDkUKE/rcdjS+cYz2gcJ8i3INdpfABNgeUC9i8
Sr5KiWD0RdG7LbkxpVG25ZlbnNFHs8+ou/qGltzVs2Xcxaz1oP3x0Pt19DpZSaM8APiiJ3K3Vl8n
6KpDGSTt5K5hEBIDUqPf9R2C37fku9yTa5NhkRgFZ1GjpiPOpTmz0HlNncFZ//MefiphOaxRMluE
WirKU6a6g8pbtUldR5UFbyDtSuntJW8tZQEOG4ZXtz5TOd2Pi9lV3LWeFDrqF6Itu/ppqs/yjGdh
d3RRE41kr+yAwvi9VzYpnnmsbR8cIjJYUSRufHHIjV6Uv/kD0lOa7q+k0bCL6K4vPQ7xYrCqkue/
hQZAzNJrCaoKUj6iZ5VYOWmzmVOyWbRb2VSbajzq3IKIgoRAX4yz76foSEKH5hxvB4Lz6FL5VrIM
lN/dbdpSnV7N7Dalp2xfz2ZTzJFnz0of1FsP1rXDBHgFXn2ld44J/9KTOrWI8Q1RXa7kKcE8uP7R
pF7qbcvW6UN/XRj6qQKgvSj9Xl1/6AcB99f4Io0enXDKdx+65cAPbbKQiwFK42NqyRIf8RGoR9ev
H0ZeEQnk7hB4JlnX31NfP2UPf+nWGezXTyNks5R/CAnNYK3nCGVNTRVtDMNG2F33tXt5MNQOMeMa
EfKx1K8maU8cPdhXmRAu+d1RizO7bYr1jP7BCuUN06YGBqOTe0Bopx6Mm5iZ0prqX9jhnf8ARNuu
6hmGaemoS6vaZ3D+mNqJ3oAkusD+QJkXj517wyqa3WC5AxtJu76r8tlbJWYTf808wB0pENM/A+eo
gPj/NfXdC1uN4JuuBelq6HgCBkaYLNOE1JA5tek5FpSMowGfdON9VUe3vevQG2MWzNZgxtTTTMVG
NuWg6M936shmX4kNxORUxzZKnUsttgy/W7Iv7KG5FX2Fq4UbFlXA4clc3MuD1+ivLAv6fWQUNgrQ
2Xgk3AwpNTwG5Gw6qOJtaOcSrY1/FsWfFIaUf2ij6S2dvJzuotmbKKEypnWHItMLv+dT77nxT1Sy
f4SqYj93xvQ82SHSqlQ4DXtLQ467idxuiXq7BvB9Vk9e7qmnT03IyubdPy9A9c+bBNN2XPYGLtIG
yFnokg3uA3LY10Z+4qwrnkcqgWFP1k7hMFSvrCXGTefNVMeNUfWqtsY6yFXti91N6cmAAGap9Lg5
AoqUgjk7T55qQG6B3Ec5750x06s/1KBmLTtSNOaMxqo3e/1LZp6gHm1ewTggzR6VX7wxGg5pbrsr
c9bcf/l9avrn/So7IDDRjmVCJaN5hvqJy25QLDso/C54dsp6bXTRc+caESwdeYvWhrEjSOq8dLD5
HPTOBDGkjM5LABfpqkXt4CB7IzfaR/VUPY0N1TEq1aHSq57beTf5UD89d9BBXRpjzk6BlXcrFQn2
PwwHjePMNF+RTKk21JU0e2Qhimclqr5Kh0IlRGJQonSBtj1btSkU5yXC2aqaFY8o0OePTRoGKK6o
xfJmI7CAMpval0jY4SI7pj5GBU9LL3oaonXmNNqy5+wIf/oP6VAgEQrtQqEtvDBqTh76kfoGwMOI
IGgaLnggDSiIVsPLYDqArHLXfoW6bc2ylxSYCuu6o6fd3qon96utwhMh7HlvzmsUILv9mFnpoQpH
6rbHQyJuzGkuYn4OBFNk09HqfONNZbqVXKlV0MBKZ0N2kgWD/RXYrMUL+mUCin3U+WP9MfmD6gEk
OkMD3Vhf0EVGtv9j8JKcbVhzQTzEeLOgKVqUZaI+N7Pirvpiqu9rysS2Suh4h26O5mNAmGCLOGF2
0RLlGOjggIK6ipFCW3Wqhdis3QwneUbBzfuZtFHqSejc1OF0RimZEmVosP/5pjMdUelw0xMx2eu5
3HKisknlwenI/g93XTOm7VQUWfgMzCM75qmlnx2j25W+CrWHbE4xJHOh34VwEcfGOWvaXTZmzUMC
vPw+CIplEET9pcjccV0UZn8JEv5n8kzaPvQ2driK695dtnrmPaVFu0YHrnyBx306zRP4NV00G4hM
tk1UxxvZ2zVTuUSuGz150Tup3THLzOyR2icABJNpbf1MOzSRrt3Vph0+pcmQ7Mqi65e20YVPYZ1P
iOK5f/gVErW9mn3xu9p+SLXgRAJF+ZqoZXhKFMtZyGZqNd1Wh6xrLZs16SJw4tG8l80wGv6skIeG
EJqhYkYkGdzDtQhnKInnPiBW6bf7whckcmW3lm8E8K/J0rVmxJLkL2xoloONwMwwRc59W9vfpRdc
SOyuxSALVZrZqZR23ziDmZwBrzzlJjSVgQ93aDLF1YF9VLRJNb34pnH7G1MNTY6qA3Iimmm4rlN+
K2ZAWao/NBvV7am5stibHKntsY5aHxFgaOaihA0FRldf87Jwdesvcu2HHpcxa2Ovr49tYG1NsfBL
xH/di5z6wUnc71rmIFjy2+SP1ncqBVleS1qcXNGvTTlIuv02TaNJvYRMnk+5C61q2U/7sggKKj64
gnSeg5yaaKS1F/KChWlamw7mm02NUFIzuP1PT7EqdFWT4IsK2mkNZq4+d0HYHcigjVsEFPKH2g+n
ZWxG7mvSpXduVmq/qGMFgBXmP5LMR0AP2VJY/wmjmexzwBaNSNTxmN7MACceLacCHsPv93taWSj3
mc5LaOcH/svmOWxT69yVDmeiOaq5s2Af7a2lzQ6aiq3WoLFgdtf2bGjf7DGuiIvHhqBhHR7HX6VP
Lh2RD+snVGbL2Rjs73Vl6RD/mOO9EWbRgQ+HMB059mfpm4dxtagcHdKmwaxPqjiUtdsJDfSOcAYP
ozpW461sXV1mUA1DHiTjg+8alCMEnb4ZM6NbyTtF3h96myFFWLkXSAGqh1b+3pA0md+3atQqr/05
Ra0yhkhQ7tUUw6s3VIWiRi12bdV0Fw8Wit2gCl7CClUL8WM0E/ZWuqcUqAKUkN41qFvq/FzzrRtU
KKDK61hWpO6dPkHgJaD6vYXrbxUgdvaYkdszlepZvqlT87V0s1sDepfqWS6ccJM9uWM0JzvLxA0T
ec6bh4zt0ECY3ISoUYxz9cs02WDPcDp4Tv7Vyrruu1UD1PaTOH1NUYTST0Y720uvSsqd7cPuMma1
v9EqfIYunr+i6tmtCsSZ7od5IjyZG8lBKVDgJBfgrqPeb5+6okF4U8+i7w2hcfHrKvs0eShFeDFM
Mzjw/mpNanIoMk9lhzXzdhABSx3qs7XrB+EqEk1D5ABvHbObhiveJyQCe7Fjv3lLRzkkpeoyQhpz
jW61dsiLEMZXcRZUfb2aBTmmDENkIhZxo7e8RiU69WgnmX6Udhc5xSV/IPLDA4/0vhuC/RA46usv
zx3m11Edor1eZcNaCUvtNUmrh9kooqfGjdQztKNwmgjntA7CpTUV45nAWPrEg+HiCX8D+ei1i0r6
wkkCC8A7KZBQD0uEvamIbcavipXbP8MGVQ+tCoInINj6Fsm3Ym+z10IVoz0qsZmilxE45yAG4SbP
pG0QtkjY5Jm0Ra6FsFFQPPw/+P7znMpQfbyinE+Jla9ZFo6rUtCs2tE03Edz+94SZKxmWKFalqPt
LT3kAc6ncKUJLpObjbjxxUgm80QtxbzS8qiER5Xsy2iOzz7bxB1A42CnJ8b8nLXeazNU2Y9/dUgB
rEIUsLBzPf5JxHYfVuSkINYCY6Q5yUmHMOCsBlW+muK4/a4gStorWfzTqcllIv2HPGsxwI4yUHQx
ZkX07GXUZjdGaKJtqVoLrW4tNh5kK6MsL77kYWDwuDSTvWyq6WivUiigtiQryi9Z6sc8vNNgI3vN
zJ63luXpK9lr+yip9ARxl3kEfUiR2T7ZVF6FJWtq7rlxIiE/Fn/Anbzo/cz+2YZg4VU/sZ8KsLrb
EfLGvfT1Eji2HbC6n3xLIOlPlfDtha/nVc6/FJXan/eghM8NC9kpS3Nd27PUT6WPXatFqhd2+tP1
3UY2e1vGibNRrS58roAbILDsJH9O8Y8qHuofUPHzhedm8TAmQPQBiyB1V43VQ1y18dLpnPaHW79d
h1DysnCtRHmyspbq0tFqDgavjjvTnZNV1Nbxm9s3O+mrTPn9xE37xxihX+PWbv2kjZq1oy50l2ga
sgbwy6qQEX9HiOO517T82S+p6fHYJq6lXYceLtXy70M3hbwJ837fec4Jqt/wOPijuYZfL74gEPx+
RtbKXA+BEl3yxDTXkzgL/NdCN4BjtHq8ltRV/Ha7RU3hJ6lDy3zWswZxKxiuooHoqnSbQ7X7l+Wt
oYlt1W15SzTAg8hWNy3DptgX4ThR1P9heav6/EVKNZsU1g3OXmb9bErY4SESOcIo0ZJ17MbdtSkT
gKy7BE2R6L56ykGaBih6c0siypFukZP/FNnFq6eX+mhFaEq+8o1APbri4AnMlmxaZQ3/tzyVRtmd
oAm/snObykPhaBsUUi3k6W3gp3lugz3ekWSsYQC0e4SGZaxVygFCKU5aKSK9IpujCLGOyWQAPJye
r9qAdjqJsCt+A2uI3btgoPDRdPU5lHHaCCampTtQFjb6069YTea30QD1RZSkhXY1HR/UZLjap2h8
t8/w38AROP2SeEh0hz/ahb/eKm+hn6EGVebaWUEJ9izPiBKp57Bbe+OUfTBrvTNPCz3y+n2Y1XfS
NaBe8pQYziWw6geqiEZnUTSte58Fk0Y01jJXsikP4O6g/lOmoymUP0e7n1dFgaSnFg80IRdhQeZT
jFkZVKD5lfHQxhZodnzlAOp/vmRhYZ9vw5PKBVgt/Kc0VOA6sN+HawBP1i6r7X1X98Z57CwDIS5H
cLo1R7UZtWmlj7F5jmpgP7xhX6RbP3rKtFASFOiQI53qJauZZC0Hy8MHp9i1r5NJm5zr5idndSv9
RdrRjmx48ZkntS9Q+dGFltLtYMREFG9NCPJpqmO1L319dbPLM+l79RCTfBoqXT5fQ/pQnuSurZyV
R5/r8F/dBray3SgxVjmx7JqisNihb3Ph7dc9Urhm7IuUMnAqArvHRhxmFayi6szJTjZlB4VfFFqS
CBGDMha4u9KAh37Wg/5qm/3QXKQmIEvpr1hx82A11z63AiISOwZ6viq6AXPTfE904+BbiGctXGRd
qQ/qfgYqQuodsY6vgW4BndKj/j6qvIICsKjY8rF3gd16d4gZwINlFsqbOuXrWcgZFaX/y9N99zmr
s3mTQ0p6kK6D4SLIVdn+2zwXvIxxdSNYdEDkyPhgVioTesbuN7kAthFdvUNd7dutb/Ssb3IJrOjl
fPP8L+OEJytV7wKMcRs45ng2ANqdY1bpm84vh4W03Tos0Sub5FymNZAOnxKFsaCEXAzuApIEVV1D
pKpl7oYQsnOo8mo467yE1mrhz1+bVvsuQQaEsxAnMSFHMCMyJRWrRN9AdbwfvsAAD0J9UjrA7OIQ
akZziMZxIqj/6VT2K5CSHKCdpP86qKJk6tPwDz7yNGr9f4niWZ/fJtSZm7Zum7Znaw6B5k84hn6y
rdoB03ZqYc02dDc85FoXLaBXIVgi28U8/tWuMjU8lKJ/0vjNqeJgpNG4cxp9UetGsJMbMFeZnLu+
dvbakAKjNCeooLKKZKgSDZ4RLhQo8pYt29+YLecTvKkWxIBxuEhQAT66iWU+ZX4cbWGFGlayNzDn
4uKO5iZt7bMBullymn8gNpenKGVMmykzyis1uitJ0689cHBcmdT9yCTxHDX7JjbVf8EbOH8P91q6
o8KhYxGHtR0ioo6k2/nwZtbTqtK6GGWoOashDxbExPri+g5zA2693MvYgbFORjVxpozH7af3t5R8
dUWRdQBPdajNexlU8d3QPyW80K4x+UBPks1UNlCgiJBL4xkon0+hBnCqn7/+56CMQlNBBFnsJImt
r0doSrJv2JfAM6+8tyTteVkKG6L3zYPsCIy/+Unu25utLfV6TVS1qBE7NEltO5SbOYhhPJqeHtzl
1QhTBd/Pa5YnPgtrmHINr60eh2r+Ku1dllpkRBvBVAfzjNeVy6Hz7VcqcgS3C1rysqkiytwVVvTi
hSpcG11srORwcTk109LHni3H9XLSv06L98tlPlLG/xxS9D79YzWPCnUk4FTC+YZK2FtEHD/+Y4Hu
IaVVUIJMwSQwSftA7bJ9kGe8zN/PbraWZR+0w/nuv/ne3G7j/79sFLQB1UBoJ+jL6hgHM1phrDCQ
FRNtR5x1cfo85a2/+WSXHtJ2HSbbLiWO5UKe3vrlNINN0cpCTNYnqo8UzV8XSeVFZTvtgj8sL255
NJF/ClY5gMRD+fdDwkvsMDQuwGXR0TazRZz6t4/sMSD62I/tl5v50yjZIW3yjEoyM1vc2v9z3M3F
hStoEbfjtJHJ68RNmnUMJ/eyQN7a3dqVtQgdiHPyOvsX0n1dlywxH5ftKqrdBJx4OLi6ZqufWWTM
cdbdwqydS64ZpNDHVd5b2c849wPiqEEF3X9q7QxPTXajbxWPuq3pRMF89oVsKLMq+znNPSzn5lku
QoM2JlJbd+olo+8u8sMQ7CbVOnD4AOxO4/eOVEGxS3aEJR2h7g8X4BlzA0guS9Q9JJcN/JtZowJx
KZyLNc7OxWxydxfWkLHcbFXdKudomtHMHjtlIf2Qft2YemqcZUseHPQMF/pUaZR4+s5Fjk9hbFvP
YeeupIshLmF0inO9hLRJv97pHwKh/jCn2iZRNPcpCELl4tUhZWmj8dInmrMbFEhIZDNWwnmZO6N/
kM3/HASjQLvIU/fHjXceneTJSaxLypvnVDj9NxStKCmDk5SUOCm3injYqjKpW6Iw1PmWVOLhVL1O
kBTCuzNGa5mwY039A5y3dyn8LAM8V8CPIBJ5crRgU1yYqmGuaq+azoWlUByUl/EXgyDfIrMpcxuQ
4ITUzvzl1t6D3Sbx66wpUK5nmnlB09rc9lWWHTo3eB9Orvl9+OzUj3GSncMcVIzq1Q+a6gUPY+Sk
X+IELUNhjtp+OoP5qRfXZIMRWdtqhnxH9tZOYCLxotcH2dv67YMh5uj/moP958K/vqctG9Iqo1NX
vdazIRPlsMS/KCvNKqe4G6qSH41ZBSsLROsWpp9eeaI+Hc5hhHgSJ3tGXDR7HilyWYyT0Z4ao2M/
AuEFpappvpEuKfCEY8ajCvVsnCHJa590AsqiIf2roCAjr9fq3pcXaEx32HTxmFxzp07fISPRUK9W
pc5JV/J8Kf8VjhWkS+RaldMwD/Mzf8le/oPh8glYH1fJVmZixXBT7c27sBgPsmb3yjYWC3QPsNXV
rco39KMcOcoX+TXUwsGo3Or6rUjblY7Mzc33oUMNMZA9N/1esZIRVhwOuhnmh2pmN2V37yZpH0Qz
CSO+b7uFO8sET0GJ+byVX4SWZz3AKyp35VdS10r4YMKdK1vSw/TZuLpjeydbcngWedN1eNZ3/b4m
hLvw3H49u94h64r+yeua9j6pUNyrQmP6ViqgO6nAS3eWIL1AA/WYl273VFAKfB9WPhqSZjJ/y1BK
/Z9uQRUmCzm8FrMR4k0n32fFFxpBtimgYThaXVW5y9gvIVxSh6BcpOL0c7sxo7BcyAHXU8I5X5Ju
Mq6TXG1yZFL2iPDK0w+DZNvOIfe04eWdLPs82+iaQcHlbpwW3JMlDvJML1HrstvCPYxasr3ZUShB
lrmdgnaZNX68ln7gBMG/yHFU5rLxECAQZh+dCLt0kW0TyrVVB44GPCxh+FWUhAWicuO49f3s502M
qopIy0HiD2u/CLfKjqFT80XV6MlB2uShGbdGlvYP14bvx8f/NU8X/Gxnv35x9Jn7XFG1Y+KW9dfG
D1cAPqtXAevfJd6YbSzRJLd/b7ZK9AQZU3435FDmDZNTvt6Gu0TmnlAT3AZd/meWOBPVlaibl8FA
OeKUJSim68DZbm15Jn3ECLRq5430k/ZEs+0FwgPTatBBdCSK7z/Js7asletZ/fusDJNwP/s2jM1B
kkPP11RbVijGCz+crRTAtomULak0Vs9jObt33TynMGmDEbAq82R0TULtnJtdR6KMYryEyfM4wiQq
Pv2nv+PWlL36ZEe7ETqrdC71A+WB+sGLII1esvRl4ZEmoLXm3o/Ih9J/NVq+SZf01USZ1rX9PuD3
NK4RQ989tj8l0alkVa1BSi70/yPty7bkxIFtv4i1mIfXJGcya7bL7heW3d1GIGaQGL7+bgXlopzt
vqfPvS9ailAooOwqQNKOvbOx26/kp0SvemMKlj3YHgTbNVQFjwJUh9R0oHdcemQKs6tO3iSvN/6b
WFvVcjOQSexR3f5xvt929tFpZP8wdFMVcmewoGbF4xeriw/0GO1FXBz8VsR7etoGpYk6LFe8QC0t
uxYQql2ewuv01BviFxSYH1j8rfSN8YnqDDx8F2h1/qlTCKKfBlUnwOCA9n/6GQbk+5ex9neA64I+
yfY/595UPBpAAj/h6GWCUDPY0MikBpsNbej3eazwdf0T+TBpdHGkhFI2YKEGOw5lnQJtkbHPlT6w
Z1SC80tKfs8EPCG3+m2Cr3jIngChfGkLG2XugT3ibD1O6m1iJnWoKVOfUoXx9+9rCiEfxdldjimr
XZivMQ4dIvJQ0iWdSn/jW64Gqlgwz4D/fDODl+iI/ZopoqblM7hFVxtL719szZjeIieUz+xTd/6b
glf/kiGIqxBQgG9Za0NvuhT9k+zT/mlCNe0myJzqTKbQverBBs0LWdRAwbE53Myy3O4PzlD3qG8G
vMgBj+Upx2LVA8v7iFOOpky5c2dYwz7VxuGs9W0/nYF63IHQtX7M3NJ/VoXCgLRYn94tU7rmYkEO
CT/xR2sd+9/Nq0SjA+mjBaHQzfSLBzFtZsnXPjOKa848oAWVu0OZ4g41m8WxU6YzB0+QVxaPWDnJ
J5f3V4rCR6t/1J1eA/AFUSBNTYHOZC3QL0tqW6/lq63Fb6lBIZE/m9o0RpNb9HeDasRoYUcKWOZ9
njS6gS9z9SaXfndXQfexMbA+V0rK5iHoASnCds2VIpbgOMlFNAXBvpxR0bdd5jazB4CDkUJ/m+km
asZGqAYZmhnmYjZwAZWbrl8O3tullyu8X5BCiqFFDUljaQd89h2SJHFxKFqkjw0bnh1QL4Foxg+O
gRE728no7NfBknpYQ4byDIlj67UGYz5NqsspfSylCf2ELy7WBUej946eD2ok/I9OfiSx8F4a/MUE
QPfNM5hAlDOhrtuYF4CMq7c5a/htjsUuYxaENvbeQoqknNSz8gKlaev0deT9rpYLriHUW9JSdxlv
pddHOD1xgvwuiG3tsNL/pooDioiCb3w0cON7n98o1iqKoAYld0+Jn0GEwbMs7HzVdQjyuuRApglE
8UOVuBUAaagHIh81RjaV1yBIj0BWgWSdfIlvnkyz8C+jh1/CTVDlb6koS2Og6nYCh5gTVNZeMBAp
yoRlj7JpUjD6ED2Uj8odwwA9n2qCwrUjoDOXCPIrnbk7O8c/tppEDfnT9M9mTpz71S1T7WIPwXhZ
XbUOcXIUb1gnSk8DkyhxdpSx+rBeV68bZws542oH2q8mCS11v84MnPKai+4Xf3VKf+3nnfAhc6Is
dR/XH0tWHugRelBWZP0rtovzr6YAHYLJLIDClOliT0pnw/zZqCs76oGpD33lr/ve3wCJM14drDNe
aqQgP597fsD2Zryn6aweIGhRe88o3vawEHPtDfnBjeKGdmIPp1rGG80ah3sNR7j34L9pQ+Y3xT4e
fPjeB3oTdEmGbLQDDfhqlHr1YH1yypKd11jypy6wKFC6vNz4IesLjszgbnUncyquwlbSzbiN5brq
XvBISaKg6e/M0RRX0wJfIui8IIrRfWzI5/npm8+3tqIc7Oh3odVvZvoTUKzCb/Zr2jUM7DhGd3vV
ARiUQ8vmrzeXuDEnmktZC8CQtlC9dlEBhHsf584/MxQ8jzbYBFFFlW2IE48aosibwRkF5c3pbvXr
LWiTQG4y4w8D/HlEiMcBtbudX9hA1+DEpoQqj+FeGLD9KE+eeLIfjFxskmmqsSditu7Ffm/GpGgk
6hSN0wg+rBMN0OwlerFlg6L7fvhOylHaHFhP2Kcgg4FS9rlrnXZnokp7R75urO2nHKcJFnSuqCnF
jEMNU9N3FG/jmfzUgL5HiVPVeu9ioc77TdWPUDH2Y35MRz/b2Hqb43mGwuHG6PD1C9gqVIfRFCqu
mVuAJget3pOvc1E3gnUaJidqMuQxYWM3NYWQiIlV/qZDxYuNo9FobcxfTRoIYsmjpnO/CJF0+9W1
zjLiACXAKmz1Ue9f09GMNZjmsh5iq55ArU6nl/jiUaccYA6VB+GBDhGrBmBCpQZ6L6h5lGHpdO1j
V9rtI2iH33xk0gD5+nYP2tJjm3rXWZ/js6GaKrag2kZdaqyRQ0kktZr4vHTXoSW09BIXi77Jf0vw
IWqaRXtQ6WkOnuLmUejdvnBsEATgnYrfWse6AFyPjTfq1mkKvsIm1R7xHV6DCxBHHp1vJ4AfUVeF
JxNI5VyA084Z1NwcmWM0wxpkbw7YfiD+A2p65kMhWvjH1nRBk0A+4kogFoVfQ8hPLg+ylgcjdZ8C
jWERNM0GEIyNAcEDmNSrlEm935n/YZo1FkYB/rvhVcTVsywt49hjsXbn+4O2bQ29/oTKCjxHIOv5
p2m1eGtU+EWUWXGY62n8rvmoJZocabwMjofjSgHFlEAUNRRkO/84aaW+ZAIBRv0J0s4d5P0qB/9Q
eLlAgs++1P341oAezNylnTdtyEejHgoM6i3ZpQrswSy4aafc2euagf8nN/NsYKQbv96OQsmNgfKW
LBqgFGNXpwj8Nfni1HSvPQKB3Vg68Kymvu3rRL+wIpGR1v0oS1RlbshFjd5XGRRj2N7Q8MBO41q/
kH+J48oGbyumMKAWA3DxnsnnQMw5PVMkxzZKjNETD127Fee0Z1j7gkxoOGMxDt42p+z7Y5ckwxmI
4NiCduCkAtTYP7zkELPwjIgC1jRr/CBtYYQUCRwDDycfKEJhlx348oJ2aeRg3vUzmDNu/GTm2IYq
oVd/XePJ7zhZf/FtEd74yUyDHrCg1HparA5nIpW0Id4W4hO/vDJt7kcQgQM9f9KqSUZgQ7hHvclw
iLNagvcIDfWsFtxDewBdxUebxiFvd98JkDg4elrHIYVTICVMADmLwzURjUDkEtCe94lBDrrHDcUs
XZpJkb7hgWjVy/vlDRD3WLP6Fr7z1ftgFqw9zu4Asjtl0vvAsbWos6YiHGKn28WJkM9JXfCDNjUN
gPlMPuesnp8m/H4WLvYLyZPjEzG1gT8hM07j7IIKxL/IAlQZYXUDiCM+khYLdVNLQjKx9z9GIJ/4
ImOopuIck4GzyR+uTllgM001ZFIzJDhP91XICOqGYbuMVOC8o5GR43t4Gir8Ia8p1olr7nV0vcCa
YRzVo2DJre6EYiZ16TUD140vY28ZB2Jq9McU9NL4ylpZGG9IGft3Vkc2grNexa4umkUm9Sglme+x
5KeUHH9257ctVFdkw6lKuxfs+qB2ZPYZwM9xEI12XD97Xv1SElnbu78yphpyld0LwENg4xsZODlc
gCDduQr72j60HZYwSNWDuxY9e+ACv9IAX2xWm3qLk8bXOWTOk9WAhl8Hn9Z7MhpwxxGn8OSs1Qj1
Fudqk5PCuTUaR18zl3ta/be3Q3e7pHEU4E0PLBvUC5nRGOhDPI5kJUh4gkxqULsQxnqjn1YX9T5o
V5DdZVYTLdIVq73OWeUsVMJODG6o6V80PNg/B1OwK/TS+erJ2No3WmEcyEwhNFtUtvXaaUVydnqw
P5F/MvPPM75Dnzo9S+7w7+NvyF+WFUjsoJJ69T3DfGJV8mI6mfvV8wFK7dS7YjCMOx/MkXf1nBh3
aa//VTulPCZ4DnqocSuNM9AYKAJBxOITrt2DraWcsPp3dRPqsz8zZKERs/ktzAZ6aTe7GvbM1Fxs
HeIMi7o9ajPbzBjPxYD9uA1dFxUOE1R6xZ8zjmXuhN6DZR3nZN5Fak4apRDkiSZu1uB9fLfJWWYV
vj6pSw0NL5FkY0XRhFk6Kcjtf82xJrIS7KxZOgoWyxx0ajMAaBy7YjsUG1QhELkxlG+G2Lq6rvl1
KPHJFne6deU8sCbQOTE9SqGYSBHNXNlX6lEI9eRUvKUik5qyfkzNz8R+0cvurmZTfiW2jLoz2T3q
vXc0Rk2Dt9exnECfvvq6Sbhhzxg7rL5fE0HqaLgapXtAlQFYXTmOrlA0Fg0y4JErcXYTUldo8VRt
qEvjvmh5NAcoV3CmIthOhaNjI2/42PyvfDiQeJtL0wBTmmK8+98z/odkNXQ9C0D9cROUTQfQyG1L
ee29XuwrlqJMn8fuYx8LsUkVhUrTcXCMOsNrAUjq3o11E7yoBva/zBLCf8XAzmmXyBcex+U+Ediq
A1gQZpWk4Htpxg2N6qB8fAyCbDeCd++FmrS3Tzh1yB4oXjdawPtNrKVp0MFnwpKt40F/SooYbL9l
PwFSBDKqaFZoQeqtJgAEAqLeabojn+mZAEaqphTgLW/Sazc5+R01LjSGcYb+VPs9zubI1Wb5BqtW
97L4JG9PKC+2zoFV4+vOL1H87hlpRHo+HwR8Ru2geAbP5AdC7U3YhyJY6UNapAuMMAUleyI89r3j
EwtZ0pX3fj421xLEBSGel+l3sIvuyk7mX0RZ4j3tcijB+Nh+ZXy6owAvxYKIZsaonkoDvbnWipmp
kpDS7ob8G75Fqzs2sepuUj3PqqbT21EwENeOtukF4GKcuDTV/8YFn/4gvWSKGTPIp+Aw2/yZLC2F
qyfmzg+Bw+TXYWLNcvthKO7H5phV2VOlDqKpyRIUx4yd4x7ocHodoJ402r99v+XHxVJ0zsssPa+B
lPS+9RoXy2CmXE7DDWiQ4+i+c6cJL80sOJeO171Ix/KU1oq7mxrZvaDMMcaxEJs2NJpDPegRj5pw
Yvnch6h7ufNrM7uPy6p/sd1mDK3R848Uqzu5PDSo89riUBJ7Lg07JY0H1NjcMTOyldbUrc1aLz9h
439Po2vc7PR4EZNzaYIazFwuZ5e40jneq72sXkzeqCrdkoWKRuC6NgVIAxdTYLM1Ap/7ErH6b2Ml
mIQltw+FjV+H34X9h2vZPU4kwfCoh9XsjACqNulu1dD6rf4WOW9iyGxUBlNloBCtpn9G0HiipmOE
SHuqt68cxxlgc3e94NJ1EvJIpYMT/67Yje1gy42c8/iydEFPGF/I5gZ0ebU0OAc+vpy3NPkt3J//
tlHyc1hMyrgMq8nUM3xmhU3SVFtK6MVGfdHBlxiYQ7VBtTSPeiy7KnDP4mFtCieLyAlwJcd2vgoi
Jw3nzvy3UXFPVVnj8f/bFB+yLV2KTRM8DMAhk+8bU3ym8uKGmQFoaZriwvpSe6q77jNXLDCyGH/r
/0085ane8+TW3J4asKJD12TcqhOHTyjvdnCWNGznILFWy1BWMc3LGGjc3qxf5wE5cZNlnafG8oPW
JvOadb2iGl1j1fVX632M7s0DUESaZZlsWN1sLa6JTdY1Xgw6hKaIhGoMp8yyfT9BRW3U5yKini9y
B+Wa70FeOU4gr5qvLg14HejKNmu4DhpJUJOM1dbvh+5aWVLsOTAFqKQruiv5qDd2bnelXjclbaS1
WAiqCa5qqOc1+TQu0/RmjiyIJJ4W35qFem0Cmv6iBGnFzcB6DboNrwhwbK9uYx2gGXTN99toAd/E
Wl6gXHzW7bPROY1+pK5F3UAE9hlsJfWbl4ZcqQH8zZzWPnv5CKgadZ0ZAPDdCLqqcKz8MaSpfqs5
0IxUWZaEum/wDVhMHFDdsfJB+rw4Fu0EmZipBvMOOcG0ArpkDayDID99IBcex29xZFJDo6wFFZZv
smj1U87AF8gJJOoyn0ZVbIFTtiiecWlyYX348/oqNpYz6H7e49b5bh3kR8Mx5Iauug68x67+NSfH
A3tnKs1ibWNyYGsHYieCZgp+AUqv3smFvChWOwMf7Ekdm4x5vAVsZIcfB7UgqZgi6i3mOEP7dx3R
jAHKuk2Hx5HSFeGNEhtRDZm/81HIYE+fFt2S99ibqWTSfErHE1ccwFsbiOzE6yTfaKB3xdrLvfpl
ywC5YR+bD74hSE7M8pcIO5uhlAkhZzyb8dfpWM5zVVT6A9QmdsSYQ41vVnzTpqUZLb5BQtETnyhg
jQHHjsb07sTAhdH4WqE4g9orDhZNaCSjHA9FKdAfeAbYN/6+jtc1NMHfCP2mWLO3Ayur+xLC2gd3
bMXFN4E9T3kbn3ypWZGR9fZhMiB0IaEqsauCang0pQlsQFl4Lyz1QajuD/JLZXMg6ItMfJ8kv+un
wfzRa/j/9kYg67Xhs6sp9XQ9Kc7GoI9/Ntr4Xfe94WuaYDO9BJcYaJy9IGS4hydWT/1uvS2g/hQF
o9cstwXVIDvq7PzttiBKg9KG0kTdOPgxTwVv3SfbUPxFg3mBFqj71KeW+9QoFVSjBotEXuCx7WSJ
+VhkLzRGURn2R3YcRME7CqABuxm3YOrPHigiQXX6UbOrLqSLkI85wyezQyEyxeNb1j/PHrAMlIMi
BFgJNu4I/W4ye1ErYjX7sl7FKf1kG1cpRGHV7U5Gaz4G5jMOwyeUeE7TqYdQA3s1pxjr8Ex/ZIpZ
TGfQepAxDtrxzgetmtYVh/cIW8g8RLV/sB/8XKIu0J5bbJ+jhph6FWTAAetotJBMnM93y8AaJ0CF
8D/QSRrAkwND/gs+2EOhJRgrLBuDLoBLv2LM8Vvn+DoWCA+tkx0nHaQ+pp8PG8ny/BskPR/mCYBR
t4GIxZz5DDjBeWsGRfp37OlfZJPrX3Ha6G+aQFgvXouKMDHb7UMBdkgUJYIIgLMJZ01jXJ1MP+RN
xo4EgAROdZPVefrqpVkR5cxNtuRvW5QpGdy176aWyac8zZ8J6YNyGG9noKrwmGIzqXALF9wyxfQ1
AGlGj+3C7wK6c1sNgGr8vU/V/Zg5adiqgcKcI8DF5s8lWJixVtLPRg6CRQBJXByl9uW9p1n3mVa6
L/7Y9C+yCHNlkEfa7ILt3Pi+6jznJUi7JzHMm6Fh5YurJ/ldXtXPZAnlMidzi7Pd9hHPguJl4CkQ
GS4zT63Vly9znvcHHdxCW5rg8XbaZ1ObRvnsVHe5bQ3AFDvFzsXHv7UNNF7dQTxqCHPltIr5W+WX
Pzpus0JsCpCmbuQktY3et/rRJGySc2pAP/JUK9yRjeKgY9bU/kZXSCVqKN4pZ/3Y6wxYpiaqjaJ6
KmZsqkw4AnQKLwTTAyqPRo5tOSX6QA2ZCVeiD0BPYC3amuiWcvohKgG2BxU4qwEavZn3r+aSiqZR
PvDP/Aj0v4WhGHx7LzSdyjsbgeZ+aFYfzszd82qucTe+/xD3H0J8sOUdsIC9/IdYuhWK62a8tjeL
/esPc5OmGS5GP1pnzwATKeQp+oh61HDXhKazaqhHvnqyg33eFZ9W183UdeBmKsXhdY/N1jWzk4Bi
zzP+kmnGlAABSjsUZy9TDfX+f3xtHWwtiHmdGq//RzqnyF1IpGTDzvD0IWwFC/6QEl891Rj/LVwG
Xbe2+uqD72crRzHe26NRnPB4rY+5nroP5STuiqG7cEfuoaIIytO0BvK50RQlJjsGs+aCP5jh910o
D8aWKCse9nUDNR4rdyNwwJZQlHOe8oTJ740zfZvwwPsjKBmEw0TMn/DVMu7Xuq+1rsvnSXodv65D
3lrthRP9pe5LaLkWDniMbZeyMIphkJccN2/zQUDLsA6FykDI+85wcTAxMHcHsnC2BcmRjiIk1HbL
8snFguEV3NnNRcf3aUhuivJt/we+cN2l/t/wEj+MLVRScEUWAIKYeCvxP35wur7+pI0gbuJ2Eexw
all9MjzPOAhUli1zu8p94w6guZAsySKIsdobmmsE2FWKbQ/7HWouyMdSPBjdP8q5DP60DeceYvfp
K3dYvp9BXHHGbpePp6tdgw/P9v80UCSXlPxPIUc7rHvp3NWdDhVyEOajbLsP8eIc8VoFg3+g472D
jdPgAeeDxR3z2W51xQH8ytWWvLijKBqMdcHVy3c8rT5NAA4Y5PiIyEsLdZsqb9HgrYzKxDKkOEqn
9ImioHJf1ql+5tYPLDs43IfYJ3Y8TWy3YNkyzlcZ2DY++Oah2+H7CNJkykmN0Mph3PaNA9EDCMVt
p6bAY8yXAz74vVzsbyPBaf/C3MA4LoEoj9i2qMmJKM6GRsHVrHX7KB3HVVvr/VBtHbZlYMf5YmcS
v7xmLyBQ1U5fChMa1nkqeESmW2wDt2JfdIt50VTVAmjLGpprrQtmt1TyczeAlAXv8wqcGDEHTSWo
QmzcdtJP1rcSWiOh6wTifo1tavEWC6Jl47VjBgqcFbEViriybZcP4ANTfEYm0PDnEQBkftWn+jL6
w7eU42OYq8Yr+7dGJtpHk0YpjkJ+Z9IAhbgad04peE9GAaInEO/G/CJdLJT98nOh1GpybPri5Fx1
W0vnF4rIyxFqN4AJj14gwAyg+UH2yGIv2waDn1ypcTn4ebeGpdd725fAn3VTnxzqhscnJjsfiKqq
cACbBE1Bb/Yyar22iUHBha6/cB28Dy12XfnmTvdwrzRpcVL8BxuEOAJHqzMOyQyzRZU26lcugqE+
zCpQ6fHBGdi9d6FhTZoQOsQWiXvwvdg8GWbwTGhjLEH6p8ZD5VMbC2Mn6F0PJP5VgPHkSiFJMEwX
NcGiD4c1mEYnDV+oZWucVxz4wBts9HIQmWZGFe9WbDj1KM6sQHsHQF01bhoJPGkLugOc51dRrYov
1oZ8JhVg/G4Y9X1v0bEnoJqJGuAtTV6DcdoRDfi8Ptz4b5MW6uofpqV6sc+HgT+UPXSLJHR8a3S0
AbK+Nqie8D+/dNgIz3uMGho813gtwGXqNXsfxaebBVEp2x8Zt8FU6bTgAFsxlDeQyhvk5fvcRI+r
PVkE2vyQBYf7gN9hyWHc2bPWnLExMEbU1BYfozyz3sypAiiM12x34yeTJlDsjblmaqHD1mxo2AEs
fZQaNE7VxXAG8XYJMn/nW0PcegoT063OnfpbywRoXjMPkHkyS/VHOMkUrL5kL92xMX6YTS/35NNH
8+h36XBkEnWkkmo/gZppIrKpB2KxJvpXnwkewcj79LvIdWJrBWI3uk6PxwbqF9YSBQ5hr10vPe92
gOLWYJAf7rossbBz8ct8DSXkOPZRWRqUHy1Z1rk4MmqhCl30kDP3h9wIAWXrLh43ussEioi9Fcd/
k2ttQO3aXVaTeo6a0NUa26FcAJh2lWQdWM2buTPQGiBJT1AspxLQZddg8pG5DiRYSW1ACSx2Zdlo
20zMqAxHXSmK6rncm6yR+AhpI0d6+Z9tgdUIGK39R1FCYj32A7HHQlC+ml4ddYpZiSIArB+Ob39A
Rgktw3fAMEGFF9TwvwKGJQGIb3DHhCImGHLHWbsDxbwfxTIJogD7YRGZHoQowQD9PhJj/+8EBpb9
GkIzqAGguTxUgW2Bw2V0QcsC3bI+C/DdPRnGDjU5zit+lKtlm+lfXTB+7yFN9sJQnHKwrXI4TVhB
P+Z2DpyuirC1vwVAiN+x9RCHbo+NmnTo4jOINOS2Klnxaao97WgGhh2SmYEKO+oyx4SEip5/Mnk6
Xqc6+YsG22nIHzofJ1hqZpD06bOwXNBl98UnclVQ0MgtMDdp0K3hbvziYL/ymqpSRrse8RUy5MWh
V0WQfhFoJ2ZwqAKp0aEAfaM7yxCvQahlKmRijXXtXuKYertgFAcp3myCHoJ1r8Phs//HGzN54AP8
RdVjOEwcjxMOArEV8LOiTOtQ6qB5sbcnHzXuaN8DOhJfyEpZ0dxXvvahDO0mEYVBqDj+kGjA15+z
iLGB+a8EuLycN6nJywcIM4HkQHfj+0FmbbSY2EWKgbNs3mJaU2I7V8U4QQHppJo41lspX6d8mL4M
4FoCzjR/qVrduZv5CBSU8neV3u20qZshPQVz+hnGvNq5Y2L8A7vZMqqFjs8s3lR3qR1jXV9k1jkf
nRP5bcZTiPXx4LWD5nwk3JKD2LoC5Y2qn80cz9wXUvYLWaeuhMs4JFsiU5F1thk/1Z5nPwUjb55L
ozhQHa1EiSAIP7tgKbqlHCw1+/04zNWrFfAszAKbnQ0Un+Ertyq2K22da3TDoWzF5zi2sSFFlHUL
zT51jRocghPw9SyH3B5UnccHasayguwRxDtsPj0wBw25baeBsFSP3YQPoaimPKCAJ8XO1s84E2fQ
97a9TCK340BvoA2GO6+exaWDGKyWTv0ZnMPiQi78l+C338efQOYHeICTjR2J+aD35WeybuJWHw1Q
Kq7JNCx7MBrRqJ2MkFmk4aW7zgkEX27hHzHrZejyWpZ/ptzLfdEtrmmY91JmQcNiYJ3rUt8bIORJ
9YZfIXvfP/XZxK6TYz9IPUf5k2riZGh2Vdp2OzJdF+Q6BasfHDt5m2QC73ZlrrlMajOocriBDDaD
2omnxlHb8dSrsc8bGdCytQbNPJA/0awMkrAUMlpVs8xjYIz7pfs+ac0Y+x3bTEOMrz+V9sMUilkD
B8pLl+DcBcqosA4ffEuXwlGgi5tZZwocpOPEHwrxM+9PWM6jGsviVmhg8bmYU1dbUOvEqKXO+shc
Ryn4/3GuWUweat1AmgSozm6ks5BM0UeitAGU9Mq5yDKQfEPedaj/QOnablV9WAcomqnJ5PvXgVpV
UnQziGhTHNW1qEAbAMTcURlpcTVR7AKyVLfbtRrXz44o5ZOFrUMUsabp98TXsg3Qztie6PB+dlr2
PnHMDe9bWiX9MrFCsfiD1fkvunbIqk5c7QolGEPmJcOWbDmxw9QX03nWExxnoxRXAFGuumbH/krd
REeNofLlgSa3TKXIxgK1kKkENRMFLs735MYMZQLZeW1I11qvusaVQLOich8/DmhqcCm1x3Nwh+Bv
ARXdiBoriIH2z7isdzzDiWEL7iYcLEHWLXJoiLomA9/hvocoCziKguNi0nwUHM1auOZzBx2rPr2q
650LOO6GRhbnGiSBoY0+JAnSFJOwJ3WosBl0pMAP16VwcupNJvfDCFY3htNBU2HCqCdSHACuPnCh
oZrI5Cdyrf7VlGr+av4uhHz/IY7uQl2xcsQ/rljUSYUDY3U1UHSloXBYtkMdqX51i68tqikWoQ1L
aReRaYAtJRQQFtqRuQ7QpMD+snrcUtdMKDZ2IVRxUcvJejA5ZPaJKJOpIYZk751GefXdhJCJEpet
WXvWMl8AVr6QL6+xvHbENrdlcETFN1TZjfmpxYHBVdfxYswtzfwK9V4WgqF7uvrNrD11In0i/1w4
zY4PbXuaikSDANKB3H4zyKPXg2KzAFbgK4hvoxQrhheeePKC30Tsy1PWVgwb7Kgl9z72iB7nzAKy
CVfD5ioqc1xvQCV2m76i6GmJ98e4P3TQt91XKi3IhnY4/co+8znOUS/f5du5wp+z5tSg3OZtAdql
VNv6k1c+x3YLhLi9GKNRVs92z4ZtqzX2ngIYPhHBpZYcO5BWPZMLjIggfxKafyTTAK/VxbPcr2RR
UyqJNR/lOhGlnGfLP1UOWN5ptBqH5qGu8AWZB19LHzIeM5GwsA4CQFDAq/eL7aUoRCvMFoxyZolT
ib7GVwu2nh6JY6WH5gUfPXZPZCuJEn4Asf1K06KSu/o0n2mc/JxD5FABiffkWxhe1EVMoH7C1UcX
wuNxm2Oz1KlR0cDjOY5AFxRHZPbGDP2XlloaWsbdgO+0Vp/BGfFzzs1EMk2rnw66k7zIfsJpomqg
+etgswYwFtBpdDsXIhFvvsTOoFuyjFsKtC20/pUm6iywUY5F49CcmzaBJoJtVwz22cebZWlmVPef
C6xFSvDFoksjFBNUoCpfnB/GP3RTaAJaIJf8mcqvUdMHBp9Xptv+1mWApbbFvd2OOTCdXn6dVUO9
1dRxTZAMA7tEcbV0rWFDXQZ2WV+Pi/MyoMVH2UCobU23JqEegH7QeBL8Xs/yYrlM6j+bSVBebiJv
rknxa1rqZVA1GMsWSyff7edNF0weUCODfcS57yeyHLvyroOj2zh5LMYfsYtvHS+X4i2Yhn1wntOM
Jbjl0xVfgaBp6J8AJQGznjq8zXXnKprc/1wyx97rTIgTRdQJhP1oLfseYZeTvfcq82MErYfxOXDN
Mtu7zaFrOD91xgPt2eee6W69FiABMqE9uzXAl/ipSTLn6iqZFPJDc9NFDb4PkQm13tBzqIj9GiaV
P7Cx8f9vYbbKRtMp268XHcakXy4KPua3i673RsnVRSms1XCoYPnQouJdPm5io5oes8lgIA6s8Ufq
NN6r5wSnPuUFdsuxCTjmwfghws3B3dQUib8loHJrlmCicLG5tyKQRxO75FU/g3tbqQFSE0NdRi+t
+YFmTSOk7QY9+7IGFPin+h8SjWaO2vAedMuO6c+nQtcVHzK0Z13VCB4y6XXP5JFjUYaaBlZuUp5d
40lslkKMaomXvRGxJJ+PfBa9kpSzth1+gm+y+ka/Ky6QJGFaQ+fzXwK0QptAcdm+BbhYcFfggQma
AcABHAk8WQ6Ic3pQ4v9Z+fPZ7Vrt1U9mbcedyjjrZdU+zAXE5ykCck/hJHj8VOnpQ25l2aW2wH5E
d0w/ipZVB4kP5AdyAYE7bTMgfPYshoxlgvP/ncdRSRt7hR0xAUkbcIr/tMlJjeUMMVQnhLFZfdTT
ejWFur+bByk2B1+TEPMGoYBeFUCgmD+CsWuPJHO6aJ26s30XFFp2KtzhC7mA91UH9R6UUD3D+YGV
QnskcdRFJzWpS07BZg75PXziJHt6akMyDM/89cn+wa5aVqIq+45eEMsjviu8f74gBhMSpc4QnGvD
CqH2wu5WWJc7cYYiVM8CiYP2Exem4sCRlaAqQfnaCurROHJr8PYPBd6U+l0XQ0ssc4d0b7SshmyJ
J/i1DMZ9MsjuvPiyHpX3HVSwBw6uhcUHPHa+17AUBmTMevi/8wviDFQRaf+C/ggs39B1yws8U9eD
Wy0dm/UgsBr75F5KABNLT5MbXgETVphusevVvn9hJZq2d8EgjxdHYIaeNoGCChLL2O4fTe2ydGn8
/5D2ZUtu48q2X8QIEpxfSc1Szbar7RfGbu9uzjMJDl9/FxJyQVZXn3tP3AcjgMwESKlkEsPKtWzL
AgwysXkojT7DtH3WvKqmtOQ9wQQIEqCwAv8KHRgnO93gLDcPVY+7ASQU4W4sv9P6o+UlDzFy9/Gm
XsvvdzXL5NX3pMfWdwW5pntv31Zvc1oVO6Yl2llbrQjwkabju7bmEYh+YWy0BvCDPA7Iq+zUpMIy
5qe+LdkzW6AKDrLnqfWTvTU45t7WfO+7a22x+2MHS9JjGWY1yGUW0DHCjyXVK0hdjFeymA6mghBi
wPacCCg98NrmSWkGhE2bhNibNY5/2Uucgqq8aCA1MOtuqOEAeEvGtuzSJ/Csp084PjT2CSCzeBDD
JqOLrkgf9H4MyTb7Pjajihx0QEDRPFKBnGorXCGdtAU8pmEBtvuvHiReYsvUHc8rOSha9/vlmNfd
m7ThT7eAZxoF9tCiEIlg7uZ+GA+0CEWeAwmTtFBv15r+AAmL+JH7zbXosLCLxh4Hr7CkMZakOIFG
VaxLA7Gxt2ma5JjkwMpjYvw1G9rpBDYMb4Oz8OWHNbsnvdfrr+A1m07pBD7AQuCOhZ37mCH3OP7f
d+Lr9SwkG2MHVT/hLBTq5HoNVsQJhFbkbeIueqnZFOh2pL0yJGzo1cSO0eAuGzfW09BpkIWwy1IQ
hjiYANHpWGI0OBgzq84EYcaA5FyRNDF4Ey7UpJEdaLHWH4p1LEOtKO1jktn2l3lMJ/BC9MOOmosR
rweQwLphPfX2F6Yv0wW5wEBkiSboFKuXWdNlrJaif7GMQY9z3VcKmFj2B2/06IEGo0uVzQCtVd19
IMVeKhY/XrPNiANfx97kyL8NezAYPAGpMDx5DCdO4Fg5kUlnE/QpNbAEniF6LG12wiC1IYo6a5cz
jhpOZKpGPOHmIS0Pka+HJFFc5oBY6UthPDWxsSATcK22YO13XqDi6uwc19IDSd8LWN17xM314gjx
IbeCcMxaGfAC+ViHnjnfeG3hpb5gpEfelQMvvu71Quosqq83sQlvXYsFmlEV+R5ZtiAe4767tSOG
U5xBEFpRge3e+qGulxrIY+yekTdurHSfgrgYnyRZ926VgpYK1NvfotI+uSKvRUcyX5iwdnrUoxk5
dmk3h5QJs/TGwZmX6n0cyhIoeL7u5NokFQsWehVRYRUacGw9pPa25iAen7R0Mc3l0W0FORYO0o6A
GT6oxJzFYTizpgwcHQKZR8xlpVel5zRTnkPU1vLjh1ac0K4JfjzjCCKGHmnhT6Z4eFCtaVMcpcd8
59pFZUkvOUZkIEcekF4qluyR0YEIxkHeMTVVkdSVBcI2XELsOh+TGjx+0coHVocaA3lZT/Jcophq
fQfeIufIkdRy4aTiJeyN0U0VCD5QLd2Sb+1SWwMV45Ogl2oD97YeLKYNUNoy8JCBDPKbaafYamY6
uC7QosKyhz/73lsvQApjChjZ4BJPu/8mY/nVTTnesk6f6ljgUUm5sLBpJs7j9D4Hx9tYRRdPwy8g
M6v5q4E0Luwq6PNXnCtda6uwDQCtnoaceTuVGKfy5Ip4XkGHIVLqlJubI3RAZg1/S+G4ya2zI7Ch
XcNVTyS746dgMdCjp1AnzCDruqYJ32YVJAeLtQcFtDQKd7vmP8CF6RzIlFsmHuTIpi4uSWRtVBjV
ImQJGBkuKH4vVPRl99ZMdXfIhGmkhxc51K/wI0T+1tRvj+Im5Lt0I4dyRuWyE2TS2KkUtXHUnBJK
oaj2qkr+IclNnDsOn/hXiBSACE+MclOVY90Mq4apy+opTh1td3+lm+4UDT2VE8dAh+h3yUbSbRSi
CpfRXb4C+u/slYlqVJDGI3WV3mW6j00W0IDYCRjsGw1UxBpo6x77ucLhT/6jB0HQVzZN4zO+sy9k
xYGqD431Mga9llO/Q3yj2KZeWxzIq7sMgqZIUMduLqDlvv/KoCoVJJguYH2LZTEtkOViGGoxz7Ob
QdVJLKHJq+KYvWLlgaSUIANAa5tkHR5BJe3NRk+Skb39vQkJYLFzGz2xDBmRoQgeXKcIoFhv5w9N
BpS0E6W1d4zxHMDJklNsr6rNkBZLVsHQFk6Ln++It4NIPYjGg9kTkhyspN+yrMZjjdxXDhAwKkoX
GalQ1B/KposhJqPqtwsUricIV/H4gQJlGynHt+NII/kxz0WKm42T78XOYyAuFu3Uua4GAAZqZOuy
9F1rrAF4Q9hxHneNmCF+UYHY45/drKXVKgAPEXlTVWOrMfjQJfhfXrR9Kt5LyJwSE06A6LaZsUzH
qhp0IJzFfFQV0shy51WP825vJmMfmMnSbBVF3x3/nnIoTr7PQqYe0Koce4vpCMLCXrO/aAavLnO+
lMEgmmWW+M9N6u4bKG/ysOB/AUHfvOn2AqS0FX9LO2gmUWS/WCnOubX4RONA7LDdgqx4xTujc76Y
Wd4fbCuLN0W2Lk+5kxzTeQE3AiB700Oq53PgpmmzWyrwnk6iAHorW3BQgWqX43VGboqmwul5hrRx
42tsadnZ1bGNCnI942vkmv+BXgA4I+xpr8129oNlfbMB0L559GtsBLTe8N56kLVGEqyD7A3UVHFj
Mxc/nHI7Du3Ysu+Db+I+BgCf7O1Qn11jcSL891OX+yxGDQ0d4p/XdJGuRr4uvo84oHUGTvibMJvG
6aH0hvIlPUk9wyYGBcCa/IhG1mxnMLyceT3YT5ax5KFpdsiI1PImHEYQrBaCWxWpKuyw9CXU6wXd
qiioRsXqZUsfqDZ1Y4YNGOOvHp91u7M1Wfycg2/qKS6n6twOzhgyp7XewXMUbyO30g8ahL3eu6X8
Zk65gW0Nrf4CVVvcfp88jZBs2ueCwNIrXDBjihoVPZiVNrPJuOTIlFSYRHepmC5VP+ketT2bXWD4
Poa6YdTUCyfFngjyZJJpefbSMykTkGTBLws1bKFkMOAcVsSQheQPlmsvapDZL10V89s4fuZ99TkE
U5hYdeDNno/+Ex5iPtAMa3Ne3OXRECZlz82KbaKqsTYjVtnIHoj9h5rFA6QKVwdM95Z59DFbBoQc
hIp0aEpNHxkOWEEiC3JY9Ep66cCVvE6RX70Z8rwaH7Q1JQMZ5twUR8dIvFAuGIBwObb9ApK6zC3W
bxoIvDcghLCf2GxYsrBY8oJMY8gWfNh9KD4/WE0SUpSyz0Pl7/MlB2OZ6K4c2ZjY4ZL25rb3KufA
au2PITJZsnOjLjt7ZW2XX2eHdSGoFHEv1G6KogoXN6ry/ABxgBbJrvp4mj3LLQIjBanhVET1do4d
wMbsKA5AvwXS4llLjlFnA3Bsg1IsyufkfRq4djBjk2880WR41GzriiHlyM2S96wBfZFXJ+UDNbUZ
j2rAvd7MtkdeSAK6f8iGpcaXxEDOP2jgONvUGWCdULDRQ87dBEpV2LTvZsNfD4M4DxBb4piBdJm3
pSpuzDFlFPllKLky2vWnqhVjPuRZVrpdRP8Re2HeloYmdwK2GiC6mmwbORMmdm21xOcE6htOeF/1
KMAv3Pgsqy2AXUcXZ/+fRzJLe/eX1K3NVy2eK/A+JIAuVTE2P1edayGm4nW+GVxmhkjVNM+N/rr0
UDMKVqjXOFBP/TFhSo29y3bFpofe7qCBN1yYb+JUJC/WfYT16LNeQsa5jNfpXcv5Tx0Ar78wjlO2
gLi6myGFXGgKCWdDIAZEawJ4UrUWliP9DRQlukiFSXFqc8A9gihYNClbBupuVoBctPRINgvoqRcP
Aud9Yzyt2H8qMCPE6XiC93jdm9qJCtkm1017tIBAD6TPYg4LeY5fG0UN2EE7q3hlo+7KUcdWdfTy
BHQFuyoC62WhG7te6DMzqKttzcRkx1Wz+bdP7FPEoyc3ztt9TqDURHCCLmtkn8EOZ5+peeOh9lrt
hhIUNBSWRtXbYsXIVPqIJ/unPX91H7ExcnMB25hee6OIHfdYJYkegPnbucRmTf+BIeXp63YDXgoY
bXvdQ6nQPwqZLajB5k58MrRqR1nQTcPH/dKaj47hXROjQXRXnqmo18apA4ojNxmpSTWyJTNk6/G3
QB/Ki6YaFR63k9Cd2yrZdHMF5uDA75Zsk81Zeqainfpr7c4WzU5yhlwvjs7bukF5F07+gulAn9sR
yNXFODeBsqffZX/UyIgV4gOL50PDocSMHulx9KinArmX/pORz8Uu8eZJOtSjf2qyv9Nshoa2eDdQ
bFmuxoMYo9TG05B1mAEJtgXstncPfR91M3Z00QYR3sbq8UK7sVEMec3Jq8M15fF2qJceuyFTi47k
55pXHFyzeKfAhcVgtenG/yh47Uyw3XWsZpCDPMfGWONcTeB5VQjhcz3svUskLzWVTXbB/5fdMJTp
EdzEd/gkMkjgUddE3mn27xFPhCVikfsnyHV+IuXVO1NROMO1dm9LNRvUDcgYV3HV78H/3peG1/kJ
T3Ak0InWXay9+MU2jupRPjXof7h8MsinBP2/L8UDxaBnCwV0u0nj/kk9DiiAQm+fLbJ+90hxY2iA
dgXOScEAi71vSsKWVcdiyEWsrCPZ/LzMkOFAidv0rXoccJzKYT+hx77svRKK30pQNdP1NjSw6bF3
VuiwkiMpnIMJDeJHMiWr4z9UUXfCrgPPQxoEAvVhY0L/1hToRSRAt9s496L9JHCJYJwXp64GRLWE
F9xnkI4Z+FdPG63n0tReYwGINCxoESy5h7xEr822dWbG8fik2RAGoY1Inkw/W4h1AQ2GjUcfkiw2
2HeGGxuF0UaksA89Ns+UiWofdooiExVibBWvOlUMG2RpdzIdbu/oPPvuUJuOrevFXS++u787aSef
OuZunSHZYW0HAvnfj+VVHDl85DgHdMHYSNOj1bvf8M/4kuW1tcVUIt05ohkjdRsUsVMTkrdPrP7R
WMAX7I7GFw6p6C8LpFlEJFlmx3mOwbT7SJ3LcUnDBVLox8Qb9OfegIZUm+ANNOrTlhJYM8CDL14W
Q8YZa9Y+HHrwLUb6G6Wz9mOGU7S2hUa2yITF5li2s8vulDmNvpWYUqmZ7IAXPigTewGhIZLbcX/2
g0KkJtYkHQRA9Vu7ORa6Kc7zIwjjJq22HYoJaTneEG3ImOgu+EupOmZWBNIHRLYQ45W1FUeG2lZ5
bgYiI9jh5+PUeVKXQYkzKN2IO1vt+N2m8UBJT45KLIyoRoVOCyPVJmUHgDBuu5DXHQtn44HQYeNm
XeUdrWgE1A1Ca8B/W92lEuD+JmWl/YBT2maHyUAetKRPTn7HdrC1wvGIlS4dBGdgGhBdp3rxjR31
qrUlD2TbSdL+YsU4blhygHqxzonPLk31QNGGqZ5qMx/bNoH0kZkCZggtn/UfgN05p5gmjqqfIzrL
btQBMrp/AYSR7uIIEuA7euBwesqk2YtR2tbJJ+DnjcPSoybsGrfcZb7Jz8kQgw54Hrs3Kvw8/VrY
vHygVr943r7vIjOkJhNhHLtRhrm6L2QyHSRJ9C2yELUhxUGU6TlPEGDYkXM1HOxlAlsYjAlrjmSj
i+rYJmZ82cXYccSOb2LNlyXyHWtncwf5phZ25Ybcs7BVDU+VVFCmjYcMMg86aL2E7cbRjiOShY1k
uVRNNEK4I+k2ZOuKGKdlmRe4gK3/kTXZs4+8qddh7vhLafE35L7Uf+B94uwHDXxPeblWmCmY+K8V
8fZRmwf9a51MmLqgd936y8nLQLZBTazwsFBI1gRCbPCmCVKSUq/5lheL/RDNyN2i0WJrwVl/HFcH
aopbAFI+wwbVsu5iy0GWoSiqZkLyEUeqPTTfHOnQsHmAcxNo1V56B2d5IiRzLJMFMtrMGsjBRjOW
ohmMapy1NwJbn5MHtyyYHJqcZVzxHWSo3GAc3MyF0i+uPGrl27JOBp4PokVD2X1fHdc6facLkYOG
YtA6X9j4VFvjto3S7MFs8Lc2RBEh5fQ0F9oLmaax6aAb7gHiOOBdslFxVLPG+k/eGcsxBdPq04g9
5CfQePNHBgwFBSi7Nvjrfkp64GVErBoog1h66EWJsVPB5P24uSSaH2dkAh/MiHVn0C9eC+zhC4TR
R5tqKsaYsfnnQVhAmVQs2XA4dTveXRx572w0QNx6+NMhBXCjBvgszrJtfqw7KFqL5A+tt+1tzgUk
k7Z+VVtuFIMA0d4mZj5usBTtXqgPdLL+YaO4AbOtjZbx/oWCaSzVl7Q+72z/83gZMJEhTjCR5rUx
dIfdyGiRoJZjm805nqMdCWcRYZsUFiNHZmk7GSYUx5QCF/eQi/bRS3Wl2u9OGtLw4sPc+c1JnSbW
1QThsErHNvnvJ4yYMbUj+Migx9YY7KC88sSR2kgIv+3MGo60I/KIfsAfsQOO9bpxQzYndv82wb8K
Oesy8x+m1G0hUMYj8PgIgoFMkAlQLW10aA/iIQXS71s7OakovQxMAXfdlJuGos5ki5DAFETRAGjR
xzVUsCMurpomkRBQ+18vjzQlbcJRmIq66aWGuruNzy4+eLOPzGkGoPnvt6GC3XU2oE34+53fNdWd
Gn7+vOb1uFfjUaz6NshBtpq+xX915+LPYOHPQD1WMGBg6dYHFgf94iDWj2Y6g76U2hobLFB3CisV
N22DomSs1o16WC5mHzILh35IUI+uHWTbEWNHmQaqVNmNDO7sNMmOqurimNa1sxAaFV3k6LLLYrVY
ly6zu41K/Hjdan1ss5V/MQ1vCUE06OI3ieaSIzGNsRbqhqKZF6y/QKMlBVmVxr9YqZ+9YSOefFSI
wTo+QMwK1E3g2J0WQdsw1uYLFasTvesAHZ+VKcOEJrbj7ElbNPNlctr2OWN/K7+LeRDmrcWzMnWD
1h3XwR/AfaRfR2bgnt1h2YWENTEOBYMLjG/KyfNxeIk7IIfleU4A6gF+IBvED1pIO9JOow9F0gUp
Mi32/FJozXl4Vcv2WKXW2YwsbICBYa0NVJuMKePm2U9mSNCPxaapm/58Y6IQKgwxAtVkMAWtS2zt
r/tFhu+bQVx/s7vVxwSvxrwDeAposMz2DHBlPRmBA222LZbv3sXKnbo5eeDF2IFSI0ZWFTPKt8KQ
vfUV/JcahC42oKsDqfwCkZ9LgrfqxRuYty1HwWmgaVeb8lZTmfGAAuN4BZeDawISA9gUDygoA7ah
2Vg+ry9ArtMI0tshLT4wrdnZjjSH5R4+ix7zcuuJ2SvNbkGA0AqMrGMGSFQst8aAdDk5ZyZ/NKTJ
ETONxwayvM/GgFPHrillyxrX6Hnp8QhudYaEPBFBhQl999DwMc9WttxnyBNtLSOkbp7r+c+uNucn
NmV/kYliLY6fvc20ULbEFagWD/nW4SX79SuG7pIXqPdcOYOPdxwwkaXXHr3n3NmIQ0PDs0C9N+0P
W7pAcIHnvo1jVduGcGXvQJArRd45tc3UQHW2tYtfiQkGNcnDRbaE1jEz8IEh3JHeM4dyK9KoBneH
I1ygFa2Gg8Z/V2XM+G6bUxs6qdG/OpPR79al7i++PZqnpmn0vd71+hEI3CV0Zn1PuBwJzmlLO1xL
U0c2LLA6UJzsn4x6vYlIsQMeziKCOnxExL2Th8MKJmsF5XDYFAPXJZAfBAfx9SgF6iefdhRzRX4I
oMhNZGZGIIa1lkc1DlYx8/6aeQ3iCBYakKY6e9N6Lew5B32pai8uG88AalOY+RF708vEaftVS3wG
Wnc7CsL1IYWk9mBDXFMv5xOZqICQAfACotAsF4gsimsgKHhsDH66sckquDzL/dQA8PuCRdt/aAVc
1hA7K+Pl6OJ3bD+Q7XdHXMTp8DoLtjARDFYPaFyO+Jv1OpLT7CnZQkQAAq1uNxypp1yMG0Bvch+K
ITf5ngDnYBWZDkCAutADkdmiow+9z6r0Z+QbrxqSRF2dX3zkOJ4nA4LqN7a4ni7kjYaI4yGBgmor
JCqRXWRNG2pC7hF/XBXYJl+Xuqsvzew248bH7CjIUujwaoJCp8BiEhJHE4TIjFh/iCpbTJYafQdW
NQdS1Eb6yFzTxbvOK3423R7/N7o/kQY9QANzsfc1G1IMBLrtBtPNBXJILZi3jWafAUsFJCBYuckb
1yCyDhakBB+gM/WaUhPf4NVNMcjLNsDQFVsbcvgQwDhcgQxYsgBuLGiwXEAsjlSdvBlbXNiYmoOE
gQtbtsmVA7RZYuE+QACuH3cxrzIoaKOI8JMH9bTV1xDFRnUc28jB2UipH0fdCcgdRQWOvjrxQpdV
1XN5imzQgxDAsGrd6VJE2yvQUGAOnd6uAKgQjiXHg9ct+1sw4i8HdZeUHnNU9OAvbM19AoSK4xXR
2QCByo7FZRYkiQ+UNRk7gVO4b0crgArkyWNsBlEfaiqH6nxnk2NNprVsEpt1zfqGlCuhItPVb37C
drabl6c0XfyLbQxthyQCVCH+Lih2hdRAw9j2xgORFsaD0XDWra4PDFqKZgptd9EpNjHdGqEATy0q
SmxEB6471lvazJe793Ljnjb7ZfUfPs2Ioj2+ndM/gsRszSjmBadtorp25kngiQ8KxeGL70o1sRS1
QLCOLVtyYJKPb5qAx3bTokqR1JYIEdG7Th0LqnMrC+8cKrh0wYxgXwFupPUAMsg/rRyLC40ZAL3d
AuDIn+vpzzkH2/CtnzwVZH2xl4RjR3pCuy6OjMzF+EM+kOVT+w6gR8/z1u7fsYKe9uoprZ7zdzY/
N8LJ5TgMK3CC3LMJ3Ayt0WymLu6qgIxU/G/bumCVU93/b2MYgmuOgugW8qk5YP8PS5NIG89KBeVO
U4W8/w+2seyXsMkzQ4qykMCK6ka1/5UN7+/reFKbRajDlEWJfd/BPtL2p9osXSLQVTaePWyVA8xW
vzZUP908pb3Ve481t5Cd6sZl51W8OPp5451dUbSO5t4Un9nSFNhAZOGBN+jfgv/n8biX7njn9iCC
/nWxGcIkc8naP0Fg9toKIaRaFFRzGXg+qdb4DOLiFnNDZUNKOdSP7gL1AuhPHsVHslNB4xmkqURt
yJy0R6gYntRQVCvARb/rxmJEgjmo2nu2ScWRbGULyqAbZiAP75+py7NtQR4KklUiB8pLbKbfxotB
0o9OaqCbgWUfQOSRfZkAy+Wka4HXInjYe9CZ/KYKlgqBsKbw16t2GLVJFIzX79Vcgj5CqIvJfjfV
T/uRnzrba7XYoRIXA0fUeILCEhLYl03qA8VPpONENy6pwztfMJOTgYqJGMcBWeSQmaA6makbKNu0
7TQ7P8lEpONkl9EqTo6M9MEk3SnrP8Z0iuzRq3HkrO6JxlRdZvHSfdbECTCWaDj7pWrcmtW1Sm0q
gC+AIAl5IrDXnqkdz7q2reb0511cVTMwzihjCa7R/ZWVxDCtZxcMIU/jkHqPPdRPRaO1fBDrUc0r
o93EsXQgh+E7uhtkBQ7/3ALCS2QsI2gBGcNq9/h/4lgNWN9r8PrEDd/QzWWNGyc7+ZH8Dij8gG5X
3ZD6SFS7+cTyI1J4Xs4M8FEMSkElYIvXqbdbYgNZ4/mZQ2MBUvBpj6xlK8c7EVnY0qPP/TxcyEqR
lpYU5yUF62pIRgjWAEgOdbm1Q8Iz5JGnc2lFC1STMYXzkw7/e2iS5sTRuK8LCL9Lo5ri0dSvLWcH
9HeZv73vSO3W+8/Q1+tFq4s2XJHiuEmR53Wexdlu7tkcO+ofbapRYY4dtHd8ECELpyqo2yr63tlU
s3LmaguBUKRLfsRBixsnXO4AaK+jc74tMt0pAfNtATp1C+8dhBEVf6YJIBKJBuAQGiHSg3U5peVn
rWVBEA7a2pizgdeTjF4a5ec8YyCQGW3ss6c56HVxcCEDMwokI7YNwcSymNfAEbLa22iBQKEHgtgD
FJSfb9JXJpEdpkjifg9RduqhEz0ccoD7fZZv1nYov68VP9W16fwX2MxvrDKmb9zI7S23HHYGibn+
kPBF3yw+CK6RS1rJtVaNM+QaCVML9si68qjWX7M16hcDWyt6UXWXJGZsYyFr7luRFH8zAEj+blpw
04PZDd/jj16b+Hs5Vt0mHwf+NMyVgYk/uEW7tUwgdFRv4plDde8TcTAQUk8PLc6vQ54YQpgPi2Fk
9/wSEKMuLXMm6b53fAh9NaU2hXQRGvDTK4mLqPuQF/4YgJo0Ct0HNaUombwFEViJiyi3HEHomKmx
1H3Qraq+FEI2FaK8d5+LLpSKr0w57q/28Z2okdV4MvjjA1NTeWlQ0Psbx9XBQvHjU6mLyT9DS5/t
40I3fxs1lrrVm29LDaQ+LJihIWPUCbLTD0aOGNgSZKIBQStMuWLQkGQaxLchq9In6xx81FemDep3
Rw4Cphac6DlAyIE25WHlkDQF+htJh4LEoOWs5Ttq25QZ9HvMP9wUGfvegyHGkV3IhvxPpDDSmL/H
AE0XnV0IGkHCxJfpITIfZELOUbG8zgwLb5UhsgpzHzVsXzojkjDu8kyKrgQBXu5i54j6m9CJ1vUF
HBZm688gDWgKTHHAoS3v5+aDUZUKCmpLwFjo3uIsQ0YUVck9lvmrDv2aXWQggc8W1MpMzOipdmfT
MnsAKFHEgFh23A/2ANAZWiqOmgCKXYei5v+PzYIk56bDzhOWmfMVkwxqWu2ULH+SRUKONeFUER1I
VPqbHnEB5EzeQ1IgjrsSQPwPfDPO2JPLzRhmBoWKqcH3agrxpy7t2r0/Jy8ej4SsilCPklVy31gn
jkRevCcjbeuDwzhI+dYC7PspaUDVEcdlaQVu3XxvkG9+JBt5qYgiVm8cJJtu7hzZOsyHEntSgQqm
mmaKHKXrFQzQG2ee0zbJy1ym65b4ULUYcm5BUfs/dexm7cg29+54HgWlKtXubCB6Rg/Zz2sghTwv
Fo4k/AX7790EpNECKPiW2q5tRvu152OyXQtIHd3779u8H6vd2rP4a7T20dY1xvZgTU37HQzCkBBZ
QBJR6825QmJYWHGz/Q6FkAl5TKb+2EFk+hU0qa84WPQeXa+dp2WnTTUQ0tgFdPdVYZXnzPY3OjbK
j9SqwB0EpI1wLCUS1CebuXUgXcI4CSN5yIbDjgjzIkefD2M87mWTPFrVVmeN5b96U8eb0TVQxbrI
j8OYq9VA17x1Qfh0N3qhYYuHriZHJn9K15ShdHdrjcfj2sflVl5EjHkzvOyq7pmC5J3Jjyguqj6h
+D4yTK+PcojETHG+3mOCovEB+GFJIkpkv4XgE/VzPwWkO6l35KGCHBC2w0qndBPw6gkyUuXuSycN
Guhh7WQMebos+qPtTHen9oCpRju+AJnjMRX1eHZ97BirreCbveM6XfCTUi4KV73vHOoCnw0bQa8s
aPR43ug+dCWV+CO4/f9qTVPbkv1eQ1LFkfuur2pSjcQqqSYGXcUD4M6ulCxVLNlwqN2AlCIeW9CC
4/5UP7L5evbWTXV88XLbeoPCQQtoQdfsJ0q/LG3jbJYVqJC7vOgEVmWL/6b+iUfGiwG0+IOetFtk
yGv1th/BsOTHCVYsxKfgrK10J0KZh4pSiOKoOI0DTRUAq8whKdaFxpKsRvefHPyTPki6TvJZkHnr
200TQlJv0KjAYZaWPhNTMLdAWBgo0mDJKQxBYljv+YVlG/pCR6/yq4OiOKaaVdY/ODLckJeHfNQR
GQa/lmygSYs2qZdNm7u1nG3pzwVbtZOygw3EPEcJ5gGie5u23Y5xoGniEkeEBu02m2LjmZXTfOqy
N7LrJKiA1HUnA90p0NVlDE2LKRI5UyzXNgXUeELKlErqbn6gmkypSjpB+CrclGx1k2clk69+700J
WNSbvIlblOF12ap1vNlpJvRF23V+BEHB8OyIgml1s+HNMm4NC0kPQcwgvQeiKyAlsuGZCgqOUnAB
9gbvj8qRu9wCLL2wxCEh+lJgnHqgeNDBPONgQ4R2RUQxWxbY0DOw9JFNm5ceK2DzTz812pMHBulD
0gIrDVDSAoDaAH3SplwD7H+A4tIZ6ucU8iyC2NKztSoCCUumBxy0WJAUQEQRcVBejjPbpxl4WMk2
x0a8NXWAyE0Atx5Sd3AfPOgQbF3BrbCAF3WF7ocNVqIOf74+y5pLkxRo6oNThxN4Qh60LA8WsICn
ARLxrzVhm6AV9oy/dYZFImiOB9LcjKeywMIUbVX4s9O5IHGGkdwrklwCFnvlRtk+jfZSPE5BKdud
loJpG6BApz0DZ+9XamL2Nu0N7oBvUXiRtjrfNMlrLmv3tfmpBs9FBjPdROlGZbj2lSdvLMFXibmw
uEeKubuzktKbqeOnn3MaIKwK6YtZLrnUtJ5WDJOHNyoInp8/Wz+QrYqgDgX18+fP1Zd/9ZcrBxc8
QOvkH8dycB+5abqPFnHkQVohHESTbOT1vax7AN4iILvqQE0fTGNi113bkSO2e26CrqY0Drad/vcu
mMacYhxK5BMYYsWllxpbPz64vvd8SVs8hyD8ZpWASGK7KnnE2W6hB5Go6j6ys5v6W5IWyaNt+tYE
ADLQkc2aH8nmI+/h2gHzYiu02sXekNH118HYqKFLTM9CzG6qkL5jWiDJb2WKG7BbcP/97suXyyny
evDS163WVSrY6JMadNiajKCwRpAGJw27QCXIPUMjB1JtOiiTE0DwYlFQjRuDvqtYiv+swmsMzfSo
4nQw5oTF0PjABMBBPZTXT+qTiSnniexq4DHv152RlRzpUSaSiyGGSJLYJI4tj0jE+a3kBKD2R9yN
7aYqe/8ai4bJ1hrZGNS5b68XqfMJJ1TLMvcsHCo3P3SNBn7ezCufB1FQDfRc36M4K07UQmZ39WwB
cX1gbQqR+48wckxz+11b8KIb07l8JlPjp6CYFrGr0XyJFic+yqe4SqGdO2Av+9o1t+pNQA90Kuj5
TiHGkFhCQWOSLwtyVPKFMsXIvlqrq/tqFFegcHUBatJV8FZ/WhvvKdc0TLCYBxL+aPLrQLYTyGE8
5I3J1qDWoAnV1M450ztEIi0VFCbC7bE2AU2dOWyoSQ7ZxRyn/GxXw+52MLpOauK4ekm6dX8z2uJy
5C34f6fND5rJ3EyrGprp0PTHMk3kstzMfyiW2rEb4YfFf96E2Bk2oVrgQJGfVAw6dnLnxglyD3u/
NT3xM/FuSEQxzdDAyIZ6D1E98MZ92KlGNt2Mn3Qcl+sAh3oXPxtYmApi2VgUIwfPTG51Jaiv0TRx
Wnvj6Fwsz8lGBYfU0lPnTvVBOWgU6qsclQa8sOx3Nz5Fg5LxjynKISALWvh4M0ydBSQaCmjTW+Bl
Natzr//DOYKe79yLgmKxegQ6mdrk0XEWEIDtJt+RWwWqplu76KLaVKNCc7txu1pxLwdUDhUsO8f+
8l9o4djbyY3WExX47idsrYo2CL95CUocCE5PLkPVTNkq/ji/Aq4uhFp62we8QzLnjVt2GuXQoj+N
qjrRcKp5c3nyyO73l7+LH+nGqCsVbrQD23lzioSGpSuVLwHEOflCL/OmbbNi3kO+7yxt3l04dac+
VCM31ZTDyiGShtNojItJDTgmqCqtqhNw7shUtNgXBWrLaj8Oqxpo4IWAcf8OY5N+AsZNq92dqnbC
7xq4OOqiAHOfAugmGry23RHkosUZxBPvS4MXJjAq/KL/H8q+bDtuXMn2V846z83VnIde3fch51kp
ybbkeuFS2S4SnGcS+Pq7EZSFdLbr3HNfUIgBIMtJkQAiYm/J/kxMz9QQ3TP1yBACVubQ1Hx5p/+d
L003xKa/AgWOtvjbOe/GftwOSCGKE6pIO60HQl/qsxNOtsdpQ117ypJTm1snsCZ1O5cVI5O1rmyp
t4KvBJIhwZoqx3BjbBHOk+4eYgnJajSiDIBdQQJgKktoj2o6J8DzDB6RBcuN2tjbo2UskOYaAttl
xPkakvislVehcGCW715BsfEpMy3vdPPeorcSDUOZmrVULy7qgWDPO8+9+PPNUOVGQ1s9t5CmAN/5
svQynK/9fkV1I7MHIo84qMCHQ8PLdFnHXDsXXnHbjGNiH1zR7JTe6eNQLEhunPERu4Rq/7uhTacZ
q4YJF+k9v8xJzkA0sdTE2YcHZ8hjWFie/qihRGevhs6X7eSkrO5vJz01qH/AQaQJTJvMNc0DKu7M
w2SgUBC1g+jOpjzqgZHjWK235thq7Lw6X5u+01qAT4MTmal3M8afej04KtPsjwraRVS3cVCDgdqw
UGcRgYA8wobpWDvDGvAxJbIX0dSdX1xI/DCSq9JTj4xA9Frf6WkOMuJDMhvvhmtgM1tMft8gy9Rb
pFbArnHnR08FGOlPrsMfdFbGT7NKlN2Way14B6QHNRqbBDYQQFREUPDdj7nGlceGBTZpuLVpWl0D
Y1yoQanBw/2YpNjQW02aLoHTVq3NlucAhvk5idnja40yH2dP48hgxN7CM8vkOgyDjndJWowDaLtl
0iNSKE+DJCPQcJa1K/TikSTeZpW1IatFrAK13bbLMU5anFv/HOJow+CfLX/aWChU3M+O85jOZ8WK
N069acMILBW5410N1PBfyw7lNKDQatekmw31mO80B+tgpSttMwGoQrJXqinoPOBrOCjknMSF9KQy
AdEK6jmr2UfyMh4Qr4wROHvyydDHKcNLoZu2UQ7ylIUqdTClBcGyaUuON2aH67+M0TURodznQ9vJ
ie+qKsiqZqPLzFOSxcixxbwpv5AzkI+a9ad3ibuku3YMfQKr2691G3Lg7YxVt/C1qEWm0gfgGY5o
QOqNdzJBlykDkK+tc2HiFOJXhDQSUVT9jMKjcE9SKUaclQPCDnmIQPBfkzLVCrFr5xx2M+sdwMBG
WPfa5SXoXP9gy4pVZNCPIJsW9awrHBCFLJDPNvvZdRIcaBQ1v9GT6mNe8ieVmpd0s0hXBFwiUJSO
OB0rj+Bd1B+oCZBN/tBvqG+E3bvWAgfW0Q+mi3IkoznE/RZ42zjG+JhByFHu2At8TQxzdWdoUamG
91DCt2p2GqHh0K8C8OgREe763HT+iltl/Cy0CvluZT8eSGx1wP7mw/g9tvX4mVRAo0QanGbeemS5
+E5GEP5Ez62JhBmag0bFTekcPzzIrSnja4dq0QogIAMw4PZOhncRNXVovveUjg1NDMwOpOiQrv1w
uXMu67DYVKwEAu3HfGpS0dmSqJsB0dpDbieNVVMpPzUWofKb2xPT9PKe65+xqN8DaB7fCvpgyCaR
DRghAC1GSvBg41sTVkhyBK/8LJHBQRobvvofA9U8pfxGkYF0N5O1al7EEWtreedKg26c5gvl3gNr
QCkHal7roKOM4hBXP3tKZwBiZNUYPXh5pIsyNG4f5LOSLHfm/y+dmpWGpUMU/ltTG2ASGLUYScQV
QDgY8qFjFn6xc7fbl4Our3OnvXRVXZ3Am3IibBzPH6frhwQwx1kiGJ04wns6y5EnZ7KxLPdzHSxw
g47uYLJ9AJI5Ut2Uz1at9ZaCIrJOjww7YySZ4T0X6QCfqrRyT5L6ItPH2LAHB6noNVLWfn7Z1Yf+
w0iqu+F/O60eij3+TrVuH0ZBu7UFR1WQbIwB9UFCNiQm0fRjijNjTZKOI4ZZTyK50QAS/w1dZGc1
EFXk9O8XsiDTQDWPurrpYHkigAwEgqcJuTugDAmyLASuj23EKy51nW6BHwlxCu9IDXf7chu0+Wel
Qj6jGa/mGairTGmBgiQR9XyldDfuY8ONbkPXQdr6qrZ8nE3rgHhPGRJzZtgSwiBR2CU3OCV3UCfK
Rw2h3hCEu8Lyyh15kOpuKOkI9qS+g0pRQ37r8zE1We/uoOldVOxa9hvBt3jWgIUldakpgD3lcXYi
oaz8akD1rOue5m5vNc1qKlAdpkZQ734aBprKEvsc5XbvYUzgKfjdVHS52hHPpSTda4MqPfN+QNBV
RF8rFOuwrWWLFPCHaMyYxytz0KNViQOdc5AZE5B9/ZIDMlAOzL3pa2MiFY+81TgyKt0rK7D2IuXN
PCSHoudg8MJKYll6dn0YG6a5LxnodMs0ECcW493Bna7/LCwEJxEoDn8A9Q87kexHxvx24cRB9qkS
frlpAeCMDHu920YTE8BO1DKU8AAcah05YHWI9NwE7FEHrnFg4L65pQ0oMKTLg9Eharz1LEvv0EmQ
p2uXySpP2/CCPPnwQj2mJSi2QgLbhnRtWTlg36ywDitKQAoqx9nSA+gqb/pLIyeYVTSDhnjMZpZp
Wj5ixUgzzEo1D+NrMOuBv1neB12IcYClr6om2Lp6y06gSmtBYY5iNQOII6eJvdxvQ2kHmaK0EFGn
yQYC7ogtrdqC9iYvsGeM+cJrIpRRyJUFrQX6st2mWMQ8kAqHWWKb6p6zVMuLGOg2WdGC/lYuJchD
zUGj5ByJ9CCp8QugAcurGJbkFxSIoN0lwCU9Mw4mUExIT6lzlBhHjfL91U15YMecAgwJBRx9MABb
C6zOG6Ru9Kh2Zo5AZe/kb3TNqgFW5UzjLgNuyLaonJ3LhXGgpp1EMM2yblXILuxa3wAAK2NAUvjw
Uv5kvvGcu2Qnk/KkXmCNlX9USqvGdwUYSZG3jUx3R0MsYbsLtwaqr4r9+Lzg3UnJKrAFQCOkf5Jl
jhq1vErXmYH0jjlMNOTguR6acAUQQZxoeHl4UU2FUMI54a+k4UWB+l8+IQ/e7GptS8rWBcnRok9A
WQn0uHARRvmlD4uDK0EdqUEg170R73Rdhk/sv3ahETzpgOyoZr2bhkT745pDmDV7rfLmAX87fRah
sKiZSrAMyRM/8MnYh0beEIkmVmbFQlmoR2ZyJJEaJgcrkaxIasFg5Xg3Th9wkj04+h/K426qhus4
IVR347RvjoUjOMrQVVVVrmEuMo5sjrn6ai66aqfa3Zpe/Z3ydWfdbG8bJDk3ogdjEtVydYBNAEUQ
4skVAaMMWt/gqK+MATNU4ohhROHnipR2gid9g/gUWMQldWqiZZ6x8WRR6exFo4BT5y1u/Of5+ppv
UhPL6bEC7gMQqXOUiSH6lJX1cIllbIpEw9RBnY014pp0ZFV+lt49sdYUYAn9OZR6PAeoSW9E85TK
SHOoC/aNGyETscy3YAJ1T0OaFcGmSTwfjKx8K9Kkr1eoxHFPc9etUrGoObPWxuRa1WWUAGs6yK/D
mE/Iz8C7amF0oKWmMTRlwzqUoPPh6ean6xNh+Gv1I988UzcmJ2BfXSGQvVTju7akH32e5O6huBkz
P2ClAwhqI+LBqpFoKXZWAHbF5c0Px3e9zSySxXXT6US9UMKskJhFOT5mZQYikg8duTQ5tl/zjBED
lEzN/iAPA3i6PerIcSU1ou5QZ9WF+qTl+JzpxV6XCDox3jpdonWH+Tmh5wBw2CiNTGBpkYR2uHlM
uBxCcorbWccg2g7B24hCRr2LlsiFYVvOw3aJGDBkDeGEPTCPwD5OsskaQ0bwn0YjaKPlYIz9pQid
VWRZyaPVtMnjGMXJY5Pgf6kyriNr+ghokPoWYOj6mWzkqvvjazjp4WH26Aed45ut8x3NQQ2S2hHw
DdppM1+rwR5i3SBZYr6Yhl/iEsbBwqxMMESh1gEnp16DdLkIXIRS53UtDFKkHumqGgcf3OLHOzcy
6nJUl9nTdkz1P/92DjKkowgXTNcvTpL3+HfQkLlnTaxcaekELsE7mWfpd5/14jS5dX9tRXU2JZap
kNLUNFjagR2yDY3Z5jaxfkrxLwrqSqPfphn+nPsAD+zW80UTPGStgVS2CGQBGheynNc+IWHc32Gd
C+z3UKJ+U4M0H/0kwiTbhCN4gkEJ0SysurJ2AWWJABo621qAs1lqJAO2u3vIrRePTYCzdl2cfQ6x
/Skv/Wat6HCnekIN0jQ8kMoxmXvKcLBJEvHqFuZkb6y+w15C8upS4zqOhzeCiwwC08Cig2fVpkde
3bWTKVNs1DussSGSDolR0TUfvOc8HvHBl3pS9TY4HyPX+ESus0oaS+QrLC1twGexDVJ/IXwnfEiX
5DBMU3zVNJadE9asO8ssD15fnfUKz60VZLdNmETNZgAo7OLOYEg/IwBALwOW11pZyUAi6G9eLMsM
dzSxP3ndzeydfW4cXT/fq+XNgPrlbLmgcMxQfM5T5oGTufMegZK0GVD7eyFJz4V4CMFrC1SaLlmy
MEIUtte+k7/bON5jbwzRFhs9GRfBcDJ0HUhhq3TsNwWO/hP8aYM5iWd6cqAh4EvAvsH1nHWYDPh+
2lbtHKiZ/BjYr0I4wJ9Fj3RN5f+FLK9pbSo31CkBu136qWHUuxt7J5KLmkaN/dupfD3zsYfPU4Dj
BjWgFqnERjXjOCxBmtDvWVqifpoMQeHYwY7KclycbJYL0trULVskY5t98SUaka9ctAzFTLJ4e67W
pi41DY4YkxDxLariJhW2iOUZG/x61aMKZVGj+CjgWytC4TK+Xqz+6vUTkKB04BC3Qq++Bnn1A4gw
xlXgTXkd8/AvUhu6466ifnT3TmllX4d14Ov5HtksyJ0AqcyqbApJ02JbLwCmPzuDSJ+CmhtPVlce
u7C2XtK0YaBYBcys45X15wCkiMLNjBPPfP2Eikp97pHOS80RiY/flM0Mm3odBIYBiqa2uJrVC9Ki
wbcjcxVDgca0nHY9CbzOSEcN9jc/LDE62wpgXPuYD2C5sCPsOtGggATA9UqeinF2AS8RDOmH429c
lIp6icHicxMDAp9EmmlEbbmoAGICgIVONr3EUnAIdYHkueuOzV9NI+klqZK3l/Qc5KnGkK5ArFJy
Pl/nsRGAp5FSUq4tswHuq7CxWmkDlDeY+IsBxjt3q0saAK8ACMzkYkg/F/GXNXaK5lqTOYsAy8iN
56Lu9GGdlwdasAMWZsKhqsi3eTfdrvVjEA1uxahPi3mhf7O8py65D1Wx0IPpUQNCBbgpgf2reQH4
ic1xSyDApGKoGt9UiWhXJJKhzdJvPQ6+1rzl8XqwynbTp4XxAoy7g8kbEAeOA8JrwrMe8zgJ9/9v
D4DMlEtbN8TWTm3jSI1oY3Pu/WtdL9gzgv71zVAj1L7Zmq8DDpe9V039WmCFbfwXcximL3wI7TW4
pK1j5Bs/5hLZIHTYYaxlFbIJoELspdyTalD2hd+QcxzlTKgqOIkWVOdQ3XkAOftWZ40M+TpRW2z7
WJ+uQ65NVw44lG0bOe6ikyIZQLdRXIFOQUKk1WWIDAxEVYs4SHZAG/+EqOCz+YEmPjili1QPDTXu
HzrqxaONwJ+pOYBx/wk9Tr2+6JYlqJzOIHcCMLRXB8CRzNh1IFGE8cJqkLjORFyeJkAQnwqnKxER
iFepVJEeaUhFtrrpYpvlLXSQUq6CLoCJXJMq1QDa5BoN2BoGJALGADrsJaT33JOv/htRGuosjFde
a/uzc9kIgBqSt1OXCbIEfp2ikSLpfN0EZG0vpxxcOwARnezeaGuaSg3Qc6BqvIMUuSGwO+lsbz53
/Fv4ZHVOeHe0qM4EtRIL6FQL6+XvnMfGXPp9Vr+2CSITQWu8BJntjquSsXiTR+EIZKGKH+9oKJpU
oHq1AGUxaoacYDHL5ClqVIJvEPsR4NbV+cF0s+9BzsNnJOB3O53bxrb14/zzEJZfkijJv6Gu/jub
wr93QIkB0IYzZ1uEw3ZwetTg2EYSn9rBRJGN7EWRnyK16EMmpd6AzzX1rH59Z5hYFwMeFg35TTQj
yUOK/QUyh7dD2/a7IfYP/qjjbK4GU/Ic0p9lCuzP0XuK5mu13llL6iJYALwF6s7ZAXNXRoA6XeYU
zMOGDvkdo6GHWKJ8DJi7vdEZuz4PsfyJ+uEZeIjA5QApPUjlgT3ZigEk56m9JqM71dZDYDlbMkYx
/IvUBnctnvkD6YrA8PZl61s4OoHVxZLLrOL1zZ46TLATFy4yTk544RogvvHjz/GwIeYBEvpyQ7wD
Py26xHD/KZDFFcBaKBg4F72iQ8ESsvvQVp5hASYcUZgoAJgKlTlRgVOGo+NkPwxtui6FFS4M1ACB
CA4kvtVCeM+DQBzMQdnMwpH43CRyiRDe8xhxNmmlpvvoKQP5BX0GUPF/PYTmZ3a8b4pyQIZnxF8T
P8WBbFNeGEKvl9ZH4gJgSgr7KA0ACUXIvAbd5Wwesak8ZjCkYHbYVkGULjwgzR6t7AeVuaqq1xk5
SKEN/XS7ARciIw0j/CEScTgwyNksb1lh6XS+T9boBT9rfP+78JAmbbV3E3RSgyPEx85ecqCYE8gB
v4kuAWCqxMlQkBZF0q0d3cr3SqVQLoLMlCVdJR/Ae/PLMNI1gaMv9cCyAQxXj1MsERWaRyFhKa2+
eht7ZPh6OOeOl27U3oqJ6N8MLlywTuF5WH441wUgKkE40qjxlZmyxzBDlRcz90MAcGXe9eUfpvUj
7r34Ty7ANm2y2jv2SHi59jpyh0urjf8cw+hrDMyFZxtn9fvgsW6GHplZ4B3LuyS5mjgwzvCmeSaV
Joy/nLIF2YpUdSjL2owIFiChEKIGMGXlTx6st2/8W00PN06IrDAfPErHsebt2puil3HwmlObGvqT
8NrixPL0tXQCni97q3KWIZJStkYUG08x8BeeEJMg22gzwEbJSnsaSQ0g0V8sN5iWpV/vPFn9BCJp
40g9Jeo8QtWgbTjrO4MSlfPIsvIQg8GJMsFxDsIRKf2UmB6IMX5KTVFNJVJP5J9FVC0JS5NSOlRe
RxLZC9cCuLbKKFFuUWMthjbTJdkAB8kDELyFCB4G2ZgAUgD0sXZwJWwC6Sec/x5DUzuSSunrSA/B
wdaPK9IF3NW3AkSh02OqB+YB9WLemhmZfvCBx3adzNBedMLNv4VuvG30sj37PV7ZM80CeI67VeiC
BZbIEohL4XfUCmRVLrwwxLJLkT2mUIEiggEiubPxS+NwXcIumZq36lsT/LofdKUKFUjpZuQgJfuJ
+z5OAQRRDxi5Mo9w0PdO4yTXKOg2ItGHZxyND88CcEwSmTncT1Ln+sg4d1JXLGar1LGp29ogkn0g
VW4i0R3roWlNYtY1Dl7DTbXrYhxQt6H+RM0QNN0GnHHjqotLPV8WRn2pUOF4HsraeOptCwjTdsNu
RtSBmS8NIFrtaAJspOJHOSd3hLFsff1r5I/myost7cjCMb06U+4uRpRJ/KmFMcJ1dvtFyxMsGETF
doCkNz4nZXclB9AAikWs1/a1sIP+2GYiWhe6H//ZotBWzkBT84kFq6ntBf6d/tQyxq7zuyUK3v5W
YsFbnXXsyvsY7yiMM6zuTx9oDZu2ApsmIFxLnETJRRHJ1Lg8nPwTQFUuInesLenqvqMUzmbdhnbx
ko2fiOM7smJxiF2LAVwl4K+e52XLvvDa0wRG+Rfbv/Fijg+vnvFXM0Z1mPLqqs+kRtYtP1R2nMxe
okjfvfIA7EWenm8mQwygQGYoV6+n+Dk0LfNS9fyge1EWr2qJbI+t57zrpG3roOd8q/fZG+moud/o
kouIyhsX2ruCTBvrOy06xZLwAvEZnGFkDyRUxJRRgagVIVbg00kHZdCrFlVmOOvYpl5meIswqRcJ
yh55idQZY1ir3OC79F+BOl6UuE9f71KIaUCKKk1cKkHxGslengcApJwioEsD0XhxN9eNuybiJQ7Z
3AONU3MjEFOsUAyH5WhWjQsn6tkVYGI+wtd9veSunbyB7uilFXn1HOZg2SoM10A6A/QpL7fJ4Dtf
fKRa7Exg8mwyMGO/iX7pi0H/A8h7zqbTvWoHGiLrBackK7KDEZCtNRwSH4aiST+NfvdE89lRDvDY
Ic/PRWO7V23UsN6RFzL1FjXOkcOuKJ49FPkAkCeBwLVTVfw171p3DcRRtgvsVLx6tX40RVg91509
PaAuGvHt2Hp3483IdiT+6qZnzqPd5CusATY4lHQ+9VNcXXBg0M8c9ixE/DQai2hPj6gNN9CKGkjC
HcqVzSzt2S2aL3EhnLfKA7lyYGfWw9iO+ZkHeJWSwYmzXdd0yYtfi2CbA9N8ywE0+xJN9pockoql
qIGsxAnAKu3VLhFA5jx13pDl+8ZQYP1sWkl7aF2E00nvohQRyTlvUa6568qpvH1n19qzM3VfQgTa
4wJf8wlMdE+dLaZl5SMtnX0Q3PM0PeojOBBI1RVxf6nwQkoSEzwaRYNg+IDfd5mC/jhF4B4T5CAw
vpkAp2T/zgQ0fdh17YXZ2aaVGNSsw7o69/kRWenluZcq0pNITVKjHLTzpnKpdNRTflxkzWnSwd3b
rPwwHA9qkQmqda9c0XqTmg8Xj7hVXWJbVavTDx+c402H0o7/ilIXx7YfC3FakjPi9KE1Oa3ByaxE
6s0+agUfZSFbDt4Ur5QjjbPdELRbc/zH1ABp4BWoF478tl7HsqLGlhU1iew50uBpYJwiA+nIqgyj
LLAhnTIgieN9RMQ8meqZpNiVtXaJxD8qEDKt1FsmoDs8pFrjX5s2RXWrPFMyJ5zwjJrxmpZxsP6d
R+w22wqFsK+W5qKCmWnNKgxtcwsOmP3YpgIkw0OorVI/9tYxcDRzrImrVe758bWpU+NpKAu2522N
vBHyRipkjVyevjxEva0/RVoyXeRcES8Qx6qKduPLw1p1nDuf6SamtTEmnFyHH1Yv7oBopBy5U1zc
HvlupPLtMVkWEw5EXRsheibJSqln4+HpEDFSahA3IKOjzXO+6rHaXk6oIBKIlvwchhGooEOMSVKa
glIZ5bRkHKbmfUQjLWQmg5uL1/ftA9btxgq/h30hhCTk3Fir2NHSFbbHP2GTCBIJ0ZeGAUOY3GZM
pVQ6+06arUh5MwLO3Amz2dkYWXJ5L4jO633Xmv0WO3As3BJx9XM7+Ksb3zw/cmSS8bBGtfX0HWhP
b45vaK8NCp+XeTdGnyIs80Av7ooHJ2PYRPSVg3rvtD3ooHLYCbNCGUTe+OshLYeNU+cInqYG6EMk
hwiArPx9pYVrpSI9NZPtTd3iRu4GgY9oflYqQl6msbGOsjBkvE0oKUeWfZTp7II7zz73Wgq2KGd8
nbSk3Xt24676qRlfdaA9AwY6EWcdvEOf/QmhVumWew5YiBIfNBFaPr2WfoASRM1ucH6HSrd96Jbh
sgTqwjkpkSSrM7zs+tYAKhVyf/2sSPeh3qCsg1yo0ZIIh/91ai1bt7WHLY0DvqZ8ubv6Kh7NS2kH
X+oY73u/x1fTlLXMmcC7lURDVjorkayldA6lsy6d78aSNU7TFTBbEMmtPMA/zG2MrJef/dEtP/o5
2Dtc3UQuTNAbR2osefSrRKW7HUfaj8HzNf6XnZySBlseHqfHuIisszENOD/Uo3gbGABAwaoISmp8
CYGbITmyM2aF0lLKRVqB1CRD8B5Uvr8Z2Y0ezj5RaY6P5c8pKaUjx+abI7u+XAYOIM/oMsoF1cRs
Hdko+xmdsFx6QM9DVAHMHVkVDw+JbMYe0fwgAoYxGahBxc/wUKRAEY8rv9/djWA8eU3w2d/fDYgQ
GvcLbIzVHNTTxmYTMj6eSGoTBDYXzEsXLo4ELsq3MA1kCCEDp2MSNV82OCMDRC/Ws7NIujDLJU6v
VJL5xhsLuM4DHf0HW1akBwUIJBE7JPIsMvRm8NwPcXMiFaqvk1XAIuDTNK63tmwEkwDKU54RF8HL
lLqqMXp9a2RaeVAq6nnyHTzrEv12FjIE0poWO4YznKcgHPC3rzWICMuNHfYvwz7PsZYBnSbIeIJg
WBko57zS3k/H4f3ajT2wA4DE9dk2ouIhF8E+Hnqwzd5NpVf1sB9KM1h0E/488tR0t3kb7pADFD+D
ZDF+tjsXxzjg69nWtot0/zZnD5nmzx48+opKODcD9lQYAsivAmcYyG9C4DbpLlLnSz08kVxk+P36
IBrWJJpgSNU2ZOZYBK9wtFsvSfSLGAM9OVCN9srpm21rzU6lJFIyY2Ca+PXSstziY4rklLzTk+3o
oSqHl7E2pyu2EVizyjF7ZV2Gb8WQWfYFez774gT5X0goa3ckKX0+TGyPv4avutHaF1M2IXhhz1Ht
5V9Kr/+SIuiFNKDFRNyYpW99brAyeA07TSxNk/FHAGcE+J8LxbFPnBFcAYW2aTDyEWXG2O/y0not
pvbLFMe1nGdoJver0MxnOlJAPsJLbY/hhiTVKGZH0lVB4c4UkXcudRfcj3eRndoDUpV2cS4CT+Ni
3u41ibYoGqSWkEVtAXFI5y1DEMFIGo72wbSRDungXEwxq6E41TiBmnibm4Cs0Jrc3860EBz18RFY
WleAWB8+uTw1zknOX/WShd0SX5DMLT4RmwSyO4D4UlZnGhcI6/fTDL7kkmqCbO+l7bhjRiy2iD01
n82+AX9oiriBlvwwUtt9nh3cAZ8RF0d8upVsjaD5RjzvHqWHECk8sb1TQ5YPP1K1SA5bibxx8DWo
yzoG5UZiXy3ZFAb/YQOAZz96lnUlfdiX/qpiQlspHS/xyQws/LI4PNDChZ6H+tVHHTMGjZ4Njd0Z
NxP5DnA2J6wgwAxtCm/dCRYcRtPxD9RrfiMqF/IDBOX7CDWsTNpFE1v6Xvl6Y/OCuG29wXZcR7Lt
r5dQfnRFJVLv7i5o7J3fBAK4hTU05dKVAItdiyhWXvjuxpYieNPGuSEr6ZQLfjPg3TQSEVA5Mg68
TJqBhrSdaPf4YUFGMvlix7WK7/XGQX5J0A3rNtBBZGdjFWNZWfynl5i73otAXWsHyLfzDecbqJPB
2zR51ucad7oKskC70EyADuX7bEhAVREUw9pE8tsliLN8R29+NwwSJH+Lz/Tmp6a0ebVxyrBZzQyK
nkxlBk05UtKceEyXU2wtLI2VV/K22iJVExgJ4NY04Aw7GgCu3A70d/ifjgs+nlcEr0HNDeBJVHl/
mH3mXVItMp5A3d7XVvxMTYVt4NpJbHOdIJ3pGWvQ9qEq3soic7Eaxbpn1YVAlZ9l7gCUfQJc0wG8
obADO3HBUzd88BnTHrmHu/A7gbr/OnxMejN89Etw7xYWojIkkiEQuVhlrROsaZTdeMkDaiR1pOQh
7hqfwsDLjtgOn6zSaR/aqX9vSt/J1kGebqK+NE5e7fPVECT+2zQ+tmOdfwsA9I47LvpLYIegYTBx
73mM3EDDy+rN5Pl4zbsBNqih17hLlb4GeDHEkiknjZoCiRmB4M2+FqP1bgC3bT5nwpkjNzb4Ob7o
tYl1hOkdUe8hE72yzju6uKlhX7hApSbZBvfIivdGuyxbZCIPA8o6vfCPykpx5iFkHiHR9FGvAc3q
Hjhm5yhLvoNYuflcD2Gz0QT3cVxeAUtvrLOV60XjH0U2bLQkdL9LV8d269mVDaVAjljiHBDZGi5j
AkwCF8CvL9Wkp9sg5cUmE6b1IgKcoAhRJmey4tfMi8D9ogalulNehahiFCJLwD3gzgXVoje74Yhz
oFMORE1k7H/oOgnXN8u3/nN/AoLBMc7BiWf5jXMa8Te2ZInIv9XpZ4/75pspsGQvWTGdxsSYLhkw
sZY1YOo3ehoDrljGhAIJae4MJW6C5FBGi6gHelEQgE/GtFQGnyJKSqbe/RRVHfGNIepv+FeJUZQO
GB3VkC6QILhRm/krfIPfrWRIdPYYD128M/yEI+zfOwjqAJHk1PMKlFM1sg5Ih3XTu4F6grypW3J8
VXInBeP4wAAUVheIX4ZB84gYSfMoM1FnnS355ZUOS+Nk3xkuwlnKh8yln2sXp4iQ1RROz8Bs4ptq
DBHYTNPkrNV+DcYmjX1J3ORHI2tONPPTYGvt9wo1aAvkYvFnEPLwjTkVxTFNEVdGbv9nUxvbM0fg
T91aFhezSt0ZqSrX3wdYtl3++Y///D///W36r+hHeS0zHpXFP4o+v+Ln7dr/+aeh+//8RzXr99//
559IZQQvjx14Pv5rgQLclvZvb0+siKT7f8RZ0xRFV1qXHJmvW4LaIVgdw8o2uoEaR6Ui5B0lzug7
DDwteJdvvLRjMyAPedyB/QxBAIBXwzaR3RemJ8cFzgFDZHGJz2l6whkzfmbqgsQhRV4YfEikBlQX
6bJP9UfGbXtZIl75Bo7yJf753e8c/EGLvNKqTxpiUBu9dbKDmfPuwbJTvBNMwL8R9Y/m4HQfe71o
NzPqkYydZbTLKHqp5JmBDyuZcBG5LN4ROR4P1yJYzd+/JEqTTaXpOjgjKiQkktxImbu5M66QLK2d
UrzcUHT5WPi++chiUKE33HsgycrZ9DB0/dKLEDBYDoB0O6Js/JPyt8bU2YFnESXf5JK3cb7J3bBc
0QTUgGMoWZnT1G7aj+voIDRfmLEX7eepWWE/AeQsO9HUumGzyxgwIFQF8TPFF4a6vGRYyZ5JSird
ANsPQhdeOJbLf/2kefr/etCQXeojX8ANbM8wLffXB63JnIinUSAuumdGR+JRcpupimfypZldqUR1
H2M4XpnNYJ45Akm36Gc5HowyXv3qo4sqbDeoycTbjSAMdXxe9x3vokXIzfxKiIZkSLvpG6DDrD3C
BcUVqF/GmuOh2mjRIk+492chP2RmZ1fnGNT158CwcC9IvER6o7OZMb6duGcXt96XE0qytpEFZLqo
9e1VB/TwjQVcI1R71Ym2pGgTUEGRkk6hpcbOwCjK8wc3Q5hlloAnLLZNlNUnEIfWl85EsiBt5v4v
Z1+23DjONPtEjAC445baZcnyvvQNo3t6PpLgvi9PfxJFj6n2zPT8cW4YRKEAypZIAlWZWWr3lhtZ
uUKR0Wbevn16sJGn+SoJa/Sa0UdvYH37/VeFW//rd4UCP3gYGAB8CCiPOqr/6qHQddqQp6Y73AKW
6a+GyT05Qtce9bJ2T5NrFquiC/g7NqGGB+pucdsacfFg69oz2f1Qk5spN6YDooT6W6gdzb7l76D0
9fsx0v0NednYftpl4myCtm72ZlLUlwy4k41KtK6oKcVUX0J1aGPjuqMAM+/cTsggV1yupHrj+qh8
t8mCItiPsjBe+wi6hAJgm6y2i2fWQqtReY3VoKFWDAb57fTGg7oBNTgGfIrhubPWjEqsaMmbCxcR
2FCk65q7J5+z/r1tNX9VO71xidwqPKDiHP792M3ecV6CO1ZO07c8jA6FevjnmXUyx2wjtRD9vVs/
CDuMvdxt+JGaXIzmZUg7BEaBR19VbhrsQGbxUdKp0A6adBAxj/S3sfDlD3UCPd74R4STXlnUCVk+
uzI2LT7o2vEsKW9ot7gcaN+ISISzRuWefEUdBh4129//ekzH/PrrMWwbCAWUUTB0vFXolXP16xn1
2ImD0JK3GhB3q9J2zbOlj7ilBGovNwb/OShCEpmok+zUzCRLb4yQbb7YqUmHsO+atdPm2jzvP/k1
PD4MDIySXF15GUpXGAcUCXJi/vrFTp/BydzuKItgZ7XSPRrqwFLkxsD8sZ3joA04pa75lKzUpjNo
TLjHxfbVh6ZbuukMZMN9AHbvPunDR9xO+vbjev861dWHWOb6MvXXK5Mjfbp5dnJfPncKgdlUXXux
X/ktV1mmWWyDFj3bXVNvfXx1RxHHKAhHp3SQqJ10xPaOHRcbnX2xIbs+QFFBTUGHqzZNMbedMoJC
U4Mw1D/N8U82ugzAgFilf+kOIVLnlVqVbbkAvoHn/p/A3CEdKaaXJqmgR2EW/dkeJucIOCZq+jla
9Ig0AHQSgRj4Q5VOSRrT/5MX/Dt0U6cX2+3/GqQWKWUxdNumcM5YwyfQIuVJtnKyegL/BQE7LdPC
27i3zpye56Pqzdv4ozftioh6kSkOH2nA1IbX48kjwniGhNy2d+NoOwBWcXJ0I1nlHaSzqwhv8UGP
xSnirf7UtgYgR0X5jvVhtIsNcLb70Sne9cze2wPnTzR8dIFtsJTbMlzgb6bhyGKFKLKMfd0MtOMa
E2sUFcff+omxmzF31ONyfVs6WbvuzDx5Y3V369S6/ROJ1nuuxf2rCWGeTZ+ZDTSlM/eUGka4SWs9
eRNDs7iWEiUrmtB9dsvCvBW1A0GeBrqfqpU4vgGhpQnBQnvkbAVQfLkhP+qhA+hj4KRjxBf7hFrj
KzZW00bvgcXXxqCZs1xL5mxJcPW2hRVpikWJSpLN+TPy6wwg8VpffoylEV+SY2os3jAowKGFOyoV
GKcaiJN02iG91njcCjZ1E8kj2fJCgPpGHYUzaQe8N2zUZplEAeCNYhSXVsmPdGapJp0tHa3iH3fE
P6ZT8jaJNkxOoFKDQbyMbMuk8EZRA2Atpm7rpM0fllp1lbz/OExdhKpK1GaI8VVeq4pfLv1DngDZ
kAIfkykGBR1qRY2oiG9B7QGQNU/3mb2JFXxlcQSDUDsECLzPfzH98ZGLxY2NB8dcKzFV/5D5n8bl
Rw/9p4BH4SvZKFRY1+Y3WZN8HEpfQFl6aVP3qCuwKhmpjeIu+gYLwcibe/5/5phns+tqKzVmxGc3
LRKEjSFEqwkh7hAr7Y8c69PNyAHmAFJjRwBq8ihxr9zpLuR4yINBQNMrqixdAxlgnSC5euhF1x6o
RQeh7EsTZML2WAYVcK5gChZmkIMfwobNaLRl6ZHWiR21483cptOwtLJiS6d0SJHnZmVubCEe2+YH
stFsdBb5hYKMq9ktiPsizGo3p6zGplzWwMrcU89yHRqDMHUFgF+vyVXV8/xAMMsREgKH0kENcUJp
kq3f1pbPHuncYtjdkburBM7Bgbp2D+quXtl+UqwgGy1s3Wu77ufEDVwJ6/UdURSjCfJj1OQK6WzU
ZrppVO+kmtSryyTfEYNxTP0U2uT6b8YuzjTWtfRjHiSuV4HmexOr35mJiDyqRyOLD8aPsrJiypAa
Aw9xRe0E7ErwuVQXHaSedps+sJAkVJ5k67MoiLfUpkkX73mI33fr3y/NOONfl2amCxagrtuo28iF
Yaul29XSzGGhZiMsoZ8B35LNwX1n8s1wytWCLv0CSl3Apv/qgtywdlCThDru2sZH7WC/uyC2lJ87
ljTgP7viFIv+Pm2H5oFMrV7kG6ut2w01qeMfBmX+eE8OdKjVIEcNWib6HNSbXelhwZ7M277ChPpc
nrg/aP+XopIEZNOnMPTwHC4PZOQ6Hvpy6DqQ41JXCzZ/K+OBt43A8/LYU1EPgsNnhISnUx111baO
KQu80DLk62L3p1k4WBHk42seQEZBhybIvQGR720ctMGphiYh6mM25k5OhnXpsHcHiJXbz8EwVkjB
9e6P1oa4NILIARD2rif6ncAO4wY0QRRoXXKRiYzF2qyxQwxzKxi8JUE5txsdOV81MELx7d//gMTf
Noama5u2y2zGHXBf9C/RIunnTYlbtzsHAqI/gQGGr1dOJTivebIyjABNrUxRhdpxM8h+gXECpe8C
hdSS1FyTkQ4a7kyG8NLkr1G4tV75OTc2jmVMWCRBx8+jBJZsoaHcZtO0oibKvgIzpA7kvXTgn9Bc
yGXpID8asUwVqtJdrLCyb36dI+kJJspjH2kor+xGKDRm2yBQgZS18pkF/ln6BkWEYm8hbbeqVfi1
/SyZQmdkA88k3tla/kilVBb7P/leuSS+vu36bvLkOEarsU7ZqbBN96U2/rQV7i9BbdJj5iBj14zO
8EZeVdizE4g44sXK/jSVVzkCMhdYSMiRF7ZiStYUc5EX5iLz4kWDaC4Ora3T738Z3LS+PlqQKra5
wR3TcVGPnn+JGegQjGxDYbZnc6rd1aSUtekQSo6SgjY0chYbnaXjsIIEi7wNBx9lJsiP4y135Ycd
WHrnVCMCUrW8bd0oOPStWXt5kaSPuNcpzU7pcxc76VWkS3tHNmDz2cnp5Lc58z7Z1atWGdqJfBsO
CZ4EX/+afKusLB+z0+zZh4FYtVVlzPO0WOKdatm8uzEAlKsxSt9cB6rRNA9r9WlX6o0GlRunWuej
WR9qyKUD2MzFYXS0+AVxll1e6uO3vg2v7QXoUWQXRXZtV/6SxdM3PxnfNat+bCzzFtTz5gH7UP/O
5flrhHDRm107+U6pD24T3pRvRmCeP0BR0jABGwt+5hBtOBPuRrWmIPDPBMr57LOmRn/+bBEk57P1
OQ4Sglez0Jyf46C24J+plQVyvkIaA9gZBACxqqn+bXAC9999PPqwnx+BPD8/3uTWqyFrQQhLHEuV
ndcLBwVjXe2idX2KSsxW8RhgV4XQXVM8Zsz+sC29yxn5aV1t/Me9IL6GOlVQ3bUch+NRifCH9eVW
aHuA84O0T86FA8YYbzos8ykDNaelIF22081mQiGEv/JThiiRJbeGkzZVyECAfbKCaJb9pGlBfMad
9WcgLevJHF3/vrGHtcMT+0moA2jdqMkxpg/kIJzyD8ns8jy3BpDOu7bJD+SK1CcwjSEPttTkejxu
dLN/h05J4kHN0Lhvs9a4r+o63Q2hBlitstGhCUuxjiun3Sw2rfXj1Rg6zs6yrA8/QHx/6q2wjq3h
INAMSOsu8YPilkaldZbe51gGqauQBZG48gzQ5s0yg9ElwXH5RLFlhYAoBNlxYqCC5nVt3YFq16tY
qUQ0PJu+jy3we7WfvAoZRfuqi/JdWTD9LfHZihxQJVtfDxZYBwNCLQ+Gi58NddCUjrvStBCBaC/z
E+fwH09F4+tTUee6zZhuGqZpghvA1E/lasFVdlEwoAiTdgotqKkvJBILWT4LuZ65YPViX8gkX2wo
z92sXTcAhQUsNi9Mg+lKznUh84Q5ihMwYY5z79JBmrF6ipIINHbpMADC4R71WFHSgAZa3zWEXM4Z
kE+xBFaqVqcm0K1bYQajR90agozxjk5Rbvrg60FwxGfrjkxgPZDmWvFWQANqlUdWts3b7jbHo/tn
YFVfTlTXIIv65zQ1X7oGWCbV9YsPciKJZ1hDua82tiiLC8m1urRyKNdkmRtkrzYcy/TLLxYg1qRX
MwVcyEWzyhT1PVVaV3TIJpufJJSOGlKzQlwWyiSxo/8oc83ZX/mpYQ5AzpuOh+1qcoFG5lXFN30E
EpQxHhYdm6go2sYjeSTStVkOit059cW2U3gBv6jCR6tHPT0s7wBzVS1UrNj7iPPgTm5t0FFRmTlJ
UMqwB4a/8uiUDpky0pnrThC9kK29+drRjY+//4Hbxpe3vs4dPOAsG8w1bhjW10yBXU9Q83MABsiC
HBEiENqf+9x8K6Ru16sHVKFKniJoIj21GQeX1pLWTWO06VMsC6AdZWlB7wRNpqEiBTCYKQBPNogV
rVCKmA2CCjJhAnCQuNxREocOKMsen8JS3tA6ntI8ZGdFfgCRIR7uWSL9nRW1WlMoKZ1NqP0cGjyW
8PT7HlgS6V2gj0Fc/GxSLzbs35vPJHH8l8ecDyYPqBDfR9jzzXkY6AJxoDORUqLMjWtk/NSL5HWg
mF9ntBxVx7qPXtkM/NSitxSg3Pz+W0Bk/W9fg8A9LXTOBYf+8d+Sa7ZhuVjyI1LSxeYEGiKUyadV
EHd1CF1EVoKhE1jDH+XI5G2FLfWjnqQbaLWirA8gSI9aERrYirUdsi8lli4Rnza5CNwHmYEzP2SO
gRIFtfsQF1p3irGYgvxll60mUUpUQxT6npwzBtlBKP3su7gcslXVjem6yAJ/O/nMeSgSw9oCqu2w
71OUsXtz6potBPDa/RT5WM1CPKNG/vJbGBYNQtEDIuNVP76BS+Yl2KPN9sU/QYxnsf/qT/Nkbfyz
d1FAg/isDLWGdyYiQyuLuKxLm7qzFIp9Vqf7qOM7FKdA4mCNGQpKTTYOUusPeZ7syESdi5ue4KEJ
xDf89Ajkbbd145u8txjQjDgYINPctjl7Kqq8O/SJLHZWZmCbGgRT44mE1SeXTocmkbt2rL7PTdR4
us+nMtiOCaT9PQ0RhWM2CXbEdgFnpoCR2lenV67z6ZXDPExNsEw1D6WesG5R4KUEarIo+U0Ute/d
GBrbRjbQcdJHDUfqARiS31y1Z3c1hs4qAzINPR5cm7lJw+dJUKAUslyF9/ufvv31BQtFO9NykZ5w
sOQymf7lBQtoQ8etBHyHasjCCYhJcPBQNa1AlV9uPsvPs3wMP2zL2b/65aaJ7ybyu/vMf8K+IXmf
UnDyRNTp23jqx29u+ZzbQ/LOlTlCunurhUZ57uIMiu554KPOmovdRmE2L2bHAM0CKdDvwujIsUlY
S8Uk1Cv3hxtZenxOWDlerAmPz1Xgo+SlowXVOUhRoFrw1rjzoUF/20FTAJlOXFrkBYSoIU5/14Ko
ddVBI1CL62PEaELSlEYAVZ16QYeOCao/8wgfde6/JVJiKqQ3fv+dCKFy+degEls3uGCugziBxW3X
/hImaCzW9Yadj+cxAbpHRyFuxMkiN7+hwxgnBSpS4ZA0QA15dDrydjNkqKdELlraFjc2ajx9jLtq
z95qNHkuzdr3m63pa6GXKv3NCHndTe6U+UUOPL/QWeOgVF8e+sn6S8cE7bttWGAHTR2xWjHQGQQM
AZTFVhzh1b+mStR84ehHR2kMj8vs5CFQ5/aUGdP2ag410sbm+bZNd4s7TUNjqj5bpZBOR4XsmN/I
bBhuyyKNkHXK8aayU2C2lC3R60T3sGspAeAGJC3lSEPl6Wj8HKzIq6RpouhS9sj6zn4rLCBkUJ5k
uBt60C5qlALc8MC/Qb63NtZVlX+TfQ8+t40n0O4fmsiwjHtUW8XKEMCTlTai+lSYFnw3CJ1hfWkz
qGkq1rfd9BCtR4nFXWvoEPTBLw2gs8vsAeUQvmuLiXnp4MOXBnyOmtx22jWQI7udZvkBw/jDIQYb
CjYgFDTybE1gIuhPI4pGeCNqL90zVCkxWnurYVfWetDEnCBgCjlUSMyIfO0SL24e5TrlTYHk6Hud
dmKlA+N7dnTAt5CBqtZdNA0/Wn1NWOVWOTDlgIq9/oHLwL0hxCfKTDpbMDXwUhwUsmvBgs4A0Ql1
TwFkR8ZYAWnpcOUYfnYvRdygk4l5pJmAHo+iaatM5TuCIHzVwgklAahlTjCpQ0uJodkFZMy9HiQX
MRjOQ1JlEUrUgNQwZngxD2NSboaynzZjL90HctGnVwOvby+yzL1hGdaj75raus5BoCih5PMYItl5
6ov6GwS0UEk065D6zKJ2LUvbRmQFhL0ogfgeJBmm42B3d2QKBeoKeUXqNEdT8Hs8+ibk8RyoxslW
PCyj6GxsXQntsPjpi72tUVME9L/nqykhNgCyR+O+0EULKqBV4YFzaJPsjWzzJOpzoVBRd2Cx+W6F
AdSk6hoQHZOX3zvFHlzcgCRODq7p/xClCHYJChd4lsro1YrPhmoK4M1pPgBHmr36YicPssXRmK06
AQ1Hh6hxZAwV3a7jKJGpxpLzVe882G4+xpEzDQNUyllBYC8DVziChEKd/TACC8Uk0pY9N2E3rJHW
0S790A67oZOoY5xjDwtpsXInkQG9G4KhXpuNH7yUbo/SX1nBfyS2vocIUBR6bSm9OOm1P0VmvMV9
JN7GbKhWdpyWtyBCQrYRKtO5r1eHdjReSTGaDgt1YxTpliFNcCJ7V/tQ9q0gOrbSsqbaLMyNudts
q4PjW6+z3zKfmiVru49ZrHhblDvKaTO8gcAgdfy56ViuuJ2A7aVOk9LkpX3tYVeZfxvE7WHJi2uf
HmT7dY5K0WIKvfhpoZIIYhfxDfC/CMMD7cxiA8y71ElmG8GgnW5AtXgUePHMbnQhkql0K3tD34Ax
kxw1N+Un0SQQr5y7fSVcqbrTAdpZCRTCmZOeea3KYcepHt0YEvEfqj6SVqj/KWv7RHTW3Eclw16L
JJajoMLSgTqkDhHzMECCfup7BME/WLF/GXO6B/QMGvlKSHVWT132kT3zX416BH91Ue79S6QXUSaR
ua/RYFW7q3GzFuuIgVwNnL0B7U09FJ6D3EsXhQ9NDFXGMsyeWnVwSv4aSn04G1h+PjUmgvoa68Ga
MZrsqeJJemS8gSSE8m2SNnwomwgQT3TSgF+HaxGoFFEAeL7eJxsfokP71h3GN6glbZN2YE9+y+pb
vAUayHLBzpWbq9x61awraxuJmD2BUb1KjaQ/QXsTAgJMG98QA0iUqpzYh0k8zyjVjIXtf8xIdrow
uWkp0FYJNGARHuueZBQqinnxyjUrOMeIFnimExSveuBXO6ft7A01ndLoVr4ERoSabizOUM3R72mO
PA3WZB4tCcUGNYf+OUeUY/tbafa6THINfB9EHigG0eZQ7MBLfzYtdgTijBX3QZUm2xyXGFLA1ywr
eZ2bEwrAl3YP/WVEHi+FcUh9q7vNKoeh/HAw3LrxpB8D1iI+rNl2chkb/JZB7hx2eg2kwTrJewmy
dhdssK5AVZawhSZf5wQXOujgOO+LWku8Mg1zf+2mI/6T+r5z+w8PUacgWmex/R3qb8FhbtJYlFbj
a2CD8JJV3l2UhvOkUmv7Q4eHPLktdmpOzf9iU5rAyKCOZQXuxg6Fl7AcCVCI/AAu61MH6t2tr8X5
7dwhZFesOt1F0hoY4qvS5RZAKn5bQPGQwMVfypnPpcupiwZ+elNLr8ubyvXdo9gYUIS9oq/T7flh
xcurvgx01wpIKPfFZeam031tr1F1DtqukfUc1Lm2rhobYHdA18fQi2qzBYBmMPYuj9rzmKmMqIZk
JQU0DNl2KxvU721MGcyM17PPEviA8OC0QwAG5QQUhj5WMPsvQvi5299ADKk6LMr3dNYAsqT4GkfI
5d6DRTY+5eAfPsg2RvEutLrWGp96S579JO4vZLIbPVixoQqAMUGnD3ToBks1e0O9k6yQp2yyn4UV
55C7ibv3uhux1rZYcJPnrXjprHzVWGP3LnNN7BpkjrfkJt3ghGdy8BTbbXJGYjye3TRRR6uh6Qrs
7nz7Mc6gaZnhB1wwxznGiWwfgpI/dyODRBO4WQ8MAaqzw5xTgofOQ6YOWlmyTd5Z0Wax6Xr9oAeW
dSKPxAV7JEP9Y2A/b3qdWc+Dw5onl79To4Ok4GMIwgC1LHwnj8CUQjU9tJ+jkPsPwHWtZ0+37h7w
RMKd7dtP2AWWMbQ9InAQCi3C1tTNM4ic62B60x4yZkjUBniEXRpHmy5jiiIZfm64z9hVPC8SD3kQ
421EYmO9A9Vuf09yEKhI0GDRy0tjB2DE5EGF8g459+xF5lwivQCMKgoRaw9W08Qe4U5i374zALB8
CaDmNnsUYxI8lk35f/ZQV/EtVMXTY1ZsRlDXPCg/MxTtrlFmqGsgAxQO/daKhwBsRbzE10ggjZsu
HOSdGaagJoauvGsPQ91oF7LSIc+EsWE6Ft0fEyn/UaIialRCnF21Zj/pWzsNWsRei7sn34zSfk/a
JDzStLOfLfNjz+3X2aOIEsNLew2lJMDG/fiIfdVBblRNAGmRj484t7Vj3kbaZZkOuAVjUw0MSUEa
oNnNLlcfSk+GYB10TrnT8u6bw/GqKlC6/Fm1WFleteJQq2/rVNefTWuY+2q/M55zs/6ncZ99UG3K
vUhqh9Zy8Jtr+h9SdNgDqBYK1gd71wf3m5qDlb+kLlJF1bjJfATqRqUa1dU59NX9qth1io48WiPu
I6E9CcplVuH0I67T6tSoThkkHxPOvb25iYSJiQrWrzKIQu7sAs+R2B5nldFFb9StJRbORXQiRVKy
lwa0HFjOwg2JkJJt6pLhRrP7O3Jb7J/DE18DCTEt+q079DEq0U/aez/pH2eL7ctZMYXBtwkKcvMI
t6ovTlrfNFNhohbwqL+Aq4PaFNrwAE4rojbDq1Ml+ot69d8VIXtslQ8EhoybBJofnm3L7JyEvN4A
21095PpwgoS2+YpydM5hDAPsSJW2sTa5yZr7gGlRE62TLYf2Ia060HChz22yqPBXxIka8Jf7z0HX
AFoQuv5qZk9VRhbvRweimghRgR3CmrOtPljPBKBYdvhgm4X2LNsdWWVYWVAy0S7UqqHxfQoNcPup
mbCO7Qs8kNfUbIKUb/DPz+ehmVUgwxEV7OhYlbvXbGwyoaWjGx4IDFhQ1BB5GCDkLcDungYI9KA4
IjUrYxC3oS7+jGIx7PHMA/cKRU2OnYCsVl/V/cUA3/oiQd/cFQwlq1tlWzpGfIUoOg4108VGZ0nZ
12sOEdD1lw6X9dVqdJtkSx1Lr2F2SqEZwQS6JHXQ1ZC5+yHitjyQPbKd6eyKadpY47sPoBZ+2052
orMaFd4aj06DFj2hQGLFM/00XvFJjFC6hpG66SCpm0671EJgLuu0tcFywEkhkl27pbWnVtCPMTSd
1LOb2sbgiJtgCrxIdVBvAvW0/wBy6Y74GmEzBHa7LrMsYQnwpr5E2BxXhGZfjNGZVfngzSiqHnUt
scDLtgtmqskhuV+y/pYgUyPolqpS17fFIf2XQYAS2dsGyXEUEAjStZ+AvLvobCNWgsxX+MdiobPF
1YeyveuRmwj/cOpiJS1oUI16eAkaJ3gqXEjRTgMUAVDdOnxCropBNn8EeED1TqbwHwH6UF1kgPgr
QhtabR7Jnbl1gmeaxJ+r3FFpQ9yWjX2mFo1CLeBzJ6YEKA6De30gAxQywE/e6jP/WEGJ/rlGDdM1
NsjRvlFNlCIF49qEsB45c9S13xvZaK2oOTCgDCJ7ABdRORe1Xl6mTN7NvjXwIyhS6eEBEvSrNsFb
DDnUB7rMxNNnS/P7W3LtOO5ZvPbjG5rHDm2vhmILYDsTStArzRS8UoP1+GuTeoEj0+derXKunUFJ
v27+09gyh3pB3KFMuc+wtEf5n8egL60bETnVPQJi9b0yWWlo3cTYVdyTvWD6bBJNvc6KGFwm3YHa
G2Q7xKUPUDTdVavzuBWXSR3CKEcZjsH9HzksduzVOsiU++mWOuZJPscvzmENdY1hYu16hoW6gNnE
vfxG8p1kArPsqNVVfiGgaFyPAE4nVrNd/AGX+EatspL83mhAKlRxOJt468TsIY663wEvnkAuFgxh
FX0jp6zhYtth77Nq8zC9WG2hfjj5+K2G1iH+fe14gaJiemmSiHuZwvQ0CIrOHTQigrj91QjUbh8B
VUttxOBCtiPdXYQ3sNgST6C46M9NdtX4q4fcSm1Pbn+NGeroARgDgfo6gIKPVm+8cjnmxzJGAIgK
8WBDkO91o7bis5zYG73+aWUANvBWs5l/oVYGutGGDtSkDuVBSwBaJICZwBHlYeGRmnQGgj0QhbRo
+JyOrgAZwY/pyDnCD/3i+nhuWLiT7bDDXRly99A2drLCm8N9cmQ5nVNj+E4to0uhIWmyCaq9jn+I
tDF66rSOYYGlADyqacZpcQmxuMiKFjjBeIrOiYEyAAbyMU9aoBfrMU37XVdq0dNUoW6EBLnWo6FG
nGancRzWkKLLb4IQkKGy6FEBRZMFNUdfR5RFy7J09/v8B6es9y/5D8d2uEBWHJIyOvC2X5JSRiEL
jugFXtKBVhwNHVsXt9B+Cl/ban0HARZopg4tcIeKxwxCuQm1gckAYwsb4j/wePhuaiL4Zpr4fSG3
Zb3UTCLSkGnW49hp0zoDzuq+KLtgW7h1eysHf4J8vy3x8i7bQ1BOwZELs7tBZQi57wZmYveZtdtR
0/I7AGCDjVGFzQqQZCALsNxcOdXQvbqALwMXoxc/rCQ4Qxd1DLy8fWBNEUFnsA82pUhRXcEGd8NQ
Sy7uK/KfUz8j5Z2vY3/M78emy7ZRWUxnLdf4Phx4jXRlD32VaeA7M5AaJIGQiNBjrLqTxggOtmXp
N+B4C4/7lf5iDk60d4xGw9oKzYEB2B23g4Uat2ii5D3osgia3VBTCOPFLEr9Qi3pth7URs0nu+ri
xyqUWzIHRlXcTuCezhfoc35EjVGz/GFZJuRPvEaHpiFSzsgztTFkGhQorhXS8nJ7Km8IhFZ/NvsQ
YVcEGR99P71vh3R4TYYeNJZ2Ao3FidyTjtJEGyAy4zckB245b+2fCHDdA/bQv/rYFWw6SL+eoGHh
nOwo4WtDwT/7qt/paZndjTFL7wzQYUCvGFES20YcACzg9E4T0Fk1UCdlR01y/vSTRtnumOZHKPwl
h42WIZ+nW6jcQ00TUhrgOAEHv/QSLN5lFfR7tCg+0XsnNLWVERThI7VaLFOXlj0F6wJVdG7cmJlA
Z8azNG9s4m2HDbAL6e0+Ow21Ya+HIc2+M/5/9pCF24EYW4h/mkOyyfwvpARzviyckJOExJJwuWUA
TPk3vnvclbbpgOR0ElXvTcJcffC/pR5dBjSJLU6cb/EvJh8lIGeSOHmoOUbE/e5ppG4E8qI8qNWX
wCgVdX6DrzY/Qhcz3urIPr5BWnRv4578w2DQ+bXdoLyXQwWPvFb6EtmbHbL7KSzr+76IIP+rh3vi
r4IFxI4Fn3BFWUB2FJLGKOZkxgdqQtHjahAP5D43NM0Dc6vZSl+hg3491By4WI+MKGSY7q2mP/+T
32IrWXYGUMC0vyEg0nuR0l2Xtmnsy2x6o9ZCBuMOlNlD1cmhUAd94vyWTIsbjZzQOdt9435AwsJz
21uSfnanVmEytOoWkR7jxApjWJdgZ/6Y4tmhBvRmFdpldRs6AHH+zsH2y+IwCbGOANNj6f73D/y/
5bsdg4PabhHn1TQNS+XDr1B+GdYSzejy8AYi8IjteH3UHdM25i+N6XiuZO2TE+fToy/1dVgY7KUf
URhML7MfvizZS1MNAoHzDJxcNUakYCS4Tlyh8Bl8xzL117iC3M8zWmDZMGsaIP+OseohyHyfXT4v
x3xnbQwovLUApqJ8mNYCmn6bxZYI3b5AKYQsC4YqYfq1K3WQa92vKOrY9RAMskxQInD7FJDpzkxU
GuoKVoMDghi5XZrvTVeZF9njb0GQiKxgPJq3QYd9UQ9d6FfAivh+4tAYpN7k1ykKh89TtHygKbia
ODLZxxQ0htUOm6cIVKR++RSxW/1vYn5wWHJzgG7f6a6NBBUl7ZZ0Xij0BIJYJopqqvzf0qGH8X8s
CtyvmAjHFkBCGLYhuK0zwFZ+/Y3YZWjaUzHVR6x9gElUy/lWvXzANceLRq3961+bwEZ89FoZM66c
68r8IRiI6bIws03DWLINfGE9Cs2H3KwZv4JOZD1CssV6BMv37FgNZImUCSWfPvypMwaU5Cyb6JVa
n/6Zadq384Rl1UOufoR2ZG63HFq5frQnUKWeaEgcDsa3BrziS6UOZDeqrCY7tXorKW5FF60MFMze
Or0eP5aTL7xY6sDtInsAgIz/v3QEh5VBAtzvlBB6GjuPuha7m9ju8JpsHXZEsLDdpVDlVY9DEIzt
Ub4b6fiQobjN/+rkW5jL9M8BD2HPMmr5koDLsU4EpCZQZiQ4hLaj3UF2+a0pNAeMN19uWcScXd4N
zlsCdLSWDfFTIG3tP75y4ys40uVgQ5iOaQGeJP6OTYqH3uRThmiJ27lYkozaueVAzCVhgxrFmauh
hhRsy8Fvld6IGf1cTHSmYfu51gHiW/f5+NJDY/9PVJRGDTgEoT1R1OtG2v7/o+y8lhzHlTT8RIyg
N7fyplQlqVxX3zDaDb0DPZ9+P0I9rZ4+E2d3bxhEAqCqZEgg8zffR6F99oMm/NARIwIkb5vPU4Th
Rd3WyZNQXGvbtUN6DJsyPo6hgUu7Tvm++F/uhSxx/3jCQv0wVIcvoAEVBLuSP77oiWV0LM8LcTRB
sD8AG3R2LQiLfRMUwePgWmKtaFrzonjsKuCLx19VDFSqqmxZo5XxivyN8i3PgLDqNbVt3VDUldrW
1VNul2I3jq6LOLxTncB3m2Ta2+l54I65iDKdZfPE2kleKWzRU8Up8sdUZCGscct9GwOrXBm8xWdV
752t3sXdgYWhDg47yjZ23VpXP8Gkwgec8dl1tCcrs5AR0ZVz5/rhX16afcUt2nrH8sJfyktEaMSK
J36JHVLDw7gtYN4s7/YXil79l5h0yJCD5bgyygB/WFhvQDlzl5UIye4PvbhSL7cmoV98MxFXm1v5
PlHx7JJ94TC6j+nAioyPsnwL2XUD1xm7L7wHT1VHDXKhea++Fjl8T0ZSurXbfUf57otf8T0pffBO
LjmLR3Rb42WYRZ+tGj2kctZIKuqOZLiefJatVsJi/xHKE+qgBdKy2yAUy6JS+S7+8yw2EqD2Q1EB
RNU4+613jeAedRld9PW1Mzv9dW4hPvlbS/aJvjRe82Jam/PISnVvI2VfPbfmPjlP9pW0/m/zfr36
r3nyKsDqvL3XGsNaRON4dDRlOJa5mi6mttRvsQBiBlZffx/kuHtTnslYlyIuyR5j1yP2XgF/43pF
OqTQRjt9fRs3Vt9d1Rn3qjPkVwcQ9DYKw3opm93k5dcExZtl6E44Mc1DmjnGT2Dh6Vl5lqHY88tj
ZNbfZKsNYlBpqqZuUVupj0aAtDNAhZM86J0zsS+f2zXprm3LngX2YK6dlHRST6rslu1WC4FOjXWE
ru+vOfcLYQacLRALiLYmEOg927yja4BLOdkAbo/obVoHS4Q3bHrRJcG4b9pS3ZQjXLrEM3AMcJpy
L12+k8BNT21ePocmWsTSGvw+QsayeQTglmc5Xh647/zrNWKneBzT8LW1ouirYdQrJx7MT1hRWpve
Na1dKbTktfTzixwQ4taxGDQ2kDm+vw+T0kQrzN7Cr5XWrIBMm5+ySLeXSNcUexYfoPOD1t9A8ShY
RdLUzCB6zqgDuCIDDjWHuCv+HCE7ZeyfI+Q1RtMqVgChxKNQ7WfwCzA9tajbh3EjzjG1naU5GO5X
nCIWIVW7724N9wXMaIkRyPBzbDmGGLg32S5KxbAcHdbkZtrslCJQfpSmCWrBrz4arwlXQ26NTzU4
yT0ZqWqneyWuLfMkZC7tzw1AazyJmqsN+IYPJkleCiXD29i2PnV26m8Tawg3IixshHymz+OkOOhs
2uXFVcx3GQamrVBfR4YYk4MnL+2XKUblFz1W7EtTWM6hLKzvAhWcGCKlADuGrpXvxu4+BA39kaDa
raNEkZnTXtNAyqQIJX+oQv9epKVxVsquPrtDFyzkMKRArZWBDNEelHvE5HxKuvf/vprXzD/5Wy4E
aYvfpudYOjTpPwVsfMvHM0fX4mPjdQY0QyyhUUUO0zVGG5BzSaGs3XBwv9mJnyyEWetvagP5LNCS
4Wx4IQhvw6yP/tRxyIxyO5tCnhszRcJ2IuWjZ/Wr2ZKsQsU0XwJ4rF+dbuqO5ELVRTI3KwdYiLD6
eOHlQfPaqO3wyLr7XU518yY/F25wkjMV01IufuOB5mdiq4buc95/b8gsrOowdFblYBSgHjm0U1Ae
u6iPcPr61dazCIztva1YzYNqJ72AXBl22rKbGZgt8iznxtazLag0ZSFj94OeiIPRxCV5DcbKw29j
MQB9rFLlAycHbxGLCLhp1ujhJkxif0EGTR1ZVo7K6ubCiUilcay4397dNe9yt3cpo8n2jCOOuUC4
/rb3lBP+GCuHWTh9rawhVZWFLzT3PGrGqS604sFl7aBgXIJaP9A4Fx7v3LZJd6+5b4w/5zh+q+wq
JUFLveXvXARFqZ0839vIi93msDlcBo4xPnpq4J1lB4qD0UKNcoMC4dVswLapMlPe68ahsfvrzTlF
xnKQnSsrQz/mt2Db99BTbIXMwZxbn3PuwMhuc+8hGa/82WIydvT/RbFN7kh+z2K6rONYwKJQp5PO
/A+xgB50dmA0Y3x0sgw+DvbnPIvMjH1qWKHLlUfXdiYtFcpsPZgjYxJ60+pGwMHakxn//Xdp/rmD
AuWvoUWmemRXVfzI/lhYxpFllV6Hl2/kqOnDOHvJqtJQ9tdBNrOimk0XymQjh3CnaTeeWwpSvSPa
vhCaHgV2jbJ1P7h2e8miEOvEeZQ8xNAnliImlRhlho//n2KXuxz86yLqUPFOKo9kYjproohm0Hde
AmmghDSwkbhf6cklz+5gX9NU/x4y68nK3t8Oc6wPjet/f9/mN+ePJbnnwNa3HTIUrsVy9M93rq79
AcxrUx1ym/Wvxb0US2Vb7U/1DFlgdxIsZLPJQCkYAkk8w676UzPDFHJs/hYJvISVgO21QMgjPBVx
Q9LYyI5uLkKsywnBWgZNJNt2plzVZHAvYel721Hv8rWwWuVNV0fYhdia7mVTcdRkkZgjjKS5N0Vz
u/Rc8VLV5XRF23Fnh67yJkwVnGXBnVE23eibiq3MzgxFuoxrwHo2soVPBSWC0amB7gmre+FHtozC
VrnIAUFX1giNV91RdkJJQZktbYaN7J20RAMtnMFxzJUFYPkCMVfF3wgSzRsJ4HN8O1+2MTdz2cve
4RCVqbgGSW4+m7mzlrg+bmcYF80JEZzpjGMIWH8Jd1Ixv6HU+D3uS1SXPQw6RkkOE+9xKuyrxLoa
EFrXnY/gXNUaK7tJwxnT8hbYhk5dLg/PYdGzmBqN4KPAYH09UpDdUyQPPxSoaHqXxe91F2nHUuja
Uk4ncxAui0xELMja9BU8xAbvnXljqAS7rvf5ufYUR8weVd5JyfxdG/UpapboIt6kMrQ6+XDHMjvc
cGfIT0WL2HZjHKq9cgtQciTBbV5U7MOu6hjoZ6UZPssw9hndxoxSMMoz56XL7IsRBRGLVkaF7fC5
nyc7mdnhgc212nDc+l7AcwOI2tauU3OpzMaX4eyNqTcr0+TLJBsoNqYrs+/EVjaVesxPQC5eE9VG
L39olS99bzQP/my72Wrq2rJReJzGmN3xTDGsyqh4tGPtiugOv37fVVadXeaXZGYnql4h9z/T3utz
oKt12W3HHvXtyB0fFek8r0SDiaJc/4Yp84ADNQcFi6Jzkdg7NP7dh9uwLDIAazXhuE4HtPgLI7Ki
gMV/9eaw393kPqYFWL3ZH72IfhRenFwQ+UbhGhzmwhxq58NUUTkKTNhDjZE2z25Un3G1cT4iX0Mo
QPjtPhuiDmnAV3mZKC68rWLYw0Y2A4N339Pc14bC5jFxTLSZR1DUIXfGBckDTyMTXHmb3su/3ZpB
U4b4H0FjLhZN0Gh7rQ1Bh6fhyCNa016MtvN2ke9PS/y9tBe3DtWTXngfsmUOXvMclq9KzEgZ4Wf3
gDqz/iQnW2ZqLdK8mg634ZklsHfBCb3J9bVq4Bct3aA1AJECBdWTDKl2MDzkavFCOkxFHDHRgrWc
4NlYmjeO+RaMVrcga8CrBHn0VOqTvhAp3EHZ4RSB8TRCPXlSa+P3Dn2eoSgYI/wx494h5kslM92w
jsu17omw3WNKsA0Tx90EZVw8FoX6H2fxr97BTjve7MJOTiMQoCVLeHL8fv0GCg63h0qHmp+I4EjO
HpAzaU0+4ASLcyw7vjvKD4hF/o+QukDXJT/nGAVkMCONAhZxwsSbq2aO5arYV5j3OUmTfOvG2j/0
PunhxnWbDQwvZ6+4wgaPjNlXPQt4N24Iec8e3u8jzDKwL2rk/zlCWDjXgtX6Swxo5AN2RVDaMp1m
09YkRRxtfKZ6rD0lADBPrS1QKW8t9aMOau48bdmfRnZFz4Y/nZUuR/vTz8e1ja75LuxpeitU3ocP
XTHivasBLZGT2Xxd0OwMnnu8rHu9UTZpbbRgXz37OdD4yCvHMr7b6Um+TWlN0ZS1gvWaeSF+Ff3A
Hi5Um2OdFatxGHeCbw/7O7Kg3XyosdvARMw6y5DXVsUKSEi9lZlOCqLjcXTgZVq99s3xnHhtUsle
3LgwhbEb7NloY4Ano2qkOxxyk7sbbcaH8wndbWd5KNMAGkOl4Jcs9a2NmeuMHJlVrHFWAl1r9CkO
yVPN39PH0xu4//ooS3aKf9Uw/HqRSlW58ay3489GJJ79XswuHapefS3r3qhQz3fS6S1qi/Itz8CS
Wq0RnkB5G++iQM4kMN+63Boe7Q7ZKRl2YP0iyJBkm97oB/7qEJ1rg1ucXY7jY5Zr+grIdbySTXOO
yTN5aMzx3Ceet1fTaNZln3tDN/MPIogOt5gAXr234KvsNN/SWP2yl45C/aWhVvDSKn1GhcBrN2oT
AwC2EauZB9TYUq4cmDoPBcjNcwe/ZBhinsZK1T73WY8ddEEJSLT+sNN0J5qVhvoHgJAqvilNcalq
BWldNPrfkLLLeM5jGjrNYPG4zjE6oRTpmln8V5AqbwoCkh9mGqfLLC1YfY2Dj2g9i4YoKXvWg4qy
i+blg1rDweiVxFrJXrSLctxPo2QhexOl8q5BR2JrntrNh9Axzl1AhQO9gh6vM7K4LbetU5Jax7QT
yXWcrepMBZJFVcNsk81bh4vjppwgY/KgT2g3UAN6lK0hxRHH1fpoQd0SZbe60UjmB9VLqplw4iE7
+OWk75y8wBVtJjuYWvOjsN610PKf3dz21hls9QcSUf6BjQOejUKzLtT+xdIsivpznLcPaJGbf2lg
NluRhd96AGMLxQzMgxbZ3yylsZ6drwVL3Gd57gV9ugR+lu2duauLhn4fNQUaT3Oz7NV2qbbKAMsZ
P4ne0btlWbIPvS+C5YLXFC0uIS6qakEO1yYooSzhA/jzLCLWA38IF4A1VghqcnYf98/eyBTmwgy7
eutUtblrUuXprjMvz6SmvJSYR1nH2AvH2gUZFh6RwEIWXzPwy4mR/aPd+bWzrg1e28P6a/JOLrSH
k9ez64Y6FJzsZCrqVQQbei9s54Su9TfNj8X7YE0vRqMWzwXv9zFh4Ybp7Uxe51ui9tzup0ajDptp
4Qp7snjfW46xdKIx8PgaFOFns4W88TpU+pfJ8ZvmGdFGHAa8NoNU7ZEaDsZmN5W4gyOvC5KrNaxm
hyq6gRIS3bdU7T0mhezlHDlGXsKNMOQIZlPMKraBhc0IJ6+iCm1YgNoM1wp3No4oK+Fn5jFrVtms
u1/Od7R2voH90ZQd91g5AKnItW5f4yuKNmWvvHoAkyQf36oR3usiIzj0g/db3B+R67vH3TDfybfs
Pt6zoOXW3JrRO3qSol6BD4nTrfq9DEmJr1/xgQLsXoZ0iPkbdc4poWIRk3xoAsTg9eSiWfqXLh6r
Dwxk0rVIA7FPZNap3vQpUsqsibODq6jTaphHsUmOFwMIVCHQgLWEVpLu1pJzm8ZfyIQhKibYXEiX
9XRojIWWhd1RYrdkr2zyoSBFOA++98rB4zzXmPFgstn7osFV2p6WcmEa1zXCaElINWxep07UW45y
YSqbuPpGL/b+JraBiFm6KPLMO6YByThRQMaNKkiJqKxZx2k+yKY8lHlVLprRm9YpcAOxuPfIgXJK
GvDIjbPCZGVolKpgz4X52bsV9d5J8ZSF43WorWQsGSU2AbbByYziGEpGYFxtm2L4jFHoojo+ZH4c
reQomLzVqoyrM8rv2XC5LZUS1Z2tIqb8VJImX4Oj11+0zG0WqtJ539owXdo8zf4yDPtJLc3ho2mx
cBpqK75Qdh+2QChbTAuLL/j2WSTK0d+Vfo/e+GCrY/S1wp9sRbVi1s+MSvTn/x5Qlw9R3MdfJ7P+
xwA9uQ6TzV3F83IIl0X+Eibdk/xWqgaatv8S1zqosnxvimOt80HN4+W3XsN4fBW6PGkK353wrad+
FT30Sn8k+4wU6lzwkZWgOWSkBVQx6UfwqznN0JLEqr3HmypKm7X5acCulm/J5H9FgnKhzjgjSDLN
wlXb4rlVlH4Lq6nde2WQ78Ygs2FyWcLG/qXRTOtQuvnvT3Y97Td5rerH+8NePvsTNkBIJRZvMm4E
xt+PfWgd+pJHebqWV8qdtOIGbI4Lef/BH5flHe5Z63vl6I+YvBHZv8bJphz8Z4wlJhxnuDdFOBT7
qVK+sBCtn278yGyOjYb7r7F+5v7eCZZxVahb33jucr45nevFXxsWqlKS2BoH6NrD5D0HdpNszWQG
9du6+YRe7bS03HJvdZZxzsDxrPKxas7wcXiK2gl0X3TXDkB4FLakY/KkpKDkCnCKLxDSHVQwx+Zz
U+gXEc1LaM36uSbJ6+DYml38tR35z8Kwd16HKX0bfBOhiCFttxKuFTYoIteozG/lylA2Za9cG96b
EsxVx97Pwf+vufcryxe6zw3/+WfI1+UtdB9vC8+apCEgxhrm+AybAFqBs5KpD/kJGPMfSIob5GIg
s7OMBjGsJCrDA/tyHM1mV9eK9TJppMyqtrxM1mi9wN6OwSF6w0M7d8YT9POumdSdbKIryU16KIe1
HOx1gbk3/RItmnmu1mfeKW24g8+tJs7da+oPCzlTvtRsF9jDFfnpg2c7L968kw8sdvLyzE3tL2Vn
pgenK3MS1KpQ1kmFUa0vswC2kYwnjF42dadaB3BL1jKzanDo88orcwwbAkmOoatdR2/4u/JVg6lK
Ss7ep4m9ur17POwv9djb4FEDboaG49iH0OcVEn2Kn/OiwRrWdaJ1UWIOSyKTkal3Mm0ofmUwbJFe
Ts4IcdcrbKzyN6p0xcy6rL6hPLjpAaEAamyjlVMFzffCG9D/CfXkPa4UvN7wTjsPThdu56LFsdeM
6Civ6XZ4TNaK5zzkfgLfxybrNLitvtcqMjlU2qfnRAMBbs8a3hqWTaFe9JfMm/yl1WhHB9roo1nh
KqLrZYkeCrkv6SgiDxr2uxKZrIRl9eol9l50QX6RjKheRTAHtO9Fsp56zbz1IeZYbaIGfCGqScE6
ta3sOAWmfrFtI1/IIp3w3O9gaf2rUQflwXF6qsluU35RNLSFKf+pNWBRGN4Xo2i0208KdiPr0Lkp
v/iyOY4qzfnxe2/KnxRqPO5KDZtqU8QYOM4lcenSU0X2xTeQcLp79vBsAg06hg83p6B56BzSQLlC
QPF+TpxDciIpw/JJaNFrqwA2t23Rh0u9LuIte7J/tCPuEgulo3qmxNu8Hsm/5ePPk1+R30+UQvVi
lsxQ0kwsYpMBVXQdJJiiBo/yz5V/jQyRB8Zqdl5D+hoj5ub9f0RXBrMcN/Co+6GIMVVo1ZHJdFaY
KdnrJkAkdeo1LFD0dFqRkrH622RzRg/UsVhPQdffXlFedA4J+FG3Ub9CcuL9DQqjai1D4fwxVYq6
6/1qWLLdws/DB7s3Zwd3solgwitZPPvs4zoEmSTdyDDSx9Fxlbpx+9RgM8tfm1wngHHXkXvrDjCQ
O9tBJVd5SBEZW7aIC23uMbcazlGYOw9yVh7GxROur8i7wdNeIrepLAcKCdusGsJnD6u2J7S85jSZ
B193zvm0RXqB7cMXfirrXTZzKSShonWGn7E75cKIBcmpm2hRzVLHUBCin0jQUuIQH018lmkoMWTW
LZwNqfiAeyTDcjTJPFemAFSoNZGmfa9nzk1bYqenivqoBEr2BTEAj1TZOCD3gZl8wy78VHpeePCK
KNuZEQ7IlaN2KxOlsrd6hlB1imU/6mryF9hg83FEIIaEmO9sZbOTRs6Boqh7vXefzZHqnuyQh8k3
01WaqC9u4U0XTyRL1FQTNppoF8KMqLzDbQep9ViwW5Z72zIigRSsbpkQ9jMbCZzVEsfb2djDwc0w
xQ1aa6fTz5iE20qMbpiLnzHZJOeN3mrShjuhmhb4RIr+lWfFV3nw1XiFUI36dGspCDjUoXmRLWxY
kmvTk6IdehSk7jEjh8tc8TNIqYpuorjBJm4+QKX6edZBAAsi3OZNkDsQNunUAXBvXYx3b005NvUi
uruSQkA+X8oy42GZ9um8kp2lNfI8HR7iUVtJBY6xNnqMUuvyS2xWwV7qadRFybgszNW1E4HMk8Ek
Ge1NZ1XaznOieGeWLFq0SRXPbleI5wEPUaOE352yXXo2IrZgPsm6teysHB+WraqsZaecBAA5Wlq1
Ee3lCASEDHT55tXLr0tmrv+mDyHmPfMLKPOL8hk9FFUOP0WP1IUDcW1VhY1wlhUp8qNTB23zYChh
enRzvMiophKVBxmUk4yiBAju+HmS7ECSqPsU7dIMRH4aYRWeNevIxNRrwuU9TCz/R5lZ75apgiS1
BnullHHw2AQqqhidQ4bLVbqrm4UADRvyGXZfLtu69H+Yo/OuN3nxXlVA1eWk3NzZJEdHwzJXNS4d
53igFiEPasvvrlBRjyIi+0x2lesshY3tkjT4baiGrJlfCO3xfokwDbx16PQ23nmM9QMLkLSWoV8P
mPm56BBnmhGgQzr81vrVJ+Ggo25+ZxnEqr7l51Mnnf4Cr2ZC8nKMTwPWO4dJKZDtMJX+YhVRu9Qy
kX/ONP2hUAPtLxWUAiQB66saVsYCDgxAuShNN1MVF0gjd+0xaHtjE7cAKQfhhkvP1PsvtVXufMee
XlFHf3c6t10WgrUXuWfr2Szi+ICCHDIwc1MemuTieop+lY37+KBUzGd9Hh9pZCdk72R4z7WuZifQ
1OupTvwnc1Z5sQoAE1oaYgQ2N6WQS0X9psec8UmG/BSQWR1nIbWM2f/qX3qruffmtTJfvZ46KvlF
/SUlbbsRCaDQTIyfvGzSv6P7fijJZn8UAFsWLhCahUHZcyecDh2cXLwmmW+cA6VKXkSAV9UcrrHi
PCp+1y9tERnvbmj7K3J9Fo8DeDfUmiqWKkCQ3yEWkFXQRM+dNnd30mTFSj8VZe+8CyXXDvyYQHHO
3itVj9Fp1rj1E3dL8wIG+t22yk/4gb57ZjJ9KmwICWhfX1sfWAUUoe8VFhKfvMHJ8CyD8dMVYb1I
M6PZTN1jpof2Vd5dKfbC9zWFvpPNzAlCxHMnc9EbofVcFLb1zPi831DTrk6Jzhr2UHdptkrqOl7o
KRhc+U+qJWwFBSDYVr4FJQnRRdXm6qNl9epbND3KMFVMHy48kzDW3jg8QPtx400P7KjPld7BYEEk
JT+bZjUuHLZBuxSNBnfBWqY8zmNmTsQScW/rJuYZKbGNgrzab++QdN4M99iGPwHtgT6U+1thRtiC
bwQ4C9Qdoq9TrGDmESjFtfQo1WUmZSyZYcbI1c+Dr6nCrxctTP1AKlNc5cRAp97o5Hm0r4Urrlcy
+s1Vm+tSAGmMHVQxULayCmVWPd7brKt2tjVZFyvcWBIqaZYk0/zudMvHlTQLE5NYuZud7NZcldM0
rhw9K/Cq4SDP2Cwny8iIjPU9VgGR/q3XcgoSP/OMe4ccLOc6c6/skAcKDD/H3XvvV1btcG90JFGi
ov/k6i2/ID/GkCUwgVFJS9rar/qHpDSXptDahZKZ4gZIzybTXCD8Q3Vixqc7wkU7Zu6V9y7ZvPfK
wf+HuUhBgS+7V1FDbu5tCmLNlTuuEBYtTiFVvJHlVTmudV1l3+PfJ1so+Cc4ntSXOJ8V/cs8Qzlw
coflzZbPVWG4JlhOiMkyHvOCsk/aKrgT1JnzN9tFEl+GlhKfW1D5VwbLH/ZD4QhoO0VHlmaIkzeJ
ZKqzqcFIFMyibHptwbe3bNyjhtbZDfFU6xkmdGkz7nRNoAHZlB+lnqNTjtb+wna18iqLysidGguw
OvVB5u7QZrU3Xs9SV/bys9lHNaUUKTvlGHq7ypEwX0rdKRnzZ8EpeXDns8g2413tGJdxrHxSNx7a
fqX91PqZx4YNss89XnV61W1k0FeHYpP4WjK9DXrx1OaVjywgYrlGwP2x9LUHna3Asyvwp8NCBAag
aVJSCBQLTosfnSRbRC+nbOvMYCnJCLkzSMq6Osy/zwfLqfKd6XbR4o8Escwhy1jhup+obsXbe275
PnZoLCCFJC9XYLu7pz50fia8fZbjT4JP4/Z7c1giWRs7bh1yAgjNWiW+CKJUX8ekbC+NUMtL3Tdv
MlyS0F7BhdjF7Yh0i9oY2XPtBt3ZK9KNLTXv4hAdxWJ07LnWyvOOu+JW2FGz0lp2iQiWOZaz/5RB
Vn8VRcwah/txlHkDjn2Zga4kzSbjVjgM/njSKHugsoa2TFJU0alUi2WpDaGJBUUWPHm6ozyW/vjq
AufZ30OI8gRPvuN0K36o/UoOk72yw+gnFt5a/2oC2QFpMg+WQ3oY9vJl5FiQGwGZUg5sGqxFa6fW
RsZu0+q5Xcw9vwV//ZHyoljCLlvI3nZSusdydlueZvflizy9B2Xz32J/DDEtW+dHidLEvcP9del7
7I/rsUIfduzqH6LO8Reo3Jk/ZfduGadUNbOjU3lrmVO6xW7pJjk+jAzz1nULSnaPnEO9fi11+G5z
7hmr++uQ6h43iEmqi7obNFYxfbCFcGBfuUXCyilF+w20Gpkl1pU2dFi1mvDv8NHRaorcOEW1loGd
ZF0oqjJ4hxq2U7TJAvZXpi+ZHq8k5GnKUv9kcgtayKYYDW8XZ+SiZXOommRddR6bmRkflXfZSKIn
tvGWDZ1DgLfeOkCo4ygProq4ZeBkCUKvdPR2AKVVBm+nt0FpStpfnjrDWB29+fDbNdxW2+hDEax4
+OJY+2vj5DRtsoIoNG3kNkl2tHp9rVWydDIUJoEJ9Nde3ic1PQsgeaHJDC8RUJQH+VQMYpIYKHhk
S8Wc8w/3divrVbJdpgUFMYTXH9m8rGSCOBTtuJXxe75YjkUJKVvKS/9xfVkTc0VMDpxy/ZbMrMbu
oRKbUIE4tKDAq+0nxftrENV4vsVqB1mXUElRagWDIA+jNT1iMz8/KksFL2d5tKwhWSaZ16z71jJO
tyA3N+Mk23rWLENS0EfZuk28DdQx0Oo094tsBRGgECPrgmWTkx451di8LUTgWuvMdqJwHXX2YFsr
U0Ud75/AAgkmyHmCH3pVIGVAje63IbmuFLvC0v4C5jxuscjwt4Kb9pvmeYegdcKvKqThZahX/aPq
D8GjMXbD0kuq6Ct18Z3hKvl7kRUxORvvbGt+yBoI0QIkxb2zoURUWHrvRYbGbtcUXvIiI06SPQIQ
GJ9kF2DwdoElh3qUnZbKrjpLcNSRvbVliw2iu9Na9mo10u0VmjxL2Vtxg3rAdjFc3C5s7IFMlL5z
mYZBWQ92Vj/AckFQPzDPZVcORwjEcO1nhdTBnT31ZLuruJyYC5c8DreJkgBbwaFNRROEtquyq7UK
ozSQpiN3Z8A6XwhS+/vRba23HJ3MhcKXHCALzbhrd3mgDleFD+aVD4sVLGERxeOTMxSfSBZab4lX
e4c2Bo0mO8MwS7dl1Vhr2YzatlwFkZrs3RBZkySO2S6qySZByRxrbBAqDU7dj2g7gm+hFcyUPj8c
30TTznLQVXs0oxrvorQ4OUjfneSZPLBLxA94FMd73A6lZMo8uMrCZD2BvGad/ffcrLPKvaEOxw4k
ONWbqB1/nkpLt6gamh0wsr1sNTCVi/1tDKvU4y2NbUztsAnsoL74bhJvm7JjA18HJDPvbdARxqPv
GUtlrpzL8rk8ZEYaHzD93N7L6jLeppa/xB3YX00kHJ4aMM1mz95rGeGgdQhMdHeTVvcv8uDqvrEu
6tJcRb9iYUoKvquFupNDZEdThYe4m6jSz8PiuLB3bdb8QD8B62FTvcqDErCzxjQuA0ThTtlyVPzt
QNnuUfb6leXtHS3pFvcZTQq4TKkddPWqRLv2IyTcvmjXcaDHxyjWXuWa7E65/o1tLYPclx6cLK53
f4yzWstdg/eoFmrhkb7R3aFaCSXVl3eFPwB49LS68+kGtC4w3tpXpuc+ObO6sohC9vmT2S+tuSlj
std1w7+gCBb7e5zEHfyf2FvKATxsKW+owyOqGhr71Lx8zJU6PfRCbdiCN8nVTpAAHMp2+qqO4Sov
Bv+Hl42vnpZbT303Gku5cZMLQx1o2So2O2t1XyLKjn04khMZK+9BA3BCgsqzdmbTm484gHir0c27
15SC82JAQ+SbhmYHwF0RgHEwtlTZ66+touMn2WbDi9JGWCAKiIVmbOH73YcTej4su2JUdCTS1ip5
N9FmuKUSXGVEfhYJkSUInoEKASjzfq/7pZofXNVol67G0qtFFzA/YKfAs7angq4On2Qj5An10NeR
s6gyUjkoKekNIHOc0PKya9hc5H67zBocwGVwqGBYrtS5/3Yq+sI5yoMMwrPY+VWk7GTodjV5+tvo
ISAhpkfTyUb0SCx+u5iVYZXVDqFY6XMWFjGRbhnwJFvLVKyMybMow8JKH4ZlI3O3t5StSL/psY5u
odX2a2eoxw+3DVBrC/NvPB+CZZm66Rn0X3L8lxGDkwZLPRnS80y6PPr6ZC/1qskfBwQXzkKkCg81
3NNlUx7Uoa3ZMRlXPYpNKlAMk4ep8xe65pFv/hUn6T4sYEi0OzmiKpJHPZmtO2aR1CE5WWqf3MRS
ZUQe3HSyZzdfbWPzXfRWiJkZW0o35WLK8/9h7LyW40aWdf1EiIA3t23Zjk6USOkGIY3WwHuPpz8f
sjlsjvbaO84NAlWVBZJSN6oq8zejt2mz8cf10BMjWAkrpmSHZXInBRAl+C9tu5/87XVD0nGE2ySt
/3ViObguLVikltnmuspkHip7Y/c7VDGG7BE8WGkq+0ugRge+usaR/VFtbOSczjvtoC59mjIH2uqW
FdAJ5s1lHG+H/VlClhnylMjIKuOaR/h48u3Y/+8nXX+EocAi1fnR+AXgscqqr4PMQfUlTO+NARce
ZOOa66oPx+moVr31LUTre6/2nb73+jR67Z3k0E3uSW306snwbf0+SrK3a3KyH/T72Ig/tXLWwYmq
3p3hBT0c3wpdzNgMm62K8dSqFjvYpDSq85Q/XHEPo2Ot/WhmWymeHCnvi2sbKwTMELqP8SsmAq2Y
93hBTEB4Kh59/d41zEXJVq5yPpbjshnm3h5ZyRfp6jq8fimPYEeuIwMWATpFs4LKgvwitz5pCuRC
+tAwbu+uv+sSbLUY3kuf/AK3uU7TdVRdF9eaGbeFY4ubyT5Jo2EnZ0SQ8T+y2QUAzx/2HJTeUzal
YJSvyIxC55hdAz0QPkJF2vMOIuDC6QM0ps2afg+q+GlYWtI1Kb8D11eepcFLHmzSXJRX+kMaJuYm
rLNkrzQ5JEytP7tzTPoeDadPCwSCP9Ylxn9P1oHbwhF4ar6zB95ifwy0zXOMvNfAuvNcmKn9NLrm
Y+j00RstnFr8iVRK60VvdmGxAOeNe15U2V4zbFOi6K1SGu0ctTp1smVOH7XQGKJAvZNRSvqsnDzZ
L1+udbTWGczk4jRv2Jspe1wAtRfL6L8DZcv+4mvyYwAo8jJDcb3DVGNG/bn7mS87MM1Pi9XYcvqW
DVlHFSZxNPMZEJjz0k0k+pddm+XD2k4i97vMiXjPHAdnbq67Nr0Kw73Reu5110ZmDSmqUi8PvH4D
tn8dXCuU6PhQgzDoBvYFY0AKs12wClmUJ/doSX7rl5afIkSkJymKxUq+7I2qfWQW4ZMMpsiUrYqi
rs/STEiHrwcsv+7kQYajDIuVBUy0vMAKLgUVIq9Dne32KhgdfBg+XqKQ19Sd4lJNur1FjSqszxH/
+yCyzMdbv1O41Fgb6yJd8pZuesPZsMYXl3CufmZxbuzBHRQXtkFJwpkX3edRN18lwpd9p/iRjhwU
N+yqnHXYpz99Dgd7XwYkUC59wrE3iJ1XZMtQsro+QWKCsPgZOmlDSjgDzhxkkP117HQPlQ9YHbzr
cmjzzfxpgCaJddpyThzN9KkGucN2npK661GU9ir3hOImHqjN4ld2vQUwUG6VcWRGFxQXuXRiZ3aL
mXRsAZ2Itcvt01PtqvMDmuXe3suy7K5o0vrFc6afCIBmf4XG/FZPLU57oO4X4MCnAJGpQTDzzU/T
/HnwsmQr3taowb87YU9wOlGuXFyvYRTGU9afIVcFKOH+pn5AJjof37RcqbauD17U1Pj8FE6ZbBQt
1X96MAPKUot/4xIKwtMrtSeSA8nBLlRkQXOlJJOg/K17nf+IWzM1Hif4FqCq9QXIcXq2WgRI1VhH
EY9Ta4I1U4N8E++vwRqPFALvpS+bQlzPPi5ON5yjrsIa66NLwlpPaTZegcCkDBjI9ECm2NtmV2F4
kCd/pdHPHtXj31q1fMtGP/6iYO69D5B4PmiUPx5RQK7IZoKzruz+guND+QXG/cFbXho5YuMHHQWB
jTRJu9drd/Cxvl1Gq/5nHPfTtxyNg4vPLRw0uiEZoL6NcPteohzff7WNXnvEMJ0NhDO/+nHZU7RR
OpRyuKPi0F/vEH54HVTX2Em/JUqttxAPBfxypRRTf8rCITl1ET48QVbeVSKeqKiGtYIh/q92Tlph
E/VAj7vBhObfe9pKMJ2hEc4ny1rQ8HApv96aAg+VYBmtssBgnxN9FX57jEhvzHaNIy2k8mRAHNAv
yL3LoFzCfyKkZSrRgG+C+h4Rpm13l4wx8KNg/uUm1XBybKt5VsLevFcja98ttszSBRSg3lWl3W5u
fcuksrM3ffOqL9K3vdl9J4WTPkLst1+yJsc2FQncVMnVk4c4+1ppTePVhDm31cMRhmSoOfu4GJsd
38wCJZk23GlqC5hK7GQC6BroXi+9S2YCBDJBYk4odzE8AxtZ6n0d4ywytpryDfmfeY+73LCVZrG8
kiu0OQ7StCvwDg6eg/fXYHdahWTDX2A9RM9Tpxw1vw9eazVECLbsrZXnz3da1f/lG4mCvjT8x27y
1I1SeP5eCI+9EqGqJc2FDinNEcvx1ayruJKcyip9vm245A5xTRS4B2veyQbOlD/0NhKROqA2TjEn
rcN81xW5dqqyzTwHw0/b98ctb5X2WMQokHhp9Lds1kwDOT41CtwnjNOiE8YU8Tbv2ajXqF+7ZB2w
jP/WWZl2r2A4Rs3MM15tSvL7wc2p2wlopkyQ554G/yxNJtl96e4iv4EqwL/HoxIqxn2M+pG0boc0
f3HeKyy2TNe+pbAWayOsESqIPtJ+BzuwWMsF3DEkGxMh4Ss5wPbwwtbtIDx01c/S8Np9iVT/RVFr
f0ahnlvy5e26r/t02yWGcpE+vTBQMC+p+92hMfD63lyibzGKk2ztrBtO2DcFO9cJeuhqHeL8Xkmm
U25VUljAsLn0y8h/6xs6Kg6pOT3/EVvKU6TTz85lVbtA8/GuRPSYssikkl3P4uRs67joxPoRuzwY
kFaF+0fvWOdYT/LHMh9WVT5M99JKpUsp9K1tlcFG+lpvWrJIPUthR962aILqNEqi9taWziSY+Zvk
9hoU1caat0sLDJ45gQblZwWy8P0Z0lkluwpH5Yeyc5RVWeDhequg6npSnSnJHOX0Lf0k0gaEQR1v
JYs9BlQ5vkXn2+It3bdmF3T5JkCran0buK73IcJL/4CbPTOPtl2ljn8CyqMFiH67XEHnV5S54M+T
uuQDsUwE62vm1M36MN6mHLCdYuUM1oRUXxJtP29YZdfaJ+Ag69SNttK8XRw0SBSn908qigPOKkty
66iW8fMcJvUFcXzOuuq4nHDHR09rf2uT4x5umuatggZ16uBZLWFg9KfHpDEdJLrfZ86D3R9MYF7e
Xivc5Htg41MMMrHYJgHbGMcPX/PM1fZACOy9PzjmN8VPj4JczNiArQE9IApvj8n9NGLyIIIkapIc
2PjOWyWMk70b9+2pM2Z1LT7eYcNGF1LecBoUvX9DONhSihf0ofelHg2P3gj/daHWJgqZ1XwANyx8
3NnTHociL54XjwiW6nTmfaj77jfFa38hSNbuUT2o9yJ0ezbtbvhhL5161dR7Ebn9Lp3ZiAx85cOv
1QarvcCIVmDKgXVAGqlh8wvAJxzb+qvdqrsr6AFh0v2gRsa1WeXFyenq+Av8m2sNIePUg+aWeZSK
QWxX/pNzfysvjI3ZH9lixOCmWYXXMA/wFivceivxjWGO+KOKrUJEBQhhZfs4k/C9FUjl7nYelEKq
NKslxRPWzkEwYrcfqfORw47eV0E1AxmTgQUf5i9AMekiza89WEG4uU0SiJk8qEfld6ML0DVxORNV
4dAk37B5DJ6hfFzX7nCedjF4wQdZtuvK6PZOgOH4dU1fFvv4f4mQnUA1FumZTcP5CjfO8Yosvemx
m/T0eUqyJ+m2qSDtWwxTdkOB5sXCXt+IgMe0WLJDdTE6ZNr7GFCJ9MyLsInSoLssfRmLd+5q6iUJ
xm/BQtZ0/Sja5lWmH1Sgm29df5k7qJ61EnZ3pVkHO2kWVn+ukjx60SeMNbzMgsW8zO5AA8N5Uev7
jl3U8/LUMvye122GPSev6F2p1OVdGzjsL2H77cU7qHN69VAOyFNJ0xyL8klv0YsvHbjbwIyeXQSl
78VZqLXa0yBkksy3DeTF0dO2PXc8FDGHREtn6U31Kd1WSxN9jumkd3G9klGtUuPnksOZDMqljpHV
4eT+IC0+COBpEc7SZwP71jadTqnjG/duVZJyCyvYV0X8t3RZ+gwawZYBK/uOE1d4mNCYR2tYeQmC
qKi+wuOu1v6+7MrpB+Draj90Zrc3EqP74e8DVtEf1LKq/awidye9JLSC/j+z0lDgd7xmV7SR8wSb
dz2Efh08xmlR3llRAaxQ5Z8fF+bhjLITW/gxCXZNo8IXXAZ6uxnOcgfgAM6BtK+3lV0fU0ePD7Y+
BN1KHnGbg6qFkS1quUMYO09qZ/wWRI2T+PnKdQNEydw6P/GeDbaCwbHcneEOxU/A09o2tozi2AAg
PfZWQpa3wQRSGBddzCkkqupfY6uPEJVS/2EyRxPDXz/fw5oxvkhs2d37HX5GvmqhrJtk7lnLbOyi
smGNjPR4ttCtOBvLxZ7Vwt81rt+ugPYBzWmtsLlPPZxItJDtTW/1Y4+GBcQ01cM/RZlT/cye3UZy
QQEJ4DQnNviYRsiAUU7NyVoufm0cI/KT+8gn+7V2/To+FcqsuVhvcGv5IQ7SVp3Ud02PQiueXidy
1IjbyK3lpR2L11y3B0qhn7L3huZ0p0nTV9c0frJ49oRaSUZfbj+Gb3491OQ5Rko7hbOI9zcSZJ4Z
3gGHeMsMq0JU+58Lp9xmXEl78ijbpj0VG6v/HILRYH2dUbVTtnZj9pafpt2eBQcr22XUETonhYEZ
AwhGFw4guFFhjmUmxUFANp1kllMvy+8kUDr9BT58hegs0arq5gdjyVTLqFyGocvvauRjVjKgh9ah
Buh9nFS1vx+WixsYMRn10tumCHjc3wbkzg+LY9JwWpXBMFSw11nCWlWxT5aCBsPSkn6JlyYWxCql
R0SopCkDbhXytQyh+dUg3h7g+H9D6xilvaYOH+Qi/bkFObpEyx6s3L8HVLW4s5ISy71lQILlzsBG
/N7K73P8Q8zroPQ7U34H3xOjnNS4+yOPK0eItFPfUioSd9KSy+3M0QXYx9qpux9LMggvphdl62sm
Ba+yJ7dxkk0wW9G9kpTBOXH9cktKbH7ja350Gz/6rXUcmQCLFi8UUTHZiZv40NWT/tR5o76SEERA
ycJo8095GonYet3OfrEvAkfDYt1QvmrzYg3ddPHvKrTWUKOp0LTAqPBeM36aGSD4yjaUL2hOTFu3
qKdLjm7NQRk9lsbSyB5StZgX+OIhCNnvxbnmnoQS0k4CFYw+Nzu3BoaynNUkGBrf5+Zca+OqSq3+
iDSWtg4seGJYmKyFrQLwkPON1YUvth9E+wBUzJHXQ3TUA6qL05hRDuq6k2VjlmYsF7lztT47pTOH
/DwZ7quuf++Xwboz0l2tUruQ5m1U5gcaugENtejdbfT2lI8fWHPc7NiXf7Ft5M4bp+0OySLxUteo
WCTDa8YyfvK7xl5Lt8W7gj2EV19gBFsvwE321iIB442oowMEB9W1zHZTZPFbNXxuKrQuTAcvL2cJ
swrEEtwpfJB8iCQ3bpmR/48+Ccn1WTk4pY2iMamUa55k6J7COdaopEEjsRo+0MV4pKKz2MPG7BnZ
A6S7P5LJeuGuk7TTLrf+PEVkb6lOyg4+sJQdxbvqOCdxV23cpHbuitC99EkKyBw+KryoeuFF5R16
ilZajrtrpG7ZaNiNSGCgljk9Vnb7RDKnPQm1Sy55nidbHR+5zY3zRQ05O5s+2jHLpCvRq2CquUyV
vttUrXHVTZzwDuB89j5NRm9xy09t1fKuRHLmJJy60g+Rpo2T8iLN+qMpxKPES95HpflpdOEMi7L7
ba4Eq5ldXISldAtOtLLbzurEX7f41LlsiZU+3HqLGZ21+dQI93gIYFLpxpToSDxwfE9M7XS7zE2o
f27yW4AQ+IjJClJGWJH+NcuAOvfRJm8qB0KgSo3iKdRH/2jCYN6gAzL9iIPhonYITTdxXe/lqPrH
yVUOv+GCZJJRudhNlm7b1kN17WOgl6PyrS2BMrmtDSRiQNsibonoQL14fmCh4t9xiIA7Qkv6xQBE
mreI3mifphG1/tVtQOKUWffvemt8+mQeIiHVhHlYmDoHskEvgla3F9w6yx1fjCZpScTRJGOLFZpT
vUhLLkgzUhqZMW2UWW3RhpflGbcIeQa6IO/PkIjlGbefcnvG7acsz4Cc4pym0vyPmmvBi5e6X21A
EBccSsKXqIJgP/VztZPBCKzsSdORs5BR6VNAahbUNp6ly+OUu57TaD7gAR++1KjfkTEDliujVVg0
j9ViwLMMynS4IfvGgh64sLRxHvatPPwbmQjqTthpflNjzaRI3ar3hTKVHLu8CZBROT/wZaQS62Xa
azzP3z1ShkcTKZDqVxNAMkypdhvOq1uYpLcWu/LKoIo/TwmOn2ietnOMmtjiiN7Q7yg+/WmDsTiy
IHyk0QzQDD/fCSYsjeF9GpqGi5tgzMiD/ast4649eGvBlpl58ByaTrwBzYJFiF9l43EqgyfTL/ji
9FHPK670H/kb1K+Dk3JSrm1jnTZ19Mv2LN77vf2qYOu1T4euuMtiK/zGSfYiAS3g/jUnYawwRm26
mHpwcFoYKi7/TZcuxCwDcSxnm7pe/c2N59dhap3fnWEfYrNovjtKN238JVSzs/k0YUd9CxWt0H+H
smRGx47cR8GH8uwWbblV/VJ7GyBBJFob/3YdI4B13OUviM8Ne9efowMsI/MJhA5KSEtImbirNHTG
n/lspWx/hvCejWBIruitMfN8TR0HsJ7VFz+UJvROiHWPz5nqlpewUh4sVv5n6VKwY9iUjh3t/pmQ
b4HgqQ8yCnIRaZkC+HnRqzknuNFSVlRfjTsZNg075/zx8zpV8bQQZJWrrGUwaNFUaahR71DZj+66
Wc9AFWjxQ1P3vBOStFfPbYOC9tKH+UNvXodVrIlJHuRY6jWRwruQj3Bo9Oa+R1T0PSbKVJXdXsVH
6jZRfozSI82heMVdiDDd2VVV6MJkmA72lCBbPmicy5fsUtKa5abK8aJX/AV1mKvsV13g5X4V5A9+
iZlN7BXtI4pPIV8XrztIc4LN9IhIjr5H1RXwtTSXOBlI8F1U4NLgKrWELf2BGqFLm8E8iV0XQqLK
B+icO9ZRJlzj+gZ0Y5O7gOv7zkt31eT6R02d/WOHKhQs+KWNbvplSOuG3clHX2RU74ESLXGfhisq
h8pWhm6XwjdUa+01Sb58gVI4ORE7+zJxVFwYdcs92oHeJ+cQJpnPh3zPyx4bVFIYJCJY6NeTHkMt
VwznIneRZvuoMM1fbv2piSssFeXWubQ45q2yNBv3dpIb8yZeOjVtuk6R1qeBQXHDleX5w15G5IlD
x0nILqhjkzyLEUZZZ8XY4UWK8f21J82N4doG4pE7HW6tjKUSLWNy6YEwMibzbr3u3JWcF71t66YI
nioWRVZsS59bpQoQBtoZBYwkgHPIB/uBEsFSXtqK2n8p69E+S6yKwtCpGJ2fTYjwx5qDxgRutGn3
8bCRTI7kb/CucveGnWCRuai2ljPygysUQR6mtmtPEtIuuR+ra919lofqJzlXecoS25bpeywk9hN/
i3cZ26RZGbqdHOWX0a1Bu6eSc4gbX32WrsGCccaqY8Iu5E8b0Eh5Nq1xk9gltlBLV+AAKHGBtK5u
syjD/tWYv/N2poCjp/5T3YRvXjup30lu+BtrsFExm7riLYu/Fn2gfe8bjXdqAzkJAyTtO0kOxBbT
6iUfy/mMUXK7ltm+UVAngSt3n6fdw+iixoDZrciSkqvlgxk47pEjtLLSFm4LNMr3pnj+3JoyegsW
gyAnwo8nrWfImOVs7LO0VSlNdyC+4Y79VMxmy0ro/0eJJ8TN5/ytDAJEQ4aU6lvSW4cRlZR1MQOU
mDmrHHtsuS9RAs846C3nxU6LZpXoXvwbyYCVYxbm33GsPTqDUn3PNU9bV12gQKhy1L3joY3vWA18
fCfojqx8yiFIzfbPuwS83rGvA+Xwf8exXSp2AzJTOEdq9RMqyLD7fo0C6mxxAaYRluV4Yb9vsOMP
GstAvAqlYjBfx2vR63ptWvfcYb/3Cc904yNpiX8ulxm3A+0VD7UMpKw4Oy/1lv8tvwy/wlvchXj1
/p2GmHtR4f5poU287q2uem6LyN6podWcIMvm57xSsp1GbuvL7LvWSjXJMC3THbDPWypO+U61IX38
xuHz2caPopg962Dn/gShj2aKwOUqpRBwz+6uRlZ7wRcvVbLbRRu6L0GL9bB0lanp7zLPdNdOAMrD
Asp33ZTfmrLdl2aVhNFFZAduzU+jFKEvsvuX0b5Q/37nwjaOQr3byTx/m7umd3RSaCx3cpsu7WEa
0aCQWz+L3feoAN2cY1JyWIqN+WnAjCRfSd9ghf4R0Ia9K4bhizPMiDcsF3NM2OTLrWq67523Yekb
FOO7XrY6Rh7/TGvtCJa+GaTjU82u5IgOCB5a3tyexqS1HyolhQI+WtlfkcMhQa3Me8/RfwHD1R5c
U0EC0oV0ZkNOtAGz0jkMHN2CxHZ39VjqD9InF2sO7l2bM7lVlXxv6lHR7237SaLaj1CUiCEOm/OP
22wZbC2H8mJlPxcdRtEfsK+kxUMlT9rzFW4mzSUiw2KwLRC/QXIJBOhykdPm9eDppzmFtD7eSd8t
JC+pjK1ubaSh4XvB5NlKYIUINiXiyUMSzAf/6KaFedRVmIZuXmTbIfFrZOWTeHtzTgQ74j3083zM
y1w5oSsEISf2OJaYWmBCs+T1+58MB6dBMNyhX5bVauAoc5LLp/anWxlyCr04jovs0whsxxuGTWH6
8a/FR6JXgKZYLnhKrA8qWKlJc8CcL9+Pmq69mH3/WyIcB0YQYvFvOYiUbV4WOpnPvLt3NE1Zazpb
fcVSAKY5ab6G41aeIbfXr3ayODzB0DIG7Rhn/EtI839GRdAI3pBKfY+KFilZiaIuV53BHMuzpNsf
LO2I20iIoD6PvkVV3WMKje2QREP8rACwwupAC3+5OQAcm+o6e9RoPqIg0m77pLV+1l/VIIl+GUaC
PLBuuEdz3tQRp33ot9DinLiDr7cw7+QSKS3E7FTxtrc+cmww9JZo6UOiF1yiBMZ96uMLnzj7sfC/
/q/a5nmvAvX24R/edM3lDiHX4HJVSI8qNGMkJl5QRd0Q1CcD2XTEnVJjACZEfjrcYfceL3Zf5KdN
yVJLRyhp7KgEx27FbIhVFBFOrWSskyV5fZ3g6BqU2ljXgVFXuX5GRHCv9J16p9X6BKR2SZcjEEWO
vAN1hlZSjUZjbdl3sMvY34zTGwtRfJhRl8QyFoFCb/FBj9o8vUcPdrwfG48chdHvwwH5e9EMEUmQ
W99Nq6S1/Pc4CZHgW5z0SbD0TRwSyP4tYLFbzO35t2fFgz2uy6zVKSaiX3SzfZoTLd60ORRtoZTJ
wJU8Vumqeol+3ULNys9WoxVku27iuAvtK7ZPLkYc+NRa7dYGInySPrmTi4pfVrOTWyPS+PrdwgM9
L+qVDGlemHaLpNp/2KZUu3CpnMslkUq53CJCx/Rp0XQD8fnColHt/4ypG5+Y23S5kyly9zHv+lgO
Ae8/xsnGv4qRpYNTIJ9f+SgjiuUcF/yBfMSl6zrqXFG3ywcfBoVzzCA+XT/313G+WA1ZePxqHKNt
Tn1PAuDz7WgbT2Xk5XsdzaCTxBhhVuhnudVCOzsGYzSz2Zic2uNfJczwdO318DxELeo6H3cu+2AF
Kt3hj/5YZtzibnNjj89tNSypxI+n3OKUgJwjciz/EqvIZ6RAFvEKNW26aBcrjrfTG+W5+BC0+KR1
gV4U4RwEx3UvK2TIN2LzJ0OnwyDqRO77ys0Rgk4iwMtOwy9jAPC6lU4XO4rtu3o71PVy3SjQDNqg
z++kUIlaobUPsaDGIo8651BM6YVE5C9rzvqXoPTjF86EMiQXpdJevWE2L9KSZ0W+8qK6mrHt+lh5
tatiHYM0/wFrOt6NeM5uUvCYGFHoe8im1ipaDp1hPIPpjTmN8tJS76WvX46kCkiITbicRiM5jc7L
aTTjNJog2Itj5nLYLTutAzxLtMybPh7tsYJjSWAd9FEzH+TCH2Cvyr7ng7L0OVplPsxtYD14vrk1
vQoNgo/YFJmNU2uOp1uX3BkpKTCn7+q1NIHIlBhnWf0GFh4QSRBf+hoduGmDJs94kUsbBxbWs1rP
iViPViIHT5W6vzMAJpMRwJauz/Cqje1xOkgzNr3XscuCx8iJm29KcQwXd7razTqQd04V/bDdiFxj
hjbzlFDM7Y0eTLvXsVMzW4f1lstUx38PUWocpSX95eStk9zlFLdMQg3QuSfjsG0sq8VPTIe9EmoF
smbLdJlAzXjcRTqyizLDbXuKlklocfRP+7A61Dn6YKsxhpUpl2vbgE9uKTDIgVTm6UZGrrfJHBbs
sCtzZ1Xh7wRjSQ4pS19E0M4sc51VC20JQABLvlXUXgPdqjZNjHjare/mdiD6sBJSLSGznfEZc8fn
kOzZMXZhoYqkN7jEr+BU0i9BMYfnDBNDpBxRVP3oTx1ktv5LPypb4Tlsk/tyDFBVcyDrdq6+FTHY
m0BsI5VVaWM6js1xybqngIAP9rdIme2zCd9AHnDJBamcpYWT6YGb1Nu1mfO9YSYYW9HogW1AxSI1
f0mf6PT0IvJT+2B7zUk/23Wlb+JyMo/YCPxVBF75M7TK6038z83H0HKDF1j1U3p0K/9hOT9Kf7i0
C0Ixrev2cWkJmjH/V+tjLIOeufb5dzpcgQpGPv6toI6PD+mi7FXEqNFOsfkmWIbItfHYzO9EbTHW
kVwEWtPVEMpFUnH4EFf8p1tiJFoCSPdL9DgM5E//5wMkshnBJzhF/nedzOxcTSiIrlmmd2pfTidF
m6aT3JkY0WKfJTG4TaTKWrqbPDHvikGBrkK4zmQyJSluq9jtvT/w00QJul1uT5c+CHaIkWZvk9/W
xwg10I0U09pIB2RYIaHd4dH4RVfLi/SHY6aAEUpCPiLU3EzDOTc+Qvic/vv72h6p4y/9SdDXG2Ou
2iNCycrbb+k0Qn5jitx7lOFjiItsbNlLY2VhcQ5ZQC2vhf5VuvMJSkgC/fn698ovev3D5Pb6z3L7
Q67/NBrC/WvH4A+SoB5lpq1WNfkqG6KhXc2DWZ+NuHG1neFVX5WpVvduGDXntOR0YqOczz5/hwqK
9cWwDLTODc9ZgZ6xDhg6m1+mGoJ67tjlWkbbCIJDV25J6NtevUaQCgHw84TA+FmzfHPt+421rg0V
1eCPgVszzYO5WeGsMt85gXYMlKCw12U+Baf/69ZFNB808xAXK3D+83HuttJlL/1yJ4+Qu0pH+BSN
TqSBZjS53/kvTbQDQaecpdIoFcjI6O0DWuIYbg8csWSgN1xkJ4PS2F47iyR+NMsWQ1vQuNUGhd5V
HmPEjU/TjBSGuQoRbn6I5/EXf3pwaMY0faiWi8VX6UFTa/QUrMDdStNpLbDaBT4m2wQwH4UKhxrw
FBu4Apv+X39Mpqxgg95B7zEBwL+SUXlMNXpr+Q2ki5TNAT0L9Wx4engyCnuxsdAe+7HQ/JXrm5tO
8cP7VpppPqfrMinTfZH56qOJCOIjElL4bBec/PplnkxOc9e/R07nvUvmlmX7M3WG8ihhcnHJf2zh
kWibWx/11OtvAUpm4Ux538amRqvXM/J9vFRtanQT0vKH9GK48tFr2HrxI1HR9ZXeroyW2Fnvlac8
7+tVUyDw0oyD/qPs60vrBGAZCoT7cZPN/tNHoBBAofrf8g5z+Dh2lYfI7j287rr6GNaqc3b0GtwF
zgNf5Elmw44y7dOqiUDMgqQOl5JJgk3NzlTc9IXjTbpYw1i/22Je591s/RwUdgpeFo8PzSK6G8X9
r3bkoFjbOoqopg2Kz4jKp7ToED+KULhaCoK4riDttkRI8yNCWjJpSAx10+TRY4MpyvXVUCr+N7Od
sye+fsNTlITXV4Pe4o1QR6q1k4PyWNrfTAzEnyLgoX9EoVxl4X6E+0IWp+zGlnd5mAXPWpI3aLXQ
ki4DV/UHiifPXe/Xn/qzHgWsZsBsYFhMBacpsIfNYHfjBX3h8eJlaLjmkU3CE8XJLS5DY4jBnvPU
BUZxPZ/cDiCfDiRxZuGaJIeR622WLGYtlLVXXoJl9QT3/bF2ydupEOi2IiNqJj0ZZNbaRWfUxK0d
kYRw3uOgOm5zQ7PuhkWrOx5/auNovEbubBztXisAQOEnF9qsIW7SlhQQNecpMgH4LLZzbWKBEhiU
F8MGX2GQJ3pK9EXJxyUFqGWB/6TyJ191T1MUivz5N6IL75Gxl75HoiwEfNUk6yiYExwq3Fb93cwb
nXTD5cp7uFIctG+D3eQXvNRgRggT4sp/0L6FfpTjgoJDHqJ7F8EUqOaPuHCqB5ezhL8q3Yp1gv3W
/gpRULrAAm+15O2uWrVxrOyR+wSF4dnpWdhL4PFxpyJ58RyZqXbI7GHewSjLXknWnO3S4swpKXFU
DcgLFsVrBqH4DKFDfeaDUJz7wnkNhBCPGYu1Rh6h2cuobanz82+5lQsJ2woEVeKs+yahdJGo1Stp
GpiQtXKOTQAXq2SY8zWuPfPWU5Livvc6Zz2o/SKsQa03J5HzCNsxvNcMM1rL3i9p5/cBnWrH/cDe
eW3WZoQpbGMll6JCfT/3tS9UasoVMtTO73Yg6V+k7S8FBt26jzIqkEFoHgptLvYRe70NrMx5o+XD
cDLVsdzI68VMqic9MJwv0t9yviHpQ8H5ox+M5QVlsfov10zz17LolfzQOhSpHLXNL4ClEU5b5PzI
xOWXsQYHJmWDflpZCMfcAxTxTwrbW8Fx/Qn3WgYDF9b5QoS5Ib2iwSuPKEpkKFxth4VbpTaUZI3c
KzFCzeO7sUztu8Zo4AUjPYeGDLWeL7VfIu81jNq949r2pTQojSot5F+MGPdWV3Sv2Fn0+xoNpOWz
03xzDCCtxZw/gjsYVv2UFhu47SZQdVt71aq/mllFq85rrLssGCeqeDQNNJVIGLtPxSIiVft9tdLG
CDD4MruJECayoMK8k3YjSChQVLq7a5ZVtfL39pX0y+v7vf0pXjfU7k7PBmM9tuWEIGQMFgNI+qbX
0Z5zuiLYJU5t7yYMN78ZsUYZgpX4IKPkGBKU23PrIqNObN4ZfVI+Z4NjI7R9J0GQrpxHraoepGXY
0QSmOvx/lJ3XctxKtqZfpUPXgz7w5sTZfQGgHMkqesrcICiSgvceTz8fsrR3aWt6OmYiFBCQmUBV
EUCatX5D1m+9fj40xFgztHcLeBG9YfXYNjj5o/wGQHV4HNaNXiBvqaJTtROHQ2MvILPLb+JInGK3
8WdLl0Nc1GgPhGnYJcgs+nHpaHvcv8iCrnm4WiuhT6RR7Yl8nSgTebjRMYEsoBF/KZekSNmuIdCz
LaNoK2qLFODt2lYUFVkA5raeWfzzN/dAzj/XxTRjzAqeAY/h5HxoxnhCkTmYQOQXwcmo2heRgiBD
GZxsqXoR6Qo7chxRJ7IVxtrSoqVAH/2b89ariJZBCXHVID+2jeV8J6aPYtIYSCjWW2aU3IhpZhRE
4c4ppskXtcxKs7tF+zyqWAoLG+J1UyFrfQyUcXcJ+Jno8Ymic7wPLwgHK/NhFzQOCjZpme0ztfwc
rMy0LNLH/dBNCShIeGtGBIS8jZSGyCeHEGQ3ehsPT4UeD3cGlhJ1/JXJT/Bhjx8p0I33XMJtKVqM
6hE7PG0bg2O/ZgGE0ltorM4VWfsSmNWbk8yLb4dm6yELXgJfxb01URVzZwnRGfDjfzsW9dla32cq
r3ANXeRP+uvSDKUrCHl11LcPeKjQ+1TzURQ1Uom8YqI+CgKf2IRr5pUwJLqwK8/vvPn/PKmKSDZO
go0rR7dOufB18sTaJG1vH2yhd6D2duf/ZOgOgLi3VuKwuiu7GuDKLD0bcKhF/Ne0Tf2Aqs7stzNz
FswY4uWliUAHZgSGfCF/IuTpzsJ7w+yTo8Vt2dSMHUz6R1MvrWMcO/Bt1j14U2xqOv+o6ubNbxWi
yUieBf8myxdHRY6zXDYhEpLNurmJkGfbCAKF8Bd29C2CIy0IH/gWSqXsW9KFVwqGabN7gYhNRXBw
wiq+EqCvRdSKXQElIwwAuH/6W+35CmuNOE9carQSeaNj+8ps32KQkiWw/FY95OqNNrxNDO6IyBP5
ZGbBZF4Tu2ugtFNKpABZZLSANhW3DaGH58Os+ueHSRxPjqb6JQBueXepPz9MYzqczoIX+eTAPVEQ
8giHTrpOFkXe9qkePsh4j8LF1dqvo2Y/JEI1mr9fWhryj8AavspIE3/JogJ+dxOH9xn2ebtptMb9
ZKhvy9Q/dgJJ1Zot5iIcnt9DI1GN614dH+NK8pZOPesInPGgE38vl3tJ3yrWWbaUxCeca88LrnNZ
lmLZwmynQWBcA3wZtk/jNMmfe5/+U/tMsk7FM6PogZQ42mdMcOVtrLXaVtQ2NjZbemQAGzF6MNp6
haZC78Qox+nYDWgl80Zljq7NDudYcfdF2dAkiauZwOTFoSZbP5uIQ7ERV9kBJR73yiKn8q6JzG+L
M5U/Ua/8EoX4V+rVaT75dYaQFRrVXbgTdHCxudRcysTeKCjiYlfpMUhA7BgaU6xcqaN1SCK4WJat
faiSfJPWZvhepEBgYHCCNEu/D5mkfjPrAo2BoUi/NiFU+KUDNaa0QI1gjCUvYYCU30Rg+2msVMcz
+wyqpsp0I8tYUS0R3WJeTSfFMfITCTDSr02ov2aDvcvyFc0HET/uG/l1cJiXq3lrPgBcmrY1X/i6
nOnjzYaUsLA866Q+PUjqtBd6ZKJIbPLVPehiinZuu5oJiXajruWHIUv3QtNMFNXS/BKN9gB1ph8e
Z6iyfYrttLNaO0J4SjdBFIASWA9hlCe3WTRcBaQREN4CNU0qWSJ2mpvDI3p+zSFQ1qTyeqWKKAjr
RG11+QDyqvwFdL1AXsPaUms3AYO31e3i6wX2KvZ+aZfyXHWIbywvREy0dYXnoFLZFFJ0L5Z06YBc
Hnw1Hod1RSjKVIQrVXuJ7kURDyoSgzlDn6icEVS/gWD7gqRq8RRbxULYCd78EDNe2SputjNzFsGH
KnBm8cBI1AfNkfOnGPzrblq03JfkUdqqtVl6pRQ6JbyvWLlBYncbLGF4dS4LsuaxGEbt1nIrTS8R
/skNLDRM0oHrHM7UlB9FXY6gG7XlbjSMD1FMtsyhl7bUg1aU0dNQ17vfbIiNWIFpEy5weNe8tdgg
hzOcpijFFtf4WSTK8ypUt32jZR43fwCitlrUWMSMboQM2Nldy5YbHGYIs3lCJSw0YnpxsyjcHnEH
8ucw66uyOfaLFd7RC0Z3zbrRy9jxdANwgagQZaI2Blsvr+iOtb24hBnKdBAaOP7frpGW8vepdJSD
OFFUaur4jCSftlcGmDiljYOfyMucN7nxqxxbarYWwBLr8EuLv5TXLmWjof5oggcow8X+vMJTonTZ
FeFku2eEuTLN8V2h+yZGY+0GjRgEINfWg9Xuflp2aixgwF0XxuPYhuZjHH3p2mB8ECVZMU6gK9px
L+rCai6upMomEB6CsDyvocA+L9sL5KOIZx7/y7GAevwCDuna4oWkU7i7NFEn7JaxvskOwhAPHUgD
KPojYrbo1YRliCVfJN+IuiKwJn+ulnYnamMb1fo4mpHbBTj+JBlyfZpj5XxqMyuNm7crFnoKdQ8d
iYLkzerJYhLTOOR2+hGhi9FuCOUAyE+k4/lviHHmJlvQNm1KxST/DIAnA/N4V4VVc0pgrV/gPKJc
5pfAQaOtgyrIL22JhPzSNljNcS9t52r6AcQb+DESU1p5gos97aRZKpkeEtJVgvytDaf6rtGT/gEc
5a0ojpvkZyuBe1CX6tdWmnoriiOyFAGid35UtxqyPpNzpQZ4kDK91cBPVK1HxLv6Frb6TZ5i3NcN
o6+pUvIWlfbCyxFHT3na2xu8CEuvmVGXRM22ezBRbTxEvdOuVhPtg9hMDK7MOgZ5B2cEr9XEhhiJ
8vVdsqLZe9PUz/k2M2EhnujLshdJN5E/Ezm4HuDqhH7XpXjRgxB/5OGzaHQpL2Mr2yiYV/mXigGr
7T+TmnUbQIirStsPQFV4KCBhgDjisXDeU+L5hEPsQ2Ygl3spF5Uq65DrgMc80lcHBlEmNokNZ7S3
1B+sbfvbwgKpWJmwuogzfZ7kYbkmPJN6eHBUn+sJXVBTijHbMNvyMww527UyPb8RteGibx1lTu77
DE1Ow8/KIN2IEM0yRu9GVAcHwf8QnJIF9uXWsBzDOz+RdiiZR3gb5xNEk2zCeVlCthizY8ykCjOw
jmIvlkr7OIYK+k3JYh/ndY/Ag/1rbaK/EG8KPUzq9S8okfjC7yZgruqHzWTfTEqt3toBkXtBN58k
FlCNkj6PNm4YQdsZ2xCItmcOnXUAR6d7odQGuyBkgGRY6G5GrJTF2CrGzDhenhGlK47iSFv9l5UJ
XqEYX7XVnZlvIOrExsbwCnhWEfFmjCnh98aIdkPRa/fdujFtp8AgWzYP4cII6rW5ftMC9z2eDx3p
QBowuBNtjZLBIzDGrTi9BNp5v1RReG0o0/efzePVz5qwpaf0HcsDYlLzRmmQjQ7m9eqZFMie+Abi
bLMePs+aigHFmqLMCZB5VleFm0t2UuQkL4eXJraVEvgUNUBtyASIfKettIo/L7W6BtkGrf4cZeM9
cwQi0s18hYl29WNRuteumtBAqvUAWf5URwSsWrEK+HHGZp2TfoVQUhRa9QDFt/aq3gIl5ZQ3yjI2
OA0S5jWZVBm7ZbZ+z2jPYxn7aUgnKN6pywbuyhPLxPpKFIk31Qr5a2rBuyghwYOIYdhg6qcuTumK
wsaS/NEJEMPSJlhXxRI4+yFrjtqqg4icaz24591ztYYp5cDzgCrI2hwGOVm6BMXssLKiW22JGleS
KnWnIeB4O6LTp7vLjKJVokm4x62F54brnkb290pSi/tfGovd1kDocUm746WtZUvGvrWtZwFpEhCm
JA9tbyTn7BUC8oTAV3ItqsXmDGsSCKfLOb/Aoi7Nz4XimqJ53iLfzQ97xUH43RTr+JioLwq+07u8
rvITNC4RaSLWcJqwDxEV53bpn+3seon3mjy9j3/JA3c8LEeFxPlRirV3HUjjTlQmQltY7M6xmt10
nexe2v52vhVheWVUBW5hf114TqKDYq4scGuQbnEwEX3UhZ/WR/XkVkZQ7S8VLbOLXQVuwRVlveUs
t3V6FM96CZsEO6/5ISBDa1xpjcSh0j80uDeXOzMqlJtP//ivf/3P2/Tf4Ud5V2YM+MU/ij6/KxGv
b//4ZBqf/lGdiw/vf3wyVMdmOWMZqoqalq3rqkz92+sDCjm0Vv4XoOipjMMiuwLbnW+MOIVCZ/OS
r7FREUEXkXMNhi7havVxwumlVbPpSWX0PuAaZm+wWV9exYZ0pb0hRKEckqKZnxyjQV5npbQqSobC
fzWflAB8eDNOSOPqifyK+unDNPXqXk0XEz7bCK3hCv08/QpBu+vKIq6HffnqKoBPuIs1fbA1C1lS
sforwhvUIbektEkj4Y57jtCFU4BdQA0DXCniAazEehhnyC3JOEVYpZF4hCISHCvYpDP66MDKsh1w
h/RcFs/x0ZR4/kWLsl7M04Tz8eUkEKT5Xlwoy3Ce/893w1b/fjc0WXaQZidaY9iGpnA//n43slQj
7ALu4ipLwfnMRtjcZXbTkDBUWh+33WojysQG/wjlWLXJuQgdOVhbPfBrVW8Tn4wr+i5ZPd7CpxnO
Gww5CrCiJeMuwGrEXbJoBKXcK7s5Htt407X1O7q9/k+Zj8pu7ZPUTaEXyUSXEcWC3ng5JtFABmsJ
29tm3RMVak18QJTZhQUQoe/w1hOF57Mro1NRDNhlhhZARWbBeF5iFihmLOXPBafUMdZnivZzwYlc
YALqqLkSTcVJs96y6Ix67UoMgXAq2sPlkucyLpk1jnknjsQl+3JKtuIQPb/kFsWi85pVXFdcEqy0
dv4YcUlHlQI03lj0qrxA+/98qzVZ++1eK45l8coRJtYMkOPyb2+eJNkaZmNFtI8rWbmaMpu4fYs7
hJqhAYyDge130QyeJygJ14njuc9MuDGP6pwYp16vMMxr8c/1kLRqNudjJ5baGwdhNyvu/2zTtNyF
KUEvVysq6xSB/t43Sj4SSU+dp9lJv2GTt7xpS/6EiZLzPCNSttWkfjgsdWje09fTh9m9/BZ2HdyA
qP0aRGQKFyKS11jpBAg/tBh3LuPyhtxcN87xmxmYjpc3fXFSgwmncZ53KDZGA6UQkp/Op6Vha7qO
MUp3S1pkiNIj7aE72SPSqOGVBhnuVmzkhnBDVKQt4qSLDYcW+pYoE7WTGvfbvtdCrxmGbrU95Lyo
JBqBr93xXFZMK/NyUNVDOE6Dn45pzOifoXEdqB1xKB59+Omo4YiNSkyhNVnWiqPFGqejaUzXF8Fr
A+k8/JXpvc8XmWzSzC2TiM3lIkaJBgYQhOR84ayu6wMxsBw3wUQhOIjTAd27QhopUapTnuFLNKZq
he1JXZ2qtayDjc4wZ5sfURcn+3NrUaN3yefA6oGFiHPXM8Rp4hBG7q00AuQTReeLiF2ltA7K0GkQ
VTQuLMrEVRxVeynNeGcMSXI9LAAWpr82qlkiaYCiPFhi0ui/VYjDKOxg0dTAisWhOOPSTjcl7ZCj
W/tb+eWwR+nMcnAz+3enj+YMaywHAClOsHp18aMIydoLzUtuLN+Wovw6RI6WRLkgiK20sbUiWCsu
RWdSmXHMbZaQ8jepzKfXPq4Nt22r6VbRM/3Y1PbgiYolX06I0xfPlrHUh6TLUvTkqvwV4UxRj0F8
7yqVtpcRHTkRhOxO1mSxAfy+0UHle8Z6aAOI0BGhJ6UtA5zYGiHIcl+cI9fFrYZX9kG3bVVxRXMj
ZkUOymm9nCg41wV1Yx50s7s7NxLXwIug2MLmtF3ReoC/vWdhTPSfiG7yWA17S8V4r+rVm5YYM0r+
tn6faggIKfH5ICFqf9T67CCq+rWROfDykejLcT/jUJTprL9ILcJGFoeiQl8VnfHSyAht006UqUQ/
cLEfi/P1xEUrJWSatkJ21k8XbccEpFrY3TfaYoBE1pZjFSI8ZQIBmYlaRpKKmkMP1Q6/2QUL26TW
bodA1m7FXp3ri2uq9ryLkaUzgYJQ7cjltp0t/eZcZklJd5MxgReV57KxJUEB6RbYkPgAUdUakwqJ
GPcHcfjLp2QER6a0uZrWDxbl+TLCGx1WXzYHwM5aXpUz8cAhej+XAe88/uchQrWd34YIFa6gg1+b
ZTjs6sY6XfhlckZ/r1oAmLUdxh8r4iszlWw7tXpffQkOyVSPV8hwBXe6hBhpN9b5my7Luxproy+N
zlBSl8uvLQj1TF+qHBOzolEc+gMS6PUwocFut3CBV1beEnW9J2qF6LSoXXqYwkYha780diwUfXm1
7uxF6rZtPMaMRDYU8HSu1j7WRj+mntT7ZN1MGoCoBK/uvSiL4uYlHhv1erLN7yl0ziskjdX780aW
djiwJydxJJqLPXEdJe2ooAWCO+Yds9zqWlm13jUn6ht3SdCKriVlHRNRfW9nmcLz7nocZjBo/m0N
Ko3Oov7aYG0vrryslxcniUOxJ8rEYc/ccxMEIZY1f30CShmMs7982P/tWoY63pNCkHeX652/3XrC
r1/+8jvKqGj3naZcX77W+ZRLE/G9sjw5qDkQv8QxgyPLJM2dFCv/auNF58G2Ga9BJFovswOSnIk9
6jLztFVWaopQWfpFe+msukQPh0LwusS7bJD107zZsGvW/BBZRMXlEpODOsX2txpjaPHf7EPL6+H3
35mD9oaqRXCY1QrXN0gwDUZZquxZ0uoCt+gZ8ai8c5H9G8rO/kJMpNrPiTxtUaxCuGv4SHvJOhfb
Y1r4Zm0Gu1wZtcFd8hQn32iSnJt4rMvtsJI/xGGylom9c0uzqoKbTiFf2JuNfi1GltaqEZePlN15
nBF8Y6NXgZHHqvoRzPL0s2YdaESb2NBar+kNJPuYd+20zsJvVUuyz6Zt7fq51F9Nx7I9bA/DI1a6
4V2dEBWucCF9DWCZjqjfPHbGhCUCVnkbUc5bGvZj82pggrWJ6sI4ZJqePqVSjl/iEm6WhvQQy+CV
mJ5ilSeHfQtGA6m0c6HNm3U9oHkjynBW10+dFrB0mmPZcekKW9iZFIrqOnHAmDjA8l39/N8U9+mu
aqTg2tba5CqtS2ITg9yQ6SuaLRDT9J4Ov/LBfbTPZZ9r2EOo6Tczr1/ALGH2MWU+Nn/T9RThj9pL
knIyC5V8+VQylXNk9XQuy1mSuvE4HBJ6/+uur39WNOueXmAiD7mRp0+0E4XiPDJJb2GM60jdR+Ep
SW6EQ22IkrgcGNFJXbluYGalrTgExghFqSnj3UJ/fRLOtREj9SFIwkF6PAfmFUfvgPS0dwIsOaVS
46dJ0V5rnPK0lgvkkihP2vJOdPX/9bd1eCvW5W9lRfo9jLrfDv/1VOb8+5/1nL/a/P2Mfx3jt6Zs
yx/df2y1+yhPr/lH+3ujv12ZT//57fzX7vVvB5uii7v5vv9AKeKj7bPuz3jC2vL/tfIfH+IqT3P1
8cent7IvuvVqYVwWn35WrfEHxrZfxsT1+j8r1x/wx6fHrBxe6z7++D/O+Xhtuz8+qeo/0XRCXNBU
kXqyVNX69I/xY61RzH/augXch9WVpjliJQ2jq4v++KQ7/zRlTdEdXdFlUyUg0pa9qLD+aakoLVoM
tGB2scX89Ocv/xlJOd+yfx9Z0XSFT/8ltmLJqm5qssmDYxBbUVT1t+G7WkJrGRp8dlWowW4TNMUh
DOrdlCTmqVLkpwSn812fquNVXREazTP1BGDQDzGrjdLOORGRk7YZrn7eUqb53sz0p3j1Ixv74Usz
M/iU5jJ5q77Mvof85NZh250QZ6Grm7tr9MptTy5inJRts7xVub67DIoD7NOQibJoO7nDzBtrQtTr
akfdZDpY9gqpr4NWw6SKqqE8bC181g5MKW6yjG8As/bakDAe6jsTA9ZaWzakFFIYseT/8H4FiabO
8p40yaMln5a8lpHgh2jLHKZAc863+wClc+cDgxDDTesaHX/lIWtH052aGXqsnV7PiIBlcviC5OG9
npFPb2MuAvXbU/F/bYgwMOMFWT8x0jeqAoSM1hvQ/IHX6Qb4DJV4uB1kx7iqb0L4/j6krshDqjdw
J0l5RJfVndPua5j075k8/wA4+9Zr+aZGLSrA+60ok+2Yl0cVye4+R5Qsmq5rp3y2BvRmM9t+QWL9
uSLh6Fj9m9YZhTsDEsNeANuphmBJlW4Heb5T5zBz46AZEXv5gqDnQ5MBXa5D4IVh/TZ1Nvg4n8n4
qakBR8RTrHlyFwcu4tmbQFGHzTRvTRyVpyJ9sPX+VtXn574It2P1gmpi4/aIOA42gkim7U2h9TWZ
zdQziHx5ZRBuLGMoCP+QGkA4FiuWxdwPefVYxfFVrFmWW2K67iGl+mGQiDvWEqLdA8LnUeYwkwY1
4kxordimhOF5LmWMjbPupf1qzKnqfh7A3ooCbGRzmKoN1lWuw30da1Peq8VqeBfrkk/mK3Ub7DG3
+Nv4tdQ/gY7rXvSm+7rIOKsYzX0cKo9ZWLXuIukeyWeERrtB0B/wjRgVOG75Ri8Sd7GW/DotJlAF
oVP4HQaBPgKW5ACU1fHbMWK/qtrnDEdseB1djA76+BbEDoDrGp1w8GirdDYhc+bNcIL9ebQ3hB6x
uoJ4S9iz8kGN5/yp+CF1JHtz03iBEV/PNpiDEoAnedGhwwb5GJN3dZU0q7f9hIRZhjT4KAeaZxf4
u2ql/Y0ABQk1CaemXtaIM3TO1izRwoxVcByNQrIksLchOpxumabP+RxWOzRkCM/Y4W2BoYkHAa5y
tTDOt2D5JC+XD+bCFLkIso/IMu+BsUs7pInfmcyFILCb2yKfZXe2MtDdMA6TRquQMtW/sKYlS8z0
f6hjTD1JlxRAsrLhqCHelui9glpfNW3kniV27MBPNvHPToBLuXoH/jRRobnN9T6LSYloqMaSXXY8
KZNNnh0YpdH0PC7p++BUsmc4Lf4l9sybYI93NOSepMGrbZURGqCQGWbV/JiRLHZH9bWI7NrnVcBd
a8puZbUhKiUxWSxVa5+FjbqjK0+9JP/clJ3uG80MBuYLMeIaNplKkhnVQU+V2r2SztM+tJKU3/G9
t1DT7Rn0rxzVelXGdtoQrcfyN452yyqD1CHF6PVJ9DBnJjZ/0kK8uCWDzAo+8lMNn+lCzbKdjdxS
vO10gPtdlN5oagFCekCxRRpImUw2usGIuJhWBgmBdIvtdOZ1Cy0KJhvuKZa5mbS69tAMrM1+4YZA
Bp/nKzWODD+fi8ck3HTQ2ukFVP78Man6rueRrZUGAZAudMeWRynW0Tpp7ShFdir17RLh9qZwOpf7
eXIgZblQE/1YSVpvUrDSBilsuxJdSGIX9gmd+0Ia55soKE7p+E0eW8OvNR0DXWf0ZBJduRITtg+4
RUGk4xYLFC2d4+i2bu10X9kO2BAifwgm4DPRyfJVWaQQT/iwOkQHdUQuKswgYsrx16RuEcpw7pel
nCkE8pA6+8pIiSOSJ694J2M10n1Cd08RERbejqZ3ZTDHd8G9Ez6oCRDjRaY31+Bl1dZwJdnN57Zp
sDBSbqYuQ6OxL8iwEmBwx3hEH20+GSXgArsItiGxR5Req9QtyjTY4hytQAnCBMJmfA25Vb5GhMaj
/8wAOXhNk56SALJ+Gqm3c5tAXg0IOaGc0+hD7mPV3pxWVfuEUdW3KyX1B6m+ImxX34xQnEurrLfo
0d9Gsn1M9PEdwaA8iTM/SKPGU7i6G1ao/kRhhLd4fliWvnWrMFd3FrRTQy5Agk/KewmgaCOTYveU
jGepWMzUB/tGxx/V6hZhz10tx8Q5gn5T2QX0CTKtwOY0L+9lzObDtGeYQ/gE2N13SDNMKKzFn0JA
20xjt3Fe4OFuxG9wfzbA92foMfjFzRhuK0y8p64F2o9AoFssRbbXq/ipVZeN4syEA+KocpUsXfAB
q0DqxfpHgW+Qm3Q6UR88oCqreV2WbNlKerxLQ/M1BIy4tXKg8hhpekGH3XNVDax5JNkNMlA+uVmU
ftNV3gB230OqdHIDK6ArmcMTeBJsBMbPutrq94v9TFfroBbCZ2WDkzEN4V3VTSPaKDL0k8UscB3n
8TXJMLuEGtIdFF/oi47tI18ERKlqIPbls+UhMLX4EtQW5Hx0E9pqjGBqt/xAoPFIIpSBVt3YKRL8
RkcnlCg41sQ12PWmNzdgiEK/a4hUVCujcaiDFVkvVeSLdM8gauzayoyCehllPibyV7YMbmeSlacm
ad9jFVF2/DeR0IFKgfZEc7KG6SkwCffy2zUP4GTpmaaf1cZWSZz3frJLyGxDwNMTf+8y+Vs5zDAK
UtYZ+LZcIRyBCFrPFK2t3voYJgjJT8stuvF7MUqJh6teso148xvynDJmifse8a3b3DB4dLuhcfXQ
mr0lCgB3VDKSZrntZWjfG+VyCps2pCdX8/2SYmug20BAsMocgXOT2DdwvmmL8CQhFAO4A7yl3wAF
uo7gflfGhC8Aj4mUr5brGA1lztwcFtmI+GWO5Eat8TRrhS8p/R24s9dU4o9KoCFH5IEHclFN4NuY
SFVK981ymvdhaAsvsDTkL0K6iBgOO5hmBaxV8l2N1ckdHVxL1ELq/EDhpV4c2UKhqu03nYpnlrSm
xOtwCVG+RR4/Gt/kDCoIY8D1FBg/SFBs0lg6Lab+PIWr/20eRm4Mo4IcVMuQNnuOg5BDGjNGac6r
WlqAZRyt3JjWfU0U1YsYb1bEdZGmG9BebqPFskte514HI+XZ7feW1+8bPdDAO/wSOA8z8WxF+zbZ
nzNz/dPeMs1N4BCq0be6f+r0YzS/VfnRMG7L7O57on9Pslc7+jI2d0suexrdRoyzp+KBF/S6igld
Yrg62XCmOWWzAG9/q8IX0v0e8Kkxe6/Vw6jcyrafg2VGi0lNUcTS3dD2JyPiRb+Z+hHtBB6cJOcC
ANeInk+NdbdE9k7SamCkNRGhhyZIMFdcDmWFtW7WnABB7zGBOETpsBudL9Kq2aCcEnMjc40UlJMc
4SmCCGFbA0ypS8ax0Auv2wJh9BmVocHeGqgDdnXvW8krAsMucxN/UJNNjBCIHKJcqXxDkGQKkOP/
nvR0XMo3yWLe2d47RoavFvOu8rstH2tn2NfKbf0wahVzeyyCydkM9a08Q1kyS6zB5m1XjRjNPhcA
r/QcU0iWJwgNLjJGOsxAc8MzJfR5p3DbQUcqwvTYw2lO087bLs6+UU9j07oJMoApI/M6PMTulD9b
ve0pCtJq1he4Sy66lLyvOPf8kJeF6br6EDvpVjMb5Ggi8sGwqTvsKHufi13n0oAbcHKVteoBnbVD
vDCpYJJHKMS3O26MrHhJgOeGdBejjK/Nj/WDunjdnf4DieZ68IPeT96qpHLVdNONu3ghFnQz9F4W
bYLMX0JCK545+6q1rcg7JWhh+Ut/QPUWwSN6pmd075R6nfWhoS+bKH66bBm6bnTMYr+ZqRs/4NvG
VAWbszYFFuNW7WYC8QiXKbmx74sv6oz5jTtKGye4DZUjxplzzESu2JXLJpX3g/SqNH4kn2T8SdSr
RPfqdpscRvM6NQak/g8wsZV2Y+f2VgL0BLarfBkyJpHHgdkns5VO2rH8cAPmb5j8lgBW5qMGhCm2
nsrkKh9vav5OegGrxm+QDi7443uGdGRCQNqwIyFnXg/T5/yVh6XZ2sOzUT3RtTbZFiPWIN/V6V5r
9hUaRYwMvnkfpFdZhLtM+z0kN5CBH/YKfIpbVnrgbrb2citjFhLuktYP1V3DMN1u6/o9jD1L/0hy
D+fZBAGC2a1UP5Lwi2ct4YXpIX5g/tjlXr6Q5vbCZbNEm8Z8WFRAH5uJbCig6+amflWJ7LnSIxaf
t1nvNl/pWGMSTwy4nUd8bELKl9d2RpDw2gw9w9jXjRdaUI/ozNxaJiflpjidLEBGwDj7kbkJdgmB
M8snrVJh2tC5/ezp02Zyjla9b+GkWzsz2ZvFdbvsUctJMaRPDuW8mdMrI8Ce12Gc9kdlFyhXskVX
xfqlXvZ5/TaW78nX6hZdzwJSO4YGd7Pu6s8GGKLiiXdkIzX7ARSovimCYzbT6dxY43XuPMqZ4/Fh
oYxghHrFY1W331Nlh9jVXL5XjNj0HfZ9TIoX24C0+DFyv+b1Wy3tlwzuTq5e8dTByocn6OEZlWaP
KjFY1eVB7O5MndfL7b+R+U9r1kZbnj9e0aj7wnPWDC4x72kbTK4R+pjUB8VdXmCipG8lvg2KisvB
snc9zoKLF9deMj3mJ9xdS1ZN6ePSk3e/wwXehkphsCBEZmCT86/YaY3v3BpvMYkNxIavwtw1mODU
rrFlTQuFnCl80WwsFNoHv9GQZWRLB/81DPArdG3DlRj7X4MQ5W3fzjelfADxIr2lOd4bX1Ni0prX
8QTXvnaHUBNucoQp3xDkr20v4QGzfCy562BTQsAONmGxYYDO7P0kXc2252SQC155z1FgtKdN1F5p
xa2yRob3FpZw8QHZAHOl6nrpciR4bdm3Q7qNG0LtXvHW5Q+QcJoEC7HbRrmZB8B2d03oVyvsxK2Z
93whdBL/oO8oX3Jm+M1WZuKqsJDZhMmhHn2+oKZ62NSBB8a9zObux4ewvTGLU4cKyutM3ha+GzYj
NvRMOvepvTecXdpt8cqIHZko/ZZJhmNs+tgrT/w07i2wdMkAA+HX5nacmJfcmP3NiAx+dW1OMZ4O
u0R61lBzWP0d3QG+a7yRHSAwGN5vIyQqs12n3eX87NDPiyvHZo62zV+5cWl1DVbV2pbuuEkfwsnn
Pfrf7J3Hkt5WkoWfCB0wF7jAFu535T1rgygWWfDe4+nnA7snRmJ3SDP72SgUlEiigGsyTx6jrGE1
Hbb+GFEebdBRA3Z/rDw2PDGaPAwhaP2uZRKoBW2oL/tjwmFRHSz9nBvnzTms3Ytjn9ju1nCla+iV
j/mhhniKF0+Ca/tlhq3JWZ2kD6yfFkudUblD4eEuy6NjvOj6ky39JV2DJLZP/cvAu9R9I78S+kHl
PkgOfRUUMA5LNxqvuCHYpOAQueoB82TOWeR+9021bvL31giL9QVTgJr6L/fmw24Ojn0oMWvqY9mG
BAmMXCsMVXEfJmsL91g+iHytISxvHKmcZe5Ms4b/59EgnANnm0eZEFrjWVUIstZzx6SZX2phWXtk
EUbzGee8Pfq09pFGAJwU4sjWWPVLi/k5SIAANPIGTnfhzu/6l0XxRObk4NfTdTncInjTvA5Qi5LX
w8GOLUUl0ag+fYJJZyvx2vsxrH6RPXaZ59TYSZKc66KWUZl0vjKidklWJF1WQSCw+YPtrtcTYq38
St0CiBb87IpyuwzkIoe9duLmXvtQs36YZpBNTBhDXm+5+Jrthty6yX2GmEEN1fpQGod5zFxRHzh4
1+I03OU6Dqqe5grrZjWJrveMNigDsv6Iux0oU5TXdmNkc6urR7lcNuUMYzYTX1N/gp/EUH7FDgCG
iHZfJUGt3VOhU+z6TfyZigPbjDmzp1S3fOiohOvzyN3Tcy9jaDb79OBgN4nvYGOFx6h6VOsLl6/C
9ScvTnQ9A573vHpUS76SXfWvJKbVG/89nLqTY9/mr5F67w8jmxBxxqk6OeS3IwSnrbS2awzkiIuj
DpiWCz+2olyr2kkZz93K8XkwsueVw3ulZfaWT7ZiMyHDcLyiDK3sRklCowkW5lsX0XraE+9i6U6w
gGT2rK1h3Ye6sv9A2oDH6ve6dA12lwWM5o75kdPacNzYeKrzUwS+1YUcuXoUcGNze8/Ts6aEaXyN
ibrahZOCb+hx7MKF9A3OIv6Kzu8EOyBIstCMOEiv68UDQGlCfTsM5snEZUrDCZEsO0bBwSCe4ZR+
B/IzNvp+r/jkzlUdj3xEPiJHT8HpBP5VessV7hOxy+nEvuGiZYdQIWgaCbj4fsw38Xrd6A9UsW5p
PSrxlcm/gUWMxaEyjxqmXeOrFZ++d5DHkQzcJvMStEB/Ayh3kt8WNeTvW8u+asSxfVfjR0JjkLFb
7bNoQq1/TPjL89vNeNbNmxi4gcML5DRYjbNtXYBjKNc+tfZ6kUfLuaG8ojYp0DdSSs9HNk463Tbc
Az9JgLfbnwQ51dppvG5C8U55orDJJk+MV3ze6NzFl44Mve1iDMfYuK5oHvWTUG5KunJAzeaCUWYi
REBX2QBpxVeF7Wq85SLItEel8QE22zpgjZjr60RtNJxXBW+IEIB9LOjH6Nq8zQx4o9I5LrSRTHN/
lVDdSvqdJMYb421fgMAdSxIPy/dkCCr+N+4T/DwXn5sz/chS1OCuomHR/WLCU2n9aXd8D6A/dy6J
hsmAzTpBHEfBWPZFqNcUJNSxehnI/o3Klv+LhykfuKE7DF9UvzAgWTHUcB0FMGv/3o3m6vwOPDxv
9BcBBnu1Uxd8llv3SdGJW/xXm44NFaT4XrFn8NCkdHSAzQow8a1Xb1WjG/1SD3FIU4UfATjNSG6f
ql8Vid0/pB/ryvvh2z1Ep/FBVH5a+fNL8sYfBmNuCFge1gdcGipBNffL3F2f1ReA57NNtDk9X0qf
cNveyM8t5WeJUm8B/TT9dfQLf32G4T1w1N5QMtJk1IemyfYLZGmOVn1ROgYDcqETfNA4QzatpeR1
wngqTsRHufU4+2VNDq6oTxhGI4DsT4ZryiEYBwwFik4/LYod8MYIm+lH594A76o0yA1rX1xXBTlY
6p2e9ae4jDqc4ojL3XHhfsPN3goURTxTf8Wbh0cOLbDjWtfO6DZvxvwYbaeckXB1cEQA+zfUfhRv
leOWZaBfqzEfc9XIIQkpniryf6lqG48+jhOjVAIKfNpwvXOntyx9yL5Ftk8jSOAZDzdX+8okjIwK
mzeS+KaFeVpSkL+2oNIJ2ojOBDldT76Jj69SUniV4fdtuHS3pDU5j5u9PxKWvoWOaOpu3lVQek8/
n7nZ9Cin1xq80dx0mFVfcGIOukgvC37b7fiMSC18MYxPZxlYaxx6N2m1HWdFO66d5SYaURHBLG7t
9WFLD4kSIVr41jGeUK8zVhS2rNGtApCCr4OdYG72ZZfgUKBX7aCcaxsdAz1bJnN3NJllxEV5QjtI
eFiXub2CA5zd3UQJexbRUCxjT609eNnj8i1TfYq52pOr9n10buZZPrXbdGEc6kYqZeRtV1y1FBpW
sFKopoZ2r07JvWGxfdTUf0Qt3IzeYOfnsd2elkjzpRZdzO3ipLhA1dNpXLOruM1utd1cwRyvzKV7
QGPYjpiecVgvZQNVqnSBNqCW75mCISYshFTwfZYHdcjlaXF8aLIDwr/T3GNUsVRbFrRUlGYFrNPl
eRMY5F26qj5+RVrfhcXyMDjqEBZt9JCW5QvyOa4BU3lzkm9DEVUUOY5ypcYU25TdncV8gWnH4GaR
ymaqUDIPxWSel8E66RZz2Fgpr5sN5lm7ewHPuqp4FiKDw5xmX3pjyNBplA/rh8NZ22T64Pakr8zk
GrgyXX40dnmZuvGuHvujkiXPw4ohKlSEzqvW91hwqedk9maGpC8kX3SMOXHa92JgNMNZSBVLzHkL
fgnMv5c/VondPD7AxnOWNvpxSzaFdT/h6KBA5tbwJd0soEpjzbEzXxtmPOlPot44NLGYyK3CDIws
4S7RU1/o5aOlx3ex8tVl7bOE954Yl6oZr4fxzTTKu3Ek8L7eDE8HmVSnVj+MDg4dda/dIBKAKME+
I/tJgeGHHFZsuA8kMdPWoXLOTWkBLkaYaKrWGGN4S/uZSo75tqaIyisy2iaLAMDkLpoGJyCBfuQc
w16zdKiFHW5re6ng/H/OpWX7Fm+CIdn4ldQ/kL6b93hFYMiPRoulBzzS588FyTnNkNbe0M6Vq5n5
cWvlzzxp4CCtsTeMRcy8dPaKGTrnpCmatzvZeHWR1O5GNkvWgKAisIjRqlFdY+0OiteJg2oSUAUf
s3MeJGI9hggrvTXqaCEtqq7k1Ul6TGcZHtEn4q5gDF1JNT4R35C9ahIDyFVRSzcrm9l3LMYGekl8
GmZHT2aPMa0xmoLpUnezOd8aw/wsB/JWMbQxvKDLsyvHAPdWGMxhgggESo6gJyLjXcvNn1heA10B
uzO0ad63VHCFOPHEbLdme+njsW2me0MkiTfi+6YUDF2JOAiSvV4z9O9mPJCCIjJAAeq7XMNQCfqE
iy678So8RBkEZNF5Aqu2+zLEmfZFM+rn1LIDNGu6C5a+EHe7ZbuKm1YuAmCtHdC+uiemrcQppObG
ACxthjI5t1bPfa6wnGf7ZbbpFpyObdaOJsSm5EQqxXc1pZpYFdpKTGPyYaYNQmeERrAKKxwq/MTO
VDxKtOf4zlIKza2WnFqD3N5IB7FNMsQfpC9fkPchgUq3JoyG5cnMI7Dhcv1RdEXGZZpjYin1MNfk
6sey/JEXGgrWBaMevU/CaVqbkOhDagJ84fwKUZPH0P45mjuI9lpEJ6O9SUQyvsoAJtRksA7LFdGx
ut8PRRXOMwGI+88ul+59K6NAdhl3cd3TfHDN5VOJTY75uJRGGENqGyFVu/qMHeg4tD6scv0mstev
saV7d/AxWiRTZWtGa+zIhbECLyuCqUCGu7tyoFjJkMCoL9975Vmv8yOH3JeVkuyetDR2dVt6GCmb
1K10YHFhMG3IDv0aPy0dZXKX3YoSJ8U4tk4ao/NA9DVrbEGICiodFvOEmHu9XSZAplwC9HJxp4W0
j8a9lhYvSmXdFoWT4M4GRBOtPNLULYHhELUS1+Vl0Nbva5YeZhOfPwxsbswpBkpZ8xvZL1/EJKT+
IOKgx0jF3LJLJ0kaXbW0DSulfLNSgAJG+tFqvWAHLVJYEvlCqd/knCQJA303n4Ga2IUw/4rSJ4sA
vy2J3c54FxWCIO1kx4FkehH7FLNc19dIKHdKW75F2UI28ZakXIBU1s51HRHvYZIC5E+7N4nV6Smo
eXpV2XiZrajnh7wdycbua5wUKSySzo18cp2ZeaIzYjKUmMmbiVmiq2t9S9hM97ytNdJd21WX/FEx
1prWHmDXGPesDtPmVC02L2u5A3Vrvt0iCzh2rl62wWzO8Vq99HUNLAhMM4qaYFouN2HFwbwCHElN
xXGfgYaB8NIXNci7mQXkztE2d+vgp4n+qDjK+0DxqtN1R5QEY2pAzbN718zFC+yn29nQvkHh/TBl
ec7U/mgu1EOlCCbD9AxbZFeNyqTWeEWO+EA0uhEorVmw1e3sUFbfDNlxCy3V+5gDSkLZOM9Zf9ch
z+hyTFizpnlOcvPHh61W7xqCyyTSvlVJGtOaExyWNfnrktPyV03uV5OAS0ihVsTAU+ru0mHV7UFd
J/O43BMB4fha62QUS0+pWhW7u/QbVwhRzEb9vZyc51hHCjZ218kQFXxPHeAa0b9rqUybBcaODN+R
3tlESDgYJrvOVF3VRioRlb+PuqwD3DSB4MzuOM7l4Jt2eTtuChoULT8tlvO9GgrzyPC2Tpc6qOfu
c43mgZN7oofOHplD3s9r/CnzWPGZn2h+qwPsErywu7HjRGlsn2Uy2ftQ2y8T7MM1Eb+g+dVgVUeg
QaJS0MgviDm2Dh+Z25wLw88TblL8GsDRbRJ7MZ1d5ujU1RCf9BYcq4ynG0nQyqFi+wiRdCcc7kBN
u/ZOq4a7Tdd9XecvNRGfH2KyOKBERPi/wTfu18GTNeJ++qSysyfX3kwYEXI5TlFCoFaZ2O4cwXZh
f63irtXR6SKleo8qBUdkg/ji5jWOt59QKnZRDAMLeFV20btrm7dei1DJ2xjzQD9f3WJg6tEWj7Bn
gEhyCE2TIz/KRQhfiWdgvTXszD0LZqDdYOh+RR74jxmvCbfhJ8FKSzIOJAog9y3NnN0Ba0ugLiM7
IkTWfctenpyYsdTQ6N/nBA8nOVYfLeSioK8Bqvt1DuwNw7i+B8vty4gROqfbEqVWgBPpxPikeilI
vjzqZvckiKwJF6W+wR6be7L9VKt8CrjmZw/O4KuA8ptkFqMSLUuhog3jpSydq5Yr7QjPVXHnuZph
PRCuuPeulZo6foYoyMNEC6559Dzalzq2v6K4eNja5Up2NqQTmWCwMDS+kvQXTYrOzbdxH/QOmzcl
8iBAmgsGL4YZvxfVj9LyymIpT3H7nPR1clLadgnQgMEMVF5kDmap6tXGVcu13WE/TU6TZSMR4f7K
eux2gP7i5Vg7e/BDkmYuOSPwSoi4oDTC6qv4Lkar9DG9OcZpipcvQkJdNT5s+l5d0VABbuxdI995
UrE9M0KZQzIkG88hFUhrFbde4h+NofHxY0NlgCjGoALsg9F7WYkE1mJ/y6mWjMG5i+zxTjqxxizk
TayFFjAYpbMU0avdWDjtqeAVWStd59mugFu7Abv0e2cc6WRSHM4SEsim9daWKxipXgcb8gzLUrMw
246GSST9tAzfclHxFJE8Ghnjv77VELpgcL424E1G9zyhNuvq6huu3bezlVxBTfrRKkMwEx9ZVJeB
BDyvFSAlsTm9DGOdhrAP3CVu3wiXM7wNM0pUFm/k98LnYWjaAt/CP2uA4eBhm3tOFo7YIWphulsM
yGFCtZYneV09Ww9jxRIWonFdV2PlGSpQAcIq9ruinwjhnrc3LZuaoI8gezX5S1Jdap0U8VVlwCdN
5v+Dujt6GafW3K/4Wi1CJc+9Ej6lN6SW6k1UrhiJ4qge4yuhbNvT1i1X+eIMvtbQPGepeF8sCx2v
PjKkbS5VjV3JZGgqfLP1oI7G47hOh3KzkLmVYP0IoB7XpX9uSnlOkJwug2BYVKKsFcRb5GSYwsEO
EJi82gsWJlCrWBDlxjmy3qN8sE4IA31TZbiCdupC5krEoGUNFCJDXHzAhTfPNBNOetStxUCaXhF6
nmU3U+9wVyVdUCqMYUxjPROR2V3h8qIxuVIif9colhoEmYGbwe+75XNoZXSABlwxd3KY0uz50WY8
0ZYNjgwUuf20yr46R9JE+6srR6UrPrapcXxjbnH9jU6qNZmhqlWA6WXXwc3jXbddpBxwsOou66L0
4dZFV+OUtLeWVdBWYDIEDJGMFzeCaEh/tmQXdWlPuYqWJB+qB1FvJ1Ppm0Csracqc3W05mLvw697
bQNhjacPiIcNwU3pckzGhkphVgavt+ompK0Nq5noOuwCQYDz/E6MWXU9g9LZTnmTp2p/dhAxn1dr
BlOpzcMAC1dpk/jcjozabOsTBnZ8LuZuPmarfdE0upDEdLKjiV8VQMX2iHW+ExKJTl4VR7rXGIsH
87Y/TkbreLghD+d6BGjTRV48JA69Vpak6hlK2lg8x82IUhPZqIvLbXG07CmY6iw5xkAZZJyKB0vg
zgXtOHfLCSmjxHjViFcnJHkgc4s9mMPE7D20VfOoGvA6ax3aVLblBXRiPagdeRsZTPgZhB9kPq+3
zb6+W46lrk57j/O6xeKYUlGNMpot3cDbi7+iWkhDNVPGkTSPRljmVwqRGMCvGS5SuZaTwl6hz+i1
d+y38KLv2y9Ckh8gaGLDMXMtZWY5hRqxeNS8tYWbBHMsrS1SdiWHlW5pI4iTnjPRgU2mdsGk9utp
JZAyX1XnVMnuxFnZXqzR8eNxNb3KhnvYyIZSp5D50ZrsjzYyRw6rLArTBi7gHPdenaWmhxMuGTbb
POGJPB1jq6I/UUoQwbm9hpmtA8oMNZKy/MMugW9zrYwDdYRhqiRE083rqa6jm9jcGEXmXRbqdQYL
o4AKlXDqyTI5EVpenOq9H5t2Cu46GBBZ23dlgfiwzlkFPxEPjpLkp+MeBlTPiRrkPRkWae8sId4G
JESuNgTeImr8amGMZqVCPpnAB6V0zqYUw0c/pod2jg7WqFgflgEcUeniw4COUGIKh3g2nW/tJisv
TdxhVALON2m5uExFD2PNGJlfAy8V5coUGccWQwLxTvwJx6Iva3/ebH4tNZ5W7GIe02o5wtOnai2g
vLCPv+TK9LyXXzqM9CNWyGqJntDIhu+W4rxijszcCnEgvGoDxyzjc4ZGm8/VoRGqvJhLfOaMFNCq
0zMvEX5BW2MWYM9PXWUNxKtSI0ISUOMMPskwv3XtWgW6TAeXgFCiWEZeO7UKXKPa7TFeRz69urhK
VMyiti/LrpwgGZYcvJHCqR7rL0zTGFNy6IVxfxKp8ip6kVFLl1mA51SwDTxvKwUxATr8f/x5j0M3
x6e0ORvU/h4WyWfHoibucgCxdAFpqMQZwVJ9KOa4PaaU7oklCU7kgaNtm28zAT9Jyu6zT/hvk2OA
c2QkNttJlXhEO++NjFrheS1I7mSmrQKBxL1+dhSQ5hib7YMSyQsNMnI64yJFuoZOWS7HwWFCki0Y
REUarpJ63wpPbkx59XRghA5VeMihbzC1tpx6urXxqzNUBqudYGk5EdhGFbEczeK1j4rjWMGJGjMc
bebaLxQmBM6ECSnWHC6p5q8WWAWllnW019zXEm5ui7lYhM3WMbU+THV/aXVDbmkcXanl+JNItOLU
B8gfMfGJVpqVqL915mi9LQ5l2YcRdqhCgpuuRaoEFuAhxBVdejV1GmC/DfklyscrVNphOxoPjgNj
kkCKliSa5hTb2PcIRbL6oJ4RdRlWvZWcsOUKJOPBzR7bo4k7MCSNYgus0t69KWySOWhPAqhmKH47
OCgzslV1rtpgaLeWsWHhRtZCzlj8c+zj8oXL7KC1Cw5IlbVzD9XqaNKn6kVtHouEeaSs6EozizUr
kQ1qy1OVbvG9Y0/3/NGwhDU9ZoDXv3Lvx08jKHkkaTJGv3Li6IBeoPLUgmFlsTAbtZNlY5ahVhdV
xfui6TkkBjU94VxVPS51iAyhupONwmqH4KnI8c3pkD8neZwEk2CK10ZE5Gmif50T8PIckiNtXCP8
DYuBIJvBC6JOwPBvoMAhHKA21CH5KLaniBg4HQrJZCTfUmIN/LpTPvBxYKw7NThCGOKZ4wDDMmR/
mmoErU4xicUATALtYOKFCF2EWyJKKRzMjoWRpoSXyvkhS2KBITV2Uy2N+oDuTGn6A7RxyK3F0ocp
j4IAVGA9arpDvW4cnuVDJ3Hpt1bIq+a6vMpSWw+MDtRnZVKta4HyHkZitx2QzK9XG1OALS2ReyiQ
gYtyw3LCZqqQOIhe4H9H4f8rwv43ijBL+ytBmP9R/Sw/uvyPerD9d/z8+CX60v9hq5rqMDFAC6ZZ
9n+rwex/qKjdHVUT9i9dl4YS619qMBPRFy44ElKozUBImAjS/qUHM8U/EG7pmuOgrrYkCuv/ix7s
NzG35Ti2qZm7vYvGczi2s/uB/EHMjXozEkIskLm2bT239fAyZ4Vx7LFh9Jxq0jhvto9pb4wiSFnc
5FinMFmPe3nsoBoNKL3Pg1oT3zwgRJglI+mSWrGIplDI/IKSgNalKzfm0O21mTZJYLVZCZoLGRKR
03oEfJxBGg7V9D1xAITa3D5PTsWInHjbIIpfKa63nYfeIl1IA0zvOi7F9NOoXjB4sFYkozphPIEO
vsttBRehpJjue0v3BYoVv8A/4px3JcVbZzO3wybOdxzrQMkcnU0kuORLScBdoz93C7zNVo7TzzFi
YzUM1kQ2vOU2DbVYb5wU4iJo9Y2jQQIuiw2X1Y0EoCkTn+tYzXf5dlc5L3qePhVGRC6ryRFipM1w
WOE0Y/QW/dRn45TiuwdHXO+YRiEloglnvhnhKkgVZsEl6Qf9nzrOP8k4/2inJP5s4CMxJDRtMDuD
tGeaHtT5f/7IdDNrt26omMfGviCZSE4jpIdByEOM8sSzqVNvhhou32hdykR0JysH8XXymHEqXSkG
xYNHmsxFg+BNapdVu3FkG8d0Nd6zKnprDUrCbaiYcpASE1R99DA29UAE9XCv7QiNg3VEMDBcsFSm
iNOAwWcDZpig4BaReWdtcH1Wq7euCa32mh6ApocqUMsb3AJfSTHovD9sz3+pIv/4QuTuYvM//lKS
7Yi1jXRMYUlpcDn/5mjEWauhGsJBXVZx5iaYU/gmMThuMSvfbRuFjGJMP+1ohrObQNVdV5KW13Sd
mC/ZfmtTYyy5OQAvAISsG05mxGpAIqiZNuxwIMBugODB3/DKITovXt1yB75smGeGNqo4IsGIJ3r7
yiSwI7DJaavhAez/ECUYMZcnG2QPH1fl6zbXTmDOUJnXWI99FHflldksDJZ3blgK03224GKKTbZe
jgTGR9wNUMrEfNp6GFd81Ky822QigzTOtlBQmusbeIpoxVXtoIroFyOCDdn+GJkKPSYdGZlzulJt
0MSDUkDcUrvDHC33fUyfES9F9M2ausSz2q49/PWH0ffj5vcPgw803BXbNhzTtP68UoUS83wJc5xN
5rg7SWqjoUWqM2/HpqRTG8peOws8oi6N0Z9228JM9r0nzcQ5xPQNsnLogJx5PNRFfD2rxrnVFLwo
6oUxmA0LONpY2kYsOlY1bJ2/fnztz9YY/1xXOt7eprQkYhD1N/cknYxrDPvgcv46MfVYh1JBde0v
lWG43BHIPaKtO/1aSpayLTezFmY1Y/8haTjfIoIA2mzy+yknhSs/DJkQXo/B0clSp9NfP6v5uw5Y
U03V1C3V0aRpS1yk/vyqsx4Ggj3uUFgxs/tVGssRRzQDUzVGMvJlNmHnxH1fBLrlbwaTGDyRvxFV
v9xpWf0UJe0ZFdoWwrAg6GOjGVCgF0BtLXxbX0uc/JPeZbzJFMyk/DGTfOd7ZKWPkTNsRHxKCmC+
5htd3XRImRswdiWio2zwDlAYNNhEZDELDilxNXeuJqan0BsmUnbW8j1uLStMyMDQ9oNUM6rHiYBI
DyZwHBgFTjtmMlwptnyxLPr+SreGo1JXP5Q4uaaOGg+ajTdD2zBH/eu3qnGb/7aATaSqFlptFW8U
7fcVAMK9jXGUAoguPFjUqJNHOiJUUBAz5uTduU/OEbg3HFSsFAMjRyGUG9t7UTPi35/VNtikttwu
m6MExK38jZnbv8m/+ewAGFLsR5/uCO23Cz/dRSJiBfP/9Wz4+NecWQLSuzIHCrlXitCpXhsxhRHz
9IQ62DXB9s8OLQhCNjwV+s55knb1syjTb01h/O0m2vf4n88AUxo64nQU8pqti90c8A8lyYSSpinS
AnDRAoRa+/wLdyw6Raj+0YhbUGEE1gCBBdO9agcusFmNcqjBRRQfDOVnpGLTg88bY0AGz3/9efXf
b1LeHh+XLWMIYTiO+G2DEz2D/JdcQE+r22ueEip8ZfdoS1rM4SQMed5ii9eyWxvqWyo6w3WMbA0g
l8MTU7T22MzxCB8su1F1FvhaIAPtEwuqQfbMWPsyGSBXurm9/PVza1Sfv79TW2e6RLmosTzV3y88
Z6VT7cTo0d8oXtKjXBNSv54dp6UCwye5afTJbyKlORrO+OWZIOd/czjutgf/9gy7v4FmqrZlYI3w
5+/aFhs+NCO8N6d+WkynPDBD2ULyP58is0xda9TPw3ijTBrahNo4NLYZYvsBp3gxmEXpkMw6uylI
ckre0Loud1IiQd4XIywA7dySR6wJ7POy+VLs999gIK7ahYpJ/jc/ifPvb5Ny2RYsUN6obhu/1VMg
ZjM5xqxQO9NOSQUHOK565yBGeTOP9SfV5smK+IV22DU41QB1f+PpTX0gEZhfn/IoQgxn3s0jTt1o
q+E/cLbVo/lD4UhE30VVrTczHNCIysku4GBnzQKdGROsri0RwE2owxRxUJbmc6B/cHG4trDck1h1
4Djf1xyKhLpcAdIR7jTcltqCkmAvUAqE/mKE0r9hKSCXzPEmlajPFS5VtPbxPeNT5D3YOaGwa36O
ZLJXad/7KdIkX6/Up19HgBVh89LPObB6Urnq2vJ8Kwd3WqBJgTw8e5CIyP6ZN/RndtipOdNzEW9E
9XCtF00cbhEi6kmp72tiMUJpDiG+aBghKzqJEZH5XjEeeEi1LfrWAxYAu2bXccolX5h81SyaFMaM
ZksK1fWvj90tUNub3W3WMTA6XncQT3T632x/8R8+PFgUxx1jc8wzjN8OT159lukdajEjR/GtlgoG
va1DqJOlXZU/cUR/aHH4vSkr+7s5iwTjXdRPo+IuhjHBP+6HwIRLFU0WvGd1ezJyCL05mshp4L2h
17w3NeeNBBnQM2aRYc5PQEmE5fCq/tAmJKR46l+vouNmMaFbtSPZiZO+je5irUSLg0pBBdjCqZFw
9mi6ACkmb4psMudWvKb/5lD592rHErbUdE4WXeIH9tvbcPDRrJ26HgAPV9IxewmfzmhvIsgBvxb8
MiNMADv8IEcNurfRQixeJMzItfxul/AImsV8gwkxeehqHSwHJIbI+ANgEv43t575H6odi5Nbo22W
pkYT/tvhg2WZENGSj8SRjKu/9IxGfi0cx5573zLFRyLi202Jjprd5ZdshhmJlYZbNbueIhtvi7j6
+OdtLlKSApXyR18cf3VxhjFSg2/X1pR3h2rnmQ0Kggch189FEbW7bCigNnWMw17IYIpa6WPDXZsD
n0fBuWAPpv21BTcoyIdZJVvOpAWrmd25zMYNwjtvlXRojrkFidwCz+uHIz8Asgxn+bDsoSGQj8lZ
piZnJvwH5gnOIctwtFLLNcRGvQ6g8MJ1Jg0APypcAvQ+RcRJWpDPKORexQFlNrmpGCrOJ21M2uDX
ClTjRnOxvFOu41x8lyPgpqLrt1COEObUIVMV+ELggVTr3UGBya4KlAmarV1ZJQrGtZxv8JdxEKb6
bVd9z/RiPOMn7082suTawvUyqpi9ip3DVU+RiTCxfsyhfvibVcyE2aBGa+01zCmhaq2zfE3PUZhT
ImnlvsYLkXtjqbyXVSYuioFLjDJRGvS5iV7LwYA0rr403PT8vFlWfzWI+ukpreYs+1CK/FOnulW7
yTowZcH5snAgGEwzcrpkeKUIf8a2vPUWXQMkSLsuWGftedJXtBs1OSuEgow+cZ3H2Oyjc6LMYZtq
MA3QU5Irs0JRi9QnMGEaZcGgMGKb/jo3GQFOh2o9dPEUnX/1l8sGdC3BWrCpM5RpeUnTOIDN78Ej
rKkw8AItOV2VSQGarsXb1LVwfB0uhF/VYp3bajAMKBgWWbo4MZf+ileCS30Udgubn7BDiL+okpyx
k+GvJf/raFEqTDUap7rb9sMbyPG+HTiptz4lcyrR4R5hPxhCyLsQaHSYCbPxe6XqsSAA8XD2C2nd
+6eCkdegdeLwawd3O00DAqZc8xJGERp9zPRq4prgafE76CyD/yLsvJrsRNIt+ouIIPG8Hu/KV0lV
eiFk8S6BxPz6uxLdhzYTrYdRzHRrpFMHSD6z99owFX/ELJu2ImfoFJjNib2b2naO92wW2hc5tftK
9wC5rL8NBfs6SbjpFiF/HYbTI5tze1MBbdt5ZpBi7eayCTnQqJhEo+ayP2RtdQtVZp5blfMdDEm1
Wx8l0EJv1I44ZbyxeWim7vvg+V9EI8pNSoj6eZZqj7rF3gycVjuj8a6zNvTbbm+/WZN1y+rU2MmS
D51yOZ8r+vKHFodKO2Jp8eLy2TXG9jGbvkO/vtED0nQ6ZovFcQF2HtZEAbmLe/AUi/XF3vGDF3vH
zt9LB5dKsLT3uRoEvoQAZJuLTSBbsuNQJfEhSclkWU/SSTC5t4W77a1eXQ0WwlWH9d3IGu5ub5Or
md5nflgHW/5UIGWPUniy8ShukYxwYHTi25wyZDA87vMyaPRmfmJWpq+rofrkZmSs2dbb0ifeZ+dk
2ruQd4xDgF2x+Tfsuz5OXv0UqQ+6q4NAXsNyHvs2hyJ/39zoaiKed8Pk0gAySGF+0oEU1/cLiEce
lSY9EwU77QvSK3dxw8U23e+xaTi/f8ahAT61RJ9Z/aEVx28DfO+xslxxC4emw4LM4+/WaPEoHZ/8
ZfkxzJYDJoXfwETKQJbNsD0OjwAQFeccRhQ74UHPBtYVwD0HtPQ9ukICH32QffophB7CXW2bJ9dL
fqAPqY8mbz2gP903ikDuzJrf6RhXH6JHAyhHE0Euw9L4l7BpmdroMYwqJ7ZH1tg9lNDzM6eMn/Tq
1TWaipbUNxBfJge3x4dqwvnYGIoT2lZsUZsIi3JQnoaBy6JqIgtU3d3mgQ3GFKbh0deLNq8w5U1M
9os9iAu/kcWwfFknP77+gAa7e1mixWtUKO/tgBEl69lcz3pKTkHDTIH6sebGQzyjETWCY18F/JJG
z0RXXRNX+ScylD/MJFkuvZyAwJgYEWEO9QdhdD+BZj+nIx9DjLyjA62aZgt9iIbyc+qlX6AO79fj
rO6CO8eCkLK+PdJFnAHKHNi0BPu1qV+PgN+TD+ehwutPfF4MiiOBurM+0RXngDF246FLeL4rYrA2
iVl+XydBFQS63eRzkgWs64+h4MUATFx862TWk3rE7JbX5XrYrYdjo7zXvAmIFs3Vw1qeWCWyaujo
76SZkRkqnush4N2QcykEIpe6iO4nl63VOqBZTwyHY4TTZ5TnVPS/2964MrYF/R32vQxHdB18z3SJ
auaErSg6t55uxOy54daTpE1pQ/yIJHDylZ2902IlYB+4HQHg7qPMP/K449SRoEg8bm7I7d1u8NWn
yVOIiPRT+fsC68d1PTOVhd+1EWwJ9QnZmziTzMk5JKw717fBejgnHvd6LAA7kX3h+X2P38tGH+BR
AZTHpJYKBGeCR2Naqt1MEN0UFCBZzPzL+iWvxbyp244pi2PevNOXHmOP7qjWjmSa7YfOhHdC0nXJ
Xz3BA8BlGBh05GaW8dRp7dHc8FRl6By2BvkAGPk55WxcVtpK02UEEHE4Y7bLhoNfIF2cmIxseXes
sUhF2B7mIihxeNU3zmb/0eoF6Z1M8F028iPf2fpVMmGZOdTmEleifxqtEmC3kR58ST0WUHBhUu7S
38Nl1bfOIRigv/yhBNZ9899nFZSVTCmEyxJFsMf5e0+bF1Hvwyfqt0ZUWK+NJ94ZtDGH5fIMXmJs
Y+h32zEOzX1csocssuwDSwZq/CAnWMANx70fG39q9v893faY97MbEowc9Mf7+4dKOjsaQiWQYTD6
3QpmVWz/3fYQpyA5O2bS+AgFovhcsudJ9xkv3cN/fy//Y06CBs6CD+xyizr2unb6ywzHbmLXzYiF
3kaKJj0rouvkz7+gWT+N80wy09hu193Jeh5wTkynBeVbw326aG+O1Ru/hsA/L5Fxjp3hU4/tAXLI
FFzaubzI0cue/WV4/+8Prfdt/7yYTEYYioUenzvQK7y/Dp4gQQMFiTlOYxDFjCPHPbINyYwuaY4G
uaMRIQm3yqx/0NXFlD70gQNrjjwuje0fPsq/x4heIBiCo8REx+np/d9fP0oHs2xGyYRcDu0ghgme
sCFX4b4KEBoSjoP1vjHbLfKOx8iIStAXCNWk2eANSO9Sf8jvgrQP9iU0GbC/5aHMtC4YqMV/f851
SPyP+z9wHGG5oc1V9q1/tFV12jtkWiXMw/wJkKmkBJHaCNAV3e/GHAbRlRsFZyqyINbkqGkUCnnD
iLA7y2Y4jnqpPzNaZxnBET4lDEl8uFD4jLEBBQtEnILpgLd4v0+9ri3nHXlAz33LgeE0zvfWuzaS
mjtFFrFfT982cMG65eL35KTx0r1tQSmZcPtgMsHLNszmIaw5hnJghHYVvDalle8WFVRsDiNUsKl7
8YsdhC0GjPE7OGkPc0BCKA4KFIcWCaYE7/1QlfsuQ76Ry0/rmz3FMIDJnh4/AKVkyJjyAhKLcuFK
6hO0EQOSyChHoFMcle6k1n8MAbyi1//DMkX8j8MpcB02zAxTXWGHetD6l4cwGtDXJmCot+tOry4Z
K6xHuI2AHjDxbs3EIF5yKr/17nAVEHARrNDj5Hn3xcrSx/++WYS+Gf5xs3AkCVptC7cWOeh//zzs
2sqcoSpbtGnBtF5Pxo4m7oxY1DpkCv6GtCp2zUN/GtJg47nyZ0d4y13vD/ukZljpiHHTJkHzh0P8
fyydmIraTHV47NmQ/vO5b32vnZahHFmPds7emBHRxrWDWAqsM5OuCkgvSifdi5pOA8ktRAqnQ1vi
jpyjKHYULEL7rZbAG/kT1CH4zEaXLkkyc0sRcmy6MIf1TdJY2VBI/OFb9f/HSB+cLPJoB1WAxThG
3wd/uc5ek1GXIJ3eoor9RHj5OeR1vYvHwtsBgBtu9CvTVgUhC5Ww/4aEM9+5c9bffzKVGAgH+GJG
ebrPlVuzIuxPFkbCh77zd2tVhl4YaxxoEI/CdcJFum55MjP7Yi54ocw5Pg+jx2Cr7c9pzkpj3faj
9nb7hmAY/WBLeSeWkrqyJnyauUUjdinhNrvKiqjEs1Ojd2K/yzwDO0QI9uf3SHFg8Mjheu6cMjiO
2ktVMcK2O3M7jXF1HqX4VUdtsClrh50A8O21JLdVqZD4ASkxVPxYxTTma/nSjEN+yOLxWZFttM5U
K8e6LkHcb5JhurF6pP7UDUYa2IjIuvi5t97WFZQEG5umDXpDPQpdvxYngBISoGW4TVaOxHEY90Pc
F7hmDCxy1r2V1qeepiuEnHjIevER1tZH6QMMUj7eod+nQUZb0QlclCiCOKDNfeBXM3Rc2J/rF7C+
PBe2ghOV1GYZmTlKKGZAHjSUUJxQId95WW8cEj++I+q+u43o2IGJg45wkUWJTd/QsQCH2jfky+/W
Xp/cIVZRulqzkweqL2BMLK/Lpo0OzH47ULGUk7Wut8cQMOti3ajE8eM1cEny+ZBOMwYnG5UtqoPu
8/o5Hbe5TjavwzrBBmfoxyWM7WQfph25ctOYYh1gG4Z5hkSYEcISaWPFxnebZuc2/Re3xfsm3AKg
hTO1O2+SyyGWy7BDkM8ATPhfMAWCtUHjBtsGtIobzge+Rhx7kQV7FpdqOkbVNU9jDnEEA013nz7F
bibPU528mb6MCLfvaUPUJc6pixBrynOVt1SgU/xk0TjAyUOxYS10AoHK4t+KhcCYaO8JJ2wFvJae
Faxn5v2mSsR9gtTnnAZo0xb8UiRuWKNjPlt23L2MOcCXnl6f0LfT2riLBEE4VvSlOEhbUzrBOx5T
Y8C1IoOr68zhLQ4JVbSyBi8ltAxJqYhhamthvMEwjrGe+nmz1vKuIv5nrgDlNiaUkpztKGlRNBbG
gJtpUDjyFSfOFAIY8SRlVrowjyeLr+dc0kbD9YkcyEGHGsU2JW9blru8kbAevszmhlMK0WfJA0lf
yba/Sc5gMzFLjWN+Wu+BtbTXa5cqhAVHzeZjgMWvHXZhvFmbfGMeDv2MSTotoUz4oS2YwRXZfv0y
YsTbgF3y+f8FFcGY4nMjFin9WG9PM6jecz8rdgjxoWl27kEtS7KhCz/lDpLStUqwwL0XCsSObT2S
NRTuesu09ikBuLldo5FvnAMpxhtVGrBpwkmiVmbH0Wt9D+Pdk5DhfHR6PvnoGOfaGsZ7P9y5XdM9
qfrC19ZtxtgPtykO88OSgQalWETOIo7oWtLtIJITJkI+VCOK39MUyyujS6swErcp9UsQMQNBsr/N
DBf8rYmZhShK3naLcWbqiVMDLUn0yDsfQ45u7+oaNw1Y6I00kx2v8mobYCZcZwB1E8zXVH4jTKS/
uVUAUIvqyK04lkMseNC5bOcYonQARlA4FXBYPR5dRy4ZLIVtMvVAFdkeWdk07WDOb9atH3ML9hIe
Tn9qKFBsKca98tcwec52ACLOHUdEN74Y7pBRAT3oxLaDR4xEniptyE1kKqVFmhrJTkbaaIucA3q0
Cj57Tc7d2KEvJpQoAmZBjtQAHW59eawHcatXVONCf1tpTr+tLGZ4tX80U/zFnW4CkvnenQGtxZP/
mrXxd4TRcJV7Pfaz+pqufZPZrDd4KfoIWgglKFmMNRPGMiN4xQhBr+oxyAhbuZk2sOtxh+fmt6I0
sD11iX9ZiANlMlZiQdLz1CYanvMiBO7EVHSXZKAo3ZKdmg3XlGUN3AUcoknjXTwrbZjeB1rVk+Mo
6h9EKbDx1xHI8USeKCzl2Rn74qUuGfnqsVcjLA+kQ/Rgz/TUDmI/5OsJvtt9mlMk5IH10TE8/f3G
S6Y2PYcWxb3DdD03at7i8HZdd2HwH9WP2HMj/3HOf/SphE02e9Pj4HfPcTS+5URRIaJn1ZNN+P3X
xWE+4acuRXPfNh+xZypwedx3ChS3XasfaFCTU2Ip++qF+F3WfqzhJLdG4ll7PYPJ0rZmeL8x8eWl
94PVp4wsfCgQaxkZrmIAMX4abayf632xHt092wrE0w7DP7o3PXNvvGXcN2aOhV2//t2OLPvGQDFt
Sf6SJP0aVfpKpRGAFC6HQaxPZ9r22U9z4pzfMwLAuKAgAWJvudmZffGx16DirX6sO9XRmF/jtnnL
SsqT9e3sJtjWO49Ed0Ks2x0s6Pjk+fmbZ/CP6gHmhsku+c4JkruxqqEmKfPijGV7nkEqnBmg+Xsw
owUtDC9Ne+6uiI1/P+gExP+aPYu0Jj1JEwM1U5mgjLAie0Z9sGtGbLY4FeTTEP5SFdGaTkyFMk/h
extZ993MyZqFeLhsC4f1GPGoyqAAEOnoNRIrGvDy4Xsez+nFqt/W2fj6Dl9/rGby6Ylcc8RHY1f7
sma+VxrQlDOjwPGmd6tqmhrwjnQU2AWNA9gFcFR9/BixSj/axH+eojkoQJUUNWeSA1jCD0lvNzCT
eVaBS5XR8uIfcd7jaJzUeEhpo3CjBNeMjEnPKiE1FeKzEdrRpaBSPGRUEJv1siXpWJ76WPM3ecfp
KRRRIvs66P2NL5E6Cw02yfuj1GOxkfy4NlURHkHOEx/9+++J52iDQk9p94k85ethN7GWDi2Kvdt6
po2FS76NHcNF9gSg99P6lIUPEnnXsc6gkmWi+PD9N2PqvO9EG8Mgg/wTA4P1GMeuXePaCq2D8aaC
g6NGDk3p2ZslNn+6GBk3E9ItRHAGeGotE/Xxlvstg3cU/vvZ4SJMElCoyYfd+CZTDlc4cmeXxB9V
vIcW0m3BgNqbdWFoNlpwb6NpG+rwarqimyn2otekQidW1Zg9AqXe1aDyvTb3QQtls7D+0B4+oyCr
vPM0Rx+IJxIcXZwh69i6xkox2YBolDQ+JeuNTxINaRRfEx4sPYck5Q/k2FyfioAN6/ocIiD8WifG
9xQe/rkrGWE2ek4+kCK+V2Nyym2yiKO5P1jTQ+uhAF6fc0PyCDNrhDmRy+fWHEBa6GYWc327X94d
r/5Wl1i3nIrjZv03idM9tEjpCY2AcUTvcrQ+xax4b1rJkaVwo5NdpMUIQZk8sb9DBl+XzBoxXNAe
TtuyRh6h/7R1O5LW4aNtWYA89Kao7IyjjzhgC38CBmdU/eyZQPd1IE5A5xkAjN7rCKzHKnL36Dj1
K8aYS8ooEtCvtqbowZsJ48XjKEnSGitYmZ4AK4OlQIx1WG+NUNY//FQlx/+/isz5zfEtW0rcKXqT
gDSVy2A0r3n9q8vHdtNoEcMEmmkgx/w8ubzIfXP8Ubkm9FjeLECQeKVXffOCM+c+71MOXiPggyz8
kEHMqNwDUtLl0C177iu9ksuL4WGqwMlPekGxjjV+dzGYszbu2N5nbbLvdEUzCvcbARMbX6DZ0oKz
tXLK9bpdn6RNHvTYJxhKh8twhTEdM0DiNop99a31xNffg+YOcYbvApXPlLllY51ywOUSNXRSntaz
J8vDH27ZfWSWiT7Yz8VOWsPP9ZG0jeab72EybUaNxxk8e9uo7tih6aO1i+8ifGq02Lx5ODWOfTDu
MV8dyr7pPtshFb47WG8kJ7D5V8H3dVSMTBCvm1UdHHaMhksVhr1Do9bYidhDAB7I6C+cyUo75c7r
58sTm0QeQwHThUeCzrLCE6ILDXiJSJKX/pj40etaYqa6dliL0Ybt3BUFCsO+L9mwmwMjP9W6zOjw
VMdN3F3mjSv6mQQlezN782ezqeuDk+afxsEP4MmOP9aW0PObB6IdWPl0QXQJEwgYEl+IHcOIdZmu
R8wGwGSGC/M8vaLmlgm0ekmO2XNR0tJkICZZKcrzELXvmYnT2cJTyV6gSDYey9lVrJqW/baxLaZI
BJqvy5O02RcTCrxu7Kg7AIqkC+y4HOnubyElRtLgWCwSfkXfX+MxQKlQ9dMWqPZZgiUZgiA9BpGN
+aiD5LtYskGQBedXWd0DTsTvXcCIDnsoPEhQXEM/7IkxJ91ACvsQteOLH2EiS9EuzZN3N5cIDDqp
uGRm9GKJRp0JpntLB8ZqrtMceeTGa139Mhz+D8Y4HT1E1NfUAhqL9rxhstnyujo5fOYhQR7hirQ+
oPJCxVUFm/UPFningMxNwU4goNvhSuT96TIyHNJx3lqS6rYb4rdgRmWF8XvBnwQwL7VHhjvKbLaZ
nb2vz8iSpzgbDfG2FkqNMXxPM1udA3WyZoamRq97kirLTm1evqxl0+JCEpRG/xSOnCNANJh5zOV9
NaqHcaA/tEB8uGwKngnDBJ8bfC2IHToaQSlu8TGskVXimVf2BtjD1mwNDHZh7RXIf0HXcnff6hjV
su0aDkyt3r8zGx6x2asJUV24hfa1zQtIqCXYKW8y9oDvWSYNlA+zAT6/CJqnTsGJyV2JLbywsqvb
c6Fl/ppGHuVUixzLSGoQWxM7454ZlwUU5xIM5bBtZ5RFmYTTtZ63GR6HW+xCDR3kdM45/GoklY/r
16ysnmpWeoSkefoeY3fXSaAJLj8eGE/1utaNdVO+sIIHALd0KEVwlUG6AXY8Oq+Okzaf8aH1JDUS
b7OQej6rSV0MwwVe0NaQ6HX70lgw6iyO7Z3Ou0SmXxB6W5KwgmK+3mJ1QDrL3Pyo4sCA4VGeg6FF
WFTDWlFBTnKoxJpCvFqr14Kj1iwQIJrtRJk0myggkEKGmb0fHGx+zCwAADLz+eTK9IIyPnnOXHmD
UD/cYRRDLcnJVKi0PWZ1G0Didr9in2dGWBrOnevz70tAnf4iuo2f8jaFFNOR9EgHGQR4Y5cfXZ8d
qyAC2M8dAYmqFTvuXQt3eOZdk2a6SDRvkSrUZSmtW81E7dQTm0LLm/70Wp/cEbNgL0mixTFZqltm
0pf353l2QPh4VXo0cgAWds0/8cVhjGDs2EHEVs6Ywn2s0QWVC1IaWFVd5N9GLSsWWe+cQ/Zy8zy/
5gKKiote9VJOyEPHO1vI/DAGo3vC004nUHI/O13FTK2qxwejU3sMHwRfk3135QKrXY8HBzsToK/F
KK46+WWyQ2wtnpls+6V+oeMfd0rwvoIU5G4NjLi0l/3T6EimfVKOXI0Q02peDYcSFjvqpvHsz6H8
1MgUVSThKFZEnBRpLjpTxv2sETs5mP+8f1/aMNmsL0boIYd29qtDaGGi7Q0T/cIwAd5FfiUM5vKM
PAFEQNLxm+rL6hlCbbAfZvJYxYAR0Jw0phkd+dHM6ltfJ7B7xPJU6sFnUMo3Xzy5BRAUayEAK476
5cUk+xVl9y2nrL9Lor5861tEU75rXIvcjE/lsDivS3WNF6CegZTpuYDw8sLbN9mlBXnjnvK/Tkaf
PKmAo4AtfQDEo08fR0iUHeLiwlzik5NwGOc5B3vGkIf9ioquVWh/ryyAhLGqiMg1WYkkqpbbEV5z
OIhr7mvjAEvXLGM66E3JMZCJ8VoI0qoCm79+6YvHua6is1XVt1h1kvTACH6kXapjw+QW+oTLc2eR
tpOxkN2oJQOqTsgfq+0eiVfyXAOlYI1LQsNgInLEyvk8Ihfys7NtJumtFCFAFY/lOKf+jUaq2s+1
QRRTnzwU0WJutG9gByvKOIxdOm4A3U2gZPvyPOXaGjt2yPpHk+UETtwAfQZMHO/W2E20z2drfpnd
yUNDP/ioufoT04ru0IsmuLh1/+F3RfBadr55bFp3PgUloB5SzzCxet6tMDz7YWZo9LDolEVFuVx6
g7ijLVGfRpXc4rQIHrEmJymDubmpw5saM0KPopRQawZBsJSp4/SQHCF33h2GJOyR6eX+Zf0FotDB
AsN1Ii3dv7SOBfMxZ8eVTll6NcyFNISsK3Z8B9F1yWDDIJctjvC0OEy6+MYdZJ/Wi7XYQUH6UMrL
u+3Ks234461qkuduwRUwcj8cqrooX/IC548x+QpuKeVmPFvL2TPYfAcZD7QkcZHKxXqKFie6rveO
ctov0prQrMWuOED3+NGFBtpdkx05+0XvUPpCbIzYHe+DPpvuiyFRu1Vv4sWDOgDa2A6OZTwGnVFv
FzNciDpMELVH0UuZBeZ7w74mzFGdZFEp7heZPMLJic8K7xm7O62d4KMnDoCVYOjdU5AukB5BsHUp
XCeGR6/9zDWJ48x6tsG0z9bXBaXAwypnG2STgqEnW4EEyuhTjqidWKaXDAn9S+eYGrYnMtJLNd5s
oVSqirK8IQdNrkSBbJnSiW1rBtbblNUuEdGQhVQ4o0OVu4lILZ08UWxzNJAPTJ232h11YS6+H1OK
8sGKDkEKPDLuDQJMffPch9DqpSuNR2Wmh6GR35kR26jZxdac/fTOq4Hr16RlZ1l9h4/ZexJOzwhx
uPNVtNyROgRdvGnHvTugIFgCnofWMa/Yqq0L4wD3UNPvPcawXshgKm6QJsrb+t/qisZTQsg7Vp5W
PKxih9FE8hm0nbhz61TcWeXrgCjkmrleeVMSwKhRTfwGUvQIHkti+NSz4OymH7jRUh/Y7rI09chl
CRlhXI1W0gyg7jgpSS2epQn8hXF6zJjQAVI7z00f7b3lu8vm7H7Ijf5cxRaZm9K5CTQBhwRXZxgP
XxtzyR4K5Vuok0u1TVzh34vQrXaObP2tP0TRzjZdh0fQn24Qq0YAtZQB/fMCr8s39uZSDC/ThJ7F
iOczwgqPTRxi2K4u/TssJAkRU4REOU0zwm0b68NoxFrLNaV76UbqSIORP3BXY3eAezNGbnUqmQPf
sxSP7m1FoFGS19O5Xfpd77XFoyCaByuel18dg82pqt3xYAMdH8el/tzk6bfSBcM+ojBnWznQ3UWY
JLVDdZxw96UjN6cp7toJiw+x3/l9D20MtDXELJ1MgjCSzjBGv71WU2PcQGIernhVQlqCrAEKVgvm
n6VgEpp61a6YPDCxMxUxHh21TT3YjQQLudWt0mpyT1EOr9Wp0A0ei8DXdszcO2fuwTsyNUN8BFh4
ML9NWWN/HvFsGvk+bU3rGUYDqNk0IDqBkfyemd+tdofpPmzzR1JwKKNF9oM3MzMJiNcIVVqtfVwn
dk0zf3UCFUAnWILfq52BA34rwwcHuN0lr5g8aB3VIe+NcBvJ5sNxKuealSkbOhrUeo7OvVVWX1lT
Jh7TZ9mVwQUL8bYE6nCrR0J1elQyA0k8p9Awz7wOWvo3pgdrbzub2rbA7ATbSvvOmgpLRQYgE3wX
+CGEoAIqG2zR00Bi7LaKp/jM6He3Lt0Ww3vtJlSkVgiKLm/mx5oRD8CUR/sp6oXxMFg/3eAF8mRW
B8ND1k8UVSb5A04UvarA31tqPA/ASi8g/1AupyG74YbRVj87Afo0D8mgMj4jp2x3IooZZEC1Y6GS
PMQByyXt7moMfrbChVtuzty2uDkFrUEvMIYN4P+8CTcWR/C5zF+REpD/5n+yJ6u68wlUoO+YjpY5
3gHsOwpqrafWNGcOg4JABgUDMKzj+GY4co9m/8EOu+Zsd/lDK+fuaJrEEy9iocZwUKSzh2Hrty0i
U1wnVFnQxACNELCZbRkRvpcBoQgE7jIYSdLpKIzqWsUDnEL9i2vwHhQTfYPKWbOh9jsMBlpSKRwo
QRG2R1mY19izzStOKurQxv3JWgs8NuMXQ+IdnHD/7P0eFXLUwSHsB/EpEEX8aFUEADKZbvfDBNSl
rGbY+Qbk/tgYjUfAd1bxlvdlvrfCtjr9YZdu/luiEOAMxnxKPqrNw6R1OX9Zpbdd3UyB2fHNkPY8
mtCGZi2NZ/MTtIyojdp+X60++Aey7Wg7X6lK8LcU2fM6Au08hzOs6r8wGQTcZwAjbYr5DmYlqzGV
Aj6z2fy5KAInfZ7kNlJt/oIPeITmzuto1PolWHZVxlQnr73PMq2ze1w/u/Xx5oXOFMuVvwb8JpBR
tM4/ls9lMX8uMn1Ha8eQSkuOyJlDIgT2jNf8uTSsS1OxcPM6JPNle4dYAP1ny+y9bt/qsixhpuu5
olYcWgYdheN8Fq79tg5dKyqTjWPWr4n0fy4iton2GQfiRhCrukaPpET3a07aApUpl1tgF/UBzxu8
gLy7OQJ0Rx0wnCgFXM+xWt6Kn6v+fIoyA/IWeVV2+tiSs8hqZAxuPmu+GvTHKpHFMQ9GTjQfacN0
RG+keX+C8e3RwueGEYBWbd7lTBRpN5UPAdpiSFP21xYHGydP/mOdGbXA7Sra5kOfTx92VVZ/kmp5
//a18Wo0HZRjIvwfWrfMYjxroondrlNAQcLjTOoaSUVoYWfXPEdRfS/5XY9dbt/5dQ05PIqejdRJ
WVYsPum7JBE5xYiWSCVcEwW+HpUHuAS/ehUSN41dOZJMnxRBXJGTTaZnD5FUzmGZmpf17eNl5lcy
eT/AI4ktqN/gJATZZUGiWXkIGzalbE0Q48UvGQl28sCnLxV51aQ+RMyQ81ptC4FELFXpKSqG7sEY
3ilx0Y4udAVeQAJUoGzjmNeEHRWJ+JCxoS4Mmm4F+zmCBhnyN5JtaCnEitJi4qytETR+lvKsN3Tp
CvqVcEioWW9jHKj0GJX7WHfuGZsFTgW/sZ8+iuQOm0t0aezgajduwcvK6Y6FgT2aQe2nJCjQfeCx
maXUg/aEn3ah0UCuNUBnyMG3bRIfWZayGDwLezimlvqQGEM2tAPj3sPPhhsZRqMTUzBOzs4hwPjB
r8jXKmVxQSNNkILmVUR0DgfIxP28d6YkvK4C2y6wfqbF/L7+j1Au73bt/Fyf/CqLXgftD9GyRTSO
nBXGFO3WojXSzy2abPRVBDNqaW2cM67zBoj2mR4jefWH24aP+SyT09gYJzH5b9Rw5EUsJMfl9sxS
EiydcuglPbY/ELNt0k9oXLRkOM2rD1fM7Hn0fRFwLS95TbKPLaY9w+OXRA+/2yiu92OZfFaZeB5n
a8LzYX2PM/xWq/xG+c07C7gDo7nL+p40DCSXMRQpk54yd6vXEWTqqjSwKsc4+U73w4WS9IcT2P6X
dtXz7MDCHYr20fTt8B/WSi/x+iRxkgV+lrwIO52AqUUeuyN/2TQ+rq0gWz7bIgKumccvlu9SgeFJ
Zj0RnYrMlMfahqWljdRctX2p5I9EIc906ai2QYj+34zPI8HCqMyQ3bCjWX0F1K7MjUtrp1wSXExn
eV0lEH94u/xLj+exDPIxPCFPxwjr/0OP10Hx5GWLziwx3BPxx+dhqV8xCUB2Cgt5ahYiRNFtbHSe
K2b6IdyPzlxfC5C3/UDgASagP3n47H9pXvlMAAts2wo9jrB/Ck3bhEViascjgFB11zTJTOM/pU8k
ev+ILGM4mfaXdRe1runW8eZabqaMPbfwMW5p6o/4VzwsLUSSIDDPfPlriqJvE3jkYwMSGH/rgyXq
cjPoRUbTfC0qdakXIdnXoEgk04Hw0FBBZhQQ7v/7K7f+Zdjkx7N97ifk2bYH1e/v7/OaRSJssJ5l
cEMSUQuc05Ij2UUTsWpOo0hY6XLwg+5xHZCub8D1XejDq0VQKuNzrofAeZy/gNkdMQQfVz9W72Mj
QVhNQFPy/b8/8+rA/5tM0oNJAgRDQxmQlv9TU95axZRJ3r1b0yR0twfA3LCTDsT0mMZdSBIpQgMZ
WdhgZ1LJG1OPKuzo1YipUyD7Xv/wccAp8CX98wN5lgXTQoTcJ+s99JeiCD5g12WsqrS60cJfQ6h4
wWlwMSzvwuMTs+ft0ytaJSimLilZiKPMbysBY5X7JcjkcPAqYj5cFChjgjJfVurT+pUzm7krBOqI
zn+vRQVSB7PazkWOA24nAdwFfEK0DhEHTAbOcjKecq0KtKNvsUnLNKTNNZcTU8pqQQ0ULOaD2dZn
S1Q/MxkzG9VHIv+JLutY2S/ZG2suylrEZeQI77RRf+7bh8Zuo4epBKIHhvJYGfR2ES3QRiQEmsxq
JM4SxKrTYvft6vxr7ibmdQQNRKprZbzOof/Gig/T2BKRDZmN3ecqGT/qcuwv675hsEpzT1SEDmDm
6Mnc5pi5z+CFhrepjX+4sq/YC2X11eOlxYjEv6zfHSZ9uOJKQOv0GufS/Qzjwt7a9qjeraH7xCyc
d1XxQtYGDKXEu6NF/zVRjEvH7691aFeU5YwszDAnRodtfFmQNzSVcKnbcDljSTMO/pyRO7348aND
l123iIBr8pAICRdoIklxrCZ7X0lJmVDH7nGuEcRQ6Xx3uu8yCIs7GWv5IHzCa4BDD1hEX24Wy0CT
3jusekzmWqN1dFMNCfFC+lgiuTuKz4dSokMh4f1eevNjgoIdcnyClCsmKZS033DXtlZ6WZehC9jj
veskCOv+j7Hz2pEcS6/uq/zQPUc0hw6Q5iK8z4h0ZW6IsvQ8dIfu6f9FZksz3RA0AroCnVWZWVkR
QZ7P7L02LSqGaLP1xo9ds15bmEO8I2X6OqrVfjA9H289LRVhzv12lpozL18wASbzsJ7d8snBB5HP
JkL+ZmYSk8lK1I6vKXKv1SKAHmabnErI7PzYfUbkAc6KID/XXjsr/xI1lPCL3mKRVvcNTpxwlNe+
Fd8NGTO/ZNM20E8xcdQITiOeI23ZJ/vmxSItiKQbdAdzBDJL0YL16aoTH1KWWQK2aMEUmSfrlEMb
d6K16Xqn+VRxc1YoQde25rdn8z3NK+NDDhcH+E2Wt/rSHi/1PcNDf1/DJk3rguAgbHUOv2ofKVHT
SoNIXfPRTVG3LbXKX7mgYFZjiJYHvdHazarbcsPXJl9sZNyfuB/tkj4yL57Z7VPfDnaLkAK7M/8a
C/xlPU33UCfpHDsWu9EvtnQcrJ2KiAgPnECn/6h6zJmZecfrlNzssrqHSukngzQPGiUYuCwD15Vm
MMQHUjulVH3F4NjbsbZeK1PuU0bvd6uWF8D41aZsU0IVHLiZqq4OvV0NawcT85F++dApWDZhaBVg
xnGcojxZRLwxyThkLCHJzUxnlynxJRGw3m2UMPtKk+hnlHqPSmY9lgh+5NZNVeO0r0lk39kpY9rS
J6BV1UyM3Ho8NvNw0cR2yApVY7oAqJQgd8uVbASCYc/OLT4nWvg2M8pq0R+B8nLX69WPIM7zs5qK
q1DxUfZafEyyK6X9XlRiuOcpJOt8Cl9YevfH+dUfG3FxrMo6Grgg7Hy/bBAAFHyypih6kuynwnJu
NLDns4CLppfKoA62MFp5M1HTnAM3bBeVtgfxukb9yEjj4tSwRmIZsNQOMNW4aGhWnaHtMyy6ZOcU
58wMw5nBXp1y7IsCzEIeGZiijbG/SCN61yesm0awZXwORKtECCIAFZ479X2ppxYPWjeLmyx83M+U
YbSqs1NuuXkTjfu9U+TPmCzSl91NVVa/pqn8auWFsVJFER6TMr4sZRzY2h+61jiI8G1vfygmJKXs
Ib4tRWrFpJFpJNlTqZCnHsdLnPsrQ06nEfjjh4cuiGeVTp6SGzl7IgeI2qvY8F7B4jFpKlkrRUQQ
50rDHQ1Z19gaeTXs9Qo1rerUUYQticMo9XIvG1ZO1WE07YabOaDz6MI3ojgoJC3l4PIqszUxJtu0
nLi5z6fUf0urliPA691H0rO57AS7OMXV4AP/WTqEPwQpxqHWkCg2810J4YDVQxdzUBQudcmiflEt
2ywAmdHK85kMJEi5l4naUpQxa95PyGm2UUEAX1f90has8uz2BMbKoWM6UMi4Ax4LS34NKn3YGE51
U35CthU7OZvAn03igBleNvSqHC6zqL5K0vZQJj9VVW+CYCDmOQyv+eg1pxYqR9sW3SFCvdJTsO41
06vXTZWdgxnpEvpIvWGnrVq/3iREAjMt5+lacHAxsTDrNAzYfYNTSzr1ZRlfkCBydfDckMtMMxUO
6gX4eUmIPa1YM9vLF1RCYkb5U+dTg+oWVq1sgqORxMRc6/PTtewqNETkaItZ4HjTcbk3mjCYTo6Q
7hVMIwROFT8ZiOKKeQAycxk5Z+caAuTZh+febKlGaKypEYsvuUAynmlMUYDdsW2eSVeJFOtYsouY
vPjnpISzbaeS4PnSE4e6SL6PeuqvIxNBXTxMz6mXHDSucm75wEXY9vns6Pq2yTdmbp0xnft7veju
umbF5ywh4TS20CPqHZSgAAA5TrTVlAwB0AU32y/qFZEFWDNEcmx7AzN/y1pPiY6gXUR2gOM3rFh+
z0ozJh/TTjX2uhRhsOmVz3IbMf/ynrFHEKfVFP5q54Qh9zUNihI+jfyZp6HiyWBxVTGdQs4UEa9b
qjdQGfrQuUQ3RsjuUQjNtU6eY5Dyh7E6F9aPuhryu3gQXaZrxqWarZ+sKl+NJIBcMI+oloMzq1Jj
ZSUzsJ908bIhVZGZGGmo81gKffsm9/JPVmXm+KTKU+492cyqr7Y3PFGU9CfDECaUIiffG2Md7gqT
tEm7ReyHznFllEl2Kk3jVjAb25RRc5gLjs0inAs8eL+lAXUaiSICrPZQFTEhcMyvpG5VD72XP7Sk
OM6/5tEqTbPlnXKL2GB+VXo63PWguGUca/UUmugjuTeAIfiiBWWxW5RVpBjx4trQrEFsDP0RVTZJ
lND5VwkL01UdFMFpEafYif7UF97Ek7mNXe6RSDZ+FeV4WUZkrWSWHLUWrbogvLoPk9d+CNURAehr
11BK9SW4pFH8VLlBQCzMtXVlePOweYvgdbjNxNo9wKqzY5IU+7HA84jQKDFoLI70ZUyHQIbUdkWk
2KxWbnryDXOPoiy041M3Tq/L1yneeaT7ahYhedo1hiV8iIrgsJSVUUj6TzsDo6eMuX8WwSJgHA2A
Sdfwq+RcU4grol1dYt12XUynUiSPwEuoHKp6KyBE7pIyiq8+Ddw+8LVv4Uh0UqVaAEF25u3IEeN0
d1FkLsWYg8eBATjymUADx7w14kTc83w6fDgdFrXs0rIKQiwyBzGPHYOa0zX7EY2RvFkhUanDmOyw
h3OWQ4/f+4TaLrKvYWbeKd6zlrfhJsTqZpaOhAOSbLgFktia5aJJiUvoBkP70O77JRDRKaj2cTCy
y+E4NzoVbZfPNMF9fR1aeVjOMkwt+9xoUIAh6AFhB75asMVZmB6jx17OambAMTbN/CgrClVidayN
3aFXXl6dAklmHEEOXr53q7iLJEl8Xa5mbmlsayVLMDLGIla9s/RLgvVez+VmD19ku9DO3cYBEJ3Y
a2ETYjr7yOuosNe6Msgadb5OIeJ33rztHtPVdfnzpqVrmUq0xhNZflht5DyqDvfo/wlOgH1ewoY7
Ke5mbWlb+0UxG4viEcGkuqMEbW0SXcm4iEmEE1+byKxP2HqpBOgDM0La3Zhyc6mlkCdVPY6ftIte
GI+tWn70a0gW0aBYkYnRAnQcugRw9LhxlfRAgTQurH2GmCtHZDm4rJyQHVKMUL5H74nP8qQjPLWI
smBP4sd1ua6W+WOn1xP6Vr6mcEV4hWgYkgZBkT2XZctxscy6BiwbtG3NAeLfjCqp0ZNox2xQ/kEn
F2Z5Qw4jBpsu94eLW+truyrFzelDrAUVW7NcVN9gZsQnLWKLyg75kYLjHFTIfTU2foopt++A22ZJ
afPJSAEmuT4aDeFnP9sUkUMgzsvpH4p+3BSqeo47sqfrSWN1O2vJl5+g4rjYE4YyQfiiVWMm6Hj+
vRLuZWFFGXlGHh7RvF0VPi9SQW+0P9UZ4SXRrOZEUQmHFaSdZZ0WQNfA6PIEzuSlx1NxjMvhpiEC
Qc0RkYDaHhJ93NfNoN9SlyXJDMCYQNWT95Nkh8RnZT+7DJb5j2CG1TTpLWKTzmudvIBxy86pAYmd
DdraUdaD5S/8dTOiPkUvGvpjtQ0MwrSauHherEbO7KWM7RGMENFJ6yrgNbOmLtpYKSAVHTTDuiyL
2RvgVScmEgVI1YJTcddhjSPMXZ5bsxpuqDteBycOCVOnoR/IiTS0UpFkYg/HhdaQigAGVxq9LSaG
QRjlPmhdd+2ImlzeifhY1BYlearS2jF4Jr2iJrh5KV+ZaMjD5FsPNIKSZiDq+QlsQllKBswNAdet
NSKhSSRpdyCYN1imp1XO0SNKGAw+VJkP8X5khohGewbqhYYIBmfT9w4W5qHu9H1HC08cJOpO1kEw
KLDTWfCQDbdg4KJmJG/U/exC6Bwz0mK5rxArcC10QXB2ptGNcoE3QlkbZgPnMQD2AcDhkyYjj1zI
8bqwTZYas/DoumMCaJZzq3OnezaDmlTMignu7+souozaPzgvoI+UNEuezvdqZqOoUb3Eqhu2XhfL
Ta6VjM5i6yct31te8xy1gP+RwcFt6In3uNLfGQAdqucyaGhUe/PjNuAMPlseSs9bHuBbShOO2dTL
nb1RcqE/5rpvH4Vmz7Y4k2fCYgAnc3GjKuA2kCCmGdz+KUN+um50wwEnF4qDE8xT5NnZYqCw2k3x
Pe04j+KURt1kbxGXOILAL7NTach6SuZkD/ogRerAhwq+VVa2i+arvFC04D3BNLwGy2y9SCqUU/EP
GdA8jpI4FreWN9qrf4Fs/Z+GtRbIF4dNk6nDV/gLfTLLauUPxDWuHcJ8MflTlkQ/jHlNk4J3PMn1
MGNtlsN/weqx/p0PfjwfM7XViv0vhFwhtQcoXCTvmquFB6zrB/R5+oo8hAiXlPklzjkb9bBzthF8
VEb+GT0WEUSrxgxYh9j1PRsJOBH6v3QyL/i8vw4aQSoCRvIMU+AR//O0VrQZkBmbOOzBdD/jRMSg
kk1HvfdeE4ODCpgpqcY6E3Jvgt1s6SnxULq4LpKJxGfJAm3gRFJgzfItFSfNo+5xa+2pdxMC1kSz
GxAzPhqU1fiDQdDWJHtryDda9+R0qCtHgrrHCM5hFYfHpYbwnOGRc0DNfwcUndy76PWZnBdUK8yI
NnOzE9IYmFX+zOzROLY56Ul5KbcREQ3gPrKNjoJiQ3SdBlzbuU1CIZLBV27PygS9yynn7pkbMG0Y
SULRND1ZI/BcZXPiWtUJKqtQVWciHg6wnjAISW7uEhwXVMsuP8NLuRQDcgsGeJxBjkofQ6OtJTky
i9G1gyl4qhrnVRv9g4kF4+CHlVw3lvJXS4/uIYC1A7TKvvpqzUzDNOLpF/VoEH7QBJcBGGj8hK84
9/vnHjMtQtZ6U/rYDsJUXsyoT7fWXO1YlD2laeYrgmZDohkR+LGl6bDwxsSveOM16mMHSai0bzhG
0Vahuzooz/6OTxsHwFyvZkmJcx20lIFcaV24bUJCo4JImwycemJvWqVEDEm4eQdmldW3g5Izd7d6
R8EdioAJPVHcsrc+BoPxjItsRwgMqdhUcviMjCf9F8tf839Yn7gYgtgvCIu3n/fXd2zObShmbvoB
/GH0nDNim6LtoCkKfUEWqFEPCEL5UQjogX81S/CXfy3ZfMdmHp1K9Lwr3W0AnCnjkgzdPtNHHPK1
HqzaxP+Z0SpsgPVU2/99sG8Z877pz5ebx5aBdmGGHgA9+Qs3gPOf9A4TeNqCVotcUnyDsaOm9sdb
g6Esa7zqJRdUN0qjD+QAGdZ007tJogCFz8Z7H4AWbzTtXNdtuM4IZdOmDBqYjdHYY9OGjRGHYoZt
B3y8uwvN6pncJPcQucdlP+A1ILmVR0peg8Bqa4lhxVaaS2k6xSU6kCqGh6aXmO8+vAtO9lWb6G7p
HpAWO/pTO/PCEP7NZRe+7iwZOGu1w1jF8iLEV1Mr716YfzZ7QnHMKnxLTO+r1yA9XACVquVOkFEM
bXiv79PSN9ZlA0KvBTX026FQxTlovGCgvc5st8rHTFvwQk35RzleFo4AQESeMRU+Tk2QRmJ0Mkbk
79JheTuSqRfUzi8WrExwx28YbgvmZcCp008J4YG75LgY35ahSAibUqboxucp9K4tSWrR3IfjD4dl
yZvMsyur/JRxJW/tunBxwp9MQroXrBbTUrylM69qKnCBIXP9aBGGKj0x5cNvNa+5khb1eI9DYhZ6
hLGBgD+p81XfWlQjM751GUGWswpspjs2Prcf8n+ZHZRFScak9tPqLfcsrcjdhNEvGbpfkjA4dhka
IQrE4TbRNhgYpz+G66kJYHZEfyvs+lOUQgdd6mp7loi5FaOqNGWGOhMVevS6K1HGz8sGPTFnzIfU
10bvuitIFQgjeuazrBtpTeYudSzeGE7Fp8zzkBfE8ZbtRYQyyBrP7cRCm+HUjrDWhwJ/f1ga2Mba
mabEkTp/eVEGBQE8uzrqhnvEAaiDbA10dhezDCbNE5QFJGt3k/nVS/p6j7aD41ZGp+WrK7di4lR3
r1F5Klq+A4zd1djqztEv0InhNJlwGexZQTFYiYKcMANBKxPHBv0BxH+7u0BsgSrp9kfUwZy8M1Wj
rLFrsSp9WCxVQIdkz+HEeGtJrwBKYa0di0w+aAlbDNeGS4glF9B1SaxImPVQfkzgPOtuVoA6HwEA
ySwOcA38Gx+XIcKEsEWtOJWkdcJI2KQJvgJdkRXvgyVZHIJ1a0WwAIMv4cRWHd0xqj7dxfEW1DgD
ayO6VZMi8MF/hRbyB8ieyO2Rk9XW1iLEVLpU/46IziNH1E4rOpTYDAOQWXw0qsubYBlx6mBjN2VG
xO6y69IZcEsRzwLP+RsGTG3skGSDeWImyFtb90F7C1pupYFTtKtU8+9DGENtcPvu0Fj5czWhjp6K
4E0PaQ2bDNtJ4wTXsEVfxi4HH34nyR5svmvDiPDSczEeJiMDfQ/7+bpjKnSfIuZ9VqVrr27X/Izq
IT03eEmWWsDXcdUqaDS3KGy+xP4Yf1TtZewc9cEwnwu7eIP1GQEqqnwifNB61haOW7vl3RtlNVK/
jllnqGMsbNAWTrkj91Ei241bwT/Ou/YaFtFRDrX9gt91Vybz8LEU6I7ZHv4rbsyChfnz7d+3dMsX
tm0JmzCAv+CuptLsYfLyfm2BqeB2ZXybjsK4GXpebToQEfQVfrPL5y0HkbFfI2wfrw6DNjhv/amv
aKrCmMGVzakfYkd7JX0J4z9wxynPDfobwrFTS/xwtWFL/y5PDcpqrlJkwoU4QI6CMZHSPPgiDjY2
5pqN1+Mk0MjSOGiOQsFY2G+a9pWEUJtwrMhFYBYlu4Ixy750Q7Tw+a0jg+GpNSlX0sk9tZKuxR09
4xCnAGFQwR3TSAiIJGSWl6ES2yRnCzNPRpY/FLP+N+zS+lSq/LnvEe1G8/vest7KXss+HGS4Rk8Z
qanbJtKSmWeZ7ftEfhITbdoyI3BzvExaxo9raWsjdr4u8BSUHsWGeNmmsZ/ZNk/bRadSZnawrVES
ujIc98v9pJ9hG8sQX5nEFJv+U0MrvE7iOc5mYEvQuB9aqgosJWaYZm2Nab1Zxiz96AY0ntkmR8AV
TPHNtJllLvd3q2jysx34E7nM6s1Pyu7sBj+U8ValHB6x3Vl7jWk6RAg0TJB2n4q5qBOzynjRZUhA
haXJ2IW4+23dTJ+GsKvWRk08p6eFO/JMlgJyYStCWVfnUUSPZf24bFC1suu3ppYeoa19L/GqrouK
NCyIlGy6guxqj0z1FdvyDwHOSFb12mwWU3OLbpj9ZGhj5keSU6S52oei5tqb9TrLiC7s8et6qj+a
3OpvgVNOKxkRG1brcjdF9p39L6PHmMEvg32EHDEJeYv1EwUco1jLulS6RZ7e7EFuhu7nUMfIa0Lj
w4I6mYOztqZ61kdH/DAx44ggrX5S7bCJCBCt9JaSQJF2Uz9Yh8B0Q2SVBdDj0kkvS5X2738K72n+
/h98/EOWYx2HUfuXD//+KnP++4/5a/77c/78FX/f/5K3b/mv5n/9pGv8g9mP/N3+9bP+9J352//4
6Tbf2m9/+mC7ZGU91K96fP7VqKxdforwl5w/8//6h//v1/8lccsU3I7+/Z+//x9fN/8z//Pf3tL6
W1z8+ufEreUrPiK3hP43+GKMtS3UEia9JLKf/tccxmWafzMsF8MH7neT7J85+Wfe7UT/+W+2+TeL
SCZXB5fmWKizKJf/yNwS4m9kuqCA4TuiTDP42f7rJ7t/3FE/XjKeiT8+/uf0ob+W3TbfBSqbScqU
8C2MJH/ucquuDuhVxwLzutwHmvmjkvU9scZtbZn/UksETOfPVf5c3hP5YNuwzwEi6H+NfiCPocow
eGDhodZ6zGmDZmt6D9ou/+Fxkh0KPyF6CtshbUYG+8GztXd/dgsVBFuyL+0AsyFAfdQMcrKe5aDr
FwcvaqJ7MD+QdeVsHEsd+5I5NTuH+mpl2pMZ9zp5wl6+K8rOJF7RyN/15BR0LdOFHoNBL00BSPy/
HnwPMLnj9ger1M33siCU3NPxdvfkdSXS8E5BPnJapom/aezgW5toX+rISe5G3f52MayvcU+ne8cx
wsNIbbvGO/Ym3FweekZda1KXyqtKcXH3dhqdEpUA9XWys111BspmyzkHPvDiaCRoqHIn7oraTG8i
HBLVC7BYjEb6s9vuMTHNfV3XHHUjaR5pll1Ddv6XqSM1p04T/B9Cpg8Sp+4GDuPzwMvD3onaF3e3
eW8AaID6Hq2NmfrDafKy8WTMD1Si/anF9K+VDwbMVpA1T4II+qPZO2wCp6HH0lqqU0peJIQoHD/m
3jW1Fzzy4gIql3sPxccA/+mYJna+zgRzyHrM9kZvvhZDqr/ktbA32gvZZdob8RDGi8IV2cqzkb91
rgRWM/TqwpRsPCY24W4E+Kh+dHadMdgvxUT4pRuyTtJ0HUlyUB31baX8ECyxq18aXbfYxfnRmmh6
tTVnoAKu2ju7PFygwuwP3mA0r7OpsnS6F43RYclcbUVtXbFR19U78bhfEt/qzqny1NnQUcRUvnPo
u75nYJ2WOAvpSzVxipqiPKkKzbJwdRteiv5Z2qm4NLFe7Edlu6Bu7FOFPOGAI52xesLYt0QZdTdE
ujeLc+9X+VMTkvPbJqP7VOKrRPvTR7t/GBZ8GWiHtBZH0Mb9fXlQTXVScTFe/vFbMQwKVjOUhH0K
pd0wi/EN/42G2KKMP/M3UNRZEjF1+mOQ8QVUR3PzQnAlpDnlNt5uLQENZUTeSxPLHyL18ABlxMA7
hvSfbAalh6zDFsb0s90oy3JvyrYVLCzvK57jq40H53NQab+SKmbontHCujLTVlqVy0uXzgZBv47R
TAj7Qn92TabAP3jN4Jxb9Rpifr/Q9cUXxsH6DiTFW+QFLzBk+vc4wRYvcASLkUhSPZZRtsGLjdvf
h2hdSNs49iarBpCv4yNuxvGRR9NWur2xqobWvNbVpipoHiiUe0KbJVQTLUTaFSGaOHVdcHf6ajgF
JIXCVKh33oRpZLSSoz1kLyjm5umw82VEG79iaru3PZNt7hQjmaW9GMa0o1dLf9etOogMcV6u0vYe
slxgMqs/5w0ad9DV0WDMLjUbC5ZHhAIBFU2CzyxX5rmO2OFqebyVaf/CcBiQkxlq+46phkzHN+nE
wxeDBTNLsypdDZU93a2qec1dC1MnqSD0dtrwMlXaIXaahGjADTFB2oZasD3FBhmC/3hYfi+p7Ype
uQ33jJZ1Qj+QkyPrlM+DPzw0ixVnGqvZ2hckF6niX/x7H4DN0nPX2agiqn7nVOm0qVKZ7TrfZ2nZ
j/WjzMJzXVgxVlnjJUGo/dpG+Z47T7O3UgzZA7zIey30C/7wfVMOaOK5Oc6wmfYCuYNxHoPSi5ik
e8bvR3Ptnotccz4e8G5AN22o4gOkJIt6HyvQalDiE/Cw5DD49udQeglBi5rD8M1zvxXeyKwG6NHa
66fZLV1Wx5KxvkdS981VzOBlG4Cyr7Px2baDcN62b6Og888hxq4XQyRPjQri26S5cHVrdaGu9ddJ
M3yb92PYN5CkLMJEtyqQqeEbv2R5+648IEUMRvyVbVUdOHH6hIp10TpuWBRGiETeZNceLRD0X9Kw
5OCboECnrjzIpvjk2YY69AIjV98V9YUUsnXbYrGV3TBdNT19BAaZuj7CUpJn7NcxUv1JA7BzZzuK
NG8ymz2YYPOOkc68TyNE7MSy8a+bzGLtH5lud+82YptzN+jx2nCn/h3joTyYow6PMiOXDzAM6UG6
9i0zzewVsTH7IC6avRXq6s205WvWkXNJjAukL8IBX6RNBzkVrFpR4Vwqk4SmQCT5aw0seCViIX7g
K2eaOwy/46HaV4lF9rg+/Kj74Svnmv2aTc60Z6JOzrZRxC8EfMA9x/SBjdV79xIBgQcp2ctIXOXW
7XztlkyC05QF6alsGuNcNBj6RT5zLOP0UydhCA5cczdW4cmnapCrzAYeKApYsgG5QEetzZJdm43y
W682KSqFr+TcjCxgqktk8kfSpjMBna/t4j6utsuHukQE0CcOY/CRBACSOh7LQ2+RGdfrrrNGrMai
xpwXQ0pV13x+mEQ6IQA06g1adgMDe/4YzatpD+xurPA6iBpAWe2X0DJJVjRU+tUgxpjbQkhokjH+
cO3EvRp06uYorr6f29fl/+JuyK5mfNS5waQ4DM7mqMStwoO+AhxcHnvHkaSGE0mYV7z3Jh99VWU0
2t23YTy4hf1i5SzdBsPa4smJXqZeGdckKe6ECtyGyo+fYfunzIPrTwSlpz8ZFJ6IX3Le8wjTd6N9
7gcN42yTyatICvjJcaofkOc3W85JAiUai60G0NEg7eJdhptmh327O5VuY67Qg2A5h3gpZZxtfMPK
CCQtWR0OTfkk7fzEvhLGDdON9cizbQ7DDjzIBn8oCcM52YoxguKVnTRHp3KiA26Kac93moD0NMaL
3mHkZlaKva+u2ovZE21Ta1NNy0xSSKXBCCW4Dc/f0SqB3tThnGKuMwueH9jGvHcW+AAsLtEaxIF/
7ZTpXduhbq7pcI6DmS5klPXJcbrqUwZwjhWH9YVo7q/SLT7H2J95H9rpjjekPGvEXNznrIt7rAoE
JaIvOLII/1CJomN1q+xhtVKdIsf5sXxEIvtjllJdGKqbuD0M96sZY88COjYWvf2uCqveyDGHseRj
h7ErQzIgrk9Z6asXobBnMjgwv2d6sQ3y0vitRH8JBKosmJ0wyCoXIm2YV6+aUYTwEqPiCeoUaWCe
6518D4GNauEJyj7MHhUL8RVPkfW9KXt89IlH2QbJZNIEyyIyh6y6m/Z61/VrACDiGjQ6HrKsk1vX
Mm56z5qlwfMEID0eT44tYBWPaf9seOnRIRxiI4naexIWsUCanrenKXX0i6V7cqdhiLg5Uf5ZNYB7
qGifi5wvTEYyxAEzt5u6JGiC9+ir01gAE0u0ookTyZem/h4XYfaUVYhyAc2MK4tn+Gl+Yp+GCnCR
Z5UpxeFM1I3EcJnq8StXcbmfXE8exeResnDCtFQM/bafz6k+0a+uGL3jgGH6ujyMFmw8Mk2mbVSl
yKiwGkR+/2RozvSoQ0JkmO/zlrDTdzHyJu3y/hRKQ+38ydG4vENuabgqr/g7om1QFN1VxwdyZrck
2ZeHXw0o0GszqpOntLJvng9QfJS+eLIte0uwT3nixYyPTB2kMRf0Xg2fIMSVLYz2e+dhZRvC4h5P
tv9its8FZqxT3ZClOxAcpexy/M2n7Pyojr8bHW9drzPd56yL9F3UxeOct2GtImN2hDnohiyA0Sc/
NsYTOEp5zBQ4gjz0h3Vj2+E6yqr8U2kyvYZPWyOfzuOrFbW/RWcUTzREq8DgePLSsHgqnap4KuaH
3B6ezAF9/D9+C0JhzT13ADFai1MRxOI01aTUFRqNklk7lKc8lKYewvEMNJZPoj/nOrcckLHh58IB
uZwlP0kozJ+j3LinhRZ/nlPS1m3Eq6PIeY9M61on4UCLlm5qJp67pjDL3ShLh0OG+qCtI/s5z8Pd
aBIRWghhvJTVrB4aq/7XZ1Lpv9cEWTwKIinZaydMA9O4/gxvq1xH8EMvzNiavcNsHxUDJKcIjPVz
yEu2i0E0rLogA00yVM17rUEwlVb2hUB1fLZWax4KvEZlDAmns4Ynzhqm9LmfHHqJEXAYw2nfzxcA
wqruuS5fKWg9PMo+N0Q8g7cU5ithciWKo6YE0moiiVOwyADNXcsek1yg18HErJxsZAdZM/UvpYA+
pK+jx7SxGZGhxWZpHAskTetuDPwzlPjvnTtiJaB1DriRrYzm5LDz/5Vn0d7AC/pdwHZc2R1g1ZR3
x65ApLzxglZ7joqMNLfKnB6QEEto3EI9hYR4ExDgQaHoAjN+ck2UJnJkge55mICNpFa3ZDQCWndA
nHVjRHuko1vKtgfXlHjKJXa5pHQvVpDgGY7F57Jn4R+PXMl2Z8TnJpnF4T4bEAVuRpnwk9zxhQRA
uBgTAiunL4Fywt1B0Sjuet/IZ8YCAjTRAmgQaxMA416b2Jy4HfkPTVvcYsW2WtY2RwT6xlWc2+5d
wd1XrQds0jGJ+NWDLzYQkW+Tk88ZbT85rPienjpNoRiOpip2ZjgZ1FUF1A4Zl/vIQ2VVsPLY6mF8
NGKsIXkZMz4c6uxWh353goBZvQnPOdDdJo+ezQqWtGzcAu7TVugAx7eqx4iAAmk6Gm5OSFMbl4jL
qv4gBxMK67feqac1qUXvjSteitoZNvTo2irK1DmZDEi6XQ3FR0pjFcjMXaP0+tzZ7THLoKgymzZp
/CyWl5oxruTvwao/eRXshAFowkqyqYOmg/xHsklV6kELI9IQkYEtb5p9yZvGO4lri/+dGJVIrnvf
heyeMz/ve5y+Jnkqdm1c41Lg2R5KY1ua4pMh7JPFCGiP+TZb12x8Ny536gOjlLcyGNwzBlgovdPK
yd7Be1G/48RDZzWxE+J/UEe8ObHFZrZs6r3eGmg3+wti/hEIUw4JLe33rDufAu5VwM1eJwMrtOwv
WNyYficw4tNo/KJuVtC/yiq75q6Nlt5/8tPxl8kwH+EppqwINWWot95xVNh76gqWSY27XozputJF
tB5a4aySTD9ZVkTSoZneBqfMcEik88YJhJkFADjXEc8j+cBCvYlqfE85L1WCaHaT9M60stqEgz7d
WLE2HUaIyrbOMzi5/OVjBWstT2hi4NdgqIpBcbHejtaVRf6G55YAkZtbm2X+2VTmkzNIJFuTurAn
NTc1QhkGANYItBIGdgaLfAVuBq41Jw2ICnSe+vxakBNaNmWNE91k70/EmDwtDwIU0kn2tY+JaetO
NqjmFNKvVppsPt3yMjT+26ijv4Sj8q0vnWc8g180xYtZdtEuF/6FJIdhTUzUKS9D1GZ2cI8H893s
/KORMoOHNLNNA12dAvrblTCrDgZFtYsLQirGErYRIeGi/Vm38TcdddcKc+ZbEvdP3uC++ql66Yl0
RUBYvQwaippuQ9vzzbFHJoqkOVLfc8OfcHEP/5+k81py29ii6BehCrEbeCUI5jTDyS+oGUmDnFMD
X38XfV9UtmxLFgl0n7D32lri22naMQy39mmkpzurN9Ceqt1Mf7RqnQ4pROZ+SMYp0GR++8Ytqa1B
vqk7KrAHAHFfK3QmTfO1JO4V5yWS3fruUdydWlLjkUBzPGhHcp7WhH2cqoaNCaG1dwA6W9XJb6ee
/pqL+WYjeCSi/J/qo38lTwxeruliohT3gYPtBgDIEw2K7zoPtI1FInqYhPAzF6KsWoihlWv7setk
Pkwx1FxVpzZ6bb3Go1gO3iQxiTyQ+SJ3E9+0sRhpkUlLN2A0UukxssxrXicSUZqG84gFu1Ygn3MF
QoupJ+Jw/pGlAc4amz1bN676cY4bwMp8tIW13CcHm3pKMhjLXbz+WAYBEXYYsZsf6Eqh37Xyt9Li
s9fkGHe8F2YUBHZrYEljPR38iSwUQHqpvV4IH5utb8/I4Wzl8Z9lHsbDUEa/kwLyXRZx71PqL+kU
rbumMVAUMaFpcyz4oJu52N6RTz3JdMSRo2cgSVQPb9V7wqP3nYUgFjoo+r5FCO08Z79wrXK/etjV
08T9WBZxX5LhHGsVvurZ/pqGTTOCkRpq7SHoM77rMqkuU2m/aLptnkyF+g7UFfMrOcOixAWHu2I1
QgkgN1Sg9bLbW8bonkczsQI7s+/yER4xPYgvJvvi4LFW8VuvT+DR2J+jbX7YsB7WS5rwRclkk5Zw
8xuhOaQzdIDsTeB+LI3YnW2sViBNHiU4xWSXo59AoEWkfGsxoW+HZzIRzk0JMJG02hwF06szLe2q
Es6/zKr/tdYtz3gBlfJ2VnR0ZvNvLWXBKEFzWUU6u2EuTlbRY0ccmuFJ72aSMWahB7YklNFo4QUq
yak/LhPKToZxCbowDd6IzjQQk4rWb/EeTBsAX/uy0BsOhGLeCRLmcuxHqO1RNKY5qkY3J4/QDdcz
5uu9qTfmsRibLjAbz/MjkHyPQShIevOwsJ5YVSX4jSxFFC3pgMxD5Y3nqpPLPSkHc9Xjj1RaU395
NuBxI3TQow4xVzoflNQBHVa4yZnsTu5ewAuMJZxLrbOxoJCMbQsKV3bYX4N1ZiJFE+egL6kaHWcM
+Cu3aMy1NzrouoCtPdKAmnWlYCqhwIjWiZ7TNvU230e8oKAxMU4Wb2PUeJuwdZ+0mCSdcZhRacYT
Mngj13camQ1ONP7R8wV74tw4tzZ5t9jj4CELdwk0Kyy93nL0EhDQXRWulYMU1KVoO1T29BliWvc7
/tQsWWuFIh7OXU9bAH8LzHPcjddWH3vAALlBbhWUeg2vkQEcL8hlWQR9lF105CaYCTp/0Kvr2G5Y
YB8SMsAFIerDOOUrw2p/e3N8AYd0iSQ3C1X+vzif/oHY6X0uFwLTouQ+xMWhbtHfox99yKkZAlAM
b4wcgL8Bh0oK3upWFdnW7rQZk+13G/bhqZmeZ0//52G3Fa79RNrpL5h6FukCOkJj9adW1gbEnpJ5
0TKH8OG1BbZ3ixNyNo+iRTKfd8NThxUR0fIALlOGl4LBF/GcyuA2sb8VoXmklApku4WCSlEu2xiD
dIlD86iEZmzY9sBW1hSUw7reQl6Hzep28KfLCdA+WubBqDGTMSWmEybnI4rI8lvCtfBmC4Wqt7WX
jCjjzCqCxYTbORRpyVOWgqPNy8BO7e8QuMM6ruLvkHp4lSfdzu4G79B7sNNrhsNxSrATfglt2z8E
RNE4PY2S+JGpNX1yqJ0dYIl8PdDuQYHNTE5zlbqbMkY5HRryhUdRGHz1VVSQUrfgakQOieOkBWke
DuHOiPtrGWY9L/VQpTdrqmlB7FTf/P8nI4SAFxNvU8uEZPEoP8wyJ07AxFKzFOq4DFa3NUPNuzY2
ZMoyi9FuciETbxlBYu5OPTTD0G2Lg5F6KG0mi0vAnN7HaDJujTV+6m6GJxGtfE0EtT+bjC0jY2jf
NRqZ67KEu1h0wIrUZBzspZ/P3gw6cYiqMzVsdCSTr1qlXXvNXbMmJaD7YVMTkucNGdoRWeCG8Q8h
bU9CpcDJ9eStn8sjduCDq/T2EwfUH7TvEmQoXzrjr9XSmd6mzO6xN8f7uVMMPLo6fhJhGiS68eaQ
G3GyqYoCZ/o19PfMhMbGYHYtIjpsckrXoxLfRTZvl56peN+HeVDF+rBuSa4dGvOSMEtCcD4+J07t
rRejq9YKMRD7FiacTKF0Qjr5vbrZ89ZajN017A9sefuDnQeug4SIxo0RWG66ASBO6ndZ7NFTcSa2
xTFuHND0iLWDajCrVYnOlL7VXA0mXns3Ma84/M6xaSb/GhR9FFQzuvU825F5k4E6SPRjjjjIby0A
ntMydS/dZFiwjW6y6KdzghD5iGd+58z2tNVKPUeEaoR4HeQUUBKf+xAliyPj8kSyCLZtG4Gobau3
NKZpy8O6OtpF59LfuuMjZNl5dEY0rBjzDi7pBU0RnxejUazZPBhZ1eNOJAtASLnh3xselhSJgiST
V/xP6zCD7ZZ0bbhXxutQL+ODXso5CkKI5E2LtY4h7x3rj29pMKZO58HCcU8TbebxJiy8b3O0tS36
aTh5fWNsW0v+tYFpb/CwOg+Bjn41TLk1naK743bt7tbMqnBOlLH/72+RTZMym04A+dug7qXzKO2p
35T7RA+HPFD7TlhmPnW6/ZExDFI4Gk1ov+c4X2W1MC+uYDUUGltrtM5uPoiDoU9owhbZrmn/HH2Y
D5HGOed2ubXuXG5RDbfb3oGkV1ckF0BnuFcmeNZJsh5jdMyCokXtl637Coe1aL3Wb2JYg11lmac/
S4y8q0lMVC9MXnXHQlYZqfitfOiPR1c75Ulxjty6OAi+x5WEYnN2GNTG+WLD2kzVqrfq8skqEZAI
FjRVi4RrdOKCrq9f1nY5455v5D22VL02LSM9uLbO4dezmVwG9qc0EQUgVj9JkgtaHPrrsbE5AEEe
MXN1jzquXT7Qmikdy/UtCZIfgyOG56XVqRkmFoYR+GMNZwVWymS5AmitLy5VOEu9p7Iu8yNRVXSP
XqJtXb1K/Rb9OPsFyDJc5/FNKRXfjKj78MYKg3YdJehisHtYavyU8XxDCwOzr2rlwdBMX+NF2Ojy
FpfTml/3rR9ql0Ba85oU+dcoOXScJpQXp8nwyOs6KdpcHySPQee9Fw9Fl/iD8UoEw9TOL3HXEnUo
9AfIKF0Q7Wdsv/W3rhIWzSQ09B6q/K6PGWuqg6O63J9x/BK6i8uBoegS0pZbtbbR2/K4YL4iEkmj
2Yu5rOrauXtRrNaFwPK3VFgXkdr6o/tlshT3pHEgCZ0zrBK+rjPrqiMIpCPsrU2iwpfGnuvjYJjT
njeZU3VmGGsn5mGswivCoTFoDfQMKsr2vfOQl7pavQkr0qZb1pAJuxrFvvdZ95z9I+YkFkV1TnS9
YTxfzoHqxyvIXjOIF4BTjcjSSxdiNbFLfMjNUO69pYLlSPaWIX/GSLPYseEqmrWNWlhbu9Pwi2G/
QMrxCNOwRL7qlVeQAzzz3Vo2mbdUbOu5ZUP8YDROy9wfeVrXs96yXKSD98nIYkwLjGYVd91XNXOz
MXkjPj6t5ks1t6ue0sdhbrnSdFhF4rGCS9LsiTSv6DKmPfOgBaqWu/NUSFM5/swhfop5/NJKBzCI
5l5s6VXXwdYDS+B4Z4AFgJzM9NglXxEiuVe615qkuq20aJeL7NureUQbVB/B0OEJYga0ch2aISx7
i08mZ7ZOU+9YlMQL4fhT1MRlH5BrxLrzErWVh3zX5tkSo3VI+nwEGu12yLjEOzcfmreOS8lt522o
6AzHTPsLuqH1idd01iLJjnIWr5JoMkuO5rXkEMdMF2EOIeejMdWuwcJ/lI9J4ujF6toz6mYTBYYs
Gjc9kef/yX31Kntf8ivE7Xo9CRYLWaodOr3UicH29iPXzW/kmZtiYrc42n5q6PNmRG/uKdu62eD/
ABzqaHppFuoCKQlqCb2g0cUSTB2mQRtoKLFax5BkoE3ZxigLAGymqNdVFt2mgmcnVHX+MudG92Qt
7HVkyOyEVRJKYSRzhHvoflq3BcJKxsgaUpG/FYOmJeeomlncnRA14G9xZhe+s5Wf6ikEqlamxGDF
rPMRj24LxpF7DsU/YR194IaiZ+DSWmcmlKXamAGHtCzpRON8G24fGBNB3UkGdlg6MzYNoinXhSEp
xsby4HkNXzr9YW4mf93JRrkTxnvEEa9MlZY9HBQSdBz7ZktB3Qeymv5UwOV8/FAVWF/nsh0xkk/g
FPO0I89vNDds+M6Q84yNbOJ/gleHwU9c7vBXBkoviF0BCJgP89F069mvmI8GmmfMt5RMEId2IJzU
cJ6AVJoTl3A68Oi53WNKlmBYdsLhR44AMjVIs/7QtYKyE7FRFCPEbLqYrBQ93Sa11z85EwRmdh7h
7uHz8Dh4VwJ51U0rtC/svf3BqpE/iFIduj8xxqdjRHEXxAXqFStMXAJygL3OxACEHSCLpBiNw38/
lGSfbKp5+GrAta4rGtwVi/HhkD7GDswy9g3/4WJD9nDoOYLZ6+WNK+S/cjfbJ14+YEENR3NtD+x8
CIgTzDDx1bBJ0a6hpM12B+n47EWRrCC3GRxu4tq+VVb5Cy3uxS4K5wPP0gx35Un0CHmrKtSZCRpN
AAt3CPQ0IhnoIYmksaIGEwsZJXwGRAuN7FLUJ5zxwOqqcmNpwy2F5I9OKAoSoa8duPIo6TuMC1FW
nBxY35s/W6Y5v4nMjk1nz0hbrc3AwPbF69FZz6UN4Iin8m58JY4276pKf53DYX6zSmPLrTQ9m0v/
hRkrP5FsDlNXik1WgRtKF9PZxBagI+TjX9gj/EUI62Y8fmBp05LpMGbr2UwJhaDkCtp5EZesYxZW
AI7RBnxyxbIt66ZgIK1/tQyQIMmBzB/TnAP20Q6UWYV8YpR+lrPatR/fojbGh7gq9KdcJ3zDipbX
iG8AIKKArV4BOwLgjui08CI/BYqzpkpwTxW7BL8Cm0ehMxYI24y7M7JGHXnT1xOmR+gLrE//+6uB
/emm8LQfW9biMAy7pFo6JB0j1G2C5oMwtz2/A5iwDFTKsE18c9Z+HKvdYICLH1O2dV/InJj3MHlz
5xDDu2dh6ulhQRSl4zx7fXHKMHXislv+4VokiFHioSnM6KQ3bI1tLXkd2ibe6KlR4AALXMGUNMTr
/McWrj8AJrX4pBESeteYd2qb9u+eGsx1ks60KKSXEuTEhHVAO0DrBvFzyJJNo0/pVeMCwKWoXXod
Ls94HLHkfswOdH2DRcAM6XjLYlm8lBEulhGVCeY+EBHo7v1UloQuKWyedkvSSN+mvhwZvDGH5+DP
TkY1bqK8hwXiIIeYDH1bVe4CAkO1LxFGjdXQ4PyWPCV6r+dr5FgnaQ7qCCCV8iEFdYJ3AfueuWZr
OUAZUqSud1pF+Hi1FzEonqKK6HHKeW+M8ScpGsWuzWr97EXG20gZvallete0yQFj+XgmUUr5Olrs
i22+g3kw7225yoqw8esk/q6sjL9oio6cSfkPd7JF2SYYVAFNkJOG+Hl6m0WfH8aE33oiDXDfQgDz
e9ntoXKny/TkjHrL95gwPUzKfZIfZU6CbW/XkvSqsFiz1NT2LW/dahLVH4HGh2eaWowPE/6r3uOb
UJa+l6N9Hv94NNYsow5IlsoAeifgF5c/7jCTYOkxCEMiVrK3IYZstWRevUWHywGQ1gfBzs+pYdZU
h9KNst1C7lptegUtg0DCdXAykhzI+cv6prwwmAVb1F7TZIBWWM/pzlQpyNvyqRym0NdtTPD4wyRJ
9IpRg4WZGJQXJJqqHC4JeGv4EtFG6niwG4+vjhjMrVMvD4VjCI+WCBx2099cV4eiZAkeeyB5BKxO
skrSrSriX4dQTMOh4I+hllwsW/6T05Jd9VfBMb+aGy7ZMmZ80rNfXzkGcsi02s3pNhoTMsFcpkVK
dNNpcRl2JKrfGcUuTBL3BBL9XNr6Sk7RwbV4kTuwb1nbHju7W6sFoPKiK+3ECU03Umb9J24N/YWP
aFsuHGkRUPfTqIqTXSL7EkbxXYkeiqr1sKPDWcFSzNRZnyKWatOv6sJx3ydLe0k1yAFjq84gXioG
bzZDAdB3aAeo8HP26kEZ2RkTSIx18OUCFG/epi9X6ZgTXYtm2teyFJGuMwIoiJe1EcXP9UKSS7OI
W9nb6alh72dWHDjgockExtdkWKTgeIYbE9QE5SoswnEj2Nvn42idhvh1YJk6RiwdU8V+RsQqxygk
n92wou9zp7e8Y87EcqZ7ruHRBcAEOJs89+z2+Wey6HZgum5Qz2X2PvR8st2QBhVwad18JyfK3Sda
S8WPeO5hay161IZ48yMgWvqa/kfu1ZJZ27wqe762xxy6766uUbVBPmp1gAJxfFeG+k6qqmKkNrWB
yxek8T6t2pTfEO1cqzAoT/AnisZmQOtwkQGK3kWpfgulrg5WihPbHiEd91N3H9L0TeikUbKtJn4D
0qTnRNU6DdnBjN74FoXjh0Mhu6b57RiwZgids0zzy8HbjPPFQIVKVUhW46gtV/Z2jOjk79T1w8oz
pmZdCsjtYSOKizuKNzLy3rUJFtVjiVZzPazDGkuhbVWocrtVkSzuETHXe2q9Rk3k7dKsoatVCLdS
sc0LO7pk5BjTkkaMc5pgqm12Ys5E32q3KBw99Im5Zm1o1hPSxDH5zD3FdQRwiBqrYvEZzSvW+CmD
VHRW//3Ai+qc48r9Z2HQ3uTO1B5auXdWZtdmlx6/dyVT50JJZKDzsd9kR5hvmTsXc8giAribK4Ix
stml1e8zk2Ub6/9DlfavIQmQl7pvD0NaX+rY3bn6aAaijM95iiyGnrAuHQ617hN0Y0DGcrwlAuuQ
e6CnRFb3Wy/1MNWvBCcHlxAAn+kRJqc5v0lTuPvOUt7FrLq/g9venMYcGaixxY3SjOMuRRrWmXqC
qnfARV+CFOO0nRW5t+QtreQjJQoG0lV1KSHj7JgzsGVEJuSxP5nMkiGJUcFGxTktxvcxZI2kkphh
Wpwc0Re6fkLZ0VUYREGpyLbjYDK/oPWNgZync9OXtENNw1niJuMZTIdMBgNHo8dOtHkYzTkZNmMU
3R3s5RsC/jDvFdO2VYospxHTeOIakB8/jNy0r65VPVdpdQnZHEfp8FeRvjfwbrQOqUxzW1HY6OHP
YvCtoEr9mrlkV5QM/5wO1o9bWFe6jY3tZUWQwmx/dBxbWSY33eqcs54Dm6O4RAaSahxhBNzEMxSc
vC19WvxuJ7sFhqzm7bSsZkVS8qxK7vQgITYC+fS0MgrTOsZ3rVPvKkk34SPCdZ+HRbzjbUiCRFF2
pIU73wjQPQwdfJlYFl3ARqlciTnR6HObzs96rIuDBC9uFCQWOSAnAOSzU9afmAsn266HI0gPgV5m
IWy8iXelxfifSEA8vnFHiHlmbueafoxNnKLAw1zVSaLfiCkwGdVLanInOoDUy4MRHBpPSbVqRZ6e
cNiGfp65IefhVK9aHMQBH35DesZ+CnUWb3ZTHdjAPS+u/mQONpfCQhJW1Mcc5wgKgiFHPsGc8hXN
ytVJ0fmXA37BBFClSUHpjw9jXutsMtPw0QEElBEEjBdMM51Y4LrQZrCCsjtm+qjDNSqOKoq8vZmS
8RuH2rONUvxAe94Fk/OAwFrJNbZZzLhK64L2Ybsya2Qw+mO9GFXpOzyKZm3j+vP7x/8diT6uxz+C
W7t1FSnkPeASTqromzxCzBQGaJg0HEkeGKCOsYn3O9lRjLnTWm9oQBIo435YevrJRc/lL8Zg8PGT
bTE19IGt9JxLQVpuOnWc2266LyomSKUyrp3JGssTDbtXWAYsB0djk1cYNpi6xFL76hBmsTfrOUfj
+EOG2U24xn3UUJGa4ZcuRMZ0dDTg+MTWS10uPpXRtFkePX6RJBquQu+PpsfGFv+kCVeYyC3rxEdX
3xKqcvRpqXHOEvpn1Ca6p9pDlFfWXS6lvrN4Djlph/WSRz1y7Y4B+rx8CIucgIEJVdpxDJbUTx1z
Fx9J65oSV665pbfSXd7LFisg+67ZX+qbqY4jgnnmlL0C8Wd+igbzsq21+K3LiYR1p2LWO+XfvYDW
33rlH40qWSdrYjsmhoBfazISoSyWvE14gqdbEqN987LuQ80UOVEfta/C46PvWxVzzxho8AkFiRVh
qLpRVveUFGh0hw9uRga/FTP2TSbE1hngKrvODgxebb+QRQ0WAUWW4dZ+aKZPCRw0Op7yK2OZt5pT
l1G3bae7yCxfWzl1ZxJMeH2i5YBoHkFkv1800p9MPX0W7g8oYkKyCC0K8q92JubUFCSUs5jgtmBw
QNfOtdNLtU8n+cYj4TLyj8Nt06A9GJBT7TRvfqRlAH5Xifm7mOSGj5D4yVRj9F01GPjLBhmiEdUb
HRH4ZlbuR0lyrpnkWzGHDGEZracAxrYSdyFO4Qt99M3wK0fc8RxYG/hWyaZoEG5pTlmsU/tjEYqv
CIH5Stkvqk8I1J2dk8lJgkGDDf9S7s0mReCt9GHX4OwgzcTLfW6HZCei5ZbKDq2gTuHTPuA2gJAa
xOLbYSzesN2/Uo5GO0z7kY+P9zcqmZGDXni4YR4hxtE2XaqHd5c8JRbhMIwWtjp1th3j/DybpXO2
ltrZYH/Dt5q0r0yotdUwkhCi3MzaSTe9Ky9z1kmow6ooe+LP8yW9xHF7xGb85DhdeR206bYs1VdV
k8Ob5IxjiP6c4F8xkavg9YUS7SMD1G1/NDrnHuNcOmD2MbdhhUkBNWa09uIH/mphhVc5aRYYxPHM
cxqd4rLejALzDnOi6sD878mgTDa8DrnxwKo850DnjkbLuaSoh6m9Dh3DSWid0x4+p7uDVaIdsQWC
fHVIQ0LA5BwZkQhYp9OHbWvO2nOyIF0W5+BUzs/SN8Valu7rgnblpXa5nKIloiYfiMuWOn4u+z1U
LexJ27kscqHGNLzr4PwrgbsGsxMkTsSMUs4rvKjW1V1NurinibSZ67XTtmmNF4Mx6mbsaa1KVp5u
az0pzVU+GiJABQmwuQkT7+MVe7J7hQe7xBVLFBk2/xnBjkiqmxNvSl0y2I+ttY2+xa9TDB1GdaDs
o8BZlnVh2d4mGQgGC4vcvLR9EUiTWVOTO5hgPxwDoUCSS3nEfvVnynRzI4akW6Gkjje2pv20Br9I
WzEjyMjgw8YP1tNj7lGyhNXM2t7qzoTca34z3InTmBGJj5t+h7NseKqxD9EOxRsnIkSiD7k8tNHh
/hYEtMKeJi7GFaeOTt7XYwK9kzJ5sQiNX4H6fYXqyCTNjf4W/b5L/5g6GxDCkL/LIV/Nw0R3N1P1
2KH7kcXOpwEdd4WHSg/i4U1pGdO9mRYls3Pf87B19wVpO5jGE38iaazou20f8/oVyD5OPRzqlBis
ddxwXA6NVGiz2YyI+OaZzDwA3/6YNv9iWIwUwbF2CYfpB+pbzu0CfqaP/ojEkVsDwSuUDJgclUid
1XKRCgQ+XdS5iKgP0VlXNfmQoxc6h/whkQDRK/SE76OpAi31buyWphU1OJkqVg9dy6EEa5tDXnr9
ziXZ2YNuIi3cO9RGhWa9TPNEb8IQbPXAH0q4VZaOObkntpHH2z0OdvmMivC90eHFWkI3CP5R/fp7
Vi3zat17QeyPzrvt/JIOJ7gRPaeOLHpXyAAQ4EBEJ3wRCXZzcpoiDMa4nzZ5exvZfD7EgDfUk1dC
EwvfHPpfXeWB5CkuKtfvChoSZAfTbzi+maapB5A9q2b40mKkuoOdHCaFT8jBYMqCSP6CBt2NdfUu
mFk4vJerBV0x/kCAC/78oBuXmfiXEfc0LFxeBrv5dD6w8KoD/EaHKSNyndSvesUWEWqXDCh0TjXP
/Abr25ucgUlADC0bxnh8uKhbLIhqCs8DzAO/q7xDZBmBWrxwlasaiDKVTprwqUb8mUkGXI3lD86E
W+2kryJt/3Zx3ayViY5vSgKoKkMdbm1SI9m3mTvo1Huc8OAGnjI5/jUHAc+ZXZQZfSGNvTbzjIKr
AV8xFj2cOr5WRIrOW8wpYHkp+xyje5cjE46cpYuAjLNC+MDaBpsiXpsUPoAVIstkqjs3boHurgdW
ouQd8FzlU3RLUABohqaFZnEwDlrx01ttz9um/dDdMijvC6Q2qOERHjDkemxQLHckBP45Y3MLrK6/
SVe7P76RJV7kcbHGe/87FG2/oVFnfEEUOfAQn7baBFNL+eh0ibHNnOyoWKz5ekLRVU58T2H5JElv
41PGRAT6HZGdQsOfubwHzjMrSRV8imVE2t6A6Ityb1WPfxiwM3OYnWpXzNsobsMNnoPL5NawU8kY
CEk56R2wMS3eH64yTB3eSPBhTTipMedwAelf2Eb9WqLb98MCWUrVAKuJzMY6NG7YHZ49kHtD45zH
KXqrFgp+jyGGmt4Lh5CgPLIDacfdJhzRMxjsDBrFNtyyLy6bHJAE277T9mXHhWylkC6aDihCncW/
NH5MRNDQEPHVS/Zt6bdeFvehN+xX9imkzu4tMm5f8E3eMjYTG0I1W26b5BJbff05p0dQzwj1wEGT
/8SAs+oTeXUbpGUxS2PLaSEleM5fS7bUZgriDtM7m58imE8i5l4b+OD90kjukCSvuMAVFwLPKC3m
T20xkRoeGY+Neccwuila3MMDR7VduzbRMgtmu9Q2eFDjedcKJMDWMKVHuxqHbTrGZzSAwNTBsxRC
9SdiiCYR3ctHJKtgMbuJtZrJDA8w8Kg1c4YEweBY+cWs/tL+TTsvZQabldN+EZRcjUXjkRcVZ5g1
vVmaaflJa8y7RuOVd3kjkyGyrlWRfJYDga+mHud7nhOQ7nHZglapmOIWZ6sPXZZakCsjHXzbADGr
sT33qlvq3jv876K6/cIHu5cVBcBIzB1LsfBs6sRVJBHHsFkw7EsFAhI1AH6UTPhXKIcajJ0J9OT5
lSnrp2Vp3gFaCcs3xHARogmzI0+6N7vm1PO8NQycA9ZL9lpa5lsXAqkZNRsdZzn8jo5IDm0PiWbB
qrKjFnKTYwWGdtuV09+kCU3kC94+LnrEPRCAZGbzqLYvM4fyaDsDYmCU9VnmmWungEEjpLtn3mv7
IF2iQzg/KVZypzKJPt1lJHJhqpMblkr6q2oPPIQtoEdOlur6HCp2NAVZtPGGzN2jw/xiGAcKyWb6
kFlHKwdC1HQZH5GGGqqJ9D02Mv7ccI1cRhP3VucGKPH3ocZ+ZsiDsi0jnjsS2it1KGGSDEc1BdnY
1LVP4aCRdl3okCohE7dJT2YlXkyBikEwouXt6I5CjzDnFdZD/uMvqE/O+bL8tYq1I42H86gU5zx/
N1v1rc259RVHrmRsIVkFl4axFgO5ozCR2BBZFdbZ7jwZjLWEJOGO7v/hq+k2JAEToYaPPGQKEbTs
jFcqzV5hGA+oauTFY0V2GfXoMFvI38nguVed/kaSq7nVpqI56ANHr3z4tOiMMKiqTzf/Itux+QBI
T/MjWxzcbYzStrZf9fyaRaLYJDldP8VlsjJwiV0J4UumxvSlgnw9FSJeuwmwyrwHIInRn/gvaeyd
HhyLZVC9kDi8LWDtlAsKBy1vNCbtRFZpqtHW7sCo0E6iapukFFVUSwcz5BtT0Ol73sxn5Ax4dyBa
qmFwiRdhyiCcYZX0SJOsCHPfyESgERM4EzXvopGewPAwGJrdjwWwFpQi84GajiNe2ohrSvjl9Egn
d9M3FByPD2/ud45uRttG60Mwgdl0QoX6XGAMO/apsbMXNJpW7D31DysfxY1c0fvp+8I2fkjaqTaM
81OIh8J8tYknrVj5aYjNwb+EK8JB0JSm277OnHOSmS/TwPAtyaZbR27cZWA4sGRym1Br/AnZFaxa
T5J8/0hOGvFjr0zCincgp11G/hFki+Yv1xB21JyEcOq8htzMh0LL8QRLEOTrbk0wX8nyQNnzznL5
QE3sEa03Uyob5BJIg58HL81jjdpe5cTWt87H7AoGTRmvfagTOWZmJrhqUPwQIphIRPLdsMQ/2xUR
5UaNygyX+SBTYM9oYJlYUmosl6h2TPphNjtm2e2MZfbW9WBEADabXytqv6ypwiNkLN+JnpLp/Hh6
PMko3RyjT4Ys2kFoQltXNppVF2f72nYZL7cuZ5cm60vYMv9zqjIYammfh6/Cs7sD82Y80FHd8FCO
coulLPY7m344acNqrzBPBYKVeBlJmnD+gy0Djqe8rNzAUfYBQs67h/UzIb+lmOLmOBdyZMk1sSma
rx6LFab/Wnb2+og4y5RGuHA/x8QNT7a7LSF8bR6DnFaz6EyfUYmFgOe08aE6LIMI6eElwQWRZvzW
rmK0nWU4ErB7r+s03sW5xy41Et6m+B9H57HbOLZF0S8iwBymYpBEZUtymhAOZeac+fW92IMGXgGv
um2JvPeEvdeeDLsrRUJWanHwJ0PDhWtJ/Qa8gdvJi+b0SdvaSKBpmcAGkRanMUcpz5aEoRaMBlox
TXQrbfaprHkm+pziYgJbqNCcWw2R0qjuHYVhAnIS9uCTUmyGkb2PGOrqFcz7Lqg/U2DQN0OYXzIk
0A4adCDHqROl2j0Lok+xY+jb6hWBESMVWiX5pqj+1NLya6mSvUwW0LVvlAEmU0Rl2ZokN4SIJvdB
Md9JDl3PdxLcc7YftXLIcrRpUJjtMRkQhzME2C1kpW1ARJLyoRE9NTE5xAnlyBOhBvViXPsKpJ6V
lKZfZH//Kz/VNTOUifovT4BhK3XW8a8jQ8Zs0CRaff9l6CsOrWHugXrZbiLyrQO1xEDHU6fS42LT
p1tOgtMCWKCw0ClSd0wnJRVBz1dPtex0IjzokHRx+hWskRWUIMV2mIlPsm9YTUi8QWWaOGHIVjj1
mcVNqJJhsJgViZDyYrh6JrxnAGF9Kl0M1DU3kahoMeSpkVAPuQaolQm/gVkIeH6UHs21gabMWmJk
HxDdJIRMakoSJRsvFq39Lh3EXZMNiDXV/hfuje5OsfG6IHHRhoiwBEF5QZjLTJWNnZOhRCZwuXjK
krZrw67elCyF3JY0Z55YDR2wiBdnzKjt1Qg1KMMmWr8H/j6Rky7RXakUxjcd6K/1v/Q3Yp2u0Wph
Nko8JU1fCXR6IMxDngNl3jbZp5MriuVkykRomZEEviU0D0Fp/lBNI6hdQF4ym+ZFanArNGZ2TYSY
XKX4u2DE5xSoMp06LOQTCn42tMk+kOufBN0MkTVNz8CTpt1AMtBL6bQxCOY88xBTa8EES5jk8FkQ
wimxuEUUHINTCZq3howWLR41e5akAJ0JGjl5BXVlalt6IrINow+/2P+t8PcCO8oCfb7sGdytiRzA
gcQvtliguVc9Ud6L864COt2UGDxAFVYZCkAiG4etMVE5mzmu5OLJ/EE9htUkOjDWejvNqwtW9Mhj
cfrEsK5sdaEOXW2pHxwvUL9oQJ3C+DBlVqqEDZQ7Sb2glwrOSHuWciIXkAS5nGA/V10IepatCeQG
jxLM0ZWYEu/7ziEejrX7iDxXKRDnN9m+MktyZgthcQIW7YyAx22qkn9bt8pBwla4wdJUe2OpHnqh
IHIFDXgLKKQHv0nRRyyWVs4OchrE2krwWrBF3o1GYccD0u5YJK0QCWHq9Wl1HEv6AIz4CTboLb53
xh5s6hkgQQVIs9LVBQGzUEDBZWG1RPnihw2OgzDO/00jscYF7N5ZjYvTomWfsYqY3oqq0ZdZIM0i
GS3Ep/30HUle4rUKZuMkAhxOuIR3ahAaTqdh+YoXMsqlaNlPZfXBygj0XPo3RaiRcy1DAoJvfKI7
gYFYbuc4bvYSUjAoGgexv5G+Nl7hyAIKDuPGNpKgcErYl0E8tAidUQwuKSQ0nRkwDH2lr+s9EESG
7lLc2VEMdI8yXuOBmkAD9VpyoElgJF7Rob/q4yIdULrmohwxQGOtzY4p3lQF6v86DU2/KZXhUpMf
xqPd78nBLuyMUujaN+Oe6CLtMIMLIR/1NTUl/UBBAWex0In4nmXASu3sxj0izCQKwXYDRmFjV3LF
DzeoEYJftIrgw7VhwVwGpaP0iP+aJal59pjtBCSeyeh390vJOSELmuURY9U5ESPRA5PQ64yLZTfN
pIQv8gKssjIZWUQAW9uZCdranrkDqyO768UcWR4RGEHZ/1GCLwfsqOIBl8l3KiWp1yxIiTYZJj7S
Lc0aZHQjHNg3scG2QE1AxPnUu8o4IOz8AX6o0ZhplT0TFbxVdJI+6VwLtDwLYK0Ej6GkBtqljQ3/
CzN7uh8wVXcZXbciVfV2kPBZiEyD3SrvdTTC6nTBhIl/NgrCn9oY2aiwbzOzx5TnykusNrtEjsO3
mYjMI5HEy+b/P4ICNbeWBej6/z9qtJpUVGm27zh2kFkL5SmqBg0cuzocYkX3I5Rxfh+ZJ3JFUTyU
9AUksYUrndYZMBWflkL4EiLlD/5F7HXaHnr04lVB+T4hHNtkc/sVCyrwzOfM5Tvo83yZpfDcMUDx
5Ya2RV76zoPZX3ed+DTYdNr5ovhw5bmMgwJfv20pKmGaodY6nYQia55JKagooDC+SeImM2KLtAYE
aH1cEozQ684whOKtGDDXiz2g3UkSDlOdPdKSFUgHT9nuDc7qqaddS4UTJi+DDumwDFn3agKFnFi1
6axASqiWdg7+8VRbg7y2S0Rqz43st/TY81SQvoaD1axWv5lWhGe48ggFPruajDyxFAKUhfozrd9i
82OOQi83HyFziYXZiFFQIZQY8GgUVf0WNvlxMMxT28Q7VYq9qvyYynwnDgtynfxAPULuIZYg8zEG
4N6TGL+dNds1TqqWetDg24xTcDJXNmfbfIKvT1LCiDhibK0NxqhnhQhgmUxHj9CEyH7H2StK1kNi
xdf2UAOmej81OLYUrDxEZQhkfZfTm9SSW9d2tmmGr0F3gH9ryOFeWAyU2rEvZWeJlOCOhatRY4vM
2VhMnXJoBxwFSAUYQB0LPGwlmVCA1T/kRIdx+wY6c1MD4EBo7teIuKfJYbqkJOidqvMYf5ud6tay
QLgPLSDrTwGklTR/CIQDVuQLDlTfk0Y0jE5WSER3Li4MCpuPSONNnKPKBcmY6zILYvYSPS0U4jkR
jkoP76Jo2mNlWQdaD2wZX0Ktv/DdO1pnkOz1Jk6LL9adnY09/qn5ysIeiF33lARUz2rI73wRXsNE
vvfhU9MKAkomV883gfBdQd3bYT0o4jd5fg/B+xjhyHyUNkKgX6jZ9dNTKfVxqlkTlpUbdH85Vk1U
zmAQ7LkhiCqdnDStUAeXiDW/DfOe1cAaMOYETjvA77KEp0HodpieAB1kCVb85JMAO1zmFQxXtA2L
adPeh2iq0B5bdU/keeUtjEMyOJuoS/mO7W6oaLmnQ9KQ6kVcIBuIN8CBmwH5tkAEb6egJCiubHNw
bJ+R13op3ngqoEn8wOdmq6scjErPsu4V9okqP0iM0uBLsE9i9B6h+xg3hT66tQJu3+k1RN9qyRSE
hSxRIOUlJ5pmWj770UOFaAsaIvdJskU+xkWHo1vtE0PzJ2ZhBsBODWMqA7ATAkvS0SJkXIa9ANBP
2p+AUYvFNTwU90zl60EWmKP2U4MtMUWfKDhcXGVeNAXPitjDAZRXN26EgIZTJaeDm0H6Ulk9V8xD
0+VfXOqHNUoi1E5s9IVZQyRBuBdxRWkT8d7zs8zjnZwcFyQ59ds6srNTE/pxILtKERwjWGiJAvWD
GXKqq14V+VV8wGW20xXqr+kd1fkupPoHnkGto+xLJBuD/h3W91T66rRl2+UvIkPe1HrI3b9Wi38V
ntki+dEwMomVD+xNo0XTu69KPAhjhp6o2fV8VPqd5tcBhWFnpwlFSQlgBmLXRsI4woaR3cK+4YET
g3NRg0U4xjxLqW6wvE+2I8a2MHEFPKaydevb/oOAX3tiSMA6ezeP816JX7vsB8X3BoevyEI4ri5i
fqq6gZMPQ4TMVj8+pysQYeBF1z7b4pGjWRG0DlLXJWtewYftUH2cRc0XkagGxdUsq61EuFepn2rB
5wWx0/SIBcIeyC/IH2rFbn0mMjsu7TU9rdX3ZnYpwl2xDkYh2qf9+7oGD0kPYkOJelPUTjDg2SQj
efXTKfUNlPA5+NykZQzGzxZhlq6xWMYE3SdfyFDjuDsRRU5b7A2stIcFYrlAdlS2LYp2I/eIZ9dc
4TeZ3MhsmyNzKPBVSnwfOxPZZ8KxKGA07mVs6+2OCB+3nn/WdWA3fNRd/9rhQLJI/ZGYixq9g+9x
J6ARRrzpYOj0WG46XbTstOQNL3JNRK7CzHzq6+0oDyQm0UkVYD2afzBsbYuhbGidexNlTgmEcAT8
rR0E7NUVTL0p7bCgncbGgH2tkT/IKBAyUm9hBtXdjOxbBeFzegZe4hv9pQl46bLoZNQAnI8dblp5
vsDlwatAhisV5AAxGBqS1vhdxjBRju2yk+3Sir0+ZyMc0o63Xg9EE1clB7zXDipjC7AXqUtur1nb
OtsAMRI3XO+sePi+Ww9w8IEaB/LWqrCBuhVAlAA4gmSxHruXIipvMdg/bmp7jFESKMiv0ks/cZIQ
CkKZa1s4YkKFYHYmmSQkunMW7W8Egd1wMxO9V/C1IkAE0ThD00HYipjE0dArhRaTOozQgf4xT4qN
+XUTsq2HlAR0+JY39LNDAH0fhyXSbJn6CsME+wbyCOJ/0vRY0RMJumyWa2xAvAKYXttQ/RkuT9rE
kqlCUppJP2LAf6d4qyUY11W2UVtcIx2GX+KBc3zrSTDRTtyA+mx0BaIp51YR3WAY0JQ4Sxh4GbB2
RCCOWKwaGOYXMzP7cgMXZdOqEtwUASzW7+pNwBh+KpV2b6J27lJpbyIfGaU3EZfMIh+G8C4YiS00
FU58/WSZ9zzucGu325fVHE5Yb1NwNyjCE5IEWykuEXODJGxcQwJWXZYf5ZqbqNGpWbdaq8yqH3cT
Wh8keyPQPQJl+Wv5DgjJhhH9tgHYlaYqUVz5Pcx6nx7ZTuRTju2Alpiv+KJctfIkrqv7BEyDxyaD
Fly7DRzjEy/13PosbfucgBcCygS5RKUyULfSoBFRFiXxuoV+E4V3xFoGVui+2NbzPivYjwGOZf/P
BOwRdue+/gnaH2V8ixvmd09jEu+I1byI1CGLtr2LAqcvMcNH87c6W/x511h/2oCYnNe0HBqsVOOj
0b9HEYljyexDfMn4HUl55pNknn6Ql/IuadcCfHrLxFnLD61yQTO30qjcPLg2VXIjMQXc/iE2iTUo
VaeIqmMaGFtKe7+Id5Umvsf6b6yTtmYH5s1szzqCpMKwUK9NsD5H25RrP5F4a1ixpOROFRHFfl/v
lI4BdWoDsvOr8imTD20gtiFDrmb7IMDYNH/U4iQV/d6AvqJnmSf1BUyliDog2YAyaNRzC5N+EycQ
YYnF43UjAewqc9xHuXGGGPYRydA5Ugv7ynefMYdeqaYzohuS1xYHK7pgRl6azrdWlX2BAY42+c20
D5gMVwraquDcqilC7T9hIfFAkw5Z8y63/1TQPiHzzSESEG+8Z3LhTcp4u+b4qYDCGnLKIHz1++IQ
Ls8aATQLJtGZa7x9MSwCxAdjr2iha5gMRJAAcKqbY7Sdta0op7Q/73VD3YT8gAFbd2lV5hoTgrnp
LUw5p9CDrdtJ6CEnmk1XMjmE8zZ36wQzYuOVXSNxj5WEaaguz9OP1YBjCJU9/Y8nzn+04oeiL2+E
CtGDWJ1XjKupxOINUQ8pL6cW/JniM2byVCeK3yzvo/7I1N8xQKQoANuBewfurYShaiy3ojBvo1Vs
JlNww0D4VcP6kJN5EQhPNOqPkVEIi5VfQUDYpZHGmCMCHhmoAU546hgbLezAKtsILFj0OdyR8ykX
jI5Bp+rpRFTUkXCCCJWZ0yEy1M+FboyKCT4R57ouHstSxmk4bqDCUA9T4lN3YfpLo+ZiJuFhmtN3
1FRUpxA7VWp+1XioLzOSxXmm3gHth3xESF55KxzZrI8leihFb25LFDL8zJB1M0kIJMcy6L/r9h4s
KWOh8g4KF1ko+fY5Yj1ZsIUxOprq4td6s8WRqWnHRluDE+Y9tp+OAMphEXj3jzQqpLFIOwFiYXJZ
456yXQ1dda40oo00N8wpCAMz/I5J4jSYFLCi2gMf3Tbqe2edgf1vIJltDLp9ArWI2hW4A1nhDKbm
ZV257fl/aunO6hDxWfWuY0FZt5YThet2ugVwJ/wsq1AqYWbcs5g7SFXgZEq0JRWFrDi3kpkKr4WF
0LJvL191s7TJgF9IcA/QYfCwKPkuGxRInN8CLuhKlR9ZUdxBnboizV+u4rDkcRehGukD6DLZn1RC
oiz0nvwsSRrvjHlngtU3hN61QFwpxiMZhkcAFGjtN0Xory3BpzrjcignKqI1pskrCJTkYzm6MMin
CBydsbgMhuJp6rLpEFZ32Xuy/qjdFZwZa+UIel8N7K0Kba1/Ej7tGQ2pIb1+WfqXVREiDV+6oRzI
89ib4ees0H2SO1IZN23Bqz3jVUPn/F7kCWf5bJtM8GIdEQjtUnuqsNoGie4rMQXpsl+6cwbmMdWv
xJPaLat9S3irYGVgr/E4fpbyYAnlliDit5ZFFDGxQQusCasBgRF7Ru5uIGo7GXpwwjk8C6dFGO7j
VLzEKYGQlFHmUngquNyobnelMXp9iGeKKXYcfDbYSIy838gy6nmD7xr4xm8DBRhCjjOC9W7r2J9a
0FHjdiEcV8L+Y8YfACuPIfO9dtn3I2tF9dq2L01zW/EvEIYF9Woo54UGCdVCBoV9okyOdDchhiAO
cQKx6CeS5KKXMNZNtwjogAEypSuwVWYRhQpbTJZXi4jiTY8kKwNrLKLSFdUSJBECusQwd5zQ7kQ1
QRlXUElXQWfPKymOXV7M7yZL+5wUjYh3oOJsYBjkyXLojMlrKWnbUEGMHz0DjaJcgjByo1O312Cc
t0HammFxMjqgrLj2zWNKqWJVNyysY//FPZqs3gIcj3g7Q3SoNaccn2eHWifs/zWVRqHEWjDSMXj+
isKEsQsEKL26xCC6n9ww9YrmJ0fvTMrYRkort61uyG/3prLuUFG1ERZEICTeC+KqbIRZY+LTMboW
A9m+vMRdBawNBfzsaFOOKK+ww6a5SuKOdSVUeh9by6HmJmvj3KPEAUpHzIjyTsGPXpnQNxD4EEr3
enCMV9+rOJ6RGACNMH0qr1gLoFNgya5yp1U/dIbDonCWcCxMIVGslnVls8tKWCqRZh0UQTwMBplH
BXXq8hJKvgJxSmSTEzNYYUzoddGVxZu6aUgbAWssR4Jj8JuhXmPRXHhNsBuhAYeAK+fuhTZBrnXA
XvtZ1jexONtNlT7k8AokIm3YtpxLMBGB/ol3A5kgpIuseusnFCAvfRkedDZQrHrI5Ti0JtZDXPVZ
6tUxXoi3QOlo1g1b1ch/WQsZ4jR5GRvkr3lH9noXf07qQaejy4gBlnH+GLW6G0PI3ow+q9L4Wmj1
hqLYWexhjRKKGHOW0i9xTlXM0mDvdPrVgqrG8xYRdZUNvChzwd19NsS/imBCIQcUukcDU+SS11qU
SZy5pv4Stvc0x4lN3FdkeOwgk/yfLgBD+Umjz9Laj015AaZC9ErICJ8BFTHjWn8ZyJmu3Mr8CiVx
D1xokwP1zFq8Fg7hPKnQE22yrttMm+EUyKV92hy7bmfER4lycgArWJYTildgcOwzoaxE+i5iScBq
ytOGxllaCcT8sK17E4yr9ZXF82ORO6/Hc1elQX9Ki+GoCtRgutYcidBiGacOQJR68a40v9owJB5k
AD+Q4UYp41S7ligN3kB0ysYatfYMaoHsc8gb6Tpm0fwYqASBCdaTUN0e/CzrYmh6DGeCNNxr1bgb
Or5gfVZUGpkIrGKLX6JXEtGpVktWThjeEZ4V0/3zYLXoFCMl3U6hek+rOt7XWKJjBBgu6VvFhpRM
dUdw731q2vGC7rJw0XOFzCBhWyVqyImKhhMhz4iOY2MVpei2ef4LV4E8qin/iuuSyZDCiEVhg5aw
vQ2QK1zCOjmbSnIOh0ndSj0TunwwmUcqaHRGp4IBuusRrO6JdNqoOZHMljW/ZfyCJ8Z2r+2qJ8gb
J0+F2E9ZxLDEX3tBHNUktf30JTKeGNe1Gs7RCQLWazFiXuzMuj8ICUNj2K57VW89Y6HtM7LYfCZM
Kbe9SpK4vkbo6vQMBGO52MovU6xPO3AyeNaHodjFPDlaa2FusN7YN7wMBVAfURKfjPNfCZxACkUa
BGStvkQk2uUPSacd5+suFxMzw4T2jXzD76oemb4F5IiVxpMuoSeS0vIqRqBuHA9rGF0wbQ1kNKo4
bOUu7i+rm4EkZlwYkNXhIuhEp3Yv6TQAey6BB/ciZ2I+qn8SovQz0HhFD2Djc/YHwCI6Y5nPLPKl
ZAEdO07/0H/3PvpF0nlIidtOEwYtKZOUGyPu7yBqbp1uVD8ZCGcIW3utl8iIz6hthiRin6QRcs0d
Xv6WAHV3o0VjS3bo1QTmNUoKgaHBR6MBLNrONT9VMzLlLtd1jR6QOwoyfkOSWxz9kwyBxdSCnVaO
lor8NdsahX9SgOuh4DcFlYscQM59i/FrCSFRvSQa1OSFaDEPxRY2mp5Mql4ubOJ9E+crUiheRpX2
3BgAvJJwsujlNU/R3C5gLX7KtLV20iD8Q+pNf8q2ZmMEwXs1JtxJcGcAruvvIgFF9oyRi6Phpmsh
h44SM45BTDbK4mhXC9uNNm3/RZG1Fj4D18o0u5UoC6R9mux/5thLTYHvUBl4hARQksvdRMu2Phf1
YKm7RQVQl0tWvW304DkKsLi0MPPNSD/EoQCqmrGEpMWvaMINX8XT28csl5c6/jHkd2mi5LcLLiGh
OUmzPm2VhfDAGRnVgJ4TLDVQzCbdqyUj6GCtiCfAXIqmP1RrzM+zZJDG1vqylXL64cctK4m5IRTy
zRCjygGFiFC3S3svqaQFPz735hTpEiOHdNjoBcY/lAhjF32BA+fAmkbCQLv3AYJ4oIzf5IrtzJib
rybReDMLB7SnxHqvMelMDlrD6xflJNT1VgEmohCwNfcLGmEIazoSWOWiRDVD01ueEnZa9H4ZP7vE
9CW5d1NEr+GQeY2hwK/4bnQF0qSEqClxJWRbsAMMWeA/+08DONvIlW8W2Epp3ZJzAV/GjkoQhVzQ
O2xHLvW6pzLwTcI7oxtc0rNXca/V2Yz+nmu7fGIc8RCQg8IlYIa1uCAWL1r8UsbWN/1xDqZEF4me
Xr4n9Yf0B6aon8U6veDBspIRX802Rae9VNgXvgzzIjVIVy2fhAeWEqSmFf2bHqVbSFL4emrHGN7C
Zd7JLcjk4Idp2iMNyl0dG4dGIjjEnZvaxkjkxS3xVzWbLZigaYr/SlcOcSRurTb1BkICdOuqd91W
lp/18pfKXxN6zxEsVUUTGTA/DhhYS/VsY3g+Sx95RfVwFizTVaRXFdPMBO59/ZgK5iyV+dqKFGX9
qdmS+aWT795/pcxdoDEyBmffmopIFwcbNsh1YcigRHQWIAeTxo04/BbM/6LyBxoCOTq304SUi/4i
pvGLSSs00taX1EcaAcJBTjXycWO7w+FnvQyMbdKU7SAi8b6YNtA2fSXZEOBp5Nsi2evk61p2HNyU
5nUyjzoPVbRit38Lc9lXkMTIsqFZSY4Z0yqBxi3O3ZCqoYDeaMbTNZOOS38ByWKHVWFXY23PCpD6
/iar2nVUnqblxObj/6mvsYOVwSyGFXNDsbnqKcxet63gZcCnoqWkknG4JPN0SvPFicPANvS7WZ7l
vEYUsfhqB/UmLU4FuPtZgv/CEzUp935XMGJMoxo4FMI7BeF0Ie9JJmOh7WTBiA2NHRyvgZicaLRp
eQDD814yREFDRt5QFDPkMOwqEvaLhfoGGZiqGDztyM9JqRe4q8tlhz2GzVPukIg8UZlG+U+irvmj
9IJgzjr4J54+WkgkXF6mXmvtIf1M0Cllyhtu+a1Ci9EiUt40gsjqR4GyDmSU+eLQbUu2F8uMr1Nj
zEoZkNPcSMepJ428adxQPfYzEw1TellS07PG/l9FE18gZspwBvg9zN6BeRIUTnti15wikJwObf4B
Y2EZUSSZPpILTHWrQg8ZvM1sCpOIXZYI6qB/Wj3Db0/NcHRWX8Bq1tFR/yL1lxK159gBJyHeZUTh
lVSOyeIuz06onkwNf0HEOxI6KqntwTWKSXtIeJCbTdCO7Iq2ZK5A8WXIcy7NW6yTEYELi0iBDZ9W
HG6poY3pJAlMXZb7mf3AS1m/GdWLjMwSCKUtKB8NeK9Gwf6EwMwMEFHvhaQ9Ar5n8/uasKkDVOWy
qoYY/JtwgE4tBOmYNwqxq/glUOFlfcdF+Smgd+oyLk7km9OAM59lhoWSvZTOuvRVZ585r4gYbJEZ
2SScEn0i2TWQDxJYhJGf/dRnH7WkeRb1y1SCFGEolMioumqgMxkVl/kjhnhdmEmIKbnFDUahrIFG
zOukYYSBFtEka4iFdE9NkS+npAtpDnXUXpZZpR2wTl1inDv6pUUMj2p+h/vncc8wdwZhFOOXq0T0
rc9BHn6lur4CCyaM1o+N6dFk0jaB7UR3sWm64H1ICltLp7NeRb+DHL0ZyZo2w3yHD3G0KKkiBT3R
bPR/EzjiOCexCCxJcDAmQLyBQR5jqUgbfWodsoNuAQZbcbkOreL2hfoJ2fzWrVRMKrrobISmZ0gu
i/MXs8dBF1h20cqIVHDbJRud+fxQT8fZSqh1xuL/VdHQCPiRuAbNitoUH0HWPXvEjYBe3lKEOZL8
NUjl9wAXOeuyc5HTIXKn5mG/MubZL8V+pHzK0ptehVf9S+puDeazoP3NhEOgRN9qK/qtHGM5Nj9G
YfLkZT0q049kIuyHT4YD/KPtGTZR0xo8zavNl3XIAFQ+yBvEb+m1wMXN/pahf0NDM0QmNqHSJz/T
6UMEOxbD9KqyeIT1fWip2x7YpyVW+7phI6Oui5IPUcpQGM9vY5Y++rZ8EUZjJ/LWFcpXC41Ck3s6
FvOwTF9SD6pHgRpVjvsY7nYBnkA3FyqWjbgpf8djq8PptTOX8Oc+IGU4rzaSYbJbjvdEpGZD9dJg
z5MbFPx9dMmtiL/R7asIVFR9EFbvHN5bOZkeaPJ8q+rt+vgYVXpHmhxxEK66tOCXU+xKdPkIBIPY
sEvOwpCdFoaLQ1lpj2BmRzR/UxhK9MdOB3LIZKgOX44VuLpQmrNhNZtzIwxEJcUUrN2GZwjuXLSS
GSuUQ/yjcp7r6OElbnsRd0uo/kNFUGClR4EnLZfIspXADeuTkvhi+5FZ5k2Mt9b8ggScejaWDkuj
w9OVdgkw/vIYoSWIOGaX8ufK++bN0ZPcIQcl8aHXja2Q/3WFtFtfiiF+i6q7hmOnAGoV5grH/QWh
KnwLbXYBG2lQFE95fmlqjwUIMjZD2hkp5Gfy7fd6jdcJTmTP3UmSXiditXFg82IlMrhIFI+jESQq
6yzcrOQWKABobskrhzeOdQHIOlYYjdklCkhuMdsQt1SuBWphsgruLIb1I49Ao22EV/nXqj3gBi5B
EGJvy9R56d1CBLqJjwhO2EjLe+QQzV+iyM9M1gBtMfSX4Y5YGOFNsCS9xF65uiZ6sdO57Yw1IrXJ
WVK2xq3LVfsnYxMYmeJelvhmMN26+NbFem9GlU16wD4rMVP1I0NQ7vo+2+cpckpIr5oUOhKjEovF
DzcKg4Kx2hHvl5HDG+NH3/F5SCdaBTSh0zNFPe+gJs0aOwg2+VX5K75m9PiXEjUmgBHBj/fzvn1M
TwynS+qYlMKVU38wFbCQMw/2R/hePnjdVsXx1drXV9C7GywtMybFF+TEeLLV7BGiWyAlWuV7vGRw
BoYcCdEwk/qWMTvBs8Q2kVpyZnE2Sd9xUDI6N4Y/YXCUz5Hlbe0stuUjFOgf6lHiFpKxPBN0Zlv/
aDgsCO1ITJl8sBwBQvKbX5HUYZ6j8SuEN9jnrHal2VXrk34vMcKYW762LvWnipt107gVFlGc5agD
ltOEHHgG2r4p/uZ3qATolPFdUIYu2OEL11I+8tW5smPui3Y43ODGLUwT8RvPLkXQhlqB554fbVgI
5uEH5EfBc94vXs2KMPPJqOsyfiZUhxjvvKByhPKOpwZ5AB7OMTxmomtJO1pSdxx8NTwI5iGPDtx+
1bynKA475sY7oTqgEkIH08M38ktodXyBkOG5Nt9Lj1Tlbi8Hm9b4xeRr/CMPDsVsCWVs3LE5YYzC
fg8SXr2cJdbp4ak2vhuTyel00Ht4RE4ND2eP2lXSzrPyZKscZg+xvSuVp9XPhruLZjS8V5+lutPM
Y69d0nIfppe25keY0KzDzOkvQcvtcXpqIW/Cm5h4ubbrUAUAxqBqC/hF9XvP/yrlF2E65dDqdWTA
0k+QecJf1XmyCIzPbcNN9MJJhECaMRsGPorB2EaxjoqNbUv6I6FUBAJkuk+UBa36pBnomEwbJwo/
FCetxoG11aAqb9kemPlJRY+PBxla02Ljv1EZgyHVlLZBSiAiHaqXZh7u7VomuNxT46cUuEm6Q9Op
dts68+R2D9VmrB8cFDzeAYYInjOSglhcMDELv8FkBxEKHh570lS8QnmYvd2Rey9t5/uY2/NyGN9k
RvIRypSzJrijSmLTgBDbsT5Tzlq8BnjQlAePSFEd+Hbbjr98CoZtU8KxZNnFSbvTq9PC6xIGJw0F
9TZv9jzEqNAYh9+ytwh1QrJvmvVXUkhAfFuIujNtbVtrnKrRlyae9OlglIe23YmCbxKJmvmc6pJp
Jw61z7xqG9e5REEay3znFxIj2rjzQm5WDmRf3dbhz2LYUsllUd0WwzEr3FmOPmN62crEA6X7ovzL
FF+RfTA7JJt3y6XuXBVkyR8fBd8h92Ttmqk9aY6in+G28PV0++mM9pdwY0bRqkVlBg422jJDLOTL
KF+nsy2CNWgc2i/WuEKxlRaC5H+ZZBsQ5Lp9EwKGdBNQGJxCCasAd8DojVLuRMnJQjbA1l/YCt8X
m4P2jcCPhDIUBApivZJtpF0N95ZyxvqlHFRb1m6stB1guVa9EamGUpxRm/qC8TC8ZPCxhxP2LRbe
PAHBz/C5kP+RQsGySczqi02FSk+GlMbiAoEurjh7ZRypsDyZq/gDQnXC1CQP1FtDO4SYQSuI8MKG
fUnv+Krk9sDfCxBbUtBvGp15ioP6Rn8T/mJulGX/H0fnsSSpFQXRLyICb7ZlKe/N9IZoi/c83Nfr
oMWMRorWdHUVPK7JPAkqggJ+2bQAWdYJT8T8xl3Dj04uTbtmrp/BDU34BJ+Ftoo+JozfW4Mk52yR
68lUKc0cvV3KH6BfRjPiYPmYAQ/y7pJzU+GFZWOFUuHedOamYYTHYUfKl1Gibrr1PX2hTNvNVAiA
vnqZBCWtdLUIhEA/hI8FtsDaal21OpSIjjAfySiYH5m6ZuUWiq3NGcwNksApIHaT5MpFpRwGRmmh
fGw4ZPThprPMNJY9I3kd040b5euq5vhYAD6Iz93in0ZXOIv9nc+b9U77FQex6m1Sf5EgMezPYM7Y
ppQyOIDLyFaGrVW1ZZ7olHPmA8SXOuraNOFrQzkIuLv3BM1yHw7IcPuFNS7Ju0YlyKOw20+erXGp
ANwlzimXobNyYq/wziXBJaCFAIiDxGahophq1+G/3pkPzqELqfBcpJweKZ36AqVKI8+1Avfnwrdc
kDwF+BECLOKVKmb+nfla+a0QXffgHqOA450FoVjanKQLrdprwanmwmGwnV6dz2yYiwKJDG65E5lS
8XQezM2KET/pdi5qNSlyA2TxzrEBuYwhsJiDFCv9T6IcTYLO1G0hu/xoebCM9WUOi4Bd/m+nLHh9
Aww4VjUfPjLJm1Qd9bOBfQwcCotKYiYNnu2L6jMOWU1saKEQs+Li0d9Ez1Av8cwEF9To7yz/lstF
W12Jmmn5kmrZ/dRk3lCfLLmduC342OoNFw9RJMlncByRn7GJIOuvnk5buCZyt4v5qMcztIhBZwhF
CuFM7KX4ZvJjijmLFdZxOaH33pZFhkkPwaXv2Sfd2QKVZ27bLFPL5aA2CC6QXgzs+xTl7Spig1/M
GvyyM3Z1/ZHToGfoIrB1X4ELsgTF2rVXkQw0WwOylOS9BstFiKcPq1r7HUkrCLF0n9o/fHnQA77z
amE368H5tK1NDZpdh/BQuXVJMFJ307Jd0OwZY0Uyk0sQSkjL3BhBQWXdmLxpD46L7sSTOcX3Ebr5
SXvmxndqfQ2V2+EIrgtG3PylAvQX8g8gLhBR7U2OostCe7+qYONUrultS3vdsuCmVkepMR6wY7L0
7HgspMlcRz6OfWOmMs5Ycg/xiMVeVkNjwM6ELnyc0Qvk3CsoYIypSlTHHX4sjjT0qSXwFY5IrK/U
x+o8flNSi1NxtC4TBnJjvrVtQ6xS1M2TEWEkjIarZHHBLyGB0UFRl1gAvM6+Tf2B/m+RyCcKVNEy
/8ESPmNWnBW/FCWh9Y21gqcOd76ULsg6i51NXJzGGvQtDcPKMsmcAquy7Nghep9Yb+eCTI4TURds
z3l8xQzayRhf8dymokfc2Di3OHrAgArm6hsSnNkxFdyB96h43ikH7Ao+A5N2USULI9tWiBeybq+T
pYGQgzi1rjkUwUnpr1KE7rfgXCdGBNeoRY2k7iM0KfcRGfwIs9e3Vlxm1FU5LSQQ5rzfYe0hxpb7
guOOm644cvlZHZ2lCzoMQA06MbhXa786BDIZlRNPgovOenBlbfM+YxUATWoqX7msgmxNQUsFEJ5N
pv9v3Zm123hPciQHB78zbqGU4SZXNVZpj67bkqXBQmZjYhbEuW0ttWl9yHx5ruHh8aEwkbfL6bOH
KQrUR4mXOQuB8NsRC/ACpCL5P/2Rp0N5HtPb0MGclc9SQVwCsho4tDS3rJhlaRaSyVR5/SZw5I1f
hFsxCteHTtsXhCrTnKINRGKLbqRcmqxVzUa+Tmkeg/HLQ7uLOqQKhMKINynhVGUWceH30EaD1Z2k
DhlestEZuzAl0RR3Pk20wXTSSoYHaCsTKI3BlsRIlAw8xmHICXtyd7nmcrmcjbqErPpeF8RjGDiC
nWwhW4R2S2i06RBEe4bxuSjPQ3kaekGfccjyLwJpON7R2QWXipM9zz60alxmw2eCfRutZ/ZRc/IO
5E9FpDxIio36BYGM8mHUDTjrYmXnvM+tspSRF3Qbg6FYASohFhEffUKdAXsN+1Fscaxws5THkdNf
b9+N1UAm0jc18VFGyS6rUw59MmBnQbhhXHxiAaORSZOG67EyznYCNYgLweqZOSfWrBMEGI77hIkP
K96qZZItAUT3V0JHAbfQy1Mo2GX98CY3MWf5+AjV76widcIn3Lr81CG41EU8T9uO2Rc0Puo4Prua
2ad/ruWXpmLF+npkyVk3gBWwYPyu9QMTe6/9aAtj1jiM9s49sKmkfMvaB9lY6N2vY/BE9LEiEPGa
oDqGOGm6fftK9JJxp28AA5liwnXanYAKVTSEjw1kKRj5aGxESYKUYROhoHdXofTmmoVbpeD4sXWH
eh8vfRuIla/TGKgRp7NiZ67vsHGR+jpl99Vl5Jv11IE2Z2IjkLL0uNllZyHFPccMtj5EVyTVs2tZ
liWbu4oBLbvHvzpjN9S0qmulnErmCOaK2gOVWyyxnYLzoZWQAkpWlOXcVyrKOM9mLIb6nUDuUYp4
XHkSzfjAcpQA7XlsrAMzibcSRFRW/8W+N7n0/H1oi2cI1cV3DA8ViHHxBvwKhncj4cJHCCyxnTfh
rJWou03HRl+lWq/6fwbPdUCSJP16unbIzdj1bD4DX+4wOdJChPUrR0qRi5SVrK3A0lLOetZgNNSW
Xs94qzHbZRoWD4NTifgkfMwbkev/cL21dEPtytCcTTJUx0Lo35XkX0iCXTqmt1YaBgbhSPczGazG
QQuWgFCwejzzBje6lzc72fbvqRJHc/1Koa2XUHBHiRze2mIwNsjOWTjpn1lbXy2ZplGmrdoh2WHG
3ihl89t4BmZy2oiC1VeWWfNuCLAnqLSa6rZOon+F7GusXqZQwXzvtRoqm8ImyLffqwokgeqn58w0
inxEKRRDnVSdnzKVvqKCwX1Oihf6Dfw9TpOD6/JRu9gmYX95s/XIrmW/MMW0XXtr2Bs4dhfJIevj
q+x1EQvwaAdmA89nTdHQkDCgFgz8QKbrq9aSVkICHqYYusm8lYENQdBo46daqOd0TjRRAZHCH14G
k8Z7XcXVLoacllG74rVnDYlfd4HEUUZ/PhBnppNy1bY9kCDeR0W9y3pwSXLrFfdQBAU+ApAPO5Gm
V00Wu0kdTJFc2goJ6pGPxb3aOTLriFJxez/4QZMOqxxAICNCCGsVkTc4a/ZsAI9kk2C25nABK0o6
sq21m6A7GAzZSmKoDI93P7dMrv50J2XmUXXEr1lx/1vSu/eu5TDVuc1ZjcCK+4z64ZyPRrQlpX6b
2Ei3e8HPlywNxqBZZP71lbFr4PxKVnepoTjP7J5TJWt3CokbMXLimA9PsLrNGO2O46lgORQp2rqu
rC+AglhYCKyB1IXCKY+x0zDWj73kS1jeK+bUnQUIuHiJKyiud8D5B2WUuG/MbAMRgP1hvtVqf2Uo
4aZwSGkJQNIyGPSvhkDGKv4YeR48vT+Iwb7hI9Wa5gI4nawLCcSbR2+p0uNzGblLjYaO0sO12W7K
wG81xsxasqD9GJ0TNNubrTC+rvR11fCInaZjIfkGBXPG5iqKbZmz1bTSQxUY67jdVUPrxml90jSc
lIbzCBXvUEZvbUJBTmt/DbUx5q+0Cd1Qu1caNuyGCUVKu9YyKIv2MbJJG1rcQDFmEkg+hdxG6M8E
iY9kReWUM5c2TZk5JiiE3n30FXcfY9TCG99n2jfcTThR46xm5Qvlye0agpJG5lpsCPFpoUjNWKen
vbEsKEDCGtEolXiLXUotesKJbPwl3jzCkFZOsgQeKXr5WaAdq3lflFBaFH2AZ4ntTsKaERAaMZno
tCLm42NtzoUczT0pm8vDViHNLfyx/H9Vje2JTpnDbCUhNYM6yFamBmSCvFrJ54Jj1o/zZd+9K/tD
sz9AnxE1vrSDWxH/I/SAUU9Hn4Uis033dR0iNNQXtfD3VcgB0ySbBLy235zUKdZSB07k1esoNVYZ
CLJcMKuUSTKrTIixkAFIdlBah1UwKW0EtxKKtlKhWOtAe7gBmgIOyvANk2tmPGrRHHPNX4XGR5ah
Rq4dRr9/YDDJ3AnWcA2XRJ2g4dSWqldwqyFkB43VAwiqh33Rv2XbOSgJy+VkjnN4H43eNtbGrdq3
xKII0t4yujp2cupW77xPBbg0K4h93ozsTjPiwgZ0GzKIOalnTwnIPPCIU1b2rFPWETGyPl7CTrCI
7zrGSGANhWa8dWoxjAQksuh9dZM5gdkNLzp/wEEBdiCzljSRDFpAoMx9p56r1Ls5/sB5lDBdNeRF
yf9N5FeRDsfW08HkWGeVRXvTYM3uGIN0Nb2GQIbuiQ2n5hkRkuvHwbrIMjYSdLKgps46w83Q5m9n
tjxk/TksjwaAuZkTymtfYP/w5GNFmDZn9FkdyaE0pF3J+sNI7d8SSZA02lcKEA/jvqxaQL7Arh1w
RBPUl7sIjpPC+5PM7kUY0U4Z1ZsZjFssqHsLpSVxJ1DdSWmRAMBbyjmDQarmkIXt3vXlrzo4eKW/
6jzpmK2dlqdw7kIsvah9enRSbR2P1Wk0GWmzs3EU5zqEFfxTeN+tuQ8w+/c9kB5Ino8M44qPNCdE
pqyRdANYbWNB085oensHs3++18YY9Et2JCAIDfLNGaFKNN0XVj+mGArvLdYGHIVxE2y0zmau/COY
6prdiv3wUQ2ajZTpC8PL/+QG2XDo34cmWVGVnujxGjqRRkKnz5zOtOSHZirgXXSX78lASv6Ta/s4
hMO8KTUgarJrACgxQK1FtfqquuItRH00unJHHiYhwe8+RsOsqntolwSqdzwixd00LOKsQGYFKKuR
f1Vj+2ZRRGm+Nq1rHWhu2EukT8SHkQ00ZB8wdNYtZTlZtt61Yi5rpKiWLNzHTvEu2n9NOxzGuLxl
7fiW1fAgSGPCfw9rM/4W/bkh4dTvnxJtXFQyRcLLD445PagjV1B0i3hze58qPQ0XVlBc4ZmxxvFb
9kf1Hu4VEF3y5Jt4mQAhq5UL9+sKNdRB4HZIuA2NQPu2e4+RYwEvJvySm3pWhvXK98NLozrk0pL0
aJjdKUG8zhqZZqjD9kae8EMligGl4LGXklszOs9M9m8GY3CFQR20n02qWH+ywENqxVRVGRBhRkjQ
uQssyjLEIOeWCu2uglaCJQxFoznWOYv+iCxE9vJ5YgLJDw8tsuLUE99WyCUPx3XBisein+C7TkMh
QANGf+0nIfN4g7Z87Srr6VThq7LLVeFrP1WNMifK83eAZIBw8lVfVQcIl+QTm87RcKrzYKjzkB28
XKCtssZdOS0RLJ7hXvUPEYQsW65hKP+Cxj7RhHGi2/sqz/eWPuksKh8TXnOy9VWDJTlNTGdmCPw1
iEk2AesLwrxi3AVNXj+hyz55eK0TDBt6/4AB9SqIpctF8pD2fVcd7TJ+1IXipnnHVYqarFK+i2Qe
BL0b5zpikKa+Fd7V88QPBRKKxnapTx83KeqYp3u0bfkNZdPXoB8QJZ67vNwaSvxWeZPAtCIkXJdT
xwadyvVGbxcPXGyD/AM+1pX8EH3/sSN1pATsFLfs0KJwp04pEQZK2aJVaAuCW5kox1wo87gT667q
j0Hd/A4iO+mJtMrM8n8pJdIx5qN+w+w56TXSlBamR/tfWZ8QXM7aNFtwCKM2+n+KVZ8yJTvoA+JN
OH7DgHI9/0fU3EkF6bAaY7xTdrqnrvBV7WWOBbFXNjNLqV3b+VR1eLvcF3v4SHAgknnj7ElXXOVM
NjuJAwgig58oboXypWKfWoTxZCPizpvsTfFHGsEFUv9y7H5QeOBh/Yh2VUu7jiqiLl7g5oFGPuOE
SQ2uOB8pRo1ggFtWSb4IXyCsGwLEuuEpOLGWUzDkNICzrqhXFfYamXFqioqhDtlQ2c+SyZSEnW7Q
Wqw2MExglpjJwp/wLQ2UxvqPYFhKhU+7ZwZLETZ4LXgwmAcNSggDtGUBQRO7I3MJCYhLPPTkiyEj
kwO3A7EUEN7XYzDHW+MWMCNVBT1CjkT3FcZIFnhxtv8PqiD5ssM6jQqSjHxXtD9FNSw6puUFILIG
fVbrEDtfsg1k26Q59nwcEgj6JEPq5/jkRVSNXbUD67Hpap+ezIPtVmIxYd1sZejb9OWIOKZEQacg
eLDIg4tzayPlF4EVK24ffX6SoPJUEUBb6cNiqlehjzVqA2UUXtIpJKTHsj0064jHy4Dzt9ERg7NW
RmLmaWCIYQhgm2x7GXkqofBTbimEKzvEa0aDKGdPvbbmEsuxUm0WZFWwDexRctpL0/dPUdS6UskI
rWu2lL1L7yjQesYcK9Md4MFCruGkyhgpeYwsRjP90fwHcyqkeUuq835g/81cNyouVnsrin5LPsiq
qVzOOPoq3oSWKeMkUSRYoMLiH5FrW9SMh9VmaZaIyuBGhOw1LFieyu+AO3ck5IojUTcuyCU0x2Rf
YqwLdjgYyCrKXP7RiadWbkLV3Pt6u0XXrf7D2bbS85/p23TTuBRbSYWAPz31MIFUMIgeA1wCuGcB
c6gMWQ68w+qbR+Ksq/foG2cptubqa0DwJPsMj41vkVHotQkbkIuXcoG8YueGWmMsDqAPIDz2mwnt
qsbb1vyupXMj1nylFj0g/zvtS89ctf3FLlIqX/hj4/CfwAYXRyfyctUa0NcVOBNn4iovyKnjCZfW
4YGwskOAqQI7Z7VxfFaRpTjGdv8A4ISMpTgwPGa66FvKjrxkVDtIFK6yVLtgzalhP+v8p0aclG4t
5mKGeNniNNrj/2V3knxyj+sifQ9IaBX9WoYtwHUHyZeFK2Fpibk5nkxuSQedp4n8gAkkxXSHgCIL
h4WMZL8aXjX7J2oFlkWPfKJ5J3+g01kKPQogUQhrSZVlNk6vimQZggIkU4obhVmoUboAUxi/Koiy
tSP8uxhOmjopooSzEEjJcHciqnTbBKVs8XQw2IXGW0K1j+2Z9TvEGh4lFZqkeNwHOExGnPwCgluN
5boOFNAYXDR4AuC68KXGwg/s1XSgELO61NB5lHK3thGXMF8VkAY0+RR4DtNRtn4caEGFp7yzXNpw
sogq+tG9h0ix7bxtC5pdMMHOsfiN0BQEcB8DRagUDJRbKM3VPZ2PLpubumSAwLi7BoRn9/1cZtIk
0OCNOVsfH6plifsKmeeguglMGBN1js73ywjQytl3dGW8tWGh2QLgBXZYn8koqKx5HmDGwZTsSc8S
WWjPkvpiwnwNBxpIXLScj4zBALXFq1FmKYooV0FA4fCsDhgTIrdFzrkKAmAKIWNBTBFEe+XwDAYw
WS2uFDNClxsDlitYD/gPPcb/60FBr0MmbY4b1kwNYreuiYzqiDgJURB0yr/BTg48MZY0jesMY4mn
Zyt1xwCNNRnNyKpgGTP64wLQOzHCBXxc/SiRWwuzQsN3MwzQ+gDVdEG8SWJtXfAjxAa7McRLPLQu
pIAeSOkq2UJ4AXSypFtMmtKwiHbQmlaGM/23ieAJR6vQ1h22KafTd5Njl/TrbaNgRvSJsshTckM6
KCgy2VnIY5EUw8QkppZdGzxJTC3LEeS04mZoXIXSLsg5X+hoG9BHuISn4LUuZ3yRMcjLJihhjEoL
2sk1+NArZJBV0KAv4kkfdOEGVva06o2sZy1+k5idQXuxJikwZ6huftTMmLnz8+ReY+mq0gn/PGf+
h6h/WOgp/vfwT4DJ7EqxkuTfMqb7su4DYyPAgKvsu4KRw03WkGZgZP/a8gLK8H/nEeoYE9ClrNOH
U4sSQ448H5sMfGf8L1LGLvYdMaxDJ93UHxI9VjDefekij4h9eQIjWNoNGIb8+JLZz7g5G9KP7wEx
RQJjWOSTPUXK1wEfkdiVN+z2Rtym6iWtn2F46YK3Wv0SGZ5U/6zmXWjPkYGtxtq1kohSCl+gIG35
X05P3qKp6lmppMi/O3E2xEEJ1z31lBN+DWi0gTfqFh6OtdyffO8MdhwD+SxED22iNlRngN67G8Iq
LTnL4jaq7yT6NXWo4SnsPBilF0Hn19+DgHTZFUnFg/JQCJPtYJNYSE8LyA8KG9vW/qVp01PXT3Os
cM3cibiCEMaG7W/jbznlXJ1EPOLYeAq/IyX9Maj2UxzADUsjG96H1d7DForMUK60QUUAAAAvSdce
uRwD+4YBYUE68sjDGhaAgrFizCNacXDOPbkuhgTQx4EozaXk5yYi4pgSrJs/ZK+aYyFcyQ4r25hN
IpMOOmnBx+AwYlTjiz5+TQphgOFgHLivVGNWhc92eLc1QDuYLCndnIWFM2uZdCf31KaRPY3MwpQH
hjlb2jn5yiyXZfcXmh8MlNuaRe1U31lMb2yEvYhmQGYjxURdjuhwFAW6UzFPc6qP1kD6aiwms3UU
H0fQRZ26BBBpj6tYZt5OcZISQsQjwyNStTsA1eTF7DP/3hdfPHIl80WCG5f6R+IDgbgq4c+o3WQU
8Xr7a2iQ4fUbH6c23tP60uZ/xQBR/GTbm8Re1IxfvEff+qvYwEzMo7d2+UGS4SKqvT/FpwYOmBlA
/cwqpHfOCq2W71HwzJd+dLObzxRxDICiDvNm08Ugoagutpal80EdCtMtlKfB4r7JLxk1SUIJ6ohX
Tj0QaPNcGtCufNkssU2k2AQYzUzjwu3Y1WeiPtFRgMSJbjEwklF+5jmlNgom3D9+h5rbOefdR6ew
x053TnUy8suIos324X8wC69TSk6VLS4OBbAhfj5JGblLzrHJqrpEaGP+MxCH505LLi0ySeOLSPo5
sIiGezdJmEcGd7v+5AVhDDe9dyatnfSzRIVWaa/e+QlBUeSsRILwm4nUoonOenOspu4x3wtxFtbF
1zeOdgyiM7/HwcrPt7F+QpvfSwhwJEDhyAp1unQM11w8aOKtyRalFyz2qBojpJ5Rv8EIxIxvXNby
sNGFd7IFrWjTuRFaU6vDNZlLx8nkN9ab3kof079KIt6NQcmOG/UknSi9utsFFafucADCACSd7Ing
2hXcpCOWV0hLSjTs1dDeqhHaDN3c9vHe74mdGz5MVVmXICEIxlqJjlZL0YgZVUhOVPYgnoH/yYQT
KGDAwLQAVDcUEIqxvrY9waaYbie3kWdGZ6j5R0Dh3z4aUC9g0m011zBULux6PvWkWveTJQs/rGjM
FU/YIhGbkNmmzMDJFsDenHwXHutKh7wUnqyOFI6gRjHa/1Mr5YpUHxdE/5J9lcySYQX/123jR6ip
rCkhCuURA85srXXRlajO7dBJW20KF/X7XUxZldntMp4A7VW+H5KpWeO4mfJievtfzkPNDDHdiWFv
iZJcJewaXfSudf9OuumlJb+6w2ZWm+jEVG9NxqebMr5K1G8JIVtHGi9chGm+poyGa3kdbitzmwHM
8qJ0PcbGxqPEMWFOAshAj25tAd9Lgb2JqmajMbW01MD1PVJcwA4GlHwqUSM5Q20QOVqDw1LSWT11
oxvZ3s0wceJp6UNVe2mmGq2F9XnjNyxIs657jCWbSZ+tPylil1bjW6qZ+jAnHmxQMLjzuAIQHrHv
ZIc7ibk4HPtlNx86gVSkQmZLZBN1mfJTkMRpqFOPUr7rDkqWesm1pt1Nua6px1Ql8cubJul7UzRr
JSzZwkmQUbQjL3IToZTJWRnOWxkG+5gf9LT4rOXWHcGmT47LdFoYTXytzqAdHpwvAVFvIEpq5tdE
FWvmOabWtch44CEwniqNwsKD10gLDlR/ATJ9j73x0ikdbKq/Nm6PscaasQ/kvxZKHSVvATZTltKP
MeMi1e1PidJN+jHBeYzkR5WAPnqVJOLJSoTBseu/7HIXP1NbuhuI8zzUa1VVnPAyfabYRvKU9G7y
r1gFshbAKWHUynfvQOoyW150GbJYYBbh9cdKUY46rx2uz7GzunNtyueAPWEbQRcpbqoYv0oRnDF8
fBZvKxyoRVn3Z5NKAqSn6TV3qPv7nnNMS6GL0lmz79np9nCtoexbxqOzQ9drfmNoYYUtvWrZPutl
cjXoA1EKLE0z2RkOFktzbYzM6fP2MpraCa7k3tSi/cDyr4YDWwuyQuVtyZQ/C8e9V43rvE2vUHlM
wnBTAs5lyWdYo/S3MArens3aVAhM9ioz4wxce0orZ2XqEjfKsuirpUbshWOtNRjTCSKaJLIPDVre
UPLXPWm6RA4DGfeInoBI3eWsRXEZcLCD2DjLDVGg5NILHjxkagELb2aF/KfEK4f5Jg7tUfvOPMBP
GZMpwcIgVxo38imErbsAN1LFX2E7bEZUOpEOljM0l1rerKbeMAD6Yo8PkymrwTaXb2QMyl4OirOW
KS87Hudj9DBbaRuxXbchWw0+Ynxttojli2Z9RkDCwICTGxDicmIfCqYTBIVrps4JEZN1KxwdZzMD
cAK/MR4tjBCqiM50AcCQmR46bdrHzQTMB7vmAu8+PHPYAttFB6ksg0a4Y42KUFeYHn7q46lHP0oo
EfLsAMZp7XQXwwsvcEKPYFVcIi5lxEjt6KFhRQDdhMRBBlgyUrGyJcooCom+fUeJgzSEzL8owUAD
1FOj0opAsyN4zlKGTPBQTEiLlctTW3UzyKABN31hq+eIX5ppnj3DPicN6n3QW2osIWBngfw2Lf/i
U+LCntwCrfuIyLlrinCTsmEQQndVqdgP0ATUCf0qZZtEoz2zhnHjhdY+L38apLx1YWDXSLa14+BF
wEoumwe71/bGOzibfnFU+QWS7UJaAvR27WIHOCUK9bNE1ZyD++sT4zkOyiuUpQ+/T85+PS5ByFnv
fIiPRh2vE4ECklQuw2RAh7E8VfxtZlQvGkk9gFm0CZF70fS3EMGsu5ov6Yb4r/wBkAqAMrJmcAkh
WMrOo7UZ7U+PAynz13pzJQE4Vw94T75yEgbLfd25SrUNQ4BpXI57vbuPGYe2C8I0jKeqyONIAU3g
Xf3yFUXfASA1g19NOk3jQ+RjKFyGfbDNaREc/aymmwqpK+1ruszrK6iokVg//VtgfyzuivY3FOEs
rM5R9Fn1N0av/VvJTmP6jxVIT3GvXxvLZfZGz1e0b8tZp8pGKBvJ3krNJgfVUzpzyzvIw0eHf5P1
qpX9qxk32M1TU1+iAnNIgYdPpJF+wDRxnP1guEL2+hMTedBNL3cgckf/TcrvpkB89k8F9JSrP7Z+
VbhsUaBP1rIVsvUSuUZ6GSNgVvdK/KPK1sM7ad24yyiucBda8i8SBNalbZ0sx2lkgXIwxovYJZSV
xZMfvg33kOh4mqFJ2urSzsqupoX/8tCQmJed4xJrLaabim4pdzxsTn94JZZjtYEhfyRQbq5BCY9r
7lx+ocam7IWC17wNaJFSdlKlPYyNevwS9a5q/1nd1qfwqzkiGPxJrLC7XeJt++EIOqNEyMUmMj40
WGHxpKp/veCtGm9q8gI1PSIlDPdWc8ibo+L4WGPDmWb/hra9TXAzUf96IHg83WCzOrFc52QYsp4n
vQdZegkTtQ+ukF6mj5fLO1c3gY+eFHRkjBarSKHf76nvZIyr+rdhs+9+KdWGV9Y5O1HtCsDTFmiS
p5/9NPbnCJm47V4ys7wmI3LsrUv7SrAbOCOJjn7pLWBpNv3B6tzUWUnk0JOZLTaBdvXtIwV9goXb
sIA9fFv5h0LbB85Cr79iCMPK2SuP+rjEtlkEJJtwgt/zgpF382vYf5q4F+mVTKcgfzCwV7yfRL01
VNGsF7kHbCavlndNJJZK6mdqHHza5soD5zd85fqhb07MhhMDZsscBmllYMp8cNOMEe6NuyIOtQrl
HlPvxL67dgMS9603fgTGPrV3CK+yhqkquTknk7Gt/aJ78ZXPCEtzxR3XM2DPEgQ6Jwf0FXMuxjwn
XXwO7ObTPl7amAoakESsTWZKH8/19Hfqt6dzghcPZJMhxXB28sPAWQ/VPWzB43+l9VcIKWZ6uB0l
jj/v6aAiJjkItUy4bNND0q8C86fvX476G6l/pnUTXF49I3fVJr8Ge3ZB5mZIi/zVdoC7ioVZIfIq
Xqq3l6DNmIsQHTaOd2lSRGNlDM62DrrFbbxT22xEdUzGnVVfGuVom0ezeqTJ2apfEYIsx9BmFtYT
xbnX8Rngu2ScvHjNHxIORgVnRvbn+WAH7LcNdSSEPqwwSofhBPjnEJi/ZbIlo11GQiqfY+k8qHcg
z7QIbKt7nHEPPnoZwwn8A4WPRC2epXrX/UOFzVpJVpi2hhpd0MHsEB49A//P0W4MUEyMg4Ico+xL
ZdqkY6jUmbnJ7CiZKsHN/a3rc+9jP8ifKYNSHgK2cxucYxF91ONBg1ujvJLyY7rB8JjKk/dNAZ6q
/DFR7DBYDOY9ZtjtZzOR3Hxtq6uHslyN7ZFNW4/JXL2FmAZs7+rk2zQ+OwPCnkUlXkSBgAdHGLdT
WHTq6s6iaFc2indi8eExrxW4DPpjO4ELMFE2AvF3PxbgUKD1JF5uLmLJN4lxNp4k2r99G5UyQobz
MGKrG7x3QEPgqyGaS6KNptxl2lRCp2vrmkrmI8uCLykuv4ckXgqKHWWofy0qzYXTvmPcf7NCZYZh
s1ysyf0dCZBjSS+fe5PyuBf1s007dPe+DHHEBzNuW/aCEBFytFNCrxyTLO0ispYpIZ1lkx4UtQBF
pQBqV3xEsAC1+URKKWaBUEQLyPc6at0JvSZ1v3FZICKC121pgbHM9RpBuoeNgi3LH5QPtmFBMqEO
yI3HgWSize81V7EY+Qg9Z4yr48GI9IhWLjKkBTdfujabfEOh7+0SJsjo1deSKM+mJhZRpy3+X3gS
t4EKsCpZfQarMUWAazVBwITD5EIb4ePhZoUsPopV1crbhBgVRrvmWbYL1lEF0JlxoLcq+nVj2MMR
jqsuQ+w3IgbGzYA6P5HQr6Md580wFp4I1BURzYs+D5tVIzgQ1ZAGqhid31Rp1FUM1SxXWeJG0sYe
lBAcS70QYQoFQjaxTOrBwD187Vttl8oBAY1JzbxakvY6RRTL0pRqkC6dvEweDGwyLPow8tXKkxc4
a/s/rs5jOW5kC6JfhIhCwRW2bG/orbRBUJQI7wsF8/VzwM2LeJsemREpdQOoazJPVoqckp4kS8VQ
17TtSvaJfw1YvPU8f9YWfpZuZeN6VTVRbdQXlaOVrGMeIevnDaX/pAjnRrjEeTG2JI2HfwOG5aIC
IOeBlmsB4PK+p6cxA7pk9fxtR/bXm4CWbdKQl4Np5nyAXkGiiXUz25hg2Npf0tadj7pzvzulKiKf
/rplsVI6GmszGJGcFqLP98XYoPruGLGT2Aa4Nu3knklnJd5cG2zngg5h8OQlseunduyaJ5sLnLUy
uFjcXaPXfHmwbYjy6S9sSfqzqTniXZpOU+ewDSzQvShZN4nGFdH6xUuFKqjvPhYMQYnj2QeyEXlq
2s42QV+6mfu6PRBrtJurgFCvMduzjFQITtap33qukxHNHD6oxL737e9GMmEYghY/ImMBvrPq8QXP
GJWlsZ49K7wHw1JhWCR3rQqrO1W2LQmZ5hA173pBVBkokKNp6VangTyu2SjrNoUpEAk5nrOU0ifB
AQzZ/9o7eMWKIENInnDUFsPF7ubbfNU+CBOhN226g2vRwYcNKe8lI2+8L+xmINITBdUmchf1GTyc
CVP2lHLHukx36hbNhNMBueMLUx8k/nUuVXY/DMsv1RfVflHpQVius9UACvHFO8UprEL/kAwEU5Uq
Jt0FLefNXPO/+P1ETbQ4oJaBwbkzNbssy4djSnTkrokEvugg/phKfFDAjAJUNZl4NP2ClH55mpja
HYqGZbI3WL/cPLqn8IouUz0CYdG4R8rUYo2hbSZ8YM7G4H4OABAsNWgtGQYBdVVwDsjEogaJH+Cw
Iczv6wtXtdhYaQ6dP1+91b77SL4M3oC8uDWlzy4jw0aQmCe7yraFy4rJ8zO5TztM6DlSculiWmki
F8OsINalpn3S0U0zjXo72vAw0ONuu5Bx1+guw8aZfMTGsv7snLG4qWpCJVyrwz2Dyh9yfrwhsQWx
kSGLo2IUpojIRW7KgFewcy4L65i1tEmeCaG4sDXKMxT1/tCBVWujvWRch1Saj8EtKtYJbJSHxmdH
lphp0xPGQQxiuuuMh4sivJ8GJPK9msHkI60CpG1OZq7Q0WbLR5qQ0WWBSd8zWXnOSv+VK+1AyfbN
5Bng6uIyHjXjG/B9BwtCfQ/w6sPLetbHaqASsP9GEGa8Gl8GGTwntFWPecRnnGVzzw2UnAppjUyJ
4u9WYuDqZ7aSExIE0FPDxqXzFYN+LEosxFk5Qo8LH8MSppsVYcFibsHDHYFiQab0bmiDt0wn18ix
LszdrICndFg3H2Z0X0AKPQ2Y6Po82o7SloDzW3JFeXP9AXxeL8KvArbvwR2yc+2w+LKYTaAWiu/7
klPElg+pNOeZ1Sdgi9eMZ/bGxwQU+86u1mwE1Bxf5ZgwTJrRthAiz1vWYW9klVbo/AWKP2kk/vKl
HPFJSsVnaX+NjJGy2Se6HrIDKcPdTnbT93qfjmZu+UkLhVnd9n7qnFIHosBAiEtDFt1GBd5DEHOq
B4UhPLqAD+8Dt+0gQeL4YB3B4+TGcREH95kjDt1Sva3QeQjLaL2FmHa5RTRHbOQ2TNf1FHqzJWEy
7i1sSpFoPHvQpsPJo9z15N8U7jMCHyjpKzsvK92PYumKB40Uc3LvxqU4h/n8ldSDJK6F+Z6J1m1q
EZK7UMbeHmoqj17MQvkckER0pnqnkuNS5FkVcUi/OkSdNe6aScUdv+/CFn8dvWLT/isNc9o4afz9
2F/Y4KLi7hUbeaSPfhs9zjIojwjZA05Isi3L3dwHmocha29TtPD7qge/FWwhSS4NU5hSmd/fp6h6
YXPdatcDPC/0S6RhIyXQvpDbDteQFYx2sIKsHE7Qz9HI9rH/MFhPWLQz67xFwHSv6biCYKHP5f5y
OGRGysKwO0aGzp0kOmdbleBNF+Suc/ZNQ8bZeYkWtp+Rw7tpSec5DURytcedxtcuA1xJgSZTrHHx
prGUhCTZ45drH9yJ91Fq7dx4U/RmLfbGODxMh4QgwMFHZF3XeP68mXNqxkMdcB9HjvtLieWxtlxJ
b6yvs6w/WvI/ssmgGUlw41qPKhziPbB53jK2ujN7cDUEX7Ed7mvws6cmEwV60BcTFWdPY2Uak1Jx
83AmoNrl04k6uGHoXazSpyzFvBVn+FMh3rD2VxgHiKZDP8XdVVnPZQW8wO27v22/QnZM91DO/ri1
KRszy0dmBNWsJusrL71DobqR4Q302QnDfhF8pIEEdYQdBrnsS7hkuHUZM0TMWbd9mL2kpSJnK20+
enTj2/4HLdLhJra3oi6/Zmxc8ZiBTk/YwozK/jdY4YsI84OsqTllQHHg+oeM5y5Al+SzH7InV3BZ
hiH67sHbajlkmKeeI2tUmzZ4DTPgoOS8/JuDNj7NGowc6/GVzxzhi8oZjXpsQXiTrOzez8M1BQ/Q
/BQQDsAeJPM8PBimIJg1lCE5LM61Mv2n0cNdkb0y2/2XxOaYWuZE+tvRQ1WjxLPdYpiZ9Mjy2Gvx
HQ//vOw7zB0GXwMrpRqPdr5ODUJSQYeg+Ch9/xUJBVcGn0Xm4HQs6ppbNcMvngOflSX5WQbYlsHD
A5ZBnAeLZW0uHNje8x5TAoBmVkUmmc8x5W8/0JC3kk/DUd3t5KFWyWL96hEHTwQBoxuMdUdNkQdR
ZrTxnbAOYAd5MmsKcQFNZW6gFAaWwzQ5/ArWP1aNNAFLTms/utt69j1cNFhiFQqzbVnk917E5DIr
hcNvamtTevJ2cQ2aHUHIn5ujMmo4yLOMJp91L6k35Oq68z+wU1gkYicl3IaOExlJ5LYdKS6xfaDa
B6/kOCTPh+xGHQhbbY+TQ5CjKF0s9Wp+c932qWgOHPs70Y3/ggKudnynF0AsxkeHqc1wlJV38RaS
wttcb3/+j3r9MkudPUTZ/BaMNV2Tbjm8HbzzJZKDKQK3D2KcrY34GJfwM5acsy1T8RvmtEtYcVS0
GHPnsT8hf+GC9cxtAbjYJr1GNegcsggbtWXJ577CRuPMFfXXw2ChvYv7od/YonlNGkq7tJEklhbN
S9uDCbJx5zQD4YO+lZHOI3FAWTn0jIDYz7LEVFbr7MWnbUWH86ecabeT79ALxn3nADxM6CZ7sp1W
Axasmso/+0E7QYmq1J4c8FNvDdPZbRKs6wZVd+czywyRYaTjFUI3FoNmfBELl8KifXCwy4g03QVC
4uPeq2cDdFcse5rPhaZi/IoYz8cJqqWWR0FiIfeDOVzh/Brip8g3iglqtu9VmaFlz9lMpwYRLECN
wH/VuXgLJxw3FRlNfVDej2uwTVQM7z3PKP7ZaF4GyQfpzu+Ipqlw2IsCAHgYhfhy41XB3vvXXCSv
WcJscIpbhNM1Zn5IP+x4R2vv0H3ezAYxThQ/u7n1bkU4xNPYRRBnsyVu3eDLi6mmEGEgRdKANacI
9glDik1fxNlBYcC0tHeJoT8ygEBd2akwvJnz1ZEjq6PoF9hpzQspyxvhLJ91TzNKZg0zHf+squGg
phFoYT7Y2wFKNAp1lKYK5Q36xgoSQG5hi4P+/WLXxHCyi9CcRR/2ikgjXgyBsiQ5IQoehZXxUeYh
9vg42WeQgFF7BeHO1POl6YfqXDYtD2GeFVN/BVEJX0Gm+LHnpLzgQyEAtju5XMRzxgSiy8Gzkk41
YKLwkqNZir+TQ0Uc+9gP5uqcFuO/itjKTdhK0qTz+7wpnm3ZOdvceUNr9UunzYt+Le+pSlZaDez9
OUHWFJA4xbByPwZIq52QAEE6vCfEWN/5lMT4+7tX3TK4Ldyt7ANg01m+MqA5BZgpw7f7U3nVjeyC
/Zx5rw36rSWz/gYd8mlvqA+VRGmxCE78hsiBMuUJ3Yy/7JppK+HvYCM6azz22iemZECQJWYqC5fk
dWWReVFSTRv4tIy6LdZrTtjuYnnnV9BgR9u9uv2kN+esS15o18GfxmlyiR13HzSZhBuMjSB22Iqk
e4yCELNID2OSUbcPxrVx0oye2sFfm3l7SIdxyrdwYFquIEtYLUGWg4oRu5gtBNYP4dfDPlqDEjsc
hktBzeEMr4OTXDnkRYxUwQQsG93O1QhpQRMV8ypU8xjNDJUi1gGu8CT6Y2qQuYWQ67sykke7SOBY
aRKfIjDDqzgOLynGHn3qfQSuFhQTTdcy1ilOHU8/LVZ/3yDrsxxCD6jcGG6VfzNlmPm2VzPE/0Yt
/pRkLdnaxxIA/yQrlhdb2S/AY2kZqgRLkY3my+vuWgPqzE8xxhc4qvoJtqDlLUTHyuVxKKiqiShl
GZWER4frhFLZOlkEZYsJlnBOPVe16Z8hTt7p5vg3pJoOg3NUi/rUuqhjLJuA5CTn7BtXmku9j21S
TuaY7zWiaGMBwUXPyM9S03Oh27vMWh5WIV4fT/wdaAayIU9OqXXfNmTmVZV3zuLhpQu531s1lFeS
sje1cthiBwGCmWkSN1WD7LbIUyqNEEikVyFqaO2JfyYZU20eHDkZ30Oy7rTlPi5rvKuSyTMOQ6wD
HOut0/k8Eio8bJJUhEDqnsqeG4uylmSyAsHHsyyTFE1/8pCuWgOsRvlsj5tg/U4h3rbMkOYXKev0
j7QymEilNrsxfGo1zwjduoQ4iPcg5gjynE9SiXA9txc3zi7lNPzhEYNjLceUwezgiBvyiKDuK4rM
tY6DeBP05oHPIhms95AgcA/jMEtSSIzYJwHdlOvgkBI+zia6pLhAmdHfx43cz2usRtm8zqZ61D0G
k1Q4WFftjygRtF6Kv4zOm33bTi8BYUbMtXm6zFwsTd3/xvDZbsnA/EJ5+dJp2L1zhcUhlUSbLZIq
J1NMtosx2Fmmibf6X1PXD46lTl5gId6piX2B1veo0Nqs7oB+IyIX9RyZGGMR0G2O3bubyuWsJTbh
agTJANYVKoRIGUOPjzoojl7TYixsqciHcvXETliyCXXwUFxvLSf6E7oMiMIpfrKc45zKF5QU3wRf
qN08wqsPenICXXTYCdkmNx6DEyumxY3CCTpT8zrg2X9Zpq9AxezsBKPhfA0OmdjMGp18ZG6Ksakp
FwbMjLq1PZHfTJwY0JOcqYyJHzirwF6UAXQOgXyrbeS8qYbwVzJrKrEU5m0h1D7eOSQFIx6klGiI
UXFmYKgjKCwmwqRuZNAF3OzLOL57I7X9ZzRZh5xsNQoyem99782O40emWreEBl/K1OW85hnDkHmr
wShNDseSN7TfnZEbps+/e68kIIInvM3Gu+hgda09JGptlB6fNCEMu93zWBHWhwEnvfGVOc0NMqG+
Zz1i+zyDqVDXGeIGwAOkSQV2MkLxsxFWBHmQJCiC2/AW0M0URXafWO547oqVfWM2izf/sbLqw2NO
pFzvpBRywQXvq0GNztDUfpPp8CcXwZufJhv4gROaJ25A1QL1SdFUk+9g1rdYAs6AH/0piM3FWzxd
kRttmal+FsgcegRPGoujdHNiZ9uQUprKZRniahspHsOi8Z9Ha7n3CBGggQZJ7a9nnXOgkDMwTVJ3
X6HJ6T3iEDpiB0DhnyOd/ZY0/khZbQKmRrZToS/VThEWZkokrmWUl6Scpf8mmb8Gvf+tIu5Buva+
wtBf1a/DoLCaU31LA3hm0HAh2iIkS2N9Ic0EfkW17kTx/rHdhzRq+xg4PHmwm6LchY3zgh8WTwK6
sGqBeYB3K5MEOaWjc874pPeTD04ywaKospVVSLLinGJ+0x48zVUjQ5rb97TgNEP8EC6w2UWErK0J
Rb0n13QdPCu5k+J7Koc3PyqfKpLlpZGPoIizO2ck9sQK4LvWM0jUvFuenCRi3hOv03f4s8l5mTmi
AMuG27aM3t2pfI8yhKRzxAhwBe2VcQ4lM+k+WgKdigD4B25nHr9W2OOroMLMMiQfy5R9Anx3ouH3
shQdOn/2MSTDrhQyUDUOYc/3hpuSjJH3bP3cQhWR6QIZ0TmXfaVfHfYzXg0V3OgaEWtD8k/LHGnn
dvm8DRv2J5VLzdN4MN27oe7Wv+Cfefbfe0I9cH3FbH5wWhBz3R3yAKS2syxsiPNfXstQMFDBg6kb
NBZWLLeJfTQD5M4yrOO7tlf9DVW4PNYOeq08w01fIUtGP4nwmlyy9GgIGOOj5PqMnNY59RUjyhmF
NexN9pP+rABduljokb/CQSKReKZUtaobkcOoKqbZQdp6Ngh+GVqiXc6wKjI45a3ttkaBCq+NDG+i
RndszHJO9HTf1myXQxNCsJPshJ2SP+64UCpII5kETI+WiFy08cLeY5CckmKAHjX/bRB8VvX8R67Z
XKMF2m/xn7lX/prZFyh5C7ktWJOWhAces2Z+qSXuy2FCoRYWMOcqN2AC0jCBPLaKr+DWVbJDI7R0
/0Ylzh7AVTtmeWIHQL0zoDVWpeZzAEkpkLneR6X+iPyy2BUuC4TKIkB+4QLtkvoXjIKPujZgqgbm
BLwrjZVQwA7x6qV7UEQUMGHDGlV2oFw6ift5Yd+wKQn1jT11DI0DkFIBLBy8J6cv/L0bsBy1gL4X
nKEbu8BfJ+7GzrH3jSKCx6fC9LvuDRE/QTT6xcpxMrTLkRHyryLwwYXhNwumBh6czUrUrv5G0Xh2
vMqiqGQjbpbhrqdFGHNaR21N5PoFIKAKmCqQMjCDpFtC5tpNZg0YKLVcN8uGZO5Hd/Df25gZmG0B
totmnwxguz13ZjoNPihg+K7Vdvou4zTYIOqPKOhsTFusGK1Xq1n0bU8mNlbR6dA71pHB3IM1637T
MUPEdk8+IJFlG9cC2u1gOudOtHcyGJ+C0IHSFaEHDmZ776SLPjsl0sma1dZeraKNasAtsrjMLbys
Y6enSDIHORwg/FoBmE7Rw2vCBNUbkka7sCbf0m8FE+7J2nasjy+2ZrRTo0po23M/k5hZTGZtb7k7
S3QfaTZSP3glYdUjJIyQqKmyrZlCQM1ybJYoU3BXCAeTvEsGeJyIl7LiNm0oIotAGSyy+WNXR+6j
r6cbLyZ/1M9RSjMLJSwnQPFLcBeJpHQz7PcqeEl+4O+aMq+2Thflu7HAszACcrEcaR48HOdz+jDO
njx6kpRFjyEjsyRfHG1iiql1Q1Sb2rMeM7s5KihoI1b1czJXb7Yuzanw66sfAZ5xLI+kHtshqmIS
OwI0CBuZWWvFrfXJJO+7L6EWKr/5YyUhGKk2elVAZ5gI8GbnHVm4mkshnWaYpTKA1J7+HVzwLonw
v0wgCL9G19mMGGmQGMxBBLB+SOedly3HkUaYsCY5bioMCGkoUFDDG3VWo08B5hbRN5YPHtVbJM0W
AXmFKz/oyH832TKB6USfvrRsecqRaNnPfuKckB8uIjjitpix0SCqafnIPaB1ifc5Zddp5ph0kvEe
ji/rgfh+6F0YrqHAQWZiwFaGveby4c1tQCxU+0YAs79BlfdUu8XjaJElIxL7d+83j+RWMaXgDePI
Zh7LjjZi4gB5CFhwmK9L7mh9e5bmT+rNT0mPdF271dM8uc/evBjGX7BoRt9+HbziRAHP3trgqGxR
FvNts+iWzhzCProRAlJwdS2P7RA+d+bdItPS95crySTyhtEdTAsAZ4NiuquDxRxLlq2JR4Rn52M/
aSBGSns+M2mK2dKTG8x0kW6ULJ7BJ0kkZiq2GuomCYRimZAMNwezwNOTN5ptmxMZTkwit8nKHab5
UANIy5Bvk/vMBwIQpsMgUYynnptyAclol78SlkdR8S8Ou1M1ZHctj+L+Ow85v4OBWYdhN9VZZ2kG
zeCtgCvV1ducZfmBqq2nTEKxUVs7kXuPaVr+jsr4nS0g3A/DbjdE6xTtYxp6oxb2ZUzJkIfFfAv/
NiJCrw4fQkvy/MRS58idj06zo06dqutSv04NXkgBc7qrX/vRd1Epw1ENiSZxiI6OFLElrMm1U/8u
8O7U1ECeHtErTrcZzP0SuZKN8ihmDpMDaK0k/1XgiLP2xis/u/ShGAwDOsysGGAGanZyWrcplh8y
9ZjbftnaORJZn3CDIwNaBojQaWJv5PpgahWzSxRAfP2lnrcMW24EKP51FuhAPu9p6kZa047OOk7d
DSZWZ5cyKi7DENQAC+EmPVbE2sLkZVTuD7SVjK3YQbH7homKktAdIUVSF7p/SIjZGFaBggYas9O2
re2Ni9alzDdey5aoWZIv7TEGrsLDtCzDzVwwyiOnwWyoaR7GDNtXTmI5FSCsyYQQWcQKhdV65Dd5
AMis1XN/6MKQQ9s/ttZHg0m2NwEWj3TfEEpWALbLBxr0Jr9bE9lDhLKToHlSxXnAJ8ez7UrDovmM
49sY+YGpPkXw4jEdLdbMVFUSTJRyzqGTFjhG7H9xJeAdq/Zd6cGhfKnDve/U2EXheUbGpr+OUMmE
cb5bc1XXcD8f168A3DJbiHThAWcMMIEGlHT2hZlxzVRXZs84q9ur8n4jQCs95ZMKizYy5tGWEUTi
9Pjhw5xoaty86yMbnwPQB2SSc/9hN/qXjHgs5l5wL7XzUWch1Hybzgi4SSOl2CQOo9WiSdl1W8Xr
4Dp736q2utLPWtDDODNYQDdalfMHT4KaxEbYko8bbpus9l4lYWiy65Nfbo1J1B9AIrDMtZ76EtnO
VJjlungohY3vD6iWXH0uyRAF9wKPh7RvWsiQY9g41mecDebFMYBm+pEeZ3rnsBHD/OovWfz484Iy
fL4YKrkosF6LYkruRDBio0Hafx8rcJamnK5sSdrLYkNjCqqoutYju65ZmfyB7XF40wexOCir84gd
gMKxBLiXVfbmNt34ZGnlbI0zB6fYGJI8J+8u9RqFGqlpCHjgU2AYU5ybBu0PN8oZ98/8Owyk4qN1
xnMQD/Xr+uuEVYwOYlw/Wv3CSf43mhdxZdtvTgExn06m6g+3T56s3nEfa11iceP//vnlJfd9kk5a
tUvNwPZLNy2NZ5YcSw9Bec/44HVFpfRVST6kMwTnWHCHOP6Sf/huTd5SG9y5nTXv2XfX78lSPTl2
oB7YdrWvIzzPn19mYsOcv8H1U/VBu3Fkon79zPWzKaqOY41Bdwoo0PsJgTym8BC+6lqPzZW3o6+G
Z2UsuW9QNz3XNXzx3gk0V/4umRL3r5wahrVKq6c0RGRSTUzYdJ/G94EGqD4OTncjwrG76gW5T0dY
3Gs65t5G4cR4DjSKA7+3f4+9m90xbiOkwJ39f5IZnX4QoSceVd6F91nfPXgSRBrf+b1LgV2LSOmr
xq/VFSONWtzNH2mzfDVe0j4w/TNPbTnfh5y4bsB6eokPPVwQyF2zc10sBWvMHp4K8q+2yvI+mhbB
b1lhjVuaLj8oB72Og3qBRsjqL9BlblIQFMcZUfmzRVZiAI8ssZv61Es9ce3APapz3RwyP35eFxzH
wE3C2zkZfgWO7i8t1lZ4TNMZSFvixfyOltbdwJM8Z7h4O+eFJt5yOs99IVFFpTiESut3sYz8zOfM
gA2GeiYu7rsQvlw3EMUyAE+4z0tA5T31L8kKAL9/XsoAidCSl+pA73vrCy55Ecnx4mdm2ceLAo3P
FfQwufIrBtb2OSH5AxLo3jkZwYVMUVnSBZFzl+KxmrhbmUf1ZudHTcF1It1r3TTIQHyxV4KgwqJr
f00RmQFygoq+wACdOauSGjBvl06EAQgJv2Rc9oAw4Bnb4x/fPrgV1eHNkgb7hRX3Tri+PoyGj3MK
QvBp2SGZR8xQqf5004HbX+XzJfFhIMNHyTYLVDdx4zddf3LgvAXrsj1hhLXE9V1oo1On1AaGY0EJ
6NiV7213TeyWlKrMjI5NmCASGkwaoGRD5zoKG4HMIrsddfmTHqv4dvLBYquCErjs5jOnhn8OcgBs
SaDnX6j88Ms1KeTvXoYgxpZPoWX3UjWYkHoN8NdXBSNHITcjs+rrPHOO16NuLw7cSFVGC2WhoFWR
FgKxGmwF59mpnSQN12xfAjhreKPuQ35slERg5+fwlkhu0nWgzkAkqneGY1QBuf41gKFHoMs8Gqin
1SVP8wD7qR+Cepewt2QlLPQmEzbkcmS+zVTaz9JBOBhzPXwJWd0XXra1ZuTSrmeNtxm0FdawiLX7
2ZoYZ7WIaGhy9nzZ7Ny6e6fx/SvtPSZcSwa7lo/jVLjpSaux/5AO7A2BycLjCQFDyCtu1Qqo8Vdr
O+yCKqCfjo2mPvHS9shQBZmJI7KDP2fq2E4u21ojuuZuTsAn2UDOwH10bHZ/XnBTQIRaKpR3v9nX
IOxnN32PBYojtZghjOkCydb60ms26taCshzlizo7M0BrQvxu6wJJZzqYCzsz+sgm6wh2NOLWFenj
0IzuMQuG/BbWp75J2q7e//zUtfL89mZxIUI53CQ3C8DJVafJwEIzHawCSWyh1b9gIWwflIftz1YF
/jGu1ofAtR+I6sa/FOjuotcX0RaQoIQ8pm3pnZWyoxMSlOwvpACsXF0xP0k0B4exd/5q4X3lXdle
wtDXGElCQcpOlVOT9KeESnYLjEi/EPI+HmSjNUs+KN1u7ce3PkqFm9637PtQOvCmCsJQhjCb78pJ
grlQ+37y1L8qQjSay9nadSEU1FhHJFctzrKXb6iZUobgX5I2crR6/+LLsr4bB/rZcHKotUdcXAA3
vKuGjZl2NDuDjU4unyrmU2FPCLEvXsNxlQb6UKRrGu1z56fDLk1qzDsWcsTKQgxoAecbuvBSe7H7
1pDnZCquwCqaocNk+DSWiOlWIoFXDSPO2LpD1hT34nGIVs0IYbfC2td+yYTJy2y0caRDJXZ+0Tih
Lnkb7ocqGtfH2k0lAp+NtZtfYsvkF2EKvm5J2yOR+7xNHjE7S2nXRy6nPxoWzN0kma76fQliP+fg
U25N+Hw4nPJaDc9hYzcPka9oBBPq+Dw+0wQkF79g0VQf4qYXdw1t2XPZVPxRwqtQLc43agzkRcto
uiiLJDkN0evnhRUCqSpMaxXj+GvMLLYBknGGxgngmpQv+0NOOnrUg33x3Mw8r9CjIXEGFF5OdNTZ
ZeAhe9swK2E/aKpn1ZJmUqXjAw/cy4J58tZ2W4nbjkkOuVxF6PuXJbLASa0v/HvQqSTVvCVe2uEQ
ymjleMjIbeqwfKtb4VzL9UWn2euML+kwiCQa4Evzaz+/m40lwK4seqTLq1aH6wsDN6D90ADufl5+
fv3nR1ouv+eB6vv/fv3np45YQ4jkQMB22EUsfts2I+mR0r7MZ3XXQ6DF3Zoda2nvJjMaWMM8AeqK
hobkXYkFRaKgiLh9lGoeFj/G0r9Eyd1UWcjRl9wudqpYExR6kdzZcAfvfn7EGxBe7L4H/8PDI6ME
u3ROKM7shT3m6Smqvo591N64FhS7xNxZgpGZ1693zw/caX1hrbzsVYxHIjXVcFswj21jyp5u6CCo
Vll4v+RDeF95KKazMOAZKdsXFxfbMTbvnW+PZ6vLxzNzcwHyqfB+GaGoAocwgumRBbdBEX34Nu/z
2AgNbiJ5RDVGKbx+gj8/0utPf37USUY5bGtAFfLvbFY7ZD3EJyGbBVQ1L0We4xte8Oul6C9iL2/5
Olrc/7yADMVj27uXWYiTE0fNEeOoB+Q/1mdIg03hOddufcnarjsIyWrL86rvMHOnU+81Gcgc+e1m
jb7876XB5XpUmU2Kc6eMWBmnSO2gDxB8wmONNoY18tCHX6HoybHgQMEm+j2lsXwLGJBxCKz7xZC0
2hCza9Lg30h6NSDJCfEI2a31mi7YLtME0HE5ds+rwmagkZ2saLiYWXi3Py+sV9Kdu7RQVZa4/AOv
2CcsYWCLLSEcVgTpci5tUZXMmMlmph3IJOrF198FPVfXYwjyVVTtA1QTZ1Qw6sry9qxK+l/Z1fdN
Z+4yzATc0zxN8wnf0zzODGm8e1TG8Ngs1BVukUTPMyrOjdRMB5yCelxYXrHePuolDytWQaQgQu74
bJmvPsU+KKLS7UESDRxpwDasmpCQBVfrHfMSQr2EB/HUcj4WM6tLVxQhCng6NRyW4M8in9S1IG7e
M+E03DfUOR0EwxIJwp61/Vkr+PYTlnCLJmtrV9B+AxBeWyKCaBUdZZ/EnQhr8nrdXLyMOQoPw6Ap
mn+3qGE2+DrSOx9ExiXtxBN/8D0zaj7JGZJ+xCIHRcquCErITz1jqQ5S6y6Cmbmr+iu7UUK7E4Ye
DczKMvUBKQYCx0ViPzEp2dpN8DcLW3oaEzoPU05uU5T3BaEbsUcYn8O0JXHCx6wm6qGcOtoq4dwy
+yQDaL0oIPtUbEBjTKSGjyyy5ZebMVAa2eFmZoqOztTK26pQz1n6nP6LFtfahZWe9mCa0jfBX2NX
LYJ0bvLSdo3OQp4cHjqm6Fx7f0Wo1tS81fRWJS9xLj+MV7HdLuRLraBPJUSjnqc1NtiX9VkPmItK
Ke6DlK7NrcgRoapLDllOy1AuGHBnVmoSCcvO9C1AD0VGZBa63a0KEWT3qRKQswaa4dK8CImLXnTk
JQKQrLCAMQ5JXN++i8pC3rUSUd4SRftsfSRJhnYhinBErRiD8BDBXpLV7yJxEpxiodoaf5hu0aLU
1KToSZfkiDtA7MbEak4TCCArddbABD1/FJbYW1ZrP8eRWelQNY0KjuQ7hIWPIDHLY20PkGGG+D/2
zmw5cuXKsr9yLZ8bKgwOONBW0gMDMZMMTklm8gXGJJmYJ8fgAP6ov6N/rBfy3lLpqrqrq9/bTCZT
ilNEAHA/fs7ea6dPepQoMdr0oCOfdvdY9DttyfSrY303vdF+rFSdfQUDfG6hDl81PSnXCDrnp2QW
SNFj/XNxoPajWrNPTOKQ2ATg+7nyVHlDNOyDIZlDp4BtFgQ1vYs0cZ4WTtMAmxgLNdq0n8oElWjV
0qp2a+brxk/d3IjE7i59YeCdK9bFhOpsn6Zm9uDrmsZlYhbYRKDEoHCfTkk6THtkWBndgCB+tiPY
D0Ce412n5WVivPEA7eJ7ZBnju22uh1rO6+7aLlgi+yXoBtqh1IHb3ijc3YgGB2w8MalBY9S49kfS
XcbpkwDR8fe99dcW2hjY6bTGe1v4Xn3pqrwjISEytr/+Wc5FcylfLJCA25hoPCo/i66lcUe2RAXK
wY2/VaQN+UuEF3Tw9p0ou2PjY+PGe0VAARUIBwwYhnbsZ7fm+l9oQuadpTjqYWEEuiugcyimjw9Z
abgPtbz3kbnR+55wZIiWSYnd2oegJKEQQiQiFNSQCMq6+t5Uy3OhDf3EuvVpTmBARjeJD5XpxI/S
uFoIm+bJF9Vn0HyVDr4uLXrnlE8Ghd9adE4rhzK4Wgz4XRCljbuojlFJTrgnZWK9lHXERLfq72QL
O6quTONg1ChTlGOiBy7RcFp9Y+3HaL7P5kFe+/63JEa6bM9k/8guJ+PUm4hQ4UBMX5AcH2f+0Wb6
DR2ifFzGchfAet1ZUkS7okvyF5b0M1mG7o9JESYiXcAUM9MSdCwtwi+kgS+1J0tc1AQUx7qaH2Kj
OyIdr8KUI+RekTP4lCiUXLHW3Q5HM6vz0mG10hPns/TqzTeBPwoYzLe0eJm1ppIQziTFkWSN5qH3
XIx1KdGvUEHRIWDP8yGfGp3GXgyyYSMHc/4GpiidHXVdZUkHYg7BZZtlaFhSmLZAcW0AJnbwbna9
OPpq6ray8NutEYMjWYH1N0GJ/6dMX8ka2wcCGAI2IM7osMVTkd0gnCWXerKn0K2fayR7cEOIcGi7
DoKQ7+itNMbgEHucOpYZv9bk5YrnHNqS4H/QjBPfPjrdlu8IQBvaRCmt/qC+M7kHjoG/2gqV92A2
yBXQZ3aHxEjsm6mEuu/FibigGbFD1xUIVfrsK0dfA1icaG+MmqfdVi6BR12dXOsge69KBvpTAw6X
zi8YoY4DqfSLRz7g+laKrt1++e1f/vav//I+/ff4s77jkIgLofvbv/Lvdz57lcZJ/0///NtTXfKf
Xz/z9+/580/87SZ9V3VX/+z/0+/af9a3b+Vn98/ftL6av/9m/vofry5869/+9I9tRfNjvh8+1fzw
2Q1F/+tV8D7W7/yvfvG3z1+/5WluPv/65Z2Egn79bXFaV1/++NLx469fLNv59UH9/jmtv/+PL65v
4K9frt7Sokjf4s/fPj5/O32q7nP+Dz/9+db1f/1i2H8xLfpiQSCE7wRCSvfLb/rzjy/ZrgiCwJee
aduO4wdffqtqElL++kUEf7E9pHbMV23L9nENfvmtq4c/vmR5tu36EEqswHHc4Mu/fQ5/up7/fn1/
q4byDkNg3/HG5Jffmt8v+/o+XSFFwJ/xbRlYli1NIfj6+9sDfbX1u/8b6QitYUHLuWJHhsz9HJON
d8lKHK4M6kc8vyunzj524rGj4V/Vp6Kydp754JjxXmK5/YeP8Y+X948vx7V4z39+PSinXNsXvmtT
/Eje3Z9ejx2rajayNTzFWx6VeR0D25qRIyUq2a1TywgMaOeEbVStbmIrIC0mIr3B1Heqr55LWAb5
8iM1QPjSkjpaFcFoWNPTzD0hl7uneXPrMBZVgXdhU/wxx8ypArVta/vcTsF9gpktV8/5OB+skX3l
pxWhiVggfDlwjirogpIEEdZ489MhqWxtOtbjD4dSPgEUgDyLFb1Ik23cPQ/wFKL+MjtwexGXWWg9
s8i4MsYxjNHE+yMft3+0GUqto/de7zvwqG4dk1K2cAhaMJwBMSAHen0PCT85m0NY4Ez01CazoALU
ajtMOEk9uhEYp6KMtCnnwyNMvHEZSoNWK2GlcfJElNCHCTrj1ePqgyVleoIZnFiV6QPjNugaMoYg
tzAvggpIL8JNGNJePIKFihkiM+2OIL3AUaRQRvqKRnqG7oUikkt1lSboCN1+44DLC/LQBWzHv5RJ
mU6tk2P1X/pNG3HWseBvPRMLT4q0AUnv0vevqY8yn/2q5E+RRs9WEG8HjQpdUmdCV8Rbu3X5xP38
OcW85ps7O8NnRQ8CbU018onXz7zniDCzlkMoukmJtjj+5Fw2zc8FGnqLt77K1T2kvwEqN5dJYTNS
hM1I8TC4Kj69xeatqOtUEzTRkVwawfE0yBTZW/rDpjXfNq+ziwamCNGQhgJyYcylWF+CIPVJMz33
I7pfmgBNtI4ljPJqGMnCpH1eMAMD0RqTldqRRyKMg+1nDLKXq4X7hWz7bY5AL82YK6Z04FCqaOOj
AEjfvRJ+FowPeXtPc1HBhoiQ4k+IW9K03QKha+ideV2FKvBj5FRl0Q2UBrUHZiOCfxwSeupXl6tX
cZ3miKF9hznp1aKIRwHPHdEiufm0uOxev+mzx05zm3BdugSApcPltLhVaRkHAPoL+L34VH59TSuy
6vm+9TpQ2zP9Z7g/4By5GDyRXvSwul3xo6yH+MkWNFZRCnOy8Mp26yxISLhNJBNak2GjdAFGynhb
peRs+fm5nvYLM0YacweXwmfSWNBL9kI+aDN4WN+hlX0mXOVO8DGDp4mwSwEc2DdmcRB9vEcuQ70L
udbHqt1uFcakLiaWipCrDnPN3COKyHgUsk/FTVyCttdg+XiXgArJp3Hbj4kLazI0Srn5Im4bPso2
4YDK4QOTKx01rDPIwrsFPapsbvucxGriFDNRXFNSPrOibb1m+doY07ulcHEPJVy56atDFHyZQymJ
SX60+dW2vXdR7jP0tmhx2iTMujFCSZhvfNUk0KbhwVfyu27cFUtGlUhoi/2ZY9NYk6MJVVCISxyH
U2f7bCEcaQa1K+qPVYoW8IlyRresreAJmaZ7KR4tLlcdmbsEO0CtP/GrbSR2a4UIM8Wmn3KVkk5g
IIYOxHR/VvsuBXqE+tvlvoRpteH1YWe7T2L/aLYWaQLcSEg9S26vkXFTxSdUERDUolzj6MOJlHF1
+5krLrN4IH8my98SjAMNXfKi8mlEiJM7erfLwDLEghc1Pnnar5ycpuRbgQc5K1kB+eXrg8pzYDqk
dSAZUbykdXeyalY7G54LTm+XsBAEjgfFPWxkz4xJug6zIjBHl2exaD8k0oloem6nZ8VDlLKW2iVc
cQan8pjxYoVGqsvoYl3HzaQMp5EVjIzUFvvxFCGLibc14nQ/JroTO2hHALIUK76VSOGZ9DXVb4z2
Ajdrh5dih3SfQ1qCBcOUzItWKGGKbbKY3lVnoOhkvAF3+KQFUlO/6L4FnhEO8Sra5mqts0JUfOlc
rk6mK3pdKIY/zbU9DgQFBSezZG5d+VBDXh3sB5Xx8ejLOsrMZzdsCEbBELmuQTnXWOMW6MnutnVx
qADqFLCiJxcXBRtQlTDm58rlrGHeiaMkNxk3PAGBdUCyZApNRjBEo/+FtvFqVsH3Br6s2YvroYyA
A+frrR3v//P93//n3Z9qxPT9QDgSg52QlD3/WI0AE+vdgEgzTj2fTPpSd7OgRujYFaMiIOTr/1Zv
/O/+Hk16rD6OxFzm/VP1k0+I8dopwrKQXS/2hzaZsDzP9sdUnkdwhP+/mP6vFNNrycuh4/9QSz+9
J//zf6Dp//zHCnr9kd8LaMv/i+8xQKM/bAufoSgF4e/1s0VpHXjWWkAH0BIoGf9ePrvWX0zX931J
iexxN7lU8/9WPvt/4STFBbdcfoxTlfx/KZ8d0/1zAS1N26KA5uX5PkYRx3btP9+ySz3x0jJwy21C
rSApUdGbVGfdTWrTN/5RdxloTzAJoWFmzG9eCMDCWZOSb90gtN4k/kKmcL16BHxxjEtBhMIcPdvM
Ao89xP0mKR97w43CJUkDeIgPmZlD7Derb/kDz8o7rinrZE3GPT9whn5zlH2M3JbYMMbs9jnuq/bQ
AtUZax9lr7E6CmgYKQ68lpVHLP/s36j9at98G2JSt3CZGmnhMbVC4TNYNGXqlUGuROVfDU56GRle
IwZnEbHhwOAJbEOD5I5Vn7Yj5gmUVTNeJJBuHK2AUVw2fFjaD+jtSV2RJZ14Ja+k1yV7j7bRTkY9
5uWmu5UNAs0iPZfCBswy9OfBQY/bF5B/5iCIUD6Mqzw9gSMYcELuJ+dbnPth7MqT57s/7XYZTkND
NLhVf3iBxkjfJT+7rvyG5tve46D2NsxRdF4FYWyXFzmiDmpdOgMTq/oICjTqFRNVFOgmk+SC6I5N
6xDdM+sAEuryYw3rcUqUj5Xf7axsOoFm3QY2uQNzTIpS4R6I7smrzyTTeHssjxhYyr6kg/zrBKXG
99pcoSkJ09o6Eoh2SgOHMLRqIB48PrT19IoBYg68N241yqok36GdR5UyBSunFoTLvCZzIyDAtzCD
U/O/+wJYVp3noJ9i5z7SNB1V+Zo7bLn1fZFbjymyNyxOdDWiovox+Ox0XmU9ZHogw531fqpLoNK0
S68qPGo7SJVMLlcNX95MV6LNRlLCukuZGUiAR6oVmfKmOSS5Cx7RkaNBuDjZIQpu02z+SuvoYFRA
McjtIa+zzmCG44zhE4YPSgIXeI441KVg0NVGnBiQRrVp3GyLmrtSGJ8AjPBCnFSvX2Ibb3owZjb6
sFcvXU5mB4kiCsabpo9/YINZpSwQVgBHJxE9dyNhXiKn+HtT0JHNBAI6u+HTzsfpVqTt0W2nm9hG
JhHXK2xXQ2ZHukNUG0yrjt5rfBu5gqBYqMtxdOSgR5heepinmnT6jBCdxRNENTGU7XnKSwcalsnB
V9DVR+GNcKxcfGayBbRaji+WI17nCon3EBlIjgxRX3V0hnFVH8x8bHZwpo8tzfXroaXAGKAieaax
n2bqbZHZz4ChCBlxr9ekh3Ly5a7AIjCIwNzWMytDvpDRW40uGRFzS25lLl8MOSBp7L3LQmpdTN+3
BSZH547TaV7i1atcg0wokkLclAUARCcPvKuzLcdv0P6JkUHKMQ6IUeF2pmc6Zulu+SjcRK2WF5Jn
uZ0UcoA4Jq+k9gkt6xCfN+lCpLro72dgDFfJaVSSHO4pgenfBNcVuOxtKhtCp6+9qTRuYxw5ZmPd
ZNlw6uyhO3RkOXrOVG4Nk4BuqwbE0zmPkRbkG6VPPWve1nS85tha+XfmmVsRDya5lpws58F/HINg
2JsSjITG94dwr2r2+HQbvJ0kY+tuJFGHnMBxCbCfVvsqjmB4UZ1CslHc8W5xMmcN+08Bwo7kfIFo
wym/WOlNJSNPILoWrl/b1ofVEkPh8FalZrTH+LPNpuXCU7yEMvKPziTRVBgOajth+dBvYXWnpYcn
KkXWEXXD8xLUAtneUyWpEWXpv5M3pEmF6B8Z5qfbYDz0DdHV60WRPmWIL4p32rVfp0g/UEZzgI5r
69o20M/MZHuexK1SAjOKdde4wa3jTO9OmmFqtrW5TazMeDJjl/Ptk5rJvrHGeLwDwrNDOpef3dG+
nRJV74UzYJXFiDKOQY7snCPhMFUE1HmKgVUHviSYWKfGUX/1aJNnMccRmSuDHohfMnCGrCJkGYTy
qe6ijuedYHdWndDw5XDJau82Wjz8pdZwUMl4v6rkFa0XPm1BSPrgbyXtBXM2vgHWwHmiWXnHatWk
2sXHoMfluMC6iGPyeZivUukSjOZ1NrseMRC2aHqa+gGTqAKLmaVJ0BX8967Bxn3Vo7rBcuZ/ZkjF
0EyPS2iXHqjY79wXFRMJzOfjilVOHLxXXXNRE2e30mkf/NHiiCidbeYJNLf5Al/kMrlECkSdyLeN
ir6mrIlDjq4WCnQLrAy89GCdJuaYWzrZB6n1a9rZO9dwcXd0OCwTk2E5zWKxJydxI6dBI2ZCvVGl
jHJzVXt0OMiaIG0GS+JCdph+MwYFU1laW6uMH5QWF8MvBdkM/jHqE5C6rXwrAzAw/shVZD5ytpzh
Oq9HMLzBOUhjuGnjOSvc21YWMBypnAMnOZZifM2MnxMzxYIO8WZKiXXtauvRwzpcYTe7yjr3NKTk
5sTCf64NziU1YqRxSKKD5SUPstHVbii51w1yHRLbDUVtF8ijkZ66+Jqu0wVnDHq3R0SmTzWDps00
IjEHHyMOamId78jeyMtZHaBUYTWA+7v4DIVU1BMxYdd7q0IP6bddeWb0pi+Ry6OQuaAp/dx9S6Xc
etkg32bP2PsWaKO+Gt7sHrsicSitnftPkIoQ4jVZGy6esQaXEItdOUxS/dEFXLBU5pZEmLBEv09w
AK+B+W9FkKvOwqB9nXpHMbgVWBwpS9ikdXEkG/lYa4a2A2ETuAqRHoocetjiMGito1sajiQLm3g+
cmzILc2dbtLWcUkqMJZWfWQORr5C3d2MaVeFMd0a3DPTQS6rhMOSPXGeHG4aHXebpFE3w5RFuyZy
B46s/luz+qgQr62KRm8IdQFhch6iEEUIil8eATMOADWJ+bQE8OE7Iq9nonpEi23erj0yVyosl02i
0lV7RKOG7SF0SUpilUXUAXsPoQm0NM7a5kNQ9D/FFBe3TeC8+gtjwHGScBZQYa2bqnmw+2sNbHIX
OORqZVlO/lQCfKeJ3X0Hb+dFjYxhklowblnIV8kWeoA99eEI1/hSVeY+ckvrJpYByiyxzZe8OGri
bUMfow/eDnmwAN7vaHis7cKBrOaAXIpff6IcRChX7Xg6eZoOD0E7NX2dRQAZ9iK9JeCooOiQnIEF
koRyhnwVGm6LBbEkAcYedfEgVAmiiMPuKZvHAMWo6A4B/GgrB0MSjFoDF9WI15fl0Zsjxk9M+Q+E
b2rIOdGZHFx9kH4bn/L2w6vbYLN4TUyk/Xxdu7W7rzJ9rK1lPJkOrDrCLW/FoK/p8Vc3Xe3ldwad
E1kxo1s1ZmbL/p9FtGL6gVYUHjDwfQ1ur2KZ3jhdLDeBtrDNVCeYXdWhVhwg5IxV0TGP5tiQo5v7
yKgUNiJQZyXIqjDsonY4u6kFhUGCJIk44TPDjm/SvOx3dQG0D/h3fFCL6LiDJ7UzBVgt07RxOo0x
n4nazmMThJEq3nihxmFQ8ujinDwtpv1ZWAhvg2peH6m5O2cC+6vleNWWVoGxj6zhvdPYwBkL5+FY
+IdKF0Zo5vSHFi2YEjfmyca3fVWbldoyaLhkqs9ul7kOkTSEg5anPK8/zQXXQ/miAxSKftVflx1O
5mntn5meQygWdVadGc9NV/bbblmPEZO/HxMcHDDs6Wc56gwh6zjZ0aFa+7xam6+AGxFHje64c9Cj
kK7phl5Z18Awp71QgbOJDZbh0VtnjbCRmvTaKup024/RVUDq4xV5OsyKZxg/AfIqBtWys9kdidJS
pJqmi+9uyxp45GygdiimZeeofQ/DDuZFCugS9EK2cI6pMUXTyARr1ILsH9tP6lGsKLy/ZMSGoEV+
AmKI9zJCG2qgmTXSlPZ+pG8UrjsYHc9gtugzB9WP1AqSsFUoK8ha7A+1wSg5IyEWCQJgeqGA8TC+
J2X9ktF8b5uGZk1UQSRhdSJQkaGDbYR+Y05wQHnwCI7GvKc7ytPIJ02EDG7tzvdRIy9NjHV9MPRz
pBjkz0jxg47ktaic/dBAHB3avg+oNPeOYjbuAga/AE7AIxCvY0FNKeNwVHgLs0Y9ygrc6XByDJLH
umbItqgVaDkSTTy7Pt4KL2Cd1vm1pLMTyWR8XIpq47SBDBPlZSFTaIBEVXIEE855qBLAHw8jCtIz
pqSnMtPxeog8D4wX6oDJctD8FAaGW5cqWVk1/jxycRtCfuKOsDFrpqhuLaxsTE05tDcEk1n9Dj/J
eS5B0Q5TfmuAaeGc+FN8FdSIIWEZQDAJOdmvkDPm+zdRjmoIOMfW2pcZ2Xyiyr4OCRwFOL+0PxW1
Z6cquIPTblpcmFQVaucC5dnGmXH3FKQBdlyArWxJqG0XDumT92awgsXAIuHl2MCdtPiMvmfjs54K
nFz4bTdDDlfCHYEA4B2hkzu3R7GQ69rK78Fo0AWlT17p6BkR/g9EO8RIrkf/5JPUbVACWm9rB+Z/
z84uY9WcE6TEsaiDo5y6k8nO6jAxIqIOiZZX3s8eSzFT7tqpo53q2zfXEK+qyHduG+3Tqd46fbsL
bIvJVeLP5NiQZA+kABPZmbQaMginkZ3G9HB6IqnimLrm4fAIlbmHUNTgRf2gzYJVuW995mb2s49z
BQc6JVi8kAyCSyKP9WWsMwc8JcfQ1BzpwuombGRLKLsMTgSRN0d/IluANNg2pxcKd4ROdOS8N6g5
93jzNtpD9ZLJXO/iwQa9u5IJcoopcrEQHBX13sFhvw2i7DKZYk9u5AZLFXkKCQ0JMy2f4qW5NMwh
RBm8Ba3xXUnA59Ocf4wuDsWyBYnsr6cIu7uO8uYpMvyD45q3Xd+MBxK1BZqhfmsZiiSMYe928ZsU
rUJyg6FlIWPbEdN3yGGc5PzxbCxkYTT0x0cbvnRtG9lZse+VRf0Vy+dHHFDOOzFzk3SVYMVGw9tz
66ekga0jI9ozLWo2aIjFxrI5cRYzjeCsGftwwtO+M0qXWHXQgcKG1+wW9FDSmvy3QWF6BVv6Milx
cbPE3PptczczDB5t9VYl8+r8ApddFniQU09RweKjsPy33Cvsg+8gbV6svekOK7V8KLaOcMOiZpop
cVrAjqBsxXGZscD2IPNo/xN80zG/SfGOjl75XKeluR9d3Mqwq37ij1cdDai8zMydah6rynZ4ML2F
NjZLnSWjK4vKek83f2fEhAd17khafdOdOmpWAJ/Ja56jN2zt6hh1vsSiha962Ilo0VsjcuZ1gHvK
FnLmYWZR2qfVd5sms3Q7tDix2Br07TYGZEYKl3WwIYASIrZZMs851QQKQckjfn0cj5VwkMiY4BmB
pyDXslMCP0UJ5y6qim09EAx136QISDx7flRkkwztDvYBJNViesTJ90OZ+KvdDFm4DxjFLLrv8bLS
z4rzWMUfTtqTOJXS5ljka06XhjbcT9t0wUa78LGkDqpt0LFZNr46j1397LY4mCc5n2klPWgMzSxK
M+M1LpjoMlAbgQQK0FpEQyzJVsXIEX99h93V2QZTLSNT4ntMk1O4R56426S4UCPcFKrfFVbUXtnr
KK+JvK/+QIdlZM+n2obAT9F/02KfPM6ie1i6ZfhaDEa0y+u+3ZZEXQ217J+YLQFtWDZO12pwvsM5
DRT7r8lpczARHM22f/F6KCZKxK9KgHvJ1LPM8/d8sW87xnzN+IYaAz9FgZ+jcBogD9UtFQUriDcS
0UMPjQALAEFuzllFvCY5WTkaVb4vemR1UYPrpnZ/tIb9I1p4/gupw47/Z1NY37v2NW/r4xhnZBt2
U+jBjwhdFmjSX91lX5bxXTTM8hYE7b6ykr2sCUJyvfYpLugReW181wsG70qRmbZg/nQyvRsLhW0a
KdC2sfs9J+veK/Nnwqsg647pQ23RjPGJ3b1OxJLRWAUQ36fEDS1jup99ksEmaBwj//+2WfPh8hge
sAWtnH3Mz+B8pHbj7AyRvbDQ4uN145vFMu5c3G5nnOr+jkwl8gGWCTUxTBkjRviUT9huCCm1R9a2
jmm1QfMGYQMGg2UNNeS+uJvIrozo+GH3SGGaZM2jt05xUw45R+oO2inme94iZ7AtUjNk29CIcGyq
GuiBwqM/I6i05p613O58gUvc27dFU546GNmpNEKkMEBcErrXinV+x1SZTG9Gzb2LunHuyGxZ0gkn
icLBA8y4MYqXwUoO7GA4FASV1fTiQHQIZazNTTbAAA1Efe7z4pC0VHWeC6ShcL3+ilEvnoDsrs4m
FlZ+MX+ZDYK52k7S7hJDP1+Prv8iFkST2IaXfR5TB/1C37GPekmShcqs9cYTgPOxo9xUhPMSktvs
paquSUPNz5x27xthIJJbqteqnUGFmvGzHvtPvOC9xQSa1NebSPbVrRFENzrjAFaQFeK71ra1JTZR
33ir4bOH1kAhlpW7RhCmWbTdywC5txMTDfY+v83o+uz6QL26NajVBexmVTZym08rfpRW8sZW5Y7i
PN94vQ4Q/KOUbn+lSwNQLDr6Skh/LEb6zkb1XK1snn5qI5/u7Nw8sm6d2CRu7YoISPx3YbtauROj
aEJt0d6SZX0y6wbzGXQ/VNdgRdKJzXlp7uhvP4JnZhtDy8yOatioVqc0jMyJzllRn+QMrJ/TyCF2
/CVM7TjbaJn97Ln343x+GDp4mZA8f3KLNBsbNx8jZb1j/Zk3BPQcGIHAKDUzFmTHRBkBU7JnezuA
RKf5Q4ssbKqCBMQIFgTekHSTBtZdFeE4+fUvDJqvplFfJ35znw9y2vjpYCACMD4Wr7orJZtlbNH5
8MnHJTBkN9nNDYxkRf6je4Cr/jQVtoL8Avh8ds81XNTbwmXyUBfEUz4a1UCD3ddX6+aIc+zZ9nZB
TvPPLHu82PlcwkCN+70f2VATdYrFyM5DokRgGSDpM9VckHTxBmc8Jw6WQAiYNjx99daUjrFR2Uhe
+X2OtZKx8vRmD5RtQYvcKhrMw0TckJkuIJinpUblw+4MBPSUZ7TM08Y94Crlr3N7cGIpG0C4DOL7
qrxBRZ3fIPxHPArlZh/TN49AtO1m+oNYjKhSsn6mCQeDDk9VszeIugQ3bO2stL9pHGfcAyy4pFb0
5LJG4WTi1hXxu5NgxqcDiIutjmwUYRDZB84xlk3JYE7ZQx8VLCu6ajbp1K1cJCM4GB4GkdL3h7Dt
BdJjoPUDMg7Lp6HUVwFFelLDDCQng075muWdkLO2HBH8ALLoFvsIj/vBs+bXphv1DjR/ucdIQrNd
X1MP4L636MFihgBBaqFISTn2lo5NbDOmEnYAa1sDn9crv4dT2CsUrApIEnGVEEr6yLBO0n3mbHHj
IhJjw6NGVN45jsHxkDJo7Vm5Eaf4xQsx2ltbO0Tg2uk7bBoBrYDMSHNxLhFEsHDwydYeR5rqFr3X
NQqMXkwHvGiPevtMX2JmigIwo3em5d4unMfC6Uln38l+QHDeNuUxD/Sr7cUvQUMmXqJerCCHulXE
HkssP20392RTvaQDLTYobX04SyxDKXWoR9puRy2/GWEPpoLpoYlNYtP03WMBlRdDPoVA2zvLxka4
tjV18ODaMO8KxiaWwQ8vVb5JCAOhUuYZyCdOK4nPMSvzM7mLsYlyByjgE337kPwwRUxXZgFzRzwe
OoIB6bHprkY1+wdkk0xXcjvm3COa4A2/KlHfZkkD0Igw9aX6KlbcaDeN6PuKFysd2/NxLMD05jk7
UzlURPuCi/Svrcb86Hq6Swt+cpAL3FwGVIWgikCosoks2ht2gA23A9eebS7dpxUjj8l2nsv+gpMR
kRzk9mx+GWtssgvjHuAb8kHjSuN4HMAFWljByiy46+nmm+VT0DPCMvVK549FuYva2QE/X72a9riJ
Fr8/pRajpxowe8j0BYS2qb76U/+EVglAaYu9LWm6mLLQmOlL2XsWEtQiJMEtI11BTuLJtJ3JfHFo
z4RVzMAJhuUbfSpQH+qlcX0HbtvRp0Q7NVToE4AF0x/nneZe1F75lqXivfXairY7j1siPSB8Fso4
KNyA+qjUWm4V1TCf6r3KCbV0fc5IxLmPRjBsMwZJFO7No8T0up1ifUd//lrG9o1lUUuucDvSVuiD
Ju5Kl0BW1KSvGCVu8vrHgkGhHSu8wvIlKftbcxnUHsLa65I4P3nn1gZz72NccfbDlvMwM9Q8jHHw
s1DT2cahBMzzm8P8MorUfTGB9Xbo8IGoQD+WXRvWzE4Ls78gyojgzmMZJfJYuZqDcNBMqCudFzPi
ZOYqci/W7Wrt21a1aeNNbSV5dNO8wURFXkRi3ybWbG3SgbAwXCPN3urANFpwV1IDL1RKXMAVLest
IsHsygt2uGvss4fOcW6s0C+HcV/5qGUGhwRbz5hucEwAee9Ax2ozeunEwAnKdF5SQOqigdzYLNkF
ZgbnrTmJCYhAhzphDCupR/p5+YC/RScAPAV9NPEyr+4/NThQXVuEkX5TvPdLd9IzTs1uGn4WvQF1
QFOUBDL/asrWPlbRY5UaDlvuZ+mSWCPs9IXk63I85BaMSMhuV+7MXEuz8VGmKbYg8EEXB6la2GbY
AUECfhtrYW09q6N3y6IxBh/9qI+64n4tZvdd9QoLQbJ8a5Ic7Xk1cdJIfMnBIIOw7pj3sdkOaKcC
iRkQRF6mkA4vXku0Esx3MjnWDY6meMP+5AmxZ1EIoeDL/nsl2gAmzQq4QjlbJvrRUem8B4C1aaS8
piWHwqFJTywwSOnHnZWoYG/DZ0TV6u87L2bNq+Z2YwgKdEs/K4hFNJy8S5NUILKGF+FRejd2q/ei
hplDyN6piCMqIWFgLfIJ8OJp7PHGqjo5erCy/CRacUd0v3BnPcI1LUMUyKGqYRl6VqqPdlc+I+cE
4BbYL3lR/DQy59wsw3Na1t/0gFzSIWOYdzvfdBRZNdHqKkFaYJvUGFM1A6iaP8wqN+ngH7FrvFeS
3nf74WpKHldx0vSUfWu1JVkyTX1Il/K9IZmwD7o1oCM2gTlLdzPOnKJSske4y7t6O/TmjmUPhrcR
XbA0PCfrfHcwvqkoWMhaRAjpdj1ugfSbA3hhnyO6hGBHRBpgI/PotWLamCURPxgU5aYnNMGRxKta
nryipXoClIYeBENGkxsnq5vB5q20fF/KK80BAo9ziBc1CaMaAWp5HMxyvGJzp1ETtolBvvak1dai
vTT8L+rOI0l25dqyI8IzCIfqVCMUIiIzUqubHVhKaOVQDp/RH0dNrBae0crIMmODrf+rwwb5eN/N
DITDzz57r52dkmHlNAjb3sPl+vUr3uX4QPkI6aVqIarMFViHkCYUZM1+z5YZClq+q3Kbb6DgMqv6
Eg5d8OWP1NO6bOfmMEj3FG/AyTTZxY/J2F1Z87QtmKE2TRWwdHPNKz+G/p6AW10cfo5pxk2puF30
NkFpj5HAM9iaW0b+PZPLxKvrkV0thzfFs3OwBb9nEVYtXpiWcJqpP4oWpkCd0hukfcY9zzP8nVf2
rBNXdpwK6JOSm7oOsM0XzWHqoN71BYM7HBh9tN2v1nXJscAQ2FcoUnuP6HdEAchr75jkJrO03qus
vRtrWFglh8/eZpY+iJruO3K0xGzi9sS9h2rkcgbqAsXZaS1QVJIrbPm5hgw3KgnQM9kGox7ji/Td
9sVW+Hvmsd4KTiZ+ftjqhEseaxWobTWT7UZo4LVeK2ItQfwHW6Lfvi4Ew/bhwCVM8du3lsG+Vonz
QDDQRO2oIQCbWGqT9XhOeIHvG0+Cxwkei64WeAtTbMNEx+ygy2EpEWMO09uhp/E67s098BwerJRQ
DTjKcFfjC9rlGnOL5ec9qxkeSoDDG6o8A9xOpJbDBKVc+PGjx8qybXzof/n0WhkAnS2FwiAfZjH3
uyJdOX/18Ou33W298q1HqUckRepxZQUb3KeK0fQhbCUa9h+aJbQhiry0dwYYcAP19yWT1OrZtBQu
JNz4ZCMRGiY76/X3luzkNH6AbTsQDBpDYzcVQtCo1Th0b713lnVTL9BUjVBThuSoEk52JCuKNNig
DVh99uEo3ljtPOAZqA/daD1S3IDSBuY+/Lbsk3/xUuNkLo7xyAd9pMzppW7nbz35e5vmytFmmrQ7
1u7dgJkI+1e19/PX1OXRE9R0o2XYXI7kfFDKoViIhbvN5nXTaDrtRGpEnSPbA/1Yd7XrXIw25/5J
w5Ixet9Ej2n4DmvyKlN86Yr9UK/j1Ngxo4jnLlw8rPg4nPgSMqfvCesh3plpDdSbJ9VqaVFqoNVu
Y+vb4GzEjlG/Nrrc14INg1a4dijP5bFkCE7195QMO7eqMMjRocK0b5KnHlihO89DnADPMKxLEfQ/
HafwTg9kxNJs7XMcjfs4S39z7VFqAw0EshQJ2eGJSYrKMYQ/3AEetTsD6xqjJwZlIm3as+88ASfi
4oOdGyJJ1VUVul//YU2w8F0wYt4kqius4xtVwXgoJ1jlZnugWnhr8JNt8dwAmxI00QgfjJeALYwx
gptt4yzs8mwiGGlI95kGIRSxj0unsj347K7gnIfvhZV8547/MmOqssLm1cXKk3jfumir3YShO7Xp
lwV5cHKb9pnI+RdGEXU1aVK3oSO+DEc8Yhc8x6CoNxl0o3Jy/ZPIQM8laUqgAhs0fSl94dovrsgI
J0JlQI63+61msyYgCz4WofpGTzUiotiXEpzxhjfpN91OBq570eHUmSCNTQpWdpVERjJ+KgNVHKn5
ItcPiMMPqO/Ul1Ewkj70nLKM7AZTWIGzETh6CyUffpMZDA35RC6l7fQwGng62LeTYgEwQ7Us6NHJ
C8/gdq5sjYqP+ZHrE1ZD1ltRv9oyTBLaFSIWVjm+302pycok/SloDJzhs35y9BwldI5kfHv4JsPY
XFaiZ1siKRKq+Z7/uD3ujSWNy71hxbRe8lSRVKEzseOecbPAJ94mAZp3bQNXsVyc41wZ7/2CM3/m
dWsR4OIbsyzk3Zkb3Wl4hrkOl96jajMoQBwmaIVxReiupPd4A+l0LyXu8qbtH+ycIo/USyxMPSMA
v8Q/oaVh5p6y21gkVyUozW1o86+qZsB/A0NYTOZqQ6dmN70pm3VJjRtsg4mD5NBYztzZqfGVFadi
W7AmpJLDFRgJi1rfViWJ16XFdm4BB6ff6I85YQAxKfZ1fOi2bTJszbHOtwMXDkTbcFd1oiYtyS/E
5s/dMVl71GkGaFnb8mBudealx9Zrvzw/ZDIZ4nCTezinBp/jNewFFbLYuhqF5NDgHKliR9+kFQ4m
X3WXItfPxA5PXQ6vseofJ+qsc24CniK6ggtlV4Wjd8oSri+Oy8AkZPqNMecVVNPNTMsPayyiuKZd
Xvjlw7A2sUwGYRzVA90LdWidfA6MDUN4vYMkEPN9PKvs1UoJPkPwPVGlMxIrng5BMxECc+eeGcm/
yib5HM96xcMeCx8xDtbrMeV9dVAL2WCHzmg+qmnmyc72fhNWhNrDz3KZL5lCJeyoW0K6f3YnipIC
H8ycrZu31FnXkol7omFtb9cIxsLPmm05q9cFH8CJLQ44ixaFWov7gQBC5zy1y2s8p28YIPAOoLNa
CqebO3QRUE0QxCmBzuxPHPjtqV1QI7CU5UZIypo+pdXPMPLc5Vz2TkmDdEr8AXl18Q/ZYOj9NNYt
MYZsj32w2qc2oSdXXch23rUm0MYFTwx+Fi4OSlDmF7M96VrmaZ9WU1y0yZXNDEtApHsiqJ1Gztjj
rkppcCOKxKwbbJIB3IAkmQMMTGwKB01Is9UtkpX5t6B7JfZw7owxQCFLDl1Z+4yRRKfTOv7xCu+B
kYE7fd+fLE4miFIPsBcpAlg5+yV0fmKEJzhC91X4jJDHOn8xWcDw+jBos7pFKeQypyAF4tj7kXb6
JWecs2sMx5tRmIuByJxyENb7/Dsx2Dj7Lush/A6bmf8avRMofe/a74tFps4Tr8IsfmHokQ2kRsYY
R7lNbSwMRUgLNH7YtaSeIZzftgu/3lBED2WyIERZDGQNMLSUBPgxttC1VbUT6RxsoNjO/Fy5sfc9
gxWm9CI6wHjcShtKrUXPqeey/571uR08AnwZtg9JjVRGSHOHOelkF+F0bS7lXvGSMqEjOJCPH7j8
6oeQXrZU0uDEziTH/raM9IfxmaToHkk8jwfbnS9qpMvAy0v+AIOOVtDM1DTglNuBn2HlNU6nLGg/
gR7zLcHKN88hPjPglegZ2LklnsnEaOh1onBDGbQYZ2/h2F/7Vkv7kZO+zi3e1L4q/1ievGLH+FIK
vCV1sXz6E5W/TRkloAwlrzcHV+yiVMTr8ETvFpel8R1GqLmPaRhai6DAMSpmk8wLnwfohhMVKpuq
R30ZS+975Mq/hdbEHjt472ZC31y6WekhYM441luZQzimvGIUxkMBe0wPA3RBn4CXtY0DIvlJVRW0
XswXjsq/yzixcOPHZkfDgdqnR9yMuzDPaLYwmAYJgSIQ6ObTcInS9BiaOxE8kUJ70CKjgEXBKuct
/6boXbyujfDQ2XKgRctZX0TrykNiuXW/h9lY9nGbY+4uZjNKDQAIHT+WEeOBBR/E+dHf2aPtRbAR
Z/I1TM2ljXVq7L/scb54+I0w5WE8KGz/bAOIPPRUGm0KrqvMBYCHLSTxpLzMAPM33uiLvQwYh7o5
eaX0jhUTq5s5FX9Uz5fW8E1eUB5ls5ZU50E3v3EOISmuUX7ylvSOZtcJONEqr3Lg4vuJTGi70ijx
iUXIRme+8fd2x9K4qzh3OrZraWugMgauuaEillPaJoErHDdCSmW6FaX/EwiaYn34xCgh/EenZMwY
m74OszhzZtyOpkMg0h5+RJm9x5nyD3IS59iegGDiE0k9gWWWKQf5HtVK9OfwNFeZvkqw7e6cCXOX
ugtTnsaiRrFbQjIApk/vd8l3ivwi3acW4iBhLCy6dTzdQ6IilJ9TYmePWRDRYyeFq7cTPIgtyUNj
1wtM0VZsXtwYY9iInMGqpUxYwss0CimueS0XPKrge/iJ/l6mlljxMkZaVYriaFj+YzXzhm7b4mHx
uXzVCwG9hpYeAgloUNM5c0fMXLj1A+EHbEdXLXW/KIslh3gYenmi0op9g0PGb4jNfB8bVXdcjPQd
9WRXSYrHm/AM57fbWjnlWw2BAHawycmFPLIVq1/oovrhI8myB6PszVOFK1qvu5MmlYpmXBKifsqN
Fb0aLWMpTtzNHtsGdEoiH+moi1atdJ+K1QDNhn4pmFUTlQgcH0wsoCe2TZvdeEac7vIw/bIDi9VX
VDpetUNu2peD+LFhbey7IEVkLD9Mane22cQolS1bl6JjUDrEDRy7t29s5R3oiwxXAv91J9hAg8CP
Ku0/9GMRKTucNnGjX3zaK3cAS38BaCLfWZxS4Wrxse0nMtDJqUwimVA8/xJbOB9iOwYv25TmOc7Y
upS8lJaOj4RttYya0kgZF9irmfZttYKtSi4WCOTg4Uyat/DOn1Ts078pO7yIlCtYmvCpA8O1bX3U
88K+FCGCXKZfbMqaKGrMTgF2Qcsb9z3X7g1UnGs/c6ubshFv3M44o7gEnrktzffpGnNsYwWLhQaC
MZjKiJl5j0n6u29LKzJYGCaaS3iaPeOYrPnSugy+9MGZWEgZlHQXcTKeU9+NJpucXluhKPO8/JoJ
B0PQOQ85bhSm4+8U7tjGqbHImA0jbtm0X71h8kpz4nKnY+861dTDGQGK9cKbIR6zcQdnBP8aqA3c
HBuaCr+N2jnJ0N/PBVETe6ijZlCs6Lwu8ifjzwBhYzPqU2iwoutXmYSs0rG3ST16PtV4ca7I80La
Toysvx4UeXLqLPGcppDTzMiz4MA0VqY4grGqDO7bXGbeXoe/qundi43H1ZR4OYq0sqLWux7Sl7FK
AS0S+VcQH0dDf3p+/Zh66Xe7yuvVCAeZ6p4pjs+661/Id6CSNofQDcmBB9X5vzGl92/BGP8DmRc+
Yct/H9OLxuWj/teMHv/8PyAX5O08S4BrCIXn+74jyFH+A3Lhir88E1wF/z03dPvv/+kfkAv3L9/3
wMmYCIdOYDq+9X9TevZflmViKCb157qObdv/UUrPM4kP/hNVIiDYSa2qD0nDpwbGxcTxryE9xhwG
nHldd7AN+ikaoP5gP5tzDnnqomgw+ikX0uQ84Iugg9buVrChKQ90mthXMz17HBhpg1ltgAoDz+qg
Qt1ExhCOvzVvnNPQKTdy8DWQ81ftSnmG6O2l3SmteOMnzBt7xfV9priR7Yvqp/SD2peKEithXg1B
iBXbisM7QUgMa85QXpWxYJoEBgXirWyKky88B6s86KXe1QHA9rJkgyi9L67hRLdcOuVTZ7CiQnHe
jAku+TadmyvHwcpN8mre0c1l3NEg4ZzQ84snB/MbETTD/xRx4fwJB2OVjmp9M9cyvbB6RnNOiWmP
Wux7oN8nw21JKPpFeg8I03h3gpgbYaWWY6UxaPRZGDJ6jcNpYCY5q8FyD5o8hLenysQYkSPt8oZ1
k3epk3S5Ceqwinqig1xDcrHlimVuV6l0iy9QHzuPqbNL6IbQWBlfm8Z1n+h0qspDlvmKvWBaGPdT
KoPIT4yBtl0wBteBqVivB0Zhnd0wC74NSNUHIal8DI2eso3Y4bIc4jgm84U9v2mn8wCf5zgMAsZo
0lHxgLfS/Rp9s2AdzcF/nvupB89fFd1tMP8N2xsM88QhrXaAd9S5y2V3mOAgrWktIi+VOdS8jhO9
S6o1tEmQ+dpO2xF+Fe/igVfvicykde91wxDFMBef7HFZw2do9mlQM/rltqI7pGon3PykLpOrKXez
/kS2cbnxy0odbPj6b3bllzszK82DF5ZeNFVjAWKXqBnFp+10mHu/hAjpxem+mebgk2yOusu5mpzT
JkXe04igmWQhxeEunJdinGBymh0EQ1qHyXh6VM8HKsbS3FN5bCxuGhzmGEO6MaQ+qpXNUIVDsPKz
J2e0aIRW48DFuKZ5zNzouQpfapYAzwFa/00429VzXMiCNgQdX+jWoYcAIriaE6IhI2Cae2ggKe0G
lTMKhFPqaDA50Z15KUBR8LoisS+jrBTlbaCt5X6Y7JKdV9B9V2YK9E5rbdIk5y4OwcwcLRuhuV77
Luv6hX2++qEreHkOGjYVSPNuc2PLuHnW0qqg0NstzopZy24bx1xmt6XqKMWhF6V4ds01wcpCMube
S3Hsred0eIVrvoIhAVoH54bsgQBTMkgEStjzjk/f3Ma5nyzIAFz3ySph0Vu6GOZJ7F8GtHFenX3k
c2HajURL3v1JWW9pT7tQ4XG5rclOMe5kv75j34deIr+MgCYzyW/mXPQzea15zXL0rYf3WoaEdIIO
pHKsWMOHlXMLUWetBG09hBOsZxWRGquFzTuKqVml+2svXMwbYxy4o9Za3ULwMTdK1nfaqS9G6dzy
IVPEVLc/7UiZZjCGMFzKOTjVIYtBjIk0ASe5iSLTXJKAa3TX1x+NCAWbJwT+fLKxBcF+3+E4s/nb
hA8FoZBDoePmLg/gujFpeo+QbQZIys3EDUWvHIuuYIKvAdnw1LTbyY3vdQ4D20om/xSY0vzj9SZ9
xrnbwQLiKehIUogWkIKZJ8VLa/AVNYLgkbQdF1pi/M443RJbeRKJcRyE88D7x7uZYAvuAuVMu0GC
AmolBUd4mYw70q3LfnZMpowO20o/ZRYsZelhG/DGrGMDmWUXNx2GUzxJfbYylm4Ch8RZ4g+/xUTl
kS7oxRRlsfIYydcLEXv5BnESZvbwlhL+2MigGemDIu2VpdK/mF5xMp35hguTOpX+YGxpbkLT8GIn
mhOsmkC7X/yFBTdQeVbPtMWS4IVsLTzUT+oj8z2+BNy8XUcjvUkBmaf6H2Bh/nuImHAn4qmNFICG
rRhd8nRUWRR+Wxw87JD7cqLIffJIya7KGACOTD+Uo/VEY+8X7Tn3dQNxDYkA8cfT5DV6cHGrAalb
gGcXxvPUFO5jq6eZY9rLjpYolIjoo3D/VP1E/iF0puVKZoF576OwHUVX33MS6XOSscuHgAZVcmQD
MQd+ecPTwnMjcA0Lmh2+kfi8iIYJg7LUsEj4huVkktHn2vahbEw+nhofYhbVrSBoqnTm3FWm6xZR
F/Ku4eI5+VgeJqfc9aOaHio9JZuMI246cMYRjyazAkUkKOgFr+ql/k17Le4GAiAr3GWp7ifk372f
wjbcJDJRn+Q7eGoToI0o7T7DV4VR4KHg3/BHVl5w36RZY2CKtwNsC0os7103o/nMZuklsCdDspYS
Vmyyh87pPEEJlS/AyLCWWKmx1l/KWMsdMVakUISI9ETUrECc5Rx4HZZw9PfdWJE4NumbpjqjiKVJ
8MAmIKAmgTm0yBGMqPyBhtu6fhrFeehQDTB5rDYaIgvI/aYLf2go0b2U0VVHk1j+n6nr6Mi0wHfu
uCr5u7HQiKB+QzfTbqYO90067aKIJoMFiHqex0vHp/kNc7W6A1RmvYPCE78yabJopIvjecA58ziv
cNI4yzgVWOp2V2lVMubQWDq+BzYoJtEFANXbYJ3XaIfib1K31xgu/Shf6vosZyDFWyOmIIX6zpA3
HtrHQzeL9tshgfmql5oG3GZlgaU9rnWyIn5ywddQnjWubdIG1PRdkfpvbxc0q+thXkLI9obBWF6W
CBS1P4G+Huk59a3ibQnz4TSRI2WCH8YfG9YLLuLSpLCPvusOViq/O2513IL6XerX/d4TkJeo9MbF
HGj1PS8MLsFYZ9cCqOWdZilY74q4ovnYq6yjoabmqQiGmZB3GBxg52ZnYdBA1DLp7AozaI95HxB9
oQzixCdjfU6gUOi3Lw373kSyQzgdKG9Mk5DQCnvYreGjsMCHoASHN+rW9YP+3puH7C6vuoS00lRg
KTagA83aBS1YaNapuCthQnT6PoH7dV5yvKNDiuAYGFb1npQOES/S81fdQKWzT5XU1q5NgQuZ3uwV
m3FT1QFnG/2GpL0cGicUWbirlgAQ70yXVTfXvxnQpahn88Eis3NxphAk4UybN94q+L5OYnpPFebM
C7I0Q10+FRc12xZL8qptzxWLOBBZuFnuE8uZ2U3L5HrJyuE49Iu6begTI6Quyo8Ja+If+OgOlzWw
UQI/DxE6DZqfCob0xqrGBNlUKJrA5+ZsQQ46LUtv2dtyqR3ysamFR8tu9C8RL+NOonruq5DNbtgp
iPqYSbe8Z3RENnqhWXb2Hv/zgfLfzoH/jD78X7ftT/04yJ+f4fLR/n9ASbQZs/79xIjvrc5+jOOP
1P/7v5Jmyv51fFz/z/9AvIR/ebYXAmxhhBRgWZjO/oF4YURcXRyhK0zfAk74T4RE9y/bd0OIWn/P
h577T4RE+y/XCzzH58/jheeE1n+CeOGR+tfp0bct37WC0HcgiJoYlv5fxAvdeqWCSQEbZTaMe7P6
RYFq77Oke7bmpEZr7d4Sp9OHzhvjU1uW52We54dJSueCTe2QJRW8sr4Pr0YumBhT7eqYFO0u1ZW3
06P5NaRNvstXuikbd3bO6wwUuvkDOcWOVyHMhbBKzNtmzn5Wx34K3fth5gW/ybAbnFNb3qbrlrIN
GtjhxZcM8Tx4GEum5tYaFveRWtdPhN0FrFThnIryLuuL6RGqknWI05YUSy1J1KTTixhYkbkNlzFZ
4Re05/ZOdY2+0jlbm5yh4LrN+V4tyF0qN6dHxury4OYZ/UdkOhscvaeO9NhZgosSMMlOLgc6kn99
xTkCZyGkD7XA8BWoxr2WFNUeOItAIDcupOJxVlu3q+OTqHYyVOmH2zo/TZG8amQ1TIZuSzBny7L7
V054EDVFC4EQrGg1e9oqoT0w6z4qqqo2emER2uRHk9k4MiBoEAmQ1W3V3GUB+SJuh8+VeUK0hCrf
1PnRwCdgBo24K2p8Dgq4RDBlLC3W+qCK9t6DTWyPXwkTrw0ZJ++zZ8G/GpktfKowavGTs+b3mOwa
Ij2VGWL0Crqjb+nhhBWRiARkRLspvpuM1LLpF+W1CbU7YJ0Fp3aKD3Nw7FPowkWSscOxQSrWwO9p
t1juC5/FPmWlHJo1NXRkZ8iH0NG8ydMA7AjsXZzUfX/m1XVlO96PbmyWdP0XNas4luqFJW9MZDDo
sDdqwxmJwS7FgY9Rknnuxb701HRs+xxDH16D59x6sLppxmsr9z7LuV01saTtZvPJUB516UmLgU/X
7a4WeFenCQkFwvQeftER4cO+FY4ad4O7buh87xD0hNHRzFciO8d+Uw/xwXFKWoYUvgajzZYjYaT+
lIZq7+Qr77pl1zxNvhWFLBE3U2jWmME7APgCB3I//MLXxYFgCL1jpAMmz6C+74O2vs4HJpxm8Erw
KI2Jyb0I7qxY7flij2f8WsAWTWIdPoZUv6k/nETgX8t4/4HWbLgwtneCksIbyi5DcfJS2kjBRXb7
chyN89hRNm3IajzwO+qvgqq/EHaI2s6hZChjAZ2MH+lSQsAo7D+eP1l7NmyhxmJfk0qNjJblaefA
x1yc4rbyKVQxZXFqHYnJqpufSjZKh2G2X9l4mCeJ82mztKxv6Lp1N45ynwN6J3ZlT+p5Ts2AxrsQ
ed/Sr2GyfIgJF61RcLloJu+duw6nTX+z4ENAHf+ha2vY0c/qnRO2g1z9Pt1YJldqvuNSou9GVgXK
peHA7bGdt4wquRS0Qhr5fZ8s+YcFalsbRFmdqmtPrhm8jJlzIvnVvogRsT13+mwL6qA54t+/IzXF
4o/9RjDX15Xd2Luh8o17zOJ/pENqjh7Kb7fSD6SZq0+rLn88qiCIT3QPdGWzE/fqFzeFMGsk3OjS
uD+Jso53iIrwGOvqPXCyL1HuikA/0jSzS5axvbjstmuP0HYhUS2KBLusnmo6jzs2S3qs8Q+GKxxw
hWBq/zrMWU2WsePvFmNw2N+XzSFTw5m+4b1SmQ/AMuG67nC5Aoy9z6T1g6nzZXSr5ZABUDjTi3jW
7tycyjdHGt3Zi6l5bbmj8S+j5Hf8BfNBkInoCbaq9UygAo0AYct2cdDfc3dTFzMeqAX9vMVJpIuX
wvebTcunvKUKl0lluDab8tJU4XCkzO2St1BhyXBlm0o2z2mX3ctE4BEitRrU45Eo0+8SL48+JQ4m
RUFHOgOPlSyOhQy+hcqyXRIjGM0UzVreYx5aD+14g4BHRzdrp9Qb9QX/OZt7ydMhM5rcHjp2nUfQ
XoSZa7yDsiHE7KbyyXSQZiYVWNclwj+Ehwwe5zwfU4vmlQHcVtY3YAQRPhqMEDJ8M2F/7Rju48ym
aXsxMBt1eDGdscJYAUt+wXKy2AsbyqOnWdnlfsqnbVkfQYpPZ+442iFWOpwZEbgxbFWVd5MDDtpW
o3MMh+yBHBKOwY5gpzkXB1DjFXglnZ0N07T4dZVHUu2AC/EXGQmPbxclisPYeqUnA9eNHDB61dZH
vwQfmeNd4U1OsEoPxo5Ix1cvu4yXXQKCkWv4gURDvjHxQwOwhIOsA4kvDVYFO0G5kzMIrZACtqkF
HVSCN6vU/JnOjBFY2eBQiXE1ZogrUYm7GQsryqrLqj7TJzb+P2gsG2UW32uIe5eXPUcVaIqpAlpZ
ueqVHe4B5u5j7hp6S4j5Fxfgd6OyT7ukHyMIkxO0EzyQQ/zh6+7iBnGzy1SZ7dnlAV1HqqOLioLU
Vr4awj8p0x3O5Z8gE9/eUMLv9y7ZWpIBZZXAdtH/yZswwHMJJksr3nhZ195PqIOsJXnAp87U+0XA
hmQQJ+ROkRwWex5gz48GN8TXwahNuLg/G97ADWk64/ukXsvSEQteyP7H0qqqMzuu3eItX7Yr30aG
9y3ooOXUxcaPKdK7GBtjTonpYx9AQ7XtMxb/6kQXc7mzzKG/nve5JPFCDo+9UGw867bAY+WGMIKX
g+xlsMOuDKCgxFdl18OxWAj4TJrCem2SPMYEmu7MJr7OcwfBcuHv1NCcgPvjhd/E7RiW5hb/wVc9
zjYu/fKlnhnYnAD2ml1RHRYuNKjTBvOjwop3qjniuKiXozJXwn5ARxaxGznQoNIBNZCWC8W6O/ve
3MIGizGwe0Swlvptjus7dKcbWgWQKbyUFDxp3CY19WNXYxOR4xslwDGFexQijjFqpMUzDVIac53u
hgQLNrt6NRTPcUrtqdGmfRTATS57+Tu0RP16vLIRd6xtT3hR9wRtUXajSZLUczKsVgOON4Mlv1kO
4U6U1LvnAYfSQFj8NCs7IohzkK7zOpBBPNNneAXTJz87AV5413ZOXKuivsR4HSap3Jp9827W9n5J
zfzQWRIMXjofPPMHZcDZmAuWSVR++g1N+FTKaa5mnbRXvAGha9QD9a/80yGLvXDpjQOpdKGrPzEX
MmUDVozNbuvJnOSpYjVukdKma4n3uKQ/NK4JBavWN49GMX26ovj0sUHedFX37miSUKG6TPH8XUxU
h+LCJ1bGpI9T6EnytXNb47Nz3YdeoobntfcUpKo8/C1qpy4BK9S073hqvvMK5aGxOABl3z1DUJHn
RVtc9RyMDRt3eCuEm0UkDk5BoF5dJ3+Mr3uzno7IRreGtn+LwAwihDWWSDy4TnwP85LIUEmGzoxv
PBnLCFpVo/yQnza5QFXchTLIz95UnkyM6xit3Au9BAJSkABNmt/ljqSupd4GXnqZNcpGulSfYYL3
YNJqb9b57zjskn4MydFtG9IZR8kFqaSobdtYsmOicO9kG946XLjxNC0R+v1HaAbYzg19XxfenREa
B6/Qe8Upiuy54MexUapy673HeJzN4IGGDuplcp+EkOTWbnIx3Ltwllon/CqnHouF/mThdduZ2Jsz
7yaD80VCBcHaxR8S0/cWkDvgphR+akyt6eSeE+RuKlFW6mGRvhS9vjc6fUnRt4hwGtlB2PQ5wZ3O
/DA7LOlwC+O7gYXCeb4ZJ3Z3XlXvK9AdhwV7Ylux1q9cfv4YM0sN8YFMSjInpGUbvlB+3l4F8UfC
Xy9l1408TVXSZG3w9s0bENDRlD3V4eAf5jA+5aG/PmjxfRPq9ylmbOrqjxGUseqyJ1/IyK1cueEu
BIKoT/kwK/OdU/J+aboADkmFSBWs3g/PPZlD8D6C+z2b8XudO+qKpvdqM02gvSwZfrLMAMongBBz
/YHhLbklhs12Eu2FgpIKNADFd6w/N5NIAbw7pGq1uqYecI6WIpqFQai85SRgMIMZJOt9HpNp9EtG
S/qtjNKj8MnOP2dQFIDak4IfvEHoAR1jqXlXV/pRTMWVVRgglaDIWBgyjouEEYqet2klf/Jc4n7J
V6d04vhXaeMdZDc+zxVsqIB+i8pSxZbMhbePIdENNxiirCvhiQZ81G2ieIuyd31QUx8Ry4Qs0d7U
PmdUb+6auXrEU4bboor3puQx4Jy4Ad7Jj0Qb736i1oUT1L2JY9grZkqebXQ42pwpLyP03Bdqvu7S
Zfh0FG4EHPRPjU47Fqfhs1xAIg6kRegOaIx9a/CDD4zE5rqKjAErCzWqQww8M+9uDLGE0CaCGhsc
lQE0IpFGnl/BcenHpuRFwgLmsqibRSRsaBT21TK1NnNP+KzDC3PssUs1mhuM0+NGpMkhY01Xp8dZ
YtzzfTntphBzaxeGP4QSxMtshfWZTSpvnovUhoqkbOdtSRXNHiQnl1cJTK7Ep0wU8h7aE4a6Rh51
MsOlsVxYiHzPB7A4Q40NxFEEme3F/cXpzMb6ZlArucxpCZPQf9wuQLYtzn3+ZiDf40tQW8QwmuFS
KVIDtTuCtsiqY2uugVKmrcBZ1xbPYsi45BWBw5RKTMhUxnVs40G3c+JrK2RyyDFd604+uCP30QIH
bgEd1En+xD6sNyvzjwoD39bywm+a96DcmiGWV16tsMCx8gP1wyKLj8RS31aGCRGdbjvmvGtrHx4o
32lcoKn+dOCNbUbux1sAdO/2ElYHekc9Zuj6DrQjbQsSlGUQtm8G+v/YMW6VJK9au4ckj1lNcfU/
yGX6P9Sd6Y7jVralX6UfoFngPACNC7REUtQQGkIxKf4QMWRwnmc+fX8MG1WZLl/73v7VDRRcmXZm
SKLIc/bZe61vcaNnz0rE+qHVsrvMMa2k9lIxsds2RAom5V9+0LJXq6ar9ROlWuZkCfD9JETkkwnT
V5Fm6woBEMHdSNRx3uPKCRC8y/GrERP5gPHvTcI9YYzF5FlTuRW1AHYFcxK7QEssVcSBlxWMM2FG
C6eRWYiT0kGEN2HFXoeF8ZqrRr3MkYqHQSeTFnhh4hQZwqZxgVUZhB+xRTWfAeHziH8M6mCOQrzr
boUgroHCuvxKJQPIpH/OUJV4qa6Dpra3FrltLGjIWA3r2rNwybjNy04ENTjXdwZ7D3pA/0usFXrI
nJ6Ja3zhfOgZzAXWbUGjF+ApiE3s3gnusmqklTv71YtOziglBA2iVptASaj+cZzLz07PN8yMVOzd
BATq6Ia4CiulEg6wh9mfxoh91njQh0510WmVTi9++A1nq4K/A14hWylR8lFlcrjhUEyFXE879H47
sxee04xOR5RMdwZD3RXOzF2pjU995t9ZKdIzXU4ZUQvKc1df+gREBysdfvIctRY9n3VHx3nF8v3C
e0ZlHsnAGPIJE1rrH0zfKLYzJpgy6WOPe98thKnCRJwE7jy+j52J8nSpT/Oq39dh7fU5rsFI1PC6
k3/ZGKGdoRxgj0xMp2rl4NRjLtLpQ+Q991sw964xGbLbwjJZ+eErLEgIZ+Yw2gttSiY3Fczxl6pr
2FIonpg7E6EmCgt7BH3hSk9kpntCuwkH0ldbIpdha2q7tmQ22EgQHLPqwqRT3PuaQVvLzNZykEeL
GR8WnJ+ou1QTdrMivRa8JBZDtiAfpPMsIb+w/KF2yxIVXqAjohyLVlsq9tI+BCPsup5YIZi4aNGk
GWUrO+pGnwk1JgYW8iYS63gyZrcY8y9z/gCUMzpJ2hDtZ/WOqqFZwaCJsz+wdRFvK6lqNbDI2Ul6
fFFKDYLCj25KGN5nVjK7eqlH2zgDdTEC349mABBtRdygYrh+7VMbcx1WFdLEvKmh+hxoJOFRRMm3
GmiUAoxpMRlSPAYyuCmUkE4tp2+dRYKwX9ZbUeAYatKVtolTxgqc4r+WuJfk9EmaNMZx80wnhncZ
S9YzRzCK72zbpgSxyB32eYFWlRyKzPGSpiSeLD0kGvGlfoVTuxeeJMA3GOLUTd6gnFMmQpzCz0rS
+2Pe/eiGhqJKj69K6wMSU2U35FF3ogFrZVrwdbQsl30UXGP9RH5laqfMnNdUI4RPulhUMjsMh7cA
SxKja6KlIvOxa/jE9UyGS6imL+LAJ4YX8tbUsiNp/dXsG41p6U5biMwi6/IaFUWMP0v4zPvax09w
DyBHdeYSsz7ckiP5YZGLHHrEBnE2K3hAvZ7f8HR8Rj7byZzCoWiRVZHoBX9sBi/WZ2gwcUbS+eX0
NECazKmypgkbmN+C84PQh7oQ6wB6X6y7OPlqcfhCXYH2E4pokHlKrKPgpamo9otu0VxahrxYELal
Z2Swn7hDbFMZG9pLvq3kbLxswOaaCv+BvKsXLL2R3WTTa1spz9y3XJDMmDFmw1pTR5pvk4SHjCFV
ZzUvHUWdQXdpHZAkhIfxbSSNxC6wuMSifBOhd7C2jRqCUBE97lOSKXY9B89YSSmG7zmBQqToOGcS
SWTkzFlBfTO2t9KTD1ecn8GGO+GlRHFNEBsFkAnoxh50aEVwrDHqxN1b0+PPpbk9yR2nvbnqHanW
Xoogf879kR2CgtJcJJl1oNxkgeKDclplzj3d6ko4WmZ1KmToTVl3yFrzyBEHWuNyn1otYo2AFL5e
pAwrF0yW9aUIHMfNVupQp3bbgaRxyufZjQVIulOoQMwY0kNXBr4zYFsdoFZBcpsciEgc901Ag3Co
PqLkQZTFaC1ZFAyjStqKzBHFzwXZCalDAnAF3/+I9QLewMLJStTFbBT9SJcODPaUT79ufLtWn4WS
Hxz3lHAj3Z/AoO2pom3HvsINI7M+jqSN99gEspIRoWDAE6t0PH8hvKzRig0SgNxChYqRVQMIXFA3
CFIVO8vlF3Kfrm2bgzMR0P2mPH9Fh7MoNJ8nTUg3g96b60HJqR6MvVYoH0krj3CvCCLp/HJfLSQd
K2kfImO4+hMNH2wgZDUz2Vd7znAi3I8Kwq5v1l9iXJ3pRvIZ4LavgV+xb1FL5Ob4MdYGLWgT5jyD
bkYo+Xsl8vH8TktsXztZiVbZCsSXVdtY57CPrxE8U4zVkNy05KwkwcWKig1zpRLXCbBY3eJmXCuZ
j1wN+oxttXZVgsX2UQ2sRYKN2lSGhGW6EbOMtVQLeN9kesb4O3cm0Bbca1G1wIdw83YQ2NHctbVh
rpx0MjJb70FiKKVBEJN1kfHirbjBeX4k4cmyeMrnJbgIEiZnKaCEkhgdJjJ3y3kJRJkp4ZFcEH7a
PM3xeA+k7jOKrRr0MZVIw9yqNPFrI9e+6nl4nUtp1wTJNTa4boMm4A8Dr9SrP7qCxMuEJxsADj8x
61mvp6NQcPJX6/4TCK3TNtSkE4i6UHkWRhEAjdq+6Xq2n+XimYBG9rCmfxsSJJSCDNzLpHKFLjF2
dJ1q+UeJg0kuYfjBb5yZX5OEnsRomxDJI1Cwg4TswyGa3YBwP8zu+S0u+bRGKH4trQOVhukqvhAh
jCWLMQLqI86jyMTK2nojfwHbQZvc++RRg+O9kUjOAsgUQ1My0mmokBmjGI6qsOTkrfk5ZgXEvYGv
F0j5hz8HKZkvbGPViKBnpHNZtjiPGfCpXHVogRBC1M7VGy5aMyLSCRQVeED7oPn3IlUMtE7u1JbO
CCY/kF1R/5XBbMeFjarc0rWDHjLpKQ02Qk0JHag6wRqz08MghbukiF6rbEYsU7LtKcS/TVXGOu3f
yF+I10ZFANaELNMuTkCj6R6HrKoUlEChYOaXqfluprOn6rQpSTQEc0Q3EVoK7e1JJd+IXCG/0RJ3
DpgEiXBf3Wnef+PfqZXv9dQ/U4yTcmSlh7l+VaQUx5iR7PUB+0kUydynQEARKtTEdWuEpSpIUky8
WAR6r+PR3w0m+jzIjMinIrWig3kRkf6s5SULqJ61Dag4UtiBmNrmXCzm2rcgDE5Ih2O7ndgnpRji
Aqa3uwjFu5o/Fh1fcKNlX5nCL+C4cPCMOYaL6Z0W8GV0JV/ahA4Kx/gPcA08FAMbqhgLd0Ybv7X6
ma92sVzB3CDnGqmiEkJtTZ8ZhZ9/e34U1CCcPSqIZiuCSD9x8+WMnYZo3RjK40jiKRXZmNIUBx/I
XT02lEVNcomtLyB+Pwj8IUoqlM9KFb1PZbITOuNKhsetyMCsU2+R4JQDYYSztzQkTGOB95OlzJNG
0KVF3dOGXGWL2PMqWA7JEMni4NRx+xCABZXWF9KjFYNRZefqKK/kY6TrpyY2oM5xaac0bJe7kAVs
+bKYhK4Ya9/EUniZJILc+4VDJ8MHMKCzU2hDOhpEcz0L9Q4lxh5qG1LKcrmvTSBVYijcDWZ1QDh1
iyxW64lZA4CraDcaynFIsUakKTkPfB0OlmM77AU2HwKsEVCZa6tEyQIczy6161xhbhOINRoxE2+k
UXwdiiamJFZGhGbcDRLBTgwLbB6eWzUwxiKhG3IHB7ihJAll5rORizCtyWC5z7QJR5REsWk8+GG7
bxuepKJtTScRxDdEx0vMk4+iKuU6D6xWdGauYZN482LjKSs2o1zyd50YvLVo+Fh47HRW3jk0c5hP
Fhs6lM2x1elc8YtI1z5k2KZgrljhpYmLk/vWj3R46IUE3CGPK1NredXDarYBfF0tRqh66K8KXbu0
YY84Gok2yt3GY0AvuLNIallP55wO1EoDfUUDkxEYRNvPIuV5GVXooEMtrMEAkWaB13uWkNholrHY
1jXJbcCf+yECdOumYTBdR9gDMec4BaezdT0gNPWt9FJ2mK66M8mpOAv94DHzxwus6E9Ea1e48mdT
RsdehYw3Ct581OBhzcPAiQo+v2pwRE6E4E0HsbMqIulDKiIBG7vwFjc46kWLu7Zvt9+CyJHEPczc
6pMujhi09CBxLBEyf9t0QFX8/qNDhSkyd3Bzc3pGJ2cLEXllzNDYJTlNxQr8/ujit9ZeNcBUwHRd
5aro1UL8YPQMT8k6kHPhg06FN/fxaeDQ0kZJTdJJdSh9EOP+ubGosWW9d0eqW1uLTjLaWKqDcD/3
1l1UW9CMfdI4zH1esx0mIxDLch1H8q1EzReFwqFOYAyxhzl1pv5ILc3AEd+CRbilpkAfNyT1apJu
XTTj67GeMHIdk5nej9hERCBMPMUhh0YjvzdJNt9oBMBINVAiDnl8x5yZ8blzYEyjedNiJQcG3Qoh
Ks6sH3E9KkdaV+81cylb1WLigHE2F83CKAU2KvVAUMuTJNfE6WrMQ0FSU+aFXbWTkXht9NSEHt/e
evFp4HyP7K48zTUPozrrb4A5vdxCKJar6Rmdl74LRdodqjHydFKpxXJn2pIwkskon6XsHS0GhRy3
Kc8B1b4x7/BlA+IPYfoYPDIDMjAcnBx79KgF50Q9rZrxlbn1CwZdHF5ISjy9wQ8HvZtE7kOTZSyU
0JUZAmV4Ndj1lzUXSzSLb6Q/lGgXihD0UqsBzgys4QVsZ0XrgLNjU72PFsUKoL7WNixABX7aOm3G
LD5dAhtGxWdQqcOQlR9FU1Uca6FNMQwJ7RazQoMxOdK8VGHFq0J8zmoNiAli5kkj70Xol/FmOOLi
KnflTNOsmlRSZsTXHBYS0mqd2UQVwNOk5lQL4a2ZO1bWAfc6rYVVj7l1xRls2+BQi2M6+IpAnMgY
8K+T6Ma98hiljY5eJc1dIPOOagERVitwYpOKJHfoqNVlX3EnXQdoBEJC6CU3ycrZNsB5KoiTJ0vh
ccxNngCh2qhZQl5UkNZO1n9Fw1LuohSkkwTnyUfGlONZdDP6Lkt4nDcZLIYKTlt9EHA9G6phR+wg
SVGj4BmfoimS7FBEhBy22fq/L60jm5j//VEt94uu7r+mvvv/KZ5Ywyr1nyvv7v/39X/cvX28FT9H
qknL3/ldcCcpmLIUhfg08hGRlqKd+11wx39h9oIty2BIboFM/Wemmiz/Q5aQ4aHxVYg8k1WCzn7P
VOM/SaJuIjVXFF3XLUv+7wjuJMLZfjJrCbwKuW28CV775/C/AKd4WVm00jgGsK0ck4IiSLkbAiIo
h7OvOfLgP3cYXGhzHxJLuf10jc6/ZR7/nD2sLElt/4pC/tfrir++LuexpgWF3O8h6wGrT6WrOBTH
PHiUQtNbRt8nra2pwsHMYXNtDGI8EKmIxDLdV62X8gdE1Mv6/EPEqNClwJknbLn6aUCNM6imZ1gF
B4sbVtQET1OH8n4a3//6vcvm8ib/5M0v8Xg/XzTD6vosRru3TyJm+z9i7R3LtaQ45MNwvrlpo1uV
H7n0ZYzH/kPSQWHASTyLMazP8WhN52E5oaVH4Ra987uMQ2oxe7N8kOTDHRErVXaFPAeugCaKKys7
+ssg1HLyTsZd8Qq0W51sdtdwW3iNl9/lr4D4WP1c0WZ4vJk83yGU0m6czhnt2WZ/OhDAueLc4pg2
0qF1bCdOfhJW74gmVo0DjC084Jqa1i0mUv9ZQ0bIXienD/JAepFH9I4v3fTymKaP+cg0GZHaI8b5
FflHQ/oMgXaVNNisOaeRhpmC2+xPQH3MwMXRMqW7V+J/C3gceLthxq2qe0h6RuNBYaO9TitBa0TX
94/tZNkJ8jP+hHJJplNF9C9zG91L6wdekAFEW5MnwJpb+qAddmp1GLKj2j5VZHdMYOCxglOW4Y7w
xv5cdScz2EnVRuy3Sk+MyGTjAu8Q6hSgst2EwYY23YcD0RMIAOAjeOiwy3cAoo+Nwv5+H853GgQf
lzgkBHtACu6bYc3gonRGsEdPgnqn001vyUKqT8RV8D9pByiZAQPnSIKRb4MOMZT96E39ED86NsB4
nQMN0U3ywcCZSaipOKXRL7gfgbUyAysZuH8U/sl8V8P0lm8aLmyjb4XRG64R2JrWrSzpeWDfEoNj
42+m5qHJQArBzEiGyvZVcnH42oU77MdSsc8AkU3Rm05HMFjXG9gwXKfQGQ2omBBnVgiyQvTixh7h
g/I08w/LkWM3sydtG01P9OhXSnLU9V1rPTW9C6LN7Z1miy19lz5anrzTXMvVXMBltg6AFZr/ex4d
//oRk1gU//QJ+4N3lKZzFmLR7Pbguc7+rtpJXnhSjtqdssuP4zHf5XfSOdv/zastP/XPnuclbvLj
X3ns8VgrAEt4NVyFT9WxPo/X4jW8BhvNiY/1MbtN19yp78xj8X/7isvn/ukV5clIURUvjvET3vqd
/jQjlQpPyR0Wh5O2S4/iQffkZ/OoPPzNZxTNZXX6s0+5KK5/ek1OJJ2ElqPbK6eqguxM83pFOrf0
TJjgbtzqu/RhpIdNW+9p2knbysNA7iYej8Cudrsd/86tbWXb7MBxfyhuf6jP7al0o31+RrirLREr
XujftRbTHjJVkFqskGACY6DmT+iIOUgA6OlEJELQUYentWB07OUcBTTgjvNXh0BxPVyQ46ZUP0zR
8OyB1nPAZtIBW/fi+nAs3IvRbMbERbtEC057KQ/yhqFYNR7a/oIpX6yINdpo1OfNLsALufebA2lr
hkIXboVwL+d0smqekonfoLmeSeIiNfmL/ibTXoAJF/EOdsECBn2r7qujtX8A9ASwiG4S05CCWXHr
AS5H0tpREq+mM3nfvsusgmipjpfc8gInKNHSynIodNFFaRuVnpK0RrycpbbRemQWm/KmytC4/rBY
fYvyy3pJmo+0vLXKk5x/BShSDc+MvfFDvhv2wi0R1oigJMCgm0zflYFHO6z+Ib7Hd8o2+mro0kHS
/wje5xtaqx4GkbDK3sezeHmKyHUr9mPy2sMOROMNS1f3+AWUQ9wtfkqlvvyipO7msnwZEPw+ouPk
RF7gVU9KdbHUZR8BsglL2Wv20z7JV8Ozfi/ei5d0Gz4oL52DKN4NeSTRUHrwaHiIWvuzXiNyd/HO
nawzV1+CzQe5oyUmcd1zr8h2ydrLWGmr2KmbbHJPu6sdWoPr2ZUvA3qHNRXuitHvESwRVuUDhz/X
Oolf4XlPy3xFv8Tmi1oNvDydMtShQKNP3ROeHr5hyY6VlergA3fMreH4LlqCHR+x3NJX4kjGzW+z
c9MgfZ5O0jF4RabVWpeA8n96angOggdOy9yaNEn09ZS/iz+sfXVf3uobNwG4D4BkarwBx1w3HtAK
lenpWuNwudLWwZfoEoYWPaZ7XRBcs9+a+YZ2IWCN8IR3aVU8cvzkr/IDdPC6DPTuxelqpq5yEc80
Ss38XjNd5R7hyKV+i4/apXqRLtPJPAgOK7SjHGQHfO2aoIJVDGDsQV8HXnEvvBiudlguprAO1/7u
td1a/Gm0YWsgjm7oJnfGulzdmJe63QM5r5vQmbzKvY3rj9Ex3emQfDKzi27tW3ROj/61e+FsOPKR
gpV+JjWJRig/DeT2bt6xZ9nhGgWP+pYomzaCWbsOKwID1s3gSO/AQ3JbdGiHqfoeKT6Z4oR9KDye
yMwoL+i83HPfjezBEehCqrkVA0QXzeCep039jFHqvmD7NfK9id2TSnEt5TQ5mcC6zbW80327XyC2
q8wWNsWBJ5HgiENGfEPIAe2gOQRgXiLhqXg13PaAKBAkHKia4WuocL1vJ258+U7oN43iimCJFXe0
AGg6IKSSV9UJPJg6LhDQtb6VnqVnxVMdbAW0aDcphC0XPe8Wd+lR32VPwn4+D5ceXSXGXq8J1xCt
eCLRa4XcyUBXgfV+xKWdXWR9FQQroVjl4YYgrSDdRqAu0Qb0dmQdzGTfVSv0Ic140RQO4fu5PctQ
wenioKOg340DnYmgPx3HySG+S3KGcVc+51dAJ/v20CS7onySpVtpvFvJqy48Gy/BTDdcNDxYdD4M
Sfglq+YhmODp0iB34scUDnT70OTpu5EvOV1rZkeyuKyUgxffjTSB3y06ZcCAJ0SOPRqkVfgpvPQP
/dl6hr2YkVNcvRak8RjEuSHPEhIZdg3JqdgPqh/ZD/Nm3Mtn8YwPZR5x4TAqWfkfIHVu7T0IoZdq
OKdDu6Fd4MgjMYkYdBCpFMAAqsrDF+KDik83Gs0AUn+6kubpusAIUm/DZJuS60sJVd8zYlm3V/NH
+6kit0IKy0G4P3TH9qTe9CtFTje9qAIW7TakdSpvpXqRd3NLGKvpLYoQCGyCfmvJHnAi0u4+Y59I
GI/uYHk1n8T+PWk+J2krvGRP7YuKFckWmL5WBUrqlBjktfWOJlgx8AKsBh7xAh51uC77J2iyfu5G
wN2hDIxUn/SyjH48lJTCgR7cWQ2DFSZO0MnscoDSSPbxNnws094pKlQbzwTx3WmDPU8rQqIYDrPD
VNFGt+5pueT+XmnPleSWyqkDNwnodU/1TMMcsICH/O/q4zNahaj7111tp4AEOwBK63KyaZe0dNxi
B1AWORMjhWjA3HcvJm6eOYPqjP3jTLLKJlqLN3Y3Ppp/UG3r4n8En8xEEa6ET2V+nrKbzmwk7MjL
XQskMxKbifuCRnXoEBImKmvCc+l1qAiJfmBgDJuNJjHrvmjtHnIS6xzfafwFsCY5ywdibbn3Si+s
3xQFFMchU98tujMcALVtY+4420n1Y0TMVwl1zmK01MIOADhpx/AHCluT9gqJDuk7yYYr9CdIFFDt
6eswecqYfusj0/MHtk2DAqZ1hROMCje7MIlueOqFvdIdte6YXFQHjfubdipflOI1faE9WTxH1+Kk
PDInWkntE+qWYtvY4730emZNclDwPEZ2UTm0nVcaUG3m9mLh5SSYsjvRaqap3tiq5ZkD/igUmPlg
T9JzF+f7AO6uSO6ESJTPet6gxThjs00nb3oPiot81Sx6QUQCcDwZ8ofuijOKpBXzWboTH6oz0DX6
svNEe80eQ8Qfq/EyfCgTywTqvlUVOehYkXnT3XO5IZOPwtEO5CCqz8aD6TbnVFvHm8K3fY4J5Ldc
21dzCZ5xBXljlXtDZXy9j5hUwDDMnM5OGi/2Mrt6x6uSPhrszvvuml/SH9guRgIUmXqv8ADxi+I9
+ooP4y1c2rwr/TE8JM/+kVGKoKywXEiBZyHh/qyeLWqyAOb7Utggd6Q5nypr9DdCuCIz8Z6vGRWM
LK7/Z4SzC8550u8jPx6gvKMSxo+gm/FFeMGe9kjHkB0gwdxio5KSRDwLdwL8T39Xc1xqGrDMtkaV
4w7MPEOCkgWG9+LA+JAEaOEmVW+wXZyhy+5SdXI4TlvSy1DXzlh8fZffC1ko+FGcfyuzm//4Xz+3
wv7w2//4r3XGjm+YN7+KP/bY/h9kGOkco/7zvtiWEMv888fPXbHlL/wOMdL/IYqiLoIxVw1ZU1SJ
//Q7xEgS/6EaimVaqkl7S6XL9c+2mKb9A981eCPc9IYqM8v/Z1sMKhJ/VLIMkZYWPWFD+2+1xX49
K2mQlcDi6dr3a+BIVf/QprLIfJct0uXWuSnkV+JIzmM4M7AZk84LSoWYGqthi44qJvNyRfCeDtBN
RGEaZPQOZknbDcxQCOCj3g70vlk3CmsAupdhA0Htp+v6+631cy8Ni+3PB7vlzcJ00mVV0vjklmwC
hPr5gGfCp80TOQHAO2J5y2akuyGx242p7XsxIwixSyYb38x5CMmfMhFY2Cb1iWUxOvCr8ta3F9+I
VLSY6uv35+qEDuOCKBYcX2SUr/o5KJtwU/D/GnMFLUaFKPiEc0EnY4PIkCHBUek2fgX1ftT2aEid
SsgY7w+Ftel0jjRNvi1l6WQpGD4U+OvYyTnAyKhGCcxlu4gHNmZ5IAPT9EXPLDRlPcTZD10Wkm2N
VNEDtc2pQL+TxwLLvpkG+yj0cWuS3RFUOStyKxZ3dEute60WLG8WCamh1fhqJVgvlFC59IKubAN+
SFYZxbHynSqB1g9NsqRmG/SDNrKppTMF2kQeS0pWuUv+ubJStFLbM9TW9nqV3clIkaipIKkKgZlt
F/lMUWLuH7FEqMZTMxFYMia7vrXoITDm2VUJBoCF9PfXX7r8a+P2+0unCYyTW6JxrEjaH3oX9Qgf
yEr40qW+gZXYE4PQVSzrVRQ0++9/yOXUABClz1Dp5b7ru9OQo4iuBksjikFHL0yAFD6N+kUMA8L2
+CjZXIXbQZxP0TjJhxkVe2gY/kGLx9Vfv/3l+f6pGfH729clCy+qJC9O9F/vWciGYQJ1lYmQpDTb
IoWGZaChP+rwuttYo5yI1M0U4zeZ+kvTxNYmNBMmlIJ+LJAnLQOuBSRIqw0MtoPXrbULNf9t5PHL
ov3zk/Wn79IwwKXphgjJTFy62D+3TuSmnuSCk+tYzWcCK+8CQtlwRg/yWpnkpQn8BhlF3uGJiqqx
2+aoyfZ+qafHtkqOYTO1dhq0D4w/aaJCQFdIgvP+5kr+21Jl6gor5fLgiyjB/s0wL8ZmlQITR+4W
SriAuzetg61fK2JyaA0ZD7bE9Rp5JAkb5ywoYO5NjEMat4u+mf80JYt0jey/KE5b8LAXGV0pETa1
89fvVPu3W9aEHAAvyuIbV0xFXO6Jn66mQdYv/IARH41qfFVDSW0V3mlSd8Ruhkq7s0H7v+ArSZ9a
qeQxbJKvAmECqwjCqmDq3UhqEL/0+B5zU/8hzfWXpvTkm0tM0Ghstt1J5eD1/SUM8rIOLZCMkAym
VbyoPhsYtE4HTAVzTK66oRk8iGm+EX2FCnWRz6H08W1AnyboamSVgMXOadJNLpFtjzNp1hcrGbRz
Vu8jNGye1Pk7yfzSAqO7b4irWGlqrO1DmZZRiggaxOlfX78/NEV5Zpbrx9NuWcu0SJX+8MgXRZsw
Gu/B5U95tUlxme6xFjar7zVbxO6wGGMfO6rnqEwrLwO7USY6JbSK0lPUsC0gN7Yc1W1qYfq7ju2f
3IaqtOyYiOdVUTT+uGNagsp5ElB3znzdU3KOkx079YrF9mCStQERavzQSXElbfiK6XQ3ATmfdVQU
ox+qhEISI9PQbGImipFWqUD3M6o+4TUp3L++jvKv45vv68jFsyQeGslSeMu/3odjI0wYgUiqkZrg
c2i4ZnmvZjX+xZwmijC+tE2GKVBOrU3c9uJ7g6OPjoVKEOeyCRXVKLhk2tAmxzlGlmYIv2GX1ygV
ACU8B5ga/2aHl5Z39K/W7W/fvIFPhK2eQBRR/cO0jhE0uG4VwVKR9+GGPTjdqiGelkY6IYNHKAwx
6CCLsgs5ld6mSnKDrCft3ZQgNvibq7eszL++F1NSmRkiBpEVCXLkr1dPN0YV2QnpS1Yn4MDJ6ujE
IH/aCpP19P27thPlvTDGnl5O07ElZHeN9fFJS1qCiZanjzT1r2EiiTb2UwXjMP7ZWaws1BNkZ1i+
0O0Dc9gGEebSTpfQYFeCp+Zl+DdXlSVnabf/+lksVWQHlWWLlclSlhXrpxWJuJ7GBO0NwR3gkdvW
YX4wU203qeQ1hovTQYNMHc26yQIibzC2aXtZK1PknBkne1YYpZ1f0iBonbDo6pUyaPAbxK50ex9H
fj2uSf8pdulU73NYwYQ/JPtGlMrzQN5cqdGaLC153wMT2JZWVbrfdVfass9FJSQMIQGa0SyVhxJF
j5qZtOyI6keQxQeUw8ZtSOk9KmOOmx/VuR+xkkEWCsfgHac3UhK4BKrV31vzbJ5UooHctIjf4Hl9
9LOcejI+FVx93QFsmALsV6GlTK7PsYlZchufpLR0wHGqWbHsChXmLaMl0c/M3O9KTDeE8kaaCdHZ
Bel2Juf8pImu1cgJP83gztaa4xsiJ6py0AhG7aIjqVagk+i+IZRRUx9Sp6K5QCURTUQZ8IgB0TFZ
UNfvAnVABH2M/eZksCpuUCk9h1OjelYkPYtBCQlsjAPqaRiR3xeIKKcNwrICsLDkyQKCT5jJB7EJ
RxfRjUljICvAbSZv0dSXrlAKJ5V2iJHHg6cJIWVgZlwUkzGmYVUffIZwO8/jxhLHoFz7SfiYtflL
Jg2kPYN623x/xaZeCFS65towWeaQDL5/v5Nh0O8US99nfMWgqxadvzW5JI69q6owngvAW5t26Ejb
yxteVycWNZ61h8aXu70P00HXBkf3+c6ziO7Lst6MMmVE4lcPSpsh8imttnfbQpI3gkVnEK4BtD2y
goJYrj3UjYRRapibTYkfH4YzbbWhb9zvjTSupqvYSr2dttlTJEezg0BZstVRc4aoszaTbyjXDn+j
kQ7bZvQnhCsbIP5EnskgjK0ei/TU9pYDvV33Eq5koNWuYUbR0Q+G0k2aLCALYhLuAs0kJj42onXV
wOwux2prTb7glqSPuFJtep3CFKozR76MptuMI71+gfi+l+ELExm5YTwZm2E5vPTM+UMV/0UnFKJr
DP5erdR2hQiLVrdJlwvxWbnJ6lgFYTFEzJXoWwXVB7oGpVuDwBT1iJOAJn18V5FxnzmsbYpdLiq2
IB+QO7hVVuSEEaHkEmbznVGzsfq+yQnMK666aLphJWn7uaSaXx7uKWEWgwgZ99AdCTDIiGRZ8qIU
cITJoXKvGTxQ+tyG0EqUDGk6R0ghFDw5yDRgfNOzXPXiFpnZqU5Hg8A967PvM8LJChrBdRjr2N44
o00KqWyd/tKq2WNREs6mNOa9hNnnlKy6KJIO8Vznm++rX4LxmUuYAbNW1/S2a/+KzPMNUsmx0NE6
EfhW2xZpZguaAMNebbSOMWheMBsK0Ti4xjuFBz6vBVvOswellJ6kOIp+2++QnD9YA2NyqGALepSG
ZZo3TMcC5vGNiv47qlAEF3tdkkpwkMRudc9VYnxxdjjEEjopLMZOLphOU7AkEohCPm8ZUIU2ob77
7epg7nBLECvrYmLhQ0xO5yYMT+lWC4nrJe71+P2YuopG50irAXv4ogG4hNBOzK/avLc+KgaM7RjF
W/TLdPJ9RkmI5b6LXwQw2r5bLF5diF2HDJCrYuISyzPlfmrMIxqt8Zw22QjDGzOe7HMvh3WVbKwW
sXCavX9f/u+VDOz3/2HpvLrjVNIo+otYixxe1U3nVrBsS/YLy9eyoEgFRSjg188GzcskX6+RuqHq
C+fscxhla30LGmzOpGE8DxVJmFMyYu9LfCZhhLCuSDsyTUeszTk+Qd7hvBzi7SHyo+QWAXU5fL3M
llyqx64RewEl8uwRQceOAN+xd9qeNLX2s4jbttO55b2PGAHARMp/d63qnnKu1n7tjbq0ehzMedXo
iuiYyMI9t+rBNaNx53TEQa83Llhguiab9Sn97Z4wDVZRUzaciQ0P9wXwq8BiyZIIdRZlVl/adh7w
8ABMIpkWLsA0PEHyg/MWOuVhMQjo2V4RXAcIBz2izFthn4yRfn97kVC8nzLHZYLoZsdAIXVo4NnO
464j9fBK1LuA4aTwhxVqjre/RvMBtWeUwbGzxiUO0+Egu8Oc5pwrQ+mSa11+zrkVu4UuUM1dt/t3
uzH9ZrKBmaY4mTEWucsEbRmmu8ZqIYyeGPOMfCRMegCp85X/5Ml9G4rXSC1wd7czdZi+RXkzXqek
nIHdOOWOjioWXTp+D3tVvVbz3xwyYSLn/Kfwlu9FR1ntwRqJCdCxd2lnude0AQ/sY7IkdQ4qYUVX
CssRlfZYXROddbEZBgze3WfSScbzEsrbXAzRU06icaqj+zgNLum7if0SvLs2WXFbVW+NGr5SWiF+
6QTyYdPaB8rgbk9kcqEdAHFbo/KMgpbvr+ynZ/j5aO3BFeuWRUaUL2TVTLV7tiRDGiDgf4XZwIrg
tbEFVKqMZAPHmYP9dtamrsBy1xMzyY+XnDAinRS+6AMpO5pF/0iNvH1VI+LuKrOQ04AQO+Zluw8t
zsR0rN1TFXGwT5pk1LbR+MoIRj6X6ysUVPYJo3iIBJ/1L+HG9otPJuHUGMmuWxbKmYJ4HnhgRp/m
b17Al6xbQbaASu9E5uD0Z05dyWMZ2X+M3PRefVV+OhXpIjiIi9ocY9x3zNjWDn17IjxeYKXKkniR
iWIG0mXum8UlTHFTSodGxR8xhVUBW3QHVcHg2xj4hPorJFmrwxgs8TKI8Zw383sJg3q3hMvTLAry
Z9bnbRsCyJmFvyLBsJAJpWEzyaOpAYOH4UpESmFDGHMQC+ZdSG7NXzIIxhMM8JOzEPJVDVP/LSlw
7RG0TYQHhOVyLmXscjofvfBMSGqOHpjzersnm9IRV7j8r+XknVsMAjfXI2SCMOVzU+SYfHBC4UNg
y1i5gOdU+tvUw4TXuHgj1AZaT0d1TcCrJpKHWSTo1RcvsbJDX3oRm3mIWsR7T3kj99XiLXHkyn5n
hykqh0GdNWruQ1ELEAB2XTwhidDpa4An4syn33Lc+T+3K9uw/tjRmi2BkXthusCFCu5Ftwlo3XQR
B2As5Fqutcb2+qLJX2IXWb2dTwCcMuvbV4uPk38PFZpQTC/KHr3GXrVnYm/lqUCU0Vt7o16rZ5+3
fIR8hGvSYOfqWO1ZorB/Kqv0usr3HSZZJDeYdGghyDxJtO52XWaJ9tCpTURjOJFx/zq32yX7lJHT
YCENWoLC8JdE81zE20FsRm5yjPTwqDpOSxoK57yeqVt76GVY/XBI3IHgMMjMx/hrxBrlCPZB8OAj
awCX+OIF8HBQ01VuxZhvhW8RPGpyHono9Qi0G536NskamKpA2AfceSkT/bzVgE7XwbvAjoG2mMsJ
n0Rsh4MFwTc4O42MDr0d+65SVymeE9KU79uPSOL1jfYKTQ385HXgWkhJInBQrry1hWgaYO2TPmzv
fpcn0SHKrZVO4ZJPixtPzy8289BHFvEPE6Ev20GyjWa2x12qwVsJ5zE9K5MkTchWQPZpRhmFBk09
1ou4J+uV0Q/pE3ALYMw/tsIGbEdBQI38MNcUx7oQzwHzxrM3sEQaJ3TfVjZHhxSqGW5/sj2GTt3H
ZvlphGV7XioUkM54SRMDZ4wLgo7nAQWjN9+bEINIbdVoENcZd8tqrB1x2llmgUvRYqfXEVAYW3lz
2h5BrVpuq1mCpDCHfVa3DKoZPvejuwpJfHRBzKF5CTwUpyNfyllj7bm0jnMPGP8kXSnvrHj/Evls
mdBtV/ARIyMQBGX97i7eE1PY7/OoriR2Jz+mRNyt2f3uTslvIw2yA3zxzNpVEuFVOo4uAMpxPNkr
WRtVsNozoktMp7kHlXrqvZk3KeUr0wzqEVZBpXbDPohXKzJB1HZLxTo0dfrkhd/blq05jcfR9hGY
9m376RUIUWv2MbvZX06mM2I6kbRmWZeRFWpDyjHVXwl842HxmzPdTwcODxA9gbose5fgAOZbHZTA
S0b69sOwV56249ycgDBgneh9Bv0SsG0aDdbVqBWapcaJRYt5J3fAF8KZIbwYS/z2V0rCTaeV7VH2
AhHjgmckYUMYmtMbbndWpqH9LhfLxS/q5jHL18hOKR1Hdu3m+M+jM5oZLvCivdYdwC1LQH43vf+8
lrKyTWB6jkuEPJ9lX+G3+B18H4iz075lSZ1dxmZAzJIERCUEzpFqD+tnqC5hZ7A9QQsr/kmW0PU8
7zqbv2wIv915p6DMwwPpn8dUtGhXbMjRbdQwr0APUOG2jE2Z/rY989Odxu4qhomhq/QOvBNELOMU
eFDWej+TzHfiMTjZtYVOa5BIagL/6vN8IUzyiMupGrQYBTiaFKQfIRFz6TMbpU1vrASvK6yanW4V
lvEFi56V7zTmRwYXn7mUqPpmdKlQrJPYADrTrFnoZDntch/JTFRBegtnzJ4DlZU7giJool9ZPlPP
CTKFlPJO2lE8dYpkwwJgUKEpWB09XP0a/6eNvGCgUa9DXAlu3v0qTL2fptrYhRNONCcSv7Cz/gzW
1Q6tVULRwsz/3NdVcLRdJjsyc05Ngrdv/VzSPohwdoeEUSw4nKr5SH7QfFra8pCW+j8hnjGfOhSZ
iAgDsDuMDYbp5CAnXv+4rvPkRFbHFW+nRTgELDiCrSewCZ90u8U1oUJXef3kl70XQ877l7Ggx+Mb
7YaigSpkEtuLf64lg5jxRqLi0savVVnzCtsuKXTREXmZ3mFWTPehxz975Afejz0eIyu7lyPz3RDm
e5rXZ8axNPMp/BTyIHIWANI1aWvJzPJ6Gg3320I4tDvMdyWai9CfyQw6XcHGyAWxuAqxhy3dvZMU
1+yOJ/VmWYZ5Y7b86kf1tzk6ZwunxFAtKMrXQ5v8gYfK917xzFw8qFzngaA8vy1ArrR9XATZR9+a
/okgj7+2BfCSlwXfrGRooMzoP+25P9rObMnLDN8ayziaaR575S/PQ88T1RG78ORnCuVz54cJTkY8
/GTAnqmVfvg9xzDgo+9maD+Dq3hOqvyFAhOcXfrfHLkEJevo0qK6702UJq2liZgtye7A+nBYwmxl
YKAJkAMOea/2fk5WXhwo8MeAtmkqcPBnDQQd/VRUmM6ZHxHpbpEiYQfinzvwXVUF42yQB0UmX7Jl
1Y6aELPKCZRYNCZ7vzC9N2V3P/tIwlHjd5Sli4OsIkNX96WD0oWhvFg1YB7FfW23f2xP+jErA4Aj
9AJV3fQEe2kjdleYEe5vkkbd8OeoiXdrkLYYAqUsT06ehMewzW4qKT5dEJcAJ61XeE0ovvxz3/rj
Xc7hx+Cj8EnIGgVui6yzsKMHcKSgaLwOx7ANF4anGQBBYjNjNI1Xtm2wXRd1TV1Apj1BbztbqUft
2GdcykjhITPRQDVejCRKH43uWi5VsO9dAgyN4t1pbRV7En2oikC75ZQJlZzfZjj5V3co983i+ifI
hbt6RSSy+jDg+q5HGfBQrgE0sFE/yEe+bUayNK+UKFZOhgfa3hxxPxl9tIoNjM4kbC6ELYMiDSFM
hOTHVVDhuuQHG/kp7lvBwKi0YgnsEEHxfK3Jx6MobfgCl+bdH9zhRPn+aduvtt3mHJC+HZuoUQL1
W2r7EgkcxUvRns0uYY9Dr4x0ibTb3p2OwDzHAxbwBXNE+lSQ5idsztkhCN/FSIx2Poi4QSkYKesM
R/SZegOiusLvSCF5iYIMCe7s3Jkzxw7wdYoSgMBsxrt9U7LjlhgnB078vsLTHZBPt7MnLnwFewvH
Cvgyp/50x54A+EPfMKtJOnSPg7VXMV/iXlSDcSqhnHBG69eSWJuHKITS3DA17JzxTA8ub6NEXjrQ
RfHRNBxvvUppoPANmB5+W2/gGIygVEYJ+IZx/C83NeGfwXgZNZubqv/GHPuxcfqT1xHl7Re03IVv
H9x0dHEQq3ebd7VIbXkJelGfTAwURvNSO8ZyAuL3CSh3L+fmz5w331WPUAd2xj7PyBa1DU/s0GMg
3LNNa5eaGGcJrm1i5f5jsileZECeOtSEABGSJmWiyS9DQUoK2bCNA+6hyH1Q0JxoWtrfCFCowB1+
oi743QNM3o0W9jnTZ2XnLh0seJ/TF5T8VQ8tWKH6R4S055pkT2aUNDvmxDDwuiwmqOX30oPy9XqS
1IkoHHb+RAypNSDoqa2ACsIeYGImHB82+JcZfTKU4xkVACp0TbPt6RfuSgTDrvez84Bajf5IIVV5
l5Y0AIphTheXfTn46hso4GSXBfzUHvAwPveDny7XIpz/6eXdMNtwxfG+zkSioQOIPQgKvKOU7n0l
UL5m5XVgOKARChyKEiARKqrZH29Vg4aSMcbdcClr/JrEmBwbtc/5x8oDolzacoD2y80NcToYNQSw
AiP0AgohTty6pGRbYqIKGj4wkKCGQgypG07RmVAXFS2HyfFfRvfJH0+qRq2Y9f9S232Za/LRWxm+
DQstBAjUPxLgqs/5JsUAL0ZXzslGPSZSez8pJk5hE66sC5/NoUkCHEGQT1I6zSOZdNaO4FQC6Lpk
DYRdHbHfJFHuvBIMIgzDKqDLhiLGfV3uvaeM25/9MXI1ZmPRPSPmnUCj7JCLqIuLGoDH1PrmpcnU
xzDCfGBQ/AzrGEJWFLwEmaiOWpU/Ck0AaSNWP7f7OQyrDbJIUZ8D0ZLB8oey6SnJbQKmwvbN1aCR
iNL09/Mo/6kAMnsozdVzjYjDxW0waIoXoMnHHM414xDtn0sMvXutzD/5kCxwItt7CFrI9vaq5LDL
wdHQvrR/Guhc1qDjpEctSrrCHnhf3Dt/Unin4N+QlC/miPydkvOh6MMOc0B5shz9d2ntVzfD0twC
CXPwjcZd6nFYcV4Hafdz7BjzZa/51F5cCrCHkDRU+n+0laDyHrLMcvHpC04tQlX3qnWgB1v0CeS9
7Qu2CWRJliRAF+MFnePTBHRrdV5BOc5/ZZk4Ny1p4BmYSLgH7GRw1U3NRQLcG8k/R369qIcQAAc0
sI7ZqAk1OW99dbRC7ZDFoYLvS+N5CPaF+9Ct/5VFqfGYhe3L9oeslqPXntifru0AL5n1OSiz5Xn7
J5XEO9GXLvQYe5mQLoN479Z/UQVKTxLX1SkfI+fZiQiC0TnrttbqAEHr6WyXZfAdO7veQ8bWsCBP
TY6wSs4199Daao8msbkiCu7kBmCGancg04YLh7MmDXQJIWeuOpEkSU4YkvPdMkHUAVl/HEGz5Kl7
tufmnWiR6MBRRV6xn7ZxTnIu9y+G7bzxd1tXP8zhEaOufgIYA9usdpjfryC/fKoh4hbvqp9i4i7r
52jU1c4ixvrgrjKB2gkPX6oCNvRH27wGCUcSUejqXOVQFfNCtkcABtgWutbDaccqfLXhL8iP5hZZ
pbQxW4xrM0o8TB+b/E9faqcKWLKA/JpxtE3OMh51S9CatVARO6xjCj7E0ocLyoeYsfUFnsm+rycX
pQACUv3rVa9+cDFt2rO1/a8mzF9FUraHqEHBBOS5Pmpr+TXm/NaM5ujS/tBGeQ+sfEi4JI9qH8rp
WoyTd3Agjh/DVMej5XNTA8JTQKmbMOgflwnVr53N56V3ERu3FHkExYrbyRahd/Z1xuB5TP4t9oou
IVEmTnsKcQBBGKcLq75lRg0R30iqS+fz47twsmJhzkhdFRAdM/NRXOMaKL3wmALTO5Z9/4PiDWau
ETvatpHd5E91OYufAGFpCNiAuWJhkZXfayk/VEnTH5XqnaRO/eL0PNvbWGlF+RRp+rMQvrq7M/hj
MNuXdLF/NEUfPTaw8BFd5//6uSAooCSDLwqG4LJMb2Cf/7+dCjsPGkeWwpJ02dBkSZRCWxju2xx+
JqqewWtGttY6j9imPrVAjRIQ63l03ZYI7MqqADOaj7JzaC89cU4zlwXgOmG0qo5H2E6sp65AxE3v
sHNbC1iklU78FLr5emzTjN5BE5xraSM/1E0TA7d6z6Fof++L4JE+MrgvXOIUo4J6+hAVJ3hnmG+i
lMCGlmXb4jRcCclnxGgdv/kuTNlzJ2mcYf2/j23IU2Bg3Rn9vj9kqPhupU3/n+r5RkmeYUvCuLU+
zCzmpufC7t9FYX1P/HBNNp2Xk3DDT0bfh0VNxXVb1DUOa4USzUBr1/haOod7ch2BhiOvpzNT3qTK
+UDV5IAOYZyzSb/yXrI4KLjRkwjXj2BKXQ4DCJFu4inOXsmaQuDuQGm1BkAGnskYY/utqZsf2pCt
oJ5JAZdA4OI+WuDENh0vIXq/xgsHPj2INavEzMuh4/URrvxWlAQ4O0wzcPdi/enECPBuFSpKRq/H
IIuw6SfhaZufNTolOzf0LmvYay+GbxSR0Yk8RrA0fB4Xg2CrRlsssyZSGB2vsw/MYqd9t1AKzN1s
xSEHLnRrBVJc+hiKq4J6fmB6aZAAxB0Bb68sqWwa0iXEzJ7XMdV6e7NfR1yAcoL0wwxa9yEpgn+9
ZT5ngTneSm817vpYbcDm8IgPXEOrHMeNhAa/FB1UMt+8YpkOodm/dbUEfhVk9BaZ+eKyaz6XAw5h
t2mfe1SIV1O5eG9ZtSw6OvcRvGNmYewLEDUr4Ak+DJfy0yZUHacGw+7BNoOj6JxP1Yfh0Z+G+SR6
fpEsyQ+NarIbctVfAUT6RysCw2m9i8W2n2Y7WQMTPf2lv2EO1YKBUWQ3rzPshBiLYyQbjDGzS0KZ
tE7+OOOCMTwgFGl5SmbZHFqDSzSn73/2BAjABpyYmXP6RvBZcxfHBsctG10yqBcu9KVEiZa4L0EN
I7dbZ7zB75XUfCXLKLvIMLipFqVZgaSq1z6eV6O+ENLZYWiAH6xYw5e4aPpZ59denMnIq6609jwe
UfiUCHkReVY9DUsT5141xKNTefHc+a+EvjCsbNVH56NXb30DRpL62B6aYaoJjCD2htn9WzpWPyM9
4txdn9BcReExaYw2VnDqcJ00FxIiHjOhkNARe5C9diUaezQWb67yGkKeOUOMtARbiOD2NDEE2BGR
8eaE2Gg8KJsHq+6bQ09gyRyCPGOs+v+ZeNRRkApyQmJoqXrnuy6Ficv2UoZVSPTIfzZ77Sv5iWRz
VN25ZDlZFm5E60bPTfPtHb2x9IiOx9Ayd3D8muQ/WfDKbUPtukD8YJNm8UTY10vm2wQRusVjYIkB
aGA2fH1JDE2to6NHSFGsQup1W+ku+XerH+s7YTofxGKcRFj+0pLVNzSOV18M7dmZveVQTRahh2UY
kElup8+ilx+hddmkCvNSIiJA6HMLM/WgxkWfgqknFTM1/uVWm5yW0H5BZzKHDvNJodGM4PVMNcOB
VDXToey5JmcxBPftV0ndUB4AGO5TEk0PLrFLsd0CKyjm3D9BhfVOnurfS961F8vDVdXCV64HpMeZ
MM6EbVi3cXbJEuuMa2CEf2Ttv2xPAfot75oX1bstve+aer51C8QWRfVfOmpCOPqL9AbN3LP9WymX
RL68XvZdxBJ7Qj1pOuZ3eDQGnyY2esLfkdoMWTwkCDBA4hcAckxsqzgc8DAV0GScICx+gK+71Q4i
oDbsY8s2i6sdXbYzqBeCZLRkmfdeIBf8PjSmtpgISio+Gz/DxIGGkaKbtTOpC+CUO3t52Cq47UKr
GjJO2Q6dy6p92ooS2Rnq7DU5Hi+4qKQFIK6ubLScYUWWQAQ+htDpEF0TF5ISyd2M5s9UJ+kvk1dp
03luhdJ2zG/XRTO0n1YYjs96ZlUC0GAkLuilcgkxcybeGiMf990weFdiUskSJWKIAW4fw9vgB11g
WXoJzLa+TMGrDnDCSWp8n7oZ9jDqaC8gDaTxsl8QdrfPN+815+847bfvqgpD55QN6dltCHNLu+pl
O66WVcqSOTgxe8OCuVQMDD/Y6tdedU5ZnTyMHkQuyGtv2z3yJaBHGWX8toQwLsTN/ILPNFLQGZyg
a2EQeGHDjF27T3Vk/4pmZmpmNJwApxIaoYRxSuAiMdtPL7kxCyD8JIUnY/YhsEEpMdg3DplH2IvF
4+BH/0LfOI+5+92wNeoF10YXWTRkzUXtYMRmOkRsAV1MAuuBGfQJayjFiavdgR0zlRkBmDPpr5y4
m3J3U+15pvEti4gRmZjKHHVJwhwZEdTIjOuHjgdrrClB6Z1zxhEYkX6XRvJv208O69K+0epjwvSm
dcjcw1C3tBnEQQT+82jxGXyphigoYOvXV7+D2kOs2LTrR0WQe23oswSUQFJCdygNfD909wh6VyUV
d0x6DADxS/1mzx2edmpSGNbtnhO5oXhm+08gtLwi02YFuIq5e1JfwEcAFeyL2Yi3L2FwmDfpyP1B
YONDm2sV64bohNTvjtufr1eg/Ns1KQOwwbV32/fqU5ocyGIXMeoPvTecMnu09bXIr3lqr7YJeRor
g6cw47TdVvnlQJmTC//JnQIYn6ienUXJg7OAylqVUSliqGNt82ANCdMZwZJHtukQLzhPTn43ZwcI
302CfmKSRUXfBBMssxrM5FTVDkMw1qI8kcybQJJM81HDcrug4nhEZ/7DScvolBLh5w6VvU8BMCLP
zc6uLrPj9kX7U97fgonVjLMedFPWnOwW7JxlOwGDLHUupD3GuR4xKbZoIHkQti5rK735bgoOU/nH
C6WGqzkRy5sRsLp4FJAtFhMq4R75R/QuZfU64LmAWo8Mre2m8loEPXQ7rO58zZgsOA5ICGm7FW8F
RpnY4T5xSJbkY9ysG0tL6ZmZjDjKNriSZuU9ljlPIm0ZvrAquoi0AJTB4G+/fXvS6fnDKoG+6cAi
2dTJ7vIKsHV6rvlBh1CJc9IBOkgmeAqBV8BVWctIuGQdE5MR/u5jMWYXMVpnU4D/2GqN2vCIhfBQ
LTYLuxy5fGzie43SM5auuHUcmdztIYYhkyzUw/apWiU+dBIunwLUpYVBBlmAwi5cILyqguC51nLn
iwfMk5bXOiGleOm4PS9207zl2DJF3/7OxHS3yBj4unJ5veEdI4GJEYJVO8OtoDfO27rqd6v87Ljd
ZhG9otHCptuUM3nJENebWeRSeD0Uvn6NCtf4anGqVRiRGw6A31Q/bV1wOtRHaJyQL9voxhwnesKu
5xEHDfsB2ykg4GjfMRvd3shZ9rxJAQZJL7lvN2YFZRso8Xaapzku6byJukulQnFMpurqthmTwKh+
3brTiQuMCWOCTkiHUKpL+UcbvOhfQlprbzpFf91Oru0eIUkUfr9kS01Ny//xEpx9s6W1ypYoLus/
zI2d89DqmTuCGTuMzBPpOQKR0KAP23GwiXM5vo5mSyaw5U1xO3p/1yT50RjOsO+C3dQnoB7clWS+
AtWZh7uoNDoCdTP9viwQc6ylDmmaj9M8yTNsJuy9mkV4VqF9ylOKkFqGkBhSCGHg9dB+pumbFznW
0QjpjJWPGJdn3TnqMXvMQTVsT7LZyJMt+akYY30TS9N+tVoptnMzUIhf1fVrsW0wgx/s4b75obYv
wWXZytwazFpgX9FQJSBDYWrnvGKoCI3YVlX0oELizw2HSVuQNGeC0L4F7fhYZaYdJx27yFBMvy0r
Iz9pFSwjxba/pUkYBz3+S9vJUMeVgBS8+rHpg+TrbC1Nw4j7xt74rsc8wNk7h4GxhoJTreSE2CNu
uqeKtJtuIBK9M507Wbf7ZhW4eKX8CFZVrytIPPAGTPzE3cuL6bAXqh19j2YAQIyqV8V5uVbMwdq1
b2+qX8BgH1wmfUHQwTgooMR5LtrEdu025SpmI5LqhD4CzLCYfkYp0vtyoNDMyXdAOUI5Mtf6gywj
BJMkjoO5ZBiX+vMRBGH1yVzeu27/qZ6jZ/aQHJIR5S9x6f+8Elevw26PZRh2Vvs/uf42xOr9yEgi
eCQSFioUHQ+lI3nBffdne8X8tehe75UFsbrQzp+GE+iu8MYyHG6bXyFv6tV8piZGONxKch5ynBZj
Lo29CpboQYfFfJ0TaxdwFlwYHL+rClO8l/5Dn8vulwwR4VbyViFdBjEKnkXSnBkW/vMxVXdBsm4j
rb+pYaLsHtbku/X0XJgnPMC6t/ZiZiBqaAjIhlHfSRVQV2eC8W9aIxkZjfeC3PZ7oR1WuJOcdxUy
GOS6CHx6VT4vRf6XJUwJ8EMlB1mVgJIY/dVR80Pxxh60kiTrQLYrfOfi9kYTF6FF4iQt6kPqWH9z
P2dghA6aii8gLqqCqIFo2937Ru496iRCfOVi5Sz8zxo1UpfqEhpvyW0uE2bOq/x7VWR+HRqeCSuq
m9SOuLl3t2RlwziPtK6AlVc3ZNZeMxynX2Q2lk3spSrTikgX6Nkx8vgj80lWWdz0oBm27kcFABTf
AZOdVZe1+rBWgWY4qUM3sobIikKfwBoWcLb35aphTntIfzopw/3o/iUkJHoy7J5hDKKffgBRCzh/
30xVeGRu6+/qgf7sq12UZE19DSIi8eG1hvss899IQFayVtGcvPqjzciU0C5WddJIGaXASI6Wrn+Z
++WX4Rhc1hETKTuwd54zZK+9u3elDMlCpOc27O7glKwxxaogiPyabRLAVqC05m5wevfQuuXvSOPY
WMzk1bU9SNetvA/E/w5Fxa9F9MSDRgXKJL059pWv4sHSN2eaw8vSzu8diep3SpIC4gtvVfYKe8hE
A1dZhbXykdGx6fzQISG/VrNPxpDuSdRm2upwN7UT/ZVammM7Fy9zhv2pDF5my0uQ58N4WGz9zeZA
fuwqfglLnLcvz8jTiY4S4QzTx448qZ6uGWmqnbR00uxV52Lpdw7V4iW/NAOx8NFodxxCHKycrrem
iwd/OA+Zlz7j9fSJjGqW9tyiRHsIcyN6sBxUBV4A+cXwosuXznTT/COnQng4TmZ09tpEXCRLCcNF
viicDyaPdqy4QulYWbGws0IOCCCNQ4ZKbQIXjYutR1JkzxeTj/GYSyu8JKhrLr7wdwYeyEsbhPXN
jiSOHN7R3plezaQ3n/g41yAyG6AXMo4Hlvb4Osbwt4gceD7w3dbHj4RyEd4HyaUdTuklWbJ730XV
g9H1MCv9+pw0uYxZwGs8B6s/aj0GVK26i0cvDqbAwBG1dsuZ92diqHFvGUYfOsuP5wjCRFqDdd/+
TsTU4ky8YkVDyFMzDSdzQULZVsHvrwFZl3yESXMUCJWuWznch+MFeaaxDxW6ikVXCdoeACdexrI2
adKPKHlGKFidNwkhcd/6Wo6LuLVT8lKYMxGipj8RiZe8lzYOgRyBUGQn/1kmuVRitkBrep95KJzr
1m1Oi/2kGhk8V0Z7UCYojTBHQJ1G6VP/062d9nl7ipwuQllpkkRr9eg3A9DwFwJDduU6rKx/Yq79
jVQieB0LJifTWJ0ZoXQnAY/2PDUgFK66HgUa+KI6S8aMbogsPnBd5Jno0g5KkATiLpG359tX9Txc
JuTM0pgcNEIy/npeVcVG2MnvukuYoKb2x7AandUo36vRAUkDVHFPfOJxETK/ysJ+wfxDF4HgaTuL
RJ/szSB1D07UQGiyXVA3VF+UrQl6QngpTKi2SnXACXwq8/RH57ZYuOzicfugs4Ec5m4af0Wk5/LA
C/B8Q7rLV9Npm4no2lCiEDcPTKP1n3ympKHLOsUzkAitc0gxeerIxuh1s/YKnENRTzOLbv+4ja5N
y39oi/ocyp55rm8QnrJ2orVA+YsilsHgNk+KkCqwTDoKwMnMkcvlmnrsa62i+XJ89u2S0w9AkEgy
f7g4ZBcFJghmEus5VU0k4YabY+Kw5vO6KXEa1BEeLu5z4qE8247Y7dctevMysR+MZ9IdTtCJY+Re
ULkdbzqRuFLdGfv9bI1ox5ek76g/NYoEKQ9L5eSPddf8WEr28slwcvlxLyiF3jKSH6mzWlD7SZo9
2c6HX432Rcjyry6XAl0Wa4rE+g81W/v1lVdBnh+UdlgK5W59q01N2EFFLCHTuHgY/tgVcvmtvCuG
NWrJyvoDGkpIPm6UAlSXZGZH9c3Hq7tbuuyGvTBk99EgVlnMp6T7RkZ0crHXmSBCvN/CwgzHGHuU
vXMaQ0gsW2+CVxFsEAiVbBVcFWQvbAaJBF3krkTYdgK+JLlXdpggfm2HS7+er4x+icEwUoTQa0su
i3cgzPKRf8fG8b3Si+RQ52XpKszKmx3fFoF3hmFPYkXiXJr8y43RoRN8MFUd7VlWgpwqvTkmwjuK
fcNhhZ/ctg8AQYF43P6TGk00uwX9zojq3hdl+IxO/jUaguIyzNktSLR79dPZv251AB2BvDZoj0gQ
o2fTcqwuKHavRVEgDN+ehxbM5VaBInncWzahfdocln1KXNhtceWjjdfraOCJYe/MOxIFy6saQA9Y
9cUKbEbHeVsctp3JdsUmpjk+TnjyWabkHlnBPZigZuTlq/SZHKybDJESZXyq9HCo6HtKmqhB89ME
Yr+NByKSO2VHJA4jtxbNHts9z1cFJzXvWZ3B5N7KQKQPt0gAkpwW8+b0BRvFdcnaofzxlt9yioCd
59MvqaFZ5oTgsD7LT6TydTsWvnlvQVHIBasTxgC7abDKc+hN/8I0RR3Jc1SDtN0l0xK8NKu03eKO
zHWbXWvJNZLoZb5OrnNsStHtlmWZ9kRAqxuSd4L8KO9F0mQnJ2BXJwhm32YFo/KsJ+xvz2z9I/Da
65OY2KxOIYYOJhTP0cjFYSSu96EdZ+swETl7RZUgHhfaNiQjKMqm2nHPpHT/22oso/0fc2eyHDey
Zdt/qTmuOeCOblKDYPQR7FtxAkspJfR9j6+vBTDNMklmifVm7zYySXmliwgA7sfP2Xttke3awasu
ClEB/rKbeBsG2c3SRgxcKNzmVIzXM3rcp0P3dqIpm/aJIWK9Z9TwiqAE4uZ80Inx029M5nMItgf0
rjnLidE2YhsE5slvKnRXOYIiorDKjs9jtbvF12Hl/g/6nMZj3CV0imtmghN6GgKaOWmJaaT/3tOL
m+pjSQ47Jj3qNS26WRoUXas1N4PfXRdDY6ynRgs3+gBn0NFUe7InCvHF+zeSG4H7ulzVpWueUDRC
Zgyab8temtIX2/cRADKP+K0yzPpNbpA+1BT0reJEXTlUUebUGI8E9umEr7Q2G9Z80GAJk5vln9jp
L7diNyeAaJvlGNDCOtKOTot7OyCxd04fKNWtjBofzTZtuxzO1zIPMVx/XwP12YOlxAdCAyELffsU
hiK6U34Po2iev9Rp9eRqrMtt3X/3dQ0fXcNq7yMkR1CddshntGSteksw9GLGX9U6DUlKra02JA9B
nf3JSNIk+G7c26Y4ND03Jh/6jFILxXuUP2MQjy+mTHPPWfCdLLldZfPWsO+K+7xKxb3P2S+loSWK
2l21rk/RVYvhyrPcB1PI/hg3FGe5QKjAVAUoiku7uJfY5CjRq/OQRX8szoGi5g7MfJHSCMz18ls+
1mxk66U4VeRtXwW00hmmsgTPh4qu9O8a7N6I2bAQj4VzRWYOB7tZk95hljtGZskZrB5f6356IBnq
kvyYV7JDGZw7IdEKXvIygEpHS9WZFJDta+/nzcHvCH01g/qaButx4osgvNPyN9rEyc8YJA1BTYOQ
IKxk1xSDxUODv6yfAEgJiwGi4VfOOZ+vmzgreMtUbJlDjGofcXYijR3qTX8KG91GNBzdBlnkXqff
pQN3LtaZVipmG1LV27a1vFP4kFZjeyg0eG12jCxCJQbj4D59CVQxZ4SHvzy3GsgUFgiluEXKORlR
J9aW62e/cL6Ye/rFzhnT0Lr3i/sq6/tdaasLy7DteynS8sDg/XLZV8u6sE+JcG6YSvmXtBGgNNhV
w9vvMjSzjH09iWOth+bd8tBl/ZhtuAvPKTPbc2UH0G5d6P1WUetrUCwhh7hszSIuMQgRhD6L3oH/
A/dIvF1ij1cIe/nEqTjKESaVTiW3Ub4+wYes1K15CbqfWmGInxFu/kAAUl93aPQL3xmPdlrkUEm1
kPMgp89A26BMw5SjFzWJBS1N3H6G8szrWp3wdycRad7LKVwvUfnKbPpjmr1yy/HUtBjxDTkTP7Aa
pH1V+AVUVBwdVL9mJuSjSvTXZCzuSeVpdnh7wg1tK+LDoz7f+TLREQsbGElrgtkG+NRmydCpNH6A
7472jdEM/C3Fttas9oa5tHFbdQYzSj3bqN5+9TXnuPAzokIRy0ArZGKFRWGNnlHlUbXSO9mdpsk6
5jXSK3/MMhZVrO4E1GB4GoUNb3WE/0Cfa3lzsJAxtYmYSIGtmAjOuo4mkiuaHiVjjLihGnmQfdJj
XIu2VcCUe6lEsgrJsd3uc8EBxxDuj9gcEfKq/t4ZL6RCrb0UoFVQPzulXR1b1SH8Q+bBn6tuY5n3
Z8UMd0QSH45pQvlkwExjiCKBDdn1iQPSbUfEGCzPNKXtVg77VAY0ADFK7O0JUbmO2XuDST8+mT3x
cvpgETmYpdU5Gr278KDmuquy0/LIXcVVHsQ5noUeebLh3NrtHyiQ8h2+FbmJNP1kOcwq4waSxzwN
W0BMWVI8Fh72U3LE03URGDWHVJYmL7Lp9pC5Z/O5GTIiHksfEtcZDlMLZ0EhJbCdPtyMkYnrqqu5
b13DlTp9tSeqFQVjqPwNKl+MDnMWT1Ko7lrr4Bj2pv3HMgqUMvppI/Y8xmb3uAwEtJ7XsNXr4syq
uc4bXjyBt3sttQyRgGUcEjv1eHZDHB211m70knvv4eTFowfQfPK/K7vO95OsOrxiNO2yUKcJaXa/
+oTLYpqw0phcbMdM6viAtwZELDI2EekUJqxMKnB3W5bpdaYMeyeL7G5x0evYxJcDp1V61xbds7uI
Wf68nVWy2PXzdFCGDE7TMZFbvCRnmrN4imbLNislegemrDobyb6IUxIi4j47Nii3GVijXm2iFzdK
kl1k4cjOmh/LH0uN8dnTe3HMKW9J6fWuMgmhqfMNfWuVXXeJ/lB8BxoRkDnI/Lkkz3WFz34ILI7z
qmqfepwPF2GSEYXGtBYNMwvHHAaSiARTIN655QMBBi94XBVIZ9dei4I8ObPFlh2P9X0iTXVltbGx
6ZvJukAJesrR8F96Ae3nftAHTq/rncdM/xJ7KzeExJZTXTvnmGHIZaV6dRG0zOeIPjN3AcE7q2V3
xuTW3urpzsnaYx1yg828lyfGhqdR5sF9qRFTK+nhVCkNOdW2zc1o8tErzwbnYd55NdySyqjkuok6
pjNzOuEEeO+ikiOvJGKD72/7HAprTP9l3zEbQF4B8e1tP8qmutsN81/J3t0yz29hDDD26pH+bAZv
cq/J5yCwA8WT4q0l0a1iNJpGew3iCwxk9LQLCMIRtwt5A1iKdUCwStdqhIGv91G0tgYUm1niJ4gR
V3aJES0RCOSZaMUHEWPvClw8GW4XlXssF6mVPxdIgzLbE3fctjfFRzdER+IdiqOuNQ9V52DnYNPC
kyyPicO4anypSIS/dkR1t1TKHn17iloXM6DmF7vY6+0t0WzZJphQLcXBLwBuHTJxmW9yHBNbNRKg
rL0qg0TBBFsTI06mV//1N63v5g2C8o599Zk5g5qTuDoDrh5P5MJO+QcbBaBFP1Rs8BdGjaWjThX1
eFnJyzTrc3wuVC8u+RU39G2ddd9YiDtGEe7sftJP+Rvj6v+Jnrj7mV/9kf6sP4IRgXn9yAsWYTIp
/5twEv7z2//J/0ph/P+QsGhDePrfCYvbMPuEWJz/xBtiUer/MR0Aa44jgBmScwbH56/cEfc/yNUN
KdjzpEnb72/Aoi3+Q04JmCGlbNuURDn/DVh0/+NAmQM1ZtvcWBM61YK7/Ii//PvX756u9xQh2IGG
Zc+QR/g96DFw6r4n70QtE/tIqWCzdAZK07lRJrJhgtAxGZrj82IzrRSJf6J8ZMBI+OOi6vJnYmDL
juWxgTPno9X1j+/wX557g2/sH0yg+cpsy5VCmlIH/8iv319ZOyRxUA10UjwRHc2mH26ZXl2nTMLx
4CKbs83TIBHZyeapNd38VcdtF6ESP2AeuBGBqx2llmK/Hy4T8jb3eeJhvhDeZS5RHLfDQJb23MAS
sxBiEYgYsjrTgYtWWEGHm99/Gjl/j38TjpZPY+vSMnXuHZP3JcrkH2+xNWh4NwUB1k6hHfVateeO
qVxqao/CLKZnaaP5sOrgZqp10PhVCVIx7RLtHvoMFGbEqUXeeadq/iFz5Y/lJKcxwrvWFaxay2UF
QxPy5CKYWGtekd+olpGI7DiQ1z80tNWPyESp4InE04Zy33d9uorcwjhYDkpDp/VndOzE+CZrsp1e
kBMyxGPyFTntPXmOb4EXwXI4gkn+DSbzAz+rR8AsByGp4cVM9GFqLPFteLgjyRZBFmLqe6UQviz3
Q3A2OEyeTDYyspq9FxJ54rdSfIGfMuaX6f29sQzAMLyJJiutY5vzP//HvdHSlv0ktsSarmQjo+nO
jIJuGzeY2hilKeyy8fQaJfIFjst05xMSuBzerZqDgEZYMN2iigEr+l/NNPwLCiry22t3vO7JQA4A
U7vucKOD77ZcKqyl7o/AQGKZr44WkEIPfa6xRj5bPDNSmg6NpVoyGqbkaakyDLkK54OcFzuYLjFo
d7ZNJUdtiHt2KlfcLLD9cV+yhcr0YYDr33pIef0piK/0riSzDjRptap1VKKF38dny3P8HdsckW4R
jb6Lzp0ziRMLBWJWuBWapfp1Ykp0QDaabkcQL9jxpvBBz8vkKaaMIh6iaQ5FangHhyHNGa4oSZv9
n0ajDd+KYob4zw3sQFY5YsVU7DJ0u7uxn+DRYLFo3LE/N451M+X2ISvmXGIr3BllfCllggjGnlP6
8FQeoM8lsY71C0j5dixsF32Iz9xHH/Z62RU7hhdgFBh+Xwozu2xo4lwUZZvs6bREd5rtsX3z+wsd
IEvalHlnt6YvJc4eSDvNUVfUgUh6/abZ1aHBNKd4Nir9qcogCsmSZIbli1v0Mm8/LZ0u2gRqQgvV
0XsLIslrpts7Nyzag2V336pGS6+IvnT3blb3h6yavtdLz8A0qRAXn0IE2m7VFzD5zbiLz/hy3b0Z
Sm8dUj49TL5NiA+DSxG/ZuNUkQuLQagoqL0N+iDrCebZsa1HAAwIajIcQScfQtFO62Jz8zYL0bEC
t2YYfm+r6YmV9TpX43CD/r/chkwa4ZUneycYpm0FimlNk7d4HkIP6mP9vedxeGYNczd1iMgE8Yk+
YhFLH1pq++uwnR7zOmgIbzD0U9DkPr5jwzzabYOaohqegLRUyEe66simdjTGVl0ZU2IefA3ke9TD
ke3z4a6JmvgURuTeJN6d6kPvSItyU3FU9gXtv8S1rJXZe5is48454VaMObIZj31D0mIo2551zHhe
qndGLWDIQptm3uSel581XfOrVxxxvlq7/mWVQIBhSEc3XPx2ct6v/rFKZBhSbZ2e3Bpuw3pUWkSd
me9lXj6FASFvqYNdo5iKY+MouEqa9UsVtKnqCBx9Wm09lP5GTLSKidPwK+bj+xJxXlalMpWExawL
g4rhA3hY2MRxY0vDd58Se9BVOdEUaaRvsZMjqZad/TYiAjgAZBtpx75JY3fTJUD88yJNv/imPtD8
lsuxoGMqiNK2pSNuff9NjXmetVU/mfDkOCQtw3Btyii3rUQ/l4V7z+vF7FsbHmgwHheGhRu47lWn
E6cxgx49K7n3aGCfGRYEa0vltMYtYTywaW2cxg1fbEEkdWB1a6WZ7KTzPu5ETnQV6JV/RZNLdTWR
xHHgAgB0q9ug9rkDrkH0u2n7p8qZDovIQ9cT7wu4qv0eAv3XhzdhHII5oXr7iGXMoNwVuFH48PNV
VUHcbXQnhKgRz8HmeVDSfdd8sBOcX95aPL70icTVfbGjFHhkFW6bVdpGOkJhDqhNRSdWdwKiBnUR
HFMNSqOpe98CBvFHOEjd2Sk1SHLezLwycY8uuxX+X+w1ydR8L1OCFVJ9uF/EOMrA2GMGHXrRjHif
vh+/5ZZ9yj0m3TkUHVbj4ltk9PW1HhH0OWhWtJWhVdIv0K4LEPyXOSn1K2hEL4mO1k8USP+8uV+U
9qDNUA8LmNaFumLQ+z3FFCl0xayJmbEH45C4ckfFwJhQS6LAgCoEVFCcmXA5T0FBlIEuz6bep8fJ
rzxSSahWfFyrmdF3x9/XYx9IntwmepCUIVK5EPAER7b3z2hY+CrrcBVtKq9P90E1npeHdRGXLZOB
5bGFV2Ge+tnO6Fva7dL0G2eazhcX8+mZmS9G8qzMuYTQJz68v06IIzTOIyIL5oV6KW1N38Tgllbo
KgNQe1k6XLYwEGZEK7HI7m6Zv/z+MoxPywiyHBNbmVCkeSpHfLiMQKYwvcPK33AgcY9gstoV2KAR
+SJEZxsaEcMjYi/tMnzxebAvjGDoEPjI6ayBWo3rKriuND245vh+A9KQs89jboD/CLViS7MsOuHe
j041ecFfXPinQwzHBENauoWy27I/oVBZUuiGT463lmE20PWI5UZgPkB2qO9NBImntHlalpmgs52t
47QvC4Nw0aBhOOmT/rrnLqNoyKat6ocO2yQCBqsIbppI2yynm7LFzuvrM404+4n92Pwiisz49BBY
UjqGA3nZVApS4ceTGF9dZfElAxAUcDIYTY8tgNEMKpRyIghnHkaqheMThhn0gD5lXI8zayQL+Myk
a1olEbOe2tDu6jz1L8lM3oWRCg4ZyYZMDVk6wXx8++Kr/9erlhTPtskPpvuhdu4GoxVNwYRjmgT4
WCsBQeRa9YU/AP3zi2o6RLiT9Srur+ra36FUL85sone9k5bU2wBkWgwtk+vLx9I61kFnbQydUKas
vSznKgwFUPPV4/KeO2yzIXGgNFwXXSjDaZoq79/9bEDtT7XughZmKNwlJTE6U2ZGmxQmgD5pxlXZ
pHeFj3RHOv3JnfFaGNHcs8ta1tBmwt6k4fGxUmYvtUv8EgfM8GxWOt1Jc9wjnLn8/de8FBfvj4+8
jqgVpTJoCrBevb9kzwwGOeRz5hV1/w4tOULfCQ9MHQbJVnT92dUEOssy2lgDTAM97fYamSWFPd4k
iN/ulnpFY74C3OrPLJnC3ahc76RrHY7PZBh2CWI+0EMohwge9UzO9FhAXwNL+6OxSaipEiidhQvq
cXRQx4qo+uGE2XSKp+jOniu5PBXTo/KMGzMS97//8MbH+yUgqtMJ4XNzdGRI+OHNkAX3k0MrHx7h
H4cHrz/aKjuILk3vK66Onq8ZP1VOvxUp5lnP9lFSAm8ZBoE9262C1YhQiqF368LQoslsGPhe7bQ+
QzSKQMS7X0VByE+vheHS63GELh2Ixp+W0pL5IggRgd+1Q7UgIT9wntRxxFUOB2unWps9JArOWjhq
m6ONpx9ZLIlo49Rc53Ah0JMhwJgU0XtdFd41Rlo/Vrk6R/Xw2hroPl2jHGBAYo7K4eAYRZBtRKcV
F6Ka48g5Fv5isohQEMicXpyq1nz9/U2Rn9ZcPqGJ6McSum6ZUOTfP5GlyNtJ+E2weas8dGZLaz0t
sxuj+473ahWpzrxymeesSFslEjwqSiSM6wRv9h7CJdlAmtMc0qGZVnaBxHYp/Ob9GtVlxsMdyfvl
lD01TMaTKpDreJ5wL40PJzRusVPCPuzSB8Q+8fVy8EEDMAFLjLGh1hygdFSyuy5tHn7/yT+XDlTb
CmC57Qrmhqbx4V30iyYqYaRZ69jhEDAw5WCyBHBhQgklUgXFyjHQ2U0IQJihuXvEcC9Q8MqjCyXx
iy6Z+tRRMee+BQEUeJ5MSRvj/W1w6xzPKnIOgt8kAxWZk2XlgdLwcb6OkrVoJti+jeGGaKA1FBiX
LpivvooZmjWXBUiqg+W1NvLV3N7zMGsMGsglDA0zekC39acvPB9fA2nlqKCbY9/Q0VBMwHeIL8L7
Fl+pb+oc5XzmfVHFhMFA/7BytDG4pEFSbnrD/JaNrDoGXUS1wCuXeV8WjGpWyj81mfWrVLb5CJbz
i1v1qetmURaYHEFY9Ilv1j/cKlRuhpMOeCCtXmENEAmpZ1rw6226USCjjOJifPUHb626aCTSCXjK
aBffLIQjAvYQ9OlZ34jQnPzihMHf0MGgiZda+4tL/djunBHuNn0oh1OTwW764XiZG4klx9GvCHwG
d+Uz9MS/7p8cujFzseFyprNrw/pTVRCUUgxfluzyk1IzY4m8kWOtzG9Oa3erTDbappDR0xcX+PG7
nC+Qr5CWLEJpYP0fePNaZtCKrIJqA2B+vBBl7x0CRCjbYkLzkmA7AY1gPpTQe46RV8bX2H4nJD+e
9lCCRrC9sXjNx/B1rNttaiv/Mmbm8cX9dj69DSxKgtuNd9OkvP+4TaZ5GdFAk8GGZrvY+qNL0lRX
BFtLFNYBc+VPi4y20dbiJwWoEIq7we53suwpPlPjuGueI05NbiSu+8HBmgaw3RqMUzKm8Vk4dMpi
Q9Mf6jR5McYk3bqjaxyFHhOGrfOE2PRg9m/GdPQgILchu1+lExrIDKmV1Nk9ZZ+rnWf4081w7BAL
3hCAcPBzBzFiQhzMACspTjvvkJQoRTV0UrPvtJuNkjZI5YtFqpDQjl81DJRx7APHzHqv2dExQ0lM
R6zWc2udFFYPnTgmXNasb5v5/2dSeIMMvoyTPkW7RCNsbukKod7REBuDIUh99UuDkggXITcs80VW
yBZozuyYbJVnZJCAzaZ4l/TKpIGIUzJwBoTd7FzZGM1e/LnLqXKo5UrDY/H7p0/NZ4/3BZA7DzwA
i8z/tT5OwfLYKUJgztQ3CczGARARojgXn1Rdl2taAjfBLGDyBq/diCNNzBw5fXWdGdCotK4GFxCk
50kA5VveJjYJ99gpNZuI82qVCpS+aQORSmERgT6Gt1viY9KdCfy3QXSaxzH6uvbHByc17qHOfB9b
W9s7WqJjmENJ7DT0MXRtw0qdbi07tpDrWMGh8DxgQ5D799b8RSXUHbucvm2qNfKLb+hfT282OCmH
qYmkuv2wgAi9xpelF8GMVLTX/sBaRrDSTWM10bWfSzjRGg1ad4ouChgEQbMuGetbUea3q1RTu4m9
9LE2nLukSg9OPF1raWDtFg0m39F9cjkYcC2/uKv/8r7SJsIVyhfrGvMs611PTRtsrFqliDdmfTQi
0KUX3QsMH0VjFUTEsgomGSPNqe2m+0IHzlMf/LHBJlTbhMoiMLOq6SVSoXfHtvQTBJXYlzP3vpwm
nlL3Z+f0CMXnH5S3zwfke8PcfmJ8CaZ93SeyOQtaHvsKfsQVkiaNJx7jcZZ7wc4l8H10zHad+nWF
RGE8MyXYS6OyzrZlNUfcbxypyuj8+y9FfnrULYOVlhGRME2GEc6HTWtM+9IFcWcwnYf+YjkwZcAJ
ledFJi5qQ1/XtiA9tGnzG0gLXO5AFs+VHxM9tPBN+oHYRU+DxFDrx8LDiqRFM9VDk8fJtPrLPMgP
JYjWyGeiYo4B7LECA8ByqJ3seE7nE/FadGSpDn2j72bhGyyemvFyhp7Atu9+/4mXbfjdy802TbeM
HcYS9FfVhwI/F1qkNIGaHtzIW0QEHdMWrR8zCd0hsBOfRh5qkua39pLX1CNuocPjMXRiOTX36CCa
28oRBtXvL+xfzuRk6Jjk/LCZ/MuxS4UxGlhouutY4bWnqkfeQspzbWWnIuGYLssqu1sG8Z7ZkK+q
9GRTgcsNMmARidXfiwCptRgi59qo/b2TJuEefxSxGY3D6j2IB001f/z+oj+EZc0dSKQCuuKaXTS+
FEDvXyqwAdTmOkv6MqCSyQt8VhpvaT5djLnZv9yNDnmNBXFWt/CBDQYArjwS8oaUN42JG03TfCuc
WL8KEYocMYTlV06kvnrKPx3qqKIJoxOmYdHyEkuV/Y92et2Mk88QzForvfxVD6WEr6dBW0l0JC+6
de4jN17XmvC3pLlAbExCVPet+5KW6b0FIuSKGupRp5V1CpHdsO/LFVThFKt7/KRNmB0hR6OAyG3K
gErsTa0Tu7Y2eiJagVoj4j2HnsoPS2lsRojjvrgLn06AfD4eZdY0Rtgm/bT3dwGHw8jHVn/1gY0e
/ftiPIs0wz6RSLDWZ7F3okd4JezsTogh2NpWdPv7y/iXJ5jL4JBGX4+HQlofLoOuVec7kwVVTe95
49WTMAcUml4S3WvDfVBNcudGJQHcsT8LtJxiM2S890Xe9ivRyqOOLX0duuiAGlO45N1wGutS32UW
qC4wPvU/TC8Nd19ctfFxt58fCf5FmUYtbH9M2BocXu8QSNi6qJDNcXCfNmhXCyYIE/b2NAQDG/fG
SifZ75GxprgKJu1Fd8kFHEL7p+u29X6KIDdDtArgRlfeGaIVfjcrl8CjNHwvgQ8HFv1zg0rs9xev
5kL4/WrGmJsjIq0aZB+fVrNwhuiizKKanA35gUfGaYL9xarG+E6v+nwvNDB2smCuC+/Bow7kh16o
P5YFnlCM8VAFnX+phoKwXRUr6uXM2CZ2CNCldp89r4tPCKyMQ5kMF3LQ1XXPZPov7P4UEWLRTfRv
FF5KbCIpWijUZpmlVfsgqiEdDMCosB2MQnc5VOdINccjEsf6ctGsLiJClIqXi+sXjCSTQy51ytG5
cnx7oMHg3jiQatDGEk3y+y/vs07C4gtzDco8mzGb/lEnoYMPE11OANBbzEHfIFaYeqwJrHOQNRrI
txpwjyZ+ybQ42ebu8Dw1+NP8IBv2DSQOqx13TpME38rA3duaXj9Ukadfhl0DTnP+fWUEYCO7ODrR
ASLmIy4ZCdfmORws8gwsd8MPj3FbpmDUYdSGQ2NukVQN22qam0uDE9/7mnHMaBFzvgcLATjd2v7+
a9A/FUYWOhFCRSyFHoEd6MMaDr2S263BgXU1VsHR/ZE28B3tnryIsI2cC7/FidZ6VOh0abL7aFY+
ooE9OeQy/h/EOMvp8/0zbTD5lCDliIKd26cfVjNiNBxOb/pa6kQIa5Mi/rrw2wPkbfKHrSQEn8/s
fKYQLf9w7DQG2L3zzTWr/Yjw95tu3r3d0tosWY5TvJhjUa2XMzmG7R+iRWqcmn29LwpEFDjfm4el
J+Q/KoWDueosdYJXDtkI3NS6RQy5z0Y7Jqgs5SQ6dESGSRsuswkpcz3riraRIFemrGFYtdGgvk/p
+KSNvvnAbKiAMD/ct9ZAfDipGt8yELeeORpPPupSC1Huya/AJVL9aE/SwPjZKKTxqWeck5aglMKe
vupVGPMt/fAVo/hifMtsWWCt+vAV+5yyxnZQxtoQFRKN2VIPM+IPI3bafeMOGwidb0NvbWhcJn2R
xupoAV8zk+Y+ZcrvazU54As9JkmC1zzyLx1bTsfF2vTNT5vxTGNnzud04wc39l4NvSzuBJbDLx7e
j50CxtHk37IAYo1ViNTmh/sfW7vvIFTUi8kGuzs6B2K9ikPmJ4cYScJFqtT4whyEhhH2jCNv6zd9
NK2bHNtQFRf2yhUhseJ5BJV9dIN0m7Zt9TL0Nt67ecL5+0s1/2WjYaQ/J9Ip06aP+eFSMdkWYK8d
MCWe65y9fCrvLBCzS5e9dNCuKOsQjUOFAMMqH3MbpN9FMfPwSMf8g0TLbrf8QRhFDtP2AX1Cwvdp
Y5JkdDai2k5rXEH0fDiQdU9ydm/Mbe4zNDPnjNoWT4rR43oKsRuPXk33puDms2K99HaJjlrvkZj7
0Y3nRXeeX9b7NDSdsz8hWO/As+hWoT0200QUajytQzpw/uT9sGVTnwwbaxuxFz8dGbEbjiTOGm3H
NhQ66XmxX/3+q1z6P/98fml30w0mSdbi9GlSM76/61WmS6NOesSyY1avhOMrDG/s2W9FAm/TvoRY
vHyz+ghnJSqvVBA0j2nBRKOtqMXyzL8tRtFfM0kBoRPMCnafJnfv7FxZkewrbxfvE/k6KI+VzwtQ
iJxUG3EmdF7fVUVpH/4Pg9G5XPrwctL0koRdSySJHAh4st9/uDwm0QX3Md/4qCzU3nTk2n4MD6X0
02BNWASyQ9LLzovne/khy617UeWQT90MkUODH7myzd3yK3/+reVnvR99l5MXHaFtX0VD3913oi5O
ypu6IydSwRT+Fh/jleJMeDJnJXdbF8+Qpcfj8lvLwFjrrNdOau0aPaB4tGPyVFrGpDeLLiKAnbBT
I1zj1WCgrZv5YrTqFoVMG1zUJf6iSjOnFUccnCbzL3ULf4XoPGvXiBbKhiXuEGvFm9ZoulMT+/Ex
KvsVNEHGG2m9IRWblKQxEOdeDf4FT0Z0FUKVWlUTR3c1OtHeKeRwyvtXJFGFR5nZXjmZbz1MTNL0
0tH/CviTYJmYYhTjSdMBSTv0sv66UMdzQLKnr5qr6l0/cAQmTDG70EIT6GhLtgG6j9XbveiNPKd+
GvtjoagICDAg/ESY5D/DbQljdaUZaNDrOqXsiWElmqkmb7qhIFRUt5sHmU9bN0niB4Yb497qm/CR
HaTfF0PV3AXkVyFvL24BgeWXZjK++PQiHhrTHbYAmaBx6Tnm6NyGw2rafwZKjq+dDuLy7dJipecb
qSXTRVD39SFWSC2VTXtG+OWujnVxJ231XWP0v0mdC4bw6QOuUJSBTIY5LjQSz2wcPptmg8Q/Ne/d
0nyiKblR7MxPRostxACJDu8eKb6PzvSxQw7S18EdAHr9EgeEuBscj6K6q1tqiftQieBew/x5NzOR
FYQeN06PCzCiJOHnzLTK3mqNks826lB6zne4GtlbY1J7/DCIti5Jcau09NaLoRkofXgRpWm5lRYs
DQQh1kboXra17UGsNRrvtyOGrWAYUbgiCHJYkECvV1ZWb4chdmlBWh1DH7GuLDAuovOza78r1knS
uyHNbzWdoI0+N8DuulBfLSqVxkrIPJi7HrM0YEOxrJ+WH8pe2y0vRzt2xk4XegBWYyCHyk8xfjw2
DY4PG2fTtgoI1YjHLLgsVX+Lo1AcsrjzNn6JXnCQ1ikcwenbsn9ysuJb7yYn4HfNbZJloHxQ+MTJ
eIEyhx5KqVenoCQAWoeOOsc1PaL5HC56L9LPcIwmyE+os5TeD2eBaFkZQLOS2nkqPJCVPR2Q7aJR
WP5WZ9HH+i7KywYz6iE2SBaAHqqB1EWx2Fmw7BYGjq4jLcOMnw9Yu1Bb6HtKUh+zdF8cJe7fm6DS
0PhxYtv4dq6oxWx2A6+PVn6QRn+iVd1bw/TSzSAzF/apWRPsYOXWftTKiMAVFQM6g9OQ6uEA+s+3
L3zIvtvFM54pzHGIOre+HhhXWi6nbTj/rMfQvu5tSPRJQPaMqXJ8IFpb4FPkhV9s5n6N6s+JtXOf
DexeSFo2NId+DFkwXKbT5dKk5VxnXS76rYL+z1ILZqKgQQF3FipT+Cu1SK9rByc8hAaAvIOfkV6+
OH1yvxqPGN3Aa9Gm3kAphHRkrl23CPfKqjrkXy3J8fNyQPX4YrHwolgl/FSDCn90Pb+jFV93D0lP
enQx0SUcSdetEnUtR/lq93VxrCfW6kwycQ0zb+2nbvFt7C/HHFxSQNV4WRIEHJf5lVbkFAXOVYOJ
MO/H6nbo/eywSLuqGn8tgKBuA1QaO96srmWO4h/r1PRuB0GglpdmbC+DM6zKpjfJAdkVbjf96Tmc
2iAiqTstiHZjWISb2kxrSoXZ6qc46gyeU+4Lqnay5boHg9U49nAfLT8kNewj1cRgOmenakfG7SYF
8s/kY8RmzKxvR1LkPZqOwBoecgNrrRAOY8T4lURC8ZM+/E9lw7qjC90hxJ1nVA0KPEkeyLJ6DIlH
AuxYxX+F1QmWu93U7no5yRsURcWb46qwO5sIF0qct4HckutbOpx46LDd9wJhcZ6GBBO7/mWdEh1g
2yif4G4xyhuynoUB+lDu6HKtaZq/zwykWkzN58bCtg+n4EA/2R9s2u1A6w+DTOvnNj6QabWK6ir8
7tC4WFd1doPO3rsxJRJp4bvjiSkbJMq85EStaUSN9uP/sHVeu3Er29p9IgLM4Zapk1rdLbWSbwjL
kpjJYg5P/w/q/MA6FwfYW1iWLUvuJllVc35zjN3A0dvcgs6SM0rAGGIQI1KM4aCOviXx8tv6qFN5
DOcmnQ4DByXmiPSK+B/n+LZvTTDkg8LJBfqiWTaBFgO+KzaG+W/idS0ke7+mgIPMmik/yqzX37pU
NCphDmwBVEHfhmA47r8vUaHpP3na4ojQsuKMsi9cNFM6/V4/qRmNcG+RrwmcHql9n9cs5KpunrR4
MZ57HRShwtAw95k2bdEEB1Amm659VifRw9TAfP79ezo7ClPIOWutfrZDR3xRLRj4p/vZxRVlIQsb
pqUm8l53Etw3iuAKTWMdXQqQ7yVaH0AkewyA1cc2To+zNQpPNbk+zCxiSyCOKhOjbhQvPJGLEGAu
+MMNWw8FDxQwXqTKPExaDBjvQF6jb86ivVuD7QmOYsbMvtq8JKYSNMnXCn7AHu/J/C/5ZO6p5m/k
ZmhDqfF98h6T4FxhF65mf5s3rfrgGcVEjmsTuhf4j4dqltkfANpK5W1ye/4z2qXuW038xeKIDWOR
6N8U5t1UR3jQRrohmJSHuFhYiDKsNpoRf3ZN9pHb69+cANBUxaFo7B2iKP0xVpcTj+RjEvlzF2Qr
k4dNrtkB49zrdZm7x3aWAbkjqCHqgRjCqEC6QXiwdqVgDTfxIgdIyJjmJ0UBWXil4cY6f5h75hMq
J3tnfPmxSSP8igs4EAigO6OLyeikTPfONh14fWRyvs05UY3RSsidxlBhrJciHq/FFhC14uWtwie7
m6n+SlHB+YH9QZSzu1uwAyUPRiKIDxDH5+fJNkx9WT0shgGaVCYAmGtdQPV+2vVzJr/Oavkidcpr
X4yhpZtubgDvhOpPnYNx53SZ6c2wDPKux4R0JvE4C1yaxWqeMqZVljS58kAGp90T86CQPkOGVZSl
93SK5ahNrwkD8KIbla3pc7Y768fA7jHJ4sDnfuSGSA8oRSVrD0JtbwwvvQBFXBF/pdfYmG+OujSu
acyvikDgWjvLV7PGrE7wnEO1pZhoJc1RcspHjcM23IkHba02tr18z3ut9BgoEi4T/OVFmzSEMIzx
+lFvVJ6Z0kvDApJKFRYiSwebkD1ndXRHu/zye6GQf2T2o4MrlPYykqRG2EeHzAXE6MiL7abYJ/FO
qbOrZNf7rII3VEen1fhxjOnuzNatjT+NIToRuA1ZS+FYqxe16X2mAYIVD7Wtq5RIJcp8aukR+Jbr
kbe7pGS7qt184W2HqCMj00AfM9F6dqeKl0VTv6iTMhuSYKQpW+czT9dPhj7wJg1Pk6y+WGrGPFFL
uURpQBUPB4YVlPOUyvWpm5d9BhEz7igJGkzyW+9G7+D0qpkANxrbvEn9IO0ahZb1mCmtp7R1txtV
JU69tk3fJGhspiEwgTnMVDPHTbvRMS96/VMBsrOrTzPH1DFI5AGTP3MDbJ3E3tlR8VgNImDnSDoF
bk3zvYjclZcbVXZD0h9aZ7kCOqUG8tMzteCQRCx2WlWdIC0pbsXMsQm/2rX7aTd3OoVAlrxhEBkK
pc2sLayDkeL8WZvzEGXSflHtN4JHRtBSjkxg0h4Ko2fMbDtJFfOJDNPKRG/95dCBtjew8fgKlCmi
7fgYywephKnNIExkgSovALAwaVsC5YgyHhDsy7k9mQd/7/PSeY2VJXSkckZvnkmnuHHwvUCb+VAj
JpKmeKG+zZIuNWN/1ZLunkEn+8g3MWoqkSkwMSYfqxbZFFG9B7pLuT80RntkNHoIOcze5o7psNLp
qZxbr0ix+Tl0rxT6biDBFxmRNxrcrMzoRqTk2neoLL7B2IImobeJehcVZDA5PCFJmePo9krpeRn4
5xqZq4Dhy96oCnS+0qtOsOp4BLKNQEq7vbNZmNSkurPx7A+RJWQ/alqfJJ+XTLyIrBDVboa7nRHV
PDDhjDcotqDL0XWS6wgnXAd/yIpBRfR7RmBveDRYYBbmXyRePLRUr2lUPzqJrQWjUXwtk3Eh4UOH
lj4d84KhYe2jGgzKUu1FnEP6wATXxLzqNgN2bIj6r6xW0SoTcyD+bo0TY4HDtvHDN3JXxAeKnj9J
9sJIW/GUNqS7hvZhlBmSs6yLnepfo8mwRTPsPzMszEZa/Y2iPozhjO3KFcwEDKsdiAj5xZGnzp9h
rynOXyaVUxwCXlXG3lYk5SDqGptizaBNhRZRPklavGK2z77RuAUDw74Qx6u8ic5DEqH95rREzWh0
k7FxsxYLjGT6NheydamlxcRFpDqHqq9HrmOmn2O7AioAaKjAX8SRCaBCH+GeRC7/UsYcFhNTtsLe
flEo3CiCx02NzRv2Qa4y0NSPqY0Gj6vDYE9LwmPFxTpokBZakCHQw911UXMGqcobApzPXsBcrxFw
uoVWSzetbh+ICSanITCyByil2yGQeN9vLuwpG232BdU9G0w3s86RGq56Aq+NZ3Sd0Fi1PTAMIZeA
D8fVlXjGCewe8Rr7csZsR+R4yBxsZjctewZ2BHYs6yE91BMoaKVoPCIPKInttQ1qbciYnULiniYl
bw3LeinJ+CVUYh4V+1+u2sC50EIE97F2T2OdvjhWcWP+kbEqyr1hoWjd3qHdQxdazU/EsT1c4Tqc
Va55XtmtFA8Fa/t8tf3LrSQG1Rl5OWebLk6X12oe24MUxd+diddAnnNknD3ePRpb59jgcc0C9NQm
gSrlb/LPOP0o9i3l2R7Pn5DePBky8GAoroFmtADbpTj8vWeZdsR9gbapJCB+ytdy+FdLOOFZDbg9
jaQ4coJ2cQS5tZGzB6SGXll4ETD2qrGjulU3NmGuyXWQ9IDUrajNKLAPAUNq+atVb5Q96iPRuZBx
KRYj04YzgiocEX83W11pUhPIGtoiLdLq8xqdM8c8aVvbq4ZY01IS0uCJmDXe50y7GXNCxEbE4Ujq
G/rJ9mPZs/aWLJS93jRBcxKs0eynlNZubAV2lZw0J3lh1z+RxQlLzLse1K17pcmSN87zF0StT9ke
OVj0835W2ULaCNk8Qk+q1XA7NvzTHzP6RPgqdXwRgmCsExsuZ1j2qw38ANKnt2UZvR4qbju+9NZz
k71m1VdWvmuJbrEjUNOgnKfhmknJa7P2hrcQl8HZOY1v44TVRsCv6qP5sTEz9TmHYytzz8s9uy/W
/JwRCvVsZ5C3kkywcbZl9a1J+qsuPXRqcarW2TXt+E/b0V7rneQlBYfI8X5DO1t+nZYnM2cKIKl0
qFQWIzbJuu47zATxNhMrp+UB4I9abrahHqjnAorGF7Gv0R2Ql2AGCcIOpQxwcAneSgAjc8ku0NQQ
o6Y+PwfjAQ1mXoJq8Q1HrAfIhXwN4FY5UUJ4yz5qJudYMRTqqJUIoAi1L+RS8OKKwfqSzH+Cu/LH
rrU7p0JOxurbiBUNI7yuc+j0WDinmcrK0RxhKp4KEyMvRqVx/EZ+Y5ZBVDGVdpy1q1keHOlgKc+9
Bj9HeZaLH/ALHkh0ha0L1YhtDPdUSSFP18nKgbzvlPkxa9+n6DpipdNZudR1H6s7KToSh1+GF62+
x4CwmlcGxgrkEXOAZMWKfYV1I5b3BfgIiRNYNWr4Af5p4wJUj6W6/bbQf4ysPMplsd8XioqV8ZfM
gDSEs7Gzc0SVh8k6DfF7fFoZs2VMksCHuWMZ7F4jkoS2zx1otW8UJnTbS0HX1R9p8TzxyC1ck5fb
UaTLaia+JfeB4/Dwh5PMxkknEz2EQxnnd2xSaziwQgbxMjBWWNnvwpjPVSogY1ilCY8p7oKCLO1Q
7jZmms8dvESVyqMG0jYF46xVlN1i2lQLHd2vs1J91fv1q5KBx7cGzYw1LoWbd4zESfU3whRev6LE
XMvEbZ8UzoG9DjbURZ8uMyeVHXR1B0ovJI3FFQwdzLZz7ShFmebDzA01ug4C2pLq5Kp+MvuZgS/r
mVZq9TCZjPQBE712nEfkitqc6Jd17ha/zqlMDsNzG+nG/1eKycwKjhI/QsIDxxumqH6KdAb8dT0t
vFnYJ1AGACwXcdYGgO4q2+QCvTjJw55eNOz9YBkYNK5HwPsAmqBvmXjL6eLq1H20QBmHcE3JQdSK
G4mFs8JdkPqLije55+RJ/Ze6sFdw2mlLHyxNOZ4jaHLSgoO+HgJ1lF2+3OXe3ue62NdZFDZJscFa
Ch4vXXYjmT4DSyFr0hM2PFrDtZ7hdBrgYh8yAldPMuPWK88EjEXIj7nEWfdakAUNZ+91B5Us6PGd
rfoLz3U7s9yR7jPxENdSmodWpsYHmyAwtLQL5aHgwC44vs8FIhVGUzM3xzq0jhVoG8OLsibgvXfl
FYiM0x0qbSU/SkQRcqU220GjVVBpbdaveD+o6DyZJSIA4IuuOk6jcU6teT+pz3UU7ZJB30H79fPt
GJsl/sCqvb3O9CMCIKa+AdFepjzFwPXDsL0nDhq9lUufPViG/r3CAWdtckBmkXB52iT3qpdycg31
SVFbAkncAU4RjJoSVDzm+6jkwF/t1HbyI41TAmpRAXNfzXoGBghhZygOVm5i+6EH10YyxEc65nak
b+fqRs02UFPxMLtgcDgFYnJsm10j9CMrFaKszCM2S8H6zP/S8k+6PNcqM1XJ4CnoWia0HFH8XBIt
LTu2lQz+4BDG+6SME86RmPyr7tkTYnrknyyxdCkUYoFlCLEPqShBU2CEQqHWgJP8j5mxRnM4IhnM
XdrB6pF9Y3pl785KpO9Elj+Uw2UeiviY42y6lduHrrLe+ujEsJYa5kx2Jy2F2qEaIEBKvS9spOnK
X0odTjXy5Ekl+tnTHmHxepZQxnNKgxLJOIQ3TdFRNvJTVwAOrxbY/UR6YPNU/B4DWwBbLabFHNds
kVpqMoWHmIvQOjjdtK/G3jcNeOqrjCb0q6vClU7QOqIuTyjhTg6IeYCTFrAeNmLJJlfEBjhwjSTx
h5bec4aQWiwtsKvdsto8wyXprY5dqOX2A51B8Bv5IgeOqQVNBKavvyTJR1c9GU4acHKH4TP7pXnf
ppEyGfU8oS6hFgRqDWCknzyUUvPKdYAzINaTcJqXwEglqH2S8VBpGyo3WfNgKVvIc5Z93pZ6OLFR
OCjqPwmW1FnixiE2k+sBAUspgBSNFdgs+8emHuibioJnJ78qhlWhyzDa3SOpOWMH3TpzF5rpfLup
90zToS1gufL4kWuG7QPaBRYN//4Qt+2BobL2XOYElRAgxpzCWD5mSzubSxx/0526LtbCBrZY0GQP
hNWauaTpXTf9HgrbGAyj9ZzW+SN3/U40Oy1lDrTFj2BXj6MmP1RtcrSpnUHCf6gpUc5EYOj4UHEe
83vUbrO86MD9slE5SVm94G6zxAVZ5Is50YVRu/Y0N/ryOCzDu6XUyn107kx9RiAvn9s3Y6guEr6G
dtUfrRjoufQ1OUmoaeXOsZRd4XQnacBNkPxDihhmTB6tNWB9Ik6V7HganfBqUpCLm480ah+AyvK8
Qc1sIloa/ZZ9GTUqOjiXpfmKs8RT1CdYZ4eGAXF5uuEaZ+vOI3WOjpxigpkrIBpv1GI4GxxKKShx
O3ExUwtH4vtXznecWdmOIul0hnk3oGRHgbEHXJBeIKm+NgP5bo3DTODM8CMb4DYnygLHRhfvtpV1
B30sSe7jtfDVzmAvbS+3dKg/EQnLTMjHNVpXpbqUVlNfMr2MA1tXsP5unxO1TiqDYXIsENWBETP9
2EV9ilghQT8FqGXuhxYyvtVdcQMJNvd6e+1qurMtA3csbcUbTe6YVJIjnrpmGPamobMV+LIbG+mp
6JTASfg6qetwV2Xtn4SGwWWkufCq1tditswXvml56kRxrW3uNnPs0gt4WxlVWHdiKEQ/cw1DAFgf
K3vFGo+l9TrUYx8US+PHulq8YJlgK5S/xJQaTiv63O3gHAdj2adhp1pDoK1KaBBVfp9r+yVO9mkC
qStRP0ZK9udI72rKOsSroqlodjXWCiNpfVXtpKeirKtQiQuqsw7p+MQBcEEbFwWuXfz88m+Fas2n
3/8iwaDsBlm6mlclZW6tZe3XG5xQw9jgNDRNDkgMbgxWUCAwoXJq6JQvL4OcCVCOViho7Z0qS6y8
BIicOhRyJ34emCJyFXKqa/L6b5VVbME3DUqzfYDbssMrO7o60EVfzwv0l/JQPVCC5UBuauFS4xNS
eiVhnNPMvbjv+ptsSdceKuMbqV2Q89Je0Dd7GiRg6FFupoG+okavkpKhgMFJmSHJ/iaEMWhsjhp0
QmrkcUn0D9BQt9PNh0QI9os9MyT0WTj3znnpWc7AGHzHxguvor3yTggbbEgXNGLq9/IsrlloUFNN
EsIijbq+W8NjIfX8i9v7xDkVd5lx0OJhvYimgn+cOy/c4PMZ3sfgTembUMqbOaSEnBJyRZ3GcbSx
MQXDVDU97md4+wNjr0Jh9ziYDH/ixNJT/Li8TvmRpaZmKp2GkJ7a+dtaNFd4Asv4AVbxO0Go8wgD
1vGRWULOHdBCTFSjHsAhUO8y9VeT5dinTHOOFetkTsvflPIQu8a6D4nm5UdTbb6Yro2OIGUr105n
Cn7gE5sezPagalQ/tKg/koeA5pSEXVogH+2XnymLzGBcilMtoT2bbWCRNYbHo5SiMv39r/8+aKnV
8ujIhtBkJ5NGVnOhlDgarU9RJTTQrT+SlEk1Zkgs58Z9kHmcCSJ/sOZPVc5hu+R6GTL/pnCnDhwf
Vr3YSWYrvcUqJ3cJLThK6L3d0jCiQndJFM49nYJ1FIMFFl82VolkvhY29PG8uyuR/EqtCNfAOGu8
z47yOA7qDiNLEqyRnl2tVe0fhcXrT5fgurSfcWLz4GPQax8Dr6wLph03D9lRLeDc/f6XqWQW7Gr0
Mb+BkcYE3VfOAoYp1igYv+uhmDRnj+rSfpnkufNgumOtLLsdOeaAyXHor4yNmi4YFG9Y/tTQDjOI
Wq9CMtg8OThYg5o3sqNkZLLYZ7MKZrIJV+6MsCuy4VbPKTpE1UoOLI3xu6AXoNtz+4fn4RKelSae
NmHxAcmuuFn5Ow0MT4u0u6WgBtbaxjxTm1yBn0H6UfsHcwTxGplmHYyYwTi/DT1+b615UOYIi1Pn
rGTubbEznepEFGU8MmT/bU0x7rcsYY6gkXia8HrateTQoNcS387zV6Xt9NNSWY8MVGOIg4bEv5nD
tUkT/o0KMgEt8epQUjhtyWigQq49oR8RT2XhlJBzB3w+pKB2hdJSB+3MTz2z6ScVJaeNej2kVriO
RnpCEaKFjNXVQbxeGEfcSnwvk6L8ifcKQHWKqbJXNryllB/Nw7iI9bVBJzyVjhelyg0F7/AIcU8l
m0ufLamc9jVVBHxm+abqM1qsvlv3BUOLmCSJ4cyCQ0jRTdS9oXZQmLGWZ2dS1Mdt35nG5ZH38JpF
afHBo3WHr4wqJDZdN6kTThXL3mYnEY4FAARqcXIhUMFASi+oegSjI7dI0S3AJL+f5LsbBzCnlx6m
omiLf4DAHwuafYAlqRdtX/z7oZNJSHQV0sxJJzbSP4z/qrZ8rXpuWqpDXhMFpLHf9br7IywJNX12
L3n0R1rp6gPRArwtYMUtUnKrXQSDVlmBGKTIrSNoYfLYvC2x/TIXzHwbU1OErOI95BSn9rEWs0uA
zKjCCUV/LqkBBUrZTRne95l5f0zKZmLgIP5eiggbDeu4iJ5VdoMMY+7aoYl3o3lB9rjwpRzrezU5
zln8LTXtXiM1jL6BFkgGLbjgfovg9g/0/tXFNQym8VaJ4p9ZEdMtorUl86QpdC8p3iWKzHCCrk0+
WtfYlwbKR4ZFi885i2Gdws4RNtnZf6TCLmWryC8aGw7RtfyD6/aWsh9vDcICrbwTUm74pkiQzqE+
iOf5n25u5ymZKjSC68guCBkx+KgDQwYjiWcnLr0InalAzm30LfQmjuF1XoNerQyP0xOSM+q8hUMa
QVgZ8Gz82NkUQoNDc/oq1zBo13Ls2CrWpZdDKw10QZEkYwAPyDIVjrpUXrWsRNS7JsdFs8JppGVU
lI8lM0SiStU7Sw5N2SGiKwme2zQIt6BH4mHTVe/0yRR647T7SHcxWJqsvsE0Da+ztc9ByFzEOHzM
nMK1Qvspq1K/OaBE5xFhajszpmsFzVJKIbZq/bVt0BC1dE0k3saV3jtHnFqVA4W3IFbeo0VmSfqn
0x8wtXdkaPuiUoNO010k5b6pX638TnDVT4qzrL3JFDfikZuURnjWWVTNaYhLzCGqRnI0aF60UfqN
aoQEQSG9pqqJdlbO4sf8FjWUH9NpSyL0f4byM51XGHfcn2aUnLKLCayd5lFk4jeRL05hFy9xNR6z
yWZuoUIwnNP5OeqZVe+cRnpYVscMmYRYqTiuzGN1KIFzouCHEoqPS/4xfmOW0eFRtRqHpuXwXBvk
sVohqgNWaulOw+xKydoav6tu/aDE41Fx5AuTcKG9qVPUiWyOXRr3hXwtm6fKJJQtPhfAY1KphXHG
e6/yGwgux1cz6tFV/LN4MRIIxZn8tBgOw2m/J0Fw4UQu/nQxRfy0orjGdCQ4IWK/A4PnA09w7jdW
AVfVyfs9JaKgNiOxMYZHvrUbeVKBoawqL2ukQ210gZpfATv4A9fhUDB6QmGEG8ks3lBZur0ZNO2j
oyCyqP9idcGPgZVpjTkRIoHRD1pRFW46yta1RQV/LneWzqLjJHH+t+WasuP5KZ2T8kzoiwBI7SB7
M7XkL+a0w2jazgsoheGw5grboN7yyzrBCmojKNXJSyRGDveDFAOsfonTSMJwbDliIqeiE+c0Oq9R
/mbvpvFJajC3HyPH8CuDC9280DnA2tkW1l3PIs1vS8ZCG0P+yXnoZlqhuw1YZiP+IOB3aOIfhkoI
Mwxeg2ypVz65YKXla6VTXafuhB6S68wfU0gQLJrlpvCKsEyqzqxggYLXRyyAdGLcW4ifZslbzaZ7
kqJ7UXXVTaXoe5Z6QVcVqUl6AsKycENFYTnIz72cvoxahSFhgYk4rmP3qa+6j+GPbgPuAHGNSSGA
Vrazw2AqMNCAiFIySuePcbG/E+agrqIH/KwivXd/P4/nofInetdhUzxLU3Met0Yo5CVAQ/L00ZOZ
Qa01ECTYfsnNfyQ1OtyV0dSgHCwMlG+fX1DGuUPHA18RzsOSx8u13BS7kU1LAqMFEdFcu+XJfNsG
gZE6QHNh9PlmTPARByS0f2hxdF6GM4QZz8fWyWlyCFr6r5yT3Zb1jdI8Xka/p/NSM2KWWCYziUWY
Qzwg7WN2rqExN2UlrswsOawKz47vC9ZWSsTO8movL1YWeavNA5j/twqnQC4feAMxt5lJjoIMvc9b
4lXyg2GdFRrFYqw8ZaJHk70RPvBkG+2DM7HX53AgpsCo2RnWBAqJZzmI32l30y5WOIKMoJMNAIfV
BEXU8ed2DrWE+F7j19TgjK+NH7SJVPKeSiMo4RiDBMBIAn25JyUptbhrHf9oGhrdHHh87A32FMQE
URXa0VjZIwpJzHh7oIW99HsxF09BbFpvZZmB5kRRhE0q+6txSarYa5hA6qWB6s+5tz4JavnNEm/+
Y9/iD51athgt6pH+nadkpjzS23c76dWg7mWz3erAUca8oC3dhqF9BgrJTx65TGtRtv7Bf+NmzXtf
/x0cXNBUf6ElKF1GDhM3nHkhoBQuegnFn6GOgVeStoPQCMaqtpua/7MElhZmMG6nLhLuvBJA7Xca
53bSrlxxGbILi1VS9lgmfIPGHCdSv9MMvtGdBAueKH6OgQq85i7KTWJAvO8/qOzSsq4pth24Ebyc
iQYNYvdWiNWb1J+NJya63EF/wz7iohqzuE7zcu/E5EriZ8u8x/noTjIVkeaZVxLJau0qooV5KtAD
0cKxuep5aspR4gr9D3lz3kJ8J/BblzXAELc1TvGvj1zbynBUmHUzCSBMDYgf+UnXwm1caOQfmWcO
ndEOZjfczfwn6k2/liY4LVRSmI20nK+Ef7o0U3LZ7icaddNfU/+jxf+KNpgZL5tfhp42q/QIR1wj
4dn9bhN+LM7W/D2dCVBWI5LaXknMu6b42yBpxwWokDhiM+pKMrgSNtSt/ZnJ6K9kXk3x1XZoRHB3
1JsKW/mGYEFmBr9F8jJuGqfVRF9pAPuUeDWBHTR8EzgIXTITO4GC4EANfLdt4fV8F73VgFsGq9aF
ZsEVn04kyb5b5SefaWEYOA2Kmp24GsjUfdjk7LJI92qICpy+x4wmJ7oki+/AD8ksnQv12geNDHyy
YqOR+I79tJgT1UwaeDUJ3QYUX6XTUClJX4V5lSX7ymZ2xaicx0ruuxdVIU8yMFYUWmlkf0TilS6t
Rhj+ielJktnNyGFI/VZX57DSdrkzZTDd13Tw52Y6kIOfX1QMyUFJlWGnMNj2Fs3Kn4jL8JoOenu3
NSMYjOyTyfn4KjXReGxnmot48WDI6/txzaQDD+PHPnHyJznPddq13UluZij8TSnfHMcn1NwwHxlR
0e2hdRF36gX1AsvaTUzEPxEmTJ8ILB7UOCbXV1RNgE09eRKrKj9KcrID2Z88/X4Y2YGZPT2MOO/k
swmf/qSaEiPFyuzclXZlqWJR/mYDzB7TjD6LCWor9x67UHke9gqFn70xq/Y1sVXBW9dPnx02Nm00
wZdO+7aulaNRaT9rD5HaGuDL4/5jWmDSxVmG3uWr9E5a6KUvTTpfsnyJvnozu2DtIHVms7OPJ9k8
//dByBEx4ySELNL8z6d/P/PfH9A3Pkxd1TOaIv7o72+wtpN2oTBORVjTz9P2YZ2LfTyJ9fj7qawb
Uq6c7TfmKqWuq2LW2n41rNVW0/8XTW1NIzOWz5plTAtPIvt9Rki/Tyd1Pf/+RrM28rlOq88miRqP
Cd6S6BtDdyR53+t8lnembrWhYiTSO2bueye0f+kc5yfFoNbl2BFFJ2Ui2tSa2YdkToZfW7nlGfRv
Nueb+FjdDB2aq8opD+2+a45LMv7wI3zgrbTeqss4f5ci+sZZI1wWUH1fXKRlXa9K1f0gieg/+nHd
EXYA5gQd5kNl9Z/a9kkf9M96EVEwL1MTzrbEy7tQZ1ebW6lFT5NOtJZ6WocWnSIFHF1xyU3Knqak
7CqT8iWaNf1vZ3ZH8KIS3kwqzmvmMDjLzOeOSOD0rjqTb1T1satJV2SjoPEiugupcmvXSDh8o0F9
kp28+ZshAkrkhB3i3GnnHA3ZSc2VaxVHC71mx6CU2u+Zff2eu2F8miQKFx0DTPu4y9YHEhHrQxJT
UXcx68V7pgbV6UkqS8r+NjmASsVMhTL0OOUqlTPNScVxZFpkBxNxr0ia1w5YpVuz2RVIGX//ZLZa
ASM8yX6eGJrcMIAwGSTt0bRw00DO0nFoa2d9GKW9IiJ914vOPv9+wP9KRQNHlYfX7/BbDvr9gNKP
6oy9PlArhRUTGR3P3DY39lEP41vdykZxNPa2i9G2dHNGS8n/U1n6/WKjoAoSCe1hdQqe1b9/V1Hw
jUZLwSu7/bk6WYl9Vpm0aysJB1asWyHRMJunRjrj8aXbkJ+tpiuvpIq52OpBZdsrnfS6VW4WSmMZ
6OrR6sdrzZwEAoNeCejtIPoTZBYU+2tuee3UESmunmSHpR9/KpPGeNtb8LTTW55ZRcjoWR+kM9wO
W9oW+xUF2/ar30/F/ZPT76gZak8qw4N3MxPfNa3kh24qiTyWCGEYjEn9pcdwU6SJdsd0At+jz5hc
2X5p5mRsW4sW7+8vU67Ly+IoJyEMBocEsL2Eiuqz3YZJa7PGTy3QKtDEqkHx307X8mNR8LkYtZMc
Fbs/GV3XXjLw7J4spkepIqWIzsrtrZLkYQqCslyst7hcJQZT3GKkeL0MHTmz2QrJZ0qcV2XrrI1q
T2tRZ/66ynDEqJP+lCij7QHhYAF2cPFq9jS+d5lOYWgY1r9mTci4wiHWN/F3ZqOIjhYKTnWhnS0d
HjlbKaahWrMfD/aoPnbbr35/N111ghHjwJXnTBU5Z+YD/f/1db//+fvFXNhXvcHe9fup/z78/l2S
pUlHgszh//mlo+KUQdwJ4f33jX//YKsuFxHjs6/7eGdb+h9MkmvM7GViBZPUUZmhGcW0NZoBXjwa
91Nz2SJel7XTH1ueXcffX9XWsOVbVGlPD0I5ZYa4xYljXjEz4rAzbnWkFHtDUBZItFZ7Mgeb1nyz
ZPuhN54qWDJ/RtzefsOTzG21hJ1svZa3UZk2tvj3WgAoThoHO1LE7Q9q74uTZHdUCipKeNg6txE5
MCznT6dLy3EYzuacJBCwUC2jia8DHvRkcJviX4s0ntEOdWep6+PADvCo9BTehNJJoZMPLVBGqhaq
qvvKVtSgyDkB59EJPsU9KdJc8zQ5+mdm+ZYK6JuHrklL11nFGLSM6h0HieqLsTSxb1DqCe0BPqIZ
a+9kKSVkeNYDGd1/YCrRDka0maqhf1Ej3DnaaMSew85QiwafEJZ6sJW+P6VJK/Zq25yjvG0v6abK
ktd2desWeNLSUuKfZ+My67U412q7j4iF7WJBKiyNMSuqKqkdUb/jmRGh9f+4Oq+mxploa/8iVSmH
W1vOkTAwzI0KJijHbqkl/frzyJxT71ffjQsYGIwtdffee61nBRg6vWY3Mzn98C10jFaeJQfc7FHT
DWecBvbZFsTWIKtCVWKPbDapuMZL6nmcZ/es5m7uB+T5TR3DgnHijsOOU16I897UdZQiWlwUCUpm
YSIkJzgPbSsbmIb0JxlZb0CopT51nZAcfjv/tzWiD3Fcmt+MtY8IqYKCcYchPDTwaXAi9XMLcF9D
1VF/Ta7W0pTU1CZSxCNVhUf4OkVGVbSIUuOXFmXEil3qn1lZrwh9q201cp5HJraq8H8kZTMcPGgb
GRb0feu0xlF0/IdmNJyTXi+uDq6EVvJmgVDneGylu9SYxUGkOsNkaYS9lUF6w0bCNqNPZ1GxM2Za
BPN2+dQdI9oAy0fSkxz4//scq74eqhezzOYw0Wdno9vDDxUgR+KkJchURKujDYTkSXNes0p3Kztu
nDAzSfQskQqORaNdmgm7ZKeUfTN7exN4gvYh7rxxcqunkRL7aixBzc3TECTjzaI9RTtUO+lAD1cc
2kyyMkFc+6zzrxUIT2RBWK2yJFcXI5+/RqkPu3pgXDi6hKMinIZqMNGPz8W4LTQnv+ta99kwzD/Y
xj8k0e05bwJ5IT6ZEhV2RRvl/bmkcXFAmYZVtno1bYcXZmTkRTYvI5c+p6it+9tMBLgtSh2Oif6z
XfZLz0quJQgsshh+kXlZrEYN3YEa7PpUURODOKZDkd4KO3nRh6DYqzRmNltl+9FtVwZG7BvMN83j
7+kYDPB0KaxtB8+Kq17I7jLduH5uIhO8fY91DZXivljgeN3ICM5isdrmenSPbeCzCSFdK+ljeiEK
fkbC7U3nzGXHXzES2aeD0K7BTCqdAOXlRPIt5TS6mgJUBy5b3CqmmgbVs+wEHZFo1BBd4exLZ6Cj
pNpyg3xZo1xVshOnj5ZUhXWrcR9nTZVv8igDm2zQnHXJXNJG7CgdXXRPev/cqNQvyONrpu9kPf1l
hl4yKZrjVNtUMRjvYdYkRgb7T6my4sj0ZJvk8MXAyZ3qHiGXX5DWNxUiDc24JiOLasiPelxwEbx8
pFaISOilpv25mtznqLX8Vc4BcalTazRlydoZ8OWMFVEDYA+M7YzyuG8NczcODVV3lgSbysjRG1GV
xDRndAMaW7D4xtvWoW6e0y2eDeJiqviAwOdSeJA8CvDqaJTh9qUCjEkb9O+DUhuA5oSgeC/lZBKy
ybKO8/EgP8dh0i9isp458VbvBRqaVV2K9vr4tDJ+erU/LJx/wEXS2hRwVMoxkE9JOjmX3EWkNVuv
Q62cN9W5dF7SWtsFlXlkykY3DmdmmALRNXFKrkUQfyAgwlvtTz+tjCy50jC80Bx4x/VEbU3vh9/M
zirpigugRW5ocwT70NkYS+hlSERyjeJi1rNAUjHr5zKupo3Elr/McGnRp8Jd+0nOPlKW99KpxToY
/bdKUWAzaLU3ilZBmSRrSTuN8Df/4FALhuQM0kYk6QJDD87LxH3NY6+k6aC+prj64fQNKNTqc8g6
xuk0Z1doCNdF2glk2xBu9Tzm2kmiP1ZJ/Im9TKML/wVCogi9+dA7/RQmyLrRv0d0VGD9e9V1TP3+
NA7BUxyQVql9EoRtnKvGISgZ1vKqAic9Ve4SzD7eXGG598ryNn6GwSqz6YIMisbLKA0St8/laAhg
UPrVwIVU0y31gH6u4fYesO7fVGoUO9UlL4Y7f6WJgRg28LsQ3VKWmRMBl81epmI8oGN7Nro/oGSK
AyRCoDrkgK9KmxpdEZ8GvcmEUov/sW6NlZh6H5wyowvQ0TM9vtHYCDoWN6Pz3zHJ+0d2lPEotPmH
FsTIcDEd91jqZycY8LJOV6Mt8WDqFdrpTv+ZqDmHqvrLLicr7Ol16PWHWwXeCUreq9nRNJhs+kVp
C96ubvp/tlnNdwtofQGQwsg7MlJLMursjhkB9OpoP/Q5Bwtv5t4JrIs5pd6TlrGgasTTle0SQBN5
9zxr/XvTjv9IL4gO6fLZ4+tEoZUlcoluaM8esXtIs1mYC0kzUmb/+9AsH7m42wY8JXSKs1qxqOqA
yqflgay4/314fO3xqQun/2AaBYPosTyKjPTJSRnTugzEq5Ya/WY0i8+gKfwni/IkcN3iJjUUFZaY
DmBr+tAfmuGUG7BxKPxoqytjT9gMYk8XUgx3tp651zzRi5NZIh5lsMKHZQTEzWH4iVR+cYWkvrdg
YAZ8q7QiEsVE1yGx4VL3Nh4okxe5Yvk9unH8XI1QmsuBjOPOo1MmFHTdRGjiUktDXB4f+e2yt0ou
Rd+SPzEeZO+s+3tyPPBaZ/RzkA3UoWqd7M3grrG5nyyGv39Lnj+HgOhryd2T42n2iZEsMziiE6Eq
FbSosRgEctvl6xiO5+/v0APVHfWMimLZYVDZ5zfXWM0GQiw6ssXtvy/XQXsvHF8c/7+vm4JmbqtB
uHj89DR6BRh5B3lMb77bi2gz695xPS5jTrpjjy+7GJZ3EWSTbREZ7pqkvWRDxacfHw+BluDSIFKb
DizvKY2Cx+Pjy7mosAS0OT3FOUqu/z2Uc57Ru2NPKoOg0ldDN9X6CuFSfiAI7+XxjZFT8taJisSu
zjjPfcequ7zwPiTaU9lq4eNLjweCeiG05yjEMLfYK9/1YQyx0SZ0zrMRBfBI/k6jNbu6ImbKQQqC
8tT+UWaNdu5d9uMKcsxPV+XRerLmmIxFffwpv3Dp4qENGFbG02sUaeKN06fYkjX6ZeaDOiGEIY8w
NqZ33/ZGxkCBCyeeT2eXcQHOWO8aARx5I7q3nKoJGbKyLpOPIPX7uzDLoa1ixtP0d98kbgFA0IyY
3mKjajBiWYoswqQF8A8QHH1NLdeDBuitmiKSMOfY+IEDlYM5h2qbCiHmXHXLM853AZruD4GOZD0S
KXzSBkB6iRtvH1+f6fPsgsBFWo5/7MOoCVdkYPPq1e86bquzn3b/74OUkBLSxEHPkQGOf/yrMen/
9y3AvskktkyG8RRLlMr88OO/6erqZkssDhJ1ZC9tj5ZH7t+tyMGS7dUqzDlfnstq3OFIRipOuOKO
lMjpSS0PEf2/JXpyO7jOjIpdOk+BwjfiueLJdZjnQzY7KL16DvzFXTQPJN3Lsd4UbUCvnHZb6JDO
ybtpD79j8Z62ffSZleNtUMWtb9v0aYaT/WQWItqU78Lt6tNURzo5SwYyUl9vnmiE0C92UGxkI0YD
LUBH8nigiOl2voZjye8n3uDl4b9/rVE163OmsJH/3w98f9QnQ5hELGL//QMs/OEaFKFXpckzy0Dy
PMvi2dE8de6Xz+h2dHdZCNr2fPb4rkxn15bIomi5DO92jmypGPoXJxprOjaYK1xjajdBD1hRE00e
ZjgYQ5SJ7SEJ+u1DQPR4oPUl8IWO41prPCK7a2dNECahEvIG6vCH39bZxUk5PXnZ0KOwgJEwB86Z
v5r0T8OUO7fg/Op3i8yfLoQ2DECBBrPYuzYS7rYjkiJDO0TCShsOHpOfOfC5vFXmMFSv1FZ1c7mS
CmVTkWaMsIPhbdbNRcN412A9JiqXZ7Pg1kVM6l2G7D5qfyks9R0qjWId5OqrkNavjn7DVpthndeI
MggvqNxTgOTEybgG5EQ9SlRJUOX+UQmskC3iJX+UGIKhI1xiaJ1kj/pHe0n8bPTqKeNghgqTAzsD
1SPa9SepgZSo3ZE7pBuXYViPBdtmo8vNlpChBYJvSy6HUtHN8KmfV5AF0iOu3g8rAdtCQb/zgTlj
ZqOv2si/TPnzvZ3e8nzAtkGJvml9rw4T3ty1rwsnzGnKnePgPVauvk84T7hLSUL/5JPggBiCBdmz
pKGZXDTOxrQi45kMazT7bf4nFfHw6jMyytykw8yPYU6fpHm28YadKixRZuJP+3r6ar3sEOlBd8yG
l9ay6pNrYgGThsfxucjXfSa2vl4ilhLkjgsQg3Xj01oLMv1oZOWLR0284Q1Xe+o3ZThvS6wGlfFQ
qrVf1//GRDDKnw2GKK181yl1Uz9YlNi6s5bDCGy3iRjIWpVNbi+KZ+zyJ8vyaG5UYCPUaBcnI0Zh
0BMTwQa0TB8QsRw99n01tkdPOP5u6lk1Y5XIXdXRJRvKZxaHdhfX7O6a0Ts/alsc+rj9AkJTE6pc
BGHE6Zd5ksZhzcx/S8udKeyxwbsKYVueveSuaR5NlaIAY4VEWIcJbZpwNJCXvI0yFgqAc8Vq8IIt
xAm+a0SMWrKg18wmdsoGx10XTA39dD8VyLCkFZ0m1x32AJY7jlHjT7QbObNwS982hsJ/mE97+l7N
qlySs/SWKGeOg9Te4YgOyst20OudS63bgCuwgGR0NCb0jltwvoh1dOHdoHJDR/GMbKMTH7XxOMCt
0Qc5V5Hgj+mh5GxwznV324IdWGFn3zqAsXDJ8jRxutjXSTGNQpu3kmaUbyMSl2dO5joILnKK2NEy
j25cVZFPKft+gyKxXfNc2r2lijMlXrEeBl3bQiXcjilQeMHZhC4Red7+NhHsSI5ZVehSoyfSOxyQ
De2PuZ9wUpmzzcuKYnaStD69S+lW+l1M+VdXqHrdC/QhFXJV7rVdPhYEUBR4zqiE9glQyYvrukRm
5y3g1YBFw8upzRyP0YaGG01rHMKK8kDtqp5zjYV+UMvghtDIQj8oC3+tdXK6CibimTdrLAhk81F+
7WcVIZRNBGpHuuB3wG3VujNlvesTn/p9Ml4al8ky5UVE+zFbQlcQ4ecA2UbbAgukaxfHzcdzMFAK
pAr3McrLuwZeGoWvUa56g5UHqQ/sICbOaDeexlr8ttvgo5az2jQ/SgNxvIMDZOXCiLCD16TB/Zfn
gX/JKvlOSLCz9pK0vMRe/KlS86ct8npnYpy4zCyuBjXSs6cWr5JAsUYkO0VeUQQnuiXlIdOLc+sI
MF96vORWrwRn4A/glr9wG/2ghE0v9vJQc9YGfOevDYdemmWCdJlpWnTN5GCKwtAEL2drlok8ELRU
bpz8CBuGwX4VY89Q/I9g6vdkORKJqcflzYY8oEuipoLYA0CrrNCevD9Oq//NsiBmtpeunSB/15y2
vhOTvquTBHTp/D76KI6kCQeJDv5zEO+xYDZHTpJU9n7TkjUfpHvR0gYTtVajbp3vTGN/GzCCaArp
53QC9zDpeE+aOb4nEyDP3hU8817Qj4iEdkjKr9E7y8Ror7Er8BeTHh6oj8FokZiSohlH1CldlQFz
R47d1Rn2h3fPnCSy6nhRlCGmqmOB0zFCLhtY5jaZS2MPxPOXM0/usZn2lVGPVIvLOJ+Wru04wyZb
SEJ1+5r7OTJ5FKECWZjST/OAaKZf9CXkD65bOC68n3gVdI2eAyDlqw5TZq/nddi6zPxi5l6rzhaQ
4FVzITJ2pHSR1loG2IKrpFNYlmk9L8yLtODIHnUMKsuyOuLoD44NcewgPXYjzdRrxPDb5o6/Nnio
jOo8tpF5mBwEIVWcZKGmbPPkDr+T0mourS7IgRAqD202sxD7krnyE++SEJh6lOSO7IkfSJDHt5u5
Z87l69V75HZIn6fpo1eCjkyC73UAxINDqkG3D+bN63OUCEX6Bz3TQN62xc3R5A2T+Knc6FSnNKmy
ccETJJDM5a6BAY3wMfknTVOi/+1qHCe4ghMNnl7ui1U6pf/KOPO3TTz+ojIQh6XnrYwlI8TtGU8V
2lONNWrXSxxPwxAM6xioUyiM9Ek6+i8bgx/isea1wB5+VqraoVP5nerjJ7yMnVYj9J2S3gw7/Owo
rA/F5KldMgwNRTfdCqj18DXqgyjoiRqozzdVYjg7MdcWPf+KJCyy1cNm5G8K0KwydtQ+NS2x9lrq
Ou+N7r00ToaXpdYAZwyGPJAMM++GZbYtUTZty9iPboblYW8WpKXKyZj2Qs5vUCXvBtLgIbblZlQ5
67yUWwg2ZE40qDroQDPup6kbygbW8JCFaQIKGgPTUyvFi6uUOuypsAE2KOChhQEqzOP9ZkfYAY3K
N0gbdH343RbI/2O62BRPr+tBxPbJKwTMPmMD9867Opr/xy9ne9VIYIptq7R1rvtvUYsGIG000mDR
NCuaLM9DRZhZnXzkkxquI25o2nPzGleJceJ052/Ro4Uu4bw0ebpXHTMQbJUJ1+J0N8qs23qqxLuN
TdIf34Mqa8MyNxg/gQ7xGP+sOnP+VHE8rSLxPmfI4tw8h3JR87oNzq8Jh9JWZEG3tpWJ1z83Afoo
azMn/fPMmI4Bm9uvJ7EMZJVlrZyg/ZdhMloZbvO3qVkGdIm8uPu0LCbnyN3F1mz8gbYel2Fmy7NW
Z8PKchtEcmniHaxuKwwLkLCbXJkufiFJnDeSk6CV98k5yvyDOZLZ2pU+Vi6Ng+DjwY694h7E+t/G
nN1j19GwbZq3Whv/wtrQ1nadjVtfmDuTmGXWDzrivamhKq3TfeSwLFtlyjAjG7AzOG+pEvwxHMBQ
F9fbOf6burK/jJbGIVTnGTo57ymS1l2BVtcsB+1UMFGBekTC1cziXfyxVbSrG4NjVFJ92oP5ySkk
3WQY1BmNVeo01Mxm+vTDUfNw66gwiDONt7Zmi1PQp2cSjgzEcZyohliRhlJf1QQSPe+c4ZUWJ5Pi
eNp6zkQuJESMN71w0B2L/p+Z9XlY2peqa4eLpqG2p14Ad63h6ZvTC6b1OURFlWFRINEDqUhoFKWP
GsX5nbE90B+D4ePz2lktbR9jdPez2UCjySoYYvIQB6AYkYJOoR6TDqG1yD+1Gt9h1fGKxJTkuGzD
SGDiCVrjuQsSc8NAfq/aONosvtzOyrRL5LG9A0FjjrWEGKRfpC7NDOQ5JHoODWCgmtikBGUCS/zK
89sX9gI4ivPCwC/rFyOyyQ3LiC/Ja+b63PI1tRQaVUpRnYmqD2SuAmsjagOzp4gMZofDnoKR4UFJ
PxbGOjIEDrVCTYTVuMF7Yw5yW2tzAeHLOiQ9xgqEP2M4JV9RSpyUK9sFPq0wq8lJPiszIPhxGnZB
SbYVytT+0gYlmnGgYR6k/ePjgbHmL9csnJ3KuFIX+gTLt/6S10jDk5nFKgcTV2t+izmVdFGm5Dmu
A/r7+Via686BvYfZA9/s7DhQNoJg13iNv3MsvHq990zmvP7yAKOJwcb3nTtMbu242pJx5excZaC/
m+h620n+xyURbOcF6lDHTHyLRdVcK9s4gtV9ngqL6NMF3mhCLw6HVllbG1V5brnrAZw0qFE3vZQV
1p9pMCBHoPTuA5WFbjZqN69gh8wbq3iL298jOOyXGOAxbh2dpAdmAuFocXbHNuCuqtJyw1QP/Ke4
oBEyLL/SoM7dSQ9Zn6nEzXQw7gzJzq7h67kVQ5rRScpbVwBzBTpyYwcraStWyd3y+1/Q+m5kdTtH
RW2+iM4ehEtP6nVoYV65EcvzV3bBwOYrXtq4qLgXhHh5fJeTzOMWfRH58Zh+u0CjnMzzbF+MDecu
Lbs9sG+Tr10flELXMo8G8whkm1p3ebzoj4y1wBQI+BZwYtDWGoQlQn+qhGb1knjh96SzBykcl6iJ
nlhjFbOeeFMVFgomTzt1eZ5CLmDg0zbMdN2mvUoRuxeaz0vSOk6yhaf+yCWiVbO2NRgRrRPV69Zs
2jVoNdQnPYLw5QTq4k51+OvWrJyUx+Q5XjrHRhLf2ietSW+xcuajoPLsG1JUNCvLLlSr9SHCKpHZ
xOsSMu8Vm3bU9L1qPPPgGhFek1Q433FPlu2c7U5jHBWkjL/S6M2om/k8o1bagf1/7zI5HVPiW7Zx
boOBbuT4zahUQRrssBfSiWPXPT8+ihLcH53blE+j9Dax6Q2vfPvjIoomtbjmOMU9HnoWiqrOVi2U
IjJD/Oe8CoxjQPdhNQ8Us0SdZlzAiWAq6TVhpCGQlRpBT5xZngzMRgxqXP0FMwh2MyMpw6ak+Czp
xJ9maRw9HdXpjOv0MHcB0CdsUz6rKZad5zaw9Dd7ng4jrki5xCanGk8tZkIwYUVYxRGHXkiF01aX
qEBKE92zRLiLADuZIP4uEfVa1kN0zBfAljcZ29HGWt8GcYmRlV0lHUnqi3Wk1HH2+5vnaVrfYeuP
xPU0DwyksJM86GiIiHnFRmLbWRjHvsb2zrHbH9IPHNk3zdKQrXEPXpbPxj6LEUQz252yCcAocsZ2
7JwXMfmvQcWpQ3BOxMXpnBrMQwyZm7DvaZVgjh0pECfUTxrmDruEEqMbeGRR8YdcCcg3Ss2nl8qP
O1aWfjUpoUSNszUilDKllnnf73iSJgGFEMlROvtEkOXVNW4i/WuMC5YQhHrrWSXgJOzgX1PjC+ZI
Hp20sl6nk8GEtBCIPFsDDOaUxMN2JlSEjkxdhoDU/L2PWeSNEw9t0pGw8VXVWBX61mzaaXo179JG
vfZCP5J6yPO2UG6OisyUjNnthWKg26d6e5Cif2+YuP4FpbaOgtUj+DZKYkj+KvcviKimjamPnIOz
qX16BEA0g6T3ugSYPR50awKt79G4HgPYRoWeXjmzcrie4md2Euit0WyxYQbF4fv5a3HxptvPLaMR
zpYItII43TvwX8NEYpJFI8C7KCTnsiQr9mNv4ihFl4feutjCVug2lZpYRjoNRV0n9241R08KWFOJ
B9mZA+OTdYOhwGxNu9l3/vbS0n7Q1AcCtLxeUJkLmsZcw6b5EqS195QPzj4p4oNpwWXATNYi78bP
HiT2xkoLhEbM7K/M9e/LDn6QMWgsoPs3SzMxn0eaw/G1+dsGNu5yLuP74+X26kHsH7c7XmGGjksr
x2Enb5gPbSKTsTPSCI9+f4mXDvVo4/s/5uAlmvokNJQvyOkFivQdGEfHi5ABoXm7770tQsBSr3Fl
36muE9JMkJ0L0/Y2eWXa29zBSdMw2KK2dtu9xj/vkR0DLoFlte4bVM357OyCAl/kytCyP1ieQekH
tCMoxWfktJ1f0EvoxbwrURW/lkCOD9OSswEiF1yXrocD5iY0+eVdX7i0j2Dsxw7wnTDwWKSxYZEc
5DfbMorN6yM/KujwsY2e6ayJznZDo432Vie1UEvFEM7Yom+BMP7y26Gt8jroNHkALkRj7IbzVBuv
gB3oJnfW8JTX9TFWxrtLw/RJ6xGF1Ib6HFVCCDqdBem9f0OS7eVsNadVcFGSsCUMuQEeYOQJJp2d
LXBj795JROyZVqKp1BhMBq5GVC2GeOXaezaZrxxx9fs80cfGuhF1i5AKDOuyencmAk7SgH/UTErk
AkefcbMyUufojPuZQDLLqTnJtWl9zrN5+u1r2qqfzAx58lcMBu1W9Wj8+jH2zpEYUVf3CycsEufc
I7vBtmIUmfCg4NxCu0Lj2Pr8ouyHWcML4ccmfZviHtnXCcNmkkdDqxfj02PtxBfElCHLQAtaGkae
mXEswIV7tWzJZprJsEqdTT4E068xBQiVVM72+1oze1zXpW3/chcyc9Nb0G5KiQ9FMgOdnQmDmBao
/ViZv/pUZRuYF+O9LvsjnjoOGTFOLn227GNiof9oiDlaWRqdpSxN//BCW++6bVCekZxuQNRp6Pkc
NNPp97peYabPbbD2BZMrzImVGZlPVUV0pDC7+mnYV3rRcfYv5w0ReigNentlzZIeg+VUGBF1bR8N
VMq10pC2UHaeGweolRDcF6OtD6GywIN4Q7dGxDBeXb89iWFXjKa8Kall6zZNfdDVnJRK/DKPV+ux
FNIQ1b8K28zCYFkZIqPEguA6/TEfF9JxVm6ahUtBX2VA3zqbv2MLWKsKH+xi3nauOjNIUPOOyVX6
JuSxAf/s42XLcZVtPGtPsHtz83Wq7z62NlUmjL33WKk6Q25bJtbb1sSb4y9M2aHxnFPrxOQH+MFe
J5ScA/rXJNM0LDPj4/FbDdMJdrZR0ISnI/eG6Le/mK1JGi93bWMY3aHs83nbTf7vWNqvVu/3z+7A
bZBGCTNexM6cxkdxw5u6QDO6qzlMB7Op3J09OvnXJBA5plWOP1U1xibui+Y+VQiOUr13rv0QfWgw
Nb9GuMRoGXS1M7gYVqobyy3Ae+Ayy80zUjJhDMBLmrXxOqlV8Zw35JhOqLQqR3RPYmACaJTus29M
QDWXzjC58mHjV/G5R997hUb+pelBf2gAlNHkHvSvvoFsMnkJgeNETeak4tJB4+htDWzaisNiaHqL
NYd0yvvjpWFEiQJrji/dMomvdb3fk3Sdn+Kco1AW29q+NLMaOwMHroBS4KQ59SVpoaeOQtwq8NdA
wHiyHll82BoumBnCHq7j2sms9lAaIE+7DI59sYCaZ9y9+C6gZRZEG67yEoWLTTL6ITYhZQxVgTsW
kfmqNbxPQJHei3RYFMwqWeaVINhdYbCwQIs5tnXiYpBobVR4TcA4G3bvFFQ2kBWkY4+YTyXceeX7
bXqWJW490yjfnEmMn48VgOFVcxpx/G76ljtjspsh1AcE0NJk+RfZ6IekgPLznltcG5KUOVKzdhWq
Qz5uERsDSIk12USxR3rPOKCtcBEpYFAvcB9XVXlOZTrD2JhQssbq3iwmvgp3Wmj4Df9FoEFtUi0R
iTl+pKTuxkv2T7KYuvmH1039NUgrb13lTrkHt49Bmm11FWAdfrad9hIgCCDw3Lja6L/WFb6eLU/R
2NO3Xk2t2iQeZe3jFe8Su8baj/e9iVV+RovhbudK51Q6K/dCbxPDno7m0Kc/s2m6rjnU3fSHrk28
ro2h283jH+jAaBkH0gYcED+drwWbyEN3xXS+xShVYeWPBbtFRKYR6s6fslP6bhzTAU/nnHzoMLoQ
GnBBqeeZOJhnHdPZth7M8f79alUDEY6PYsBqe6wyQAIQCn2XsIBjyaGSyGiNPa3/kTMBtJPGrvYw
FOJT7tschYyO0pKFNhQc3TeP/Rj/FP8Jzkp93yNn5dajtnSQZctP4pvNQ7Icx3VHYnIVGsLRxsVi
ORIVOXFpysJ5SVsH3dXk8NwNdNTLmgfwu9OvqYyGS9eiKQ9gATwiCWab0npuGsBWQEVWYH6YvFAs
2GZ9o0MWhF2AqVTjOzaWoRLw0gulS4/OceMlt1qqvS21JzCvGdOvAT5JivgF1xBtVQC3jVbaL1nQ
DJiOOmMrk7JfPwrOIcluftKLcyxaZHoIsg6PIrUWFuLVOH1R0+1xrVc+rl2lGrg/2XijS+qdHiUq
UGqkYK55Dpb4Vu40I6RJ3JFgAZhfeRob4uIUeyRWMQ21N5rEnBDgpbnVKgnl6L1a3EbP9pA6F8wA
z51u9IfBMs70apt1j+DuOEOAQ7+oiVPvxG9tXG0aZ8LiXfX22Tedj9obuSKWI5Q1sL6r2ThBa+hO
olpXAsdZbNONBDFC5aMn8E6H8VgJ/+4AUyEte4IjbyW8W4N2Br2YXmD70UhA/I9ezsHsYuIhTTvD
viKGH1CJ5tqB8BZ76p1zUrRt+N0hYAjmgUG7ZtJ4S6cSKOJQiGvFfPfSRUuU6Qf9lJotLdBuyWxj
prDmN3NAu46CA8Su2yM2a2OJjfQedxj2fVwJcWGGgw9jAYVXdFIoVFGTF8s7m2kUy/zF5DrcZa38
DbYZGyGW2kxgO5yu0O6FafO2+G6wTkdHvD+W9lnKt5GIdKL7jNuI0G9dGrhKm7k+SMexnpsezpRL
ujnY2cI66rH226/19znVky/HZ+Rb9YB6UNe8og1oJfIbFxb2TW/bHxRW49kuh3YXEe4A1Y820ZQB
cTH0QR1MYa8mgQt7KiF2fh9wtTr90LhH36vWn1dpLtwLPVDQoVPz0eqFus4doem5SJDPWz88YhYv
ciqTO0ZFb2MW9Mb62Yvv7ak8P7YP5UPK+V78c3eOdtYymvOlKC6Pj0SPy3TAkbmPksG+a1393utm
+lOgIfVGdctt5JsBzsWuBpjPk9b4vYQT16ND5w9+vaLa3/IdW4cD46K1TU/4C/f0hup9D2fnNCZa
cqL6IeABlctgHMa5S5+pBbI3sqMIgdTfvNLdp2DfLN+V88qkuxrXSJCn3BjPypmQN4zxiH5Nvgrf
gNSi2hcMKcwR8JpCs4jVGy0YLM6dOmQRwJnHdWLG2NjlGLptXhGmUAACH0hFzvP496OUstPuK60+
Hr8J7ZLxUtksiap/SbLZDFjixuyCznpHc8kICVZgYqAxcKhiyGB2VY4X2mbj5dFAYLILhIOLbVU2
HIeNof3XGoziYlNm1yltHmUPhYdvQODzRliPrH8vA9KlTZFrw9YY5+H5e2FO3LVp4Sx+XFwafNIC
xb5qcfCj77XigyE5PSBqKl+xTtsccBXV6BTM5pojSXyp+h/M1laxiqhtC+NXIkGfO2Pzx11uwxwR
045kAsJuoeS9wMAgwpeQSk5YQLgGtuykPYwOrryydd6LONLeJp+DRcK7ifYgD24eR1H4cWb8e87e
TGJ4/sySJUSXefXsTzll6Zzk+8fiqCs/ep+s6s2tx+KpSVztCeDYk6iV+Jm1jNmxgMVbA6vFz9Qf
EZJpegpOSlE3IiJb9nB0yZcMENb0KNCWhxrAyYRm4/AoA3WT/KKistRFSyZQTkH75uMFeWwzcwbv
2rZ7QjDzmhiC77gP39bfW4BxZRbJTVCk6Mf+h7kz6W4b27L0X3krxoWXFxd9row3IMFepESJauwJ
llr0fY9fXx/oyMqwMzNe5apJTcJhW5JBNBfnnrP3t8ckXxs1QyE2kKtr6EXSVMY+H+oH6V/9D0LF
44XhrivKw3/8p0hJLBAMug4oQW9RpUj6FEF8M2q5uonNjMV5BDgLRNS1PQaX1xdjNSryRDVebVPN
kcuUWd4n8V0Ay8YK3HhNup8fwE60GavfiFwPGSwH1SZyuGT4YPq9FPP+qkZVmzshE316XGyf9Hxp
kb9pzZ1pQl7ngk5rmn0XhAokSj3Dmu9BYREZY6sCc0IoiniT6fQg8pzi35vbqlFv5LSn2ruEbNRN
5/DTTFR0C2kWzR3trfxWVC2HN/jh92yCTKZ06BBpMrPeaM19VFXHqp+mW2DdgHkTfOMhKqk900z9
wnvHcx0NyXHrGPRVKBmuWx9zara+PoFjEWO9NaGZ0BDBKpL75rCteywfRdI1h3ayA3e2c2KqHSBP
Z+QloIt7q3KlXXYmbVLutfixTfbONb4IKyfQnsiCIlTomG0gz/qdMu2KvC9+vOGVDClsY9Y4RaX6
eb2ZahMCXNTx/Bmiq85ZF70nbFFdjSYcC4L2HHsBXCNOLW9WN9JE8DICmwq08YX1bBsYVbT0Y2E8
aP50ScAQ7GnfVQ9oSL399eZLTbBWZZE8xdKQ0NXR6qmKY2yqCJkVSuFWig8zTrYwITA0Dse5Vfhj
IoFnFs5j7ge7utJV1+uohMN4ak4k7J1tLY93qt9ZvONt/6jb4G8A3ToG2LSOAEIyd6MB8IZWL9Ko
To+6h6QH8s0x7HN/d70MlYLg2xjUGyZozKVtjeqA9GnQCvUyVHVvI/rUW14j2oqQAo0WwgU+lLXB
AREsTXJKmZJgadEtsRX4QkjXS+/riTlVmIuzb2bmhzCrU6uBSmlowLnUnUt2avIuttF35TlFLlnA
ZObEyqVgSL/IBsQVsFOPcWHflVpHizGkBXbtpcI4DLI7vR6C1Zh1H0CsZoxmQwxTgCMKGVWP3Jpo
tjTpzn3Orh34X4zMTMhHL/GiNR+SNJL5Z9hi2WveqvY67ZE9yEec0kVGAj+B22BjLkj+3oxO699c
93M/Ogvl95xEt/tKJytotrErqTxcm64aBfDc/LR6Y/b6ZF80NltU6JpzHHvyA6432bUquq6Oik4y
ZS/Rbl3/LLZKOi6JeZ5K6/max6snfrmzY+ySIIDXbAaeGEbbnETNOtGGA49RQQm//laGZLTiLhIz
E/FbDI/wuWVTipty3CPdO2DAze5MomPuVF72139vskHyhpFeul4m+jtTGCHSJAINAJuLRd6SwmNG
Y3gfZsWdKQNMhanD1apnVa6oXWGGzcofu3yD+oLA5jR9QSqPm2nkPX99oo3SOJYa2WHKdFLV1vzw
vPSM+brlpV/a9BAPhdVpz/mU3WMBhnXbWx0zEnBgUdygY4+ycmeM0Vvc5KQmw5M5NR4aJ94eO3yn
oG0F3Q/iBV3faL4EHbl7G7chIduaSkINnajrJbz+W0ZHZIHH7uImsER3c/0/3cRV96PjaaLnxi5T
3ybmiD5L0v4tM/UCW8U75pR2rEuMHK5fYSDBixO4GbbPzj8k/w3RFU7RsJk2SoceHWh5ePJ5cDck
AKCYmhc0M4lfJ3RY1zipifiFso7J7kMi/GKhW5ozPdhDyqzeXg85ZQC07c290MNp/ePx9GcOfgV/
tUi7eHld3lE0FeR4+uUhucaTIsHUb8L8s7IC+5vAQ7wuEMpLImVAC8XrPpLRvkuHB7Lfn3RKyus2
JkvG6dQpKMurtd+W7EHFoN0EXT6xjeH/U8m8NH5OwDIfEQW99Rqa0x9lSuGQoSudsL/LBM+L2WQv
sUTKbobsG5UINuG1fMXU61ASWN26SR40hXCKcsZ4XZ+4jO0wvnja9GN17hgIHEZ9fA8xbd9hY7Lu
0mQKd7Wuwj2Oh9dCJEdQK8wVVOI0uFVVOpz8x8BJfsrbgX2vs5CdKR8nW9z9eNvrtrzRYMl0bHZP
daZXZ5M7ZSltojSuTXM9QTve86IMU/vQUuTQuYHt4auZefvXKaXqfw7nVnVz1tobuoGlxPklpVR2
vdRrDW5arJq0SSciJq2MyC6oIbuwo0iai8kJ5TJn3lYhrLAMbp0SEw4u+cW1mxoxK2rxdqsyHdZC
gsxQm9Te/ZMDnQ/k5zhV5jwG1YeqSU2g9v45cbQLtZI13xcrtk3INf2uWaEGUF3iNCmAC39lBtkH
NaQ8TFb+aCvyBdyOXJZ6x4bQZhL618cjfw31labK6kP0qWrbjumIX+KJ6ZuNshCNWIXs8RY9X7EK
6RFOzq30w349sFK7oVEmGP6yAma5Nf4oblknUeCq0QEd2lsoLXPL7EruZEk2equHwS5lvjmMpJOU
c5hrQZPT0bI3225B0HfGcA/ZzNuYAlWwze5++dcfy/o1dXn+WJKbSQrdEJaqi59PM4MLpRQNLrl+
rPdDa85eLrKY2LwOAXlNvozdeCyY1Q214toaWQb0DYe72JEQjtuV1yrO6xgBgrk2StqRDQo3RklU
pamhVs9OWYqwd5/mMRxWegYgA1BN6Vn+6Bs4OQoDpj7Nux4TacVWnoVOue/QKQsnh6mUAutUBEMT
Kqz1tYlZW2AaxikgN3MytJPgtC9MO28WaPeg+8wjKFrVX9f9dFLWANAUdLlZD2PHQyXEfG8F8RlQ
z9zutALkB7MDXXbkF9nSZ+VhpUX2OiQHwyq2OIH7Qz3p31RcCIsijNjpxkx1zOFDTcKcD5cRbwB1
/ToczmnLUpTQBhUpBhKcTw3rfZWvJQ8y6Fuj2P/11ZPzTffnh0SYEl2QoXPiHUs15C8PSR8ko6rx
SEOsagAkMhG5jQYQSaYA4trO878oR1j5Y6IZ6TexwxgQhQoWSQ85eS2bbOfX8bgJFOKT4jkFVIvJ
bQrL4lBmdn+0WgZEwfTPErJ/ves4bt2RvAsszXB0zfolTljPhRU0noSbmmo0N8o5uA4FJu+UcDpk
xIcuU2DNuzywrYcy8w5GKI+TU7pAduw3v2HP7wRKum5n30GH02L1T87rfxF3LG1h2tLWHF3Qhfn5
qfClgid6lqR0GcE8CCCSTV4yA6qgjnWG8ziU9LJ8aSsrTavtrWE3ICFFR14oAyiFTrnB2n2PdJ3s
QSAUbpGQjRbl8jnOBvMgM3RG8XQXFR76k1rmxwjnGa9WK/8n+d7qrydaE7qkdlU1U1MNw7Hm/O/3
V8olv/79N/V/NVo/5VWJwN8yERDHNi9kRI+v2iSermddsCnrO626leAfj7mVflCR0i6K1HVKfO0U
lcoTypXJtR3sfn99lvX5Kv/57uXgOCqOkIA0yzLNecn908GZCkMp5IacZcXUdkBaNg3tlgNZVfGW
7ev5WukHUFNRlIYbW1UuztxpS/WGzkWaOru2bj/iLLjYA1ibawoutIjJtSTZ8cVQrkC1B0cEEPrN
EPQbKB/FEoqMv26c0To2NrSYlpyvcs4zr1Uk+r6vrOjNQ1wXBl52v3P1tDQfagMKHvAUtDSsTKXE
INWbHpofP9CPtQ46QXWY6uhDePjrMyR/fQkKJg2W0E3H1NntOvYvL50sjfIyrAQ33XyGbKtHcARH
gT98AWiaL7rcAxZXqw1R4+zNcgvhrnAsNAtXIispbDZ5fyGacNmSFYqAd0k5b9wYcCcV/OOIqpx1
nY3nAHnmj1fLv7wP/+p/gsJLRj/P6n/8G79/zwsQYGB4f/ntP47hO8l2+Vfzb/O3/Z8v+/mb/rH5
zE+v6Wf9l190gWaTp79+yU8/ln/9j6NzX5vXn36zyhpI2Of2sxrvP+s2aa6HwOeYv/L/9i//9nn9
KZex+Pz9t/e8pa/IT/PDPPvtj7/affz+m8lF/Jc///g//m7+iL//xooWZhjqPn/9ls/Xuvn9N8VU
/y5ZcXQqlHmEyVPx29/6z3//K91y5j8yyGCXlsbzlOVVE/AkG383NfRJjm1DI7TM+TVf5+0ffyVR
knLz2IZt8qzZv/37wf10Df/jmv4ta9M7qFoNS4Rh/VxAsoaoBhUkzHqOULMcw/r5oc1iR3iWOcEx
d8Cz5eJQkK9O7XxAmHd0DEAM6PISpSPgaySPdzyADNkA18Tabp2SgH4yLucRc3f8pQatq0avylDt
J433EihoBk1YCXoXLdi6tPgyfphhzGIvh9LuJUjjo2B3ZKTNenR0dj0MkkpxsMphMxKZLuGItUyw
QQptbOLfTFXcmXq9smvrNP86H7OeusApr0iKCNyrfh5azAoYEOcHR7esk03+XJa1B81BFh2qdxhX
9lnPNI8+De/ibea/d7jyS6tZJ0a1mlUN83kIoQ812l1IZQ8hAj2RWDrsEEIydNRh03NEPaK7+bvq
ulnPZ2Q+mly0hGfSR+G7NWPYZAFwb2fcaOqp1yD+pO16/iMQmSstIBxu/prA7smqxvU8otBSqBfl
WxEYW1AgWDSbtQcOODWSrzYbGVq4mj3cdLReJIN2e27+8vHEmBx7bB/zFYjiZD+z7RUON4H30l08
ruKY9WygfxwfzJNtptinOb82J9J1ImiiN+MjbLpVOV36AvAx8SzkHm5ENLw3ir6dCBFMmBzPHxM5
+qJAWsaUfWWnHTHKzRoU7XIsuUm4QeaPWzUNfqovI80W86mmclnbBvdXMGxSVW6rmRnErQHqdj2f
gaQVh+sZtOuV70R75gmAhjkKbUs+tFsl+JAz0vKSzp2v7HygjPq288efr+B8CqT14/b1aiC69Y8P
Ol+gWlinQucEA4cRpbgbqmQ/38LzRbM0TiOw0lrb16YDCJXgVz6s4FLPX3b9McDZ+7Bezd8+oHvP
Mx1YNpN5tpsgKBa28tQFCqoRTiFfNl8UlQQ533yHu7g2COuYPy9bGTdTKFUJbUostKacMqZmp0rh
89c8bx5YGbpvpSlcXzmJPNqXXXzMaUERsIBg/y3rAaGaYsnLmyn863xoAw+MimRnPjvz7Xb95DTi
Y2840K46YjtASjItErvBlD9usrpaDSCdgwJMDoLcuG/WVVmtDBWhibLNGkKgsUDIvHMNzOXf56/N
C84mt8l8bavhrZ0bHu31qWlGfVtk6nK+U1LgyhlfSWaTSwOPfUW4r2OersQ4miSdBElzB0Ns7ehk
IujG9XrMJ1mF9Nrl1SosyWTjWjrkwuhFzFAQNup8hESJO4wPHKe9UHRu43C4byT4qMo/4JxcekDv
6P3j1+sOK/bcrlSC1/m0hOSezldzPqi+4ASOELWJNy05qPk6zFfPMvYJ6TwwlRN45yYnzhxNNiDh
fj4x8wf2hoYpPapkPqaaViDLkNRxe9Ge3BNnssrt4UCcMKqPz/mTRPyDtKoP8xEC6l91VfLajrPH
F7uLNaJlmG0cPIYy3OPf4QEg7iB8VUo4hHXy5UzGufAvZTcQ9dpdKI8xXHZux2M9f2fK1VPQ98+/
tpwz1XhuBmJ8I/1UcvMpICMVtVzNT9V8JuYbJBX1ev7p18vCk4ZKwUUcdyxqcUh6A2Rf6yY6p5oD
tlhsbNagfVEQUueQPslMiEcqAhJnzbIoql6Md6/seg+pf0oNc6nX4R7c4pHB7TYSJe4AjipAgea/
zXcqICY35rm26fbG4wP8CvLj0J4k78Uc0Tf0cD9YvbktFBa4geiglPNao8lBzLHRuIEFx0w0iBXj
keW50lm3SRzf2+wPFBaU+WXhcBlK7mFESEQ3oXFkjZR0oxMuWzAv4Lq2LacYfig9+aRdSn1aFeeE
+CSMrBi4+o2iDAebh9sh42w+mGm+L/ngc5NxYLYeaOeOu2X+MrPEeBTwBuLX+R+QOejBBsK/cTvq
KcIlEN7JcI+S4TXHbzr/lKpI9yWO0ZYHHS86fY/4OH9sYUwH5qIvZdJd8iQ9qpm2aejDzN+Xzgsm
8NdOGd5Vfvx8OnQ/+NIz1tROI1w5PKDY58L5AoTGYL0gtj3Egh48Zyh2tgXOZ7PSXrCJXs/lbAJp
kIPOH1MyWFEgiA0d0TzBPoy1rbDxNXJ88502/36+HIU6XPS6u2Ccwh6/nYbhUldYkTqVBLThicnX
xq+yI7mtUxjvbTM6zmc4QShdDc1FZ0WZP30iIhLf4lVuMlxqx818ANW87hYx6DgmkjzTjdffX09u
asA52ncRNjcjOs73rVeGe1/yxuCt3MVoDe1v8LXW89t4XiEoq7aKbbiCqLzBme6kwgBabe8lBcW1
pPsflb7/db36UxX8/1Yd/39Y+l7bR/997Xvz2TR5Fv5U+l6/5UftK21KX2kZQjUtmyYl28Efla8U
f3dMS0iKTdXQNCmosP8ofA3774SIUviC0nOE0Bx2SH8UvgY1sUmVahmWrpuSre3/pPDVtGsr7M/b
VZpkFORYuAk81jiUea/9p+2qiDEpqGzV3E6fNgF+j0OlJGTvyWRYKVrjH2hS+wdkPYsxLfaTcx61
xA0gZCJSVCvw280OeC19l/vGI9ClMlYGucZr1C7KEtvPws4ZVkY1E9uZJ02rJljQfSU1uVVoFdJl
4v2n0JAPLmmR3iVJoj6lprzV/XGJa+plqjPp6h1C+bgFugdRbFRWgYFQz2tFfRhbjQ46cNkEBXld
+I0LnbwcUVEmTGWCgK5aosGZjLSjFSsPrAHPiZwAkVWgMWVsqMdR9Dcd0BpgYh65k6XbCnbXPnmo
JK2oQ65jCdZeLJOlwRilThOqXTXwQmucimnuvGVh/jqlr1OkfeDCXJOdxewIio4Wrhule8SWsNP7
cWbOwbnuFaxRfnIOddiwZuYWXvKZqt+GRENSSw4zZlnSaHNw/HXivfpBcTCLt4DMKKJRTr1Mzjli
PjATaP8Tty6eke6zlkHk8iUYCXtd6hp0hIHsCd7jeFG0STnmKOn80M7IEtBugE7DYPWNVZYrrp4T
V5N6G8d8VEqs/+Vom4sqJleoBtNvEJrqdVCa1wkJVr1ZrUUIR7Hsmo0j0qcya56iGzsSn6FFbhkn
Gc2eazrjW0MSQgPAr/WKdaYOhw5uQzxOoKnYnmvmWyeCbWkl26g/wJU4QrB0exLpFsFgPSNR3hnY
jZpw2HYa7mZd7iqLlw/0Zzp2mmvr3hJi5EbhrtMXk2dvvRBSMWgHuU/4IrtFjWgj8WjU7qYcTX0B
JfQ+xi36WJK4MrX8Oxj5LR/bCZYwokM7NgIUvcoujLMdDRjieIZNrr/4kT4s1H4aCaEyAQfEGKSy
18Sa1jRYmVGPzsVMKnkoNGWdSstmTtWx5arUA2OOx64Lqd+pBU8pxBDEfO9sc12L/vlYvWKf28VD
91E9+rl/aOrhUgisjKUdwWqeEbr4HDuNusWcoltDtF8YglZ6TIVNWgw7thyvKl1Oat6QhE/77DVM
OpkqhMvAn2ISHQHFJSJ+AfYSQwDUv9eGitehg0DlI5HqhhJvGp3zZWiEBWG0VrFmiTvUJAqzQcIP
zIwc0EG6F0Dq+4ryy6hJbXvVjO942TvvLax7WptJtOsCKzwJI71Jharteof43bTtxnNWOtVOZE2x
qmGwuIyGnZ2apWsxyKOoY2hWZkCoiNpWJysJH4We6pcUSfNDm58aq20OTtCBYiGPEDJghwahx7Cn
3qNhx+iFNHmRxN8n9aY280OgxIeBVr0RxJcWFmLQBe9dfh8AOIzokY/pjBs4xLq51WnA4xbFjL1A
+/TokzDBNy0QktAH+yotsRBzni8ys6AdV2b3aDgkuOMswUh+Uyv463p5QtrrmiSSUND78qVXHQri
vWqtGn/cpJZ46Dqy7VBkGwZWWXKqErmEPZIRzWrjKi0wCgiZrzyd3DybkD7B4ojodTJJPa6PJlEQ
VU5XEMpBjJNgqJRlmz7gkd4MGRIrkmWp/Va1PA/Zi9kX3AHftXwrUZpaNC88DGjToQBplXDDROLk
+eJuys71ufbKjUiCvQExWlcfFaNziQLzq5NmoOpHne6pCtWvYF+qHMK+Iub7Fqv6Eu/RQqu/BQNG
NW88c5mAEsZYvFsStzVQLNp2HraFxTkQ9l0uCnSnS4AVwHPTEb5yWrMUZKjthktONWxYuBXjeF01
mqsAFytUZWlgDdGUOY3D0Z9GyHMis0lkIhYOu3rirTx/fIKy0JEZOJlf6CH3CtBjBJoEphS7ATBZ
NMw0ipe8IiC0eg7No50S6MNfDOtMIWSugGoYJiebOT4Wkk0/+k9+H97Fg7MjwbTVqP/eS3uFvYjW
sEGhZSzTUVlkE6FJRPzUdGk68kR4LzKDA0RR60CrSW7ICKzJdwkJvF68gl67LNPn3g4fmpGQA5kg
s/a/pe0reGBAsVgRzRQ/MA5h0RUuA2XfeSl99ONhRzFnrQTpYcFXSebXNH7VTfRexiSTDiY76nOo
WpcqYzkE/dc58lx1BNUxqe2kijaJmy3OF6wnkLGZ1OgLIhRpCH1NUAo1DENkxZZLtWpPsp5n/+xM
RbQjh+KMaJ1mBJpTAnysjdGM+QJx3ldkJN+uf+bAsSi9cd1G5Z3ZqWsdN1BIdpTA1ClGryDlC+Ze
qjO8LLWScFuCv2QPdJRg9W7S9pVTbZFesQbF9hbDMZu9+MFIvA1Sv1MPw34wv3vqN3K5B4J/ZPbW
YB0LeQfTVFk0Wr6027c6JFTMxmsHw0mykiJtZu2g80ujN1EkIkSGzBapFw9dRtMpNnD33Kdm76bJ
kxm98AStTCJS4mY6igKzInKHYOfPHTU1f4sBxBgZ+1t6VpRviy58And1k4fAJ0K5GABBjLZ30xnf
YMEuU8Gpxfgg2s61Vxkjcar/W0Sk3PTgefAhKCnafTWh0W+l7La0fQHCwfd5kcZbYivAT6B4N5tb
QRK3RX45wZm18uGwugZooRvjM5sj0EIDh78GKqOhlBhfUpKsKwnBl4wvh2da7dd2ETF5G1a6X9Fr
gyNrE1kf5RvsKOyizXWex5RsBmymYpfK7qh6XDZRxW+ARLqy+2Y0DjBMdPAI8bZ+59zn6JOIu2fN
58VI+kzJ25Mh26JJnS9fH7ee9xBlgZsbgh6BvD8qgBiWeKYeas95Dcb+As38rSfpnMyecm0xwMI5
4pCV62xQZJdIOh8Smxs1zX3AYHNgcZqK79QxFJJeRDbMUDcsA117pwVhh3COJbrX2yVqbizevr+3
6AQtso8pGj4SB2Wj0RmPpa/feczPGEj2NpiIdELIp3h0NJAFtxkJ85na3fsho/x6E4wEtvi0OawK
XWhhE0s2N65sJtf2BNwCv36PyUsNH1o7o98bjB8JpIul087VnM1sznmUEbmSU7mFv3pvieBGT5yH
AfVhxza+cvp1HEYHuAXl1J1o3zaa/PI1+wOo/MqCw9AiGKp65aNC4jLNgdFA/wGLshy0AD4Hgkjs
F52sJ5u6xt4308koAJsxEYF/nm/q6B1riutkydoa5UK1y2cz/mjZCWvsIWHlLCUkAyzzVMv8gBY8
DOjvPEHGQ3hcWy+7AIGDSpBVCuH5TQnhpQXnZCw2XlYcWj25KbqBHTqUBJ1CDT4BlE8U+dWiw87q
2qnxzXO+cie/gSyy7bF8A181BOm9Y+1GAfeGhTI2qw7K9BQG8oCjj/WaJasotizSPAVI5PAtOjFO
TU879qSRpXwAMEaDLDZlBDgkf5B0iWBdPJH4uPXIqQozdwQJZuUqDtjoGODlb59KIIed8xEm+Sbq
cZmN/ZZIjb0vvpfkEeu0wizlIu14O5TJzlPHdd7AfOUypvACxq7jTZxcTNaNkXsuNF7pZj4E+W7S
WV0JbXOpvWnQwGEiVTi1HsDbWvYFmRdnl+6cpJPX6XSj9BV6bfKO8kuoR3u+cQ1F42zy+NN/r9a9
NS6LVl8ir3BLvXjpSd/2UEdH+V7JFFhY0bLtxRZm33OgNWeHzkDq6btMLQh5S4tb0PjRMpLx54xQ
iuzhPsWS5xOGuAjTAj3DHMI9Di4gCn+pKHAJ8BLF5zYcu3VoYnrE0UZtgfRjbybKS1fo32wL1xov
+Lty1B4iYs09z7j28bkVk0cbVo8HU3h6bwA7pNMt+A9iqyi9TLnWm3DpEMsUAMrANK+1lKLU1nnw
gRWT5Eh6SvG7M5Ss2ALGGgmWfQaJ8WwgnvVRugTKRxY/QjFfqISWT2W0nuJgJ0DMcvPGvL2koZO2
5b82RBARUME7SV046VaW9/GAzFVbMV2CP4BTVh+Phn4TtYiYs4OT08Av70oR7xRMJwZw6HDK73sC
yRTLIxSL0iXeDT3uaNEeudtXecaTYhnLGYqaRxKxeI/V4SAbwlg1MroH77Ec8GsTRUJGxRLe4VKq
+Nym7HZ2oNHiX09hc0xR+d/OSvaY1Rku+laYdGPFc2POxS+qrOYV+THxL+0uHId731BvjOLLh1Lo
efuOaiPnpdawWHTZV/I68WyGfMApupB+utWMYBNEwFUxViOBP9WFd4TAA0bRZTXfJvC2VKhHaWQc
SOKbLV4EwDrLdNpbON0S+RSa4Ta2nlGXAsl4Sx1v2cTdVs2NRyG4VSGByPwrSmI65lBfM39lZfeq
/Vrjd6bRtSRxpsqABzqvmXoYPXuTwpSi7l9P61i72IKw0VRdtNFOhCidq7u2eyqowQzjJkbAGlbN
yjNeOp9IM5M3dgR5ruGseumyBXji2BHaGGQ/RDw1l46yWUDq8VkqauXBGBNi7tkHFxLVNnI8hbML
nVwkz1MZ81K2Ab3wSh2+KQppot3tyPWJLJ+GpbUhaHfd0CrN657dElqaoNsUIt1U9jEVzltHSFFE
k3vMJvzW24jySo7HAlmGqV6w2C117dhmb2Zc8T7/0AxzrRBboNWYJ6qNFeKkhmI5QZcwsAJUEvIh
iWVxfh/2LbogItwQJRvOwpYN+E1wmUzQzOnVooTHVLmsh3RjUmBZWboNwoFKko49Hs60rm9MRD42
y854Y2f3RojrGxqAWfgL3bmrKsstJSx+g6JaSU5O4HxrQe4OXswr2V4klB1zyqM5yJOkQx5zDduc
WMO2XUMzkfpXlUzHMcVzG1cbFNVuqOcUW+FN1/besm9hwSJQ2EmHcJM8IIe0BLLfKW9GFJ4BZRMo
wSrZAxbxDL2hEQE7CEHfA25oV4IIQTTybBmsBTR4l4nFkgFZYdkX/bmy/B5CLK5JFBG3I6l/QpTv
qfWIRVDZNrazytX0DM/0YCsl9aFAQTy6xOdtVHYvQ5vuPe2r6vFGNOMahRRWs+auouB0AH3hJtrA
D9r2szCozm8H86ZBjjThWylY/HS73vjID/E+8WpRtiVkJ9oGZwQqiwqbSBNTf4/ZmX7ZYnyvm91E
30VjdwXpBXkCiHNW51x9Z1zHW4pZ2UhxmBEBxxlaOMO3nrVVYrrP2SM4WKJRd07TO7YybJ500L2U
d+frwL2BysErsgPce9f3BrfI4JtqSKmU9Jk1YVFhzw3sT0TaG/j4rkFSWRlhWSlA1kFhLWoYiH7F
g9JCbY1xqEftQpJFlYCUGl9MrEWg+mGSZC8CN0EEWbJAMYwyau1b5FRq42VCxAgba6V7WCWMS2K3
AHSQ+vXfHJ2I3I9RRBs4mdsa0m7dIpgVsO/a2s0kqpKOFxDuh768w8vG2z121dw+hkr7agFdlTS5
ECU3q/4+EdYtPlI5SznA9vevPbvXSr1HxYOdoAEkWETRohHpuu/JgACYMS0x1XlK/5Xllo95sTTd
TJgzrKklaksVh2PIAveFQNJXxO5ilo+R9SEQugH8MR8qyVlRTA8wPxvXQE7pLnDUrekrI/T9+Caw
y09N/9TIwtP0+MZiqz00yFi1cRX6HrsH9v3mNFGNWHfkly9LavQ06r+HuQLb1ObNgIWfx5usq2Ul
oMiRZA91KEFNWNLNKou12e8KEGZlsiK+/To4U1qxnyCYhGb3BR6PelsH4gzwlGkmsceCZmif3oWl
DoE15uQ9wCndquZHFGNTIOcYkrRiey6NGXTi30y9RJob8dY9E7Nwb/IcDDov+WJgvKx3M9Pg1GYZ
x4G1xRQXTxZoeyhpYX5+HwmKcby96ABwWPm+iaYPtutEImYQG50LSP4S1KYlXbNFWPhc8Nr3lC8z
q29S74Xx4Zot9vVNKcroWamjTaiz4RQk7WQab2AqCONNhnPcAvSu/jMcIipGiyoR91ZYT+tW/xq6
o6lYcCp6/F2aShJNexqquSHLFs2aXjx2z2ihF+htsdzkWIWGRV7fy2QkrHfV8YO4G+6aGQuYB8Mr
Lv1HX+kGFi7+LVuxHqu4wnZdv1Zx/1mCSdMqdmZTAifjoJEhYqTf5bTqlQ3tQVd6aO/0Aj6Yjvhh
W/KseDWtDCVdxVO6xwV3yODjSAoP2rDLwqies8I56mNx4NsPIoqferaMAtohWHGTUNKoubFGWtTN
cUiNzagS5a0RJ1ghKZ3Cs+49kLJyMKiBg+Y5XjnQf7pFaRkLL01w8jzpPYPDD8ALp666pFBIDfa0
qU65bE3LeNAf0v4o2WxpgXdAt9gRr1qSYCq75QjlDZtNsJV+F2xtNX6syVBChnkXVCkpaFzxJCVL
wXgjbeWgIJID6XTphuSjoOOjyPwhcxqCI/xVfSyj9xZdvUr3zAmstYrZjepLZrugFquus+CC1Vic
HRBz40E3bIo8cMdjy0WjgDU19rLAfKKzHj/VeNhAXrmyfMoDawvV/DLkPc/Ge2p8Rwx4KpJvnI5D
Y27G7MnQH2ODJzUiGM16TfNyNca8tiIgdAHTOiFWErSODx4ChcmOXbKHc7CHW5Dkuu329jKJS6SF
kgnt5Jxsz2Ll/B6Z53QSC7t6h90A3wdMT9tsLLX8NFLV1ZP96BEaA0jBrJGHVfaNQS6EyiWSzn1d
tSvASI9at1Ggs4kEZCLFSQx1wTdJVmZnFRbuGH3346eJPUdgfHeI0UH7fvYYYtfRZ8ZAAWg/4pls
3fpMROzgwSnER9iHO/wz1a51KmJYVED0sWkvwVyQWAQXRs3oWcdPQTLsx0IeqdHvwGYAKvGtfml5
PPZaYe7R17PJlcBrk0RhMKpxqkjnwY0R23I/oknpVO0YwfkqffsSTEwh2Ijz9P1v9s4sSXIlO7Jb
4QbwBIABMODX5znm8QcSmRmJeTDDjEVwU72xPkhWNVnF7hbyn/URIvXei4xIdwdwTa/q0cK500QW
O6O8wrWhZqjx5aUzovqYwouzUnLA+H9XY1K+FzJ5bcnXc38hAZSBFUtIB8rpa4gXeEt54qE5PTQj
N3iAFm+ytWANS7yeVgBqJJeCp9mysmZqBhZrbVt+AEGYZZxUyEI5Y4l1D0tzRTpyl0zHIW5OucZM
pEnHYCjiu2nuhKDt8awZo37P3mof+dPJqSinMKMTvQ5ro7Q2DeSNgfEWtbXRNIgWLU51imQjND2Z
vk+2cQTRTbKhzJEr9PxW02j7Jyj75wtqarjKU+qCwuAhEcQ/CC27WmeHSODj8ZI9tsQ1GEaIUPPV
DiFLUCSpxM+BJz5rmjhaaQKpcUrQ3LSBCtbPlHEl+lRL3DpV6f/wtLMqa0znnEPW5Eh+pz1Xfnau
i/JdJ8bPrJ22gIoeMhRcG0mUWt5iVcQFT+90fBlH/42APJygnhEQStcqogmxxAHkt82BgrOduW0U
zKby6KqOiZQHq4g3zXjSHY85nZ5jj1tQPa4pLbzwwlOhTBwpeS/ZuAUpbas09kCWw/NfbhXis82n
RZkUwXAf6vtso7sdBGYqcrFTMLtSkZmAtwZkx35bJin2y85d2YpsMIdlQeT3ANPx7HpltLfd/sFS
xq9wgb/VHc8vIw6BCYagOEzKREKHfo5ODrR86PkQWi3FXNm1mCwYQctVPHrlAbnf3dQukR5fP2dD
g5RED7dp9SzeMvr4jGg+Dr2BRj2CCfHpK18N+eAdjEI8plGDMZ3AczUhGM6SXwBOZryLLiPAfNjF
mLww9BTp5BGS7nYqkz+FxXJsZMN0yzBthw7NFuVlGneuFU8XwKWFouO6msOPsdEY5LA1CUVl2aCd
858vZsXlbigOfQsSyyS0efbm4sXJXqJa5k9wNlUFlsiN3AcRO+neCja+Z13F0PeH2O9/t7bnr1q3
O5KLBwbRSffqK1iqQzdgmeL9UUuZsOfmPCiDHlchWMpdm7CqmFhs9Co7DT0AzcYvt5Y5h6esArog
wU+so1aQUWtB1PoDd3s7JkMV8hSgQW2kv4aXMOPTPsr6xY2lOgZ0v2QiCi+2sLl6pbM3RuXu+dVe
uxZ2m5m625rQ4yqV1iUwwnTFB5rLOudUSyOD6zOAD97sUxSpFRAxMJRDMrFgUX0B5y4jLVJ0x1yO
YJbFb78abTw8TbIKaw/Vcay+JNvNtCjrTT9TTeCL4Q5LpH8KcyM5tmH6Mwj4QEJpIZXbk2me+Nif
/dp5L+gEvwSLCJUz8LWDw3gFdBcR8xp5zEoZ02YFffV+XsjRMeJ56I9yKwfzNa8EoAuLmMsoWU2X
Dp/rHqpxJakGkzaVLjVbPTnk9dFbrlK9HTyHGvuUMrucug8UZ4CWbZeQkg5WaTnP53uxFJ+kxbxP
l3VXEiU/vDGgqFmJXwBUeSuC1wzTFEtpe+1HZXlxol95ZARPwE+HloLhrtC7Mszfe2FfpcsTIKtf
/d5w9kGcfiRLqqPpPAINDr8Q5R8tLye/qErwaWrusw4ZvgMQ1wk1gxbk7Bpz9CwQMYJUviZQXldG
e+4ley789cA/m/yVgiZGItMY1o0fE3fM9HlMq/ngAB3Fi/6Las8nJn0YXCAXVpGEjh7EX4bFSjJY
oPg+HaKd4lOoSMBykIYWUrI4g7p2HxTzsHZHzAHkD196QdWR17lXNi3hfRuQ+dNplx9ExwAQzyzc
Iio0GSbL+xA8yy4I1Bfdmt1no7FfuTVbahkBQLCNdyEhkFUuI6VngyVKu7dSLrjvntG9gb+rZu8p
8937PK5TMJPzbozs7piWAFslsVmscFinSM6DNO8kOpgZeOx9pt+hNe8cPvnHHJIvvlzvEHfit8OK
nEl0uI8Etcd1U3PvrPAvDsgRf74I8o+84AoN17kfrNE5t4vWSWfgTyNqfo+rIRZPEJjiVRKHJ61p
bbCPnB3ig1gA6ASZO57bqBOtjXECUsMsx2LTVOJhgFpFoQ3y7ajaa+9tui6FvuE7lG4W5X3q+ySJ
qZm4FGxfwU+vuR1yjCXqXBhttCbbbByNjOZsGlkInpWAvga9zfn7QMJKzqIwCOSDdDO86ruZR4ko
V6pHv4OtlSq6P3HTcdQPjZ3p0XlK0dir0NQFyBJHmZlznXXqbLBrzXzJocyl58VrkWuxQc4TLq+S
2j4qWAt6MdKIQYUOgaBMMFt6kNYpyyLLcycqkOpOrYj5G+a51+fcyMod97ZoO4zTFsULU1SnDqC/
P4gxDJvQj36wWWLmmPkwwD6JJhps8Yl8FTW+ttBX92EMG9rsYhZqs67xU1WMSxykIUDkeBqgCnrs
qAQmnc04ZyQjBq/dh00DZ6z212nR8ULXfrXVzQBFNofSIaLk3SCmUWSGPmpav0akJmo3fGAcPMmK
sAPTjUvFRobYZK18iobmMXIKpLl6OEZwYGcpSs4PGZaMwfN2QSUWX7VNzZJOOS2OJL41q/SDhC2f
tckN6uYR/KQ6JyBMaZbyl2tXWM8eyWodDvbRiXq1Mxz5ZBjlt9Fn3WMlQQDR+8ZLUkXgUybaKwrf
KJ/sJLQeXQ4wa9WyHhjszjuoyt4HpQtDUy19Y9LYT2GBdybob7HfvBip3x5KXUx0yLvikAd2cSCr
7GDXgVcrZ8/YQrHNyTXJ4CHto61y0dCRHKxnjSuKc2B2pwjpbQ3gv++g6tIqHD/soAH0JnDq9HX1
M+zD6GNOi0+j+iX7Kr5Os5rI+OftOut4B7PEfW17LZ+BVfLxBbuw+/N/6ymgC23q2q3hJE8JHdQh
z3VGI1iuh95yDSQx1nN1E79zNem9nmp/l5pe+Uzz2Z6hmBWa1dSUG2b81TOywhZMmft6rKt15oJc
iYSl7pmQN4nkOVvZTnKNx4SSnAIXaGjEw9qbSoX2gqDxp/rqzxeKBKxT4hXG0Y9vrlvJk6lLNGKr
RxaEGLuzCvNHYS+MyKFk59KwApj87ubMIxFQWsB4qCT3MrUPI7rzKSq4E2DaTbAHW+6ZUjWQXemG
ypZBlpRAROpqLV+Khn4zkZpQwFOetl06GTevSdrnIQ53sRNMz4ODvcb1voCsxs+hA863CQ2K/2pR
bYtSU3pjLRWCHkXsOBLSlTNhSR9cTXStUve9ZcB5Z22CGzjMbftUa2SBSXN0TOY8e7Bie6/a8pcR
KH2FQHyqYaM9SYKWrWekUMXSGMsMtPOu728Op7u9UNnHjLxGmzGthVaDXWvBBsz1+LuoMRRHuc1z
OinL1zmCSZpFg+SycB1IBH63Leyd6GeUPhk5W7se9XOpnI9BVBzcSreE9RkVr66XQlAAj3T0YjbW
ZlE9aiNNz0GLOuR7QFWyvnxkKbvOhyBd48fXh9SFD+XzXNqJjpBhKUvEx3DIjxU1MbW24Wum5A9w
bGFiT7Q4wBT3qcvBgis8zzopkf+enTQ+p90hIYh215Ab3RT9DJB1msCoOOrEuPZQDIO9GxuePrVZ
s2qr+vjmL1+8XnzOo72gHR3ON0YInFIZd9byJRtpbcos54XmXaozGaHum5jKETv10J7YJDkiGO7/
/HNa5Di89jRplVNnbOsmkyvtSjQvM3MwIdMxwhHfpVrEac+8F+MDxTXjg+tHw9k2nNe5SYOtMHmI
ZHXQXp1y7K61ZeOJKopkn3oNlYrGdLA9iRpSV8HFzLqGFUBXbG3fbcQ67QTVOQza/5ZpDbyJztKJ
4CHFL+zt28l+1SIM0MeKQ1mn8l5MxrdkYcpTK7fhekEy7nWKnNdXnxMStFr4sXATLjEJ9gulHZwH
UD1ZshWUyGdzvvXMprtZCf+iz6M3NgzNbrAn46PlNJvODY57RtmBot8Vygube/wBKoy6bS2N4jQ2
afTcaRcTEVUcLtPr1QTTvMJ5gKg2uRRjEF2B0gCvrGbM9ro6xHwn3tuxa+4qH50rKjKPCakcgEOx
06gFXZQbDJAQhWM135ToDp3jgGBs0uGuIeW9xvdGH0AXbrJaNhRmFvPXUiLFjTt8m+mW3uMec9Zc
vz/IqTGmDdVdRnT8Vc48RngCHVIRkGVYYv3TEusPQoTqiAZhzDEue2uces+RGN0nO19XmdWsQsuZ
z24Q+M9l6hwoVsb1Zl7dpmUqwyC29pqes2+XM0zA1EDQGyMO3b7y8aL12S5OPRtNuFX3Uz8oWrPh
utfxAi9DADqJQdfvejmUBay7R4yUc5FM9zJDxeCPhB/tT+JaJCO5kyY6Jaa29lrozzgEWWawoQMR
pBG4AQa+hInUD4zkz3TS1ucW3xpRaUXnTanz/YiHbEUNG0aLMLxL6ACKcjSTUZXJ1hNpcRjK8Smz
w4fI1+neXUqcEydz3pPE3tOlPq4mV1srp86ReuxQsxDtf0mVy/coGK5N6N35HmncuGfHEY1JdmjH
CYBK5kIMUikHxy1VK9PVp9ALYl6/i1v/W+fOY+G26U7NuYcfsafvJ2VDOrr3QzC/0W9CU1ska1IX
EL6EUWiiJOxtWhwUNN5W3KWH6d0ch+SFb1zpyrwjNe/cOZZ8s8PqqwzNj6SbXnmBknUahSZyvLjQ
LAhzHmjKtgJeRmtA8OIV7SYOBudzokmERw4PzbFELY+KLnjwTEkHoyE3XUVxsQMaxrSt+gi04cI8
Eu96P2G13fcfdtXNJx2ChaFw+DmWPU28BeEFz/KuKb+jkc41bZulu8+NiMUreJssY5BSJl6yZvA4
FyFeFNwNMKZDHh84ftSlM69bbeJrs83iDFwCkMXi/MrimLNC5wy7RlTFxekDOl+YZx1WaET52a+4
MeV+nV7Txl5sxqwe9kTIj1Mx3Bq/H/jHfnbMwrcgaN2HOPrCSvvaSIgmdedTTlr1TwGhnSnmyalJ
EinLFAyoZ01HyCnN8Oh04xjfj/ZTFVXFgc6LXbLQZrAgDcTyq/ZY+wUO3S4R21GswQQAx2Uex4tH
pSdSeRSgEtJf5xfcKwBzSY6na1NmYjfZdnRu2Mdvc3OBbfe9oOd6aUKHQsWEpgU4aDRfV6mzqGjz
rhc4SBkefSxmV0zDj7FqLNRMDutdmdM4RnHcNvKdxQoiAGzSVLXx42etw+o6Yhdgf1RQE2cOOMri
zsTzgoezliJbuTkf58lK7uhRTu86/9Yq3gAHaXg1Lj0igwG+H8BUeQRytnaX7lfXmW717Pt0ecoz
e4olyiUuifU1VaK8ZbXx1Zles2snSeXWIPVWzJO/y+Pkx5i35qlop2MejPuaCutbW14kkR7Odx7K
hRkthUS0VAVRf4IL3Y/FxILbWeDSx2qsv2YPF6g/flaLbSZT1red2i6+IzTMNMUD2SatzX94Z2Z5
fTZCtgi+yIu1zU7sIlWwKHxtCt+bGGYw6ovZB3dFZX63plFvYXVjY0SwHKfgljt4+ehRWNB4lLDQ
PrhFwXaArZhcmDDOUOb8l9TnPkixEcoDkkjWtku9yAjRJ7F40azJeEJ6WqVEsFdu6YDUT6rFc5A1
Z/QzqjBq1NzBsAhfkZZsUUYcCZpRzvS9F2WXHmh+Byzrzzeyaoptj7cJTWLtM8fogzEKb6e85gUw
wG/VdRSOxc54MZYvAWXjde2FBxWBN8sY73d1Crw2dkAf+BbkvzwBx+6J515UF8ZlvXcmzjNDUfP4
7JR9my17vjbZuxMU28QB4TSa2SM7gxGrzDTd6aFFJ0gpU6yagOiNkGJdIdKlJOsjqz6HUdgcRqeL
+OA1eiFT/nZyQz7MrvIfDAqyd9Yw4tcxxlvXJNFxkDAn2HE5Wys3/T1CxrHIBusoCaiNiJsn8Uyg
xyTM3W0rp/uwe4Sn0rdWaf3NjbzcKb/ByeOOX4SyjHVai1+u9xIHlLKw25zvZv+Ytu/x0BGsyfxi
kzQMJBqaWw7abuX1SYY9MkiZ7uh6yzgejya2ClkGKOI8wlXd3Lidr7D+jseJHXrmMZ/M4U8/r+CY
WBZ1m1a2nguIIKZN0VQXcN6uw/hVOG+mi2nC7tmkdd7ObokbOEh4iYd9vFO3gtb19ZyNnFmJP+MV
ZLB3SUtR1J0eU0ErMhok+oYGilLM7o74rbNKUm6BhirOg9MofERWtnXKNETf5IBjwQLdJk2ebJVd
OVgF0hv3LthUBevu0IDECd4QEvMTbAZ/39Yt723u74IhJpsh6uKiiuaJ9We4nRxSw27E8U/APKdT
57n2TGqTSv4iPh6spZHViGNCYYmb3rc/O2cHeNK+QnV6QLRd+1KSvjPm8ai86pXSG+q34U6vhKIF
DfM3r8bykGZwL2eclFWYcG3l7ngp7eKlb51Hm6JZqLP9WYzRlXv/p93Q3G0CKQqZ68Y8vdD7sOw8
EHOzZcedVYbFBbPmVd2lkQ8LsATwBiCeJrVknfdefeBQf6kQFU49Awu2Z5ZutpiRkzZkBjT2bchV
PLIXL056xqxdHCb0pUbT9sU1AF0ZyrDpl7809r45ADBbYGVx4IhxmBvkqu32Xe31RzePHgEs8/Cy
CvT/hn6kgEkx5KizsqaKDX5S7aP5Ms7x+Fv2H2VncTJOi/YaRN9RFSIv6olJjz4nSJPgpHJCCAkC
CGjykols4gQSUBa+kawQJsLom8Z/iIs8YZKOX3QXcratuVyXb+MWaTZVQyMhfLhchN+JXbgbj/ZV
ziY4c9JdPXjBAnofN23Y/BoAIq5qGNMr6RBUx95r7JuCXvBu77cJTiVr1hTMG+mmbCtrO0h2jTF7
J7gQ4JT6Rl01M9U5dfE/QNoNyTKsnfRZJTQpBjIKaEReyo483vxxkjNOlVTuBiJ1llqKluQU7925
/tQtiQecKMTYAlhj7Mw2Q01HfSa7akPr8XdP0iFHEDk5Jn1SnoMZAUbWtdFPcDBRg2xml6Jz70wa
xLeDiTfI4zy4jj38F377Eoa4Uhm++pUJVS1TlNgVA48N/1cvZMPtKE642/2sM4NQncJ4waaDs3cS
WBdzjgYwzsliKn1TRef/uQn4ZWpyAljOs4jFcbqt/bjamadqwFOTzNNzUs0BWiqSMuYLyKU2pqcM
X3wDYkpxK4aLjthXqAm28vxGrRDvMSoB57cPiuHqfRt9N14E9sewMD7nPtUlZn+0k/5Ha3n1suUx
D9OjXdnzpvOqYU3/xrT1Se5vXA7gEbsnOfTVqRt6lqVNxUgYm58mtV1bvxLUhYQPqlUug1jUIUTw
dgd9aLDX64pb6LeXIc6ag++qL9NuiBXVRrC2u5krf6qeqRWiuIXDzSnqG+smMes57k98CK8UheiP
StArWUj3W4bGMRBPQVo192MTymeEux8DN6pLRGpgHPIHaUSkfiNIRVkIxDoZsqdYDfcdKYCN7GJv
PzajPKCK0dmHOzzP7OduTKaH1mUGKl98nU3PXsjWIWB3u9ap+yiXLuqyI1E7j9UPpyxpM74fU2s+
uBHvfrNs0P12wPrIURBik8timOuStwTZjg4m+LcAG1COPOtga2iSYe2fLc9w904g47WtZ5yXFi/J
/0Qr/ytUEagbNoHD/3e48n/9a/79L7++/+X69Q80kr9939/oIs5fApqRb/J4dW3XE87/yVgazl8+
MUorkKQcfcdGefj3kKXzF9Qzi9hVwE3I9xc22t9Dls5fpiP4Q/kmk35c578VslwSlP+esHThcpok
OYXwfAvLBn/qPyYsNWZZnyAlFP4ILJGLLpGxYl+Qv/W/wWmI1/7fOSbLa/fPP8oCeQa5h5cCHNY/
YUw622gz2fCjBiM/i4FVe95arAkdymzpjaWXIanSPSMdM3H0mmJFAue7KkbwtTmnLMkOM9K/AON9
Z1TOxdn0NtOkoMR8pOTrLOuUQoAUk1x15xnG4394Y/8GZfmPEBbHJPD6n357vAI2bCDXBOvyT1yg
uS6GkRKiEA8qti/fsO46eLgrBxGBEy2qtFp3xXRxOBinPx0w6Em1OEESFm7J42Cfwb++mbW4GIO+
pRnlAJ9ONwJDYepkvUR+b2kLMf0aFOR8dCUouwFfuHFyRP3IUY4kqkldq42Fq6gJ19EQT8qlnIh8
LsyX+HMoFS1pZkF2o47Pg5XgxA/OaZ6iHxgrtp+fyFtrX8WPUxEAM/bPMeTR1ejaW1nD9beURwLW
6K/1gBG0zTUwWbTjnKcVrG328IGivld8xyXuNAads4yNJ+D5340j6aofrnqiMKbsqjsGT2wkFV1d
ll1tdCC/eJJiCyExwQftwcuTZi2t8RpV047CxlNG9ashog+Ph7aO+VVaT5ETk/c0aBzbEiwo/W9B
hF+HuR4NmO7FuDlB9Gb3VG3KkOftOFvHgrZLh3mlk/aF7jXytemDVRoHQgmbzI5v+ZBvlw8Hpd6Y
jckxRKwieJ9p4UrifaDZVnPonZqQBCQ7vCTeFh1a9IiNsArtbdV8kg3Fc83nz6/sVUUrfJs+ak6p
1HPukoilRezsKYs6joX9VATzLcVq3rm4/e1oExbt/Wyrm2Xis8yzPb1G/DbeWaHXDLX35Y8xaInq
EZOGa1jHUmR7aonuicuhwgwEUMMqeiRPsou84S6JyZKEWHFLZX+GY3DJ/GlN1eAlGm0MahWtdURD
r2pAc3avDGMgXgjeWmnHOjKySZH27boqCA3UHZSY3rHeph5fVk991wpt5QdmqKfI8x4zIh/8h5qt
TJ+LVesnL/6kbyFAGE6GfGC5vUQ7m9ZFxDz4Py02y5i+gXVU2Ml6btq9G3bWrpsaek9gr+0TOORk
avp8w6kb+jbAD+JW/MncO49eWu102Bos7dqPqYl+Vu6vKJ1/6zpY62h4oobb2TvzG0ItVdKLc79X
04fX+gcrYOhOUnPfJTQyM2YtaOp8C0s44fEr5pVSoOp1itOR8+oF8tobQjxSu/UJoB9qUEQUtrWn
FTmqQN18FtPY6s79iIJo0iOR+9VNTuTBogDbeAVysBvxFNg4N+3FyUWiqR7C9yrmlTCH+h1/5IFw
PdyIbN9iqmMwJO5ic5nTK/JEYfCrDsE22PXPmFK1ufmoqPROZXHHdHF2KHqqqJ+f6MYci/rmZoeK
2EVklms3c7/GOnvVcfDAKvw1IjW8bB7dGOOl37wHYkkxYQstcn5eGx4K03ggzvk7t43fvZrxbuan
rk5ep9l/dGXGKsf98hyc2lZ7CVeUDIBLz/wvlAUA4/I8C+fLsJOfU5mfGgsdcVCHsXa/pLMbZlLu
sX1Ji+zebOtfbFtQcuyHsNAHKzKPZibPnHm3tZu/KXgernfI++zVoEieISe7c4xPGn6eYAgcNS3K
dGjtppJCoXnkKGEdG66/GYykL6HF1+QSXc4XVR8dOb3dZZkCzdswi921A7tNo+NzZ9j4oNqI9k1o
c03y4pBPiOZ4Pw3sVAbjXg7tOzf2LzLYhKDW1kirKr+rbzWnMsvum3lCHc2gS8ePnqePhmdcioQc
gGqbW1Gk53Ku99DhbrWYPy3H2E6hPoxgOlj5v/RVdPIndu2KO1YdPxhB+tb8yEXprBDgNRmM9prj
HZY620eCJB3mgHLGDD+jWgj67hVq4VphsiUgsg6YP1d+4j3ozsd8mdQ3reobvJFz3dPJ5y2dKrX8
okT88j+T3n9p0mOG+v/MeSwAu6//BNHgW/4G0fCY41xX8lH1HVeagn8zfC/8ONv8K3BoM+Ip4krb
9lxGor9TNLy/QGTQJ8vJHjQnk9/fxzvxl89EyMC4TH+eYPL7b8DjBP/7h8GFccWxhMfIgmpFYDCw
/mns8uHy2G1MFZ6dec46e03j5ssrKEQMY+eJcecS0gof4bcwq+xrydOAYk/X9oj5BbkFycDVp8I5
sLR6dhySQKLe2cZMn3Sww5hJOsf79iUTg1jCzDUrW6CdAttyK199ljREVhFwMGxq+XMufZDv8kaQ
oIiHW5EQ7+7U1RnlGjzCQ09jaWP6G2twMIA4j+5835XnjkP3bOtLKcrnePAPlEhwaHcoaaynSyT7
E1FkTIaS25f4WBhq8HfxlubiXY0tqcgHA28SZapfamhuWjf7NA9x2zaoc82mYjaKZKLAMt71FgY6
DAgZhsw2+CXvbDqVImJMFX99k/tz/Egd6mNbd6digpFAx6IECOmq6Eboc9Xy1PX76nXe1TAxwlwS
sMGyjlCgGkEYNz1200L+TLZVH24MBzhEM249GmqWfVGUF/cKR1cZnSarfSi5Q/bs8eha3KXJ8EP0
5nPcuCh/2VG9Wrj+UO2GbB2CCW7DjhWvuPi92vpT/cBEDdwOXgnU411Wsi238/YW58wm6aYrvGjj
ZDx/2fZXWfNY2/DeLffDjkHe4dWe4YoxMZAfsOg4QA7N8hmXDIpY6DzL/CPjU1MT/qsQydDOMJkD
javScJX6yASmw6Mkd9cOq1Q3yOnA5BOQk08npnF184FlNAOeGOSvypVbo0heBH+LmUh4BPEBobpL
30Jnvng+IfCeR6WmIAGXbqK759bzt+h6a9k1PyrkZVD9yPxkV5rAMLfBHOC7yRdn2KmP1b2Oc0rO
0y11Rr6c3xI3vLnMkSxGMosyE01njK8fqKjYuhSCNLV7MtnHT0RcSaSdU/Gl3WKv8gGfxxf76c90
LMXK7klOWwb8JVYWCTEAhV+NtMc+qdxTnD66A7FKg0Lx3DibIrpJy7xUJlEpXEab3tnNvbstGoIw
M4BXokLttW3dJ1ZWQP7C5x6YBZ3imAJGss7MT5miGi9BNIHNpS5xSLa6IwtSowSU5AfaOYKuFZ29
6gf7TLqdaAWfJSMO1cqxeAka/4U6p5OSUBXLvniM7e6lIWE5JGcVHXRBvUVVeEda0QBhYLUG4tWx
S01z/RW7LDpkcy8Rjprpp5l7v9xErnHTof6Be1FN+F54/TL3sa1NpbEblD7GCfbV1saRPbkkUUWk
X0bUZLDI4hh0pCSnl6pNtkL2F9G0UMR4Z0033ziAsK1W3jXu+BBmJYvWCFkcB02j3feqUAd/iI6G
jA625ZmrNvm069eGXL/20i01kq/Ki+N1zS4nrRF6zVdvNvC33WW2XBsztkPjO+ZoptjjVngpKWIG
HoQbND34efwYWDb2i0LAOIt+UA3+0S6JSi/6jj00eXQqCrJxEemkp6LGe+FwwsNZnVhVx6SuAmuj
M4i+U/croYBa6ejAfudn6bnUREeaLYEJHcWOngOhv5KctJqhvJtT1T9VeqyldzYNA3MPbnVYR1SV
IUv3nfsxd80+adnPCBNgvXDJOk3dwS7iZ6YaMmA5I03JecaPntqQjiP1iyniaGfN1XRaUAYnVshv
TZY9AEV8lAM4k1L2lIppRshq54wVZ+oePDJ50ax+ytL6ZeryxyV8KNJ83w/BptLxYyZGLlyCrjY1
dG1w0GLrFP2Xg8cQly2oE0FMJ3kQndyIflqbJhvgML6Iit5Czi0+4KCRNSC1dYDaX1uhy43nQdSx
tPhV+lwGlDSYKNlMTqbCxm7gkoooE7TADQTog+pHGf0KeqiSGGMbLoTpuRye2yzZh/24NRZbZzXv
MASflVWeTLfA6U4VgB0/DCBeVoUKZngQ52yOyKTjIgLOUIJDn3D2v4O/X5fpZ8+djfK0dYwlfxJs
P2AjFgrxnJWNjrrVMJOqIrHhufWlHc0PO52QZGv3XUrjotqQ8Lw+ja39pPu521OlieMo+FF70+/M
Fbem4sFA+Q4rpoHOwjCdNg4fZRkvnkn6Zupxhy+xWU8Nk28Rnsq4eitMDrmTfRi4swU4bcgpdpgp
1WTtYzAe1kDXlHQeBVm/qKByAq5wNvs7Edb4jUb9Ifzqt1Hn35Es3tOh/A6Jaw4ZDJ42U0+U7cyw
ivJPS9cnvAphLx5DcOqrHFuyo+F7VNjZ27j9osT+RwDoeiOj/uAkLJMTXuPaT47zEC+nvw/BApyz
5tls6a1Ljf1Q8AsH8csgrT3SLS+0eNS+eQ3r5ncHQcI3C1AvzxmhpVWMK2SlQjYaJpYq00ivycRs
oOKfXQMlPddsHKYfxfBRt95mcvudE5HzRr8fwnirRk7vjUqfM4iglVW+DqQ9EdR7j/iN0qcqvZvJ
t5N6GFdmY3xhagkIJ8T5fJzDcD+U2VNkgUyam5/lEm2KXLWrfOPCFM/PGUi/EW5J4mhT1frkyog0
oD7IcSaE28dfhZlvazU9KvLaJDLJs9tfxE0uttO/sSG5UY7EO2JUr0ZunU0/PU8kwp0Ct6yVbCAZ
7biZunBNBUkU64egA56IusuWmAiti4+zVdjEmlbSVBl5B88ZT5GI4k3tYXeYAlZXim4+wi9+WZ0o
v3wO+vxOm+LQ28VdKDXJ8EJesClves2Wd8ZN7YRkNloqlfyHjSfn78jwT2X/kKXH0ZbkftmUKX32
CtqmEnCdVI6PrETZZWdm/rzcyOXwZHcOsVHX3tSpu7LS+NuPmiPuyo0csOQOj1UYvmIK2Jhhf7P+
N3tnshw50qXXV5FpDxlmOBbaxBzBCAan4LSBkUwmHPPkGJ++j1e3pL8lbbTXpqyssrIqyQABx73n
Ox+5Q9VwGae8g62Wyr5YMFVhEZ5Tu/gw+pq4tfPiZP2nDDOCbiUAob5NSiO5MeBeEyDFJbDhPMs5
At0HkFFEGqoMb2CCwGHdekJPaYYIsX59Ue/pwFm76tci/Oi6l3L+QkcJGdHy5MrBiCPcBeZyZTF0
dev2DCx8AA7jqynT18mLd1KAYde0HsTYy2/NnN08dsI+moiWxQzFs1zlBgMiLvoGYpBvxpK9NL59
3xfpzcV7sHj2nWGrx5oHSWfA9+bhBYvIKTnN8bOh9n2THFw/fGqI8hh5hwt5jlnGUJpRPUBOfbh5
yfklinc+R6mgLa6mIz+6mE20kH+k6ihmSustRUvh2sV/T6AoNAqTG031XYMjQVNR2EVRuc9j2CvA
yqJuD/6/rbz6kx8NXjpvgeN9UwBD4IdljcH2x3CXF0ixBuS6wTNQEKrlj8VTNDeBYowThMctrJub
r/zpaVjUSWb07TklL/0EeLcOcE5pcXZdnLnH9EK9LCkuZFi7skjiVVAz/zAbiGKmBDVMWe7fF3zg
R5vpBfvjfbCw2is1uy0d5lidE71Rj712rZ5+QQsBgohfcqiWlkCYGVVPFNpxEVTOPsoR4DnTNl/Q
IdCepeLN9O9KQL/eEn5ARsOKs4edaqb0Jypp2o69EwPjGbDNOI35sNxNs7tOxUC2dU2UaVpFQfPc
5x6hQ/JWa2Ti686y9qVnHyf8KU6dkDE0JDe0oN9aNvwCIFYJ1hM9WExrxa0id06xVbATWf+LqWsN
j9RM8wWYgx97WFY7vBuj+HFGaCGYKKXO34bHTZRz7BvDbbewM6ub4Ohxz2Hsa/9480iMUbQlMyNQ
dkzbluxYUjLgkdmdeg/68glg4ETl41PCmddu5Usg0rOH0UAu6CuCnwFtRRDdjL465SPEHV0ix8wm
rsUDzWHBxAx2iiM2lmJ6V8xeEMeuqHs9FTaceTYShNSRbAXa4QzvkcOUlNcs487hX+FEt02GhNJi
qOGm5lAK+2uq5qAKLFDtoE5GrYgUY5kg7MGhfD6VCYl3GMKC0CTVkus6Ejudz48gDNTEAj58t5Sx
G8If9l3nbNoudPZuXaFeM9xAxsQYRj4nrrldMsSyAQ8zmRmbrohv0lwOC0qcOXpC+sQghbnfo+0v
BK36hMDw8N5LUqUVxgaRfWSPsaxo2omyx3ogipFa6YsbLtrhMjLMFOlL0FI7Grv+LrG5lrtNqPpT
05YcUPCRnDzreym9AwHCgDZe75jOrzZVoWmKcdkO/adm0sd8sF5ecm2n+euaLFbEQXI/8lRwwtYQ
LMnaVzfqao8qlEc3e1bg7wj1QDtx2KJo3Y9go8rJrgI0ZyjqfZ6Sh6Czhcu1M9VOAkGh6EFn4ceP
9JbTo2Bf2AkeTXAdfgaDgO3EWcExEUjZL4F177avHWHS8Hf2+AEATvg7DukJrPYu4oJbbEl2oAAw
PjfDperUyuZOaEfaJSa3pvfW5nxoHGd7VvghzKjnBF/61DGgvpjZ3nu0dI7DC7GzwP/OA/MUsBWW
ffw8k/A2mFq6/XyoLQ4H+bALBm8j4+0MH1EzZMbZhMAOi14238eOeopE+xzxFfQs2d0sY0R6F3BR
LRwtPPXKSzTyjRbq/g8lJ/soqM/NBFM3ybPvIYOJc6y2UezRGx3mm6bhAMYeJEJJzuDyUhr9nl/N
/lBqpTBsxBuZfbPVdcqBAfRgPMb4zYlHHGnIyTjrR5u+JF41ln8CT/FoGO8Q4l4nx/ks6vA6TsUp
UOULFTN37cLo2KuaD6sLzp4sMVYjWgSRuc4O+1u/GHkMEnvnI5yQobR8iMtw9lJzwxZjLzzngR2z
S27XuZqYW8y+ijbB8qfGueE3wQtzIgxPZvIJmstgdLz0NCF19vTUY9i+Kwb1DUnKx10wvVUy5mGQ
C0IQ1sYE/PN7YvjKIaOnnJthcbJV7k+qN/OyPuZu+9L6y8b1FpMTPwKeuXkbavPDT9JNo9yNxfon
ZBIuDOeQdAkvsM0uDyl09ZdDlbvPvjUd1QMbpWVrRjTh9M6dlXOonaa1GtR7wbSDDmTuOrQxpo63
sVvnAznpwV4GJqsm7fJ189QUiqNEixGam1AyqceqXPCbVeouCsmpa4sSLXrQww9KMUJHbPTAiJj7
AodBuKDsfZT2S0zxte7sKPYuIAzZr4tXYkJkSn5iPuBuRBfdwsHd19N4iKWZQsFy6lenZSLQ6wuK
r1sm56tGmA+D8IMDVeQ0wuPJk0TKCYteHUx4U47qiq6pFsi+TPOTGeYWR7S7rkq/7TF4njlrMOXf
dnmIepAX/wRxtMsOaBWQafeoMDb3ZBg5Sy/OfbD0xEmhncqQjWa2c5e83mVFth8D5xZXf/w8v3dC
nC1ERqSM+O31p0W/Y03mBLfA3h95YhE34PhI0838ByJ7U1cCcvHcqi+jQ1bjG09hq7RB9DVdBNcx
0zDJHg7QW61Lx/pOKW9OwJ3XPPvBT3wWcMzuJu+nmxBrT7yfreyifwk7Qk+Ofewd7hCma13Y2X2R
qqg5jKiWEM6jLeEUna1U1LP09AbL17qdN8CQW+G+K8ASKlIJgiXRGbAjKeS+Gs9pKHcc/7c+4USR
v9fRZ22+VRlx5Cwpn6fM3iFY2VThtO6pdAQ0Nzl6mqBo3K293UC5piNhHmOUKAkK/5Xb39qhzLao
8XEa8QLYeGCEHiGUnAx118BxdmQobP8ENJRsMl4nTKs6jlH27nThtY3eDE44vIwbt0yO4S6pu3Me
RX/hxphYGD3hNZTJzO+y5cmx5Y8w+19RszdrUhfqOs1At7hv1fRsGwER7ipAKFHP0WqRy9+sjRn0
Oee+fuC+jHDwoRDxxmio+CI3VXW8TjNdXYSzyUb2u0Hz0Cc+9+L5i/nt1uLLm7giOc0GNxDK77zq
1o69corklImYUvudExhX1ctNP8hL5okXN83vC3IVWHD/pAkvv4JTDZAlMeoUYrE3hzv6fhnPpR7j
yUYd6NnD74lwvOFdSZGPWDwIy/aNj/hiMH3Ih2GTiHA3ZxUNjriTxy0p0T0+tV3ErtsGblI4iXp/
3nrehYhLyuPoYVkuBFk4RlBfIjlbJj8Z93/k+9ekVNzWiDbxhklmpQdIN61npjVoHrhvuBTRDSN7
ObarTf00AWipKGbOx6MwY/+ZM9Qg9sLWsi7PRQo9VVwLYzrZufsLUghEwNmX/BQR/Cy7RMyU7Xk6
OR3D3jrmvk4d4boQy66anN9GrPAEUjT7LrJov6Ta0GUfA/6XGVayERchbx7PSh1HFDyhCDi4IH2P
1SG7Txauh630L2xIryqrWamNWodD0Cw9Vh3uds6KjbGukd8ZNV6j2zA6uBxpXE5Djis0cLN0RjHR
HsNgB2k0LORWWM+OkiN/vS0zqhKIgC/RRk3jJuzsdT1QmZCkq77v1hZjNAPCvpNAbsQc+0UeJgwB
pd1tR9cgVtrTxbC2Yg+6Y950+iTC4Mqpn62q3w/uthkxllAfapZb1B8NEwmeaHsnISuSY0nDmkby
Flr7htCOC/LgRcZdbPrsz2YwAGTxxbif6ewwH3v+txhaMhJLE8Ncju0bwzP57CYkt99RSjajhPQf
xbUe7iKBTrvbzRRyAF6ppDjmPrnvJSkuDUbdqbNvMu8wpzYXTucLgdZ6QMY1kPoEaec7sDWhBFnc
7XNCH7bPj1E44e0m4+j87cpuayQvXSoOcRlsecXYlMRQY3kzreA5xF1msPXv26fRQWMcoKTkZlLI
8JBn701/JHPOKx8FE8yxE0yT3+5yb6gbbZoXRl1Ayw9grfsGsbfylxdiPmzox9VIsMJE7eJyZ84O
9pCsHTP/KEV1sqfPop39vRWDqQzMvUt6nofWvVQlM52lfJla4LDAecDAfR9lzjkao03UGhP4XQZj
aTr2KcYAYNkYBqum+7D85N5tTHsz9dyO6jn7cQMe+XFdAWwvXOxlzOqZhSKjrpbDGJaH+zHrom3c
x/Wpo3NuZbAAqolaUXX6Okf91yAJxhZzCBnq56cCPSjDTV72ouJn9BPefXwO3zhNiDzMh6GAgWvC
2T/zmo6QL1q5PpXsYiK5SKCVrdEyW5u0ps3XW57KKgJSjNzt9FMQMA6nAZPtJ3EClILFrub2ESuF
0Jb2luHDUBcx4t4V2Z5KjW3GqsQJDo56q6S/W+oT2j1wv8EvVhYFIrNA3reGluRGfvHVk/hMvHeO
EUfJm9DQ4VRKak2wpswUWHAZ8X5Zqo3NZCnNH824oNOn2WjVCKK2rLa2MYUY6MLWgxXszHE+EsJi
qllcy5hogJ1jQNuO7Kc86NBMIAdJ2eIvcF3rknKOVeGA57dGcyEPq87pYKA0NpxX4XdPwzjyktFa
mBq1jCgguKzN9RzZ6SiN2V9ZOinQcolbFgCfo1E+DCO8Omq8L9egnwPxF0y+xSjBMFH1sARoNRjI
+QoVcmPSDt0Qvg81QKg0SuhrqHDWeKFIHzxoQ09jhxX8odAgYgeRCEOiPS4aUtS4YnXrNbw4aIyR
bNfLCNdIWCTezBp1FBp6pOY33yRwkLMGIh2NRhYwkkLDkuSD8kfpkA0Fo8Tw+g1MA1ipEcvIeRYQ
l14ReL81DGaqYcwAKlNCZwp3IzWsCS4f8x0D4OwhOR2NdLYa7rQ05gla/DVp8NOAAA3/QUE1FEqy
HpbGxobVamTUiB6JLXNb1DApco3PQuOlgwZNhUZOJeypD4MaahiV7l786RpQdTSqujzNGlztNcLq
wLJ6MK2cpLVyhhCO8gFee5hoFqB7DxI2gohlGqGN6/Zb3y1bzvrdptX4LDA7m7m8WJWQtYlGbJWG
bUk2A9J04wtRTvSPoAxBuUswZmtMN4DXDTW424DxtxrlLWB6ScScLA35So37EkujAkojwI2GgZfh
x7VDQtmdi+VX/YkEmnQzReJdlvtYEbiPFOf1TN4SjRoHGjomUJDDUPGstkfnCv0jd+NMZF21z1JD
y47Gl+mLIFSTJac0ivF6h39Mp+YgVhdAz1mbbEx/eCrc0mNMCRrtw0hLDUvbGpue4KcRjQW7WSPV
SsPVrsasIw1ck1/hMkxfDI1ig99j+scRB+J415rVhe/PzO0ktta0+nKs1VC3rfHuUYPetCFGp5SP
WxXHTqPgQkPhjcbDJw2K9xDjlkbHGw2Rp9Dkk8bKg3HH1NHbEMH+jTR4bmkEXWNRvM52Gk3vNKQe
QKsn7D25iz0uGmMX8CbRP2C7RtzZSoXrVGPvkybZawaXlIRpnxNwvNSYfAQHrrH5SgP0KNIoTJ3+
yuWcwNfbGrQv/GlY1S03Etq1t0rj+IUG830IfVvOw7Eu97XZBVx7QPy2xvlnuP5G8/1w/ok+LLWU
VHVcx9uFY7NhEgqoFWSKjgm4qmtWvctRhVsvb4JfcWGS6tHhglrHDEzyBpMP++bzjVwnQRBxPvgx
Fl6QiwXllLM2ZyS5AkMCXx4SJNPB6NZkgikKh1vKCI/Mxb/Dpvhs/egch+qu6Jzumjb2U9vrmSle
40oaAtALg2Tlq20RMrRydMCihdWqZprGshBebh4L0rXtdKRqYNqTV1tLb3y0hGNdSAh5nx7ytod2
wL6cZMuyC8tNoqMejQ59UE/+sugYCDa9PVFm3qx0RKQlKxLo0Eik4yOzDpLQl7xzdLSkZmONSsJi
tnVGFdev3YILfpjkfTKEzsNsGcjYayxEI3+7wucUHpJ4xOfJXAkLrSxgN2dC2CNoXefuCLN161GH
YTIdi6l0QKbTUZkY6W3HcIwMM0/PfoEPcBY8eDpiY+uwjaOeA74OR4dwAEbYCr9NOpwzkNKxdFzH
1MGdQEd49E0g1KEeM/rJ/wn5kPbxdewnIf/jE9gZJnNjJMQjFVqijZESuQ7sYj3o+FCgg0SFjhQ5
OlzUtPmWdGBBy3HtM9l/K01Kj7PlaoVY8kJ1y8gpZTqwZLfmV5OOLGCipNrhKMxCBjX97Gxr0k4+
qSfmbebZfZl1GEqQirJ5yz4K1MDS7QQU1+JuR8Mgs9j5BhmX8d7j5r0mEY6PSiev4nkJHilk/zvT
JoZVv41XdmPzwkFaa9Sxrbo8ZDrGVetAV6CjXd1IyGvRca/on+AXCbBUR8E8MmEqezd1RKzXYTFg
uX7L7NTja+/bPXn7c+k7Lw1pDCLM3kEtC7EV1cVbkY5gguMwsj8niOlhj211dK3Wf/H9bDoPzvC3
9rsb/Ke/G0wjORShbe3miRQI18VTJmcwQVz6kVWkh9IE5fV0aK7V8bkWIbSO0+U1wbpCR+wovOju
TB2783UAj/49FhNk8modzgt1TI/wsbPtzInBsg7xGaT5eLGr1yX5vl4H/QId+at1+I9XmG0vuKeF
PdNkmfQsV+zgnl5iqFAPu4nrQTcM0y8eoasU9TmdKhZZbUnksEV3EjVFdQY4hV8R2uKSiOpuhD3U
oUW0wumWhAbwj4405mQbKzuZgSM+BzCSu8oovqbkKNTibxiBsc8cHiNSkrWOSyJjqfdSRyiFDlP2
5bnR4Ure4PYlacv5n9gl+UtXBzHjiUhmr8OZg0lMMyevuejgZmp9+TrImZHo5GK5CxtbbH2ynr4O
fabEe/A+lBgPCpgUn9ciV1OnXh1l+2i67xkMXWcvvvo6UNr8Ey3VIVNqF81VoZpg2zAN2loJ59+y
56ETypdMx1QjHViVOrqa6RDroOOsmQ628jqMIJKsa6hDrxbp14YUbBqGPKucSt8El/U4F0y+heS3
jOzHqIJ0cP4w4hIpN5fEpakoS0FiTDUwxJ0AwUNuE+l5hBnbDjXiz7pJacmAHk0X7vPz2qqFvc29
BEWYion4cpzHtpYGF7cOd6OKiYPZz4MOBmc6Isz9sT2p8m42SMgPukZPTzgmlObzIPrn3PFhhLHo
eLV6taZP2Sbeozm+hRI3tehabCE0MBS5d7RCanvzZC54dSbSbJNtNnTImVMmRZrV2dPxZ75u7rQ9
kWjRh9RdGAruHkBzr6yWRFmIIzk0F3LDwwQTZfhcCirfygYDv6Hj17MOYncLgra8O0sArxVYirsP
BK/lLGFvs3Av6cJPUT6ADmEFe8Gsp1NR+XKyYvXRFhEegIGzSwHXwZy8PrpDxSwxp5omR5lDM8UW
ciZ8tHDt6BMYKpEK7ZA1Je5nA/eFKkPckDbcc6PPeLpR6VCN1tlp4UuGumFGn+Ix6OcPi3S7YwVv
lY67l+187TUmj2LwppLx3cPShN2PNbRT871OfeZRk47QBzpMX+pYPbVnbzU5+1IH7nFFbRpP8njv
dE+1tHHTetxk1bATiNQB19ga+RtZyScrCeQm09AeFzf5LdJzfo78AIkDDXX+Omekq9KgZr3crLsi
IbnFS9OmcnH9Dan1PjCyP3qRxe+JfqYSoXqOVDTr33Jp/UUNb819sPaqHHGkXzwtc5YwTWGoNM0D
7ws88tmoUyniH+0+oIswR8fGw/3CtIA2+neG3IBCA57IyKmqy2hxmMHOgQRIk8jVAmGb73reZxi3
WU9YtsEAEv7UNZQYSnWeqdIIl83MVhoGqfTvOOxLCvKefVnXujd2vsjmbm40JR3bWHSmyn6UM3/h
tsA7X/YVll1z15CSueFUuA8ter1LPFGATnZ0HS1GuS09EF/oLPlBlwY1P4Ouy2qy6MCfMdhXJdpV
x3MQCs11BB5T2LR22dEmj1kchXkgz9QV/cff/a9/xgvSdDcBoPANOwestPkgu4Mzk9rnpsjrGKGK
+W6yeFaYVLUwjOPCj+1xNzjjvPWTyaKzcXgyOvgqczAvfueWazNpLQoiNsU0udvetdozLrmvsl2i
LX0b6RFCxmSLcFFmmj6ZLKI7nMoGygsOwrRZOI03HTs/WWdEKvDDWjXOKDo6lLiFk8NHwfm66DAX
YAkmtL/xFlICdYYbLBqo6rIq67akc8PkOvjU7/h7NwGB9GP6OOIu5g+20JsbD5dCtJy1+4FkQUQi
oXKWU91M1kkh+3Glmk6m1ZD+Fo+tM4X3PYkU+nN4cXDDpD5Z/rQN7bR/rP3h3CUle0+TrTb6TsK/
9sSFFC3TmSa6a8yqyRDWZcgc4zIoc1V5HC3YiO3b0m0f26E5DsQsAAtKgxZE4e9jZPfMNMQCEOe6
It7VxXBcWio27QpYg9HrqoZcWcVd0rObQ3PYCKxcheMhycX9fUrdliICy94Ijy8Wg9ywclC6U6oV
ia1hz2hQI/pgjQwnBukm2ktRnDQi/8wMTtRybv2DPR9EO56XJHLvpoJS8F4F51qZh6mKUjwUR8dr
OIt35pfd/7FDkj2ZMEfmMA1HbRk9Zkvl7TjaS9yKWoUoaf/snPrVIGEBKAmSS0bA2mccIlbD0DSP
EbMJjpuvODTGYyvb18kJ+C0DFQZ+N9Hi6fWfouM0EEvcG93BbLrgtcjN8tKb/BSHZEHmMk6eyumx
KWNaXdLYONuI/mrWT+wTvCcXi+ymoiNodrmSGXsVTNQYZqPmpwGBE2a6XDwi/n4BOdnn/qNnLT3l
cGAIxpDTZRXV78uY/CI62lQW78U2Ni+kMLxXts6PE3CvbcbkzXJcoqXGt9H5ryMzPzLm2WXOjJ/Q
cB6WsM4OknwkB3Pv2dV5DDFuPRxhbLfYpjGVWYfNaLHONP42Smljj0Bn2lGATFl0FnGRK8QTQwPc
as8oqH3f2RrcctfGxkzy/sSms1kHboEoRfJ0jQ9hNSW7cAF9lXH8FbvNzg0dophtgZ4+C0hcmP5L
mNdnM6S7JwVHJh3MDbMjtyNqBVAMiJIsIzrk97qgvhbkauicI6fuNHZaMp2lu3UZ3qNVYMuZ1AbO
gu7LG+xN1HfhpigBEEuozFUajfgeWr3e4W2ljOp84/ExtG6w4DpgA9+4027AQO6UFhlcJ3hM5fQE
pT2uTaDuGrRhbq8TTK6jPxh/WVMPtRrtgDUXz96mjLQu5zXKzSvBK1pM+4fZlcx0F9Jb0i7eeUf+
6RxazexpfIs7Gpnqpfoj0zFgc8mrhyyvVtKbV/8ZL+wm9aEKUgc82y8FFjOnAzda8Xo1I/lqgcUs
Z8PoctxxkKPVWQ4r6VsYxpqakiph7Aiq8Py3B2uFD1PspO+/iighLtvjz5AzE5ZhcddIBLYVkyWq
lBpA06W9jsUonkOFiQPPz96w8NGk1jXIQwZXBW12I2u/gdcfv8yI98bTgxvT3Gtb6Snws2OZtR98
TDUIIqhTLf3tnHiCH5/x0OTlM0ksOmGSkC7hwoWtaad+3bYjYgsJUTHpLVtJv4mR6CkZwyrRBnSw
6BaYKizp85OHtqSXBIV1gwLf3tujjfrKrtF6edyGpVGdvB5At2nZaxixhAKb0l3eS2SivHxvnOSh
TLyRiaj12nEF2j1q585FzxRVJdZvOOI+y3/brJnRhnvLHmHzhvk7wt3025zR3sUy+xz487OcSLfQ
CQRMjORKp7aqDGRiGxF0zLeH/ChEbu2FTXtA3GQYutv6UEcVcz9RX7DLa0bdXpulPW3kSSZs/vNm
BIFGJs7PmH8tR76ekmX/yi55CQLuoVQ+V8G+HuOn0L2fQVOfAqdHgrrkZ764cWX1rSR+OFSXjN4z
dLoIQhwOvyLNSAPRslLNUXMPGgVQl1KpbgYP48JaB22ZhxihYL+LssSq6+lYGiZviUHj4TYctvaS
+c/8UKwmYYTE3QIuwRI2zwgxK7Nkzoxwb3DXDpZW7N3eAfbki7l2xHLa+Q3zZE0xGeZBXHly1yvG
v4hbB5Dv5ui49vyQtmu3zbNzy0Y442H1x2PU1InOXy99dmChqMrgioCNW3tzU5jd0gU92EdtcJxm
vRbNxtpBo98+WynHI+6lBn1IzIKbAF1/mCFG/GqjL9qB5GKjJBAbwfu/Ef6NcsCqaRuEA2bNhePt
KSv8jaKlbuTzcIK/UfskHHoRq19UX9SQk52PaHDgA+ObIcLqOJHjLLvu1MXpThbunY8ATAzZqbB6
rJ3JupHd8bGveP7nwa7jCx8iNigVpOgOvMCHzM7nF1W5a9O/FIFD+fe8oXDi6sJ9JB+222w93i6h
jOjGsz8Dm/i6przpBh7d+tbFMB2pcS8884FSkNeYLjTABNoUSu/HmpkmquzbcNpTLIZ3H4pgYRqf
DvJPmfaojx8GVV3jnk3UZB4XYN4iq579kPmq1/4O7aFoX7P8x6zOVCWsaOxrh7uhpqIkdF7rwG8Q
y7AvKuMHC/lRKNmDo80poU/oLcpTsGeIZIclmXir+viQ9RGBMvfYmtnZnLPNnBE0bcSaP6ThbGRv
rLpBNw2+B4AwXQYvM+ablsLNUPyOSfMQ5z0vXcmqNq2Dk3Qn5gAnMjcXJVl5GvtirC46ROGyy0gQ
evHzguUnJNoAdYS7Ei7hvuM4OqWPZfdeBt+LqbY29nasorQUJXa0kowMLT96zloGwMoEZxPxkWnk
Q5fXJ9fF/fWcTxz6G08vrT0mhvSUmSo59CTuFop/12bqfyqh7rj32KexMO5LST4kEhwieqPQ8Ndh
CqGtugWZicAnb7O/aEwDdMIXf5zc5hvnbnjhQxN+NllEU4Y9L3TxOM5V2da333DLmEOK3Vjx+s5w
V7cmHvHiKwL8NtS7xxGq5uRmy4vv4oiqqfRK9M6k2KEDQqxOI4m/w9u3y333cyoBne0OMwpTjpl1
8qY3y/fYyL/Gcn5wRnM96mMJr8p2l38bPUXkc35Ou/BQWPxgDTCvpOoGTqgx7Sx2J6d1mAAgJe5h
NALBopQ7DrvAO/ChnsM60iKgIWIfIAE0zPCIiMNH1dTYSxYobEVLWOuNR/orKZqPT6j29jgorkxp
dzkUmFfMD10kP81wvgm6thl4ECjw7PXUthdJo0onOO7ZzMFwWh0wzLMpjI/12Kxr13gzwu6vVQCM
OuhIM6afwJKabmmbQ9i4Wx8Cy046TI7p1vcMuFV2HJl76DruMT35XvTGd1VrHMuhxKbC+y3RBKO6
Ff6J+e2dQhVZ9PGx9BIOw6xs+0w9JJyAiyF4dUrOuWGEbJ3WJNW679n8k1KuipLr6NmsFx0KPKyX
qB3vTBcwdzY+sqlgKBjgwIqfeAd9pyUKlzCW270p0zO4I5HUakP/13YyDKSdwK4Ch/2M2csr11nq
E3TnFDmo4d7k6bgWdCDV1Zea2BqoetZPcmstuuT9X4J8/5dcv+X+H+k4F3qKemlPOA7xEf3r/9Iw
XeWpPWv124at1HTI01uMRnXTRMBalfGUZQl+Rj58Rr9hJEit9RenDuiMDLnizTnZ/PPH+f8t5i9z
/fvf/+tP1ZeqnZ9YklX/SZnhhyH77fBfPrvNl/r6L+RgEzXffxX83n9kG88yySr1n3Ub//P3/nsa
03L9/xbaJvIMO3D/CVf+jzSm/hVPeJ5rBoHlMsnDdfEfaUyX0KUIXZMw5L8nNQlq/kcek18C6gGx
E64PzO25wf9THtMl2fkvHokgdDyXVnMztF2Pli7zf7dg+Dau7LhMlttcN9fQ/nVp6G1l+Zi21k9q
mG9jsPxA5NxZvMbyX+NWFMDaRPNbl1f8y/OznQJPsRnr2WFZBWGztLPPg3FJFvkULVyW/DCPxCC9
PHnNKvhrem/YWUvE3cxIvCGdQE5YRHZVjB+MZFlLSmgsX82U/kCCgeGKCcanqLw7DvEvc5KWNKIZ
M/onHnqie+t5dQir6nfIOGAQ6mc8pcIXyoyeCwPhF2P/gSg6UBo3U8VCX9hvFsxHrxiJ2sFRWMFL
RQWiKcJrVPQE4qm8YffZC+PQTsUHUevvkqMzJPpPyWRyJe0IKDurfme8P9iGdrO6J93DEs6ngWGK
cGtxWyWd1sDo8hAbcDM37ZMKrOeqTHhITtlHMSJBSqfHKZFH7TmmOpQiqsJ/iK3p2Q34ra1FxsoD
jab4ABPbaNwKhtgUy9e9uLr8c1qqiXXYitGNcUiJio5F8Foly3eWctN168c+5q16apo9Y72d6xIy
qPnvdi3hz9Edn5uu3TP+eDXoAg/n6K89Vk+5xbewnujjGSkkyjUpVqcMEGdmE3ZP+J18Vuamny4o
vdmyzsmyjn9KYIfgE2cWFo6PdsBisGkIqc3NK2/dgBEiOMx+wP+lcnZ4E0/kf4+e4leEG9ynPNJt
m7LAKCHrKjr4q9GgDUBa14a6Q9Ikaynp/5yKIyIIH+pvNeDzwpXVPYi4Ok+xLcnn8AkvXfOaxsvb
iO57Ng0m7swJUzrApWEdei+EzzR/vIo2WDG5zYqRmLfiE32yeh+ktb83KPxSvFmwNWc53tXigTaC
j9LKSAF35W/c8BWGTBmZhVGJUPwuRUvHjrt8tZzE/YACtam660Jd65vX+dob1X5U7ryb0vktTJ2z
KtxTZtgbr48f+OaykmIOE/A64DnG316SkaiWZ+xQ1aqbiTPk6CW2jfgqbZYaRol9v8nFBtxpSwp0
MxDcaUh+WoP5NuTNa2Z5WFqq19xUj9HSX2hCecIqknDyLl5hTUJremTKA+FnLM9yKPZK5A9x5Wzo
Z8SqMhOYDernaqANw5eAdZKWziLXZRiQvHYU4Qw2tp50cSiiH406eicaA8ubNdxnFldQS+REZo9D
GJH5ddeBIw8RV1bfcA6mXDQT1jbZydk+W2y1SQIIaprhz/SHMbSE1qKtIQAt01ax4G/2N4UXWCpm
Fj0IlZOGZNKS9IOiFGKI4Fje/Nemp3awjYOZ5gce0VRppR9RbX6OQGpitM898Ic1EzEZR1QhVQ/9
0LTnhiVzPTgn7Io7FXpHkgH//EHjCrhMR4c88ZdI8SnIg2PLgbmo43eXSbwbyu/Z9F4sx7orB/d7
SOZbxCzVhUv8N/bOazlyJevO76J7TCQSNiMkXZQ3LJLFpmveIGjhXcLj6fXhnPk1JjQazb1OxDHd
p1ksooDMnXuv9S2GaQdGmQ9NOv4StXFwYOoyMiCSzI4+jME/1WRVCFRX5eD/9IVxN9TWSUh5tq1L
186PSekeSXh6q8JoryfkrpU8O74BfjTae23+b7hH/1xi/Lnigz0C8cQe5/2zAZ8Uv9gJh3F+6nwq
U8e1mGNWr4mZLVVOwtQi/BzG4iZBhzYT7sIE++QE9SbJ+005uLu/2zT/TwXPYvf/G/Dpz/0HhDKM
eNNzTNOT/1jwgDcZ6lpr8SSSiTwwRJDAA7DqBgYtYedQ98Z2UTqRVBM1wV1S5W+Ec5yZktJZs66k
CNwPwly3Rb79z0ufS/ypy6b8af/7UjF9lhWqAgxQf/AP/varf/mn/uGLmv/5x4vAplpKiX/4xfaP
suLafS+lSNNlf36Dv/7J/9f/+dfi5N8UNiblwv+NLNGN3/kHlNgQmMQf7+r49T/+2x9f9Gc1Q8XC
feMKIR3Px6RlUU78yZZw/uJZIB0Uf0nLEwh4/nc144i/QKJQyGpcmGNKKt7Df1UzasFO8FrKUzYD
a/8/oksAufjHu0mYCwzVsRZMhUf1JMQ/3k1T5USh1YWLMgIN35i6YCZavW5zNjb2wnMs0/KQoBRG
eUMGhVnSu1OoHoactIyg2eYVAdh21OM9nY0lW7fYpZb6NAL9QkBGgi9kpi8Z6JjVO6uB8wS3AfLA
EVrfpiyRMhkzulIls4/Oa65D2m4Y2eK/MAf8gxb6URIdtCTBuRJfYVXrtY6C26k96wEPRm1h2XLi
n0LgfuyQyaVtuTWjqoUkgQLA9j/MABi9NOURRea14qTrRgNBmOEATDhunhoPfRcWDiKOCe51gmpL
92ujs+DeW1CFfQZvoZR3DK9/Ky++jTN1xLq1xwhxyIv+wlTuhBevuGsDd4sJlYy/oodiSuRE10CD
XpgwQQEg25rgjBFrjzWt3MYMvtacTVSHDFGRZ0KHK8UrSuxqT9WwrQpUtgFO3rGCRVuV3pc5Qhz2
Q1NgKqGtGLT2Rxj4yMQCoQ44VT86XLO4teEwKT2gk3XKB3jiqIR/shi2hNCPahIfkWUPe90O+MjS
qzViKkNLM9RmvuvUopn0oHMbUWlRGFBUILP4yrqx2XYRgHUxwGHVOlzb+fRkN8NNltySnzIQtmK/
Zq5aYwkgbbAmrCdsEjxzP54nPkIOf5Fh3OFkvUnj+hHjF4kB5vDYjO6zyOklwbrHY+QtXc4wo5nN
DzrQ594NXXuTmvOXDiDp281B076MCS4A1rB1rSVbPncgKbr+uza3wZfqaJk3S7CD5z26o/VllAAV
mJPUO1P4L7Gt3yemESvlVfdIaHGTAM5aOwb3fC7n4UIKCfVQ7dsPPk3OlcZjg4wahptyuhvmD80q
a+mfxlWO/tl7KgTme9+lbhvpD8EiA52SIhN3tEVrWCTrudI1RR1ZGbNnbl24FYRVXIXxZqav9AuK
3dzOzwimjEMkGU0gUtppsicwE1IcnuIJLXvjVPiDKLkYBKRhW5LuSqOpm/u9VH2DVHnYzyUleti3
dJTsp3ps8rVTEVs5MR/oe4bUyWdRTVdPDodY1U8WCRkrstSIPA6jteicZ7crHwXT7jXaulM9KCbx
6UMW9c+S1A5/oMFh6MehusGDs7XTT2doSKPvbfKQRzDdNn2VADG+Ld1LXzQvPi4sL6+fFRHFWUTv
NybBIQ7gXZBYi6HM7F8ckM1rgXzDlvWvxmTaOzX9pbU7+uxpd8P8F6dn81FUixW+W0As1s5Z3nbi
Z++m7u8D0SHKUvXvhtkmILC6hgsnNOlXPbq1LP208tnddsCiqaLbt5ARAZdnMzvxewoDIW04TVQw
VHGpikPo5ydONQj6wgn9sjI/dI/31afjNaakyoTFk0PiG4NNJKR9vZ+65L1MITtn+GuKDMkiwhix
ymSst5O3ZFbM6s5O9auWhdwCb7g4ZS/P5tAc2zk2MZ/TQmun13BwGOqPKfjgYMX8GFHnmL0nSFpw
AEQvOEWJnvGTZqt09zstxQkrIxX70nbr70N73jlG3R96hF1u74kd5lXWkWm+mWx5ima0D5bCrBQb
S0TDYF8MO4zuTIMEQtQG5IRy/y2Fd6uIIFIYyLgkDs9xRoXtRsQGHCGDmfxm/sqZlMeB6h8xWw3x
Co35D6x9BnaDjbzNrX+1jK83Nk67zIqPugLaGhgXnLTxrh1HBLDgUXVHjL0/hiuEI/JW56SLz+Xe
0lC7dHntXPNoG3we5cAht61+pnakPVbQ057x5wcGGsLef2uE8zsNww/2nZvAi6+0YkEGDfNjg9WY
izmx1TQkvSEVsXfpTBKVJTibtkF1MCjE1zRYodTYgOTIyzgbFdGwTu0yPUuL5GZt6B3fy0WxeIzI
a1khVPxVKFdtehxEjGkE+nJrjyrutvWYH+fA1BlArjELNkcf33avaIYnjCVQ6EAwFsFDG7Egm/P7
lIyPpom+q42h8YzdEC22s1fmQegZIkwm6TTvWIGCnR/02A4g9i4rF+PUalc6CCgDDP1MxNJ87cdl
d8uiTLlcxzc2eSgbw9THIEo21UQITDvTETSs1N6nHa66GPZRXSFhrtAbSi/kUDIWp0gPw62Ve/7J
snIEOcI/+LnP2dMvNWGHEo81M68Eoc4d9AMHbTwB26Y5nR0TS00vGB9Z0ItFNyDdr0/dMluTVVQg
sUa6eA38+D5WQ3KKouo3iWcvCWGRm7pown0dZkdZqR+2gltRLpLC8jHImffHS8TTSAbX2rTxmxIL
HxbNnRtHOPY6nTyXWXDujO4eP+fXnPjXNpV4iLp9HCtUYV3yGi4OGBkS1Bh385OX0SqdquNg4zFf
5MKhz07q4a5xCJ6PG5vAYAg1oYEuYXC6h1m4+S5oySHiAJGb451CW4I8IiSZq/iB/1dibdMMI5gg
rgxkV3vpBZ8Ac5xNnfZA9qd3FMNIsul0HpLoxwnD14pcx6R3n0PDQkGG5S5A6ShVewOtChe4ykkd
Vs1vRcYIHnpM6YlLyHUn/z8N7s8a+9/U7EuN/a+hv2TBhO86/v77gn35ir+y4Py/uMKn++hzuJJS
UC//FQUn/2Kh3KX/CBCJMt78GwrOtv8iTc+1Pc6IYDKlRQ/6v8p18y8kkQmXbiHtSttz3f+k+ci7
+vujH6+kBA1H21E4hmxvgd79fa8bm0xXSOhCa1Sxb75QD9jo2pXvtX/eOP+S9GvxE/3zt0ITh2nW
ErYjgQu7tHb//lvVkzNV3QA8dFoE7cau6IYvsnK6jals7t7qM87Hn26hsCFI+R4KBoBkRRLXDA2q
VfW9oZMLI+aROCsTcXRuvoQzUeqjzo81cZuERE8abaFRUXObdxNp6QuDLEP5TXdFuw9uUyO1zbFp
h3OLMpfAk8F8beKUroRL5ygBmhRgl6t7Ha1Tb4QGoi0S865zQB2tS/9zRmQ7j+Sb5eIxtcR1ap1z
ZZi3WTO1R9dC7ZenMJ8oPagd7F2VFTllBqYzF2lLP5prZWX2usBf4FSGewhNuoSSxgjHfeTggKQy
T6Iy6HyxzlwTq004HWtreC3qHqCJ6RHPi4+9dnKou3isK/dQdunvSjg/aeDcNYplKkGSVDvBa+Fn
FfZzXFDuCKxmNBn6gF5B6SRuumR6KJvqHYf/aTDOjU83KMgVA3U3vhMEdMfeuZLeF0ZLck0/pFLW
4lsraWAR6FBGmynLgc8uXzHq6ZIN5nO+vCltAb2KzfgNQFg5OyZnEwAxEW1ZKfTdPOmjG1rvNLPt
tVsckS9h7rSytypTGEbwp0pW4IzWslnm34r0CCLexX3bo+mFFoUlZHwd8jLch/H8W6MS2ZRZ+an7
/LnxJ2TssoBuA4/McYG3uowXL8zpmaqmrNr1QNNtAA9hpC5i22jAnov5j9EiOx3RsC6rZqQYcLdG
8KITlF45g9Cya1vCDhFwL++hcNJhM01PhmpfybejnuqJW8hzNeyIMI8rEuQ0orA6wEppz8OP2RrH
ucmJ2Vm0rglOdDRMSDdQqXVG+6E1nCKCxFdWaQ0bjyx4K9dbaQ789sIIzabJwBRookEFA4CHbq+a
+ammub5qYWms2/nWjV0m6UGIr79G0dp5eDgaxES1qk5YvLD6mIvcJT5JNyXRS6dfjRDN6t7OwRJG
/FI2HMMc56lC3bpRJh4QZHs3fIrjOs08LO7O3TRxsuxIoNqwzxDhhM7byxo68DAjGvcXB+vXXoVP
DR+ObLOjIST93mm9uOKdCCR3w/kZoYL48bQPBKj5cbzm1xjXEHImGBJYFOgCA2muKyYNFNIoU6KT
zW9KGxd7ZZe/bLf9Kkce7LSAYNDwHzJHsI7espIAOgKwiIzlEAkNznNbw0NsjPRad/VdMwlG+aL9
ktBai74+j3UWX3Lm8z2wtBUDFboLtEJXIxtvg5pMtVW2J/qUOxl7buSjXvKL0zA8OGhxLULcC+U5
nFZ6qgE9vOulQ9zqajoaE8P0was4D4kfwpnXmUrzg1h6EWkC+sENgm+ZjjaQQzKmQqyzU/yra+NL
iO+eU7ANzqT2OBSQQUHyO8rZD783n8qEkIdk0PvOK66seVdaw0hNxJluCPkMOCrTnqMi7KKKBuLg
4CadfwVieMPCEROcPl9pu9734B20ulrKvkzVQNcDnVNojMik4mBcSbcRrG3L8dLZhyFGgjHeBnmN
D8o1IkAX6hMBs8VsAWWFE9a/zMFrdzLJdm49cZcmZOi50HGqfAhXmbkkxmPkQubf2XgByEEzVL/3
VHcIClySbofUFAXvBWtmXroGh13dMEaVBYk1l47kFD/EUxW8OVZ3ijPnPqGCjcYrObIvKHJuKrt/
KqJpIyv6+iYKeYWBvu/IQul3BLg3nn/UM/AACECD5dKo7+7TMiBApTplCpiwtDeVCH47tdhCeaJQ
cnfYjT7qtujprToHc0zOIlEHEPwvdQSaywYzuBwVwbFYqCwkuaTQA0hgd0KFLccbN+YMnFEByKG7
Fm7tur4rWPtZeqNzh6R58Nnwkt4jpoG8t2iuIFRmJyOxPgpGIZto2kfKOJDtg7IwUZeJANCmRNfe
wvnEyhKikjBDKJnx3g1izikAuKz5saRFXwIEkaJk52xHIrcz8YmuadOmprGOmlqura/G4Jg7EG7u
zyyEU+7ecRDp6+TWEMlhGpBNNpazZqG+LQWHbqPSX7L3oTqpt7x9F1N2jjA9+5iU0vGuK2hn/CHi
cor3FnSaZYSoGUeU2UHxxSkE2Zm6b8oKBZN8ro3xoR70q+znF8Lgj+xDSBF/960ilHXZSKp9g0mx
ki/yNmj9BRONcK2LX2SMTNVphq9hlqRql6gF5ZO2/C381h4KPnLqC0qthxnRT1GZH5yErlkEUtI6
xaq7I8vvpihJm1FYHyL+5pgr8uweZcWlgXSEORPiihQnHDdfkZtv5rq4pG7woOdbWWe3ja0essLd
kkX5HOn5vuYUueTSY1WKvfjs/sRDdXJI6EQgon6bXfurl7eJh6GyZADlle2rnB0wL1quCwd1V0iW
TrOfF8kKDnobFXnlhe+157xLR/Cxi61nES7Y1ocpSnaN6+90ox4LWV/mlAg8LGTPnd+DA5fvTRfe
kG775kcsJMDtn4v5tSzkmzEW39ZI7ks+LrvPOmv1g6MX0lo8veaaEUhSpTs/okOSpE9R4z62w0Fp
88HqmnsjMshZra6+d1ta4SPdog8iVTg3pShYUwJPCgH60D4GxXy2Ddp/ojCvbJd7jAO70PZuZFB9
OgXNXrdUH2atbr6UnWP4pX9gA6BLkl1szG+tRNUuIYNRArJvJltHT29AoL4i0JDCMb7dFAz7TH8z
8O2rpAjqp9DfhClINpTG+5Ipz+R7T3GBPjhuOGqHyTGq8kNW9Ae4Q7uyeSyxljupsDdkmNNSq9wL
mtlXFdqwKavrrHs8hsBJZ7hcmVE8hXlIMDPL4KiKc2ZWuzEtYGa65zhsLp4f3TWRg5TIfdHRNQ/f
+oI0Uj4+klB/KS88x41frRP34IjqtZo8HE7j74F+U0x3kfgg6xUH0t5byhFL3paxf1gioSDpAgJg
jcHySNWnu7MGx+lDdqmHp2bA0mQyyrJIFUpryD4pnjlZ0CnIkQThRQhXJvJJMhLZw/CR+ReGS7/N
2WJ2OzB+Ns9L4s5gz8+lLvlKyJzhYG8gjmwImHkYu+lSOua2j+OTo9Dq9eHJnnxMsAOMVEwN1arA
rZMYj6H0L2GglxwjdhX0puzdD5z3kZy/211wJFP1jkb6bvCt3Rw2p+XxLMBTFLmkHF9ot/0dHUK2
A0HfpdzqzH3KK9LLwuC2L8bfngj3Q2V8ogRK2Xvse3uo9h0Ar+XvlIrCV0s5Ml2mukQc7OxFiLzT
AOqEBaSCZVCz0urxdar2kospnRlaO7QwfHK9hJhAo0OEJiRquIdTeo8nCeNPv/aUfDQ9g6MHgn8/
2SQNXsDEAKIPFs8crsZ5Xhzf5ify/53C7ewx0JTTLRGL2wDsr2T1sH5nOXuZV179vl2RwoQo3NqQ
2yEaaFDTrbZIhZjL567ixw/602BZmyxtyDxz98Jy7lAKHwKywXCnE6Wqb+VAdpUkUhcYTUsakxtj
4+Ww4dzO5CFaIt2SQI5dEI+iE22RZpw0C2Ag1bETZOAN+1g4W5zjNzZcGQsx4fJv6U6gqAoa4cPK
deQuRSoXsyD2pbjkc4dKzjomPnY/7V2WNwfik8vf7guzWMMvXBlNflp+f6rWU4ljLAf+EJv3i/xD
W/3z8in4VAxGSkQG2SJVPWwyqB+1ow6e/bUAaZvK2vlMsIMyWJcSBATMtygrd4M1HQIEB3BO6QbG
VzB9OyGBKWJ7dKsHDWjTcNN9/Rxja+/t9gLq6jkzjHtuyV1NZRIigkTau8fud1JS480AQkeqqT/G
XyxPB7XJOrU1ASq6SMyWV2my5m0awh9uKVnZ+6zu8EPoTW95h4juqLuoCoNynYU1wmFVfXgY7XA5
gVtwLxnlnq7fsTZg1pnmo5iDB78EklFFW8q8rQz7uyEazoPQa4PenuaiS+6uppg3zeIRIBBdpmCM
J26kfGv1LqQvgLR8z9kDCL58xgpiU9+guJQcp5pQrBrmIzSirk027yOLBGHJJzjMe8QQuP3atTXm
O+hkG7qBE8SZ0i6vddUejBmffavWWRHfaG2yIQXHNvjyxvLoWNG5qAeKXRr/oJZja+3ft3w9Pq1d
OnVAe4vtNA6Imr11gEy7W07BpX8bTMAY8DapTkCbmgDVMGGLM8TH1bGL8LKK8YZ27Zaz4cULTVyS
8TOS1a1hVEcx2neddC8STyQTw10BP9x09dYGetFZ49mwaInP/QZc8Spqnb0WcusYpKvpCbqjtW7q
XVUTKt9CAkyaS6nY2QyJSoIJAg9+FOdwF4N1blDEW1Ak4mcbm44JuVDB9Wt/w3gR6EYBXxBXus3H
+Nw5xcFO0R17xr2Dwwos/r7L1LmNhpvlfmY+txW8Q9XB8SnDg1USGx0T7kHUeJEh4g93UwioHESP
RK8v8Typ0T/mUu/6JmJT2YV9eUiD4ZKG9s6vvAd/ci8uCyYeLWzU3l6g2Y86747sSYbxmzrGrGWo
a1GAD8ti+G7MKDpHb+s4v/pxduwhURXldJqIDCloSwOwP9Iw2gUhtKHOOrpabxbBYdMx76xc7iNn
RTzqdgYQDXpsu6xnJkfcAX9QE5g7M2GsoT8S+CcTERcpUL3lQtCt2cmsPUgBRxp1TaGAJw4ie6lK
k3D7NxfCeYFpARTbenkpwA44mMjGwxayXEQrFej5U+S/4cFFg5FZz1kk8HrIbW3HZ222p8V3Lh2m
JHZ8oZNytar5FaIaR+HmjIvqKWhx9KOeehq9DIiSfysb46E15N629qCjSTxsElIeKRSlbfXHKFOc
LmIeiAVeUOhzpu23qlAP9OufIbDgmZ3Kb42mau3E5o3TuV/2QB5tVT+WYM5WmBb6zTwtFW1QINJP
1HEq+rc//p8HaBnqPBrWEvFwOj7ydEEqmK2OcaZc10NKjmFuNGAD/RfHLGnmDhZ92Z9q0UFnvk17
yIRKIK0iWo95QQiNNh6KYUYXlHIVRs58jXqgQfMzu/ThC4TpwF5KH6CfOXu0nDlKobQx69XMO9V7
R83PRTkT3mK2e7OGjsQo/yVxDMBJEfjN1AV3o+jawcqQ23Tidca+R3HsQ3NQTL2ELg4Y2/dCEdSe
MtrqGsJTtPgF9uLHJl9+Vc4BB8mJORTy7W9zoaZMS0ROZ8uZDjU9+rphaRPhQ0jKTNOYP9WE+Io+
HYh1g4DjEgfM5FnYoNt3jWqGlhDC4ZlOfCbZSAPMOmEfrvVAO94u6Jy7PUF8yKtLV/asJdUMF+Em
z+ptaLKQBeWU3Tl5e14+U/wC7GVW9h1JPn9n8B5MN/suE4NncKZnlLn5j9UbOx3xk8yaC5WV0VH3
409dd3d9ygdSGm6LT54vZ73A7tWrp6437qgBk5XN5Q2ZKoMnjl+9eiaJ3OCtDq31bEPYw0m3Tgbr
TU39nfB4N3b6jTv5rraUA22rILeQCIcwSmDste+t4kIa9FdoDAWPoS2xRLLGh13PlKPlbjRjAGy3
whLVGZhduDOWoGwSF5xW0isIP3Gv650W+UOR3LkUTKuwE0QVcbUboz0IkX6i/WixIscnOroFXC+P
Kz/wXvTkx/uxa/eulzKFMthyEn8zckKoRs56Hj8cXULg9WI1i+45pmHGhWLyas6cyMh2i7fGEO3c
CcmhM7zqZTJjuoRZSKTW62sw0cjQVdYAeAt/hhBTvGA9X3t1ce2Npwn3zLFp02dtOMUJ3lHJE7Qv
rYnOQl9YMOpGuQ5N99UIkfCVSI7Oc2dskuidANcKVTg/QYVdGPBudTa6eg9r8MOP50+r4dNXut4P
YWhtk72psY4NaX5pXd42Y1bIMHJ8LF0cXG59Fmjz4gyBmF5CbNMWCn+gqp01xT/TXG2s1rsayElX
jbKPiGV4FhykdNh798Jn2j6UyVcdc2zuQ+cJUiw/MpSqVR0mW1rDH2TY4p8EbssfnaOgW4OGw6VR
GA8xphy6dJT2LZespU7axN4uiok28JA/0zrxBDN5oo375fwLgQuGF1x5Y9fU3kPr8Gtkg3I7d3z5
EDLsDYfpUEQcAhmd4ufNJTwIr351ZeWdzLtihBEejcO0IXGZB67C81WBZ2Ds5vSbJbXMqOmr5UZ4
/OOjbYIh3zjCOxKLwJiprr6NqviuZH9XlYy5zIrL0Cbh7xgv1tHSBsIRkQbnptY7MtiWgElalWEy
nKROPgEEeDl1zhiyli6rUi6rZsfD9G3ZmkUfvGOK1Ow2l/TyWZlH2UOZiMggaLILqgeYN/6pz/SM
2jfxTrIbH0onecfkWO/nib009JHcjb0UqxGUx9qQREy41yiy3xyHpqv207PFcxzaMUelrCbYnO/S
tawIJYlcCSa1lHQkY+A92hRYa6vD1BsXF1dVN1VkUTbUGjPST5BU40rYEGKhdf4CDwlIjyH2Olb9
XZa7+Hk/WxNASFfjlsYWL2NeLHFY+gbGDcWylSjtEbxrdx0UD/1WDXy6wmQhkiE3l20ut0cZjUT5
0XKcCxaW1svoQLrFPmeCzWkd4GeffYaaFcpMe0wx47n3BSIg9Kuyg4cS5d+dqL7hInMluq5cp/MW
OjgNVFtDTPZJeykRpsR2cShbTazu0hXEAUSbg42s5VQ0dgBElU/0eO7cek1m7Z3WupZz4gKabB/K
ZWwC51sPE3juVBEXCERx5QGbWammPCWdQrhE7QA65zvyyU81BEws1bNkWSHAPqDVTpv0bP7uAXzO
SMOcb+2CCZpq59usuUy16UKoapO93fe/+sxnxePxsWdxO2bpheC2O6/0H5zUZc8QPHauyz9ya7zy
eaSEk3su1W74zNmeuqPgsw+gmCE9IaRNFsdJgZrqMBetUW28xPT2j7qhSzesHY9MG0Fo8npIvW8F
b6NvpnTnavKFjHT8WMZeCKy5YAnCJ43tEhhdXJBu424DzASMvzmrhOzz0Fj0TjCVauLE/q16FEdT
9DpYfoAlbqJ4xd0Tl9GjCgW2oqiPT7mHVhzQa0M3o3kntW/cJPrRtHl5b0AVN7vjxa/nz1ayeQdu
8d1UiNrqydpPNjeKW7Z0JCbvZc6Z/4y9QRayR8lS0v7Cm0xojYEpLSQMCN1xN7BIL7eJPU53DoHD
HNu4kaXFx9+2AphrFd12RvroTgQzuQKempKggVFbbkGg7sNU3o1MMQ95AvnB+HDK1Nqa9qhA7hM3
4DjQcYc4L7dZZyM8H/pw05roNOYsOQzdI6G/Gk1P+WK3qAX0bL4aFvKqKHAR58whPPq+e818aI6u
Lt3bUDcfgRyN/aJHPXQwgNoqFDdcIgEcy3uxQ+vXMNBdTVUe72cQnitl4c6Pp8jbxCFNPRKr/F3a
HyeaI7gLG1qpA5UwuPJ058T1iH0hByfAYA4+KW3RyoTNL+PuavZ5tTHAq1oFpaaMTDoiKnMhmiC9
0nmH4oZhiTGlX1nUQc2yUvBd2auYe+u+yB+9eUzpOCG7LkDAFxanpdL17JNG1u7F3Y0FSQtt/0QN
H0F8x2cLcaUldG5xzg0B4VF9x5kHZChTV+iiqLvytkiu5E2e27Ehmthb9A8OXna7Gx6V4Q4H6rH3
PJ0udsyQgFDExT6ZN2tOZs8jMEOOT7o/mKJ9QNvtY7PHlBCNxICykVUkl0cwFLmAbjhck6Ks19Hs
45/yYOxZnDvmmcDS3j3onm5TUHomGxKorrHHIwhRYV07NTfa2O9wXbqAS8N76dh3bm2/jilyIXi9
0Ropy+NQlHhMKJb0LHr6V4BxY++ARjg+9zaDM7ctTywDTTLfVJl8C6UV4Gg2d8NMzAKSTj4ijmJD
9tT29Mamqj3mmYULUGFLtNr3ZAZUayEgl7Yx74K4v50x5G7DQPnYjzlyZiPzEF1Yz1rhYb3SZY8P
fVrZh7Fhw5COcTaeI9o96/AJumu8eQjnwtx01BwroKZgrjgrlBA81n1YLk8CiufxN3XQNNRvRhbf
T1VPIVfBqTXhOvVl++SowTxG/ZNfjuY2xaZjNbpfc3pkFUrnVzWacL06ex80A/nuxthuB7qphoPs
TDIZigIH5573HjizXHcwp9Zx1L5aepDbiNZcHwBSgYlUQ+7G065rbogGNqaoURn2isZTqjkxDghz
Bp1wiAvTcpvb855TzzLLpiid6aMOmq0zNtITBSYYOFSHPS1wLJmwIX3WoF4QKxuNsoN8uKkCdKte
Ia2NRl+zCiQ0HWGMr8GMYXYwwMraXXLBI/1QAlRkfl3/FpFrnXO+28opuHuNKkR3xMEMKL+6JM0N
5tz5hsbpKrVbThdd6mzM7it1LSIfKhgQPrcgN5M+NG707nBlXTsl21LBmfOd/L1PWn9f6/HC1hMd
KvwnlqJidTGHsHxYRyvHPCiIQhmggq2bWB4rMZdnw6c96ZXM/yacKZNrtgfXG18rXAGUjDw7c9Iy
JwgZRlVUAxVtVJHU20wDpAjU92xmbLEp+LS2/gh7BKZ+ucy5QuNoycFedy7VktufZUWN1oj2nMkG
ERGn9TH/MZP2N9PpdPkwYKEVEniGGe6YIXJIb8uPSV30wMRmVKa1revk3kz67iY8po0PZzmYAKFQ
upJSqtBkAAWsSFMNDOel9Sv4qZiZdCd2lo3yOYShc+NqgoTQTKfFRXO2A482EhVkIalm5h2l1Aqy
iI/Kjh50bYNkElQJUd5exwpP1ZzCF4BTQyfb2pewM1ADW8Mp8JfMJVevtEW/nZg2wltLqZhOkwpa
KUgoiG5f4ulXgIxhU5ewpYras9dDH++Zhz4YdbGAXTIXOspBxnQ1yJy2t9MEeSapBTNKcOeFHZ48
B/kkPwuJOcGUc2Jp1zIKsJlX3rlz+y3aTwKOo4YqiLQCo8IgnDjFJrBC+xLMyUPoWXfKm+J117TI
rwd1dGrvMYpoOg8ptpNAGTcxcudVbPMs+CNBEYlNlnom4CNJWO0jDKNZOmSkh59JOgtkU2O0VuUz
26i7lQQfitqnIbHgQJKXqTXVETyq91yL4UWGubnF4wYRsUibXbig4/IW8Z1Lok3f5cYB3iOm2rTe
KNbEdYpkN+nLmtYNumT6YxdV9+cupPgYSYbnJxdbF185D6ADbzi49X3mdI1B+F61yMU8wbEyk958
QAFxE7gEgua+twCrw3rTuv5jXSC2dHqPUXnU3gVEDBzqEGoHhkBGEXo8A/NYm+aiePeYITJQuCEB
N1ELB2hsaLXDw9loon42Dbw3KxebgTQ9RQ9ji91mYyfiSYIUWoGd7DdC8191pJ/QB4Z7j2YBVMoR
qxxdD+VHUEE6Xi2t2bJsnV6i0YC0FKRb7eM2BkWk6PQz0aCfBOctGedV5rDBt8JBfQTlWxsAehwm
OXsJbgvJkIMdV7Gjj/609XXNWMmW4H6SaKtd6KBtG57cgL2C53zpcwWbyCOtktPzqur/F3vnsRu5
lm7pd6k5C5vcdHvQgw4fCiNFSCGFNCFkUvTe8436OfrF+mNW4+KigG7gzi8KR6WTmScVjty/Wetb
mXkoK2PbARRAFIz01hueWKuRowUmJ3PCnac1+2gocbl3KFndRjGqIOEa80LxbunDE0EwL0wjERTV
CSg3z4BQYWfEGqMUqib48JRwJ0zLF+VXEBYcMG6GURDmWE6sJckFHKJlM1fHeSTAgjaBO6PK2w0C
1dkqaWuMYQvAQR6EqiD68pglZ8CPF65m/MDe5CzPFP0XFTtNl6ppeoacAOvcYkwxWquB8Wpo9idL
5ST8yWOv+93ZArHQm7l8tjB46bG/8ee+N/fYW8BrdJZjcQpJ1r12ijRqG/RnPLJONTcDiTTKRzkr
khgbVQb7sH6haEY2/eFUNreg6ewGEw9JxG9JgrYoMYqjqechnSriowwKYFG0f0IfPlEaDZ8dUqPO
JDbJBxznp6DcFXLapeSmCGE4XgkVhutsvFbgY9aytr4DqT9Fk9pSmVvJ3XEggFitgUhGz0AXoXga
yqLFKgc31XEajNca0P7Mh7/vIcgxy2Zh21xzqLZW5RCwwu86ELR0CAnSesa/+GUVxY7eITXrTNS4
epo9JDB3mHvw32R59lj4YFuUH6OhompPcyeBTTezzyfGC8S1PTnVIfaHfSosBXyCMivuAKZ2psCe
SNZ7W4N3GY3HMI1f2qnSCDcRQG8TBz0Wk7VF6MJrly5+WrOABKQOIpME5mmxi9kOCKPpuuchKh+7
SKPa9q19mRCPGZUl5Bi2OkEXV9tJht+l0S+7gqrG4dXk9smEKTeQEckQ9LSpqm2hGJpo/IwAqvfe
bBwEWXXFAsrzvkikuPsTmi3D6S5RiPhWJM0f3y2StQrMetXMfEYPatdEdgIxsquy29eYVdaTPr6J
lmQAHaU7kpuWCL/+YGNuQCJNpYit0dQcKN3cfMqe0W9qA65vCgfnBFIthB1AlLnEoBzkhsnDDfQb
CXIouDVSUBPYfxCY/9Qq6PaNGxDNAOez9ddKkmbaVWQjjr4k5oZMKYtxNCWg3Hk54PKmpniaJrVD
zgcBocp+e0M95G75XQ/RvSN1lpRUYDpEanoi37gJ4QkEJ1Q7NIC7QPP7TZW9FmHF9hIsGgiA/QSU
c9vnEPjE2rVY05tIpaiZe8TTeHq2XanpS1tLXfJs3f04CbYTyukX1XDsbfBpHqsNev8kZoCDaFiO
2rUom3VMoh5vvws+ZST8bWS3yOKYUWIgPwCFdSuYU69JFxySxrCOEEr+OMTqrnADW6sQGKJsYP1A
HCzgitjPRvkH5WX2wM1zV/flroj6K8YV7poBViGmosRkkM+VOkiGaApXCffnhY7IbJ2w6Cpiv11X
sbpZpv0k9QRRXsWBHKtqn6UNtHA/7bD4iFvjfg2ZIx4wDYm1xTbUdn7bKKB1Biu2TKZgLxoL63lC
tI/Up4PFdkxCoGkrGx0WViIyOjKT0Yvvzn/6EiQ2tJ8qcTEMoTj3AwdPKVHXhVqZLscRm7ZuU/nv
qRa8C8rAJCjMo23qwJhM196MZbOJjE/mg+O6cgT+7aTSD2Ok7kUPLELRrvNTq3fSP5YSnhdrUSxa
tiWaZaDeY/rTrY2ifeWpAZU9ELiME28BMxAVnbR+WZg+2RbLKrR+uDyAist4zxBkXeKlt4bwpMU6
IyCdHzWFIWacOjC5YhjyMLmYZxgDtR/neIjzFnQWh5mDdIFp+ZIEPeLUAMSbbfYkWU6VtvGjfD5S
dWux7ykuzH9DvNFCbmRJ46G9e+QioDHEDpCp4cVGA0i7+qgzipO+i+E6fLRq7w9a+8nI3wcNZRDU
1WcNxfsC6GJNye0ecqktVUURSuXBBMDPN8KZrtyRuj1A1q0VdnvJX+LhR/WtaV2JkdOA3mtyzo6y
qBCpOEke5X7d5jOUTO46MiZY2WkHWChqnZlc/9pIvKaZYBTQO9If+ZVmjB5GUZ6F8oYN+qlu0eND
HgL196eNnfOdVvawSlhItPj+Mr/5tlywAxJ8+0RZ0HjGyWywDgpFSjAgL95IjkSpCrj2LWI+n+Vl
aplsn3B4QNRSwOv5kXxS14IUjEWU6feMGGKtHK9dFnJg49Vg20DmWs3bEtaDRCWIvIMVwzaLBtSm
eagtPUrDhayaN3qiApD4ix8B+YZVhD2qoOsvfMazgyL3Tf8kCpyxW9QdxrHlBPfLemnE1RW0LdKJ
kmcbRxj+8XEYoRehfc3dHQYVRAm6Wk0adm9X80DdpXLd0+duihqLv0tpoYffqWYRl2Y4V2YUR/oO
Rp06GrA+e+N2BRV5+qXQJKrTsM/k/rCyatYDAUILEbADztZlrWVgy4EAu9NR+oio8NnQ4xUeIIaE
vLIBMAweTswdPrhFHyVfLydu8KgO+WgdmpKOiQgDe01cvcWqgyBYchZpEpg6RlAZSZwlaIGbAtol
2ORMmxhy7ESX3Cg0n2PlfAQ1AionKu+NjTDU7kpsYfFqagKyDjOOcI/6qispm2W7h/9FIdjl+rI1
URD5NWwiPfJWIH33ejrcRKN9RyxdFrFV8xqDiPBjGAaZxbMku2XdjNmF6VCzEgU2EAfNs/9T2cxf
isbUYG6G77XF1GecuHRpFrcDXEUafhc4ku6snRxemoq0VwIPLqkVdyxNa4sNwfiY29Ci2pFS7DIC
raEEhI5EEhHMVSYCbSN/m0ndSW/BBNZza3SZEzYZrAKpVwutR90nJklWp+3suh5/n120R6OAUZF6
8GCzKPsxRwSJaHVezNo/gBzta5kggEoLRBO4Y/OY4YnNrJfpg7YIEJbLwLx0JmB3Jx4/7S6+ITBa
Gl28xid4yma2kNVMdyNGaTdA5rTwNQYatZE36XuvJZiEAV9qO6c4GX4s/aQlb3aqPgBV3CqTpEG6
9DFh58mQ6A0dU4AiHf1cxEcIJ++b0zFupG8aaAamdFmqr34qN2Mq3ZXqlL3Imp4d1G+BxHQtCu8d
APeqDNBlt9HVqHL2QXO8ce+Ca0Wm6k+JWrJFPrsIQFK9hlEuoYtpBKgKoMip7R5pCQk+KvW3uM/v
RSfuvXBLtFBfVmFdMOxC/qDGGOdfBGjwNQHB9C1EPOzXD16J6swouDrcAlTGxGCYy5jTVuBuFbL6
cXGMQYG9eMhSgyIkAnt+DGR/H8YseegGD1lXVG/MkKW2YFxPtOXkMrlrSnQbld5RlLJSR/xBFK9o
OfToCdM8e2Pb9BIInE6RRQtAXBptKhVlEFyFRhmOIQEBi/1E/iPMcNaCjmacWjPbe6b/LV10Ov6P
DYF70QbxC5xNwcZ93KSh/HLGEjmk8F97Yh0WtTmew2F4y3w+AbXFjGdUxt40umBV6/iE+yd7FtjE
HU8K9ha9fWk824KQ9A5THunLS1uGb4SU3KFN24s9B+IXrmFzOfpo2T3weX7WvRs9PmElWXRo05xz
otJlWoWvWW8dyr6bWEA4OCXq4zhSNATJg54p4r+mcZdYYu/xNAMCgxnp05TQCOsFyGZ7/C7y4pPk
KUeh8A8FwYVj+5QBxjTK/jNrqR/rOcE8C2k4D16DZpT9K0qWzvtofLaFZX3IBRtqpkiGGyJB177B
q1HbAymgCyi+9HcoJ8uigkCVGHffn+OyBN08ibl7CIAk9dgn10qMVdXgAzGIFEXldQyUvw+T/JpO
8aGnK1HixURlyO7r1DsVXbW3tfXiWzPrq4mYY2BAHvQXJrNveceyD0jdlsZHH8tHWBbHyjVudtY/
Bk30xYCo1B0kOc5zqTfnTO+2JaN1P66vUxSRD153atG3TMf0gAq0+7W9bu87s8XWy7jxVwZwHrnU
9PQRRQlFZGbfWZue0WBenLA/kmt3DvvZ8eyC9fDBDTOMf7VL+7NrW5S1PntWxamk4/u1vBM4d64Z
cn3m34zwJrDdonXAAS5fEbHi/su400c9JoDaT9Zwx3dTEv6ZNPOjCu1jF/62mX7udGz1YcRHerSm
dy2Otq05L3k5MFlPn0urQTYe7cOKqrHu5/S64bOQcUrmD0+5B9440e23dbhPG3xvTgJpJzR2efer
meNJ+M0mzcS2EafRo5ib2hD5P+ZOyqnkOSXse3I+Q9oS3mmfqTmW83lDkOSFTq3Bh5HU1GgpH8oB
5qsRpV9BVWyMEqqmUyB6HBq1k+RBUB8yqPLpZigZ+GvlB4JaZMvcN1yDT+zcko0NhyC6BOYhHq+X
afyyymIOIKKHnNNoUWR8iJCKfHgMD+GQBp+u5TNfdZsfErEPXqif3eHVSQRdCxbH5diZ+6y1roqo
EV4vDN5Yjli6Dfm1S7a63KSB+2FF/tqpSGXIgumPhGaDLGMCnpK+jYH9g/uQXcPEjtphqDyBp2We
zUlJJGaUsrh1JdOvfMTqqw1fbEZcUrJzAGuKGmjuO+CeviShve9JwenG4lEp/WU0iq+wirlaGXKI
xv/1zOgxdc33hj3QYs4byVosIhh3uAlZJ3I9n6T/TGTNEioDpIcMRFPWah6+m+yREPr7GJUFA85u
nehatyY5ke2gUV5Tozw2Pn50Rop8ZEmOg+Xj4t2nYaDYJS3eTn498mGNlHlRaZ2MMMTfMY0EuxXV
YzsAFq9rWOcExf2aIRno4Wtfxj8FotzUjJ5bNX2zltv0omBqYw90sc1PwWmSFSkRIoKOeUJ6jnpr
nUsMTMZO0+8OY1xXn7ZFWkHvtvem6ojbCZBsAqi3Y4bYcWkACs3fSKs4+QCT7MRuFqjF6AmdEkmR
QeUaEXzptkiB8dQtHKLPaY0dxIjxtrMrG7cb+3pYWqh93rzAwRTeXSR/bWI6CHGc4CVDmO+RUsSO
yLJB4QTTSxfI18af8DrfejTRyO9Prpte04qaEoP5n6YbXvGz4J/SMFHlg3PpNaIe4DGX/hG/iL2c
/xbfWhbpdHCt4QOIO4awmoExKtFHYFLrMnfihSmCZjHRxaGYzWFR1Sj14NL2S5O6LAuTAxpanfmJ
ptwfxcYWfGjBZ4cVORFXy8LGkNyMLC/axDw50k2WuV/Hm940IbJz27FgUOp58xJiSOZym26EvXyS
t722Fe84+zw+33ZPQpednc0O0BmAEEpLhxi7HPGQ5DFbuVhZDIGI2Kp/wGKweA3aHSb3V2jk3HOQ
ay6aILn1QU6abjNfqbhcbC0+agEBan55TJtgIxXjQL0CNelFDp/BLPpxzewlLKNVw3a4KpVa0nTw
UtZEb1vTa12/q4honbx9YQr1VpACvczz/MNMyVdiH73WYusJT9k98x9Jjf7D2CYy6u/aGT6zzDlS
RB1rSeSgizqb2PCj7LxzXMYaOEuPrBzTWVVtQrnO+a4cctYoOIkVmB4ZTD84DB4WeZcAh2VOUHgo
7unOyWObPK7Qe9ISil5bDFUK7anPg3cHzP8K/vVLO0f0Dh7M6cHy8nWrNhK4FHOA/iFlPtRU/Xbg
cEJjcSkhYC6bAQQQbTg2y3q4mY15TBCgbByjfg1sRAIW+yReZRi/Pe2oPtaEULrh3p66n/nhDYV/
GyHc6OR2scVrAZxQuLVwtohjZp8QtAxV62JTlR+okPKDaXAIVQ32FgH5nDtjibp90vZuus8dlseI
B7yNPScWlNgb/NmlpCXdORVox8yEiD7BcG4fsfLsbJkd/MQhvnwAZBLaw8130b67EjsAI1t3I9pI
31rxLRtaHBRtOudSYg0J4nNHrtFSk8tAuFzfVYseZHg0NDipeUiCsXsFkQCwgQiGusu/ICQ4XDdM
C8BToBrKwXDRpSmTFFMu1gXkSxCGK4awHhyb6hNOwlPFuD+y2wtqWsuLIHQL9iniAb1RsB9qwsHN
oHeWIuYVliVg7lH1MI+12lr7pjssA5RYa8oH4N5kT/be19BhWGN6pK0CA9ye3ohp7bBDdEs2BQyg
FZcNj72gehRFf4h4cVXn6kxZvKOCMo/OA/hO7opj4ZlcAZmWbfA7zvMwjooiuqJgeoyBcXBcMOIB
e2Kvph4enm46FxnREkt7OBrqiAgQPE3mHTqD+lCMw7hhDcqQYEYO0skDCkh+raxljktSoRlbdzvn
CdGEu0uiWDaBbhrbNEuPNr81oNah0Gl+A0lKDf9MOnf/SbFq8HORbd2R7pA2Ips1I5VxTEgRQ7fn
XjlXTvQkdKjQ+pFQo3wY7I9Epzg03QKEGshmHQCLDWtikflzYTMnyMj6QZJcTB7FKjXGDWot1MQG
93h4rvsqGs9sfx76WtxNurTA6o4oZkUb/4wF2+a2CNIVVCMURHTe9EqrmF36gOF/0Ru8C9Ygg7XN
YRD3xXfqYVgx/C9ikX781ICL7HzbjMyTInqBaeEuwgCBjG/di4E8HXbquT7Bw3aOUdBt4ENe5h+L
Tvsrb2jd0uYRkxnqqLpf9ynvT8/mw4JDTCxNP8EzmaKM3I/R/AYrSeZ88pWHD+jwEgjVlGpGIu6N
bx7mqrkyfrUpuDlh+a18NmoRe1/0ovNjrDTjT1iAuqiNS8EAe9dEN8dkz8qEaRdaHes7ArYNgf7K
kDEOubB51Jiu40toAbR4UJx8piHiFjGB9YvxJYjqb6Nst2Q6rZLcZQKj4xosA4ynZdOwMTSO0yCf
ShR3tZ5/cQkvA/Cyqhcn1qePvuM/aHXxbKRzlVWhl2+H6TQwUQI9HRWwIlLasICPQ48fhOO1W0mD
ZIzKLc+FT8J53h9bneBpJPew9BmxOclm0qFtNPn4gcHii03kumn1V6qjjTaZz4qBQNUwPig4WlMd
91R7n/+/MqozV/euzpkbTh5K7dYnQZ6YHmcacVbK+t4XakHkGPhGXXv22bYi+SZhpDZh/mAFXALJ
5WPkQqD3xitJIwNq/GqVMhLW/fP8HOABk7n3FufVvXbQBY1J+9g43avpciuyQhZHRfhN5YnZNjHx
ylUJpQoIS8qOliGsdaVD+SpT+2rkHH6UdoL+11/5Gtxy6C0idYnyQ77Hcb9wdGtH0j3yOcGdtFJy
lU+oTefXWbUDaOMWN3ZfA0oJjKsc9WPoGi8odm4SyyrIkDOMwcdkGGgkvOgyP6POJhq7Dw5dMH23
xrT1rBsh2UfWP191ZD+j+t/nKVEe3QU81r5ztfd6/C5F9dho5r122bZbpfmUB8BE4GnVDPohMrrI
mBQa7NZ7NxUcEgtkTOrZMY8vvtrcMpl9dB+wneHq+Ccy0j4K1PmLkVnNqCN6qWWzKm16Ir/lMHFz
+xSKYtNKeyu9T8fBVZCPR4udoDt/pgMtexuI01NNsJ4c+0mHJ5JGBOhM6qFT7amnnfAoo2xRP7Jv
AWOYoNxj7+MMZ/bqOj64uGaSGegQj9gpNQzvmyB/8m0ywcqQE3Zu1UMZ1GvTptie8FUG1E1pqR31
AV1K3jEzR6TwmPJPXYJgKh1xzFw2rDF9JsnSxlPR6A/JFL11dbklFhSfZCiewh4REpst+vb0ZBFr
QvTSiICtikoqhuLOHW0PlgkmF3vu6L1HvWPyVnelyYTHwl92cZFHIhZ6MWCzDRbhvEi2CQYr0RX3
KB7IH3Qy8sPL/LOgYE9CPiO9kXD/l2pnsFEGEWNjAULhiAP8F9fVl4D8uAQymK7GrxBRydIPu2+B
yijBgK4SRlgeoYjeHO1CAtUqNMq3lLFla0mmmw5adpJAk43WYo1nz868i9C19hWMkM7YkoG0XjNl
lESXIqt+yVKrPBTjg5nBJCywLWQGdXWYBBq5xrjXpfwT0aB73KfXDL+npULz1cY+HpMY0OccbTK4
wFwK4P1aiFZHYi8gu2aRyexCxs58O4ELbxKC45PTFsDUXkb+QyqRJMk2YfdkV9v40dVS/yEkJop3
uUHoyObTkV9eHDCoh9Mlmlguo7kJCCTb3zAmSDCObrnSd/+YaST/jZB++f8jpIGm/L+hLf8z8f/3
//o3aAv/wb+YLbr+T/zaoBQBQyvLVS6/8y9oiwbNha7FEcK1YZgoQ4djkmG4Dv7HP6TzT+FajiGE
bRjWzHX5D2qL7v5TUcIafDEEOmtX/69QW+i/Zibnf2J2GvPDslx+lKl0hkj2v4FbyoL/TUXwIH3/
R1rTLmuza+r0VJ8pN88hwcw8I1FKg/RCRnHjIuurZuNFer5p7RFsnUsW5TRGCMiR0PcENh/9+Bnp
Sn5u/CE/+1j42sBKDrVDnh7bXiTGMj/rQ+Lt3WjMzppDcN7YUqrUHj43t2Yj6XgtUYggCs2hXEeu
FR14/X6CsbRJZi3VSXgsW4Mq/4hI4jxF1W4yqFvTPiZVrBXJGUdXctYk+ynHrMgxiKnNJxSgiZV8
cWtIN51OMZsqPHsiKc4+RsaEBQxJ2GV8atVbElUPjjfVD5HFQgEPMzf+zCrPZNtpbKRwYwRt6p8p
Zpmt9Yi5hLuVTdGfg5T1cV4QExeihj6V7c0fIo71QT8bjbkCkQcOOiXDZwqm4fz3i4sL5GzbPkow
6eobzzAIw+q0vVnmrQHj0aqWeNhrZuzdb0DpAgKblzUtnfz89zvfKGuEzXMLYeDvhbJmbyMkzGwJ
55ciyAg5AAwM+EQgvAuKXFuTvBmfK+dGuGJ4AiUTEgbBS88yDuLNLAnFtdmuEwm+gnrJPtEZ/N8v
f/8VKTXNVxhjFaewlMEtdTLtVBpUFBxSIygUi13h31+M598xvR4wB/4pNHzpecBrtY3Tjq6hrs2H
To/3odM4J6lJ5/T3O33+rvAJNcAdxsyUPUkVjNpphIN1+vvd3y8CMzniPsKJCmI3G6z2KCCKwjup
NvmJNExkUrTVvlzHun/5+wQdJi7kc6LzSnTlnaL5y9/vBj4bcSZJUpwf7zR/cKaSUDCvosRdQFdD
7WrjZP3Xv/s8vx3+lASXU/YJFCO5MzkmG5Hh+WXUWgRKVsLW3JPoqSqPEDMmjdtcyubR1TFlC2Ly
9u4A1oxJoc5ArQk/o6p+7FKXZncgjlimdYCLOjgEPtZ+QVv6IGybqqhv1HPbhOSdiz49EZ6ePYRu
4ZEh2fUPdGC3Ev0bKU9m+sah8Mcu7O6PZv5EvoUOUzrY/2YuDnKsLzwfMTb/sAflNzCGztUAQsTq
rmJglWyT53zKbI7jNAF9lJhRT7Zc2p1YsTiUGcp/HrxZLWoDQc3Cq9a1Zzowkg2mHNjh/DwCzXuK
UhV/oIohaTLFPUPQmbPyw1ih/tbJ4Yri4GHOSNu0QDaJkBsfoTYwFQTmwszJOPk22oyyVfm3InBa
Dc9YL+krWq+5hpkWvZROTRQJGPpZJvwoa83EQ+guECB6RBGnNgJJuDljJMJ9rSyk2j65fCHVxpcS
xZr7W/bb5NmTm/lvgTV4FwPWE0A2UVxGD31dbSL87Odfc/XaPQoynJAwx78FTsKFHDrnyA6sxaYR
O7sxLfKNUWTPDMbVc9fiP4inD9fK3N/MH58ZGXsvqsZY5ec4yKWhPSGSx5yasVtl130OzRZXUd1/
k72CWgaVzbngJobCI89uUvurJgMZUFvk2QQ4BBjsVL9GErx05VTeEXmmeNSjr0TyRmXSHJZ4RkHt
sbHWh22bWuiSCF8pUjXiag5/g0gsw5HPAoQueFnFgE7Ye6pIhd9nQRXsYJQfWm2c7k2b+VQ+jn3E
HRFnJGO1HdEoozF+wOxYVVGTvHZR/WKR5McNbLAvOuLUvd8ESK+op7IiG26OSGc3pU9Mp98cR7t7
lvmYPkkiZEcLsUlizbcbvXIR3wftXitemsl7V1laHRC+QJ6JAnZz3Wl0YKUQPf0+lZesj8UqR5i6
B2ln3aPoNjlfoSasG5Ep1jG1GNOwPssDOd5FJAa0k0/Z2DGLdVP9XLXcEFf95Mt7HupiQ7TKB/Jr
PulcNE1aPE+TuZnqLlkVfsGoLuvGV6H4t473REkn3HNfR6gCFBMsgd/e+4gbhRp6tkBso286e0pZ
18m+LIw5Cy6v90mCxvXvw1EmI34fsgYGepe+0/a3bpiCmDSiHcli9Roa8IQbDUn+OHtsTQbwy9D3
9XXAYOmuJ9VP2pfTUmhGuTGU613SNHv++2RaeDG85tFTRurZJnKagZHD+IqiNb+Qdu7uqrrjLCOr
JZ4HjMIBSNKXXbDtCkmuZyzQB2RPvaW5R9YIcPexeyxig8swzGVxBKl94vRLkWcyZZBdRQRx7Wlv
NsuGIkTGanYJxy3kVBAjJsEvhuvfiM3Y6HGDGyqr1GGyHURf6py7Xb4tO4VyX2FtziIbmSiJBhuf
9dPWr/AFO0FunSbDNh6J07mKivulLfozQlh6MQQs+zjg0WmD+8cqivHOhqRdYOeMt6Q24Bmxtfyl
0SbU+4F9r+igDUhNG/asaLKtuLkzkGdPAqifCEOn2/ZugdfOGLelEtpdEVwObwW6tN3dyvlDBA75
m0Sw4gnhzmz1dfu9X03ELDFyryP5Qsot0lC+Wxv1l6m7yb1o0z+yCtpDNw4n1zfMK5SFx4hb1x2l
HGQdkb0M0tM2cn74g0xv2Vh1F66YXdBW8uRk4W10mvYu+5r8dihsG0/Anutp7U9taH169dQ/sSIv
rro3PpUq/h0JEdzBivpQlf8jwqhZB0WSrITR/hnTtr+YE9FE2kfjAMnWQAzAZimnS9x1hwT+0N9H
7Q11s618B0kYSwM/ZN1ZecFnZWfySUUdipJQnVWIqqn2q/uk9d5WT+G5NhPTtZ6w6Dc3mWANl5V/
KpP0nuMkfPRyFlc8WMq8j2DkD+pWDemSKACPsT1eeDe/Nzp2c1hXcuMRMFrMV0/wlwuRu6eYQS3+
SJ4ckezJBTHga24Teq3KN6Oaqvl1LzctvqKdYyFDmySbehYvVIID5ymqdqY/3sPIT7hP2ICPE7My
XKtheC+1UlsNY/o6kAOydtKcfTnw4w3d/00iLpZZ/tppQLTtMUfTiQzfTJmwZm1sPkj0Nlw5o77+
+zcHnScWRhD9YAYytjmi9pvBh9aL/OGOZ1vtBywq9lQQSYlV4Y1gjpxZ14Bfx7IeMs3o5rtYhubl
Ley0h4kk9j14d5bTbZDcvShiA8njFLWwd2FupkfSvNDCje5xsIvsWlE0E9JE9TF44y8zVujQ9XyV
uo62kiC+dqwqt6FKohe7rZ5dX3YXPNfGVnYcF2nWHJtOb996ITCXcPIu3Ez0qz6vmdX6o3Xwaj72
lh0o8l4Z98BreJNEp5qB9ar1h2xqolMtmYpGojxEsZ4eBpMRv6jAn6UiPBBahXNpbIA9ywl3ktw6
VKqztqx+6iP5HsnJ3RPvVq4EMY7bWGXxRi/KFGIxI4c84IzkUFQHeIpg3jqsVUHHqwJb/YFxlbfE
5+sgYa31B0uzEGBrKTJUL7IJRqFc4mxkYu95z4MGWDzrHdSlovmIhImeM5T11k3ydNNDewE+EL4I
xFTQo7gGA2k3b6h2+9gwD2qkrJvSNDwplKOLllvPGzh3AAlMyrejevZUML4G3J8Zh7BvqUR2UzOE
11KvDrnSTz1F40FaLj7c+d3SCSUhCBz/nI6JZaWHMn0wOqiWphtCyUixTCajvHJOc1/uEEeF3HRK
nbIS3IL1wAdkYv+pujeueF5OWg/VjsnuX+8NQ1eTAeHjsEljo3ytmWYMg3jjLrlG2aT28DxJB56P
EKxXnAkJ1Q0ya7yJSIk2hhhfIHSrJ3xiDHvMODwzndXc8m1E7t66KARKxoENh+Y5wSTFkElPzirh
RjDlU7EVdYESvCLvBgiEs2K0SBpFhKKHKd867LD4KIuiRrGePVYOw+2AE9Pr3bdYFgDmMvFH8ws2
qQTIEvZVYnEEMKx910EeP1pl+aW3yOByUMOnsW0dqgKAxbqw4nXn2fVaJ89l144IOyLDJj7aB+Yy
Gp2xH+ucDFX87D7AmdIwAFlF+jGykMiyWPyj67bcWZr0VuHU9ttRQk83A4FoO2m8A70AsXEfQwtN
pSoUWxGDqOFY8CfrEzuI4hqM2dESZX9qunTVlvIbg172lqXlxbc8C7EgY16SytGyNehoej6URQG7
KB/SFhlvKXdisl/zwhnZherpirRTyF1I1GmI1yo3Wao4ZPgM9UeqgV1OoF0xex/u4RQt+z9+lTIh
nr/g6PuwM087ksI2LCOJHXNsMrkW0jTXhT5qz8LL3aM+6Z+G5mnPOf0XXlH/y3CweKDrZm2AQGsd
zcNF3coPhHpOawEjPIkYLkver1XrVcFDVDhn0Zq/kTYMazoPUO1okZKaQW1Gn4ejkJMQsr/M64MR
4JkmYmVZ5Gn4yfH1EenCuIZjBuox7h4nKCSLDL3xJxT+h14J8yYkIMVYiG0oJQuKoi0/rGKiOBXV
OXbjD4NgTlr00ABX1+hL2dT3uBPTLjQRkKxQYj0P8VA+RiaBnAWDTRaL5tZutf7C7v1G9sgyQrl3
skxWcA0gItOvDmVeblh4wBXK8pS8BAxpgregCRhWK4irRQOQNAqKw+z3iOKTDYFnHfTm0fGRHfXh
cG0CrYbfP14jSz1lGnASIqNfDFqRp79futQnqoUUsWVYIdcIswiU7OCqTedhiU2E4W+tTCMuaUri
qygZsFom29k4ynrexgLNoyvTjVbp7lPFtR7deLpeNJpwmCznAkd2l1niZ7AUKfAUMbD+uJfbIZKZ
FreFLOPhYs7UqaZEoVCOJD9WDulbE6KhHg8e8pZL1Zn0RzajAhvpVWPcMg9ZZtO3ExQA961Pm+KY
hTrm0wnXel7VyRFL3grGOLIQHaEUA7F15WdIj3pWWZp2LtsofyrC/8PVeS1HrgNb9osYAXryVeV9
lbz6hdGW3gA0IPn1s6gzE3PjvjBU6nO6pSoSQGbuvbZ877yK1q7r8kAun2cP1kJMOFCDGm1QowgZ
T6QGyz4V3YshCQEsmZ10Ko+epFmAQquG8R4Ozde209XwsBYhimfE8WFimLQZPDakLARNbguipvAF
dJM0Tv//0jgD+FRT74RXQiSZohu/RYjtzZz2lpH4a9PF2TcPCkelnl4hLY1b5e4YbYZbYWu0b1N2
IQzyT6EY0GIq66uFwLGHw9A9hwLmILgDVsA021HfwcNFQ4tQtXea/y7t8hVEvgU+ir9zqtv+0BGF
6xN8mL4MjVuui1RdU6xAbvfqU4ZCNegycP4olo9TWTVHoW13N6KkbWnSRX67HiMN/8HQdLNnTx67
dCkwC/uk3HGj0/hdjn5IO388BrBvmMkx1RkogNDAWbUMvlKkzQ4y08loPu2RVXUuI72Bx+8csiHt
diNR2yBfWDNJuH4JRPfXj5YhHWrfs+U7WFPipXtGT1/nuTqkmES3nW/l7G6NSVjrsEN2WPyZFxlr
wcznRVYTKDYrmOh1tXA/yK1C+PXKsQBBfix+ly3iIPYP/RgD86830lL34vHNJqZpY5JW9+wW/aNP
Ce6S1iWppvYd9nryFPu1/WpMClOjoadjAzjpWvDcdB2Mg8q3flRFlrwCZTz1UV1/hjb7RJ95IdC+
OL3GJlyLFKEc9a8I0UkByIqQjsMrOlsdUwAnyD4IPkD5ZQp1KSJTnWd4NBsGnOqzIK7XEiOPSJp2
j6muvkq6rW9Gz3QFHs/OccyMTOkEhp0DyAddPEC24eoY7ltuBsZtSv4OsrtEvep/Ux/9DMMWef4g
wDgy2NR5TTAKcw/AWGHxBP4X20XeMmKOqwIt2XzVS1ng9HB+mgIZbUtTcjVMAiyDW0laLCbc0M5B
wEUGCyg9OgEitZBbZuaWKckzWXRojkW4GmV6DDgX7FjhsZaZhrkhJ/yjaQYkLMI+F5gCd4YjxLMr
1bEU8aHpSfAOugSjceD97hym4AMnwmCughdwN0CdCoLISbHdjuRROUtDB61CtEcpv0/wwl/rHFem
qxQgX9f7PbWFdYfhgcUArBvPfroagJdyOgj+YhDk6EGj4Q1nL17rExF13gZ3TQsYt62fSbqhZpH2
JavFSU+MRHG62hug2s2lndxNpxYNX0Uz0vWesdJYz+BuT35b/hqyhui/NvCfrHyyT0lSnAdt/cFJ
MjwXgXiPU8vfdx3klQRFJ/gsepyR0b+Mpf7wo0MT4RWkeO/WvoDqMsfu3lFYFoISV1ERdsgHw4wy
2q1pyoZ55h/Qkd2nwijveZS/xQSFrocIWbfLJHCkKHNzOUNMZLcxNaFHgNomS0eEYPt/OYZmWOtc
wqRld8JS6a3LqA53eQqHnGLMPSN3GN+SigGS6+/JOaluYTev/WIeD04B2heC3BVn6GutvII9tfoq
Rm9LKIK6y9jAn0FEOFL+GI9XW147mCI4pHHzNxPaHtIvNlqx9kg/f0YCUJw8rzjg6gaslXGyIs/i
nc3Uv6ZKvxDPdFGBbjYkAk8kSdL/NbuL1RYfztyD5+DGizIrJofF+WT1fq/tWWwJ3miQY5t6Fcc9
Rnvoc0A7jhkkwDt+pDUnmgpLL6rmgOghQlPzldOOihF5+EKbFuImtwM79m9/HMbV5HTGqsKMeYma
P5XPHEPVBfDxJO82ZPxU2I1jeFbd72wuGYaaMSQhi7aOga0qd+0736HTLsoTsUuprNu1kUKpAj6M
7BK1regQDRROvY5/jjKgzU9fqnSKk5SWfEmzRc2Xs6uaqXEMZw4kdkVIpn02ON3vW4UCPrc8OoIg
Z3yi8pA/bXu4X3SokY05gRr3kzX/9ThmxDpDwxZvC9v/m+YyRrwd9FtI51B7UVpsUIjY+J9Z430i
hFZYHJwdwUzT1WiRaXvAeJ3WGrZ+lHyEXv0SBNN0Ruzkcv5kIVnbVW892hGBBFF/fIcDjkvocQI7
SwfTubGCN5GDSS6mlNKtAH3f2L86P+pubTP3qM1IBZdyvrpNkbxIi3zmoK439jhX2x7ZHD4oQ98K
iNK376+cprEgqOe3UDkNiAF/uvAZlutm8RXXcRge57CIjmMMtRzN/ryRVyuW/m3E9FRXY7sfAqgl
5lgPJ6c1+v8ugYdUOIhzNr8oaZHBZ3iRennPnegzDdaFsn63lHxbKRyMRq2Kz5bGJOZLkOUWb+RJ
1S6qAzkDbND/RB4HNytTMA+kLrb0WdJT6Lpkig8BISa1tZ/iV/7XU8ntZoYudCS2RLZF7frvvKXu
JpiBF6jF318VgMCH6pGmoCGUXwarkF7MMSrSlxJOSGXX1oH4ScShcb0vGKchZ/HyDclT47HPq/GY
BP/vKzoJ0w4rD6kdBsbOQYZXXKYblYzy/P2touaY2jGxrlvVg9rwHwRKHsyBAtxrUMMzt7s2KFOA
FIcpiyjKoWp5GSQcmOa5INaGbIcrbB7z+v0HSYYYyi6CcesbUKr65trIeFrRkAa1mGeC8y8a6Q79
yHuk0+CUTe/0CQiYQg737oCWg2JqrlUS4lVtTf5YHjWfckMF/jq3ubWbfZFuyigt70jTbspBL0Jf
YGP0y12II+09pgmHzanu1snycnHf7TqN9HFGKcZymVmvUZ01h3KRk3PsyHPferd5Pne14cqNYie7
d413LJqRTCA3WEXJ37aInvve/tWOTvwBwOyzKhCi+gY5kkUybgsZeuved/pTjjMrI+PmX+Nicjc5
nUpZUVF0p7bF34OFYIJ2+kp8D93LcZzuCCn1FvuivKgIaEgqOF2SRn3I3Lg8kbC5NgfHO+vR2aPE
JIjB65ptNv1DiBuv2pFUgAi/UpaZvxgfEkYBtSWI2CA5un3FS4quYSb+iocSE0vj/tU+UagD/lRE
ehxy5o7c+NgjVAZ9DO4MBzdqITYDuE3mQ9Guj3DVVdDCosD/SmV6TTq6j4kDfC7361/tu+XEDeaX
uTjUVUKPu4nNnWwESrG6S66EEKyJHxFbp54CFEozJ96sO4qMZHFt4oFz3i1+4dvo578bRJE+yb6c
rJlndXN984hvRXgUFIBwP+Iq242ZKI+i9976zLFv3xfTTykI6zvb8KGcJ7SPo23d6ppgqZYS54mM
OFeiS6mQR4+15+6tsCyvIRSdUghQW6Fdn6Uz7Fo0pwBM7J63Y9LXum6YvBjEzxYB8pRx6LFCyBfb
T6wbfTDzv0tCbxxrBkKfpsD9gxTTQ9nFfzKUkhAqr9p6mfWVdTUmKD3nN6Ya1VZHCf0dwxMnoP7P
jsNNFJxTHi7cQqyTGYBJlQXWHkfu0Ymsa8fBZ90q5eP8QRnrB7cMneD9+yIT0qoSvN9rxzbxzCkm
rE2X7FrP859iW4kbmT8fsexhDS+vvi/NaInbDBqApCcgFeh+JnMUJ/iKN5ZzdD+iBdzTzjQk+Re7
fImWaMgSyrQcb8GQeZcazyLlX7mpcqqjqBfqTtCCuhuiMa4aD6DhQPtxaweRZcqw30Iqv/JHtHS6
bHeNU91RbF1ThHk7+koQH5HRYcIMXCqnyTqlBg5Rkg3utuQc4gZBsxmqyL03Yz4zcfQtmM+JuqLg
wzUL9XjKIT8P/udUW2Qp5t3/vHx/L69SEHIpSbVWRwYT7oMHkbTJc5FHhLBxGu918GDKO0IUwe3Q
xW20ZhISUJB61WevfIkKvEJH45f6zQ/Qgouq/gS1W9pFfkS+Fq8D36R9H8SEDmZmdDQ5aX4GrQMG
IjPeUtHLPV74X3GI7mqEw/0Z29gCEfuJHQcOXvrjh+Nlzp1zLTi46Hv6dvJBXaAuS+Uh8wnWC3s/
+TSCilgMlgPYuLyc3R8up+Oj7HBFyd5MrgGeETi3EwTyVpXbvJnljo5+/KmE+7tMbJcUGsolGH3e
kTsDQHQSffRjYR8HY0D7z2zlQ4aqWYgT2IVCR98BJZ5jt8qPQY/0clCIYSsUJ5fAiqwLDEJrHasC
e2/oMY+bWtyrdDjqNq2OOfMfBlPLlwVsliMhWSef8cqLGkxzN5F5i3he+2+GBfmghMlsWp5zsCVO
RtQBw92dR+uUcVxeN2My/FLLRdIzWJUjngdCEE/cn/LeRNTWJm/srzJLLkYYD+/AV6ad7sxy78ZF
sRkXjJiZ6f4Ye04PIG3EjL0wKINKWVhjrI8xKMUb07LuNHfOgWzut6Hs5reIBsNNZzgel1eiHZJD
oPz2KUSkf2yqKTmYTsFhGUF4E7nIFjSU1dmjSaE6HFGlbJOdNXk5ImFT7QHadafO8pu1IGp9Ezci
nBlmOs5xzCrnGLFB4t+jeAsKgg+WKhjswaevan60NGKVw/c5hC1BgJOLhbv1q1VNniGuWvmuatKu
g0aMN44M8mGn5U/kYfthdqJXRp/GOh3MI577YaVcMqSpw3xWaTI14DyTrsnEMAi91yJIxnPmuC+N
KpxtV7f/vAaRCBsIqAunFjR5vIvhenRehvd82lWEIwE0olRH6Pm7jgpiEIwMTtXcvih1pJUI9SYo
XhlLwk6bMQbm5p2q1NjUKfLhcSz/NNms+YBYGtss3k2TIKzGyrIHrsKnlr+eABmh94vw/inKFQGT
wntTQwgMWSsstXn3J6QRTnO7Ck4kUD6KxroSYgDPRrEre27AZEoZgB8QUXgemrxytOd9FIjtxOjG
TsTDSTocZKZ6CSMMeSMD9Q1ZKwUR8QSQpilA7YqsISbkKD9Zj/aUwcQlJ8z5ETDEsMK5TBLbjuhL
JEFNf+rr+tfcDcQzeCxKo+O8M2gfNpqJpyHMX37AUmb5eBKsojuaWfFL1pZ5VJZh3yss1nFoH7Dz
O5CHZx5YdE2574h9Y8S/oc75MgRz6pVYSisjX5tQTah5UGcAfrriN5bEGTbAvBYN/rdYp2+wWpaF
Hs85YHHynLsLtgBG/oX+MRQ+aXdRibhl7JGmupC40SMxZtv0BWzMyIZJmDX2C9nIX7VrzEc4oO/x
hy/wSrD5rUFmIS818O/UGdOFqQKMDBMHnRULO34Gj13EFuPWGXj/Y6v7U1nxfB8+/Xida0Pzvw6/
nUnrbc3ziQm3Wvca0FPZVkd/AXWU6FTRp+eM80r9IjwGuyFRePgeg6eEWZZO7NdRuhCAIuq7LmrL
dSy0v2Y+wcaMtWDtO1N+pF7YhCnrnUvgg5Kc88282gvPHWm2zP0GAexnp5x0L43ZxXQ+kTpZYNON
ZCU2IM+ocUPwB3UCfNLS3tXPaNoSXJg+Wxj+aV+yRsVBDE+nIN+lK+8pw5AVNiqcvh4kA5Es0K3i
X07euUHcbcxvRXud9lCRrksHKShyMJzCJrM6HsxkvMRVMKKmmbgFOwrW1py+iA+1V3HJfEFy/CsG
GlVuglhkrD85twXkG+EUMx8kPWI7JTl71ZkJYyH1u0tjeUA3xAgpA680OwDQ6OqcUt623kwBGj7L
su8hai6Nf7agITYuXiVoFMFXwomxEvSeAS2aQJiZrAba6w9t091dAt43WTYh1R4X92zkv/p59YZW
yAKJ69Hdq6KHZ79OPrNLhTJ+C5mp3kibgQ5zO+MaWcXa6IiDpzXmNw0SjS44dzKptmOM/ZmsX5Sq
IHwl89dQ+HiIXSUOyJrORl51N89uyOKQK0va1sO0Z3V13fKZ6dgGp4ho4rtMZHFMqbLWMwqHp7iq
7aNdyS+YHdDVGoWJGIeS4ZqIAGBJKXTz4Ri/5VML/zCN/qG+FQe6ySHdLbxBXlKMmxLQBrE0PYA4
BCcGvH2mriuoGByqhijdpWhotmbS/mqM6bOoSXNWBElYaR4zge7FgVyzUw7/jV4Uxfccqnrtj9yo
Lp86fdNi08cvnrZrMhwX95ttOZjh6uldwxNiDkMqnZFF91IWahHIgC9TFFJlmm6nUUCXn7KtsHT1
pAgv7qsB0Q1xXX2aJVvfHuIn5PliX7TGxpEVB+IyvdpsEkdrTr9UH4ptodvdpKevtO7KW+GaQLkQ
VAj6XE3203Sc5Mz4X62wJFjryIuB0KatOpre33RynTN37dpCF7STbUudl6Fpal3mhgqoiMmyt3YJ
LIDUZwG/ALtOMAk5HpX7jlqSEoXyt8y6XTSFjK/oNti0Y0DdfAUBmbMgvn6XPENPaPuf3c59IQVj
8srmleX9UhLe2pfWrUvS+lmxEkzNPY4hc5TcBdvRBunojIt9Q3D71r2+SgX5Os0TaBVD/tLHH2lj
QZ1HadOZzr9GAvApex85IWpCsyA8rcZ3Bo6dJg0WrB2qFhucqVDExfbIO5lR7VCkAqA7BTOava6+
wKGlnDXTmqSN9r3NBSuj9LNtIoetI/WOWgQ6CxEpwGINczvEYbdpLYz6hvuzoFcuJ2LfUIuOokWk
z+5uRSV2p1hf3QAHoGIvrFRyhVghae4BZbeWBqDv/lFCnJM2+CgmP6LzkwOt1ccUm+MWZS7raKYn
7D24rxmGMxSVP2Bwrg27qdZeDE8wncoNplt66pPDsd+0n6D0lPtopGyqXPOQdZDjomJWm8GacAfP
1zDBgst9le0i0FM2b6zIc4nfNllnlQ2/1yKKPC666Q3PhBvocV/b46FgG4iQ1XoL1bwjHAJDeIl/
HVZ42+1DE8s8HUYHOn5zrA1RLkctYuvgztMHYz+w2WH5Gf13MnoJX+azlgjfwdkx5ebIamYpllG7
uiq0jOgYspUT4qoq64JMsHHTDOWfLPTPaq6O4dTvG7SS6wzYyrpsn415SLfSy76mtHxuc3n0tGMw
jeCcE1ccJUvuG6hn4rdHPzUPQtAL8pzEBMu5sFwkdh9RMMuti1U5FecpeLfjwV55bvYXSh9XYKwD
/SEzWRlwV7dFE+MFM7Ag+GmyscMj5slx4yzhvF7t3owM6YA4x7K8JpE+EIRmPQWAW/nHsh9eBENT
9ep5nm3UMZa7cU3Y/jQkwUfR5CczeCMEI+SZ/mY8Aq4WNcN94I7wlGB1ZHZ0kBEi6waThpAYfjCi
wYrLFzO/4R4aphZs4G1/GStu9hbyVt6jBqYSRECMdJh2yNbFPs0hsTBOfllwesVbWWpaxy4fu9GC
I3FG+s5TQveuTN5FMJSM6IMtkIiJuhxB2mTVoHBTPOV9WBmPdrmMfYPFvSkgzqfmjxLBF8JsJ0jQ
78ptyUp7C03st7OJm6FqhxF+BXXI2cAUsdPgC2EL+7xR9uie0FrPa36scue7qnlVYTAe5lLQc4CD
9mo27Xw3GWnZyn6KCSG428J0799fOaFHenEzXb5f6Wryb5nLMh44+wogHYJZ75xkI3diViDU8UbX
3GZkiN4d7fMOs08ly6syBWtQJ0cdjKDktUq3iUj+ApoFRZwIzCpwJM9WX3/llgu5ghDRBdTn4Ofu
3b3ta72rHct5xLCU6nkQoFUgM0wTDc8ATyQjwXRvLCO1uKKCxalYvDaBdRxmTM1ZaTZHK1JkRmGk
8gp3GxtAH8PYfhN67F6Yv61mzgpguqyvAczFug7AYtXkUm1IVaIKSCzrpkaJU6yFVzaVJae2jMG8
P+D7iTTlkGpGA/gMSDUksPURtSHywuDWwP2GWNdB6JRRsnP6EnYbJTeK3Dzk9qAND79tpMg5oV1b
O8Mo1gpRLGbgorhBvXzXLp7VIFDPJOFhyPQfZVCFO8p0xr6czm/wSOhrd3JCPZ3oB543kmVAoBPn
Mk9fhDSlHqy3bMo+dWR+dhJfo6f0WdHG0+kGeXD9CvydiOMs5QjE+oF5EUkRI8z8SLt3PQQpahmr
VGecW0y4ynVC3NPF12cnyql1MK4OPQo0TcsUjLMR3drlotvJgJuFPo1gCmbvLcuVv1gcZBdUV7Pr
/4ogwolme8bNsJJHWszwRkOz3adacFAccv3uLadDQgcRcGRzhVu66cNdgGbhhJ6iPZnLBcPfB9CO
fNvHEUMBo36BdXTMLD+7VLBHtrQiH0XuheeU6Z9i+L5G0jDv+yayt21dv01I4VeFXPxVkyn3dkZX
vwrOLpI3ZuJtdKKJlgVHZKr2zm2dmE9vmE9Ziv43Drhtq1z/kDjj3402sk5oVGYXm2UUDl9R5314
0BNejcH51FZkXtIpfVZVhKy8jxmMmXVP8GT0gSYlvuVJ379apbXFO4cbeg6SHaVYfAuWC2VYsK7t
Ml9nDdInIufNgzU5+jWO5r3HzXP/fsWjnD01rsfeQg6sa8f91V4u3199X3STXYmaLY6NQnfWiRrF
kV+iVGb2i0bMWtBIBfBIM5+3c96HN7MlfMmuESWRlVy+dja+gQi9N/4IqoDQjD5qDcvbZVsaG0h9
ZmCbF6KmwjGSX+YUH2wwkG/w7NeNWZF5OZBV1s7ujnyIB+ipJ9tw1AeBFRTurbH2J6t4mLSkX0uN
1CrxiuZgLy9VUdzRAdSMOep7V+ETjOohuSbGiFrNaD8L15+OCd2y40SP7KhyLMaJg4VaNJo3ISz6
axPC8rRQiCF19NtDHAQ/Q11Vr/xDxTosfGjR1D3XspMvS3rwBtO7PrSeEhfSsKKb6Cp0xHCWZkSY
Lg7wqhujqw6gGSfFjAc0JbpwFvYTT1CzRrSdXhIf8APDE4hRU3bqyKB/ocP9OHSExv1sgJ10cS9P
VR9yAgGy1y5iDQ9y8d2LuxuK4GgnJJJnx9TJLZRlsncVi1lCxf2Cpxwf4tWfNL5OJU7KQ4sCOT2g
8zUZ4MsikZ2CSGWnwkj/71c+CoPDSJxsCz7z9H1BTzUuMYkFSHUNXAjKA4P76GGWHEg0SXWzmbWP
ym3VI+8z0h14QirfiS8hZFv+cpnC18yZnlIQdprRICtKIvsZ76nhburIAv3Q9909DgjUCmALyLKc
aUhovH3SKhYB0FmJtr2YxvTV0UM7qeXy/dX3hfpzWOZPvIXU1W9spDV5VCw7Yb2pYo2EgK5ly7m2
mZ6Gp01fIvj1gsygXBCxPgWpe9aF/s0BWJ61m48vVpezzMA08iiptriUOsAe3SMO4QKPqH0ObeWo
BxzIAHBsmO3LahjA+C6vY4ObPId5uGryrsCvpfpr56LQWl71QfJeALsizuyjApyEPSiZr05HG1F0
7BbF8r3vPyCzd1pX5gyua4SYb/QL9HeU88nKjQfMbn0ezeHqKVM9HNvhKGW6u5wF7FHJ+rcQRX8X
Zn+Pm9E+sgjZR7d2+y0+X8LjLGUT0OOTmBfTg+OjJvzEMakVBySATBncSlwyjMpISDkwjBak7hiK
3MVVY3Ex2D12eRz/phkANJjKiDQ6NGyBvwP9Et9CcUuXhAzPQU2MShaMNrrnp6Cwg3MzxeQPFg4b
VSrNA7kdLPZ6FEe3Lxgx+r5+Xu45XSDo9CcM9GwpCNHtS1SOe8u0b3Y+h+8kc5BamJomXl2E9Ihh
r40v61tJbmpUBt7xv1e6Da846YdOC7z8MJI5OtjhekT7hT05VA+R+SUHo5UEkNKMofPMjMZe5Qvq
q02G+JKbaUKYIWk/nInYsxzyOb4vZq7s9felp/u9ctHRbjgYhhetYLl5Gm9PBRWVWUPZ7ceWs6Ur
JrUzKP+uedS2Vx/dGFTT+KK8dkTx3n03GdLD988qSlccg8BMN+4SoEFfbKZL5yAJTPS1JxyWYU1F
/Tstl85KQHNlLyHBd2uLziLkkYoRZMOO1+X1RHEdbD080gd65e6p7I32kCtnI7FRsDt2MGUw2OVB
MyukFCG5eA2KnRqCKnlRL+E4pOs5XtT77Gm0KmXJBB6WvhHQ75tV0/xxtWI4URfHotPISQf9Fg/T
ilGZuAjDc7AOERHH/Q5SCh4Bg0fgbmenk+uRWfWn2yTp3u+w+th9fWnKwjpWy+X7q2baG70/Psge
Jqo2KlA818whlrtkIGjhCVRrCBu7xo8ye79rgyyIPFJyw507Ps0C95tZAHpNizDet7ZfHw0XdFAo
X00sZW9z9KHbTU7C2bE0GkThFdD+wc/faJGr/eQT4G2UGCw73BlPSRrMq4zSdT1ZmX/hU/cvluVR
YBvTb+JakCgT0vUD/mZTu/olQLGdpiJ79nBRTVI+JKKvPTwppHNY79fdbNr7oZP4F0jIhcCV1fQY
NJD4MtfPPEU5gm8ZX4OJpImKWe0BlKR+FoB6NzQcAEdTx0dBdg0KBvI45Ko3XKRMuGqv2flj8xPL
94QYS8yPhMo5i4R9Ef24I4+ge3YTCJsoEQffm758P7kUhHHETyL6SYLQDdeS+TGSi/IEugnVqE9X
pJP6JZ0rCxGy0e6GPEi2caX8j2h6cTJ11zFshoZm24qog83sTdbVSnV6H3vj6uZ7wyj1F4l+VChx
pb8GCxzXKN/bbGpeRILxLWMElI11+fp9dPCpj8ymCfDA0hEcORmdl8EViR7qQqztjUYizsNRxdcp
MuIrCCZIVo2ad3KioBhaaK8xBjLQZIZYoW7u9oTUZTDEIvqFtvB2fj/qTaH/SGTdu5qTIAmGVJVI
sn6aLBNP6ZgxYgyIIVQhET5+5b5QKpybchOlSXKnYwISlAP8Oi11cQsizmJWiVSr5dPN0M1pkbbb
aAqu2RwwCdLqiKQcWdRg7jj1NM+cHHkv5u65E0P5E5lMiCEJXlkDiDGhlX8LBID9ztbVSb0njmd+
zEH91vWdCz4oiRgk6PFFZpqe0gjx2XNqn546qBhQK9nRLiJ/mRPScibHI0wUIW6OgCepCDZGratG
z/1pk1Xx5CF/PKXMdjaWnSK71ooQFCZzEG8mi/ZcC+h68cN+H8RRu2ABsDQsq5kOCGrfPcUAB4zc
foTdJL7IjIF1ZHqEEaRiXjPNBKPqqfrS8/OhcyqCezKGN4S+9a6Pkey0A97M0p9Rm9bGe1CGzh7J
8Dq26CfLGTN+ofq/fefQoMmAydnH/z4JGF0nXFV/dUijqe+s4hikvnq4YlCP//U9Hld9cQbjUbob
LaKAhp6QFzx6w/OE9fFJOflD2AMhpLlbEE/RJcecbgxTf7rcbUZWacybcIF2YU4grukuHmioS44d
HMf6oe+2rgPGxoTyvjWjGQdYwiKaFdXHSPu47m14ghnYkzIFYj41PrqvqNpHUUMMaJs8O21DcJCN
SS9weXZR5ALjT5rqaOEGfWpCJ7wa8Pp/5lV1bXWe3WuLz2pOzOHY49shyofzOGT6J+UHzTa1a5sI
Ew5xTj9+IFDyT27gUCDH0GFcxXyjAztBE79ctrmvvGudE7dy+RwZ1mc3jclumYixRw5OtheElDD1
0idZLmbuAleRn49EAS5VWCaz6ihG/6eprWpfBOBws9QnyV1CBMv5dWYG4WWh4nvam9ne0aPF1Dfb
lj3TcMdH6BF2PZa80t4lJuLz2DRBcRP+2iJqYsvSCHjJ+y2ScjOG3kjEhtjXBgin0uE5Vii82Mhd
7wiLmLHxthn9+eE47sAcH40K9fKvQMXhgUN2diSgxuP4/MdoSJJh9EhwxYRdL6UPSROLnlL6I6tw
SEbeWlh7r/f37GenqIA2T8oCPWS6eGv+6409uGQbFUpt3IwEmtY3d0Y4pfdMaejeUfOeieQEh+KE
OobQiLq8oTZAMAAqifiidpGVE0fPmkZBEGZigwvtYiTh8GTTS0U6yYwZkBceWz9caXR0VTT+GZMY
6o7MzefaB8ZdSUh/DbN2qPXrufU3acAjgGE6oB1Omutg0/ssArnp/SbbMmyX/ObeX1AW447ESfVA
NYxTsPS6H2DcTgPmxH9sZqCL+p0wKmCVz6yeNtVag6w23aZT4G1spvSfpi124Aea3yRncyCpM2st
Z4vokBjoE/rlVWL8w9IOjma04zVyBgTEyr8IFMRnGSTRKSf/fcjunCS3ZNlo+xzEIeChiMcxbfv0
pydSwsO6UlKVhC1SJn4LQXeDc09u7KnkV+wIpzRl7jYxAqhIK0zKOfmBqCOi/sEQbfxLolBsIqmX
rA/fORSsaRjIgLXZ2prJM+HULJGocNPOL8Re+0cvh7iadoHxxIS6PUjGFxApJRPmwht3gltz3S8S
KMT88ohvDd+1SwZsszWXWYzyT/S6EUFb9kwDw3iLO2Z4xOs6nMnSeIWpNt1atudgLfeiP0Ptir3R
eOGVgpqEAWRQm1F14uxmKcV6063rcmzwnsv23s1ZfKrd8S9jvs8gTygk26R884BHmt60TkeR74F7
sznCuXzKY4gKfdsTSmLjI+7zozEN53HZG3G65Ecn9x7ZXD9LDssnKoGMkyfSGaOa/5alqJ8BQAMY
GxbNHvE63fSTaataCSYm/pS9QdDftmUMjzQnajUujPDJSJfYjTbJViMAezH4v4rYI2OmLM5BgaZh
lqS3NY2CujixNSeqPxQeez4tyxWJZzs9CDTfs3qLZPSSWErTPCUmmDcBybO+Go0ytm6ExVol3lY2
dUavyvvRz1jdFRk3x2jyvK1nGMDFRxJew3Ofxv0OpjXj5aHFpcRYfCLcsVT+/yHqPJbjRrYg+kUV
AW+27R2bns3mBiFREryvKpivfwecxdsoRI5GIpuNMnkzTz5hE3yqNAOVbqr1Dnx8vUlN5ut9y9kt
H9pqber5M8uZ8aBcvYnYHg9m1w9bKxxefY1hLgl+NzkhPhwcK+HH19bEtULY55GAbbqRo9IfthtH
K1MPA4C1iEejGqAw8HNbGUbmfeVS/+mclvcWAL4tnu7fFfDGHEfjLm57oMqcpEMO19SeRjtyeM2B
gxHJRgpeUBgR7/KBDhhsqw0ULnbeYVf0lNVT3e0bmhNHjWtzUMWpj7ATGoqneFp+6f5RTfRK5RLv
0KLpL3J4sBtB1Gwyk02NCPwFf3s/G59dW9T3QdH02QapPOlcN+/aj/BHOjscWcMHrpkny3LYGkCq
XBMjMo+FKqN9karsOeboSjHXi7Ja6+RZPwI4Jm3M2sw65vSYdsXEkNFYYHQwCtGsRnx6tJPPOYF/
O3o1QZ7gMjCeJuLutpPEZ5S4pQpSODcur2jhJMEO1jQ6t85PXrX2coI4nVwoSsEW2ulepJ57y8Zk
YLUPfETfyrsxzJYUmjVUkC2NAjC6HxU3PZvwxm7S3M/SsfgeUK9eSjmA0sQCKSbbfDG0WIL1c/Ew
O8zfu/rPBAPiERAAA1vCrcOcLHUED/gU0n3cLKbAIWQSI2EHKFRHGhUR3zgfbAZS0TpNu40TK+eI
9fBVpzGhz0S9xmgkW3AlGF2LHjdGAC3Cnx9hGaIKTgPmUZmB3woYVszBIoNY/hZbYY4Ot9QV1HWG
YYPlE1sgpyzqxzU+UWMK7/M0vvVsL1fdCxuY5bBPc5YtkmXHFivcKUysj1T5LTGOFGTDqMNTbOwC
TJiHwW9JMWF0w9tCujUrx9s4fdGp+BskGwGemErwksYUz/Vn7mFUL1dz88fxMckETmFiFXeyZyY4
7sVQoMzKAacxL8rFWzyXdlGfG5mFF3z+rAg6GXbmlLfXcZ65C3UpKDrHeKy6uWBl/pX57HOJ5Pmv
qUYuMUysmNo2D8n8EKfOeLHNZLoEngLFj5NkBfdDnpM5BQ8xU8MuJ8h9YxngX6yRg/O4XZkLdj41
qpNjdd5lFIl3YfeiVLBaGlnDpY2jnfbS5UbL3eb88wu7JL+jGcnHe0XHR+5scScyB/xjFlV4zQmP
bk1Fmq80WvtC6zcFBBYdI7akxs42S3E21HNmGAq4VFudiZ9FJ9Df9Otsx2KSJ9e0sz0/qm+24uA8
6Sk44ynqLG84CnvnxY57koV2T1YZRqtIVQjty9cG8D9fe+Vy1UMZr8zC3UsyTEfP1B8lx8/n0g+H
J1YiuA/ds+VU4tgHyb/Ms/SjP7Nu5y1gy5pcdmluvKHoLunUO//9UnHXQLLsmlU39OlZVfIrwYu3
S+wsQyzzvxPDYdw1KN9elx2Y9p9rczpM+B4a2rUyQW0tFkAM6GjgTAExfdjVHwmQ0VRw0se2PBbY
hlEfs5vP4DEJwr2CE4njv4BfBNxT6wzHBOcyJkAW81vAjeD941UzIrbWkfc0aP8IjCamVzYnujxn
JM3wLe0bw3zHP+Fv4PyqU8sZfGWhHJl4z5U467yaL7HtY67m9rz287/kR8gqTNPRKXuKVRtKEVvX
oYONpBtHArjpNga4BACmGVrBWgfwDPr22aT/iHJPLjSzwpCas/IzALHfwL9SKOOm8DLF80xigGbc
+iEksotSpqxTSGUn3Wod5BIY/Rgys5NfNcnZ5Kp4zYL16LikqVwCXWmVWg8+LVBz0j4yFNjBBuAi
5bgoGssj0ztZem2/leJH10fBNa212k9jbe7rJnvI/ZlkInRWzA9vo8Adb5h+vh1gj4Q1FmceFYf6
OUxDXCsTROQRpy5ZDc8B2AYOLtojx8P1S+X0SEYx2cYJEEPG1XsmktGV+8J0lGb/7DWs2kkPisZz
e5d8tPo1maCbaHP8ll5PK+6ChTL7Lr/+/M5os6+pnfUh7Q5eETnn2rRWBK4iUHm0VuXUW68zCk9n
qhq4Q9igoHED0MfS95ucQ4SDTnSSFtkkKhUuHtZgp33MZwGHIwtufJ/bJqalmDfNx2DEeD1GzLIp
d8eTtgyIWpT41D9hBnmuQEHmfY9ZJJw4qpDM7qo4PRB6u+TApTBUIIunC/ez7KdPKxU3t8izY6wo
c24pBqWuFDFhoPVMFu2/kDnqapzktwf2fd1wCdHcFOhvUhhE3eCxivVrLCg1H/Bs7gOzAgHavuQu
A+bFCpcF6gh4xN2OOAfdNoXAy1NPqB0luOans2J3f1ZWVF2jduMAd94F7XQBeRatsCv7BUf8RR3a
quCPqMJuOyU00GaF2Fc1ceRU9MYh2WZDdwQMBfnPjOgNz7vVNcReeZQpA4XW+gbRla8ZwGEJd7C8
D8zQwbyMhyjHoe4m/R70Olp2JTu402gfYrSe5AQznQm3IKYePBepswELgdXdKMn1FSE+kHR+cysz
PdpNf4c+/mK7yR+VUQLrRV5DbpjmgzjyCNSuqXh51NjTkZ25S3vNM4YJzghqUzNZFFUrfndk+cse
rHbTmc8xx7XYOgLg2JmycAE91Q21h/l0ioweHnn6EueZ98sUSLJwpHLmA6vlqs2stnuqBzq+2hEJ
Y8JevurOSo36caKKBRSVK7eCmf0slPWYo64PCyed21VmaZtdwcI3rC1MMJiCp8lVPEgqfoz8DN55
DrJNUtBgRfS8+XcQicUsT/QxYPlErX4yfKM452nwPFXOUkhNVdosqN7s6aSnehL4Ycy8FmEgStX8
ag03s6AfcLApJOWdewqK8m/ievap7paDiGOftcFTphnDbiOGeJsUPCU5smlXpGX2KlIydUZ2T2UV
HVlTNdD3mYhgi06HaLtrKafAxQDGoopsUo8OQ3PYjqQGDzrKs1ccJkxFffFGXAEWzmwOu9ahoSts
h13OEIedkGujGv7QBV3slRXSMT8ZDOua5MkU/dPUYRWUaY80o7HNYEuON6EgHWtRglX/JyNX2WJY
mhLcOcs+N0svp3Au4ZPNCHw4rh7JAjGNpYVsYzbmMo1bzJ0Oirpy5Nbp+m7tUPqI4zAYkfGoGmxi
mxbsZZXVVVxDJUh+R3oknlBjDpk4RmCmF9iMJG3jFBDRJerrox/Gz5HAmpXZ5VuNUYEUv7y3qqRO
wJLEoJdfAtqINxmkISya7roKMMe4HhidMe7whdQc94JqqbXJrZe+NFB9jE/Ge8VWUlJhloV5qcOo
2VRWy6GBIf/GCz3GXmDxnquChCKN5N1m6sWxdpLmjTzZjh9xcOG1W3cDz/iwXHam4EaasVipIjSf
LJ9ulrwrEQImvLGTGUHAd/rwbDfhaz70jK10e0wFe0ckJnXMXGAniCRXSVp5zUyDGbvVnPzCAXxa
6uc0LwjyD4Hmjlp+BaalSBISgHaxyGHRZaxGyHHdO4p5imlwnASguEWw+Kfq3DuT7O5f+SIvVc6c
xExxLHqv0nZZigC/ZQuuL0JNl1F4Aiv6idF1D5uMwDtID7cHMpaZvaJ6kucuymi5JpX1z0YpYQ5O
RDIim2hJvicimNPKSe3n0fEkWqqZUzsSr4Fd5I+C3iwKtHFlWhJIlhp5e2CzXFH9ajy5aPMbRp3c
AAN9wtLs1ArQtdb11pq7/Eg7S7vGLiuLLDvClPkeG0AgWNpItGj2+SSlUEEFcBD7uh+3I/vpOvZY
VhrzVkU3m5q1XRPN8UPvxTSUGDO1bYY+SCeu9zXRgroxKPmYFsi1UN0lEcAu2qKnRI2A+QnK92Fs
mJwP5QiYrwNxUVX90TKMt5n7+mY2BirecPKsp0G6e4vkOKs0fz6nlHMHnHQtI2UCB7PhZrO0nKMB
ELlW62TS6Xsi0lfKlIc9R5AIjBZW7LLpogNnHrnWnm3tqMKeV+ayD6fuWi8JBANn6Mkxqyt6aUHk
anyKdFE+Lq6lHd83ElbPRI+BbbAZ+9I81XPIxKpM5K5Jks9R2+xI1LIUJuvgGASsWoazwye3lkNn
buuCQFUZSibKjvVG3mrdMYHcRZgwHww3xpfp4WLgTk+DWOac1XSO9DQdeJEf5iF547D+wvCQtheO
9TBgWeBCZ+cKWhj9MEm4ebfG2hCUkUI0DHjXepgdaH+Nrk5PvMHHVVq7v12uYZOhjjPUPzOmX2HI
sDNEroDEPylv69oDt/GSpqXlLFyUfN3BKOnUWfpERx2hF7Rtu2klFKtFEcd9l3+MxPcK1HMqtLYe
kciDUXPxbSNM3i46tqrB4/q2ffvGl9xcizKpT6RATmro+DYH71TzJt6HJByXrwOa2l+/nUB5autC
xQsstxKefBok7MXHPqaiijp1CCz0A3BApTF1nud3nWM9wb1H1NVT3i4tA6KXZjyfYNQzYiD35FP1
zeUpeQoG+ZpU7O9Ta3zUtA1wBM69a2O/zRPHWaeF8RSnfsFjEd8mdpAlEkyNujMeCa+5B2JIXE6J
QNmo+K8i5+gWa9xYQ8KkCL3EXjm87G/24HIyGoNT4rDMQqmiIFRCsClYLrdYW6Yj0MGz73vmY5cJ
Kp/S4sBj+gChoP2id6/GGr4wdYLpG7amt5PY7QjKyNfAVMlR0v74QKRn21eqOxaOSNhdR2ufGjWl
bg3dFGixiBm8IDIugnNS+vqg4hbVnBaTRDinAbLR3mwV3kER/1bNvRPqbzM7+ZtTu3tXW/OK+NGZ
y11y6CEfrOAfzee2oN7RQJZ/MlCYJ5SCs3TScDUzCU+K0v7yO2TFaVV3SYLNFY9T2QSHoqAeWdUs
zRJ6FYdL780gI8T4P/jAZRpitSVX6DanDkLBV0VcDTTxqbWG+m+a6Es413tATfpJEuF8ZLH97c72
NStd9yoUbKk+t8TKIydvKtZh0bf/ZuH0Vy2LNwiB1Je5LwpRux89grKwIzc/t8QB04WY0+DBLf+6
Q+2/S1GQw6tGKD0Oa02nvPKBshzm0fy4bh1kRDSn5OQV0AwH44kaE5PIaNRcYnozdgAvILOXNfgg
H99TslAF+qrDSQQACVJBC9kEbzUBUncngrF4c2taZmfrPZgEJwArjznnteKRodfZz7JvNEX9LCnk
wLnFKYXtZggZrwZJ8peZ2IePMeKdwaJJES7z62quyf1Se3do1ChfCqTyXLOloNuqlwKz1m5gTmmy
f1R1a3AZQS7QDpV8kUFL1CIEnOYyb6hgpRVxC2qBKHpV9qefX+LeRXH7+W2Nn+wUdE6zKzUilqxo
iI8JUuB2LpEx8eGKfvHAtp5uTj8f14xND8RhdnYzR3hrjXira27kP/9m709wNZZ/fYowwfc1eDgy
qZg2MIz//I5cEe7Qn48HV+YGqUH+03+f7ZoB31WMlT+zYoGpjV/cKIkOI6Hy0bG8U9IjLbH3Hh36
ck5dookZxiP9rlitT1bs477oh4733fLxz++aznL2vcvMuB2HE3LXePr53c8vQDsz2qko+tx4vgPk
DRIdCuix7YzoIxSyugIHh6449e7NIYm/S2OsCHaeBKQnseFDTaYBrcb86pRReUMXdQlm35JqiB+E
3yzbdurfLO2QYZYUXuPV2vtlF9y8GohJ1MJaH2R8aUeoMBkVHgHR1VseMF5oO+9XlTR0OZezeTNc
i1GLk6KSLB+2TvDPR/l7bFNdvvkWVqbq10hk5+YiTF4IwLNYLh+WyGu7Lok61hHfuqHpZCusq8d+
HMqznUT9R5Z9/GiShXYs4M3EbH4Uy26OQ+JEsbmqG5oxf16AKLP/BQoFErBvdrF9DtC9/jvFbnpj
PzOvc0UOpiA31ClbPzmZw4FEIl8mbZndXPA32zZ16wPHMY+82UhfVJwgXoeQ8rmwAakha/eRDW8/
/1iaE1OffYIxPx/aBJS2+IqMPZmB1Gj0DUn6j1XU46Om4uq9WahZi2AqRnhJAMnCLfgzuQ48big5
EzbyI7RmTFVpHUkYZJ9OFwO7w6E2tHX6xNHxd6h09NAL7pLdBAVXB9hM3SXk6bjwb3yvTB/rtgve
/BDf3vJ5CxFgcOlfm1AKNo4dlZ+zPRKaS8r+/PNhipRJGeNH0st2W5GwWQNw8Fe6Ef4ngRwIITJz
T8wnnU/KLpfPpr2FyUfH+94nXTF0NXv0UBwRoZIroUKyw1iz7tz9T3NLtzOuk7sMTCAdhjetYwlK
YiRxvlaJPJPlMl6VTbOIaqFTeZkMPvOZi6sp7AAgiRd8kv2vese4eUk5nNOBugOG8OGnwKewbqvU
vrigDamjTS2OPvUhTxs8bkWwCmdlHRN/cA9jHsstEke45j7OuqOaeQdO/EgVrHyNKdd6spzil7WE
Y4fA56bTpV+B9gDnhlX8lYYVwouVfi4VbIQknzg1TVt8M/zUE53eUyTxtSoRw50RiTOWZ2BwxTog
JgsdxnvEcQpAoSNfEU7VAaEBcUXCS6j1315k/aau5/k0w7fBPBV5V8RrQm1De4p0ZX+2ZYBMlDEx
yWzX+jTb4JtuDjLNfI0vmde/xGoQ71CxNqrIOO2ZSKOWRYWwsnMawpLU4EKNKZkx9ZZ3zGvPQPXa
hYKBbWSARMJjlU+wnmnJXF7reKYkYSb9Q2qUD8to08mmeOmpLeMs3V0CSZFOE7rOW2TITcc0ETJT
6B1bjwfXx2rsizy8E5Po11M6LtjXEAm2jV+CamTg6S7PU1sMVyIr1QuRoXeiCNM9mXkcWhyC2NM0
5lQhxSe72bqfCRcVKcghVgJG/8vn21bABbHG/mLUcfkRUUn08/nESiijnMF32iwKed63n9QQ/8x6
fJgfH1iYyosr6n79852ZHUf2zGmSi+nY/geyNuYi7NzlmNwa8ZIafbQVrOMHG9L9fcBj6HWtfwrC
ErnNCV+ln5OQnejuG1Tk3S2jByU+8WymRtu8REbw8fN5aQmHU4VZnRK7q24libAYL+DdMOa1ThjR
xE6jtvFS4CY7Kqlihng7Xapj6tIbpdCtz24xhut0+Z8YBjBO7BvvrPv8IbN19WJF0YMPX582KNc4
W5rrzxDEmvbvZrzXJMGFvSUyH733pescBHIo+bNkvtt1/sQzUmE0coGWNPZLOuk/M7dti2P35NRM
NZKIGuiAC7uaX6YeOBNzgXgVTAN9GU2mAEziQGP9oXxRtagRXvfe3zqI/58FDg+89gjHbcXiGfG4
ueQuoDYbat/Z6rUuGCP7SPOMrqb6pYIxalyTbH41PRz6HkTMTWW08hR4LFdmdm0Fha3SztRzLlno
g8R6zjsWbT32fyAOu/cczczu+dmJHkV6rCqDnVhNxKi5H6SkJFnBd0aLg6DX0QtCiwSWB3JHLT88
vYyN1Rz2Vy+NvWdSYvceNNXeWPZSu+E9bjuLOwcSB7tecM/Ev1jWxWfJhn9Uhlltfz5tJDR1Fq16
BXUSwMap4PnXvxBZ03s0UQpsj8wW40z77wVfntXMyT1M3C00FkqTg5FElA5RjOKDUygY8Qx0WDb8
+ZgpOm1NqFyfOL5JciyvvWVhzjCXGFTLtjk6XMzr2AFSE4vPEXXvEMlJbOGnROTr1WeSIfTNyhuf
Ejv5M9OWhJDNsBpTC6w1IBHE/GC3NHkKyEBZu9CA1gVFYE34p763MRHxOWcAWDpjfRdiei1Nt32R
w5CcIg+2DDeZA05jDicW77oEdJQddAdDmNV9cInciAt8G+T4tqXufKpf2x5O3FR7h8RMiJv34Xyf
VPQY2Xn7KlWnH1pm8Ouw1fMd+QK6oa4wXxJfebWhrP78+XqQV5FSrcditikSBNiWnDTr3yfFXthA
4CCQLyum3NiOVoX+EBjGJzHwliJriuZS82z5dnCoK96/YRgc3ZG2EiSg1OZJVi0lq/Y4QMZ07V8V
kTEgwMsYkydHJESGVf3RDh/aB2dQMx89YZwbec5deQ8Vbk6OWCBpfjWxi23AKJwlzvPW65L7UebR
zg7fAInQuosq5ZQN+ePnT07afY2LFgp18FZq43dWAW6Z8KbXaad3o8jP3AYwA6TTnylLNrPv5Ret
mXULySE7Kc61RQnnONQ32y3HHeVScptSGbHykMM4rkGs1HZ7D6YZOSFz/AOIhO80xa0QF+Yrc3Se
5F5m585la3Ay+l8GjKPQLhnreodxoqkyZi9zZ5PvPCOakfI4F63sDtjJ7G0D5QxFiWO4XzAiTUKu
y2FfE8vC/EMh4cAqlTAqajqCFyIIiIqxjUvShErz4gZ1GJxBsdpvnj2ffp4oPyePFQTR70aHeGjL
fF9GVXYUvTOjQW9NvNMkH66zOxJ0nAOqa9zozU3hbqUUkLGNpKjetn9O8/a9qXr5EhTLuNbklm6M
pnmPwuY5iyveYyFNNC6u2QWRNXA5Ppi99+EpvIgM4TmxFAQPuu7ocLrF1xB7h4KvaFimB46V6G06
+S/T5KyrjnLYDqWBW1/ab4duHFdulJ9jx2cCDAdilASg0aoDOeYXmL8fPOt7fG03Yp03kBX0vXuY
sMJq7q8RmJWVVJx8Sjq7UFQj8BZ2t6aBDAl+Yolm2vMe1YLuD/GPIx5koqBlmwxQ3QcXmCjpN9AV
bf9uJ82mD2LjVTo1z6bBAEHldPsQTgUsY3f7yTDyfdYa/RZjDjuwbPfcoAemg4ZxLCegrT0nY67a
RPEd6mlDmUdfXOSuROno5/DGiVBGc6XNrjzmJubd5TUO+rS4d0X6OyEuQPa9OGH6obueUAdP9Smb
CSL7Oc4IN9ggQC79bGQ/59jDg7/8786lK8mHRnTat1iL16n1bkrB0Vu4pzjCV54HynkYGmiEJLBz
UL1cZm3lvvv8zKNFygj78dYMtDxGdsb3Abr8lviwsPlR5Zx9D4nT5at00Dcw4viaKwhwMXlFHthl
yFKLXOPbBCTRsxq5S0JhfExmHgOHmgpEt0qwpbIsWsxxvxzXJIOzhLYnFs/ZExnTKygIvfnOgN7e
xT00UNQj7x5QCIz9/jnTInvCTFY9JBQkM5Krwi9pmh9xnle0UnBzMVjGt9Sa0NdoFwdpt5olIBg3
ldd8dqbRs5PZxYPFz0dkmA6TGW3MVRyVCADTDSIoMuzDmkwDi1HQl/9cKbiYWEV3KDLdkRc2CDg4
eb6hWRpAocG5EBX4ys/6wuAI3qg7E4a6htwPMT8EtOckMtjNgsKtHrjulUKefyUw5ZOQ3hud2Plz
w4u88qPqoTVZi/yht89BWztnmO89dHR9asEcf4VlkG07Y0pPZpr3R7aoaiMr3vdN0q7ScmyfSu0F
28l9QITRB9BU3euS82fppk21uVpa8EQAoDp0Ttlylre8DQz2MwGIfmdQIFhhdPWScxP68JrcLzSQ
CQYH/0qsrlEEmDZCK99Hc0on0IcsBs1bsyMkW9fWQ72EzHz+jwdzYAcYYvEdRsmmqKxpz/tvWnEY
M9ZNkqVbg78Ab/4rrL1DlJTpZbIJ3lGPQj8Sm2efgOOImmrLKbBbqUDpY+aof4xcBzgfvgeggKZd
YGkhp/j1AOZhlShqP9qI6tjc+GaLWAuXMVrR4yRWyWE2ONuGjA9WDQWOaObFLxKj8hG/IRxjbbwt
hrR0OUsozHpyLgiOcb+cI6f6mhU1kT7z/9JjS5g0UK8x6U+NEbI4W6hPsJFEjc7pdFzElGaBAi3q
0RtyQpzidQjFn4yr+o6pPTgLhZlyrMJ111bANESQ/wJQdWC0DRkbCDDotyrnvKCKA7vIyaSWB+xZ
BLFfvIDZ1tcu6ClO53YAVhMXwjS/eG1vPrQ6tnCW8bvBiUBnbTSxZBLV0G5mQQrTrlKX6TrbPGNz
JjFeddDmGG1MLEsof4I0fuKV9yDBCUOktD6IVN76wgopbOULSpkk105/dITZv9FrIzepkM8c+vvd
gOhGpgZGrMKF26fDL2seFlvESeTUzY3+9LeONhNT5btJQ/EGsSZhykDFCf8eb1tiENyMW3NgBcvq
jSgQiU1mpg8teUXCxNg0G2BXD1UyVHvb1dUWBC32NQ7qgoHLnnwjluIhf/n57kK8gssCaVd6OIt8
BH7pMaOxfUNCN27xrxTmSxPmsDabmGTzstQi3wED7tZ0UOlzoCve1AHCws8/QRLqWdr2OhBCPuXz
5D1NjfHdeVl9tyneQFhaBaGdHcdioICCY2lN/ppLnuBQuVzMLcDZq5979/+viDnusLORzdGaY0rZ
Umg9iHQbZhz+Vd0PGx8G3X1sc5acoHGvXbeQgWOcasvbyjAxSA4lJ2zDHIr9aDXx3Y3FGebX/Dow
PCVZE1X7KiUq/XOwgnh+KAUWc+W6uD9M6DAJ0Lg4OPFcRw9u8TRVZNnHkZ7fjL5VUZ5R6vxtqL0L
p3zc1bLeEIgzD46s6n3T+Rc6Yu3zGPABXxaVld9pxZSDVVOt4sThPWoL0kgYJ2G/Kwwitf+TLMXT
Uhh8U1LRCAVmpFZ8XvhlSpCyU4wqTnE18YYwkXvqBNtrlLRX6Wf/oPQxD2/QIURsvsx6cMhZ/I0Q
Hw70Eu0m2tTX0oJtrejEcHOGWnHYAdnSCMTsS2kXrYnep2vV4YQNo/pfrrg4IlKsJgxK+4SCxj1D
NVLM8bDuoBQGiy2rQhLQkpdKhxSAljYfInHxE8ccDG273DpjMcMp3M6B7ezyKr97eUroiLHcStI9
xqnNe24HP14Dx7qTKBenCBNPV77OGWXHLkMtlCxeMtHgD3KpKud0w1+UcajzE78/dKLocG4hh1Qe
Qc9cmHKX8iIfAClk5sRDQMoNGAidgRTFeYy62G49slEbQLl8DQUOH3YpGxv0HFw6wCwMQ2qKfvyK
a9ZcHys57WuZsgpkAaS16GVsnM2oQN+oYgjP7Abv8K6J15gTh9mKphg35UoKamkbo1LdbTBkVcti
bRUTDg4w0/QfLszhRzHk4zZr42bXiJGYiveJjeNlrKuNkUPdoAQ83yTHOPcwgjAAn/OEkZKlHuZl
EmQs/fVx0DQYhuU6+wpkBA6lolOSqyzWWAtXVLZMzLDkJZwz1gU1Pqsvjb+RBKDFvDVp3km3DLZG
Oqd3N3R/aZBzHF79A0P/efBfnXjGYbBMwWq7XgKm9HY3/WEssyedz8+k8T44eG8MsMGupJnbIcZc
x9GDnvJjpx5QlrYtxSiBCYfSKbjbjDm1twALpzSGmFHuAyXFrrUyE+GOfHzJk2uABw2xY66soiAj
2j5F3W/aCqq9MkYkSdc+BbU84J0rt/boUn+cMJwIuU8PEUZNmnFCAzax23a7oSAup+V3QPvsqhrt
X3jB/4zsvo2d4VMiDskU5anKzmD562OSyZuNFX/PjxAeJvs1fmbausr2LLJZ4+sKMcVIhLjek+Op
5ZrNgwEFmAr16VJV4zE1ebXcaLCPyYhqnRGXg+Bp2BsMavScWRzX+R7GVSP9rRuocw3ndrbN7iGr
Urz8glCCWRQ7p9Avpcm4if4xGqVTIM/ImKtmCLfaTpYvy9gWrcZKOEOsgtPituGiX/ifo1P8dmaP
nmYHSU58coJUurbgWEy/WCj7lcTjtIGoMK6YnX46WBuxTsVbgHMzb+Y6Zbu01/6AWGgQx2HeU1Oe
Ne+t3tlb/lBjgubNBGuPA2Y/buJhQhv3IpPhGSlp3LX0fc1NtOus8kHTZXSy4XmyXGJmZn3Fg85X
7zUNFtHlh0z9J4wzXhPPww3uzceRPkCK0p5j1nkxZv9KF1g+TsgTxuMPOzUjRDlGMTG7urqTG6Dg
dPo9pAIgd97zFqVTIHetbS/jfzKtULoTauyBJ3HEC5K3Mooxd+KG2Xl1JWmi53/R7vzcpPnbMFQ7
DRp67/TIx9rGFoYwKNaGFC2H3z3g2NcmHNOdg8C6qSVRsJljXPYQaxOBjczm6BUnXVAXNgTywl0M
zGhgIOthPNukEspT1PqsoRY2+IjUYjgFBsNgF9Z7zb7lIhebQj/5aAT7vm3/dr7o1nkMkoY6JdkY
WEY75hYZp9jZo+m4kw8ARDYUdTFQ8KpV5TnfFHR1q6z7y0xzqUEGhRSM7UcYuXvbs9ecQN8Co/rV
+5SbOPZvkGbKoAX8JWypfO2d0d25hsGpFW7hxujpLpPJ0erwx6fNt4/3BHMpqdRoIuIQiWPYGs91
CDwkZsDucOL0S/u9AyPDEPzcBNNbTkLA5V3EO5g9RZdAhLO+DBkcGRkcrxJ0oTN9AHILiuyzcTkZ
moMJpi3FiB/IX+XQ19xWqcwOR+evKxLIp+6qMQ2xs1AR1mD4z609H+M52ab85QiouLjY2Js1JMZg
/lPE7iuF7X9IT3aromJihdeamCn8eqT9b5t+qdWh8QOOphAImFV6VwV4M6iKhBeRcEkLbYhabURm
dFGULw4DNOaxeCQE32fmgvPvyXbvRah+5SDvnCj+K3TJ32TiP05tvhX97o5kJfBx2BvwxkSc5y/b
Y9l3luEm/AlmPvXeYdh+CT2fEiDMslL0DYD9Ot4a8W/cIi2AARK1cLeclauSL6BubGaZybubaa2y
FMHWudyghvQ7ewjgC3wgP61TJ2zwBJM4NZOQt2Hb7w1LZfvZK0+N5UFR88MXmiLWJVWBawV9yTU7
dzPN0WPsLpprEL4YJfJzwOSdXXKw27XEQlM+WTnRde0tZKYd3YWnRAffTJgem6DqH5DspmNRmmce
OizziPBu84c/AXcOBn1i7eaeGFQTZBDMOWGy0v0ea2s89ODrtOWpVcpTycVWRJck3wYxhvcpiMuN
k4NjCgIkg3oQl6wg8FRiImbaUtHbuuEVIoMmaJAjSFOKYDrYHs0EGRRjGVffef4/9s5kR3Jk266/
IryxeEEjjTRy8Cbe9+7h0WZMiMyIDPZ9zy/Sf+jHtBgFSbfqXdSF5kIBRHpWVYYnOzt2zt5rm8nq
IXCIXfz/Qb9ZgyD43wT9us7fJf1uq//5Pz5+E+37/UftP//zP+b//o+gX8P9hy2V47rYR2zHsqT6
30G/wv2HySzB1A3LEcpRgoRd9rFzzq8U/1AWxlZHSEOfw4FJB65xfcwRwPIfjNIspZvKtExLWPb/
S86vMaf4/nPKr3D4Uso2TOmaOvpFi3//8ZOUTL/+z/8Q/12anUilb89QaCSxoT2tJsus7hINk+cS
DQr/I14H5GLMEWPR1ul4ydVj9lRZaKhcL2NKM5Bp75vBtRT2sKq0MVgm2VDsAljueoFUflSXfzq5
tz++3X/L2vSWh1kzf42/RhPPX5qTaUNbtK35RPz5S2eJDiQfZwM6d7OYB8RXMyPdgsUDHcFvwDw0
T2kVr0ynB8rh8gwNqNTmCvnffJF/dfZ4CF3dsTh/0OD//EVMHftzZnnaAgk99lcfeGph6dVmamgX
gXvdqdL+cntSDoDVYpLO2HFb7vT191/D/hfX0NUNZqZSSgaDf7mGSCX62vdw7SUF26SqLNa9h3rM
mtylTH25/PufJhQ335/uGcPQXZN/hKW4c3TrL6efRArfi42SeSLdQajxa/Lt5E+tq66V1qCKMtDC
ZrQdnyIdm0Prj78MPfJOU92kx1FwA9g606ye1iGCqjwiyhPbuRQVfW5CIWwh6AAmo06jA95JGdWf
uUcJWQuQG5pl7NiTe6wR4wIQ+r1D47evZhj0ULgvejtoh6wsfaIOY16F0J4e8SQuTCO1cQ9Ssmn1
xccU2HclOJEgDjcEuCqUn+cq79IjcsdlAXx/Gp96SlYnMx3cr4F3shLaWm0vV4lIbxYLqZkmrGhA
nNA8p7RibLteIXaw1rXXfbVlPhyM+h5x793Kvtn2geGfCeoTWwPA0zhQkuuhIAECT1gTaRnfi1mh
YEJ40NIYhWt/jqRhnaux28NHavYoDiARtMTNqbRHiMXi1Fc1gqJxuqSSTMO4BLSV6Oal6Yd+Y4kQ
Iz+jGrlotSE41ux0obqRcmJlsJANXa0G23+Ku/yJ4KvekQFN8xJ1Ne2cWFmvnkEsalIn70U3EK7Z
kwvj+lm2Guf1ieYaaG5fIymvdGDFtGW8141SnqUaj43pwnP1fYJF6ii7WkNx07CrbBu6RAe3aHcD
ERPHEv/mHn7H82Br3tGtvAtt9wBbVaMfKkv2CxMTwcV26b4zJjMO9asoxvaloJnXBgaVTeGOjIyZ
cgfEyzEaqZy101RPeW/ppB8UxjHXjKOqyFHzTQHwpXa9Jclw4cbUNX9nKQtIWYSUBxEb82G4UFui
ot5SECT8fOvLI1aY2TRDBuXQLwUMQQKEIwhjAbyCEBhoTa+xm2hfRuEQJ2iCbRAa1YOuumKtjUw+
/v6hk/Mz9c/vaQaQAluvsHSLJrBlz8/kP72nE+b6oRhKklSshH6JAiU1NHBKR8ao1zElpIGKQZ6M
+RCAzwC8oot1o1ktLnNQaTRYe2NjA0w9OMAkzwXb6zX9GBRlDoiCVnwUJhh8vw3dm+/yvgLF6vVS
rfMuz09ThAk1ROfZa+147kq7eKz6Ujs1yHKxt0Xmcx0P00YT+pcy6WG06E9fDaL01rS27W1SwP/K
sFJQtlY36VBE//3pMci9/8vp0V2HqHdTuI5hye8V459OD6R6+KZF5MNiI2s2ifYtwvejlDRWug4W
oC2PpuOXm0q9U2pyFtPcu3SJ8dBjX2intH/qQ3TmmGJv3lMRwtUa0V6gsUUCqTMkCDHplE96Xbcs
KppJoxV9LK2Cs5ONmM2czd//fcR/vdxC121F486WjsGE6c+XW4fIGfTAqzBJVNlKBpl71u5q5MSh
BW2XTd0pOLPWXkNcjdz01CvElZrreevZdvLvvsx/PbvcfcplJZCG4Zp//TbczwO7v4BlTkw45XRj
76mkPiEf0Re+AJvfeCjOVAG+vHKsj3Bw4t+0LfGs5D3rAgl8aWOpq1eW436ibkD7HG6LMkuu0kYS
Q5fJeGLk94p1Fopnow13aut0Y3rToz/RZY8JdCjgofF4DRksHX6iYzUO0BMxPjrerR3Xzfi7MC2b
BlOvHqok6y8myWzfn2Kv+Wm56XiuGlvQwLB5/8y3rB16sAtoRWdB1J2slk2HYTakqvudQV/Fc9JV
GdiP4LQJXIwIx+w9pNhO5fw0g+Ihk+ZEsiKz9D6FpKnCBzQ114qKBY4AHenCUOMpzPtwH8HoWqIh
k7vSbrH0hSO4Rx3Xhd7DVxeDVpxTXXCg6bzm1axv9E5+5REB4o7GdI1rkm0Y6xhLl137AotNsiCt
1XnwYkII3d4tfgltFwAWvhUJiCG/UKAU8Lq5WV2d7SKE1cD6CHhZ7N1KlmeDl+OqFnSuJCGFu1Ij
5rqEmMvecI3yud2wgTWfxRC46ymULQ56w4DgIh+0TNqP7oQI1pw9ANg64rKl+0f68dOjFjGaTsig
uecxeQaKpvDCdQRxqQ2+i6yO7syPq0cPXuSuc+i64cytHmzHHC8kya/DAKck1ITqbEjHeTAk73DT
F/Dwj4gYawCvABGN+VdhX6v939/izl8rSsNA7UkVbmOI1G0hKd//9Hq1ATmWcxchsqynoAx2AH5T
dmRuscv9Ek90IG9wMrGHFFax1HTkxIZbu+fJNX73OpmIOQDmDbq+U4Rm6mgzhFyN6NtgX1u0fRGH
VEjP/ccJrOKr6bR3lOP6g0Xh/QBf5WZEQ/oG3QdQOX56u/emA3lxyO1jRgUSvf4KeyaB9cyX79+H
FBSkU6X1VQFtGuqiAZfSOaekhcreMTJcUlywWkyf5jigCg2T7E53v15laeNv6vFHjcl+kTRdsAXK
GZBvi7cKaQHm0rB4GSNg4D0hqzIyHGBFpPiKyuiPIKtfMMwj0iaLfJ85AmG1LdON7FNuRie1lvmY
WCtUXBZNXwSMvu8hI5kHlJ1jrHXsdS9g5s290NEWfP++1ULCrIX97Kd2cQhm38ffX1nx1+KYK+uY
8/bGNaVCUfqXEj3u2lQZXPaFQXZ0HyIBx1lw9uifYQpKgzU8uOye+ri2a+Ubt4pYgmWOQ3OPBF5W
FSyRLEOiRvsWnZ5hPP7912P/N99af1rZTYmGS1fK0u1/8XI1h8oNPMXLtTdCjC/SIVgBLlAW65uK
Momajc7WsjdhFhAGQ1gSSNOG/imv3+m5ZBzwjTr/PlQBoKGMpWBV6uM19ibvOIyld4ywXTtefrfq
vFwPmRc8K3w4oJLz9DQlfnq2acLSvANi51AXu0UZPxuxPWxTFDZBfh3R/x5Dw9IIzDXKF0JSGGJA
QopGszp5jRtvCb210M4TN2vMdLISy6nXgKIxcryJzewQMUD8R0Et99+fvg8V0Ucbq6WA83ib0kZ3
xI7APf3JCyjRJQFdKyiIalNOIVFh5ZCSx2unDJ9Us8Kunt4zRUvWGFrMYznqjIy3Wmtnr1pcvsME
spd+P88KhOpOAWaHzWB15gM9dt57ru6+oir7CBFUf4Zg0+1EM19JTRmORQzhJDEG89UmmpKysqaI
MOqHytK1tdtDoO17PXnO1C9yVHYqq9eNKqZ7GXGvx3hb9zbTsaMNtetAMtynJYp4q+UeY7LQw7MQ
JFj9UPDdW7xHWxLgug1o83IGvEPKL8USfAxgkKixrmMhQcybOpzJgAH2/Cs9f0UWVx2Lwg43uVPK
rTRMjbPRIr2am1qZyXC0qXx4VxY6Yttsg0d0MeeczZNP050XQLRP/brDklIz1UtMRuJBGJ7LPkiX
sWKcFwzpV5fjZi0G2k2uZxy03JiwvSimk6M5MWWYyC2Ko/JcFz10uV6pMy0wDOFZc5QlySQsnmi8
h+hnneOJ4baHrVvID81rH3KteCG9PYdiiQDIQ6G77CNHEGqUGMfvXxUymcga1ZtX7eJ6g3/lEvRr
zSfEw2jqV5Ts1mmkYIHSVBp3qdQGAb97HfPwir05O87RSmMOI6jWKhNZgzs0Z9Ap/VbLqt8ThLhz
X7fegXlYssZXNJHN5n/Qp4+n0vwkP+HdP6I66LZjO8xUwUFe8jLAk4MzfWUD11iyGuvOcKPKYXeH
jdMkr96yHqn/sytVBDP18cGsx/yX8hhF6PVUkVCoBydmd6jg5n9h2DdQUpshsM0HUQlcyU0eL4Ow
kGs/9ZtdtXeyHthjnlVXDaflJvEaBNhdLJaeCMNDkhHoUFfTuCmtRO38imkNQz/xyCQdRDoAsrUw
O29dgivc9ikJ5sTAepyABFrHWGViS7M42hAQ5q2khZBMVqN/1djcNWM3/Z7AhJZMl56QQOhHmNH+
0m41SCQ54lq3d/prY15oJ4nL94ekI7gAIUGxDCyhLh1Asv3sHZ5gf916diCXGCLCAh0okyQpSVEC
kbXTu2I86hpE2xYRXK2jXkwLhruBN3SHrsKPNTWj2GuGnS973cl3RUDivDb4yWUAar2CKWwcZITq
IzUaQmTMeBe4/oJXdrvTi1ItSXQknwyJ8KYgdnfR2yL5Il6xbh1SaFy5L9LxLSBE9kzZv+gZBFjh
HFsVV+WPDX/d+BRnxnMH6Os4/J8D409QA0lbr2CUgoPLrLsZEU8hzezFdwDi2bxfFlrSIsetMYlX
kVkea4dHznW0M3dJ/igF+FQKeV60ZWHN6E3Dpb8AQBwyw7seYmOgXz/iFMMJGirrOsUiw2/fZecE
O8LSgCJ6tg2gPcqmsJyc2joWAau8YVGYKNS6qjwGpRnunFh9fV+DwqI74XKNV0yZ0R976Q7Ldzwo
500numLpVyVRkb3x5eTxeKx9fwUw76Wjb3kY5kOT4A2LE4jj6FjdXTjn9Jbgk1CmKHlJ4vRzTMg+
cRxQAzynYl1wFfYSHhK7bDXcnbEmzTAbXnqX+G3FgBFjRlGTXMWucnTuUUVF/+1kQV/8mNQt7wVp
vpoRl9lkIrVnAuD7HRJvg/krsfEX23HHa21hu6/c4dbUmvXkm/4FC6236mpRPgfudHCBzK3zWqcJ
T7TSRcwH6LgwE4pX3euMV2+qzmx71pomJjhxstjmuj0RkiI/ZN5kP/W8vSpW5Gv/veWPSOrQbHcp
Grc7heALGPLnGFSyqD+ZLkMSp4gfWAtgewp7ScDmsFVuqq24b59yu9fXMebsvSKg4YUNHO5BVFjS
F+dIi+fslAoVEV2zjZppYSwbxEcntbWZ3CbdBn0AOcRyb6MdQHaFzjoxvD+lE5RIonfHbVUkv7M6
OBE6SlBlQPPTQ0mKLzN+NbSy4iU8JNGJQXS4b4bmzQ6nDzPszLcQ4I9wWzjaFSjqDGLCg+fjb2RU
Tjga52451qTytpWDWMbw/V1KWO25wWS6MdvZ5Ez/zkmhpvguOQUCQdQ5jJ0DVVe/V5niBVV4KfuA
8KdnAY4xHDu7Y54H3Bqpi6F36bobkNuJpGuw6pYsS8VLgVj/PdTKBxBjzS5zR+2gGg2OST6szTnX
0x16gCKNa28xoZgPia3tCfOl6VsFaK68hq51WT6O8zJtA7SJhtfAV87P2GyejbAs2B/ir7Z5XgBq
Q5ptq/psgvSgW8lwHYAKOVIVk8IUH2nA9PCCKoXuVlUtunEYbxOur7VV+qssyZwNOSXZoUG/vWzy
wCU3CNV6kyv3oJmF4EoY27aS1YtZ/AydyHysuxbGSe7aD3o4j6lUu0YQQPdIImYPq8m5IMLBY8pz
+avqQK35UDD0nuSsyszoSmRR8Mz8+dZgF1qaSQ8cZISa6A7FMCO6NJqLpTw5XvMUhiOvFPYgCIat
HDxGTSjLkIYHkzf3RyGheCprjqmr+4Me9NHRrkcE73VJ/kTk37pKatdaPnAPGm90I4pVoqgnCBO9
uaBrr7K4k7lBNJqrb2H8LlTXZuuiTfFH6sQbZUH6zuZwL0gdXyGotDd+OxUHInc+E3MKjpgL0l0F
iGuhT2N0zSOQJ9BY1TkQ/vDIkPJcMmNb63mRrNi5REcdFfWyAtW7of2EdMppnAvW7549oxPt8H8N
5zT77McEynhKNJZsmbrqYgKgiMiQpU6FxCTgHGs0ZBARtIGFVScjOwH2qVaQJhfaDMOr/aOcVPHq
0M8C32evHa899AyqgzWOSPIjB8b3pmv/toE6XJLc5Xao7r7biuP/Pag69HZYe6+RE/B+F7SKCr19
RvaTnXKJKgeyp7vzRPYZI7WjdMqSE77vd8g3ZEAFWncxm+6HjdD5UEqNcKc8Sbc91uvb9wGcw0GG
uIHdmTZQDu/VqEE2yyJSJdvgYzAIPFJ97FE7il0TWPJgcl8tUSFcMBBgueYxfoh15exDr/1FYGtN
YIT25cl4vHlp/CngLmF0CatDnlfVrs0YubpATBbuWKRPelXN+i29O5UFzrRkaO1tCprw5IS+PJNC
OiyCwSWfzELZmTMvOjcaAtrZM+Va9SbL4X4qaHgPqW6smN0T0IhYgrZDymLn+zc6/PlW72xty/Jr
HqNOl0ydsvdAsA3X6CvO/Q2IFZXj7XxGpcSlxsUqwso8aug9EyNuz2pqmju+8cX3yWREax8spd1E
4/hX1jOG4j0WS9dKP4ISwAeK/fWQwrmGsVLd2oockaCyz8QhLkZTijdnEM16aCCXxh1SIgyqBABq
Zptu1ERrI2T8cIPSYdAAxzcQfcIFQ9XuooXRW8BzcZPmB322p7SA36PpEpRetpwGUorLkNOgvoyx
dK8kpOfLOJ+Gk6UcLBV5NvMS851tNvY9p7e1M7rPRgLvF3W6ifw4xU2CDIbdL2uJCuyfEaAFl2gY
hkSEOgnEnUVPqlMiyDQCfHD7PszDF0+kDQ6S3D3alnmqh7a+FvB5rt1ec3LAAbV8bMtierGmPabg
ElIZpUxp+cYBF6E4wLSiJV8gfdUrNaynMd22UVLeisAu/jgEZXQESNuAGawcpoAR/gxha5upS5t1
0t0g46GZrYuW4AT7Z1ir+M3tX0itJ73JtvKNb9NCaBMyZwdk5Qc/ruJd6fIDW5vWemh72acpr2ZY
+s9V2Y0rIyvbhzDKjEVel3idusldK0GnAfsjbMdBJOxNMuKa8SNshlo8xnMPZtLlj4Dk1FUjSdhW
TRCc3TmlyWB1KKPBPJVl1KxbOXUvFOLvGlQCPHqz3zQd62LTQLLEIcfH3kKpokCUE4uOlDTP/Sdf
VawIPiqotjSY8s9hJHmCvBi5Rm2n1XMRE3Tms8UjwKqpNrmW8BiAuasPYerfI6Ovr66yk+t4HWZ0
WpgodRyD9DfYHkIUtPIjTcIvMj3Zp8RxcOxcBWSFwn9VQvxC3dWfczoLgAJ06kOZywNPtUEho5tX
V5YYjwv2q+zf3FUcBua9pxeymorMehKG9lOfxeJQL5fEGyVbT6X+Gm8EPpC5hHKa4NMIogwBDG5L
f5TEAk2p+1jSuuqnonopvWi4cWGvShjVS8rc6VwObAi//yXDHVdF5sonqvMVcsljUtrhaxr5O1T8
zgHYt3OoiaFa92RcLGzb6i7WSBYfGsYPbHok1SU+m+QopWPhGqQ6aeLKBA2+fIeBLYKE9WYKNkEE
JQKhK1RG13oat2mcHPiR1YkUyu6pypAUWZVrbqWX1NckmOpdZLfpEnZudwxJVUVioxMUWI9EGgV3
IHX1ieZ3sHPVoD5LK4zWcY4UD4jkk+zH4txNWbipM0cDmGypW2d2zs1C7nawC/57mKZEZWZVeZU5
4lGnU4htfW+vuK/OWvkVRd4xsCMD5X1jPXhdCKdNh1vXBbF5+D7UDaIu5QT7fk5RmoDyZfP/w1D/
wBV+C5gm7qZhVrV0Ooj9diBCl64iglRIjUFRUj1ZSX7taRd+D7FosxQ4hyKyJcDxzfTOPS2QdDVF
9O3iosbpqQLoX0HbPVbpsEzidp8xWHkxKsQyVUXUgLBwCSStSp9KDYuJVdWvReS1p1J3cKUCKOwr
63eEqAUn9m+6yR0pX4n9qE3BuMl8csx9wpRcvTnCuBC7MU4fhsL7rTxHu3bSSu8jkTshvisRF+x9
W2QEtmweeOWjR5Lcrw9Nhl0tQ5yN+l43F6NHj1KfD44JJ8/v8NHa/hAtDMOr3zKf8HHpvDNUCK5D
lESozqZiDTAG+VurgBFoE8EOpRE+6Ah1etzjr2mDi2WqSvB7ek5RY+vJtrIaqjJSlq51gPmDrSFc
BG18FlMlt7AYNB9JcMgK0lry6Fod2ioN2pg+wR7zMgfB4VxjB13zqBkeGTJZcbLmwxDja2ibRD4L
AFdvDg8eDY4puw0ZG4q8NMb3MIo+LUKTTP6IhWuG7akKtAoAfnYSBChgBXE46PmXLqp8S1gE7DSI
Fm1TnjGerGnwdcuiDsRWzWEKdhdE6wLvW0o7ChGc3kOSCtmVkEZjRKR+IA1pLzaEiguNCfL8YCif
BxdgauY3w9Po5netk0/V2Mub7Yr2qUbiizVxei179od5ReLhzNBkVY9OUaOzB8la7ujhEtadfkwD
VmTqsfde6xRGYoUW1NF/cAbEowvAonX7c0LI30LOwTBBodDDoaQipTM9l6TUtUzSXyS464pG8lc8
N+QDxyGT2ngehk86nb/UHJsjtAmcAW7Z/MKIML/Qs+dcuWy3aIyhEOR51Y1qG6ky3kRCGFvd0ppV
zBvgUAbm+FaEErG36z0F46WbefJRlXRn3/yJaSD98EY5wTWdwpsusNIm1iM6IKLjdBzcjtiaHp5+
c55cV+hiFkbLtKVPM3WtfVddGwzyB4ft8XxDVzz+bw20kU3t1WyTrORS2T3D2jL+qc/xNKVvt5sU
OjDPw3vT5tbz4MdEDArrSCbrMuDErq25iYlC5KlIenWL0PssNZtzougCH5E9dHCCnGYdD/20DrPE
XkPkIvgNykju+g4dyZLlLc9v359wyXzUZLmsZk0T1qHJAUkJWt/WIKEALygXQZw3cFo0cXY1Nbzy
R8VhuAA0VYHg82pCwek+yYq2QWy04Yq+gthydq3HITNIB8hAMbVtOyuLJMkSmjbtsRVgDvMybh2B
bBgTuTVW6YfdadpSZNICuJG8BSC+d+5Ut+w+kVUux4qGCtTsFmNs153zYswPYTvuwq51KEanBt7O
WK17xuXk+eXmOgF8uZ/PHmFJNq0STmEzOj81bYiftD5rXj0lH5o8oov7/aDMByRkLAU+5h1qmGUM
xva34czepCpPnw1AMJtABh+YSGACGhNIrN75SEUZwBNqnTcsWxgyNY0U8ZpQF/ACFyvJxCUTYC0j
SQiNF8e8/QeJKgbPJq2+wD+3WjK8miahUQ2zev/dawnPqNHjLBDEyKPOD3SinpRIRhxr0M3MEYhn
9G1CEFI3TM44CzeJGqkXQ/bG3asSjAEZJsErmn8VgbM5tula8DbnBjKNxZB28Q0XnvbQF158Lsfg
opEihU+XoJpC2timM1WehzAD32lgsM6E+dJAnnb0UL/bQ2ifmfB7SH7CdA1sTm1TfJU7Q+fqCxHY
T1i2a0ar0023RutJ4dWMs54dGxK0Ry7gi+ik/gLELyCwc+GTjQLEOJZU2IF5mRL3MMYuliHfyV/M
gYEMTKR2XmAJhSpj75iDt2k955OSTnuyUCFtfId04Twiwt1SGR0LA5C9wV6ROwLepjW019hwtCcx
q2t5BvWeYj9NnU1lEzfr9lb9qk9vjcsGuemSs0kKx0Op+80txKOdKZjsru//MtIAnFAweteslS+p
7Kn2I/phi2JEh1FHLtnpwqdMCLSl6ZJb1IxB8ORGTHZ9/joQkfr9OLX8FsZJzWhfujAiNoL2zFMY
x2viQCokxcX0VinYvZ4X6k9JYqO+a0ssFPNHARZ/VVX4eUOVPQRGqJ8tMJCbyg+w2PUQQee+7Pch
kd7ODk372/C68McalS0KVQTm3A07Z5KYZcrqPaFjtpV54j/7Hp2f1sxZxstya+VWzU5l7jm7tVq0
DrBW2887WCp1dmIAR4Gsk5wN+z3feI67qyNrvPfY+VDNALGa0vjH1HXM4PDge2QMHOKw67dBlGCv
LKVz83Xd2ncDDakInf6Z77Gt2ZQuQFek9165xTLWdHeXNDShGOys/a4g0oIaxcv9lZFE+anGmb7o
yQ3YMoAdbzU90YUhkGf7sfFIdYMRIVlMvaxOCXazrYqZ6o9Si+5lgpC95sVvIna2yX2+pGELSRNM
COzo5kSMGM2i/v37AzDJ12nodlNnCuiaHDTZIB4r9fLAaOqM8S/5gb35xYuzW5t4x0LL2wcx0AQd
xnUROc6zl5J+MxJrze1WBQVuMKPbRe5E2EUxMsHVNPdAKjTsAWqYHKvPi9/jODMKUE89NcK5tzE8
eARW5Wb46QfTdRzqd8sMTIIQra+cpgSuU0Z17uR7L6bzBaKK20Yb2hDjAdopkRAyYAlp35E7Qd8z
jeFgYxxbNm057UuJQRqXtkVaCyDzuoOk4ebPrpMn2GT16nGqECJn7UT4ee2Uj3osdXRGuWLslm2y
vu9O5lxc44Wsr/58CPl9H/Lb1pulCDVx6tsexjWOOyQK2NW7k63uWH9Ie/Q7CDRYpzd5boIPABMI
W7bwd03jgc4BknkMTMyScN/0RcOJp5BBsgCckqFkXh+CiUY04YgLthT56zTF7jo0uVHaMBSnBrIu
eWzK2mVFiT4CJwn1BGVwBXyBHVedJsnFLPENTcRotuq9lHbwaM0FQ2U7lKytER+sPnZXaUEPsXR8
+/B9AGxFZDMAidX3/9F53Ix5AwECitfA0h+nuX+q/dRdsfC8lWIst3/kXyaudWhn1m4Qv9JTTC4q
QU3FVhEM8BjklzZXBmSpP9rYADR3mp2QKmY22gOcRQibUBD2KbO2CHU7bBqJZ4wyowCMae4ZC02/
tCxmH6Skfc1MKzz50wTpn0H9gk36QGtO6nfkdDltFZeQi/Y3XXviJfuCVLi4GLdWlu3btsL2JCMc
Sio6Btp4M2sxrdtWt3da6rQ/Wv3s1X1IhUOMRli5yU7PKI8iJDw3pv7TqUz1sxlAaEg9JMO1R8Bb
4KS77wl0N4TRQSg65qV6NKE1bKt0ZDrNvviEuY/XmIFAVOY5b8BG6FjOKYMqTOVYNp9STaifGAqO
Xu1wX0OqpDorf6QtCjUi2pcVN8ahMZo02VHU4t8F+XewFeHTOs6fZe30Pn1+rE+hhiGaBuQmZ+dx
KLqCOIu6jJeDKBpg39Ana3rp1yZmn6fFtDbqVtxQgYYbTW+8XRdbz+p7kOyWtJNHQKuco99N7u/M
QcirTzI0bss3GdX9zsiRsPIk8NrURyITvKxjEc/zi+11Zz0iNTOFL/S9dJDGwGzNt1YEa7ekmsNQ
CEosHBr6a2KHMPultGAvoxRPwm/a/fcnrzJeI171Jx9EJhsIP37741ej/SSGyrjhXizWWCTj7eQr
7+705bYLXNyOEJM/21jy03B9ARTLMHyV2Y13drvsRubeZo03bZ5RzZkCQqXoALlWLWSBvXLaU8vc
/EUIMzi5sQlNQzF6LFOTab5CPycbJn0uISwxUKF1bcZi3dPBpxVV/KrasYf9JvNbKQ7f7U1TWfkp
aCQT79x68VzzBWOEtasNNEAl53XKTqp37Us35DD4qY+vRaxsAPLhAVI4Lu4m049JAhsUOFzyAq+E
UKwo9H4YfYgUMByphqd6izoCehN/zY1rT9MVUEi2iDpxz3pp3JKy8p6j4k5NZK2LghCrCDPNhZK+
2db9kBARwMfcR9jU6I7cinESj7yevgY8LGuyi7GaOVJbO21EXipXa4QR/Ytwr4lIkDgj5g+Mi/Tq
lHheoe2BzrClbK3s5rE6rMLSCC41WZlV23WAnkomaHZzw206bI0GOEecG+S1DgZmQOgcp++DZWRw
8YGJb3HO/oyHFppeYbJxZce07QYBms0ntaMNaQR+fyyHeOfigou0DoBynH44unjt4dbgyYI878zl
eFhOzXtfZBRaYGe7yElvygOLNLgQAcs8g2oojvZUjw9NLMcHSSO2sCncyae5DAlSjCRR6TZBsrTi
JdkslJrwxM+HkCyXtVdpDVqPyTs3xdmOGPP2frsHJcKn70NBanNeAUqpG1XeXNoziQ5hJw+6/uIl
ai2F6reQYMH5jBgam1IY9zGZCKBX7BXzzIWOneniXffz53Jy26swPIK90+EcofdYCcCuRtKCMI7V
CRxXef3+1BYZYgqNKKxeOvAVDVy4jdEyEpfQp0N0bhuJ//vwfUj85q3ywfh0fYjgzRinra8CBJtW
XaPBSdtu2TbA43LbCO8ybaO710zH3iyOqk+fm6yjX0sP/dqFTN60JPM2uMlJkyY6Y060h+mN7bas
i/ExcyfncWI4upDsuffIGJxHJnvmLmwGwMs+QSwwOU9iMrpH7P5EXGT2b4LUxa4LNY3pcsKbKxb/
i6ezWJJcyYLoF8lMIdZWSsZi2sgKQxxi+vo52c9sNj2vYbqrMlMRF9yPK1bCXf4CdqNBSlj3GOS9
vepAAZRTzjaRGiwjqvH877/+/aBuqGA6lecBTwQ48WGjj3HA3ye5bnXymyUzDwjW2y6N5S+ZxY9m
T4nhCYsw+ei2vUur4Qgdh8E73qx/P/v360S/6SuVDV6YoG96gDQHYQtIWDDY5Vka+LBHrdQfJjh9
K623q6fcTUaiZqx+W5aGz1jRHR8IMntMCkOcZDzeghbXPM/ZmfApSBwGlGl3YI81VL+uW6z0VJtW
FHXApeYBkZ4urfvMWaLdAkJ6C1VmMkj0iYlG2g5mTc5KVcirSpD2EXM6oHn3TmDU0rPhOMkBoBfW
LVCppxLd5aZy8j6UUVXhW7/BeFmK/UQ17nItAqSZi7w+MtJnp9JpcFVsUMi9240B+pL+ZN1+aCWm
V3NCPhnBiCgGlewdBTFk1JhtiaboRLDAUuNkwNvKZM7eeG1UX3IRPaFDqK7myElnNUxRxnh6azrQ
0f8+Wezn90XMF4zFvTqXjpkjkbn9J+1aQ56s65eblGyEEOHom8OHdTcXWXQuXM3Ylor3+N/fwrAc
zs5jfVQWHINOMEwKTTWZu38/X3w24qPFpn3UNc49q5pfss568rCUHAjYZKVFvOfZNhivtgNKc3yN
p6J0tkRW2IFoB5Z6N5W7CJwSm7bt7yBXkccBcxRtTVDZw4PPjYgYONS6LUsIRgjZPivjh2wqrhLD
hSfZzHY8t2QNFCjV6lls9SVbZ4t7yXAzqNldD81rOzFIIDlB3E269lWgrkgLndZusE+ihZuIh3nG
fjx1eyQcg28enAHDIVqVIElUWCmwhe7whjbnQKTPkMdXMSDGmj8sBrxlZd+IvqEHO8JbjzjdW5p9
FPIekWpZdqh6/9It/W4UOe9798u3CAjfunjREXhC3L0p8WF2xh0rQA6ceC2YX86lPPrqHTIxBidm
Jj6Tlhja2HgokvHQ46DPpq/ovDS7DEacEJw2eUubjj6LoXATvdioadlEzrwSsVgTsQySlxptof2o
ZxUgraLzBsjM/H9YoBvWX3BgYRJHjAU8rId4dYdvu5kPLt5vzOyC47cgfnxBw4cDWPfjlWb4d97P
iBMxW5iSPS/Jsy7ekefv2vwg/H2kR6FeaFtkcmEy3tOzu/1y8Kzv8rOYLfTr5x62bzaSYjIfvO4j
MzvMolA6ePu5ptdN2n7rzUlHC+A8zEa/ci2oI3238qvHxZhXMSEoHiJVIlM5dquz1IoQENS2GzUq
VlIQqBompz+4wgn8jBgwNGKLTlJVx2Y7ZwTco3rTKwj8tbtbRL3h4ggTjv8uy45QoMKMyNqq2eTY
obvoNRIGmyDUmy1N/DFOOff41k0lQ8KW9rm/bFE9wrACvGUy1iSgYJ3ajGarp0SUTD5KSZMS7dnk
gqU9L8yZYR0VGJ8VfvqYyaeD1m7KSYzAdOB8sKk+QT5cmYNBfMnAqmbwCJy0aEMiUgoYz5HG7dCn
EHRGbH1i/sqokAHGPDFtyC4KNXPn9BSE9uA9G0AA5iq7KzRj7YHfieEsDyNXfvYLLGCNFOrC5G1j
JAZtGbnytjGG5r6fv+YE6aIvr5Atz/CwPkc93WaJfJ51Ni3yLJdum2PBaDjxiVAtIGmGNX2lHIjv
JaWwTuRG8oqqOX13uNOm5ReVGDDp+Jj35kPTTyv0PZ+gWthcTk8k4BoX3o31YnzFJDChVsLNT8jn
2F/Q6hApZ915XV6gjc3W9rQhQzvoM+3C/aA2uPZFqal9RYa3mhGpIgsYzRSKS7ZByjJiicrvvQFb
r4s7K2Ic599GupiE5vhQKbHyo2SdejRoNwZnpB4np9onkAGw6RNNSw4YA7pMnus4xuQtVw4URCdP
D+2UhsOAI9FX/gF1IUycCmzdcMAdsdVZQDDxXF4ku3TWK1AsYjCMY/2XKGnzJZgfZaXxfkwE8cpT
inW9jf0dsJpVhoHfQk3uOiOfeo7I0r8FoVm7qoj3igvGGnds9Q6YeDYkBSPAml9YGmMO7OydU5EH
AmJZO2jOZ5U/Df64LWvjTqyoDoIkKsIJRkFL5ohmx38K+7uU9h15ukjocl4ycLumfUZjCH1J9I/M
K4gLXzcJtb0gaLzpiNq23UNOGEW1IPmIkY3yaKEXDnINl2idxoHkb6UeewUNCSQSMXlLsQH5e1n4
cOUWKxgGnBCUw0XPH6NcvBGktE1YZelaxRplOJqz+wOhbeVN75P9qZrya1zyvU/khWvAzkE78Cej
GernLQFRO/IIXllxhkn1y7AIVZrY+tCdo+R1hi8e+PGw6Rv1nZkf2XAjzlisg6prkngkKxJJgQJ1
Yxnyg+lGKE2Hk8nuhjADcDSktVp1xBQHuLtPNScxH9uk3Aif0fdA5qDRrKuy+fIZ0u6GpTmNSCXc
vgRgATatZvnSosGpZy2AJ72O4/Jsgks3NW/tRqBd7HI9tsbKNIqvkRMI7fcWEEQIECPkWtnETHE4
izNRv80RnRudglWlJ81tdj5ratgxdwRhn0RaPjflcFcgtePxPyXCvjNjfdWQ+qpNAjbtxEzLvRCZ
/Jtb7jZLH+VA7RzFjGsMuOhAWSL/CO5l15vGS5Y1W6LXw3kiwOjs1d7fqPtblxC/tPW2hPNuxQB2
FZ9r0Cu2StkEPtcWdxYPUS2q/aLKv4avGLl/UNryURbjXzVZa04hvLt9+oVbWcHIvSl8SuMAevZh
EQhX4wQoZrOKzJqH2A0WWFYNI0DDclbKNBH5dWyjtXcAXpyKrAd6m0I4ha7aDIf5VxYFE5iv+j6N
8hcnSSinOL9EshVmd4jApafAWdwCwG9BoguTNiI50W65ag9c6NuKzdNSt2EcXwrphB75b8rLn3wT
ZlWf7aFZblNdOwGLZC0NGVVm0UY1nE9m5hw4fO9dnyAfWrxbZACTrV96wcMsdBA43sugN59oBTPF
3iLa6JH2l4n2VFUktbpyY88OyJl0Ba5kl5vTRrfs9QyvrfU0phiefvC7OiznH9voVlb0N8O18IZ8
mxT+OUu6bdLZm9Gtr07sP1ap2ij0kp3NnD8qVpr3ICpjF6HuDfKhQLnQ4Iozgrp2n/UZE7e6kCK3
RaUd3DC5uZaeDAwkY4QuFzrjpEmkfdO693lo/L4YWAjMj+Mi3keLCGw1EjGZmDG/H1NJROu0KPe5
6umBKugHBjuerWiPsgfwPSQUtAWbtpWQl5gJJWhTvtwidPx5FVXjVmWsN1Lo0FmCDAfpbfVFWjsh
EsXaxmuAxcqwlw1gNoPg1npjj/retqNbU5eF2MTPMnUhEX05dO9QGldV5UOEeE7MkTCEmCF5ua4L
F3y7sy15ghpulKp/KQ1KG6nvGy0h6TLe+La+adsGHwOx6clwdUoJt8g/9i6IbM29RzCMSDpBydtu
7BpcFCNhgwQBLSs/gEUhf9bSv8aKuGj93VjhlcrOut2Qx8ZEK1aHbnjISX9q3f4oM7Q/kgsPbz0S
qxjD39AlZ72Xj2BZXcF93rcd5Nrc+81TyhDBlIxMkowpJpoNK9X/Jrd6loudrPummvctchVwKuPn
OPAuL+y/2K+56Mp6XBYPiVce5t5gmFWGMqZCikBUbzsJbVqDdMRyAQEhWVluzEoa70XAcjE+u646
Fkt9gWf/k2EDCJ1JXTMtua8mZePkNl8kagSi/4iHNJBbzYx9S1LIspYAI0+nX4aBH6Ls+VGWeixQ
bUN+rgI5aXsvJkvWrCvaEQJ7Yp8vZIZzOiasvS23vTm6/5zGuxCG8of2SuGPBB6UTzmn1xxGunEE
E7fPlP7W+/I5aso3ffIewQaVgqA4jc/LBPouIKdmWk0zMi1lX9Pc7QnSBB/VQsECX827X9UJ6njm
9CCcZZP9oCWX4QvhlP80Xz/CydxwSg4+ldAKEhIyhJbNYzEz/23MJNRtEoHrnsYTCE7IU2vPeUfE
Jrg/8kWfQXBuS4xGbPlJJZ7BCyORhhEjYGBjllk76E0NRYxvWSj+noZfbZovt0DjrsXZyjDTZaUT
ta2RX7u2fX8vne6PHB9KpoYCyJpkemAVNxnjphKRjSZ5oNAdmzcnf3YHwkxwrnLgcR9BgOxgIOlA
UECD2kQ1+ZLYbQ6hGWjQaa5EukpMsw07qi8kHBlHDzjEWWeflc7TGg9nGqxr3dj6JfEUzFWdMGbV
scqiaWXm2cttlWwuulixEX6fmIJvEce/5fxj1e1rMORyZ490yvaYkhQib1aMod8mJxbqRJSW6UfJ
+CVwyz1h2VY4L/anPjd7U2+u/xZxCSI7oKcCMTI7/OSjNa1yhZSZDmIUL3Mzn4sGNFri3AiHDqTf
aVw1Q8IjWdpmuGjdl0KbH1k/znT0uuQ5i+T13/+DjTH5eNqRcIqDcorPXo4PxC6eVGrRGTKqS6TH
2aXdpA7EU7On9N60qNm0bM8CpgnXWrf/qj5755jb9fm0R7hBiRXZRxwvLjPZAXr3+DYZcmZmK55c
LD789uyxsLKe+8lFQmbkpEULi9JNc3ZKTSGZZ0wLGdqFYNi/iV57us3rAkcIa5OwrO275qce7SqY
EIDvcxRTiQ00VMz3RvmkTx0BqElNFJT3rUf0url/Z2j6a07qaNBguwg1BmxDVxzcHusObvlb6LR4
c9AYjDrgvKRyr/OA1X3oH2oSquFYklOHx48d6zntsUImDQ92xbykZs7bpcXeUiD3nflVK0c3zCdj
YtMan+1I3SqRfBWJiFEJyr9CL3+HOWppwqc/5XxVhiCw07ZJkjW7H9faOMzeKtYfbZY+5wn7XZY6
HxliZ5QCiHp1E34siz8OKfNrzl3mst0lVWgSfK2Qh/zqOiw14frzpKXVOpOkmyIAQSDiB7m14LFA
nKUP2UWZJYA+pqGJaX1IUsumqnXCYWKxaGuWHaKZHzIK5YgDoGCOH2ojtZ459p+p+iUcaYS5yuBB
4QoGqkQFVZbYx+eDKuz6OLOw8ExtDEFmToAL1WoWAiNy/+KyP1iNPGID50BWEbfE1IVG3OZaL+H8
pEb9WvkUb2ZENBXmIqir8yf5Oc/szXEPDd/UIeCyvhp2wXQ9sHMxjn/p+q8ek1lzozNuIs0Gu1R7
uzEH8W6XWG9qYOxZDdC2dF46vMuwO4adOVNZIPskmWUxr72FWovMkaZd5/eJjf2uhrpnibjgYHxS
afw+JP2Lb90PLTemU7xlt+TamIgyMNAp5VRZQPhoESR1lNiJfudqNjORtt4WS/pad+KgJczZmSvj
GWc937j6qasJhMDWcyUY71oNpDwaU2EHJdiBPmYjDNnLdujfUzNugWRyJs8Zcg+HwQxUkbs+sm/+
qatgoAs6kbvEyu5xLccxaQmeS/ZVfgQCt58RAWj29DHhrRz9/tzFHlGM9d72UBW41p3dybWQ+S7R
yldfB6PpuONeTDg+cNynQE0JNasHdfNsn+P+Zi5xbB5bSKiL8EhU0kGYFJht7br/SIrkXBosQ5rh
g1NyXBd99lBGDjpHC5GSTws7RO+xTyQHghQZdq7NZxf2XBV7O6e27rJy5gHXrLeGs6+bv0dPe7fJ
oBoHQMHaeapwd6TOY1xoXxmaMs1+HgwGEKb4jjAJjM6wcSPW8RHq62li4lk3bGYb/A3UEOb0nAj9
KfWWkxEtD/ipTjHGRHjrfEa8lLe6Wrpd65urCtZooKU0qiXQ29Gd+BmPe8ulPtF2j3BGRjxEPURU
bmOm6k5iPeBq+cpy+wHGdB9ixyc3vcn3ZW4ZqwTFYlgn307CZl4uPcEGU/fiqPaq+ySZeo56E2p5
HeJzVziAAuUF34Vm8llxi4nnYH6oyUZftYn8saDkshAQ2MhGZwsQCMuS0B5FzgIZQAwj0/aNtgdV
mUlM69jLlU6iaqcgiwKxYa3UXPRCPCdt/3b7XyrcF63umSkxPbOdR8cnKbMXL9i1SDmLvyZz+ChL
EiorM9u4GhqScdRWRloGgxpPZFv8adz7TaE48iLS8UpajH/fA2lHQam6e4mYMm8Dw5rO48AdFd1e
Z5qkR9loe6sbrt6on6Fb7mc50XkUXw0Fgz6Zd5GB9rXr1k1MpZKJW7yA8pYAzfzKrLk7GZKpZHwi
yerb5J3FW29H0cIMC0M5l9ajlXRXkxT3AIYR9Yg9EJRb9gcyutkPKAsSJw2Oqe+8+j7ptCg0C/2X
BcTBb0oQwDRWMn1wkvqbeoMx0vJ3e8hbCq9cfzMbCqR5wDVdJnRX+RcZJOfRE99DmsAk72r0Uz19
IkIBIG0TLReF07iGQsPAmiiFis9bUpdfoqfkivJ7ODGbvmOYJZaTinwmGeqomrcEBlqIAQqdTRo/
1aC54dh/375GvTR+/CT6LKN0D1Ho2zVIvp5oRiaj0YK5EFhlFhJyzX4l4Nr3hZyCoYoRv1K7chBn
P567TmyYELxdVkTko+UceEMvuG735kDicAIOOuhHwqhNnYTDeYui+7As0FLkbSxntQLarrlZmHMB
fuSNj3MaYml9tFYXmhV2mcHobYZY/tm+faRdP6NSN1CIZyTHeayZh0AWHbheDROCOZLz29k2vZtN
DFPzJ3CT4ao13oyJ3RkMsW3jmptWI/A5scwphBjxhnqBQWDZv5lu/jfZmB4E/mCA6cMKk/e8QU41
hdR6xwHxLDu6k+FMJyON8POa9r0ZMzse9NFBz8D7kxtREgxOd82ZsQ+4a6oe7ZtWgo+pI175ytNP
OkmQNCw3Ek3lnaIBXE6mM14D/lxTeLHZRuLjEnfj17wL5Qgqq+nRIRowNOEakGk70HJMY/TVWFOx
ZhYAF7xcq9Kawsku7PXis/mw6qVnYIrOzaLHDoVsWqzortxnexocYN6VPwI+PJZ2C6LDOMs2u7Pj
5tOQBG3lqPhW8gMXuRVEFtRjzUZAMKJ7GE38moUOy4YSxXPzL1lo96rnKCqZMiNpK6rOYmx9dZNq
WHWtVYYNVH6N1xgv7gX8+t3YQ25K7ZpRl/WU5Z6+7ZPR24CEv6E1aK/maXjuXcsIRiWAHLJiPpIp
FrS25uzVv5i/Qve2shgu8VLZ27jmMnEBFoJWijYV877QL/ZYG2iQcvCYLutA5IddsrUREut6r45t
/TFnN2fCQH3gV/xLWqHtJyIg5dSnVHYSmLb1sSj9i9TJgZuEPyPmHbgUY113FHVW7N57UG9DfTHK
MEvFsbImoA0zrqdpQF3OsHMynCQsHPmbsmANPIXjWjLX0/3pYvsss022HD5/NnPaz2iicasR2lJi
FZH7K7w3Vvx8cS/wYaCN6pAbtcLaFmZJQir21sC1ig+njV7Q4WLhlcs2oUHfzvl4GyV4qNyqBvVe
fDV99Ad9R2dVeWgm2N5VD0yujHXfzr+w77kz2T3rTHt78irD4Za+kIv6ZNeg7hEZ/aF1O9RluUuy
2oRJCq+3dLh3SUidpxEFPaCQwKiSP73Ap1GXz+ZsH6i26cVhbq6j5ZJGhraFX39oFWTpNJtfJNSV
YMoOAwzaoIxpumBbPqArRdaGy6zmgwi/aXxucEJxQwyULTfAAnU13kZnmxnZXho0XhpwaZMEg7bE
kxNDc4lZpSIOp6QiiWfdK1xHcIt3vmWgws9fQa1zh2Ti1WF/bME38GWirUwSNAIFO4D1ICoXa6JL
sfqRSFqaInDiNl4Ad3L2ZRWdmAqdCRI9VQtY6jtnIGqkK7LPLpoPhh4fHTPeFDr7fLO9V3jaIvJ9
65v1h3+crGumCMzd7P4md3U6QoxshkoQWzckDzEF46isp0POOGG4xkNLQnsG+w8FGmuSA3G0DVow
bD1xBr5ZOG/Y6r+8pPujPHwn+esLP0FoY1JMEtYWCesxWMt8+/qPy/cWRhI6eo/Yr1wqzPWM2nQD
jxFx1IHbQ7WxMX2OyD8gA9zVqE6BeoY3wdnq3+8mQnwzVKsDjJeyYwPWSBbsBZBGVJHEAwKPAkl6
cGSCGwtB5nK7nEpXciyJZ7SjX7oy0pVMzL3TpJ8kgsAJHt5zAiFETbyCtqx1rXlCUEaitI3woj3X
prlasuU1zfpXq6nh5SODZi/PB7aZ0TFPjyRSYGuYUoBwKRk6mcNjMH64Mt5GuAYMi6FSP2K7VbEV
EAPGZ7sAsJ7gMwpoG3yJWdd5LMqEZBl3hSdUD9oadzIxDFBhmkdjGfFRLcCJPLtkajLetS38fEFQ
qJvv1ZCRt1Q8WwbiRO32Ao4minbuXxgFJUdv8pkvgi0wmk6cluk9+X/3XWe8RNay8+z6bhGVFvTG
qcp0PsBGizFK4YNge++M/JVC715m59sYej9oOveprWIEOTn7FsvXoFSYx4hnLgIuCCv/1Lf9aSiT
a6UmrlU5n7tppbf5I+Q+AiScW5Baf6i76MiwCOXCiw9ZNszx2tiJ+2KPRKEkV9NRaDPrp6osT4bE
wk3CnzYuvBgj9CbXHT4ts/+A7UPvlzKKaTR/PXtMizSPNNQm7e5afWJRTlEL18O9bdO02rujiuAZ
72J8vPkqHurrYhldKFP9pUFH69tihcWtgzRCdZxEFLHTeaH2DbQPK6fQU3hLGJEHeTwh7efJdiqb
OmyK3lMPYKG4N8ecK3fxS+rWYg6899JiFg/D16U/5GlLZubgfLhvKzYSkmz0sez2mM610UMKuxz8
96mGlXGoffceq86fqKtz583f4GjwebtPact6jnUO6tje3LkxOmtrThNMKu4nhK3ndBg4Dm/vJqlp
cBXq7AUiGTsVDoDA44RjyD3i4nGrJ9zZH30vu32VoMSJoPRBTlvWabSGjOqtMXhGAYygXVulZzJf
243wvK2a46NhMlFaOnqkApVqfcp5/FMQVQGUt2kFjoIZyMaT0WXStMPoZsyeXfHWKDzQBqvJ+CNr
2ytlcBYgKOPDnBBeMLLC4+bmanS2hl08Oym6wDG9AyqzQhhx91qWGunogrj6BsI1TzN9mMSh6HfD
W6ZbzdrozAwicl1s5Lx8oHgm/6RoWeQb34XHChEkKu+64IUZFUWF52yHCljTaMUEJTYvgGDQteHa
O5ZYQlDvanueOyDrNc+ATAnG4+rCBMZ8eJkCx3S+samuLcZewi93PpYjZepIAyCYg17vnDINhpuF
tjOrO5NI1DoDfx3HxnNqEQbJi/LGsOqTB3arTRYc9wWNKv+mMt16b4nhtXfSdDfFtzA8p16hsjnK
0QOO3yHS7waWLCJVCKYZJ2JZD+bMxMddGu9L5L3W1smJ2UgLYiXDotYevT7HaJdSPhC0Os93ANCJ
LPZhzw3xPYa92wQ5eloaInHFn12NOC5s3rViqbaN1hzd3ns1yqts+QiNiulTo/NsoHQ5qME7564X
FIQ0wuxDZ1LUHBGaPXDGJSx9zfys5clmVuWaGBEejbq9d2ds1zbXkLuaEbwHuuluR+85J/CHqgBZ
BRzxTwNBU5JBtnbl+Ff37sq7YZSkPj57Rn8exzZ0B/4V25d5IFw9CwznxKnK2KsxiSsCvR80on7D
eULdbwz3A8h+6IGKgEf5OvX5g28kR8RYxyWl6or7LBBGid8VKlfo8plBMsqQUZ7nyqCJTBmhFEb+
PQwmNmg8AKy2HYkWExiA0c2P7uK4BLVdmiq+H70CV2D7UuP1CjFN8blWWbAghsDn233ArvnQ5nWN
/DnAS+WMDa9Aw8HYuTq+Pxe990sq8pXv+CeqcKLyst3SxQRq5fhZcsBSBvEgHf6i6AAylxs7oq74
99eI/HXOxBOuBGp2R50Xafz17CwIZS8+mG0AYhovc2P2lPd4bJKxfok884gqD+o3r+AkeBUK8eBK
geiVgceYESmApBWq2s3v051iBoJBYhG6zc7TtecjPnKg6RmmglxoyPNSqD7yNVatFwzFYcxH/E71
KwvB69xoX2je6EpQJfmvA8702PcfkFl9jq37XaEnWnzrR74nBs20RjSxqnXcp6YBMW/aOkP2JtCe
wrrkc+CSkwJA7SvhgkcwnhydfPTW6MSjEF6TQUKKSqmkkK2A9U9fs5pPZmL4T9KpKKm6rd1yv1YG
qydh9T9D6b3UjknBkxg6taSzyUkBFhn2jL5tv3zW9FpvrVqrvu+H6ZeFyFkHEAPIZ6eJihWHWbGc
rne2MT2kGYEM2q0JsGb3qNcUkD24Ybxs0wMLNY0uDJcYmp0agUtuZ3noqPeS6n/ya+7WGTe4ti1j
nCqe0/I6pDWXjFZt84mOOWaOZHXeuc3JYPSZkgAuzNdK9MmhYZk90lHtdFk9OnVuUpfnhMM48KnG
hNvam9OVMRhtUOuMBxEYrvjaH8pSoRRsqgczV5dIRqyRAe2kg6uCKNdWjGHblcjKJoy+fBdlVloB
RIa8GVMEq3OV+cAppH0TtjgXlXGq8CmuKMJKPKZzE28WdbL96mOqRiyFRJXC+1d75qPsaz1ouD6b
4aJtjPWccahmnfxxevTZEWy+wC/u+poUuEqiLcR7z1ra9jDFEdAQ5dmDrnkAN2rzZpXXgumBzxiH
hUEHw3OXhG3efZAKmLCp42IiN4XBbkc2iKrcr9q1zolDFE/Ntyk1Em6NQf/GOH07ZYaMahICCbDd
coLxPzBRBGxGgSisg54kLzbYR7bKBt9mzudNQ48dRKZDape/K/Txl5Mfooa8F8IHNVSws6BdlEue
HaTGTlsy8cJFA6yfsnvh4QdAhAa4F2e2MjsOCYXxIzDJgFjQ2VSUwlF9ncpW2zjSLYIbc3Cjt057
7mAHBz1Sqo1I+61KPLmaulsQxQTBTNaXsfDfukTEKzThbUK6prBVBzPQW1YN8Lgcy+C+NcOiSZGB
iPgp8a1snZLJWdq86pGmo8LJapTWniCpZyRdqjGWdq0YohHMh1orVxoED5d5IlMvVD/NU07Hf+Ry
2cR2/qhBQN4K/WbbWXrtvrUj2HUiYdqEVcuqnkwGWsek1jF9l0a+zmribmTqjLve5bOQuKqh67O+
iE0c1p5pVTSDWby2YlbTepSeWPwpb7yngPfXprR/mnIp1+Ug8YfE4sGIrXnXtTwGGFOgGveEngmr
QmGXL/Q3noQo11xLktHbdmS6EFHcsZo7VF6hXbjcq3D2Z5hpt94umq9WyXo5ZalzoB6o1nYHXthA
hOYWydNgMcBABm+vANmIleykGxRiYLUqQJUZ2p7SKpig8ARu25WvSBUJeE6gRA0x+XsTWQr6MC/r
MX6fkJofMgHRlno7TN1KriN/WY7or5liZDkdh29+xqYiscKa35NcFQFzp2kd6zPWllkdHW3ViSbe
lnnPR1ja0RpEH0EifZw/45Bjw2Fmcosivj9NHogKpIlRuu4qGEoAPegjOow9LGibO6ewl6AShrmt
sTgTNgnxtWZZ+OzVy2ZwjYu25MUfJ9MGro71mU4kvcmyHs9RmX0nTc/oKOZPG4ZioG2QTMm61fzv
p8h9CnxBEAaBU50LoWUPeX1nyWZ+k7X35pvv7fRXAyE9/Uc0zeo3/PoaPt8nS+hoxbmNT0MdF3u4
r4yUM+WtK7dLjhbjViQHCTTsSNUvhlvcy3gQYcPfFYqq1q7/fkBHn+/jDPoY9tsAebjzzOqoWsPH
as6svxnS1TYfBbUcSmDIp2Gx7DsDHzKwqeyNpK8PrSW8xk1z5IS5ILporMzTvx+W1E2RyqpNGVmP
c5uHLvQVdGb18tou9Ilj6ZZPGuMGp/b6T/8OoXbz3d4KRjvqsP16C1kvxLvUDNR+R1dcI3wT9/3o
70HrzpcmAntVtm8UZAj0B8d41ho32v37aWYa9RZ0L+dhv1h7XXDJGCaAdir1zt2kdlvvZicXjEft
sz5n9V451XQeojwNy66vTiWBjavI8veohtCtYm957zIC1qKNe2sL2FWngW3p3kl54D9drgNGhlTh
ozDLXQpTJ7BrcziiPbY53YgTrUHXACTpL2Kx7n3L1s6yxASnpik7i3a8wRilYOfg6WdfReARzOgt
jqCgZFmur6p0qAgkokduY08+VdH0WC9t+TnrCOUHD1OS0ajlooNbPjA1Hdh/xd4RtwSCV+LsA2Dm
IH81l3D7or7Pq+VJOA7Ugp7bGg+D4OJqpnRtQ+bcKAPZzaTFSO0m2CHKYAzRmzn1XuqSfBara+qn
RFppKeQzklco9Qr/2t/4haxMsK8qlE1+5/pbEGIPyiLBSGJPwoQ11ausMdGZIV9f4xxQLMSnDMK/
tL57TRUX04jyy/j//5JF6+8pOv77ddPMl33pcES6asqPeYGl29Tz9nVkppmJLv3x2Q4PXYiswDtm
IGHWHOs3uEzT7xYHeQkY3PxBIX5Yj3UHfJqsR+AbsbX1nX47O2T3pGBpyNGd9rQ+PI0MBrj5EbHd
eKMjMJ1nEXOtTazJi9h49SIEpQnba7rPhHC1orvDtFLteep1xDBPddSpO6utGDjdOMEyfZqk6/Iv
JcCNFd9M5at7vQE2atkTWlNV8WdadBEgadcaXdS56JjS+hOzVsuM2GeP0YG87uUyJZc0a/l9FQOL
75OcBONp3rj/4+xMdxtH0m37RASCZASHv9Y8S56dfwhnVSXneebT30X3ufd02oU0cNFuwSoUKpUS
FfyGvdeu6Sl7EDK+FpGl2moH5b6XwQD9vFHho8eUUCJBYVvVZ0uvnRAYDy9KzznTLQIiXWhLzIv0
7AJefRVUol0PIrFPeIBDEnImfG5xCtsVBgTRRvOvsWX9E/jJAQfiuLXNtH92BqhUxShHkMdT/6yU
9gYaFsbd2IU7KGXV0qEfeBrzcSbMNS9ur2urElHzxom99AUBpRVL5IyCEHdTVequjGCzxNLFYWK4
28I1b2q2uxhEMG38ju6jdrtxUbGMwJIwwsjo/VXEPzp0NYjDaITfGHXaeLQ9tji6Ny7ZCfl7o2S9
3ifNrjHLaP3x8cTDX6k5BFcjTK917tVnI9GIN/At8WByaCy1Ks6vQX/ybSRpINBKfB/wnEaK0i2b
e386jrLINr1mIBUfnl2MTw9ZyxrFx5u8HSSTFJvUxiUDfEyDvXeph7hbe5nmor9zQDf0Sb1qfYXu
qtXSm1H1hwHFM+1Ixk7Qs0+S29EQPvnw4+5HtEpglY136iLtSQ95fbZOLqAQ2maQCek6Me2MN/4o
iyWYTJ0N+f81gApyv33lOIc6mL2ZhfEgbOQsE8H2AJ7wjhLttRkY0u9MF+Uh2jF99Hp8v+iNXCDS
29Gfnlw85xthDfaBuUG3rmLq7wJbRuKY7kKROzHJOjxZMnv1uth8UCP5pJGG09VzjfRYOkV2HIb1
VAQr1QHgbS7GE21hnRwnyxw2vta5+8yRLi50Ur+8sh+uyivwVJA6BhrF3iCKXFZezdkyt7EVgqxb
j3kD+ceYsaHKloZfIiBFChQM3NeUa6yUYNTgsaVGUjPm57g0HtDXkx42O5+KDLWOdJlZzX7frrHr
SwCKKzcMhmmYmQJzrDYdwRgYbfXZVcoqs5lslPiSSyBPCHUg/m6j8DOzVbWuM9lzbekdb27DDMB1
mUFpZkAkoCr2hjWpI1wVm+a6ZBc9u5GsNiYhNrLJ1GYiPrWUnzKpdlD4KiCkFQMMlMhia1vzNC1F
LdSVHXnIUZyv+pmxYNCMLSxbd/cfT1Ex7Sp4kzeliuFop2V3ykQeHBlALhB5er5oXsZOjSe/KOd3
zRNH7DnJujRy1A9OHy6NBgmMlrG8kWPQ4yjmEx6SpNskQdsdcEmsgPoEz3kOQSb1Yea0oek/G4P2
iwuRFzrLJHw/6Y9gucR6ZLZ385A8gjca9WeCgnblKDbegIK7Suz4YQgvvchBfic28kymmOUxtbps
AwmUrqEGAwdiH4InWMR73Uv8E7vrh9rnsjLiYTwyU+l3CYUOYkWTOcbMm6LhWTvK5CTqwbxO0vTX
bktEdIOSF1xzmz6LViGD7pu1WSnGSno17LGGa2s21qSWY/FiVGeuWZf++mAstWW9rRhECRXELw6x
BdowjSc7X7a65uMLGYI1h9sxLGbsdDnw+uiS8tZ7AjNv38MrVoXvPvTk8QGLK4z7zhovBTA6blFM
s9scKpnjrgWpI8tOYLssa66JKAecVzXvRmXnF81stlPA29VNP30BUtBy8OV3o2ntwtbfVPOXPBid
kAFbbW8lxOBr6uwAvh5I8+7OJdxcWlFN7sGJ3ScF9ZDW01qqjnF4Ejf9Y+aaoJPC96kW9QuCSnSe
LQC21Mbpk1soxcLhkGM7RvCSNJuuYaQghzV/L/P0wabBR+xx20WJn9kS3x2p66eP30LJh8eYw4qK
8KmRYXYQDEOWSErSH9T/LwyUjiObvmaUcPhUieCtY1LLUevHkA3uHG2K9wMUj4c2q22u9IShLHrr
JoPeyuDmXCZVxe1hdGHdQH72B9mc28IxzoME6e25s1GNnIKHgEN9ais2EAocVcOQ9s4iM+Peqsc5
qq8FIVSnLUxxHSNE5KXvBIQcU++9Z9Kduw30EtvPSPGZ1TFhgBK3P0Sa4g+gy3XmB6S/CZSIjrDQ
+SlYEeJUpkluUL9AASV2+z/n6XyoNn4+7DJOZOJX4b0p3JGr1nasB9wbUCLM8DlVmmI5YW4lS7yl
NUp/P7pRBPzQObdmnB/zvEFsghCFKW0JWGeWsrj5P17sEiE4dc7S6WogqjoxMmFaPpKUN0D6Nyl9
oRogD+7j48eDLj3M26PDItnKumPhjYzKWHq+TQU7q6rVzbNeII/CVfM2tkq8jcjoFjYa3qQq4PpG
HzfESG16hH1X8pzJFnL6+hW84HM4RtG7dIKNVcWbWfF078AzIDkHWTjU14ePZ9PsjhzC/PHjGQxq
oPH1U1FV/V1V1SWtdJaypyzYNgZZ+dhGGYexjV8sYCZzsxuLJeGMmNLcuWbyE/2UyiBcU0HFqOlS
B21WcehkZzxVTJclk9OjG1jTqY9icSoTy1mgpmjmKETysIckflSBuLahI/8h4GdJI4v58+Za2vge
tYxXGeusEd3gxy0Hj70s2aOnj4cMScRhQLiPpapCHm5Uh4/fwF1SJIQD8Fr+OXEguflGerL8hXJP
k8YvzDt/sQD1rty2vL0XON4p05sXAHpiJkV5p6EPGha7uVqBRYsuwAzs3dTXj+P8zEEIcOfKutuI
GbUk4ulvxoD5szLG2SkRWNvIDuOXpABlBOikPMsmeAJySfOpQWwfNGm/OmP8RFmNnQtZSiiFdht1
wdIgQrOYupKXwT6AoMplqtXewQmS9j7ou59qFjWHslJoGWNx+HiI5980OUuEkE6vTLeBuTyxqrCN
Wm1VJsynKtFCsguF2n7w9rWoiJbkkKstOfTraRzKnQdxk82hyxcoTdUWn4h+/Ggg9Ib9UlyUOfz/
qbK4TdvJXTOK6Gh2argfwYeIBkdjnYKlEmFzi5Mm3kZOFG2EpyM5HPL3TCESHSF23JxQvfQsA+/0
Qcm3YUyWcRNCPfFyfV8aZrcktEe9DXqGIK1vb/qoq3PHdcBKg/BkBm7tGjOHf3Hr0T9FVrcQ7AIv
Hw+pQ/9vRS4jz077J7ZdYsEyvb1BrSuXjaNfuAKPFKrjWZQx0z0SZH4KFt0iYU4Xx9AfP0rTrLGB
PxC5ok2wrDRh7NGRpDP9n0l/Or7ZbfVNmogi0u+3SAfEY7YldBIdlOLRntN9/iuNyOqzLmlj8hht
T2+2Y5F2V3e+DNqhue9E0txrrddutNDZ+YnxAz771q6TbhdmWXxgnX5L5kYv9AOdhRgf2/8+zUXe
0cAXf2fF3i5d+V70pbtU1mgdZBW7l9Rh9wm3WO0G0jYXjVvEGEH8+PTxm2hdiu9Q8RU1y26vTRHt
RRYdXXq/ewrMvypuqpswb90lhAsghnr76KGvB36VOVfPhikWQFlcpNpTjJ4y5fTWsrr3Fo48NASA
PnVo0FYG2zydE+KURYW5TIbIWf45M+Nzooc0panbuqTalFA/xBzK91/vbl9NXhApYAbQBp2tku3e
dfVfDAQ0bB84Gv/8pxmfo5j442xTEDVIfWw5jviUvNViHaaBIAYtw0/yF/z6O+XEzV95iYUphHx/
P/ZusAlk86NoECArE+bl2K2qsvBf2Er4znVirbsvSt3chTL5q4gTNAp+4u4iRcKO4ZbqVkxDPFca
3yQ3WZ/zCaVp246yLSgwhmkL61OMVB+lvc1qoFu4jX7seXP2dM4BUWxXimLAO4lr0t3zeZnamvfO
hOpavIx53p5GdnhTxE0uHSRh45ALcBRU2lpaSl/RlXuIXK5jItSbZ5XlsiDQaFUmAS442cU7CZLP
D4ZwYwflL1GzC1GIhBd9oxmL1NOYoNbce3JLTgwSiNyKyvqgTYVLvF3tosgyj9KwvWfLrFZJbq3D
lNmvyYBmRRW5dnuvZ+CKz7It5zq5gOJcYHmlRxBqndbCY20SnaSu1kYQiFNojMW6j+C8Vjl+TeEm
hCWU3Rwoj3X+z1cLyuwv331GyGzEHSVNIfTPgZqxDupINzF6mJZ+Nnlg9OS7jEracD3g0sOZSona
wsK7GEDitqIZqU+wJqWZU6MEzJZMnsp7mzStjVeU7BoTVoNdSU9alxx8xTB21wa0OWoQBJd+Mr1U
djTdZcQILNuMBQvYXGtPaducmLQ5j74eMWFGTWoBHMY8nV/apsl2qqrCDcpC96muiwdwVe1fCfpJ
g+FYfK6nSH9FBR1iuCyTnwYiOgO0SqfmKYJXa6dxZMzgBMah7lJ21XNAnovTbKXDHb5iAbwYjW/e
MXahra49cR/pSr8MaC6Kahk4NazBXBwAL0NyNXyNbOlC23fm6EPFYZzY9w6rL81x95bWil3ahz1u
gnRekJHXtQprc1pCfKju8d5VywmDhOkJHZR52pyTxkAFE+qoGjC1JvnVEPUxcMLiSW89/b6prAXj
PmfXmeiFMF1c2NmFT2aplTvDCBImeHvmOcOGzBzqn8Dst5BC5Kr3WU+4mii472MC9DkzHkJzQEoh
Akn2AL8hT2ov3IkdEnzDreY42QGcWnP48xUmP0dVScs0pa5bHHzCVfIjCu+/jr/CNPUWwTkE6VQ8
wibWPxq+VQ3XiwYDx27bV1sTEC7GQAIPY5C2dw0t2ipqS2/Rmr59zjV1CmHWhWP66k8IwZ3pHZTG
OGcFhXa6HbCvH8dGW8LMYQ9BMEzWCO8ykEySCtketfDF1D33isPebEuXN0zMVnlIWoEMjR91BLDC
3kPFedUUNO/OcRm+QIpnfUyU+Z/fDzWfYXky+nk2B+3aBu/HHJJLhp8AvO6IT+mngrwe6MOoFd0S
CKgv3XGv9R0eJWlri97vX10dmYoXtD2WVfB2JlrCM1LZgwW7+WjzVm9Lve2Zm3cvQeKPaOyEPCPh
jZaCACswhMY/Df4BSJSAMYalCviYVT0Wj521F6b1jKFDwzLPnScU+lO0ZJSpr8GAaaBer94EVilK
ilsk+LJrOm61MrCTd0yKUKVi4hXK2L73wzeMctbOc90QS64enWMZ7Achs1+RTtKzxsrrmxDdj7P/
8/tmmgZnlXBt3rZPRQqNaqR7XpxjQWEnz/lU42D28x9lPSdgzS2A6lNvl+jiYHDOn2i09vl7D+A9
Rj0TOQsLaglzSCd74gv7Tx69RRSxRqCekVMYi75bZ20GRaHRnTtmpnhibc9dFLZjEICe6nurx0lT
i3HiDVMe4hFszW77pqoaHXZObtPYkWWm8wIppH+E1hxFgXEsCWklqoZjDuTRatQ7bPwdYCqPyQHb
OTPduKFrbDzdmZdQ1s88MtujbiRLU7IRFMLKnmk5rlqsF1fP1GGrZUeMQ/V924XngtZ98efrU/+c
70WdwjFv6K5AWQXgZC4W/+v7GiN0FLL3i4UUYXccOjvcVTF+6SZ2D1kZYp+TQcruGrQoIN5D7o/9
sW3s9ySPYLmHdnXTkypceHnMvhG7BOTu3tqiHv4uRPNfXykBaXPBCiSW4ur3V8qOgHUHVlFcAsEA
/CZgLBUsUjfSHz27eO/ZjRzbMrJXzDbMFW7cXUUMzcWdxIOVWe0q77uEcU70A+Mp25w2ZVNceuY3
5d+X4pr30zEMzj/HVEJac1jlf72fXopVzWvqfBFOIJWEIhQotg2OqZqg0gAnxKJI8XF98ynOVd7v
3xYmbcpwqDf5v258OmWKrJHVCC+DP6vceFMe0Jcy/ICE0krCc2DIyrXRJQUsFkBw2TQaOzmoN2hW
4F5rzWB2gWnzmxf19eiTMK1cV/GKpLDlp/Kui/KqMkbAGpHV7Fq7bE8x0Pydz3BoNRIrsg30dtgV
SdQgf5W7fmyfvnkFX4pji+PXtXSlDNNxyCz9/cNoGgEjk/nkIomwPLqQr7G1eRA9+KMkkqpNLhWj
z7jbMUDhthkML/Sb284i7oV0MfObL5uaP4ZPH5PLdSEcy7Zd3bE/fdmcFkWMkYTkqQTtKbC6cpPF
bYRPK7HfkgowPlKYncjC9MQY9BF2of4CBhZ6eSTVKdYmew/I9cVKu2RHD6MzioiDtUWqjMWy/ACb
IWCf50IAVrXerho99K5D96yroI/ptU1zR8EH645FqPLuG5Vpv5zy1NQyeCa+7XUyBvAVc4INDZgG
UzlKjkPfvhbziPPjwbXBvqSWIuUanuF95dTuKpqCa8Lk4GwSo3WXiSF8nUwkj1rd9oePkfvHgxY2
/0gn9ba9WfvHbz7nr186S6ek4T5LO0QX9OnyV7EZ4mxCqOBnfTZnTa7MwayfHURBO4Du0xIHdndn
lIV7zEk798YhfTDmtbITZAxJXukhAumVgNwc/eS08c8/vz7z69fT0i3HcGBumY7Nbe3361DLCkhW
Ey1Bibvg5Nj5bRJ1uwqGEn7s0LKQaDJ/WYXO30yt2rUzB3v3dYVEZA4eGgrVrayW2sRJO++S+7Pp
nvL94wEaNYrfUeTbj6dN/hyCTDQN5PtEd/v3vvNWpSb3owH6HOw1dxcWTOpSOYVnW9gHihPnzPTw
m0td/9IGW5Zp6A4BqTptnvO5DrRolwRziJBlVrrngIgulle6px6Sc3Qd8WVtPT8n2bz2ztCwdsQo
1Qdz/tcGfXrHwPuKpYWedkhu33wWXwtUKjJhWxZqSYmT/1OWKggGqAW4zxct24STptUu0HR0yCbp
Nnw7jZUWyOHIV3LauQCtliUjzyZ7EymsIMJLimMwjdOx7QkzR02TAcUM5aKyHHkCZaRO89qeSZjt
rTMq/TTrgBpNw4+o7aaVhQWUMUqo7ofaxroKlHgJDgR2jE1wRcPG7c9/13+5ZVpKmVRQpjLJjPuc
LlpWUtZsWcKFbVgLIvAYVDcGujTD1i7IvNdDW7n3QQntE53jYQi0AKDMa5yayzYs6iMxa+a5Hxq8
ESlCFwQspLPqoXP588s0vn4ktsEMgGLM5tVS7f3+9UgDBEtclXN8PEYSagfq8WpsniePPVVKnoY/
5saNBYt+S6KUxj+PlzaH0l0Vew8UR8yI8hyKvxMrZlowbuQ47VpItKCNeVA0ZAxxJeoNl/iVP7/4
j+zu3890vtB0OybnOtW+/HT2aKFG0nU9In5nag1qFkl42w6PjWvLIwanvzEcgXdB0JhUROfR8eun
LCxJQI9wdf75tZhfv3Q0BOx3udtJwT398xsZy9jVZQO8qTqlSKXv8sQdn3sf/YOrVA/kG4ujlif7
2tGTS+c79gFu67PwXGasUWgc49JRN7fVgYjY/t8Ac7SdlVVz3nQwrQw9ASZXtsePvDkx8R3KDesN
hu0x7WjoArsLX5NWkHFnQhGJSzUc09R6AyJrn9qigjmLTnAtyEFc+0nNiuj/46/PnZVr3pktDOJT
7YXvLE7KKk0WleH8M03KPhFV7G1pmHXoLlKDh+gW6woAxM3NDUmy6NC96BZbFa9V4SYvAjb6VTEn
gaOn7ALnQVMjC3n1RpxTcooZjSxqLQQpNT/tw9zeh7HZ3ls68sZJpPYxdVS1rRLUkH5tFPYK9vqK
1j6Q+rtN5kU/iqNES54j1pXfTALtr5U8pfHcbX6U85Q9v3+LRl5OABM+W3gt4MipuMSl7b9io0qO
ZgpC3+HutvEUpCw+umFhFPkrGKbmJKYcjUmdkHAVkKfQDFH46nY1eiCVnIJ5XJaMLh4CUN1Kw6YY
EwSJFSTc8pcdDrLxJpiIYfvU54jF6oKIM2PBIbsihQSAv2caqGN9orVS3b1lOBGWyi7sc635xZ7w
DB9sVCseZIorF3jrsPZ7xaHbONnZlw0zDlABgvQNrfbNZ/xNb0SNP3amR2IMPrW7Mq9rtJF6dQvt
otg6qO36tp7db/WjKWJ7F0M2WxttrPYjxAQ7D8y3wvSsjRW3ZLeMaUovFrCMZDO4ioK43ql0xuCu
sqKeVryBAZgPt8PF0lvPbuh00B/06UHXCrnEy29t/nwJ/9tRaNncvJkcmwzd5VxJ/Ff70I4xAYyG
gLVLRKUqPOuWddXfIsPQlyG42cTqmk5GsamjIcYWSoSBHIwbJDXzyWFB12bVHsuqdz/AzofQ7F4T
gooOuYNcr8eB9fGMgeN09+fX/S8Vjo031HVwyJqG/aWyBbOJGb+FimgCPq7wIZhDuWjH2l/FogDL
yEexzQBX7vRc7YIAykNds82pgdEuhGa5h/mpPX+Ocef94zk9Uo5mJNGrMsg4x+y3iMYWQZNBHkMn
GnvjmfjEWGVQ83G1N5hZD7rvxFd2wP0cMTtgDzB+mGEysaWo1b6SOFf+/JdWX4apcxkvpODuatDy
fcy3/+vDYnU0pjIE8+kKwrF72A2HkETgu27021VNVOCO9Vl0cjxGJ04f3IZOYtGt7Hs2O2L5ETFT
zImnkHpC2PHw1IlLjRZOT2pzSM92yFw0CnmDrXkB7jlcWSKPT5PCwtngU7RXRlxFu37Qf8rAqJkf
+TURSgsoAOS9B9t6SFmBgMPbcy2Xu7LrSpSmdr0ZR4+8hUoYVCQQdNyAitISAVFdTndz1aIgFfHV
7LbIZMSLxiyJaRv+LUSd7TfX+8fd8dPd0zFgWTpSGdTH5qeOSHU1xBonyxZWFJrcQUhWEHoKNzeo
g2uYMTTsGQUAbe/h72hx+4DoJyIHvsvup3Yy7ka/GLeu1oW33sC2pKMOpjeJsc5Vkc0QiPyF9Uju
8lrmfX4wjBipQNdFT05VRWvhuNOh64CSuKWe6/DL9GCd+yyfP9oYjJzuqvcyA1aw6yx1D4P3x3i5
KmW+RS35/vGsjwyXgFOvXKT2nLlRCX1LwAP+rXlw5EPl+u7L9i/1kmszX5WuZQKlNT4dEpGLzpGd
OAQDgnfQ5D61eYMzw0Cc8PE0y4utCv32Wro9p7rmqJUGPndnFam1shjFb7MOXFsCZ/8HNmVZCbzZ
OfCPZJfYvXX2Vdxf/OnAxBgyARt4Zrn5tQ9HHy9JtcojQGkI/IedP5HbEgkbiY/5zV9S/9q7U5wb
DtshZUtHfu7pOs+ysiI20XcUctoEcdLvrNB6HVX+xsXxn++HLcf7MO+GpQQWdPAtb9h7NgQa/NzT
N7X010WbBQPaxcxApYot8PNActDyMuR8ogfQkg3VVP6gR0F4kRP2+DpAaBWZ1VYOozgEaflWKPPU
cSq8au1w9Kb2tW3HY2UNkruyK5eqK4lsNSSCBwaHrC1H8nMJPK/7fyAKOT++OajmC+L3b5mjWxQG
vJHKou35VKNaBNnhmRzx2Lcwu1FmOWvA8Pdj2QPGDZLgPJKcfM5IbP7Pg/KrHuxpUS4GsFA4E4g2
DUAq2BfDNKsX/qbdvkQUBtOIp6GpMBtOLqDIQ+NL4PvEdK+tKLMfJ/CwBXC8B5GQcjN4Wnm2NP2t
8hp13xAoc1e6VXJxbwop8guVfL62DEPHwTI1y7rh646ombRWP8XL4j6SQdCfwzwbN4n2UiZdvvOh
vC9is7aorYp2UWROA1JUs24xqbp+2BBOz7r9m0PL+lpms0Sz53eT68HGDfr7TXpQVlUMyMbQBYMc
BsExo021PfMP7SrBWKxEYMtFlEmg7BUOKY61+vCRVVJDCt14I57c1pY4QUUZbMcI1Ps8jNCmJrya
0zXRwElrehdyFln/k4sZJlZ6TFV3IBOr/k9UJrJhSi2NpMGcWvrwvw+jmfXEgN5aVgF3Zpr2b03E
pq608aQ0feg8NRG9KBaeNzuE0kTG3DurFuYPZpfclz2YafI3MLYjGopA8h1gipeLBBnSRjNdgFid
7zIHdk4Duv0otpuVqFpzFRsOlusiyNa0kcYJ0jenAtVbHbJVHMuHCfwskbfAHL45Kcx/OSlYJBsW
4imTSd/nFYujZR5aDo5DZzZVjmaEQ601urMZDt2qs0fjhvYIEsGqtXDNgYIp2r48aAUhDxofF6gm
fdp6I26TKQaO3PREp9n6ypADKE7yZfEcu+LIn5sug6qo1/loBDcbSoiqpuhSGxyFKJv9B4IeoEii
iq5zG2bEBBUVTOp3s66vM8R5hqT4n6M4ID9XiHFDGGKKrwHFsZvcLKf+GaWO/VbO+pEgdu19WoSz
2zPecZlBtkTqva+ctt7b5t1Qt2iszTYgHae1V38+ZayvtyXu4i4vjrsS1FT1qQFhbg/HiNypRdlH
m6DD6VU32nCviFA+aB2MPch/9x//yLcLqKKhRb5RUlNZhP5JKyydbO/EvAjfuAzgEIhZCa+6I38V
SKtgHyfWOmaBd6ez276ruHnty8KGRBt5pzJu9Dtz0txLJ/T8NGDUXwRTOr0zVN2TWJc8G70mtg2B
fneek74T1jvczPnBjq0f0D4DIjb651gEf6FJzS6KNAAiD1kNJd6SBC9SkYoaLWXmPFWkOOzJP6hW
gaXn26zvKjSljn/Kw8a7S2qxSYp87p/b9geb0PAMZWxXRBYSNv+i6f43LT9jhi9nu6tbtpK8E4h6
rM9XP1/Cnns04J56rLotDij6sSoYtVMFT8oPjZMTu9kxxQjgEEKykpM27uwhB6suw17dCZpZQ17b
rgfoXJbmdpiWmMSg0mWdtdaJ8vvbLPV3DuyBKh5zyFT4aDSdyoCR1BYPfbx0JzBDg2jNp8zC8RS0
rvjb7MnuBvK/cFvBwMBC5KSzAVhYs5EgBam2cRqZrhIDd0DRlfqmLlOs58NQ3Ne8fcwDcTf5cETI
39jqk8e6OJ6IaMwkhKgGuvyRtfucG9PfamSu+B9snBvCq5dm6/5VulRzUVHJW++xEy7No/DB+N21
3fyNCCEKxQFQlCkUI90osievy71TTtYQwtmfVhpbIK+VunexKLI5nmB9j9tctYLJKxHErHHh1bTo
S07J7OcAHGjfke3NaLeN3E3OnhbRp5pNM8YidCKJjVbA84IthcuwClc1nMcra6B+nRIztY9h6Kao
5SCW8mAFAvSvYB+t1w07Kizuz06bvY6Np58w7IYsL+t2k3KKLyzmiBfyXtFo5gb/scrYK1j6HF5N
BKw8SmabEvIWQD1wHKd4GSZ6tm+nGFpmLcp1V4xqM2CB2MhUD89GVm652NyjOT+Ec0T7ILkUzCQb
92GlusdM21oCX8EAIvORDclPu2XmJdtt21Lx9P/voRb665+Pl38pwFyD/6n5ritQ9X+qekVcGVHd
WbSVqXkifRxWSJPYxLAMJKfWhGGpqB2eEds9kiULNHlEw6OV5a+cOusmCZpZTjWULaWyp9A394gy
ip8AXIjixUKrvOfGgN8+d12ykN9UDB/7t98LMPYhLAMZzkn6Y/vTa4+8YbYJFPUiZQe7djQumqKa
RTJUCss24ujWKSXmoOLuPuqGkaK9DrC1ZS56KAsnCTeglvzDZUYgCzt/O8HwiOw+nH/T/F7j5NGT
rVEYyanMBljmnY3MaRhZYaf3f/4g9H8pzV2bkTKlOe3v17UaqlulM43lkwjC8eSYo77zApbAeAuC
xeA62a7KZHVj2CKggcAhxBy761CsnNNR37dubN/MrozOA3vDBTEhE7umOHCoVQhenVlBlfvexs19
EHTTGU349GgltFeORRw0/+WLiALzQPaKeYhhQN01iPyw8PDU8op/wJpkBystrVWghe1mCvJfNhbs
ayXOlYC4WBYZ5qjBP3qjkV6jqeKERxSFFBZTgKMbP2mY15OmWW9qeO7bbNiqsnbWpmZFkCG6TSai
ehsaMUl+fb1qJCActprphThIE9ObDU0UNx4cqp4RK/Smcgvkpl0ZTo0SHOHirg4MPIhoD3LkoCRE
hd01mxwTtr2vUTnq6dIsXf3BXoq2Gx/0+feyyxoUIPmxSKeEuyQyEAI64z3RJ9nDUAIHIO4KPZmW
zgEWckU8SfeSzYYmFhCHGB35yq2gAOWapJfN/w5YRJ8J2RqPCZ79RRpmM6DcrVYTsXxLRovGgcHf
dcKDvkFGNGCE0ElFMqfhHVr8XdcrxAFjoJGB0bPR0IIWTKAdPckaqOefr7avalUbbQI9oC0MWl7H
+fzVCcs8KQ3oUNKoul2fwacYzJcSJvoyiTO/3GBP7DejWyZb3Y5H1jdd8qrPqKvGwDyZD0yAYxAJ
d7kCEN1nffoeo30UqJf+8it1SBAe/tIcyD1RAfoKtxSH4qEu/JEQ4AFZLOfsErBAu63z8ElhYH9D
3DXcsZpTZ/K8jZuKi6udnuGLTHvB6hglyPxrUDbTXiaeBddFMKJSEcldNUN5l/nrBhRUsclSi+Bt
qxw4eRNxqct6IqTHc3+YanZmTgrEPVkgExf93uk9c59j48ruBGlN3xRv7pdZFm8zQwW2dohM5kXq
7z1NAP4sam1u2HmbPzEvTtea3dUrxdSLIUvWH/WGBMQ8715bUXVsqofp+PEQ5AGWrODWGdfBuNbV
/NhW186/Cv3Cj0tQlX7pz6Xc1/7F1s+ufvYxXV5rC2YEh1gAkUDBUStnfMDe3VjBuxZo8JuA4KxU
U1W/MBgevNTFxhPEFuN1TV75t9+7skU6nRX9MirZYs0/ln5vBg+ymX+Mjx9bPcTpIz/d+Bimj772
Pz9T9eR5j7V8GqqnUj5lyTM/uXxKx2d+ouS50vA2QCJ7ybRnfiBq3GlV2vVEJMEwdCE93Nwg3xBl
5f5IU9SNGNteLZkEa6w5zWP77djHEF/6TpsmA8EsalnDQFfxaVimK4MhRIy2XbcQSO5JBcdLB1Gy
Tw+Duzd5k+SBxwY0dXj0MJeRM1Ufa+1IOpc6EDdYFad6+j+Endly29a2Rb8IVeibV5Fo2EqyLDd5
QSXOCfq+3fj6OzbsnBtbp6KqGRRFO4lIgsDea801ptTq3ez6To0dme49ru9zjdXw0XUZJHpEG4Oi
3mPrPXbNU8+yentad23bkxtLtd1zHPMxwON7HnmsPSf0JfyS9+SjDccFqlv1cRgr86QXyVVhtgry
st2dktZJH5OmwANvaWGjnxQKcmdVwu7Oynx2SJ2PYSVyzkulhJN457i8ILe8FDi5CYkwL3ZHuPg1
ia+tKmUQTlHftPoGCktAsmKgsrwjYLp6eZ/s+xAuxsUrHjv7LuZHp3hs7cdlfqwJnLQfi/IJZeVT
vjw1jlS6PFXOU+E8jdUzstfnvno2Vyny7Ubd19fn0ntW12e7+ZB7z6M26xePuI5iMqixSgsqVxvC
8Vyw+4WSz8QiWVyQHDUJIboUz7qCIyOZ+iVkwoK80g9W/cHYpdUfUOxALvvgOs+cZTj9GCY1nWez
eC4XKbX4odp6+q7SevIyUmaenP2Yjo9G9qQMj6ZBItgjE49V9liM9yJ7zMY7SkZ2x/fJvI3TjWM7
3YZCioEcDFT2cjV3lTDJvAvlQVT0l6y/pNmFJnG9nJf6XC5nj2ig/B1b+FuXDH4oXAMaxT+2kt6v
8wlVAjusT01snXravKRN4frzqC7+yhDHixBTf48Hj5dTWi900Ikhk56/fpkmgidMguGpqWg4Li77
U/uBACDjZhqXTFgeKfAOdnGoFyTYzdtz6rnDXZmmoNMwaacCNmIJOQaASCN+S4f+YGuF+znvaWDw
zcyCfRBJPu9UoOjF6NoRm97s+99XWVin9nBOcF4GBeDiB9Np58f9UDOm95jNZhKO+mA/iObLxkrz
3htd+cQAGDMwxTfb7MrP0zr0p6F6x/jwdv0sm+x4xGwDN7NBn+aXK/xA5i9m7+ZgbdbHvMg9DENb
YEocWrawdVUFWJit75h/qu9pPQ/s4ck5EaRwrdX6otvWq2tZxTPjbpnFBtcoJt9sJwvWMVyvFUDx
I748Uoubd+5Nmryu/bR65jfHDK7hIqHh8WaL61IJbqZqhfIzpVM4bj13yV5/LRlf8U2TMY6iau0n
MlqAJ3vJJws3OhgOapvOXI0UemYCf2WstqMzxzUW/bmTSQL/vk7R395AaQFRlgHwwJSB+2szKHc2
wY4C2NEoQAg3NgMuVuIm0aTCzYFL49zFRBWONbK/qHUOuqQRh0KypWGTKCQVfrG6qg8XbTKhzczk
LSzVNfdwp+si/gq45nFstvf6L29tOry1FM7wDdJJwAf9i2OA3lKyDb1RHXK1j5lFAx/oWuQiDEZJ
/B68zQON1+VkjZd6gOZmdyK0OhMfaOWIa+0qUY+Jn5GbiZjlhfviv7+pbw0s/HosTEws1Dio3zQB
NsahCZiE25ZOcfsK/JtoraXPKRnEi28OBnZktn632CbSkCGxuz7TWcwHnfaiK35TswnYY0xNrzFt
2rugMiLPcql2rvo7O7y3RUh+U0+6Lrht7ybMX75dFalXaw/fMxXyEtvhQPYGnHlOYfVMppl9+eA6
WxX02qhjRyNAipkqZvhnWKSbLq/f2BRk80k7ju3M3FtKJGvvCeemmbpsw7ggRKYZh0JaaapfYcu5
JxWB24VqCeg7ygObLPcTJRxa1FqsvdhmbhxnQZtLVzKPKAyrDpyULco7H9H/OO8NLP/YDWlYm+wK
f37hatVSOcVHd6COPV+mJneJuhwpvKoPVWZ8yzELB4wlM98z+1bMq3VL8Fn//kvY/+MKYXBRYwWE
i+it0anExuWWWiWBGmmg6oTWQKiPRquXqSltcobtSUmaLSZ1Q7L9GAkNcNLkr2RBfEuJG/4T0sR5
IH7kOqhwJxd2uFSEoZ7qo/lHQ+bKM6a+7lEWTh74IqmXNcGuJPpqeQGrjcN7PHL9bP3WpOyVDuLK
NHN795KJIMWK2XYhyyVjO5EpASW5KJl8SDvmNuA1n1x3VJ+M0vA+Kl2bPxgY35mSzuOPjkPjZTC8
5rT/qamOuT/FD/lYY9pyYtITGQyPuDbmUUKeyDFeDedxS5VrorbdJ4dxGa1KVZkwQ40u0z7gjbkt
KqRFoVZdhJHE+2B3tsCeS2Ldv38gDHy8vWZb9GpgQlD5cMxfy9TQaKeJglML+gwzypZ4N9fE/7c/
as3p2TZYtkqVM/bAExmDaB2lpvK0jafZi1Yv4twZA51I8VFqMUIvDoUhxdoJZip5DWxbGKdpSdvT
cHHAXdCeBQVnst6+ru3lu9TkYhhna1dByN18xpWIsvhkaFKWdiKUR4yMuUXSXatFKB6jZIrcmOIw
ofDhaoSbQQhTaA+hOYSENjZOSILihhWGjXwWMe9qrVH2rZ4BPpKidEJjeoqt07ae+uzsWiBIz3Z3
NrvzvJ3ZHlauVIGmS1peMtKVpsuSXEvjgjDKfle3XY1Wqtmu1XZ1oLOQCwqVpLoh8CQ5NLx3PsJ9
PfDLXdfFocmdlwub7B/+/MWuh7xtBRRaHJvD+ugBf7l32jnFdcZoGBNVOa2UZyrlDK817l/DbATF
BO48jbPiytxpc87tkpyuZMxe8vhPM+2qG/XU6rY/UspSXBLd4UYeF2e7yb4qzO682OSAHVNnVD9s
wjKOHZksUceK4rm9Mr1YP2Bf/MysXPfUNE73JAavi9KMirBTLt1TkpjPqgDlbXoyMdSdbILbhm95
3m6PY6aoTxgg0gfHa82vDLKVx7YucQtV7Ke2bFvdI7UP82HkxYLaglBYmJFTj6862Nobc9jOLXdG
B0SMaQdV78FxwIAIb8/6PbcZMtUZMTgapJE/7M4NjbHeB7bs4zOR5H8RqO095VWPY1EWqxtG7hg9
rS1M5sCih1mvI/O5VMm7ZvSyVkKicoeDPRYOTEJvANEAb2HIdCNgCBJu2czsbmHMzZNWKZ/Gza6+
ZW77Dbcv9DA95i15b+movmkyMGNK25tbjeUy1rCbIP/hdAGgpZhVpRG9QwafGiY58XWRxkWkizBc
DNlpJEEICFB2coVULE6tc2KI3c3PjFqvw3kbznV8HrQzQPauvszLZajZtTILeSzz67ZcmPRFLQln
+XXWr+4g1SW3Tb+itrtNiVSPYX3X3HExkxK7DAmZvznxTd+PXkxk0q1q70C3FO9BA3/S3nPlhob2
nmn4Ee9Le2+VG+p3jcoNzWzdbIKF/IG/s2vRbkgQ55feMG+a6c1Ob0Yvj6V5jfcjPQ7kaXBl+tZ+
dsjp/iqcXD103tA8VwR/ET4t8hciPvUHQHz602a1n1sDjtelppbZXqfk6rVXhwfb1cJk7F350ivu
1dulVzd117rIb/y8SI0L+zWpwb6txZ3vlwwHsm+VfRuLe76ArSRN+FYX98y+JTZYFalnrIuudbN3
Kfld5l0uB22+6dZtm2/rLmHdDIdb9m0qf2h1rqgrb+QwjM4Vi7SOS7qRSpuriC9oiS+lJhX3F7e/
OBmBtNAQzgabRvaKu6rmvAH9V04F88bGyZpOBB5ln/GpoH0JGm1cc5nym6IWQih3ayM0jRDb0nu3
KLnh+fkCZ6gatzmHqQfW7L9a1Fd1m61cn9jJ2Y5yZGz7RGFTvebEUu1K4RoQ1MaglpzBkyJhJqmk
1jjcYmIBwsYI00WKIWuFOessLCCpqVL2GPR1ILrAIPn2aBuBaQSQuL5rKEEOkfkMnywkhd2xwy6L
LGw7bUQUcQ3c0cK/FWUppkyptP0hLHQIH/lonez0zBxebeZesGwKEFm9g01RayfUaieI18V4ysZT
4kUpEb28HFy5YF/GqNUiwR21jJY4RCIOS+5sRpjwQhqpOA1BwqFBDawxIOMECl5GMHSALF4IL8sI
GJv7rmkI0ca9kFe0afQk3MX7CIM6dd/ds7Cg+x8fHGtNy2S35eCS/MV/0Wn2bCoE0BEDQwX6IGCV
kKUNFjQ5QnhARndM8HRqx2yhmXkkdiDhUprAz/Snyl8ASw++qHzqm0gz/XXwDVPK2uWwMDP9QvGr
XQ3RvIDMdpF6NXFtUHwHorYCn8knGQ/1lj9aLMP92ZJa+XEkf4DChb/Q3sA8DRia3Wrtp9j4wM6R
dEuisXFErNPROvzQnB0RFDfPPOjeoVPp4QCBPmiwo3YlEN0TKfpBSnt0i+OoSvW7WoVUwGNc+DUZ
tAUjblJb5y8UUNimk0Cx+OTZUMRCwvWB0rY8CVXY9YddGv2PDAOJL/0Pro+owKBsV+L6zNgjYxdp
4bgHR4hTPvxSkhGRnvszJpjcF7nvkTTrHRssT+JYmUcoLIbA2nMsm2NGbl9+zGOWDOTwHipIOzLV
5QCovhSMBx8Ys44jlxAJggz5XJPjVh7N7ggmHMduDutdOwIwAjKrw4Vzjmbik8yCtl10Z8Tg158K
fOcDdQKfGFv6bobw2TCVfIKCt8hPLLJ0pJhxl2PufGR83JZUt6ve/MECW+5Plj+MUuNGZqgPhVXb
Jei2Mdmb+aN7zDIfLE9iSGmkC67HZaBldRzr41wzVHHEFAJl1jVxJh56VR6l/0vIY+3ggyDR+Oix
XC+IFj3ms9SgHjtC1SypRuGPOC2PTuEjwQe6yOOCdL9f/Gk/rnyOOr8JhEd+K6l+F+WrjA+dIpbr
A1lCOX8TlBZh61lga76p+Z7ja7PvgHmbfVVjBcUUq7+0UtOuLfdd7whSEgt0bR5L82iKI8nm43js
CYBm/cbnyqcbM2V20E5UPxgmntSDN79THdgtgL9cwE0P649tMVtNRUv/eYXairaswOfiUot1pnhN
NX1hNjx9iXvDn5elisg4SDGcuarP4AnLk0EzvijOc4INI45ZfZXG9kxzsAldtTwtWOfCYk5YpkIS
w5qePv7/oWQe4uA4XzznSzF9qSb+M1+25Es3fdGSL8YuMsDAn+4E1M9K+dk2P03bZ6P/5JpSsfnJ
4XH8ilLx6p3L9DkXr0P5WopXILaO+RENA42Dj2nyMU8+utsLQ4BW/eLscp0P6SKVLx8M83koPljm
c2OQjgPouG0qMpcz230phEJURhP/J7ez+pXcw6jHv/eERQVr1DTmh5I55g//fiv9HxVbjFe00T2G
X01qX79UkdR5AKwZy4pX7TyaLaNc+0GU5M00JVafZsHgvAr9k9raJGqOlnbpuvxr73GBJuTFOC6s
kFQNtORAahPJMkX+RQB+OboklJ3KDJ8KNPNeN7TAimGc541MD2wq9XkqN5ZiXnGprFV93p8a+PHB
gTlJqmvq0UxwyTVRcHQ5bua+iHW1HkZ2wWWcfyJh3boQGvbPQ6YdaxnmvnXaw6wvrENJuGVQIjn3
o+J+dCdyU8u55xoCNe0IVjayhrZ67XF3v3OCO2/LGvRMmOalBY9rgLbczyf4autxofYbJ3jncp+T
Js3GGcSJwE+0eqdKO20e6xMp1i3flUD99Zh1kmLpgli3xKU8sm5Bpnuc7ixelPnHygUXYOYErFyQ
SS7OvnJh8ZIXcv3CuiVdf6xb5jhg3TLu+r5uYenSsAHOommNjFYuWlBpRTlqT8m+dImTH4sWOf8G
gTWrRQBrEFqTk173Q6NggI39bsJe5wrlcQIEdvv3s9R5W5IwqCVKkyADUh5jMj+/mwXR2iNoyJZM
LBAkJSXV64B19yrcpxlHIKi7VnzJ+g3jrjOHCWEskJvd7bIfpr6kDZIXy6GDzxb1brYwJ4TPbCh1
8/dR1w4t0M+juTVT6NDioenJMCPfhz/TUmKx/vvU/nzf9/GhAZzs739AUOFfqy4IE8mzYPBqmPsT
+R4ugdWXmo+N2WSBU/+LB5D5UOXrJy/JvzWDlftbLuKXadFJ0Mg2ug3W4p4TKC+0oO2nWccCU+Rq
/arXinmZZpnH29f1q4oV9OZ+swfqY03nFb+RWfx7PInq2zrG15k6/GuPs2AnbrQ1ni7F25zIy3Rs
vqP+qg169+wNdf+XpXbqQ2HiECgsWOUY7Aa/Hav2479/dNCT3i75sJzguVX5BNmC/vLZqRQZFcLs
28Oi6S3laJNCmaM3jwxFTI2/0QLwjp3N2s9nKd+TbL+rWslS9RlSRj1t+VvWMT0YbEuwYr0ypOYl
8LzALRgICh0vINHLLHDohkYfukKqtMN815JG0y7FYoUcIRpNxGsvS2Q1kbFrWCJMgQxUbk3ULNHa
RDP524s8Zks0NlGyRGYStRgHG4Yuo7LhqxIClll2pVaor6HWChiW0JzgpONzH8pHi1+vDw2Apn3o
iVDvw8oOLREWdpjtmtNo3NWnkdtItWk0LxFTIONCPYCZPL2JGChul0g0UhRWSuaLG6mcv8KLSCJl
jowk8uZISyKwXyvmtySaE/kgsUIUm1IbVsAuhEJjAY0/Nkyx52GZh+DuUeES6CwlCDKqg2UKljSY
UvYS77SF3iJCKCva3PtV23M03fuVtFWWTlnPnQ6oecSGrVYFIQJ5Nb5o9K9qqLQR6QDui+3kCsab
LXuhx0CSxJJVkYW19Jx32G8KneianvrtbxACL4MNyCQdST0TzqY9pslXj0whsJDi3op5vFLeSW7p
xu2obbz0i7osfEApoZTdqI2HWANzN6sQH6Be2o8u1utzN4zUxby5eE3c8pv8Z6aSdqCL5DxiNibu
qWbHPKkeqNjZPOtWS3QuhaW2UoeLav+uSeB1ObrEZCRcCLZUEBsjEuNrYil/Mmww/kGn9GmplG9p
bm0fmoJ/15za4gnwqvLenO7bUj8cBY/bEf1ZLDl7D+QfVSCHeJTSnVTezsKeo8kS6XnEZwUKMHux
oM+qqQi63ts+N0nWUuUB7ECU8ow1PCvIL8Ja1Bm2EeESEp+adIDBa0HImq2YlXw636xCIV1uNOJ3
yldvR3RB5xomk1rs96Hc7362f/zeKR9my4QIBjXTAa0nEvOwVnQ7FaPrzmACYbus+SnP7PkDVi4v
1JpX6oHmMymQyjtcm7cDfti2PczbOsNE3NZ/BXBpxbqZxVIoMA6ZxyjTtrnZbfYNP4AbWKVRE5IN
pTbzxi7KS5JMAYBXYSaYxygBUMuedG7ILO+pIHDF2R4gtuow0Qb7lNtWxtZr876Opfns9l77zggM
y7k3V2EIc1yFVRM4rv6mJDwmdTnUq5Ecli1Wu0MCXxPjqCKOrtppzGlOwDcbaYVYTJ2SD4fJYN+Z
2sQt73/QWDj3sgqcBNGCgTY79nmbjQ6cVuMd87qqIbcmFBjkOJshDxjKhscp2/4kx8QKusEZL8ZC
sXx/NGnLl2YZxtAeyXxq7PwzFllxmhoCx9sWYyrsxkvXzPFlNGcAIHG+BDa505T6Sw+0K/W6h/1h
rVbDWXUCLNOV+9I03tqESauoPj0Miwyk1roSWFzTGi2ohQwgnvfnhMjbI+NC6XGTGOK1sZmyoBfm
u2mv3XM3BswqbNKOUiN96kBuH5J+JokDd/XT/tykN94j47nK8PcTOTUDLAgOgRjuSI4se93Y5Uqr
8TqPE+V6yLAc7LZ4YElLqsu2+nnutM9qRSKzqhKgmDcDd7ZpuPdMdF9SQ+ue4JYTfbcSZF56SjCO
2hSZcTN+1AzSAOfGZbrG+k9WU0spN5DvfVas0eKpzgMTnMaxFjMlLEub4X/C0DcMieAdw8QYG7If
4Mc7JQmnXMTOK2YdK9nMlyo22I/ntLlKGxN/oRD1J6mRpN2RlDfpOmxNj7WJPeRf7GVxjqtOEXmi
qw82lNtk4agfB7dPnmpD0T+Z3u+mZVevFTzqJIuNqDCH9LyAvDrvj6jE/3jUVp3H1Xfuvs/EOBVQ
h25s3VPbbotfD4wIjvo4X+AvTJcJ8MulAkpONszmhUSJPMD9y38rmSUJZm8Up61gdQUB7jPTdrcq
zZmpjWeDTuIQgxkyRXEmJUSFtgz9mDDm/g/Vo/E5CPcushyTTlWPd5cFyf5TJ6rt6HZgpexSGWnS
aSazJ9ao4Wg054e0x8itwCUZE/HRUXFSMF/2NHpMstr2RiCQPTR0tdk+NWw/Z6NZzmD6ljM73h+P
9GldzrXHSczelRsur/Z5Htvt2Z20b4o5mGes1eL5+/PlwHB84133n/bnBfUmNxuJMTE3fFjsd0ev
FE8Z4zBnTec+LmwGIbizPXuOA/Jco+meGF18LpKZqMZN3UgwKCH0PmTy2Wx/NiWop9RwbO0T3Q6p
CKHA90oXBtLK98Mwb0GtJCDMGmvAmEUTjnE1XLWGEoMqomCscmmjL7oSBd3OzhpCyXvs5mq4eSrb
oGZRI29ceD365y02eeNsfZSYcOfcdaf9h0n9C3iFdVLFZGpRYsrl/6IRPV6Kr51Iq1elTgJu5O6X
nrG4rs2WU6XQs2ZHmSedd2EoKp8f9qc2wAHX/TBlv3WLC6G5M+f0uFPEFwmXH+gB1jLJayGoxpva
HwdX/uh6JNx0hbmE07p1l7Fr/pwkcZUzs/YHQil9W07nLL1LHE3VPfYm1G/6Ono4Z52JtYSs7USB
Wm1jv34Y7VbDiwNU3U2N5DRiMHigD9U+qURGZ2U/31lJ/8cBHvihM4gXB3I5XAsywc4QDl5oUgyA
vRyGYWuQXfmgAOQ12BhXqV2HHv/DaNPJXTNJc7t5dZ5RmNPkea4a4gFrVkLjSqNKaSSMPHbTdikI
GjtvpP8BIxH4D3M6GfLRfsBizapWGBuVMuezq2R1RJCodXOV3rqZtW6c62Z+dbVxuyiWw6Atm7gD
c0bbxdkDKN2tIUPc1j+1VfW5szGfp6NeUD6N2YK1JnbSNb0YzdCf1XFuDiaAmyMMOUJIx5ia1+iS
nEI6BGuXRgUFlak1EyhGhzWr6/xpLElRnxjpaq2EoQ5gcyNAfPzeMIyoVjjHZhVnoyKsLSaG5z63
c3NXzCK5OzSctQMh59OmtH5K1SmIvQGr6TK3p9yhH8r0jBOlwCQfZlPzCF3tfxwmcr4esGsAuLe2
w+omvbxTpGPUVNU3U34XcoLoH8amrSMSgYfHxKrIlWZlQQclxd+R5H84q/kf5jjMr7NpT6Q0iPRT
l53ilk9DuI6gqVZu3w9KFffKwarcg8N34JQkbU6sbCvTnwt4eFvTXyBVxptV3vGFT9bRNGpOioP1
kBfr716WpkRUDulTQgHdyxTr3FpL/AFDxlUbwOpqymwFkJbW+ypB9EJs69GdyFx2N/UUOx2cdXdd
Dkph1gGYqe4onEZQw42NW5FXJ62aBMXN+T+ewmbMbHPwudJhgXnkg2Yk9B1zMz43CcNIQHf8NWe+
p5gIQtPMJHuB+U4zSU471OkQv2C7+UMtcucPK6mBBidEF88euX4y1cR0Z/eqQ/48ditxa2uq/taO
XvPn0JuktzvplzKeJz+2mZQsLeOg4/DgAyb4oqoUhoL+e2jJoLvkraVSqM9t30qMb5ttti/mahon
zSCFqyFUJGSi1b1MmeJwUusfVg07bJM5OGyZ7IlYbyYPxZCL6J3d8ttuLQGkqgOGQWe//MZ7QQqV
7Y4TqUwpVq172usRb6l6VGFPullDY2S6GJD7Dvy7JKd6jA8A5amJcwVkoIlbl+e/EYo6HbrZe2kG
/TeVefB31sG7e+Dn2q3HQhhOnm0Y1GR+tcttgFNiB/vZgVUyBX6lvNtWzckWY8xm7/a6mnl6WWBx
RTZn/XzRdWIgMdF41jo8AsHzBeWCgzGzl98YwPVTarnHoiQ5LyM9CJBjWh1b7UOyhkSmqLDoWfRX
VUP8UbaafFPyP2GgwVYwlgdgkpmvjuafrheDaZ1lHb/LaWPoOkbvBe5HaV/TQmMgx2N2u3NSCvWt
OOD83qKNCQiKDFkTwrXJQ9dmxksMesiggfC1NtQzGmBOWn9JvZLescUZCHQbbpZvD92rFq/fylao
EVYB42zGMM0XUUOxXYAcMKj28u9nhv52Ac9vaHPBNWxMdazhfy6BNdo2utw1KvZlUOBip/wNqm3G
ZGByrGkRWEaPi9/oPk9z3XJh2IY73zkvTI2aLlFZJl+q1dMeAr+3c/zRcGtPqZ06oQoM8qnyxKtm
MiRrJRpZ9cyXpfep7NJ7W3bOO+YU+03v1qUQxPA10+w2JVLzlxagVpfw3QunPrSrZn4kfXMz/so8
q3rJDWKrnDorbm2mPE3NN5adxXU/6BrbaOLEtche3PmpG/8q1poppMG6ratGfhIzoTGl+l5Y5clb
9KMj85LA/DD6xryC02TqsTRGopI2kM0gXfcJokTXvhKjpn6kzsx2glHjP8T0lLpcRrSSTKQNuvxL
XpHoQuUPZ0Q5/sUkyBIMc6v5rUj1ezUQv2Oo39kSRueyoF64u1dOln2EdBo2jXgZquI6KnNzTvVs
/UTwt8/Ui/NaLcVXxVKesiGZP+4zeXP8F1mXwzu1Fk2zft36uSpDB45jArXE5/ym1+ImZqIQhXjQ
eh/utWNIebsyWNz0hXupqg+EGcxKoJrBqgSiCjclMAgiHclElHLYOBRRBakfR4O/uWFRRDCTqiJi
lhfpWDT7iGojgd3pwEhPZDiRu+G9juz85DhRwmrPieL8pDgRSt0oK065G3FDX4+ly6oiqt2oJc5Z
pUobTWrE+pBvGHIGCKuRN0TMCilD5HjhVEaeFyq7dD1M43CepZh7mnbNaYi8LdDtALc0GsYAiJVI
gpFGLuA3f+4EeaGr6kFCHV/TpKiu29AemznsdtVNiOBld/y37GDYjza01C1oi2l9SDOLaFnXHP4U
kUNk3DtfeevN3QBnJsQKm1sClW/N/IWK1RiJUBLhAZ3sbqZ6M8AcqlJOd8Mc43W3WJW2GJBhiXbD
GVPsaueHYQgqYGU9uee3tr91mGDKM6a29Db2t7m/Cfww6W3tpTFGgYme3lLzOk3XHLMnM7/TVfC4
lCoBSbIYIQJKXGCOifaH1BZozwUrIMpnaQVEojp/dwOyTLHpb+yGwIX+XHnCCKiRki4NgUMlNVUR
hkAllm7AcYHgFbYOobdh7XDhjdQsKrvIXSN7jTZLaklPa0tL8qSvJ3WX150d6+Rw7M5Wd25dpmNx
gp4L3Hi78umCaFyU+AuuyniZk+uYXO1Wqk+uEAHb7Vrvct0rvCFbLjOk1uqmu9cZX051G6tbX906
TDnVrVludXUrFj8jCWa5ZcutrEiXuKV4+QiWnG/ufFPKm8fqGFgwX4bMvA4sR65NuXx0jauWMrFx
7adrYsrjSAo9j0spzeHXvhrOZREXi3daXJjOwjQ6/+2ExAaJ8ENihsQGSXgxfsgkPuGE/G6GXNh+
kZ32txly+9sJ+U8z5H+dkMMSGuUPMyROyAoe1e6ELKisdv91Qn43Q+KE1IjCa3+YIe3/ZYbstzMz
yzghkUIiiSH9kDghcUflux8Sa1SX/GSG3HBNuVdrV7aBeLtp7hVNvO0iVP8YeNd5yyEsVfvwuJ4y
zfnv37GdUvTTYoavmENl0aPOiOH1V/AcmPNqhAnXHroqLYgScvSXuvLSh3RtnQsRLvkd93XnD0Xa
cu1ZSVjUGVqeZMg78CvzESu4QUBkS5CRQS2P/LQV1tNaPtYeRgJIJ0lAhdTijGvKYLBs71Gk5GGN
TdIz7sIVOfHIt2bq2bw4yoqhgozLm0fFvS1ijHBbMgeqAhRInZvmaFdK+mlzPIiEzIK+s66jo/bm
RkGqgOSXEQrOAI8r//wfxVYMin2XjwNBJ/PxuwR9GftYJ/7GFuVLwv6h9+PVV3p/YJRe4GmWcorA
20UReYFlLtgHBLEZ0Cp0lICyFYphAhANWFOrCbM6rKcQthgSWtjTAdBCfVfuhesUlowSamHthS43
m129F1pTmLCZ9kJQVoUeVnrIXlf65323Zt4lBHCAkiZM05A1XZ6GjF+XadjZwca1HyLCFmSjFF5+
bVeXBOwAEtUvGTmmH6D6DbO9u2L6wy40RKmKeMJBij0DInPbUqiCsXOSR0DbiFhX1Hg+bGrYU3Me
jIiiJemzbdDmwUeQAaTPGWyS9EDzAlEA7QqXIpyKcO3DedfYUyEJ+z5chNQkwmE/MruhWWHeh5sV
ViJcrbAQ8kH2txLBcAfBbaHRSWldKPJw60JwHghQ8ewGaHQJWwuEFix046egaQJjCoxUCn5W5/go
1/wUtX48+UojlX8mIXb0MMJJ9WQRj0cCtSE2DN1Rm4+03dFmS0EcR3Hv54D/iP0VPpFpaI79ddfY
Q5AMQG+sfeCZAWkgihmklhSzNElC9zZM6zBLwpyTZVc3hXUdAk6YdvV1yPzhwtpcC8UUelq41qGi
hRungR6aU0huqLtL6DRNH5w6RN4uhYxu/hecIbtqG/td0Nok4QXYzu95EiysEKogHwPqSi20S9vP
bL/gLJmksl0MAjnukaNCOx4LGNthQfSw1DofTVWqJF7cPvYQJ3eR75X1fmb4yuKTNFF6/pQHaMhp
Xkt1S6DoZF4Gnh7oXuDogeoFKyeJF8ycJ5wSfThxbnC2kLHG5SEEkk/6EFfKpg9NK+zFD7UiRKCW
FissOX04cYRUukthW9WF3hrqZIp3oUo3MA9FF86cIzkj5uHkEsARcKV1GaxzA3ti0Cyo/4+982qO
3cqy9F+p0DvU8Kajqx4OkN6QSZM0LwiSl4T3Hr9+PlClqZLUIU0/zMNETAR0Q7w0NzOZOGefvdf6
VgGJkdST5ZLDNXxMLqlbIbcIypXDuZu3SbxcxKwg/+aSmuWiVfAXK/YfJIQI2jHC6RaLlMYR4nfK
injKRqmecPGBhN1bQEaOZRiQsy6PhCWYntlWyfH7ryPG47/8H1LSsRH4Xe5mtehcu6GiN4bgWjWV
f+pV8iNTUmWf9cWE3poRowRD0t1QshCX2Hm9G/lVT5oFYTSd7uJaP8xjEJ6/U62MsAvobng5LKZ9
E4Q0l5vWFoYpvdiJ2t12Tpzfa+lCc5//arT+R4CMrVgLPJvBHpMdqsTfLthO7QdpLFnkeKthBEBe
YYvV/GFjGuZjtHz0/VcqrEsoU1yJvg/DQ9/vC31vZ8tFfG2k7volGnhntTszXS7L2ebdNlC3DGIS
GH3GclkkD4c7iwl+uSvN3VqjEotIm18ue96b836297Sfh/TA1aWHvjvI2nI5wbGqjlZwLKrl6pxj
Vh0bZ7nS/BSNpzg/NZCUy3UwnvzhJJnLlaTn6PsKaGv1Zz8520kdEm5uSbDHRhUkLM0dD9adVB78
4BCEy5Xq+67fD/3eyvZOxpFr1+FJhk8aeVq6s9sd50PTIS5juQrYJ9Vy0cexjeUyeXrhThqXqzB3
SrTPzF3GhOL7GtMDods9T9DeD91BobjpaL0tV4l3uKK1e9Tno1ztY2A9xywH5HPkCscTV5SfpCWn
9i9OCf+NwMKGYwY5iR2bidUfsNjKlA9+mZI+T48LFWIvJRQpmX4T+oPk9UWp3Y+NVGBuha5ACXQ1
0U3PdjTf+iA57woiRLSAYPNULZsNncMWBCVczgHS/mrEWXrTBeo+N6zmgf5l+9BILF1a057NOWfF
ihAUYyXdFtZcPNlVuo47/bOto2thOsEDbMaa7JGlV+S3tE2izyLr+/ccveJkQu4YsUgtcAZ6u0Gl
vCdpszN0FrV2UKvbEgifO/e1hI+nykQkjbmXGHr9wG1qUncP18JqHwmQYLym0iOm9YnPMaxM4Gxa
e56NvHSjfDbebL84h9oVdIazJHp2+yoNLqo9WBtL5UzY5ZpxO2XS4NVK9JTktXXCQ4n0usbhW0ro
LaziMEFvwNwwyNc6VPegv03yATOgTFOBsa8MzVdVwi0UTNrNJPfKoQvl8fb7j7giqLCk07WydZ9A
iwT0YFfnh3Ca5PumUp54fYb91GcMPCMDLX2jHFFP3I/mJEONaMDGmrYuFJYu5HT1IqXtsr02ALII
uqi+r7/6CfivDQbo9vsPaQr8vebGQzW7na/PBxpk+lNpHqiA9eei9cv9ZIw2ws4gemWk8ySXWXpu
w/EGJGfJkjrIK5WWCCnwUCTkvr7YtBwvgU8HzU8qgCSh34Uuu6RK5pM6FPk5880CBwdWxlIvzGf6
V5+KpOUfYzHtCe0JwDQbJ8fGVfHnm8F/c0Km9bIwXGXwcSr2wd+ugK3VS2ZmNMQmBJN6iVp0Mv6M
sdwG4Pmcy8rHPMP1KqXYwGgkyfcxxWMKBnlFuIWEP8LZRHYYACy7cCkZqkxC0HsaKYd//dEuH2KS
ZmqP832j+dF9WijWq5JgCi4kUqzboXMujEM+h9I+Bcajk1796Wql1zh4Cr+vqn3STIDVy9UMRGdv
suI5KZ7l+GWKXzTluR9f2u+rHl/YzVIWyaEpzlZf1PeN4dz++esG5PwPtT5lPpJPPM8AEaFu//aF
Gyrico0J22UvSze1GfbrSZ7NTW8ow4sNu5VMbPjKSa/AGB1TAA0WPVCl33fxbV3a8HhqIsQVvVhB
UoZK1irwgiYg7mEUvmt2E9yWcaC6ASKzm6azSHHMYTzXMgxFw7COpqqNL8agmVB3VFFWvB6hhVac
8Mj2LrCkVwd0DBUHJ9dYzVrCVY1PH5esO5uwTSXCkxKlOetmyzalldSVRa1tDT9T7urMv5/bWHvq
1GmbSbn8odjvtmyBKbbniYxr/miLajpmqWmRra5mu1ghr2tKokf0xOGjE1zaKEs5YZHjrSaxa451
fuN0iKFzAlbd3uzAVBjmcJKjMTsyZXd1Nfsk2nN8aLKo2hgJWyPzomKr21Jwq3AfCiiL6MJ0LNrg
ZQ9aV84fhV689i3ESdr6LVVeSKeta5pNvXiLvbAv3U5Cr+rGaU68Gzz4rpxezWgoMC/QSBtRdSOk
/a5Bvv8wFTUWyYBG8q/eKr9/p4BxwDyG14a5BOmTS3vx306F/PCuHJy6c3VzrLaTL131fvgKZyCY
hNp3JxQRBRF7m8QxB7fsEGb8+QP4I/2AkQi1Hg+BNyt73e+OpQE5k40C5sHVIh9vQmDsW6vCONg2
PiAOLAe5QTM/LilLK1Yu2xq8qOOMDBGp8gY18HrCtNGY2Cu7e8lafI4pahOdMnsIPuBiZnAxp/Ku
m7Ptnz/yP7TveNAsSRblGYor6/cqtxBFZq/g/HcpUpGqmUCEoswXnS0bHLG1H6gVppPUYaz+/nf/
42P8z+CzuP2lfdH847/4+KMopzoKwvZ3H/7jocCMmP3X8j3/+2t++x3/OEUfddEUX+2fftXmszi/
ZZ/N77/oNz+Zf/2fj857a99+88Eqb6N2unSfECI/my5tvx8Fz2P5yv/TT/7t8/unPEzl599/+gCB
3S4/LQAY+9M/P7VEtjGi+Ldf0PLz//nJ5Qn8/adj9PkRtp950yKI+cP3fb417d9/cn7+zj5B5iUT
VKWR9vPT34bPXz6zFFjfQAMLQZq6cNTzom7Dv/+kWz9zd+CeRXZlMxezmM00RffPT7Ez2QtUArqA
TJH206/P/ze/x3/9Xv9GxPltAbar4dH8btUGEqmYMoQnhLQLYf73JONOBlQq11Q4pZrVXmci1+8s
7GkUSk6RX2hFkyPstxzxSw3jjIzRyMhUES5u+laH7N+MheLFqmvPK8ZsjjuBgCAwBTBVaTk7jZSp
hAhtfOyVYHYhr1EF65uE4gpty3uU5lsWQjbXoHZVOJuBphP5aho3jkkqeOKXONyTYz+HQoI3ug3A
S3pjZO5zBv+joSYi7hmc1/O4T0qgj7NBsV/lkOPkgemA4aFRa9aRQvstSNTkEtu2MFNL8aRWt9fk
sdh3JMp92bSWFDBhQuubW5IYKzFmqe825PC63NfDruul9yqVHwyrje4S1QLiCVUQEqcJuYii0C5g
TSbDBuisfjNVTSyAUxWeUoy3zl6Sil7Y8sBiqkA51rSYeAnJGAQ4zIApu1MLKfZlQWFoSMUR0Dng
okwiHHNUfll6//99/Ff38VLm/cev98kf7uNTkb99FL+5gZdv+OUGtn7W4Q7BQwOXTXQZzd1fb2A+
I9Pfhb3FYcnSKX/+dQNrP1uGYvNdMMJRpixbzK83MJ8C5q0hmdMtICua8j+6gf/Qb+aUTsHFXsap
XdapW3+7m4I4Nya2G46w6oVOa+B1h4vhTe68JijA67cnxK0dKqvg3nbBg61yDw3pBjjEhPy9cVHi
HK4Bqo+scDfapl31tZieSe/ad2vG5rCPnqetsSdBao8u3TD3cueNtmjO12ZFqsQ221ore63kEWGw
q8zcqtlVpk5yNSI2I1G4GBFovht3JeJeHtXkjuvew2M2rklTD14Nr3MvHQ/hQi7iCif8JtzROt1E
Hr3zQ3jRBtecjt0hIo1WXDsRHgG7XNKdzHMxRL9W98xeNuqm9IyXg+QRXrKSPPlJ39b7dKW+R2v6
ydsrYpN7Ml7F8i/4YJhuEktoR3+tRavIEvJd/6KeOrcTF276lXJjkjcsrvvL9eqI02H5YHLrY7pr
Vq+6Wwic+8f6WIiJwRCP6pCJTDyvHx4C8T56wAm8bpXdoVASyXWBeDCYbixxkDdsy/wuIpQVnBqv
4ZrXzOJnW+I1Eg+8ViLetV7L342e9YEbXpgALMR7/YKj4a71CgG6VwTnyYnd6FEhCDsy3WgTt63o
cLhaeSi0S/Uxb+RduW0POqgwVNXaWuEf4fuOxiW6JXFw02w7odzMvKIRxBISAY2CZ9a4gQg930uO
uXB29YYjQwvyJHxEA9p4gb1X7yvB1NZZPYF2Uy69dMBC+TJuHx4koLweLiBBjLeHln4Xe7aHm3XH
gG2jo9ZYXelY65/KU7pWtlBQ1uOajkznAb0gtTnarzGpStYmXDH6Trwrgg4CbJc/2FtESm9m27LO
8kc97p5APbHp7Pi2VsDOSMOdfj881qGoXumR24ZXzWLEWJ+KuhALE4IdDD9wG3jKsME8aYF1WfX9
0xy46JucSywkr9zYT+UpPKon7b4+Ish7NK1b6d15L2akMgzhe0fIKNAi3nXJOfSkm4KPY+mEoFl2
6+RYENZMoDN/whcCGKGKjMjFcjMcrV0O8wTzY7jSHQ9ln6qctGbXkchtiu5rgZbUgjbCYKzLh+4t
jIVxbG8afkZBCuK+67wi3Gqevw9veWGPBuDiL//Cj/TeUZGJ29vjnsfPhOW+8iRueKjWAPfCZwl9
5APpFVCBosptvsxXYAAHxtfEj6xx50krbZ+sJd5RMG4iaWV8NHw3yRYbL2QndzNiPNfBpZhF2wtz
8KROjM+8zSpDRE/KLWwz48WTkPHdyx/xWrQCzdAGKfGp19zeM23X+OCJOQIE/Lpb305b1RFukBxw
pvPqUOr3XnDWbvxHaU0MFbesrD1OTwRPNrJo3nlcPgR/t3w2WCgst3/2L/FtcBh/UHRXn9J7lwi/
cNVKoG/m/WFs8uCpClx1elBx226nE8Ff7npaTas+Eu1u9m7oiR/eJdGcuE+iQ/wjOZt7KRLmGxHf
Ivn0c14SGfTrS/qeYSPZqi+3wcl5IyaSJMP4Vr3TbiPnEc1lr77M0651lYt2Ul/sY1mjRC4E5JEP
eafMJ/tmNbvWxn4m3PuUHXsXidG7ervT7jaWS1Lfl3bGZOZqq+le25+rXbwt1lRHcnBnJbuSVPKr
XvOE6nPZiHCbeCzCq7e3cBsT3LWTxX24LW7pB2ru06oUoThP3sq4qOHqQ/VUL3CbH+qR/xPMDJ7z
txeNpbtQ+e1M63bVecM6fOs81Ov8jeKOq3GVbg13Xg3HM0Mk95yL+tqgYL1B9rtBP9W72a44cquu
7JtiJ/MlwFREKXqXCNtAMFDjv5TW1dnYDx4PiOvpqLgcd7E5VcLRdnruJifzhewof4/exRD8b/r1
Ym2+H8W5vU6K2xzSTSnSK81uFkLktSgOjtVxWHcqb/IQwtxXrO4b6jnBcXB2p7UpIIgvzynb8b9H
QqnIXUfx1bR7yRD+TZp55JgpTLzWncf3mILZBXy61JuR+vH2lE/6R4D8szTW2iq4NTYv0knhOdCT
IqOAxXDDu9KzNsqKg4f29ojRdH/vbr+kXd556sE82OvHM/hgBBs+7fk3w012NbskkK4zzkDE0rxE
DDy8ytM2y3/tSrrQWZde2VF5+IzHVRE85G9J5jbOhkGv7drPOa/kcJRFbop5ECGSjNfJd6Ufve5Z
LXBinM03/urCSGRgv0o3U3SDJ0tnYsIGSCgDEAChxWjD15STxPY4ntLKrl7QYJT+7xwK/x867oGX
+7My8f6zfo8+/71M/P6GX8pEVfsZKA7VIEBFEzOPSgH5yzlPsX9eegzLZywLddqCv/r1nGf+jHIN
r7StgxhTv1Pqfi0T1Z9xpaoyekhiFHQyKv8nZeJC2vpd14WHQKloM4134Bn/IZGha7t8JpgICp0D
5pMmh96powD2dKjtovLaNOTkh69FxTvnle1eq+Mec1y+6QlXwjEoTSieiMfLVIIqs7F287L+EUwE
SsqEvoiFuCZ6zNYc8Cp0TOaTPeE4neMg35Kmc5MMeOHq6M5MJHXlHAEQbiq1xwJcbvMWKbbqsPVX
NVhmqTbvnTiFjJCn2zzzB3duZ8lt2hpoBNLUMHmdx0V8NgfMqeyRVHD/02jjRzrL5Kj61KRWPVBj
jgWIdPuUgQrcIsrbyOl49kdos7Uy/Rg6RK9VCdVylOs7J7MyBMb+7Ko+SSADFa7UJw9pLpOOEizl
yVCWXj7n7hj7KiQjX5gmQYm2USoij6yDDkvZLbaQx/W1JetUWJaZiiTHGwIjmMJqzESaMO8lZ3DL
+2eV4DKJltGHkSnI7PPPokTiLyFqm9SooS1JNICdh6++wdw76kwGF904el2ZKm4+UBYnOkSwJWMh
MBdf5SRFK3+uPmtM/xvF6bY4X9KNnO/NBtZOGT8541WKlHMTxAdnGn4kfKGo0uQNEfrSRDRfUyx9
otBHls0k3c/wtlhs1C9iZjFsZe2KaAByC3QyWmtwmgG/IDIGMFDP2usg3Q+GTWmiN5HQS4T2iukz
+3IAV7cYsBxMOJlWvFew3SmewwBJK80DVnanUfjhWDGtGg5G6wde1BcrNfPfYDJUbX7fdoj9tYYu
lxkRoj36p25QNnbarQNjOpX9l6/I27QPr12vpwwF4p3GvqQ3iZf3eeMqOFZAtMxvZLaKKXToDfsJ
6qb+flKHM/6BDCl+yrNB3GDML3Hct4IxIGETuXIeoi+CSY6ypL9KrfRj0MJtG6Qr3sqcs4qBuHdS
xZnaaNddYpBAQV8xdMusrkTVAELRYCxJ9qkl6U0sYHmHl6/rKmFV5ptUzNdJJ19tbGx2FpirrSOd
MZIfzTy45IZ9thT72RhCfr9qdoOO2W0G/T6s6btgbQRd5ve7Ku+/coUqmwwuu6R/8f2U9ay7oy8u
CqXfQJg8m5p1T1LJrlW/WsKTzGS6yVPjMRghJvdY66Q302S0H5BophnhkxkOJNzvjS4QgdHcMfT9
qAMfoU27JUPipJfRegwfdSgjvHiHKa/uWmwGXU/FphNyOzNY83O8W41snupIeQhMc5f4HR6NgO2r
TNXnqg7u+FW76otlUhnFWHVTG3uj1kof1NjPQYPgGO9rTS8qYEuXe//VxigppLYJXeUggcn32mb2
wJOHrlYNb7jcdi1KW9pMOyJWe4pxDDH1m9QrH4bevwwt71jKSL9kSXIM87Ys1J0jzeRRBZpQ2r0Z
8GbUwHaFmXSpB9TvVoJaS06usZLTaKWaDlMSlNQQX1yhji9kCiABpC+Vqh1WqTF53zK+NHmnts9R
nD45NhbTBNyMOS7yT/2e0CZfNF0fiygEHDlcagXrjKZiFxoddVcbKqdp3oZuOI5PtT6deznPBR2i
qzlVlEaR9j6ihkqbGDl1mDxUZtoKs4h/zKFHwMdHl5U7SddPTpYw45ljXgL7NqpqD2YEXxiGtKMH
fg78ASexE3rGCm4W6yEv8qeIJqAYx+FGdxVCP5WGl980epfGx6uGJ1NYTUwGjL2lbY5mKG7WVhGc
Ij3bN2p0GGSeVGqkxOm02smvkgsp7Lum635odaER+qA3Ipk06rqMd0EZUM5UyH8aWToEDmQhTemv
ip2+R2ZYc0YDniNXsWhr6zLa78Hyl6mjPoP3e/ZV7WkamxZ3WECMCjE6Y2scLancdMtjsFFNWRK3
bYvxb2o5o9rVwQjg+bCiaiJa7FzWwtkxPdkIXpX4OyFAkGfgY8NLOXdnGiIcvcZb+jHNgHCzaqDR
T8cfTvJTXxolEg7sbVoihW4TV0/TbHXcwSPPtMeNqD5WuvRaz0+OdErT8YcPaE1PUOhw2pNmBWUp
CVNObr5FGdMEv6kwq87PBHJ2XjoXp6yPV4RXuhHZAnYyvQ06OCM91C+4MYU6MgslWppFp0ha8nQc
DksZR2kmy57me0YTHErLfjAmI8Dclf8Ad+NwRupoQCAQHQablbk1kWIyHwtGDkG+RlncUVFLNqfQ
WR4otWPH62bnuW+1r4z45WYoTDf35UnMWVqI4lJ1eM5LU7v2xnQDYdOAVZxwPgSK6sfStTfbSZgO
cVJDYN9OJYGebaQCAlNa0RrEk0RB9FK10GwbXCleEfywpZ1SQvJFyk7fZMqBq5M0ppo5+VXsbRqi
7NRoGjfpOg4sLBBqNj5as79TY98Lmz5h+ZYIZuhJ7EphZGB434EvRnyljLdxzq9FbkPDrYkmsvpq
35kwlu24eo6aEqe3Y73ihr1XejwmfrSdHfI78Szbwq73Y54yMYuDhmA7lvohxTI+pZuM9CPSkrC6
dxXxYXpgH2TAmABBZ8JXoty1cHsSS9rJQunV0OvSjY3NQPjsnK4eKKVw5mND95/lTco90GLGCB+h
px1TDvCkQgjKqnnuMwkq/qh+WRBUZKt8GjkVqQHWJbKvjpJq3eWSoXtq9JHadehWoNnGeFbWQZuh
w5f8dxnUtcuP5lxAZWDlhb1l2hWzgXZiSmKNp1jhNgUVhkjzjtA4ao6pmwTmxoNc+KMbOspbMTqr
Kpi2YTlTFcASEWG87Jj+A+G/Jaf49kkaAWdOCC7cIh4dUSEBluTcYsVRNVfLkgAPssxu2tEKJN/B
jTv5Lg7ktSRrz9RD5LZWiAPzPt0rSk/NV48WswTGvhV4NJsllx2PQV1Bs1BF5jo77OPOUmuOmo4w
GkJCpAsnzWsBXfQjD/IZEpzwFQQnU+p/6I3/yba/G2k5dhjTRDKn0zrqm3M1Z3vexQJD+lYfoWHV
AHJFXREWovoWWUt1LR1itHZqJWtbuWaSAVbCYxZC+gwbd9075xKVaCNP76HBL5+8ueVfa8dhV/ol
MP+p39m+cjel5drW8GdjJ2SAPcOmi/1DPacNraoiFEla37dzR1J2Wr+QG2al4VeCEYc0musYZB9B
aNxYMRYcZ3wwljcXvNTGnYzw1VJux55pjTTSXQV+daGq3pUY2CG+GD9ienVFW942eDhdDT5ZXDoS
iXYUrDG/FkWO022mmbspkUc3l6bFb5+yykNmy7UU3lFufjihcg0jMi5L45F3Pih1A3aKWZaXyk4f
ysxgOhRFhUB3fGrT7E3OaYYUVi5BXPXdvlApVifWrDDqH6ogueUAxduvQt6W2NdqND9qI3Qo4OtV
z266j2GONVk8n8JoeCtlHnM9tGenIYosG9vCUxPpYaxmgLDTQKjbpABY7XWRG9lX7Jen1kqZ8RsE
qpMEBGyi3sYUhko3VUJK2lfLZ7lk8/UIgMrWTo2jK23HURCbGLtZwERmjtXYrSdFF748sObimlrl
gbXuc7B0SePTR2kwbocl4V963EDvjA2QgzYgt1B2Qyb2IjXJcmEo9hHPPvULtoX6x+QntidPFAAt
NFlzUkiLLK1sPVR5vsX705NilsKJK/zEzWFeuPKgx5siwMWGV+PixLLNHpIQrRLX+XYKXuKSJqit
BdhuJRaOZgDN0izYNQrtjRL5Dz51PIaNRnLlPDoYySJ8Z6goYojFtVJgaRoJh54MxAhKtCyzlMyh
7k0j6ivCuGm6K/nnSOe4HLTT2EI/kkL5wxhz8kYYeLM4W3ecQaWVnx3lAlsPOVw/clA2kPbXnSlt
pdjJjralc1ZMVIYRWsgZ0ui+lMigtJFQFqjF6JrYn58Y8g8NUc61SZ6so6o4d0zYzaAnkh19yRJU
+MTHUrE8QdotSsdOr7ci1njh8gLeLizm2DHdPis/W6PZJ1MvYUWYXjD76m6qSZt+mmfOqzP5EFAt
pxrpoZLnnYh1AtwIllmkTxXOIxhLtB1j6Huw9l2ihIkzj2U4W8aLjE9sZeT5vZSEr2U9sOilIQXI
EMM9UB5mOYZIjNsfkQVlnQUPhuFCrIIGs7tm06tKuFexGUV1snA5inMQDjRc7xKAyfc4Dy+mnjR7
S84H0nQhGw00zuqcpCKVGA7GgrcySeXCGlvo5PpqyokKq9o69pgHEZAYqV7JiNuNVZrPZkxq6pj6
nHvC0vMLjCiWBeyYt7RJBtH4IjeMX81Jt9ZZ0LGhLKcPxYfPyVRVUHwzzkk7gEYB3quQZpJZKIc4
kxq3KGRrP9j6Td0V9/5oHUKrIHdVne4nuUiR+mrc3Iq0Ms2OfGWLpqheMV9Jx+qtCzpz0/bSHW2I
GLsR59cZ9K9ixMcqdDjq+V8OjrN9MQ3X0IYVZ5T0ImSLN+bQ0xNUHHT4+kDaQ6bzc8OM1InUZk2W
GmvXBRUpLJQSZDHvTd5dtI7rgn3bKzJ2QQehF8tUwH3PwmSqUeqmiaa4zNnh0jePofNqh6W/FBEL
mJODEmYiuJCVPEgi41Zz+3bGIzyrXuVL3Ji6jRM+lG+nPrnzaSpS42MFVdZ1FdkbJdNKMUqpRARp
aRNWwEg6ZqQR25zjTS3d1z4a6yEYPV+XmPqO2slGHGslrC748R/yDCikXJtMlZXia+rI+OtVRj5S
La11hsOiMwakx4q2LdiWIUj25qoKCSVS12Vk1IQIU7dMkY0lJGV57irEpWZILllCz9d2Arey6kko
HH4403bCD1iSfGv6kc8W94IE076dGKT1UcPQuoY5OhaQ5+2yX+cozDKLkyXJaNOqsBQaCf0j/IrR
q7KUyjMLmBzEupvwuCyFMxNDy0PCkdo1UDO460LTC49jLGmplvlcj/om53uhB7Clh7Xmslu6vcYr
QyhWT8pszKiuxAwj9dY2omUQO5MuZKfYSy1Fpz7mlzFRPpHKJV45YaLhaJr4KekDhISINNBUdqH6
0PjaLXitvrZwrJZfcsXtkeXFBOq09fQI5jbdpPVsxsTMO+ZLmueAZI19Vl1Np382ez871CkB87ZR
nONyTLdFDwkhLdXCLSWHsJTwjbKsyP1RJAirgfn4H7HBSDIdHn1do8Ym2dILuvBWl62H76ZEO8gi
JaptVZkcYloEqTnxmWOnAVAj1Cy2Hu0sDlfpDOsiS0eigy3+yUixmbrwizBLdY8k7aLWxacFAl6G
8gUfyzUMBFxG3wd4aBLk0jVWBYYGJXPAdLBpD1jtVm2bq0ZSmaul4DjMgUyl5JO0eoljB7TFWra2
cPBoUoQzMapO8CbjWvPj0S2fWmexwATOo5K0HxPIPHfm/kdo26/rsHltOhte6RAQnAOsnSaMXMCe
k4qINxn2FsPEvWAORK+MF/ZebnnFR1OXcUBVPuQpfbeRUyK6l38kDrMygB/CoYhnTWNsp3BP112S
eHWBaJzla26WUQDJsbrEd1mGwVYQs1Z1Rf7SOcamzwwmJ/iYXX/2F/GfN5jqnV1gcoaQoCWXdtaf
KNItdwjqH0NcPyrp1IhCjR5Bq9QaKdY0OT+jrH22qAkF4eMcYar7sDNvMjn+alX5fUgYDS//chTm
H+oUbvM8hYSsMTYlB1jMyXDQWuNDD1QqJTzBk3bXRQHyPEr5OPe3BTjfsliYQJgD6ArpoOSae1uL
n+TaptO/fB2CyvdaV55l1nc4lohWZI0VrYPgGRP4MA4UMaqE/jq19S15fED2pZRubJpnKy0uLTfV
d7Q7RRu3yFvCpHCjfkFxxbwdRlDEje6VYaceId53vubNZE26fsDGag1rmF0F9aLTsXUi+67ASbSb
Ym5BCBO/AdR18aumyroN5pdosjktQDu2iqfKJ68y0HsWz+GC7MZ3LZlByFzdx2nwLrfmK4noN0OV
iLLpGg7zQ+PJrHcSpz0xxrhjiQBfGqyk7jUfcq5yd/UBzhsj+Yg4WkyBfQ9k6d4pSJ/te867kh15
vkxXbuyM2lP71JPl2T7Y0Gl99aNvmtcqYR+tZysRoc8JPu2ivQLsRZBcSBlnBHvVBKI8de+NSetw
VEv4zBUOfEs71nRYgkZjUMrWL3pe3Wqod2UWnHEGy3Qn52H2aPMzceHzhiS/+369hpvxULblFiLc
xq4sJv6jTFcY70zRI7uwnNmjCoqoufUvqNCNwV7vDC2vtRqjesweYaI94iQ0XId2qVtGzbNEYx/Y
XAOnYSheajt+saa3uR2eO+KsEYF5cmYUIopCmtd0oIfQfCjkWPZ6G+o+kZW8u1v6ZQFbpy6vo4RU
Wa2ouctD5ystsreqwf1Ju8KfC3aokF/GpDHqGrX3KoS/oSoswb26BZaj4X2XRlchlMAhFcMfKg6n
rVqSgp1f0nx8hsRBiBRLAdLEm1JZvCAaWTfEte+NxNnPGuxKwyFymEP+S6sHayKXC3Jp4Ldo1MqT
ZFUikMubtm5P8EA0ItKPSQvTLGd7d62sdftEN4SkJaQfREebPWtN3PGPyYmuXcOD7QHguDV723KE
D3dGIaP7KMEzKM1B6noN3ChWQAB27ljgdpIkbrh21G9n0jPWNGHoNdK4KHumBVXbvkmpeYFPSnCx
rwHxxrxIxAwz1bz7X+yd2XLjSpZlvwhlmBzDK2dSJEVSIiXFC0xDBOYZDjjw9b0QXdV9q6otuz+g
zdIsM0M3rkAQcPdzzt5r/ySKplHlIJPtmjRelpX+C8X63S0Z3edNC+ObiJsZT2MhgObM4cXPGZkN
w5Ce9ADMeNx7zbpJ1dkKmPS1gfGae/NRrwyuKOWZzQZyjpMUy3JiftK+OQyKVUqfxawN+NiMYpFY
Q+4symU5pOTV9EQpepyhqBa2umiiDUoQe9QwPbQa+o/irLtAVII4qTc8UCs1edMyM8Y3JzbwRBTg
SoKUJIZYEvso2INb136upID2MweV9kn0llUMVwP7M/PRDtgsWEuOwR+dkX6GFoBoNWn3TswQA6uD
hOi5Ftc+cIaLyKxRxceM6iXWjPOyI6CNt0xPiyLds3I+aFfUIHYPkxTRMkywoKRRsahcHY6iMVvJ
ypjTqYhfoKR+jdCLl6KGolb2EgFMr7EoTUW7cBoBFt3yd50jfgOJyajdiB8xc2pFL3KXpjkWu0QB
R656js5treiCRCUcGiqZwuhJXBIq3/Rh/dDRpa/SlnsfBPX05Gg/cR1uC7PgXNrRBTCTYmV5g7Py
vQxAV/cVM1mrGWrBIKEMjwpAcnnZIGMmdKrXx7cxdZpN1jHaF4hH7KxglAIzPvOpJIVRHUzyI1dp
/RHHElf4AGMzyEllY0zi0NtZ0WedFePlT6B9Nukl3tQ9epfSTrF7J9Y9c82VDAPUXIUNysyJzUXj
AXC3Tq33N507+Jkm90xAfL+P0reurqGox4pOt09pZTUWS3Z0LOjSU17qaFO00F24QMVBtxgLIWvF
+mGQcYlRVtKVLOKoXMoqfU00/xJow30AkZJ2+jxjQ/JObwbDjNNRuCdqI/JtCjXuwLqixm4J9hIE
vezWFp6YhaiT70BECz34gKL7rjfR3RJznFhj/VFB92UEOuIuIJlEBAeLKGTF1z32mcgRaMFq/2g7
RcCW1r/ZHHU5OpD3XfOhtPnxFg1DqDboOJdQXDm4TQjkolWSdEg56wbvHj1CtLhqWWfxxmjl1bOY
ZAWjW0BlKhmKVuCxiFdQHMRbgwLCS9B+jsGhiA0cUg3S00YVB6K3NpH0ces233414nuAAqpVLsnG
Cd3YxNS3SHHjVSmGPfrxbmGSFcvS/MesUtQGwS94Lyg4THqtuIp+c34zqg4V6xgZyzBsP6cK04DK
5WtaR7/TCahsWnz4bi5Id++xcNp0V5QH8DzPg2Mqr6McPip86LuxGd2DmvpdHIYJ5iLDQBDwCRJv
6UV2/5QM7jHBu5MWMqRsSblRTqdtyRVmxOnHhxhoDRNNBAuGlqsNheK6tHu0Ot7BsDrs9e4LJv2C
RbshVnlRDOTeciqvVxWHqTHNrUU1QhZS40fj2iPLZtoy3EQOBf3vyQ6G13SKfvvkUlG4tByrK166
BvEzwjXvK7GZe7SD/saOOGCc5ZdjyLnkVQPUcbJ3k5Z8Buxqm0DmfyaLzrY5GTR04OPRsgsJZ7dq
wkPG5uyO0bdsKYXLnt/SC//qOuilYHexY+LukDWBYFTJE1v6cxX4x6ogE7yjEqZbYY60x82bD2Vw
oWqBtiPVF1H77Wj+ayP9S9ZDANfL9Ggy5nLScNuHJ01H8CWZ5YIkIktlch5hrRnLgOrdb319PYUu
tgMBUzyweLIEB9u6xQgvU61bmk5HDxAHtGF6vwIzfatlH5+rqnkkkb5zEA4sYZhbC04aH+Sn/rZL
9hDOXuzE7G8uLexsyIfVyPZLRQbRYoqepZs7B/bGbRFRhckcATI9q97U6bDreQxXdG532uvOIsLb
TxOCVttmF3gpRZ1VhevQm3gR6uwn97xfcqVXBa1DEhdEPllHy+JGiRQoWJL1v0oYBz1dus4ufxtQ
dGsV0lgGl25dMYUMPEl9c6ROXXQSXyCp6DcZRl+lRe4RI4iN79rfUWHtI/JpbH8TWG2/MjWD02k8
TxiXbdq+Y5zlXXKzu1XQyWrrPvmFoZYjvy7qjZJ2ttGTEDWntTLtQDurNMYyTv5DNfe8TEXqh2OU
MUa3ah/H/nirDfBGQBJxs1YkIOjFk+7aq7zj9fUmc1ObNi3B9FqS8XlN9iNoqk2pi6OYxpvrGPmW
ejWb5jLM/BIs+JskoscVjhU3b6SSbjXOLYOTEBvSdT+xX/D2CJyfY+aciH51wfSBIRtbdbRj21pg
RKsPUR922x67oQqmc6hLnMRZ3638QNCfVG5AqnQbfnmFGkiG0j4GjzyMSItWQuCkT93kl8MEsHYQ
ASotWucqYU7To86Px2HkvMiGnkyMP7v2GBaFd2RlXPQC+xClwx4pRLmaHTyrbDAJgPAXYRXydTt3
A9ap37TxrdLAnA4dYq+X3JfRCrsaA36A2qEfMr0MQ6AH3akPFW5pLyLDOcw02ikCTVjSYA4YErnL
QnKvzEBYu0Ihn4xLurFSutpTqcxrGvezUD5TzPCKlFtLXAn0YCJPFAf6wcgJFzZPcTXol36QgrUz
nbjH8k6ZDx69PVpCJjSuWM2nSmx1v+Y75A1jhoW+H3CCyWQLy33xSZI0jBs0VgHZNpN0Ilz1j8xz
9pndSFAagBWSxEQzy3bm5XSBIXHu0zJ5FCS4YhuiLLLdJl0MGXYhUtR+VY5HcC73OutmgQhAUzoy
tXtKu/iXg8GHEXe1dPvGgVde/ypy9H2pzkFH4F3LcrFvIrTTkzckhzART5UAqGhlzluswztwra2a
InffZx2Dj9wZsIKO/mqSSBlNYOBWiCvBzQiSp5wBWdRyDqAhFqKQ7CARRdNEOWW3f1ImZpMsSewh
xZ7Jb343/Jaqs0Yu63cF/3jeZKg0+BIMhfjHrFWwsBr5Ttzeqoj06cX1yoS4x/Th1wPLpF6d+6C4
sO69I5Nih/QYCDrkhdR6fagN8VK1fBXWVP9xTROTZeGCZBo+u2IE71njAfURg0A2/i34d64CSu2V
oc2DXlcHWWJljxzA/aJ1jG+zpuXu4Aa0m/qRcv7Fjw0FSk7oRxVcv5jHsRAor+XEJ2ppv0Ekb3ZN
g6a6zmWy1kTm0URlO+vdB/Gl3VILtHupK4JnDI2EzRVqgfao0iZblZ6f7YPu0HbK4gQSJC+5axx1
R3uuM/+3N+bjvvenGAFF8x5nw3fgwFeMAxBJ+q7PKVsCfUvIAdBWsKyB0xFO0R4qk7JJGUax7wYH
Xs6IqNgz4tXYMASu4ZUmpZzWCjzmAiYeyPoKQ46CE8RpcOA98T04hu2H67VQMkozgaxyEh1ZrRy7
fsTDCIbuENjkrlUN0FpmO4K9fhETiDk6LAZ44zhNueUp6YJPgpVYKAZtJ/0BfSjgMlCIP6mX/4kF
Lpimnl5KzdpkQr2RvssInLdKZCUjaZab1aCnPyHzLy2efgdtPO0ly/aqt1G55val1B37KbWGy6AY
f8pO0GrNpq+IOtUrabRMYXuph4R9KDUarDmMrEevmV/agJc2Spemxx/BZws3GeeuhW5P8bG38u+g
7gD8G6i7ncZ7amhBBIXxmTfdtLRkWS30N5Rc46KC0FFXe9Vwi+ZppQQ6xvs8DzOjQ9AwRN9NQ7qZ
aovZcJzRchrSWyatXdwS/sKOec51Nh6z6IKtr2/62h5oj6Fa8Qzjk6MRw/dppC2xI7aB4evIbN91
o4+GFbCmFmVsCzCWZAvM5tFS1wMCmhr/3SirVVcS9dMnNDRbNDDTiFmqh1VGTZKGaJMlU8vjZClw
dFHzWpeE1+rMyJemStAUV4ONQ/UmEdWFjVopqYOAduR0MgH7KA+OXCnPfWgj4XFe3BL2WTMjsnEd
YDL8yZoUqHi/m3A376CFr1QwvsjC+EMSGvb45Lm3GP6GdXzNmvJexwHugoaqPk7laehnbOGQnPTk
yC7Z09hVYunpNg3/Kn6IqOLgmqo1s3xm/DBQ5M+YoJ+DKowq3SdSOE+scplp7bCgPVMzOjFSAlZj
OSrGOmZ90B66GMo9UMhDItKSQW2O1pcCMWmM324bEXdk1lencjVORwHutR70teoO+TC3crXOWv6l
TgcJFF0KHljThDGOfsH9ozr26wC9NZ3YDQmwzSKechKUbMqKWZUUjbI61RGrsqVebAaVSfjtmMmv
Sh9DmqZFsAqDdh+ENKJ6GRSHOKVKVOBzTSi5N5EU0Oey35Zf5F92Pt3cQuo/opR7Ago+Wvboa8ZZ
kpPzUByR5KpQ6euuDS/MERBMU3Xw6LoUoG1VPboY9bTuPcycx3fUyATWiVpvwjH5rLXsqgoKdqeC
8g8gtkQGL6w1HTtm+tOlyy6FD9lL1vUXUrWVmXniwBiC/W2MfsdK7GPDbc6zvCywfgUY8hblRDml
ZP/pVeqtcI10zyvtASVV3rZ1Un1VdvY9dEaKjYrOTjvx/saVp+9Zkd9EX0FlSuSrkWIZ6Fm89wFv
oAra9DlmQp90tNeasaHxMgWgxemsuT1xYX5q0jvMVvTy5KcBI7xm1usBk9FlDRgtap9cW+t45/Js
mUupHYK2rdfOQExWxZx2v8SnDdq4Ly6Zg+OOdtP4RIInFg0z/WxdROGRHfzACf8jzfoxr2QJkRej
bmwMCxTwEGZfSAAkQcmDy+GLhvYmrUnKGKZxEeattUaKMEiPTwqy0xtoYY96/emWTIBi3YPyQbEw
ms20rUG+onWSH20K1nwMkoIAanvbCAFGqP0uTFBQQH/ayJNLRhgL2qigmmkqEKkaPPlODUSp/0Ss
NM90meJJVDuLNq/WuYGBCKkONyJjZDyxXIVWfG57czFpQXOsyxZcbt6smeqzTpDGOTmEb5QeEqUi
P2dV7W0bpzhZYrjberZDh8hDDjFo9rZBGEVcbzR3m01g0eSjhU4nvJVh/TGK52IgxkgvUdtx3jzK
qjjWnMGmytqZFQ1gv1LTCuokyhXUeUcp6mM9smRHDeE1TqPRiuIoF2v10cNKFDQeoHC2thWU0BRF
GPr9hAaucJlZaSomwsjfEMNhwqWddl0zDwoIakVwy0obGkvf0Jmu14IKounHRaE1tzpF8CJp7wAI
NVmS3asMu12muSd70Pdot9Z6O6M3gj27y/jUYgtqaiRLAWKhOLXhOFYexbXL8W1EbpKU0U8vd428
Zkl6ymk5ajpaIJV615SvuQ7pjCS0O2pmG0GAragKX2eeEkcAFCiSf4s24i/17E+EoGQI299J1TXI
RfH8J2OI4oRBziDvZpJfgL79zBcZOPnGcdNLVhlvlh28jF74OqIiZcPdV9F0LcPoNer8ew9C0BnD
famzNxTRa2b/8UcJGDO62fF4V0b0sLLgnrfiRWkL11ZvYe2ds1jds8I5Bt0L7Ya9mtJLYHjnBBDJ
mIKZaY0nmr97LWQq4VJPNM4ukumF2OtbaHKhQ2usrPyzCW5N1R49OgtaUz1rc4ZkkL5rsxGMDt7o
MPbNIRQNz1T/4Gzoq1VgVNIvM486tg3mGBo+pCHk/YtrStYo4jRjyxuRZSJhmun37JlRmfHsR+Sy
JuarpULAZXSeSf8j0AY6LZ+V866J/JEG0J7K/73Rkquy5cvEtjQvCAwka2PpWv2myr6SLPjFnvLH
Sdl0B1s+nDh8RiDC0MGFm5OVUB/UMg15WcGsYgybDqoaT+2o3aq0fCrqYV2Pe+FHC2icS4lCTvnQ
MbdO8zWIJy203rVKnm3sc30VrcHko1ObyMHplpGHyC9uj9g211FJR7a3ipMXghfCEWgbl8yWvxI/
OzhN9FZW08OHjd4rSdNP/QFe8dU4xqntqKRj64WjdTMRDKtAnfI3Q/jxhEWJ0v4tZqWmJnCNJHSm
1dvgaTcNOAqfzV45dcdsEghS2j2FFXHk732sX+o2rRbQgD6CNHqLqu4z7c6WPdwQzHzm1Htpguq4
Sm/TxzQVv4uyInlro0K6AoQJWtwUXsG1F8IX66g3wgI4XfggQGU9Jv0trvwD2S9E6Onbyc629ayc
CQkLhYQYVO2tNOItUMm6k6epgtfR9RvhjzChhj1Z5UuEW0Tq1eugvbocojqFQVM26EymQ0Qns8ib
bTyPpT/10j+zE67BCdYZBobKjD5HmgGLyHDWupC03ow3RvyXMujopE8vwiKwMiOydexfEsO8tLV2
B/FyVkw++PmbJ8Y3jyJM42tUqr/748Uf63M5Wm8GL+T8AqJVe5ZzYqSZbmCC30x3fCvS4qKc//lz
H7FUcJBdflRm/SGepR1e/aK4FGNy65Ph0abxuU/LvenLF6qR5WAiwPHcY2O0L+jxblEx3bMuuI6M
K1r7rI1MoBD+Frq8aynOOOBPjjzpoX7RCwTycFHD1DlmKr6NERc/9gS4OeeYSZZFZlrfaC/Sim5R
45/1zPuYlxGvdxhmYKbk6hXJH1V8j4foNq8kvqdWRJfZ7spz3ofqEjbpYxCEyrVQ25at6u7tn8lH
ZALkmleDc3A2nMfy0ho9MM21115EcaeIOQFHXoE9PqSOmpDs0HIAyRePRx0ncJcmFyWTW62BHR8R
9SXwnELjEhnyXEvvo6Fn5lXt3rB5pxhBRhftOZs2ABVWnhxv8zI3/6PMtl6ZAN2tvr/XSEOyQZxw
j9zqNr8wuLk5enxzUIyFffiomvchHs6Gw8rYxW9MkC+yd89ZFj8S3z7Z9U8m5ZlouUvvjnO2yN8P
1rbRzdLsu1Ey/9XO8/X48/0kyMbmVFYML21WHKyeMdOQXYbyJQuio5V8RuSPdKN/jtr4YSUhHGfW
aH6V4BMkjrMuq/M0JafAsd6EkrCRtJf5C5j//bnVnkjfc6zwhpLoCR3afbDUWx3HR8VGF3TJO2Du
h3LQGrPr/Yod50OI4WV+oozeOyn3m/DLC0XzrQPSZY/hjbQULC05p8D+RvFP8YHqiIcv1gEq0Kd2
A3W1PHnTPX6XdM7zzzI72NXNZyMLtMvxY4ynt6ycrvOHmuz4QvnWQvezxunKyPE1kfIFhe7H301H
dz9Mc+AIy2A4eiANfYld96OOo5to1sKSl1GWX0WjDq4ZvDQDbGWvJzD1w6f7N/pYaLX6VzRJtMk/
VtJvcj9bBUn0Ol9CTnSX1x17I/iY3yju1dmQxlvfD69wP5M+OZvGCCzt2lr9y9DYX25cXDhJvTAb
uIkp2clA34zop/4+Nnp/n5/eUKg9oRXLiQ6uZ2tPftW9oOl5n6b+lmj6G5Kaj1JwenXzS53ZH8g1
YBqKDU8mGwTQiTG4m2V+yXlB531ysPPt7E9IeSOrZLgGXf8qIUWI8HfPkmxb4cMmJcHTsRfx1xh8
/t1eizR8lXp3Hpr8ZJQg6UFUqjr9sq30V/PmTc012ARJcG/yPzj8nznovthKu0ZBe44HfruQd4aH
51ncx2CrrUbk2cXJ9foX3UzeJa+cZjvHZnyWfn/XGnWj3C0ZtEXq7zFkvqy/X6OPGrTFkmShLENZ
y+/nB37w+HudjnnQ+tdw0n+iOrzRQOCc92v+FE5XvLMCX23n4HtkUQ6sZWH4mtjpuxnpbzkPRaMc
1N7yTlgfhpHpaUAyg8W/be+2az43rFv1PGBMR/9FeUA7og0C953X8DdczliWg2qk2Oj82C3vML9A
yjs8aXOVBXe8+Oqq9tvIwfFQPzlUVAyPwoeVi41kBQ0t7daqYtOiNStdAIysOnkLJWsia8bZWJp+
qm25Fn64Swps9JxJXSr2REggh9orwop9DqaN8cdRAHr1tWwZRzmnyvQ67+yND246ab8jWS2JcdgO
TvgwNERTmoFDUzQkAuTkps9Olq68DMX7kBg/EsIboiiWxepV2cWXaNQjt9zf7dA/59mz0vybQ9q2
7oAqsPvXxGS1TXEYW97WxgrvM7QwwpsY9YVT4Al33J1bZ++SCL+pVvvRG2AvJotccl5eBPjPDL/a
EXjgKlpepL96iIvQsWyDzoZEzV9A6uQWgEaFuVyNyCvjYGRtsJeFL49TVlws4qVLzzm6iXEKy+44
JvvGBYQ6iWedQZ7KNtGFTSI+00DdZQHgacchGh5YBI3qTn+K9W4RRAKB6k9FZowe97dMvPHWx89k
DNuch1u0Kd5MOQQm2YU9Quhh3YAQ1c1xHyGW0WlLjg613/gIw/g4lPmSTt15lv8FnslsPng1Zvut
maOWwruYrZr6NzNUjpdiBUWZiYfY6Xp5qGMiqdBbVCg8yxQAAfd5PlEiS9ThSaJrP5S4ZszeZzkY
D6JPzyFnDk98JX57c2R8kwkRSlgXgrza+oI1jUF4Xz1nRXrxECHiD2OYM6HqjLiSkFECOgkQVwiJ
+u+Qp8hMWJFkfy+7/sXSkEUm7ary21nQbNL1SK5hxnLDr0vf81HL+TLwcWnxtlLjqY+KHVFaSj67
HzH55alHph6tLeX4v+22OAh6E46AXksDrcSQ5Ps/Llm1QB0A0Da5tzVZznr9d9J6x1ld2bnbxD+Z
AmkODM5OpcuMISU6DVoJwdLnTYTEt9bmq+TPa0mYYpYvamJizEqt+v4q83TZuWrHJHhpgCedLybE
J5Ka94J42o7GQY5GV6PWd3M6YyEYWtT/zoaAmY0VOPt4jGlhewdLK3YRrvme5m3QentMUmS3tKO5
Nl17041YglI6M+TNrBozWxEKlcALisdVE4xQcYunIJhfXMICFWmnImiAp2HQ6fdlrj9jEDtMQ763
wO23I2hhMYJ9z/adUcJZ3EjUeyhM12ltMldEdgjhiEjQBhA0HaSKI+mg/3jU4IIXqOcjBR0794+F
xBWlAM8pUlffWnvjzbNP8x3gf83n5flbyOGx21mz6kbYGG1w88jL0tJ26/pw9v1gXYLC9A/xJDZ0
FWIaovGtJ1UUxuGWqv+jiOZSLbrmqf2RBLcEKVNf2gdXmm/qOXDVBWX/R0DDnCqr6nV0NhtXfxK8
+lM5nppWvaIlO3phfulRF1SNzgjwLauzfZK02/kpyHTtxHqTYBH6HhxaNcJEl2OPVwTyDKkpeebJ
qDNbR8bV/Hz7HDnT0j/MGx4pOYdwBNit3H2T0rAftM0QwBLmKYyam5cSSUeVS4gAO99gPuttfCaE
eZnU6jvQfQbL48Hgqst2aUPBJQmLCl3ANnaOBuUqEZkA2hd4bp/rYHhhYDLHxrEE6idRDYhUobDY
qFlZnSwcO/PRtA5pcEwb3MangXDA+cfs6CuReHsyjtYG9pfcZTXNQ8jMCL0GGwchhQL/P54DKEgJ
J/lq03f22kl2la2dqEgWyXEI1jlh86gizsqZtuio100FkmL0d+xAa4uAeHxSs0sI9/A6a7OVBtx7
/uOJm625wZZX88wsvWcxmCXnzvg1aypGhIz4grfzRqji9Dr2+WVsSRkriSL3oycikDXoNyATRvs5
7BELlkj4W+9MoM0OvuBznFjPptds9cCHTP5SMcG1wo0INzjoSLhioN3ehgDKD9WgqLYkgW+dqf6o
rPBase3FzT4FIo/Akw7aSB3s7cld2zb8qK1OJnfVcaHmOCytMZ7LvlnhnFr1CEOtpFm1WgMavF9b
uQN5cVwM8LhLMgxMLd17OgpWFR0TboE/4Jked84gVtj2HlXCF8cBL0YiP1dzVCyrxHdfGOm/xVN6
kDZKka/5ofJq/1AjiDbF3lM56RLx1kaOkozO74T0B53hnDLXelHtDGVt/laHdvcSUsqkmfVeV/pT
B49bMz6CAD7MUKwrQR/PPI48KgVFoofDWfSfudBOrWQC1GSnzCG6da+n1kWYOJChjVmEWdqy3/AX
893QYVpj2XGDfFYz7d3cJ9/A28+3qfuTnDNtrbncPHPh4zX8e8v5XS3JYwFDOXqLK0mQFZ3f+SJH
DQFx4m/pOCx4Vn5J/sxKo63CUkmDehM0JpYoDgH8dxIHa3NQG6/8yKxg45TeXmnh1bSt55ZgFS/q
r7EmjzWeQzpkS9ZWJgj2JrZt9ri7NqHEiMaVisodKpmFnC15UqeVUG3mhbmX/S6Kd9SQ3JP66e9a
rfOl+/o2p7tXKLGhNb+WERra6u/dGBOJZJMwXyc6ioonuI+3muvsu3DYeR4KpRi+d68TVOue0yI7
pGZ/rxjDpVOxd025TymVMemzXRNIGdgohn2Q/IhtjBa7gNqMhThnjMbRKh7buN9E7fTTNQ3/XE5H
Jn6bn+S0jWePzfNUZaeh0q6Oz1nLRkiLcqVtouPU89ARU8TseodibGGE1ZPZvpsDoyoiy4uZzxl9
udR1kAcyApEJ1iXTc4N+eksnaTV/0bWLdCPOd6MoDtl14kySZq9hRSC8sJ91DXyLpJAinK8q+zMw
0wOsgV0z6tsgxqsG6h82AMH2zTPS7ucgOzVleYnjgmjZ/JCH6qVKKXoq8AMxuCU726OXPeZavEos
fhMimwlfZ4a0QudrUGhSzcnbjQUjU47c3nTsxnI/Thi/W8I0uXH2T2Ym1haFUZlUNVIVGCLi0iRF
j5Y/uFumhm4fht/mKVCkklpTxYA4pxII0NT/pWL8f8rc/40yNydT/QvK3GfW/Sd6CJq5/4DMGfa/
CdfxqLBgwpkzJOR/0UPsfzM8yxY+6A7fNCwP/Ny/00Ms598geli6z6gcpabl/2/InCX+zdMREcD5
EKZr2YDe/4N+9/9AibSsGcn6z1AT9H+eZTm2C4lE6IQW8/N/IFv1IYQEjiiJJi1RoExL0O1XnJha
lAdiqs829HzlfTNg2qNkA7TwlkXfpnUVeouEzWelRp1MaEQVZyujVYwxkgWKAOwGj6xMnyYv2pe9
u7QPKriXYARQsBrXCSmlJz+r4anCFyeRq/3RmWhfCu0iRvCUB95HgVUP9ilXhhnNQPHhHn0Mpvnz
FDyP5Q9POT7GDTPFBU16PYeszg4MyIw+iOew5txVu3P8i42bH4224c+FQbgc0a4nuYXe1traXrh2
4j2SDw6gSM1zcBQsgfoyy9k7mdQI61KFKUdxJC74L3BozqhzMiDUirnGyivNxcgIA7PQLsDjVeTp
Ntb4CDhSIeo1gtRDPWdPbFD2vXvp1xK/KdN9jlJesCgD6JAOyhCcS6HgiuirBcglJ3bdyj3pTrIK
TIq9FHaXGyxisED68OJlyUpw3SoYNoPpkoUZ7XMUBL0fbvo43RrkUOQlfHuOMxbnVmyrhjL2vk28
SDDtCUxf9eF8Ap7T2gn8IHMhDVs+Qo3a+lvWxzDyGORve0FxA2KI5MiBhpnFMAdVGT12xC6zkm02
kKxVmDL0I3GZ69QEllZUJfF1SN5Euqw4wRJyjLrV8+5yfJi7xDkjRCwBlbefLmN/26uR/iJSd81l
Vj44fCEDQ3uL3sl8iAzLhvHgmgqrAVhmgRZ4zFdJEOpi1GriS6loYPLOliN6xEGpsJ3MY1xgvlm/
hry+6GKDrQ4nXfKLp6oRzErLZBXb9dLkQZ19YkhbG1yINlZRp8PAyxdVf89/4iNeIDtiLRwczm24
ceZhNp1oGrEDhpVa+8ox0QzqUWQYYTCQDOhhgaXn7TTbg1HgsPvwtbQyodON3AWHqB0P6zlXb/K1
VZ0gt0JNVOU7u/RwQv8q20fbfRsR5+YSHB7K6obHawhxQPp42fg1uq7IVEEVhde4KI21Hd2cdquV
+krrPxQsKJlomwrNtal/dO3BoAuuTTw8PLkT3JmS9L+g5akNxQI7Pe96vgwdTm4mU8s56NdYyIir
SrBYVN+yo3sbLlyESqm395sH2aTgBkIiStJFBkbNVYxRYNc4xIFY2MToTrAJoZZSq4529ERC0oha
2awB/MW4ewRgO0OtylqB+iJanGdl/v8xNrHC+q64WAeVhKnrx1pDzEFpks0iJU5d5G9ThPLzQa04
VFPPXpymwY1pLBJa7tEBcz5Mn1OUfP9jEf/3xfKfCF2Xpfm/r41CN03Tguyju/Pa+Y+10SJEAdY2
Licz+9OWhPw9+9XA92qR58UjF2CIF488rxkizZ/MI00U+IiNcsHbk0G/rCYOPfMIQTcg/m2TVcHM
kZSf3sJKC0amQiye6CmEB2bFpLR46tLouwriZ9fMj3+9nHQEzwjJs/F7fsmU+vsOtOVV1y+Bmyx8
jkajB2hnAK4bfWe8QJ7+sGcCmbX0+eZrREWmBDFPDhTsjUD/tpOPfBPw2xznUOe4p5rvhiarQjaG
ThtkTcm9JooeV5yDwOuZbmvOeVeo7b++u8b/cef5x92dsVb/uLvSHfO0tLm7U3ZP1Wudusuc0Hmb
d9RN8EEik+nqPxZTk+SMyWEx2hzfmiN6yvW/vpL/lo0y74G2hRBKuLYJsPm/gFaLHpPI0KZ8z+j5
1aYyUJWgVCKGV99z4wTTawCYJNN6Z79b0Z2o2wtKw7CmuyPmECjX2Tr2KpXbVodhs0KJZFbXtHwG
FdnU35V4qrW9FvOfN8vapuR/6c6uwjSkyed//VHm3fq/7Oa+buo8r/OnAQr2n+8pNhtPh30vadH8
D/bObMdxZMuyX8QCjTNfJVGzSz5PL4SPnEnjYJy+vhf93oeb1UAV+r2BzEBkhruHJJJmx87Ze21i
7j9VhwJSdxA/nCvR/As5/A9y+H8+Hv89XIdPjb/LdFzT4FMTf1iy/7h+jcj9OEayvhqsLexHN6Qc
3RK7ZMMe+8TK9D+/M9/875gzIGqgdR1qJVRlNmy1f763wSO1xwhjZKysN/j5D27IYxVnu0yKw4i5
vBLTNhu/DK1+1TR0J8yloXBp4zOj+TWKVcI08Rp64iL6Gu26yT4SnwyhbpZVvgR4g7HvOeIsN2ry
M8JESB84iZ9o4O1KHvIh6b5tTRzC+LFJAE/6xlq0xnoY6Qijn19eRZ6nt3Srbwj23FvllzvaG3Pa
Nh6LxXjHAXzWP+o5Cmr1NcTN2rUOOpvrUkZo9Ki9tFm1nBDaE/+wvd5MehgME/1ck6yQcD9SEVgc
pVyRbhqApI2KtqZza/b3oVnsWu2tIEpRi7V9xzM/1WAK6qOR71lC19wpZO4iznJvDRyFKG83y86b
8LKX7cFw2csABQ/QTJadb3m30fBoMOEOn3XINhVdn8xq1st+wpK3VA0636MtDwedocWNvCz0Tdgc
1acLnpa+borQqp9e+m4AzI0FC3HnGO8MNj+LA0un6EFp37u8e2nr227eRph90pTWDz1mySYRUfdM
5baB/jOBnVM1DLoMeOz8Y2W3GjbGcAGsYhwaMOyI7H15X8uGUlQvMzp+Yi9nfE0eFSS6S6VxUcUb
sb3r5TXX7HkT9uClYOvrZGNdAUnQ33IDi7lR55F1TwFcLWK2BYiOLW2llebfNqnQYCChPSBmf+FM
uRfmQNDjIZ2IwTPJyaWPM1na3nEJs2YczFBXqXezp9FScYAGs0L3IqgiikUXaFW7G4l+wIkwCszK
yUSmV75LK9ovUc0nvGPqvZsJGnUJF2Nb6dk0LYOfblFVObDGsVIXR7bLBCDXsi8H3owYHXkUnfmS
AjZ00IpGgax+FO8ipNp0xnPUVvtluzYZ0CzlkcxIsC5BJPDQLDuSXXxlJAnO+fOcEsbDVGHCWhOS
nA0bhD67ohAybO7FNHrMSpNS8dR76SaNokOHbibHD54tN4T2jMWd5+q+F+NZZvGmt/ubjvnFYuTq
26/B+zSorgXWtRbWk3eeoPAmlLXepzmoVSkeSzyky9/gUVNz41e8uLE/+sV2EUZxLy/sn37hoUWM
EiK2Mpdvbo/LOtAzi4wIUtMsg0i7bu+QmWZOL0spQnXjR3SZeSrhzq3mHuscW55ZP3AH4MKkU8vW
vDLxiEZsh9Kg1kDVUgEWi/1bl4nKsl6QV0/CIbFCIJ3ZrZQtNkwuoKDsm6GmeU7eRhf91bcNt8u0
VNXjY4GLjEOEW5t/Z4wGKYprfGU5gi9eRZmSDtTTRtUCpIm04O4UtCqKqMFiqLn1+GssqvDYjzfV
jN3VJQ9b64N2fs+S8a8odpirZROyQ/BF6tFZMInkiMTyq2xfZCb3xhDEJgDcEjCdT/hkB8REJrdt
SjWw6F00eMbJqsXlRFCy0YHsFliBYqAmLSNk+8HzcKGq56K+bNMElS1/upwsFhqFhju/WfqjdCUc
LPxcrxHM7d/Bgrvhz7nFLupzo1kOBSx9MavVVpZxZ4dUlgxTquRbC5kev/qwf7ruLsGGSgNkcj+X
z9yUNYesr6Zk3afO9Ic+6AeK7KzZLycqJfIrk8XAqSc2o5m2iQ0EaiNzQhPHmiZywTmTE4tQgR62
16yJlsBlboL3UL1XCTLrbO0sx97mPYfv1kOYTuMFFkHRNTyr9EmUvwnJ5UghkEPlm4Eke8lr0HsC
4ZAJFwPrRrKOm3nTlXtJSQ/BQtAWd1fLvyOjBq2zYEndKCrIKj7mM+yjETW4LG9lh7tUC4PQYNCp
LdbDjNHLvPFJPCe/pRV3dXYM473MH32CUuNPi0gG9Jbhe2J/LRrM6JE+GlIarIsMPJ2HHPCjwn38
7xdbZZC/u3uh3WZDjjAe6R5hmyi0OVewlxi7GjXfMGBTHCcS/+i94wogsrExp01Ypuva1rb1sunS
gkJGnJ0j0HnKaXDQMd0ZtlQZAF4ijA+G+0InvBHp1gIppLcOTObPno8W7pl6ZGVdVFkKsQ2Nj53D
IvwT26itgUdHj4NlY+s4aaybITbUsHuqzMcx/dBYntkBQh4fDqvdOcOea0MnaGzQHe65zB8Jq4g6
3EAQJvd0hTNx9OdLV10Z6PMuliJouWSzAkLcVeCdXayRBobvpKZne0Y0OWFIKxClDB8+/lK4BuvM
2CJ2ZtPrlw46emsIO5o4lsPGd5uDMFVgZP6TFtXXGc08posNrZ0VJQw6crXtSHtKJqJAkSQ3Kg6W
fket4Ym2eQckieJgfcyiAm95HwBRohOvBRZDipbljzjxq58Wa5G/QyDN8XVrbXxkgFThjkq1ZK28
c8OG4DYw1xswCVwRucnECyhHDaZ1hrPYoEXfDh3TccWKCjCzOI1ob8r0z5y1imZSowTpVy+28Vji
fVreP8+B1b+5xhNmhMVFv45wo+LGSfpgxFxgTOk661GtlfbaWVyWBt5JNRBNWWHxgQPCdHGeIKxi
0/cwAc6+dWeWKDFH+jIskkV67oqXpq/oJvkrnHRBCBqhxGxQ47sfqh5BGUsVdaMlOkz0oOcoJxf0
vcgflr+44ShaY+aMi/ZQGHlgeuAGh0c1/sKKPOj5a2sWh5jiBU1mErEettmvmF+Lam+a6Lz6lcJH
bzH+b1Jswr/wGfG4IkVg3JfjWc3IRWnt3+VGMVibRPg7Do+D2a0LPJgoGtduSwAmhiMHJyLmDj4S
yTrXII9ffo/2Otg7jrnizx29w+tF5Z28l8QzWL61buJhLRju5+K9nGw4DNwTmE9Ic4NNEyJw5/oL
vsxcXswMJSUMGvBPaYE4cTGfqB6cAC8YwMyAXr/pOasYMgD++Pf1Oe0ajc8olQAAeNrcLvAwbURT
sekAWmWS2y4mlzJXPADRKksRimXWfuh5oVm+SVOYFKx2GqtDjHW/A00NGRi36n5ZJDR3gQCfa9Ar
9mitmmV5JxrW4kg4uuNdwdl9+TK/tdcJGuiuA+WyWAdKLcDszemXIsyKdzPSJavNtyBc3qeZhT6k
NO7ozP9O9nDT0pVKaB6k2AE8y2AJYLOYjLPfXHMG1Mtp3/TGLTXKyJxGa7Mgp682mwBWMI6Bdzpo
dnwqMnOtUEyL/saP0+c+ggiXkls/nVQTHeZEf0+GkFV9CNIp3Sz9js5WDARbwsDvncxHNMSoMKLj
RH8vsZ5BlsFGphKlbdia3Uqnzuuqu0jyFRbBsjIkuD7eLoVn1rIVj+N2afuUWbIt2M1NXAy5BoPd
pM5IYLSLj8bmkYd9nuJ6wgXJpkPPC8sztzJ5ZdwOYFrsId789SDxPZAxiJSCDghVWmKSdNxh0AfD
4vA4wiruxGaoTyb39DR8pct+inOMaxB/t6NO1hojf8zoKP1p6Opnp3+e5+ayqACWmh0N5up7dr9a
EBw6XcKlyMLFt+9mnGVtftWG5jKYLeHs9S6O0mcTkqnCFFSUyf3f6e7/Dxb+l8ECyUz/cQz+v+Jr
3pPi8+Nz+PkHmXz5ln+RyU3I5Db4aRBAjkk3ahkTDD9LApVhwxgngUbX4RKRNLW0rv49W9CE/V+O
TigUcWP8InTBQfvfaHLNMP7LEq5rYjH2hGMxaPh/my54/2zyEJhumoZwHcPRLdvT+an/PLRXfmWZ
YQ0UyQpbqjNLqkPjIZrVM4q8NmPuBYRpLLNpE7tgSdqRDWAKVbpHXyI5VNKywm0eeE2nrqHh5tsM
GMzVqGQFFdMsrqFKQpb89qXrm3rv9SQvEgthDW4KEHB6aJ0xWqch07AIdG8BB4S6HnybnSI/QX95
SO2hX+vztY/D5N7rhdiAAWRkLM07ffZ9eDxteoiSwVin9G+pT7aO2TpBlyuIc0Cd1739PQ0yfQKG
ba2g6DmsgxaK8JJGhYGX7JpxgLNQ3WodlhzMqVjoRO4uoZIvZa63D7gQv5RpPDFdkWiWFHHlKYnb
2I0gslPqMFE1LtIVc2B0dKfG8jSrnM0F6szNUGzGIowIOiEhY07G8S1tySYMP3D3eZC2EeWm7z7k
Qjkmq4aG92QcYZkQ+txChLHsch+JsdmrWKn97BVP4EFoo5SZdZpG9xfhW7VQVJeXTVFWTKF/qoZ5
wTYvBXk/qYONFWk9Lood+8GWGA2RIqf3dPYzhGIEyaqst7ZjlbfUAQ3IXuI2k0bXd8oYkpuMydja
UTo1YDodZ1H8REw4+fJC7Q0/L87K1Np9V9Zip+vZU834aFd3bkfsNIJ71xWMqlv5Uxm4LZpqzoNy
8NJDSJzXqmi0nhSLKXrwQcDS7CjsB3Nm7Fz7kFAcZT4OLmrpsJPuE+i9A4r0z7pauL949VYaLTdQ
xWEFRsYEhk2jNZGcuLIoftet6cV1yPkZ69bdQG1c9U32mLTla7z4/iFcEV6ktS+2Tvu8FBTWbUW2
ffIWVZp4mKKkCGSEbbWzZtB2feYczKHDA5PfRVZzMqycCBueGtrJblAMUReklBFVo1s7PD9HFaXu
4nS8JDoJt5OeJCz1WMFnoa37EOMQ4vOQbnlOePE0kkvECAgXMNxgio+wmqpzYTA4cxNO5t4wyG1h
7DqJMT8xuWSj36Do0+wf7I42BX5VPUOTmhBfWkDk+nI/joqnLXexuefruCq8JVON5shC0W5YA2jx
J+Wm62oPJVN7gQqLky9fRK1GDLkSc+xgvY+AIDaqoPswzhZeEIqUxkFrOU0CAoELcQQ9NZ03/chb
KC5Nfi37EPSUIB8GliJWaysNsqrDE4i1HEdMyPnKqM6To9f7SsJ/SaR+h1qJ2hUuTaF11OTNEdiP
fVZR+8BDF8J8YWGwMs74fWmffRWeIoe70Y6B38+y+x30Bd92HkWhn9MZUkGvU1fZ/oyej1CBBDxs
aiHSGej6J0YCjFj3byH1ezQQQOLDMfoYI+AYVvKs6QUhe2lIoAhR4Ktao/lj+zTSZqfkro8Rl/nM
CrqqPJVznL5YTkHj2C82bgIBFngZ9l2SBtbhAKG85VomEdKx3qpPdY6O0S2tR6fLLyFrzDw4wGal
Fx3ATwdp3Vxyq/+M6vAzmukZMQa679LwER6Eugxhck1xW6ODIeio0LF44TfEp3+efU7ANWCJnb6M
N10zlKvILwDtJaJf9cpk1GUZL8T3EmaQVTufbiDEyq0Lbngsw8duhquQd/MMaozUen2aCIsxs53r
olFTJ74jnrCUcOSrOq3Y5pNb7GyZXVs/JpMo9lKCUO12T0gEnByXOoduXAq4Pu6NL4pQPsvmJ0wy
Anpve5vE3hLcFV0PBrUaythKUVDic2IUqayNGNUEyV1Q3Gs1mnBs5yyW1Tap5RPpfXfJDCDdqGkG
D4Xtrjsfk3CSMqfOImsvhAR92cOR16IHHeLIxqAaZh3f+Zl7F4sRmIIRaMhf/Ak0fTZAKDPqBtq7
CS8V7uOlAl67dpG24tzFJDzRIZJ9doLC+dBHYtjDG3eOiBW3QP6qK1jYeCNBfG/ai5dGz0ACMTxk
eH6hK+p1V99WsB2Grg1CXYzbVAeGEoPd1kovKJSvHQoJbTUa6T2Apji1MrvMHnqVrs9aBCyutdOK
1AncGpZNdVAMqNmWsw/BmlPRTyi5cUeQkk+yTu+gZmzJApFBiCGOBDpIok2DhRFy0Vs8ZR9FqTmc
P8RNEpXZpvKvg67H20zYPW9zXAl6XBuF934tUap70jHQTY44Q3hAioQDOo8/9HtrM8sBiMiIsNlp
HuJelzuaf5z+Q6g3f7/zTQUyBDmMSPpnCKDRGuU8JIjU++3L5pKWBnnq4NgMliqOXd01Ru7EuNxC
EhUvTIPBQRVALkTgVw488Vx+9xpdLj01NQ69SxYGx9ek6AHnDPzwgmxGAM/ONgSjP9MCyLUKp5/H
Lqj7l8bQsGASoEmhPhckVRQERXrpZyrGYykeSIgFi1NUPzap1zXafWmmAlErqj28ur9ZKp/0wdnx
mck3S9NvPQyBDlT+nWpmFaiBUKmuPLkKqlrdm6+xIGiLeXUbYrryihhwoj3PgdURyEEzGCC71CDh
+DTlrIjbjnZlkjjFPm1VcyUgmdzPMc43jo47eDItwKWhyaDf6U9zyGo9VdN1KPqaQ6Fx24yi2Xaf
cxgxzZ6Auzaj+4NrjdKJSRO9crS/bvUgx3g41B0dHA01IQvO3nWaVyaOfU/cpVebPvLL9KgPfXq0
VH2Kk8ajb8oUsq82Xd1eAP8IEgKPccKlnoSz9UNGCEaHhiL97ifgMkWXv1YVmDB/4TsnZvkmANbs
/XYAvv9twRrSVA6HtDI+QgnHWVSgImJmOnbk5xe9c99Kd+72iR7t4v5iD2V2P3Ux3oBFMtDhQG5h
gADJ5yHHRndra/V34jKFbmj2A1rcuF53SjLqN8BJ054GGP1J3LlUolZOEOLAORxloZciYK99DrHT
Dsk84ICMDpBXa7jdQV4FcHg2UcLehEnwh6tTpTHpaCW8WC15QnUa3ZTGhuFEC8aTxmi97MYCjDe0
WDwIMXRUaoWNoFVE1wf2ilsU7RIXw5nPK8ODzqo/M0KMXEoIF5/DuXzImSmui3mY3t2y/2Irplsi
H4rMqQM3iT9o7t93gzI2QybPg810JxnvnMS60xrne267chfWP+Wt1hDMY+TzvJktotzkjM3fNM+V
/eB2ts+IHvDpgOg88vyPdHZ7Av0kKCT57UX9d/g0pRZlt70uIbJsbS28i+0vcgDytTJi86b4mHI+
NsB9DtKfaEjUvprFbcHhgG5/doJPQWwBvBae/xzalSYDIyJ9Y6oCSbG1cUf6kKE0Ho1WV7QQ3Gsl
0uZ6UzK28xqiBf08wZmgIQMaieXy8LH1HQ1sPJNXLUWFqnfeF+LQwA7tTwkXeEGpddvaO2fAA5Gb
Qyy0qmY+6nxTj0rD7+Fd6BFxAxAQ12IAtM8NkWx1b0PIC+OLfAp3g40t0rEHpvueE4QcwAWYW8GZ
YhfK1ISCxxDMUJ/Q92gVWeYbc9WgpyMA80gwWka5Q6fc3c6Qi0jDSfhsXXLEYuEHsbgkpFNvcGa0
q650jmbtxw91UhRbS7PQKcl1kTHeM/Uy5cImD35P/rYpZytoyQFC8/WEwSncW4TH4GFQilSOWyvO
CCRohq+5RJ5QU4vXg+0ELMzrTnThPq9QPjn1DVHtz1qlvRn5kh2qSfrybfbWJhT+Irw69gtniXkb
FsU1ShIC7sTo7iKDYfjM04NphUfSM7FXWPnJMYZNzjz5HBr5u121320DKdLM3AzbBQKexkF5m3Vb
Q1QaJgz9JQLYho0TREBktgHpFLe6XW2tMn0eCVLCWCFNfmQcKXM11+22zqMPu/V/kl5DswnxxdYe
gCfzURaA7Dw247WVtBfRotspQ4e/CMXnPnLm7z7SzH2nGqRnxY/pzLyhvI02WqQuGoCAFZkTS6GT
P9lNrYIBTMvOoJhfaZKbF1bNd1JxEhgE6Pt52U0S5mMxxPyylGhypGZuuNeWOCCU6Xns7fNOm3Zu
XN1LnYvXcdcferd4HpRGc7kpPiFCHlLUu/w07gYFt15L7F8SmOE024oG56yOcC7NzcD6wJxYPPRN
eWljN2FYx/4aZYBArOhVaY57cBO/PdRI7Cd7JALUbru7XkUfuXhqGgdvq80glYj59Vz49xZH0dXo
5gjoG+71tOvbDee9B99GvBLbuBB8gBorWcb21tAFFZxb7ZyKRYgKJ9knNgOPKKKrK9ocvUNub+Qc
9ncmvs1H1XcvNRmdQ6V49R4T4CivAx8U5R6MFhG15F7lg+ttAeqj23PlfhRO9xr3kGIKT70ilxz3
7I9rCq1jCSPjJEaMkx3Cf7uWWD4I7ElT96NzMSprPtMYZV5h6gVJjl2oL5jFYTx/AzyTbwqtoRNr
FpuqYShrGu7HoKxPlJuf5ujtobIANPTjgTJ5gAOFRzn277UG4ITSOASOfolvOw+f29E7MXUs0eM5
D1UCsg/MDAERhFTkkYvYKjWNTchWetOPkxfgsuJk6ECp8nCCjJm0mZdXnFJHPjGvAoerzGMJGmrl
hOFtV9IIMSYLn087ELfB0N5GSp1rTn8uB8JRPc8KiqrHeB73zbpjpEvYohQdU/bI9NYIpXgnkKHc
Uad+jXRmQgCjRWkh5+b45VvM30gnsqyOUadTWqcQjVtp1WKfai0ZXk5DTOwMn7aJwcBC0/FchlrM
zpZBxc1URf1mAKW4KrqnUIXxyRUwRtJ0XiVp+0b1J/a0Qd6kF0arnHTynd5E85PXmrAMkxyzjCYp
Bk1FtkTDPFfkwPXGl7lvH0qDqRfNSgPp1JBeHXjXXmTolC2u/Uu7/csOKYBx0HeRAtYGtiKfUk6k
kzo1hQW42BvDS2kPlNS9di1TFGWipXFgp+NRCvnlVkEuFtkFF3Knv1G0t/vUw85W9q1CimVd/Jrw
kqmAEpTr8PQcwzimDeIkq76NyGMOQDg7x84pHtK+0LdZB4Q33E4dph9aYOxzDoFnGp/w8V+/wLYK
pFv9ND2xoW6pEwQRQhSDFhi5w30ZMw7xOkSgjYm7GhkSZL1RdFvNdslUkW58RbZAZz3H1+FN1sHx
UoqXNn1gpvHlDyUE68n6CYfmVLZocnlCqT22I0zzfdEMaTD5z71l2IEAfWvOM2WprG6bXN26UfFL
VQd0tGVyqXDpGip9jI0J97yybpXTX2airDgYjeQHMXGQCjsp3eWeBRc0RHYv/Dv0Nwlet5Cpse6f
Qd3BdCqtTW84+7mHecpNVYxR+gAfCFBdsbaKsNokRZWshwW2GSac3fBWIqJd8h3iupgD2ZXvwKr9
IHR55kRVp2d9Mr5aPE7bohgfycHpmdgxCqJ/lUsXI3VKsont4qOUDXR/zuz9TSY4qzL7qnedDdtF
EeoHSssqVsLUL7ZrVke1JLkZic69U8yrspPlpsoYAxf5vdKyI9UMI31WKdpdnwhgJHAGBtY6QsAV
kJmUDRddJFu47PrvmgnybHKOzTqgS0n95FvqeemNHhSWrmCQbIcz588Ug+IuH5HThAQWwQ4xHQAX
iAzi1NsR84gxScM7aQzokUl3gdc2ZE0gJ+8X0/dFF3I6FOqgaQ1GKMYdpjX/ejA0NTgzPaIESqn1
aIMWKwt8GTnPz3Y0rv5A6E/RlZ9tlW2lOb6nyvl2BFwKzCDHfGTing7zthnTH47i091UVUOQ5yev
Kvh9GeIYHB576rrTYLr4CmxSA3VQ40gcIV5KYmNaHQGY4VML2EOErwn5z4CLki+FyI0L8itCzEmd
bnGGyGXF4SXrdnJ47qKkOZMOtsAGJqhzXCIH+GjNUQ5prA22zmo3JHx9y77uToKOAJNv1QB8ARoL
Fgcu3VCU8vj3SzkPq7Yfiw0AaUSwvXwGathuEdzUx79fGlFVhB0t/83wjDV0+f6olh4Op5/Omagy
bBB2paZ4oJv6rNkT+Tg+IXKKI8m2niiC4Dytbel803aGpzrUN60VJs8ZzloyJfKTTBiL+jXE79KJ
skBnH7LxOHraGAaTlt7aiYp3ZYPXRAKpFj3PGsmaNLnhsxBjMG5FXD0QwMMbVsYTiD2KKgSAW5aG
FKyPf6lEzNmErkyTzqC4WsOFPK5pQTIAMrbRcx6Vbe+suArgtiOP62ERhcJqAqd6nJO8gmZs4BuL
QbRHw0i+RGjoh6F4y1kVAjsarXVasMlhVfWwU82ALGCzzQVxKZYP1mwCZ7Zhczslof+uCHQ8QnAu
T0YqjlNX3dtgUQBARg2QchvyrHLOdtljpUQcRroVUHVNFRi2K0bkSwSIeSAEciGkq10zy7OcuvAw
tkzfe9s8kVlymBtF6mYqIfRR00H1f7aMxLiBgEMuNOOGVVWxs1cW+S01STpxG9/WlOVbrenIDpYl
JUhKHHgDpR/HqqN24S1ihuiocPO0g4/KlASyeKbBZNOD4MqaZxTUL3naodLjYtIntPAClkgKurL6
aulsb/BWTpDC8ElYsuzZczEquP1G1u64syMDZjMg0205XcdY758H8oXwBp+EuwaNvGCKZg4pa9cT
ezftbVRCzNJ1BYPNQdSmmcTPzBYIlNTQnuZSPRInQLOYxucaTs/K7eIRscyIKz/2zA2YMkQFRqet
eo/3ASnmpkDt0hYgSuO8fBBGgQ9+olmbNEw9NKmBNBZOgyfefInRkOeFUT9bFmGGsiLfPJ3vMq+u
9xm6hFILjRN3y3MyIjrXYyd815W/NXN1tevJuQKSJVNqBDCScOJA7uWYDFopQhVqMbPyzEvXV29U
U9Za0bzUvDboXaqlWmh7gx7/qpl8tfKd9taErbKGgJNAbMp+MpSMceaha44yVGiS0hpqHyZM/dlN
h1dDY+bi0OLve+HsHTPdhjMfIaw/jr4ZJ6+sbu6a2WzPSVfeEgd2VaMzwtFuPdzI016ryjKgNPtB
a0EmWh4/pyF9K6s9pMuhQsXFRzG5d3niE/LD/mPVVwmbYhPpM1cwPXFrrGjNYL0v4zlIvPFncHMf
mC0D6moxhYy2zo9iHv40L01YR3LvF0ZzbBe5YD/oKHHZRo04CVFzdpcUKGPnmQzkRbVNG0h/pilm
+CeIOIvvsYjNzZTFbz6RMfvCoQevbBmU8P7JyHt2jLYm6XL6oDv9mJiglcuJ+XBSWWzRpH5qtecy
WGu/urL8ijgQIGayt8Aw4kDl7pWi2YHfJoutNG4goWOMoDDYJL6O9baiKStoGidZX2wgXe2KSRiB
0yb66jKbINClnbn7cgo5yXkHJ9IIXdXD+6wtx12tYGoU2bmbEwK6Yp3wl5zVGSZaerCm8K3Rb2Cs
Zq9DaTonf4SWGtOAvDYl05nG4RGicVcGWZQtQpwivSusRhxlqb1zaON5l0XW3JhI7f7+MFm+QmlN
c2tAtv37gr//36HsnMbcuPz9VxNP6Z1mVXBniT2CgJ9IeKRxk9h3f7/41TMF417UIn4NW7QUVIP2
PexN8G0ZzfE2csKjHVYIdKsxucvcFpiCystDaA5TkIj8Wx/b9pzH7lPPWryvBvuNUBsZ9C3inty/
QF70WURafZV0KYeFGPC/doP9q3gsZyO+Zrp1k/KpP8YOYxddHy5YhON+QtHjh/XBG3zOXw5hMUXE
O+3JuXL94pSJTj3GI3ENpbHTZw35de63a6dqf+xfbsDhsWgh6C1hxkAiG8AXTAvHnseDTI5FaG93
H3WGCUqaP6S3lmhGvANUWuKSRurMSLDFDzKpd17lYoFx5muV6rtYG4xrrzN6LXqD587VwpvSS+Lr
UNKf7YkbPPo2dKbZCrfxmB6KocTHKslRsXAzuw0Ho4wRKn1Gi1uq9usbd0CqREyahRzN3NLpdI5z
VmPC0TD3R+TO7exYOeR8IEocNXTLRf8QT5GxaSyQEE3GgFafwabr27xCQYFitn1yyiXHz3U3HN7v
aXYHcUNzvhW06lVhvnIec0Fq+Ui9OfOXCnK6XeE54MdeOoPdoKfF99Vhk2384d2A3E5HcQysV6Zg
HbGi5B7yJrxbgokAkuIc3qusifcWnSjB9FiAofFyuEQNGbaAPZOEAceMRIXGppBYXs0p2TauXt+b
5fQExnq6UA6JtdKjb5KX2LnsJtnpFvJlgp+vOpDvE8K6z1xHJOYQYAZXNrcund6Sy6CZUJayod8I
AFDoitNslfQO7zhx1m5U/7QWZZysw++pjShfwa4+ONrc7XC1onfzG8ZgAI61iuedSU0B4KvLj8po
znT8iMCbCTuDpEgTM2yWyCgTEx7QO/NOEAmCWSqknzYbxqETDMhcc/7gsGWeNLxyvpBsYewUcR6P
m9te5QW+bHcTus2Pp7gSek/tHnXVu1a5EaMnXEUV5TiDLBgTJvuiYxIbrWfZjV3lMPgyd8n0nX/1
bdfIA0P5gHxD7gBSuSIDu3bkL1HEBJ3HjGkmdi+JKwrOsNq0ANEqAA4rTWOkkhhn3ZZ/YlIMbClK
HA+aK3yJpj/QxLhtyODYunT7DKnJo8kWapuMhUbQv9uyLs9Dy8kFAiVKWw15G5TbtVV+eFMn9nOe
5WQ6j9m2Cn94hUTNJYgTU+6asKQXiwWAuY3U1mXi3KU6Oj3b7lZuaceH2aVTaHmBnLWPym3vS1tq
O0ZK7s617SOAKsn8KfIPGfHctZQS/SlOpNQw3gHge5mTrfXe+MIgcstJe9+To3aNpPbLQRMNY+xt
7GoKtwhDbqcp/vbjENqaqC+F9yQ9c0bkXjnbPmRiZEAaXTVdcmp02BCN6627yCKURj2P5O0VfvGi
dR5Jv9X4aAxxv+4Mf61CQm1nVM8AImyOdh3EUuI04ex2WRDN5a/LHY+3tCYoJzoIKoWQvv7KFvVP
RCIrr624a0k3xBdvfWWTUVynRQdFoUVSik/LwIUN36r62A4Cs77pXwaoP4Og3Cu0dwwF9PrMsx4j
4mYhIW2PvtO6J+W782tI8P6uFwXkFKMOcsut1nVKJG4+oNOzJk6ilGDUJtHET1/NtkTfaU4XFYHX
apFFV0X+ZXdVEliwu0iiIvRVGLuKbsxKONOG2L+d1yC+K635RjLiI4a4x1Lbqq3b/oZFtOh1xY5g
UQSHrXtfF+PiZcrgMcfMUqWDaq+5wQLxq1dqJMxNPtMEig5W4f0Y/YuLVGfD+Q5GOfugT/QKvLPy
b6YvjAFS0HBv/h/2ziRJb2TNrlsp0xxp6AE3kzT4+yb6PjiBkUESfecOBxzYkdahjdVBvnplmYNS
qUaaaJBpLx+TkcE/HA73+917LqNuqqAycPvWZugYaOU0BDq0GY8Zm9oyMpdqGo8TOLSKZWFbmy7K
Zt5VB9iTHQtXMo0gHGEqlmJamLMr0wd6LZvt2JC4ZBw+bvoWEVWJmzQfmzXGilG2cE/Q+EjiOjl4
qvi3PdA0ltt5cVSi2Q/pnBGUcm51XH40U/TEfyzneDFgzsR5P/m63S1pvE0H74czQ5no9YqfQcwl
IjX5v4zgwhIX4cKPyArOC42L/rSNPSmxwbmUWwaXgBshfmP31p2o3XT66E77dX8o3JmRFbJliRwE
A4BUqB9lVAuvrP+QZaoD9yLdR5nbN3XnPofKmQ5WFr9iNuI8G9NI4Gv3bPXv9koqRfilQhORI84U
WghB140ok5Etozi5AI4YZSryo3P6i33e5yO3bLZvrjbCcMZlkHZrDwBXY4fDh4m7MwXga0QScnWY
ogz4T4EIvsVlylH3mLj0/WR5T1fdmJmr4c5Adpt4X+giY1in1lY/pyVHl/EmpNBFv1WC6BVzefE1
AIE+2ANb5+QWxb6oGf518JGtzocik/KQxRIXYzA2OEV8aEEjHR9dQYTUGccav2WFn1v8EFQsHbvO
8O1RuaDn6KMLmRNEy7Qb/Nnnj/zKe8Y95KHhzTfguu54YW2gu/HWSqebNpblIY4c90lHETRDuEwe
aR1E2JibGePkSMzQN/MXYzfqQSs+sJ7W5GyxMaeDjRqDgTZIJ/mKEuopJiula8aMP9nFT3lXLm80
Uwd706bfmiZSWwQMupQk8J/MGaIjV5KLURgxjDTbZM0Bu7iLL35X8MaQ4bUeDUMzkpFYkD7DCqvJ
EOOTSKKrUv6b4/cYnTX/azJrn3le1duqIOPe03bGT8pGxlrYo6l1orbLsiZ+9JQyLIKrRR9TuzYv
eC2Heh2tp8o8LjUm9CpcGxApyQa3Weylv3O7AG5Mz/O2Qs4UPnThkSw0kNDOcz+MuwQc7iaExSUY
JzYwq4+RDjBT15D38zaozrUHrzZZ6M9yK33TlHTIeaZkoIhJp0xaijo7s/Hq+WdgyjsWNrSiwn7R
Sf+9KahXwNFyHGwM7p5ycO4vrJiZjtvjkHnvBoDatpfclWtrP2asi5bqETJmP5ayiXd9OTxrjSzG
ZaVhKWzxt4QHbRNp9wmTcKSU+uBJlLLYrh9r4V69keiqCJw3p2LrGvzkRttVi3O87Di0aHMKymq9
CJL5afAxdWgvW6ekbSiaKE7lkd/oElJyvfCznDT+2Zp+RRTmC83BCa4FRR9V3P52UvSyKNEx6uNh
ysMfisHBkQQHdrDQ/G5nZhSDErdpbH3vuxpsFV7obUcHLyn5Fjt6dFTRM3cjPFcLjZCKOfXy2j/M
heH6iUKP20N+UyGmP8a6jM3ypjr6rgdwhNO4qVucYuMTqgo7Ae/nTddPjy53sb2KJJxPdyE77VfH
ZaiznWtolkAWuEsNbWZpgHKo7fKrrcEaVoPedZ3mnBDWTxYUrW2k4dwoATKSFmNU9qF7qaNluSy9
80TVHEq/eEqMe43z0mEgWKI+t4+8bHjTEciqnTY8zj5Nf3QrX40MslunIj8xUUNzG7W8A8xymRaz
HKqJR1Oa8uyWGehmeiySxbrO8CATvBLQbwmMEYcm6QaRLzf66NGKc8s9urxF3ST9YWfvAu10H4+Q
VpV73/b9Yy4LwhEyfgz791Q136KBE8s0SB6pYljv1yS8o5YwEoLW1vPfp8YvDw1iKnAyutAYdCGg
SMXg2eT3DmXuFymtGoqU9TMQ9MBO+QeH1f650sMBF4A6RGho59F6ihvvPvV/MFHGZ5fZH6rB98UB
a6e5dHF7He/wpsHmRomCxvNms4talbwNDIwd7IAN5iiKm+pvlEIQZXHyByoxHwWPQ9ZwABjduboP
4+zoDSo5h0TrFnBRnDs4c9ASeIcT7jxF9o1dhY9+RlE41zVrR66YEk3biw7WLK1tWAaMapzcHOH/
RzFYOwaWOiScM5XWT6fgdUEgq7+kzrCb/P5dY6bdkR7H1zQY4ttWlqP87M0K6A5bBuuxqn5VA5Og
etDHtvpTsgjP1th9CDqht2tf80T6PvbIfcy0idcJ9eNVnP2YinDeZpoxRM9LH9rUcAzd+prHNhiH
6oHC6fxgjb3c8fNKLjWvjsVm2mA0IdQF+lyd44joKWAqHVtis8sf0K4i8KuMrO/iULxXXnWTmpb+
6OxXYXWcjehdzILwCYnqMVDxsaTjvi4ShqigZTfw7O1NoJgTcIe9pYXjrTPXSHQSV2cbYkIgn6XI
gcE067dzEt018twz5oA6SnklYpMmGvYD2FVOu7UfDdHZltOpaSn5i2wCCfEqq7fWgIwUGaJe5tfs
ZXAxOhjL7kx5lpdmO0oL+COufbpVdSGubu+aBkXWV3hNas8mPDrEeJHTcBMvtbU1GJWTAmEvHGAh
WGh9pTcjm8jx4KS/G9f6HDp5q+3B26mq+z6IdSI3oA+qLh/2jpq/Z/1wRtjl5EZefZfbT20nYrBn
y2frmrXaArJW4nG2pqnGzDMjPJqG6d2lGqMpCKJzR51HTBtUYJ9iv53oKnSxY1bU6wXMGz2L+c0A
dloEAbsSgS8ejK2ZzHTlMnUZNbI7Rb50NiQxv5SAmI71YSoS6jxile8Cl6i3P0lwxklwwo8LFiwY
j/aQfRYRsn7qt2Lfe+NX5mFmMPltqksKeUpYBGN9cYMgAnHg3BadprcvR+cNczQiWve81MMTFe5l
8znzkjnnMc6AeqGIqfMxT4T60qXw/xgVnkI3+SJ3hDmnaX5G7oKdVPRgYhxiLIFOj1Us7rTjUuPo
5xTCVfVH30C8sD3rmgSp2jkIykpTX9Ws7Ouf4ONhfNvys02HW3uc5/umWvqDxySLHgT8QgtIh9hU
V6+ixCVc7OxSt+Vb0JTlXnvjL2lnjCjr9rZT6ovJ+pP0CQr7aG8NRa0bf2aiMzZrDFXd10R+C/h9
vNy7sy9eRAVZNmkhoI2FQ+Ary+5mBiwHHLhYh1VHOdsxz0oGA8mPZknxJXjTl0ryR7yit04T8eQW
6OWkXPMJr/WYmGybFRGZ5OitpvYT/tW+T2Vz9lR3Z+FI2Wm0D7J/9+S9QPa5BI918zgFa5LabQ5N
V694TsPjVfeMpTC+9GH5c54jbIuTt4FuJzYewUUElfa9ov5rxyJ577oBRk9ADx8900BoGDFqmpNT
JfciHPG7LP0Zhi+/y/M+KS+Id5UfRmSwipeyVfIQeph4lvRLsjUG4ZIe6Ymyd+FUGfwu1hOtPSDB
OtsndmZ9ZDJ9izNO3Jbty3NTdj8ca751ohTtnpuTykefszbx+eiK5kXGvKvGXW1Q8jkbvo42nRzO
3H42QmJKnfKAZ9y+Nlyaz8pdPiub+ZaIe+CRMNwk/Y6ntphehfTOPIC84EbO6EkE16xTECKMLuET
zv3FSTlThT72u77wWHozQJnMw3DTzuFjRrMQAxXuSyNemp0Z51u2+T2fEwtcT9u14QHRaK967CUi
iJ4RiNVWus2jNkl0YDs4zagJp7rPX/LxIQpn92Q1S36JIByl86TBS3IO8Kj4cdjMGOAwXM2VeHJV
+WxxUfjzry717p2ZnhwQR9uivMu4E1CbHnQnopAXN4dqagPtU07/VlpeclLr2TKlR6POxNsykbkv
3srFDQ8zJyYWR/uUqEfuhg2kn+qjo9T5xBWO1NVMULE8Bj231cptnlXqvECA4eySK/tqMnVmjv/i
OvQPjlPxm0P/x9LpZxmzDauhf50olAjk/FoGPPVNgjuuJ2HIUOCUxwOhZHvEl7XWEOuQkqf16eQI
9QK77yYsOnqKkvCpsPdukorLpDk1WjrCZDNzgGocllaOB9DJ3Jc26kGpxQDQfYT4vvd5c+SAGOZs
6Q7lXB48rrTXKBoR0krmzX2sf5oqvJNjFF4JWRWhy9CpgDeZYOtacN5T9bIGrMFgVWOx7DjvMKY7
SV/53MuRcn1GNRDtflkpE3f4DVRgWXCPMDaYvO/xD0X1TRHmb5Jp9jaqYxIxTgv3mz4Sat0wAc3k
Y+Jo45thfE3BNPuFPM1hZt8srfrhG5efGVDQztfZ2Rk+ozKXa2DhLevpC3LxAB7KYDgllcXsPpnv
C9EQ42vuTCf6Y80seqJNFQGFBGXhT97duJ6NV6XZJk9plz6i0nCsR8pgwVlTdk3ezH31QYRuTQo5
g5nXKWD2cQyS5hdsm8+4ROzJEkvtg5JPk5nfkSngoQutB3xrKHrzTyoiHdJqELw5UlRMAc+FMx5I
rEXZ+Cw91C8vHa5RML2NhhagASTIRtuLhr0optvB6pn3mgEGoKUx4rI31bzsd1wlscn22FdKjxKm
LNAfEngC9o7id5Uq2JUSaWCpYS1Z7SHkjup1hyyakl0I0LoIpydrofqC0Ui9myL2DRHcSJkKvAf+
mejNVy/wApuGUXJZTgfsfeTrpgjxt7xUVnaIquTANHKv/bIl9x0DdSjFLnQxMXaNiG6b9hVC+VV7
tdgLjvKHuEso5g2gDKTruXTp3glspOjzLxjT1DEpisfJq9WuxiOTkIXJqxA8MiOnckCUWJyK0SE/
Ok93Zw5Z2Rno6IU/43Ci5QkHwI3s7HIfWJx1PLuIcLEONFqM4am2AxQuO/wO6gyeU5Zmp7lUGbWu
3TEyaXfxY9GwCBV36nS5i8qy3o4IxDVxs5swQrdw7YicKS2sAmGtxNQy8A6jdtLe11X/q49yzBxx
/yAckdyKZ+VX3hN35IuFa6bvQF6XOWTVoieawtLchTBRT2Ih/VuUgjm9zuUxcKsbTjVkxnP94PlI
rgn5LAiaAH21kxmkhkdP1fpYDT0kuQj7RpJZhMUtSdH1TKXXMhyWEGDChKcnQScy9vAswNzNPkZj
5hD8Fe/9Fo9gFAANBiKenyN1EdIxt05P1jELKVGycPBH0avJinlbwM/m4JyfisD8NLHVnoBOkDvo
UQ4nS/EuXJo9NkRvO1cn3Fdk+tUY7fwa+Vjl73HM81aRhEfU26tqvAp6LZdxmAh4lD/HKdnKaSIh
PVIR6Q89vl8BEs9+cB3J8NZjkBMrIMcT8v7mz7+VNXeOhRIqPELLa5ESbG59i8Knpn7DQIG+acAr
L8ynN5PoCoQTbojMVi7JSq31OY/uakdSH47XkazSxP+wWnK3hvJoAfY1i5EWHRJakFCepcW5Nhnm
a4FmvittTpVUcLCo8GfkcXeXDvkh7CaQ2NrZt+PyPY/bnoAeY8li/BwxxHKCZuzu5zbs3PYCxQjR
sachw3ZT9iFgAjRBX0Nx9ZSAuLSoD6Gw/a57twWHtHWRbsoKDSebHapu1HNd8bApK4JBfnBb7k+O
VWKCI1BxMI0+Y+HnhTyam3imZ3QhoN+ODmJnMoFNGeDCEKpt9msJED6vTaGj5NSx5KBuBc45m6e3
BH8xV1U+bQ7tmJUsSHGL+qzVABRlQPgtOZCPZGgsRcclA3VqbRz6nGpC8gw8YeAJX11nX2J/Jd2h
uWD4frNs7DJ4tCFAwP3R9yQxqz0G0X7bikQwyUhuJWWR/nKOvSnaizrArROhRcVhYy4mYr4oK3Nl
3HtDcIvgcTzl+8wvz34Kai8CIxjbE7QXinYo4cMqhTh95DbPrR87Oi4WqD+qkvdZ0TrbJnmaLLy6
8ON+emBBSA+E27qr7jgtMlayKRmDKQVPp6WzI6C6uA2GRwDI17W4Oa4YR0wwWegOusNMUm7771ha
yzOZAvIoEmy+YoHUdQ3TvIKNJVxokAR/uIb7ONQkl1YdbZOgu5mTVcGdx/MwOD9kUuobHh72vvJR
ZcgeyocWs7R0jnofk1aUGwXzQ1bL7gTMsJs80oDwBRm3HKap56zeN0ywwN4IBERIEzxtZVeRf8Jg
V+n5OzLpZloGxd1s4gKaPpRVlF9SA7i1SrBROYV+ouWtYaibDmwe0VgLXFvtMcUL6LnjPQPzozu3
9tEOIXmBYqczNPzOeYdSFMVFVffRt0CG7QqMA/HYESOYKcAGBs3fktx9muVgbQeMiZtwD0M0BPZA
hgfjaYOdjDRVXYPdjTKS/ye85/Cnw9TGKUYfXNvoW+6VvHYFXk3PxkCVJXLjt+oQG+iyHD1grk9o
5RyIQS+gDHQRDGM3ZNXTtP1nJvn/h7f/k/C2iOCQBWDR/mMy7FP7lf2S6l9u8u/NV6vl8Nck97//
/n+kuR3P+SNmDCSET9QQ0pn7zzT3n78S+o5r+7FHNtsnAf5PUmz0hwtI/a842H+GuT1+yeNbjG3H
dgOPL/hfyXI7/Nf/ipZbSbV+DBw7tiPXCxBv/57khga3tBSrAj+ofxf+q7El+obaRVxqea73LSGe
NluraVEOiTk2rMe/fHIP/6DY/ZU358DQ/T9+B6Td/woMzJKh9ITkO+i7hE5N7gvgtVrQUwhEZ4rg
dzFqo/5Ws0EP6OTC+vn/cJ2/52Xe/fqZf//v63P21XY8rmk2/M+//6P6xz+nv9qVDfC3f9g3Qz7M
j3TFz0+/FKrwPzHA67/5f/uL//Lrz6/ynyx0d10M//Eif67a8X//ryb/O6Zg/T3/trDDP0Kf/YsW
uTggBxtBLfwHpsDx/vBizyYuvUL9Ap+f+L+taz/kWYigE4SObzteGPHVVKuH7H/8Nz/4w3edkNLR
wPbhKgfef2ldcxH4+7oia8NAHDIz3xz841is6+4vIENhAqdQTYDRhmpMhqZ0WtpOcqDYTx5oeab1
Y+a8COgIQiZwgVlxCJbFIO+lVdJ+SI8Slsa1fjfHC9eo50ImRGhEeaWFLcLde+MPziGWilyhi/lj
7VmJsua7JDaVVw6FYayLbWMJSuZyC2/+CMQfT+epksi7FYY+FjrCgQ8/lNcTAe0RaTIL5muDfBbS
QVMn+AIiTRp09BjkNhl9znlh49ddVohMwv8X1nrrq07tTBD154YeTGY5HIwafIO6YSxtW+Y+jGxe
lF5AXn7s0C5KJsOJx6Oc008ReEDDtLtPekaJ2KH3flRxNR2bBZXN4/7bAE/yaOmznfcMjsOO1M8+
HcnhZcGvqVP13gRoJgpyzAwOZmuNNWIE7Ga0DY8MkneqCVJjjkC4cr3e33OrAZ9ZUvjeZCHFJsU5
c1W8n4hcQHneZyXe1zglc6Kb/kONyR0nPWbftsGCr7hsM0Khj0PSndeRvmlmjvDLvexaD+0Wd2jo
8bNYHHKFEfpmQtKBY0eyxW8NBCVbONday3hwu7CF+cMod8hGZooTJLi1DXfx6TULA4hbNcYniH40
3U4hDKSJMAX8HrX3qpaArAk++iI7Cszum97gPh/l52DnCwHd/sXEAOV1CQBqmqxfzN9xVVDPN2Wc
mJMBt0bQ79z1kD61ITJ8qV5kK9BjuXFFEX9MZ1B8FJCeY4WjOEapXtPnd6MKmqNHpExZ7rKL2goh
J02IXzW0vjRVfeKPWMGh4mw4DIgKGNhbfOFvToAuP2Jfog+Xb3mW77TxdSPqnx0SG81pf8G0D+KI
oohzJocGjbWhOUDgRWnao18Rqwsn9SmokHdIwbSGqvUiD5Hchvg2cvj85gGDdaIRhPPkY+gmrkGF
ia5LFZEAK7Ag9b690IP3joF91UV2sUD/0IH1apfJbeWMJL3d5bZijseqYNImuphTJ8bNMeOa2i7B
U0NU7FBrusvbEECDgqa7wNy1+Mm0M2Vf4VPtppQiB365HzHjdazFajc4S7TrPVHyKc3ftGPaSzZ3
R5b/m1WX99qGOBHWxDiXlQY+gmvUSykPs3ExsQ9A4pqG1W7Vl8SDRlyYeq1H3TuB9w0mCEsLuEbe
M9ZY+NkObQDEFFdDh+/p5DrItkPBENP01dFt2EmcoRFHFegtrIB478bNZzziEwAnbFOaMB5H32Pp
YkvlykhcfcAUgWs7oBnXuLsiJFU2S0ogXOdLzk62ZdzVYdGnQWKhHaYii0NwZ+dEUK/8kTRoKh7x
NQA6c/Ajm7p8KV2Kmk0J4g4li9fsaF3yfJH7nvjpxhHYQE3rwnsjZJnEJNTxAarecXfGZT36siPP
gLeZYzmTmbI7BH1LBj+lnMH5mtjkj0MoT1yUNNktnkGSOwOcaPBUBU8t3gT+2NJjYO3zfE+rzhDG
j51V0hdUZexujn3FjfxBhpHi52aEiUBP1YRBVePO3JQC/qFmeStGB+1yThWaGd4zHIdR3ezHGZtA
EoptJ2G22UMN8iByz64PXLVBHQkqyKpdYYptNLvNtvQTF9gcF5gYM66NCuNHszz2DT/KuguZSJDT
9WJi4ikYD+LnMxI/q1tFeNNVyzYjE+sxSvN3JHsorM2ReNvXsFgfeGfexgj1ChnwWgWu/ZQ2TrxF
2D0ttf1ViOWl5Wb151bZ5QU8T4c/m69uxpxcPLGKkja4BfgL3lNy4Z0YrsgmhIviHxp/9NEn4jiF
c35Kk/dQzsOhygAIZqMkbplSuM23F3yjbS0quLUmAtq+VeQ/vFH9TGMP60DCdG+w6NWW4zZh0gj7
wKke9YK8rSNuvGk08yTbFT4HfO67fMkfJJfrGHrt6mjjSX2J4onsY7XtxRU8/vOQZMAACGalRflT
sE9vuD1THS1xHOVcNJmaHMPmC2U7p7JovLGshF1MlEfaxN9rlhBGSpRg12/OU9d96iodYeLSQlUy
ZBgq3nkUHuIUyXgACap1p244+t60ctltHJXq3Z2fUuWfhQMZuLMHTALc/+/qFd+e5eWx95pkk4Xd
I11LxVOWzvk10MD9OuE8RI48Rh63wMXBjOJKLJJ6ZrS+NrMXhtTZ4Kh4p2AVoYq1L2Xt7eHWuDit
SDN3DYzi2joCoWwI97Fr9W4QI57gW+lK+qWG+IdNa/FDtiscjYqoW5sns7qHG8ABN6tBcyRvHBKO
QyQKGLF2ygmFWfzk5sclRyMqFuuRp3TcpJLhl3pc5JQDx+PZT/D3OAwEhnH5hnOh2/Wm+LS68NrW
qLZuJg9p016REMJTQNUwx+ox4JLvPfvsBjsTMkaH8rxhfn+H+xzTxq7E9kb3l+u336sCwHGfcIFd
wtAGndDR50oZb5oVatN06d1cTafQIS9uyvk5q4oPGsxpsgYXKkx953iQ1CMs/LgrlmqXVtFdZJN0
73QGhbYN0bHKNiCnPBNvThgYOKUmwF1eB0bXFD2JvXJSYArg4cI54b8foxP6sGv7eb5tuqrfgT8L
q268JkCeGpzKpCqgG9gzXp9FD1ddjMQAk/lGU/hQcT/26Tg8FhV7fR93rCwPx1OoUINIAsITlcy3
kag+Bw8vq00r+WaqyL/X6bz3Q6C2lDIYNP6o3hYhHZ15FITYNVto/cBYurg4hXCWXMHDrHLvKxsZ
RxpSD27qxMfRHR4Bwmxwfb44NVwaWOXk2ajBDWB64LacdjLA6jstBCptQy+1oeqBTDzpCrquow6S
pwvfeEC0PVBohTLjI7lQ7muheawoAgCQxVSJTwJ4jktTlodMmqPe9TSfL2akQmLwLnNEcH1RFESh
HJ5nI7ODZRShl6WTm2Bpon1yg4rn7PNIzRiQivdJD85rg21wO8fiG1aecWtcIk2OZ6aD78uHcaH5
ahnbjHReiiinApBcfbuVDIPYDiNvb0om5y7Or7MIy1+dF2f7sl6dkW4PShqiRAyfmOAWdpDO81L6
opOLcBuBP9dfIZPUTIPx3nXM/7d+SqhPngY/1id78kkWMDXJhojUZfQEweopiNIXpjzmTgZgeyzt
gswtu4FIG6REJzt7c8ExbbFYRkG7tXAA22N8ilRpnYo5mIkN0YAY5AEY4I6ZpxsvtBCSd/Lrhm8h
NK9RpRem+AmvQnOpLUXASWYczbGuccTszdbKMCCWnH6LvAi3dopyMBS4llY7bp9bDlt8SHCsLAM8
L+Slllys/RTWb+7QaI7iq1+gDc/pfDPZtbOT0QTBgbM49n9MyAVnyi6OjwXw6RvtMm0qRbTsyNDs
XJ03p5p/k9rclBQLPpmWryJTGqchXCSbcFpTkjEgFaMbDBJpi0ETL16nOsa3s0fP3gglyXY0cV3q
QZok+VGBqramssFPBjLCaZ9z4WjGLsGB43iNrYXtvGoSgbF/7STqezrVPgI4ZSyn7MNl/HakFe6N
bfuutufboVue8mjobwPMFBmnpV6gjDl2IQ/0naYVuF1ryp/Urk9fU0d7QIhZC6ACWrJRNCmKNTFX
8BFQcYtJMxSbVsfnOPUzloWw7ySPQSDuvIXEjxqnYdeP4jdeA0zgsXwn4ABWB7qj8F6UZfnHIa8w
f0EDxm/H/FcacC9Idg8EPTniCQu1kPqXb97EeKee8N0Smf5OUdYNZWDxdl5omGNPeQwoZ9PEpJGP
wVUDnGjX5kUhFnvfuQDkbfxYeileUOPftM5xAk3+U1rE97L0z8AEULUDjomNbkmLabpTqri5tHy9
hXvZcUnVN40XqpkcnMR8aMdcB6c646F2Wmz4DANUMs9nx9hMOd6pl95PjNCudFFC1UZLJ2q6CtYp
+97qpxnt9qQ7n6NMiqsLTvK4m6WgDdngRmSTYz6JnXquUIA9Dolu/LSokHasHA+KR5hM5vVtxRH8
IQRRjQy6hm65/fYdX5uwDagZ8ar1cit6+9Yd2d7Q8OH2xSkDjqYabykcDE720N/FKiQc3vNOmHEG
7o3nlGtFG+75ngNM65mfCcowzR/h1psTGluL+OTyE76pgvLU8XtHtpFTqYaW007qXlyrOIQihZzV
t7S6ST3vFcp9SwRpw/VObCzTzjcgnzjeFxNgTlM0J0bUrFnT+VtPQAJKghJWyHS2ynDbMC5loB48
KknQt3FfPOdT9mSeRk9UJy3GB5j1+Ubo3j0ZBnVxOTZP2dg4F8fyWbLWT4paQWEFqOGzcSBZ0xaf
LRmQVSi517wfaYIc6s0QW5C2lxhcv92QzR3SiwpLSSdse6j6qd8mPWE+i6h7UQnBeGkm9pznpJkA
Qbf2xDAI3XjbmgJ0mdttJCmfTdaryyjys+m6G7Bnz1GRVpCA3e/ZhHxvBkyvBYSNUDXUzznV1kTb
LKP8gskxE+wFvLznDiRUHHMNogZCaEw0JzfVjZf7zymmoUNcY/NljsPeFnHJdcUyw7m2X4jNUDYj
h3PqlvqhBPqzCfDtH1LBbTQ6zoGeboM54tzeO/61E/MeV/xIFce8hWnONHvdgdX4K1kc52hV0w1Y
vaP0edYrCoqvsD42TrzGcDS1rCAEp3l8taalPDdU223mQFwDc+IjiC5k01yIzvQY5T7FwqrAZzfS
KGnNLX02ns3FjjEpGa7556LR9EuZ7xePg53fKR9fSfI9oUQSCyyZQomtVNH8Sqifi9BGTm105eUm
oh5/oC05pFTxYawcOl7ZTzS2/H0FnGoLjoLssx9/TfaXzn15dL3s0RlxPAbek+2V7plJ/jK5lGt2
bD+9x1WQOQTdgczE4RIdZyyWGy3oaHW6SB+WtIQQXCbcPWYdXp1k2tclhz+kJSY71k1TpK/FwBuG
4pv2aGYhrsMESNApCq5PMU3OFjLZXnlG3+K6egqaLN0ozWsFpWNNuQQcOGsQ5VJqvHcFV/eAM4a0
zdVNSbYIvhszudyu4rHDNzX9Ns1Q7fGVBlcLfxKHn4oR1GSSQ1l91D4VswDK73rZX7o5O1HtDSZl
XkPvv6qoJkBGRGabzFV7hk9ACt9OWlzk90CQ6gvf866nH4KrLyxMd5BftTCPMvmVDOMXsLetkQUC
FwPoPd3YvWnYqf0PLeXrJJnPjgnd5lO044Wzj8uWzaXGsAZPatxBnTyJpJq3qfNVam7BBdEGehks
sfNl/hqI8TQ11U/JDZBXe7GeR1q8b8Nlmka1n21951roMUsJoyfA+Ymn4OCUa30M7omjJUoGj9o+
t9RSnnDKH9RgfaiapAzMlukJr29Hej6TV80VHN3we5O5n46NddiMETVfZcRKCKHNz0kAjrgLjp3I
v9dW9WBsdzl4WcWUK83TE5yn6iamIAT5HHhKR4TF7RrO8HTxopRkuKAEZ3NcJZuYGig6GPP9ahbE
q07S1mlxNmDS2gcYzLlS7qj82nKHfkjJdB8scp4HszLNIRdsRUuh6XsZJ+9LSrRQJ+DkFnswx7ZZ
H3D2LIuy81NN3JQe5uxGDuF9ifvtEkz5XVk6T1xXSW73P0in0TFsJefCpGfjdpfSMe+y3dFJuZ2w
OHKQ/845Smxp4uWq77fXHD8IB5wH3+DqSTTMd5cintx+60LvpBtOgWGLb2UIk8Owap05NmTHZm8a
OAA3OUbU+AMIF+ZXH4S5kJStpCzBbMXJ6im6J8+BN61BgQ2QmZYOx6cwxaWhj8k2BSbqmKr3zCbX
9+ZHy0Nv8QJJisFlJmxoRefgY/Mm2uS9IccR0dVku+YJRtKCrxLu53QPd+E0x6+Za++C5bwgGZ35
NEC6ypOCjVIXlHxYMv0g18YN6RJplA4nXr+aJK3POJXsNoMXqWkQwARztZBT8TtBbufk701PofQ+
4rm4c2vvd+wG7CzWHncNb8X8zu/TZxfrmimzR1mRSVhI60Rr7CUd627XVvmDPebxfX9dRLXXkVke
Qo1DDacPY9K5/dawYd0Etf+bS39wqIaJg42LOUGEUDc7/Z1h/w60E6uWB453PXskn/MPBydVSBVE
KYKfOkq/Z2bhDRjqJ8EjdMzSUW9juyAigQnGCQiC/Ct755EkSbJd2a20YG5fTE1NjQwwcc4iPMLD
PUhOTDyDGOfcFoGt9CKwsT6WBUgXIN0CwRyD+r+yMqgR1afv3XuuaQze3mZ4r/ukjvFucsa1UW2a
KT2azH5uJQy9As0RKg557bPmFhQtiKiYVNihQJSCpwyf4wwMyFv4UX3+gzXn3dGKc8fq/uD62b4a
w2tO6lwfAtGJu+J7MuqKB23UdnFXYoTW0y2heOE10Ug1thVhXqXzrGISH+KBbmsmZLPOeL4XgHXU
NjCMTRGEGV666G5ZnNG86TZqLX12O3whUs5coqtwJQKgDsuErOkOmgmh2LbfHoZSRzbi0HibZLSL
3BtdVR/fOS2VxCsx1kJw0lRRLDV/3Hpa8TG26ZG/YajM7HcVEY9MrTngbncBUaS5T/UyNsB/y+hS
aMgAe3ILiBlBjN3zpwZ97GrAtVsM0J9KoQkCUKOr6LhgZnvSSgkGK4GPGnlnybxxVWA2XzrFU+bo
H3nS/m4bOmKywPeK1H4x6CCLu6a+cgKCoj+Y5CrObS7YqbuOOh3XAy1J1y1Kuuc46XPx3NXVV5IU
0cpNMjAaFldjkP0Xib42Ke7LZCKUFov/xrcjzBRa+oREPX90gAuCEtZXdcjkL6rjt0JYt5rbyuSc
5KE+7kF8yhuNwWQJ7jMHV9XtYLgtVZ3JrYkEExMAwmDtGs/MucE9ydZuri5SGeTqPej3skGcH892
56yd6XJu90yj/eBnbHUOlupFZMUbzWzJ/CiJaNf6fjP1ds4Zbp2K9iPw/U9Vz9D27sWzFakluXiD
N4GoYCKKJR2QqKiaxkWAXnkrDN7rQJOXpFBEftAd6x2cER2lYUg8uAVsAycyUFXKgaun0xdBkkLX
JFdg9U2au3W9z5wECH4JPqzQ300jISDDR3+A7/3QlW31kASSni/vZ8Xkiue4YtzBDpAaMXwVYQB7
43ywYnbFs5HXhDoAD0odqbaxxYWg874ScpTrqDLf9dbsNgmZOajgaI8M/p0WNtOfHIzXSFikCOkh
lHr0Z3GlW6ixilv5o94aIEONaF0bSBgoYkGxDPxmys8fBpPMAxUSachj29LA99FRkJ4GfGHUIZik
YAmFwbpTf7ldHp/o5+L5lCXaKiP/a+r8P+KG/2LmazKk/f+PfP/1X5Lv+n8t7//6v+HY1X8XNcyf
99fYV7PdfzBjsExXMOA1xB8I/V9zX80RcOYdsuikoq/yR5vw75NfwWfhBLBdw2IEZ5vG/5388leG
NYsg+LJSSNO2/zuTX8P+j4lySilDupbuSmEow6UP+Z8Gv2wz0aQPjtxwpG4RtNJ/CRgkMG/aUD6f
ymb6kmZR7UqdUVntFJyOAY/4Xb4tifyA9Xpv9fGo51BmM8FL66OLm3L91QWH6rreS8OUNynRGdmx
frR6XiE3xkYbVyXWVUoEKrHnVkBvkyANc8ZQQPBkUB2QaT6WXfFlFi8NEQ3zfzbG+qD1LIiJm2tL
DcFYJo5SlQ9JwhkrHmsaIXN1AUd2hsFD6Run17KxaMGOR+KhLog3Eqgz2G4BmMLyxaYtqphg3ARr
TcwJRIzNxXD6o50XJROQ6Zhl9UbRBO6yL1UmF/ACsLdhgPGOdycX8XLfuJidJF93aqgSm/ZoyO4V
nNM9Di0I/9qZBHgfE+KqrqiFGh2FlpYcNIIynGTAG8q8LxunowfjLxiSuyTjiXM3rHi4x/N3r4GR
pHxAryrEYZBFf9UNke7w9/wJuq/dXgxZnDAWpqH55uRQFKAUW+WEl+tjbNxjZw2vWj0SEB7etdLc
daK75FwXNemvAiLAlPSEec/wyG44agZQ47LdOIkkYI2xTh+E9woIv21gc+TCMJDaYcDaRXl/Kbk+
9KYf59oqN3rgr5nxGgf6K5VLPmT3yKk2fx6lEo4jHZajk3E6MoZji6q4pB/FHzE8rvzBekTHS56X
ekQ/yiMRM59W/VcYTI+WDO+2JncM2l7nT5h4LIbuDngAk7P1OLU4YbX2Eujtpcp4TyfqvBo+XxJh
Yrds0kdg3cf0nHKXhLDk3rVsommi/zJUuG9rZLcV5OGYoyRH8+hnLIaL9NUjjLh1XI9IrcdjNdZE
Ok5HM3aI4UTxnE0fjq1jLzVOgqscMIZQenIf/eHV5sLPtxGr4aPlzEk6Djb4DP1Am9BxvWTe8Nev
oY3QAgk4Hh7mmzMK8zGiZNX76QC3ezl/u6GwHlUb/RjwGhfeaO8HJpNe5R40ehWp8AmAcaJ7lvLK
tMWxN8Ofug9puyV3nTNfUffbQZIsQ3iUjiXT1qzHWOteEzwffUd1OkwP882db5I24s81B54L+XvS
oPrznbMI+N1sCLCONvSE5RBkj4AXN61r7bDPQwXlPQwU77WpDxdR8WtpyZ20s5KTxdRttSh6Fd0+
qqIfJ8QRmucglPVnjN+sIqX5+LeF9/8hi/ojvPpLLbX/+ud/mlcxJVgpDRRYyjGFZL38u3wl6BMG
lGEgNvNPwyEW5017C+piacj4x431V/rmr5ZhvJYavkg33wWa2o1p8uNpAweD+K711mMRO7/9xGKQ
b3Ot4h9oo2Ddal7ICGMvc1dyaJPxHfbiou0mDhm9e9ZD40DWWgxGNPiZv/lkqX3lVrAik5+q5vTF
P/Nm3XX9xa7SHzmQ1+em+3xeLOc1YliivaBxKsSpqeFDjyTW1RNKjSbgO4u2+dJyf/1n0VHz0pWX
1guSFcYrzWVeBubFC/LHNymRtDxGBhk01RK0eJw2cAOEP/N7i33uXDKm7/hv8wLVaO3Kanln8V4v
aj9ZgVy8pKGk1OPNV+buv7g/8y7yn+8PLXOkezRUpLTmiJS/yYvsIPQBB5b6Zt4eGmB3OIzI7LT0
Z8eq9k7ABexZqHJx0BL3Bjhr7zBF7kVXwo3jNWdD6bXxd9Kaa1xEGoURkvIp544M1XsZevfEXFdG
9dabA8MN2Os9GuxkGEJIRfGdwEbf0q7z/bfAzML7cD/bmaa8rxMyBphwUYXm7FPzsZQQkx+lVRuU
R8tkFN/zPcr77hVs4d0AJkgc8VueYUWK1eu8XhKKcbfc4F66vOZBCt+cnK0/77zpqz2zxAetuU1t
9/LnA6DgwgWcDIQpWAspH8CS1fNsMmbw++erLKaGkXmggUw2o5oMSd50vQh/nCT88fjnz33NdaId
6RcLu8W4013+3K7/qff+i3oPQc7fnutZQ/hv2sDHe/r9z//0kCdf9+4/Svz+fMpftZ7U/8EaZCPV
Qx8Kp1LxkP9bEhHiP0o/x0XCh5ZfzarWf9f4Of8gbJnicF7BTISqyFr/pvGzHMNypekI8LBS/Hcq
PcHP8p9Ffko4fEHdAMCNIlY689//7S2cwDkUwHfDlex7/xgD/6ddSO8/05qUbYrw+UzC+gKHgGNp
7kPriBJXtM3jTVP29Uo25P2mLaM7u8J4lA2d3Biz7M8IJ4hEo9jU5BJA5JeI2OcOnq4LqkkdxILW
PlgBMAmqL8bvCigwMiiGpASYEl8GsXjc6lm1itBwPFTvyCetg08bynJyb+WZACfpUhmOkzGXZyZR
d8Ne8+ryoCt7Y2iev6186Ju57bxpL3gKsc/hsMNJr6frskuwl806O6NgbAyDacl92ruNNoCJKOE1
oT2n9/HoOc03cUCQkiDzeyL7QvJCjPNQ7DKXFA4bfFE59B9FOe38hB9taq5W4z5bonkNZ0irCHAk
RJ7Y6N5jMbFPFMyeGg2lvF2Gtyir2T2TF63BBjgkro8f1tn5Bs0TMGioIfBaJxW5drHgWKtrpHGY
lfmUtP7ZcGq5klYN9yhq4d5RXkXZex3kHzT4cWFr3TIgCGhlTDW9Kb177woy5TJGIpWfTAfq/03g
6dNaDeW4FJ3JJMEge/cbxpI/kZ5n+l1GMutOONVrGiEVCiCvTi4Ql8wgzkPrgGYUZbIrbDaUrjRW
dKR11F7Vl/C8l0HLfqQkA4gZ2e/Sae6MKL7GgJg9THg2IR2bysM2OuoOkpQasmlQ2sx2ukMOm2ap
JnhrVY5F2A03LuQZ9DTMAv2GQUakAbuneaU7tJclWj+mEvViQp210tNjUCq50StEmrEg45OsuGlb
h/tJJ04xz6wH9Jh0UGu8SAmNx21sDPs2miR+FtQIkSA/Z2D+vMNmxs/l1ZjB4SgvepvkR52dYjcS
vATFafIf7ULAunF2TZOiFMOOTsfSfiJNF4PWFH90EIUPCdhuLH2zW0ujGcGvBTk624Sa8zaO0+9M
0UFrROZg2R7kKtB4kTj5jCtUTcVaEdexrugvbBoFajuyKybUenOrTr4ZHos0A8E9u4gJ8X0DUvHJ
MEA7p7BAFsCePXQJRnQkq7i6mHOAZQSVjKovRtKTM9Tg+XBrAlkRkARGZm/CwdpWbluhQ0nfJ0Hq
AtrjpZcn0L0G0ilTetdV5a70EdJBNnu9n0u/0w9mQDK2HlfTpRjzHQAR9Dn9mO1T0ocfwZs8M2Nb
40G9iL5/NcA7ohOW68mAkpI0ds5pkjqZcay/snJ5EkV3qsr8x+jbF6WaeDWFxGFKi7FNbPUnO9Br
pFvOQTIK2YShOmjKyfbgwaFB2HuNcvfRwTcYDOoaRFW6TrxtkINKnBWJnO7qBkwBS5RjJ92hSNz2
r/9pGpqS9oiI0zNxQLa2u2NkcWuy4BWSnetBthGj/IHeeRN++J14cbqNOmY9QAygqLrO2ulRbsQ6
OKi0crm2XvILgsqBzjf9tVrZhF/tWkFmEVZBjrn91uOZZ5LJMY/xArHAYOMK68XFq7QcWz9bwdXB
eYVSdA6TWQWp9auG2KAccc5d/64p7Mj6cJoEs7gg0e8ttr1JA6lYfkU1Zq0+J3nXp7GkAqN/DGty
pAv16sHusK3xtQ0Ni29Ds9xh9GCbam82gLNZPWQjfhtkD+Q6k1UjGA5FkJyZSGwKXxXLXNHrE9iZ
mUyJpcMQiU+Cq4LneImTBwdO4vXgK/jVpiImt7rb88jBdcpapri5eXDd9tzXit2UyAFEM6KtF0UY
MHPskNQpAI9G+IsUOqDt5ExJwgUCO95XyBvJYCCT1GQELKdjUjQPzNOew8R5ZUNC2mRh+E94lwQ/
fystouyizylyOSNnuJr9jJxRxPQ/RklP0Wy6k2HGqPqIC9OdjQy1oz+CyyEn6AOB3yybaxC6pzbD
qh5vqNn5TwZBmctaIsYpItSZJtM/Qki66ZCZEKErK3qHy77wJupmmZrjgojxBiLeJ32A4KrlN9cd
8r3nV3yqE52THkFaBLBx2XXVKpRIqj3NQs/apD8Y8q8e1bY7+BfONFtPer9NHVVq1RkngoLIIE2T
o1m6JBkUnNxrO+HI0j5rMPqupL+c0j4l1MOERtzb3nTwneYtB7u1jjNDberCfi06FMR1w4zALPNn
kbNIw1Vx6T86+zLPn9pvvy98TLXY67QW3brqbIAsocGUzGg+tI482K6Mr2htPu2iKld5Xv9Cbogh
M4JpEIYNxN/hWhTlJk97Mp8Su9gGUr6PQj23NUZ71HbPxErcLJdFea4WvOaMBPyghahLHZNow45V
AkOXvm8kf2/2vIIO8blNAC5F7LSmeer5hXk3u5M56p80jnYWv/zOJl+UnmzOibT67bfBMYa/bzDo
NOXdgruwiFP9jZPmR9HAeOnci5U2UJNct1l/MZfX9mGnfjuVuZWR5i3pA6MfNr1izeZrVsGTaozw
nLovLP3peSiBtuvoxnv6wKmV5Suwyu6ukAwfsqSFE+FgHjaCl3HAWAh87zlAZq+k9+Zmtb0biusI
ng3/KN+JAzQeuJkli/xzBlYhu9Btu1hlDpCfTgOiDc7zJBHI8ICBLo16RW5bSFrXk2zrYG+BWY99
2a0DUvrQ5z9BtnmMzO4lnB6hZcI4JZ+FioZDUCB8JuSsvbMCNMQsAF0U+FZhIglER7qvx3bnBNVz
08w7rB+85WX4u3FjtRAQi330SmFTaXuTrQcCwq6n0wNPEUMGeNpnYkO6dUyPch0ZCokeXm52deJ9
VPUoRkGcH+q1vqYhYDjiqlXiatYdHr0GTKtDwmGj/xah9lVN5QkZ75Nh5V+ywnxoZhDQ0BO4YXXW
puKSKwdVTzO1S6K34xKcdZxYyCZihi7cjshrduSE74wkAN0LMXynbO0YdUhUubT1jo4L+D5i80xa
N4FPOJAUFuVtRQ5Ob7MK41VgQ2dwXkenySbOuieuyAl+3CqfsE2D6RaW/1F4eAj16HuyKS6dObuj
7NuLP2J5yENC1Kd8wpZhQiUKk7x8ckINIrZDzi5atA0hD5sR9rPUKwOfqNpYXsnTqqgEtT66nhUW
fsyW5ilMKwyZ/plNr2JLQ25AfqO5bTNUKbERMQUK2nnuwby4wtDy56DIiHpnZVhAjBxxfdl/ZCFw
ClDmNykczrXWXFsZxVbrZnY59lYOr/h37Fs7OsCWUXWlJbS7V99w0qWM0I1AZ4xWEEnbks5fZOa3
eGAqXvX2j5Xpl2lEpTLYaNcae+OojNDNIIbDlvGUFLJG9Hpub21YXGuVfzCIGhIKHjUUL8Syn73S
+Mh5SZYITL+n7BBYDQqXFm1+5IZfyh6I+E5gI2pMsrdlFNNPjsb3IpbVPso/h4EQnUq4CcLTvF5C
JjolKVE2BUVM3WaHPqfPGdvuOpY46LEUbcxOQTajT0zqxLNnEAoX6ejkBgHWpvDeoC/w/yFirm4q
GWeCY0Jb1G3dJY5+9iQrn43MSHvjViDXZYbmZu02Ivqipf9gdLqG5orhbkSCd3HVTbwUntNmO2uo
aAgpFDqQnpfkpk0Lv1VHZwo3WAoiUg449+sgIjFCkQvrM3ayyIGC/eh9CkOmRxg4mJYJ01r1Q/Bu
htHLCH0xKlkUxlZqm8qIuIl4bZejX75rUx1vLDu6eTWweQBjDB71z9F86is4igNGpIVf928RpzTW
W9NiSlXuU6t6830HRb0Wn21X7lVUdotgbhc3N6E8kqmi7qGq2T9xbiDUjIiBtjpnn0P4aTDWrxch
KkSyfphEeSG+4KZY4fz+DGdnd2npm74UBBtJrnfvcc/KFI8G9Ie9jtGMVWq8BoB0UML0px7TyZkE
rhmclD2hcZgbVMMBiecevjxeK7tEfELwk6Hh/Q/AE6FnHYhOxyhB2TxsSEz4ad0n0x1/jzzvEIuu
bQUzpbbhHvhJ/qob4JxsLdJWZauaNYXwsqqjFj0SbN4Cjr1bkE+tnIquITBGyiz0j+ZZyjFbNtlw
8n35ktVsDvHky8UAjX8Y0cb57QMZSc166uu9X+G5h9abbYBehCHonryi2ukmFzT5ewRQZYEVHa1k
GsaQt9HUNkiuNcVJz1Dda1cGT71FUiNzAR4HbBZN3xMUMMmjihoMEVCzA0H9m5/+fISo+m+6oeui
3yqzvEzO+Ip4cam7xvs4f5lJFhl/ipdKShxQsvVp8/ti25ZDBSx27ZmzCiQCQeviK1qp8bsFBrRw
C5WSqo1BrMCYoPm+tayD+ChHPCupLx58+AJL9la5snjaVlkSn10Nrp5jdRUDF4ucc+yMK6nOeS/A
beUc3LHyfHaOuOC2ClY9NxSBOPW6Vu2LaOZSxZiHChuBbz0pcrcc4mwaeExN3t1GLErAgKuHxpZU
zFmreEQT5hLjYSD91HQGEr2qDTFfM1EyAukZTIeoIws+moVLMvXv+gjt1WVCk+ako0j+FccBRZBn
AkUcTFSY0fvoZibdDu0QNKS0hZD/2PjhyUU/8Ne/HVW+jDOyDxQ955Pg2lj286D6HeChvQ1TzU28
r8G42mP9GFfZPevliWm8y5qLyitWimOfg6w8L7YUaQZlJys0chYiThd6yaQZPeVbYmrLqg3VphSI
Jy179PdlE33TkGBxyV89mjtLWXLaEdEGpxT6leqDw6i3InPjknfxPTa1aqWsrTFVvHYBocM1k3Sc
LrfBEd9jMFikI0DMnPJmrbv5Z2wbwLAeHC8NV7VphSunq96t2s+WdZReNV1LV4ntbtG3U6HE2rVo
pptlEdUeFB8C4W8a6nAicLrsnc7a5o5O9kCJN6Ii2RkKJbFl/Sptm6cyyvoD4oqvNA0RV1EmBzwB
YNwZJ5Y8cCY3o4cPsxTEiVRKF2h4dQ41rFFlDY66iVnrhiAFfN2YfKiXHAbvWrKQL0nuDPa+420g
r3zSfEaKN/mkAsSnDvr5JrqmfZ5u2BwJB8GmZ0XVe+NTSApUpLEhnpnYf4DcLjnFIN3G8JdHuIq8
NNCBrQAdj2wU+7bSl9bgvcoG9pIaKMftoXwila9e9h0skSQ4AmOHh0B7Hw1eDCJuHdl6cPKlfIFe
g/msSAjyPHJgZ3w6Rj/eFLxEebcOY8xBYPzsRRFjPZnFCSJjShBzbiUim/dT89qzNgZwJywYFg+B
9ub12gryyxyf+4AuADXW+EAr7OT2Q0IkEo1lpTfXoBMFyqmHoAoI3HLLM+EBnMgTPAstJiEHUbUG
SQPNJp2e2oYHRdLI2hEhgTDLyUCJhWLzWdaIaghydjZ+OGJaOOJasTZZxytNzf/d4p7JBHVGLvxN
gpVnGTmS+v/azFL3ftY/FYW8xf3BjEckj31KynH9QqdGEenLdWTYPFAiBiyXtKSWXjx+EtxGds5j
q8BlTFXyRKL4e+QSVTX2Fb1/LmY6qK8A78jBTYolcokXQhT0NVFISD99fVMwK1rAzDNWKks3uq4P
61wnK8aaeeRT9toQWrQ1TQbGKYd4d8R8V9spXfTCXXeJ6W3h1TN0mA22rq2eKPQtNGD2nHk8Z7JY
AN5rC/BE9jN0I46NanyQ1fBD0ki17srhFI8WirDK/cnEJ7E1d1fq98KaPkURaRAp4yt+jJ0/VQ0M
xiTbkBy3ilsYl+7oE+GKADcAWW/n6jMr7Tn1bryNeg7MAimUoT81qYaLAXdRQepZn7qKaxgcAEAW
29qzPkOP6nTkBN1OgPeIMCIbgLWdN2gR2f6l7c2rstP3CE3ZVrA2hEQ+R96xKe3XQIWwp2eEe+6Y
W88DHqAczr6psp8z6CpxyrDeaapn0x92OaKnsRq9dTNOVIaGmJYc0n5SA7nkxBkljkaYxB6UIj/2
n3VluXuLSEON6WUTiy8ZDleR0DP1k/49HMqzyqVcdLF4tdjpF1YLbDSNu58YhnacWrdeB46WWcFm
pLO5oYv3TuMJ+ew4dXs7NZfg8bC/pNgefMM+Zwjf2p78NB33QTRgNoELywTWZPVXSfYemjjUaEjP
ozRCh2djg15JZFauwSPUaGeoZ0z4WH8hlLs4LrICSlOwxXMu0C47jIpmlWw1x81XCMdM0ZzwhRjb
Ws4yfiO/m4MVIjvkyFK7Pd5IXJZ9bA3srVWzUrCuFjLLd5anX9oCEnTDy4pqu92HXFYX68hGzRXx
ULEkJ+i3S7IcUmJX4iZ6cBgeHGJlPOsBmnhchNla0cTBdZkfrSFVi1D6T51Hs5OAA1q/kCnwVQAU
tYtyD9L33Pm0VaJSLIyU46bDSQyTs5zrce+oYgItW+0jLegSkYAVbhMxXfqaROqh1Z+J/3PWEEA7
DC3+e+npDnRt7vFeYvRCMTHtRe7tfB1jrl0zxZxyAJ7QwriYlswIK2Qx9TLX2k6YJ/c030gO1fgQ
OsNbF67/BkvBh2VhNbYC8pIj2zmZFRzSAiT9MjFHauohpCsykOFcsyekZWCsyYymXNPpHmchbjev
YJFRms2y7RfV1hcdGAJisef31O+SFvU1DMrInu+Mg3pDnCptjPZaFDwZbtMfQl6gshi1BzwHeyLV
sj0hg5jzJoJqteKtbjgcpGX5mLvZY+4ktF5cNhYya8+guK7FCGmxVtUxIEBNS7apxq4luoomHnEN
EIX1TaW4HkmBLK1OY6JrIV9tK8CypTb2+9Bs1mGBd0UMRrns23l7EOkzOAKxJQmQ8jd/r6xZSXZ1
s6Yk+0jgNtQ0Tj4QfehSVXSzkktcskGMfXmkVWEj7qs/WXsxTQXu2gDmTwZKcQkB63XKOOrd9M5y
hPgy019PThkbbKYq3JmCYioIyPQlYyrbGHPrAb+DhveE3VE3PzvkN/u2Mn8EnnJcfUhjRZQgF0TD
WUO/W8T2MJ5GFDGdl710yOjYHpwBebmLFcMbwz0DrINIg4ugO74GOLmkiCoJO8OXAu3LlCz6gbuX
vm7gwiowMkGqMiqe84zxK1hcglo6Sk1N6+5tgIlY9z/KkRZOobOCm/CmawtPmiftbWvlZ6tw/WMa
FtSeGu18icg3MYnw8S3rqcq9k91mUP1iF824LY6D8exm7rDEbuOv2DLpFdIOB9YWHmJtXxg22hWC
HklkgqY/ud8yRKLetlq0jQyb5F76tlobGJsKDDoZAbsUrTlripqLEBPVKdHiWJnRHjvjYy9bijYy
Z4CPnjh8D9tpMJ+KlkVauuNBhk274dS4Rgkyx1cSf+M01KF6Ch/aDRhUY8m0ak9bGiDMmMqx9cl2
5bXlUzRtY3u0V7VkpSe7Yc8wPd3qEV6bkOHyajI5H8IwRZsNWAuxwSB3OoB6Ty/hJSRJsvHhBBoz
NPNH+dwlQmg4FAAWW4dZ9sDzz/Ama791BCDrhMyKDbUBdPTAxttBBhMBs5wBQEownDIKueJqPMRM
u1XoWmsTo+PSSBMKG/ySQElWre9gk53vd5+iYhrb+nW0aJK1of6k5xaU+mjaMEmlUpyrR5czeBG+
owBLcOkW380kPweeby8uGZF499Qwb0WN4zFaewJtZZ6yqdN4Bmc5Ea0jwFJggB4LWmg2h0lHjO9N
Kl/rzMGT3ETWSuYBrqupeAmCCrYELZ4lmbZD8JlXL+W0Us3Z0X/DE4i6cxyfTRObd0EfxvlwjRcf
tajuPfnG1YoP0t/G3alPH2M6pfax1XeadfHKx5iAyENvvWTiknBizbE7vEhxsYOTzWjA8p97Ay7w
lregY6ok1MVxXuBAY6YiuewmuMwFkwrMjOlENhr+FSYlnGSzVTEw+yrplP52y0tuPSAKl/lzZo8L
pgs0RD6cgEwAEiHiV723HjyvXtJVWkvvNnn7PhBYr+k0kCGKy5AmaP8yIv8pf3WU4+n4mZl4gqZ3
CaXLfHGwDps3b/rxzFdlv4cV2vEAhuEvq2eYZ100+xhPWDiW8bCZXFgtR2/OgwgbzFKnwT+U3nEK
OaYc3eq9Mi86amWLuLCpcDc4zHFLIGfe6w1nsbegLzeu/C7iW4RW34abTL+neNKto1F+6oRXie+M
5hHs1bWVPo71T9vccv15wkZYwGsiM8FiAYHOKB7J1wz8343HqJUCgoClZTxBL2H8NGJA7nmk/Q+V
/ta9q2H8Bn+38MybIS4S341BszIqV/zSHbbOmKmWIHRAEk/KIhWm0y52eMyAmg8ZbXjBhWVKgPuF
5QRib0+LDhJE8UvULnbeW1rMvwlvGeX4YH1l2i1P9gqfD048qP1Be4zJsu+2ZnMpm9PoPs2Y/vjB
MW4EtpTmiWhChxSdAxhOLmYn30CFW6zaMQENbrB3oo0d7oZwJ/19Zj7ymbE62PZ5cs4dHSIaAR0x
PfjqKhI7y53fFauihxhLY6XvSTdEgYTZoI5cHLicL0qG2dovxequ0/x3XfJb2aBN2tec/ZCqWMfG
CTaG460EDaQpYSug5wS5kEnqLsEGSAW8aKw7agkqUh7p8mPo3AUevgWG70VAPkRD3PncbHcBtQxM
nBl+I83zoM8uE14C0oW2hAfRQ95G01NgEqJMQBLDs80k3hvjfYbinvX4nMRPSfXL14PtYJ/KfN/M
vmK8Ytj70Gy35yg6duFjOe57cU38S6p4ScNlpH26RJ5606LLT8HwrIYr91mVDLVfdgr/WmS869hw
croSM4/PMC6+uygrWMUef3Hw4nP27CsaFCbrWvqbV0REx7R8EcUvJ3oZ9B80Z8L4ihnn2dGvaqTL
RrMhkT86k8mGaGf5PPb3oSRTBMKOYEMPacKm7MUivLFxCvdQjr/hemMipbUweesEeYVl/Rr7J4eG
OiyegmgFHtbxZ6CW1pNgZXJeMS7sbwvcdRkz7ByROqvZys0gp8hgi3KF88/sn6EbKG72KnWu2K36
sllzGZkTr7gUOtGq9oHIj8UUvco2pe4IFg0o+LD/Rk+yDocvB1FtNID5nfO38DHhdJ+f8oKbNL+X
NWtOw59LzAoBLl3DO+mI4AxkuGb35SUPdnWzyx/lvDv6W14/JOVrMZ4LQXgWGRFvpvdHihrQoR7c
t6I3jjl9uxY1Hvmo+AH9XF9Y2TOPO806/G6/tY8aUGOmFFUW/u2bPRNNorkFin1St3cG5/UMHiUR
k4sqhTDEudbqMAF1PMX3vrkzg1/T21pQEpiX0SbOgm53ERAQYQxQwzHXMSqoCPS0uP+ucy3lsUZK
EUxvDnAUvEeLCsg7k0iKrYUNmUGm97D5SZiJJHAmjPJ3h0ufLrDCKzmvPQ5QHJ1Uo3FwtwFclHKE
W7COOb144AgkP2vG4j5G5GNxUxRIAzEHWsEw58QNwOO7RA/CeDmX6xmBxOsGxiTH9uPmDDfYmv0m
3alarvETs8RDELcKsmM43IL9oLzgwS+R6BRUMhhkOTUG6BBzTPElZtWEy1fWAO5woGa7MUCkANF0
8AhsDSkKOm3d1sUqjtJ9GE/LhjhQkFFcu1IBsFbBWtdvozEenD7j0SchlHm/2YzsbJJk4gIcy1uM
hyswec/pNjAsWlsm+E52VS+vYDvSisdAW6ewDWxMSPkHupKbCVje6UCG+msF1TniC1aceTSdDUKz
i+e0MdgdSSh2IRCRhsFoG59r0KN0+vAVL7E9rpt4JBgMCQlMe1hU00Wrf8UOzAEijizh4bxA+vLS
U3dBX1/MP5xR8/QOWG45f/8fks5rSXE0icJPpAh5c4tAwtsCCm4UZbrkvdfT76fZiLmY6dilQSb/
zJPHsANM218rxCh7L0anXnsrvMd59zuyQWBSswWoJhMd06g2zji9RnUHQ9YplY0wBWvQvCUPvx9L
M698ZU14jlkvfAgXuBLYHQetSAEtMH0ZfPCm+htlkT7ylAC0ppW0snxoTuS5oRRw5h4hiRKUQ4Qf
QgQNsWptSJHCS8TpzdkjkwxKUEACn8AXjzVXZLCu899jJp8KJA7elPnyNqOP26q6bloDvg/QLI1x
PnOGceQQ5IM/nNXqFtO9RrRS1m/Vvkx4k1ht4DbFm9XhsWvCD4p5tLBLtnikNNaBHQnG2BGNBnqd
b1H9qtN9UPD86D6PhPeXQm+a5TRowBYtpwPwHG1ovFR4wEOmGBIJ3CaTbXbR7ONTp6zAwVHvxZJK
xFx7EVHj+eF0ETgqWJEA6kDJZ4uvesrczu4hVN16fzjGuK2Z6afcEyTGicMwAkj80MKtWAsHjTMV
D3w76VCelhBJEsBIH7Na38Kkq3DR3R9aXTu3VsQvITIOUihn0PzOyU5jaG5TAIDJsN80nYxcXmCp
3eYQIEQfe55UWcSow9Q5GbMLD4KR7fM2OOJNvRVTb+11bFelz1r+xsuAQmk6slq41hDuPAm9eJhv
856naBxcuAT81n6l+7ORBpJhWcSIg9idgKUSvmiSo4eFSxrPJtAmt8PPZQSh9RMaHVk9mCleV6Rv
Z1X/27fjTijQGHFit43uTPDpxIaku/TGpH7Em+1kwvHKTcPFE5DwksnFDv6KKPAgB8I+J+Ok9FDT
IgSGI7RRa+9KSpZraDXxkfVxJRfSoQenS1WSp+rRQcm7bFn/aaSyhB4kK0Tjai1hwj7upch0hmGG
1NAzc8zoKTyDML8XXn9txISuPcNaIpXukP0/S9lgW5oe/rOmLf2dURorRW1cExMHNunPUhJfYmwd
q1q9iZp0RLFNFswbn5xvbcLurj6SP1EjmcIBfSdF+U5GoCXRmCZi2i/9dHrIqnVOMvFviNmKMAQc
SKs/C6xFE6leJ9umKt+VEP2VmnnMev+DfHW9qK6lbvyrTY58vwcFixCPYzkhQREp9fKLkLKHQvlI
gAFhqelQFufa3puvMs2Y3r4kIN8UeqWkcJ83ZUz0QvktskePSU5LouPgMcUQuBGhF9l50zLFkR2O
lQVgaW5xx22Cy2ht6sANp1vYsh3BE/wa4fRPK1Hvq/hGqmBoUM7zgnCNfad9Vrwus6Vb4AMdaCh3
EhvYxyze6oKQn/7tq8c6fGQTZxhL4UQAtJ3dW2y2cKAqA80C/1HJpAAdpO2COG/5BT6zxF0QE/Jr
l/0rFhDaWLinpBHKuETe6VYGxLTbTDxFyoXdqq0HbpqeQod9g47a+toFf8VwKXpOqaVCgLhyj+o3
bzWF+KAsrKUhOvIh4tCWGkBu5WiFZ30FMuX69ZFXyZ3omtSeRTmEUjifq8yH0YRvPmEuCxPeElqo
heLfa3mtGh8JBTidreyUu1xtJQDSeCNlbt+6UOP4J1T2OuZO2vAuJHGDmbod5X9K/KzgbAsrbBKg
HUzYMpYPzkpiytAWnczyUC0Q3VZ2YRO2Wm6R63K2H6gupuVS01CIOhXMOuknATqBDNu5ZYLWaqNk
K/xDlkO/iXyYassQk5xvDq+lEBwbADzMipLioEDtlLpbYW11NtYynI9w3KPKtkkwWGBP1DVL4Red
L0Y2RKhwFnwrHSlkGbrrd0y5CC8zZNDyVIjmehju/bTTvY0lnYIVLEX9TMdv6h/VsE2D1yDf1O5R
TsyBH6nwCvUH81GFFaS4Hq17QTufSYcKK6iFyTizZrO/GPIr39wJtHMaH2QoqdF2cFo71HdmfmzU
a1Hg1KlOTj2eRBszK2PJIDIOp7JwO3EH1Z7/W6xsRu2UmWcTNTgarPGEg424hAzKi0Cfnm6jFYl3
spO4PDik5QT7gS0l8ZNK9pNO/wTtVvZOYiOYOiX/Au9RS9cg/KNZ7y0Xb4m4WY/ataWXuvvqb09A
gXWnD1+U5UuXjrruCsMHxVg0L8ZS4Ln/JY9oJRrHaNM4QnYyyoPPd7EB3ZIbn2k3luvn/0LOPyl/
6QDjg9MsWRSTwZezz8k5stviB9+FsflXCa6B1lY9asNWiHZE7RAXb/OYt+mhbXeid8nse4pOACPT
VVO/C1wNu00Rbpv2p6NRM5orCayLDC4c/neRepDntPIvrv/KkGBCXwZpM98KN3Z6iMvRRzC6xLHS
Q+7MVeIKRFst6EvZy3txzHH07Bz8zrIzvm4LFFP0wVwHYynPvw5dVKX/yzoXuo1Ps9haTwnHi667
1Ey5MtbtE5QkgRnS1UWCuMq9ZrFQXrPHWRjFg2yDlD5RJ/+PNozImD9PChcli6MAfCTsnl5NhC/L
asIDjEtMYlwinqSENDx9wTpOJxw34V8HGQs60L+penj1YQieWf01P2nZ0K/MMFiCJtC5s+Cy+VOa
kqJ8y9UuVDZgYwtt8QurnMHkM1PP03zHDr16KrBGysaL1Z9q/xyQlWQIKyJTvvzqwEjE3ERWKKK9
clPUx6A5tjAsCXUUd6N1bXAkaxh3K0iNA4nk/WYU/gy4GNV/Dvy/+JiiO3ET4zXSYbbKucl/5h/4
Oovyoyrh2UKxHOprkZ3LcmOwbXclzTUtlpa7qvqoy3NF2/QJG7uzKC+bWngESwruUu4OzIv84mNH
1Y3bC1aMy0l65d5Brj6h3MD3W8xupnQulKJjgP9O6/bmHZUWTi4Pvz5EoAdcL1tcjkz62K9vwNmc
hLEYh5ZAOHIVgvHrv/00Oz3ZLb0vU97PyZVRgo7xzxud7tpWLozQ5DMHawWzIvXAcsR6WHir0DHw
GcItwdO24byUYaamS0b+xl5pvHohUvpLQH3ROfdaCGw03DR7ub4NyxXunViFwTjagU8rzIIwSnN9
07TfckoQ3tby8V7cjYsvsVxBbWA42Zr1LmXxNqafXex6K0ordHOnZkG1zNNVzGQZ13/1qlhW2HIT
oAozm7VrzdJTPk7Qdse9oB1RbOkpI8+2ZIrs1V9mJTG4ovjiWl5N3y1EeLAsD3dGgpPMPtceSgzA
tR4yd7COWvDEfkuE89GtkLznuyh34fxL3SnhCQ20Z1zN62uMMg74f+H9sxPrncDcHEU//vSTYScl
qM+ZOc6AYmMxySz+pDrHFxKIWovga3v+AeScubR3traf7b8wENago06mupoT/VKsiZAT2PPVVO40
6D7uVsVJYbvbDfcxWIWW+4UtVkXX5lqbwiWvd6Se6+7vnXtX+JsO+nNxJY8E/1qjv2OytPB7KNVu
V5xrAuekre+7xzO/mqhEO2ockQhoWJgFu+8t9gt4ZMJicIkrMVdEBcNYFtadv66xeEGDq22s6pgC
KVsL+pxFcAHgKxl7cTh8s6BhW4xrwFLKPvp8y4vbsArStm18QL+lyHb3A5FqgQTCmczFsPg2lypL
V/Ky1nUyewSehnbdKcDoG8F6xJaTJOeII8fHjNGp9+ZCXqA7Y4pkHbQErGO2iuZmoj1Lxh4zGgkG
FlcizzdxAlh7GgxQELxFFO3ZJOe2Oyo0PMZTV+iQrGVHwmL5ahraWbB2F8LJ/9EQxJdU40eLhXbI
RDXlLS4WM2RFTkrlhvEJUwnKYvJh0FGtfUdBzYH1IQwK/PpYlkKicioYZ2eJahDv9AbH8RUDO0MM
dO5jMlyM4j57HUOoYpT49rjktbLO5S+sT4+krtqtthXDD3O8UuD7cYmMVFQ2lfmAwThQMbJ9E555
M2HXp0rPzP6Qr1pAfoVtTpxtvB5pac+tRmu8hGmXr/KUKO69Fh0LvtoYUZ13AweFR8EaOT0OIa8v
Vv0z4dOOBZxdtNM0fBgBEj7s2p7Ngz5mVVkrHmlck/ZZsBHYDIuO2txYTIMCKnaKVjEBvRAh1OlY
3ICfb2ezMqoTIoX0KPDCaLwgLOIVWl9B3AXyLaXfQY6MUBEdCU2vJbs8jDHpG/2yy3fmcOyt7WST
ACq6kAJ4OEOurIGNTWeWqI1/jWFrGXs/K6G4EinpE9AOEd3jP4lA8WGZJyWtEkTkiUJVqoyzyYGs
N/Nh6fu6JKTxyt+t8CHeWi9ccfjJyGqT2e+I3i7tHBO6xNJATE8cjNKc2o7tDCyMmhELOz+7Mv8p
3s8gPxtSUnA33cIFZB11TYcTcl3Y2ATFizCr5HQHfaTiNySvVCDLI9+WLLlWRPX5vxzluubWPTHs
DvHv5BLqxGMF3ZfZP0XaVQXQMGBzoqpXXhm7912z2uCkw1S+NsTD8DdQzYOvergJ08GInuOyXWrp
bW7iprdf44vBCsbBCH4RrcZyK6cHWRqxSDnp2SflUlO38wuvey+xBf7Q3/ML1TboD2wNmm1Um4v5
5NXx31U9wK7uiXNeImzE8apq7y6ee8hSPI4isVdbzT/o5gnxlDKuk2w32eyXvQNjwqIuWOY3UBie
vo1eHjjLd0E8TU6zbDqhLWabc4BsSJuerOQlpsR0gyTrHT3KiLKJFISaBMuzxGmJTWW2MoDfGRKi
2QDVfPbjwSxuAzd76A4m6TjtWYl2rYqp1aKd41qchjcLK5+xwZIGo1qR32YxQHt/Y3fBKp8Rdi2X
G+1SCedYPBbJer6AqucgtPDJYuq6Fy4p2oa3Uc62Rsdr3iabuv03Q6dC+4qnn1ZlGzy8WDDZentk
7FHleyFcoSugUeKpXCY2HTRypPlwUJTroF51bRdj/Sx/yPRpXfZqUMD270ggmIuCiVNKdKr7IwWX
HheLI9IvCdmTZqers+dfA+tmoaYjm3HRMRGdO6Z4ac8wWHvbAXaiETxFFqZLEFyA9uw0bfHR7Jp9
Xm/AoAmxRk2RLjk05gI0hqc++a9DlluHB9RPYPtzBdq/iH5vzS5VZpet0VU8JH/TJDtRX03CsbCL
BU4zvhMQH3fU6Ulb4ZOBl1l5tNmywqcQtmRY4pddlZdC+VXZASTsCUYJiA/is2zd1Pwo5+Mi6nde
8V2o5xjfTY5RePT9SkpWGsnrMRma35XIo/vAqKr80Re4u1Qb0WDA29UarRKqBFH5B5TYiwPtHoGa
UBSs/F+q/cv9ozVhIWEzrKEE4ii3/H9G8Kur6wHdWbdNCoB8kn0vZby/z1vSg9+sK+WioaiJk9NI
P9SO+7A7WsEvTADxW+WEIN8Va1pjXkFySKg1k8SyNV+TotFJ7lkl1gk0i5NeuwMt6ZQ8VX8nC991
zdFFycyvtA+lVYCjQHDI93J1U8RPjqhMpx0d1mrtJvozYjksCNf5lIEzUKcbjYme5cG9wyW2gBMu
AmULw1EQ9335PWvvyHogwk4Fqb+qg7JRk3+ldY77nyq96iZtwsGzCDrHNImzNPtSMEUUV5PdM/gs
O5tNL0Kk5AsXPlXhS8Zbr15iF2yjZ6Jo4MRmBAcEXivyG7rghp+ZrLmCfvZo4WTQWZMHSQRFRdvF
RuJeGEgWHD2C87YDrWpI+SmeuvWf++hCx2saVucixnskll/TEjKJErM2vYQruJ0WuaLfcXlvm7fZ
OK3uRP5OUf767A+uUsdykT5WU37ngS3FhGOBxZ3nJvWhT4kmPFbjLa6/tfKzbh+9dOeGKP52it2g
2kvKNtRmTklgM9yzO1DFcwg3oXxkLaKl8R42F0YgPwc26cWVlj7SYjMV+97YevKXsggR9cAa3VdL
mjTlp13xHEd32SYwGKjUVC5yEMx2UwuWxnaPYWVf/8P+G60nC/+/Pt0xGLdELBEzjTUbRC3cMSpz
pbSYgWMOxTg3NVyRBfnwj8GB5S4/BlAQf61jwrKRw4sK6yT3bwhNbZ/xxA7wfe/Yo2BmtwjUU8cb
y3nCWiz+GkBi56/B7ZCCVTKB1hnfU/7yhXMvXTRpX47ULNp85LiLDsxYmtwUhYw3k26Sc6A4EmmA
yrduksCxrCBmfcc678NzGkCo4nxFbmYMh2ce1hSZyhq0Ns50brr4k/ptTF3Bek45tt3D5OnI9XTh
9Q8TK2E/uwusLUjDwwiJTo7SM+onxnyaZDwAGYz4xJJtICGhqXqw1lFxMAAXaYMhXOiQTFnKYP8R
lAc6mNzbxcMv72U2fAgAdMzXmnEelaXwZ05O/EpDdyzWNRL+OsVydKm1+1I+kkgx/aXmmk1EpRx4
EyR5W4kb0ztRA6gKIwINctvn6avQeGbLHxk7GfPWBlezOPT6uipc7MnAPz4roFbCLeZRTkiZZbVP
k01Wn5+8YceHdb7j6+uRWa6kBfX/WnDpkKBr3YJWZhwAbLAWNHYjQ39xbIEkpU3hXyA8Q5OVAE9f
RX3GV5xjlHB1UkBIK1vC4RZGsH1WXquq2v/34Qi+hoeffkTjIUh/yv44N8maH8KpxuICptuQ37Xe
jVkBB9nV4oDRsA2bu3y25C3NuuH24xoP4VVFkVmAehgknPCWBh51lsskbNXUDc1jKNHlrpvqLYfQ
WZ6qvCo7t7buX5OdlicqSrDCSs28MEWSCrHu48+JpRz5LjxV3/1a105sMckTgZesxJv4Q0+c+Zqz
sAjNK2IWOxAxJEKsOa4z/6Z3/xq+K+eGLcNmAwQIdA7RAu37kwTfhY/2TO+J1NiQmc6GXn+TwGY2
UGY+ZfGblr3DOK5dc4YWxP9xrA/JZn6aBXlXbbuH8Kaaa8m6kU4KPjHA/rCnKcluk8MD3M+wpiFD
XnTMejMlt0B60StI41oOd2O+z9ozvCVWt/fOZlSsvlvtx1QAStiVzAsM2IuDsGqUy/wXi+wPounF
nRHym2Ht2RePrECVyyCe4JhzRYBc5irbODCWoV29DQg9TfPmGCRXJLU2xCYH7H++EqRYmxyeAa3q
smNdt4xGO+RgScWrqp6i4g6gnBswS4czYsNQOI0jeJw7pvvChU7lkTR1mSGkMv4ErNOVQ2Edcukl
ZS/vgJkwUrIkMMivQ4U6vSP2sVL1YcZPwToZDTlxh6rbiSg56JB7OD7hYKdzynN5TAICsX9HNeQK
PhSgkqT+LpFyWqC1VrXXF52Nzd/w5pSCqfjktuv+bp7xkmO/Dp2xfM6TMxE6A71BANYIlwwxIYHG
1IRS2lYceunwrqN1CpSAUU2UfXky7BmEOS1zsLElYYM3bt0NF45rPmw+OYllXnXGnWEH/a+K5wuT
DzGcvniayyNBskF+KcxpFfuOYd3j6QTfp5GWsbzWkVl3zhg6BRTJ+N8Y47nY7mfURQu27bwM8A5p
+Kpnx3Ryu7em8FXxx3H5MtM35GTWkbu8PKXBtw7DCnfNDIAGz/Yahrtq/Ah4pgonndVewB6FTkWs
D6J8DZdfAytL9HV2XT5rb9faxtLzT13szGeCPm1SsKGp1diMfk/KP0/7DAnGaO+WvsGcuUm+G5/u
aDsU31P7FgTIvxzkwX9Y9kCzJr417xYgOJ/RgVh6zqO8ot78clv5N6BmO4t2zIcrc6apfkEBW5hx
TUNJXzFHInLapj2hM8MNXD5Pd7hmY9Hs+fiilqzneW5CSv+xlLINOlQ7nd0OKyJJUVZ3dLoeuIeR
zpSLv3mn0A60g9ZdHJ+6WC1MIl4h21Dmyu8+IEujuG+s9twUWzmAbZN8CLyukHZt5I+t4DYV7Mx/
MbE6ujf7ZvLe4CrheRNu3zyefLzgH3piK1NHThy9XIYInR8dHPzSQRzFyDE/b6P6lotbWh/z7Nfy
cizSwTjjmyi+NPR8nnaZHZEg/cg+Xzi7NvE5vkXTxRg4wsE51/iGot5ZBvPMA4UBjpsPms9fX8hs
Q4BJoK1T94Yf2MysVYE3IS4WkatK93YGikQ4090TZhdtwckIrqGIknCDBmKVZJdg+Z14CERIwQTw
6Cjx2A+LRwPG0zAkK1UhVSO3bE0lNgjbQrLuybALzgBDTLm6hYcm7AXsV6seQSHGHASMK9Qaftew
8/PX/Cbm4lG0gPCYNWsg03h84tFs1/5R9TbzyD0PCRwTPIic+QA5NcdJuEZsRAjtyyo3k+BEBH3O
P0AGFdVZN/czKXy8R9a6G29QlRdKcZpGigYU3w1zQZq6WbSSjFVh7kn8WvhwE4r2pHNU5fK3Ev8A
2xvyrswOqbYOEDqKMonvnA2dPAHCbUbpOoA3mKvMZTrMJCfR9+KbHF1brq9QdwkLhq+CIgenUAC6
u6Fj4Lgp9HtXsT/i8sfpRWkeio5I0kmKoyn/zVfCUD6U/p75n9VXqBOd1XNECwdGQiqVIG3Y+8jP
WNgBTj7+hhCZ12X08gW2mrZkMHj4v76yrtC84gU9ZXuuW8TmqJXZACx6CJZ7o/8sVScYHToLcnsE
3ZX6o1kd0T3C4iMPm3hchX3cGB8rRL6NMwjbcTsKsBnw8TcRo8cIhdTwwu2V4PDVjA/s4ifIl5n4
SfaRV91YMix1mMvdusO14GAerHpVt/vG+E3Dz+GjLM8I8c1xTQIAS6cCZkJtXtTdcCccbv6Ujh6K
OYVOyZLpyERkWe+0uQ3jh0cLFw1wDmheM2Znt1z3FPb5vkMunLG93BBhe34bBtLM5mJoD9HcYWiW
29/ZHOA5Ai8MqJQPpbjRZr3eIWCQr8zMlhikCfWhNp483TV3s4066a/V9CUor1b/g5XvdVvZ+8aS
lQoP+qc95emqd495n+N5n8DDyuxyCCVlRWxDt42GZVP+FmiMoLhzglYqJAHz0FhQ6ylV6rzMu7dm
teRs9sgKCJ2WBp4UgOgC427e+Rixo3nbcaW78N1ELFXUjyG9l+GfwmoY7j+erkTKUYjZgsQVrznD
dxXIWHRoVyhmdiXtW2Tb0mUklgx/dEflzPvIMa0giwXXOcUWp4rW6p0Vr7m46s2XxAHTX2Tc2DxC
QsiJ4GwnH5uSYWVXUwOJFhdNBG8WN9wQCnQsUBZsYWl4v43DGRH/GUhYp8Zamtg6N/raHE6B/Fsa
2Myz9jlYHYuDrymgm6J0jWm+7LBc9b2XhH+CVggwDRPbArBURpTed58o45Rplj0GiinkuM1GYjOd
EzVS/FXBh9Uf+N6s+ACWwRNvg1MthzjczoqXDpFoysvR4tTib+NmF8Omi80DNVFE1z72GguDn9mr
OdcpXcWxNohS9twh3gisJJVlA8ETyTWbT3Lh0DEayrNlExHOfBVQd0gX/MNSjNCnpQxsKiqQTaYr
/hge26wOR+Nhk+D2kWEYtJWki4qMVPXeQvldTRyTeyxhnYhYXmZfzu/Q4UDR/ptlwL80zGOy6Bh3
55mg7TUNzl2bUn900gRuG9jq8Ey859gxw/9ZwqeQfJLbrIXQLtbEmsWTS8u8RvhaQ14aN5rbOgL0
c8gYyDd4BZ5fFF3tHyxAduYJ1pkAW7OMakT91XFUQElSq6dKmDXsPW38nOdClIlWdZrnzrL6rv9i
KogGpDXBFaryk1IxQ/Kw7IT8KpW7pPqneUewqBxXoOykzkf3fNaaPYdbvSyNK+s3qbyakHhXiFiB
HwCqDDMBk/whvsyW/M6RhhJaOhrPWc4HaalRoPx1P574RZxDoEiI3L4zvDGLDTNMSK1FAbyc6T+g
fngay9Z9gJEWcBrMjgYEVnClUbDIzzR0VOVUtAfP5xOhpnr5M0RDn+GaN2/GCWy1ZdLRZFImIhIU
03Gv6ltF3pkVkLoLKU6FL4vSHSRRSW96eFd6Rjv9hw0VthH/7vBRjU+r+wq1376E9ocnNz0WbjBk
uHF+sbnXbIEZ2R3XJpJ/gbg/1q0rEEqaK2yDOijsmrg4PJq2XBZgbAY7Ha9rYSTfkDM1xn7E35iG
H6ke/LMWe8vgyj0lEW9JWtWcKrGsm0MykgX5yqhYQzRH1HROOf7TYcQkoKxle66Y+luod5LJIjb5
qtKTl54BMzuavAA3igYqVD/AX8s6u5rO8y4s+iA6Rym/Jn8TcSASDEu5B6GJaTfGZBWBskYEqgc4
ZWY8fH7Jq6oNti8Bku5q8Zh/0AfFkErEW92xWCnWvfCSAjbIzA8ZDh7zQRXlFMaXTnpngXAAY3Sj
G1cRlTop6UCSFvbTCueawF+Dq+PFFUhr+qn5bhTKpQtqarvP+MHsNHNhCeWsWDhHzZ4PcknIyUiE
Sd4JhWThoU1TsPGyR21dfwyMtCrhohtL2zU03+HZQK83aQeLhq9EK673W2IIaM5so9wBruh8F1Qx
NvxTGjt19jJhwvDGo5Sf5+c9wacjLT9Kbn6ORyJnJWYBPEsuN9+/zefyzDdhdyWPm/nmt96zxgUt
zJlkgx6EAhMEkB1rJ4uM7AG3ES/Dim6Ho1q3XuK0V4prKRBud5ZbIuhfFAVFceXwMbHbqOm8onwp
WkCY+ETnyGmbghaXzKq0feGNwLAHARQwc1a9oKBVijNyPFLmdnPXFbSa3fKdDU5oyBn2hKfYTMLu
q1maxA/PMbrpWdLDu0Ttp2XxWvX1lRhawOPCulAnN4trVyWsdNLmpR6EVnZAGV4+xF5OJCg1pNtw
FMxTlt5adrZHmAQwVgj6zgNDxSGUzExLXFLggb/ZgrAzYw0pSDCjr7JjuLK/K7QPMYL38FVWrkez
04CAoscitxUmYUx4cYA73PzYgCgKxuZtogaS819dupTTAcsmVaOn6JLlTEpNZO4RLOjSbG3iV/J9
F7lQw1SMa0qWxhv+ChTRVXqu1O0EpmuJnH76D6MDbCXcx9kL4TH853MssDrQzn5yblQwVziqaJkC
410i0VcQpFjj90yL6tsV1Zn52cmFrUfLyzNZ+KcpXYfjbbBuI7TEAOd+cpoX55gSgFwVYt7fZFtU
BMxeH1VV2VX1k7+U8q4VUENA0vSBJh96oDYlG4IzlxmwmEisahnzlkfZcjhXAdshb9eBmXUgxJlh
QExpwcrOiffWgB1x+YQxt5ONbaJBSt1m3GWExdk/D8tm/k3ybnMxnb/o8kusKxY6oj1b1FeWNefc
8BZby5QdN7WUN1vNcTX6kkHkhfz0jQh6Aj2U7Qz3pmVtm9F5jB+qdBrZMs9yksD8a/BGEIIzB84U
kC6jvCUBZWv1rj0He/8ou9UwPEIMcMT+Fs56Atb9JhwJkC1bgxI/A2BVWC3IwnSKxKVJX43aIWCz
X8lPXuJ1aR1b/ZP868WY0M75sMd5RUaTLxmNvHHhCq4BjIQ/QaeH/8Z7mgVEra7pHgSPlRLFJRE3
9bCr+RKk5tITf5UzZGfsFJ+hqyL7tmcKqaFjf6r6pex/eJNFojQXmixg3j+v1u6tcSH4wRWxZikQ
1lUqzSjhfdJIPh3StU5A2MWuzkjZOxxqAzsX2CpwdDEKWAarrlvB0aqWAJ2N21vPKmJIqLWFxWlX
rw2NKxm/aSJDUjCDc64d/JRlFE+HQkdjTe3SKOoff47j5A7GUYFF4a+38p0w23hf2syl3DVgy1zO
CJoftBfREMBLSDxsV4bPL/SWa+QJdiukmwLmv4keRcnZbCucMGwI+hVjUJovACmhJn5SAxfC9MCK
RQYwP+NNNy0HQqVoZlbkbfnkPcyY2y4mIStlRJbEyI7oDgdaQ6E9mO2DvBe8ewgNWyQSyRqltdJG
cmEBAGtyGize4qjYZxNckx85WMEnF6pjhCJE4OTEI1tD7FDk1eLnX1WfWczyWa8EBUiXP0brEKNM
i28BxCsT9obebudqLUcOx9FClWwBUQkKdetPwWoIq0uadX/MHMv7zcX7jA5J1UhnVTkWaa6tyknA
txMDgoDw7UKilO+NDhDw0mcia01nlEGiMYf8lxmvtFvVju8q2XkuBUFwwM+xsqHaWE43bmVMLIKL
HC7F4DhDbGgsZn4MzMi1pCzox1YhqUXsVPkjMmbHXWl81kDAOuFBfrK14Gib2cPKYCRw86E0edcA
JvKs+sgOsnnRya1LrnKV2a10jQ28/1v4J5Dme6XYYehpMwgFJ9Wt4Jyv5WbPT2JSWbXyIaUE1vST
cvKnJF8ethq/JUfafB9owm3EbGPxKUlczBTjlaVEi56f5rrR5Der3M8Xtohd48XzNh8BSXtJxUsj
H4uqXxrmtAmKfGMQ6hZPFtYhFe9e7vScXYu/KSY6kUitimTrZgkjcCadqr/janDIh05RkE7/Klhk
hrap/U9f+aggPMcNsRzpS1TekM7+u3TgSjBeLfIvxXHD3KbkXyXiFBwsiG9lJ8saD2xpMJ5jcwkR
GeXph0FOmcurV9zb7p8AQWhUaJeIoCse/apdkam5QEuCdxbr0lNRiItBv6rgGoV16gEyymfk/2Ut
dR8eCTU6HR4ZL3uCF+ZQIRKdoLpL6ypbleY9r0lkugTdn4IqPvcbPCVw7iFco1lHjBqdDZdJCV0Q
2oU8YjYtDgxVkPObfdnDXZnQdGRsy3I3a/fdJee9n89HwcRFb8m6Bki8XmH+QXjYH67turjG0cxk
mCNvMLqX2a8efPjJ54hSgXTkRdd/RAO2PuOF9sH6J4lvcTxW8BSKO/5AsAXXJuauf6rvhp+teflF
0qPcfOOCUw9ij2M9XvP4gjGl2g5L0pftEH55V4tOqYMpLH41ujuyvsfswQEgCVvgPoqFwzIOWe7O
XJYYjfESM27G0xZDjVx8W+bJi25JfVJYvCNbRuzCdCZCxLp5Hsp42dWijVxtFFb+sOQhqhL/Z/DT
W2Sw1vCpySgSWIHNj9doalsVbzPd9PnfwriYJ14CT2GKQ4XU4EwQGU4W8jjiZ3UCg+u9j4otdPFS
hcOMWVnYZUO/iPIzKjbCpU9evYKKOdOFBNnxAzxhcA29zBXM8N6ivoTVvohnuQckDcYMg+ZKR5Ne
UQKT6LcaLnNDPKQAiFUH9BCjAn6xi7X+FfZ9IuhSXxV0TBNMhqMF9UHHxZ8Lrf6W09nIHhnix5Jk
W4LtFh0VMKPrQeINQEpPbpuYqOKidSBDbmHCu+C2zAE8KB09V06BkvACX1fy1kAdxWah/TXrF0t/
C+H7gi4P+L8uOvuL1LvwgFHV/1g6j93YlWsNPxEB5jDtQHbOaoUJocicM5/eX+3jwQUuDFtb6iar
1vrjoq0O0xeYraUz/NavNdYEXVtMyNXMEH6Qpp8JMk0skWbzF/IXzw0ckERrzbwlgwoLHNoYLtdu
vGALTW9ah6MDdSfaQNJuGTjJY7AghI33GvpWHIJ9hbkMMba5454J4q2jPufV7KrVxcd0JCLNpuq7
Kr/VbBNqd5vfpAS+xd/o18deO2IN5HbjXUEKivBHLbcsgnG2aZvvGRtlD3lLFqD27eBGNuuPobgF
0cYoNvYqWFNVx42YI9p16cAbERZNAD3/TrMRVGQsmrWEWS/aQcUlI2rLjmFIeVT2OdIvAT1zQCOu
XH8qBLykzT8i1Sh25kpadjAFa31VkkRUg1PzY9fkkIEfUKa3JDEPsw6B7A7SG4Yc3MngqiMzydZA
VpUVOxlLcHJsmkui0Jt2IAyYvKQXknGOfnQdOVarckmd6sJmQHdwETLKFwpy1w5DGCS6At59mBt3
HF6w8S9S2PywxYsLDeFGiPP1pZW5qZvx7/4669ANg3exCLEFUeuoecZal1w/PjSSSz9aYrNNE1fi
hgB4QEYQonIH88ixBVtW2OsifH+qwM/sJ2x7bfSsytcsfQM3zKWNWHaVNRefid8XVIZuDZ4xuCaT
2YWkvR5CVOiXB4aLtP5+MfF95muw04E97LMfPinmcoh0m9bqmc7QqttI3W8DiRcbH/wla8KlVgdo
8bsd3ABfVqH1ptobKg7JJF3Lr6AYhkRT5R9ZN8tBTRbVPeT7qCJPDslR/ov7HxkxPRhQpt0r89Ix
ePOJrFJtO94yfc2hBmjkjjI1Hhu5vhIbR7rmYwL8ELOiox7J511S4o1ohLuRmieRmyu/GNoF8I/e
wAlNLrm8hCfLIQqi8PMzZwdf6+Y32yvIVDiuU+Cy6BT8tVC0szTypWAkQ9NArUDWub3zDONnGP61
5l0aKIs40E8hNefJk9zK2JcqJc3YLxm/yECqgd5NNs4OTkeC39HXpXKIsKZyrw2UN3plcjH1syrf
hobUoEsZ/mnOAXCrqHYi6PirqjxiuzDWbRhjV3C0ary1M07ucmvZt3ZucJXTOJGepv5Guohtv5bW
QSPlD8ITWgmL5fwszYczblC3GcbDAOQyyr0x0IRBAJx6sbKd+MOZx4b8KqR8JPiW+qnWABVuCsfz
GP6oUKk9ajFn7VOzRjGftsQZbqNy7SjKeEjtZ7+u1xmQadJPKCkxibFp6zynEYGtyUwsnH6cKZ8h
O9edWp7tYNENnpMc4ahXeBHRIVF6qK7ExJiwmAG3DCUgxXlMN2ikeMqN6CLQ+JlwAIY/LTyp3YTt
ql5H2OT1vaqenQhHwE4jIgaEs70RHwvIe49BJ2b1weewkuCjmfB/5/acRj8qMU+99Ec7IkJpoYmm
snZhDz9+BsJsfIzA/WgB9ZG0GS4K3/hw+nflaOi0SywQ6sbBUSatFUmL9JHk4i1ZzrzVTJv0oHM7
wRgVa0Hdd3i6kFDF0l/KdAA2u7Scn2LdFBSI6KQzH0tZErMLilKVA0PE4rlT+FlAs6JsXwWEpA3J
i2a/AZFEymv0Pk3uILlB8RKThh5/U0GLMHGDO3GNSY4E0l9UGo1bbgqkYsYb2BW6sMZhNg2PVP/O
jDvkmjX1ESEqL8xI+IaOJIob3JRP/H9kagwVE9k2poC7/Iznn3j+5f1bOc0+APpUuw1Q71LhTnZL
bGCMAPhIRWh7uhGYJ69Q+iEbxx5rOVsxfF1CSC+d9ekyZLoOhJhU8ZfkryBJ3Krpo6o5Mgt0z+k5
6raFcagIYHH806xd+fWUo4VEHs1B5FxlGHVlcA6C+S0haEAizGqvwkxwoYUCB6qeOkyVEX869tfQ
MzZjninWZOJmNpkEC2oekGL2xnveclXLT9KiFrGy0SIavOujonpDfSREAKniPveQz+vbahN70Ozt
0dLqS6O88LjA7MfaToj4aWe+KOWllM9y+gGJhPic6kOeuv0AfF9Lf5PM9CNhjeRiUdAZV/bDkrZk
e+KIxmy8HzQbZTTt9eSiGbshuY6UjScrXUP4jNFqpLj+mDI3+8uWWIf0Jo6AKX7t/WNjvjn11nAw
Q650ZU2ADZg4f1teX6qHrf8AcCQcPR1PEeoWFKVLI92xKggHmgfF7bzzX/ciUgJ7dLxFeqxUjQyc
LbWNmAU0IhMccrqlFKxyJq3XyDxry6JPn+m8z/704qL++Ry1zh6p5BRdQfAWmsKe5FyT6LdJ91q0
DgoPhiUonhkC/3nkQK+YjkF8kabSLxCAaFvfPnRDXmNrxtmrG2eSfEIv9mY89C3SN8TpiExWUAyx
Csmt9m5QA1rKt5yhTxuR2w4ugZAKGByfaMBuf6M9B2EFN+EDbeRK0z4cSqgVlWty0RhfQ8QXTEd1
J7liwpiSA4TTqvuRkQYKGGP6tviaOh+7Nuwl42zCRw62v8KTnrjMQF6r/7bAAALz5PrAgd5AiBMm
CouJAj1UN7b/UvefTv6TgMvTBbNcp9PMOYDWud1Sir4Iyu00/HU6+eioAMh4Sa7Ec4VMFAwWPWqG
GXUwrh6dUHy5BYsMam9QtxHxlvY1Ub8U+2Jm+IqJ07drEGC/Z+oAvVZOgfzq1H+dveg202YYD4Tr
JLI3zEeKbWAvbrL4apnpegIN5HwjY0DO6WDAT74C2A8Vz6DR9y/6gVQT1I3un2eGxfQ+YcsIgBVs
1+7XafsqfC5BhsI/AB84jvzWIEMzfb3FaVhBGTXb3tqndFfHNxrU+wGOwKSQ9gp9yJV0aOmFZs0D
/8bmQgHtmukjJoaRk2rY1+Y/W4jPwQQBBnx/z2GbkU1xDfCZox05Otthg1AvjdcSn55/SXjW5WM8
vLIE2sVaMgngABUEcykmNo10a5kuaipE1aAWGi1mCleh1D1B1pdmtWnXFZbGPTxfjzE5YR0iarhF
7BDUnGCFsgqvCOO7dp/CjhrvCTcCJVDjdBESx5g7LmylFXU00PBhuyP3nsQLcNUi36oInDsSXNh1
IweLDZGYOVJ01DS1tZetTTO61HYLfTKhau28bWzPDD4nJBWRdORKSbNXNboBwCOLZ7vErZgx7yyi
6m63CAjJWG40vvsNC3Y6vmXRuZRuXfjep6eYd6OZDyAczWbYNLon9oMiXYny8uqoLtG0516u/dqs
MkX72Q7wkfWeEjPyifxmY/bq2myOVscfV7m+tOfshiLn2Uw9R3bfCD1eSIDyPJPg7Isw2IaE7ivr
YXgOwF1Dj1wjOIssC808OSaxcLuEvDyCNCc/W1nqewqHaHACjmQPFFzU5eK1nT7U5k13KY9m91qC
xQBmCSRuBCKPlf1k7Poa/aKZrQ3+eey08Mpgo9eaLXuuAsyXm2DYAX9Y0gmvMSAXjxxJFXFDlDhy
qvZQP/FgEXRYt6iJ3UQ7NR2RWBxc3vzkLhLDjwk6XSBSlOkVivpfBi9cysVrvOV/Va/CnzI3qJOF
cUVAhqXGQfrTrjJDmBx/hImJyP/sOPWXqHtN+28yAzEPBECIvGfoKhvZX0jtR9y+jLPGJ3702x1z
fH0lL3vgshtgUxgbSsj/ZPEXaqjxOBY90SIULEZ2sCB7DThvGNyQuJNS8RKv4B6QRvaX3MS3Km2i
ZlGAgLETxXeGRnJOY/yLNqVSa1AGsQEP/UWzLhgCRclL6OnGb5vuUrAVhY1C7NUZFijINKJG/AkC
F1lL7j9DhRNi3tFNHeItaj8qbLgaLepHibuXPyMEnqQZuF+PKn8cC1dBRP0lLNczjZ6C5V7wBq7H
ES4W9kO/U+8hNB59+l1VDOXhicd8UJhm+3ExNtStth8B+hiZANkf2diwO001m9qw6pwNY8LYvOCc
5HjmBUBERn7dKpKWYQlPzteIjbLsKi+1D/xEtEMKgZQAWfan3R4dXciY/NWkXdhwZBhEPFfMGgIU
DMKDw0MgRkNSHVd1zSVB/EgEjNsXN3IESSA5Zd19/GhTjz9fj28MDWqz5X2uineJ5bKvv6r4IPgp
G2EBCfoLBoMs3PN8id1a7U6JaQEW8XH5v9EX3SZCgiVNXB/lddRjWk7CpYQgvLvYwx8WBQmRRjx5
YeK9BJYn/JRz86GSI0QQacd8b6P3ZmhqzL9eyxepReQBu5BwATDsxgnClBs11RjDo2UTvQsB16cZ
ZUtytTPnHCY7O3sfmbobymxb8AAnfRWoQw5ZzCdhxJhRg5VGJ1g9dHCI3zKPAxdXdQc8xsmfRq/U
6ywGJ+Eew6rAXRPhtlLea26vJmcNCa66QZgTSVUB5nIxcgoKDAmkXu5ibMFqD6xyi6sXVX2RqoNi
72c0l5q6YqzK0o+ciXvm6c+MWwkJVOTv8M0m9XYOg7O8SrmdGEQRGZQfMPzGttso3aZw9sBiORIp
sNT+R6uADgyKhODGZgUkRYzZYXmKSlYARccMXGONZS3vnuaqa7KlzTNTUcZMCchiNt8z+7McP3KI
swVcRAN+PFFubKEJgSXW+E44PbOjaeJFGo7ilOfIE2bhgmtomg7wW8wwxCTR66O6MdWd2o4zp9F/
MW0Kz8yo6qv6Go2/HTJJXlcij6Lyzhm91BoLL5vDXEXXNL3ly2z+E28JKtLE/jXsgeufy4qH2yb1
B710zcQ+4DJfJsM+rPfMCVOLTKkHvAPPEmGvk8jVW/sridkNYDxVrmJLT3TOO8KtItD4ABFBOSXr
QMQio+bA/7HkPxYIifhSKVkbd0yM/he3MjzN1O4+G7yH3ojoBFjF7wBQNrG5l3kgJq40JBUaLifN
gfyrr7zJ0cVABK5smZcHjIOoo4iXNw9FBOdzE3NODKLzEEJP/XUkO6/JN7a+09lfUfEj6iRgj5Jx
2HEP8KhC5MmwMgZeV1wIk28Vd46+IwdnHwdNdUKHImM9QqidF95s76E1h34XYnIT4iKJlp+NWMqY
vUAQMCOyGu/zmITYM9A/LFfuQRV08krpVu/NW0EgiYacXF2GzptUY5wglkFG5WiMiCHHkOeCugCZ
x/8SW4+OhLnoJ1S+fJv0dDd2G4LqYftXAtFQo1M3vkkBKC0zCLJmijvVd45SIUvmScUaKY44yVo/
TToGWv4jEVoXPWMqIkxQt9C4m+ZZf5VxByjaPiNEKiYNqCxvIc9mfMTJXUnYWLZtvXcqkzCpjmZx
z9ZXVXwxoz14ItnJi8G1lsBL/F6wr/cxv8f81WooU3W8HKxspcciuHQbBScTwGz5yfBoIN+w3M56
xIToABOYIJDkOzB+kIrT0op6k7K/2WDzztakvBBKsdA4usfCg/IU8QXRP2/yjHf1MExbZ9YQPREz
cu1g3FguQLHXfbeLRf2CyRl9saWLbL75EP/OGVKAwhRn3A0cZ5O8hKJvs5Mpw8nPe863wEDsJgsz
Y8zm/Y+LsFaW9enQqxUM4NzE0JSe35x0blaWNpFquFJKWkOBKZRsnekEFQHlYWFGGcKj8VI70iYd
KAqaDzEi7ogLjmi3cMGeHIS3tsEaTZOBqh704syqRawdF6mKhvcsow7KtwQTiEdMh9uHqix7Dlij
W9bWOgan8UNXivERQgLsdM9cA7ga35PhuyXpHDFYSEy8Wgoxkd1kAfRy/g71XQbiCxFW3oj5CiRm
mOSHx10uz4FzTvyXJvwqqLY2bfek93gFAKiMSw7KkpSUIfC7dDP/N343mN3UvYEataEDoGFnrVCA
s91j76u0g8GXhpu29PASTR6y7W78EgdrS61DWJ1zCdcHnRU5IyIV4mTfhgc8tyapAmX1k2jPCvvx
0xxeKwvdNqEb2vzuQ5kZ+Y9mwU3TQn9SW2VhTR9iUS0tw63VqyPvwDcsL9nCd7RL3S0de8lcaozb
cXwXsW1pwo6IpNx22QEQPfHCPYf86eOxzGj9NhT+WS11Q5ISJGZddRMO65wwbzNYVsxuefuhWhbB
YvyJPoevO8grXIEjUxC7/WhSPUtKbtfuchYTKj/4odzdLzxu8Esizksb3g3ljXAe3jqfJRMtClK0
7gZyvWDJ44AwSPHiT2mYMFrwVYtXwSakZvz4h4hm91iijOsrIwJ8OprWTpveUZnStovT36CJOMsW
UwDsJ3bC7DOIvjWB7AbPEAlk1zh48qG/s3PWXbuSYlAinUiwED8anwuWA715JBPqMWbBqSWsJUK9
8ubod4vFybQeQufrZBQzvw/kH1leRZcwhh5yk7X+SA2dpHjwRpH5nXKmTZEOv/xCkC5almyr9Yze
1av5g6FeJ62/iWgIYrceApmHpllRYLYUWBIIisS4pshvvIdiJgPAQPfB/UQwGLVjJSZU1YKGQds1
xx+l+ke6iF8fmqbhStvM+WcG4WRoPf8bYAygQyTtlNXcwMgYFjvhI9329AYWdO98qEgNIuPbjD/8
6jpNqHgZrzrmZNnrHeAUOtnw37xG7IvVQNLwAuKTalW0gyCKHAl6eKpMvvrydSo+S1rfYnSIalue
lf45CH5kI05HBX4nHJDDWn/AKLQyogaJFs1Xgq/fJy7WT9v1pFJMgBup52Td9wN6fmat06vlpysN
oQf/LW4UxLBXpdzXFACDxVjBRvrxKyYYesn8FXDM6BX1NpeMRRV857HDTIxICkF/t2lWDsDoUdBg
DjkJbXkp9F9lpFGNTjG990J2dH+Gdaweie2pF72/tvq5yKXFN9W+zM3Cx6SS7e28AtotmuLMW26p
V7PuicwDQ7mb5W6U0H2t2maXdZ8VcW1ZVvA9ER6ObpJSuUKYydeykMTuje4Fw4fwMO9e4daFh1/H
0zwukABCJQf6B8wEcbuOMF/tIF11vv9y/K5QBPvSt5JvBAAM+B8m98nVvIAJ60GNl6Cv4/A3Gi6p
s++9IcbfadLwO7MJLXprDT7UJJuRUzY2GfW9SLmqzkXPT6w8GvIWBMxELKD60Hl8I3qBIw2kC6kj
gnmoIDKqbTICOXT9WcSBMXFHZ5VgL9ozE3Qe+KKQ0SQf/YL4kS8gPb9aVZOLn4dMoItmsrjWv7n2
VrTgu3LnTlK0jnD4IWgjIoLhjIGD773DeVaL6PDyLrF1yPJeUxUc+zPW2Kfcku6/l75A4QmRiRra
l79pp+Sf4iNcWrjSyPwEVWtPsET8zGeZ/SCAQ2JA65JEltQ5QMnAw8Ts29xZwQUB7bcXwZ8GACdj
dHDS73J+/B/vC7FdhzH9eB5hhVLyZWrbgP6okktBeWdUjreTZ00nEFMH8mf2QtNr0kuuO0vNOJAt
181gXIxWXsh2qjSt6/TDykzJslAv2NsAvTMAMaENEsxRn/GZX9DaF5LP3Ij+KtrZAvrlZu6Ghm/v
IdkHKT2RdgHrKczOeK/1faXcVcSnM1BhXbbrGEGQyhMSrGPSg3h2WcE63oF/DOHgivooe1USXCUh
Ri1xZ7aVWJCWLNHMQNAGsZCeS9+E5SKIZwOCDc6Q6Vk2035ySq8E8KdkhCQQncNd6PjAc9SE1BJW
Ds5jYcBq4LCYgFFTaFyA8TVbXBkhNNpvom9SYrjC+8RCzok6nSQoPl8xV4K1ULu2kqoV4+q6KPYC
l6alEngp9b/Uihf+d5xfSceFFSJJI+UXqbI3pXpR2OsaCgRmYQnj4k6J2oJxzXEPHlR+sH1qSazW
io8Cc2Z5gNEdi1+jwcjpwZo0/uz62Uci42Vk6YOls3ijtVlkZ1IWZmItJgyqHwk8RE2qEIbVFty8
Jgsr8hWVi+efABM0M3xlCecs55QgkWu05KWqM4vRtJPA6QTOZ1l8RwyRDU3Rx8wjwCvfUo/n9hZB
fJ7g4oBiFMBXsetlLAUT4T05TyhSQcUVzhxD8jJtO7dHXO/4hOHXyiPxWXhAzGKdi6hnIhEOkonU
xu0qQgx2KX4P2biFOIBIO0VQ6iz70WHRvVWkZkCYAqU11pYcKkz5ayrbuzu+UZs1LLUuxLYv/G4P
umRgQrI5azYxsi3ptxmaTVgmS3rGwHVQlOPRwOpQ3DhYOvURmW95am9VvsAYopyHE7jQ68qDLgMT
GJ7OE2ChflLtZ4RVxYF4vnF2J1G20CzOk83LvBz7WxgSxfxlk6adN+qKSq91pXLaUXcgmxwwb1Oz
AXeK7LPG5ZaQZVAX37J9lgdPUpB5rxL7rWYY7jqeMe1A+pxbgd0xHro5Za1r3kvX6Z5xeaeSgiS8
dlmS6DnH8DBk3WzK/Dg4EvpRUE7CuSqORuKct478Mv9TcYkbRXfOUEWTj4yIQ1Uw4whLLZGcqu4D
HLHzBAxcXCMiUu0aNy7WaZwg8rGON5ps8YD9JKyAEqkz9dkc35qcZLk3eG0pRpCt/+Ua1TYAkMBT
UfA2lCf1Myw3xG0Q3841wC5SEI3nNlIIEHbAyLPw+/07MoGvaL5AGU4Q5w1HoxPB1jXXqTzbyctg
/8T99yDPG8oBGNbKFJmXdTMCzgGFWKaT3Hls2ZnPYE59iI4jAMnKfxdMz/fncztKKx4IEgbiRhOp
mqs2Vta+HeIsunYu055/QQmeakDWzPQQD2r/mxHvEuZfRfQuEQJXfwKRkhxnUF9cgiZcrcXPZJ9I
VAuVP4MOV+cey/MqGj8Mss/bo+T8Gd1RNXcqngD/6Wh3TfrjQZ3zW5wg+tnauG7PqrrGSKjhD1dX
1hBstZQhABUiZborAkei/KxZ74HCG46KSJ520jp2q9hjkRQXqtjq+M3Rg60l/z4j3Gh6PFno9Q1B
t7dvsuQKk4Qq7eD2VZAaJSG89yxdMfuWygiF/papB9lC6EOkxr4cB45faCEESjRNwPJukdNFy+Jd
hZLsQqpBFzaMSU0gw4ccHfTB04iGzKIfRcOIrtzMuoMwwwU1PUZYotkbN5WHOKPc8CCa2wFeP4pf
BHA2MYxG0J4W67U8I6PVSSlr3RJpMFG+bQrYETFcmi3I+wsZz8tIOQ0yIBQgozOScHC3uAkKHpUU
7xy3JGIaxnLGLbAeZzttOKPFDqTlLs5oEazZgJQwvZY77oQ+2gDSJ/Nr0xAmecy1a5rdO7IEogPu
G6lyDR536Jy147GVi9WIMHsmiaa8Z2zMlPtgnPvU8wSt3qZk3VZ4KOGAVoRQIFcfyd9kqWviF8Jd
xuJvBBWx2DOEU6VVQfuylU1/jsL7Z6D107bNPps2NX1sxP60Nmc3vInffmXNd2/ewmWwGeefMKRD
BfdBsnaMzwwVbf34l3O3Rx/YiQuIsdP2/JTZY4+IgeIHgMjfkF3NpuuyOzUsVba+Scq3cLwpc8Gb
t6t4+OL+oARvc3i033RnK8/hwVTrtTNRifXakHErCGqYZA5aEZcoN6gpzZPkIKwVSW58yIMIfhIC
TjgtGqQYI0nmDD4z2svqjPmmM5nO+Xao0IshKEIXttagThMsO2G0IGqPVAHc/3hh+unSo+IvYMTK
egNiZKiuDr+TdTWd2QXFiiCfzeaFXNBuzVdWVhcDgxZp6dahQ3+u8olmLPFy/5CJRYhQ+E3tEb3r
smcd9S9ieyEdWcib7d4TbEtNKWRt8Bxy/9dKCUw0LBJE+A1KXQdONpF4MYl7Ag6cXT4qsgj0ZqtT
UVj81DqxGRLCK66vmUdCs3gvQ52WdGnzDcINzLwmAvK/mBzd+hI6upYCDvQk4NBJe08YlgJDW7Dl
E7G6bDQMwgEmInJBuhEBBmsIZQlt/66hGBqvGoHhAcUew/isie8vcQRvtWdB8Fh8N1RwuOmilleF
HbxkVEg+ZiID0fgyd6Lhrp8zPTvMOeDUGme6E2/0ej22F10QEWJAtN8v/GMaiYr7HhJXfXd4yXDM
KRtBHCRcYMQ/2saTQkj45j18HnvVsbKpm19V5IUK5MLX2WpZ6rTpkep7yAeZZotHUL7/O3zkCbXn
IeBJckTCA+sz3xTxgqnuqjEgKAGLw9a/1Tjy3Vzeo7rt5GvebSfL9VuyJTeVz49bkQcAyqSlO99K
PKM8lewioyajfnaBX2fysvJDz+cZ4gXEHsLSrazk75RUQTK8SPg+CsmGIgLqQwMtn/9w0pM1Hnfy
4BK8K+JeEGei0AhLeiJfAyYY/1pP1KxuMqQo1WZ+AZ+hP2lcgb5zHrHIxeG549Vrki9r+I7iVY9x
qwF2eNThUTZvTfmeV+ilPBFyOLhMax3cU9UMRPERSVZ5he2SV1WViM5d3z8ChgzJhya81hFMM+Zb
TeaQ+zPG2zwQtyFB6n1pkB8KxtBtYm0Fp+0SgZqOq0atGRkAr8Pj1DxszBpkqdN46vOYEMyQkiKx
C3gQ9WPDNbgmpzP8BBxKIQKo4MAyhEyfQ0+HzhURN+UOk0zUPhrlNOlPi7QKvH2oQxPfC3hhe6C8
bVHu5nGXR099Sjem/lGoLzydqoK9CiWn2GBnpEIVd7uFK4WUmnHeEHtLXMkZ7onbVKxcM16YYUlr
yGJSv2oFX5fblVeH1uZIvY/Kp4rWpOHdjrrVbEZLx36fGAQTSpM2vr9rw6OmvyvBlfhX2d+V+jE1
d3F6NKOnYz0QsHVkVLzPyhYxchjeE3B8xboEvAHajse6dO4hsEoAKGp8wxVN9VFqDwajM3kSsr/F
zFzNdGhNipsHSI/0CUgU1aX0ZlOdOuJOdAG6dDKPaspuVzoLUYpcRteeo3SZ562kv6mIYVKQK1kC
pU3fx+JZsm0Ve0LTkk7MF30YrKGfl/XLiFxYHn74QKWOFol9jhxJJry+pgvCjkgCKx6h/EdfNxGO
jbnrw41frQt9SVL1jljIFHVfgYLTlC8+IbftVgi/fPMcDacZoYnh5cXnpKwn+1HoTOIrLlkYLrvd
2cpBvhOEqTbvWvRQi5eZKC4IFsmL9HVK9jB62TX/AMNuFxBS/g4ONacU+HW+V/BdZyDJE/J8p//y
Q96E9ZxS0PFuE0tgruTMHUxMCfyeVY+3jygHEK54uIX1ZcQ7hVKzR0nDGknYsDkdRkqrayJHAFal
DiM9hqv4QrxB0I14adeO9aakjFzHMMGxhUeiIEPDxroYfOrqX8zvOmDAk60voBYqclzxzpcWGX6X
FIUSYOPa1raZ/EJR5NReCH5ujCMw1mxe6FAEgcVLRdb9P+F2+JcOvMwzYbCfxfSTsvCZGVUZ8g35
LFqa7pj77XLVSG8EJeESyYubTM5J9uysn5mnQGKCz4SEcXhBnxBFTDrKjqLkRH0KSZ1NtOoL/yQ9
nGQsQ8rBCUDSE8JS9msi1lf+cBa0RaZly1j9FT0hsfKcwgdaai1AnksKwLFXznUKLHLU253UMmkL
rK74yTC3MOib1obDQVBaXURg54tDJioftTK/Ze3CaQaKgiBoOL/DkMvAAdq1D367p4eGb0vvPLHU
q49TmJERQNo/PzHRDrw5RKL4ZDWeRc4VkVitYBrSatEAkKWNsWy5VmLjBMIzEnqkDO9ZbCxSEYwR
/HH9kfMzxnSTZE+iP4M5oqPhZKbXVH7TZ0K+xke8k/jjhl1Bgy0kdk1J+4HxKqwuE1hWy5JbmD8O
w9UQnP49OEB/7V4JAPJ55am7fKRI0Uf/N+fPGoiwFwR3Kz0h7is003aFtIWNHJy1Vxej0gM0EF5x
z9x6PFY5bVIuWxzHVcdo9Q/m61YduEdGGB5BuITt7BPYDbh6v9xCetCNOpeXekDPz02I9jpJP/B+
ZSlibI/OHV8XX1YVHHQyICK83+K8C6CS+PRU86woG5WNDZ80ppOaTAMOjqMq/wogmGC4On7T7BNn
W0OIKBm/zoeKlbIp3kIJ+J2Q9vE71TEaEvwWbmrgamev9282v5nyJqhJS5ydxjm0lgZ7tbnPmNaw
Pze7QeW8E47LE4/JnGxhlzjYCBFhoqEtFzBnIkqTPhtEimQMPzG0EfapkOhkc+Q4oNX5TpH3fODF
+KQ/DSlQyKf+FqOFZ7o/6sPnPO6VmrrGNQOgLQPEUfcA1VcP/OzhrxpIM/UAefwK9SIE2S5hYBj3
BqHah3lEp8D4DLQJUOIgMtxY25BXrr8X6a+h3Md+Te6J8wvyahW/VXFOotto7qfOa9sDSvsBzWCD
Bkw6jvrDAQalIK556LwWeHLjP0UGACyAnZrnnN/9b2NY2RFM+8EOLyAmfb5JmWk6QJOIpqDimxpb
aOqUPQoeSNeRJJIrDbHRk2OFspHYgWwbUzqYhq6aocncxbSXKNd2Ai5y59zDdNBJSHBIDkQypb3k
iMObe59covh9QjrSJAAOc7+ojVMrIQp65MgeCPQrICjvousFmEdqb9W0F2HtDD0jBUU7WD/LWtk1
rPg5Cm6+/Gyrr0a7ReqPFJGVjtC+3CdsXy7/ZBhfJPx6db+e+02gbyqL1zYhLf7o58S2vKQVikls
mmDW/ZYXkswwGHAii4mvnZq3kYG+JpSl83BnYI8Plq34Rcw+3NXEWNjyrScmh8NoAp05+SWJyFuT
rm6+n3HR4plwRbNv64+bnGJHICIoSEAYzLvqwaflQT5GEdpRakqsjaU+YunV4fgnalbIDbcKqF4z
8tIM3kSZRvOnx6Vbw5eY0waeI8N1OBAOtFH9x1isO5nOHS8ZJMJ6jlb0O6OH60t3nHgMlmW5ZP7D
S1SmW05f0/nyYSbjFzt1KWoxqx219W7LXRyRIkAOI3JbxGBUb0TRZ0XaDcb9oTpGnaebbIsHzKhm
dhubDJeWkOq5eeiWbOcWc/L00mbfg8pFbBlsTSIaCq6faSumghz0tTha/d3Ewd7UX5K2tkeh00Ts
UpN5YfYXU0VJE58qnUfLxu+JMeqgEA6QkLiM9xFrNdFTvHQ+WvgeSb2+JUeT9UGn16FHIIkVhFgX
wTpmZ0mK6WA8jDAkHV7hqH9p+fVnAx/nityq/iVOKEIFCmyI6JstrydBu/L6cUcYVxC7iXXrHCYf
5gsFZwkuwJ4MsRAxJqYW40h8b2Z5GskPfX+QtEfZfWUGgaEvQ7OTppTt/A3CMMYdw/2UnhDCttrR
QF9j3aghgCAZODtJHs8iHjVmkj1FLvr0XZcHG4S55sPyhnGvzcdyPE/StyRavb9S2wW/p4N+ljd6
/IlWx5IJNsHGTYbr2Zm8gvMxx2SgYeB2nlVzn/ZR/jYAWoBRy6DvPFBm+0cmpEmwZr3mAkW/AWKU
kiQ/vfKPgnwQhBvJrI7Dn128YSftQMDCL9/hQd+lBGToKL3c0uQnkaPBYBmf6M+0YDvi4WyN17F6
KYZnzhvTlCQbTV+SRQoj/vs0+s7KNYm1Ft9ZuPPbjaQCzVjftnkzgBXRkbMyIJ+hXrZkkV2p4W3u
Pg2CWxTlQeNBa+2Lee9oOz1vluhk5Wa1RDxElYyM+F5AvgTMG/aZ4BqehhzJBUUvLSKJU0lQbwBc
V7LgmfpzkO9z/k3dnphyBm0jcTmJWMEYWw78dQ0typ8E/Z4Hjyl5Ma0v8cqCxcavwkdN/eOyYl+B
LAJrN+pbbewV9Urx1yzOCDwyVuFG0f8YO6/lyJEsTb9KWV4veuBwAA6sTfVFMbRmkEF1A2NmMqG1
xtPvB1Z1l+ixmr2JTDLICAaE+zn/+cVrC9UqZYdv6f6TAFw0fJ2rUFQHNL94nPktjIsfHm02Lhfi
1PnP6fiR2NGiDwFZBofQvbPFTZwvBwy1khQT8EthYVHsVA/jeCXZNSXAI/7KGcBPmyCHnjnNQGOF
Kg5WCJ6hMDftdYLRNr/FjQ1dn3EtPg2FQ5jutifWmII09r+6UPGoRqG7c7nSEHFSKgN/GOUBez5w
0Al1o3pmypHymVqLubM1R0q81949zrxpzWq3jd1bidMWLjLG9yp7KhhTKOi0+iN9Y4EJJJP1fMsF
XpjP/PVJuCcFnfu0HM74SDcID/3XlAgwDxdlptiPro/yHZXAvURtjvntPEWJvtX9B4ex7S/K2Yfp
TXfXgKJUm054TY0Lh8rRjgCkgY+xxzFzcbU+IsfUVnl5X4L1ev2+1c6geiPok1Mts85bafUVi9+W
3io/sRQTjA0ODFm4qudxC2Ln+cLxkQWyBsjvLIN02D4xqeGitjBNLX9pjWLfpe8TkCSSJH8z9dgr
HELrSQCntAwYesx50MQpdjBc005BjKXAi2bvUj8HDKGBwdRXMmlgMLTkE+HRqjW3vttP6yna8dbJ
cJurLz4gHhSz1wkjvRKj/a1hXirCkrsPMR487alQ59E91MXB7u4ZImCKGo+X0Piw4oY78L6qr1F9
NfSnIrsk/SIGp8qgNC64R/yBjIgfwnuy08ee7S5Ya9MGk/mqeM7jjraLsZaPeS8ikoYZoLw5+XV0
LgWIf5TeG2CQ8HjNrwHeTxMaamB5fPbfumkbT5CWNnQ/6HZy/SEqT3Mmr0XS3ASuRlUFmxmXZQF7
ucNvdNOqmwWPl6PMcpqkO324GOJEwI8f3UxvWrtFsTLiiDDdcw91XYKgRVQKvAc/E+Ao1pegjwZb
UbjLrfckVXde75yMeqAz3AnMseXWKt8kFvauqW1VCzKv7ktm3wViOXY/Oi+4LkT1spIw5e1/dNoV
4y4zOI/QTJD5LsvqoeiThdY4DL7bLTCr3X3HvA/yVdytWrDxBvOvdYzhklY1UJi+D8X3QuILsWrk
PkFBN45IsX6YEAEy/wNWvuYhvX/rite2AQfmowPJnincLaZaMOXitRu86PjzGaDDFJPLKVtV0aHB
ccvh1sZmVNk01vc+Xel4x4BiwCfZ3OqC5iIGjfXu8dSU8QkZQF0dEvXVtIhKgceYHKZi29unEiha
N15i7EPw3sOxUy4T62tWM8UCXYQM5eJxSzkfvw7Jk1C4qKN1M6nyR7LvGJuICEgWGr24Bv1rb2zc
gV7oFr/nDiSthlUnwCyq/ma1FC3a+4To2IRTomZDoH5PLjFkJqeCvLMK+ZOtin2+gvjzrcZ3NUI8
dGABKgpYf3AuWWTq6eSX9zkmSZpFS6S9pfEbTDMalQLEAsoeKIxL8gCzOQR2sBLKaKkzP9LLhKVr
15Pq1W8auRrbXdG/lzN208DFa6+YHEq3A2Q+sPd5ANcJ9Vsr3z1gsAnc5q7pGcDTRgXx04gmw9s7
6aZqN6SrsCmyqbJ/BRkEDQnDw+AyFM/WSKEYX1scZ9i3GC37+mkWKWZQRZjVcpMZQOxEoq9mg272
zXl99eHszzz71NoGJFNQQMgdPfK1t59mVYS+wSsMnxvmoXwyf7i3h11RPucUJloHyWf4OlNronpF
mCLoP1uDB6+9B8S3IYh3wSz0fdZmmwztW+T9UMBZOfyjY969TIikNNDUluXIGx5M40mph1wHzeDY
CRAZFkCSR0uIcoyUzBNZxbNNgMfbKreBnAMJeXZJIhQgeak1cuG2UfqcTs8Mq09TuvGtglb0tTHv
qalgTdfsvdO0MlntA9wrgH8Cl6DQ96k6h/aOi2kmmwsfFbfNtkvqmaOROQ79tCJfnItWNrORRgnk
9qP336oQ6BaCfgqu7K5cAgDIdLrBWYvGl2HY0bg55lnr7/vxe1W+u+GHRw9S2mQXqF1WIO94yHme
/JDOxeBZ58xBXJ13MZuAinUT7v3mpIt3YLAZEyN6+hexzefnPblwTZ+YsxiS27NWCWg/9JoBJh0a
YBEzESZW0cuXn/7rn//9X9+G/+t/5Jc8Gf08q//533z9LS9G/vig+cuX/3zESCBPP3/n3z/z59/4
5zH8VuV1/qP5259af+Sn9/Sj/usPzX/Nv1+Zd//tr1u8N+9/+mKZNWEz3rcf1Xj9qNuk+fwr+Bzz
T/7/PvnTx+erPI7Fx89fvuVt1syv5od59uW3p7bff/4ibPvzQP16nObX/+3J+QP8/OX4MYRl+/Ef
v/HxXjc/f9Ec+x/KENK2HceQhmkI98tP/cfnU0I4/5DKMh3dtoRjWab68lOWV03w8xdp/EMJW1mO
MhzdUNI0v/xU5+38lDD/YUlp2q6h60QeQrb78q/P/qdz+Ps5/SlrCafHEKD++Yulf/mp+PVUz5/N
0pU0pLR13bZxIzF0hzcqvr1fw8znp8X/qWQnyLkOymOeFnLpM2LqdBLV0nZorrNCRlbqEihzOJoq
HH99sP/9Pylx87UaX7vrJ+rL+BR10IcDzR7vDEycz1Mi9Z0r/XKlE2/31JvezcdCL26cljGXERpH
S6gAYIL7uE+r5sGxsv6SmtZiKBTUraTTl3J+N6+oMGVJyu6OYcspiaF/R8mw7bKxeFNhvbOzEk1Q
gNzAGlWwbhXLBYmo9dlmTr3KhxCh0Pxl0A7XP5zs3w7oHw+g0MVfjyAnTppK2abluNKWXC1/PIIh
xXMQN0V3CO0Q65oxwdY20yrQrWBwNrgppMfSYzfpJQuH1Jv0QibVdEpTaIekTbf4a4RICWzbn8dA
3w0Q3gB1Nbu2kV5cM+3ogJx17AfiUNgh5qU6FRk3L1JoE9VtoaJsP5qIxuKQIUTrlfJZL2lxGwhV
TZUnL9CzeqJdXzMjC7flRBWapmWxjKxUoJq1WAdjrBi7ToPd16C7yIOg3Dcl/Jg6H9mJ6mbTGpZ2
mNIQ3VYgybZzw4z12sDKTgNB/bQ9lHF87zdENzpxPjcDkCYkvw+k5u791tCPmgmAj5d8f/38X1hI
5nXjGrITYYylbTw1CSWIYfjut94PlizOyv9FhinGSFO/8zRHMQuOrLMC8J4ipJRZPeYrn0SpKFaY
e88PfSu2lYzcc24ylGs6VTME8op9PUW4sRTh+Nb5/ha9BFZJzofpoFeqBiqKAB1wa/Tix5TUF2dE
k500tLZlh5MVEdhUOPbQL/7+yvnPW8+RyrAc3VK6/T9cOJjbWo3oE3GQU2EwnkihCrWlDB46u4nO
zZQwnGujHg0O0avskvpXOWhwjn2wT9ceLMCzrnsU0heXLjLWn1+ZriiBWrph4QcZhCUM++xb0hmv
QlcRpVmCVsZMOgq+PA2ZR5IYHdkfXVFQ3FTCeGymM4Zx4QzLypuE2biVHhHYndkZt6h0um1fWjCL
mmUP5agLQgY0pev8UthK7UOr+NYrKRgGaLxE6qh8YRN7iRJq0g+ek4qDUE9/fxDVX+8+17UsyzCE
Iy1bGML+y/oVy8Q0CmkVv919wrOtayZ6f1F6HjUS0dEEQuHm2eSmcQyiJhzWjYTn1YdKv7YaBKgw
FAh0vVRcP7+nvg4YMlybhDUsmrKzXvqcIQOUqxLVvWX0+UXEklt1dIJ3pi3p1uhs4xbP4YQYaWKw
kGGs1KeN9cgc+yWUjO4azuAyMDX3gpOLE6rq3psfqiyc7kQz8WKZM7oAFndNGKffpilmRRXRtZOh
ThXOJBoGfXTRYwdYpiRcEvvIagvXvFpI5RfPbZRYULpCYxNn9l3PUPOpQrFCUlP4VTMZekyWnx4M
BUuBmNZjouXjVouaD7LDs4s7rzOf/8ud7iM3/HGbQ5P9+/Nk/uU8Cd1wHd1h53KFsHn8yyop8lGY
2mAIkl4rZtzV+Gr2TfpDAeI5Wh1/j/oAGxQntR60xh4wlKbRik1yQDj7xXMiCnohLxz3SeTkz02l
bQ2M2jqroyvz7Ydp6gWk21yt6PTO4Sh0pA0NwjFYcwQamA+WkPmWzsV0pPda+rlDzVhC2LSLYYfp
FJIusbEdnEFt0U/nz4fAISXN1WcBqeJbMc3i/3JMnD/vHEKXjrAsx3EU+/D8nz/vHFkYeEPCe+3D
5HtGNsjR9nU427U5LUpnDttrLH/VS6QqPWm6gDKiWvUm8WUixzyJ1UPerJxstqpOL9yBI/qztjgm
kyGfbejQUfa9cZ1ho9VJfgxzywcdK7ocv7Le3E6GPd0SG7jH7ax6J/K0vORcc3epHWMX6r4qv0y+
WjbwlFaH/pqYJngfOr62Sc5NI7N8/Jq2THdKP30rCtsgbQFpkLRyYhi0hj6ptoavRjrdJKkM/8uB
M/7zwCkuIVtXumUbjjEXNX8oWrIp1wiDGhlJmXlyHjyDxbAekmzhJ434OiYlTFoJXz0vh+ChIknl
jqU/RXEA9DIaEqcjM/fX5VA1V1eZzwjwIC7KqjyNcVgsetW7tzQ04bKMMAkmy+5ZSGS+McsYYuVA
ER87cnpMS4DyQKNRrdgyl3Sb0Yo5c7wsfVoNN2uGgwt+7w30zvF8UrrWgXXldzd7bDApIPJnOcHC
AZ+3va9/f4gM+R+HyLVM1+FWoyQxrb+ui2lmZl2d9eXedrJ4VTROf3WUfchzYH+jT/Jt0yTGwuht
5IhDmi7cnK0lnlrvW7iTph5j9NRCicar7GL7QcE67+PAYic32wA+rqRPL23G+W6kGplNwCJ99fef
wPwfPgF7o2BZdw1TuA6F8x9PshwLbK/LIt07OnVf2qilPnTltUnROnqTuyR0vLwmVrOzTbc5JYTT
M/ce3xzf9RdJK8dFZc84QcR8udQJFxBJN72bPuRwYLLs3kXRc1COKhYTOVYCubWbyvJkoDgOjTgD
xvrXAyWLQ/4gCoNAWCmr/0JWunb6taBU9U3ULmRQND2LMQ6adUx7dgpUoq2sFLa6VWII4zft7e8P
j5w//h8Kd2HRA7DhOa7B8jG3A38+PCW+Oo5vGtBD+l5sBm2o7wkXh6huJDg42BjTsWgsxGSjuba0
/li3Ej8Kv662jo7Co2kq9VTFIYBhHjWPWuZli1yzyH7p6/Qcw9PLk0h+Nwz7IUrK8V2jn4fiHKBJ
CfF4Dd2kWYPJ9kvhcZ+BYL9MKN5XvFO6HYo8vRduCAFYHQglYxiXsmnNXyGN4+xB5P3l7w+HYf31
cJimqRzD5FI3ODTm/PwflgTNNhPpjgQR25qAPcfWyugaWL3X0L7SGNfO3FnbQRxD5wFsE6rKT8Qo
/zCUQP6jJ5LQ3aFat/Sd1yRraYFg5BmdhvezAyiZS/t7OiHQ6drgGy7bDkYR2njrEjP7Xy58Qdv3
5zNrmraitbMNl4LGsP+yumn6yFmSWbHzWtKIivC919F+DVlFDksbrquBUbofDtrezBo0bWUDX9pP
kWQMfdbeTQ6mYTbLFUR4dbRHzyJ/K6PS/fsDLrD5mPfsP16C9LRCCFdYBreYLj4/yB+OeR0Wg5dr
RYdVCRzfQS4iy731NrwtQNQRBnFzbPMHJyxWZYh3oBKLCis4D4WkGSenDg5vMAKTiHDV6PnCb4pj
hJ5HOpAbpuahkgVwEvsIcTRKHBpg2WBoT2FFHkLdvuWBvJ0DUb/HJnRfn2hXo8HHwjmm+Im3DcFh
UOEJ6HvtMQXNY/uUgCF6pb+KMuelQZLbhOF6Im6v6SCIYKLSeIesFHh/ny22k0qTWLP3q0Jpq7DJ
lwYKw0DdZAzzETrSJLrHySi58lMONrfGWIQbOjEUz9OikuqcdOhPpVzGIEd9/OFGr5Hzmo43CQ4J
3gUu622tYuMPyxJ3xQcFkvMNkCed+Twnr54lf+fkkvNhoViE+mNl/egdkEAK9QCGGLtMUBPKdx7M
J81dC3dduV917cGrGP84e4nLP64udbChjIitRWJuavsuIoKUFN4eiiqGicp3V9Jp8LkN83ETQa1u
A5oqJH3DpD2jONzqZrTQYx1HK96hJpiyJ75Hv7d1bLWYGFm5vHp2/thZ8ogYYl2Yc3bg1o8VLsHt
so8wuWDL24SYFeuqvq+TaWdMNX2quc1D9WiGDDNJt5iQDxTzyKqGL9bt64BAQ/Xma9olMEiSS18K
Tx4TIrjcqAVzxocuMuGRsqS3ifOgA6d2w8aSxqaK5Z2lwypwNOPUhnIVxtgrYMFTiBHznBc3J5R4
m5gDyPEb2xtKNvT4THEmHIYIJin8S109xQb6dhe4EHHyDCQ7Yf/io+h2pnMSBRuz9Q4BMYP+kz/B
uQxmiV/c/0hakA7X/hr63dZ3GOv5LrN1hK3LoYVibuaKd2MYV3kUBe1+HLlc/D2h3f6zw3BfWrvB
xCj5PHT4BqyMm4mxnvmeasEilP6dNn5vRwgypO64RDTEkbWMma7l4qXNUOq1Dx2EYzfBPlFbYnhP
HkNTYbYyp4wU/lttX7rmsZML56n3kxXyIyvFegs3MQK30QlZy8DdaS7B6MHJQK5Q3syJzgK3kd5t
mCDvy4SABnc7eas23CkOZkKb473ar7m/M5mWiVf2C9RFRN3CJczXfY0sB7tIgVykrqibGMGYFtxx
/83D8qNRjMehT0g08jn3RxhMi4JU2zZMFx1svkpnbFvBvGnqixYCs/dPRKqc1GwI8mHIhvmbvomt
cRVhWPzZinnuMmrwx5IhTrbWjn/5iC0RDtkyaKMFh2HEdCQzG4xz5LKGItaESwPup66ZuIq3W4ol
JPzBOu7MdUMh2evDVnL5xx5wVXSfY0OQkeVlEpEZ2dlyQPhslyBLbrvVEn2pUEpquPzEFV6TEeQb
caTa2NYR+SmZuNhw9Evor0HVHWpoOJ0/Z8SSKwTddkzN9dy09yl7dwIblVvb1zKMXn0chnCk7A/C
XLUCL7ly6cTooQlNuq/apQ99B/pKsCnlemrXU7mN6vWk/1L5hwIL4GBncFdMh8B962fW0vhkxN9C
IXY2GHZWFcgAk7UlGZWb5ozhHYexXAReiW03Fc6YIhQsuOn2Q+JwsKvoKVUO9urC814zHK0wVzHQ
8o7w/Ml7T4ZBQ7BvM5Kw75LeknDHUyrvwL5PQ52xMwIvtigGSymT5ak4Rw52QlVCvdJrCU5hHQ4B
1lR9jfMxuYTC7h/cod+WES1YFFisDx2JO8LVMBt20p3UK/NaxCP5qZ6+HUJ8g7TMYRgTBfpGETXQ
gVDdsPNoz6VyGbKotej08iV1ymFVe1G8rnI33hZV7Syk1r0CRQkwu7Oro0c0xxoTWEdbBzA6jc6t
Xhpq5a0rQnjnSVW/6HYHqaNU6VFPM+MpwZLo88cKp1Mk0kRENMy/5Q+pjtFUDcrSaEB9amCDGfeR
ETTPfVahq8mpNVXUP0lk09jglh0uXYm7xdGiezGpqvu6t2+DA1st72GgJbHev/QufK7BaPMtmN5p
0MVwrWsf0ztGSlPb4dEUclWQYPDbg4xQtQ5pdPz8fj65GsMK3w9mq1NDrZ3Roh6qB5y+i63ZzbYi
fjRyd8JMs/79ShUG5qVhcMRqRl86rlOOBqPIcwCBqpZcO9tn+GZAgP58489f/Hz4/N7vX34++/v3
RttZpz43eGPmOaOYUAdNTnEH8zVPm5YygQPsW3OTkab0G30eYwapKkzLUpuohM+nwvn5z4cgS/lL
Pv+bNXN/ktc2PMCWXPbIkRkIYqLBXJEnW8vWZauvYN/DHUMVaBKkW2E3/ZltsOtgMA0zoZaJZSMG
MtYGug9/OXkNI+xh2RUR1qvc+0xnekOysUKQJWm5Nca7LCeTLe+3eoYaxXhtdWoicewVcbOaOKUe
FQgzSQdW1khsT/AWGQARjbnqkmRlCH1lQSUxg/ExL+W2TzkFGYq5qmDhdDGonBABByTWkjTVsWC4
Bu7Q1Tqv412O92BrkP4NBER+c+Xinc9ylZtqWerGIhW4fkPSjcIY0hi8F3OfOMFhNMJVJ0kFgpli
JfVKw/xQITiu0c744O8ZlAYdVJghxwIACpmqjWAPZsjIoCkmvDWz1sKM12kkGClj9la4S3QCZrz1
C/utsBq4kCHCOpJCOoZ1EYGnk4Y5p8a+indIaF8KM0LtZp5HGwG5i6WwPsIoaHddU+5SLTuaunzo
puq9pO2qquekZZ/ypidfTV+t5NYSuUd1flB1ve4c/g5DnAOtOeZhcQntduvnp6FM1o1KPk9eS3iJ
xsLXpQaCN+3Q1+waNduNAT1aqZUxPnYDPrIWQvEJB+q0X6WNsRzx8xK+t3QNdKw4QGB5vKmcace9
f2aERhBM/OJG4wNBzBuR1WtdR+VrEUrKjszEoceb9iPWm53inp1DQYO6I+sD6mCLerwyVgEZwDrO
UPDEARe3YVLsFAuaRZTISJp3JR0YI9muDyyuVEbQ7jrJimWq6VCuwl8yUoh0yiFZLg3jNUdlH1nT
ir5+YcL8y5mS63L28elweNEwkNxpGQ4Lhsbk3lk4+tbN2znaYm173VqleEc28LNy1uaXHq+8cmZq
coZ9PUdJOawSSVRAHz0I/sBe5xZq6hU5NNxla2PAqxkFnhqdg9ASEnEZVcx0P4FzDEzY+WO3w7TM
nCedCkPk0dJt8cY1CeaoMGFMCfhu8Mmbq1WnXwmn3tty2Oc2jFnyIVI1MPq+oMVboepfNC7rA/W3
VbcLAw1ZGBh33oTdBT1fr9H30s66Pr6/HZd1hD0VARmpv1RTz9GLt3ZMSJi31qlf3FJfa7OWcCip
NfVrSX5lVZKwEUIPRchs4FeKRSYz8H5rvsUliegTJgIwuEoWSmWJG53RFiczcubxnyfOgnV6OfU6
0o1hZRv3jFp3fTEsGwMHk/bNhRRKg0z8O5pTT5EQHjzQUbzoeXMu8uCGXwDw69kmfaEzK+72/JYH
1QKwaaObOUbX/MmwPVT/kJfhpiV0wk7Sdapp64ppmR8SwGnmlPBiNTZg+fA7MO/uKw89mkK8OTFz
utd0lilyX9N5jw30dZ4kO6sySJbtl/gb7hzpX/OmOFjNszaZh6g/1UaKgGdampNapT7XmsRcK3F2
aJR3E9b+KkJprJsbNvv1GI0HoKfHcs5ZmYodKQb2kG27aLr6E2Rqu9q6bUhqJ3lrGpLndNV6FpZ/
cltY3lYyQuJs7gOIRhVZCes+Fpcg9tdGPHBaq7UpId8Z9iKd/GUnoFoQKZRnX+c63zAQ+lA7GVDr
vVjb4Ncq9HAFD3ftu9pKc1hh4P5rqC5SQWI1BVJK0EOB+IYQ04QlMFL3jAJwq9DeS9fbuFOytzV8
W0186BPu/5zzyNo8JtA7Vg0GfAmUbSMxdzBwvfKdsclrSQZL3o7H1jO2o5exl+wSDBHYXpZDelfj
A+TADsRVaq0qzDQg5RCSJblAUkItsazq+2hVqREqkDxnI6nx1kffP2AKfqFb/YVA7esYWNvQ2Q62
XNfTBcb9ASufLRkdOAxYC6V/1TGCHOth6zKByWW6BEBYWo21LvN4qSMe09BuufXVJlMuziDSow5j
zryw7PZqqQKd0CHCpSLYhAaTB5PJAdoppPFVT028qkykmZ6/9lMuYAYkjlm8Vd4qCgm7gCKc2AXt
tlgNBCJUHvmNSJJtnVBDEkFkbmEyT8idi5RNx8+8LZOjO2B8o+s7w0T64JIgxvAD+Pu564JbPMiH
wKRY8WSxITbNiHCCFwsTvMGOyEpJo0fqwXuzNK+xCUiP81DuXpl5ny3oFOlw8r2d07MfrozmTffl
0oar1i9dCMDeaojPTnWDnNzfR7ShwlpX0aNn7POEiL/6qIc2YYQhxt35TVPptRZYsisEQwlOtTWO
CrqzM5v0JRHqe6f8V3MmlOrIlqtglST5Yd7/hrLdzVhDko93hdtslM0fE5hHYUHLbfv9UD8UrBza
MvOzZYGhrIDz1XVYWiTEPj2YWr3NbQsjz3FtTs3W6pOrguJll/22DdRSc4JHu34VEZ6B3bg1mnyr
6yMICHzjmoQFhaGY1e2sotmmKUxYektCh0YvPDdB9jQaHemO+krrmDcYzrrypt2Q3vt1t0mH1xwr
bdSsG81LNpZBoJWOKRDMFCSNm5JiU8mn5LGa2NsxQXWMfYbY0Ayi9Bcfd+XJtM9Dj/DZCo8DbmKp
Y0EWjzedFx4j4Zxi3rqahpOgyQmhJHfWhmJy0QVsnwkISWZsgGlOsBSujGC3VdBdC224FE2wc/Rg
oyBQ3qESPmpzIncp9ZVekA/j+rtMp2AbEUAi0CpKfOXwwexj7VHTvGOgiU0xNRvHzzaWk8GS9B41
4TwZrrww47k2A1KuMj6ZMgJAxi4kzHCebu7T1D2mMthMstnlBX74CGEc+OWJJi7F3C9X+sqzpkti
NFD+x5MvstvoTfdxRAoWtCutuajIfIQDcEgsajjc2M2eLqjkBgOocupVSzxtr/xr24/H0MkPjmFt
p+qAYAo/GWctcrHRvfLmpg3ZLN8S9IE+XLnUr884SXdDj0xg2CcQkGs17Euugh65m9lZd6KL2ffH
Zzlhk4pUyEuz1yKyniuYdKmO1ZXIrzXE/2FeKUP9mNIzjrn+ykr55FLVWQhDUy1e2AwSXK9+tSeP
jMx2K5p8Q6tv5PUuLvN7vRF7BzVX1r+HsECmor3UGMaFHXVFUOANHS2LcqP32aLz243vBmjCq/sy
N3cxtG29MHeiVFd4MrxK9dSoHINyE5FbTeLEtkEFAMly1Ub+vZM6UEyht2vuroaqW0XouQeLdLfx
wLgOgnt29bPgLQvUzqbUny9xPfLfEht3ZgQJoodlX5r7QW61jskB+hnb7fdJklwcZe9x+sYm66az
NbazHzSvAEr4DQtFCG9gEQZcYcygW2iS3F5uiemTgkoJ67+NjC3zLkwQC0NtHdO/9iQdtR4+RhpI
fHhgC6BKL6GWW5BFc5LJXPVaOXLVjMWBGfauMw3yghPQeSiQWId2SfDc1eGLGcsHhXml1sMxNUdY
4o+JY+1VGx5zh/hnmRwY8Rw7Sx10k+Ae7Na8cT2ix1ADyQ2Elepi3Ul7mQl76ZbDWn0bcgSpvVw2
ZMZ0UbSsCHZuff0ScRv73KWThB8hj37AuJUE2iIn0N2GNV7Lh1ZXex89MFzVIxJuBIDjyrefc3y4
UAuv3YYW/1mY094bSrwv5hwfnMH0aacZxalCa93SyNLj3UUReJ0d7d1xOCFix1YdEQBF6wT6EU57
pnFPGvdb3/YLrfS5rygBNYM6p9naTcJUQeziQ9aPK0zuNmA4GZYEbKGhtRI9vshNyV0TbOl9NSUu
qukh0BOe4rRHAds5RRgqan8/QgbJpfzeZYRwBhCegCnqGJofvjk5acW1q5+VlLckEazT/Uc3YCWg
u/Bwkk0bo5x/SnRzm6SQZ1EEtGEHDudB8QvKjZuiJ0/ze21ybkqpKyPBi8CabRTxNWG638lNmpwG
3Ae7Jt5pUU/jDtqcCmKBcZRHBmhmJMDg+KRSau3a3NnWAOt7ugo3wt4CFhSGq2TWbEnsGMLg0Hnm
65iOj1ZrfFNzRqCJjXXnHeLM3Miu3eXAsl3Y7nu8gCPxrLXdnZOyiPEBCsnco4XAFdWsVM1+W7jF
XpnpXhnoIloH5my5NlvFtpYdooQ9QWcuTU6Na90PTvY6ZdpL2PoXDQ8WsFWyHKJmCdw1DNRbw7L4
0VqIzQhwBnSTurUsKSZKlr0QJYoy8VQyELdg7uraxgKeGnI1bUN+7yqXH1gh1ma58HT9nFC51Vx6
dklwGH0QUIem1oNfrgevXgkMvpRD4K3uILMeNwLfFWjvJrpc7J0cLecqdOEmoVAIn7gH9yxQRBPW
mzAX1xB1hIoRAY4ZzeMJmhd4JK6OnrVUmdj4/kDwKBgStpsVlNZ86vAyFBtLvA+ld1YxTgtNfYh7
ipURuWVGU18BoGSyXaXaYBO1HfCXWSY262etk6Ci/4ZWPtEQ12rBKz6/+fn1X1CUT+jm89nPh7Yu
SGJLmoGkVwhSf4J7iAf6I/oTuwuv8LqN0kGNe4MI3rQOQCHUmAoKTSYBeR1mwAo8FF6OfVyW4r6m
lb997/N/WcqA/NcfDGMTHDL0HSD1DvJKPE7ZrvQ1xA2tyOhYHORMRlHumjAoIcCCJ+l1xdYsFBcq
ZJydGKrfHopIze4In1+DGcyF1b+e9xjRQ0ocNp/fMt0QXb+azbZ+/5HPb37+8m+v8/tLTPWAY1Od
YK8xH41P8OfzMKX9KH9Js4gVeX4iV80zvnLhStek2H0+RDlUapMd8k6JFPAJ72vmqyL99X8JDD8O
3Yh/tGsTxsJBa+ZD9fm/dj4UWodBPVGFvyJsv5/lMevKJZO574npQeOtkgEEhfijBSADx/bzBTJj
PqK/vtb80o4V/T+6zmu5bWDbtl+EKuTwyiwmUVn2C8q25AbQABqpkb7+DND7nF334b6gSIiWzNRY
vdacY/6JA/rziah5y5D0IpCLHqBMlsfZ84p/f/Z+636utkJgl/HMKAw3aLv8ivsv++9j7+cyxBMw
o5Yf33+StVnA1k2+tJKXvxt4e2J3ea27pmp2xoRcb0n7m7Pp2lftvprqHQEzu4C+UWyT7tdh3UM0
OPzt2CcVU72Nejh54IQF8kK3hYDnFdvMGvcaH5/ZYcAiL7ueot9GdSFLx+rDlXhsiDbET7op+r8o
vW6O3bIrI6mMnri59BXkdJ3+dniWEjz/pgbrksHfTbuNF9ABkkdL5JsARM9UeSdGYA9otZ8swn+Z
zu6dh5RBaNrC243Lm5rtU4W3wVPlJW/MbdKV2A9QvJP5RVE9+XhgI8Tx6iC0OIo23mbLJUjKqzoN
FQ5og0/lYuRW5kaTwx5n41UGNZ5xKBJQgWJ16kfEBLohCcWWR13xvukKe6h3aPZ5lm66PlvLFN59
vxhO6cynivBOmg7NfFYUDyZYaxt/q2v8iHsfVhoVbP+1vAwz1A2/IGF8sFAz0KOb6y1IMKiH4Q5x
3n4INYXxd2s2wOpO9NcOmTvvnDrZan32eqpGMyVPkwhtDziOBa2c4mRqC7Zd4lB5GDcpPSQizKrG
PjgXjDi2XxbUHjmzB1DzWTtYvWdCagWVHHTi2oK/TfaK20kC5lBXRRDFe7WraGV2wQTIIsE79hqz
u5L4AxQlTMKf6A3vYQr9x8xhNl89O8H4ahbzwZXpaweH0aL9OM3sbROLzKH0vOwcOxBSDYu37l3g
ShgobbN7FlDaLBVvg3EpIBmdzIy03A7H7HBwFRmbEeSQ0tpLWmlVu2hvvE1GBSQZtJq1sZ4DWLdg
8HI6lLIsd2ACiFys14twkpHNwTc+WtMgooyOmSa6Pnm1wmeLPUpfRpvBgUM8Egh5yYgphNNX2Kuc
lM4JB4YBmtF4JrZtxZ5hkxZfKVkyZBF2DqAzCvcRekCwaWW587tq15v2YeHVGkQIpOjcYnDDVoVP
qKi35lBsU0edah//1AwyByMKaUgiWkAi0G1mwb45w8tYYylFsErIS8gzM7XE9FeR7OM8BKO/rQt2
iNhPS8/fDvGVKWES0MmU3a2M6x9piQeMP5bF/TaNgq0rvV+zYvixKMJDyJExgQKx3JhE4xIyvhG0
9PT8q6bdFDD7IvtKkibgdCFq2grr8is9BIPURxkxufQZQIsIWzGIUkCeXg6JPhpX2mUubngITYH3
wne0dAcCekSwOh2DJPjN5g0pmrGvRfUepMFWh+Lo9UwJKht9J1mOnbE2WKwtdICGhgHQkbhidus6
gA8nSHfYZ19TBguyudgi3ObxvK0SrDPFBTAskc28WR5+VBv1j4cMQJ1TITdDDJZADPtyinazH9+Y
x22djq8P4XvjwJPIzigyD6Eh9klEnxJhpkT92rFD0v0fh186YTVO6IA6VXN0ouiYwH+WIanMXbuP
GLMEvUfkHI0rYkOQw0rQqlm9ixr7ME7JmpCXjTfwaUMmISFJGUwo2sHbDROE2YkPJ/Ada/428f4C
pwr50z0vGykyhXsUYwqSMGMAAtidTmgngINBgQikPswpBC9CHY1Ar0X8d2pwOlomnTMPsjnvKdYQ
BA/z4zwVB0U0cexKQstgy1kw/eViN8cl7lFGsR5nC3gh/6vjCnZicgjr7pCwn9Bxe+zJLgmdk50j
QKGNmRT5sSqjqwg+HeDeyiWjlVjtOH738OW2dNwrhnoJitycS4YHHSQemHkaBF2jWVEB8HCcvAZL
ZRsBPgUfGBk95oHiIWbzUucgWLL5KCa1D6s/xYDa3YHuq0llC5oVGlNdb6eBxklx6jwTsAuRkrZ5
rOtw5zJK1aM4Wm1HrUtYo/dkBUwj6uqFXEKQuXV7Gmpw7yHD4lNB90rOEczDmkhGpITpuzK9nUEq
ZUXcyLJ4xhHRwxpQeoUivb65Y7Ou4Gz3+GMNLHJWlK/taNjSpGHNVeuQ/7uPi7ApjK3vhadpQSaw
s7RoCAa63RcsvHni8BkI9zNq2JSRzzBAEsfIWwaPmn1oLUhnS7OnmpU+9RPaBuA27fBaZ842miNa
oC7bgOqQo/yJ2mAdTGRKYEbXLd0YW9DBtJ6M1Nsn2n4Yu/gv2eTJ9OJU/bxug2UA5R114rx7Trct
evHg8kqn+bgNMTIU9kU44sFiBQHi/lnp9G3sypvjqk+hEuhKzTELyocS6CLj2bUqWBFNdh/LjtiX
RBowsO4J/JU8Mde+KoInFJd0v/NOPWKnyrrNo/FglfqSFi921F+ydHpJoh5Ynvc1N+yClPfWCDbi
FTzsefbOmN+egYXhs4Dz4Y7rht2d8wRa+OrqjMKGUqcf2eHBwSZIEhPpRUTpS2x5j00sfijDeA0t
ri2lfm2h1+sUvnWqdzEfhNjbFcG0CTpNg0rA5sfggQAB5eXLvPNi+zaM6alW84YGEHgstXFSuYvr
ccuWcxPTMFcNl0uiX8P4XIVcugGANIrmrhWdpsw8Li+DPT0kJv2KgR/z5qe4WykFt0nzFM7OQx88
CE2FIBIkD9U5mbhYwIGIXPfCcrh87XdF4rI83OiDrR1GKmKcDoYOHj0GkSKF5BUbD9LujrWiaeLj
U47fMFufyyg4lZVFImMKmTW8ZmC9GpNxGGEWEeChev45xtFxUtlDauuHMKS5KLjaOeG2oR0+0PiW
sCcgq2bGz8EhUBZvQd4lm9inumDXozGrl+4f3EBknMOIrf7o8GVSt8B6L6jQS7jT7dZ0USI1n771
as23Al0iQGkBrhIw4CbKTnhlVf93dm/1gdRtrb8L9l/sNVcuUO9OvzrDvsX/afO5fyqDdzI7HUDg
7xYUEpKqX+2UQOsH85vom0f1mY5ojQjr2EXmOvrt/oo+WFNIFUW8dq2u3rp+AID2iiaAIqPmbWPQ
/oJDv8CAHO40s49VotcYdAnmoH8uuT6xifazhuvd0N1k0M8M2qR7msNQXJWhQXVFofWq5fCSEq8k
DLNkjVHdM63i+uiNIG8sH2NiKmyMyA5yO/4Q/NAJ7346BRqzBW4QCyP4oUsgN97NIXmagTQs+U+5
uXkWGhZSi9HZK8R4NYKecNGEcD8RO2CiprEpV65Fhvvohz1fho4A9Qr42CAuRTRozMK23W1cfK0g
hNNgB7obCnsjibCktxzvZO8AyFh8PyUYT+VO480LXGPbl3lNip8sWfWM7D2a7XNu0nMb5iXLqO/w
erKmvclpWtheQHaiBKuSMqG9ZItzKfm/gzH50Hks9izxhErdB5GZenNAsVWpy/2cLAvornpu9pY/
12cjwWCiapvEI1mRglHwQRqtV6Ua+XTX1diR9Xo/JS0C37oy5mvEoNr0a/LhtKmuKbpYroTGyaZ3
eb0f3ETidPaQCllnvxKKNK6GEOFMzFfbsqbrHMAYIgnl5/0UU2H2sUV67dXkPM4GDdzljbq/W+wn
2btKvvxinnb1YqMhQcPcYAODNtkZ40s2EbZQME9LQ2Yu9395P1TZr9SynadYeu1Kk34HCDtswEDk
7fl+yzOasz/m0NbJUb3/ZkQodBksII6+WX0bmem96K5mGqgSWA3UjRdoc4/ZYt8zPDlekh5fjs2b
22sCDt1oDgjb4202KpU9VaYBBXtgzB44wLWykAqujwoe3YQ5hiGzS5nizsX8Sya/XH8yftQmXlqz
jNxDVg3xG2oHYr6KbVIU1bPpNPGlcYF95vbofBQFA/Ih/UbNshJSws2YuaWG5kJH3nfpVJFQOFre
ge1D+8ImayHIzqBdwvjZtT2KuNAyNq3bH42mcM5ZT8++xhhzkw7fLKNlwtMud6OJAE5oALeYkKzE
69prTu9nRVUoyUd2p8/EGehbD/VwDnSSfRj5z6iR9qVscuiWIvcfCugZRF2IAShOkJ2wFBIU7n/p
2iPWJiPCE68JfO6mIW5PWmly6fynafbkWZjkbHQt0exGX52sIMuuKh7aDYFM6bYbTNQz6XhDmO/8
dSDJuoxhvsZkosdt8N1KMwPYk6pI+Gp9sjc84y+DlIvwaudLDfKiTKSwjaapVRyCDlx8WIJAnIEP
VEXOwB/nETkTWoIvJdol7dLh5Pl1AE+5SX9X1ePMXo8hvy23949JTarbmOUvrgZIIceoWcmpTC40
GMRFmra3S5/p+atthHD73NCNP8ukkVtVJz99t9EPTtCQax0NA2I0mmhS5fz5MCIGKbKymz+yksW9
8zYM+fSyTLxbpwCb4VYMdGlH+a5y/yaw8WglBb/8rgZMMBXOZqZ3sLl/ssUhIx3urW9t540e+VAM
z8JR2wIq3uIP34xp7L03GNSuIgIUEQeD957YQEHGvmcS7dbEkllOyMW6ZMztNvhatNW/ijL2Hm1F
dzNKhteOCdDKmspqXUOGeqXCvKEx8q6kA4CH4iWEHxQQz6ZlTxTBiG3+WbKAJKsqKy+BSIZfowV6
yCx0/eaUTNGacuQClIPb067LNUbwCW7Ngznr7Estn8hWm8PNbxGYeRWMhNguM8QFUry6JtphOfb+
l8tugc538rtpuEwVbRlTGsqQ6d2Q0si18qMhyvRSjnW0nVuzfZkLnoWNQKMLPDyXymtJHoy9C25Z
TDG6fVRCgqEoyH3rcjU/uH45biMUb/RamyFZNwpi6N26qidiEShh2ZyVzE5yo7j5lgiZ3E3A4Bc/
xP1gCmhvrd9Na8LJQZaCjLu/T1mUqRexfHvmIFxlUx4wMMwFNTPq5rAukgsuNIyHcVY9CZQuotL5
Obv/5cDuCa82bfWziBBV2AORbkHNvGII+Tw6E1SsgZwga57IbIxadW27hORGu3ReOw/lRxlhMFwO
rlmWcAGNalekkQWKF4vilHXZ0zDbH2ocgKVkbbvtl1moqRnepSO+QLulorj7OTDSQu7u2Fazmn/W
g+d+uIFQmyoNrEdPtMMBiNW/FcDuYnySs4fZo0/UiWYP2gXtXrMZxInd0MK8G69yS8xsOkgPXbxX
91P3Qx/Cfy1M8xx4sTyWrv7T1gnVNgNaKs30WJasg3ROTg46fsKhpjo+TQabwNgBm9eHeQ8zfx7V
hgkLVYk9EktppPUx8eP81MwKu0xWdh95KlApFdkXrKEfvfZ//fMZFzZ4scb1k5fQ8MeL43k339HJ
y/3AQk76iHSMQ4fc8JD4PnyPXN5M00VzmoUMBHyvfaZZtS8m6V6dPEFJmFnZTtkT2FGFtIMqcHa3
ftqzzYknPzpEbnbGBM8CF/kDQ7O7FdOaeK3qsJyu94M1OLSBPHxnFeC8+6lRWxiqBupwKr5tkE/N
T8+tZpi2fnHJkYCe+bv+Bo9MxBA2tg7oSI2s/2k1ld4zx6n3g1BE5GzsGvGodk1jy0fMLo9ePOHn
abp9hqLGa8b8YjLdv4ihzC/3u/dbTE8MlJb24b+nNFaTDSYfGH1YR89kAJsEXLr/ORiOIuAiCcqd
4S5Q1qBd9K+jVU/HVmabJgjLc7UcLKMN954RPt1P+Tgj/p2/3/rPOeChkSyOuZVxnSxzgSgm3BSO
V19QKEGYqby+ZjTN/c6AjOPnMcIwAnu7umkf5cx8+H6IIpb2XjV0kP731P0RwXJe8fj7eacp24dB
CUT5MRDACvO/TL3h6X7Pduh3KBX0u0Hn6XPo/y4Ku34M2UFOjkLBtBy4+rnrqCEC535XLo+IeUSP
rZxs+Ugd8oqSo7KB5MghD36kNg0d1Avlze9L/7GO8mqVLj8QurfWRV98+43h7nVi1sRxNmjyxiR/
FEFzRpgTHBqbdpdFKfncSst8HpaCOqy6/gho3np2ElUuTnchGU0K2mcI49gmzfQ/fa/Oz44cLklp
OTe3tcIH5JIgA3pk5mK0t6Kd46fOoXbUYdY/BAnTrPu5JMwBSkXT5V7BSqu2zrJx+BKb0xdWax3h
MBA2lGW/Gi+ZTdR51Lq72oX35Cw9EWTvm2F0Q2KB3fd+HNvXYe4Ec6nOwpsqFwZ5wdUpbYybZ5Lm
aMWu/p1m81MjzO4tmt3i4P6xpdcQM5rbj80UlDS+G/fDzMLPgGvQMWwbtXG7qoQ3w14URZLzFsUL
qPXfXSKP1VhcgwJef6H6693nFlnR1rOE888wa6bld2bRzZ7nGCtVUrwCOqNQCeVEcE9o6zUIJJZ4
NtKoqUOJHH6hylgerROKnXfhDuyXTDvZ9+jwqGCL+GHic7HoddpLkNtqR8uspZNJwZA75fwGqdXG
xbcavDL600XZms2h+zf1nEfpDuMP9NMzAX4zReqgmTLrrD/mlS4vsUtOc6uzZ1n46kM5tCHDvIwh
dXFXtvG+hPZxRIwBd3vu7Dd7vpXVML/eLdvcSSDOOEEeg6mPUTiWhTrU6Hfe0ymDc8zTgTgYHFPw
dM9IH9vV6LAjZ3SN9iF8YQQdlAC5778sim9TZYV7dnb1LhlLb2uXZXU1auixQ+oTJ+4WDJxNU5Ii
FVTXHHX6to2i9HkuaZwmeqY/rSLjElbVC3nx9s0xvOGtgt1zf25ShZfOnuwHralnm7GsPrq6NPbz
IOut4bc8XfkTqa29kxNt18A0Kdz9UtqP1nxBg5Wu64h5TmAX6lp3YXm93xJiZoQTLZHsXQ9fwNao
P+2mPGRc7w5RF40n9HQ2mkFNInFVguIRSJLNSEKIWM41UVXB1ewxHDXZi2pFffrvIcRS8O+uVUMy
NAoQW/efVrohWrsS7m4orEHtq8xytmaBR6YcYjAFKrV3YRLCalouDUIR6VlDklLLPbPuKkhLk/U4
jKI4eLHnEXwzMPdRdD5bF49tsJyzKhipTLflaxC/3G31XdkQExtawzUuRuskwVlRiR1szy/32pPh
hw5mZs7Ev4Xu1qjNeENPVu2tpnTeKpu8LDXwyPu7nTMGXicG0mofWBHCU1onirCQ+8EP8/jkNcXW
ZWpgdOugRePXVmJC1SCWwNFG0673OmDLdUFj7T1SnZG9VrZZPHizW+J+SrNr73i7EvfM02xl7VNt
uum1+39OzVHzEFR8InpfXd15iJ8yQ8ZPTjCLgztCkrqfux944V/tmdrLKN18my6bJ7kcgqTuH0yJ
2sQoJwfk/wxuNjIveekMl3RCB9iE14FB7IXNwfjv9CTRjGuN1jCjvzP5Km6ATFXjHhsy13o1Y3zV
qYenciiHw2ySnYuhpH5hcvcchgyWrJDWjlrWxyaigz1UbnIZ2+A7T+r8gylUsZEqLW6Gs9gvgjil
OQhfFJ3KwQ3s9Ak2Bq4qyE9kjb2aEgPSGEng71HxGhuaHSyXWQRqTvlkL0pHa4DHXpWHf/SGKgCV
2xoOoJUCji/SPcWkSzokZ3gMgpJFK2suhlU2h80pdvn2aWqZoLX9r5ZJJSSA8vfcRScLEynd7Lk+
Mr1JP4Oe1mhZz6+sxwMiMvNvW8rsk3+HtdgQnnvwc/KjxsR55jcQwOoXHlckH6lh3JbfCXpBsoVZ
X0++7zz1HcKI+z2Kn2I/5/6vOwymQLtyc3DV7NOWzJxkoTfcz9UBvrmySZ8t8cNsREFeju5fMp0M
G3Ocw9397hyVITKh5IndQASZ5KOqxbRngN0j6HfED5m7T24X6Gc/CevHzLsH4oLqw2/RMiWBo+Nm
S0ZnAwbjfpgmmJmRG04r2dKAvm8BY3ggmNAMsp+nDq7ev1I5cmg12SOIeG+MH8RIdM1030XTQYIO
kyi8BTKeSSDlVlZX5m1MUs7V4jPxlX8I2F0dVY29SCW5ewmb9Bs5+Wub99PPWvrJZu4svnILGhrh
KrxKVfbXIDSjBYU+/eQiAKi1qo1mq6pnv7NQ9qQZu1OzPd/vjZ6F1k0LUl/6wdpCJ4If4vTlzcY0
jnsG/3c96wZ0PvkDaKm4kHtksduya84eJLlisIOb5ybhbWyCvTtV7eV+6n6AQ4JWvIKiE8eld27q
+Y3uMhakZJLnZFYJqQFDeBizeoD83BB/aZoDTXLJlVoW2bsuYcSZIt4IStrHRrXtk1swKCgLCzhv
MsUgBNvkqtwi3npm5T3lkSM2bR0bb45LR9WKBvtnSWsom/zge7ChnI+wdKypSp69DG14Vci/Arpt
Mqnh59DbpH35pX7zcyrDuO25sIUeoLncPgi2v8dMV+V+7HqXWnko9wpz4L9b83IuWX4qRs+9/H8f
p+CwGbN1wG7ifFjN/EzHrXyaGoZtosLqL6SbssGvZpznc7oRlTW/qILopvut5P/O3X/638cpv/WO
yse5eX/IvPyCf7emPnt2+wk7YPK3DXou3qZt9ltY5+m2apR8HhzQlWyeup0uSQavXe90B8IwNfDO
jA9fBqtiHI5maaNzCm2F1+dwX3IqB0GpjkMSWnu/esETNqumuUQeLVDQOs7b/W6w3O0WcAFyB0pW
mY6bPsY3kbCD+TQ0zzJrEMkNXDE/hffS6NB7qBejnkERITdjr4aTMQoTfL1VI2+7k5juh5FudkNr
T6VGfizn9O+9l4hFuA5ki9aRvqT0p8UG5OVbQAK7fy293GYG6JTdpYFQ9BMCTYTcNXNeirGdt0lY
OBejgPephgHQZRHqa64GHL8aTmpVa3NlqjD+1SDNjePkhZGNeussfLVV6sUvLBDUnYphqQ6ld2pN
Qqss1sWXZExsfKBd/25P/nv+aBSe+GF0pTrOoKw297tDzbPum866jvgwX2zPu9C/ToDSpvLQTdm8
661+2leyqX9YRLpxTZ/ehskvz01EV14UUfWjaJJolfl6ZiAUWZvaTDC55p5/HoNx3s2WBUyy6/3z
TLO0X7kmHgVTVDung/LjLYcaYBi4QIlFoGqDS14Zeqdzu0p2bl61j0KOTAU99VBrn4WNlRo5emUq
qn4cG/8amk1A/opNU9npc7QcS1PajfG8lI3BdX3pWHuTYLcaSWbgST7tB4uJwn86ey7Up9Fhypd6
ESvu0u4bZoJG+nZCWb22O/D5aujqE6yX+sTTINfkfrMhuIlIdcMmFt63U3wMdJDZEbVnNDtv5aDN
/f3U/fDfzrLtJKSY5h3RotTb9Sp1pHnKhgA7eNyZJ0LAo0yfaB71NemQnLk/4H5AWTyt7FkyJpwL
9+wwYGPA6KQEN7UdkLC8IGDXLxardLHcjMLQOd/vD4J9RYGaew61d4jM6NpR9fMtHXL7wioXrmjS
e1shHQKPXccF0BM0L7J9j5OYyCyRWeWNe/+aWF5S3+/JsWifprDodoNKibuZehovENr+deLBA5BB
kIVy1y7bIp3Qhb//tDFD+FbLT//dtZkxRLkgV2bhNOG3WgcBiabF8tvvp1qjWrt5Vj3e793pG8uj
MntEWdvMTyRrZdfEYio2CJ38kHGdbxi9uuwYIv1ZjBuYJu1tlPbvXNge6mBo+QxUTUbjnXyg9i03
kz2Z727d40iLBotv0PJTGt+rAEMBhtDhmJVG+hnPPnsyI3wF26ceTVo6q3/nff4Rij4a12L770Uy
WpVv7/fv/+FwsgKk/fQRahM7fyaM/33g/X5rpltQfwalq+kD+eXgifg/t/57rnGSjQlxaTcjekNW
4KLvaVwKRwt7U/uz1sXOEtN6TOGlsszydZloMSjmV2ZAClbm0/yMyr1p0U8uzZRMef0ekXAWpla1
NTR5aeX8MDaU3wKCue4GJBotm2XLX7h1QKLo/5J794f6kulnB/slbk7KzXZFO+8RJbXbubFu2tAp
iFZsUNHYhms/rK+6Ip2sIv3cS8qzowWs2Kz+MBzq2wo+Mg11JDZs8dA4RYbzyKUfxynVO4uwlVe/
sFa1Z9MGIN/U9pvOgLcZlWaIqGiUIN+N4pjhdfIUuiw3cJ2YUGGhgffcq6hAuSl/4ZR5ZpC8s+OZ
0Bz6CkGTLf0PlO9obsdoOBc2vsgiLJ+9CKmLSEnJQ1PI28V8JlUd+60MVrJPHyahS1+Ebyb4Lr5t
4UtSjOcko2sRDxFgdPTBKUvNqqmjH7FqHtLOelvWEiJ4ok3RqQ9/hOXUy/LJ4+PnOe66kL/bUtxG
oX8vb2nmOFSRCnO4iaqICaBYfXY+3+fBp5cxzcE1Gwy8H3DLpzBiyIoBVmLZi7L4fe6t17yMHpmx
YRuRIwUifHe77j9Zz8CtGuMT3mi1LxyLRBA2Ra797ST+l6E+yVuaVkWt8SjWz02c4bdq17T3vgal
v2ojP1cNG8toxhEREsjGX9r5gnYK+Yok9vFhysVO0nlaNZTaRBCBmXUYcbvIG+VCwyCg124b/zjk
pNOh2I2Zh+fNvDfJH8E/2e4IU3tWs/MSl/6Vnlm29uld1TXGr25MX+vG/kijUcCYnY59gIy6Wz7c
QeHfbGKDa5EXOwckYTboXTqYj2E2PkaR85grwmmzoSYjKz9NuAsQ6+C1CN+ZwIVT96vto+/K9TyE
ODjNcX1ZgRlAzmd8inlBC+d3aOCFhHBeO5OBO1mSbWlVIRTfZqII7A71SIqGMH95CapK1JVc5gj0
FmP+JWxwR3UnbvTHNKqbeptk/WflhR92ZNBh8/ITo2RyRMLswaq6o8HKus0KsuIlW7Zx0aNVcbSq
tBabil6AqtBQh9Ve1L7YBIIL5WxaJ0XmQJXXW4Kr9tFYwBEZI+wtaUFYcdKtek89UW+c05g+X9MR
iR7ImWDbxrvgiRSMnMnxJNjdWnWLdqUHDV9Xt87KXyMvJWGphS5Bi23tKTc8iXmAZOTj7lzC0weL
d6200VX5UP88PuuqXkJcxHcFqR7Z9IarR0WHrGBlYyYC0+vId7li8WDT0tbPZpjWu0oq6vsIt27U
r4cC0zbKGGzveQb6IIBhn+Zn/mssP8sEUCLIrDqBRL9JjnjVn7Im+JOnbbpJ5+hCxHRIwOs32Ulf
ERo2FBY4khNoCC0N9Z3Gjb/ymy3hyUTV4mS0sTCP1mHyMJuNtWmtJ6TudfEYV8JZq6D9MJLmO2Tg
umAeBvSMZa/K9WwZ34ZvfJaIUJRAE+U3x4lmmW6OmtgW5ZUP4FJyMgBJTkB45K+a0v3hSVbD3J5+
izB2MCaa3gqPAfk9CVvzwHVQI5oGT27mghuJfUrviuqXxuQs+72TGQgx/I5FdWpf6rz7oHj6xnj4
HCTxF5XvPlREy4QY493R7tgENdHG/40/6ll22ZuBm6vp/9K+ZI9leBZSE4wlWbJxFFIb20CxJATW
X5kxU3bUMu5of+pGy91Q8aaYhFo0qcUTTGZcivK3W7S/pghCCKZqT5NgAbPrJ2ZcPgt9jlrEtR6A
ehIP/uUFJFaWRfoUu8muY/UNfBSdMiEazfbrjeOScMPo6pcOwNSGyYks+3w3SaSGfUnCtvwSVcf0
2m8/HOkQvBY534AhvHWJIXeccEtGzUHMs3Xpi/ElIRjbL6HCDM4hki05frHvbLMggxEEWsAMyPTI
sJ7CuzPWeTyWcMeTUySRAcKvcHx4jaX3bYzTB0p2+qUWjwiXMPY2CVdzHz8WpX6YNcWqYJzeo+cw
BtLEaDxJ8iKvkQp/aAeqCsO+R0rOoxN4qAwhNqxo/L1aMb9TRRaw0Txem6AJwsz+sixEWQlmd3tp
l9fZ+BYrVEuDYD5eZrg4BApPcF5dZDvr0LHQTvRQqJ05+OP5I6KapnszomQbNl24yl0Sr0L9qv11
K5kkjk71VpeTwBqV7a2ABB8/jIiWHVOSOSJvC5gcMky/dokACbT9FbbodUMWICzKBJzCa1px/X43
QkLArfCvKGKXqKQCspPn9BBbHBL14v7W58PfgUZ56LJsJnnxSanxzqdH72yneZrQ+1kzgRVRpb9t
upjryhpw28mKIKUcKWaOko9p0xFB/WVI42uJ9jJvUJpa6mj4PZy3ZtpgCv+2c4PYblVw+Td2CfVG
XmK+ih1AUNQDjwO5xCOQorou2ZS1P12m8iupLeLz3GKt+GKsxk7/NtuZoWo8nZshexQaw3AQEm7A
bjZPdzoCqIhWq7la5YyvtaTpn/vPgZHoa6njcjvRgV2BdcOLjGUWAtSIHj5EBOyB7qLuQa2D7AOE
iICpO+fl1fYxqmdynGnb6dceQcQDYq1hdvk/ROWlaguc4A1tgiRFXObN0QcfTxijzsG2CT0g9X3Y
ZKn5ITWhjMgxGcNWA/sGc8KflxDXjkkn7+xkVZZhsuoCQol4mcJXujWbwbOTa5DXf5IFyVwaEdo3
GPvZHdC8HBjmzHsEGUDlZdNeoSmF1LxXcyz/DO3YvArvCpqKyBg0cV1H0yIrjD+Aroi30DTfZohC
iot5Wjvscc2IbVSXZOwc5M6aq68yyqqb3VlkHmQKaQ1EgZbgagbyKTNkXrw+RRILfstP/oer81hu
XMmC6BchAqZgakvvRJHy0gahlrrhvSvg6+eAmnn9YjYIkiIligTK3Jt5svuUipw2Qcpe5a2jdhjO
ZsUZajkkeU+lPCI6AoPBoJoQelI3Mj40vnXJXMZjr0x3RDqDb8o2TWmnW8cOY7gyyPk7v32oUbdg
wCoSMl+o1Ksi/ZUycps2+KTcGXa2cPWtXk+/mrD67Y0YQEx2xYtSGjMjCfdnEpoU3kOyrqG/cjoD
1WpCdzwGTM5hO3yyncP47UOIaxv7WXitsy7NFIEs9XUy7p+q2COy0qtYA3TfKRKHRUgadRoCXbOb
d9Vo3zWi8aC08qXwIIq5cXRPdJIkXqRXZAZBb60xJqjXOCIHV0qT0Lw+urSN9QeaWur274mcq4LN
tJFJRAB4UzPLD8iV+8ih3s4AISDhuNLc5exs/DFzCBZnoZ7qm6yMHoNK23oBJIpCEYwdsf6JdLyD
fZ9PxFAge1eo9a2CPG6jogsyBWiTONcB1vEfo2wnQXiihzh5X6C9vPWktQU0OkS0pe5760aFH1o0
zOrrlfKnhasN/TmLp/NI8MNa0xAgsNgohelsypLfDcT50+N1/aT0Q+oWF1XiWs6r61SY3zortHZy
P+3S+HaEfl/iRcISvSkVq2B7ZFtdayckc3PFOECUkZOuTPwLjZxdSPliVcQZ4p4g79dZ2Hs76Xsv
7jBpS5ZrF7JK4+XklN/hSIHblDVsEuoc4cbzuoPswCYZmf9pZ0TWDdqfMSJZRm/ae8DdxWxcYEXq
xwXBkG7/LLChDvH4mlM2AaQM47irPssw7Fd+fydCO9+odmGh/dgaGsJkW1EMTwLUOjont2XSOTAp
9C9ERY3OLMeN5vj3oqlpKHBpLbS5yekUrOdtAHdhcZVlq456khGoFTAFe/0rvITNGBDVaSWArWo7
9cAhoOfM1csg83HmfEyUEQzEkI6RLRwRv4Z2dbKFsNYirW0gVhVhmAqjr8HfLhpWvLa1d4YSzmcJ
7lyXy1yRtNKxXSS7y3shlLGlHoEzIkDncbRD/mTZ0ZLoBLmCygWg3BvUSN0an4fd6HJtCuY5uEZ4
dJ0Jj2YEvCJpcFT0e7tAoVzYDLIMkfgBIEG1lkkbCJ9437MtA889u3iQ07ojkI8qj06FbtWkTvSb
MnaOGFyzQ1bwH2tREx9mNWRQTNSJGK7XXvBMNxG0bIKr1CvKnQrtRRiI5ogsje2eye7XTcjrqWJS
5UZoxnpXbfxSWGB+9Pt4iu4m13R3uUtgCHW6Td1h6KaWiRyxZyfcs+x39arcm/jZFq1NsQ5twmlA
qk6V+84ZCmTyDaNYJqPVyLh2Za5GoQt7xLdYqwYNxUP6vmTTVpiCXWrWe49ARthhaMdlCLMNZai7
rC+9DpGQ3W5BX5LNHqded2XEQZ7SHLyaKEbDZHWVtTs4FmCaO/8DAKAy7V8GFaKl3qqagEb4vI5T
gC0qzHc2KMDcU/y8ReVvUAlpi66r2e63+WejT2o9Jiz8u4zKoSX2ZmpLjGiwpBpJByqNq4uyy29B
GmVRyoUeKtwvGZ0dDc1X6jjGGhQsp4VG1Vy1ag6yNHE4AWLQ5vVZPrTpSofLaHjOp2AA2/SBOCaK
yDW7Tra65pytUqsOFkLeweRVEJUc3lHPwApciMC3XYSel3W2Q96Xqy+hhWyNDOPAQDx4QCNn1WYe
tVk9ewUR/eT24mx3bIbg0FDntbcO1UZydUAKp7LAOaYbr2mq8EbYCPBkrNgzzKsi6FWEJKAlJiB9
8BDGa0jRmdJf6C0+VpFHsus8VtZEIFqNhbI6+BOP7p0P0TVspcUGRVA4Yl0HebbEnGag34a0F03N
nWZlfzwVYxDOWORSc3hDiX6PKos488RyF6bLmMkViaEhCTEmBSHj8M7XOWGKXvyGu7Efa1oI5djS
q+AS7nuYLT1MpILLft3Wlrmw9WBY6oqmG4Vn2jYkyEx2erVxUzSK/K/G9b5Tk4kycO+bUoBy8/ZF
QICLVqIwVC52qek+F96Dm6cnvGo5AGY0Ry7ZLdJ7YbQXDp2puOloR1qclYaQdz7SDD85d9J89Qbd
oWEanWgh7pORlLKhIXtHml+e735FLhTLUDtGroALSexu4+Rn2eOuoTDDxYRgHRsH3H3RLXPf/+Wi
SQNIB2d6MH6X858LcHUv2ih9T3TIjnrDENrRvmftYHx67ogX2/9jGz3pYtpAFiH70r4F58g2/jON
2sehHrcNijiaqizS2WtsReO8NJnBGqITXBPgASWOZc/qtJ0pnIIaBB5Bz/0oXUJiajnuXVdBtM+w
JEsRIXxRb1lIlcnNCrqsLfzsvDTvvDSiOdKkPsvoP4GW7UbDyh5uh5h+wjZAcbi83W3YaeHVIWdo
GmW1Z3G5zTxQQmGCqQ4sSLAJst44TLzHQzWCnontEc0rIynm+Zmzo+ALpOEhJPiu0rN23/bhfUEQ
7g6K3VM5i0sTjcTvka0ScwQ1cjoSfrxLCUZatq2SbAJJMtMyma10rOkg4qaVtPTX0i21cz4y4UZ6
cNJHzHuajjFdQv3qRztZNwaerEDS4jeC+oRPmbxGbez2ve2+O+UJJM2byCd/5RFQqagq7emkkHeb
fSkKUn2rHuG6lzs4xjUr/SEk6Ch6lFRh1xIm1TQQgNSCvsoVixEKzO+ZyB5TYt3txsQTD267C+kK
FC6BkW579obprXe9rZPGZyEBwMQ13knLw0yY5MhkWP8yTlVvUVpcAHGtBHlYaBzvJqzvlmaFixGF
JTOPRJJVH9IGmOycg5wq0GCuC8nF691mZYTYFXq8Rh1ZWjV0xsnLWWF32QH5wdnTcjbDerD2+fKr
BrOKn8+gKWp1pgsrJ311aKLHPsaP0FT3VVF8lGbyqZFCqCGP2jSTAuLPO0EwG5TBll4Z2YyTsFb6
4CITiful5ZKw3Rbea2VibjQtML8FolDYi9TisscMqf7RVS4YDU5vuAdudXTrqd3M/1TnZvbGpGDm
G9k1M2Ofhn38qyZsApF6SnhXPERvKgd1YxisZcEvCrz6Fla3iJ0M8RQ0d4aTp2OnjcmSo8jwMEvp
0gZlkp1HdMDDj8Ay1wwBhzjLZlBdEa4CDSZiZzImmZhE2rIVWAlDfIc6UPG+pOAoRf/RY0NOSnL7
AsP57Pzgk83xY9R0d0nRnZshXxZWjdMwBzE9Gf2rF6YfHQEIizKnhjDUwd60g8c+aPYxWZwTETyr
ajDPAZMpQ2lvLl2YZGR39F7wZIGH1HPtKbOZTbTZ/ThYD3FyT4BAuKh9tsiJ7E5WAVg5vMfBemwi
ex35Oe1+6xeKe8gW1M7WPS24JKE0ZJifnPVgQGV/aKp0j9yJtPixPI/RNnC7YEO1vFxFHo7OpjW/
qyjcwFY80IagMpqSATWxEagsYw2R7PcYU5DQa3YEAV90l9X2QmROg9FNHJGLP8rYXuFLoWYi+utQ
1b/QUB6Qk+rkABdyZ1L3y/3mztBxks9eVg+ZPopthuFqkC+0BjbB0Hw1JSv1qK5OnD/U5IOTVtNX
bVrjPZz8FLcc+eOcqXV3Nsx+700RDr6YT7s2BsTCGFD1IQLOy8zct/YvvRzfKk/tBitFtl6ThXlI
AX1STR7RZAd3PiOLEzqPtm2+tDog1655CRz/s/weR+tR+c6K5dRJ+OAfuUa4ei34r25/msLoMsYi
3QD+eaq8DGJ1g3WgGt+grkIRw9cJRYGabtBexWScOj6sSqyr334YXEG7XbqC8SCft4eCpoXHlKNq
ZicfggMdsFVYolScbTOBLZ4Ke+JjaL1pbc8nSIxRUlXGW8yGe+V2xhXoCwGrUQ3SvNL4IKwXiOMf
4r2unU2kQtSxLN8WZtG/2xVItQRHqHFsfeYfSfl25sWxScXOngfdUzQYryp57cJvqBdX20z8xSWu
xbYJFDRHqZ7BI++JUQ5W2IgWDeISUY7sOhkPEMDGbAq19sXWmcXCaPwVoinb2PRP18Y4nKYRLulo
Ywmg7oYwkNVRLT5LqyZ/xS2XE+5Urm917BL7pcQdiYLzjj0n4Xl1fva15g+ipk08Jp+OOZ4hSH54
lyaUu9ZS9zoF/8rTuGoD9t4jeZ2FV4BbGbvPfoy+qWYSR2uV35PMOGfwreE02QXW+KEYaLcTn7HJ
nlhN3/SIXfYRFCJzq9r11rz/bmjfJhmUxdwnjTz6Tsh2WmkapGfh1zRzBGgih2JmToHXzOfI09HX
FqWegfXcUIrntCFxzk4tFqCpG639QvLRWUOxGfMBPFP1ZZSsVEPGmXCUu3SYfoVaj3PJjjZNwC4w
y88VFXOUk1+q9A5GjuiVygBsa9CUBd8uJSQIkiO7ZYxl0TO1hXPjbuHkJnJAuO9BVWtGk0oTdQHp
UTvRkcjh2+ve7BimINDEukmYCeE6UoLYClgf6z6FC9iNe7/vLGYMrNqyoXfYaa96Fn5njApLack3
txCs5xsAjwXm3qCP5BJv4BK6UkmlcUeY3r3RY3SnXkZmXR2kW2NdVSbmTeKi7eormKWmOXU8/F6o
uwtG5DA3MXbEB+Gpt9QEDEBtQMyMmYH46DooEdrt45CiJB68DPvAGLHSY/1claG1hsTIcM5SrjXl
gS8Wi8JdM8eFEUFphxGFWeuQ2/kq0jyNs+A2tsRHpgS1LNAsk8unESIvH0A7v3V97AOUoBEy2Fep
6/0q8PsHvSvyTZfJZ18Mz8hG8ZPkA1Ki8GiZ9n1k0BHQ0cuxdGkXiS1OxNrcGa6/wiWKs31i6e6j
rNlm0UOl6U+WVYbo7eV70LNIge5wN8XZXUQFceFG9rVJzEevWzRNky8zPPsbIlvw3RFbUIRSgIWc
PkjaWsJW5WRtv6hqv2N0uA4hlUYjw+s2as6XLL6RnL3lFODYCvOYr21EM80rVmAnekF4UI2RUYb2
IW/5uGT2XBdoR+JU3lvYpLWs3LPPedNl1iwKlkjL3q7ZlqfDzrIp/EudrFYTh1hEuKhnm8A+E5op
SDUNVoTLCInSKjaNB4C4cmlCmB/afO/EYDQkwVR5rn9CtILz7M5KcYYoJ6Vg6hvTNSJyaMlSF4KM
B7LQrn/TiYDLkVh/uijEhQXqJYTn1Nb0hEttlGsHCwLrK6AAo4s8Es1YjArKX2dj+8gFBYEktH6J
sHk32QseK5Af+YTYxtM2+M4YuNDRaRWDsMDMSuMJu4H26BJ/gs5jYzXHImrfipgOc6D8ZZvYr3bV
3dUqYBLCqbYIVXZnD+LcGYiU/bICjOKyS/Or5llXh9hRH3S+tn1DO46SeYqDUI7Rn1SQMRmG5UCQ
SXamIXUK1PA0QDFhYTDTlWL4d7r5WVPE0Fp8v5ELJRGv+7LK8Y6L+EgnK1rULIW9Nqf3UPrPlXDJ
wgE1atR0V2tBLGrXlx+6VRworj2MdcwwUr2DQoc73geXmUQ74cGj1TeuYgVvAweeNA9+1vzWMpfY
FfvOH2L+Z2+p2wGs0oz+hx9Sfc1L9pwVnpgQyKFjqUVcJPtO2Z+00Lxa3kXkfC6dpKoAX/QVua3B
L9PLn9ncMPdq2IDDfotgbiBHWt7H4Jm23jD8cqmgO0F8CZQqSdS90EuZltPc0rIxG1IyGNamGp59
G56sU8zLrbQ51muKWr9dKIXssonqclIGRPozDDwTzUrAlWbF6eNUr0EYE7Nli+tAyQXD+6fpqZWU
3TL1enWe7Lxd6Kb6cgJjWkiHzbLv5C8sy14SljGOZEcgsf8i/nYGHJQoon03v8s8Z1MhIENNgSgj
dCcqL/kvSuLn1HrGNhMsPbr0C/Z4f3pRn8ws27ZdAX7WbN0VqdkPRoJCYYpJ6NaKbRFHJyfGx5qP
fN1tckf96btkDlpQ1scb8ZpPvbfvMoiLuk5KrxkQGUj5uaYUtSx0bVfGFD4bj4EjpAUugXoMULOo
eTnHntR3c+g+mJJJN2/rhcl0Og1IfxpRP1Fvt3c26bYNPJGT/+1Pg3fNKGc67RN7awe74QOZRDN0
EQZMxhyYPw7xkGEMxN7cm3TUcoMaNri9ietwiGAxWeBaQBPIwAW2ksDx75tXoaErSjH0U5pNoxOX
VYdRbiU4abymv3OzasMUZG7YkK3mEpJo5jzbgAzrEC2nZymq3Lp8aEJ9H9tduqtl92yaFVeVyXqA
Pehv9PhP3oQAwekC2CMxs0QboKBJPc6JlgJM/wqymuWAw2UaQn7HV0Y0B3oRUE/7emy3bDcRV6l1
zQKThWz4SjyWs9AdFr8CzWcLN3CRR0nP7soBhBrG770McyQEeTB34D+8DncNVXhLtheHL31Ky1d2
vgT2TP1hiL3fwagPi5YQjAzyziItikfito1mdAg4QcjsyXTX4yWIRj5G5XrRR9xrasEo1S2TimVl
O+QbymyFT66G2olIgHTpqFUE575zT4xVDJxJT2iIdjTG9CUuEwoj5SsrM2Km9eFNH1CP4Sh3k2Nd
UvSz/Y7CHm5dH5BhnXbwtcGsRVG0cSFJLowhmVNoWHNEHiW4KWf/s2grbW9LuTWngYDtYMayduW1
87NTneskdlHFgifDjhipQ9+SiY32DvEdcxDVOPd34ZGhVOZOvA677tp6Db+MbRbantSwulU5oRO2
Ke5vyUl7BBUMTSbSkEkgO8r04mFCtrjsRfak99F+CCzqoOBUqum3qECcxulzmyVfXWS+tx4Xm5dq
z2FDWXZq1YcI7A9pAm6NBwfawYhyrCmGhWWnuy9Ra4C2tXqVliZkctL3spF6J9V3ttes6NmSSWNq
NjrbU/bx71SJdok+vFAmWrgl102QPkVT/TF+6vVAkU1bxc5WL1yyfUVDQjbGcFlQPQRxhczbw6BY
IWaDN0GLee0GGPZAhGwGECDFeEVD9GoE5lcxdk/TRLUyt9OXWsZPbdPgmvUW7BkyFR8GpulRd89T
lb7rKSIk20iB7ClQ5GX5jFGAJoDYem0mtjZpKxOdts6J3K09DkcRWWsDC8wW6OVJs7SvwMkV2Qnk
mNGFZJwY8E3OlU/spCioB/bLq44wYtcbDv3gg471W0hIBot/yLwIRtJsRevz0kbluq6cz9xy96as
/lRpcfYaVy2ajHaT3BtsqpdlFcOfSxwoWrRZS6J7qkDt8WVeWFzD+yYhR9fLe5Yz8KBa6jKoline
MSsPhJqJBkyezCy6vNMpygCdzqHwI9cSBjOqrBGsheBNIitexAY1dwmmn5UzYVagqbc9MxrtbLBl
LV573xJfpZZ8J474HkHaRS3uHodSc/s6KDwPbmxeW40azRwU0KDjXpC4QV/emFaZQtDttOMq7R1r
2TbZKysTOFbIDClqdsDGU6Ja8/kNk+LkKnznk3yGwMGaJZzgAGW2f0UuEjUFLi3XO9UihFmyjYRR
LStFWEGAVZG4W4OxtzfQtcSflteQVxMJSFf1sDLzbl33OfFuE1YHDcw14BjMinRlWOqvjHa8mF0O
scsaPqakeIrIFfmFOS/cEcRG1YawVoZcMkoB2U4546ALbkjofCUEbt5hGwqWQypPRapeLd06d7rz
XqT6yvXNPwmxx1hYO3fZBMsOPczKcHr56YOJntdNBoSjJj/KKnzGpIWpnvkhDb90MyGAfXpDGv5t
WhQXEON8Zun4qgbWkE3ItOEZAfEFJbA84GBZyq67FogCETeA3H0ZKuPBEZrOvjyE1siuyw9IGyc0
Q2ewqowlfBouA0pey8K3rSX5oC/6CHtO0Jo3WzwEqIl9ukJtzTDSJtVzX2NkMZjnKjofvf6Z1+M+
mGSzdqzpXrW0DfWQPFukHAXEtXzTECW2cmKk+RFSbrhdL1OYlhu9Ut1Kl263wdv9lfbMSJqg76mx
04oAjE4G4NKwf0I+tdJbfqEf61fBPwDzx4r2nqR0bLKaETu/GnWsFdNbqeBaBSZ1c5Yg32CdGB7Y
dyjDQkzUrzokI8upR6GgB59VSrFfr7xfk8FmFsjdta9Y5Xb2Xa/gbxXt1FN6og+EE0R8TJSS/TyC
0+JQbo/IYx/N9tXJzJp5kkY4EVGYjUSigSHONnbTqFXjsDFKGsB5FPVsPRZk/LCNH0dCdc1hBqhQ
m17W4IaXpdl9dZrrn2vxUTRU0R3TTVmWTL8ZTdo7elebRgFTp7wbaX86fsj33OEzDWhC94FhLUTo
srEsN0aOQMEDdjLO3QPZGPppjFiJpt41zOW4s0TObngcyrXdpqDLjWGLLa3eVJqT8LiX7Vrm57Xn
Jx+9GRAGkvnUWAFzChhOD0WyBbGtInNa+D6gRS+6ZG3z3VZ6gWEb7PToji9SQUxXghpbLIDIBVh8
OzOc9TplS/I8C1obnLPOIixBfb1E/TTV4Wtmofe2ej0kLEQ/sXlXWBFjqpEpo/+YxDQf5UnTYmMh
e/neukDM0l79ab2RYiwnlYYvQS+pVUIfXcJtAQreWjtVkV+PxyLaGAj9ObeNeaLF5xCDz8vrpKBE
0J3YbRlhUSB+mmUTAb6Ssu1ODpQok0b9uiSPZ1MP1SFuxHsK2INCfH0nRLonJ/VZi2nVmNaGwM+5
wAlWzjYNZxka8X3ZAtA2KYYEqOe2E7SMBb4tBqRgo+YmDDpTOkx1iy/VfRUOK2x9YNvoOeaOmrh+
HXVaqAgt93bS+lcT7wtidshkTg6gXVb2KjfQEaqR8hqWPTLRGDNjPphiKsMTnmu638AqFmHCVMkp
NBk+/4ye24tsoBPmUnUwSwmqKVVPuaF/F6bubw2P+AxgaCPzJZ9dV7CInMjwAn1Egq4W085u3J7g
EnYAjcbq7WhySiZRnK9FM1aHWkA+vR1ud52yLudcvAePOjK8aYumtz1H7PzcxLlVo1IvkPH0GAiw
2aFKrfuR4xR4+DV9m8170xbIE5sTAjltEwcmbtb5odsB6ThbNmEfnQ7Zv5jjcv4ewjkYJ76l45C/
vMP2uuxmdCgOaMCgt1szA/Tv3WIGXVlwmpkBVXYouUKTn5v6TBsd54Of+XS/MV6ySwWNejto0f9u
3e56MziVGNEWiN1eK5hvygx4IItnbt4OhEGQ7yGKi5jZtcmczRMzuS0oWpLpO/dSb4fWz+ufW5kn
e2N9exCTXYOQd35SapgVb2j8yOaLrg6dARa5+u9BiIhN9XCyslDD6GN+yRTAocs7ZJthLF2KYiwQ
JNBIX9Nr3oTT81WlirQpOiMiK6i2Noge/YEmVu2ApDKHieCA+ZO5/cO3Wyx1+BDa+F7XbLAGWEKn
IAUKd0iwbR9QtG4cWx2z+dvtxXPdIBoLA5R4o7N0raKE4Z9YYAECQZuGcETo+MdB41PXI5Iv/n4z
t2/rdmjm781viXRAfESEz8ftPIhGIdedIT7iBh1+ftR+i4BahOJDcozHESnrKisq+nPsxS3jm4Lo
b7LrNLzmGF1bfsukdc0B/BS+rmqmPsf/97kI2mek6u5un9XPj+lvM2nZkkVg1Sp68TOkt9Zt+HG3
m0NiArqtsqEhOtH5+nmsR6fz8+PudjOonOJwOwzZzH6uHIQFN5pw5LZewkU2n7DzaWqbk0vEW/Jq
Nmw8f06m/z+vbieXn2T+BoLdiTnSr95up2TbGyBvC4gvhopjBFfhPkDgsL19pN6NwHv7sNU/l8bP
9fHP3bzJkKoiwnD4WjNQAYfbrSKYKNvV9BkRRlASrZr68HPQ5X9v3T4xugm0e2s6+GHVToeUhdNh
VAk6pvmQ2FqLRJAlSY4uhh03UMK+qqJrOx9oK3RLD0LORrg++8ZREEVY5cyT4JrCqxxjvlyzimlk
U9aNKkojQk0uVkrpXOgh2achGg9tZlnLToYtaiZwL/XtQH0/pB19/vt8A53awmzjZn97+e0HZugR
D5FTJri96vaDcozaXTyROG1EhnW0LXnx9UBeKtekTUthOMt5iCQ0VDUu0FfLzfr72zNCv5YXYXUf
yMDnCKX/vTLrYIUHJaP1aKarkrLz1da84OpUg76mJNT+PDYYKrhqXk7MS1WYaL25ezsQh6uOFvyZ
26tur8d61NyPTBLdP8/6eSoeo7zMunOYRRdPL5xjXHXiQrIlxgRs0eyTY3EJ58dGfNDrjKb3ahJp
CBuHlTgDYf1+e8rf5znREQKkdn/7RcPE5pgTYFqj+UC/qy5RaZs/f+T2BFw4gpTEiQ0cPklGQf6c
bpfeVksDwlMRTKILCNHE64VPrT1y1qlOXtUitRP7IrTuUE2+dRrn1zK+2xeNDIBlhhl3e3vsdmD6
tVniUAj4+5gxxulpXg+OUeXvVaX+UIuMrqWbjJeyXCvqXlcP4qaD/O4Mzta8OM74GCd6fmzb0Lrc
HupGuoIuKVErDanH7aHbD2OU63vHZDNwe+x2kNbY8GX/+xGtYs8XsKUSJvE4f5+aDw10p1LRw5+f
cvtBbJNF1Tri9e9fvz0O02iR1C4hJv+8K8nii5I0ffnbM8b5zWdtW286RwMPVLrVBepy7tn+fTkf
ag9erSB5rp8wAHnBYF+MwrUvOiPysnDGCukhj4F/si8wztVMKqUTNj92O0hIEcc5Gxx0xN/TK9bs
9OwIScPtOFCYWiRV5661CUhp1ZMOiVz+WTlxfFSo5+kKIx7oXPrDipUobO/h0laPIpwe65b1+uSq
Faa/z6ZNtEs1H/JahZvQ9MO5dO5fbj/QC/KWTRfZjo2OFkeDSpM7pfr97Sk/j9X+sWLPf/m5F2vG
lZyL42AKc0tcergrNYI2sBtPZ2QBi6kgfmbudEXFcApq+5MZ66VpiNjy2WbFKkJ539BOT842WoyF
0oxoJZuBmPd6PUXGU9ybclFU9GKV4T2Xpr9rAKY2Pm+YUWNh187CcVGSNPJuwJ804nRrVfBdSliN
UelGq6ZwFhUZO03my02Utt/+0O1jA8NYFfn1ojOTeiGL9EslhIzi6s1N9dupUh0Q+D7ILapeTk+6
ul9+CmlYOyuIiP5AvM0VfcdQbR8mFuslv+YuU9OvQCOPlGv/OKLhqDDpcvN2cFpPZ303uNrydlPM
928/sdMCtBDk5za5nxrFsHF7gkxj/7/Pvd0vjdQAasqr6n9u+fk0Hqbsm3wS4sZuP/y/5/785PYK
L24Ij8/0faVpUNf/Pvvnj3ZQqFHTzL+b/+YlLVt/c3vdv3757ac/b2wC3OC2MXHF81uisGkt6tEU
q9Hz//e2b8/+16/9eWFsteWqLiO8T/Mr/75f4+///vMn//7HMoxrLLvy6+9D//rH/v+TsvXR2wnS
wtBq8x38fY2CDrbEfAdIc1SPlW3HW1DudinUtSjL/kGLlNwFo+8uSCOYGbsCySo8t3hvxUb/IPSh
vPZUY+Y7t0dit1bb0gvJk48wUtKr3rtpjy6hYQS5G/tuPJbFcLHGbUdYx4tytPqMmJ5A4Fi5DyLt
KULMPtmjPdUjXaBktGmGRlRNLbbhYy2RHvH8lSam/uF2K8jR79J9jo/o22uq7LLb6JbWPDjs8Chv
AZ5ho2Gw7cqd/lGiIp3jvevUwIZVEmVseINcTkhJt7dX3Q5alq+SRuy9CkKqQ/zdyRR0Z6RrH+yk
T0421/KiMjySYGyb+naOHiwUBAr1Uk37CujE7R7pCRMNBLQmeYNRLQA+cB/B6N7kY47Jeb6lFUG8
H+gX+fT2PEl7qXtICet6BO9pEPk04wr1DlMeFgymzvGj9If3MOOf93I2+LqOXLS0G/+IJIQoQLN2
X7Lc3eJeJa0uUoQ7DdYdLddgCV3Hffcs+sT0gbOzSBztquXybaCz8F6V3jkz0xff88cPESMDor3x
KNkWHFPbLKk0lvKM/gGjUqG9UNJ1r9U0Vve8GJ9KShGH/QBlNnt6M4MMG5BfWa8uI9CoiehBajmJ
2Hk3Q20N0A7e7LfWaMbeFSlRdwTIVJRP2gR4ZXe0b+dAGtG65zSkmIjl/d5mVborKesB9Qk3t3cJ
EWc5mSbRON2005RGHZ+SF2rZBktHrvtPJaiCuUk33AUEkx6cUQ+WIjO+EzsfL9R81c+hSqjMEZm+
HVTzBxpWbaFXV+7O1SnB5IRm+9PYAS7HfeFq47bSFX18143B9zYt/gSEQBp6e0m01PnvQZvv1kNz
yYp02c0YsxZgCW6UiNbCfLdudcEZJdUFCCZFhfI5zQLxB7fTM0yK5o0mKPz2vGw3fkQiQuFsoTS4
zTJUHiZywmhPJvb9RTvSpiW4B9u9wU7s6DuWf2z7zv+5lYhfcT5opzAZS2tVIWMj4sgoH+wZRYfM
+7n2NXmt6LFwCSHp0zoHsmelDGwOMWtL3/dsqDUIavvYyw5m5g93FCAavHT+Bs1Au0cpVL7ygcG9
JkjRFMybZSJgriH/HrS0ujZW+eWNSfgKVVGtkEXH952P0M4uaYNZpfqK0DgQSQBgJXTMjRjKiuI5
wNUhpJJoNvQHhIEZJmqog4xJJ+8Hi31WMrFs0+e7t8fAnhxkWRGVMfNIIuYN0bTvgwRwn7LA2ySs
qBhTwpCqWU1QEia0geChy78OaX0feKV3FJLaZKYERNt5GKkirrB80i+pE5d3fRU8ECFAMKROm+s4
WkDFLdJg7wlGdg80iaNND9XpRYuKaxIhRob26IMa6t4MYTivnSjzVVmZ1n3d2oQPBAlsBxMQbel3
pzpW7IJpAW2IdSY22grtRy8sgjscO3huxn0uw3fLT2dLTzrSzKmEuj3W6dad0cKY2LDm9K6BhtjY
xoCs8DacpEXdStieeQg8YsHTGXET+r/pu3jnVrBEAZEUshJy3Rb+GMV6obX2o2/X9dpDir9hb+ee
yjD6QutdHDDhgWbRQi5o0IifnvKRY1L6uFr/oes8lhtHom37RYhIeGAqei9RviaIkqoaJuE98PVv
JdT3dtzBmzAISl0tUWDmyXP2XrtGccuhPvwlBoAORWDSqHSyU1SyKwpH/CbBF+eXFrVPvfVczh63
rZVKxCZuM3C646+GZQTTr+4cElO2alGkrm37V10GE4W/9z2RrkGkqd4hruHT6xQkyrNlycPyiZ56
o95jPusfRsXVNDJ4BRk82oJZ/XqKVQEn+vrJU7yBIutpk/YBeiR1ifPDvnIquPlp4F5iLSxfWabZ
Y3qKWDcUB0DQ/Jy5/dzMrvVsBtU/BBXlltTPjeIa2DasbL3s80ulLl11GYl4XGGwIJaocOIrmCRM
XbHMvu18J9up/poUGjVCb1fpjv+J+vu6kGshVa80ILHPGm8+LSrBktblxT/oV5T4DyH+Q2wn9BCw
rJ0Dv4u3Ud/oz/4sTeKCw24VNCPhY4oWWI5mTKPeL7hNuYzRHJ4EWWxgzPl4a/pKF/XKs21FjBRu
vAvE+Mf0HIyXdcOc13JUCiy7NkSOlEj5wZIX55Mtrao3gh9hpbt1cQUyMW7dGMEx/Ppx6J/jFqRL
KXxg4FxFDeNPLcT/PHAbxbV8/lnfE2DsBxhrISBPp/2s7PLiWhIKvWT+m+c9vzV3/orPI1rbZQXO
lkd/IHpioDP6sxpi2kCtnZpP88T8wyRUbdNgdXwKTfdcYVF9I6cMa1WGI3e5xNmjPaCuhIqV8Mld
lsHKAtKZ+sYhiQvvSqJuto+mKMNb0Z/xoolPcBk+/xfLuc2pzSzAbGyJmnK2X3I8D8ysVbtXuR8c
499nWjiNK8x/IFgVQsqDmbSvHcYTyVQypF9eJK3qPRbRTpKuN9hNt9VFRNU7jvoqCrFYR7mbbxqz
y15yZMLQgZ0/g0cukB6W+gZFRftYoldCiWK8Llei8pkhb7VRF69DVmdnx6YjWSiMS6vh4xkM3M8D
UsDb7EwrNF/TR1uj1EQkXR5iS0TPiXAJYJ2SbTKKndU3yMCXHVXjyNoX9CeW16ymBCw4TPVTLyN/
W09kgmhgCocq+9Z756WwhvRoEU2xzQVGmqp2IFg6jvm4PECOIUqEZhOqKV6LRowMHlnNS1EmLNPd
G3pUr6akwymvk4sX9SmRGRizN6P6kQenQGKYUkjhb9QfzRDTPfeM88eZQFH24XcrX9MOMEGhe9FX
ZxKBqs9xcTfm0T5CfMEbuOyYAXMHEt38+gl6qb9dfrPlUhcwRFvXB1GKqFRwhnw2I/PdtnD35LCX
dxqQ2idX92g4oVdexXxUXsgCbtvBeY5ru3/hf/rHaOvgPGhELccy9vr7IGMyUUKvuZQ+LrS81NwX
3yDqoY3z6kaYLZpet7vnuT/cDE7lr7rV3Ht7Gm/LH7gNhnuhz/WpSqtHkLXxYxdKSp3eTb+DiM6o
leufhhPhb/Pj/BQKvqPWANASNg7yqWOQoLGakY3Xd6fQTPWv1uXsHmlej6TDyT+CEo786BVyr9VN
/tGw67sWlYH0M/HkpvrdMoPsg03E32VVujUdVGExEkcC7ZpNYbHMxnl5mu1iO2gBwYtF/9076ILa
Hs5Vng+kpFWhdRXYH+nJ4EOMq+Y+ifyX79PgQ8wADTIo5BWG8RutD/0FcGX0AnpJUxcO3qsbRCP4
wOkJtWH73Fd5d0Pjk6BDeBzqOv1bpU8BpqO/Bv8M5bbhvUIxXTvWoCxLcfkexoJwkcxn4qQuG6oA
8BEtM68KG6zdVqDCKl+eHXcm9jDF5/mz7MSW7zC7gZVf6uRzlwlnkeVyeVj4+eRfYr70agfUJ1jo
th7di1b63nGmSgwRq8OyUK+RDcruwkZ76WsDr5KUGtSkmvxIPOhrb4KE+6Bpz3BZ3Bv+V67MbnpN
LTc9ubQWHjucH0ddn79oZeKlKWv41GqrW/Y7hoEZJMESBwobX1knzcmswlch8u6cDUqhq7Ym4/9e
/vdVLbpQ4/zTj8l4b2avPugzE54STR3ddOh6y23ojoJBf6IT7hvH7tnRZpLMYuNqlIytimVLb6KS
rdKZio1p0QPL6il5CxLSoWF+JK2LJFQ0EX04JBC9nRRXcy4N6tfOoCal7/0gC7BOP+g6USC5rz3R
0zlgndIZtH3IfurXKG3FwVSXfWjvye6e77m8ES/k3nKbUwjnw+kjG+QjW1/JbHa0ny3DfB8Ro+Hg
C/+i0K8QhIIla+K6QJIM9aReqGWthEPRMCvsJ7f8jIWEb2L277ZteMcsYmiejXm1Gd22p/gttAvt
8x2Qh/rJSQi8b/JtSILbNa5cCFTO3FBTcDBEj4pu3QL8qRehfnEFE3UtD5OXiGWKQB5vC2JUrMaG
MC/GIVw3SSlWjsIAahn33fLGFl2ESJbUiZWDRXYdFvV4cTWiS+gwfSEcQE/s/tKS4O//PtG08auy
K+u8/EuTLt5zMRanZf1qUF9h+03FRUorxHGPZ4pgjRY2QTn8QqfMKnyXYB3XKLEBeHk163pSv9Sl
fOGgToSvemlwaZVVtonXRH1xbMoOHg020uWrief9Jkkh3ZYhMlWpCIiZQGwx6L57nmGSvJLmtVle
t9UiD8na/7kMQ/td0Dag89yRIYngdPkub7aKTQEok7ZmW23r2CbWubc+QiCrf7KZY7+uNmCSu+rc
Rq6BuXsfO5n9XXTyO8l0+cnEmt7hUEfrNJmsw5jU6EdCHxd6119Tg7eCydDWInceVxsAdX/s/K+e
vNLEcp+lF3nf/eBvMs3NkcKBRg6MpPvra0Awktb+IMmhJDAMQSttDQriIdy1jpZgZeyGs4I/QYti
cJ2iTQAdVBH3Ae8GZBqgRR7cNRDZkHNkUL4M70Zs0nhzvebmax1a+Nry6DgWzaUowW1EeuWRQOsa
W0WUS0FRRlLXX3xn+CRDXr9MJIK8TBAPVpzZg71wy+3MvQ3NF7eVM3J7ymZ03oTUOIZbyXMgMRhl
s0Rvb1scb22T+KXlW8ghvzLiDNE0NsYxrcboGbcxJagzPS1XYEfwr3h0M3uyapaXrMqPnq3xn1B9
kyfF/NjMBoLo/zme8iuAbtV14L/qtDojf96WNoriVJbkUpkORVYROL9poDKVUIw/4XrORqsdHI7q
cqrQA3mwUGWWy8/ILV46ciDChxA4DQXeP34RfuAPOc+BP54zWcjXcemwpEZTU291Dh5+oL4/H6y0
9y5jRaAcq3Dw0XRfUdzp75SCHLz5E/uyir/aTrv1Wd6+BoYp9lXZvQy9g6OuytEszqm45VkkVu1o
rmWb2s8QAmz+Ivw4oRg1TjGZsZrJv3vEOwXxn9sOHMvWC1scYWAWfjvVd1JxCAAIpm9Ltjwc6jJ+
s6JhpbX6ZaZyRyVIrA3Cf/PimcwmCNIlvwhZAqy1SCEVyDCZiTyL+zBHtBzC0BJhvO8zROFwQl2i
dMrxEhRkXrVd6W/TUXOvpebRyzGM17J2sAFYrPWaqzRPWd094n5CcOiGjH9x9jMPQOkkK2NH3Ts+
atTqj6Pfy/2Yk9ojStPaBKFHsWF3Pdu7tsf5pkh+c9+K/Tj336XjcJAOZwNk9PJ/Ik9uYwUhqRZx
G0R7k9sNXBRe+TGICI428+ID/knRmwilm3absRRwi9rFVW8Hk4lx+yx0YtehgNlbr0icI50hC3Fc
0zz1QjEubGUDnZ/xtTYbKGQaDBq7uf88AHzHVGuAAxqsqt4WydqKiZ3o27i9Lw9jWhIgKdt5F+Xp
Vyiz+h7KFOqSWf4FE/XzRL0SSoilsxEHyOmLacshsdgLnKTvxbAvPJ/zlwefIywZTug1z0buqaJq
b03tFrdeZi0UrkB8Dfwee7JSCVVLwvMCniVAA7qYY8wQDrr4CjrkQl5fpJL2aEhpvFUgvWv9FiMv
c/pAu/50T9tSpGs4LmghemhknFujYYtabkcklAJbmw19xbHAozGEh58/Bd7naROHsEdaSeniZfqZ
+zY9DFQjUA+pfsPukV7B9NRkeXFXvxnOi3AQzrd6UniT+x3KgX4apMKx618cR6j+Y2vtzNL13yJz
Oogm/9PPifmo6222a3xIQGmTeasfWqYWsv+4eXmrGpQMC7TTLH2oYZl9ir4RV45XlIAo/ZVf/Of2
yUV6qWJNI1WgvHaRLsn57OQJCrB/ikNchksaTRmAc+xSPzpBjkfHkaO/kUMPEEQvyNIca0nIZjBN
j+JvWlERMK4in7YS+n65DaYJmAICo2iDyIa+B52R5UGHe4OWG2eXmcMTZr6zDc1R3k1VuwdhjU+4
ZW8zbIMAqWkdKmimkdXeLoaqtE0JPbmA6kOajbbbT6uI/y9vzYgohSnIUyTt4G87/IMxK/qTa8iw
ygYZ1k+GSIJut8YRnK07mRR7Uo+eRp2v/vfDmRnNewJef5YByIFCrIaYnpNs+uYEYpJzvR3HX55+
MjWUebWEA9qK+I4HV78zI1/79pBdPW986bK+f4nMuH+RRA/BX34OfLM+FgWnIUIoUipQ02heasHO
pzsYVOKoQyOpPkaMy3UmYsCbrEYJw61jX4xEAVYYDbomY6kQyHtDrxPXn1/M7Mxoh7vRRe3lj7sK
mcsu9RH8JRLTRpE63s5SpTvdkIoE8My6tAT4ILcrHHkRw752oaKC/LP3Rmpr792IaYqjy2GqFP24
SwHB/J8vysL/bc7Cuy4Y2Zry41KhGF4Al+lAFxVF0tnt23pVgPUCiZSi5ZxESh5BaDwuf+kEBGsr
ZMTQrTamU1RUw1FPOJyO8fB3+eTkJjOmJMkPTej5l8pKPAg0nkSQ1X20WaHtidzCax5ojx1ogM+U
RQlXbeQ/4sEydpZmPpZdNK9NdcyvBFGffsAY2FAE7Yqm6wKVp4iFvLIsXZBMSTRw/WOj0TH2Rxsv
VN7N1YH2eN50islAx6IfFE6EV0L5FGUudyzG8rXmWtNpDEOchxLXOQ35+bdHp+qhm1Gta16K8bg1
tJPVlvPG843qEaglf0L8FjGWHIDERaGzHnry739P5CYKDCaNsvxIAhluSmvGOO6LP2MeT5sEmcCB
/n3FEpd1e1pEzX05vScqVGk2GghEHX00iJbItYCsP6QYNL6MMN765mD9wz129J202DlA8ja2n00X
fFfhQ6On3m+KbSJv8B2dIq+09lQUBdNonxEjO55uocv02273s/6AAiTYILO7N5dkz0TI+VfgEIlg
jZKuajAGDO0FfnzLNmkC+sRF5AYGJ9N/bmvME4NqJNB/7VBTTodSNUdIyFjXFRgIWc+AJw3uYzfO
npbFvorDp6LR7SuhXcoSXGffyfhXCNH8LtGRr+FCr/oxmCAWUkkNOvdvSTwMiKRmvXy2AJK19yEl
JVV34w7hDTo8BTrmuGGs0yGZyTvUCI4kCN2yY7oJk4gYrsPHcm19u6wUrlrLhnnG4I789icsZh7H
fwTr4pMlxu8qhf0NFHBYBdG0A/NPvaMV6Xvnv/WZN+/hZUD+NILxWBjY2tp8Mi4AD3AfasNr5sz6
O2IjfW15YXWFsNlBs6ouHZolfCPg83CsVzXwqzBYjYMzY28rXhwQ8f/U+hf9OnsLz7TYjCBwLzTV
17ZKXRrLKbuYPRrTgdSi5aGZXP9E55dMX3sFoiC+NXb2/fMuR5VxWeqBxkS/OrQAIugA/aEu11ZF
NyoWea+fJyclPS8kcAQu+jE22INUjdkzd780yOKFACBTlpp47MlTOMreOjlTT/e6KOPhGQ6+jVI1
qy8Z9tIHInSmR1eAAswI3C7c1P3jRSbirHKEjJ4FECzC8jkg5RB3FEjJCS0Vii6YvHrdr3Bfh0Tu
QLoxsNXsxhyT6zykBBvmOIQ9DPPd1IpjG40wekE1YbUbWTGrdresqkkIKcyw54sfNzp4HBfxd2jC
2fFm/3kmcAVN+vCsOX68W+6i2urGo3QH5JBMgK8/+2rBSnkZJUMIwFL+ddbKPz51OcXyAC4yb2jf
Z/bRJUDrWRbG85L9Yxd4HVNfPtV++pSYDGsit/Eff/7BOqY7Esb1VieadB07dM9obpgb26lpyrYJ
A5zyVxKHJy/Uu0PuWuGFzpWJSpdiBZPYg3SS5tZ5zvjQdgEmIfKA3JvnzzPN0reyq0gkmAvHXYPw
YI6miilvYP2igiEV0MmAkgRRqdPFdbEFV9V71BcE2MTxtAZ1Ij45q34nFrPUIoUUhdXv7gWNz6EN
EnHaxcdRtwfEXnjtiiru8K7xLDH7f59F//tsRmwyisJ6/f9/7wCKHu8YLq2aBWmcC2gBKtyAKZKG
NZh+8xJqQCsZJqL33OTmbuwy44CXv9galpCf8dyRDxD2X3lnIK7vLe1SeSb5Iw0INvoyZqDLX20q
D8nIyRTd+FNupuGH46LnjfAHXsjDC7Y0Ci8BxvUD4jlmp1k3X+0W+rhskvbFigolBAFnNWlEndJA
2OZKK7XU/csD4EXGJXRHobF8B1XBXzYl6cdOYD9YGshhdCscbhv8LpMlSPVSOpxIpMOGnmq9kWQH
EQbNQzWXw8GpTK/aRYldAXeG056pM2bWwYdq6xnXfVbCg41psEwGTSLmwMZDxFkSSCquIR1k7THN
chxdWFHe+gn1M9aVcLdcwoBCyMTfPeb0SohWADHaZWwszCn+kiHlr6f9+YktwARV793CGGj74yGc
MCqd7MELTmWghv5o1Be+mfDM4rI8Wx4CmqSEm5MZFlVWvDFMoHjmbImjgSV2+RWXhyl7Y2xWfCT6
fHLVvmUiaM7hGH9ZYKSmEJDDNjcGay16kx00SA+C4DK89aFx6tXD8nqT/Zsil0emsyWieKbhyuCW
O2jk8MFttQS0LeV7UHYfY0Pwsw1Hw5ZW+oh7ywZn3OFekyEOBANuRMQUrQh89DmFU+xzmsXnsUJH
LjWsBmC2yF1QG82yWIyR//bzk5o1MU/kBHoQGxDndnVymuyM/XKkC16nBoQuHnDX6aemLMUmBaMP
dFfaTxoWPObr2lsUEg4KvBsCubrESxmsGWfbmzEwRgxcsYktbkaZtv+Z+gDJP8ToygGsNLCA3GVm
RXBVTFxyBjCphfVZ0B34T8FhsSXwg/5ahAgG+GwMJUCzorHMnkZLIqOYKDvJzk6km71onh2toylF
od6S8Bb7VrPOG+9JG9Lx+/8+CSmdZi0KzhaZFgx8MV4uzSnDwH2gFN1X12ESEIrs1NeOUvDrsMxs
gbNEW+bqXdTEOzOsp48ab8HpZ5GsjPTntnKFif4rEdwfeRCNP3ddPg/jqq2xZ41ZehqrMnvNeaM4
8Vou0QXeExEeqn/BtNqtqmQfllgmosji8EFU6EOMB3Obe2N5W3qUWhHrV71gaCebg4WmY7MISyjy
NmbtaW8BR+hDAth9BTqvgFSl02anHxgcwCtxjqpyZ5247rs+U9MvUxyTYvwxbhxYb/4wbmx1KSNx
FE1hH9PZbDbed+5CEzZV+eT6mnFPiMOrcvMwa7w8RXr9zLhwPyal+e43+XSM6CyinvomtCQ4GY0K
6CPriKf4DcExx3Q1SJKkg5QWZEp0qP0WpUelzBJ8vIml90AS5cILt04et5egpE/d0E8KVZ0E+rA7
aBWjRA4hQEoMhVY1Ilz/ILWOTP+Kq4jxbzDhHWjnxgYxuNq0pcdIgz73NtrAiBbTKa2yn/wzM2YZ
1JjnlHNu3gw8SdRbah1Rc+efc3lUZi7ujSR/CTs5bttOcASqzIyInTxco67nb9Q2jPUnYUb70fHP
dtVQjxAKWaqkFJt768KiccqbpIDQbMYB/mP4NSb4LogU/bQl9NZ4XS7ryDU2KRiDoK7KYAXY45wz
l9+jLKx2edOIC93Bf59xk//7LL+MJjRKX5PMdQWqE6wSn5at4VtUD7lfQZhKlUQrrvIzsSblLa3k
ixBSodnaCfd7FAybQe2Y2HLBxgnScX/eoYpvWrk6+gigK9ra8qPonA+hxWmkiGt+zkReLFXkLdt9
GtF7L0vsvR2AFGnp3TMO4EIptxI+Fndb93b02KR6d37eojyyzlY/nPoy/ZiSSbulnta8SfuwjHtQ
j3VX4zQHzR+9iwNsAwiJmOAX+gqv6pokSwgfWiFgTGTxby+Tz06/dUs9+rJrDv+Ix7PTMErzCUfy
Dv040yiKdmFa1xJsL8ePeDZpbkn5ohlM1+ysxf/WuX2xc3XTOpCnHeDNjJ1Vq04KVZd7+ybI8Fwu
FR/j/gsUimrX2gbFRZ9or13ZrrBb0t2dawZOvsM7zb7ojJF1RBmBXGykswKbbKhwo0rxpchWUbgJ
XUN8JV3+uag4WnMwn4lW8Gzt8nMYLPyBhnyQa2cfW6yPU7aBdOT3kXn3fafdU4sne851OY0fBkC9
RrBl0I1rPV8tU2uSHbPH5VkOIc/TN+3sUG9L9pWy5ohN+8++hnH5iqPefjOEBb4os9Bn+XTFQRp0
LOPbnqyp19DT/6JTPYQme0FaP0IUpYdn5txdy6m28+L2GKZJs2mpOg4YYyrshnK3SEV0uq4r+tg7
6ov0rhM5sIqddPpMZnlv3ZBecDJRU8huw+jdP6BikLvRwIib+Mw4/UGdB2jybJfPyfKxWS49j+b6
ZOVbe8y1G77N6NYNEVIUqEVQSmlHqqNdrUbeXhGku5/5eD1hFgytW5BXxn5pvQ/uaG0xMcnNculF
lXtsgXAQb87e0E1/yG8iIlvp5vwkQdEdxtYtCYzmSQj/s0wR6ma19psd4DTUDDXVk2n2pkdCFuRq
FlagZuCEm6hD//Ig1yBx9wk67K+w9l6dfNLfxtoxNuT3OSdplsOlzWcD6ylkdLNkVKXprr/WDC2+
BPaQn4E53TOBO1zShX7RSAakqZGTHRyUh7GJVHcdFUSN5oewiRqN10AjU0qXZLOkb54Mo0eoYdCs
BN9FB5Z/ZQciODu2rfW0bMKyQKnTmK3OARU7Zl4UPRB9PtCN1pzQZqc3ixEb9G3bXxsqNzwmzuWK
EhN+/VxFGz6Z+cGKaiRego+tgG990xvyyMQo2vcpp6NpiHPVa97BtgqXFEQlO0X/QVNIdKRKWdHJ
M6vouuyTc4Y0CrPKezNCZV0+UHYF4bHB3vAWuiYpQ1hdoxmYplw+nuqDWqt2ys8CSPs/vttGp+84
To6r5W/gjYa/zpWkbwYKuCEaMEdk5BiviNjtMwX5TW9Jax690bwMNiUytgXxxkjT5w7zLcTZ6nLm
7BvqCK/4tWKCnNtuTabcTOfQpUutTu0Gy/6uNjuc3qrP1lrm+ySs6JAqjZ9e19nRM7tmLQ2WzMrV
5htprOktEdx/y4dn+QJQbZigEwRJg+HJpdWgRcyWT8uHm6EfEve11dgwsgy+iFfzw7qhRbdfaTAI
iDvpHUTDyOsw7rvI6ExlsSgRK3YYLC8dZTHDsezgk0v64Ol1Rdw2AwNkf9Oj3cGgmd2UZAsDjB1S
A76qVDLBzMOUMyIvus/QlwIy+KA9tq6tNByIV0ftTdeK+/Ie5IVjP3cA5pMgqQ6TE0AHx+N6CITl
n0MXZW2b6M29K2mPxPRUP5rEfic8Qem0OhdMuEMz2Zoq74Ksx6krUCRqUa1HzAWUqekj5kBz38eT
uRd6HV3HqNgMSSce7IgSySR+b6f6gdCUyvDdNP1mzbYdH0TSW2syZJJNTY71VQvxjfnecPipWOFZ
YhJL5Z+pM1vs4DhuTX2Ibv89+CUT7Unr/vz3EiarbRX31dlLQacupVoxMMYUKRTUkHJmnXtxv4sX
L696Fi7PppxJSpLgZeP2GIoapETXQM4buqeSjjSGaat/0Wmn+7rh3huvkYe49+q15uDjHTzk0wSA
X1wburC6IoOMAI8es11XXwDnzb8bG1O2C2rumMua7Plce7eJx70EWItW9uCW/KajsUZOgWUBp+Vp
6CiI8K7rL9bge5AFamLMNO+h5PS7GglyfPipX1wa/9C0/vnRWU2DHm+k/j8xsIMxeofebPammi7l
FP574NYFPHsudZvJYUXbh4NUOXFq4mH632ezNbPyd2KftD4KI1f/oAIkm4eoELCtZpLsEiTQH1Pq
YLMQ0VdDdwWFnrc2W7971x39rYWP9xcx1mpMJ3JM9Ry9tsdszMQffaFHU757NB9nml+vjktj3bb9
CnuEtvsR8bSh8RTW4T7jbr2kLWuPUtdV6iGYTIdclH63LF3SNsTaCAjKSaIa+UaNYcTzVXsgxPPM
cA/tFzpHZi/WtVdXMQGXj6kB8oH8LUY56nL5Qpj4D+T9DptIEju2/Bgeo+rtcqmrLrIietAlTW5Z
rSAZ6jQEuSq9ZK3xa7myWV85QKNfymlfb7Vw7m//PdMS1VcnG3ddNgmEwNIN8EzNHwX9wHvYR+9T
2yYrPncVUjye0XtmG1fPYvWaNoz/fjXu+dXyofz53uX15TuW781jKNVydP82tC72tjfLje6n1ruZ
WPQQUyizQ+E8LsqGZLARf05vgwmWXif6e7sUThV5tVvBNCKV3qwyogDlqgZn4E+3TiPw0XXj4rB8
a9t0FU3zTvKZIrAwMProFE+lPLkG+ItU4zQ0cQB47dtCW2d4ha9APNj3MrgykWi+7Lhp3keTBVjp
9adeBYWXljwQIBqTCjw/+y3Ay6yP0seonvqzV+XE+Qg3e6sL/aihO7ZFW91LK2neGFG5qa+9prEZ
Pnu0Q5ZXwx4Urzd1r45u1G/pIOczkpf+YSIL/HW2riEtiG0xK3W207t33WMFJU7O+4L58NokcfoK
vEbbQXXSdsvl2Cavyze0vpJU2a5LJg//+fIPDdUwI7JXMLbe+xo9/GahV4db34uQC+p6cNbGElkK
eSu/Y99/HOe4fcmjojmOLTLKEnjpb7QFAFzC6MPHgrh3NdyWZPpVb3ZENypBs9QOnyZ0+wOxpYyF
1aUm2xeiVNp73o7dtSNTEuIlr0dBM0FrqLLzRH/1Vc9okiHdpfEaXio1/e1mQzsccd1SEZdMvQzU
Gocuj7t9DZDsbDnZLi0M3huUeOtleRw76sFaIzHRQl7E2a69T6kNZEgX8k9PRIgh2r+8t4oE0Lcv
TjySNhQV7WpMBKiqlv5G2vnB1j8i/GSs0oV1+wyQUJzzjFLt51oL8TwEcMTLbnzVqpJWPtX/o4gm
l5OGVp9zGWgHfll7TxKAc5lmirFqDE9LbZEWdfIY0nhZrnCQ4f5qe/dEfim6EYr0wcCr4BRTfW/c
Wt9z53u7YWYFKzk37ijH3F3j9d7BsKz8OhYwr9JB099yc/zuIHL8kxDpwuH974Sm5QEGSZQO0etg
9YjsKzYfg7/zqXZHojLylETmgr1otjrx1/8chTVvellpZ6oAatlO1E8dy/E5Jz1rXZtm/TvT9cNA
BMhbjAFtTx8VRjSUCySpIYd7bgudtGAlEIo9G1mOUbKJtmn0yXCeZCwezyJOGJXZ5Ig1GEAQMyYv
+BhVKJUV/YHLCm89bkgjMV9Dm4anXWEpAW86PlgtE76YuUaLXqyDE3Nist/AHuGSVsC4DhC5HUjq
atFuEGzbBfDdMPWMe0fVWrpNj6tykO0sZcfyWjW9eT5Eh6iw060uvOQ+jGI+WHhPiR5miLy8VlfV
rzJO0fnl+OF7BinRBvqGztCLazijStKmNPtdXn4srqLOaKODN2h7LdLxPtWZkoMZKjGHIqYD5Fas
2jI9VZUzXQki0phO+dURbA+Guy57K3sBCT2pzK0LSf7TBBpUNOV4KxJfiZYpzmTlWbtFEQwHbgO2
Jnh1HJW94DLdDQHXF03+lLlSe3IqozsjLbnXCoqzPHRWjXc8Da4j2Kk3bqBLznD4K/c4ssZhWmKz
tdxTZGugSHI/O2vZROTLUPgPBsIolUUq7maUFLgsYedVUr8zRNbvUqI6QtSLB8+vfsnnpUKlfiaz
+pLe5zKct0YmzffchMQYSE+QkNW2u3aMmH1g1Zx2hENGOjKc0juTUYwCKMuJTk5ipRjck45YnbmV
mIe0tdYcEWu/UoMgV5zK6Spbar5w9Ny9hZfiMZEG6MOQrXUojPRIVn1xDUvzI+rj4KE3pfu2/Afo
D903TmLBAyM478EsR+sWKYpQmGTfJj2sldub7c2TLT3WJtrWc+icgTSLDXOzbOX4/mvnJuOFaOf+
pdWea2iVrwmV37GI8/6chtaTWXr1iR8HBwyMpH5do6pYZ0t0N5PRFdXo8FQZvzMzgHc1htpxqX8s
YB2tjTI5NtiQJPlnazeNLPgb3s4YTLShrmh2ehjc45rq3PBISkwKBENzr7K4zQEEJQrHtT7G1WdX
AlIIeiO7pWonDaV+KTNkFk9VnCr9SdoPuLnQVtpD+VvGjnm2G/I+CGKM9v3gQN0s3FdJLb0vGlLJ
lmcxPRDcDG6163G17SJcL78QtBTdsPJnK4K+Kf79UqexWtQI/KgSl/UNYJ6E9GV2j30RRkfN0A1w
YZN8gQgXyaOd3zNjnm6pluaoKkawzbP45aInvlhIJPezb98Jzsz2HvrhB2Q0+mvhVH/DSnZ/bYMJ
ld2YX3PO+JJg9vJJwmfcu1QjDZFaOz7T5ZMoUFwL0rf/GPO6KEznz6ghazPCyUNgix5dQtgq4DFv
BPjS3/VfIFHlbyIFw60xD8PB6BR6uQ/yY2zCxXTLLP/dWVCU1UCgSKwtasxfDJmne2b1RK2BoyEM
xp8+IlSSRTNoL4aNmNKZ5jf0tc05aXSE96qFUNbUzmxV3cWHlEaal81Z0EVz6WIb3MYDOOMVkTOv
nj7s6bOJqzB871JOIBswIMVfVYp6tRBPrdGZz3nVxRvsfta+U6Op/8fYeS1HjmTZ9lfK8nnQA+kO
H5uah9CaQZFM8QIjmUxorfH1dyFYPSW6b/eYldEYQZGsCMDdzzl7r212zcVm8XqwXZTgaSru2TaD
JdbH/HCr3hONXiVmstjmwNtZ+Ilip4+xhdDInN1ZKRIMXACwsDLCpoHjTs+a3/tkDFb6c+ajLNTy
F15ztMJiIp3EQgXeGXisC+VED4Yzd7XMezElLKtW5R2SgUZBGXKQzFxarIm5pC8+cwtF8pU6zj/G
XvGs9MQ5IQzgPDzPCbOaoOUIMQUpIv7nki7bufJIsgb6sLJ1ebp1BBTEM5qN1aUYquahmFjWxGT2
K07rnOkHxepL9wF8hDPSzCkmfZelHlLXwVDzVup9vF4Vt7qGGPBB+aK4NwrrMdeUfh/18YMwa1Zf
QiM2YRviZEjkuz6k/rVyM+fB87wzPshvfjqfiktMXJQf3+KStkAcO9a1Zc6/KE3EJCnSIpx8lJ1F
SFoJRF4FW3cuSuFI4MrOtGOd3Ld9Zd01rYv2iHf1M5I6MPeubb+2iaRdWWXfb51CsJX3RlCTvUHK
051Xeda2C9PgmCbIrvsxqbetNwZX2wS4P3QkE5VA1DZmNKRPnCtoTPp4IG8Paanxp1pQYwQgv1sl
Z1p87+8P9fmhXdUplB1bbdup0QDNe0TFYvJb3y6mkC4x7VUFDqsx9h8vumFy3pvyUdvejDr1hG/N
J/Lx5t2p2EsKP4dCP6d6FXOOi+x0oqM1p8VZMj+p44pnlFCQITk/NDUR3dEaPldW4f3WKYLiSba6
ebiVYnbRx6eaBLeCsISrVkafeWG1Z9JvzEPnkYtXOviK/JbESTfpXul2YROZ9OqxKWr90kzJyeYU
Wiw7k0yyWujZgTZw9ehzljqYFXRInWR5E+X0paRPICFOhSms9XjcfTwmIwxhDFFVy8Ih1idqkaOb
wDzsTZXB2wFSYh08Nlkb9xVSjiJZa7lmP5qFq118QrQUUNFbAfjxIdYoBWX6TWhyHmxRGN7qRzcf
vE2qcDpOAxwFQpeSTYgtLGwbWGOtUhLFFc29WBIoa4Wh+43B4E6GIRT+WUVoSu5q1UmMj906yJji
s4LSOZBEgdZJLfZBoler2xLi53QZkiAsjvW8ohidzvobZQ9IPOn1eiWapki0O9euvdWtWT9Ihmo9
SdT7TsnhKhvrRx6My1bUzhcmtu4uQsG9+eiEsHMEZeAevXrKUCygKSYDyN7dJO9h+jRySa8gsjjP
pU1aSCaUsb89rJnEgPGbOztmKJ6rwFlXenssnCE8GBzTzyaL4oAIdV1U7AdhQxCVHbJUuFzgKGk1
O8eeUWXJ4db/UiPqFWihx9sjY+6GufCNVx4uVWCK9uF2/Ll9AGp76IqiutweERzXHCaqIjD0ScPu
yVEpMqycRq2u3+WpN5AJX5X7sja0fVVZj7Y+Dzxn+V6f1dxdrvcl9uoUoUAJoGqezZSRBvGZ+fC9
gLJ2YDKB72x+ePuAPMsmDhBgnD0SGKxM5ny3Wympx3NE/vfl4zbrFf+yENnHF2/f0TLQl8xGLrdH
fkxxMbYkKoQTM1ndzLDWDQGxGz1FUcVssl0jsTt6A2MKs/zt4rtdgTk2J+axU4YC4+/dC7JwMZIQ
3BHrmNycNFPLoHH9h4RskZMsgE8i0H24PeV3dbtlPMVbP3/H7Qu2lukonKZ8e3vu9gF1xNXGOAvl
tkiAf5qN2qXA8IbSZIIJnGw14c20iFJLvQuZYNmRy++gYZyiZHOJD+lIm+kZ8HwGNI5RDrjb50zH
inIboHWjfb71umeFmTlG1dGBJ4xjsHxxlAncdraQoL5KVmEVeYduCNovGftHW5KXEGbuw034n2b9
0asYHnArdU+qcjhGWlazhqn4KDuAw5x5kQRCp8mhzaC8Bs98SD0x7UpRIZmnjQ2tcv4Qde1vn9VA
0/YA+TFOetvKM3vk4uzEN7O0IrLjMDn9c1in5c4lXWRR5v1w/piezmb522dmmT7oPlMqhwPhx1Nh
QsjsRLG2buzSvMx/FVRc75rdSERO4131ols3pgovt+dvHzTNCKlAOcEWhgcQJGQEoRuhorlvPgdx
ru0ZVOqvWj50W8LTkRlGQ/Lt9hlxFenHZx/Pmay8NGoWelbV905Il7vmsLfBuRV+xYq8Ly2j2jHi
0dE6dlttzNpvU6i8WQo9njKz6s6WdNtVbNf6yolLlAve9N3KcFjcFvQuQgMDu5uaLrkPCyScvTyk
huce+taxzu384fYZJp70LIrtx4Mhss/ggQgiCpG4mTf3bGgXijAOXJa3bl41xt9l1ednx82bLWzu
bk0aIOOZyXBWNP4K5vWW/jwKJRde3jjHaHC1U1pUBq0FQiTGpH2eot7aW2HNCjE3lYLMob9jobLP
afR7qBJ3nWC6FdSBh4vgtepcGvlYaPDT+Gpvh3cszMUXB8G7YnryYdMXibifpsR/6Kt2Qxyecew5
qpUbc2RXqPUXKgGiQhQFUgw9YGE0EvHw/MGmgD7eHgIz5SobJMyLeV47ZPF3P7LjjVIlqnUTeyjY
WUKL51+uMy08tl3b7zsmPL8/ZSlCGW+FsF4KDHbzsQ+ZubXvQzqCt4Pf7bk+dslIBVyBGIe8MQxD
rZ9b+zQsokuXEJlK50gH7Cfsg+dglh9I0158DOhuj1m46NTqvFVZEDg7Q1nTyZF+RDOXmYZM2HPS
sa8Pdp70FwdSdrWuvSZe+g7qw7LprzDAkjNC56s7JtbZ7uzlHw64TBmjzXStBpLWglDBUJlnULcG
7+2zzLVGbBKobsz5w0hy9crR1az9Kmb1T1r6FDFeKB/x0JqfXTm7Ex316GS69XkqfnuUzyMlW++G
k8h/MLmCvCClfzH8KQNMxENOKXfpaMgHfS7h0tw54gbwHq289A9xhrAw82ZgZBm5W3Qp1TKuenPt
JRMWks6cA9D00NkYiYaRQuQGB70UT5rdit8eu5xbNk7hdEujjd2rm1LwpZrXrgZ6mtfbc/A++71O
K4VYsPm53B840wOP1KMczTpbJi/pgz2VWJpt3d/Fmvrts77X3l0GFDumQfWKlqD6FjCMNjICDDg4
dHd+VByL3s5fxlS67Jfh9Bi6E3yYse02GlJZ+hCdfofgFalAaaJeteE9J0pc4zRGjYnWmxAlETmE
BpWosttog3wQvk1XkIaEvOSo5g+3h7cPU1hDx5+8K1Db/qQar4MrzWekZkJuKqzh6GXYVXk60If+
pHkSUcmNnaERghHXBGnrJZr+3KvJRPnfD01saecQMNqpYdpEmCS0yBl/lxUD4HnkzAC/jdXHyiuC
/DTRa/s4cGENYo/VsYndjlwN+bm7cRYUcr43lijIxOEmoSkNDgQG1ZxNsN99TT7d7em4y6jWqDJU
O76MJXWJJnPjvuD6Wuaui4nQGfT72xfETMqzy0buf39uENPVdv2WTiVBbgiMzGU+yOrOgky3CCPD
O6CAqJdxTqQi+XLWl8Bjwhyn/RObUXMVKWm289MVaci4fHCEI6zeWOymXyDw7k0QAa+NQ8NotFz/
yhlKIvfJ5Ar1T/xa16iH2EKDCAXUABfGneEiLtXttsxb91CJeZl35wYl6a+PmlWymorRfbEbn0hd
XGGCYaWbEo0U9APDbcdm9BwTHD6UlIC+jQvcKuOrIedBkJVpYHg42dc4YH/k8VPQNOY7A0Y0nmlQ
oQ4uxFo0NKEh5xSnkhJtTcJX/5np5uwhVOb71H0DnuL/MA0X20pRf/VSqu6ESSY2p3i6twgtXgc2
5ezAdGXLXaRO3iTMXQOJ8cB0djgAZ9F2hIkOiJRFuY08gh4oxVyGH0NyLzuqu6Ae593MuGd6DeAz
qPVvlWUy1Y6bdxWRnQkiJ1jYgOLR05nvaVI+EwfgftNDj44Yk+Cn0G3MVeap4Er3DJUEh9eThKB3
wHBt7mR3znLNO2oRksBxLOzT7TOO4dbJJzRoe/vs9+fCPz/nx4440MwkB3fI9h0drJ0TieEyDpI4
m8lIPwdMuBEDePEb8HUGJQMUyAm4jB8PxitF77AwtSG/Ky1xF+HHW6Ep6+6siIG4JXGzcNOoA/1y
fwdexCVDGkj8GKjgrsRwPDo44t26GQ60ugAMS86pPeIWrn8dtxBOo6ZQ/oNeculCZ0g/5n5UPb0W
aveffvnP//nvt+G//Pf8micjVeYvWZte6dE19a+fHOvTL8XH0/sfPHTgSGITdqXt2CZBKLbN199e
HkLoz79+Mv7DAZBciQ4fli0bsABaMtxD8CS6gJjx75awz4rW/E/TJB+oNes34RK0oRy/eHJ6ihO3
IHwqKPtmlXYZD0OZPXVVAInISes3hgKrdiiTVdD6xVkwgCbMqqXLkejyLtemGcbd1C91iXWzzks2
WBszFB2pfmnNBR7EnuYlz01oqr73jizxOoRRxGjYryeEZ2C2XfzzHxbyCPkeWu2/PwRQbx0HJDof
X3VkjXnz5lhO8x4O/azQusm0uhBkP0q7xe11/c8/vbD17YV+I/4EtTitij8//J9zSBpanf9s/nv+
sf/9tr981/Y9v7yk7/W//KanPOW/v37Ln34t//pvf93qpXn50wPCbsNmvG/fq/HhvW6T5u8XyPyd
/9cv/vJ++y1PY/H+6ye8yVkz/zY/zLNPv31pvqAMKf5wAc6//7cvzv+Pv366voy1tnip/+FH3uEZ
/vpJ/s0kCMRSQnekwcWv88v69/kr1t8sYTIn1030INJVjvPplwx4fDBf0n9z5q/wg7aDENUwP/1S
5+3tS/rfpGMpE96fy3rmKPvT3//Xf7s3Pt6z/8+9Iv90r0hETrYtXKlcU+j8Ol39+V4xXAB8Y1yR
pd1Z5MHrmbswEv1Bw/G2LlVyzoxW7bLRhokdc/QRedSsSRNGqaWzu/vpe4eAfEmd6J5qF/t2GZYM
KHW0EVmttn7SkspA42w9Ss1d4v+McMbdJYW3NaKu2vcVtkm0os6K7OWrMedlGR6iB+qrLCCNqHU6
dxMhUNcMQ9tSmr0LrQ6vtm4QuYlS38tlCX4cKiwn+eZUWaVaiEo/IgNCD+gTfs5SXOF2wd4rFHI3
J5Hs26BQ+tAJdjmiSCg03TJyoHUlU7f+w4XwT1Yi45+8ug7vkaNwTVuWaep/fnV1e3TR3JMhNfrF
NUkNXPSELq+GHJh/0S6RwOA1JD6pcTUcUE301XTadgUIGbA/c8hdHVkvykjOZt4/DzIb/s3fJ7jC
/rBS3t59EoJ0U8BVYLSq/2WlHBn6pVVPGlqvvjhlRYSp49ObNOxjO/gHTH94YVSosZOQNtlgIUGH
VthQJ/zHls0YvU29gsrisS8Q5eB81cLqvrB984SNb8BQpp9iVX5FmjtTjeb3O2zVlh7yd1HU3dqL
xd3tCoBqfqIjTdxYQ3U6mcU3naybgXSRNaqy9DC1Vx8jml8kE7LJYNrQYRsRfRsI91Em0wLtLibF
/ALaFGAIkTw6IgDuU1ARO2NDP4l1WS/Cn3bXaJfcqehnRNbZk9K8uxE7gIY6vup2c+W8CibOvMgY
iZLom5l1xgXCbtct//XFIbmH//riC2W6piUdm269Pb85f9imMiwxnYxLjwNdvCoc77GI3WQvfOOa
j+lw7Azi8yzSB3aGPm04D2kbvxyf0kg+W05qbxSi4HUdpemyE1GInKXKlkY6SHiR2RclJwF9FJM7
+T5BPg2XHvKLWHDc6zaZlNbaqnuc5pReVRd3a10zrJWYmh++JC4Fn6DBMbVn1gd9ZDkx1k4bPE2z
dkx33L0Ix2oP/iYHa0Ycr+ehxRnbGA1gktekeKQxmnHGaAwD8jMWznKrqvY9YKc744YIzyjvvtlt
KbZa3rz5Kqu3Nz8WoCf/jGsp4jg8hNsEYjE/beAJm/y9ak1zV9WGT8c7NdZJIjnQTGonFL01jyJ1
0ZJCiTFDD//NG8Ub8g/vlHDpVwoFdodV3GEJ/+M71Vt2lxhNZrGj4/AmEnrJsS2iIRJd28CiyaSs
q911X5SPmp2acGH1E2FPkXsG4yPXIwkQi7auyNDpx3FjN6/Q2rdAE4uLNwwo2c2uWucTZAAtKpBf
4vg68jYjfqlngD7m7X3B6kT0sVahyDKNTWzAQK+Vrn0FcYEBZLCOyhJkWDhoSN0w6rchk/qjF2tP
NHszPoGJ3jOxKkvgXZpKql1oNHS8J0yRE/kag051GsdDtXIJS9HNnW1Iax9467rwR8wvPWfumKbP
yMrcRmuB02KbMj/KZfw1ht2xchF+7jDJ7Brb/akVMyvTR4pgoOdGnijCTZ4Zb6NekSwtu9fcoXVe
ITpc6G4uKZUvdVpEtI/tN8vhxKhX5Dk6EUGMavTvvdx0TySmkRUzD4KdYdUqSAMxo4O1nw/JCmiN
sTYwVi2CnnC80Gd8kpKut6vrBrmURlIzkw+17lpYajJpkI3GZy7yYeMgEnPpPj5MjfXAqPHVD7Qn
cN7DxhfaF2kLueFfCMh7SRPKzABdqG6XaxVlEfk0ZbEIBqxiNeEkTiE2qrbjdayFJXAEsiNCn3+T
flhNu8H8Fpueh71qeC+rmq4MYJ5l5605QU6r25+pSs09xek3jJ79dmzcd72Iu11byW1beOQIlJPN
xIWxS2d8RUNvUKiWAeEiq95ygP06PU6DoJIHq3WWQPDXydA/ilq7w1O+azs3e/SFv0m2KqNdB1So
2FN5ERMQ6QsLq0tfkHVa5wotIcFHelOQcQxdcRlQ1B1LXUMg5FjbvBfMmTphrfyw0y8j69fS9/R9
L0nGNpxxDbuLZHJGECvp2jm6Oe9H0ianrsFk6ZY5VlbrJJqmXBZB/FXpBhNPMkjg13Z6Xi+jbs+h
x3xsHWDftYKh6LjZC7nZVzfBjlibyDJGDR2aMNsj7XuTPKS7AnFlCw2ehtzXSXRvtmeGmwbgQNaJ
7TA4JCZ2e9A9Yt2Ui64kQKmYBQ5tb2Ur5G3QzvNgN3rNtVUZyZ7I6Ftt1JldlNkx/JnmRsFwRD3b
0tmQSDFjOJK31lZfYuIWid4mO4ikzXEerBKeotwnra7IwRuDj9P3nw7ff6xqbtvB71UNrCKdhUlY
NqND11C2+MtZohA+Nl2HcL2gTMKjU81AB2s6FDIgsq5WCkGTesLgnR6bONcXFR22NSzOswbUbt8W
gn21RLflhcbBtvX7JCvqI8KVVAXdaWxCwt7hRoEMPMbtrN31CnMzdLF7TCz/OwLU4RJx9lpxhjTO
VpTKpekrcyl82zk0SeccitLf0yo2H9Bj045KNjnI4vU0EYrbzae8Zih3ilV7EbinoW3eqYjazb/e
UY35sPqXl0hQvzmGEFLY+m0d/+OO6naWBIiGmCdgxVW832hxqoUBCGMdIHBbOhW7UhuZw26WrwR2
tzPTfNr43M6A0k7R0L42pvMCxu5iakyxQtw4K5ma53/zhxr/5A+lVew67OHCANHx5w1lsLScUwb+
Tf3eqyS0NDPTkAizwyT5hETiNn6ky1ZrWb3q0x4YU/dvrqe5uvjLi8WpVDIc0g0Wc9Oc/8Y/vFi6
IXwTdq5GHmC5b4a4w4DJ1JzQ1WNqOMFF5vcEAH/OuirbHj9ODyULDDRZP77LXJ+ExVBz1gIu81Ez
bbFoIkKLwCchN5/f8JHc551h+XeZ5xMfREOC+XqutnlGo7sIAu1Ad1g73D7jiq+3jgdcInX0wzh/
6BoyzIHoU1J0OlGz0GkYrg13XThpB5P8R6I/6zuLE+XCdMtmPfoMHHD3iELeJbyABzQyaw2r74IG
rdr2fncnymF1G6hNTbFsR83d/pu31dX/4UU1OO1z3BeOqSulz5XjH1/UqpduFoJPIjBRvIJUZd5b
pVDHBpDGefZg0fpYdFQjdBfxpXXNKhFptSqN+EvZRgPXLRzbMj3L/jBNBIhA8AC6P8QnIy7crTsE
94OX4N3rnqWtdJQtwUs5QMia3CcEEpJxz2c7mLPb6EwDZ3WDZSMfJuJDgIKRG17P+mTsySSy0tQr
5L6K+7sYTPFCtM6LqEwOXZ3vgko03wpptMtSUhjlXXQYexWi/Aa3wtYM+NQxQNOrQ66FyVpso6FD
qcoQVtTlBDJAaMuwjneNjrlTpOwrbYecOQqebV/cDWl46FLrK8DIZWEma5N5G3LnlyLObFirNEC8
sKahOBB9plVvQddaW3BIxHVVxtKmmloIk6TkSMH35x1YC8n2kSvWbas2H8HPbUf0XUByskXes026
zHEXHca+Q4rVVura0VX1z1qgPYvakESzuj6lpDAtaidQq8qI4qWHymTTOIwjahtJhFl2BCvrwdeh
V5QQJIgTDEm+E0MQkzSLFeFnRN6h2kaSyCZldWtS1PDSeV27rrJsGSAKJm4qvTBkXgTCM3YxzPV1
G39tJvcHmOA3oBjlciilTV5Zfxy8ZwEzdVHYnYlN7mracPvoEW6rRHXblqjWNM+/8UdKxl6mdqfe
aifbiczRr5LjFq5jh7+At88LB4Y1EJRbKeODOKc15HtVO85aOuaiq+W9JhxaWaF1n0D7XRpJpA5W
oO3NuBbX8Fkbre+tn2Aqs4dzYA3fe6c22EubC7sIKpvhlV2JvDQFnAa81lVWE/rchPbekBHy7ocR
Miyi6YRnmwuV5sW97SavuZ4R4jnwOk5AriGCE54nsy07ydYna43TUU30Om9IbqfFWY3Nmck0uOYU
shOGsCPonGnXpf7d1Dp7iQSC8jknDWQSj7pbPJFIUn1pq4lhPWHrjiMW7uj6TyVJMDlu0XWYks6r
a1VC3NcULZPUJeZFjSyDNaGeJNWrKT/k7UMaJcCs6Twt1ZCSTnkqg8E7p8ml1Na9ct5RTPgcV0K1
tjv3e0P/YTEVZbOIosVkpeOeYR1VEa3tlV88M6fmtkqiLw3osrXjcGdm3B5zGLxccfEeLTUtJmes
IagTjFFy2vFa2rVRTyZN1nfVyhRXlFDug+1h4zWlucaj7T4QK37B9UsgYvjDKr0EyyrYRN8E8sQB
sYqahTlS+wYj2MuMUHLLB2ziduWw0cP+5IC9EAZ4GsswrmYkKoaWMTMOg4zuTdtLOBmhvOt7Ik0x
pTxlBeOeDETBQqd5EnMXLoVtkoBtrOrIMFdxpJFA7SXrPi1+6hrdAiRhJpdiU9zjAl0nsVMgryiD
DWn3TwVHpCSVX4exfxpyXR1rtAtc59SlCISmUivR3PhEa7rhYerrxwC2JWLno9ZPxcZS/WtWkGXW
2iyT1fQKTQr8G+fXRRsnoHa+ByMMj4ocx2pKLQSjcmEOiVgVOFGXLMWLyK9fygTSDhyYY+r3X8lV
wvkDdhGjfb4aSmOhxxBH4p4Cz2YLgrXQEBzUA+aMa4jxLVzKRVoWw9FMMUkbmUl8oHSGjRbDF/Cr
/DKadcjMVhPLngIxMNtnC9Mjs4vNhAEejhBZ06PfcPaGkUanz18yPSOTTIR44gH0LiRe7KSKsp19
GTZw5Msl1iB818lSY0S6G6spZ+Xmlq+7TZzWiiGjBre7ce802XkLDt281JCMV1rH3Ih3dUmf8p4l
KV7Vw/RiK+fIRsGPgbUB6pERzE6FsdThgC8cXCpQ0wNuGh8ZjRJLol2ZH2gYsBBowv+A78VhrKEs
UkdXL84O2cqDS5BrX6tHMQ3pIiAjEn9ds+z86vREVTYSy/IkazwE7EGk8pnOOsyJSwvJPpoakn8d
Zj4r6fg7NWhnMRWwEbEaOnSFfF6/tZFXtDUilxrE1Q5D7TylYfTm43RaQFC3Nsgz166EGxs1rrV3
wdo00KCWKvHzVVroARKd+Kfo5XQuNTzBfpen2/7QK1DzqFURVeFWX+B1g1lNV2FKcU+mTWpsoWiN
oEQgmHbp1mog+9b6Vzb7lVNH9lIzhkejFI+dYciVPhXUT/CCHAczb1315RrmExVB0FDFFxipO5u6
gX01Ej5JuiJ/1mEQAXefTOOLMxFNnJRU2lX30nSHhE5+ReMn48CD8d3gLG1ckJKuPaRHG5MCEc9R
vkHDC+CwmSHqhf6mZXDu01Y8GQzhFxTP7kVrN5aX5as8cdpVhcqAjL4xWk6Mro2UxVf15r01qM+I
hUhDTVkP90EwogbivsmrBJw1sT+c6/KJ98qMVvVWRpKZ7BguK3uS+6lLDjLQ7tC+1ZQCU33oKuHu
SsK1R1eOxwaZjpBacS+D4YfBLFuUvbcPhg5XHFhDpKfjuq2DCcVA8T1FV7YUVn3ttSTatq75raKV
AgLw4hX2uBQj/TnIGskimAjsgaRw7lxR7po8kFj6va/qDVLDOwtAu3C68V26P82JKXGraPTOhjTT
jdUGuRgDrzijrQWpyvTSN3IUSmZVG/TuGCZgl26HDjR/YqWk9Fbi1esIDOICcFeNcO2Fh9prFyFY
pgKOX9Kwfeu8sjm7gijPqboqkSfMpDO2cdy0tHStE0aRlkzlLc2B99xDpK6JJsWCQESSwgTcM1vj
IhjtNSvuUaUEBBTGnDnstTECy+oOF8RR4o8eOS5RZBvavVuNp3Kw153W3WoxKKRe9Ozqz0OLcEKv
WOusCrEbKuxlNJXGMacjfRQof2hckCgao3Rsmh0gg3zGyNi8LHr/ONDeY8sIpw28MbryLNBZQ8vU
9WtAS/q0ANp80A2nOKV2hmSjzsildi0CuCVzWa3OsBuPY70T3egt5PhYVmQdUY3tJw7nxFjRbXVp
HSwDczgbdXqOaALcB1b5pdVQN2Y1Xvv6Ok3pK3rZnTnBvQ5rEtE7Iz3Sc7y2VuniBypy7sQDSmvy
U5nkL6tSfw7GDSdT5esmcnIplwRRLsm7s1eBaRDW7qDxMaphZfrMFlzZcGBNJlLRzXGVp4lBZ85/
tmgPLSRM4YU25nh1oupgW8C8sOa5cvoyIUYsUCtzo7l3pQyosXMXj9mQ0wua6HMl7p3qrQl4B3eO
EWgrJKrhMqr8a9D3xaELxQ4wl7MyS6Mj4FQ9gz3YGaRtn1huYpAjNXcljwCxeqdBC9JFPMzwvyHv
jrU9hKtMK8zlBtSxu86HlNd0ZA7jDP0DW8mrIdAykeWnOOQX4S4vrJEWXvUdiVV0zEkq3Pd1PR4I
koo5vBdI22teE83XD05K6A/j2ZXJ6OlJWYBF27SaaAOvYlQHpJVGPp0oaZ/DYV1IqW1dR30NQMmc
43IzOKnaR+SrNtrwvTOJ+xW+fx8P9760Ho1a29NwCjeRRhBiUNbO1ZbxxuK4AQVaLnEdYDBpXPKq
bfubiMe9tC3SocM6WRqGPWM7fuhTgPWpSl4sETQ7jPe05PwlMLXxkkOsa6U1PLQZmoQO9/t9Nqql
w7h90fdetmXYQGEDeXapOw5xF2t+wHw0KLzCgN7IkF0YaI9LgxnJXsXwwwJG5iRSRXgVaPYhTYlw
O+M+jcy+vssHupzso+92dAHiIs6+zgmqSYb6nPrjZmqcL7CXzUOou/cFxPerK7HOm0mBoJ4/wRmd
5yYLxN6mTcVMxiV3fW3P3uQ445IhSCI/NqO9axR98NbOMcy2z347MgnJQ4TiuBcM46em8s8qc7qF
kcGOxSbuk5RE+uYCX+1rKoP4BKQceAhMTlREKISMqj6zL/vryLGiVdQM4k4Dorglx4zJTv1gF8K8
ZL33IOwuhUE+Yf68/UI1EZVCoFHLSIgeQSZTZB9IeWizVUcBVGtbWuV945oVjsLqKZ4QHad+KY9+
xrpJNJhGhghzg7E9F0mSXCIyMOog6MBpjwhKEs3aj1H+xUt09OV6+4Yf+MUBMl+P39ElQrlW8S6u
PP/gZUo/NRoLr8/ePhr+Xc2Fdhr1WCzz3NWZ0WjiePsQmwn5h3pYbkBYD2enwdZZwC0DMPtUBqN2
JvBBO6dU1wsDAuGmdLPxEuAlWVDZlothKPBV+0b2EGA09sY0OxoDs03+t8m40cZXJ++zQ+1EBp5C
QEmjtPC2lRSKSrRXr6lpx3qesfXglV9avbO3fTCStRGx1kiOWlv6lUzHLD3e1UkcrMDs7znGlU9m
My45it/ZipIbbwurfmZ9Hopik2sjrWc7J10zoHQztNSAgcnp0tew/adMzEwBmj14ih3dXmchm1Tl
0O8fGYC1am31I73eSaux0uc/9Wk8NabRrrDBDXe95ASK66022eVrwdlyCvttHaOZikX7BAJtNYk6
PGKkbI81PSuA6OGKTIJw52EKPuLDGBdWUyDL8bV4S8aN8Zx7VJ+TlQO9wx62iCHzX8ykwmTbJ9ek
Lmskmbups9Iv8/9Ehu7k2hn6qukq+TR1U7gfi+GhnOcDiVMA+nImtmXpjDQdXPNUBQ30CZonEXXO
YqLluUijoF3XPosWOKh33XruAzmc/CVvwUj+YKnWtx67WTeMB/JeLVxhFKs+4OHUpKthai6RHeXL
OAxo4zfkYlhIkLbgnKhfEhIyoJZRJQEikd0kV0Qw71ByYIq0nYJ+sVxLt3BXYSv0dW2uqr594D6b
XaKBlhAlU4Bbnw1wfQbpkI7gKp5KbnwLa4QL1XEO6yt0cary/kCxlxHWdSpCm2VVmfG6aLLhaayD
90ro6mQntVxqqcsNZJFQUyDw3reyhB9AbkFm6/VSuVgdI04oRMro58hNdHZEt900smzPgTKpp9vu
/zF3ZsuxIl2WfqHiN+bhNoKYFaHQPNxgOtIRMzjg4MDT94eyuiszqy1/K+ubNkvDUmfQCUWA+/a9
1/oWZa6UVIlKe2nsIDtkUcFwjq7pJLPy1iIV+zZi8aJZFW05B9nHsqYxNMD92ZIT1W3hkgHkw0Ke
XuJs/lZJUqxdXDDEdyXfiZm4+yEyL0ZBkh0uOGMdexKqb9VwSGuHMRxKW9woS8WwwLLDnArryZLy
xpoaEAwz378uAv014HyQOUbP+YtgkcCr2ZktkzaaaZRbLcFLaKfRToBBeJgyFr/CIQMAePKHrAzO
gET08IGUFzCJnNlkUj3ThO7DKPNfW0ZVB5E0/cEI3GBXZAAMG9tu9/qMVFHO40tBMs+KpJE01CZR
7itR5NdgQHKjhnH7w2LshH9O8bU+AkI/jk5vg6jI/IMALnPTmaZgKzrarak96sBJacDpb/pkW5u0
zY96xQRuEDon7xh7Ydo8M8EyNhhXuGek90tLFVZYtGqRoK9XkgYB80emu2CQb2Bj1VpYPOHA3fku
XsNeGKhuO7DIE2leM8ueqifPzuQB0CmNRxw0mAZauWEedRPVQ32a9SfRk1jkqInDnPFSxvp9zg8Q
JIZFUzDuwc7DgctAHY1jEKw9r6hD27AJ0avEoRxb1AhlvYHCtB1b5g8QxYJNTSm97MdtMO6qMcGN
kTRHXfbHnzteBlHB4AanamWSx8Ux6MWO8GCiD+8WnQctU3h6K8NjwtqWXrZtR/pc6YQVdao43g3K
2UhaANIZ0h1+amOr9FpsZS1smubNcJFFc6saX53Iiv/0DfSEeXAwZ3ZB3Wvb/c9DOE6uWvGZkIsx
87KIckOBQQpG7r1idMEwqlf6YT7qM95ul69Z2gZ0ivWvfgqeYsHQUyVmsXyHmwTtLg3YpfnZKIhw
6UqrGFRxYpz1yL+BzKl7uk0DydJXY19/EiCjVnjjk5NBhHau0h1Z7yr0Mye0S+1G5DOVvgPslJWG
bPVe3pkgkFZi4m3TnMrnkQFiXzM+I5WCeXnggynJ841jxf0llhEgo2XcOPqMaeMWb2Ak6pM1glpP
qnHaRuV4BKTLvEd0Ym/Dsg5pURe7slzesUidTAs5QTS0/FFwASE9H3vra/HeoFFE47GXNPS/qzqx
D05llOQxJC0OKT4dUb0iBzduuyC5G2os45PbEZbezoeFORL2Pb2SZmEmlM5ZM4R3NizjjU5cxNaO
oGPdCB3CdZ/EZ6Vy4GYIhddkoK6z5e6bPYyMVnsLaQpmXvVUkdawaBgv7sQTtHBxK5pOJ7W3jHIK
lcNJaVrmp0q9E6Fdn1qtuqRl1W5nyx3XjRdcY8scMeAyF05J/L6ntoSqYUTTTRmf2ZE5384mQw6S
WA+lPp+zeRyYkxfDXm8Ge0ueK3WVfadZOSRbFDrwf1KcBka/cfyJtHWdoWVP56MN7jOdF5Ba81pH
4H3Mm9xgGDBAXzfT7Oj36VkqPJxeYn3RYvAOkZTHCZ0h0kgcOXnhAqllk6hsmguomGk81TyrTk3R
qr03y0x7tKvnNIn6ldEs5rwRg18vCgernxPhH6mwaS0zUakHx161AbcXMQcEJgDHKqevHnUnQWcx
gSnYbDnAQ9wDSAjnT6IHEsEnPKT5ZImz9IV5EIP2KSsXFYF8mggyunf16AmJUnPB5rAopWW6mjKC
dESLcMZsAJ9wyFpPRUbTxckqEsCRlmU+ap2WBVeL3O2QEJ9WeXAyUoGofkAa0U/Gq53PuwBL1yHK
LZ8I0xEKadA8UW64Mcy+mlbMxhnfrG6qzwP/Tpc79Px09Ny6fy0FNZbCkckaaKutpeXEcC+XGCxk
SG/RYIaeceNk7gmFwGvHIO7cHmi5nYBm3xoB2SatiW4I5taroXLowcAFabs5nzPtixURxbBxTYqI
xR8wIUbYB5oGJH2JLkHrQDHjmxwyzXe7V8ep7+azllgPKeEC+yllHU75ST21w3PI2cqxADYG8MPp
A3P+97hXeDCQ3hAZuNVH78wOCfvX6rhnev9gKGu6OHrzYXfZFM694dOrME4419SawJJ9hJp/4whT
riSpaqdo8KCSSvPi4S5bz3Nq4w2U2Yb0oXLNKrCGsTW/Rrl510beWWARPOGCkVcvan9jHk3eWh2B
hUXm4h5l0KcT46uAmf3L1OtDhl5ik8wyuOTIJArwokFLeoRWPHMmRSSfY1HtPWStZXUUPjEBOcjK
QIHowMLc4r8MCCiFYR3S6e5eLYu13ba0l9KZH8Fv4yd10JgThBvvKv41VHTGI/GNsSBEuDtYLV6S
bNSIzJmXgjgdji3dU0A6nCf7AqvO4K9bKDe7MfrGhl0+zeb8VdSpTbebNoXvM2NdwoA6Fa+AKuwN
yGArlhKJhAa1prWZVDIcq6oZjkM/jXymAbiv4GsCxHJyqIRCKcbsHNumgKTePDazpEIENL9tHfVi
1KW3LQmMhKCehHhOu1DToocJKeLZMmiq/8AVbTiPxIKR/Nc0LFe5+zAn6auMrXgb+yRKAGYNwhNv
Gda9UfRbxO4z0v18SvK9n7MHtmO3by19PI5J99RW0bBLwE+fZusBgT7GT7/tdw1m3JOq6zUrHM8a
Dnq6cEwsmtQyVwLx5LWR/sRZc3zpHfMWTM9z3I0bcuJ2pLY/92aKzZYYRcyhAKjy+zQFvdraGP9n
2nEr/KFECSIRxDM6qA8E4sTAGuwjrkKWKat7QScrHFRQMFIMShzcGK/oub3LlBCJqOPQZlu0Y7wx
2tR+80njb21Uzm0kqGY87zRFzq+Km2O9vJiM4i4obHZfq+RVkrNnAYWHy0DGOLlhtKwAQtQrv7ew
0fXVS1l4t+NsowInCXXdJ4HYmz1QCAJEJpx4+tNkp+2DaUG8QXPoLFVud+7rXqxzV7QIRL18H2mA
9G1WR6RVCKeyvvkumqHYlgmpMm3UH/oxueEMF13iVkIGoIWvFPYicCOfolTcOZIGY5fElyGl3ZPo
xrWNu/da0SgU7knPvQ+ZOq9QcxpMVzBzUV7IZpjOjatf8rZncGFi+eqmz9hd+Cxl/QT3PIXAOtyR
zxgfCn+4oGoOTWoOMIiWH0L7XM9iCqW5HE+G55b3pHco+RSinHb0Hso2enU70+dlBczVVfqpyfjB
ozlEcLpfbWU6U2bP11q3Gc72VrGyakDcmFZpuAOecnT2ZTrIybbrQLNQ9xKzqFgX66jy7ujfrlvf
umoNewHVpEeFwbM1+xBK4tpfM6OlBuHQO8EFUvyAEa6dXvMfO3/VeBDk6viUoHr7D/6nVpxigBuU
FZC66mp3CVgglxFmbeyUMx4GHt2gu3Rleu7ud9Ad0DpNuCTHYxIn0ao4jjeA+xeirkE6zvRh5sZL
WtvPdpGEwu9viCc46PO3nXQwM7JHa84fm1hX6//QbTqkcKw4Wscegzx6xkK4D4FVk5OSPWYMCs3C
ufTRXP2hNfwfaexRxfPf34Xxf5Hb/7/J8P9/1NgH1p+0Fv9dY48svo8/ir9o7Je/8ofGXnP/ZSBg
B8yG8Mf2ddtFGfSHyF6zjH+ZC/kVfb1l2p6OtvM/Rfa2+S/Ddtzld1wwHL7p/x+RvaX/S0cLb/I7
TNAD9vj/icj+bzJwx6Vn49PJo3O6GAEM/W/SLVVXxWwT0bmOgyxFi/U1MlNU9WzfdqZ0N4UdPPpJ
p228vrv8jMmxlDggh/Pd0InHKg6Co+HWB3DpuDZdbwr/9F5e/xBI/YO0jNdnG6jA9cB16CqjBOKN
/bNqhY01hXSOYlEb3XwLQq7ddvpIZsCJWsdeVQP50Ung74e2XEiYdXaHLNfeIOK8E0KaRw8/gFum
9VMDf6A1lqqp6d2NGfSPub+MRTGDwaY/zPGYnOauvP1puCHI/2igu3AgZ8xIVY1SLJ7kVq9L+OzQ
UY5xk36gpx0vC1r/uSky0mbdheCcM8myjA8WRfuACC6+DsqyLkBUNwP5nVaKw/TfvEXLW/Bf0rLl
LWIAaBncYobn2IbxN2FPQ84imgkSsjM+7O20CON+LoUr/VOj6v7gUM+s3A6RSm5HxYvuxu4GG3Cz
c6eWPEGR+ieaYbs4NsZTMhlEoedFfBoRpAVsq3di1F47p5iQ3wEQ8LQeeYMqHmvXAIyk2buOCAXK
chGdk2qZTvis6y0b743B8NnnROsRevSieBU0PSzvlCEPeVmasXOfpMeJtOEwtiyyZ2JL3E8OQ+l/
fof8RbP2l3fItcyAh4/ekON6/t9vImKVcteQmVqPSv0COq0QgdB8jewpPdCzOGPcZIQzOg+Jit7s
qXruDCNFgBJ9JqlPo0CLkrufX5oHj4wGF9nPz6/9XErXU6ELjwgbt04P1kqfaQ4nezifduhHefas
dbW71QIIlnZvr234mfc/F2+JidGG4aLKcbrn0OMeG3QftJT4E0lbTPeWR0iI5ClDHbFy3aC7lvGs
XwnNgJqCmCn8+fLn4rWZxwgMltrQTNqFKLyUwYjlfiAdv+aTn+D3FvjrQRK2BUhg9GfpG0D+NyNS
zZ2+ZCxSgO5HQKOxDZpjMxJoHlq42PhHxKacCXYv6iKjlWmZh8rQ3YNRFJwb9bmksvMVZW0ntrrX
37uVad+2wAqfYxfYsxPXd2Ae42cBKlVQRN0rW3z980f8o177y0dso1fX6YjYdN6IWFh08n+SDC5D
vZLMDbXukMuMY3/ICxpiMYOt+6ywCF+XFscSJzstk1AyTecELQdnilBDkHfiRJQhU5dnCbhaEA2w
NUg0wAUyEsXSurBzl9hr2RXnpDTJeWQC//NLZHmTkwXVYVMvplmzBydR2BpBi4uvdlwupeN4K4Ps
1f0ciHnl2HhxA1ruZha737B1rg6O7Lt21m/UHGNtHq36j4tjiP/8EvryphI4X6I0ty/0B60LPup0
r2S7/yOF1vPrsxZJfZ3HVrAlMmKdEeP77hSOt8XyEK95x4z9iLGSyWpyGHBYoxHnq59fSjkP39B0
y47JwoXmaHmiYSRPctEZIzV1omzC5k50L2DPljYddtN//vjMv8pjWcNck/bo8myaSBQ9929rmJYH
HeydkT6Ir0E9Bbx2SRLvyttCDGlvAYnVaxlyjM6elCURxPlN8Vh2REYD29wAlo1pyoGRLpQ8Mjb2
75t5QTWl0wWrRnYjLJFfunxibboUw9A8C2KHiZl163OFlZZW51zufpgXwlbZv9FeOv+X5YdF2gVG
BtkPofTy+3+6N7EpuakezT2TaEzzsvXuoKHnj/VE03juXuPKc95iVCto+Fes197xjwtdZzwI8SU3
HepFuxWngTkNgW4zwQZzcocl07/5uZh56d9YhV3vS5o7KTyUJhwK8x2otNwFHIRukItUx4lxSsrZ
bGOkVnNwO8t4TeZb0eO97123CC3KEQgNMtrHHoO9Yhxek8n/BUDA/srrg2ytvRRglmKspaTSi02S
dfoRTR7xFu0xLwigZrQ1R0cG5v/74jXuv7lXDOOvStblZgGy6iBJsPHqc89QHP35/SSTCfA+jYg1
MRM4h/sjgAKPzuVyMoZU6KLHnAZ5ICAF7KLj3BfLxTce0T8C4RpgJfR+s+/5zqf/uiyuWvpUw7aR
brRGGU3JkKsd3RikLw3KE79U06FCRskY0DliJxp2PFnoRRM2/ImMnDq7QoSc70sj8ULNirQNfWJ6
iowTajxWd21O+7ByfDhIlv0SGCzfWqB+MKYgy62vCeX4nhJq5Axlt3fdcnHMQS0SehE2jr/hRFxd
iEyNiStu7/Qgb059b+MfMwhP552aV0KDOkKf49lMxpNmIJXMmCTdul5/THFBnH4u8xw5p0JL3h0a
6PRrO+3cLzSCbrbylWVCaSyi68QZFMg9/mlD6mfH4UjdTQYtpca8gm41r01HSP2Eyw2Q6CwR5HM6
5vBJS5JAgTtdH/QwEBqojlYbDlGMdUP2DMmlUdw6CfJLAdzzph5sdZq9qgg7YFfvKh1fe9zf92Ms
KgZCerNGvVm9i0I+ljSdbzpmMnc/l3qedoxRzSNKAJQskecwgbacs8q0T6gK1ec/r1DWf3uIPcPz
0D55pgXgwvy7Lt6bC7Oaeo9BQRtCbxH3OAPFvhULQo4P/Oz0ZnUqApTS0gSDkpT9QFGZH0gjEjS7
i25fyuq7dUoaIEkdoE1LvZdoGRzT3v/KU+a3iWYjD7ir8zgI86qDiSYM7d6elNrLztwRVhXc/FzK
hklElJrd2kjc4UlY1rpV6fzyzz8yd/+ya/55V/UovKm8WL1wYWL4/duT1gQSXrdNAre+bATgrX4u
CMaADLjmvTJt4ww5860rHHT0ksEK0qoSaxX1pjOQXov1pwKJEcDiQKL0jALdParBy9Y/v+tGLv4X
24NlRTLRM5mvmG+ZxWFy2E7CKJ58uH8rr9v0BMffD3oh7zVLZ2opGd/+fNk1pOrKJAko4HTne8TN
eB5rarFJ+tcWGtqqqzp7wxB9V0XEJFVdszaGUaF3a56x+aK9ZU5rpM0XXAVBvdC8Yx07dEn65edK
rCCyMUoK3iMnL1fNjBBbvk1W8Eqn3V/3v5kLfVeDibo2r9eoKTsUztP7aFFsWbS2cEygWJsVsqR4
+mhUiqvCwv3rxlD3rQI5jWvvgjom7bHoobsUyE4a5d9iYwRLFEhgvlOVXgxkvbKsrlk7vGWts8+9
/APz7i5oiCk1HGSRQFTlus5m1nAkYdtB+eg/SolvQfuYq+YuVcTXUfOmZ60MEGh58SrRpEGfLQdu
K7b9ELDFOtFzlmavrUZ0a/MAuso+EJyBG66S77LFOTm46kWrODtoPUOQRlYrY9RuyXiK1vB+aX+V
4xONdnhZKHc6tTOH+QHz4oookySIl3FPgKwUsKYnxWaMhx3hvfiduzSkUMRIkjIMbca63JYt09jW
AFxlVi+N1Vl0kVIUZGQ3I/Btpn1hz8VeD7p83VN7ri0aRFabEhdqbQ1gMqs5wQqoNbTA4bGuhj4g
IUfEnzrZxprnf9HDOjC/y7ZmClIPBn90iO8jAp/wUWnjxUEUysS211F13nLmYXUqQx/TJEOecVMG
+qa3YXT5feUc4LXzyaf9DuqmQtngO2uz17W9ie9goBfqDNoNCcfJsXJQPPdosVRC6A/9JKPwkMyj
BDQjr145YoxvNADj/GQeLeeiZpAV0U/roQ4voO5i0m91YXwnmtAJO8R0nCR5iySium97/RGKdz8w
4vN9sXdNEZpQw5oRVZUpnGMSFKR6j+7VFxOKiA6AjGiI/MswnjuTaVzMHKBoO1Sbznb6dd7z62yI
3tZl1ds7ZlevxqzY2Bx298PojJsBgVi6YG/8j5I0mRDBRW2dXWtEgSh1ibmtbR9L3fsuWkZgjp2Q
o+IcppYCQ9l8nI2LOCkpLAymiXY15ofGqX4Btt9lCdOamSWEyQtymsAGbZNtkfWsbBP27BhcezOr
N11v7iTAX/QTRMBk+bOm6x+ardiL4peCyeKU6NCwhlX+mCbkEqGPhiNQe7dyTG9Hw5+OkgxLME2j
CN6wt+5IDdXgCIAoWzYq6x2/1WfivRla14epYjQcNwb4tt+o7uu3kheuxjgiLGjw7spjbLU6xKWU
4ZQOT8RseJgnp7438+DDzSGKI7UlFCQhhtGNaxvziB+HhW+TLpQSMDnoI+PLEYHAWE1PDpDrbkGi
Mqxu762+G8Na6eZRb2OQq1b+JcBAHlXV2puZmLyVilxvo6bmLkD6g2UE3a2d/cJPU+2ybDxh98O2
grlgngaOAHExA0Oq3q10avaZKJ5n4V7LY3RUPk9gq8Z92fCkQaoyNwYdC2yJQbBvCNBK898+9oLC
arbDLKtNBOpm57j3kx+1OFIYCk6TO+3B4g6pvWobZR4h1z3Ud2VOTE9sz7R1y+gd3dihJ716jWHT
3FL8PVN6EEykDO2MjgZlJhJa9v0USN2q0yNAXn7zGnmtf0ML5sIH/p0VvK5OpBpqfG0Op2ZdS62/
U6O2ki4iKbQHOzFVw9ljpk9ijeBDCPq906dyNaDUb5z2yHx58CYwDjnfBvPua6y7Eplgsy0FY22R
6CJkvkPoQSOfuihzMRWIhm/mhjrp34xIA+M+Ze6cwSVAD0iWZdwSNWM0BvsJ0Q6tmBnhR9MLRFDK
fFMZoYhUvu4YQGwIKW7Xhmam6yGV1rZT0Zdhlb99Py1eyzzaAJpBa53O5bWyrohYnxjk3bcm+J84
v7RdD4py2yjrsarNFH1X+uBJ+0Y5w1ZkCzATYeoOTPBvCSZ6S2y2ItBjhJ7gjTlmb/t3VLg95RwQ
rsCHlqCmvW9GPvP3Ir2vgI6BvYdRZ46nRqYAPjM098VE+mPFFLANtoRb8cZZxr3mU+4xMmIMBEW4
MZCd2o+G3VRhhnAynAOCQCfdQK0R2sukU3RNvy7AKm+8CnAumQg0gPSdqSVhmn6ZPhHAScGCqOa0
PNhNc0PggLtGwKpvAoYFWx4F0QyfQc3/FAMMWzHqvxJB1LIk5y3jLn9ks31uhpFT4+ChYUq1M+Qc
cpv06G4wPXVBFVxu+iz/jblv2AZpuSZatVt7NuyLLOUApk/jk8+Ra1ta9afVL5azrHqyEKFHFrFj
jOfcunt2rCbbKN8DjsActTc1Uuwx3SZahbAHT5tqIrxzRRxaToW302aakODrzDym9Bpl8anTxKtS
UDFhkfzSG2IJMoYRUV6xP9Td55D2NwPHYIwyzKXLcfBQhtLdEClRfj55CYKggBWAcytUQx4gFyMx
oEbcjyZsIAAZ5m+OsNNWe1fGOVYUlRyc0TjrTnQ/j9UjfE0Q4BWGjtbdNLCFUK236EchoUxp9gs5
4LXNNG8f4AbZlK7CU4YFLsBDh/r7oyBibg2IjUCJ0TzJnNnez8WYerYmNj9S7oobF8/VNbFyTqD9
gsh6oAtZEQ09lKeqsEvggbqzckf/29PZ1hljYp/1t16Lp11iNtzChukxdbhyzabVhSKcWPNWven2
u+jDHAAyOwMn+moIJHfj8Ip2GYKfRew6qLB9Go1PvVTvmL+Wjlp5GICqhVanxRu8odWaqLlmm2Jm
guWzKhIKxQCUdjsSEiToIZXWsfUK90QHifrhK6VJtrIcibuLIAfEwBkmtV7oR2wHaIObO7euss0Q
+HjTl43PZa/3Urlh9LYpecm4/JS36rL5F60gF7kka2Y7eVHYgIjZlNWADTKPorDzgZ+aUf5ivdpz
joqsMwqGkPqucW2cCZqJa5FZfxAJdRVQboKhPYoOVUfvIFVx6uQtnrrLAp1tk5mMNVGe9SINpzZ+
T1zuPxXdZl6y8kzqIcUfmBR1zOR4p0BPoHAype76rzR29xqYahrLj4rJUy7HMYQH9BRMiDRGuN0F
xDTlat8gG5HJ2dEGE28RKry8Kw/+Z542Swf+hhk4I0sUbzD5jmaQYbod5Wc0okGi7iJUpX8ddb8l
eOEoe5oHMSeaohtSFP6QI4vhaZ5DEeD6AtK9FrYliXHpJz52HI4o9TxGJNi4g9AQ2kZD8bm2W/gS
RsQ4lLAsiAYIIbpZInUSHPU9xDONnKuN++2X3A9aubJtOJtZekqWSwwLVfWIy6bOXGNsxvup93ie
BANhyieRWbBsexMTko+g/tEcW7UHp6ghgO/xBlpatq4qcxsYmIiHGdWTXrspBh8klClalsbgr3YR
dtPJd245vlKlVhRHk7xCX8bDE8Ok9wcPk1ZGPsTcvKQwBVUR7DMAq4RaLxhoC9BbR3SzhlyVMmm+
zTXzZW5AwyNdcIbktq743HzV7XzY6qtYp1XQZ8PRZZfadLq749EgeKFEYWtrzbvyXVh2qDi5twls
QmYI+QcJhWYjd8u527XIbunpJJ+JsO6LGjGMki6iE1F/cDZlwUkxLpslBa0JDeWIZAk5k4YGM+OY
UEztl5XUeWjw6lb5SbqDuoky6zIbeImzPEXRD4b3PJM6Vlett3LZGjgFMYYd9IbjGwojraGMr6FP
8xwTxVI2a/Sci0h1vMvwCB6tmURwP1aHWk9xHiVEuEwudaGTnpppJnNEodiI+3PjeBvcmzgukehu
3M5jzW842yTzfHR1HMyGbr9NRBqUQ3ATlO4duXFEZmY+Cm7R2sSIpCQkOoO86e3iMA3dk0iAbi9O
lDyGKyVaFOU2nt0u19/xLRYghEuLUPDmvUMZRv8SC1lpBh1UA0ICpzevzm8znIRkViSoZjkXuMb8
Ueh6vGlNczvH801qjumpyNiKTMHzJpNLGyPldudZhaPv+jCuvHmziMPS9iudSqiEbrDVLWI9xOjB
tFrSp1SZPhMjTF1/myPIu8ZyfLJZVOC0lliA+Vu+RxctuhtHDTtFcl9idYNrcT+QrbzS3MTelfge
VlPLCdjLA3XvVBrYCfqweXdjGOaHGQ8Hwylddr9hA4uG6EiUIR7ry7410oGzrJTrvkGYjepqiDy8
Dr5z12rJGxU40277PWLog+LIecoZm+dD54TM6G+H8cWfON4jBCIpg6N4pjFi7MHO2Es/YcIzlUAN
zTVjV0fuExBqsnEWNU2swsrFLSc185pIXkaFgk+IdjhOkbtHeKybsL9KU8PNgTmPH27EXEvsdBt2
lesdBhnt3DLghDOLDdvccyfsD54w8HoBp1mY5hNSA7QzyZx84N+jNFdIyoGFII/sRO5tiz46koNG
qYl3tjIM9AaxbFF6vOai2AvFN9B6zt9SkwmFMM8B3h6sMvMXyfCvsQVWzFP9TZ9lYgVslm3awMg6
20RiQ9XWdHXwo+IxZ2aWZMnJzpG5+2YHHwr4YBjF88tUW4/jIz2rOjTZkI+aS7IbwxDwK6rZIqPn
A0LQS2ram9E4F6a70dpHarae+/J3TEnaAlUmbHEn1fBZ22Ab6649xARVEzcgL+YVh7lY0UHutgzd
AFqQlLUuGJketCXFXA4WAKXEXPVZTc9j4GAZO9dm1je+H8e8YLx1NWtem7n+hgiaEGEJ9FESpVY5
IAIM1dY6HVp3Lwdo65r5ENU06Cdz2HTYQDc9rR7DZF2km+8Q7YiV5iGaL9gnaA9MaQMgFp0GxPSQ
iWh2C9/2a1Bzxww5PwbkRK3zgT0laI0TtbVkN/vufPXUjM1wan0ILUP7jTK13FUaK3mkv0GrOmnk
DdPzYCmKpZ7RnADoGQeEzgknkJvR3QyKaEn4EAeA1Bqm53MWUfOT2fVhTdWHJiqGYEO5Rq+khYG1
HmZm0Qzioq0P881v7as7kiNuO3xILtw6fgQUxO5M1AOWLrOO7/XeyEJ8Rk+eRbAs3O9xA6KLs20y
uFQPJQo+KoZJpItQlNtR0zt2rSt1MAMO23PCJmLoIc1qCz6UgEEOUAwjSffR8o3sES2b5VtrHz2P
iGLkTXMY4ZlOcdah0R+BGbhPjpZop36iQ63Xlsfv4YXs+3qL+vihJPKPr4YyTPk+c03721UkdGrU
r61Cj8+5drlPtJs0InSeZyhnqZ9BiYLg0oTNATs3MY10J8E0Zt0MSH0qioGNYsrsaYg20/EaV+nR
7jGvDvrC76ZFQN7stG7T8hsxOLSxV80tCDpdo5hMjzJvbi2/eFUIaalH4quMHNBYrfG7MINrNrfc
bVP/oHdkPvt4v6BBFe+dNm6DktAcDKo1n3X+niS3Uokh1HOf01OjdsGEiVqR0mnH42YGErwaCutm
lHYeAn2V5FSmwzpfyMrAkEN8s7+Y3sB6ASqCUz8KA8N56Is5vd6LgWQI0Yt7kXZnzaww2cV4IH7h
DSxA5vOwOYeBmEHU6QA63RZ7MQDddRU/1q3xiH8j7U0CqSNOCIbPFxXZa82BuPa9sLHCpmrRK9aL
7ZXA8qEsb+fcHtEU25xLOM3+fJWPjBc7D+dR7+5Mq4v33cCOpIxAHCvDfK7a2AqX0REJTPTo4vRZ
tBbBUUn2GHvoPzGCmhxOkCnqCUJ+LPhW3dDyltOW6IHfo0y1owLgo/JoPdlRs9McJCaDLzDVkEg1
klzcEr3hT5jwC3uVmJTWrgTOOwJvVfVHqmgL8bowwI5kmRY4o4KMJBfH/bASxoPC6p2VWcRr6NlE
K6qOCpzeBjOxYd1VTK4zKptRmU+2277UsJ3XRjDFO6Be93HpUMlV+u+uhLIw2vG8MmfTo0NcbdWs
NyHt76eKMLTVPLi3WO5xORC3wcF8H8db2d21OuivloCWDSF3Ndx6WheD+7ZLu/oVa+Iv16+GlaUV
196DGdIUiBHLyLzTE/ldmDqVdxa/Rhh9sqK8GrJRx0DlzcpUQ7QvY/em77qv3PhuvJj89phFxDKf
fc+IVkT4keQysERkKC/yatrYOkch0aSbtpflnUwTcp3TaG8jDIyP+jj5B6dDugKFCNOmGbH8tO/F
OCXhja7b9PAhYvH8t2GJaw9PHYb9xH4CSE6wVO8le2G4/sUe634Fi46TEF7mVX5smC769dVmEGJp
fEiO9gBVjRIyLc7oK98RuNIf6LXNFMx0dHz3IZL1Tekwmo2wl7KRskol+bOnsuKgWYJGoE6NHdHi
x513q02sYhgniQcn/obuL/Z0vQaJYFAL6rkNlWspcQw1r13RfWRK109qOQxm0tm5owHdgkaRx3jB
65PzOMvif7F3XjuOY2uWfiI26Ll5K0N5KSSFvyHC0rtNz6fvj3nQZ1A1B9WY+7kJIKsiM0ISufmb
tb7lTaYw1xIrnZfPKSxDb7BCZjphGLTyPQKVXkvOSuxjt5I4Elz2DltM+18FIUq7oK66JTVxoN2N
SZI1LbWdTMEzVam7asCAUc4mW42H16LQu5ETbfpRRd4uEC1sGQSUa/ALchdD8VtkStnx2oaPCL9h
zKCcdJsFq8/gkgITbMeGc9JMXlJMbS1ktbuKaLcfJtKgTKAEoVq9kTY07Jq7Ic3qFK4ACUVL21S6
jej1coNL/hxCziDXtSVMI/ipVrbLh5GoLTuamCIHxdYPSww0r9mx5fbicYGrT09FvXFdnvtZZFLX
fHCW8YMRjcCEgn4kLqMW7WM/ukdUJIPgArJ8Ts6+4QZMJdIhid9A5G6xnXIQQ1mCU7CLDjrCy101
WG/K/JlP7EW31oRPt5afPA6UhY2OCO0kMDxorbIAxcmy8LdRpp+SGeCK1utD06iRYSqoLMofRsQU
+zrJtqlLrZRb4BXpXhvuYYE2JwKxTbaylzbdq9OQh1TEpwmOwCacdlNM4xUDY9LdZ0bXjDiwrhOp
xCBVOh+DQ7ccuQHFKvGQ2BisaO8yvmzGhDGAG9SbgHQ4XYQFZC5WDFWoxR6RjV7hA1nWIaromsXo
TlmXLCzuvtuCRqGn8YfslmrXOMBk6EQ76VAKORE0B0cGOSoqvG31D9RA3ruUURZv5KYT9bWJJ3gC
bqPTOCtPmRLBIvfNcmGg9mUDEYB8T1c4rPWHnlA5PHDOb5ZkqFy1i5UIjHSyhPVsUy6z2kQUUqHA
7RlpBYOERlKTGqMCUvSpV1o4lSenjL5EMpqbNvGZ38zNilLjunGpOvuZAdkY2mM/K961uNiQ842n
QB1YLwl69IA0HHRV6vjgtOM+t/PgxuOj2bGt5xowQ3ft14OCo131z8DK/bNQiTIN8gmHQFnQxozu
AXFTczZ8QW8WFMdIc+RZEX24gXSyLJVnkmF/g5gnkFZYzZGDe45a9MfNSOXmOab7Y4XxQa+EPMbZ
sJAtoo9BK8OHskpz5pQlZTtD9XVgdJ8KHIPcHvOdHkaM6xJNgg0naEwrm+YrHhbkFBgL1cjVGf5j
eQ0QJ5K/mQlEaS5XUqj9qa/aDOdfjkq+aG54/rOmqm8sCtfdVPTMwGD2+Q6IYAz1Ne/FxcYnt2sC
u7tEFnQrgaZ/C14Xj1n80WaN9RDHMr5hy7EOkxW+ilqJbn++xJ0ghtykaTeA6YV2BG6CgvlGf4Ds
wfTxAhQ+G+kIpoVVYK7ByzVsfK0cr70ojYc2pZXQ3jpUDfuw8KNrMpXxVaGQJT/Ub7fz/+zTjIAi
vDsPWteVq66KWZuWhOcw6+rXuJdswDNhs1Jw6XuOm9Q37M/1TdbEK6KoO6uJJW9uMfoHXvzrjCYB
u6Ua+yjTxd13voKSnpklebnAMEWe9BwRKQ1CPW0N2EQPjgo//El3hpM66d09S59GUVY3eur+HqqG
XI3lFG3+/FGd0NsDa8280XW+i5Ybf6kSvybyx9Qy5aOZFL+Jm6uE6tbyUeS6g44xc70//zNoKk7t
ADOHEd/UKnRfeh0Gn5NX2dadOuPR6tmndpHq+YISVI2NYVMbADmUyMzvesBHSC/CqRzU+d3RW2Vp
jIp5zgjEVZNyab8Wgyh+9QjPJ8LG7BRaHYudSbFXUAqGsxtGwZqElocpiGsW6M6H0Zn2u2TDtayk
2MrEFNfcZMkxdPa3T0c9P3RMbpqPIQ0JVlG7J2kAz61L5xoLRVtpRVOh7Wv7VSvrfDPPT4+hVcV7
cxZyZURslHFWIpDV218p9UdHsdWbUA46fDTgO/1bSVQbpNXqaBpMyk0FwFssHsOAxChFsdAOtdzW
gzw7MWtlHFtYfkx73PTNmgmQfJJNUN0TOiVNOxFp170Uml8gsztDHEp5HGSYjQLcB1qlBwe4zZ6d
q8ExQtW4Sq1HERtL8idokI06Jm3VuZGCVpwtxQc0FJKWmiiJfiJnElM+bz1vClG6fdY8Z5aGaW6y
uLaCaA33s/JI41oDh/RfLMqtvWqh6Y+s3zI2g2WJY++WxPJx7BV9D5clYegGtLoxyvDIeOUK4URf
+eqgLwUUGcwwQlvJGLkma3JSx4hdRYKVb4hmshdQmvHFVIp1He00vzCA9oaqce95m2N0L51DZ7p7
q8tTTzBEWrizyENvg2NrZNU6G5ubHP8sUnTWHqKojsaUWfuq5dgPrRR1IeZO1RSHzGXvketd5xkR
kBTdMHOUytM756+/dRJH2bVR3FEr25tAcbObBoZhK+cdZmG/YuC0dxYpM4uyGUzuhOiMgvA1plw4
F4QN8ltlYjPR82/qunpIGgQqgQx/+1oT5z9f8sHeEp2pbEfkq4CCfiBG8TCFPDFVzmfCGMFKiaTB
/8kqdtDNY8SzyFVaeU5csR51N9iPdkSimmtvXR54QHH7diNsLtRScRzgavbOCIKeTBhc+HM+i5IP
O551LkJNXKcQmlZjoGRbf85WIT8aVpQZwU3ryvHgKOBdNTuiF6hmnSfeKzxEWrOLMmcTlJXxRXjQ
qpytnVqtvqTaOB7ZDyKCiIfkbhVkHRqxOPz5UkTopJXgRXZZfnWywLzhRlJWon0NELJ4KmuUfaRr
4VYv6ne1IPJKJ2rZ1KkjRDDaV4HaF8rfPNghJSarnYakqdm4XyPD7QC5wIk6uy6jmKpUcD8mef5g
q+i6HKsJV2rKgp9mS37obvPtXrSpL28JT2WzT6m4Cty7pma3LFedFA0LlOJwxMQVBy0Svlzes+wn
D/LtmJB7qmMPevJ75Vup0Kor8UjmMU2FSJJdGQGkSC2IQLoVn1RFLsrOsIhjz61jJWpxjsG8w9Mp
T3i9MLyz4euTQLsmjc0qbtKShQKgm4o10DZ5VrqnvIuJeU6wmCotUWUDuk6UEeUVKcx0heFi3jox
HGSh6CD7aFASsAzALczg5KBMFGm7tvXOWidG4B9LAGXM8KA8WKHarxJOqI1rjON1GsxdSA7wORjq
3ivqtDnGuJIHkfZePP93wvkkOoiFWSfmQ1qwSHRrY2I233QLAHEcUXGrr+uxChcaTSVG6Xm2Hpuk
oeWmcxikrrGa6VhQ1KayFaM/PaemulFCPfpYNpbWn/DfTqsoqPSlpjoxqyKFm7Idk12PHxIDG19S
P2bYkOusVHvE2W6L8l/En8J/ameCFSZ51uWc5+Y6rQz/lke+S8XBoElzEw9aoPtY27X7WFRvOlu2
izmJG/QozcunNsU6Tw62jhdhMQrV2sdGcKabpzesquhab4FvL4LU0K7MxZSTBsCtbTVjrxQERPZC
Pk9suTeh4DMn+Cxbw4Ji6lTl2VGo2TZE3rMcp+wxgygCy49UGj9tESGaZnHxk7a8WG1cXgIN7Er9
GGKuP9SJj7ZbDV76xhrP3KTXDjPIL1EITlUHqzyvB3pLC6fvv+ucord2bNH/PBNcDLvvatvuc1bq
K9vPrNUfTm8pAsTvpAHzr1kLScI2tason5xeBVmpuIRLGZm5rAhkZOuJ3s9US/WB5xCxJTODwh0o
UqQTl56t2HsiXqwH7qtk1VTwBCO19Td47sY1jKna4y8EhyiEVRE3jfNod/4GUcPsG7fiZ5KmVbu2
90Zh/6TuuMmGsLhpYUO8p8jBcgAXoEdRilXaquNKOnbGki3tTv6wtjtxd1k25oVt3Q2XeZQMoo80
TJkCBrk8Vj6il1a9mKUWAMhT7xmc22NPgbSUr9Ihc6t0Wu3Rz0Hu0VIwgyW6bs/Sc9ngmlhEncPk
TmWWDb7TXQcBoyNUFfLopBmzOp+olgn3iccsn00D4UAcjTF7EeFXzjKdSv3iDrjUpiY0tmYWdFu/
BDVVdUrygOyNXb9szn/+pPsABtFeig0+7Zg4av/DtLoW+dlgM5sI2y05B8UGcaCxZL5a3iq3LG9m
9402NL+41A2nNKS9qSfrGOglX1gzLSdtDl/tgu5BR2j0IBLRHIRhPQRme4OCoJG9mPaPffyoh6r+
9OcPuXEvyZm5pIH+aFEfn0orR8oeT+7b6JR4+GXHyC5KN5Bx/Gttjdn/EtfDjufvAkjLcEzdYEYg
LB2r1t8ySKok7OrOR0AEy85APVOrVzuGBOoQ3LQ247I5uLNSPtJyAp9akJD5OHAThePOdsFgGL5K
ql4WFIukIrCH4wWaQYZmJTSeszhIGUpoznKUOsrCogS0NhQ+40VpQJzsZ8GGhyfEEThBnKQ50Z8U
D7h7L3iWutOfLwou61U+IKf580c1/iwjFvWZ7nQHYESruqvrLZ5j+4AoJ9xJHMkHF4TVbszjap/V
71bH46qtbKSGKkF+HmiO1wwvVxOL7KGbv4Q11/ZkaAMoDUEdzEWWeobBZNPQU/TKdv6UdgQWitBC
LVN0CFt9G8obtC8A1gvG18l2ouRYTDb6VZrmDiUi9Tz/jvlmOO5Wccp5BacekPBpi0IQS5d2RfOS
Dx3OzSTNz2U/ETbXFcNSIY391jIhXpHi4Xh/rjwjgmPVKKcqGF6JyYqfWckg7h/SYN8YLwPCmtuf
L8KkGMN2oXvFocDIeS78pjom8CUbRynuZQPj6p8VtP+XaNixUV2bjmPrQrds3f4byLrKI6dQu3k+
MjhsE2VUsJQ2ivVnl0zKW2s31rJDhkNELt8Tx02/z1wON11nSlXiweADiz0nGUo8O7F1CgXuXw6V
6GF0iNQwABAvElP6F8UwP4s2HWhNEE6EPgK4Unt166Jd5Q3Przqrb12alJ6vFYymKzbkmgb3E9/A
7p9fsvlXfrjF5y2EK2Cf4XVwLfPvL1mtRN+UVSMXRVt0TFHtYpW448roCjIGNcv0ctIRgTXRXmP8
Vo8OZG619qNLw7P5EqkI3wpVNnuI8ovStesXgtGUfVGpRBZSX7y1wbzy6M5ZmyCIH3PGigV/Lwjt
cyg/OtV/n/KyOWu6ZA9Z1chIiwFoUFS+hGar7v0qexGJutcyVhn4o/wDsDXEjAStg28tXuiIsvs/
vyV/97Y4QiVnSbjkDIIzx4//V7tCUBK+Fndcy4rRwQBJ4h87U34jjTqfLFMG9BrqgM4KmMcbBKX+
8w//4237i4Sbnw7NHfsJCwvNUP92CZq5W/ck1/J4G82PVIneB9skgy3G3A8DYJFoIMvnJA+5Zgnb
EzIwfJipgIvatPX2n3+X//RGMKDQVTI4BHeF/tc3gmNQiYuAjbOv599DLanso13ShRaLtvZgh5CU
HXNqt0Wl/+td+P/e5f8tH8zl4/53QN1/8C6nRZD//NW6zN/4l3VZN2cTsuMI27JVlQcgn+e/nMsa
/wfHMI5TiyA7TZ0tp/8TD2b+lzCwFLrCEJx9mHf/7Vw23f9SQVRoDg8YwTafv/X/EA9Gts184/yf
S9uhBzZ1gedVtUxhm7iT/no9OZpiBjiv3WXkNxdlaA6JLKGLqQep3buyAuqgGLTN4yrvHQ/01T4V
EbKWcO0YgO4AdbTyu4kZqhnJjhQ+WEbZYuTRAeB9a7em16Vvsc1u5JpGu5nYGNfa0sB2pEqMdnC3
EvZi07ujfZg0enbnaSmGmK7xTDirbcq2eNb0Nx9l2LKFgec36h/ZK/wFwnMUhFaohc2vCs9AnPnr
Dgk7iItwwkeBriLpdjU/wYhWEBCWXcu+K3sfKLhQAHmCfWH1krfx7T0LgFUj+h5OunuP8g3xPAaL
VQe2GdPTZcksqT6zGSbLZaHXG6Xul5yMYOrjlStPQG+tYuu4wQrUt2NZC195z1MyCEd+iXIFkWWV
O4QpOK8l/6jeXjr75kLVMFZR+QFBdGHGHuNDCE+rwqr3Ffxath0++H8cOAt2LsjWKzGPW5ZVuqvV
twTzL4AFTd7KiR6IYhnQHqO8faf9OvW2yRlXlMNPh8jUUIxbm1h7MzyFoG5J91nk9ZHgZOqIVWIh
TEbJRdYDUq92Q9ALo/+lBRgKUNVyZsWgFwcmWREPZbzM2iKpv+kBoh8DLxKyN1LmBTyJ+qA7p44B
dWK+RNmXCxGr7vYW0PzITRZTMW0zpb9UQEJZYFErzuvJhUpt3QzubvIdSBUAO0cmEG4I2xCd7Kyh
AKXtS6LR9CusFT4EpGq4blWD3xXfgeHy7qas7asVxc6q247GvSdRw07FDprkUmIzNUd7mbfImxA8
qT7k3jtiQYDw06qzuhNbdLRSaNDpmH3/5rLTaUHR1TQx4DVzc9UgjY7hx0ULJnmuS/P0ZJjWQxe2
18m4uEZJABned4LI1PYyyKOIOwaSkHXLZklDsp6qCzUWZtXkmE2EOkqFumzalbL47kLPcZCwHR3z
OfavkDsivJdypzQbQ7yzmMtEtO8oYtAWLVJuESZryNrcmxYzJVBzb9RpLOJpXWLvIfsJkx3AnGGt
zuEiA0VSL5eFqxxUKuocKUgE/jeM5ZqA8aUkyEWJMF2FD4bEQAF3tbWHlZphgUPvmgQfjrGx0WBt
Rr87NXDzxHNMoWGWGcDSIdxakjXb84RgvjrmJd3Mmwj8M35h0Cug6xHfVqw4Bzc7pJG2SfUPOf0a
+lOV8i+OD73s2WHA5Ky0TdZR8cpsYyGBYH8VgXSbR5jeJKulmNa5u41ARNUl7Oeetqb5NtCeBfmw
7aIXAcSMyFf4WsmmcOTLrLbLsMN3mClLpuHDJco/TDc/qtVji5IvRtlhcTUCzezq/j1O9k35FU6f
jlosMacsLJ9Lz/1Mjes0preOBRuAKWhaFIG83xgZfex2s04CHvOhj0YvUZ19EtwtQfYX85NSS9co
h7ZpDtc1NjuEMqz5TiJG8JDncg+eaIPCouMkclSuJclCmUiJTMdTY+2S8rN2kDfDnhEzEcjs1pbm
7oPuqTe7vc7KQNWvsVqh8L1kdujR8qyndlqbuFpNjouAYWo3GSe/djwVUa+ZSATjwAGUg9QDm9kg
CtwhgiEFSz/OQIM6r1NoF0dZ94L9RfjRGWs7ZrQad2zbWUTq68ZBg51rqGe6JgFQNEF3cmzNRLFU
hjgmiBWpZbgw3CRYQZ3b04XBiO/nXHH7sYdqioiUiYtVjA9SJjvM1xFSGcH2d/rGn8MGcLSHjWsp
8lSwNFmS0ir0V7WKEG7DRbcU4QXu4Ox1K3rGTOhu4kD5ckP7AD8eLy/ZqbXtP2VWIjc5lfzKltC6
coshA0LlUblTJEYoYV2Ca2l1ch2jUseeKMXQtsI+M67tiIN8iCtPFe2PRqe9KDKyW0orGXaMX4nW
cKN7wqOrihCuZEYD0gh1TAGZ3CWtAvhP+OZUVJuGKhJeZ8ReTXW3HO0ZvrYEyGxuVSz2QYCzmiZ/
kJ2mj6seKWuUxpDzimVXYfIbSlYx3TRHb5f0huZVT8ntwyIJK2SPhipZOYBjLZlp5NZGv4g4Wtcs
167KamBIC3VX2fFPDUCYd7CaqdBjC+ttxBhRoeNaNA29PbnQbzRwjNfIE29ZoJqwj0jgSMD0DfJ7
xE2hhOspjB+mcWgX6ehmu6brdyGr4lBU1ZceNVfoxJ+hGZhXF1TGUiZKu2mJGlv2ztDu21L9GTAV
L6qKg9Efz76KCqypYaeSsm1KJt1OeW4rtqsIOhe2JsVORNOsG+9vaVQ5N5ytZ1fjsI+IedDTpr1o
Pu4usE2pmo6bSCe1kDgP1BCj75FZzroLpH0y5NWeudR73PWf+phBr54AKWjoueaZpGiyx7rHVzdf
GRLBOcHTZZM9177+NKkJ6eCVgBPx2gwxdwB7GT2C+z6onMmNE47bkZPE6k1uDjN8qTJSg/UC6tc0
NZuOleKT0sG9CwLuD5e4doexYRiq7SGOUghoQn8OHCc8ER7mb1EtcwA2XxXg0j3WxkXNm8NonfEQ
43w1kPFSS+Qz+1EICZX20hPtibmZdpsJ6C6tJcpqmjWwpTjhJmSbEHJ7pozkBqXnP/R8Mwgv/hRb
51g7ywZGZpVRIBFv8mFVdrcUovgmeU1d9xABFy3X6GAoyxmtts7D4mgYXQAwfczXxKr3FzUz72OQ
YCbKUSxHBo8XxGfLmmtq56b23Qz9ZBNLJlwqYdo9WChd7ZF/xbMmqcaV0DPM2JPaACmuaRLkzj1g
jDqAqcXzmG8DTSojcuDj4Nl20MU2pHNgW5K53XgTuspSxM1Z8s08UUXnxY1B1MIUUwNWxZ5XFzMu
/XYnMoFwAyzNOGuWNtJiS0HiXrukzMdFd+qKaqfqjQdp9DGJ3Q/ZirNudhtFGg9zdovRYInR9EWs
YxPYC79b9ZSCUAlxGFKt6QW10MFKCQI45iRO6MFmiMVSh/iSYtGktGQ+hH6QTSaZFSExWNNOaz6Q
vPbawW4vc14S+29cQRxovbMKiupipsQ+vIfalw3AU/sx3IsbbiRFQ8orCOu7yO5K5GBFty6y1nmR
lyzYBfmROMiNkvza8TlpynOGDDKiXkKTRpTbqrUfOm3fkJJVluGORVsZ5B6zVL9Hk5TnWzWIFo1m
foyWXAzBsGdvsdUN1gRwOmeMQ+YeWA2+502GQAo/Y8bFC27SnX12jad1gpqiRab2IqM3CH4eNE6V
wYmcMOFUS1D7S+Ath6S6UUI7PRoxatfGBbRgv5fVsPbtc6XV+3qhywfEvY92gzqRq1/N9kZlr9vu
re7kLYwhupGK5m/tNPOoc6DggGUGst/wsXeUVJ2JeSV8aFucLSbxG314dHoD5f5em25FngBZ1Nem
oh5M9WBrxaMJsWZhue4DoeNExKu06mdrdNkHv5GvulI1VI7ANF1rw3wcqQ4Ogm5kjQMgVzvW7O3g
RerUPsWm1JHwW68dEt2BciLLPck+hxgmgBL7HbX2ILZm2Twwcllq3EO5O60kVBzMGzgMfEiCnYVS
w0Er8RkODtcrpD3GGfQVAyNklYsKDL1QryzA1+1smSAcStpfISD9dlgPfFbpABI7OxHAvpqGb4Qu
izqh4ZrQ+7U/s5R4nGiSZLoeeIrZM1DHRPeyjuUhCD466Q3+g1pai4iyMz11cxSSWZwcsUnsl3oj
gQtXw3UKb22vLNr2SSH5J9csTrlnn8CvgIrfBcdIRCLz4vmGISkKTxqmNwINLkzDWPh351omZ5Sd
bBAJJxRb5sn0VRg/VCe4QCVlT2RufNNByBlPzzimgYPTYbBcrsFYo0DHSyrWTrEjiu4hwnYQB/wW
OpKSkHxH8JuULpG26+xwKYwzCwqNYS6JdIryoJLxYgKKYrXsqLvQBQCiHd3oTR8yHBYEmxn4U42l
asf7fjARvxKSk4BR77/t6Og7WOTkVWQ0AB0/1X9PwmSl836WTu9FVU3Vi9GPCGPDbBaj4rNdLm9d
Mt4Jee3MYW+wb9AhVud1uY6NfKeKcK3MVjsTa72YuYMvQiHRAi+pcnDCGOYK2P3mlafXoh0JSGF1
m9OhNedQ7MwoQAZp71OkH6p+4maMcXckpERVGWDuLN5G2es4UywmCIG7wrlGyHkrRFxu8G4HFAS9
RdrfRxvPct4bsktD+vx+auBpzlOFBbbp8G3RfVV6aC4irlpR8Am8WrJ7mpXorWN4BatQrV+NI6Ez
enjJyxa/P2sTPF256bXqKWDUK1GKKtOmtbOVL7ZR1z3qzuOM14fJvXbhXRj21mjjrUKq51SgherN
XdvsxzJ/rLN4laK+Sk260XxY1k4ELqm8N4r5ONP1o+lzQFWv08EjJib/d5zY5g0HMD1sTMBDIcyc
fc5NzUU0LylxlzKSGEplNSBvVNtV0N3GhlwR5Wuq+zW5H9zVtb8K6WCJBNoOksEuIwg/QplZ4vN1
PGkTLGCl4SUwMuy72QNyVuRhEAmKS5699UJs7KDczTEX6GTJlo4/i4ijXQtQewfOkZ3gYdgZHF4o
5gP9XolpC31q49RHeCErKyTrWH0qh3GnyGA3WtZR30lbblxzQjKuHCaoKW6mLFN6+Ix0uakq7hwL
nlLV9xxfhOprq6wmcHBMn9Uw2KHGvZY8mA1RHTMco0HyPDJRGIrDqLEpD2DA3izn0aqx/+mMTSMo
o+NIMmscHNJQXtrEcwx1Wdvlhk0leHCeuoV+ddQjwuWNOvpLVUuiReSY7xmLaIetZaicHM5GLWAI
reB1U8fxBL19xSJpHZsuGy18+SqaEetpsNihZQ3VJDOhALyZnRnfA4NSp+Ujrp91jINMbA+hr3yP
2KIHIv+KXFwjZ7oKWsgMBLki3mL1GrhybRXfg/1YT68yNvaxSKh/n2z/N0W/nmBBY1zKuYGSOkbq
USFHY3R+ZV9z0MbfqrPgqzK0oEtA6PeFmmUtxmJXNuxK2lB6NoZmzk1dDAQLy3YNGucUpjxyNLkK
k9qrreFlFAiZZjR8fUmjHKADQTNO94pb4TKhaUZgN+BTmfJ42eUXHaeY2iEQde2VYd6ibKv26hLx
EikNZ6Cjq4aaozPSNdbsNFdXz5o5XkEOe1r+FrvKMqRUtqKS2vdncF/GVD0EKnYH8xd9PPGEl8Lo
vcyPl/Wws4d9QPZjY+r7NBl5q0JPGkfGKatKBRSxSQTlairIxfskmG+dyvComNabFrpnH+FI4gTX
cH6SgTSKDMRcoB5q8zxZWwu/kIWP1NLnUGUa04BQ2BwQXn5SfyUldkRiV0+ZEWTplplZVTyhSNjH
abKUqqdZcltgolITcBEFexabu1iv9g50+47shsJxeRKR7VOjTrzaHIDmcix/IE29QuXSCCr8EyYa
lke1MFcx3VjpH2qgKXkZXv3xwQglByyHq3EprexQ5PqddAXdejAm1lDKoWHpiruIu4Jb7kZQCgxr
Hj/y0w3bR5MkOjIzwPziG3d/Ac2hcl4U4fjZFdCmsRf4xIdFwAkY+nuKrt+j6onnqIxffPezdT7D
5uy4j5lOAu6IHD3X9lm7czPcLvXRrlaa8jpV4UvE1IYMN54108qohi2eJPLa01WXIbSB36BBIAhw
4GBouQvbC7CwaJ7N+08amOsfcbMQRzPNjWaDXYHxaAY6GhjyeIehnC1qUAWitzcjr1HDrVtGOLrC
fptZZ43mzmn7LaHxdDx0pF18ijJrbRcItzwTxb4OxxBbdsLhoVeLMoyeO4ZVs0my1RdXdo2bNEIX
UD42qTjFZbVCFIXs9a7qLClbhLuvbmSuh0nf1W3vlUa9c6L2xN2Arv07cCnZTG1TcnNOqGQnzkFd
qLg3dkXMh4JRSg18r2/nygtO8xXpEwNlakJ08bDdEn/wWHojjHW/IOxj18ThVZKMZSUkWL1o2H3T
fvyqwt80Uda6saetXDfyEMvZm995KbrUvjsMcBT14bGOflQVcBioW38AI4x32HKBcRDPnSFEDvSH
oebkYa+v5th+avRq9puDlz0EN2hzrI5MGJu0pJ2+4PDejiSwauR+lswkRlBKtykNd1Fer4OxYExG
D0T0Wm6lwPzafZYy58SlaMC2iawF0TDLmNutCIvr2MibDRXEpCXNMhjDXbz8aprZiaI60ONqz+09
xiD05urC4ThKBJSGn4Kjj8dSPVpr1fCYDVGzQqLj21u036zISjfyAnpllwlAmzIsBdVQpxuMLGur
Iy2JGiegiEMIh5F+cg4GAMcMXREkT9FeIKMjCj+bLt/srszA61ymeWyTgJqtJeMflFQMNU9j0iwq
AupiXnDdQ7IG4gcwv0MW1yNqqbCFErNSiG+BFRVP+6LLeybQ1cbMxg0w0MVY/qbDC6FwW8JdViSc
eS0T3njm1LvRVrSrUiUlk7u0xZAvm5Zy8W3iWpbjVyLdtV3W207/CDSQCnhOEJGgtNuClnB4VgOP
IsiPBIemelGsjYEGKGZJUPI2DOWpn8jWBY+R9x5pLMs4ak4IAqLxw8FzVBWwJxj6uhrHheC84VTv
/IzqO6Fr35Nm54l0qwHJAmMWjPu+OU5KuhTOqzUki9juV0WwddNLY+8Udhk96+p8qIjzJJn6OQZV
FnVc/c0xo8SowBTaJz0deet4BIuLCjtDs/aCSroEIVeaz3l98a1mq89cjvyxtN7Lzl0ixVuo0Rn6
Ma8dygxCLS0jT/GiogYLYDvROrXplxk9T/DWcJFux4b0DmRLXd2+Ge41IDTUCOBTss4QySa1nQUg
p4XuHAHYJuq5Kso1C51JHbdIABYtI8WizbGgKLvsNJLMZTgwQ+x7RzA449lgSHnaHCrlXZMQAzn9
y31jU4nHXzPyKImDb6NBCvRY00Yh+C77cZNqH2F1n+Rn77b4miiENGNtMlYTnbFVh1fbnZZNE20r
TMjhXg1mGlKxQ+q21IDsx4pyxFO0rutw3vQvrXJVc/Y0DpMacW8ADfCgI8UNH3yXZ6tgspbMxUML
USrEnsI+pNOPho3JIHBw1D4cuQM+6AXKwHBs0VvVqtK7TfTfXJ3XcuPKtmy/CBFV8HglCXqKlDcv
CKklwduC//ozoH3j7hPnhUvq1ZamTM7MkWPw3DKAB+fh97L9KDmLLnKvZm5pQaKZ6NFi3ercjAnP
P5gYa2onqO5EBoAMgUXxYqfZ8uKvpJU+xg7GM1kf6BqWNjMGzl3ArndBm8NW33rRJ2n5iz0h4Ph2
nm51+ou4Ma5duEDMgNzR70K6BgeWijnZ4J0kX+yDSjhh2qjqp5GTjEHyeqT7TMYfmkX4rTsZbrWl
VnHiiNpPN2UMu0A0u7n1FkmFPaN+7XEz9qXaQG49qb66TFWzzj2mN/l1cqdnp623Qd2tYPDSM5Ps
ERg7b22SG7FSCAoulmP5HkUj57THKL24MlzPZKUJf64cSAxZcV/JW1E9meNXX5cHBSYcaM6mZkgu
mc404Wnpa9Xa36rypxpcPyLPmdnnKgcVAnOcdlTfDolQU30ip7e5f50o5XT2kjjzPycHUIJlDIB9
Hz6XpfmYvc3NVbFmjYK4mdk/p9ypUyFuVYX3pW6Re+fjYL7SweNDEsQjS8Xu/DnkfLhK91Q2CmDI
tKLnAM916yPjTr3gGQdDVeVPc1T5RHlg0E/N+yhwOZIAtW32dGuiilBB+HE3oechbJPdpIgIpPzE
VlvpuCKptynHr5nropm8TMPV0zeTtMGk58dalsRHWqxmrwbgJAoU3weEOYccvjD6M/7YVdurx8yS
J07pR6zLKFS22OrtsIHxCVPrGApnW6QEI6yzhp3KDV96zvwW66IZvDZcCbqx2aW0F6M28uw3bNqh
PzoFOrf2ZHH1TrTjRLSpGAFByHlT5Mkz3UurEjxJ54CIHuk01+m1AKCWPrlETZSHVEcrURhMtGrF
qzGAs9VgeS9AeQhzFwngJMje2DP3rf1mjhCUwmg/OO6FeNjZsu/nlhtwiXzJ5U80AYUi2qZwn2wv
8BP3PaMuMrGfYSv/6+jm8u4IXK6J7JDEORnYYBBYN31/xDw25w4ydbHO9GcnJh7WPntQV6NrF1UU
ldx0Ma4nrFv1QOKL8TY0Jf0ay6hfZcYzhHcJCgOaa8SBDjG4/00ddVVpQcwp2uE4eQ340y1l3w8U
vTtLnqVraaczNn0EV6P+VirxG1edGu4+c5PAZ9hEbowjJzlFJuPkZfm/JuwnNS0FaPxrj3K2PjhA
B6IRNFrrJlp2zaer3yFuQo04ztO2NxouI/3RRM0P5Tsb4b7/x0pgq4ewO4t5F/fX0XuKzcdoK9lw
Zf/NTqzRMRi/OIAWGsov6tcku3cTGJT5ur3lpX6q7dXwUNGuGB2oBlPP0sQ4ctGDfartMOUqL13X
OYhK9A+b7uT5XwoGb9Q42cF3g/u5lq1SmGy4E1GbNXVo4UW+0yoIENMPecKjHdd7krJboHCvST2u
Ss5OTO6QdB0yNLcWgSOnByPvcAnlu7DeDqzvuOEvxeIjqKaHGANBrZJPb9JXVl1uKaeAh6dvMAX5
vaajP97Nuu0vg49ypptqwBLMJL7uq0PKYYO54VEwcKjZYXUSfvmY8do8FrwxcA/qZniMTYa6bPBF
M+6yGg4MJRtqzA5G8K7Nv3ZBZTV5FYOLM014bxR2+rOiwLtmKIoTj7NVGtjnBUQSockNJSPHsUPU
u42u9hk6j5pXPJj6vdmezYFeTUbc2P7vahhdrv3qKpSDbOFYbW1Df3A6UBHTtLOcL13uO9R6GC8b
FfyI6Y3TPJFb55UQ8DqU+OXjleo+ibReWAtMhskVga80vWuTa8FFQGeNcnjjzUFJtSkMDTLrscM1
tho+qvTThg0QZcD1QLXB+dkQAtk5X60ecQkmWRu+96aD2rH4MXReFZJoz6UENIY9gBSWxmQLXMvE
Z1c/xR9OUF7jkgML8JGspfL+q7TeCxr32jz60YiQFXlw88J+HQ9flnb0Ooty1pfIEZcWWyZ5Zl7H
n8G7i2ZqySAgmZpak9H6drrMp7h8nzCk1RIkzZHpd8SubtK9HXGc0HaCDZ15KmXC9kvhPIf5b2FG
a5x7OXJYakzXRMrVxC5ppiTeM3sV5Yq7+UNpT6RSOjDBB3I9a5kT7iNcKKDbzOY/t1J37uDt7CB6
Kq3p6JoezHlnL7qz2z8TLkY6QEvhbDd4r3b+axU8B0c3xq2NBqyybVDQ9MPuWiOrmRkDzQCODe4O
ztq4VXwz0p5wYrACsETysnCdG0h82N2l7LjUOnLTZfZ+yO6cqiSIbSf7iP4KvRsPjjkcQ5qpOi16
VOUav/6tb7V/OllnqjSOQMNRM9tdW2XHuSpXUqD2MWht88YPXd+EPKhRiNk3yY8TzQgX2ApIKVnz
T0aXTP2eOCP36v4qlAFw40dvqO3lbkCOATFhvGpxw1HqxXKZcpN4yAJC4ihtdX0xvOB10u81x6QJ
qSSWCm4gzRjJ8K947ean5cLASP69tXnu0mnv6F7H+6tH9KJhKfJ25S/HqD2JoefcM7ZJvQoeug4p
j1TmwfK+5dyuPTIRTbv0HB7VaOyHSj0vTV4O5oOke81SsUtL7cfRyM673iMlccAzgUlK8xoH4kpy
kPb2gxkkLUcH6ntVTbym98WUnxHeTwTnHhJ9OigqvyEokufg6IgmUFZyR62OUMNd6XQHSluN7xLR
dxDZp8PIg6fFLu9Ewwlcl480s51wBJxrUrZjsc1CjBezvatc8haKcmVr2IUUCpGTaRkSh1F1iXqc
y/om1EKspQ7CP3NJi4yR0QXYWU7lhJGx0bdB6YLYkBss3fhHvH4Td85KKqax+axB+UFwbNpHF7qi
EbSbU2o3B8AAwJUecIUDSypQ8up7h21tMpDkh6/AVMw25YnumhdmCw8ekZP1BNwSVoiH8aPLuwf8
IkBz8p3gKGEYZBQte60jUmu6fGspr0vYtKQ2Pzk4rEvaDsk6fzIQ2OSBs+H0eajwDjGdhLlwP0DF
7OLq1kqM9Q6+LCEPXa+4UbxDVULEp+TBbcqe33sEcFTuq4nTtB1AQODCnZW+lS7sIFzf+njTcG4E
t1rrV4TBMYWN/WMaee+NC46GPb0eniXEgxnvNakoPw6/o47TCW/+Ugo/5upYY+Vmrlho5pko7ceY
axhQnhsOm3FiHGBKsQR0e81iyhz4NtO5efoZ5+9O0w6cmDbA27a4YZm3QnFK++LHjBbdG0S6rg6K
I5kWUQZNtFe9ULHl46HdTKo7zM6vi30JJOUOAPSmxHlUpAX4iXlVYg7KaK+ee/0Fkx8Gd3czFoQy
cs9ZgqP43zmD7gauJkEJNTYtCZnIDU0UO5HsKjXsE1rCh+LdbdmbiOEhrmow1bQ1GBGIBX7OSYBB
ycCboxjwMVEDrO7bNrrQZrmhIHJlAklpuFzTZNtjtQB+iQEp9yu6egJZ76EpIRFoLyyamzK92XKZ
Ow/btLmzzPlk4TrDeXHiCbkjf7Zppw38IEiL3TUM9kr222BwSEaGvqWHe+nh71L9KkSiRw9ZhTGO
t7bagqHikE9femkfK724BjQWNl8ub8gOZ+AyKkJpxxZUvhXlizYQYGiXzR1ZIR7uK2KXA/4tz3Ef
Cu7mgErWOTfDghay8r5uQuah/Qp03kEDikSc8DHpprUqCwSEd9N8hz0x8AIYsdgQjlmNc7wu9BND
hheHw2/TO2hzl9SxVjSpPhF1OTZW8E83+RQTgAYN2j9oqfGuK45KRkH4Dw0mF8JvpvZotHTkdtrd
OHEqKoiTp/NexAIaD98MIf2xtM+bJMN6OBsz+kWtb51qRtaoh7sYzosxwv+hib1zo23KLTLZFi2I
4jJFQwhg6HVbItLbLA2ftYw6LmfG/VJtbrVX7KrIWLvtfEzm7xQD26gA5ZfGW5AceuZbk/lqaj8V
Qgo5sLVXvLly2oXEtIf6ezJ2hs7tAEoL+2cwQQokbUrQVRslkBtAQhZdMKG5d2iwctZtbMMeCg41
Faxg7OEfGOz/F9kbaztKDmaabxq8cWb4aFhYyQ+5AAnf8V9wIo36qrxHPQFwaFkU+EZM9u9m8RBW
D/r4ORSIQib4c+4dZrKZeGYHieHLUPfd7P44OUIKOwNH2XbkQ1J8lpHBLZ/WkXw4RZq14vh4KWMY
q0a1m9wZPaxdG1Zyhjb2FYvhXZKploMkokvvnAWjj0GJ5CToeDsIqmNJfK7HKMJiVs3t/dhxdrFZ
9WFbovRIkkb9imauFiuf9zM4lOghrZcWQeXY6C4Ni183EaOvx485YFlQX2UecpQq0gsD6tRo7lhQ
LetRaHm3VhIu19gu5afBW2bKdcRHM7/DHMq7ISR7l003cqKPdRldrNGglUPHHyCII//R84a2RVn+
16PXNtVxnrNPBdtiVQVmu05BQo+iYafZmpzUSpmf+1TPfW22TDrum5ttdfEpxS2+m4FsDPYoXgbP
/CZtfoYE/t4Dz311IfOQhXgpPIBplWbVexFFqLdAuMyE8HLQTGijhVotRqrwwdI8kNg6B18+xJwR
wApo1aMYmIxWkW84w7rADtobrfXRDaYA6Jn3F8mLnc+q2UBThTbFrBhVIXsvyOo7dAF4fRdvpyZm
TM8yN1fwr4sZ9W5kLLXDqJFlrAZB2m7GwIANY7Xfbkc8VFEK9RDEWJM8UCZmUvD2y0l3pCI6Jl0X
kEuVauPGzi/bsL23wM2igHLzMeXJwUGvpmJU6DtNuEszQg98flOFDmhNwtexIniJsbI5ThK/8YUE
vBi8aGcZIf+Z355+RzEzA+u3MLsfIa1w8vEX+4WeVmDcIPRQzVgzO82XEzoeHn5DnJAmEd4r0AWM
xHvd6Rl8w+gwE7/UdbxnyQHORDuOWzuqDoLzbGUfCsE7BuWPST7TeOMkw+kx6IfglAPIeDKptex0
AEt5zGUxf5lMNpsmSe7qsa024AiiXev861uWMJhZw2tmq8JnsLVCggCFSvliHUS3Qa+4G3aHnkBW
BW3sGNO/CEvD2PV9UjDQHDuKmhMK6HEirsqBIVeZNps+Ud06SBnvkDi01+HELXhUyI94UA2Ol8zU
7azZhsZjjSW5hskgcBvIEeejjitJ3qB7N0dZj18JgtR+KBv0tLGnZslMtScpcJgDOaRWmrpBmQou
e6CDLfuqJN6FKiqeRpwvU3gXM7o1QrJJ/b8ZzS1PBPN+3M7wyiT7n4e+FsyT79b4kcfLcrBCLFyb
8uhN/dqmJrTpmQoO4IE5CDmsCwYd8qVJLs9iJwtRhXAwGPpG9qCISBVR+9mbz0bY7inCKAGt9vOD
Quvywq8an4PLq5VYn1qeIfIk1BrjjxAb19ykkcup4NsxGPXanA1DEqUdvxrKyGJmJ7+FhXrcq5ge
6o+8aLclhVSB9a/Hk61Z+HK8Z5ngsCeabUFINb1VCb+vrdDZ9zorfAITnLZUCea73mXFvJUk/Ye4
gveATsacT0Mwd823wvpMTGZP7R0bbFM95dWri2jUC3VYfKxzeSwDk/HdfRmRjIT9CRkMozGHWNwu
cc9FMlgDADV0/jlCnWPnzLpdMbTLjWQD03Eg7tnL1xLR1kipcKiwrwRPtmiY2Lz15BIlm6OyUQ2g
oowjGzp9kDnPmmJ6HhcnvfrlCqFxOIgnVvcB04Ek6Hp12C4MJz00ERP9GYC1jc/9CL7an2KIrtDg
skcUp4k7cHsW8QkJwwquNlq9SKdtBKpwNHcDN33H+ujlQ+UoMu7WKoK+xWi7nP3IMODP9Fw/Dx5A
Nw7xUJ+rXQ7iSWN3NJGeo29k0XVOyXnHXJbAKdpsGn9HCfRAZhrgQKL0Ay72xiIWXN8tAySNAQf2
47r+LHOCB0wvckZugvqgjlYKrWfutfSx0RO/RDa7c4BySopdc948JNwufqt4akaLn8OrUmJ+Lutt
18cbF5Pt4sR0aNx1X2dEaUveVSo5lQaEzB6mbIWCWL0l6lDn6boNjglBD0SoSp7C/kcPbtUtYG7b
s9kN+mUUnCMZIU1EB4lUQJ8nKdByR6/mB63Fuw2zQGtOTvCkYxZxWO+LFJ8c3UJAU1Ou6FH1OA2+
2fybIbjD2amj7zo+Lol/fEbpcJm8n6BHWw1hE0GwxazhssMag7ViTrG1cNlOexvzJLSL/MdTzTID
PmR8iBtu5prVbm3v185YXWZEztFaW/aPiLgYDn4786/gCl8Xx8RUK2k+C5gubGddpI5B4kfBKU6e
i3ZcWVxDU6p9q1+coDTCcm3alybGmgzBaCtt+JHZuM5ZuuWxRHKjZWOGtBya2mFkKenEPZRVR8NN
I68GVxbl7iaMac2bDO3TkP0LOc12rbsKypdxOAl76y7VK8pf3jozU/aEK5Cgpd6uPkeSIM3WGBc5
7uihbNIpt8LfNxXwNt+a9JeNdqUDKg9ZLQ1qPuaCd0MCaKjmaCfXVX4w0qfZ/gFjH2YfFobP+ruM
003p0TXzz87NjRY8GxVGEqtuxN7p1UwZUjFtkQtUPFY3t3xwJqH2UnEraaCFT3QIbkpd2gc5WdnB
gbAMIIPks1Nw2eImtLWCjNZ1lQCvWtxzWlvepwz6EFl+DKiw9qxhYaYimbGEFTx61nXgkuTI2HzR
Ym9TDWjtOuFToN/Td2Tl7ovquUkFYf3WdIwp47JkINAJpBqm5qWLguzkNCS4d4y2reeu/dCLxPGL
DGjEMCJNudo9gdzwwcz+eUGfMUBjqdLMlqSSrcNvK/rfvJpe7YzdE3sYr+B9CVLNiO1HBSBiF3X2
1g7VOxg79UVXTLnKuSmYjLO4WFZobh0Lvkbjqx/pQ7gFKNgNuGbI+dfXqXumW2xj8hcxHIAfwb2M
+TBgn/D4cxhXINzqTKRdIlHia0zFvligJ2eAY9g9GTC5v26yc8RtKtOniRCRDaS30X+BePC3KHfz
8Ns69CE81Rol8d+mltzHPL14ogHZ1S/pgNXVJvjU+R3MyBgrzWD3G6eDfmg+KIwkITGlKAPil16K
8cXrTdAaH7TCgMP7Gywum6OxNHG4pp9Gw7kx+ddE+TGl1Q1/lDPQHtsX8Dlzv43Fe9bod+B84GI2
3JlnyAyWVVdYY0uWeVCCrrLXNkDhTHPlN3LrzgSFdKb+Igmi+VbH6hBpHHlyh1hzYufRNiwtypWg
lezY+V9bjWKjeoCjQPcDpU3uLlT2Pkk1b8dJme5BcY6L9I5s/0SmhuKSUg5MrFL7EXaZL0AUb0qN
dkK9qmCj1HxAWuhy6D0W/oUhIVwjnFumJeeAMWc1sTjzWYAgjta4rY1pnQ1kuWkTeHGrvrzoXRP5
9EMO9GZkZ9fokC4YjT8E5h0DrIc4ax1ycWrYGItja87xlJZ0/Ky01r42OVp5TjPZOo5tfIVHSRfK
Zhgifb3YjtU4VZdsxn6OPXof1emXp2NQ4EAsd5zpDh44AF6pTVdqTxFeYTe9NmFeri1uZX6itUyY
8g859VCqk6/JEiPya7rRlDXvVFozzqbOAAln8eNgy+Rjy0CFvxDPBiEf+VLG1sB76MY/Lua0R8eW
bGNqkNnfmwbzjN1h4Iu18pgz9lzVPJ1cuqlsNxK5CyKH0UyBIBFHe1Cm7SquI3cNs4YuaaV5kO5D
RI5+YUcjJy/JL62tltsJJ8VQQJ7hRq18J41wYETZI0GMPX4JzhEYP+caa0KZs/U3snwv2oTyixhu
AztfGPW3abSNswOYfhgqn0Jgb98VOT76lFZqlI3CwSM9h0ym2ftkjN1hpGu56oP49Pe9WQsTOSJ9
nMaU6eDykGaa4ra+fPn3g38P9ABOx0QfWsaSy5d/P9jWGqMUo796VHwcuXwM8OSXLyfsNsDYJRFG
u0waGhtCTjIlM00lCnHslgfy7PN/Hv5+7L/f/v3f//Njf/+3bYf//cuqYo6ObnMsDd6Ca5un/zj1
AWYWqZKEVnJ0DcdoARiGpBViDnyrv2pErRYwkf++FLmDt9sjLH5waxqIlvpEnIfl6T//Q7K8CtIK
0BOOWjWQjbMEYLr/PPRJsEqGHm+wTkwHZLhz/Puq+v9f/efb2KoOBo48DXTvKVqqC/4eDAMmvO6G
GndLMz1ZWK4QZq0TE7V5hzU6WKAQOjS1/zxYCbM+Y3n4Pz8W1Brgy7xHS08cttrWOf19xT0eGSqd
0CTQM0zuNQACC0PfckQod03SvQ+BIdtVEbXQGzKXggsqrrelXiV7BNBb1FnmyR3TuOH4GlvMXgfz
pCVwwv/X99EYzqfo9b8/4e9X/f3UjgbPFZjewp/FCImyc/7fQzdXzekHvBZAdpGc/h4Gz+Am9N/v
DZ4D5qMdwoFJfoGme/HZ6o1+sqyCWI3r1BhaM+tx7t3Xqm3xM3Av0c17DQDfXRChf4Cuv+sBDM8y
Ufem0cZHxrYf8LrJO5Y41DG2uLuh5QJiNWN2CQdCq53uHedW4lAmo+MPI44sUybR2U70Tww61laZ
Asil0SK0omCe/h4IeAIR7TWsD11Vn8Y4d/lSYwHtCqjO2jpwYHGEs/pK07DFHY1ZBq+ECiCNVWH4
HAZmzRAu7U8OAy4EK87xhTtcgqbR/AiFcZXEZPxEBVi6wxhTa+IBlKzYA24/5MWArUDB2weqgCMB
o2llTySRU+Q4GaltWRg7y54xjIm6oS+LXqgEpTIJqNCJhyc7crWXEL930XOr0EEGgmTkxobXPDg4
XozRNwEjyXzZN2ZvKzWKhAwc1lSgcDczuFsBSL+GKek+IQR1ApEWHXVuvXCBGS649B23tVhmGbTC
eMhmVCnQ2AeneYM98VZeZqfVOLQDaYstVPpY4ml0M2SyulFXUHJ/f7SlAsIPgbBORUUWgZq6p2Ii
NjgFTKastn+yNeIsWFP+fuJUI6NLLpsHaF5LvTtwMytDa4W9OfoToSSX+4zf13HNkK+kdhD64S5u
vGRdoTXdUw6wnOYBWYuk82WX19sIuNEqgU+7zyHP3Qog4GunBidO/me+ebCCSNn2SPTt/C68ebi3
SUI6eNpSXU17HW9aNCe/ZRZiq5YyvZWVuPRzZbzyWuh+mVfOOpoZTZoAbnYcabuNbgNW7DOKM8pR
YeVcvKZB+AsaE9IoVuEgPyAOof+npbok4AMxYI8vVt7Q+Jf100dMPsapigZWf0q9Uu4+0CoKzkpz
mCV0zkOrG/1ORzgCPLSORt2+N73avndw3nI3NPLtf3+sThZVWrdwUtE0du2UwAgp2huVyNGa3Hu5
S5BGbn8PKo9qLAjpg26ImcyZE13tWT8H+pIaLbmxqoKnSclQ7ACANecxNujJbRtkbbMNofJq4QmJ
PN+VhhoZxqPYOGyELdyxCtARJ2xhXPrUprdKAW7jloqkpk/hjtLF6oJzpgLhwimirCrP77IGVYWD
9la1I60iel7e1S31l7ppNTt7kdRUU5eXIKhx8zodhhiL+ApQVgSmrhvPHPjjg5Fkl3Z5N6Yz3mfI
cSXvCRevYmvQKGJ34ZeRopuFXidPxCYJoo4689lCu/StVGeNYPgINeTctSYPeicYE3ZIM+7FZks5
ZTJ2bpFkahpg9tsrLOoegcL7FP7R0ghBLnf5vegodDeWad7aGhbkX7mnrrXOrbBIJ1F3O3SmOLST
M7453J2YpDp8XJ4t5WJKVQERHg6AdtI5N8e21EPqBK/Q7R0mU4x7+DOEC5n+D80e11SjRZ2ro6TO
4SXpYomtmDFvndyNXUQ3j3pQTYZOlHvuXUjy9SRaR53SEXg0kdrAn4To77Ky7gGnhvd2SJ6bl5r6
iykK7oy0dn2dE+HGlb2krls4FEdBlKVQmvpz76VqYeIFBdc6vbf1ZzUMvW+6B9GzNuNFp7XAXRrN
CJp6wr5Qgqnvx2GgYKROMvxF01OPFR9KHeIHVSd+RMHJZ+VWT4NOCDxIRH3S4jx58hoCNkgmvOzp
M2el3A84RRx0AfpQGjhRai2/VAxQbxAslRM+uV68gHPHhkhqbtHKgHvub5EKLERzSOBYGSL9wa6B
mbbuwBUY219HlpCsodNMw6nOebW70RlOlhmnh0w4sGxwDlkNQUJzKiMocoo3lxulM3IwM7A+bM1j
iiFBJjTLLO8vhxSPpg/dEeURB+YwRhcgz4p2bH5JjA+Q6u3qfZgTcTUsbJtF/yjg9GiiZehv1861
pt8Agh5vKC9FDhNlMm6sOIzpa7UPQ++lJ7Yv5deVY7/FeOkX41S1Vyxc10YCFC7cEufwILMrzKPw
aj+GpdSuIYvVVtK8CPq25tvlx1zOFntdJ/rgUdeykjbbZ28Yzl27PACpxCAbz2Dylk/01JsXt9Tn
Q9thoh/Lu78P3Ly0B9LLiy+3bwmCaOpcaRzswt6LsBB4SD1mpKurHHLq8Xhz0n0VkwcS/UuQpPqV
C4x+BVDAaaDIkSxqe2dnZnzXwozBXxon//lKtRZKLuxUA9nfD8eAaanFAyBKOpQmJXGK6cbGBc50
SEEFhFED1bkVpAB7Qurj2L+NXVheBkoLji4qWmqABCE9Ey8TlvRubPsajLi7MxI9RXC1xls7ub8q
cpKdDar5BMqiF0mwnarpx4tkuJHK2AbAoNe2EdOFMNMBRucO4HIt3tIwoe8Zgd0Mxpy4CAXp9gBu
vBkGDEAHIvZU6eJt99xTDc2MBFL3BtIO8Fv0K3QYhlkVG8997rKhoOhO5OCsNkj25LWTY2ZhVlap
RViLrd9TGBIC7Lk7h5rBKR+uo25uvEIdMO9y0JkswNThQ93NexUF60HqcqsLbn1V6z3McfiUwXQY
dwNW6WMcfJhW7j1a0saKBIlqXda+F+PTpJkbT2MeBUc76NaAKSnsMmPBqjJf56bZ9qmRIpZVKcQm
6z4vq/3sFtz88G4N5r6wipoj7FRuc0ZYubHkAkbtNR/bC/fPjuYqzCS1S1BH48xv011V8Ew7xmIW
6c/T6OqbOAFcn7ju1ay4kws3bo8DrddHhAwjZYerxSEfKdRjM0UMBmzSkkMHLmDj81tXTnbtwLRy
0/8HfiY8VXMZr9OuWKB8L0AvEOEyv+JmDMdf4A1WyTptwk+dRvl1UeMjsClw8nqA7bRcsO3MX32Y
HIRAkRTaXAN8HV5liPuskvNF1sOH63DbaqlygOKNf93t8N0KIKpJa9aHWjAaNLHcpiPht8SyIEXa
HiOmQQMh6VwEnxqqu+2FCmo6y0QJsSE9e3T4aXq48cb5R4+R3tEaMHtFHbxvrYy3WvY62ZBKMCs0
ayGUeQon4yQIHyjWyHujHO6UqdQ5NCnaKLzmZch6rBs5//Spuvfc2Vmx3lnXkB689VyUqPA4x460
nGzYralwYBZG9Q1wADvWtwoqADojZWJm020ZcyxuWjvadJb3HulgW6a0OXtWVN8FKOgYM3S/kB2C
Cwx1N2zumyTT3oWKd7rbPmaRfq0aalyyXB01Qn8ksfV5IzyLv+6QXDmuNXvS5ZBwxUBZhYB8QrvA
Efb705gN8JnJMp45tb10RnT/d/z7O/QFsk2Pmqt/uUaF/WSwOcCWxY4BxIhLyNh1S9BAOEFG+fVE
O5iOJ92KaXc0S7Y9N2GAlZeXEdsgY6p2nYjJ1+2+A7040umbfYm2frEjwAOBA62YC6o/9vdBosAe
eoYf61W5B9Y28fp4hGq4hfbChvcyTZ/g2OGriPELiwC5f9sDxFVRJThE9SJWk06rAAwN/L3x1Xac
4InYuKZl7NX0T04NPUtN/sAT3qHrM62iKMml0pVIvZngCydGuDOV8+WUpnUS4/fsWliwJjB5erUj
uP0uRahv0rKyLqKziKNPpy4Z3ttCCzeiTjCYTTqw9ZLnWzcJxg7NjwaLYTMlWrx2FabH6H628HPF
OFHJi9T9JkO0AsPTP45OOoOKRVpOuhtBYbpeZE6/vP4rTcdYZUllbHIdcSsXGO8TLOEBreD1zGyu
w13ssuJuvFbiI+ftd4ICYjBibo3kVXGJ8NukrjcFyvu3N90Klf0rYRN2DnmuQvKiajk1dxCjG79J
GHRleaOtsZDD9m3EZgaRvoI9/BLBI7LHulg7dvqhO1O2NZN3j6HqbugUloCuvni5xJjTlngQOi7/
Snuq0oEhXZK9dVb3EtE8HU2otaalP6pZMl9WPmqpKLP2TTT6DzTs7NwS9vZ0tkHBwQCuCPB8q8p2
Vm10pwlwQidBg1CqB2ix8dva2lp9EvsG7pTWKe7nrniPLJfSGQtD4RAyuHbR5MlRsgBC31jHVN9M
bfKgcyxtyl/Kc4IdtEeTmngwA174Y6T5WzwBonAjwlGo+PuoM+kMo6CPK1b4aw46ENeUGLypyZ/S
jpCZh/FTOtpzMYCxLAvmNRMnGRumsNEsxQiDeQdlgWNBWX6b6s20hxFref1Vexzeg4kdXJPNB/zL
TSaV7VNwhCsMX1FlcCLue4E7AxEsoBIblOK5ZURcTlHhY/EmizwH21H28PlBLtWr8kmzuaF3gvlL
od648BDVmdg/HeMBxEawubeK5LPJapK+YYbCzwIf2MNbGC2hw875CcvR2IUZSlNC+kxwi4QHIh9k
/C8N7afWsXdmP79MKUOlWuUGygJDQlkzTDEPpkO1Ymv32jFNomctdRhbtgknmPLT6iKc+SW2t5F+
vyVaBN9wa5mjWIFtvk902Id8CndxrFhcQAVvvAUdoYqJCYoU26YiSD90y98rNg9ORdzGzXAfjJHx
Ys7/w96ZJFfOpNl1K7IaC2lwOOBwDGry+sfHvicnMAYZRN/D0e1I69DGdPDXQCUNJNNcs8yMjCBf
A/evufdcBmPKm3aZ+m6zwr8K1rUvEP8dG+lJAzMgS2XvdmSaU43uoWEcKyC3IbmNbRbuxoSTIZEo
CQHOJLKmu2MB7NUyP1BTsWdWjHP9GRueg0dfZNgbOxKQEI8+pZN/iRAODpp8EoovZm8DFE+EdhYX
4CGz5hfSFZhuxgSApCM/UKsF3sOcIkuhb8nD9ttd1ZzOVy8Ihyoa/zOTiHr8cu9Njc+clmFGza9W
hMn7NPTPM1cn4Bd10rHd7CPjHyuOLVXQF+HIB14DELss7jPl31RIYkuafju9Nxrij674rFOQ6dT0
0U8OQBgHQI11w75ucAGA58ivkhK1ZhP6p1A8wqWxSaTjRutQUbkMDOryaWxRbFjl1gjfPon4J4qn
74Kp08ZNkLbTfW6h4vK71JRqtmi+gg7Jmajzh6Ug9sK2j2lZJs8JmlFSj9DWwLxJSjIFZEgmRcmt
BKpneO3B5BG42RIS7rGctQs0HLDF4j0hymRladjkaSe3GeE0U5a/uGV7Qqj6aduPY18/1WUJJgGW
+1YbuUVXvr4xKBPbeSYKgvMnDN2T3ZBwa8KqYkvQPrhp/KGzwN54XFKbrgNb3Y4rEPprLjO1lwQ/
8f5OD8SWcDiFZA5YgNaoR9ujn+YnqirmwNzfbWc3h37iTWp892hP/d624SxZAe4+P3sqExfbEtHz
tgF26dpBfibwECugeqxr1CM67f4m4bwxq5sQyxgaRSJKCLKgmZJrgmT3MPIIhGWLNyNrvvN0VofW
NdAhwie2LHjDppuMufjOGDYpzdjcMHJ6SLE8nNr1/Rt8GDdiohGNg/TKDrCzCvUMAfs666Ge02r8
NkUb7pQYYKaU30TBIRxx/WY7YSAm8sN9c5ye3KGZEK6pdn5Mn98jnesZLMK2m+PoNpMM9qolvZO1
XWzjyDtYkXrjl1zYEKbv+RxD8A/Q3MzucgPYj3mZFkwNeQCOSy12PlmRGa7fix+wB4XNNbYJ6k9o
nMAP1I4ueluvFR4QnwYFC+ypRMxia8BGzAqyl3SpHSofHU5V2cxGkCTUVo4yZkTrmeE9hSLyNgTk
w7E64IvcNv6ZS/2c17K9WBm7K7gHS5lf13ydtFTEmE7mOuCQchDEuaX/LkJDDNtwMVHwOwM8PoFE
ROUGPWp23CcmbYAOY8nNnX0ui2mPUdHf5q3/lvkV6BaCx6s/kVXf8Kx+Nv8gephNlrhsMDQVfM1g
/erIuclTcz1H430ZOs0+pt5js+lRLmLm4ZXjPfZZongoqHDLGJA/DTSwLgMl7Y+ggWpuVwAKn9jg
GI8MooSCq77Hrv4aZr3RbEgPskRAXbl3Prk7V0S+Vp7GBNO+zaxX+QDVF9ByZF+L2+0mY2/nNb+S
dKGypCbI5e0ITWYZxTFjNEET2BEjsYIqAF3hdHKH56WrX9D4AH3uKP9j0dibYNH9VcetTmH2ifYM
aEfkAj1gbHTR/bRseAOeUakHAFjvCxnvgKNziesapqHjPyIYRkiC0oK0kfktwOpMkAfh9XejI19V
xOsXlMahxWJuMQAHwVMf6FNmVMwWciskGKzTHudO4pogMnwDVfnHv/aWlhM4N8RyZz4PEByd3ZK7
zYUi6a2dWMbDg9lXfv1S0ivWaVyfsrwJNiPgFfKQGORKTGdZd1ks58+CYax3o47Nc4ajJqb4X9yI
g3qteh8Lq+Us8HM2Jk6DGLtUYptOTb5VOs33gFhiVHcZ3REwxNmFHQY27LSMwaOIcRQoy1+2Y+eR
+tEx0a36DoZZg1K0QxjXMrXOmJ1uHcVf7obgBEwfYItFS2dSBxSIfisEHPyQGhEEycYOCJ+K2je9
UnycIXztOvNpGiQGqmf6mleHTPYnkcunTk7Lg8kz/E6Cvz33BeJ4dzpOXW+23iYlpvG2TbJLGE6o
jHtCr9jD3NWRCAmWsxGTtPm3GCWnqY72o87fuDP4IkeBQJg58WVs1YURZbN3A3XnNOZGdq9eJgVk
vWEXpCO6eF0coiH5xOpF2S+qx5CBA3m2/o1Z1b5VMrUHaKdPfQUmKcglUs+Qqfjc2dcdAMUQEcwx
iBy0aYX4TBdW8tJ3zsXAYW5qceYh5FhJnW0Yq5+aCCBugQhoouaw7rvoGCUgK2smVrnGvEwoOA6z
0OId9gYcDl5bU6hxV+slf2Rvhw0owBpl5dWzIbUBsQjzyKWGdiWj74KxIDUlpBP2H8/N5NxVknG1
jVGZRGtBsC2HI4Opo3aYEdtpP+NoGtojJ+whsILgYKFAtA0mfstlPx1OY3bTlcVNF7D5VF1R36UT
tZXXIcLWSe2dyEDf5BE3e9wazAVAo0SC82eW8UFmpX0iwg0TNRvVxTVfaZUBq3pocMdtqV0wWUsc
jJGTXoqEYMRGZrsx+irtENErEO3KYfxaLWDsqhG0QxA6u9xnIVlmTGdEwfpjKmBUhMuhLaLXHLVC
tm7XCaJ/KLikI2J2CzRw8MZYsF+KMMj23YAGVcT5c6np2hCkIlPC1g2o0V+GSywwoIQ+HEZblfd9
Zv3YRW3hG/GnbaRJ17Cq634Un4Yx2pYkp3mTBuL+n/8GKbDalTk80oidws5nlbLpwNafIo7MUNo9
Qb8It7oZs2OURxzpijc6HA+OgsxTk+XCLCL97bsRBC1cuw5FfZPEv6Ankbo5elnJjyf0NsOLceor
irvypAIEP6mHvc2p0TTFiWsOtkI5a5f3JkHOFNno1eY0PSzYMbeODxVwEPocrddVQrbSxkR4pEqX
cI8BaHcyXKGJPJNJMN0n8/Tb0JlSF8it7/jcmR3egTBEnV3702UGBb/x+jHYSei0iCKRBCVcTOvX
A3ZLDdZm5exUlHsy7z8T008HCzpA605i22fDb7KUb0PoFntp7Xs6BB7TcdkZ7HC1Q10/knqyd3PE
HiRVhEF4w6qI9YNOVo02DgiOxaH/a9vRawHx6bpbys+8zmbqpv5BTyq7qLa8DnWD1A7iYJK1xQ1b
srfGrsatF8cQhKxNKBmlUr+g0GnlcnQV70ZaWG+UmvN1qTOWGgtdqI7BmKc8cpWcL/mo0nuKyiln
OjxPoaAaK6djPRQnyuiL1UN8sBbb3i6KeBn+MYm4D3eod+rJsKkYB3UwYnj2QTIR7ndME/5hTy6E
7Pn4bkuzGxJklnXhZlto3kjg+oJoIuvMV6S4Gmyf0UxMbIeB0+ERCI8djDRaA3QwxI1V+KOLlm9G
Gt9Iks0W+7vmuYxtK+bY5XXYZNbA3eeGKytaJAR+cb3E93aOM2XBIh4hdOKWJ/SxxjpQjK3mmpsO
i0XG95zAGVqm35mN52YynT4o9g8XW1j34PGjG3S2QHLStzFI5CFLiM6xXfzjTQQtCH9H0827sXWp
sRtogSzXUI4NydFg9+hwxuwSFw16EMfTdS348vNnj/GI8ggWRwbrll99RDZJatQiEX209XpgoNbJ
6oK/n2I2bKJ7WsLk5KrmWVVCshOLj+7E0Wxm/zYvovsiR9Disu4D40Gr2oDZMlGaMyGpzm3zWaef
dkMoQE2rFyyBRl7g/Jkr748b8jq6EqLLGK/ERC/bS1d8Tl722JUe/s7SvLQKR/lSQomtgVigH+Lk
ZiKS5cjnguBL6xCVoXOrsuwb/f2rFarDUKWfM73FdnL03RhWEEUmnKFzWfLI2agXiLu9mknc2ApS
l2VpnnNTb1MSx/YZYvXD3C3mZXI7cM7VfMYzc4NkH0G/qfp9Vi5q25fIe5k8bzIRcpOAGzw4IewS
vvfbNFJbD9H86DNjTyJs9V2VghykuRowLezzJUKxboZjzmpwK7u0oAVuV3HS+v/QeCyz6FEMNlcr
SlB/Hdnq9sK6atpgHORUJyF04/TQnnrxW7cJOtc8/CyS+Hpp8BgA4PzGroCwFH6rbT7YQeyQKUA7
Jmh5P2bqz5xPTwh68EY2h6ZD0urMTzl7/J1vPQTWVScZkeYECmzLvERzXdXVViUC9F0OK68bhnMR
ht4lok4vQ9I0Yw4UlFk9rgGk2AuptKkgxWGO4D54HWxINjNBUn4UNkPTgQRQjqDhahk1xb7ljXvn
mIx1vA2bTJ8aBPl2WqbHwE4/mRfXkCDg2Pbe8OPXYDUUpj577IojFHAyrCFoTAUctqJEbN9gKUJO
zktiko/+vUmqXz8PAxjexPT6Y/baIEIeC/KcoxJwEnqcfTLESKuBCo06YNDb32cVlsHFYzOoKoYs
FqNrVeNsdPjgrUCcRqFhuCGJ4wNzbD6STGXYWKH9s45uv8gJWXvQ+zwmGGxu3Tu7dN6GFjFn0zi8
FX5AgEQXR0yQl33bCYVfqiR8kennbkZZSd0lKirIbJswl96o0KPUqzESDh7zoRC3cByjGnMiRDKW
Xm3xsfjJ8+qlgSVWOoQ9GAe0AE4fPoWiQyEyXRRqxo3rTh95ma1xktm7cpv27HbRl53grLTohE23
r2xYOG1fDyfHs2/D2T9VbfssHEbSrA4BKEQ3hnYXk1H5U7fRBBBLf8gi+KoyD7RtfWfr9NnEqKAz
8nJAKOVbashjJ0FvjdA6WCuxlfe4Vnn+eTRsXESYK1l4jodBtbiHdIYrpk4RMDANspHD1Gv8Xguw
V/sgEUEhn90e//IwWlR9tNgBW2KMagPnXSvhJkx3xHJ4K//7wcpwYmUohYXrvrZ9o/lQ/Xwb53+s
8G+eKdRGvlhzGYYcSCDu39b2QTgOOFZiNFnRUF36Wf4mavjuBwSHcU3+r1/VBzaKqKKDYwdxU1nu
JxvAr8geQr52kM6BGRc+stgIe0wZUop2zR8rMVeWrIIzep47FbX1hUA7Pi05PFgDNr7eYkwb/UUE
ckknKHOktP7BwvS6OImFD8lCzu5/oCaj05ybc8HJwWzVRZrLlqXFFbIdphwy1vAafAyj+1cph3tp
0FRXDETySX2FlPDbAX1PtoDixV0h0S+Gx8xe4m1dshoakU1j+5oObseDW7cDMyrf3fTx9M+59VIU
K4H9nPMQhANG80VGN2h6DnwQ3hHxAZY7e+YAw/HwCzUDbqGZ2DEW8ikNWSQVjPZ9zWBdeBovafs5
5fjlR88m5BEyi+IldKLC+5gCcwtcMGfebxnMcteHYut15pLTPh6XOXw2WotLb04TvMOrziEVqynj
s9dP31Gr1jzSwGfwUhJGHw9PqOpRhY3Zdc7JPAdpe2xGcZeZAAtejTqzRZu7Vdl4ZYEu6/sn0/Yd
x0m0c10vYE2yhQK+SREQoWS5Z5Z0JhQCkN4aFmrsbvWHwqxL8vElaPEO9tb4mjP9gccW3LnKfiDA
BiBzqP9wKjMLlgvCmJnLq7MMgqVosnZhves7vjYL0VgwYuuO0hED3R2A1PlLwtXfpabhJOjg2pMk
Em7Z25OA3rIfUY4b72RQ/ilr/oE4f23Yl7LQRKKVJO3WWD3InLA5QU/MQJdnV8mAyTNjFiaTBuHE
0PztGRKPo/g7WnDVSk5RXgJ76477pJtR3Dgt3/FpgTaBxUQtNGVeovZNy0i+xSo5skVfh3uiAcZH
pGJDBPlB52AyCZba2LDV92zprmvNCWvUjcVr3Mg2wDIXTUevqKr9WEzezqHSSgaE82XSg98b7c9C
TcD6QWAQxnkumeyMzFMAwDV6l0762C7gdCoajH2ZWq/jzKG1KDgY2G8gPzBz00gtqh7E17gUb8ty
TLPqbz/6V07ET8s9eZxBWfGDGL9GLos/YsdLa2FT1ofn0gouIsH8lSPODiJbne1ofigneCMC0Q7p
3eDe7PKN2sPeTxoHEoqOAql9Pywxu3nNStFj+9699Enz1CInAl4ByKmfmZAZ+UR/dTRSAIFvyEju
THmh3WCoIr29RffDWAMn1IToCsbKdbgsz5w03SabyQ5IOdG7RNksedbGOMOJ4Kj8MFucAl7rnQeK
8K0bavi1cHA2rlM95OPFn8Fqq+TOTjFzDMt7FX9MJBe6Ayo5x6ZLLgn33HauvEmYmlJggfAvsbN4
RC9YkhXMlLB9Z09/CNj18NwQTrR+OWq8MmyyCpQU03QTVx82N+TWZePEvd+8O0x3aoVPsErn1yQ3
/ZbcLOKI3QpO/5Zo8L2XTj/8Ftd54t+tJuBx6q6BcL80fQTbqd2TnDkQtU0gHcDxU+4CbF7IdPXb
YN4geZtLH18Ww9o69CuwtvZ9G9wNcQA0KOleYw1XNHgiZ/VPBl3/UL8vKdVK3QPk9Wt16+TxO0Vn
va2cVuyN+84JKtBEjvdLb91boEMRuzB2bm55CC/+5J2QsBuEgAqTTbBGypfpTy1wO6OziNYxgtVM
h5iM+MMikRyJgDmS40BP9QH5CVt+sTLbWXHCRjQpT3Jls2Z/SKmPiKKrqLNGHHBDzMS0DNYR03hK
TCOBax1pmqBkOUofG88D59uDKF6cciF8k01jb72KvA5wzzAJiroqPlv1S55PoMmh9jqUTBRRUEYk
Sxm2OEe7hfGcLpwktu8yAxT9RbBfnAe8U3KM8u3cTNdBlD9GhfdbLBdiPV8CvuQJk8ltGwcaGBBk
dTUyoY0Z71Bh4+1rVHfKi+C6E725YC1dG3WAi0zxL1q7b/bCI56VzbBP1bflgvILvOZ2FAKHRmSe
Y8m8oB7KVwTwWJtCzpiFaeumLcKdrZiZ+IwjWQCM7KB8tjQjbGr4aF9uxn4J/cEfHVE2eXp6zhkd
7eJxSGEXMJH3BFN9yixSyHy4tnzYbXPPUgIhgXZ/CiWu9RToAzMePBYtjmfyVk28uLul8b5UhDcR
C66DgZVmiSXUnDGUIKp2k5TAkaYmA/mvc87ehf/d4sjejCfLmv/Gsn1LY+9IY/M4kRxSOyHeWPee
J5vAPRh2RayBt8UeY3Dsgzo0OxY6A8JVnjzhnCKPB8lnWFICNY+SQm3yMrSOxJVo2KdyNxXDvcyc
5t4y+BzduD0X7DhV0ZljHg23oumTfVPRCI9jeNZe/T2xIrBmVlZp7CMKNpge8+GuwphF8z6BDyit
HfULr1Rk4my7zHsg05ypHndOwMTZ75xv1HSKN4nzgAiDfbewTQemaO2qMv2OJ+uhrPKn1B3elhDZ
ADPh7ypwqn1PYVb33gndxXfaBtkZKfs+x2vnyLbfYSbqToFSe2cC4lXHX6QC+fBmymsPjCoeulAj
hcS5LrA5Qs2fN0WPe6VrAE0HSPlZZN1EBFBfGdd6QZTzJ4ZWuY/G4X1OJnYA8YsN+HZrCtwZ4mmZ
GRR4iDyWrAAB3TMSGBm3LZO/hoQR8Fshn83q7C3MKNFbxLWkL4kPp52ZCJWf3O++/0Na9ItsKdWt
kMiStLuvLXPVZzQg1VR+phreYiE+9JRmPJIs+LM2lvvGSx4H+VbZ+WlpkuwaUf7WhHuBBXqbYejq
O9D51vg1SPFRtv2dm7mvnaCQHBJ5hdQaUmi1m7Cg0rd/YZl+Ei1qn25wwIh66V5WaGYFuwRfGRpJ
Yd+yJhh2DjOXfcIbaxu3QlhR3rVcudZUEo3r1Vf+yH9gNnQl1HiXNOi/TQQXf/HC+9TDPh4BVMLK
ByFTTNmTsTW7VEabU/8SBoxOlY/2OMiz96YiuyKtGwqxQ4DvL8b/XR9MCxsHewvOsnllSkAGHvLk
WiUo2PEAcUC2E1QIOCQH706TuMs3m8bZaRxgk271HrgMPub5LfJAcTpVfAEIQ7Izo/29Y+6VT8KR
YYngYbPepSGgGHL76OTnCFuuWW9Qhl9jjLO9c/bBrF5JTYGbmzA0Kt6RPDaHweYnMRVBvY5ylOfH
Vfyx6qbfcs5ugyJoNk4x3w5IwHZJmzLEFX8QNBYXJ8Do0jJ25+sJq0N6hzjD9h6W6s5O8lf/iZlg
cAJrCgE5RbxIdJSuxrt66u+XXNUHTUkuue8oLxes/5Z3lgVr3Sa9G9u1uJmj50Fmx34Y5K0Hp0k5
mLC14Y63Y3RyXtKeRZP+iio7dd0ryYefftzHULbMfRXyKxXjzg38j1py3DRINXd53K+D45oPWAan
0BG/4cgKyGnanRhTZlsFFKQIrTjCuoMy3hMA+tfawGECE70rFc1V2Vj7ITGfKisYqIzTdd/n5aE0
vbNbegTJ/l6kIDC09vQuEPK9FtbOUKrtEBm+pDZTWof4p51FBtrGDDMEuBH1FvJPbDdEv1qq+EnZ
0pMZ7jsHFwVTtkrxRDH/EIVC4dFPzyZZeO8YImyQcF5yx1tWoCuO5RUN5oMUm+1abKDNK/GSaHRw
jLbtnfSZPhNnvWzAJqzZQda5h4OODGGPse5PRJRUEvofngtNcdDMEgb9ajOqP9aK1WMFPesK3zOx
t/UWRUMLF6V7raugQNEKMiIyyc5f6Q45CmdcsaiT5wBCq9W8eA3UEqycxoWBYtLwqoi5t+3U4lZS
nr/RFCOhRLUaJmx++86cUun8icaZyZaEO9hgugXEQc48mrNmekiS8TSmPQOwleI1Jy6Rin792dQ+
H0jZEIqReX+jUX0umqycSiWs92ifY1FwRXjZ9U3FQn6b91wClfS+5+AjBXvhYKbZgdVaDWTOM7je
dDuhENpJNPy7ySJa0fZXw5YDOa4g8ahnIziBR9sR6IDpL8aOpeP4zbi+2nFdnrn15p2MrPPSBo+W
ZMaLASNo3SOcCWsTpRl52Jpioualzbl+YaaPxrFf+GoKiyn42BBQQq3QmRwQIkBTFnaUk43/dwIJ
T14PWT0Cax0rcfZUL1NeUsKkcP87oJ1MAnvvoZc/XmV+PT6Iw1AovRPZd60Z6JNatM1RUiQhWkca
Q7MNBphdBG65g8o5lErsZxURo74MqWvRVGox0Sy5SuNyY6HQlUQ/Ragl0GHLQ48ObGtFpXWYJctL
6dhHu+oElAn/fhka5ygi6ArVIre9mbauLO696N0fuxvQKBcFUC9tXqzwl8HivXSKJxrYBOYEs2WV
e/vUS1+Mx46vrZO/eEreHWKT4CUa4haE8ECqAEAIhuUwx+yDkqR2TrYlX4gmq1Rx8St8LHVcc746
NZkNfJ2zfuWdNp+l4dSe0WcNCvWcL4BboUhfoq8mQkLZzapk4Ra/lARkmvVA0cXFas1P5Mzwr3nT
qxQeDdqdjfeja+tL1NI/DEn666VOfRwcG+GYm4HHWOi5uTpuitaoW4acZw9f4BXCUUzIoU397zJ8
bhSGVkYkNyzOOKQDJON5CDw7/nA9632igziooXpF7vnUBXaPQ+wxEF17WBzz60x4QZuMVA63RIpS
82XLVzAHehDkP+qsfb8/s0BZ+Jz44dPjhPKnEOQJwGtkcRXJ6cwM5gdp076M/nB8gRFfMTire/Jr
WbP+Rn+9mB9Xt0uczm+LyBHyfPTuyFIUUpZdnxPISW6hjnGEqKsOLggjEC9G9RV1Pr9OdWUwW+Jr
AUMKlNjdkiGwmOw+4CAx6BgLmNJyPeCxfS7hqTXZaQiKj4aqIJmiy7xkH2LhSLKmQ6U/Woe2fAyh
YMj4T2ZxD303pbrUyUPz4dXRvRBvkfzkibsauQVzGEDwGdkMBldIam4pjHZp3f5RwCQ6kh3HNwyz
BPiZ4SUYphvW9Ltar4IKfkW4yWYs35uGd8HQDnhdewHlkLn5tkB1wCVDdWofpx71sNjLMjgEd+xG
9p4HUiIXDxQeny2R8Dq8J5SXYZb74EEqKSUFw6pKUBMrCBNewhyccVI84eCefPMbSdagQyDnzUiC
zxiIs0rTk3HiN68G40Chanhn6Eg/KlTXlPEbaZxj7E/PUZddETVsN829cYYfR7wI4o44TTZlku3T
jMcT6qirHmc7okeZN7Glb015O8+0QP+kjP7/ONb/Wxyr9v+Pcaz//b+1lflf0ljXv/D3q+v//d8s
pf+lCM7TqOxR9OIWIaj1P+JYsZ7/Cy4J0apOIJn7SUGyblm1fcxfs/9ly8DxgyDwpcv81yPivKvM
P38m9L8k00OhFVc8cEgl/l8SWaVes4T/ZyCrkkpLafuOrR1+B+G4/1sga2889r0zdtbMskI/h/Fu
qvkmdkfpQM2ygwCxDUHLBcJENmc/HWpadlGALanRUSnr4sqdmRcz4fTKyb41bqaoQywOGLPL6oWM
IDbn2MzODfNm7lZv9iNrr1s4hD+c8W7C5kcym0VPt0STZGA9D29WWIHjjhhyAH+d+VduRbZUnA1+
YuXUhIK5IYijsJ2YcLEYQVbPhmIGBzSqLvd/xs5O9GtAW9CQwJ7kWberRGW8x7Gt0uB1dIuMMWgQ
UV98FdA95t/CqwpNuoarJMOfui5gnJJU63Z/Os16juY8rQm0ZorXpdlDhOzIcPFlNhk/r9pJanva
ByK26vcqLa34O0580hpg1hBmh8Anj8PiRYx2lj5GcZSKmwlzbEWKGL2I598seFMMoOZsDJ9CpyZ5
Z8NqXZNwW1ka2EaHMjUnM3Oc++jds2x3fonyUaq3MoZrV93MI3LO3wqZQnlv82rME6LrHj0wCvTg
JUyrsYvuyFhcEPXbYHtYIC1xTKeKLieY5jvbbssWXD2hJuO1drOl/WQpFtrBxmPxkL7PfZaaQ0BM
vf3iqVx6H8kUV5DWSS1viYdlrRDcLkDAiNxcBIFGMTrD8gwxpzO/wGVl9eiOSeVdcFk5/p1pdZyD
BbBJY+kOeeFM6ibVjNMhwmfLmhLQlxMgVTjPMjkwXrEnuEOW/FsqXWvGEuyVw7dkmlMaJdO3Q3Td
Bx0uUiSdWjhHL+lrYhY9A4SkIWd2gmRN9xlaH2Ucze1+cWsvvk4z5n+7JVgte4MX0CaWRb1uVTRU
DzQjZeo81My+HPQhpYVkvy8T5mSECaPLLacofkX470+HzIgUF0yBbtu5WdwiBx7b6mRm42bRZgTa
d+HoBAEiF1sNEPyjRZbJtguw8wKS6D3v2TJDLE5rrR58dcXQJW/aqafxBQkcIjOVTbG+H7O2Cylg
q2jp/Y2bj/2K9rVCZ7hWyN3HGxHlkw2WPU5EvlyCSCIYjGussje5ipf5Wsm+olhMhRefgCm0+jbA
IU/zWNsj1keQTGCXWYLh0C6nHhU+gWgjI/88D+PfaHDJHAuRn+Z3k7cgDpJI1sE/isbVx5T2VFwv
snGTYwEY1b/qTdeA35UwZV9LeI/wM0orby9W7ubTd+rVS8fKx+7NtdYJ/ZzlzQZvnsHczWgM1bd8
sKqBISyeXBf71zjga0TbnjHJvdYcjIRbFqTElze5FYYgIJ0gZomrKyQnc2tN7V9XNgijmaUW5RG9
T5DtkmEJ+FG1XSl2frodCnE9jXVOLx1pgHeHCS8a+CajWNGVOdsJp6XuVtE8w+GeMzNO93VlZkpz
Xug0ftWyWlyHBXdf5dceD3pPJR96PtunpmsQEPZl/hkDpqi+4fgl3nUrG/DDUaM77BT0q2xlR5cE
pO2SsfOg1Qkdf4LXI8Yvf0w65wp+A3QMIpPtGkIVuYbpjM2Y5QGnjVZUpsiIOQgQxMtmQ9423oRN
JtnS7EYoEOBPKwytP7iwSu/vPEr0xDe946Z9eK0ieox418WTrbJ7VwEVsoBooDokpsoyVUf+iCVq
lNgxFqfx0GRB5z36QQ+djAWFF6dU23YQ/zptxv3ACGVZA12UGlouBsePyVZrVZQsONOHJbMJNeuT
6qbu/Np+FKlB3t3WhcrWVFQOVEv4C2TCQZiKTmmJDbqCrc/oAYyF1j7HzSbzA6vCJy0sayUgN8ov
rpd86eT6gyxf39Z1WMgXr5hafRdOotDIhpSLS195zBKfi35WrMd4pA0BnnmShPqGxPu6fRrxunTd
DbMa1vD7vjQUdacUektD9lRpqvsCmfjYojSf9Oqm6wFtfrKNiK1TaA1+/NRoX4X07yjoXIq/tGeK
sEk7k0q0/EFA6XiMamf2Fsx8csbF3I6Dh3IBpZLPMg3hCnknjounZjc6Xpa723FaoviO85yXt0na
ZbE+OCBjVoxegGwUw6kmbzRrdXpauB2Kv0K4iHOQgozoTLZZXw3Mtpscm/ECjpj8V7HJWDyhrmfs
MSqP2SGHoYQsy14230xdnXZwgqBBj9Bu0LzLCToOlvuqXg5WlU+olGJLIM+RvkxYsPq5Hb3Yxq5W
XrmHhG7XdSBu8LOiP3jLRwy/FoOEusbpUNR5FGmy4/Im/wrKiFE/6xyOs1PbNOO8LyYK1iuodDOu
PN9N53M4I7X7siy8uVs+r3G4lvlkxue2MPG8K/LZpSChSGoiBhbsf14Tr1y7g5nfUcBui+3M/cuF
nAzPedaTwFPxd3hwHRuU3HisYOL1BUgpHM5He/YX7R89x6zeUyut/KHg9RnVbrnWzY0AdjznNFXp
KC3i3KI8/u5TKpTVAYezytvPHAF4A43Eq2ijwoTG/+Os1d21aOrFBvmvVAqLwqazReTC793C4vxP
Zef9f1Rs/6WkqKi4E7p//zexFmr/qZDTOvB84TkewUbAjTzb48+/vx6TMlr/3/+1j0dKqiqwsSD5
5BQOj7JYKfRObB+DkN3I/6DszJLkRrIsu5WW/kc2FFBMItX1YQaDje7m8/QDcXeSmGdAMeyo19Eb
6wNmfkRElUR1iaSkkEHSzQwGqOp7795zReokJIKQHAlg0aVdU4d2F4h1bopmVfkSrNJh1bD7o4gU
iO35kOT13dTSsP/7t2r/h3fq0QmyXY9DrGd5Uv/zO/XsvpUSKAz6efRKBApEEPfD/F2LcvBADF+j
+79/QQ7gf7o0ns742rZ1SwpInMJa//wPlybujJJzYTrt1CS8o2hH+gSjpzF1lLTQISMsEAjDmkft
7193veR//Ero8LMX4YVzPFeYrscR/4+vW4tYdmUedbuyWlApIDl4mAfRXGqvcfd//1LC/E9eyzUt
6eqUBLoh3T+/ljGbjFyZCMINITM0Gbqj0MENz91PYq+fTKLXrYWBE+E02oidwI7VF1gzDoIz0pG/
fy9/+X49vJyGB56YnqZjU6Osb/UPl7uptJZBhs1S6nZJwGlklTvipNKneCa7MCt3f/96f/l619dj
2KZ7pjTAXFjmX+6nIu/ikgqLMHFS2u4BkJYEGYeevFZNrN01aVRAp63wmPwXn/Ovr0u5ZBoYXGxb
OrrHb/78OZepZipugQvT+pVEMC+Il5yOE5UXzwxp8I4E9TDrh7//tH+9ur9f1fakbQgawhia/vyq
dDZVPUSdBq0xZ8BbztikXbHc6RN0c21R+T8fnv9W4X+TfNMArn71/7b+s++qhoEbxf2//9uffnet
f5aPffvzZ3/zWf/1b/7pH3b//vuPo5+V/9l//uk3O7xc/Xw//Gznh5+0Q//5Iv/6m/+/f/g/fv7+
Kf9FaW9IvtH/9ftD/Ovn/+vf3X4WP//3/7zi/f6//ydLuv6z/GOB//uf/bPAd8x/CJNht05Z4bmu
sVbX/6zvLesfHo8/ZbzFV4T7nxL+X+W9tP7BUiQ83XC4bTxbZyX/V3VvOv8QPC/sDcQtO4Zh2/+d
4p6j+Z+re8e0bceEMCIMw2W/sd2/bArA7SXNOPazuEWrmWvjKXPdu0pODoZDxH1KzRZyPAcqqIuJ
uqQAZJgQ5UGs6TNSivJQZXBRI4WZK6/7lvZ+R4xy5KWH1KYNnydudJsbCIPxn1dJ5N5PNkIFNSWv
BGKVO0ThxMoSJIg1tw6AFb7GuCv3eJwoXkJmfR5HW/gDhIL1LJJbw/hsVG+u8nOGM2R0hLhodkhq
aBmk8R0QTuboGpPbMjHvTeSM5bAYwC546ExHICDpbXJzQ0iQRZSR1CE4J2ccvCdmMFl56Pt3hI3k
EKQJmQpm5+xLDctY700hXbyFeXQV/vQKDD1z5s3nHnASs5LvBGLVAwwlIPmmrSH1IlthsEAD9CLa
JzHSALPzo3G0z3LqpgPBKack1QkJZRUKqth9Lb1UncNkq6PxPoWhO51CIC8FGd9etIaf6Q+a1dmn
yGXiqKKv0tRNLJoxWmubVEQ9XNVwCWmzHecsRo5G8yFaE8R+eE45NF7aNglfHHxYGKU57Zbxz0U4
V2uS6bfo5zeHm5c5mMhv8WEyQGTErzQM34VO8jV45p1Y4D+mVR3voU9uU9er3lwlxxMHJ9D2IK/e
jJZ+DJs0AXKV6V70Aum32d6j7dUeFw+5RmXJHFxahasVyt9iXQhtTm9cZXQ74cH1smeDaE3ZP3ga
0R55EdbHlP0269v4PH6MORKUvKVcRmxk77oCuhexrFFQ17yhZI7vkIEUTyMH0fPAQBl5qiK9tqnv
xon5SKm5H5XI6kOxqIkOE9a07qFuXC4P8rTWc7VD1lowEZnQPdQSyAXI/NyH44LYspkfXTP/ZdbT
l6HnxzTq4tsqTaIDHg6zdvVD1GYpkKHlrl0LJkaBlH9QHLMofRyIcUV2oHZYisZ7CzjEdsyqO9SN
S2AxKd3KYhQPfQNUZLZEoEdIaOM6I4IGFRthPZHYMjk4J94aA0ovKIgSauF6eUjzQjx0lTq1FVZF
9PEIxLABAUmYdx29xvsQjZKjo9EIi07fqy6FyLOE9o4rewjHFpaWJk5r5MaKW6aZYJ0Mg6iPAnlL
5OCRA6TIrcKReWu48ZVAjuPk1dZt1McM4YBSQVOvrRerd8mBi2Dql9X3TPRukn2X42Tu+in+UpOn
9uiLn9O0D1JlkByTktkxgBfJMv3HbANzBGd6ICgMTNrS7M25FK+Gre3SHh1fFAIxc7H7B3Zllgc6
gZvGNI/ejDhnRN8MljrHYF/oL1U/PxnaarOYrackq7LbwUa1FpZ18RlZ+XWh2DkjwukCnWwGpucB
fXbbN9DWmHEo945jB4QKGKhrJYnUobrkGW5975iYUXqeVakHgyPv5N6ogCUJUS5ghIpnHAHesUva
bhtkvZFcjOiVY6Tme9mynPTQOrYVlZbjDh8KcX2AQuKhcdCTGCWtOsI48M9dpiay3pawA1f9XDET
fNE7m7jpaDMOo7UfK4KoYCHEJI3En1CYIWX3A8WKTcOxVURjwA7+xL++HHB9HZ2IxMVF78gmRqpE
9+zdLGNwWjQ5WxIO45axhqyZorpIVvcMIfBSlHq/p9GHfNGd/KkhzaGzV8QnPSRRL2eKODwxGH1O
ugTPDICz2RQp/aNl9bK1kM2Yv8dvWQaYYgXppqACJiAIJUYlFD84Cg3txvZodYLSVeYHkoj7NHJ+
traFQr/qXzXLQxbosSpXCFKH0D7HFqkZU5JLIKD6ziql7seMJhklhfU2WhKkOZp8NDv9KilY10So
45KLFy/3iHr0QG6MuXaCQ1Ty80uEV9n9Etlqkwxt+Fx89Da6a7Mz3cMS05WjWJ6gZGgfqI3SwxhZ
D3UFJj7DbOgvCXggHmOAZwXU4UTs6BSikWYl2ONcWxND0QoBcCp8PUW/VoGlJCWEGEpPO0u7C78Q
buiZk7LspLCdoBqpFGvEnD9ZPQ6HFH6S4vIwfpLkQ0zHJk5ZqrUQLIudbM2FqJrOQeI6NLSdvLz7
oWdgJTT2kW2eLB9dT6RN7H4kaFhp7bELN6JGMVoUt0CCjn1h34VY4Z4ik8XKw/NArFL5bWSZemM/
G9BtJvUa1rE8jot3URGmPy+y9yCxAH5FwtvCVp52caE9xu1hcvV2a2V0OYaKNCsP02daayPDbDiF
YWO/ofkBNATcZGNrd8vQI72PnlLD1TbpQsxGaCqeOEaUs0Uadw8wDt8IjwDQCDbrtl9JB960ieky
SPT6J+qHF8haHSYlequKbNtjNSAxcGpkMYkpa/Zj2+A9EC9tQQLD0nrq6ow9tdiJkPCwUpQKW4JH
UzAe89O0qtRC5IN7Kfq7wZ5PWZY7p6TLnzKwkfybAmoIRlHU9Olj/EwYwz5nk3vI4spH3uISgdHW
/qLCJxCjTjAhFh1TxAjplP6CfyPOeq8LkqAJOm549rXqI9MS8vdC48cUM3ue1joqGd0ndGX6MdUK
hvN6A3oyB4UjhouVyvI0QP22SRolosjcVkBAedgMe69AXKLPI9nHYTEPe6TkjW5fStoK/ohJDULg
hJHEEetHb7ZzmP/yYocdypnvYxBShyLjhhqLGGGvlUSXqpwucx2qo0rFiTTfBr8E888GpysYpOyE
7TMHmFueEtbzytKrQ9vN25I0rwdgG1tjrqOzpRvLRcl6uDDztHtxM2iK3NSkuvBu7ysHtf3UIZMj
2akxhteaLxpr0sppHAjs1jRwV3ZX06mqLoxaICPOd2KK/ZwB0rGF73pMw2IIDGhUdPZKfVciAtpW
LvwEj3z1U8EoBTWhQw4DsW4CbeW5aBPHr83x0CdR6ZuT8dmZsMqmUB7LCoPyClLaORMA/V95TkyK
mxgqiOflqIza2YcDekyr/crhlCaDcgKu6w+zIK5yrMNDOTySmC38pa5+0Uyl/a+GcwmgDzpA5O1U
lBxn6k+wh95pNkOi2HtNAmNk3UIcjgqpABZQxzLxG/JDjysFwW3KC7SmYmfBt9vG2nDJmu4mE1Js
HAIRButAAorcOGmMUhADAbrHbjdYlrONhgLMhIYkQqOihGJNanmd7ObcZM0uvCcAhsCUC8yNK9/M
Qgo/VSmqj1jS/V1/PpnKs+9hAtdKga/IC5M7U+Pa5+bR0HvjzY0XnBWl887JxtnZI9StyM4ErgEx
7xbdqH0c0JNvopquQsDxE8/jxjVAlxVVyJ6Ym0/Fp1rQibPQoQILzW1cWnqwZCQwulOE27AiNYkl
BqAR7CcFObpzCosU8oHYZaLvNh3s2YuerthyR0X4jgk8nwmsY5DAxXUx02rZADVkFmelRlCvLlZm
swmPBon2k/haapdYmBFcNbhsYghJBJRw+2CokWEAPhUXcqO90VMfolF7GaZV3gNUhaDRc6uT2qxS
vwS5aGbXpmnJmavrQ9PQRMdr+I3Oud9Cx3L9tivQMAH/wwIAVGDIrDfVCQAmKR55hKHZZoYxH1QW
akOae3s9agyfoRBoCELqOZvPW7yj9nZM7fqG2OmDXFx1i57cV1J7cGDcbqYWMISpeiKeGEtis7EB
rnWYxIyZI4fjaFt0SdAxWN7RlSEMTxcSMiavoLs9LOdkkgjRU3Ev4nFvjwAyOzc+jaY738pYuBcg
Raj6l/qe3vd1dmYibLHAJGPc3Xg2e08ZFSUKuCLc4njGYFKzTtCzKg5s1f1TIxwQCIopEPwk4tNm
hz1i7nYFXZj9UP5APWPd/v6/fkwDUU4wIkLgL9V3otrpJtVxg9GYfWLoeo9Kork6Wdtef/+qFfgs
46SXuL7xHDPMgWP4o4o7uDU9SVHzFCGb1igcSuS5XCDiH9qYdpVnAUhpEL9aVn5wewOlrsit/WQY
MI7zFKU9BWEozTOPv3mmgU0rngnjTnTFcxNbTVDJmmgvOKEBK9C7h9Dy2rTlVW9KQD+Rc4vfy9j3
FVRemSCiQW6SAgnN3TA6uvZ9Zy7i1ElIQHoOFKn2rlPCdKsZd4yQmrMwtaPLvG5fUtKciCLEM+XV
+8zt621IXNOM3YRGGCp3HuVX4RriiHP9HpHNjzwL5a6L0IwZqFDOqRbtysaNSYfHNpBr2j5uamgA
SXUfu5Xla03zHsrc74dVDzXgd+piKo7FiBLfWpw3t7fFVZ83sw5METN6C+0cDdDQo6jGbMFmrd6y
IiTmw4Yw26jsttb6iKN7KpHC45uTYb8jKwQQHb2mEiHjgIW6xBLAGRvfh9KSW9J2wXBkhLc0vfLj
cTkA6xRB1gkUOKFAlJqR1ocGxte1Qz9V2blFuW1Z5HqEHKw4Q+DCynTxwNSbcPMJB9FECezVT1Ej
u1tgA5mGVK0XQxTIlox5PQ+zC/zXX0VuRHtbN045kEcUhaAvaIUdSswI+JpwU0Z9xywCG7iV4BDH
SJdCOCB5to04fobOou2bbZHM37kdqT2+Y1hNPNS73gmtQ1uGJyXLXQOizndV8qhLwo9yAURHqNx3
aDFei9pEJd8VbwyNrDNJlxggrWkjR50SZorPqW0Hi4dkDPHWPXvLU6oP420YWcSuCQoAMZtl4InX
NE8JXV05wvNqXrrtZjgXA0O8246zZRDBX2okKcp5R2oq4HKL9etNJs0z6QwIFNEtakVirUyhhxJ4
tu8uw0ObwKBLpFjF2BkWXs99cktOak2Pxn9uU8DHnv4Z5VgtmBrjNKjxCAj7bEXkXifpuO/tZboV
FlOpWOPE5yWuQDAp5psltlOefhzgvVfD4AqNu5S8DWbmL73OgNadbZiAWsvNoNcf/QzJw31VdPW5
yeL3wn6r0IwAIxvI+oGHWuH+HCc8e2GiaNWoe2cx3ScQekxMvNs26gDEuPthGHlbDRTYukieyeA0
Dz2s4YtIOWVPxQvIMIgSGCeJUZ7IhHnv8sfKMVE+RyR9lcPEBto70akvGm8nNRjZREo96I073ZfH
hCYxZuHp4DKHO2g6fDraXJ1NXIVXA78XKkNeDIkBkssPa/KQe82u8NtwvaucRiNPaamf30ZVZyf8
4we3yu+iRL8UWIRwQOn5JseDl6Zo+j00Y0I035K1nb5U/NnSOSHOV/BxcEmMfW4GLt6poia3KLmN
YLv72UIuT+oaj0Tm5eHoHuUA0SdmRAMmxfkVRQAzxwhQ7FgFjkE8lG3B1s0bwB7SeB9TDVPk2NAc
MDjYWR39+MVWSGCjrzZBgzG1IvEFMQqoKr2L1OuL0RTXyMSpWmYcR9hDCD2i2uy9Zdg4JqJV3XPC
B5c9fduDLIPcMB+heB89eJU3eTwTRYMJjiEricLzfKQVAjAi54RReKJ9dEFxdTb5HCYgsXtOhQ4w
xdHjVK99JTSkTl0zkyItbp3OVHepJEoIDT1iunxLGLZ5XfA+JuWN5pDkTA+n2eFo7/dyksfBAVLS
msV1mMrzZOFPcHBuU9ZwgS/2Yj5q2QJT2pLkYyhMZCyLe8f2DigJbrPJzRBTE3Y60TTYLmZ3HhKp
tnkesYzeAoV5GyJbO0e6G4RZ6J5SAotPv38V6hTS2PF9p1E88G35lWs/2/VrwX1n4aUPv7LeabaY
4kMipuYXh1lc0EyOr6MaCBa6Dax59jeD84ixrZluozkEyWfWO0rFvSsZFEZR94IwALYPVMlODLqf
rzBhuw2hY7CRq25+Ivp8xqRFc0cZZKQuVxEv0alc/fqLl++zSGKaGQ1/GvPxxjnFgxre8oRImRoT
ucF6fSwMEs/n9W5fLOHjMzlPI7FbwrKwFGjx3omxXuXUGTFu461WDjZ2/GcELz2BJDhYakN2AcbX
loIsxvkqAVs1xviaLaYMnI7SubeUPzbkvpmc81k79X4n5qvGSNaH/FoziAU8OpfWOVPquZDdtGM1
NbbKAlJIpVfjA1w9Oq+lRfiQNw87h/A7T6djBU+P7EA8NXJcAoDU0+6gO0+AML46RKbb3Laasx5l
V9k+LhmhYVnCLqa66kkSAFHEdX9pBoNT3fgDr2gb1AjsGVuuTCI4I5Lp/8Uwr9VkjL5ohb1zc7Xc
i8wcL4uN4kuR9mSAZELo6/pM7n8ZJmxNDvbuwaNPmmlEd0qANh4IRMu1jyQQkFuLhc6v0IltoO9A
TR7NPfEziKj48tP0pLJKbGpZfsWaQ4I8ZQQ+gTJY8hQTpAnrk9SKoMee5/PR91FGtEkPI7ifPyIN
7sMUx0VgTnTzq6rqL2FDNCFrZzlLL4itJYaBMOA8sgBClljypAvqoJrtnZN22AiBUtwPsKL2QFpY
fQCtsvo1REWmC81PFf2ypQu0xY6yYPR04n4ijYNnI7lVG/JAUZt1ePrMC80V+iHp8FP1FuHnc0v6
BZoRQEC0nxn3v4eZWs6ZjqN+KK2bxE6+PZ2I13AwXnBjJpclBMqgVfVN8llaQHkczEaxF0J1MuBn
pdF3vVAkcICPg7EogOzH6hjbApdOCi0iqkHWJyvbKOvQP5SxVkGToXGEHoTsATc6JAsn6sQbfsTG
8pNkA5ZPDbpsRZFXYkkpddfdAW6CL9apaxuHv2pQ6gTG0IqKaofSSozDxsSKrJFKa86xs9VhPZFa
QSApe7CfjkdL3VgUX1icNKzNdXvtVD4GVksbOZbWL1SZ3zVnTWrJ4YYzw7g3kox3XZHFYKfqxYSp
EmvLjUOkMccVX7bo3WORLvehiaa9mRdcZwmWvGLYj7PDewbRsCttKIOxRltHZTcVQ9PbQs98J3S+
PO8ZTMamJwZWlihRzAhXYOXEb9CYuqNZta8JwsHYxCGhInLD6B4jNRRHi6jhJP1i3f9cvPVJI5Gw
jtw5EJ3p7THLl1sd3B/+AYmLdEO5Nlxi6x6681tJ61fKhEOk2b6fERyOOx3oi80NeckINZ5boi90
DviIcoq1B5v7cxanALARTLfZvGn0nHg2TJVbAg66J3OuRnKr5DMYj4I12rq4BmojaxR4VvHMmK2W
+LhFnkDTPMs6mHP6962FiyvCy+0S59kKxvGRvZLiYalM9edSU8qlmLZ9o0K4mHTclWQCgLmejv2K
9zLDZN/JlnZA1Cd+pD9PqDQPZJWcjQYhqmM/WNAwbiMKenzuzcE2CoOe7fgxlDQ5NBDDKidOVaBO
9VmI2G08bh8PuRaP9c+0FjRJENfmdRXoy0Gp5JXB+hrKF6c7VfbVwU3pqLTA7iBhl/sm5KgQFiFm
s0JsTU2D9zy7GqbG/ouQrKFdZqJOA8vk6dBqNtEJHJYRy4a2mTdujRJtUN9lfknrnnWZk6VB1iHy
TlgiXvm01IlzLMQc70W4Uki7wtvZKAg4TP4qE3aRjs7MxsPx7cdeuwat1qSzlv15GNsPR7WnRmHt
gpJBpxU6i6/ZLfdGdsJV/mxZxZrj3lzmEUp5rr+GevVIkux0IDcvH/THIosxnq10dg2buAtVy0hJ
SrTFo2nELof7lm11YhuXbAtdgpQo1sxx72bF0fXw/Xu10x30nshhzoVHUVvNzgxxHtOcaH1ZJWRM
U0CDgVgBoig1ez9CeO/J1l9i2g6tHr6XBfjgRHvjEQNEcF9VQu7T/tDE7RS4FC/+gO9VDnn6TsIn
bAkTHhc1FFK9GEsRJRd6ME5MHxiex52jc6JbGfFIrF6ZyCAQIletZjJEQb/SXHpL4C5nzFWEP8BJ
+FGZ276W4BONVHrM5Jxgt9EenXh8dWfzMGTNxzI4x8SAPOzhgJra5pR6+eewOMzhXNK+bJo82yky
cbXM0xXnkiO7RzLi6axDaqAdFymEYAzDZoAGmBdcPjC2SA+CjIa5x4kljl+tI38R5CCn38y7iLWZ
mYPYDoc4vysJxjURFAa6E8/HxIte5g7+sNn+hgTsndArD7U9PsgGfKeWdPVtHhHl5ikKFKljjnHa
cjelBfVNOzwLt282U2gZZzx38yVuGNl1P3OtpuUVP+g6+4qpQzdCjFHB9wN3OCfGhQRxX+nVVeRk
g7St4NDZpRAEEzDhWJQQMQ6sMa64adaJr0yBIMXedODVofVmfLOLnnEaVuURDeXb0ODUFDEG40jm
N43WYFmhsD93i/2sXHQrY4snIxzSL4ATTuF+IPn5Va5YRr2X2qZkW4YOimIPsWpFXs/CNF2V9pNt
zlcbgW0QDRI/p0NAXAhyxZWGtU2Ri23nAht0GZs/x8RhBWVT3WsIUKeED1yazW1PXyNuY8Q0jnUL
M55dkJAVm5ZiaiVasPA+AlHwhSVp+0HqLII32kU1+IptmeRqF5GGu51arb5MunGna/VwVm/KgFgA
XhQkc6fY8Ju4OOBPwaM2PPcD1AHL5a4hWuDJkv2bpVNNTIYOTbYgwjYvmOCiq31i4bhn1T3iwUKQ
qYAWhZHxuSqt9oU+f+gw0gJU1y/MrRK2PsamZcvQ2jnYdc5JrvFgYMWEpWUI+0M3nK+WXb87NeDw
ydqjAhw2jHC1E9pM4o+Tlh5xjIiuAKZfDlfDkwdDauz+AOXpeNb0KgAY0whNdxFJX05T/UCtGm4h
xMELseEHtDXxqaG15Z4naMp3O2MIhOW9qlKaiF1JcaSvzFBgeHAdmu/JVpRzd83BjGynpCbs0SEt
GHeoNbGajPWtR3ZSYbf6PiL/7DY2QIAiEe8Chby4G9zqDPtBi9zlBrJBUFuVuDnqiDGwRwNFTkX2
inqkOi10zEgqd79Ki9GV4xZtAKP7YOnLznEG65LL8AtsfbZrTSzf/C+HjAw62Y/LFb3Vx48oVoHg
NrrLuPuwSOB5E3kRtOiMO+YKntaKQ7S0NwQZTDv8JkwqV576Gr/r3dSN8dzKMOh/s+wqLxjBxoca
pijVneQSP+SqfbbXMX+HuzfM6CJnNL9kVCPs6lBCu0vr15P2RqukooV6pICF4u61d9rEOMIJ4/u0
k0CUOLHru4HYzXKuaHbHuEQTrlCVYlYn/HWlwes7z6D51Gfe1XSa14HjpQvWfo5dOOhN4wDRlMgY
+zU/QaO2Zs10ZlE+MNc45DBUyLmhXYtc7FDERX+fOXQYo3khdhhfnIo4LIB9y/wG6jU97/4YOqa2
4Ydj4k+e0mX8NulwL8mlYcB+08C8myf0rqx3+RaBTeln5nzQX3QbEN7ANdu4GaGUDRN7ZUh5Deug
BYAQDIqySuJjZ+zFk2DYiMfN2jsZbllvptKwt/E1HMd0FxKigVC42PQ67fpBt9/TFvt6lLYkFZFp
FprwCMh+H6gL0wctKkwOMJHrx735G6nAI49/iDjdJTnALfTwtinv4KBudsahwZXhfGDcwKIq8VoA
m9tIF6o8aTwQn0boahYTWUv9mFBWcDZnAFQQf3sHYPNhTJH0mDK6LJSTkMhJw1mHkt3w1IuQU0mb
bZfIAxdVWLfNGu/oMStlWUqVcALq72wjxskiAz0/9Bptot+ujHSCKVhpTrGrTJQlxvQiAXdWCWxQ
O8hm69keFiaPpk7Ma9hM+8HlKK1bzrlSBYm4ZcPsIrxFOkCh1XTvBXhbmAkY3ztypVpvvItqceOF
zCKQa2c+uBgKDQPnHUswOm7jkrI1nxR5dpu803Im3NU2BRgQZG12RwRGyKKHFF+rGbWMtMTOYUcI
rQyR1BAPLtFzN1c+4F3MAffsWE9x/dNQ7VcfL3jxV5bRUF+KTrQrHHAGWVVv887hJsiHZvubpj/h
aJWM8zZjHhG1Vh5GHeyJojbZZrYCXm/tM0F/yaykdiA/5g23N80mBCE2nHFSfTYe6OiLluG7xMdK
zVjoeydT+26sn6e0nre0UyGUWeHHYvC3NZ2ERb15sM0pPDfmBH7pJwdBKB/0YzaGvVNV5Qawl1Cb
uCdIFO8Id6pTrambRjZE4PGfdw3cO6DOrAVGQb1DetCOp2CG3CDxckPPmYmszW9KsBQb7MkQtgwY
Hvkoj41n+ykBRzQCzc1Y4/dMoeuw85UnW7OvVqsT5Ib4WHa5ERis7uC37ROE6IQNYRtDoHoVU4Fv
wNojhKLsUT7zH3kzeQ4HXOsYe1gR8sQrg6Yq78lYvEtyA6M8UOgUNRcX3ao4a8GB5gJhW10I4gYu
fUb1zhxaGbQ35rOCu+xzu/zM0ElpFbaQtH3xUu3TXWl3iYHjC6YqdEUbBHkHaW0ayMJTxJc3I629
ivuLBjEkpHo1vTnqw46sXezVX3BmCUq26e5YI1MoXW/ARJmvihbBJSfTWpgxOzgu856mzWgKpGWR
c6pkv07k8UcvQ3ucxfKee+4BNhXiK/B/m7TFmG+vjffpRtC/lgBmEWvVDpkx6ABt1OkgdkKQor3G
XVVqydu8qsGT6FML1SmyFFnFg4QzOtIZxfe8ZTLD6YUQ2k05YltvaBfZHsovBXK37yS9HLJ4+5o2
sw09BKSCOuAR4siPemS78BxLe5elbAsOvSIDgdghsrmS+LR7lE3HbuZctoBmj1yMVJWrlVggjI8e
2mA74jsor1ILx0uhYxGeFXEe01yc00F/7RLnXa+7ZWe8xwW51WZJqsVQPhlyuGg6FLu2YX7ncm4p
9e5dlQlneXO6Q1YFggd8Pg/p4DvR9Av1/qfee8/WxNewCIZ6KYXxhsjfbThpuIh007ixqmQza8Zd
ls5i143gv6ws5kuTxS1Zfj9a9Styi5mpaB4HWV6BmICTitVoir38YA0vSbUSuePFoNThy4sZ5fpR
YTxGpL6+tAO0+jEpkpt6WdjoOlIqwSvxw9KA0n/Z2WvzqGpAF+UGpFrRxnsLWDUqG2VwuMru+mS4
i0OExpUhP/D9cFt3l6VcaGKMFtHw8LUYH2twSVqY1B2SuSkMu5MbG1TEube3YQT1OnldCcEZe8Yc
ezOqd31rFcdBLcInw/WxLDOCZnbY0O1HhNb8jYqhgX5rAZDe1KA9NJpNZzaGg2giN8BtwbB0EkT4
DG8e5dKqF4wTIJQAHmOe5Zqhkzt4d737gbMPzHaNe62gIMFHLvXbrsfDntst62oxNud2ovGVE7pj
oPi4c8zuSKZbUBbOTdingHxgB9XlL6JSjCCP5meqpwGcDr7umoguTsYn0mQp0TiCEo3KXBetwBV5
0Hko6jqY2pxRUohGiV/oQhHbBP0H2RP8YJqWzJEpB4heLV4K5kubpoJhzUNrnhh7340mjVkUyxJ4
cY/JFZN8ht6xQcdVGZ6gPhQ4VXN53x8WkwYBoIj+EL4zfUsPCZodtwQyu05ZYn34dtuMgd2YvxSt
3lKVUZMwlJpAfHAMkuEvTwsX+EvpuYZ0uwPoIPZGamOgsUedBrX4YRpTiSyLOgt/2JZQolOIiofu
nDjDPvw14bBrluWMYdfX9aU4j/oSGIZHh2oSJhV5emMO5BojrOq3bhl+L3CXY9M3eAqQAN0YSj82
m7oFf+uokJRAlwBhqlqxgfVq3DLPRQTKXCBWQm1MXVEaA0FdBDq8erzlIIuyAfvKIR9be0/F80N6
8/MwLyzryKPcIn0PsSfuNfe5cNW6cibtF+HDm54dnp09uUZODAa8DShLiKfFrXHCsVk/5nOAxt5j
8rY6FdG+G329xtLQg8GD/eFoiDGc1GQ0WA3EP5LpjUurQV1jSzIto+k7qftDzzoK6KlXey+Jbtre
+WHrCJYqDxOV9Ugw6vA049uKYMlEiR0/rNWXUhNESqek95KQG9/r2TUVBRnjU/5tDExaVjzdoLXJ
PhvJQxsdSFf6sJ40S7RrcwZ3K8qoAIqu32ddjsimr9hwBu4pNcxErajohztEzxx2gsxexaoh24oZ
g1pAqanXKISmugkD9Bq0/OODVoX7pEbsCSF+n+TtfA5N77ttoBB18pRAbr1EKT2TvvIqHyDN4Ftp
dF1cqCtTET7OjZwCh0m+TG/qiPnDnBvYUv8fWee13LiyJdEvQgRMwb2K3oqy3a0XRKsNTKHgbX39
LFB35py489AMUqIoNkUCVbkzV5qLqVn1p4hgCqgQ9tAhQ9yBLJPt00vWYbB6GEwQ3F4x9fvUf6pm
yON9UL2HxSAPkKp7hplZR2WQSd5y3WTNkVqqHzqlKK+rKf7oIEodw0hATlLLwGn83bNNBcnR5B+D
dtZJa1LclRoNuyy0hTnGETq4bs21KP6cINXxCJvAle51HspdmAlv5TuSpvbiHVaouXUy/1sbzj5O
yAdvkG8OwTWGTAmtc5wjTDAcKsEMADk0yhgzEyN/jelDxD3CMhEwK3/3Kd7IsfwBLLcHCUK7bRu+
u3EVs9qBED5nIH0n8IQZOYAj1Qj9phqEw7C3LzluELKak/6sFuRohMFtJ5kesndAFso7FiNu/5sS
WzKCfFwXPG24uRPvw+yl8Mr+0KXOD4yGF9148ij8ad2Wj1WE89Ydou8DgHkUfeOs6sE5eK5mxyPO
McWAD0JwRm8WIAQdMLdME3FvY476yOJ4C3Gco77bez8kJtdWWPXiAedcOB8FNYhjYLTfrOJPpQEV
jyaCdOXRxi1pKtR1vDA2//qje7Nfcwe13m/+ZJHnPFQ9K+yybt6qyJ13RshnobPM08xnYNPj3soi
S566eHoiCGsSB4evAlgPA7hl/aoNui6rMY2YUhavwszhrBP7XXfpxYwXdnJXMO1t3feBkzEPWX6g
uRYvSc92NQnaN/tkprwTSngtSRE+VSMNijWDWg207cGnC9grFNbonHIfF2hxHs3tfqiMT5w1Pwut
n1IdF6dh+pOlPdRzNtpZvEzWtUr2YaloUpffDS9/mwXyHpT1VsbOdYjlS1KmTHx72zyGcRW8BRHj
jYD+A8ZwGVtQF2569Ty0vG98fG6bBuZBXc0vcTFvCOvXO2uW8O4QElamZBvbRz+D3KJou643YzkF
26ar/8pZbAPcWa9ST5RL0fe16cebHTFgsCei0fTfXeRgvYwulpCpD9kxymhnBqOHuuh8l1PebiZR
vXoThhcjKN8yRwM2anoAhFlN4hu75EDLN4uRBAQ7JEenpQxkzP35Lfdojld/3Cr1jtroPoWB/3ic
p59MHYEn69bbhab10cEz13VHa4MVPrL+y885Gg0jVvzT0uThRXCLFlRRsFxE3rBJS820QuO0DtJo
EzisqWbUJdtNzC1g3tc40/BFJfSIAtID83zS2woBlZDIt94x9vEMRsk1DHjMPrhjo4t2kQtSGMA/
y5kdJBtFa4t/nQgaU1OUN+820vDOs510gy8Da5q0/JWYDFom6gWQZ5R/ZKAuOAww0SpmbYoRUW0U
NwfUw9pK3TW62yfDzXYzAAZYhQxZH4zaVuxbItZhQu3L1qdvPIPUF7jDe8gxek3WZz6bhQvRSXX8
H231004g4ZqsMx5Q2Th6cv4B/UlSe2LEa5JZX6GOQwI0cWOxaCv2bVR/UlrinnI2qJPXPhkxSAbQ
bdN+nJr4YrkFhTcYL4KKwAyQ+pcezKMYSDCUOFECAiEXF/Oa5JNlFXRktYNKT00CdmDqqxvtWC5R
loKihgKTFkMAnObJhuTLO7YyKJHmjNeQxYUOUvHDseZXb+Ad1bW5OkAGwZ3DeqZJ1amTdGx0BYZn
okXPqi9p6a2inGxPh/eEWzrprgARMxhsnMEa65LMzIvZ/DdrhSBCsNRatSZ2JHsBdXTJhijtm8LA
tIOpV8XJR++07s7oODbr8NPhnYM9xsRaEjTRMbbcv21rvZvhn8BmWkO76Ubh5ngQBlOn2VQ/ewp3
k8gwD7Ht3eyOBhBRua9lzQxeLjrmTMXUTvv07yDsPPapufJEYm7sYIx2rBk494oZowRez8yD4adS
uuXUgGvZq15KEHS+Y4NBwsKzjo3sYlb8J4nkoorqStBWlr6mQVNsp4EzbsPAbLTbh7quXizAkkfu
DRo4ySRp04fGSeFh94D+3dH/q5T8sMzUYsnVgaeFeYKdC6RQRR809U5YnaGMbLT2nSM5f2s1WCnm
2e/4JnEiWSzxfarZh/Rt8LrfacZeRTjl3wwsxtEF7FqqmXAETcULPgOGgtyAq3AOQ8qOqRN6RWG6
IezkTQo1EQ3FjK0iqjyV2BNwzlcGY1VS+GwJYyrMs14X/Dw+lrjAilbLDXJf/eSV2mWBBo8/9L7h
lHzLNdwGL8FoVbMoIwlmPbDbZEpj45hnjobVpPtY4g55Xk03/qpMdJpnvH+/nHqGUdG1ySMWVMTO
lERUMB7BuO2VP//ofdjyVHK/VEVY3GA0/Ag4YEcd8+Qg9ta32NeA9PC74E6bDkUPRSIEvbJyQriV
rZxfDTiEq3bpMpxMROu++6ablAMVJPZRk5LVsvtBlY7N3AyJPDfwnEtgioDvl/BX6D9g0jrqpcOv
jcd3ldj2qfGCejN3zne7ZDJqaZkeRNI/eFrrLXv4W8EmjwlBPpC/V2cfoRR4nf1ouvJbE/V8IjIA
3aNXfUL9SXeT5yKhS3wTzhCRtKPgx0kV986eLUlQhrpqRhq9Q7SHKW2XGvUeCAUFm9Xa67puqzSe
2CxDebKg/iA/klJK829OFpc7xbC5T3BO2Iy5sXE/42NpaDdqfzG2hi6YUVNRnds2hM/mYeC26cZ7
YJDzw5XBsAbee2wtYb5MdXNpe6JMMq8YH6b4QxcwCPEJt+KI4P0GdYF7Mx/ppygIioy/O3z4t9I9
S7wDKOZ/5JgcAjM6SCRRA3hL4BNYaZJuZfV4S0RZupTG5S84MtYV9QSLsJhvHSXnbUdFzsZVNhwU
5WAo6lgz10LvMxOXpVWTK6Mdpiu20ezc0gDdS+FqkJ0IsMIde584YhtABNa6okbd/0YijIm1KcLF
fcKbPExejTLE0jORLshT68XNHZMKA56jC8xmlfSJ3LsVRYaYf+tjqMdbMwbQJEI42c7BGCi3G4dY
vE5LZAt2d4036OjSxfuCAUMdLId96ohX6UWAwGPfZ2sWz97PxJ+jj3mhJPMPgz6fUTZR69zNZ2iw
slhHYIN+VnW3okws/60HwVsKlzsbz+iz78LmarrDzTeEONCDfJ0J2e2ZzYFxWMq+4Dqna/bNjDj6
RYnU1Kv6pnQfcr/4O1mcdW3KQjF5Bo+ZYBDvJJBlmgmM+ASKVEOfHwZA/wgZkA58t33zhqVDpWio
lR4ZtSUFPua+8rET5ikD/wwByqrHveWQ8lAOq8Zaj2s1IYcjfVjPBx/zeur+SQtULBnViKe3Mexf
obOirwv5vStt8zqmv9OWtfgHkwRW0Sx03TApHzEtt/TXZQkhN5UUpyLxQkzK8zcwrrhWSnvXqIGl
pNrVVk+8jSVRkxxa2V3DcT5HZfzWDeEpP0nDodSEs7Rf0qHC3uuxamHgLfHQIW0xYqpqjcP+e2GT
Zc31DvYdOsWA/GmO6A3JX2tKnxuSQZvQVIwiUWsrYDuMWEx9ptXsGWNZAHMbudX7lPb8twyGd8Y6
G4ImP6GBEQwEc8MYG1mXxbW/WO5zVQLPn2vjxMv0yexc7qDvPMRmExDW81nqT8XvtI+aU14nf/0q
/2TXq3Zmpo6V4xL2sc98QH4GI7Y+R2ag1R35DCoU0Wk80AV1CsAoLoC857Skljsc5d/Ap+2jzlrz
qaquUTISTAq84UJ3LGVil0il39rW859wJML1dAnQ6Al7TGbX1j7s9Ikk8YjNyWfpO6bB3iJSS7bS
PiKq2sckSnENcnq0jzrR+5kV9E63yjqm1Lmz3HT+99rytfvNgFdhWxTBewmw5xi5CUcVyp7WHCjU
tnQkvqy8ss8lA97J7WhLZylKQsqpmI0DMSw7B7lFT+KbqRtrqybPO5Ez90+Vn/kntym8PSW0ewch
fsyCY9ORN25r/HVudAfKRmZ2CqImOyEZiW1cRG9BFdIabykD723bH0pYznYUZqf7BZAi+XXtfjPQ
1mtqsCeIy7rAgw5ZjXgaz2d5m6ZpxyHlfnWIApwLORkJU4j54Bl4bUuj2oLzn9nsabFhJYdQ3dvN
STZn1xpPo6OdPe3QLAYVQ06RpYQOegI5nSjPlV+n3UNj0JCcOgjZYWKKI4BgwFQFn63looiZqBEP
qNg2lgc38RUifVKdSWdVONnSGx7hfN8aXn2mbPVYxDNioVbrivwi8e8umzmISJMxeSS9bYOz7sRR
awi03ji93FnKcw8jdM9zFBeAcQtnD6UQ2rCPDxgeJFmNNgoBciejcXKWV/P+ut6vDUDKsDXBWhyX
v9T9IpmcC1TpHrPUsAyCFsRcCgs+Mi2+BnJy8u14T/5pNY19eHLi9qPKiUPMAL6LJDpVKuhYbIzr
1jCMQ138CshBEB9kyYfJHmU7M48mMYVjuK08qbfStp4g5PgHr/8lMixlqAK/BP7fXVCPFxs+KeEH
ykNHPT2FLYIcW4aYHJJDfESPjwBtDDwn2VOY9oC7KdKJNK5HsmHgfOgPE4WigWngrZmhIZplzJiO
SeZYJzuYItGq7wpo+VGLS7RLV7NtHceIpX6Yz/UW5OkIdXIUT6E/wdWzI2MzSaQGEk3tHoN5TVEn
Ucne2c4TDWgSFJVZUP9ht7FYeyMdMKJsEWWixmQDsaQngpGJtx2zJcl7UgStFenl0/fXN/x2g4Eb
UjobxdKy6+NYmuUhZlTjxn3I2Le+JF2E2hsM0/Hr2nLTVrfEtPTBhbB0dJYLtfxwYyf0jdkVOygd
dSA7dXtkNQCg54Rl9j0VILkcleQb36LQkpDQkK4EaWnooP161Mz157bDXCFliAPOs3jpWUnZKYdz
3+ytp64lGeW14bUMm1cfS8TJj132DCFrnoHZaVCdKX0Rr81U0miBefmY+5eYrtQgj/BdtlbNmNsF
7Ed110NhIOeVYRa8RHjGajUhBdJJilK8Db14qok5Je/VLF5ZNHd7Y5DOiz9ReWaV9W9TIHkDp+44
7CFCJb3n3HSRbTElftOxni5hKTiZTxKSnkOQgzWcj/dQkDHzpZ2tiNPS8iJYnQknaPaZ4Rvf5/D9
HjAOBMWckwdFG6IDxEM+4FfjmrBf/9EFMWUSuGuQwOJpiySY7QsSIyYFxu8yt6iznij6FuyWMO7W
z67Uz0XUS4LjQr0Mi/s8ZhmyS207fpsn/Z1immnTZHV6NLIWPb1B5OaZF4yLIowhLgf+yiiyxzai
9C1xOPoL/8IgttkpVXJywi1FdtPihDBIUgWM3iM2zAO9pyu90Ggt99GVnfEDz7C7y+FSbuVThx5y
MKn1XTPCOyg/gU6UlWrD4QnTJ+pMMBmPy1JS+4AiE3xwz6C3eX8FRy+rN1VX/QJtGXGKxmoAzJAC
Ha1vBdVPO8pTPpOu0DvPSuttNA0mWraL5Jxk8cHJDf/JbTBTxzwDKkCAF4TRNXV++2TceNHzc1v4
w65JZ9jM5GyMsQZXFePfNf2l99UF2MwCFiWuEqV8Sls3OsVZi9G4h0LFW2KV0Kc028DYVqpO5r1T
oN2HbubvtTlRgZQGyNwkBXFdbqOSbmW8boRM543tfaKb2U++7Sgad83nUsMm9IIhO7qR6Vwo4916
/vCLR92QHAV91ds/Xdz8vlVVJ/DziMt90iOqXIxQlseU4enXRT0H0bFKpr8BifMVWbmzw6RoXTs9
BOiOxXlTgca2RbIlyUaxw3jNU2fYDmoUx6+LIHGPKWB+5kky3voAIpmtHxy8SA/xWNgsgj8ihhQr
U5FvB+HcZYLeVJR6ltNjl1PjnR7ppmEYTP0Dw2+cbB2xSRaYiUv/V5liv6cjEMkzObWB/4uTP++S
qDIZ/XFctoHjc1rTbDnYDoiNPbh/v87ddoJAWw2TvWpYNZy8pHFO92t0SfznWhJHT4mnx12o5A8G
hAIwtUPaarnozJ/GmHvHJkHHKM3ZIM1p+AyJ11acOOecrQhvaxAAtDIvg13KUUKn2wb+o+PlFsD9
fjo7VjKf79emNiL2z7txZY5M8nGvMXe1WFWrOacHbQbgrolYo54rur6UNRCdABKHiWr6SYU3qxxI
Xmev8ryvi8Ge7IORW/u0mF1cICF4iQwz0DCMwMCTxSQwwT3prPaSKaQ9TJzFtpvH//y4WB5IDXXM
mT+/lOx5Ti5mgAhNhp1LHeyZwTIzS4LzPxcNlVhnirmWYu1Lh90ppc57Fzn9U1ezBKicQC0Osuj8
z0VHVclZTEBhQOWXnv19NrtTls7hefLYfebu/BlCf+SAALekh19fEC3kVQ2L/giIGUaGxpWl51/k
ix5CpzV4Re0LMme0z6coOCfLQ8VEdetiCo7DMESnlDBMG1M/IZzniv72i+TwiHsvOSQ0dV+C5X/I
5DS93G9GeykQTKiM/O7lol+RBi13KeI8Nh4GfKFFQeBUqzOp3RbRaUre2ddVa9OprRshVmMLOS5d
UCb9MSzrcl9gnbrSK1tuBpl7L5FaGhAQE2lUnn/oTr9D/80+0KpPgplWnRA4I64qDmUzZJ+olRNs
Kjt9MycYH3VjOBuvNuaVnaQ080WpdRLImGM0JPBSopDSHJYaiRD2GsW9OVfYyB6IU3NMwQaIDf2n
AjAHdmhVaqv/ndXdBnuk/4uyISwLRmU+TnX7nVIvfFx1mj1ZLbIz7/23NCq3nMvVJoNi1bcj5zR3
sZtRvbRv7Ek+Bh192b1b7XFcqZMTPFe+T0ErBQ8YVLIWPmEvrzWtD391xSEkG8xfxnKwbt1pfgXw
B5+UginOsvxp6jJAS5TmAfgcts6Gjk+sAbAcWB++GnXePGCL6n/Dtn7o5iX6kJTtpY6HD0AtPhOX
Ci+JyZa8BeP+WFk9rk5yGoOrsAFrx6d5FuuyETrv1DsyTKjJHTKehpyZ+uJdOij3A6/jxh8s993E
Z8jUvgj29+9ix0DSpoTzcv9ZM6L8di6TZzl31pvKbvc7AVlJb46jX2k/c99B15EXonBqdX9AS8Uz
ri+n23zd17D12m18c39/QM9RbDR6yznff1YL+1TiQHhKM95o9rS7f3VmIH9jOvV8fwQPNAWJpsx4
uN/0Yevuyrjgz7w8/1SbFId3DJ3v38UIi4aDOn6+/zpfVxcx0hJvJU33zkTqfqdsFM7NDazbf54D
W2EWN/7XN2PIkfumMyh4Wl6uDMrSOkYG3t9/nR4C3DyY6c73745+8uiFZUKAlVfi/iU/rNOnrAyu
91tlp9UZWzxbuOUeYjLVPhstRrnLg7t+nW0gQBq7+03WIT61RmFwuv8u13dvtW/bXy86aI4coDAF
WHH35GcKTxePAOpgOM9L4+L95uQRsr6/JPebDMfLTahb8fW62oJhfBos9aPLz0YN07KqbL8e3yhI
69Txe6Uy58ni73K/Dzh+cZ4dwsD3569UZu3zAit1X/YYIPzWOVs0r60rDDds0uTvlBbyFfPo+tkE
PHfWU/9+v+WYPoVxBrvwoOcOyfDotpO/LTtkmCAv7Devjm+p44aPJuzeNwgvhzj5LTs6xO7fdrzk
STW0bn7dOTafUlTPRycx7Tcm0c/Uhcxf32v5b4066L9u+UP7ApWl/bqn0v6LzTnn63v1OL0SlFBf
t7I5f7MGlX09AQMElWtO8df3vKp9T8c5vHoKX5RyKItM4mQXDs70SBiBOrGoqglwclOgxoN46WiN
mP4YsmtvmQyf8OIfc6fCa6LDve5s42oZtPYR2DH3DZW3j0xdO/YdS7TMDHApWcrdTHFTP/Yk/k8e
1RumWDgqHIZWTd20j9osAzgwxsG23pECrMc06vM1A69oTUPXiJP6CoeTQ4kXpfukJhQNKu1cqvDN
iBnLB6YMsYHWWMYrN6uOUaifRTmUm4DNMYfp4EDYaHpkHi8OTuG/AygWV1pG3b1W2ef91v0iG71s
69a4hXPTmU6inFhZhOyVBKP6uCrNoxG7R1IX5jVuffPqZEN6UcWjGjF5OIRc2fpuQqBWbAhCkjsj
//nUxoZSVT4qpucuQ5o0WFn3qH3qiquF/XO0ZvscljkZ9dgrdgPDV02Cl1EEZ90k7JACEXAeGlpa
drSTiKtOZm/nkAtdykrEtdGucxXBI1Oj8QIEld1vCQ22IKDEAoc4BQA2uuSk8K6NtHYh3swTnYvh
3ki8D2d5Kl7au9f7tfuFy0ukUEMPHatY9LMSEtNAgqvE9XN/nRpviI4JC0eqWMX1/qW4Y+bbmg0N
minPTjbYsVrFkJBqxhhzdypWZhDmJKiJsD+UglBBCSb6IbS9ZJvOYJOGPu0ILJvjamja8VH6Ktq2
ZoaPPX5uUXsuwfIs7++F+zUZIK25iPLr+007Hn8xt7L3k5X6V+bh53I0+71mURsK+LsRIfNHOs7I
tfb6mLmyPIxdyRw0I5UWQv4IBWF2TLgs3OzoOk0UTyhf77rcpga2qFxWMwAOpqoJzjMrfYvq1rI7
OL7/wxhqiE0aX1WiG+yg94slfMHCQm5NclOsZvod81dIaANt1Yxu/nghJIq+Z7NL3xnlPCF+77FJ
zqqTFsxbY1+Rl5g7I9nYVmlg7p3cC3tbttLnghXsjgoXUBkm7BlWfexnghASXA6pCI5N3NDzTc44
7+qfgxLXZM7ybajeoU88qN6D9tKHO1pfj5mKj6gitLqX9cnXT0Q2UibL4hqjtzCRm65aMUzB8hRw
kI/U0bRUcTSB+3IK+b/bMLuK4z83Y9FPmklzAYy7yqbp33e1l5//+uL9oVpYg/ghl4fCG0YAbuhs
LMBf9/ivx73/wP0BOOeyrPqvb//7135dF0XOY/1zt3//Bpt3SHP692/75+Hv1yzsOc3p3/+L+6++
f+9+8fUc//v5/Ps3m/fX6Z+fuP83v37l/Yv/+s9//Z7/9zp8Pdp/3/nrEU1wIvNgYQYyQF5BgTiA
L4t3UBieetTs078upvCWmuUypv4zNullqk0C+lr9Roruj43VS6JVhN2q2jqxGorYvAbv0BF9qscf
Pc+vTpWYq1Nf7djXEFZSmKx88N2djqvTsFyUk1OeVBX/Rdoctl61bDFz42+6bMRaFflbg3rpyFfi
5MtRnEJigdbQs0ybnfyI4YpZw8eYcJaoWpXCxrDP7GvDVVsTixzjnkziMnPHP32CWoQJNQ/PQe7H
Jy1lcgor6qaRcDHBmha1PqFBFZlr5ef7RUFLEqGGOl/luCBOcJ8Z9bAGWnvLdtMsEuIsBamQKkjf
5dRCnMCJfzEbrCN4TrY2bRaruRX5JpuZzOtsN899RgyQZ40QcKwrRsVwW/Ep0gFNMPEU+dU3UsbY
iyc5HYzAQOyxPnPX8I8jx/VHnU178rXtFrj3VgtzqTUFk5UN2OSd7rVNs4M9lfiz1EwUOcWrmHff
W+GYh7m6YAFw9gQYN7KrX4hYSoyLJxcX6AMSX/6eyMcGqXQldPAr0CkaZWNmTHhI5SZs5i5hinsq
W55tMEtjk9jivXDxKhQ05di2/Sz8oFgUuLdaFWrnGgx9jbBe+W1QbaRpkGqv/XMQgxSMWHdMbrKr
kavOvU13XTK3R7sPf3eM11gdLDMdyfC7ptKygZggDIeKKucyLPv5gDrOsh7OzOKDDJVkLGgZQp7+
7aaps7HtHo4X7DQCIvljBmBqMwc481HByLMx1WDi168wE+DPH/pXQZvINkQoX4gil6bHcxa6v8xx
GLc+ydKADdCx4wReL+fJnCJnZ6q6yylLnOTWDlgpfCssDyn2l7EOn0bPki+tj717JD4TsTNaD5hy
SPU5h5wQYhS2GzN2zX3bzpzx2rEgVPtnbkS7gbqH32/QB1alzi3WPvKyRlajFhPU5EscF/5Kwm17
I8VNkNVYgd6xTvhyELDj7odYvjSqakuk/CrUeumdT/XwDlAzxBtbezsTfdQZoe4Q5RguVjSeiryJ
bzZxSX9M+p3NyikI5A2DzbQrSn5CGGzkmokXN3Gf8wU8RAL1o2gyhlzY7fepGW//+YRHykMf1RlK
cDYdDYK4sXhEy+5f/ZKNNTMlol7MfZxqITFK90DdbX7Ie/zp3swftkK2jbyeQ7OtspXO0oBTu2Hx
UcMgmk/FQUPMOZDYIGc+8cmXbdiTX2RoyMTAyehMm9tgemiLcC9jxiIGFSO7YEr/qIIIThTpRd0n
vzfLMlxLKz0Znjh7ibVJW7LRGYXkxzZvX6qepIvHK4ap3sSFCapgsXyvSN6vfKNn8tPI70VTES4I
mW0HXU8MH2BqJ8Rz6gXtjjLLG7Un7kPbxS34NhRFfIbuLO2d16+HHiUvi7pDIaZ8G+BWH/3GIwrs
4qcX3cFK3PRRLqo1yeQo8N7MmpVwRygcgc47Mw8iDdiRKB8bmmSrsriQh8fHmVuvTVPqU1H1BMJM
YGy5k2ydIeeNWZp/hib7yDrrG+itPC+DVQYzZGVBozNJ3u864ykaw1vT4uVdsnADQXWaAILPruA3
NSCHDiMsj2DRDlxeLG3N2PYtNoqJh64uzzLJYcma5SvmQWzAdvwZxhGLNG/+VacCKlltPYMKqM9T
Ky5pXPGaelToWiTDdrlX/iWC01xbSieuhd/KXVNUHEo7W+Ao5jd16OO8vRdzWeaBivFOKOQuiKYR
AoMVPSZZ/V06+OR91+OgUjX7Tgmwh74LrgQ5cTME3nvYpi/SI0wvIOGTuhbPBa2ScK5sVMgJM2JG
j3yFUXJWoEniInTPgMzsngQ/hxVnFSSNRbSPjtS2oC1B+LCqKv1pV781BWAIz3t3LrtVIaft0JK8
I5TtX8IKYa2eO59W6+FoEijYZHwYsJ0RHJl8Y9xOvSeWeftZApTEn+BDKLSooG+s5tagN+wZC2yg
Tq4Ybfq7sJvsk+MyJxrnjyLI93ZVYi1Xvn1qeVujLMcJiq6xjt3oLczBqMy9PidJuC3yyjh1oHEf
ImmwFc7TbkdVwsUTt8HzJ0604kSFYBc4GBQYDQ9TUl+CA/p08awpM80G+qyDEvQfuhXTP6GZO7n4
JyL7MHlZQppkDNm8T7/NHqdwGPkGr9u3XjfNOo1Tlukp0rRv5916yDgKYg8cn5qMgsEQViE1Fo8A
fnd2ooYbrAWFF0En26AND7KJ54P2OOs0zuBueulnuEH2g8dqPGowZxgQoPmjji+l1497iWT3EES+
d2gd5+IPJOwl5UO4oMwzUNds73GYEzUdxKNGpPVLkExls8/j8hZPVXVQbv8ImYWpPtD80fOSjRdF
3z3q6MFSmj9DOeIdmcb0oQQ/J5O23Vc0mEBc2ZQxro92EjTvJewSBQ1u0F1aDsgkTUL1iWmxpC8o
c2jc+EUmmfNXTxNsiB0uluxq0paZHi26cfEayKncBYPzOhXQVmPprmsfkHBV52qbtR9FN5YnVP6E
pUC3Suqs+Rv7LLYc0zyoCceiKbDjpKVf3Wa2ewdXty2TdotBqeHkWEUVVrUqkFc+uryx4AQUf7pk
oX2KaUIlmj5638e2VaPCZqLLWLz5MUzUEojd1OPRzvkDFH3lbbLUPNgSooYprXciCx8g8uJdnvAp
6sdj40TZzgeGDnC8J6uV46NsDG8Vpt4bDu/8FFOABBA4oXU07Pmw90hine3hcXZVj4nwCVfMEhPR
hOgz4oOZtLeIPjWoE/Y54Ifgngp33WVJuqXh5JI5iz/WqMUDGMYjpZ/hJjZ0ujHdC2nXaJqNjT8W
IaluEORO7C2zvvgZf+h30yzip24of5ol8QjpvNWEBBBVDYhWGH2CSMarPsUwKLAXrOqRnK3jldWu
YtIxAeF7rfrsrWPGvHLzSuKMJ81JePbFctsU2RRcj3LzcaN4BeqBYtl8WXVk7sYoAMBVZHF3khWL
TDVOjTlbUSni7jH0oI4PhEWzkhJKoYef8ei0tBNhr4c3pzYOiUE3S3fRXD2lNcwPX9S3znOK01xM
WH3RAtuBCf+EZEjJEVMHQ+87UXEQVL/nZjb2Nt2OGhIDmM0gBtlNBiaTGbNBtUfuQ+GKqJ/szf7o
VXG1gwfzxMjMe9A6/6GXNa/nvOMhetb2hE188CHHNhwhutC7erL9GHyrxDlLsMxjKjgTHtDwwl8o
152neZNawatplc2O7hwXInp7ILZP+xWxIhjuLCSIPv4Jy7Ymkt1c5ez0L0MarAHPbyXZ1R8tHHQL
Oqs9D6QfRgKe5WK2nENJ3ULT0sT0Grg10URP2g8El+s1ekMR9+NuEqWxFgjmae4569SQBa44bLyL
UVUMBIWMznizxxDDO66SER2fym8ysq0NYC9Vq1BUxha03tWO1a9o0PjovOA1r4vfnRZ/ssW35LuJ
wfiaM0Kqkk3ZMdeVSxGcHknW4uqiW6WnLjjAJYxccx2rCfsvbOHcLoLDNJrGmo9613K6YPBpO4zQ
YbBNZLI2Qd/Ikzl3J8ecHsu2YkyYL2sCI927tXuMsvll2UNvzWyk9b4lr6dqGNm2a7HCrspVUTzi
AFswzL1cgx89U/G39AaTkwS3xPpHy42hypkCQCiRc8RnBYZlvTZM/Drgh5nsWu0yGyyWXN28wzWg
NtUUFTtZoOoVgNlty8Rq9X0Upb9JcvVihQxVTBZF59IuVw5g0inhBOITqljVRTBeHDHc6sXSnzRk
fUUvDn2l9xZIkU1iJcFp9MaXCS7VA3qjd6ro4FiDv3xJO6a5Nq5qMxieDRVvazrKNjiypwWVDxXQ
U//D3HnsaM6kV/peZk+B3ixGi897l+bLyk0gswxt0DNorl4PSwOp1ZjBjHYDNLr/6qr605ERrznn
OQfq9rNqO9SyUYd3TVXN0iXlmnUmLqwuWJt5Xr1xKgNyBW5i2+g6dHe6ibw+wxO1VgiZzkFCAVCX
s5/exgAc1wjIvfxn1TJEwoCP37OvrlxFTW19uWESL9p2dOjuMN203rRBUfajTcksD9PfArnkrgxD
wN9JueBzR43acwV2nX0SffRUqaOdiYtgqygDfaUI4IA39T7lJiebctmhW8K7EM7zWY5JvHYE/HNW
ezNdaTLPngD6od6qYEDTpCAMdG6/58L+PVS0GqMg6JrpKvbdmfYWpLLcV6lB+vQgT4lEG+5M5r6c
uL/duVOqMBjUTShQzhKoqOsYiyfX+u4NL1sEEyF9mtlueIOJC7NbntAW7ZmnWEaWxhcm1ADgWIBm
ugmOfYtzBgp19sgBf2SlnhziNBkwL/nqTgwIeiDRvyBU4Rnk5qFJFI+WRPKeeChMoItQ8pUzatBh
HJkbRlg10Bv+ryLsbgjssJbVL8obij1bS3eNBcj6dLkvGuk7N8baD1908mI34lrhwAy1MX7NkQks
bNLJ9gKYHCpjE7ImNgX/nXmXvlYucxF0FtOJSumZ6LAdYmt4S5vc3dg49qzEz/cuYohjmW6k741M
O0wEuCLNtmYuryj62kM0yLuqmWkYnioPuQXH0/EfplJwTUTanXrmKYvYs6w1xC3vgMWFBGgGe5qw
FVCKnOY+9/rTqoL2eLTQpjngj0JMO4XArBVa2qWtNfKojG6tVDjuzInMeGPYWd5Q7XsLtg8oNoc4
heRjEMNA+6LYetgt7bF5MBIL7gEVWRQf0lgwgojrc+b5xCVS8jZU+pFCWqGKEtROjA44ofkd0jkM
TwiERxSDFbtbr96wup8n+QNyTi/HPuxB6+HfN1H48L4B7EtACVDo5Bqtes+BaBrRTjfebJmIzQD8
btEcNX/61HSjJAfAe0tV8T3MSrNaIM304VH2YNqWrt8+Cm96OjkOT4dPFDfRpZD67xRSnAaJbaXF
IYbxEfSTPlVXBpn4u3rrFZ0TCLV5ojhlxMhpMbxiRuYrO+LOoNATa1iJQHjgttLU2WdejmBVjDbY
B1ALIiFq2rDAa6LdDTjxFwj2gFLluC6qiruQBHlQMhuSmvulMJuWPGrk06ismHg0JuoPVG9HM5o2
vBLt2YCtvDRThkZ5To0yQQw0J8i/bOzDYKrWcd2eNbD0K82Jf1dtWq5BXxUYPTDA5CVJfxDbVyyy
+k2hOV/Sr3aFM7TrxKxthi8qIMEZpacxwG5uhPuRSGpG9DircXITnA6JdWwUogbmpWu94sT12h+4
g2+kZ7SvbTVjVRyRUPnEXCm98cj9fDum8iJzvzlhg59D5Czosb57nToT6DJiqbRR+HLQxqbh5+AA
ZUaammNgW6H2MBZUi5dWxzqfFfPOXJJ3YSiCAmFTxOu+x9rSDMwhM/EbbUax46UguUm8QdwlJX6a
XovSUYgYYapbFsJBfVbVe1UBgbqwUMvPWe5ddkR7TqCiZnzVZr2fpmAgaINsCUHQrNam4ZEb3QaN
ZZCNbZ+g/vAK9obcgjuM6+SOpSTeLBEZjSu/a8QdoTpvZteyPJfVKldYXkSEviRK5QHanH7kEt7F
IhRrbyr2SefK1ViLu2ZZX1UH4GBC6I0PAU5o9JvWRRx1KErL5JAmk4EAudt3dadtTITSoeaoDeDT
Bqn8dO0HgWa+rmeeAnnfredBk230zxDd9mZKmh9BcapD5Eb5ZE1I9ftsjxTbWFHCAjxAQLFVYfFG
BYQaf2w+uQDLW2vy1kPqODvk1mwaVlg7LYRPbjlMGWvuVJuL99Yg2l3UcBRXTZsUy9Y9BRCg150i
kSC2C4p6z33P0vJsJW5yKfmp6+5gHHWsJnCx2y3UCJfNTM9GAPJiCwB1GbnA3WoP42PObmfldfah
JdZz6QUpcfbOjLwQ5iZyUQ6oiERuNj433NbaJhqmAl0isbyuTdQokCzbhMjXjHQao06+YjDE5g2T
CStRNEL2jBPbEbIo9q5Joq0pbLFSDkOX1LTNtUAGBKcM9bsqXCQBvgeovr4Km96n6ELIeBISjg3R
qvewlRVl9ZbGrJkMpxwPUsfpgC54HSTU2nIEyZYoE12Fhy6cwSmS9veQivGdGmun/OEbCAslsWvv
EjXvc7vKP7Kbmp6eJHUglf0r6mjnVlsQJ301PVlWkTSToaj4+6fKUkYrU5TxgUSY8akbyE2hYj5K
Q8teMkPf/f1Lg4ncLWClvfz7p5rnlJEF0lduxf079e9kn07LgLPuYM6/VAiMFh1Qw/OkhcO7pTmn
1rbak2Q1T5WavA8spIMwfYaTr11MXf+lM8Z7lh56nyjjHPn7m6wek3UrrHT393ddiZ6vqdru3KJn
frNGAngD7rdeY1TYKcKG457Vp6+9gGUJ3rjMs1Dfw7cpHmPo9qzIeLQnMqFSd3qTrfL3Ai8mDSrp
OCF2y3XdwJPFhQHaB4oXsF/cEDYiSSQI+nfQexwqSQJtrPWucTq9jaI23xMD0WSTVDnDL+oMiqd0
6YcpvK05xNVSnEuxrogPkmW7aQigRndGRp5f8uplPjzI0UzLn7bAqM8N9sm4zwBf2h80NiTvuo4t
QKsXgMm/4gzxptP1wOQZZSdRZD2krn1xwwdEHoNb0jr30rgOZwPTXoqlytyW3F8bxzt1qtFXjCuP
oVvV66Gw9acV0PIUuceRUAOH/FsDqZTaAzw7WS2p2vhtU75AZT4QeaXvXYkN1RqDaJf7oMuatNKe
Q3IpjO4dDaZ2a+AaPqaG+1wEv3XqS/bMVIQ8FhVubky8Dj3Hc3Q+KcuKdZ733i7002yj4iLYMohE
b9Yg++3oPqeB1oriO+aecgakfF6ptmHMJj23oj2iA/RK8xi41DgY2+ASzM5VV9z0oGLvEAtWBzAJ
owrQrooYz5q9uOaYlj4sEcGiCBg0uha0qbY18Td2HoULOFQSjsdrUfbRok7M4VATVboGjQLVtsCO
NsTjVvURclylgo1NLfAUebc1zD7c2SPcrahPcWjo5DxqiDiejW98xMzZE5wuu3603dcGDd6mBvlG
2Hk9rPCxIQZzUMYGuVyYSPu32J7G186BLS7cySf3JcJYnHsx4V1DsOc1LYlWvLFf705V7KL3XiGe
/spsJa7wblk1cDDuSTB6h99A1Af9PEwrd7p3vvoqPbYzeVUfEXzqJ5RPOiMyusRaTfZWAoTEuYDk
Comn2lXYDxI7lOeG95lHGB6SoXZW7KwdLvOfU2o4i1yhSLMypp3agOhJ18Z+4zIUeYtb+cctDe9X
WVMiBnnwafqQ3T2fNz934dKkJYCVnjRZa1TTjx61mJZpxjeShY1fc9sS8oviKLL9VzO+jjGptPg8
3xtba2+JbnP4tjB6yfYCCiDja14lbyGJbm/1NLTXGvXJ4Iy/KUDCM4lU7Wu2rKfuqOVadR6DlpGF
VR4dORgneBpVXhrXAIobRrHq9ve/VErqBQbZEKFF8XSlnh97k2lOX2JBSsyCmJ7ZvwSpeDXYln3G
hA+tqxX5xnY9Qu5S6UMGJ++5d3Wo0cPNtCipDV9RksXiXLTtdw43eSg/MPN8IimCee9k+X5oDgaQ
9WXDdb8KM/iSUeHtnXg7dszqonksPQjrVjsda77EeaqQUepQW1e97miF2r7bdKiG+o5FutPQBqVM
GKhl4xs7wYyYOPtVRdn8wvv9QQU2PuFyHTqND6d2XVLQLPOy2FdDf2YSikJoJMhpREphchQrrA7U
XIxDSoZZLWfEYI/yFER0gBVP5Q5BO1+rmnwg/1DexNSTokxQ+DoIzF9lQing+NBVUmFeMf10oKl6
AIx9px/mwtOIAofZSz6ctUERzlfcFRB0YiicYW8Zm2anI+XYuj3Q3VLSSwSMJknMstY2cm63f+tV
n20zcAgMyBGe+Nndzl3KOYoTJ2h5qZjPyABBkjSaVZp6fxy2DGfb4Dvq2ag/sHRx3E8Ii1h70sij
ByZXFdl37ZxNttRLnLhIzKt6qWgTW0lBo+vpd1iFu6KemluFXzASXIBDgg85ARln0V3498Ivml+e
T9wIFByxCpox34exWnChCPa7cl72YAkWiGbWwRh8x7ViZa1zqWlS2RdkU+99wibuAtLMf2N7bU3F
DwyB1n0qna+Bybs/5iU0oJbVAfKYjeW29DcTWN2gXHIPxWevU+bZVYeoxAKiYi9EGvmbcQUs6hKh
cV84e2QTS9vpeSiKF71yIbI6aOhYL2U3Y+jWWgMJGhpWSMxUQT/uBtspJshAwD499Fkp98yO85Mc
pLFNHSUvjuAVz0bJ++SFGzaOlGkuPxtbuAur09SylnRIelDSEzXkKried3TtCYtOiyZF5HZ9QcOK
hNyrwPEgdfeQzSxkK9qznWp7mZrh0mPWtwhkV64HNf5iRA+VWpGEhXL9zzTnNcGuE+sqnxXlCX5G
aKobl3SpRYXwju4veVLHw1/GmbmQKSQYmlwuqpRtfjmuaoOJML3DmRfd3GoC/ENjNrtgjjCpwJrO
0TCbxAfTFEwmyG0unclRa7Z370YRSMANDLqSkohtqpd4F1PpyCkDrVxov6DHliWGxkZnhYrw9lq1
RkHtMRCQW5NFLcDaMCSrimttz4psJNrAEaDS+IQ4LLMk8NcRydgFc/GDZMad8YjThilgOY1uXm3m
may2HXRQDeF4wJHS1t3oI3BqgNZXbHBskrg9gH6viRRpWYR0MEW88g8tMz5aR+IC1Gka0AzdWlnv
03xyUdQQeGQtAky8ixgq7Rpuyrpu04cflD0ZBRtLB6GYQp9j70C0UiUBJVoppJV0uBJ4ja8WLBLZ
2tguWlvxMwfCbEvsHWjntf9eFLFn+V5gGYaBgJQYatuw/in2uInmb5rI6fYrkrcGj9Fpa59gtmQr
Git/A69lXHbK39k93l567A3n6Dyaw/Nf++r0D6Gt/7tgbPu/xjD//XwQ7dmmYTq2Y5juP0Ujl66Z
BtLIuVBAkwIpmX/AaLhX0D/OPFMPEZjOrdQJQyabjYUibWlSciLMcOQOxr3bae9g8pODGLR3PT7Y
VcE1kRvXFjbvAu0YAw7N2Yl6+M4EMwJ2aKsmae6eSM5QLTOOSUyvShDhFmjNZ80YuGr/8HB8tQWU
18yRb17XX+VAd2F0+TX3eeNlAidO6A9R98Mm0chLFd0PxPwdyDgtP+S6/Zo5uX7MwvpptdYIarM5
2hYTZKO6MtKueFoYPHtQDpYkagNwRdh7Tp0XzaAnjZm8rerQ+aHLdxU2BtYHqi4rH29BnjBarB1r
bZhMhMzSfrjs6/oMdUHQS8hvMv+otO6A0I2ABVwda2wqj7HI1x7VTpUQeFzx08yz7Canyca0NzGG
mInpRCPzWWYCKI1zSXNiv1mGV4sUyyjrGX0H7HVZ9PG7JaZiHeN+Q3FSuNRfzdpPOl7NkirGceXO
md0coRZ9CiSEZDw2PyFiXTPPG+AL1fpGWf1aOBnkmYrr1R2tO5r6vR02NCESFU/pBCtLBjdzdJ8K
AeYms8J9ZKUOaxwj3dBTvOSpvbf1FlSwSD89lkdwVWHXzWZdzDgM0ByI2q5b/WGipHDs5Ks2dy5O
MbASsvtTPWQEwpJPkUon3Q/zzQhRfsFaJ/y/hFDbc97zf4aM83T7SDkNmyR1Qzd1eit+/x/SttEo
CiP3I85eH9sn6z8+i3p8gAPbDqIp913qePuKQzjDfLitSd0E+tJtai9alrL+gX/3ofTgqGm4rfVS
XTw9PHUoo9gpGu3S6wUAGtg3VFByYbPTXRpMXHFCQgi0Q0TZLKex5zFSG6csvqSvQ2gYq1I57qqb
nd+uZmM89T2qBkiplGQJ+iDxXWGY2fx90efgaOKZ/9ebTnI0v/6PBOp/+uW/vhaS//wNl/6PP/Nf
/8a//r9lWW9/F3MKdPPP/6r/H2OsdR6J/3OM9aPo5Fce//4vEdbzX/n3CGsz+BfGFiaYOp4fHf8j
mdj/HmFt6v9iukFg+4ETWI5OMsV/Rlj7/JbjUBl4gWMbusFvNUXXRv/zf9jWv7imZ/q+Tzw5f9Fz
/jsR1oZj/s2o/ocHnGGNbTu659rufHzrxj/FrEfNAK5OEQSSzuVj07HNx+F9VXMEK+zakyS5Lgj7
Wc+XxZi4+6NfuWcxpZj5cAZsccotnNhRQB9SdsgTMsdOajvHlD9MVh+bnsaJKAz2i7Ww8Utzja6r
cHqChPXeY3K19/nwbKoZpuH3PriZHZeNixDunchpKNsk362n8OdoklABK4Gttpkdggxe+sRCF9sk
L4HukraREp3dGdE5rDAcBh5a82wMXlk47ifEJ+tBmMiCbOcqzewhvco+a0axmkylE3WRLDU5kFki
e4UoXLGpoGqTAfpM0tnG1CL7pm7aTZ4WsFKL+CD0KKVDNF/GiBVCH3k2Qb6gVSeUC0Pjbrwa0igj
iUdoEf0chc6SOdK07DwCuyrxEgzGEz5+j+gBv2I4+MHagj6FVwd+fegFAOjowdzJ6g+BDunIQpjj
4ecHnVKQMedn32E/tPdSwx9VBckKufLDyON9V/TTGrlcuAJpvbYgsarInVFAXX6eNjEQY4ES6IRV
s1rShOobTRycUhmrrvGfpY6vVboxIccBeGQXrVkkAC8xDDlgRzZBg46kLxmxb62ZfuGWzC9DVH8b
MQ9P5lAMi8Z+Ad2sL9EWpWtnVD9a848DK4/Tv7unxRzSbY+72DkyeaQYafFuuz3gnlmobXjjtGmq
7yFtyQc3sonm6nfKTA8nIOaHwvsxlJbAfJRZTFm7k12zdMx8CT221D+qIWhx7sULECDlkksH8BUx
iUeAUHsmY3jEdTJXZ1yAgVxjr7sAzForCDeF3Ce2HVErT+dk0P2tX5dfoc3cdayadEdGOfuG9Gsk
JWgHQhAFEnk6SGHSpd79whniMI9vSQpBOI/ecsJOd9JKIzj77GmoK0F/W4O9ErGJ+L5K7GMI/KYH
H7rD6vPoZYZZGi2gmSmPGbH+0cVexMSIuHcNOCB5o7pYIqgKB7NbdTrTZB88eOQSITQRn7QccfFl
tktoqZKHUJkSqVlADcuFqUr8dl1ErKJXgkUa6dJVC/ssYimAnxGha9XVS6sRclNVwwqPKXnGo8+Q
XCCyybTokPSmuR479WF2CAgF7feyr1DchPk20X0U6k72RbrzKtVYlWDZj5dmZyMONLBzp9MHM38W
2sgi4aZaT72xOEdYQ02RSQRM+zZrrCLWy+uhVN5aZPFt6KtPUX5QjDE0mZOxi2uOWRdvBjVNRlhh
B62YUQZjujupEPFKe80ShPjZR2U62rFvIKekpb0LvSzehfJeBZuxzq13kQ1QIShztIAHe6T6XNtB
f6llq2/qMGeCrRmn2v9i7dFuJWxK1nmwdRWBoAyS35oyOHYpmOapnPZpZ2w0wxKbIjM/S1KCThYb
zRbO/Dznoo88IhYmeBNLNvwyUJTsoHJYiXptka9eknDi0r45lf1hOPZ16sPbyMmMHR1GbQmQEfk/
Zx4VzbKmHwoYOm8qpSHdUO5uhPPvWShXGs/5yViZHzSK0qUT9vdeMeHMBVCFGORNOLADEcpAddti
XBwsBddoUoDYAc+1mf7OygnOuM1cwELhssjS8axjTCjtGYcGnEym+rDCi4FUNhptVBUximaR3Ed4
Bp0DZyb1m/ZvBETZi3jDJlJuIGut4Iux1osjFDY2HuuAR8r2YoZ5+s/c9eyDtCBDwISD++3UKydz
0p2Ur9OkrFveZR+E554hQBsrw49+uTXgIywZ5KKExLcHpHYYkWEgLfCytUCuzMwZkIsZd/emNMxL
REBL3Yxg0vpZchBXw70g92oT9uMM5mE8PBiyWCdqz+fn469i9x+RKbTyLSnXo+QbiKAMCTnyi9Xo
6S9R7D0TgSsaULl+YuB61z0HIos5aFutar6dunAvqS/IYiTtC0gi4WICdrOwyI2vJuPDasHDe1Hx
FKzWT6p7DYF87JzZHtPqjMU6m10vDM91C/NlYTB7Pdiqa3auOxpLvGzE2Wojz11eIrIx8u6GvmGw
uYD1OnxjIC5fq1zz1uDjtsIPELIkdcnCFKYRcGR7Tx7WqZVcPRaM1BNTU3SkVnE26CsUO2BGFLZ3
sar6mVojs0Rn6Hkvpxc0NmoX2H3J/fXUGYwcMuysbL+ji+vHDHizO3svscha9jb2OMSr2E1+OA4o
QjKptRvji0nzrXOs2DMBWvnRx+GnXozlATVQsA3XhSutdTOlzRsghpOeDvGlcwhd0y94C8ov23ot
RpxXwG0MwrQ47dnhucuhQrqL0jrakfZgVpW/sRmLvJEedtLBbIMcW+jLtMtIK85SAqvdnwI/MqxT
Ve3g9NcbRtLtvq9pLkSZRI+W93yn1ea6abtx306JQ81e5Q/djIplYbrDp4cUooNaGlazRswD1eRU
cXo2O4GkHPTSNmj8epXUUfdR1M69T30Hsyn5i9QlFzqR5JlHqORFt2bvmZ9s20rOkQWDwBieQWZM
X356qMOJiT4695gFJxsCDRq4hQi+0qNz6Vb5FV28RPNMFuvfXzYSASVUBVJkoYac27oq2GUlbGWK
JFr1pTQXrkDp76NkOwYqRCTSj0zbPZacrVCnSB/6099/sgsLBZ/Fj0+v8cd3gu+VL0x7S+OYniPv
ezAG5yVt9RLHYLZOHbt+jc16WOYadEnkcKvCSiq18BpuisAKNkFm8UviwELiSv0vE81swUiTSHCN
R0MUwH6QMNpnmJJ6bDq7KtTnqkv+oK4U98o8kJ5IbHuJ9bBp7T0DI/wQ4QWlXbFzJFZnvUNnjcFl
5xYazXQHgjcogKcpLWF622Epga2CRMmM99UUbM0g64+uFTyrGRvdetvEFvuQxOODRv9fieKlHfKV
HFG+aNmb5NRaxLhAV5Vp6kuT1tTGyFMmZLyZnvPhm8FVhOCOHVv9qNwPwwd/yL68ZziN+QOFDR0/
sOtwkTrua0cU1rZBV5JT9q+T5Bo4n4NWnXyQpCSrwwkYV7lk0Tmt0gGJZk0xS/ornBNWHBVMB+Ky
ME+IMF2zmkGIrrAd0y+CR0RloM2rnQD11TL3q2dEwO0ic4zfepPqm4SNaSBREIEEIyUwTpHJvPb5
VwRNrwdt1BkDNEcTn0eVHkY/O1DIARTyliVyZFmmlwy5r6z8bVU1O4ezvVXejpyYbU0GSeTumgDV
8xRtBzbKTekspVY52GrAfUft2dNahuqpC6su4Stz1Y1XUS2nrBpoX5GeMPgMth3F8BT9dMkVWKBN
wtVLSQ2ZtMWBBC6UnT65NcCbqu9KwgZ3FavSWz9n+cyzZZWTw4AXZYbl9bCe0ViGOwOYjUms+3xw
2rm5XvRzvE9rrwg9WLYxvHoXARBfoSH5vED2cR6tkEosYJlRncCMBTnmduTey6nrEGtmMzpmplxb
u0I1P53hZ2IwOGYooajaIbZyeoYY9zDgxzdXfpEyu2iox9Beo30haX2oobrzBWNLVCFRZKY6ZzhG
CwZN7EUB3cjPwbzLgH4D4Qv1mc6qzW2vbe/a26Z484iyobBlL4zygKTzqF14E4YLy1wrtBpCg/s3
3gjEWMSn0CFPCjVLVPGd7MedTZ6yXgebpPQuFWxL7LxE8gbv7pB8privkyzW1joafhDMRLGCBs1m
LYusCP6L0T43TnDgh2hsFPFLNjWg/rPiQ9R6dLGxoHbmr9bSeRE+cjYWKRoCx+z2PfzqgTncLPHC
iYWMn901bl2yO1DJEEkVqtUw53aSzVMZW1BnW9dhrzyY0VqR1lSj82VBcYzsROwslFjtXHGHXJS0
jMMBduyRrFyNCR7sDQnhw0katRNFBFwVBNJEKvCaETDo+HQ8eS0i4OhZd8GLaU93D0Md2z8iWFoq
ico/x69VEl1Ju9MXlSvDFefrHuHB2+QgMrXHie9ZY75ENIrg27xF4owPRsvfgZjzWlO/phGFeqlB
XL/G5saY8xswmyLJSMIelUd513ESEMBAuqCd3bVWPqA1uss6qt7dkYKrozpW8NMJvic1SycwDZka
Z+fVDX3Fjqm74naeOZSzIP0rceqzBzoIBUnIfbK0MKGsu8r8AGLif3SEAnAiABweiZwziHmgdcg+
y0r/MDXZbBB2hBpfIsHPAztPnmmfkSlBbfNHvkpXzgIolich9budTLu4i8d1hSQMddQfmj0eNl7D
ZGhNEnKtn6LGw1Tk4a8abLE7P2bA7bKFH3B9tXx7gpZoh7AWbwSeTccA5GYLnX0/RPJPVGlfE4kV
BJ1ha2TDvU6YTu9tzYE2LjIOE7c4ma2kQhvz96HRrENQDriKSvbdjnYfU3bzpgbRKdFcfUeLPi3I
cqoXw0iCAf55XkVOeFPdBkSpQ1bm5DmKdF1J4I6Z67lsTJwN7gGiQeAFZSzO04GobUpIph9u+nBD
BDUtbqdC2Pc0Tu/S45ipvAJcnofUPQfWTYrVOirhrI3eBSEWgUtZ25OHUqyEa1+NnqRq6SDJIjGZ
lHsJrYA6ZFxJQPfIV6uVqqrDUOTXiJeyTT5Axy9zb9HAFI96RJSkvvJupdYTfg6k8/DsC7BXEaPg
vQlFfRiRV/M2GF9ggElA9vstF8zE7wfly0BP3gfpEvL6srSvafhSlI/Bmxf9G8RvJEL9bqqvYfwF
Pjywr3V3G4dDOn6Q0Va9FSDF2ewGm0ZyFLovDePEIfysiVtF4AGOZaFjcBihN1IJknp1DOlWSrcG
ckbQKtdl3P9I3INeX6GkZONVzXA2JjJF8cpwmS54B2acLzFKH478LFwuwm6HMmZjhh9IdqJuTwBH
kH1o8SvjCXp+YO7EbGuKgErxGDmz8dXzkbF86h6N/O/IEaRLAZbnfcqLV5Q2EPg7w17VuD4ZjX6F
wUfikz2C5P89FX+E9jMMOSjNJ3Io5Ov43bh9eFUWMHvqHi8i+3pgsshmh2/BhwXCzOD16WC76+9l
si7tNdjAoD04DNSjDzt/Zt7jPKCCsxFzHXNnbzHMhZzOcB5lJIohyhSCNp0T+1PP20XezotQIGOA
7sUFY7UTHmVLAGP/yNIZHPAREz2iLEFbZyES2OjGJrPPDVbFjjt9B9xrSl7j9J1Ij0XX2wuQw0RP
sVhQ1pcEuKo1EavAP0pnPt6T2YSF6GFUzQpYOtahr8o6ALDjeh+qrXIOjZMu/BCrEIFMdUnIGiBA
c6E7wULrbljDOuYvOFAPHZm33VfdVFxexaI3wI9f0up9tHiPfVBz/jGMz/bw5XenBjiyeW1BvSdG
spDmJkBfSow5RwxgePha9kAnUfqbqf9qHSKTg29W2+i1U9i87ZopTvI2MFSaX+YfkfFAYrIYYcBj
6FvE4x1WTk5lxFxkOWbvTvojC08i+0YCAB4IaWixKKtvb0B6A0Pp5E/HyfwoeWiVexnLfe4fDWT/
IY6f5luXJ9cD5HfBp2yIu8CFb/ApTzbiqCWLCk5HxkWWdgsbZ1+S6OqiojIPmnMEK9X0HFyogEl/
Og7qQ6Rbzk+3JRxvYZ1nIZ3cdvQOk/fhpp8JZe8MlCEbSix07Q8GSnIzbp11LDGshMfA/mXYvxL0
m/SzCw8EEQo+wjfUJtZ2cP889UumF7Ps9mHn3wlLXdX1S8q6BrcIfLQrR0WvPcr+jwt2jARzyuRr
E74A76yQ4tWEeNK4+hQqwmZH04ilW30Sc2C2V809WA2XRe9fpKQAdL5Yvg1IO0ONBBxS3csAK/Be
SeKSEqaUxHs0xU14uGM6wl4LY2urN/6MDK/GcHO6Q6etudkDcFHIWbp4z5UtkH8wqWFArDYWX2NQ
gVyksFKgZ8PXQL5p3oOPoQcXz9tn2qdXkmVHmWcwQvDzn2b1YiTbWM4ZoYvBv3nFo7HeLKAPHeU2
3pqAIMmcmJKqfAbgllFcFTTwG0++muK90f5Ew++gPWoEBzXrhlx2A/LrTURPzXrk9uNvGwhbN/vT
BLeROjO+OeoOrXMIToWHcOYd8LxUvysPYs2t7fbjuEPNHEC18oE83zPUi5HA0nXO0ZAxtz567ls6
XtNsx8fr5dqwVo7Y1VbPHptynvyt6SNM75MJHR9uxoEJap8fTfq/UjbLSnKEnfT+hwueQ9vpCf+K
L2WWx3E2SDpI4FegyDC48l3mACSwesGH9omPHoZqAWVukaPCFeeg5u/unfGCkF5LN579qE1tQ4S3
S/5KGX911U3i9+DbZxv3AlP5AhVjEJ1YwwXlGcdCSi5mBxbqrnePrNn5KB+ynTu+gdZW/U2Lf7Ss
OJKfCcH3Ut2BHY3l/ekwGyLUiHNkEMvc/CrDH526c9CMEhngRSUfAPOn8VHZz6Y8aTPrY2N0+LH3
aKrc/lRwiSlGU/K3Fz7G4IUzRuKgMpHP4AC42+VX4ViklXPac7yGAUUeO1jGTsdpeim18CXnu91U
v6pwMx/I+HULWkL96XffhovGrfw9G515qeN8oY0vCB+pSIWDGIPeZ2ugFrM2qX0QBbCOLTOK5dSy
p9iPCZyW79z4YuDFZx/UL+G6ci52epPyHZXUhu+Ui0G8Y8FMmkyckaA558r97sNnFyJbe5HG3gSO
6dL/2AQ/gRAsVzR+fBsl5k3FqIOoKf7XwBHwwy9QD9y6LctsvdiW8cOKQaU9Ajj3lvYZq7eaohkg
2DIboMAfEIG51c+KoPjmFSx0nv4bS2exJDl2heEnUoQYtilKxsqijaKgS8ysp/enCS8cMR63uyCl
e8/58dImbD3pCi5tRo3qIrzZ+ahsq/k3xRBdkCr/EudvXYTLmweHggInqM+8I8DwKEaC1pknnCuX
HPAwwV8kpScuZWX0eH4cYF4KEwEcKTc5EESrNLsqfkrs+IX11Xf3pXXiyk6jvbHcub/4zXSqbeYP
PpVlxOwtbdVob642eRzVbh7/jORYhuB21vzdVaRtcz9zb87105xu6Xgxmcb5kfgIYKzn4ZFRWS10
66W4hqTM+wCbxvidc+Xw/Jbv3H0J2QoLdRoB29h2Ft405Z8U+hYyytyuGkJQbS5Vo0MhxYHfnTv4
VDo8k+J9OTTto7deVcMtES1XKOgD1DrShZcuxLZnbgNxV87E8W4z+ahF1DZ5/fK95skKP5l5MayT
Sp0tL35DmQey86M2/0gs/t1hwb1euJFwoTB9wyGaCPyljyzwQdSY2OXszPOqAPs13gQaMlP9IJGc
++Q4zazvJX0m2jFZX27DL3S/0070R4J38C/QuBcbZqoxRgLK9ZpS5pIgVvkekQDXdCz7heibOExS
ep2GvHPq+EngK8KARWOU3PJfZYr1yANiUT0SX0wE2Dk0eNXR98Cl8DQwWKtw8sOpUTG/PIQctRiQ
bINdWZpVOyOfnAmcPhYEKJdUN23+HJ+XgSPNGK6tis1SsOVhhxOEm1k0v/RGgM56GAEtozYpsKgX
gtHOjM+UiGyDb4ukdKy8g/Ac6a6Vqhudn4XkWeS8j9jutPw+kp9KNQcoj+SP4qmGH9eFt3n8GvhY
yAIntYfbLxmufQU3NImeUe873W1bbxyfdJDr7Y9Ic2a360VXx4CK+pbYlvk2VsjeuHbif5pxykYC
fnQfcpCnWAlesnKLwoz9NsOz1DCHcCEKFFG0fziqcfET07ORWQwjzjViXAkN1VylfR+SJ0dxSoIH
XGITnHrD4ZUlNFmVfJARNBpluOuDaUuAF6o2rz8h6RUQVsl+sOyC5WQS9Ka6Rktk3MkS7y1R68YQ
oU9xepKnMKlvTJ+/q6hPFnnkAFN14YbyiVqITL8Y2S0cd224TWmkqFnk6qdQnPrpNKUfjYGAWEV6
iJnVBbYn7uSaKM/Ew5TYzAdxb/qIFOaMg/5Rad9klOvNvSyva3861kt6Ks099e18I8RQzMbB0O4L
k4IMpP2oWArLfUlemDm89MK2RY/CTo3tZrMAViXJx5hek/ZRyh5fks1sIwiHgdxP/BO05PEeqAzH
d8X4avODlBOE4MXwknK+K7AFkT+tAC/g6hwt9G/aZlwu0/SWZw+5/9KUn6j67GAFKdvY9AVFAvBy
10ancuGYyY78pyyPRH8VSXeWKdVpkz/CJAgXDNQXvb4SN59lz6A6m92xbJKNtqG3QjnqjDXJEadU
vFwGvKixg7Q8qvfz4OrSQ5V+k+QR9zj7my3mbNw5jolFd4PHliBJoj2PgX5IlQ/k3EtyXAOvYjSk
fjNel/GvHYnMVTmpMVlYInkU9pS7E3MX9b3xlytD4iqs3q9SRSL3pou9anpldZPFAxFPVQ3GSJCX
Rpk7SAmezeiVZFoqL9/QCdosTbYqvtNDyZ9wAHugB3d6souWc0ykM+tZLFFbeZCtty45WoQKGPRe
X8wRixc/RC69W9VutN5xMlJX3kfbLLvlGE2N6cfghIyF1658VwRE8NZnrWBVJb3n0BSXOnkPhWNH
nGuf/inUIIvXCWE5hmedh9Am91nRL+QXIPaZ+RhHO6JyUuPnCo+YpwSVLFJvFRT2xwBceME5z++I
07Ownop4NaVTzCNTEVuSkL7vq8aBVQVcf7n05Pag7HUG7OwBKjgiWwz4CYTbXjudGN21xwwXIg0k
c5F9wCKF7tiq3Yb69KR/Q4kWS+jTxNQpowRr5z9C1wD1XviF4zIhD73pDrjIZHvZqPW5QgamVv+m
gI2ZZNxMusryixyR/voyln6Iu1zdh+ohRdn2onHH5+I7r2SbnSOYvFA/ow6zECaTBZ11DzP8yyF4
ioSM3vGDhCGCzK8UsvUZlFmr2Z2c2aueq0/Aj8p7GhHkll1Ssr/sLqRz6DTbwqaXP7oosD+1mKyk
TSjjfiNHzRW6Q00xqsWWzo+lcHc06OcDJuKi28jLO+c/CLb/vfq/3NltiQNZHxOubFqPnUj9DXSS
WVZtES0D9UngOAqvUXniw1LR/c3OEr0IBUTrwDXzr8d2xHMHWHAhB3VTU1TlCi79KapdZszEmcv5
O9vfLYDo4EH6r7YYIpT2+jrRttvMeuYt7cEatCf/Cep/ev7KPFKW90o70TPbCe8oRDtI99MKXO8T
8W7k1gYs2mHOYVG15+WWo44aoz+RS2AqGzcbi6M1gNvq19I8cotOJvGx16U9F+JzrRVxCfqAUhXT
a01I4mbZzMynnuiK9U8IxgSxYas58P7wNfR4D4jcMIA4u+mtCE7a9NCqD61zqaUiK/fRJ9e8/wgH
wqyF3zZON7OMNm8+QuStj06DpNE4ZAYIH6YWNiD0uFGE9tR6rxINkZ6xSTuPPliLqPfkQ8yw27ry
+K0F37GJYUYpnJKdHseAP+hwH8ndKD5l6hSdbxkaS3PZkKf3msplkj/14zwdpfIpA6y0H/O8M5+i
cBTX5gifEZpJtFJ3i/myELZRfjUawZJfyXimQ5jMmU0r7fqMps1byIxR0W3JF9ACa89zhfxujLad
vpeHW9X9Je2fYjxEIOUBuYwJu2o0rBvFYYneyvhVGn9nPoqWG1i0x4gywOarxRcNszDxq9hK0qu5
fCwAYEwRjqSBGOcfAnG09S3M3iqeg1IWwNGdZbC1/wZo6EGgMKvYa8L7ioup6mrdKt1olnChLG44
v/B2SIHfUQy4KLz1vCIrE/WbgUdbwV6qXjpcdSH+eFc2rkTm2HH0mI03wdqVm++g8fJ5axovWvwa
Z6dUpz/4xPmWKa8R6tP8s2rY9g+avsU1OwVb0/yYyakkFBx38ipstEdgOvlhIgcPxJuoeYQoLfI3
OVPAW+TQg97Ik805yhAZXJD6bTpjy5FVcI/GKLexinIUXWF2ieRXJExCTiU/DfVTm7Mtv1Jx2lfV
HjvUSIv4suGliiXahs0t4bh69ga4Nmsv0nJsqj0xNdRzuhSXbAZs9qVD4jeIJO+r9AN2Mnmkr7Uo
onoa8/Yhxg7Coggo1CHxGSs56bUXBes+ReopIUKT7HBAKIJX/+E5b/odEjG59o3sexD+zWMCznPH
bsY1gaQpoeZyeCYC6M/8iWY8r84KQslqy/gKFJTUFMo0ftOuIZP4FKo9m0MtXwLZN7R/rYKE9kFq
QJY8CU9AMYm/SR9/mhRPYObG0YX9UedVICNDdiaSnDbikz4+xlLs0+18K4LbmG/b6D2bsYZ5UfJl
VSQ8kXExehdzOgXZ2QpeYg2iaSPL7+t7b0E6clSdWLTbP0qf05m0DXoxaLutkaMdp8YdsDRj3pQl
SlK5bsWznOQ+wX3S4IPLkRjcUJFdbNlVFjJo+11Q3gidKsVD6LeqI9xrqPb2E0c9qS+qJ3EsUR7p
6DyD1r40DnV00kJxmxukPysfRfYU3RQIWT2o88sqlRIYbaT1EM8AztHzm3txPAE4QRFR1bPuAW88
2O1aJcCe11nbIXtGy8NCaktnVn1olcvfq2h+JFwtyoqJdleVBMpm27Ao5zXQPNBXuunU13pWPAFJ
MYahTbx8Zsa3ZqSbXLrp1rWrARmHB202CZvsjqeztY4TJdMJ/EIuU6d0U8N/PSKwkbxW9PVSzxfh
RSXVHpb7YvDrjDfXSGOoRujNFSgzpzTmfVoei7c4av0z2iL2CI8udY8+Y2LMAY8EUFTVkQ2DZDKu
cGgVWcKjBRM2Kb+lAgCxyytfUY+17qFKNKsntcYsuYHd0S+WhbpLHA7nGuVNron7n0ixBAkLw1qq
+PT6bQw+d3dykvpmyL+JjYCnO2V2Dx6Aimh4ydaXG2qhm6Cv9WM/MxQREHCtaKQU3dH9rsVtQFse
GYh20TfI4Nj9ZU8xNhI+OYV4HHuhye7as/eL38L4OuSnbAUB6K/UxxepdKuI59SGK8ZLjw980Lil
e6av3Namz3hCb1hBOyRvpDE6jXxZf5yUDYQUA1QduX6W2tQGQXRE49BKp3a90Kk8kYM3zbqQckjG
QEJQ7779GppT1b/zq9IHcHx1L6+hW+Y9q94tlT5fehV73g7qmTtP6f91xPPk87saHRBtCaxBfPlB
ZK3e6ONhVH8X4dE3F1P70uhWnv+FkQm486t6hBb099z6zoUvo2n48+waNp/YvKv7bXdQd/T3IIRH
/g1+zbZN/MZudHF0B8DWpDp0KjVQj3R8hsC3lrljxprlG7+GOnMtyV5NNaS8rVi+9CXwSBRUlnbV
g7yNPHXxAviUcVY7xUvYQHBdTV5MFFB77JMdHxnZUGF9bmUaUt8hAcZ4C9rakStBXUVzCNkNhuag
Fh4eCxqc/GUb7JgYWdi5GEVukxD5eRLYJbUqioqcan5M4XcYQFTX8LfCWSW5I+6ekQ5YFQtOn/V2
CyRd59cB8Rmy7jRnthDWAD2d5gzB7hjTdcJGXNXvSf3zy61a7it/RPbij9ZNmV9UrIxa029S6S4C
XmTxr5wD/400IB9B9yr5jCwWBGTpV3nXh/qV5bbsc9+TuLRszNKJNnzDE5wpmfkE6ODCFwjmfLf6
2W7r1+RFra7R/LaePjT9yuVB9UdXzP3YwNIHBZWaG3MgzQYFbtO8TB5oeH2rHBW0yjcc7igQWy9w
l3mv4/kVRO4Q40OfLorhDy1jOY7KhBkVtRquVPZ0UtBsaO3mYsluUe1ScniKO0p/VfgLlEcQvCrz
kfw0vUcq+Tdjpyt/9PhTkWaAA2CUtyz7C3Qow/O/YoNSAMgBAM7STuyUzBjhBEb1ERffBaY1ZfiH
DHQT2TFyYLpLoKJv9KX6RPVbICxRLrtVHzlFpJJ4+AdytCZGqJdRRHO3mVg09xhqNnF8wjeGWuIq
ws9JfieeBWAhrbZ7cJ1idAlphASdWJXpAA/bf+L0rMULPokpF9yWR6XmdqcvFGbrqunfKf+UawcA
DnvE2wC/2bLwom5xgEeB7rDBhtU2/yiF0zy/ER+WSQVOHliW6q8h63QIvb54b4q7Nr0vePCpzECG
oEi/MmInuguBhAsO9qTbtepL3fJzljcRmWAE7SPRBEyRgM/J6HSAfzZRrETWKEe1vHIjO2gXN9PF
ZETeRX5FyD9J/PYCHzNYjPTFKS63fXCYylO2CjRatBOhyar2MPvX0It8ivFI+vPGX+vf5Gq21HFe
AsGSCt7270XmBKilRl8sroPyIwo1sR8kRxVXmW4acdt/mVxhA9A/YQ/0apZu2ZKkAEC2CN9S/94Z
dyZeGpoawvyWlTwB0bgLJHRLnmS+6mz1ysAopfkKH2BXkQboK7YIry1veocXRNJ3dfseVC9Z4ZdX
nUGFAEGpLJgwVsA4tZuxJTfmX6ydwniHMJ4nAjuS0GMe7ja5cbVQMfOkDg+O2okri+Jek5eWLg2b
uuf4mhT3fsLGaNmZ6hZU8PLls0cFC99CxqkfUEBIb6bwyDlWqrTkudSmVfGuIrkQQQdtlhuxOxXK
Thd8yg9tSmmEjqRYoWCLoGaI2ypxJmEtun0Qx0CTKWJzl+TrXV7swFP8Vj/17SFiZVJ+1OZ7VZqJ
qJb6ntuIwi1x6vkgu43JsRO+6RSird+4BHoyrtgvnB/BmZtqnZ+JjjMaxSaLZ4MriHWIxw9tidI0
+7pYXFlc2zpfcumzJSgMpBEdxlYyvjP1XzDe0+pYqb5aflaG6NFe0qtuEB9r6zSOaILuK2Ai5tau
y1mtE1o362eTv5N3C4DjNY03sCzlb73x2xs/1fAtyg6uT1SOdinsW8fkxnb4LYLiOETR2RzTiWPS
39wxaRgcphhfkQ7/qNFr3t/ub0NyU3Ek0KjmEGI3OYR6udSCY1LiLRRprcOgBQZrPjqF+HBjy9KT
37gViDNBKkHiPdFYCr2GE4RFLvyksLyoszhwrc4d+BA0/L9cBU3OvzQoCIldlfhfn1o+yYE2Qo7A
+UtY7voJETMWUPtyqavOnaFTJHjuSnoUMdj6XoNrb7aqdArzM3wHYPXAssAXtS3mJcg6XENQOIS+
dO/x3aAoi2ywTetS1joTyATouLhpfDMYLoJhdGQMDDHTHgWoVufJXIXoIMZjrlrAudcQsHPxIwoi
uPbLc+ApkCBH+YPwLyTjqm2go8++e/okON4Th+vAl6wPkAKI85cg+xGn+DiFyCKKOz52kC87Dnfd
g4Y8zqD1mjRvEz11aEntfjOTkvqrd6+Jz+nbnUlmYTDgfFYtACOPmHXIie86vPOHmbawMwmHpbtI
1mtBMJcsc2iIh0BlO60edaCCq3DN0x4G+iB6VUOqCtGaIwMJpW1i71VdsymV98z4Z7SggeKVHHU7
1jzqhkGM828A503ySbYM4gscfcamKRxp3AbxpUWwbS0kgyKsb5aIrYgngm+KghfidUNnJm+Y9g0u
e5qKnmXwp4YK6vvtaJ36eWXFOFjyXuM5cEzTj/5GktuKDTEKqo5jEBiT1DxCwsB5on//v2DkVzRB
yU73s/Hx34UK2Uh1hvBT8ZyV049SqRhm9yYZWdYu5CHu/yL1M9xAdVxY0YsEQJhvuj7lm4uFTKoJ
vyTjiRQSzVoYctyQvr4N64Jf0GJTV0p2JD5k4VNL9oZl8/OwgQ0Py+LYzlZL9T3G1rhcMFhCPL/n
2T9wbEdArgFPDq1P3rJ6UYabdBWZI0C/0CdaqEhCxc/JL9X4rYblH1vsBNGwXigjmLbduhKSBt6G
bDjlibWpwh9D1Llfd/k2Q+AaILpx6QXfhP/McAsz6jNxafNhYu/maSLuJmHoGqhDzjef839cHcqa
FK7WSbTdAlImZNRdUD9EwLLdfRvQ4JEdupa5XyWaGcKsyYBz8yYnBGmt4N5fpa4i84RCcYqJp/Jr
rN5Qt9BXfRYYUQyuQUz57swmJsIObSOuGb0CNcVlgzidOiLWX9BI0qXj8L2ncWb+rMtfGftKPxEZ
9NJgUwLRNxy9OTO1BcU9hicdEAWs4JuuQAaw2YnFVyhsuxblcXzUJ4+oiUH6mFEc52FgIzQDtP5r
eQRyO7b7+jNkhQHOksV3Wl5dbTmgYEWeSIQTGwwJDTaV6LZIZs4IJpMNb9rvXL/JpAu1+Y4qr5mI
xFddQabWmnA4v1iUGrJKIpj904j6hM+67j0oj1By1PyjMs9UzzqG8TJtiZZRH0LxLsf7hUptkQ5i
M4PC05BI3SfOZVahEg8MMLwd8973t3K6rIgwznWyFhBThq/yQI5U9DPkXwYExBRWjkDCZ1a+8Jvi
RF4Rt/nDMPbxfJK1lyX4VqpLNj/Wv9oSPk0QhgI5ELGlPISIZKO7VSXOzFIn7ZBUbTL9zpagTmyv
jqwcUEfq0rsKvQ5FmoZ/U/zxDVOr7yQPaR7LRi7vuQB2HRIQDYQoo4Gq3U5kp8seoasuVchUS2zL
7rMh4o1kYbuMHvHoLvK2ASJY8Y4ZOnhKvQIES1DJ1NCfRvHKLoDd2E0wYmxTP099RO3wUozEO0Eg
Hsu0kTQjW/XFfbEboeOt/fqjRIaXQ3IU0VePqvGzhaFeROqTld8ehZgRfS5s4gSMMES+LWTpEljz
JvH5YjRCoJ1FLDi4Tkm0Kz0MAkuXk8tZXkqif5qW+q7vmXV69tf9SOE7ddeGi1PjTMhAYaJIDQ6g
FuaZfis7lw/8v4bpZ0Bysi5CpB6D5IIv69f16taG8yfyOBWGPB2/0+aV2N9WvLB8q+lvJDByJK/R
cmfXl6KPqXlkSJZW+KKn4B4XCW4jbEAbHP2wcJaXobXfGu4IW7dnh4PLFiLydaBqOBK4W+uBAPHx
h0hUZ/1eAFjRr0nAlv1lnevrFbUVVk6op2QKMW+FBFdt76F8a6E0JU7m4QnD1ixHzH4oYIXtN3Cl
xkTAmziq2HHHhlUSvzXMSySiOXPpn1dMBK++0J5J02OKUM0OfS9i+O7LdAabYCu+R583UQJ8jkj5
jX3RPBCDzQ95boSXehZtnrdg2hetvSinbr4EzIotEblXUbgULH+0KhrZnkZBApkuJEpCpd/kfkvy
lV3S+wLEA5u7SRofe7kL/7FiTS4NeLCk1AsMuJso0DTkPzl/4NEOPmrhjjIKgzpM7z3tKAczXgi8
1ZEvQzkAd8Tmoa7PurhToZ1KkoiQ3MsGR4bIHLI8hvmxno9q7q+7XWRtLAfLTnyoaOlSnWz2jbJ3
sYKCvR2Eelfnvpxu8awwCNXVPU15dFFb8N5JE/DPm6FfYu1hIFlNU5lm6lfF/OjJmDaAJK+h6RJe
4M+hDUG0zlDozqb0k0zyypm8Ot5l64v1LsXn0DHdmnoonGV2jBPds8xjSI1z9NvJj9hgvbkmyeca
u5Z3hHFyrFGCCOaLmiEE2qs/qL21OSJCfWN+lrDmQBiOZnml31fwWV5bXAztIBUHMO6Vw8AusT5l
aLHAPNys4i3ZlSAlFdmIR1J5jdxLYZDT5pctkCee5GkGrB9cYlHk9dZF0hDBJQyhZD7eTc1vNrFD
MC4yLcZsB+usRX5bsSV1yhvVN6KWGvMlSl4S0nyne6lvc/0IcgTPROkiT9RikWXvxPdi8XT5RhYt
g3mJcj2245TiPTb25Ni1236xJ2+m9wjGzCcuf4O9YiIB19oJ3xVQ9rTvhlemeBQ3G02y10GYOlHk
KYjX5gwMmAF+lslKyu2UdXU9cOFjCdLyyY7k3nYnLGnm+tQXLEADo0uXYAG1w+bQageaExUN19QX
vjKMuPs+R00nAGuY48Zs0Cd6kwS6vfyRPAL3H1v3hter6XQ2HOQR1WOMz3yLiTdsk+lfeyMHgyGd
tqLwlJZ/ibXqOdKJTgpvNmYgRF7mer/ArrCNQTGhs3osOlToeDKA9KX8xMSA1dCPKXswEduuBNfI
eunCxSRHSfgM6u9Z/5gruqrS3jUCIppawDZENK8pE18VEdKC87A22CIX0CFMmMT1Hohu2szatFVr
leiBX0PE2nTkcMV6w4s7bPXdoPk188lG92fCfB/WzAZQ0O20o+qrlD4oDUDK/lDYPBamxB6AVbhE
MgksmRfR69YcFfmZsgwtd2X4TThhtGq/rnx6dpgAIkY0mEqMtL1mu2+BmPn8EdlF6ecaM7VYBPWA
IOuZE+PXmoa3UPKJjkDBNK1uM8LRf1qq5dVa9FguXT05EPboQtGte0W1MP8wkGSp0w3w2eKH1JLI
crWa93Xgqn454rr4IzFYsk12v4JXfoXh6cG1Y2iNadQ2TcU6AlMeJgjLiGcIefVY71ATie0nObPk
W/rfcepzD6HocjVth4Snw+c27dsgsiWG2Sa4JgKkxaZA9+kn32rwD4EELkoDGvOMEny9wFfI2v42
YEnEOtn8h6C1x0b/bjKE/PKHQmW2uIPuGoc7j0Gf+cT89482P4tIU8fynqC9ytDwtxycEFO2QjNi
awdOFB1luwVqva/EkWniaEBsrlxLA/Eh64fRob76lmdby2yZjCSWWfNY97XfplyOjGZxRbYIRuEM
PE5BtwTSvR5z7bOWodVAOVf/s8PLLGmU8P7G4j4qbkH3OcO2Fwj51/fEMlEGsSJRh5f9zIRZo6OO
1QcZNpRRbyQPtIIwLQKmFDesXI2acRu77OKM8nMa0EzArK3HKQXkPNWrMISNfe4+YxiPyY6X/Up4
l8FrxQMhzKinSPgltNrhtUFFR1W6v3IIUb8fq7+65KOiYHynGtcJdY/G9zS+9OhHrFde2Lb4Yvep
lXtcvYBSYQMyBA6wDCvqtZheZI6+qHua6tfXDFQd2ar6ih3bDpW/3htBZancUc7h5qdmSW0jiOix
tWGQSs1pb1m0apFFCfRPhRx9hv1nh5REJwhkFZ8TfmFnhA5WwQ80/jJcm/zUVW7W/hXFbx+oDLfI
7ftv09rJTLfMbxJZZN1XwRm8U3gr3mIk95hD/0mQUFUQujQ38dGHLo+X8M6ZUxPk2W8T5ZyUXt39
S0Z6u88slcqRWYG79VfRoUBvzXr7HYb6MomPlf2Pt2IdwjKAGo43CEwS/Gwa8zaCTudYg8hQ26ec
JCr/u8tDxTu0ijUAmapduO31dy38IoYJIAN4IQZQwP0LhWIL6WdtEFqkg9gorjDsOfMokzN7mpeb
y6ptINWcy+vVoonFdFnFB4g8bpVlwJTE1+eN8HLfQCvkxSwTYKXUNwvxaqgAZKTwR9wynAL6SM1B
Iy5LDT5N6W8p2Md8NBwbamBRoYG45PZPp/rTtiMDkCTSY4rXeszOQ7QOIEWMKvK9rXep4KccSbqD
UZy1v350+Nny28q6CAUAp4lkC97nDVVATUQ2HsF6+AJwI1uljd8A1EYSVlKV+PUdb7NZwX2N/nrI
JxbnD7J7pScUC6C8oEyX8oprsew6qqD4DOV/ZJ3yr2ZoEhoPCnq3DhlqLf0DJnozdAemtvjWUKsd
NSk7FfQ8Ev61Xm1cbvzSpuRYu9ym83ZFbYL+VYxQaEgrYeIhVohaEnKwM0EmkAydoHDiFgoN2gMh
1Did31IkuuNDn+H2HNaAdmB5CtAtQtitTr8zl/KCjEtoXjLQE1axgL3MGeZtg5RGvimSr/fIppg+
mLrW2Q91+egK4RE6dD310bs2uYkQ6j0e7tVyMNJjK7LcMRzO56E6oV9xgJVF2F3gJiH7JmEC19ab
QY656eHI0rUKCeAD7TDAv4xNKOvf9T+ZoOts15m+CN+4OAQCc+9JuMaLbYIE3MDjLE6FrXT3xl3s
sTpR0kP808QjxtWHuUkz/laXhHBOZb5/to0WHryI0edQbyOb10z+jswbj+Qk78hs8E2oMZWMD7oh
QDHeDJfIjvEYsxiKkKPpbT1PubgGxArjX1TtZI4pFr3BoVQHqO0kQQ63cDOV8itYX2bzallbdr+S
/wsNLFJsa93XgMQe+Dhi49XKf1TyuEPAeU+I94rQ+gEwIraAITA53k2saj/4L33YRdaT2eVe64+r
Lq7PffLXNgPR3m35oyCLkDZmD2ypfK6QfZ+86HzVYEA9fufoJ1cE4WwJPj2CfWJUWBkI8R41mZfL
g5fKqGbDFXyhnQoErjiLFopN8DWtoP6QYtESbxDSHnNV1/3CMXIGG9pO528k7pJPoUIpwCVrPC3E
XJGfMKhndEL/C62bLM2bL9IplGtvbfXlELSn4If9ov8JxUNaMvbSRqMB5i2cddjpCVAHRo03YMTM
uug2G4Y8JsYxJV2VqAVMe4Dc/8F+YCnsWl2/Z4XbEEiwLqstSlKremnLf/NrI1/L2hshL3kWJFcn
LW05aWj92/cG1ab8atjseNkdFKMJ0B195ae5/CqcyNMUCP3UwZo5pTcNAXnwY1k9KSvmBk4Mlwen
9j9T2DEqy3xMSYZQRTDZjiFEBdZ65rP0kCBvZ2BmLiAEnbFKE6+I1S4NT5gg7GXkvQNPxdNUmqvZ
neYr/UjbQt21fukDo3DtY3U5MTMEEtb4yIbgGeqBz+2VHATCJD752cThFFDqaXoaeGFJhAXLdvQV
9d+d9PkfOk1CL6I10kU2AZo5zCI83HV8pRrAlkfrSK4F59dN550uJApbT5PDqDFVlxrBKzMTQ4KW
XaYAWLJB6Zi9cBelQEO5FJDHjpYYuVKjZCvgLWBzWyVdI6oTSTvln7HFKo/vAgAD6QxBFA560s7T
/Sp0MXCwf29ZBugCOpDG6cQLboJfq/qKrY852bMrZ/F9lLa1cF4BJf7JaobNOnJ2Ryjlsgf6oyEM
IKc5Md1gVj7O3b0rPgg2LLciIgc/+ifHUL+cOV+msh0CFDfJT9yfheIJxlFr3vw1x+8aY2r9UU7P
kQ14ZapXXWc8fiHV4LhREKcB5tdvkhrYxGYFi20Ota06pvX73+4PIp/SaegSmaJDYfHwoVBnqAL7
bt3FG+BQsJFDVDxnXn7hloo3oTrN6ZYBT0egdg6GD0H7lPMJan3eRGbgzOFvon1S1fGwxt+yhyL0
6L5uVo55FP7WyTCPf8Xu0v5j2IVS69nBi+Q5AEQJ46Pnnl60O5phlSAVfR/EZ0W+iMMhzj+IN0FN
M/lqdJZ1V8T9vATsbvEV9oB7IOsI+LiMysdKnrQFZwRjt244pGowGFEnx9Fipid6y/9QSXcfoaeh
1UeWodLchEkOaifk9WsQDfUWrwAgac6KtwrsFvOrFV/YZgyNKA5/BHFCE1g55GSEOIaU4XWOfmVp
1YTjr3mr1bNV7NbhZypuqwgMudEw7OfopqNO7oQvaz5ktbjp8mesEWGEOe05LK8C471K17gKVkMp
STu8tcJeT+5Wds4WDWiUN2+8Ay/iEIASpoPLW48ARkYL1qap/embfoSq3rcTkMSxjv6E8Tq1bwrq
PvVSp9T3cfNtq8FLSsaSIx2EcEO5hZxgmEl3BcaHQnIVWwa8k8jVH5HbBB7lxwvFAcHRMO+9/oij
vzh5HaESeuRdwJc8Io0GC8aKq/Ln4JbPOW0kk8srxA8e1r9D58LYc2B8tQgU+5zTub4uAs2LVLPf
dOUqiE8Vas9AHL8qbum705nOo+i8cnLrMmSlzxZFY6rcQorX1pJNr3a5SGDJHynECht1V+E60K+Z
8uhmhoj0Ox5+0x51+RUWAK0Ta9uE+U1rJNjhP13YDu1BQvQMzlvTfLCzyo91TRfbe2A8ft8nXXMC
F7hC+2xoAgn6f2jZZnQWN2yMk3zMud4T4SudvsozLD9VjS6zV6X/rBSSAYazQHtR8AyyQQYj4Ohq
W6TlBI3iQVmlFi5JJyVanIbCw/emeusxWZbPgY9GkZ7XKvowStMdwdhlZu3+r9eM9TmXSJeKfIO9
c92e/JZZpjsCMTVesosRa6Np5XAKQ55u6hDDfwRPeNDbDbpolMkYCjG3dH8R77XKANJZT3anKWIE
/8Y1Q8qjXUkILVajfPVJmyKQdL+psdjO8lmIb1YNc89ZsILNI4Lwfddeq/TUFl5R7iOP6ZQLYPLB
NvT0fySdx3LjSBZFvwgR8GZLgt5TNJI2CFEG3nt8fZ+sjpjFmJ4qiQQy37t2MYoWL64WgZHo/Rqv
gyDI0W0KZEXjC1Fi/Pwok5p+6wEWCJnGnM+rfpPV2J2qL9kkDNOFjdbPZYay/J5EzDYJLnfSsMOt
P9zGnCMPo46gftqSgQ5sUHXFiAFViCK5QivGzKbn9EKvwY+M6tOuBkaJH4Xl1nrRoACP8a01kNQz
raD7kTCqEqyFEx5H2BQcub0cMOYAJQ3IW6ihilmX5mu0XhpgAbnsc1U6kQKOpPIB7MrliJyWUlW3
L+9iue7gRobsk4YsuDlye/kHTJOvEVa4EtU613rWDedGZ1CfYX8kfFYvN8RDzzsMEiFxqlb9x4aA
FGWmlKlrBQGfzACUSrSSOZeqp62TFhrtphe/v4AdHC4Udm05pPOLdw7+s+fZO6nOmQiTtv3J5XtX
vWfSlvbZgOQKYEzkffCjJskMS6clg5f5e6CCz79BH5CmyMLM0VAVvFSQOLTIIrVhfcClKMmP0Tub
2a9fMe7Ee0PatiXWFSQ1eAuXsskyMhfwhf/mc0+QiO3X3WrksohcAliGSxr9iB3Y4hQUKcgKxLDH
75y0PwOwEWVqXf9JPdwcxlnRNgi2fW1JXqi9whQOsu6d/ikspnPIWErQjA0+jRhJ1j5q8B3vBpWa
kRE1suDLCysXVVoGXqVm4TUQM0SE9YjTLRvghHyzyTa2yYTam3Yn2ps4lt+7pl2yU7pk4lT8xjUR
cP/GAKfaRN6KwmawobdI3gtJYRHTdQ4rSJO9p12D8eSnn4Yzj6ZtLJFujfummENWIyOdE6lOEt4M
c4S6bRAuCZLDNeV+9vtdmShWalJI5InpHGyxHcTXUsSXZryCjOUgqoF1abW3cPbbMf3jokY2BG60
LNfBZtDPSXEvvV3sHFFq8tGTh4PxN6Z1AqBBSLknT6L75N0KbqH+3ai3CdmePgcsCJu1mSzVb5LF
TRchS4rdxTUJACEUGTK6QBnaXy1tr9GkFifoxKn/I8ar0vao/dHIY99pLOgyrlstXBGqjh8QEglJ
LZYTCKPMb1YqDRB+h+aVY5wiqgdfReBwa3O+VFSTl8hiR+Cc4VGiAOKLhn5YQDQxwLAKAvn3AH1K
e3W4Rfvq1LsITgI3tiD73B4aD28WuxTkwNpfdd1vX9xD1g/bJEj0FtEOFRoXxMl4f92IjdcX5xNT
dSXP9JxdecGaTdoEIBZIGyJDBvceXlb7HPT3GOKoo2+jL2/2+CQ+uZRDEll+02BH9RLSA1fLf8am
RJjH05qBKDBiyzHwwOxJ2Eqp5ssmoM+R58tmFQ1JUqcmaMOz5rbqUc0vUCIQ/gxaG/sDZYU40Dx6
SeU3qsa4j08FIR+B4GaCAjdx8R53J3G+eij/iHOc/0roKUj695TfOOJMClB+1Ac+PVBeVHx7s1ob
MEJBcEIE1cwHIu4HbEsB0BOxtLNOuWoVfs7hauUbjWDyQ1hhdfB1shav2QDvBwlivSHBJV2Moz/a
EplEJNv72HB14eF2E4ekR4H/O4t/n1ymrXnHid5FUsTbbldHfICwz1x9wBzwBQIX1Ll1y4O6ooNo
PEtLGUfXIrU+1OQPdt6MnsQJ+Mj1Zf1id+sw30sJCqp25jg+aOGCXjhcv8pirMtlMDIjIKcs5Lvn
/QRjtuzwECKu1KUf3fkL87tPJAI3P5+rFi0JfpuN2jZGc6O0nJn9W8yGipl4Uh5iatTCT+LqZ3Ah
P2jL8ooVJJzHw7WCyRaCrmQ4Al60CESan3xaoc4RX0RT4tSj2sUkA18unUUKcPgteRiyeSgc9Fzd
YcR5HWc49oluor8H3S6bxS7nDAw4WeBaqwXRL2IGy+J1f+KEwdTkTY+PYKaj95p9BSjXuETdgtub
BDDAfpvYY6ZX23E7KeUESOabQVi7iXwvweL9DwXVbjyQCphjfGCjUW+6t+Utl7542gKGc2f4ScBd
HACvACDXLupvbwLWrokX4q0PyFkSthFCtSr2ECSjH1LMGZ+sh+I4gQR0jTXz+ycKbmkusskXZPII
ME7t14I4aMIXbSg4TO30UdNE0sNk1BLWGF516iOQzUMdIozDDrky6evrLOL5STfEn2Z582+C3lDb
CMLSvAzx+yDIEs5aAd9W+GOS/ci3mA9fPOu8uoAd5g6mxoTVq7jCk0BcrloJd/GVvXwLTK/547Li
IQoXdTQy2qtzipLnMebNcQDrYEJV63dzPE4rf1OrT+rX6KI8CCCjTFbeilsXfk+IhBQyfSgjcWOu
RIKzZwFXF53YofghuOszouDATKmerz5VKiQCDc0liTtUXYfn1kfnYv/FDQEN2p8P5Bg/rOjMl+YS
6OdxWSD8sGf3yjtS2cQ98KUbL2B7aoRwce08F8ky8dmkSbmKMpFGzY/D90f+If6+tTg0AqSlEFkM
G432y7/Dc4cXDN5Ts7Z2uBsMoMoeVEz9HLVzKrXrnFrw3qxXvUpPlrejm8gdz8CGLnvxXLE5SgPU
iW48N6dkoxUo53k4OluUfmLMLu/6V2d+C2e1GT4zzH58MjKcfiJOCl7PR+Fws+eIhFjNwDhIceUn
dQB660uHnijPd+IkqCySkBYJUhd7fFHLwsWKLd6i31viBkaxpL+k+OwY50g/Sum+kP+s/KaJOCPo
Tv89Ln8GGs6yhGc3oD74XLPXs3ySUFJujfiWpbh/V2O+Z2QGoA5l1lE+xxQteswrDJTD+34vi0NZ
Xlrj2+YPPk7TZkJBkCgC9KrYRSjgEhPwzJm3GkMWtyN/hXBNKRwtCZbgXbbxVn7yNgVXgnwihMrN
zusuiSbAVfJk6RtX4ZmUkoAHZD3+ZtpaLYYgboA60Fjb6b2baAiBHyvhBKKjZGQki1Qzv04WllVy
UI4rW5bWIu/LQJFvclzwK3i0cxm9w17BbE/K1QDH3zDMywxX+fzbFig5d1tIgph4f2DBRrS2CLrK
ZNZCIXLjzRUkJkQkMYR9WF5OdiCiPWLyhZJrcjK6CPFmgOZRnqGED1LhjOrdUz5ossyrM0S9Xlxx
zFjOR5xY/P3ScoxYPLpgpslzB+6zWfpsl6LysWzHuQ3B5PVP3IQAxyByn2yypFmBMDIxnvAPl9ic
+ZnpP6DfEoRQvRmm9E/jbUxAcscKxW0OSRertLHttbaGSmpnrEFmuRObkDdhFdoWCWrPOdGlxsFE
2gbHU6vrItrH8saQliT9yo+JgHys2TbbL9JQnkl9+rSQgiZrqldcTd0TPCiWI0zGI1EpiDubYGl1
zcYJr3qNaKyBSV+T6c7TFPq4ZuG6FwSZz6ggmMUMd3YHAooqvisSzL1uZ3+w7gnrQc63LOZhKg9n
g/QhFes4DRibb7VoqVr2D9s74tDsQyIyxzmtnGBe0cwx0fqrxUJLWhftLq2ltOfBXBmMX1geXNnf
6OVXK/0V0Q04PMvPHVoOH6DcQCqowMQCGSz65uBZCMuPffKl2kycxH/WYDbYNYWqymKwrcZfZlO+
RvZdiF3zq8hYuLSDZPBL1FztXQjEUuL2o6jgWCWfQYRSBiS2W7bWPun+ivKNfh/IS/FskfU5FO6Z
y5uQJtTrBDsyasHCmlTYrmRp5eCFROXDt483iDmN8JI11WPzlG+fCArdpko3xzH6NeAXnL367A/T
O0jCT8WfNHZ3i55Zvo7KfNCQWsDDxCunWukqNrNtNu5jQF9N6E/hGk3Znsccp0Tfo6LnQsyfFclJ
oi0LYyRywCxcak/yJsRxqkhbOGeHHBeis8GRH5mBD+TYejCdPp54cq1LzHLFhkzTQnmFGmMFqfXy
V9V9txroY1YhUSKxt7a4TYt5YSEhRRHpB982eWJck0hT3hJxHTc7tbx66qHM3jyEBB6BX4KS9blq
e/aKbEFIIFo7w/wFaPWLK0CGzk2fLDTnSAossi2R9WjM5O/R/mKTnHPlpB6A37c5vkfqlyE3rkEr
A8wBATnAkuO+c0KSCgCCEK8K2NMv/sR3GkpPsifnAzYPgocwUW84nvkimmErA3/iqEhZ5o21Hi7T
Evz23ZbeC+fP1HecCrn09NBVWIU8G7Mnn4zUNJhwQCi6cx4dzYJvvmGjickkWcWLaBkRxAAlo6Gd
R5kT+gfN2ljGK2++dGaXIrhOEoADcTj0mW/AxSVEiS3pqtNVYdPQRsDNCO1jdLOzPf+KgYEi9Igd
E4OtPdWINnNGGs0lUcoKwGFonFor9YZS6RpcxqK1s9NYYmKU8j9hinIcRQfzQ2IfEgRnSbODZSD5
JwN0jKipoSp23sj8V8xravcmZEwc8KHOgXbQmptl/IUwDkFzgWTxKLqhOUW2z2G/D2hyrO9Y0QC8
Fx5rjllI/L1sdt4HmXdCkQKyCDHBVRDnX153CMyD1p4rgKD0JybTdFzXFWNlY7taHc5T5dd2iSz1
fhBozhPWTZpRUeYQ8hMJSAC5s3FCLyk23q5WsVFh7stEnw6C57NKdFYpfWq1Nqus98H4mKZqY5ga
ksppkdnoQ5IbEd4YAlwg87TEv46Sj40CTXhmXOtAxXBQ75MKrJp8+4KInICXIZ4cyLXfIvxzjJta
3WTv7vyNy9GFY2GIbGYwS72A/xxvx6xO0aXEsTG7dkTCvgA4ym1EHXLr0CNmH0QMRoinAWJNxIcZ
P53qmtoWl0TELj3TTbpI/iTvXajXre6hTVfVeAo/n2h8VZtvrFliYWcfjtJPKXgF46MfsWrtJETb
vBw8lCrq4NrOmAhwkmG9d97CGmfSYRguFtXnad/P77B14V+NRpQauvCSVSG5GV96StjTrGDEfiMu
HDEIpr418dbeH2pG0kmJVzQhzcZb1rzJ1SfAAnPYctIAw1Y9Evtcfg+5nMe7sWvsS8kVraHaw4OI
cp2LWTo1V1V+BvWPHe8DmuH26b7vV2EnkEN/YbpS9RY4F/4UmWiLUp8hNpmpCADwNRrhhext18ZZ
QhH53Ky4mjaKuu1JLEejSyoWdg3us7nCXf1FxnZwlPujR0aKBRMIEY5AYmn37zWeTS4qcS+DFiDR
WsrZPknI3eU8I+DT/1GtAfAcYx7vxmBeCBL0Z2cdAay0054kBVUeZq+X7NHgcSwK3h2Adenbat4n
5w562sC12Gxgw3SswFjoKTcfSXrpARL7ClvHdB/LjTSuO/WWYmaLqplBYUHtTiS8XpmZ3PoDnReB
m4R55StnIVQek3IdMVUCs6uNM1fUznUg+zMDWvhgqzvMzXr8Xagvi2WiRPrI35qRPYbNXyXCJloQ
QShH+5T6d5R/xS6SjoRjzyrMtMo6T9Cqc1oa1DEgBhTfuxY6c01fGuHGyz7q1pmNjr+2QLGE4Lfx
+KqkBR+cGLtyIgeE1xwxg/QUmBVuh5kN9aB7R/FJ+OpHau3yiYBJWP/xkIeVW/cftUn+JqOX5ew8
c8/XOwZnvA9olSuUahFa7wZewqb0r48XGnILqThK8aIdHhbqFjLaZ7H3cYe6zi70pM2VeFMWp0xl
2TqJXyAKn5qMIM2F6FXuUGKEB8NscGQgbLGG72EdAh+xzCONPQMnz2OSGktaHfFsoI6nVEWZikVg
wy/MMs2Np0sCm3MGg9N87myHByT9kgyCE+u5nH6k+jUlM9YgPcrXv7P6qBVvk/4ZIGFT0cS1dwYq
tCDSO3FvYe8yCIXNUucFLw80Rc8l2pQ9ihI0ojUpQiIlTMXpA7yl/BbatcHXHy0y0GQPI1Kc3BQA
3LrY2u0Z5upO1O7MMF61fMjwEzf7MeO88t/H8qGidRR3rcrDSJMkWe1I14GqO7h1tAko4zhMS6Te
UbGx8pOBJpziOSQPEofVRCwg7E2wi1K3Sd5SGax2/uXYdKlzuMZjxejN9u59OtFB4s0FtkVr5xJ3
EJRbXX8TwhU5fBefrdNjPqpuTfjlpPgDgewqYmdcEl252T/H4qVY25bgm+RVqeth3IThfeyfaf0u
Zb8RBYIGtxB8w1htLG6nyEPucEJNhfto15TPHHyaPoZ/26Kikth96Etyi5mPudvz8kzyoV/92Hha
s+Y2gSWxvI96BoHz8pVTXu4MfQSd/Yz1jw5tk9y+ZHpDYfM4OsOPyvSotgcy2srg8ZFOPzNhMvFv
aS8matG6pUU4oroOxPZ/rvOT1N9tY5HbBA7klyRd2zOWleIU63+tbM5trITf1Fm3d2thLMjzE+Sv
F/z0wwWxJ/WdxDptO+dWYmyh8QF05YvnrCyRJFsrL2Rv5GOotwIcMtBJ0NjBkqUFS/QUo3jaUQ2U
zwhl+Zgc62xrFoLx7saneBGxfozgmBiYFdKo2EB0wFvrFfFASMqjhGnt9B++mUk+tihqfBvVnopH
YqmU4gbbqflBS1fRdJK1RyG9aXgbYuZj5BiwS0uFcERjke4N4z3PPpLpYGkHDIVV/J5yhBX2BdUN
2asrJgZdXZkWAqNz16yH4UxTJ7pUajLvVCBkKCFYy2syt/+3YkGQcNinyVbg/w3Hk24sReNLTPvI
om0+7ZzgSetTyCBRkrbmUhSEUVxCpJN0wnswYnVmYnL2kfJW9QQPfdQVj53QiQoukuNrMRmsK6wR
ddSs1fxnMF8F2uYY8G2RL9L2PORUpOwGcy2cfNGnhvsYty9Rut5KiJPj4ECPo9StnA6ikRQNlMWF
f26QQDH9fFvv8c7XdsLRrzTcG0J3t7Hlta+ue32WVStNflGP4TTnkCRsVDsE7C5lmwaSew6vgrCc
ftanBVQeqetfZv0Gk5I4pOHxrO4399/I3Qdyo3T3390Q5m+2hSAVtqJe1g+r3kRAbP4yU6+WccKp
kbxyIkhkEHEAKEodBbLp2P/rDsAh5RMZt+g0H6O6MlSGFHaGZVt9pshvieUejhC1nbqlgQCGY4NA
FykDvNO8YDS90/gz18u1pjGI7Ib2lxEOISnILj9smF0p9AOmAbC4RzkXDXeV6YdLsCYyMo5h+s31
EKQ3i+Qf6V/mStzvYVvRVEXgvcpqIkfr5suHgofYhBymbtSUP0bQDIuMa6W6IJ5K5XUmizhVKd47
S5aYxjpYRDRGnc0qPtGi9Vd1RyEOIBECuTaf07/r6SQwsCj7sOheEJ6miXBeA9tb+mH0IFFYrrF8
Toe0uWbFzTMIuPpuKhFgdSwQqZugdrVO9s7LLs4a0mppa9EfFBwBNdN4g8MmCEkXo8Nuz6yU1hxC
GJNw8RYr+UumIAj5hiMSHwj/oRYCBPBGGkAy/BTezmYSp5ChAkWSuXYaSJ+BXA/YaSa7DJXKoQpJ
JBKYCK8/WkV8tHyey8k8DcQLoTwtzE3e7a2AoLe7w1RAykDBFOeoXAWQ/dox58H2EKFsAfgL9Hst
2JgOcCbWmWTQV2F+beMcd2TiTvWTKDEvfYkHuqTRI9EAthakJdrJua1JiQsyIP6VSBt0gNNEFms1
YhKp934JDHHWzHenfvHSzwPMSnDdHJAN4lBN+axaTAGrtv3zMVkzLDnu1KBYRumA61awqZn/pvHp
BM55UDbjUl86Pnb5HO1Qs/Ctx++3zD/PZpj0P7rQalT2oup/KPUTQRNuh3Kul3e9syV9OqLJKUVU
7fz01p/4GUwyLbzSn9f1pc6BGRceI+KtdNE85t9i72wJDetu9ClzMn+RoywXe/zpZBGpI1k5Dq+c
thr1yyDdJ8KcLe0xJlvfv6BRtOWDpgknNZCIvwtFy8VK97fgdoNyb9pH4jxrB/HpWy4ffW9ThAcL
8HBeESG3QcE2a/KfmOt7qq+lvtC1Xyv7yzTiGejsodP5MyrvTvJSnZs8CxZ+e6GxYT4utXmcf8iw
CkLnaKJrsIaMaYuuQNj59qARXhPurIi1dIm7zsvuHdiAUpn/HiONR4PIhblvnTUDI8amDwjVdBEt
uwS/cMpiZZn8BS2eoBTIeLc6M4HWrIxvKFcya9AYkgYkDOPmghfB+gYCAs1FlUNfgHmw7FudXpP+
OxzPufrTh+qmqa9NpUEpEwdECY9ufSX9fsqONUxtwq03QREUyk1+M9E/pJt/VyfMmP8mkq9S82mg
NxzWBEnzSB8JOdOqNzvfd6wPlVMsCbwhJAsYWewpavutY9gYnyL7pelXdXdqkotMEFi+l4FAAbNs
18D6EflgepyVtB2TE2kwfPFSpivu66g7duN+qtHbJiQc80qBm8nEYB05AkxmMIQV4TUw/jgUyEyx
9DUVNp7/y2mAoO53QqQxAOoyqHjYIfXfjpl5Aj3sIR5j9YO0AQMasq6Z7PpdHG/baYO5YB7+JTUi
omfnQWl9D/VGgazDB99T5Oqq+jPhD9bPY/iS0p3KYdETMTi8dSAoJfXHAVELOrJbJ/uRvHNhLOsJ
ORLk1154XVVMO+Wmk7ivLc7s4z8ZlXQDPZpndFwSKpDsVH9jSw/VoCdmhVVjE+P6MlBztLxAyYWQ
P61FMS9CaS9TeMqBgFkSRIYHPlPhBOhlwvr29Ghl+3AkVHSFPHJB4kTWPXus7jU9uMqeqLiqOFjF
pZ2RSYgWgXiY4qbWV1j/Asu5hd6cbvcldyg6qYaa+4jabGDhloIcZkeIatLu3lsmxry81fX7yDxf
X63q6nCJauqa7MAUkC5GoyOAqlK6GuqdfiCrPYZBNU+Hj07nwJq+oflFaHeDWgZ5vt3VOOG2pLeb
G+DvvvugYWGOSyED6gOYwB3ISqiVF+fNG/EXrCMEwkNHMemfrR8m9NFFj7iPE0sOhllQnNR6WWiI
E5i71nq0c9qzM+zJ1hwh3slvB82Mu2fsc97VR5tFXqVjogtPJmh9kTXIh56atpEoxtWPwoE9VSt1
kS6wPQvNgn+U0DpEQlTAfhEv02xFOrrwzWjD0wJmjYmgmCOJyUGdyTrud5O5dsy1mZ2V8hAh1ZLO
Jhtcgdj8YRifynhNpU3m7Azyu2oAUqVeSkFJGhSdn/xuMCXgX4yE88z8VDgFLO9D8GXE9aJOtbL3
sD8R0jHT0sNUbmNMJXR2Nqzei1672F//PsDxDUvtgv6/yDvIzlvffZH0whUjeQek1ZmCvA8pc7YS
K5Mevwk/c8SLI2PlrL2n4nyFSF1qYpF5JTgZe7qu8ejt/OBHJM5VJAPk2wwPpKO9+7W8Qs/tbOsG
ZRTZ5441LxZtegrqa1ELt5C5bbFyjOpT975r+xfZjNsgCLSQe4tTRad8vdnRlMqZwoxMehUxttoA
mo5jWSEQkRYmD8XxdtAgyq8NL4y5T+1H8RwS0lMtHEPsFzIRe3zbAVk6AX0kLQIWj8dy0EnLwHCS
8R+tvT1sg+Gnt0vQaRw07KxYzCBVKjI5hYU63dX2cRqQh7tMpTFPlbdC+4Mrib9bY0KA3QjVN1/Z
6SzctnE2KbcSej6EMqTj8vPmAbEGFDvNO3OrmNsUwCEDHmvBzYqefjLiCM2ln25y3G72XhyjtbOg
B9k13pvxGbUbm/VouJEVmUhE2hvQSho0wDRyPB6YX1LwN7T+SUVk/QWiYc75Ilt72rQRcJFcaX1Q
Fz83SICCflo4kyvJ5MrutKsaPjL8QRa2O1jG8Exq3xgei3ZZ2w80NMjueR2xtDrjVQlvpEs74KZq
4B0L9UuUtXACtYwqZAm0gKWEP6XDRWqPcvxAr+oG4MzETMU7ZKWhea7nwRLLuIHB3JiP3tpvXJC6
YNmsbf0YsHavdXsRxSdm9pTIjRaxsYwSRtwSHemaDh46rgi9JTwRhyviaMMOkAgT+/gBaaaFRDow
jdlPZOjcUW1y1o1nkvMqWciB41OS3BBSkOmrEgHqEUpg7QNBXMTQ8KRSMSQTJvxPLxTwSsfHtlmC
WLHlpQlmgqXvPQaNUN7j2K6JgYpRNPXV2jro+cFy7+yH9mxa5AQwwpVglqE+Z9XFYMFbQjU0hvV8
2wU3G8m75Li9R6vSJyLDaA4gGV7ELo+mTAWYVY+VAVT+aJA++GtIu2LYiykfJ6rE28Ybz8M5dVtp
3BFTy8OokalHfpphrR+fVAWS6yj3iLPPSbfKRcIWqUTOPUmXwv1XXPscrmjDrfH65ZOYnBvIEK8O
kdnk2v4L7EOuS6gtRKSFfCaXidReBMOZvAWsrL5hzzMs/jnB9rKtL0xuRkNrqDKYMUfPWCWX5Oax
PPNMdg61c+suvkCZPDXywVmeETGSF+Ebz5w3JJi+44hiPeFzIOUTN5zn5sNhDLZJxfYsIFmSlLpT
bSF+WGkDwUhkh1BVQ/Q83nrc1Uq74tcmkaZPn2N0sJMdEnSPmAN7bSN0Mq84R+Z1A+O299HIkwie
atuQAGKDksojRAZ4vKweoxqkF04kJ9IjK0hS5hcAIU5Q+fcM96PbIIcR8CSLXB+vpvQ9I/DOqXfh
uBUGZKVcCDOzau+K+hJqWw6ZwkHcSYQNj2t1r/Hn6ruUIV2mvrJkXdg6Fnsa6oGRzQpqn6NK7S50
cRQjBbjRfPLhIkUwBWSEZHBeIJr/XxqtMBLx7Q0kjBKkXiykBy7lrlpNN5IifVSm2fBW6cSV+Iew
eQ3OqhOOWfhH/5WlS6U4memWchgskvhNkajfpsIVwIuXuhIzvnqIk2cPqUlQgaqsFHozWfbYFQ2i
qISYf1RurfEuvFjRZ47q254uYpuzwqPkRnOlO/jIrHxKQR5+uZkUWrDvwyMDdJVOkvdWlTvL2cvG
KoqwOROO2YwILq6JUHMHYDDR80GwAMz/oH2HztmEaI6tj2gVrEg6nMKfUuJoy835IP0lZPrl67Il
zhFhcF3g3nOuNIhTV92gtIMqqo/yuHFkVyYUYhRaP+XQNq8DH0PDXFpXZ2IP8/FS0uUz6KcoOchI
bPUz4pekbGYgAeL6jbQNL29ZftJPw1cdQxj4lFCJeLGAp7VfCF9lXn+l1A6qDP2cmsSh5QgMQHtL
BkM/XzUssEI/KZ1qhB7Sm/gFW5IEUnk12k+fKtMQ66WaImEhFTFeI0BvK7SN49qIl5L60IECKEER
wEu5t5CSsQhZ+ByDDX1ys4YlEOVZF3KXdU89IBHeO0X5SiPHdXCwQGDbU5C7ETAIntgl3FD2yXRJ
ysufUhzPbQ5RgEkRXCCQJO7zFDtlOK6gxrhKQXBWbbimN1irLtibBzZ6u3qRwyeU8PbbJGaVDprU
uAod8+B8ixW735Tkd9SfetsvMuyaL94S79K1uy49KNpd2IZBbP14Zw5bVSf+2aV3ZWp+9fK9NV8+
aoccsa1Sk8AM9GGUy1FfGOb7CJlK9F2grsTaFhpX4V7SS1fyD5VzhN5e1SiPoXWIKRBzsmJfeuUd
8N5CG+CTxgcJzBFaPnJj2We/ZX9nIEremHSjhtxToesNw79GuYbeI/2dotOLJuJ+iW4zm37zjrVG
yFl3EeUN2Sbi85KpowJ209ptkc5rBxeYDFm9JZiKREiQiNw+T1za0IBUbXYPtmMwOzM9kTUSE6CJ
ZkfOTnSU0NkOFVJfZe9Aup/QdJGxxhzN/y1EvLIEgaWLg0eNr0KMcprKK3YQ6VDA0AVmGQNFO5Ty
M5M+GueGg9kAeKD4PfioCW01b+gMWnEDhzjL0UdvdZuWh7scb1oBDZioaZtLUm4zpDPEFutM1eMr
rxGhOi78kv/b07diEeWInkdIw4mIY+ix+J+oGR0ijhw4alK04MfJ0/LDo5g35PgF4U/2B6rVfgPI
v6DjYQTTaveptipBmFWGzu862OoFUlm0Xcka9scxDoRLzppyK/yKsNcC0WbFNy8VERxKRGix9tCq
TdOK3GQjWXYpPxAdI3+Va5M+q24S/8sU8SP+gWGdf5HYbrT0R24Kgjl7WNl7pohYTYgA69aohOre
LF+FQ4OM4z72AZGjPJ+rbOQmGcK9IwK4UHEt4w2rgodqkYU+PMvaUW143TJSPvc2IRBAF4FxEIbp
uP4Uj3m84P9e9guWH7KR1RwSg8hF8OPqRIy7ADe18EpBAVtso50dQnBzpgANgQNJVoJZiLRftbmm
PYsOFDaipWDjFvswOxrWCeMiVbF3H1aOeWbelaxcEp5fi2WF9OsqfEjasfHQJvbQ6p96ssp8yKkQ
IxSF10Q0SDpSJBA5ZT+acC6AXmX205GDpO6B5LTwHhjXPF6b6raU3uocbcXWQOlCcqS9tVOEPtoC
XBm3ImdGHe2K7ndk/k2jY9KhBM9YR62vKuaQLjcDNUG0lYkNS1O+qjQjRuYj4eqzKNHqIExJ29LD
EXuJ96jM8ktV4Dqpw96gB4N26XFGRrvKJFKqqPgQ3bz3b5VhH2sp+mur8pPmEu4qP9NdQ1LO0yRc
R8yKaSb/abpzDtLpkcoEUFUKIQ3g+WqEfiyQdg0XcVVsqHs+KtZ61PNXP332tEnafLnaQC+XLx1N
suSn3HzWKfFoQbeywXOC0t/lZNxHaXqomCRDuYVSVe7oxectLn5iYvqrjZKU2FWkhfjfspjeDUyW
JekX3rTvA5XLFBtIqa8dyJS244GrYg7NcclqvUT/P1dD7XAIhvbYye3RcpSVX9jXXk1lCJeW83dR
oA3UAgndDIbQLr4Gw7SSFJ24UWclx4yb0nBS4SKRZNi5QzKRtewaczmwZ4mszZ6zppKbH1uPoBqs
i+UIboddIqH/HOGbg25sTPONFeIXJeQPmXkA6mQW11IlKXYki84cCF8cFlFOmow1rvIJnQvds56N
9IpoSc+vVsUEAwwV1agvDmOp69dKSuegNm57WTokQbYvupDisGmdIBNsET4oPvcmLMKY9nSvObxU
SH/UdNkW2qpl5ywJeA11duM8Pk+pfe8crB6daZyLqT8EUbEyfIJ90SNbieIOpajNKVjoJrSGCcJH
6WCGWz3liWDCSvG9sYI56XuC+2Twh6OPKYi0zb1BhoAcl4vGIlOU3EdBY+SRcqkdYtjoKKOeeBnz
GoVBue95NBhMCNBT6bQsV1FuYTwjlohoe3KLl51NkBb0xaTQXC9EQBVdNAo3pYLn2+72iv4lya+J
QJVCnD0/ikWAjUUFQU2eVg3pCWLqMVHoXIAxkxKkLZGOH96PGEsSZCsGvP5wjgLQcqilCLVhYLAm
oQyMbYhyA9qP1EZ4Cx3cWI+OTvJesFeNDpszRRvDUWrQP1AMOZmk0xCt1WB0NgBUTWjicUIn1pD5
nMZu1LLhDMS7QqsXqT5X6aawiQsbubNVxg3ny0G7VNIOpiAl7BEoiL9HZ8MqnA+PYb8t2kUQKzMD
wxUnsC+zG7NphtPSm3Zj8lFO9ZIfdEHN5iIxkNdNDLrdj96AKQGTRCfb2nvhLsP1AZjKpOwiTdJq
uHXODwu/wiC20eAWGGtLoQMM5pLaeibCz266MnSn8aPA49vSQRZaiOzAJpChhVLv+kG6qml3sPlE
ErweCR0AMw+gzJPtCI+dhRBh3OgEuPnpokbbqQOESKl8B1FsORbFxzuJXBuqECQy8C3U1ZbOx4Z2
XvxwIQttknM+aM+ODqNeyC/5AwuTUSViDxWSloS2QYgxGk1GH8k7do+Rmaolb2/8j6PzWG7d2KLo
F6EKjdiYijlTJBUnKElXAho5p6/3ggfXz3aVnyiS6D5h77WxX3Ndd/ky6LWVodDb+sM6Q4I34RVw
s20Rsn6sGa/RVCLMLpAoqJGqBDSQgZ49EwBTMVGmQKC6uVLjq1Qh10IvAEEAzUPHe25lWxOoV+HH
R6sSq7Qa6TZo4BgMrkrnXhXswdRvDvjYYYZh8A2f6V52ky4n1rn5HAHp0UfXvIEc7uALq/GmGjpj
OhHhMnZDZpqTnOEhdSjQrrtQ7FwIxiH1Mvqr5s9KvyRW4plOURvMg1lWzhUr+3uRvFUdyFnzAMPr
Abm+phMGCESJmP1oikkxI3LRc4kx0S5qSkMXHdgw1qsA3F7z1aQHFwDawLyrZjenc2vnvFYTEImp
u9u+059k1KCsiBaYsXA15TwpTYWK9rMT32EASzTlbX7uJSmmtJL1yhiwhUyEA/TGIaneGwdXGGuE
vvnu/bduOHvhS+JdCvM1N061ehflB9AKWb1oyYkvv0l7KQaqFJuGhTE/0oTCoB6swQzQfzS0BAP/
nA/rtra4MpBQDP7e63zWU/+sHgxw/9siWpsnqPNMRI9eE+6ZwuULhJ/yOeNDSePrULLRN74yyewh
ES9FBN4V5ghWi2UEScHPMBvkhBIg28ihiA/6z0y1YJlpOycBUWp0gR2P3KIvWYGoT/HZfU/91XU+
U9TQyeSvZvOHZyl0Jd82RJW/0Hi0rYBswcwtZBgLManB5ajUl6qZ2hMJRbRB9te3iCcd1A7io8Zo
UAAOEb8i/pNMpYrPDBloRDP30NNvXApcAaRDPmvxRVQwvT4UqurZhGfcVAR2HfOeqPJlbABmS592
E47Q8quzXpzhwTvR4wVhZQxaLtYI5FKLzN4P+nNQPFKCdIEfRQciYIVDjhBPIFtvEo/y3ch4SA83
KZvZ+CriSwdR66k13nVB+6+tQxaCCZ8R8AuXPs7EoVbWGxs922guUuUvJJuAhio0LOFH64SIaAUc
MQykOu8FjsqGbYEt3/lXCP2wPjlfKafMkFO1yI3Jl/5/KXaC1g+TucmN3cpwbQbOIaPftd1iGTKK
8yHZxknNXgli5PDpdzMaMHlq2AMbDBVoChEME4rIQps/wUgSgZ9vh7zcxtVyzg+hEXHZuCOruDCq
0mLCVM4WMWy0GemWvDeo0SCWn9yU/qE/kXMzIqHs1/ken+OUrmEzzxW78cJ/qeWrcrw60TFQNw28
Hpr29qDjXsTVY+W73IPb95JU/yZwrxrYz5YxhS0e85c8LT4rbCkBLzn3Bv5oJOtCEGEfToSsYuqU
0OVG6bSNUAehqzDonhIdlL5CoW69mFG5NLur5edrU9w060UjXdI0voX/cNJvEXywKp+c7P+jpw5x
gjuU7UihCnRPzfBV2B9ZdW7dAP6RTdAG7eGvyQmSP6uMqLc/IzxbJJLOj2WW/urui+F+18PB8C8F
8Bn3kCGEESbTxd+kKtaj8RrHRy3alby/dbAylVw7JpoI8dcx/PbfYJ0Bha38A++lkkemCaztWMY0
B907EsWD776Whwq7ZXov52tWfVn0faP5EMVHmiKy/eN39sZjbt15QsbpPeeazcafHiFfWn4C+k3i
OwrDCS6mfrZkTUA3acnGzh1eauqAlPTD2rROkkUKM/9GcCJ+6Fw/Ec72yrvqLTOqk1/enPYnK7fl
IDH40rcoTHyExmcT1z6bqbJ4MUKXJ+Yly9/GERxUf7eb21whCB0t7jrHvimuWZwunfBoiFtn3xtm
KAnc4lvnkG62l2sjOEfdzaB4Hw9RSS93JiGd/7aUux60xXQNmY/4xt2UH1UhFjZ3ahJfMLSxT/R0
doGXitOruo/hT5p+iXTLTrO1bin6bpp1e7oYzQ4HnmkcdNJCRHTw9RFT7aZs35SO2PGYxFeZ713/
FjJ4g2rX+4eKVWV3Lsq1VQNf2Lf2zWwRWeovk/Po0S+I7AwFvaJllILhTX3JMezwxvvircn2dXFK
xIeazvpwtzgIWvXCV0ZwDOB/Lr1fw7OPYkLMxo05/zomvWidfXesdd34wdAEDLsK/rTulbG8GE8q
YnH6VIBFoCQLzKPDsg7zIkuUAMMhs8s+fxTiQbwQAtiLE2FBwnc4XTWwkPPS4uHIXcMwyDomeH2j
deGxrrCP7LbH9j1lI9/j+KGznfWu1I3xxrcv/E0VX3Xv4TCKlTYjyowTHWlCcrWrF9c5hxXMoeew
PKQhKv7dMCGJ3ALXk+E1RL5IZIRnXiJbLn2dKnzDJcda3EX1O0DL7/tnJ/kG7JDwieYtujyyXIaC
WovTs7sThF1kvwl8zfJfzPWXnsJArVoUCzJ0l8J/9a1tV6FBWZdYlrwvrfoeg68penMk3lTt6KVX
uoPlhgokhG1ccZbm5r+Cu0biwRpQ09Q5Wp4+Wim2W3nwZQ/kQ1PqkYaDtjNPzmNITj0daMz6IRRf
cfiad2+O81KMLGBWVbbCDOSPh6Y7GsmnxXY+uwThzeb/g5RtBgpGe7K6h869Ev1wONb20gjwJCwU
aykwes2lsE4MWGomxRgIkZkiSPhKUVBK/+axQKv9WySon+BuGHfD/6fzAeQvfCPK9Ga1fKB/BbMy
RIx89CYiXTC37d5CWB7wrb3K4RD4X1a9LwTzsfxzDH4afWP3jL+LUz+cI+Jiul0UXeAZ08DLfktG
HeZqDvj4d36a2mvdngLjaFTv9Ng6RM8oetPgb1JGWeZP175G+qZENclawzskORvinTJe+a4mxU9d
7ZDlDZLM0fQpR4JEsAROElKNGZ68Ksw2AqydeC5xTqacxR1sSHC2kNoXDpznFHoYo9AlZWEhg0Uk
JbOq3/kBm4cHRcOs8BTZh0xsONpa67UgAwD9op3+VazxFRmTdIALlCigdXhlhdgThhxoO91h2oUi
ldNE9vu6+8AH0UzMuPa+ODI89HBVR8G7wYybCvip7rEK82carGUbpQs6ajJVd7IlcNT8teZABWqa
Hm1fDL9Wl7PKnhPVdZ9ldrMZLBT7MHrMbRovtqu+6VIDeO6SMexcGHUoRt2KvAwf9dUxS35NHEkd
41+FsdBWj358p73LKX+ia5Q+E9SW+euynE0PacBW+yjju5X8toL1vv4xWD+F/VPmfyWC/mwhelIF
92H/z4mHBQbXuT9stX9z5mFKH9ZVd8t4gwtWU4VoDPPDG4ZVxuifpo5wEy8pWVLJzpf7tNn5NSiz
jSDQxwVetRkmsuFvTXyXkmH3e+idk9eK3AWoijqMOyR2VPLZX+LdW5S+xQ+3KL98H9xyODiAambG
LCTja8FURLFMPPJyHWcN1IAQSocnjsLuiYcmLN94BhLzomHMyl9H5nrJ1rC3Y0Y46kMFRxcmNDVK
ta/4m5Is3dWLhTW2PnEdU39U4MYR4ZKNDpmMT6fEkcCGhn3UExs86BsGKUFqw99E7iNiQMQ5Mboo
V3Y2+ZKo05oC2Ie2M0dcFByMSVCwRqm5EHhkRqTwyn3fWsW4ssYIPYj32aXTm+cYr4VeMWRiWWlM
X9LvZtbhs+QSMFA4t2l2HvmTnJvXmKmbcq1TZ2Ib7SXYoGhfmyaPbI6Y48evbCqIcWfHMOK8Id2l
sjw4A7VBkR99VPSpZEssgelpiL6RAgygKvOkujqufz0WbXpsbXd2Y61CPbPR7zjXyLVQzpFvxR9B
vxdBCmiUYWyTeGum9WHozWOvxXjonibpr6exWGsMKT03AmGIijKEEBK+Dz4tiosZEG0BjtaNbTeb
tCOEoiqIr7bFsuhuEMi2kxuehR8817J9bgYIHN5Iy31s0nsAVLr7arzp3FEcNSEggVhftZSmbTHs
S/WpoxhIR+pa+E6tsclUckqJZC8ztCk2wmFC3Zzu4nPWC5p1vbtjECjcyxgM25TRXhMCEUFqNbLU
MWEARc2Xnj/P8l2FCyYmNS6LjaeSJaJmPOJqhAM2vsVRhnNnOrZoOMSAabI5etOLSoLllBGNlJPI
Q55XbI0LvWhQJY+7Ov7ucIUxsonJlMDqt+WjXOcJRhV/tsblPwEwZNrRAvtK/GczDCETFKqVgbwu
2MT8oDQnpJZGdwSijpF4aRkIuwDXa9249sgvc4j8smkNbYqxAqGja+BaRlZRkzfTlUD53RXZzJxH
fNDMYg3qRn8APeGXEztcAoiavrvrGva/NuHcqZ3+hsmtS29aNW1yRVJZGxxNMe5l3d7xJ075cESe
edSTkQdKXLKseaYB3lik1OGswTUKKWIgpx5+Qh7ddLL9Sqm9JWN/15rfQapt79ov4HVtOd6MIDl0
RbC1yNFqMPY2iXksreqhldGvlhB35czy3ro/ei/uUHyVPTG9Tv8d1dm9EHx3qEux+feyvfbacO6F
OGfOdA5jJMackk1IzB6bMM+ZbcLm+FPDd2pJNpo1+PoK4UNGClJSJl91VXCIsLYYiGSgoJF3DzLY
QIuOZK7zbgKaWGmzJIe17GbqvSlZHZ0AnX0xIVgJLf0k6RVz/7JX8WMM9b/ENAF/xd259v4G0d87
aT3nlg2Jtls61rTtSf7O7H7p6cMFhxmqCB3amGkhxKO86HjRaWezU0AFnSMBtVW89PlO944Gftb9
QPGAkyf9Mv0jcBm2W/YsgbEgY9Ye0U0CXon2ZqjyTqgNTGjzmAblvfUwn6WW8Z6PcXcwLlD3uU3L
/D3opwob9c+gjf+GnmAUBIq7EuzckSvTYyrvMT5M2vapKudyA5FOkhPOVsZSHX1/enFVSnbDqJ4J
QETYpFlPOam+YYMjrucEzUoCdk32rQJbDpE0Gzg0d6vaRlQvi6lgVWPZ1b6I3k1CqjyE9YAHyGtR
W2mEW2vy96asdtUIuRfaCpLPpogOBi1tm6D6Qn+SStbtMt1PoU26UQ+tz9o60Ck8/dSRNuWbuO9g
kBSsR1BX8Q5tZK12eR8tpwKnfVM96yPG8SgEfBIscJbsXLM/OgGsfF1b+qHzoYByJX66UD3PGdm3
el9vKqclMhOHcN3RhUVHRcM2qnwPVucmCHDny7+aXCzJlkCG+iitdju2WJ9afS+it6Hjyy0qcZva
4UMPa3I+aLWj8KIL8VMi0s0O0vdRFgIRLodVmbS7WQrAWL7lTWPuSPYaAPkh/nIClusW+46ougZF
te/U9DORkMAzfvUsZze03JUzgs3hhraKZdZ12JXwxqOGEel0qjU+b3s6WqF+sAPj0LrQPRR0fQoE
l+2+FX320K4SGEspMpVwpMZ2IP30x7aIzmWk9j3IyUEguQWNgHXQL8bTwLAxtJutObZrLYDWZOeb
CEJA2nhnuhr8WbtAK8/zP3aAUrsiIkW4Z8WhznbrXxp28tUwrRKpMeQbdnVUoxFq9hMrQMnUswSF
T2T8GqgSUaTCWTSg9pNAXI0KsM4lzPdJuPbNM/HJ/DW0dvAfuvZq5LTRzFmaM1mgFdgjpX6KAX0e
uPPR+1ebb9XcRqZfubZx/fdCf3HtZ7w1InwMSjAEBmjhHyvm31X5rRhHBXHHkJ3BlvPRVM4yYXgw
XkPOsRDWZCm0hQupwwsFnFUWmJCysAHrAgeFd8U/23r7noM9UJ+teZ3h9bbPDEXfW7i8uux1nmwG
3s2jXzBBawz1tWvmF2QxGS1JXq0r8GfuV8Bh2zA7Z8NOgx225BzCMjHVc4N7jKqoGdG3n0jPwpNP
HXQMCZ4IAGdbJQjieF1rn/wQshfCV5k9Ci6eAr+tS8xus/C4JK3aQ0x+TMdnt1y1+nainaXybUjY
tqrXWGz5OOpkr/kXEXxV1p9hIi9/uNZXad0dk94Veq+Octe8G+of3/c0gHj9mYK1DNw3mG74jqYa
zdhxrWaS3CkHSliGagmivx2YljGbd9bIxjHB6KyI4/g8oPKyQ+jjDAoyDAyaSxpLW5D7xwPuaU9O
C5cQP0oDhaNxoa1jze5J1Z2S98hhgvTHL8IIyNMYx+6Nlw50pME1Jk9a8siZHcsOQ4jCF9eDbK5n
f/R7TdioQYHEZV3Oszamwvb0bQLCLJioEdljEeOjyU83RozGvigNkDj51eI7CgeO5XgZ5s4qIYin
Yj3naAkZ1d7Kvw4mC7nY26qxxYyHJpw3F10piQs8Rexzhibb2H6yjprZOVutHebXsqNfGHdIP0hE
Y0FMNkeMg9f030Etk/oAEjYDUhzswSYPTNj9yESL1CwChwANbO/erZe/YcqlqLMNg7xjMUq2g4Gl
0wtvf7RWiNta4rPyrUieNePFj1J2FF9p9Ksb76Klobj6w45sXW8dcVRI5xzJz8IGDhT8WONVphd8
J6wQKeSnAiqx+p7RbgaWtvY0tNeMHczI+ur/fptOTqYfgXrqxWsG7G+iW+rgICTlaxbg+n6njErl
v0B/cwx4Ii8xR7W4tx1bmAZPv5PSIiE1718d9+jyMYR+fXC0f0lDnPBrGD9PtM0EZUzmC0+HlIdQ
e1bTI4BNzQAlMb5ilg7B9B7k2F/hVLPV56RZRI694EJlZs7mWXsnDAox+j1McTdpUELeB5ayEmEf
j6P31eb6eooFHq5HhU6mSn4H0lk6waGr/uzUZvHH6nvUMHIuNIugKmakRfJAB9+geLGdzyjhpU0B
EE3yrBjKtr+xC+EeaQfrTOwuiOmXqkmW7PDWuePdxibZzF+lNixXM4OsEauAWmMevdWy2NoBGsYB
wpfoyIOFhBqjPkUYa6wmI1wxVcIsE2Ljwf5nZCuvMHaeRuoget7B4UoV7XK0/X3ItMnvrcMQFyuH
fWqhATQjB9XxGEla/TriCu4h4lrRQBII/66ebfh7UeqnPuifB7Zxic3Dgvk5JcFzCOMdPTPpRWQ5
dZKV9T2IOC8n66ysYiuQb2g+qnlKDFeEa6mna141mePZOq+olftyk0XOapIJwhfxUShYJ+VAcDjk
O7kZe/scVHi18pANyCyAYCUTvARQLWSMUI+xb4/6g/JgWQTRqinvdhiTykiqXYjmRq3DiS0fdmXf
RmGHwDehgdZ1DdpgvDb4FaKBJ9z0D2V2UTI7YoEGOVJqa2fyXvlPe+iehIriOXUWk44qwIALYkDE
KmPY18RcQQqxLahwgBBSgEyTgR544ABGHpmwMMp7Vm1YcIpkBbdoUcMFs+fRc1Muc0ocarOwOQ4k
wERZf27UtEpReWQR5LuA7X8nln0zrvre32tMgNDmCuBSFT9v6N2tAuFpJ+1Gji5QT1bspn5pmaVN
frryFhX5JZZvrTQ5rkaPfHW6bAdIJQ3Oyi767dhje0GR0Xhq3YGO1JG6KtdAvDThwjk5Dsp1dt85
qLegkZuSSRAji1G+RCLap6Xc0pe0er50W6LfNPe9rr2lzmCSOp0/BFXwNYm2w1TvQ0n+52LSjg4N
nUNZFbN8HJmBeIB/dGrJgOD0355JkIXipJ8tyn9a/KYXTJ3iYdnji41d9kMYFT2FHa77LmHSFBfI
tJIdnOks8nlFHbcIi9nvEtEWxu9uSUDxp2K5P+IUdduL1b45bIlyf1c7t9j+sbTPjp4/1qlmxHMV
3yO8u5jzD7aI1+ZzGJyCPGZLOHW8pvpc2NpDRdWO+Uy+ikmizmp1mlvDopiWHn6dgZCU/GYClOnW
SXTpQCok6sMYHpX4dpOT2f3a2XZQb7q2jsyHJMEz28T6tap+Urmbx+5j3u90OjlTO0b9EoS5L159
iMHls93Gq5RkFVH+xOzMVIPgTn614jibjgJw6ShAdfmd9SjCbx4bDRuVoW/NkpNg0bT5ynMJXf8I
TXvRM8qL2c319o8+ezMxMK2ttN0rDd+coqB89fSXWhML/gfgPawIe2N5aJawJdjPZYYHMT04guwF
1HG0gQ70SUoSR+AQ1GvCi0gKr4gwZgs2/5g0xTzhjqwnPRqMeeK9VQr9udmRs343vesYwdinuGyA
feNAZAOBFEt30n8tu3Fh1ruGI1SLbVbzap2wjezwGmnnWqDx65t9UJHCEsE2CAIGuHD3YUXmkDEq
o1lW+PesgXWY85JxH9Zey/693ohs2gyeueoHHW3qsC6K+q6Znz7HtMvgFUy58vqF6UWov+qNV5rr
zvGXpq/WorGWXSzXXVGiyf40R9oSuDied67Vi2+ET5N3TXIXqb4L5XNYV3gPdOlzqJr4HpKfpsXw
FvPyWeUNNXUgaHWrJ8yHWOrkksfWldGwPia84XOpgd2DjL3eIzgFFXGJjJRNLrhJWPVkk9BYZ+hc
0nDcpD5D++AjQ+4UIasIrDcDrTAqq5L0s6nMt2PjgUexV0MMnwm1hZrIdxwHAtsR32N2LUqyzUjU
IKc3NRBtZRjW2VzlrOE9jsdOZzLdoEL5G6hAe1KP5vMkgls9sPvF/zav2atu5BZ+bdgQZZI1iz2t
6tFfDEVN7B9GSl5cg9miJWMyYeusULQYByPhUaa81hahwb/gqqMV3cTqtYhQv2HkoLxrtEPXgRP6
V7Ahyw2MN+mf0VB6i4+pbQlPCpYozeaBarHuKvfJogOfBqLrNLUt3GnFnUUu0LGB2+2QNFoE7bHq
5UHWWCyMdqMIzhhT0KFWIVhusIdJjl0ckgTVdlwC0wXk3AdSkJSpsz0a+1xkJ8OtL4oXTkdcRfR6
rl1fE8v6GtPyVAAFm8TFErBhXB6NJ6PEFzFf9HairaeWa6ZmVFIN56RvN0VLrlIizoEX3stOvM7O
I1MhcjQidZAJD4VeYAshot44z0+AiIxtN+r/yO8++XkAzkxuK33kQWtgfDlg1tTZEVDv8nLfT851
sk6+F35PcX73GUylWv3GvI7Jcw6JvwEp4bf/QDaGTX1PcgsFBcA5fqomxp95MNg27Tn24CtFMy+g
OgfEVycvXgtky0O3nLykXrRysUXF0fDa5jWYE6qV/j0B2lJr1i4Z2ZGjiEJWhbkwHtd5UF+MsECk
ntQHHqBjJxx0JhZnGpJkW3wIhBizzUCrPnSX3ZXdQ7qdDqKIdwxSUWAhWveqq3LoNW1usLGqThWN
qIrIsnOS986qEGcE5r9alms7CN6swH71RX/z2cV5+oMAgFvCmzRqoLY85mlPamM4nCuS5pGA158e
TUNjMSVLnIM94gOL4o1e8arz6myL+XtA2ZmJR+4hhhHji6cR5zIYtE2FSt7cKdpIi8rYsf76IN/p
SbkWvVpXvX8bcveVH3uPreBsoogKSsSCPdpNLYFVl1LsO05/8Txsei2lPBuv50rVnDqofgMMh1UB
eREpd2j+hDXJYRW5Qa52LBK5lsUzDP+lJA8i5mGL2HPWZX10oWLRqc9bs+IWoB4f2aKZbYmX+GZO
w3WKsIph59MqVOQz3jQkTB4BEcP4KAF2woqy44YThjrl3fSOFI76fDzxzUeb+K5jd04Yb7K2XI2k
yLc2zdzk3mMEFLoRgXONT/io1xKgopPd0yDd4CzXgvG9QaQQhdYajSuLXnLl/eoxMcZvA6IvDeM4
xt7JbpjEtUyJ84M/ERjewzCFruiAFXUGhD8mx2Jpfk80cwJzlt/rf5WerERvb6POPIyx+ZIE+tpu
7V1RsPUkoxXQP8qDdaqCh2iaMzqIvyC3lmbY7Bq48W6/7vi6dUSow2hPmnBXohQJ0WZFpIvFRrKe
7OY7bOS6d29I/JZdmZwrahuVH0cvY0HEwoOpLMzynYuVa7QDxqHpNe/IJij9l3HItCUFyaV3jsIT
RMYrwD+Cpo3ple60lMxkSaOLNof0LKP6eci3xMjCkRx87ZxmQEJNBCnfUg5bk+d3SnEaAt9QbI0l
0bgxl302IXGZxLHsscW1OkJe+4AP+81u3b/hzyXY1JDMo6wTm1EB/YIJ38KSl6p3buNs32zs33m6
ZsT+wWC/UIbltZzco+7r51wfsWKOm2YAxOWQjJ1311k8UNJV9doEEzq7ygy6XgaSypLa2nTqrSjq
a9ADZcCcLbykWdOMPNUAA0TgAyl0oTKa6wY0gRi7Azjh1p2WnSXf8gorqM/+Jo/rBTMJlG/TSp6z
DNm1pF4NMCfgW4ktdFFNcfdQqqkUtQHaQvPd7qr1QOYBtxXrvshZxLLdd+ygYdiLMQZb4xF6josj
9tiIt/6tLekiorZflul4HFgJkfj+VTbkxNUHmaVb26uP5tDtEhM6MzPLzo6OVYg0syXMXZ7KAY/e
UYTokzL2V71NQE6xazSovlw6mkL14zDHb4wFeeopvr6cS5DMg4J1QdM2Z/81QbAYjT9tka6L0VuA
kjOHZptO+TpGOzUqi6grCVvABDNhLLrKWet6ty7Ar+c2H3zKrsuvN7qF+CUflikE/nTY0EzualJ3
G2b8DjHfNR05PsxjSTCVTldWYljI4w8XdGKNAQiMqfwsJRT3dy3K6aTQRggUyUG45CNeq8Rh+pcu
/dk4ieKvrBtwCx8D2Qz+kuh5D79eA6V2BDM+V90Fg02So3oaUZupgj0TF3DVKeYk5ixZQ4RdfjUV
qizkW4qm1iSdNVM4NgrYjhNjMDbzCoOtoDlKya+eQhzUXbR+c024OjoXduPBvCmxDiJfRSRJzUBk
yk9XHTMW3TL8HKPvenrv5hFRCsbQwegDz49f8yvT2mVOkcvVhUsvZ9+Yr6WJrdM56KyhVCWZzzBw
123U2Q9DhVtNPBsOSX2VaqBpUyCGpiBlpzXIfU7nsEEiGvJ2wofg0YEJC9ZXoRXdLqtx9HkKGZDd
ArF2YO0P+btbyXBpmdTr4Vs6Od9m1HwkIGGWQldLd8Lw2xglPz8KPk0jovTKxEVVZPy4MkZRKuGf
9BqvFvCRESPmqC3j2SmBnKWSYU0OaK7kV8hjmzLQRZCd6TEkmrQ4i7K51pAgg1Ih2m0zd900R83n
CjOsQS7cFJWnRqBqN81blYQvWWjBS5mULNYZ8SNmIoytAnfilQWnmkD0LWN0mJGVReyLKTsHW4Rb
h8uHNFSKSQi/fhATt4i0anB6l9F2vKxdvz7mmAsN1yK5Eyuz5lrfZe+Cah0IcvSTh3DJrNDi9gdo
37JLnHUsjJU0MCszYFpIGoRMIRtw/jndDAdR6siTNFOQHYC2hb81Qnhc1L9Ym8mklx5iWPXZuNkl
LrRHbNmAdgJ6/vwY9s0xsstt0hdU0Q5CgnoajxL/Vph0O95YsY5Sah5ruMrGvUeZD6HD8DtQdNHd
C8NnV6SrOMWrPzkmrXqjsy5BHIDnH9AkQsBeQ84gJGFxw4weJXhAOfBDAuXuAjzNhsCxUTbylMbg
sBpQ9jqBG73B2NqwQ1SB81+yLGJl6gIoCAbuEB1Rrx3JfdWyVg2LuzHYf6bzTCIHcEbNJvonuE46
3PHIeeuIsTUc6P688ujeGCk8puFrSIlMYJOcbzILMpoZ8iUJyocZFdhQ7GFjJTxcZt0fNLczN152
UE2UHtLW30iXMXLq0mMFid5vhzQ4lgXoFaV8ZONLyb25GAI4n5EOFD9LCASbkmQtxhDQhzIBv/vd
qqnwKUom1QtztNpNxVNUzolHdvUdtG68CsJp1qCn29ie6TXQHwdjmpbjhEfTmVVO5HKJVvXrJtOG
lSyGf32Z/jQGkRyOqGnRmeIbjOn16KUi9XuXTJJArsT89cFSlg7L6tZnZ2vW6V4vEYm5zA9LWZ5E
XLJUb6HhqhhAV+w20MJwUkgWAgvzlRL6X9DkOFjiCXmD+Mp6JNp9sYwyZm9VYP/URdGvKpCQus3b
1MLX6iGViInMxZR4ijpNDLg3MdpRj/27E33gTn5MbmtgVE/pnwhC0yfW3KPwP2yEAPkU/FQpitbY
JKkuQrztpel70UXO1lT+MctZpDnAs8oR8GLlOlufFcuyy2joTMu66xDm2PVtBNmihQtYnzHatC0a
/RflxpQ8ygnh0BiAXxzUZFIPT2fZM9Opux53raAWIlIoVV92AqO19x+dATM3ZL0pckSWnQhWQ0io
h8ZzbzXOd2R0h6giiSCbbKIUMU4Y5V/v+3+jYB4wUBeoAvFcGdOWohzIAgUr2T3XtFpLV0eO7+mf
PtOeYUDSExnG0hpnNbWBcVmZ3r40wZ0Lzf3w4OZ1EGlq6x5LmgnT9n85a1IuLAYV9c3GayK68Z8w
Sw20CfGCULMMF1QEF1ji6xMbkYSaxHvpa56MbPiMHGzG0UQurLDcU148YsZTTtQJJN98HJbL+E/b
5FTFT9J1FmYeAOLXiRbWKkLWhJb5xwCbmglRTs4stilPWfkk/XvnlSsbmJWfajRsaKfbwKCyyRu8
t12BpqIuqRZuXpwfXAvQdU0MdxQrUDYd6lk/d9Ei9eshs1hojhHgick8DhK6hVGEF9v6UCY4AN8H
OerPum5JbASEhAgUtbB4N0oIGK473BqzOJqWoS/LiTBTtlu1C8XGYAUsafqTpHxjTXtJZQ4U2Nd2
Bkhtr7UOOe84Jyczpzrx7x1fHpifUFk1EweHXZfLyV0OPhW8o7E/y9TJ0KyJSJXn8v93orSilVGZ
+7hlblRXhKW1DSIPW7uWyOoSyi7mp3gW2hR710Bv40q7RQ96K5kxJIhnsLC1BL3YeA/7Eu/7XAnF
jf3q1Yg7vW4nggLf6X/snVlz5MiVpf+KrJ4H1QDcHUtbSw+MCEYwgvuSyeQLjFvCsS+O/dfPB6Za
Usk06pn3MStjJZORjBXufu895zvI39uYrpfTdve5g9nHuBxWinaByQSuB9GVI6sfUsdM0aYYU12W
UEa1UL8IHZqX7kIkRmxLi5W9wVWn5ohEbFovVon0ZgxeUoNIcbJLRvVKNmhAroaFQBA3CGnLWxDn
kCDHAy5EG1r3+joSQr/1UIEZr7036H3gLDFZkmH1XEYtUzBBg07ftr79yXDgIWhbAhbDc6J9Ee+H
Y4EeFBed57G6+w7KwciPDwmTnMqQQ5YVRDskbX/kusSsqDGkmZWoM7lQMOACzmmJunkIgy0KgKfc
7i6dToEtIhKEtfooEf9SrD2XXKZMx7KNTsj6qI3d7mybmOEu+VADqQWz21DzgeNl+tZsWvrFjaUO
XHFMyiY+6tEEhnxg7p+nMWMHDE1uZe2qzOfn0kHDh+6tmYkzCtt3ZLV0Vg0cxwxSrq6yb4NLl9by
8Bgq6ic/jpD00hsauHzo0dzLvMy3A+ZXDuDVZhwxFoVpHzONcB7AiFZ+Ym9UG+YEFNNXLMmmRbGI
kjqlUd+4NfGWTghAYhl2eAznqLC3Xf+hyohDoByeFatUY+DY9Mx5VCsfSkT+gygBlc+Dt5u7ChZC
cBdP/howvkAbGJhW50g2tLGfU8HJSDpjhhAaZV6PopZz97Jzy+4Z41wmU6gPXnwnaiNZyJAvZdo/
eT3T34jRWL9k7YYPKabs4Tq1aWm7SuHbdhWYrfxIDANmQwZag2WuJld9RAvzh0F9WrOxmbdOdP9z
2mTSU4c6vyhGCPKdea8tBCpLuDL2qVR6+xnx68IcUIX53vKC7xwYoMYlfBJlQViulTw52RzS3EPO
NNfhddLe5XazZoAAhtI9vqFxmB5r2AMyY9KNi5zYITddNvdLl+V4PiNshBIZrUr0kwpEfPAEPctk
CL19anKGWgMeiLCRFxFb6qUFNS4v0h+iVLdzaxN33Xxow5ZpZS6/o3tLqlrxSVugjiRPdenMl215
G1cR74ZNn6afYKv5AUQpStYhrjBXuTERmdgk7ISByFIm9ANBYU5VTKwvXAFnblgOiM0MFhpsmTmN
rnwyUQGIR+LtTUq7XM+KfG6YwKe9qfEvTnjS5+rFT9cQxoI5g4uHAuIu7XQ7vhdu/Z25y+xxnLNS
ODxDq2goRnd5ICJcA86jG9HvbLLpWg8BsTKRkLthzK6ytqNtFSQ3bjbhxeLcFSfMHfLWAM/oe4Jg
6E/X9gtZFMmm8tya63LCVTW2H5gXUccuWI3sSOwyX3fHKPfu6q57rYaMThvqvb1B1jD0HlXZ5N36
PhLisaqwRVGGhHng7KOeE5xNt61mUZcVGb5dGq+9DYvw1S5Yt1HAd1OYfFO9/vBFN5/b7eWSYRHq
OSifeQyYqXAATXWKK5JmQNFTTLbdlbXUN5Pl424VWbB1UwLZIugihgoxjQp6RCOmJmHoMGQhGtz5
6ImOxB4npN8S2DeZzQFexPBWSwroNkcdiTkwSkpGe3F/IA1nmwkLkotD3du7xCqP6aZGpr1xJvE2
iZ4xKUaDcKHMtFKxq81wBNf+6uoQo3XLCCorQ/rDbChYh6Sg/OxWKVxL9oCMaxt4oPcYSfTdiQ7O
AhNgCayXYutau9Kfnwf9ZjXFj9JqfnQpzYIoxMlSJeY50DHmto63PzbyyVGPaQndG9orcYE+69HY
7ZzM/blwdOUyZkdIrXajSTvtJhiGWSdCpDTFPk+qQ2EMpENcBlg/KwsPnB065zNZ0lgez4yGvhFd
1WMLtxU25/rzseKYiMyQ0I7LcQ3G6ySd8gxh3ha0dBRC8zW1dZGuSgu9apN1hFtHrefrha5yvRrc
e2NeiFx/99Ew2UtwcoZ8O/aqRa/GYYT2yrYfiLAMKk7I8+g8TDEDclLc6R28SxU4wLV4dEX45hUT
sYQzoZQ6QQJEQxIuBtG2yXrkpY/IkIncAd+5MYF4QUn5Vi/Ng2f35yn9pU0+3lliWNWRBjRg9b2c
QBho5lomXpAN5GsdOGGQFg553R3MlKTb94AbUJeYEdxkkeIk8cbzMIblMScWseE9A1gf1FLvXpLk
NoKobFJKPz1QQruacbFJO2hrDlITeeGmtY8TpSx2pcXL66f4mrNAHhyLXWQc3Yn02fgQ9AGCa1vg
kwqC86XGGYfo63kqyjdd0W9aWoYkSCa/B5XBcib31pQS9hmEjDzoOSZldPi6XZfEO2Ke76vCfhSx
+8gE4x2D+qlXnKxdQVlYlF9V0kHrkpeZWeSw5ru7MCrt9GfcezemeUhpFACo4UM2L8NzYy2fpUAV
Y2NRjLKnaaT2kW33VAkc3SXHMrMwC8ru3EaSDpi/VCQ7Bk21DReYACUdgr5QaEpCte8gyhb89jNv
vWdhQYey2U1mpiGEYyw0i1bSSpZta8eivnXHfWARMyAEFrw0RHNg26xW/Cv6VW9Gy/cCNWuS6Gdd
hJBrH9SIj1N6ubcNFbK7KsE9WSMzZONi+Muwk6Wg7YN422jz4mEvKzX+4UYgy9Te8D7W1pMJU72v
vvdROpG9dokX4NXTCyWmAdLSMDbQFS2oWI8wFcPskxQPd1XNuAm1Dz30b9SshwwBJBKnTHL82/Q9
1k4AGic5DPEOwCtYIF8SEG9XJPdeYif8HDp9l0j72GU95m4OMJWCVuD2RuJERjSUTWG8Kzy2Fr3r
PFIvfcwIdRQempDCpR6DYqcUG7e/fqQ69Yhv98aNRrMtBt6zMOiexICAbPHfbUu5TLcgjrNWqfml
i/GSKux6m7jjLtl9clBQxbXIKC7n3ilOzdg9F+FTEctjVpabHJ3a7KXsdlNOGxBTeMUMNC+rebc0
VOL5VP/sW//ZiQ9tJG55RKcsxqA4eQjbIBTTv07Oq3ni6NHTohkz51OQRhp1zPeWsDom4bx2IcGh
WYN/ED7iqGyEmr5wGOxFPG39iEOyGDhs6zhiHjVtG7im0vee21FCUxWy2rIjTYz3XeaYbF3M9Vhz
zTBvBA+J/nAc74iif1Q2TUxmnU8xNB+iUGbmHKuST+XPXUBzpJ2qkfl0G26KIeET383WtqFmX2on
Qr4wfrgWa10bUwxNy3zwapCPrc+nra+p/KXHiLPXJ5Vz9piSoDmL7bzm2a8nMOe81tY3O+QcWOqa
UsYRh06NK6UDVUdEPA2jmXRDZxnnslP9XFrEHEXhUMwr8+hlyIkQDByqSVyFLOo4JnllmohXzhM5
Vr9itxDfAkJ0hNBZBzTOczA+BR3RpkmCfQ0Dc6pxTuXqfILmILR9W0qE4nVkwUuaCKvsOzgpNSzZ
2mb20ql5N7WkxXIWdJJy5+s6Qlj4kpunRXHszzKBY84FeiCwrOIG5VpTzFDLAqi+gaJRthWCBa7p
WlZHZyLkuYvRHlnGv6C03sYFH8dc0gsZU3hFOqZjNHZMi2jF4YlYkW9xgICxnMdvgev7x5pi30/p
T9MiTxeUrh5WetOX6ZUZrPuOdWyfTc2raBi3OT6/V3l9dZoY55tU8H7ZFSdWZ36I/aq6CCf/1PTV
KrC+KSvbPyYMMDeqck6zZq2qddweOB8erJZM6LikyWtHFqUCKVB5DJ1WzdI/XwzLl8inH6GNttXz
G30WVkFAAx8bGsLfnUq5PBIX2nHVw+4Y+WQy8rJv4B2k26nEcNaGRFhU48dSc9Troua2tzA1ZYw1
q4Csx4q4mTJDj5f0nTnKXt0F81A9lIjRGOL3jLCuqXUg69vgkCONy6Pbs+LPO7skVGypf9Db4pgl
Ano2HNHnBZunneNnZMMnurA9Q3HDO1o/0IYKqGeDHypyrtXMv9LKoVBu/U2FSGGDfeZASxJH6/mg
Cc2Y7KZHVkKzaKkndFyKVMuMAn3S+uAqD0CfY/8wWlgoC/rjErWf5apdSC/8lEqzzEH9+skK6hw5
JYmzqHI5zcwRVIJ62EVclSK7yDy+D1xY4jA52h16ftYvskSbTH53UGr2FpeZnaiZeW3/k37OgoYL
7CNLbYkoOiwuO7J1g9E5L+rq0BXiY6kWYgELVvjQ2sWZf28XpLjIaUU1avt97AAlVaO4Gh3kvk75
GcX1uJkm+MgC06EL6FE5CYOfGTGspiJunCon67be1ypAGpsZhp5lcsrBgIBRxlFT+/6jUlWzz+S0
hVMSHwwnZAQj4c+MK223xD9E2paHeMjWh0yZTKl1V8eC0ego033VCfLBCXhA2mW5W6MLcmqFVRyE
h9it6aZ8UwNgC2gbk+zLUXkO3jFWlYMDNSfI3/lUgQhbBtb+ctnMsQQ+rzDBxVR7zjiiuDcFF71h
cWkNCn6ubKKABvweEwWzpSaUthQrMKzRuEUF6I6MbspZ0HKGEeVMIIDODLbv+jzKuhe7pzZKBv1t
0UN7SIjlUvROjE+TNonqqwIfnW6QycYLsoJ5nsfN2JCYk1mP+UT3JjCNOLD3MA90yl1MdHhbpMtV
Ih1c8/FyhPeyw01BLmoZvqfBt6mBQO3ZaDfqOLuNk+GxmAMoVpXL+AU1b+mzLi3lKs/Mi9faaa+G
hImMU/CxadwUHEp5p3M07W64Wum1eOq8dD+J+Vtfeu+FQ70UZSgy5cTMHhZTT1jNmPLBZAZSLGDr
FMNcjWQA9dNPO4KUXggSWHwkHWE4rVa7PtmmDOr2cfiDJbPbOJReWGloTvVltgmD9oea2L+FYqk3
jvesO9s5NT56PNegmE/cV/aq80kC8FQShkCma7RUSOZyS/9oYk5e2XAuAlNtq3A7KuSTHmVs1XLQ
Jhw3YCcLR+JvNPStGLii1TIv0AHw9nVvwRFzLhnjk4R6SvJ+PixUYRtufaFKRJgF6wlsD/UTGWI+
AGIZS5TgU4d+eX5qvKjfp1yrZ0HfXGQqohcYUv3ilrwtfe/Jyb1up5aMmaOWOx3Djektwld9hOtd
vKS7ED7HpCPwj55kuhf391mOChULxlTNUDH9j0nQgjVhdd4qTBtzHD1OWpG0lLPRyF5/1q5R9Cut
4xhHxNCnGGSINdRtxG490/zIJqI3XU7W0Oop5dqetmN47xaUpVGX8+prlD6DNzf7ZrqMQn9kR7dB
4MuAILYi2PXNOsVr82g/LzTO5hJPRZAVzSGyd0M1X80hnr6qlBee248XgE5uBvtbt5SkoA8lQvyK
DQQzFi0AvzoHFaRqrqiWoE5DOBXIg/cJgG2TNz8ZMKY7EVsHNbowgEN6q9RD8kDtgDObZnGSqDvf
QF6oMQHgr0dPOd9o2XhHVJTDxTK3nymqD1imubWdR2o77TzRgW1RWHasCJyFh06RZWhvozkh8cLT
u3rs0K+TQywsP+I2+e1SdcN5grLbB9zUhbyeiMeItBjLndDO90LX5Y6po+V7IUF+5n4iYs1AmCEV
g2RsHxXqknefCaeeo+MPdxYpHds2D5+zKHqLTZteio6siNjX0UVi1RBQEMrlkkA0/HSo+CpWeO3S
+/Sc+HzJK1pDAwW6yd/RLoAndV3wDXJqDl4QfmSjd5FyObIumZuRrJrezsF5WujoGXH42z48FZL7
cAN10gFUEzUnggmjD/TIssG/La2100X2GMwusPoZJHWl39sBWV+ZDWDHuNpzW4VAxKcLrz1pOca3
04I7e+E0ixAvZ58iJyjOmDfHOGGKqryRo11sJ03jMsIPcGynDv8gO5hLJwsr3ww0AfXaCCNh7w9A
vbtaHvxgKLYKBVcu4T+4bgR0qKRJTW/C86G0enWLqZSBKI6o7IfncIiQvTtuPd9M56Kontv3ZAn3
scDDYnDpDkO9K+b7JUySXYCwfOvyagYZTIU4IS8uLpPtUiNfYkN+5bp/JTgs41Q9fc5Skt9k4Q9a
mC+HjlVfaotDqgURImMAlLnLddn62+69zZU4V555lGl5ueDvXHpG69iZmA+SLCbfHGyiu8BkULmt
6X5ergJDvVg1C/C7HDHThN7aAcBYxY54CKnqpSbUQaXqMuspMBM5XnUWRFyxSrJnhYyasrIj45mz
Yo+kjRam725WbojlfhRrZxujHpid/C3FDY7YARwdG/+qPEYpqtFmhh1dmDJFfmU84R2oNHSIuys0
zXJklT+kPiNV+qN0xFR5Z1xx1SyC4+eIEmOtYXIUmFjkKOWrxl22GpaqdKZbvFc/pPIr1kCNt1zV
kO9aNIMjbPeQF6Yyw0UROTPX9G3eI3lfLAw0XSThpkbI1DtgpqtMzE7bCFjgdN5kXoeAVB/RuIJz
jioa6k6Aa2Bswb2j4A5jwnokkvc+4nUrnKzEKd/CDE0d0IuQBDPF8oBijjCapDLnacvyMS6GzkRQ
sFxEzD/x2Z2LFv1U09Dx7DQHUdi0CD8po+tpJD8QlZjvtPF+rrunrIHQhN1z2BYtfxqN+9QyN9HG
lLvBL68tgHHbNt01SNS2yKoTxBZsR0lYmEtbn5M/HF8O0KVZuVoUjT2UtJbWjpXs65jVJ/SK8ZDq
7kYOPstU6aGc9ILHKC4QsXe0RvoGbMvcTpeZ6y8Hz2a4ixPZOvvtT//xl//6j/fpP+PP6rbKGTSW
5i//xffvmAnbJEZ2+Mdv//JYFfz39W/+dpt/uslV8t5WpvrZ/dtb7T+r69fi0/zzjdZH87ffzL3/
9dFtX7vXP3yzYyfp5rv+E3zVp+nz7utR8DzWW/7f/vBPn1+/5XGuP//82/taXay/LU6q8re//uji
48+/ubb39UL9ep3W3//XH65P4M+/PbwmZWfdJp9t+2l9dtZV0vSf+b/4FZ+vpvvzb5byfgfMLAX0
IREyt7TD3/40fv73j6TtBZ4tlKM8V/32JzbATv/5N+n/7kh+FHq+4wk7UPwbU/VfP/J+9xVcM98L
bM/jNu5v//1S/OEt/ftb/KeyR/TGgzY8N487qX+99etzVcLFpqJsz3ZC3JB+ELr8/P31Piljbu78
L2n1QtMC1vu0KuudW43o8pLv3C+oj+LSX7XvUtBpaRVHiEozMdP9VUGAG/sn5gC/tQcgJs2VXRtQ
/CTWes4MK4w+jVVTzxAxAaPPbnaypD3gJsWJqF5ivA0WaTpkRb42eQneniaOGkps46mkUWyHARol
+BipezGG8lugaf0J6SPUDHpyuBPabtVNqJdvoVOHMITnB4fQ+Jjumknh8copfuvqeh9qO+TE9ZHb
Bi+bDIiPFv4b9/5ZZGuxs+TXtLdKyCNISJVrbd0ssXDlYkOWzh0vzbWQ5UvGWhu5H632bVLWq6s0
iuKtUbRCtKDPRHUxCfS85VJtrVHYlIEZjn7KxQPz66t2QljluUwYI7+7Tdz6W9F/VIE6Z/5yJTMw
UrFqnvMa2/N0gTQV3Hd07HqMCWMaYW7zzx2N6AJe55v28g+Gk3eK3A0Wyxg2NuYl+EDowSOPG2GA
/emLC+ZXAeqQfCjps6QxmtmbqRZAOoNsRwvoZZy969HHTRdbPw0TSB0Fj42gVeD1ZE/jj1psnnLp
waWlMYsnqNxxRZJvIKWFOKjZYLcJVpgpc4wR1pHr9zQqOXgSY8GgEvdJ9taiP924nU8XxyPOaMiL
C9eL34i6uwuGozH00pOM9ttcaAig/sUSEN/W0JayqQG3iYPbayTMMfKuDem5LYdA0XEQomt7a4XL
92WE/esqPhZ+zegJXHPf361xt0tjA+hokEjNPPuIUuysMOM17jxekLr4rKeOD0zD0LFiwtgFFmbD
ksIfxQoT3KsmI8NxtMlctLNMb1u9bPyRgbeTIxYQVfLWRVrvJHn2Z4FFgvAi7moXdOyksY62pnnR
FYWMaQteeULY5PLJXnje2kELc9wSRz6JT6IrP7qciXoaWC1xjsOFTEG6l5NwN9l2hrVwzKP5qoMW
svUNnfVMe+vgvAAACzKWyd6DQ8rBvBhuX/JQ+6S9VXjFz9w2xBSDiwnwwbQtoxhmDq9x2Qizu4xh
1YKMy++9sLgznqR7cyrXqPk4e3PdnE1Q7nXaXlcTwv6QkVma1w+6x+tkhXehjm9btjIGIJgGRrxI
erGO9cSqENflbfcp0hAqDvmaTvmCFXzclsiThYv9rQwP3UwGJ55q355Qi2fjtwkLldtkL/+wEP91
dfvH1Yx1+o9rWRB6ti3dUCoXaZ+z/vwf1jKP8AmJnikmF4QPhV+R80MvBr8/KTwyv/z3d+Y4/+re
RIBEzeVenfCf7m3oHceymPfs/aACNB/eKhk+0lHCjOZd98n7Mg5Xxs5uUh+qWWae/4e7XxfmPyzc
65MNfdtjBKRcnvEfn2xZOKKqlBvvqyx74xRKtmR3GU1qs7dYnje/3ovCbMIoJ223AMjnn//7h+D/
i0fg2Lay133DDlz7j49ACsV0WzmgNYbhCpTGZaw9EncoCyWByQAt//3dBevv+6dn7Lsuux/dQF/x
nP94f6WwTTuw/u3FwqaifSLis5uuZiVp18LNhoLK7ORCcjzbaDV+841zVzK2bFx97IOX2UhogeWp
+tYj1woC9VL0pyYdvgVVQJsZJkvdXFsWPXSqbgw53daf652zsNSVvbgr5yA4W0b/ApXNm3FArtcv
yMXelM/YDB0pPbgw2HF0eZlyKzirBZDnpoJANVMk1MVTH4KXCzRzQj2+NiJ8LGKXAR4CV+q8LNsl
faA2CVimwo1wqZ35OABTEm9ZQ4RZjSt3Bcf9ts2vOGaf5fQKsK5SOVTz8s1tgsc4gII3B4+sNMjK
H+eGrg7C2msXNghhov6FiZZziy0sp7lSsbTbErX011v0/4+M/9OR0eHa4Gz9fzgy7kz9Gpeffzhk
rv/i1wlR/i7Qo+Ix4ygGCkh6fz8gOsHvjs9hx5YKaLaDj/PvR0Txu+/78KM9uf7P9oO/HRFd/3fP
Xg+WvvKc9Wzp/b8cEaUbiD9eeJ4vpHAYxfkOl19gu+vP/2FdrWfbJBlJ8UmzhgIRRkPmpWrxqeXd
fYltG8vXA8L3uSvLJ1rNbSnbOxiLaluJpNvVFrHBmZKLs12S4t140XycITNd9IqRpob8dq1t+yZF
c3ce9qNAAv0gAkccMUATcAcCNCExqm8nH4hr0jw5Du773BLfe8vBBSkmUpw9FBxZktuvLic5047k
dQ4WlTdw97hrxI4N2H2Sjqp3Q6oyMGqr+LRnaxwaCHjsfJBmLFqqi3yfWpiakVHOTUx8fGFR0nbF
tywIEF4uS3jTxAjwx7wGbpO6yTFvCO4WNuGdOSteUbcZYPojOwJhRKMPLbtFitz5RM5yOioihLCd
4Hj3A5pFdjdkYrlizY7oSsXRB9ITcIJOFd7oZHy3e3+8wOXL/p0M3aloRvBbeEd3INRBfGDH3A7G
xoZVYSLT6ZDupbKBG6z/Piirj0jX/cXXQ8ZTdTK6nQ4kkgcHWxT1RV93GaFBLmZjK7mpF2u+1ikB
nuFMaCAMBRJmk6nKMKczimiRuRyLcLaOX3+if28dJ1eSuygMGeVMtjl3WRaMJ2OBAsKVcu3V83zd
iWC+tjtPnSYOg9JYLjb2/jaDvEIXeH4elyTfwxiFMT6W9r2Mr5AxUk/Yyyxu4yhUDzMjHqZ/TXdQ
otcPhTXCzVN0DtLOQYlT85mSDlMpa5HR6etLl5YKTrOEmXpnlwuarITJSJCO3b4yMxjn4DG1CKN2
A1fukxoYW/JDRlt3bhE0M5BDOLc+TBH2l01AF9ayPTL05IxeMGvJcsDeh+a14fjlYBlyE8ZAKnFD
ANWZyxwvCTZf76IIy+Dm17MJwgKkq2M4JbX+tCON2Gw8A74ehVp0CJveOmTREp2+vtSpcmCerQ9B
0vDDCmKRjT7NsKebob8fJXFKFRiYGGkrHcPzUlrO2+RmF0CEuhs9yassldYxog5FzA3ZJHZHzJPr
F1+CqO1zPoMBvJLNlKTzkY9TuqVCjLDSjM6taq5yetMfraHJ2U2naGzSJyaKQHkNks0R2pNOl+Jd
kvVTARyxW1+fFsbht8hOym03SKiBnJf0LkC71585H8pukstYQEtujdcff70iFpynIQrbu6Vq/PPW
0ym6pezHqPLgmzUwzbaG4J2RaXD96zuZEmszLhE+ycoi44iYibLqiZJPnKdMtWABdOOok5lDMooR
n+x8t6XZrxb7YRxHgmb9X9+E618PNsY8q8DNTQEXNKHz6FTqsUegxwTf6FuW6vpH0HsvEEMqSHL5
z2CCYj2s36mMCspKs/Hw66kGefzNTL25+foS1v6t31KKCmYCZVp6dxH2gjAlQqeo4XyHiY/ur6ai
hmKRWVAZSEq7rUyK2WYA2Wq1IZOWpYKDs97SsuAvJHE8U5U21fWAOs/Lwb6DSvsMyp86VpBIM6mv
GR+NL6iYcG15TkRpz3Xr5RNwOaf+zluU78MIlbrNYP6NpUWVw1uuK7X1m7IFUwB4221L8WR1/odO
XdyKNTIIZ/Dcpz6PPrwCHXst5+nWl0QmWxL5IiM+wPG4dVCbjN97EgsptG69xKmuJmdSD1k8/pxT
9FijOwynChziDlUZUt+AIxLxO8jL4nrHrHeib4A09der2Q1hcmnYHzY+wKWLsfWQCmhozzhhedWW
EwvlNyhF6YMVe8QETs6xNajno3zRwDla76FiijBlHKZaPeOYKwOCB3odLWdULsU2Vt4hDRnvlggL
hxwWTb+gNkySNIS845qbpV7m04IIou7i9phn3U97vchbxUDl1+o90jYhAm8+SCxOt32jSyAFCHI5
iBazm+znfk5IR0vq7+FQNRuHIyuTX7l1mgAv3PrF9aJgH9rfaXP00rueTYwOCkF9eqzQDbKAXMi8
NjdpuJibdmJNpYxpSYEGGJrVhL00Gfj8AVPT9diDzplmIuZHE3sPRVs/qaIbKMpg0fsdCU9fj56h
uKavDmYSTAPjx1yMDVji5a4MbIKFKkF2WNnqqy50iZOXtFXWD19AiHTFkuzE5i3r++9x49bAlCzi
CkaJ42tpDZe1BrsoMa3nVncviNoJaGewMrI0AnKtCngs5ZUnK/mz75C7MT70Ue5NLq3x2vjzed3i
Fcsk5bMI6JM3Yy2easaomzGwGSxS1XZIszcqqGeAy/NjlCwznQTEHHpMpkPmgOYXXLzSd/2jaXAN
K+ZwF9aKn67vGJj212J9X6cBObiKvHZfRj6vQDVNd6lE6Gr7bXWNEbO6VouVX84Cu+XSiW+TTl4d
1HPPthxONUM8JFpTeszwdJyySbQw6zOCFJZmfhi1jWUbediZSOf2wyZ9VIOx0W6BVDRT6ppkmKPB
qOQL/V0FZMozQpw2MAnooAxmuKRWJYNxDMn2W8ryQIJ9Azx7cC/jMXivkrp4/cMf4hi+kN+5LYBA
bBBnpBG4bTSch7rCDLeu83r9gsRqunTc+DybZ5chYIRQWGis+Nhztt3kjq/ae+krYuHHynsOGUog
ODaA4FNumeRjSvjUIJlNDvmqNiD2WU2Cj3nb/FAh94Q14MwWWBdQZQsmm6j7J2++mK3W3buEN9x/
fVn/Kp2D5sKq27uwLekQxt5z0Fe3NSmBWjCd7otheGwD70aEzM6iKHOZZvj1sbTTk4/TBUbS0t1M
BfoT/LvJ0dcIXGy0QrdzQ0OfrvG9W8pXrq3QO8ZLZS4qt3QOnE9Dzjwk2Mq+q+kILfO5iUbMnOBu
t3r0/StcgvI0qvoxZuS3/VrvdBtXW5hj+6+V2VmX5w62fX+V6qL8TrRIv1lmd7kLXbIG6W7KIAPj
HLr+U9KZk7QYIEV9STKQsN3LBS35ZeSa3YThBzQCqcHTIpbbxLZegCmhK7Ui76Ntho0tgjUTZSqu
MkWWcNW5DGX6uv4eOCnJrVwQahTO+ZTOzY90sk+4A9XJK7JVL1R/NljGvidIC/fOGDk7F1Xkd1Sc
SMCiMT8ZpXaVB6rDjjUeosA493WXbkcRZLciiYd90s84gGb8jabhwIH8Tj8sY+9caYvwi7S+9rNU
USMTCdD0+EPRjnX3XmnIrc/c7DWS4qLW9mE0vnmdpuZcxDg/WPhbusGMvxjafAz8ddUP+m6MABRG
C9zgoZxhwUwF8X1RE+27eBqQqZ9EEtow5quTnej5SkY15u/qpL7+dmCqvW4nuLeKHdMcjyR7f409
gtYBrE/h/8N1xgefzlVpljM0o/SVTVuhUjZwkypewiaYfuSElLAjeFlyLKFVfW0VFq7Gy8JtvX3k
Wpyc+m64YVtotmZwSxI3GiKuwnBgkFqDgJPhAsY5nG6nkGAiiwPmtZx7ee178EmHUZVYhB3QuWHQ
X6Fm48kbUkJ9doRtPvXVU9+xZTQkCp06jX2xc6Q66gWx1Hpo/voyd5l/RtwPOgc17PIOAXA/4pX0
qxCPfVfK61CJ+rxzAhaeKu6AVozmEgxH9LH+YepT8+wpi5QwXHRYsi9klJsbkaY4u1qbLO+87Dh0
pPBhKbTQc6Qfi+l+IqXoHj32NpA+hqlhMXlXgVsjnv7bn9Y3dlwCffr6+7/fwiEt8n8zdR7LbStb
FP0iVCE2GlPmJJGSLCtMUHIQcg6Nxte/BfoO3oR1ZV/LMgk0Tth77VbKY+tYw3PsTmC+y6l+pOhD
9mUuzrpGRyuMEdvMYqjqOCaS83sJbcOJC1LeNL90SPirF0kdMRsVJcMIa0Q16L6T7uJBIvxXJzRY
Ej6pM1aZ0cAhRR/4r6z05oC0x5S4j3Tkqb10oQz3v61ZFvEmdhZ2UhfsmnQG+6aN8Ydt6r0pcvvm
pi7UQ9u43D/KUqYSXQeKEM59tYBP7y/9aMeXdnn5v1/rRX1IsuI9RkhD6FmZnpTRHn1AoMTb00cm
rriMpMhccg21x5v4QIVdVI/3Fxml8dbEOx3nDM3uz69/D7HlmZUUkYPYgIcYnIKekdoEhk6FzkPY
mcsqtnIf7l/G3GA4vwk7sAN7H9Qu9QkKix8Aqn6XMaZXwd+6S9r4s7Loctu6X4qgjOGR2RZvgUub
HTXWL1OS/Ger8KvO4uSKnanbdnHuE51Uji86T+erZ7cHytChT6wfRq4L6INISe6F4/KVn2Hp7mLU
H3XvrZnG9zf0ScmlxeLf6k4027yytzqujy3QIiAJhDmvEURV41Q9ZeGYHEJolOvBdrrHbPK2/yqv
5TNEq/Tvl+7TBBQ4FR6bTJz7CAGJgxb2OYqKz3HqP/ng1MXok/YldIL+IHzAYS5aopfZEu2L7Id1
OqAYoQyqnk2ztjAhQB6bgixYS5cfo/dzei/f+lH7g0VLYG6KaRwuOKPyFTTbbg+wsHiOU4JjWOEC
KAum+sPPM31tulnsVISyb/BhIY6ww80paT4KxzmGhi1exqDgYe1lVURKQJ4DwY4iRpa4Wh5zJKNm
b3u/w3zJ68n8/rUsS8524zsNAowRDTBHO2AuksTTUYblz2o2ozN4OS7rrmfBEYx41GLsRu+uUT26
pr0pHQQfbqn99b2CdnKUHkENhfRec8dYciE9I5Quw7HZz4YwT9o2/uooyvemN5Y7bXU0zUNLGI1K
r+nYY36e8HNBVdSbDpbJLpqggjipouHr4qA/NarJ94MDrw/AUSKi7gkJ23g1kNtnhag3hYGYXT+X
YvwSdgo6EJZQYVGoBj7m7RoFibRepFGR/2a9mjakpJ4yeuV9+yh60zh6i930pUjT19pDOiNZB4mO
RdXcXJpgJi6soN13u+cIiyWen7Xt+oRGoqiVJlv9uH3u4tRZCbTNiEFgCC3sNwcAJPw+PM5x3RCb
TahMm75ieyEn0WkFPAi8iKhwg1S+mpX3LFvTWCeU5CH8lGpEUA1o70KEAo4cNSCxbJCU1wHuQlN3
GzPokLtPKfJaNjMl78wZZvC2H6vwA7jpBpjAN52Ei0oNCzdom19hISAKdLhEsyTwH2ZFN9s7LD37
2AalS2Rb3vxGalk8mHgJtKs/ffaNF2Gy2lLpZYjxqsz1Y4AhZ1tKEnW1Z+9DCy1InTmgISb7yZn8
x0QAI4nZMG3qYVcWjKPYJWAxnYDh1AtqIMLTL0VSHqq+eRSp1wAGxKhhNzo/JAMcyjS0nhmrcHWE
4g2QOz2/1fVEoitSC93sM5kBbxKW8zNaKD92me1CfFLM4A3ylUt0gqF5xUZiXUfD/Oo83KhY6XYD
iJBjqAmdMKt0eJARnPWG5UJXxRdwAPGlYdw2NVZ9VEtyU4nrpchwWjIc27q/c4MpftrBQxI87Xrd
PTriR9fK8jywO6xAsbxOomNDyi6r6II/XXXNkSv6gxbXsuAm8lpo5IbtrV0oVZORQlMqGaS0UY9s
l7jA1JmeciRlmxSpPU2rucJwaCAyfZZWHGMaxCY31NPRXfCEFIGEXBF7gB+5hJCK947QoAwdqHzK
EyRssswwPwMS8ZL5ucqYUxZhmG6a9uj5cYsnCoFhMxEaUBTej0zO3s5dKJ9N4FbrFn3mqtFF8IDn
Ga3QKWoErGQ2DgCLwBp5LUgIZleUIU6J5mz6psf4TtMJ8XPQonGsdcoMCJ1myBlkKbRARlOf4whC
A7F+dRKivMP06LAEXwGeoBPR1aNPhtNYW9s0D+lpCWSnHE6e8uzUkV96NE3cs7iEK+CdRJipzJE0
ncrdt/VIhVOZ1YO2LubI59EU9Xxip4UGc7AWkTMZpIQLtLbHLw0TKKWFoqlTXR3HsN0T1fSNg2dY
J8iy975luuhw4/da9t8AVecKII9ZPUuNHtcr9qki0gmOYLhJGfT5zs9BtSRKt7BtOcpPk9duhZjR
G/qM+mzTOXSWe85Vfw56g3wjMt+ckCqfc4F5cokZC4BKGCTdS2knn1WMjT3owPT5/N5b2+J+7LKT
HRE3Noz11YzMm+/bf8za2+Fle9S6h2yXEeRclsUzOtthNxhEwc5RSziJARGNoRsjZJ9RllOMJ99X
j1GfXzIn9I5GQCiVsNUpIAViTgfKIDn+5hEFPEDZV2/qXqRKrDNUOvbRmG1Ikk16iEO8J9b6Oan0
yUQ58FmojvcXVwkc6QYJrcm0Qgv/NJrqnYl9viHo6cMw/eZcY6Ri8UugE5Csxm1cisoq45ufutl+
rNr5HaLQawiLdXkPNoGfvWlbfzcmGQBNjHtX5/010sa3Q67WQ+koLAMMth7GyH7yaD2YgxhJlWzZ
pRMdzKF8yRB4M+zMj0xjj06FGqoLXHs/O+RXAMGMnt2bXpA6SVLH+7r35SrQ3lVm5JeqShp7twa+
DzWnxt2PKI5MHNkhIJ3i7qWt63kXBz9ji3z3mT6h8AFlWIQHDMWfFL21U6UdqWtcBm1ngboGS8EN
W+4ZDvgrmXNpIi+lXKxMAnjtN7imb22PlMsHzRg55JC1afE9DyQMthVT6b5BlOjas9oO2TAzWxvt
Vacl63WVG6dK1Ye5CMkOUfq7EtGZeWCy1T4ZCI7xmOrQ2k+TSs8y2ZoUridgcFv81LiKm5ncwgYN
vB3Wn06LrNQiTyBPka/ZIUFeWU53qvD1VFWj3zVS+NhFH+MEC10yiIZVEbc3NOp6P5fuZVTiOpjG
cLK8o02479oerGYRGZQkp8GjM9rsD/N61INIunf1TOpO6oj6hkLokVr3V4G3gwptoTtes6WWSgxE
eU03RmfTUxMSyrHeOXjReKxX0HFz5t1tAO+kci8a6C5jEewdlgL1jpT4Ovo/1IxI1sntV77dW4lL
jmBKcAvZNFnb2kT0ndSCmT+VM2oSvA4adO4m8ctfHClfDUJlqi5U8toZ1gYHCqTq8e/sNn8VPlm4
AHgM+9TnGu73dmdXn80cXEKaNtsPsus1bzOm+Vm+y9EMkzjcP805q4ai7bj05SdbtgUp7v5FlSRw
7lvFpibzNJL4LHRifwgeYsx2Ops/yqIWgfRbioJ339SvTV15P0mu+OswG9u1YbN33Jako7p00VPk
f5uZKU4VvpvKCo7cJK/CaqoT0ByaGWg+0OaAQobstzJRhKemAuI7AOLBLozdokTn5I5gghGTWwg5
d6Egfti3kLY6eNhlw5Dcsf+ikPg92BMDCEY520wDzRTOCQaUJHomRIhBJk9cYcwtogytjmofEDf+
aJrpGhAxAMgk1xs9EFJTjH+kH1nEPWTPXTVhtgY73ZAVGaHPhAYIORSN9GsX9fupFk9o4ml4CoOJ
q4BUEo4wZYp1nFqrqkfqDxBXnjyJ841nBhPMgfxqA2eSEVTjcxL/hSxI5yAPiF56yAvAhkP5McZM
DuqJgR/Hck4RR9rA3ISbEHUkVF/DhD2Mla4f8z092tXKVHCUkPdlGw/g7ZGcj2UvqIH1Ei7ehzfX
7/auIbr9AgwPYkFlF5rZq3JuNVyDU1lDj42tjgVaGu66eAKbABtdC8f9dDHiwrxxfqd+Rgh3Zj7C
QgsV9Gy3S8NtwU4RQQAElqFoPgWFJ7Y2AhL8hH9y7Zlq5ckOmtQ0ubvMMvfuUB2T2J9pThh6u4sS
uyivmmUVfjuE0/iZ0KNxJ4yGEwDUim54Z7DLhJjH5oVwDS0fajDS08G7xJoHrxgV5qisJrisuUxF
fhTLKolu+iEVIfArBph51BdPBBeeYg8FWm1r7qNiPAiE2AiJ2/oh9NjvJLX6mGH4bSurRqjs6gpZ
QvTlpz5HCcaK0Oqgd1rOyvRAOiKvird56zPBq+eeEAqkQmUbfEwgiK58mpegbXAkKlDdibeXc9Gc
BDQTssGKY2BmAQGQCK/D6hb+o3tUV8ebmkfXNzewQsiikWid8qHCepb+AdjX3BKkSjWiB0YFLTmr
RpqvtafjhaT6HBrytx2Z2MBKRmw5JY8fNoCcjf7JiCWzzEJU6xQKAGEggc2f84C8eGDKW38xz+Bp
Y6+h35daqejQFBoK/Tubs1spI+Axge5Xs43wzsQSRk6QS9x9sA1shnK11NgpLffo01PDaZWHaNHu
ze2O7QET2yzcFInzaLqssIzJm6kOiEIdoBM5i2k867ljaRELh4QDSU9JTJrZntyF6qmL9GSTjLqS
NthQrwWGOttmup+LjA2heGtN5xtCyDpr3duYV2DvwvQxXjSNCfOJugb3iwtqLTy8zSGlopnPR6ut
3wwKpJUTwpk7Csv4Rt4Gnq4bOQsl0Q621/2B8NDB/AuTk9nizgtMfWGPzNBmCu0zPtTpomwgc8by
YJw9h2cuL6WO1DkigmF2MwR36Obvvzyl+MGzeXwFYOHcnFb3Oy/E4WGU7H3vv1bJvahFHmK4o2Aw
TGKIkkBMa9Cra22n/gO7fuqVOaZv5avajAHkZoQDGF1ePdxf5mwg2sUFWRHZNWARrATR4JrP2Ie7
k1jIyvcvfXuabw4rripRtzmXIC9nH70jTdcKeAN+YOmP20zGYpXbFQv1MmH7DL++psokdZs+G28n
czqDE8dNkR/klULlij2Gn96U0ZkAg3g91lN2mQGeHmsrp/1y5/ZSe6nFl4iPwLltLC+GbdXnNR7f
ytmGy0a7rcbwXNfR9t+3C3pUBdmUtIgBp/HNx3gYpSycLexEYyqLm5tBOgwMdIRSyQjoI9QmoDs8
pgE2LRto8lXLG8TeT7vQPiRl7Kzs/zC/hk39wbjboOlx1IPT4dKP3Dvj+DkrAgAuSuAPD7z0mfHm
k2hbh5CAPHuWc8955Ss3e3DHVN/ydviop9Z7Cea4ebZDTM2gEnofjYHS7ROGHiBpuH658Xe+qpuP
VpO5VfnDPorvi59hprRzOtKz7ehGUb2NrRrwjjaCsyAzbazp1+4v8SDPURWtu2VGFKEtPZmO34MU
6d8jMyp+KRf8YW67r2FPuCYB7IuGA1Ux5qR/Y9NyWB5XJGJRPPsP6fIijTE/N1FNAGftn+2Z6CCZ
ee6LsWg1VEKYGbCCi142YEHkLlyZdJ2qpEG0yVV4/xb2QkG1RnqgiAvyUVXRwKcnp7Uaqem8oMVE
GXre2ZQjek7tSWIlqFnCHX4761R1UUOmGi9ZNNcEr05Dvuma2GYwzSiAwKpWQMxEEbHB55BAwioE
UxcW6EAIy0OBwuSx7KfwUTe2oJvEdZwv2gKtG/QRYvjjELu9k4wn+tLOL7lPpIslluiAaV94mkM8
9iBhlp3GpOfXweb+He8vBmNPYqpbCq3GykOWhoF5CYwi45JJzxPy68L2HtzeHohWKPBc1zLfxNJq
X9Kkn3GCLN+9R3fWeJ21q7LQeonCkNmA6c/uhspjWok6CM/3nzcwQ8i59+lS7uJiur/v5vK+d7tB
O6RTuPW5Mjtq80UXMjN3FIhLT6WPiIRGh0dXHu6ULptr3UEkdf1yGU1jy2S3ksDSIieEEK2mtE4Q
oJorqb7I2LPI3fW6nDpM8gSvF0r9DtKFSWkK7taoC84uRpTVIJvx1LQ5eWMt9rxlnjuRmwR/R4td
6XXtE7S7Q9gTMgnGy1n9+6fnSY1rlb7/XJvi/X43ZHfCC9v0dRQM1tnJXIvTkv+q40nvkKFHK4zh
MHrd3/e/BTuUeoj8Y7mojJpFdERTk12qsX3+d1r2pkm6TJHxw6r/XiLM1mlFCquhZ34zyyhVor6l
7IqqB2Jv2Njf/yuNnNNAWPL9M7hfLvcPokIzAVtRaGtjZvRxDYM50ty4HAWTqWCU81pAEd3d78Le
82aex1ZvX9u4+BZN7T7K5WVsKKLEEvbtSufJ8AJ1KEQ2nNmOMd22nTepsD1PzuASPOf+tU2QiGwI
kgNBkD4Lvcx4oF4nIsNhsIT409gzyNVAtcqLdEA8j50UmzqtSFxgZt3li6kJ5cz+fnEwzWO7f0pp
X+AYimveMwjs2ejwHpkb3KUCbC4JGGVa7Dmpyq/Slx29ZEshxax3pXOdAT4sq5M0DGxRy+CWcvTS
K3Y092OXhg6K3P03ZDv9zQxi7QlvAAfR52iYCAaIg8q9Ea3reGn3NI5zfUAUR6RQCF40qorhUuMD
WaG2MQ9WUULe5IIE5VIIqjYu3xq523GEi3qEXEna7rL+T8ph8S0b677v6r3hJvIV2cUz8ogCkjRA
2ftuaAybd2W5tGGOOR27u0Dn38Okc5voZDUBfkLXdnnUAEUMSCjDjhn2f9LwJe7C/qCsDCS2aYHW
ruiw+zGOKLaWybNeht+TV4PBdkX8RMgZqJkHQ2vOxibR/3Rsdy1UPRLpOZK4NirUYiJmmXMXEdS+
SSpQxvHMNvJvhID97d8tLycssGn6B6K3/jRFyd4tpE35t+UJbAgYd1WTs+y0Rse5ZfF4MflAsVuQ
1HaXkIm4/IP/cuf5Zv4MuwR5C19FitI8HT2kNyzeXvFO72IR4H4254lR+vTgCUPs8rKUgGKszeiO
9qsS/vX+tETGguOdP1YX6bQ3Idvhf0XBcn9iwluZHjBAQ2QxbJgxk0qw0Dv2JxYfslbIDboXBMqh
0rsfEfcbBqyZxkcANSA3MQrfT7n7yxzpYjMOPDZEMsKjakwCyhYH62QXzxgsx9+RVz1HE5M4eyZF
JXaJm+mzHSFg/OXLETQHhUHPCafa6hQJw24FvW6pyXTHELzPhN7zJv5yO7YaJtIqKycTcWjd9qfy
iQvIWBYus327TW/Ci3iOw8LEIAkQLsn//ZMxMCtyd/XXv7PM8rC9sr+G6M8DGbBqfxhwvqQuno5Q
1vlHlYxPsx7Ub9rmneMO0+tdVTRtgYycerZov1ty73jgMjTiExn1kaMsOKpOQAWswm8ryvufnm9Q
qBQsnb0WElI50gXIAHh1qmAPok9Bw9kv2d5BV2iOnFGfLIfmeGrwJyaO2vc0zltLnkoW1pehh+gb
5u2LYVvI1bTJ25WMnL09bMi9muGpQ6U04p3fO+2JiHNa7omWjcOfA9hTCJ0igPPL5ZVMSIlSHxPE
ApYYYviZvauqfZihiGkibLKR46Gi9CRMXPjd66pAjy0bk4xW88ikvfp1XycNCluhh6VxSip6qy4k
CppxWn2QY+a/tA7ac6NtXpCol7uJ5A+16K0g839liXAujjW+2HnCjtgc26dMkz+Vuka7I0/ivelz
dSiZXbOZei+gilBa9dmhXL7MY/Wimb483H+GTIj3TIvsXErxcV90u5asiVTR7Ner5KtyXf1uDuWE
qzL8um/qBDX6ZqwlXQRzpJtqlY/ghyFD0vjNYynDdvFGsW+ILO9xRGqAWEcyMwdKghLCq7z/NHQW
i0hGWfYBE8MvOnEHDdoAMdJRnJPt9CDHmSiT3gyAwwvF5zP8EkY0E47DvItIRbmtHdwHoL45okJ4
PrDFKAkSScq7mxJM1UM8QhhS45QNHv8dljESX5X/YCKxgC6oUiv8s2zvOd+kKuKdqsfqMfzFT22d
dBeP17viMU1dVE5sevYpE6uHIC0Q6rnhtDX8OLpCL/ptMfl4Y2biHlsFKCwmiXEwhENws/lTufLZ
mof0j1FEr3Uo8p9FWQ47XxKJgd8iJ5kyOJgplrx/96Fr9+0NxHCo0uQdLyHlH8tY27INMtXsoz+6
ywBMubv72pvTJNj40KWJMrIMxBT5433xd3+B4Dc98O1PbZiEG2AdN9EPCWHWIWd+ol/juZi/TLQ3
0AnIcdGIHHYMH8tnMSji4c36w6rzxy6lsAde626tZQc8EZmjysyDA54kL7hx2V8SNLRnFjmfUwmy
Wvp+fWvVx73VQPxMfJntmjfY2rBD0KZcMquxLoUBceQulA4KIB06grSKVuzB7m3/ofEpJMUAWVaD
sD1NPtnQw3QtW3phJ2TBTqUM77lYdJFROq46aV1Dv1j7OvyOIgdVgyHt2wB3VJlkK7VVz2YE6U1o
FjZ+kvhn54Lbpr1mJhwMT86yrvLZ0XetAQc5H/+yZjfMpnwco5pWJITvYjRHJ/LJaI+ehRUwmGW3
E0p1s8Qwv0z5zjMMVNLwVCrf8K9dztGKiGanGNgRMVQxy2D8kiZVt+90xlaGVaZyPZpstuVIPfOE
IMQm2agw+EIZPRHmLs5FkcuDYCVq1GQRMhbo/aMOMOq5RvZQJnArxfRO/WHuMhk8cKU5+wiKLHUo
Onr0dZyGojq4JfMXsKh5kprrSSLgokf9WjhYm9i1/3ZD+w01NtibKazdCRgoSjtC4dAVsTn4JWbC
yEffP6QdwSsA/T4GytfjlGRn2wGQgF50hVi2PpTOCOrCZyLZ14Qj1QM2UoHOg8XZJgmTlyaPT1TP
V+3bpxEtojknEwO9r65IyLYPir2Vk6AQLumgPZPnlZUVl5zSDPEfeeyNRCE/i3UTQMhpcPenf6WF
ezyyrFsfaLys9P6ea4x7lQTJOkIr5zYP3Ytr29ORz+oD/1K4csc2PcpaHQHxGc/ksy367LfCS42L
V1uHoOyjK9JnY2Ets9M5+uHwVUyM2kdBMlPXQAxsUdsz6pbLMc0UpJ7/RjlJx6Zd4O8s0wO7F2Kq
G2bXwLvJYDStY+4367RwXjQ8JSZUJLSER8PpIC6k0SFtiSYPU+YPo5U9EgELpXbZ6ddItxSMRdSe
VAXYFHaTb7hbdET5Dqk197VYRx53gVawq0aTNCkEJiPzmvM4TF/zwshrUqIC8W1C9ffRIEh9blvL
3aaSDzitGftxjjJtRNac8r7DiBoGgl/rxdqf89FghjCXi3bmLYobEgvS5qLj4EWUbgMT0NjSFaFZ
iufPXhQPkyLExUKKZBsC41Z9mPzmps09cywNG7PuWTRGpBCxcVDykZ4jPhS4yhg2AovG41l0/F0V
zF7MJAtVoBcP8Li5gNJs+ES0Eq47TAmgTLyNCXr1WAJ8UmtLNuHBI2rVwef4RJuO/9hGLpiV5HMT
wsl5v8sUCc+mQPs+J97PRNdfCfmMLFSITu66P3lEbIgaQ5TnGaPqvlGnJC9uAdlOE7H1GWO3NTL5
bxTRTyQtkS+D9XDF4vbGI56zp0x/NV7zfp5H8QHuZBVLDFmOnwZbm0TM89A9ud6274Q+1G1JRBlm
xVGgIoY61KnhdVy4KyZSDGvmvIPFMzOxXCK9Xe+vomLCEJM/e1DW9sq3ia0qhrfec1+HtOEuWx4b
WYHUNhLNAZUptF96N3h/a2y+4INnB9mzJ74kcX6Md9i2WGplOeAoY8iA+7H6UgRWZzmTXdlAoMyy
nBxPqbfcARkZKnrD51+P5oZJMEMMmbf7KDLWbmnt+7Y1Trry/s7zvLMr9socOnPcsqOfNcRxDxxb
hTqBFXn+I2A2uHXr7CcBjNUWUMfZ93KYkob70yWwfsGL+vyPJveD6+8Rjj2C42u2hkeOGHRWdBcm
8JvlK+TY16Zhw25XHTqpzGWBSSaO7xFj3nbHUndfpsmur4S1y8ISXwvGOefHDEQuYoFVNnLHZLpf
lLXVWs/iOAk32ME+zX6pqH8IETGcLdE/BKp9rgBPn6hw5+TGGvuljkNqqia+UM60uPXCXyYcxNQK
yLpQ7bhG1gCppGc42Ur3AiCqZvleTFsl7J9AszbDPCl0aFgGPbjsUXw1uuyT1TQXe6GaTUuyWVDk
nwhfOTq7uAHmMbwkMxbBzA5ubmv9rdso2wVBcuP6zrZ+Xb3HMWo/pFonwD7pUNLdfagJRlRSfHPt
aFhHzBlT3DPegFF4LnNCfudbZRViNzfXKu9GAsyAZLIVndky9WejJsJdGqygWGXxixCXWtKaeB6I
oxyMi5ukCBZob9YSKhXGQ55eVQhPxi4++GctGHg2OdgOX3RoVojgvDVUUX9bpDbuSa6Zsyh/ItH0
t03BbWmn0U7A2ySasSdzPT6PfJ+OWCCorFtnzJ6nOiFowmaQ09nlrg5J/Ubyg6chZLvVP6aoZ1cC
YSxMS/AnjQO+uTBIQoyXKCTOzVUTk5giqCSXG+kVJUJKKRQ9E0lPaq8EWV9xRAjSJ6sG0lxjzQQQ
M1T3JwQSAeM6RGCkzc/oUDpjUwQI+FhkPvlR/jWR3+ao1iK65eKB/d2YSI6PfmCcenNbecRHG9Jk
mEpGBeMd5K5Jg384LHrc2VWCMk6DsApxnDfFvht5ChPAU08NydhSsSX97j12oZPF6j8d4ehCp4cO
np1oMgF+J/MfH/DXtataHqUQYi2dNJCLcJkO4WNlRz8yUHEs1OWjaR960/vuVKy22lXboJoLtGD2
Szf6l0XQdihoK1NAhiz6cJXWo67RGTkbp2XTISv6HSeb1r5EN1LPlELubQaYsu3BBrHFibleeiwN
oWGsqFUdLpNh0WW5HGSOBRprYEpjkfBc9th8zF3ZtccS6tyxU+NvNwqLvetu3cLekcjyN5N2grEK
aTVn/6PPW1RKOJlTUGy0gcC2TEq1bvv0SBtgUDzZ1aZ/1rH1IzTVW1/gDjS5gzcueoVVr/g/3Jmx
RfqjJHPjWPhkpQ32C/sea9N11IPo0FZCDciBqnRl6OIdM9yfoo17YABL+iaCLcZJOAnoUtZdmKK5
eMstzL7zovUqHHY6eKb35Hec+jrzd0ZCXCkbPKuFnDcWpx5dRj/E3YatJjdjwLAnaudkY9vWV+UV
P9sSzTrYeOAwwV56k38sBsTIQQ+CvYI3iIi6c/QRbXO8082DmLwDnzMCkjq8oBWeqWGt29xB3KiT
caO6cv4TYtJCAfqaCYdDmjgY4jfJVSD7rUdZtBKNFe6MRd9d/uxC9GZp9ha17lWGhbdhin4Qjvdq
aMZNuOI+xwAoMLQ1SwLhgme4rj1IcANpkXlOZKKVEMQT8mNIH9ujJBgwB6kRzxGSbcqnODW/ONiB
XqvXwAkwB0zqWVT0gVw1eiUyDIGK1SNQusJ5Zo2SaePJmkLWyeGT72/jbCyIKeqLrWPlbHym1050
0U0K5zp0h37y4p/Yata5Y8u1mUh0PWz9dzpiG9ZVf4AVq5R0K7CTENQbUqjKMSfzezYeMMNJTiQP
YPKUnM2IYFbb3hWmCSc1nb58m9hFX5K31JCgKarsGuiPPHCvuR1A67CXsGpkgXs/aT457diKGio/
tZn5yeaCAKTWWqcRzHp4Y/OuikmoLZvXAiOs9MaeYCxONCa70Ejpl3g3GcrIQjzlY3CZ2FHbpvvh
mLXcR/PM/spDdIfknkMp7rdt0AmQmmJbV91DKNFnCEN92UV8ZiRNNHktoQMgdXTwsxwxNF4hq+lT
pscnZbJdRV9NKcp4YxUuR1HhGs22YQtvNrc6JzmdQA1IIMnI6iKaoYE39kNCpgPYd5/YGMN9rMtC
XVo2vjyU5pg0XTApfwzJ513mXrfLIobOWSdOxTikWxSC08bq/Grt1NWXCyaPt41NYlQ7z5MZ/w5D
QjDMrJ8PhKQSg1IdaxdJ3ewlfKbYbVfKAPZbjdVnYDUDFhWylkzSKjiy8Ny6uAzdAsKlHYHccIkU
dRdd9Gw8lrQ0B92g/rTfpnri0lZq5XakMCcDYX55kdhLqg570+AQh+MlmZu3MAMi5cNgGSKXmnqZ
8bC5uzlanl0LLHRiOFc51elOjBoRKqFvwUgENW8aPilSAYEgAmyOLQKekDuXZkOtFVS4UL1UHYKn
rqkRO/InK2CssNdWQz7BN3NQNdlgi3YN684o5vZ3adiCScRnY3lR1Elw83CCHZM/ydyzrrSmdtOZ
4oxcxN1B4ePMLpDZI5tBDpiqvUC5QCJViKpIbqgtKT11M216Tr5mwPnoIviA9cMTOqcQIRuP8Ryi
oSP9GpFOrIy7wS2BAZ6UKdtjYA8ciTwdCg6cuFS/rSBdDp1T2pdkY85synGCQg9bEq9JvrQINx+t
Kd84vrENGzfC1xh8T1OwBQtGXDfQSxE4r6YD1lT3yQ9PVz9CcA2MGA95h4eSnDcQcMcGht0E5Ryx
yqx2Btt/ByVEosJrJIrV1EafMx3zUBcPTcz/kFSL0aVBuRS+8yDIAMAQ7RMb9cmqIEqLcLzpvqYS
njqEPTwCuZ73jK7yTWVLcWh/DvQ4soQrnALsA+48Il5FlrwtQ4vTiDkna99BYBJRvwg1oPqfNYj9
GlTrIqAPS6fnb3vxLXzEeorT7WTcDHpM8uEj8yR6Kuu+g1Rme1zswqKe9b8s2rMVpnRxHoaTdEAp
k9b93gYWo8cGazYqBbYzK0eTy6sdrPB0DiQmlpyEQNyPhWA7Ycv+s+z7V7/wl/keoLTRGd/Dun/3
E0G2hwRo6JATtjK+RlsMKMNYmPnrRrMXTLXNCT7i+q6ZTe7KkURRoD1yB+tdmnbHwl9+2xQOIMfc
4rycxeepiCkxgcUszXmPEb0hLuJmOVN+UaZxsPVgngdErP9e6sk+IzhCVlHY9josvkKQc5R/7rkU
JBiEGOm3Y1zKQ0agKl6PX5EjJFDDltjEmLgTMxfbmCdA1k77sWVuZ8nnwP0fd+e23DbSZeknwh8A
MpEAbsUzKUqUKOp0g5BsC+fzGW/Uz9EvNh+ov2Nc7p6qmKuJmBuWqbJlCwQyd+691remI+1WKJ2N
Hy+NROLQdcaYVJ90PFLTrLJFF7BLdl3sLseIIibPgDTBXVznIRxjLaDBmAwd5WflUCLUaLqquqbb
Wf9wY7QCJe29m9q8Jh//6OZautKKV88ttENo5xhVXbpLshUL0wJHWCQ+aZX0PJl3Loy6xk9OWAXx
TES2WPV07BxGuYJTqZXXz+EcheyKczTKhzrKLvbo2DcppAQ7Nq31NA6XLsL42TU6NGALogsZGguj
US3ui+CXyMJ0RUusBxBLOMYI1tPKXfqktjgyeCHmup/4K7L2qfb8VeJn9X3mDp9xl9gbJ6+HZV52
P5iLDoRhrduWmDppWPQQjByFT5jufBxL8PWncheEPw2NEW4Q6htypu2VyrYxO8Mqr9HVCC2Oj3Dz
wpHWxugmD2GHAEyXJUr36qluSufeFQO7ECcatyKSTBiPBgN0RAXrlIFuPDb0CHnOaAkgGm/M4QDm
inuTpwLbf4jSIETyaEjOy8VTPFTMWxPV8lHJX649xGCmBv8+QUVJCVdhwo2TX6051YRIRRNELMKF
G3nrFuG5KgYS4ArjKYC51PQPWnTHsLykUC3JhUouUX0qMFOeipbPlLtkpRlZ/GpptJakTXWd4sRw
IewQgkzORJiQ2U76zrx1G0zPc8Lox/6F/JhpbaUJnwG2JyY8sKPDTKzCwCI5ZFRfVnBuwiOI+V/S
tJaIUqFGBY5FX6+6TES9zU8pW3CkkgXFIKmbFE5e7bxiyWZHQRp6o7x1a/TVPtI3TQSOfWyMFqVR
9iGmjsp6dNtjYeabGrEPSEVAGN7UPnBOCUs1oSng22QG5Z9nZV9TgoM7CqH8d/kr6AsEqD4Mm5rf
PNEMdVu5dZsc11zvG88FB9e1N1rTopH5rkq9d01MPKAxvcuM3jnBVX1m7nvB6Jv8OWsctwCw1UKV
rJdu++gRgrqprCxbGeAW1+wIuJN+hWo1VQZGbNDdN0A9zFUrkXt1eO37YMhX7S7Zj4U6hUXybAsC
BGM3e09aErI0gd8z9sOW1HmfBas76C2nB9rzn2HQblHDZ8t8YuzqMYob0xKnK+sd2UmBRDIS/5wq
HxFoj3OXoAGw2u5QPeID9QnwiUi2zsZLmg/47/ThS4WacSS0oltrHuEJlk8UyhRwhBui3gXMORlb
I3Y/BmZzlCZ0VHUvviE7GquvWen3yR4Iqv3QDSAOElRApBnlb+3wSyuMfdBzutK1mpRH+y0c2h+1
eIckvujCfjmktPnZRDd94b41boG54tIbzgh4GN956t4PbIw3YS0RLjxHRB+pxtgODN8IwiMiebyD
//qRQDFpJsI9a4ZcjhCbdMBjlw/uCTzNkVHojULySxYBR+WJ7sCYokoE71vREEIM+TlkZ6MGTYT2
cG74IvUoMgF8TrcgV4odQ+zgvjCdg2fJL+7H8inIm2YDlsxZRmI6MlbN3X4Z2NZHZcXPYGqrfhpW
IhPJto+SFXkJnInHNtsWfWMjEDLJFSvpHeoVZ0ou7TOHNwOrNQm4JTpgWSOMiyW1C9PlU2PiFSLW
Y6+ybNq1g0uwBnY/pwDU0PGN7E3Z6k/TkDyyBpc4dVSwdoWvHxgzfg0IRk0buUDFCFwzWWuDiV5d
X2tqFYmQ03Pm37YSLXDqzRv61G061PgltazR5gV99QbtnB/sZafdcvjdmMq8MZBZb+G7WosiJLzO
texmE4z8OBS1u0ZSwySuvkrNAfSxaV/wAniIKJeBh9O65X8QU3Mzi0HvTNxza/8UaK67Mwsl1mOS
R+uStLVoqB18LODq3c+65hTsMM8iGklsszJnb0ltborOXJcSu19V37TW6CxqCyuEldTEW/jRuLXV
WJMB5JFLlfNxamXygmRzw/FFuwkjdK3SnTMHtD5nlBQsdZdGoAtPX9foMWpj8RBm7jGBgkbpetFH
fu5uOgPV2khgU9joFiIdLuaYJzOzACs/gJs+oKPQKe5ExLsYctoXVPyzcrl8Dxl94P205c5S5bnU
nmAzvGrSewYNgRPEYh3M43NSlqSZlQAViUO/YfIewgOY1A1qnwfpaR+Z0GqIMs6dKVIDWceULLMy
BjxszWb20mHfL8WmLsKPjmul2TUq6OQUZN7KKIM7p4Gia3nTu70reue+SIjwCQiLnQN6aGopuekF
cZiaSZIa/dlNSSG1sJvuo/Wbib23x1IDmY1wwuDix+N7j8iYe5SvNBzFas35an5VKWf7QbivzEHf
cEmngto/m9Q7GuGV49KCqNhtt1l8p/lcFcR5IP3Ln8qF+mLlxRNm2memQbQuaNlyUw4LDjMbrx4l
5zaHT65ALnG1h9o0obLIlburY5RtSKMb1g4BEfP2c02rgDYgsXTbgKwGo7Hrg1956f4bSaSxB6d5
EK9S3MI4M0YmcNeXimkEOezDli2B0zk4yUNptdoz7fMjq3z0gCyOkwGKcbQkOnZhcv2ulAURuNZ+
xIegcWo8W1bEdjHEd8ISFptGD0NcEbzVg3Wm/UZ54Qcy3jVd6UBoR3hxfSsZCNEXibWzH1k3ralh
mai19Gjk+nAAtRyvbcv0WbO5lSr03rC4STIKUJUT+yFBtkGEC02jOzID9jeRhy1vMmuC1ljLVVbQ
QnI8c2nhCKfzYqO39GQ0D5nWWdWOD0MdfiKrC09t1BAOmqX27eDpTOydhQZtdu+AdLj/Hh3LIrrz
qKEOoWBbiaZ+fG/N5q4W2Tq2XeMRfna2mdet8jqsbiz+xrgI0fIAaVxeB/Hg+5/BMiHznoJ7gOMV
Synx1qxl8GB8YgUya0344m2ZdON7LkkyESGpzF1IxnM5pbwV8Re9vfTpWpvmRW0CsQocjhJWt9XJ
C1yqdJIIAmkbqfSH6TEO0H3GfG52LAHS7eaLxN1d7a6ApGBvROmch4O9PPPKJfsfbvv5V1o+3dpD
TbM3Dd9wrPZ7Rk4IhuPp3nO88d1D4LVU/ZelUuvWQoW6C9oh3ZWDbx9tW+J0rOlUmSWaVkigrEm5
Ube7b+gK9awOgJlhkBG44X05G7C6iJPtpHn540jICiprZ/pIdOpBGTnjafL33Txpp1ludVF7NByN
Kd8sN21nWrhdIH79/t4ap0l6ibehYb633ahOrt6pvRc0Bp1dfoDfsG//A6DS/INQqWwxUxEti7AP
4nhtNSMVfyOpkdANg0K4vwwXzCCHxX0eGIxtM+vQR1Ltuil5i4B1FWYgniIkOysLORVwEYKaWGZn
ae71JcULj/VwuI0cxmd2LSK4i3nwwJNO/ohEkuU94HfoV47K7GXYWunuH36QP+CX/CAg5U2hiBlQ
uu38idp0VMfmnE9o5UpiGJpK35hp+Rg02qoAWbeihVXuZrm+nvtPTtn6Mwbsa4A4j3EG6AsFIYdM
BA+ZRXnsdRT5EArY1pR5r4XaYQBN+42z/kbu/Q/X3p7xkL/hIxVXm4uvO7or0RrY+h8Uux47sx+U
YFetZJbeylSmm7hMs02d0M+PsQC9VY25c0ZN4CiP/V02GfEx72v6pFNh4rGlXbPJVTEgmUy8vW/T
78gs41zb0T6dJTFI/lBDOubBndXX15eCkHHl+SVJ4Z63Z+vr7nAN0BUlsoy8Y3oCsCWqZThNaunY
8TnQJ3PlSkV23KxEkRGzF90FNdRI/baeX66/Uo14F0AuYO9Imk6gw460osl+bnKC6D3gVhmF80R/
+sREFVeEY8uNb03oF6TtvGYtEUvAS+9LW6te5jUoqIv83NTawUtC9JoqwlSkJy6dilrexUE/bMmL
5R9VoAdDUMOTaD7T1dYOCHaix06ZzSmnDIqFqP7hmblyVP/yuTm2I7jZJAhtpITyj2eGijGg6zXn
LLLFh3m5awpSXMdGVcewGO8xWtyYgabSjakVIdFWHHEKnSHbFSAHJsI6+45HP5s4Mcy2xaafqU2N
RdYIctlhd33bqgJ3YDHDHPTmsWyTeKcFGsYY+qGPZWjEi8g2nY10KrYGafSrzqXvW9bY68ohONfV
dFajDew5tFC2TpxfZ4lmOmBWJryefE43s26h5jO8Qxx0Xa5HeyCdYzKSgwSBc8OkMjxYUhJb57l0
fJ06PSDK2MaJbj878OC2lZNw26YdvqAg0ejqJjCQYJx0ZLbN761S3EZly0QA29u5UmG5nTrnZUjd
h6sO9fqCvPgB/BqqHenZKy+l1PTGoL3kGlp3ofTh0lTGySsFx/YhRbUhzTlV0iMbz8oYdhAiCZko
mqDdZxaZAsxRisy1fjizSg/IcrRQ5OgRJquxJeBMxzSRuMcpzD4pqePtv7+W++r49wuS+m8LkjuT
MEGsOpTSFtyKv66sWqA4EBlAavCmuusajTVERlWvNYsuLyGk+raZEO34NhFRDvDoI2EH7VmMLEYj
d5i4QeIGorErcN86CP7s0FgCbL50bdg8tNoY3E/Wq62s+rGMaMr5Xkj1VXHsiYwHvW5SwDla8lX0
yZdbTEeUmdrBajnKkhZGP2jqtV0RQWEuAjTWVxjLVKPk7A2xicIuWfV+Mt47WIlAtubn6wthpSBD
UD89mQU1yzgMDipS3SJca1ZwzmvBICp0U1OU7nrL+BUmYf2m5QEK7bx58QH8wWCAo03IQ/IMFnJc
QPKUm7+/8PIPDrHCyekAj7eE67Klce3/euGFGFsQuOUc6u7iNlFFQeJqmqdbW6z0tH+P9HiCpRfo
iyjL1a1HOPhjkNUfFezzu0pH0RUhsEPAlTO2QWtBj9P2j6RjnHwyGx6jyIhZqznXygqz50wNZHG1
91B3367i6+uL19JUDw3/k+wSXEOqc80LJCCyPSuSFet2WHjQIWlkpASqzGKzXvZEDnLKpQ6mHxPk
d74gqeTvr42h/3lxwJRCfSZRBdWRVK7zB7K4hkxXeGU8538HwUYbfX0LiIZyOyi2V+KUg19QceSm
1WcvrEwXFz7bOmbP+a5PCoMULnrv51SEZG8mVnWY2sG7FXb/Yimf4QoIKONwJQS2jfrFAcqAWloT
V23UFy3Tm/2ASQnSmb+Lam8kKjUXwCT6dJ0jZaR7HL7ifAogPZntkhZjejR7h/65zNNj2Hr0OSf6
4e7oBrs6yHya4ITqadQnz5w73CXEoSW8+/7YJaLhTOyqB+aOqGm4oqyi5q1TkoCK/p+6riOjw0I/
urwSyhILOiVWAWTbGViiuDDofHYGSdMUCQJ81304YeyOk7JfG/Pb69cc5j5brQxBPGK78MsIFqyl
plVL0ChSWPmpS7XitJr7N4NhrZg8wUAvB2M8lErDaecEPZHdHAutRsmnSlR3YVFD0Wztd7QoX5kX
FQ+6xqkmj5ECXyGlGgZ4ptm0wdV0wkkZPxazDwrt40/gjOHh+s4v2vAfnixDzDvb7zsfNw0LmUWZ
ZVq6NPU/ANuwQKfEDYjhwsFI0unsCCtnRxiazWnBv9thomT3h9xqGWvIvMk+4k7+IELkvbOs6oFx
D8HScQPhLJ3cpWjQSrJRkExX6e1haDp7PwHf3BYNhgOjkQ+9Iuwyr0r/NihFygRmVlO3Ts5U7e36
FZtV/mCl0Kiub0mBqO613NM/3bglwjIq1rUs+ttwMIy9w524EaNVz7ULcxgDU7WjlAuiodmRDZP9
qHv1KAv7jh17OlxJQp1us69FLhTGsp+2rkfoGnKiJI7zAK1Eu2cIVXyGkkZXQBftGSc0kGt9usdn
4d3Kzn369sFoaBa/b7reQELnAiUAwpfF47Knxb0nWj4768r4hG4ffE5Qe8Jx2DAwHF8Z1RDtROzY
lhkfGXA2k9dA781Vwv9YBC3hoJgQASwOdQTepcSwmkA1YyyoOXffO3SYo+YsbaO8d1GKzra8HkXY
YizBrVzv/Ovy39dtfeDANGNbhhNzinoxJa1cX992M3YYocaDcNLbq9JXzHJffZnDCDyKrHC5ghKb
Wug296BZR6LanfzZtQwmeZA6cRJzrle1troeO+uSaNlEG8FekfMeDVxRU0N3wDb/EtHUXqJL9DbQ
Mlk620ivN8zfiDmq++ktSYZ7JXr5BXNrYbDH/UNVbsg/qO7KMaTN3ixh2VOrKuuP8m7yByO1S6Lh
aUPEsAbLZBnxSD0PgDyJzBj9n0Br5pBhkmttUJHM0mu82mb5YCrjfjCN6NKO9w0Qv/tCj7bZFAAh
YUhL69lXYhPn6DQa2AvAoIGQMNBFHGlBZ2ViMQUrO9HNQxMRXjfp2ANtu4MiE4KXHxlWRGZtnTrL
bi9FTnDqTORLDNc6Nj23nUAdFGVPBaPZR3sg/Xp+ZJpgaE7fp4XKJRg37HFM60Lu21IEZ2Ug/Ryy
am/0TdfcqDBKb7M3uwmC4/XlyuG0GqokHimdrhleBp085awtXgjhQIpgcw9J2y9e4kY9KRc7WCDh
9XUIM260kEC5rmfgfDUJ8e8qlhZJZqurUv760vuWTQkUi++v+cYQI5VHemfBr9sztSGuqBTukVh6
GokgAveI4IObq5nATWqUVVUHh8di5jpjgO0Gn/mYdfadFo7Mi8CHMY99+G5PGGN3TLWPQVrj1tJj
B0W/6d1XqbJJ0CwDCBjoIXLDSDYOiEo4B9EMPEV0amfnsO118EuC8FOqbWpZBhr1PPJmQa72FOvy
EUjJEmGaeTGF7d9VCgFcXH07P5HOvTrDkBw8DzaaPupvISi5u27We4ajAfU0691266QEfLAgqQf0
1Mz2rHLTeuZkbEya9x0KdzR2dwjCte3fVwUmZPbflnWbfCGTmaSS89KuS4A1f62Ygt4YRxl7KItw
gCSmtbVjVAf59Biw5xSgWrcFvWG6m1hkB2dnyDzaNv5JCKafXvAcoJyO4KmNRnaw+1Y8ESZ85/rO
6nurNNBbGTV0hgGLKZgC8HgFNWdLD3enmuwfMiDcv7Lh+WF4apXF/iRcZXGx5h/2t47GxFSVNhJx
Pm6oIRlFe/IiCwZjVxuIWbBc+jMMLBTlBKmi3ci+xNAyH5r0okTUWPd7g5EvDgNO2H7qokm4Gtfw
6Ya7CbgtEsPxpbNhJxBJUuRC/cStwPQ5Kt+/f6fqGo0Bn1YAUmwJFfQqCCSlCdmwm1ZXt8E48OS0
bCXhLHcKQ+NWlAmSsKutkaDu+lBZxsbS3ei2DiHwFh4qLjOEIekz7Xyio2KvmiGWt85wTkaGOVHG
naM11hk7S380rlDtMvnCtYmfq09JZBtKHBg86pQO47RHRUMmbb/pAlJ0+hx2hUGCkOnGx7FGG8B5
s1llvWWuAklbvPF+BrHHYLjou63mWrsJ9PdiiArx4oKiW6DmzvZ9mi2u9Ul08S2v3w4Ok9UrJL1M
9B9g19wD5qEQyml8uhrlKpOOeVT51vb6toCf9g83tvPX7paNR0oIw3EMBsQCHZSYq+Hf7gUrULDx
VfMzn9mYc0Ckd2Ner00hZtI0y8tNofvaKZrpUJ5jHm1s1o8SmfEi6jqK5Pnx10a6uDN1LbMHZOAt
Ro2B2PMFrs/4KAJg2n3bbEr6gesoo5TApEC4fVR1aOLleAOzozuN7SxSZSplUFztKPfA63it2Ocx
msLrLYF47H/b8Kos8TfdiG/BdGTxNgv1LNY4s9f7FQ/YtDfdlI42X4TkD9BVtxVCCdMkMtBSt4ip
M476YpkVQ71JhrR+iCZgyvFUwjm+GqZVca8YLcMvLYFChz2gncirSRF48MZxkXtCv7n2atDqj7eh
mT71uF/2Wpcz85x/5fdKLlXb5o+Tw5aT3ZqqdsA7+ZBf/OnQeNPCCWF9JMZXUFtEC1cRzXhUXq73
ESbV098vYIJAir8sYHzOjk5RagNWNizH+aMuBbVmJ1ae/BzM517Y3fdJhsN3sWRP7bZhElT36cTB
oo2DZ9sMtiAfx3eDaDzEoafvW6IP8ZZETUftSJDRjVRch06Ub6VHmyBNKjwyo128IY2ELf9QpXby
gf7mx6Sc+KwlXbwne0isYGQsfBapT9/vh0UsOBlxsisWXbbUJuEfry/OvMECHf/7q8AB7L9dBgc0
viEQFhsw8+z5cfjtdqflF3I0pn/ZVymqOYPKMerM6cNKoLF7/nuW6dM6jZKXseKzwQwm1zZhnui3
6euglsxhF1C66AJVWMgs/KPMNqD4jsKpqzeLNOplkkigpEHxWgRsyGMajqfri4MSdC+DCTCX92qk
OaZAfqHX1N+N8l/nN9N/fZVqj5hE9dJnFelfAZgr3JMlGYIUJOFcnyipPTGcy+9AlaRM6CZEW/QL
15Pvb3iiHEZ4cJAz5JSofYBpBVGLYhGqcP4xpghM8EBWR1+5N3Ie4zRd+NoOVozxo/jRl1l7bwvt
kWF9fJsN3mtHni5Su6Q6ylBrN0ReF+jYsvrm2p0KUzc/1LH4KcwJyInCuI2akl58lG+x38oXAsIg
5SkcS1VVQbn3WuvSBRLwXwQVHYfp1lQvNBx+VrMJtRBNwR6S4awOK5hKqAv3HcH380PuFotrn6xr
hNxcH3s5NuY2mVt2DP6/f5OFH3zvt7MpLMpOzfhvPDLxEgiX4HZujQHxyNB7v4Ym3dYJjtSqAreB
K7o+iPmF03l9wIFj9Xp8oPVqbr9PKKaX25s0U+MlVCkh1yQWR7Pf1q/i/vHq6ZwG694dxJ0Xxtmx
q3zvSIoIfciEIfX394gH+15Powom/kuB1v0FvcwRuaC2RmBarKBoBJ8QLwq3psk8liii/IwCrH0y
6dde0iDAWt8620LiVXZF1p2KXI1A3BK5L5Rqd6bsmbNwfsn1KdlkbeAvtMp+yvIxfxAiadY58/lt
mpvndMy1B6uxERuVzXGeUUH/jd29JnQmN4MgvdpGkjhNbbMCRSqX1gifFcpPsmwqEsayOsz3BMtQ
ECoiL8PZwKtZmn4sslJ/Bk/Rb63OTn6oDAn5dTLm6T9a4JowEslgT8tpawprPHrT6N35PfxPafli
k9Vy2kudvGu/y380LFsYE8ZnSX1MqpzTbpG7bDJ/xHxUuuIlgWW+KuuSuaaCmEGecGMML+PoVRAW
qT9Ep0UgCelAlaL6ykwuh5YBB/GFhOeYr9GXfhLjfAcGt7mtLb0hGAvxt9f6/ba2ombbjTq6n7Le
+Soejn0Im6YxkkcB4Q88l/1YSbtfXoGtkZWO+2/asXR0FganP2ae/uhHoftv2rFpJYS9q/wp9+BN
xj0Bbr07Pdd09mlHwzU0ODDhaPGIEfdnAOFZ72TzcF0E/98EPv3/lyRqszP+n2OhjnnW/Od/ZP/5
H36V/yUbav5j39lQpv4v4Ri6qxuK/rOct6D+mh1KMhSRb8rS0WfTfZ3b3Vn+nR0q/mVJnbasK/hD
nDVoyP5XdqjxL07zuiSMRRiCw/b/VTAUIt0/i38sKnMu1fUIoNvmnFz1+w7oNfjoGOfF3H/RWavz
WyhHBz3r8EO9dFRvpq2OhmZvlaee6bFtnaB4oIe50NI16vtZBVIcS0EOizL1+4KuPt4cHUS5nAcN
2YUTwoZSE/0J67/vBAh+2osTa9Yq7MDBEZj74gQdQjENtlMeXRqkI4u+ofcxl2QECyum4PLcGjNh
nLVqYbpzKI1GyywtLmUikMuWN3mAOjlIo9eGxJkFnklC4+OTyoaHrk5/MedB9ubNvlwd+tqEMycN
802o8o/ET1B3ZTz8Trq3hxYgl1sQy+Pkb1n9hhX2MUpAD5h1iXku9PaOn/bkdzhvHv5RWdWHuKte
VZedEeMgtXnzg/EpN13MPX1XwsGJ/KVDhPsbSS+Y7Mpx6ZddeBthPLip4a0dkjB98ZvMe9ZLj35x
RnuP1GprXaZNfWw8u9ji2j6PBnpkhghBGL9rVXYpOVo2cfVGuxOXgaYT2dhzMakCNlP5JMcZFma5
oPKYOs8Zyg/ori7jQBdlaDizdnUd3ScomnQXtDWuFEaEHvTpFJkooolo0eZEJZud8zaiVENP5j2S
pDHcTOJZqE9bRcPSlnj8ShwjQw5VzkWetJiC2gEi+KjxuwxcTeFAZ7uN8/YmnHSbzBJGLlWyJp8J
KN7oPVqT/RE28VK36mPgAJv30X1kjuvduOkwrEMrI9VdqWXjJT+C6UWFKYdLeHFxkWJaNzgqxsNP
0XuHupligi6tDTJJBLVhCIWjBsko8vuoUjoR5L8mzUhXNJBehrrBbz2s67TNGTlCRhUgUVW29yXG
nDF5ScFF8E0hnc3j40B+WagB906cZ9sJXy6Hv5VPZtq6td0PG2/sqFAm+d7zUMdAdjg4FYa4dxsO
070+LKRLIphi5BcVPk3HuLmUUNnAQuA7TgoUASJ7nWrsGcHwRIDgwlYu5PTypaqzraOnWwDMR3eg
JZMA/Sini5IFlAKj3IsIV1NENEYk20ObafGiBiEwNmLuyeyovO4F9frCU8YPIH/00eHDKnCaSTFB
0uoBKNb+sQLJVpTJK8YsNNl5+iEV6iAEVgB8GhwlNulQNNznf0yXTJgkoz0RwMgTChT7GWc7pFTv
emCeqpiriVFDbJvC+ey5/1dNa75EzQxmheTg9gcj5jDg/RwMdx3KIQSPjcM/ywcEufrCDi4ctIB6
glFyA/sQ5O1Bkn9ZTQ9mG65dnh30ky8CzsxN7L1VpvaFlyPEdQdIN0g2Xd1fIrvcIZ9e4spolmFc
GoTfKjz8OSEJJjc2+cA/Y6IGZFYuwqY+a2l354zdOR75Maj4jY5LNQ5n2WBUIMd5LyH7LMIXLl4D
W7spmULlSbczBvuTgIsVhJkPij8kcpX5UQc+A5aiMxY9EEOzt59wlC6Mnrs6drnHg9TYWwlMX7e+
7wb7RZGO4eaYlW7xv+Aw1/aWPqwdpl3Ai/a25a1swlWMPt8OdNsd17+TOMghpRai31LcrUrfX9Mg
RW8QbUZShDUhV1ZXIzGBgQp+o57ABGLiRCrvm+O2L06mgvpOkHDYixWOstt6nFkK3sLUBgqibNfB
1jWfEfqs06G55bGep1z7gSnx/CeNXq4cCwwDgbtWFazMMYKtEh6UwUE5W8guXDQayM6LEm8SfXec
VRu7rZf8/TJTdINfBwy3Y6CfylDbZNbGbDHaWn0ICIkslwyXaOjuc8/Zdrp5r3c76QxbevL7Psvx
SKq1nmRbWbC+AV9tYsLJuCYt/nnySpc2IZxkAt+hiFiQkgWInZQgvp3tgjBrUf4bDcBmEbJKSOxl
1aHVrNtkQkUHOqaDxe52X17EdIk8oPhUUMnJEXixThfb6retme/GPF+5wt4ldCdyFjO7A7qZcQ/o
W5w5qwqvslP4a2Qa16vlOcMuLY3N/N9OCz5aIrk1H6f4a1fqB58Ue933L3qM+cbpV1oWbjCynAHZ
bfwWyVrEQS+6jRmazdcVIPoG09Jivs4gIlYDMfVGbeF9JBi2ArwfVCszuM8He+t19rbIaVQQLwhd
wTyUenPjjMUPxJF03uP8BOHqLsiMgxTuporKlaH9nIZNr7wjKJwcRF9y9ONXkJLQDqpjyUpkskE6
VjFBdEFiIJJX0fcXTg7v8/sqzl8TNZ40XdxDE3spcu3MpwLVUiyrJj02A0DDIT4hOXhs6vRUJeXB
rRfskLe5o+78NniaVIAuMdvqxXiBy3xXmGKPrJdFJjlVnb5PFdzZIDsNQ3cZHbyvLKKJwPOAMtkt
vTcz5PfBodRs82RMwa0PYbpWZHdQZ9/EjNUxy1eh8aIb3tEcPivFLUZMgBPW782YfLpesxywLPmG
/zCsOzN6zTLtAZUBY4THVhkHTQ84ZQ6Pgu+hdd5ZoE2pY+3O+hGOQB3bemMMhLMa+j6qsSBlzg3M
deqZh8ytVkAhF21NbBeRVm6hbxHVEa7j3qqkP47pXjrRxqzbx05g3st5pCvm7ZJuuqNvsiJ8YIiy
n6LucfIli6j/7PrZSiEJc/1o7RnYPOL8kFZYf32ctQHCWvjlU/ZLf3OKGL60Q2gt4SHl+CFl/5g0
zEmbDy0OXphzv1V1XHCm1k+p/hoUyyZuDqWWHe2SETCpn0e/QJvuaI+pzfnJidBPoH4x6iVUnF8e
t10KQTXQjVMphu1UTQc8b6E4Q7fk6htHxzY/k3L46gey3qPpFpL3MzbHl9hN0Fm174k0TgOcS1+7
7UV2RFeCdIVmkAdYzMW/aHBzI6ff2PW4rYBnSnjIVVffRZP+mveARD/MhpwvTP2ssD40VJh+abvL
y35VclGaUXsci/FY6RweS4eUXYbJloZ3Jc0PpZ0dweTFN3bo3w+yfbaJCSdpffiKE++9TD4d0a0r
Y+EYaNiQv5GBN8r2XGvRg69Pr8Xk7XozAtFC5LlmI32fm2MEB1Tik4SXTRyZzJA0fiaeOa/DVqoi
DnRsjpNsH8PZl1syzR98AFK+FAtZUQ2INGhuNDv+LItLT26AkWd7pfp7lvEJRaRJX5ke2Sr04lc/
cLd+Xdy7hJLWRX1be48y/RB9jXXFbC9GFT6GbXwaSb+I7JQFkqsXuDu9Noh5FAfU93ea4dyNU3zq
czL4mjPb2G0aDpegdO4cycdN1kVtndkAL0mtXXLVXeTAQ5E1rC5fNXa43jCWTCO3VWDfupF9YQE5
Jz7Vtj3sFIwYZXrnaHLOmGxeEFmfWpNUFnKdPZOSLUpPA3SMapI4hvy7hKHzIquz6n9Rd2bJlSPX
lp2KTP8IA+BwB2BWrz5u37HvIvgDIyNI9J2jx4zeOGpitcCUXmbKTPWkr6qSyZgkg83lvQ6Hn3P2
XntbVT8pVsxjXNtvWFW9lWwrElqYbKLx2FuIaAJ3sZyhVC+RGyAFvGRIlqbUu1uaXEQ8u5c8Sa+a
7m7oDsybf0UT0Q3l5CqI3BUmhtTZlQG34aaWu3a08XyM07kVwREv65UeRp6p+SgzdRWY+lCE8s4M
+KqyxMFTM+iZvep+lHri0GHXK67AkV41MQcweTlzk3eni2jtx/NBF7VN25ezjjHGJ+XCeQiZmU2Y
rNwIPnDY0Ms0tGes/HZc4bS4jH2WrH2ljRX7OYGatKF6STCKkw6XYoCbGFTjvBGVAOLIUtJI33qa
yEEgLxY9M7TWvYO/9qYKEchCMmrySaxoWNC+108jELEVJSg9ylBsXVrKa2lmB0cO2K6Lq7ziEmmL
/LooAREk9Gd3MkoOJf24CrGNJnQVMEug8QVSZYn4epzzaucB9dw5lj4XFmJeCq9tz2hzRYsGpkQs
Q4qK/i1Q9S4WnNFNxTmnZXxhweprI6D0Vaq2pW1uzaL52Ui5F+gjZsLFrlv42GgDuh96VnhzbDAm
Pi9zAuXmQM53BpO+fvOHjGOFn6HjZOaLoirKG7EdualjL45gPpW7kUEw8xW4PASJhdm7LXAHz3jb
dn0Hyt9Z93b9nATi0+qjDzMwQY0oZkae37HxDZRD6JeAOZur0pizneGTjp62YXHBIW1tB49dKgGQ
silHCK1t+xkvcx8d1fPN4IOy4C8ZV0PvWvuqGhcxGsN3Xw1b+kMNtg81HvRYgH4Gx3wYiFPZ2dZU
cj4nxsQLqHPz2lE7BgFrASp2o8fKvnEIb6m0zLcu+v4Z+dCWGIxq45S9T5haEp9rYT9mvUqhaoh4
o8t6a9Y9Wg7rHop4+kRMKednNfYHVKS4pxJL42+DjIlctiPuIKY/HXT9Oi8mc82u3a5z/92oWIpC
qA8kTGc4Ts0JnSBuyxxEnh/DYFEOa9EoBrWVHAdWGbQtPPLTHQMGDLYL1zYDvbAxh3ZAyXLkRSBY
aWgGMkpBALhpdiGtZNiKMiX3zE83kn60Z83tESh4fcBzeqxtyDnSIvTFHFHpx4jTfJ96CdVon4ZP
c083gcbeKh9yzJsMruhM+AboioCrkRaeqRD1UhGK2wTNciSAGcDZaY6BPqb2TFXFBoQDKyXhmA2X
oFgk13jOXTr5C+QGvgk4n+Kt68uTO6fDyuV2ymuf5Zu6B6kXp5++WlsBUrTei/sXuqHPqhIffZ9E
bw4TAEigxyjQ47pdhmMYQSHbWNzt3bGUlyGNp33mxx/sqRPsoLSg9CGzojsqUAanr5wPrRkVfb0H
BaA7kp7NCZCcCTWDjGq/4r2Q07Qd2YjosIILTc4lj40xXD4Vy9BZsEhG8FNLXwWXU4/qBh9fVNks
ktDaRU3aPyRA5HIyPFjHE8aW8r3KcvkAYU+C+KwJ3CGVJ/1JRE/5HDYjocT6JmJtnvBusaFNpiSv
RGOcB1p2k/rImunHAsv/0lk5LiAJfNXxJMD/Rni68RP/BBunNgaujra0c5rQhADnUeKfpxlKB2O+
3VxG4koRBHBPxXUi3hm6lr0MoYv6++g7+QEWw5NBntGdZ3/M7mzc8aMFxY+tYUgMuK+gEx8VoxKe
1vsoegElpvaZG/0s/Mz/IaX1LNpx/Kjted3087NChD/N8VpBZlv3PsNqOQQnjEcHk8lJHPkeJwEy
csrmFd3eXRkbnNJhb2avUZV/cNaBeZC/Nnn2XDnxicsbgd68L+0Wqotv3Q2OA1tpAdtmV2nfX00R
HDehEQ8UBsgfECbOyVMMS/3Gf2yMCdhPHi6CEc4H0ptgAzYEYpTyUGp+AMh42Z4gVilspFOxl5Xx
k4ymU6yqez9pPqw5U2vSL/jdAKirHE/hGIZqFcBYWUG+awhLwR28ZhZKfBYm64v0uWpmthTYl4Q2
zv5BvdaDh+sv/iTZ4dUbxQvO53hGbNT/8rP4l670d24cW6eQx9Bxj0A1H7KRJnnwOgWY4CHfrhdp
EACWkJ8KuiaYxxsjKC7RnKFBxh6L2+rRoL2wHtFlYbQ0cUlOhIXk7znRV7act3HpL7vKXu1EfEUz
ClN+cDKl+VIzqjWST9LZCRhArjBYJ3TRvzonuQK7eHQNS6+sICTcCbhkkr2GyYgko/FYvPREfB19
Dhk4Om6qd7EbPC7/FaC7uhaGUHbnlPG7EhzfOPdc6SAFXleTGFVwjcPoUdcBhMdGNpyW9rNcCYij
sGK4r9LrrN6riq9yC/09jzeepZ8Gs7i0nftII+bBN1yQn8QqtXi85U0+cNX4iWxWuQ4/A4+qOUl+
loOzJ2IMT8U8P0vGWusiZvWU2WtWtgcbqZkVIRhKk6ndhjp6t2d5jPERoWpOX0Mc1KVnX1szj6Is
3AwFxkSgcn7MzZJ0MPMpA8wEjsHbNjPPSZFn1VoX/aOBE4AUwkpwNiY0oMdCHyKI2IpZR5iO670m
5ygwLU7FTvYwEzHfmzHESfdp6qNNrTsONbwYA+IrDKHvAgzA8pe6fnGbEumHZ+77kOmDEfqEEagf
OS/+OiWiixBQKnYanbb3OKIW7Hmqupqrw4MHTXryvin7dysyzn3uHBKrvwOqNtusOZ9hXG1sFQ4A
rM75hRbBT7/kT5qq6H0Y5DYj3cjlK/qB56aQpNY30bFEj7y8j/2GCpxYkJtpDCF1nAqt7kwvZ+NR
9OTaApGUlAcnZyrseG8brxmuFjZVbIYrHAxH2cHSj3KQ8OmWlMyrohN3gVTXLfqwtPM2mii7GNff
auSxMmy6Jkd8iX++Sz1xwP6/9fNHkIwHz5uBwpUYG41t4QQMOPnNA7SfVvKoA/oduDbQkWThYyLZ
LYer2nONVZnLYxKPuM8IC4sKwotc+sF+ro5NwUrN2CUFDFczfWnb/CFwGL+H482sazRWrLLCyB/K
UtylpcNhFubOcvZ56EKeHBCRaFhM91EnFCfjV6hhrQ6TBfeKKfYIhJSOizqmihqsrDAyje8uRk9O
f8ifKr4nJiNhvShZFUZgghVp52IN9naGU0C4RcITECTSWjxXCudZnII8ppSaIizDcpTXGtDF1KSf
yujDrRBwxczshn4aZj9yM06DlX7aLnpVo7+qeeLJufwULUNiofyNGSTHVpPDiBP5EhnyUJsQeSz/
Q5B2tGaefet60Xvznpcmkw2DgtE/RUb8Ho7edSyQ9rfzs0V8L8i3Xts/TNTlJTeHFvpXaPinuite
45AcPg8eMJ26GjjLCtIu/l12VxH1V+eyZRMYYnFC07KuLCScxfKCyumedsPacDIibtU1uZwP2gYY
EZUPaL+OXYf0ySNQbGZPIxnJI0ZPs6ZHBCOrpK3hnyBQBkz3/lkCTsMEuAocQH2pfZezmDP8vKgi
ee7Dxr7DhQOUreqIXO5+uN5z/WIV/jEncQtx00CSTIBrok3jX1Bi9iivwIfKYxaEZz1V31GcPjva
vR7J3G4C6vTRcylTRHmL+/Oo4uHZpaGAchUfavGKZjkfCUjTORErY6IBF5Zyq9v5YW6KB4Aah7h0
uYlwiePPLUvjZ9+yeifQIoIg6G7s17UbX7VJfgI4gbIzjt/p8uaCesUVw3Mf/VQdSgG3YTMWg3oM
8uFMbM2xF9zSVEB8mFHjEhTc16TVX4xHtHnwNsuHPlK7GgVtFqv9W6gTTDbOoaYV4eFFL0tCqwJ1
XJYsULX3aYay73O7HCUEPHA2Ve1eI7E6VqH3GGs8w9y+46BF9SAPKDnv2OM5D3jsmEZ/zP1uYQnc
ouSoVyY/Kg6L2ykS+8lrr9SQA77X7PNjOL1wHOaaxFE8dM33sRa/gCMyTkNTJ2qMn4V7H9vzbW9M
GK5zL2MqJIFcdIzQNsHICihqCWKBByq9ZaN24nib0kdckQBR0cmiwLK2LP0bg+ScDbSUi04QmiYh
Iv45cDk8RaAtCesM5xTBB/rlA8qLvSyD5rZH+RM2i5K/GtbGvATcp2LT+HR1eq5NggMxkA82dHtO
ZR//F+fQ+4/y+i3/aP7HMgb/WVaTjmEV/88/f9j89nH4UW7e2rc/fbAtSB2f7roPPd3Dyc341t9c
istX/qv/+JePr5/yOFUf//HXn2VX4B6+/wD6VPxxVGx5+KD++YT5odMxFxBP5m8/7fjrP/769S2/
TZcNKb75rsPcdhHeO0JIBri/zZcN6X1jtOyh8fIcS5je8k9/mzCrbyYKMN9HxIopAQErOr+/TZgZ
MAuL7DSGz6Z0bWn99e9/++1vxgaetn/q2ERG+ieFlVSWa2Ge8ZFe8QBN4S6mrz8orELb1iqxlMeV
iuuKmwPy56FRLH9p+An1AtOzI6f24C6dSZifSrfaO4UwOW4Z9CI9K6tuSmPoaKT2wKjI43HHi2XT
uW/SWp2zLLLJ7Km7GymbhLolA5Y3OuMRKXeI8252353ECp9r+qg/HOwuxzlndOC1dnsswZh8mn5q
bWygO2drtPJdg66Z4suB0wzJ0b/KrbqCuYkfzKiHr1OVd5eQ/M7AzJeSUFQgseveq+az23XVCThT
8mqzGOO115eMpzgG4CQI/eEmiWiBVIy7jLXld+M9CSc09eLcXvte5HIhdiBnh4x0QCRw3MbhO1wI
k4q6xTrivkTe0G29whnOYKisCiJlOB4IQQQoKicGZH4C8o8ZdcfTNdbeYzQ2ztnBuXTNPN7wNwmh
bwiAjEETh6fjNbEC0VNiz229aaFs0iQxcg53maedd68ninkzlDPUs46qrzoyDOwWavSUcdeGz5FC
aYhnsNWhJA7cCdsAypst6q1EhJ+vO/ovDxAix32FEPQnwQT2qrbpohXE/m2HBD6+yDExYc8d4CQ7
et+1rXnDtJaTZV9AAXeFIPy2aumspCRymyK865IIBkZnhi9l5usjvwmBeyjm56yTznvcdyRpWWTb
bqe0Gc5m5cirKHfqLbovk+c4FC+Ck9wRLyfVu0bCgMuYXh5IEu/gliOa4GhITuTJgBPEzn/Ihhr8
gd373Tqid3YlAczcmxypS0AYsLvWpTHipC+9GSyomxo0+QxgzQktJmC/dN/nJM2p/mj8eONSzHE7
3hRZOZ+jTBSnJk+LV10HNU1y5awxyNJwF9Z85ydhemcNoEBLOxFXSH6GNfGC0Iogg1FWD058S9ZA
e4eaI19z7et14Go0DUUdMfvISd6wievhGUjSI6HFVDWEBDDam8GzQG3I9kZriteMc+W27FDMlq0Z
n7o89Tl+tMMlErl6CMu0OqU2sgez840Coo013fpdEXPEntXF4ej8K82Wsg3UwTZvKesaQFJHho7z
scg8BlHJmJsrhYtyPfpJe3S6JPueCUzS5AMPG2BxEGrMtgzPpFn4WwUzlgp0qG6KyHfP2sC4Afwh
z08GvbMr6dT6JSIJJFjBPMBc1CmkhBRIv+wCJIxR+A2p5OP8AESlfMeGUu4wsNtM2BVGPMJkBZVm
D7WvddWehiXBemZmHWbiDhbbrQeEwQ2m507kIr8EuTk9x5Y5PQTGmNxEteUiT8Aghf0Qnc+rJXtm
WbFn/mqH0L0KIuTA28pgzLcemyz8bhR0mTe5TLkqQEO5G8PqkTMMNXtLj+eO5FednDHdOvRklLkY
oBSs6lUHsQKUXu+k58mZ5T42DfrjCWk1e7yJMkLJ7HPcqMekBGfRmD/C0GxvPM5B9Vp3OQ4l3ByK
Srhf3Ep9VgPzr2UaHxsRUMDB/B98tOsMNWl3ht4u0ogHydQz9PPUF86j4Vggzhu0LenBsRGf0cNG
gnBiuao7PUYVwI6sqoxdrzL/rnYr/842tfcDdyZWWypFTtOGCDnChnOBNtq0y6cu9vPXLkkgY1Zo
VpBwCpcOgt2jNf45LrayIiMLncWuxk4/CL8kzn0a70wVDaswr/MftpN3+VqTYkwoAUN9REMBrY0m
DOPHaoiNt3JU4d5Mm2A9e7BtzImwusp/rcfK2bq+/eZ0xv0QQADvmyh46QsLxfHYiIrWs7KPPBL9
UYIWpMETdecIuQV9vy0IOx7kfMvJHjYX4UtD1pOLbojrMFFXkWGc51ZVxylZFEQM6ww6oUYLy8/P
743WAEqXtG92rcjxdqbmECfGM2ifHxgNgMDOSbKbNBlaBUtlFzTFgKM71Rj0lXuf27N9RtN6z5AK
w4MFa4VTJfMrOua7BAAKep0iwWXJkMG4Rjk17Vkn0XVFQN6AMrhklDTTitsHM6pEAFLTcKui4FVl
jO2UM6TbzMfFZFdNdTAmY4JpX/5M8QXQ7eeIq0I97LUfDtfMq9LDqDF1WA4+UxSpwy4o6fHb0ZTf
ZCy4M8KyDGCZhwJHeuKIJGdXzhoJLlk8Y47sM7iy5rLYU+FdFAtjZJyC/TK7yNl6ElN2ZVPMhmz5
9xaK6o2pvHbHabS9JGI6BF1zlZX9eIz8iJ5BfnYneUF0TX/JvZqM4jauSTJ3vI7y0msBEpJwjRny
bMVk4Zrcjzc2f/zWiBFc+iU8Gm3sx4Q4v8ELbqk0P/NouC1Bw3gOgGnglkRTmv0Bve9FhhpSQGq9
5owSN6lFIABE0grXLU81NX2h7WenzFyH1WvjHJNj3HOCaK38pV8SnLczlmH6uhg2cIkA6jOpl01z
j64+67mMZyaAspjBczudydCnJ7UQ5TBjk+IQ13F40ekS00UcG7mWjL7dauXaSfUOTqB/BOg4qc1Q
NM1AcThw6bmIqK5racRLYkvhfY9zwPRVkQA6brjFr8hhLOoNNm7sU4kYJLUM7eNWeTx0lfTJ7WA1
QI+cmkuQUGRLgzquCwjRc2LcjK1c1Fmq8wiEngihj/zxvveNrIYbNItrPxnnR4pmcsoJKZ7B3vrl
i0Q3uC5cxI8M7BS/UEGOC2PkUxr3OAQMEuEF+MdbS4fhi6rc4NlPMtQX0OjDfSbIXRfIkk6U0mW0
Maq2uR0zQeum6uYfqrTBC09z8lGRQ02EjWEmhJzWxkNq5qS+Qfcp1JXU7FDrMrZ5NNKOwF56ZkI+
thPFEBrgsSNppxRet5k/lu+WmIArWrVsLi7tvc/A9ASKH7hLkha/4T3qwUhKkMncy7i2QZuywZtp
tsX+HhMVV6nUf4zSocy5ZDFDrkhnTF7nCDXxfUHLpl6rsBiJWtDmdBN26WxsemzJA6cQE2dB6ww/
0yrNX0bCe2lbDhkpHZNo0pvJi2MGp6zpDUHLwCiVyM0X2k5s7hzEypcGUu91gaDGx2Dnei+in/kz
CaZpb2wY3AfmIOVxVh0/lvZTWm7sxDavBlMar7PV+pc+6KM3BRYQuRP5v4jwA4BgNTbVcFXx5z46
gxPuabc0G69V6toRpcDF00VvNlrFTae79sY1XYaAYWTQVTAZet+OpAre4DTEANYQX77GQRAdRZvZ
W9dR1d7Vsr2Jw8o9QO3h2+OsfGnH0kQsGEqHzBtmSRjEoGO/zBPf6WjFoyHzBCw6TAgGMllU4s+J
lnRJnfvP3FUbRByCCgG/l/q0W8u+mcsp/GlnbnnMBe3SNRFCcbMx0mUxVLAUXwo3b7CZYOfy34JE
kO6IBz4j7InmCuhhMcwvoISrtzB36ftbqkevQmP+0tIX2KhiAC1v2ho+3GB/cO2X66iKwl+N6SHj
FLLFz0yRwqxsqu6NrjZOKeTQjXB0cQveJKOPP7cAZW2SD1Nk94SpLKexyVGnCvo+2sRaHjU4tF1o
ze7D7C8F+79fdP9rmu2b6qN4aPXHR3v1Vv25jv5/sqxehMz/vKredzGi7Y+//K//rLu3ttTxW/an
Cnv57t8KbMv6RlGN/wgZti3lVxH9W30tv+F5ti3fk7YDtsT08U3+rbwW31w+y7wE0fNC1vB/L68N
6xv6bfqQvmAWQHad/PcU3N4/OPYEP8TEwgS9gzKbB8kj/2OBXbth57uAQWbHu+QNOktgH7QHRXHf
9JKMZ8Y5DiG3JJKu+t5AA3FJWqv6IVtGd2b70OWme+jDKNlDwj25aIiQEiXFVt82JbHTpknY9TQS
itb5EeV7yuiz7up437Qp2hTvWOL6vQSIZLcSDHSn4YnWBT7KHgtKKkgH0zZt47EbD9nSWbe8RN7b
0LyF791C1ASiabs7j4yrnZsXRAY7UO+CeqB0xc4Z63SfkYwAjMa98aCR3o95MIBJF+OusAprC+MQ
CmU5M5nD4FUeI4PBZsbtCnAN2WiNvTYwLu5jjgFhS6e+YHaK69av0V1FWysrUcDqNt7buf80C1Tt
RhieQvAIMCLXCMUXImXN9st0Ics/DHrya79z7/tR3RQ1ZM14+RV91L0gwjY52o4DXXlRHrmJ0W5L
Ce4UGZNTuE7znnSBu3l2mQ32EaIAE1lhRiyusKZiazTYzxxlFZfRaZ+wBL/YioOay/ec7WQJHU2i
g4RJfHBc42qoEUH2HUGrpqLBOz9+/bQK3k+XTftAzhyXZwJq2xggCM8YptG0Jt7Sw9dENfHcdlX1
gvaF18aWZ5KQ4311/5t727JZOulnPzDG8ev2SQ0AgBKFjvDreTIIHzcNZ0CtEK4YVaITRHDEofNe
s6t+x7DFHuWAiCVtizZ3Brfkuqr9WzVWggCQBnI+mrwlT+WqyudH/JtPNjCUXR89ULei4/G32o+8
g+7kK8lXDu16QI0dsa6b2q4cJiXTwOiGSOh4sickt4MEOd2Umy7D2suhmKDUFPSm6ufFWkoj161f
E4FujrPeR5v78y3Ey8OSS73hEoZCYMEKBQi884OxPPres621ffuHreVvTbG/FB0mqrhoG9pzfwYb
uSD5Fdu9dNXyX4t+258v0Vmx6roFwrs83Bgd3L41AaxgzLprGn6tkXqnvob3WNRj+yTq2l6Tffbf
wUik+w9eDx6Ha9ErxDoiqd7oF/75cXgwz0oUF2sw4pdUlu9eCtHeGVuqo+Q5CjmB4stGKVTTWK9o
9w4jE9Sx58wRuZRv4/gdMxSnCNzJjMnfE1kechnUzOrRSWg3vo+S4ATadN2U9kll8U3ZNBT2sJlH
rLCVKk/+8qYl23k1jPmNA1FtPUbOB4fLaqcif23nTrBNS3BZFeIjW2QnLGL2OiNKaE2UqD7pBZfc
Lm8yo2kZjqUfINjEorsGyOspMr5CYntOJK80p6/3mjQb9guKayynN5NwRWhkS8BWWp5E5hWneHnv
9w8HKP+n8ebrs0UrQoK3/+tLCS4kI6WpXom84h++vn0J6g6mhYAUQyXMOnUy3XhXMlY8CG3UJ5J5
9enrvd8/tCH1R0GMsnvtzxm+AYRmXsoHETLIqBl/jrUtVpnVGlj5ihOMCA7kSSOwqgQc7Hsz3XNU
QrvQxjtKk3mTR4g5A8Kd2gwxTj54j2mNPr4NF/pYNRz8JKpB2zpQ892+Ov3+YTaiLDedA6c34q3z
ojpNy5uv93xZrAdjjI5ZKM0T6Sy8KWnkwu+CWsPZFDdA2J6+3vv9TeqIrV3l5gFZ30fRI8hEsoJo
aHmDqfwuSe1sX2miuQcEUuQRTkRHqO8B0MmdXxXwYdzcx+lBE2g79P1bAYZ7m+EcRQjZkk2ZTjNC
cjopG6chbzXQs3Uq6DCT9AqCIhm+l6HpHHOyJ05tFQTrgNE+WNlAnOx09fVpjpbzSfsx+BBrujj2
hPIyDkn3msnRoE6cziExQ/Abh2Md4NpdFTY5dtJvKKvYLFSSfmqdXb7+omp5GiAbQTP++ngXFkbP
77TSTVCwAzeZdyYCUEGmIbMlsHJezbIvTt5c+OkKfVj3mSlZHd1J70eJm7DRHQsLMZOQKrpu7R+c
Uy/dst4J6WFxf707LmvK1zVZeEi3VqqZ6lMbufXp6z2LUSsryonC7ti3vGqTYZsIZ8B4kViySpbl
/PVmADX423uAnMZN7uCkcpZL4vd/CDP0ieVAA3AgaHwbkuoVcN+P5lmeHGsIYKKCVQnnrsL60CWH
3BnnfWfUxalfXif0vbxkXx87ctz73cD8aeQ+FTryxOkkOwQq2AvXbs4upfxQxgEs5fjp6zsMujVw
w6J0seUye7L4RbZlPE/iwy8C8HcUnvTjKuSIQI9dghf1y+CHK2fqd170nA8PdKme7KI1zll7TzrQ
25zGr7OHOzVnIuaBfSbFnZ0IFMQO0ES/QYpITjkH8642xWYq3FURIUoJR4JskulNhna4cTD7Mo19
j0gu3NqkquFPixAhcxw44FtqGUs0W4k2czUMnAasOEYOD75gb4W5xNnG58LJC7BFeHdeu8k9QrlC
b7wOY+MhsPNwUzreMTSbDboZFqwDtBiQ8tauE4afxfwUdN7ed2cUTMhQmjhdh+lw68eOvXFzzMeR
Z69dhn95QlAIEZXHoTfKbfXQazZUT2Xd/YQdeCVCdnZDoKCTqfED2Ha65wg1C0SycsRqN4UjJyPV
beORGFC4LtwoOemAznHv1NlL2YUmMpJOxEUcvviSbksGjTs1p454OKY8nG6aLgGECxSPln4nt4XK
gfXnEPZTC4V8QBKJjvl3tbZrT18EWvgWJgGi8h7Da+xcm7G+cPIjAuqKUA7CDUPD3kBZdm71q92A
jZ5drC1am2oll0jhgbDGkWYGT1p9h4CcWXmY/xwWXkNGp2wTTc4IKPiI6xZHxWw8GU3R72Zd/vp6
uPxp1rmp3V1aRD+8GB1aZJLdPWP/yKLwqeCAsJ3Q+6NrK+gW+W630nXRnr2wTY5he6Cf6e1wlMzc
REk9cy1izAenYWzbOP4mZ0BO5JIk/YUUyljD1vOTH0FeuFdhnr7WRpBv64jGaF/SKRZ5r75jVKJx
KOIiuoZbxK0u8qALOyCVVAbWMaIzRu7weKpzkoyL3H+wY58EtDEUpObm2aYphH/iYmFUbG3bskk3
5GojqbGM+EV9rya1z3VQnsHZpoRPkovZ4+lC+zbE+9pS4I61ff56rr4+ZWYSznnffjo0C4TNOgpb
qvfkkjUjveyU8+tIQhFTnXMSRos0o+5OOovuZIRlySdGWTI05+xmucTgWOW2595vsT51PqJNiCCE
vEgXclLYvdRj454aThnBRL3i9XAoBXjdlGMcdnw/RmXTIYwt/Og0Lp/0yBg7VV20JbN22KRSs+48
/fh17iPeh4AKE0ZdbfCSKe29eDycq0i/WuEBLyDDdB+/SxrWP6XzwCOLbtvo1M2txdOub3Hn1zce
OsNK2rCHoPZsKhvdwagerMpCZTu+uBGWswiO3L7pniKZ9BxT4UE4JV6oiGSxaaIEaHp1ZTKXHGfn
So5VfZioH1fEJHL3Lsv2Mo966zYa7c1iFR0M19gd6pAAyM43xaObICpJ1DbMFLinodh4NFA2M4Dy
NSEB7xC/wl3HTeU4MM3MiPC5jc18HzEp2BN9QUp9pT5L6QAtIbo0knW6abiE1h4snpXxy2dbJkpz
gPDrbblY9Uml7kdGeEpTt6c6/O94sP9gOvbwGcNRhNJkS/Z2SL7L0PgPQ2EgH85c1b8aaTRX0vqU
IwGJDgj4hiSCvicgwuu2mRNfx7TVtqVbfppwr1d0nAZvZIwClKY1OhsWrPk9iQXZG6I81BFnhFqH
FaulGDaLyubf75U8ljn//8f2x580Bv9aO+X/J4GC+X9spRzKItTxn7onuN3/3j6x7W+er2hz2DQ6
PKzrv9vf1TfLAjXE/+BretQm/9U+cbxvNFoAU5u2a9JEWX7c3/3v8hsIaIV4waO1gnXe+3fkCQKs
D0vtd0Ajj8uhEUM3hsXIKE44/wC/CsGO4NJyuUf0KblMlajObHXfHWUvvoibYnAC9n880R7nRDbQ
cTvW5S6LuzNGB5TmlRHSsEgJLAN7aqq82nCzo1r1vFuzhGOVmh0RdteMlffJGI5kmeNtkzQLshqj
+ayYjJOU2K8bk+zjkruXwzR/cRJnWyxuclPzBZYRPVtOmm/o7xbs4piL+4p0iBboio8eFF2OmyBG
h+Da5hN6qNmuj+E8hutSkiJScj7RE1HnYurbjbRWlpcGx5G05YX4XzXOqWADMOKIWbnvvMaN0R8C
mvOrHr7FJrcQFfmBZKpH2hxgj/4Br1DgdBtMjOG2F/6Tib4+sQmDSQO5mUk6GClgVpHL2dn1Y5y0
BYRedHD7NEXhZBYTfJAwfo0H98LNdjgzVeFW9+4r3zqp4EtGCA1LT+6prPPoMHbDD2++09jvLgOu
p9Lxu5WwCcMjGRyycVr8yOYBMkH6kbXDoyCGhS5q9+ZmGHcjRT6rgEWSjx8e7S3g6pgA0vYtDyqD
TA//M7CYG5n+wh/Apef48YZgYDKzI7bnMCTkdOySTSXNH7P6mYkE/XEe7QWZO9Qz1Wo2eLWn4mwG
nlppC4Vhzrh7TSS2VcEKrkuU+BNixFRhKmRQeldl8Q4Q27i2JC3pstaYmUj/RmJ3jHE9retSg0z1
uo3VFXTYcqi7oQg7PEfunYDHSlh8/yJUQeZx7V9CJU3Gng0DmtAjfbKEe+p75aZKYYu00/BeaPHp
SN9bWzp6ov/+3Qp+0L9jTWU/E9HiQDLNdouUDWg1sWGkv5tGTsmJ9Load4qgzE1PH6a2ckqH1mSI
Oqhn3xieILzckoz5mNQZcbtjnWPAK/fuiLLAANYbDXBACxNvKveSVYohZaVbmtpdllz8rgcgx7SV
6fh0HnUPQ2Z8ickDPRa9fz2SJQSiLN3MNz1C3F3Qk+0eCG9c21ZMBJ4Sm7GRTxX5UBdNUMEq2TUp
TKr3ZNS//jdH57FcOXIF0S9CBGyhagvzLPno7QbBbvbAe4+v14E2kmJC0wYEqq7JPJn05GOLdC0D
OzY9tOe4g1z4QKuY7nP7i321SWlN0KFOVLa2aKFVkHcXg5gO8wE7eS46sEnGR1FTWFRLTwKwJMzG
6NzSX4f2hM6EScj8R8ri0ZQzFWJWBdOgHL80WVEkbXx0uFEj8tCIqgTB2eldMMbte+Us5aE0JuEt
OBUOZlKzeF3ggU4pMeoLemzDXKsT/jAk85Pt9QM8840QMdDT8l+Ra6cWFEKwKlRFlsrNABb8HBSu
QYgcfhiYOuIPQuQX8LfyIHTsAUX7fyUjnUgvmerOKvHFmkwXXQXk7LxDQyWZAyIkJzGznp6laVXq
T8NSfelA7Ss2i7xKrkUs1MqL0ctdRZO8g3c32C1WP4VWfM0x8unEHXeCgfuzoxlQ6Xw0a0Us0bin
d7j2Q+SwWkxGRmy51uL1HqsArmzJhImnvL/eCyHGJvXAoScbkmzKm9uT326hJjhZWbDhNz8Y2dFN
JOTTqao9/HApoigYoeO0n2YYvFHmIyaqFG8nxJBpnQFAdd9WZNgkVK5NaEj0qabm4jvBktshs/LY
hXZUqeJNs4Yr3SGprloGlZQ8Mykb1E/xSerp51oBRwB8ji65lMeIVDx+mozbSfwhnVg212GZ7lAn
j17NcCyc1scBIcldPr2xRRwPLYhB35B/ttwhJbhXjrfU7W86Mrqu3EdceF9uop0VgFgwy/Y5AWHH
Fg6NQDIpcXSYkqPwsRj7psnbaGOpKBUaznVg8fg0mmxbnWVXxeaGBnuNkJppeY2ReXrjDgQBnoUz
0XxqC+22gOQlx8hUXqelb/DAjnFFkypTfElbpX0YBeQyPlKkOZs0PycTmfYo/MLVXF7YvxGkgcMw
nOfKPWlotr3B0TvPLed94ir/qQ1zl+n8jhR06TARhOb2t228aCbFLKNRZoQk+iKUvTUDKpoyImhX
Mwcb3+RCR4KQwDXMY+csdrCJ9Cln6H5MJby+6VOKcQvJ0OGKiIvH2uRcsBwGiMoxP/MCHoGEEVlJ
HB3a7GITreXTMrCEIIo9HK0KHY6egPQTL2tjo56S8cVolyv35Kddoc8hmnJB7xPM8quAfBeyzjk2
ZtP4MNI6OI7JpQPAGuTRojxjSUqW2qkO0vozSowXmY2kBM6wa/oK2ewo0v04KfYF9LO5zgin9/Qk
PuFCB5CS88Q4DnhjkUZIWCGxw9xUueXEXfl3NRAok6vGvGRl/ouz0xv7+EA0Mk09C915XDisudOL
JaZc6G2H7SzidsZ7uk3sp70A3RZIJgzFL0gE56+hyxAHbRcyBCJpOSU1Kis4HJ3oM95SGvj4kjb5
k8mPEmbpdFfV1Ru5M4rNJhGtCZjWbtjTlQrXYeZbM/MvWP7I6cLtlIRxLZCTcMaOZXoiVwAwhBhL
z8Rx4xETVvpxBRRQzhHDmOFOWukLJD9y/rLHhlQ5SqP7uOs+bdlgeTV5EwFlPLcaz03HFOR0D1hm
Vr6CAp9ayiiTlZZU+wp8ABVp3wsEYeEKBdrLe2ZPi/zuBL7puJhapJPJn9RSDy4RlcG2gHVMSTOe
8hX/NAJSJiNeZxcIHBv0pwA+vzgO/HlKWRvoTC0gLS/R0GGcHZ77uN250HuWK27FaCK/j/QRabnv
blvasCDEEa74EFjrRpxCxzpHNB2W/+dpjqcDmFhkecZyrhGYIkJDpd7AwxkcMkSHgfO/My5Eu7Nk
UvZFT6MsXAUvTZU+l6tipNzfI8JoCOuKXKIKQzZhbeA6Uwi+jVkzIcveUEQv7Tby67JV9qLRvlpI
0fJIO1eS/fj+HJ25/1Aa8Mutc7xezkhsM6/ZsoB6WA+aobuDYfu8uoykB8zp6ej8rbFgtnJnrWSG
pyKJ3QTRIzous8gejL4AkdM6d1pcY3ytmDl0E7Ifp+dAdIB7cKb7g8gv0qarj3Dj2zjUuZZ9d5to
zOvBn2KT9K2a0B+t1O7Jbjq7EW/ptn5WOjghMshIrdifxIy+0AYI6QqebBn3vZ+txRwgeSbFHJ8x
4Q063stcgooW1oaxexfaG6+tSBGrRPXJWhNM9Nq3zUnlk3L+Lsfy3OzpicMyloFiZKG2Gvc1ttAR
8++0/oqY5CLVPyvDr8yEMsKJ/uUW21OHM0SRY+UgUJuir1Xnz7w22qXWUlasE+TmZXHNQBnNSwSO
r8nQkcE86slyJJ9a3TKR3SpoNV3uAkSxMI1QFqPAYMDoJFQO8/CfMrtQxBafW66zuVyuIO7/UIJR
tSasM2YjDs3a4GnKJQSzQ27VqygymMp2/rNZ2WHRzRO88w8dTWGQWMaNQ5KkP/yjXlu4blA41Wv9
owrr35o0wNlTl8HFwI1TkqMTEZodiRcXDL4fDaB0sIMTpkIEsSQO2HPX7JQJ7Y64W3FK9PrTyokU
tvAwTw3fPfCuv8ok8rxIvvOGRR+FFAV0UXlY43Dajz1Wp/KrwOzra6o40O+YwWi5obM1+XGDXxCU
4pPhAzHDjH31ZprDynT/5kSTeEuDwR2NIFynHzvfXhJko+w7tt/sSy9cMpqX6IguPPbbBo354KRk
/BFm6K96f4+a+opYco8bLC8EvRGSa+awa4cUpaPzbynLheFjZxFaz7WIs1UIan4yrz1y475mrf4r
Y/0XVuqKkriZD2XUcxPxf8MrHRqpQxBnWtxkXrH1matTrSMbwu9RhIb4I+S+1KPpcG1ImUQdIhUp
McG3dU7+DLWsuSbor7eiONTFyB3JwniN+yxQBfn0jKCN1PCFVqYhCtS7WrngaLYF2MzCY0L5R+w1
i61kuUawI1lpz1f02IrHyrDdztjjmK9ZDeczMyLJbQIqsSBrO0C9+wMfnuq6pV5sqtnPdCPA6vnB
XPiDkO7HGUt12azQdAWx7c5/Zdm9aFpJFAwjRWGW9AN8o07J9qHLioeen4Jn7v8xFwDS8mk+NHL+
jTSkPKKMwCnkxAf0PLyxdc9RphHPjPTabjcQVakdllXu+O0S8dYMd0zH/Tl12KuTPhXmZrr4Fs1l
QhZKVhcv0/+X5nVWBu7gvsCreEza8i2flXEwtvksRQ2Lh1yVTdnYbVhfTHl/KkrCwFVzx4D9mqHo
yhrtlQyyh3pLv01+Hy/ymwhvnpGU2oHcu1PJOjzoR74N7Eh35LoxZP4tU0S6rih/e2oJVsvbC7yK
MOvdQ0aL2In5L40v53RevyLwMw4ij/50s/tnkYvwzBxOBidiPjDti8GGzYKue1HMA8Yozk8FCUj+
kF2dtr8jCiY5Kcl3n9pVdnZxC/ka1k0/IWsxYPIa0J2apw1QfLWl7UHx9/MaR0zE3scllW5xsDqC
F0wMlX5XOtx61p1swHTaIPTDfklJSpoe2Q/euq5x/CwVTji3knOmRCHMVjjS2BKkjm4GTG/IoFFc
BDApvbk8VhMXD0RbeGkVbsixMh5sMxvQysWk47UxGOyZpmLOgqQfk4BEkC+zUn/iD8uaLer2JA3q
qP20RyqcXsxPBs5T3+1UoMp1Oi8Qv6jwN923dav0sadeY4P5yLSx1hpyZ+Q35I2osunJ3Owi3JLn
tODOsBhNcFfvkLYu++SFv9fT+N2GTiPTEdHYdCqmq2VZxyQv7kEjgM+4zMmzGRU1Mdgpmwl+3rCA
MHrx3DE/Rs/WCmTFa60iYAuDmSHUAZCzU4Lc4Jzuz3YuQZgJ/bBChOkN7bHVJoBA09NsBFEvXsxl
I8Nc3sfO+B+bFJliK84zKOu2iD1yBM7bnBy6+iJ1BjqQ/s9o0YmTEv19F6vXMptZlSVBb3GvEuH4
qSNSjMzMJz5TR5rGkADtMAZgk0BMTf1pR2kdjeicmcvDXNEOo5HTUSeacDfiImwJIVOL+T2wF8fm
hvXJWq5F7F4JqP1PUdvaGwuIhUwRWT6BaGVdX1ymeTpD1/EsasJNDY8dLgbIfY2rfbaj9TAW/T+q
wJvjVlewS4/Y0Bk05eW72OL7dCaeaTqbVkSHS26Orj21zdXiHiSN6I4zbmVL5HD3Ef3huLhShjb6
a6vttGwUdk13zQlNbLn4g2IhIcf2bAJPgHU9t3p7deJ28qiDf8iw/kDQ+VSvxmtH/btlMzBcOkyg
GFg7pIYDgR6Z4O9km1Hcx9eCIiHvrmT2MaTevKiWx9IambjblEemJvGvcv91prCQALFaKuNS8zod
PbcNeixKSzgX5BZUfV55I/+Lkjq7GtEML2XJnwnPlE0XrC6L5fnZ2gi+3qm5bj1clHDfMhSK3Dw1
jQHXllenKdmbDa8ROqY/eqr94q1jvdMwNxg48jbxO/bWXVwvd8msDhoR8EE3lncsUoJWjy2iNuKv
xjYvTmR+A3mB2OvS75ojt/B6SAr3YLbDP3eS562okJQDWd79x0n0Z1Llf5vOAMc1JyKL+SM77Q6E
Q5X8XBnwMCQEH0q1azMA8TM1411ABV2tJFwMeS96jWdFBRXs69uyUeGkpU9F7v4t1+5mVNqZxg2u
OeEFU21/6fhCHLziuEWgeb2BXCKOFEW1q1mEBw/HNdkesbydMLaYTAXQqPUfsRPTFenzSZMNvc+U
nTTbus+1fxu8wuQ5t0Q4me6HqyC1pNBKNYKG6CNImZ9S5L2VLl/MhsnkZD0RWArezGzDTI7vWAXu
iIgsCQmDg5GGGC/yC+xIkDacvhLJerTLvHcWRUdTmFVlUEbSR+VUY7nlW1qb4x7YGKvqycy1d5h7
znREq/0I+CICDWGZp4GBUmrr/6mRVXHXOh9dgZihbJnoYhKkR2EQ1EVMYeTyOdING7KnKy8WrPfd
XIXxyhY6UbRRTgVkHDXLId6oP+kTD/j9oSZxsIEzYZ9LfV234tjzrgnpBFM7Tr6oQQFsi3E2KQ6g
HLi+3ParwGpvWmPwgOnn/IIVYOucFkqCoO7nZ/AQh9pgXNTX6/SdRz+1GGJYKu5Tb6W6J1u0xhP9
SV9QjTHWKQZc88wjlVWHZmFWQTb95IuzeJGCiCEHHyP1COlxYjyAl2AvarC6LOZbX6pbNdJ8Rs5/
jFCu6LVxjffD307wmcVgQ2KbarKpxeirpRxD7jF31xgvQaSx8qpXlvURBhGanfiP2HrG6mnNkIgf
P2hY/mh1XflV1fwaefedMbo9cXOEY7dygnHEPyIbioO0yn4yq38UgLtVbr02aOc9iuYkKNXandvM
/Yirdb4HQ46Bhm4IVfJDX3fVlV7Pbkx6ecfPk/QmUmu/0MGvjc1874AnwtrLHyUuIZokHYpIfhwk
C+Q3pyjJly0aJssJlEp25YgByLVGJcKSe2e/oD1XJxa6vykzuXhrs0NHLKXPou+PNTNDnWAR+Ebf
/C360cKJbCG+aC9g3PrHBuy7Nxb6bj38U5dT5E8LQ2AzU78lqCtgmLOOI0hgl/M1xDKeZE40FxEo
MDiblMroG0zq2j7rf1fdeCUrFySAINu0khBaBRjZIkcZTnqQP2B1YS5Jg1Fk3CFOvyC8EjxUpxsF
VmsOsIo45aG22iBnBe0RU2/ggA8jkWEGmf9D2UYLnWMEiysGeVE0b0GGWt5PSaYMYEbsQAXJz4i2
NmdAcWxLaAxNjiMZSUCAzaX355zp/6KvDB8RiYVq2YQPuxL43vS2p8I/7TvuZmuvkBxvmhs1+999
AYGI+5LBql8JBkPo2PLjbHFHtM2EKQ7mQTtUgnYHhQtsggOerJ/YSY+TitYDxqcf02WeqPN7bXvS
RJra/0bBZp4wS/iIKXCdpWZJPJhb6DQpEc8VGu+xWb1hQrpjAruqV0YNvUgCq+eNHAtUknn8t80S
PbTEcFAtjWwfuVuQ7hwbqApiV5iYcT6G1aiPfgowTk1gllrJ6ENAfw1bO36QJWKHJjMPfF68nCsz
MqcjWyzXyKagbXZoRtZfMtBhGk3iXJiRQSNOV5i7+ZnR8i3Zvexmx/oZPmBHdZUWQYw1Kxl/DSHu
8zZ5mFsKTXy4Z8Hte4fi59I3c85DxEEK3Jc7jqyd3p74ohjxhaOQd+QTIMoEBxRR+LHbvuGYaP0M
s6s0Zn8m0y9g9HPkAWHUIQIUBlAeHQQNoacNPIBFi6PD0BaPcAJuRK74oPVZUHDC08lqUTAl+h1T
lZ2O9ZEiNzATwEJ6rO+1tjo1xlP0oKdyfGRrNiI0bjDRqOYVyhHe0sZhW7LZd7WT/41HKU+zAkFS
rJ5QT2nbg9zR0y8tp3pJMSVEJTiXtvNRB9YXIkgv0YCsJJ0EgXuFMV1aQSJgjvftwdjEs5kZZKBT
ansMk4xz76ZPg8LFyQvj9XHFyDIhEby64Wte72rjmstKYitjRK349IeVXQqDhc43yC9zFPEKas+e
EQ6k5ZqgSXMvVeEO4BfYQStsNX0Xhz7YU+KPRrb9bkp73CGW8p2RzdEkgmgoXow0YRO24jJlVtow
VQXTdm8MZetbyHlqNGv3ktsrh01wXfn2WhSNIHaZersM//2NMtrROn2fnT32SX7X28XMv3aQcQA/
Oj9iisL/2K0QAgDwHzOyufx24jsdE5IFLL7VqTItClz8g6ojwX5imZrkzs/Yq+lSbhOh3tFPbDGF
Z1pELioMvsnUkdPpK1u+hT+SVX4q0s81bEjBtH0gyUftGHcmE1v3ZGsWiwJeYq9dioeygZmD8qAF
7/mz0cntrcG/fACLoWuQnVL2Fbro6HjU+FjYaJ6KmdAfaIP7QiL/lcnyRpI3JzlFYO5uys+4f5du
Z16rDuwrpTh8wi9OFI2RQYyDNQW+a4yJ5/YNe94cmHGWz4fBdsf7aSxDw2FJUqT4JFEmLkjtcvsz
76yGRFBDIWYqkI6DP4Kg8aAIPzxBqvnNsR4dgZWRnpKBqQJ8BLTMaHPE6cgKD5bN8mNbG2K1Y+2W
lV2MMDMmH1cSXO82DAAnSx7GRg9BYjyvYpi4jktFG24eIhw8gZu5kqWh/M4NopLmiFephtJLaFt+
l+hRc2Alycy3u0eRN/i2XdKR0rHjNU6u6YafnVECmZeg8OKoAIbI+jue7JTvmUc5y7Bh1hVPzach
uA2SnrmvRRNJBF9/ybrhbzUwNSGaBHN007+lkc5Mxohrb7MxK43TAtKSQouNMXvKSbTlNWZDUYKU
XqsB050cAS8ltAK8s76243RjZCIU2S/S6XA9m0w62i/EmcN7p42vMsGLN0aA60eKpyS1tcCq9m01
Xy9mw+jCW4cWFBwmt2vuVxGnwdiwktCL/jgJKi+1y7iU0IwDO2l2BwBZPKCh8mAiYO807SJqA5lP
Y/9r0oRQKNcCfL6SMZ1WLzLuxak15fdUMJmVzlSFDY4z0XbAznCZMlRyv3oKWNCCr1MRPTioPr1Z
vpkZS0p7fVP2+LBW+bObKMq6Q2nOU8gjQLATKVZRHPyYu5EIq+1GmjtK6+fY/bNCbWYBQ4eMDfI5
p+AsMYlarFI4LxAOqjDtqPQSrUTR527AlkwuZ3f8W/fQTdP6LZfyXasYlLMBfmuG6TpuGB0RVE4l
AOs6OyjMmW1f3Zsm8RVp+bcR038Yt35Xo/1iPO0NYnvBgxh5scZMyxZbG7SMXKfYgDVsMRpsHDsY
mpp853mMwxYOIh87Sb4ZkrK25TQ3WKElhc3csEv1o1VkUBurJ5jC74gTT4nMr0j/cN/3s/B64zlr
W3DoJTyjYlX/XH6u5koPCpIHzSa9Wdnqx6m9MVZ9Gc2VkDpBDb5gw+J2RmJdt9YWToOYWbR0rOPL
hsZR5KfUHe802cqzr/IKhwdWP8/IhHtOLAQFJtk6IdLFxevTJH3tW/P4f+0tSj4VWi7L85LJ1INR
seytNUIK0mUdrj2GfaEnwy3qqTTF2smT3UzMu7AghgBNPrM8E3duYb/qNTLYkqvP72BcHYY1VbdY
F+Cr6H3Qy9xAYPnlMMyIoV15JEbhtdhsh/C75mgJaGhjXIIHUlF0SNW+gZPjEpblBosybw5WpdsM
ainFXQsQXJbC3HQS/C3xrIt7V3+b4PoZ61GsqN1W6iTM8nbAPPeZLdF20DfHc6LNPgl2GRSl/UGV
FBd46I7LOBFy0LRe7erPeUIfP7vzM6woUAgOkn2kkOGGv8Qf+kIcxvHYRywCGd+zpyK3C58mKYuM
CpuR3mHhdUpHS/OaTvvJXMGW1kq+TIojd1Qdk3a+noE9YUJtKRvReFpnW8FE7Dl/NwCzrJbsoKD+
xXSg7NC0+48uQus924z30hzwd9QV+SGW46fKKQL33ZQxpIB8SIbBIf8y6um57S1uZj0qjouhV1eV
gPMulxR7YMEDS7hJEOA66iggS7M7ncg8ECnkuzgePpRhxoSn2qjD5QQ/cIsZFi2vLGUYw7BAkCAD
ywRok4Uz6YSD4m5udaIACBm6mu0imWo30O7j8r2O/2li2S67X2Nst/ZozBUd7kzShUHmHC30xghW
JeHEfMCHGWHSzxYbxw1sUl2OLTzG4rx0uFW5sc8yNg9uNLqBQzhbIgfn0GlQP8hZO0WKkrUbreem
aA6kqQ7Ec9nCa9wE2QICLsbpqIqEu8vDczZ73dI+RAievbZft5s11oi028i8YpPl5RiN8hwLUmWz
hQnBEt/JeP7NZvZp2qYfk/qIaQpkWcW5wE6bqUvHcLYu5wX7RvOq90yjHMZvF6I1wKmCw9jWgslZ
0bP9TTREMkl2KLZzblmkdVfvTrS8ETj9Zo02xROHuhFb6jluDC5vM0KPLQYmWgMSbcIz7kdqhyLr
aUyAmALOj4xTLtIbY+zpuCR4v2AqusBN2SU1XdIcnA0yJgQafNrZ1TTK+B4zHbw4tqx32eRud/GE
Qsu2dIKtI0wHe3ByTPzBXRMLOyT5irFUz8bcrfTE02eoA4U+f5aYo/0sI1W7mB6XvZw1+r6Dgra+
zR0LiKgdXkzrn+hQApMSC1a2j7NTH2EcqNyVuAvtPQcl7Y076HGJ1q+8hMPHdzUesjl+x4afMS5J
9buipSfD6jYzrz0p3raT8aHBCoNjlp2Y9mp8/kyoRzM9T3EhEUIZjDCY+qzsnrVMmoeOz5/CXxyb
xOHmaQHuGrPziIsd4JvS4G7nNkOUIIomM1hNRLuifOCAgAo58wfXIhKzdWJEaLJ3xFRU+WU6zKyk
jKtL7hjT1OKmC9JQp4EMVF2chx3ywoqaykKuDJQ1xHp6/ei2+l0EonUx+tBaxXlhy7Da2okMtP5U
SzhjqK71vv8hPx69QWL9xAY3cwsQxGjlZTEpuPfKMCOGy3U+hHKZUjl3S5wvF4ALXjy15SGLqUDV
LjsxnZ7kUhfqYkIDuScP6uX4ZtNRNszBrTp+lNqyhcbM92r0TyAyQuEidQCq5fQFAMb0aBvJ6K+I
0w+FM2WXmMs5qRqLfWBXHagQ3voMJ/OGJUuMwHm7UaoAOIGn15o6sp06TeNyLtzPjJMBXgDXCI+Q
tyaoNz0JkgzWo6KD2jS0f2ZKckM2dSyn5coGOfncfe+eabOVwAYqAwLUGWMN4pis8zFC4uYnJLuB
el/DuWPOBZowztM5GDTji6q/8WeoySQyyCNBtA/JwoCnWjfSybV2DR3mLoziKgNGvS3yQAzmEcXO
eogq3lA9Zay3NUjDplj5i64x/nIY4W0bA4xsZX2aZ+Mlzu/mdXVeony9det8ovWiiMkeEN7EIGv1
B0tHgoPNDYtpyZwakk0Hvow1EcVi4wCOyYajhlGlctQarIv2B+QFHRkLV514xtWOdOo22Qa2Uf03
WM4zzCGEXDZCOIQTQb8Sn10oUl6G/GhCQjhb2FQ9m+MhER+GU/Tvic6MNK/5KPTFppzA79Y5R9cm
3k0DfxMk8tZ3RXpfsOkNJn27XyZ2vGU/RCQ+hxoE7lQCQ7YL0lFHJfi5utqxs90P5fIWOJZxL6pM
85wkcU45evQ8ZWEM2gFJStOUGKiSRz2usWxQ+20SAUpBOVFiYcYXBB64ZoxKedq3CJ669DCmGjIY
ViNyqq5lU1/4twiRT+4MK6czXwHnUlH4YlouUmGm3+vWMbPpJPPpRymqJjhwfo6KzzPL5EMOLPL1
jpCJWetT5BAT3vXlYPTGg5a403lGOWhx6l1b5iUUHs1tXDKaDh8rb4FkP/uRkBFBZNPoAhOAmppm
76XK05OLPyagigFvZesHDA+3SKF1MErGLabdcaOL+JW6uPFLyK2IBRACYNbHOptcWzP51Rs3RUNI
uJP5jmHp3khmwIvw9lE/tM/rpD8UnKgHdtMXi7EUWF6tD139Eo3CDAZdgcHSJVUVazdE5eUv6M0C
U53xU0Pe75CahxSLI4sFSqW0d43Atij0YIOT0o2ETLGFVZ1J6LPiEldg6bAvW4U301ej1wDRwuKN
kAAcp4r1WsmEAPjfkyjB24IU6YN0SN+MNoo/Ulk96yabYjPxx2leDvpAlLLCJ8mAkR87nXiIjYBV
cFJF102w9ewtaAyFmL/yDhpqUgBF54ePmyxx5mClIvSnmq+szrX8mKgpLFXs52W93UUm54qFCo6e
8kqpQhDmhHFYYZ91ima6AtYpGyRpzbreD3Y+HYBpec4a6VTlDLiNWByXWYX9qiO3YU2Qj0NgRnxr
jcGauo4SJ7QJEWCEGPEZb9wUc+PcShcscWVtma9bBauMpbxRSDdBMeiMyLNPYxca90imSHU6bVN0
r6HVJrgrflBls0cPUTQ2Eaq6PFtIRLFrrIIRMSlHtgsG/pKyk6yaOP5moT3bEM6Qzlgv+YZizF4M
+KX5JAi0rq9G0rH946TFbHAVafIFurgJlmj+LrY0JRcNkemS+MzmU5/D4MmOb8CTJq9a1NMEWJ3B
gYlaTUe63RFc0mPsOWjxcGyi9yop2zs3ZUJiTcUDKUk6PiqWa0xM0tx+bAb5hzzbe7bvCANMRwai
Q4O75sihslI7sprPj+tWoC7DEpyVAO7N+rVjxo6KqWJEyrvkFaOO5GGNX8c1ojE2YhspzMgWiRSc
muhVe1zYOeBOucJRyp5j0RCqiXo4TvHWa9ngkb3c3Gp9MNkuMJYAXPntuBQSqQLVr1xmB4BFjfh+
wudEqManY4w/PcN+/D7JhRHaT9+u9gXGwiv/DWK0Xb6q5D/VImMoCvfLApDmWb3kVVX9TIk7vm6o
Hg0kD3ZuHgd9aajYTZJ9BPpkHjzqTM8dGqLXW0bBuaUHDLx2103qTQjuCLNyjpVIDnLZ9mSYU7ft
gqZO+8+0gG2UFDxmca9a0jccsMVAbb9XR0fSUuPJWn4H0fO2znSilvyP8vUrkgUCOubdDsZ37ib2
YfKS9Oq0EnpaoF3hIIhqv83Awk0zuyjAtYkqWCOV0UtVcX5n+NLQX/xqE4EIuK+EnvFl7W290djn
rmxDa1Goh6eoBY6Cjmzq1Kk2sQvUCKVr2wLimlafiZ0Q3oTEx0nGN418opBE2QJtBCTmooRMjOvL
08D9spYZHjY3dBM7e2UHrxBVx/TBGwB69PT85AeMheCaONmpMsph5ItKeDa9NKfjbMJeXCqi1XPx
mI4MpWPcYkRclvd2NSikttqbKNrDKDQOwnXCZYQOlOkHsdcEVtfKLALyQJ2QR2R0yGQsSFLYI5AM
ypYjPHbau9qN/5M6pCgsHp+aphMWQUG91P2vhgkwdzH99ob7vdU/WuP8ujp1GKEDC5lp28maYya/
SfeIif+77pyHwUWD7E71c2/vP18lD9muEFmRCHRFlYWMN+Fi26exfBtI/jOyhFSNGL0CT5YIDJS1
/Tr+jTsiKXI1bcfW/lcsOU8Z7Tb/wEt2ebO9MfxT7UyFSWx0WdIG5RjZ9+PJGZv/UhHdItGsJ3Nb
qA/y8dFOa+ssRxfpQdzAdPjX9HOxG7H9nCjTOUH3Gk35S79pDbs36zviV5yV9TZLMz8sGYsPVfWr
VxnckjmpQa2y09AGs0twn3PO6SP4q1LkyEW+RlkX6ltyH9PVzzWKfKNJqSct91TQAen2mTe3QRpH
wmEjup+1ZuezLcPZMtDrs26cTqURf2szbgg0ACy6rD9RvnxPaASyutF9h1yYrO1+I/z6HgBoCPqt
cc0K4w2xgXuUTfGWaEsdkqBDDIFKD1jRK0+LBKvLYr3YzvYxGHl8mAzysDrducE7PItCo7mL02fp
jO8KXVaQa4pZwZQ2x7wfjx3+2LBbtfyQ52xRcy0ly1CtDwO7OUsTFipGRtT5oqGD4GtvE/FkFrV+
dHPVnkhCdzFEwu3fbJSLTVKSCMUHXfeICtGY6qd4ZaWnoJ3rffblmsatYVYDxEv8sQeD1qNJ/9mS
+EorhS5eUnzJGQzTvL2mhkzu0Ygya2zs+8k9zYb2iq0RWLD+DD4zCa0xO8QZBUwTY6rpaVsXhmys
CK9d37QseZkJTfoxNhtwiNNhnZCcrw3S7QGmWXlb6up1GeTfBqjrRfCy1PxzpyTVnXXj3m7r16Fn
qGxa3zN+pmAcFXiRLTvgB+IyY+/kpNqNnwCSdGs7Up23LEnWH9eeHnEgf2NhB5bgogd1HDBsxJvH
GnLqpHR/zHW62CRlXfRl5whqajmls/6nsWuqyFXFh2R1jjbMp7sh+jaT/7F3XttxK1uW/ZX+AdwB
E3Cv6Q2TRJKUSOoFQxIleO/x9TVxuqtKwmVmVvG5n3TEQ8EEInZE7Fh7Ln3cuPb4EgzBZAuGRZXi
DXtAu6tROo1kwjqXgWtpPru9bjz4eSgDtIM2H3EMtAHw7WS6+fj/i/D+R5Rg7SoleJmVE87ovfk/
91n5/hcrePqHv75XNVwSTf4XW1dMJBWqgjRgQf+JCoYe+S+FSkyL6dwWpoqr7H+ijIT2L5mfYZui
KcB3/vSi1cx/GSYMJP6vasiARdT/TS3eBEH570I8SVUEnGJN2PrftaDortkXe733KA2Id9iOQtp2
sfq6zmD5u8zvv68+Q6+YhivLlVtI5ywvgSdad1bfbjFX9RdDPG6u32N60o/eYMKu/FHNWimNJavg
hh8jOf9iGpxkqzJuK2Ya/Lh+g0tNNCuX1eoc2ZbauucqA6hEhZyCOVXWrj939RmhWWtJJ3DAiU+G
yuYcws4pYDu0vH7xS22DLfKfbWPro8g5WPcehaS46wY57feEM0qqv3ttd/0W1It+1PzWjGrTcQdp
HLkFeE9EtjoHM70qdgMZKJKp7VnHK+xzd5rVilq5HfUei49zpGRbX4WtosTs9JUftto7noSk6fp9
LnRaa3rTPzuU2wIRhlp5ZtVDaQa4Oy+E8tskA1o/X/5ct7Wmu/9xlzrre9bcwjpzUjieeDP9CQRJ
/WDolfr1cy8yG9sx8ti+RvhyDpvmXmalEcfxvjP8Jzg2w43GujA4rNkI17G9TzHzMM+yZ3yTYuxr
WTS+XH9+5W9y0n+FD2s2tCksQDRboemsCgUGR7DuODu33L1af7XGL7FAjFWE64hp0KzIn5iPgkKP
6/dWLwwdazbqi0ypxGhU7blh3zB29V5KHrvwZHiIOzQ0xRH6CPxL1X1rvZodqhski3FRHFz5jlzK
6v/9UbT69DuJEqIV61c9QkUp+62RALr+mMql9p+FD9kq3aT32/b8D+FR+1EE30QPwgNtEKlMpRtY
TaPnKNmuetrBjHFFFqSIMCi7/gDqFEo+CL/WLMTEyLokIHPJWU5Q2nQ2x9iU8CX1VjFoGrAW6r6z
Xt387HobhdOIBIeKEJteV7jkYdyFi/03vxpF1OtUNz6eOX2kDx7KnAUl5ExR0LDIPPtt945X7Knr
5Vcq/JaRFpLYRWTQlRwD+4O96ZBz51qjULvYtw4Zja9Q+REeoO2RK+uhCUfOVI0HUD+4HwWvfeV9
gTb+jeq8zaD0hw4uC3n4I1yPk9mUUDL9ai+7zRNlyL8iKttGG9xloNccL1nExkYaqHJ0d6UVHuD4
3Bt1/8TC4CDLLuoR8yjhfQXfl8ycNN5XbbP1jO5YN/6BAH4M0uJkNNmL7TVbTS12dltu/SA+BwYl
2YWEcSACh1TliHnaYpU6XnB1V2zUuD/oLaFFwzlHIQeqKSkeSzmHC6G9AI/6dSiMG2FNudAfIAT8
FdeULvHIhUeFg5PhuR/ZkZGg4DjETzSIWJmO7EpNToRXVuVD22681jVvDIYLY8GcB+5+BGEyhK4D
zHiDUhegW7K93s0vRANzFq1DckzCTtTcEV3y2hj6i1QnezXP365ffrrMR/11FqlFlkQWpnWFA3wu
X8QgqQaMGFTYAnATj9fvcekVZpG6BXIY5qZeOBQmstEs0P+eyyoWDyGY7OTGJ7h0k1nE1kAUmwIJ
rTPU8T2HmMdBlh4Kw//kZ5jG+x+Tpgm02wYSVDhSITWgrLNHV1G8pYf7+ucaaRZOJR3TXcA1ldMi
bV5K4Jk4/ovkbVTL6vpzt5gFzF63bErglNKppcEZJSx3tLK+K2TgYNdvcGEYzDmDnGfoHO+MpZPG
PcnyVA43XRnd+gSXrj4b3xTThGQT48oRY/BkJFRiGd6v6w8+jdMPRoExG78JtPtA9qH+4KaBPBl5
Lmg/x/Vdp/X1986Sb+xKLr3CbDADaI3rtiNExVOFOuPOpeSwfbn+EpcuPo2MP7poqFEXIuy6cKLe
/lmbCLaHbLwRJmZIy/9aEBnTTf+4eKyWQ4gzXu3U8qbm3D+h9qmmLLY9pT56B9X9AYYdgY8ByKiO
fnzujf5tTA9VEVncVLXdTQ7RnANIPGk/d/HZiEZRpoxRaTFdFFTqgi8gT9cicLh+9Wm+/6hHzYZz
0oLp7oKqxjuDcyN9zDjcjZ6KKDymsvEiS5yPJNZwn2C4/HD9jpc+/2x0V4ZBZjSisViV3sNme0Ku
Udx4mwuzxGQo9OfXt8nrRp2oYQPb4r1JmyUuYe8lMINMiBu7uUvLOX02vGuV45Igl3JWQmX4GuHt
9TOVhwQhdQUalP63hGWv3lumjXyoGEjNR7ryKLtSfFe3AyfVg+eu5U4pXowkHfc5Ytx1G/asvEgs
UyIYq2ejVYwbvedSi8wiBhBkE+mYXOOlTc2jVBxdbXwIchzGGRzXP+j04h90IX0WLEjMu6VdJ/R+
ln2k11EumKm0ayhCl0W7rt2i/24EQX24frsL/UefhY+x7hI7Re0Jbx/lSSmj+q85Rfvcxaeb/hE+
TBUHjxJIhAOwCJxRhKFpZY3BjatPj/hRS83ihKJJxRg3Q+3o1lRkqGchbQYZiW17sPncC6h/v0AT
6pWwjKh0PDVsURQNnKlbnIhcv/qlF5hFC7fQ8jrorcoxawRQipa+JnBvFrGp/l+W2WVfrgstNAsO
Vi8NSRCQmY3bsj1YpbB/oH+WAdb5+KaLKn/81IuIWaDA+xnBgFGWTjFqz+go8b2tMdNOz5+7/CxG
ZBLpkBK1o6NF5Hckf4sLBAchVft+4/oXhvXEJvuzn3ZurzUubBQH26wGwfVgLEJ4g5SoKNpO4E/2
1nr4lZhwaBe1CSmoViHwsmBAiY0ieSnVI5oy3cBsS9jxsW6V5EgilWNErHPuksByN52dZOyQBgkZ
lIuPk1YxFyCg2XYVOJ40l+1t7OvPResmUChxB5ASC5lBU5r3qeyq7CErlER9p3GeplMiliTyXUAR
8yb0Sf1Huazf5RW00Rwj41UdudEJ3K2JC6zrb2x8Le41jEiLDE6QimJp40bdgJCmbr7AOwn3+J2C
NcLvfJ23ir9Sc5PCyLpApXW9hS818KynV50UD0OfFU6TacArOea3guRHF5jraV9z/R7Tx/ogHIhZ
ZzcoahFt1OZOaVbh3k4scUypQ0CbLWzObihB8Ar0oddvduGFtFmPt0Xs1SWOZY4ltPsx719Jx6Bd
yo4m3+r6LS5EB23W6zGhq2o1ZmbE1s0+1A36ftujhBcjYf1ztxDT2/0Rn9vSFxWy4txJOKzf1iQM
qBeEM9w1uHF96i3EbH5RmziODA6HHYiy976wmGSs+Bn70S/Xr3/hQ4jZFFPXSmVVneBDMNdz4ElR
illUVIUHrr81YG/trt/nwtcQs8mGGpEkl02lcjjze7BdcQ8H9TQY7o3Oe+ny6t9fog/w9ByKrnD0
Une/+b0UORTvFhBAg/STXXYW5BqNMikZ3aOjBrJ9xyH1dwgtxBnTShCIiu5zc44261NYAUC3HlTD
Ydm2B6f1iNPouqegIbQ/e4tZnxpNowhazlOd6SAXrvBjE5YnKXZPKeXNn/rc2qxb4c/S4GXMLcJ4
qVbob5Y4xFy/9HSJD+KUNutJJmvcQReTGmNsj2Ed/kKj7Fy/9IVepM16kdr31JdUsuG4ZkhliZRu
hwbsZNhV0Y2HvxBkp9PGPyNGaUujO1i27khxiVVlJuElJT8ndbaR7AjHaP/GsvTCKlibBXOwRm1B
Da3hmJ60zjxrDf7lFwyug50iKEup9Rls93MDY26pgoK9Vpsq51tHeX0abWp1PbsMdnAiJkctLfxc
n1JnAV0GO2NWraazSqWSaUz7H65cKkhf1XL7qe+vzoa4ZAMK1IWiO10eAC6qTmlqbSTV/nX98hd6
rjob2l7Ao+bloDvVQGW5F+Gw0utKceMzXOi8/xyM/DEZYZInOm9odGdsLMTq+l2G8t1CAnL94S8l
itXprf64foSrZ6EFBmkqoEECzYwn4g0ed+aYLdPK2hb1ZPrKSuHW7kedBsUHI/0fLvIfd4STa/mh
bhlOH94hd/My1JyUMMb9Rk2fSTOtqvyUlhKOEvd98kvVfsTaC9q0o2bsWcIspr8Vh2CMNqN7Izhf
2m5zhv9XIwgfWwwsWUzHwljH6Pul3f0e7WdBpU5dZhhF3nE2QuWZWYT7qL1P03KZuQ0lM9UyglXX
F5uwmM5O8OK8EVGUCzP4P633Ryt1YZghaI0zx+rJxfjPYAsmASNi+n1qZEvoIstCvKUFhZ7uG9mH
rSbLy6mMLk8Owu1vDM5p4fbRt5oFnFTUQc5uNXOM9gzVhXX9uDQzjteMdOOHWC80rzq+Mdf74j8B
+YO7KbPlI04HRketcuLULYRZwAHaQe/xtaBsWrzmk1GgWujDvg/yH77bPne2RUWenyOXKr1ylRVU
6Ct69luNq8fEk6jvjZH7V7ICok82qKrDbKdPBC6NuAIuo5Atd4/+FWaw/24UdQEUUo2woqMeFvR+
sbJcnC56vaTuHrX+jRa9EC2UWbjr0THojYv5mST7v1XVp5oCduONXnOh0yizSDdiIlLIipI4ILUm
wrLGErbIVr1ml0vV626syi7dZfr5H12zV3NfZodORbpe3NtN88sodkYH8Ma60REutdG/rWQgiMAR
Shwv6fedkO5CF8DA9U72z5j+qJPNAl5Q+2Phjzx9o4p6T+Ga8oT+rNybUlQu4RJ7bJIq0JetBGo1
HkbaMI+1u1CHlyt6CQ1Z3lDDxUx/HkkWHIeqVDdW4LNTDZLx2IYAUtqqEaw0Msi4fgd96fqjX2qW
2RLJi0eKtNI2dlzFRIJKuUN0K4N36dKzAEjlSarFpRc5XqfsUMA+63X8ev2pp479UXvP1kYYTHUJ
xceRE+eQKTpvibSQOpb60SwwZgtPcEHePnenWbCScWoy5YZ819iAQM7SkIKcYdNbxikAvOLG+asv
VTfmzQsNNsHZ/xwDlMKkvtC6wMmq2FwpHnSRoJBuJcy1C7O+PIsSWirp+aj0AWv5TasXK7WXFp0O
k2oPIAOABCaWPfVSkEQx1OnzfaSMKz/WV7VPXbPx1RL+RudQyLOB4yDzzpQnsCHL0X+e3Jit/AW5
KGv5RaSpT25LyaQbbjv+rmNO8s8tFAiB1z/KpYaahaSO7H6oiDh2+lH+QbkNtUKUj3/u2rNAFNJE
qgvR1TES9dhV/cbs6xsh6NK6SJ7FoMCOPEOKYIgllpPID0KplrLrFCHoqNGhTnXrGg95cyOiXmqk
6ed/RFTN60I/GpOYdT0lyF6IFV0vbhyFXOpKs6gRJ9ArB91IHN3Ye+TEin1xS6J16bFnUQNrRHzi
jZ5NuR1Fa5vW3+Wk5m58gktXnwUOknVpwr45crSsOKVK4Hiy9/NzHWcWKVKI+lFSisShsilfaSrl
6cZA6fD1q38c8TR7Fht8PbOMvlWJeBZqfKXCZEh4uKr3JzPU7iIj+pmH1Y17fdxIkLD/7jl5plKh
UDShY/rZc4Ah8SKYbNCuv8ili8/Grgu8AvfXPnUoRxnWGOTC/M0+9XVh/f/94JGQUfcB8XCU0K7W
LbCOieqt7q4/+cedXpvraUeyUhRYB4kjCvGShOkPocdrX4UVeP36TCA8579Pa5o9tdkfQ9b18ihq
jDRwZFXaFmZ3RzDQja+dutcRhcsxzrnJvuqh93WrHodbv34xaERglDAuRqqHsVlLpPMwUkdv3GnA
rErkRl31rkXPXCSmFkeL9TuVCxkQSzSj2dXGZMA97NvuZZDYeWDVGYGhgi5isJTVICLWNcS20SHO
Y5y50fR9hvuZvJlCe2WyiSPPzU9GCqOkTt4ztwAnYjvxrTV06KniDpwzuOsTv6NGYmGq5arNY7wQ
XWUhxAOb9DsmDsttfgTKownAiflC4sNZmUFpkA+diRsW8EPFlkcozPoJShI6VMp/hqNefg+TPepA
M6FqYcgXAxYiJcWUXFLB3ZQ66AXLAX7HkgXg/D12bCjYzKkd5QLmgf0il9o2D/NVDgO5SDeUo4Tu
L0Mv1qbylVmvlfODG4tVE8gcyUMFLXGEkzG19KYT+mkuHEjgJxShZUpzJMHx4uIG0ESnSHlU4mGl
FvxN1xYKqFlPNV54Bs9mH+pT2VNChlJeS44njFR/y5Rul4luC7WFrYW/Hj3KReqTatxV5DBSdoJN
FS89Gc/XEeB72eymJlR6QInFvpE3jQvehao9vk2gfZteUu4GDsOpAFEeewxGigRwWfNqRcaJ9MVC
HuUVL3y9714a1bMJwe84vrZNPXSq0AP26urfgLLcmO2n0fvRqJjNCFECqqZP2YC0ggpa0LU0e6yt
ANbxamBCb9zmUoSdTQ1WVhol4umQ9Lmx1bAXy1kNj/K4LChEabHRlKEWfK61ZlNFERV5lDZYaxiN
L/ZWhkxO9GZ340UuxKm5bDvHdM7wpv01IsEn3yPvDJQiqpPT9Ye/IN3VrNn0UHAsr+vITJ2U8eBT
wKmU3YEB5+NFx5iY1kxVdO7kjWdom0yTHaX+ev3W0xzxQU+Yy7fjvkb3xLrSKRphvLl2lT/nAixy
ObrFM/VG9r3VDLf0bhffczablHYsKWVvBI6lB/Kxs3X9LCsQB/Cqw44lM8hdhgVKDbcBd2qUir0f
y3CEwEnVuTko+TrIbOtGj7n05tO3/mNmMA02B2WcpI5MXdmJgpH4XvJG+WmIhLkSsPjWTYif7/Vm
vjDg5sJvK5KACQ1h6mhW9J5U5dfKKrZUny2xubxxi0vvo/39PnGtjUmJWMdRPMBzOeFpIYcCPHhX
yY7ascdVFTW7kYqb1kgfdZtZADF7ZXAtCuSdRq5/ZKK67+x+jRXMQ2lT9REBl9GxmML/enO9/S4E
Q2seSUxdTfR4iB1IRm8QM79DCPh2/dKXxvYscmiQLyVLNLGTK2CHGza+1HLieHGjm01D+IOWmour
ByAgdQhz2qkVgX2imCbQfR17D3pBMnBUv+HQWN9a7lxY7czlxFlYlbWcKTGnM7tsPCTFHpdjhz/y
4aR2P2XIXXFxc+91ocfNFcRw2rMmphTUCSEpPOljZfyE3iT/llILWl4appT8S0Q1KltUAScPqFzg
Ec5QFIBkMCL1zupK0qWU+m/aLmtXoBfrGualCG5s2LRLjzgPOJCQOiW3fWcqLI90JnwPI0WgBH16
Zu0z5CNQ7mfqUIWg7p2lma7vPTPdhlMiHxtfaq+Y/KvRydlRhuzu4zDa8hN26rVBwbeZ4C3y4pcQ
clhfZF7AGgpzqegRgD1ZqZwU6bvcvLbNjZniQmc1Z0EL+ALIkJD34WSvJr0FnKa60XmE8U+f/Kiv
zhbLpZ2VnWdUoeNbSXFSa6wXocQOEJXUnYGzzFkY0HcwyXrDZKLZgN8o15GSyNBj4MqYqf5YyiYI
Qt+e+N6WjI1F3VPAHUgIMuTM3ocMYnigvZx8xYLdXtdS6z1nITXxUtqwEqwUqAw+LnJmOPQbXx6s
g1Da7H4o8DrAB7jY1hmsd1tRfmaDHh01xYLdlOPESfXsD79jzWapfXoIOwOHnrLUjgPLAjAWEg7L
yqjdtzp9TR2r1yrET9VHn3lAbid9EfC6duNUphrjdAbMhuolM87J2gMGY02RNVDBcQ/pAptzjjpf
Wzp2AnBqqCKlgn4DGrRdDpA9yNX40tEwh2YVtRGgPCDZtFFY/gDoET9mskhO4O/CnDqI1jtjNBQ+
GrL74nkYFaSJoX0FpsAeSKkBx47GuOklNBmVH0usCfpqLXC7QJrZnbsUtNnIgebCFdq+TrJgnWka
DqYeu4YGdwLdn2zvqs7cVbaHdXguYRwYeS3E+kw7UFLgbaOi+E5++x3b7QAEc4w2MlSV5yKDSSl3
tXZnc6x/AMnk7bEWbfNFqnXtQyrH9baDqL3j/OypN6wKu1rXvfelctiIRjIOkTumxxDAEMRVt/jK
HgxTORvK2fcQXNJ2zM12EyQTWWiirw6WB+6Oc5R1NDTKQwja5K6DPhoiyuJ0CT5A6nnjOu/CF5h2
P0wZcrIZUZtVYfRSJfEy9tKTbGKhUUglVJJh71vtTm3NJwpbtk0Qfuv6PFkPEUHJ8/p62cfFk6mF
h6YId6NvAuJTQWqCr3zx2nZt58z8cXGUfY3Mm52tCxcT6Lh9r0zsTM1y2dvsmwJ3h+kxoHx3QWwN
U31j1+5jiyTKAxvvArhRenyAcCR5R/2FpRuLttHdeNp3mYMKxQQ/LTTAM/FmIEB6IgGEsXG5ddlR
aYKbUFjcp2a2qyqc+ihAwE55GaRgUPnNPMq2sj3hgV5611im/RsgAIgwBNoWY1bAuHn71ozmVmIr
jWcetlKqOI0dZ2PUmLOOeoTldC/oxUYB5lHDqEOjhlyL20eVLLhhwygP2mDYQ8OE6DtwfgZ3q7lz
fUNaYiKCfZO6460tpcgWieYfBM6DTfYdltgb+HUGpLGmpB8/hA4sOCA00JgS2AJXws/J/t5OYMAY
psBAlb4rpvZr8cuugmE3/SodEhbXuCyBd9EmFUsYL3ogMi1iGy5nWcHgBYEVGgh6+4WiRCCw3xIl
3yfQ60a9AgCMkXTpDLG6mry4K03b5fzrsTikbD1s+PkSCbYednttPtXQb5WJj9xvcjddVHBkjGo8
8390/6nG57HEbI2iTN6jTl5Ky4cC/quXYG/2kr/UtU2u/oq8cFyRtksrG/RmdZdij9jWmEzx+BjC
mctRCfHMiR74+qpqrosB1g/CO/612pgADIJx7SXurpEwoaFD9Yb7UAcFRjQ0YFzsZeoPYZw7IFzX
Bl6fltSSmhfSmn7NR4gOfoD3OOiVMUmW8lhDJAfhWJrf2qa8K1OwkaTBV7kiji7IpzBvKTrFcwj8
H5hBn4on+hbHCpsgnSBz8YNpac3Gp7NlOGoNVrcKmuDUQ5ZXSmUXRsjfGoKoB6EfxDV297/rCC49
iwyovKWbr3vY42G/ST117xuxu4V9kKJ+PmXV0Va7lVbUZ75RlLkHdrUqzo/7XrWnH5lSdc8fbghe
oM3zRzfI8Y8q7xQ5n/pbTOI+EPiGdhWY4x5QBwZwZti91577m4zsqlOoDdXeIaNSA2Eeba88dgFh
gc6G0RxIY2nvYzWet1/HuHVxppkIPvmOTzetUjybnYc8vNXwMCGbLRU1WAYgw4L91Ge6voMSqcOq
80fzlyGqrTpGzPig4r1h2U8OM1ymFOe8PnejY6Y5Qbw75DAsqmGvYg2p0WLA+r5g5LiQ4wis/FMA
xQWLjYWvt6tpZNO3qhFHAErA2vSnVzT7DmaiRxaJE69FnU3GJnib9kDRk2ayOmCd/9Yn+rGXuy8p
U0kN7r/y5e9Thy/GL63eP7lgQzQibCy/c3kxvkTqF0q+VllCfWEr39P8Bf1lGm7To0w3iQoWR9IK
dyymcmkXsZnuTR1pmr6rkhfNMl9rxgmfuB5BVJjuqknafUhVoBG9G7JYjOwBwvHb1O5pS8FiHj42
8bNvjGckwrs4VfeZZX6ZPpFVm2+SNn7HLPPO03NjQqXALPHts0YoCG15HVhmzmYCoI4f97vGCJ8k
4O8Rh1KBVg9r4aevaSfBjA8fTDV9KEG5obz5ylEPqX9sOEM14nByAOmriPogcG2pU2EhgKukx6Kn
i6YRRpYRIL8Se6TWNeST0rZLCWQUL8360FJKoL1++xW7dPxmEqx6in+sXRICraIU8bPukRHy6X/q
aENp8gw83IAWe76y7ZT2OMYQPlvrqIrmqZT7lzarHkeQj0pRbvJRZpvJ8AXo6QAZYawH7HHEFxJS
b7E9fKl87xDz82YAtdpWZXOXG9bPIYE1B288SZU36iSfA6YypA7JshUAynO8VPQeu21UGiZuvkRp
QNYBFZr5o55XX5k302cyrrsmqDfQsO7CWDP3acfsM/RGuAFj1B1jaBrgNUbvp9AUse2p6oeInCsF
gM4Y+xUbdoZqwMxCeQyIpRjUTWt4mFJqLF84RzQWlp4zSWH+0iFCg2hU2rhPIEWv1wqwwGWF29CS
ugn9kHcmbqRZDImNWiBx6Mxsj+SbbtvgSaYVyqJWX/UCmrzq78uyw/mgNzrYdJgaKeTdzvh4pYfU
HrW3Sg40wP0Ni0QF+MsBeYaOCqNT0ievTGAfdlbFOVptJl+VNtXudElAngpagSYkHkxwLPiNudCN
XszYD147KiYOOqZpWzzje3yXUnK8SGeTe9+3I3fXKtBOae8+OmJXDwcFY69xjxeQ/hC7ea2tJSH9
TNMGLKinqNEioXD1S43ITd3UVWY80a/7na0kEXYoRaDIizGT/P3oq2T8ijIZn7DWw+Gv6Mb3Sh97
Eq1xPoAQ0rET2LBupqzPshJFAEuU2KqAV6nOmpF7GHwGff0zxE1guhBQGyjSiSNHZfcb+pQ2oM1W
sCBrVa05W2zc1sLzbNCGBS5FWHd2EmaIJXZEekpeOezkhAEclPshywZUF1GZbQqLvijMCsF3ltYn
6Jgp0m9rEv8MPlLWSNra+Zhu2yHCNS7DOGgdhgFbphoQv512zRnmUrnS8M1ApD5mX1CUpF+8EqVi
ZGa/rD4lRZuAMQu073Ut/AVO6fpPyKbRHixl/N3ztfourBpwVhLTwGAgWBeZJeB35koMz8jA6YPv
3LzrhaRvKtVTH3GzwZsCqhuMKHnaRzSUAyWqZGDiAzsrETi2x00HkMc30c+3sbTqDUBxgBRsXkk2
VrnPy1iB7ZcrEVa1ca9UGd7u/Oe3uqubl64Zu7sE+d9G0grtISiDCGsMq5CeNFUV72ABvRNkqPGY
QNDD5k32sY6RQOsvUzJDeG4wXeA4V+NeYSjf2Tep35pYd5eV3it3iSfjYlNif9zoQIIMExcgxRII
YHMZE7FeI3wPbtf9aHFc3shaaOz9sk3B1GbqYSg16yhhLEHc0YYnyL3FI+U51FarpE5hT2GDR4l2
Dn1P0u5ddxjOrbDsZVx1WFo2QSO/KqZUrysct/dWXFdfjd6VN7KfBQ9eKH9TgvCnnJgPKR4wa162
uoszAL8EXBY6StPxm1TmjFoNBV/EsDuqlHBr6+FKn/TaRsUUosU1x6qV/UAp6WMILVqwOsGcax1Z
47OsQiTVJssLXxpXSaI4XmnYwImZ6RhFgx2dbJFtmpH1dWyk51C3WUOqWxC0mIWo5VPYiJNvuGuM
YJ5tG958XLEqGg1KfFl29PiZsLiXtWgdFmB34/5Upg3iJK87s4D5lgocJDV+Dacfc4s/xtY3y7Ml
BhtwPes9RUGhP963ZoWbgLwNfSCiA4bOnQ0LCzXTRrPwodHkEuaDIv/ycvHNlCXMr6tucFTJI3XS
vsQEAjuSH1sr2Ahz0gYlNpX0rVtPnegxmVyJKFZZ4QhhQVm0eGsNwqH9FYQcq/Vq3SUB1jqTt29K
XK9rgyZUUEyJ8FSN+QM2BycLB6zJC7vqsk0Enm3Rt5mykvFc2VqiNu+HVIP7nBr9Q+bJ1p7Az9mV
cDUZl4kI4z69YbVQu5JySHHAfNY4LsEremwecIka9oOddz9b2Dn3jZazO1D9+zxy743Mf6QUKcIC
hfkFG/WW5CrEU+kEGBqGeh0cUZi+4bz6M8WTZo3pMv6zafJeNPrD0AenqNJBU5PeV91+kan4u8gi
O3cJ3LbRbHb5pEKsDahoEZ73IWvK5uvABcu2+dnZLc6NmVnCKSS14GXAxccm+R21uBvGKVZGucvS
Pw21321h0Ikwx5GhpyHEagDfiyT4pcr8m6Asj4EMnRyI1MIrzO303a24iBbwpFkq5bL1XIGPXoaj
ucpCrUVVbL52Je9nMKUsWtvcCsPaAlvYkPV+DPE33LgZIFcWSr8rtCA4oqeLqRTfNszvdmRtpreW
1fwMcA5H9+xQJ/RfH6fyRwq7woMwc+O3KavhTvaT8DknnC8ML917jdTtjcGaFJv1swdwWNftg1SX
Oynqvtdxu7Xa5mAAOgA/3q6Lhl0ea/pgg2m3smqw2ekV7z1uMBfLUm3nZhIBAWNZxv53S0WXUA/o
+NArgEJoo2+AO62jQWXPyrUBwuILsICLCG52DJZpPi1g+/Ao8b04FgXaKASOH+ao3JWyFC68Onlr
k3ofWcXR8sf70PR3Qav/6BMqpUS61SZsX+XFMPCBqzVhuFbYFuvGxL33foI5aRaoSyCQ9dK32M+O
MurLtTH6YjPm8AUbqyKYalM6RyAmj2xdrOvIgglt9FgpNUuLSGCyVx7T6lCDIina+BjZ43eP/Ejl
l4iTMjxranZVep61C9Mzz1bR3Jl2eheXw72muA9WVrFWpPcJ/OwSVTl4SjpVV3zv7WCXjJCLzdZ+
C6ljZ/7mtLTR2XomzTFCO7FgNJ0HEju9oaza0rprK3FWPf0gU4GFk7C1jyX71RzHh7yT74TX/w4V
47kzVVIBUXMQE5OCQpE7yP9fMrxutFY/oRHLgWiQGorNeB+o/VnU9laOit9WRupT9mqHfM03tIeU
NpgPVdy86TZrcVoiGHDzAwuuZ3D9WGUu+kFp+Wzec+/JD16bYLIa7doAum0PcGaL/lKn22prsx9w
QNLKJ6M0H2oW8ZCvlZPVVj/0Lup3ui3GZVqLapeQqtpx3gyQtefswy8KyCD+oa5ZGOOMSo/GNYOi
i7QSKQwmliqGBBbD6PUfGuMYbLBEXyLZWvF1lhb2TXdVZjd7vIDTOzUTk7NAUT6Ci9PXUjZUCKcG
gNq2keeO2oTpU2Dp/noQ4fsQtV+bHlycjrk8E4CqHtNJgcZb0telXlPv5AZabtooCmNkSO9jrdfe
cLgdXjslQE9pD/GBRJ39tegUde+pQ7yqjLz5ZiYiHJajoRvyYmgM/0dXdhHm2vSfHCMac0GKC7Bi
gottkAgceSqmS6PocQn2lLYBgxoW31NUAhylyCZeeVaowM3DUONBxyrnMapYe4YJOExI1kBTlHQE
G1HVS8jxwbqojamwzsKfrFGt8b4GdnN2DZFjS9wI75VlQ/tkDVVKJhOqO8bsGPH9B0dnstw2skTR
L0IEgMK4JQGCgyhqpIYNQnZbhXkozPj6d/A23dF2y5ZIsCrz5s17Uu+H8sJ9GUypPvVhJZ9n8oyi
3U3KjLNTk9ktwT62iMFp9sRY06fQ/RbuFBZkM3FtqmHaW06dRalRYWVrhy65iMbRz61amnPTZ0Tw
bUbLyS6Sx0WYBuhN0wtkN+aPbekPB2NsmK+nrgrKbNUBsjfkrRsjwZnoSi/+Wnp/00l/SuIVTlTt
ZcTqaqmfhrndj4LqzFQHX0EXp2IxksijY/MRfgm03IhgpqYvD4kH+MgwCN6Vlc9BO096qBlue6il
g1fUJgb/CL0qfQc95ke4IRe4AKlGaGs2h15OrqvJfwa1uzDratlKoekxHnJjhgDdW8VJpEVBchFr
bh9JJ40vYs6nh2EqzXsmSH4mhn7OnzUXeghE2PZxUfMfwt4RsfgJmodVFyBf2H34ImyhC7RxGsAV
xt1Db/fQ78ikg38qy0dM1/Y5ywt1H0Zhvau6bx7mLoXKJ0FO2NZQQ+UrSbpOuFl0iFSBBdoMcRgX
9upZOWI9O2wIlxzQbYx6+n/2jjmYd29q1l3hOfpDNXVV6Mm8CpYUQwqwj2Qvu7q46Gyb3MhZx0Nv
dX1o8REOKkV1Xrb1eMxt8mazxdWRKV1aE2cUp8RvBdG8dqb+YVEi+mnp4x6Knk7T4bEbc9fAY22p
wUuKKYZQy5tVxjomGBhc5s5MVDXvVGr46R5+X/M3k1ONvV15e2zTAFLqso06uJ9nOAbUfbo1h24t
xrADzN3u1TTmPxAzp71eaYwFFK4u8BpqhdC32OVrRerPp+64xoGryLipRmMe5bbb7Bdfs8+HdwWY
uPr/TXECct2AmkZCAtB5A5ZgrMaF507Wzwjv627t7QU9oGkCJ2fbscogNSB3bLURMIlxcOmumxkC
AnQ3rCyl+gIdDtAuS2b+NiDcC6/joUsbD7vNCq8gJlZVSQlyYXTHwMfg/ugXiBkaqd+hAEZybl3b
BSKYwfSphPNtTzOjxUzPQ9FSKQqGOE9NV0MKYYH1UHbTQHrKAnNpl3XEpIOH5xUyuO09FiIOvWFY
hzFeFGdyBQZUa9yP3tTG/dAAhe5GyU+cJMN3CVA6MqxlpcW1IaOYFFCj+j+qCrKcjtCVLJUK8pWd
1bJw/mll1p3FolGKxvF16ppfSQubVuW1KtWL6xvXrjXfUsaBYbnmz002n2nhrkNa/qqaM61sjS+R
U0kX+VQFbQtyyWrIMp2KrAo022yCfGrB23esVvFycelZ+huN1OuiaUBrkpSVlfwPAfrs+yTd2xqb
XBteYuziuf6bUz/XAIrWKQ5txzzqQCqAoxCzqi9/NWmHuW9GuZHeYC3eqpbo1Dn2w4kruJySI5nm
zETwHVkAvjxsTCprjkzGT7GO4gkN5O676ZuC4kJVn97ZWtnqneIVHskRwIlDi2nwTffJQ7z2CwG+
paKB6+ihinvZyHdtsB5l0dwL2/udWnGyvfyjmEg5yGNN30uHwbFa25Ybav7IKgrqdgQeNzj5ddjO
YASEDccG9oKYlZSm0X0dh7YPdIHo6jT31TAeyen7s+TTdy3BLS3rSU3i2K/Iku3iQhrIHtkl+5Wz
9mKONsp4emhU7by728VB5UyEuZf+aw2gWiJtDgAhXlAjmZh4SBUrZQEpzjChSvxo2mfPGJVR4LGM
W4Kb47sv0rdMMH6JwUPzVDFgFQ2YLgIFA7z88qpn5uesuR+iyz4sV05s0njAXLjn0fXPQomHeER5
ge0lH7D5Admuy4NbAZKq+oXHoLUJ6AYCt6V5hkuLiazStgy1jBJj6fpLNtKRlqW9H23nq0u0R12H
lOAnxnCas7E/cM9BLtfsl4kFe6YAzHi8jve7v/LnvMk1uZWcH/u5q7rQztxIuNZv5aPPNyb50frj
3CAWwLa6waWqkY29975J31tv0cM29wdy1efvzYGYpNNtHEVE14H7xJahz6/stjG0khRM5vAKW5DO
dvGeUy+rds6Ew7Cv9WYjBV0tRI2dI4ge5/N07qsxnHKGLZr2WGS8QYwiI4/Qb6euvlcTGdWZFLo7
rHcEqAaBmwGyNSUc961/tkm6DP1FvqRO/7m2eoEgCiutn9Ip8hPuzF7B3RlrfbuBk7euak6+O1zb
lPKyKS8uT7ts8dtV7q/TJGdpru9M6x51jP4+HjAwOcS+j5n/bBXGS8eOJCyq4TtOLXcH0uWZ31Ub
o/jcGN5Pwi7bngQCCjBVvqjRujk5MnZl6o+FB7bUlf1/KGXsla/O16pL9yR6Ex/9UvQHO4nTfQOd
Yr8Z8MucKiKFdomqTn96mTMYdnEm75pa76U1Z2E8k46Y1K3ixqUXKoARoWX3+aOVl85hdrXkUDa8
6CjvbpjEDC9a1wunNP/VS/OTugnkuZ8D+G6X9O9UZ9WxTiBlEbXqBKIfu0Ojdzme/QFMje3/lWJS
RzMV7xxIwKSXqbtJA29GnWkMu+ZtScBJ12CQyfre23QLSQ7na7La7s00hv/YIPYfYtcFkzSmXYiJ
TpwHV6sAKpAjneJ2fPQ0ePG8a6ADYmHvpEK7clBFokTIMaQS9blklHlmug9nqDddJO7arg5r3voB
d1PBY2KUb7pN0Hmi2n9ZIrmXYbXKSagzlft84wp3/+uXzn51Sw3DD5TgBaQZLZRKvebitC2/lmvF
sWOpOvQKXiNpIgbpjAdPdFmQNJD2n0SpfUFvpOoj9v0tJfMgrHUXxauBhoLoMV08sOcB5bk8dLNy
r/UE4yk22//AxgI8BjBFP5JUTC4yjiFzKr40vZkfjcH4rSa4bxkNXJRPibf3rKbBm9GOoTkKHTEn
vywjYuVo83wx0eDp5ugWPexDkVCj2LRk2WipIyYX1Bwfz+yUEfhvE3W4H3o4CBzoVajXDM6RuJIw
SUyOerLj0h2sYMhnTjyHbe0CA/UINzSomV70fukDxRiP0bal79xZzIFaPZ2bkScgH3si3Qk5nR4r
YjCjycbLZfXzZ91hYGkM6T+3vkYLb6ItK2aN+DXWk+AJPHpqdPajy4iTOs5gCJj4T7GVv85FYYVx
NnS7ohH1yZTg6hjStLeUf2AVsM9Yb2bO1oqqByTD3sySr3ZbsUuNVj8zwXPoUoYxlBq3LnlH1p72
jWNUVAQ0NsX00uZya2lQdyzHzsKKlLagsSZAdZ7x2yqtxFprin3WY4+BSTpywejMu339MU0ryAOx
9iLtUcD1qHnhcH7sZwdCpAClhhSHUbm0p52fNvqh5GfkFh/udJk/2YQzwhpS/4Bb+8mTSxotXXoW
aX1vk+lHSuTHRk/Ar6QNnbLf1QxEEoTIsVv3Ha3w3jDcOZLz9J9hUjz4FXp7T2aTV8GgTrxsZBpK
pN3YMG5VpT7f3Jluux95jw0xGYTa84Ismm/tsyqe6ZcHiE6qnvYdlALeOlsGrTv/AKW2Q1cs3Y54
vzjqO20OrUJ/z33PPmPxqAJZDmvQdvwAca49O62J7ECeSX2wMy/ZL3r7N628MSJJA64D6Hg4oATQ
t5R2AXLJF5Xy54YkOMcgO/epNP8aGup2Irc0KT1neI8iuYNunwJEtqpjr9yPcQFwaHbDAy6ZjdtM
Jn9X8+PQ9SChrz7uFYM/prtU5gL02kuvWt29avZ2SzfT0aoTZKuVUUyDyE9vMA6kPej3vIDDVHl6
FfitvLiZqZ91GHwnepb6WZXCwXjlvPi2loWi34ARtn6Dn/2370EeqmyBrWeieyQOhozYIjZ2recy
qOuRHwIcGnJExjRo8YsDBBJ7F5eFcTN1oibcbJMQzUyAZwJyNpet/Ep9DQiPLxB1muVfZlOzJMXy
kfhgLfAhMZHCJhwgT9SwXezmYsUFcttoAKd0NSuorZnrRMMaj74w321LfWulbjzXMShMq4/L53K0
uO1jc7gabtJFDpbSwHWcPmqnBCfkBEwkx0FymOZ1fEWoVreU0L5I6yrz3UW6ZfABWdmxyJrQpO9/
TpnjkWGJdX5A67wqskDCHp4QzLi8DKe6WS/sOm/OfbNExcqWQNY6H9iJGlDWwyvY4/LcT1V2GHI9
3ptzwsNsQQ1CaQMW2UgfROyqArfhLu66znqgP5xvemKCZ1PtCLCJV+ttbpz2uZr0/qz5o7aHfCIx
b7jtSca9/2kCiD7YxOYHhUyqqF7H/H3tS/2QSy8/jHUinmPdcELFSuHNb0xx8jW0NXg3fpAQDP5Y
jnwfWd/nv4kCy2DC7/0eGSMcEtk1rwrNlQyiBiYRWcLYOJaCAbUYTM7dclIHgJkzs6Cxg2O2CYma
5v3R/cTBHVIZb3VHRlE89ZDc2nl5YA6R/bhxhmkNOFEwV9X4lOf6BU/EY5z4yFvu/NwKKkNbG3lJ
vBiVYKmWv7K3/dtSMsCu46U7KRRVSqGh+MNM3JNnpzMn72NRBqSpzEVPbTAZDqeqzuwvJX3ngjYq
xn2ODK12unJEoNeOeJY90W4G9IrA8fHBpXMtTw5NVGjUKd3S6LXttTNicpqoppnQx55LFTP5j85s
/rdKPmO2QVwxHKgkyHtBSkKdkR2mcvQ3IyVQGLzqXijMJoUGDaieJ+M0ktoYLBMMoFmvpn0slAo8
EyeNa5D72jU4MydtnkI3t7zDAoYP3mQcc8Lllf2wjtUaOb3Doe733v8hNfO1M3HkZXpiP3Xz2kWV
zPt7pvxNporFcKxqwBQOzJ+HhibvP2PV6zefjumTdU/vuU/XJKSKvBcT73Bu5mU0VMqIzMJeH3io
/I8lU0gWi9VGs6vmgGPbOXlA8nadtaThArL+EHft8Dym5GhQRqPMg/5uXjMmbi9lC41dl2CZjQH8
OLBPIzIcS/wsVmUesBYmoTTmbO9oGr1vRRhax+Dpx9Y5yUZS2AOAickf+DDdka7NBhaeNO+1D9Nk
QoIjqzobX7M5ncJp0ZIvHZLOTQ6l87mk3fBY+/WEjUXVtNaCh6Q0tHAuC/vJHUb3WVS1/tZ0ifvH
KoX6iVfXfRCYD56nRlhfi2/ktyV1sJqVUC/XUvpvcd13X5Yt1whTY330PZNiA9TpAffY+NY21RTa
JVND0rSAb8/mmj5A/1XHvrCMQA1191mz43NQg00Kd5x1kWHbxX3S9e4kYrRWVnrNx5KZbkjW3fAP
4lx38h20l9hpy89yZfiqDy3c83ESLyrvEcoSW+4bMVl4dOopkFbCMZk3yQW3BPQ8NDuoUEJ+Zq4d
c15NwtgxKbQf7S5nKsE2wYXsw/7suY7cp4U/vU26W0eL58C71yZNvzN+Xx9Yt69um9mMJBiT205q
Rk0Er9exwB3jf8os1z5U5Jsw5u2NJcwbNz86HSuCU18o5vW1dh1HG4qJ4Of8MiuPTaO4Qs8xs3b8
W2XesE8mNZ4I/GaUI4gUOhFn1z4yi2ANjPpZfJB4ljzodj3RPgrCIxniA8VZOIcCAXnwaZnEeoot
qOe7sZ4AXTJFv44iW296I+kR8grsyBJ/8vEeUQLWlQ9+E29wMGC4ccOexb5KnYaMx2b87VY2oPfF
0g7vcz9nJ2HX/j9PLAKufZJcBgf5C+WGCT9BvuN1gbQX9SkDhxy/f4j4wkc80fySQ7Y3npLe8t/t
mFpnby81L5K+eqw3ZZnsfqoSO91ElXO12ip9SJqqucRx7VJ8dcPw35RQ57dm3lj7lVEN3EWnxhiY
iPEj03L9CeaNtq9XAwylQ7qD5U3ij6RDDBsh7VcLQPd/q5j60O4z4+zW0FdIAk++DElMIwIZSKak
AWfskpuJdGPEUeelxQvYOfVdLaMXlbYnPuZh6q5JYjXHpRvMi96kDgHJJEmX3jp+y9EEWtE1dnNo
hLMcfKtb3wmarAJPl+szQDP7C9rWcjFWW++hYBugaDPfjMMMSwu0QaTTwCEoP1gH9KQm7eazpueA
NFmKOhQWJCrLXPobGiPcTLVix6hX/5Cj/dzaSisjm8C0gGizGk+elUSLyYVazwKDaeP96x0MPTVV
8bXtG/8PYMZogewF8VA3b6moJ3jwub03h6F+ZJCqB66iwAWWNeBpYRzZMMKiO9Gx7cwzdN+Y0Xxn
NnnkkcuOQ5PnIO+6P3Hhiu+uZRhOPhUm+9FxiUMA3Fzb+XrIKgPBmEYnlBk1U62VS+iPY8v0e3Ke
0zqdnp1ODAPtI5uPaBL9eqrW0X3NcuykcCIgEIp5DuS6mu+9P3+0GW5OOhisIBV/Cc5WCrMScqHF
O4QEVeNALdyXZK3vaZmaL5ou+osmPBHNEiBYWk9lMMzqlCGY78oCFYze5T+QzG8JHmciHDJb2/sV
OjWiHEk2tWea346DfkKe9DD91TwaeBcGYrCMRhHpqe8cR82dTnSWrPUP1TpgWMM56acbsc8A8viH
ZFW8A0tS3OalNM9GPfTnKuZMAgHZOedirY6gW+q9knaxS00gkgbALdhjK7Vm63cgOAtRBqkHU30g
pfg5i53hHy/O+p15NoYZzRn3jU30jF9UeoB6Uu8RjcdTbrV/CB9kHDbb48+0+jbLkPHHsNj/xdX6
1+dNozPxAFw7ufMyjP6ZPb+3pWbF3yl/fQqdfZLHh2U1r8S4ZLtkZPZoTmVLBQ9XE5eS9ljCsn/J
4bVij8+LP3KomQ3rthX57gqJ3K9iNGod5r1GvP1+ahX4wc7U0bCIW+Qzd5U9WSD2Nmao/xRmFQHv
Y6SRit2gD4C5fP3Yu+aJm02jAsa8TVEZxUu2N1uO/kTcuwTYmGHM/zjETyrDU+VV638zvHQyTKK8
8h+MFt48902YYBUUAJdT/u1m6lzhdyCz8jzq8WttDjetc1RQ5XYSqBYTpmT6wI7D2c1msVc9ocOe
KF0SiBJ8gJ3Oaerj+Tv5PUvCduFe2YTbjjJ+a4IpO3ZTaK18kTPQo/s0/ROj89GKk9DPdL6JyjuX
ZXITvXsjYyHSY+t9dZarayQ84P7Z6oxjmnTB0KSP4On23ip20sR+ULf1HsW22M9DGpl8x3Nh3nKi
56s6PTaVOtEGYOPUcLO3hzITqOYyNLdh5soa8Vqb7JUO6hEPxGHi47bG082Y48DzceCb2bJTWIr4
9E7DTtd8+egtdGW1sC6wzARywfSO3YrNrunqOuw4jLzoWrcj0Rda3rKZ5Gpzidwl+2p18644jjDe
rYQj7FjbPkwCuhsz6CUDwGBR4yB87uKWGa27tF9azTnsz8nFEQlvOaHu700M632I44cklrfVViZc
Tu9ZlC0DjtL56AAe0ng380ufORu5Xp4718bi28LgqsoXe5FIeQ14Rs/VAIWxxJv2oTIWnABrexJL
SqmYrM+VTMNVc94zu2Pc135nYvkpzORmpl0d6u3EygYWXJMyeaf0/tKA/xxEIcPa7kOT82pnUika
4I3FYAUu3Rs6vHx1suReVHwnyqGJd9/LcgD8OYPMy7Txos0IqH1pznvPdM/EyH/IutKoIFsdd3qu
90lAuaffK5VcU7zaLKhDjWYOBENneTA8zNaAa/erCQeR6CnbS/8smfnijeO3rslvLtFDY6j3mWh2
mnww3KtgRlNqHHCjmpubEPKlX5vD2KZfufbHIhKW17FavYAJc9hQkmN1vRro56uhBaZMPjr6TrWa
CDrtV7UuT8LXmPjmfNB+W+trbRag1QpT7xLlLKPnk43sZts/k5X/hfIDPG/FI2h9qVYc0ozEu6SJ
Zt7aPltflrX+Lnmf7Bipo1t+W0GsK9H9eV28OnwNevjLIDmFV+be6ZA8jHnG8okder1NT6G/2CS0
bbmhoIIZKinjsHbjoy0TpPVx2rlGy/RoqX5q5A0sXQcalQcTSKdDEnGzujsCur7tsnjZRnXuAFYU
E1WipsCqh6daYPjZGLb2+s/tZMrSAe0zLeq8iG+t+vTMYW+yU07t+NK72StL/emcRa6Oa0cz9my1
Hsp0PFvVcshw8WB8e1nX+FXDrpdnyfMwppcWtbl0ZpZ5zVs1m2xwvM0sJQ0u8642XYLYhZjUF6d+
XgOKusA22NoA7YzlmyhfI54fShyLOJ/mMr0XjLqz3D+C2b7mmXrOXPewvVXpskTM+S4ezB2VDJTa
a6C3qEpK7FprvPS5fYJ5fiqRUFN7OC225FqjdNXqb0anl5Ut9+1xKLIxtD1SBsiLSXU2FpZZMur0
aGVKAMMrjtRXRZLktiuP9yFoeJxqvunt7TFF95xAjbYT44PcAMlGvs//Ju360bOR6RrGTLxfq1j+
jJ3L0GwNt9dNdm1kAgEkYhu4r9MGTsWlySPQTdq/7XvMCyeSmowWmYV65b67HCm5lWaEx6DdJtOT
7pRnUXb/sQB0Mcc+8uGXbl/YFSNi1XLfjlt04gPnzd6XTUAY/ANjqt0C+5NBU5QTeOMDeIc+idd2
2A96gz21OCPg/11j6zhPJYQgy97Vtf5EYP2+4DTO5zmyM0qUzMR+R5TAwiW9QBpv5/YClKjkydpe
7XqgZhvGU5My1cMo38Ht5eZUfPcqMJiRFVLd88Z+bub4tpKqJizBILdBTW2eWQDvkQffEtd6Wez+
nS0anVMhO4y9eZ+y9jin2YrGsr1Ktf4wpgMUAksnfMqNFsxvQGoZPJVD8Rejk9zFKVs6i9YG9qr5
TDo7jOy6CZZNBGhlUZWww1L5x8lfLM76uts7mQpWN3kW0jtmaXynJrvFkuk1P8AfTASPMisORZum
tEyJOtq9b+wnfFJRAxtRczBYA4bEWgka2ujSsKtTL9RK+6VS46XU+2tri3sj4CBNUxOqxfy3FMN7
tVa8Yu1DMabvsMwvIyRHxrt31dTvhizELl6HO+yDIwf4Q92zNqCRAr9a8Zm+5Dcx4l+4PG+6Nj3P
9H6t1T9qax8VmXMAWX5FlkTlU2N7Yf/sahqeybxujXR37UhHYt9wwnexfduI1Bsd3Hp0NKDcTUKh
EW8PVapYWZnhy4/LxHrRYCic0vUbxprXxl6fWl/i4J7Z0UvnIcrgUjI1045UVo8zBxy7cjbTx3zt
L+Ncn+YCfcWHqOGT4tXyeUuUemknn1uORA1u5T2edjywLZ9EzWHqbMpIlclhXpgdeQXLHLFplLgU
+VO87uBNxTkf4hvS8hu+z+PK9aYjbbEsw0xOtsaCOYMprj5AtOPh9AYfs2g+nh19fmkNqKQu0iud
Bbc3dtm2goXuD+JiafrjuCJUZkq7++yDFkNx9nP1zmCH3JEaI53BAY4m9NrqKrI786dlx4gjSUy7
tEhM1rvSHxCejF64o8wOeZGm8SEu+JwPUr/qynwRVsU9PFmHtCv+xZREgjMngZW6h8K9BFW86rsh
nw4aeR2DnFbEY0fwBarCxqW4PtbuKy77Y1ma38xgjDDR2bXZPoc1xK8mLo95g7umd8Umbcv3lN0L
glqfhNX+lsyS4k5SlVHZt8Z0pQhjW8UYz9PQEvnUP8dlfte0gu2L4W/GV9p2fSHWIMBtdB2bhJiW
aaHPUlqopeMvxPkocTL/ZGTdfRu6tTaQWpdlSnqDf3Xi4SdU2qUEEmouxmaW/odpOMqTZjMPR2Zv
HSu7ekbqOrJtuj13RtXtXS7EIZ3ODMdfbU59ixt1e71LuDi6h68J736jvTr5pz9y3clD3fl7n+eA
V59iE+vUOO0L6FMEkDxsYSRbOQnH8iCW+NkvrSs7CmezHt6MOQlt1w9svGS4YlgecQMNxLxWTcHE
vtW8VbxnocWfMT5TnHRWeXTH/hXQrT5VhJ6UXzgCwkVtzAHnWtOborJ+8qWjVm2JNtvuflcS68se
YjWdEywqsZOeNyMMXqS4R5Yu4teG1pr9x8CPTyS65OSrFLW6L7lxAjj7TaLCMcbXVOGsqPryoUKv
ad3n2LBZz/zTZ1co7+WuYoO2Yww4t0ynO3nJF39PsozDWtK8ereJUoqS9UB4jZ+KyHX7K7+7PWb1
9vDz4nPkHkeUzLLlwsejRZLygxTdH0VNzm5c9TZyRSZjfeX/lbrJ/tzmCX1AJN/2PALTQAzUTvVY
bw+07u7wdZaBTL29Niu4xWVPtCTPctPh6JGRXzVg4eMKD1/V7Cw+ATZXOX905pZf0mTbj/vHSoZj
MixXSYYH5uoPP9GfpDXxewg4k3vB2Be4ffu2/dvSy6jkYMcfEswMIlSW/xKnf8k7DPT8aFhotcuM
Ntq7RTR6+qW1rCNs66BzManX2mth8n5uyDznY9g8oexfbe2F87b9bTY1VjXWZ2bzeECmwFTiMR29
c9ywlW/H+ldTlQcx+EFT2UcvnqN1LskQ1o4JHyGXktnBaqvH2WvBwTJ7dNlE9DAX6GS/LdI9Kve5
tr7K8RFTCD4rc7eaH6aEfJ/H0eRgUxn3cfXh9IhmdNlafGrF1e1/mZ3sK8Rcvv2VrT508D1O8AAI
OyGgAQvo7w7T492adejQfqh6Gsi42gs6L1+0pzXt/5+P4vS/fXPbLvWpiQMq48TAOoKkCj2OT+qy
fJokwRlrdeq8Hnq4QbYAp0bS9Ni2cj9sZM65tUlxYmHozeDLyT3jAfUEudj94mednbcNjcIyOXAx
LHAts4btE+XwDs98aHuOsVhR2Pa2iGLcZwG7VzUAKZy7zJ+wg3bZPoa+WBQR/2W6og0LffodNz8z
L0emW68Wj5Xls1RG3SD55KLjYZF4sYnQxf1H589AhmJtv2iuCONR4jDRwwJ7dYxxuuBDx6bRnqTB
dMG1jZ3fx30aqbydmB/V+k4tHGYuQa07NqWILvBxHqRY06iyojSryaAlbo7W8N6VDm4h9gS2owyw
OCoMHzjTYWPHjmyZ3WdT3MrKvPGDzBRCTtI8bSk1SZEf0kE7bwcQHy6bKXY3pAed2QXUGjapWZih
oxlM2n9nGJ6lbr+RUFtAtPHM/wpEYNz8Z8nIP+do3Z5SQ84ILToPH30+UYjLtvYyTS/SGRHj0Anq
GtVR/SutzZlNud0yA90OvPiR19Ro3HXvqL7cEq9coaogzgVuMkznvt7/FEW5Hs0p41AowbQjt8IX
j+V3o/qYmbv35Jc4YfWPuiABimiy6yJb/og5/dQ5sWGPzJgX8bhloxDsOFYXW9ovpc52tuO+5AL3
ga8Nv25evpibyzvVP5bVOhXVu/I+bfO/fCx5WPJwFEEnxuxkUaahQ+vj24j0G2rMH97SlWBBV5rD
X29BiSy1FZff0jA/XnDeFo7TvcVtlQEkZ0fbTPq7seCXmy34rpAC/zLSsjBG9mMEeLf4Wdtmfa9x
hLJy3yzUGxLd15mtb2d12S0x8v7HaGX7rVkdxioz17GSyUFHWPHH9smxJmSERg1MXXoqFVxgbagv
y3ABrTHtlq0y4QEcGLVBpsiWQh5XvvNozhvA5mbrZTfJiPvYl3NMN24MDLtrujCbqNuY2Wro+atJ
QMNqfUnk0SzqZC3+rmJci0BVM/pu5kJtHMz+wcoG+21zeXAHbax0Q1KFrm6X7K1CsfUovJ8x5ehU
8BRBKOCiw4IqqwzUyfANU/evF0tyFhR16W4YJJHQTjP96ibAxR2sdRElGiRBy06rXen6LIPwxIqo
rO3sVHiSQbMYSMnamVKKdl/5ufvaupZxKYqaG9yW+RHjHw7KpMWmui6ezrmW1qBTFiNiP4/1X5wG
ZP2P9mPqDfONexLh0U3Vc9es9ms7jymTrIqCnRTWk+cr+yhyiJbbV3QBIBx54XeSAANFcbCmCTFg
juvkumh2HQ2cUnIuPumbyl1Xz0+kwJxnxIoKzXxv54qdT5OPRoPAt150Vd8tK75sm29z3FwqKuAV
hcZUVMIu/lPfuFWekUBoZbVmdJtnJA5kBc+7uzMrqmNx2j6fRmV/ipYtXQ14uu1GkNsCW/eiLQVb
saRHREd3oR8/TqP9EDvyojnep6f00JdZZBMDquXyyamdncGmStKar8px72zfHIVlPIq+OApHOzmU
bOuo/WzP3SYR+JiZd6aJGI9xTVX9rUig9Cbym2Wc/zF2ZsmNK1m2nUra/S5kwdHDrDI/2JOiJEoi
QxJ/YIoIEX3fYxA1jxpHTuwtR+R7dSMy7d73ExYSGwHuDvdz9tl7H9RCLgebG9EHtAyITkkbF/Vg
txxKFXC9at5rXds8ar32QEeaA/KIZNv45aZOqjuWOApNs3zvQmUjoLJOrQ+qF7h7hBsQi2w/X9WB
8ZI4Ae55GuCoidUA7TOsRHlsREROKh5TAwv0Eq5DyGc7M2loXG+Ve85KchGj/R6N2KF02Zm2Rs/Y
9uJCYzzFEVi+M9wNXXNJkwEnc8IZmNEPnYsGCnOTpaHW2yCpn+CrQExFnJvW0XZyug0uOe6yHM1q
gZBwPUdgun7vC84qdBZ7TLlPM6TAyZ426CqSiqpMeOdm6cVVi/cuT5gwnvcwpbVMND468pwYynaT
hc6zF7cPMhCqWmNcmkOzinqRrwdb/ZB3HZfioo9Y6SXmuzIkG9XIvti13P6C5ph6KOsbW8H9SagH
t8y/e2Z56kv/0Ef2CVAYYkpiQyFjfYzGY1lALBPACmT9RCYYmJufIyOU2NVrQDWbdPMETn3fNR08
fG1XjyWcDkNBXRG+MVoZtjAaCt5m6/XaqpmiS8SJjhPBLmVxSCNBHWefFFYB+VWHsFO/OvH4EjnJ
vm3CixdmN1h5Odt9sk8wBBzJBmGz7WObbNtOTqKB+48eBWGoi2yEzEhzi29lOYiVWXP9QTSB6UTZ
koLoHjfHpfR2t4MYIi1NLCwB5wZTjkOvJsAyZJJuWB9t6Bqtw4nMifC1cFoq8INUQqEBX4ieXbMe
37rRPsI/3nUtZoR+v9Yd5VFtmlfBs+qTYRKPUw5SvkkIxorxrlHgqjXZvhrp79R4DsSu9q1v/OfU
w54A+s1ToeCjo48OCU+r74CGIN2X+UcG/QBnmvgugsR8yLT81BQoU4dYUMCN6dCbBiedGpmwmzdY
d4TNZf7E4G8gugTrKnbik7RvrinXMONKsSimAJl1AasWORDyyRC6YUBiPgWfjemcmgDwecLZrcqy
Q92LVxjj27xKT6X1QYghF2m8HCCUDWNIHcU+9EL5jkruIucTleizwt4Gxa3dVSbMnjS2n4wqfXAY
+lY6C8qZppOK+Vzb+X1YDa92RRquWIH2ZCrtJdWxAc2sldyH/JCez+A8AlF+WjnvQTChrnejnVAh
wJdV9aT1/ntTxQ8Qac5Jmb857Fzy54JhgsN21LGilIb+RZtTd8iGoze4K8Qld95koAA23nI9xKNE
IuCU45dOoXz6ubu1Y4vEGBeDtLhTyoaFkIlH3F3ekR+kazdHF1UF1SGkP7c3BTxOaWMs/EzBA0mp
HeQY7QN8V2p/1Vpxx6dAH7dFUR8Lf1i6Uy3bvXvF0hvEN9WwXEkDwrLDg1tuIeaTicvoOB/45FxT
RHpN2O6bxjkkwnzOBQ81bOuFGbH5GzU0OMWdTqD8G1dkMdcf7BqXATYmY1s1IXxoAyE0ETFVbYir
5iZWAyzt1F2BnER+q1VkzwC2G8UHdklVGL02zg05YgVsZalMCw0BqYGhal8/YyEHmddsH8sg+DT7
6mTjV2oX8WoQ/TILvKNsWNSQaWSVtVXHaN/F03ffsN5dmdq3+qHMew6eIfoqiMDTjMdPCwjZOLIm
t9vD+qMWCjlY07Nl5IU7J7aBkBMqnoF7Z4/N3geuZ+KesiACqrAdAoncuelO1l7jKuvOU+3BFzFb
lJTh3tbabmOVPkBafhBjmSxrDV5hLobHcOoXA2yVrTNO8acj6qNW+ht2uU89JddpS+2xgK++gMBf
wmBotz1WC1WuP0+dA/8csd4hw8zhJatz+wm6JiVge3xqBMKhNJONFTLvY2oif5naPnFO75FftgJh
CZGRaefPRth9ldeALc02VOxjIGDZULH+FqCEI/LuWUfV6K9COl5PtfagObVA+41Ivg6G1egHe8ua
zjX7BWX1Ei0PXDKIKwtTc6+hqTwnab/H8WiR5jbVTv3B53eqMjxXAQXEyiTsDrKLHYXI8ch3xhQT
l0Y2CqEag5OHH8B+D401nFUbNFX7jixl7YfhfVe1hzr8WsCnrHNEswU2uLqhPMgddWI70qFZxOzb
dt9uGuHurB5ms50pT4nmbXEQAI3SoouhJO+Iqy9Zl7KtIvwV1Y6M6BFlxEFNAZms6g03kPs+bN6t
lEKTtNTfOgnrqjcGzKuza+lBe4wsaO3tu5p4zToMylNbYnLYAnA0fnRwfF0nC07sbVTH6karAcgj
y6BrYHxX2pDT+47T1GuJSLxRnqOh++Lp/qWFaUxFGSVDNt1XhU4DNqegR0CFFdmkbJRsfAvG4IsS
OPhvdKuhd+8g6Z/jdrr0mgMwM3EM60ZR7rzMaymCaUsL57pFTnteHjFJID86GW53KuhdVcGphYqX
vShdVW46Cu+rzsTOpzWVYdvlGGZNTUe/9KrA2stzc2vjKyW9fbxiOngobKV2BGctaKfodVXT29hq
imWR0gFPjTSit2zGhjJ4gkKY420ip16iRUTo1k1f7QrYo4Nn8IwRxvTuNy70IcPEZHjobQ5szzxU
0N4+c1PvP9w2C1eGVfVfKjKVJ2wKxp2Vx/Whq3oQNDuyJwkMHlpace6CejJ36PnAAz2qoBvLTL2V
CMr4oJlABWbcQnntvL7YhSpOZLRjaboVqhx8wUaKFVkboY4jUyvf44YokAzZIJ6scZQ6FGiAyBk7
1PoiDNdu76tbpw3UOxfiAfFA2kHYqfx9AQ72Rpn5e2d19Z09Fc0yDxXvLooxkskFoMck/PClydr+
OLTosIu0gXuXUowHMYbX0UOmIg7pjyGbzUHNwOEp57/TWtx9IH1q1pNtK49UJfWD7/gJftRC7K2y
OlfmQOMYN27eIRUUyymHLKgSbzwiQKSBQqU+jXpB0bmFT1hSGlnkPeZcXDlJr2fla5YZxHvVcpae
ADULfExvyr6IHvpExwo515NXVXEiIulG/5oLW2XqnTrA0aEK10Md3VSe2wUVseFMZoQ9cgCS57gY
+qsmHIIcucESFKKGMBOApKZOhFDXwb1Nlne0PveXrdNSnFapww0FRuIBlCy44CC/XqFjRyMc6wNK
Ho9+GfU7Hx+P5TB54cHE3GNbhn28zySeHk7ucNOKCbRSZZsk2Aic1ShVVIVLVxA0cSjt8gqFlFJ3
EBjqCF+lMJjqHYTl7pCb/vhKTG0vFdN7E8Ko1l0Z63vPcRr0mAOmXSIy3LVhlVcTwG4FKS9a42CU
BgvDteC2j6ltI2bG7TCq1AB2Mj4cWgCNMOpDlOsmXvUwattFGWnpLom1Z7UzjSdXYOmlTGQDdvhg
GC7NQYT/gRXWmSQDebhvfqlHgBgIfXBUCifaGPz4kijROY6T906oxi6qZPfqpnyOe+PD7NKWnRG5
GfJBPOX84os+aBG+Fmr2HGsZ3TWmUH0baVK8cAo7Y7kPsMVy06DLoFE6y/+oyEiV2ijak1aIp2AS
K8fU9xLDARXc+Wlxn4ToTqbgNCGRMDyU21TNyJuD0sfUPF7+R6HXReDHCJeF0O8lMFQO5mcL+Fq5
6dUBap2amNo5Ueko8VdWAHq4fj2kqN9apSofmwhyHtrUL7F0HtPtLzqS5kVjVPUKTUay8jXwc7Mo
LkGBf4LEitz6YUxTHAizbRYWZ9PNse+EpJQkSwzf1/B+L3HTSncwNGBQS/xoFUO+xh6hudoBxUEs
GZ5mA9n//KlRbf33/+Lnb3kBQu4HzS8//v0MZylP/0t+5v+95+dP/H37mT984OP165t++gzf+8+/
u/poPn76gcOS2Oyp/azG58+6TZr5+/3PXL7z//fFv3zO34LB6efffvuWtxzAfJuP8dNv/3xp//1v
vznY7P7n77/+n6/J6//bb//47+Sz/svmH/9T5f/4n18/9vlRN3/7TbH+qpmmRQgsLF1D0WHgStx/
zi/Zf7VczXWxAnVtuBbCwDEXM7cm+NtvlvZXnWSIFzULCasjsBeuIWjJl4R8ybEc0xW6yr/Gb//3
Ak8/LEx/TAnj8c+f/5K16SlHSFLzaWmK/L9Op6ZhCo4cy+AaHVe3cUrh9d+ZQFudEVuWgaCoLqlh
4brJEUvIHPvNq5Kb2DNrcNXbsFzrdvOkha2z6jIyX4OcPi9orRh5hrVSen81mLBbTHxeVk6Wb7C3
hvadHIO0ONHcFn+sYPiIhhI8yi/WvgGTrkSWaQ/S8gq1P9RvFUDBlzYbi7L9HI3iaawhyPfO0R4Q
NvMg3Ss6H9Pt8qRTpaLTAMqxyj271aAuUspwVDW7PZK966Alh1Q1XlsXtY8my0T6tnSUeGWb/YiV
AJ6iiEYaFbqh52dXEedXMVoxT5p7Dsdvel39iVmtJufr12G2NNeB8a8yd7b5iw1vVoVYUjgZvEIu
cNG6yVEnYcPvUqVKYEFmcT1waWLwpR6wMWEOsmzK7IbrTI2iHXYcYxG5DG5oM+huDsheaq+ZK6H0
ENdwhC6o2s92qSDAMe+bEZK07wICShVtnabHQH6uRRrCSMZwWwO4BnoZIjB7rMqW0lnA9Jsw3L2U
zjvzVRZK8i2ZXi3PPndlcIs679yG9kU427HHEFMECDjzBjmEf/FKJ1lWU4w/OeZnsZldYpMYjAYB
HDsJuyEyXClDyQA7aYNbb4SJZZUAh1+kAdmp3oXTJvMoqmDbvWx9mH/mtcrTUxp59cInW3MVjIbJ
UxZaw40YKVrEoU3vXKWBXdKsTCpDlP5gKyCTUFznXLVM7BSmIDjZ1chglPdUBYZ0Ee/1Ae+02klf
W/xdoJVwL6i3E9yR2y12ZmgPjOSqOSqLmxqoV+bPVDiYIUKO3nSube7f51r+CHn2ZDI2Qa186plz
xnwfD5b8XPesRx48zBJziqpqzBX1KePDObA26HUh31wr2QP6WWU5MPBoRuwzeOZCCejTJJ8qEaTX
0gkwUhq++XV2Ave60VvinMvcAFRw2bpuCy8vR8iNEGo0/JsFaozJB38Ma4elozRH3aXkarDK5LrO
qvyE1JTOeA0PNMWELOm/miPlojF0HSiRAppCfiNcZSBU/zZm+a5t9Usl76aN2QnccRk61Wut0zsQ
E5itVVDZj73ntI6voVM6K6fylipkhYUiuG8lD99GU9y7NUNr+OGtFJLagqFYHD53avCmeC+1hXlt
lKo3eQN4WcR4isE3b3yVKpG67I2ooAKn4iFS+zegfGWhN+1L4mN5NkJd0jDS2dRVdJeEmrYezeFE
CLks8IZbxApC0rbr71HLv8xrv9MYGr3UAHRyLGcLvHbEx3x3gxn/iZO687P9uNxVTZPQEHABwZ/m
6nI7+N2uiva4qcOWCK+OI9K1AeGsn324jjReUlC95trRhtSNSGYzqiolGRV6+kDFC3rmKc9p3B1O
6HZ0abpWkdMGSYYOZ8LVbmrv1DF/Np9VjXVCEr0fm4mnWz2CBqmoNfVnDIfWeoyNgxCfjcGfVCsH
/jjqEhs0P4PiFkiTozDE9Mb7loLq9RWANd4X49Lt0scBufxkbVtNX3U+FK9GHNsi/QgA1CBvW6vI
UQ5WnH5AWe0X8fBpK+IyJdoZJ9WVGaotNSJKhY3TKXjI4EAkup3HqiODyr6UdKGcphy7Y+5v4rqU
qPIXmR1C/xJHrfeA7ervhrzfyhYjVvTDdwdV0IKch7u3iCd/d2L/mwNQqD87if+YK93WhStcTXDW
/eIozrBp4RSCNPuFdsEk8EMOU6OIY0GFYW07lz5Idm0urokBUFVE6aas4SfE+UhmOJzlu92JSRp0
2NtuEuyptC3sSruGPbzKxNYuE5YDJpZnih1/WMimhWJ8+BlD3oUGHrcxoyWoDNij/VTH5YcO1qe5
vByzsYdl9nVQGlkvZi/PP4TpUYxQghfTTj6gwuIFYqcfDfaVamW/JxZrCCu0bIGwWiH1wcxncKHB
0awUCGZhewwggQYWXca+hzW+0DwY6ULT8NlsFgh1T6I3T5rDnc6vTGH+ZGb1acILCM8WlEuRL9jm
RgpIlbtMXe6ZrBfHd0jjPqswy8VpYF+j8LUuzXpjGtBN8S/KFm1v0e5x3FvFJJGn7VRjkWnJO1Aj
G5wPHoflIxIPygtuVzANphDpGD2iiDdwBzS1r3bPko8ibdqUMr3XXC/Gvlpj829bNDDxe5XED3+8
POaGAT/HRyZnB4tD0LPKUOfV87snWW2VEExAFTC4padJeCyBcNPeOU0TY2S1+Ve49juU3y6VavTA
XYkprHzocta0z5FbeMCOmrjg0f2Rx+pxflGEPIVNxGRZ+QVd2dpU7SPCrg/5zpb+yIC/6YeS8Cd0
lTWiGVs/Qsset8lH0RiXcNQuYe+e9Mo+5YhhFmpQnyJByqfGDFZLF/j5AvJRXDpNPeoBC9SGm4v6
1M7hVSsYfpRr5HFcRneJS/oxNbBIcKGHHq594XPkkUJVyRmGXQb5i0aaIH7SpVTaaQeAj32PZSod
u+2ep6ER/NN5/JPV7TqslM28CSg6dooWjBC2NUuqWNj8RCMufzxJc/OwXyfJNklSZXxtC+0X2/4x
U8DRUfMvI6uDxee1/kIXD43ITmS+H+DgH4XGOmuoDSPlo8GFFFqE2l1aJz7sejaqQqdYzMXJ96NI
wl1CzTZpmZRbJCfOIuydrx4ihwmhDOp3aTXBB/xiOvqhclD91zoXz67X8iKPpZVSRp3nQPHi97wc
nuVcyQ3fD4AYBvO58EyoJuIIeAKQheaW0c3RgrPD9ciizUsrd89GGKcGycQiGmH0bUeEIaGFb4KK
WWstz5Q23uGStML060Lizafl0uBrMxzqsj66OOxmwuQpxwEAhQFmHkXCnj3W/WdWK+MyxSIEP59l
KRvPeAqzm4UdxXBX4BDewUcE94CGlq/Akd4phsBAse/k/NUZ3dvZsO1cUn7aYtE66qXirBtytvMc
e4pVo3VHarZYSeFX9FR2LMA/nnXD/teg2jRpVm6YrmsYjimTtd+fsgyg37sSxMFZ7zQ1+VUt0ysu
jycjzU8kLpcqcKnCwCPWnPRYdMraKi6mMR06PTuCTZ5GaBy659xHeHCqRA0kyumyLBuqYnvNTW6F
BnRrh+ZetM0LMYtsUOCPW9w/1n5wyGFURGV2VKzkxDlPBOY+RzjYEsvklovbAGFUWXIFTh7dssq/
YbRBFI0BIxJWPzboseMsAg/hBSJWjM+N6kSV2Za9MV22TCVa0ZwnX+r0M3Db/DzSBWvrOeFOBZaA
cCTjMq34giHnVqtxtrSTp8bHZrOspbhjXBj7XInUdSYcZz5JkAekqwQDqp3qw2yEhrgux/aqmfkx
dI31HLEaLt9aQEFddG4M87xxAEooLYMDLLqA8L4hqFg67Rn7/3wxYB0Mg+ei4EPYKq+DZe4CxdwZ
FA146jmzxhbv2NzK0iVSfxtbs4TuZBSJgG6tw+j20DgxhaL2R7hoZ0dLVS5Bu61Mmg7rFlt9GZ79
mF5l8l5xsYOAnMWHshi+KRlqAhVDplHV4cVzK06gw1uu/K1nQ09X9EZdGATNHGUFYV/AtyG8JenM
+e7AW6uTd7YFkSkuLjeKErikybyikNZ8nX2MR34YFf7Rk/xFqaHJTFRdQ20nl41cSaWMMgeNNcfa
c4rsij8fM91KdT4tBDwzvtFIlGp9LDAKr8+dbx+i1r8XSrSjGZ6kRhDWRne5E199L76KNL01g8xC
EnGo4uBVyGse/Pottcw9tn3bZgy/4TxHKZ2UCJ1XjFehOHp1dA0pXxIgKZ9zpj3FePSMIymfBdP6
hmCRWmhcOasUdf5iXIf1+A4qvO+N4DGq0psVYmTdOeKgZdEzeRilT5nKq4G4j4H6IcVb006HvkBW
wiWhgD0P9VcrombcZ2m/opKCt4LRo0+uImZb8vysa5Km18qyz4Zi7GR07zG/PSfYGCr3Wfi9JLej
NMZekxwhMGxKhjRqaTPgtreyiW65HB5VvEX0HAg85zyvh3DyN6b0Nm4BUG1/OuFyfe1lXB/aJDVy
avQ+/VLC9KP5R4wwzwXcb+x4lSg8yKF55xv+NWPGQwzvli1sbzTYr03FPfdyshsMM5JRvMmUZl5v
MvWm+cHLMMZfK/k2mbtRPIEOB3fdyY9BHF6T2jlz9p5RcJ+pALZa9hwa0S5XnLUjsQkTVwrMBYJn
EKnlEGKVmdmM5iST6Kb4YlMDXEHb4RC3UB+Im+7VOz/ig2VK/ip3F7vh/TL/DgxBsXla+qO8aZfq
cmjd6XUgC0yUW+Mvueuecy8+VqT88xZBQWaC4pFdB3mDgwVBz7YI+DnUBr19CW1sJ3D6vGW+i+3P
GB5NQZI9J5NxGL80YFLMqwv3KLk6KSOgRLyu5+YuH78VNQziLj8p6DiV3n7N/bswq9/kn0uM6dRD
2huQrC5Jm89+NveFL6UUyETXFt16vtpvTYGb7aTJrqy7CGvbQmnpTwGEAxbc8oipyiky+0fIOPzQ
8GvK0IS3/s0ZlXPlhwfIytTcU7BVbA44wBV43sm1JO0vnXKXWljIy9uXdu32wFkEY4syRcgWiLgy
ZZmBwpuUzbk3xK43iQjFKkhLGz66Bgo4a0RoyMJPML9bpdOqLtkHjTG7FmF+aivYGePBqNMTTWbW
iSzIudmp7oCdcN+SK1YuS6XKTgh9b0rBwwi6t7MTugnUBX+J72AVx5N/EnZykSBOIwK8/jP1tSvR
rePvTic/Tz8FWvIxFK1NrRwUTuuUm2mNjxj+xSttNuTt6u/DgpZFxRr1Sbd0QpvaAttd3mjr74MR
cl54UEydxHmwJqYdWWyy1PV0WAU2hvVEfJPKIEFS+oYeGjsehFDhCgmPv+uQU7oGXS2aHhO0QqIG
TKknN2m5OHKEZsDkkWBi5N4Rivjat/hqdYWxQ3lMKh66Z7kmR84IuWJwDOuRehToU4Br4quGS2oR
zUDGPMmakJoHy/+T7mnav0v2XJMo0QT11MjPfw4ZMr2o4Oo32rJzPc5wNPu4IWH9RIuifFjqbrGZ
j25Ka1e1j69pioeTj2uU2SNQmx/KNre3pdd+oQl5unQha6wleV3CPaYUqyos02aKOeTL7Qg35s9u
YG7Y/Uusaxk6kS5NSGwN7dzPdzCZmgGrnHQV8t7RimofjU22UTT1gg/aR5GQiylJvRni6lwOT5Mg
x6AxGbZbvYO+spZtJCTQIKPR3MKHDcmNjES9FLMk9SNqVchfKrFki8Z5rVPlkgElVhAqHBrq8GTL
1BPpQ8IDt5rjxkkY0Jtd+6QPztZrHyaVdkBIgmHy9C6GSASEcyKTES9KfKY0myezJEMq0DsTGzGS
5Ny0LPiRCct8OtS4La/mnyiEJq7z1EPApZ4hvngxFI8+xbCwIGIPicTNiODVERw9ndGAPZQv8I9f
/J7YVavzvTnYV3ou5UhBgFSdB7sJ9kBQoIDkSFPU7rtEvfmFeKGe29AXZ6Pr7S3ZJkNrbScLvHhU
qJd3JAyURqOljb4eGInL7xt0XoDfhuqckOaCKynGRcIDo9e9KPoXibrMmI0woxA3ju88mdwVjIkf
KYfjDHTrsV38K7mBvOH3Q+48oGcnytPylWPnByiRQKght5KX0SWDwtc844B5JwfJbrAZSK1Th28K
TXbYBNLvc8bSmNuus/ceRRT0zq2zNjrC0mCgUmi7IL6QqmSa2YDpjAIKPDmkXA0oei6hLy5he++P
yPpy7710HmtinGVRyNRAUL8M8FFKrQbGNkKUZBjOuSPadW8p3634XDKRppbDrIm3tZ09ygxB0f19
Lu0zaaIrf+4H58HJgHF7MB0aoXDPLBAscAvzNU/NV7qPgaL09KyYMvPk6tVLgHNb2THgdZQc47yi
8RdrRZHZihfyv0RlbspCvfh+jhet0Il2ZWKtu+w65M5zaopdSDdQNBgtxjprIRPlySfYaI4EMz8Z
JG35nCHKNDY0xXrs6PiR5nc9yy6x2Hw7Dp35uYgMc09/iD/pWan/3J9vRqHouGA7tmHYri1+rcOo
eu8Dn0f4UrKfzkFmQgdmxxA/sGPwoO/VYNNGJ7rNdZkOk3ansx58TX10Wu1HjNz3KSYk3V1RE/PT
zuw476X5a0hpiYq4fYg1cxfJ2NagqhwO8c3gTXo/iCU66kqeGnKDptPHEesdY+nozY5mX1d5gP5x
8qY7suLx6z6muarpUtq2VFf9peskFrUpTBiLvyzDvzj6TjecjSGjZZPD1JbH/Qz+V4F37rhsuIa7
Qs+uURveZHQtj1aZVNHSGG+0da+9dA5BvwzsSw5mOVCj8GAKmPsqKU9kBafS9y8lcLmsh7i4pjXo
i6nN+mKrRPYyGw8yEp2LQDLQNNdm2d67PvFmknpnmkmQS2JI3U/8GVd1vpiF+g3vhKPMJnVTjjgV
+MgtnxNUBQH+L7FvrIap2iaQo9ej450z+h9AHDddE6Q1B57XOuM+asxHa6RMSyqF8pGkcfapir76
hkIWitxmrqphbXjXRdp1flFxqGQUGZkcZ+uoJkc5GvK2ODSC5VAl29wCminNjiN84NBnj3kIfCRT
MsQxQov+tjF9MdBcSBfciL4Sz4Mvc4QKsQ/deAI4Bqyg6BCmI4bW8XUOyP2WP1cn7MB2BCac0wEb
zB7GmEPRwVqlbgWhkcAVqriJEqjGJAgeoadg7g9Ytwg0XN7txAGL7Ihu8ZwvEpg1MqamiISwUKca
Rp8YMKWieLGHAaMbwrpWqh3pKoRFVXAIG3/vQ9xHMKXBu9DEnXxYZGws0wY3wHu3gOicA7V093n6
VZ7kMv82teFE377FAD/wRyKT+hwr8tqmhq+TZSL8+SB2L/DgtdrJkgTScBtWyd4ljqSlEgBnTDlO
yKnO7WwZWikIaGbclZN5i6wnVIsjgCXf6mqsVTIajTLOXEqzDC5WjZr31EiPIBCkayTKoxs9ATzt
gAv71YR/OYQ1Rk/GgOo0Qe0cltguf/NkUQcP763vKSs/UM5zlj4noO4zNjB3BnRWuQCcRLkbw/yC
+RJ5mhbdWPQP6Ijks1B7OIawegMYSQtP6y9pt/vf7xGpcbSs6h32x853ZcbMnODGe5SPjW2bn366
1Fo4sEV3NoejI+yzznP5I0PmrTapHKvkDdQD0wWGRxaxurI4ZX5ykt8ls9OA/Wakw1pWWrgA0NSo
tdBI0S+NDoKIFqze3BeWcqh9PitjRVwCTm0SPOZZdp9MwZX61AkeyI9Klww7g6iIN3M06tgEm3jM
GpvE1R+ShJKRqg/3WmZ/ixqb3InucwGuK2jxaWOQl1uaJICDySGfsyRF7TaT7nyX6aj800rECIZy
qFpoPOC3g7KWZWI1BTwddM5Vtkm5UxQWb6yD7mTJ9ifyoRmr+i2TbWpkcJyyQc1Z05xBKBvwKOjD
IJBdxV47L415O7aGatqw4TN8Iz0nyjjYphK3keBCRAxvlM2DF4pV2kZfO/srNHOyo2onk2qant2w
7FQXT0C/fCLJjrJ+F5OUyjHqx34HmnGVOXiTk7rl7KFhGTyKKblPyD58PbzFbFjZmH3NihRHErow
1epzFZoYqPnQROfauMypDBYER6KsRsyJk0i1d6MlnJJpGaYPNPoK7mWhUaZDipN/2PhczEPZeg6q
TVQ5891OFQmML59TvX8hEPg0vEoKhQHtpvrFzZ7LkKRmBlQwgn6ctCSn+4t/nzWYDY92gQxPPg1K
US2lK5qELOapNLGuWUaReteN3kludPgF7gbDWWK+f/vj82uGlH86vgzTVmF1UOdzqPb9Cjm3lfyt
TjirZqTxcuvFZ/i5HtKtxBemHvO70hAXlV4ecIeT6gnf2J0+0jMWpuSMssyQgdz25DRVaYR6fVrA
18zK6j7I45ubJn9y6Jr/7sx1SC9dmTdQDvzlzE0pZqh+OsJ6S3nOA8j9E/trKLgDUygUCstvdqss
M1pVhNUNLt5xOEsWR2Wju5QAqTUjmN65oi3aImmbdVvSE6DjdOMMmjEaeb7Om7n8je8o+1AZHwqV
KTLU9s5K2n2Z2Tvs1Y5yV5rPr8aNjopGfhXSrAGmGNJC2ODycVOwtMYD8jHRqOaiQjrLLWBOzm15
NSktaBTMIefsa37McNM+QBl5cl3lM3X5o38868bP3bfnKM2GtGPYhmYJ0shfaoX0XuyntuZRbzTj
YtJqtICaArHdX8iSED5gb276jjkSCVFETAYgbsmKm6VJP+RuNdd+JEej8KELyixr1F5GS3np/OkC
9R1vqB6+YYT4dM4HFFk2lZUGi7rYnDPJ8oKsExGATkn8XdYNwpa6bT0g7Iq8boeOnuJFjL1mhTN0
HsfGwsAEExtD2hHUBL9/PCK6TJh/eQ4sXEhcSmSmQ91bLrnf1cemvq1CW+kESs+RBhDmNpwUtlj6
rLc5WyMlDChpytmLR9guXftS4Df5A8+V0JgYM/j4BjaAQHx+RTMaLwBosNeuY+1UeQ5Kknzh4K0y
QSEpwyPFzQcOo5knALETp2LjpWq6hynENriVEWCAK/+yX+AiSXtgWSTXBurHVI/+ZDGIf8ES5BbA
HXM9rkax/5eqU6hWpshHV0WLAeNeKc/UQAF2cjqoGcaCHouoxyi9mO6pbodt0gXPMb2lKeYjiZms
YOMjPPrj2RDuvxAPuCbN4fcUoVwb6PDn6YhaDk3opQJj/fTqxvlxPmMkou7osn0iWbJEViUBKeUo
ncO8GaceLP/R9Z+7onnLQ5hIEmbNR+usj+UpDMNF1+OVCiIiwc5Jsx7RAU2Sz5jpgEGIvrZaWHiI
22S0TDMn0QXIQKZlhH2cOsyUF/Tw6kJ+fHQg91lfZzR5jmJmYlOnaAeQ2JVXKGcZOzXkHK4EHOXm
I3/htCY1X48GaVHNhjWHbxZcpkQygEMDAmkDsCic+t5V7IcU7dJyiAH+0gwGMkZoFXmszIuSqP+g
cgFkwR4tb0nGW/MOFUolCHVCuvH9gFznMKbN5Faj13RnkBHjXE+RUVidb3xBz0sZQqrCuE4dVmU8
BAuY79desUp4w+rHTB1KlOY05e67LDb4E9mCLLPgnP9EiPSYyVqRcPv3CDZLTARGtU7ccbpt3N7a
RVrw1lbKvkAKlrn0EYprjldn/X/YO6/eOM6lW/+iNjqH25mePBSjSIk3DYkSO+fcv/57qmXsLWv7
yNjAORcfcADboMmZDm+oqrdq1VpGHOzkWGbLRK3Jy4LQUqAs9KHeRZFKM0dN+xXR7jzi0fvJeLXt
IyXQo4Y8DnxPsb/mVHUgf30AK1olFQ3KiZLidbZyhoFo/N0Iy3fLSqWF4rUzltsePYwO5Ne6aCIp
PMAQ+jxH7UXS+WlKHqVNb0I1fy/08UFHjlC2sS55VlPNDkVWf6jIUUu5Z41wZiP9bsbmj2T1mBUo
hsCUaHc5A0VbWMRpZWS/K2ryZSr0BvlXiW3Fn9SIaUQVPCc5TYzVQnZrPcDmC4qBKon8Rc5GmlR1
6jkDkHgaoj9hcA7ngUgqBvWCbnrY/kM52lT/4zBPSVI1NU03aD6Q1ta/7kIypZlpkhTfih2khfzH
oZ7bS5QuhxM5BkjtxUo51IxnRDiPumLzs/GEkud1ztK7iHUCXS8YoeIqlay++1JDfm6ReJ4key8m
s9Yo/yF11UjhSIoWkk6WvSKFKTkkVyrEPRsph0qNydTsDTVIGKRU3fQ79T4KEIeQC3W7LKm+y8oZ
qVP1y6MkbqFDe5fCqTwB1KNPIDrFnK77FunCgL0tl3v/ce5G5KkHZLyNbJ2pFtxilFAdorvenyOy
1m2RQ9kcd1/SBAXjlPJQ0NJC49FHSHvEkTVRoIawYhZRWrmuP4TzraKFnxHGeTXJAcBdI5mB4lVW
cU5jKAey4qDNkADK0VnOKkGMekEP6Zp8pFrPwAQkKcgGL6gfRgvDsc68LlGbXT16lKg3dcaZ9Pk7
GWDCd6kTyHlftrhrVHcttnPOgFjBAl4IVhB1g1cxTmEk9OTabjVSMms9Conb2NnRW1PX/ZNmx8ds
ye4HZ9Z3clpCtFooM8orZLNHFvWj1g8I6WhP6lj9GNX1aLmaxDmG58aFXLn0slfoF4iNkseUrvmt
KkU4xe3PQ5HGG5JWLuPHekbAy6tObeN+SNiqEkyvxjinommY1hWRT7wiFnmy01OYkZZ/pFxHpYXK
hJyR9Tz54qL6JWdlpFpe11KiJqVEJ8oe2XgFEeXWEZChvLzuogIMQ5+8SuAM+GgB+cKqf2saWDE5
tjtu+ArqmT9dWqW9pU/vT+OZ0gsmw1CEgEnRCJKxg7uYggRmjXESt7PCjrWZpsCSkuefmEhefC0v
yEEySZTv2mCR4qWDrJZ6IOtCljKsig+N9yhhqzzc0lE+KzCqERJ8JIWfXcozskUMIIn2pML+ob1V
I+8m4IGOIl01XxsTsiABDKdtrm9p6Io2yGXjOuS9VD47lpcfR1yd1EEdZsqDPPTYOR/pOSK1Y302
XfV1xs2CG8JBWjHlttJ8kCyDOm6iXH37dxDkuD2dBsrbjxyIFSLCC+lQds08WfIyrpBIaqAs9uup
C0TYdQrZALP1BNR6hVmnS3LTmTR2rhVD6ilSb6FV7N5sBngngx2FeIJ2YivV2lrAWxeYVerpUkiy
ZV1RGsX0hZOHFGalgtWJ11srlx3tkJqKAlrNAUbKwHJIFnRE0Bs9SSha0wEnr2c62+juXdJPzlkO
0eIQpEwkn4fD9l0i+gV/OyZPTRAlGwGEJmTFdDjB12Lo6hBkMUt50WXyiiKA7YNk2kiGiwprZVev
kpVYz+zQxL+Kqy0kNw+p/JJ8SOlSXqA/2egaB1rZOW3xaOb9zTwsH4mWdkne3WoNpVJIjOSicm6T
CycNN+0gJMdWi++SyrU9Ic3Q1nSviq2QgQtkCa8nzbU+2hto8Oh8a0VxT3r1ya4fXRMxdvVLUdLj
NHiXb5ZVw0IlRbpiMY4DxEV6jhwY6nkutIXD12niwrC1w5g5bJEGeKq4YDmzASvqS7ZNooy1kW3l
KeMChcQR1RuyGBDV0+oFwQGgZnIRiROxd9z7fEWES4kWzYZvouxZcUnx7C3BkYyl7L48NZ80xT2u
0ef/7faPm/itKdvyvfu1/+MvLSP/i5pEPHBJ/+cmkQN9KsX39vv8c4OIfOXPBhH9D6y6B7jQAF7o
mbpBF8ifDSL6H7ZjuqQZNE5Xqu3In/5sEDG9PxzDUD1HdWzcNt0l/2oQ4U8GjSNE/5oGQQJ//m8a
RP6jYuqYDkwemg4KwQBbZ/1SMR0ap6QnL0UFh9a1BE4JR38DYezH3t3CvijQQw8gwELnz7gLXXS+
gjvd+joM+rYGn2DE9+wtRJDvoBtu6MWyYdZv1GfaLDpwRT8N7N9geRmOv5xFf3lU+5f0RtgqHRil
bCJZ+to213Z5HawOTS34ofsrrZb/cDvd+tsbogFNDYOIT/8VHJrNQV7NGS3WMi7d2BxNR1l/zshW
L/q1uKpo8zRHtA02ZvHWVPdTp0F6cPWia5u9dOX9XL8huAR+ZbO0tJ431xwAkaL4Myjf5zF+GUci
F/0axKQjuUihP+tds2XslTraTdMzjInbOXpxYkiC3lI+oVlvY/Nmh/c1+DHqYz6g5w23G+k0WxAf
kqv01bNOt2p+rTNKQ4jBgVvkQbMJKsb7RHLIAtL2o8ca1eXYX+y3YYKfVH/TITdEncvW38D/jZPA
ROXaQiIDHx+ULCMCum88XUrbQnDHgzR5u40cOBbLg6LcMAaZ8Zz3VyO9Lvg1oyUTCqNINbyhSQDk
KMXFIsnFWZ3HqMD7ZzAMus96fE8SYZdP0sOGKt2153fU+carg4zFu9U9l9QvAbjHb1mNRM84+Un1
HPWT39kX5CsoI7+5KvLHoG1s4PTxDuqCjPMR69KEeGIen8OJaDK8FkwGHFMb12ZZh9euvjYcLKTy
rSnPtNr2oL9HDYdMHOh+hRvjIJ/MSQ9nkFQXNC1fkvltrK6yN2QcB0BH0ZE7OoSrXvPcZC/yDTN4
DqKjwsgYwPk3HTKaCFOCeL8A1ADKZD/P2h3pfmQxsxTBTYhtCMV4mwJSfy0/8r4yYgbPUZVIAY71
VoMq1AADOwHo4JS4cfi3Vol3cALupenerOhedqA8P0gjOBpAQXEKvlN5TG7IYaKbFIAdDZzJ99xe
xFtl/VnGW2Peyfav+Eh5z9w3/ZvcOqJtODWfY1a/PBefGkMuWTNnwcaOrzw978DKZOF01VW13zAS
cYYmgkWDOLDm/jkNLsV4X4M6xFpwcaBy+rpi2AvMGr+Br2pDO3psbEw0o35vMf4jjSsmw4XiQlM1
6Lx+9G39lL5CRFJ0uTqcvA3VOcHeDPT+GuivCkxnZscjFOwvrF2ClniMMGJBKi0GmfUKuB365eBo
AHFkJhKDVQGq1H1NSZQP/2Rrfk2zyXOCW7GB3upUSw38x89ptojwHAIYTNsAvq5sX/ln6h7EtNFq
jbkzI+sfrBv5zL8xpx7MyMBQDQRR1iaXn8am62g2HllNG1c9ay61MiTG1Dkn6DjQ0Q5FRn70gJNo
HUQIFcQRNqcbs9gqLv1SD5rDwXxeR6IN0CninE5lA1g2+VIaUNtDk9CEOz/It/i/uL3AnuV0OaSi
fDrmYBgWdKM8KGPmd12GsEXuL5Q9RBNCrl2jag37E0R9cN+OEAB7FnhRC/j5a2x0pKsKCpWPi01/
MZ0LpUZJ8XUMuPzyOvno2W2j2YK386HrXjUkj/kaH8gCTiyZPJaCPlfnktqDcwAXK3yB21wXViUa
n0Nr4w4dlFA5PC1f5JVkPELjoQt5QA61YfLIfRztocm+WBD2Da5ylIe2rKvF0khMLlprW5s/zerr
UMFy1F2XMoJZHkIo2kegcmSGZXQbmAz5kaFMeC2XAVL7DMHP69h14uf4AyAvX+1f5RfyWIy/xmvn
9dVyHvhzo/Diuq+pDxyjmTsmRwbMrV5LYOLyPGoHlSSPTSgCTRmEHjCKWdE3V9v1OcYREcRq5sV4
Li11TgvTGE+wcc8PXG1Y1qkuzAdm0W4PMhr0j1ahL5sgTa2NDAqPx6CuhOstfMY3SVmTkcq3P3Zc
yRncYgFnUDQ59O6Tu9yiqbNJSuQyAqhgeasIsHAfUg5gRHEFCppbvJuMu2FoUInNG/0AM/VGnp2H
WReoyiXp3Eibbp2gHNhXq7BjeCD5vfz/RDK+y/pDMb9WE2VK0AfKF85vG3t5C6pzQyP7txGWKOZZ
Zq0h9c/Y1xEc2kQ8irqX8ZM3Yb7lPrIER2oCvvwgn15YLPRw7WSdyhJoUSeIkl58F9PaYAj5iUFk
1mJ6WkoG2i3gbUw38getOZDJkbGR8CXFp6jsNuQttiPvySphEib71UaybLEf2FiyOHIA0B2PlGoG
Ir88MAoyhjjzY/MhSKhhXocaupyDUbJK4OILTFSxbibWiFx4NXFM6ovZvsoDD61MDlyMKswSzoPj
svo4P0Lv62mQKwB4nNiaGCN5Qh62Y4Q5kW35kM6z8ht57NB7KHTdj5jZgtZhmR7VRZ0IVv4CpABz
y0rL2MNylamvobiP6UEIdloEL5TxUKAoyOqyhswXwyufqiCxkLXYx0wrowrQ25cdJSunaWFAdB4y
gMAMbANJJG+tjKJFYG3mjNWPNzU4CY3IdrEtFPcVAlO+BoUXb4Xepl+6hs9eV7EUzItiQnDs3vIk
aTBvwFEY/YM8gFyzUrOjXM+MXwPyYzEzbwEvbdzg2BN/Rg3Dn2po4mX+xLChyQhgi7JM/MrgsDPk
JTLZKCOczAycFqy7QN6lZ6nKn/OMJcxU8h2t2drA70aSIXIlMUqyqBUNOzg/lEDgOLeu9ioIv0L2
kwKxkcGUp+XxxZA16o2rv6ucKuUP4tdYRoZqitlZ8keeKqrRK4Fes2mu4u7EQrG4WtIciC7IBLCO
ZCgV/dWj2IAP6vkI6UsITJnL5WHCaLgDolE8pnipwlE5BUPRw+gGULu5Tg7mWd3L1GCJdExwWD3K
q8p8sSs8/ILcQTwt8FiWkMw5XeBbMag8V8vx2NHhY9zbKdV2Bj69jg6cQsyjgZvW8CFWfWAV8HKV
aYIVaQ+u9yVR7mKj2ZEP9eWh5Iv9eAD5vA50Ehs+5yGqSk9IWYw6PPrYYV5ExlocmAlJxULZSc0M
X15ywSHWM6y5xkPmIsfFaIu/kDUm/kOAA/xJrOJi35mBX8DTbDvL3g5Jai834PvrmiEo1b2sY1m7
MkRMgYzFzI3ECHoYQBn5GOR/0z6IjXQZ5xKvW+dohcn+SSFKhwRO3Cc3XKeDgRLTiZdozB92WFzX
D6fRE66KU7bAfomfWe0rvxNXOcEFLl5dvFHUvLLvxF9jzPiqkunAuRl0TVxnUOV+xJ5gK2P85vYq
NhAIAgp0XNJ4CKdX/su6dNgQsink9xWLjstCbMfQ8Iih4Y925sMvAiY+3T6zfCxuVF5lLeG95M4S
JpD+2MoyFxctLyJ2LUX4wsSOiQ/nZjI7TJjOcIvh+H2w+HfHPdcmTtRdymugTn+p/k70e42eiVJX
EXRwZWKAcQkSiPCOKt5RGhrZzzKcEqbJmsLZyo+MH2+ccxKew8fFvIr7kv287u0ZDQ9VjPcPd+pR
kGmZL/k6VKCvsnHFdtThF8+65GQl2aYupPQWL4tZk1Uo5r7Om534WwtFEvG0GTajwS6OxatFIDvB
yfrjlzXbi1UUdixVBgngu//7gTKkyvhzUZho1bVtcAaWo6mGpsq5+afIUY9Ir8PPNtLcH+7l/XFw
rB1xul0SH4bmMy1j+C0U7zC++EHxomKHbFy2rH/5WSXaW20TA4y19ahK5gl5XFyIbEgxehJiMK7O
ovssmt+/hGb/zemet0CKzbGB4VLc/uUthsnoBzhg6dd6ldnmUWPtc+EKE7fEbcw63UoyzAQc8paK
mBznVTBGErbwEfH6fIxIpfqmOEiJEKDwQSJD8XcQ8632WwIazg7cRp97wFmvskOs1liNyxJSUYv2
xtAeiDHE3NNdI/M85swzYyP/isWU+I8bkU31nZkwnJ1GBCGeVv4iHpL1JSZ15CkkzsA00r2+ukTx
M6sNxnhmKZ1Ru0n9Klco8IKlQ28Oe0+CwL5V4WnAvtkPEouub83HJJgkmmHV8RPhDQeEBnVU3gJ3
I75RfOg6Uj82p4QpOnlxBRV3bJ0EOIYNDRs24ofDlIUrTrLLoQxmpsWPiAMQv0FKCoTDtwaO1tp6
xRDJsQEnETPmEq9L05LsQSUhGOZfz9klJXTenJMF9c+hQq6MfRGvEtCyjIXH0ojZdsz1eejEQNVv
kzt3sk8MZOAJwrG/Fe6HxyXYKRNzkxtXseJ8vU2UHUoxeCV5R0p08kslfhRPLHM5uulRwgDxnNwe
wynTL7aSr/x+2f7dolV1T9asbhqG9wseI4XFCplOUlKYHGwR/4iHE4/BXSXy/f3t/u4A7aqGbZku
/ZkqJ+m/bhKzjkIXXuL1frLOQvIvrHiWmkwBxxqJITsA30YW+XV7NuZj2WC7GXq3vCWQIqSRox6j
zEzOuP93xu73D/l3Y+KoNjQ8pG4E/fTXZ4woVJhpgNwD+1Ti9C7cS/AjEQTTz7ist/v/efB/IEsS
MMpv8uDx1+ZL1n1p/pIH5yt/5sGtP5gdMuFsMaBp2prs/jMPzp/AGGmezCCLzFGNf+XBDZv0OZqI
Klp64NnI5fwrDy5/Ul3XFpCea+M1/qs8uPerUyP9boor4wFZ7SRhfllFwRJGiVWV7yQnkUQ8VU/5
g/aJYo0H6RZta769+5ae8zOJ1at27OtNeRgP6dG5eJf5u3UdvnUniskfiqfspNxm35Jv8OcesyfE
YJ238Rn+9foLSvbb4jRv6x0qStvqFB7NnXdZTsO3aCTtvqm34Zk44L4+21+iO/M9PpY31lX/4kV+
n9FWtdGfm6fu2p6Vfbvzbjs/28NEuc1O6bN+X13HXXCPtOa+fNC3+i67m3f1PZXNkurjU76Lj2a4
9fbFbXk/fhxpMKbv7365uofpSvLuVD8ot8abfja30Z4cwtU+pB/QtDgEfndMd+rZ2dMp957cobew
DT8YF+cYPENVi/TCm0vHAhw+HP624bEHggB2A7VieL3P9TngppjBW29vHWnhmG7rc+XdfUUE5pxz
2fBDdDefUSJ+ZgivvMO7viv2wWnZxGd7q+6sS3HrbGBO3mePVBJPKDJuo227feJwsMt35BzPxhVl
2626jz7QsXYu9nD0bUE/bBAo/14E+6bfRZ/oZjxre29PMuDY3wT3TQIZzyV4dY7pwXwkQJruIwrf
hMR7/EoLoBT0t5/SXc3no5saXbevmXaBV3W80K27RXliP12QVKymK6zXBPifu8e58A0gLfbG+rRc
82N8X13qQ5pvklN9RDxjm/BeZCYYluQUnZw9Wd5DeNHPxRPO5EN+495xhxcPhZSNugNWNW9chh0l
g4PtOw/Gseao9S30tspLehlux4P7Pt/gYoYX74HWohfj0j02t9Dca9Fhwe6qMMtv8f8I1H2I99qO
Uvih32r7/ot7ns9dsfU9e5dftFvlkfU5bCGfv43RUtlrm/KG7/so4mzCvX3JwO7uof2JDySKPuOn
N/X9cAdnuqTrPjBoqJ4i8IEsCJUfX4PpaB/RsZbvkTeorsN+pBN3k3+1/MmvD3C8J9vw5i7fbsxt
+ZDs6cjdO8fs2757CsON/ayjFp/cjNANnV/LHaA/dxds+22703f0hDs8Rf2a3ywX2OhvIVYJYXzi
Et8SlhHyj6eJZkrtVpqwUoDS5O82TQ/j+aeeapTXvSs6XeveO2l8i4jB2k7GcTJuus3dW7t3OBjt
iiMNafRMAJ/ZQhdxPz9aH/HlLu1s+YXfwckJaXGJd3nrfWQwPmY7evWODdX1aUtHD5qZfXixcHTE
igaAC9Dd2heF1k3aD5NdnMUVGS1fUTbxnfoJAFjaH4zkRHJmhoTjs6s99gGdwtrF+xJ+LqF1iZGc
o/mfLG2/B26NZAnH3s14myHfZkCu68cfE2BrVIH0cgPisIOB2ad3qlpeY1PdoaqZqH64K5qXHq5Y
OpdpfL14O/cK9fzF9pFPDuicoGnqK6WA2D463jZDaLS50IHSfp62kF7vxod6C6Jb8+3oYmhHb9mR
AmNAOyhdaK7UXuZcpJheqe9oJDhGPwvekGfYG3vjsV8gKr+baJtH32eXPtt85rN5cfSb4mOdn2Dp
ekHTlA6BjXuk05IqznhQbxrX3r469oHgon1Oo71tP3fp3lNfgOKWR/rMkedRUfWSY6W/fELlxVro
idlCl+R9qRx/fjRSLjg+jo/OM3OyLVgcHzo4Krctjf72pjl396n/6Jw0mlc3HNdKxMHHb5ELMuk+
VPzxpX1R7zmuDHvaZHtlTwHw0Cvbo9H7xUflzn1oj988H3r2XPUhGq9uIP1xblSl3/af6tuezjPI
cYLxRgsfir1x24fbiew1J4aPfY4wFdBmANLbcoAi7A3U+wGkR75xTrGfbZnTh3E37+xg3jo3iV/T
r/PEdT4hnHofOZIQ39NNqfn0yzS7Hpy9d2N/hWN6E/uoJXt0n5zYdhuEbAr7xYg5Zx5qe0AeYVfO
GyTf3ZsxN31RqALEOPgK2n4bZJMgvOWYkN/En9Tik3bbkDoPT07Hgr62wCcmuvDerOajd2ull/6c
e1dTPfgwvW/iW6v3h2n7cdjtxre83dFOutG2yQZdEvMlXL4NNxqBc1XpPrLY1ANvBljaD2A7adhx
sEspf7iH9DhBrWvglB3H6h0GH6DgG3TgaMk+gyEkEZS/KH403hS9nz4GyZbGcG/YFQdl3CTn/jT6
1bb+6j7QBEpF0u9u6nTbInXxlf90N9l5vga3tPX79Vd6tE7cikmttvYuuwoDNVipY3WyMc7ma3Tq
v1bsskv/1bgbj+aFAwXcoJO9Se/Kq1v79SdolLSj7fe+vpeWnq2h7Z3pwA+RuVGPVGEDcCpKuS+i
I2sVIZSYptzxaLkI0R/q6pTEZ7SX+hKphZeRzNC3/hQgurpsOY0V+RmDkE57epHP0ZlFxmoebsyc
osymP8b+Fxc2PA5Me9tFDgnxuTu1PGfjFiGDb2qzVc3D/5OQ938RqMP5bTC7a7uyiL//HMrKF36E
srr7h65SOCNj4OoWuHjC1R+RrK79QerIpZLnAZCz0AP5VyBreX/YdELSASqhLxBuwss/GT8t5w9Q
5ms2Zb0af/ovGD/1v56GQJPQNS4JGg3KMfAmzi/g1AXmNSW1MdaVOU93+dB4h2roPyWqdH4LW8Rk
otndgoXMavd7a08fzcZ9iZbcAHzbGxsEt27hcaJ/1PHKXZajHh3ZPSlyG91zuBz13O32Zg2VuAnU
MO7jAW3t7BqYrebrkN1CE1X+U1u8s54z/51ykrcyVCHqcjRaLRmsX4DvIxTF0OzVMOBN6rNeDfNW
9xpIcCIAbis+y4IG+eoFKByDvIoN9NVU7TP918lhoE0FQ/1ulxp5CzxAraj2ptRilL9yyBlTh0TH
SD+oXo0UekOa+t1cv5kdNmPlaTt3ikQ+o1b2YVmBBUEOnMyUFu5hyCfFEUXCymudOfJ2qAs5w3a9
rFUXxqbuOsjMJlo1bXBdxxIgJcrZZIbKqfWtooKXQQ0APfYQjvR2I8BUeG9yGH8grdrxyupR1aun
II61fRFOaOIG2dc4JltotxHkxKpHzSSJkTaqm0eA2i0kqbB0YfWcBw8uyZPwFMdaFu8ifa5+3FtV
Tb+YPKo9psmzzvRUeT3SjnCE84GK1LVNHnPSi+/QhH+OrNRD9rHdzpnS77KCRIOmT9KGJTzs4a6u
8hdA+0fFaltAGeT9LMI4+MhYSNbQ+k0Lz/JcZR/QmG/PHMnfhwQmPOVpaZ6HL8WIsGTZupey0Wvg
9t2zO3YQHENRu1mHjZSzhx64H8sKDC1sqN7kIrolaYiSqBUqSpMu+Jke4ZoMAOIsj+qivEZzbuzo
RPq+TkPS8+2qLbwDes+bya2Gi5t69w37FHyLMxzUjrBsvWESpOEuSMtdOy/NKTOVh6IYvgaDi8ZK
jPzzOn1JSBV1yREX94zgbEdNdcma9GiN6Ler+NLCG94ye+l2TsFvWx3iFAPd6zZXLxZaSPRdJye0
52GiVXYliHewo0G0nek8JrbrOSmMXnU2ZQw78u67Yso/xrDe+HqmozGv5pZvasbbOn+unnyFt4A+
WDaC159dLYUXQT6n5WxDvQFvU4/0rMDzewhrvTqhP/Uxd9AyVQaUOlpYv7ATaLT36Vlb6rfYDp9i
14MaHqHGodNlz3MhB9bDndrvs5RmvaxS5r3aRs/6hBBFP9odKoSk9x2jay8NnfRagipp0iGBzlqu
s/2YFB+8YaYOOXJPCCpaP4P+/Mf2jRN6kteN2dnHUNP7gxvQOOoBSGWzKT2FPNoMCpou915obWMj
oG3V/bYuia50T6PW//l9qAPdw9cyr8CS5Gi/qx2DUmn8tQfR5vXcJ4KEnSPxl9YkbdjYwjkl49wi
Ebu4/d2/P7Ou3sQoWz9MG4pPIRt+nXwXaqwdfBwwbJ9S+XulZMu+MpL7PEM0oe8oWcRBdhcXWNSu
pSN07AuORuHAUtEwP5C0z0ScwWWd+vXF15+yCoho11T0k8XezWqM0Bg3gBnxlOut1zdbP9bQeb1N
6RkZDfSGVpJZlfz/PeBhWIbV4FzW1sOCTsA2TxCfVBEQSQyygzR1d9ACwkm7XtpJQQ9lGZGgNLsu
1qFMHaKcbt5MCUTNWZh/o23rqTfow5ygC7LjuTlRE2DUKkFr2268Xf9XxTRvgLXQEDCNw8ExD+tT
QyeBeIa57MIw3FX0Nxy8rDe2NK9+DbTkZS5Z3WP5MezmYLfuaVtDYD4caV2PjCklfiqdXZh9LTJl
Xyi9vZsLg2agxm6weN4eX2exy+MDUm39qcxLSK9COA7gJ0T3mk55bwjNPY4JtgibM0tVHtbZhtmN
Y0YGVw+rMbMK+yYNAbEXLcgRCLAnuz+kYjJgcrj2iXtXi+kwvOFL2qWUASGwCKBNZmZN2c1Zn340
lhn4Lqs276r2JUcZ9RSGc8DagU4utor9AinENQftVfkBLey3aYlFScA9yU7UZYcho6IJkaMBWWiL
CEf4HtsG1TegY30nrPzR+Gxz2KvpwyqmxNslXrdfR7meka4ZjaUB4Yby0pQt1LTt7YA5GbR2wt8t
HL8g4B76Fvh2wM5YnXkwdHAPLvVLobhUPUpO5k5m79KM7WnlWodeM0WZ9eWV6lApFHzWSaqyMTku
GkzPP5ZnadBwlnhUm0rsEC8g7fpTzK8RlQTkXJ6lBRa5SDigY9yEKa6REhjUn/UEfXiEUotp3jTi
JyfwXIdWX+7yFoUtt7c/IIZDZp565s4uZv2hGOMbaeBqxVU1RiiCacpx3Rmr4xoRC970FmIQODa5
77QAXRvFELl1BE7an71A3zs2xkBn1+6h575ZFnpd7XDs/ZDCrkZH+YAC1oeqBtevgi+E5oB0lsEL
fKExr0ErDdcWpPnXRZ/jrQUH8gfNA84YSM4Z7QD7BOn2we7zR1R2YgQN4tF3bPrYIGsL/S5Lw21p
095Rqa0OlcQNG7Jma3StP+T2cGptDiBoGbBlFFYz2x8hy+SkFLmzKesyOCeeQUuPiTq3+MVyHuAY
Ro9y/ajTQiiV1GQvXVM7j2noq7Xzolb1cl5XV1bPt2Uy7tT6ZTaC8TjTNbyDcOKYw4tST/PRSCzO
x5RSALi8r+ZpZYwsxpBDELUtTNKQsGo9lVNO046IuVZwLE0Coc9ViL6VtLtvBrRCK505kjlQnsaU
RgLVOLUmjcBNWC5kGXCnA3TvhJ2vkYZH0SACO02xg25UR9QRqQktjegR9OIEW9OkHuS2yaXF5tPp
rlF6mC5aDsUngox0RLr5g2omD+lkv6wDUdoWUrowpK6+T3EoQuX0rrjDXVF1mNWMAQ7ob38c6xkH
JiNZBKQf7Sba5wH2HcgcOPxQtfZhNH2qdLRR+vqYqtbky0ux1NuDVnHGHRvkogQoUWfMS5xTAjRd
Eo9Fzhp0WlaDTtAn38HEi/SJcLbxf6Fgp3vky6woNNYozHacp1gi0BQSYj+CdwhQP0s/N/rGb2Aa
WinxB4jFphDiH7EW6yZcf6IrsMJm6dGPlwE0SkPlmB1Lb8HU2s2p61lKbmJQ/aobaHtHxCgK3R38
KlERo0IZfV7bxVYv6AAMP8Af9zFsH2P7JoOW6uBIaFiWCJgVcf0hSmsqiI1DBO7OCI+1A3tCjzbr
bVb/OYqt8STmLsuzmi2fBwtd0jyMUbKDpaGdgvkHR76VDgSMwQAGVn9sx/lD7TZfa7ffskLR9VPG
XViDHUjNB5WaOfLriMIms3ac0HOqi7E5mVpNA2ccv8ctWb+Js7AMsJ64OWm3+CZE2uPHTuplDMbe
fh9Tb/bXhbKaEqvoX2qjoYCEN58QT2eRT3e1+W2OgEus71BHxpfOiJGCw7St1iqAWXe32h5NQq6S
AC8So169hSYJcITZ8ZRrJIIn7k2yZquTWI1+o2aXavCwwD02cbVdisWWCEpl2VB8vaQSIY3O8tmN
qQ8gddPtKoj4kroOgZuZ53lxn1qJKoqYpftT7eZvoPa6VDt+Pm9x2tJBzJqOoVE5dxzOuD+X+Ica
q2k3MMasMdS6kOvJfQzdgN5QxXyJ5qwi36kGhwVBAXKgia/aBAdJDEF2CZBPNaPPyK5iq1Trfan1
F3vCvOUtSQyIlI+h2tw2Dtjr3z+38dcOfkpHqq3jlg2N6qhuGb+CWml4Nrt01MJd25uXKi9yCFI3
aWQXvkz8HrW3c5qqNCIalzWer6L+npYZNH26nhxv1C4HN828w6gRaFgIdLXg2nWHWD+wxvzISWjT
uqDlEgtqO2Wo/V7HeCDoSQ6LhtY01h7ZuoPved8G/A0ccf3nNSxeoMv5/bvqf6V7WN8V1BbwZtfS
ATf/CmDwOKvQulYEvjqzzWg6Q6wq5ExXSACsVKN3gKmbM6w8L2eEH0dby27QAjaVuzXeSdXOJHlJ
3q1oK2OXkwizw6Y5KcSRzTCVx3XmVa07ET1uhw50YFjYFzufun94G0PgFn9dccioQKoBQ5Znm7Yk
SH5ecXZB1LvAO+unhd/F1ntvwm+m6QGau7QRhGN4pzXoG6gtYPmyHOLT6poq1T31dusA6s1uY3X8
mCvDn7ts3duZ4o2I1db7LtM/08vhu2o+E+7RU2yggZS01C8sqI+PGnRNpUSo3WyUyOrg9xnUXp3N
TW0ehujtHybvPzaYRsVThGFIE1m292snvxt54TLkJYlPifAsO/m00KquNC+JQVLC8Ngs66lgjbjW
I3flER+tL7X6ceQlvuuTdS271n12je36vEVQ+0pZzyAhxhAHlrz8/rEN2fe/zBIMBOAAbE0wCKJp
8/MsjaiaJINVxzvoZQMQr2SP81tjFu+W95eyJQfSxNWuTIIPOcrNRPWERbrQBaxefI07xTKvKyh3
x73j0JArsBDiLPBjPQ6mnvlfiWeWOkCK5sjKbE5u5oGsRmVks9pF8l8zxZb2UY9LfwTu+Pv3ZPv8
x5vylhZ043RhsiRp9P7rm4ZZOPchmREyAQiPBUlDMF6Op0ooVTxtftfHYTg6BI8qPX+RmRy62Lm3
0Zny0/QcNkX+OE4fbaf86HYeKnfwLT40enNU0aU79eDPLut/wnFAQB6tlGBq92USvealFtxqta9V
zXytzb2qVtcpK6yzeu7C3vlAgwt0eLb3pmTDvkfy7AEu/a7VJnDX6bwzb2aix/3spAmMZ6wBLbeP
cQiZQZAbD0NGxcmxgbeRAYLubFCaramEy6lNvc2iDT2IvTTbJyMhGBHMU2ndcHLmnDPZxXEKHB/2
XPqZ0xtAbBQ4lGY5ds4Ij6r4MrXzrjZn4yAKgmvZ8wCewHPUWvmmWcO9aRewN9fxpVGb8FgieUfz
uN/o/0PYmSzHjazt+VYc3iMCSMwLb2oAauIskmJvEJIoYp5nXP3/ZPLE+X3sCHvRiu6WWKpCAZn5
veMKRem12XnV8rt0auODURDVaWlkqM30Hx9o7OVETXraQcs18tf8S7ToYa5rl04rTh2E3jS/ld4a
DqxzqQ/DRbFoVhAkFAWGtj3k5BUM3DsGdinw+3Lcp3H1acZL4Fnj10bKorWMh9JnU0iSZqYDe95n
+penaT+y2HtIaL+dDcTnkxUwwsWZpR1M6LgROX826HSs7gsQwl1fDE+VhvGgoRo9gXfkUIlMTLtV
q/nQp8UpbX2I3K0jtSVuSabMTmuxXkrtz1CeyZtkWOmJ4G0x5TRLckg9+ydjcpC41TsQBxKA9dXM
GxR0cFJ6Wr70mFkytAqF/r4MslCEBCYjFsemscOkdu+6q/gabfOejmYiiGSd/XJsPSSC3Ym3utNJ
f54R7KRQRJ9tNt2ZpP+M2x4PMmNHbu3u1uzOb36S/5JBXZj3kaYfzJjCsSWQ17GI3yZ04bNTnyvc
qpsH/WRMXy6lhBu58a61FxvOlZYyZF+ckOeAIqfpebPg7yyDqzn95m/sap/blzahLiyvWu0fdZqm
fEat7n5g9vZW835FdJTQRMpZnE41DU+VhqQCBDTyek6h6dlw1vtt4ORrFFTLLviIWte/i0kgwoR7
5YjJxOtce3PGVRFz8LV+25T8aqP7qxiJv68/p37dFxbMIWqlKcf2qDfwxoJhyJ5fSBLZdnljAXNM
50Ykh96J7tyuDIZkeXDEcELU/hZxItPT4srb+ljzERE2sRkR8uv8scigVlv7bbVpxOmRzmfeqZ5h
6YmuCQnsu1ZL1+GviamT7nFbRdaRmN0g763TQlXRJob7llMIMcuXpJxhsnW6KUcR6vV6mG0SAsvo
ZxG1UIvRfGF6I5NOxJSQGlyGKTnVEcpuPH6+aJ/XOgCuu9nFQmA0JKfQzyUFLdr6MM+y//QneO7e
suvnvDb3i8g/dEu7ZU18peQRYe/Ocf1duST3Qusfm615oFDgwzadXdyRLy47vMi5u5BAHUZV9SAK
JqW6vxu0CfDnKY2i+4o2xcYzwpaezFS/JZ75kBb5E76Y98WJHv2KYgkaKRxfI7QTlMC7spAciJs4
rloU5AgOKDk+Jz77u9ZRrzo8ruKk5U9+l/7DAPjbT+H0LX14nhv/uvg3LWHiFA71CS+1ERSw78b0
biZ/jeT1SiroLh0RFRjAI7gr9JfUc56q+PAgpl+89SWKSaOsg+R1tF6jCtbU/arp+6x8EWBk2oZG
ViIDCbg7MZjoUNjPDltBBtPdkPYorl8Irnfr+2h9Ft0fvXnUuwXQ8D7WeOSH9czZKmgSUE1bIPwv
ngh83We1XD9jQlGw1s6EoMMhjvXR37IDptCXMQNYHvOHFolDrPtQFuEwVNfIvwpiGQ1s6jC7Czj2
2kAiUyrgNTRhDM3D0hM4b+0aDX7Z6Ij02EAOfw+x/exuw7W34uCQLD4hMVfZd+kR6k3QwSlpAOSt
p838s2jjaZm6Z9tZTr2LhY43N1sUO1vFJZbHYFB0zZhunlaHFZUI/npcUoKJ/IMxGUTkDQc/7QLP
/bC6JvBiwDgxHn1bgPXmx9G7782U2lZ0JZzuNuGGRQWS4ZbHrq/2evSYRHdFj/rFgAYXJAqsoW5s
TJyEB1rlGUlX0NsExW2/qdolUaU7m0QeE9yy6/A9el1+WZawtc1jnWgNPaFEgfjzS7nN6EEMKySS
vA5M4Z27ughbJkrN2A4ZitaRqneHgyWC5Mra2drZrfRnYb9nnDc0hph5OutpfIiir7q9+nIlidhC
TbrRvc9FDHtxMQTNGxb5mDlIKfWfw8D8YEuPpHPuvfoKXEq4w5uRwHDz8Yv8wZiHywwr4mxhsr4T
PT1pZDRHGk28+tldvmxOoonYjvY20G7qvac+dAtBpF3d/xh5i4Q8UMxUYmXTF8mrPFuMxxoYzEIz
ALzQcTUI/tXXl06HB/HR3XLpLja16LO2HEH7eca2NS/2lt6dtJb2ZBJSyLzUH+p8DMy8DY0uxWpT
AW/0YamdRmP6GLZIoNknjatq5mukFw+6Kf449DroZnPqVovNGR8FofOjSaMz1eE1z5Hpwthbj02S
/1l6qqJLckD2RuW+5S76F1JjyG0/WFb9aekJbRpVdbAEn2d032e/fnXz8WIspIaK/IUaoTPuwWhv
GNmjeMMddXC0521YDiIy76cIJVOTdi+WET92xEHtkPh/1gZ9tIQ5yfSuGWt2fpt092TW2fM4342G
uU/Q/jifzVRdBQ7sghxAQRHoJMORLM41VKQZzaWv3keUNjNdrkkl2DmDHr5hJb7NnIwgWp0PZCyH
rCTmJcIhKPL8KZ4epi2jm8zdizI/MVg+JpbFLFYENYBPafpUjAaR90Eo5zFnPfP1cZ9cwb7vUjMP
HS59HrWUOMPHQuy2W/2ae8OtpgKdY5D9ux2836SXX5ytTq9OP12meN12LXXLouCkw6lpexS1fVy7
2HhmVMZVXOgfG1w35A3HNkqkx6eMDCn2oNnPbc6P6brvhM7akhm/h2LhqI8HOLOqjnNAIruxCZV1
9F9g+ECpY3RZ/CK6xC7/lq3otaqh6jAzehNrx1xdG8dPLklSrmcq4VPgubg9CS3SXjpv2XYUxy6X
pu3iH45TIowqaBZWv+sU2vzgDetlKte432uDeOrIqWEv4kcjes4OW7VAd8n/TOpavzYmQenffzhb
/zppPR0mwLmgLbf8h+OiMdm8pbj4bYz2wjTMIyfj+tZHHu1bzrVb4+ptJWHkwsMLhDOX5Zs+j8PJ
65rlMEdFc47sAenOZDtB1ww2DbX8kc6gHCkZ+ipUL7AUiNmiaHNP87KVb27GgtZrOv0f8uVNOeXU
M8Of+l2fINeV6np3OAonB9mO3v0awdTcMgJZUQ0O2O8R5s+nzOREEX3Q9/y713n3hGxLUrypCT3v
X8gAec5SerMNQ6OPEZB9dFcC1vZz3JCjMnHgn9KjMRd/spthtE9JBrmbOU1IzTUNCjXCod6+1MYQ
VF53sCbzxXM3cxcsFqgm5qufGfgwCD/ZBf0n6OpFX6qXxCPPIBtZSWn/hfP6Iu/YpSSdUwMIRGhp
21+PnVb+Y3TtPm+ohpi9SfZ8IUNokDTRW2KsJEhIO0PX8WYLAlzEHBSdwDtRxgdvJA6YwCAyDg/F
vARprU+0WsavvtnTydGjcPNOqRs9tz1CuDWjBah+iMZlDjVAjUojIjaL43DYxssqyn8SrLCEAJPY
atySvt8X+thg09rTHsBRT4z4ieFTEuS7c208+d6877LqjnIGP0suk0B55Drxh5u48IMd7LzVp4dq
HmiF8Lb7Nc8+WHMu/lw9mSUmesrHEkmxAbSyRlXGyds62ETCmy1W27pOHm2YbR2JUTr1MSXTzh3l
j4DrEDvjjMAQ8p0W7eTd6Tx2/p7swYUMhlEfzL2Z+7fFexBOfXW19rH2B26LegsHHYNjD1fRCXit
xiWneluCNs4QYgbRIFrs+HUVdKv3t+J44LcZM+e5T4rnrPTudAv/Wm6/0Qx5bGdIODRns3BkC+Fh
nQleQ5np6sOL1RKO/9nwonFj/QVXISUiQr/lnhh4X6uqDERGsXqZa+ESd/TGF+3R1dKTEOZ+GKAP
KZej1aLe3jCJHDq9/Ss6msQ7N4t2FWe7uZt2ycp+a1o80LENs5cl1Zku75015vdzWiESjYgeq83m
Z81GeIQ1e9TWA4zUMfIKHIrjRKQ9J5uIzqPdQq3k1j9va3wzNcijpU1eXdLo14aUMQp89lWWGSEd
04VmXeKJRI6qvk9HQYZHcixzlHZEJLU7EvmsOwCSx7F9oj8nO9srms8BncaNIUNfWrhe4WzgAAi6
G+FcDQ0J2FZqXjgYQxrSQxpoTYkMWIC0iaqQdfCvgknyAMv0XA9avZ79wR1YilD6iqS9yEJCxTRR
XyYJvO09SsvyWnjaRM2taR27ypvv4jm6rGbG/DF10cHNhX4PeeXsKQYn7x9G4FwaWnzF3ri3OVGh
6cVluCtNu72bx5KMPa/gV4QRqJppM7mYoKSHhNl116/RywbtHMZG055wo13XtY2u7URlmOgHZjYS
1SASzXBodfMqqDij/qXNAiGq6ZQY6FudDURx8iw8SrX7Xtp19uhPSKZjfXikRflvnhhXvBwL7Cvn
8ylNzZtWsi2mufU0G5yDxokyPkUxTsVkhl0VX9U1HUWQVS0SXZyfI5F9YbtsK0QmgW2kqfq7ZqCB
hnXsiQiypfHr/Te9rFA2rx9pWfO2PWMD+W6m9qvqvadqjT4NlAl4guAotlj/u8XVC2cT+6AuZQON
elxBWmrvTYFa5loL1rT5VQlHFEw3l0hISITSU23Y0dZgkB+ThupPe7lDjHWkHSOHAZG+4/P3T9Q8
DK2zmEd6LDnmW1R6Zbn/MVMHQGRLf54k2jyNdn/8Q8wU2oPcNGjpLaeLgnP1FBwhTlZY7WmLLmlR
8hjm03XyzVNBofJZr/khvaUyspfBD/DoSn3Rd9BSvZkNN/gIX4K7VuKfurR9K13tHPtaT5FINyPq
9l4VjqfoijIhlHYVXnZQhJoPwrTjtBP6FSi5nYgTa/VEwRG6MXeI/ooqr650s3/TkLYkYB2NetFs
Zi7syQxMeTn1l1fI7m4gYgMSKIizbbanvfrkdenuvaQjZ1RyI+qVxYaF26wmItBgCTNRaT/0eLmz
B5sbT7Lznk8IOeOVusBgyvipydYRiPfCVHRP7E/kseg9s+Kj+iOJgQxj8+CjPEnIUlfEiSfvWha4
Ze9KUQE9fuyGxsHyJ9QTWVMdGoe0n0hHtFT2TxPJuHCy7hrUpo5WOemCdD7bY5yGy/JnaOl8N6Bu
vnUclITJJSw37LNSvciIu8YA75SxKLmVW0co8yfNmjk/S/ItFvGHKPtwpuAgdNGU6fmC9Zqq3s6v
eAiX/OJC7mEYQeecufpjVHqKtNI6fKgUxlPtOWhZfs7loZbGx8Pc/1TMcz8ab1u/XWk4KEm05qPn
PDphiiBqJ5z+XQlSNoyeTrbdyaAI9RFH+QWJrqHxw9FDtT4pnDpe2heQCEdpAeYSNiRj9VdXLDb9
LpypHFdUm+IaSbU3dzEqBXMigk1xaUqdpNiH1e8OpK4zxPj6UQmiFBunSaFwRRJj4A50UGvEuPGw
agdvtt80jd4Bxfmpy63Y/8jdTnG5nR3NQu3s6ZgfPD9Qj402sgYu0EIHx078MCrEuusnjdlvxH87
CpkRh0BAQfGDh3jmW0GjbV9OlFYAXtqPye+/dQtVlxGpoyFNwxwoSYmsscRBa32e25bOPraoQ6Mj
SY/j9FBHKDAmlhEGMYdO1wKvi6TJ5prrwfkLDsCr5qA0Z9KKZuOmBJoUIvTIodB46+yfjVdygpCv
ShTtq512rIDyOwGJxorg0RsrcXVmYqqg6vWBuCh0+wDwq9xFFoal1maETRpw+7GxdpQ3jXv17VM6
5nIDQkJPBhCOFs5S12k4otkncXuY3umtaQ6tgaDoW32h1ywEuG6IyNrKkED3nGCsUnDDcN92zBih
+h6WkcT2Lv2hFgfHl8e6EZy6wzDi69VpTbrPfmAmptCKoL/+QSlxumlCBAHX0yzllYLhISja+JrM
K8o2tDd7Yfon9fUUYHTIc2DgvjdhUxDj483+9+NvN5zZF7cPzBj41F9kuW2s7RKKJnd23zx1DWsR
5UTieetItC1Ypr95IMW45Avqx+SkmHB/6T/HDduDJDNkK5s+EteYukHcS8uFy3CWuxM2kHxBlrNC
k0qJSTTX/Z4Hm0woxCsMJNQBIrapVphuvcynwGJB+ffSpjR3GjuxN9TdMSOPHYyVpLCEyACK80z2
eBZ5q+ta3Fb4QdUN37Xs+1vyoF49ShF72lM+YZR1UlpvQJBFNn3GtfUxx462L3L/Tikfsmx97qwZ
hXlf/zbM7b4pmw8D0Crxu591Ao+b4h0mETu7Rrn5Yk5lctItbDZ93Bw0vWnOMufgm+pvy4SBtw/U
8/2vfWkUZ8GRU91DOt0dql95KrIx6Dj7jbG4cysTtkFY/4yxkwM5l5ADzdwcvrfqAVnPHq0BaYkw
+Yp8V8uEus0zwZkrQuCqe8a9M0HWJhD/h9Ft9P1QuNuRPmKi0dq7qIyq02AmHOLkpuQsDxa+CCVn
nKgBIsSWIUfaGAOvbZq9WvLyCq9E7zoI0LiFoZy2U9slyAYtykiShvjbqb0pEYaA5aOs3vpo5EE+
99CPSrnTMhlfs/tKRSoQQ2f/sShY4E4Y/+m8NKgcRwRkfxIv4iwoDKWwKPFyMrpWh+QUn6IoO3GO
hmPGAbJYYEfaV3dzvtihZ+AKVx9EPf7qIdQ15H25eNgkeamtYZevJz+u628pSjmRm9zENnHR9XYY
pMI1S7nFO4vbcpFivMj8VY5b2A2k9KvnlmSL/BCXQS5VKPrkA7vzuHE9fyslg6Io1XKhljz1vQj0
GEezay/q+6cF6FMzSDpVB7VUktQmYQ+V+KicWTurU+MwjMu9QLfF77r36oPUUjojN0N80OdG103y
AtK/jmPfKov6PGqAXkf6OACTCagZ4/qu7wmBl2tnFiWIgSogPKRIavlXG5KeO6cm9i/qIUmE3R46
FE9cbTTlHpY7v4KzqSXFOsr9O3dQ0mlPMCrPaZ2+EwUUBRbyG3VEwJ7P7pVooUaciHq734uU6Y+7
edXb3aTxsLu1tJCUHGpioyDmT26p6uZ0OQcfigorkw4qcxm7kzpS1lLGMVfxz9Qev9Q2o1adbPCf
dIQG37vPcU2I1E3zjVjcQgTqe/aMP1lGFxHLd7X5TpBtzLlS5pKaKV0lkEZyV1PfYLEgUHKK5HcV
AzmqvVdfaCFMcOdX0/N/b8YD9W9rn9Lo0YG2ut18UjIbU+rtHaLCyT5xKyTx20i3bCxV1VJUapP0
vTIyMeXn8mnassCqrTu5Rrp9jBS+W4jaoWtOCYm0Gjd/FWeXHPghcoqPCXlcWPIc03JQndS1ypD6
B/kSndWDPoGhsW462x59XbUrEss9aFUOW7zAzSmlVEcjE/WRY/QvSXE9jft5HV+VWqCS/HRRg745
nf1gUOJ0yaUAfk5HP9QzlH7xileSvOATVoKDZ2rXORPPKxp8tbQpNbnSAardpbAHgN6HXGqrR3eC
pG74os15+HSzLDnqbnmnFLNJaexmqqEXrnqgduetG0GK9WWfor8eqEPaW6XwkXNy680bx22Hcij1
hCXZQHntn7HJ0G9H6ZupZWdjykDXaGEmnp9ENnVnKFGlEuclhJGG6uF1Cq6K7s6PGQ1zSo8M2/5j
mzjtpH323OfJq1XjOcqBaKSUzFwytPRlFGrILfbpGj20KY/9v48LFEycN9v7tfT+MZ2KVz5pdLEt
52zby49+ywaOA7xNJ+rfV6ZuMUpBEFpQwqmPvGJoiVaEU0cKoVb/MQfShN05kloyVsmY2ES6VfAW
R8XRJ6FhP4t04Cb4VEoyJQxQF8SdohtgDThT/pN6ivkkJuR0jRw1hja6Uc3K7SeF30pdp240ZchQ
+ghfoNIrXZpY4qWIPuIN3Ui3hVhi4La68a+S5o2JVLpGuJpNvUrC1tQfHRf0NLPJ6RCdc1tz966N
uFdrXYR9Q9LEihkxy5xDL0+H8iObQ4OmZhq+5Xsk3G1B3Lo/8LpjaowGMrG43pY/vk29c1J7mnxI
lMhLnZKq+Ie11axhBuUAhfWPujPU0UBdBHXQHuTUpp60tbafvchxlMZQbQmgeiDT/k6tTsJOvpym
/ql+J1pB4Umgh9hojRM7VPStG+0k0rl5cifQGVu65aD7zqV1hxcdRzFtNvZx4jjZVTpuum7E9M0x
VOY/x3E0hvNMTn0ZZX0AEcAjbO5KKRj8XsGkltobraAei+2q6eLWjmsVtPJMN3XQ4kJerJKL9X2w
nxcP5GCgZzRbH9Uc4OcWodyt7EqT2mG1hmdumR4JPVN3f0+rodbLasUO8SQOpBsDHvWZ5X0kFVFq
grRE9hbZUFKOI5XwI/ZkpcefDeeJ1PCfdT7cwAFCtadBN/5sIzuMZKyyp9cHtToMY/dbfXOinJ+L
xTiZRotnUyr9lR1BCqX8rcbZPJh/1blKLTvqHJENjn9wquG+7iEeqKoXUuOjDEzbSm65bE9W0s9M
Xj0b3W5ZMVqqG5hpDi/BJKWyentVc6264dUGRvn7oxc3x8gmd9efm/32pn5o3qSgPV5IwSus7wVh
jqD5hur42lIXTDgJ90/eMO6CwIa5WYbRZEbEVnvGjRrj9znyvtSugXhM25UGPIanlUc1uSsfRaST
yO9X/2wyHTQdBv8RGiQ2Xz2JIKR6SYNjs9FpPzxzyze7QvvqpGpbZ3hU3+OaO8MxRj04rVdOKvi7
JbwRTS4naj6wunYpXtd6fHJzlppx1BAWVkBYRnVUN4Zcmhqjiy4iR1SQrD+3eGUtQQ16Gs3kibIq
VN4FlcxZkV/VR501ms+K7M1J+mSvN7Bn6u+qs0K/jESi7jup7lx6XkZ909Ogf3Waz+gMZq2WfvW/
Wz/m5Jq5xM7g++G9aRqBvNpk/dSyqzbr7UUNWPZSyISUMNt0EUQWgONYI5dQimOLhVMuFerLkv+S
yVlgkYN9QxrRDOclg+rLZdu+lwtdWJ8+XMe3wFbtduNKH43l518Akneoeaqz7hgXdeHUUXKlPAh0
o4H8ENZeslXq08aaBia+EVZcyrU3Wkg2QHpCnLFFiSs1qJFuc/1jtmwbzYTHehnVyxpo08vE+ASK
W2XHwZ60wJqaH/HUtNfIM569TR//Jf9lomRuGenySBURw1FTrePqplfvj7CNmGMiA4qXW2BRSf8z
ao6lvwKGV9bIhGP9pTPzoy0i4zmdw3jxp+8piv6lp2XLLoVHWn0pPXwzKiXGPCSKeWf1bKwYi20O
Dg7CKWj5yNy3oyCjdyuHIKE6JBk+KA5A1eBsDSz3cNATe68tMcSG1zwrxwCjAlkPBeCq+rIcDbmM
0TdM6txyyno1ZnL98r2H3HLv1H6LxpCxX0nwEG7PVrHvNvNHa6WvSS++Et2W9X0IM+TM7K4pvvIU
aYFaPmpXlEc32a7U1/BQenwKxLMxbKL22NngPFrePNkWX0hR6fABDfukY3HOZRpaWjh2dl5rHy3u
tKsz9hjzOFSIUt3mLakM+1gaaZhMvHI8AvmU8JrqPOZ608XzgfZtNBwL5/KTZlJ6qE39cza4L8BU
XBrm1SIao4dBSr4ouT355oQeGYKqbKv+nAGNbezFfRWVB7NAniRyFICVueGOzv09wTwdWHMyhgZe
1MDFjnlw8Eva6Ap2YzEWQVdyApuhTE1vavAuAvIJ1ymPwu0fi6aNAojjX9piuQGdkAh63VPlsQuU
1DJFUTQfkE1/uHZ3sitRXiY0MGOLiS/X8ioYu2uh6VdGLpY7L4sOMKUPcS1eZy3JQ1KroGcJj+wy
0iziIQ4zk8dLc7CzU8gwHlo6s7NxRhBA2kGUkcXdju2Vrry9U+UX4oHbYzFOcNY9qdtaHgPuIvs2
vfjqrRmeHMw1z17suOds6/7O8xohAMBpNPfplVwlEu56vIYj6WCud9zSBRLLrCkF5U7cR3R5EOE2
4KnNvD2AVEp/7G2qpds0J2mm9Jv9KBrvmMXHcdaHu8ikWMCOiHlt7CfTFyRkSn8PGVWUzjJgHIyV
ZTJZ7r1kSU7Gue0IgVw37eLU3NVTYr7wPMT915BWf5KOp2QyFutqztbjsLQ/t0jXj5QHUW4nf8FG
BmHdsAoL5XGfH0GYAKxH82tbZapFsx1MbWnPEZmzJaX3G+rIvTO6I2Q0X21foh7lylSofWf8NbEY
z0u1BWVCSzidLY+O5b30dkPNcbPS4ww/Pkzze9uXt8oGHBIu5a690H42boyv1m6WY4ejIaFr4x/P
b3/5cd8EnVshbyo46210Dokxx0CSkaTT+2KEIbQjWDcgBxPdyVwnr/6KGZWaOdatRDzmVbaR1JE8
NBYxDEOLQ82lwsdbGhT7cp6DfvoVu/ETlDhqwJXO5KovX7Iq+TQj41D42BS6vLt2XpIefV2b9wN9
S3S0FW/tMk7MC9lCfMc1KSfwwtGHbrbjfTGENH0sWNoy5uyjmVkyWUz+XJuakiMJs2waAn6YdA5D
o8vVt8f9MhcfDBt2uI3dmwbOSt3GXdfVPy0onQCdXoDsDqDLfzHjTxcxxa3JTOSD3nJ1595/G8kY
as1Pe/HNIInT36m+iLu03EKxRcn9W1pt2zWic6If0zuMs8ySplsfBo/ZO14SRAYMLgTdTKiNzsnC
/La5wg8rN3kZYQGwvrWH2Z24+obQD6jLfGxO69todO5xQO9YYaM8W02GqQtR79yRdLS2BpkRmDhm
YtPzzNh5WZJwUa3q5jbWzwUM51pNOASHHooELz4VeVH2xy+09GyVA8E55vwwbrMbpJyi4BkYOeb6
V9mIeC9aYDw9h1hO6q/cXUhRKscz2Fh2XdqJj5Gu5N2vNOFocm1j2sRp4xGOTeFeJKeCuqxQM8oy
hCnXbzXRVcg57SMohjj29vgWLa0d9nQ/hOiope8yunlgRFbitufZbV6B4kLTQnrrUMBCIZZwcEol
cTh6c3+XgdFrvbleHLcc0ITB3OugHZfOq44TxZdycUNjkV/7lHKulXs5KMlLvNg2F6Lx4wZZbkm3
m5yM3Nb6//grjP9LFW2g/DbQRZMY7hK/JVX8/1v04zzoaJVETi26HGC8tR3IfQI0WzFZMS6RFSQm
HMLJFCzGZfXzl1mLUaOvcBw8NG//b5W26f5nEiUWCN6OIB3ApgyD5K7/U6Q9p7pLDVJOmIljfI5+
nMh+Qm6LRloio7kvQqbp8WgsK5HMrDx7q1nXoK1iB9bYeQSwKy48rveUiWFTH/T41HvrgI1pOUeW
1Z0Tix+c+jvlgonoTeozHI2V7lO4gCpSHd0wEnvdQkSYdLtNLbnH7Yb1hy5UzvFN47EfjZR0SS+Q
Mu9pEcZ8NxqfLJ9WWOXDRXAd6nYsDoJ6OsrPJDYJaK7cHB5mea+86l0UH2KZ0gCDT8FAC+0jZ/Hc
YphJ/SkAPkQ4KMdgdZbMcg2h8VdfLc9gVtdv6zJSRfx1v5UtS8FNhmAj7SLv1C8owGMH59GE3jWO
39W43Mnxv104i/uGtwbzit6g38iH79LooiIjdIR0oeXd1AVSnnExpc9RzWK8VGQzFbF5zFoemmFa
W0Z6OBrT/8GefEQSlzMnSSNlA4+2RbwTbQEelGf6eM7mO61rAbiQxFnsY23fvylfrbLpV5N1v2UY
QxXHukRQHPWc/o1RnQ2W/WHa1N/lEoTvs/hcIEEOmjJC2M6WGOY1+BHyiiAektfYCWeLb1I5Gpfa
YD+3fiv+sdRX49aV6WMXy+QeLxDOmj8jSfd3zCrL/baS3FBvFms/h1vZdmoZ40HPUaV09iUprOQg
POxhqNU5djXrJQMu2Su8s7ScH5Ox/UBOgyuHkz/+yemU803/CyAshuWxl/Dmqp21dE1udUyP1qTN
wdSDnljYOzmiK87SXpm1KLGUIr+aE0e6p8R530lLTwEvtuMgTkN0CWdKzOObsgY5Sxpzj2af6hye
uysRAWgmFbSpWNe/ZUeqAnwwKtQUH1TvZlj79JZgpPSHm05EWJV5u1u2dNu51OLG6+peDDaitkKk
akZEVM02qjw5ygwas+HE+ag3BDuINFnPNQbcjQgFhfAN/eQe0iUL3NVfLrY3eTfGHOkZTDV5Em0x
RoI0yGN3s3Y5UPx0MImMYKd9tlQMiYQECn1rzyw0Vkex97IiCtEy/i97mDG09U4SYerzOcnw0OCy
3CusWI2yrCqw1H1W7RjB+dtqT4QVkdcK0cyX9AysNJ3Hun3xk5y4LDMGW+qy8cj8JPWAGh3cUFoK
XNE8TT83LfmxZRVd5qS7ZLbLt2bkf8t20wLF4kWbCIgMXa8NJ0rl/dZocatcK75zunKveFWFFits
RyGN8tPrGPYOroHYUGYYxPXaBORejdSg3DfplUSCGJCtRbnUw4SWDRbX/7QEKSxGDWFdDAwKsPhu
tAy1KD7Rbq+mTUFw0zNgSKg/w/+2H60maAz/FSvyuZDDaZ35T01tbwe3ivKgb/wPtQ0oeKJMfTR5
vhfYDXVt/ZCV54GNTiu7/uR0UG2zT+dlY6M/HPKjgfVPTfBWNwPFu9gyMNlfFECrgRztNS35Rrdz
byRaIEHwQ7Gkf/nGFhbiD5aYgXVzH/xseLTs6kuhaLpUDYzoZGOPMDrdWZKjOZ3VR5/lKpG2MEBe
ZoeGHtfnmv1X3V2z2RnXfnzsf0/Ro5d1vxVR4dHQs+TDSd21o8Im5H0Zryw8FBNTiEcabzBr6Lls
x7gp8NBq0p+mlXF2au3f4zYV31FMlGPFf+vHb6vV/6hG2jfTauj/1/80VLryf1iwDOKDOMALh/RL
n+SC/9yCzcryERYmhJyRhgodEhqlB5UsCZOhhlhWT7UltxxRRIQjFvEsSA9gu64SbNU11iAyGhP9
RlburqtJTakt/RuI8jhPhDWLNMHVQNf92ySGnBvqvkXpd5Mrd6dxIFuT5qZgN0+iMggpZaozRj3c
JBoyJvWgVclLnnMolhwOUQhw4XirFfatkHIDFCTKPBLk5bfiasR8lQsejtaIvqUsrsSQNK8IjQUt
s3LtVhx/2e6Pdd421LW7aCSqZG+JdzQQ9OvIZWBZbLZO6BXDqO8WA6F32b/6qff6TWZJFl/BjuqG
+C/mziQ5ciTN0ldp6T1CoJgUWHQtDAYbOc/uGwhJp2OeoZhuVOfoi/UH86iS8MzKyk7pTe/Cg5OR
BihU3//e9y5q64SUurXH1B9dl35Uy+SUEifX0ogPsi6OyhwUgX1tj8VJocfgrmdufpGd+GtYo/YW
JS5txKvV5D8/dBYgNHYXRdDLGdQkEkb/qmjlKjI3MtGOl7cjaaw16gJ8ON3ra7aRoeW4rWyzf/jv
90l/U/Vy2SZR7rEGem02Qp77NyVfwpup88kjuTV1wEO/NOE8eZTgKNdp8+Xayd3h+6DPn5qiLyJU
6Xnk9yHoytqbYHsiDpof/8nL+vvdm8nkDp87ZaquXAmuv20mSw4gI4qFs22gA/lerLHDtZ4sewIo
sXoYLu8621E/Hx21w7ZDGZ5hqN0/eRnOisT6/Y4yYSrrAvIrW1oASL+/Di/Gjpkv8DzadXxRZNdG
yvFSH2O6kgnnrEL2ZdcRFWxUwg5vSamwJDHts0eywkOUxUDzBSNKXOXrFu3y2cskjiQLXjSX8JwV
/9C0JtutXZyFTrNqzvUhnsNMBh0xAWP8FsrK22vzOt2OQhBI9YOj0CkI8qjoOnKQ6XpZMcPXpg1G
mJvLgFCk0XkoRH0TDYck7eebCDJGkrTluYdURRP0YVAwWSZthANuJ/ZJhPOzEjorbunJbSo1vgLF
4nLHXrSptGHUOHIxX0SqZM2ieuPHLHtnJ+z5ZSpQd6Nvpa1Fv8A5w2ofrMr0YdLKiKmBu7m8MDSc
lx7ZZmNW5reJIP2v2LEs93nHg+mXlURjoj9ZQGfWW2MSdHtnMSjLPKFKZgSysA6r0tWDdFnR1DzF
68MXv6CLQLSK57OZ2Vuz0XdC17/YcVxRsbIrQdiM7I32/I+1wjkNdxe5Lg3ZL7FX+7U+Oi5d5vLq
Mje8rA11Ej3ZcfctL637i+3o1y1aDx9zJd7XrD3kkS8tOlyWjssO8ELxws7ucQjeXiarWijREeUv
CsrlrqIcLKqvKp176nLbrR6WbrWAXTb4lyirvq55NI7WTGYuI5bLAPry01LnKrVa3B7tgflT1Y/J
zeWGvACtLi+7c8YgbW1Ue4apONusm8vrUzL6sGcg3OvGYaVudUw4/slZ8O9Ic9jiKSPnQWQbwjIJ
Yv1+24SlTNA1BkbglfzTqmd0NkYipz57ZDwnSYTpF/XHVg9zvwa316cUhlCYN731YKh6CWIZPl0u
vXoZzp4dtrtfqAlmjZKz+8Zeb7d1UN97I2JM+RwW8DBWbA7cqn+WQv8vVkprXSKJA0N5sSx7jW3/
5Xzbe1qpHLtgrLyivbKcvW4snDsNDWRnj2hYmdXCoBTgSqg33o8Tu6ZeWHdZiOxycYhos/HcMZf/
Z6UL61/z90XKcnTsWaxTrmUQTP79lVE8Xw5xNjrbKKyeLXhDy2oi8twLOYwy8WWZbnpsZ6jShDzX
g1uaAqjJVo4ca+llBFZWmP4Iph+LiEhr/nM9iFxW2ouOfJlV17K7H+PUJILFWPWyp7oMsoRN1tVd
sabA+X5B7f8lovo/Ykf+1hr6BO2lKv7bYtF/WD+6vprPiiNCEsV992+Xb8KWa/vev//2D5jOeHHv
1Vc7P3x1Ku//A8a4fub/7Qf/x9flu+Ci+/pf//OzUmW/frcoqcq/MiV57v3lUbV+/z+/7ua94Ose
xvfyx/vffcEvCqWp/+F6XBCeDldHrrUl/0mhdP9guynZHJo2CAxPZ4P4Z62oJv6A6+EBHqDyzUGY
Wj/2J4ZSM/7guqIA1HMdizGSFPJf4VAKAPy/XbEu+EmPqBdFpZ50QFSsnMy/3kt2j9NTWPIxzFqQ
4Ab3cYOcKL2PHh8ZnoulxAK6gPnGfzDYI1sfz7v2vPDRVeZVavcVddcrfqF6pVKo9RkVEQrEcj0N
9JB7sQUC2m3vYmW2mCmL9iAsD9+xMq4or2bGlqTfOm0OaAw7YIsF4eb16xC5Whhn9N2NEY4BBzpC
E8Mn3BXOZo76kTnlxYXAwhnSy1mSLZHaeLZq11rzZToTarRWK/RjIzxxFriyV3xObJLP6XvSj6Xp
C2sCt2xo5F9g29p6c1TWWJOqiZ8m6YGMZhRHvrd6tr3+sa/7R9Ga57oZnyrlrHzY7ks3njWNI54y
IX2J7nMUbMS8CWmv50yb9gSgZslQUG8bx5cRIDm9C4TVPsRxfIiJVgeLp31wTn60Qo3W0cKD6Tz3
OPTs+7UwCKQn3sa5wmuRyH47JXCv0mg9tJJTv68nlIsYJMZWx38QFf19NtMOPZtf7gDS1rFIcLb6
RCEm+GGWEbGCEVNfdcnjkEzNmbU9DGFZisKM961BytsjKxJWaUcOqAKpLh0wW8tGePXeStIYFMFK
JWYKE3vf6pTIUMNOcbVkn+Mq+87pHEdFqWsEYYmp9LRW4RSjkSxWqZ9NDXqOIOzqzerOzop3tBem
C+jJnFjOPD9Kjv7MT3CRPWeE/9y6cY7VlB7LFanGjnPVm6kgiZB8yRUAPgEwF0QfY5vr58hY1RQu
wxl4y64vMhgKznydE593NF3uwd+NcG4wM7du9qiUIKR/sIwov8uT6SWPw/bKHPezSB9zt9nZkK/r
xXq2W42sr6prrNnJJmwhiqvJdHcOhKdOgZ6GblPtbXz9mmaPTGj0cEsDXdDK9RKJ9w5wRbCN+WvJ
qCrm8nJ141pvgNorDWR8aeZX5aLEJskbPXAVRRgCXrPtWs5+KDE8J+Z4SsgDJEMEvsqVb2FaYeju
zK2TfUk2fADt3sJiIGNeC+YUjcMsNmeu6FIDLs3IPaRxsstjHuTr1Ky0UL9xVFu2+ClUhJww5D+s
JnljU/1mlfBiHBKrQ6e9WJI6pRJ9El35tq78TgKiGsz8tptgKoT6s7uA9pyy6MmYjXm7DPpOH8ND
V+bgvr2YCXVW46CfAytvZ7Z4432WQu3vhmJPdBjrsgU2qpG4WyR7B56VgZ2/w7hnEH6j9AGvLywc
HM17p07I4nhlCZfOJM7dwi3TQKcyfAoclGO24yaG0piHHWFpBpXV95Zsw9ZW2bLtPO2sFdpxyYfp
VngF+Afd/WqM7rQUiXGWS/XEcGp1+nF6nJrisRm+qtT8qQzNCCQ/AiA9A4yYs/WATtI70UfRlo9C
olj2bf/TXOx5yyn7ymDtSu3szY6R8rB6x8e2o3sgj5pHMTBkJfo5aen3kvkXjDIf2x3H58Tbtm33
GPbfQNsta4PcdWGALTcnyYA8dkBnU3OQv9hRVQSLirCddgmGbjgnPvzEvR6Nlo+vgel+h7Ggs5jr
VW9pm1e8ycWzHBBOzHDvmrPyWwsgrZQ/mmrUSKAi8ESaDJJJkILH2RaSMFjpYOcex8k+8YgrWyuh
I57F0QjpYTfiu9Ebr0qdcqs0HF6TDLZBnmGo8KSX+qJCVc4DiEoTqa1X7IUod9b7mHTqCieE8m23
b3Zpm037kpMOGY+kOBWZNF7ilCsmyl/StfkvcokdZBhYWRw3FvOfTdU3TLGMIwMyLDbqwXTEK9PI
tLExfGkebYMRkiXpKFQTc7zyPvOUxTCOBUYaV38u4xtwDVy+hp4ev4tL4/OMHie1U9ho+wHtBrE7
DFAhPlLT/uxoxZnbsdrLqYQmRcOEtoCRyBJQjIYTBospIo67i28vAnWi9nzX0AkkFs2xNjSc0KBi
WAgfey0nGRyN931a29dOPH+SiPNDa6p3ybA8zpDC/AJaL2NzdaRVbs/c5E6Pm4dOOSFFiC+N0/2Y
dTndychsrttwmv24G0H4mmF5ti15SBPPeJ3D1tppIxcvJ7XlAJF5QVZq5iusDFQTezbUmaYKrJrl
sDYJCE9LdNDtsrsdQ/vIWBdjief2ZxoPX8PRWGshClrtHE53RnIjQ2whps2ACuIOPSgu8hIjcxCJ
JtDLNC3rXeqOp6rS1QYd9iap5DfVSkGrKTtfVdgPMeHoyWWJXexhr5lI97UzHGfMctzo7VnqMY0b
0fRaGLR2lFbLUiVAxzjyIBbvXFpdtjMLyhCqktl4WOrnxc5IpcqTXZRakIxr3WL5RcMSoX0RFpvc
lvdjljxalS131nRfK8GP1L18X8e3uZZix8c7JpHlWTd7yghynE5LOaCRYuy15vxYUaDkE898giz3
sAw3oqZuOjWlToGDfdZaPmrvcglnBE8I8m+Zip0u1IRllIZS4UEjLK+WBNuC+Zh2dK829U2iczIi
aMBQ4zFiHxXzkOM5q79xkv9K6nzvWuCw3PIuHHDGYE8MYj3qdqNRMaTPPmQ2PBkTKmvfuMycIu7d
vvvBbm2Fq6KgG2HZbouxvQ8jYmKZcl4jpWJ/agGK2+NnkmvfwgjdwNY8Rh7EBRhOgNjJeBp5pVes
yu7enhaGPAnrKnFkxpNc9HT/JDeKLdRGUA3XqAJUfud+JeyyqrB6y+zncdJ2BQQJX7hGc2Tw0gaQ
lTHscJXrEVjPghs1CwP0QvOtoIs+XLOwVZhe46pLt5FsPqxqV61ekWoZHpoSs7RqXVrIi4cMN8um
Aa5ns9MgZazdxc38UNezhgoqAeEU6pP5GfODBf9nBwx5087px1RVH8AepFn/GNnVkchfrj3MUpQX
LHgsXO3ZbKpPdrhhq875ggNI6MbPtuBIhrYSmP37OKxDY6OyeCDRW2xk6ZMdZvezXW2j2DyQgH3n
VWBab8vntDyFwn4Cza74RYkkGJp7nBV4GJS0A7v6D2wKt0Vnnr2s+iat8tDW5WOiOefCSOwXsI6v
g2gSn5Pdp1FoyRZaZsVoBUDFMKZfmrtQeg4kw0lGPJDY8ojd4c60RoaHsN45yjdBL7TkLpeAaMuk
f7CWp6lVYaBbaovN9VumW+6p1PSTnqV10EGnIflNYYXLITMr9W+DQUqfQutnMcegGFRlnDGdnwQH
6MFcvkZzuh7nR00LlOzym7llHxYPWhoQD6ZWpxnfBhU9V+xmHWN4MDoz9DW0/65AiRODLPZN0XsB
vTel42UnIvL8+JwA1YAzdzsM2XvcSrltl4ydPbHP3SgnBrsWBr6xPvWU3OwGmf/UYi8/5xWkVA2v
hB82rl8MzY5Rm/Rp4VyfAZiayFobFgHodanfuf2o9l6t2Bch629c7dZu+RvFBj8Xj78U+C88K2VP
4cSHpU5gWHUlTropSW6dhANPWUGOVZbR+p7MB5rSSPbrVkZoT/O4AZqMTo8FlMk09lRXmzNRovBn
2tXHynS01UjzkmRzeD+VlEd0m9CK+9eySVg6acJwZNrsLGOkB7oeJfyPvtgoAXp9kiC/8TKfw7Ho
t6biYm+0vruC7fetHQn6t4vt16X6kS7fVj1uzr+3hXgI4xJIRS03HQZ/PIubWQz6tnSrifZRrdvp
ypKAv6fcZ3GDvR5fC6OACsVSvp9bx9sNie74/LT5esri8aY28LtbycLuR+bjdeEM0c5WrfBnE8SG
KbJDZzLwXgZTnMnTrz4tL/E9kC7nWBvAButV0Dbj9aybP5mYpA8uRauHZM6ZYITWV+eVxpHxvLrT
s+ZzqaboWFtc0TGJ4q3ObHd9ZT3lrEQ2GtM6GjpchJCU2KnPE1pHO7t4daghCzJ6FPeDo2+1SXmv
lTpxomn8zuswzcUmhmHTK46awFCqFzWjJT18wOb0LUyQK1lb822OF/YKIQ4dB/RFx0rXx4ppHG2n
oi72xd3AVDToLPk55GyHx7pnX6owGegZ/+XF/EkirWFhsCewsTjlMNUllfHotOLDyOt2Sy07kuI8
vZLUtaV+L6OeJ65yM990jRcmlYEK8W1zRhBlOT1JPuqZ6V4OvB9kd5i6FMWuHXn69QpLiUMZDQ+r
K06t81UdJqy5+ifOJIMswKYje4DKRkQhLrdzKiwsMJYK6tEiQWey4Gse6Xwe3KFT3haZne6h7GJr
y9qDO07tw6CIESCm+Wb/nSeNcWaISglLZE5XZn6Gy2pu67Ik29hTpsW3amv9bnDTMkgh7R0oX7w3
w2XdTSZOwAX7yovFxmdoCMgZDAJX4w3L78PZvB5G9zBPISAExC+8FdhQ0jZAnLv2nGl+0BvOMaUX
2AzKbx8tK6LpfUpf4n6E6ND6CcAefD4DPts+v2lDWFZ2zVwMrFjglvPkc/EEi22t5gkokX19E9o4
TNMpJvJdPYiaY0gb9qeuMaKdp9jzeGYSFFwE2Ps469IzNUggU2V4HWrJLW7DPR4QsZmX7Hkc6tiv
jNVMU/wMs9HwY+ehNRuAcqTazTTdZoN0uXQZDQmpAeRERrWK4TzpIuQ2g69HFUyqK6LciNQLT7yN
PhpyIxz6ZKycMqqO8ty8kAFHWY41YNJ80lm864ZxB/bmvEy2eQ7F8j4awxfQMYeljn7WSXU/PNXR
U9SCX1ic8m5hd6I5nPeianiyjRvJCrMtXIrtkunRXIilafG8H9f23N5obomXQNCo5eT32dlYoF9b
YT8w+S0s3+TBkg/ZFIgm+q4yPO2avGX0URyhbqnrwrYWfyEPV5nvThLdEtDiwSvMfq+J7Gao8u8Z
2zLZYbQBMMZkgkf1amMAxubu9XF6a7NwKzzr8yK//Us65f+LBPlXBfLf/pHg+f+jTsm88B83P26S
//3vedUqOhK+fhMr+ao/tUrjDylxYklsf0QWhQs19M/GHPMPdHZEQsthmkMD418ac+h3RINkQmih
Lf+SMf+UKm3xh0FXpCeNlU+MSm/+K0qlROD+TamUukUlJQol/gHBB4X1N5OMxlvGGAQ92x8iecUU
VPljXBfyOlTzLXU/DZkuKzq4OLNYnct7mRufS0K6hjNX5XNIP/dGLfbT4LGnEq3BNrDxoSN9D03u
6wKryQ7L4eBOj1rryrM9ahTKa48cjO/y2bHxLz4YeJ+xSuMpKkrUsiU5z2B51xS3YHKnfSBy4iIq
PwwlTtMybMtK6/feDJLT6So8Y5N87JbeCJrKhMpYJ8zbDZNUI5U2vmUqrIx66DvrMxqXdKBhP2HH
QqgfnM0u58wWCvlSuZL1rOjZAbJxZvM7M4fUrVsz+l4CAAn7iKysHH409wvDMXiVqGxGYmC/Tfem
O4b7fssgPRDkq7tCYShy+h+NnT7PbXc30i/noEpZZmAKm+JAG2QPKmMgdBsZyxRBX3knkyCe3w3E
0NRoHhbVDZuFAnTPmE7mKgMOxUvvOMnO7cyrqsE9qmP0WKnnU2bmvjcup04XdWCl8ymqREMFwid6
AthYDhkczrdD09EfScfcsIXCQs9YGB3Hunpd3xFwHD+tUuIhIluw6a3k1JIi5Fw/fgdFaBpwCLXh
pRTLzzdStoBZo971SSR1cxGoavwpJjqkJ9Xekou6A/y1GgLvRh4xO6cpsFpoLWPAFYTR7BvgepsS
eQTy+HR+IfmE81sMq6xL9bmkHIcdt99sVM1zSSr2jjMGZdyG42vokE+ownMMIGdr6Yhwbjc9MbDk
9E5728QnMoYy2bKjl5ndFaStgGj6O+dydbAI5SY0xWwUqHeYRgR/Jg5jMtXuADeBGnSIsdXkYAso
hF5onyIzHZBm3Wv2SncAh29MDUvXdFstJdHjNkkQjwGaJmME/CBJP+vQ5Q3FlxomywdVB7fFrIPi
GW151VfFR2075DLiu3KsUo6e7MyhutdAEIdoO7Ug9Oi1uppifrohenx5EfEz+KqqqIgRMKXf5EQq
OnPkuKoBjorUi8sJPogT7rs8xvYXum+Cq22fNLpcTeMbV9TvQgcm06afShznOf0x0cTCFC96RrTl
jFUmTyLuvY0L+YXrxb1CBAFJsIJso9H2KLaxeIClqAqzIhpqo4Sl3qLuu5jSo1xSGO2OlV/PL4IY
EFyDydovbi428biP8QJtcgPuXkdQEIs9xqlRTz4bu4/Z/ZLkxz9s7LTZ+cR97J49bzHOzvdZkqJl
6zSdSkVDgRiMmwZGIoqf5gFMw9U0NuYthW9VWut708Azzd50W+iyuSeTjumqumtbLHAWJ75tRbO3
2eOPWUR5P5hlF9g1Cck0zxlZjDG+6d6+t8amxYFJJlCr0l0zm0+6A3dIK2M7iBz3UffHzjFvFd7Q
JGu8s0N5ZGWXQVH/zLoovC1xB03kH28M5izFYr0yXiIu0KkzeNHoXLkae515fHJK93nuyR2gpnwk
y2KfXBvCoaXZ28wY32oPtjhmZ/vMks+I3IW1J+JRO/emcg9csHAzYdQ0I0ZBtqNbuy/mbWZa7RbL
WYZI3BlbO0pOgILva6+uTssgilsPGykoknRvFPPepbtpW2a8IE/ioO0XoIqCtl8xbQunjLdlCJKA
g0ZbQTSzqyYN8h6SsRb30TaujQbsZ/barJcuDQgv9qy9RxGJgHIpz/jxN0wE1FU4wA0SktNsu6hD
WtC14eTtrrFjAK9pvyfT+UTvZqc7KFhVASv5HiN4veMNMfH/Fmn4NTKe8+FD4Ay3AeDaOIVJJQA0
5jPwgdQ3hojloYrccwfibetMuDA8Mbn+UptvrocaQQ4y3O8YFEbnKC2ecFI3O9GemEBRM2YTf7cz
0gxL/NlGBqeZaXkd05YFsIBqmnC/jRFzEgY3lptYQdwuR9NCO7JFSyXmqDrfzKt5Z7TfExwjPv1W
My5g9crR63XG1hQAtyYB1eWr+oJpp6GSWHhAyruIJMfcvupjzd8ALnuTRriMSo4cFSss6JuXqHGS
MxM6P3epRuHhd1MNRv0wUwPkIs/FHCBvXEM8jIl2KnhrdRZh+MPkOiFXmR81M4p9t7ARHOnK8UeN
6EXUkC+RlC3qlnXbqNX5LZwfSR4MCOOAd6jB1BRSeei9d8tg+FZF+jsk6JrFKUuDZdS32Bsb3IPZ
C0ZkfRN5VnxuTPPQYbT3vblQW/tjIGLih9wb5UKg0Uv5V4FikJr3YijfcjnJXaq8c+e1bmB7OQ8I
FiAm+VRDpKMehKvxyCjl3rarO9gVPfRec9ulGK89TbACzoBVO3v6KPZLmvcfmdc6GGfJdoKoeCxE
V+1TMgcNTdY8ep2ZwBMl90sHQMs0oqt6aJESvmtcAOdxjUebeXHbgA5m3KEfmMEZvvKGewvJ707R
KycpNNlHdrFsrTn+BHYOTVZzv5j0gtrM1cmsa8LcpToYYSoZ9MXfsEAMW6Oe7nm+gbEye+agSKIr
w1JjTJPR9QQ2IOpiLN+OvuOJzNBE8BTGZ3LVYRHWm6SFWdYcce591etwR+E8eloa82FcfyFbD4t9
FLW0V1fdrY6ocl1K9v66E7/RorGtOLswH2GC6NFMIvL458K5wR3z7wOYxSHhmSxLDIS1XZ28eqjQ
IcLthHR6soSA5BuLKcAsk27bS5u9EX6Sd513OY7FM1BjhICximj01H24ED9Y775xVrQIM1VMp0Nq
plbaMFYpoI8Q0sr8BTCHxdi1qc8ymk9IM+pmTON+b1LmQYUtM77OSmnkjbo3MbJG06xCIGRgDKaV
D7XLaHky8TWj3e5Fklt3ICvB1tK4wV8hpZWEI5zfTCjjWlfnQV0asLKrguE44Vc/y7n+qjaifPQG
l46xMi0s39b029AAr9pXWRuAkTsqOLAzk1Suc1UEGdqro+6yJYsOZbcyfNnYFeuHka5+Tlmujh6+
MkXSG5/udLTkKuYb9rTr46ZB0m7A2WpxdxKMUuhocdg3LBLOnu5sm/yUm4C1Qnt+GoYWhUvOdOBS
fZcoDo58/0Jw8vWWZt5Z+j2M+jkwXGLErqMvnIOzd2Ve7O96sYvwQBG6rodATsZIlqzdyG5cDkMx
ZgGhvZT1yDxO9W2ukuKWzRmwqKwLfZ3qqlJkVyBxdyAe6ReMdEjfS8INkl7rZgJ4Lk8YTTm2Lxsm
XIkVd+eKemC3yOLTMuv5fmotiZcVQmMTS8g9ChS/K+fAJjW0SYb+s4sYjOQakq7eQAOycubIDT7X
WhqEHPqYJmaWprxK4Bou83Bc6icENsMn2mgMJROKks0gavtuXphiOOsTJp+sn4023lGkdIVSeutV
sHqG7KYL649RITTnLWLr+5iBu+EWP2r4wDaTtI+hVwBjTN/c9Jp2jfBASQZvcYxtqYoq0MwsrMx+
8ziJeSTgY2PR69vwqNku+8TpfQmn4mAn2gE0sxnAv8Z3hXMib5bvuUiQIZ4sMICALYGqucq+d2oR
1G7c7N3FIp6VzPcjDoqNk267KElPVWQTF8Ad28W2daoVnW5FMn60ZBB908jHndlDaRx0NCAHdVEH
jx4kYDUrWQDwx++xbYb+re3ijKaiHh99KnHs2wm7F4gvHBkPU1cf4sklN4Gt35iVtxtjx7vO9uUQ
hVuwaBORyeYOAnhyJ7rO8Z2CxM/A1hg6IwDzyqCEKBIzCS/2oQmIEoNJ1HVCTl3r8nTXT25gunVL
Vx5uq6XTkqvCi45aTJajiGGRtLniiWwYG7nQOqioVVf2Yu50sKtyaaVPp4m1ryPyxC2oqT1FaXCV
6tkfGMTq5gwv0ITcvRBDQ6uLb7BXX6FCuozNACcS2VfXEQMkDz19NjF+hHANwZM3zKjTAihMG/r0
N94Yg2YA7sU3U3CplVIuwA3mCLdE8WnL5TQVjtikY1IFK2e3Q+FxkRq7ct5qfS22w5whTFraY2Jj
v4kyFeiADfCFZx9ph6JucwHpDimJDGHJ7DmGpQMiW9Q+F7Ze7iJ3RNCaqC1uOBdAKCQCyHEsq6Uf
DofUMG5Li7hs2JFxpOEGp8YQNEszPiwYgQ2brum+MWiQbiekW69/bV0X5LYTv6uWPIrF5VhAnzn0
NpXoCMxW0Lv9U1HpE/OnO6ftqgP7L2raBPeFofXb4snm0LG1Fpu9p+PdTFN8D4p42cQdltVBG24S
DTHNG4OCMz2RiIY0Pvc9Tcz2FL0abQWp1HVk4JicgakDA1VE3g5k3C0B9obt09Y1FrUnE0kIes1k
dm5xEKGzdzJyAqpInr0a+zKvzEec+0FkuWR7CZRY0Ipp5tk3ORA7i5bHeJjf+hCOt6ivZ8ahIK6v
bFdn4VyeLC98cdO5BV/ZP7iE0OKCyVI7mKfZMSElE//bhOUN3GaiXCE0ILt57VBb0Sm0vTNSZqQE
xRhzBTJ8G6V1tlt9lcC0H6mbkP6gj/qWSRGm/SKNdqPL+StZe6gA1bMsMYjJvcDlWZjmJuF7vB7I
hwIctLZAYcPv5M5voduCq++AwHn0hnSUlM0gTR3B7GslgXv9C8415AjqCk9sGI8Vg1i/wXlfAYki
Vuwl2yKt3vsUm3NeTs7WM4/WVCACg6CIhoJHipie64WJu1lhbW4HlHs3e2DZeRuHq3j09I0Yh1fJ
CYPfLvEoXJGnyi0+uYU4cOFmRyog2smGHsIwn00XXoi2waWa6Aq0kpEhOCRVfe0OPP5y4k5+p3Bq
aKxnHM5hqaZZHRwH5RVXWjc24FK8HIKox8Ew8TZiYuRgJyS4ITiyNVwYInXVE0T10o9dBouE1a6x
6xEiHqCTrGjQMLfedJW0x6LqfgiX0GZBuGnTjfVhLCmj6/rSoEJjeGRh2dsDjumEjG0WLvZ9V/fZ
vmvRpTzIHJXFT+JZMNx8GcVwk0XjfNdX2yxPtWvbzQIq/KYrgbVfS5+GECJhUomSUXRnA17k15QQ
/PvUutUdjoMxMextHQ0tX2/d6x7W7dYc4GAUPyRJN18kCdMjitw0c8IvRk0tEb5tXzT3FZWRp9jr
77twKAO4dvfQse88zKOB0fMXAGi8SWNBh5CiqKuhBDGgBzcp80PUzFsoyh0Svumi+5vf6swDSsDO
bafb1Csow/uqHVKIi2grUH6E3+d2ECdv+JFknnuzkMWxM9L/qXXdDTwBFzP5Hrbzlq+JrnJVXmcE
YyYjAfNWpU8gaEF0XcDYTLBEiq6P966kcJikzPPSGXu1LJDoM4JWgn20qinmqyffWVhT9FQy4zHS
azoEtnlBsliPqGS3xplpy7lPBYvjDFO71sqnqBQ/BwaMIVQbK8O/hd+75Uy/qOEbdwdeHKuhq7Ha
Z4WlUyBtY5VeBDrau5xD1Kjs0o7s3DLVrBnMZAPtSG0qX1wahVqIOzHQUsSfW46GWA5FEM9gXzwQ
QBVt0NQRlz5oCs4TVlDZA1OVkFrUVKtY04iiGLHPwAGof+6ijGGur8tjpTNrSvrArjCptUIFlZtt
RwLZBmgIHGG92XNxLoxc4/KKlOJSzOHRQq+b2mEbjXnra42AveJWh8rkIJ5YL2FRn1yEx4PMuteu
xybAzrU5RMBjqARUTC1xRzopEljKJNqfo5Qju56X6zEamqdcHzaizBBT3HsOsPGNZSGhWGPf7pwV
gZMk1Q0ZmHOuivx21Nr7HKjl7AjneglzKJDsoM+OvRx1crpnQWWEkZEPGK9p0CWyq7KDY6cnMbOR
5NsxFFrs0S94TWc1eVzKxbDvlafTJiN7vDqKNy9pP1RGYm5yeSjl0niXYTE92lPs03UKtnhsrK1w
rJuhz+gIwS8VjF04BX1aamh75nAq5vkWlzYE1YQpGaCS6hrBFqiiiAVLBzHzSR/fZRPeUa+s7TrE
XSThgl7XIWFTzt4Eq9t7DBjpKu/P7uSBi3ip68LxO9iGo2r4LrZZcDkMgIQdRs/gvsNTLl+Qt/8P
R+ex3DiyBdEvQgS82dJ7iRQpt0HItOAKrgr+6+dgFm8z8bpbImFu3cw82Z3hQr3nJpeoY2pXm8PV
0rDzZ5pMF/yc/tJhN72hUxl7kp3yIGZfghWEgt4JwMOAQm7nXBFdFp19/dwOU3ksxuCVjTKE0Y7l
m4C2yYcb7xPTOJeurrjmEDB5D8JYrJJdbuQcUtQltz18Y2Tc+ZjcJ4OfEmcaFa2SkrZuSjhaF/0X
T+TgEIx0P3Z4g0wlivXEW2IlbF5XJk1JTWz3R1Fj2ksjUGoyBWVU1IRlRKp2MoxZEUYE1akJ8DZ4
xKFRO3ylbgYi3eVyulRgseOOHQcAc5vCHeOr7PITBle54hJ74Q+Hq8COOGH0o78URAdocyVulkhr
6+bN9Kmp/KJLDH9upp1ntngewYl0glbfTKl962JMYUFAJUINHTVzgg2RVZd9Ut0iVOZHz6vUxbHz
e908dN1DifC0Y9nBSk9yGIyaZaL9hTNBplgZiStXIcyyrCpJVEd5tJ6yr7FreuwclblK6jEjIgMf
MnboXJn86TjRX80vRJRdZ8AG1gtigrFlPXrwTQaQ+50VVOfQpstgMg+WZozP4UCfucUe0g0J5nZT
jPMWtl/MqY0+e/xGSUjzSxe/+gbplKgc9r0gQxmWNic6vNaqKJ8DJoll0tFC7uJqEAB7TILnW8KU
gEpEhM/OYlmmEtSPyQmv5qBf66u02x4nro8bhmihqRfTakL5zSM9OlSa8Ruo/u5zJha99QekHhfU
1J8d2/w0PRcIAtYrWO8QpTi0djXffl06Z2rmOnx4wzdUkltKEgxBn9BzHQTuVtoa8ZSIoVMaaPzs
fDbKfC+KFMfLkLPdm2OkecoqRCak9UJQaWuzuJtwAPa69RyRIjqUlrkvbNy20FXm2wzLddJMZ2HY
Ozpxs5m5A3s8vZu4+/bPzsgYzDHrKZbJTeSkuIh8L3MLdxiH3mVVee951f0ptrcLpGZK/fyIlxjb
AXtMFGWMsLhwQJg8iFCIMXWzOkviZIcUjXHFnjg9Tnp8kPBMV73j+2tO0fD8aT0phXoASxwIrC09
mVtn2be3JEzMjZk5F5A2ycr2ehd3J9Z7Tnr6psowHprmmxyyq+zaRWhV7sEX5adv9YxjFctG3nvw
bAP/UIkw2VlzXL9MtZMbOWyQ+prnM8aDqYAUMOQdj77G3jlUHYGOAO3sFzeJSOP0prU2AmShStU7
nnL/RGMeO/uQuCB94yBM11PM5GZaNhH7bPYFOP47SygOgAYFMrXvbZOexl4EanobjC2NBlgYVnUz
AnvIJNXs1k/mY93l37GLuU0lOEiBwGHrPBc4KBY7AEtyV/fpJ8ROqOledXAZaHgnBj+p8sSOmefc
UfG9zd0S84ZbMf0JrnSRzBaXOGMp7IeboHIBjMPR3qBW8/6vs3hTFbwIEbXORdwcsyip9lEf1NwU
+sY2MuM1aH5bOqo58KLak5vTks5f+o4I12kXfSUaZ3kA98lAlJ2NmmfjHKaTwOY31JllOKPQufA3
TL+p8QPA1/M/1fjBvJTlFzd6q5uCqku84AtaPnl/Sn72QMu2mXjzsuQLsoS/six6pogIpkxHqXOC
OfJGnOHaJZaxkY78VUVkLpwcwHbp4N7nTnuUAfe3TmP42GmADtFa+NW5pUvIDitlWRvoz6eg07Mt
JsMuao6RN+xoPvjyVPdTOcXn4GDP81rz3cVbuvnX9OZTO47yTL016kVRRMtBi122Yh1FQhIecTL1
1yB7r4q0BPgNvTGrxLAzk2I74j0+zPnItDLwqrnm92QRWuWpZ22hGYB6p11z0GcUu8fBY/j1gSPM
JfH9SaQhbR4GRRNdVVkb1BEe3X2cnynTIjBovnHF8caSpGUDmX6kX6x5FnixaVAzfljd8TnAZ2xT
PJLdIkgH6v945xkDP14XGlTxRN5+mim6ZSlOPE6IAk/+S1vHGwJ0LzCr0pOK6+jQypk+EGkXFuho
L1FEH0R2HHV7QkCJ/6CXFFtHtctyUBg/4WWtYNfrW69u/pVS3azMvhRO+YAPhBFLQQdw4fznluEf
LNrARQEaoKqiP/bjd0Zja1MWSDO+zZNt6oKdaukQ7azqzO941RiQV61p4Tz12FJDcDF1jcB/Eshj
4yJ8sfGNMrv4iZAbS7hUZLTrgwOZePI9n13XU1c5LPAzd41bzFgycu36Dj54QHTGbgKWEqwWWr1/
NMHonU26Idec+hn19FKeu2Q2nGghwMmp5vzpfGO17BBzqhFbMTJukfNYC7Th1gx8HD1kO1cU3Hd0
IiKKxaQgonVP69S9YMd6H5R7a8xgV8wrDTPuCamzSjnyoazkIJ0Xjc3F0TPoTCjGcVkqsvDwQGlI
4DU2JI4DuuWrDTLvGlINiajG0Uy6Qlw8oZ+Fd/+f26DyTB6aqXjKNF/fl3F57lqG7ZR6tGBNOoGq
S3Lg4WzyGXgQfrJsORllvrUbA0pLT2lFduqTV5dPsOVoASaShAVQ3Dj/BnK+QJMFrMSaENFoOHsK
dG8Bjyp9F+I1Z0tcmzdiUKCRmlVp3WyWwi46HIjHtqYxiokL0//s0mNkAbWejh5C5WsWfROUWWoM
vPObsEKJNVDp836Ry6ew+OjdzxJMYFRkFzwcW1I2LwNfame5O+LSGby8ejfF5kEztMdMqNcp6K61
1Ny01LCzD2c9CnIMyQu5nII4jT7liwflrUvrZ8ysI3cahqvRWfGO/ih89y8ounKRedv5vxlo6z1r
RVVeVQGCQzSrVq/P2LIJkDXwbyZnO+I7jqx/jc4bUNiQwQVdXL/BWCC1YghCa0D6XVgQplJfvyoq
sjScncwh99J6dklvVpAQdDv6Gce/2qJNbMblfM5OqTTAsRGV27J7T7sTtHbSIGx2gcUvAl7fgqWs
qX0WZfjumGKl6MRCrGZV9mqwnsZOsaaGAXdE32XLdDDpYrZwaOMiKWhYYn2TFf4yo+YPqBoP0pnJ
aS81x9oqD23CX9OJZraHihxT7O+5Xp+HMXod/WQb+OS/y/SiKo6HGqtINpI0T5JpSDnkyDcbubIp
3gs6zRrEl9oAB0m3kUeHW1ag2NR/bT2sqLEyze51jLnGU2x9mGsN94CktHFG8xU5LuU0i3yCzhPR
XdG15moEu+zS/FkSNCnr4R6b2ZvhRCAyOfexbwFEhb8VH0Ywhc+jfrVmd7q1o9W+2VZ1u2D3tCoV
z5eA+ALLHlt9SJQMIhnLynoarZoDYHi07BGzWcgTTbADpFMpuoR0W/kcAIyH2/izonPIzGorr2Nx
ZW//bFWXTMO3gF4JgjLo7pbJRTxHDeCpWB9OT+FQ8e7X19xL8RvLldDqrV5P29a99VQJ6UwjHj+f
BjjKqXoYfGfL9Z8zJA0OEfQnY2W36dcGN1q2LHTriax7uTeyH1CPbDLx3DpfTi8XbYcg7OkvbcSv
wJawOXRGsNaMd71Y4kdi8d+vVG9esqJadoaATAueg0R2kj6QPogdYBTFNuHmOqbDv1kqcNlwR47C
IN89GIBRIvk6oC9JZ4fx+VjOPSbgY0R4xoGY0E/dciDhD917kgOJBu20KAgXnGLzwzD44ygZ/ro0
bhzi+jkSgEMprnDexM21sjg85uE5tyP7RfFOvBchLSp1Ji9V4fsr+vH4sUDCVVwjLbXWe9UIscpU
Aa+zDsDct914ZQEG8hnw7T7LxCl1yarbWZDs6xRsZ/edhyvT+Qyjr4k4yLwkmCjcsoM97USsVTAk
VFtdNxaVIY6mZJKoYQQs2Xjz49LRtI0n/cTEhKLggLNUhv2ZDAP6lp7RThA0dPoyYzsRTF+NfBO4
E/+qBRFr9gmvkVsO6yokzSVmuiMXjKu3f96UPvUs0OEycxyf4nJV1X56wM++arHUxGV0VA8xdL+Z
mPaD/LJAdYLWoKOv/mmhCPsh1wq1FREvJvNRwI9JcjpX2tT0V6IPNxTdmbxkeEFY8EgqY9ykQ/al
VUiylsNyELxfnAI+7WsKXLsttlwM/7Bt8Xr3ZmtTl0vVEOAvaNXLJH22sBFLkixh8RBv/uTc5OjC
nqJ3MwClErQwdXJwtLbL6U1DrFjoM9WLv4cjU+5tFRnQKJks6L6Yuj3ripq37y2LDFK3o5gdOijA
8cF7GzAUL9B70IzNs5Yf8Wvveh1He2p/VxIEbjAuvMzgUhqOXQiCKB4PLegMt+q/FYviIVXH0c+f
lRz+dQeE2NdKZq8ulTVs8spFjw1hwBbAZJDH313AqNsmzhYxhqMmMcJIenROtI+BrgWnjHb4MNgi
A9czBmyvHQXMMACZMGd9KKDlh1I5NTDhDYhfJNo9fxPF5oqvlSJTvDDVW6vEyhuHfQUCcDDFlbn8
YnB4cKpvm/pUNXpfdcX9NuBKDdqeCS6e2EcVH02eYhojwUCnhIrSK43VRFNGZ1m2LYfEoNjHVkMQ
H0wRwTGbG90eMcan1q+ef5VJ+WVO7rc+n0cx5M9xfMq97GVXOmoTh/o7KVsKpd16lUdUk/nayeEd
DH306MXcEXQ4ntqkM87YJ9C9m55yK2G/ARh4qWvjXMctCSuJH6MUz6QCgi3Qe5V4JHIMja+y1Zd1
YrzlUqqjiGN3WVP5mLH/hOXqdFRJ6KoweayRLozoJ3bNp1wI47Wo2P7EdzPQ3EMnmBeJDuJHnhDp
4Fny3XMQ02gwXnil4jDQ4bvocE0JNgebQDrwFHmX9QWJs31u7tlBLv+HBkygZfG1BdeBDaCWTfeU
1M/Cc9XN1qxXKzTjQ90nzakoqrOwKAZK65CeANJRlO456coO7HIRZ1wc1ipLeKqKU87+RtkZwQoc
Qv247w0P5R80CGQNPccSxr9d928Obew+ic8wSa/W+G3BvlW2thno2bF4VNAGy+RPrbIQ5mLAcF/L
d/WeJDddngUg7UjD8L90ymnZukhrJPPy3VgdiK5tzOaNPiFFIQZ0VDxv6dbHZhS157H7SFu5iRjA
BOxT00FmhgbVGR/+0OHmYoL4HBkNpe32i9QcbpY+915Sro2tTQlv2frDtmf1yyGS7tJ6leSVe2rz
FFUiGukMNwMEep1euxCNJcx/WhQJIUHmYAcRh7oirzGBa8Om8qWZ3qsIdUoNs4UcmVu1JqoOZOHD
tT1GlwKQq1sMh0jBsimiu5iys1aWNBjQknsox+zHwJC5BrDCteIml6JWH0BK3GVfOBeX++0gPQ02
be0M63wIVnlL+51IL1QIP4/SuQVK3KOQNpHRPHs4gIpyQvhukqMZ1u62TT+JJh3Yfn6YTNpg4F2b
iDj4RJtri/I4pTcL5U73atIJKoptLJ7N1tthwDrPh8/wkpXfpToNlBFCo8U0wC6Nd887hL5d0VGD
l/gb2282/dDcSnQyXuaT4b3YzSM1Gt6lyUpj1FN9sAuTu5yNccWfDuc4i6a14WqrzDWXecbh1RhX
Jbu7TpvWU4dx0Z62I+hbt37RNXkO0PcggDwq3qrk984Z27Jl1TN6lT/E30goKCgdz1R90zL3lBQY
OFJ28+13hZDAlLGZwpJCMMROSqXb/r3hkhPRzdWeAZxChWw2Op1dUceaY4p5r0K87xDyHjBl10lN
VSYbcjMhbBPLbQLzuu5fpylf681WQpSX2D/LdmtWLzypABcCBMS7ptPayhzaR+3W1qKtZ82LcgoZ
p3g3MlRIOEaM+PwdM2uckT/hUE+TbgXegEbNVTMBKpxYQ8hd1tfrnosE8ZME7q7l7OVthkxitVzL
dk0EvcNB1ScoHIzo0ntE9alGWJqHL3zLBc3OhZ7tU2+OjfbLOJXPVSeeIpLKGcL/Wp18uohxP6/j
yd1GyJWV2HdAJTqvpgkyX7vItSGrtzyGNtlp26b+SEZ0Qeyhtfsvp5pznFt7i5lKqwPjyrPpgHK2
Fll2RilyUakZTnMHe46w/wltOKjhifmYLVVxsqM51RgHK6IqC3/SqQULOVryT1bVTQTDpu2rS5ka
OINTCjZ4Mk7GS9amNp4NOEo+xIG4aBxCz/IpjVnSJj8J787KqleqxusQnIHeRnguic+fG3dcz4Wf
hitomgyAKc7LCGvrlf16Xktn5TGmsSzrKEYqgNL1zbmWb6OD6tPhq43redEZH4wpA6omd0EKwr13
knFlRu0xbTGSV8AVdEsaJ63Ev8uL81cAS7Kr9CIc/x5a2omTxsoLgicvWCuBCcGMDkyqtH8voZZ+
idB7BAhpC4fhmKgSP+ZXbmI6svzyOQO+ofs4SWpKE5WxCvBYpnRRtVFEyueZzfeOm8s3AMxD0LGK
/i8hVsg+0l+EXgpHl3ZcTtHMAUWKXAcLSamUeIsv/9lm/FNl000LuNImA6m68lA8dk7q/4G3PKUI
uZtYi19D2yrwJb9PtfbUhfSDGCVZuYFSExYGWuoc+kHJna3qa9zppypGYufSjzp6EN1O3RTem3WU
PNyOQ1vkaTyQRx+6uXHQ2oo+QR2rbWJDOO9MSteqYMAwjOQZ6hs/yF4iiTcyyN+C7jMQ7x4ZUwOv
SUZ+t+opdtc2IxbF2ue9rpYOXA2SR+9Z6q1r5EkzflVjvMIAfMaDNlvJPO25RXfYmbFZrYWOz3Rs
DXzYzTln0xwqecwjdQfahv1NlnLV1D9W2+YH1TM2jvEiVYoyUxbUaUo1ug0QJUoIzftOeiUI+xs3
r85EYdAwd2Vn5Hq8r0o/1SWuSQrQk/EXUz9XvD2f3bSV9Kj+tsxXU7GE9qtPA6pQZte7uTYFUC1K
3M/gWQ+RZ1tnEigOfbopg399Ems89RsGTOPiRR7r2E0TZkh1oCo77LIIfWeW67S/iWBnZJAFjWFr
9N4LTI/vsTtmaajv8Igd6hhkGelwbFBia3YbMSZP6EAIwngd/T46TeHo7ZKAvhA9G+HMtNFRM7hS
m+wwRST8ImKq5dDv/M7eeip8SNrPV4BNDnbB8UyPtbOFqabV3Hxb8ohA1jTvPG/fo4E6cj802Jj2
2nPVcCpzcGE1jU3YiGJZGR/7sjkWxWQu6p46yQieR1pVZ44Ye9ietxqaSs41uCCFtaN28EOzbI7N
xo9oeOGH5HLjRL7r8/5EDBvLMchdqqcks6b1cAHLtI8i82Vox12sj1urJuxf4giYTDxOyRHb86Ju
rZWHxwa/1Ecx1m99LdZR0xJh9MaVM1T3dir2lsU1Zhk/smm2XmM9+B+TT1tsDEjIiI1gRtyDQtmB
ZIi5pXRLvJeEqc2+E0cssbeG7kW/YrwJY4AjyecU+JQ2p86dmfnkTr++S2jT1+QTmZ4nIwvpE3es
Z77WrZvqq2TqThMG0E2GggGVNOKPklCdLDSlfij1J5Tzo+EUSycNTjKuPrp4GrGvVEdWJvcoFixH
vacmNwiiuE9V1c1BfuwO8/qVhGKIMhfUGcPyvtewdAxUZk090ZveviXZN34AUHcDa8so+11MJqAe
G+9n2a7YCQFPMC7YgnFqEaqOfJ6ujtMJ7OHa0e2sa57PXTJw15PfrJLrEqlA6q8jNukOsL5n8vVz
YNQJt9vuurWrl1KXt6nqLwMSs83BuQnCm1sbkD4Y8TgfRe2msamzT4ZdGuRw9sAb1sRIGcZgyx80
+Y1JquvuAS1pk9tvpOlzumBszJwvP49xWGAaHJulNfEBOm8WG6CchTBtxmj7alF1Z6s9pZVYWm60
CuJo4VnJsYTVo2xuSP7IAQ+FYrQMH12kX4Ko3ypeHxnYpLnmeZlp4aJOnL1C1K2sYc8882yNFlxl
rlepNxuwzRlvwoyAZZtXWz/kH/XAE5isBEu5hei8lr11rywfS4F9i3GSx4O+T+JHiiNuydOg8Q4J
k0il40gg8BQWf3XjXCa2QeM8Rrr2japYqN1TuU/GV5HY+6gxvO1YODvb+J5Ckiljzy4OWNIhLXha
xZsosmnom3kKZnzvhJptpUiUINPuAtP5guqsqwYzd5VedT/7SJkLurh8Mfvm3WiTk+FO5aZqJ3EF
60xLdHgbkVsifaKbKbhHGXwaj7XCiGU2tvV19BIOGJRSpBd7lK8jku86RdgnZy3bH70BJtW9Yzja
BCgHBkVxZQjgZ+iXLUAizVUgk9S2laSacP9OU/Pl5XW+wNl44K5myZNUO87SRzftZgYu5R40ShRs
9LzIPIy2Ex6Bd5QLt2reA8CMCTZDlTtbdgrNtuH/0oFMiBtr05NFfRetf2ibcL4YC+zkA3Ob4Qf7
SndDlrT5QRse07wyVT8BARfQsoQY0lMosP5V2TEHuVHDOOyUuMWvcZccg/CtGsiBayRcIsJWAzlj
jr79DMM0f5oA+wLRrL2krHBR9MG6BSpRwaYpmK5JV00OHXkhl1RwhInI9UzpSzWMZ8bMGmM1ZjR0
P29TtJoGzsF/cI1k4bNtMB1UeLZoOYLvqwXawjNZTTUeC0kaAhvDgAJTzAGKhL3cFK0Dr37x4nkX
BkLF7357GpfskP6p0QkOKu24gFvr0E7AGv3oJ69S+ioolPJ44zWmC18W+wn+WSZHnH9Th5AyrAMR
n4MSQcl3bJa3PNx978Rngr4RvgAPd5YWCHAbB0+Wxe+GiUNxcsFkuAiXCwGKeqgyTstZu4+Fe2Gm
w1PmLrHbLguDNsI8mZchXIZasbQiHEpz2NozomHtVfXKJJqytixOe4i/q3ZqDk7jDje/qh9eMjwy
H3tEMq2ZEGLOqbjhQyU4t1VTvQ5hOIQYKz2XlPqABRBy3DfPj0dHY6tTfQKyWneUZ9m52kDk2iZx
v6zYExHCpzdZE9/Y4HX8aBvL19Ze63EQBv0QNQol2o9/5Ux9suKPoiyfHKpT/DDCnh1zm4wM48FT
gdRs9hWLMuaUyjZPlhvcQlCa0ByG6CU+5DkkBxGclU3AiXEyNBvoGGzPLGfBGuZRueZlzO7K6yEb
seynRdAoGfW7cNmBVoPbTwW5txzr5FH1D+mtKnfYR77z3DvksYv01ddGEuG6v7M1dZLCeGoH4ylj
1lBW7CH91huf59HMzLTPMRB4p/mXgtNMhNwO5r8sP4w4uF0fVd1GOukfGjYBiezUC9oQYX9zTK85
2btCXyZawlKI9VQxJeuE4rJlqku8udYdxM0jM/OPMA+AO5kLvTTPmY2Nu62RKeI6W/tpe6lHgxBS
+BqJm9t7ey+DwzYSAVDhb5lidfCMldWij1nZC6d/DDnpvdcUtJxEDODSSUmguWzzWuJ10s+Gcumh
3ZUdPdf+oU6Hfwv/icAoPrDRfdNYD/WSfvQYa0PWOSfNkz3bsvJJARsJOYeVTnnX7eoAGW431M6L
a1DvneLUjK0oXtX1hKHb3TUNQHWoQNHspMlXggCdbVhH8L7hojC+fcvC9SwwE8VNuWmMZOXk+Yo8
/cnw02OUQ9428tcImDPp2+yCvv/GzvTkKucrV83sgV83jX6jbWzdx6xQOXHzwNkZlOotS1dhVhGU
pbHx4Z26xhq+4ah7jgCJShNHmeX9xAbHy6HIXvQw3AqTbodG7RxmHaV9eQlXEw8mLvin3lOH1mXF
2yNVcGsYxStbRi58cU/qiLE/BPnAcQLM32YAhGQoj1Xvh4jH70xSlmLwlKvjHxY3e2WJM+P/nww5
AyRx7oC1ZSnbhHdllNeubpZapf46qrQtx6JgEqkbyhHAp/vAaNGmGvS1hJdOeTSHaZkbH1ZEYKj2
k31qFIcopSjYB/obggrHpFl/4wj+wqhBkRPinkMcQIP/xrLOurE5MWV1iBLxqUQ/LUjbvwwZL7Mc
aTDri39Rm9G8Jf7ZfvnnDxK6IbFFpaAdMXWUKrqkPTKIgi44oSshcCXEDvOI7T1xD5NM0rw6z40d
ZVa0DZRvuaPRPN/jn+V7Yt2bFw6HANNZ9Km208gTrNLCoCkpweCguGv8wLg0Uf83hu63hZSkutlI
XeovGv4L2bB4ycKT7Znvod1CW0rGjyQrTyMCYJ/IQ0E8jsAwHzw+dhooJ4suvhmFxlO45w2Tsnij
3GsI3vJyOJDxI6PL4VdMHGEz/RiaDm43wyM5ZsZXbzbw4r2UfMaWhfsEW0sUedxXcxFytC2JMI53
wcQXl/uw490T/Zoe6nBJPwvNzsnXxApUaYzoePLod82FTn0aFA1TWr+ey1rd0fNi5b5AA9FXPeRK
z+IRyxArVbbC939iL/DKWnApwWIT2yI6Zi47n/UgPUu9rr5qC99bsMsjGm2E2OksTcpKo0jTp6Uq
3dZiXCMf3TIvf+DfeMlKfVOAF2F4w7debEq0Nmk3HKWBSlRlfZNZdoVm+5ZRxVs1YBzrcwofMfF+
SFceKD+6VXYs1uYsKZW8rSPtBQfMbiqJkFENHq9HB+ZjLmm1ND/qmGuKDcPOGa01FsJsARXnWHs7
p6x+SK1cyK3hVhHVF+eqlzJogXZF81DtqKUMwh8JNTitwuvU/irsBau+CAwGazZXQc2dSbILvNRD
Jd15nOtUO7pYSD3jj03CX7zES6OdPrws/KLBmxoCpB9c41eyyZKsd0jOx7awcFnWmVDTKRn9fx5r
C3KaGGfdMDh6xWvBNFwHw7aGOrwEbfGq3JQNXro0/Uelf9BFPSth3JxcypFXzlVS76br4FVHuqVw
jFK84Rr3zhMB+UMWYIMBJyhbhDabjQWFI+AvxkfYruErIiMTeplsOH4Otjpl0mscJQ4W3Jr4zhQi
TA3+3WTyIafuvdcIFyLnVnShEPM0/W3GH1hb2PTr56Cu9rysvszU28SZYAgtL35S0PrMTjvHBFlF
O0Y3aWiY1doHCbNb5bGvscR48JX/iKxHqKVPweTlixyfc4NK6JTffoUGhv0zh+BYIsh67HKYpPvN
QOO16F9siJedX24LKIiu6Fe5rJct0l5hhveEswbR4hc/bc5E2omoKG4DCy+W1Ghe0SBW08flGvpp
sqKLFHgdNViKFmFr65qYjGZ2xUY4BG1SLiMbez752l2uZYfChYJaq+xT1z4TVte1k28T6wtt7zgA
kfXZe2A+OoiAFGpk84HLqyuxPVne0zyG2fqixikeeNMbi2UpWXBP6b6N+RTHnOpEHNa6z/LX0deC
J1viFZcqRqfzW/WdaDCFLA8tRd0Tvlmlx0u3cl88n78hGU85BJ7phTzEUkdGlA42CE2j5oVf2rF/
0S8XfOf+higt0cNcLRlDUTcEhmxzE0t7qSfQc3yXYFyDtVzoKN8J0jZPpRraKQj9F816ryzzXvJk
wxSzqsm/CJrLCTqle5CcrEcx6OXtZhT+BzDrTQTgkHT4poTFFaZatKJveZUIIj/NRRRiZvwgTKL7
TIHNZnqsrnpbrXvy3DGb57BlEq1UBmtRUKB+Fz3lw9RDeOV4J9r53RTupse4mw7J02Q01zI68M5l
U58/62x7XLvDoTCsI8fH/hOwRccXZ8CnCOJ9TSCRloGVMymuJQ/vPNyaTZbnrw7hEaQ/Vj3hWSOf
oMDO5CkZbVuBSQ9unXFV07PtmLu+tY4mPirt3Aa/IteWcggYz+TGmxEFGpsBzBWWxOArCCyPPsKo
hJ9aEyj2vqRp8cK4JpV8OJb+3k5siN2w3dbVRyzCxTibU+2qZf/ZnyAIHJhPspVIwSQO4m6xxm7d
7taGB6N8dnLz5tCt5OveSs4W8ZhIvYmH0uR79qdNm7eXQeJ6cC6a5e4BkPwgM2/yhhU7I7mNccTO
xSGpu+e64jg0Qbio4DjIf03D1jhFyMir8ZRa1caeNVQR3QsbX31PnptDuTXQZ2ewXluCd9wi0n2V
OhQ7zmhABk9MCC8JocgFO8wvnwHaQOhUyfsECrylXG/VDlEwG4m/MEAanNSWfdNdsOUChEtdNqbk
LCgmqiGnpcxWho4IMXbrguLROVmmVHwadVff2g6AzcpOWJlFt6n1zmIA5j1qH4aNKC/7Yxgad/C6
yFiXZMr3WUEab/xppf2uHOc04JBLZ1hnmzmvNVRhU0gwGmgipPu2vHZ2rY8x3g2PhXuIqkfFq6IN
JbpEsSo9RG7TOnZUCDdKI8Ro7+SIgXLsg4fVgGLC4TUyasSltSbusXO1TaJjBwnHdBNhVDHzk8zq
v9rW3gILFSZjUIn6g2tPu5ajVxYBqUsYd0Ypzzysl43Pyj4LGxhD46MJ4087H58r9hcaN01s5k+C
F2KptH0WVOhn3T4OqenkSlqAj0ZyCN2ryTITmqe2SksWVfVEpWaiaQ1NcyKcy3wW9qD728g0dwOJ
Fc66pNiNYddjbBCJe+27a2EQ9shUwIJUnCQPRksRkafVdMAOa/dchsX4HGviizTl+zTGgAPmX41d
0VhMXFGu/em2OXHmbQ6AeRAobs0mRZEdadRFwCjOStNOPtWBhvUho/egZpZJ86/AnCkQ7VGO1Sqh
ALtmRc0zavouXOOJApkNsGKs3cvSOIV9t8lZdwqTMmfX/5U6mVgSbUCffeOaqAkjvWKtItsd/e8b
0xPx0ksNkgV1cOES+Y+688qNnUuz7FQK+VxMHLpDEqjsh/A+FPLSCyHLQ+/tiGoePbFevIkGKrO6
C12PDfy499d1kiJIns/svTZ5z3nNjt58NzVhktyAiiBSO190rItim0WxHa5j1urBA13Dpkqoc3P/
TnQaCC7w0IFOwai7D4lKt1oEXKdzOdZnXIhG9GZVM0t6SYfo1vg45lEbYW4ocKcb9Rczz4kQJ3A5
bH7nB3BqpWdX27YMgDVlnYuhOWA/OaAv3bnIB1TScgmXd777g26NAXiywrRDUekuRooryJNhi4HN
WrFebdjljeJXH1H1++GpaixuBo++P9gJ/cW1Bow26KeiLaNclEWIo5Klr9jGx7MgM7gbGLOXSAcW
lWc+R6VcUYHZ1bPin57yU5R8pf6TE+1Yb/yElExZnD8I6t4wnPZBmm2jIb2K6Y60+0PczbEkpONa
/bJvm9fAqg44PI0RRUyW2WBJQKExE12VmXgGCXJHGsclJjV1sIontxyXJYegRhaIFhjvwQisc0hP
rQlGOXwL6sOAz9PniMtwDmPDURGg5fHRoVSCKgq3K+m2rEkoATvQ4+6my7XlfYjfHZ3bkgHH2uvi
gxzkMkytYxOwUqhrMgVLmIPZPpwxrKy7fP8nSQEztilyqW+BpykN7p3qd2B0aidE62Cmt/VD7E43
1+vuRLU2ZL4L/F+vbTlmiR4jjQu8t9l99NGH48XrituKmUsgA6RaWCUinX/vwereNBKqg6relTxh
qvzdTATgn3tdlU8ynutN+6rFGPniXVRDpCd1TNcT7lDL9mjuvL2JmmShenEhuREpM0G2gmeXlTj9
XTTglTYV6bVOtmKbdapda+1k3UpUWNjCCy8iIAc0R947C4xLOjyL+BxwJGuzJZg7Q8YPGgKh3urp
TJhgmcC57W6OpN9F/eP8FAydxVJp49LUopuTfHPAY6IYpt3Y/6bAgjVWvV36WxoD+gCwkXn8aBZ3
ToSj9Tdk32mYA2qVY57dN7Tekfh05Q7UwVJZD42dbXWvWnA2UsA8Sv8WITDndFpCKl9J9dRbzIXG
KzU3cNSmKknO5hRCFmtUjAfQMpoVMOGkB0pfKnwvXVZ/Ii58C1rJn6zcrRHKB86bZXOrbfbnYYRv
PinGlyjrfud8SGCYhDOBPwFHydRiZyZfdF5BvOzwVDCNQNfKnq1p3o0usp+Il79ALdh2WNpOTo95
sG/FReX5rWxzufCC8rXqFDkbduo+d+X4DaNuQGaMS8yHry11vGygbfaufY1b23/AkQGMeuK1NYT1
BuT3JwI0o7SGf5CIY/KttBWTR7WtMgNZh0MUZsbNK90QNuVoJ/vM0OV+YEDGQKX7EpjMF3IU9c7J
7+EJFXdp8si2nTTrrkYwW1ZiZxR1ClvhyebhOvqfEEwDqBW588VsOp/eq26nlT9GDMtu3yO/Tr0n
A5HimNEO+4TB4qzWGV/44E8z8ZsYr+2YbZiWVYKGKVtKb19JsGHxBuqIXXxMPPg71ioE8NDgs3VA
1eCA0pk2CKhYCTdIM3MLYSMveyCPgf2KO9GNdkYEiaO8SvgSBCX7+a3natZMbT/a7kY3tgULAh5C
SbEEhrJUDRqnfIOZl0LpVpFemkKGjxal/YOmmMjDRYotXHZPKEU9dK4gJox4pgRuhfWUYfCT/r7K
ACsFkCD6dS3Rn1c/EfKQcKq2mEeXtvdbae2mBHsQo5kD4Ll3a67bnyEL4GpuETZbirtcbCqHGhcd
XIUye+5oAx7HyHwG7yfqz4Z6aog5L8JDob6b6k6DoWy5nwNBPN1DzDQYT8mBkVHkIQLUgQK4Pl/b
o18dSz+BYWAt8+m+aMEoliQe9ceg37s8f9PqgHtl1RMBi8mmHctFc2mnO9X9lPrR++lGGl79wJ2y
1KJ9XrymRYUEKySjomBKEx2b6tIx+/HblwwZGoHRIup4ioI0KjdZx73FKJJefVFCU/DFC0C8hVO8
VXg5tXGVJiePstsKy03D3N5W3Yphy3LWEuhsqiWtbi7vi5L5BtLxaiGY+RvBJfEvbeGtPP0N5AFQ
GLJJc7QS33gM3RaRNk2LEaEJKpbNx58rh2GG3+MsFOBJU6oGdzaU72TZoe0yIWuunZBg4QqsA5Nf
4ida/V7a70Htrnpr68Eem2LuAw4kb7rSSIDJK8yT1LeWvMUPFm7EskKgQwFCPDyAI7wJ5Fi7y6iN
9iQ8LlgeepiPMV+xI4eWw44RXZeNzu8gJszevDQp1poR93Y9oT3w0pURGSuHlybOX+Vs4PUfvYHh
L4O0gHo0yl9IFEd+/p6YuBsoEyt1Uw5Q+/rk1PRwJc9Kbam6t4ZX2eKQMnhIFfzc49VrnVtg43TN
IX05i1bUexcxUVa8IPNj5uI2F4DGy9T+QCngC04IstoghC4gRaxsDB4xDIi+3BpM9MN+E8qtTxVZ
Wru6YOGEBoYmEfQaFjvJxXBr+icfMEEFRy0tvrO83SfYDHr7vQoP6F52vR3tgqleTCViE4Sj6GEg
oAQQSkIAvN/xfMFYK1cyKs537Uzl9vm89ofDq1YY0aoYP0TFNzXdZ+TkgTOo6nbXWk/Qr6l9uWa6
X2SaKE2Q4LJkYg+U8biKWJHKDq01m0qDNarZxuBYQCASFBE0B6cDucgefxoQVoXoy8e1a8/RJxwD
3MMldoaEBfNIlYapyGAorRTuCNRtXv6Yq+yx0ufrGlupnVGE6LFYdhnyP7Y13NeCLyHWHjMFUqgP
YhbsrmJ4ZbSfjSYBgozTHUDWoc1XE/PLguVOAQtZMx5seF6sIzaUd2G19vwCHwrJkhCSEFumrWmB
dMKqk8XVKveqeRLJwNVXSAwsNbSbqJlZG2NqbssoxhLFN8qWYKUl+z4LtW0ZBHdWmK2qXnirgZGP
IrN7jR67f4FlieGz/sqTgrpdK4tVHtvhJWzFs//gF2bLaiMSz0Fco/qLkseWNutoEwVjokbuQQ7O
MJVIMrmUbHhRzSIOsKuegvUlthWKYJ1zL2JwxNAZPXc3aYD9Tnp0JXEXUb6zNXljW3Zw9HyMiorl
6A5rqFX7iYUVDxOkkN1RkSLTvbYYGX3jYubfOOMWwbn1n1GiH8jVgIMCM5gpjok2jKNu7VpMYXVs
gwIQMzToYJs6Kj79+cFk0RsPnX60aOB0tuSeif9Y5NZvnBNJmkkUwoGoFGRD/TPog25jE2XjB+Ri
xXbv3QtStldjWH17tHyLlvzZQTe621yesR7YRkEnlmYDOYN4vjmlCMFrnIcbs1R3jknGQRu9xRKd
RWFhdMR8h4O5NddcxmBqPSZIDmEd7xH0qiqk4nFW8YAdJMin4qHKoLbnnBwOvqfGYXR2NxYsjASZ
gnCfV70z4hYQYKWc2ZpQjjws6pREmtwGbEiKj5qyFzX5r30znvLU+O65fJ81vJtQ5ILtKBNiX4vi
Lopr68Up+3RtafHJimBspdue6ylC4IPnHyzhjLQk0Ryp86FtsQUJnFv1qkaqxT3smeMxtnQGbzyR
c3VupvKBZLK7krrctnjv2pMugLShJBXKfQV+o2PT0ZeTRmqrb9sPv6y2LmK6r7L4nKWBC9ux/hz9
oyyH92bsNmXi35TZnjOb97JMWDY6bAtd7wflTrMIENvlsXkqTSVnzMk1sa1nDKO3ksbO4tHQ5zAq
9XNHxdDwTdnMz2uUAAMKbLwkAvKbEv3b0NWf5CkjlW2WoyGWFlYPjNHIFdjEcLEGaX80OvshU2Qo
ZR81osqy5Jc7Dn4mhbX2U1ntraPHHvCKNzjeM04Mzmmmxj9p9KHl96O4D5sL4debZKZpI2zQi8fM
+WxRGJZuvk9EtxmzPT4HM3goMTXg+FuR3wJeEKJ8etZjdhPoqAvSnN2cJRGyzWJFUsvC4xsq7fgW
ckjjnIJ48ZQwW/RGBnqC/ZRCkkh4Qb+lxst5yM+idzd77Wum/037bGo/g/UyBXxRAJCkeG2QY0aZ
RXPzzV1+yJWJXC3bPqf0NmOsbyvcJHYVPqVjtRkjAor97ywu12lDrTISojjX/aQtEhkRKXtfctpl
yXgxQSaQs21urMT+iMJ7U6cH5XwMUEAaBQqGmPE4ITm7gWO1HzHVjoCIIJSUY3NIhFhXvLLT4Gzb
hG3aJOw3eNr32VDsSHwKqfT8r7zJDnHbPUaOvSirMwtNIoLGVeFGzwQJ6ARNufQJVigg2zuc9jur
fBv9tyrP3jpCZxwtfah8SDUuSz7MPUyJVtktxS2fmMHSi8n9YRBaWPK+ox1nZwqD9jbV0OLipjyQ
V3Kt9Ocwql5DGz6XHBcND28HLEb56aUBVPrsWubyAMdmmcd0nBSsGmMvM8RF7LZMFDqKBgcFc4BX
GBFC7zB07zZBuAdjf41iOHjjSvg0F4Z1qRhmWazlLRyebnCRNY8uvV9nMa5asmYD7dln82GUxW7O
dlQAqDzpkACt0KkxWqDdE0zvUEonMHbaRp1D60YQy3bS2Tm1q4T/NHWdefOsXdtM41IBd1vj6asb
Cir9rcMxl9c93o6t3TBsAqlZc7YbNkmw1riMtvApOLa7VeI5EHzpSwwfpzDy3UxazzFvQEYba5Nc
MrFftzRvqU0j0t5uG4vobNKE0yZpgVylaUUOW/1Mie9pipeEtIqay6o5zPv3qGMJaTB+7joqhcTH
nUDao4YPZvoexx+2mYdY+Cg/zkIn5/T3V0Umf5mTYM729dcqZcGem6cUKWlBWA5BS5nOxYaMhPzG
tQq+7bZfjxmTMahUY/TE839Ru8EZpfhbEz30CSUIOka8H3c+PYs0hruW6YAVyxu817WmsN2R1EM0
I1EqOUtXFBkVp2Pra3NQK4Sw+G2WPbVC30vHXw9acfKj7G62T8b+rYDwSCQJ5gR9j4R2BYUfuORH
RiwLZRDqQ216DDseB1N/AM33qlMKRRqaCZN1pnA2pZFuM0/DUl7fDxDmOFPKwVswbmJMUrPgMhUz
O3GcVdJCfQ5QBGRHb6PKmwsmoyOrSTdvOcYAPAr7LQDClTe0XyqrHubSSkdwslR+uy/x33gagS5B
ERBVJlaGIQ8D5v8MFIAWHQ3kuk3g7nm4cN0ATNR8/nbK/d8dYeica+7hDBaho465jTgIMkruWvu0
tLfkEpFQtana6ldDMBg19TE29IeaXmD0z0F2dSG5DiL5KKZsY30P6mrVzd4d2kuWwTrEnoSRtOeO
g6vBzgZdmDHuha3dW91wZM92qjFXJIS+kt1BAH1EPEiZ77N+x6F1dXTr2gga2hYA6UyqB48Qd+6P
ookN2xdJ5kYEdA821BM+il2IUKKpNwODUZsmUnrfmlXAe2Jzqd0z08s8c0PY1lPUj7v+KzedrYMB
CBvuXhoeL3U87moJJtKp3lqPWczEtuZ5EDuPniS1yqPSc2gc5iasbtHgvkRjfi5Nb2HN7w9cZNJV
bPfZp6wc9OnqzE6ZeafD7eEy32JrkmnNVXP7VeK+qnxrTT/JmG6IRMT9B4QhSn+iNns0ufg13A3c
eJTqeyGgpKCNViBu4rHejoIsNKc96GSptI32BVP1DqBSo6kHLcYQZvUHvUVDkygAkOGusxDVdsml
SeROZxkdIFvFAHLOmVPKHFUuW++I16fcmEp7VD0AItKZOsvADoYlyEqQ5aulnt2lLTPDOtlgQWLP
BR/hoHMImD9BP+MlFiatudT8dRw94SF0TWcXFxCK8Kg4vnr0em9bd+WlK77cikmW4tanPSjh7XTx
3mD+FVDRms19U5RX4M10o+1a1jBRdJ2g6/Ga6tFrN10rBvW58VO1T7GS8GriWYfAM3VrELjUWA3c
uAKNwoBAlvMaPa+Ii11GXxIXwXeQUVlT/Hjp9BJMFycVP3a1AXy9TUKCgfJnu7MAlqNY/kSgAUDI
v5uSFtyz/x1BP8mrtyz9DNm+YU9W6BG7MLsq+KRHJvS7hmCKqER3T0IHozF3GRbPvX4DLgVglXUN
6iMjeHPGueEK1vJTi5ttC/RHoCsLknZrh3xu/Z2S772kRsf4iMEHejjex4xRZ8o8lDk2Oz+Ooks+
MfQlMhDlXmo1DLffYwu2Xvpu5PhKI+dFOJA0x9fK/6kzfdXQOPvNzqs/42LYai1FtRD3VKk6iyY4
3HtHviDU2lQ5a34PDTFlbx6f8uo2Ocm9Jh96V/vQ5F0ytGsW94ugRRjj/MaZfYJUs8BdSVTwR4ZM
1mijtSg0YMKAtbV+MfKQ8qdfg2N+SPb2gHYHaA/l9ra0fkel4TrV9hIbXWo8mfkjwEoofhpKWB88
I8ta0I4wiZAX5vuOPhTuGurzaDOv5zucIF55mW1uUtfXJg8zhXY5SbONO8Kjq6MPZUCjT/v7lNBR
20FYxAJCKzbk6WxZIhwT+VBnnG7unZnYt9m3lJVIUtm5DyAhRF5v7LDcgYE5DD9+AaiyBbwRDjW5
iCAW7GolkNEtWEbCnbE2SLn2cSAY9ZGyBSiDXg8vcuWR7sL0F76Lv4u6s7D21ROLFo0CNNl1N75S
fxLH4TLgCnaiuzC5IQRHfqqVNuOYZ19dow4Q3rdg4hZsmNn23qPqrtO07eNTqPC7rZx3L59hXG85
wry2Yu9plGut4kl3gF64J5LSkr/G4G0s9usWBP+aE8sdT53eLiWI5a7m2rqqcF7Wew8yYyA1xCe2
l2MVHUuLBHW3PhIhudbtb+QAXDzo7z3KA9JcuoqhZC1v3FPUxx33ldqSLsCApr5a3S9hU6g2zhZn
Gkwseg/zSemqW/TVlUgF4lCPDgd6OWCV7ZeGdm1UsRka7eIeo+ZJAvGIjaeAueaYOnu0+k56ALi4
ilKd1dGxYuWYshJ1Lw2ffaiGL2Gm2tZWRn3Nh/c0gHOmDcEFmUS20kCVybbyFk0fHbuxMg6haiPe
H7oU4jhT6F1U7Q6ChDGx1wIFSzeOzXPAV4K3lvE8ZKixXXWMhuAEoeOIo9TY6X326Hhoh0UZrqa4
yq5TUIsbqrqVPxF1aWC5WdtR4a2DWAdYaLkWK1nmI7UO7SrGJb5ykRSgX1lqXrb2CBlcpImN3x82
1gh460kUWzyvDQBwngi16xiHQQ8urQQ/NkBp45GtWeFKBeVHg/KOzXv6auj+tCFwErZOuPGV+ctO
6KNts+icQaXmgR8cBHj0kw9JkeWdR9cIcB11wyEE8HVswKchES+Ks9LslByKOmGtQ5tr+l3wYlsd
LEC4RNs/H9YOyLHQK1CGzr+LN2CnR6N5T3ZD+oiuXVLZ14hnvqIcLYDeReMV9JM8xo2FJlrLuH9s
5mD2HNnhNNktpk/Z44sR7kHphby6MTSuppkIh7cnxMoy10n3mtxtPnpMMDLXPjIC/g6tEXqc6b7r
pDRQXvXuWphCO9aFAoIYT8GyJI0CvpgewUIp7c8/KbENq6Wjl7e/GaDMTd2KdNXqBMfCqsHlCa0J
95c3ENNGFzEaU73rR3Z5g9fZ5Fymd94wlnxSG0apGxDoY4Pkb0sUKQbqRm+GAnRdUaK6reKjrKMC
p0PhMHkxtUPSthrfYHerzCHfpHW3ChWARzXP5oQLWjVpRuMQJJncVeDo4pSUOAfvwthCTs4d+5gi
k+UyrO/KTOWYffFPUo+Cngn7K9Bh99BUTL99MYTUHoa1TVUQnlR4sftJP+btc+jK4gSC0WhDVDOm
2eJvZU6mZ0CxHT1k7uBPSN/astxnwQ6aHG4gzEYbK6vfvbADr8qBKyOwkVYQVktXcmELdpF3U3vj
hbOPgjS0MKz2ExcwhE6I+obL4BnVU5Jk9tkWv/BNeIjlxRsy8wkFjHZXA9+kBAzY7LWGu5tIg8sx
B50nTDukPMe6/zWIAg5mQy+piv6grJhHeZG/h0itzpXmkxRZpftA5j/9yEQevTbEID881oN2IGjN
ZZpPAmZkWOsM9uqaVpWxmpbE2ybtDhxtDw1EHM2HmaEEqzPVxerIYg/mDRgcYuWf2zHHzRm39LVE
wC/advRQRW0nv/V3jUbFnlvHcrJh2+N6YxNvo8JKfSqDASEEuL5himdZIVQDVSV7hUcG21d/xieN
4YmeodxXCXMwi4gnVlaYDXsHY0fiCSwibOLHfJgWYJ2EGH2sL9eAXeXOMcDvpM5bM1O83dnCaE3l
o62VM0qnM7dDWT+5Jma2KC2u0P1YG+SDgHOcWSc7e6qhY+87iXCTAeM2Txiv5eAXyxyMXmCdk1aM
u8JmgmR2kGLhwJObwClKwgXPqnTOE9MApE4TVZFsgUQMAE6hmW7YvYFDHdXA1E5HBhqiJSfCe+Nb
fvUiKWh2QtmrfjbChi3NXpyGc6gHq9tgyC9GMotgeCQL1aqN0xvttVN1R35i82VVUbyfQHMEmXFO
KzguaTeGWKlQeYUcWW5yN3ExLNBpect0QsZbh3AFvdz9sg2e6LHS584xoFRKCdNJHWjVwIdYycr5
6ZA8Vm36DLaNzSa2+VI1w8Y1evz3jiK8Q+tfDBVJmO2xIDLssQhFeTFV+GPFVrgVeEtRtZIhXrc2
QLaYQYXIgQC0obMbMa48xZgPPaefVoaW4zYN5b2nsUQz55FF4z2HpBCuDav9LknZomQQhOnsEL8S
/RXr9kogHctS/PugysLNQOoHtZPH7Zu22lok2jeJDYwLDLyEwCpClPUIUupRAIT1IbKNpvtqtA12
ISDjhL/hjWXUt4gOGlCuE4P0VdWywPEyIIdWYzxZSuLK8PphYYvhWw/JcwzCTKLmzp4mmjCyYnuo
RrxXWVBtNdKoU9q1vkCqB6UJFza5P2brYcMvoJP+YdpnbXks1PDh1k6CaZz2pDKRr6azOXTK++++
DfIzu+b8HOm/QzC4xGoOcltMzp0+xPHBkaBstTY6aUSh5SQQrEfg4USowfLtWMBRGePibsd+Dw3y
ODL0OpWIEXzUIX4tHhSj771HeG1VYHAvAPUsrE/MS+5ivsZLv/+ONf1Ly/WDGYAXdmtZ7Cd21DFa
oSC2H5B+2DF8cuVgBpLaeI+ozLp55fsYGDvmeBbmT5hvwUDP1ipdLiKjWuPE6qE+Vv66nM3rwcDR
1BJ+bTYS2J048J6JtSfI3HaZszdlfvGLEtU6h8vaYX1umPQuKm2JuYLHHPbIgqGeWTQCVXdQEvZF
imjNiSZvEyQebHhLw1EOOMaM45ychKFehnG/UDI/zBf5ZbLBdmlzPiPGEdx/96VmBjsNRZtTAPfP
Yx6+iXZCDfrmOgWj5cRbTkGRnBlFdkvTu4aenRxL3WchOZYlhgXSPSoBK0F7kYN1SLPcxW7lcBYE
zRZMM62A1q69sfdBzqUFXW3lYhAhmdZ2DNrwHG2T54hmn3hoBZv3pnCss5WTU1OjWPOd4lK65IWa
LoUZ51O+YgGVMo8PgnWiFdoh9cM3m3DtjZHw5Ay12S6WG/DxWOVUQ/OumuY3sR0q6IxAUT2rd2Kk
stBwIK1BrscGODKyIg9pgEpbD+pw7dHvW5lSG2HKnyJwXqLKWPPbaskz392SNIimMNVxcbKexUX6
llRufyR59B4Bno19Dd6odD0Q6zb3UttJfIgoAL2SX29YX45uweGJk9Hybbko4wFcBTQOfCq45V2X
XFKpym8GSrc4mQFKQ2Dv2hTrWqwVFswFp2CmiMNVQSD9GmFvzZ6aKkUiqeL+rmuLZqti47EuYvuc
EakA4gYhLLxswUiIHeMduvwzaGvzyQ/YvPY2AOS2tj5hUun7vMZdTjy0d55mGXZP82B3xi4pfPNo
o9KJ+BynAuXJ0uLPE9cyNruRcxNZcvoMlDDdlDB/caQFV1FCfpziibemgKdr1J/C016DiJjlGAKg
zMsKPQRzyKocNqWJfyNqEEUytwAy3bpA8kOowvTMdWc392wd9jqBWFiYvIOKAPCbIbQv2n3Qs7SO
qzKVPXxlwogr157hbeZJoAlh09osoMbQSTv6npcQ8VnDmtwJQyCRqVQrOfg4XmOuHmC/GACtq878
ZBEmYTzjZ9ONnlyrsrCeKhcmWw5gNTTIvh0pf15j8a7sYXhjdK+RKrASOfKzKunKQ5OhlrAM4xlT
wENJXXmd4vBg0ztcAONf2Px0G0q1J9TyJLkZ6LDymq+oGJ0NuY01hIkMaJ50am4tyQ6gPndmfpps
7BQj+NWlI6ROL5qYqKJJOI78yXyHqfoxjC9dM8hzEznNitq9KI3vbEjFeUTEoNusL20RnKFH1Ecb
IpcuS+TWuQT6QWMQDuHZcVk+2ol31AWJ0QOqPZpMZon6bEjwnsY2nUeEPXTFMb5nzMNgU5QnR/pw
EeHFAVv3DkUg9p1G34IOuV0bCSdRH5vHYWjiK5vWZan5bwVkdfQ460nC0uuhUy06T0PnHKKWg8Pm
dR7TClLx7pypQ+EeBm9976cnb7yRTBigI5mDURwmTSkNeRR7xsqqGpyzmur2oZusLJBY6LxOmAXg
+OjdGwb4/Rgm5qb2x+9MaPbWCY8dKVeZxSKncc1Fa0vW6ln7S7wKnpaQKVOHzjeTSHbCFuUvbx9w
CKM8pTBX8U76/TI2q/fetWgwch/QWfBuuOMTZ+e2phnfyZFnV9+CRDMbwt+MLER83sAvNToMrn1d
aIS6I8wd4gHGtdwn1cgTC1GvcKcHqefeNR2MFbhEhwN8BMTbMMwHWELkE1VLkFWImOBaIfBN9mnr
ztqI8E21gXl1EDgVmgLYVunjDu8ahBKzfy4aTJmhBVwmm3WOrj7s3Qjwbuam/Y6dxHcjGOgjEAFT
HelyFWPu0VV9zwYQaBKgyF3PG40HP62d5kRq68YM+XIJHzhbrdFup9aOUPt6SGiiYtxpqa9j6zRZ
mNjUfFzKhK8Jc5u10aYwHlC7oyBBA7uIy/gToTgbes0jYi71rpUdP6gKmarJQ2alZEJ0QSVABg4Q
AA2nareuZ38bdsUYU2Xw20vvlDWhQ35dvCoHY1oNkrgHppnHwGyKtxBNXuyVFU1AkiMC8O4MTcML
vx80TA5NAw5mIpNpqFAUMoldhdzPizSbyVWx+iXlCHZJhEhpcmD2Drhx+77eOujuCCe+FEP9LAKN
dJ9C3aSFNjEOLBbOaHYbZ+hfXEj7DRzYPmCfQhNEroVeD9itVL9BK429N6tOdYt+xZD1Xp/kbwXB
jRhaXO0MdlaB13VkWdKqDAOR015prOlnkHFGx35sYO+o/AIU0geysI0JKUdOAlHSMb7I7vJgGeZH
rhNz86+CzAIyfrpgrfR7XXNOBfZErHOrCoPRypkadDHhwaraftPzlNzlyMtqKO2rYERICW+GQObJ
JVx38nb/mieRAVTHmlZwDkgt9ygqCgeItQ2mXKK/xZHaOKil4/At0+4LH2FKHtYEEBqPni/73X8/
6fUcflV5nf82//YPkaz/49/+Icb1/yEP9v+npFeDaNT/e9TrQ/s///37H0Ne57/w95RXw/or4CkP
Sp9ue1IS9/q/U151/a8Cc4rFwMU0UVXM+a9EXDTqb3+R3l+FNOy//Euds6H8219s+6+4ei3ddfhn
HH6y/zvRrpb8p2BXYbu2MB1XWAwuHMc0+P2vj3ue+/Xf/qL/KyHPrpMneJJlReUwfXeMtV4GeC/b
1BTxJs0j7cVuZtmX52H9Rfb4MkvFMJU8Jwqb7zgeLTMgrVN0wGfr+WDH6MH67jR4wri0hEBd/vwf
+shZ6tJQOwQZ7J5Ac3cEgc6rETdH4uD7Z1U0zbwy4FYpnmNelatvmu9iNOTzLFvyAvMsppmGmauH
1kjeYJ1+TmlmHAvQm8hSm+Ypdmx0NOX2P7yHdyg1gjz7l6xN78jQaPi+/7wKf//l/fff/uIIIaUu
HdORts52Wgrejv/4KhG9NnSWrtXIjSU5XKGIuKV5iEx1bdJEebBXvMyZdzuI8yLl7DmtHPpe134O
nKLchNowIj+D+gfX1t/niOEhJHUkiNmFg16cWoVs2iejqpIbLIW9PyKQ7sbGv9iGb8OgyeoHRMLQ
SHioLrLQGA5WlGlAP/CidaDFlv/1N2zNb/s/fMOGtC3XNiUjRlOCeP/Hb1gfytySGGWQnosMxYg2
MIdDwZ+V7jkTd61SGUgAjB4DO9gLv6KjPVy1KFQeAlyU99N4nGy8xbqbG9spccXJBXUEBLVTM2Sg
vnY1cRhantxnpPGdVW3jIwXlv5IBASVUndYuLEJkCnnW45Y7an1v7g2nKxiyx94CRcYiYp+mgBCh
uBoBEtb85jMrZxVHHH1Bau+UKruH//p1kf/5dnG4X6TQmeRwH8t/uhBkZnjUVTBiWfjw2WHBFbuS
ZoOMlHa8ANXUnickASnNKhg0A903eGeshDWo85GTlkMjjhjkj1XK5K5j8RvAOdzkOVJJQsyGdxQQ
wWKohcEF5hpLt0zV2e9nsbGTDivdgh9CbmWztX2AA82YjRh/OeuyWjdPtLHm06QoEv98GDF1y3y2
VK08MmSAIj3/wIC8hB8ZF0td11y4p1F+n3slkywBUGAgh4olljE9VqUPrMfh6Js/8rtOPM40OCNO
ypvnh+Kxq3NkWg1SBWf+UI1MvdVEC+yxGAafapgvvYFkQAGxOf/5sH5JrLL5+0HEERL85P+He9P4
T2+JdAxzvkhtOjxu1H+Kpibi1Sno24lWHnqWFhTpJ8dkoTi61I925Jd7DE1PoRpBvjvQWjrXfSp1
k3VzTLIAaXHz1wpbkd71VM/pqch3kRL9+fjPDyFoP6JcpPtSevpP9r8IO8/dxrV02z4RAabF8NcK
VrYtOdYfooI3cw5rkU9/Bql9u0/vC/RBA4Lsqq5tS9TiF+YcMxqNaxy3Ji1+XaHqQW/8f1xk80/8
Hx8+x7W5RWCAs2B0GJb1nx++ovGUsgWhrXqMVN/t/MvYxeY+KSsQL5ZprYEizQTOjL4QXxXRlO4T
ypA1sAycUf96qAbvRwLVk0ldSZ6aDcZXEL/g4a5gERyJIyuEaAZGD1ePvYopEVU202wS9tFXR609
nku2FGdkUJeGYLZdNvVXOxqnxyyY+A8R+PjoDNVnyifhvEC+/eLQGd6EWq2T1qWCqlw7ifeDnonh
R9yJnSzLgzWGkHRFikR5hL9caE353lI3FR12jr4E3jnGIj6REwsaUNXaRxWb50mz2j+Wrz6MQP2f
FxCx6/94vT2XBhrIguH73FK5+f7v012rwF0WEWpp3AjwzTMXOKCSeMHwnLFDij25x9+orrHysGoP
1kfG5x7bsJmu+97yCZQiRa0rM8KJzC47lUFjsb9QOvKAvP8YJ0hqBvP7W+W3NtoQso9hpEU3TzNf
bSHfKi91j05sIg9VjbhJYK52g6kR9uszabTEQTWUb0achtg+o/iQGi1NdkPBb85zBT8F2hlVwJRy
D4T2YChxM6JE7lsdlTZpHHqBTIXtIuMHkuAYucRu81JmauPAbtjHInP3BAOTNgPK7XmO5HJ0cMdp
lyEFlJhT2/JPQn28ByxrHjwNaZES2W/k9tOebJnwbOAAI0p72JlWAg907qOWh2GaaCy4ZQIgsYv+
R2mg7kdkQ26vDH+x9PJvBBVjiGZGtPbSiutGBzMw6JqHAJvILwtFYB0n1hukY3PtsN971HTCYFAF
4qyYhvoR6FG6WaYrMN9QM9Leb2guArR8do0xV6GmaVuGkVIneCnAuRqLAElrI956WvY9Ocn2hdv0
n7aLtL2tNfnFr3HkEZeKlS5AUBTKlUbDc7C6nH+iKrLhHOdDc6qCduvlt7avqg/T9pmkh+yh+34Y
n/SR+RUYH+crDTwW9AqrQVIKtqgRTYxlI0IKu8p55mzFy8EHr89yNCA+c7EsnV6yPvAxbXpsgEkT
uJZO9VkqL/+RTEyywoqlUJg69mtTySP29/wHY4tqA9YE03lIi/gYASwgVtOAw+KM/cGzZPVu2yHn
ui4aNINhYBAwpsZPR3wop5IrFsv9TrPq9prOZGA5PsCLKi957firvz/OBkBfUbXHoA70H1PslqvY
ssJrUx71bhJkzNXTB+7WFwNo5Oz3xh6soHPAowvRkkrLPHCbsXEtpMOzWQ80f/DLHoArJa9xhALB
9qetSC08+j46v5qp59oUgfxJ4Uo4btJBbu4ZFnj44SaSyTfm4Jhvy5fm9Ez4InfG+aNQ/Osv9AVC
b6GPr2y3tE3YZmDW509uX5isfqaNN47FD5sJBIf/7M0fbD6yWRPNVHBgal3i3ZKGnF3HtAbu4fqT
J1J5kdyEA3wvcfZJ0DpQj9hKnjqGwGXKxLUkJAYYJx7RFmrTaLus/NyRpXaJfrWQKcnD5DOfDWu8
ATxAg2gVRUtik5k/x/hZ1+1g0wQrPfldOl141rD9n4nrdffEobq75aOm8F6tPL02t8sJoiLMv/ao
nj3G67Xte0+ksfkYzSUBO5yY2zInXHr5G1EF1mXlpX3zrY19MFJjZGT35cEF01BwWZ71sYe6KO7M
tYkQ77/f1Jab1n/e1FiAmrZhzs2L7tv/OGRVCHoh9S1kKZ4RIDHhDexMkl07h6nD8hF2/Kzc1VbI
ixfZ7IjJOeMPsVJ5QDLBnYCZqay33ndhDXCEzSw8Bn2psIxHmfMZMweWPw9M1Pr1/bKNfLQB4LlJ
hJuGd4GmFmMsySG6/UfaoKP1Nu9305jZhLN1zAdipa3/+2+ND+0f9xbDtWyfAgXJAf/7/+7l/sSs
ZTRdbSUCvzqAinrUxza4DByxVx0nxrFhr+4Yfvk4YSLfelo9nZkFTdsBfQWE3wROqS7ZZ/vc5P0q
g30EK/YtGx34+FBMf3qAdXT7dSm9lweLBTlyGSjpSZMwPdLS9tSO49e//4ZeBizPjCY8SI5Uatrh
lA6+eXJdj7T7wK5+qACyjWNW11ElxoVMks2Up/pFI7f7AaiQOFbim/Tk+itITZvssGqCYgvLynCZ
S5Np8dKjpXsyW5oVNX/fC7BtTpMjDrUGjihhw2Ze8zjLLsWy1qsAhA7IgNExmBesNg75hoxZK3M4
ZvNDaiuNSqhHq94NR8thWCNwNmFtf7VTZDxSmRXpgHH2ZDlIOuo2D3/62rAp81r745H6I+m234Rf
VVtT9DHcOL24GHNYLmYL+4tJ4t4yneBPLvsP0unkexizoEgnV+46lW2DTJjP+BI/WUQbB9unIApZ
FaNaQBnlxU9VPG5yOyy/lWv96KFhd0So7mIC+c6WZrlnoi2e+5CWb2iJzhnx4nwL/xV2P3nrLQg9
orfQLyFNwOGbXdvOBvZKxtRRVx+Dc2RImP8MHADLXhi2e9/hpBuiil8iyH/27N3Rbd7QGWfHIdLT
ox2RfrA8LN+Dst+BEmceB5z4mrTh8DpYTfLauQb/ZY5CE5fEew4paBPaDulNqHSOrqaB2Ig5qYYo
A6/eh90fZb12yDgLbQz/SKVwAqPC7BWp1VVrZpfAb6ODiBOk80ndv0xmyaoASfiDWUTmpo/N9TCM
DkJEJYHew2VULgENVgAZykd6VGV9/qLZYbvzJpyzPsunY1wiXQVzhyglEztl68MrGcvvSer0vxTt
3kOt5bRSMZs91WvQBelOt23lNxASYy7nVBinOLAk2QXdJZ26Yq9Ki/hLNcSX0WVWWraOuFql1ZFX
CfHLd+qZuBoKe9u7MAnbrL9hBWW9yrEFSX94MkVl7qr2W9pJdCysNkLUwYNG2g2vzPxUty2eLn+O
fjc6Wr7867+fKcIQ/2wQDMcDeuWbwjFMwxX2P1qePuh6Ju/oHd3lvgX53TqZsvEf9dlAWSfTAKrc
qc8IkMfhjZXP+OzpBGcRVUM4mxJBQ5X0qWOWo21N//KtfF2ONYjqYThPxGI8V1l1C8nSSre67GDK
z/U+MpyAa9EHW0bMcSzsi4YZ40IKykA1RM/N4vXFkHp+tio24JzLu9KOCTrrNM4Lu3hruraLt6GZ
rTrRdE+T/Lj/KCl+Z05iDaeq597gv2grcmFA2xsEhE2KSjYQWbc1i8H5nGS2kZM5/IpiUCBkghXY
RU+jSKur2Wk/vIoqyEW6aSRIxuwAQiHJzOlp4C3Vpi5cmwyR3kze8nVtmJfWsexN2Mjxs0WG0wYk
3Q1+zutECukcswquzeqjG2wV8pvCepv4frcv2R/v7hVllyCg8ket3HeEoKPxn8Dcab6/qeqyu0Ks
xJ6d1PD5M4kpNI+vKZpJ9iV5j4agh80/9Kfl9Q50F6fxBAN3aLGeU/Wf7wWnCz6gytF0JXo6/RAD
SZh+U0UbpGT2Vmd7T+zKEL2EQ4xKBCUXSboDylIRdk8sHl2O2uTdDOEZeFrw23LD6qPE54D9xEN0
X6E99zxM2G2tdktjk+TFBwJ+ADQV72FCCTxDXFmiWbazK5ymQb2P7cHX411t2skNb9vviMHiMxj6
P1ZteOxFEGtK6jDSJOHQre9XERCIz6ViGYgXx5UgLgOTojEA+LlcNt187XSmBYxmqbOLlIJTNyUZ
iKOefkRmV+9y1w7PYYvjWktKHX0aW8TjvSqSbktdi1XW6CCcPDTsdbImsZG3QxfFzTyuoiLxOaaF
/5Q4MxzXMNDNDwyjnGyCX5XC4skssDAiU8RZJWzNR/hMO5I71dxPka9KribLRRJuWK+K+aGpZ7bn
UhGOVY3jyaQ1mz8oy4PD5GV7/9OyHlDaJw5p4zR5bGFbMsmBJjDH66NdqA8fWuKh7MDZ81nkyQj4
AcZ/MjT1Dplbt6FhD89+3umPZjo+GaNnbUKzi74cq9lGyZT/zumlG+mdlqLi/mCic+1Lwkfifq7w
YJqhz4kupgn0DeLlyrGxB4bCunQJ7QH+dUg4DdIFhyWv219cR3rH5SJmRVueOsLuCex4IOLnGgnT
RRYu0AJjhYy6qCNCye2e206xH7O/daMrftb1n3ZynXNluHh7ul+YAdsfYRTjmJqZPq5CT8fAoSHH
mCS1VYJx/5cVybUmbdI8xzzfpAQc41Ad6cFCIGaJBMHDot3YMmJCvDYCGOF9vRBpBTWpa7lQFFzY
wMkpNvxmrqOXd0ZywzQFn7cG/OEubTG6FyVJM/TM6NrlAIetes0KS55z18HIYhG4ne+A0jAi8Q1A
mYWA2A73lD0Ku3aiDylB0Sy+ETL+ZwCeP2OCMUZXkIAeWtW3T3nUyZ2MC2TTCu60pqwrDa7ajJAZ
Vlj6yp2oTeDgc/WUDS7a7+La58MucsvxfUj9wyDi+Jem9b9pDJgKoqqPHE/+0gaiIEu3/dXonDJV
8UPlrblPa58gmyhungohtH0OdhtTreHxAtitZvJcVuNLiYplM1bdi+HZ1df9IyaSdnwWc79YZNnP
ok4FRHQYatw7JuSmu6a1SQhZbiWSlz1xQwwU/EDeSur9bTlH85SJTe4i6pQBbd98VBrD+6QrtcfV
4L2w0yWGS0bWpe65AlXaQkviU45vE0vS3JL3uhvC2jcjaIchb5KGvBHXztcoojN6E/02+VYM8M5+
TYbB2HCi2e8hAT+EzT1meAYvcj44cMOVY/nTNnP3z6gwvxl2ts1Hfzq2IWKJnkvmqbVqecWY9eza
pf/plx2sTcZrj3XgeJ9ois4kcK0amGMgFmBIWqp2t0il6qehtPgpuGsEodCPY4RgJvKn9omU2ZxB
gp28KpeAkiLOzFMteu1d03XSNaLmkXKXpGdMI+HkNF++X0oU9aOzTQNr09hQwGKbT5A5D23zevAf
x4kiqWnElZe1P3Xmd98ykRtt0nMD9TuFALnROtv6KCPGwRnHxSqqNBc1YOFc7y+nJKxy2ykTLX5X
PRlAbWlfb62aDfOEUa1Sn8GOiwb03Bs9bVaHPxpKBe18mVvlvmpFsMk5ALzgtweNbpXmpsUFnU27
Qos3IRpqfvBB+6GXJ8cLzRemH7SxbuLMPjwSDMg0OdRh/Orjyek8zFJDOFbWiswCCAz2rI4CrrJW
VlwcyWJBsqbhn+iF/kU0svkQ1wN+v9wIn5ehj8VefSz7T0HtHrEgntoNpayH0Eu2T7Yf+Lsw6b6b
xv3RGvi8PJXEz+HE5+7fz4hhcWZL4DdDFEWIYmhsmzm3NIrivyS8rlekWNY1FMYDgXzaKzLy/gyM
mlN+vkhMr4vXqTU4B9OIjc/0zQ1bcUOz8zzRicJsa4NDkcXsaEZY0y6RekfRd0wRlxZWS2rzwdAc
+ymyynng0HpIBATQYM43opnD/DeVlnc0QsKoc51BUdH3zPDmbrz8V0tu5KSNtLM28343DN8RM4aK
qQKJl+nH8mya+q1qSgG6v6J2iSeE73jCj6niv3O/o82HZl2NafxSZZq1l7VBMOBkw1QaEyAMKvPg
kaRR8+aJ6A9FMrq3+aSoAvel65IKmk+ggk0lNWdti3aj+QJ2Z2U3mxbMIBnpaOSSiQ9vktdEtgYS
EXb8DlGne9XLqXxEZOHvxnnWpgfat2drHSpe72R71vhpO3ioa+ejNNGxBigPDno8HvsJKXQP/yUn
X+2I9+6gh9106SLR3lA+NtqE2EYXp8wyLALqE884Lg9l/NKIQRAgGxknhKTW5n7atUUhN1GND444
lPSUjhUiEQUcGrG14/LL5KjkOab08sJuBP9qoOFnGbRzajEXjiu/R6UbrmSXBtd8hKzUQJp9GMxY
ewcIQxwHqs9nJwH+S4IMqBIrcS9DnRIcXY3NASRNczXAxPvoq0Y9e6PxiC4BuxCU1RDZhAcBvrby
1478IdJr8l8BDHagU0l0kNAmPtN6ZbaJAdOVb3eN3Rwd9OurDH3he9U+LXOlVAOVUsMQVqXIX6aM
aJClaByIh2YeyLi4A9HkxWly7liLrNvMZSiWMfLhTuGiPW7Auua2BvMqfWpnYShtmtoPcjyqWSu6
PFTexSJQo+pkh6kxd/jw1BPmyXbbCFHvlhoPzml3cWztyKucc/r1Oe9ESYZTWVT7xkfQ1y2TrlGE
cLCqcbwkwvnVKNyCneWNqC39/DLpeBVDVg/nsiTdOgsA3Qz94G31cfyNwIvda5OUmyxhwHiv+nIX
DaYj62HTSTk/zAHi81SwroITkIszRe+bE1AH1hX8gLp6k1zGb15RZVfy2QBcjtumScNL6ITtSyBn
fXd4qjVuNfU8l2dkGR77AdGpVmo2jWFUY0ucp1VVavTXIHNgaSADcnvj1W5d41XG1bPeaQevbDQy
yHBCU6iYR1tzsKiEEbWxB8SHxiw+lQau0qAR7lOs41ajsqK7ykCxtXXE7N5zHYeA584+j4BDlnue
54i3Duz6cfnKVr46pWGJtaTq2V15o/7YNDUhJ/zr58oxPpfVQljxg4v5tyoxkIax6zxYEgPFfYxf
+rF8EPwj99G+X7/bbpbc0nbuLXyH9BfpoMlrMwcnVq1tl6srasEOVqfRZKilW9F0I2s9mDPkySf3
u+kmu4yyeMoBYgd8iS0G5dfUgUlkqgowMct3ITnYzldYtdpWklFzTKjsaKHnp9nyVDkoBMkbBqqC
H0OrfesjjjLgBlpHKBmQteVttqmtHv2sQWBnOvMsnDFYlUVALrW8cB5RY4AmFQk1P/7+2XDj/oTK
ne+DCAYUPhforakHim8pm5peFBvaR6RvuAsoOFs6gXl/MLT2uyM6Uq6sTnxIEpOPvsy2voS/Gne4
FvSaDiUtJ/wTGoFDbaIG6By8h1HgX72SjK1ASxEeGwkBtIqdLg6F8RpNbLUnrtCdPQh11V2FIBVJ
pKJ7gWFewZGwo+4xJeblAssIu7Vf9G+da4Eiklb8p8e+V7SSaIGo6E91befPoLJ+eD6s224GXUsr
EjcKpFUroZDfX4cq49/OOmNfEMG0dejmP0oVvOmtzPaV9G+6ZlXpOiVdAasJSb5T+qjcFKt/ZpaX
TqTfNkO/53sRgJVKEQvqn/3W+dlmw4hJkkGY0TKlMGwbiXTVezdfr86xLIwv8C74atED77hFovzM
yVnHCYCTT3DBlsgNL02k/Qr96KnFBvHKpjA/BqF6GqGZQNHLe0glhsOb6ce0dyz2bhSa4BZTN391
BhaRtU8MUSKbcOt5abJhp5Bc7dnc0Xh1zZ/yJereNbkWDa5enRpAxJ7LwV+QuJIxEnAVR2MzWeVh
iuuZPhykuHAGcyMYFW47ShrXktgr2e/zL+pPaQLEncAtaquAcUxoT8Q2BCNm9kBeLMYrbm0jxA64
26z7Udm0bOUmX5rQ5a/MX6JBthmYYdkP5jWuM6MuLSrUPXybfddqiC1dsgNko5U/PQ5EMrp/Qu5/
RVvzM2RX4hEvP2siPMgHffHupkW6R6FHMLxLzK3qhXU2VWKTAzNY57hwjUejqH7WhhRHAacEqTnP
EF4TkDPpxMXJsXlZXuAu04ItwdneRkgDf2/h66floUSkGMRg7v06OhiSOdjKkSW5hvZj4UQFmwRO
4IZ4hN1oVyTHFLr15piIoO8NRWErFDOIoJt0PFueA+HGcMnXs6x4M7Qms5qRiwwGpuLE6J51Fv3P
KoAwj9GShV2CgKEKenUh2KG85m37ptw6+VqKl3Fy1WeNAC4W2P9T9mUnVO4l+nNd+6QH2zhkS0Zz
unBaeM2uKDLK6qCIT5NZE22ule7WK5oIv1z09wPGkGOQlSHhQ8MPwrKCb265gOCD6fm+Yw1USGai
RGFLcMxvhQWLdYTVvLNiZ+8h5g+ZP3YPeTiVRyZcXELLUzJWrmTdWMRfYdlOfrlut+spNhGCKEwY
PgkHkx5kR9Um/baYEIFXkzP+vZsLwzBFRPJSemPFtEu9JCYjJ0q6l0RCf9SFb614b3xv5c5GOn9+
GO9lIFZ908UJpE0hyYFmQpARpKNNlxCIMvHGMV9Nk0PQQmBYjg/RYEQhg0rS5+CPmifb4XvxQVgc
OIgJMqjXTudIpOOzLqM/95YkNKx3f7lavJyKzCQB3pFsOruREdwg6VBMbhClYby7hcRPOZ8crvnT
L0Pt00mnYrd8Ow0aZ4aSAQ61iCc5WuytYpX037aRgwtw5VcmCRLFvKn2dkYoSQ0dQudOR1ZCbx/b
kU7fYxi5z0PDeExxQ10JB4VdqtfhH0O7xh68PQjX/2uAo0DnbPLaSFeRdN1zPPVcLexj1suXxghH
tC8IvBcaNfeQRdPsUoGMCnyE/WBzlIILa16Pl+Cv71NFObHnAzSW7cparKK5j0HXvlKSrSAeEGIV
Bg80M4Pac0O+2VyoojZJ8CU2wyqei1cvdF/HivwxLdF07OBMGVmeZ+ek725IzmAruBEBEvMS8K5n
HlBV3/UIVgTWx8lq7Zynwn5Y5g9ANAF80+zK9iVEvg85LBzuzzBtEtaCCOKUp/h7Hfstz3Lr6sVo
/FWh3rum0C9d4PxWAUNgZoDGbpGALA/O5AuEACJfa7GP/tgs04dlPGAB/UemZHz65qhdMZXoTX4e
TJpLPFvVR5XXb7D1e7JFvG0sSXJc7rlVZyBDmu+aY32quia9OYP3RQVFiaqa/hrVxiqsTAOMRPkf
z5TyWKE1ZAIT1wHjqAjRO+VWyKKk3C7f0/xDrOamsujlswWEbc+Q8wnRa/ZkDhet8XpWWVq/v48x
BfZXdHrlBfz6Q0kQJAD5gFzMbGRXOVlBtXPDCcjP3HzE8wPG7N9g5A3ibrgv1Zj5MGBI8xjpcOht
Fy+ZTfDcvglRBzSF3bzkujP7TGdBgCe1rRgJ3bUo1va4/FqK50J7kSHkmTByqkdrksELEqXkfD9M
KxOv+tz0GZTW67Zu2qflQXfHALk5GX5aM8/2/OJ52b/aubw4kRE85XJq35LYfEk9aCDLbGf+aoRU
dLpfup59A2dB3FzErCGqdpIx+WY5zJHD5WsW6S/Lt1zL8OEKpj1eFPYIfmZfg7HJDm53TnKRN3OI
LPbNFv2eGoN4TxTGURfWY6ei6HkZtaZ+MK1DO8ViFfji5o8sJxDKHmM7KC91E/w/TcJSe4wNxmNl
Edhotnhwrb7Tt6FFQ5m2BypeB7Pgq2ojTlLeiScvs8RmmAymTfPmojUdzJqknqzyPvk2tHAgs1Vq
+0KF3roaQuOrrMovGJzWkYnLZxsWwanwe9Jdgbn+7GzjNKSFegszq95nCHO2pXRXEfl4U9xU+zrz
0w+KvrVpkh5Y54kOr7PK9MeAVMzGbHb3FXAalecpYLNEP7kZJDsq+IFiE1hJexJ562zvr3/ckoE4
ecyOyRz0s7/vnvcTEfLNiJ0+SE8Nkl0yFJCM03syWpnfAjeyiw1ry3ZdT7qHC08D1j4LghINzTw7
ACI5G+8pd7T25knmo3zm890QMFQYPXSVSSqiUxlrghBKKd6F40Q7gZd4Y+Yk7BjTnLgWE7wwT/i9
WDvmvSJNVh8op9mYNRurFC21UQnlZ1YqOCr8GXeK7Op5XMiYGvKCydwZM6E1YswLmbkMAiosGbA9
mDJbPQUaVqpld9F67G/zcrpNoUCksXSR90sfH0ixWy5cKncMZ7I7FHaerHTK7Jd8xIci5vVqHOl7
lCTjpx62bBq9gohxxZ0VwXG1dvs2hjM9IMf0ffWM4b/bAoHMiPzV9EctccRpyvuHVNQGBhQ0byIw
hr0bj9Mq80BpOgSr30xtVITJkglqjN23Jgrnj6b8TWar1zZi+uagjiKjx0ZZkqOxsSOO4rSsHxeJ
bS2Tb9hC7r7pG2c7NRG+B6SPq4HZ8AlnKCg0n5skR84XehTgCA5uhH9rrXIFjaLyfMLtzJ+BNDnD
Ci7JxqjlMdW84AU95tae8pNW2OH3/ES1nfERhuWNKKzyvDy41fD3M/Vl1Ic4SeIDLoD2ZfTSa+SQ
v7pF48J1URIq6/TDPm8csc/hTi1XX14n39Jt4LPM16IP+/TeIyOkUltTswyK+8Ny6UcB1LpAk8ae
aZrYirbHcygbotvA16B1/hQsmi2/I9IKSRwyoJKtX6HN5sDT/U0fo4iMkPkeG+BqwaHjEP6o0/+G
mnKJIoepu7xP/RD3W4YRAVRbIzjbEqPev5/ZScuIMrVYS1fvS/e+PMQ5mlCkSzBxyC1MMcJvIlxG
Mys0u1mST2YXDG+inIj+rhv7mkzdXwWl4GsuBhIHXCrlTlf3M83vHkffz9jTx9qhnsexmazPDJOM
J02zz4AbHOxwxpSvbM37EBUrF8fTw70m+dZ95aB75hvewvgxdKC/i0Z/L4vIZYSMkHDMTKKZYntX
MIVljpiQ5bCs0fBycQIa+raszfEHh5nbONFXiEPwAYTgX4np9dz0iDlwc6+59Um4LWc19sDueWUa
+KqdUjtINvmHxMpra21gKn3EJoPKcDaPN5OwtkmAHbA34M3oNZtIkkCaLfSe9uyOrUvlQOJqZIOi
6OMQZBsR9Et1smgDo3Ss112NhM9HQrw2kBHjfH1xShS2tS6dVdm6t8LT+p03X5TafI162WQ/2oY0
tso0soOTotNoZRDeqqF+E/MnkPl2DZjEABbsb5xplOdglljlsAueTWKccO+ZwW4UTfmoOPAe7CJX
50ozmk3ttYT+zugGoVLGirXffvuFMS9V/YHZ2ACKr41MYB/FeIwTXNz3YUEpu+8yNrNjqOJqvzyb
DAJnyrjDvBRZn3YOI1IbYrddjXjEyoxozj4w9uHCoPRNHY6EPIU5CruuHOp8C38irOz6qxzt7w7o
HbeqP2gMWKkSUjZgU/5703kfi7WSkU+Qq9NUY55VSW29ZCbFrV9XT+YjxgR2mkM1RscgH/V1qodz
DLUqGKIDwau8Onn0lc/o2UgasnOb7lH24ptwoObc1iXBrPUU0SjOA+EsIGh+0bIWXlWvyNawHpcF
LnMmxUCYA15Gs8BzljfZU6VtNYmVCQr45zLy7DNua7aj2oe5Ylhm0Xpqjmct0VmySv/iCIADdwHh
MlHonLxZ1zT9K7h91tYL2Gn7iVfvycHNLpob4rbO0vFzUCNBS6zIoCZ5x0a344udMiycj38jEgER
7mQHLnuc2fvu9fmrMS91+MIf4vzVnLcwfGGznN9BE+UMmaeAimNiC6mUK7H0D4VkS7HcZKQ1qePy
ZVUwDO6HST4snW7Kr03UfUii3x+vC04Il8qT8PLyWEMnnGQ3vU2gzSjTpmyVwW36Mi0TCaY1QRzx
YmvbRMo8uq1WbOOJarTLcGI30RCe9ZpB5P1jXQ+td7D1uApWLOflvoQVEy9SS1Yr7eEuClnqo6yZ
PpPgr2qedjhTll6byVb7roANFPS40cKYcDA9qLQzZA6IOziKSfRO34TkknJt293Awsse9AFXdGew
2UfgZEHeTexnu5HFEwmH4cmszIwuuc3OyzN9/vL+zG/0dZRFwzZtQ8UiJ1p7dqIDydEnktuUu2lF
CJwgJREpYZgMeNj4wjgcHoK5WUTEsyncsT7c+8dx0k8umk/eRVV9SadH5EacNVhJACtdw1RrETGW
Q3WWdVkACAz/ilKa9FK95A1my2QCwQB/0bgh41DbFAP9CDnzfo0g9sBsMZFeOrrJ0zItNcW4Msp5
/Fa76hAhCCCewhp/FK2C5xP1H5kz2athCHZRnI4Howbn60sDxUkCkjmyzFvZP4WjSE7LpSH04q+/
6/TBi14Yhv+icQb8jQGxebD05qXyMQzz/4PRMeUvbTHZN5QZD8uFOiTUAWXOSjklfyTI0KJZuvFI
eB620bjOT9WIrny0teSqemo/A2XPZvmy8givxZbWnOnM+/VYADK0baUeU7iG7IdcXDoNjmelTd5m
+ZT7x6XZdLqakjIriquoyIWCtescKETUudBo2Pp0ZOKpOdVa6/1rLZLkGKda9xyzW8VGgKnaTBRp
4MuXTK2xaSRvsDpYZHTNW2ZqclXMZZaKR+3RmK8oOV9bpNcZJJ6O+WaEmg/tnHwztFDipiK1r8xR
HrQ8PXeZye3IJStFllw20vU+cVNR6hRqfI7jHpPZiC7SycbiuYjbEHoNr87fY27e6eUOR3Wcr3R6
rc3IHucB2CQc0KCZjsJwIXfwkj3kWsV+E5nmg5F1JYcOx4kXdTVsmdpbleCoMFIM9Y9QEuZVjmN1
f7Z87/6nkjqzrOx2nfRm8NJ3rA/C1DD22Dw1whrq4MUhpVUBlCYeW5X9hxSgOAm8Ly9FPzLqm2oy
Y5DtQYIxjCd8Lu7acbUZ5zNvcM0qhTjJvTivYKyhOVFgL3rtReFA5vceXmPWYa/alJ3G4O+iIDP/
9MLP1tailZEJwDfEKc5FiO6GtbR+5fDuHzK046Bo3RxUKpLKXWq/LTri+7QXqAefORIsAKU22c5p
jOloOMlfqYqfY9X7T4gTikM70JOFuR8R6x571TlMb0vd4LSEIk4l5mKCi7DtamdM4Rlwb2cXG9A0
Af/EmxIVzqsdA9YJtcTfFAi9rlWPZmDUBrBfPUOQWv4yLGAacQ8eTy+tfcUvCqF6gOPl+B+dHIEK
O860ik3eUBt9vs6Fw0E9oAQJAPahBGGdDCjYRduiVzPQtnqpWF2ttc7B5lLuxiRHgRLYM0WjvMGi
ZR4ekxeA0+LmT/9D13ntNg5s2/aLCBQz+aqcLefwQthum7EYi/Hrz6B639sbBzgvhERJtmWJZK21
5hwTmACq/XDp5DkUeLLekABOpIvpIEid+CtKzZXqm4XmYpVvMEecbaZYtPQDwicTovEQRgaV/qAR
knfg/UR5NS2KmlKCiz+JzfBZV0AySPI1I0zZPvkaQ6z2dlnljINLWjyDs/NIT1qS11M2PgP+hogb
rEXfRiaJi8EEXgIsXhplDXtf1BOiqYn2Oug/H4tPGALqLOqq4/9/NpOW99a0v3pm4xyeR2SefZPf
jJtIo/rM5m/SQMTFJqRyUV3Yo8iNl/gm9XVAQrStWc1RR6RF+DpQ0H7q7pw2fueauarLvD+aEdRx
A+3MuoeJ703lpxXRiApdDYJG9odM4suEGniNBZ+mr3bEQkv+ZBJurTmnoBbufjQhXyaOas8i/Gns
YhN1oOJHvIEEjr5S48qNK4t+3VZo4FoLLKfEWdLEuI/w6qAfJ9DM8sthIy3UhpYpfsypfukCpGqj
B8jVNn6YMskr3X97ddtoivGROWjZzpj8/TSY0WkQ6Z05CHKEw+mLeWF88Ub7DppL01G4TRLghmsA
Vs7b7kRTuj+0lsbiMeybjWVGJTT8T10Nl6pgjWGPzU8X0PvBMfvbEwLEGqDrl4NFJ0/o/kCwZ/8w
TNY6nVkodg9oUSWs1Cab80Hc2R9DUS0IwHXWImGcpDWvQxiiHwPJYtZcVELh7xA1QiBuimrVaK+k
+u4Ij4mBxpSUgrq4RkqMO2EWOOWS5gkC2bIWBXYi4rhRvOrHgTyAEagcrYK+I+fvvc8Rpw2Bnj0U
QwZAXXOZyAEZzYT3Ule9tqxU6xH0MAFd0rw/oZxckt7Ju2qabd+E1nGTluD0kHiD4PJXuui+/X4T
jBIjj5tvfZduWZCBmiTA/AmHf77du7TU97VqHhEwuPcJlVhPonyZG2TMotHkfAWjrmTy1yaxDcOZ
RNweaBSNMrU2QLlUdXoFbQZVDDhDjLgJ0A92mDz0grvW13hma5CVLjjk005X+6DQTCIWYKNWwn0M
KfypkWMTKbj2GdBH5URNlrnIp2ZVSwDjiCDMRa08e1u6EZqIBLB3bxjFvnc47/TtCmRjyXfR7be5
6VDvGpspag2s+m5BrHS6HaX4pBH43VvFlh5jRt+wfgoFQ9yhwgCtp/f9QKzzFBA7bVQwrYupgvSa
Rw9jLgCdpbW5KoFLx3bV7Itw+DBcQhSrOvuF1dLAYhwOnSzSZS9BIQwYn5YcD7/wt7ngue128OFv
eYr3pJczpcrk6puXKaPF0RQrl+4zhzyZJS3fBeg++iojtJYoOmBEEzx/o+tABkUs3bTBWDdhheMU
dmURVWtTA+beBpGxi8OMCOvIPWcBV7reYqpoc/SsasHnHUuzPLvdN15Y48honLdq61BZK1oMRn5C
bXmg+xFcDIA+iPbTS1gRU9yhVfQc75DL/KDVKI2TjFrNrI2FdIzpUkRzOI3ftssOYc9NGLuO+pIM
7Qb5mc/wA7y4uYUQyRBQVrumIHhqqnUSmzjEHNOg/+0U+CUT/mAtJIU6xYdsms7VXXjZ7Kk1nrgW
BCt8qd0aWg4E+VgsJ2ZVXD13euciHAqCD121+o6lqrHpDGQXvdX+jBrwGRdW4MozOA0k42uWgHQt
4wQhT0usWQxdlSTNXq/ID+rfC4brtF5gmEeAh0b3FMsvEZCeZ7aNXHVOk27iEaJ/NYVXJkWgqwp4
m3VhnEh8Im7cKL7TQr96DQIMVeED9Vo/3pUQ3VnhwANqg6E8BFBNk+ChNTpvBb8gwq72VrT1cGms
ZDu5pDhmZf6qEfWaWyUJP4n5Q6LHn5ByZjUA2fEq3z9wJK2KspZ3RSTcRTX6audpw7uwM49MAk7L
Sh18UkcA6ZdqT+jiJrMwPDflaGOFAHpjTO0WlT2BmkmGYKoZ93YSwsmZN1bcPE8i/lD22L1ntEJb
EW5ruxEPqchO6MTkvs1g6RSkHC3tJilA4VMvGI3pPMx6GnOuTOwmpfCPjbfIDT+9CLwLFyd7Sd7R
a5b63jlmIb3CneEG5d4pEWBCSu/vq+dSTf3arvz3sWi+8zq4N2KK6VjZZKBxee8lmoJwArEz0PVJ
+gqRTFPreBLc/qQc/5zpbX0sdOgfQ0PAsZ5E1xC5PihFg+OIoqSLvODaGAonkMe8Gcqpdq1pOa2B
3o2LAIkQmXnBLnVhNCpMx2Gjxour+C/RKCy3YYpN3oI3XrShvQJEAl+8sqfTpEGVUygZD17a/UUx
pCnUW9dxwnUM0u0MTWCH3VIesyGL1pq1LayGEBiILGvysGFejynJhXj83RxIpLrivDRJfaf2EZxR
VzDkngubrEE/YjFr5PkZ6giiVDfCjCGD4iz2WZtVh1rh/+uEtvGDllZYn50c06t2nUt+HzD5dcEK
b5m6WLgqy+VUxOhnviJctD4/sHbGihAj5nTAq5tji94sgzut03fY1KXBxQpTEMu7ob6CtLLWWOYA
UTiFffESVuq67kXrztUTUt0TyHCice8c2oeLSYtx5CukVMGEs0cYV+gcLIY8ini1DkCYZRCbqpEo
Ty5eqDnheQcuAHMm5c91ZoqNm/hQU3vSXNqsPjnx1O1aMzhOWSgPqbbtyFRJFz3qs9Aexm3em2dz
KGFeDq4DddLf6Obcr04wm6op3Ez8eSg6SUQyJ/BcgUaUQBq2+CfNB7dX1aagz79oTRa1tpF++xZJ
utqYQoAsEULDaihozVVfFBz70Gjt56iABzggzdr28qGo5yT7Hh3JhA8SXbntbdHPHDw42lT9KYMb
Q1w6WwDpq3Uy2fouO+YhRhvGOt1aOso7smxZpmZuHXIcsMuWBRhZ7MJeJp7PP4oVJqq2V5MZC9EK
Q4NVt/51KfUCkkIIis563X6R2DsAzyMalBhsJeraRBzKEgAZxRId3Mbb+qTTLbsExnyLM0pi8927
BlNR0yyOUfmoUc0eapfYkBHZuDfuipAQJ76ER5ruxikzmJCkDjgmv5Krv5anKv3TR0OEtCrQH7xZ
nY0maTUZZkhXkwRnSpJPt4NtGNM0i3pH7Pru1aua8iQAcM8hx2RaUScg9kIkm6UwzO34jgt4ugsr
9dMH2R3aI5LLTBas0VQQxtC/K8A8Bz9AMsNsOwSMYtTbhobXgvI1PGpWD59JkiCc1VTKpTOodavN
1jijpoHnD4c6AcdaQrCuRH5P9Q6FJcxA9jbhzmmy9OwPnHm6ipJpaKxtkKcen2V0Nymir1x4yIvA
QfiSO4AgDegTAv4T/gm5YbT9EQ3qq52vb7lbiu2o/fTJFSYajrUswV/Zp+oUEsVQeIgbILf0+fhS
ZnmyRM9I4EBncIRPgIuCkqz4DjnWsm4ckN5CUhxjvlnXdbR3+XrCqzayXchHvi4h2q8YcY8rF7zm
qBuK2k5htvftk2xTGLozVxIdkoFioYBxZdvPqpDqjm5+W9gkRrpi30QDrGMufEhA6vJw2+im2kxT
We3TTDI8VKiWgpZSzdWR3Vga2QEoqAEAd+0jATsc1bJ7ZdhDaKjB9dOzvfIQayXH1O0msZXlIZlP
Wf/u3m5JFHYZoF+e/l/3i9teKu9y7QX9z9+7tDfSg4o98USTXXtKEX6STkXIz3xPVvkbx2JyuT2W
ZJQ3GnFNB68qw+e0pVngNKG/vT1a8lVjDNwNa/j83UMWVMipjHbjNIzWyopQv4Fs1jbxyGMLQQsq
0kQTL7roSF3OSq+2hZlOe69I1WHC+B3b3iU3nzAIiNchaiCVFGQvtA7ryrB5cnCWXwod4XIXyWpp
x+reAodw7hIX5TcOhyieLZawlZeiwzAIucc+SElxXJLL59Xx3qPDDiR1SlZoYfBG0Vx9q50janW5
MfOh39qecjhKCWQTbXHnj51+TWDE7vQo+ihb9V1nzdl2EwQRcdnOIo2XiuXCqfJE+4DzcGWjnGiq
tjqZXn6ZtCC6v23aURh3WfCDRGeEY9nTubNlvCXYl1inQOedm/oQH2hDXKq26y59mQSMKWwsCFZM
aglstFdDc7784BpaofHM3Ex/oq0CVu+lDUcqzkR0j/lUUuy3/oKGWLGlBBb3QTSmB3wDBPaKAW8n
jdP9lJcIf3vGRtYgk11u0L6eUChzWMrLqyqN/lBK7RLRY9n2ZWid9TbzN43lU/ppcnYs5Qay1xGK
oDPtdXOyx4VLLN/59kATtOJo9jNCiaf927jxYJxvT9MG5l2oLwmFmvf9e8rt1m0fwMaAqrfV1/8e
vT0gRs3CSo3oQ9HnPPyvH3C7q9c652tLJ4WNP+D2G//rpUpa5nrIUJX/e+2/P/62L9dMPDwwpDe3
n8DSadgZY3XfhqLMF7UXOoeojLkZWqVzuN2HsgJR8XYzMNlpRS3NjGBEiD0//fbE2wODiKN1qcg2
ZnZdRBbtW6YC9HLcAMm7wLTBcML71dNeHm9SSzwQEa226ZgP+BR9Hzj1GNb8fc6K0413Esbcgy3t
rjr/vSkty0Cqmbprx1dVxhx9XHd2/xGwrGOE+v82XdnnZ9n7wc62mrPXTtaq92Fc61E5IgqoQuJL
lG2hByymgBan7e2LAHtB3eokQh3KHGE9CrLqayzJ+umQMHD5gLhltz+lp2eXIqm/MzO2V0FcJPf1
6BvIPprqrjcccyOGTj+nUe5ta4D0J7tLwb0Xrjj0noOUHpD5PlWxf4RpGO0sgABAgE1v0/aJtcxp
HezV3JksSXzyBqSf/tysdHLdxD1HyjIdhcNYa79Ket1dPW+mrsPVVVCW3/Y5s1c25qt8x4CbkPi0
eOXMXq8iJAEcUmwCqs3L7W40aA+OB+czoQVPlvDYXAbw5xfr/9/qo2+yIHPYk+m5IwD3EhOJTTen
EdHFqdu3LGMFEJkAP9DG4QLuiy3kjOBpboElBv0cEpOg8oXuJuqRVgCWca8ctpdsAuceljrWrgEb
UuMFj3FaHKgJfJq8bGyfons09H7zb1/TWL991BmkPygfhUzy4VkyP1b+nUaEzwOcZv9BiyDv2sQc
xdjs8F3EI5JzNpPmMrRAcbN1ipqVnwTtJQe9uLttwEiVd3Zr0d5VjzH4kXeLNN6lHaLv0lQln1j/
Hm770TZPG3p/41Z6mXq3pmztiDR4zmLc4pgNTWjB2GTHwv8GkO3FNm3yLpGbIlGbdoQewBG8DV2k
cxWcsa3EmRJ5KPZiv8kX3ugHzykU0RWWuTm9qMISF7hyA3eWUWr5VLoFCGuXOFubHp5u+skjCFi4
U6LcmQmLxazv/HUETHiRW2OSbzLHUHiGyQhaRFr8nmFa2YyBpo63DYH3MGeN5Bm4QTazlYt7GZlq
5/Stuct95VwFideEBQAIqSj/xzz8ViYJI4jE39qazCQN6c6hDTLvPq4dzKeDEX67KJEHhrovaH7C
7eBo0T4CPvSIuC76+zM8OT2LJM6eB7r9zEL6dFd1rvGk3PLt9ktM3/sjrMo7JhGpm3HvTsey8UCy
326mphFtpC/3WTkzjV1pLvU41gl+6/L7RsuK+7hRkjyp4s6ysmnjOnbzUEVt86AHYiPwQt7ddtEq
LI+i7f/c7mktkVBG0hEnTPQEDb0+ODj0FJ9SrJ9rPXEzDMVTx/U7UyxEyJDnalZQ/Lj2R2m8A6aJ
US7l9p1XiIcgCvXHoB4+J42JfU4MxtXxTe3UhQWlW2wVn7JtL+FAMV/DCFthHUZxauSC7qCefvrE
ajpVJt9L2Cjz1H/aaobvv8X6sJia5J1JXgeDpUYcavjxg9E41S6lSN7FBDvvat1lrQgVaBEEdvxd
NOIYj+6fdky1E4PRrdLJLMki3d7Ftjq2ttsSk81bHij5NlXnPdCSqR5jUbSHgpSrxe0ueN3qMXCy
DagR1vvgeGWakS8dkBfnm4h86N37j0EgqIQHlmqOrn9ZxAQsa6RQu8QbPxmdmhfNNv8ofCeklQhg
WvxrL3U5MV5TGDxM33+eP2WztRYqdau3duj+ZHFIVzLsnrHEMEaWdr/P8BaNRY27ABHjFbrSMqOp
vuLTeeyrqbhWc30CPSNZEFZRXG/73KIortDBnyuOwANqkeJ62+VIN9zxsXOZn5/x7wUDODJnkMHx
9vLbfrT4fKFDrm6tYjq2uD0SlsD7CWo5317PkJTo0aJL153qxeG2EdIWh3He/Lt7u1UiimQt/389
7JcB5kIDMsX8o4CV8OTbj7m94rbztrGk+zl1xF1D3DiLLI5OMWAqwgH0IVl1SWCvtbrRr7eNP2bN
vmGVvnCcVGvWDjk6nSJNQGdsS3/KOoRiGA+Wy4U3R6Z273KI9cZg3sHEY1KTBvp7XTvu0haaweEZ
kliSJt5mBMWyDDWnfTb9ikXaoMi+siuXIleiMQsNkR4Y8M8D5+x82wyh/p9bt7tQYrsjBDKa4U18
RDf/n03d8bHMsY/xccic6OiWerUHj/ChioSQ3EEWT9LEJs7A+HbHDUb2WLgx2thuT/1bNUzDbmoK
8wEflnkXuDViBc94uG28tuYfwOoYOjOhBZVrjRsz4dyrAojzjtfU5KyO2TkbcTiPhEZ8TiDiUzNs
n9tKq/aDcqONmPfrYCSb/DOdIEXWSLX3ad9az25hw0+c/JfEyneOLxnO1Km4C0IYyi6OqzXFvvEa
NuOJRojz7af8ak+aGoAyotsEWJwdRg3/wbcQrN+eMv+gNu79t9pjYl5zkmb4SSd4TLv6rIEzm30T
zduY5RdWI+GPG453Wt3Hb6GLWCiC3H6OHcB0rrD0dWcC56k98/X21JofrXo//PAZPK/QBQ2X1uVy
y+Vj3FSCy1KbKDKFsW9ecsDoUcjBupYe5p4kdlPc3W51dZBXXQfwlUdiUx9Gn7Ydtl4ekAbtCIUE
4vaM23PDticis3RZQ35UaWSecN87ZwS5hDbebgIKK9fjwAiI3sFRKB/cRW6KZRwizS7AhbT0ndgZ
FU6XE1bFTf7/6tRtb7dtvFKr3Eu1JY3QlUN9tErGrr40fvanpsj8ihilUMwbf2yA/R5cKTw8OPTL
KLZw8OXrtBL01/P+s40a0i47AlUAEWQvnZJHeo3aqXDz/2ym+e5tH2XbljDc9BAmiU92eOv+9/P+
vsywn0OcWLt+lB11vkcbLu1CpDkKUe5tQwJXeOL0HZ6m0bR3hWkzXWDUR2j4WzjFyXZQZnzSyLwN
7m8P9L2nrywJ5/t2N7fL55wz/Ra/Ds2smtwPNIrueMlx3Y+hV3DyD4hpLkld6cw7x33uOZdf00bX
rmVcaVdJoEtia8P5335ZzAwM/klinNS2HpMDbozmnmRsee89olGZNpZNvE5q1OZ5qtA/mm6hf6Gr
oSCp1YdrQ64nHdA+JL5R3Xs9bNvbM9ys5DiLPSJfiVJPouFKqiPJKThrnztHRyTdqK+k01BZkLd7
DaPCnElEoO7nB8C7asycZ9p1jMCLXoPubYXZ+sscmvVO99Dc9Ug1X7hCMTGS+myGqtqVj6v83qqx
zVaas/HLWH/CLSE3QRWJdTF7CQerTA8anyyWNR41Y1yjRvNBbf+Yq7J4y7vR3vYZgkP0Ovkbpn/c
XpHfXpRTG3d6SZpxUQ3xfUQds6Glx/SgFD1sDL5ulN+sqZu03ihGg1tKk4gJIyneA9rTxxaNzzJK
hvpFOtgsMSASLROq8SRH+2IaufbrKZvpdlL9CSNZLkSlmlNae4joizhdx23SX10WKRtqHBTCmtRo
CEt1jgeLy53GwIoJNdEoxEvS5QgPqYdNo+Fzu0xxkdLe8NSTBnh3IUG8fUbTeI4j0yfs2idDL4xD
MLD1E9D6CV1aI3Fe0iqJRN1g0QCClpREY8VFdgyCtp+li+LDSPVz03T6k97HDv9Txma3/W0yHDE+
5ksViB7wWrYlj8S8QsRQT8gDvUVQZflBOL16cidVbvB2qLVF5UCTsBtWXKj8tcZCedt21vTq0bFb
QK/tZnhvBr6S0LFMvBpNaZ+LsCNSQCMSBVNJS2ipvQ2M0P3Aakx4Syeaq28wacwqIAK6mWrnRtJP
QdGzzEVSfAmtPMo+mF7STlnbSSlWrpZsX1g/nG5PGBIUNi3C5js7a+Izg62IP0/kXymDLTRy8kSj
s+fC6dYbfcoIAomTYofugNWP0b4HBc1qPUyJSuMtmOF0r6Q+3qeJ61wq4a/+7cL9w/fAKe5uT7jt
T0K7PyCioS7kNbeN2wyk8qGYWaqBeQ3hdykyKy1NT0j67voxi+7beQN7w77L9Y9/e5LCCe9zEaxc
pDaX237HjaNjY8hklcVmuwmnsnvVUbQuRtfpTgjQu9e6mbtDynpiEO1eiTt9zOfdChf23vTqEsY7
L0p82SMLKPP97UUMTV9kOzXXvnbKZ7OxFrFTeCs0OET1InIpIUdSrQCKIeTEDKxlmJRYIeaqBrni
j+2yGK0xsm64rA4fY3utBsf+RHbPVzilXYtxZnyQdvh7299HNkGlk4iIspbxqULmtGrmF1S1tkQN
bb5h/Yq3QaLXO83vqhe+ROSd1van5jr46hrTPKQRixpKQfsZRJLEiRWHZxX51nPnQzwyuqI62zDF
n+ks/Oq11P8+WHYzU7pY1yPGOLe1jA1D93ir5rvouJ4cPW7OLOtieFtEiOO9HIjKU7uwgH7iiBb/
OBkD2uhjxK4/ehduYqkrhK0FcbyIcb8zGB+z/9xN5HqAshPJ5Avc/UdUtIy4FC1jAwvpfNpdKX38
sgJFLp05kZZaJuvEFiY64OY8ySg/0vENKc6ObUjhj52Enl6NWCuN3GVLFOfYKGNnMA8DJg0RX+Ai
DviOEqdjd/uuo7tvVT4mKu042FN0uN3rzCpcCTMhIQj9+iXU2QguBOTsjMl6ZlEeuin3HmYMj5Gy
pjBi8qEtXVt2pQ5eRubvXGmpp9GUQzt7KvPI59BMipMnhzc5Aq8tUegrgrc2aTo8giNfu+34xVLY
Ngg4zozggu0TallAIjjxEGvfNiHjaHJjF9WH5yRA/2j2EKvjnmpOka96Gt6HkZZsopEu+cy2+LCd
DvMIpjGdQNFDnspD54TOyjUS7RlyxTHuM+PTaLHEOr1l7u0gPANvyxgGyQc3RpfYWNHWzOJ8mzXG
k5sPD7Bvl5aKnp1kOFuaPCI7OMVj80Rs0TLLgq/JEb+4OvHxi+lIiOYXxgyiqNLy7CP/ykh92Hl6
2uzmabaNkOdYGwI2S1zsNQGLZgysXd+WSPM6BBpS8JGrArmWlySMs3s6E7xd8BtyVxWMOfuE0ZIA
ir5oPLNYosNcjYhPsZMG2bLQUFAW2gWIiL8ecXcw+MshN5A7rqgQ6jZFFtJg+zb8EWoGNtqlhNPm
2YG3EBqtGCC+3srT/GhpDgRiSVaCsIfMrajxmiAJmbhYh2oxIpU6FI69whLoMH4t60Ur7RWxxPGy
aedUPDADq3Tsf2q/H88Uy98ygDOkiPTt4eiUXP6WcWSJdWz3Twnc1ud0Sp7yh4A5wCHQuGS4AvjC
oIocPYpHEHATvjLFM86hS9Mg4c1AdQUVOXChqA26ndlqDDHeuIkJEi01nwo0jwQK4wQLosleGJ5g
zGcSiliB4FhEn23hBAd9ZNFjCEB3dvXd5+S5h2bcL4sxR90in0k3cVC8cVTABV/XFvY6Jy/RUBoe
IXT9iaLJI7EtGvnJw97PgFHQPwXK8BDlJiKq0CaFltJsofdTcTD65MH0cR6IYNwTFqlWZcgcCSwX
wTibtouYJwhxElHfnVC8wshA/Ica5jD46skzCBwhUXTa0gB/TIF1bUOz5YqVkifg+s4vi62c6Ozu
R85vGaX6yoxSoHw1KaGMCp3If2uq5NeyNeLukhdcp+T81EzayljbMO10kN1V3jrLHt05TUuK/MkT
VbSLKmxnhpWtS7dEb1HKjVclryb5KPR1kBp3RLyDoY5DQJVLqtVvog6ODTKwXE+NtSWGaJFN/akj
bHoE22wCDscdk2O0nEONfPLt0pQkWNcheVTr96IM9oIrVgRdUKn4R0w9ipGufxb9pC3oMo5rINfk
3blGfeiCYQ6glMspdZfMnOONVzbBMk/VhcnNaiCK2tdDzKeVefa1kCmzEu9c2DmDGddxJDncsZBj
lA5KQVkyakzacAE8/mLRNidaLS9IZ6XRywlJ4OwTKxVbX4pSZZlJ9RzHyTIc0gHlQRYtG5psnOiP
U1uSVxnCRDTG8FtLy/v5TY5Z/OkEZ7DBVEHjQp/6msW2ke+KdvzQDWvc4kM8lW1SctJOUoyDOQZB
AwS1ZccGDLBT0kjUbvVi6h3a/DHKvyaXC+YiahloDl/wJAgWUcvZ6iA8orAJvg/aiTVtCSgWS57T
+7+eLgJS16FmkCbRLhqLg9Tl251O+icnVpSAhhXtSYXLt12lH40sq1eZgjlAWE11dq1Lb8txsTML
/o4x8p9U0Z8cDOFoD/NHdcksQIIktK0ML6vnzsV3ZdIMSh2ocB3nYIq+ebmwBwS1M1HbYpBaZzC3
wkZ+ei5i4kER813lJOtakfwsEVA9xaa62J7xGhTjfeOWZ4KwmQFVJDsNOUnWI9pSFP0cVFa6K/WC
8X8XvVg9ZxZ6+8lCi90HR1R/Bs0/9ZFAAJW9Or6x61QjSFnG0YGWOgrwJpCiCPBFCzADB4vSfDeB
CgIcBB4mxwYZhIXQxXS65VQ5P9pE+poWMz7CKbxM++BYqWxYYTh71xBJGCrdR+kIcqs9Odigh44f
VfbeCuPKnqbhKZvk3cS4WDHftVR7HekKLkG5LOmurGInjUiU1DCxQVeOMG5n4Wlwi3OUDmT5qO6B
Yw7IrC9IyZB/IF0mW75AIeqSpYzHxwShBuJaEVOcQxNlrRCuLMc8uNPEeRtyNmlXw2bK4byVcbZp
KnDWOlCCxg+wLDYCBVv9BxUG/VAf3eXYlNu4by+9tF/cljobRTAHKekS5ix7UMEny+2j52wRQ/LB
PEDQIoFvPATGpMOqwPU7dPDq0Xu28ZDRkhuXRp48ta2F3KigVrG06qs3GnynTvQU1d0xSKC/+Ol+
EJRbwHbC9FrNY6Gy/3ElAVVa9alPD2Fl3dkYIey438nY2Gp2eK3rz8loziDHfuxS3oku+sxQ8WYd
maNNCj4+/EEE7+PWqDi+reBFo0WGmHnPn9Yj7a1hlBfHWufcCxwi3CLNJ+FPjAB0NBM5cjNSa/M5
oBHpMLqMWuQCvUPJ4YcInc0gk4vJRL+e9XW8mWTAv4+AGto/SJDsIccoTqcjFsOEW6ZdT3XK9aYV
BtFeNmM6bFtClAs8/T9gK0CzOGJcZD4xqgN4EqHV713K0t7Xyt/SylZuNw1L4ZFv64ttUVUIL+gr
rUtJB4Se2h7Q9apkTbZrXKZJGWd5y9O+mqlDzebnp1SGaKVp+2RJtyI2LTtCfGMh38lxaUFaunNE
Xq/8vPVfA0u+RE3d/KZ9Bem2aD/+Gktbd7wyqonwFGfLcaiDJR/hjv+FtuFvk/vJQ2yjSahm5uwg
s6QsVw4WXxyvlJkdNKPQ85gfzW6VvKcojy0UaZrluc/hfCs3NHG4eVmkZhKta2wdxzJ/p1ztDARQ
n6yxFlFTMGwUAfraUTtqyeC89wZ6ITqwI59m9mPMviWzwsqZS757Wu995bFZw/OjZe4xjrC1/jyW
htg3DdwKI82vt00fdktDf/jLyQ5Lu71TTjAeynHSVvXgNjsdxQqx3ACbINF/Fl0HkfLZJ+BqFY22
+zX8JmEivwPNZ4wMlu+jtIK3UffMVWI6WMlmmlYXyoe/5k8jJiBIphD6U9kVvCt4aTc3wV/7MOyG
/ORr+Usy9eNHYtvnvyj0uhvrk63n3dYaaBZbzjScwUsWm6YuPL42mrxqQNfPcmZ9SjGsUbiMbx7n
6EWGIwEMaZ/4qxzE39apXQIAGrrHut46f0qLIs/vXrzKZTEDEurfpu7uJxN0jJO5BdlqcOO68T1i
2jTP9jHSlYPgoxzTnrnWiEXCQ8qpafmx1QxmhzcaRKnA+oy0rFVgb+K2Gd9zFp9epk+foQLe2jGZ
XJXtFN4rxtiYaFrtDOjt05+L2SEpzVdsT1w8AJRhC43vZFmnJwopY9OU/vfNWGvJPwPeRa2h3gM8
Op4YCTtPQzs5nMLJNin6xn5CkNRs3LyzuSoirE/cmEC3OfzBNlBe2eRwj96ckQdezrmaNkgaYhqa
Des6uDpN4Z5rNTyBB5fPtT299WE+XodqwiXStPvYHJsXnBBQMj0as308HURQl0fT7rVFhmdFhQ5Q
yxmCkAn/bOf0BpQHflVlTD5Qpe3bJH9IeTOn25Nq9KQLfFHE78GcsaRnHErRbQSRpCQ8wgSJ0bcO
ltP8D2Xntdw4sqXrV5mYe+yANxczFzSiKJIyVEml0g2i3Ib3Hm9wnuu82PkyWS2o1H26ZyJ2YCMN
IFWLBDLXWv/376YppgSVz2llOc59E8bqQ2eC+1/3BmWH0mhmrKgj6k2PbASggZnKmKsR+sO1WicT
ahE0g0ZR8+pWKdjDEuS1yRH2XmRzoIdWGMWh5hG/Rx+NwrgwhKo31MMJbPFzoxbqTW41mOO4aLkl
Z9Yf9Fcktt295pU1dFiwE/YJFKd6BL9J9inGyDqy2GVGk3mG02whYKjV9eC34be50XYOiU3LP0uu
WBNGxiPCPhbzfPEJLJEJIB5n6M0GN88IxS+/IZuZnIdKKD56/y5m4js1v7JZKPOPQD1Psfmcd+3w
jXT+s9KbL2jz6jO4BXsNtSAl3WrCB82TcoR05KrXbVUODzrhq7jpu21SZJRayc8AtnqUVyqU3OTp
2N75JP+lGM3zf+ZGmX666Cn7n8QvqANg714JUFpX8XQL8nCftrZyCmxRnZh1LuRWPIdUNz7LA2ng
cN9pzs8Udw11UIbHqbF1wMo4quYwh24LSuZYnbQ3/eSUX+bQs6m1TCuEqArQVUnpyhJPOZmB9ZVi
OYwJXYLPdvtvvZhcSiiskiIKNdl2g3J0Ksc6dg4+6hRyV/xVrgcI4Z8u/yGCITNROuXWY5aymiDn
Ge2UbF5PLbpR6TRBJf4XJ23HexPXre0FnlVTXg2vMCM5MjkAF+OB/6bIUIMbbPjY0GrT46yRHDXY
HR9iF76H0xufcYDJrtvZ26rDOD1aNeQLvyL1odtfs9IkDyfsoqp6JtxWzBBEe1hqflw+TO0Q8lfv
XnLbHs+UQ4Qrli7Ts4F5QlMKOKedT1cICrJPQIIMvI0TbBJ999NYRgMEXjfZ21RBbf0o8AisqvCO
BBVDkm/7AklM18FybSNEPZ3dK9fhVGjHy9thQpDoF7m5ahIDv/J2hLfdEN1cOTrO5qo8HW0Hi1IH
Y3T5ZYVgSZTrVauUfqd7zjoPxuA6D7r4oCjXAF68+xJDoTVam+wqT7/jkeCyyYztcRd0fAZmIJlw
ou2vZdP5a8+q9dvGpV5ngLi5rYbBflY669wXsFpDPmFdG7Vnl8cmatlbnEyFuI46APmfEnJeh/ae
V7CqRSlJ4qJ+HERpm0uduRKa7k1XNNr1xKp03SEyv60q7O9MYfMRZFlyRmMbU5EKw3LCf3jDP1xd
O8KTq50j+1rXckhbw1wCUR0gJalFe5UZ1ypKpGLdu1OyLWDqXkS7LjwwY6zCB6WZbDAReFV2nYPA
FA9bW4XoSDiMXBpcM101nZdZo3KvCb8NxCPXros5c5dOe5LqwXOvjpR8p+ty9pXPINdM1KiIrIkq
QY2FwvKp1FgMhllPhXWY8NLn9RIQeIEFbBJfl19+m9zXTuj3b6muoMT/BSXFU+xqOxc+5o012uNV
SV7jGpCh8J7uuk9wF7WtEsclvgACDB/74KWDiAKkWiv4XKRRgxuVUWy7YETf7Tb4kym+9dzrvEyg
PyAHkC9ZNzA/GXuXz9G1JHovB3A21k6N7a9hTGV7bhjhmm1LdAU+AFonJiDZSpL0hRnl4h3W/G5H
+aH535+KjP/9rYHl7mdx+zX72fztpP+vF+Zv1pj89F+/3eZr+/W3xha71HZ66H7W0/lnw8ZW/t78
O8TM/+ngf/yUd/k0lT//6z+/g3Jvxd0CWMR4UMoh4Weom+Y7ywFx/1+D4p/5X//5f/9P+7VtlCeE
sX+66mJkqdj2v7AJRxzgmZ6uCQ/K/xh+Ni2OkY7+L9MzCck4lu5RCYbX1i8jS0f7l2GZjoFyxtX0
xdBSc//lGbrFe1bTHY3IhvO/MbQ0NP4t79y8TJunvK56tmboDuUsrv7BaCaFYoAmP7F+VvChLogi
gIWbMpy9ncQeDWalb7K59nZyVHUV7TIqZdpyNEUKchkd/+JaeSs5+a+u1byveGWH4FEJFcmDSxlf
uVraksEmaWwf+mLSE39MVJqjnfMlgSNYH5cDRSbvm5GZKSS5r6l3MD4HZZodDduD6CaaFeKw7TBA
CdHtyvysO+0PVC7DXTACpwlDsot1fJWIJTeK0jV5Wu8z8twry4vb1ke/QcWiNHqbhPGDPLNLzz/k
fmCzCRSke9mmGsO4ERIwBNTB1qT2YdXWRhxsJEljTDWnutKwxjnIdmh3d0rhq9/KBAksK5X8GM9h
QdCAQ+iDbqP62lx/GJBNebCjujgmJWUjaIo5LdmRDaSTxI3SccTrKURMjQqyvyIe6t7GjVCvIWck
ZsbZPI7jigUY20kesI3RPHsqeeY2LZJdooQFtlW8BHpxkMAxXy7NUAghXEJRX65MEOGbsqI822jb
W01AiYMSqiqx4QZbKuCMxKytxzAohxNI06cqy3xMZlSrPyc4P96M4VpWenWCkMG/o7/Ooyi69MkB
8V1ZedBF9rJpz3pw/ruL5I0oZL426gLF4WggCbWibjoMbvL+IPtK3RnfDci+3iyffv3NXeN2ivtr
8CqYsBtRSCmVYu0a09bWtWmHj2MzaaseT7gNzKZ2VyWtcdA0vbspHQHYA8N9i8LZ3uYuNEZ9hFhg
KUn4OcFej7I8rz+UeYVcUSdSEg9N/CzP0rezhiXUpW85cwxdv45T4vBaWpP2YJm2Q2gESFO2B3Y3
OyTmwXWvATfoZ7Ekbobw0QHdcT3XfXUdjKp7LhuCer2SxT/Ccdi2VZi9tj7ipZCV8InCWv8YGLzf
/Xbyr4rOpC4ThTtF4yo7QT70xVUpmKeh8EUjwkqkXBwqgFgryCklCRoGandC6S6HlZDEOOX8351u
POHJ8orOZeB15lXwf2jmEvtZIOW6Mbrila8n/6C3Zi1IcI2s/M4OMzv8ihJaUzvExA4J1ie8bg1I
XZfOy3jcaN9sgiMwxiy08zDMySZjK7GzlO9ILMaT9FMQRrEuRYTzc59iNQ6+ICCB4gYgPjQLt8YA
jck93jzj5ZCbG66I3vcEbG0K1qc732TqmBIUM/WJ6uogeihw6VvpOJt+j4bgGozf+Jlt0q2Ts+1/
88WQLjKWeI7IPjL7PEyWNn/AOx8Z+MqptfjY9lqG57ApkAfsQANfPcIOsH+E0YwW34o+Z643bFXL
j4/FXGenCHvHy9Q+n4+xmRWf370I/8JsFAjxh7eLp3q66VlUadg2LyxVvH3e+SVTNBuxWw7dn4kd
pXtq3GIEhl5U3qAfKW7aRKctTz+2P0591/7T6cdrm2lO1gorbzIMs0rVVwBwYxrvsKWIodaQEKH8
gRgyMQNhmyEPgG1NnmEZDMm0vfRnegEDUo664opRqf2tnLdc9nbF0m/pM9Uf8op//hlVXp+qfMix
hqkT7GyK4SHS6/oIMCUGE9iWX4OkvwlGI3jOPCXam66fQTpwy689oGLKPJqsaKDrFu61nSbNs6Jk
+ywmt0HcgarH/J7yceuchd0pmJzuZbKs8HomcLbVnJbdETHoVVY34V2GRP66psh5TakltOd6Cl97
v5lA7avjsYeQ/Zgl1b0j+ht3DLdqNvv7KrLyz3PHGl/0dx6UxqmN9Z1PbBMhLxULo/PiTzjokAI3
EbrQHfSYesZl9BR4bntozRnx0RBEr4Ye/4ObnOb+bsts2p6DCbWhm0DfWOHwUfz90zfHBoUpqh39
gDRvJBE1Q/eSwm2qBH7AXbBmKH3j3M0ur/JielVTz4aLRlnO3EzGOQyUz6Sg9SttKIhMviEDZYBJ
xpVkn4JPdZLPwfWHfjljhMFNCYu4dhmO7eq+Nmr+iwvq29K//AhS7rsy7B4cyyy2Y9cNR7XNLFEt
FG8h+gUvrR3fOeLLDYj4vrJN9bOcqofmr6n9rL+bWjip8wOd/j1lPtpnYpcF4nVi1XXYBlgxKSjP
yvze7YY9X8krAiEUY4ozNTUTrJaFoYI8+3304zyUNFdjQtGKvHYZLdyGREjdsTUTbFtlgk20HLxS
24sw6H7pkmfL3MQvccQWl9oW9jpU+F5HyTQhzP6L28k+q8BPb0iJNohLl9t9vCzz1LOS6OiP2KP5
czp94uUZUy6g1S82NsJAyjGTCcoWo6+Auo2Y9CTqji5aZVR3thaOo1qENzXkwieNrfqdHqo6qpNf
LRnxiaLqSceK6k4Gg8SYbMlY9NvM/9F1s/gJb3dZfl7AT5Ctt7Hl54mxpfX286wcp8ykjLoLm9FF
V4XwVUe4C5IEeUsUYvHD2XJI5ECAUzdFyr/m/dVkCJH+P3gOW7/bQlJxZVCLbDo6UVbdcw3nwxe5
7KbC4dPr/lCCVLPw9UV0t5VbikLbpZ2OGYkAZyewd61S+VRSkfQYTV/7zDkgpQ1Otl2znnhrlj7Z
INZUwBPFqCeCvF4A24onlTVX+tGgrPSa4IV+tMSZIfrkmexbRovSx/fubZ48G6LhrOVzhOiDJJxj
UgzeCrZsMge/DnKg6ACbLn1yyszjeS0HSumsVYvrNNEpbyNny4kehJPL7v63zf1/5F12X0R52/zX
fzrO769q8d/YMF32gLZmemJj+fvDcgyhLYe1ofyIYvWxnWv3wXXi+NQkfn+xU2PZ9R2jWPeB5WV0
qt76Xfqbt/5+FjUTFQBFMX+k5v7dfNlvBM731P8a1dRIt5hkr3iAahc8uvyiSlC67FPnBiYlsqCV
FzZYTC3Dco78psszOZEVCBAVw+SOsvNyc+xTc0gPoUqFGhuPKgXUkffEumXwNSsMEouqEW1kU8US
96GlXEK2CrE1MfwACg0164fIep0pkXf9yTqk1G6iHRvgkVGX9r3iTxT79viasRVB1/rHDNv64Vs3
Te/ae8egxqLVBIN/aZO7+PsVl/3nv6LD5tB0kd2TCWdP//tfMbD6iOLX0Phh5YC7GjQ2x+7tYDfC
y1y2ZbjdLoOt0UbNzdJV5Xy9UEbhOvXmWZg0UCCNsDmZgiSgi4MkAkcxlSDepJnrDwNydKRsqa11
mClAY/ABxAc5vYVKGm8iPaPEP9L2aNCbO2kDJrG3or8wbfTpcm4Sm8kdVQSH3uz1JxwyvXvHiQ4w
BcjhJZN7L8YqQfp8G2tEyzSHT0WRTlRJU+4PLTU+yLN4mH6dASv6dbaMLmfB4MSHREfq9fd/G/dP
TzFLt00XaaJNOaFuGR++Ya0dqfGU5P73ZIJooVHFuermij2LOmcHW3MzfHxoVoByIQrEM9waVskr
OfxhIpplh9o+OV1OArH060bLdHlL2ZS3dEvrLtWN7CoSAcNIhglbP+1uS+ic9MyDMd0mstsRel+C
kKBZ+AriNfU2ThyrWwkD1t2sRUIUKIZ/3QUUFuimOrO2RbAta5d0X6909VGLC8AC8lQe0HthXBVs
ZUMV5jTvJi/TqCuvj6Hqegcl3V6cWmTX5RSGFg9Wx/AhkwM6xbFougJoRhUC0YgLm1cOWOy1qMqR
MNTBOZbqRL01Pny/+uSAPFCv/esOsumVlnfz9x8AaGp/esa6RIZN23JVj3ig+cGJNHRCP40ntf6R
tOCQzK1TUpsdTsopxfK2pHh7L1uXLkqvMP0Ga7cJDNdbp5e2mC3H4ySabmAH7yeYrycjCymnm7zi
3W3kgJwb2boJvw1KpQ/bjFqbWfli6fkZ9owWrIiQTa3D/wcG1V159Tr4CLfTNlcf1XAet3mh+Keq
VOO9TgoT4nZonBJWTVAT4/rRyMAcUBUTvIo7homDF3J9BK2SnF0jrHemUhowlarsu6mqeAMN00vU
g4lD3jnckIb17+WMtLYHvOVJ0LbyeSXSgaPZAbGUD62hmgAsGUGKZv+PkWUixdgQ+oIey0AyAA/e
WJBUHcNHylqhZgvKDk7pzZXse5vRjlWygZtyrkQAgcLX/AoAUbRpRFP2RSlCzspj8e/IkEPw1pYZ
TTlR9ikUEm9mgTuUA8u9LoYlOSXPWqO0N2YVkhJCik/Un4CIOHN08HAlCd+DVgUiG/C+X86Qg+JK
OXW5iLQ0URRx5dtt5QzZL6fp5GPlbWXXh8t/v22D0+I/fNrND5t/B7MMlRo+sf/nAwoE5sO7yJtj
PKRb5VvSJNuW2IUBUd+tNlrRjRv5jljeJW7vjbfuq+y4wFnlO2XKDEpH5/nXfNknr5xFHqb/zgdJ
3FXw6S/3+v3+lx8axQ4yJp5tYwbdXBx66hgQq95fVn5i+ccWfOmB1ZXcl/GRekDsJvg0JG1qPeKQ
TVEcTqA7idrPZzs+2EgsEXkxKmn84gJsdJvLBURcuYC6A2Bu+U6uUBVgjRCwkPLIJtnVbqOnGsbW
Yv0a+n+Mysj7Mioj73JUFZM/XKslav5UZANFNuX4b4lvRoOb38sDnP4fM5Zbe9mSgx1+s/sYbZeE
PKeqPm9gmhn8S7Ii765iIC+9WNXESF1gysPrqya1A7NrlaDx/OC1waC99iE1z2jxg6AqdmguQjik
dfhIeWX4qCXUwgetcie7RjJgLLLwxRvIk0NrH/St13Y5oMSoX1sadQEVcOU7oFneXYmCe0U0Jd0v
A2MCZKhC8iGnLf3yJl2b9+8GiBVitqIqLDYiit0PfV0R3UhYk8dlca8q9ndZwT/1iP4c8Bc7uyyn
Fx+6ht25wzkJw3/4HjjkcN5nWBxhzWWaqmlpDmkbw/4QA+sG363Vah6/jTCdDCoNR4WKV3O0TqzT
HnCf88s1Krt/G33oHWYBziBs21yTnB6gMtCUhx7FQT5XZ9nQIz43puP4V7IZarl1CmLrQbY6P+8f
cTj+d5JW3UHvlRLYWGle4lzTpGyLYVAOMoZ1iVWlLiVxYQ86aJlnyCiW15FB9ixYozdyEZZ57HcS
bBk2ct1V/N70Ji/bIAi/Iu1lnYy0eJTBfXkok+w+6GvKU8Si2kdEQcGOY28v2YC4tpf5YEZh+LNA
vTFjAL7yjMJe91NFfdMg4jSy36QC/MajKvtT65Yf+41B5W0YRzVQODXw/2Elp1kiK8aSEVGTyAia
/E1thzpJ1fZc0zCJb/7+aHMrsLwUYBTf8MpxN7nv1/s2625B+FIoP+bheAqKesRDj7MiyZu9XTe3
7DUa60ZOFk1KJXEv9oxzqgKNobowuy49L7xplSGD4AYp36FS7pF1lLeqoyj76mQjBu8lhQh16lKA
gwjSobwHlIp1qws5M0H8nAiXO5FX4oV0cbC4UH0RKnnOjG+Cj7VcryfRT3yz2k2Oxml98QcUqy15
ZodRc6S4mijYW1+fo1fTxoAqBk9DLuIH7bno7X3u19fInY3PRhwWm6k0rb2FZebn1naPvu6VZ9Lw
wzlu/QOPwAS/gDvp08OvkhzlmTwgi0XuFPftoWhS7Vr21V5PhkgP1N1lS0fi6VNKQfdu2QTKPeLS
lJs+uSd8myu75Awb2atv9e2+KYPpsBxmSO8HJEfXKO0oRDYoWAev98eUSxtPkEfsKGfYeoN5RzH+
psuz6kQNC1Wn4tDy1kHqOp5ki2fMr/6+UCMsQ1UqSN/65BRyOK9aN4H4JMZbf4vx9tsO7Wjvjdxm
+1VOwZfMyMEG2Zh7FhigftZqKtdEPxXJkJXDON4SmQu/GEVDLIqyrDu4GvaDZrZPtui32LxfJdT5
7HLFyUkiTSHQdb8atenQj4P9mBtFBC7qSgaezEaTDRk/MkM3FCOykYppQf9uWhBdVbEXbv9+tUBN
4J++UjwbHd12XJ2Vg22Lr9y7VMFoDHnp5bPxjSLlBhYWMBl5ULBVuaomCA5LH+Z+0L10AuGXOXgy
q7iUrqy3q+TcD00531KnfJViVnrlVNTmATi/iXuPwKg4TJZKVQYrkaXLjigOnyqq8yu9MC/TQoSs
V7YKCET2GUOibSyAJFeqh5lMOTbZXhsr71NlK+rWhjt1JZvlbNYwH6jak814wipHQ4i+ks3OtbS7
XgVvJC5NgKJ9CqzLhbIno0AQi0XnPvCi77EKRSWzCTp3JrVcMgUmcdsf+iStPfl93tKnWGSuL7m2
D9d1OIseIOgmIP+CL12SJc9N3ytbTQ95pUyBf7Jntd8AFURDMQd7VZSJ/j4VGER3oBTdP1lVTyX7
CM7KrVGk+VTl37riUKmEc1WVksooBU5jVRTByFHZHtzxlrW+uVdqHYCN7PN6K7ytlaRdw3imtmy5
rlJ0TK5d6gCqMIS6Nbevs+Opz7C644OJjfpaNusStbID6wePP0Yb7NS2hjv4IDvFZPwA13ra1wfZ
DJTqxbHC7s4Oau05TJq1a1g/O78jmWgZ1uNkVdGptLUX+RaTXeTmDmxvwJUUnnMMEvNsTgV5Trke
17IZGzKNiOCyUF9W5XJUrwgLfliuK1RK7UctAhA2+zx92g4ZdxWZ+3BUkT/p8AfLqTkY4iBdMWRz
LpKCpx2YQ2GUIbvkmZy2NGWf2joNwl+t2ZF1R0YfdO5O9x1jWyBmfLELVCr4JM+nZAj8Z2+6Cx1A
ZapvAW7083wtm7qXmWAy1Wwvm+gCDxgU+Oe4jr/4uFwm2uRsAshyN15YIKcK0b6JUlXZH4l+3VT/
st8hpg5xzphXMh062h5qadGUOVGZDZUDS9p06cM89bqc1b3SqMbJVzEy4+VHqZVoLgfvremrVobB
sklNo+gL2PoKsAyndaXHpzna+yUCIiiW1TaAvLQ1ZsM9jezCVsEwVF/YNwJQD3Hm7okvP5Ud+Dwq
67+YCaTQWE9bcN9q+aXSzVPEm/3RNUPQO+LyWUz7cHkGml/2s1Qyt1YUH6PKVd6VPxgFLoZx5qDo
EMQcVgLaXSNMxkVrykEXWzOrRLcLkjune4pGH7NLYlBsDkg2bsZIqbd4JWSoTuizbI0MhvPkdcVv
03LrJRnY+UBaULwHczrPBPcKiltzZZPoRgRRB3cq1QOCxWAlah/83r77+zeEZon42PtFl07AihIp
WwXyaVvsKn9/Q6D3yKs+78vX0kePhRLHPsDVy3GDiDSOl3NbGHP2QBrXeog4ypJDlwly6HKorXIX
DxH2pk1Y7fosTy/phFI0XT6biK5UTOxxQt8VOOls5YbMRip8GY0BRD/gx0DFNZUNsp5BnnVN91Q7
XbRf+pdSiOGPQTlf1kQs0zx1eIrn5lzomN5Rx/eUAJh2+mx+QSvMdyrKFCIc9fSCpdWIvdMY3ibe
cJmmzE5/ykZFvziNsrpQr3xLgxAp8mNyEbSshD5E25fJH5ZTH5ryBnIy76noEmFfbqqP/bE1YvcO
xuatzEtm0fCgYfj52awtqJJx2qJZSLyjEmA9oyhx9tIY9S3s2wmDExEgRgMZnH3epSsNktqdabH2
HXT1hrf29GI0VnbdTPj1yKachrXMcCw17KMKf6qEoii7Xz7LwZQ99agPbi4fZgNpwrWRsceVU+Sh
FR98wRfqBorUl/5lrrzn5UujWMXlfnExoWudcRCWFjFEojUYxZa3lbYx8qBn0euM9PIgW/6gufd+
8iIb8poQz++90XoNxTJ/WM18uA8+e+o/LLEsUTX44Qtk6Pj4ehQZGSII/WHXkowJhOGwKF/bUAe3
O+XhKRV+YBQqCddkz9tYDcZByLjp/KthOdCW1pemMcuD3Gi23l1nB/1ZNpIanATWnOFONpWx006q
P54vm9wkUX+C1QuOfe1a1xOOWWt/HK1hE3tdsDHwGd8M9WRfV3H3OWLrsy2ikAKeGXtOyxw0LIxn
47Obm/HNYtkZT4p2pPB/J33d5slE4eXP1DYNfckTsCjgE+S+Z4Kom7fyl8p0Ig8qvNut3C37RRc+
kKpe20UwPMoZtYmEs8jTYi+blQM1fRCBHtnUjNRcVUk07FJzzo+lOW5a4cNug8i6nSt4lZQLqgCM
O6UFFIeYdiOHGkV99UrXvJ68AIFfEITXSIv7DfW/2jl0mn4zE9w5B3BrN6M4i0Vf4bv6Ceg4y3Yn
wSxSNyNS6Wl4j/y3uaOenQRKRZZQ9rPpu5etGf0KeWwPKV7i3AM0+yIfHU0RIJovlWyn1QPwrja2
92HuP6BXbBDK8dhudSyQQ6+GRCUe6fKgZP4DhpzNSbaWGbLkTV71dg85I4JYtzL4xq+W56J82Ola
QyW4/+NDt2w6vR6eCFXJxvLIlM9HOeZ3P5aHpTyrTFgsbg2ClZdViVD2aJBxvWHfSDFMbA2In8Co
Bm46Eu8LwRaqVvzchSZ65rYqvlZZKww3/X/b7bc+n0CSKhpkHSoIf2Dz95rbXv4FwGuAtjw0bkqd
DTWGfM5p0mMHB9HWOUX4ROxRNj+4SW7gRyL65EDuPtoha8AeYALaljFAgdPrwW4JzY15eoVL2olP
wYMbhOb3t5M0iC89KMaWIaSDd0rYJwdbTd2TgqQIvRay3lVnKTVbETo9jQrOTdX6JXxtJ3qIUIYh
CsJTJuyEJq8xcTlVVGgwcnHA06d+iKe7VHF3YNqs4/L8c/ivgZ8Wz4TLo69vzm3oKltHo8xyiJL0
E/NfNN/svnWRna16EChny/SaG0ctsYKoSSE4GSZAYkbRQYxs8S44ATVybm0fEiIOUfpeQXm21V3P
OpTsXA+1OMjmcqgrdTcYabhfujo7GXbGhH/Bs1Y33Y70zpbgW3irk428H8my3rt4T7Klmp1dD1EZ
jTOc5KuwshFEiWFpxxWNYczOIyCRiZ+bG6GBM3oDiDAWYDdallMdm7TaVafVfHhM01w3lu98Rhbz
fZyt/GeZGCBmKeNbzQGQj6oevyUKtRR61/ibiaA4oiikEwXKZA+xykPauNVjgZXmVsVt6koOQiZy
MOv0ruSg7Aq0XFm1BCT3sqmo6QBox2KDD1+6JE6TPqWxkcJpKvNNaVGPe1U1araNMMA6hCm5Q9W0
yRjKU9kpD8If63A5U3WrWJU5qcZljmzyuLV3rjkiscV/Aodxs45uwih+GYvRu/OrzLvrxVmF9xNg
kXLayoEhKXD3qgNsdHAuWScIZg6dO04vuk7iZHQ+l73uY/QHpyMnxFNBeZufZ1w4+ODq8VkeAuWp
8yv/Hse/5Nxa+XjQpvp1GTdq090OJUY3sk9Xm69uMcYsFAAXjzs4b2gNg/Jra2VwDW29OEbIJ241
DXIPn5Ts+1/MKANVuxpK88Vge3aG3XJlsMl4kq3YCt61xJg0sZNjhaZsl5YYm5C2/8wI4h7Soovv
O2rmLt+3KiXoPxIJvSzXZeFx3qBoNinY80EbT6C+ni23Wdc1jEpfafqzqgHZSQvl2cyt8VgZuHAN
YlZcDs4urrBykaOwJaA2NSXVxSWFIPLWepGm95hnvNsc9AOeH7Uf//oN4sDIdi12a0iTXOM4zvq5
yxyM9fIpShFck+nTBhfipjiQLrsdcTXatn5zZ8miirohHxxGLcF7say8dMJxKHa9TibNR2+HYZLC
3kzoZkujx9AYO4W7ONwvSlrZvUyFaJldJLZppo1iquoo3q4v0UZcR4WKP2NoNCuqS9OfDcVlWuH/
dDI3IkPQtk9W6lGyr3XzcSw17eAoK1AgLBKVzaXQBKt0z577Jywc4UOAvlv6zRGqXjEX37IAn25e
Pms1NbxPMtJS4AHlRUN5lq3Yd1603vcvcRmdIOi676riRg72QetthI/WTjYjw253gPV0GDvczZ7Q
vjs6xBbL9ZurXitiQpqesKapraNqCickR7NXUtnId+8BvljwZBq8wEo9g0scgSaaRIaL3fSuqZXo
h5Ma2YpHcPeI9aiy68JpuqZCBtT57AJxEFPihGgLVSCv6aDwF+lDitfgpv5DDNz8i8WkozoOImWT
F4ahfdiNGdR1Bgg409cogkzZV929JtR4SasnN2WD6pIamvYs+0oH15qkSrudbMqB2XA+XjUqSMsK
r1Ue4faAW1i7o5chZO6WE1Lr2YOhBvqWaBQZYcdom4M8+JkF78FSwbcqDTYMAOZXuqM3B1Uc5BTZ
NPOW6+TpcvG7a+R9xqn+8g+7V5nbL96lDHSH9xDqH+qgqUz903+vBuuecMiM4Yve5xk4GFCnUMGc
EzQBXATEAdtAoW9W23MdQUOVfZFYVAyVxQB5gGbnwB5YyU4cANxTphvOMekdtkBFwGYU8N6Hsx42
8aVvfDv7388bsEJurWDeyTylRUHwKjQJrMltsWwi0k8OushiymZijvG7phxdJi/XYuDqrj5MXppB
U/ODBIhDhTt8dOGK3qETvAZ0GD7KA/F6Y515hrEjABs+prOXA0Y01qauVt/QLysw/PP2AZ2GjoMP
m8jQNRP2BYYBN6i3fyT+quGv/cNO4P1k6RjflBqPZLtsSgz38I0MJh75SgjuTzbz0fmkALZ6yHWS
cVSO3Rqekb1EaQHTSemQGshmDF/DHvzpNICpfTbyn3E25y8DkM6DYbrik82tURpEmwIAzo0cnUxl
7YV5DUtGHdlO8BvIm6lZFFzJ3+DSNL1PhdvnD4AbqnPTW7dZEFpby4qjPewqTQAJLFIapX8fxaJG
Nqmib3w5vkRuYTwaamzs7UiDgWHF9avrfFPgoX77cCF+gZ///vOv2yLb//7zT4jK1h0qnyxd1U1X
1sa8i+/PBk9NBRb6sz2yFnk2Nde8Qo5uT1dQErq+8w+KDTE07KuHMAjMnWzJfjJrTr1a2qhpiLxT
BnY9DGa2n2yoGLlk1zt6p61A1zd7o7fGc1XZ5X2BDDuo0+ksu2Ba9Ve9krcb2ZQDpu49Qkan7FNc
5CDOOTbh/CRb8oB/W4m4i6hKT8nvNtbRLTlz4+ywJZ5xEKaMj0VmuK7VFmMlihE+jxFVCW42PVFJ
F0CZgu4cAlqD8KIAK9VNx8UjhW/25Ssvv8oRVkYmwlYJAbF4LYF+m5s7k6TX5VBCvFqZqQVD/20g
FGfyCrBe2U5Ozksbo0ffRj9Too/rg47klJdUh/btrJYjsk2i13WRzDrfxxJrHjlRGdXbVrXvP8QB
ZHPpgz82U8R0lD3SCXsJGbR6APiJON0qdPPwBgWI8hzE/qvJs/9Otrr2LjUL8KG6nz3gfnRH2kl5
1rtwPKj4Ea9rq1OeESlFO5tQazNQOXlGgJOfeVbHDw1/kDBRrUdphVwBKwf3GVcH2ZeV3q5oswkq
IFg9xVe6g1JM/cFLdYTlS1ueLXPQRAveDAfh64HlGQI1bby+bOJCghc3oV8+yTIKWTghz3BWqFZj
4Qlde8lmLyCUvMyz4PyuGiWeWR5o5p0WWdbarllBGaIpD2obwHI0ywdRbYpPgIWjU9snuPcgZv8w
La4gwVzUcersm4ekqcM7echHbN7cCRYsPUQDCTsTWX4uOn3e57NQ7MsRJxLJJyB9gm8TYsFjpQe3
BS9MZeJ5bNCRF0OKIyyt0k4y8heReBrFZ3nIUlJcM/oqlhd/9OFtxlq+dNdZ0oenvJ5+NH5PJbZd
urKFSZvxFOOVu7TIuV1aTabr1Gz778Z6RFEbQq8ZkEMbZTW4iht5hinffDmTfegwjZU6pBToC+cZ
x3LLG6OAFb+1nS5PV5dzzUSnmMVpjntcr6OinmCtZV161F0fPZ4y+bfdkM1bhVTnucjKCKJH+P9I
O6/ltpFtDT8RqpDDLbMYJCpZlm9Qjsg5NICnPx+aGlOj2TN7dp0Lo9AJoGii0b3WH9rnHBHshS/I
Wwx99DNmP/ndyjV+zrN/UBzh0NBHbDqaGtmuJMgQVk27Y1Yp7jc7bH75+D59zj28o8xSy54LWGIr
34WM9M8T6l+Yu64BoorNI5MqkynNH+BViY2xuqga5zlEh3UhX72i7KplKuJ0L8PXgwJTtVTVdC9f
vbI1i5q3VlVDgVK2XsfKVt0abjq9KO//0/jrgFAHYWzVtT4e8moA19KGs7zgn+gDdgccnM0w/nqX
IJYbe+Jo6rDf2S+L57L2a8y0bPFssmnvwDoqio4FQFS+TC4iKUhdzRlZikQK1bUbGCOTJEU7wBwC
86wKizWteLGsYlmN2It0Vuutgza0d3B/qq3V6/ZzN1kPciM4tihCuwCeH2NhWbsmUKtt0MbOs9Ib
DwgSI95pheYO3YG92iAZYinAxiOWuSfTwC4u9HSkMtGt/pQ19icZ5f7dFQPft65O72uXrq43vBSi
VFYwJp0TmmFob2p4xiFN2x1abxazwbPYPemkYE9GixiRnk0PNg/lN9Wofjq4fr6iPNYtvMyfXmCt
QYm07f55cCBhZJ7ePaZxPq6qjiCFqrT92q1C8y7PlX4DLjS89WusqobORBRfmA4SwoO391wn2xtK
Mcw2oerBRSoKOQfIgGiIRNtuKJ3bMraUte2O01kHFUoKUHQPeVzgXhq57VNT6+zl9Vx8YuIyFh1m
HJ8jR0lBTQjlC7piCDiI+jsLgJMzVc5PS2CS3hXhPiBps6sEf05v5undWGBhk5fVtyE2tFctMNVV
E2jVPmkgQmqpWMj6DLX2bQ22bYOLh/oaBtYuTN3wSXR3Aw/3zYQY6a6EKg1TqomWJLWS7yZiTmGV
4BtZIdPW2V35HPnIKuuWYhzaKg9ObmDh0KpWwUuCOobwpu6nksSIeljmxi5ifTeyp8GbLOkessI3
Nkan9gcH7DYTYlBuOgwEH5tslt0IjeybVWEvUtbtISnwyHKS0j2Q+HcuB1m0ycaxBrHClWxABgzF
P3mqorgzzyKMuZx686nRTvkhid5dRnZ2EZlbOmqR3uiK12CZpNa3vhrp+w7VoU0AavEJwGPOC8fM
fxp4z07h9D1nn7gc6ly916sp3ymx6WJhE+hnJcSEIaic6lsTIDY3j8ld91enq8VzmZnJpuOnd7AM
mNmKhpCrpoUD4eha5bUYZ3tmw8dIrj7mgzGvUmR93U2Pwe+qaz1ZyUdZEr6OLhT6F5dr/G2dvIi8
w9CnnzMDmAB+VDgxqkbw1PVVc4t5zllX4vBJVtlWu29IJt+pc5Xr1RkEykjdysbYcjPgZCQDZNHT
R+Jx9tZ01LiZhfbW0OtujXRq7+xWaR/bMDoEaUIYS+uxk9MsY93PUS2o0/Gi173mrjKM7lHvgnfd
uhGkZea9GIkz7krCdJkngMDrmF0cBwvsmjzIYpaM/P9ZyAYTPjLOvlYE5zhCydUnXimrFGF9MVSv
faub0KtBiLeo1rKVVUZ5+Of3CXGGPy/QXQgjLihPUqs8nJqmfgDgVOiyTRg06M/kP0nGbJhry72Y
3K1N3O2+ml/kk+dtoW2+lea2a2lukz3b+bU+/KnnX8fJns18zd93+D0uSpR6K+ocb/DeJ52CIDnp
FQ/xnB7MpGuPt7JGHkZAUVslTpEi+HNDY+OacQkUu26mrrw634eYEZ7AM8YPPODFrVX7O1mSBxPh
PVSi0xovtFAkIBBdVLE8d9yGubacwC3BAey8O2ecjYWM+D6aldBklTxTItI1XYDS1rWB6Fa9ybNg
vI29Zm1mk34O5lXrmFWo3yVKBewEIaUQY84D64cEpTr9W02c9ynS3J/T7GBVa73YjLmv7fHMtW7R
jMHGPg2am7IQ3ppoFMyi1npwyqx8TLB/TlAZf7FzgY1VR2xQFgfwisxaVruph7x8GScdkXVtbxdl
d6ukebYiJoUR7VTYPObCKm5x25q0Bshooyg3LCXadZ9Bgt2O0/TV0guxwLqixaIT+f+u1B8Mkq3f
M/T+WAnDCAAaZO9SDMwRv/1LD6KbBarP6PdB5NE2U9mS1MB26sQeGBXpUs0+8S77AU/A/6nrr13b
NWd0Dx1ke5w6YOtUIm/qpNZZpIW2j4mUrMHcW5/VUtmEg5V915T0rQefXt3P1MG1Y5O+akqzQUQJ
kU4J+SWk3i1xzLMOegnIBcxphLz14QKR88MuQNd5wB4iqLC7JIvSKg180Ca2UO4Q+q9AQwEVs9Jv
9Wwx2gOFRckeI1oWpcnT2EdIifLHnNPIazc50PGTFWbjbmiBsoxRHx78wSp2hVu4J8KN6SaukQTg
fwxRBoOE8hhkdoM/TzKdjGqECaQXxk0w6/UlA++AcvCImfv1aYBtg2859abfTKj8DnSbJ66hGt51
U5PKwgqaGUwZc67WWm/dkgSKd+L94tWevJh8hdjn1a8Bcgfr1HbDYxtX9W2qJf4ygGb5TUN5JFDt
75Gq4tHXJh7IKE/fNy0Sl6WtVy+ood1mdmJ/z9L0Z66I+smpqvK/LX2tD8wCpipPM0xdI5ymWiZ0
tz8jQdoh0ZwU2e5n0DreQ21+crGOeDGQy9hbvQdjIE2q1yyKEdBU2u6uF5VxP+ga0hrUJxNOP6PA
tb1Gubkckhu5EZHFqLHeF2WrXbSHKirvvclNj76GQFhYDyVmi0m9HIh2vBrZdB9JXK7n3pR4B/9q
7PIrHjTuiwL9cJkJLbsh+fOrRWj2gJsuyZuuHL+ETv6AjaH+WM/1oUZ9YBrjl/5YIRd1J/Csvuz8
MRDBdX0qgqXc78vtPwmu4RTppYU5i2O2W6tQ80VlGfHWQeZ0AgqJIiGChfVbMN0R2gq0dH90YqTF
FqE6iKMsY2wjjsFgdWQlhvhjg+xilzZDZMfWqwf8Y4bn1sRqbGa8SOwhLPf0OFcpkAbuwxJT9mJy
xQpqrHpynbZaO+q8GZo1TdHIGH60EaxKPbB+OW71EPuu8hlBAeRz41o7T5DVmf81YnG/h0c+mDE5
nG/uMty2AvNXHfUPkzEGd53pix1+ifldA60AQxU7/1zXUbtB0yzbKnWTfw4d+7XzTXGOqil69KB0
yurRy90d4glI/MyD8pHdn6nX/tEM1fYlKnam4WefvaK0D2SJ66UsDsr4CNvsTmpw4m9968RW9RSI
Nj0IzZiNrRAKCvLgDlBd9WS04yr30MBV03Jjti1LcFbyR8Dj7w/XOtVpxdos0MOTXa4NsghSVKxh
6DmrXMzK1nqW3ntV7q1Zbqi8KKN+G6FrfgwwYr5JWBbuM5ALB4MHFMu5rkMjJNMwVetd4MtTtkYb
fnjACdxflm7ePCdt4S8GhD8/qyGiqlk8Gl91f84Bl8XPumw2Y+L7iCBbW9cCi7pAvXnRJbPBiFqQ
hPGd9nsXRI8G9gDxrx4wxY3MmA0NeQG/S+5VLzCeCzfa+8xv97KNjM6lzUC+5domc3J/Hecldbjq
BZ7MwawlhNGSDajUC3cSgQk31tgXZQgVcaYatIGD2K1AWtpf8IvsHj01uGEZH/yCqHYT+kX0SixE
Y6IYktvUS429irTNJot159GtyWJHSLP8jBEKdZFQqLVKXUx4uTy4Gip3LYuB/RAglxRUrDcrPR1f
C7yKIy9tT1gXG1uHSB6WZkrwa3Zxz1GsVcr2FX9Z7cXpknJVud10ZzjluJsMvbwx/M7cJEoaojCe
Rps0bLSDUWvRScU7cw3oK3kxRPoJHYDuJyiXTZeY4dcxQbejxKD7DDGCmabKw11Q98a9E6LTV426
9c0RX1gyQzeQEoaRpCnYQykOc35SzCwF2QAi6O0MQcbZB71APXq07HMv2te69IbPyPSNiKSaxBpn
XFarmSu1U7ynEQ+pI7ymaKm2ZvS5K2Lgavw8drLoTfWpawLxUPttey+K5FGfe3mFke4Q4kWUZi4S
vNMX7Lm/o37a4WjJf0NSQka6gqQmTPHINEfE8udVnDyMXb9SkJy6kyUsJ6JdnYZbcgXGIU0GCBeB
423NsmFmUFNl1WjI8yX2YC/Uuhdf2qC8j/l1BItSWSdJUmBNG5eH0eiDb+2kQToPIvNZnW4vCwMl
+c5E/clvTeOlbLVp12V5uJZF3Hs7ZOt50i6t/FkiD+zbf16n239599mGQYBYB8GveepfGN64B0CR
tivlSXi5BrbJwOWsmvo7VWTJvhG1v4EcXDz5BcsSU8+cHyW4QGyIjK/XviMs3psxuWVZQHesXZ7K
Kkwx/TIQ+/2je6aiSCUvncJv3F/6zpe2ctgkjd/qywtRO8cxYJGm6aEl4vuzbjEp6IrkS4t24jJq
4/yMW5y+K9h3YI6ixecAjvTSVorgSwYPO2BRLgfh0ZAQBQWnMYGb0OeZoLSy6MkJMGmZs/MhgldP
iSD5O88gsu13aUymj23zOFAuzn+RlQEy93GjBOPEQIlCtQ3+gUD/8+qD8I1vAid0ngxSu6sEk8by
JbX8BRCzZAtQrDm4GBSUC3lad6Qj2/lwacnN0VvKSpE2ZCKnETf5zAJJak8niXORcBh59gET86Eo
BAZ6CAzb5g6yFNpAXY9oM/k0TBt0Fp1u3x00pXKOLaL76wbZh2ekSrBLm7/wrMQIrbB+yEGZEjHI
ibuNarDnl4OaJOCxDF3jGacvlvrpna6X4Y9OiLWrNzwlVVAs7REwDOy+rw7Wy589DdVMuCzWgzom
kMCTCFnf2FR28A/VmwQ7mpMFXGBjTkLZe6H5KfQJqKWAbI6E6LwD+NB4g5SseMpnuXTQL+NPH3hz
a/IDAY8H3qOPn0XiWevIq98GEQiPLoPYtla/B40SKVAj1VUj+HwZFM93mrdNlzv5uI4/qb5NigQA
0BYB5GydA+yMPk1t8BVOmHYURhLvpzL2WOwSZWx81rLNgDqrOccgK0MtFlY1epcYJPJSixmY9Fym
+KCp4DcVRbM/l/2vZsa5t107bGriKTvXip25ujLiAv/s5DOeLD7yaDDTm0Z/QcbQv5VV8iCLXpZu
CLzHxw/1ZqPryy4T9TofH5LOGA/hLIBIBgTq/Hx2Pci6JOjLXZIfmaHcnn2b+pgnM+A49a2jNidv
HVz58EfJ7aOU8pWtY6dax9p7xOe5ucHr2nhJJm9Dks5+VAcnvK9D8ZjOJLDCbLydliX2Spl0Y610
6AEVZZ3vBPH3lXxqkb/Od97odpeibM3s8sbXxq1Vtr+sEjbmAFB/QxgHH4G5qMTaqQL/+eAXP4wR
+4vGG52TXOCG2iZy1Op0WfPqrt1OROf1fkVwmuVMgrqbUGPU05oQdDVLMnaZAbq0YXgs4zB7tKb4
ff3Erm/ILTxV6G91mfdq6sd0BOGftXBsky7Ex2z+RBFucCz93ZUwenVnTxb/AVk4LbK2dU9tEhbP
Shus5T5zzLGPzogPL0Wid4/jEJbb0jXijUwU+klmoPVuekcpxZ3H51LVxk+gz54uIBiwXsZqMhR1
w9rY2Wc+8rRu37K9jNvqs9Um52COdfZxubez3HoVCQ6iBuuyu8qP/BtPaZotKsbmQ5qnyMKCVfnR
6hszaX7lcB1e8wIdbXbtmP28nSjKx5r3TTnoBZw03vXJq9Z5VSH3yZQD2Jc5R+QQbp1/TnlDykiP
tGAjW3toklUxfnOdRT6yV/f571xCJWhvU9woj51VRGivNc5rl9XrJm2171nRqYimJ9N9yiIJIKDt
blK8NJ+ztn+SPeosYsOKM3FbInfdIdF+o6Vd9dDNwTfZw0F3oLT68VQyp63wPmru6vkgVMg0GCFq
K1dDph9vkphKxzaWaefEz9kQYduXVmf58ikoMaA8y5/x3HYttUbwrvR7nO/zQ/znt7+nOn99/89w
GzI/Gom6v+r0GJbSKAGGr0+Tt68VTXQ3UQYmyfPMftUXsX2QxAh5FnQ+GyATjtMqbnwFLFnvb7oc
SRrIKfDwiU0cKhONwjxUnxIn8dY2U9V2NNt4g5ULUeEZWixBxvGsXtQWaOdUENYiBHcONjPrJ8f0
PuGBo9/JkoqHkYGhR4KM/1mzc3/PvF2vgtyxXmFc/3AAyt2XXqPcJlM/LDIYZrejp2C9gp1JiG07
5L/uh4VS7SsexDN2oR9fYqPDH6pOzzitCozcYaFHrlvc1tid7mJNNDc1u9OMPeR67Kr+cdDV6ZhG
3Rdt0vvHscr1Zdz2wcb2yCqUvOt+eHazMPjudokWK7vKx4+yRgcuM7OS7yMwVkLz6q/YWa1zvXRe
zNH0t9CB861dld19aJenFCjva5oZK5lXUhEYX2JzGZ4xd7wXSoiV8RDZBx9nuMuB1ycIxaJCbm3m
Cc28qv6X0HnfkqHBeONzWPgIbRpqfXCdsb0jJcartJsNjqyh2tSJb97VzE6I4FfuxhUgChawtlEU
6hLnwfXVOwMY3FcNwMyiKPEFxk+8ZMMzbgrVfQmtvP/muhHu6qJu1vGES4xdq3g0q5Z48Wwb0x4z
7L8H0OHroEItvTOe+tz0flm9cs+meNeSnV+NDoyFMdGXbau1C5GFLnaKrXcohmbY2a6y9zH1WWsj
LPa06Rcq6OqXKe8wQwYXtyn8jh143t7pJfi9BtDhty4RZ5dk609STsRsHOyI/dDdwAZp9ymwGMn2
o8MftMB8nHpoC+lxCML4Xh6qStUOSgKEb65KFKVeRplrrUur0E7CGeEfiPLz4Jbnys7LJ1C5TxoW
LHeIKKnPBY7nRaA5t3pcNqfRqs8QAYD0Z3HMFu5njO/LUY2CBw9e902Agx/OhVFhHhUC0N56Cu3s
FWF8a1t2ar2RRWW079yS7aGt9+K2s9thESh5/moqcbTCNjw86F53Aqbpgn/+Q/Uq9Dir0GxKyjDY
4qf6poYl6TUJQUzCNXMXWUYJ64viYJ7U++MzmZH8rkrjZ1YnDXZ5MU/SJLS9EE3/SXWZqYGGZ1uC
JD9474r7zO2N0zA4Oys1w9mhC0lgzu5lozr64r4fHGdfTsk3coz0ECgk3HgRmlmXcoQiLlL6errw
h7xfl0SWP7GM6dZA73mtzUXbsL2l6mkdjJ4J+3evHLH2aBTEjmwjP1xOHbNjm8SKy12KuRbrhIfU
1ZVlKG5L7Fhx+x7P1Rhbd27Wbtl9rk3P+FEIjRVe3H4TptWfpzYrl3rh1ps6ep1qgL4xW5exi5tf
wnwUriOemyT0jpU/wR2uUmgVCXrxHa4IZyT8/J0qcMBAE788Z0pXnvP5zDE1bI/T6iCrZGNfNNlW
CCPAZJgegJuyW0WrvyWkhIvGsZ7qRO1vRIORiyw6UTAReUu+xkpuP6EtLB6yrlimc6ksYGxGAb4R
w2w+LB2IpSGxPEsTA3O70P56rbp2u/b1YBST2uDuDlbGst6xmwMo3l+VX7r7oWriG7fzPSihQ7aL
TC04iShqtmFtJLekEjHMLo3qbnJrZ+1lSHsIEZw93sy7Ar/gA3rE7T7k8d91CIseDZRSN/qoTndD
1RZ4IkTqQzebrKWmUJ/K9L6uLVAH7pTdo2sd73qzrm/iwGvvxqiLiHul9avu5ye14klPUrAFWt58
ievOWILUy84GadcdQCp115c4t1aFDt2OKOqNZnM1YSnzK0NUS9cxtK82Gwtdre2fbpk9aqwhcF5R
1bMwlDXiIuUvE1JZyFz4GvR8QhEmxdnKo25Xj+2ty6O0TfDB3A4WWBnVcYkt2KH+olrNN93O4l+5
fQKlicACD/PZJvf86oRGuax6rXlA7qXbVGmLgeVQH7yYnKAfKM0ZhhH+gw2ZgKoYlmFRpz/VkG2W
l7MmsV0z30AvxApuMqyTDo5kFXpC+2yK8UQMxCVR6WlM2ZtGtauvUWhNa+Gq1Z4wpfOQN+In3Aom
SrL27Igb+z5ruvhgRAEqc1k/3mbevH2xrG+xVgbQMtpxp4Vtt7UDlkgIdN13oHS/e8DkFlqejQ9j
ZgoQ5jU+JXnfvRCeIEFCj2heOLtVkd3roinAATQ71cEI05k8+0abcO3k/zLZjmpr33lmhbWtmNWK
htjbjbOfTl4Cxx8iz3+yTLM5O/WwT2CmCgOfi4p0b4C5/ClCRnFLBrldS3BXwHe5skVU3UjoV4ew
OUgRt0XTCOhX07mLDk3TJ1Xt8wfVLwiZttbBwhgTf7de3HSdFqwnV8tfIWL8JOsynCsPDkhhhD+i
ec61sOYqe6VcYq0X3OFSad/0UT9uhz7JHwJdYP1VdM1326sR8+y0nwopi0qNnOdKxXxC05JXd8QD
t8gN75zNBwj2eMPF/FB9W9GVBYEgbTXV+J2Hfu2dZUfPs82tG5u4gv2uQ9gLfovFxDJfRXZL8Yw4
u5drXy6W2hp2HndDL6aXUQnCtVuU+UkJCADCGWT93Bvp0Yu9L05ieKfIYH8dNo+TYURLfdIRrPVg
uddY1HuudiohqCwn9LWBniCK7+FeepP36XhXzodol48ZlvdtGu1Kdgo4wnX6C3KnX416GH6Rn5tA
KrNQYbddK/iYNa1XrAWxb6bLNJj2SspEbSrW/cA8gn+HgsdwZWuYogbOzk+UHKnNnOdVSz+DmcH1
zW1YcKnleJx80COZYTmb2DYG9ICSYuOqo3Msqq7rUVLqHq3CwSN1rrsetMb9o0vj6sTVHOBfrEZQ
JGyaF7cRzSJ3zOhTj6j7qs8s45x4IVtUsBDgubexMUERgJAAvgc5T6Hj+DZF7UnUBltAIlSPGXmm
BaTs4UbWaZmBS+HUQipW3HNsRM5PclG4IGB5HbgPgcEqGYelryr+vnuQp9PeVGCaLHy0k6NxDk1U
imAhmHxWmih9FWoIYB040AxcdgmAh3tQ6T1yf4a9TAa3Xttg6K0wIiEZ4HKslkN+E005z0Op4tzk
TDqpPc9/GB3xENgollp2ECIOpBBgSbqtr9XFPfE0KMlKlcNja6GN26yaoNTWz3YxxqeBuAahkLZ+
TsrCvfUS84nfj/00jbB5oH7/wRB30jG/sGglH6xiF7eqehLAkiAu6+Kq8W/b8rss2KE0XhfJynHq
6ZwgjbUwtHaAmWBM50sdah9bPXXBXsxdZAO7BTRScBqaa0oRJ0vVylkAz3KBg+dUx65L385So8QY
pifvqkSiacnD0udyykzE7yrF+ArJfGTxLCQnFexwt5nm4XM2H/gZeDcdTCsDbREcqWxeAFl831ZK
wuPPtMgK1rnXpgFxFL6ZG6u2nHtZ17q4tCbNtCtiV0dgCmZXl9pk4Qe0D9UcTZVqvCXrZJzxerGW
hh8G9yGfejs6Y7pT2FpWejDBRhvnEMIdCNZVb6kmr2mQm16pw8WJzdceUt8p7H+MRkGitRvLjecS
uC2jxNk3fsNabD7DMRiXVHl6PbTOLVnecdN3UbsmbEqKooQJKZT01U/C5AtmArMiitJ+Yr7XMKr3
g0ewKNHajGsfRz9+FFHylc0VCfiuBrzfWbxa5qI8CE8HVWt5RAfgtdGkD469z8VKwTT5bDQPkdlA
bFRtpFd8vmAkEVBOVr06vfFtXcDf0BQsryfiAWaC9WM0Kca9PFQhlEBWW91GC9S3urrtOhI2enUz
pLV56Sc07ZaEnn1MCsvb4AAKTtzRzH0bEWnx0LB+0kK7eRCNWKgItD6ZTr/2ElW5nxfqftdoLwaI
1SMBAv9StMosW8ajiDeZXsY1OrA4YJTI/2+RYErJxRbfXT8ucA4QWLM7RJpFaw73Fkoay9FLp63l
+e4hqZVPYVwkDwKGpNnVzVMwjjW2OS6kp1a7xa6zfsLt2Vr2aFQzw1LEhcXfaj2hGb/1b60CUBXU
Lf82j+0f2jTFL0EW1zeRGpIR8oLkxYYtszZFE+1kK4wIpBtDswS9Qis2E2gVJ8qj6prqA+8PYCxU
D04PbzEscEhio3lwlAnAYG8ZO8to0hUqIjaMKbynMwBMGJ0W9nNGKAH/ClddEdendVS1bVnwelcS
xyLEEiLfCEx0LcfqXh9sS63EXVyO7QCd8bYnzjd3ZoXXbHBQDzayNemJ/ZnjVF2KwLR4YY149crO
uUjJbw5Yf8vOapDk67ojMHYZOwwY2ZPQ3srORt/qqzp0/Utrajcd+hZZtbuMjQSJt56UkPwTkgkj
bjKsyRYznp3leP1dj/T9Joum8ugmB9An0ZPSLHtNFU+K5vRPWT18gkXlnQozH3ZVD3lTMQZx17VI
0EW9B3dIwWFX1rXa12pCT+1S1SNWcGuSbPbVEp3bmB0zQPNw7+KkeCf75zUuWuyfo62bD9g85oIl
XuRg+xmnhyCA+A3r7XtOcOprWYb6ApSHdZf5VryLBnfftlN27qzkuVOT4AU+sr7H1wI1Zm8IXuqk
bTfE2seNbAU80CzJEXp72VqY9WPWFP05iFzjU/e1qbJgp4eFuiqFVaMYYterBt7qtolJcuJpgQyS
V+IOgrG888dpOp+aWlbpy3cd3p2amVZukpHwQWA9+JAwP9n8eSRkgfEOXvDJ4Nd276fFXpYUS5h3
cTA+yFI85Shd5uK7LNX80dC3MYeMMP36NNVoB7kDOTp51bidjI0PMmUV24pxN/rq2wG3VkcRwd21
mgV/uU/94Fl2utanZqetw5FM8YeGIohVLJ1hC1w7yy7EI9jroGMmft/O79kwWrWmPcOH30SiHV/d
yfZXUwuoedRy9aTqhLvATmN7zx45HOtwGc1mJ/KAN9LbWWpYLo93zjvcQT9Etmq/z9Ii89ZDD6Hk
Q4PsLFtFpwTvWiH7YL9ii4aoBLHXy1Wbxl2kzQRwr4NUTIBlnPI9cmFvh5ilwj6dD/Ls2nDtd234
0O9fdLlefgIQnyzk9a/jZPHa53qnf9Hlw6WuY//2U/7t3a6f4Nrlw+WbYAbmfWj+cKfrZa4f5sNl
rl3+t+/jby/zz3eSw+Sn1Pqx2nRh9HD9E2T9tfi3t/jbLteGD1/E/36p65/x4VLXL+x/utuHT/A/
jf3n7+VvL/XPnxR5h5rVoVEsEQhhaRfNj6E8/EP5XROpKEblqfs26lLGMbu4XOVSvgx4N+w/3kFW
yku9H/X3n+h612sflbzztL62vL/S//f+bGbYegszZnV+vePlqpf7XO/7vvb/e9/LHd//JfLuLRwI
qxI9rpt/fPvXT/Wh7lr8+EH/dohsePfRr5eQLel80w91suFf1P2LLv/7pcDUd6sRh5+FGY/NbTeE
zroGEb+UxbCfJQPMvAG5QysYLWupVq6/Utym0Ldpg6lfU3usKOdm2XEYAzBxgFeOkNTrvV7g2bSS
zUG/Ns3UO4H5hUEnq/rJSw+Vxyqw1Et9q4+GszJJKi3h/S1JMwC9nO3aLmZu0tdNWrrB2UPSU55a
w5Qoy6vRm+68DbxWXa3gfN+IUTlu0q9+1Cg3pu9h64vH6ZacFPEoNSseQGXuzCpvbxFbyh8Uoi9H
y2vPsk32qnhyN55dDyto4fmD7KYnWImFBFv2sovuqyyRcpamXFV2SMsCDJcZa4vrhf7l3XW3PzuW
7hNE/Q939kaUl3T/W5BjTFvnrjhNILHGhY32x0mWMZsMl0PqvTVfG8zfXWxToUsx0KUQb8PkWHmQ
/bzfV7GqJNwUJuRdrYTRYtQxWQB5Kg9ECREpvZbfdUpc9wT6cty+GwPy9I/u72oRV0zd5WCoApk+
JNyxfrNvey1ybuVZindF3+fd6UM9C6JoxfqU39CHAUMbHvskQK3hj2vIHvJQsr1FBcrGYn0edT2E
qdPvoEH+vFbJM3mRsnEPdTnZ+2uVk4pNpo7ipgJvD2aSPCFGThZfEfa/du1d6mWjrJdn1wPwOvsg
i5MUwJOnLskUv47fxsphjRn5q8ioWzzPsmEDBKBfRvGkewv09ZrzotIIkmBqpPCrBUJN2A4n29gr
2rMI1PZca6Wzd3r3SVZd65HferKy1mWvQVd5yIAjb2wz6JfjPFLWXe4hr3StlPdxnQD75XmwbFDL
6XNW1M1W0nTlGTpQ92983Q/UXUT4vHJxabucS86uZO8iCwvaoV156HKG5HD3amsYKbrmVdbslUqx
OfcVtf7TeasZuIvL7ngK98Oh1XR7ETR9tmpi4407nSid5xLdgEZ9PRhlg1gn0XxZ9a7LR+a1bA9i
Fzr2u66G4gs5XBKxkS9YRLhaYJxGzNo0IEo3qWsfwhkUgUOk+iUrUAeajRSuPUJb0xANFtlSv/kA
+kkywOcbWenMbqHwXy0CIKviNzYITaNDbgdkjuYIIE/KQ0QWFeFKZPHkAUH2DF+5tr+I5pWTCsN5
7teSDbv0A2oh1qieNEjHlc39rFCwido6Xl1sv0EK5sBBsnglfK++L2eXeFmnzXUdpG7scIjRbmRZ
Nn+4zqDGd03nBze93Yhjr1r90RNkiBeyHKNCf3D126Irhnx1aSD4BB5gcLpvIeY2JO71Hv3loFxd
r9Dl8du1PtSF8/V8/fZDta1GylbRh/vut0vou/fKm4to7U9LYgjauzfM5bVDCvBw6SPL70ZeXjLC
j9RlAOhpCcMPfVyFjGmWRi8CXtg2L2s8CedD+vtslKZy17Js7kVyGfGhXhbZQfdbkP+fG9G504LA
J6wpDxJzZkbK6XrI/eataAbtogMmcpSNsv4ytoeNswymelpfhxFV91d9WWnLi9qtCeEQGpRADNA0
ouj/aDuzprixplv/IkVoHm5rpKAKDNjG7RtFu92teZ7168+jFE1hur/vfU/EOTcK7czcWwUUknbm
yrUAAWvVXnGa34ypy4LbNneGcx7nbEyjpjrFc1qdEiN11afBInegjm6+lZh6CUykVWHyQEZ3VN3I
Q96LyQ31YsvL6AA9SKOp2dbTbfiKR2e+4TGnPdDMqj/IWYYOqD5H3eVq15FuO2e6BXcRoZ4KqHaj
jaV1dPjYtPhhvB5I6/GTgPreRYq3VAYWd2R6UFW+XU1szXLJsVAoyXC16wcI67w59425Xu2dPU8r
0DHo4g2zfprTqDqSp1afvS6DqFLx7Z864jUhAL8fbpsP25qm/k/+W2xkOPOH2MH5VnOZtIJPOdAo
AXQN5Gip15BOyoMbA76mYXVXdkRGEqTDq62gsaoYKwRWlhnrZFlnCJekXhW6m2bx1PCYaTtZ0R7D
Gwn5OGVZm9baCNZ3Zoi3sKpdqjvOaD+AWc/3bgPRMH86+6cd0ieiJdXvoR3D62E16UNVJ2j/ImZ4
sOhz+SyxQtfya6zazxZlGqAPil4rG0fjkSQ9Aw2qBzTDJAwXGLFqwKsmXuk2EK/jAnQQr8wtOuqQ
qmeYXr31WWdrUiff1IueFPl6MvAV+KnrULzVokQl3qxAQ6k2ATQ1Giy/Xrcx/bR5gKiEDp7l7Oq4
2sLFC4JDO9ox3QoSJ4cBNubVQe/Gz5kK3zwMFFGvE+QSH1aSS0ywncAIzcISfL12unwo0FfNpQLW
ZDhmubcn4HiRPca/0QeF+JH6W8AvgGJhBNXw0Gm/VZYGyKqcnqdioD9PSVIq4YH2m5OrqNNrqn8J
0llFAJEv7DJdVs3bvD6N5Hv/u1X9UYcbQ1FQs+Ll8WQNrnXU/J7ObPBZG/jD+nOkR8FLWM6noCLb
37rx/Lmoiu24EKPRP1fc6x2qQcESRdMi7842GjPi9RK94kdhSfHKknTlDWfxRqb6bsl8yikUs4bb
Fj8pKaRUGLwCBL3TPakQjp86N7QPaB3ZX5U5upfn8DUiBfh5KiPHOoSNBemyCTvVsKlnqzrKe/Ic
R8ad6eTbD+/KNFXyBj6rqnFnxa/eV5t4oqZ+55lGHj+b9VWdgs+NUTTPySLVaKQpLDpmc9uqgzLc
vw0pigYXOcy5c6I5urzYCqqELFTcNJobPcnBA+BRJmDxZAS3hX6pzPbO6E0EYLIpG49ZN/TcZJkw
8///5GRpu13kl44FVHSIxLTqbdl2zkVCJt0f7m13Pl4n6Pac3HAHpateJvhqYW1b6NPXmPW6c/JQ
FkW4LmJA7/gQThQ+5VM4wPCRbfetjcTKAdR0ugPbNBzMZflZccvtiCrCs5Lu1BjhlKJrhucpqPVt
NCB8K7YRxO0ZVNRPb+F7FVNVmFAFZerFWUwD6PRDUtu8RS7Dkk3fk2F9E5+EmzF9pF5Gy06r+ubt
lPm/wR0y3HlBMNxN/ggKXU7lwO1dUdC1eAv4GFW9eSRGhn7RBtVGxlCdRXvdmvt1zWtMVsSTv73O
lnWtenr9HOsSMi4z57M61MHxQ4jdqDxRA+9LaNUoqXSeeev2SgR2cFY5lcN1LH6JFLcDVdZrpIzt
a+TqklAKEtNWC+AZkSBZQ86ul0SbQDG2/3o1iWSPGsI6CDJR1ZvxwYFgcBePWrKXYe+F2HpjfOjd
2dkMcFAcPjj8If0ZUm85fbQX421YZtpdndepjZwKi4zusz6Vw32gBy3gpMw5eOwsHyG1rzd+PQ8n
Gcoh6dwn1ezjs4yqONYeO2vc5QgIPRTLyDOD4JHGzOuUChaOS9dZN/7UzNHW61pYBrzsd43272gL
x8vMv4gO2Z9MXy48muFwaKIMnFJVb4H3DI+1o4bPNAKAq/Sf5WDEdguCyPJv08XmNgBV51lB3GUZ
Uq3vHvJAv61M73WC3gNhsNCRExOtaNnemXtoY5d4sLf5uS+cv67xtAYC77IRN1sCqr6atkEfTjcy
nNuyA4xmR1sZKm5qPOXl1yxJX68GK1JF+tJ2TkbaJqBuCoOkjbuo9MElGvOTxcEOivXiIraosAAR
X8fmyaBRDq5+AvxlkkTJUA5GZMfgaIpg98FxHaLdYh5CywYj+NXQXHRyJiNAKsWl2DTCY28BfNy1
QzMfqMJDXe9G4aMauZt4KrN/eGWuiSSPxKaGGzzLfJr7P86XiBBy2jXieoW364vzugagYLh8AaF7
UP0frBAOr6RGMHJj07xzcZV2T2dGAJGANfxRt3FwGy8Y641Ed3bkbKfQGD/JoYU19VL6DbT27fQp
t2nyyGI/O8pngmIaSQarPq8jlzJao1jjJpFfx5tXPl32L96UlNi7ud0yd1h+dbmaWDfUqgM6nFJa
b5KyvgUuGD+NAGCfxnCbRkvBf7EUauzd2mP+l7jWoNrv9mnlRvvrnGAo0s3UB6/riAMy4/+P61yv
Pf7nz9P1s7o1LBjKqtQyzkWjH/tYt06tb/C+lfa9cZ4qluHVKzXOqW3EtyMtwPniENMg3jVGwiua
cvZa69FLskyRSFlbhsqIesSuCiB8apNq2otR3OsVJXykCWlP81W9idwoeb1LlxM4n01pGtMNmhh7
1O8ic0tSw7yNqswCus09vw145CExwdiT+7v4ydNM7r6s2vbm9b3GH6MTWT7lnn+Q4MHtUvcwFq0B
1/HfNnVxoH9HZ06tr/Yc5h2EfJcQFMy/9bpVnmS+mGSCxtdnxzcFWpRlvjiGPnPPtj4phzgb6ecY
yjNYieo8a1Z5/rehOCRkgtXarmdaa/9zrKyURsHvjg0jWm0/l4qhbOXMBLSynuWLrUwV61nO/os4
5EAVUMEkM910/4EbS4Y6MF4ljwDM/iq5XYd98E6GOwVakPoGtG1ZcNGcgOYz6summYFxHk0DAHP8
bCxmP+uS24m99FaGVkXrPRxJCgDmuXjRNZLwZIEgHF2CeaNf15h5p/kUO+FzQLPSC4eEf1uT9xgU
LuwMvbdjUTpPjW+jnXod0hxy6gMITY5K463eALKyx9g2rTMU4eOnGZoUazK6O0jQpk++yaGJFFiw
q0jfOX3JzWuM7eQ8u68TZJYcXCNdp8pI5o9WEu8doDS70q1Scp3ddCy0yHgsabTadyV5MtOykNRb
bL5ittuysJs1RBwTC2xgZstvS336swss7ZbUsPEIqemtGofqRetaN9oWLxO9Yo/t4pq6Vrlo9njT
Go4XIfKcTbeJov+1Rpo0a4FON4utXPP6YdIAru8YWEwJhv1O7GnrtdsKiY/jutT1w4hbPmDspOsH
uS5XvGhe4pzyWA8gTGBjZyz7STdS+hug/vRtKWzpN1ejNs3gbmW/KOFgvomEtH6NuS5xdVxt12VQ
+4k3M/+naN2PX0mhvdBQqXxui8k6Fp1Z3rRZnX5WZjjLAD7+8WvAGCF4UQekZYQKaFLpkzEg8hIy
QDW0jZ1dZe+H5jKUYPFK8HUo3g9zCxt4egvGejt0lnHJEvBAo+9+A9+q+beBBl06TTywfNWlMpGm
ic0LuV3jItHN2O6S2hjuivavtLDM2xCKpzs6SflTVQo6lXSGFjUkYlhRox/vSAmJd1pC5EwOdUOT
1Or5OLaj1ri1+z+QNLPpi17iZDkZk0TqaIWubuMpgK49SPqMNmgOxqyFys1YkbCfeY5se6vK3b/S
1MzuQAOXpD6jLLtrQERtE8fXtjKpcVNvH3VdxLtV7ijmpSoROAqGiQ7ARed+GcIaNT14od8hJe+9
ei21rx9npAEuNOC9sOssvnVZPG+0IvJfug44ktYX04tfRdbGa5v8xXeQHSyKwENFoVE2ikXPbmfQ
0UTZwLvV0GJe+7TNOPbXoSZUD7DVvBtevdJX99/OTdMg2joDW/J26f40OuAxRh1pvCt4zsVe2E4o
n4Fin6gZ3g1BtRfbCORy3q3uZUrWF9q+XlYwaejae5pe791aKW+gT3H3CW27v+lJ/LWhxeBR7Sv9
YciqdCP2POvNXaYCI/cWUC/tz7yaad/8uWpv+QU0KJVkyW90tzWbJvD8e7CA81OptI9iD/SsOqS+
aZEY4yJR0x46EzhRC8/mS/TdCOPx5zAHyBVwW3vsy3a+Qf2kulHNLHhiOwiG3s7tn9F3vYX/RCKh
N5se7RhamNc3a/gm6XxC03EHhUVKD1RK1qheevjESKtBup8mJ72AxnMe8kpRtkpg8TR7OwtyUqVi
i97Ort71LB6LS5dDjhUF9mPI2+uJ76JxLwea2M17K/ZRbUQ5cPPBIcMp9h/LMnNPEnuNgOedTJgF
5rRPgyfI/fJnrU7jva8C+y8aGsdipSy3Vu+kf7RjvJ3NafweoC62n+vkfUSzlEj+1wjhiUrjaJtF
IWqigULDRw7V5hF2m4z/IkUNH/xlw9GEnrOzVDjBVsnwUDYnzlVhPKC/QYmsOw/O0G7nLQ7xeqnL
P01aXyalrGkKWfY076Yta1MDHu+a+tIuUrt6T8LXqLzyaQKYeBpcRT+Mc6l8JYO1Rhg0/WyyCeIh
O6YlKqc+rC1864hA/07pWbuDWbd9gkdxuof7/MbI+dhbtZiKgzXpw05i5WCo6e9Q2Gl3Mqq6aKan
sr+Bz735xOZy2881ZUkfMTcRym0b8nCFQXZkbtrpi6PnO2mBhh6V7TByKjvpcnZ1R9u4tq1eaFDc
pqHWK8+RP017WPcLm04ZaHHlENqqeqtYywGsecZdhFOwtaZOS0H3I+PeSKVg8Uj40tP+P53mASKQ
Ne2w9L1W0/gYLfdryL4sajipxbaexoX8z9lv88NV0nMGd4u6X4VW4OTciP2j6qeE5LEx3qVTaG5m
WDh2EiiO61JyFiTNMX5b6kNY4j4onpY10RHKFT3etZm1a1s7/2SVKRtNM4mPtd6mu0aP2GmqKY3z
nYrOqFn/GMrMO+i9OiNFgD61aFeLrfX6eTsqY/Mojv/Rpi5z6fCjNfUaI1PSuhm23TRqOyk8Xgmi
17LluzpmiHrRwR+GL1K1XN0rd/Q/z9fypmkgSbdyTndFZx/6ovviRjvILzeWPqaXYer7cJ8otHo6
+T+GydJlnA9k6NK+PcroLbRd7mNyM3uzy4oyErtEvMWL3VwEkt7i5ZIS6n23KwiYSsgx2SVzKErf
3jd9PW+uNjlb+DMveuFBYysxlgsvIf36r/Nad6ApSCKHpEJKa0icfVEl72OuK7YQrx2pRv1EL8G+
rSrrfv19yBDWK9qi+QVcfyKqbGuYmNzc4X7+NnUdiueDjYzv735QVxtNH9R903JnE3aBsjF+Aqjv
HwKgxWBYtY1wEDRBlZ1NE55QiZJJTtDDvrBQmf9zUtskl9dSiRZpKH2bOe1uZTKhIYU88yYp7fEi
4wB5nEM/UUoUm7LEvA+k63rP3cpZZ4ubnLBGZZH8G9hrA+Kh+E+TyttJySfjkxzmtnd2ztAE+6ut
pr2OEqIabLJcNdkWI9U+LMJhciBbDd9qTc47H30YHBed8dBODMSov0vAO3PXawfobLOt2K5rkJMD
99Q4zrqGOOxc8y56wKvmcqnu7XqggNLDPJvDRwfvHH9Qeu1P18Urj3+D0uz48nn6DQxKUMIstGqQ
GtaPhl7QZ+2YD02OCj3ikPXjEiAmCZBD7Lw3SegyEbCytU78da3r8r+uNRXtNy+KtVtXDzeObTVP
coi1AsV7ze9edW3aAlIkffbMU6em7VPfZ96nPguXHBVaMkOAvqqvEr2OSVxRi8+112iHdpxPBVuZ
j9HX68kMdVlfbJM5ep9G1pdRV2ovURa+jEnkPI4Dr3tVYoQnGUrrjjc7d3ShNRfp4cliL3iMtTsZ
SFAIMz29jObnaOn7ETvR/jHpQU3VFs1g2w7pvJ3W8J8jMySGDuTXS12XWi7lkMRFdpsPo7VF+OjX
9Pkta6h0Xp0HLpN5S2VL9fNDoIaALMDpfwqz/r6e0+lOTHIoYXU6IoqtQ+ZIGJlHkBYxcaoFeCBR
nOq2Gs3YQUkY2e0b2Uok8oiTUznA4ejvWk3TNrJNEZtsS+TsarvO+GCTBUyqfhvVLbp9SAMokCFj
WLnBVtIwmkWdU62mdyudGO2ur4RhxVTvLUuHIrNHXPCg0D95qJcC6ZyU2YE2g+RQLdXUq3cK9D9G
DQQNJb1oS5+Ss/8Ak5eheEtKjqv3CpMXOD1V2nCd+8GxLrV4k5lvMtqGZLfoIkLT6OtcwtTlazD6
u71mffU7/TuCTPmDOLtW30CSp3+ustp7mvTwKOYwQ4jPGOjDHfXI/joWanPK1TLZidcKGmUfeDF1
tOUCPtrH6wXWJUfnwwUoJr67QOQ27gEqU1CvtLm0ZytMtgxJu8gwswD0TZq+TZP+FgJP99z5U7Rr
rCj6UdHIMevwnyIEZx4GvbAhtSiSL6NSP0oAAEoHsovAeLjORB4w/FFpbII93/yWzpl1QNyFr5UF
a306ZvDDLJiVfgG7XA9iyxFegfc2P17tXlQPhwqgJHkuxME+TJWhImDKZS59uuhFvS08PcURXyar
C+py0y36FHKwi45ElZzWMRCsdjlc3WKb5iDczQOJIHF8XGJdp6wpFJOF3hl6bZ+vh6Hrm9u+BLr0
Zg9AI52NEaK93d+ntBz2c/Mupmij8Zi03o8+GIt7uJL1S60cZAA1NDLPNq/jq73KjmIXi5y1y5wh
afQL7zZXc4CgJJx2FFl/WfTdelf7L4sGCGL1eRO5zlanc2rZU8gGxPJd+ziOyXcxXQ8f9h80Cn9D
9As87TITfJl+iOKRbPEyvMY6y2pVGH1fd0DiXfczfTXsADS5d7GRVaR08vq5SWngU5WZZpSscuAR
rpzPk01nOoQ1fyFh537RuH+Sw9P88xzX9Z1uAIREv8h45nc+bEKlVX8q7YPofC1zrEp/neNrin9u
gghp7qSY9towbaesYFdMRvt7y/1500Pi8lA3PXQeasDuK8zm740D9wN8kdM2beBydIap2FFRiR+A
Ho8n252Uo+40xaOreRU7H/qwDA+65YU8bIqGT2Pf6N8+TNLaWoFt1Swe2xreA3fSnZM5eFOG6gQv
kPQH1c4hsXLja1KP9+nkpn8kRkInJW9vT/Br1vSYEhEqqvG1Hvp7yZ/9W8TbGv9jBE1s7janC3jn
dskXeCmyTwJ06PYq1a2v1tTUNICFnwVQUYSqfTvCsbXCHLLSAOqJGsbBGGGv6uDbPZZG3m+LwkRt
e0FCxHm0Lirz250sOoGWlEUFQ0Fjp7Mu2mlTt48RLQFazGuK6gyfArXKz2gbsANBnGwdiki98MZq
mMidwLCyvO6IfTHVsZqfZYm3dcSEoOfWiRWNXzP0/TagRxqvIPkIzrOtJw/NIqTXhWH+RxeCmGo9
7/s0q/4uZaO1Rlit2m9CQDoeSLuD3cQ0UL3lU6EDaB6KMtVwICM3Sf70arTgwUbmUmHrIrMp2lQb
Hc6H5YEc2LtinEmvTVn2kJVwiYqueVfFI4CqfzpqW2EvsTgCMmrrjKT3+BYvjiAuzbNuwEN8GUlV
ZUWjNs+v+Z3BcLLDSIFa9O52fj+pv7fJC0qh2R9k+tRt5E3zvQa+6UwDOxRhrwF5H+3rVAHPp8Tu
cWq7g6W2zp09+ZazI12SHHKIFEEZoTEv7kjRnbuInwf6IfQqU1rvTqlOE7v8ZMCs9wbo/5duhOnj
aocbZ2+mSfjyL/H2YtcjrwDZ2MBFVkDvkSY1/6VLTlLGqhvUG8rGFoJ25C68Uhs3pp21SMZWxktD
5aVuSUKSHLgP667cCMsmPCtQWinwHcrQtM3/fVKlmYDz8ulCkqqA/nY5KPBUAi9EP6Od/7YtjhiZ
MhRhBmBPqr2fYDcuNbc6x800PYbLIR+tfVMWsLsvIzkA+DejhpfOxeJlnfrQUSuWEZSO8HGA7EMS
Obi7muKxzu6GXv1NTHKwO684uarerjObqA5PeW39iURPdwf3JzJG3Zj0iIMW3RYidIsa01CSb1+M
4pFIOVvDZWwG2Z95qqrgZZLxzJZJ21dzP2wEa6kNdN/wXo5HxhIjZ3KAJQ3eguR8NUPfG3ebsute
J9QNEtvVrD4kuoOUkdJ6DvdkRec319X+fqoCdxcnxvS56UPyqJb3qKtgucKxhD3U1pQ7cc6DqtJQ
idC6eF3on24Qrfa34nV51FzsyfmdzuLps9UBTkMOoKjrutsWtfJQDXCLSWRh0Z1dTbl6knX0mn+d
xhqmvXj1phtuNfpdYcPkE4HjiD/Fenkry0oESEgI+5TqSUZRDhElW87qLKuRs+ogsa8maLRs9EZN
9PAsrWcbNof6F59mVgoeETRRKJHeDHyRTwY0uhe6srk110H5uYIcY6MOKLMV/NJ8Ej4BckHNTg3i
8aYLcgAXS06V7bS2jaKwghWPYaYXobEBzZBceCjB11KaNNsoprOL21jbpn72S2DoIALgV9lBzStU
gJcSnLKU4PylNJeSA/L6sb0XkzjtBgIb1TOHg0SIw+4gcpL5YrsuolkdGN2suxe72igDkjRoZtGv
r53rrspvytB/9GfFhPpLKK2CTIfISoMjdfbjPzKe5ZCrLJ6w8ThFCyY52GgHb8QIdzPhcrqGQl2Z
77uOshTy1DvPewmLdnq4pgAmxaQtwI+UG0kciCNqzBEh7KbecYM1Pokj1Rtq3oX2AkFGeusURc6N
z9OPZtZ592WLrkFmRQgq+PO8VWsnfmkHt9g4c+b/XrnV/TCQkN+M8/eSDR+/1aKlg6Sv/kzM7Ks1
JPn3TuFPS//y9IX9QLYL87R57PqChIBpaRc3HOebKXC620r1BlR59X9cuRjN91e2lisrYXlfTgV5
liL9TtH+/ZX7Lvkal5m6jXOzf5ij/ACJGWzcs6kczWJSfjcGvudel+iQYdfuHop/70zPf39LHV07
GkOsfkogNNs6TVV+s5ruZQFtM/8vqI2odM7J74qmqC9B7yQ7nX/6T0HqK0f6t+PbKImby9jG897y
5uKzE/oQRoem9gMhjdePofExFD8IfnQGScAPH2OavX98jMh0i18+Rs2LzcXgPXnbjfw/VwPyFRQh
ss9QwRaPRsttZRmZnsoBLF/uTPm9mHjbanZeY3RHGcr0cAarJMPWGNfp9HU7zXaZSmMAPeaQIjuz
Ge16I7Se/ULLHtlqAUxorWf0BKznPliSMIgg3YmtDoIF9btwXUFy/AzCKHu0/dfpSIJRT4wssglm
p5671nw9NMtZAvzdVnrQpcvIjvqZ3EpqkDhdPJDzoNqjqScVlsqd6DqYGtkFSiDzGTZYNPXUP8SM
uihSMUuU6NRIVD5P07ms1EfeW/xtVJbwYU6DWZ/7hUFFDnrb97wfQwYdQf94ujqQRiBafYuexnpf
tP4Ncp3d1iB/dpLiXZrAfQXDhAsZKjhr8cJ57Z2k8JfpM3K8LvSytu/vV+DAPIThxvcH91hEWm3s
RO9dW4xoKrhHEXYXsXg5E68Oi9umXbxVC3amG1pU1yEJe5hD47Pe2/oXGU22+lkobN9GV98Sqb5F
/joPgeF1ldKoDRrJgIX5gzXtkxYOJXkFXN8GxThGJTohy8uilMrlsEabrUGXL6X568GblGk/lbz9
DqF9E5uKAUghmr4D7NqVqZe8TFFd0uqHXbhpk8iDyaJKV7s7LQxjrj99X+zXeE03/+T1beAeRu5l
XBjb5dAmOt0iQxeRbsN29QZLXOa0M2AH2S3maRbeBxoPrrYd6LSYnPGb5/nBbjQy/VaqO07xaZ6n
5uVD1ODES23xNmUH/6jwR+sMm8KFGznmzs1DCpyLMOtgNONjNfEnlbJGr7Nnk/LaaCjOY2qqxjMs
O3uF5w2aKVZ3VlL2a6JUo6car3N6SBPRomOD7EsOND1s7sTbptbtBG3FUxCEpqwh5h5p0XOYsYYs
aZAHA4+UZJssLBIUrLrwuZyqCvodgEqVEYXPBcT9kLW423mEfXZbGT2ahr7vHCrTfvUmbKtlqpj+
bf4SIU6HBru9hSYNvQO105bLj9KsBOZOYVZnfpRm5SxXrbA+i3deKuPipTpOcAi/+dUr/00yDB39
/dx/C5b/Ne5qyXm4yyNn3Oa2p3xWgukfZ9Oov9qGt7MPcUqMlvvY1OOxyRPjLhxdSHeWLy04iKep
HKdnq2+Nu7KbUlQN+XLW0H0b7F7e2eXL7P8dP8Rwgc59MdjqvrQdEkSQmNzNTajfTXpr75CENzZi
uzr+bUguQa82Mu/qNvLZ3rUhCtkfHNqyfsoTd9e6BhJfihY+yCEr0s/0rzogHv82yRm8bt4WTvl0
X4hephjLuIE2xXahQPs1OgoBu6f2j6vZmILoeoXMKV6v4FhgtxbWOG+rB2G6lxnXYFvJnoMhOykK
LJt0L8WbKhvjQ4vKJ1pyrn5qZ7W6V5dKrxJm3p3aATFYKr08aZunhpwTMgsVuq1LhDiyxjxp9JCt
k2gv7nYN4maTNvv3yJG2GyX1yt/aknKkpWfhXeb35Qt6ZKu9nlApQpDI3FdJXf1W8q6qaUXxZOQ+
bEXZBNJ4sffLdDqgguv0CsnV58DuviJyUezQ3kueB5V0i5yJbVhs02KTs/83cUpBeiFX4Zoex1Db
esYM3f5yR7OOcz+130w9nO4mFcyyWJM007bjwB2lDA30K/bdDAm2hwiPAkHeoW5i7ShCF7Nj3Fta
oT4l2Zh8ihr9p5glyo1c9Zib5vRtiVI952hk4GEKxXzmXTO/0yxuAtTjrWexFWG4G2lyfDQsw3qO
EWreOaCujxIhE8yJdOciAPsstmVCb8PeuuYBXD2IAPEle1i7wxfg0vXJ72t9Hy6pLwe71Vrv7QXb
ou9L/L/ZhzlFfbbyN+EYdvdJPriHRO+LfZGH2RcoC40bdCm9bei32ZchrGladgJno3gM49knKVFC
jynBmgGfT58N9+JMynh+SiAhC3h1GtDZ2mVBoX/WuyF6HJx2uOkT21VJw9ntbcnDMt0MWuCfTOOo
WU3T/xSHUkB3dZfpY3u7hiPbh94MIlSgpypYWOZyvDejontpd/ZoDi+q0rQITo3pRoZB2S0Mkwoy
sIsXVdIScQVaWWSYjSiYBdbwTGXae3Q7+yJmfrswFAWA3MukZkkXFbQMIZgb8Tra9N03p/aQpOzv
ro9bsiPptInIkKAF8O4xLE/b68PXH/dLU++7APGFosCCc0bmZX1Wy0SdHHQEGdLZhN2dPaQ2HPql
ypZ1Y/sUzf6h7cLgQUyd6qJ3HNY/xSem66Sr7ddJ7ThXd1o3/JT4/9tJUQdaDLYHPlrXuORJnfHB
iwOgHmUzGNWPqQ7ulJi3zefcb4vPeeL/pS1vXZVTRxuXl8kLdILGOrR/HYr3GkzGqrlch0NCx5mW
BtXOU06+GYNqGw13/sQosJZR/68jw8nzzZDa1ROQEH1rZaH+6OradEBWuj5DBNffDg1iOZ7jNg/k
l42dAmDiy1whpDEVVf3DrcJTo4G33RTAueEnQCg0M36gvBN+s3VH3yaU29Yle2WhfXTy1yWHGcBS
N1ivS9JSfg747kZtM3xTCr2HmpGziR68DToHw7e84ZpyNiy2f40rjBmaWA/C0u3YZuFB1L590ioX
24HiooI4eS/DuqsRCkeRU5TCRDOszHTn8mYXaTGbBAYP4yTmXfDi5sgGbzgxfZ4/G6Q61pP3rv8l
RgXwc9vPkXEIOqPbhbPjnyLPm745yFl3Q1F+bbQivqQwRG9GdD2+SViE0uMJjmB0Nk1nU+q9dxMn
un8MaVbc0Zhs7qOh5K9bpnO3M4oU3Q8ZT63ZQStimvsRUSF0Qe15b6jOESzTT9+agpPw1gO6ah/k
7M1+NYl9trQ1XijuxWQtgJERO0/V4CR2MYnzP9o/rM93/N3n+XV9+ZyeIDre1h506+DR1XbQFNvk
C/n3oYfIdtK7hy5P4H2vBpfSRR7/qA3HT/Zg28n/1B0kI8uENcaYY4ReYgdVmJi79D+Xulrellun
x1D62mOGQviihmAW1vItasqtp7npQWyindDBfHo/pOrG6HV4sXmUGmagnSiNqitubHBTc2M1bndx
YJn/ElXG6wM4Ll/DVhjZEua1RXeBNcT+kvwdNrfjP1b7NUymF37An9jm22/MbIxRYHpoSwtNeqNy
HqMmMh9Bew70D/NFL9Rz2sJsIZGNabQ3tm24cCXqbEqW+HqOoDoMa7huJWZSLHtTN6DpdGosa8xy
BdiXrXdXUHdreDr48xnaiE8SLcuOHvctYy0Oqc14OzqgVkxfyW5SdDC/qiUlCd/xg4sMofo71lkb
PSso0j1nk7Gblh7XJDV0up6aYiPDedaMG8iY1dWbjiFAmDHPb8QrS4YIblxkuCw5pXDyyZI59Dpp
F7QXK/ChRVE8khXhVpe8yXJo6gyYOHJwZ8mldEE5o4kXBQcZakk43OkqmkV9FeafA+pGz2a6plIk
oK6gfL5Ob5pK3XpOt9daA5XCIPYex4pWNX1RCy2HHtoJpwVo3PWwP/wzYnDbu3rkUf8hAuQUafGl
5PEvazjs33djZKAPzztLpu9B4pBSsQ2T47zQ7vexchAi/dW2+iHVh2S/qmGBtXJFO1qVSVVCh9WU
Olh1dmRIyWQdCsJGMDXhYK2mK6bmbZKgdSTqzSQjCX2bqNOOcA4DWqljvXjo0uQO+UHnGWiw8+zo
+lfauOoLJLEOkuWVuye/Pe7F2TqKd5lIWbWLU0x5nt4XTqrDSsvsJLLiPS319UGmu2qjsROtf6yz
l0lIaRyB90efxKS6PS9VED8f5ROMvdvdhegBb8Qra+jU4HJV7x/FNJQKHUSDk9zIR0Bdu7q1dFsF
APL3J4L0B9Uv5UksrZqh+jT/8OOoP0kCroEg9zhXXbkm8IbIaO950D6KU75kVGMRfY/DR/mChUlL
28ev05usLHehrUPfnCfuKeI5AHbXPbVelX229Dj/nPGeZIzJ/2Htu5Yj15Vlv4gR9Oa12d7KjKSR
Xhhj6S0IAuTXn0RRS9SaPfucuBH3BUEUCmDLNAlUZWXKW9xa+B93TDt0zITtaRAI6WlvgSghpAkf
0/G8KkHiOnob362zq2U9EmjCxEtoDUjvBPYd8N3nLZLKnZDpd9DgfnM59H1ANBIcygRqjF5RGG+Y
SOM0cWw0f+1kAM1Ua03PzIOjIPiG1o57pMUNBb1g98gLO6uo6YqtD9YCARmkrzxPLbCdFshgFEpJ
Skm5KDuQteYn+7/9kTO8mEGX8ANKlyUgrDmQCiry90cMsPHSJrRSJDSWgU/Bwo4igZ4Aq2aV4hk+
DDW4NER0DxWv6N41kGXB9jjYDZCxvQdHAGL+Lkq/hB+cycOMMuNO8m/T6DhZWASJq+jDf0WecLPQ
UezAnVqSfGkNWtJpO2j2qTu0g4ngLYd6dzSg6E2d7PBcciHjF/cH6namvk7ACvuU4uSBbct/utGr
YnCgoB2U/V/dWrUaAZk/3NQ5Zl6N7HRTjdtsuSmtxgcwKg+5AHACwmS7fsrzE3TBilNpaPZuBArh
logaMPba8B95hNB1azr1q5kmr2kiml9tBr273JPJypKAQHdJ/YsH7euoJdVr2VYZpHFy73E08WVu
tKS4QaDi/S6tIT/fxbXTbIM8WAf647fW0t9ZY6A0LU7AbBFHzCcztCFnWpm/2WiSouDwYwMSG4G/
KRB7e4RITH10kLKBMI9jP5ItZl97YQ8PwsDrIHAgO9xN4MJa/CF9BUgj07FL7Yzufm5ehn6CaGlt
3zmjdI+W2qy6wG5sjXzMkMae2A3Jdgm067+Ns3g8GS3lmW3so2S+/7PO9bMOlpPlwnON2RL8c/Ev
nzoLxue0b99oj0y7ZdoojwPE5lmkH8guAv+WWD6wD8X0ymPIDizhXQoDK7ttQuzcduMtVR6M4rmJ
oVQBqQhjnSLPCMm5bLpaEdNDcnCC57xv7TCpUKzesbgI2aTH2yl17KsGxO3cGIGZnANmb4YyQniL
BshFQG4prPAl25JtQP3fWnfSGMJ0nN0GAbqQ3snltq4Yfn9trSEAycYjNo3jV7DnepCodLQjV13T
3LaB9F4akNecHB/qfYnSjjbKyQs5A4X/5GkVmLCaX81oaW/qws+b9wsD/Lg5gyCIYyC7WBmF8dz6
fb9OOLNvwoC2QN6l5REJAzA6RFOwaUyoImRGVIVFA/KdWMnTVeqK+0B7A8iDvm4g6ZdJ3dj8dx9y
pCbLwHaSKO9lMbpKym9V1Qc4bllnOnIOdTLdmdp0JhmyPDPHOzVGJ0wa60z8t6jD6cfY/zYPfChg
uZf2WwdZhhWIj5LHxIr87egDYyNAY3gxsyDd8JYZz7XGv5W1hJp5Ch487Op+gO7ZWkk1STP/mQTw
rbygoCcDs6amP09SzpMgqzpP6moEtAA30aIhP6Wto4XFJLIQMaf8FEcSJO000kfZ+H5JQ1OuI4Di
lNPRkkigVaqsstZQCJ4aEF6HFlh6DiIwaGgl6x40O2vCumHJ21iKm+eg1ms1iG8D8/tfKJn6nfiO
/+wVFniYfWnfck/PofvEkiN+s80lHy1zw2zfezQz9pJG8W5S+SNqRD0GwNYkqBunfmEhXZw78mhQ
BuqTz8dw4ifjkXq9DsX5fgymHUGCagmd8qFDRG9GCCn4EChZ/m5jLhgoSJSanMlPfswl1BGtR37/
dT2nwx7dz/sz+DdQnqJ72nqJsAy2/gUs6cDcqCBNZQMUWDsuqMoUOlo1NCmCttNmsU1ZcDW0txbH
7mPqBw1Oybom8TuM13NXitK9jaLMULmbBggXgDgpVQ0NgMkuWllOlew+eWO3vO7GYrgszo6niL3z
5vGTG4Tc0410yg5c4C8giAkurG4ca9UjHnAIrOilMc3oOjKcW9aA329dC+RjswtqrqZVlkYani5j
uQaeCKIGy/NJmkUDMusNPZh6stsjt69V0ZdroZxpJCqQgVvpDADBjM3Ofzz8aPXStAyQLaIsXbEd
uooeMTYr1GXSpU7Eh8sQGYWR2UD1AZuhppAG3ie/ZDDqZE2OTmqgPMhqPOtg2mK2zStYY7PvINNm
J6uyKSE3YRj2XZpP7d5J++JQWc54myAECY24rH2VkHv0tFj75Yt279am99Z7pQxpUulm7V4UBphH
Aj7eLCw5Typ190JPBLvq94gRufOkCLi2uyAbNyYU+lalqlRwVaUCNY1sQwStgotlCwO4GnW0B9dG
AvorlB6AkPHdD6cmMJewpgXeHCGf1cdkvU7FDvpokDdGOucGzLC8lbloL6YLhXpmli7Ed0CBoqfd
eKwD/Z56rjLRFXhLij13VXmCmkqL0EClxflWbwC/86Kuel8lKIp+bXJEUlPDj9JNZeOgKXMThITL
rZBbwqcBgmZPq8kx20dZxq4MpAob3xfphr5Rtfpa6Wn1CCU380y9Lgr6S9Vy8P5hjJqg1cXGBeJi
k9XBuw2Vq/dRrfnzdxFVtdWlmawb+dNXEeTxbBMnot0sC4mI3VmQLb7QOggOg35j9DIEmUCp0ij+
KyNPfzOReXfOAPFuFoG1nuzMdbzQ6Azz1MWVfDKzZNePvvFaCANK1lU37sgtRwq9MHCw76bBPP63
ZSdTa1auAA0XLVtGojpaBAvsNG7tUTUYbUpn6rfEQkbdDLH1T91EdYmyTO/aaLOMRgJBCb36HeO1
8DRAU+jIcvyU1LUTRMtr10chghrNHMURmTTAJaqungF7yBRNP3WRMkgvedPnczcehX6JG+3XvBIy
Htcsrr5RL2aOcx16/dmbpumpr1h/06AjRmOJYSV3XRFcaUwCuXjXjRY4A3BHMGq099hg7SMQrDyl
2qQBUzRuaawcTOPBBWEgzeMO7x7HPg1prJni9Itb/m7wn7cTGbDuPKqGR1FWOWi5iuHkKnInwIat
fWbaDbR0wBc1u6CaprUc5556WVWYwACmxpa6gwEMd5UHV+rRpAob9BUCBMOJurSk5/N7L8++jIr2
pBi6/EFTUduqSewdNhgD5G6S5iBRu38lFyRlkis0KA7LhL5k+g6FAEBQqEWo4WXK5kXish0OFqDL
KzBMBEhlN+4qawOgmRvb1lam5iQQ2WLB2uZTdNcUdXSHaslin0LeaKWTT2uizK5q+JVGqSHn8VgF
sXs3O+UdHi4d/gfmdfMATEm6k8f7ZdJyr0rdxshAYRvklbNGwRUwJEGsmycHv5yPvUApUqC1qf/p
7S/TsdhwD0Hwptd3GS+GvYtqocc4cX4m2VT+qPQAmQOvfipBl/Y3h7zznoKxbmYHvHiHfTPi0KVW
KHBYevDAI7NKXWjaV0bcXLxCs15Mtp2iMn1pWtleZRoDp63MvBLJLgdwfItklPWyTHrvYreeIZI1
TfVpfjNKM8B3JE1qlPdBHulTwyMA3pJhhMovBjr1bqUryLx7Vxx4UksGa7IEpol9Tl7Xu6iooIbn
2AFkXQu2cZiZPbESW8G0j/ufNWJVmmnbvxnSWI03Zq9Oj6BGAXw2Ttocx0Nsv49G06HYTk2PIHYz
T598vXtCymPYZAV2+53CQrgKH8E6G69Lj1+p5+lgU5j6nIXGaADfoUa5L95H4xjl8q1TAzGlpn7M
D3xZbfUADKYpKKwRC0Ah/KBqVAoLtCr4gjwib++DKwpngcEz9TcuvtB4BG63tWkF04kmFmpiT8Ut
k/zSFul49FRZRdv71dVRV9SN3Qjf02g4GxO0tsHCAX7GthZnciOPSYvrXc9BFnsA+IiHvlO2yHiO
2lwbEBVZvUoNXdwZg99cgX3RgGZF6tQVTY3/z0aJk/4zw4rz4B6EgOAwL+wfHvPZiV5OvEuDK2TQ
dn2CN33YmfGwBZNet162emqCK4r+RCYBmr6t7lsASSM8yjJXvkVFcwDxjvbLcIwzhEunVwZmgdBD
vf8NvFna3uH6sEd5KVCbapLnoG4x09vDJJP6NkV2tcrHKrkUqio1TwGPFpAEmnsfdoc5FVuXojxW
FrgUiXyGSGYAC4Wuj8Y9sKvq1ZEGCvx7berCRo7fjKDkyvXx0oIh7YX/boTBX2JTxuDIBSta0AbW
CwP/1zYzhNySE1hb3+eYbmu/GD/suNiLtkrveWslj2ZpARhf6KCv6rL0sWB1d8YT55UGpyRpLqCo
vlTSLc7WmBdrKONCYFF1A4434IouqYm0DI8wNTLKHCMehDuVUI+7IePgfAckrri3R6+9FsCPrvoh
0L8mndTWdWtWB+rmyFhAHVM85YY6ggFnu0rADPM1yloJbIXuH7zEz06oOnVDbIdWPGfseSrj5KJr
YwACXcAAICTbr7Xaj4+16io3ptz0uE0uiFdCEy3ukAwDCmsNKpvkSN0PN0OtBrAYuNEIVDB131HZ
AYatpv4WuIipq4h5pncCSCvuX2VQ1WdUxLnrDw+kJFACkAkRusoj6kEpTx7QJKq/xe37GuShQXEO
XETgSMYDSX/okUzbTC1qQGTdGg8opTceChZsO0Qpb+RRppkFxEEgV4hOgWfXy9xphafNeCBn20Jh
Nhs7YK4wlWZ0ak2EI7uNXYupDBtX28rBeTWhqXXIQce06hUzjDNFzYm6EKmxnhzO3ruxHNNtilLl
tWyZu28qCIbRWd3FT71ntUjXdJCnUerSaX1xtnsRnRDUyVaU1ertHlTBWTVs087XAFIu+ZHZln/S
gdqas2N5BEouiQwrTSA7pc66Uaa7ERigeaVlwp9rIlIEVcJ1nmDbYxYAuiXlkN8FOd5ocvLu26iC
CRiCkzT9t8U0ZC4kEexShHFf8Cz0kpKtM63Pt3O/iSfFWZ5ah7lvRHj5tnV1pSXq0s3vRslxPlST
gbeb1y9QYguSOnks0lMZi/yM3c57M/kZwD5/9pO6GU5ldyI7zeijwAKNqk5UM9bVU2DzaYggGOyh
ltKKNHNFNkcN4M9fhxVAUZuFBoSuEEZHGhVIuyQtHydndL5IBpjMmN4405wvZLG06QD6CH7HlGmw
9HaVNdw7kUeFjMS6Y1BC67TOxY4KpZKsBYcUTU0gJXtEMVawoi5KYo3r/3Enz2r5XQqIS4csfMAL
B5XSU1ueetWk0kKfj0kJzNBUnuiKhmubS5ATWxK8jR9zYnKncfJspgZ8Pn9e0rjWDe0GUlrpzi7i
fE264YdSVYc1+D9Zm50uLhwA/ItTFPm60E3rJN36F4tyfjYEf2/izOZnsrk++PUcuzjR4KQ8ONga
EEf7cKERiQo6UDqDV63U7pc01TR4yUkf21f2UVluI81AJkpTUaP1oKhUXtQjV5o4Jf08cc5o/bPW
svy/1yL7xx2Xtcx/7kgrm1VlnVCLjccnHkZtjspbQvD6H10cd8ynrMdjZRnFduJzl0aREE8Ks7vY
jiYu0mTRAa+2Y29mQOyQbb70AVA5ZIZxJBs1ldugnlk1KDMASelL0uMEAd4u5o1PGuD3fqa9NH1b
f68s/8XHP8J3UEHPF8CTzhf/GtIj6T1DKuOohis18/9Y4v+7DyTAUOUF/u6Nwx3n3ErXXhHRQ5kU
ybaDTu3MDmF5UHZpGt259viRn03/SzqZ1svfJkW+2c3sEP85SWaN9RJbdnoWFYoveanJO2r61Cug
lRkulgmBuDs3VRvyPFGir7pis6waY2ekOKO6whg/TS14qEVtHc1LDga4OnSpghLqDiqmd9dGibHL
IxDBks1GhnLV9V4FatCq2QyoqT9EHiueR23aVa0JUKuy61YeLHYR1+92D4xthxb4umenxhnyw774
/9tet6hfo+zVnPhS2StQXkKTeZyTZS1oa8886L4s+bNiMNvd4PgyXPJnAilMRGFTf7skxbgdvxax
LU9kmu1JWEeoKKOc26RF+Tmxmi/LrTkeOLu2TcZwWaaLhs9L08BoFPPStJAOKuc77prhZKBCkLkT
AoMFICnXonHdUOtYiToAGV3nETyhxgPqWp5KZSO/zoygoAgEyY5WmOfSAh+rCLD7oKBJLfrRYHs6
r7SYljXbNN/hfeOdaBA4sIfMKfh5QBn/WpYedtxqIzPvPPDia0YbqVll8sEzva+LEVRdqkvbFaeK
kWsTUX4im+uD4ACg8BsNzm5qXRep8O1iq8zfy7La6H9eliYFGoJZmWA5zlHYBtGyAxitaZCa/mPZ
iOGoMDbYVclecw5Nj50d7Wf8GDgI6tJ+hrquPwgUIiE1sXRpFLVs+L7kZz/GqWdABfEuktO3oMeR
KPb04QxCcezxqO8pI11Rk0YVJGLzbkdTI7Cs47WhplB/WSGqQfBvDd3DH/Z55U83GYsgXXl+JbYI
cQwH6cWPpj3obx6EWIPISX+UPBvCTmb+FYK//Rk0HignHOvgm9FeyMGBKnFYe+CUb2XTXCroiKxp
wN1Z0Jj6DmXndu22IoWib1xekwnYA6S20h+u+WVojOmbhaL0NXRsK7VtjnZIESP2wCDciXfu+Fbq
NluluRXfVZVrX2kARwDUVqgBDSV280CjgX85MlFHIdujZySgVnQUBEoy8UA20TtA2Y3D+NAiMri1
Yk3coiIxb0an3zO1qc2QSqKe6LVkq4ExH4rAEHmMPc88IqpyoKKWpdCFulB3do4gP58HyZ/s1IxI
LR2d1N3/aVfLgh1aO9ZGv//kr+x0g3zSkhMKcubBP6ajehf5Y13MH2+ptyE3QCKr09QUu2VZE5j6
S+aLsNWYvLguEjoSmPzbEOF1jUKz9IHlAWC/NRQbZBdUoWEbzYvHOpTxia54832gAISofgQ5yJMq
l//mdrXO89KDfugDkkEZTikFC5vAin4jdQYYd5F/l+lP1Oi1Tzbn4ybBo/Hc6lV9MpBd3U6+jU0l
yAdWcen3PywzDrWpKH+Dg/uZO6P9EmgSwX1E3q+upuuH2kbpvocz2X1W+UMoet14G+3hIFyj+K17
05GPQfsG0CYEusB+6HG2SsQwPepmle0iu82Prcfym+0n8doIBvEGJP1ubPLilz4mX3mRjc+DkCNO
n0Z1Dgxun/HNrjfe4NUvHkc4ULla/XRIPT85tV3qhE2ccVBgO+yU+sb02DPjETwdzhs0mqHmFNn9
GfphzQNo2r6THT8MojJDKy4VaOvuO5YASJ36ay1AcR0IMOOrVlbppTUSHPYta/jeORs3S6sfANdA
Jks5mMwdd6ihTDaZmVd3KH6p7uoIBV4IODSI1zvlnQHtNX/VlPjEU3EjE2q4NGSmRWAlK6nV+1jr
s61QoA/8qbV70y/SFcLG4mip9948EKFaYIrqO+olblRfSjO5LJOKGm/9MUlB4vmxUIWE8Rpfpmyr
EUQEG+r3hcnHSwy2Kv3uB5G9TYqPs8n5eOrLVeUoyreZ+G1uyYeaT/1GxtOJAevKDf8ICZuV44LF
oy6s64xZmCCNgeBAtiWMQ1yZ7IICjWcaJJObGBfTGt79GRDuSJPFzknrfCckOgq77r7WqW08mAia
nf9iH9rqsz0z+69Owd79WwCAQmKvwP/N1yDKzAcZo5pqjmRV0cDe+V2RBDl7LrhBCZNApWol+Bf6
rgf3RGTf4RdTPw2QZNr3KOHe9qNlfJ3w4I25l3zHKwz0KSzXziN3phtUqn0QZaAgWc1ETrd+kmom
qxEYit1mnkkOToQiMJppAVFx4xlEx71/ZtI9dQ8QRZrpJL7+lQF8RA7Y6aH2It6UcWc/ACGebfHH
CM4iT8E3DPHqvcWsBnmBxIJaONehR22BXtUy8x+QLtqOjTfFqElMNuDoMn5kNioLgZjNnp1JF+vA
FOatFrG2G6ahP7ptP56RZ4f4uFe3Dy0e8yjPG6pXbCO+RDnAvavkYeIdGMMar1GqIvYr0/Qq/Ntn
m7j1H58tbvRPny3VNIjsqtovKt1KJCtDZiX9cS7OUl2g5vsjlX0xU3tAHQk7NCLPxQqRVVDIUbjO
77x2Y6VgDJiNLtK2G18m2gpp7Aqn1t7bSoiZhYmM8FsnI6tTvKNj5zwpFS+pmorr3pbFEDv3Grmz
pFcdNUBCLsLl8kJX1PCsBkNZ5LrrZaBto+8p06NV2Xlya2WxdfC9JnnwR1XSNoLqF8iTM0o8mxfy
GG3LRH7TekL1jwihxx4fJR4l1pLW/xTjny/JaYITpQC8LHW2QiY49oONbkRw1/F81KBExaZVsGJm
sX5l9EAGDoAFfXEdQKTtfPpKbpEOmlOnaRCBG3DWSNO+v/bKbYhRy6em/81N4pu/qwBFhIyVx5+6
styhlBt5PXzztqaTTLtSdUXRhBl0Q17yqtWPuelCdlyb9Ffdkb/GLPDvkGiWN7Bpo2Jd+VtG4IaM
e8hcqWVLXu3If8y892VrxI33U4nKdlBrg2F36wMzFiK7mB7oaEvdRs+yw3zwVaOo2Eg/dRHLTA9Z
qyMT3aK61Cfgapw6w8owBmcTVIF+dgjtipfE4G5RnnH3fkeo05ziHnGaYjL7M4pMQC9Rgqj6DIHO
yNzGDYrKa0+KLY1To3npt8xtzJ2sTI4aFjRpFQ+XmrU1SvkLBwwyvitXZExr9u5juZyHDWPI/ipv
GuBeLMF/CaWFvEHyFlrr/MJFBDAh9KXCvoZEo8iB5kfqHpfYefVbML71Kx+hSbkiY6dG6MoHUuZQ
t95tsTeGCeqPeZRba6MB0FBiZ+DgNX5i9EXDVyi59LmN7xxdJv5jYxUZFM4QN6cGOapCIKT7T78H
v1AFXn+yfJpJ/SlPDWiWh7TWMgdCQgjFq8YsPWtjy8ItrqAH67c6uMCvjRFZF50/GQruRQ2Z6WpK
hBW62VhtUuxUPJxBIv88xWVILjnZxqDqoN+T2JtlhS7Vn3A6SUDT5/NqpUGV7Biohq7i3OkrMCm4
MOI8F2zI2k+dDfiu8nI8G0rnbNyTD5lsp/5nNi259MmHunVdOna4jLiGV68NF4KSnUDCSFTpe5Mh
GtmhXh79QvotCIfiX7OtoBFydzqv3g6l9psikJ+ClHmaQuUnAXl6DzT7GWfHz9HMP4KbNNl34ict
1Z6BgrYupgZ+QGElI5Tix+zSjkUF7iWu3aMIzQzbPjER4yniFRgjq58yzjcAKVbAfqQQrnGi5BfP
2u917PZfuxF5e81N9AdseHxwTzIdf8c6P+ClNYAFp0M1v5dvXLxc8X1wKvwuMjGe50vN4trR6LCn
qvIWlURqhBpXAJk1ghZP4jTYpyaK9kCH8Qrg5T3EOrtHf2qCM4oFu5DsGgf5Yt0l7S2PrOkucCT2
L2pCAq4AZIxq52SjvviLX0NOV+jVU1xP3UqCke9MzSi08qyrZrFRlwvOQqcwt/UEQLio2IW5cf0U
AAX7wPwo1M0uAa5l3blV8eTIvn5C5BXwxoY/kGNcF1egpPwb9bqs+ymrdpwXgV4daFWLBN9DtWat
DrR4EIkDdYvJmdbAAtk76vZ+g/QgAtxb6o5pxHAa6/y1pW4KrtD0gOyGFdIoMvHasa1Bb0Gjvjuk
l77HDpVGdWl2N4QM7mkQW9d01Tijvi81zZrAtpx3KMjojj02BwgllXl0wf9WdKErTTRfwZct9qZR
O9PKbKMBAfgRTPBGiYNhCWVmdUVNDFWAY5SiWbp/81um0QxyoWlL9/99qeWWfyz1xydY7vGHHw14
TPDDYDxGCUSWNaiE1Cu6XBoQfzjr2mrkCkIJxWkZ8FJQ0rd1+c8U6i/Dvlpx6dLVnzcoemQkDQ8s
h//7Mkn78cHoLvRJZuNyVzK6XWvXK9c27iee4uymPsQyhbqzC13SlKbJXqC82R40K63vekhDOkgF
nSvF2ElNMzpAgWhRE46m9W4TdJXlWw2iRpdRfQOAjeZs2/EctRIfc2lGnQEtJz3zstgnHbXbU4En
Ed11GRhBryNckV8rP8HOnCeDu8mbNAjnO34sjCgVCrfB4S3o3gWvcEpujWw9L0WTE/5aeCK5zUsV
3Gg2Saq1s0ugBVcLJEQ7MEzwo8t1fpyvvGJ4v/qLjVykb3sFvtiYR031cbXYXLXMsioNLLYWLKFh
ZuMbD3q34KEZPHBTJWBSp27k5MEDNyGhLXLzliiPFvJq+6R3hpAGW9sPHmrEW8pW6Jd5kuBQCkQR
DyJfgIhWnFU337KuoElpfzaTc9Vcvflpc++aeLioYPGjjJ29tAA3U6BHB6+TTwRIJxh6rLDoiATM
9sVEHmQv2+mGKvOVPuJAUDjZHQj07PsszbwrHkgb6lGjTWBzLqz+5zDGOTJ9PRB5TdCy0HcjsBh4
ZXzqClud51v3tf+4yjPj3UZXQ2G7r0kyFiu9Lr3XeTTe6UbwmHOe3zuOk9+D99o9s346kQniEPl9
DyD+LcKzDKp5Mg7JbRjuE5Ax3ZEXNX3H9rlViwv1ZJrl911Vv9ReBSYNtTKZJANnhauZ8WGxDbXV
hX6m5ztyoYGClyi6qFHEQzZaM2khJxr3dr5e7hp73NrlEgzUy3qxVZgHz5DAaxk+PnBWT/7Jdvt7
mkY/EnARLZRKm0+rGy1oeLP5Iyw/Qo4TpQD713UxVVF3JwMvOS+fjHtRujJAk4iaVPzCyJe5XbTS
NNf79FO1ZgQYqQm6KnKhJpjAAcIMZsw/FS3qDQFE98qSh8tt9b7y91oL3Prykw7doB11X3xdfnEI
kIL3nxeH5dPJygludfxKa81/w0A2Kuo63ubu1NhHMGwIVUwjDp4JkQStLuW3jPVfzKLMv2SQbDx6
ug6ErrJDz87S6v46YR8O8KfPtj2ojA5+2dhPHER35KS7phH2rt5dUsvR1ppTlysOAb7HQRrPoh+r
i1A9twmmLbAiYE5uA+Oxc2V354P0qvdz45FMgwFqr7iM0xPZ5BA3+zKt9XCe4JjxozS2EecGmDgB
0cO+esgOtDg4cfMjoiLGiro0IcA/i+Ya8p5Mw4RQYiGHbkeLo9qkPGdW9YsG6eNqqXFCCje+zXfv
LQG0WepuaDHfy8VVt5sr+VMTZNm3OveMM/Uktoe7yDMH0IngB5o0Gd8DqbKmQTLVkMhc2V0kj9TN
p8baeymCdeRCH0GgMk6fHsmgedB4CdpJ39MHAK2Hfoy5xFESZyqRvuipNdxPtsfvmkn8jEQQfIW0
+7iBIuC4jyW6CdfWIN0CRjMLgnPTlVDgQwX1V/AU2qDELftTM6SArpn3s3mAAh9vW/CFIEYTvp+4
QaG2n3F6CzY/R+rjNFTN6hNQz8oYxMQN60HDx27i6IXy17FefeeM118aJNn2nEHiB1Ha4ItyoNQ2
9oDfbfamIcj5PXMAgMyF/Tu3iltfjOYrz/oReqBmde9a6bDzW1Meo9bNEafIdbAG2vJLPkIZt4JA
5w81HRql9u8U070SwWD8i0bbyCrwr1HoKElQdeSpr4HZwshRfFYk8hkaFeByhn1xE6r6vAg8pBER
UJvdXNTekxuqI95XG5Xbslqa/YiI6ACSxyNovlHeoa3K8WfpJUCXBuYLZIdbgBKNcs9knz+3g332
GiP5jnqeImwAj75yz9QvtTEitWaN6fePmaKAGAXNrN0YsG3L0tdaliFBFFfFM11VsZvPV+Ivtr/5
xbqh47nZFJ/ybJprjScwg+0/ZfXmHJszPmrO5B4ovTaPesiSbRytRZnJR46OnGmVomV7ssusWFUT
ErvXZmianQv6gRezbGY+K7fwjU1u+d0BKCSI8xb1zGeFvTTsWQ8CbTPQnpW/jzgZqtQAU3DGGjzK
ZiPMjcLOh4kbgAe7TfL/0hdhxldRyqNTkEN2BFCZvL6Wk4OEiyHWNIA8YX1NoSForbNJroGhik6L
WzQ6yXaMCy+UNqo5BYAaJ14Ow5dEmNUGLGVyO3cnELHZboePZHrDFy6MCQSuxZkGqREeCMNQ1HVP
PVpN5sb7arYh3leLLS3eDrzqEfHyzXxFnFmQHzoL3+iu1GN6wfZZUHYhdalBkBfEnDG72m0AwKby
YCAQC20lJUK2v6wxe6gJ/17jb3exWmi/NgO4J5PRbh613DgRN0MEddJ9jlqrjVRfCmj0pSoWLW4t
RLsfbTGddIi/bvBw9E4Ji5Ow9yf7zPLaetZBlz7T1vGqPoKFslnHQM19JbeoaO2zocc736wHFNW7
3+kbwxiEK1rELO57Xe9PfTz4az3O0++8vNStFbwNOWhXp35Kj3pZVI9qIo13eQ0NHRNwISvN3UNe
YB2Xme7PGAGfJOnFd2RLRTjYQXKX+4YBMdcJLKNWPUFEOX/3daDIwiHHWK0NJE8HMPSC+8PW15Ku
LBxVRcV9hAtwNY+qKyv55vQSKu4+yoRUA1JMHu8YAL07p7eRlOV4EvXYRoDf35t2AZ4z962H1Lri
S5v/GEk/rpmLoCv9LYtkyO6hLKc0uO6cQHfeCnDtQkxRvJmT1EOeZwJaerHY9+6g7XVkOm8CJeEh
8nLTayvlmTi0gwrsnWkt3vS2gBwk6i80kZVfKpTeo3QbV3HXQDYUj+QvWsbfbcsoXVW6zjai6sAM
ZONBiRKN8kgfOXKL4uy23bf5E6sfxW1A9kUeZcL3UCzInoL/IezLluPGtS1/5cZ5bkaDJECCHX37
IedZmSnJsvzCkO0ywQmcx6/vxZ2qk7Jd16eigpGYyDSVJIC915DmhywzvKcIgk87vFGmp7Abvkz1
CcNsYSnFd44LqZSf60ckMmaZWRUbvP76Ixb8/XEUTgd/aJ6tYysPZwXro2FGLa4Kx1ldCLXOugG+
ZgZ8EKQ3BbWm4r3OjZNhA2xbeWmnQwVhfWQvUEdFarjXZZVbrQrfaueEciO8G/bAF5c7/pbwbfd6
w43GNQN2eJaQTOvd2cqzywtya9VSN3h7BIZpPehYGMtw+hQ4w/snqvunVgBLIZ8DrOQ6wq9nJ5E6
WFWjmz+Xpf5uI8r4PSyqFQJx3Rcz9eMF8FPDqZESkT0zq1Y6cZ25pUdj5svUPEhSRKBAMZUFInJY
5wQ7qqKDO0WR6RPSFPByzUcY0QK8uorcBmzliXBHIC6qgwAA/G9s54hATnbyptevbqxXa6zZJuIC
r+Tc6OMtZwZmiSKGB3pbBRxmOmb03cdTIS1HvOWeihamEOnJi5ncqzGrln2jG3C9wReHm+d3XqU/
hqytn6QK67XvZ+k2SAWc0qaTUY/RhuN6WIk3hPajhe+OeuEyOWwgIUgYdTp4WhdL3xXWkoodyHtX
570Dt8XaSVPAxYf6cdQ+qP1xmG6R0wDBEA4PFziDvNcV7tHwo61WzvKfPCt8G1Pt1DhOqXhXK7YA
ZLEzHhFdw13owiBfEPc/Rupqg1yvhSkMLk8QUiwvCsGYWx0VqQHo9npjzw0XAggtb61n0MDbHbfy
SZtaInxYwhriXnQgoIj7ah8jOwBCWjrePJ4UxmHV+smpyuDRFXVyaIfYn5Oit/N3fZPZySGzJ3sm
ROCX0PJNYEqYz/DYml+ht9EA828lZ7dxBmi94A+RiLB9ZLKE4ND0qh3Ue99WQdHYthp1VSbEqxsf
iSzsDccvnMGZp2+GF9jFvNcTEAMambd66j/qyF8GxgiOQV3HG96FaoUkB/J6csR7EblyqNuAFBIn
ycaM0/oz9VB1yNcRzPlmWGyl85v0fG2wfv2PZRKeR74MLBkhvY3lQBpOORXcz+iWNuXHIrUi4t9t
6f4XYfdb6y9j753b6VSFNJr1GIy7bkDSFVboxb5HBGClS9N+1ICEweZYj98z/yHvO/8veyx+2ELK
5yYxsbMMev8AFHh5G9OkubHUA5hK9LyxgZfryFAZYk/TGqiZFjzddEi80Z4z9nbnTN951TnEJLZp
AXMfDuZ156QVDIqH5p2Jfe8HTwaszdv0mbOK4XfaldCmSe1VIgAuDuMiP4IEr5eAPRWfStf8RtRG
w/mG11b8/T6GhaNaGL54bRz8MYm1BoRxsboXvaovVrBHVqvEDYKDGEC9Ev0Lod+zrIU1nfKHk+Sy
O1gNNjJh4ZtvVXzrYPePrDdnyBYUQIjgkciwwkRYmOcHsqFJp6KYitRqt+B2Uiv2itYztf7T2NhR
yFykGgKqhj5hmYB1JQxoraKX+6JhWGpO9V3pQDBgqF+LRmb2jyZ25RV+tAso3AbpRQUTgaEJD1Dq
FvybBod4AVkN/mDkcP0bDDd+DpKsXMJJajyC8pXsnDx21mOe2Wc7ysW8FY56bS19TZOM/wCxH/hG
r/muir+Hu6oBfKONLQj5Y66APoKHUIyXHkTd+kAP9J/o8ad6i2tn7eblzX3IG6z0DG73XmsYI90N
idJc1WvRKIjhjjAkujeYOYfhh3GGgg2UqHKg9hFcmRUi7PZUrIfsvUjUQ8wOH1uHn4vUGjHQw/7H
sdkIjE6h0wWkbQ+icvXWmxZYQCPCkU0WqTpSmQ5TFz8b9TaK3fBgYvFJegZR0/3li0ydna7nVzbG
JxJDsHVnrwEbjVbUa0jHv8DSC85Y2956UbU12OjVJ+g1rVz/fS7oV9x66Sp3Vo2s7CUilAAI9yV7
CW1ow+G59i9aVdDjxsv/CI4MclB+qxB06ezjCKg4zBEr+1pnVT3PTN1/jjz7rfXc+C+rqDF8ykOJ
pMBWicXfHQ9Gq30gGAzZAjzTQQVtlG5AmqQ1w6NvGm+J4fPbgrKNzfSQReqNlmm0QZBguc6k3cY7
Wqx5HL9BkOHzJal5ka5X0/vJ0SgxVUzKX1Rf9w2oHVM97+T83pXqYdOZYGLwihkEe8c1SDPpiwt7
cW1K9TX1QYN2ocV2ihLVnSQI1IAa1OprBGsAwaC9Ybmhv/55ZGyG41mn9ovGyuYICSZ9xKpXH7ED
iTaiNz5JOwz3dhSuAistHpMkas9O7ALQ0sEZtEfMZV76jG2o1WhFfQgC+eXWygbnewXyxx6LI+xa
HG7A8hIRMupLBwjXrUSnjQcqhYXnLP71X//7//3fb/3/Cf7KzoCRBpn+L92k5yzUdfXf/3LYv/4r
v1Vvv//3v7gnbSkEh4aF8KA+4jgS7d/erkiCo7f5v1QNvTG4EVmPvMqqx9pawIAg/R5pPwA3LSgQ
uvX4xvYmVQUw6a91PICG2zTud6TOkT7X31pjcdvHBp2K92CsrGNaYXVCtBtAzURyckaVriXpysEu
lc/UUITrm8tgHNY/lcEjPikAYe7LjCgW0QLZmBQGIVAmokMQ+x/rqHORJguG3/gO9sRAz04HodP+
aE+HPqrLVYaXHhSZ/m5NyuYzxPTTjWgZVuwidUrgkWR760JjqTOdAG4KbPbnW8+t32+943AHvywh
kIN2+M+3HvJ4mdFVrvNYd+GwQRI4AGrKHJcpN4rXMkbSZFpOdCN40IXk5Zl6OOA8garNABP7516l
9o1dquSH83Rsktmw+wZmxcZOiEq9JmFpLSI77o4uLDH3RQ6djAG5qU8jRJ9xe53vU1foTwPjPXVl
PpxGgmQ40GNmlsNDoyJ7x7mFdy4oDe5/+F3aP98cgSQJvhR3Xdt2PM5Q/vnmdMPYh+Uo4s3gA3gn
5jYkctsRxmcu0tt4nN1rN3awN5rgP10Tn5GCKD/de/gGH7Fat/pZF/jw0LAALAn7HsLaCnJfSZMF
wORm6lGwtNh1UysV6RBgWz44fXBQnEE5/N/jdSdioLZN8yvr9n/+LVjT3/r+GE7/XM5s6YKzxS3X
BULu538ugC/pgH1FsLkh6mz4N5IrKVZaHuwcNbaRP1mNUn07aCAMJ0Pl2IGmRtC0kElgLhYRgWWv
ByhrqSXQwD+V7+2E0JPl/M//Es/+6V+CFwpnCNfjZ82B6XGEI37+l3QyLiQ4D/rxtrtycgFBhYx/
Qmopu8AKuL1AY+GZ5rGw0saK5ioqTr2As9OXIYfJtKW8NwTvm6UjUg25O8woSldw2RCi/mw15dGd
FvdYzVx1xLIXYeTweso7dB0yvq/cszKy8gyGxApIC/GYTTYIBUSJoVMR+3uqg9ZbvK5zCHdSKw0o
w34lJkMFhDthN1yGHIRLO50jqhhtR1fDbsHX4Kr2PsRO7C4u55UP+qeqH4OYicdf+nLzXDnWVsJy
5Zc9GVkDWo3wdlMj+QaObQBaWYdoFfYt7GDy8K+y89KnejogxJuXIoJyGwpp6LSzFpzRXerl+slq
zHJlmGO2pFYa3XXJbXQG1eWHW6CY5xZbWryOP7gCtLU7TadmvaKGwmLqPzzK3PvpFyEYkyb+F7A6
x9OMJ3p61D9MMZgSrAEaQMGjwNoCvn+sP3UmdLGJIBoWn0yvst5o9cyNtj8Ewu9PhvKwtjZKeHhG
8ZHsgG/2vuT6e/P1pY+ll+f5rJ5s+kKgN2GaVERwBYqLPQ2iBir+j3W3kwUs9tdVJQGPGmyZbNxu
NPeMS3NPn3gf28VMhwNgcsjwsQ2X0fbe/FufWwUvm/WfHy/+83w93UwodzmcOdKzoCDoOT/fzFiV
zExS5l/dvhqQQ0+9mQniydkKDQ9o/dRctomnXzMm8OiDoks9ylKBXtnxDtLEUAxG/jeXII23+aZC
gmiaIMtpWvxwADvs2DZw3UMHqoY5C6KFpkIcNBj1vMRr8Mgtll5MLw5nFCWjBpYa7w1Iq4UI70CP
3+CNnkd5DhEi30suDt7gf74rnvvbTwxzBROuaUErmXH7l7uCpTAPdJ04Vwaf46M9OZ1AkyYG9nCy
JyYx28CJokWfX0JnTBYfNLMzOFGQzjXVQfgQjGYJDwDSxPbdAQDG3qkXVRkZEFFPqzlhODMBXRV4
WAd7MUE9o2DtNrn7cu9VOYAVugyem90U08v9CGomoRFsqNhMdZ0EtUwN9m911C+fYoS3zlM/qhsq
iT0SN17LSZd95gYjf8RrGIYwVhBBYs0pttQSFjBH80v4p1Hrh94eryo4G3PvoBpr+gkMX/BzyleR
VY0bLYAwmupZ1jt4RyAaDLkbhGrgtCDBohBy1lZe/2hNzJ8cDHLk3LHFnUpTWzfA+iqpEU+Ft5sK
NHS5O9PfwpU9PzV1CH+Asfb3MnU/J7qpr1SVYc2xSJB8WlGRGswE3Ddmvv35N2KJ3x4dD0YpnglX
CE9whE+m9g/vocFjWKcMdnFVypzSBfolqsrwq+6AFvV7h52RsguBqwRyG8KI6msOKRMAM/zXHPnA
FQxvIW/iOuHTzyO9smXYeQ4HLzVCkJMhouN0UYlgInSGqSjDcanyZnxslQs5mECvwsnKMM+M7Ah9
XyxMpiK2hvVGupM80VRMS6jGFlL0GyqCIfZ+SirCw3oZAiO4lDZ+5UTlCn2rWoajU3/gzIPmjyVt
Wd4YX4gwjlssk8bZjTMvUiiAwMLNvHHmYROYPfi2+MCZz4O+WjZd2twuQdcZwKgCYN+K3VfLcpuL
Y3nBQ9yCuNyDffVqNxYs3hlLD4CWuE9mUGx9lZuvkIOpV3in+mvqFkUQrs+RpOxqCaBai60f1Tu8
fruf1g5GhO6n4XTaHMs25FDyQ9XwEYBfeG4ORaueIJbPAaxCmLV0q+1QIZUDPog7h2xJ+B3rXj1L
x8J/jtvRWvhGnzxogHo3TdZaWzqTqJG6vZ+pY2lw9fIerHIYnLV+P7fg9oesAkjlcjpQvSjrYVkJ
u5mbzvheRw3Ur8comzH7dg4ZruE+Vj3IAKEvzZv0C5T7d2TpWUf1XvSj9wr0qTOP3EGB+ALfW7cu
zU0fItNiWraNbyDTLzKsdpWvn8FCiR8YXoeXATtamJXAmVxk7RMSlAF8CIPsKUvHCv4OebumolMk
zbZqgfinItyz7XNVsVXU2NkFqRFzkbHEvVpFljywwl2bQ+9eqaoP/XrhW/64sqc6ixcVLFdu3f0u
0Scr11uKssPtCbKUibOlSJ+i1OZUV/cuQO0tA5MfiyUJzb1XQ5uXsBSIxmbV1vbL4kdrxW92NEqQ
lSt/jvgKPxemXa15UhkAco3Q2QD9dpWHTXb9p/Mk8bZP82KNSFO7LFp4Geowv+YTjQj4VdhbTwwi
bWRw26wSjUcKdXQQcHygvs6It5QMC4Ap+uGzzLLFOGTDcxSDWSMLx0SSDKEWrG45mDUZJtJJlVIk
+QKMsH7XlXWJ1GnXdvGxirJiXpnMu0BYVq1tmYewCsqGQ2whrQIsqfvoWMjwOJmSX0GGWyZpwH8E
jbdva6TSaDhwHN6FBypcA4k2rv78JrR/nS2xasBug2FicEwTW6VfZkvED4va6o321A0mYuOdj7wg
cT2gE3b2VGNuoPGGUBbVtTD9UnX7NNZOAaci2Bs4bm5eolZjPdAV6bcMv0qgAvnLvQfIFwEQBn64
cSdtHBLIaaCOi41r6y1JDaeZnIfpE7w34Wg8D6oqva0jbMDG5w0f4lOjautMDQypq/Ofb4P567p0
ug2CYd0w/ec4FBr5MB+4fQ+AvmTN6Z2M4HoTBRiPPINlNdTXEL+xrRFCp/eHPgnsBe/t4teXAY3I
E7Az6OlXOYQIkeKM/sPmipu/rHNcU5pS4i8n8fLgv4UMQBE24RAZRqfbgn703RIS9kH4BcH8ZMqm
QCYpXheez9Z/V9McX5rAwP1eHUBw81bN7Cb8Ao+Ue+8qqt2FCAsNca0lxadT1wufLQERnixZDqqC
4jNyVQsdm+pqBMX7JzhY8EXXgJ+jA5MvhunTvZ+Gt+F/iKMgLGBPm8oP22fBLOydPc+2EOHhUv4a
xWJw9c3cUFXrpIn5roFd+BxIISDYOhF8DlMPEngAnku3BFOS9+GM6oEAclfQYkQCOtTqs8eyBGZH
wjmZyDk8p8iLUjedCb0PFMIuVMwEZKmrqGMQdQyx6OrrfIeM2VeAraIfaX7C2gMvNh3YyEj58nWS
Gp4jMthcuZ/Uq5QVxaFOWneHJHK3rks+nsHNDhZ4I1gv03na2g9/jOP7eSwDSo8Okol5fjIDhfcQ
FCTbE4D2RxnE2c7Cj8ScwkMNFKiC5jgazyV0N07Ui6qpODTFuAH7+Y3qqYoa6TC0hb8wsXqc365A
ldV0ysrs21mjdbCmug8Xk269boao2n+oS1udHmpWLERXwG+ShtClBMhfaysp04911McQZTZ5oLXY
9/7+rWFFja2FZN4aE3axDRhUEBMwx+DiaIKfKRO9ANvPEocotxCuj00fMnmN0e6pnMksmNeBGWKR
NCwTv3LgqjbGwxwCyngxOXX66DbKPY7cf3C4QmmqahLfnFU1E/AKESnyNwHfGzz9ce/RCfYDItgu
3hA8xrIDI5GIc7e1C5tlOoc3nQjC6RAtaMSRevCkiDeIjSMAPTVSnR3zJSIg6ny7UuoNq3QYxsXt
HCEWTtEYPbjlOqxiKMVN46xK6qXpme7ydobMLy42/C3vJ3XNMVyA6Jmv6ax8zP1TmAQ7KZjI5qAD
wpEi94dNwm7XqQOfH2Dd8kLd6Tw90vqzGkKaOyr6SvKJtQNc5/QV6FAE0NNIHOtAowIZGJsyx9+E
vhXV2RboCMh1n6h/yEOIc/imWtC9GXr/i51V4UFCG+6hLNqVpTi/QuiRX+0RUljwk/CWtSOUnvdG
PINjS3qhLsAY2KCwwY00tKxsaUW8Xnst1ISr5C3pkmTVjzzccsPKPyWjj3nMTd6AgKwWTp1Ze7iO
9lejbb+ahR+/AReFGUnX5kkGXvyARY4zowbt9D/awjUuoZ/Fh7GqkwVdAJHxvZzgjFk7nCDVBxn7
Hn8KukjiP2W5Z0N9tU/WSd5564ob+WdYb88HVvorK6lALfWQxjHqfRcVyD00iCnN8XaJtmbsMnCs
ccsQwGKzvA9ZMffxEvPNQF+o1XTCduFgA7mmojI84JlgvHo7VYnfcIGt/kl6DXuEIUa48i3Eg6hY
6JI9gNK4ufWte/CzYRWQrfzK/kZnc3PXWMNkV8yxmTMfLaPn19TeU9utRoMJkQLxdvuq0qj1Dktf
WK1M39xOsEyHiAhoQxXCtAjrvX/nKbQWIVm3pu/RZIwfbK7fv3PnyAfAifXtO08/hxW0DbIlXTUR
QLCProtM+nSB6UDfG/Hm7va9/vSdaVBfGb995yAuIdiPvNtDrftVZ8Ri3ZTeNkduDhy0Jgeww2gx
Q9HHIWlKwFaRE8lDV2w8apFGBraiTmDrdutZg9QRCRnAtW3ChUzn6ICoXvmhfIltBSNpqmOQF1UH
+nirzVuLzQC187URL1SICcCOH6OqAJ+jhMobgt7JI3iXyWORwpGy8y7UAaABe8lApVpSMWexdcVg
6khD4AAmF53q9IrqKolkcRPOYYU6bLM2mb8Pw3krVQOX0xTQ3bba5JEFon4YTGd975EWQ4N/ZpNt
6FzNWHtH3BHdzos831M/GloGPezYWF9tqU73rDsMPHodi7HZSrtIFggQRmte92LHYp0eg77Egq9f
+DrfyjiDvRXT6SxR+fCXGleJdqsfQzJ+w0bM+iQzJBei0tfAhEP4bqw49idWHVx6HzoyurXSL5Yp
kSvGIABmsWCurbdI2BDir8f0Slfuh0zsoqh3tpAGXOfSgbyQNbr7OlJ/2Z1VIE1qQNzSkeIYYtZY
8TwwwaaDZfYQF96c+cA8GNWy4BDmSICyeJMBO0FCe0p/YvMve9zkCEABFVrZd6MJvhVwdv3s9Cye
827wHyvoUy5gw8BA+xjfrw0Wf7775bphE8gL+BCgzSnVfQJKGARnE4iCn64Hi27w+bIqX3lDDgVz
qJ+vSmiALPwEFjq6NbFuG1rzDcS8md9a1atXgWqvoBq3YdgSf/K4syvS6aylZ87lCKMju2/NBx3G
yOXQSIS0fFUMj75n5jsXZtJLGpDq9WhF8guoJQkMcrpqC5i+fBo950ztoxMhNGgW3UnliPKC3Qi/
8+lKqRdA6Iu7T3js6m3PVLwqrNL/4per20BbtkurGbOdyRAogcnf59sXAWp2ZmjcuBjryqOFNMA8
m04I4NIuCxv9aZRq2Figgq/Sumle43yYUQfDBj8P3n3pHuJLxdWTMJ+iS1UC5O0Kq4ZzAAzEwYEC
5oIaDFGtPLw1Xxpp87WEVOlaxb3xknH85adrQuKuWIxKJkjhAvEDj+TidrsyGKvPgHcJro4Bhxp/
MhGmEWUExA/iEa/16ATrfszLDVxIhk9jBp+V6UbHKXQVIICZHp3R8ADBi6zZiCnpGTmP52KAg0cI
PMEmC2LYht0S38h+C2gnICziIHU5CcFQgxm4j0YPc85pNi2NSFzz6SATrO0KOzKWNH2GXosG+U05
fXWbUPM0HNcZdH/mNIh6tUDvDlhOHqnk9I0H140O03CWWWssc80dGFQzF6iY54QbxiUO8r3pt8FL
72a4OSB73kJaZWkC5sTSfkmtThokCwMZoC3FsIAk/ZHkkp2oNJ3RAoriWU9nhDwdhNURBhMFrvs3
WTxR8JsEKeQA7Kk8NKLF6rQtemvTuc2DNTWA6wYS2Ydmo883eOk72zGP4GEHXJY8+ML6++OgHLjs
jP33wPzS8QBi302bIpbi2fFcuaqeS8yR68JmPJ7DjnFttdI+VeCbXMeSqaOdsof3ztpA3qhv0sWt
bCHsBIZmUcPpZjpZpeFDyqJLEnrJFalxxI2V91fjJGizGpkurbrCz4wuVPHsW5PX5hJIdLYE3tmG
EpcTvSSB4SxTw8tgbINi0UGS3VdxfqBib1sbYNCwisp88ajHfJkNOn4JVImA+GTqhYV0/AK3BLku
mf/eGiV9vIBi07Cl1pa5bzxT5QMNNYLlaDMwFpIiP2MP/0zXSTUvdvSl0un8oIz/85ei1hRBLPpS
BhQ+sViIi7U/jOxAKM8b3nMqaiTAZz52MjexAOpykxH4gAwNDB9x2qmTS2IC9xPdOtE5w6mTSNNx
UdTBEknkOWBJ0SNwIOOzDbR7XIMdTCXWZViiQY2dStK0t/bI4lspyYeDHWTdmdr82nuAXpd8oJIV
sMcC0pK3ElCVL03vmidq00H61VQivKmGMzjMI8TOu+PtEqxMZng2/ANpg0NgtZxpbwAgZPpyfpNB
s8BM5J5aNeb5mZlyhPupFf7veKYSIG2bgD07rpfMU3asnTLeIsOSPY2OG61jg5kLKgYJq4+y9D+7
zAnxK4ZPaTBAbYwaWY1LZXbl7XRlZE993GYrHSHSS62db6eHasAb7Ta2hk6KTJ6oa6ohVY54Lxbu
00VV07VLOD4kSOLiRB4UGHZA/ydlV50SG9YCSZyaC6Rpq5Mo4PMLUA4+RgoYiwGODatbZaE8NBWV
eY7Slm+R7B5gCTedgwEIktrp57JT234ERh3iiPrR9Lr0VITqxAzTyAAWHbFhM23YCU2tIqzqvT8A
ceanRfZIdTC6+iJSC0CsqSr0OpjGTxuhgU4wmGAtWFmFty/G9yagU76CuSMVaYSVr1TcsivVmApr
vUEk8Yra1BB3ZyTeb92pR9fD8LrJgV2gokT0DML97XV0+y+QyqkPVF0bgDXiB9ruqBhUBQfTCHQB
KtKhK60nu06SI13JG0GvCDF7gbKEL0oHJhbw3ljgh5KcO96zpc2adok3TbHSdeYuaGCbmca1++v2
r60Kb1wMIJsDloezjJFtPcRJtLbUoB+pu9DI71lstN6/vgw49kDixYvhNzUHXxR8/GAOZycoe7u2
fY7dCZltyN29ij7FvbsCkq8/UulWBcMNZJ/6fg1C7ftw6PzbgI4P7RxKB1uV9+4y4eA5DEDBnttI
preDX8nJcMHfeU0GmZm0gtxd3+v3frbXdKvGhbGfp/Jw0cWBeURatD4CCZgu4j5R3/wtRSvv7Yy3
f2yn8ZiaU2z+kmyFZIm7KJBp2Dc1uPnkjn4vkojOvQjqEORnps6gKaIzlt/P91YaWwGWuSg91m8l
EiEPlW3+oMyiIxUk2srSWVNmEau24wAjgmuNVSj18iP3eeigVxyknbe6eShZ5nPbhPXF415xSezk
EwEq8iiQKzfPvVWDqROZvdnggFYJknG2vutsJUaZHhS2LXEcqhwooL+7kMZW3KtiASmcfjl0WTzM
XE+foXsYbQkgdasjmJTT19XiZu4Gz2/gDPIeCugOk7hpEFJWIwdkV4M4A90/+5laYTEGg2P4OiRx
F6z6AHG63OigpmlaGTuq2FuaSLKc7ekwQP3iHKT518Eq4x2VqF421vtQqqMDc4x+MWDT9iBsaB2H
EKfeD27VPom4qZZ1oapVNxW5YbpbJwrCObVmPPIeipLvqJGq8rZdeDYzL1SCXw7keYc028OD/ePZ
mLkKg9K5wCm7vhrxsbF0dzEn+/MuRSbW82s2ozaqcwIDNlZhh4DQ1J/qvPhYl411aKP0dB/oDD2b
UfGXgbYWyK5iEPhgHcIU4/uVaECUan+TWVImJ411AkQXTISwAndjGNraa79zfvuEFf7KdH2gv2pE
jxBJQ5RiYiEgy9wVrThQqekNsYcxxhuV6ADI/zCP4HS+ttMOQt2tDK4t4qnTYDqNH9bG9HSHi7aK
obo9nbFWQhy6zlBXRwFrk2h4QI6fLPonRZC1XnDlSEig4vbRISrLfWLbxpFKQwcebd+Zn6hUul17
KDM5rhMkYA5hoOAoOR3if38Sodes67h4pR6JWbz3oOKQJHPB8wi2hLyGBC1IQCMsa2ce1LJPXZF4
D2xqSKeGjAPMCkFY0PSzznsA2fh9BNiuP8bcAl1HJNt2ynTb5sgvHOqXo1Vd0ynb7eLVvqlyhFGo
A9V1kxiQASzsbVCVGfzieivtHh3Rz53YCgGW1vxEh87rYcMGD91VC0MlbOjRoOQEdB6mFg7+Ym8j
pEb9qBXgwqcWrmwbUtbSngNLFEfuSVjLM6GxP6MGKk+thh98A+YT/HsFLyHtddbj/VNgDGqRT3VG
gFYeex9b7/36TBxgdvNVdV3xiuAsAHj485+QvrOuBZJaVF/Cgx5hsyrfsD4sXhW2SWmfO5/aBgse
SHBiyz3V34druNTsS0Czz7UFxZoRPk4v2EhAAH36VE519InqqJX6dW2pfm2VXvc+Niv9cu51ylob
ow2SXK0gkgQl/h1wDEuqutfTp8ypg2MjebX2RDw+8cQ/GjDp+D59AGSyow8whb/VuCWcfG9W5D7+
Ek3UqJ1RmufExx4ipL8cfay8EWY9cugQIMHf1JkO1GCPltp5f4+Q+JeeblQgF8YtgArY48LK+nrd
ycJ8wp/SWHdJoBdUTCogjQXCNjMqVn2MbRpWCkEZWs3cNqxV10URICgY6gEoNyvw5O2N2jaf6MRl
VCCwOhWVgxN7GrF2HxFe6AQP8gyBsWWurP7kTeSguIdFKBPBogXrCRlRv+b2CxTDIGkYp/nc9BL+
Yjga0VpDF+C5FfZLmVevg7CTc4D459M/DDLMgS10ZjlHDVttw4hirJUWQQDwHp6YRUgfunGBGcvZ
OLYjVqlh6fUAjDfi45h8qWhXHDurafKlYg0/1fmYquIyDAnfWYlnzCEDNXxmEE2at41IDwi5tC+A
NmkOzwTqpXJugG7m9Z89CdFeCD6lB7s1qBcN/qdetgEuiDYdhWhI3L5w40hnyOvm/bJU/OWy6FUl
XbYqjM5cALGanu6HyIYeXM6O95rUxDw+A7RnXpYiP1AD3EX0CeT35sAg7PtZp3iWMc88wyXM2aRD
IVYxZ+JzW1aLZIK+RC5MDIK8locISrAPfQvL8xsmBiP9Moqfk6J+H2n66W0kdUj+PbKwUvs2kkAz
sJi8DFm9CeFV8VbpdQ/Bqh8lnChnRd46zwIqHcus7cJjWRjxvjR6a+UJJ3tEpAW5Lbfl35qxmdGo
OBteGzWGLzWC8QuAk9RJcYB5TYH4HUiw8TWqfDUP0qT4GnYSKg/InMU+ZlQjrz6PoVdAs6VSD5CL
bLeyzF6x6E8XRc8Ri4LxEvSeBvkFC05AM5vwx2R0EoP19qpT0537mQjPZu1bGyljZ5PZJpJEwN/D
prfrX7mTwcYGc6tp+K8NJoTGFN7JL8zsqQWFYJ7DI2Rjeln2xJCqAt3TG+c5V/lTN3TsoYZbIp67
7Il6iF5ugnFIzlTllF41j6RUW+o/Bq1YF6mZLKgVQfz6BHm0C12KqqTqF7DaaS5UqpXtgW8EHxM6
dxiWxsqBpzKkYfFlnMDOgKXMv1DfPkvLUxoKML5Dw4aZTpg+IXR1ahOdfbFDQG05JH3+P2XntRu5
EaXhJyLAHG7ZuVtqZVmaG2LGM2Yxh2J++v1Yst2GYSx2bwhWIDuywjl/OLe+D0RzgdQhjerbHM2o
efY2fwq8PD5q/YfqrhlAXCafhb0qosvgVd34WVl9c8RZT+5VNT6m285OC7gUhXmqTNHs1E0HzTlX
PIyvbtlBybPsE1Ck7DmrbHx7bDDC0hvwp6qGiKmwYa4mmvxcd4BVxDxA8irHbOPGbX9ExUsjQbqW
/48Xf91qfbX/vIER4wKadhXqK6tiQwezHz2Lt9RAjKw3aidU9aUxLds6Hq2vbm05/aNb5+f/7Oay
WDrprJPv50RZgpNE/JlkXRBKz8AvoVvs33Scd0v0oN91PRAPrtuIcFkHUdYHwyGAm7FTRbdxQH4T
KLhTxch6G2K3exdWa1+nIs5IY3KzwXUgE/dIHKZD6IIy/x02+1Y3S4IT4GMuqREE32wLNzmsE/Vn
xFqG/ZR12iUKmv4CudvfW0mtPaUzgm8Cjvc3Z+ivprp+yZCBGpP2Z11iUTF53YhCK97DdRSUV6+e
+xMy1vMxjWT3UMwaqsJYkbyTIPpVpIP4I9aPjmnxPhrDfPNzf8KNhmdPW0lmadoYBwDm/bkTC26t
Q+nsErQ/X/V1oGD3Pv3QXImWNTEx/CKHY2bp0XHW2njbSdN6K5POP9YNQQhVnEEmHTMtS7+KmJxa
RzOQ2VdxjHlKC6zPtnqV2m+5PpEtt8qS+ZVi56QTRbf66uyRrj42GCl+tbpt3B09IkJf14rKY52X
C6wG12trl+yJnA3sH9d3Bb2nwDZOG75aCwciae/rqFCurUFQJ8fY0Oav1jyItEM8GPpX65Kn0YEU
O2SM9c6tRyIES3Drq9UxcHp2TATH1a1EolsHvUNHVRWZ24zD0ktkC9Zry2lcDqYTYZqyvq4xmNMB
+zaoWrM8Sb/ujtFcvuE9NE0hLEt5rw78vH+epdaDJ5fp7t89VDcB5TUkkZcfVFHWmAyXwsE0abWP
LGzTvw+WDrhKHT0w+Voe4ihusm9ixE9VpeqnDnGV/vASAIqqpBpdDf3Jvhj36Xr9rWuaE4vKU3Jh
tzp11pn6q1liaXq7t8SZ9eIL5yyTiBlPdYtSOLcNWjlbdWOjYPAJE9jjBSzry+3Fogr7kUarHjM2
5P94fZgAEpGjMt2pvrcX88zs5PiyvrvV97FWnNGuflevfLt3Upr+hsCY8XUP7yXyDKiiq92KOmgJ
TisiwCV7Xlllf1XnuXC6UJVNrDL+PnVIpaHfguSApRVbHYDF3dep6trVuRaKDj8+1fK/3K7Lk4MZ
xaQW1pec1/u4cc+uSJXtWfORGAnMnZH6rM3QwQ1GIzg1Mf9yVXSdzGPfJKp73Qni9xYPN1VvTL51
alqdZSx0nw9DQgVzJahZwLL2W0E0QNVnRTCdFjFBDlQ3x5aHHAnwNGIgLGgNUgHqUHdpcNeuB1Xs
OqfZ6xFEcVU3Ng1JanL8daibuk1kKvXuU6/z7rNcbvvAWi5MwjaxsbXBjbxhR+CLeSUrWWerjqrF
SLBtXHuL9dpbvToLIuPPy1Tx69o2ds52hebqjyaXh3k2tTsgDblvF/fqMNsJglXrQZ2puoSE0RY4
bbv5VwNS4xAQ12tV51QbDrNeV+d/1ase6lLS5NG+Zbn89Yr/9WLqWqMNfhBAXCNzhH7zMZr3+mqP
OK8HmER/HmploJjDTji5sb5rVfHWZ7RifaMH2ngwpZeGjuEkGEq38cmri/wwijh/T6LsSTETFhml
/C26f/YIwDT/7z0irem289IhDxugIBr0HcGrLi7vTN3b2RZeu7cqL08RR7iVb1e0ZtYfraq5h2VR
3Kn6r87erHvbocDRzun77hGteQgSNo4dE7GTgHRf6x2xparCZna6x6/KupQHKGSrkCt11XqQbZ7s
2GPrW3WbrwbDwz8mQ0170Vcbp9XbadJmfZPnUb+51aW+8LyvcqW8m25NhoGcaqiuVJX/aFdlKdHC
+Nft/rPjtL4D1aIO6o6u4f9Zdyvy1DGxqz5+2eAIs8/gMW0DMi5TWMdzfT/hxkhmp2r0SwPFQbcE
RdXSR9Lst3HXwq3kV96rSrd1V1OQ2Uq3WYv2qTXK5ybRGUvMxDv5QUa4ZGyzJ9P/UG2qBuBievSI
PG5uda6Dj0dSQsoyMqd9FmAFnqtn1V0dcitg2a773tdrqDpb6CmiIUIezcofj0ahg4EpivyeYFx+
L4l9HAUqEE1UGSP/XZ+jalF9YA92wHoHdJzX3qoB7qSxrwYLybAiN8+Vkw3yNSow/HUarPACP34p
nGT6NAqgz61TdOShG0zp8hiARCnn89xAqmfhGD8ipIlBowYDM2PrHI6FPf+EaL+ByzDGYd6PYI2s
AMySjaBAnvSvWkQSb7BapDs8pLf1PEtP2rruggJT7axpnl5rCSY5cVHWN/zs9HUnjE4JrkQIPvY8
fnlRXqOlQES1qy+WY5LH9ea8Jjv0V1mdqYNMZHW0pYXYUxzfu38fCK3BfZ8Y1orENw+6Lz9V463+
X32XqRErtu0/73G7VGT+cMaTb6fufatXZ7e6pfaTuwTZ7PUd/OuVbnXqzWQL0ss+LoR/d/VLOzk0
bonQVuzIe4RhMar3Yms/+YXctekCDLx4Cjz4gFrV+a91aT7W2C896CRSX2VvLOHidfllGIvgdYl6
uSXu4vEd0GrL0d1bLP935loMVi/dRQOCo+6UDq2Bb4z4rhodpIKeIx4X1tx3bebU2LDFPOp4r3OM
VjlbMlBgGVRZnSKTPp5BtK70gSl4KyJ8vvNpvKoSjMCXotTHh6+SsAls+dPjV8n1jsVS6U+qFGRE
SFx0A0rL+w0YM7ThsVse1MEECLsrI0sHokBd2dh/NrQgKrFc8f1dpzu9C8N/bUFUJYwZoY63OzTo
BDyksTiUeYIZ/d93hhwf7EoL9GWACSesmcLeoT3mPnaAbh7tykuPs+1BUBpqoCXrwSIqcl9gPW9G
7EZYlVLXW/HBapeJ5Skl1TdNbDNs3QS6OvY+jz2mSak23enJPG4LIls/UOFpDPdHi9LeVs8K887S
au86D6TVVEMD2xzfTv1zGB2ogEv3C16Pf5hlV50LzBoQAbydphCCz6R15bJJY7M6d4aLd9ekRScs
HYg5w8tznbZ+FQPEY2b49kRwr34tWOAcWqywt6q1gKN2347FO8HovNv04xL6fSKf6zWpisrMEjoe
Lo5DHGAKANEGW5G+1M/SiJavQ1aO/yz+0Ba3QOhXiy9EhaA3rGfRUol/FFXDv+rytV/tl1jQqkuM
pdsxtjjHFjjQJAQZj7kQO0/oLeTKJH0ynBZCRSObH3JwX4NJt16zfrKPmWdH+7weot800OgTUJof
zYLkaDnM3TXVC+t+Itu5adqpfJgSoctDHENoKkF5oYcxRidDZnhFSjN6NNcDu6bmOq58qJRw/w4M
LIt0OeIaQ6PqxhT9i/B1elb3UAfhJoDA4z3sRnBpwl7wNkfK0Lbmb1Zdo7RJIh1XqD49JAOI8Ghw
xDVFx+FaNQLNVxm5RCIo3hrEWizsDuiThQnTrUFzneZeA7jpNSXKuaX0Pqw4QmtZtN7FhZ/629j/
cNfqCA+oU78GB8kSNCEI5vhoQJlEAWvUcEd1tTs4qPZujAsSP2uDqlOtjsE2F7F2+gCHbTZoEIZa
sXgPQQdC3Pfs5Ic+58+yabTXGmjXUS62uc+bUvsoHW2jOsw4bG/7JrPv1JVRCVRHWa9gM/JcGDr5
3T+tIDonZ7bLrIfUdcwHIpLjPi40HET+rlNnbSqazRrO2M/BPEBFY2c0zJPPH5Nr1cFpc/MaVK+q
YFUMEGEB6O80Vd5Pr537bMe6O9/ZEMG2t6ua9frYqodQzpF3UA3qrURgH7DwiRGZX12xPRjdWi/F
+4zn+8NQG3FIQp+Ac7vMB6+R3k518yNSBK4dMO+urf/vq5whad56zJc0yxweEScaHmEjIPVh4ZNM
JunuVt8nJYniZfHZDtJNNWS5rt8RYj2pi1Q9nxfRh25cQ1ye9UC2mwj76Lu/6Y7+oUR10uAAfd37
pcUS+X7Dr989qbnbIQBfZ8WiO0kco44gs6wHp5Z/Xs03+gF6+A8r7n9xu/j+S+dPKQB6qzSNcHBx
SiIMPW/SgKqhG6aHMs/0rZkbgIGlfz8bqKopRap0MA+xnvj3qqTq1yrVK1hEdPhK/JplBeDPdsVL
PZvRk1Y8AxJGZGE9LFgybdNmSvaqCFx0tVFu5kOTLghb+v2dNLr5wVkKhCzJum9g5iwn1Zh407zH
hbncqVb8bqdLUeLDo1rbAkWvGRyXalRVMC2A2trzgyo5ETGGSN5FbG9Kc7v6TeerncYAoHSbA0jf
qOLNr/rL6EaVp7WPbLRuozytdc+foNga84vvI9tpahiZsuRdXjR0JNhMTG/zWlJVumm+IxOb36v+
kr/sAZt4Zp21hw+M6GkQNgF8bhZApkBkA6SYiY2OmVyxx2IJODH61PnTrLusHu3knryUvuUNjU/I
2pksbEPGzaepHWrAlWa2mYsZvz1twCWg/4g7J3jMzi6DzZMHRTifZ7KteeEdbKLre98L3L1d5R91
WmuA9F1tI0hPHknHnhACTp6CiMHdgOr2zSfQbXcoNBumbSGVYE9XdaY5wI2aGgFH0+VnTbWxwL69
XkWPgw3xJ2ZpQrFEzpiSRz3C7VhG9tavTKK42YokP3rT0xysK6IAad+Y10dJYa7OltkumzczgSyM
CsOZ538KgbH9XiGx91zrVnyK/eIzGOLvIo2DQ5QYwTGLNGJbbIeZJRP+Rcubk8z5wV3RDL6cTmlb
81nRz/ETbIptJ5yRk3qsIbTtBez5LAJ93hivvWV8CwzTD3UQYVu7j4h2al7YWiSI9Bngzxj3m2Hk
6SFKUOI51WHbhfSE/hgEOvLn5AlDcxEQgEhE7AA9e/AX60luyXTsxrFnXtbz9DIBWwxF1d33hONj
IvY/M6dEYraxul1cGc2+7rQiHG0ApmY+bNCVBOiUfBpuv3zvmv6Af+FJLs6DVbf6JZBgW5mchl2Q
tGVoJPMfUf+9LVFfZu/7Cylsvgv5icrgIQ3K34YCMIlZ9zA6q2cTtFo4tpjLm9pvcZltnLZhWmk6
7MeE/T0vP9D92lt8M2WAad7kyV86y4StY7/DBmjOQI7ZnWD2EtrpQMhA08aNuZQ5ACvnm5mYC4Bv
1pRBUokNHT7hJO7qkgl2LjCbaursmrggq5eYvJ2T4VEwVf0BtOh3bSzL1z76o0FC94D2yZtGdJR1
wnKtJwJIRbIKTk05k8fibXXDvILH5JMsDapMhBeASI6/8jRur8ZsYYaWv/bDYLxZ3nkAQbnRIvFq
wAvZVhDktxNjABFP+4S9+NVepnMldJy4suI6dng+GVBkdkvGj0Gidzgk4EnPSXwKmm7nmZgnRlWL
RY49PvVG0rL47JpD4iI6OAz9I9CPrd3OIyhk+2xUvhbqSVKAtOtfvKUiYTlXy7aPyvYs0vHU9mBz
kVoiNQt8Xev14zjCMavsEuAruC5k68n2Jx4WKjVpoq7HLW7AlSGJ3KvvAXPGNUf0jXvo+gTtzETf
uCAgBQz+47LAY7CxAAqNqDTObMv9zdhrLN2j9kQMO7SbbgbFoZ/TQEAzbprE3DVzI899hnD6gzpt
4L3l4T/aFlOnoqzc4SD1/lTVBLpAR3KVuouhmr9uEOMRlEZmWEzLeIDsUUKatdsQq/cJOYZFnkWQ
mHun1x90s27OAMkXnrDExy6F/fFWzoBMenP+xVzlQpNZgicpVjV5VgYhs198dk04+mW8iWoPD6rc
//mMn9Nn6rOBm70mCUvzh+l6LyLqQ5Oc3imG8rjz0uH3WvLziGB5rG0XAd8a7WYy8FW5imQPwUOb
Zwn6wRivuuK1TJZml/cAkdv+V+EhfQFQ10M2ta53i5b4D0MbnYrF114iBH6jObkYVv9WOl21RwDj
sytzbedFkh8PYUdEZIZ73RUDKXwS1YasXmQyfItbu0PJMHEPmUtCpR77fTS05Yb3m12KYjoECV9I
USP9YRbOcN9UfFlGLl6Lkby+2bB1icQhS4v9QkD56Ap5VxQVCjFZ9TbW+kas3jD4VGIThWcaGc1s
31XRXVsjTpDxMOrG8FhHxkdieoRqZHvR2W9s+mUYdjAXnbNmaoKYfWafcoFWQts1fwijqkI8qS29
/QOxlzSc7BRrcpljmBo/daVlHFHobePe2aKAXHnyRc/Fe2PrSRhYE1tfv7gmnhvvW2tEXzgGm9oG
xck0WCRkfvbRtcES9pk/bzx5V3d56LuzG4qgxPC9qP19Rbrn2gNZbGPZXUunJ5qLqgViavCwOqGj
SSn7N2L6aSgG58OqYhhZhJwehB4cxxzpDF+eK23+FXjoXznBpzMW2H9a46kk8xQmgnQxk/O0mR3g
fJUZ+BvC0NORnVdOdg1RlLxoLunYMQb7k73HPMMM+9Xp08qNd3jBE9jV9s6e/WCb1gPeGRnkVDGm
F3UYhJNeyI5e8qJ1z0CgCmC8w4ufQbAgshQWrhb2XftHajnvzjj/3podObDEvgOMfalhIXozcUTb
9ZstdPrfJGajO6/MX5EVd64T033YtXl7rGNZPBYzODwt6Z9Ev4R2X+S7gkXd1oSYhbZSisOXMYKl
LdxNb+Cs3JjCQlfGz45t4cd32NJEiMZYyWUJCucUsVI7iyQzzulowdBMyuVSpdl4LBFBvgMabh0M
Ieb7ISliFrPQWoHHNPthxBiRXJOxq9PMeyy6ONnF7X3TQ+uxhUsyFQNIJBhYEpcNPocJ4r+bFQW5
6TKdvLkNJN4Rwnl1rQC7wEU0b1IeB83Fb6BM/beOpP2m9Zwetf0EjeEeGJA1Y8mERL7+29KwczKa
ofrQGnKiQdZNp9qxnS2UVxl2DJcfkwPTJ4HX8gGtuAOcDPYBnCquf72wPpjAcFaEqvUxuX2Ph6/Q
8dZ08M8gLvIRo6sRMqyPH8TT2bBlzfBhBNEQFqCkPgIHRR1n8duPuGKIQMew+YBCNiGqjcRbrFln
DAfNK/qTAQEJL9qqYioW81pqsIim5GPpsnoDL8kG0x13+8aemGRt+5y47Imj2B6uHSKuV8lnvUx+
uwdwxl6ZCWhbBwVUy9xz7llrE1EKHrWl1V67jK9stDeDy7tEqSZDynsa0UhGW6SPrTUKiigM0Chg
vzEOeu5kGxsXyPhe1zWJcYr87g85KWYkJqCKVy/kdOb9gCzFFqSQu8ENywoHw8ofGmf0wllk1i4j
BBxaznAwqyzAkzwd90t9HbJmPvYyja4Ln0VL3Tswi295EolHAql9iLQRU1ar6Q9IoaPoVy6Prj0z
YVftvCGQALoO5W4SU+xk9SHtN5AZur21mqD2ZbpBFSF7cMe+OgULTqtIO+LBUi/fqr7CZ6RaDg2u
fLu5Dt4BB2/7dkwhvvD8RwuI37nxBR/FBRuC4XC3gNb23F2UJXEY5QRaZYuciuB0n6ZQhkSEVJQx
5o+ull3NdeiOcwJXbtG32x7tUA05LyZuAfGBgABarJGz6YPCC/WiIhHJ9NClkfs81gFBdafYy96q
w7EiqFEFsb/NMIALJZnlnUxqdzv77XBG78G9T4WR8qdbwC1IwmWGzYBasoR+8Kr0rrQaQLrW3YzC
2W5w5vQCt6M5sPB3eGcPyG81RwPhBaHJ6NLxqKIxVP9ue0uPEZtwjgOKJkmSEkKePWPXdVF1qGKR
b+z0TbpG8xjPkxkSUfvG6E2GeRTzuXTCYR7qMJGx9uDWsr9O7qSFJen6eylGsUGzmQ+uB+cE642y
IsyTde0j0W7ADT3An6pFgbJ0MND2DANlejQvQ0Rpfd3IrtAb9/wlpmsnyTZioxic48jHMbXw7xFy
PwyxloeDrz/YBHR2ljvPodFp5y6o3oRwvbuy0361Ez/U5BjWvV035U7O2U9pgd9pERXHOeex6tv0
Lh/GKdTS2QsnXAY65n10CJlWdLc4Y+Qd7eYI9yAxwJTuowjTNRQghKf9sid7vNgR8K2pTjZJPzkb
Kfif9LVZnDUxQAG1CIzOU3Xy5wFnEL9q7pCuuuotWyoLqIiFJaKJ5QZgWVZkonAv7RTg6DKxeDLa
QR4g2e6SSYOy1ojlWDi5BFpZv3ayetJ0AG8IbMuDJ+WnIXJzY7WGzROW8/AF9sPST7Dklvjkx7gW
rTHRfkiyHXLQrOBjY97q7D7qIBFnOEo62avlm5QWWDmWBVseCjgU+KxvlmnCfagPPvOotMPOG4h1
oPYz5WhDS/eBVOl0nQAZIn0j97kfv3tonuymwMTNVOS7ZYpdNsMDX9AwiL0bR/pOePk7hkDTtiFk
tkNyVd/lCWjCSovR6zDru3JCVklGTFGFa1uhh7LYXksHb9MVabcRUXIgBpefM6R3Xd10L6zx7zC7
7JAxTx8tw9AONQ9SGM2POQCOsUjFk2Q/Gzskmi2fvImAV9I1kh2r3pqs9NnZ1VY8HYraNbYpAJtQ
+MjJpg+xmByWN3LYFCAkt46XPSWBuLiO3+46JHLJWxf6foCOd1w8PYDxi1YGYzhUmiEr9j3C70vv
VqhCpXgxoKe+j2Z9Jz2/DaEr5/socBhJIhHvEAv6NJBv2TW9HF+MgrBQAfumMU2svoIAz1IL/agm
Sqct5o8v/FQ+MRb/O+HPfC80nC5ma+vlYGRignKg9b0WR5MWXTQzKoD5TOI9IT4Dz3WjgQ0E1N61
m4Elxb5xUDBvUIIAHV51z00OhcsiERiQ828nEPT5ZM+hzkra7rEGY/z5gczCeBFp/qRFzbIZdCO6
F9L6dG3y8MtQn9M+E6dyZri2NeBcFdmM2rt47DKhnl7w3t0auNBtmsZAWKeKoM5F4JQyee7MEpDX
lCMNGDdhhMDqQdfYswyN034dnAUUhF0VWCO5zlMUZMsejiZmGBmE1H7R2KlPRQoQIGhOWF7252kU
w1md3Q6xa/fnIgU6BaeGmdoj3A6+/TCXuX/gx63PVq7XZ5d4175bquuM2O8ZZZ3lnBZs2gJ4SRt1
N78jGdDn06EhwYhC2YXohR8S6r8KI2jPWVO+t35BAKW0x/a4JAVb5ABWs5/PyBL383m0erTMPYkX
rmsUReg46IGapX0atNUQrz5M81KemUVKNkFTtHP66t1NQAV0Q1xxf0ItEp/dwq42WlIl7KX86KwO
LF9ZhybZ1SHsvo80vT0vfYvs0ugcWobDc6tnYBcTlqVh01avadb9Lruy//qu1Jn6mpLFQft8jhYf
7dFeHKLVjVLtM9SZvxZXaz5+721blxNvmoM7RePZjd8gNdUMdDsDqX92F2RlAy99t8q4NDZSb7JT
1y0k3JetMWZPhhakuNnzwUi+OagZogTBCl7KKNowSK1voHkYKnnNNIYLJHQ3STZHRZjoUXRY8uY4
ygZhhRJXxDQ5jR28RI3FGjDYyTqrd4CYB3lhb3kjbVfjV2H5y0adSiOp2f5GVph0gCiRCoH+/VqV
AVur0SZegyHVGaCDeRZwzDe1B4+t+eEv+Q/iLj7fbIQU2WA6PrtjynhgYYOaiJP6rWpzqs7telBF
dbAR8+Bvvv6U/9UcYUT/j96jF8j9PAqCi+XBqMcNZsufbE76jbQRF9u5mo3ASJkdh6YISOrQIa7x
/678FLH0OWyDFnym8BogdxwGEH/7+afAU4IM4GRo3V2U98kp1wrk3B96bAL3fTI8lVF9lzEOnFHJ
xiGtLr6jShYTKJfQtHo8ZhfzQaINTzhc83de1mohwGjSCXG6PEdNUTJ2L8XeGOMnj6xYVLzgu/7W
6r51GNYwge44xXmKURtsW/MyG1jbHCAieC99yzMcDD54yaJ6DRQNEvuBMoZIOYwnrXIzHh1/vooZ
XS/H0ySrJuKMAeINzZCfI12gy91pLKsgY134ak5owWhOuJB1DrUJkJZvmWEWxPYLKpJlXWfnoFp+
8mPjTwNo9WSPJd6aZtptE1Jk5tgF11Es1oGgcg1rbJOyhdg6rawe9AJS48A2aiPyOg37PK4enJSM
M3pIiPaXB4j2y5YsTEAvBJ+tCYFUPG5Mf8k+QP23l6hM7Q2WyOVWaktzlyGcYRmV9l4zzO69qfVP
Ob5ET3hnkpN2lu73KRMHb+nwnu/sF88T1YFHoDxGxNHfqzJCMSHVvveRXW9QOR1AjIr8qunse2Qw
7Oo8Ed/jOnkjkrTBgdv+HGLxhK6m96sQxNOYF8xScx/yiOVLGadN2OrYttnS/UFk3icWwBjl6V1/
JFjyTGoQjkvfQLQiWrKtYpmdTBTnt15hL0fEMJfDQupgC0rT2i5aJ3csH7dVPaYHvVnjHQERqZJI
ayd69wrQH7tCMTyX8EmstEo+I612YYKTTDBfslqvVvJKstMtd3mWo/7ZSeOjHLsGdXIIk2T7ycPg
1ZL6aYAO0Fhuke7NnkSaFZBbs5lBatfNRX5pinq8OGv0bgbqO1ptcwyGVnvD+nonAouQKoy9bdTn
uylO4zeQgj8ERlP3dmtqr5buaNhn6OPO7wuQjU6V7PN28j9b4tdt4IOtl9F8IfAZb3MbOaWBDPIR
Rf6tj5L7dxmM1sbLPOOBHYB1autEHiTcs5fE7mC9kwn/1aJC6wTpzxZDYtbThvUUVHm9eo/Yx8Aa
xJPVRIQ2NFH+nte/kBVIyJEmdbi0bvAC2jjax4kHYbhZ8NhasuWBEMPP2exOyyy6l1F2/lOPsEVS
gmfGaLo9oATOcKTy3zlv9qxy3hm5tDy8lb+aVU9VqcrqoLrfrr7V/ectVLO7RGqcRx5bO8VEPmF/
rKbGX6fViN2xKqszNd8MiU4nVf7H6a391l3VqcO/6tR9VN1sdOXW0uspZG+XozZeljWT6nqqeyxh
CKf+VWsNNguCtT3XgOzu8GP7s/x16ddRzKQBNUfbx5lozupQr9PsaFeIj6myLee/yoggs4oc0rtq
NuNnx9B5HPzC2gAiip9VXV24jO6pPR5UnTrocNP1ZIzuvqoKN3uMGcZuF3U4N55s1Py/6lRDKZeW
/M4qmbve/Ksu1WRoGIN+utWx49wgZm89VHZu7BK/jg9OjWJ1pTXOVa9t/RoVQcLUN3XfW994LwAi
v5i6Np2XSBQ7FwOip2pe2D7Fc4jEW/WZgLg4pBhAHkmMwFqGnYjJ3tYwg2E7tDmxlKi8d6tB3tlp
fvCZYy84ebJEWrL8BHPskLHlv5Qofx4Qd3kr29y7Qj/UdxrbLoaV2L0fuyllha/fZ1N3RgyluODe
K7DUAcgNimrZWYHhYnpSoB9XLd+Fh3ohX3TwQkD/vuxa/RO9tXIrRrfc6YvxSLq5Z4vZo/ZXZdNG
IpJ3sNuKTI+OIJNhQpRj6b3NhkF/a7wRwGiXrWwKIkk5/lBYUMXWR1r/tGQv2SkDaOxj530Z7Xpb
wJ17zhNECuqp+kEsf76oqjY2+2uQFydVUgeIwvFeQv3eqv6qruvNt8AZ2jtVGpJqIcM03XfdHIBT
68S2KrLxuRRRCQ02GXdaPI7Pqi6pWOwCjrqqUoAr5yVpil/I0PzZYZlQPCYqCQZlvYc6FOYfyeiI
J3WboF6Sk451YXjrMPTYPdham59UXcNze9dp0TWQ5PDnajvB3n00lkLHxDOb954fr+EJhm1VFzvJ
U1GSQVVVTjWAus2r39W4rqqScZk3em2YB1VMZ1k9z0TFv+5QYoFtAlRSmFcFcgUO+pjWqXdMJeMr
ki1/gW6/usiF9bkR/Xar/3c/QvwlcEjL3Kv73ToORvIykY1jZ1OMGxScqnskA+2TNa36OU0yhapO
HYZKr+679RCnGnBOc15WzSeoOX833Dob2eIda1N/vFWpszmPqvtbnZ8Wv/SgZfXTJkHotzK9r0xS
xgKz3q+zW52rdYAI2uCsemhkmL66lXGTHzUTMExnIl6d1jZmKHrRvcUEgnYRa4a9KhqiKhDV7+Fd
e458E1G0gnzWWOHaORlFcUyFAFS9FkfR1zgGgzNBqom9l3DfrCAH31bZRJjXok1S/WhKkPvd2Ltv
U9mOR6GxYlOt+SSzY9fW8za24coPneudo5ZFiZsRndM1QyCSlruv3lCyBQvEuyo5hZG9rHkCVUr8
yH21bAeVpK54UlVVH7OaKOrlThVBTNkbPBw/G3QetubUBK9OMmhIgiXazgkC/9VgaXTUSxZ1qlgh
9YL+Gosc1dn6H8bOa0lSHFrXT0QE3tymzyxve7pviLZ473n687Fy9lBRZ2bHviGQEFQWCCGt9RuG
i0cYDDdy0AfR8fpFp1v322EyeK/K8lFdLpq0THdbz8tvpSG2xMzppg5nJIwLN1I38OXZhw0qVB7r
ey8qe0g0fPJG+bDJt8nVHZ9w55LGaXvoIlvD1ueTkzaH0OlTsJ9BdMxRC3kNhqeyrLODp2AMnQ6L
7uVgvxAksEj+at2+AJX1piQ90alU/dIFCV/3Kc/eLG2cmOczymEakzIXN5ybOYLujHNF+tYrI8kW
z39HVRgnhxENYa8zj1KqyqF+dYwzo2O0t/GydEAFXRxd96BvJSga53741oxEstKKlBQ0Gv2k5YGz
DckJLFE+Z9uDdNlHqdkdCGMtsTGX6Xz2MnVGvjX1LDh5+g67C/fRXvxgZKOnJ8NUHoy8/tLpClY8
bjU98KOR4ShG4tUpaxfFgBYZkzzeBnYJ1VBHQxDVrOJ7m/ePvl+przgZCuJmU5ue/5IR10oq5uqq
UnF/Jg100bKRvXCZY9iFeRfkQXqt0kY/uihG/xw36c/Sdo1TgxvCfWihDzcxxb3Jquwv5t7NT9cM
7/sx037j1nBIvMZisfTQTPOGCXlODrttgUtYycZDo/dLsOCvw7zeBFgsvJlxc44A8v7UMoThlMcU
N4xn3S5uEHjND4VGnDZX4nzvDnFJ0jv6wqSvOvYuRIaw9UJkzpP20eyLmkCAHf2sw+9qMNtHr9EW
dH7u7iaVGGEehwXG2S5BWxVkrD3rT3M85K9DFy/swjS8SDGt0BsFNHEL895+9LuJPFQ3VHA1jPEx
qs2FXxY3B1DB8amp0AixlPyE3RNeAKldnwj61XtzoZWzMjeemfrz52dykCQodoCg9rFCop+kVrqJ
9TYieGNvTP0J18HnYGYEMhhqD4GvF7h956C+FK18050Wm6gsf7JYrb31s6s9tY1+kGNIn3o3HR7a
m9H+1TE4v5mh471kJSrvOC289ZYx4aKNCfNybEQIjlgzrqZLSUVv8bnqidwvpZ5k8XOOE6+UcKAp
nxsvOYR+ab21RYXZbp4d5VjnWeqT49ena6k0q6d2mM+mmqjIWuinpErn+2zZtOpwM8etTriGUtk1
/aF3FRstI92+H3XNYc07ZRsiOmgGSKWxHIktvjHTlN1kem3fq4PGUX9q570ZRT2CtUtZDsmGBCY2
T/29FK6XyqrGIqlaEEbNhvA09BlhySbEMM216hDCEMphUiyWP0ASwObsBfZM1gI4EcWx1Wk9u+p8
7sLp9VqUI1pd9pfISu6ztP/LLOLinBHxuu/76u8NCpjOHl+5avvpwKB6453OT1nbtoajGZtm1KoN
AHKkRZarRC3BoFGPEQww/eDBSNzxEPaQKbVUDR54kyAJ2P083S4eRlIn7VwcZh6k6FbmI4w7ogzL
+Wv9XDXIF9W2gi5jUDOV87VdOPkhjFM2edzmAIyhWA5pSRJ5qYtMRk+EgALgHHb7mln5W+lX4b2U
PG/yF2gljuTLwaGNlaMy2DEL6bx7Ve1cv7OxjwAx0gJ6oUUFLJXF8YsUwpocE7Ln860UtRYoB2S8
9CjFcsrjsz94IIeXM5HxzB7mIbr+YamyrWkb1WnwLCUrGwixDmiiSDHC+31vm0sgejk9tK3yAhfD
3kgx1R3rsYaCKyX5fW2gn1I7qx/lt2cLzmu0YgU/zeV3L8CiSdfKvRRLzOXpmjmmKfLb7AwZpBgh
qKUkV4v8/jEtCfGSWCa1Zmm5ulWqpr7YJAsIJE8VY7VZNCfVJjMUYP755ozFtImDwPkOgPimZg9P
Ot6nxpr/ELd4n4iEfi076CIk5cMXfL751DM13ODRWd6D4EhPZWH7l9aYwxvfV6ITecj8VCDi+aBn
8XuKPNuvdnKezQm/dsctf+VZYWO5nIwXrcTU2I1B3xD7iX6dScQ3RPBZGGiBG9+nYx6DxAmCG1Kk
x3icX+05NzbIcQLfKFP7rp27Yt5klUb35k3t0+xBNoptpw9EQzFl8r87KDxu+wQGujtU5NOCqgdw
BfQcDp2KxmYHi8VrxxvA8vO5bqof2GYqZ0vLplerq+h246OGH/w7vms/89ndkqC/66fSP4R2+Lvq
suQhiiN0a1NHOUDTV99LK9aYtLYHzdXtt9A+khJLvxjzPBwMJYr3rpLeBIr3k+m6ejHr6LcZFT+6
MTRJ71TOSQMxSpbNxX8JobGxjlMUmCA/eKGRfBtIEqWT5QJFqkhWOrzYSTV6Oz0kvVQBBHguiiMR
+ZiUH6bnbR7jIYI6MVkC7Us1B97J8sh8AnxP91WIPKbpAFYawMI3Te/fWt9cWN/3Q649G2pzgYhe
bchCBQe1ICJmIXdJ4GUk3qsyN68d42Ecv+kYZxhPRWu7pynrkD8cASjXW+KMyklTyKvBaaoOcOd1
5EF84/ITqId6nxIB26GvZO9yO198ZOczn0ckNu3ga5W59cus89GmSn9wSNwD7nZCIqZsFHMMb0cv
/jnlmC6OA9q5WC3+maHBlK3u4QYYNFurD9snkrfa0aqs8BJYOVH5qHR3Qa4a7yA/fwxWXP4xUcEk
F/Q76roK8ndIsL4oEYcY2m6jIlJ3xrlveFYLLXqsQKlISTaV1WoHiPMEx5YWsvFLHaTL6N34kFWe
kVHRgP3FJ7AR+xhJ/4deM9WXidTq3tPJdUvRQkjxPou9Oyn1oAtfBgMy9mj3t1JlwD44OpFd7Ro3
0V683mhBeQIgWkpSpRkWgm9tmlzkhOXrczb4MjN3iU6F5i9qn2X3MvlAWs2ofJIS1kbBPnV9nFiW
gyMrG/LV7UVKnq51L5GSghBwMEGTOh2riXPv5TYsGk6QDZOSA68G9qLLCYGrTPukSlTQCLRgVh0/
djrZh+WgsmzGgcCfAmngLC0IdQ8Xv0AFar1k4KYXxFeT62/OoqHYRt70MsWEOyZL018aH4etvA4v
aRbypSva+I/d2uhKM3d6dkL7OR1+lXjivhLT3E6GNeJwkRuv5Vj+DBOEJuQYIVp1izildwIxar7a
Gn6GSu8Ne2mbG3pwqXA72crRQSXTg/26dfTNR773JWCYesouXsgMAipa9CwbxFGKfZX4xT75p06f
omwTVB7i3bYePU/BCMrL99D+No9pGBkvbtEZL8msMOiDaTlLMVa87qzNwEOkiTbYxgsfsMnJomv7
vCGNPKLSerKX06ugPgB39xFEh9tWKZ3zLJskbhjtmmE8O0HsPLdoo9+PsQLNXAeAVpgB7GiMTY7S
mIhg+ISWHGsav823oH6bPTdo3ANs/vt6dfenyBR/D7MfYBTuG89w6XSc0pruWpS61qx3tcb3TEqY
mBbHuQJgdy3qPmfN2dEHuPEgVaMxk87rYhV3iCp4kbpp9i9azoshpbpV+lNr1QUt+KOy6e3poQQc
cnetggWJMdLgbQwnjx4dl9e8RTvLnnRzQ26XTLExBM+y8dTwqBbGfC+l0Xeb+6h2j4WeRsl2bpYo
cF05GzlaRHzlU0sndNYk8WGtM7zkt6eqfPT6snnSIlhlvx28RcdGfZYN/QgFj55s9Vrnm8NbHanj
LYo+6nMf+PFtrdl/rQ0S1ikobzTNca1zcb1qx+tFm35AsAIZoa012tOtHsWP7ehl93wDs3tS6Jce
EsRFShhl2upGdr00fNZasz1/qJPTrKb4Ubd+sNPKKgPkkztPsnFrooQOhAAY6tSVqgJIl1xMPewS
OKovdeyXL35SEl7z4ugodVmUE6uMgZiHeVFup8pXN/R9/yyNTQOP1gKVYsME/lOquCqlDLP7oIvq
l3oun1sChXfovdYvRYLIrRkq/laFDorXw3DjdGbPDeBgCHxqRyIVpJRm1y/qVMcPTeye5aBUYVel
EbxvvLM2DeX9ZI43dh32PM/BeGvMobx4Y92BCpqC7K4Oyn1e7hV1KHdN49Q7zQpmgEd+czAVw7nr
Eygace8ni4vVHjuwL43hF/Dh+1u/7O+sPkCxPSQnBS/hh9/FBytE8CCxWOkUzAC8UqtOY2T/mt0c
BFt9VvsA5oQSgulWe33XMgfZNsw+cg+bGj3bzKCEt2OkQCT1+ZpLtg98DOx6Ewy6qgwXEBNvWu1E
x4APAgFuFUg6IOW+12/UGa25VlMMkguwk1zlmI76O+suBhvQC7vSUO+zLj1jRq3cVl0JPbYf3HPW
Q4AzjLe4GWKWfy7rZNCeWR+6L3NmaZeJjDbxjpZgolFssnxq4Uxt1BEnXdSJSd9OuAF4ZZ9s2plv
JIvhO7V/0sLGe1xE+CZIDPZUmfAeA+PWbGL1oGDFuSmi93meX8kI7aJWKw+F3bo3fYb/KIEAdtfN
NKAAbxvVDaJlX0BYjJiZtf2hdEJ8XHXdv+/zX1wmvCC3YmzQfR62jmmQuS0U7TZjrppZo/pkpFx5
qLL5xkJwNggBiWQKzn2JDidvSk6NNtSXuvPrPS6Ew65xnOA2det5p7b6l2DEPwDEVLcPZiga6lw+
WcA/nirdfFPiqDplqDXeIpMIroRvyj5tnPa2LAqiJPoAf2v2t0E19bcACU5djSBjWyfbvC6PXjZ6
59yYql3KvIGllRluDEyZtnXfnaxqQQQGnbY3Bzs5ABD+gVTT98WT8mSSJd9yt/otcLhuizobETz6
jd0owPWStr3R2KKTAFwLLQlW7J3B196wYduoP6pEn+DVmfXNANDgrCwBD6N5khm1tkyrmaLQjTry
IGmIMEueIBkRDa36pmffe1u5T1N4voijbNP4CfTyn9k1qgv5N5UvYVKjuaZepqLSnk0YHibdnnSv
XQ8J+Bun2hp5GN12eRVcgpEZRqbx/k4hTrBpVyK3Nyy9t8wIWTk9mhRO9IZRLxPMhBiqXdX1MbSn
H66purejm7RbQoFtSCj0CnbAoovcku2cgz7EESKATKPleF8V9RIp+QIRIN8OcfSryUpcsiPzxLe8
T0CsIG9VH7ihf+oUi5iRMDzZB0w52sp6JDCib2LQZTs/bl48t4Fj5jaYiKlGcQ5rxsFYMbfz0Dfb
siMmUOePaJqqt30UabftsnFMfA8dSJhpvgn1wN+bHUi9UNNZoShOx9hrNfsgSdwtoKxDVAS/FDIP
KDFEKAoRyvjZW0P53iJrzkf71OW4oTkunCY9IAeijtBTPabHd0EDkGd+YkXSbsl7VqV5j615tsEN
4C2N1ZA/71gLhHo3QS5+GD0C7LXeTWSFg2eEVfh8thUIJV/twOGb8e0I8nKD+xKzChaFXaLC4TFb
gtdzGhxsb1GfrfpfgetnCJQZwBtdPQXEYOYAD/1jOOP4p0OY33QaVKb29wBpMAL2u2884Hy17RB1
djZm3qpbhKaLvVp0IJQ7BQMWTVWQj0QvJgh8Egul+zJV0/MY2s0tocZsO3cTomhZ+wB7+ZlIc7Ox
0JM/e5MOClT3rbNjuxfF772LkvjuxVpwOlXcfW9c77aMGGbNRmEYS6vqNKOwhBPntwEg6rHqum94
Hxhwgu1gr5TJdDfgVXTrEDwuFgJxkOovqePegH+YmGWPPndw+Dayaie6EQBfiuO9bnT+pikgUWRx
RaCiDUyybqV1qtyq2FiJ3R6BrheA4jwL0A0fgwNk5ouTk5TSCzS3kI59Ka3OJcpTaLskjo/l1JrH
vq68v1LvFS5Tp7b+z9mud3De+ZZ6C0RG+RkZ/Ta3suCijwE2e5Xa7Fipe6ce4NnRAgcK7oSUlOKz
eOsg3DtWQdBDNXfMGe+80Roe0wGNIocSYjLJvjWD1zxT7Jt1Uw2Fcy3azPzPdg1FDGPpe8tn7ugN
FjhGNwPoWXnewQ98bxt6qK9pDH1blswbXQ14FX3TuJnrmLQps49faa7v8yCZLuqMfBNCUU9aHPy2
FocoqDq36BZLZ2R1xod42SziOWY+areqWbdPQ99O9228jNyUvDJon+qIqW5Vp8cycNRwmzo8RjBh
Z6Vl/dH1KTMPK3pPUh2dQ7N4tIzRPox5xPp72fju3ex18NBaLd433VPqNMklZHlwSX0n2hkFBADY
2NGNZZtPemDA3vBGehSugQOIK+J78X5Q6qcZn0MCeyzOukXgTMtOggGzl4w0VGFgiaa1eF2BwPxn
o3Tki3q0TQsPuwwjRFLLL0FqjJnXEmbBr8FB9nxJBCizvtd93EEx3IIjgaekB8c66EFjTcEwseL0
OZfQyC2C0mc6anHTmNOjGs4j1A7f3o2o0mynpYhMwbTtTR6WmboAzZwwhVfSIT05a6CLPLO4AZFx
GiYYKcCV7juze1Ja/J9yM052Ol6M81Ywc+FC4LfAn+2dYcrhFMzu/ZhqGlPBLnvwSM1d4qZ6n4Eb
veG1Adqw+B4OUfqm5rjEeO0vt/Dp3BIlcJZQQT3rrHRSOpTjudqdbCY+YQCsPGXnS2s0wDH0LmWr
APb0QQpMdW5e5DKYH75GdZCfs7hkyB47Z4fvM/AQUgqA4Ip5W6CYFjmFzXthb02GvLtBg9JbAxRQ
OoBVScPfQ3LEv4sJsJ6SOXwPkYJDfPQwYWa+c5wRgvuCNwKgvUs0ni76v6myTfv6D+ua9qYdsmM9
1nwmQQUmDs7IagJJqIXHWddnJ/xa5KXxBQl5FDnHZz0JrFM6KM8zQYCF3qoeK3MxHoi/qZ1xir0x
JFu/8+LZO4eRdR+TStumOrJKrZoj/GeAGLdvXFOfbrU0fh1VVqlhFSCjGEIZXkyaKh9dm6Th7wEF
er8qQARZ3R1sEt5guUr7KhyRTn+6wdFegO26SGMrEwsBk3FaW3D1edo3uyK1vUdYAM6DOr3OIPge
DcAIdh40hypOvpRMDJCvjIBWliRTpTinesacr8wAaCrKMenckPmTkQJ/sXZ50Bnbqiz6E+yI4rUz
6+Y0whbZSlFPnAa8cW1hO6k0d0yX+X/azt7pZfBrspXpWMTpfIPwx2M/A/Y2XTt5CJByeQgarSYz
jBSm0zvp3qrt6lhCAzcC2BlKgsRcxs9bmBrugFSwE5JkLIKNM4/ZnlX0g0Gcg1F8l2UPXQhY7Htu
v2Ja1p6zBTNTLri6EITF2XQeogU3WhuTegYYES5IUtlMevSuKIa/j/+pknppni2vXX0pA+6r10Kn
22RFylaAno0Oclqrq2DnHyaMBU9W+Bo3IAX8l7EJ0kMAndduDbhFw/iCUDnqhnjeXXU1BCMkuKHM
ZMHgxg5K3ovghhzo/BSS5PhjcpvgAi7LmvdMVvklsitvtFXBJTvJbjITQYKFxb831AVoX7fVURAq
leO0QAqZy2aXogduHTR4PfibRNGWOAK1AVisPVmVr46S7xI1wGj1l9kPoJiXG9csV5S9FZ9oa4k6
7wWqKJXjnE3ZSVpGTsudQRYx+Pv8drmItNJCddrYTpbu5FcmaE2TgEX4bHH1OwaNehSFEcfbQnIf
zmA4f3bL8xvNyDnlqFFLDlg2idx/2Y1ZIpPSwvhOillWHcNS0fGfWX5TDu4zwDvjJH9SfgYGvmFU
DYiT9NUeP/Vfcl46BnDMl8d4fcJSKXip3CfrYi2k0bVuLPXuiNQKnkyAPq7YX+kN0G7JUI9TOu5V
vf4ueGDZDMCouxp+HfFUJEeyarAxI6qclDHebfaS9L7ivEI1+NbDXNx7TcgTtZEQPbRJ8yLP3k7c
h4G4z2GuDYZ1a4jQ22PqTnqruKQOy782RLNtfWhgh3Ug1E2wk8clT0P2SqxSk43sSi+wQt0nr9xt
vKLPL/g6eqDPZHfZQESgbyjHCstwxpYhmQEiAHPGsdac9x925WwHRwqQyK6RX667c9qDhrKjk/y9
sWmIUTe7uE2+zKN+kTt3vUtQSzeFlU47uddyV5K2YP3faoivLBgAeSZyhuxJ3bU7SFk2RopjSNOF
QDQRfRy6Z3nw164pt2btDXKkJvK5qcCw7+RWyI/U+5r70waFviWCzizXqn60i20IcpfX+2vmTj8D
vDIOGbMBet2LVuUtTNvwkM8QnVt9etaXoUM+21lsO8c5mEECY8e3UaFzooTboCdkJXnx//3hD79B
drG9guyuh/q15fXpoSaTgzQx9J0MAfJ975AbP9kAssbnFC7v9eZe4RQf3poPoIrPd9AgjVdEsCbn
5mCEuTbvYzf8pnSZul/vMIPgRXdcKN3r4KL2jxkmlgf5Lb1fPaT2rB7QaOznbZOFt+2gK8A8lnFo
ea3lTNn7zzqvK2eEA8JkJz2hj9MDUxiWLktH0EeknUw41mv3WRrY1UwDU8evPphO0oPHzhpOU26x
LKn2uTNgfOQu4Mr//Lt2kZ79EKywlxvAFRZAytr35vjO1RcAo1HY9SJvw/C2DMvSk6S41hVEf5YR
ydJnZ+871QBmJX10AoUxUtrLZn1bP3TR664cnytvOHmNuZWecD0FW4Gj8t42JAhkLGTB3hxR6D6v
b/jal6VOisHSC9W+PzSA9I6hEx3kmCmdXVqs53/uglKWpyZ713OkfN39dFyKn+qu3basbPvvoQdb
ORL8qXkO4MptUuAxRQrIrbdBOC8fDt2DaBroLFQn/YAPBXl65gXyxAdbxxjUecjn9slhbsD68FYn
YjGrBVbNyVMOKGWouxtrwarOY/mUD253MM2ZqUSjqzs1KIjd9AjMbEjwHoR3MOWLXaQ5D/UuiMoH
J6s+PHj5q9IPrq/TWpbKtZusfUWaFEPannrsB6UzyqZehmvZ0xPoS2YM50nuvlykAM84gVmh2/U+
tPqtvCWw2qmV3Q+1g2v8lVuIKMm6ZcI1eA+p7qstXIqQG9bFSnomDg41JF7wDWOiv0U9cHdkTPZy
j2Ujjz1epicI5bJGntIf+aRfvNjIDuo83iRmiUCZ151kkNEYtVs4uyXqubuwCK5fAKP9BSk/O8sF
5cnLHiN9u7Bh7Gj4NQ/eI2Zx7hWz7Cf2i4/n2SGXHrEOBqqmOmfOW3+f3o7arp8g3q93scwcRtJk
+cxkbmbtfAu6kJBK4AX8BS7ZYCbuIT8qTcitQTkx0EUZNWt/1TGTyRZ43eo4uc55AphDPvcIPRKN
4sjeZjiGXWdX11VUpAUFOTdduw7CcKnvayMxDnJ9+V2+HY3nVn+Yjbw9qKbxJE91fbSyl3fdz9iY
os1YFCj9QyH/e4G2DhyKfPulfJ3YsTwtcaRh+QDGf69ldg47v82HOwTZzRPQtOoirJ0h6qoLfeFP
GWbZ9fnKk1jHmPXB8IH+nULPNCev3lkQpJHFcAwcTgpeApcRfIdC4L7klsmTkW4dqMQeLeDBfoFv
yD+DuTRYR/T1SV479DLerzdhPSp70uR/vxRztRH20p28TzJTkB8jxetcfC3L3rVyjrD9YEKLMINM
dJXOPql4LEoT+bPXKZfs4rDJq3bdJa/9N6z++qGU3/lhlnE9t8zdLbCAWxKC2GPwoZf5K8kRQtfy
mswFcjDbYDK/obVCPDnsk1PRhKG6l+bXXX/5gkaAQbogvc7jpKfKjG7drHXTnJFy0FCK1ICJLZMw
+XfWzRUlKeUPc9nrry/nESbO3Vig69az3wBPP9hkqeYter0FSagfrvwQs77orq6e5WbLpE721nu/
1pEIQvM6gACyNpa/vhbXc2VvfYzrgfV6n86N8rcOoQ7GMMZMGTg7gAD5Scry5nHHE5bxy/Hrj59L
rdhEyqB+mEbKI7z2vPl7ANH+LN01QkkX0PTyDMKuQ3JDesq/78rZ16EKUE5zcst095kKEsAUWZdw
nzghQvCQo+uBdQ0oB2SztpPi4P8ctDo/X3/90pOvZI/1nbnOZ66dWWo9Pe/In/zz3snetZXsfi7L
Sderfmj1+Q98PkvRSGy09qs2IzUr48o6e5Bz/61ubSJHr/Ns2V038jzWouzJef951Q/LGWktDT/9
qX+r+3TVT38pWAZ8jObqLoTRt7zieDiTq6jm61pVXnjZEEqBnAmNiMX7EmZbN2vdnOEJCv2ONlVr
sHttJMOtXHxt+uGI7PpmAEKIFPy1R8vLsr7xn16q9QVaXzSpW0+TM/6z7tNp/3b56+s65wu5v4hB
+407F4c2prXLXFg+XOvmupJdyx9iFf/W/FPddT2xXPb6F+Q6n9pc/8KQeLeaMvxROy/cytAga1DZ
W7/RMoasRdlbJ2Rr4091n4rSzu8RDOh/ajWSCElhQ+Tj5ST3zvRWuvB1V2qlPBPKZlmdVdlB94qX
dXgHTAVtfC0r80Ijl7KM/MyFAiJKVma519CRH1jtvJXhgeg/kqwNysB/09Wug4atEkOQ0aUoZ0iY
iL/t5EnKZh1upShdwZFF/9pm7QZr3acutF5mDJqUkIUL02tQZ3PXOXo6b2X9mwAwIFyUjK9BO0SH
6xsvN2XdXIfVtSy36z+LcmB9daUYEEj5e/iW8qcrSN2cJWAntITXaB3srxPr63F5PuuZDV4lLN6y
s0VgxFgiJB9WjmszOVc2MjFYi7L3qZ0Momvdh39cjnw6ZfAqZT8bd6ACH2uoFLgGSAsi5YYGkmP5
cJU44rUvMnT5WZJlJ7kzZdLn2WlWnU2TOdZJnvD6RK/v/odg5oepwtpU9uThR0VPRO/a6Brkyh1E
T4w4QiZFRyt7mL2SdAxqLtp0L6/oNU4pPWCc9bj5S17kv6NatRrssc4mddKQHMzz7JwgEQxLHNKa
bOqGbOVmLftWoKB/FlqbctEddmYLAzIG5DXyYelacDR1/0Y42xYJgEhFu0buqjyXOoPKpFfFaxnD
MxE+ub484LlFdKe9xjM/3X65qR8e0XXper3rsmaR3etrHpGcnD1z2stdlj+7buQHrEW5sZ/qrqs6
OfKZzLm2lMPrv6SHob61sdbbYGOIVVyQ++9dEY9HAyHAvQ5jliLUMwRIizM+kxy1dHJnhoNMz3LU
84B56kmCd1MdvERadtSWa6hJnd2VQd1upNXcZeNJmUtzp/YZIL1hKDZNxKsuGy9zza3tAfDUwBTd
pol7UKPQyvdIBmG4zMp+T1QS1PDknBs9aB7gZJFrRjQW4nnm4F4Uq7epP74uiPbnABnYZ/g39Q7V
uBFVDopSlyF4lCWkJ+oRFYjYrtLn2HNQFjS7uylGC8EBtnDQye0fPcufH9Oq+Qnf8dSbWvk+5iau
Wqn/LS+Zktf4wF/8QAUpnjWvvTdb3z2i9WR2/YCEg9aijjMMm6Cp6y/1DKaXJXn5pqupvUVRB3hV
hGyXWiy2ACah5Dm3KvSbVHVXIRGMMlQJjhsjxup+XI4QSsJMYMBRIEy0Y1PY5f08JdW97MkmKwoH
3bM8R1iYILxVxMGurJAf8qfhq0ny7Niqi5RfplYGdiQoceyWAPDG9Vm5xUWM6rUK4dPwMRJVUTDc
tVkBJshrB9bDTeFeQGqQXvMItreofk39FD0OywaiS/Toq8k3ZDWVs1SVGSbd6C6iylUgfGZYZGuc
4LFBDftRJRP6mCqatp3GMWAFwYHY9oBWpTb3MsdSFA/ZzTQM3b2WdN7DvGzqDNieTd+CXU2L9UCo
Z+lWKx1c0QayM+aE2dw46ujC+L+nJJrvryXQHCj/OvS59fwqsrwHVGaibRW2G3RPjb2jWeZumpoc
jTfA9IWhmRfbAeoMrFXb6baetBus4JHBwAG89MLytoJqd9ssm7VI/zwmBTHUAWkjG25aqV/y2UyN
rWYa2kU2xRT8T2XRV8p28mC5e2FKsBlRg9feBzDq2mP/NRnyvwxS6eDCofvzbpnwmUEmglYoKlRi
+vk36c4vYZ7oX6cmAa2AIM5rMGbArtHBepg1csnWlFg3lZv3F72P21OaxsU9j0CD8t+qz82o0Lmy
1LxTjf61RjXozo2Sh8GuGqivSv0c9ySOHMQe91KUA6RC35Bfz/f1uOkx7thMS/NYSzHli8FyLeeR
wabKUaDdMmbsPpxs5d+cdDZv5FJ1Y2r3jheeIIfh1Jkhi3bgg1Pt1l/QBsmfMJyT63VrY24fmq7d
5yqyNlsfi+U+yF4wKpwJ2hcNa2XbvIFo0TzDPe/vCR2fpYTRbvuMaR1kqGxErGlpIXWOUX4+KXFf
VRc9LlwDAWpD+yFisewqMOhu0U/rb+uBsHKZonYiBxyULM7IYCag2bgVuqm0R8Q2ta0U5fZkqbp8
qhwwYcv9sccRoEu1TPTioz3+uf47aZL7R7uo4Zwt9w/VaRB52eThT0+fGQcT5RTZlU0VzDDc17L0
trFFQvJDpRyWIx3kjt3wAHAGBF4wbMB1YalQVgxKev1XXQfhqbeHAI33sPpWlgc5Hg9hfUh1VJuq
WXEIWCsubuHEA89NEAW33bIZEnRPXMM/fjjQ9yl2Mu+Bb8d7KAzxTTlmeBguG9mTOpNVNpYNNopq
sRY1+A3+R0M55dp6PbsbMQf8v5ySugP4ClU7fr5M2xWI3D6N96VKNHD76ddJa/kjU1HqzW3aLjwK
0o6m1cKARZHyLlo2OQITd1KcfB/FwsgfIK+rMcH15XCpoly+WRvJHg56N3z4OvLInBy7RFXCsvLw
xJgU5eK8W0DxUZaSo59OlaL84RbV0ZODEPj1VPlrH87IdHPflQA0Ph9YftVUxpAdn+bC/ivFnhTk
0uymN+1UpTfuGAE40VDe7DLyjCrZin1ShNqLWobDravXP/JQU18Gu1Bf9LC+7xhg78lNw3RBdJCv
X2+g/+XUrX5jAy15dzMuRTKnvEtRM3iPKuULfOTgQQ6aZXDnF7H9KMdACu9TCHXP+dJyrN+TQTNf
NT8q3rTkLE345mQvatNAv7wP63S67QMtvRuXDeJ++rAxk5pdu5k3jNmg8ZaitIFoSiLHd3+ryYB7
qUvsEuZS+p55NTramtFupWj0zXAycE3dlaaFIv7Gtrr+GRsrpIusUd9HECrfmx5bBBW+3nHhV74D
BSt3duabpxHLzMfSHl+B0HRfrfL77DbuF0tx20tWRkgn2Xr3tZkBUqiOlT8iooOWbtj/CRy7/Qpk
S9/NMS7iduO/aoDP0LBtB/Ce7MVhu5+xhoUv/D9V0CL/PvipTrccULHZfFsOXr3/f4yd127jXNZt
n4gAc7ilqBwslbNvCJddZuZmTk//D9Jft6sbfYBzQ4hBwbRI7b3WnGOS11ZAmLPEQyYZ5qFO2xHm
diceVBzTv4h+d5edEjK2BxQYzzh55fOyyfRr+gt2X2yX1QGaxF5xxmS1rFaxrV8nunTL2vKKbS+f
ZVhvKo7oYzBO6BKEEWrHClYMtujKh8Jm5meK7nHrocUD6wladl36vXVY9nSN76x1pTf43pF2Mvnc
eQDGRE+dXHYrPD7RYVm1ItlEphB1x2XVJIiIHEjVPy2rkzS+2/zmX5a1scuu3K/zqxaj7/GHYBdG
vXRLs0Y+Rz424tAnrqrPyytCnzXYie5WOM1jEjfyEbFCf1PVhkslhipfJvZpOWDZDhdxU0hVdlk2
LQsdylFkYmCoWpXAVUF6bGYGt+XwGDvaNddvdS02dmuXBBZWazDmxdEcLXGMWsxyMyy4OEoyi7ot
bTCz8ujFTgd03Izqu1CxiAIfjQcIYemrbJTOGm5msVtW8eggqVfFU6EPICm1Di3BfJjSjb4L0w9V
TT6Qriw3CMXL9BUVdbbFjm9tVHofr6ahHXNbMu71MLPORWIgsJgPa0b5z4hacs9Pm3JmWKeQRsQj
e15MSuqvqODV6Hf/te3nkOWRITV/yk5Vtv/r+WqDAKY147tqmOrLIJXIpYUN+g5Vl84v0Z9c9h/1
oTefamuAD5Sr4pSFmgnZuExRxPXTc1fat+XQQUtPVaQ5L1Wdy55dxcY5LRwCWKoKWgpc2EfsSB8S
8Kt1LFY2sqGTXHBR2UP83ioIxAzNru8cvQ0Okmkl2ygN5XuoKpW7vLw1vciFU3+09I2QEekxHMZR
21GzLaDuFsbNMWGOc7lbgC2V3E2ySkDGhVF1Krinnswi9DpfjQ8VcPJ/dnwfs+wufrbiI0H8DMbf
k6dAjr1lf4ju8bS8WmzZbDRL7ISlpe+/V5fdqqMkw4ZLO/o+MlDUm6EnxlY2e7zbPy9hWPrRRF5+
sEJDWqeKUIml6q2dgd53T9ZNfVI03dqYSTZeR3JcvK6R60euRhnpj229MXa+weaRvmrnwe4ThqSD
MDa3e7MR+geeRGCROvd5vn1ctFliYVIJpnVVltUlVptqp2tlf4jsxiDd1y+IJWgt+FiIVbnx4cxU
C7BYfue/xsHwmES69EdCafn9RlmugIoTxueY9u+hJFkvilln0I6V6T40YYMzRAnusFDb22yGisuS
nx67NDa2lAPSOxsrEBrn2qB+xo3M9KfwlRvwG+ZD6VMNyEFGncQIm0F4Etj6nwwystp2DwHRHHXz
q2vRLMMprh+chjlh25XKHbqNFnkOCUv4riyP4prv71RVI4NqsGakgZySFqe02XF5ZFkVLUAQCOc2
AetCfs0vxeqdhzx1XpQxls565zicA/C9VZhWh2W11SDP5Vbc7tW4A0ylMC7btwVSN1HbzmOAId0t
+1A+d2XhP0bV9KoagXpZ1qZZAW6pxt1yqKNYx0gx/OuyFnbBtkmL9JcuVP/Rn+glCqO+LzTLevS3
g59ZrzE/ldtmkJut1fTBm1C3VV+ZbwWKLCJzymrXB714IeZu1RmR/Yt55ImQB3GpfAl4foB5o+1C
xf3eNu+IBB1nknVnJ8uwBXY0chEBXtMi7c8Sd2gAUwutoH38OaDWKs0rzdbY9EQKXtp5wRdj9Gqy
kb1lddlBw1Zc6om0LSKrj4ideOegLVE3EDjqUrsTF21emKB4j7aknXOrnH5RBXhpi2h8G6NZ6NHg
54ADBXIvVV/iqR/fhioyVsO8PZq3/+fxNsiln+N92+d1kKet6sAG+Pav1//Z/v96/f88fnlftexx
bjv6Ws+NeNUzYb8V/VjdVEtXt+a8DVxGdVt25Ex+v7cthwCKrG/FvO2/nssvJzgrydnGKr+Jy8KY
3ZZOWcsbvhnZP9tk4qOdXN/8HLbsHGLHcasKv0FQ3ElZY2CYxPM1KFUfrC2uda+DY+NlgyLulsWg
8/8S3ZPqKnW5VsNEPgUlRjxuUssKhHb51MyLZdXUJEz33+tZ6XVM12A9/mvvsv1ndXnGsg223TGP
ELT9bPp+pZ/1lJveNNh3BafrvSP+AyKZ85rgZ+JLVeR7x8dLqg7Wr9HsnHcNAB3VQqe/M2ybwNEE
3opI5YjuK25ijMf7upA2mupMzxAZ+m3Lqy7A0ydsWfvlPcIMOV9XNsaZJGzn4rcKja75tQmvuFM5
a4/oRgxSBzRto9bNcFCrEGb3HLizJOp8h+sYocCcy+Rr2bEsOljdaxuRFU70ztrrqV4A12n8W2Yl
0g1AdOupO4cYsWSaYLposGOAkFu6yxAEX0w8VFupzLotkz+w+NpXqTdvIEb65ygmCT5pm+4uqjtl
J8dNtveHVL+EgUomhlRMT2mYfiE6zL54ckgc/EHSdehYRP/eyJPZakMbXEpR1zcxLzSZ4WEowCXO
B2jqbEWqkWwYTXFRUnzxIJPlde+I9rIcvxxGwNOa0MiRADTgNMmcyY5knizZLrkFwDrIVavTK9Ah
AiIMgtG0Vh425KBVFyNok22JteacZJgqtEGfTpaNshh3vHm0sj7aC1DGR0ePjD1lD3Fwxqk/ZOUw
7CU5Ko6ZJgj28bvolNQ+iKfesk9JMZL1WlEkidrE38RNI5PAIFcb2xEDRlegywCguiv9iWKdxlZ7
86E9wQ1GO8gdBzVQ2XX3U0vUD+HOw0NkgEdudbdrQ4pSgZAfa3rQq3CQtafBtmF5wz19Jnumc8to
HM4+OVQgqPPUK8cwgoQFP47fJgwffjr9Tmp77ZNH9kL3uoZrE81e+ym6R0v6FZny9FtKtN8UfrGX
GwGF8sBWN1nDj7Pf69tufgU7Jr8DHVhBxMPAhMocgXQiMfkt0CWqrf7uoDVgCpj1R9iow7UiSH2m
8U9A16qzY4wtKGSuAGZGxS6rFUAywPuGSwythUH5sMt1KXrwJce6WApu2iUIPtQ7LHeG3++6tB9f
dJO5k6IED7bgSlHGXIANkIeXCAHgOij6brc8S42TfaX1yiG3lN6jligOOIJipqqzMthwCOTwG/d7
kz4CRFwOWR79tdGc9ywb/3vPz+FDtvAJeYOf11m2laWND40G3iojMfBiFA1Rjo3UPrUEWB4GX87A
V3BKMnjb1C17nB7zKkQ7Zz02gpzLeVXVR0xLuiH2y6qfVoqLOzF2CXnAJGdaTArmhZqH5D0V+lgc
BycpSbDg0bL4OWZ5tGwjaZyjaxWJUp+jxvr/eN4EMKrAoP4fr72s/vXWFjkCe0ZC7l/bfp6yvP8Q
FdMhS1/qMQwfuOf6rogtY6/6eCu6XLuXHcvfan0oraacf7PliPhqlmK3rC1P0jXnvmkz52wY0g50
0XRx2hpLYZM3z91gla7WW8F7E0gPGIqcT11RNrnN7QAO+CpQcjXiAKC8bRZ/Ucy4gw4S/y6jKuZn
p25e5rj7VWK0xZk691EG4n7GKFCec6UMN+BMJzfR5fL8s2PZywDrn+N0InlEY63k9gmJDMnN8yss
T1kO/FntzMFyrb6iZ/nvN/mvl5aGBL+Q6j+laFQBZs5v8vMCy2rayzuaX/HBs3vJOrVDQAAR0aEk
vkhdiIVEta46JMdras53X0WgMNBD+3sbTl8ilVJ7Z1EqOFsywSWxDOr/e3XeRlJ3f47mxbINCaay
JheNLsi892fHctyyrazkbKP3pAIsq42p5esILIzXxiPl/bL6HWFccIRcvSrBiP2tK8Ynq2DSXo21
f59PeechFetuahtDw7SG7M7WgKrEQNzOo9H1O4GqFoJjhGaf2Kq9kTowQea7eG/J0SVP5XKTMde9
yrB2qRhQvU6NSqKwLrJHPl24ouZtPycmBBRj0vU3MkVf/Do1PwrDP8gUMgNIOPiakiphKP0oisYE
30eRgYZG+zWMzsnPc/Gh1fG7pFOl5m6JgB7VkGF0pGHpoBYMkJ7ZlPWPftXXMM2ZQCx7ByssjmGG
FXDZmxPhefK7qXaXvXEaZmRewpRb9o6NmV4qSX9L5lei45HfpVV5v+yLdZuaE6AlxuTRXdHI0iUm
SYjHgTFFd8ujZSFnweukyuX+Z9PyiDTU0IvJ8fl+1s9e2cqsbUwjyl22WXUIbtKu8Z0CB139HPfz
PnKfnWtdmAd/Ujl2ikmlwol0PyROQYvIp3mipMrRsVvlKOOjwrMeKdt0AhWz7FgWgw01aCXNx1SS
NJabn+covvRRTAVku3+/zF+HGFaMh2x58Z9X64jpWHXWWHjfr7vs9tOYt/jryMmUpBVxWLqnmQ5G
sPnlpb7CIoiD9a8nLju+33L5gGEm+xtH15++t2nLJ/h589FJ+Ar6Vivv67Dx/uff9HP0P6+rfGYB
3IbvzzCfheXRXx92/nDfn2nZ8/2mbZHdxYBdsYpvjcaWj2I+bDnA1yvKPMvDZc+yGJfTvzzU7RZ0
Q//boSN0ltp+w2iDOLWhPtdJVK4qAiyCCKtZUOfvhqhHGHpoGjt5b4b+tLWc9g+y3NFLASvK0Uen
JkRH6iZ5FA58MKdv92HafFaZ72wYMx1tEKZRqUaeYo4zytb5MCUisuPWlSpu5IBmdXD4tkONsSbd
yq6SJ+aZO0x4j3rdOW7HZQfXY3yo/BJxcfuoBAMvhs0PInZy6eT6ZMX4L0tUTxR01inVLaGr76Ho
TxJdz1EQiTiCYCjmhp+QaDok+H13+IiZpjrJMZKUW9Uk0lWOmfIW5BldS/+oMxYhXm7e1A8dNqk0
OX9vUwhxcSfRZ/ufZwVU8rysArlEbqp0XXbgQXtvJhxXZdNh5Zzu6/K+TvX+2jMQaqwKFnrOlLyf
kIwAL4v5IMGjVBCyQkIOsQdla0F2aAZ3wGqqO+gNjfTSKQMJYPNiTP1b1ePjz8TRCnoD1T8LQbV4
hcds2KgC1tiyLYfAsJ1IWaNg+q9t7cRAAqSpui1J0RO24d9l8wIchVNY5bUxwTWlDVycgTHMdZoX
UaoVO3u0RndZ5Q6iXWNoFBiG6u9NP9trU3+OjEY7LJtsqVThkg0TcaG1WC/bloWm+iptIpiNyyF/
7YCYp4319xsvmw1V0N8dRb5f3njZ5oe9azqN5jVjRcd6/pDLziiR86NhAiCcNxmU1S+WJXl9EMY3
UawFhuBroyjRjZ751xCV/r5XtDMg8vQ0EFZ1XRb2BOsfrJWx+dmWjl1OiBtk/kSWYglLo6+Red0e
EiMxrhT7je/ntpG5noRP+lHY1KRo2Uza/JSMocko7O33OglJ5aYSqb5C58v+sDDU4zx4jmv7bnIY
HXRTSa+obPWr4yTSnREdg3lFi+J/FoNRvbZULQ+jns7TQvw+pP8hzPg5bkigHKUTt97lhSxZmGRX
RFcC79pLIUbv+xs1FVGA1rhxoSLXd6LKgptOkeymxuK+8IPhuBy2LBiSqS6xQMVuWV2OVaCse0aJ
cnx51rINR0WKJSE5M4cbVo4cONc015wrXO7poGntW+BXUELm7aqVdSRJxa4f2zj/l8MgYO7p3Ifn
5QhGflc5UrRjNPH9E2PU7KTAMa+YRa0rCWLlWgltsgyGybouO5QGuKdc0JxZVpcdAFP0S5kyYCR5
Q4IcGza0kjVt1UXcf5POOP0cG1I7JcystrapWsYbe0QxAc4yvBW4ITziWZK1ZkFGW1lN6W80R4Mc
Dr/lBuo5uulNjTdUS6gfDNRDbS0lVGjOMlkWjF0m0rJI81SngdFGERCHJxEW4s+kPh/w8D+P5lX4
es95Q5Yf2RoO+rs5WsUnHPqwPCKuOaN/fWhml1A7SxiXR8uiX4SS84JJLcLJZSPo2nbrqHS8hxjg
ixgfwm/h1azzlhl2Vy+yOlFmaZjFzsaHnwVjZKwOy3q2uB46PXvWZ+NROztpqvkjkE2E88hc/EdG
CdgNGiRFAbi7h2Whls0wEXBUzfyNfz9UU+cjSlQYGHUO9nHZ3XUTDtHlYQx2BuR/EtPmAJxP0w7K
3vcZs0ciSBI4I7Ft0kJczuL3bmAvx7kqs4V9QtwBDjPsC/paGjUJi137Z2z1Tx9aRCrK7UD8l2co
9wG5jgfRdi8Wp/UYEQe2aRT9LRx1Zz3MqtqElxHOkTtOtl7+3p+zvTxa/gP0sMK1HnCuJFLSjnKr
elUS6LuGoLaDqYlibzJJSMq4ciW53fa6+ZjyVxvGgEMfU4fMf5ivgFIxJrcB0k+S4cUVJubZlJbP
imtr/mctjzKgDesSLAi/u51yqCFbBKVJo0srIPEl6XD668RgUea8mU4NQtFSVpKU+dT7KbiVofGh
Z6G01oyT6KvhUIdm/73Q9Gg4+Op85rLxLVPU8oDltzw4eQl0fHmY206nrJeHS/Tq8mhZJJZfonZy
oGHM2nkxx7EUWolBh0HH//xiFY6V76MMEMDsEZ3/zGWx/ME/q22mQZZRyM30Zw/TNGsUl9MhFs/p
8rCZKHjlmTV6P/+Z5Xv6s7o8cpSeeCsMvNy8BZxAFtos+/tZGK0eblvdOCaz9n75HiyLaF7taXFs
pqg+LZsK3yDcIbAZjSyxBt2SaGBKHf/fTohfqVJXpI9qOR6w2TX2/dBq1X6fAPnCJM85nfkQpU6M
wbJYVuMICrESSV8VQ8r+SDBk40611ZGKIsXD0bKFpxHT1YhhdIOMaN2QfGpPtktmMarsb6n9fDrp
8KAUM1iX8Qi5sYLAOaz0I63ztZp1+EaTcybK0IVRRqN0KsKTiRbmHPjtin577fZjdskUfiJypzQ8
B8rqUS6bFbeMghY6lcWibPfgBuap7STfcN+ru6knQci0yaS1npuqyTc6TRhU7G1HFksdbKKGIEo9
d6Uuoz+CTNDjB5ebRnynq4q5GpVRWvtSQyxMp25g/4Onmx41Pd3nRUH9jkiiqNZfy74ks3BMN+CX
orWB0U807SkMKtnlxxFnciiEV2PICNsT4Ff0JDEtXUmm9RrEFFXwUq2AskWbvpwzohsNFS4lCprT
q6lQe/KN7dorQFTUNrXGbviqLU6M3TlEpfD8qXNOwZjEq4iALT+PZbimRJRGCuXqTgZ8q8XQ8QnN
LLuv2MeRLaOkWg2TYW99WDdS0ewaNeQkwKGLdJMzrYd4xeteRxfTPzn2XLokCJLxWP1p8dM931sU
BXaMZe7zZKtJI0ZgCb1/20tbRhTTiv7jG4PncG2P+PcLyUxgEyHTsSfGnjreHBs8GvJN/vAgd8Zd
Yt8GEEg7Op7yCTEt6Rk2CQxyzj+6wKWLZ74NAAbbgS2TtdXqMKdwPYXSV+OTLVMN5/kbpMZmc07D
6Y/BzlVe80NZMsmWLP8i1PajzKAjqVyiK6XvCGsae/qNoUVijhzrHgXRk0hqEnBNfGI4uL2UcoKm
YwqfEjldmc2MFIG17A5q8+zze+FBeXXJZSYfNKOFY/NeZulEMCGmboUqZ4ToZZzbUtpkQe3fRojr
U2n/LlJS9QI5eB87adPYTAR7pfPmAWBnauERrdzGcMJPCQ6rKwayiZVhenFKChYUIBXpj0VEIlwj
LdprCpU8J5ZvEBfslTamnh92D6NibwjCRT4SIsWSdJluKzMkKflISqXdTOXQemOYFhvJfgqlPHeN
OPPXVZpTn+nyjWFK4jSFvGDfUBmMFOUuGOIGNOW4b+V3Zv7hyhmtbt1W93VCVGtFXhf1/LXpFK9K
04FnAZBka4QeN90TilwN2FEcrkjxzFxGg8pqgr/qOgSmus04ZG5shTtDl2S3A9llxvoTILFSRyQJ
5itlfFTKXh6TvmJDDJWVdqdogcG+8Tlwunc/KCugTuIznl4mNQG+loYfiHMzr1YfiVB87NBL0nWB
ltofHZCpc2+jGVrbo9Y2jK1FyQwRsOmrX5RvQJiYr3FvXMRA0z51TrrKYZnSnzWZ0T/39HjdkTrc
FPXJn1oCZPNxSzyvSbpsHu7G3yRnU69+SPL2TWkJlJeb8arHjPzbacb1CgqBRKPT6NO5Q+dAJls0
w4ANA74Tq0q0AMHi946T5FYFocCSJu2LgUFWqCvlqtly7mUvtSj4Eylw1IpNlRn+jWzDZk1rJ14N
pfVoDpmn5S03AgkMbZq+kHGfeopDw7uumsit6+wZvSgmx4Y59JBE5CWh3jQrgoTnnFiU0cO6ltIn
YP430Gm2Wz93JgS6Mkrw3fd7O1I/hZR8ZpH6UZcaYYEVZH6ZORQV7m3et+PGzmgWRApadjtFRxSO
wYtCFXTIgP31o7iX4/JSzoWqfJwbsX+02iJ6oecDh0hl60534d5V60EyZ7tzcdeFsRsJk2rJLNQt
g2EvFH4UMjRCJvA+WC/cNc1gFSv7KovuLIQYbpGKS5aIr0yz9mVpvtcRE69Bv4Z2mnm6nO4QqlAP
8hvyWnofX73dHxrSzAJQ1V6JAn3dajFEnr5LPFMijV6VmtGVjHzwfE36sCEbhX6HED3S1jqhUmpj
mdtxqB6IeaMNnelbqgBbY6KSGeaP+SBvdFK9N3Zooh9GsxIZfM0k8eLIIj50qyC0Z4bYr04LoY2n
T+PUpB78mYewmj7EYD6rYrx15krNzHJjBsN5As2ZmJDnavInFdM8CzDWtqjhDAqVjppe7xPfR6Zt
bvtI8uyIrPvXMSrenCB9MIv2NJhoGuX+KWzSXY0GJxn4TsRNvQHJBpqmO4WAAxG0AUarUsNLCmbg
UuVpFdcnVHkj3ZW16CnijjDj4EMDDSC7IjDexmZ4I5s6c61UeqxtQDZNpL7WWfLRg9PTyuEVf9kf
ZLvoYrXt1EX7Vs8eRmzkq1QWv4oWeHkEh6lLUFRzPu51QsS2gjYAmj+N2lE9bWlAAlOr90Hb3sg0
IkPQpj7eN9afWq9BU/ALS8Y2Ue+5DvIXgLIr6T2Rl3IOtik9qU1+S0DzuMrUG2vdcbaD6exfsxpA
H7ShvRiMBt5+glh+RB4RkqNJGvuRUAxxwTeMhM8Cm65yRRY+lR2qwo3xIWfNKZH7l5YPxdTvOUKE
AekzfXIq6cid7x5xWeG2rcWpDy4KyfTCULdN3O8G4W/qXd3nm5rTwk2CmT+9w8Gltxcx/u9BAVvF
JaJKtWvIU5NrgsUG55QIWJ+tltBPyTd9xNXb2/6fNCVCOUGflg/Vs9k2J9Vprq2drshzuBVN8GZk
zBuxkBHd0KevFp56+KSiW9GaIeVBJ/pz4rtBRwBsfM6woVJ6RjTD2tZkBMbtVmeesXeYLYvsQvRo
xTggkqlVcbm0z2ZDUXlK7cGFw3OXxkPtlhZEQFlHcKRlwYMw0z9FM1Ru1qS9VzotiZGYDqtQ3ney
88vSGESOIeTsPOiOWs0ou2j9t7bhuptadWMC87bq7qxRvYOckngg7kwppRta+qBE0U6B3H2GQYjQ
KaCEplE7rDqNk2xxGok8mbihK5nXqpaD4d+23S7uMy+7rzMYUV0iyRtVg9lQV9EvAuAbH7Y9P3CM
JG/Opzy07UkBRMZszNjZfvMg6SPYTad90xtI46MUoXtp36ra2QQdSNE6IqPYSRwvpURQ0eBIEcZ7
uSxx8TAIK/V4VQZUBFpZzqhYJ7ts6uw9IZPPVgS8h1/wtis+lYax8dhzeQr4OnF00iVBwlwPQzHm
61JGvxRuPx7uJFRN5PdMUXkKIvFFyGjo6kpLW0l79GuboJL8twK5zp4qXBIKiWB+ZJPPmZ/boDya
DBaDJr90Dk1D8kVAXZ0xED0x1n6yaVqsjGDOilCHj9FgBpDY3XCxHX5qzNFL7HZOGOTX3CRAKq7h
qJbPiVpydfQrs5rkO6PLBgbjaeLqNmMwM0W3EURfHfXs5miImZBlDPDehv7REP1aUY2BgRWhGZEF
28Fsr1I/FPtISq5awICcTNpcNfKtRmWqLKeeAW3YbTFpa7WZeRSEHs0w+A3fCnZqgmYvVEquAL40
0hdFv/dIJHvf1AaSgRu6lZesAGMG4l53U9S2u8kIKq+GiOn08SqejHPVOmhT2z+GdCBq+RQRzJpT
hAb4iPYuKdZYGa9xp+sbOS9fgSwc2nyC+CxmRPNbqRNcPTgKZn0RPha6xUgIDZRNkcAt5YBxp4jA
TCJBz+0toiWDaEirX8Um5h5zxBVivMctCMiuH8lsN9WNro0PqmyeypgrMOQMJzqhEnQl/xiW33lp
A3E4W4eKuY3M4W0aDihnHlMUqS65IOU6UzhPRIlfcGIgG5mYr5t4lZpxLsEbzxJkvlnbtoIe8qLW
R0nZmAQeuY4h3etC33QAbueblHDhoGKFGhFQb2e6HOkfCTc2STuCDnztQu23akrjxlc7YMlYSCEa
Mj1NU/B2jAgNh2+/kPAOMDAhNjHEv8IYv4lCGEmJ9qWZTe6aA+V+A2oS901KiAZ4QVW+RbasQpWz
vISUU1dy+JZYhvpOweUPGcrFsUvoWqs07keiihJV+QWwL/OQymCg1BRPToQxP2EdUSP2VJXGvp1s
dQMurTIMO0vpbMYBcbECNVdDT2leYqUER90cpYhvm6h0t06LxzjNsSOZB8CY3iQYP/eNQ6ovRQrX
TMNtT+I41M7pYiJhL/TPUXE+imyKPYRsBV/T9mbl/atV9x+QRHfTOK5MVXkTQ2RAS+5B9GK+8IfK
gE/S5yv6IHKh33eJdWtrG1tGnJ07u6WBUso0sp3X2GhItM+0B7/51eoyqG4YoiSIkbgjW743hPk5
NfSTrphcukFDnhN9jEq27gpmHZ3Iey+M5CuBI49qRyqm0+abIBx/hb7RoQW0bjRUCHCJfZjN04vt
/LJNCZGIOrP4smZYNU3MAJsBJvi6wItV4Y1QbIk5d7uqpd8QbqUiP+fpI9g8h2anv+M7uaqKUFsP
scJMrFM4VI3ytaSa2so+1AHATop+aBfIBndaNCe5te5L+UVKU1otrbr1B5h7g08YXgoGrbTaVdA1
H2GJ9N7Q9owv6jxlgNFbrsGoktlXfycne0bSBtThlJSqyFkpojN5G/IQUkda+Whz81JTVrYdf45W
+BLSpxzHNltJHWzA2FHHvTU+Cz1K1766TXUa0jk+VDyowdokB0bo7UuSB3OFmpm/H/Nfc8xqxQ8C
vZJKodJKXp20jTGRjmbyOAz8ehukem+KniFHZza0CWvawyEh0Y7lwFD+LHwyMpKwuDRBuNEIEtk4
43AsEvV3KmHYDWPI7zNvqGw+UCQ90hAXGwmNiltyxa8dyWJu6HAp9X19yceNAwV4HCm3o+cqPT8J
oLMJbIElToSUrlZc4/1LfWohUfQp/PQkWxJQ87ggWcg3aD1F9S4EsOEiWrLcSqifvQZ2Kn1UTCvf
BkJ5sxRpZ00D9RMHNY9WfAoB6hRe9ye8mXdG1P2mVMPLBHIYsm+SrEiDhUIw3VUhEa7XgV9TLkUM
h/k7khik390X+ZYX3yFiOeIepRB0nnXWk6MMx7ECRgJnjix5rbrrKv09558FEuUWJY66lebI5bAY
T6khQ32P8nYTRczTZMb+RdE/cY0iA0FUP98OzXUVjFueRxe8DQDfhntihR4TRZU8ErC2TxhJfbcv
fdRDn87wXNraM7XtBytrGW0iTDUmFGdEV2OdOKaJwzSVW5SvMeDl2kRkS623rJDXvMqm+lYqaKky
NBMUbH8JTp6b99pNShNKhrr20tG3VIK+80j/mXkqTnAKDf0hmMydkjJA1wNC+bg7MQKAtMcc1lZh
t5athtAYkjAFq6sTBrfiDzden85Pj7NyCLtbqjNTMyv8NHFPLIouv4QVQQ2jKsiD6h8AkKYbNFzX
2OpOtBUw+knpRU+DxmMSeOpncuuo3SvvQW6/W239VMt8MRPjieyLe9XMPT0gp5AIYCjgBMmOh7ri
asHWhUJ8V2vyS9sYvyWro66M0q3WyK6LZYoxMb//1hRpOCa6fdlekhIOODcAZHAzvFl59efJqy0F
pwlSIUjtU6KaE4W7+qMoh01pSU8pkcSuFWr9qhcMvGUDNYPPt4VRTJsLB6u4LruGnh6E3/zOdSwU
YTsBpUT+VLX3VqoftcysV6rUMqbKkd/LAKqHWJI8fc7nbR1ljRWcKPpYfIRZuANccaiicCMnxmdo
V9SpKrqAJKkSpRht1bG4JCaBolWZ7ouOyNRWLtaowt8TpUYuqpLQbUTrOKHxHDfo3/wccLCx5iMc
2/DOinJEwv0plxT4TqYSupge/V775TdYKHz/a8qlB5UoocEU4YOUvMFMzI1JXUmBjBqrVy8j7DFP
a5QPq232qhPdi57OOg7Az8afT3aYvo1K95zk+KpJW4B+Jfibo/4yJv1ZxMjz/OCdIcQ7waqha4lu
YxTjW1vMvjyZH3Ipc1AETgL2uIrajrH5XKkctnTxQk8bKc3KkUoAvEo1IXxzDBIpkjo/ZSlxSsL4
ldm9Tgddep2C/iSXIKSd/Kz+H13n1dyosq7hX0QVOdxKQsGSLDlqZm4oe+whh24yv/484LWX1167
zo1KNA2SbGi6vzcxhJuOu2vK0l3nPSZ3RePHffwjzqS5/iOs6rdlZO9BVcG11MuHHLfGxskZXGxJ
2pLVYI93nIreD8iPh+WEVlurjuiMnnSlg5yO8heVxX7ssSWMyAZNEpWiXlt0XI1wzifT2Khgqnhw
hWhBin6trptpSEhKjNPtFDpHFJRvtil+ZdN06fD5Alazz9whNzvFrU1pN15RwsF0w50uk7XTtxCO
FdKikuke8dIdrrXTTliGb2FvwPNHI48yW7s6d1c3qd2eTAdc9KGBD26LyTo/qjK8x8GheONQT1kZ
zOi4iouzkb22ZrohQPUqo+ZH1AGBz5fgNBIxBbFE3YY2Fwr6ifspC3ZUxH8ETnNP5fYSYJTPKgEd
WiY0nxSiY2bmT02k/8wH22ShFzGtRU/lerg8mQ0PxiJ+WqgCoUpRhuJxtWc19kSo9o+qSX6z+n1G
BdocsM0nU3kKNuhefljVSVbBT6YH8DEipigBhfqTApAjNcJW2tFKfTfX97CMKOslo8GUQYTkQyqn
0qmUe9aatyGntju1zpa87GJTWnbPmn7wtvmEFc1kZum+kOeiVAAIOIHvpspv1r2rES2EGQfufpgU
dJM5lpWEZIWDG951cc+iEecEsH1lXSUWscWjtRvrXLtTMhAsgRIBJMJhoeZGKvIMbTeOnjggj4tX
ciSDadCM/FEZa0zjnbTeLZtfbdjQJ9yXdRZsHCQcGPFXOs+qhrBxJy/JMpjTn4Yfrhljxk2Ahe0M
41p446F0kKQjcvplU0fWTPinjtEqe37PdtKYqLZmQKUPE3uWNq9TJutdxwxd9jzDOkkBMm6eyBd+
a5tsVnbx9JmU/mBqnbdzgj8OmZ3rMdPe4JHxrKmhuyWqGZJznP1UWgxVS4Opvd1rn0HhctMww86D
4N1IzHZNicjdYBtgegYmzmrBb7IZllxxF/fzlC1SjpEDhy9wfkee/ruroW+PDMJBGxxwYsYgnYpV
4+k3L8X029pWo3IW88fFMwJj2NCnepzvPfcV/zxsDwuSJaZi3Y3JaVLtx7y6VInZrZKsfypC0OfM
dQ+yMilpOpdUR03uuB9ysDDxD8V1tLKHZIYOPCWnbDjIo6mG/bqWBneERwo8qrI78jGKjQjFAIbf
bJhc99zWxqHoTAJ1LFZveyOMTMwmYHaoNo4EmlPhiZoaDg6NofQTq7rIpPsx5HPQ4pB0u8DI//Tx
VJ8bnDZCytuqxUrZCD0esKMBPmAYvhepP+LROXvhH702wGQleWguC84qdguGx+Qp718DI8ZdyGWN
FoVGuEJivRoavByGcli7XsLa2bH6FZjqLolV7ZZ6jNZ4x7K6pcQy5ORDafHRbKm+2J15zxr72Vbz
W527ma9IM4ZoEf7AYwQJu6vvUDOpa4geDIMz6dAhdojKIUWqdj2XPf1OR6yu8z/WZ7R1UgiGtNJ0
R5ApR+lHAyxsq7r224SSP+8pVQYd4AoWKkjcQdz7ZmANp5C75BaZu05tW0PR1D1rGYaAqoHlS1dW
0KooWFnVR5oIvF+Kfp+N1Jm1zPIOunlo8qZdjSHAVD1RfHKc9K2lyMfTplRWBaSHOiujQ5h08wRa
/2khcVlRrQyxOxnkVc1zgBXdei9n6Cn4JaiwrLVUYe7anGpqltBk5V2INLBlMvIQ2FyVRUmxs1XR
nXT3Hfq6NRyVyvcKC5f0EdjDnhNrWkHFL57aHryMCwZnhHQnI1wqmN6tBpm2D4LM9E1NvNFsyH+k
Ln8OLbHOWuo2A44aWk9Zk7lUdUg6geMHT4RImMFatLF6bnp1mzOnXI0Oyul4IrHcVC9eZRo7U23F
FofIwyQSZ2WnhR/pBLZMIQ+HMDTrY0+9PXUhuCfp8GoXkEzV5gXUjP9/MUH9oSIbxHVyl5WU1Vm3
4lOb2ESvdFu8GHCREEV8ahzwUyEp2lfGoCCKxQ8y83J/agwexn39A4sev7Dm+WeJNG7qDlbKSJrF
5WthT8be0UvYzGY53pn1jAlJ6DTEb8Dhc1LJvDYjTxzthm9GXBZKbyLArikEcqOxzLKt1zyT+drR
imCN5UoBlxPVa5WsiWwrMICab8lLNvAR6cgtbGTSWpumOecpiJNlJrfG5m8baI29T+IUAhO3PTKf
V2nzi4XFR6InohIT2gxrQDK2290sz4JYnOYnrD6HY1g+qJRQuKKKVcB/xY/SGrvvWrLc47O1atwS
NNKBOjPLcsB6fNutynUSdnuThTvxwjkRq61Z7ACLDTxitl53LiPCW9DKvqm22TzmeuB3yXgzelSX
ndO91AFaT2hAclcQRMMQ3VyGeKKT8sckJYiyTvheGXa7cdz2LgRDpXDo6RijhCNlc7v6wL+ZP9GY
XDu1VQifdlHAdC6xGwXCBFHBp9Wp0OmEjbQkbBZcyVaA3Ro3Eqr/6myODcPNUOgHjErKiWmFxTVn
VtrHEFpvqv6nG6YPrGcIt8Ao3BLXqbZVnHEC6tDBG+ZbHG3q9lbNUFAAGeJeUyMyoe6h9N19D8Zs
k+KTRJ1fR8pPT5qu32qSwLU4Lc8gf46fTS7peCaYDrDXWtWY6bDOQdzLjJV17Q5jH3ONJ0a64bF9
SIxgvLMDFWyDpY9ZQMlxwnLYKnjBw0N+apRM3Ur3iscFE0N1fO0GbT/VKlXhQb40HYiI3TdrPSzq
9dB7GhPFbOLbh+eobn5mNhCZ8Ufv4qvLap9FME/FrhugGrEcaAcA6MhTmLPvJbrxS0geiVISZk24
06avlQ9Zdj+NkFyvLDinLdxKs/3oXQr6VUIJHnblc0NRgLw3D9/fwqb4Ybx0AcvDBPcGH4HOmzKr
1yJnPA4O0QV5kjwoZoV7vjVyyU1VuSqhomy0jjWfM3vi11XxqRr9e9OpzFjsfq8x9uxm0+2+zN7h
bpBeifspeC8rY92Rj/yihKsqSii/WNkuwgIXsuEmVZJ9rhLoLAPjKmovuStrrm1DbEL+yKux8qAH
AoJrwrP8qOn7+8r1DdizG3cwSdto38axvPCETZgFGyuzQj4nywIeSLUdk1mw27DuILQNgvxUfSSI
rFgqJE+66gXrSFB6jUor5h2Fkyws20tho8xVflNr738p4R70VcXaybzvamC2aSh+O87szWKyNJI1
xLqO/4qmTrvQm+pLPL9YVN9ymLR3S5OdCaKMqDxUqc2vrecImmDY59Af4eTqjKUEq7uKh4u/7MZN
JRiHg0p7Tto44TpQbzX2EhtN1511aOxd27Y25uTdwjgyUblR0y7rvPdlwEIm79FBJCs5lOIghvq5
c6pppydG7Hcyux+gjIEdg84ZMhM7bh6Cjd02xUd4AKsFiWMKxxiLSh+bCqrDviHr9r6r3Mes4A9a
TNkqrzR533hNRYb31uWh71Z4sjTAG7iOXWQwUuSnzNhEw3vfariIO8DySau9GjbMwqr+VQmcXFB0
MRXKfU86lxxEbFNNZr1m0uoHSAc7IFY8c+agjf4zkeMmsLuG+MK7VLbDFuNvmIvBvTeF59BmrcKy
bJvqVbTulZR6jNbfaeQPMMkZPhlyMY9y3KtmyAfRppRh7PA1G8E/TZ5LIQ7SUhn/DOQHJ4Gh3ceW
0W2aIg+3SkYygtDcP44FRzNvXoemC1YmNshrZ1TXTj0yPhvThzm4e2kQk538cWwu0CnPfosBba3q
NMz9FEKMijE89kb1IlPIFA0Xl14/o+M4ehKGTxhEfhBLXDxafeV45u9ZccJEHHeS2tONdaA7Jx3m
dQb+4nehffCg/NwhVHzR5pjxsFJA20v+AI75UWeILdERlRRft0PgYmqTZM+eDU6tO2QU4QVyZ5fj
pTNADywz+BldYaAwqqyDfvJbHep+J89jm2Y7aBmHsQsuxIUgfaEWkWoDVB2Hc4bjeMsL61NOw9k0
2wuzVGyLo2Ma0IOrU4EQVG9Ts+Xqnmdn4CgXO4lMprN1TuXE2AurOWgDOej58KSMk3Zu4QLp8IC3
ZbzPJVPcxjM+9dRoV4Vd35SymahzpTwM+LvpKDMFpCfpRscGLI2a25tuNs1JIyw2idxxqzSNt6mn
cu2ZEVdL/JDhzLAOGetLucNW6QBnkkd5quro+6tfmU2cWDAYJE4rn6HVvqVm+t7IaOLq13e94P9i
xoQXkre+taf6V2hQhEySWU6fgKAZZDzppRuuTSzKqDCA2Fr8mTvZbSE+McLeJU3ywv//0XmXlfQ2
IfUCyrQU/WtPXSk9yyor/Bzq4bHWnc8qa27uWD+BQgRrPVHwyXcIzvJwlBIBywFTm9k74KgKqcG2
CSWbyAN31eaTYMmvgjo7gXHEKO1dC3p3LQp4YjOaVTTI81mpZRtidw7dYGP+cDca487hDirCcpcz
cAe28sNo4z+YmxVUnsWwK1VobcjfI/lZOPWNnCmq0UV5EeZWC3hyMqbjruztc7PD/bh411MXbvrg
t24MpU41K3IZ0J1Wc/yMMkKwC7QPR/8E0HT9aPLOA5S0TaFhjQD1OhYqnF4vuhusSVslcXSuSoXU
SiM/2ajV0kLku2a0VB/anMXsol+3hb3T+iHEbawSRLCIR50T47DG7Z+ad5JFaYiik3THCOG1JxpG
+N1YJZ9RKWbTqeZgFAq/m1RO06aKw/SWRdicgTb2r9oUeUcqG+uhJnvctWLNH5ziOark1WgJgsCm
mq8Rb/ocrqtLtRy9t3W2U5ZCArh8HY8qwVVGesJT7wH6N6Z/QwViNQBiDIQ7wZzaiUap/L66NJOq
HYu82/aFEm5EyqSsqvdloTFvpSYcFzH/vaHw3Wg6xzkDUBCJwler5i50CW4PVWIXYBxpnlL7XqYg
V+5+ZIP0ZVczBWjCq6Ix6e+L8iME0BMJYZReqMQbZdTf7EZcTLXZ5142+o3GfDdrUpt6kIFYKMOR
JeivTWi8V+YxNBg1yQl0gMP+eHAcStNC5t55n2SkvFH8MoX7CoKyG4iBQ9NyNFiURiHTiCHULwhW
LlGvXuK+he2hHaowy7ca5QE7t6+D7s1UHqajlSBIcYTrWkn9Vg/xMwxLpqP4UFlNh1CjsO+LyXgK
jOTRZEzZuk67S+W08yrtLuBJjlh03ZYAZERT+klCNZLEziSWK10MxgYaJVtuyGSnghdT51TN0XLH
ZbQbO23rNA2zEoqNHpkFq0rJTuYgP4Kk+0hrsIpkWmniMRNty02D5C8of+iR/REP1mfblfj16xtD
zaod5vfgZSPGCoJVux29U5IFsK8KSfFMuRjl9BxZzmviDHtVNw4iYqqqNPoJ+x3kHiYcnZYHolW7
7er0RzMVX6gVDwysITrP3FqCJ6zav8sC28D03TRMctjSA0XdB9uhEpc15W0KvI0cJ3MXNdqLRw6r
EN7PqJ0Z8XF0UnqIFBDtSIHIh5OVk3ta6hS4c/dFxcWtDcoLhkcdzKvuSXTUYpoQMWzp2GeEYwTa
BdVjjpBh5U3jqWi9TTxZpCjRBcTkZOCTAszqbi1XPhpW/iZrssoU1cFrH0Ka2j17JuVlw0NWYLlP
faMxYbM2DLkg0HgkQMM1X1ICOpGbYC9mGfKtUNuNAktVkBo6xPrF1hwyQ/ENTKi5t1Wwnx954AK3
qUitlRkVaNOR+gTCehBGfW/JwV2DNbLsJrRupQjjmrV27RdwenoX5uPQHPUWNDgETpHKb5wciHqk
trrqJQ6S8FJ1h39tD16eZRrrUudACZ6xMdYqnmvTrtXa11ylBIYr0qxI3ykIu2vPZlLCRLFHrTLD
gPhJxdhOqOFIcYDZb1D/Eq62baV5ah0HP5SKZMiUMRtDC6ekoNk2574ym7NWxu2ZAsQErNcre+gj
/apWquGQ12b1mJhK+siyen6/NJQ1+kd8inhs2gFekEEUamtpqfXur910VIbOJ9ZQXJYm6ADgEJb5
8/skSR8mjOPu4FtTXT1ShxGP0MWeKhXzjqXJIN71Xnjq/qvD3CsjwHTLt4023yeikI5Kv9eVw9IP
svXwMAji6+ezLi9oS/YRgkpga77Z0lbbdbOGYWdh4/Kftix21xqmPpelB95dI2yXhIK2lfYXc+j+
emFt9+CaRX/3r3aTuQFWOj2A1n/6a8LGxcI8gZPq99/NGdFq9yEMo+WkS3tWjkRPRdaVtci20kVw
Tcj0fBYBxKmy6pu7ZdP2ynTOgJv8eEjaZ0+G2VEX1BKLsG95cjTuAxkI6wz5TbMunOHcqwy+y6Gj
9Op1CFnvsGwmmZfsEDaYm68Th0F/IquQotn8sTLDdS7VvrouH+V61Q3UxTwvn9THRDZOgRtSkKB7
34p8z3JaWS+bMcrTc+/pL7lQ+B6qejGEVj8t59E4klKGFKflRFYBqU8UXrBd9jaJtR7h9KKqycqH
5cXKhNymklsLq6woWrd2iddFn9frZTeM5vKBD4z3kgxmRvG5Tx5PEawrQK3v86T1OLAeKHYUKfRt
0xjxhRJ7tC37IbsCwc/Mgap6wKLO2ZRh3D2mWGpualwVnkYp7HWA+uaZuZdch72dvTZU37jvrP4W
TfjZOZnl/CgGq1hlSlv+MmX1SagscklZ3NwuyX8PVYFsMDE+igkie+aWf5qBGUUOpgLCUa47tWLg
mNRrMDCjWckT1SoouTkuNKadQD8gmpjpTkfvqdxFYCGfABFHo5nERyadBweG/3vcJz/dIpJvKmsC
Zm+191MHu12lSTZu4yokGsXTxANh8vhqZg5D0By4vLSFaYWkclKY/HRCPCw7tFBzGCSCyl82lx0y
pjiUhJnCdIdTffWrwsG3oZhtls1mPkHp6K7fDS6Oen9/BlnPJfRpcDSrF2W0nqSjbhVDw4V47rOc
3wMT3A3C6r6+6rKjqIN2V9RgWkuX5fyDosLz7yLw/lLAZ0ORvp+6lLhIINALaUH5vhVWQiRoFZ25
zRS/UYbkCRODeC01q/mVZ8q9blV9CEb8MLlB9Efk1hsEb+/W27pLBHKDbLZ3MqoqnjgqRWkcHb13
tyxeO+7/XAcXN7offdD9sEqsXCLLRz3AP2hKp4fCqeyfg62X6zDsp0dPi8utZ+fY7eR1dwe7392R
2hxciDWtN4ZI1VcYhQmGSdFVqOljMen6vVHlGC0Ydg80ARbYppG458IBKArL9D5l6bQz8Fo4p6mZ
7VqBS0pWAHDlaT+eU8todkYBq6AwAf9bU8vPWjvqO5xtwrPm6faOG8U5pSlCgJIBl7vsroB0squQ
9u8NK4kemI0wpdMc+3eY3eErYX80rMNXdROOj0vX2JoUqjL/6Tp09b+6GsicH1UyvnddYzH6tukT
7KnkRPbZrg/wNsVtmXLG0kbBc9eJqo/8nrjQTSVVUL+gf8j1mmTlJJh8PZ76h+WFeFlnbWAnsV02
tbmf1qHEDY3K2lUMbQR3J9SycfUJD3oshq/jooSisqsH8g4Q/GMizQ+jKir9cP2vTeVhe4NOidWg
uy9JUYFj2SMGRpfwYOAqvIG0M/hLW1+6wQOzezj6OG6CCdFvaXN6Y9OP2DMtW30U5PdYlO2XreVE
6NO8fUJ6HnRmzrG8WKYVENzMPfTdBp9TAuXa+qH9ux/4x0bH2u6yNFWeW2DpJvelJEJ9yLJmo+o9
7AoKKM1WSUz+d8RBRj5qRPSYypRSy9Lri8NjASLA3EhtMl1/bddCYsBHHfer57KJcT6lpvnl+xTL
jtIKm4sNpI7ntIsNTF9ftGBU90vhvlAyvgQX5v/TGFq2ulc0SvzLgUvH5WXZgQ4VOHg+eJoq6OOp
Zx/CeQEqImncd9R/LmEuoLXgGviLqmENyGOVV73CqMKa0OOULYCj4RSfhV56D3GI8MYT1NOX9tzx
nrD7UJ+8eborBLIYJWrpX5THssIVyhpJmw7GQvhLexuxIurb6gaK42BONBCvmgBd5haRs1rUK8fa
4WpaLW+bkeTSYuiwMreU49Ikk5S9y/bX26X1e3/nIVzLcuXPv9qXzX+1WbqrHXKR+r1LDZXcq/EY
6eNfL6paP8Qtv3Uy4YvnkWP90BLEB2qVVr8A7T4ss7LfFKd4bTStOZi2Ye5cLYl8Lzdw/cAD/tUs
NeAzFB6F7jKehhq+TDKLbyReEmrMgAkrQ/FrYzy6uGwFY2JsYIUz/hXD/ShE/jlWmHq2tf4jtGoV
BmnpsmLvlbv+tte1DltRFeh+pfZGuA/ygqV1g7TL1fO3ytN+kk+uPGKYXR4LHZvB2JkgJAztVuRV
dutUQLRRybStgoTrlx2sOUHut7dOhtWdJmS2VRGIHco2zF/dcTxQjCzetN4oUT0FwTGPuuQxMMM/
y8dNust/UAzlxSnz7j4IQRmG+YD5e8CgBNNK4AYWdmjusJN8T7AkPS8vRjG0Z2G20GstF4sDhVW6
gCB5NvTYHFZLH7Sc81to2mjgzONfm3+fYumeV9Utz7Ny/33qzIAWbCpd47cCacAwTAd8W7z7ZatI
EaA5Hbb3y2YiYbFATz30bn3vAAg2h5oKCOwwNV6XQpG3sQNXTQpT/HQmcOt4yOq3Mstv0Dz630Q0
n1vmo591ZyPJKkIS7MtpVbrIBFYKC/m5HO2F6FvyAYaMG5qz3D5HJ96gU57N5UpH4DCna9UqJlp6
t2x+70gzJScHGZ5lR7n7Er8qHTHiBobUJ9eOhLetKyi+/WDXh8ho75at5WXpYs39lk0xq4vMPqRe
1jgP8aAqh8JF15WjUmeV3mGioCO+2sTz7qWPVAJ1nWXURKVl0YfH6m+W9Mrd1yG6lq2lHlqXr878
n+41kiUsaTkPCIY4yd+f8XV8H+SSK4vPqKEUHIeq6bfrBh72Y5jmxWMwLzliVcLV+bvNrdtmk1IC
g7qDJRzKFf0qVdc9CT2RJ7QsN9bE1rOKrAq/Mfta1Q6Wsgl8cocL8bTstHC138ADqfZqBU+w6Yxq
VzjwXbPGCF/ioHT8qsMcQU8GdFTIOwnP6ZC6Dbn9PGWwbLwyVD634GvBZ9ExJTVkYz3nnMuHIJue
BsuINlWSISCCKfBENdMfONfVsAzraZIBhVNHZ4WJyI61Oabuhtkkq2WvY4B0jo0TnIDnMRiN4+y+
qm1578BYA0KX8btw8jtZJNarNCoHTUWIHciUx7dKoYAwd3D++0iw1Jqiuhu9wxf5OtJmxFpXY61f
wZaouDsie+4zFEoYeMYPSRDgG6U1JRBJ5uz60daPCc8I6DB5C6KdlCfGt2Y35qpzb/L38Z00NR7K
jPi7WFWc52G2LMKPdyWE6e7qNpjGVT5nMLTOqJ2BOjMKl7huzU0FDP5zNb989WukWZJtofx1xLKn
GUcSknszIIIQcTsYtw8jsX20jTZ6qmw8K2KM3vxlc3mhg+nY7SMz+1kFhPHQd4eljQ6aSTmQCkh/
CLzWJJm2C492kclzH/W5n+ZZ86rHye/lX60Zf2Krjz4SrlWK6SNBF/MxLlZFR3M+JnOoKcjErF8n
Y4YP+uDTLL6OKbxMW+lu/tcxwoaXkmbFEUmVd9Sa0TsCeYJv9TqAhEiKcJvybJCkYbOrWHb9+y2T
YGOjtPE2G0TeElJgouMjVXdV8+txeSZHfQwxYVhZqstrMTd8vzRZTAAwrNfnCSGt3w4krtfxYJzK
Qk/92EqUGyL5S89V+GHF3dWse+OGbqEAFq//p2uQt5dl6mpGw7Xy4r+6/uus5qSSsV6KlDLimy4L
40UNZPUcdv/YiLs3rbP1rz2a9489/z6m8qp+V8sAEsokOpLFa3XgGYviH0BUNf3lbaphCBDPL5WX
4DDpXlR8u44ynddry9sCD1qFTNX/bl22cYaXd5NBydoblbvCCo9IRsxdBlR8Byqv3C3tCN8pni6N
Wj64+CLPvQH9vGK19GptrbX2S4d6aV3eLi/CtcDKnDZZVThn/NV/2TNq4a/Wk9FxZJy/htwa+2yg
MKflorgGhVZcl3fMQl8bwNS77/YhCLW9awDcL4f+d1/Ypn/1bfDuXeFx0GI77Ibn5cXC6JPrKDd9
R+R4lzQt2u/l7XefegTu+HefZbetWpi1dATLxNAMw2cF8/djUTQq9en5ra7A+FreLS91yLMLelK0
+m7rdHcU5+/t1J7SbZLjY7YcjMQRp6Z/nYdyJSBNXdsMVy4Y2T/OwcTJWRfjoMKvqdBqYdfXefEV
I4PiGqpRcRXZ6KARD4yNN+r5P3fsmw4Dv+/WyjCcDUirsVkOXF6wVi6u9V7OPZeGuocfZjPl2KHT
yEmauU3AjWfCEMRq2UTKVO5qA6elZVM3kYwqaDVPy2ZsxxsekPpz5en6Nc3N56W5j/FubUwy5JKx
GG+1BtTLEsI5LHsVS72QpDk9EJRtPtXF9HVqLzPbY5+0FX5KHATiMfr4CrEenb+WluEmWFqKcd+T
q3TTA5JJ/vfbmvO3ZRoWbUGShtv3t11OmfJt8xqDZoFKf7c4oec8LrZNGcKLns3Sv9zRZz/1701R
RyjRPCg0y95lxzRkjOzLdqYWPzMtK/bL1piLI0MlEp9M872EuS6ywDi+4u02bGrq2f5QOyNUpihf
BxgV3JdMhYhOCizgB4l91tL760DHiOBOC3fO9YivllLHV/hmIUuL/iEl/+KEgfyxVQb3pup8/OgN
qI487yq69KWemwsPnY1MgdObNnVvQ2Mkawrx8WnZ29gJmRhj+hpqsKcbk4idoVfcm0Q0ti1kMmyX
o3S9pxzZJsm9p2Te65Sclo90lU494fQKAjh/VJAkALmyUHbL5piOPydyZ/GwqqvnOgz85SO9BmxM
m0i+brtMfzVRjaWxe24yA8RDVREXE2R1JinbOffCAntJNDuAF2o+jWNmYjf09+5BgcPwfcg0TSOD
KBb7Fo9Ww0J1EnVPYdR2TwQtUTrMIIcGIZtY3hAg049v3z20NnjpEyM7L/1JPal3RofQctmU8wln
FHc+13JML3NrjaeIt/MMa9e0o7wMBXp7JgBQ7aXC3apiktkadvgRPbRRV36Q4ZTDEwznrAETte3U
uAj9++TFsut3z1CKjzTQob/Y4oehW8JvcCY8UY20z9WkCTKQPOdXoojN0lW44Hx6r7qPU0Y23KjG
PEks2T9Oldetls+zESlmnS3eggqqoiIGJmNKah1rRJV+GdvuDeLAeenaJPrPzlXRIOq2xpeiorP8
hjLoxdphHfWf35Cyhvr6DWXOnGr5DRLV0EtciHfou902EKm5zdR02kMOyDc6xh4vy2Yn02KjR6r+
Yjb1X3snLzT+sammutgDGuVb1M7gJIaSvKrkpG/UUZX3kOH7g9DSeo9tMj6iSpxtHHzzfoxjd4MC
bf5x62OdKdNnIxgmMCFPEJRz9OQF8r6mnlm2GC70RvHW5yLa4ZeVY3+X9dWJyhyRUfO7f222mDwT
M2w2a9YB9BaiH1FHEAMdNLl9n2mGHwxKfAI2ctcZdVd/aReuDhcIoXNxMqzSL5ueyIiw5QjDiwl+
8Qb36wT9wXBMUrW0OV7PcdSTacIFnbdEEsLiKeX4tbOTkeZL2eFIMO9Yuix7vU4vjwAIuOgnAFQ4
gW0zGVpnk/rm2Z5fls0o6+3jRLjksrW0Lz20HPwI0MfBmbpIkL7Px/YlGUeRlW8jUm/WiwE7SteX
CqP/pziEMFlr8CwWI3Rnql9sz02fgNOjr/Yqc9atpte/cNtAbd594DbOMwz6y0NYmcE+xDpo50ZZ
8ZT2gByNonYfRq+uMYBu31RcmzbYOGr3WKeSgNZm8XYQSv0qVe0llGmPpQ5BWWPh3ayEDJVEc9JT
W4meDBBjxLV/DK+sMRBjF+EDsvL+ZOiN/WDNL6YOb9EqH8YktmdHsfYMBfOI/g+upTRTedAnphXf
/du6jrdqw5JtaVsO6yJY+GPc5rtlc9mhxvIT23rr7rubA5PKqcv8gnjTfshEUF/cTll/d8BZhqlZ
Mv7+Pk1tOGLXTIj6loOWHW0bD5s0iwIkF5xoadOaYiDsOs4Py2ZXBva2iCvYECrZOF5o3VyWdMfe
gwSwbNbjGPk41aj7ZdNJy5cGuOuKmCp4QqG+rZvWulVjiIDNe9SGxDwDXWDBH6p/oGGpu0RWLGmW
tuUljov6hOYK2TJ91ak0tsEkq0PTFT/hAiM99wJ9o6lu8tiPhXU19feW2gLCGeIqDtiYIXmdd5ay
TB9VM1Y3KuiQv7R97Qiqn8aoa8dlCytF6+oV70v3pSW2NPXApPWf50myUoUV0Si+dLoOIWlT/wzR
UH2dg8UFdG0x/UT84q6lBzL9f4yd13LcWLZtf6Wjng/6ABv+xul+SO+TJimJekGQFAUPbHjzRfc/
7o/dAbC6pFJ3dJ+Iiqz0YiKR26w155gRrX9tGoBCeK+PP2553seteazqoVz8eKz9060/XjcPcn88
c34dPafuUXT0qqcB8I9nfvx702MTcOdfvM7tfdSPfrf3uyE+42yMz2bsPTTp0O7AscTnH/fP1z7u
K3oaZh3KBp7+4+6sZKRfzLersX1LfIT55DOcvdTMz/O1+aIqBpgqImkIEPvHA56mhv1Ptw073OWq
nx6ijhzKj7f58Q5tpQxrLZrYfdP7zxfze7EoaBe//eW///4/b/3/8d/zuzwZ/Dz7C27FuxyeVvW3
3yztt7/Ij7v33/72m4260bVcwxG6qmIiNTWLx99eHsLM59naf2VqHXhRL903NRKm9bX3evwK09ar
XZVFrT6Z6LqfBgxoXJ83a9TF3P4qrBinONKLZ29aMgfTMjqdFtTYzG4upb9DPK+1M9G2TDDIa+en
zBdOWjjLrETvWyyUsHNZqBASkGz8KDYu5WjqHxfpqF0MhtYDvWGONbQk44IqX24VzW8WP543P0DP
jQDNPASZLEOKoma2KzKnO5tZ2p/na/of16ZnQE7JWMahOw3Ympw9oe3rsMnvZYiU1jOGn265mbo3
A3fY/Psjb7q/Hnnb0C3LcFxTd2yhO86fj3xoDuj4/ND+VhLjerZEml+6Rk0upFtM13FvV/Q3pnuK
tTmQTIZsowcdMl38fndUumADi8o7KzQ3V6mhmgBv+ureDe0ShAL39Z5lIidV2wBX3z9uy6Z8K5Ky
IX0m+FQg17+GdMM/qeJTEtfNk45p6iFGyz3f6zR1dNY8LIbzzUSjqdLrCvD86TUm3oO1n1Ql5v3G
/ITWIlmOdpYc50ezPP7p/Xv50/srurrvmhKjpaeReup5NbCOqj1Tff73B9rV/+lAW5rKeW4bjobl
yzD+fKAbJ3NYsPrZOxWRDl4Mx28+wn7qclBNUBYY+6Dlzcf4x8NdDha1yrLDx/OCqsEpDEf0EBhj
eaKsgx825oRLraEhNHO6s3Um/fB81fOM6aotfn+WNK33tmDdVfjS3cOs0tetU48vdb0YKurhIwEx
GzUVzb5JDedmetrd/HjKLoeKuZA4OT3rUoI3XlatM754VXzrqTHfGAN+ecME+cGD6uoIDZd9Ard0
NPu71raDU9PJ83wLSOBw9/v97R05zxD4Wpl5i1aH/IjMRV95xo+n8NLayD5eKhSjXI2sT3Z5hMoj
AB0Cwj7sH1SvuA29phHw1lJLcurps/jKF9teD42pPqvQ/3eIhayPm9YQXjI8rI+6Q0hQmJspgam8
+l+96/TyUoeFMJ8a//2n4a+ah8O3XA5l6Af1Lzf/vn3PLy/pe/U/06v+eNafX/P3W57y3799yjl8
K/MKJcGvz/rT+/Kv//7XrV7qlz/dWGd1WA/3zXs5PLxXTVL/Yxifnvm/ffAv7/O73Ab5/rff3vKG
tijvBqcl++33h6ZhX7Ptn35D0/v//uB0JP7224Vsz//3f/33f3rJ+0tV/+03XfurSt/CclxN40TQ
LH5Q3fv0iPFXW5gG2awuESeaUDXx218y2GcBM432V40XqC5UDWFYqsuLKmw6PGTaf4VC4DAV2fTC
dUc4v/3jo/8+g318Z/96RrP/PKNZrm2ZtsoP3nYYPx1D/eXnHpu0DmiFRRsqcFjk7CRWrxGZFrRT
LHUzUzx/XHi1WInce5FaR5m9NeybVnnbslwJSjd09b4Ykzpew8+2tbMa80SmPvWt3h5URcEtBdJ3
ARMHHUdkaTtFuNlOOtlwEZYT7TI4cgtLDgP+FS08DGXpHa3APcfA63ajo1zMSpJdNAUdodhZKZmq
7UWA6HIpiedZeanCciOM7T05YctAiXd4EfMrZLduM8hJ65Yl8g3G2bhRECUe2bOKQ5nA2eBG1Dhg
KULCqPu0PPuABE7qlAXbEfaMcTexVnZnRwgk7FPdkltCR0rDuahq5dIW4k0MPTHLFRBQ8hsMHfNS
Gl9+OqX+xcpDczjnflp6TF+U67qOplq2ajuONZ0sPy89HL2tgbcBX+uB2XikFuBNC9Q3Xar5Flah
sdYa696loIML1ijv/b6An6n17cp3puPG+sLY65OqRepasyQ9Uqz7LOinMhN0EjCJKzUEhNiEoXYq
HFi6H/9OoXThOrAb52iYZYjT08uxqrv3c/N9bsNDUVFyBDB17sqLWonhLGtl543pomzShQodZlFA
3Gahb6inZrrojeb3a9IDwmXbLhdIb4gJaDYGzS8kFsyjAOUS7IoRgYrG1HZXnby8ZOLFGbx0o3Sy
h+RXtbe4GX1oKrQ2W5bWmzSZhKh/lGmAmNHqlOEqrB70OgV8ABAwPmcoZ3EbaQgPzZKlaYq/g5ZT
jfOb71JN+n7V9IqyGKzcK9cdzcQdjOruLAoUynBTh+nQNWO50xxDPudIXO+kV4KEBgiQcjh9YhmT
BSbQcontpT+hd3e2tqoyZ4iMfkPToZi0cs1f1tMBnw9LaCKEicLntGzse0/hjGcR97kgQJ2kSO9M
gcczIlYmBfRVim8LD/MTamPaOn3XIZyQlfYOeJTT03pGqY1LnlLDJugMfISNRVOJRn+51U1pU6Uq
QyTRfIbSYTIfoJrMH6/MnH7fV/F3JsXiLL3vTtAWxxoA0C6eEqhsJwBZB8D0ORgoUslk1HYmyJWl
n+mnevpuFUUKUkNoGTs+9P/A5cRazSfVfDE/p9dL7dTZsl1ro5MGuOxc9yAVf6s6ISU/Mz4pVUld
Uj4OpD7dafg+yLFzxY5cXJwckX3JgIXdS1AhJFiB0wr3xa6bj8FouuFGafOXwYV0iuQUlAWwsb0/
KUGQ770EBUqJ0e3ls9WOPfroaWOS5sq6x5gF0aZ21kNIgmsU5idTM8SWYiERN8PHXPqnqfTnnQQx
Kb/8nk3VYoBXTfLCmQFs95ethN3oeurxNSJWa79aeMz1ldgKeBm6rNrr/Bvuyai8jqC3oLnB9rN9
dLPgm08B0d373hqv6tQPsgYLTGtRNMd5JzLfHJMeha8c0sM8YFZFHG/iAafTaJh3emH0dxDGLqC8
p62C5a3CwHI2Y46iO64MCP76cv62Ao1VmVHW4x3o3nBBGmqzn1/tqHB8sjSJPuk43FoDvmrsMY4Y
YVgd41ol+rmVxjZMy5vlqC46tkqlOzANnaggE6iiUXXveBrS0Xxg2Nb7iYsSPKrgQQWmx8WsJgid
dMBsHaNvMjwQ1tGYvpVKg7ZONp8T/UWOE5QXusEpV/nBWtFriJ3zkkVasxYO6XXmtDVo3PGhL332
Talx6qSpPuLxPDnauJEePqr5QiHe8+OnM2yMzGqecMjjB3CYEZOM3HsLVde5BsJ6pn5kHGGoUuuW
z0aAML5G7EROtr8GC7brs6hdimlHaNi9vXc0QBc1O8ASyvbFpfd5VPPxewZeEctX7qEvZayOGrHU
KVHiACuDR78gCzcJ8UK3DfgmLR+3SfMgWBLsRhnhdkMwtaoj6FpCCOUOtaJKYE4hyAOy0WT5TrDP
ldpf/ocJSPvzxgADl2pzvqoYxw1d2OyA/zwBqaPqQtgNQGUpGXyXIshBKAfVkVZT/jlxwIkYpPlN
w+HHFx1YmEI9gVXKDNFaGrhNj/PFWAXiqMVMQKU6DDt3KD81JdNrkoYR/fHMeMKNN9TvfZjRSoMo
VSwI1aporGOL8RwPwEFAp2Y5Oq59dFvCx1vW7SBiY8c7svWicT5Jxto3mVTaCVu5vreD8l6jSnhX
CWBsHB3cCdQz9/PNPKl7lFy4jn08kKs8Lb39OHZMsqEfMTBNZ4mnDqwEICE+2+monCRho7vGdcrd
x6jf5uVqHvTzvCWiBdXdynUrE7VC56y16VcaQk/Dt4xiXnJSUY6mZT1997lbi53ZgB5IRR7ouP/1
aGPzF90NFRmW05A6T5wKmIyVbBN14l9c4rj3icJW7G0cI2XIAdB/yi3t4rcuKtZqGXNyQdZ2nEPL
vkxTRn/K2kRcbwwVNqzBWipQjC4Bf5WPoWcHtyi+ZcK9+nEVrqUx9HfV/GuVdeYftXLwbp45sc6i
B35vJNCRthR4WnFpSjA/epjigOjNvWeoj//+tDOms+pHxYWzTpiEyjq66bqmbf7TdjSGGJyHLf2q
xLNyiMVucW/6UAzcwtUhMsAfjwbMScT7rboiyG7hwKQtOqq3Y1mdKCZK/3NHBukrG8IvthkVGzMJ
6v10y9GAvAV+26NtTkoMY3VClyUBxOkYIKrKBn+FaHIEn7gs1lHfpAdDYJhTvf4RaV7wOg7Jg474
D4ds80VhA3roMHMvEpRdJ9/1ywOY9vv/cDx+nTbwxusaC0ChUopCyvXLMpCUhqFJDCjqdQ45NcwB
cYMaSGgMTLM5Hihza/r+W2BGzZJuRnGAd23uHZFk26wN1lGZyxUpYNqBrT/e9hKiR7xqdNt+Mp2g
OFceLhk36ZQnyDT5MY4d+5kcKNJ7BLtOpxlW1mhsOlSXX+lvkfCJ2I54FoRadRr4Z0Vq1sKMLXsf
SxQS+QD5mjUF6yZStJaQwE3W+Sham6T81mM/bmHiYCX0bizHoaYipPu4GSaR2P77I8fO6tdTif2U
aQtX1W32VIY1Pf5T8Q4OcJ+ZbmtjK5jUsvMSsUBVbvdg/ALLLM5+uUGEzKADk+XZwk6zS0l8vFgl
8AIiJk9SCO8CAjBZpZ0erYp5lepNAPuu6pyV0oO5a2WxUtswo+fueu825MZmGbFbedRwbMFtNUid
yEN7S+CfDiArv6oid+9SIz3FAPbvuqBfKR0IjqK0v/bM1Ps8rOV1oHCwyJD5khYdw8Xum+pKO9s8
TLLizTzxaz67GmX07ubC43QLkT1JK+MeyU9M91ZWR0taD1HrkuIzXWjS/hZlbb6JbMRsC21Qn+dp
TQ+6Owa3SSTZWrRTGUB7eEqr+ePPR2S+CJz2moZMfA4YsGVE2+1rY33JzFYeMaTSzJiOsDZdKLnl
H7rSwQtcfClYY9xbMim3eZqYO9ev6scx/hrnwR0HW32YL1Jz7JdelJrbNi+0B68Kl9BDwmviDves
FmlVUj/jl14VIBIjZ1JW595dlRmvjZTRpiWmfZHn7DeNVB0OcWYyfpn5o4to61EHuk6XgD72fJ9W
JeGhDoKRYDEepcmI/jdDeank0aesKcrLmEWudaBTA1ljrlmFheYuFU159n0SY/NpT6pCX1sVOi9e
aQHQ9yYlxK92yjVhWcV1nNaxmDgOnFyXeQXVFmGDF869qC6UFjurAGtmFTU+6O3+WCh3+TQIf+xY
VLCkVxpLDHG6Gd41tH537phfOylK+tjjfTmdDkEXt9fMdfu7ECTBWg55vXZsBWRVoAd3bhj8fhGz
7ALfGp7MIUXoBLpkFwPXuS9yljU66J75/Am8uFmZJvue+eQaneClVLDORCnFMi0C0FXnJ+SD4qlq
cC9DhmcDgiP4qPQ+Q6ml+psK3SaazU/zYq+2QfHmnQ+3dWKgWBx6Nm3/uDbfV9vg+YNQ+/zxYKUf
epIikI5TO/xYv0cUyZQB9Us4agZJf2/zkI8gipZxG70lgevtRtx9RcqvVlqvjgfLuKXQdQ2sfKoP
A3s+wJllB1B1EdGgcBiYEGu+y6bd1KmWr/wujFfSi/Pth9xN/yyzFpTfp3xs7fP81eGgfIyiwF7M
6i1SHxMDiJRnfrMlAhNVt17nnVXoBNgA8ese6Gw0vOe0PXST4EVKHwa/iLO7JiuhlandewMZZClY
PzbonG9VouJ2lfp9CGwsasLhC7Eq7SZ1bIIXmra9lMhuUQcPB9fqjANUBO6a7jegvWwyKtDH2urM
XU2O5mpg49eZCBbrvk/3tg9QXJoVkWixnd66Qg57tSQyOle6bP+xBIa5MCznHdbQNv6mRaG1TirT
vEk3AVOp9HdNjZl7TuUlYQZKit3et1PktG63YDI8tmAEpkeHWMOHOBdS5mtAH8RBZPyUqyLA5VFb
dbukFTfQMB0VtJglS+BRHfs1I6JNFwVw3ZPjK/eSAMZp9ei7ZOXNF0KSpdTUBaZDNhLz38raURND
N40B5T0WYVhYNl58K772hky/TVdy1te7IO0oAkSU4Vh8T/aEvE5XPY3Wo0p7dvZLZIBlthpsyGU3
ORxmd0QtUZHyGrJSxMkLu/HoJAUuKfaapMP3cjmk4cCoWYoT9s19NNJP9xVQqqFlRDuQhxDMRkTw
Nrrl2KmKhaGm46FzO2s//WlYFbF8VmVw/XERAAyBJ0cY4nwfcPZtkOYnvdernWV5/Zr14vCFjLF0
QY4yBAqtmICQ/b4FzgnrtMfyaTWsD547XR2XLYS0wwC3h6yhQtuKWPPuTOeVgoPf+ZM6e2w+fVyz
4LwMcXozTJg4QxHVG3gN1b7OcIjOq9z5orHHrQRqKRKCVuZFsqXr1fJj5SwThVX3tIw1x0TfdZpu
3ZkmR0nPg0c3GGmA6ANS1xZHPqYWm/0U30pi2fGdzcZ8IYLUuExyFmMMScISibjGDLgs3bGTqpa8
j7rWeNA4vQYt5aejGFhl5DLxRqqG0vWO87V8mFTXpjFqK8oDzNqQAS9pyHqX8elYOWTCIHIecBwH
46oAqWLnbfyYR4q9sU07WCF0ZR73ql5jJC0BBUmoLMic7KdCb/xTE9SkL3UWmJ1Gupu8pA1dVoMP
1hfKWdbDwJ7P/lTvHmu7M2IUvL5+qDONVntp3PekRlAmKcN9iOEY8Gx3KwzXuQqghceP4+g2SrOO
ggE2u2yNNZ487U5qebJ1Oweqoirv/amVYiK1QKV9Mya7z3yRYg0a6BCdxHRX204gGt1vN6XbrYOo
6x4+drdm0/M2IrLPYpqou4KN4xj2DSTE/mpjKCB6pGaFAcD9kjX5q1F0nbmwVGnhNBmSAH0AzpaP
rUtp29bKq53W29Bbcw9zZUuj/LhJZNUtqK9QpMp9Mtco9TCSOkdzrMWTbIrvwYuhFcrOmJtK5M54
TL5IcxEWPHaxkR+sWsdWrbYMMT4oPAc4YcSK8pwPk38mBh9uZxCfUumWpyr1oqPWs4z1oWC13asy
6qxMpwtb1W8JYuO9DEgrsKfqANkRfMO0Ak9N/DV0Q/85rCd6cYTghv0wWCs3zu71sPyiaHX9YKWB
dUxHhEg5kNj/UBRypmL7z5sdFvdQZ1WiVlxHCN34ZXEfZ5ZRGxpApo9530pq2HF4Tk8gh9uPebkw
ymERYB1YmG1QIDEevMlhu0a7kR3S3riH8lLdY8vmh+Ya+94r5LNp2CTplpqxBoLhLAfPx95SOOFV
jHpzNsFmoJlOsV2W/ie+fGC+0HI+9dO1SACyDTLAQdhSUIRntEzVag9JlpRMB6KmL1V3K1iXsksI
tyaCIPIpNHfH6oPaY+OFmyqSa3/gnAf4o8KTuW/JSX+ogmZHH9m6dKlJZjeNP997CGNdnklue618
FzlKD8M4iPx13blgtxDNoKug2jTNNKbQMJJbrYLLpfWOoLFOiFeclZMXZwwI5Qmf72s2bexjVLnQ
CFkWKV2KvNNP+d3VOcbTjKLndDKU1LUoXFj5tVJWtuZ9DQvfucgudv7D90vDR/y6n3URUlm4Kkwh
XFA2v/axRTpYHUK2ZvnRb0H4RrWz94dj43ULjUYXtY4x/BxYkKGow11EgY/0o5WduE84vlE/h49p
XAApd0LlYBSTHaazlF0yFWgjQr+WH5UQ6hvPGjbouUeb1u6rNLPo3jBSYmmwnt/6poalmMfxvjKj
d7X36l3MXnvTNflbRufq6mXxm55rARTsbOcoJGmaZXsZQzV4tVOQZl0TH0Tc3OwybqnQ+eFjDYRP
dzY0koJ7geBt2QdCfh5jzZ+Q7tneRHmONzqiqgjsATN0BeA1N5NjZaXunVFYUMichtJv+xLbqvnE
or6jFaveGtu/1wAYPkkDxkOECuGQeDamEVvCFUjNj3qp6Xj5knMlW+uiffrQX4CZXzqlasJfWKRN
Xz8wORrXtAs3jN7O0spjeUKw7zwAXP4co4t+tCznzi+aZJOGebqZ3yXvnHDtFCUKNQ8lHOnjJMZo
yrGQYwxooRiBbnjpkci74atijCDvbdaTlldWG5LEnUMmRMw52DhgwCcVaZO7V7XPm6WR1uS84BB+
7G0lWKste7usTbFXcODunNLX1lIJCnKCQPjrrS1WDRqrmwC8SwaTm3/1LPAVwqq+6/l1rHbaUNqv
Gp9smeBCBBEZFrvMEeBUyA9auLO/chAOnGqNBk+S3c1lFBJbTIgj1Jg7QY8nlwEY6GlXtStikIhR
ra0LJdUpENvqFRybsdCophZ2y+I4nBgaIwrz3ngrRk58GvqM5kVCPAnfwikfrGQ31s1BiaqDknes
aKR90TI7XSa6Wh0+tq7TTQ7yMQE0v52r2vMzuhqwa62EB9cuiscsrG7zLtPuqfbIKvOO8NALMogI
CDX6QdtpgqFsbuOUEZgIiIfviK28nwT0qeO+sOw8dqKtdrNaJ074AeV2e1YyLT7bYc2nxsuDU6li
bTMX2KWh0XEO7FVC5+3y4yJWAkJ0omrlOWydUtQOGsBU0zkRYMr+fWpheaXH/nvu2GWRk28CoxtA
iwO/dw2WnOSOc+TrLnqw8axEcUeGjWKJNU0c5xqMxlWBTIr1l6W6o5EF6oGhhfVDXoGwCuOzIvVl
mNn61chzKo6TJ8Gsy3ZrGBIEJuERr7QUgRTNpTwMuZ9GGp33c43WhXu2zL3MO8UERkF9M6kQ5Na1
rYT+hN7izq29I21XavqFGzwGONSX8J7EZozDRw9c+mdiQ5ixrfNHodBSS/86113HEutBaufDTisi
5dQ3AdBzzUyJoa+iXZhZtrHr4v6+IowaRnDIdmA0HhXH7j5RNbjOVf4iReAXDyMstmkNST3OuphY
+wgEK5iNgT9CvJU53BHJCiQunqOigbuBVpN9M7uZIAgl5r9BoEKOh2AbMuGfon5cJyCiLuHofFPi
CI4OSFwWRQBK1GGP2al5M3XlGy5h+0uokNgjpa0cJ3LRKWJRuE16kS1p1cQPsSz84+ACwZhmn9l7
MTssEjQm1B0I1wnbJr7Xniv62IuP2TyYKYOKu7Q0fv41mhBQLlyLsWmbNpLdNiyHjQ2L5ZhikvQ2
hKjUR9eH6ChyEsmcyfrreMPXUo9I3zRoeBIhM6WKdconjwe7ivSCbMRqkmhkZdFRUk+FVzxGtg/j
GvSsvk/i+DhMW6YhIWsjbK16a1VKeKydFCVJ3BwAxemolJE1daJ+0wFzgPD3fMS4NFYAN2jses6s
m7rTAJ/HpW58VGREpqCsNpmfdaTzcE4qfkcqDBvblYGk9psbxcWuTp1xPbgJ5ZRpom4iuCyVgfFN
pR+wsUutvOcUaDBcwMcjW628j/npGB2UGb1Mv3aG4i3VsYnOqN+aa1+z7pG48tAA2zdVht/7wSGo
vQcfOy/1MitCvcRaaFl7hf6ZbBUsx0ieTh4BwTHEUWwR0QbmwpPWJJT6S1NRSTbPiiOsLQZXkGyr
tBcO3g//ElWav1M6jQoPMLl1WFJ9dyL93Ygh7lgZA5efA7ud6+Zgbf1dOO3uQ7+VTN3Kk+U43ocl
KNGT6KCM1kWAMbhPUQxIethHknHZBBfD8Ob3He3kqfTT8RUdW8+mje7W/kX1x3Dles7eqoT1zenb
z30k+OXk/h1u3AiLtXNkSGC93mAZAq3d+Qe/Sz/Pf0nBzmShOg0ZV9P3mOQHg9WwAIlYh3H6NqoN
RW0XSJfhPs4qUZ1EwrTxrkCCunM7OvWlFO5Dqyen+Z8P1fSmFAKY4txR13XnMg8+sT74594wlvMQ
0wXa98yrRoRzKm4tdfraZTIABgMQ66mNcYvc76YySjohlIiVUEtY6hFSR9Z8QJpSD1AmVSqiPlLy
nteRZ1w7AhT8JhabAmh14Ogx6U63zKodnN/EBo7ypJI5u+n68C2NwClWArl63GQ7Dz+TLYN2rwGd
1KISmyNmpZUktgHYMJBQA+EXbtrerL43MW3mUSmfuwQ+iRtBaLfw2iDRwnATj+8jINoCDW/JLm+h
1CpRDmUMILlq1gFaYkacgHZXn50Kl9V2pdnaekjJIYu7MtwMukJl2EtSNn6AoLpCA52nMLf4LSHb
QAUWIdFH1bCVTRftVFcsrKDCBwAbw98WmtUBws2PuFUvNeljcGMVQpUgThjep7EtSA1reQuYqDEu
BILAA4IR2kUVxC9Jml+zLn1XmuZclS++5d9lIe3tpt+5FEAVaVzV8aFQihcrVc6q7N4lTPbIj+80
2z+69payGbFx5Eh63bGxghtMIXPdjfXrGFP+T0cWWmBxb2k2koSInxmiPfCfoj8rsFPTSqeoUA6H
BMXjUDxY5Ne4GKsSnwTu4DXzEAupZtAv0DVkzRBBx7WZDrpLr41ya5dUv8vEWPTWN08xiAhwYUeK
qWTi4JC1RZ7Q9K+2lgpMZrABxmX0iozKPKRe6a/s3gugG+uk3RDnuEgpxmN+Shs4+IKApK2h59/6
SuxbN235Zs32IUnGe21EAWEFBE8Nz0pWUP7wt5EV0+lAVBNw0owxlgazbu4CetJKr37q2/zaU6Gh
arl3WxLIauK5hrw4Ues/hfFw0yGV+SqIxNh+HojlY+7y2amAkRs6iCAs3JZt5L4bFnUxA/qOaJib
Iti2C8j2IQzDrwZ0Z75NYnNkFZOgyhHzRgGyf1mCl5tsw7u2yz73fMxBcU+2WsAScR/clAhBszNU
7NnBJ7I8io1hxDuY2tUSML+/HDK4dgXVUjVpumVtS2r2w73liM+RXk9+EOdmBtDMsgQiMFDprWvT
1g+qFEFFe6+XytoYvGWUiB3s2L0Kg7bzrVVikfRT6iCFbYu9hIPjAgLKSqZGfJJ3uiEfCVQPFw3T
CcDBm5G35WLfm2zbHeMSjWFxTmuClIHYlXT3qP0FfbatYXDvu0GCrB21F4e2aG10pI0J/BOSDc8S
2QXDbed+bxuL6kXD2ddp920mvtF7/5w0B9d8EGFIpKvJMlpStV3GLblgim4t2kyhCtQslBmoIs9d
m4pJ5dljEKClIaBWEMtcyl3l16dAUUhDUtSv7Sxlc6kkJM7AaBadQnkp9JifkpziA+6JBX8TGqD/
VqvI+xmOsUL3gkEhWOZB3kPKBvTQtE+y8hNUC9YrTgEqxurR0pxiEVn6IVeXHWlu8ehd9KjhgKYy
pcwur1h4+P4HgJeyFncVUVS+K57p58aLMTLPhEB4nAo4yCpcIV5zqRLqgk484C6JMXoSXoqmuD96
tigPhktophuECOq7ESBG24FaxR3T1OF7GChbrSS4SXp7nzxQwjczuqUkiE0f0ooGamkoWRnCLJRb
yFZtDS71AE1BRbFuFgJ2dXQKZHGczgWY444dXNJhnekxvkOCIUURv9pF9LmVkBEdWnLaBPtO8InG
pO/sGkve9DikjtQ/anxcZLEZ3J5QoTgZCxB7xDqNAYIUU9mVRfQdEfoXv4cAZ5RU1kGhuygUV4lB
BqrVvvsApBeZ4X6vEWwt/XLU6JkXGOoi+cj/CdMZc+ATcXcb6UMkJu7ckbF3DLr2ZKjqicBQULzD
pqCgQmwxjHkkqivy2oFjCKCydIaRI+QHJ9ewNuhetK4dt9/4yaPawcgSJbRPnquaCQFovu0so3TA
yMWVIaoIMxiKC82XtdRbqol6YC+LQD5NsPw8JSPFz+hyu+abMGKxNkPEDyijlIP2VpRYtGvThoup
mTih2MaDrHHIsCtUqIGleVNUl+U4G6gdQVOrjMRnZBoAn0KCZKGsY7ojIC8L9fOoh5+tIeq2rECz
XWuFxHUXGpGQahIcyltsJresEGT+KcMtChhZCisPlz0LIr022y0T/97U4jdSuIZzMnTvtCqKFWV2
Sk9A8pYtZR8DlRqnCkjuzrQmjyHOcS2i7la3I6EOVkOKi7n12KosowidEOIn8iQhYK046jm0pBA9
KREMCBfhrmR6gXYoHvj3JTIxPkxqMPjX1HwXFlG9ZV64ayUKrtjcvpOBjoCa/iObmmrl8FURPkSG
X+61xoFcC0LEonzXh3Db2k5bulHUT7v2BEVrXS2qNiErtwFsMnrGztcQoyAxzJGTqFsriJHz+yzW
JrdgaiXpzkOv4FSxPHuRoBCpvgbqeKTgny8pFX0HhvGGLWk5GA39GCytSnoEF8pOLngasLM5WQ/a
UNwMsrS2Ncn0ThiRpCbSB6vxk73lUddEWrtndzYsiRcVLwLPuCMi5amzGITzOD0IhyicSlDmt6x2
E4yZ+TUcgJ9jyI82Ivbvq97wP1P3phZCqC3cZFD9efE15Y/ZeKb+SgkbX0TESEM3BakKTXExgNUI
TmgCXoOapK+4f2w8clNa2ctVNhBhl/Zf2DbmpyILOPLuzUXBc2FVYa+GlKaEnHBF0JKWmQiblU6k
I2qTL92YOQ9t20aHUiP8GStGD9ZURBewV9GFULZuRW4PWhjM/7h9nODQFsFpvjUOxGhEYbdvgsje
qZy2PtvvVcrCEp2gJnZe154rl2Pq2gxA7HeACdH2UmCFHDt7M6RBdiRj7ZyRUwmaNl4jAVBXKE2J
+5DaazvpmBqwa1pn0oNviLRoAutrbSavtdsdXVWm6ySwN5TPRZG/jVH8/9k6j+XGlSwNPxEi4M2W
BvROvrRBSGXgbSbs088H3O6pno7ZoAhDqUQCmXnO78KVp/XEb3ozQK7Iz8nTPTI/1P0Y9vs+xwAY
Luze9ArAHDQ2Gy0na65Whbg0kXixqmr8GLMm3hWFovvYE4wfeE9tAYrXUVBZr5R+2sWU5IloRIi8
thIjgMbNk9VytrEE/QCUn7ia69ZrCj+Mas8w8M21h7XtNtaXrQfHMOhqEsC1Zt85YbwL4Rd9NI2y
loNtfTUjsHaS5vHZm9ToMbDuwWKdEzg7kN+dj09mmrnH2CzS7XJ8au/0A4dPkWBwa0PEwB5r+O3S
Oz/1gSLpkdk412fw3zJblycDGhgTYuAh1LdLd2MSaDM0dvVatJO427V4y0Oje5eznD/1chIT8d56
Nwlegp8LdlnOZ3NRPze94txlLc0XgYn28qYJJOmM+/5sdsGbwH1aX+qs7Ucbj4jQ66NHN+XNNVGV
TQeW8QhcDi3Hp+RL0SdaoP97JDbqGxqN9OzpBPitK5ekFlHlQMcRfuWREU6PZYM06w8JysPRpnb6
55Cu1zdniqbzPxfMx2M12BA561z/HlLIMollSbSBk7IKbn8AyBnYRTIMkQwjDwToNfz3yaRFUZlT
3WsQcdXiWweS2NiZiC+d6xa3McEGuGTw+i6c8EzOVPumSunssk6aO1xgpzdNqU7LBcrQpmuZV1vd
SJULqe8qHXnAsa5TxT3qlGmt6KHzWXrWbnAwGh7LXKUKoFJt+8m6TGJS3+nHZ6wC36Hkd1e4o9kq
8DL13RFDu6PJ421xoR82VqXF+8EKICRMsvKpYiT1I4AFgjMXj8lUvniIJDGEwC0Qm9ILdzg2XBh6
RZ6nfjIaGvT7GvsI40970T2dvDuO6yUdhikZslPRa/mLJ5UbP1pQpKeg5YHI10MVT9gANC8C30ya
0J6fRIYXwh8YecjD9CscO5PcBFfCQCrTLfoAAyPDvoP404UsFAlpiSwY/Qp9m4QxkjZGLi85mSO+
4sDecK0s9BMsP+5OGadbaGTNIaXhejYLzEQSrMl/iYQkGN0gBFc611rFM0aqI26/PZ0WmQUNvZu+
p18rvWerIXNEq/WIVoKp7RwPf9G4UWhLqm2FJZLbH/rSImMtGgYfY6L4YSn49bV2o9+GyGuvkPnq
FXBP8TFkjrstiTTclbIqP1qtfrZ08dm07b5yWu1lUjVlldVjejTF/JnKAiJU4+T+cjbOXd/U2pr2
RKo9Iq9rN24Xec9M8QN28nH1ZqnSJDIBQF2Mk7cOXNfd2S1d87Yme6Ivg3equ9qR340gkZEh1DjF
rCXvRproWJxxwjGMW1lq1iv1mrUpwumuI8LadVrnvnZpc+e89p0SaIJncdw8GprURxo6w7ZosHwr
tGG1XEEzzFmnsOYuvWKbYJvT5KdvQSjzxzjaAuguO6Ymja4Ik+e8gFuc6mH4KGM4Ngr5epd8GncQ
RZW7SGWAIXf5Zg62cZMkaORNRE2ZVARhNC96n2PD2Fph5lcTus/JdZVdbjFUhW18NvJOYangavwl
7AZqNHsoYuV6VsY42RXp9LGcKAzrgMM3vCcrpvadN+ZsyrdsJDedWBWuO68t8w6LchntyVx+7dVB
ORdO8a+NwqLmrOCL0606LU2PBoDwcsn4f69bjrUyP6HYy98aRCIAyFOEodeXQFuBpxqW6fpo0u2O
1bUoSrAhD/9kyK76L2kUT12h1t+4uv5SXKu5jg62s2kwbhqT7AXbps3BXdudewIqCknYCK/j0u6Y
x+aX+HghPU3CEaZcYZAFNR80DIO+8pDtu8QBF+xV+xLhBjQhFeZlk0bGOTI/rbpyjlELaonD1t3J
+vruSrhwhd78qedDk2fB/KpS42l09ei0XLFcixdMukPdEa3j0MVgviRLAHZ0dIUShlVj3OibUiMh
uYXbf6yYUa9DKQqCipvos+Ob1lms/DZK+52uaf9GWwXsI68YSdUovZgduaQO/JYPxZtuy6W2AuGc
5IKPqeU+t2OruZSp42wMY6CaxBVjm6Pr+SDMdZ8yIf0clKxaCc3znqg3YF5JOLxiSMKXKgQlWy4B
WD6TI2u8Q8h1t+CCwTHOO/U2Vo1Yzz/IMcPgrfPskyoc87UDnT2kcVf4El/Fr+rsWob8yqwo9oOu
aA6ip5vbkUVsz8eHojDWxuRml1ExmrslVMgwyoxXDHwqcKXGtWMS/pU2Q70dRckHPG9aGsFp5hk3
9EbGU1xj3h5+BWrcnYORm6YQSvlCb7p8kQZkDM96XnYGgfhnjJpPt9Lqw5ghtZrSJD6JrkTSsbxc
NnYi4jm4AXmpDTYTatll2UgiFv55tezCZ9yZhZces8qGOFrnI/OaAY6ROK2Hy1nRvVJEeOsyrF1f
KcjVyTyscZndcCBkCf2Dx6ZchaNr3JS51kkU8wGqgKGBOozHlubJUdWIoQqJV7s7hEpgHCy2Ejh1
RUEnDqEQ2n3Z9ElgUeBiBgs9gFg8DWewc1HTN+tkcTItj5g2S0VIwQbklI7PvMFIEVXUchA63OBb
Mnz+e8nyarlueQcSmn9fvOz/1+lld9lAl0i3lQ4jo6un8k75DJFVxn4pgvIe9EPiUcciC6vDKdxB
jEMIP29qD+RCs9rzsrccX97fanj72zpOZ8subkjV3W5pWmVx87oc+vuGLMEHupZJeliOKcbwDAUD
LbyLFXWuNveppPGcEzit4kt6QJ5FpkfYveaYn667ofvVpk79YbYmurLK7wzPe8Xa+CQqVj6Kno7X
sFaNTYsocBPaxi8SHaC+u+OXgE+J87pVQ2Mwv/uJRPK8wL8mS7PgeeiF4Zd96mzAe4PnzOyY0oW1
aillPBk3z3Wt189UHwSU1QOQx7xL+teThxjFr5pZnRUU3TP+/6coAAQd4kzbpKay05tWOSNq/tWH
+kkPSjzuAEFXhaVQ1E5auRcZRIsgihuy/arkCaY/YAr18yvixh9xRadyaIIP09GnnQwwjo7LKf+B
zAEFUpp9SUuqW4I5QxgUKnVbrkevQdlfVVDpL0fHswj/TYq9prHu5Mth/h8gbC4FduhCf5LNyHpV
9vFGpp/4IdifcaCVEOAqVqtlJVfKqHQv1hDlvmrU47ZO4J1OtRUcGzR7syBN3TSErPqdmsknNZt+
5ZVJrvu8l6pQby3a7lANxdNyKOzEBMOzvtUdHQO6ZeUDu8PiAdFS892+wZp+1hliAHVAKxT5sZGq
J4m3G92H+SV9NpiyyDdPMJ5+tWMR/myd6qMB437JqJn2I7LcHXK47BVx3utygYs35Sruy/J55Dk5
IHacE01gmLo5cSqDHv5MGsLtaBu5j1DHLrdrxjlSHV1Ta9BBmn+Jndbc3hbpF7QLmsyy0VnoBiU6
9AelD8pH1FUkKmZJ+gr9aRsnVXtaNpFujL4msx/FMJDJPczFTEOPr/DJa6qg5Gje1sHNYoVtPO3B
eHxlXkufPfxNw8wj2B7f83OrvyRK28/PZ8HjPyKniuZhP2VaEkOtvI5Rz92QhDGJPx5JIxMsaRdq
QaTpu7zq8te+RCLp0SJLDXLUpoi60fB+6lPONCXQSAnTJlV3wE9KxYbWmeSPyI5QEBmohGLPED9S
TTlOKPpfpFtll9KeuHfn41Skzx5sBEKJqlteYBS9bIYwtldxNnr4Nlew0KTSrkgNGjFZZgNRpgRH
i5Utc+xBYN/wlFi991SXd8E6AJpv9tnVlvfoHUM/qrnzJ9Wl91g2AOS9j6Yq2fw9BrHsmMbRC2Ho
IEAlbmkVVrsHkt2vEFAp8HSYCk5aOL4H0q/oA2Ya0uOOqpQXGhO7RjWHbWjgY0RVOu6tpv1ohBpd
owxO7arNWAcYeXrpJFV/F/1kyhC0U0dxXV5p86u4J5vPcgdtEw7KU+jI4erJZLgGQBbXZTfu2oZ2
BaInM6LUVnJyFMAEbgR/kpdVQiweuy7j+2B3OTY02ChjsX6MaWlZhWbcXNrPD2cQ1gWa1FFYBJzn
RmMfQFbNNbeh65dkx11KOJIILxtvNnOuDuEEfXmMUu3oodE8KE6fnFXcCHbuZGm0qiPTryrqVEVP
DFZ6U4LRUGltelP+9NIwvzbj8DtLkviV5hg1UCHh6k71t9bgjtOyGmpa7VoF1jMrbZefXhIsPErL
XBs1Oaywk8dgM3iAQmpgmptsIJajy5Q9+q+CGKv+PzdNPX12ET1BTWuyHeklzlZvXQKvx5A0JxyF
UZosL0eSGs6QoKtW5UQVV8/5oFgn/vNYhSl8W52FVULa56dWdf8oU1lg4OsEEG46Ym8KkjNo48Fe
ljT4JFK4rU4TCNIoG8Wo7GNBRvbKBGzfLCeWY5JClE95Pr1cKEO1IqNl3g+MDL9bWg8PSDjDvgoL
/aLDEASHxFnZJsHkshzDdQrv1fnscqzPhLcSObGY06iYjC/zhX+vKanl1EZTj39/wN/3ikIMOFEC
xvx963J22aRji4tfR+7Mf7337w8AuCU0b4iJN57/V//fdXrvETHYqqd/3jVfphoTUcyDtKdDUSLZ
nv8WOFlkq8wlnkUYoW+K2rxIOY8ecXQjyLY/5sAlU35VegIHAshWIaXvXjMCe1sMbY/+wZSHRqeZ
D4wVrXRcz49DKNRHRtL5Ls7gGU4QTN2SsSZQnPbipM0bRZUTlfQ3FzJo/chV77v1lPfOjKEyJJlF
Vn2VkMc8M9yd2IWyOcTHKdAI8+vVIgHGyeMdD8NIEW2N2zz43Y2qflOVIHosGxOFpqzb+mzXRAhD
FBn1sHsCgCvO8NffGldtnzxH9hcDO20t6X9aQ/JJZk+4ryxbu88CjspEHazlhn1yWrPfDRoZNqQF
MNbFH21buUc9N5ONO6b11vSm+BAVGMxAhuqNwToKURJH5cInx5ksuykmoFhFJkMpkRRoSfdomrpe
IzjTWYW39jUv2pcA/UvbauZbNpHhgTJde3eS18Ryryp/N1kr8lgZ6XSgsId+OZagrLRITXXcyCks
EcC4hCVDnyLHUqwcwfNr6i1NESLkjLF7ssdu2NYZfZJUd5UXB8IlKlNTbLy6ComwLc0jvBqbWpmz
2EIm16IuPuJ5Dx+g4JFhpbOca0k+f2kHa+4jDGW2Esb0WzcMJOrLLh6YHEwZeY/L5j/2saNgsJ/P
dDG+RX93bSdxIJrPZwJzyDdG23pkP8noqZys6Kky+YPKWNzzeS9D6nymvP3n3HJVhOGKiySCVEjn
n00Y6O0mwG1w8/fY8mqakv5cNP1/HPfa0bk6y0YJsJsp9QYI4t8/KR7CnJWZBcMfzjkobEi+WQfz
JO4LDUa5ikv8u5EJklrn26+r6/gB8/yW5sMNjlLwFZHTZJgd6xDa55PhWBtrANxGq1Ru6YEAYRoj
XFijeiJFdHaqSX4bTvsAVLAfQW9Zj2QI8XCwMz9gkbUK8Vd7AO2N9C1bYrxmXWnejzvhVsVZSXkm
HS+YdUOde89HnC4rkr/MtslP2L3fJhy7z07clGeNjA8IeXq5ccoSx8blIM6H/zptZwnCRyWKLMR+
wXY5+3ez/BhEwElaxC8qsqOkmsYfLjPeDgZWvHOraPoB4YB61KGXYefqCcG0C8+D40kC6KsEubgZ
ZgwD0SzNc2LC0Qq113wMaAgqpH72JYpHPUOiW4P+6v3YrdQq69HXAEx4RT0dHUA+ohTurV7oW5yA
410Zapi40oyD3dwbgFB4unbJbtYHvulO6SCRINFhucrCXXWH48qwzec3xWSJE13d9Qjqgm8t1YXv
BfgAKgPNR5wzKfKGi/geDHX4GIC3T1afYgfraPaHxCEcl/5KOXsoLF9NsicLCCp7OibVDnKutyee
mgBQ6RoRWJYr9n3pwDBJOzxNiC9nhaUBQMybvA63IjWQqTXKvw65vUZgWHH2rLzCTRIXpGs99c8S
1sehbUZIDxlx0WD/RjKsM2prCBpc83eTka+3TRPunMqqtaMTqGoOo2PeqgOB9/8cXgrOZWORBLhF
MQaQbqCOtBCI7Iy01d9DnSC2OM4zXASS5h2EazkchKwgZZZfsEzLbrGt2H6bz2TVeReKZnrTnDq7
WaClwBDi/l/Hi9y0r2R0/D2cwjihXUoCTJJNJ3i5E9bevPIw/qcCyuA6jfkpqP59HBvV4YTHSxUr
37QjVxPfB47i03cUcnPVefpmd2m1iSrX2CZJEjBxJHvdbZN33Dc/EoEth1tN8sI4KC+h4INfXql2
SQYR3iC4mrblKR8kZPcwBJgzlKPUYxXWisnYH9U5JngM/CbrI3p8Y7euY3Jq25CgEDMqI3jLfHNJ
pGYnLUf6+c/LKbGvMZUyw8V+ZOlBaxPzamVCjJtojORd1Z1Um0GMof4wp5/NaaPZTccQjFW8+0Ag
8xXE2B5knngZerjxqmuC7tMWP+Z27rOg0w5INYfzHOZ0Xl4tm2He/edY2edrL5jMjdUMNIVKLAbO
1Pb/2hiZ9M6ZAf/MSzLiPWvk+llxJrtc2IFzJ8TPvTtxHRzKeviTzHvL8YJElIOmBKcgYWodSTLI
PeOiOpO3bdsUlXVdBntWvg69cpABNW36Y4rAj3liZejFdC+q9k9UaxZ2NHzIRjN5iGXGl3rM3VOS
ND9YCpqaYVDrf8nRwcff0j+w/cjOliUVer4jt5PXHXLY9bWqqAdyQ3Zpqb9qtNCPpWa7R2xB39W5
6OldQ9vGwgV77gngozoDgPck9ioRZo1Q2VcDQGBhAlY2TQHPI8bqRQmD7BCho9XC56hRiaVT6PQl
+rh39FWJ0niTRFq8tlr9u++S5z5xs10YY+tBrLYhCOs0K/XMfbFvSv2au8xt+RUvoJnSw63YqQ2U
HIegvMl2tzEJZffJQAuqKdomUYarkpO/RfyxviZqQIOy901ani8H5SFnDRHeSmWCAVIvyShjftjo
KQuEwj2MaSNIbH3pK2W4TLYoWemEv9OmlAeUjcSDilZgoEeopT5kqxZ1EuaFxRfCsc0IC3/keUpC
J19Fkf2ihoOzbUPydz2dskDvU/g23iHqmbWVIovWIQviMaX33AOiuANZ6VYp1mqe350I+ogaC5tk
8iTeCFZHqwxywzaYpXIJwkzPTZgSA+801iMtPq03Gdb4AEp12nhxcRGJYa308i2ryt7Xu3CbFzRf
kxyBkF1pHzKtgN6b5Ecb2+G61rKnEp7yhg1/o4XAdOiUXTiG9hZBtPVWpK+uOvfAYXFf8rBqH0PY
XjyEV6lRa6xb3e5aah+ukMV7BerISi1PgfbZlaPxJOHGX6Jfs6HjAW4STsjmAWHD8+Ahwex7bFS9
9j0h3C8H9lwTCUGImqMO4MXqxfKK8FChwjHwf7AnGgZDobNUbkK5DyPHhr/L0hVrK/IUvS3RVMUq
QH0LsADDNaM1MxYl1CeHYLm8xYhKgxyX9cRGkh+HgYxGjnXcntWE7n/X5ESnUda7Sv9opXg1whJr
33TAST0FCwDxgssKFIGZhrkeiZjOY5Ed68j85YQpanbiKug14pkDV3knorWetr9pgR8G3JTCgWSK
MviDqFSuSuB/ZJ7DVmh0dXDOXKcVQHE8ovBrslRbQ5ZGTgTx3VwBNtkV+RFgi0xOJTR81Rxf5GA0
J9pXK9MWa5vF7IqPBvFXBcXLK/u3hmR4XBuT/RgZyjUx6LxZq9Reo/IYiTYUaC1cJuRYwcTH7JQE
enH4aFxP8Q3og6tlRmoN7E0lAUCZ64ottIbyif9H7D2Xo2evqxo73S6mHnJcbAMSsdfDqbmNNnac
RUJzMHQPWudleyQxz7TJwH5Nv4ygwnQYKIwKKKRS4QWVmPKzZX1nDMnVnmzrpHiMVJD2zkUxy9dJ
cDRxaE8DC7sz9MjrQCjBhoXgC+XvNbDG5DD2bXtu1Xo8BtjviDneR0/c+ox0BSfjxDu4Q/s1KGl2
d4fRt0xIjklMpZ8JSogyIDogU51uZ5nadwG4cvF6/qDJUCM/NbvshZVtrELjIgYHoGcV1UI5OdiK
TgzGtxgYkLxjr6WbuiQXZklT3EAB12SlESaKqCYr0eZozaRcAlC2oiKKOhxaa+NKVniN1Ce0kskX
cKG8WCS0+6ZiUBpE46u06eoYOQ4Dw7PBbTETNsdznJfTeUgijDf/7i+vuikllZu26z8negX+sjTm
ROpMarNC9xDh2nTQjHgnmmbawP2wV1Ig0oZ4ew0YKs6uVzMoTdpRaW0kUp6502jhHHLIAvBuV/mQ
YmSuAIfqofYywlOuiHVeMcbnWT17x5vwR0mpCVIVeJ65fjsyGeHoW387OcDqYGR+GXszQGNDVkK4
IBzf7XrvaOLgtigKisb9WQu8WmyE4oTep2sbeuMmqwKFMYA8YVmOkDD6uT+W1qBWTZxguFNuSbAp
8C9rmrunZxhPBo25UcLGWZdxdi8hOUGnEOI6adOtiRvy1IYGQ2JFMc+6q3bQbWnzNtFBxIyBqu3F
Pxjed8YsImUS9HMcGjqV5wOcCmJ6C1IGj3tnRnLvaWN1yTrsT5VURagFLUvgZ0oXHbedwNGaW5CI
y8hV+3TmduRZbKCqwBeacX+iDw41XWS7CW0WngseQ2TI4AszMjPds6pB17Zb60PAHYRbQxyj10Hz
aUEQ/unVDFPXbZuaGqFWZX3GuKA+62rwE9EUPAkjpFaLTKKFs2EHlAQDlNkUXM9mMGEMSaFvK6yD
JkhAMj8qg4aJDuNnBx89V4qfCJRV35jscjuG8EDpk0P0bS9paIzH0vusgBp9OhR8ZJkOz5Zy6dgq
1a8gyB1qEk+CbnnedbKK362GHziN/QfdekickJtWrWdomzwYsk8prSe3HhMsf1y+GqMxnhjUmjXh
4Nk+cibrYVC3hZ59j63qYUaNhjBQV3BNgcaD4Rn9djW2jqMwr8ue3fT1TQ6xA2WEp6AJUyg2ioAX
Hjmwl+opXOMk+UkEOuVQFu1qfby1ZWZclk3TdMZFaaoKz3Qv3yId+tcJG6gNTGC+cDQrP3BY5S4X
/33v8sqoaaQmxnT/f98aIa+EuE66ejtbeqNngh379xc7nX6tbdkdljf/x6/k6dcR+dobUYe/46Lo
tywYtmHbTl/oNdOVDkHjQ3olPTdMb+hWdO560HvzCYFjvNUiM7/rnS79dlLpr4STssO6aqZliVco
8cNJJXs+4yg6n3fiYklCcHJ6OqO6CgqwPnQSV/hALD60qLlFPAYSb7JjbeYe336W/8gLE+I3HMST
Xic0sAhMEZmvWdH0PKpkFtGQs451pZ5QwXm3qlf1F0BaFaJso2DIxm6F2eMGBWS0W3ZrW8n3kA1i
fPrjYa/OhM8Q8SjZ7/lv8Pn+hS68/mTluzIiis4lc2reVHb6xxVKd14OCUOV21RTCYO2wkdNgkVu
CyLLZffHiJJD61jaOqvDbFXJX/hJAKlVs64gLrQt60OVWCR5F3XvHDEAWxvIhR9KopyykpQq/Cyy
lV2L/J5ckqktNq4XDztdSd1HFJqOXxcKU26BRCpqxB4l8nfYI0NIk6rblR2Ls67ZzdYfYa1/9hqR
smXLY9NL85pV0s+cLjqiKBcEcpMR2vkaYVmusL9c5IIr2wnfnIA1JYJ06IwB8DRcyZo0eR4960fp
BeuocfeGHrW3LJT9qxVCWHYAMeH3R7vMmfZTm+LCVfb6pq4QDzQ9S/+ARe87Ac53U5ltF3Vo6CWB
pPkTSNEtb5vdMNXUzd0+aetNgkKJuJij1KJ3WwSfRDZgIFYqB2ID1lj/XFMM5BMHDvOYYrOINiQ3
Sh9V7z1B3A8I/KhN+7X2ynsTPk00TwWOIOsJj5nWiUtSXMTNDbOHrh9bHmcxOn/wSTjw9X23LJDz
xmhWpcdYInBmcMQeb3w/6w3EDXdku75KtFLWTIdoetKKCTF1dXCCDZphX80H1Gcj4HgawJSKugfM
EdYDtOolX+Kkn5UnGK8w9tCepPlkr0Sfnecog5LAxDwi9tyt9oluf9USWLxTn8u+ylfASpBxO3tH
6JZvuNp1EN29piPpZdNnKJFi/8z7imrB+mEZT7gu7e1Yh+Re2jxyGoWVtjYHeEQOYaC9jfNZh6H6
dIGufqgz/RWq8TtRUBFEJsUvc8hzbfYjtMy71g1H4O03kwFzLk4g+ZzjeMbtar+QxbZGTecq4o5T
g43DSeU9ETsetsW5UhzS4b27QyoevZSV1SDCFNZN7bxDh1EOfeQBFM6WN3Qe7lA9itH98vrhOTZp
Uagj2ryApXztZ6Ny7xn6TXVHXxptpDOhXMiOxA299qy5kHtuT0Vm/sZj9shDfuyUYNt77U1NQKmi
cqWifAKojvOPkoUz5KrnLiMGEbUI447GVNOrBzelFSAU67M26cmToC3him0G3NamGa6cqc8R7TKn
Vt8c7Ni3cm4Gzp8XXSCxynisVqVq/kLwXKvtV5GTkEOMNaHLjD4Ay1uloEAYJIx8lrm9xJohi8XX
qHqHXIsxT6cCiIMNlp9juCYneJWzskkYE1NbHCuktjl1e5hpO4bSbeJhWaWPW8sh8xFr8pVMUZ+E
wdH9JEbxAAig2NPT5OXfwhzehpA0KQldCwPXYTQvCBa3FRB42AJ9WdP8ZW48q91B3/Xj0QaZMMF9
mg0OS/t8RMHcq5jPDg+VxJC8j2iZGMi42xcmEUIlAwxPP0Fop7VQqVpjHXdXomDIuP5GArjFR+Lq
CM46lQVhhcYrkieG82lTRva2abMbj/nPvGXgyoDT4gioLrlkavxwuF2w590MrXtrQu+jG6pVG1O+
FuV9T4qcZTQYZHXntjYPmqbsSz05Oy4u8ObB6mW5dlK4QKP8KuzcOGn6r0r5tGAK7iuNsbHBMBAf
R3Wr/ZS69l27KbUT2sop82GIPlkWXjHOiOiy606enf0ArYBkaYQQ96PLYKsvrLN9W1N2tcCVqddg
/MfK8GNq0XbpcI1oGn9APCJcuCu+oaMfKpuHtm7gXjpg4waE6MAfZ6IhItCVY705OkyNEAeyPp5e
Wrf8hhmmoVGZWBHkqfwxWuOxQRJWeuXJ+omMyA+r/qoxMaH8yklnXxPleB4UCfOIZLwBSEHZmJIc
Tz3tP8YaA3y73JFedEVHc7dw6+JunSknyU4f4hN0Ft/FGicM/byfrnZgxkjJUr6I6FhI66zWqBHI
06FXGfVxuwLIeLE8/g1BK3v3ZzRF70aYXCePzuvwp2ClNAXOWjbv0CraUxGGv/Ug8NMhxeZNC/FO
Hq5W55McxeU23AjuN0lro6sx0INKY1K+uoqGkD/fTteqgxVuw5KAHnwuMh4VjPZQBWIEQyF40rr+
i5IFookmseQIyo2MkrtJ3EpvYFWIm9Y826hp8KERCeDmSGMc9W00URw5dO7szChXzC07G7Q21FNk
cErz0YlsMzov0LUe6qB5fm3c0s76NrA4szrMEiR3bBURTG81P8oseCQ2SwhoG1tDqJAJIP1POjwm
MxefMT7aFYw4dP3ZVkcjrTDbVR6hGliHFuammIwvEycru2+QUwrnqaThog0w71QZf+jZgCsT0zs+
HDSuTOs+mP0PeAB0C2mdRbp4Gk3twyrOFMHuCkl3iPok3xtkvq06miIxYDfGlARVWHeIEVtyWU4Q
15Cvy/Xk0enVSxqDIu2+kx3eCruGlS3rqupTcdOPB4aIxdpSNMou6IeEzpobYTJxuW72RT7qhl7Z
FXnqW1MUf6YgvrtxRjtpov1EEtar2SBzLlrMK4XZrBz8HIr4Gqughh11YlN622YYtH3phZuR2MOd
hY8oZUqwwaDzqhezlYqV0mtMfxeReFUdH3eOiE4NCyqUNFc1NmKUFNPOttUvtQq3RaZvYRuuY+Qy
FovxELQiSFe2opOGh2z0h5VkKwuGotHTSEmhRuOwMHb1VtMyv+u7NYIEI1S3QVr5yqhuxRDtRCz8
NgFsRRiVOoRZxKkPddjM/JQfm/CDJmXaGk20iUS2bXVMf5vkkJLhnZu0xMc14UabRAMMxwVIALun
lgPi0eyEyGGBS6gsxY5udToVm9ZkghXVBvbfNuq1DRLenWEKv87kvnWMrehyvqljMuk7uK6+Rtpu
5HyTCU/ybnOwoUUTsXzQC/UsjQlbt1d+9zklfg7Ax1fJbBmH8MHIeBxJ8BlLvJd7exdoxk7SdHFo
aIl+9AcXsm3s+FVS+iG1byV3ps50JtyNURLOVw4HPXP2GcrdjjZGnmiPlt+uGaYfwQ9AyYZhGep1
cuOFBX1HvBT0ckemjwBuOk3hQ5h2wPw0d6R6wkPCLw1n26cUvEO8B0vYqqUJYTTehtW1AwUJ+uQg
Vc8f/oer89puG4m27RdhDKRCeGXOVLJk+wXDltUo5By//kwUu6/vOS9sknJLDEBh195rzTUbx2Bp
NOAdCHFvsM3bwcBFRjGgt9DRgPMFMm4M+Q3QCY0sOubOsIvM6Fh64jw4JRKxfm+47caOp50WOesc
lojMk/XIAT7RiKrpGrjV3ec8GCu45q6+xd60m9BeCPbKEy3gpnFpCru7unS2Yz2Sl5nuahNBReHt
C9MmFtzbxtm6FPPRB55lOw4QhFfLjW9R1mxnQCmF6aAyJkC8m7dubPJfjMnOtMqRSNGextA8b22d
DVgKEzskN5UTp28G9B76qwdHb/l54WqbFy0qNkDgseYcUw3DczptSi29JoF7ZAO3LxwXb/X8Fnab
xcptWGe9tQ6LCXdRTfWb5fW4Mj4wVIQCNW1kZ++TsjjaQE2SFmH+LA6hb2/YoJ96N4XaF5FMu84t
89DCdC36gh1Dcw4XjGZvk5geHUKcK2DJPwv2VgYHr9SnfSfE3knHDTXjNG9hCOzcxtsmmr4hDOPW
0KuF7nDUYv3g+QRoa8cMXKguPpNk2iQl7FhNEGCa0/Xzjpy/m0E/NFp9WsD5CZ+ON1LWeavE+gNw
elum3S6n6iwGZ5Ng1DVF8dEUzQV3c1j9HJ2OHpmztXRjC1IYwp6BY0ojX4HMXcOv94thgx75LIAv
TR0+b71A/KBucFEetCJl0NWjm11QazH41WPJrusCUD3cM+P6ydzDXtVaqW8hxbhXcK4grJmhXlsk
eYq6lwHEOzBsv9Ziehma/gdDIxw2C1NW0eAfSHhDPHjErTbLS4pThHSD8vswHOqOLj85a5OCy7dM
as6zQOfREcK2bQIjOUscVfgDyLqCSKGx153qZxuL2ioKauNUW/l8G/MzOevo9v7lH/dTkJxEOv/G
XDj9pFmv3T3pFwR6AUHQwsVvQg/gmEmNjU47/C6AYsThCKrZv0mXTW+83CiiGV4TrK8Lp9svgor1
3tcvOoCBi92HH9VQWt8EbW2Eyt7GMMOYYIX/YgkUuUw9tJEyLoXiZ9toRApN7vg9NaY3kHI1YyuS
N3dOSygAPYJBfQp5WfMVjNO8o2D8kzHguISjk3AM+RG6J5Y1DA3ZxY6kfjLs2edy0dGRyeSeYnPc
ge+dNgpLY+GGP7BAbQGljU95nocnkA4U4ERXrVl9rFVjQC9QwQgunBJa+86EZg3U0DqySbvlzWpe
ZhAt0KwbN908qD4NQZBoVYNkzxb8Xmrsb3AjdHvMiDZLBUP8gJb943elZgxVz6/WbPExHrQjTM3l
BscxOuyeYTxLdQrIhoRCghw0UOr/3eQDoeSBm47JRzqwiYexqMzZyWuYwZCZukMbdtXZtvp0udg1
DKt9kxZEsCQZapJiZQl8GFq3uec6V/3HC5p6SnHZngJj+pJZKW4xxstHihA9G3ls7elB61ZZBX/p
7m0FoZcp1wgPwjVoPPRzedZTMvf8urs/Ppix9r6E+83rEvs42VpMJcON/cyuvr+aaXiARhKc1c04
VWT0utGvMZrFrjUW+lG0/NS86TTzbmLhcaqb1maZYPZyUo+qRcBU5s7NxnN6+JvIW6Lr3AdN+KtN
zcraPD/IF3IyflS+C11ywZ4bs64xDEts9k78pVr90b8v6fHY6/QEfvJIEPbyj9RrGgMS5AcEUiMA
PNThE1VHWDYeYLV2AgAeffWgDQ/TYC2TUh21vNUIFJK+rm2dBZCn8GFVlb7UYISP6pET2p+SNEoc
fe2IYdCqNvXCxOpt+1vNh3OIosm/9E71JzOnfK8eqRthtFW9UXexlENHLODXkl5MmGBpfUx2f5mD
0dx7IuyfbfN5qEfz5gtGrcCI+gsqfTYUZlnhtAxXQUgbXz3Paz+SptS8j7StjSme7rKvkaD+LzIP
xya7WBMhIu4GbLyOWe+mwHds/O42CqLlZrBDZhRtLFB6IYPBNRy0G1mZFmE4uBbUTTVgVTBRl26y
mHQSw7BYA4KKXng2t/GGpD/SCBYqYcg/fCmS8C3J5ZvWyp1nmeahpxe+R36L/7JcmD7L4lMniK/c
nj6crmucqNpoH5bfjUKnJ2K9Z/DjjwdaDNG3OmMNttE+AXJGTZeIuca6Q3uo48MhCkCPdzbkr1W9
vPkoQEvvEYqwfNOzEU23AFDjDcP2viyM7CWfEQ2UfajhbiiajRUYsMK6dN0tbWBzSVdkemNdbX38
szjw6ZsNb7LFiEpEnn7oBjgCtenSWC7VUfmNV2TuGBDRwodnNzXWsC+1LmiPFleKxUflkQD+HkiS
7aMifjHM/tQZ83SKrIzDvsoz9PPw9oM+uUds2I9iMfwSgBTfhipkmx1X5rwiEzXbEPGC5XSpbHw9
h1VQ4PoeZ/6IlUhs6kuiSkvP9jJkNtN+xESNJc/mErcIhBhZjhz3BiFcKzJI1kjq3PODkOWYKVj7
mnh4kP301fQheGs6cAZMPkbExMTe10sGRDf1zqGNsg8fgbK+8PAskzFsb8fpuyW9Gx2m2pmjKzbp
6ppzkF8bbFfkYiBNaQq9uNJzsTY2DdVV5peXSoLLE1qu7xcd3aXsdknUmrRWkJy6klPVJlKTHpE5
yi1+Ax97RZrxlSP/OzmV5i17/Oqz2XQW+gdXMYC8BMG/V9v/VBP4FKJa4nvchqCn6tm9p93IW8/4
2PZ6bufnsin9b51XXhzD8t9ctkihpfd707XI7EAAuRl8YFGg1ZNN3acEhoyOt9cNo13nI17VuO31
33g3nvi4YnpvKIO15CmCcLik4Ph28xzqojsh2YI/n9jo5ZaHOZfoq0mLzKUC0sunaVjiMnjF0CLl
VEvEaPAPzIpgkcyKX7ncoLZrWq1g5tS4e29TmIV7VOHNKq3ZWvClGbUZimgPr3vahqcEKs8A6uJc
58zV2R4tnS2OktT75bnF19T4zV59H12aFoceXhatzVgeQSx2h7jhKzCRtzQBymT1LUqjZgizNKem
+LcxtNTxy68LY2CIVin7K0djS+hPUZ5MHbcHgof08viyDDfKT1UQlsc5GHbjkJxC0iqOoiH6eeeU
er+dgEKsnHGZXc+kL3WYfM/qXuO3jAUZOJpmP6z0RiNHuE6y6lS01kkFRKibchnThVn0YZPbiusk
AsvZt68FEjOc+zkN0MpznqOMIBWRde0hR/IVMJeB8ZdPR1dniqjKFTv1cWMy0kgpBtcqysToDZuR
6rR3UzdGWwbCF9RwgmESSGXpOl8xLkUsbeC0BBPEpUYYnMA72UMIJmx6CUrjYxrJstFLIsW8iRzB
0PIFPVyS5IOwPyjglVe4xk+dPugNCHn1M9dcuStbOkl1lZy6zkRd5RbDFksvCkYPXnYig+iltakr
mVGg38ZdNycHgrkQv2ZP6kblBy2SheUY9c3oMzUMtARW3+2xfk63KvWyo1qEHwuqnvgAllL0Imo9
JdF3q5kDsrqhnh7H8yD8bN/kPp5vc4DBv9QpwAm/tBbHlNbo1tVfbhAg5he31/qnwUBkppaGB4et
dBCWoTaxniBG83ZIH9lUZmE/kPxZNpnHBOZq6QF3Xda+BvkSLKPlrlaK/mo4B72pk5tRCwtUL5al
LE2dF992gRREIj/VJLe9BAHiANa4J8mEbYOhND0YaWbeQqxT+Gl96yOcOsl0+3vFyfHaA5LI/KTe
pSlSf8G8Z9vFwDkSuqybGRnf3piSH6NddEd+Nl4T5tKHcZ1P/m80YeGrng/RsxMXyA8D3KAegJou
ay2ifTRpXgEFOueJNO9qYTa4Ay1KxAPRTsSaf1XP+UAGr2MMKbqQ4k2Vb7KGxmEBRxsAFRxilhFS
j6ab+trqKEWL7tAWZFtf1CcVR+BYlnvDrrckVkrP/J55unVQJUwIokcnTIBgUrO565SVOzuuEWfb
/SC3Ys4bLOAMKPqcVvm/T9Z0eMx91CcAQNTKJZZnak1wCcLY8WxYWvPSxgwphUSaxUgQ6UpahJtH
5b2wvsfAM86u86aWIHXTRY6/HisGYNFE1s4aYsKxdUz3VGvGv+TvklSgvZvVSEfwbL7V4hNHT7vt
QQ5vyMPx7xD99GufJGsRUWNDjE1W1jzYW7EYo47qz6ifEBGfIWc8dSa2LNhyHi5SqwpORsTobSyT
eOdr+qtOZu7ZjGL7yW2NLxkxQjgM9hIwxxbjCQ3x30hYShtwjF7Q7EVrvgzGGOztCUG9Im3DaSK/
sm0cbzNksc78sLCP9IWeVfERCaxUvSD7VFZEVuCLI+5B65h+DflzRsNjNxPzctbnQFDbWUwlluWr
HYb6EXObeFWHbAk+zzwh5PH8kBySJK02xETUtJ6q9B2OtXWpysJ9MgVaM3P0c66TnQPsBB6LF2xg
0kqYLeKREdUyWjhiE70jBI5uanmwS/mpvjxZ0/ptpR3uKET9Jy35XicFg0+HYrhN2zNT+XdgNuwg
wupJmJr9ZJr/RDMglSX3aaIlL9KeC7R6wbmZGucKYAiIQPpwzpDT5erfFWXPjY3zZA4pHq6oPud6
8GYtsbvAfdcllbcThcYSGvFbIb4d3U931pI2w8EBMWe5rqmbopUEmTdxdGwTp3tLIut5lmW3t9XG
kdwAszCe3Bgn7eP7GWsE0pkDX7GE9iQMCet1ISbLCCCe2aIdzV07vPZcRajK03ei0KNvQzWT1K71
72TbxG+GPvDP9XFtDtgI8qTY4CbRnkP5qdJcKwYdJxmXZxwQ+s2eU21DJkZAWDelqQWOGa61eB3d
AmeVEV6LvokZdwjvPUyGZxQs84uMxSYL/egXi0ZX6K9qEyyt2KPLk+lrUaJRRG00/XR0I6UxF+Xn
ptPXRMokG9ce0vfQntDpv1PdGj8sDFSYVJiUafXBdxLyUiqPTFqn/qZbfnGbAS8ecIR9WFX2YUX+
pluIkRoCzFUcz+IchMzUm6WeVBdarzK4elrNc7SsbWqBw41Rb1u6CWsidY1rmJNVNw4jTW/NhDpP
KQzSM9vV7Hsbg7OAPDe5QUN+4pInBowi/c8ZHcLBNIz4Dt4VpV9QYDziUd7V8mRhvU1hENy8mCDh
TLhPo9+6XOICLPxFoP/OpI37Y8jIimrt1/atT8cQmEyVP7nkyyctpBrzdezCAvRfVVz7niVY/Y9N
5sJ1XZbFzJEAHUy+ikrO+i2oXASEXo9GD/LDJjS1H5reQy0Jv0udnAzLwJeTgeM5SOT/R6cMjKP0
nJx3KwO4XtyQfUbhNKVhCVrARbUfJK9ZLsQL6hnnhYB6sE4j2Ih8uX6haD0FnsOMwKs+iyqKvnl+
4j2VsX1AFB19iwlroqqjROMi+MhWBs+5DMvFj8iUaDe90oIG6jVr9VAYTrQm3SJe+XaO+wXRUUiW
5f+30uoY4TEqQwifySj06/l3B9ortb5S2b0UHaqjsfy0F/41dQcMHYYpl36GXsPWFWsYZu5DOQE2
pk9HH5+qWU7YyPRlDZgZB4HNP1bRYCIt7Iga6dtuFwqpvficrareacP6pz/51ksDGGPrM2Pbqoep
SQ6MPTDlA+jk7yM/+0h176nKqunKeSHextn/HU9Jfe2SUm4nyNN7p/b48nBSnCfUwge7JRsq6Mka
EP30hqQkY2rNzgjv64IRihiAh+mlicZm64Q5dpm5J++k/1aPaXkBX3CGJ1Pvk6UdNIlPlgSuPSmO
J/KJ01uEvqIftf5Wg3kXIltSihHHJoLmu4jkWxCL7DlJre9iIDYrmN3wqGvu9OFJ5k4eU+fAnOq1
WNqRgd2aF3pkq6jU+oMdEz4zBxNqODHxP8WH2iRhyjig05f7YejTlTc3X7xg7xkDZbavZFJsI4Hk
VS3goWvqv5nQunCpHejQdIWRAuugu1Mzq458MTQZpyy5zNiE9lbcolYm6wSFvVnsTPpvh8zUCvrT
TYNaBNUsQODoxGJYAYrIohOl0EjL4B6LOGN3hi21Q7Hj1JEFWwgDoSoUey9y7nWDDpixy1dR9oe0
afunOckAGnfMU9hWuetaS6ujOcRMdlLr1kl5tmZqbHVcGA5Y4mBp3QG53dYzQTkG7WyEzvIllF+x
E5v7Qg/yvcmHh38PPI1TMiTNTPFPU0zFuZzz+jAHujib+fRut1b6nIOJ2RnQecDvEF8Y9j21G1VP
aHJ5CMBJdkGGusWyn63STdBDQbeLLPsXhUV9UUlq6p7mxD2DBt1cu5LDJib4Zu8vtnJEt/ih9Tv/
72yw65MB6FtZzvPNbi+29gFlb+vNpXlVhbDj9ljw6Duby6bNWraj3pjEkIDpB+luPn9rTMqzx9Jh
C1LfQuhzzE7CD48uAnkHJrO0TP9SDUunqQ4d/l76yRXzxrb17gQ4jC2JVo/MuEZo+2GEC1EPM2Fu
ESCgMdYK4kasxjth4elSv/oA2mqd4HORuQTcXIG/hwUSnhlmjap99NbUif7KQ0J0GwCpb3s9Cx4x
OXXRDVujld16YF/T7AZz0HdqV2EVbrGbOxGjpCSTTuvymO02k0U6oyiFWXbHJOm3nCNf3eR/KhK8
1QAZy3QKydm92X7wXng2XHzdjfc1NrQI1PdWJ7kWyOAoiVsCqqFuoqVHRZf8d54nkCqhvT3l+FXw
IvQJ7Ejqgyijh50zMNqICpWtqo3ZxNBvKEHhw6I/JAMuRt8g0AVIP1e4Nn2JpAM6GMS+ut6OWf0H
qX5/t0YDjXRjB/suhPAu6g5tdQ27IO6AbmcBBd1m0ArJwlp4azO36nsKGoRBxi1NPP+CAJXrnFnG
cbP1CpQLkWcRMZOwYNdN0R/Cbry0mrgwQqDstvqXsHLfakTj8PG8S4//Um7YHgvknM7Brj4T2wWS
6Rd4Qlk1DeTwI+qVjL2s7gg4BL05gvR4lsPInK7un6n9PlTPwMF3e7CH/tVDDDTw7T5ZpTe8JKa2
n4lufaeIX8ItBvas/n/xQxhlPciDpBU7nrW309h4I1nQPNlL+VbnxcGx/WJbzZg3DDN6NanZj9WS
E4pNqX2cAxw9rO265azVr1X5Rt5kfj3aBeZYfE+jnjp6zEfAvjPpfSyb4Gqd4T2v5FPJYPdkFgks
SMq8bRDrTDLKCG/hXJxTN/3VuwvgssqWSWYXHCPRAM0y65e4baOnsMb8tGxBy5SmX0uHYaUNNWxa
DztwpWlMUR024oEWRif6Dcaz0eo8V9ZX38HGDGturQq9vvDaowPlvx5r8Yq3F8VmZK3GLp92Zt38
9nPyAwix/dH0+rCOAVcwQC2Ha2N5tIdcWxygdTJuyOots5HgJxDL35LKxzAYkfhh8cFm8yvlUrua
5tk6TdFo3cLYerLbqCFdKva2lc3OAMYb4tyl3J2r7kKr2PpWBZpzi9NnFMfdKmtT7Smd6dfUGkJc
o8TKo8JxTTKeb04SbjxHfGtV3Kuf5q9GZpKa5vbR98Rlkw0w0Dt5LU7fCQSodMti/WgmyQwtuPBo
Vpk1CcpB4UNsTuPw6PvMs2XfLS4OXBnzYHwyXM3eDE0rrl0ovD0hr8NR5IhEEpKnpS5zAjcLpCIR
runWwDVtc10NUO15RvHTzLPo5fE3EeJt9cKHgwrf9yxhTdypv5NvCyrRLPKrqpSNJAUXOebJpk83
0Yh4QdOxcqrdTZHX7VazdI/pDb1MN9JQ47Et26iHTWffky7542SAOj1Xc67t3LTPSCn/8Y/VRutb
ckVh8r+bivwNoQh7g/0BWBoUwnIHFDSBE/OlTSztahSWPyOPYCzUSgfyHDvG8Le7jBXU6RBmVQp/
YWnMWUWOzSIhWinP9J/YYZ0/6F+gRAnvzZ0asUM2Od0eu8mln12DwYYp6Q6rRw5RBwb3Y851uZ5B
Vrxk6UgULtWZCIbv6ug0ZMKUiXzrvYoLS9qmprSdysdDlSMWluCxi5E3VGLY4dN5s+Jga3eY1BNv
+OB3xqeYfskuYL08ySj+RTZFuybswtjJZW+uJ51/p/BvV8IXxR7e5tzcbDtiT006gp/La82e9F5Z
ER00Z/wTl6Y4Iw2Vr4lfDicu5TRntJeok/Un7LAXrR/qz4k7Q0yQeBMBOMlLIpuh+zL2dMjlcma6
FuO8skRrfWNwi17O0XlOa0fATcPG6NiXIclS7QrRsvOb8d2vvWE2zoZNf0Ld4yMktSXKf1esAnRA
UIT8nRkPSV5iwYIApFdi3Ewiw/JfE2krQ4X2k0+T0ApCEEDK1ySyrvIEh+zSglPdt3hElbNq7HnE
9pL1mMmJS/HyxjloYF7PU6vnYO4FzeeJznmh2a8dGN1tjR0VkatW0fAaXsLlBClF1TLoSOtDPJVY
LA0dLELiWmc7GLPDhF0AkjqzWYftuzo1y7LOF60KEZG66C8wo+CRcQkeLiVkcMNxzo1lYl3TjfPf
o0sNSuaGIq70IlCRS/47ChsOc1jja3xgRMmXJdEeUTx+DQ4rj9o9Uyt6K/ZW1b5LDBLksfhspP8K
UMv6jN4QLIk/HmapiBQDYcbO3kuE/erA9zibZQs3etkRQyEudqjIfTxumLmxayBVVTM4cExHIy6/
sH7Wb7purJklec/qEZebGWgDcDz1kLRyuQNgpW8RwRE0bNH8AUbUPGMdEQfh0JYORUyKPORVByJM
ZwGkcggL+e/apu4xY8cOoBbEUYf81RBMp3pUVJTtpRvKx1Pq+QQR1brtevIYHM09/71xkhKFfFN9
UFZL3jCP1A87/ZeYf6iaRc9D8Oi+FuMUsoOT2qHij47ONUpQtVUFiYdHljp9Y0JhvuQBkfZJn+Sv
ZdHTjOdAsI+WEfVrNfL6exMlzSaVgP+FTr0GhXfV6Wb0vaxAHjQ6pnTSqOz72JgC/0L0idfPOFBr
g4qyrP0jxEzDYMjOZPmugTZL2B7S3EpHJ7HDtD70wWuOABQ3yLUndNMetKt2rJ9iObb3Pnr6+4x6
eh6wShUjF0Y6+/3GipijkVwOZ5LtRc8lzj44Q6fv7NK3Dz7arE0iWhARLoIACx/PBs4PlMcihijX
DUZ2N56ZpTa8FsrterlXu1V2d16T3HavOZLAAajGJsd4jOIF5TFNMvsqib4GJ+7MPwuH+jgUTXCy
tMCAnoxeQCkkyJtJuCSkWUX/xm2rg8HO++BHbv2MQzrfjVkYbzjUELHEYbufU4++SBdSN8gArNJy
WNeFtDeOdKwdXULx2tgcM5Ud/va/qVPFJorE2LGIh+jUe3nT8qx49kS5LgREdHXFbD0mvIULXo6Y
Efb2Q3zVBr99NrSieid1boLTuRobOgG2sMRrKejmAekB8uXogkF8MZaMD3vvYiaZB4yRTJ6/D6MS
eixxAcYa9hKhOuoUb8mqOapufsW7PsGQuoEyI00uHssLIv95iPeEIPOqiIeheTLwpUuZGvRTyV5V
GzeXfPRfbqFTyrf+bbQ6nOHLYtMti0/noIbtm5LxWeCAXK0cvKqicBlhivgFDxcEUVLJ1COnCsB5
hme1VDXqVyw3KS1AvGxwJtUPiHEDgsD08Qu3Wbamt9Bu2iKP+bVLMF+OKZJVmzO99wIM7yLHPua1
757ZEZiYYNuqC+sFJjCNoHhGD14HyXZsgMQ6c3dJBE2f1GU6N9O1orRgYGn0bPObpotvBbNL3J14
g2EDUXYBmpB3M8jY8skGCja6z79t8DSafxTtj8rmE1RZ0PpU/kSlNJ7TWLTXoAtowyVIyWgOkK1V
6xQSU/seSlpJYX+LxyJ7000dIUQEqZzdHtx/YdyjSI9fKpQifjY9d/GUHgh/Yvwdmaja2HZdC7eJ
T0boVFsihs27bfYfcohxvGR9ee2y5NVxrRkN4Eu8DHLoI1b3/I442uct0wNA4X1+aKaWMqmAe014
54/WRMwlWjKfSNjmsxVW9cvF8V5L06E7q5vfxhh5vGU2OM3L4tvSTizccHxjPNivp8b4jUIEvYha
qEYkQiOidWKbOHfltepeqa9gNc72Me6Dr2QKoscOMyBMB4gdqvyQi4tSfIUx6mMIO/Z1bnvAbwnj
BG3yMJGhf8od5AteG0d7e65CXor9+m/BxdwsaxZEx/LPuNy2u7xmeg6Cc7w+FvzccJPnMZ7Lo1nQ
kAnSIj3aC8NA9axLTNbrLE+itXrOXN7yNDP2HAzh7VQHX8swlEltooZejPs+S2zdOvo+rrtHGJ3a
eFLrZ9imSm3r64jjBvT+L0ZIUwIcC8QOF7R7ZWa/00KDkN/R7ArQiarsv3kmv7DKonZrJ6TCzo00
z+pemnYz06pc31RMVy593Vwiqz20hsM3ZYjIOPRIo/O0vAfLfEb1WPiXHlP4mFAqaKABs3IzuWVF
+aqOOxMw+yoMh26VLtFfbCwPnAkDOyweBbIj2oO474cIJAy8Yp9E87vu1sVNtxrcPUVZIiZPUnBk
CQMNg7FFDAZ2FSg9i4sdU90rLfzCgeXvSQ5xcJeW9sHLdarGXtyKyp1f0CRsS3O6QjaO1nBSyo8a
f/8usDPE8kEGOMHNJwL5kGuom8gxDOh2M5HH/+85iRPZtaeNmlIkR91lidVnePJGoMdnOMbZppk1
OhxBHRPEFhGiufxAPfQDmiTURErB50MuZh3Aw9GLE45O2EPLjcco6XFPPXSs7AcIBX//9/lAkhUa
z1q6n1pM7DiWgz3V3YlaPDjZAKXOcJ/ZBZBOcDX6lLRYkfzUG6+9qTNreSQIzDu7BCmrqdO0KLGc
Je7V1ADYaqNcspvn8IodKjxAg3xrJ5HLTSARLM+4U6IeXb7DoOzCmKY6q2WbdNd5bYAixAuzrIG9
OdDA7ctDyBAV6SV/cT9gs98p4eEjuhjUS7WtlqTh0Tg1QWSv1a8KEqbPYZMgQHTDuzsSMcL3GU1p
944poDx7uXdQuw/Xe7XjviR+T7xCHbbOwk3DJ6ft5AXJs70qS7uHJhTE+NcILCsthAdN3cGoSZI/
fQxCGcCNgAEL43kZg0QhFhXgHcOxo61+Lg38rxK2+WoS1XBQ6ePqJi9849TTTs+88UUtI4BoXmI0
zxG8zqtXBUz+QiuB3BAV4c7V9ZxoLC8iQshEzVqye2npqrVvUeJHF1W0hhMYhdg31ipqVPPxwZQc
FxOK1Gtp9ftQlh4Y52to1v6byoWyE/2fbgn4aklKOQZ1j1jbzttD7NjJXpiR9/IIy51tStlxLMur
aUNYJHrR/TmW4Qdc6Ls6iLXWvyMZSlbjcA1kMn338twkehkT6BC6+g9e1Tv6nT915OFwJx3zryTw
cZTEzoD/wiZaTdJI7qLp+xSlX+qrdKqCvmpqNwc9Cpy7JvQU5l/lnUB/izWNg+nMDAY34gYERfGc
F/XCITLwUg4dUWjUNUR2VL/NYM5/9cMb3UHjNyZ5Ns/EPdMjiuebyCQQWrZjN7JVgoM6t3QL64DX
kISlHoqlcocs9jwFJhAZElFWtjHI+5iRwLnqSZE5p1yyK6129xKW+ApCFlfMtPyz3GlATDyxmkQr
t0uqQzOSG0C20IwDj+i9IoqOjR5qX96nR0R13Aza1/KcQHmzcmwRvaJlPiRcI55tQJos+uUSa0BK
g0oyV19lZxHTENv2P1R4ObiWrxBM0Cp/CiS98XUajZQkoA02hSM/RzcTP4I85xoHIgByRr9/xIc1
IrtXjoF7ueWT9sqO+ZGX7KIqgQdj4agy5PMjDRmcMYYobbgSCY8EKRxgCTKpOaHji4B6jDRsMomS
XivEKR7c7lT6Fe4lwDK+yYusRHySeVW9B2aLSAEvKbOQ5Npw3t1FGQSMxa0v1oXuEBUuFq9lDJia
hoslXHI62fGRnZR3w0ynb4SW5C89LsZu0Ruoi6vqa5QQjLYG+CG+fq0+zvbwrJH50z12MxCdqjTW
fwampd0bzbprRuJvTa9mJsfOLC2m/leZTblJP6TNfw2ZWDJ/dFG8sD6YjyrcBRpxMRxBhlzwJyzj
9xBnykla9AgpwdpnZIj5cvLPv8hIyleZzegtioJ/JCbm12BEzMIkBAj5IuNhX6EE0jM+uKuujVjw
GrLPJtR+tLytj8Lzp+3gwKqbFx019TIeEK4+tiCOGdfeW0DX++mxXbL7eHrymDOHSKAmewWf1NnP
IaNZT1rWlkywHB5wgOCogLHYGthlw5IRkmaY/r2b17HP1qpiDVsNXj999G1Y7iGt4o1vR3OtLkMk
qv57Qfp7kXKRkemyuWoVLVqtk8PO0GCHrUwv9M+PJRzGUPQQBsMTxjc3gdFPqvA6EXG8G0KSZVS7
AoCYe/UsrCRL80JNzRCD/vSTUuwfKmMnK46+BgTYkGBZmAAmeyeKJJoF+08/de0pI+F05QPGKxnH
kDdiR2IXFBQ1NK27J7hDWE0ZlN0ehzMIg2g/Jyib8tgT7/WA1s7V5XRQm56MVX9VdNi0c1I0CtJo
33FgJGsZJdZzopGTgwSXhCBysYyl4qhaYG4Oau+JzFt2pFCcNnkVG+vYa7oj2wZn5Xs6xOzcx9IZ
Pj+2Cbwk8vXo+D+hbwmf5C+1ssZ1Up5oqCBARGHyNMwy2KQL2azPZveEfI2FT0Mp4PT40Wql6KpI
xV7NOc453adl7zqiecFH6hFtH28sNFO9TZuPMehMum3JjMADMAJDKba+kYLwJNntwo9wSTbJhgU/
5S7hnYmk46S+DozO9r4gpOQhBe+rfqvpRbur50Z/iZe3y1w7q9EnMwdN3ItZbSoP5yn2jLNoq+Si
Q8AC2BochGF9trOssOSNeLvpAPQXXbJHe/Fk8lRGRk3YhMQUS1KOVRbeJZ669BpErc4ePCl/RiRm
pF5OFqkcfqq3uRj57yTo7JK2mtaP75ZxiF3OyKxlTyt4aV+1E3tvryStIoi8735rZ99jPT+4NnlR
VdDpm8cn9FB/234KfszTMCraHTI/jV7UqHQ5Zl6v1TDJXCZK6t7/eei3vHICS38CiAT144kY/7Jp
5Vs1w0sl+UmuTbfqr0JaW0JyyZo8hv1QXUe2jeT5mRXwDk/7H67Oa7ltZduiX4Qq5PDKTJFUliX5
BWXLNnIGGuHr7+iGz/Gt88IiaW9viQS6V68155hcBnynWhI7D6ZLrLMs+N2MODIRzFhdyrDeF0A3
do7MMvXkQ50O713TYA+3CLfGr1DeMaTZ0kbEJ4CPYy3R/mdDnmpAFfuh19uDZ+TDUZSJc14/kXWX
mDpqCfk5Uis8DU6bX/Ci3zRtyl6jOXkGdj2/j2P9RW477FHxUsmRRDOG0p1L2IyNBU/Jg8Cqe4/h
gn8ZUg1pwVIyFNlhhJE0/1QCj3/uD6bY2bEhjq1Mh3atFhfp0BotF+GQ9agkxTryE/g9mHDGIB+2
9eLYaI2f1QE4DZqT58DOgD3xkIG5f7B7J9iWlcepoW6ezDBNr+TvEYuc1BVxNAAbOhuLiir7DIvE
WoD3AKPMKraYMGNIrv32p5k1Mrl+YDJnB92uWrKFYmzwuLw0H2VFex6XvDgKBweX54Mhzk1kxnIA
ZboITF2L6jWtLA3XGxAd0MSEg1X2M5Tk/n4e6A101G4lEXFpVmAU1jMgu3L9X1v1deTvHV1QvxHa
d52djsyI+odWh8VzaOvOdZRs8pF57t/eWdIyBBrqBQRKkwRoV8GlK422XYTekXXJOk8TX9vilc4L
to5gV+TWeNhq/kSG8+QUXynZ2C3o0r7q9HsLRzlIuYiOmdY2/U71JWEX7EN2JYbViL43qjEplpuP
OiC70WVENdUE6PTHnOO7VH4yiNvSKd+Xgv3XaOrnqrHMW+Pmn8Ta1J/M0VD0uKj/ug79aJZTvHp+
/8zxV/8eLDe07lK2BfhW7aNuOnTPLHJZPn5VIb7dqBzq92LquKuNMjhlpRFe1pULweJHki2Prkbp
RbsDrJSpXfoBpjTwg+q+n4rjRKHp3lkj2SGcU5WNRwjMONNsFluRsYIfOosJu13pJpGpeAYY3P7x
NFhlTj8/kThKqN8cv8XjbNyhb89upSZ9H0YLalO22Bvh2pwvpk+7nPCfBxVtuALd8maBaI4+zQGZ
7WbdfsQStXXlTa2503xc6K5gmuZl1hVXwMi40MHTXCcM81ubWSWDZaaRLqjNRz2EIEBkN/9mVpaP
g9xTP7x2IRbV82HcNARlDkvyxYwSgMh/3wLVdBnha6JyawvyQcKR/lVDZCq5W+f1/BFDEkoFU+Dc
g7KsZgrpggaBSVtp01qvRYAgjgFwB4GkBLOH8a/WWv/axcmfgAX+dQnJVGsxUFSo3V+rLCeTN4ru
1N2fjpIaIogUMFrvtUNbfLfeIIh6UNpz7AIDeLdUufeqGiIwKQhmS17GmLXSINmFSLuO7rmjw8Cf
kvG49HbyqHl6+LBOrSc7dU7KIrFQ8wExtG2CeHTmkqUeHVytTdf2gC97BP/TKOAY8rT2K2PL88/I
EB7sZQyf1AN/3zs2hECBGR6xp6m5muC63yhLH/dOsikA39wFxR81SO4E23OLPbwRXC9j2d8BgWe6
NI3tvpHLZ5YYL7FeZSc/TUu4o8TSlv18VuWGjScBzi5KzDAlJqcMWAdKjtk5VRR4ubFdt2TV0lcP
XGkN+dEUharccEg546Zk0rZ2tidtfBQR1C4syc4ojQg6KnUc+tNe2e62gqMf45fhJ+HQ33QSnxc7
E9d8KjryR8cjZMXNKv1xS3ZigUd/rgnBhGLwjSkdXic5NsSrZgEkq5jsyHlitHj9ptPxfOEC+yhj
V9zGBtmtVpE6bHcaJQhgbYAD0zwhG0/ivS6/M/XQZdSa9NIh48jrPdSs5BE4bUwnjKkVgCjGTqGV
bnJ58jSEVl+18MwS5d1hBPXu1DP1EBjT35dGoMEkl3+q3qsrAn29ugt2ZRvnWN5hWN+tvSpPgPa1
9ZKULHljISPD3F3iaSae071L6/iy1DZ+j5F5Z9oj2LFmzzh2hp9CzkZhtc6AnCJHWu8ZUHZS/Qvv
4XpI0PK8uS/z/qrWttzbIYYjOcUkGbXsKf9ECH0wydAtr0/7lENFD2tmJ2Lt5AyAhP49QKfhgK5j
TbEK0bC9ePgTOYlMlv8dHj/LQWQk3xGYDOeuz4n2DR1jB1dnqo6ld3bM18AU809WxzRK2QnoyHHk
MkiJC/TsUHl9evNIJtlRvM4/rXHndtOPiK31pBQV/8Zai4c0JAmQ+4c94GY94L5GqyXeOyI1FnRr
zx1l50sbFwTMpsFprT9dcoYwzYvopjSxVtW9VBF7eiY9eQUAhvWAQdARrgMpog0iT9s3A9yN0Rye
WnPEH6dzogkqFLEhzcLNIqz0WAOzVyNZYfONDBmpXUuV0pqlZ71fTDO6JDbmLfVski9n2qmnOLBO
6n28/yFxnWz+ZJRbxhGl1EgTBPpLXZndVZXwVUEP2y273VrbptXSEKWDMZ7/wsODF/zHEizb20Zx
1gqxr/0iQ8pJP02110qbgUO6YO/j26F2h84KhgR9Y1q539e7Iw+wk5KToG4udZultkWGc54wKuEj
P1Gk09ymk7Mts9G6UiHfisRtmZJOdOLI8XNubvphIOHAvA2ELoIH6wOI/ncGM0FB5qEjzsnc/sbc
MB+UyRarA2AHWTwIq0q3av5eJ07wkJDnwTDbzLZ67bxAmE9w1KI1VbElPbSdKznz9/S4hgjgDdht
xKnaSefYvM8E8iCTHHBMe5xB6CSSIweuSfXsXD//id2qPtvMQY7EOzFDVZOWziO40AqnzZSP8wdr
8nvgM9HMtYUsuJwUG10U7m7xYn5rQ6qj1n0A/fSLKjXVtoM3lKKbgsS1SN5VE0Y1bwxnRxCu0Y6M
1WGhu63RPtWJ+Q0jeXbulsY8jxOGtSjqygfVkkEo1lC9zzcLnNx3y0ZlpZV+/CKYIh7S1hEgEKS2
o5gwunqdeC0CwPCBzSlQdM1j5BBVyXfT3UI/JiEna2AoZV61RxHUbR1NVESYA+YkEBaBHpYTqHqD
P80fKfmc8pvZsDwzKhx8gjO7mHBPQ5y7XMzfIzP+CtKguFpltraN/3WGnV7QVHPDhihWPFscuBfY
368Iw07NJOIbDCtk/0xwt+1U1u9APAFX4vo5Th6kXhxRqLp0Gx8IfCa/W0hTz1L2+8o/R1pTP2b2
BB+7xJMftP2C2ge/1d/jL42Ag6Yb4rg4aOCoPpgM+u2mLNL+tSzMnZEa9R0+j+KxyjmerzXcXCx8
iYw2Sytoju5s17uwy35UBN7CAdSKR9u1+NaSnkLR18gX7qjGPdACzw48CQoSWhXqRrLTqtlNVklM
GgaI177oCEhnMAPGgxZG1Iy/GgschOoF1rr70aScglAILOUB3eBWg15w7QxkvJE5iIPjovRQL6ve
sBFDpZs+obRXQ9klr7wnmUevzuHofDBLmsa92ueXDI4zQ1N0C5zcDYIicqmT7eNi2rHqQhxDOkJ4
hDj0zQDJoXFIpO6i9GpLPV9hd8PJWBjp7Yxop0R1Y+MM+AUq69rNE8IAe54eE7MmCqj8rgVadWrk
qgNj0LspIXAslyNtgIGIv/OHej+4whtqYdyiG3SxDEjXP2eBfFv6zp1VoExSHyhJYh0e5fZkI8f5
W2HP0YsZgcaOc/ycTTxrtznpESL1pIXePG/y4DJ1nBzg7e9rktWuan6uxulNNfdbj7MGmE0foZoP
dBopozibtY0B0ckdMF0GSC75o6vxoFpJM69710vv1Y2T7qoXQ8xwo8JoHkz9oXLd6bma9Zpcsaj+
nBzr77P1vcmOD7FpOoB2l/lSUlR5aYDDDMEIE6Xv3PTRDuildxknxDORHn2shd1UlZ3Mfpt2MVvF
lSwEsU9i5g+dHEv4ZLQcUxa77QT5k26bv9BTCQprqzoWvogWipo4QoUXvpMTlb8JNPmeXfgf2GwA
sDhgkMe2s24OqX8boymiFymHhiZX/4DnEz8wJtG/RfiG0UKaSByn5tXPUjzqNVAYGoyXPmBMByh7
E1aEewVSYCDiNrzj+ztqNOlvGk0IwBg9iJYa0eJ/H+rE//syQp9zQPJg7nT6yoSoEYkkPBh4akPB
OjntaRiW2wD72b7JIGXhN1+8kxehlVSGGR8QJ4uAB263dZ/xy7aF/qLmFmmE6R71yG4wIMPKbMVb
Vw2evqPHLcPIbYxe1hC/LGYUbFZTfGeioZxmmmupBaC28F8Q/o50XRMKqiLA1ji23nCDWj55qXXU
clLX8lLIUQAMv2ODR2g7G2n3NDZBsHI7qrZ9wXBP2FrdcMiWzAHOHtlzMSE2QuIQLCNYTlpb6qGT
5uHZdLELSDcu/doGN24f7dfWEDXsHVhzCuEpdXCsWMhs1Uvf6ebTNytBqank6kjSNo0NqmM9S3jx
2B59jq18S2N1aYbye9C4N7UFCxH8RDzunHuORVg7swOfK7rCKR5RGxBzpAojVQ+pZ17Bvj5OvthY
Xb/pzU+fzv73gFbWftYG5zzoBXkuCWhBElfaAzcNvR4SvnYLPkcEuxBP5vFdbbjqQvZir9iTIZNs
MkIkmWma9o/a51CaLk+jZV44bRSv9bx4V8crvty2j2/MxON94zswI61eAIDOt4yOIkIiBYtSJVE2
IWG0LQoph0GyvM/LuvupaT4tK/mq9RsU8Xk6HAZQntj5Qw4u0j3OWravaueslA/MS5JvFs2qbaTB
7e58dJWcIC4LCTFrZyjnFXZbE5bfaYWF0AF0lXOfyockFtl2zVzfv++H36pHqB4qJ7qlJK6hKayL
c6Un9SUVSwsiQ/xQRWPgWt2lHp2vkJtwu5agrL8MqXGmbAlkdu9p/+9JRpQ+0qgCW8ENpp79ezCx
i5OMhLVJK2frsYcetiUT0D8kUhjcGQzsceBONLv+U1Y6S2++WQun4OnPGJbzkwY35pT4OqlLXfmu
CwE7lPPx1XIAwCyFUV36xHsbW2He5QXR7aHJ6Qbp7yemI06ZuvErjumIJx1jCosgsrNHdPxzRLSb
Jumc2LdJ4WgSWnBAGDZRtvCFyGlLpNOCVa4d1wOxxrRAfxZzVT36gb1Vrwo6TdfQMOuTWnfckja4
3QBUwpd8zwd+XJraPKsm1GS1f2kB6uVwt14bBho3ZRdtCFjY9TMdqGnmVt6LYMh3ke9gHE3ihgxm
rf4k3MHeBeyMZ1EQSRwFmHfWfQY1/Ld/Z30ifqpmk9jNL4HU7NhaGNIKM/rdSGereojTSb9TA0is
9kiTIGimrfY25SI+DCYw2N6Z9qPR+U86omC6InX+V7hc6dpGC9zgs7YTWj1JHX6Onn42qg4cXpdc
W2jxb8P0Y53e6YgQqsXt/3TAx/WAtrVW19qNSB7kysbsPnTJN1XIQRqPTx6ZTJtmdAMc+9mptRGs
NrSuYFjAciuKrercsXrSoJKh2pzRg5G1edDJDiyLCJRCyi5WDPleH9FQSjiJI08ZiqSyTHADFxvs
QZ+hNYzsDEmCutsaf28bwWeSjTWc3tHYT1M7HUe0Z7coLIIbUdNMKsE9eY3ZYLhpo0uOEIRDOXqU
yCzGs3JrsGiScWLReLAoQYKx+GjH2nrzmvqsRab7nnjeNQot5xd25mvZDeQymd5ORGm7m4p3qNM7
Gx/ZTZc/U+yBWHEyn6GTfJnpQmqedmooGfQ9Uj7slVdfW3q4E/l8pv/uNG711lpM+LpxeDRJJMM3
5vprU6bPUB0lBl01ZKtQdNAuqAfVHVdDKnrC+zjWz8Ry1aDEDTACWlAf1zOEa3KlJaSrnxrTtFC/
SVs2R55NMscVUQXQOxO4TIciRhj/dzBB2wL/XFY+Cjto97FD1uZ6yVfVckQ5CsdHStISxyrv3Za5
9BwQsyjbv+zB/LoVpqWxfYAgCEqHOLj7XK/7kycVxcUlsjz4ylJY7GYaO2iCUSaU6hCHbHlSS2Y6
2vnom3tgpJScrYn+VjTMbxYLAmscALkjYakRHIehG0wAim2zda9G298ZtJ9OSq78T72cNTp9Gd9O
2CStNOKzDv3d+tFo44jI2kvJlI/H4RLUvXFYyyB3BpPCVCo/VY4MSJrmEhdd0GsvlDLd9v/NcknO
Jo2PJgu64uhiTob9oB4aZ0bxbcBsVy8F3q7CdevrrEgkVHnkaaTee7jU2J17xKOn0n6sddM+/mtI
qGc1FrmNMaMpU51eNTPQOQE1E/8/JcecONvs14pPc/V0++/v5Rmsi9ArzupaiTN+9M4gAqYFo9OF
yL5tK8teG83d9Qk1ZscmD+2O5rhOJ+5dPct60eIpJMBolIbwWTdQOnqW9ageLAGqNS/D0PlIjDza
abmbMz2s31EDg7qxjTS+iqSPr2Nm/8lBYhm7Idfbi46vYRtQbz2RYWm9qrGH36DPYSm5NH5eHSqn
NC9pLyMa6MfRKjHfnTju37Is4cgyJeZr1k2vg9Qg0oYS+ywaOcYQQh9vfQ0YX9VFzcVv4sDfFpkP
gdxHeGvU0bP0g98z/ite0/K57ECvl2YoPkYLpegMeWt9pt6jUys2o3xvfaZnu9EAXwzbNSU99rpO
URG1ErVJh4xDdBpyDDEFwfdJeGuFY2/ILSPDXIuGazf5rx2kn3Nvxgak8f84bdUzh6BWykrUgibp
S1E8iJeOcNRHJ2nWV65VNltOSvOMzIW9DvFHBp5UdQ7bDtv4bCLBUUegpue+YYQS7tR1as8VZaf8
O9fKmEotR6au3QdpAw6zRyGEcPy33nvltw5VNWekYWYaOv82ygbulrSQDyFMjn6hsm8Exkd4Himt
oKXe1dnyvgTo2RHI1c96jDwiTokp9eh2MHVFKc1UODq0E+o2z4qYn8klwuus7726PNj1wcUtkIo3
SR91OBGo2lpSCKyOgaCSAKYRgiW1j3eWXd6VoPsh8y5VccJ4h5WWLdgGkHO27ML1ViwKli/YKJb5
0Y9Ozexc0rkhUfIXZ8oZlqST6U/W3fqxRAOTAirg+VA0sAmNvjEPS2Q3/iZ1bOe+rb/wAyVMYrrk
sZbPuoBgCbfYOJFhHtQIZwYSs5E6uKtlhNauTxFc/GlagfzRaYhPlQdb9I6E0SiplLHAuk49ccwL
8mO7BCT/P6pcq00efguchuRtMvWIzkLmDLdzml1KZKs0jgd+qm75ydyVjlIbTx8Z0QjxlJ7XFWAl
M5g4yClqRU/sNKyvZACAyZTvjS1s3lV1r92LyXCOmefv2SYlbwulrHooUvwiHRz3s91+dBUnPls2
u/zIJT9YHRGpcziZxDUh3NX8XXL4WiIJt/nsFzvzv5OGOIur7ZLF3rFuTIyxjWND7m4mJjfDW2wZ
n1rqTY/u6P5iDdvwx9MLx0KGczGhMB3RLZEWTS96tNh3hFM81/QtLsITT2oY28g8KfUsa47MBnBG
YTcXvo7IL9YualadzE68TUkrWrsZ5LCeqnR04KEAYxrLjoJjXOCpZw3UMGbGUp1lWkN/U68CsgXR
RrfICDF9WtsxKEvYYB7lqzzxlb1PeEU0H5jLPo6zV38mduSSnURwkmOzTirNc2QImEjEzGVFRnqJ
Grb4XhBcTcu/AoOpvru6TTZPBHq6sU1w6/Q3z5GEY7p6+2662KhXymKqfVedu46ePlgrbasKbXN2
0sdqoN8wDvflEHe/arO71xmwfRg+Al0/3apJZa1n9alhqsc+Sz94So1pF0q1fuol9sYorVtjRbRm
bDutAdGa3YNV+KfJdzjyRemvVXkChgvmQNrdrXL7oPkaSN+8n9pzomnx9R9rDSzOeOUWCo7BMr1Q
53ZE8xGqXjkVw6XOwGdnRhHFKaSa2fDIG+etf+9n5nVOguZAs2jaOyYRtxpt852PhPJX3evZmQnv
eDLS/L2KFvc5IWlobw45okTqh5DbjdK2M0P/k54r3F2R+J/4eJF/tZSnc/rSZeNyNHrguibDbSAz
/rlaUBwYqX5hmA9qfpj6Z9UJTuGAMX/aJsx3bosPSiDxKH41ly+hzqkNPUPC473pWxlDvpFIlMGo
BfNcOKAYHCLcZ/3yIviSH2PD3RPasLzEIW/VUgQULZjPAQO1bLdtco1Yz0//82ycSBEYa0ka62Od
cSOeqgEz+iWNCSvOXRptnS68qyzRu8Yd/jDtPdJKJAUOq+HBnjw8laD83nUT6U2DB+JrDPyDlSba
d69M53t1NQcz/eSh4lA1D4BZXMO170asTBuUTs3D4OjOthkr0tfVWHnRbYyIUqnTG3SA4jBzTqpl
EE/ea416byvMdjgvjjvePEByY+//tEr6etx3dhSEuwxm9iVu4dDWGg68JkRhrxffSFr46Ebv3hfT
lzo/DBX51kU5SzkhRS8iC8ngbhmucvvd5zM88v8uW4PLxUVaRbP1DZIx+jSsX7pWdNtUQ7+uIVdX
gz/8EcV59H462GqJLDHtu6ihC+yZpQP807XAzYCiUMPLgl2egcsFA/mzT8G1SlKgZDlotntx1GKY
U3VQ67toHJtPm5qFocSb7uftRS2ZaJRSYtV8sY9/BB46btXEz0Co7OsYMSw+I2YltnYjDD7MtjPN
gYNI+2ZnIeB/NmyrR7deGW/lPCAVR3oMP66OTNLD08l+sFua1qVwsk025pgO6D9j0KCJ1eYvXBLO
GW9w9zjvSJgJgDeAs85x+zMvDY7AwlduYxTBVeBO/WjnzMKknWBNYltFZie+jdZiPfqDBU2jyrDv
8N+sVS8pc6QU8qupl4PfiDskZxfNTkKM8O6nWj5V28KSKUlNc1yAfGPAg4IVNpwTLNusDz2Rgxvb
ds/ZXBNEYQT0AP/rL3I8TocDzSQ1LysM49cUVM5hCP17pSBOqvkDo4f3FCd4cyVcQcw95494Xufz
7tQhsin6tyGLZH87kYhT2CyiNf4WoYmAbxwV03t1VdcFIPWH2vfKnYct+9XU2uc4Er+z1JEQSWox
iqEezEPxRSt4mL4vxQgS+E8xhofeHTzW8uq+jUkIosOzCboMHMNgNJDg5aI6BO7LaFZPjqrDICwQ
oxTLVR/2S1KG90xnEzwFFkaZxMuOua2d/JfFyzTA7FP3a2pGLC29wcy2yqwMZJT25ojhNcnN8Oz3
AzAwJ4WZreoMO+NMzVkjvHAiw7+XGjf1YAxdSBc4Jzw0i5ZfNf/ezc698RwP0a95mB0S7Dh+W9Fc
fIE+d9qCuIOECYqBIwMYaYQA2S/KU2uZvxEzDff/3lcvMfe+lVoGTERKp9SDnS3f5srW1rdCt7e2
dU8+VTSW+Y36Lj/YUU+XfNSc5AgMANU/Hc/Yq4C4U3CoEVv8g9j7uyLx6WWpyo+q3rnamUOjFDJj
VH1YJIAdZb9tdJ0elLktuXI8G8FBnCk+MVtjPiMQA41M2wtcrQlkinL4aRYZl01lRCdznj/Wc6/a
tCvbqnZRNL9Xptf8JONRFT1GbRMfscww0OWhvouBa7gdQC+yQ8wDl1+/mvT/Hd7S1AsPXVfemmWq
L27pXTCon8UABNLQaBLBC2CKJjSiF0eWeSx39DjaJq92QR0/o+5vb7psvNtotoyMxonwI4tlxiQf
oHR/9dn0yd6BXSaAratuOt1JlptBrgsUZjRwyg8LLStDk8dXL7XvAeCmLPjTMX6TU53+OYB8giI9
Pll+qsmQmfRVa5JHPW4nbG0d0gFdm6+C1M6NqjiEQHsLKo4O1UDViz+sODNuq7Z0u41DaRr6zg1o
P4HLSbf6rDnH1CvmK1KsnQs34R4FyTdOmohlIxmUyeEX4RS2jhOktmaru5TFQ+d82s04ymWeSAlP
p32uHIz6aPb3lY6JvTdID2dhe0EgzlisLuhSSqyCj/V5w/H+A7UoRnzxMEsQXS7AyILD8/cE6Ewv
lQjWwRpGhXNKQOcZ73myg2rnSkVLBV0EpexiaxiuZyYiThDdC1qHZwIx2FtHzzjhK49Oq9yXptVp
mMnVU1tUsnAKNICynnJYujBTs/x5KJcnazAx+uWY+tLSfDDpjl8YFeNLcUgUywz3Z5eYCQ46di41
iBtD3bz0dn4ZW3u/KprGmg6OSJzpvjRadxe6qGNr4jlUgZe0/rZxp/5bmOd3Zlx7x2Cs550q0Dl/
bkcLCzrX1y/fmG5laS2/aPtWP7vI+tMzeLuoKQaSDuuuntxqoxENtumS8SsYJOPGrJ8a2vU3JTgM
wTYjp+inx9QgyV0NAKYSMJGBYHJnW7BV4746hVyByvziY/y4g00AvcNyR/DcqXWI5LNS5x5WkvEc
je12CLzgNDl58lS6dLLkoQll96tiJbWML0qnzC/g5ZyNniU2wU5Ofk5auz7ltUfsT0uU6tqgoczY
VoZNAE6lFwe17s8pim08PDaEgEhnQUrdnd7hPfUThANRASyT8OpHDiIx/mxd3Ck/FipHdGYJFHnb
945wjOOfItUXVO9jd5xDweLvmcNv1oQHr64Qi8VluS80SJz/FgGkp8heliXcVZh59j7JGKfEghSP
JWH+PtN7sx08R2gzzH3G1Xorg7beOIKWN9dpetaF1W9CxG0nE3sRMyWJwR0RlzcUz9TmMacKAENK
Ple5UXdZhbAzmvmhJ3yM5pH93HEE4YTYf19m1oStHiI9byH8H7laOdNoMY0PlDvXXAYAxuTGXd0m
Z4IxkdUlX1khrCrXI90eM9FjZXXxz7kX/gbbWH8XVMttdaZHxXdAF/hpyTT6K81uM/OhaMkinLz5
zswIgbOUYEobp+ZFSy0TNV47PK5oXdW7MBCVt3iZj5YoBpr6Rv6CnfupKg2yl1rzZbB7iiFpnRiB
LKeSZ8N5RefOrfhd1Ev5oJ4NYKr2iYbGLi6N7EkrLX/Db5D+KvqfZtfEFzYPBBUSxz7nYXb12qHF
viEVXcTjfHPQC+8TS4/Wj9cqo+366TZBON1H4X0jGE+kVT0CDkeoYogJtWKVvpWxDi4D4o0RCTQl
chyhiJNoDik+I7KIpGG/jRk/J/XkrVpIZsHVnSj7D/VdGkYjw6ARPm487v9TxO6M50HSDf3FHXcp
gm8uN5zQ7Ivb9T0bPWKLFOXBBaKhAPH5mTZreBB1Hb+OuVVs5jD9TUZe8ioGne6zjnB/30Tx9/X4
R4RvuOffOtlVZuA/YkYsohFHjzpdae4VawuIzZFYHk9wp29TvTnWPWl7nWOGF9ow5SvQVaLVQyyI
ZZJe44EMMxPrLsOUZr4Qw/CAnmphCgUO+6+reiCidakD6452BR5jm/a+32d/dcSZkR07OduMcKrt
HOK/tqpdtvbMoHMBAGGMbOIhHLSo2PRt2hM0yIOWFuEVEd/JlVoz9daSLr+AIhhIs7IHtZ0xbU0f
1asckuw6dkPlM65zzTqKGDzLCAxl9GgqpqFlPlfcBlgHnYFuatqF+rMaJ+lu9NuKteTUhpV7nxeR
ieGLX7RwxUvgITY3xTc/s4J7pY1lSQgecjG+1zVuW0y+wWbVs9E9cq6ddg3DelkF1X9b8sEyXCrU
EvQol/yrr40jo6/8pk3hcBXCeZ5IV/ltQ8kJe/HKHY5MohGfkIvK4zJC6Iqz8qi1E5sC3+7GHM3s
aa7dmSwt96S2V/UwJimKmhrXZ1b9mHuj3agyAsERqkulp065ypQoVc+xw5O364/btkd7p+QOfIfM
Tyn9NnFiQBGTTU71oL5Ew6AHWOtGQ14cfmqRGABnOCCFh3xAE6eAuurBnALs6Gn1OdoZzFUprfEQ
UdzHGKA8RLM7TS+wOqUJ3H8tSQ5TSXdIGXah1JFzoo7inp42O3p0STbfrZM2WsTExSCzriACrUKQ
uM/xDgOa51Ql0dsSS64ePOKtoJjTDhR1/yeSpJ80TjUS2ub5EEjST7X0X7G1cyqnw9mBeN8BaLz3
2AtBrvnx3m/oCBU9OA+YifygbeBdE4fsub4uOcpHWfJz6Za35hhlXf6jGrovhhD1jyWs74fgt9KW
jH2SX+wikaDBwLimXsR5RgswEa8Cn3oudxYelUukFc5Ne1MSBfWgJC0EniJu9Yi+q8Dr7tI58p9o
1mM1JucbSxh7O6roF6IqF3aKmdu9Ci7VlCekXOtXslXsb00efY1u9GAlfn/VaWOfk2X6peTm6rwW
E5e2MdEynJVopLMqF1PNIHYtrHqlX0KwEB5ToEqbxIvSnxFBs0h6JcQGzliTI41whl3mkmRpact1
TDPrMRL6ghGn+EKp6FyqqLgpV8dSPKsGcsZYTw/fWVznYyfPdYbHrlhbRbn2MY2QpJrMoSeu+gMB
mhnkA9KlOpWgqFh7O0g/O1XtW1mtH6sj7fz5xTQ9cGiJ9zwU4jTUQfRsNEZ4Nw5xAQ2pSvZWMLdc
XESAFCOnuGgefyD2BzOjNT+mLLqkYwNaQU7sq9kxiIOkwldFU0m3doOKvkc8RVzUqisza/9ZzWVs
G+MNhCCGs069MVB7X6NhyfGCS0VOh7OizGz7WtMpOfppg1NFDVIivb+YvaDHCyaDjKg8OZVj425p
GRnElU3O3bSQR4bZAdhAwbLVzAjvUdDJIKA5fVoYsuH07rxzJ4M2mgBz+0Y9jWTQTCFsOjkF8UQb
vUh/srHQ6yG2qA1JFWJp0L7Z9sDRfaS3qF4mPp+wR5SiK2txKga041f1CyJ0+pWHc7oXqL1W650t
6XJrR5TsarEbZcyVp88PYWjL3yhOQ8KQgY6p2iI3gFPPDdo+KGQSexhpHQhIM7YOaHizvapHe6JS
Q9BFm4D2+kldjtVEs2X9vyxea+x98nJlhzrVsvDJWJBAu677VZAh8RRrSyetG8GOpL1gL7ps4XO3
0Ps19cOcV1hl7OWUIP46dYFegfUj8CoyUZwFAhehevDRxa7P/r3nyT/NRkwZNSSp3b8/AF91Iqfx
0k9zhVfAfR6VdiDJqQPkS7UeA8XE05O7LI5Y5++B9lU+fnKW+ta3fgir1J4NuFGb0tAZNjrFI2Qp
EKAFtYrmOtSqE/7jSmb+lKmOECNp3hZ5fkWspEv8KEJ9+dLgsND6aUs3t5npKBO6Az10Gw2kKZhL
/UU5Ph6iosu+oZTLgCJmQAcqU2OwBVJ8Pownd26bX5nUuBjoaDboNw+Q4pyP0oSfqKaU3lC0hyVH
pFLPNopaKotT3PfLW46b9kv0Pa2UMMDaitEpjY3ueREJQ2XQ6HcmyvhtbDJWD8hAwJDlooikuLo1
053qFAKnNq9V4X5T7cyw635VoefJNCqmZ7UIHyufrUy0nCzsqfXOxVwQYkT/LvYjIA+LMz1Chmzu
uiTLN5oFhZ5WzFNW8PGCvzkbvblhqCY+HR1kdji3AuUsgDu1glAwWtcQrdDTAE9x0w69z0GaMaha
mvqKUVWexc//Zjz1yJYzatl0iNxsujkxih9hZqugSSaoPOhQSO1+GpAtB9NxGby3xteG42r7w+N+
Ewh4H0a7vuR1G76oh/8j7MyW40ayLfsr1+q5YY3ZgWt9+yHmiUEySImSXmAaMjHPM76+lztUnV1p
bXUfMowRUopkBOB+/Jy91wav80B6HN3VMw2WALhJQEidn2hvNbiV36pON0n6jdEJ8Vphfdcyv/qa
47H5fS+WYENb4rpqtqlwRPvIpaORlyT3nYYBZOKB4jIA5u0yvH3fphpkY0eodd6Lw99wC02HEHMV
j4FV+JaA93o3CQJubX3+vSrlpLz+pWdQX9EJqEv/5jjErOgJ5Pqwj5u31oCx18yIcprarN8SHyty
5Wvvumd7jxyWpNTD1TUZjjYmmrUtjOCzPQxUpzsCyCRRtjOOS5ycltb0v4UaWESO28WmMpsR4Kd0
dDZxvByaGk0CcYXYq/VaYOTWjVNeFD0npqBgoF1ER7/3p7tHgxL1d0ydJb1iSyGjtsjByuyxWzYx
9+LGatrsWEQIbnNqYwRC0m5E625EaxHNG9DQ1TNSFmpK4MYKeDwJpsB9i+MLpWlZbOefdtXMjyyY
HgTXvK1Ctp404KoeHwAciEgbGVGTyPxwaXS9ah29q7U3n9odKdOB0131sPhsah6dFUcU23xE7yby
0N5HnBdfYSOHkMg0Qli9LidDi+93i0Tz3Zmb4qie6b5OByfP6MCq5wPBibseWuaWHt18U39sYyt3
pCx+volFOMeY2WaS56cqtk/DciYiEry04ZveYQmadKfK5r7VdlHhHEB7w9Uy53AXgZc9pz5RT7P1
LAbGHpx4s/ra43lTp2M17f7rQb02QkcAzd081OulnBS01aJdzJZzV9YzYqm9Id23NpOATdS72Pp9
aKfr8zwZf05t+mdQkNa2VkT8lO+u6M1LVLrNpajr6EayB+eZvrJxiFvxrrX6zyx35pvjpt8a/Geb
HNvcTQnyLQtlffJP4qAT0cVyFwC20hJrOt6v0lxI6GaIsYsCC8IuReL7WpwOFVfpErhH3c0BfuPK
vliB1d4zzCE7oEQR8Ux6T8Zi6OwWZK3XuM8I3k3JQl0bH6HWcGA3U3fDVv6z94evc52le8cKfIC1
3T0kyutNLLF3HHUyBggBvoSG4X4Q5HFO7Nx6GsGx/GVk0TW40lP+GCUEYGGkx3/VnZEjPhRVUwQJ
VlYPw5QjjZ6+BorUNJBjKF1RSBjdFFtbO6sI6fLEB1umtjIF/9LnID5mm+iXHBmDvGtET9qKHcJ3
dUX9Cxoc5Y+tLeZWAYvWv9OBNMRMVu3HGiQ2AwXrwxIRPotQHDrPsp6z+gb1YQPDPaE4Jlmt2wxW
1d/WL3WYlBvjHHqcuFYFgOnmAZ+rnPTquMHVvDUYNHGhHQMilgaisDT/4Ht0clRIig9N79Smsbs+
dWVmCixbHN9YdfciT75mHdrIowWJ56SgkQha6amrHBentt48bdZuE7SGB/yHH40yPshUc+wMZzEN
21WESk7CQrwvIjzGDKifCHSrDonOeYjRKlVKN0VbZTIzrRDPkPoyqbRdT7jXfR5Aj4M3B2KqxMXB
t7Vh1TREicD8eQ6mAYCOHZYPpG3lnZ7hWT1b5EtJyNUWBuW1dIY/IvbgzqblJ092laiyTW1MJj+O
y7SyIgslHyIHyhZ+DUJN1EPgYR0nxsrZ//UaPemUdAq8IYPnlLsegdippUewX89hdchUcXSQatYG
6Kky/aYcfWOdudtWgO8uEAo9FfmCowFJ8acC8UfiRi+T8bzuouhEjqmZTvdl6pm613l2TxOA87xN
F2PuvEOxLPnFQe13tkh8Vj5aZBHkMwKYh3Yi1+Y50eIjAdlMSm3fe/YtBJiRH3JhSj9rkcEf8Z3A
vtiLwzKttzQBpN41CrVl56QEwHFl/LIDskjUVYT055r1rbsvg4kcWukZNkqZwe1mPW7nFNlvYfoX
0+CAZjd+S2Zrqu8lHpXWmIEuSX5VLvYtyStjn1VQM+hNmy+If8ESAmvczMxmv8ZF/pKL6ajuqzKe
TZTIUl2nB5wUkHmwXcKFSbTx3XJz/TUO6T1xKS9G+o1ASrGLZhcMvfVLCaoRcR36GhNeZYUWfDRJ
WJjs8SURWE4UkNv3Meom2i1rcT6v9ygfRr9RlX5ADPXVncnCrqec5Gx6sYMTxz+SqUMFmh7IpXgO
gYAcV3l+k2EqK8b75DX+E4P88g6o9g74s3zRaHjv//pKGzsE9DYEq1XW4pvMaf2+JgS8svTj5JIt
qkRdtYmOd12gskxm0LuRc/N6AefSt9zLzKnpxUGXxkTGeSR+2b3QEu5eAmhW54y1biMo9pSiQwDv
OqG3Efui7Ka12KOhCUZ48WNiXnQieh3nF/g4dpyxD156q3zXktrhQJ/Pp1JfvgA2qA81Qi0SdItw
7wUsKZoBhEKZwoI2RxjnQ06p8uIQZjjiyey7+0vyEY6x9oqxOT9GlT7fLQPaMBaCHwLb6waBMxcr
Tg38kixnAxbmOXrR6/QXGxVCBWd23kGuj1uavxkMbc15HzfWd7csPqmhvKN73ZG1Mjh2dctKCV/8
lDNFOqwdHmTozG4y/wRvc/pqxPZb61ZVSq4q+pQ6pjGI/j0tFvKUjEnbQzmcrkCr4fos7XMefqMZ
0xzVRME33/CLQUczOXeo9q4gMaazB6ZqzWA9NdQr5Lhye15N5AD176NNKMI/Cy/Pn0uMfu5oEHCI
wQvPtD3Gq0nE4xb1m/CQ977z1IFGeK1saJMwgD+vy0kcknAibRTqoh5rRAMMrepT7RFQiGLV4n+P
xiuxJfk2lRkGI8crspTnR2VpzErkBNJgMn7peA8Jk+E0zhAiO/pum+KH8btrPNbIGwZBK32B0cQF
kBxHaI/oQIlVjmSgPQerSCMPum9ewlj76knFTcFg7CCWsDqlSc7JelyGqzqC1T8qMGRbX67ErDvO
m5YiWzEa2yf3pCbLeTGZV7p9szUzDDNtufSYfTM8x143tk+MmlsoRQWtA+usnqiXOQ0ah3oA8idk
30ON7A1DQ36LTVi9FFv167RgcJpIjzh3AZQI17kWBexJt0I5O0oF4F8PJqCyDaO3/GjbUs4DteKs
WnY5WLBDW4/WNiRUYoM0jPyyoAqeKcv6W9TlB8biBtmkprNzAhJDddkAS2X+RAdOFeEqKIFhIeSU
RKzDqja2DURQs/dNd+PxtO7W5PZgzg2enUiHdMg5eae+OzE5aA3UXaVaRJqD6k1hDAqTYJ+6mw1Y
oOV72ddjyPtLYrPyhf42RjRJuDXcxabcD4G4+kSMcsbAoTVYuvtPLI0NBgIHjImZ3XkvSpZZdXHR
2pJkYYSNxCbNW1bp7NWevAfdCu1d1paUpJtKMmyIE63op/K7a8NUPauv6gXhkT0eu9RoVm+PMvh0
kDtga9dfVuwrRXlC0V/NX8wUTRktjwOIQeMlhHCx4f+cf0YYMdc+PR9KPUVv1dJrB5IwN1jDF83i
/mWm8xaGA+X0dMP8ML12oRFgrV645ksZmk0cknrLfI/MOwXjYCZNpiNcFDifQ3icpBdU4Gk5sypQ
Ls1BvpG8iYtO8T5krXZfq42J9uKEz2LoCPpUYjz1YMCnP8DDwg3T6u6l1wxQALMbfa2bCjFA7f8W
medt1DznmT7vQMuJPa3iM5phGH098APgABlHF43AE/mS8OOeeYMcxmmTNbyUOTcHCtz4DHII+ght
9ioiOZk+1pPqvEcO8IP18oo1d5ag4mK3TLpLCisUA1pVYBZ8WttPpDrLAC+K/ObiusOfay/M0Gz/
kN2g1egbkKdwXoM++cMpGnPTdZ59xwVp362gIrZtIhZRmRyFnf1IjS5B9zkGHP3HHwZk4EdBREq4
wYozI5Glf1zUZDEY8QLjpkRwb/T4kZSLzdKG34ZgRmjwryz/N38qGNhegEBtVfeWYFSqMaS1R8WE
m13Xpz1XlPRiWbHBB8cIzYbiqGbl1FtALdUdo1E3rf9CKuOehpqhjYdHmbOL6b0YGvhFpd5R/FsY
j58i2b3XyUFZ2Sl5gzRw8ghZa4b5vbaEJCSmHqlw6pwgNbrzYqGKUlP9mbb9PVko30YIwGXpPav5
idsgOY3dBCGEnKnEYngUHL6uRueZx9q3zQ0vx7uEcj09JGT8bnPfeLdqJ3jqrD5/J1wR8Lg/PgZ4
abhNmOErGdfCMYvUoOWlTTqKyzafToE+J/cwtR9qOTQ9XBV0ScDdyBqn13QyS8nb3QUc0J9IDey5
516p/cQhqlzjmuHQudIlwKyi3j08SidTxij5HBpYIAwoqJV59bS62iAZbGS0HZP+cvw+tQTCc7u8
qBZxCxgYVyYAmlrbp5NTYjVo6ktsDNTVxDMQkDSACvRa6zGF2Yj0a3gSEU7fwDYxVY85BpZVZeqX
0zNRAVpoiBczQDjRE+p+iZMSWviQ3XUBv6cxrYUZ9FTuNO1PDeEXMXDOj3XF6KAkyU89PXR9Fd44
b57m0A7Po8MgTKVokCo+rAquVKpUeIftNX450H72zPY/NY14Qvbcv4beon+q/c8BfaTz+vkT9R0c
17buMGYnte4agDqvRCNHu0YId6fWXhXwPVTjVTWCXHyrm2H8WppZdPBjt70segiHBFzfVqPp/4B8
BAolL8ROPfUn0tkZmde8lwkAa/lZqmMjXJL5mFMUPWXbCv/sV/TC8blCg7N3Ait/05cFjI5vEuDh
eDs1aMAIfEZBjd24KuA2QYbfutKZ3Sz2dFaMM2PRAfmkzXs/uVA1JoZ4sdd8LLVhPc1UQUhB7w46
kCMk5WmjnqoHzQa+lyCGMLN5PgtwV8eo9uYDGF4QGvWcb8rKSH65HAfDuRu/6qQfMcV4LmZipCdZ
qA7yQbjJdDGr4SOWBexSRMFtwL/h/F/DlPJP2SJmVomoMa6K7JXhxXfV7jOWToLb/RtNQvdU6KM4
xYwJD0VJ7ncz4yyJxfIQVsU+A5ZEOYzcSjzHBmfcxecYrHrruj0R3an2vS6lx+nOcD+7ml0Cyscm
/Eqf1Xc3bqTHMn8F1h/Kyo98AldWQ84+mDGCfEJBQ9u17yX9jENLx1oqmatt3Gi3kv74r74v36bI
BzJWxdD/bSJuchMOVYznIA6K6t5FIS0ty3NvvmkGDwiYD5Kj8p/GUn7Eu3WWT2gMjszyq490/hXl
nnU3Y3feVDL3bdGdYQsm51sSzvVOTek9Dft8Z4WPruXCy4zlO6bCajdFHkGtU2bu1i3ZNOJgryaT
6UBCRR+j65JzSn+2pmfosZuGJJ5tLR115IPn5049DacPK6JLPMv1KQOAjAW2146hnYyYx5qzsv6m
+Hw3de4vd22p9mQgf81LXKKkBX1bUD7HXfzQ++EZYI2JzI/Cw2VsK0Oowqe8ZdpI4nZ7UMEKg5WS
Sh7mwKZ84P3MSoxr1CfVSdjldXBD82zX+GAl9avOgDyRymJenHnZuK5t/ZkmzavSyMIJgWtZCP9c
CBeUV2bqzxizyZnDRpqy1p5U1EvRADzvokI/IC82NhaBqBtDaQdIbq+OpQjJRKxqtvt52Tft4B7G
2NqpOrm2aVCDLHdQL9EpA4f7yYe2sXG1vGa601OZhEiwAFbBFQudmay8lNa/w+sOXUy3MZrXsYWk
0zoJBB3w2TuyrrqzRaWepCnakJxmcOnQave1/NW3NFK7LI/Rrx6R0ijIujOltnoaBmLf5dM5CFIC
wCh2aD00zblJynLnxC4Cee+9iTO6iAaaPJncqvUeuokqiBiYiOiHS6BHFQAD7js65sot7BAltC3x
/ksnqGUH5YMcULTzIYBLgxC2j4xi+qQH9I8QgoUfbkQlKRmdYQt3tJjJzJpcMKVwY5NTajv4eSBG
atuh7A32Kc7MVdyd5dVfJilTn9ky7pnWEFYXYoxPwtE/QFLuDrNW/RoN+x4MJB/B08AKFEC+3BiC
bJhCYErIh4nSq4fS1rw1beft1lnjClzEYZUh556KCwib+WCL6qGNdsxPtCT0nqNum87kfbj8wDsb
Y8h+qKeFuxDViE+o7G7dboRRVJ+8JrgVDvMiN1ugUkhgK2bzaGMvqfY1ystDstjiHbjQdA4mRHC9
zTVgeCYxu4lsQyZvTS+sM/6tYyv1vZ4dgLIsrWhX65wPaOCQD4Wo5ynCu3sJw/yLwg1NBX+jEQVZ
qFIWUs8O3YCJhYxl6KY3EEQGio6VhpyJLj0Uvj+9oEhDvjd+Chxbztr6+hnLSf4tBX+hRrSRncwH
RTLUGYgBM0OW7/oVrXgzxl1iVP3Wd/n3JRcHq9tmIQvFL6CTqfl0WzfDJc9seYCZmks5VMmhqBd6
+2WOhBedtIvc64V2dnbjlPVdEZfQjdobN26oRQtrJE5y/BEl+XFZEu+pARRzHUouoVkf+4ddwzyC
Bhic2pi8yiELg426y5wotLadE1cbvXQ/8AW6vyjlzpq2fGdSj9qCgPJzU1vevpAAaS1Nd06zPFWO
TliQN5nnCJHythb5H4M9mJ8Qn2BXaZiIDiExcm6TUTxKgXpesMRjyP+2KhmHnoMU2RHPbTc9rUNP
NKL9Ppj8XZsH0aWI536LmOKgVs88M3+IJbqXY+u8w1Qrjh3A5p16mvQjWFvwQ5vOY/7iJx7vh8SS
qJEn/s0QuLnNYc6Jk6M5MUAsm9AGBhN1VxqKpAOR6PoaWvm1GDWkJPJZXHUlvzAplaDrLFOX8YIS
4+IF490tBcIv33mbrVB/Vba0VOO0GydL/lND+j0A9CD5/SlMiJQHt7s8MTvHVs6t4WV9+0l91U72
8hItrF22mPuNVnTaNnZ/JtYSHl13rkjJkjP7uSDhXRWyzNRVdFUHwucEvI3wN9T2ezNtSVO2TRop
rRj3YdqJk28kyxsC2YcVjdN9NDM8Krl9EQzHnyrdMyiM5CxvwnF/WmOamW/E5YarFcUbqXk7c4Io
H3CpHCP6OGMSESYlL1zkkxUtNgJgNQcjgpyzFC3BcOHQp1e0BDi9TecmdP85xNjyEiZLzYQNtn7i
QBdRV2lC1sWes/ynmjyBS5ahESaHuH0SuvXOPcnYpBt/kPBnPKoIrT9yWZe4ZDAA8B1jPoOp0fVP
IA76vdIuwC8JD1ZXjLu4rLyngPoZAtKQXAX5WknLIFztC5UWXJwF6Gs4YqIWBI5ti8x6seChf+nF
VY9GuBPAVC5BXP/IJSVxRG3pDBfmcgMUvrsnRs65lmlydS/aTtCmPaySxaZp2RiH5Jy2kLHlF6Fe
MjaZxxfqOJsK2iZBsRf3dIK33dX+vcRVuNOiiWK7YsR3xWnHgIEDwaZV1CLNq2lZLtOuzMjsUS4k
6GMd4BvvBpBUxh7jVVIawbphxqD6f5qR5xfb1aON0PTlk9FmhEJqT3r/7LlDeanpctzLGek9kIxt
YhbjJ/UVijMkMhNAotQw4tvYTK+rTkZL9PxW5BEGG91LnjWtOIadNbC+FumznPPoiyT5zMKtDxkm
oO2g5agqq13jFONPr4wI/ggkC72duOG86TVZMC8FVuhuadOlx7iegzfgAPt1VBmgOB+Gp7Q2+q8s
pdqRMU4G+9e7s8qi6h6L6gR5g7FlGJ5VCdvqNIoC9vpjPPtXsL8mE0PGVFZBY5DCUaOsbXAIjIS9
Kx/qBNyU+sVcmWFQsd8Gs5P6Z+PFTCngZR6cDjETnYo/dBzbAfxVPUmmvYjfaByme7vEVNV31Rsx
3tafGr0v/iuIUMsYMGup/aKRMr4xPbv6WkUi23uwi8+qyc/mA8nEgYAjOkpR26lfXSKGd7mazLAE
TBx5w5fADT9Pkg4GJbnZNuBhR7Ay59Ylg0irTWNTIaFSCLNZRohZttuiHTB37dwEu2ookLf34rFW
LCVgOY2ckBQp8pPnfe0T/smhmWM4lXQllx4wAxtqvIlzTlcC5+DbTB1JSbd8pzPk4Cki0UM2XW+B
L+JNq+XzpZaWf1kTXPR2/u5ULu450i1Ua2DsRPuctRx4htaGOi8rYS8pizuM4h1EMHrRTmxeNbFU
CDJRYyckMHIvLm+dazfPBSOxHUG4y74e6KCV1VfHQbuUm4a9i7sue3Had4yaYD3qdsYNxlDCN5tP
GmO3Y0MSTuoNSMCH4iZmPbhEpKBtTNtruDKAjCvDRuFl7fo0WR4JmSYvK7qiCP19HyQIi1pj30v4
vVwWoqGkiJ29r/HstYhqjXGnDXmI3ru50pnQnrKi7x6lQEnnDuEN/4l+HJb5Fy0VPcMyIKdCq2lC
FnxpV+SXKbWC57FpLp61ZdaUpxsEnm3fmd/ruP7cSwJWPYzX1jHEWx1UqJXd0zhXDOPlmD4zsmOA
o3DbWkN9S72mujIx9Q7EG+j7DhoP8oSpvQX92G0HaUc14EKD69oZc5F8GK7x2Wf89LOffCQc4AOL
zLnFsosTygdvJrFRK8xdGaGhrbzWfm4ivuuSht+gErnHdbXDbN8d6xFyAW2ITFIYkwcFQN63+ilH
n4CnnOauyGPrkx3Q/UAxfhskfU9UNBrVlSesj0UUr4GX1ZDPZR8DsyUd9byCYCAdYmGjO5dYaPfU
+EQbQ7wo0MSoY1Fpc+qhSWvaI91E5HRqTK7nUK+HYktGS3pMpSYl+UPgFD9MA5bg9Vu4MZFa01LQ
QpWJwkNh96c0aL4owNhAQxgaazHtq9GqEWkOQMncCumbZNTVcaTDVbJO6AObVw027V6r2hkNENDd
lVdVZsjU6+yKtb4/hQ1AEt9uPpCjI6nDeA9ys6fTUI9sWradnlrH/xz2+R/KdmaYFskMXunQgPJp
8YeISCPzUQdEKwsNhTqTqh6oKDo4zyFNI6jS4ikzvA9Tc38odWWTe4ca9V+NGO5cMwmh1ez4z2qd
QC3b7VCo5UxWCtrHaEZYS4t3yyaJOqkZTsvD44I4Y+UqZm5Y0W+DF9VpuC/Qjygr7DjKyLkcQVHT
dd9h9ZH8R9r9ijtCdcLIAQtrbk1MIeURVD4YWrR1uRc/B7bYZE9ha4jvQmMH7dMGGSCe9o2JI9Xa
ZCELl27Cg60ja/7SdMbHwk9XaBjRjAMumuVpbUULxwsfXCL5b8Y583JPYnLsHzpyUw4z0pBqtmIb
EnH4ZDY1k1yrv+mxcaxx+nRIE82YMVfrbyOqxWn+YjiTtfnHf/zP//2/fk7/Gf5RQu+bw7L4j6IH
5BcXXftf/zBN/x//Ua2vn3/91z/wNhm665kC346L2sW2BH/+8/sjLkL+uvE/itIrNFEWjOFT+6eS
0LseIAwXR9YhrHSHgSI4bXolCf6Z9FkdOmfER5t1JyfRAc+VPNBYovZOfJcbae3YL+VLaVzax9y3
so1T6KzijKQ9Q383ZHXGUQ4gsvAPhaid16GLuwfC6phDt5zgWhZdIJXPhkrUIZja+TBKrEAWE9Rj
nVD+goGDG9pWuFLL7uGCAwEb6kW3sqFbkc/J8iRCd9PlXBhM7UfcqjUxdVi9X9CjPzCU+YwD/NcB
sOanLG8cXENyKxSV6R7TtM42Co3TpcT2YP+bxbRsa5phtyUMjEewuPeEjOqQHsvPSBuRm1Qj52X5
o1PUsXnM9n49iKp+x9TWFcXMn/hf/M/LxAxuLSQ0JGuMn/rmMo9OdKHMP1SwLdVu1LoYCITPrYJK
8fO6Tc4Eo5yacgiuJAUGlI0d8jSnMk92ZeqwGZNn6iL9FYvfi7ILEtd1X8U6ixOHYCm4X2eKxKvF
phKTFPEAyHBStbZ6qHOCdVQtL/8t9U9osYZJyG3gwzbFffCqXy539j6wFnFfp00Jc4Ojbi90AAeh
AybniNC5xnsKTYeqooFNqUSQxDltJoKvob6KXU5pe1QLQh+h9C6M/EJqLBT51TXph9cazuwB5WK2
M1gqnrV5KK9G/BnHmwOoqbX2KzgimhcPVh4gPrXEZZ6zSw1hXhJJs8361NzQ0XRA6eDJcO0aXs8y
j/TXpjGWGMhjlAbuL2OhjB9NMDlD/yUy5exKn82XiviOQxoH1XF11qVO+J4Dbeqkp4GZn0ntS3es
fRasdNjP7w0A143Ujq0HctuVB0e//uzQjVRqr6JJJvAD4+t6H41U23Eyoszm2MJ5UogDjPZgy5FD
HJ3KWi7rMqEuohCf0LFf9c1ANDmgkG+qIdtTKzPJmJhW5j3nzYH+acUCIlxcuxrTkJNt1M2BKJsR
gDaer4i7ba8OOIbuzNilsYhbdEo6FSxFffYxVABX1QZozcbnXszene6U9QlG0OeU9gA/q4TNFUZX
bBUlST0woTGulCPl8d+vUrZchP62SAmP+F4XFYtveb75r4uUbZIv2dhTsHNzo9shWygPFE7JQa0k
WoHqUj1Vb6ow63ufpacSIeZNm0Z0nlP9PfBgTm/UaxPvjmS8WnjMljS+kSiEDbvVySmUgvIhRAXT
NQsmCC1DBCmfuiQlbrOu1nah+6MuMpRIAROuUuwlovlbPy3XPG2s57mOMCQ2HQ4b4JNV2rEqAiZu
2tHfIhjQSdmdMY5rIjcBeUPgi72Ixpygtxqwi+z//dtmOe7f3zfTMR3L9XX0Fi5Gob+9b2UXlSUq
/nz/e7EW4bd1KMgPy0HHZBhnVVANbTQLmyTx9as+jLfawfWCEz3d2aPWX3q3iJ9NAgP0Ltv0+E/2
gUxHtzy9+pimLt+MKJgui9ZLV8v0pB7UYq0Z8DhQ22488BgbZdXu8vjiVp77kdAB3pekJxoRqrgV
XjGV1ut6vYeaFn84y2JhaKHPKLy6/ArjIteD8KtFR58fMy7g4RtafQm7HmwLNH6dYm+oPf+W1ukn
l2BB7qB/8thiPNJ7q87A1EbbzguvFnACa+fCqR4K56oQp3kSldcA9pgWCWZSoDTqfZ8uZNdZlrir
h8WamHBV0iOWaq6Hbxkk5tR51Kc9G47+XfW0lSQxE+EnrQ+etSxvSfXoo/c0aQGqgy9WR+DFMASn
2nxPKtMpo6ESpU7wh+WhbSdM6e5Vwt0EeoGgity2Ty4JReSkBcmmGDEwbP1p5mPou5/rxIC7sdmq
rs+cVMttmKxr63n5N4Aq4RYTnn8wgs6AbMssnng9kp6qYlzPGVPyznlsvDuj/QvWjnZaEIoefI27
a9LJTOnbSfsBVWeXx1p+R6kz7Xq3/27ZjfeKbWp5doUgqplB46lfMwlLKKMafpOjHmiHqRSfxtFy
f29gRmbOb0SE/lZoR71x1kzH2FBzmueOZNV96ABQjdzpWW2CaijgUGrWuKAQnZvFqmBrTJSl2oTU
JcziZ8OmA2abdnbkxnqJYdI80fIJKJBHujbKe1L7BE1qaMhuTeX/MpMpf8/CstyHXGCbMu+WOz/k
l6w2MjzOY3ZV3yCIB7Jscq9EcjSl1woRt1frhORUkLwyO8Q2VUnHvx1wI7fW1YuTz0BlZd6u/6FO
ceoZH8KXilLo6i/YE4S2wG0mmAbEZltdsP31Z40o7E1h+/FXdFTfBDY8i+QFhg8Mn2Zzig5M5bXP
Y0E0+xzWn9uceUQlMsYBS2tfi4AZlo3Jp5NFV1zwMvu1d5zKODjX5MQiv0V2x/LxBfYvNoECYJJj
djejR4hjv+QNaSxkqxmH324Fe/q11jJ9v3zFsj78IJK8JxXqRwtkd9/Z9XBdmOihbJFeuKpBljBJ
xBpZRtL4gbhCPfVsIOYDGdzHJs4vakCWTtGHMJYeyGhFzoiOTm01v3mTuKkhk556OEhaeEeR5P3N
ZLsMhUyer8g2lIw0rf/nV+o1kUC4Wae+Vj7ATowr2J1u0B4w4/aP9U8cUBinQFYJ+RKZp3UQjuA8
eXjpUGAtB4qN1EUSm9WRS9Ga227BQqXuVuZD19TrUU3V+U+zCV47yvQmcLyLhjnRQa5DUIT05eYi
wroiv2pqNIZaqkOn1k0H4s/SHtVIMaglmcGyNOSbgJrgm6HJEEX6tL4RneM8qslZ9mIogRRbcogC
H2RjfQsDHPjEqF8s6gmAGf1Yb9UwKo01b0egmn5UbXLqdJhJY6QfSWHpXtYhRoNuauMbpn0K8umo
asg1tRV5yU+PS9LJh3yvFFZqvMYkrvg9ToLZzqKJneo69gXJstr0VOf9UxtAo0Ehb9xFOoesiMTp
1QxzKO30M8zijPsk9aBizlyQdRyC34lD76LWemvE3C0Pc65XMcO2wZaouVg5Tl+Ulf7f74T23085
vmXrhtBd1/FcV183yv/nlOMBNvezAq/ZOHY/OSQGb7bd+ufAEWIzx7X2Rruwe8sFb5vuNttxMCfM
fgzIODdJ8lrgHW2PO78p2/YVY1bzysQLa50pzk2Z54+mjI2Di4uGidvirQZ4BawiL6vcKAYM2lI+
JMQ+leG0H0brHlUHEOJffvKR0wConzLQjIV3YXUuTmVJvgC5mcuF9cNlkghYYaA1L4dT7gT21deK
6bxmXtT+WKLiD7hoOutXymf98u/fQMv5WyXhe57p+MKx5UnRsA3rXyuwTKtnI2JCs/NprkntDyQe
MAAmpa76QPVs+WUOZI7knXNxioC871hbjj3eacw507ARdlDcYyf5sU6g4hbWlUcs4o7jWwRVP+A4
RU+B5EJ1MJ6g0Y85AISsxeiiPHXcWt/TwfvMkWg+z9EigSr/xDrS9mpeAuCt8+6/+cX1/88vLlyu
H5d9yPf+XkIBgWb3HxgSJm7zh/pVncR8y0tvudUZGIjGwZguqmC8Os27LdAppNnBtab8ULr0BYZU
X66DfK2pmvxgRlP2modk3CVjeIBBMnJSjk6kF/TPvhG7F4Esk0Z7Kj4P8fRqB4x+q/BoIoqK4MWF
zX9TWRu6/OD+pbQ2fd8XwpJlNRNgz/vXD7abyVBHRMXBQaTdVblR1EkllXAHvY2XPed/Se6Sagnf
Is2AplmBWV7KtlXVH+YpI4TADG5uwE4UuS1euiaGiA73QtxcIinSiElRUzjJuYVs7oqe3S6237Oc
UAylBNN8ZyFLeXA3Dk3fXZrjRFZG1BQe8V7dP1DPvaupL6BpgvYj9cqLnzg3VfJnc/fGzOBOeYO/
khBhEHi9DbCcy6MfUXMuUGWEs6AzornXGmi2+roPD7Yix81uhgB6khBLeaRPq2pNPuPMD2g7jS3Y
IBkfnaiXc8VvvVWLZOsvD0N2DHQBjStPnivDy15Ht35VYhP10EyEi2fBR+0CFKC4cd6QJpb4Dm5e
TkBjv0TuJ6NE1othgIiiMIcvYnJwFn4A4UKftJvWCe3mMqNCcWRY5l4E6BJ6t35oAdtv32Xpe8y5
bGNyQvvuZuk51zs6t91JF4v9HpdNjTQ/mR7M4f8PYee13LYSZdEvQhWAbqRX5iCSkizHF9S1r42c
M75+FpqeubY8Jb+gSNlliyDQOH3O3muPG/UqJ9Hi7VvEfb02WEIXtmkL7g6d1UGXv19CjlsHdaZl
xvZejDZRhQ1q0Sj7xhPWyfgD4Y5A0mcz3sK/qp9aF2PT5CUYWtxw2P8Hq54zEtHB6CPOYwj+gCOm
Xqtzb6VDcmE+0a/hpKDVLptwU9ZVci5i4X019ZqWnGP0O2QU2sYTWXfItJio5SHLHnDOrkO8LBu5
cBAH4ihu9qjv88HuH4wC/WPU/aoXVsphbWY9bbvSOWq46453iXYffrIKVr6fGotIfrMz2qL0Im4q
ZoE0ro0dhsltku19Akni5Oq+nLnmLPZZ0g3v+g6RRN2e+fjR2UjbZD/F9daNkM/D1fafnAnJVj6P
Ld9p011oAJ3V7obdLOmtAMgPdd0ekftk5JWJ+rGZp93MKrXB7UvPECjHmjis9okYJXfftqi/3/62
/2wYCr5kR3cpWoQrPfvVt+0Ftk/6l403eUIuQ157Ikur26LkftdPoOS6RcQQjTl5FAZjH5qJPzLN
Fw/3mBaCjzZ+CcClCgKSnKv4ms9su/S+i4ilM8v20upAzdza3joRsg5R/pMZofYJzf3FMDU2LUsb
YrI8uSUq5ctfPtsf+2VhSJthnW0slZBpvloMnRg6fFI5+BsWnM/gzNZBbWenkFnMBjB79X2Onm1Z
yB+WzD4QrfsUxuVdvWrHZNtZ7vgoBHlfk/YsF1E8mLSDXSXDLbad8dTa81eF9qrTZNjWdcWQLBD5
X5q67ut2ycJ8454EqOpZNEzc5Zn2S7UjzTCvjdIMd6bsiv3d/c3KY7PqzRNRHM3GdXXkjFOWgqfI
LHSaqwZU7t4rYQwxkU9Py9hsQ81qY6wgtwz90XqokvLZGCvvJfadT2jt/Yv6szycrn4y7VPdOHrR
3H5pYmyyU1Vk55GM5lXZotaNu2gZXmsEkAvsunNt3wNahzEiyaB3EOcs05RYa5q137j6dkyWuMCi
kva7zswe3KkPT8jIsRgrgWdo+yEWy3JJIkCPpmIVJh3bFQC9JzfXu/PPOkKibFzJHlx/PKOWgapq
EpdCoeIZWra2SuvsG1F/zOOYuDVff5GWfRrm8l9jkN5ZuAXqUshQVoRE+pG4iOhgFvpZWrO+s2wZ
f+4gQzN+bDLTfJ+90wpufbq4/SM6nXYTU3KrfiXAsnxfSoJFSPn58fZFK/6oUIQgLlrXddO1XOHJ
V9920It5eaLK9RwzPwutjovWxr1qB9me8EX/sceXQYOdUJ9EawhC/N+T7clh57de+6Q2u3Hb61+T
zg9IA2eDrldp/mD4BZlJmSmvSZNdBZu4KI3Fg41bby16z75q+U5N5VyvfXDHzj1WI2C8tz+g/fpy
5hImjZAC3jSFh+fU+P1yZqZuMayZ+82d+hOWHbELuNNWUy37Z3XQRkNb1dj/D+ot1Nf5MTc/DPMx
WnLZcApG7xb+NDO79kJMV77KG3fVNnp4VYfBqyUcMD3jKaFVD8WIV8rNHI/MdWkTMbYcLI/TSEoR
AH02gPctJFZ9ioJFWsLsMFvXSdXtjKb1to0pB3DxYbqigEBdUMXRCoNA/SXRqwvY+3NeyOYK36Nk
sHF19Dn7YM+PpGQPj12+fL4l62auBkbpRlec89KrH0Y6y2cTZSuNDLPeKMZPE4Qkos01uNzFAQiu
ZReiaHqYkqaBJpSMpNY1B6Mtjm9/KcYfOyrbMRxPNyU7At3DgfX7l+KRJWVZUduwA2UbZznDsKo7
vbjSOY7Ag+X+B2jW6YpxWnabAexuK52NTjA28NEzwOd0AqFvYOpaS92sDqjPKRGayrhA1oQ7Jg5v
/77m6yLF4/d1HSS3Uvdsl+fX779vDfeOPiUQdyLfzYeoHe2b4V2G0dSu6s04ZPatntryWOfZd7et
pq3euKwOirDgoaPqMrFHgJIAig39kzq4ukjBWoV3Pp8VZfTs+snealFuo+uKgLHqvvGX+8Fcrvdf
S/blo3gm2ieDzZgjX3fDPV+UjhbYzTpNxJMTdogHl1Gk6M1/rCQAWEV4vL80bUq/xGyjD+8DY4Gk
Mu74xi2aOl32dQ4qituOgK048Yxj3HIzN+7EHW0bFwq4v5UNPD5f/dYW1mwqRa4WR0rDtl99AVoI
mS/vSZHKmno6qUFtCiX1GNrmY9eV3ytcHszlyuyQCTR4FHvk5yDROzdMyo+u0wPhx/25d0v7Egnw
JBR1PWlCSP2v83I460bk3F/KbIawphDRVmx9GMPI35vWkqzk9OJjmI8HE321ziVBNG1QPfooqbhH
0Qxm5tM8UYAmsUGg1xLBag6MvEVWlhiVTW0vLFCtqiKzuwqpKjQ9bJ0mbKB5rNi5MYwkLFccgQqA
drSLb0Ut5JFuqXEb6ah4/hIkuMjUfQ3k1b1OikvrKbK6H4kdottWD75JcP8PEfGfwEEfmWONT8Nw
dmHikzGQPiurYIM1/5oUxYn+uLHG/Ddc4wFX4V3SOHX+DoMjGS6Fkd7NjOUUXsKq1FZyAfioZSvS
0bsasQ0jY0lna4Ie4zZaiM/CvQ69QSit1aJrXNYWdXANt9mCjn/GxGzuAPl2J2J90sMYt6Bv4hos
GP2/LwBaS6YteK/1LozeoQJUisywt/fWANAs84gYhYSGMDf1il04Vzf6suOnPt+OEYSPwozyD+gM
g2c/eV/320Zrzn7jpDf1OG3grv+lZpLL5ffbTQUY2HJ0y6KkpcPxuqyNXZDwtkuWGLILzz410Gj/
2werV+qQT/yVWOumlUmKkhrdqwpRHQS08pWDFmKr8HwDkeIbujQ3b3CDywyqc2WBosc6F+xYVpCY
WrY43bcTYm6flbwRbvUma6RzoR1wM/xInlu0m6vcg1YczkjN/ImAsd5OPtCdt85uOVjnhZ1ujFH1
uQ0hZFkgUtbkGDjrgp74U2dDIbXR3ap3k21kt7eX1j+ba5bJlmCBbJuSU/h6PdImumgiLOufp46J
b3WBjOAf/Lkhy+of5TBTh4gtDnxq8F5eUPfYVJ3THNXRKSQAdpWm2nhzjWHBdFtiK4w+PQwzij+t
ITcqqHN901lgc1I4LVeNRERM8NSt/nhRaRxtW2SIp70jRc5Iy8DW33s15vXYYJaKtsbdRq42sp+M
GdbN8wdnFt3VL6YrG/fwaw5ecU0OMKdwnjcC0cuKYRMb1iA0HqzgYzMXwWOHNefp7ZNnvu6/eBZj
ORZ0HfWFy7q4PLd+qdV1MxBLhli9TmAr4D4ha69u6pzGA9i2wlsiCgZIERNAymPUJD10ydpZVXpn
7K2J4WFGcDhRj+g0xrzhI4rzmEz+KZr0mgomyYD8zBsMLD39JU5tVgjz+vZHsF4/jyzDJKrOY/Nv
OLbjvu4NSg3zV9VYCQKE6DRqCZojB+0bqqiN6pA0tZfzIEy+zro7nqdAhBerCT/BCPOu5kKUj6ub
WozUYRDDWvaZ++ACNNtTVBoraQzhTR3C0gmZsop4B+wLualKzpjC7FzOJRxYxsQZPSyTTfWsmQDC
F9+5LcyemC4iVyZ0AWpgW4aDtwkdvzt5rHHbupC4MZFXr7ua1IpB3/43BGDz0T+E9Lr0xW7rgdxB
xjw5pDIg13v7RP6xBnEiDfaeDi05ixLFWbanv1wLLZZSSw+KdDu1/rPG1ONSQd6FdM2rqOm+p0aA
+mX5kfpDy6vFDlMiKtphNs7/HRqS7o6ME0FXL5JK0m6Oaj/Xhf5Vha2pg5W1W1dn+9VxYZ5goGkX
4lTFvjGwZxpsATSr3DW+n5L5nNcSDY83nZJBs45uZ/hrhVBju2BtqyZttjRQj0Sy6k84vOmDtLH3
lJS53KAQyJ7zDuDE4LT980Ac9caYcdu8fe7U+vzr+u04sJqXJrUU7IJM8ercuVmNLKUyAKGVGEcP
VUeNsdiKe/ke8SQlc5Wzqse+u/Zp7Lwf0iJcQ1ZzPuY6CzSwubSsjHO8HLq4NWDGPGcm6221GKEF
HaB1nN01EzFf//kOR3HsyVsHRMVjU9LdHmhKH/bY53zGwp2+BIW18AqC2ol+blu7wGzueUlaiVAB
NZmbrDFkplvW1WRTppN5UB2OhvoUJpm3KUsPqfVSmU2ADN1N7LN6tvpCL40Z4qs/8TOmcoEH400S
DN72KPzcnAcdUmKRA0loviuNm5LEqFfYp+GkpQ4Aabf7+vY3YfyhOli+CiFYznRJTJWhv96vRYNb
sHHwtwmhWCuv6EP8O1ZITgIHRwQ3zPrmUf08JNjhmiYNKdxQ63eJVwNxQ0l+nKB9nIXlJwdF5zGC
7AfjB9x3wQgITcdRoJ649eTVa8dO2GvnaRJAign07YT91YcOsLIzvPhlqtHzlV/uc7aSEnQ7Zgaq
kIJJWl0SKqlnw4++1bOzS4DRVQSI/70k3UAUnfdhX7sfzBDHJDu1zpiyTWANHl1i7ay8rHMJz4A4
0SvUjm3jQ2lLNME2eJ60/V1QppnURO6nvu4IJjV8fxNGZXGSNC1CHnBe2/XGIbfJUgbdp/f/9tYw
PXj420SX9njVKpewgQWrmLWfc8ykm0x14ikdvqs/ZFc73ElmCmcWj3l2VAVcl03JQ29BKfDs1n4w
IrJ1/bKGQZ5k1F7aeJU8mM5ZCDbgLv6yMxvAtF9gT/d1QMeGvWObnWwaCultXvrUh85Ar5+mIpns
rd+AY5LzOmxIx3BT095JQZCMSW/qOGeM9ZrS7vAW0QTMaFQz2Jm2EcXVLZxwtVV97ZBvUwxboxh2
TaMP94gY/Gk1cR+Ljc1z+4OHuxTHKfL7vMde1nTjvq+H9JExX3Bi51l+TolvflBPDs0LEvQRE8qA
ZZ6uBZrx6a4naWaTIfg4jdsMIshtcpzhFFeNCZ4G+Y45duhgljyZZnKeNWNIj1IbJSO+BFNg1Gjf
0mJcQyLCBrmIm8LKsKhr6mFnBeLfO95F1715+/aNZCrt5W9rmmu70mFBY7PnsHy9WtO6PsWcXbTT
LvR7+IHMDzKUwmu/mMNjHopPpibso08eFbJUKmKNsIIc88ijGoogNd8ZFtnw1jI2ZJQ9XnrBjVa7
of2P+cPPko3H7v4H7pVLDS/sy8wlupr75GwVC8jbyaEvGFq3DXtHMtfGIAwApCA3e7D2d28wqkbY
QDBqFS8Rb/hwul+r7hiOh0mNrUvgP+uktrwdHdN4X0RpulGDzw5LxvFu02tCF2og8Ppd0eFfzxrc
rn4QGM9W2aJCNnL9bAhHnmEYoh1vw3OvHuxuYl8pTDaE3WsEGdE+iJpHA8eC0+r93m5i9mPLxlgO
8AvSpH3Uvfpj4s149ZaoQH20koNt6S/2nPUvTFtigG+zOLaJ3b1UHb67WM+7a1hEyXYmuWzJnWeq
0O1VqI3Wo9jDASJ36m7rk8r7JbhDz62rWh80IOAnNSOAdxWclCuqrFG+ZqXMEaFnzZM5T+4jmZ/b
MpOE6i1qZPr5kNWXV2jOyB4JnYkH0eCu7jdG2yFAWkS0dVo3K6Sf2dEZmXQ4RvKObOV45c7yhxcY
FZstned71RWA2pyPAFy1q1lDZEJiso3NMd2EXm5f/OifZg7Ll5yGO+FAhLQlw3eVb+6XcbuecjLn
VAHRB3Q1u7ogSIGwT07j0NxU3zYqkZDcv3u7Z3YRDam760ePnIOlrat77ATvv7tlx+VD53ePhgaF
UC7cGhnnj07ePMSRka26HLn+oAImmkS4tLXym943UD3iVoArj+ddL6h71dkxhlhCy8srArgkgse0
4GmvVLiEkLMJ8tv8OMD9enJFS27U3MX/xowx6fFuAe2tupYcmy0PiXjVO4E8xDgRTnfBRzpSgTIo
AD8uy69mWeYrTHIqDzkLaCCpPfZIRJPvQndV+lO8H/WmryZgXovQpDDaHkBTdNSgCURBd1GmNB7p
2gVqe2MDCm4XxX4aTfIBXNGFBiwynqVdbUX10Wr1vZxC7toYSgi6qXYf93QCWUp/Hhh2kTg8uyA8
eZb6O67iBmwWRpaqoQMY182BxESQhI0In3QR9Gdnio4ZMtKzhYVsU9nj833Zk6N5mwuZngjOFtcs
LOTD20vZH1tEnPOGa+nCWapaR7zeXbMFiwufwKpdaQ3O0fYtkn2UhG+cCT5oSlC36oeQtqxNjN94
fV/W4M55BoQuhWMxl6g0aiw9wxelfgJUSD8HyVGnHnynyzDYoFbaddLjlEzORRG+E43o9wBmbczq
UtXXsJ2m1b1Yc/UqPjJvOzSjO+j4v4fkWpQ6yT4xY1a9i62tJ0MoV+jmPw74v/C2WB3EDabII3wn
IyMb3iDw5KtPuFVudMmXUczUAXk1/GVQ/8fegCY4Si3OIqdPd+iF/743iOZwpsGTtZjUZu0ShOn4
xAjtvWLsuJbQdvMujMN5X5ZG8lGn9utK0T/ZefpcKxiWmZ1lDwWs7WbCvMzonCGHXFdm/VmdJWZa
tBz60j17gtby/cKUL3BY8IjQt1LBRhBJopPAWyb0GoGtutGGJRhM6TNMcK+XSkveKQEPWXZ90cYf
2y5gPS7nj17tX6o0fKdqkJFnGMC9pVIfyszYaRIo6tvXnBCvWzoWIzyDrTXaH86a5S4t7F+2U40x
sRVpMeCHWbNXGG3LWKD8ehFvVOdGkz37FqJj+4lsb4YJT8r8TusxWOt5pq+tNoi2feO3T0WSRdvE
+YSSLloXncy5VYt5N/RyujRsYxcvfk9v7bGM8qtpxzZVfmySg4MHjF7W96qKcS1WTKCsrv98r0rU
kgqJiBSSiuvHrQ3WcR7JuzKZ+ltdW8/IVo3N/S+LeDR3KurO9Gfaloa/7yaPGZ2syHxfIH/UU9RU
5YHmWLvxx/Jb2xCLdh+D2SWhIEqlRqJbf0is+UGk2cGA/Xdknepb2IQIwUl5veWtzJ7kE5v3++Iw
ZEPxqSyxBE4Fktn7jJ963F7TumCbGtg/lCpOD8lb9gEcEe0yRYV4X8ZGuhOS52jGmBsdQt88JREY
/Hw0tw0Kj4fRcx90fMoPYEsucR1H75x8TLZpDOJvkf5Zk7cNB9Qa/1lKcj17cgidxydWHLpCO6vx
Q5kvTF3pgo3H9aQnPKXuxlCwLeRJsTvqF6NiaKJO1Ng+B40drYO2DC/EWq/LHu1CQZrbtrDtZF0g
4t8ZRmOBxmwHPARRhFZj8g6F2+en0bGJroG/tIHsYT6qgwisVcY09vrfj0KofisXEd2hbUNx/2tu
PPY7WRFYFyNU26RN/50uKn7RSpK8O+bjKtH7+SqBmDluGO5kCT8LJsO5LoT/gsGwIUnJ6/gnpo0W
zdE7AxHOGqpqd0R4pDwCISyMY4j+b9UKGEP0xOgs39Nv1F1pMmr7CSYLzCEhliC4DpUtV+pRxL4a
Dn49ie2YuvXBG03MiM0s15Wtyy0eaO/EytiB0xn2pkYXk5k3TCUx9A/lBKW/HhLUK5HzOJapfSCe
ND5UA84Rv4i+O9k4XvQJ79pM4LyRk4TsL49Jgs36XeNkwbkZnR95YGGiBUK2VbsZkimaQy/jB7gd
0XmWX1S4g0ISTe30j+qFwrDr7npGJWoUE0uTyTdjWMOTDivz2LU+v3LcOvs8SlvyU7DkoU9plkwC
M/iqxeP7WUwR8d7uytP16TP26YuWa7TUi5mBzgJAUv+vOpjk4qHpC/b3amfoc+2IUPMopo6GblRm
V2gKACvSkoK8H6rPdho2G51xyyrotQCGXSBvBTqRVfK+arHE2r0OLNUx5/wsmC8oiqhDTI8yoarN
FHLFU6FUolaueWQh5FhKG5Tv5lg+NJ4fHENt6fPb2h7Pavp++UToi2kVesE/ilpXx/1FC8vhxJn9
OoSuvSsDEOuaN5FLhbx6rwBP+myyEUq5layBMAA5xpcsE/NDnuLa5aYNT3c6ditS+05vIXWTx+ad
OWK1DSHauAydpHRObWfwxcnwI/wll+0yEc1Tmb3cPZCjBajWYt9p6IyCGqqwA4ScaOXXfXekr+HI
wxJV7yikV9OSWBiS7reejLxGAATuSv5HkC2trxE3TIJsa6cHJlCsschecBkOD2L2dzlC9w/EA45b
nYZOPlVrxQRl5/STDur0HjBhGZ+YsH8ymsU4HRN2CrbrmTnv9K7POxs5O8UUEMH8Lx0/Z3lq/7rD
g+CJdmrpkxjCANPySkwzI4eZm0z460z35EkhcTUeWxRH5XR2Qz65jcNjrXx5broxqRIe056MAHZY
9aYGIbTcLf2e6r1lI8DbwqiGQ5baIRAOGLCaTebELOHqqrf0L9tVVVYaI4oRf6n6wlRAwSjNH/Bf
m7OW5jXZGDl3/YC5Y9IM715smzNhJoHgclcKDFHs1dNt0MS5Hmv6AJX93gLHugBPSDrUvHQlA7Dh
/+nhkuCfe9HgIY+3inRdTG28d1TK8FBFED3G6oDDBlhVou+Vz0YrvoUJ7Kra0qqd8hfdlYdubthr
I9HbtQqA6BaXDsaQ6qzeqldT8/h2RbFst3//shhFu1JniqmbbAxfCS1MYPUaoc32ejYwhM8+GZUT
KV+QjyYLuNu3t/83JTb6479Dk8k9TuWM9OH38gXPkQm0kTHO3WsFgOdbxD1UQLmydr6Q822YQO1o
9gtMQazPdgDosU73hW1oOyQ+FYBLQtEYGPZsuZKCqbYn44Ni6zmN+zIPzXR/Z5KSYrnhvJpCTLFz
Fk2PuCibbVo5f63KXhdlnoRULSSDIvZ2Nrv23z9Vl8mxZKkkfTAW8kGnh83/+kMHz7grS9KdoyQO
zkXGEKCeE3/l5UwuxAhnjGw6uFN93a66xQzLpISQE69wD+rtAuoPGZhvrXbwz8IxL6GMduoCzRwt
v7JTXhGd8HNgBi66eJnjNNpZIn2YczLX8Wn1NHWmnVlX7WMY29G2tJv2GZo5ySuUdn9pWP85NUHJ
4izzMgcVnTBeV6fElDRmXgU9yGlIOnpne3eLVABGGIhD9VkzQn0rdUg+0k7bnQfKZMuUFUPPGA47
A5bqDRdvesN4m94woWAIArxNFixv1c+MMui2qv2JiFFu1I7ZReu7qfKa8v9Hgh9m5TYhzCErnDbx
GAHUCqN+S+cAKeHCYPRbi1pNKbKHqO9oI5kppZUX72pid3Z3EUzWZOy1RentMrbhBJgF+XYYLIts
ObIGa6NYh1MRrKOl6UIGdnYvVd6+W+zXehQLAaplcaegjZBU+696ZVM1Tf3UewONdKB+ndO16GZz
Qo4JLJQLRiyt+bX6MIPQrqhiTqkjM02DDSiWxQNXAjxqpoGqVIcnNgMUIvKogxBaC1TBDhkbbhJg
7zUgj1plQQC0Xq5tDyFCMeX6YVxwHgMTfIpA9CBdibE9i45k/KyRNM/bFoYccQ7zey+p7Qve2Oyl
qXnU3jO8RkIR1JNftNV40PxtrvMPK4tmzwZro7nmtA0cYpm9cr4oXMPg2OfKmjqigsz6qNfZBzVT
Hlh2gx63tTmP9rJ6uw/JqLkfjVPU4zgzY2RPPtFmRb2AymEsfK4ApKxarQzXUz8/trBG/nKpyz+k
H6ZtmAw6kQYjFGYH8/s9n6ZW4jJ54btRKWx0IHu6bFz1XeeBaHPtrw68w7PbTeDPO5zf9QCr3iug
M6GvOKJmLFa6JYeDN0XReRDTd6t0t4YTube6sGAdog7ZekkcjqsxcDu2lATYTlj1UjtuX+xhgIBM
yg5XJAmytEGi7A7T5WElqWFzkPV+6zPmcyjuSOXQD9KIrBOM6G5F0e7ubX2WmMnHknTAKdvnlDwP
qWk5fzlRhvX/nCl8hTrXr4E89A81vm0Zha1JHcHDHWer8d9m3T9BSuwpXFN5UweoZtYNqdwnonRg
Ieqfwx4Z+cZIHBsmW/TOTQtYls1kbEc3a59ir4M0oEMEz8P8c+zKiV6sE9KDcrZFU3ZPodG+Y2IL
3RhV/qpL5UH1LmNf2rsoR6G6ytv8OZfD2rN6ogQWyXONE/lsa8UTw79y7QuHRmbqufsw8SRQytm4
EAgRXk1tRhTfYPiuwBorwCkJaevOnvRn5jngNPL6BIdoepRmaW36bJAndWhCS54Amn7xrWo6Zk05
rrVKB6uPcXcvGNWqm4N+LZzkacg3teZ9G/R6uJpDXT4y16lWgf3vvTaNRty7ou+eayrLokKjF7DB
ORV4FKu4idcd6BiA7g+NFRibuSRYCVU4g7luIRkoZ12Q6GeGy3BXJ6qjqY24CBbQ2sBE1SeMff3f
WDXJONGqJC6c1nlQYXL3azNqho9tm5CppNvdLnad5L0LJtb1KbN8LfIuZk6Xxtbz5Ox6cbDFjpOx
u7LK432vUacAzdQpDEDpR622THVKcYAtpK9GzSRNkKbOu6rX6WvXdnUoQzc55AJOSugOE94C4m3x
aVChddjhMjXR8bC1bXDjRBtt2IeRKH8xwOWNv05Kw7zyWa11SrjSTkFG9Axcdhc/8xwgwRG7+8lj
vr7XgpZIXZT6YMLcT6Fl7nAG2IzHYDcqn5p6W8ny37fXfiUA/a1SsrhTsLaAUjbgWbxeX+wy89oQ
U/fa1Vt0nhlGILMJ8xvdYu0cO8ZXNk/ajr4J4XIdDJq5mM8ymqLD2DufatGWdEad4myWhCI7YjQP
VbNERvLh2jlnyWUW1btU5QpqYQVtvW3dm1252a2sRL0vUni5hR8ifkAnfWhHLbtAKO534RBh7a+S
x3ACcwMQLPvWIlEeSBb5AvnvG3C+4MDcF2Oju2yKnZTcPr84pY5z4MKOoHAN5otJ9uRac3Fct0X5
ZPvJO5rT3ZbUsRApoj1czNE65kUv/xmG/Avzr/bmZCWPryxjGQ0i21qDZIjPfVnYa7cgr93wc7Fa
RhHnQve+TomAfB0n2hajkLsaKj+4luBgaAzwysS+uTUtvVt3S6CXWfmPk+zr09x7/YaG+ZY+Ap6I
rHr39pdq/VEoYrfiq9RNnP+YSl7rBUXjOVA8Cs6bOSN4UUiUSaYQlQe5HXh6b0y7kh+nubUoyCW5
oGHTny2ttd4lxQTDw4geBxECwkvbeUMaSI+BPQcnlKImqhc/bdhjvwToD4pscdt27vDZdafxpv6w
CU6QKeIPsZyJJgtn1FcakNQkFDxJFoClGNdpqH9Ks+/KL9m1SwpI0+kL/zReeZ4NlVlGtLLyzloV
MpyIwtPK81AIEqAdTW6kNzqfrMw4uwUYWykA1ooDYaPutRCkdk3MO77kPdzYMe6+F878Us70LN4+
y/IPWaxBU4cnDV15/EPG68Y84qQcIhQhwTPqXUhxrXNSB+v/Xqm3Ett5vkJh5UO6l49+7w979Yyg
B7iER6FV0r3Rf8E+/3KvaAqXHAByMY5kUKb036PyOKO0aAx4yXd+6wJxredLNHBL3BdMMsr15z5L
0zWbCPdnDl5hivLQV723G5HF7WrGu5bMuJt8LtbGkO/z4JQtfuuFwxqmhrjOlfNRgXfePld/VOye
EHSUPebei/SWs/Z7GZNUpGf4khy6EefsVukPKI91Zk/HwAnLG1bWfNfkorwNFvl0cVy/H9D/QjRa
IuKKwftWpgTiiSUr1FWb3pwbaxMM2KGioD8pwFdp1eOGOzLeecBWto50jIMOw+NT5OgH+j/zNgY1
sW9Si2RCJ5IP83IwSkIgAMmgrRG4o7N2ug8I5zFNGUzId/Wirix88kQ4k2troXzd+8oqwgoLXL8O
dIHWThLokg7vjCTkr+n9QpSiL/b2mVSitt8W7EWgI6hyPMcWNPlf7aSJo6gs5sgumX9HnoP9yTP+
zeswBc7Z9wuEuCHMwbaa57Fm0zNmcpGFsrKqjYi06o1P1N6jsMfvqnToTas8SbfxGEwQpjL53bvM
yHN2l3lxa4fp6CFbWve6JOlkyZTKkvY24FM6hgq91IN7twtwJkOHS6tekOL3NkU5ITlcagB1MNvE
A+zjGNwH8Wdl5wuqvHhAcv6xj7ljBZZvMvtGBk/LoakLd09Mz795bNTb0GzPRleR1ULvM976ziDX
sFrmazqP8xWT6d5uRYGsrHqu3dZdG4zHww3P3O6ipnJE6Pg7u6vrv3wXxp9K/sXutJg/PYRnzl3O
88uYhOexpydd7HNLTcN5XrJ3DdPBlNim6ywuP/QahJxWipMDq2BzJ+HEg+7cg6LVXIVbPlqLytOg
ag1P94FT7JE2gucOYuYXMQEWW7HOOQ/MZVd25z+X/Zge7jAdJvWwEQEeqhZVnspxTapFgqqgbw4j
KeFsUiO9W00GbrPZpjw3J7SSempNzEQ98agOQzmTJRyYDG0wOClXqaAoXGcpKIRUzC/2iBVB5Zo1
w/gSOUm2c0VNr10fhn0lyKlSc3oFSdKhPG3zGccuVqElKrZDBtONZMzitN57IkJhKf2XOytJS/qX
Ghw9DbggOQytw1C8T8F8K9x+PoAuBvQmAJSx+er6Seyj5S04cuvnhVbb7b/5wsmawdhd1Gg/Xd4m
hrjRvbCPYWo377HpbNQmsTGClgEx5YlSBjGXAGGsa+bKokw5lQnymIDgUyU+U923ngCRjdIpGE7H
gAAY4NopDKZVRor6urcu0F0/qOFJ5xdip9aH+ywapoc49hK3rco5bVii94Yffo2c9GM3T0SyLf6o
WHx8e4lw/ngwSYA/wANoszmIeV6LioOicSHbkdWcpSjxKe7Q8M79exJ/iLgM9DXTY/oy5hjtdSNu
nuJ6Ho69g6ocwAvatOyFktd/0mx/5czGetCM+DbDkL/4tdzgx25PGXC4k3qlDpKYyn3fxRlJEsQe
BP5MiO9yKG3v56vIxl+lJ7PxEsT7OA2PceqUD1ZbyGPQe8zix6x6NLKuO9pOyGCzh0RG8pJLEKyr
rxu8Wxt1cbV6eNFa8tFNOBG71kTgF8jwg7UE3ihvMYmlHfbioIcPwlOAqyYfecg1wLmc2d8bXvRP
UjLR3rt1Xe3vqyK5WUvG2RyDG4/GNTewvtNhRq/TJva2k1lo685tfKRoEymo3fRE7947RX5S/mVB
+bMah89kMddzhcvU/w+jR9B6AVlY5FE0M2N+SHn9we8N8wD94VvzP9SdSXPb2Lal/8qLnCMLzUEX
UfcNCLAnJaqxZHuCkGUZfd8e/Pr6QPvdTDkznHVrVh4o1FkkQeBgn73X+lYvHyFTuGdtka/kT4JW
sadNA5x7W99h7VAvUaoLL5vUA0as6Emoc4gayyHvwS3brdpY4xoZtuJ1NjQsjO3jfRiN431tV6s4
GJzL9atEoi0aVOp0I3oiwsQ41+gbztfPQJtzB097gsUjpz6N8xkIiUJEYPJjvtpqqBHSCJn9NBKc
ZqEgB4h3zWcY4iY/uk6/T6uovC+gD5bVpF9YGV5MJx7XIxXE2XCwDIda6Q9N7W4ndKWEH437K8pm
6gDpVIN2vE4hMG3TTHa7F8Aw7b3dfR5IqPGnmVyasBSv0OWLo6tOBIelMp/3ThofOKnS275Sn76T
cYwMFhnkwNDFSUMGaH1R8fM/Xa/F//WOEtheqYGvZSWbOIy6n77870eGJmX+v5f/8+/fef8//vsc
v4K/KL91v/yt7Vt585K/tT//0ru/zKP/eHb+S/fy7ot1AZxM3vVvjbx/a/us+x/a4fKb/7c//K+3
6195lNXbv357JR64W/5aGJfFbz9+tMAR6Vn9adFa/v6PHy4v4F+/Hd8K+fKX3397abt//Sa03zn5
bcTwKheASy/nt/9CMsVPDON3F7cm6lg8cwwSbPY9Rdl00b9+M39XDUPQJUPqR6Cls0yD2rJffqSI
3xkOoZ7h+4sNku7Qb//zwi/fK6vv79jfYx/ft5lMllMqWYZOC1ONNvzVLPenWz5Be3GrBhnzH9AE
HgzH+yZNv/zpYPx4zP96h5Z8v4OzDUE/FuGFq2tsMkwIE+/rZeBWkw5uhz6qpQ8De2aU0/7MTvOj
3QWEUSP+HTZzWYgXhThLSaOr7mN/IrO4f4pcwbLIJmT+0AhGBgwy+gWYRnHmEOPX8Og1aWQpMYyM
MLM80vtVWNADrlbApdMY1r+QJldeVYnAm1zMSyu3VUPbr2j6ylsms67c9/wxyotUleXwDfhda5xc
yApLelHfogpz6AZUXq6UGKGkRB3wUc+l1M4cWkn8bunGz5Lxt+7LNrQgHI3zi1MqmzFUUJfXqPnY
4mFcGLJtTEo6IUiDS+OlHqoOyjbRIzk0rjlIFsVYELxJ1LYBItqBfWzAQLP2xtQm84r6xwKtjO55
HBrlMuQimFGskQBifTaddhg+UhdDNn5RYTW27ms7WFjOvQQbQMxGqdNEpntarI39F2ZbeEd9DDOV
oCeWdAlC6CqRNqGCVgXaa8x7kygx9ntLDvXUeEZuD6hdI7N213FAMseuyWwReVNeddztKqCCLfgW
4WrrekDcfahL3DPPeVXGAt+ci9vvALDPgb0ThDW3YK+EkCmZL2iN3e3VWBow91w2yH6NXjA/SKd3
SRPJEiB0HfoufVFjWfaW+G47/JrJMr4Dds0mC8tOaaSrqdBhuzFXKkiyTPkruLj1XZ+NZeG3QlWw
eUpA26k1FesmaGASrDQTuV+8mvq+LW76gXzUfpMDnK/19WA1k1UxaI3kgjIJrYT0ckayhD80oyk/
dgX8ZNIIBvmZnpiCodw25vFuQNmEkzVZQoaHQJPqKuomp9glGeDgeGVJ0iXu4oCZ54Op2OR8gOEL
wE7bczsRPh7YBG8otT4HwRboeKaNqKsQPLtHVVHa9NZsCwrVeHSDaDOmwC/9ELYFKVd4UuS5hhRp
n/WOqGv0vxVxXxZg/Iy+aNJnq3iQqrNOaCiPt81g1Og0VQtxSi/IELstkR7rnkVvaNiogzGoazCf
o77uJiDiUM3qHk1mqFikGCiibQsvc8Vg36FZtpV1a5tGu7MEwOCNowY4A9GOBNkOuUGKWyozyU2s
OpvLUNdl32xSorAAvUsusZ1qosH5alhuZz4Z8URcpNTZm+yyHoL1unQ1pyQvQpmD+t6dDOFsZ8OM
7DWya7N6tcJlQWG9ZBgyBGUawIaOEWvHpmSWocVlGZ/1RuvGR2nI0dlb06CR+qEl5OSRJsRNM4R5
/82q27K+0WmNVyssRrrci97KlBUsxV56cWwN1OuhEpGCl/Zmr98Z2WDZgMCY2b8OXcczWmVKaYQv
oSulMNh5OvqnqpeDvc0LsyEtAJifCZVDU0T8JKwCVRDdnzif+/YVyE0smDzRmmrBa6aVWkvC78K4
2+DIDOfbuCEpD9l6VpB+6saGWEXpoBaHOSV4/n5widvT6aur5qy8JbQS8PPMAavDp18v5O/H3kur
w7J0LB3AJAxV036+WYQtjgZLb1gNFypzEsjOG1X5Jkms94jv/MchyPub0/fHMxDt4Ytb+rniJ/tI
qKp1P048Xj8mX8p2hMyHbS8DE5bRUgMpHpLiV+M8t4nHqCmFLAg/XHkHNYoff/3S35MHfjwV5IMG
xlCXTJmfRvDSjNha5ugkItduQ19Vxs96O8XRSpIPB1lX71+VvAtL79cPqy/9jz/6Iz8e1xRoO7g5
a665PK8/3Z/NxFW6ym4ZC7fW2QbFODd0bYys+ABBjcksOGN8RaNWeMl0OzeX2vlWoOend7zSDbiY
NCCh3sLnIr4CVatvOP/kW/zLm8TOjAmTQ79ARRnzcy+sUTWCfjhXV11dQZGI9K92nbj/sJX4uweB
xwJ6ix2F0H4+/GGiuwO6BJwgtHwl7oQC0cmvD/X7bSZHmtdB/wldrUE3yrF/OtJa5nSE7gYRvUrD
3hJbbazGmPb7yBbnH/wcf/NqeBmaQLyruTYt1/dvahrguzHGOOa8VkhFSSbPsoL8P389PIizlJGg
Af7yvrhZk48y4X0hwDjcmlOlPSpWrB7CFtz8f3zoXB23oo3PS1uktu9fj4GbpK8jXk9jMsTqPuf2
l1Rt/+EU+Jv3B5SNtehFlrVHXX7+pyshtEei0zKFnCUz6p/yOWE5DQzFWruDxFj161f013doMa7R
l0TeQ/vh55UOL5wK3IjzzYkj46kyRvU8Yqz4h6t7eZ/fXdyOTpm/XDg0lJcz4f1LKkRqlzHhW8jd
iK6qxtJTbVesmqm6T8MBoWwQRPtfv7C/e0hwRrbQuS/DYP9pHQuUDtVh7vCQPSxgW9v3BZx/PT6p
KbDuIlIef/14f33XyAFA5e8AzWPwL34SYxid0s1V5EYwMcdPptF/0s3midDtf7gz/d3DYJHnHESW
5WrWT0ey7dOks2h3QBIgmueQlRoybjlJAlJz7svaPxzFv9wIeQhhalDjoCFCCfjpKLpqMamFnQIH
r20VQrIoKO1o0yVeHrvDeXJi5+HXx/Fqnf75XLGowHh5gFbYR74/Vzq86aUacfrrtVA2Q5QtChRh
JomPkWKZngeg7YgnJhR3ZYux/6xgjit3RLs7QJvqiSI/qsFXetRxw/nXT+7vjj6wLKAqVGk698j3
zw2hYT3oEScVklusEWZCjUMPnHvXusta8Oq/frj3u0lWapfZLsUIi82y7Px8M2ASamq1tRwKbSy8
qSwtkBvhswl720qHO63XnmqcNL9+0L+sCMtbDnwPvgWX6l9uD5CTaqLMKADqWYRrTVr2/aio+v31
UX60MN7tz//dPPl/aLD8/9Q60Shp/h1E8ZfWyb7NXoqvb++aJ8v/+N48IUb5d8Ewgk4ITQMElYsR
/nv3RNHF76ZOctUVbOZSHXHN/2ifWNbv3Mn5kc2aiql/aUz+aJ9Y/EEVVC5T1+X8Ae/xn3RPfirP
TIbStgojxOX+CmgO3dn7Mz8RWeTGJpgPRAfOXSScsytFegJ8cRiipFi7Zn+Po+trZqX2kXp5mXPq
6oa05dUYxfNpLBipdVlmn+h1hCuILw+10ywO84p6n7nG5k8H929aMdr705gnzNWzALQoYolt+ovM
mPAmy4onkRIlYYzgZSkmJYL6SKhPWs3uhi1gOgwhcRNB74+xSVISPKCUBEs233h0bE1Z//op/cS9
WJ6STtlFM8sVi1f858JrmiuGcvj6iCzXhBeBFFxp+KbB5JhzcSutZPikDPaeAf4qzsPhg2I12o0m
nScaM9spcS4kKQlD7z+5Vn+slEauByZAmyzKjm1uCV+XSxenMejg/fs8/ZtDqeu8t3+syMvztnnC
3Ekt/umAyd6/926upP1ctaSqTfp2thpUJgAcV+qCXxEjcWdW9iiIslpbNvDrUIzZnSZyZrBETVkj
KdIYBmneZP0jjbn8sde/DZZ7stDqkeg3H8em/SjjUf6D0FxQY/z8xBcvFGcuVwe3ZU7d90+c/pBb
EU1o+R2n76pZ5sd/fAgL0dE/tvZ/fEsuc2V1+WDpQcD0bfm0RlMPnT2LvT9+UWEuf3IsiCm6UcPq
dbvpmCfGdKyqUH7/7Pq965cdzSbfjUobXDG/cv1Bn/mEcs63tWLEl6psmlutPShBnFzc5cP120am
0pEayi/ToH7qAnW+awkWvuvGtmBGnt+1CuQANF6ducOyx22oaY9mbiFJ5WS/c1OCsjD+xp8LrfZo
4G+BiWof5Rx2mKAn7UbEBBMgKWi3TJ0+Emmuk1nV6dtxSgjfu+aexf/++jpwEpP2re7AcdII6W/g
5JJdMgeW34ZVYfpT564sNbUPU6Pg0UAKQL8vtdehU9an6/dCAENVXDOQ16LhBK1mOF0/Y7Eb4M8F
+UEn142aAzxkQXlwYHRAme1qk88FDo4SUYEfDsyTcySXh3T5oJdTba+bMCOC8/rdoSmKjcic57od
AE/nSbnWchsZS0KWyPH6wVQUQV+MXPe5jfTjVRv7x4fBVMJjKG+vkr+0g7SuKPmzEddor9Wk+azq
j3GkKbTFlmwRyBOb67c1HHag4etnqRrqLjHeki5llD53xdPMHX4TZoOypv0E46kOsvVskng9L18i
ZUXB3A7E15qWBtHZOGXhlPqN7tbghJX2IWR9P1dtgk6k6R6u38pzO1kFmOuO1y8RRSZ7BEIrrUXs
m8h5Ima5gIGbOP3Koomx//69PDdvQyLdr18RIzPdJ8SobcY5kP71PzRZDBk+YQBVpDFt6Kw/XQHQ
E8XAOZ/G7191mdEdDBk8N47KDDAN5/KYBVV5rCK8rE3U+xaaVGx/fYcNzBVnEg+ZAwoyK5lreYwL
8ZEvX4Zqx5q7fKYQW3KKmtpX6OCulSTMPHvCBZuFc0VK2fJpOMKXCGRIh1Fpc1pe+nxI9cWwUU4x
mNwQYgFk/IGIUT4EgcLBabrW723oQXkUKYcBm+2hMUksyeLPKBqsH47cRgtv9T5scR/XCqzaDP9+
UAPh1ktwMC4JAy3x2au56kjRBIVRKA6Zd2Fv3uemewqX8DfNwadD//VALWiceVPCJeg+ONCKpyGY
FOZ50p7GhdZmpMK6AQWl7iEiv3bAYrdgHkKwiwne1iLCghkRaJpZnXMkIxFF6jE3zd6LLQXZL4mA
R0mTgHyG5VNNGjSFpijfhE6rn/MhuxeKiqyhKm9yvL8+IXbpttYibEE2dDnZ16DQRsBKwzSsR1P7
QGrEJulb+Uk6NKWtDAaYA60ZCapJboQ6rFSdSyA1kuSm4Y7vRQCxbwpTpQ0SOjY58MMtaYuIHDAy
JBpq7Q7zwQ4HUEnTihRW+Kr6bV3Y6ywVxQ1UD2xJhDaspxGtvSQtHq6/r5MgcV+NjnaP5WpbtgqC
PZUE+KmkhI8qcUpN9x6zePmU2mnBGjDchEqYXxJWVL+dDul8aYHd+aMWeQnMS/hK7iqYbRf2lQt8
TrNybwl30dt2QfR36yjRd0BJGL2UEZAkfTg5ilb58ZhnKOuqaUuM56sRi7cyyRjLxtWJNOrVVffX
2LVY5yLisAVWRe6W3l9KGCcqepE9vchoDXStWqtxme7deXp181q7kMj3yV2cfXqb283Kwicf9fEI
22VR7Q4T2hOTgMAiSmLpS2wDfqlYxZ0dDxspcvGoLh+4CDxO1czTXRZCze2D5yASfpvM5mPDilRn
LSS7SL0di0Q+qTJ9rhWbOIcFGAPOl9ODaJdDOmjIynDh4QFtz07acj4n9kTMrv6lli5Be+iCdyCQ
8pWbDF+EMvY3lmVcuDTix+sHEmh3CHg9N5AnZWMHFZ3nSs/OdteCb5qhWa1ggT7XcpofE4i2DgZX
U2vHhww/JNs5EGMT9iFKxvoYzOZ0yeNY3ynwg5W52WqFkHfWuL1atILFLymUfgcyUYyrSu14v6Mh
PJfkHdGhPrtJrd0Euhn5mPecc55YcIVcMk0V+Du7MmiVszaqOyDH8B8594I2K89lEezjpBlfg8b2
GkNNT1oRfGosQ3z3W5HJVrX5fLmqQwZ3ovU6EFlpDfYK4lSJ+FLKeJv1iIJFNp5xXEIWaJinw1wn
D7QlkLscPfKVohsoL9GNrKLUM6p43ihC3soSG0MVTTdzrCr7Gnk+VHzR+qWr1qBGMrkLrLaHmBhF
jzJOwYI0G2Xq7TvXnfGsaFOgkEISJZyy8Uo0GbA4XtMgXTLI5jJYq1UjT1nZvWam/gnUDSYHrG0Z
AaHzGkim2InKqjzduOBpZFMtKnNfpsQ+kdoY3Ttm/2XSq5lKxpBHuS3qKj5RtzbodR9UPK7npLVf
xpY4Yj2B/4FUkbSODuBqXvQCg3CGpNruL11vK/4Cx1krJY9iGFgKtLg/afX8FCAQ595e2VtoVOm6
GMYlXs5Fe55+TSMtPg8kmsVCynGVUjEfbQ1mtKXYx17r7kzoWp6bkgSdDOx9IeR/i6FdXYKJ7fgq
XpjLkW0PHsF4DnRGRjDhRgKrIlXYmLi9LFbDdFx0R1NUbnKkBoecJXgmEH2V47JeS+AvjBiy2lPr
7tWNwxy87LOI5ps6AaEGzczasN06WdWrqoOficJJ+BEkmKNWQksodK6sqrFRFmO+QfK4oxsb+IjE
yC9lwEOAzsEp8oAliNPMrWF2RED5T50wn6STKUeoXR9q0dqrIsCDXaNrCRFDF1o4e0qc1esAecZs
2DHUMWXVRS1LhVNlntW17sZp29tRBfI0ZgNJqFP2mBrSQdWrl1hJQ/C6jtGeUa1+C2s3306t3ZOu
oj0XVmxvMNbcxxV1RSW0GzYnxZHkBtKGnDDYRCYz48zG0AMztBJ+XyjURYUJBM0GBEpGobGmbQAn
s/6CI9pThuqzDOF9GAnklF4KBjkL/59U2Ah/iV08uoF7kNE0rCKt1dHuzN9CBRBPowhSh9AiroA3
uT41psFdPPBMw7b2ISlVW62tYHgs12zkbLSp7Pck2KleV7mEzy8XwRAW+prT29Sq6kiWH7dwWb9a
zVxwq44DfyZngYIBoKCiH8By6Yd+IFucyjVPkgJrfHRctrVNmrvUj2h37fLsMPo6zONADBWLop9O
gXNqFHufTla6u5YV3VJbxGLjYP0hmI+41800BnAedYyKC6t1Ylu9wobq3IbAAoMifZmi6Iuzzcns
va3Gtt/aLvDsSibFoYp6Qojr0EHBaQ6nQZPtzoh7YqtqyQ02OJGA3Oyu0UCtZaTENOa9f10rNQvK
el2yVjpXQJ4TLPHOGeh6pc/Pf3zQkpK4lwlV0STVvRkOWIlBb3pRV42+HmjVxuwsY2UNywzTNWaI
GHnuwdKCeKCML1fXGBPyRwYm8c5Q23I/2fIy4SG/a8BvLSKlQiIdK3TCJcdxXl3BskHJmGYMo89O
OU3Y9giBm3JiHDPG+95EFxIAvfgcBzBw7MrZXhWNYz+1nhG5OBfdXJ5JumpOcXo2K3ZzqpN2mzhF
tUlOMvdug8zE+iikHT42qenXQLCfyBx9bUvN3DphAWZf2tIbRPuxchWM08SfUs31K1VUvBQ2pxZO
tlJRRx9AQvtQhmiT8PTclaI/OjonPvjndtsrzSeIRvGWNUPL+uYGXH++r5Lk+Xo7yvvBOANjg/g8
1dBODfOWpGv3PNbj4M0toIym5aYS54lP5guJaIV16cUznezuw49rDLvfHWRVoB2jNW9QCIOMa918
TZbIWTYzPtWCoWgH3DHPP+mjyeDeEC9AGY5u3CNQXKLtyVFI2HbUlD5LCKZCEl4vc8SDi/si4k7B
W2+Qox2NBdkUE6cMAIVxZ5Zp42sRse2qmpf3tVZ9lHroHNXgfu4rYJaJKE6wnxD0Lr75qB3LW1Oe
7PHNEu38mUHeIdHDE9QQ9VOAfmsDOw0neaeIG6uIwhX9hugSk6GK7Shvn1urey0xtb7aTjodw0T0
pzZI+xMh7NLXJ0qXHy63PizPJGzXtYnCkOkoMZn7a41gd/WzAhgFGUHjnJgkHEqG3/tUDR5qO8YW
4ZgD3Qryg3ExdN0ac0F8VCaL5F7H+uY4KA4nhshk+jnt0XbGxgsNs96hU3D3sQ5CIXB8o7U21uKY
UNDkeMjT4MhUwcnhgFzMAbt/VA7KtkQ94YHtL3hLCGQGm7EXZffAnjemf5M9Onns1XaTsyCnjNnZ
u6/1cs5OTpAdKcYakndj5xzbHUrqeXT8Qh07v1wwrWHdguk1WZPJmqQTUeDLShoaSEhHzCfFFJU3
29YFYizIJrMmTzXo2XM6mdwgy8UViHjAG4xQP8qoeglTrXgMzebmGjEPTno6tXBKfZEp2zkVxgUY
oOnrNTDMJGs3AwoRlLVAmCCDuh4BBcWaHJDQH2wTnnN3YFnS7uHHUlPDwBqhBqx0bu13IxyodV6M
5Z6mcnSK+tzHENZwBo6zTzfbXou8rb+niBmfv5/6oZ5bl7wzxLowotRP2ya6bYxYO9ShBoKod82d
ln5ocxPLcJl96xtR7q/XYpcVAE6F6U1z0xKUExOkDCK0TLvYj0s8+paOt1Focw0RqMmJvnGelFDV
yLy02yMBiTtjISTMMQmAdbqshw0G1AycYqkPh6uOMmhV42wo0WFQivDGxSCyYiB4qHS3O7e9uiQf
enUNGYXpnXUZuko91NXXYiqcuwBTwmj13xqUFfd6SNhuMzWhVzdhtYvTydwaStkfkIysmgBygZKk
014iT9oYI10gdYE01Es9qPRY1ofUOV4/aFFsbtIAfblRIvfDcJr4Wh07m1xg84w7i6xzonGOGXaj
TZKm6erayGk4uIEoDnqaPWZFOLcrBeu9Z0pQQaKZsrOakPtnqMqZ0+IhzmBZWyGgtTFYOgn52GCF
Jou3TMmuwdrYevlMwsVkjJyPemKf04EHDwEuFXYBuKmdotV3YbilyNZHQwShq5bF01A/wFUJNtfA
0VnoIW9UBd7ARRMENuXBqppsj9zqnOlheJe3mnLRmnbe5LX+MmvdK+Y+FXJCty3MtLjLU+OunOxg
p4VKstbmoHqo63FfdaHl2UqZ7xzMoI9d2FBkz5gOl4IgsN2KuwCrSqatwhHoLF4Uso8bWa1ILhZb
UGfuIQ272+vNStAWO6Ciu1z16oHxdVpEGlcMjVGTFCEZCqkZzeVk6I5NJzNi561nWbUvY5mRs9fY
ph+YA8aqUgzbysa7HSgL/Sjo70eioTCsq9N6dFJ5hCj92LRWvVcqiVHa6Fhj1N45XK5Je3OStqsg
mMq9mg67FhU+IvDYXo8Bw6mr/9K2y7e2NG9IcGTDkorHUtb5o2lrXufWe6lQSX6/MqvmWIdKfQ4e
U40owSIHLm2ShKIKq9tiTNDvEC9vNYWVmHI6PlQOmaXEwMDYA0ddZuptR46zHup0zdIS7bph8Ze1
znOVigXGpn4QJBsO+WCtsUxSiMvipafVxf0fueDVnZIpgFoalhpp9hc1PqELS86WYqDpKAYI8pGt
b6ACkaia0oJ2B/JI5IeuVskP9/E5SM/QI3lM4sz1BGkgrKNDwHMjwGVxJoSuVaydgFytVaFzMF3X
CTwniLWPKW7TKzyl75KbAaj7sZBhf6qgAsSxa5/LCi9aASGvm0Ewulm1ybSkORM4nx9xq2O5cCZC
Bkr9YjdP13t/l7abGd3hSlfJ+a7dYNNkyhuFcnM3BJdmpJcyt5TNilrhuMenvVaVtqFUp1jS8069
YW/Kfhai2JL7aFnR6JESqHnTwNrl2n5nTd1NZzfWPm/S3gvtVjmObhL5zogJF5AJrjT6zQPFughX
MT6WuxE7K+6SIL4hwmWHS/M1bXr3Asf3WJb9tKk1AIPkam8LFU5+OS+tt7RBfZYrR3rrnwPFrg65
qqSeUAJiBDT1NTfg1cf0vtym6Q5JYmB0qQQlYBBuqnGSjzYYZN0kwzKJEnULd/RwpbanrULjamFP
uoPKohAPpxFz+COULS82M8OfM92A1SCau0jlVog4YNNDqD+mZbShgzfcNHDPvCA2Zz8bionalj33
PjX7EwxDnbF+CS26iuXt9QNhHRLT+DPHS125fRn4phbJEx4EebruknvUh57WO9BCi3Dgohs40Uby
TaCphGs4X+rRUHJ9bxXmpm5He1c4obFVovRBJDp9h7rTOeFS3YPK52LNM6x8Uyuy8i2BXwOFLvQY
6YhbohUy4MOzfgh6pTyQdHK5iuv7HM8qIXEUKcQOUeaBImwG7SYUw7iTzK2qSi33rO0O6nrqg9iG
hv29uHOsDwxxw7XoycZ19Da8qHa7iccGkBOdT1yBqAjTwS+bIr4vp/ypLZH2XdctSXpRpc/NruZs
56y2yQaOsictEfGWrlx46qnzSY7OXNO3XLFVWuP5j6JJjaPCr3TztaOMoIiV47PazA/GcJORaHvX
ixjbYmCT9app/T40gJlPplV4mhbQqBNugVy2oZNJoPbS3DFCclZFOFzSpLePdfxamNqFfbW42Hbe
bCJmTt7U6VwYnJcNbrYoT746WfeMgPrO0ab2NBOpxTptmzQQMK7lI5sXox1Rei8tYMse880kcYAL
vbFOuTDbrVbKZmXa9EuwNt5nVvONAAzroMx1QRNhBxUVEOKHnoKUzldIg7SGJYQo68HAlO+N7qj4
rWWaB9qqa0YN5aFT7QB8nnD8sWozwO/NDZi5HBNEx5wiHoKthed2VRl9ug3HvPY5SRC0MYI5RFNN
hu8Af22BwGe9cgYPWW1nvenWAe0GbXTu1K5Rd6rAAVVws+vV7sGwK3Yf4bciaO8VdjEb/oo2eV2U
R3RJtE1qWPOWHDrjGG5iFSdH4jzMVq+vVZLB/ZiESQhpEKuq6rmKgi88T2dnWc3JgRK5mZ1Uu4nV
eloxYb1NpkZ9ahZfiznSY3SLDpNI7q6FleBhC6HEZqhB8ywwD2qofp6DwjkDX8Fx9TirdXtyx/5k
x4E49Yqe0VIUnd8q9MjSSb0DgVHezEpOYTkFO33h6BWz5E6sRZxEcRpssuJyrTV62RT0sYL5gptr
FwNLXadZiSFadZL7cbgdI0HwnCKKt/swdPLHoFScldIvc7AOBrMTv8g+GraFpSwpCNa+MuM1y3iG
6rxAiKRY/XZiY7W1MudLE+eXSiF/wahxlCHNXvcBJqkB+QfFtVX69KBb+v8Ei3WO1R5Ho4QhxxYR
p5TA20MIOpHSlheP5MMmTNW3iF5JFu8AYA8eBJrhIPECqBWttUzv18hp5ltjxpEzKGh6LNJB4ejh
iArjPLrp+vLWkGITao2400JS2TEPrkrVWLetY/ujYUJndjjNdBTyel3EW2Osy13iYh0gZjf32gT+
TUYcwzqWE3dfFiQAQiAsKcr3lmzS/TB2Ty65pViKJmTWmQMV5gUb5uOErGtV4D/eT6nab/QsbnZR
Dr69KRELG0Deoir+iOgrReFLpiTTmvJoiKlfjyndL3i3zqoCaF53YXYcU3M722ioI53dFsWVuX1r
yhDUO3W6P7DsYsujpTkaBalTC90qrshVqHKce6HF7HBkh34MRXMvhHT2mqqrHOb0BTcK6unBTtf0
DiHQFcT5WLRh/Ib4VDzl7n1q0WUTI1LRyoTriwcAnwGq7tPUYXeN9JF8RHR4q9qRhGconeI785Tc
uind8MIMs800F8E2YYILV8q5cxLtWIGfyLvmg7lo52w3Srf5MgCLNVwEjZMtWPyuvbmGJIYJ0QFW
MiacsTNNtzowV+mc69uhBqczyTm4TOX3inIqb7QZ75ustOaI/nkPlWv20kbT7qq6IZlR+rT2iZii
7j/lPbxCEZ9adr0zjFtWNFuH6xk+K3Go+lU4ZJvEpnsak3ScdV426O5OtYZPo8YGLS1IdKYsfsB8
wYrgOI/69FQqVXXK65wA52n4qhdZs2uCtvR7t299ekHTwa0+9ApwyYYTYmNZY7xN0XfcJq14UBLz
jXAo8zAHPTbj0OBKI8ZjqlCriVCj0hk77ICFO23skjooI9Rsm1GEkuVUjPvYwoOoGebXK6cv7OAT
2XlySKL6TZ2Mt6GM7vQqzg5l4dx3bBK3TdjNpzIkxro3x5uQZAj8u812KGV1dBWGhX0lLvmMWXK4
Acb8VNPCYqcSjwd1KmafAwocEOraXrkRXfsVwr52AAsqV5EyhveFNa9MsybW1dI0zyzibhc7wdam
l3vtOmCqKFfCUlilzfFYxo26b3SyWQbhInoAbGmHU7ZFy4HYpWnCjdKIva5Y1iqua3sjGsOm9Y+t
lyGY9LBNaaCsss/NNPYbw9Qn3+jAm9sZTMDakOFd0xv6KkRnsKId1t2T17AyEiLgYWZM8Fr+D0/n
tSQnsrXtK8oIXGJOy0D5aquWdEKMpBlM4j1c/feA9v8fbKK1x3V3QbLWa5mEBKYFR2r/iLoBOy2b
1wo0eNcC3R+NjuDTHB79omcaGQVakp4Gd82FpLrrRSxOuLMlGalVETtA0rG+b5rc2Dc5aRG+ZZU/
cWaE12gQryHh8VBeRMCwlYwE5k8LphmS7jtjzZOaW6qaAGPt2hhWnOpgRlYXLOHUnKAzgS00EL5h
IMLNUheBsZzE+mwv6IaC/etZuQxlMN9EhM54ynlN3Mto9c4TPVG2i+PIusquFUebFCJbq8j7syq+
1az4MRRpfq8TNBoUG8CFLuVNG+fkaRjF0zEr421U3n+VtPp9PSer0yiLONOh2lRlDFe6SRImuLIE
BQkJvoqc4V7a3fepjb2b1Ygvb7Lqg+1wDNIn0ZBV1V4KXJCPtEkONIyFZ3oO/+2sBC4871YIuLXO
2ywSo6ol7GbdPNLJBohvtUv6qXnzE9BN/2E3ePRpQCVpv/BuTUHEEr9954j+GHu2JusV+/+Smc7g
uRCuuQyyvix5bx2lbBhESM8lVrS4ENCkbnM+aIEYx3f+I/Wh62dxdFpDuyxQqrhKSlInW+WbDmt/
Tqi0FjXZbtsAG2Lp9i72zqAqKFzl0FQ3ggq9oY6C3FXNudTorbN0JYnlE8NBw6gBK+D2yC7GhlfA
+1Z5E9tlEyxgWgc3Lc0g67CtAuS1b0l459Xl3KKsek+SVDg7o0rfTLRgF8w24oSbaqQ+L41fFVSu
1erLaxFq/rYzNSk1JWU08nY2DLkbx0E+6Pn5VuRl8UkzrG/NALZw7APGx+G1cXLz1MglJTFU2i/b
1JJN0h+nxL4qY9b2nqE04qNGYv8trG+ZSRLcyt+jrPB2I93muTTDd5X3waxe08j6In5gfKiOuLwt
1j1e0mfV5eJoIAQlKJ+jMrUp/Ytjzz6TQFrdQop8oXQoQzXy+tYPpeFHifWatbWGV4XylElvSJ5g
aQvMPjL5IOLbWE7eMybxHGYnGgPYU+uZqB9DJOdd2vS/DIrsDovRtZfcsMsfiuSion+Ta1aF6s42
idgXlZEQHAvbQP6AaYQm9u8SSO5lL6tG0h7AFOPAyUHVlN2LVx/7vPro1v+OG0vzQr0F79xwEWi1
0h6zn5h3Y+VmqNQKovXCEktaDJ0+9+5y8aY0PWUOkRQy5JgBIqft5b0wBsCBqVI7g/mSqGsjJOKv
zJ+kvdNiUTEZrQbDY1VW8tRQe/iMXAA5srGRTuItA5i8ifLLNof8HKbRi0U020lTfujO41mk8c8x
KuefbcfrwtT/GGUifHxKxh2bg353De9C4RO7RTyL+wi2v/PinsSs1JXfvHrQ99AG/gJLG+TAip+D
YNmsI6o1+MWksJxIcno+pqM1FJpP2QwAg6JIeOnQw3R2h2p9yo9QCYTy5wW6EXu5T5K0Ni8cwecB
anYT+nbyyNL0ujSg5nSU5ZoyDlVDLkpezbemNvqHNjqHqQ2t++TFQMVLelrwMb6Jzm33GExsH0tU
eotbWuLahIoWTY1vvemdkjgrzqqnPidyvN8uCqv3KF5oZomnoxX3xJwp70MsUA6RdJaLY1FCaxI9
/DvYADlSjZIDEDyeyFVIJWy6EOohaXcbvdRq5EBGpMGLVBfnQtcLznQbZ9gAikMEjPJl09IGDgZI
soAW8h5r673Vu2vhSF2uUSPjOS8Gaz86ZcH3g8HeW3n9bnh1k49q0l06qPo/czjr7wWGx12rhjeI
Pu9J2Bu0ZlrlsDe2uCozmm5OPjzsCe2gDha1o65sWKtWUKfglSTObnHanQ5L9Zg0DTzArF9LPu2w
acTT4f3HRE38dkhPwY9C585PMu1c9ZN44TX6UofwlMWY4RRdhz4OlzUeK0ecBEP0mLOWUPCVHRhf
+6nxLqbd64ea1IjdFk6b6iz1REIaQeYCN+ErrXaZxw0idKcg09VqfBfgyW/6bCIUJbMfG6XTdoXw
+wQSt7PIYAiz+okyZfXXLeYhMdw/sYOepWXZ3ipGqsKmxHajWhHs/TetYC8VJe4VIaM6pWN5326u
hTSIBhB5JTUM81Y3ZbnXY6hoa30L12WyvrGIvKmXxDzba84CmdWf0+QJ31pmeqHAEYsdCXj7yezu
Q1KyWECcl+eu6TD3WnCP9toejj0jf3g9CIVDEexuwolzcZ1q3jtZY+63jHzHsrJr2QL+Ou0AyUEt
bU1EYYJ6BfMaz2MZkgrgjkkF8ToO7/S0IoZhSlmbceRMqq1DItZhgy1p3HrKxsxPmd40hw3+ECOF
HNwjEZN6Jh+zh8TNLsl/oz2gfmRyPMxEOd5qKMVbUlkAT0Jox7B02QVYZFuhuXtlYLM2spFOWyXP
XZpo19bSf5ElcDDJxQMqKIsz2XyoPMbW27u9dSHxKqWFZqHokcz2sRZrZEU7na0iMf2KlqkdJVYx
GEpsfzVO9L7IPvc1IJUgSzRm1dnxS09+joUw9/FAhZXXGX8igA3asYp+t+HJjbl6VpWm+aPrCILY
aONdRnN+5DY+0j6JumOa1i9uO1lngIz21HGYkko3epc2b2+ulS5YYcsP4mwQDdbWFUBmpdNzNpue
zkYVvlaLPtwAxK8Zh8l1HDyS9rSahN1CLvd2Vtmuz9VraLrXAq2kn6e9P6Ym3Yru14hy4yvW4+hi
I9+A7rc5RNyYponUaHwrnXLwMIoaZwfJZY6j3qBYbM9HI5gs+uwF6qILvGyyAou7/4pUge+ipxnU
aZlb2j4NxrIuj1IRSG95dcfvKvre2yxKTifT45SXvmlXAcEAf6O35YS4BLK/POvObO1qGxlL9SUI
dWYmIDw/rd+1YVJvGJhOC0CpjzDNInYoi3yD4yjQIdT5FK5WOHonUmWWk1dD8MrOGA/bvej1KiYz
s+BNtQ7YdjhWdE8kxqXrxoA8FYpcVzILhiw/1h6/Z53/ODH2CM4KQSyJYd907MmPwdRf+tJWN+L3
mmNeFwpNkk1vAT9JPPFOqLE4ru+MKJQm4RfDwu2QXa1VVWcYQx8IqkP9OeYzFJbpPWzVfEPlrf1d
P82+1yCseYBIW6r+fkseIP+pNugMRBbglvGtJCE7jRw01tRg2xDm7ZHunQyGH3A4OVRuRAN9isJh
+4mkBDfKe6qbqU/dl7r+2DBYU19LmMyRAA9zsc8U0ZBwmSGESKvXrlmmo/19WwFbi5/VHtRIe7at
dh5xXpYTVV9TOL0Q+he/zO0qAIewZIKT79TjVR8RJKeRZmjyRkDlSWhvW+ZToh+9inenlULPZjOs
XWLrbEp4nE3R6689K2QKw3dMXZpGC6ucecPiJN/qmBrGhMBMeP3QJkhUNp0IOIz/a7id9qLqoc6r
yKAFjcSi0p5vOLoRnKSKAgvpPYdYUFrNLOiH/R9miuixXeA13KMU/IL2dRs6pFu54o5cqr41/b4w
7R3qA/nO4OXLdvZexlIPDL0ejipFRrTJJGwZJte2iMRLGWkzQfNFGmiiQMW8Uqpbw02kRdNhrtBA
zes4YDvoMtKMzHNZrXI/NIv0ar9O3rLfKmP0jCCvhPfsT2BlZHzzPqf4+KUujT+S9Otd59JdXwO1
kiIV1o88HfkFWcM/MhvWLhlTXpAShlevbdQug3sKRHLb+n0LGX6J2DTuTL7ObnLr3yFaXT8yiFqd
tR5chON/LzXagDqsUIDSpEQs0kRbrlbsmLVB8uu/ZLmjB+YCSLZEdBhXRhG0TvF7ofP7Oq2X2sgY
5coenaUKMtIHEddo3lnqebKDhsBjHqfhiXby6cUo0Ta7aiT24DVcrPAK0ERaljDEXgnCTWEFtUef
8DRumJOhQJ2FXnh+Wpv/TaL6E4E0Hl0kF8e41+1bNqXW375fFK/dRSble2s4urObzekPJsE4QLcD
djZ38A6561i7RLPGA/tHdF3WS7JqvURdvemsmAjw6V1G5BN95eAE1GU80OeNB1YmVgziff0O2PXs
ZuPy6qTHxcNYFVmW+zXTdASxVbb+96x15L0K/+hFZN+thsOBQG773pvUrSB/jz/SaHBPXRQSEG/g
xTPXbtDtIgjLuJC48owqJ37GJeVzJFGTpLB2giRAozvLGr0zyhEK5gYN+GMt2EoaHVCphkjJBhe9
s9SWlAGF36BL3q1BO+1RFDP6QKt8NV0Qsip+jyWjeUL+gSGth7T7+NT1xXBIABvIp5q+YetlZSR7
6Go1fbdbdNMLMMl1JwE0EpTViHRisi794uRBpEG2T40E23HLT9izKZh1eTJnLCRVVhs/1+6UpHHD
E7kU+ckRvGOigYTDfv5CaPdL1IlEkWNYrzgRISqb3jlqxFPcsw7l8jyRw0TrrnXkNf/Zmig0CiiZ
Iwy0HQyWERgIu5D0Ses1HwEgrGIKZC7yYDCoFMmnYr4sNdi3XuUYR7waar4ewdU4HV+UZPhUBarR
aSxUMIGfnxbQBg4ir7jhCAAu8ZacR8Ie74MuX/soe6egkYxn0ROT0SVlkCKYQ9hCS0DZjfpTG6mg
DmFzaM9+2jI34ai66SzKFpcxWVc8367hLxYxI8lP2zLLcwqOt8vqD6ZMPUDLo4I+yQkw69Ay9Evj
nAk7WnhmdfyRhhY++npEptPEyVXO1g+L2/MTSJc6CtVR+Es+fBxO6rZIlR2n2YuP/ZSOvyuS3G+E
qpAjDS9zrJzh3zHpf4619A7QXBO7n6LGBaQhpSEp3vXyuO3dBOLReUQL0SVr5T+VGuJdTKbyj6VY
YrDLGpWVpK3PK4JGZv84BSOlbpfiPCbGE7ZzfssWj9adojy1Pe/h0ErG9y6S/y3CMd8thEgoCaz/
cvUZekt3K9UYHkvDfu9giVIiwF/G1DWe3j2jDeIYscL5W09TFtshnp5/3dbladaO3EDek9CbmUeU
yaYkKQW9jx0FWqOZ5xmc+8hZSbmdsD/cRdR7yc2BlrzLLjhpaLRJYsc3RCORos+/IA8WBBWCY2VC
saF7k3syUiSOqzaZnqPTwORgrLVIInaD1hZA7wzuxEC6+l5N5LlRPkXGwQSfwTt88mE8NaSC4Xxu
o+VlMqzpaSNfop0bfI7dZzpWtdLfyHekWof+VdYNA/Huj75e1ZueYz07T4jXpOw/zBynOnM91ZtR
QaIMXQks2vtIFvMnATcUWMtludClAcDqhq/4uj7VonRi5sqcIu/MfhtzEBZ2po+JaeIaGyZlhXN4
9OJQe9iuNPabBCdDR/WI48L6hCmUNAoziabd/OB/7Dzu+BmOtJgOuRjOm3B97pqrXJi887lLjh4b
e/d3GR3sdrzZH8Tv5beYpf02dJCH0ZQuB2wD+s2chvoYJUN53g5+3eFohsq+9TGSnMktH4nrLQHp
Oy6JmTOSAzezD1utD85pbtR2wTsCO3uJbMsg6gTIXRu10M8jvA4lfPf17+7lcmSoZJE7GMzwQFQw
n+mkWxSbI0Pgv5Gy7Fr2KSmGZ9iM7i3XVRuIuSH8WWXj0dKitTdVzS/bJpyoegem8skntFbZGafG
GilQ6qiHIyVG0eqMQ2JRKzireu9pk6mcz3RLbo0EWQrgnsWCtEbFruS5+n27INlzfHstgSYFQ592
ZjclV0RnBxszzaVmOVooRRspcniiL6DQNfN+1lYi3goVfRTzMl7E0LYn4XIWjHRFb3Gy6Mi7vWGT
rAROQmGiKz6g47WzR1QVhi4CkDPLzY95Nx1pAinPhdn+ktOs3qy2N/deT2W5s5BNX3HPXZr1UkRu
fRjipTrn5DsxhEfvWy7jnD83ATJ5FM31L0iqQ1wJWnHfDRyyRycjglLvGawj8qt3bYsgeJSa2G+M
DSl5D7PRwkvhUmCMmvycdFT8aiJqjqif5KXLBnmZe9WfjIhScy+wVk1ah0JsWyvHUgVJgiQ9Mt38
tH1V1Ko4FSPZQX1lIJSZavCUoq++QqZ5X6muBj9lrl2Gs9d4zc2zk2+zJtxAYMBHckEgbSXBUpq6
7+7deiEwwLiusFsVdf/OpHX5lCYhKvj/l8g2tauKzMR3kgoRz0AJTqMWAvS2L7cLUolxJ83kdRYV
xWmIFl4SPWqeCjML+bvzw+6qA1ucPOVj+9PWfg1KT/4Z7cYi37vUdk4NrmHaNZt/OH5VUY1MqK9g
0uGTy0Vd/25saqiLa17xY1UTpymnD7KaBlW0QcYkXdnEJA8d0fORO7SHoemxsHoyVxzWiDSEZNfn
1KLZfKymk5vFAz1jS0i0dqdgSBSEn4myheauz0xvi5csXYsvoST+53lhTAi/Zu8DPYpd2+FJDnMQ
G4N5TdcLThyS0dxRHou8SU/U+fYkkqL8m1cxakKwBSHs3R9dAE5QDnU0QoMlOG5/VCmweQy1uTMx
UWhFdUtS5plNVbHCY6TSm9fB030Cs/pPhotDzjjyHffTLs2bD2cGj4rXtM85yYn8thCzjQek4upR
5aH2MraV/jKk+kHOCJhb13AYoaaUQmU3fWxfCTrud/ZIP7Lb3x3TqV/jUM13yw4DNUc8uiA1Dp81
OlkhSQ2j14bAct64woOfwWN5a4XQ8XpykdHI+0czUDZwzFSWVJfJ0eWZh5SXLP3dZL5HD1ZywQMs
AZ8yL4CDjvamGTf3Ymw/Ixa+OZ2wmg7A4AJBCAH26lfnRHfYPX8ggvSlx8F8Tcz+d+/xXCVGBTkf
6s9hcZAsD7rnc//Fjz6raTqYnFtWRW9DL5JzBmbxPmYR6JkYy92U2jlvMzTv7eqJbTOEfZVmR0dz
PUVN6pCjhvrv3kURGK/Tq7UQJ5cL97EVG9M9KPy/2jWtwElle0605zVR/XIgL1zC3k8Vjrl9suJ4
phf/asx5CZIctb4airc81Xpk8+0bpp/4TLVsvSuliZZgClpVUhAHS3Z2U2gAymIojlTJdMJETNOU
ZdD+iuDmMDfluSb2dWeTSXlD5h2sYvb3hFwh4bjuq66wXG8Yaxem2mXK8nmXFYr1QTTh0YlNuqdX
EHRx4/EFdTGPxE5GTQPHKdq3rojzy5hr1a6o+9bXxVDvt/VEH1yGBQu9ASCjvGeViG6xyU3BtHF3
orVcYGJEYOo6bWIeCWCys+s8QvdqI8Wxh+U+5tG/M/YYVm6qUeGfBS0gq3dDehA8bRZi6ANbfaf6
0EIHtPMMsydZ0OWJRmKW6I58wRh8nFbHV1b35nvb0Fsy452w7cG8dVRBJQN+2878VDhRKMWiOdZy
Bxd76NUcGnGFA9FvWs0Jj+fr5Dhs5UN602djxIkpLF9A7+I3me/StdVTwYaeWJh+VZkBA+6NM1bz
1dKV6JgwLZcR1ZLjR5u2sP5XFoaKdR5kZbN3Va57CiPBMQdgR1f8WAYT5kb+MfbfGggYemjV1NAN
Z9OpS1LsfWkqTJGU+aWwstcUUcJ1sKqIs98jPFlrQhrnbMKre/Y+7JQ6gb9mAilft9+ibK3ta4k0
G1ASWHU3t7CoiDHQjo47r666u1st3T1cL02Fulkq0gIBtQb3EHcS2XNbqeNshQdLls5lu1AM5lyU
vmB6m2CZdrJMPp3BRlncWx5+WuqjqWA4xfH8bwmQSQZDAqvqJXwTa/YCHsZ5Dw/2Pcml8+JYmX1k
yPPYrWMg0DL6sFqjvLD2sqIgeDva2626tlu7eeYXi9HuYkClQ0f5N4wt3SeZay2HsNU1HyG0uHep
LY/mYgS1TAgO151PWY85pljtHVB62s8OSh7unFC4M+OEOLc52X2WnseI8RCweZGjv04tx403jwup
uK6+s2addoLEpIWyauHDW4GIk41v1Y14YfHZpaon13fRXsETb5HRnTb3Jd7QZacg2ffjAknCHcDf
Tinmz0wzcNAZC1YATjV6LKhdcl6Iel7ioXrplvi0tNl8jdeh1G72GoPxPi8Juhay+CSZrzsDTVLF
5pbzlSBAStBL9Sbj5k2McHyb1rRoOvuM+GF8a8zxJMzlqmNSQYcoqCLJDf/vWRT/Jq2me8Ge8Lsl
EegKKEe1qjV4QRhjOc+S9kdYiVcDfvSb0px/ePE45PfXzxZxMWGG2nkg9/4NfCDfJQuOlx7v3oio
iUOCXvSMAe6eLPiaeX8s55zuMIYbQEUQ9d9TY/ixaM9x3YoABZB1xHlEba0Vvjmca6QO74y5wdk6
abshGLQ+xAlN0u8mJ9twt456y8CVZQ9hJr8T254jR+g5LzC5HwFGMJiiYT1FY8kbfa3Q2qb/7VNT
amjISm+toEvn+W0m5XGIPUwctqB0xhg+sqnE4tmrF6TIWOPKKTpIozCJSnbjPU/d8oNkI/qGdfGN
X0Xpb/fO0l21xQ2BfJV1cCEBpqb4D80uFeGmg760Bsxb7OG2EJbvlsNyBdn7nZgkAlVyZsRWbfiY
Byrk+xG5iZa1yZlhMuCX7uxQJHZ+1Obua4/Ge2LGpE4kYtmmJGwrt+pjG7c02hnllVBJQ9O8lWP5
J6XqEm8PUqvcONh6MXzYsxpRtAHCSd3ukU+wMxKsSI0rHd4v83oC/1UFITT/vdX4iNKARdccMO7Y
+U/v24zkZsJHh3Ec/Rgj79byCrFQnPUwL4+WoWK/mOIimDH87s2eChptVL+EyCiajGPSRYU3vvQu
5RoWa5CFmn3XKUvczAb3H4GVnLqjZ+yXkCyMti+RjTW5fvBMtFG2Av/KM0yoVBbFj3oId326d2qH
B7ux251hFXQtxll3c2aebDFhOFIQWZTTjeLUruLApkoFQ0QRX7QKUgrfowuE86FkZDxgRb4rdLgZ
ireAORfxoKKebEtfWCJeEGgQH9Gi9y/szrvtBd6QcLnXRK5hpK7wf9q4YrFJ3E2d0PoWkclhIjrj
ICOyWS+kdxZvGJ/lMXHa+FKvJ27vjtc0dycsIxiHvClJ7/OLGzZQECJJr56d0oWTjFeK0DDPqro5
JqQ7EDLI9pghpdjTG8tJ4SBXCGNFu05CZafsaKHRCF7cbxzcdjHIxcKPOa786L/1WFlv3uyZb0Wr
Ptf8qmq2ofK74c2IxycRgiyPhVKnv6Ym2SqeJWF9SKm5HuIUWonLsJsOEqjcagzxkYdJ+zHDSy/l
6I+5lUCdO6lvMrbdlI7ku6JNOUhm8kjaTPumua0MRmfAegYq/hCOB7ZWine3StrLhp5qhigOwpzK
faL/2yfZEVJs/C4Q+x7MsNlVzUqZcEgcI/yNgDOdZgRK1x6ag1lPb5lI2BzvHrJYZEfD65AJjEMo
PrQgDLV/iuF1xHD0LGw7f465pGZ3gNjkdXFMe5S3/Vp2JesyLfg54YorRYe9ADK7b5fSJnh++0qX
PKxY+m9Z12n46/kM20xHVcKfdNkNPk2l9OJYfXcFkwIbTrXhndzY5NE35Q8sIrzW/hhdgSjU4p9I
GZnM2MAFZ8/GDSGwL0phvbsuYzuhrahYWke7obVt3yrRkqfa/JnrNroXvJ3uaYU8nQVlZ1CL/Sah
uw6TRQoJjzAeyvWAMXEzzhEDy9bFvGjG04HimxtQgk6l9aEc7PIr551Ki66klJFwDcRzKHFz5Py3
7QII/L+vQMkwEvEgWSvOu83GCRz63lAOmmkW8jP6kE/6+KZLOGd/NqZGGt2f3Mwtf+NnKQdxL4lh
IxtK4c8ABuk7g+A0xwbb67pKLFlr75tQlUFfh7SqzqyorpP9quz6uxJGd7HW7I5kVnu95Ck8rfb9
pyE4FKwYMc7o3befe1OCbRe3cXTeUnxv5B0/PMR/UW7kx2wFq2SHIVdWABQaYb7aNDpfXtqcQgu0
2Cw76zpKDBBdQ2cumCWWkeFRzqPpk6CMZmwTUzp8O0SGRO2zJQnNjgir6WZ+517nvJCY/juGoDlm
ukRIRJRx6VWEhgAEP7LQSA8tVgrmvpV5za23TZOJHvH/nciDt2C9RBouDYPWnY5IQie3b31EJGal
Vf8sXnZo6yl8pbrh5rFv+2mnpefcIfyIeO1AKiRh+Mh4YQIveBbuKMhbKJs+eXOoHJ10/QcWdyhs
8gkUed9BY0W/wzaNjzb6n0PUGvV7w1x3jCB2CXhIUbERgcwgDRf198dvrT5AdISiout+51ADFZOs
SSn6O6lKiBCIXHzFza8ukVs1/v/EAyuZrw1nGjk+N+uiazGoRO7c+3ZXWFjTmS1n26spRi4ZfYf5
vPltCaM4zcQuYyLl8G3n+Gpn4nXL3hdJ1aNyRL1rZ/A9fRQPPtEeCoKgIBkMCRQHSFiya62x5w5j
OIcdAhxDu25098bSruy6VCxnDiz1ehnmA9rL6pLgCkDiEr5ithxuppfdUe7hxUK/uautUflLhV3V
HHOHt1/iu3pmfyz0yQTcNvhWVr8MxiX9lKMRW1fmiQGrSVcF9Rjfq5pcXf4OelTrK7rSnaYBITYN
jVaTy3HOt3Q2IZYu5HKjDGqp4Jkt5zm74rE91CVpTbtZSfOULjr08pQtQdH9lMJUF0XUZFAPk0WQ
yiCIiHDHZ2hO/7tws9AN2s1IBQl/cLSaWJPMm0n3nOWRnBaPskrc5NRjagMiIv7MC5BGdoudsarC
L4x9P4a8rr9p1MWEIBKBRFmJE8qyH/0aKDOul959D40m/xtZ0SFRWHfNGO2/c9TxQF03VYipfSMw
bJ8RYwyxOn6KSn7jG3JPnD3AsfwLrttXjoPuxSipVPdWi8Z2cdav2IKPpuYWF5cIWbRbuONuI+dW
nSZGAFxnX7aLFpsITMz5jeA6AO+1YZScun/GvgX1EAzOO123Rr9IMdCtlkm9pXZn1rpDg6gO6QIM
+DCHHx26xtvs1enFwZT+90+gmn5akWw/E+nxKYce03+JutVpC8MvMLztw9WkqY3SOVu2fjEoML6O
tvfH9hacDRSJn1LL/AmhbH6Fwqj3qiUQC3HjvxslWhfdo3bb+dzpeXR0Cipttv9f2a+Y2CQCJetu
97AC9N/NB2m6T+l13tEmT9enFbDzkXRnByLUKHMq0h9xRVgejjTo5zDyfFLpHxOf3q0Pz1aDPS3x
avdAIUF8lJwZQYLmfg8ejk09DXUIhgxQKaHkWOTFe9ojLzXi7Jezqq5DrYRv5YRr6UhS3Ks7uJiP
RIOw2U6Dsu64vbWu3/VKrDln1loMwOqy/VX+ffpjo0uJHicBzSpbwiWGBasc4l2OFHKV8+w4VC74
HuTvfYz13KepE9RQrtnvZvkhEfxUqVXdlVnHx7WuiOhmx3iW6ja6v/B2Y/F05Hd8aE9tQiGpBm/+
2Z94IrF70JGEamk6D4oHxo3N+qBNzwwd8N1WBIdVmpaRutPYl01BhfCDeXuF6gmRcEBwGB/sLMah
JW3jINdXlasFxOUWkBQ9f706r2HnWOTm8NTYC/iANcG3aYNGTkqm3V0dZpPc8X1B+/HcO9ExCu3v
GcDMrnVxVWNfXCXudkqGg549JeoQ4oTdt84G0gg9m0JdU+tPm0S1neafTt96F3ecWr9TpnESrR5Y
bT6f1Zjr+Lsa6ae09O176f6sYYPHTrbf5pzlIYSDPlVhhQJ8iffApNHZMSoE/qt1CQla4leKz4CS
Y0yqTp6vVs/+tqypWx2dyId+UgO5I9C22YBmwIvKkecH+RScG/lrpv5bk1ZzBVTq/UxAgIqy+hdM
1js4Gg9dShlOQOjTT/Ajc+e0vDURnIzHBV0l4RD7MZ1Zr0sMUe3CcE8IOQGry2FyrG+t9wVi1yFm
bk/NWDpIIifnOq+X7Y+mYu6bSLjeu/i4zh4JGuQMpforMQn6a9PQXuggp0sFdXBhG3nvNEytU5y8
9aN8OnHivSqj815LNj0vZE3yvCzcxYswX3O3Qo9MIrKfLK5xpNk62rds+eitjIbcHO4iGeGRmWfl
BBnSf4xAeXbSZsDLeSGvKXAKMwv6gaFfW0zyIFbT21zwCRX5UpwmPZx5pop2l6w9OijzvqYZQqtG
c7DT5unq9N6wl03vz6uMoskXF68J2kuD7Xen5SHWnEpkt5CI9nlCUujUkW+u2upNLtfp5S5fVH7Z
9PKVYyFgRPiTWHYCZzzzS+v/V782RQyZ8dqSncaZv62SiIpT6iRaMK/OesOxmx1UQuAWrFZ606bm
hhHmYFfV/F0r0481xfyKu2avVQiQkTgirVjbVz14DX1K/WI1G4p2zn2vgvbuzSqYKQ89dqHXvIZh
zrGEqS7p3mBf97hMvTeSgo5JjXkpftns9VWrzT76xx8RGnwsAlxAbddDeR0b81GT+yZ5Rr2lvQkD
n4FpNeRtaRombAQ8gUuDwkMHaa1QevEOH41rAQBFETorZWRjEnZmylj/TjRgZd/jXltdMRbOhzTo
IkpXDaGOk+LcJn7nnoX/QjHAAoULtkUt/ig0a+c083g1kHMAw9Cu1U+kbdEjoJ04Aa69MscnOhYF
sFqGMEJOdqPZanqKMj03Espzk4ry+32LljgKKjU+6CAzdnWO83obvj1JPopTVCTHrQ7yWMzHsmx0
On4jh9WwMF4t+PBqNGsyTkYDul7gCIJC8SWdLqcw4UTknBPH/j5kMj1XUTRjl4ztj0k97aX8P+LO
bDlu5Oq6TwRHYkgMtzWPLM6idIMQNWBMzPPT/wtg262W/bnDV3/YjSiQkoKsApAnz9l7bXx9hqpf
hCaa48AgFA3qVL+4qIRPErXiyvZk9UIsyRdHsOqZxCku8vc14bFgxUaW7KQOL4nKV6Zrka/Y1tUm
8BA7WBjNN4NH41LKvtzi+tXXbVdnB3BrYFARF9F5YVzoQcYjo+BCfOXarPFeqdnnZRUCSWaSEl5I
7qhXBeE+TT3GXUMjUZzGj0irIV4Vocn8lfRftmnMGGt16LxCnhX1GTIIw0b7ERaErJa4aNMkvh/N
7FgFhjlrkLU9NQJdVuyfoI/WsZ4qaJMWIdkNt6NoNDgCRo7LJ4ULzYVwP3AzPAw2GFL4ke126TBg
YERLaJTYAfLoENfMW2pnfh4mfrh2aLeOTCKQGNtfmTJhNlHom8tD7uhnLBvZ0dMT+hJuZK1tFNqb
YX5WLAd+vuBCwUojvCCbj17lZWQ+ShpIfcsYxbDRI0eep7Jy4xoXnlvQcZx6LvPGIu281bDrMawN
FDaEprBXNkbgcygj79R7n3IGxXfLIazFZwgKmES5kc/Q9LV9BSI0GaV97WbaghGz/y0jdq0GdDOa
CHQfBakjeCfzWVagj9U9/fi7XFXlXT33ft0QsCzZF/MDjunq1CP4o+nf3flfJunmDxYpakcW+xWA
mC+G7+o710DdYNrJcInZv110LwZ/F+YAncxYv5nFw6CIMEwh1r7SINrkaf0GGYy2Oh5gsmPaDC1K
OfOP/OgFcUjLaKRtSS43fwRj0VICqRzrCwdAiElMobVUe8vB1MRwqIaODTNSpRlPUDIJvMIu444t
a7X3ikw9DH16m2RFNCWvHpYvRY7/zTBm+YERvBZZ0uwXbXcJvOwcaJS6nQqOf44uuCROhYcCKx3j
T6AidBiI3OsRSY1L8SxmkMbgIeA0wfXAL99KJEUbVI8On70+PHok67Iveu+c9OCHhf45Mc3vflP8
zBIidwo9uNYDQjxErONbOmeU0kSzpNZfkfylm7R1qAJHVDJaOTBuCVS+lnCq3lSdMJZtxD6k+N9Q
NcQ3fRD7wKzMx1SY5iMmKG+jUZDSyhk8sHz0Amv6XCKzZwwRM5xs7pTKcqqORkkmQjOpYSNE2B76
CAsDF4j3hIW7fzDluC4+zpT3lFh4qE2FK1tU82lSmEiDuWuXvzBlnnvXj8V1+WaoM/lRovwap6UP
EhD1rKdCVONN7s7IsGEmG00KTE5q3Ahz+UpKQ9chdmBw9MdL34Vy5tGRXL5I5oraG1Hx2U989xSD
uT85YeadYEI0q9JLxF7HQbQvFaXgiFqoJxuPLGzsaD1TtZVtThEAg9AkFRznZ5/caWhU75raIQoq
FFQTmlNBG4qFoMH7z2/7Qn+TbaQfrMklZyYP0/Qui9hL5QIB3fIvLF8jYJq4o2TG5ynXaDcsamQZ
6UAzcG4NKGHLHKQUuszLcr4c4rQgidNqD4ko3scFSBcZJIBhw0edZj22lHO0omD7LVd9P++M2/lQ
ue4bxIoA2VxDzlApr8uORBaef05g4X8cPnYpqd58cLT/J077/wVh/0swHlF5/P/3iLu//JH/My1v
/mm+/RLD98dPNzPU/38F4RkWFOx/UbL/jeb+mGOAVj9QykW/Et2Xv/VBdNf/4cwZeJ5HkIFpG7Db
/gV0d/+BqAOvMnBqw7Q/qO3/BLqLf9CddxyhW7otCH/ip6jzJQ/P8kjRQ/fimaQTGazp5v8CdF+i
V36Fektp2JYjyY/HWwHa+7c8YoKvIvTz4EXSNv8pmVY3q6Eh5CrZAtnyZeNcjKdlEr8cBhGzT6mk
usuMpsfPEM5sihz0VBy904hq/yZo5beEXmlJR2B6Fa6DUgEBq5yZ5L+EoERDmIQW6s+1VL67dSfX
YtQcHInr/dZVUwTHyK4ogcxvTj98AXkY7VI0MRt0iuzr6c9rmLEwmhF05yAnGtECH6Rj1zxSmr/h
jMs59OUv76RD2WjrfCSeTdYIoP2//Ki+XU6sLnqK/aa618miWBtVZr4wzyhOyymTaDbrLWCxelaw
WY6HTJtewZ8KnybEkU3QxospPe3UAAw7T0mp720J0HEqSeKDSo0Rksc6/tnIXQ3UQAtcKbYCMJpT
8nM5A2LrYYAfidOam91oI7w7x0z1hx4Jaj/RcUDiT3ptf5Nxb91s+C+nCLb5Kumr6lqxy1knOpC6
an4bixyhago97LCc9jbaPmmLq3Cb5qhpxt/h8ef36d/eR1eahj7H65B/9Nf30ai7wqTMSNcfT8eU
+IlNnRdzpmp4bXNDIQ2zZ8C93zOEJDomdnzj4InCwS9RP+etr+GjpTRwvPJQK0vDqMFWEDWiteje
J6K8TAJjHuPed44fslUtcKx7mvwQz/PRPPzySPhP4Pz/8BtJnU4AMRo6//v9N8qIRFR9iTC6NAOS
rftGO1cZRsMpTM6MeQQqDLbtxBInxzSZNBrcPT7ITq5T9RDiZt5WZuivqmLSTkxs5WeZ55h3cDVI
B4L2Iv8I5W7WGH8o+yt5V0FS/FRPfxeIZsh/+12kTXYmjzHH0Q3TNH/7dJIEpELm0ycKi6452l1H
2LMp7voZ2jgWzHl8k+7ecrocKP8QKWcQQ3rEElFEimOlu9gSMFtggMkUklXuEgRCGLmaotgMxlRs
YrKGvygveShSuUcsWtEHhspYjRmY1NTLYH06t0AO34KeCPrcZgsEYEMcQ2US+dUoWqimxnCllP2+
lVH0XvsxqnwagzDhrfccGcXNddZ9Z2h3RtAxHzaQpcI6DY8BZdie6YV6NTzt3q5quNFNrdt7h4J1
NbT2UPNRJHTJFZ/e1GuYEiBTyDBMbmVET9Pt9C9JbEfvceGiVisd8+z0/NxeIF91K4ielAurV7c6
HAyg6lKkd6+KwSRNPVyhVHj6ziwH0B4EQF3q3lPP+AvkWrZcYH/8bhUUVkf2VPVx2n4xS2u4t+23
MYoCBjbVuC8Qbz14XQADrPN2kNS1d7DOK3S+7Q+6oT8FDJIXVy/87dQ3x9BBdli4+n2AHXEdJES5
h6WpnpUIkueRuCl0QuGYWGgPtXDDCCs6Tjb54AF4hLzMej6E4DH0mvGgh0aIw5+2qNtND/AB6awB
qr7AT892eZ/RBPaabeexRVw8HcssY4BwvRFlflOmpLsAdOvZ1JjmpgYYquWUoFJ1W2mNd1uudTsu
/ZuNz3M5a4U2os1TJ1rip3gsqJfH3OuRCrfavoSkxjQIyTAKjMTIjhMeLdudppe4hjFtkWPEsO7s
kWsIf56x0nLIJpgGvRZdhzrow3XByn4qmrw4UAQP9H2pBMelep+wSKJAitZSUshjHnm2hr7GkzAO
cIyQlUuo3vnEwGcxjY91H6wwLMujFhQ/6B5MaMtTIu0cZG6zRyf6jtvgyBPBfSM2QBFOwMxp9Jwn
3bCekthKboxHZrjcKCDq8PFMJ603D5q2ylSJ45oXfebwIkpA74p81ektDxzmgNq58c3n1o0nnuLg
z6Az2g+ZFY/fRl5ocT991sZ2Y3URynoEPY8VAz44trKjh4UCBblUnoAREfVu2VsX3da2k/IBE4zz
YKs4vRYyuwal1twbuN2u1hJ7T0txowfGI0lF9Xn5tNIg/m5HLxPdsYvobOMl4wsxIRVH0CJ3blE4
ZxN2Zd1AcGrng5fBw2kdH42dDojMJ60AFFs9bnIHunrTVunXuIOB0FXlsxjic+wGJf53IV6Ghl6v
q8Xx1zwv7xFshe//63NdYtejhDMJBDQdYwnL+aU48ROE5aPDet5gkLuMeHIvAX21hR+JVj9xoviG
AlW+BNicK1N7Ld3iU0Gq2x4D2zR5N7xZYIAtr19ZKjP2cYzjadSm9NuIkTRpcvnipn65t5zk6AOy
BujbDwCb1OpvfpH5of3XJZewZssSuHFIChK/F4FhNRE3YuBzN5oYZ0hYbNOuc2m8+cOdkAzawKAF
37Bidx2Jv2VCTznwWv2sFQ5W9IRltB/OKNLka8Z+FLhuTv+ksNuNoTHu1foUvJeXsWbp8d9UXVRX
v//stiATmqBIbJM0At3fCtgOXUFvxxnEQcJazea8AIZLxe/Ao7fbIe+WixbATSCPNKpObxScDF+h
N6L7CDbL8pN1jjfLQAKcbeWI7FUbNh7dQOjJWXEsyrx5BNN5NQLeo6FBmGT7JKkyusmvy6lfFABS
jFd7lBYUhyiHX1V4G4JuqadD0ihWQ4R8LLeZxZXp+s+CmiLsK7i/E85n9sul1YZrm+F0kIDJNSXC
SounMVCKHdsLNsH6+APvWheuLWcs95XprIrJHtdoW8ILbW5jJRrfunO1/fK8aSrtO66F8eBUevVQ
jipgjuHlG8zpP0oQ1NVWtwt0ULbpwwLgkGnDtOt4IK+mDAW2m/XI3cM8/5S4aKnDJ2Cv1k+Y20zX
a/17UdgPed1u4yxOPw/WwKOuHfXLFA7Ift0sOdJZh1yNQZ2WAFzNzPTUI9IV+Eq99zjppwipzSO6
TWPb9LSrB1bex5jg3l2nlWKGf0Vn7F60ngXrDkQdoFBj0AYXz4Ad0IP6ek2RO8K0GtIHlYbGzlIO
4O4pSXeRY97HddA9jw5e9JbstGhEuS269sBIID2ktm5iLxbdvvKt6sP2awAC23uCgODFBazTREgK
gTUrH7V9g1ZEh6iF2H88YmcIHobmJxMRsZXGxNBEMRlbffyMzDn4iN2uuM9dWidjK8XnMQzxgfQG
7Ril43bJ++9LVcrN7l96CxHmymatwpW3HOKi+IbNCBuf6TVHdwCFoPOoYZl0mxMhBWDl6YLcd63/
Zibjq5Bx9QpAhEzFOPgsE+2uAxeuNcWtYv73HDG4AruVk+lQ1980mrxvUVA+CNJyntqs/qKHTraV
ofI3zXJxLedd7d5cWzQ4keffz5WDttXni1CnS0EjKqFRmTsPDrrtpf0Q/asH4UI/oMNZYWijvbJz
XaeEDQEQbWz7rWbX+Sc5gC01qwDdb5cHO1h0HUzxiBkOSc4HjVnNZ43BIVbHGiRrUn1C3wWGNviB
RvdklP6DNxbipmlOckMxgd1t8NkKzW8iM1mMWwl00Q491Tof0NNpERTsNox6FK/zYkLaOZdTjsNZ
BFgnrKZJYO/m2l7kxbGUxk0lVsIQKUfYv/yjyWxvNInYPi9+2LSoNCbfgUevp0cRZJTFfWhoUMgi
fCBO+ajlVA2BK3qCHyH8TvAN7JNOrXiu/AycUcLtlEHB2CynNg7Mhw5FCKNXpdaGrkWMTWL2f0lC
4kxsMlfO9HhHXng3WyiGK8ZAtbK1F/2zjxzfXWVzGmO8/u+LgvVv+1mbhUCX0FdpM0jx+64lQNXB
f5jEpo6uJmgSuJ+tezd5uDsqNEIxG/ajrec46IBhbwyqzK1uFvBlqB+2yKEoIgiCf4SAuGJc5XyX
PfgmvVJ3YCjLa82/7LCxffRNcuwXJ5AU9pH+dfuQ9PJD1R6VfnYgUrNcE0j0JZVReKwTYTGjTPsd
0w97lZ5IR6se4iGCQsJgYCutHGy2NzrX0deTv3tT/m37w5uCKMFlb2o7jmPPcXO/LPl1UjbIIwi1
qYsJcv0sqQC/Xp8JKLBOo3+/+LYHP5ztbXnPPjNL1rUXGkfdliGzt+FUxo31VAkAXmkaPVh2d5Lg
sF6W7/MeHnrVnLTGdPd20kFzopB3ZH3fJyWGXUXIkY50wu6YKzuEMtDH1O7aTdIw5qx9M7yvhPCv
xZRvy6YExgeV6lvk2/cyFurV1N1wE5vmXaNkcbYHXeELCqd9DT7/+N8vHvM/rMqOdFxpkchFhfP7
NlEXoTDM+X0C2Svex9BAh9VOCZXcENGu7mrEW+1r7w3WnRr1grUX58HYpwMm/GLrwZhYeboCIsi/
8xLZ+Fx6VBbHEoZVVVb1retAorgxoek8aLZ9TOgFC3Gws7JiVna2MFfK3F23Frdq4KrwkMMcANv5
MqFJQ/DCyICEnlSRmxfgC3pKk8Fl+eqHoyiqvyuvfs+foxvikKlLN4Orhq7dbxdNl8k4oYVLI7+z
kbM1Q37x4cuNdqrzAXMwLbmZ2lL71LnFd8Gs7cwFMJ4XjcaH8stFNo6NW7oB+b/tYK4qzzeRDcrm
imnsGvaFf+xtWCCdNjSb//5h6kvo9l/qQxtdDqm9SMFMeo/OXD/+ctUDpLL4DIoMQbOYtsv45M8Z
yp+nyysg+9maFo60Dqi+UT7LYRO3LS0J/IMPNekju6obsaDHmlqHEY+KhUpj8KkSzJXdD/ogn5iY
2HZZPS4niBYmqFt+zUSe79mjXZ3MCvALLQW8OUtPhQL9HETVcGD0pd+w2eebyijc20TJeJlDdhy3
Di6qgYSMD0RDY+F+7txpngNSJGRh4++1KUo3IVvcR1IpiStK4h6/ntO+phpS99WArCWs2R2lNm7y
xHlrHZhFphGND6aWezughmJbVGW0W8xz1gCokvHlqRv1t2nqWZvcwTh8TP6HW9lihspY7vaaZ31d
Kp/AJzQjOi5FkYmDd41BqN0uWlSrV+/Qbcez3RtbBK8YRWc2+HIIqD3hHhnDQwkJCeyt1+5yns/b
2mzVs24Ed/1AZ8yI8IC2eJ74bGDGSUEUHgutvlqcEDHycVzuNEY11A8fmz2XvPnQYIMsJuiIexWy
5GeTRRuAbe8L9PfoGIjWWy/buG6YIsbkhbf+2KKLvN7bqNuMWquZmAgN+4Y3giMr67fSHr+YdDcO
RpvytsRhNJ7UzNNeDn3f+Kh6I4KKypwApzEE8IdIuF/pLaX5lFrfzLyfzfVxjE8iZqIc0WdwJjhE
m64Lba4idaTyHGC4jWm4sZxiuCiJ91RZApomK0OEVAk6YAquNW4RYaf4wXPHdBnjYPkQ6H8eDQXR
sR/am8rxWv3dDfXbnsVhCaFWMlnQXIM+/m/30xg0FZ8HkgRsQkHhmywKSDEaMl5WaIIIPJEZcnpm
tShNSIgMZH01iGM8TVNJ6BTQsiNO9gMV4N9k/v4Wuiwt2uy0ljHVosiT0v693Z7YReyl6DKRM0ft
oaXPmIHc+CSdCpCpGPNTANLZXdmqPcE/2n+0G+OaXJ5OoExCi1j83cNnfi9+ffbwIzFEZVcq2WbT
cpxX5F+ePX5JTG5IQbCKjRTS5tjC1cmaCqN9QuU/9c+ir78JHeNUynzb1c2riZ1oPaUEZ/z3j80y
xF+TmHl/LB6OBFLbNnMZxzLm7//yw3SkigTjUJqrhIdXIqrhruNz6Nt818zNinZm+lZBcBd0oj6D
1LXOAfLUnZeG1oOb0gxC4LpJaQNsVCT8bdR6NWNs51APLW16ZddHw9K/yKZPSXGdB8G5rG/LN00y
92o2O0kWCHpIPO5qvzNfnMmdPk5TTX91nZ4URJ+SWjg2G5dpXhH9wt11pv1pIQ+UGgZwaTvRatEn
lIwoGRRAwqkjAKxuModsu+yKRBpyaepkVQJs+fizXcXERwsz1Ax9V2wrDcuVRQ5IwMT63Ws7WlWs
sKAfPbXLyXbYxrLFEYX+bVuUVrgpwTA8fvRmeY6713F2uIv5oBDf0OtmXyDLBxgcDwbhEuG6wW69
0ydW701guE+2v1326uxo4hcX3kMFUe+j6icorz4zndHPRGeFB1FH10UlkbL5kZPZXKgM9WfXbh8t
C8nDOOb6M93dWSShsJyP7qb24BeGwhU76VszxNeLVn4vxy1iGyQw+cReYu7qTTq2fwbz8iligWvS
yroxZs7aoHrRc3aAfZt4lxjOO5px4qoqs8meHald3TqEyVSrdtcs+9jJNcNdn2rOfeh5G9eOzHMV
Wua+69tt5jQ/0iq2jr6hu/dMFaPT6AmuuXBC0eONdA3rBkQjCr36OgU0gZsgu9RukeHxIcxieRVe
Gi28TPAbitXkg27wRBAQtloALMxrtsNmBGCtlUduH2r0QM8ed8uRcUsOMZ4mZR+jg2ygkR6ccFD7
wmu+jFRnN6sbtU0bSutET0qeIJ+VbMrMoxVwZU3DFcWvPHShxHckPLnTjTnIZN6DaT6qdOyY7pE0
MnZItZWCSiA9xY1kMDMG2I0L13ipminYiqJUe+DnSZqUn/u4fQSBND3aZU4GTelt2nmE9nHTza8I
1HsYS5Efli/hkNtojdO/Dl78NhU5yRpeRyczF/m1qUp8QDhC1lbN5jCNSkwJJcCyUfkAVTQWonUU
QnDJZwHNoqLB+Xf6mAH4pPKugz7pibxXzQMZX69R+QTeIdiYcSmxvUUFaO0edNs0AtG2lZGsk8I7
s4vVaZZzGFFWbnIborDGI4N9FQdg+etB9TB45zMhJcGKJQKdEIUIu9q7hgAdxG+8YuWwj7kvntza
Zm7ne89JPMdXSkg80GY+L+yGqHoa4T+dO0dBxBFKu4ikRACY2eQLBYBZNLO21gZAw3eW4jHZdFDo
89xM7gnvax5rE1ChNVjTza1R53QpK71/tQT3GNt1iIVN09FUVoiiUbdGRwPqNWEoKJBcG/KCmj3w
uQ6278MWG4Mt2k067tIFgSEN+LQ1NtEVRVFw87svDgT1UySd8WQPWalWy7ng5l/1I7TIuUBWXiFa
tO7yWuUmpHkLbT/rKy0qMnL3NjkY29nfQwU4npbhTqft6raYcOSXvkN6Wto8jvINWkL6kJnWy8f3
giT6srhJURNNG7syxk1K/bTiioUVa7ksefy9aiBkeRixhDNFdFRGc4my+0NfmoxZeK30BMh4Murb
RInmmubDV3Zn+nMH2uapzH6MUvFgEsp6aIbvxPqM4WqC99TWtfbNz4qfzdh5t4Lh5B01brnzBxrb
MeaT5yoaxotZWD90t3XqNbe8RqpN7ZQf8v7cQUuiocXDZfnnVzXXwObAo7h8RzJqkeRC4yqGqZ0V
MB0sYBEb3woLUmeEOpgAZ/H/9J89Pvk3z5QrhwHjl7Z6Cu2kfSIXJYLzWwyPyF0B5etNu/PFGG9/
QVOA79oamUKih/rYT6fQXE3t4LIZBuW+s33kd8t9B/yZRaeAcrPcgXm3SHaJjgRGEOqrxpvSE8la
YMdRvJWlqzaA2jNCQJjkWv1IieFqYPhm4VeVFUO+1yVv5DC2XzJKv/VvDoWPU8u0eMrANc/IArzG
qRfsWxwsGKtNk/1XU1n4WKPEuIzFk+8b0Ki0+F5xf8MT55AYw30JcXQHsY64mNloQlwcsyd644zt
kBfQ07XjBDigFv6kzF4Pnevej5r902uYCOBW6y+OX7Xb1DQEAZ6cLt/AP/bs1rpxAMfvg8gN9eTi
0sJeKJnNRMROCFQeGVjOO9P3bkgKKgHvo8VFQCbgC6CoGoWWWd8+1j+iUsXh11+qnHETXYYew54x
MQMPnXG1vDTaVzOjvz/F5kUQcPwa5d53twvMYwxVIF41Y8HzmOZSgFTtfX4hEjO9+b6EbuUyhQ7s
9qWp2unWyGLfonFdxh2Y70ikAqRnr7XepjJb4qQqBbZOFPl7PkHkd0nBpNyPq+KW/6ys72Hfl58b
WBKHuOLm6ch4PBQTkZn0oq5d5k3PjhVa+0DFRbKDnzRdaSgQXYHNZlu3Jf0WAUF5eeCHLdmrQ0w0
SunQzGv99JPhCzTRo3TPymrdRwiBL75RblqtzE42dzm9iD9f4i7RtqVw3j4mGstwA5elPAU+CY07
ra7bg1xM/rXwwvVUu9420GS1H22gG200KPAfMBZqzRxvVvG1jJX+mhvVdBwbVvThXAdajSeYZm6X
VPE2lRbPJj2HODlIgSEwA4SBdXE2hmN6++Ta4a62yuqC6NS7Le3oRJFYBh8k2qb2CFpNSJqAZYhU
TyOm5YneOSq90PSQnc2lOIW8flZsdO1ZIGagCsU03Z/SuUsb9gMQMlFSTYLE+Og4/9l7bhzy+j6N
M2oW+iuhkoJH+XK6ZFEbiUUbaUrxWiVune4hEU67DDY5RCCc+OSD/Vj2pVbU/rFDzQ1nOIsofU06
Q7/gAAMS5DHRmOf+9WgmjzZnJCHexlHwhLU7trI11piiZhO4nEaVMzx4+oymR/QC9lC9lbr4GQ2R
vfu4PHSTJ1CBUFKuqlSjW+7i7refTFk4/rlMCLmcKNShtstTVRARA/Du6kfkg8E6Gb80qcaC65FX
GvbubmldIl1l5KjC5OO0x893iAyc0YQZFE9j3r17Q+V+AgyyVtRxp+WQzK8gy39qq5D0b7uN78HQ
/ChDc3xDrjxfxVCDwXSPbyQS3sUiMgil4E/RUn7PjWsY5xFY32T7sXPtsiT+wq6BLqfPwpV7unX0
HFySQnfdl2BsXsLJaQjF9ItTZwflLSbnLEcpVayVSl5rR60to/VgHVU4A4xu2hd5GD37cxKD7dmX
qlHWXaB74TUAK1mmaXGscPwqK9avhd3o5K1JcV1O44zPok/Lr4ZpYeuN2gyxQ0G1bPokZ86nyze0
+uFjsDS6He5B21+bwai+Te261pXxPg3Dj6pG3RtG+ucqj15dtk6PsRrKOwo0c0WwQ8yQeXkOmXq5
LWvbpIWTVweUJTnPJhv0YQivvWrGaYu/2zzS4BheMOdldobpiryFoWI+njkz4Ss3TtyoH/snqoJ6
K6BNrH0tQVKNI2XvO7A7yLUAYNnDMQiCoCdQumj2ADp77L7QNaBtObtEH75N3GVXymKIiY1Rfc29
8KZzR710UaofB2lI4lvYGTBSfw4LTW2Afk+HjwmegoADD4vTuZm5fFc29YQkVQGERgS1lV3azZU9
E3fp64RL2t+zEFWN7lfGq+7BCFHVgDl0wDeVdPZqblCfF98FWShM/esE1xGq8OXrzoATi3EFf4Q5
yz9futGUMN2c/1Qjvga2J072iFK1C+hELtlPy8GZU6DyGLb5enkZEYfy27+//Btgb39oIAr2JWaA
uwWfViQaCPgcxMIwd2BKOGhohXyivYF1jm28q23Xviknce8x1e2sWdDTwP0bNExWbuTgNJkPEvTi
mq3XSqm8fCQ37Ftu1uG7n0sMrmC74fWmOzH33ANV/HFYTikde8LeyMxIHd+8q4z0ASGQdiSco1rH
TaGdsccGJJCX3Z7VGWZNzkJiwVRwNOzmiyk1tjDOMXFR22wCqRdiVt/aroUvzDLHLwnZw9w744tU
xQEFV7vJWYSfQn6QVZj49ne3MWnJN80nySwkUGN5GCxXQPqnbSmFeklE6ZE64T0UEIYJeqAhyl2A
cr3n2tf18a4iU+EOjeh4Z6nGPbaldz//l6X2vZ2Yw4kgWu211etX0rW0m0uf71oF6qsvaT3mpv3d
suKfVZKEL0lg97umxPlodjtieAdAMveWFRWfMieo7sIueuat3Qq/dH4UNduFubWJiwr0JIEugEkw
oMmyXdP5q4/C6b1n2YKzU2nSYWECMm/qXnoYUaCvBJjlYt4Rh1Bv7ktSyqekUNWaVhohPkbxZqFm
2jdzNzKta6auSehC+svIhXJYo8ZewB+fy11TEV8CG40ptYradTRI9a3p61XM3OKl0eS3Iqw+hWnC
psgjCMn1ejywqSqfAuJxHlkQIHGWvdi7rht9Kev14jRcvuxOpmD/yoSI1MUXMwneoBBqt8iEU/jR
7NTpMx1rluKjm0dAG4jm8DSk1iC/8piVOvXre0fZ1gmjYkUlx8ggIkT60Q69/HXoo4611mJPFWXh
Z24Lf0WaSs7znDQJO3eA9/SwNVNRwFzwkvprOPYHty8BNTS0CgzKj3VQFD8DqYkbQ/Rgt7xCBQCF
xBfixmabrxWCXTiI+jWDLZ6sBNl8JUILJUzqfDdSl2gzrzT2MCGbQ5wTeG/m4c0Ez/1sOx0bgbFe
d14LxqdO4Zy0/GOuCoC0Y0s7yNmAEDcMhSueyGlghntGO/2hlXq8TyrUTXJWkjb6pu2s+NJgXNhb
efGVaxXlix4CXjGJGRqa06zYfU0UPqoGovWZx3P4ajhNQcfBRuQ/fxeN23ufQ9MKYJu5s6HYnw/B
oGM4FS07Zo/9EearBuREiMXOBgcdzZeINj6G/hg9jQBxNrGdqyOM/NlQmkV+sQ/Notu7fcKbnDX+
dizGeD+6EoOmrhsvA906nS3fO8ooRF0Z3EEhxusQBXJH7tt0zPPePgUFRVsOapW4x3ZvTBhbC2ew
tgAVxJPvESZfSO0tTvAqufP1kM7Xw8IqDOc5EhqSORBq67kWO8FZHGUkjnbfDJdshLDDHq4eEOTx
d0BckGD7z+puKfEyIGsfiq06IVShjJlJoUmJsrUBmYxxOPKBqOusR8PX7EuZJ8+Oq9Mcj7xqj74P
BBVWH/J6KpkfsFp8rWqveva8Nj2QAOfhpe5J7XKzG1Fm1EN6VvwI+cji9kelAeYzlI8RBb7oDpAU
1HPcKN+V3MCGItTLUl/rLnI2nucpUqYK7y5B4bCWXqI+/bFgC/fqYWm72SPZDozt2e9Hif0EDNd/
Cjz9WbFcX9tA6655buH2dS9NGA6ftKxSF5CvBajBSrzqqY4KoX1dBHa1r/qNnZFDYCr9aQybx7aW
7rMTd5dIOekraCqeALX+GJbtgyy98ClVQ7P2zZH5Z9Q8d067dr0uP3fsb+FhV627zXGLnaPMSIkQ
87O9JmN51e2wWUeJaB4XqY8ABZdX/b5vnG1Jq4g+V6k/NzIat1mcFbvl1NSktvG63tq853YxXD0D
wh4LlH0JIjIYXKDsXKuTtzUNo8R/A6qGZyszmxRJEJ9Jv9eqtkccQCdMIk/dLeKKLkm+OclbKGNE
PvFocmcGJrKelDdsagEG+rjKVGp+V27X0TybxKXQm+44RdXz0N7FRdkClpZ3NHHrYzCI8sRJuHx1
au+CpLBfaAjEq6RwiFnyrPCKcK54neZ7K+W5YRPGheol0FfmWMtPOpFuFK1utwlcMlIgDl3KTolN
C157k5LcscvAfcl14MPkJNfy/3F1Xs1tM9GW/UWoQg6vzEkSqWjpBWVbNnJGdwP49bMAeu53Z15Y
JKWyRRLs7nPO3mtbHxZE0LUsPW2XkhZt9pJXaygbLK+ZfI8RyelN9hDNPtDlhm+BvmHlrKCtj/I5
wJ0mQjgt7nbZEqRbl7eu1VG/2tomsdnJx4HRF3M5/nXVdL9bxJ67rnXB4Bne8D4Y8tgx2PupJ/ZG
k5bu7jkZIuPi3LPcVJKQun4U7nZ5GBrJaYCksxaWGrcjJdjLMJgRTkKSZpFXvxgk5zlzgEandykl
A23MCkDQIyOGhd80tQzMxiYGSVrGw0PiFhBHF2Wno2T2oLUZPEZO6McmcLBCYgwFujj/WdncnGmI
SNpIv03WC+O25rLc+G2Nuh0cUgctlC7E/Zu9ZDt14WHSIedMEyYAjqYKT7HIHu53bS3LHuCoq12o
WG6bBNdTlBTmaUG6s9SKTT2iZT3eDPp6cEOmln6K2eI0mm2+utOJh9JCtTUDRpabIIWO4vDHr/97
rmeqB40w3rU6LVSa6wwBJKqjjZMQOmIWY7tz2Fc3LOiEPtRpcy4Gs93QKf9VgwW/LApoaRO2ztQB
Qbitxy+lIdQmHuJmT5DBqpqrJSu1ilOTwMwBWlle2iCgNTGPWBaiYG3Hf5mDhJwqgDewlIWw7TSg
CdmIVHx5vZNJGqAWRxU+srK89saUHdACI7OKQyDoQsltDd7iNWvr9tRHFus6ge23WqXhqUpNck3a
SP6iqgbHa7o/6pBU1X4eg5UxEANnLm7VPIP976Yz5bUwNOsydfrvHG/nHz39rZLhuWOHOokWPAqL
MtGAnGDA7a8mDwRtaAxQyKcZ3EDWTXLAAhPfukRsFl61nzn2S99hWACzMR0zTAI6BLaHNgFoPEMl
lxtEeTe9M0Ep5eMb0bop3ZG59elmdnJdDpnC+eHkXn7t4Uk9KZyq7H4RVlfO+p6rUvIQ58f/7tbI
CDOEjA8w8MifH6HqV0j3M5BYp0QQ15uIXs/XQ4ROSVCSwaNDOF02c54qpIauo+pbStxmJNdQKS27
MOx6idsx4It9ERVeFvwQSPQnaf9l/ACspxTwPkSTXLI2/OWXLRWp6MYtMCF7lR0QRZt/msB/8TR9
euvtel/p4s/y8XUcj559k3dv7rjO1zWmT1bZeGMNaRmvas09e0HX/zKCjvSpKM0/kN2YXChedlKI
xTcp+vxl6pChdr6ahXmWnUlxMDUB2Wejv538Xp4w25BfV1BXdX51XlrBCLQZxGi82twdwktXeujA
syj+nIKY0N/Gss8hMruXPqC+dMkW00mGuhQy+jB4He8c1xnq2vlteaRP62Goivc81AVCBqRCPjQj
8NLfYa5fzDHTPhIrnbb24IIG02A6t2Ltul3yuuhdVWP/Srxh3EWtxWASx9N5apD2+EYfPpahL7f2
6MjnMsd7DOtKvqc6Hc2+LJlm5Fa+LcYKHI6Ho2Q+By77Weu8Nb2h3gxd/60VwXxqSJCjygdQJgj4
x++hT6Hjq8Z8KZuITnyjSHewAbr3KXF5ec8czAO2wjEQ4YicSA9Znlx+HBmOD7WdnAKbaC1yz6eI
5IP/e1OV8Q4bLnqPxtHy7zqFB1trJ2WyYVNRzLdlMNJzmZ91Vezvpk68Z2bYPJS23jyMA5sKzo1x
vTxcfjDqZgMxzm1QngGvP+FH3S4//e9XMsUwtx20N4XY5Dqi0TpqJMrT3mg0lIA851uDeOBj3OPM
whuiC2R3elTvvXoSJFjX4rLcK/pPpj89WvSAQQEIcjFD2cwdBk8opLoqjpXVE4zMMB4Kcpkeu5g2
fD1o38xXZvZATbwAVQrWYDc+a4FZXP67sdKs3fMb33eoa6HPmkoj2zTqPFaWeVaea63JOBDZhxlb
4klxbCCfFnnxspo4VZddEG7+bfRBHGWXdOs84iKJ4/Q7zyuQi11qHZMMKTSqDVRbjmj3yz6Ehgek
Sw5RORQPIqzzrTsHQ9EjO5Yqw6A667LisR/2ugXfdXFSkHajdx99DAlfmqfeJk3SYVH/HDT7WpG+
yYv4YE05RZ5iLEu98pIELNRqpLc+6OJnVDn9IatC8+gJeVQOYGWoIg45dUhj4oARhU4mJDCCvv30
o/yDo727mdw626faVN984W4UqaIgJ3GzpQrhrzekD8oI2p8Y6fguNNixiaCdro7Ge54rKzxauIS2
i4FsovrB7c4E41/vlxp+KyzmfEniwgPshgkpd0PYZYCMSYSKcMwO1V0NSsIYQ3sfeAiglr1zaYCb
JKNsJ6v6rUktONeufxYoo8gXAnLBdPkX2YAjExMe1fiESG61mycI3iG6puuYwaTt9PSkz21TgDb1
tmJsvB4EQwED0eMvreIlNqr6Q3f7r4hF88bamO4aJ1Zn2v/iQbO3TVSuEhMNV24rRnWTS5MXNQCn
n3kfHfuYeXD8ux6fhqA93uXonV7pTD8T+lsKxhSdjGVrUkQwCKvzPokQEBtZNVwAgPAQ+QIAmMG1
w6CAlS3DbpHL5FxZJ1G07jsELHGspjbA+GWeY6qvowgqZuB0x86sbHTXC/SxoGoflr5JWLFBjwUN
7CVhZ3kudeDZxMMab0L8CHmkWqtRIsuqyLMNvWZLyAXlcuo4r3O3+dgKwLjLw2QMswcn5cxndbux
R/RAjDcUGSiC4YGOp/2szFg+zT8FgxedrY4zCrN346Xy5CHog+RH0DXmMR2k2DCCME9JGIJpNJzP
zPWyt0CpYm83RX1kOOneMPhMqzKMwnc3sg94Gg34PMrfQsSEVmL58klJzdkqYX1oc5csmG+We9K3
UgKKzQwOavCOdGO6dZ6bXRuHEBQNR9anVsbltsydS0jj6KE0QhSgqAw/ob0CxdU189zLIHnT+wJw
aGicFpmDhaYN06xnjge2NYujWzpeZaxdmfZo7/jQP4ciC99aghcRjwrAFORaBC5fnrwu/xV6SSCx
2P/PgXrpOWplMkBSTt86f2RkJTtNHUt3uI3Jo98CtWHcq3YLgbObx+/LPek2X4JYGYZgtOsmj6Ql
V4e1oZGc09SfTFZW6RRPK44FzqXOhmNNO3SzuPliEMKxZ5S33tCNYz/PnukPo/idyjfhesxym+pL
Nbjk2tAgAH3GY6QeSVOJMbV0HMpuZw5632wILzPWUZtUmyKLrsIAqDYSmbqJtKZCsBdNzSUp9bPf
hAjVHIRkcKvmMOi6zS5lz0Vdk+HgyiI8dRTiDdaIy/KzJTy1bjog5i2MK1mGEyuCjkIKUcvJ7/BF
9L4AlKLZxpmN89U3QlwBi14t8a1p7d1nZV5vIkwDQab58kcaG6yI/i9tzJ+F8hBfW84R51h7jDrc
IOAt/ljJSEnWQE916nEEuNojR0izOl2FQ2QfF6fgiGBeakV8CsrsZOCPGVetZpjHTI//VaeeD4L6
fqncHQ2YQYjLLi31MObArazJijZ9Wntrm9kQY1KTb6hgcK7lvLGzwDayyF+bH1lYPK731yXoX9zc
SIfIh6nCiZGGLnUSTfhhv9S1yo3wvJl6vFmSHSz6epfQar0N1K58HYacTxjIJ5c4EHhj57lJWL+S
aFt+AFzqEDkkBdtDbW3jCQJlKNJXcpO1d6dTu6g3yBCYW0h+RBsmKpLpWNfZK9HWX2Pk208G6RrM
H/TqqjEupHTsukNJ5/5MsAbAqda6EdUV/yC1hdKeamHKGSpSo24WGVYIomtd9323BzH/qzZpn9pU
gq/Mj15m/PYx4Ey1t4oQVRTN0f0iodSJlrm/y/1hQS7W06Q/8XcQEe+LHypRz/cfT6HLleKrbVnD
57QmryMIdbofmMjufs/gU+1jwh9sKMFuZ7rf+ZuFUucYBSFsDAOHUETu6gHxdbOanG7aal4fvKtB
vjZ47fzevIrJ6K6VfiGHc3iwqmUhxYl8F64iSwju9birHFjevBObSWQtcSh6dDDKjFS6RHuk3QPg
rprCrWY7NK4kYyaVzvODEvyriQyL0MDgkT7GO/zl4lr72tUv1UgcMuRVW9XNp4lqe7XcxHP4wd2O
EiSQmw1xFz2gybJXAWefVTwAoBwbxzguNgIVMCEKmU0eyjqkf9H6lfFga/uFONm55tGhAXi8ewqz
VetE1V4LyXfUHf20TB+WGF3Gq1kU8FWexxqygFxZ2z6hlwgztglZZ5t2gO9ok/cLly7eKnhxOyAx
9b0V0yAhOsat90iqIOkR3phv61j+sy7J6JCmdrwbOB98xBUd2Vrz8Vc55viCXH4PbdoirASD6jKK
gMt2TKooJu2A5qVWOB9KK9LvOEeJInGJejVzwsUWECI33fVc8yvf6uGFekS7dk5NKFHDKcLp3P6y
3MS6/gX+isKrd6nxUvgrx8RCegfQHzmwwlkoGeKPBR7dRT6pp+5obNKWpc+gQGmEXj06Y71j+pbz
bSvspyDQr+yd7m35aoXkXadDqZ66cOM5evzsiXCuzOYL8o8vUvUdld38j2nqltCkOaSeZm/u11ik
w0EqLGnt2D2tNUlI7S0ywbV1edStG5brVa8xLpis2jokbdBt1TDVuLeK5ujoXncjr47Z7/zQqIEU
kSWgX+IoNi5JX9xC6LHAcJT7jjbgSDOeLnADRScYaOxQh0AQpECjf2Wul/embnlNc7oIb03XBk+e
UTBEX1SJuSufRRME/+shH4C2X/4tVVQ5TSLOuiq3sXBLd44Bbv4uV2iF9IqphqI1Bo93PbWRwhzl
Ww9adWtan5m+svrwmI76Np+1OpFN7BE9L3Eokmc2AGyzrMNMrC0aff4UHX0T+1EwxMFVq7vfNGX2
KkLX4gWxd05r4qLd8F/wlYrYv0jaBshWaNUllXn0zHB1pzXWd+9kBJrbQFbvwrUssy8iYaBZtiaj
5nwYXf5q0nCTxioresFwwuyiwHoMo3YlZf5alzRkGxfJ4OCWcleEhviQ5CQzcsxe467MX/yShKsS
9UNMm+8unUozEcFemk19Rd1Mr0IZ4cXycerF807974Ba0W9ocs2CWTzjQufwrJYk0lVUD6AY6/xF
hX38S4sae5VLwGo2FNdTAqr+FEzmu9dyOCPMYbgOngUmeNY0/HezyBmWh6Wy37Q2KPZG1OhnpmTJ
yqj86FV0Y7JPGsmOD8V9F5tss17qBoAmRus6mXMYEdb0RAbWNejRhLT+zLq16Iy4eWk+jm1rbkn4
/tHTYTikokp20tQv08zQDmKSB8oE/G9c1hjstLZGxe7BVDyGNaG9wN0oDeahMmvFuc7Cat+B1PvM
mtc2rKpdVQ05w5bkxfAq7c8c0tRRaa+MEogxit2aXv7cpNIgc2lMIKFk5baH2VNGZJpEFt+aWYYQ
z2GOtcG2UcsBg2JHxnTZl3szt7U3vLW3tLcN6oSyosCPST9f6LmTV9p7yognHJ5oTaQNngJ334SJ
EHxp4Mb2axN+1p3U/0Su9j3woT9qSIc5uZIYXUJqeFvuQY1p6WYguD46ZqNWixVHuKxBrT3eliQZ
r2eJcPLsyqWqIYiMq8docH+0dWAe7ihQs7ghchiPdx0ZYKsd33gyGiciP6rGHL+mDImpPmjBk9EI
ELlu6dAFXJud77EfxGRamZ62ySo4rVJAQIBA9cP3Wv/i9fbf1h2ni3DraptyHtktTSfbm7yD0hsD
ExNfSNuh8YKAvb5iZ0JvTd3gydaEkGEQqzGrtCKsl5FMiTWcH2kVzy/3IsvLd4rh6Tpqpi+SPoCa
+TlU15k0b6QxI1HZvoQ1erOxM1jLtdw7YVg192NO5GhcMqggsti4VQUwzcx81zIWOyvszX3XJAoa
Zj4eIaAC05+ddsng/RSt226ZhrjPRWA/eFP1W09YyFNcjAh+M74uJaLvzPbCQy/sl35KtTORNcVa
+fyDeh5UP+ys/U2UhPuNfWUdZ178nGgw2RnQ4yfz9AOGv4YKL7kS0yyhROTfYBytR+naP3WYboeB
MhYRYA4wknMx6XpZ8Tsj2dIlO+1HGAokN0NbQVwAQ9o5TsT0h8ZA70w/hU5wLRi9kYyFAcBOE9vA
Ngt+Y17IRx+PYZm2V4PWmrSl+ZbPUTCdpXlHhucF3pHCXg8uH/CaDimjcAQgm8kKnIMr2vGFDjTh
XqiqzKrClOvkkM/rUltj7nK3KFOsNy0BKULAik/3ZqxU/bjU9izwFFHqRSv/LNn0hTH/aV5Bn1Z4
tJQtbe9r0UuUd9lrnut8MTuwhfelj1DQt6Ul3hBRj8kJRcXSEgekAXJd7Q29EUeR9P67m41bFOLj
lxshsUTcph01YeHmLX0mwLp9dSO/JUUXzCuHqPjV5o1IQvOqR2b2UeTJe12kw+cEPXQ9ZOn0Yvt5
t5VjsgulOHnSgWuYWF8OyhSa0H38yIpJvFNogGsN3Wpf6lWyRsYvUHEX8jXOEDh4MvkxCERfOpvd
Rg+mR/aJ52Zo2ElwgN2KyEcd7HlyLywnecn1rUbl8GDimQLZjvsmKrXPRVZ/7xOMdU2weiORBoui
2PnjANa4LHYowEFaCB87QdrhJJsG8HlB711dWAXrfMR92hSEJBeo/x9gh9i3vJ2+l8+i+p/nFaO6
vWyIxeWNQlQwWyPRI56TVDUf0lAXyw1/2hDRgcX71qNuFvVeN8hpKBxEjCW5WBfF1bHh1ImuFVOQ
pL2LXgXOjsWsMEGj+yOFwLJOC1m92C4OhSEJWB1ikyxdg+EsHOP4op8B9o4/HNzHZJuog+z7dF+b
Zvi4RJQIOkFpXTw2Q9Jvld2xac2bhVXQKkWXjc0sMc3jIM2fcQ4Jymz4eqIMLH8EAPNUZ3wQimBf
PIThGCb78p3wNWyCtK9w7pTVs4F8GWCdOZxkVaIcq8vukobFLQ27lnTmprl4oug25FNq8Adzf5sF
g3Mi/7ldD0kI3oHm+b71YIbWQYe+wXU/jMZvLzRLussAsXjHdB6cSfBnca5Ys32lGIgw5fIJz5B9
w7bQ90AH8i05XOO1Sa13NLD1Tc+xWJtm8NuBPQSnGd3h0gf5ry0CqmdX6xoBpTX9ycEi1qiBOp7T
MNIk6Ys2r485Ro5Sfc7mC+BNpjS6MLdab1St3iHz7TmJ2UMcVxXTYWnJRymi21S+VxHlAHmpxiWv
Wvs4hoMifo3o8GoCBdPNnU0zJtDFhA27TZL8qsVe/Bn3W3j0uPG07t+djDwbI4veU60XT3GvtzBu
ySkPEL3BV1kZNJBu6dh/Bv7c3gqQbEZh6l/up3LUruGtLL1qlTQ27FvdUTuXMcZuAJf40nFKDazo
sZ5xaya9iEs7TeZqeWhgKT1MTLc30M5pBZfVu53XqIOxBdJxRtu9n1hTX5njM/ws7OqPpT2PbPbr
ux/nvhbZCetcaoX6ReZFsamnVH+1wurVyxg1IC358vyYQ11Gl6ZpEE3IrH5Z3hokcFsEeUfWzu4m
6clhaM3fmd5Zb5OFnCOQggtOS2YdTQ91GcHrSg5J/Nrx6Ww9zfV3yVDaxx4y2SWBy2RDN7gulglK
kvBAEmmwyqwEbTGZK7SvSudFAy6bd3J4AsGAJxSzNvNnHZF0V7aMHOjoVqWNxobusM48/zgWyXjl
WO9tejln16re3hTsd3uojEz6XcKMWiXG2310FvqkPURVOzz0Oc0vVA/tnrOHu+PcPd4DMpuOLMjl
oegn8TZdF8+5kaOcSyfmD3ES0HQi4mPLfAyvUIEOAg+b6p7AUF181wb2Ow/zozqijuQH62LR9SJt
IqU7STiMzp1exFbWKsFod04tgORAZnaZm2IKox34qBY8gW4qXncIWiQ0PdQ4OQOwLvLAitnpl+XH
QBZG65tN98HG4Wp7lUX4NZ9U2IBHaSef+Ew8hyWBx7I2isMI3WJHlpb/rOmUb7XD6iiiY3GvqiOU
R77lOvyH1clWcXrT8d8gsNfltixshE8Mn97v91LkS8vybphkmxIvgXgyb93njAP/Zim3l78jh0q3
occ1QQpB9WIQ+85srT32UfNaVfpWoVXFd+tOG1a75LueJHnWjVQnD+IOTc+ABUNWP0wot+SRMthd
utScIDf390f4Nr7Weecx0gjZELvJCbb3rjWa7n1CCHr026HjGO6Y60RN/SU1my0RVOGftjGfa917
jeqxebWD/Bvna/YTS9S3Gppdpgz1qZFWyO5mf6Rj0+wYNTKTH+J0HXvpRqgwv0krdl7CMcCk0w/6
vqxc50X4eOLnIwtZRvmTRA1IwiuUJYM9a6f5xV+SaLunIG7tQ9AFahukxdUcJoT8VNj3rpkelaCL
uwSstR7Kj4hqHHnkc7tMfn1xrS2Aq7E75e+U07xzZdk+CWLwSCTuz4KhzmZJvmmCsD1FMIdWzSzh
W56L5B+vwnncOd673uSEyfTpe4TlDEdeY30EJmAp3dTI8Vv8u01WIANNoMImyPY2zjwUcnV/PNzX
FrfkwiPxun/2qb/3A063qPIHbEJMOJX6DEXEwW6c4AoRbOxN+1TVaF8KU9KpNTLzZfDo3pOl64E5
oAmfFDDQnQCPgY6t5UZlg3Bxfi8b3X3y0aqcJakoW71S5pdMvZUQOWHbNQqDYRZoeK5brIfQkocl
wpW0tKNVRdbzWIDAtUKZHaP2hdwG6y2MEocplrQ3WJC8fRulVPXJmJFwyGs1Sk/c7FYxQ7Lrhykv
tU1YK9xLhp+Pp/vdkGHxlnZdv0bjY7cJYUK+A9OsKfd9nNtibTCrnb+JujkKbCOPnqj1x4ZR/l7B
W7zc30AwesHFSxFeVuiE784gB/xX61r2tp5v2lyOXyp2Nrp1COjEHP8/AX5m6iVZyTPBa4rHx0LL
kM0H5rj9b5bUM/EwHIdJzmx5KmB3P8NT4HBtM7gT3XNhpVROtS9WeeDTY1raSAHi43BEgrS4bbp4
Kjd2rMuNvzSvc52kA5ACBxXncObbwbrYdh4dMmaZ93tLIYTbBax4V3e32I+Ns8nhEoIiUOhlbQtK
JFoEHs5ty/rEjkR8I0DjYxQNNsJQmNlTI2nlupG7nuIw+gBDU6yomJxfIUK+gN30TdbqR5f7HQqd
yNv+t+7I0CTobPB+TQ5WEekI59mq8nwNkJ69zrYeE7DAa91lglRZmBYMZEIdLox+HUz1s1VY9iUy
Cg8HxKgBugusbwBkYKajrN+kRZfsc6tFw4Pl6kIgq6DOxgufmDDf+ce1xw5rMGdrqnyaC2etcos/
8x3iRbCMwZhmTyqXZ/7fH2mqvf/O8sv0uxj7okSrDNiL6VS61yjO6WgyFd8i4+xYHlKi6yttuOBt
QZpFE+qTSwrbb1hoT4Gfek/0xMgfpbf8iWGfwxgMherhvxuvlhXjk61fPfma0jYpbcYnZ9ZEodTv
Lpbhl2+oAQl/z2X8gFcqPPdl9RVSL5+XG1JhQsYL/R4ii32UcY15qwntI04YepE9J/cWycJb5gEE
713Wei0O8oflIWk4P8LBCdttC8Z2A/en/LTTEH0W8kkyl0PiGpGN4NAkZyvtxzcoztalNhF7pGRr
73PhputgVvx3hXzPRRE8typpN4VOdIInxUc61QOZmz5070TXnyeKj9ygaW4O2wUsQwc2P3FBZquo
aeMXkkbgfk3WVhCGeV66yZ6XmluBZ5zrMekeXSRLhVdYXMD1GmQPw3hT2gX96PBrtKRPuyAngqAp
gLjItv4b4JD7GjWFZRtY0t1mKlyDKAudhhpqNW9jDEnzie7qb5jzt6hcPettna9jhckDG2ZOcP3F
b5LibZgfaJKnl1+IlJPe7/33q3othierK4cNdqvmAzPxJp1xo0Fvutu8HfKjqPOW9p3aRAZ9XJwC
atXNSnWD1OJt4obupijhLICn+P8eC0IFXrrCNN9E9qSJQGw8q7eurTfCLIin39VIrjnScv3qZRXZ
wzF5E6mBSCdkMHwYdJWvRDdTJVphrDFqkARbP+R6PM2In2hbCQ65xjSlH3rjNZAl5PiQAP7+iBNw
ThajIN/sG7Sx1akJouyjhqdxzloygpbfCpvylwj9cl+rgolSAKXEmDeQ5aYPo9eaK+ccZfLfU4RM
PfcxI/08mKgyYzu64cTILsvvZx7jgbs3rI+5HA1ani/gidboajakTk+I+4HGuy4w/VZI+Vj4TCU5
92Qbe36OA+GXavOOXQHSZ4m1l/k4bbuMpg8jTnSHqmnVWrq4jno4xi8kfRCa4HR8VYZ2x/jjn+Gs
n+/5Fo7BdEb9l+LnfeKoQDOTVNv737WzJQZ9+tOk6Lx4q9RrgwZ3pXQzOWgD+pJgvgEjCYKG7IJV
j3MqKzky1KPxlBSWdyTeGZ1zhJZDCel9ZVN3sIy4eG/NYaChK41tgRv7pDeEJCNdmzVyXuqh+3Pd
M6wruka9Ik93foh1jwzhYjR/O2XQ7qo0n85DTlMQ9XHFEMPtAH+JiY8h3XAGvlVkM1+DtGTKndCJ
IS0XuBkrUWsSv9YCRF6Ol51txtuU9NMLcXzqstyLl4cuW4Mpixvdc+fZcLUvO8r3ffDcNbpFEcON
tOrp7DYnn2HPurEqapsFKINj+pbhd923caSQflXG5yiv5uT6X6kzMXlxb30rrQeP6T4GGow/K9US
zbk8qcVtvB81RL1Z3QBmQ3TetClxJEFe7kwrH8B8dNWpsEcsyXlAtW8/JLUkhbMxmerYFiGD1ewU
UwOjInI3EYF9ZprvHSowfOukdrN9SE7ttJVY+RubJbMvCve5gm+2i9vGOnVhOD64ZotbMLWm96kN
f5q2pv3pbD4jj8av06W/TbqgY1ViLcZx/xFUACdUETwNYmHczsPsKID9MXjHHrvuyph5nYNngL6d
UQhpT6bLPEkZ25pqmTH/o2aRZK7JJHw0PVAwlkq70+jpNAE9Oa5d2eenpPP0mQi5zWhUvFh2R25b
HbhrqrVfRpLhRxA02GDfW6eptrvrvTNUm+5KzsTMIssBZhszc3N+qCmEt15eWfs+AhhnmrI5427m
3evRwGMh1Q91p+k7Mm/gBCb0qkPXLq+CePJt3bnJxs5k+zMpnaOj8PsJJlj7igSX/aii4Yg2y73q
Y5espeE23ynom7ZEWRbkwaWqkgmNYVId8e75e70cnbNBKiQG+Z/tqIebCc3AGV46ODpzOnYe0iw9
YzwHujsRtWJDHfoXM4qerNIaPtmlxtZH1zwXzQgL2xNeQrz0fgQl1DJ54fO93rN/F3Jf5pN7mY2A
72RynWMR+zdAD84bLaqowrGEk6ylJxea61wVtBSELHeRQaxQZpjjkZwQZHfVOO4NIas7zQd9lHVR
CGlW5vwhz5FxaoiqJ7I8qgQgkg2ZkTkZp+9QbjQnaTAdyOh1udERzOK8fFkeeDjh8PAY9i5q5uli
0Vgbr5LGLspMsu4WQzOtb0YKqEi3/9tta1KvCYrqVZtan26bWB9tbVQHjbk2OzEPSQaq1iTS6Gf4
vxco0R7KWqSz7I2jL5pjpI20Zexfy6a8AGQbfSQVAq7tXWAo5GwpxK68cmdP7GKFXZKbSpYAPSDO
zpii96wJ7KdBTs1Bej3wwMgL18v0Xss85+ylKFKW6b3pZsnZ7uJNYA/Pi3YRl3pzacenheCEk8d6
qIbmvDyiMEp29y7L/VzrWa0N+xvF4wj+DENfVu2WaD1XIsqFsf5ZaObXMpWMZ+0oYbUYbKMco2Rt
2XtRCrqx866cYyskyPulldqpm/T6MwlKexcWwaMY7eAyyjQ9jL7fHUtDazbELzOqpovUNHX0IV3d
OCf2xNyp1PznXNe3i+MpsaKdkH1N1Gpy1abBO6SaDjIt7IjIW2iQseGyCbjV3/tDGC/zwF2FF6Jm
HifQf++VsJBlxsLZ3480lSFflkb3VHj+Og06eW90T5PLC5nIupy7OsoCD8gkaJ/aya3GJ0NdzIuk
TdhekYGnKLwuGikx9G/nuz7930s43zBZ9/dW3r3LIGRy4RH87QV2VG8TpESdoag7y+ypNztqjbyN
zrTZ8GNZk7aBzrAm51w7DnOZQfixCfmjsOgm0dP201h7aqE4H8ZeI1HOIy7XzMprAip8VXujfcA4
9Ob682Ba6+NXck3vqJkWM1qZMJ4dRV4TmdNDlEAdME+oxRQC/V7VLVOvovM/7mKwMYnzbdwM7gqa
9nGZARiE3G5xbiEgMqbK2N7DhJT9MJcAWqXXvxNfe47cPvxphO8UMg/IetJvx+x/4g9OSVpJSAtp
pmRz39KI10WK1HHM6ihUf/Olusa4NN/5d0/9pKq1bLz2LR8VnAa9df/YOCY9/HQT880NUXgkjCb9
2J6XG6m8f/eg77/QYpz2FXWC8+DHSXcJKofGeZAEW8wpOEBqJd8FF8hhKXedrLbhyroM2xPnL54D
42pXIsX75c/RcdZHahIrbJsgB+zJbNAbkajaBuDRUjgLpccR9P62oHKgnT8jKJcbhD7hHrMg+a5D
+O+55Qejl2OaRZixFrH6YuVBv+415Tkrh+hxKXYrENwXw8Fkq5LNMjsazMy5JTmG4xlJ0+TqvYsN
Gx11QFsxcK3zck8XzusIh4XY0wrUQFYl3hpfrfFh5vGfXquiP1Svaxwlm9KZBtyLWJNSB0Ujyn2S
wherc5g42Xr5Py2Rr0kABwPE/74VkvFJWSYe2oKSAKeltSNGwHdxXnxVsyuWWgB7TdmZ56YYYFvE
BaCRqTjjL3Kq1XKXlYzJl34qBxYkCSuGXkx3WeRhjV+O1EX2sCVcg8AgL3Oh58ejt2bAhbmrG7YD
pYy9WhKIl5vOjM8dXv7z/2HszJbbRrYu/Sod5x7RABJIAB3/ORfgTIoUNViDbxCyLWGeZzz9/wGq
7q5SdZS7ooJBSrItiUDmzr3X+hYDxkCXu6bJttiA6A+2QuGdSpoYHZgcU2vbq2p3sYK2OVbWRF+9
7C7j/KEgwJ/vs2qumzl0j2GhqyrVTRl24009P3RtMj+YsF9zVW6GOSnTmQcMmWG+GZqSu7nKbuuH
ntirgc/EpJ7YdBRuqjiV+XOoIvjlWHfVU6M7MYJj1js3dMK4JUu8QpsV0854gJnjhvMqgiHMJ3or
efMD9DjLq//7cUUbrnSuLReJDm64wp6PW6MIVzWJjOh9GToo9M1/DhHI96KyfnY8CSI+gqPcZCtL
LXW4Nnqa3iuWf7cIgyqvq3ewSpst2oT0QcuqF7W6C2kb/xwAlaxsuuQXNZuA2nC3i87IdReJX7EZ
HB8ZzvyuNdHouJFCbLjIU/NWyoSh6TwS1VFJruoO/F4wW2uUCPw1sJ927FXY8D0nylIED4ElRhQb
2nOORsgtZIHJF//XJhtKmyE18gK/5cAhJ7oxJfO6U+9wDHQ0Eq9TkZ8XKGGkMdjk+j/QtjU3Y6Yx
/p/JgLnDWueFBSqzlgUP4otyyazuzBjBexo4+26Bvw9I9sPtohG3x+reT2iyLAJD2WeHjHyjwhle
alN6a83Mf/m2Uh7jmb8D1ZSW3pgBr7LtnIRVJT1LRbkpGFA8lFbwVmqa/flKI0p9Y2NNp0nGJ+Mg
HM5Iu56WV8tDh0TOnAhAWV5ZqbYZGwIppBnC1UqS4a4Yyg+N1nUUgbymDfK8NG1VwqlmYDgJfwjC
Sir+79TDq4JwuPtU6XmIInIkUoVsOg8t+qoPFFDoGX1LI/YY/CbhwdAmIlcss93q0M70aUdVRkCW
ahqn0nrtBWaYdeTwDzVmL+lLMijoIuYPLFhM9tIMRZdq3k2TrR4Mw3nGWppgj6vRuqpef27s9AXd
un3Ef5VuZ0alOwydv5O1F6N5T6vr1AzVte1IKP9nRp5lQsD7C67PsHVYoYZlGKrusM/8lZAXDppO
I4OLBY463umgONRwys4Vus1rYn0L55kKgO6KOAByR7P4hdRKGGyjLc8ZiZluqjn7PrdJf54X/cK2
5B6znnCXj7VKQvAsEXZe12CRpmO6PMuNgfkKOthPM9YgiJ5eHFqIiCZQfch728FKMVHp4tnoyffQ
lQ5L2Jy/kHj9ujAg6ZZ68aPLUybT48C8N8tbevgIkaL5YZwVxJYdW0cAWX/SE3uSLo4ZQYXHksMo
y44i9m7kTy3MB9q1BRXi7EtrfMZYdN3ENW0AV9UWuv7IuE4Z4yEOEsYnvogAaOL/UFpvCjRgNfSI
V12Whdvm3viIOmLd9CmZokGh7hpIMf/8zqHL/vLWmSZ+FMtQBUgg2IbaFyrlFIJ84gxQoUxDCpW2
ESp5hTZ+yAKF4EDsSjOnsWFG2lVEptz2Fib7soPZAqLDuSDeIRFKdtE3v7BD14hpiwW1d43F6J+r
VNQrr2m0jeYgjGMsFx0wx9v7qgPTi3C9XfdhJu6XZxonLZjZ66ZVHPLOaSix8zIiin1ta0UAb9Cy
f+eUtkIrHD58Tuwq+3tCDMtCul8eVEU6J1EyCA+AlJ0NpD13vTL+ZAKuv1QEqqhq9LqASLSittei
KJSDmcvoZQjfqpZtvCmj/rYj0MllGuk8tXmrrITWGOy+mUo/ugRxUE1AjAsNWEWYljeqlfxYWjNW
pqZc95ziDe2pssjC1KX5nPT1tGYwYp+hGzAWwXExkKay0lOTJpxu0tBr8nide8ExtD1r3y0e0Iq9
GABj0P/h2ehapT57dPKjCDco40mXNS69Bbq+qwrdOCiIPm6aFHWNM7YpB0MKGsRkzqqDX4Bgux2P
LJ3aPEW1/igpg26jIEPPWv3HGOIrW2SZ3AD6ZtR8sSH6Lr328zOF2hRZk5+cS6Ob8ATb/j6PmEaW
PWPngMxFF9pGfA3a1DpamW3hR8uKi1prPGOnFKWz71JHAB9iviXmEXVMHoMSV0+NxYxWhsq9sCYC
h5fmP8IkIHlCe4xEYONb8/t9j2PnsUg8Z6sv/us2R+FmGVfbNIp9z825nqLfcj//RkI3iTsSJrMK
TQjEPl8iJtpSKoWoUWk1BduqZyIlHRX7Zqq6Cm3OhIkb1c2NUSTk/+b2ARqFsjbsuttbNd2aKNOs
OY0lfkGh+krMGQYMr3qVWImfI0ZMEVvUN8Mbh1tJlDZvmquFOoEQ5vBdz0holjgXN7BrH0zQUbu+
kMg2YUBEuOd+tMgUV/aIx4P8oTtdJ3vUF3qGL12+EsBxa3aLHtoPj/+8WIi/rRUcDYVjgfa2bMfm
V/PXZX5QZSmG0kdLkTQ0pergNevL7Vj0qBsnT+zCRldXueYjd8CblvSJOKmjDbaxnOR2xPN2o7bM
S4Vq7q1Qt5GegauJzUQAG5HOnYKhjH24z34SjwPyJy9WJNyUN8inGODmxn4YzOocxgNE/A4dqz3Z
wBdnya+eiWNhMoLwHaU9wDqhF6TFGoZ3BXV1AILiN7+JrxueKeWcxWeahgWuRHyFe3N+lS0ovZRo
7Nm4VRBFZiCqNGcagVkkPDh31UDbXyHfa9ORhHTCzgPiDmv4cRowwy5SJKMDDW4EjFcqo/TXXVmo
lBZ0mTWTs2WrfbOHyb7vSglFC95Fkato7wZYSpzad0URJfe56m11fFqfsWmaASZR0/RtiBLvpHXm
+Lvkla9gXn5wSxPGjAMXJhLrr2BeJYvjus8YYUZNSFcxgyVGEyBJCYd5X/guTjH2t/nUntR8QFgI
0nFDoxy9EkX6GGXZifjg751NwVxmEFxa31xr6WjBjdCL3cLxX0QUrdQ/fvOm/R3jz1ulQV6AKGyq
8mu2QWf0oRz1mH0+haJC9p03HYWhPgNcQf5GpOw6r+icLc98sIjbKNW9rZaMG29uuwkCIi6WbxHa
1PUfNjKArBlQcM2ETpru+sYp0KQtPrmE7iOgUfkoRRWh7KdwUVLEYJqoYNu20a+y5qRWiMDYojAC
c++0CBhlWp2LPNv2Imodd/RE/JvL1rC+bvbS0Xj3uGwN2+S/L+9eT+cU0TjlIDL6t9FoQL3Gfbnp
1G3DznkMRpXY9jCw13HszaoktkGmIdkeCQnxRSEyfk+1wn3cqc3WAuRxRj32uNwCkWebILl7XIM+
3orlmQ6hcMdQb2AOOMdYDWMHYEcm9wYK6zuGq09Kjzi9qgP5bPspdyv9Hpi8TyN4sT8i+ihi1amM
Tbfr4cuGTvqh11N6mw0vIwmWG322PTBwAgQ8P9M5iG7/+arR/87xp6B1VLR7lu5I82vCY+8Xlm92
XbzKCeRw8xioRafQgA9QAkc5bJGJXgY2N1Pg7I6Ms0ZW/Y5xORXEgCd6DKOXZc/rAss4NzmhBkEf
tzszjC9MOKMTqMg/HqhZo5Myek///BPIvy3b+MboBFs2hwLbcb6+65FtdMi/elKAk477tArtlyEY
QlQU5qutad9Fr7LHCpHd11kHma1Q3SIfmmvVRfl9bsyMgTSk82dkG8lR6cauIVmYKDxdrwvj+yLU
5FqOnbHxHFXZjwEH0qUd28ezJVfzfiBu0W5aq8mPiTGeItPhHF56bwgb3EGj/guwXt5wYt/VtoAA
iqLxSJuhvgeA/Fijw5Rhtted2nqVtgo9gXnhbdo15AEaxf2gsxSGDOhXn6tQTVCJH6MOa0Tmgfct
i/XnUtVM8id7BT7o+cFKnBlTDWoYIifY9XkZX855aNJelKjtd1maYo2jDiaS0maDi4ffXlrGvGH+
+dxkYtIhYkHotLWIOf2aJUZl3ftWpczWNDLJEYHFN0sAiHwCz5o8d2N2aodyrzRpsEsH501JQuOS
dRlDOXzIq272y/RW9EA+khtShNIxTpIreT+566AoOCFFldtFhlNkhs/0CHCkl2nZ1Uu0Ya0Rsrpa
9DSjNR6LWGRnGe1FmWZEAOA+4/LVaBx14YFQEkLMRQuuq23660C7dI4WGev0phvLajdgYdMrbGWc
aoko1nE9OWnjQeCe6jOzI3fMWeFRzMsT7JX0kenoGkHxBXU9jCTgdiB2pmm1wFQgut30oSYuyNXj
u9b3tl2tmI/N/ODAVUFh+KRE1Y9xnuPWMsHmVgX5zs4BVKYR39k4zy3MAIf0YENWScaQWBB8SZwt
k12K8Yq2xWkRlQyzssRMZnADbe3V1FvTfjEhLoq9jPDzdcCQzp5buIvmkRaxss0Q3696gWOYRW1X
/epwOyC+zejNW4Kgn67ce7kSn1ln9U3RZ/lj2ueTG4BJ+mET0hL1fexOTXmjwM85ehwzPh/weSjE
Qac3IpP5uimN6loUfb2zjDA/RQDB1uM0FrfTKODEe4VzCLppb5RGchtG/lPjZAyC9sLsKUpASL6M
kO7WoQklI4gT2kB5tC79IHtVsVUCH7N89FRt9lpWxn1oT7dhQssYU0a5iiv7fTnQ5CP8/6oj5Eyr
yj1EAcyx06cQ0cwj52ERYNmeLp+Irq5Avo75pd82M0mmyUbci3bPP86Rc794e4PSMPe2Ed0lcRuc
CKRdD10ZA2RB36XJxMTH3zypBC26A6N+tBaAX6jwx7XtxRQZjuInm2r2FPgGKoyw6tzAEflBC2cp
Oneoo9vrrJQXdU5yWB5gnvQRdmvfNu4Rj3WXhhkmcaTDSxI1yU0DEu0USe0xT+gqKZGNRyJoy302
SIajs7wqn3PWfHsSB6a52O4rvzkYZvMDvUB+m6dYkojCzNY2AID9coG0WQ8ZJHdLrc22Sz9f8cOe
bHVOv05/l+U0EDcNvv0h8+jIizF6VFogfB1T6qVH19LGAMxZ35v8NjY1bhWxCe0w+1ROQnMvj0Tz
fix6JtvSIEaog0nNncB9JEbrNDmM2u3AN44UKMpDEmDtcZzxJWfs+c/bimn8bfGiDKTbIyzJBmkY
8+f/FIuQObqSSY2mut+ZvdsqWb/uJhne5H3z7uPF3xPCp5ONyDPfD4t1VbaosSTOHgXa8StekK2F
MJBGa4IAdJpIEfCqcb0Uka0ZPLQ5gyrsTIc5rerGHzv/3LG1LtjJpUjWS7tca3qEBVYbdUJQpsI1
56gDh0SLYyeqVwF3Zq1PFWE0jSMv8OOaNSp3/0C1/gAE03wJUg6ZqlkfLMdGP62t2iIcvxuVFu9M
ef0coRTY4bZpk3AXdhw9l2eYJjmEBv5vfqlEgnz5rUqbCnUusA1dGtL62kqjmzB6+JRB7eQF8BSB
ptg3uULMJt3HcZf+QGUJ02YZCyhttunH9JP1lE+qPacZBT4dkgBCnlkNkKJmrKradwHnZDVy21nL
CaORwD+V+aXV7jLNtuAkK7jbou1yfknLgfNLjfICuWK1m1VQ5hJDGyQlPoC8+4PuORlmvzca7dmL
0CW1GoPASivURwSC+w70xKYcdH1jlH1P9WaepOVTG5A8u7R0ASBxIja0Zr9wlLWoDbZi4RQUAGb0
aWrPaatTBs5BAKZBk8cu8hqZQf4WBmqGaY0vK8GiXGRj/WCSHV5CKasLCodfTd3ejnna38fMizcU
rOYRNMB027Qsg7B3bGV6gG8bgxKDEsKZCh10gtFqYjnHthA+mC19DrDKzR6V26PVhuVtAN4Hxb/E
VWo4kJmYwQtXhNCZubRxOECg3oYA3F4KLJpRXtlviQb8xa8xXDjrQcu99y5XmDRW2Xd7LL95xrel
KmQJdrU24EeeR/AhqRoHtZhZDkxTPhFkaVveMwbb9PbMkBvxK/0me9v+ei6aLznJuZ5SxPp/tABh
IdttbpFQ2TvJY2vmryV4i0M9kE4iyCda2VRB/Ab9rUMa50c2DEcV4NvJKbWcmwv7d5s19W3e+dmR
7pW9teq4fjRT/wyn9jBpWvGcV4g9mirW7pQaOWTCyOWmZBVfd5b1JofUxlerZjvNCINrhcJ6HSBD
Zq6a42OoSoaoHHH30HvTfalVJ6gG42m5ipSip54FC3RsG+TCqZY+gglAyptpm8FuTchw7EOVrn0k
JUFGC+pmwtV6oJHXrPtGU56Mgda0TkPNmUCmFDTx7/sKL7idaNNbqrZcc338rTJDun940DjDtWMF
K7LEwQtP78BJvXBpZ3qMKWPvrq0Y36qadqnqEE93qnbfsPaErlMNIIpmxTIP9ZEMNB60XCLh6brH
hBHndbiqk2eeKrbIVRIU4Lfnl5FnjL/JadO/HuJ5w9k4gZTT85Xib6H1TtX7aNHUeBUpVXMu9bCG
8qdGm3hojLu2rX81Es3xQnydKy6Q0spBGBOX6oRJbqdyYKBh2aYHX/AdYiv/nk5JvFusy5OSvaH0
t67sHfEKCEm2++d9x/ramJOOpeo6rTnDNjTnby0IpWIX8DiGrz5VQl1hr2LBVk9lmh2X4i/pEO62
6QbaT4Dip4lu4igb92SOavRm8wMktRCNgd2fFUvCZtUuxBEZ2zbHw5XUKKBbhZRsb3DE1g7M+lgJ
iqplmri8LL3/vbD2zo2XxMgplOGxyBXnEkwEiYLsDt3PgNBWtqmb9ZaGr9vNZ8dzNerrRNj+gzmT
DBq1iI/LzI578A5ADk3DRI0OStHIa9xh021xpCHuQuc/a8YvRHKrm2HOoR4r4/VzOkxuKJ74NjAO
aPbNHU5NfV+YyitFyHBp2+I1KE2T+61/WUS9f9L4ZogpGyH3//wO6V/fIeYJumOa9BrQyGqInP5a
GdAmpB+k5gkKBpscn4VxqXqqefKsOQ1QGj9KS3VuglKkj1mlPAtzJA1J8VAiYcoQR5OEFlqnJwbB
9qrgI2ejpXs+jl1+XeLxMniUblj4vxtkLQeuvx7ILMeZ7feWw3lM/Zo7VSgkr4sC7kicoUYvZvZB
5+0EoptLO+elt3UB3GG1TIZ0RVhnYsycP/pfWd10+9oxX6EGioOXBThWnRo4B67N7SKxGdLfhTiL
r79qbmUWb0gMnO1BBzpfOjpQPTMyZAb6cUl7q3R9+eqDpHUJZvMulv5UaP5wrLQaI1wsqaZ886oX
HVIhKXEPCd36ZsEpGqPaPki9izcL6lKtdIlN6YgTcbtsS0Hix/fzq8SEwNFlxetUVltjpsbFsYL+
H2fJRsh4Fn5wX/7z1aRpf+taQUNnMmVZKrWNJCHtr5dT1QgFC3HKCL6zjG+OThC1AbLvbnmm+wTm
UjBdmrJSMQL06mbi5YnFub7UFurUKkKzVdPLv5TzwyjA6wyNpa/uMZHhAtT89B5z+p7krguTUyJr
bdtBmIe/t1QTpKl6cfTVRK7mYUamVSYKcHJpwDRlV3NIs+3ysanROtTRtr02RmSTYcCG1DfxI99C
dfMpmwjmuNiCQO+h994bWYJoBatne+rK9ofpHpjxUTGChnlz5a/xNWXHYlYR+yEhMbqoiARNOYjM
r5aPd5aIdolVgTVOKIawINrHpXi2un4v1LLSDiEdYKYTYfncVdWqR4C1aYsy4GRP470wjRLhUp6s
sarlK+pb5+rpRbT+bL2F/r3AVwVXFkWrwehj7aRJf1MP8nbwSeQlrjNz5WwISDDHuk4aXYmMNR9q
1PTrZiAobtnu9MsS5hIrmgnEgqylxb/P/Dy+9Ecb34n7uUiYklnhEgr5aemXbV9tRyIs9moXze46
5OpWlry0qjoPXCLCftOStKTQxwZqor+PyXu+V8M8uE+i8TeTD02VXzv+bADSmBuBjsnV6PxtTdM4
FCqtgaXH8b+Hlp7iQx+ju3p+sA1IBL06wEzW0+hO1E50V40hSlpNu12+YvkQsAXCSYkFdhMJ2ncQ
UbbKhqjdAcrIrpzmxMHprZ/LqxEuxkgLaudg09iBNRCX0ngABwq5X1xF9bKMxhd51Ojk9tEk1+u2
mLLz0kRceopfuosFxm3spQawAtWuHkGwra0MipSu7EKl7U4WITmgBIKUu4lLGZckIsMh5vjdKNYT
tIRfEeqvjwiicugpYMqcdoVK2NzWSSyfkO7RmKIbytfUe11mYmeCqlsn7bXqScLFjva28DMYSjIP
Z/C+SUniPGQl1ju1g8o1TnTPlyaWz/TQ0KPs0dFaz4VsM1eR04SpBgMbl17JkbGz76JQrBc+eMbp
GXhei1zD87sV7xK0F+QWqY6QOgadkenRB1rMq09+6s+sjq8Z+Y+fXUF/hERSx969UNETOyD1AVih
55vTqD1Zrawga0+BVoHZ6W1m3hP2X8UBBmKY6NcjB1JaERGfx6j3hZvKRCOirqAk+Y86miPX4Di5
SQG6HpiWxRtKe3KDWmRWzLteTTvur/3YIGhu403VVDeK5gNVtXcpl+IpiVV5glGuPQSq9a52xh1d
9FU1C05ipD+70AGwPDAl2iPeKg5NYcaHUjF3TOg9rJxhvZnk5Dz3lkL6aUdjp+tMcsSbKL2NAsp6
dZgXvtqk+5gPZIkkMj8roBrcTLHab3pRE2uQ2BHmnOCOmc5w6EmyY0irxt+kE/k3egquHKZzTC7f
e6NrJrEcWsQEb/D6YyO1Px6E2qqHIucUOiN5a2YH+8oin255SS4TzUg9gpCY6mJdKvG6Z6m69RWh
7awuGdaeYho3XdHTAQhxnVI/IHWtkJI11cUesd4szzIVM4QWxN1m+SykkupSySzbNvNRrlTlOfYM
4yXK4Z10qogv/ii0veKM4alrzHxbz0FdoSLBRBBs9lxhN3RpLJhPk+ZcbYVGNT5RaE1t6529DkQT
Ckoram8c0RY/pNX5qzJ02tuujeQNsPt03aRD/gM9sqtZnnXwySRcO2YwnfSQJUTSg3gCWEWAdfXL
m/GSMvYffSWI72uDs1CP1DP1CZodCye8TL1yz6q9k1Vibz0P+52WWxMUqPym6SrrsSq96FFixbrX
YrO6T/hd74eK4OHlpefQTNIisNOsy+UeETyIyem+tWMNRyoPUZU82YCAzssrx+4m2L4S2mVZPrQe
+Vyqnw6rUEVGbTRFf0EcS+N2fhhLgJ1ToYPdmUFjSECnHR3Y8rEbymMIITsrUj9b9wJE6ufTVqdr
YtHNsNj6DnmpHCIB5YT15ptameqhhKDCjdDT38qHdawUcHnmrlaTTuqpGLKxdG3F5NGLHEa/E5k+
wQSXAbn/JRCqus1RCUO6CO3z8uANlyEqEZbZydusq4KTXn4wXbuq0GtfscIh7lBj1wuHvWLpeMML
iKQT2XOXdhqmi3QhFkdbrdG7TTf3CoxS5jeV3uJegotP2ERCd70YH5ZYE9lTmBT4oU554oQ3TkCH
r0pQBVSGbIC3+iO+7go+ddKSdTvb1sA7m5vIwCohCtisk/VmoIVfO22MPajhaDsNOBwNbkk94A6N
leDbSFEiNOWqkQuHcP2ANC56NYuVE3nJOvXiWxiB7XGIbRzwibPJlYnQREddZfqkov/vaIcV4Qw6
wknplx6e3gKdj0V7TlCvuiHvnGN79wjzaGo+sZ1BT2jFMfIlILrBtFjpqn2XqA9F2P5UnWgfNXa9
d4QcXZEXyN3tJsQNns7girfJjzclOtB1ik9Oh2yycaZDOmZvYgp7Sg8fvbYwIKWtrKg4Zyizd745
vJmjppPJjOFTmJgGCK8ydplZgSzTp3GVV2s7aVmny4Lcny5/p5dLo6yIoXra5bNDYuymrYNbg0Q+
NSHACL3kqaNFAeiVPkCB+CLhjhoqcHm+lew8x7rL+LtO4ahcuy7k8i/zX80wqEeEefg0Y1FvxpZ+
eSPIgzNK5+yXDI8w0oU75ywmbKQ2nIJNpIwxXKNWW6PGJCT63uo5tKAGocMzJsHGU3ptVeSiuCSs
8W7nqKorVeOb6lD5cByZEM9Kba3Xm1jz9L2fEwGF1Idk5uE0GN1bWqIYkpb5LMdSXymacRcFzTv3
4A+z27fGbS/kXSfGrTEATqHPZcwKW5LkcISwXSDaAIzhGFkCCMqIN+BgxlVBZMZa2N4xaOAd+WV0
zoF9uONoPYXg1MyM6UHFhriuze7cpnOC1Ci7GxqhCYO4TpjFtsnqjRYkp6IiNLoulMQ1elNZKYM5
y0NPjfQerHCyD93E/ji+y3rAntdtPdMO8UNXH5pPx5wZ0o0XR97aQxfoSgM5qudAvHeaWzsQwu0a
8dTDd1qrRnvHL56tTSNFJKatjvLxpAU6ZiyLsGgdM6mjUYBavKPrEuVOOOA0NRqsbaKnXQtN/XtT
+5vSySdUaYRmKcGtF3rRacy+gYEdj4nUZ6+8HmEzm/jZEKz3WoWrmaMhkQfOd6f5QKCYrvJEvc/s
KFwlkXxrWrt0VRHASbYOYm4/h3spG1egi0BIjLaagavI38OSlqQyIR4D1aStULCw/NhauMqqpjky
V6aCUJV3cIGPuZ+9od9eAwr4qBwx7SdY1C0jlIZxaOLr+RGb6EGq+YvwO2MVSX1LEt+8XkAThDW9
b6S4tMF9BNTcNYqWL2+grncd81jOHBP3Ymu2447R5y6aY3vGpvK3fofPvWFQjABxwJdjQY5LatEd
8uzFtscc+TorZmaO/UM8xG6Qtsre9/Q1b6lce2gb0UhTlqf2VnTNbefFH7B2e+ZI0JOwtB7kGCOj
pnRYWW2pMhgsr3mi76mAuMoQLG90PeObK52NHMXZtgLgFep07KsMTU9t9atKiKvN2WYe27HfbogP
VTeNZb8EjN8JnLCOJQmjOs0oFyxotx26fgfpfNym0vEI8fPK1RiXpHdpcOo99WiUxfcpYtwr9Y0G
Wmer6Q+xw4ilNdo9ivKXQp0rPebU1LzqyVfn2qWoaDCSbhVLZ9g4tfdNT6c1MDh1HWL/Z4E5lmNS
gtbgTD1i13Q5OrZeusX96qKt2TGbdmeOqN20oM2YPVrMPl3hU+9a6kekbIlcJxSB3yYhxHKPRWAN
gnIkgHJ8tiNBPp/TA6SEX6KXerXx4pfaQHEQ47NZe/XJyDC/5BYu0LjH6COcWu47oR/IZ71gugep
IrxxxcivOvWjfgxUJkUVxAIcg2CRI9RoOeSYVemXYElhEbt1UX7AWHZ2LUekVTbav4ay785aKQ9l
FGzHSHvwvTR2ERF8xH6EIwiiOfY2NZvxm4U9UzH2vmE/kTvMPhQ4/SoOSF/0pqZBJ5s8WN4kZ9W3
3KR6+QYmiBZM2M9oP9QHNFvXaY3aqkgwg9amWq6gR29rvX4KNcQjJo2yoR/h6oyxv0sG0K1RkN+1
JYNW3d75qSypw8L3CSi9O1Qapu3UJ8FO6cFtEMWaR7dRDcMjaFGpRfE2cfSnrCVjGxcuotScmkIJ
dNAfgAXLVJTbQQEXXM2Qm945UrsNuyj3f4RjckZoekdY0RXuEHjV4dEiZWKj9OY3kzWwbeD0y9o/
9tk0sKD4z17mvGkQylaOwBQazdSYfWd7z0XNz9iH1jfMJEShsfEgzHO4JUFLa6bESGtLQJrBr7Bs
4JTDctQbtDol+FDb8Y6ZJJjLRztjDxajGV9nmWUZDEnX8Mt7mYsHXVMgZXrRTUi6TIxUNTdw+1T4
WVnQxrq5Q64BlOOjDoujNNrxzHpv3ssmz92U6K5eR9Aoif8EkmCuBit8VkW5G/0oOzjFLu2g/lkk
p1TkEffobLVmR6mmSxJDagYzqzIBWImbmMRC7Xugs5t6wybEJ0JP16/4WdOIgMW6cY2SQAaw+26r
hu/UlwTuKfktsVfbZuLbBtVnWVSn9KzLKwNCMoNobFQz19s3xx96Ld02boe9BGG2GpUSsDv23W3A
UZBPjyVOQj0Z9yxYu3IKnsvJNlZKbTmoDc1tTmYbDW8CVTTs5HU2Qx+ICmtKdh6dweUaAJnUn6o6
ebUGp3b7gZFZpGKmiepXEpcaxmbgeTXGZ5ktVr7omTb3LcvFRKw3aQfGkFZrgZ+lGJwBVPmozwX/
q2Xg6rPhKlr2SG8g1ZB9aB5DZjiMRe2vPEa5RZsSjD7WnUvsEAtj7n90TXyvYiid9AlPV2VsWKMF
k2HUXmqSjdshkReqUUEn2r/h6AkdhmZmGEoXiSazn56DB3TlbZtBK+k9ti9h6sxbytIdQp0DUNp/
/l6ClnVWDF190kz1Y8r979yywaY2QS+GFbZGx2dsE8Eepc0KfA1BsLH3QolCR2fFj7ORiAZx0sJ3
YZ7q0CpX0q6OTkvJ6nuT2NGbpEuFooXZU3Ds4RUgSqTfJvnDgd5lm3ZyIPCPtFFs9hw1/0lE+gw7
RJBkkdBGs9BFAnfS1e69gthu6769GRnVd1608UtprIzSfCF5mFhPdXiePLyhim6FhyJm8AKq7MEk
R6WzNeS2s0MK5yF0z6xYByX4e40soc0EndaIOaP7fdGuU0vR1laEqJE/IhyGnu1GxYNQh1pOB6Aj
Gy+drG00elefSRES+rp2R1kcsjo1SULMf3oW3cWaa1RLROCq0UQSV6rtJ7wwnGqpe4K4+WgVjYbb
ROJpiRDNsB+bIvOhW0rLlfJ73fuuQDUOe4xhRYlj+gESmXqwUZu7y8t8/phXsoRlhzxUg7vUlPrj
IIkNsnv5aQn5nz+H/+W/52zJo59n9X/+i9c/82KswKQ1X17+5zFP+f+/5j/zf77mr3/iP+fwZ5XX
+Ufzj1+1e88vb+l7/fWL/vI386//8d2t35q3v7zYQGVvxjsizcb797pNmuW74OeYv/L/95P/4335
Wx7H4v3f//qZc2CY/zZivbJ//fGpw69//4vB1J/a2/Pf/8cn5x/g3/96/G/CziQ5cmPbtlO5pj6u
AY66cTtAICoyWNcdGJlkwlHX5aTeIN7E/kJQ/1+l9E1Sg8YiUxkMAO7Hz9l7bfn+v/+TvRefX3/5
S1/vbfef3zTV/DezWJTntu2iN1zn/+PX+hPX/jfKTYtJlM4fQo7ITwja6yT/qPpvwyJ7UQVKyVyM
5/K3f7UlFNP//Mb/jawW1bWYmZm2SRfzt//7y/9yEf97Uf9V9PlNCe+1/c9vxq9iSFTw9NR1+kqO
piKKF/zfftF8wBGpAGMo3V7SIQNkOxJVOMzqd7xqZKCwces7NH3JtdmRN0hLU3hoDokeA2f+tKQK
2pbqWKaV+jZ1SCdxE21jc5CHUaFLhQ6DMKR+eOziGMHgWQA082g3mAOWyi53BDAgDFeg0qX3Y2oP
D+KMJHIaQz0ugryRZkRVtBKfElGVx3RKjpTk7fWCt9CYmuQ+bTpkqqkR7WP6U3+4kr+/WX98c4TL
L//f4dH65ui6ausOthSaBZa9zjH+IIjB4MpsJJNI49lEwccCdi0qRg2qcqqBzHrRog3Hc/hCrACD
EkuJmEVr79KOYsQ0RhSATZfvmjrFfJm4sEltWu/m2Dnb798zSYhSO/chm7bJdt/W8mKs/DmaEiSB
ynhfEBe4mc+ftYQZ/P1v+KdJDDeXqWLkMhDcrMMx9KS//oZ4+uldci4AZc8H2xqqSz2R+6oKld2i
xs/nSd+SYc5cNXKWuQx7M5FV0IT1sjnD2EwnJ7aQoAu/GC2BQDH6+Q+v8Ve1K6/REjw/jlA1qACa
ra4Tsz9cBaDQpiidlExIpTrS6iJKAu9j0iQxiiIN/8o8jttxja8jWDes5xenDePPfrGve1HnzwtJ
P0HjgGXWoCgzfmczlnGV/MNU6y83i20i+3RURzd5QMW3L+sPLxN+3SyKWto7zQX7u9ikTJ0VF2WU
DZfVCr+uu47Q+Tg/1bzn9CU1Ca+MfMcVCNqYjCfpkRK5uP5Rd5Y3jlW7jwPglRYe9bads5UapoYB
yNUQgkIxk0epguh1AWNbTKknZXECZ3b7bWJlxu3fXwX9V2XreqdgjWBCz2rlWIK75terUAFXMmeh
mjsGTKq2YX4HrSNHMNI0cYZ7i6PxtzZJU5q7opj01fpqnswc+FahSTOgfFwOQsWW3k3DJweM/IIs
sdhrQbReiY4Hy+7c77iJqbRSahGhH+yBHfesDAGBYKHPWulnU1e6F2cDP+Zh45+u46/imfPtBt2C
Jx5dtWtZf34kNLfAHVLV/U6PtBEX7QwfJcKhAoW43p7XAEsKYuzQUnERlaR7k120Hxse+UQZphsE
Mx9o5OLj9yNekKO5q6vA1uwJifmcXZ1xEL3ZeSQdL/eaoFQUcRRvz+tAi/PyH+RAfxK8r7+RrlnI
5V2ToMe/6itE7cYh8zv4vW2H5TRWKY4nAln7xSLU+2Ka/fWgyaBChejqQWLrdvB6p5OzyPuGE9RF
5+oNxxw1v+2ySO4XN7J2s7YcQaY0DD8b894mSusfRC1/moR/v2zX0pB7GwQQoGz59Y4jo2JtzKoo
2qhcgNK0Gu7w4TI0Kefzuu+PitM3j9Iaj0LNllsmNk8NU0r+QPERKtrqvFXCS9kvlNPzXL2RNrdR
LdpZ65i7BHqJV87Ynrkc0raqrZlTjrmj9STmJv+RDSYYSXIx6P89ajUy3xB/wN8/VGerwR83GHjd
pGWzpqHcMXTnzxvMjMy9Wmaiub5JfDVDB8Axbn4S46zd8bdoVK4DlXpuC1K+sLV2buUlRJ3cskvX
u/MkFqnb46T/087w63h0ffe5/c+WIAP14l+sYQUTCWMEILFjszcOI5HRxKt3LTr+Xvc7eqgXBQWv
rhjlPiL4b2Pp1cvEHAiLcoZi1onrgGbQqo/6+/dM/3PFwgujkkLrZPOfi3nt19sCkpmmgW3rdtMo
yt1Z7d5OsOAVTzFTpF9hVV7OC8QcrxTavC+puNDUQgO37dtSGVXGcDB/oKos7zamtiET7mYuGJ+d
CQXqykGuRLP4Mi85mQy5BfCHDACpw0pyRXFoEzJgIalMXrEmNhvG9UyjAljYBEg5U7d//+vi2f3L
yuvarm3SNzfYqnFr/akKkWONa9cpByL5lA0AzFXbjwGb+Ec1cY+r7HiAeCGrHhF7z9mBwJKnPEXK
nNb5wZKceY38xnKbYW+oI+cMyTC4wn0RdPAkIbOuJm+mfOowPwnNepFGl3haxIo91g6ZrCadHToE
O7WFRVbHYvBjadteXsb3+dipBwIPvozMwfMEuX09d7GYiCrf6IgTtwMSkE1LQL2hCHrRfU7Yjpb4
QiUz13RLzmFD/czpfdZrGmJQWiKeFs+sEnLKqo7ZZPFpltVbYvfYE91rZn8EM9fy0tYQghE0bAak
LChewaD20p7MKcjEzCyHKGs6QrT+oLk0SDcA5gobkF2WmVs3jm4kFnHPzNtPt1Ouw2IBqz2CWTI+
LRj1G5c443mOLgfk+7ENWMBcbjglon1L261sIbgXHZl6VmLpO2CXN5NyRFpRKNcjXWXBwMfv5zg8
xCJHWMI/jTDM15kOBHHpQkFCBJsdbTC6m8UaSj8Pq/VmQ4jbYLyVNhuhTqQa0RQebGKKiIjkLXhF
3WaKavBZheBNi2mVUqsVSvIYt8PHuFgh8MLcGxyO7FIDKqHHEKYg6/qyeQ8bjaw7VOxQSKqtXnD1
EvVEMbedS+VRNd2PTqNPUH7VRKJvIqHRIZjrjcABn1h0ZcuB3qtRuT+yiV4OD4zXsG15w3rLpW1J
36p4JJpw8cOyjzbMyQX9ZPUnJqAnGqtir0SNT+K5xVNCBzCyUtSYZqIeSh4cORdPCTpe+DoXgzo+
qNLes/ve4N6qPbs3airn/l2e23Kc083LIvNbIF/YTnRfi0osYxG3sBOHJ6zKsG1Hgbhlvemz2ifR
+w3FyZrAgR4iS2G3gTy2MOMpkjxhnld8AZoXJ0mxbV0VyY3y0Br9GGhVDH9U0V9DYwFhyORckxBD
I3k7z2bhm7oKDcgoCZ1aNiX4fdzp0YQ+fqDlDD/Ot+rmJIzpGSuwMbU/DAMRu242zzWLUdg3b7HR
kbRoMlaOi0fSC99QQj01wLc5igUYjPItvsHBq7pDXVYfUUpSVj71z1EGl7XpnD1TmxhvRM9Ih6Eg
06vUqzEDbsiVxSSbk+gwIuRg2148wJQBEglsz8V0kZNUQt+aoEhewXGaaNoAXXEt9SGLerkhka5b
5Rag+zVcByW8PwcN3NytGnwZpWRyZ9V+6gI1rq6S0iYqVLA+kPXx4pA7Dd3gCaSAvoE0z8XLSCl0
XwolfjYN2DgOJziYXZyMWusHpR7wkD46uSWxvkpY46Jx5ztby/b1ikY34ukwaQvjnjLq0Edq9nt+
UmlyfPR5UTIPRLAUU4NeYjQ/JhN5XsqIerDrjJimuErqVwihEgjvjHlGNR/aLt9SQiLliLpm36w1
S9pYD9q6ELFuKPdGHBerCs3+VGVGLFkC7G+6DZs42VjjJI+pXlkvJgMiQ8zPJfzXC8eAhO0ypHsZ
mLL6MmF+H2qD8dTjnpjZwpgzx9Uuiqx+X2XEcCEs114XDsJKTyhIPUsbNnBJCEJkq69qXfPA01C7
ShYlu2hDZz9nmn5NhAnNO2xhc+UMF47SPqNAJ7epWV6qOtW+87dtrDj+NLb9bgov4EWJK7kiyhVT
nbdLJh+pvxvv/O7N2vzuIgK5xmc03bhMgDm8x09n588ZNMsmP77apA+bgw3Z2SaqrGrjyxSZKgvC
nB7NkciwcwpcS/hqzbUj2qabGds0yiENtY/KzI8F0vmH0cxP59rd6k19O0RIPVqbiWfYIE5R+uZy
Xg33CsLks09AGHfniJC2pSGXT7Rj03JjloiOGazkD7XeIsJKQci6dbrtF80KRsNRHhRjR+akeCSg
9dBb5XSYlcba6K3qPndQXNjnuy9Fs/cjPlkwacSLofViRuMwj1m4WU+LLisidsGSij5rjiLk1h+z
jNuadJQbUirK/ZDQpuWWY5OTaf6QOtqTU2nyw4yxwjmkhN04BiSyqISWWigzSIvcLk9uKI5zy8rg
rR08AmLsZ47Nl5nNahrndnVLcm95XE2CW0Qu0EDY3bZk4Pi9yIv3uWXu7VB+0kntkodCQTSyft9B
jwcmtIe0Lcl2PDPGjZXBMMZZsoPzh0XLXbj4+PAvYbjsenwPN0LUFYbKivijsOluxvV7NfXAUY3x
j4CX8JGZuEFSR85Vtn44f1Zt3VQnSuP/faNZFMQtBt3NeIkxp8hKbLsyTK5rdfn9w+LmY8BDovnn
H2giVbwIpGVQA92/5H6fLwUeACZSrgkjoYsuzt/rePy/f/rfL8283rjZWJ0UF+NFq93YGdttg9Ln
pupI1qR07g5JaqghbuKGWqDHGpo6m3MVTZYOR4eqkEFJdXCVmvU9sLDuxJDpspQxFGjiVCpaO8Aw
aoIjyLybyutRxglDFhHfuuVIvYNndJeWmmc1WnNbKexJ55qW0Ifvvo1d5/LUdsrp7IhTUvWULoyY
RMqNqDIBD0Y7VHe88bqFWxfBSt0HQ2ovb3YPKLZnvPcg8Phrw9zDca2En+MGejTWEmIobjTjkW5r
e0v3e0Gik2yoEBF1TICiHXjs318lo1PscyqBLu9ZLBRL5z53hHVQOrb9wUbEQoJHdJQDCCI51xc8
NRlWLSeDqVs1qC9CYqPPH84/1tY/4zR1SzIXUwwwnHLIEcAvvB+RTOMfcNKA2XFIv0l683kcleJi
TBKbmqb5yuXoXNdlQd3NyCqcB+87NnKseOvOinuByCyN5ug+ndfM2+V7JToTYMMxAn5rG9GJKrkI
OJCB4V1tNHjZcWm2ZBW7MvVtXa88wsL0H8s0ALhNi7sCr59P3PAev+OmSxvmCin3GUqpdfB/h/lA
9XBAc4ZxESTRM0ezv8rvtcl+HC3idO2iby7O6KqGFIjz8aFVMk69ek84cpmyamCO88iqjoLzchOW
8Rf1L72yXrN2ZVLflxVpb85i7kqy7m6ZLYTHEEOwn2R6EnxHpaez0qGL5LQyAlI7qG33aABtvSk7
9cvQ6p9Dr6fX8wDZ2pyN8Mph0u5PrSuv+9TMAwb56rF0SRHRDPEWQQLeG7S499ag33ejlC/wTcYN
Vre7hY7yZgLkd2UyP/7+t2tYBcexLEs/Uq2Cannsn4EplhCljnpmDBTlTnI3hglm8YyTw/nLIcof
v/+6DjwAPwnvWWsvfQDASmdgag3Ul8kcYG8pT3Ebf9JGGnbnr1THXIJzIEipMEMrsJGigcrco+6A
t0UuzAgY0ssdwTV3qtZbl8zhLtozzSl2tPyQEWU0T/FLYX2aagiXsMysPWUjuEPi2Yg8CVqllzeD
qXsLXs5TY4AwFmU/PED5IFLSiHXy5UKHoLHh99ZUnbvv6HWsT7KtGC9B8W3PtruG3eLqdoqt6a7t
IoTz7A8J8vff3zk1H2GT47th4NlZ19qskm5cHrgw4nmxBLZtMyEMdA0d6jrHuJIFbZX15DuQ0BWi
ytIR0K0QQDMiJKgeK2Jdpps2V0GFDDBUIrRZLZxKj08Y9KOBSdV9Gk/kYNrj44CE89TwUDLx5oEZ
oyzcx6na4e0vts4g3cuRKt9e4Q3nD6aR3Hy3E2xtACfXroU6D58p1eu4ycmt6rP8QOLmO5I7/rIF
cojASMQcPVYsqdJ7O6XxoB5RSEWHtnY/la45yv6lGfX4tQ2tbG/KZIS82Hxm9Wxe478KAzNyokMR
zvfU9BmxfxmkdVu9PF9/ggt+ivFU2R3DVdecr3SV2XY4Z99GEqo43VP7jkQjrIG2Fs97TVZGkGCS
p/dZjEfTmMytmKS+WRoAHmCl040bk9pE3ZFRnozm4fzl+fY8fw81HTm52NuYTGN9C3Vkc3JJW+qO
aXge0R4PzGhfqnw7jUV3nLGf+FwY/ZFh9u9fNmWX3QIruB3H0fZb7PsP/7/PaPc8mnlhX5z3YL13
tL0rCROfeNtFLG8jrTyZEYlYUTph+lx5MtX1OcE3Hc3owmhIVWA8D9xxFTVERa6d8np+TADc3kxu
WO/oYlieinbVLxXcEpNSVD6HO+NxxHuM8Cb+/bPzT0/fa3NWp+5O04eQ0krPj9+NWeANUyCKpdzK
ssDclSdVuq0MkxJkVULPDHa9uk9hTY8htrg0zwltgcRAkZE1MHnOwUogsZ6xYDd7TBf2Ka9acKVd
uqAayE62RCHkqXNCCFPR/zDYK2jZcRQ+CWJ1V+uNVjNfEkassEECzzl/T/SNc0xhUpB+vEeqUr/m
oYJZt+siJkNlvmWaom7OjddF4whS6EnspYAJPS2vMWw4KUeGgVNIxbHZB1OnXdKHxW/tlG8cicdj
1rT4W1zb61IzIhZsOznWfBX24+8f4hDHxLkBTT1hoIuYv84N6GJpkt1kZT7kpu5+WqlUCMuTnRon
x3R1LxQVvtXvO5wz4y0CT5KNV8MIwdfOkZN4siJyygxyYlorX2pOjoSSOuppNmM0l6VZBKA+m92k
2jk554aG+Vxm3BwtExW4lpt81CMPHES1VxhxYf8BHD+WVheIRtrAJOk1bBNVxjBq3OXBzfTbOr0l
Q/kzzQEznCNcUoikx7LA+B816sc4cTxM5ko91qRAnQor1Gig5AgWVJPpOwPrYBht9GEGqeTfjf60
hJBwpnRnodnsZjmgdKPherUwhcBiMW0Jq6/2Sa/YL8bwNeRF/FA48nrRarHL04YYwNnFmtS1bJNM
w4myX316haLm3rffb3RWC4LSFWxMkgsqjDowtfUsH024tTKCuxO3uM60Di4AbXfvXCtEdgmcVE9u
GjNz2AfHaKONw0hsNlmRWRF5+IuOaVeaj0lDuuOiFxu107pLUhDbU/WlosP5oH3gj/nQXX6Dysxw
SG4wqnPeIo2UTXDZOK17VdZxETjrcqN0SkZ2NczTivuRkX4xULpBGiePg5cKx+r+e4QnJAGMFsoO
J01uFqNEebVOdXJRClirxhyMtHbRYCkBl0c8cjm/sOyY9wVAC8pQ7Wg0Ksd6Hblp2ifhQTot2905
ZRUdwnjZrMnOgC/uz1WnejblQZLz8rS0jhpuUL+z0+SOGfKARiNbtsmgJd+ZPmFRvJ3fQHgNBunn
LoJSLSmOtDtb0CkrTHGJyRRM3emusiFv53k9BMu5Cy0SwozrwQovUolukMhSHLFTe0iEhYZ2cp6K
skuZg04fZ1oDoCUyaJX5Tjq4OBDqNLtuPcmawF+P+eL8PONOFtqQXipbsXFpQRzdkCvfh81haNCA
T2r2GRJ2u1+kNh2/odvnWdr3rROWqMmiCpXT+X/VCMK5ZO+syjSdxFAT7hoJg6VvEDz82lnKdo4i
gEaD7K9NNz5qlp0+ayHjhCQt7sNSvxtG2ezUHgB0ulImUfpdyNmh9lDchxy6lBgzghf7cbwAh6k8
hUZxbeVrPJSlzoFrwwIC1ZIi11tZ+iJpntOf6VxINkSop2WafNRItI4yao0gKnPHn9bO6/lsQQtq
Rofd/24LL5Rc31XiubQ4LI6aVd/BgUj2WR49FKwoW4WBJ1B+Js5Rw6/VFtZxBGJ9OH8Gsm/B3MH3
zp8pCEVQb5HoDWUM73U6N3dTnpDFzqXdDWpfr91WvOHr/sNZLmdIMs5x9hjjEfaoycdgrqC2W21M
Ky1aMDp31nzponfjmS3U8cmNQu2Ax7inu/keh+pyZ4aAPLPJQAfLEoTwMSPofj1DWXkX+3qWmjsw
2VBmGV6SKnlz3oLOH7BB+FaXk8bUNgHjPvRNizXt4pYOLWhAjuD0yq9qrN5Hq1DAba1nf9u8cYmh
4BTDccVBSbBtbNu5jOEPHZB8eiF5PNe2VRD0iF+fd1HHW5milBLwWiOZWK+KQdKWkrjykqzUMgDJ
TA4Pizwi42Zrw8G2kSF8n/n6QWb7fiIMOxbkHmdHhaZB4myJk8b/FUk6PYU+PiGmLVJmvEVe6cR0
2cnvn0Wa6adVyGzRFtMxT5QlqNiM3lxOniVzuY8kFa9mHDv72NF/Kv1CXm0i20u1kpuRXtRVjkD+
liY84rRo8qHxc5wYzWMch+RWJQZl1Zw/VxgPvdhxBp/Ibrr7titBy2rHMmusIG3IR3WhcKJXo99p
+67J4c5oRHJpjA8RbhUS/55Y5N5tTPCwcSJaN6rcm3V854Tc5USubo0CkTL9+s4399LAtaiPJMNk
C1phc7L2vQUnxGWL3mg6B1EZRa9Mc2evc6U/5DrmsWYK5AxKbG1o6ERlIZfNfiwGAH9MVZB+8K8z
vfOQ/EtPcZYAlWDtVYocLhp0J6Xcq8WgwUWyBiYOqvAMbFjlIHfEt+HR5isvDLPrSUGGZ9MSZffG
n6CNMHZV0vp8tjO0wVKj4RbPQV2FXxWvNqjVEdQ3kjNFyfap1jiQY2R8Uajkg7hSMhWY7nHAXDeZ
khyJ/gL6E3LWcsTG7IJZUZmBjKS218ymHOKM0gzUQx2ThsQphsUpJQNPoXk7u/PGAlgDeTN7NwkX
8YVCgF73qamtQMcdb7u2tS8yiPwhEwWKwMaPnRr0Xr8jz5WeVAqhYlZReld5YKkuejgDyWsR01lJ
SDvII4A6Stp73N3yMH1ms6ptB6YjiP+KwG6eZyGZW3HH4wiowd/u6bA8xXTWF6SqZt/Txk3xFUU2
NZdwwOOnUMeXNsetAUqqxCfbD2TIOUP7aCM/UN1JuULhyvwhJAMXQnRQLNiGUkJ2DZR+Iv7g0PsW
tnGzG/R3uMqEzeKuMhyklmgZOyYhRAro1gqD5GdM1Z6HWPB2toRnKsUBnC1xlAwWPLVxXxqaNLtu
Dj9M/CkGnOCgKBagWY027RcEkZVp/phmUK1z3O3cFLAkG7+2z3DLgLRXvUI2V3pFmlU1i60QgASc
QTtWFton6eINUaPqqW2rbRR1kLchsi7Yvp2nPDY1JkdZj6jPgLGCdteLqOFcM9tz6v6cZbGfJyA1
jGfBs+fPurVczGJ+pRFHeslN4cppAxYDAjLuzDDvP7R4mDeK3b4nhnzU18Y5QOlw6ygiwHWDDDLP
sy1urWOtxa/JFM47fV6Y1PHW523Y7nJlOAGV/mCmdT/Lr/VZ6dkQnVBRvFRPX1gyw01cIllXhnhX
0a7FavEzymxGQ20Nc2p+H+Pqq4tG8McuhgLTwYfTdyQsi0ghD69wT6Uz6tvFiZngTQmMPhY0C4lt
Mk6bfoiNB0iMWNRFH5hN9YrHnwxQK2N9q5+TZhWQps2dkbsHZ4iS+xnhpW26MEkAeJSqeptD2PW1
4adFdkZlR/Q8me3jNknXCjTZLGX2qs6URMjktyF4KTScp0gr7kk+8CiGImTvxbIBKRUAZbk3FVTc
YcRGNY8pOcRr7IaU+SMC2oyJhvYGFmoXjcWEFzK+sDBO7nWSXfDRvDvRqifWmfSVkdGt5wl7Y8nw
IBzMeiLL7zi/F0GXYUFPZ47nE52cLW8PA0/bjALDMDYru3andfkPHu/IYyTCCR07O41ky89suu72
lEEYMV4PZCi9T0hKOAcjcVMwj/BmHHLmQ86iqAEqUForDKh8O3xPoC9uFBzvNKzzH4No8XCV6ks3
WrHXAJQvocR5tJ2fpFJA9i3SvTHZl4IuzqaNk1eRWjApiuK9VQ+S2CIsy9Df5uKzF03K2KCaqVps
BmWi8rECZ4HbwRgQgrqpHdr9oNIP7/WtHjEBo1tkcEAF3tKlj+pxyLB1iig/9EVaBy0TI29pFNfH
6xYxSCpGCvvkWlbw4CKdhSkm/xAhDdM5+pIQwMb7kLHSJkNus0z5Zsnbu8lkF60MsUvVFBAWe3Kp
Y8M2aNzOD3ONL22ZSscffgzx6i8qjBbfeH0NIhaiHX2kTQUHpVEVNO35iFM/wRiXSzPe4VO2Ax3n
BQXCbF0nBMk3xk/VoN/Vw7+XOqAypSeOeS7qhxziQ9mi41ccfmuOm1eOuGXq1+5Tu/w0neStUOPi
dZIRbDCMytmczscimuegTQbFN0fOG4nEJRC1PX3PYpNzOQJ3xDgj6B3Xrh2ElvLIRoLvQBsQLHec
YHBaV2Wl3I4gBAMnJcmFWNYJV6LzGk8YD2sw+KXCZNgGWW/XydsoMVobKXHYg1ppu04ab5lW+CJU
KXl4KiaMYhvYiSFx4/tymRXPHIdkF7nMJBldjg2BuAJYfjjwOqjsriqlzuHmUVEI2/HcqCJxg4ht
i0ZkW9u0UxZj9m2a1VMfPzU5YScO8vSotV+bRLReo4c7kGvBQkucEbamMPoAvG/rX4QKBM4UEVMA
BZAsEOnXikMrtq9wcRuqb7hXcQZ3WCJpD2gDIGhwzV1th92eG+aw4Ahp4gYs6Epo77ppp3b1HsC6
e5Gt4QFVpl/PU7db2AJpG7c39NkOvHrw70soCO0B06fIckugxFevEZk+OJd6SkoBh0aJMTXU/NBI
LpEh3iY9tGak3rshGhaf35wcrvktiRghL5FzAivkqwORDQDlsN2MJGpNtOzyOeesblaXXVcuW2lO
e7tI3U2GAa2qu7ecBTI0OW/qdsZkxJ3opefiGEdZtXHqgSix6NZw0jxobOui7IFndVVzSTAvxj5E
V+DUDL+cFuRZ/RRulHT8TMQG+CsdnbjxksIi1xzjN0PsNyai3a5prMXTe3fbJlXt6W42H3KVOVOE
/XWpk5tJuIBYjepoJo21j9yBtob6UWb6sBkrunNEoZaBGFBU6jk4pNZ9ahfeiLhJPoqW/oSGci+F
FGIpJYBGbCqct0csaPVtvgplljm6cEOLobGSEJgX5Vxfew76UfschZBbdwDvl2QUz238pYbaTaqo
yk4vmVfLhMLP6EKOOBpqlVp9nlzKAWPmVlWMgHQkA1kgJV/D6NYhz/yw1GhwYsJve25gXPnWJukb
Ft1qZoNVY/T+i0YaAet+nrOrNJb2ahQSsrsI9zX2UBNzLbdl5wbzVD2glr4sF1fzHapBT40obWBG
MR7xpKPPOBdJCU2Z1G0U8RlV6btDEhxFLSWFk9AhmjkogVk1cLmm4dYeclxNBH/IXH2qRrXwY5zE
Ua/qxGnbzWYaiLiccc7vrGp1OrqPS6VNd0DMivRpnpYTaXpRR90fmred1HeWxWnagDhkm8ZALkX0
7jisD2raXiQzjT27V3cO0LQ8ny5zTdX81BGPjVtFnoCP5gvB0ovIM/OyiLuoRJ9sHpU+fxFK/oC9
yE+7FH6+/IF+6JmaHsFUUBHbZ6zaNyMGtabhe0PQaYfPGDeaXZXNRFGPldfiyPS7PH7FTmp5+Dvc
I2GltxGUdXVlT7khGVt0oUqHLUd1NRx+HLs2IcEBm2EqN0U6vc+ato1djGIiXoiGMmrmiD1fFjhe
OlS3fif7YtNz0oC4iWm+tvYUpZSvanuXZeGFEuWvWXWtdt0rsV1Y1GZsF24LoyMzBQ0WDqP6WtaU
rLe7Viu7LdlKx6hzB4ijPd4lu6PAaPD2dRMN5tXnZJCEF6XcB0nUxrjyiJASLdBP/OO4ILKLU10C
0Uw0IDC5jXyQoe06JNOPwlh8s04I67BDDi2VZP20k4Outw80VCzfSSD04Mp/FUxs/ZRp0Aa02eS5
6svKYgs6MtGrGQPelE8m717G8QKji+sSPSpjthHSvTZ9JR8Em+y63dAxNe8KbqV9PXJD0hZ9scrU
2OrhaO0Ts7xrpDHSQ4J/aZXKcTDvJmHi9u9lvmcP3Ubw5gnkuSbMY6uYI7n2+ILJ11avTVKkTQ4n
hHkKOjiLKCD22nJtfDEBhkICKAA2jqJ1wi86o+PQMZz0nD790DxroJ+pbuh1EVGJQNmr51FnZK4g
Cp6exsJmQ2BitHQKbkkZBU3bPXeGtTFb5yMW7ivUBKLnEhf8UiTgF7oN49xxbzYxFvmYtAWtwMk0
6B94iC7SpQvpnM6cNgnDivIXumv6ScdUpVoRIygoMJQC2k5nNT2ZXX0yyR5soPR0wvhp1g8pVeu+
0YDoLqOFvi+kD9RbM7Q6eJIjEVx+nR9jPKF25KBjEkKhf7/63ieyHYpWhbMQXRLq9onhK/Xid3Kk
So8laNyYlfYknHh1iM3cXrmXhHXHSDHJUaVPbIcFdjPhKEHmZt2mOJhzOm7ChDlWzaNHhQEdAOU4
wit3QeUl36coRI0sQArUVf+hCKaaC+K+uNYRgBkOId+q+ZPUI90zh2n2+qmA4cO3kDLvXfULessA
KSbqNppFWBln0D3723Rp6tEH8xTPCktxKY0frYU/EJvn4guyj7lmmk4xqwO8WAhqLvCDtgmLpJuv
SiL9BugxigQEJcxehtcQju/F2JlV0ME4NOnuXrgIOOjuJQSY1dbrBNNFJ7kKXfTrDHcrMC+bLhPb
UNeFX5vkgobKz4EJiu9izPOkmjTHYUxf1Il5VkPZ6S/dcp2mxmdcTdpW7Wk211LuU2yZJFznX7iu
Lc+pZlbWcPS7OX9Ez5D4CJA+FNN+w7D9ZIY5YG+1InqKChakJoi2YqIhPe40qYJ84t9nK4r2cm09
Y23E7Tq5+UaFltfH2B4XAWPGjuJ8p48zkpIRbnxY3M3JDH2WPHFOiKz6JH23Xc2fjqcfmkmlOUaY
113UzdR9rwhJaxImBpY43nw1U6j9J8bzrIAl5Xo1kpapqwqx0zqNmKo8xNoLJKkGriaovxqwH6YI
NuRFeSvbocY7P7HyrR+a0MQhoSZdgH6MS0ZoqRnj9LFGhVuvqvbDCMNszPCvS5sZQkVb27SGLwTj
wAy0RedIQ4gKMSN+UzV7sxtBUaFpWSsqjPDWJTUZixWtDbsvdMYf1sZiTFi7M40notLoxtPXEYcW
hCJ2b0rSEesiPs5xS1MvHSPqWC1v/g9FZ7LcNrIF0S9CBOYCtiQIkBSpebI3CFmWUZgLQ2H6eh8u
3sL9um1LAgu38maejJu5QBayCIhaEiSZQqIwENht50Wviq0cxUDBOw5C+H4mmvL9eNvo19gmGXBG
uAI9v0Xh9nFqXcmTR83t8G4KBx9F6pt8LCickGHK24B6KK+qx2i42SV7g9cvgVcLVsXvVkPOd/sb
qqvY4kHwuZtlejFr9dUAaNlJ9j07K8VgC5P5hmIojqdZWg9t4IZJV+SHhivmXvFpM6nbA/9QHo1K
PJs2vZRYDxNHQcGYJS9Q14R6reVfx+r6wyi7N908b+jEMSocqf1anamRes9JkjtpKSHihm8eIP+p
XsNnfA1ceObitLp4OUvwjSgcsLP61hwZbZgpAtJeT76zJvOhr8BYWJCt46Zu/xXd4iDMLPDU7d8K
VliV8g3qegMQR+cwPtXMYIS0xL7C5I3nlExT81qMx46t+PNWpe+hyUY1lbgBtaDDl8pcRN8CSppu
D3kjxO52AwTeW12tzXxjFzoldj/i2srcZKkmOypGFs2g93P2iAyAYO7ypmWo8LF2+dthYcW1r3WW
zO2yAg/SfkL/1RcL6XK1j0T28aIY4SP9u1zVtrUgmVFe8Hey2wEa7G+ayZgO6oYp1iYounrGS68I
xdau/Wj06qPPfM5RWvmiti1+16l8w3UXnIqtOqo0/R6K+wlv+W6RAV8ZkYkd5rKcZhJAo/qusmtJ
+tx6a8LgHznxfbgEAQBYyApjS5cY7w7XsS9rXY+XiXdUkBUekW8V7lQofhvjuJdl9mJAzL3YEt1V
5/ZTNiEGu9Z6NYLVjY0e61Q6AUiu6uEAErM6clUVh7k5VFknEsW5ePCk/ccJzF96HnBKm2Su6T+8
SJMKApsc3dRToizADiweLxjVPfXD9rzZ427ohuFoOz53knVkPSa9ZzW3pItSBvzZoVF4oR4YW48z
MTUuzsELKt6dqMVhl5JoLsUdzbevW6WSttefK4qZBtp76HxoeJ59wPy87FbeppRpypeyElYizY5m
WjEMLz9iM/sXFitvoerTC3T8LSJke7TFyBYxv9cYu+46y3sbAMvGA+N3VAeXENInUnnenQcujl4d
5iDuu7uiB4yl2RvdgjnqkAJePlizThOuQhFmBepvZ4HqZNIA7/AiHjKWxe1WCJabwaHMbbpBifjv
ncH5t2mP6p0MQ4xi0C/KbqG1Intc82aJDZdfCSAQ3HTsuHL94WB6AqSweJozqE8owJSO8MLldDDi
kkxK7MlfJT5zI2xebIAkCFFOdRx08NQ2NlRFLnIq1F08FvOHWSkuRGPz1+pyfEbpZmOKlkemQ+5d
RIu0MI4Nf5dEzgYzKyafkxuwv5jK5zQfDOwRPe/7cfQvs/KPS8ALvhhFzX7RwopU9idy0BjLkeo2
gRVJYWJrK0T6tQru2UbE5srn3gkwuwq7okW1psa9DB3cacO8bweSH1ztv4aM4R5zxEiRxKkJNHz6
9MCcCAWq9Yg3CwzaeaHWpAvRwrWRKTTpOZKzDh9bNUJ4sHuOcu/orkhkfhVAegZ4f4c/9MUw7UOR
ls4TY8MdC2QdT7330dZiu3FG3yobV60B8ezcIvEuWk/nTFufU12/gdtjFBp4J/lBRmnHkh3Mgb9O
6yEPufn0Izud7bd6fiDU4d1VhApgx3Sg7zzcmAH7u9jsiQ5ustAnxSO/c0fvaysgbXi8Ezth0GKs
LDZTmPU5mbdjrf0fOjmew5CfEJ0kAhc4lYjDXaUADWv5UIn528eGj5WTTvJJ44XlR9OL3Ek2kmK7
sTLmg+8EybqVj6nrPY+ioZfZXNoDXxUGtI7CU6z5CEgNAL9GsY2VPVdWtkLpjdMzyO2t6jucK1mI
Xiy3qDdrYL/S5v5PtV5G/zZWyvVRK3qTli19AHoSWwI4yBA29p1s/adNg2pQwUy/YJlTTxHuO7tq
CCes9cHB54p344MJanoMBbYBxeFa0u6Ai1ttr2Na17eT5X2eHGh5A1YBDcy8zWYPuI91NGe89KEx
PmbFN/0Ew7M/HQslTxJCzxsm9Kvy0PE7yHBkDe1E92t7GvSGT83n2Gl7HtSOOPTLNvpxWbRcuabm
jFRtPzKdBGwop2ca0qmfs7f5I/ftyxYGTLdNqu6mmo5mJ7sUbp0oE15Pnkos/OafEutWVDC+82Z0
3nmUJDnn7B3UOCUnDmVGUgEN783pUPB7zD9ZxY4vK2HsC8WQWoazZO2gzV33VKrtng+q+dAFfDi9
iTqmKnwazO6FIDS3pZ5zZCjvA7a66EDZetcY4cvaD/Y91piTQDXNR/MfI8R1VazMgtxyKZNMS9q0
M4ukRz8Cl/EJgszBKaRkuwbvvdfw3I6L9JBywKK8BkH6ljVle7+Nyyf14FnMQ8+GfjQjw2yPazs/
paPV7Wlg2OkeFpomStxmJzOfB6plsah4aCaiNLdTIzHGDoX4BcOLE994WlZ5dhkI4hrCRJKBQLQo
osR4IvnkSDpXsrXbE4n6x1gQgmwJX3sc81yPwvfAbjJ+Lx05RveZ2g2i4OjEJYQF4BXdSQ+ijBYs
sCi/y95fqktlNGyYGkbtsQyM2MAS32fEsNz2eVXSp/xN0fGbGhGX9PyOmM/ejSBZBIjYTIlr7TGi
2SQ//XBDKtZiQfbDJIxRbi/b6U/gTwZzAnKoo7oPHuffw/SLjYD7telHGrtrnDOefafsL1Faa0yI
id2T8C6IiT1kM/tb+E5H35j8O+FzwIvCBaHJzJfAUscNY98xFH65M3lDTksImNH7tGx3N/Z1d1rK
9q8q3ZcGBe/O8KCaiOrJHdrhcdBXFztXxM76qaZ9cfc9r/16qRY/CnaqBs4j4Tjvc6e64TnkY7/4
Igae0p6Fe56n8IbE3SBpefxW+fPC4pQ9DkvqpZjG22TEHkF5fHeHL39o6WCYuZdtpc1/WnFn8mJN
c6YUyjr4sgKUQo9PTi0Mcq8bLzLf1z03+oGGKrr+pgcyljx2DM8b++1sHT4wEzz6NSVJnofNBOzu
dnYz7FbNFmAFnwgD5rNxIj/60a73WrXpY01/5t5X4iu1qxtM8Xeb+k+EdjiAFrJD3LjXPVitgtLy
7ZVVanamCypZjTyacbacWuNP7ntlUjWax5gtQwzKk1LtoHrtyq9bOOrmondUcts6ZWP1TdL9VI23
iajWB6cnHOTncPZqySM3K+dSdeIygB07AWPYpcOkkD7gghJauy98YJYUA9h7dw32PMy3tvPxEd9S
REdBzN/Sip1gzo/M7PCElp8Muwd4vdy82/ENQi8qfBcLZ3ks0lFjSA/J55FzJpR9J1zHOfhKoau4
v5Q/dvtQtWCVdJ0wGkByckGNrLZIdD61sas6vBhlO1GnVO6MKourAW0Yv+WfNmctEo5qPZIiG1jR
yGfXqTfaUkhe5xnvwpUX3B6y/wNYicjNWX9PxotZmsXrYHwZWI8htZC3mYWMoQg5kP4r7kIttDZT
ax9jGX9AvZq8Hyt9X26wuzvWufvGNOXJszWvIViCnIokEaK8mBawEBTW5y+016Is1qwvthsYKwzv
mqw29mqGyGyZxjNSFlUQpn5zSqZ70lJXyFbGg/8X0VTGDW1Gu/JWV8XFiC2v4bK+k+wmuiHkk+CE
Le1NVP3YPET3fXAtcqqGlpMTqJcQkSJxbZ5CDIWesxCcy7GuMBz83Iis6c1GIWoubhXoVC5+Zzn4
n9vksmWupwO17xM3daZk4mBZGVw9g02dWQRZ5BW3THQzo4iJL8Nc23OWmne6Fy9hCTDNVeMXfUtn
nGfbIYC4f5iKVzsoPLxCDl9EKPYlY9IrxODrVtT3/UaGZZhrfrzYZJqxMc61xgXPA/6vdfRwZ3XV
Wx1IL4GJ8dvGoBEZoCD3Vr3F6WTyHe2+hM1yri1cbLVmMCHlsOuWc/PJbAeUX03DoVDG5bb4th38
J6h4D0qwoBD+dvYGpG9nZannFu8sxrgCbdN8QWO/14YPh8+rYhbozO3Wm5h/FI5Sv6rPgQSSq7nV
J9rM7rPs6K2AkmjBiCrWOwDhbo5dsMd1TQePpAyYXOKBLmNoaSsARwMs02oHeHmkPhHa5UYSbv3B
E+M7a0VaoxV3/bWP/IxYfzWgAY1ANam4cbI48LPj6C5v3KmilW5fgoNUeRSe9W8sxYUt2r3Tr2+e
Ta+71bI0ISLIE18RvnFpJ0z5FO5DfNkuoQtXbkDvRu7/Ht0rxwHheOrgGUlXWVwFzReoFV/+tN5X
rbisJKJ3oIlsFXDq5N4rDblnobMvCzvRWVSchoYaD/NWPYSlSsaCycWk/HWHQejVLypsnB26idl2
CTlElyxGoQ7hAa6Qhu2WdLa+OK7zkVfWNSw5mteL6tTjpqf11Pfu0d0KAGpyuHloH1Wls0NlV/dS
a/D5LgNRJS5eSYBqQZzUhoEvd8U0atny94C/uQv4btaQF/Zsgq75Nj3qxW0SGB/4dHub3fEN8bUs
w4EJkK99w9ibL+jFIRVxLJoHq3nCqf80Ftbv4r0wbw2n2fYkgJaV/rImi+qOcDjqs3mjM1HZsIBb
Ks4K3vSkwqQk10VEljQueKavbbTVjktdiZhn81cMXmyxPa1h8W+C8XGAGnyl9gV8aHvwMbRKI3i0
C8CiRcC6NvUl4eoSudyAxdn077fccgcKZ4fmwCegc19Lt3J2+eDCVCjXD20tl5Fcj3Y8KFPCxmrB
C3zK0dvaHEFvK0/AAiLOQD6eS3FqvRJ4WjgehMHF0q2H4yCLfxhEYJfKzdhjVp32nfnekUiWTn8H
6Don70n4WNDMRXMKivKgMSVO38P65AS4/1lna/bAIJ6RTxr/UMgS4QYoCWAwMG9SxHRJ38ZWMrBv
UK+AGb479vJA38JDM9r2brCydac6orLhzcwz4WpCdnr79he+DCoT+cLWnkRSB4uLg94GFReQHJJE
g9HneBYUN1FzCH9JN8iSzcIB1wK1kvppdlM8KRqUz3q2UR1HDF9psCWDGj+LCnk21+WnV/f/zOxR
BDP3gbHM9raK4Q1HlYt3KSz9p2GY3srF+vByzLVzX3F9y+86zBJUFX8GIvtpPIpd+OidyXjeaYEh
sQ/f2jSvjhLVhY7Y26I+DdHbcM3aD6Y9fzc52WFkzLozPtqF16GZIn9jdCSfD8fMtKAAZRspWr41
TlBA2oczmOeCGj9V7LyUvmlhUCVfOv3Hun3LPIgKaluZm9XIphTHB69h6O8++YjeOX9t3GK5iaUX
ILZ/eyAIkWsud7Pn53Evi+8mMH8Qrn4XYXViWywPzYy7QS3XlP5V91+b4Txn/c46Fbw46AZcvapD
ZsQC1DeJ23rXmrzp6NlnDuQd6M5hz/2cBTHBLyNjRRLa3JPFoVgL6pjXvXu7PG8lKdsRad/ts2SY
f5V5g0dzy5IAw/0+W8e4Zz8c3X4ETme/Zfb0povhy62zb3xI8VQA125leDMjH/0QzUA5/9IxQwfM
HGBh6cvtKS06/3Fa/wFowCY2hteNWXid7F23cA/spvFjMUiu98wcyEu89TgkK2ChEBUQ5jv4u/72
5GfobECByp0fdu+ikI9kB7DREDtusPq8ub22dwL1WfjFgixL6r1hxMIms+5DUisskfLXLsBcybZC
c4AEu8G2URN81IOtsg/NVBMQRhvezeXURAYOGkRwzHiWfAMLyTHu1s9TPvuHpc7Xky1/EFPeN9//
OzT8uzZyGiHdfYo9kz0KuISVjsriB2Pt78ZGylkWUmS6/LvxZtubMnxocyEPfkcuNZ8gDuO9ySYp
H/jNH4LZT2wjBaNXcR1zLL6CLI/yCtQrAc4J0aRr1p3nDj/gMs+bptCty55ywR1gpk8gTf0398kN
zfTZ7P8IcqbJlkPCofTjVFTLQJd3XV9qSZi/myThet+2b1ecHbMfMoiV/ttYIsfK8Gk1cutLx5Ci
PiYMm9FQYE1IYQqww8VMOLj+aVg5Kyfj2q/0qm6bxTKbloaB1c2Wex+alvYDNcq8EvFtaOJXPHQt
Nc06P1aPvkfwPFUzS67mF6u13awodqCbEtfAgoieOxzGtY8qnkL6dvWUiLU9Vs5q7VjcKFmepjk9
NCrja2pAytch7R0QYqIZf/Riln+7jgux3bUGx68XC/sZI4EH4Vffi9m88n907O/ouEunzGANbD6k
YHlVUa8M0lMVbaWEOTwAFIA4bdefEHSQxoY/VtC7O59JPAYoEXVa37Ue16uZj0+yBNh12A4ec7OI
6pH3c71WHh2opRtVof+jUvPFMqov6mi4MEzWy0xMakdjZA3BoP3qlPsZNkfVgznL9VxHBSXekE6A
/ox4Q9YUzw3kpSvlkWh/JThma6v7O28T8CTYI+XmpxDzcQjXGKovb3PtHq1MFU9uMX3RI04eM5U/
6Va8tIXjsnV1TkAKR/RwsPQGVuydWSf2nLaPhvctrOo7GJ3r5BiRWTMnWSXGX8veEnyh4jw/c9++
zqr0jjyQFGYaaZmkWZ20KbcAS/CmoJ1kjhU7OTHpc22b6khWLD/gfX+zZugOgwOXe9I3Lfq8Iso0
TnfRunPvQ/y9JWnvg7CtWLEz27LmziJBxTGdnrvwgqYZwgg/lnb90Dv85esBVu7YD188gOT8qxhY
27fn9StaGZfX0S5PrUJr72h5L5FhQ3/627W8jeCjW2zoCP5NZ7FaV8Rx9q9rzhK0b4kPhaBbXdLA
2Va9VnYRYy96qyfuHeU0kZc2eDXUY7iXhJ5Z6ojs5Nj5x2rC9We73kvT290yNzuVZ6xvKGTaFR23
12DA0WpgjwQuBwjSWq4uxz9utIVOuuxioZCUTgBAFJNPx5VwJ508pdOkEpG9tHedPNPCmyVKk3JZ
HXX7STdm5NPysA664Ye0CrZ6hHo97e+Us5h7slH3XoAxF9UA/vt8BWT8YfqGecZiew90J+dBVy/+
ULT0j+BSRYsibLS+S8HiFAPqfNC520epmcKu7inQLJYS3xi+ajyqd4A6w2PutSfZ5mlEYDeNWp3/
yk1czA51BGxxvad1ZC2Ttupcdd3jRiFBZPH77kbPPcJzAuWvMPDlpXHnlRVOq+5dd19+4z1okn2x
HpTLj2k4Q1mmkzbLL+42gpJybOewCnqcPW0wo5h41ZA7IoUv/KgBCHAJYz0AflvO7gK0GS6wyL5x
CCRB0KuEizFuw5okU+NPsTv0fJDJaJK/kLvQ3qjcrow3InGcaJmcKULIl4MI/1QjFAlMlHcOfbB7
L82QsBsrqakYrinx5vZYxCk8WQ7Zloq/W0AFjjH8uDt20xTVhMsvqipIZcFL1zSW8FwSvINf6lhy
X+cjnX/Tj9mAduXQ43q5rq9FT+uHU38FiFr8hHjNu92TlcI2781rPzJ/hm2ZkHIfmdMd/lL0ZZkb
otbNS7soFhoT7ccQceerQ3aCo3i4zRl+QYuDIrVa2rvV8H+VCAiIUiZW9+LOJR6DwS98UECMcFB0
T4a3yMQpX8QycftBSj3gj3i01QRRxO9+99v4PAMvZH+34Dzc1sO0mny9zpXCZbCiulAYSNAHrPHq
LAHN5S28oN48TnXevul+qw75tG1X3qQfc6CnePLnnChNdefNhDVWPtiblElbBtBZbKYUXi9YnFw3
2eZW7wOD31yW5UPVYrBLK44fTIKLIq1Cjd16Xi0n22fqbTXqEqtXeKF6Af9wEPdGY13WQP4ygNSz
JuXLIRLXIs4wdfPRCur6nWP1RQy9s1v5US7eriw2CtW4krB9Y1zkPyvB5W1hgbCZH5YUR6hYnHsH
RjxdVtgWhDNGxVbjG2QASusAH37KI4LI2nciuyvCX3DNbi1yo8Pswp9QrfrdDNirQbksIzdj1zM8
lgJum5DsNBHv4qFPb0kMPj3A/M5LnqV7T8LZ2dZOnIOMTFkbXJYbHHPy2F3O0n+GJwziseqYitP2
1Zu1wniexajRfCtChz4Baz6F/jf5IuLs0JkikYfviOK3vOiMI60nPdK58rhMAYJDNTzZOUGPINz+
WDeLctf1dM7Djt9vOTgztv4QWVx5aTPrsXvnKK+YuijDNoYn1N72YREW0x06ksULKkVb4ET2aeJe
+eAV+ZsFGKqb74IV17Y99kRQGSUb1z+n+s9ghPNltQLFOvgfow+Le6eBHaX8U6D4xqyKoJC2y/de
2pcqMJB8bwk5sz+v8hVoXXaPf5rPDTneRRJKwNyO5wkoLlAKfjkOGymviQ8o+HL7CnEXEFxOqIjk
CzdHKgP60j6BcIqzhiwpWId7jtjwpAKRo6RU5GSYmXZ+iZA75a3GP1NybQnE61BLseuDhs1kebX9
jT2AkR0owi0gGgzAOzjChlT/G1SwHNLCfwsMPBUVtln+8JVnz4OGA0zJSPxhe0lhUIYu3eludZ9j
eIuYAmqMHFyAvdb8DrA4jYvxNZm4KoO57yKijgy31hfsqG7nt/bVbwhFK2DAZsh+XFYUDi2pOrFX
GEqPmby47ZCqd7/aau7VfDDUig60IGdghON9tF3AIRd75bUC3eRuagZstu2Gkz7r/hg1lJxgXr7h
kf5Fk8YU5bj7YLxVB0CePK/wP8LNfFTE4HNKCCwKYkiYxZ0r/pYGhlWsWy2UQqrBmDT2NhR1hquz
rjVnZdrR2ICBe8r/VktqMdKlfwIn5B+Q2nb1OO0QoK+cTfUDC+BoVC7gprK5x9fAfYJ1ZBaQrNv4
pg09842BmZhqHL1Xm02l5kTz+7zAwTKt7MVfpX10bnmcPhgM4qRIOqkAfz/D39x1IJes0sz2xPdZ
/ELlN+G4DcRn0Va3w9ZhoM8Pzuz7RzGM1zQtPUDlzMRlNz77RsdIsXIGz+4j4KF90cmfICg+VBh7
ywy3Yieg6mfl395sX2jrqJAKqp9iHpadkZr3vleQ1/fOPJ5J2NqPuh2+RiSOtfldsolaFrqi2/F+
mqbXZXUT8gQXZofHJps/S7yhWptogf5DMNmn1b5NrJ24ZhNO9i5/uYVxWoowkYVJyLWTj8FT7YNG
f/oOgZ3aqH8ti4WaIYJv2+ginHSHNc/OGe4bAzC6LLuIxhD8LKTmrN64SHtcaFixXqzpTzfzEctl
wjb2sxyMpxKHoI0K7bZvk6xPmCKZI8WpWVvnzCo6mvOsjfLeE7uqbs6jhQmIi7RRb9ywoPJJG0xn
VZdRhhDL5XgBRlIbhALDBzcwz54Z/rUWE7/+9mHcVh9UX24nbxT3yOFJqhEJrI4ZQFSIEViektHQ
/HEhRCyzq6sj0T3GAl13dCBsPxb4fs1WgpUcdzfWX/bSnGqR3fD19BhnKyFFq2Buo3Rxf7sszMM2
RI1V9cdAHIQT0v4rLStaSvcPzS1PYh3gm7If5IPVqecM/pUL76RFueMRZ1JyWvyFmLpQtNyIxybe
FqmPTGRrNA77oNc3F9FJlG11SlN0m20Zpsh06cuoN/I4m30ORHDwb8DlwIXlUkw0x3tXR9sL/NoX
p9ThpXXDl04zb4VB+WLV/sWeGH9Lix/9ZDXASXv719JiPM7SMc6WbECsz24NA0vJm3V9qkxUKxHC
N4QXHrl1mdShFUah6+28Aqezard7UamzaAyqi7vrGEzYXojzIDvuGk19NK8OznMqR6Pe50fl2OFT
KUHfT352sDLjdu/90dl0ycx+vtPmAgEqRFX7DpGqIkCk2QFOuuf6Fz+rhlgpDLbmwk7IWuUn3Vsk
DDabXNPaxSrdfjToYZZfYxPxP4wdQ/Vas0nnVVfr2PZyZgNpxcLJO544e41ShS4SEle8ydlLOBPx
dBdWPdNx9LofJIWvHjn/KkR+YHH4jZXoX0nLzFq3YeINP02r3wd/pctj6J9h9RAMViqhBS9ruiu0
qUfOJq46HndxPR9119/lI0OzyqY94bDXZsDhs/5hOp3vqg20zsqWhnQDexC2pBAsUwz71kVOZAIq
z/sZNh+XSX3rDzXpBtGYbXywU8y35qtchAQDl21xb6MPBdTHc7DdxOnhm3HSjObbAlr0ACXK6hfC
JrBE/oGcaX1UTDCZd0P36eGSphR7T79TyTlJSltdg2opdpUgVWi2poxrWDs20H4xWp9aMqQSCd6F
QTjxJj7bE9HHjEPeJxRzwjByD3MN6GNW0Y/ALEAPpbw38u5ibJ0RBwrjWFDMkY35gBwMpa7K/fDp
1+NXSH1vpP+mxG9ihBo2fHABWJ3/ySfSjG6Q01blYaCe8QY15XCptN3Gc+Wex8aPsSMfIBiZ7JJ2
jtGbcVaz86js6VRbnPPNprfLnA1nzXLwWipWuUymezOH32qOwFaoSLjvSMBQoHDVzAfcbT4GGmOi
cigAhRMTBwGYs37cilO32kkh0alb7vX7zHDXaIicKWOcNLLfHqacuWbPR4QjKvkrTgNGceIirAm3
qkpcxRPSpFTQOWiAfFiSebSTqqeuXdbliljBSy+nfkVO1rFG5I6hixElxBFvwHHo5uFZ9esp8A1o
LOWQyBUWDvme0JqxtC3+1ZDhR8h9DZp1g/l7dF9btvJbiRXTN8hs5T0VLB3enJvNUQzQbwranAEq
qg8u2LE/5m9TSFYbPSUpCcykurNPNrtb8k/850XOMadrT7JLx0SGO0CH1AtIyj93tKldp20h2OaJ
KcntF7k06ugW1ltF+UKU+uCglsa/5oZqYcH5ThyGVVT6uClHamkgwKcoJ+ANrQEHdF+cBguBczJZ
m6NVYhzlO4QtixxdiQFim3rKF4obNWv6Sj16ncfxo+iIryMOM62l6aXVIdkzl+hcYSdpXzNpCNSa
sMQ1sID/wcNUvxaNgxpljQzK9jEcqiGZCL1DZf50qnm6Dt53PTMuk8suMOCKyn5aWGnimhUvTedQ
pVd7hyp346rls4BZc4l7K4MDxs+fm9izaeEpqrcmWdPlq6hWwe3jl5Xx0Hrb/BvjxXWVCrTqNjwK
135zM7YERIP+0nqPXkAorO1RDMYQ6FgTQA6aFNvQojpQvhMFmCli9hVvg0sraoawoezxeagsNsS2
9HZBZmLSqyk3M+W6lxOqRjO7GUV3xQc1FKyDXIC34COeJ5RMDKp8E6S4T/0O3i0b1rttFJfOvjS4
Lg5ym6nMgJ+WLs2GwZlRb5CPem4f6tC4enZ3s/qjIra4FapMHPhSb2hP6+IvfX9QjvszcjvHMwrM
XoqA0wYueRRKJJu0mx/8VIf7dKTaXXtHzCRkizer2C1WEXATwJmoQA9HAofloLZjmX+1y5ByJnKM
BfzLVPgu2JKyFyhaLHFdFqCmED9FmYkjwxqdTZw5fhBidAuDM9emnZV1xxnHUcKPFwr5wvINe9PN
KHTrfNyKI4FYgSDdPxcL+wBZc9fNS8wpIqBc213ufaLzeJgIMdXpEne0F3FebkkxLCQrNDKHKe2b
Aensz5h0+5pbQVo2RSQtwN6dOTEFYEZig+PwxyvYs17K8kBu+qFrMsX6nu4X0y4oBqNfNAlGXG+E
OuqeDscQxgKuzKolh0nVGEVpAIo+uzJ9W4pA4Fem+3l0muNsrdjneqeOJms4l63xoBefO1NddUdY
3TsL2Sii55og0zG/QW9tH9OZZcF7Ucg2jeDaM06SNX9D8K33QYrktK9B4lR+j/gj1JktTVJmvp9g
8mV354XXIXOOueG/jGFnI8fz7vUm3LSpw9Y3oNsy9O1nJG8CPQX4ACdvOXjwRWI2bYv0UTIAkknv
hqdUceSq1p52Mqu6yxKsL8Yt/KWXiYqzRSNaG2ayarixBs4ZAlknw8eq1tdWHPhDGlkZ/zaXP3Uj
gzR0mIWAnusgGswt0aHLFsgJn1RhQJBpCDg5BUv/DkkufVgpEH7lIh3QD0WJygJPDU+Qu6YtJVls
pDCIbZG/1pE2mt++OXugP1cgRv3Zc+j1LU1Vxd2SQ+be9L05eb9Yaj0T8KZMLuwk2S6+J3b1uwja
8dQTgMnL7O+0En7mhRnT8pMi8tOVt5bVvhiwabcg9va0NA3Z9q9sUGc9lP8dvZns8NllNukfswMW
pQsQLqb/7FAhsFfTdJUpPmIJuzHOeZ0LPK7tYHNfq328KiWmrO417bmaCSV5D5isNHwPKkDxmtrj
iY3rgwWwGWMp3UI+YS92IcUDNfawneUK6WJNuZaxuhk9K2VuK/7gEM0ueJNkB5i+GnwWcsT1IS4l
usgJivu/LQK9B+UW202yPjJqUqnk9w10LuM9y1Zzt7C1PaGBRuqWKjexGexmARLanH+AhspDgNdl
zp37xc+vDn3XM8DRncvVhLG0CIg02CE+UeegMo9b71KE+95br/UAYpiT8i889XfX3wL4u2T8rH6j
khRIsvRcnAbC/TSwjByELP8FAosQcLfu0HVn1IEBKqkFE8LJTpmvevZ2PEAOMmXmI6y6CtXMXK9z
nj7SibTrS/LdLPypu/Dq/0Sdx3LkyhVEvwgRAKoKZtvesundBjEkh/Cu4PH1Opi30EbxJI3h6wbK
3Mw8eSmVAvzsiZOfAhk0F92ipwqB5ddNmIWzVjRZX/1pM7kxiTeREN9Waf4U2uRLsgH7L6Vldtvs
JqD0TLVPTZHg3NAUe6RF+pFLBIhW3LFKDlvsxM9zO3zbsbVzPGzMUgArmFVwV9FYdGhynpvIa9+1
CT6tom9iIRKkLNYYZWpIIB4BZYRFsoeVMmCS4dgwJpoZHTLX4wDm12LO4OkG8GV3s3rGobqA2KfS
9kvUMJBk9dSS/1jNuYW9mGscUAZMU8a9jwN3rTVM5CQrThJIRc6KzpG9xKbMfivCX9Z73O66owoY
iFIn8mfCM+vcNsaT25ew96IFX5VaKzDYhOb4kfoaBGnvtYxIInCKvoLgS1azCHGQV4n7WHlEH4ru
QQ6MNPyUUYo1ZDYJ+5TLNrV9lgWdr0eE1cYh96y3Cit4RyugbZLDA0flR7wcuc7R/Ehy+hPVWTm+
gdoBf3vrHILqfpYEbwypwKqC75ugVGSYudKeWAoOtlWimUgwNniRtGzQzwiGtyOEaigonkzCLV/D
B+E3ObAmt7VhfOPHvaMg+HuouYTiWbU3Ka7gVYa5AePbufDdX7xZbEey6LaefG0IvmyiQn2VaYB1
Wpm7QBM2aVjI7N685mlAP2P9pdyKqFqzQkB80eoORDK+8YrXh/D0rU9hj7ZW7O+66iRL8qgIUuto
gicR5/WdO+GeMPvg1tOUtwqy5Gwl4P0y7z6eK1wvXvSQ8C/LHHTaF4sZinsmVEoRswkJZzF0HOrI
SzZ9SbnxVE5YRN8YoZfUQ3flzPTAY3ssxbyOK8J6kARe8mlo94NPU4DumY5JpsYbFaSfI7mgtUyY
W/WEHV13QaZGMVlnEBFriWfiTraEfTpzrdCpb2SUUgZpHA5Ij3ZF/TO2VcOBHGnDuY4l+zH9Zp/t
2CJv9keDq2bXyA+v/22ZGiL++fmWxdqNp2otl6hXJGD/9JV1Sy3jCy73KvKJ+YF3/xxITs4L9KKd
IW4rdQi74cyGJvuBNlR7gnsYVSQvJ1yEbUmLDJc+LJXxfJ65XrZzs3aZHo1Gf7KF/kuu4FnhXeim
9Lty7eU3szpFXpCCuvCvaWdPDITFuq+Dz0YQ0OUi8tuF1AUZnrivFTmN0sJ05DYLI6WGqlqBhZjz
Jzd32qOCMbYK3wPFr/D8Ane2Vz4HMRG8XGc7xM2bQlUQYDOcCiKOayev4CO4C94aMG4bGchNhE+D
OSCsF1FCBAoPLv/PiqCcwgDAdKGTfxkNggQLCWz8TGl933GwRqqwbnlaEeQa0lMGeTIX+XkwSdQ2
usZMVN8VOQc9MEi7qm+B+uO7oU/bZDgyXZoy+jKYreVEZHECn1P7uZI5gDqMRn1F8AFlchWGwUc+
BTZ1sO4lrKh05QcNMHQYesTsTStMwv4fESvd4KNcg5TrNzm9JDipkwdnIUAozLEpkJdMsqh0Wcoi
PVo3eA1voM4RmsL2q2AXaOdq00fmtRn0X+qNaV0dSM9atBT2tfPXn5IfPyERRVwefpLPGFkFX6Vo
7ibf3GG9PPUmYl7ev8/JGEMhZp+zdrbj5SQKCCq3kytWoplwONLKPNrjvTara1kVfPRaM+/NH/EG
AIepOapGwT7lOdyOyXBPnOe+jlghtbYMChgUCXp6E4iQuiZmZuZZqDk8lwy81V4FLctmS7PlgATo
7A25hND6+J3T0K3ImFqyrT0HnfeSVKO5rcwpoOy0o6zJo9bWPMr51Zq6Y+Z7ERcVziQmdcRs7JPF
XCXKYAg5OBRB7N9zhHlQ8chE1+VSMg3HBsDeWGug+u7ZtuxbTACA2kyCG0I/51N7rYzii+nxg92e
cz97CWp9CjIfHZ5RDyQ3vMRvQ0fEwBCHth53bY100dq7WdP8wI+BQfOqc+fXoV2SgYCk33D4M1f9
1e+wu7RyS8f0cwH/Qk6Yx0wLwgM9xYWdMgeKvn1jfAuAzJuWwV+muKjh+baLx5G1bUofCH4cmV4O
ebmpykWj6b3nJoqvRtdyxQhwxaBqGdMuaeZTl6kXPvGXhJnvaFQLdrSAp5wnrw6mDigtrB9u9TEa
kqhJkEOrmiW83HZ8a5l6QAjl/prMmCrJQ9ZeM24MIouDf3SaZoNzd5OH4N/oD1yZI+7tmZiKArqK
xL78cKYmtNr51zpw1+HMyF+GjDg9Mm+J5707o/sZ+CGn1nj4W2TFl9V54yYJ45tZf4ywDygPWeeN
d0ibXKwV1eMQa9/dnhrYGoqcpCXHKuQZ9MsGteHN7/VG2zHCx2Fw5t0UDC9BXt7HyXjoCdo4rSrx
f1XvpBxxv4p38FLX0gy/SXAu667aI0NyokUdwJakNwihohw/q5n30WyuJsoPzxm/YojQVNzwz3Kd
QrJTMMCIRs44ASYWK8v49GsgsIMN5aErS/JytWZvc7ZxprcmbirWxGPjgbnAABRFxiNN9Zi7bHlK
8pkDSmq9Gcbw8e8D7xGq8WNhcU2hb8gEncBelguNg8dmDEVWEFH/RdNQRd1x4JqHuPudobGESfkk
6wzm3ioZSG2OEaxd6TJ2G1gCOjLUrMQbY5gvOqJtNyVLTO36MelR/ZZvesjjz3SMXnouWKuqJYDU
3UXttw01ifjNsGmT8tWS/cH0yCBILCImIummG2wAZnV1svPisSuTLRisQ9gPlHQK9u76SXKN50bu
2bvcNL8CTFW4cIWz02O7U6iY11qMFxxLeIRrNTCAzh/KEhY3aVJMDNLYAiFBSifDU+HSquvpPuhy
4q5ZeI3aYTf5QGAq33gxEgRTV0qkKnyuyUPaT9Nx1tVNAp7kFNftHIlz4t+EgzrvD1MG2ygSdyrA
SsZc74rW89X5vABD+d6gNuVd50IB8hO49fSojtn0jKSVeM1rqHpQ+m746i1CkBZwMCnewzB478bO
nkDiuKILfRsFHVmDf3Q5iSV0PNah85BEU0oJ4Foo/2/Y8MKUtY7Xnie/DQ3jgBnBS8rVZU1LZ54C
axTdNbI9KjU07m8hkjun2WlNVmZ0g6cKnAwzZC5QUfBDZxkm8DO3YnpW7LWuxwPy07XOodzF0cOQ
6WxjFONb8dw4znFBQTUdRIuqMc8s2TCVyxz2H2USyDIpta/FQ+E49cFNHt2yeBhMihXmvUrkVY7e
1+CBsxslAX/5aQJG3FINwMMp8AvywBZj8ZxZY7exNLCWlEoAM6o3VWu91CpHhq0gT9CVc1IGymdU
gPHFN4x/x3quams4Ow6iPiTFaSNyDm283hgTylicRC46pqz9R99VRw+nL0RY6mVQevyjDZ+A+lnQ
JmCRV1bPwSo35a/d8vFA7LQuGEJXhT+d9YQ7BkoSRcxKHOAVXWwx/MF+xXkz0n+r6dkfE6b5DLMw
V7S/VCyDyS57JOinlqnOOjKjhu5Y9B37RxnjEY82muDY1FjYqr81BsnFDXtH27TG6Qq9np8Dg7yF
UJIvxXnM5L1/o+boij2/PsSz9Ww3Y7jrSWXa+sayjLM+4rSovyLU9E3DdrZtmX6vSeZ9NjORK9Kc
vgz9Q+9xOCXDGvRjv8664OIIGAmdx3LBvRx6RLTPMtjLFF3RVk4pk5kFv5HkkcByuJpGZprhgD4W
pIyoHX1KtVZAmIDHTLbxRCn7Xa9qY89m/pBM8TZy1c2odb+1DONz7rMzNN93xUGbdGVNFSycZTiy
S+kWFL1qL73hOghFGilvzsHQXXwPx2SjGzIQRElXGXL6PJg7ugo4U2T21xSFbBwYn7BuZKuYk8W6
KLrx6BbiWtb0/aCsHvgGUpOrorSSU4usjmsGz50FfpF2enszxwfX6fesmNmqdjVBRuBMsRn8ulXe
rmzEtL1lcHfSk3VQpgu4pTEIbEtGWLJ2nTtzPvsdlvdoijdUiuNntmf+DjxNnJBMopz4xjj/fhSJ
9bcSdnbOxUDPTEQvMdP8VekQvUYrO02mMe859VG+YlZErrH1SFdjfk4k0z+QSNiyERys+TKyZ1C4
ROswvRdGnF+xQWIoQvEChsBIg32GwpZ147XOlWP6qfZoUfCdlidcDX8i035uW3JRQmeLKX5hU94E
WfSTa3PgN9WAJOMNM5m99t4cxpGxjNtsIOD/NtO4K0PuhqKUR4SuW+/aTzz4FjBhi4R0nj/BBfkq
LXMPGYLBUu6O246NdNUkXnwgGoo+0N5B4+EwasK4I8V184ybaQbwQSfr0s3hl2iyu6YaEmxjFHUi
bK+nFGkDdOm3xDEhjUPXUHBExoXRcnLfdjxes46adaz8c2xy6a+Gpc7Lkb/CHF+cGH2e6wmWaX00
COiunKw095UXnfspOxKLWDe20dyNQb/TTIE5iFKh3rE6hBlmnYLTadnUTGuLQDIVIJgsx/INymi/
b6icQs9CWgwNDAaa6nhR6BtpgefGMziTDMipiYyabRndE6dEGzDx+Rs0pJdOBbSXRxo/2IoOLxxI
Ur13prpz51tPwo4ejzrZdNGj7S7gKKbfnF36rUQgpJPGglsA31p19S3I8pkNbTwSFilxChrGej6n
BqOCIB3WSQv8oM3UhMZrfGMqp7jO+YxA2GzlYhF0JA71HNkgVi117FD/aJ9AEp1gQa6NrHrsIHvB
AaGJLWkKfj17OBEzDjq9474lAuxHMTZy1wfRjdnJk6pdsZ72Zu29xJjk1j2YSlo9a2zNxBY4G+Dw
GWp3Y/oZ/BuA90EtsDjggdB+A76cQEI1DsS5nCzaAQGkRWOBtBoGSyOwYj+3kq1pkQHOyrusGXDf
uu4nE3WbLGjKuUe2BcNnJCJVemCJIOoM6iKaLjok+NZWETbaaCISRwdWSlS9fnRsAHX0W1oJQauq
cC9VZZHe8ZkZ+CgZQ5o/2B6ptlL1f0pcs0sW6TwN84vX2g/dXMPICHZt4zV7OgN/qXW/DVPPgt29
I6M/WEMLuk2162ASxd6zKfSFbgwBn3fXD5NTj/9pIEwbRPqxHPw3nLQwGftIrqs1mp3LYBgqDewK
TDll/0OWgMEY6r3j05GHSUryHBhrDnUpf5zv79Bp6QIjbjw5cDvJLEgPrqeLqO8/yhpLfsRKi1Fc
IbLOxq/t1X+Ey4E6DjTmS8rj7ealZ4/a9LK99RGt6Jrh/9AMBHq1RTIt/EtiHKdR/KcV8FrYG+H9
hO0zx/wfFK29qpPT2Az3NW1dUMrSbxQ6Pg35183yW966NUrQ/AdvYbgzuKUDNkvieONDFH1QAcqd
Dg+ZN/4oKxz20ozerJhPNzJezaqGz6389dzDH9MQz1aiNvqd41Ndj4mRSRtSQK3i78ZsHwqa4z12
eTxbjHpwXLl4RV2CJaVPHN6xP3sjOOuGpytE88SCJ947onphBl9TpLhmanTD1VIkj7N2fMIXBFF3
73PTRv5rZr4aNrwGmb2afHYdjPnoLadf7nyvxhKhro2POR0fWXKoRAuQaiZBXnNkhmPzl2fYYpww
4GTi1X8dx/jD1gnZ1P7Wsxp2rSV5K+xoj930vWCAkFtYsgqjg5XBGlcr+KSqe5HtDD8EmTMIP6yg
ee4lVzaXlYFgNNbuOPvb1BnIej4onQIG48b/oiHBBF78CVOaJ9p3cdphTfjQsdPBZ4i3bb4MfUYg
UKGTHyt5X1e8XHr09gWgVAZELbPRhOWATCByzLMZ12flt+6m8zk21Hm4c0Qerl0v+CMrHhk6o34d
hHu+lvzEuVj4cFvtgRsdgReuM+ztPBL3kBM0s3qJfxbMVFdwkzDScZ2L+Rh6OFj7fPB3GaivabkF
1czhXFV9Oi6t9aYbsEIEwb6fiR1jeOTMy+YC/Zm5xjxjsY+iuyJx8w0zFtiKFi2Go0zfKWTim5mQ
g6tuvLUmOrzy2B+pzH6xAuSmiX1kRf7115JUu6iYkDj5gHW01+705ITjPuowF0yzhzL1EHEJ3dHz
hoFCJn9sE8ForuKPeWHqMfnjIYVBkMfpRbkdk3VelQInY+71R4SqJz1QpCf78j5xa9yf5Z0vMNEi
fpGYNn8C1rDBAnUzOynmXY+yLhqlL2lT8dzGhw5ozyn/JkLyITpisIm7SARogiAY52DHEujEd5SD
HLXNEJdhPMPUsn9fuO4I/SuWhGcXHDWHBwZ0IUeINEDm6CtncU34O3x1Ny5++zp37rMMoEHAUzbM
Aah0SVivx9v378LrUWOO2MvIyWBKaHdf+Rgd66qF0ln5B+0M4xZ+4gJSZJCDgsJX3RdrqrK+u8yG
msWEAHSY/ZH2QuL4+IxTa955DSmquv0oY/3tLztQJGYBOHY+19lnhkZFRxd7o8tkeIsT6kbQdhTd
BucukI+adhlb/oTCwpvhZXdBeKZyhpKqeUaRt5t9Ajvf4k9BFlFHiynnDqD6XxEfdYY/w04ZhZu2
gkvSDierfZx4OJm58cMmK5d3muu6mzNpmrmZRM09dvWzM8Pg7myLxANny5gIBRNu+6vk4sVL07XM
b/Lw0hSUJWeNIuGR58DyDOzDbj4+VAK2SCYlAJeW41ZI8rfmUAT7F2jrIshin4xYS9YAWxJCYnxp
+G9FwndnuAM2r/gy+pGzG8ZvUxB4N5Jl/Ck4GPqOga6uWIsmmb1UYvjQ84hD2pvWXjRgoxqpYc/w
muAB5OhIMBD2XUxLxqiwLDXtpUjjcDvZxRuR8Y2DtWbdveF5fysggMD/G6NNF+rz5CDWQP4Cf1h3
4LgRnXnW0dprl6wAtExSMhnmBdAe+9mFa9MvNyeuhWYACdvzmbl3CfTf1JWHUk9b/KvZehrtfMNq
xV+tMeaWxIhaWR00QxuOpjxUMMsGHW/zoXpUUHCsNLyPovJPUqec23T1DSFrlr7aKjN5JUI9Xwib
bTKbGwgVynBUqGuYEiwtnWrF2jSYtsuSis8qfNf0bd5G/OW2Yzw2uv8hJz7v0PraTSvvKF3PN8MU
/mEm8qr8n7mHtToEmONCU/ZUnpA9GAPj3jUR5ywOUkK0L6apHwcVcd9bsmR20H8si4bMoQROkfuU
JcnNCfNvIzJ/ZsCLK5EiaCEntS6aetDZHbO4N6tnUJaBCQ7i4cUmiL8Z6+lQZ/VPBspsW4jy0dXZ
Z+fFiqFpCrOQrq1Nqor3ZhQOwLLmSzHUxUEXsj9y0lJMD7zizXKjZuM5ZJh6rN7T9EKB2MgRKj1G
4x+LdTgu+gdyf+9YA0/BMpPXdvknyHkltHReezWyPRkeBZncSBLlnsLmzV4c4VM5uuAomTMtMhvS
Z7sGTpJcUizd5ly8FT70Ro4kX7ldn5ICUdcOEK08viPT9Ow1ryLdszymNPXmZnKX0trC5JNhS09u
SZWg7LllD3NcYBUH6SJF/Ch8xnCNlf0Zo+lubPJkReccd9fZXYJb6TZoSamKFBtT7bAmlmGzk4nz
Q1FRsY+IxFFef5g8KK9TQ1KEOT/Zj+dYQF/sy2+ZwwUrLRIZNT4wtzM3VEBAuij6JwVrBB3SewyG
9r1hcg8Gx8UYuFZV7HLp4EnE8B+v69bMt9jUg7H1V4xMfytKPNOir6gj4c3mYN2uehRtOOWCTyv+
LjgVYpUv+dO1PjQu8FTERDMp/tgNzRM9/R6x8dNkUHWYkGwtBymurHoihCUUIZe4ZTMM3wqK3r//
MkQKn6gGCjcWirkpvQChrO4l7hVgzPhA4+pSCq786cRuFsz9G2WMW6e3yLjWNS5ffrQU0Pqe8zhi
fbavCrz9hvC+sHRtkoYRk3C5jjBwGuEFEFFCKeTagQYl5i86K9f4tKBy+PpVg0m2m+bv3KLuLz+o
rEiihWn1qTgibGbJOmsUwdYvxVU3qPe49A3PZKRNitly4TymzPYyfPsQ4nCnLz+wKb1DCY6f+IPF
706r+xSJPrNPUdC+TsvfHFp1vrWV4W7cfgOFYNXb81NJpAd6HbooD8UpB601ERHf1rH1GHGHIJB8
VAK+GYlZn/yP2AtFi09Y/XW4Oa6cgZ8hcUlgqeqcTWQL3WFjjezKnMJxlfjZ2qzk64A9nhHhcPM0
uom+a8fwk4wnhDgpvntapuYCfFOQK1wtY/cGCGYLU4wNlyGeETRib1MzGeiFqog0bYbcK426wjsq
ia8GdnBmskUydQATWRghcgbiMXvXwEgXu2uzNpeIQ+AVNwpomPXS55CltEv2S/FOTBJ0h7V/5c5c
bTkXGWw+6lKLtW3KCgEfJ3cQlgiVCVNahESxM0L71xfTgXkTBIEukjs0S3LZ8HN8hEQF9JZxggXJ
lzxCI+NX5kLxpe73Q2E9z6LH39SOT6p0Nl2Qib2v/ZzdF27bCFgvLEiKOhXkFJWezGLM1ooDrWRF
38QMM/f+fHMMRW84V3aQ5IBGiQ+sRhp9QKTwLfsxh2EpizemEdMdqKBxpedPXQ7VjuikZma7TJCX
byrP3vwBc3/QLgolWR2ydqNcE5L6hb3LzTgRWz2i7ZTlh/DKY2BSIsx+sglbfrqQwglmZvgGQsgq
cFcZx4M2wgnJ7RMr5963TjTcweOggAg2fCLWs6k3JkS7VRuTcLVZBqDSfAgZ9OueubPq+Owtt30r
vcwE4s3RRdsMAuz5ixLa25TM9cbsBIRo5E6jnlikx1+8Sl9RUTP2HiPqIBhQtTU/qU/5GEVHVCGt
JUG5cQyPdS0f04R+WmaZlHGR5MKloUh9R3RX6WL+A45G7ayBchQ5/K3MoTqEuIhKc4Y7I+sjQ6aC
Z52QaIGpCE+R/mrQsVbW7Bc71vTewFcnwvaKZwgiEUobmnM80T+aDe2Zf7gypcKFBvmaveeuqrY6
Jf0fyU4Cs2DTBkSKzScPObCda4+BmCxJGAR1biCvLWajzOLbZnofY9hd+YsgQT3Rsyh+265QqNW0
E0VU+eEFhAw+bolZzjtX+6iu4KmgJDnrbpzJVPAmram5Grax4Kris4uxQ7n7OngZmIyKDkRI/CI6
r0GIlU82Zi/RR9uuwNDDVPYtq4sn7iW4YfkU6JYaJ3dhXez+5dYSqk6mCsYBsQZ8sp11iSP80Wpk
La8U52GHqTtnrd04hzyZvnufW9aWVl7GbcTu14bNCNe0Xubc3CVOXh1yIaBZ9WrVVnSuo9NOq7A9
U7WL1y9+62JuFnPwt7Abzg/tWpD3uzB8eXMWlL9FLmc1t+U3E9Kvsl8cpDa4ayoCc7IAOwzcXYYH
PF7ybv2IYM91nIRTs5oyFC70CW/g/Qy5DmC1p4UbTAG5H/RBa4lazanBqCqJb1kCU9kmobx2uT1w
XRsKGOyN9VgP9k8ueQO9fKIDZ47re+Fk7sGcCYQ5FQlyq1Ht2fNFfU9E7tFISM46JXpVkQQotBQ4
dDXE83xi0ZlYcZwJUZlo9wuj9GHTp72370IfMF0Q/6H+6lX3XvcczsgVrWff7KDsn9suTXm9cPDi
YDxyE+zfUPbOXWu0TLqc+CnBomtnU89nOcB9mz2UBA0wsrbtPenk8ZMK22qbNYxIKOH9CJbqtMHt
5FEBDeChhQZLzPGcOklzU1PDsLFfAhYzIIWT6SSf1twlPzox73y6o96Kaf7xRxSlrVLcxlz8DS+h
0y9Dr/bR90ZwiVkME7XqK70VRqs2RQDIldoucSKWUD3OyAmui9JredFXkPYctsA2PPIv9mfpsPVt
MziiSyFJJZTYIp0mlxL37yWapo+yn2k+qFvvOBWJ75wMcfaWssR//2HJ8L35V8pGHBerq9OG19iG
VjZMHMijOUQz8aUCUucaTDLNbkZme7cGryEJA/QgyBnr4EhnYGPRyxlUaJtJXG4jled7rx/+9kwT
DsYswqtlgBXRkhhxVoMjXv6n1DaMPYjLp5oy4rMe8/RcKAbUWEQz3sSHwNOHwJrJcXRyLy1qo1RZ
noKaiqrJgbtlSFiNtkmFoVsb8oEFUD3Yru2vwzi2d/TApQDic72VztTfZYXf3yXANwG5BZzth6VI
MBLLiePfV8MJo9rzKLm7Dvf+UVpU3taNEwpmj7CBg6wMzhXcFkJ43PX/VSgXIQS8gt+3o62xugsm
UM4zeZN16rbLL8lwZjvo6ERD4w39SPFX4SCVSzip/33osy2n8z+PjHDd9M6nCERN0XSoWuPwrwlU
F7Rup3ZPztpNuGb60XVQDuj35Z+knIGnpW1Bqm4CP21BRaJH4zWNonZTCzM8W4OzbEgZ4F3Xpg7A
jclV04x6sLIFsSCn8V4sJep8NeIS8QXsFUweZvbKZYdO39mYkuPoGPODCRfyEEsDpxDDzdDyuKBq
DLkTNET0naR4npQfPueP9bKhNTZ1WUSlurdZEVpzqaV3ujcrHGvBHXJnUVyOAYS18F9dWmhH6blp
MEcuBZshPLNNrhN5NAGpwtHAKN5y8DqJNseoYjRhfS/T6bWVRXBq/3t28yWbsjzUKYm+Q+XLp9BJ
x6uMaaBzlicX20pymVRi3GWjfsUaPd0neRNfXS9FnRBT/DWgsKziCt8OJsDy0MeNPhdQ7Ega8OdO
PcjYnFjJwDEVULQAq8Hoj4NHEu3+e/eho4C0t/AhMRlOWNZMZNOwv/73I0J1Crb/aiMtO6xWCWaB
XVhiBALp/5Nn9vQ2wY4wq5H8rY8fpiEvcv33IGqlMQdJKz/wNve4PMfkiA7FMMmZwbrIjmhkWfwY
Scsqb0by+f//VIQpppXlU+OFoKksXMAndtkehqb+cSPhbHPqmdYW/5Y+EYILe21BG6mu1zMByEOk
Q++krG9EjPE6iSo/5+CxRKmaW2TbT/++IyA3S+qayQOtFeVlNk31nDoY2KLK+ujdst1kJtfIGAug
bM88ESXhTDc4Ji9Jr+WWBgm+L5lQeI6JcGWbhXoeW2r+JKRZTOsBo6gW3FSU22uHVPSNsgWGIpBX
PVGfNLTTW95x+vD8+oGQyiMHdee+dNz2peYKGuXVZrY0erNCoYOjqi/KM7ML5VDgi6Yd1mTAn+NU
Pzm0mdZG9RX7/vRem46J1DLQduF227gJGfRnY3pWomYAI5vkwfXrO7v3/a1lBuUD80+yAdTSbsJm
+TT8mVykGYLz5ra7xhw1XMmRGmQe6Ckmoxw96sF70D1dXVUzPEIGdI5c2TFnpUP1lo+/QTRvJayS
kezFUxj46smRHhcWlXwCvzLXicEVOGzrO88ifi8lzCfZXiC9GreCNXMpnULTT2ygN9IqLkEVYKiF
qHEHK9S8DwlOc/CfxQpsVh/sqB66Y9zBjcSq3QpA+/dQiOg4asJKlUNWsQ/pbnLIc3MfhYNnuuH0
SaKEo22k96UHC67X7taedP49ZFBtQV5ZV2EVNMqM9RtRPwCQCYzBUGHPTxjJPoH4oALAyJMftIP9
NEYn3VbOS427dt1C27of0u5hcadu036ooDwR13fLkkbNHH7Nv9disNP4EkyzeRkMc0SuoSYQWD8P
TS/9x3hjkD0Cye6ld8yqqJfUKr6oKKO30YM4qCcaCTMhuX0M7rmUnKHJ3+enlmHLSUyYaaJnkzEZ
SGRHr+d6qI+ucvW+qCDeqkKWLJS4y0BK79EK1WFOPW+rQoqZCJBdO4vLTRJZLPOEBxMvgRTdQ1TM
7ZEiWAYCA6C/qOhvI85GEKpYZeKkYDgvfXpZWdQxLxp3gmCPEukabvY1pZD7kFEDgrGoBKJhXnrW
i33bDiY8z/kmzHLgNcS3GSOWbvEw8zINkACGcQah4rvrWlPE29BIvB1t8lsOabPE0PduClLew4IL
ghhSQ9sdInztYBUfNXgJeCvDZgCiccHD5R9S9lE65igtwatO+2VM3oMdNYYmOlw8KKUAw7N0kyNh
yUxThmPnzEQgrjLCiWiyrdyDTQNpOWoOtbnHVagPXjov33pBsOxOwZeh83lBaTEs65rtXKtHLfxw
bzu+WvmVvXeLxj20mflR2PKVc0TO0bXy1rOHQdC3IfUKXg2SKQBk+/SQ8zAWSWhd45FGlwm3PmKa
h6HTPLO2ldzLsBcVRvwnZ4dSDb4oz+JY3zf53uGh3CZda+3LrMQfE3+gg8UrFnUySgQuIU8/dbnx
GS/r39SI+55FnMFqfZtS5xpNCPpmZM4b0ZuvgmnVGnf64v1yU0iLF5zH4ys/Dqogbp2S5osJdift
SvLeLSZoC86JWw0KjOQPHSF+LOEYJkUYBkn1yB2Zg00YyfSYseQWJG/c3PgtDbiFlqqBgAxZuy3B
AIwtTlARZ/SW9OFp7OOPioM65miIBoQZXsaqhDs/UxiYzr+jlbvUVfLXsjvt4FkEG0y7V9MmSrYg
PqgPi46xOZApnHelO3BtR3Zam3JEwqvdZSKzlkGizz69z6NNsNEz68daiCsH3pK3Rv9oxvVuppiq
4USqHIMoNb9Mqcij2Tp3j7PlYW+t32UZ3Fpr+AkGQqRN43z6XNxST535Rtt9INODNQrs3+70CgiL
ytB0uBlFXx/jlvLKflEr29xiXosjWDMIbhVtG0lP+gBsecRtv3mx2tLbwm0uqX/l2OVY1cXzvGjf
K5M6VeQRuDF4YQUCRSNSppxVvuFCT7XE8oe29fg6CoNLcmZJPgJdUjtHCTmdm1qKw1xUJGbKZC+y
9qcFkbUOw8fcGdvLGMtqg4xzkWVBA8SAYGQ45z6F1t3PtzzH4q+t6VQhu+79tHmdbPv07wdJZzgz
1DOsHji4mNegsPKNVJQ80gbKMrGKM8L9jGTpAW/6BzflUzY8DYkST0Be9w+E8bMN8ewTNUWvFjCI
lejBnZMipURxMp8SMX00PMSbdsmtuAlGRo+BGBbD9KPuOBstNSoqlbj9o4f/UXZmy1Vr6ZZ+lR1c
l/JMSXOqqTiZF/Zqvbwam8awbxRgjPq+1xvVc9SL1SeR5xS2CVyVQRDJtjFakmb3/2N8Y8xF/8WK
ELxkj5GiCtjFELfsCaOyJfax1n0iQeyTNbJehkcHADYg8AIu10hOGzPxvPp+phNAXXjWbE8hoG+R
HZoyeqxtKGOjvpE9dg2puZ9aMsp2BZMa4nlaISWCjaAN7qKp/SYrilqk+SUrXMJfMmVjEkv1izWK
j5aGDJWDFBWfPPkbsaO1Jh5QVe0+Y3dwVeYUhHKD2pUHws1RCgG0Q1EdniPQtojibTR3h3eaVz3W
OEn8UX0lcR5iSr3cP0fpKLPDcuOaOM9qPmtclBSkbPBf9F2WQZZX5R09FDgeU0qyBNfjBmKfZeia
VTreUIv17n1qR40VPhWSM4Tb+R8KWDlEl3MGkblA7EfQ67u//uNf//kfj8P/9J/yS443Js/qf/0n
f37Mi7ECsNe8+OO/PuQpv5a/89/f8/xv/OsYPlakP/1o/vhd26f89DV9ql9+03w1//2T+df/fXWr
r83XZ39YZw2xSnftUzXeP9Vt0ixXweeYv/P/9Yt/PS0/BenB0z/fPeZt1sw/zQ/z7N2/v7T//s93
uimXG/XzPs0//99fnD/AP9/RI/rf/+vpr+/tX+/b76/+3tPXupl/hPgHJ2nb0nXBfs2R/MT+afmK
If9hCSVRbAm4Bxjg3/2VgTsP/vnOdP5hgc4mdE/orpCUlN79Veft8iXzH5xNTeHaypSswZb77r8+
/7Pn+H+f619Zm17yMGvq+Qe/+6v4+bjnz2c7JpfmcnUSo6BlKCH4+uPXe1CWfLf+P1SsW/6kaf5l
kBSpCQbm+OoxJIccCIJvujs/r4/sNQQjgVFcsAUhUuqaaWGWRZJoDVIeEItqTnE/hBuDzCGyGc5j
72CPdccznypkm6YF2z7h65SzfwCSRYYKXt2shvuUw/8ud3HAwOhutnQmOwQqDuvwjegunmsH2ybW
h51G/NMRge0vj+vft+PXj6//5uM7uDqlLRTIO6Ebzz9+BXSdnIvKvwi4B/uWHR56NxTJFvWezXjM
u8pZ65NGUFMc6je1jtIGRRMRvU1FS52aQ2QcBkOc2Q9q9DMt8HUabuA3rpIX4cVD0l0b+5TLL14X
48VDAhGGx8FOkgv6OUR+qTI30oX+WTGL32Rl+BH5K5Ywf8S/o6N7cFOMYVAv2Wpr66CfvlpuWnEw
Y7PANiy6+fPlSfXq8nhxDOr1/M6v+Q3/9R3C/lyXvlHnl0F3wQkrIiftof+mC0tf1Vru3zqa569i
4k9ybs7ZajoiEnV5U8zhX4zLa7st/SNaXuM0Gnm4JeUdBmR9OxUFc9tAVaLPnmRNsFLAMQdCM1BQ
QWGDV4/aeedwonPLgwZnUzTfJHKro/CEOmR5XNxXc8k2DFM2io5Alqzs4a5qyUCxRhtXlcSdDoaJ
mDbcE4c+9jNIQD7lbNP58ee7pLuv75IrdIeyj0VLWbovXrXUww3TFllyyTjDnWwv+GoTJbUxTPDp
CLzL6xgA+3VYJelOFWzwQ3Q4n1wLa5EZJwAlXH/dk5pyhUnII26a3W7EwrwDo3DvD1G0e+NyX40M
00HCRk3FMrAQUld9/lA7VZtZX6n4UiKFsBBv+GltfKlS1PJtUVafdI7bwUAPJy0QM5oECU2B7V8X
EuE8ZGhk9I75Dbgch2aKirSEAo4Fkdi8cZlSf3lbTajuFiRSyzQcYTrz5/hlAhspI3Z57ycXXNy3
yPfzW23+zdZHRJXWbReQXFyqnIvFIXkInG5VjgaoHDQ1qApH+xjjxfEGfVwLQIfXLkBTItFFvh9G
wWNC+LDVPGSNqgNLJHLnROEWHgsa/wd76iUUuca7U93Jj10yQQxKmb41osEbQ9QvWfgpdVPnALbt
O1CXJ70u9a0wIekVF6t7bxr4eIDA0KC0jA8DnaNVzx5rJYk8/iC6GDdIjR5gNEagcFUIFCuspLM3
4aGhTmn8PZrLJES9brXNp6YUpFxL70ioOfq52VeSl9FHhPg0yeeodmIri2Ol8i2zDIA1v9JnCgNm
oqJRu6aAXexY4snMUHlX0QCTP5/UoQo4mQZlT3IOZk81NPl9Dnid6SBi01I0+wER/loRm3Tsibtg
91Q7l9ZXzjbRxmIzWRKqbljcDEkDoPdSCWu4cSyQUGAubvucZjctAVJuXeQsbT9OJ4g9HCg5UXZB
F20k/8QVKYP6QzqPGpYFSZzKpQtBOXHWqPe6Gv8mSrUlZYueS1rQRasw6G2JKwfoNgTmDSLFu1Fk
CDmoeY0JuVDzUB9684sw2pNGe/jDOD1MwoPsEbuHxuvKazq410h+jb0SRPHisSP/2yMPxAXeYhAc
wg4MD6giQZkYnuIUB94NYi3ruxHe+8301vxv/O4dd+apw7GYXS39xVj0+1yi/Unyi0/O9VqasTwI
gxyMTuJURyjaYHbBlIaTSfeNc+6XFKJyd2ZjWD4AZ8Kyc0BxW6K/syDV3ruTBy/AnrZ49rPVnCNp
97Z7/cbIfLUqmK5uCXbBhjWPT/VivrOaBLaxFpWXoWobAHbFbWlZ7mHU8UWFOiupaiNC2LKw25dT
hRxUHKiEzClorA6q+migufk4hsHHP1+X+WoepghomhZZO8zBrmW9mDCC2DAScpeiO2EgR0HnjNTG
rTZWrd3YqRGfiL25aDGGqnk8dXF1GiZDo0TL2TOYf0NBu8P8Q29vNDZCiP4qM0wawsKvD8t35Uaf
7iYZBLQ68d/GINrWbYwYJUnXRe3LTVE14XacjOo2Dat76sCwUyyO7F5CQFZqx+cyGeFY2JV+siYF
0MyjfQg2TL2xrzDmR/B882dwQEFNJdmb2oSAPp87a9x1pu1SvcWskwNLIKVPs26blti8aRzDbepp
rKkJMXLUKg6AB1vX+4Af+wdc73yHq7Jn7n8YmuQw2ewgI6is1jxhQmbNkIO4D9JEAfLn5yfZ+j6/
aGSWUkBntm3LMMWyG/llwp8i2y1Uk4cX28wetBRWYthFzh0mq6fKKmkmaISJTppzwESv34vWij40
RfUBP0N26kz3i9IwXi9/xeE/UX7Lyb3y9GKFZhDCEdD9YEqnrz3oBnO0PyRFEW77Ud5quNZ0gJaH
ZSYyiR/yoQ4do9QnuqC2bxubXUU14cZUxLNzoPOuKmjOH2oWFNBWt6K0xjssJNt2cAx6uzAK6mkG
lUfTdWcBG/7zfVq2rs8erqlL3CimMCzHQb/6YldGpRG/ats455+rmT7op6ZDjwPpcI00zd7oescj
zvp8n0YGC1hhPZBvpg5GyX1442Je7WBNR7HL5oSrdAaeMQ/KXx5aMzCjYqZX52nemXWq2YeSCgub
unBjoWKEBmtxtuy8gyoAJc7rryA5KlXUyRza7EQDjNEJDQuBUlAd/3x15utXilGgK+VKQ5KdJV5M
CS0cA2uKZHjhdBbOAGmi40BPr7WEf94dgfEPiOhREAEGqsL+fZkFu2Woz6UkI6RSD1k3eF9Y+oPh
Od5NZd3lHsITV7babV0ouNE0UwRxHlrDBph/ivYcQ6RmwMC3HO80G1VVrrYp54C72G0e3Zn8OcUx
/QsvBhZib+kROXsbhffqzx/+N+/JfPiUTAIOuzz5cveeqF5qA3jeC7BndRAOhjIrwVbsGli16Vht
A9F+dCo/OJD+7O1tzM8oFqRL3Nn5jUtZTpvP31muwbIMXliux7DmhfCX1ySIml7CdQCwbzPq/DIl
pC49hlEOOi7GU2+2w66CLRzQdzrX2dyCQtCmg3s8DoVTr4xovOksnS2zkKgkqLvlzRcvc8WtbO8K
BALbWoH6QxqWFBZsFSeLQIzwG1KjYqs3KfCi2oiogIb3GcA2CvDddKtrHQCn0EYcMO8m89FpCbYg
fzYuzA+mNeonErHh3llU4Ioa7EcIrFIiHAyE3dxGHCkHoa/soWiPGu3/gdQyQ02f0sD8exl+mRV/
TUL2cmGlH5M6108B8lGT+tm1m9Xm9bIsxu3B1vOvbdfohNfEOHKHkUECGCCIys+uRSZaFw7kX1R4
reIgte6G3v6U0eIMnejsN0P6PZPJWcPEZRO4BaEzu40pNNz5AGuXvW7U6MWXaLa8Fq53mKpWv8r7
yb9NbQcWZGdB7LGM9QKXSmXLk4lGOGpdEd6QQ/9DiYpjE/kL8LC+hxnSpjdejleLFQcSahWWrRyL
xydezGfpPEfKgfeUqi4Y/dQ9pZJg8CQwvjticJCFIe2nCjru3ahkqzjPIU5b0/2xtDcmDP03E4ar
FEdyyzAsU6l5uvvlPfXdZDJl34eXAaAbVfbRor3UUpzuxQ0rbbdbLsHzhnz/ZAye2KKyKGdn9t5N
pw9DItyZUgp3YwASB990+8a9mhfu5+OIaZ+ehI7uAWH1y6pOaqRaDfukPvsFKHu/71d+UU37VtSQ
4REzKTD2yw0aIxTpPcmAoYWLCAh9u7E1+/H//3LmRYgak0HRitnm+e1qCDpuE5R4Z2TinGthrXka
Qsl65tFXOnkgtIrBpsy7q85jTc58VkctRQfFKSWcIahvLUjG/La8uEOmwWaaFcmei2zzE/7lCXrl
4PgaZ62z0Y/3xaIgKKcbG99oF4CRCMotiF1Y0+3shOyIXsobBse80Yg0tI9xSelqgtZKuOfB7uNs
VaN71NSm6TiSFfaMF46Gq0abxE4PgIq8cUdfDwaKf9a8YDFEedYvVqyUBbygLCTOywFVkp+OAoOA
wz7ZKXJt11GCGEr3huRYxAPzprM2REOybth9+POVGOr1jZSWYnnnIhzijF4MS1212HBkI89xZUW3
SsKw8znF9FQHEWMXsb0LgZWtCsOfDimpTDLo0k1eeNp2Zifl5Aic4xYOaNSf/HHqdnShuXmDg7Ac
x2JYBMOenumJxmyxMkI81mYYyUsSmG/d0tdjmleTKoJuWpaYax7P34hS1KCSSkOe7caKtm7oJuup
ITMF8DX6wIGEq7jbjWNOd8T8UJZWdfK9lP5uhVqADsVHut9gD3wFZ3ZOO4Mp1K/euNevd1HmfJtN
W5dcKGXj55corIReqh7KM1fBqcBPcUi5za4r1SmLU3kDc8DWrXy/bGOmoLhKAa4c/TE5V8X0park
eDcM4XrMe+Sq5LKtYbK7ONHz4jbwqdemJS6oebDJELi4TMCKGrERrP2+fuOjzG/Fi+H37JO8WOhb
p0y7uA8kvSvrsx+EN7ob/fjz3TJ/e7cck6cqdA45L99MJrOocvxZ3Of2ySUPfGste8ShWKZTgMIQ
5Trp0UcKym995n+Onehp+a8ugmmc3REE5QATQte3nGi0vt4hzjiFHi7ymljKjZ4WW7ClKz816bFy
ZAXMRQBFYRdf54GLFkicShmlBxkBPKEOuRt89zMduosucu22tPFS6SmOqVQzP/z5o78+2JmUwoTU
mf0dhqY5Tx+/zm6JyqzeLuV5MNCFe6E3nXoYLER4Fl90qFiHZSPjUXc/TErfx3BZ1uA5hw2HmeXQ
mrlWum77aW/mQQSyqyB5QlrvYeE+Wer7cqIQDULnP1/3cl3PXwuHqxa2brIBtF358gXvXCNBjmkS
qmIKlPVswHJmgcwY34NSIb4SkEirSOH1DegGUQpDrtfUsE/CCJOX9Wk51hFFOOxJFcnRCoPLlgTe
7P2tdMsGbljUb2svYS8D/F1za+apZQat9XREYWkcNfL60IY0lI/nghPqDW1NyvybQ/n1BM4nZfUR
rkKfAWz4+RPKJelo8DjVuUbPda1C/NpjMX03Irr7TodyfjmdRSQMOW51IzQJ418fklWtaH0aFjU6
MfTRNrQtUGItcn9z3jEv2+ZUg8uJkWkvkuABoVfwxu7CfF2O4toVs71N04RP8OLtwtFfWJlWyTPL
wa3Iw/wYVGFynYwcolsAERDK+/Q2JuVjTSePmOcIh5es98sC7/t5C6+ogq6oCXUbEf3qpNg/PA1J
CRBudnSJeT+lhIYW5Q+bjgMWrtymyGLpG+Ys9Efzzq6URrjP+0dZ9y5GaTYNf34VX5frGULKEBYf
kA0e0+bzBzRvWHpo9sY5jhqOGVPZftEBSq3BmIAQnKR3wONoQMCuDefiz/NHgFTc7cQ2n7BLpm1c
0fdSagXr5KMfIWrOUtyX2UwoeuNSf/c8YLgb9PLQl9ovlwVNdHpViR4GVcIQhq1GFJOlEekAbw2R
Z1HcaHJ2LZYjYiE2Q+jYswT6hcjfOua/3gw4wqLk5zLh0qxyXkzrvVEak9YlxrnGaofpIPzRuLV5
RDtTQ7ZWxFlftfZU7/HarVGzqQP217BM94jN+ysLLMIVty3f/fn+GK93w45wuCRWHOgx+AOeP8qw
HLspoUh37uyKNZFuOWxSisPhtBO5YV0tQ00nRj5dk60b3/YlOxTJ6FJNez0G1fccQRx6xzBe5VrL
SlLaW3q9w9GofMoFwvkBAAwtH4aHw58vXf/NDdURP/JUTXZZ1stDD66bXIm+ts4QYT8VZgx1DZCR
W5CEvowmp2umq7KhgMIsA/29WemkmO6XRTyp2/eElJNwn7/ZdvnNK8c0jSiaWZrZ+uUCM/qRJgFD
qJ/FJYPQ8G1u6z8GvDfXZhOIlZx3aYVWAlCft/DLYUPHxPvGG/e7lU7XdSWceSo1GbPPn61W6QLI
oqPOOEbGranFKy8y95HSIAPPckF7EuOmGOs9sOx8v5wzcjRAro/Fg1qUvXZSArtAG9KS9rVuG3nK
WIuxOGaEdl0rrANK5vZR1vS2/vxsf7Nzdrhy+viWTn1ct+Y90i+LtIlgoDALyzpbsjQOdtk/JFkO
UAHzkL33a/lAeQ8xcJA+ZoMIDp5jwALrjdNSM9CU491lfaBfL3+cRinpkSf91uBl3cXt59TIMVsR
Ibum5/SeEgjZM1ErbjSAYG98kN+sZfNkif1PGMyVy1nrlw+C1S3VfNNGhCVcjXqZ1n0AwnLfVpJM
tSAlSCk4B6TCniXceXui9Aj/kzrKMe91/dD4+X8d+/Juh61FtpBSEGKf+oOd15d+iL37P1+x/rvt
J4uToEJKFZkp6/mtryNzcjsrMs/SMJuPkXDf6yGtzK4KcbdMJLYJ0QhyRE3UNH71jTQV+9RYPRJJ
yFRU5oG9Tqiq3qh/ma9Hu6nQiLCS8csxXpa2NdWgB3Y6ec5s57YkvPtjkyNRtCJDHQrnbiws4wCc
hcASx6IxGyNvQt6RXqG83UqtwG6NjP7Gb6W4R7a5lOLNePqWkK94ARUQrmIkUSvkv8l6Jm4tfYh+
xnsBTWFPiM7uZx88svuKVEgz3Tlztc+0MqICbJ8QJodaeZNe/vw4ZlHNy9MA8hjWLjpGvylVT8ol
Xcuo9bOBzn4DrNTZIBW7XTowZhdijEv1LUFD2PFk4GywgaJfHjuE1Lk6hdB1Vi0jDA6Ostc4mM+u
V9CEDoHhwPpZY7o3Drqc3Gsj9LJdCzOyNnCcLRMoJt2rYp4k9Qw7+Ny8gHd7SG0tO1klQE2lFRsZ
QIf480f+zeCHG8vWD8WN5bp89udv4ORMug12VT+nBdFW4LDxqmMLtAPtRLeZfhN8Xbg5OW4mGIJh
6zxCCm9v0dBgwAhMaqL2Y6jZextK/8FP+o8JneF1N5EmJ+a6fkdfqqKUyFxWfg1xI7dF4byxOpnz
5Pp8u25ack6Pxtnh8ARf7JGSAs26VgK/XNQT9Mskzg4tPcDx9NcLCnuZnPSK5AYPjee+EvdLUUzd
a5gxLk2Fjk5UmAZA3RGyUxNvoHV5vdFN/R7OEULJto7WLG/EBUGjsZr+mkI7LOHIwIHtRx3GbaQP
SQD3PENI9OeH9LtpgvOTQqRu2bAsrXm8/jKxuUiafFKTdTiun1khwo0wwmIzwsdppsq5W9qBnD/1
g2j7hymLP1VR696182YmT9u7oHy78DOfC17e8kU0ZqIu586/mLnUIEyUtYl+dunf+tEE3y7x+5WW
Go965+BnsWzMr2P6c/BA4luJJvl7nBjGQ9fVNzkSztzrHsbGwQbcquCYzD0HLX977/J6WeC2mVys
kGwQ2Co8v3sdNKggcnsudSnYNjK5GFjwrwZZJ4fWi91V7pFhk6Tue3TR8DOEH56SYFeWofXGm/pa
50XH13bk3JKnyfyqyeG2eou0PDOol2kUiQfsfUIlHGrV3kvdoz1If7M8Tl/GRDMYBDEHoSXXAKpm
DEENpmQm/g1T5m0jTiN2in4ZXlby1oW+XgIQ9enoDmdhoKu/rCyDgGltczDQ5mt1B1GMDKgSAv62
Qg5yhaau3OgB+NKfneVQ0tMTqX5aukmccxX5NxBM/Ck0tkZvdps/DwjndUmFq5PUvGnc0ipCe/hs
QNi9XjR2JsU5TYibT/tSW7mZKL50HcCFpE2gDwEn2Ci3JY24zB8bBHzXTU9VIXVS+yapYXPNXK+m
Rbmakxi4pt296U08uR14lpXqtHoTeey2nfjB1OhHLJ2JsL4NZ9eTMIdzacIwkxUaXRNmwQ56prXJ
R0JC8topviz/z0eTDjOTA6LJcXrtx4Rg+PFjgNprE6QZVEumChu6+0bG1VGHRXz9sxgeGBetJ69X
43+Aqwjv7itUkTJujyVSyk2jbsbJ+xDWIIV1RPVTC22QCrGv01VaprpS7+NLGER3bgcO2S7S4osz
JcFtl5kfcr0HeF00ybrKgLPrMkZ75nNc1uDZ7bQSL60WQjUCsbUac/0rBw6Iuoa5hf0HuWVuGDqB
xCKiGXKte+4qgjB3XavKf+MxGz8bGM+nmbkhyLynM2BYqV5sqxNU8bHfcqRcZvYJisupFLulvKDK
v2sFUqy1iwKUosX62YzmqiID7bqLi8/OkK6tCKbJUFpEB/r2yTfVZ4nhAosktcVFMpE4uQBA6rPT
G4Z6jYeAFFVsMpAJyCwvwSOsx5sQxtd7xzWwQcDBnkL3yTDtkkTnEip7VpL96Iw4Elo939dF+VWT
TX4wqM7nM3617C+tps7LJjT1UqKGjKE7+E2y8+Py1ERTd6cBrrGh1KMAdBIUlZBNkqgjY1pL+83P
4lDMQSvwovYYj2Wxl1ECAWcuPyS2BiQt9LRVOuT2WqushtcBFfZQFWuOsN5KdMXIpq38FqL5u4Yt
UKwqO/kezDIl27ew+GeJse3J+wbLBI6mqTzSslAmGWKkrBH4hNtyot2EHF9XmftNudkl0azrMDEG
EtvcdVal1imjR1IpER5ZcogYS31g96bBQPJVvNVqx8dNll18lUMZdExi5JeLTzsG2KDxN8cfRa9N
O0eGj03W9cdBOU+ag/HJy7KPSSNuGoufXEcjwXuzRiQBUZsVygIbZKtr7JGQQYb++G+3ZPK98Up1
kaX/YIsOnT9d98ty5jJcABmtcLuLQevwqg/Eh7Q7Nc4wfja89lOPXv8q7tonx6UBn8kJIcr4mE6R
v7d6+b214cuCc8rWI/eWXC4b96j0xq1PDtM6qrVoDTBh2Dhi2hdDvQdJirYmnggVZ1/rxJF+Iuin
WrFGRddYa/lvpM+1HVyDFqjvhbymrByajz3pOdtlau3gjZCkfWX4Y/po5/RW8w4IYwaYYh6Hy1gX
SThtaxx6hsKO1pPvd82xxV0nOoeF+U1HMgdGpYTaPB+6LArMpzIxjP2QDV8tp8sOZOQMbEOZP5sh
3NJ1vxurYdh2eMPAvY9EncQAK33EVeuy2yRVb+/s1ua++r6zlfGtP7GZL+q7FhGMSDJ6Tjp5CfN6
DtHBhe8KM9/pQ9hpES7PQVcH84zcRdvQmKZvnHo3hiBfo2hocLUC5k2lp59KNU3X0PrzvUksKLVL
4H9JX60nGnUnW7gw0aGDJ8omkdsDfE2TBP5fRI4NaTlE17ANNSePGNikS2fv0vBgXhw3DdAXwWZp
4uAb7HB1PzR1sNfyJFmntdqkrVRIP8SRvgynQcFynBNxQXbj3MfXC38NPMokR3BW47gCyYytmh3G
MwBGNcXaMBF73lLS6kswTBwh4zVFg4cskhX9dqdbL29hIcd+44ng0QDkMQePILxyPRzSXirupya6
xyZ7MmmgbSeLzEBv3lb6SCeJh4asizphPBV9couIWT917pl/qvtg6PI7cfHxFcjwD6VrF2t3T7mp
Xmsu7/j8sYK60YgrRAA2lNhmFZBoLM4xDSIYr0htcAP72Nx2ZlCEkH+tz3YVkek5FeZmMJKz52vH
ZXtG4kw3p+dRAp/cA4HxYudP+s9aTwQXcJsDX6bU32wjtDioHxCMkWJBLSH9O28/u/SafZx2u+WU
Ywgi5uIm2Ofzi6+SGIXpItui2jOsnKT7gdEMJJ4FjSWPbuoID/ai3Vk2c0v7IE0rD5OlPrCPMz6R
sBQS4fcJu+qVJgUtMxdxqKJmkTDv0UppvQ0xLVtB4h8JeO52meyWI14q/G0hoABivzlVaXbsK/tj
XJbFceitEnGu7V3jQu7QSt/FApJKYvCujD+f6c/yx1ScUjPUtgBG7buSyvsdOeQPy9coM0LCxqSE
EoPClJWGTyUAt2PU+oehEN8GVdyJIg/fdy73ICPe5n2WYvnselOeTfzRq+VKs1Yz1xlUNHcinNkj
YO24TKaiDq+7Jklvlu8iHet20YvaHiadeGzVQRrFgzAjdRfH7veyBxsWR/kTyrA5enECTwlzujOq
8H4K1Hp5BInwv6UWsduFmxYnF/0AIFiaukungkN7tXb8gBGA1NcRI6+OTpBWWW7S2HoqSpUdqWrC
wiFoVswawmXGCgL9CJonvmRts4FVkq6X63UDMqQbdBVz5NSn5XXtqbkUqLz1vCk/q8muj2Ft03ud
DIRigL8EKFOAre3RIOTl2glpC7VQHW46NJcOm/iHJBCfSHwsDlNHUo+QGt67gbi61tAg5uE3AYp5
yTEJklpP/QcHaMPIgPBNKcsYb6AFXE1U7XZRMzzms+XKhGu/CcL0G71hRv98mpAl9CmaBd5meRWn
+KteOtVtFsjD2DX3iMTGm4pyewja4Mb2a5JWUXQBoNGybd0COmOkgt9os2ozEKhLdon2HraQv/Jl
jYwo7Y+TrJ07TRsObCuqHbeIxXPAlaI6glZzPXiw8oD3JeBWXlSUHzNb/ahTpd8smySPTCeCw9Jh
axAFfh60TxJ+zDI1M7jz60zV1Z3Nj2DasI1V49/FMLoPYy4lybzsqWA6JzdGCMCg68a1L1W5sfIJ
p42m5TuoY9q6UHG7bms3X80/OiLGYVP1WrwpyNxaNyNods/07+Mq3eu1cx3TT96nWXmf+HO2Wclr
WTrXKasHqoHqm1dV7lECuA0VuulOTezYQzJAAR1sJ1GDIPrBO0XwtQ82f9Zzd1W8Qvk+bGsMltc9
x90d0T37Qofib6qs+PlcbHAvAAvem25KRgy1Nla0fUmiGyrbwiMYjAgyUyMYrwx7chaq/hEq9rYy
BRV6s7+bcur0yArGmyRnOIGzXGnC2cn2SIB9eAjSfg5TCqsr+qiXKu+uywQQ5M/JyWjvsrnSD+lk
u5zIMVlByJ5Iz72Tafh1WeZFWZBnMgDsax6ZC8ihw3Vxt4xrTj973xIe9V8kDcvQs1BuXrTp5Mtx
0w0uttWEWtPPaYhFb/5Ty38uvFIcFUgBeuw5O3URzjbTAMBmPzwtB41l6E12QMhGDbslrJNwZwjo
lH3/N5E69a2z/KYi80ov1sFs2pxCEe6W2TIIO3tvVOLOLTlkmaV10ot4H4suOTo+UMUeMp7f5uNN
z5abtRo3liz1NaUEe4fjWT+Npf49cXN9pfUy2GQ8zLAlfAWpFDO5WQFyc2cSsQ+ipfg6zq1QJ8ir
Nf3Fj16GmacF4rQsXGUn/S34Fdp2GM7Txo9WJQZS5qINhi4IdShqli6qaJqbUHeI+iMIF39ZHx1I
Ft624aywmYdzQi7lTYUKfOC69riOG/QsVDkLuVvulS57lpCuKA8kqJS7RqYfG7xGV4IpdAtwNVjn
EBcPad2Zqy6dWtYcPb7NqB35ej8cQ/+LMoEjW6MLRZNzIFGo7Rf2k49yYLXz5g4FTfLdCFdt12hn
rw4+xA4hjNjjhktcJBc9TCFbF4V29JObIq3anRH7T5MayCiXKahPZRFzZTEoQIc313FaExbqjiOi
4hbE+rzrngJmoQS6zLUflQ0Wsl3T9/rJb4oDguESxib1vyTo7nu0+bsJS29R5jPoZ9egxqyK+CGM
9G7llIXngN1CpCGLe1Rx6RFKSLjJgEX73hR/K7UHqDpEXiCNPvUagwLuIgdQZxcQ9XcVu35w4/dw
b0wrRI9O+IQgSOznW4w+QtvUlr2ZZrkwexFjnRNQs1p2T8JvyTbTOMzT+PuuwCiTEVXKq8IYpo0x
3VjCzO665n3ZCW3Vp/2Txzu0DUpIVvnC+E3d7zlyswDt5170bf3z6IaKyopRCBGAo68lJrZVp4z3
7Kjiazd3rR0783a71Ol7ndewBiK2qRMIpbT71kXWelu2HGJXCBAHWt4DpG7UAHk43iZNn68jYJPr
MBbN/WTjJ58kWK+0heWBeyzYxhXZl3D33XPkuB8X3YyO+3oFb6G/WWoP1hSu67qSF5EATDfTOVWL
PMe6xNnEjPGegLy/0wbGlVDgF/PauoXbMZ84pvA+bJEbxIEfcXXG1vfpicLcedLG4CkZU3cPrIez
hI7p33cQxmlevu20aUUwgPFTw+NELjl7HErnIka5ytPuxp+hN+gKuctf/MgAHisfcCJ0p1YOT7a0
P4Roq24atjGbOnNP0k3gxphCHLzUeiiHFEx6iwimM3GUdyoHXmWOl8IJR7gFQXgK83imUj8JOIuo
aAvolYqkFvW5cjdTrKydVvkaedXGve353Sb2puKjFn4Mum3mpOFDYNYZoNMsed8gP5pcVd4vu8Ya
adFVL91bfd4OgAnLiNfQ0tVyx9UsoY1jaC7lnEk3t40CM7qoJpMnEdyFbhcdNAqJhC4Sg0ofYNyM
hOyumiT45jpOtM1iTISAR1C7+bpBggXEsrLog3Ui9X6/vDv2LPqgNwbOsjLkJpCSWgwZ5dtSmI+e
lgBlVUAk4MSDPiYdKcwZCU1mfGbf2rKNQPg3OPZ3OEtrKxmm+wktkC110oF4PyrZwTKeD4aWir+G
A0RwINXxfvkodo/9pQhjhnzOm5CmNsxe+X/YO7PkuJGsS2+lNoA0TI7hNRBzBBkkg5P4AqMoCTMc
87SDful99DpqY/0BzL8spazO7LJ+aWvrh5KVKSUxgADcr997znfy/GyETnrLTSMCxLlVgILcM4IK
UUXcsaAHuGOVLfWWwYGuNjcIMagawiRdLxgkDKFknpfcsyYqiFzLiq+6qNyLFP63hKTlzXLy7TP1
Kok73onSDG45mpNc6LQ0potjM8zY1VyrSQJw7J0fR+S/BO9CiPG25VwF2rPOuQF0iZcvsO3Fm0bh
eh88QFryt4rSoOGnZ3C7fIVBLbxmzMez3UFhyX2k7zaEwDb50jmixiEPcK43TUYVbaRvdHtuxBUE
7BIoveKYKffNJNFo56ilyqG6RMltqTjf0pgMeL3NvzD79T1zbOod4q2bcoy0WzVy3zEQk06iybdQ
YD+0gndmDskjQFvyh8uNsKKGswAputzAW6WxQAWoLEhzAEarheSQjdo1rgbknKl7bPJap1GiPUuz
JolwCu51Whl4Vf3bLsvGjSlgjOcpIYzEN0bviekfa+IWvCHpivt6zsLrVOtrb5I6EADmI5mse6L/
zffV9dM96P3d2AB1dAUxWyVku0MJMnsP+mM8cNkEZTblBvp/c3XBinhbMqJ8fEA28IROAI+uv0UO
RDDd+gaw4N1ivzDNJH1T1VeIvLtCGta3ZrLeK9917iWCZ7Ao5V6NlQhQj0w2UwFmJUjSV1qf7kFi
yGVFSV8xeSd71vp223Y8ZODPpAmyiLzljPyDBvajkhmbRDPTLYKw/mSM5ufrVNfg9Yc6OM1ejy3h
JtMaa0t2RNUEAxZedSLCbxLcBqEKWwIek0ODGPdC8AgqQ7U3DqooOdVwvnkExAaPEBgOK+K5IbI7
z7ijZtja3liCPZicqKLT0Xwfo4Dr8mHwjH7zXs7tqMapsQ525dkHI4JNuEH5Gro2wTP0mLohvZ10
44c/DsUetyRkkZSw7jANLnYfaxt4eukZKyXGrNGqV3U7Dt/UQqFkgo2td5W773sytynkU9SgjE8y
oBr5jykt7sZYPM1WDDPME8/PGt+bcAyVZB4oxFNuIBJ95cawS9DSgPxLtTx+tZEuKVQJSiD3o+EY
Gyvyj4rvA1XEgYA7EyB4bz406D8vTdxuw7R/bSVQRYbF/aoDdZ43cQ69JFNv2J4mjwhFISNtZZEB
4NVJQ6cyJm7ZyINN65Mf5BBHCEspvhm16sGswVwCbefkI9NjJfTnOHO9yPQJzc76yxTo+DSr6KnU
SdfMTPoPbUJiko/9l2ZUa3BaSWn2qdFtpyZUERZIzbayo61ROceaWIMNHnRUpYB/6Cd7cc6UbjKI
LQ7hzMiEFEfDNl9GkWbrTEvBJjLXFkjUiRFBqDemnJtM6KNxqjteOrzVE69235AqPk3E0oXGD1cy
K7TW6lASAue7267zSe3h5dvBSXzMB/fOlsr3Cu6Gp2vg+csg22aVRsgIG9hamRg8VRhhDpnK1J8n
ze3EFZgx1NxBh+isRDy7uFEzuq1RMGrHTndfUt3dkZ9srNCFqlgAObqOdbl1iNvjlOGoyL9hNRIW
AIfru9l33Wb0AW4bRGP4KSMkxx22VsieVegaWmaKstjRjvM0PeXQhY6g4mBDwFERItRrEJhWzE0U
lh63rQq4yzNmx+4PviLcA673H2UI4b3ofJiujQ2Bc7QJ3zSvSdHTxLPz3Ettxn8qWGUi0oC2VVG2
g7yNECu7BM6hCkNMc/bKbZJqDcgGFzlg4bx3TZIXPdfwiWOX/SOIpR90CWlZ1a8WJnEPPikkcEcc
auSkXtkbvpdm8UnOiYWuVlLpOv4LXw8Ie6jtIkreJ3twVzBgANsr3SWgsOe0us15dDxXIYq1dAc8
xGq9Zr+81rX5I7Gr9zDQrgF4y5Dom3WoRq/xSEMhdu90/uRKOoEOhVV77DDRr8j4EeD+wq3bi1er
EdVmRJsCgaFy9gR0E9JFPIOXgstZPwSE7rLl5HelH8FiIrKnT9R01+jw3MdXKoluW2h2uqsHuMB+
cg0mFVJmOL62JpVgkVOVGZOtbPQG8uNtRGGK39nv15EwnxClAlUbiTnrq/p7GteHZuhi4v5I+uq6
fI4PRlLqG2Ay5HGw5JOaQQWeMi7KRlzW6w5BM6N272TJxQarfRgGoplyVFMJ9fwwxzI4AJv8CIyw
MpVEIwDG9U0+oEaD+CgV60ML4+7Io/ButuUNia5pocU74lazXdvnO4Ei0ZOdPKpkSyZ0wVdBW695
//U1pIp25wGSUNcxCUE6B9gNsiggl5YESmqJynOdwD7FXFVR3DaJbh58dsc94+UVPbatpaiETKkz
MHWANJeJ8MvAq0VmgnVScoVAKb/N97F7VYaeo0+dOvDE7DVOVGqF+qDo0aVTObBzMz2gRhFmfQHi
Hu1Jmo8nCyPw6B4mO/5ahvoHWXoM5rDS1ES3B1r4PWdag8pxPWSB+1iCvF/pInU91wrEKo6j9D4t
neOodV8S0L23vSSvGK6CdpSyZ35bkO9gtu6pFfIY06FwW73aRVbj3+lR098BVsolnb1aRvq+qdvh
dlL8m1hBTJsCeSa4kqeYe9Fvu6wB31ZqwUaaBvyDINXYvI1vIZSyQwl62Bug2XPOqo8kSV1F36iP
Umf1lBiRbyYAW5ZROnvFjNDZj+THQbf/OgAgvdXUL6VvfTRKmdzU41Zj8nO0tS7d+hmxmS79rD0M
7+xUcPJPiJGYpEpiVWuGmNxEuO/NCrAKgDeUitGO9GmJcKYHv54J+y50QvQ/g0qju/qiGdNErHuJ
1w9Ii4oH1nHul1+KQRL5G5rq1rVz9/P3SMz8bk2qOC6/VREYvI66aVwHeiHOyy/wi8S5Kfw5idC3
yfokfjw13beYANwz7djRK2iKrC3SG0BUmj0No0bhFEfgVQTbyiNrMablTe5SUekM5iA49aQGbpbO
XzT5NLg5JzPZ6L6ChO4emba5ffJA7IFyWqTAiTb2m0FxMeOPV9wnZCXqJMUElrMCwoffKfsRWDUN
pIA1zR3vxNToT44c3qsKzX4RFEwlOZCNRt/fKPpV08J8h1499ZbO/+L/rdXG3RscWRAZbpKWiMHS
iF4qimoj9/QS6mEezcRs2HqhUzdftYigh0oWO6cqctwuNpxRdnN6zBrt0xqWcbjJ3Lx7dkZcxua0
kf1Y3eOQ//wJtBqvboEFxhHQ7leWmCDP8RjXybiVcY3d38GF3FDZ6n190SHht6Lqjh1Zdik6RpAH
xm2b94esoLViCgkyikFb4bt7jOdMmeerIFnru+0oZIx2LsBvn9Uj9J3HRSaFPsy4UdUIgxQ9ihPQ
PLrG1jtSc4Wu/nj0Vf0Ox+N4avp8gr7KUShvQ3nj4In51KExSmlCUVxHTNEr/qXos98XRAiVxmR4
y5lYgUrjfcjTBoheLUlEcw26LqnTnUlyYppHW9erOaGuiZka9kLRyXFX6mucTFj9lJokGo30Bw5c
jOUZkLWTfRItwyqafgTUV40kNEeJsXGbYEB7t2eSL6eDyszOmNXzFqDxMq9eoIjQD9CSu9ZuJ88q
0ZFZTsNzs4z+GlEcglazgIK6t72LYjDKq4qzqaROt9oEFBoXbXSq8EqeCdxLM9JVmvdU1el2GQwW
TvJaI/9bGcIQV0Uq7OH1ySRRYgURRD0Sb63QkAHo2sJMY1oK5icbt71vyQtNoyO8ZeeUwnOeormS
yd3PnmdAiPjaTxNIdBkEy6psxxXuZH/bt4VnaIS2YuNnHmP1V+KFqLjqjvSBcW5UzoiLgCO8TrJi
XHQn27hxJrk1NLs8agANyMv258i1DK2/XT4CvaBx24ZXbcjJLLPNs22MF+6oyxvsZp4WTro3GMl3
M2yq7aLwXG5eYJPcPLWZ2A2hGdx/3r0QQGue1XfqxFGsiGLjSQzJvp+ttnhcbsMtITg6G40oz1Fu
F1+YvYcnpYSqK9riNCR0Mxqz73fgw8293yAAMA1o7nkG1923OD+nnx3dYoYYqv5TmfbPvdK6zPI4
D8/PTl7Ji1EM38dOHc460PUm9md4oDhNU+4ApC/RAC00VAIHygL0J+ZY+Ad+R6e2zrbuUJ+ZzWc3
Kvpytwmae1EE2IWa8OIM6WYxgybDOicPzA2z6c2R41Oc8LURwTAcixHx09Iq0KnH7xuNjOrPBS+Y
oEJIWlm3o8mBllePJngk+9hrU3PYoMFBpana9/6MeeosGis1AHz1PNLO2S6jsNGWxkmL05dhBist
5JOaW7Sq5hhPR82YR86mpUgA6OsJB13eVS0uuXJRbcnDYF2r9W3vRM4h5Azu20gVB3R617DBvUeC
zA1qWFKnQpsvdmbWDpnPxoyKb1M3xJ7lOGV3S0eeVkI246lXy1CqLNUXRhb1dtHu9dQGq0nm2np5
TGj2OGufxstOYWVm/jbgdFGHj1iRz1ZmvFoaoT5lY3F+sskKps07aM7wOQkF+MrwwYdatGojbROk
XDyHbFj9IVGD2vRukKJKFAwuFau0drpNyMBy1QASAT3Mr3ia5/3eDvw3RUHtNT8grUY6XgIR/czB
MQOtj4/KTlF/BJO7aylZrqNAmTm2DwanzX0S97k3hOBtoWh8bbiLp0Kf+NoGtbZoUHfdo8bZbFHe
2ZFWrVu1usgchOoyA+E5tTZJZHD+j5nRmBCslELOpa51Z3fVt6WhZU7Z6AW+HMj+kNNKL1TfI0y5
9Rbmeok59KAaZPCCNrTpYxHMMYVbnRSv43KNY2zMbdRHqKSC9D7gDIAbUb9ORJovFv/QGLOtyIht
41Yy1ObxQCcT1CiHh+EkLfD7AHIwl9FYW5saw16NXjTdwkHulQ6AKJdzErW2B/gAf7/I6BYJdc2S
CjrR11wauWuuh6gRSXR7rz8qWXH2BTCY+aMHEe1h8K/jDiiH3CwA32Xf1QV0Sbt8Yv/SriJgYh6K
4CBolFJCjfmmI1W5mNvt8IrXSadr+1jHWAS0fRkkIEf4sKqBZZTG6jLUwdz1RvBnQ6ZqSVIs4Ed8
SrgHSJKjzIuc2+XHuk78MpWgkQPaxui08u4I++Sso1TwsKZCd0AYtqWpTVIZY/EDDGcPF/OqzYtr
Ejgpk1oYMYsHza+TS03X6OTWTry3FXnXhupwB+DnzpGrJHbkS1tMPzSjpr+RWf1Hlw8fTSuSMyMi
AkqQCMEcRrOTlB+DlZjEnIjhLkaoexYFI1qNqFvNhz2Dhda1ovewRPehFAQp015gzpHAg/qccBUx
61dwg9ZrZRSVhbg6JhzEbsdj2TvWhUxXCq/5heh0U72veT3AyJWPVQsqgslFmp9ok9UX1GzRtgIM
0LAS+7ZUzynbpu/6RBhDcNhVorW2bUKEIm5UZw9kkwRVvePrZ1fctYiFP/iOOJk5k79PAxUmU/lm
JTUMhbreAU3by8GITk5dMVqc7FvdtxtPhm23i0Di276VQtvtnS2KyWmLzLxe+T2Tz1LXPgD61CTF
T8EhZe7nRQkc4CykHeeMP+LAze7Uiv6r0C3GWNF41xc6WdRpdNZrhCVEpahnKwE58SllkVn6gFAN
oKmMBSKT3pj2k9urt9r8i9EQlxU+BCqteCcJT33MhhEEEKPaWWFPbHjxZZwYH+jV5DxOnGw1IEQv
DDGMTTsgDtF47jfIkcorSP3Kc1yOfTVvbxy+6n3armuLYPllpRpK2O6jH6VrW+EGNcTb5EM57oAu
FntZip1RzHkJlLgHTAYbZMRMn4jEGBp+VoZuZ9FFxPVH1rdyX7ZMSVJGFgc7PZZoxvYiiCGkOrW2
sQ10MoFsMOVJSLYBG8s6I91r5YQmcfdAYBUhOacW4KP8gVoUJeDJ0bvrYjI1dJJs1MKh9TkBUlHM
6pbEg+dlKyLeDBZ+kFoHLR73+TQ4N0mxsd2BeYn6DO6WMYdfH/oCoEQw17RaI25krAUr2XVQXWVX
wODQ3xebDnwNeWwrsrym7mTK1Pxc4xCGMeQ0om9K1Dn3Vk7uXhoS5mv5zrvo80sHpowhbvQyhsZw
hwr1NBrmKZb+HReaoIjyvaKttVuai+bKpuRj0o5dhMPuJuYYXtjMihuuH6a/RqkkyEFX0DkkWQNQ
e4YZ1DyDt25ZgFEr68RzAhoiAbilVmo0WwWZdlaeEAlnI5tS7CceVkjvBjzNThZzJUcJiY+fKXFW
D2tCz0HQlMa1gZR+0EkMkFaMGYgwDKuhQQJMt9whuPmYgLZvoaeXmV0wxyiflxlsaJihV9gmgTcZ
7KI4r5XDELEVlog2jwTFJUQztJwrF3kFrqUTUecZUUFXMxQurKNdXkuXM+x0dDT3xVA79bRsYF2u
UltDWbdG5/NHLcW0K+MzoqFyV2RhsCLWjxEP3ywze5Q1SrPXpnaONzzkvmWeAGKg8AnbW/ttOcDJ
Yq2kmbljbBfPhxcWsFyJ57LfC5TJh/FScWxmlTc7/bmTsBBxiXAYIzHAC+0R6LlMhxWhcvPh5L6c
uUJWoLxpLpmeIOa7J6EHRA+2pr8ve43TRqGS+JPxskTCymhVchqAUj2cOQB9aoN92HhQ+CEHpqi3
9oq0jV0vTBtGABAzqaRbK0urtUEfljeSE2kq6tazNOle+PZI77AQ381qr9hRogPQtmlWSSnbQO1e
6vn0tRTJJXa1vSFuDIwqiLUgIPNCkVBNcihIBzpyFF2ubRNxL0rY60FxkEZpUJ50DxVZN4e47dGz
dMwbSeST/XOjBda+dsJxY7P89bJpzj3+6Zu0xDZYhH627cs0uOERMhv6sZDTzv7gEwdq9mfCHPpL
57A4sUDXZG1xNhHuurYhYStufCxcHZ4HVaWpDSSl+gilezU3OZOY8X2kGh4LYLPj691BWT2KqAxO
YRx/S2JCfmqzGYg+fgkSRkLSCj+CwknXkmPzMRygLyeGeozLmiZvUd0Eg35WOhjy0Me++JpGZ2QY
sTd1+bsVDt8mvSPVz+2PKUGSTkC6B+KaW1KPqxWp2vVuLIMvlo2ts7aSdeDa2T6beLJb4jpMXrVP
mleAzJrzGf3qEulgqfRopwIHpQdCUhWaIOaqWxqbqCLMuzyTzsNyjnNr3EUWM1xTzBKbsHgmFdw+
LWQey+kZsmkPPtwwz+h6sVObUKPKgNUBzzHfRzrzFdQp50UB4Q9Ktlk2Ww0x2Z60sQpmnhj5VLFF
VYzC05DE+uUGvZwE/qPVtlf2HIDScNtoTKTmPo0PMXFSxuC/5QbZMZHOcUUvSHcySOWciIrFa34k
/6PZWnpKCpVeXDi7unQ7NNA5MtwN6NWAxLz5Zej/jUv53ziesKvY+DQdzRCwhn+RlJcNlc0oGyKx
Z8VhEgf+RdViMBPHLkVs2nQc3ByVhkQJbyvXgwAwJVQYrUrsnZPSeO79jJgzJmJ5LU58oSvTDooX
0KQvZPIpDw3RXXjHoHcaTMxiivTE+Bt3xr+7Bkz7KkbemcKIt/5n/0M7VHR6imS6qPpkI263c/zL
srgJCGScsFjTbw4YeaCW9YtO3tRx3G5IcZMcVkjjNvxA346NMXypsaAe9sTGMQhQ/B+tHV980L/v
imIVK7yr4cvYQfLW4/hvpP2a/auFA7+WbQMRxjAOYwGf4c+XYFM9FaId28uyKyzHzmIUe3TV3iD6
buOUI8m+jXxtGypxjyfGOQcFq8ciQcwz6tnaju6JKi61+wbQqhtZz2GYfvISpljmx9ANLosKTjVf
pdk0+6XcDH12P60E/enHRI/0OcF6gS2GY4Ola81kM7uR772vnBaVXCdCljy7ooPtKMCuiBBG3kRr
XXCkJXAju8GYuWtZiK4AwFCYxHBPxoacLIbS9iVFd2rmzZ4eoXXb9Vawzqfgo9fH4Trq9vOiZR/V
t75rznRYXI88RSqHVH7RDfPDECgoMIQS9ZBMG10G7XYZp8c2+UyWMTAG6yB8ZS0JuJSDa9dmJwoN
55HwC5K4aMp4ozNSATpELuW95xZHTdE9SHvq0yI7y9wy3+KQfoopnpLO1Q5RZJZ0FejJLehiy1QO
Oo/5zVKpjUPFuaatzjYwhaQYWcRD+56lN91zAdG2bCNegfJGtenH19VobGQafVfsx8AwjjXlOe4V
w75f9mBZZ6zY5iZvAARZuZ2sRZmEWxudgUWgJiwZl2GJMfQrPSy8PuiNS10HOM0sWg9Jl2ydWTW/
/CulXhD5TcF6WS5q9GGNkfmiMOch2zOnpO0avbxGGK7mDVjjtO/RKS0YJQ3vTIyLTdBwRtGrzF1B
fPQYZkSHpVg1CUHlPJo66q2sSeIUFCV0PjkiDGN6NmFW7tUovA52SJxybGAf0O90jbQvu2oe2rba
L0VEKKxHHUT0Yxd9pw5Wt05mmQeEN8wocxCeQXtWTIkTccgvOSxHZOPpOUdBcMr1v1k4tF+dkuAy
TFsD+4wNTdPcX8Emwu3zMdYq9eK3fbivbWA7U0KPqBZhwnuHUssI69tKw/mp6m2/d9La/Btsh/Zn
zz6kd/jzi2UfCNeMSfiDmzGq3L5rfcX59PTkhi/XfuXTliJehHrQdWmOqRwu03BCHgQM1K8ac5WY
xd+a9v8MZLBdR7N0VzWwter2L6ilrq6hUmSBclkaQ0puVs85M+HRyKEz5/mcGz/mnjo0xUpJOABk
2kAzlU7VybFJEid6EdfEXD0HuDSq6i0lgd1JrOGpoQ/hLTAJ6JdkHxEWDcG3vv61Dc74t59fmOrs
eZ2xG78492nT0eJtJuWCf38zUjpd/KI0YGsMYr+cNWjrrkOcAzQgqZvmdOvNstJqeL9XzMCOihDf
gkLdDDk+f7Xi9KKvQzcvXnJIcdvcfnGrrtqOPeBXaH3RBh4kZIOCAoXMU/LfNS3f9Ij2D4GMA+Tj
xNRWcUPDInc+Efn/P/rhb6IfINX94an4U/TDP/9b897849v3f6Tv//Ci5p//Y06BeH5voo/3nxIk
ln/m9yQI/bd5GXB55HkLETmyNf9XEsRvlNYzTQMnHkxB3offgyBM7TeghzhBwRTwsIE4/1cQxPKf
oIHx5yHxEBXh/CdBEMsK9AfHnw6JgpUB/IBmUdiQCPHz6tAUih5gwQQOQ3hy1d5H5j0qG58mjt2s
63w/qjt7uKoWA/n9ZZsVD2500Q3Yt6G+Jm9qRftuawTWSiEt2ake8/LZKJ7F+BT2T+p0G5Z31BNr
uGoQQeJhZ/lskfeW/HCwBw5n238Q2udb+h89uP97gSSP/wfJJvPH+b8ttGQuW0l34ZP9HoryU2jJ
P/97+v0fx/f8Hzfv4/efnlVt/oufz6piE1rislMB28QuTb4du8nnw6q4v/F0aA7PsQnwT8WR9a/H
1dZ+0ywVpjS0X8CES6TJ77kltvqbQ7WJ7s8yNEz1rvmfPK6G/bNRevnnAdbqBs+rI3Dp//K80vCC
HtA5ZGWJ8psC4AiJPP5at4pv6kn26xbfKAdAjC2lSd1BaHDuNxxdx/7FSOWWJLCbKqfMqQb/0amz
N7+odmlbbktDu5TJ5OxnbYxTOXiSsYDrOQKQ0Hzw8Yes0OyHXquOp2m8ZaZ3W03hj8RN7/wgf7PK
XerH972PgtGyH/VgeIiV5uiL5Eel066paIaI8UoCbb2KixZ0VfgDoTjuR9aMVaA027am58YES10p
Pd5LUTWvsvwwd1rjUtANDww6j5OOqreKZsmk3E3A5kyQ7mK2gSg3Ilc3gcEkQiOSijYd+rJ2zsvV
r4Pf3GTA0RmfM3D2IeIcmEUYqGrUYC01+qgZw1LNUUCaprYgRSPsNzTaQlrZEHGc+aSTInBAUhVi
3p+bEU2CDTQghzKz3Y06AI2zneHVJploK3xj1ZuDteVSb5q6g33F/sVvJV/D4LueajQzgx9d1b8k
oopWQuYPZGZSDDH1GZh6KiBFvSkLSRfNs+d83v1d3Ch6yKSH4AUMng5rUmQMjAv98UyxMZ6t6qGY
XG3vVHJnlZW2ERO30A5LotKmBGyDY5NZ7sTcvDw/keid70WTPU0piQFuPL1CQfimkxnuIQm/g7Zo
r/t0DNemk+zjBp8stMWV4bv0zMxvHKzTNYLqN31um6XtVdGmp6giHVA2/CII3F0Np7oZEfW68a3Q
5TmMxH4Q3SNxyGssThzwVDfaxMNL2oxInsoQVVpceSXi4XWbtw9RFH0Uozw3IWGUxQ0ChhezU2hB
OcFHVcizO42zyBo/aEuh5j47zPOy4Fsvk73Rdy+wG1WMd4K5E2OiyTZLrxMJTXSUgLqWrLXRFF5G
Ksx6qrAho5c8RTXjcYSWD83QMDsyOxuTlJavUxv3nh3BRZRi7yBhSjDQVuq4Dvvxw+h0gWdTvTOQ
ya1t82gPNExNkuYxhCO+CwDpWS7qOE7mz6Pk2cukHm2QqmBdILwaYbBc6Qqz08gpHbp8dCpCITa+
Rlvz3MQIBvrSug41TVEl41Jis2dKJbPDVKMom7TYZkQAyTlQH5oAkAjD0YMow4pNy302BeK0rkdJ
qNZk48XFM1k/52hyH2OdR7skWnIT+OV9bfFnivwDI+zFZkEgOwCxZljRLkcdDRiq3hSp9qoY2Vs8
IVXJmgIVlhkcCxy5pLn4Gn8/cRN9TQoafmQg702SkXoftQ9BqDgroYnt/L8hQqTQTv6dgfATakIT
b3WWFrMr3E1hTOeCTMBjL+87cyKGtxp7CJKo2tSBQara1jsV5Cypgs1GaNlb2wQ/IEluyCG+CAgb
Zht8uKh90V7xGoveuSqYp70yMykdK2RYgjCU9aTSxirZ6EVt8OpZJbU/+kD0wl5ILx7oUZFtfAvk
hN+F72VN4FB0joLa3cS++97pKdnnYHGh+hWPHEGzlZxo2ym2CtKlQoYXqk+l0i3hqelqNNsz7/FD
UQZwFwvle96b+zAYnzRfOxWj58zVfcI8w4tj/5049ghLMPcrH6prZNrvwYyV6YJ4hSm9XBd2tpFS
LVdmZnAQLRD2qDHphUmqk8t51BKCFy0fiwwejHTFDnHMiEYnR3fd609MCDl4mVxHZeTfh/w9gR+2
IoCZlXJ+19T0zQUhwXJPFlqYvyoZoUN+YTy1UfElKhnaLDvvf1Sj/L9Wfczslf919XFoQJl//ykr
bf4Lv1fIzm8CGBeeDUdVVbZ3SvDPosMiD40q2AW2bWima86onv8qke3fgGjCudKR7Qgac0BJfq85
DPGbCU8LAhyQJeM/rTl+hcioVMaCMapqUtsI6Du/tM6kyMqpITQJpYLhrhLxhfa3T3pnP2DgmaxV
l2fnyjYeaTXYuS29IsNclFrWzm7NF4cITE7218qcdlMffK9L5NR/uJN3n8X6X6WZ6VAOdVp7MBw5
RwI//+VcCnWJXTAy0IxajMdiVuC9nTMTRK+cHvk/uid1xTFXyuhsOr8+hpLoxJytKyqz8SCjpGSc
GnLe9kfzmM01RcA/cgBj8OOvP+l8lvojxogPCMqd7uNMNuS7+xXAlqrzNyjKid0LKYUM7C9TOA43
0mLiG1bA5eOggneGGUo2jvXy6SEas9Izmc9uHZBxYLXVaDO15oGvJb8Xabo3e2R4si3Gtyro93rx
xUewjMtW1A+NUTwGBYwjUhQYHy5aj8YdvyLQWoVp6x/QjTMF9sMoXzNHbi9O/aqalvU4lHGzJfzh
xjZH5+S34INKI8hCxMeVp9uKIKQRIAfuS3msB/uH0jjt3ee8OHcsyZBn6q+A94pVmU5beDjVfdPS
Ff7r+/krqWq+nwRXzBEOxNmhivrlm58UvdCaHrUwFsVL35KxmdAoXLtSAQjqkJUW+e4hLv1DM+ba
OarE4xjm8T7WNMirMcEkttO+/s1n+vN3DBgSOrljmXgJeXV+PlGCpwNEhjh/tYTF95UynPNpei6G
qbntG1W5yYEnp5P1wADyx1QmtkdBP75lEmVQy7L81x9nQaL/8YCrsmpwaoGZAtFGA2D788ep8qiG
+BHXK/IXmDQ3YXiTWXG/7elJr9RGfqFFP919xsVHPeyfwsyaXTTk5mEZ3utI5th3URBnUKPAcn5x
+t59NUmqW3Wt/PALZM/NoIJWCQhEBV6irzQ9CQ9tZ8oNfGHUJQXkq5y9e/vX16b9+VYzVKGdz0tF
Z41Ygp+vLS8rHSK92mJLLJ5Np9LXhTaCMgyDr3KCmGAMkBWzdnxy/HcTk/ip1219mxu4CDIpqvVf
f5y5fffznXbABtkczhxCCFiQfv40Lp1gKWtsjZ2bIVYNO22j847ejYma3ZlafOcOgXn465/56+IM
w89mC7ChOvIGuHzRP/9QEK9xzGIjiW7NnxSRsJgYZeDlnTlTSMZ24ls0mwPbPExcP++uSC3cbaYb
0TZKX0UaZATZu/Z9aWqvuhb6h1DDKJZZjvk3q/SSdfPH28MnRaljMUlwYJMT6vjzJ80huOcaGtzV
KAwmoDh4ykEzbjSk6p+RJpiQ6l3ZU3aYaF2HwPUfrL7xj3HbflFm9glNw/7UTvqLQ3QORVzKmCJx
eKPqzDi2TJ5u1ax6cLp2YImvwRC7yWUohmcX/dmtyIKEkkeTLyNeu795y6xf45l0jXeLJhbqVbbJ
edP++eoI946GxKBzm1aJi8bf3vWNUd2lTa2cmogInHK0H/1Mz6/1v6Ih1bz4ro6Zfj//t6GI5DXI
deVEAGK4DsB6cBwoSC6qmvJO9cGfzGE7eFK+t6Me4zic7HWo+RN2n+64tF/RPjtgouSr78p8r1jx
G9iN+rHD6DglwwlhxfDkqlq+jc8VOhc0MaMLVYDa0NIRM/ou6vbStvMroY23/pja+9rXUcPqPfum
SJJ9qJZflp0rwXy+zpIbJfPlWQYBl2eS8tG18L4yAaYgMJ7SvuZ0ZIQ3QBLIu5jXuMq3yWIjZmpV
AwzbF3XfkYrXszMVsl2hri4O2CDFtR6dR0fJ3W36Pwk7s+W4kWTbfhHMMA+vOc/MTFIiqReYpFJh
ngNDxNffBbDtnFN9zbpfYEypVEwmgYhw973XJnR1FTSB9a7rzXbIPDCQszucVVO9pCG+EdrtTP3T
YMNKUN3qOdHCM+UFkyAr3jDoOyU7bxulU3tInclEDBZH1wgayFrinAUbMAB5sMkpF8lLz8591KjG
r7X5DAxhXXudBTGpM6htbZ5uaiu0j76LZr137fQ2DAlMkkSvdsN8803zxVEMvvysexM0p/GQushS
o8KF7Whr2E9bzTzYKPbAB4UjVYD5oblWeDaLWDsHpavvGugKODrwtC6XRk3BVgs50EykL82Glc1U
l/ofDmWnkl56Fv2oTFE9Cpqv58LFPNNk+AFXoemth8Yvv1Olv3R9pCOJYgUwHdO6xmGIObQWm0zY
f6rBaj57P4JvpUR0qSDKpXD6YcVh04znrypJH6nsq4dIP6GOk+xljv32a4GhFIsB+XjtoyRX9ABv
C2y5Y24oaI2PyI+nlVu26iFsJiqdwegtq0vchElgkYppjjuPBsBak/lfLcOQh18zMyxxY8w3el7Z
xUugtYcwtI6maoZPvMvJygqQ8UZ615xTMnguTSJ/LS5QGB9bBgPX5UFgGB89u+gQVxV6Kj1X+4lb
WBi1v9GXg5DtJR6ZQHh1TW10DtVgfEsxQm/MKSrXleszeyOzk1HGXfErRAuWJeNpGYZmI6cKVPFz
ohhesdlZ66Ifv3g6vZ/SRtdktn57CPwQp6Jrx1/DpeWfLtNIzQ+tgxHF7rFJPfxCbv19Nnpf+toB
6IfxBbC2+ojiVp1aTQzkO3L7AsGISBty+q0VRA7/mfdZz5FlLofUGeJazBfUXNlualP3EoXQXoTt
vC6DLV247qUwh4Z7mEGrlnfkjFcuIk1LqjmL589irc58ylRloTHsSE7/xp4i8PZ37nb5V6XRIi6w
Khf/gPiTmD7j7EjD3IfBa1NVUOH8SoSH5cQAFBOnGn2X17mFWBij2tuOm10V/ZF1ayrIsm5FTEuR
sKLMejGkAidh9cVbNljF65S8RHZEd2d2AC8/QYTmI+j63SLXx3uBX4ZO/r2Hj4r4Ooy/lyHcjRTf
LRjc/neqvHjVDS1BVSRlXetGnfvSaS/KxCrY21mAPjH3j6EtaW0YGdym+LFIn6qy+BVVjv0e1PKz
iZKjzVT5Doo1uyiNJswQt5BLAog4lRpPfqxuQahjtq1KHXqjSDdJoqeYb2YYfQCuRhvVwSqm8BwI
tFPh7yif3GOd1N6LcosTszOkZKn2Ix2GcT0ZXrkZUNm+ZBJ76Yh5IpymGfo7xpdOn5uKzEupuozx
c/mqK+KRQcPwYSTHnFTLa0MW/c2Wcbj+2h79snMPmBkNIqZL4uZUMbwBM8YSYWXf4E4NT56+T8+R
aOaROO2tGZebIvXa0RevDroTgzicJ9jLGJsQLkkInI7yGanYbiC/GCMnG5M1/cIROO2jGjsH7u2t
PdjY1xQEumSW4Fq1Va7EklmWRSehCvImHbPcy9LB+Z332bpOpwDpV5yvsCImNHzrvYm386gn2d9N
oeoTMQIwjBIjuelV2G2ySDwzbfiuczA6RuloAocoWF8wmz/txolWI77d76GX/Qo7lnLRqnXl1GCF
rbI+xrgDIZq0eDg0j9btdOqyanhzp87dObBY0NwFRWhASrDkj0R7mfrxFlb9vcX1fvHMLt4zs58Y
FCvU4NiB7AX3BtGpuywVFz48nDGRvs7wdN27HBBOanQ3ExoODcHMPwzCPwQthICs0G6jywacWiWS
IODFtYbaSh/aBxTEceOh+Nj1uQwuwNQkqOotPd56g5bP3y1qxXCcCqR2kFyCIpC79MQD0d8JgJV3
xcEJLGB1SH2SbphqJBsAWfGphrmzE0T1RZ6wnjV10iaPDPy7aTXuez9fAyg9xN4EAWbILstltMjx
K0VIfzfO470yi+lg4cm6GBZ5D5COzoosx2uu5xmm/QS0qdOO11OZxt2lni+OToIcA+xpZ4x+93TQ
ou0qcUjSXaG1KGDCwfpWpLV/KKzwJV1SJwLigjNA++uhD6JvUCLRG0e3tGQqPCsLx7QbXniD3q4T
tUJ0m7y02nAYKoQ2lRn8Gjk8rRd5WTe5GM5nFVzcBNmlJTAgsmJ1xiWdPZ0e3aMNa9MZAcSoJiBB
KHWhSaLT3NV+cR2dGiAEO/qbD4wWyRxGptSotU0iLfRxsZvCH4Jr6EhezRyuNnJ+xwAqb8KYbeC9
/dqNOAnr2dOmtOhbU3p41oLCeMKTHbdZYWSHAi3sJix7u9tJsGWrfNaeZg7xv1YG13P+38KcNEi9
FmI/TsS1dg7/oi7C5txNCWpbVllcF2F/XkT0PNAgs/riGSb6W9CI4qUNa2NVWVDy8jSNHkVicR9g
N/Iz2CIzsBQ5/UPp3mtPqtvmS9yaI+RHi8ZhfazH+9jxLTjFkPFX9ynSyIYYP8PcpwmV4osRDuqv
AfwEsHQiNyQHXmwBUM1w/C12Pqz5z8U7Mtg52wAsg7WC34R5oXwJYQka8ZDAaoyjgxME3Z3EiqjK
dxptppvrQkmsHEmEbCiSjRpCTFZyuhjQlHZUu2SniATGTRdqPH8YOVJbffhp8xcTj3L3ZfAYKpHu
kc7a1KBqMzRAClvinfYYN0xmIHBYRZF8m6b+w5qCpz+W5Vs370ZdHNOGWflYJZ+tHkfnJPHRB+k5
DWY7NI99xK/rP5dzixrwH0XSQp21vYCy1mH0bf6zjAhc+hcodSmhk+SkK9/cF/0knlR58SbXph9W
NzVnuuqnpomBJ/hdtl1wXMslyr2tcDCYdX37a/nA48S0wDC5ztEcW+Zf6r80O+bq8p9vFywy8kZa
hAzRmUz98+2aY6PnoQ+OrJlyie88iK6mgijVIbe/Vkl4swd3uGU+IMvKltP9P39a/w5iNw1wq3N7
g3GtZ/z/ghqCyOxBzGKyBIMCQxe0uCgr1VQNZ4b9w1nF2bMxQ0LlRTR8gx67yiFjvM8Hh8uCPfAG
8o+WcxmrULxhvkYscpFNx0DYMBBIm0D/N+Idqoe/SAwoXouuo0QYAE/Fne58tl7AvtNqHAuUtvNj
kAL/+Uf89zwefkREozQ4nYCJr0de6z8/Yb/24sD0YPdntfDXY53EuySIGG4afbuudb09ENoHWhdO
wDlNgu7m9bvG3xM+vzPhSF0Gz1CH3gf0QQGG2EbGVMleW90Y7vj7//Jm/03uxZtF4gU/WbfpTJuG
/2+d4hFo/FRkvmKYatefamKnBDGhDys/YDZE9KZYL7g4zeuarV1qwdrRw/S/ic7mPss/bkreBVk8
zMf5Nh4akX9+ZHEfUUzYnlrFrWFAYkgHAW0//qIZtX5OY2TZHFJFeIJGZ3sTWm1zciYYDL7b/KWk
CU2vSsr/9vH8e7tq/nhcZC5gxIm+omXwzzemAmlqJavoqqVTdhGFcamg/NyisUNwGiWvlZH/BlJF
wVeSuQNJwz72gnFq4dkRKker+i+fFE38f/uoTN1E0Yv8BY0yv7UlIfj/aOOiuCrdjgneykw7f1VV
+68eA5ERUtQbBszjqTGYvTH+1z+FX//WA2947XoCassgL3cSRXkV0YDTa+LYzTw/aXGH3yRw+oNi
VDo6efko09G4Bs1AwpWDfrabzZ2KCWVc5qesx8QX4WC6u2H1J0Grfmom/7Vr2u5FgHX+Ck52fwzR
VN3SCvbdVy6Vo9mHxhcOZbvh3tI4Sw/LY7wUWj44dcpQnmUVxb++mktfZ+LEN5J9kmjtwxPBJ5/t
Mxe0ZSsDzX+gnf0SAhQebfstc4OXpdPQKpE/TP9D3351t1UJtrPWauONICm5hbXGQXXWD4IZ/tVO
yPVx9VvfkjK7VzWRT+Gcwhv6AwLdZrcQmcwZywQKoVv/qxYdYuvIoc3B1p5m23oi7C1oSTlbt53X
bXqczKva9abfdvl3R1X2B+AKVnIy1imGi+QMu0tgWGDtcwP9mKseQTC0j3c+dMySq4UBt/wouhYc
Bj80T67J4mbMQoWEefMmsZz67IugflpD+HcektAaO0jTSzDFqzHQm6eeYzTqBockwdCLd+DFwh2E
nc+GsuiPsIDAZR6DUFnYazvFtzj5Y3Ftg/bpkhb/05Y4/jmaBu8hmenrqC2mtzFouw0uavGQRP5O
1MQW7futFbXyI5IEXJizNl9XLoqT+R6SEyjpaD6TG375JgtaH5aCTZzpdIt4vk0O/pwY+naLdxQn
oTeSSuaNF0sG4grS9GzlcXP2omdfaBPO0BzDc6wLZjxBexGitzc8chNu8WqNZrV8yzKveGMQ9HXb
QD3fGW1pfZv74BcwVvVKd8EFA136AdqJE5nxO6iNmsfV1kFvjsQrAvI8tXimGE0wmie2DSGO4jF2
JWi2Nr0tKNSEZk8bDN7ako4NSqriVomtXbB4Cisa2mu7aX83DNW/DSi5b//zShT2PNTHzawhWLp3
cqBAHCbvu9/1PBimv0qkkR6Wb6Jrpr5iOC+4UeUj6/QRDWX1x9UAS2dhAsxqsp5L5T5S9J4WirhL
m3hTqx4Rs57bO5QKPwNTAeszUm0fWsO0xdU0HuNGYWDuHTUHdUFuXxZXVfnJ1tOt98yy8Zb58RHn
UwTZ1DVXbTzmPIAEFfB8GuvcUUQglARzOPV4mzK7vYdpmYKNMf8qmPu9xhgYD7WwIwLrg30ucue1
GEK22sD4q0mdNwp/+xalXAjke4eBMl0chNoSQhEWlKE7DkbP1Mpooy3M9OSisvw6zLdAO2bBzgta
dkfDjd98S3RnrxQISyBxd/Ck3XUVZuo02b1+Ubb3+a87AZ/ojezIACcm22xCSE9pZv65nn+3cIFa
CxpIFYz9Udf0K96P4g5Dr2AGgEjLADW4y3Ho7lNTYQbVc/GMI3ibmosSSdnjY+qj6rpcuraprhHl
MqPC3Dzq8Jtf3XJNbujwOsnUo0BNcbHPO7lW0MG1yFvfl330d9HD2GCEaB4NH91FaqyXytxXjF+W
bdkVLBPj5O/dAZiZrqXdbnn3hdLf0qYqDssrBLUZip8l+jccjmnrh9Aovem7b5KhrGywnzNkXo3o
Q5h4RUfY59Zp8MZ8p1x6r757yy3AGLGmG6SAtt1pKY8Lj05r73frr9U6lubKLq3mHmP5XcGrhc3B
B9n5vrYP+G2vGgtliKUXe1WlAAk4vDSx/9Cd1D65NhqnNhC4vmSzdTUGkHpmK5YtMklLq736etKu
hSiwBzJc2wTSlThmJQ4nO7sBgeBxj5yfCwQlxVlxk8qD4OTF51a3kG+YqXc1eUaulkEOhaljRJOy
Cc95qMKzAwkBBRNuxDzEfRzbbXkQTtatLXokGxMhyQUAVrcRZS8PeT45qIY0kA5dIjfc1+mzhAS9
/XpelpP63M1Jcku7p8JSe8ZL9WftsaapFk9rME0lNNponzkTTwIQ6G4lOFMzH7BedcM6hXNyc+M5
5ck2rLMEg/uDuJJ6LSc8e+mkb7UKLqU2ZD91+tvbqSu1PYae784Ymls/C6xN6aVErkRujmNEM8+0
3F+WQxIMDuOQmI156MYOcZNSF3uEZ44gq9tFNfFcVo9QKWpG9FB98KgiQ2xbl0LbJtByDSJLf5i0
AHdDXjSXACzBeqkwrULPNgHDz1z6+W9NYu11qik6LJ2NzkL5Bd9DvwR1/2G6o1p5Tg28K7WG90H/
iJrpNnUxuqah+IXrWP7Jpzc5DG/AL8TPOTe5L/8qa0aAOmCTrbYsElbDANxOyu5TSOQtuYEjtfWA
RJJDjz5HZxCmUNhbphV8uL31hMTdTOHTrIsavFFiqoNs3JflXfX83OAlwG1FOQ6ySGsvHG6rM8oq
fuRR/+3ZuX/C7RScOwq3qjPpxvRDfx4SPTp7Q72mXPe2ndtGr1I4xZo9QH2WafQWxXiFSlDN+B/3
zBzA/QTwyTwfllcwHHonSX4VcjwgiDIfko2Ys1QNm41MqvZi5oPYF83Yr9LhM8yc5F23uqPUGUSW
I8hxzY68w0i5sc4cI14VqT1AObEjPqXxp2IppLFqxHuzdHRMykxlOilpcRvdYxno2GV8zP3k1HQD
ITCo7eTKQuaxFi1YeyNoGAiN9t/5kF2FCbAtYtyIYDrEcQopdz3mY3VxzaK6dW4KFcGEq3vkcShO
S0nQxjb9A07CkKVaFxYdmR9LnRIR1ynjnuEmh9VVbEzxC7io9qUU9pnf8H4cVfWeVBGIJR7MVReZ
ROS4Mnv2YfA+5dnwKYssXts0hd9MbyQxtkI6qdMfs8FUvRLJ3TwAYmja3xHKUXZpDqQMS72NXVv9
SenVeDCAjYIypWWS5t89l/CmQXoAWerOxFNulCfR+QS5FAXUIkip9zLMGAK1lSLM3QsRm/bxoTTO
IxEmdLIYjSHmw6bb584Mkg3P/fzW+kDQqMvftcnOT70DvjlOomsLKOHNdLoTbInms6ABvczfDEtG
G1e51dUDAE9UxjASOYgLcgMsyNpnDc0PW88+FYeGHae0ZCVaLwPqwammhiBQ6X1z+c/Fn+3Z87j9
/xZeVBNUEjZTMoovD5H0P+sb0y6y1jYEgYILrIXExGkuqTlgZZ191JYe14CVcK8ZEtCZ4axdX1pH
VjJ5vnYoYH9pNMW/q17NIBhYIm1R2DeQoPpl9D701EbE2hXRT6GXiJLXsJrVZRraodmUIL9Jl3F3
kSzE2S/05Ehr3Ad9CNdteZmbw7/+goLe4CQuvveNIoCiN4qjG4cmmuIG9G1QkIRecBRNhJkxdYBc
UMELqSfPP4xNXL6NTZAe9Hit6SAFrXl/MOYLbV25nTwv2wYuEypqnuYmycW9w6itUP+G9atbxD8S
r/+DKHqWenBCtXOreVjEM8z6np3Cfnj930tSpKispN7sMbuJpxWocSf6QBPHAB1HebR76f0GD4zM
VcIszgTgBMrzNS4r+xt2XuzEOVExQ+nh7mWg5mg+/jH0wBBdEoOc0OlsJW2GapSuTclPlESs34qc
h0Po4uutsf6/VYbv77VQ3o24guM534RQHyBrDXTRSrf4WWRdeFsuGlaua6KN2KHRNes5vav//XiY
Yv0EtNIelhUAkSrxGiAeC6ygGAHlD0gmLgwPhAhuJMHqVFtH1N1bEGfT3U7X2m+nxdiMi7N6VAOc
a3LKg5XW13AR0KscllYeUyk6/dOVgI7kXAvrj6x7dZdx+jsb2aJ628xfIC1Av57HQvTDb0z65sJ7
whgJxDpymq8egZp09xan/aMq/Gk7BiAglpiF0GtblKmAMazLkNvaj27w4EzkWbghYWXG4Yk3L/WC
76WTfDiTXx/1iuEwI036qAF2bTMNp7WbNu89xLRrPHrcN+AiVzDqvaNWEMybBh0zqmX++VcUuFis
Z7x+kfVyp8eSTA4gReuYnuy1m2fpVS8JcKt0+zVIa0InWphJfq/vl0kZFfUGR2W8DsFp7axYN7/B
BIUTnYY9+Nj61zSJ7BTPlAkF52kFa2xf2Vq3TYc+e9B9V5L+rjYgc6/bHqF4BcutGSbq8GYNnN/5
PbBErpzgX2djSZTjV0EVjzZZTJgZ2J1yL3lJ5++R5IN2YkG8WoH7J3Dz8V3H+FhW2fFrlpyNanyt
ffdDJRNirtj4O28tSCRRi55CLw4aIcfEHeL23IspGM9ZpGuHdv6KIZd2UF0SrunrQh/RC/88yBi+
ZZJmtwA2Zm802dbUVHfWnQF+LHT/V06zNRhjyaJZtc5DJpP17oiW+KdEsr0Zzt7RwtdMC7V3fQo/
5qiMhWLVOtZ5SjJSAcbMOCUkR0B11Q8No5a3aobbKU4ZsPT1Epyiswm69ptCOvVHZ7w9lER8rQwm
GppI/D+GS4pSHV7Nyk3uBIIFbxqoZK/Y6Krt1HYUWHBHLWVuQ3+RoW0aP/uUJAgnLe2NVMERESh9
ahR7W43oqy3cTFBbxI2e3CCvDngrsI9DHeKmk2Jj0e0EbRskuywbXDr/hb8j4KbcohekZZc3c5bd
YCEgOiwqDDwSnBlhdR1su3NPlfDcvWMnA48hu3jewtH+lRfOlt+D/AD9365Kd/yeZrM6lMwHfcWR
8t77ZF4v7fTea4yDKhgkhei0CeqS9wXhQ1tC7IMgPGtJ+rOesLK6etldVOk82yzvSdroPTK0NFTI
Spn97muz7ZpOsKlRJHU8Y9flqwSyZGPbxteJwpoa8wbSPGL/AFUSBUAlivgOHS+6gzJnrGAWDLzm
l4llg2qtyuFoZMS0Z0LSQR3Fmz3fJ7o2AaUgxJxgE0BzrR/EBw6tzZ3g+nCd6fIYt554w0PxSwKV
Wbl+Fz4goW4bR2u2urDgHhLJcWxLpLJVh/QCpMk5BLXhBNOBPk56S/oe1WabfZBkHV0Z6SfMPHoA
uYBwvotxa9lJ/W7Gzc7Men/bpqF/iwtS8iYGr28h8/C6xlQ9b+7LxZeMuBvvypuIr4PXDW9xVPQo
8gtGRvB9KWggZi4HONeyxTpsUT7YUbKXPfK+bJy2PYzb75MRE4XkJSE9qMSA+zdouBxGfZOTkkg+
kcZqaIKzaYOgXCeOgVhBm7pHn898nJCB66LGATJqdlp95ai6Hq1YPksCTE8xaTcimHxAwBx5pR1P
NDKi6GnI9zY0bbQPY7QxfUQ5bhpdEFDJban75PdOGeiHZArhQKn8xYi1jdEN1omKw944bsWj7pM+
5iqH4WCXQ7Jpq+zpaYa3raKGIHMGf6vIkdptiPIS/zWysrSOzRt9M3EBsAzPAgrW4Av1c6YVtEPQ
fbauy+7s+n9PlZNtI0evzylSlxDJgfsXRlmHbc/rQVCL6g2RG5GeVz2ukw824XJjUJudujJLP2zH
3NkpMwSiX89Lg2mKFimwBGGm+xBH7bi4N7iV1ykFqDb1IO7covk0aXtso+bZVFMBITj1eSbIZByy
8iuLpS/wviezVT2FqCI1w/9GeEe6LTMNjmPR/SI8Ar0HDp9mZ9EqWo2zHtfO9L/NPGnAdYynwMlG
APiTePERnTRB5EIA7b/DszZvAlzkWo3k3RaOW670ibUFl3IhcQk5yXbScb10CJehUMz1OQwCVFCi
29hjYJK1MAYnacavw/IEj5xn5pDYZMO+2+4r0uquy1dLng10M3LDYnF2qdjep6LD4x/LndeF6Y5h
T3CNlRuKo3CIBSJ23rqj49nXZjRc51HRLSDBLXcik2yb7MOcD9ocyhRhjfG7VYaPOjXdji2i3RoL
q2V+XjxNEEwSON+GUWibJnDS53LpoPlZtm7cl1eiAdYzJd0H3hFvUxltvB1lCviKFDVSDUYH9u3y
GpeyeunM/kc1toKTQ/fOZhBCDwWbyogYgTx18wvUeu1l+appgOkBecC3hyRhT47JuMap5ryOcLBW
YxGoM1As5xUCIpF6o/ZRDZA2yN0gPEjZmby6sCOzJFnr809rRmX1jIL4a6/nOWLIMAG4IcR4U9ej
z/3NYWK5LDuyK6M1tIdgHnAux4MmRNYExuVp5F1xh7uIqKi6A762Lllvhg8vDL270bz2pZccognT
uZxXF0JnQBl0cXHK2bYAQJJ6ILhJTmQcgkyeP9RydIu9UZO3k/lbaVThH5FTlaQ8zZPU5NOrVHYz
tIhwsFksJ4haVLlMXzu3R/KgBn1jd5gTjRKyudV5+o7sGufhBcJ5EBZXrwBv21RABuEiQx3tEGus
iiqE7JI0zUEhULnZGHW7PA22o97kG7vXsqslHHMVqPSDEVH3EBOePjI56K17pfNqgZLSwfTtajXU
1ObyRzpP/ZdLXFrnVPR0vhThknoUufvOJFgj8JrHaOtqRSPSvg7vhlHV3w0/3DSiHF+iLt+7Mz10
nAtCRybwLJUiT88O/Jcm0DBR+ExeOhxBi5bHmbfZbDaJYRogIo8Ak/NyMeuqPVhkhrm5kicgzVUX
NZyHVI3cPhQBZc885OpNWibJN7Ss4oTTFdZu3bAMZOSLbFv+DruPc7M9TR6+2tZzp3MQnrjEf0+d
15/7mdbnNpqP9MH51aM8PbeGY5+L3ofsXuiPwSBVVHuaiQz2iREwKhrBZ82XLjVBjfk1q6VZwOtu
clqenAGXe88qkFXAAkqPsUs4kl5xMyHvjrdG59iHtGcPrTWneRY+EGpvaJytlUE+mGMI1RzGuHzl
12SEcm6iGzbBSZkXg+Vi4NvbMjepNoY3/Ez9uLmO/TDehq7/DDA8vTZsVhxvxNPLWF4aL3vJW3fn
1Vl4klHy15fOMpso8kPlTHf0LoCOp0JtwFsx7O08ucvwQBqr1u2xU5pAOIdgBNwbDW/M7uNzbwqM
MeVPjAb2x3y0WveYANYWk6rNmNL/Mf003cs2ZAUvpw9L6D5s2lq9eOSv7mOLvAn0Xs4pkSH2wpjC
LCRIHAJ6PbyHmgEwxFfmaXmJ5OkcdeDg85pOJI6W6cmv8pzOQ24VgUmga5VtrAapezTY/bnJxXsZ
5/JtiMMJ1KxV7z2nsL5j1LgIgn52aV5y/oA5gbR11WasulkU/3HH9FtdBd6PYGCOLBIrPQe44pZ9
9CycFGrk3ByZt1VeopFYXmZ97B2shq6ixXnXTnrvM2gzg2kmMSYTUbsPBck6FMQx4Skk/9jMynvd
FsDte1Jqlpe+ZeGFc+proyP8kj3FsMF5+G1IAXqi2lR4DQlds60YjPQsnDHT5Ex7V92cublTN3a5
z5hiDSlczZln95zgq804ww9NTuWcn2E/OxU55FDY5SrpSS5f3nzrjIRulc2/Xla+A6cGL7QMynhl
Jw5lsC3QJykNJbZCwRTr0zYqArq2LYyeEJ1YRbOEDD9ALCGMRMhB9JvnVwkcrjca4AEhH71ni30c
KJ4MukkvUZn8DhjbI6fgBu3qsD+Nyrwpqc5LBkpauFtXwLiB5fZ0fQbWRUO2dFW0J2lV8Wujp4cu
UIdikn9kRhKDWg55iTG664BjB+uiMPamzrqwLNyRYvspWWxWkrbWatkyyfdwLhxqYDnPg0ySu5zL
lKLRmZfrPpEfTd7UYLpj+0BLT35M9riXTt3exih6c6DSX10K8DXluvZZuJOADiuHl6qVLYU8jGbi
Sgk5ZSBEGl9cbHOixg+CgPmPKJpecqllB2McAewQKXsxMCetgyDrfrrOcGmKUn7rOyh+Dmzx42C2
sLE4yNDoax+cvMuXghiFpiurVe1LASmPtRYjA1Wrk4stcUSFV9Cs+J+LxVADJvtPpxcaGzgtPZ7f
vTJ0skDyfrxMgddizE60hwtTb2Wk9m7RGkccx9jZdslYGp+K/tQmdr2RqIHOfSMOA7iVsW25tSC6
wYzEXlP/bcXtm5663auZdXe3j5FRYjB/JI09HOqisfCqJda9SaZny4R526Uq+3oC8vmp6CIyDmwG
OL0V7QV24qtyXevuxoV9R7UZo8/2VqGMi6PNHvtRTdxdqjl+7aUJ/rcslNW1HymFVp0Mm7Vpdb/F
hO2ciZRerCuD5oRmxNMxjN6TWSnniia7TLHvYzptmpV0c+NSSMY8jRV+TJTJ2PDL/O4kYwWfW7yI
eT7vJvk1Fx1q9JooCxxrj7ioxd7TmvbsNBrl5dxqyjG1biSLcrrGqwxz2g3PpYH6hiOUdVyGAx6i
jY1lYkRRZS2PXqB2eMDKVeNMwR9M9dLe+ENLNGTqeRddf/FGM31qGHMLkIBvnL31Z9xWB+KCzeuy
MEsv1NZjCWHOQuCHf0m/LIfVuiu9QzgScuWw60gzKa72XGvxeTF5rdIV9rLgzq3Yb9xiJiQtthqd
lLbHOK8+E/vRsZLzMdLhVgvaQzvSf5ZpcY4K72LbsrlSuocPuIvlHa7+CqBCSddCS9bLTN7y8CmG
tXgUVY2jJRnbn3maHKuemTcxapiX7eGbzOr+YSl29DleGdywtaYbaN/zbDoUPTEJ6RBYd8vsdkAb
phti3o+y98ezNimMPWHpPeDKrUIn7A5uiT8pmP98cGk8MEA6Lv/V8kepnLOjI2bubFs9kuSJ6ncy
7KcIXqIwYNJu07GO8ubWMlffo0yO1otwfzk/JS7+CyMlF6R2e6R3jMtHnfNWJS1t/VW0z+33ZRhj
Y4K/zcviisMny5Sn6g1gZ/3dM51PYGoMZIysvTlRD4RBtdW1QL+4BSWNo2zutvYpXoOQ7jePGXhm
QLshVqJuNvlNTcMMuOSOG/QULDG735p/MmzGIduArahOi2Q+HkR8SMf0R9hZ7VFKN1mL2CK6gn7X
OsxpvDhQ1Ta2m/yWtpY+w3JOE0zKu0CkeZrIWb+2I3JJusA7PtmfZY7WKO1yeByztVPU9cuifdT0
1l2Nhl2hbeQwjINM3nSkz+xGRXTi2IMRwu0fVEd/xxlzlBAR594069/AVY2XKM5/tRqNGa824l92
KZmvsTcye/9ecvZcl8QincoMR2GZ83wY/4+o81qOHMmW7RfBDCogXpFA6qQsski+wFgkG1oFgID4
+rPAsWv3pWy6p0tlQuzw7b4casYhzZB4Ue78NejSRbuhascOwstnMyp1V+Mm21XUDVRiQTMX/5Sz
iH1eGE/2lKHspex3Bofd35JeUYj28RKro++nyD9GE9TE8Q+jwiMOOYyinyZ9wwxZ+PY97J+aLh3+
+paekzSghw8F/8GnIVOgwVM5G7S9jExaSI4Vp3uQDK2IVo0aOd8nY2Pzpognf3lWy5Qy/xEVEGZb
H9aqzcBJDfzaFZjXoiTskKFIURO1W8AR7mut5JAG77llAY7r/FE6ciUNRJnVoth5mDr7/yY13xlJ
Mc6sPNBTeYnVghHee/JgTQ/0xg7aG/sMfA6eecyGSj8lccH2ZgS8UfhDqHN0d3wNMB7bMkvT+GiZ
KedJscO1wJyYdRNNGX3RJQVGc11+Gy3z1Vq8SB1x2EIApsHLnFlffaUTKPnVNI8CJAYXZRdHRQsl
1/GotYX/3unt/IDctDPX4YVV65uc648MwIWWa1Fp1T05SwP5UH318U/tz49xNn4l1lRth4yOw2QW
cuVU56S/p8a12cel1qAA+/VpWLecQaz5HK/ETwox3OE77Jb0KLG/oZPUd1XmBWX5NkxzvB8yBJIk
y11s+YVAZCVlvGrLf4Vmtxc/pr4X0R5Ju+AYI/X54mhPaw7eRRlkeuqOhrBp8rpAahWLRL+cGBwh
IYKfe/JMd7y59B9E+IbgL0qWLPMCkdrHen/phd8c2FUAMOmyl01nvzpV0YYjW4IEGciznEutpSxf
PJwerY/Oq3ydwrRMIvJPa3Uwuc7KjELXDm7JoHjK6BOVVoSRDaswT/iSZo++HstKH1Vmy8OsfzW2
91VTLRRi23GYupssKpjD1pUatIz1v6vLCsg3SWIoInWlOax/6fbynmSf96Emtc9cryJ8cZzOY/ez
cSo7RG8zd17HAXFk4Jr65dvvHRGRujLgCvNymRV6VdrnQ0hDeBi7SXGgF2QzaXru2ZmPq/AvcvBx
lawuvGR3filL4I6zwxTb8GrAS9H6hEhqM/axumWHpJqu2moYlPUsP3ERB0uJ3kiGAlYNiHlDW8kQ
xDZpcF7GjrCnW31KNHpmfIp6qUniDgecMz7EYjx56eYar8jzKeJqbpqAXNEyP9RzVseJhnsG9euZ
REt59fP6MGhjx+jEZsYkZDSuTRFkfg07n1EmhGWHB7ncOUV7K2jVWIYao/nSU4pcCx6dWCuMTnte
WooG/OyUdf25h0VN1k9AzlnLp4G/MG5XngxmJ2nXyjKw9+O9Ts3s2apO+FEQ0Ymt5hs5fXDIL4h2
7303RlKhzVG6JfSqi9aOT2xyqDEGSAcMRHwLeiz2pKd6IBsakBDHQmJ0FPhuQP+RpnXHInafmQC7
INXbr8aBpVtSeXU2HflgjK+xbkBeLjCcDFp5h2nww9OnLUqTPYyVkePrj/k6NTYpRvmw4jP07cB3
AegYVDOQyPn2O2/d295T3abQj1aqIsYJCPnIm5VFST92l7GFhu1QClin3amaLaJpFSdyZet4+nN6
QYfkWSPxhTEyf116LJEqscuTdLoM0q3bQuBz/+KMd+8F3zmQ7Aso5OLKN14fnDb/r51VGbkOtWF2
N++ZyvwT9VfEqTrVRbhKiJDmBzvXeX7POFCt0QUObz2ncYNUZdR3m3MiZKM/7nz6fHbDmFkh9g2L
CPk/RJ8btaI0MKV0+ZkJ1fOgRQNeDO1R83DPi5gZtE57yuy4XVf/KU0R7PTpvGS6vBHwhRs/lPc8
s/SDzRdkmqtBJ8n0DXKQwty6L0J7Nn8oEQA/U+DMbLSagnaMfYjSbTCnxkAPd1YFTjw70dD9gwIL
LdDtUfHGrfeUvWtgexSdGAu4mCllYcPRtGIvUlfYdKeDXqJyNWyDwoqgJnVzlJ+boBYDamAVNXBu
sutsOUZxPGWH2KOlz9RRY5N6tUK3He7KgZsgpvcUnvzeC8eV7YGjVYpXCYf6ZeqNfdmxfKAiVXq1
G6pYsI8uoiVrQKFXmJdw0NCGkWXOjZBbl/yn9XgDqIMkkcEDifZHU+6tln040O59Va6RvdUdJvmb
TjvlKk3jwBtwDBZ8as+ZHN6J59G55rwJkbxio27vfa+69NhQAubl0EghXzjzI26ld53Fb8Au8J+l
CTrBEsZXWxSnNHHEY64+FQ+rEAL6J90LAKUhfKVkFKM2U1/1REXGYs28Y8dt7WGsf7IEOSOH+yS8
+qlaRo0jHuSgPKZDrsctFGNznTNpHh3Zv7ou8RkLggdtoGtpL6FTslO2ndUMf3n2SPA0eg1DHeX2
t6UYMJiR4zBdh4thZWy5Cl6yvEhoWaXy9DAm2o+QHonO2LjDnVjvE+1Ocgw+ElaisiN55a99sU19
3rc5RxfK3Alw8mVxhJtqWfMVZSbdzqO/M4x3h1sUP5jBGxoLgNmxMmHmIOgJzydhd8pXyxqB0LAI
Yiutdl3H+23pUUKSeThVADF2Q57/w5KF21fLrjNsIew8uPYcqpZ9X567or9WigdqXyY4Vz6hiGN5
dFzJYf3Lc+VfrvxntvtlZOApwViakkaZgBtJmvvMjDmtIp6HQ5A06TJ8TExYG0uaakSWDAu2KMDc
9NnH2YPjqY3003Y7ikJpvPAXK6gXi68S6vQdDnksQd2fdk0QhbQ6mi3xYBRbIapJhwpkfMqR+RwW
7xOLU5T2Xmjpw3cK8XtfcorRZMWT2H8mFuvusNhp57l1QHbV2RXsmskkTmVhj38LP9Po7NK+HHZA
6fJAyxn3hdei5zdrmFdzcdVqlpRDzhIbFrZRtu3JW9xvJZt3fZoV4Gk2xHKcIlPHMzl5o3mcUBZJ
Hg5XIt7xgsgX+87fYeRFbm8wXM8fbyqf8DBRHS7Uq2k3fehb+iOm9a2zhD+Kw/UAiSpMG2YI0o6v
ABUcUpA0MSrA3lwkFufUVEGfL9I3gxduRt/hsjBr0QxaM71HZpE/0VQ3BKXQWdUTTKOnmityw35V
etneacsp6w2sdTSweE7Mc5HZL822UgyT4i5n8LCfLnD5WJluN4LN27zKbK7xnma6ZEv6luaBLfHH
pgmV8fT1C+YiPzorM0E1Xlm4Crj7/cQsrmtE3TpK/MhrdTdJhyCHnbKI5jL/KilpDOh/Nsgnevtp
0p2QfZcZ5E76aFPPcB3NO1YSGR0rSH5DbCHkV/2ZE5PP3KVIfbfuZwy+GTGDh6lYOiYjnT9sLR+l
mbyWVM2cTO0rbSP6CztVGpHe08+SzkNIZuI4KPW37SQtjt42epULNw2haiwHLSwV+bz4tOJllJWC
9DVD20/rACoZF4vnnJ1pm6hLv78wA2u2wfKk5q2eJxzr+aaWXaV3hOjjNrTz4c9CJefBcI0jsQht
j8XYDWYuBxwQR7nO8wHrAneAtPYs24oTBVNizb4HENzHznAPdkeJS2oqEjbQ7HZGoTvHbhhOJE7H
cMl5FDSrA+rFoETeZ0LKL6o+57Ebc9tDGeIdfNdjZ0e9EHt/MC2qC5YmHGzzwiYB4bOgbEQgREla
jca6KI8zUR/q/7711H/SG2fZlw39LoWcTlbcvQESQAiziAq4pmvs/IXaTgLgbt6fPc0VoeHTJooY
UeCzwqIvh2d6QzEM1xYUPGv4KP1ae5rZoWVwMxz3X131/rvuYmIaMjhuoxg4u1DaGVdSHCiqd3em
gPftOSB0YKRWGeuXJKbDrRIxBDuKhcKYWDPscjCTfa0Xh0K7OFSLnQsLgH+tYdcSqOIDzTiOs0ZW
7AxBNlNx4kFejEo8ePREojBjUbIrdaAJgEHb96NaeuneoZBtR+7tPMIBh7ja9DugNQ8N7RD33eSc
Mx8kJlZDOtaJoSm6FlK7CPwqVfQMynMKbiSq2vnT780uAIJH+6X/w6CVAoF0H5D8g6FUrE0aStPy
rIKV4RkPPQ/lg8cmHXFYi1qhznzct7SgwESMMS3XOBBLqdMAOgBAHiL6YOF4x1MKfWrFINSF5E7A
BozWd0v7zXHx8L6z8trNWJgQ13L0xJRBHUpTIBJJAYRJ3HeVwmHq8BTfyqko9FdZZkciBVuLCe25
gwN/QLX4HIOyx4SCCbDAn1/sMhuv+UT6NxwK+WGlBJxYiN7bBLYOmEs7PMK4N5DvTY/7EQdt0vV/
a4Keew4qOGzAypFvrqIel7G2DBkUuXGnBg6qo1exMeR/kPubP1Oq6A0UHImRtaxYcNBLEkP3mifj
jm9wPaqlw6fgb60j40laVTi58T+3H08tLJ6IjbHYTXihN88mK5+ywbhZagI3FP/ooSdcBraC+DK+
lWXZIQp4sjfHgznV5kECKYSNk+wg8HHYJzxDjp/qduwgtHN31TJEumbXD91y7TRyZr2dctoc6Jdv
BACCRK+t60DhbGTJ9qcZ6seGMBDPB5Ynbv2Ot4+em2x9b3i28Jk5gZM7m5mZr80EFcmkxCUrnzRh
rmHGcY5XIc9AW1+QPtMDMCbO+65lR2QJ9xY0bnoY69ug5nS/Ibh2WWVclnXikX7Bf0g31KgtxFWg
ukojLXf9LNGxPwvTaHn+I83ygBhQTZy7bB3ojG3r6ZKsap/r03Nsej6AzeXVWsUSSe3R0NKPxbUe
3VqtiJBpsY974JrOymeUWVRJrLaJ1ZqHmunh+ersr8IU02OrOS/Y+6yLtqpnXb5lNoFrF8MVC08s
HlKxQtfivcccFnZZyit29GloNFRg61UTYM4UPBJsFvbUEY1adSdqHUV06c4jnEoKZXV66Gw4y3n+
V2L2jZh8KZWdObXRrJzuJYVE/FLpEQjbXTlDYB0qTr9uYgI++MULZOJgmHyVY8kadAIxVun9A544
DF8V5VRgYM9xqtzIr/qVnfb8IWv6bfmTB1OG00lhhZZCiCB9KzOK7ZMjjcN9ZrIXGP7o0AXuyBUf
2VZm2PvSl6zFgiHswdrXhg54Bc9oZ1vR2FrQErTL0nbzDt/VU4MaHXXTvxVLbJRWxEkrEKt9Nx6n
cVzvzZw72hfMwrZ8Yv1D+s3rA4HpOFDSy7ikJuCprRO52jxQ50emDtxMqBsVLxZqqJhrcT2QYQ1R
zfGKV9alHD7ztnCvhgyMOpb7NZ5PPY7+Hdb0LkILuFtT3QhbQcXuaOK0qvtQd9rknNkZBq91Caa8
e2/H/tWW5X6h7HvHyDXuKRq7dxNI/F28nHimtoc+G98AYRrHRiv+schNzmjMFthVbJZqsrHNmVq0
ijF7Hl3njM0WxtiG0aZ/NAMqM9bDebTVlyjzn7G0uGP8kQMDrN24JLee9X/8uhFRieGZikL9p5zM
J2TeOuQ0N3OWcvF45/8cVY37qkuG3aG00ZNWzP+0ePecztJ1100oGRS4qbMYi5cm30oayqYLjQKd
P5dUXWfryC2ArUrPykPrZMPF7ZbjYowJT3pTHIfap2ts2o2bbOW4at6bCRDWfB7EjjAIUkKOc8Ge
3EMqrCI0mQltKlZvejUeLU9Y1POghccKqYkDKOsefcxDSUnWgV5YyeYRoadrqYNTFCqag/mGrW5E
/+n0yLC+MpVpRyt7XtyCbVE+v2Lv+27tlJ8j8CzZ6CQZxTgAmp4AJd1aF8N/t1Y0tw8r9s/FX+4W
SWznjqob1ok4WXZpyXckMhOV2iJIblGrvPZ3A5u1oJhIIwxbEzk1FURweHkqYvWBUy7HgeVuII3h
McYewfgMATqHu48o3JIHuOhu/WnK8uq2NO44pnEblfivT8sC10Nx74ydj6gZ1ClqXB2XcQCeBrmO
TRx0ho+5unY9LkTOlEpyvk17hC+XQ0dadPQND/Ee6Y0az5WNpsjqq3DL26T+tHVGhHTSWoot2K+J
iioMXgnvjszTm6gwfBhjyUDB/QlLgKxi1Hq5xYMDA9kotZ/FoiUr1cw9529SXiQUvZYFr0EcIbD4
3bHX3DhDUpM4co1wWX+ksTwmJXc+VSb0EOYm4l7XaeM5bzdhlnbgBW3IG8qrbiyfo97q59GrPxFj
dMANqMW1sYDvqO+w1L0IeiCOjcw/TKuBDTPO/xRI5x36L3dBP76OtUYLUn6wuA1BwA5RPY8e6vFK
RSKt5e2a/kVppEi5BI0S05FK3ViaHQDe/Zcu3cPKGrYz5uIS67gRxsJt+R61i6t36q9WyqPe2vFu
0lQdOXbG7UL+jofkU5FhRtDG5HPS4dGadUJCkfcrlFxNsd3TN0TsALVRfyyEivd9YbHFXMqPDMqG
CRVCLZxclEXkJwYgmLtci11tPORjXUZ9V4/RYvU3jQrYUWu+qCrCoUHrx+gJPILV8j3FOsHCilfo
wkrrb+oO+X0X1CxjElOah1gQa23nfNoVRGLDUai9pDgL6K46VRbeMQKWz6VLKzA9hH8hdy4gS6aZ
1w41LZxyOeggkozTX6n171pZF4G10iS2LEiAU1k9Jxq3qTLmW22c2x7OzioIgigTL59jffcrGDTy
po9ejGtIWlk4Sx9kBE3qoQAmANmP6RSzhUOisBrpD66hrujZX0VR41KU6ijMjIEv1wyecZvaXajs
wQPkm7o4kga245dYirvBHXU+tVFxnpcFmk+3sQdkwuHXoIK+iT/TPFY7YFTE42ItO8+r8zQ1ubav
bBf4TkuIJjfWJ7pwHmSlh1zw+WPhTc+Diw43Lq+LGttncqf7ZhnfSTI0Vzylrw4JqtmIb3Md3yo5
PycN3iKni59Zb3DwMz8zWmwvhWDeVp9dn6JPgQq/jm/K0DnMkyItU/jL3pDoUe8tc+BmfXFtFI15
gyryEAQMr1dOuzyvl58uNkLdzK3riDtbzJIaugXtvOc/rGBqIwrF37XMegqD+KT8FRpLIdkaZHpd
Xo0yLv73Ax9xMLDyoSU+Xg9jlXw1Xr7NfOm3RQb9QIF8j9WJ8ibbc8kvMSPXHTtIuR3nWGVOQh7X
tuebL6pDYXHmxwoIFPaftPDuScFL3sAIGusPjqnXu7oxP/LxZ0YECKZEN279uPAydVMRYDb+N1vq
v6ziwGMtmE7r7yXpMQZMCJ+l7bzlPgdu+giDyeL4oErro04tDz5dfDI61kyiTlAV0WHbhSmwyA+N
1hsHcoomdxPcPCwbUTbZ6dHEbEFiKY+wtdIXuDp/pDJxQXscx5NaD1WCBJyofG+NtOQ21qQf25JR
aiWEq+MKCNYJCZGbdAKMHeCn0UIi8RRqkArJC+9YYBdq18GOemn9DGwbfMP6N3O0DFa9jxjgy/sR
jZR1hWLGp0dUtTpSF2YgjlxWukOpQqWfeWFISwTeLDCh16+WlbzadHlRgPgXPijxJ1ORp1fVS6xR
jJ1pFqe90cRv7xkc7qkBcPX8Z0jj8lw19Scnu1dvdbMTllmgB6p/6n2vO0iE7Ew37J01e+iTNsKQ
+lxsIN06T3RRzi/TgkfJ/EnF8M1nTk9ujhyeZ0n30eJlNuc45rDVy5Ck3MGfc/FY2jWI83WfjZA0
VsrpcQUEqveo9dDWD+GyvLCE/9fncSWz7biNRcvU/stn0/ke2jPJnZHnwLZScHp5Qn1791pEZmFy
Lh67JVIzFx5VgJOOGpiKkbpWhxmJR2UJ5avo7JslGAvskrjliji054z7ES/DpWiGj6xO5gh3IBKI
2OowZ87XjHeA9ZLc27P/5U0DBAgsSQTftAl70fDqUDHLRM2+FvnER9uZ1OD1G8EfkUQtnKz81H5e
fVXSYjn/Hb00i5KCQrFcB+ZfYeLoFOq56+z7eHFukuXWBaknVJi1IsqAcMoBYNen9gaJi+3YGK7U
coZuiYOs61e5UwbPGpGWL5lCOQGXRAM2U4sOMV2nZ8qIBYGsOD2uHOLpRnX4VqiMz3IYDb7y8Ays
sNmIZZw0yVXfN7yQtAyRwLcchDAWuTt3au4MC6mAmWjeDWZ6K8j5RJb6Z1q+vTnoKhJP4P2TBhHe
aRdOQkb61Dnmgc1uvFcdyYWBkTGjk5NTfX+wmwoAu1mw+Rd/23QCpofP27IwNhOZPLH3IDexbklU
57mWdrMTXnmCa0UkcgfZr6OIUvyMeOL96T3mdOHrbnUyKufZTBsfK4aBqMrw0cfEs1kWtP86jvhL
9jbocoo6b5FscbkQEx4numI4VR52Dm1admAuoyq1eQFASQhiA39/TKQ+FujzrsdcOjYo69O6VR5P
zcLhi+ETSAi/HU8DNmkqKNjL7cAaIQsMKb8iJeQ4f6xHlBGcdk7CwXn8W2GfbChseJJNeZzEMEaa
jJl8Wu80IwBwkPcZ1YBh8UgrDmP50a5clXlsvifCqs4w/3E8IKM4ciHZMXUN5i7PYkNK/Ko1dQS9
5gbBh0gEPNjQo26Lw24XunDAQj73k1drGTFLle3StbqqXpg7NuHBKCGHDhyldk2F0oYOmM5FufPg
ukQLBaSh6/IZECARPO/Ek0bW15e8Y735rnYSrEE6QvmAsyXLV5Kkw/xVxeV8pP+13dkN2/ze/ovx
As+mOxY3xBtIG1bDTVZ1zW5gMVcN6OSTI+vQF/VXTgJd7zwdisECXgpP65jx5Xvb1giHQH3DRx52
Fk0WmOhrVDuy/BykKf6txOPoZ3+nzZ9se4+rqTWE4A64ox79hMp7p7TYZJfrzSm8az9ru0YXzcUR
1GCA/P+v9Kd1RzqZG8pdq0sF0aZKaiRhX/tMAJ0eOuBKgU8smFQk0rPK1otI4ifdBM1nACybl05j
/ncz1KB4QyUaDBAtFUTSZ4jQ3TN7zSbAOR6sfjGeJmguIkVDk4mHmXml1NSt/s3wAiI6DJG6cr2H
rksFhBajaxI5qbC6HxZmYMGcDG9CkrWEVzMo07uOccvuwuUqEvIPBpyL4SQO9R9gwgAeuscGRBjX
jXdexn4DtSyBnzePbZc6oVYzaieD+eGYRMjzJ2/UtD0jjqDgXgVSQcAdLT2c53bdbxY4b/FeeB83
J2JSEBioJGshO1xWngjWwBBsJGKmarA4qGX54ShXBqvDVcvpRNP6+erXy4UYrxN1aolsyRlEKdFH
Fe/ggVTUeaHHw+/bbl+o+o/VOTfL8tY7OYGcSvyp2KFBnqo8BYmuLdWOwQTcELpHMlhPY9pBymhF
sccZMNBRf+nsdAlwGEZObdlnsovcCnMRR940H201/dPHCiNm2zR4mJx7JEfmTTSDsJqNMGKfvV5X
Fm1rUVl7xmC8ExBVBie3jutLWesfE4mg53iLiMz0zfhldQ/47E4WX3M5PSBVqGvrICEBuSckNZdE
bBB1MN+cG8DZ+064Npp5+paDvWFj+D6BxMRi2xMDJ2IbYcf8j4WaQPBI720xxwdnsBJoNcaLlvu3
Iq9uhhW3ODh1LcTX/JgQ/MnyTF7sCq201I1XNek7bwG1Ug/qh4rwao81hPY/KmnX/h3uDI4UCz+1
kh91waan5xm9OlzCWckh3QffnHAvHbvN1eisFoYFxOqxbyKzW/70HkVd9cBcUtScAyiO26WEGMxK
4MZRPVIiAa4kEQ2swfVPnKTAeUEqwp9NBx3cbYsi6RHZsRPkGRx7+4kgPG+gjONzQoKg/LFr393h
5PrQmmYI49XYCzBWHIiTPyRncZaXpc0bn7S4Tu8Lwz6Q/Ek4Yp9gT/VSFg2G2+sHkREYiL0zi7d9
uZn3adPbD+n0SBMi+UDdwjiS+O7Zap4kiBh3OBQuJjS8Fx9+obTAWzub7KIe1gpnum4ZmxOY4mkm
Ks+x9tb8X1mg/5rjs55IFsJczrSnc6jSreSxoBQqWe9LLV8OSHFXHeNLYPhaG2YYYvdV/9R69YL6
l1H0EjtnoszxntBEEFOJc2yociGT4hztNYlY0NihVekIANYSie3d7YyVutKrNe9mR4uaHDy3C58f
P+EETWap6Ps1Nfo309kNGg69bM6weKh/MA63gCxVn/5CroWB80AKbkrg0S/ZOSsHMDVskD21lnv3
DJGnv3RCfzWQGSFbJlh8mAYV2bErSbZX32Ey4hGy933y/NJAb5aqeZwHdZukiZ2d8aFFhMICnN6q
mF6nhFM7/AZkjPl+qAGmaluIBEGfypXZ1Y6aMj7UujOy5wnxPeEno3yj6TeVAWyWw0rPlFXOmrpL
0BzPs94+WUlFdc2E5qmkf5mb4cEwKLnqrHYgSu2+M053uE+uXUFmg9ol+Aggim8d1tZALupOa0dx
TmybZLYz3Fqyb3s3fzC1BzpFoT3q6GxW7x0tZqdgbTVKpBJPJ+IGDFjM7cKv4fn7X85Fo09YtSjh
eiDkKwIsGbj8aDztt2AfpCC+DlxxWJPg68xccNa8gupNQZE1goadXxxXXSjeXSW7TxQ8vyOzDwXZ
ubiapSHEaByAMPdanescPatKglq46sDhCZeli5WzYtmP6PLn1xdq1Dy6IAnZB/Dn+FJS/5LipN8l
OMRZ4CPp/f5nTIfFBRewF/zmuzftauMtDzk9ps3ak6ij95y4YvyCPQkALXjXnvAUoiAMeT5FJrMs
jwhV5Tyf/eQPnb7b5KL+zSCGbM07UMTcP/Le6h/xYJuIbCnvy8qQu98PwhITkuuKFRDrK5xIDOsF
tmZnnG9F5kUrBqmTxPH60tfE7NaWHh4BtaKJiVkmKXSDFCvvCwAVzgOr/qRU/eSPIM1MTe1+f2dD
NKQsZK+ucZN7vDkKYpkqrf8o/xM3M4Pn3PSHX+oAc3MWAjwRUcpPMcj/MDWznul8669sEonX0SRy
ndNy8vuNUc9MKZDpPoh5Wq6/llRYJfbuFyU3YYGgxMNK9mQdK2BJA8I3Pt97YBL2PXF2GcZQWYgK
UVfLVgo/pTJzc2d24ut/+LXKHuw/DiPzJuUy6TDNkywmXIZYOoJW8V2yYh2WMlC1W4rm94d6ReRJ
B+tgjPJhZZfyPPuHfmbpPOW1doS6fdIpIXlqWALvKKpgh6kRC6at9/b788cSi4Bvua9iJrOY4EOy
tPLgMuMoJPbolxzjLjCNJlqxwhZg0e/fVok1hmnS8NuYM+HDReUvhDkhhaUFJtNffq+uCGKC4iCP
y4uambQUYY78dWSe+qkbZgiYHrzKGrUcEtpzo8QT+XVS5Z+pb6lgb/yehB1BnMIl5MfNY/EC6wnN
ye4Pz8h3u9f1k5gxUWED8f/09UluMbsRePZvN0pFtUtUjEnMgASKHZGmDdrKXTBPFzdD7+fQJvxw
sRsXPO0yx1Rz8nyc8MNpqhHfc2mRdEPfHUFZLRVvpZKgcGgY9c9GALm0WwSPAA7ciHXJ8YjSKg1Y
/JD2bXaHSxH3aQqP36EQ7mmyvf2SG3COVvfZ+A1R9lV3X/NPvcSV28Q1RB9z3bm6kP/GGI0Yt0L6
WBuzhc2Kry53WLfM2bC+zXS4r9X0UKeqfVmgU/EhzcmtqN+QhafbtAHzS7OmowrT4Ty577plc4IZ
57bajf9jiPRGdW3jZXnIO8ZsuSaEbqrlQty9f5Q2w+IvPclInRGrXoOztqySvV1jtuLR41yq9Vvj
31ODZxcEdLm6sHA8u5AAwjT1m1eTHus4Vs2DaRYNXPmKF9KgXMgy+RZxJ6eKx441tt16R01LsMxu
m25zS8aoaVoeYPGzziBX/4uHyRR2KifNb0aZK2NX/RJZePtmF+xq8mqyWdhl4MdCOeifqE3VeUmt
mfKV9uUXsO4uGcjH0rLvZNytvLvcB03UPAcso7wsvdzFNeLNsqTYH/vcJhg2GUimSkcNf5fjzPkx
H+HSwAKacCYGGdixfVkCYiYHdy5cah0a3y/3tgEQOrFTubMTPz+LmpF44AH8YLEv3jLQvx8q1oSo
bfOVv6CL5ZNcw28sUaYwDiz05l3DDXj0lkkdceJWHJM3p6BdLdcerSrdwsAJpCzDcu+nLZ8Hmjzd
xxZp58nVzEgvUw7a21cSpz2B9QJVnv+ObAiL2ztNS33aKsFjEgUxZqe91STF96OM2SQv07mxhRH8
snoZ7Pygnqaaskfp7useX97//9mJrv8Dd+Dey5G1B4fn8lhatNZxtC2IvWdzIw82KmQ0NwY4eGDg
d/yLfeF3l19cdbfVTdQZgk1VnzJdvDbpsP/Fc0kbh/0vkW6uKpwRw7o9N9LnuTZl4EPB+X0gEqgE
fVGXe6cvsQ60HH+opeCQ3HhoVgQ8pzn5H0qtqaKuUvr192XbZPaXGFMFySOfrsP2w6iTgYLGbRzz
/p7VyJWX9PZ8/38/VN67azb6fTs1TxNaAvMS/5ftxF/tBFLo959WK68Z3qdxPx45ESxvVuxJ0tYD
doSWi0AstvWk1X3UDVJ91AMzLmZC65Y0VXbFw8D/oRA0BKY15p7XwcCC4M3LmzAvjkr9U+2O8W5N
qvytHF1WtY7GyUI6BqLEVtFSqi8Ve9Z75nZXpb/NXZz9QLTBx2EgUf+PGtQ3Ap5a/JPoKWELhwQA
7TavmgZDHCvKOxqvcjtSNd2c7A1aB00bq+EvQ2bAIBAYKOuW040b3tF8EYvxWlSVdZPZ6++DNo79
EpJa/+bKXN/xTPHv5zbmD1EnD9AUxZMJxmIq7AgcMC/9qatvmMoeYdJroW0l/OU2eqdmxB8TEZAz
icf4WIP0o9VR6O8qmR7mLeSW50t7WjQ3fakX/2kBwn63dEb2MmYGKpubA3T/P+bOYzlyLM3Sr9KW
60IaxIUam5qFa3e6djrVBhaMYEBrcQE8/XzwyK6qLOu2mbLuRS+SGRTuBCGu+P9zvjN905j8cCYz
etOXLNVHBu7GVKInB7X5Ie/jgtobrv6xBt6sdOBGC09DUWsTm9IkVb+WkYwvdcFgXAsqugMz3TYa
zOsvNlokIQD4/oRXSdZIRKBxe5QIwrI7hRVWeYI7F9WUuzFm6tOvCb90OhdlO80qjH5Kw6H0hoor
Wlv9ujj4pXI2xVxrkgvdeZLZuLZBQ9ZZe48oOqJy65WnPsCxgva33vtirPZhfHiMJ4qf9dDoCMrM
YhCECquQWcqDsnkA2sfBHbfUKdg4tLQY7bgMP8EZXGxGrH2JaXCmNpWzVdW4XEppQ0fBdr7086o/
lMnPxwonZV5j+wr3SZeNvYoTLX76Nb/nsT2cc6d46YTpUr9lNAoExkAEH+XSiLRrQfrO0dEjcY3o
vY5WQRSJKgaWpb5OsabdWiSTL7LG8PAyDDa1x8HbclNW89b1knmIwWRB83inoqg6NV5OX3yyAdFL
ci6/DgFRoYLepys2hu0XrwPiwElsB9alLoqdEk2ZKqhcd1YgXjzFS9ZaSN8RbQBMPLhCBUr7jVtX
0YYplsITMCPO5fQiolbOJMdMIQv5xVIwoqWxh7CE4R8fMVqqKv0uoBE0dZs/+5V6QAJoUQOy+IwF
/FzBGf+cSfZWSiSwuRX1PrKy8oTrjT0DjwNjyfCGxxsO2/Q32biq2o6UTR27+4pqgbYvcouYSbXa
P7gxrVn8gfT5hSQz9EidCemn80SiYqbDT/vGLKnsFUTTBOJ7TUuAx2r5gPzGdIQMkmQvnV+ALUjN
LTKfY5QExfyBkdG6SJz9LkD1itIPrftPgCI8HfxDmsEa1zSYiso8PQ5Fo8herDt8awyrHlHGLcZc
ykmoz2p1eG8DerdpXZ9w4Zg3V94hHazHJAq++UlOqqnQqE+GlruKVfop8GvWD0xq24Xpqo2Nc94S
umdPsQMa/sgSAzYwVFJ2U5y/jy0L9hnScJF27m27t7cPgPFj1DcD1sqlb281lEh4KUNQPCXMY3CB
AB5rlpOPfVvR6focsQTC8WmnhpjKX9ZJmK+n4AjMD+FPFaRfjv5/1acsadH4GRtcyCjbp8yBzpNi
G8kOP5RN9HhTNv2ys2hGdw/ugBYlWxlDUURzFi5r4UbsS1giWzV9DkgDNDTK/rNWEbVksT4nNIko
HOKk8+df/1RwhlB/qRZaXpovhkMojBuR9YvCwXzpnIC+q559ZLUd7zMQVoxGbT5rM8tYaBMC08Sw
9OSF5fde4H160CaHCh2LOjTwf3PHvg114y6q6ie5jFhS9YQPhU6bEETtnNKjpInToaXF6LdyUhFt
Fc97NiEOnSrGnjJz5AE5Kj/aUXfJper+SqHi/LBERwwSYlqPbFOsBlaIyLVY6UgPJdFjS1A4trol
ckQZGySmsteumSeopMblZ1EOCm14uBwmOM1ZxZTzGCsfoyajZ5G1Oi3hJzBq+ZyNIOlvEsqUk1M4
eBxVogVPiHr9RVMAyjZtWElSMVxYV/pG1UiHpmy8SoaU5uoj2UfuEaKkGxc5z3pwrX1YNOFz2uxZ
0RdvjUhZ/1RW+AwQxP417ghugOmVzWT1CEe/Xjm5K+Y8tvaqcupsVygZj5Nl3AQ4lLIhF8sOqu+4
MveaSq88xMh9kp7zE9OZTiHO+plBKjzXVvc6hqJdQWGkNOAJ7zkn5rMLrPWIkGWOMro95Y2y6cHo
AQCnE0rvCKdnEoqj7rMhSwMPqXYLSm5awCsNcSSPQcVXHWYLs1nw6I5HXx9pJDKSSZu7uwuGdVay
qBosTM9mQMU3y6xth0BmL9z+wyfw7sk2R+eJMTKGAEPPK2GMvRWMZ146yudaZ5PqJOKFYSv6ESbt
RaSpgzbE39FZGxYFVf3NUGjV0eG2ncUVrbM+b+3FY7afmtyU2Yb945iH5pY5fXHWqpLatMa64JFy
YsC+346Nun1MZuZkn66EymNMaplOTMuUQfL46lD676TFdOAdXckJsZ1l6FfXXJM6V9lxd2YiLyLR
NyWYmB9loV9qqWACsLpdqOMFd0byr0nSRH2aPg/eMAKKYAWVsP0zJ8M7hCODzmIHAATi4lWDzrrj
gUEXNbas0Q1yV0y1qy5//0aceOaGRDXKkmVw9qaSwpB4P5GLEdzcu98prxqrSuZmQq5J6B9MnLpz
O3WcHVvKbx1yG1rjjF2KERNVVXio/aZVRZA5OysEuyA1+2Jk0Q0/XANvxncmsxjDSW0Fi6yFFcB6
f6CA3FXzTE22QV+TKdcm3qF1kReVTlycG5+WrM6k0cz7ojYWuD/f0FaCmMayPTeN8ueIAGGboA1k
3vIddnLB4hGHkroK3V+yqrZjhDWS+dFfm8QDHIqsY5lDNwNLAqT0wguQy/UrNe+HjVIS8Tax2k5B
lZ5+IYlN4a7aICZkDRDstIGOK0qDcH5QMk1Rq9B2gsmtwMYa1BVdlYgMpbK8W/EQUYSjIqJo0Y4T
A42ixcv6+NLgtXcTOs3cTDXyuWx2yLUbfpRdtk7S5LWlxXlUavMjtqgLFhHjfqbd0AbKu9kBiMvb
iSj6GEgoWR/ThqqwmpvWcxyphzCA699kJhTwVKbbv7CE1X3ZI8G0tJvjXYOentPRMj9Hh2LNPEZy
V+IiW+tlxeRzjr2j69w15W7rL5XxUotnFCqzSrdmNs57YSCqZs2jG8qC8ZYUmfkuI4AevRmIlWbd
ZBunWbR1iWf9Y6gvdXuZCr1/UfUgsyk1mawsxCk3cbkryU4jVII6r//S+yZ1j3FRsuLq8TGG8EcR
b5c/oQyFY7hFWLOh2P2hupNgtiIDoB6AbZbOLDAoc0hClkqjfiFrkj5ogHkQcfq5bsQN3eYSdxYz
T6TfZO9+Frq1zHK4QmNeKPPYN8910ex1QCLU8DkKEW0SvKJ+3oHGs810RufyOwqlO9mEXN0pD8nJ
zK1hRxNoR6DXjeU1aJuZqzLlR151Y1MJ+4iuMe7oxs2faxwX4Mhi/CMNRZdhqWDVRu4svRhXe0BO
EaRUzaGzWRp0sEZyEUSqLX0NUTvKTcVQSRlzuHykiG6y6v+Rpar/cziFrpqGpmo0R4Vmado/x9Zm
VVm4TR+VVLXzhaTcdRymD7FzjmuW+6UYCppXfLC1gg+W/cenj6/5DcmXqosMpkIHf6B6uzP8EsiB
kiUkOhgq1iPTNC6/PhSsbnPJtue3KVH7X0oVX3/lx2/pV/141fe8GKqQkuL/+d/f+//198/+K9Hj
f3qjQ/id5l7+s/nnXzcd899+X/23v2Hxrfn2p0+WGejW4dJ+VcP1q26TX0fqf+XTT/7/fvPfvh7v
8jwUX3/97XveZmSvXb/8MM/+MW/cdTUBgeJxSjm6P37HH6+dztlff3vib+ny//BFv4LKde138nYM
19UtbeL/qryd/Kqbv/6mq7+rQjNU1yC1yHHFlHz970Hlxu+6xW1lO6ZqCA3N+N+CysWv9+N7qkNs
GtGwvz0uFQd3/gUW5tz9Otg/Pv9TDrgt/jnPRHNsSzc0lzwgAheR7fyZQIwdwhGpEJgRUufLsGx3
n1b1sR3U4t7qF9z/pLukUtI0P4D5qHb4SoaL78TUUqkGzwTNC5qtq75hRanSolmoZX2oHEaIqDeK
VUiY8rquxs9UWMmLLfaRGqcLaqDb0j5KHe0CBgRcq9ZHmuqHTqOipddlvgKp0c5AmADsp+oGOwD9
o6a+mugS9pF0/S1l2TdOEHDLDsW2WvLjujSIx6sgR9dTC4q96fHxIabxzKoqXteBMqx6Q6kw3Y7p
vV6yBu3oZ55VSPdIQRS2Ja5+UUfE4C6p6ws9wK2BmL1dC8QPVrQZwYc9Ucu4CS0ITprD5kJp81OT
sOqO8ne9Q1FttRMvxAqRCJAbMW0zS9vGnWo3yzxh8d1XrOqwMz7Fjvmk5x25pVrHQqiClaPa49YJ
TaphnbvUaEltfRn5HK1nHxK5HDH/NZ0Mt37j2YjokJUPuMLoZ4kvZvklSD/EcZ1qzDyntZajEb/V
FJMoQeE+QLiD7cluaNZo9PukkltsLz0Q7wk2afLgl6ElK7rsCmyj9klpk1XeFS91a1F+pprJZn0T
hpU2r0r3OKJXGMBsbCMsSxCi5oaJz37QcD8yF/RL1p2AWifViZOAYsDwwE4hK9q5qqr0ySukThEa
4iUr/Plo0LMMU6Naeym7a3brC0GvZqYKMi9Hr51Rn7sZ9Q0WObqemNKxpjUfwGawejAHGJGBlCe5
DLl3MVrxlsWQiaMGmkVfovwi1q2VO6/uzJliC/gQmbrMRUkLMqCQXYEiYtqTi9Sx3w2/kGviKLAl
xeXIrmo+2PLShNdSQaXgexs3x4fej4tCB1FgJIsk7VexUa4nVY7ZKfsaG/kQutuQ7SSdrw90abc4
THdRmG3rPD8ryYEN8Im138klQQb7McgDauWDus49Z5Pbya7Mu6NTOeuxzXaAW+gmihNts0WSPKuw
vNLLaGY7dtNEluRw9KigKsMC1uHabgjVTfYBOgJPZ4avwZx+VmhsfIBZuvSXrfVGGvET3IYZpdTN
UBpLw36wB/dTeEDVTMucnGZvcKWjdnCa8qSO0drKNXZQ8avZZ0sTv2dC0IiTyZVHIlhPaQjcxZG6
/soj+E3HeOZIODeeWMSj/oREEzSyt+sSuY2RFyXAMjD93lW0UGbuHv1Yf+ozIjWotBU1+AbKVVj0
MbmEa0HEa8PfZOntjGbsyisL4kQRxstl3psrvK0L0nvQ0jgzJx02blw+uUO3hHMg26m8PmxSv1i1
rXruZIAFy51pdYFMlExOOLFW9QIsDofwlBeB3rQd5qERHEtN7p2wv0xfT3XzpCnhZSCcEwfqytHf
UWKuMFwt9dYgEE/Mpv+ndQFMLt9FNeQTi3cPwm/odmdF42HoT2dIRBfCppwAy7hzF3QFZ46uLko6
oDxNLGhw97JCdDscpSvlVIS0D3siQ11ylT3oFsPW0Nnhc6UJe1jJIN+sptMReUQLkjftGsUyjs2z
tSuSYuOGiKtULsYQHBvvG62gXWQjq+CX5T6Jk9Zc9KgD62gbxR8mQN3B1Z7i0XybjhLf3G0kuoo6
3wqpFnIFYynUkEl3S9f0y1QZ0lDTu31KbX9bjgY9bXeHKmFrfHYCJMcY7+wsfY1d+0aMJZmP/rJk
USZySWMG+rzevYQSN7BCyKvdL1A9t2lEkZwjatJtnvbLPoUOjhhLpNZewaPcKLQWEEnZI6BxzPkB
kFRa+cwt7uM0IfuZ1+Mhs7rlmIYMfe7Wxyw+ggCMhbUvx23CtxojvFCxf59u5emcG4SLyOJsi2sP
/dmUWChxLWarUiW3Obhpnrs2HML/IuMUa8UpE/amqp1jkaeHgA7nKE5CeLuREFx/N7jB05BzF9Vi
P3bE1oTxxbR1tnZw0SaiVgCKaPjMM8Y/8EOtsoYhevRptaIP2cI2BXwwLNI6WXSNxw6K/BWL4U+h
dpYuvQStQiRXbNeXTT+sW1058N88p/K3Y3OK2MQ9lAwWPMt12CFV05eWM669yXPpj69DbyymgXj6
HOUQaioLy7ex5EYgBjlZ5DyP/ihWWZ4cmFBXg85OuZ+zeCemFPQv39ZiMbcKyaPPIjUmA6VBQO/J
m99zYsiF7WIcEda+TiyYd7C73XRr4vEv6rneqZNNZgeFfB2X/XfHiedaHR5NqZ8CzX8x0D65cYG+
OqiuNVIMj6dBKvgnIuSL9jYAcEEoMLj19k67eOfF1t6tbTSQA9zicNnlPeitGtMXvH+DcTp2dmJE
OeiZn+TPAIux3IOiWnuaG2R8JNukeC0rdS4HZen66dnL631d989qjngG2LOjPpETW3LUTvyplMG8
aIp3xe6hkGDueZW52MVOtIy9axYLChLBBRzBuUmLdx9mIp1l2hohaEQ0QDSwcfNzOEBcyKaD2Dui
YlT77kXNnWugwgHGcYWRZD9qgAUxaE+BmdANXXHgX7bL5VSVpTMqS6Fx6YIfSsMg68ys3mFzVyx7
9QeK7HmZo/FmuBUEfw3LGrO7U7MGagMkHAp5UateBzzYcUkSdUMJYxEN4ZqQERA2aLIj/VSNcitp
88cR5xG/ceco85Sulp8XT0j2FnGANZiFB4IWPaF2SM8+gunBVhoXs4XK1cCBQGz3HE/lFvHMxm20
g10yECXAQc1oXbXOttaMFRZBFxG8Lyk7DiBQBzBtzazlT8odYjD1OydlNp0BHbRilkL0t/tNl0JE
6i5G0S8qtlnxpI92kmk3N/WhJsULGaj0rl133pfN4+uBFWG89bep586VAd3h2un72XQXaPVXmxWo
4xw8BBCkuHOcvef+KFpBi4ohxtSmR3NuUusbLPdrOpjEgVvt2wvnfQCdI24yyDZlPxxqhdhUrwXM
raSLGHRy9Rkk6Tk2ostQYuoq3frZTHhPzMGkiN0gZt1RylzIg9nb2PssZaYzGADfXYfJiBCrnvc2
Frev6f5OCcJLu+I0tsGrZ56VtFhLoSy7aLjYbXiN3foaOeZnUK2tLj56xbAzaEHRfgelkO7QH+w7
qPOjvbWh+RZxvyohAA8RIphQBbdV4hywN75Lu8KwWIkD1je/0ihd4GjRDOZ4ir6W6t89xAkZlg7i
M475lPGuRftseCGqioEcITr+Ek0ftjWLknaUS3wBNxNZHmnO+wavgjkKipur6IQWKTVfNcKzS9wj
jfyhYAyJWAS26lPBWkQjo92PzH2QU52tWddQUpgnR2bZmLRDIMEnA6MbIAEfPYBSjoc8MYkljhcZ
NMUIVgVPI9azfleSnYJVBB0gA8Qkjpdpv0UvvodfsHbjbEmOysbhAYIzo7vgdKxkFmBEJvtn8oE4
4CjLfov0f+OUyZti2Rs7Y/gcqDRr/tWjLJFrKNGctYH2ONZrinDds2Zh9uI8D4p7zZJTI7tTZthf
VtW/DCL7HMLi2dJZl9H86SPtR5+9lU0OhJs7MSjSg2JWgKYEAidKH73lvxShvQ5RXXtR/b12gS+a
rDBkdCnHeEtlZ+6SxaDmwd7DMisyuVVH91kJOQkTjpKx1FDAXY7KegAuYqfMjIa5arv+oLisUk2W
0vA9SgzRfQZZQ7l2Azig1Fxpnv9iU26Zydo/Y1sFrl3TAss+rWhp6OVVF9a76Qd3J7+D/SFWbSUs
ZdHaNlaZqr3XlrMBhzUwhJK+fQMFi0UdOd40EdIsunuLXuf8SWLlW+9eNbyit97L2noHov0ai/ht
AIVayPoG3ehooqdO9IvdZG9GThqc+RGKbh+W/jUY1R++fA4sfWe5kkfBezFx0Ohp9ikIkm00bRm6
WKPitr1N3+hle2f3UWQxy0/4bv3VS4Z75p4i0N56mJzVKH2DsH8r0+LQYICQbBjqFDqkQ9ogDVqZ
njXRHsFMXSlh3wa7P2X6zyFX7sPaHmGovhIN/yHL+LPFxV5E5oRmO3Qqj0zsP08z13Sc01/hqijT
FXM3HRYOhJ3lf3XsLKDSPZeRvLDivQKUp/OVrqeXIZK5Ty+LB+/eTCpzpT6QUbmCWbOuEvGeuPHZ
5ybyOgsJ8PhqyObKivmtSKqbE4EHJQCsQt+Yl3Lrle2xqpu73Tf3EIlAK0ZWrCG3OZhW2dy6ODnn
hvZJF+nmemc96KGLBsdJTZa3z304voI9OPYFPK7Eeae0j3h9M+jyNfW8m84yovII67K+N+wA4y7H
S98tg8aemeZbYuGQSLV1RkKpbVKPt5NPV9RnN1mWvnIpK/OdrfMtq5V76i91oz1PN4VIvHvkOO/T
ZcQv8AxgBBxKyS7mPIjwbOo2B9dfpkMwbeXe6cmhqL7FwtsAtrx1rXXkab7rTnsFYnUB/7ALkMdP
36M8zqxa4ynvrk6anu3KvxoDN1ahn/xEXmGpoPn+TqnzIBsCg0x5Cyzrndj1j5EAMrg9/otnJW+y
Y4EfhvvO6F8VIe99rT1xZYGyrz0PqYVXk1ChsBB0bolBln2rvaJeOPgKGQHo7nRIgBw4yZq3qPQO
tAhepj+KwM1dpX0Ehb+XDsSnCKui/xI16U6G7Q3TQUEkWZG6oMR4/8qFCU2yCAVWLuR0kUeK0pUj
zxp3do+DWdrfwQIdpl8FpuMIgvs8hv5r0St3kbVHzX0NOp572RxtlYlF9WHzpee88a+pNFFx+LMq
+3XblI53a6z6KHrl4lTyqvAX9NhijsnRh684HY9ql9sMHxHbqvfpR/GaI8VS7ir+UatBf1gH14I0
EVUnWLmW+yFeWViDE6sfsUZWuz5Efa1lByu7u/WZrYPjNKggTtMfplUMk0gi4UEPJ/U7VsU7kwTB
iX6R7CiLvkjvFDdvOeQ4njJPLqj03KYL0Af+PaGGbDdXDQ13jOoo8dneaRxjZx9bTbnYiXvT23oV
BByXYR1txq0+GF5jnkglsvZBwlI7I2zSV8+Y3g4j+thYfU15QKXK3cAIWoljj9ombrwLFLO7ZGVQ
avXNcew99yYUSRZX3HzTHaWW/rEym5dIBtfpiWqFd3YPWpbjh4pZDe4QIUvLu7kqD0ySnPVOvk5H
P9ASwQdMSUc7Td8PRufmp9ornXK4Eeek4DoRb6jW5sJp5CsQlVcX9yngvGMcuHfq2OehaW6OmNDR
9jI1+pswquc25h5ThlfHaJZuj0thsoZqMQ0IFbNqjfNISMTw6BB4SkdijQa1u0YeyMZUfVJEc21+
VgkRWEXw1lB3986NkIsiIDknjz/dsP6QjbqeZgej/9Tw0Wa8hU7pRSPCKCKftma/6ifODMbm0+io
Z6Vs7tMxBbb9LmK2olRmHJuWkO5hn2nu053d0r8y3GE3PavYQzFb6Ds65vydklYDUyZAlTxX6Dla
x0x39w6dhoQYF27tiFvc6OMzEtpz2UAurgwayi0S9eke0F6nsxvY8oyl+q3I23vjVh9CSopG8eNz
ijZQoeiq0757DasK1SIeiPhtpLDDpJczhXsHtV/ryo86Kpcma/MwY4Nt+0cnzs9hDvXNHYrvFcuf
RNOfbBTlszIvThRONwSmbQyKiqjKvYruEgvUvhGLpiO4iBF1EoA/noA4QDJIyTPu8CrjRdBf8pjb
mvXgdNOQ37xO2fPG9Fpj030G1UcLangyvdeKKkTTHuEUfaQt04Kvrqf/t87Ewo0XcapgijQwKzJ8
22RwinSZZTuJejNGteAY9rbP8yXW6G1oyo0yJotp6ERjuEQHWVjAvdBhdT/bNKVVCBYZvEKjmEBj
qqdQnAaDfqvaZDsFY8zMYouThu6u1DhsFHANS+C8b45IFmYKrieuCjUR/wjqbDlkAlyfgswk24Sd
terIjXQjlr24/8Zu26r6KaN6Nr0djx/oTLGYyLxam1csPREtKOs+UM9SzXZh8WZkVCCsRddjvfKK
taDsZBXvgXjuVbb1wJM5z2UJJyx4wi251sjBNSB3UMabm5Qbp7PVqFyWZNw10K9Su9p7Go3O55HM
xJG2oUe+dR4ThIxzOambPVoB0Dbu8/RKxilgHBt+f4FDaLIYRmWN9RIH2MDujO3UQHuwRrIv9XJR
+OjNE7HErbzJhpKF53E6JyhZ1qrMN1aO8MT0lrWd7eIa1C1UtZhQht4tUMbv1YTBFH6cqfzEG3f2
8+SLljfmKi1dKwRozNW6e1W6nkz1NPxIbIv8RHsfxd2ObFeKUq2KrjgtP/UIuU5EFkLSilkIygER
lvoa9j24teIQTrpN7kUK+XR6i0KdVZE/RTTbyORLjf0dmrxI5M+m535peGCXRl1bCyp+yA7Mi1lE
5SaKXNqN/q32AM6RCOvhSViw4lmbPhoYD8ExME36lGYMOtIgwriWJzKufrahFy6yJXrKaB6nSOsL
wTZ3yJ2FbBMSrAr5I9eRmoyq/hmSAI75/wMxyM2vI0w5S/SyB9rPANQB17mWmHeGdlQL+9igrp8X
idLOQFhv4pG9tEJnj3cFXSqMH0kd/fTZIvj9VqAVfjLPQYQ6BMGCBZuvWIqBQCQvVV/tsX0ru/gV
FSwebKSYVpkepAtFHKVGFIN6K7SUwGiIwb4Nxx+FAHVViBIjCD2MU81JoilCBEToayE9nBaM0ejv
RO8oq9K1M6Am1lOu4fkjUXUx6IqzCDTORmOoDolLoPZIj8V1rtEz5YfiPH4zx+wWYoXGgoBx0zOo
aARTUnqBljWYUJ0YVwevEti5pD8voiRdyQj9nKsQBFpRgU8V8pA6f0St7cC/gFUwI7Xgp5T+Bspc
sUgpKOD0IFpJcPXw3S0rq/mGrf4Ob2EtPLTHKHvRudwtCZMXK9E08fbz2LDGmWvaz9gS7Lmiux1V
WndhBbkzRycEfXG46RZsX/D6Rw02MEwI4pxKqDtmyNKMdPNZKpIf3JXWLBk8DNgl8BlMhIS+/Kw0
BBN97czK90zDlBIImC+Go+zargXJluIn6in/1RJleBcfyKhD/+LBsfrXO67/bc3U/6x1+z+wl6ob
NB5pTf8nfdRnbB1t+PWPjdTHK341UYX43TEYkUAaqoajOubfm6jm75Zt2KrrMGE4NBtpX/57E1X/
XVPpkNOcF6apEq76tyaqYf7OCk/oAKZs81/pnz5a/P+Y3yoM21Vd4aiqMGFBGJNE4Pu3K8CB+q+/
aX8pqgahHKtClt1uuyaFklpvY+8Sz8pZfIVqg7onLr7VZhdFs8Qt7Gk6xyXb4RgTUGhWY6R2rMT8
4qTrKlnBd5yTaPWQABdRv3Mo0TOWar2+UxGo0IqMP/We8nyatu3ObeRTqQQ/fmUXaTXxr9i/qX/1
XnHDlTMRRyhwALSd2UnTn0GDDYcAWSTtOI3Iq87t10FjsgLmmx7CkyQdq2WRlz/Bn+aTzASyVUNU
aB5GsFp0XNO0kZddAjFsUsXSbNBXSuQZwOHUz0zGh3+4Bf6D7rSuCpXz9+fzCwHNcVX0FYKUZcv5
8/mNgbw2RMoQU5F1gFd605s9klMrHWiX4RQElVQIMZVWfoYma92HhDTAFNwwppNBltx0igILhq3g
XKDiQ6pD0iWoGGKPMzJNGa6TdD/q+8cLs3YUz6U/iTGMe6+/OEXaPJGcly0LNzReidw7E61QXgqy
AmZ9D0mHk0VqfGfp98enqZvVW3ABtXD6y8iuYZmQW8y/VC6Dp5pPSRzuLIKfyT16Qe4t8ei20Qb3
bHhDUJdufWwdRm6idF21VgrWLiteyVGMD4HvSVpnabaodS3fTvle1FpZHet91r8Y+FuoviTGipgI
644voo/jYB+YdFgMw0ayRPsiMGtWdxl9eIzvsbVSiW1w/Cp6a6LUAPI3vW3jhm9h6ex0vFABRfYt
4QooxHMu7jovq5y5QHjDokzxnxeyezWNgZQQQw93j09zr8c1IvuLEQh7BgE1W+BKJVDBHKO5G6Tj
B+GAK9MBf5OkdbAhwTrejkaerycq6/THMl3ox8hie+A0T35rB1xX9F9mXUOGfESJRGXnzoFCLCVR
F++RqMoNKhGYSXhDwRC2FKKmVGd8BnGyogdhHKRYSXOon0LyzFJb46RZfbapR1MeRWV6Z8QDc6rA
4pC27nsBIWRvaKmx1EZTX+vNaNYr1Xa1eaiH0IRRUewel3IUMJRtLMNuDisZEsA9UsutXWIpotUP
ihwH/6HX+pvu2Pra8kzz6fFhVAkzT60cAbfdH+GWxdsGTs7BDXxzj83ELAtxZD7Cw0JTiNo3uE70
BWhHa+XAFtBDqFoSjtHW/rdeGfYTL2eLMtI+NFRW18AbQCf3yPIFtjQcYuXp8ZmC9GDbOxRc2ehC
8vCacoHFtZuVphnPHtJ7Al3aOW2n4FAlxtFX3PfRyavjw5TTt/atQzV5BIKg/ZFW3X83Ar0+5TTc
qsIoDjUxIpGsykOrUcd1UzedB9UIWJsAdXAOKGX9wPzRqZXxlFvJK2tl9WC07Ub3omJfiu6War57
i+Ni2yXVDx1x1TrUKkQK1WieBtIc6SB9YzGDxcvhIHpr6D58KiwmIMvOzMvDIx9Gh966HcmMzYYv
e6zfzNINbgKd6TxigtnTg713sA5eotoOV2YOhmoKoFljd73JKUVYr4q7VsirVznY4eFxONMHfzQw
E5I/Z08OpMLFcw5jJd7WTpdsDYetX1Xk9plihn3uqe+vashys1pgEwVFsbPwIR50RZdLOVrkEDS9
dyyiCoJiQ6OYT0JMkImudofK8uxzqw06QoMCENn0htFU7o78SYnMADJPgmDYqplGxdTkRBOdbEHA
UlscRj00fd89d3iJCALqCaKuNOfMROOem5yQh6Ggbf73r/lJ526Q+oJMmX7EyBD99pLkRvhaBJwC
vF27Msuela4st95IH/oRwglTAJtUHK8e30xw163zepIXkr/D1Y4TimX9H//69bWepe5IzsnRVLNV
a4b1T3qyhyRmm68Qk0ImDoFOv0Zkt0YCrkABAKqkt+8pQSDSYuHosotdPZLGzDjVtlE42gsliZVZ
1FfFlRZ4Pq9oia4b09dpdmPQxlaczX3LeQ3Iilsqtq/CO55Uvr2I9IXlucr58YEcLPKYiQftQ4sN
nqKvjVq5Nr5zHOxkKV1xV9jpAX4o711NgwNrnyhGlDXOhdxivPDu3MKYU2rNbkiCp9rQyVof1kH5
UmrZVeuUtQs7cLT5Uo3sm/yEAYc97IkNLO5ZSFvU1lHHK8j+ko+mQw+rJq+5C+c5c/8vYefRXLmx
JtFfhIhCwW+v9/R2gyCb3QXvTQG/fg46ZjFSTLy3EKVWS2yS96JMfpkn/R3ZQZC2zaHXRPOZw2Dh
2tJUdjJkSRboSybNrgtJG/GpJE76giGgOXrbQZCKGPQ2sbBdQg9Koa9jJd1MPYdiwzwaytu7dLTI
zGLHghiRscKjS49sA4JbbBPnVKm2hB848VNoWxbc2jsjeGhiWtMdQEcoLyMOCYfxdOPte8Gz0YdH
4TDCrLzHTDECDUcG5uWhsncz5bS5rnfMN9gvp6sp8bMmnLkVje1kf9BshhYwQuhtmyjad6U6hD1t
kX4Lr6hgWpeu+2ikQ5zcOz/E5Qcxe8a9lZbrvqcCgvhO77nbGA49eLHS28ruow/49jQXHrLm8Su5
yWNhMHiTZIHjnPl6uY/MapMacm1HIY0s9TUjhpul5g677hzCC8YNYoMet7S57RJ7Hwu1gBeYiPJ7
lj5bjC8rh0yUpY7VZO16Q29yRriztilgIFqv262o01dXwZDNAO3O3L6FvixMpXGZwlLS2iDvmPV4
CXvBvqHPxpS9NqV/G2gtR2JhlaHIsR12itbpZFqCreWO3MvKu5cxtz6N+KJXsxxWLkWKkHmOffiT
QU8beLvkRB6DMuTuCI6Xpi3byh9iq9mCJGLN29g634G9W7cGFTYjTeZS7kyTAuNs3hO0eRCq3QKu
W1UkrxBj/M+IP03w3oJsyb5hQ5VgVCwHl/bDbEudHxfCo9PFtzbgPYkSYxl8cs4Aygs2WlAMF8HB
V8Od9Itthlrpg1sjPoDqfowksVu+sa+lvy7J/Kvr5zushmtKKb5z/L2rKAeoz58ZdISpLO+QYm3S
9HNZlY3fARig+tNl7Wfsh8epjQhYNRv28224wUp4EJ7xC2juxieM58uGjt3mJKpqj0C9jfmuIkkR
hGHcx8p5TVR7XT5L/NxgfxrCfutUj6bixMM7J/OWVU899K0DxtS5jY0+dKqg/QK4q4FDIzWY0Q04
6WFoKuNpqH5qgBPR0OzqeiRbYW8ajELL+zlup2vRda+tIPcSz/fQ6E585Zs6W3PG3Spkf/QNlJSc
QEC7H8iNLP8+aMjS+SUBP3nM3W7dY8yI4HQn1Os5PNB9RecEBSOWO1GRSLBPd6fl763wL7G2efGW
i8o1L/yjZUfXsNGn0IlwdsMltet1w0u5vMatgxQCWBKjReZPJ5N0EL8TxtlxyCs2QPwdY3SxMkY+
rnVXgxpevrhR2hs96FM1M0qs8tdlLcwhrpZcLNr3CNC5xUnV91GWvPwhBQjbS/ExjeZK0o9V8jpM
TC04l5rbCbrOZP5a1rPszO72YI/utpkDWgxzmrUTVjHchB7STOo8c2hbIz3zhKS0LVAV4s4YPavd
KIm/4GYp0+DdciD4gJaHXtfq9wbrJkPV6/IqoFI+mIrP6NKHVeMKNKdrEMSbrCneB0bgy1/OyP9W
2vdGBBFQV8YvNlqyBfqjVeGtqMgGZe5LSAdBbgpM/eQI4v6ORQKlHPZ21PEw8+Co9qR9awfydCe9
4Q4U+lEVX8Qb+fm7jxru56awwhtQ1c04EOdIjOcy3YM2AL1yKaxxX7LrUTJyzMiyN5M6VQ4/qX66
YsN8rDx/o3D8hKXcViAu2OfmV5Irx5SxkSXHA56DgyqcD2dwr7ns1pLqixaBPScFzLEGmHgh3pCl
FLy8+BO85IbmC3Luo78dp+klsF7aNH0g/H/OgoyrLj/MEdCORxUC1c9AuS1582NoPx0d9KULEyks
NjrtL7HSHx3vX1dU78V0ILNfravKODFyfmr7+DJSxlioT6t9CFXw1kED8v3ojkjltandc2ZiAnJr
Yk+E32QfsxQoRnIFoyUDZl+LU7QZ9o5R8X/bXxCf3u3BvqY9rRZuilRrB4Qp7WdDRqyIwwFO5kF5
h8mhV8edGJLMvgfdJtsWk70HcLG02HhI5WRieg8LdAm+OxL5ihPSb876lzAbf4DlfDo9HqSJpgWH
Y10reQohIZIVsgQ/ZcvAfmqnD79lTRZXuN/ugo2F9PSLm9HFsK1dhauhzecHG98h8uJMDYONt4mu
+OxBphijU6A369Fzv8G1PJE70Xb1oGLj2e7b+7AxH/vxEFOfqfzoJYAOjpNqB3MPDJMY3t0G27Gu
K1hIazNf+PfefFFT8bsq5Gc5v0+z+SqqDpGvaT67Xl2aSHzB6ti79vhKw2JNHqO8Gqn33C1F7lGy
S2McE/24p64aY7I4TKX1VXrqy+LlK3S5t5Sm+qzdz4VxSgC68qZa54Z1Jnr+LngTruB88DjeImop
dBx8uG4CM9dAkv+py+jcVFg6K0b17HAN1+zSek0Lnnc7eJRjcjPAt0qfUW12pSZ740XJz5DOIIvD
PyIt0CbZXEvGQTAm9VhRadCcSo5nbeBckqDnkALaWTw7on1IzOm7IKpXq+DRYf0bcVzLarU8nfEs
XjjjbuzF/m12P1bMVYrMflClqKWd36+tG9HxNwRMp+PwABRNm7zWpfOBM0N5xVEm+i1OqndC4Y+8
Z167svowDc7jYEfqMvuZdXWzDQiafbcUS35ZBTv8UHCbtlN9xzXiEFdrQYZchp/m5H72AVaIufwZ
WwOCcDjfUnMC1rOMdOr4QI/qjQ7auLLv/Blana6Nn47zw8r+6axMgvclPz35sDMy6tqaHhxVhz1u
LAMiuu0+A+hl4DqaqujShSxmprr2ytpzcNTmKZ20RDoq7uIE53+PATwOjEM8YZ4axUal1jez/FM8
VyvbbXizDt5OdS1Q8D49Z9I4zdIGrNOXd1Vus9JyAdtXWGABlW26zkb49vTCOMbdNnewnTgSrAS8
7dY+VFHM4x/QAx8cBEtMnDuHqiN7Ngv9nQt319HKAdR6i+HvY7KYFFAIAnTilJreV2C094AuNg4F
ajXHLQrC8Z9tAzHs5qE/l6z6gzltTUpWE5i4wdC9KNu8DLp+c9XwYBT7KbPuzbxj7/306HrpQvKI
4poTMDu4ORD1vsRdLZprrP1rrXy56c3aX6pxDr0RDHsQe5SXsHTOBCFWlcg0jAr87V5crLXNv/Lq
iYUgQZtg7dy5qn5iZ8fK19JROmr3F01I0SpcyrRSDiaUtOwNw8JAAfk+Z7oyaZcHLSKFN6m/SL5h
P6fWVVbeQ1PsSzwDc6MfNG0pKGX9py6e7MHZB755B5L1YNGlQGkkHL+5py9zPpdRyXzaeei84gGG
dLMvMGl5g/kymO23T/dBEBak3Mti1ZAJSP2YXeZRTtVJKeM2E1RIrrCVh5XHi1Xb4dY0kj8tdYSr
MC0+Q/JrFrd9G8eRnSH8sFZ0DMoTw3uQeX3gnXhmgvvYx8OdmSN0MimMlNypPt4RheJEIAgmxIA3
X4fe2cwAjoPR24P5eashW3IJx8Q0rkr5UlbBqaM3EsIlBU/fBpuQmBhO0eC0tp3wGnDjCUdOpRyL
V9IQu4oQhW29NIrSjjE6ztU3JXUbK6Vbk2EM5UvgRAdcXaQDGuolXP2UAY/SkuUH9fQd2MPa6LhW
ifZsgivde5XUh7TsOdZBPenncNsFEcVelN0Xo303IMashtn84BL75Pfw3rqAl7AuEAQMtZsm73EI
SZ84lNTQj03LJGwlmtw0MKtLSrnduo6cF18v4DQgU0N+C2YmpaKSbDWPKGtsswCpDQU3Nt/VPjMu
o7xD3N0lMf2meXD1hmyvrZot6I/Nvp9PPxj81/jpTjy6HSHr4iZMe6s1Xu1iPFSCHP/kPoAj35VV
s004AFJ9/aeowl2TllfOnaL5ouzjVZtiB0zzVJft79FMtoIuQJcyoyBX7GPuqWg8STsVzMQE+Btl
C+BkjUvil3u7T4/apjJJJs9eNO76zFkH8mroZm1F1gXAxC/DLfGqmtvcZZYaxWs3TwOM4Oou4Gwq
6BGtqKEJswUPCPI4zF6rhzb+Hqtso397MOWwh646xzpQ2nboPKbvLDQftmoPo5DbngqYQczXyQ7B
aMAowixrQkwCJcG+GOyTwH2MpTgVroQ54SD1jZ76dgH3rDqM/2WL+cEMH6nhdJkkvRVDyq+roxPC
2HXMeyPVLNpltS8Jq1Ma08CAdvZp62NJbQ8aV3RQ+39gZLnLbsS82Kv2YSte00Qfgso/C/pUE4aa
QJ7v7A6Xv/VY9e5extPv2HRu1jycm1mgB5c7OxIMj537xDXOYSZ3Q9ndOx5ZpKm8oEjeY6XhgsQD
J6LLDGy1lhCci/K9G34xWSM/HO7wDUAZVuuhh7Hd+usmSb+HVuJtybfDXB8an6C8rU5ZlV1bk5gQ
xZBZwapt0jabl/LNILNtY0SYgwrPjD8czLn8hui77QZ/o22a1MNsFybj5qvtpguuKgF4JCs3GXpI
5nTDWgkT0nM4r+08/AhDvWva4JzEPkZmMjPWYK8zHhkI4b3MfmmftdOFvSnNVwcmO+DxvWItm5yf
Fip8pKa7nuLGmUrA0tas/e4fXkV+yLAH4SEeqaj7Hp0vT39UItw0nv3jG9257aqlphYXKVBHe3of
xuSpxbfs1bRWyAzswYxkrwzG7khmlMFM1N0bXvdWtuAQe67JOkCwoBEuoFHTWFo/ZlzSVv5s2B78
wHanG1pRYivc8CbbmsOhMzGlRTF1hpaDa4JKSOKugeHsRmXdj3xWD3GZJ5WOWVTvnJsMpTS0UNXy
vicMX2bPoftVYICRp7r2NkvQlcmsWo/O8LrUcJSWBgkZnP46CIZVmUfHSQAaSIl+JDD3DUyzttme
Emd+cEVHeiU4xAYJ+S48d9lIF2UI4tj8rAc4ea1V/AnJysHHHs72HKyUMb/OmhFzhNTIFn2ihqai
PgXGY8BgdTlKM4ymzeQ01clyFCGupuBQXNIMkixn3HBB9SKeju7CHm6euq5dx75z8nmGytJkCYpO
raD4HnCUGTZMyU3gCeFJ0DhgAwBYYe3cDUulHPJTQS0z/S5bLOrlMW0BI/jFThIzwvS4yprdBCs+
WKpBONrcp6gBntnezCWLP2IjMmk0ld+69rZpoOSt0M/5cmyjyeGr7vUG/vvj7EdnZOzncf5dc1W2
kwjcq7WewnCL4Molvz3mNepuljAbH5KDtKEVOvuxbkluXCbwQ8INnhVtr5zlvwDIXJi43xiOgNn9
tiExSoiveMOhrTzS7rMLquompmSbpL/7cVyrUG29hPs4KDBdcdFF7SEo9+L02HNCKCaEji08IOa6
XPoB5kr8TlrrEg/SZ38mWGfwrVLS2GDNNgd/6w3Gl03j3QqjL2P2/NIMwSdQdl9nR7MziTMYN4PK
JRLbyWqwUdlFUF/pvGln/zg2/BH1wjXzn/AZbWImRdvAgpmd56x6zRpD/74QCroS35DDCJ8svuuf
bXGMSgWWVu5gSkXYQPyqIe2/cmGLajjYXCzWigXIol3LDRyaCCCN9FTY+pneYUO7N3i0zERzBo/X
haKz2u2pYqbgugWBNxr3ieSQSmtI61RXSVmyR0EPu+HWEPPGr54oEN24pJW07Dde/4inLo0vVBL/
CkCatMDJKWwgBdRePIreJlCuOWRtQFDzNQfj6/1Kyx+35+oh1sBnucCv5xyBV4RYOY6+f4RLeBAF
8ZBnkbyI9GvgW/d+Qhncz0EEnlJwjsdRTiAnMGNoGPneP0IDP7EUz6JDavToC2AmRZO08L5GGIKJ
5W3deuBlIPE/laspwj4FrqTYY5lJInM76mTLJdCNz234msMaKgrvOnDeIleK9jczoz3kF/bFnLR5
OPYnrO5GVG+4Ja06uhGtIsXw9c648izhj1id2rpgPWUnsRh/dsabXR+hSiY2kD3AOF73e8xJLS6B
T3PyMH4eA4zXTvonpqBsZbfvADqov9Y+GAnHOtqkznLSZgOoxsq4oeZKzz3JrnsnPgmcE91elCsU
JFBAjTz53gFq2tFlFclmYDDGW2NbF+5inAAovIaT/O1X8wL1QHrrG2rYEKtCYy0s55ZizozBPEJr
3Se01MSYVFLX3Y1FS2dEepdmxgOI0aNPrNfDBYUy5JAg62T3mORc8lJe/smc1iOS3QRFoIAUD3Nv
LduBa5a/SH723lXTxRKK0JZGXCq7EyVrQ4hSNwLVBCw+m2wLgsY0ICR+lcI8IiRj1rCIFvCT1QYH
BtHdOull+BAtHxp0b+n0Dy6283U+V8GmWHiEDWcGDqaNAoXUTd5d3uvukXzzqce73eeYkqixR+te
qDW6SaOz9JO15VIaHZgjmV0GK8eBVMXmL3cHuGG6LVNutK1t3Ci+EhePSQljEUqcDKs41noMf7ej
dUHqfAsMBdMjTu2bsCNzb3jtH8aWS/R5mrirQ7L9+8vGwiOWkoDk1Mfv/v1QB/j1e+fNbczmIRkd
TNbGqxrqb6Z4zrnQclNj9bj7+yEeI29NnAKqidk4554OySBT5hsYsopAbTrf9emF59tHTQPmFNjS
3vthytx+UpQaJm0oHs06RverYJz5wyQeq8YllkN6MY5B1gLBmT6JZHFVn3lvOBQz0QwwE4Wk6mPj
lL69sytsR3nVZDcQFc4T9ZF0pYXqwxte9IQ+Z3i48xzuuDTC/Y3IMljXVEvOGgqWYYpqbei4+Q7S
H9sxRvREjbd99l08f9R//f2nAll3r2TOacpjFrAalxm3UdFkJPPnqgtc0HDwMAiPjNta+PIFXEQv
e+fZV2T8oOpjoJxhOwodL6azzX+zWfw/JguQhIAsHAuLqCP/abKoCy/ysgFOqhH2oOSsmD3XCUjr
J52xwxLJKtHqP6oKxTeiUAGQ42JVxHzmvdeUBJcdBowyI7OEsZ4KdSK/HR3NkxnJZ5OL/H/DbgA/
+JcnJLAC12Htlybz6n8TC1LwUpYSQNFraNHRBuK/Gqv5ZlASQUWS2gpjKu6dMQ5vab+Mtt2mukth
E+4zcLVnd+64rU80xi2WiSSdH4opU7QG2vVPUw78B34WnjEnbEbboyOAmfM2KpLg7u+HOel+5+bL
f34BzIWx8E+XS2ALKVxPeAEuJ2n/8wWgs8jHGhwJaNQxtQbYAe7Ia/gbXMw3bTJNsEqD879XorW6
VXwyHA+wqTu+AGpEi/Bc55EXllTo9JeMGuz/y9f3b9AJ/ApbOp7nSGK6LgDFf359Ax1pgyGJTqa8
2Gi/BHMLi5820VS8TOmM/hGb6OYehOhLNDzPwPz3sPbD298Pagi3//krkni3/vkT40clLBtiqeX4
juks75H/47syI8PvST7TD9CaZM9M2nH7AsSAI4f5QlU6g73+OUl5Zwg6k10DLE0k0k2usG4Tt4G2
Z58ai/CCm+qrw3C36RExnKAWr04Nt71JRu/xP3/Nrin+/VUD+vBwjElbWp7nY8H851dd1uRcQoZz
tKY7xKT7mRYPc74Y+GUDu2ZEbdJPwnuaBmiaouyDJIJ5bKsev7XayExQt6KtXRfB2o+ph9z5xH+P
Q9ucAtQv4ike6kp+79SpuQELFa/9hgYKJ6GssCkOCm9JUrO5tUsLYAozbLbNX2UUDFStlm8tlDo4
waa7QclpKRhpJXJcVoXVaXYp+5yt8ImVeI0Xrdy4cO0o+GyvtQZ20YHuonyYjEQfJ0zy4PmPU0Ae
zRnge/a8TUwKlV2/X+mp/okr9Qn+s9umbsO0qq1oP+RIzGyP/TWwUZcshWMzA4oMP9eEnbdtRuu9
yUe9JrXSE38z9p0FfbrqgZg1vnOUnJ9ooUx2QQJAp+mnC92rFOg6v1ugamlM5Z3Vk6V1ErbWblhC
pZiaqsL+jXP7KTYK84T+/OhZ1afhU2Dt1+TbPPFkG448eP6I8cPfJYP+LU3aZRrDBgFJjfgO8Aj6
/GXCzd9IcTcVS/MCl1PA0x/jUHG1dV4naaq99uldtHHIGz6Rl3Qe3j1lIWTN4WtmPJZz4b4BsLvA
ugxWfovJrRH12hxT6AodwkRYUofMHXRTl0gT5ZCCjS64tkJ4Q5geqLNFK3jRZIHbvj+qdDpTsHOV
0oaKdgqK/po7OGpdc/ogb2BQjLfXUD1xE3typ+lxStk4EZYKQrlG9TQ02W+TSjLaB2B6gn7hztat
0fXJJeShxRWXzGiURC+K+1Y3MP4FmXVhjIGRfKyf8xoTSEcX1bZJRAYyfKbkfjzTBMJQYcnu89uz
5M6XY0TnC6c7rXLlp+2gMSplUibItTDkvoqh+JPtGz5U0L/wZaarnEd2ZfatwI+nMZQQsSlIXLlx
wLDDoIOvTM9WnV0ypeJtXdEK3FpAHKeEa0laBnvKV0putzAC6I48TAbh/yw4NMCVjmkpXznM/Kl8
WjKYMTWrworFUxfrnZ/kz42OqLftyJyn6mPANGHuE583hVSFd7L7bhUtNgnb8nekETiee+3LxBUL
q82E0CvPZRn+rnv3xZrgLBS0gMT1PXTbcNU3bvbqjhtgyf2XSoJ7QIUb5WA3o2bky6veZaOPFlhD
ZWVHr41eUkXC2fQ8JNch2za+e9+0KiGGywgy8ZL81qAyb0dBv0Vj32MsNR+0n/uPTgPoz+nS+fBQ
6IJ44/JhjCf/ZjM2CMnlZ0kIsXf2aKuGh70GuuKd/VjqVd1Z1aEYIv+pchKGYbV94bTur0klfzHk
BTVgRtWma9JDB0gZhg/j8aiD06uMb0yOz5HpPNDRfuntrLkN3HqhiYlb5NGvRnkF3Qpa3M9F/CGL
qNuLpN+7pvPL9l3zgMXqrREcefE97cKwBKCNr9BQzmOurHwdQ2CdfeWcKZnceEX7u628ccvg+0+f
AqLhYCfXtbC/Ksv9aC3E20C5h9nkTOX0tVzTeHI12tq5t+3ywQAguIfwQOe2vvMTToGYOPudAUOH
BS4AKsez1KbsLYE/TwfEZPL8Xn2K43bXEKO7Ri0kHBPa/m7wQUiKjhNGa5M5C2jsDoxd1zvikucp
7XD01ZS9Od4abJsbwWilF2m7slrZEliPonsrau6rparN1BN+ohTOkqFRHyVeQQ/T69ogFL5VcfQc
BuCvu4T11zOKAipn4KwApXCgfPWUk3Dgp3xLay89IlQtjQ4rlTUluSFZ8f5vL6XnpNTuYBUSJinY
4ixm64hZNLg4PDr3VouZL63rs5bdgDPGTtciMz4JCHvnbHCfDD+Vd8YTPYx0mQ3M+GtP1sBDRbJP
RIObn0MTSj6X90rgGkopZyMGuNFefjOsVuz7XBI6D4cXRKSt0i+0dbKZOTQ6cqvx7wuoBJVRpk+2
GxPd9GlYK8b6OhXVrkuw+YhuDi6t+aAsyUoSeX+qwsswU2nniDiGvkEXBIxBvQJzsBpqStNsLYcN
JRXdmZv0Dq5zegiFuBFHiG4hLwGlVAgQsdwXcX/T/uivlYXSUwzMgLxsU9Sh2nmB216TlCt70EXP
8L2Q+Q34i3VyroQ/3y/tC5GLQ8sxEB5rnT4OXb4WEUel0gct0tf5LWr8786iIG2k8/goeaLwBN3i
qqJQPaKfeZD6ucTyuENZjQ721Lpra+EVBgYwAk3uJDNAAmRG+NzmafEoMAQlVVduTHSDNTQoWv6M
xrlaicJlVHQ33fTR0SmCXdsQq0iyduLAi/NDI+x2RX/SbmGzsyjvNuNX22FqMk8xbmsomjXlTqPs
TkkD3QOpC+bhCE+dDPrfD1GALxzLxS03WXKA8jELL9LxFhlhfETy+Jg75dyx/fZ7gjw40XtckyRl
3sOp+oYegnTfYUcIhwRb7cwZzEjExgwBEZit56wzEPg3KsUHSJK8iK32g/P/frjz09WUVMMxk9gs
GNMwzc5b7F8u90ESKWsvHm5VZXaAbNx8G3iRy+hgCkD7F/FBDeK9WVzk8EDNddRi1Tczpi+5JU9V
Tv6nL2MkkqTqz/3MHm+7zrlKw/BqoSWMPVSDOe1yGDbFGaGb8ayv1Hgu5GzjvXAIZnmzc4jD/CmN
k482bwE8xi9zhRXILbKXRA7lFoscni6zi9ZEGM2dVYrXqnWT88At9QSTk/lQoEM4jYF5GvTcvHSV
/eiBx0M6pW85N2zzHMvgV9I7/QXRecMFlJ3Zsk6dWm6rlhtBHlDlHZ71K3p+v4rLkIOkRy+VyFtk
7iBiCxsbi4FipW+Bg2nGV4DF+ro9w74cUWWa9CrN6lEWDAhpOjw5klRqkGL2893wFXcntIswc46R
xWCtkTDhI+Yjdh6154g7FMNSABn9sYysee/ovjqONvYzqTMqcyoaWiAVjbvR5jZuxxiz6C9GKJmd
HL2FeZ1y8oG5zr2nsX2YrNP05SXW0Tfa5iHndjYCiVmVrVkcU5mdpZc5d2OKuNNbdEpmyWWwEfXN
unnkWbyZQvknBv1ffXDz0rI4db4tETZJrmci3NFIcogxqm4hCGGbaipI2CJtrnZxHmh0J25RdYeC
rABBBVKacUEJi3H1ldlvTSs+FREmfyf1mMoFtbkeUhofDRkeqah5bh1hn2ODs0zviX5bAw3aGSXl
hq5b2ocxwgXgIuJeawrFXCrAzOxCSQoQHs5RG8tEpqlyzml2Hakbpz/jOrvkKvt8PGAjjwZ3PlUS
mNqoG3x53Y3GyOZxkpyYODi+Tx5zj1H86idcYGqQG8NyBYcS1kxOB/CAktvcsFcEPaZqavMaeHWO
zfZytDKf/GfOrYnxF92XiJNqY+RMGmMly5Nuu//98PeXsJqpJpuat8yL0svfD8QUutXImXc3tVZM
waiLpO9Pb67oTQiqdJvPnWdsBivfzCmL9WzTdwXvaNDeeAYf9RDbDX04qhUnN9cbw57bE7A0a92W
hLxpLyYQKcz0NmR1dpvjNoFg5pA6XQjhcNjTm1g+/P0nk130lk8+EXIrSra9QNXJZqOhwdImfWhg
HKJfNJs7bJuuD8ue+c8ugVqVjyABLQva1pgjs7It0YtLVUXA02+r/AzbBUB9kG8I/RT7fBqxcOXQ
VthJ6TBLUZjiGkBpat7NyngbIP1ztKP5SNQmFexFcZ1rqVjnsO1NVvBLevNTntKsYrsPYdxf2hli
fJ3cxRp7gJHC4UF6dfFDLOSwN7hFZyPSLyDJ/6jSRbAuHkH+hjB/jT9OnWNDn8t97FnsgZyzCbE+
mJl+DLLsPTXwXYv6RAdRTnUsoXBS+ZvY7vJ9Q/eowIe9cgDNgRlkU02tqdgZTvwdzOU5SVISpnrk
+WKKR3ewDQ9gb/gOCaXE3ddYezblyFwwxCm6HhwsQ1aDah0wKVJUJyx8HEVcUj07c78QO97qObI3
HK4lSfA/7UDT++hCvRhU9hSX9i/YOeO+q2Yul4QycYyR+VA0Z9kBmWOxCkDa0na6NHRSERpy+V7D
NzGiWzo49aab6lucPtXT3K18F9ocGikuIxOX9vLkEB48NGgz2CzCrcOFcNX5lFv3MT5gndoR2VPG
xGGIjFtTxoD5bq2mcWeTLVu5HRnn/ivpsuk4jhXG6yzbOFn+XWOh2loCyFdgGWfwzywWiMM8S59E
avWaY3NHMe1DNzQ4FSzsUwNjqirBdiARd80eS5jfQyjStdp41lYmjP5EyKQdRpTMSvZ48kBdx0QH
vgnbUkNJ38zD6WcfVl1TnYIjjK4nTCNheT/4VrARjViM5tNnjrZyoEdup1r7KR6nc50QJaZ1L62x
H4IGK1Z9O3wD7pyPdZvu41H/Scr0fuxVuRfjL256j2OKwOnl7Ytq3bu/y1KqvWhFkoBtjMmVHdeY
UNL0PvOCdMtb9hawY4KJKLZtbZY7cHYgs+yYTyYuZZRQz9BXxjELaBU3/QuRn5+5aYxzCe2X42t2
9ek40L2qiQHU3HtLMH1VfdI9MCor7mimqojNV6K5qUriDPHb7zRgBMx5ZRcYDbti6946uoI31tgX
HEL7dyyjC4MI4NosvfZQBa/jsq3lbIwbW7aw5nhQGqdqzvkQX8sm/qzsUWwze8DcNiVsjdeS3Ba2
wPo59L30INyl6byHRcS3SkcTfD+pviRm8G3huB2Bnfa9QEk/UCja7V0DMwZtc+ZZBd1Dn+TluSR0
unaJElCdJbcB03feNL0+CNOjF3Qan4wqpJac58Jn8wodFopVVIT5vnIIa9DBQKBckYyQ6gOAQbkt
5h6TA9QSboPksGM+lZbmldpKbNleQt3HaB47p3qfYgyuUwHy0iHK3TJGAmaW5z9h4xbPhQ3I0+/u
vCEnBeBqkN21/p3H6UtRk+ZmMJ6rkLh8qfBrhxd3kN65CCILAtTs7Nz0fazgChXpXqSxCYckWPul
/5LqKT4PgOTIM1S/Rx9TIPsM78/mEvVcM5D0XghYnEVTt1u4mIChobGTMEAuKM3y1S7uEz28pE1f
sc12dNA3CEl53Zhgv3A029RQCidsdnEAcjVvXycBBD1AYy3jBgJ420NqLMf8kJnFc57Ov9D+65UD
CfeBwBtTnHUSBT8e+zraiLEdo+Q7K0g4EwvYKKsBJDV3D8UwUeKa1MFqctwIL9X/EHVey20rWRT9
IlShkfFKgpkURWXpBWVbFnJoNPLXzwI9VfeFdT0zviORRPcJe689rWXr1lBFO87oEQkaIQM02TxW
KCNo2+DPrqdSgC0DJNK4ol+Veu3tfIeW1C2d6lEiirv/gyaJ/ChiY1fMMTq8OYK45SSvndObe91w
fnmcxeewLf5UnGN2MuoHArQBrNW0RbGCuGIB4kjT6MRlhWkhl88uOYpZVFfnYbIfqhF9GbqXYmfp
Vkaa91vRNI8GXwYy1rsfTfL2ETB+qGNCBIpFn5ybLYORuLv5Di1GPrbZThv4hrLUeZIv0jLFNjKJ
ghCSuTtsH1QPJgmDXB1+Qp6BFNq3l2UHND/HonB+VQVq78ZKfvF7+sfGQpVBa7IxDJZzOcqLARNQ
o5FekeXtW8PO0rVYmSHG8Y3iwZnwXEmtuCC92SryZLTXVJQ1P5X8BA3LYogFH9XCsplkhphFRvcw
odi0Vd4eB9KDRWX9+OjCTiW7SU0wAqjBjjIvrcCgKfZBtPfPtHnhWg5kFEy8qd7IsrIIN5RA+7pE
xm9gSGaHK9eZKr5qA2gJgMo/ZjfScqbfuZBAyIG52FM3X4u+FljS42JbkGlI2rd9rsLuGmZFdanz
KMDFPK78emLJGzVHw0ccZRTuk5W6l5qvyY5stL1rMmRw7PZp5OmiOob9k8DIDxjdsDVzumZtwKvY
9kqR3srzwuNGgMH8rDdo1BvvhrDd21tM/ADw/UZRRhPn+OFuZnDL2CLeJnb8CNd5S6BXHCDpZhZk
EzVfIyxNk749aa2rAjysG8dgtmJ1FP5h7L1gSOT/njPLJrSE5O24OODVD2rXvGhhYb8QcCbTqD4W
y3c/4X59E34YWHULD9Nwm9cB8Bduq6b2Hlyp9ZzDM2bXjnQ+3ISkwhx0nVw3uoe3Ls1S/JgYewcg
bi6+f3pgVA0JFhY3mT+ZV2eXyclOpaMNh/remIDaEPlrWC9K9ynL1rWXlMj6SelkEvpLN9n8z+Yf
EqX9c8bbIhCtocNqGDvYKjrwdhhc9uR7z+rioTXY4JQmaXoqKU2Wk0pM/b6qRkWPRgkvQx1FuR2R
Q+U0JOqds0YvdkWlFVujjOA91iSzZKhiZXeAsPzSmtpNBwxfYodoB5/GPfeyQ8UgSHMCYB4HP3b7
SzFB2xtspAFMkDZV4lMHo0vJo7SDMZy+mR05hJqCX8Bs5DfAq3GdaNlX7JAhaVXhxrf5bCYeMkN6
LMisGXJhiYRU1WRW1hbqHuMtyYW3S39iQq7t0XYPKKpOM9fenoBqeneBXSmanyGTiA48nTZmzFxn
AjGTj8bXbtGMXULkt7wnXkqxQbEK5lG9+9WaA6AFBjjE/5GoHk7ISTyanga9ymiMqG7NWwitcRNh
h67ViPcAAaSrkM8MDpFqxExQ3IydoMgRiDrCfnrkCAtUKN8sg66YaxXwmjkcTB3qiVTHVgOUyp3+
WJjP+OGZoLXRypzhs0wVHL48JpwGHUKThnKbJObF5Ihl4W0/NK3zXTgyh41bP4RpTxePAGXdVrkI
dAWjF8PugfwrayWK+JoUAqamzYSuSVODACw4eDpDCHw2I/hB9Est0mHSj4I6dyVi5OZRkOa6oafG
l8oArrSq66h5f+e0Lo9Yxz9FfSusZS8CUzl1163KvsiNPXQMkhOR2FfP55cpIZTZMyq5OeaMcrH+
rU29WxzjVJzxRSXiY1ymome3bJ7waJ4GBYatZjT4gNCarjFe1RKZK96JaiN75aw0P0FsndevPSXH
OiHFcodV+kXv0wOXLl9XLbymWASDucvMndHM30RTiyc9wZA0of9QOAQZvCHzbUtBPRFljPP4iDMP
nMhQ+tHOTCQ4dJAg6POZLKStHhgWyeEKQ/Ecc03KwyDeZq06KI29FQiANHAg2MBMJkwFUV7F1if8
9BtuRqyoAZrfoS22ZV5zlVrG+1DHfzqXPt7rCMF1TAbUnTW81bkVH5t2/Gr5+rPk9RCTkkzRrWIu
nLVTPacJomzbT4AjS7Jxff3HM73PqG/PZsdbIX1ObOqj9NCEfvcItbnjkTOprqYMrVI0+lsjJAwV
CyucrCwhO2TUr0a7NQ2zOEUjSx9/2QtEHFUAyWsyeVxUbaN1LnJHrVlfvSaRYAzzVoXo7lXfvXuq
fnVx1BO7GmvI4IfIP+rdNVZJHLDbq3ZNtm6JMf5sKBbRaebPQ2lesAUjwY9xJksAWwGXTSfL9AzR
SmNuh48eFcWpDqGozxaiKQOrxNaya7yG7PUHRlsoLhi06OlIA6YyhIaSpsIfsDhS8THvJVD2mBLh
nRWkzWQ1sXbNu5kgUEbFk2zS0mbz6k1bm8udQQyz0rF/NKTYirFBcldurOIP6sl90kU8lH21ruNs
J02maibRVmkLH4yV+EpM8UKFibYK9zaOYKCoEAxWTaFvfZumakY2PYYJuaz+Glcs81gZB/rkfjp8
mU8VPRGbeqc84zRBzzjf5cfDWjjxzVd1AQh6JOaZdiiusUnbxJyM0zTtcnjWAYO9yNHtnToycrdW
CD0A7TOeyjzj6Ftt+Sjd6hT18yotOd812WxE24KtgfiDFbjeZ/CXqJ51byOcAgNuMSFq1Z90CO5r
rIGQwSVErc7xDhAJp0s92fVRcdNgVxaYj3LJFI38ly4j8qPsYibTiGWhZe3pQoCz9iBmaz1+NyJz
A43t1OX9YTTsF1nXb7NNdJAUmROojPlOfdXZZa5zXywyJBVQ2j1Ulm8w3jMJ4BVIfNscqy7hAIGD
Vi2CYXvO+xbc+ED0Mmp+18axFUtksCZw54l9FFRGh8xKX9fdrTVmb7nOIKFyMhzx0XvV+H+mFjk0
macB/kAT+l9PnTtNGdFlLCzzhlk+m06/6C+N7u3wtJN6ErY4UCbvjejd2tQYGgz2Q1w4kE1tvscd
mL8x4Q1MfbkKScXd8E7+OMoodqozwNmmTEeaUp3ZUADxXvTUDU9aXSMJRrHD8Dh2A1E24VZ5N2ZE
D6Qd/MY1qQU+pe7YpxcndJawigqSF3TezSBdNCsZN7sEiYFSQ24pgAGRTyYhANbo7CjXfTzf06eN
SiBz7OHSD81LZadsg42cseEcfYhS+6x0Oz0OETTulqjj7kV2OZaS6LNWO4Zll2mqKEwy5o32OB2j
wnvppBuj5BCCm4vJxji55gsMs45ZjPNuQKmF0tIY+IrwjFhZRBImsbzblKUhA9fynf3J1RmxWxnz
dWKIccSbORCGkJEtbGivcYGXImVCOuiWOqh82Lltbz/4GGXWPTQ/ZIh2TlHLtq8yHFID0/3Qgnma
44ZG0Jf7OndezJSFbSlgSvEkBaPGHrUvoGt3HsZjJyeHIq7BYovI+bFt1teSzJ6QFLtdWbnyMQeh
yKJevbHuC/dhnYdXYiDcNZZe+TlG+y51d2Yeig8EcNNO2gc70+TeV0PIQm/6O7ZNcuwuwp7phHog
AkVlEb7ZriO7+STawtiBmrBRvSYftasOREIMvfnp+xKLPmpfvpeEWcQ8nyHtfaxglVjwrFQy6UHt
MVbxQh1eZHqtEF1byBZH5JtQp+orOZrw92nkR7yTqDfPfst/42UYN7U0fptydxUaFm3oCxVV4Fl5
xMHH6LFKuWS7LPqI02q8plqGe3Y01u4oYWF7+c0L0w3qPlKXp2fNpq6a2+sk7O7YR7Qzjn1gXPCp
jPRtRFQn4h5cKQ3NqpisDwdNHPBggb94oXLrOZtvzJRuD/QA5RxqOJ7MWTHUc9r+hUp3Q7itSzHY
3KJUv1EhhkHLfnszZOUfF6QgxpL7ApU3nx8riGjIq6PlpezYh5TUzFr/CTtilP2SzCy7Z9c5mmSH
5Gi6YUS61slI9IPyTPmpJfaKM7tDUngzkY+vnCHERsQ3yB/mfdJSJeNgygmU5cxnsZEGsnHh6ns+
sdyDQwIXZjwBPXfQqBZsl3S92rCTAPYCASOMaNh6bCs0s+zVbqFlfyqrfa7yxtl1LR+lO/xtiGpa
WSWwFMPoHieM+jkzqCCe9IcqZSnqtyXuyCUAmSMZ8htdyshytkabTfJNiLkshBjhk0/KfhYF5mgR
iSHZ86xFC8uhzbuXrLKGHSUiKB/aq9FEku5c8e30cwnNFfskrnRqj1ysjeuoMvdYyA811j3Kj7Hn
X61OnHUx0/ekwy7242V8rnGblsdqAqM7xr/oEV4N27Apy8Vx8DTWaj6fR7xh06Jvp97/G2vObqrK
idFbzajOqrc6iaAle7NtaxFHMuONzONyCw9o12b99ywBWOQx0x/DG7/HCPMfoigjwSVljAyoan69
xiRi3R98ECLRdTZ4NisI9gCZyMtByuDNHgbskioGwgQC3vCnmLNfBmcJSBN3O49NTH8Y0XkZ84Pe
wl3phumN4RxhNPme6bwfSN7THHOro8fsbKscpHTj0AlzXvu99hvxt4bEsAFSVybxRujDwWHtwfJk
IzpBM5LFn3444S49EYK5bd1mpwkNcAYjAvgDodd+1g2DY2Qwc6e/D5HLSOqh5LaMxqPZftSGPGC4
IQP4YlKZomZbNXY/7JVwACaINYrALzczf6ah+fQr/V3Ww4dffLmt+MUSq7ZcpimCyKAq9J96K2Wo
41xmha3KgnQZCI2aCfRH8u4niI81YzuYEH5N21kVJe1L+WmhNtoUrKrROeF5dTBm557R0gfoGHhM
asSByS2qFsYA3bbuvLXUOG1D7WwMBAT1sBgZVG05IJF9QZFwGCFswpRSq9pN1vzl5uYUmDzcpRPi
ntD+IMaUiEVhAepRsm1E+YiL/2Gq1ss5Y8M5kqLD8CMGpDWt5Dak6onJS5sSvd5zQbfreKJAj0SC
FcxizaPdtKb9KXMSKaq201dUm8/k+h4t52j61ypieiMS4xzGGjkEiuLTFvhwnQZmKCWnnoPSM9FR
ohTMGWnqfB9qwVIkdKbd7NL7+hFeA0FCPYQTwpFYNTyhfT7LnO6lxMIdODVuYtv67lDPYGqjZrVG
a9dn8d/CS/8ag/bVNiyFYrcK4GSCGR3xSw3j/LvMe24/40uviirQQXYis/vOZ+R1Vmh9o77fh5b4
UpX54tboyFR1WogJ6fx31hSM3bd4sN9r+PMbRxSszH9w0lX40FGDzuov3QOtl8mCLjN2HsHIgFJE
/laZRHSronjA6iJqy1w3rqNjPGpfdNYk61l2KvBix0XDnLJ9ALBEds3KmASIfwv+ByuHqbaQ7rWu
vrYaAbmzx24HGUxmNDDOUHxVhouO20A/RTdzbcyG0sEGyJLkg8aDkB3zilZkNON6F/WNjV1CPoYF
zqSopcWKkuiE59Zu+EHSpv+OdYS7JRbYFZCxpyqOPqSN46hW9m+9JLIG2hLKlg6qglUhws/777bU
m204dh/xyOHn5eqPHdaPw4wR2G27JjDA47Rde4z5lKyJKytqqr+LiT6gvmfJARQGUHRU3fTBeZD0
2U7F91ehcFzhJfkwtQGPAm8fAl7ct03K00G+14Rm6TQVw60guhVRYHvpasnBVKZ7z2ENpELq/oIO
E2fGhKMqvc7wVhtCfyFsMp9JJ/+9Kmo+YIOMq6J09lnRAB2xPJ5tZMQgt9AjTCvX5MahDTpK1LCc
Fd2wjSP05YafgTqBw3e1nCLfJAINke2EYmd75afZGGsdSD/3crEu9K+wz6etkDC0O5tvxmjUxSFN
u2wzNE30SU2AMwiInIPJj3FRjUAmhUlH8ok7WEyF9eIwYqaImsI7e91L5PDN6VqEQDOaQomDjK1R
+zuM6r9lglRJ2h+dng94YLm1+Fof5tJbYMv1ytW9vcFz1CCcMYRz6Sxzb/r5r1S+m1PIsaktlxl2
Ek+y64sQqRQ9i/80BxpQGmCkQPg7wvrC6uxsG5Aa0iu6dcqGGQ5VQx/VEC0VOSR1yUR/lGF8YqrY
78p8zp+9oBxssfdScUI0Fa58Vpes/uQG8um1mPHOuLArNuD0Fq1oRFQUCTRlBYKXnyfKtQ9mHlLp
ZgBftueJXcJXxvcidr9wJ7S+zqZ5ie1d/o0VIC3KSLbYXGyrLJ5+Y6H+E1bhVzo56uwUyGBJ5QLG
tpmagR4kSXiCfL1lDTlexZR8GxnCCpQPzNEirJkGtSQSNLXyMP0sp2M6tJ+28H+Ho/NIUGkmM9ZH
owXky+OpqIf6u7PXND1rGZn9wRnyd2PiQ5aKax4+E6rYG1NpQj664dFXBMtSnKU8BBxFMxFxXsRv
0rZ2wG8Sb0M3enSRn3XZdB1SRoUtg16bH7nGHbduW/ryqE8Ckn+tNcCDB0fp47HILHPluViE8GA+
kSD5K2LAy61VCeoiy2HtY0OYFEbFxRtRFFDhrY3wjx/FB91uE8A/2jet5ffgwcGyImz2Uc6/rQs1
XEEL8qys/4TK11aKI3rla/6v0W9fenQVQBtMKNGUXTDEnI0PwikV5mGYFfSfhl1DXXnHcMj/tKPL
RLX9wBv4YajwPaKIfpWF/5eUmQaziXsVyv9I3BLvzGwxI4ZyzVxjO5Hm6obNtGOOn66dod6nVfjN
duKrlPkFNXrAZoHsQFQLDsMgXdYlE21ErEn5UWAESyyzoouJ+bvOuGCib0l3rEZ3N9T2vmGko9O2
Bdny6xZOCEg4sU5tJnYS/BIUlglbkfuMZOoY9mtuNvbDhT6CjztGVgO3E4I/1BDOkdxHSxlkqPSO
Mdhlw9jMlux4NlCvlvaTEdrUyOlVuMkZ3lDE3OMQgvtaJW1FreDR2Xh2tcWUhPhDi4Iw8f50Pmvx
pTlj11Qs/CJf/WiLkMdbMtA0eEvUDfXWI1FoAK24yztMGmCQieuC6pbtZsJ1LHlme/orjbVLb0W/
FLdxwDydaZ0jP8yGFBLOtS9/IobN7H/k4pKPznrJ+VHnf7vxUGgUH43A5GSYTHzSIt9awuUhdebb
GAF3HNpp3Zjdr9EwmmtSlwhc06+MgoKybajWoT7Zh4yiehUyL3u0ksXoWwVt902FTHZb82sYuIrT
twQhy8Eq0XI5lmLwEbFwmElJj3V6sayo400nExj+06tAYcoV9dH7EYZmRvUBgrUgYQnHlNEDnxQ/
223Y7n1b5oGyN7Wtg7MJ0W2VYLZHe4xWqhXMbVVMca0B3hc/CaZmR7RgT1PngZpjJuMlOrsJ0+CJ
mXtXVQ22N+uz8jqoapogCWemdrK9bVPG77odMxrpmStqNlC0IqshGpj5erbyDz6dbVyF0zYBLSBJ
I07T+TOX85M3DD8C2zSBw+cuxm+1DHot1BJBJPJP1rhQbUJoyTPtaWDMczDIgTN5fE0BR3cOsUe5
xbwcPbnNdogj3OcB4oYLWRB3YMkt4085GXC2Cm+ELyApVjkqR7quQNfxxY5IWPwyISZAn+3n5U+W
DyaUb+B4VKXV3MCCPHto2XpYQMj3zLy51Kp8HrTQ+Y4Bhmuod9aYqIdd5HfLNpuXWDtX6WBeIwYf
RDSLl2Fo8munt889OeliP0Sxut7tWp4ALpT7uCl99BHA5sZPW2VvXeRVP4n93Uj8vgVfqR7p5K3k
pEVGBz1EQ4A9tcK/pBoQahAmyK9RqGmX/14cGEB1xlFu+MUD7nG0h5ad/+79MtrGlJy/ladR/l0x
XFXMGDHyk7S+GKdl+qtX3lEuIRDoHC5CoUtzpOo2rq5jKqxqwTIlSV6l31/NOa5O6FC8KwOnccOz
XAWA6PhqCpS0UZtl8HIruYlHkwFyFq6MOikQ0AwPbZkxEDeN6BbpDovlxUCnFmcdFeDjCDxzcYI0
x8hv8ptDCjxmRmiGdtn/NsA8qNoPX2us7gHjRAfTOi2DWQ0zuel+cREx8+PlB5g1R7xMThXicn1N
fX/6qGFcMyTjbJufkowr2PaG8TGZhK5j/XJOUYrpL2mN+fDPF2XbsAXmsC/P1JT0ysarCnv3KU/c
v2HjJvvW6bn2eqBsadvrv3PHCZ+0OO2ABuG3tajAICjx2Wlp/gg8wqTNdP9O+BlByhfmJcxa0qDa
0djNBXc5unL/aicvlSqxTo+ZTt5lSVyJwBWxLRwD5kvBtCYPQziMzMYtSMn1OKld6fuMs1uhvc0c
UKs5bcqza1YX00g8sH7IL3UlJ1QC0bjR6n5gwVQZRG0XFR+VBhvDW7CrEu4V1134gq2cvcxcvNDw
UdE32RhEs+Wv41gr6KReeKLcS7pgXoHlDat8KI4NxMXg7i28v7j6MsRA/LcVuOQeqOO69cixebfR
QZvE4+BER79OxEuiS64JXLgEoqTbUnnqOA0kW+vmk5F73XMDwrEcdQsQ0Ro0SvNshpuBFuHp/ofW
IwmSGfR3ZnQNzvzoLUe3DM/0bciH6cMZ8P94wj55cc9HTJAGrggu+KNyjb/3j4f9HrkpwJ+y/ZR6
y2CsKs759AXYz8Bb3r6ZZMoVeoxKyjd3ZhfLJ6yzUlJtxgi9ABeE4GccH4BSJE53tGlp85WyibRW
GlEGWUeB5PXh6ONzpH2qUvs0Kd5unZUnQX1XoxnSKy1Cu/v3nTNHRb73UJwKyz+bcweZ1OqeHL/6
yaeEKzIskOpJtPHvRaY/Mt6ZbmXiolvUyF8vq2rVjzg1R0d7uH+qiYDRSmX70mtdc+46Uv60mSGV
IoD83EyhJPP9QOnxq55Ib5lb9q1ZqcAYjP5H5f+mfO1fu3I8DTYqyRi6Nns19OQNyDDL14uXabTn
4P5FiQUl5CRYz8Ql5jOF7alGcdPExgbvib8L6Twf0Yu4Qe+iDonr/nc7yOKPG9vvkW9sGjmm+6i1
jF1VK6qbQV0n3F6BPZJ72dektfZ64aPZSEu+95HenEcrf/dHNQFPBR5AK0M8BmPmp3RQqD7aF8+w
6mdpzBx+sQdX645Q1iVjOLwi3krk/szRY4rAZF9ctImGACtuL6awjMAlAnhv5OBbzMF0T00qflW5
ZZybsbGfkWkCTGiIJJUW8tQQOPH9hT1gvFe29i5cQ53IlWHstfxTaEyEeSBHD+E0Q8wcB2bOuQ8r
02OZz2sgPTr9oYnlmdg9dmUAl4bSq/d9X1DCTm6Q+za1yDS+REjc4CACnkk1XdBsc4REln7rc/bi
UPIu95fWxljdm4zccAL7V4cl/0UO/maOkKmYQ1y/ssiuETA1O0iOBBLp4jil8Cpcp5yfxyyZDw1b
EgYWLtaIWKGcMcu/A8QxTsInxlj5ycOGvMpMF72d2fyaMvAdhW1j7ojNB1wi6pzmzYv0apwFjtII
7YoYe5Eo2U/Nr3Qym3PqkHCbulGEyMJmABaTzrBVVYI2Na6rC5FWWBxnt9xrRk9n5WYugMbGhs6q
yc0cIr2QTZ0+cgvqN37+N6ObiAouu2RX0wLf6C4Wxz8YX8iCYG0NDQ6hbZHt4mMDyNvcfvaSBEBg
DgrOyXp0JCk6VZEq2IxU7Yy15N4j1WFtpqzyuiIkhKrU+wtOtfDUyIEOTrBLGfwW40KNglejjF/1
syxOHXKX06TPxSljxrgNVatV6zTCt1UsztD7S9bh9TM7FmZFk8FZWJ6FvBbrcaY8tWEO3P9XmqXi
S8EYQxoh8G2BnkCYmnq6vyQznTEkbh57ZLixbrymchmwsonZF5L2tqve7IbiLXLj6pA6oJKcJJPH
XKdyM6xJ31pRR2h2CG8Vo6J/m5AglEOc7DRnrmGV88P1cJiOjLKe09qbzrZRHvVSDreswWMkq/Yp
LAGOiLiEzNT6XOdd+IacEbFwotBoJfEhMnPi1RxccwRvE7K+j2zf3gxh1u2dPh0PkUPwWeuVD53f
/BILUMLpgBTU4cEc5yP5oH81z4gOtV4PR1Sv42PsgzFJZn7PwvU+ph59pAAMENvWvxdvLG9m3lbX
Qk+sHS3h5+AicHLQG36S/bE2hDb9nieHKRCaw8btzXezmKmNq3o4Fw147F47K8069zoYUhs45IO7
vERD8RonXrxj/+UfXen7x/s/6a3uH2tR5/sp7PZt1MmTviQy31/KsQGaleXxj+czJPYYew7uXvj6
lzl2hH810M9zhP8ng345c4n+vb8000BqZyqv/2zGRT7P+/8OFUpgN3ByTG3MqHprpWnDgwuL6vjv
MgGQWqBy3hfh3NIyhU16cqMspu+dtPSIrsfY4MEwAe1Z5okVpnm6/zHK02THSo/ZSFmf7eUFI21O
snWC9DIuYC6y+biAPGNvvDR8CKK8s5ExpbEh2Z5TnGDoLsmkrp3RI1Ss1MbdYMlA79wtWTMjp0w9
nh3XGwnT9HNCjsBMSwSDmFyMadNzXG+0Cc2vY6snCloXZeXm/gfmO+1T3PdqLyNCHmprPNS+S7zQ
naagzxh3TbYXPM6KJ7soCYyiHq563ty6fUqwDD77jJ/cUKXviMJzAHZFT0vjpO+VlwMYo07eiZwV
EYF1jOpb8uJU+3D/oxaGEIVVca1bfsjMZC1y/9ToKavLfy///rMSFT72W7Zh+k6y2j11IBH285xc
c2toWaMvZdNMf3DhcKN6Jc6m6y1WE5ZtrgsTSb6+VB4o4VArFCnrbEIVbK7l12ocvu+giErrHoEK
yx3pu86bS5rZKV+wBJHrsFLosM/mPr8yquy5yJotY9Pk6HURVXA1MGcljn3rqTD55q+DVvVY3i2i
6CDPFAfT4jjKFHWhlks2giaQJtmoa+ZN3ExW/JCCqAMdEunHCgkQi8EnOaMR00Kjeay8RUYpc+sq
rO39DyEnAUWR9iXLiiWE3vEdZGf1WbnEvcl6S9ZSQb4dgRNYLDhzDO/GNpHY7hhGeG8LeDStV9Dr
uyOO3dnf15o3bJVRhlsS6Mdn3WFv7DppfIgjtA92Cm1uAMjkRu0VDBt3mJdj6TCJc24zp3tJnG6n
lZ6BnJuljuibevfv5BE937qR9Lg4vmSRjqBetskeR7gV4Fcot7ZsyB8YhHbR3AHGct78aRVdik8d
8dJN0t9YwsvPhs0KpExsziGdeiOLo6OVDH+q8OhmU3q7V5yVmec7Jjtw3w3a55FP7n5ju6YJC6xH
T1eypwRpza+0QGyemARtPIn7mKnAsC5sMOuBwRxwM8vQzw+6iqK9sO1TgsKbjUde7Ueg32nuinO5
GNfT3Iq25YBTp17+yL2HYm02X8OmOQ1d5xNXbHiAXEnkWCEU84MYxN4JZ7VdoXwwFrZwUWyMfoQj
n4YOwpIZDh0b45ZVg48cPzLH345alOVTjyZ2qfjNdtYPIXlERmlGV9T33K7LB5/q7Z9St6+GpbST
nsTU2E7gouZnUB6zSGlBkmeIRy2n4i0YJw8G6f0XtltEAPejFVP9/49WIzQ/ej20wINT4rN5sE9z
pEia8DwY1jH+MBE9EEszn+/1gIslBH0dDcOdp+LhOtkQrEMgE5bNaUWi3bDVkuRRr7u9MB1wn2qh
wdOLIJL6YQEY7ZGtY24jFXwXRUXBpxeL6lyqcTNVnbMjHuXnv1oQzZh2advuLSUMYl8yGSQqjaYr
NyRmtdbothUCt1WzYDfC2QpPBuDqjQ+8FvhQjzw/JtE2aSJaajqsneLrfBwtzwtsqwzcDMbHCiC4
Z7csvpeQstjqWVgOKlz12Kx2CfwYeszuUeQ1nJyCjyGe4+jiYp6zExil8RR/DQ3Jc0aRwKrBQ+SP
VXdJuICDbvQ+3MKFcabGB0vw8I1l3n6Zmgx6Lz9SY4uXnonmLa27DaPgNvSbG4s1LGxRMx/SedoQ
3OJ8apOINk1rAzJKHbLq9PiGlhHMueRWkg2+nBYUbI5f38vYkxHfbIJ/aVC5+Ym/qxbeq804doUk
8Y9iNmYnSFtWFQoWSJMGT8Sd+qFRcKeFzYOeUJGsTIEZmJGnc2AXePLuYws2qUyqxaXATuLCDWkP
ljd0KOFj42RlWAm7FkdYUUuc1ox6ltufniFuX2f4gzZex///LaYSH2NWlo9K8t/h+UVkvO6kQzJ2
XJGuvvzYwmOtHnW2hc0c1gRBO5eB0eX6X3sHtyHZ3x/42RyjRWB/SAhuZMGXOMG/rz1ubcIFe/uY
WX5EYwGxJ8sVzWdaHO53Sssbs6mIJIgsNHY46WpMJo9NgsTLSPqPtFA2F1boH0lAmm+9cVO5h96V
ySCt+IigYMk8wo9ExtjS+AMHsYOWTRKNVxpuIqBSByidQDgs9DKxih9d04PLFuYPaHSqB4EH3dpb
yq+PUxmP5OwpG3jjUuI2M3lvUfP673GOhmQ4EDWCYK+29mFouK99DZUGK9e/O74TFaHBqd7vNEOz
NyXElE0futZWMDMjF6NRR8YmZ8f2qr3qKHTvbTnWhzkf4Cr2N2605pbQjWDsYCWranWbCvLpUz8+
l4RXQpBX9iXHCAXkp2Nka/GMR0lzcIeZvYzAwxcRL3LPPPKM/hnoE2uCnq+SV2XHgedtnbmh+UBL
iHQ3VsYxSmbr3S4ZGvvToS7z4mJUuDZFBxsA3eHJ5h4lUInh1tTyl5kpMHRmjNITY3O6NxdaEZ7/
3UtOSElP2M1mlH33NNW6Wnbs+ZuyxvepTxlYOIN3G/wcCQz38v3F7x0MUBMJEn7uvv1XfhiTxf5n
BjGhIAyfo5DTI0Q1uPl3us9Y0oK+jFkhu5xE/2PsPJYjR9Ys/SpttUc3NOBjfXsRWlIEVWZuYMkU
0MoBOBx4+vkQWTPd9y7GxqysrFhkMskIAP6Lc76T+NaXJBnUi1/kpF8tb5094teiav3v+nV2sWsi
ia7lxWsYm7qDeRmWb37/lySYZBU0Vbb14chc5DBQ1YGLWOLv8GAt/y9yO+eQkFqa81x+ZPIBSrWX
zfo+inCGkOQWhg6c4BE/nDDxb7qIcnDzkitVBtQfRhOYezdNxx2ImkdZ4eCz6zi/xQhjO3rlsFDV
u+lTXiZl3+OKUhTTPjHyDIjOUL0/KiB9J5LywPcZTtgfybe1GKD2oKqqSzmBlnB1HJ//FNkZ0rV4
4pKVnvFqAK88mXVbvPPQh0y2+M6NlvhWU8JFiWJ2rN3sfo2UWRWQtiJTrscyP/r5wOK17a9Zy4Kh
mKRzKZvA2gpWRwsI7Ya8/5Mcm/5xtEmm71itf+sArgEM63iX8/m1Jkgp84Rx7VzxrVr4ZuFAL3Qf
MFIkktYUtdYZ4Ozl3tkPBljDpchhqzJuU9eP9xYKoMPMbGfNZcrzsswNBjYxlbfvqQcSpKq9VxsS
/y0fmktIgMqmh9gbiBctSdiQaec8aN8jkavqxJ7cUzZrjuOdeyN7NFImJ21ci2sVWvbNN9uXxsbj
JD2Kd8Y/iE89c3zolPUDOsR0icfqlqZmdksMcZUzaNvaVEBhog6P+rIp6FobvjpGiwTaVrBKyTha
DQ5Fvpx7JkCbuh0hrYAYoTLIulPSkCi3XIRUruQLjJ7JYwM6C8RidhrcOIn6FTeGi18sHtlfpiH4
aaGxtLMCJPSJ43z2B0Bo2YKEW1BzKVU1nu3I396vS9sT2GP8/ITCLjpIWGDrmuTJRzvyzz6UkL0h
JCKdEKJ44ELXtmmAL8ZUhhu3FWz9XALbapeyqPLm+Hi/n91J1uD0IkqroiiOXib3M3CCUzaO5gUT
t4S6Qx1UezI/DgM2H7dJcAAvU2krQHRXWx1Mg0KzineTb1njFO92DMYap6DNYh5u2f2QiEICSaZY
IToJzYtIMkRhWSFOLCvm3eCwX6fk84nfsIc1M2j9hVRSrl072I5gCrbONLgPRlz/sNup5SjgpbFQ
LM6V1+5R3ci9RT9+fshd3JoMY3gexU+O6U0310vYoksIVIoVNe6RjLL3/hAliD3fGiNcf0bU+snr
fiSGUx36yRqwRmBJlYpU+BrogtG30yOxHPgb7hmBlkmAF4KinDj68hvNfHkLDfNrnmtj55WBPM2S
9iFIoqvfe0dEp+UriGqc0USF2+6tcpx2zZ0qNs4YdjfSC6CIJIa6JlKND2yDbwoi0L6//11lZPYb
NurhHsaBg4Fa68NYAIAqx4jCcM5K8PKLmmheBjrDMt+5/1doZ5Qmtv8U6xzDXZG2GOqh4yD4sCEk
a5w0c0iMA204Swfm05y7POICpzzA7Rcbog3Uplvaqz7T3+9jEntCxklBaCwF4dzzKxX2RY823tNl
LsWsYlzdv9ArguKpIHhkqoxvgZLcMyOjoThDgPrnAJMNN8TYMuVw62SJI/Jrk5F/2azToX3rHY+Z
pYvNv25sYmDa5JEhKik1ZTo94R1zsLISkhYwZ940LgB5I3Q30QJOzBLb3Cqn9dBv0XXYNbEN8JNc
xBNVDVFhQtSTmMK+pBP2Xmm9uktOmuc50d6OC7VpjWtCKfO7COvPqKewoOAM95oco8rB0txDvjiQ
cVsdhennK48fD99+zcaR4eh2dIXc433kQW3GJ8tM2nMD8+AoHBgmo8tdk/HoQV9mFAH42yWFbsZX
hMNc5GCGHO8lsuETI+OawuBniBiQ+gprcMVNvDeDpD+xEUO0HbfA9UTAAm8pMLJoKi9O9fcLa/aR
+Qs0H1Y24q0VzxU6GQexFtCBo6G6d2Ms508jK+WtrR3UFktDhFTLPHViVytvWSN72bOzyEYMtxLr
iSCuPSXL93YaAVG0+qgYH+xKjbg8ZDyzoRKvia8bvPcip5iXgj4wcBtQIUzxt36E+I8Ni9qHDQOH
QEYL+iBrb1MavShd0gto9hVhhEiuULBSEtxWoi0PBIvpp0L4zcMQVepl9Jy9j0f2YC2nHvrr4dgF
3ikjBPTCAM15asaBRZBN1Y/tauOlZMlY6ZuSrdhXY7CqpbuQ2ItpVYIPOTqcdqxn7Ysb2vW6rtL0
MTBgFtdEy3nLgEcGeDo4IKNjGH/n0QtgavlWHXKnU5Di7EbUnS1RUKAA62/2DLrMzPmLK07sU2o7
4VOXNgpcUfCFSW/xJtmsGF6GXioZ6RYI6qF0nQEvY+O+r0J0gJIlqZPhYOANNUwJbnBZ8uI63hqx
4Z3bwq4fJr/8aVX+dHBUiWd+eUnx77dsxP3fOGzxCPEQ4i0Brp7KwdwlXtVdRY/jgO2QwrSRNWdR
d18tg8l32JqaNFOf56lDb9zM6bFqfOZlnn10qlJzCxYnlKHO0arQ8mJrm9+GCUE/3Pxz5Ln+o+UL
kJ6ApY2sA8zstyByl5+prnofzQQdAJ2Hcw1wQG/m5XRzJNsXXQfOBsEyyNWyOmMimc+hiJstQQuX
Fl02pi4Mv1S7H33d/Rjj0TsVDvETBmhLQClSXyfMsAvbkNTWoYTPCTutx9ZiwzzOy/iQuUirkhFf
0n1nGvdOvu9jGkW7W4TvxLgt07H7TCyIvPFgji+5r27TkIDzV4xOz8uHVnfL5tpB76s1aq1hQBou
G2A5qiuOfsOx4o3De8s4exGQCKSxBeeyZYHSLj2E4VzTp7arBeR8Mzq2BnOWpbUZQfRe1UxoqtES
+cAtbePX7tn5KyCsHnlacW4bR9dOYPDZrPGAC/CJIuZhwu3uOOZDY6Ryfd9SNBT7sBXq7gRi/Zl6
rFyjQoiupNiGuIM991rPYKfxF1782nFxU3HS6ZoZBZuls3Ji++yBRNvGTVkc8p5sw3qYIb3F9fDY
UV282wEPtt4j+tsfEkJNkPoSfgig1QyTF1jhPGd2kHyyn02Ljbr2dLan9sE+FHbFHqstZ1cXVqvZ
4TFqyZkBQaKHNbmpJfEDxkllYflEYjU8WMP9AdKLltKcP0LbKAC6RNASiwhiRajzgw7zG5J/5Ich
X2QtRsmsL59Ivz2MeVN8aQdvj54zJrDKeEP5vTbCMDgnyPgvPDeYpCefHS0vhCx9oXxAzhcNpzmr
kWyDVMpisz9PRjJuYpeE7al3bkEdhfuqnPeIMIsrfDESzIzHiAkZA7PspbLC5DMI15VrgiXIZ+Nq
syRBUv5zkafsAdXnFwyZL1D9zRMAw5socceY9RsYgfqJ4M3uENgq3+hq8XzF0BjBva7wMWoGqDZA
V/QYAKCjljkYNbEB2ylPkJNmTc3KeLnL2lonB39ZZfSlPlWlMCkzzGmbtB59iofFTyS1gdP9YClH
nSuXnrtnAic1909065adTldbnKGmfQEKFm6m5W3KMvP3f3NVW7s/uAodQy7brzgGsUSPgbWeLZdZ
lq1d3n3b2bfVQL9OiRZiUD3qgQXzpK1vRYganHHx9MWbkoE4+AAG2XJZNU1lPqCWYBrKrzq1wesd
aYzU6jR7SILCso3YC5XN2VmWo16QjSeKYtZ2wYOCqUC488gcTp2UCpOLqZqv/pyUJ9RnAXAPBqN9
3/rbbGi66724U4XdPw2A+Nwwjl7qnGxTTeWxS6fWxXPOkeLm8EfiIEI30djfeYm2LTKBodXWi4W1
/zjSw2JjMMQaUES77WaIFLC4sov0NfjsKJ+ZlKI6D03k4jQkxVoWaiJVt88Qj9J9dEZwGGqAlr3p
P+XMJq7OiLzs/gJgzwteQOAM6zDWu4j52xe4EkvacBDU1uHe6blIjC6ikD2bU+obe3x3I+h/fpnC
udYhY1/qasOcwk2JbGDdG313irruI/OI6bRF9y322GXykCFSqXDCa1yOw97DBO4Z8NXkvdKbEpyy
jKEwRDP5ZS7u/9meF6ksTpyCS9H9a+QHk9zR+O7uL8o4jjxaZT2Np8FOns052Y+mbT7MQaSuWVqf
/wwp5myD4cbYNwsLF3Z193UU8bs5/ZAy+2ppeBb33oFHeXQqi2E+MJxCLjJP3t4xfo7gKB90tjHn
kOKnYvZPc4zfwOkzNi5F8zwWcN9CBAdsV/BP9ouCINNzfE5mzQR3EQYaaZe/utX8kRgkU6OfkARZ
jLT9o01/c3+4DqTLzUiCPdJGo9b5EMBGlivUlHSNrHvP+PpNtJ8Ho4jK74j4EIUqhul+/R2Ez5bJ
bLASbfsol8TkRR1iBaRO3t8/icE/cGwypwnL3rvzDY4PT0cOaNpDHiED2TchQKinDhPYjQkg3xYT
3L728JqgCpvPI9PSfT6PgHIJvtriNfNWXZHCM58Rz0KDpuBf2i/Ton5n9MxQs4haZqH6Je5hTIjl
oWG4uSAJBDWBEwBuwijnMAmYncVxKp6CuGQ1VBvOSvX2iWVYvZ2CqDkWYH7QBEpWcEtdnYfQ/bOJ
xAPDiaqTP/+IDQcP/30a2LYb7L/GawIbcG0r/OttoG4lkIPHJPVPNTE8+Sr7lFU4XrGDpatZohlj
4EOVhi56HTdTuYMTih1mCGGVNdRk2Br1U4uUTJlW8mrbVHSIhq6JB6QLARdA+sIUq7bl+RK6JYBN
VJvA/YS+dLH6bDoUGC4b/HOmMuPsmMeB0L0dyyxze3+SLlNAQ/fFU0JcSZwCU3GHTbrIANRAO14n
Y7FPF83HSNbJPGT6M/SxFU7h6wTMEXm795hG7J5M05CHZlS8r8wRNkpXyQ6zHX7l5X5HnHFA3FgQ
0povVCB0B94Q7v0ZhuAwmtMuCksLNeirPRSMj3MbmBXWwpQhQOjDnKbpXt3x8Ix/8GLdm9g4JJfN
t2rxWAXYz0eHuVXM1R2XgpXFolxPcF6eR8kojKktozQrDtTOi+U7sQ/zwRgVoH32+QCAo3OaDPvM
rU8K6ZB7WCSMnc01ruZZPJoatM+QEwaUAnz3YtA+sYUiXmCxOdRGvsQOg1tY7ha3UU+jNeozjFi1
M/E4riS5gn6S6V3HKLpcf8QlZhCvL/Rz7Bc9UjnA8UVrnmCbflpjXDymHm+ZwapouaKHtk7Jo2LH
K5vqS42K4xDUy6vWjWJpXBHIaMLDgWEcAbGNr5g84o3s1LeAJ8CmyvV7lc7GfrJx7BY9rE6j8kGX
Lpfy/SCL4aruFB3E/bDImQJiuWU41bcDGODw6zyPvCEOKrH3glXwUrSYCrUt+wTnj4alDrP54tjT
2Wpm8d5EHwHSsZ2czGGzbDLvAzKmix/3YeMsyFEsSWkgJpVQL7ZBzZaBEE9cRewt9l2TqHR4qXkO
wrdJeNDel0JVjrgp1KRW6kxkZFngL88SRtY49uudf7fPge81VyVenrievomFwSfk7t66GNOSp9BS
d97HPnQswaMbBLc+gLQB/XidmfIhQP9yxDcpL/jFNnrZGLQjUNbKdN7oFxHy3bugnotSjIM+39/u
zrGLTcvV/WL8zAoPyW6VMZT2mTW4abILzC462L6BMzIL6w9KX/oz0WXH3iYBr0iFtw+8nlQ9A+CB
LvxNZA/ibDrfHPDWTNwBFoH9q04CpE/k2hN1dweo7I6YD6Y4RzK2zCNMwkpEhjJ+IkaSAVy7b4sg
2rVlClKLLYUhBM11kIpr7BCOMjEIZKWhqjNpDHI1gKCspkr8aVO9MLCfGGdgSowpvrUGnMURbSBI
PLD4Na5SIFlmfqxNuUdRnj81qYTNAgf+yH05kWwWv3D8tUsRkZ57b/4+OnXyMoOjfJ40rECHtKDj
n7FHNUgfWPTYEoBSVzsSmpp3Z4kVx6K0YuebXlyc0X8WNLlLFodRjbxZoQYsDlegmUOmxp7TAtxr
25dOWsuKtUGvRb9qwYN4REIES4cMwIuKpt/1WA1bcBLtDVLzm1fO5sdMKnquEKODuub5W0TfPQo7
pX11bUDmXtPcAe1ioYAxPOuhIEd3VK8D6s4vs4JgqBFrre7iF96JV6GR6YzSY46kHSoPy3oLB0YO
rNwwfAnUfVnqAedbtnJMIB6wBCM+NJm0LScwG769KLLxceywdXWTjl4ZHqBgHzGm022U98mfZ8Wn
MR3En2KCvaK4QhREUPQycj9sqqj58icj4F5sBPZSCjuyv8G+XpHgKdYZGe2roTO8i2WLbJPOjrdW
TNt3uQtcr5iC/lQ3hSTtiyMThSFIc4ACR2macMBqxhUnX6bOB53UwGGRH/mlkTCkcTMfxl43D14o
3lNj/IKQeYsqoHiGEhqeo/tXtXXrcshR4Mx5+5KE41scS+KkuJVhXxTrYuls9VD4QAw6fdS41x2l
2JdTgCAuoXrSqOIOVWehfxo8nBD481OCLY/1TBg8sxzzGGI9XxPiu0fFnT82XZZcCwJrQAZtpdbT
bbLaCyTS+OwNqLeafiT5dqmCK0xxDdLQHd9qPM31d5JRSFEhIs9MS3BxQ6hO1DAFDezRQDM9LVd1
D3pJuTuCHvtbl9kPZOn6x9Zl8uVjgWbRw6nWFz6ImfghZUX7yPgJwfRyUsg4Yc8yOttlo/FY4c3b
IEfG2Gb8LnzLgBE2d4+KO7Xt/eikCvQ6jul+1q1HUFiPYtrJzPhLUw6MKMhbMDzx3rrJfIqAy/SN
AO10F04G1JgbmsqfRYjgs2Ma/Fo5xu+RJS/0Av+nCC518dzZc/1RD6S9J133JgV86Xy2nY+hCdHt
6x6nHlE2BP5yIt3Lhvvz0RAslOc6KbdeEhrveecwybcTMi2WmaZTt/s7hBpPCTztaOGuL5ud1qH4
EzH2fM7b/BC6SPzurU5nNZizytBCTs/vV9iRBJOJSyvFbkaO1LYagnwzRSZP/KX1s+zyu+R3OFYo
hCpuTyvPpw15JO1XgV52dWVgU98QlSNK8upx+6dsqAtDsDAYIeRY/VFK0jPjUQFOjsRuDmGhVFRm
u/vFJmXwLGKFTgyg9+toteUKW/NjD8AaUQ3nkI1Ldjcv2/E69X/eXx1fMl4ukMzc3BE8Yu9RBN71
sYx2oMItkyB/gbMheww29+d1l7U2Xd0yqK1FyuLC6503VOyAyAkoZORiPXSxERyR4ykGjPim8OQt
PQsqO/IM6pQZVDiKnUlc4sq3C4J3dEVOQ5dUj8iBp62J9PKcN0/SSLxbnrBFD/rwwbJ7mITBD7mk
H8KJSdalxL47+iRRpWKJI8EJa5f9c8ra4XDfxCJYO8r2WRj6qVs6PJm275auLlRczVe7If0Q0wiy
7bakUwO4K708esNzyHpfRyfmhzixxmA4dRPMnHSqYffj3DnAMyFhyCu/RHjGTJKFeoEKp1UBNgm8
lLiPm+lb4JAEhoCaCE+9yvAH7sdZgXnKGF/WC7nHA/nuRCFbT5Xs5jI21oMl3adRKvx6Tcsqiioq
fm5ehR2BTpFQk5QPRUe1iyOmeXFgav1wlrg8hC0Mg8aSKiwos9P9UpiHtDn7Dqt5a9bFo2ZcsNJ1
emm7zv37eh/nxDgxkYT6EwEI9mn2/z6qUXqW65m3tQW7g6HvXjpwfpfIYRw0QA0rZaiG3BVuwOZB
TEzHx0yfzHhAVp02wD09EFL3S4ThY31MwFH3iWrghPtf/LnIb43wstsg9PMyQyd2or4Uso2OfZjw
OlTWizId9RGbq34qk6coezbiMn0cZhx9RT4Hl9TtD3PTOIAPkdNApVYvOEQ6FlA41AogCqv7Vf7n
8cYCGAUzkhkOkdeZ5GDyx/VxzN2MnEu5dawxebz/K0VR2QfQy6HouaChdbLr0ePu9NyT9xU09XEk
nHQjcB8hmpwu9z6jbqNDVRvtlW0ZPZcJf84rY/foSvaGqlPJmwXUiSgVfghSP+4Vm2cbAoJZz+Ri
qupN6kbFHr+jY8v+S9YS5JVMLgICZai9MtCeE1ENiy6A6FqNi/GkTPLyI6nqJzEk+UdYdbvUQjXf
pJnzljc52AnSxNedhb4Iq+oHLoJy07pscEoRPqeCBc99ouQKwc42RnGEMovGAPq0E0fmceJk5jsS
Wl0pLJ8UieBXsVnWwPIrYm3dYO4OVYokZo2YtJzepIptuHfeE54Q8y7dR4T0YERgq63OuWkkFwdW
r9lhMbwTImORbW/OW5qAHr6/Ed7ior/24OaReGGqhO0HqmBymeAMTkIqfOmL986Pt8Pkm4cuaN58
EVpXr3acBb8SBKcx18/WUKQPcpCfvUF2oxcm9U3bjPmEAEQu2SYzofmcUo2FJphv9ycbzqiEsG2y
wye3B7I/MilKUgF6PnWa699tWxDYp6kL34UY4w/y8DT2+JBjtYNfOi2BWFbf0WriqDqWPLxpJxAQ
S8H6DTht1h46xF5nK7eutQMtvSUbO46UOsAr+M0IzjynuBG2EufORi5bhIxuKg/wcnl2yMBzjh0G
++qVJ6axoFY9dTFFI9fIaJiwiykF3quP3HRUljopho1b2tPlz713lxEd+oKNgBiaBLYcgsyKfnDN
eH6+5FA0GEOY5k1nUXKqhuqDNIfkGLXZJ79N8oKUqF+pzLLPrR807wHz5q02NLp2RS1gDn2xNe2M
POpw8l787qlYKr5Gi+FkhMnOG2V6C8sZ5oj/01MmgRd11z0HSSm3Rpn+DHGs3jj52Q46ZrGHTMK5
WtVEZqYQCipzZE/jTSAwVEle3tQFm6xr5zPyQlgbcwIcZi5/uKL+jFMizwB7ouSeTKVXuivleWhz
95L15tkaSZbF1Cc/Q1a9ZVL8dvI2+AA9TK+U+b+CyXxfNg47HQAOLNPmmXAhUHRX1CyKvooXqkJp
vrEkJwFOawAZ4DfW1rITxFqTX+EfI5sAMcRQtkeZahaOeI3a0j7AZg/QhuX+GeEW/AxZhB/gxBAs
u3HyzRyM8iQs6EBqsMptroZFr+SCnqnT+socPduUJgt87oPspoV8DRewipKltXW1rS4Sk8jOd6Nb
IP2S+SFUi6E04stY/DJVSkucjIwZ/lzEYQD9Fo0I3qBYvTlsz89Ogw9iTio8wH17TVWkHosuhUhW
GfPfpYc0kIjeV3b4npiSDkm1x88KuZRJ07HgxzwMNnrQwbTTL/YYMooqyvxKKPP8Aa+AMSeVM+35
Ri3ujzEeLn7feKzNsYbkOdsyRDsvZoA9pEZI+hoKs4JiyryrV7GLgKUOHqoYR8rykSrL6lLluBFo
Tb33GhXpxnfZMoKDSg/BjCYI7PSnGwZEFN3nLX7iXu65fnaKmBO0qlnkNCxV+mKmQ/jixhhdE3qi
SuZfDC/X12SB+9t4OpyETXPsMOd3hqE+lEk4b2UVGUBmuCHu7VPWVTEmmJo4mJIkZW3a+qrYfAFC
KlGG3IcQUfE9v8sJew+mxiiKszuUzqHO5HB2wr05DcQ8LNNHns8Ou2IQTUthT3zpKBugKJ2mvFXD
IXUG89FzxfvMChUGFFlKFt4DPMxgK4xheM1RG5FI384fcS5AMPC14G/oHXVsoPjsEN+IuEKy2Tk7
tvnW1zxlHDuU5mWK+6/zokMcHfhksWc4Jx106hUHy/ceeeYWaDBmfG8w3vUYnGIW7jc1NGtk9tir
ZG8/c9LD0K4LtutllwLqUqcIFxbX+UDygKztbcQ3Vf6gUe2Ux/xealsiDTa1rPObHYjsUZQSz0tW
fOl+Mm/T1wJBxp85DERQbC1l7V0ZDkBl7GvjaLGQ20BJJPYSvfFOLO6/JPBqeCCKEymX9jZO4vjG
wfBJOYaRvyO9mSiJQ5EX14FZ5tlbpnCZnf+G7+ry5BmtjS6m231ROfepeCiK+iurl/FijAHL8nkL
+2A+UkO6sMCVfyTHXB/xoetVNR8YErCUaNieS1Wq/X2EDIl/qwaTTWABcLXvtdoHRaDXdZ0n61RX
9Y8xbdDRJOV7NHRfGha2K0/Z+VMWGukV85u/XlhY7mdMpEjF8VazayS2pHVaQF5F957J7ikxO3S5
y0eFCcHX0cXJnex2y0Ox4JAmsNGozZdI19YbciDCM9jnwbUrd+zVg6O0knjN4LJ6C4pTXhBdT1Iy
+jjneUkzQFvJDjKW36ECPk4GjoxhNnmZsLM06FL4HTA8Cs+rEUgxP5AMsjIL6tXQFlBDlHdzmd1s
GY4s4FsYDEvSbV+G/R4rHHhm9PFZgjomevaMsdiwXpM4NAaiS2TtP8ylrUjPHV4s0nawfkDGNWTw
0QooALIixmimicavy1kVgG8MIbYAFMjPqe4353vi3H/80P8r/lU//UkQ7P7rP/n4R91MMo2T/l8+
/K/XuuSf/1z+zP/9mn/+E/91TX/QedW/+//nV+1/1Q/fy1/dv37RP31n/va/f7rN9/77P32wrQgm
mZ6HX3K6/eqGor//FPwey1f+/37y337dv8vr1Pz6x18/6qHql+8Wp3X119+fOv78x182+YT/8T+/
/d+fW37+f/y1AvOo0l//+gd+IZn7x1+GF/y76xFzKCyLEhLlH1mM46/7p3zx7z5k0iBAiIbs17HI
yax4UCT8MT6Fd8rBo266nmuZS0RiVwNk4XO2/e+hCG1f+J7j2Oby5/7PD/dP7+F/v6f/Vg3lU42T
tfvHXwgc/vqf2YccDJ7FX06ZaPJjBqH9LymC4QgRED8mCqQB++U24xSqwCAnEUzxKqawf0UzNrEN
5tJyVigr/BnUueVOn97Uc1fiQAbNa/VZvIXlgSPQ8fEdQ2FCTqGpgWvnW2/75Wc0drrfmU2Tk0bQ
47KFlYDdElo0ZRux1UXYAw3TzcjtLx2vvTAAkqxGPAY58nngg59NEnAIRUpS725ZwrjkVpplrMqd
ybA0+JYEZSQOdH2LRNGFs6u2vmM68TmcDbdkxGugxRDoHtxNF7LEAm2HTvZAtrFqDxDJhZMxg0bS
d0kcxkFvUZBbFc90H+QfEFM79syfbtEbzND70jPW/aBhcjyACxita98PPK8o1tCsKsQy7VpmRg2v
e6WSgOSPjcNWaRquYe8m/lMw9WC5tyhQkKEBcYHU3v3ANN3jM4wD6Ez2U+LGDJ9QnPWmlZ46Sdrs
pu4K1mmEmFJs947sxFNYm5ZEyDnYAvlYAlCyhnrZwGjizQZdkXYkk/Vcf2soqwN4MvB5w2rgEdpB
wierzugY3E6q29hDFHer2hn89JRHGRApXcwYNip4VB1K0IpcRYO8BUPPiE9a9NKh6BfyFd8bupIE
E+fTLkRtdxkbUbWPRKQA7SdFbxKfIqE5tJSVIDLgtC+fkkCgTo6D0GnWwWhh+O/ckokSf0+SZa+8
1JCIc8fuWDWMYyRwxvgeJsgcM3o8OLDu42CKHvOBDKzV6OSZxeDLknxSYizB/YKsmUoSvAsllYRp
GCdksKPuaqZ9pMecFIJYAUcbnNBlxTy1jmg/jCgo0yOyxthcQwrLrKMmqZInausy4h0NBdJrkdeF
U0oeR2S7I7BIBlptcXK0z66fGfqckaeYV5ynX+PGTUkJxTCT7G2BJeZV1S0QPPIQGhIRmiHPz3Md
JR+EKbTGvpsa1Pq6nkjc89n1fG0JqYSxrCz1jZ33AgjUiElWnZ+6VwRtFfs0oqq/Nm5sp1shbJSF
cL/9W9fbDGzKqgrCs/R6TTXqOiSVTdBPj63IC70vGJwVXyupWHzjw0dVgCSO5ZQ0urrZZIaePhPL
cXGFFBU4L75Yw40fhujbHBlT/RwEUfg2Yb2Q35M5lcZFwHT5DgFC9fuGmljx3oUaKYoek19Zk+a3
qGkp5YLI78kslxqNbBjhAdhnaJa/z2ZXcWS2vsf77fnDBBpkLq3fDqvacT3pJX+rLHmP1iOmd7Fr
bM/r13RHIc+SKC3kbmDs/tqRU4o/1esHe21AGFGXLBLV985dkuVFoUWwMj3tB9h7uQjBloDnCmcz
oNl2gMnofmKmXTDBhhTU5CYAr7KICRpBq+6ACRAc2kjhZmg1Kil+Ik1IY9ZFPiteYoFxjVqQ4sjs
NrrkhYYFkTiFQvc9bBqRv/iJ7RO0hl4iXtUWfKSNUq4V7TWrWfkbBnMzbXyszhA+WGEbYIk1bUlJ
DiHiiDj2ure27RHP+hVu3RXBMem0hgJZ4aCugjZivRF7wZ5pIOEPGLckpWa5pMAKt0Vez3qOMj3B
q5VtkfyQSJPkI1b8yEMYv5ntCNYeumBNDAuEV/NgeGZLqeHAj1k3VRI1O8NLpuRQy4JuO6pd4wV1
q/8hyLZm4YT2PMSAMvm/4V72CHVShZaLX9OPH/M8ypPjCOaeNZcWuXHUs8vsTZC3SP89ThmShsyf
GhAzxJxsIab0YufQ4pEam9VKr21nrNg9Y+H/HOyYO1DlJTAEO0XdjzQyYLMhiRils9BZTiobDSDj
VVmW6WU20HyRwI1p9sHvi5KEkcAqfrbEKPTX1kWpe+JFx9XSpS0kp7EM/eHUTzlwnVVJ9McC31ZM
JH1mEAigZpE2+67RUh5ds1ocj77VEnVktw3XgCmMaUPsDhPGeojH37GIQQggniVaE9n5GG1nzPeE
FjaJhe6i8Xkp88wJ1D4KelI2yPVB4wUbQJGeE7X6UWNHB9bWsTNh3P1Y1pgXoRBBhhS0zBeGYZrw
UgtT2lpFElyXAS7b/FHbMfyWUMYBJDTSwrNf2otj4FVuE/+slQmBlxafuK+5mcmKEsgWOEJsQEW2
5OR04Hxam2mSLGDSspxQaFjJVL2SCcrDOl44P2uOG3zf5lhBym7K0nbghilCgmSyOOE8syBPRDc2
L2xfggq8aLgiw6+Cnyh/ayrbbM6eGEn4kw6aXArnAcvzouMuv3e8vEDzNE+lVTQNnn7N07EAh8BL
l54zHtPkHiSaIXUBWe7ZRrI8PThuVBebuGlozm0jamDIQSXvt1lQgsafetskqcMqrV8MCMZyQ/ca
i61Oqq7d98KqCTsLzf/N3XktR45kW/aHBmVwhzvE44RkUIskU7zAUkJrja+fBVbfbjIykpyutxmz
NlpnVSWhXZyz99p+M1/lrW95/UPcxPAdSDSOHPM2inH/IWwafUpKndUS1FLBAFmVxJ3m29J26DVn
XufVZFoMM7hN4q+h/dZMSqDeSodqTdbl+UNU0UcEJtcDWNwQ72Z9jTGYhdzEntT3rM0L8w6VaVeu
gF4RRJSWkGtXAArH8YqJNBrPI6vPkysjRsULQdzNfrXkqwIFyfT40I4ECV+gYiS3tpZ5Al2vMAwK
JHVFREgD5RUwX8ewXSFlzS0bV57DJ0qoU5VSLmMFs4X6YhKlU2TeUoLMS6Q/Rdmm91UfOB9DEu78
B9qkIwXRVM7k9ogqiD7lQQgQkUAZWKQGZXq1Ntsirz6IIDagtrVoi2eU9GmZNtuonhLnEvcmsRih
8sedSVnNxYQqBy530uzD8QoM7nAfZCg7zhqWc/I78NeYsm5P0wtLy+zn7g5JUo/SF5EPMCkSgtgP
5wVgvESypGZJ6DQUfZD9M8yBeHEpYRhu6a6dEcfaUzg7wvuFizZlpMQG0bi7ClxO/ake1PhLDH4f
roVnM+QRllbb10U5xyHCw0Uy2aSl6W17nYYO6Qyho9bUrut6i0lUxBfw6VS3T+Mm+sTbDXPet3o4
kZDMnXUoVNiDUUXO/V21JoGrhFLm/iaZKEdv3QLkFU7fxuzAJzt0UYgkEKO4hRexXHyXpw1N1rrF
VIpVf9Rbv3SGdqHWJOIs96ROlhCilECppk2cvefZLZ4HOM/+D1vNdrXOAk8RlDKgS18R5oPAD6Wz
5T15KJCnM+EW2t82Q5TQJ1HGgDJ4Zo/cfnJqtzM3PNbIOpMidDuEZ4Mb7UbmxSyFpBg41ROmV9Pl
7PNWCc3a0nTspyJzgEyxnE/nywChE+WthkAwWkIAJkOe6XzWCp2JVezjtz4kdmuLLfAcWorNZOE3
6Adbxrsl/PzjYPAX1vZoAJKXDFxyn5qt8NYppBPkIWSuZOnqv9/s/t/tZG/Kn/lDW//82V59Lf8f
2M4KYuT/vJ3933WwbIrzVxva5a/8z4bW+ssmXZJl+bJzcoTp/XtD61h/advUwra0Q7nRdfR/NrRS
/OV44Dg8KRT6HG3x1/5nQ6v1X6Zm42l7nnaVZ/Mr/5sN7avtrMHvx0QrPI+Ndvn9632UB+x6xf8C
vyVakUw2GYlq+gBzRH6ZyEk61Ik93r+4I//aQ7/cM7/eMf/nENbrQ5RBa7pVocLtqCV7KFAbNMZd
K9XouSc0PHiUomb99rGW3ffflZil9PDvY7lHxxryyGcyqWxAn7K7rpPEPUCXra/BsE27zmt+dqXl
XcFAsN854HKfThzQWS76xf2zpIoWlyKCO5RIT46XtNARorh6+EfXYx9dz1ihQNKVyeOxMnU3WjHL
Qu8xbOpd2LIFL6cwoWdrfXj7aNI8fTXPRY8XV1NmI75ZJ2YSHHR+kbMM2/Xd2Gw8l4GEJfLizi7g
1tB2A3WMzpw+fbKt3AqLQr2kdkHr2RciyPYmBtqtTQ3wzPDoaJO+ZpHfVJcHMMre/u3T/cOLtVR7
Xt579FHo7m2ld0WGbDQNq+RCtN5MQbfBCcXm5/zt4/AhnnrG4ugbSX3AG0mXxVsNai3dKzV3wyEk
PR058ey09fU/OswyRLy8HCcVde0aoMMgjGVb03fbTd0GhBNIoorePsTpt9X1ju4Ysmn2VErjNzXR
2IJX8r8Q1WOO73wMp28UlbjXV9CqPAumunF2qMzLEr1/Rth3gJznnmVRmbxzEX84isso+/I+wVRu
ddmJcEt/RiXYmwhlJDiRQsXwRMl4QX+9fbfE6dHEVZQaXx7JaBKMxj0vGFtLY83OVK5L3O2Iyy2b
zrzznU3b5xIP1yoTIf8OeyQRTL7CFDQgxA8X+YNqb11a/Tu3Up+DGTZMjXHt7O0TPH0nHLH88xef
a+uEUhtJHR4mqo7Aph1yP03bQilnDYe3D3H6jQEf+PoQgaNFSBYIfmxnzDv2c7521sIxVbR9+wCn
r8G1ju6xq0Wq9dhADALifeEr5MlVENis3fpq8/YhTl+D4x699fPUM0LryN5RMgY3lyHnWzfeCFXk
7d+//J7f5wAMiK/vkc4qghBiFRzswMXeC2ejXoeoPRaGikefuAm+vn2gP7yQ1LJfHynCHq8Ms0gO
bqNc4VCadYiXIH/G2I6uQpu6mlskdVsQtsWHjGm1fiJHcCDHCbhUXIE1rnLts8wtCRk1ShfNmJ2J
ZtplBV2rm3maxOPQDQo0rNtZfzdCXvVBXs7/p58wtfvXJ01WjsCa3gGm1L2z0TVFwgwR/i5DlvzO
CP18q39/BLa7TGgvvoTUpzlBl6I5gJpN/NuYdVMQoyyMEHeRPUjcEPXgyO+3bdY1VbjO2QnNl41v
ShDabOKyBuqpMkT4ECezzolraFAJrPsp1gR5qJ484Ogsc9rBKy5K/Cu2dZWThVZ/cs1w7qOdm8JD
AcMXDtTlDsRvZwOEmjgbydQlY29ARDjzxiFX7X1jQGFQdxM1t5XXKxXDG2lGmo3k3FPpzrBiWtZe
KEkf8Jag9Ah71Nvvz+kPgcXm67vUDRUqrlToXVUXGHi0SK4cQ867t3/7n57z0fzlU78pgfcSt+3H
NjKuWJ7VRBBcFmMm3pnxn0e2E89ZHQ1HsWPjjRtGpl8rEkAGRt/FPAEk8mMmSQGyHJRlZ2Wr1pae
BoiBJkkcXXBeT3F116XOdB0pxVeiJcLyZap9+8qXN/m3s6LAcnRW4PxA0waaQdLDymtBey4PnpdO
n00v9vdxFiJHfPtIp+8xjbDXTxB0CHV+k/wqSBbheZ20yce+cAaIgSp/52Kez/q3qxG0+l8fwwqz
lEQqWZ+lbK1N+IBEQJHYV1f3hHQTBjc3Oa4yNNWCTuvGUmTGkTy0HgyyPXwedzjsnNncF1350LfO
RVTraJ+N7XlTVl+adKoQiw7XrmShLAIE/p1DuTzrzM9BLz4TyrQPg/kHoU/rDmyapoi08qGrrzrh
fy6L7hCQV0NF6/Lt+/k8B5y42OOxexrtwK4MxkSynMOAig/oYUghOwE2OWmvm+5+dr6GxIVG5tcq
RIyKn2n0n4biSc7fE2hXjXqcsWUs6aHOsKdiC7cUEqazmulc90uZxrkxgnhXKFCf5ABNGYrjL/Fw
Mdq7WH70Ar2P6UUYwZmyzK3CSWTZP0Yi0xz7kGj/XNYN/XIaAr9yvDd+wQaA3bwlrruyolkON7Kz
8LzNOQnu9XmJV8tG5J//EuntAEcdvT6NDwcOOt0I8cUrnuiM77xJnQUyP8juobKKNTQRyn/1OTRV
pITjapr4LQEBC0irwoxqD/l8c9jcLjhsBw+ZgRktGdpDYTnvPIfnyeDEczCP5tDAMjMRT21wVkXT
526szvXQP1HLSVZd218UmqptaWGziHhE4QBGJgQmSrzKFZEc/SZy1V4iC1gbkbh/+81YWs2/f9RC
m0cLE9o6mVHNXXCGpHufBfhHXUusApNycT8WPvaa/JMReb+mJvgYuONjkkU/6cI+5pkBN2UCxzJu
FaaXOi1RY+InMebhwlXhd082dzRGnmxd3SWledb3yX1qw4U3KEEBoaLvJHJ9PYXRHeHIV34XGqsU
4viKwsKXty9uGZh+v9tKHn3iplOYMSV/e5egwcNfwhF8PCO7oQzA6cS6PzN73HZvH2zpzJ882nKH
X0zO1mRU/cg7s1PSje4ikwwb+J8Tjn4y/kI7+UYzNgVa0LSHEALAtnPCaYewyF9jXcke3z6L0yOn
Ot7EJRnMHht+wjYXcw0TJ6NsuaKoVkUXVKLRWb99GCVO31vreNMQswrP22IqD+NgZdUN6VOa1raF
pExyfZbbRUs3mUr4bdr5nnsLsGsa6Y4OiyTlkEB/GewLv+mTdEMUdURs3egnaMp3aR4TDLC2cKfE
cku1vKXW6/SONz+akezKX2YgC/k1iF3UkCwEZ098KIfcsbw9osAk6nZNh++RjMkiixOTTNJQxz9g
ig7mVZr0c/TN9GaMwrs+N4aywDQ7Dij50tjWWXuWwgXIjc0IJcxktIhbFZFcB2SfxkcN+5mAEtRH
02PsF1iA0PFFfgiYKMmdlOhB2t7Ft1oYWZ2t4q4hBs0fe88nBMirw9i9RSCJhZTcCJIGW0LLiXph
xUaiQjtm1kaOLN5xBEY2SZAjFI/rAJkX/eLeitrmtq6A3Jmr2laU6S+N1qIxsKHC2oPDUKL2r+da
AWxti860Mdq4Q2JdKTxq+Jo94qeKcGulM1uodS98A9911GAEnoZH8H5kuROm7V4g9Y8t8kEMrfsH
JNeINYA4OBUh9lldRf5whVtGWeUFCz7WlvejMzpWf1s5JcCmNktJNdu3Zj15JeHqpa9d2qopvYsz
5A+px/q7ZERAR1+kub6zcjhRmGPSIBiay8pHOSFpSzcGKgizpsGOiyGou++wLrCFQG6u0DWcm0Yz
SGNvSZa0ERmCaWcQAcWCQV1G0dDmN3MCEuQzjdQ8+0CUfTBX9E0iAjfWJc8Pp0MDV1XwFtg1JbMN
d2REje24UTb8tKxsigllMRJQ4kRpsC98CmWM53CbOIWHCVtI2w0JyOjT1pMbXGSpg0FDhx4sSN3n
Zgf9y9UkQtJGRdCGwCsJuge7rqxM38VDb1TBvJ2TkHSSZMUCeKpxKbK9qXnMukLF3RxUU4+eWNOs
aZJinzaiRzwrEYE4cJBqo7QmWPyizwVpOyMITOomBhVuaJNWld3GbPvSkGq8YfXw8IRDeeIHMLyU
GFtNpTX8ZXQI8YhZMBwHHVkG+Q/FWx0QCrgtocFKFHlRUITyY1ZIrADryZtY/l90oJiNSyOjGvGj
NCBnwKOOXHtOHvKmj9VtlZeA+XZxxch8T05KW39PqcajSCgSllcQy2RSTZckXdQJCYVgyIKItzS0
a71it6Ahatdt6szTRdYyJxHOxUhB2DYAA6i6IikQIwL5s4q4PTNbo6mCQxgFWXwbzpAXCL/OehDy
+5oJNElXNrweq8NkjS8V53jBdq89M/zZI7xP8kFDzGZfYBNbI9vQKMXn2AqM1DyP5iKyftTxNLC/
qqKKV2BbQxYcuy3gJUKBwAqkFvnI/eAYqj5MkAtksmv9uJ4eajXWlH4h5PPQQWLX46JHRH4tu4hA
564e/PuZvHRMDZKeTRc/Z7YUk3XZlI6NOFpi2vPcfVflTXdlxkldCyjY5lSTTWuydKEjX9kpQtJG
xU3wpJi9q5H20OyBJh0XG/A1VH+XDrOfQFRIf6XE+UzVzom1H35QTmmR9+JGsLj7XSp1bt3QIGWH
sPETo6QeWuJlmU3m/CTSaN5lgYoEuFGKUbopVz1iLtBt1TxOVLKtWNnthzSQE12sMbLcedwwuMk8
woFhNa651TGVSxKC+7ByCSCK21njf2faRU/dFWpBtoR6ScWZ4qCsqvXUIbNA5jFBacKL32omzHVn
z/W3jO+o3DNYuuiVwjGFjLByhLTSBzOE+wjcRFVWZOKsjgeaqFJaLbqDugeS9jNEua++jfVQ1MgB
6jqkh10FZdtAbk6bJiDrsY2XGlZEfHb3RTIVYTVB7JU2muEV77xeRXgG8VQ6svDbRwcmAL/Dzyxq
DsS7ZhmIf3a0HcaRwU0cFsS+R2v0MYlB1Ycrz6LZeQaPOOMJJw19tTsHFa+EiYW0DzFcg74Oop9S
UTdcWLY3DayPIOmwBh9MM4nx0ukM9Y3vJRqTlO95Aa/VUJmx9TNosvGGAcgf5YY1blj/lDAaQfrn
bLjFOXwBlN/TAsJP2liTQDb7LWq5FbhHhbddt8+OOm82aM1T3vOG4YfPtN58Myo4ecBdqH+biIos
W0RflVhkhPTyIyeDhhf7fTEgCmjD3NnwHEs2FaZsGXlXKcUD8UNWbtBdx31ejNtIlsb8NJTQGUEe
JA3xdWs7z6vSw4IUF+ltVJhN+bFDXzf1K7hSKfHvcB4RAvIzLR4FOaMcbgLZAVKMFvYQfKJfOeDF
xXtGXzyeTLf9HDXEJHyom8TDjBejGBmzXRv7FWUwI5V4j7ZD1nftwbZRFvaEnxOpWW1qv53mR0wr
rAqxyDMcA/hxkjkHkDKVfsZdNQN/0xtGRgJwRLRXKMFRVaXz5EYaPwwBZYB3dlYIN/pTY08zLw8q
BLgjJIsht0oRqak9yIcoOSPsgFXovp+R2R6cJlbgshNforZfsUwYh5ssFHmSrLlHtbcMHGIhQnqO
XcUhYhI3Sz6Fids7dw1qH0dtVI9ryl3ReYtMcDhhSJ24xucx3SjqOy1BBdqcHlPMeeVBFEbj3sVi
sisobCkRYndjFpPMSa0oh/u6AiDR+5g806SGZZ/mVSU++J3n+EC6HNRjVaIRM615L2evA/EWteMt
wCoPXfKESdt78BJTpWrLezBYwco2Qq/itZ/NEDEDb3CJTDRpyPh5IEJdLsg8EzPQddkncfpjpKZC
ohVCTuJGwDDEbfOjAghFKEtJp6MkT4otSgN9ZARVtKoECeJ421KUILeZ9mqwjX1b1uQlNwU24D1G
idG4KdwkK+o1rAKn/elPmIkuJx2NSjfrcrZnYdxlcZd53l1FM15u3l4hnyyWoIU7KtXB0mssg1M+
5Fnp32Q25ErHN6uz3GmngzvJ8L2V+MldhyWXjcCLXYcPhRw/ZACGo2miQwRc+QZhwviPCjHWcSmN
Vzocy3A0MI6kn6WU1XW+JBBbaWt+fvs+nd6wmMetTKpm9jD1prdrKgLLRKeeYr9Nz+LRtN+5Q6eP
QF/69R2qym5MSRhryIVH96FNwhVWTT39yrxe//onFyGPS+8tnMZuiINgn0m/m8/jDhgLtWgDIssg
dP9OXfz0lks6RxfSjnZrRQuQs6kXytaUsFGRsA8hFZhFSmrraBI+LmXb/aOnL+3l3X7xbsnOHKhQ
5XjWVd1QbacdGmtyMoLcyfZv3zmx7MV/36NLffSdJKZNVYN0zl0sKEJAi4BK7/ZfE0vtJjrZZFWG
gNoMlkyTSekZ4C7m68R1LlIJSoW/Y691kgN0MUOSFDNKOZi9860mqu2rb/je93fO8/TuHmHJ63vR
gHSUZlz7uzy7GRSj+yTdz2x35Tq1c7IWWhu2gzc7K9XYcGMnwLXYCuXK6CSZXe+cxFL/PHGzjjth
QHNHrksZO6vUlMdg4G1rj9Q35bb2fmSrxeHg5MYVnFEXHc9Kl8Fdhbb+6u0TOF0skuL4DQzqkq/U
MnYBqzgfpzYKzlXAXGKu/9kBjgq/0K0A6hawOxqnmcW5F01keMxMKc07w/LpwUCaR8OlmD1a/uVk
sE9xgh2rVFpwrmvsQfak/+wmHVfUYpSCeQe7YVcHaQ2cNCnv27gt3vlgTg8Cwju6Q8Tb4ZaPoMD4
RD2BHIWzE5Jyt8kEuL4stca1J6Linbv1h4Md1+Fb+jUq9GYYBAHR65C1jPizNdjeZzYzJZG95lJS
rdlV3r39+P9QQxPHbdJ5NmJkdpa3g2Vj7yu2e5tGJgaAiURt6U77B6dUyUGB3mcS9ewbZ4jrTdkv
wth8zt95gqfHJPYRr7912wgQ1rEy3aELVh/K0iW5rR7s9ahJAQtBVQJ96QjVoxZxVnuh8U4F8fS7
KZ6HyBfD7Wgmtd2LzNspqyUKOrajg+Ly7tzId94ZQU4/ULbdr6/MNWjTStfhyqbZW7sGhCdSyujy
o4neBGlCJySidP/20zw9Wpju0bdWTD1WFVd4u7FmTtqqxi2x2fQaauvbB1gUZ7+Ph3Skjj6GsSwU
kuuUjlQNocZSIt+OTWVvJmf4CiJYQLNCqY06ed4I6HOr3ADZZI1GeHjnBE6+KUCWl3/+4pFVuh+F
sA29043h7zN2JuvQNIm6r4DLaVU74Jd1dx7ZmU0N0L8guzuM5p05hixBobm7VM3hl0YrochPZenN
arbo3K1pYAJ++xxPLkQ5xeVVeHGKIjNYTRf0K6mwq23i+fYedbjPJn2gxYHJ4Z2h+3kS+G1y4kBH
jzuk4F30QKd2iR27GB9GYysJUuMO2KArLGJlUT0bG6zfYG3Ak1HRi4DmNjBxRqNQe79o6ndejNPX
7LqL0uXFNfthNEDtSijNCUhjtdPY90MxmAxYY78vsIq+c83L7/v9kl1Xvj6OiX0/J0zc3qFq0pcy
JfUM9f+Thvm381L6KIXTkCTM1vedA54cIkz3WACgugFsYjLbu6HyO4gyE857gjlBZxrvqZv+cE3O
0b1zItnC/0UCLg2is5tOsWHt6O8SYS82ti6CXd/MMViQzn1nnPjDRTlHb2jeUX3yJ4lwJVElTTAw
cYIovAt8QNX27Y/g9Hfq6qMRXcH4SQGNI78pxwcfQ5Azd2unnuyN7nybGE2qvtxuxJtxX7/zrMQy
qJ54O9TRnewcl4aZvTRAQwqtviMEwIok2YmIQpBRjM2SiEXRyjPI4vLqaWuzGH7nnp5eV5vu8dQd
WxVyvhiFEW6t7KfTE6DCe7OwoAv4C6aPVaMP7uI4TeDTzz/nEo540Ui9IYZh2GeR4Jsl34ViphEz
PWD36cu+g0uaUcvphffOCuMPb5t1tMWYdSBB3RWswpRdbaky1mfUty6dmnZKVOEBjOuWhK6wad95
E07OgOjOl5fwxdBQayNMtcnrrXpCALusnc7x6aY7w8zVxhNdvsPFUNy8/dr96RWQy9T44mhNYaQo
RHm1l8r6Qz/Lb5CSkeH7RXLXoKpfhzL/AurGpjFtib0q4Uy/feg/3Nhn7euLI9fBnKUiY3mLICpY
zUJM+2IMQmSWpSbcIHDOdASaGHxt8s77/odvzDxaW4hpLsQclUzGphBbUCEKRP38wRNxsu4pSdPN
WcOtvPexNhzevsjTDxMN+evbq0wXiI6FbM+de/8DgTffiNxRW2xv7qaWzQxtBn/S28f6w2IDyO3r
g+VDqqYEA+WuyKV1g6LBv2BcCbaVgfzTdkD36A5MM+HkwcYMnRJml/hYWCL4/vYJnB4mHfdomOzD
mcZIy2InqKdvlhrF1sa+9kg58z0J++kn6DhHT7DTlvRpLHGFscE23PAp5FqTs5Zlkq8d8uh3NXiP
DRT8LwKf9f7t6zo9WTv20X2tiTkYp5n3hrrisJ1bp7jSNi2foZaE26vivdb4Hz5GXAivHyDikcnB
T83luXb7k6yee7fE3BtE5Uc4ifllS4ADzYCUoGiEb6ZdOrf/6AqftRcvvsW2c2IxYlHaLTV1/KJk
w1JVrvZem5BI1onxncF0uWO/Tzj4lF5foEW5mX1LHm6LIC+/svltL81xMQK9fRl/+PXm0dcmYtCM
dQWJ11TldGjVZJxzk6bkH/76o8fTl2BDcPKkWz/OvF+0huRN5KC2ej75/4pT8f+ndcflOf3ZurOr
v+bff74EUSz//d++He8v5G8e5hqlsX6xj+LJ/otDof8SFipSaADs4l1bLMqxf3EotPjLdKGDeiaM
iAUDzgNr/sZQKPGXBVDWdpVtUft2qBz+F6adIxmkXjw7rsOcLG0FEwzO0ev3OqG9VcPpMVdpNkxn
PWb6rd/SDa57GV4OURteAk+ylnzH/qFwt+OQo/cf2KYvGAes4vNEkB6QmmLGh/PiJt7+/VG9VPv+
fm5aURa3tJSObXIXj0ZlMzNoJRYNDbesJOeiI5ZT++1tFU7mXUFBDsS1rFbxYMX7XELk86reOMvr
GuIsGgXKlq3Llkgnl0FMMPrbJ6eXT+Y/AwG3ypaK+4+IlqdEg4gn/nL5EXU2CNaawAJ23XCyn/my
mOKuglLNV4WsiTpwyEKnbwa2MSQ1JxUp/kUxAosGiw3rR6yeQ1piQpg2c2OBdx676SJPAJmFUfbN
q22CdsdbVZPxVy+AQ22ktzTgxb0H1iAYsukCYAO+1iWRboAWS1xZCqAsNZelT3DZxHNy/czjA/Zx
PpdMm3PXyr+BzWLEQG+RZl2FNOfCvL9pISu4phXtfEvOm2c4opd44Zmi1EbEmNyAKs0+WN08v7eC
ez07AW5Fs09L0PFIfdaM/0cL1VoMjpkvCSn1LDIAvkyQ6CXBFCxBbZPEHPEcnEzqSw7pBB9Ft4Sm
5QC0SGj6FjSgoCLr7vmMk2h8x0uzfKCvH7RW2iWfgu94+d9xawB4bFSQq0QDsZyBbuADgG3a19fY
YfV2+gwkhChhy4Oehn0aJ7ShHhJAJbkmILIvrrv6a5nCRzbQa1zWGqu9DfoUtfnGEfB3rSq2NgQv
BIexrMW6GQi+eE6EjCaz2RN3uyZpyAZyEcKnco0DLSJ4nX0GLFaU3uV/wJF0rr1dRItmRddVv/O2
H0nReNs1IB3PNKVWynKsY8eMVXQ2kFyLoL3nQxNScrCKzTiAwA0dGGk1fvM0VR9gJ1uPbiwuRIYU
zcSDeni+mqwxo6tniHMC52+nw/dElmg1Xn+RvEY2VB6JxdUR7EJN+2iJlbmRDViZoC0xxDPIDcJW
69a7Hkd5V9HzWBliXnIJNdQwFza4DL2tMV+j5shYmVxGhSJNEY/l5VSKL27mgVHrUdLr77Wjois/
zCRWdMdZTQPZwQugMW0k+j9hyE1fCtjEMlzrcVIbeBO/wuXuAHf4jHB/67AjhhwPLg2o5T7JB+LT
TPDkSJUh21YQL8N5WvsxPVj+q0vA6fKiS7sPIUodpybBeS70vRu7j+RoorAxvlSkhJ+VhQT8XMeP
dWvuEQicW+TXZna4JZCJJr7O0Pdu9TBBBogtZBb1vWMmVxHLgA1WzgtF8RfMxAoixH2YDXw+c4q/
rrqUdpNuCAsBnOV+S+P4MXXTB+KfYbSMG0HqlEFhDcE6AptAPDZJ/eCIB/a4LNRpZWNO5+udu26t
ZXyX2f3XYrqnU77vkHytCasYacH/6odIPQmwYg4+ZAJYAOt74ha4YExUWuStyz4nQyWa6TkXur2q
83aEdE5mRFw0+V2eXzGmxPc6uRldo51v/d5dqvQapVjW26Sn5JwEQ51Y/BsEt9muD9toklsRDMUt
GQX70jW+DtnSGq0n9NCTvImBI/z9Q0sa5Ll2bshrK5BHZvMnST6sU3Uw7pVU52oOUmjMKrhvwhix
qReWN6Bp471F1/xSFA0ZyVV+qxeO8dChXdekXt66aIfwPaXNR1g8v+C2uz8GL16LdKczW143WEdu
nn94+L/248RdDvxgbYneh4biBxYAEgUlJG2yNX3vBVG6zCuI5VflmKifKvlYFkGIPI7OeDJOwQ8Y
Q59jryu+RJooACMt1JOfEUbmKj3g3vc3CIrsy07lzbVpwiLIGX2bmtE3KMm8c/xzkSrnQ2j2nxX4
9muxpLln6BjS2bpAX9jfkhpDEHkP6duu1MeEFPQoaOddFVng9I2geTQcoKlobvaqJmC4rMLwdmYQ
9bxW39W6nW8I3YBCMBbXVZcrqIGWt7HrZAt/yz14PUyHzNXTOmU7Tf6gFe66qZQPdTuF65B36FH5
wdcR6dAXv5J3xSTiW6YMEouN3jsv6BRtVVv/ev5TE7ul/vtfVNkKbYs6Rzdh5BRmLKCKzz8kMKzn
nIAJ6t3mGcJaRWV0Tv7eHbi6W5lk+U0gu+qyUmZPVyT0Pnr+dTom3tYsW+KGvZksea+9aRtkooVf
gEMe82lnNbDkPHMMCCzsSQN22F1f/v1D2+46tNYVZgVsGMjDOhAQ//7RSD856wumRq/i4RCEvA9k
MnzyG9M+izkV8AuhPDf6yr9MVGhRGVX9hSPFZRKG5l1scoEyKLuDRCl8YN/9FIk7I2p/OhnYKAQz
dzkY/Rsnq+wLnSgwJCH5vyg1vqJiIy+q/4ai2EfHR8zSTvEB7GvLTC7LUulzZHKr5z/lYUeuwEKa
7yy9w+7Y3Ll4ay7jXl89U/rbSl00UdseogRkdpxMgPP1jDKoK+QZUqFfTSblMmsUuMs0TKbwoZyw
lOZKTZ+g9Iq19InP/huRbppdQzegbc97vJPnNLSnMxMQfG40BPbqeQAqDxInYImwHzsksHC2zXb4
Kerm2zMsGQF1uxE6Z0pGs3Reubx4PiFcd0GTn1Nibu+TiJA7G4nLKJv7xNiYTevdp0FJFCeAKNjF
LSFkZntbTyG315f+Wezl3nkEiW1XBu4WO4o4p1OYkwmcfX/mf0K3lQdgG1uzOP+bTuxRt0z7CGCF
hg1skEU/gs72sYAE4ae096Yvu9pq8w+6b83tbBXGtl3+iAqdhe/sOvdwd3/2HU8vm+e9AJR0cEP1
QLjVRFwbPzqgwXux0Dzhq81A4rviEvxrC0O1bjaB41V75U05sTNQ51eD6pHxR6G3V67/lRVbcTUb
LctZkFeMojktQrJPz3jKAWGGqoeaORWQUgFDQOjq77GwZpeBl37sgUjdF/TK7wkMAsqjTOJK+6XQ
qcLqMC/pdKgr0AnGCGtNVtgXA2LC/RQyXXtdHl9EhmpIu1v+7/Ofn/+fm8PcckUCpKuDvz1E0eb5
0vwmSS9rRXhS1X8lVhSgh4twkEc6BLUk65kcRxhY4y5DTLrxXQERt2JRzdeBTQjI3LoWqD5Ki9y7
kclol9FjXvmorS9BptT0rieMKssCe06DlZvKacV3vO3lLK8cuPX7ucueKj937oCzOXde6uplpvvx
fJ1mUB66Jf3FYSJZOw0FaaCj9d0MRWmjqnD/zJOvhtJ6DMGQoAjrYJulzY03nEuhK3Av6bCqwAJe
9hO893Luz40qKy6lmTPATuBvhirMAf1WyDWwdq6DNvSJJQuIHQsJ1c1sq3oIRvQUlrg3dE51eksk
BpjMpo74tMMPGBkumdJ6sgvndp+5NHvj2L0rRx/6KZChQ1ihGoHS0iG5mK/r0izvWje4aOyuu4wy
e0v4b/k5w4ap+60l+8cpL91zNbr1rkVZuSuKipkYVMO1MzskFVM4hzswPaA+CEnAa4r7IP/ZlsL+
mFBD2shxTG+x/EH9z8zmAfJVRHpX8MME5Lx7/s/pA0bngb2sPprhW0dV9LKqZEXaufhSTFF/6bVR
/dBlwc4i3mvDHq7YdW5xZ5KutEFI9BPqWLHu1E0cz+MNxnKozWwwmVXIkWq+z7H8YQ1F+MHCPbRF
j435vNPQ9/tr6HYVytjSJaAyKS5xznn/h6PzWJJUyYLoF2GGFltE6szScoN19esCAk0gAr5+Ts5i
bMbmia7KhIgr3P2EdFlVlve7bPG+CoGGh+ClMhybGcaXHpy3Dn3n1jb7yhqebS7SEyXKAqChJTxt
Lu8p2kbo+ITrdMhZVGnBvH8RdiRy+9tWIgMj5/Nn3mG8He7a3ew/WAvpfC3k+lqB7UL3Wlz1gNK0
Gq5LLsq3dZyvcm6fWP3xsiwS3+5m7RQAiLjty3dhZM5F0rLACCIN1ZHmiyusd4un/sxnN5Ow5sIt
jwSE9544x1OHZlDsvLnT9+m6Xi3UFgmO6zpU2/wT8O/JsjkJ4GhDAaj41iCYqEnbofOMgIQuXapd
V1dLAp3G15vq+eIOnkhQNkLB6NYH16dgtjewg7pwDzbx05OHp0HihyvZw+2UdE5WoKH0Jaj/NmXP
BS6+nRloFLGNRplmaueOvLt92z7olR76ncyeKg8OgdM7knqPbP3pRUHd5dn61YRu7ebqlOr5xbAI
wWrvud5rSTb5BmUlLWfWp+v6rZdAvq16r8kK4vAznZV3MnXLjMyWH4Uguqd+I5K/w60xlt1uNFP/
5Bb3mk0Hojh5xF43D7Qi3IaDqeLh3Bf6jHkZJ1dlx405N2TXpi8ufMCDthm7rGvHGLDCt9MEHmnO
1b9pzcioboubojAbFKsT0856eF6knIFgKUadzN/qvy3oYo0w+0tjba955rQHVlDsLWfOsFGpQ7FW
l2lF7lrzWJJ86YZ+DpMcJeirMUkMOsGXx92CpLVD/O3Z/iE12g9RYVOcA62ISjLW23LwADl9D1YA
lN1JoepBhFWotMklDTHG17utWv8Fa6miZcGZrRvvYK2BDoliOGMAuE66/2QuOoo6K+0OlaivZERf
08F480YrixcSkPa9FA/C8BzEzO4vWQ8+ycozyfoD1dqKq/MeTMQN/1mgYOc7cabd2m0ny9fSHXlW
sEzsDUX2uAD5WufLWi2A8f4u7nArgqp+WMsfTRf+nrpOvdSN/q2/TTz3h2BRVZRD/2wCcql1xMQL
+UiXazqbwLYA60we0FUk8w+To9qLv6LMscX24/vrQbp9mhg9IYFukTknhUBivW/6qooWqhwjUsTK
Hfp8MqJH69lYadDKnFixyrrX7w2QctxcS26gFe7IaPcqGJei9K8gXV6dYO53bm/diKnoTxXjtmnm
cbYGha52XpOqMZjTNes5y0Z18TjqdbcPScWswmVd/4miBFDtqKM92impEzWXCClpUACse8hdiM+6
xWLuvxW1/bgSY05GiwXYvA3+4c4Ip7V3djpQtH3z6rF5j/LR/M5avQOZlwPcEhynaPu3SYIpXw3/
1K3gg+bZO+gbhDUT4yeMCWSEW/eawZit0yqLOnwLZFWSMrUZ6IqAOgBNGU41ivF93Ym3BkHhC7Ht
oSt0+ayVGemT7hjA9vzBd2CHMiP/xc2ZhZC8FepBOR3vPZHQevT6useXL3hJSBdlpKrtFh8PEJKn
Igo4jkLLSDv8RWQ4ZumzIBv+7PZ44gEpHIaZ8z+f9HbvBdqfJmvAyHtbGDig0SuJzLomUCxi9vhb
MFuIO91pz6PSIq/0L6wgN24D65xmdvoEDfmJogozSfuHKIUnRQdnttUHErInnIO43AgDjB1vaPar
TzXiW028Cbu5SlIMw1pWCMUXmqnN2fZAnZiwjMYln/u/bbBwNdJQ8UyuoUEePJDvAciwaokJ9aby
SsjwklAGWW0wxn5NOnqVVuqQj+pvr+OKU3N/LL1MxlsH40H6N0fUNizy5j/dcJ6ztXUIEafEdq3M
jv22btDCAxhwDIq7e+K21a+YhAn4Hkmn2PLUjNDNX1q5cUQ0QALI/DnO93kEfjcCDUd8boDaY5+I
vlCBjTfIGjtgZz6Xc2kf14XvzBlW42DpDuxmvGn2kDUna3S+GAq0eHW+paHKfaVV027MtGNlkjTX
k42WyRRmMaJWcvvrQ0d6zzPY0aSbPko3yyJCUyQLS+fJBxlM+1ytEZYTB5hTSn/rFLTKvcHZaDgR
6e1TuOZyDZnx3nMAjC5qdD6DWtaMjQ2iHs1ahFXLWcri8269LhJsjWsE4flgzEW1z2tadNrnePBX
aBj6wHewFp+DHubz3P2MKX6dSTN3KM960mpb0lOp0JUig16z5NEPlq8ZPEnm/FsLUoudKWpFHiJc
OraD3Uap++JtOS0MXJuIBN+jjYUuBrm9w0ZuHifnA0MZoa0ttonSl3uBAXo3gQlfekwqSPjSnStw
NTNYePa6Fe4PmCu/NAjGdTkSTPwYkGg5y5YiySdxzexeRXmZQgpfmFs6PVeRr7dJhnQ0GgGdRJnk
7na18VhKehYUYtxjti55sEHSGJ0LNmnwI3dNMcmlzhHO0YPrgsq7D+sLv09PAlNC5+TV20L0yCC3
AYOB1e11gpfiJW+neBuJcl266yD3pmFgJ6751FUN4suWEjZ94F6ZfcMnGsEkmO3OKRl523p3gtpT
JJ6hPtaAC75r+OymIQ8tVEQ8i0VMwi+8QH3jSjHdy2aLJdYtOO2DQWVUTuaaOJS1i8FbQWDhzqiw
zpl2izOrmOe4uj+VLpDzxLfnb7Oez7ZZfTeFHNlYa/wEDmnHVW9fSU2J65lBru++jKth72wfpqP0
o2FL84i1eZI79wONzYBtAr6z/Dka2D1H4sN18h8dQVlcFONrvXov49S/5yh4wmZuuoQmKXZWvmGH
FMUD6XuaZmZcDenV5n7Y+ak6+CPwILuZuTGdhohrR/8xGX3F/cAqXbr3sk5nlp/Z5csIGYbiFCuY
G2jXcqR32KiDwqbyrbDzy2RYRgJeCn/Gf7bGYHBXDn84U/DgGJ36Wyg9I4tHhey/bvqLL8w3LUdL
WXWbRunmNddaJ69raszYgLTHBeTB784549DT8A5BGZWK6DE3A9vQzAz1U4s7FZBF4gtZRjynOt5y
/hltfrMCMZKtwHvlgH8hvbSMZU2r288EQDhuhIVZO8iCWr4EzLKYYj61KcnZG2X1RdbtTep3sxhx
Y0zI+dO39s4XUVtS69mNSp9xoM3Rfk87AH9WRDUH37JxE47OAV/fuus61THXlfwJo0srm8esab96
f3kkVp1ECWa6TGKcJ6KQH3K/PBWEaNPswEGg3rzr1Ssz98KutK9uOp0N24XmaJZy7wNtCx27ACzH
uH9nuJt9K708oZ1F3OFvzNO4S3iUelKq2VAMMQGxbUS/J0+a1dJcDIJQVvi6p6ZySWQsiQGVg9/c
waLN2fFSRWHOATgswSHb7OGwTOArbTHFBtiCXX6PGBCt78elPgS7KlOhPggQDmP/1fP9XJU1kSEB
40Br2n2h5eZVlVs0rzC+AIDFmdF/kX+6noxRK8POrXnpyYUPNRDpJNG8W4PtxF5nWJFDe5lOHMCS
UN9H2sviUDqEX9uSLNTZSzwtM26kpx7bAI/a4ILPYmH2qIBfb4poSzn+Zq6a7pHwN8fM4slZfjRn
uNEcxHqXUPbeiEEE5TS3f6QOEGbwrRuFRqjWdkesaj7Zn7Lv/nhlvoZq5y4ptGiZiNz7q1b+L6uq
D76LfYhgtmnlpHbb16l3/lKNPSOYMLnY58r9l8pDzmbgq+MBl5ad+Nn8Lh1MXU7mXfqafKTp/kv2
itDeajTIuvAIByKxROkbds3U+xIksYaDQX/siH9Ewj2vvXkxROSmzQ1bd0LgN2PluyOSpNu5Yzbp
/u0W+0fOEKW8DDGdkbbMa5vn9a+neJ/qSn0YNXGElAyvo6RtcdajuVaYsikXYtOtY0FdRkwTv2YZ
GP/ltmKeaLwyAuO54xyfCWfO8PtFxH3WSe7yQ4p7ornkEgKMTiAx8fUz3syYoUlf6m9jC8XDAcOz
64oH+3FuGyKk0ZgiZksBKInqdfTGB61+EoSlEjI/wMYNhLMT/uyAdtJfqrJ5rzyNUTLa4qFMiSPG
OkvpR1uB6RzaATnV5E6Pf8t+fPeKmvFvPd8vP5tzZX5Jm3K4QjA75AbCQ4vYSy4SuJ+pYcndhBkx
mp32tEDPo8UzfoMCfSUDF4JhvdhbJDJaeZADEc5VX7J0s72J6TfZLQuMkRH+Q4iF7YdaR+2GHMAw
EJHFtx+8v9K5T1rc0T7mjOXjtSAHj/ULDGXqUs2736/iNlHFHsUiraThdgkVIQVxj682rAKV3oq6
/Tdu6dFV8qrpaicW531kfs7P0w1oghaXNKLU56hOyQBzxkjVbXZLc7NNdA6wJ1wiTpw/rno7XbEK
OPuef3ZczR2/bX1pWiPWi/57gXu2LuTv6hKlj7LhsOuME/TyT0p7SnGuPjv609CXLlMMlp9JCgXg
sDArjwMoN2IsgOVkdR5lLk15a23sOk3848Tef6RWucOGTA2WasXJcZcPe5nPgbfCim/zYpeXjIB7
a3xeTXDjmjFmkXCwaY/smS9yfuMuzw6y9XeE8pTe+DPK4s1VdvnMFrhhoFC+93JZ9pv53oAnfSBm
uqJWhREpJJ9JRQQ1XY4qdlh7GZoZ03ve076m8/rANLvYb/kfe2CeCu+ljFaCBSy2EF7T0xOlSxGz
FechM2V/YRUdA0dKsO8DZ1h+yJuK4NTzRWWBGzdD/pLeDUayw8zK5+2/eF71n/RZ0PbV9imq9OyW
m8/E9uy3J5OxYqiDR1am+IR1yDh4eBnRQ8amUcIf67VHeyuwx02U4faaPktzms9D2zy3JguAQKJ0
K7HA85ZG61wvp1ypvW2MtP8ScFTWtvVO69qVQn2hEyynE9oLEfcOD5bl2XXER38KXMzDtbHcZk8/
udMbwrIFf//mgLT3OTyzgMmCT7F0Z46TUh5yYsGcY6TiT6yy554LhuPXTpE4sWdM7U8r64qDSYoM
8Yhyt9naRw+YEt11dS8TzRjVy++YBxCqVu3NbLxbNc3ZGWXBQjo+LUJTWQCirtY0nfpJ3xGeDVlS
6bEcvKRLofvVTdix8yNVgNaj9jIcseln5eX3ijn9zRjLLCb3/DyScgDs9dWhUtWNp3p2Plt74y4q
bRXJcYi1Cd9WUQoqdcZnaQBZ2hjQqTylbWAmgmhMAGnb89oyfKaO/QI2sFIEewEJ7pCC++eWxIkQ
PcynLZlbulejwHWOl5dZmcUUa2sOft8t8bIuDiOJZYcN96PUx79VP7yXPiywTsq9ZHQUETACa7Po
HhvikFQx1nGRCjqLmeoEAsZ5nsWrm8pnatII2xlp0rqT7kb2dbu5S5p7/2SVbr4zzZkqDq17vixm
0oimoRwBYBoMaDxM4utjUzTsPO2pTVqwYnjObYftHVKcqbSWh6xrmI6Jja9rbVmgMZNpOHQVpIyL
JcWNuPACUAyWeG+2CHrq+phlb1gyWg1THCAROA9SuYHv3sNj9D5eg4889568NDAOLSMJxhITUdFL
S5Ep3CUESnAeDPMlMKzsVGtsKu0qew1oxmIHb3O4rQNYBJZ8xkjaZdGKY1FZAEVQN/D+2tGs3xF7
TUO+Ncf81WCwh8mZrADJpHHxW/XYNXKfKbIevI4Pqa93oiuRHjCuxpu1fWi7WiKnYeZnSJLCaUee
peZ9u+b4y9HgRRySVTQz0oJGY3xWzJUjZ2zKRIiz4bFXVgYIB5NRkv66esY+1xgFuKtdEs83fVVg
LZyqTx+WNazFGlwYhDZcVVsKHoYxZhkWabqdih+zq4x957S/7kxy+qTpadKr7GniSJQV+9XAI7hv
HO+ti6sfCXrUDmxEQ6RgPj72gnOzPhkasDCn+M0sbmG9YASXGkuE9yKsCloxlY8uFAGp6Fx5+fua
/H1r6ya6DnYp6eNipj/gWPTQaxmjNS6SgCrb1n0ml2+hNwkRjdDbnH48VVt5lmtVJy6Pw0lN6tRu
tnkSdkHwXEpExeruQfdRpKyK3t/8M2kTL5pevYPoNiImfkvWAtCQxx6GZ7SOf9GPzcwlAoex7/SW
82YQ0ck5aa7mlWCJSx63pfNdsZl+z+v+sZc11A9Dt/eCwWXSCxXEk4VXIMOnhqufFaHHQVN65i1r
jXtt/OVYWnOcH9ORHBgyKggpG4dXKn6bi9qd+TbcIXJtRCod0cYsmBT/ska7ZXrwUDpK7q3tAtrd
TaDwomPJf1s2S9IkmyxDTC2H0X5p7P7seYK7kf9WW08VI/N4GIYPra/oxOxuDEfWR9pcjydnHdx9
0FQvTi6eyrKGUryyHWXLkix+ZyRGMGq77bwxkvdB2BBSJNBaCFbpU5vF2Eyx4WLNjABMlCdZf1BB
NedpmU+1ravYZYnKyyt226IdIez9cdp5IUaMon1DyM8Ivrbrz1KyBy7NGx19PwfXiubRcLO/eSe5
AzWVpC7yg4J7L54Go9ixxU7DICcXPu1snkgAAMr+R8sd46anumv0Vnvq3U+RGRg5iImhHd2cB5VV
e9fmQ8fqvQsGh6GZ+5LXDISgc7bJXRwVjHh29buHERpNJH3tdUxT4rqhkSarv0DqoZ+Nu2r411U9
o7Qe4mHGVhGDgORv/zRG8ExGqW17ApEAFLeIIESxxD773uPw2pV5dzW74FhWRAxVExmOPE0cJn/m
qnkERr1EDQEyIWoqOyxd3jZGmEkAPoFshBy1RqPcvZP3V8Rv2mXxP3vibi5mSQ5TnoLqKPvpocJZ
fgnc/2rZeCdvkH+y4CVvifZAlOmfqsHVr45ev28Dz2XhYGGc63y+2UH2lA9MOKQ+6Z/CrN9JXTpU
XdeiRq7bqHu0qbsi3FJbSLX8X9mAfXY/pIYkZaTysH3nRNrlWS8dcZno0/PpB7QhhVyKyo+cFC2W
afEfoHsRDGirXbejMZ/P3D+XqnFHmACc1SS2Rs5q/xLGkh/zassSth5RH0C8dor51jjOQZEjlGTT
8jjoqUBbBx/VU5pxCIb03E3LcLQbxSoTBYDlPDTjqv3BIlqBLaCegiaZPalgTzwRkpKx1U/lUMyn
fMjSxFIqmchrBKNwqicjbGcTYYQtP9yG2fHWjpG2jbfFbXdd3VrEceFR87NeZyYN+GxumAgbPk2v
bgOCKH29ecJlEUB6IbLGcheQNS3OX7gqu7Ky8gT77HX0OMotLdtismJCKT0Qy41WHBv/ixjA/Dyu
3tFyaK86M1dxK9rE3YDFi+LRWPP9woNNxJQ8iI09W0vg6jRsVcL4zApHZeThZjr9kX090PlN8SH6
SbXh0hqHc1eqb44rP5or8wn8OfdAif+oah0rLnvfvEpZ3sqKJDL+M8EWWxxYiINLGWDpjHtdkmSF
oKaVI+EdqyovojYVGfqYAOTbKtzXNah+VgMwmDs5V4tJXozMCbUUM+Jovk9lNbI+GO6HEGWIhXPW
NyDv68Bqrsxg6mpQ6FMfv0ZL1IjQfhoDSFaXu2xiaenyHqhVufqSedRJAdiOQWV0vOjqKdfGR/bG
5t7sxZ9i8x8Cxk6MaDKmtSa756l9bu3pKqeyiC29R3xSMTl19R+lxOPaanq80PEhy6Ud1C2SCwWA
4FSfrptNHZoFww363FkX08nLwbtrgVlfiM+8oZR6tvJs35YATl13+5z4olssn2Hw6d172SGZeg1u
7Z1627hzQSyVOcRkPubxKMv3cdxg2fVx2zKTMpfhTdtOcsrfOSZk6EPkBO6sTo0sCG8dJztROocV
FNZoGa62HZwqxdoW2B3X2Hodje6r0KxLUcELYeH3us2iOdk9UN9VBEe39P7rbYEezqDQrZmVh3Pt
gS6zbKLus+nDNVc61Z77VxR+HrWDQpKXoq/JYGw3+EOpVLUlzN1gD0QJzaZmPzvOpfIAE61byvC3
mw6thGpZdpxJyLYO9L9RitYszJUlk8VF2qOvuN3YkvShXbSPsH8O/hD8oTjbwsUl/YfNMGIjiq4w
67kHjE2HPmx7rPW0nWbrLrTnFUaMbf6r3EI7FAP6wiH4Wvq79uw+OUU33SRQX70JUV6DDobLqGEj
XU/cU572OLjG3lXIIPMNNFbJPYaE4GQxRmLcqJ2lPXxkWcBDG2SUqZ5/XDeX8Qk6mMJZK6RA6bHI
lhiUREF/QX0GASdHa+kQrHPwK6SKda/9bXNPha3Z7ZVwzgx3gJxq3Gg9mvRwWdoHg7EnsZ6Qulun
2wmGA+fCL9758humX3qemLP9vDh4ERvCmpiSg8hF+kD7EacpJy8RSSI0VJXvWY6mMcvwSKgeTNEC
x1DY9blers6EHMDd/uHeu3Ier1hvTXq58ht2z8fobFHqZ9Yxn+6IUUMkmex7qvaaCjB/gXPXxX7X
/PVr57HobDueJUunfkWIVFq3XhNP87hha10K1o5EEIaVtpV7Rjy1rv2msnEfmciCu9rXrEsrjUJ6
ZCJszITH1tBnUufm67VDPB675pqbY8xH4ipEOuzXRlIgoocyU9y6lFAXUkZEPLoZfIvx1SDJY5uq
f6xgAEdCEUJBUsVI1U/0USB2wFNGetb8B43n1VPEHhMFmYcsPfd5/ifAV80LpLPJByHJMZRNB+Fa
iW8wltvq7oEx+Lw6/X6oarQ9UPvoatSY/JssAEcNILLRNdhW+JMdTb4oQ0AivCEbwwjACFw1QQOm
kdfV7gnB0BmpgQZK0Nhzh86kp3r8zHYh39xsAdyac3r3bNe1JX0SpoHa6l6c2v7PYKlLfm9XIWsA
E562Q6sP53Krfove8nZyGXfbeJZ5ess7KBRIXP5rpnbPPvOLwgyJ0kIMtN2AIWhANbpEHgrxk91n
BVxHUANQNMXp0LN5CW5mQd+K7Ie9TwmBAfe5YPLffZSMGfWUgGVnYDyeZfCqrWCNwPagUTDb+mDP
H+lQpMlSum1Ytgt3UNAcKqs9q4KytGaBNHpE/6ewEACvmRcyup5b3ZuSbhxwl0791xqwjiJ+Q4VW
MF40BOlSY+6pWRQ+s/vesyRnRfZZ5r/mqIiDWbjS5/xnlVuLdxbFuuWlf3kRnX1aEA4TVIMWQg5G
irWWv6RxaXHeuvvangl90mJkt2dC/WosndMzVwYHXXn/umyMzJ31dyVhNKSxoectXSpLhdrjqM33
3fO0vdVjThx0T/6uk+efq213UTeMVGVGwpb+aTTzfzjZzxsOEJQo3m/jhc7AgzCNEwJju0WrYNLO
Ky6HmLVvENr3IbLe/LWbp+G9tv8hZnobFv1CkJnHAtJBaOxnf1jpLUGOjlZM31BAKVVVZfF0lQX+
uEDGcNHZaAhSDQKrjPFpo6ktz4ygkiz1eWkG5w+RhyaBlogvVwy/d05yfR+Ij40wdss4kYTlqV/Q
9Kji0vLTrzL3gB+aH9hRAwhFkIZt0P/4tv4lh0zbN5aivOiCRCgka63r/gApM4BFbB8bsZaRYsql
1ShgByVaKiTjz6TGhxQpIij44eh0qK4YA3VMwXIgzsPOQPkUk2+3J5jeiqZVvU8zazT0+jJ5RuL8
2RhQOyvHK3e9QrvnKcauq26fmMUXt0JozySlxg4vNNEwU/rx/3241NYXY1TfYLs8wKZEUOvT8I/t
/zufWhWP6G8iXIWKvyZE6OgtQKuiNqJIvcPKeQiEccs9EgOagPFd0zmkPhtkOLFUCy1ye/ebS0PL
ihf8JbHNWsaSi7rVpJhpWQfoHGwbmGWzFO/A17WIQND/5zVPoU5lspf8PBSHYNFW9zOo8NwqTj9g
e6/N0P4HDZ41ReY/DSZt+hQs7/ejNlyvvlXelxEOtyK7HcsbP0y7yxPDHx91cgP99tkcma9NdfOl
tfDK0nn6bxtouoBvtPueo+ba9u1528hlXjRbxR0swDLfyJFsJxXOhPP52a+bDT9MC5+XSd9472ta
SGtLQ622tEN/1S1xHw2nBE45cDZTVySeQpZUjjrXSGv/OMbr0rrc3J58YqM1RfW0PBf+HthwdiHk
DZacCpFi096VxE+mS/PmeerRlE6+90k/HobivEworpsy51UhI5kU0KTUPkCUvvit4TF13uh7Vt7+
tD+LbUUjYyW2x28AA3VI+v7SENOI2BKeYinHw5CV52CgKO4s82B2/YKsjJ5S3iMBA7OJkBI86ivS
GtbPJ2BrSMJcrIwq2wVNwZTdYOZr9f2bHKwfVGAcrTk5fOtArBQGmZNw2UWkAedaIeqYVRCjU82E
doDdO6qL/jKjlhvnYjpqwXJfEbGCGYwnVYI0D+pc7IkSTGDvTvuM8j8iwuo5bxRzi5QeonW9xwbt
vW2bIrYDUtBgGr4xgGdmuvFaz+5PP5KoZ6kBWR7hfDgFqDKEiIdSPONzeS54iqjfB6aI22tqWsnc
EaJoKqYnWLGuCztkAlepL7aWUUNfZp/9RmrHorZb0Yn3tkzYj1bHyZX7ja3befDNk24wcnPxKVCr
cLm6fk9Kq4hXbSPoWMEoxiUGbWTautj0quHcNshjJ21+6JD17xCNc/xpJ1LnWdfr66vJ96J7CjGv
6o0It2p2u+uhWw/l69AHD5uvUcRwD850UGuOoJ9rW9oEuhol6yCThjJoph/D2tw9kZtNpFZk8ThI
EYck0N/G05rpEa7CbzKTi0gAvqT1wW6vecgBhDEdfeZMJ1hmVzuLGVizu++DOl5E/uNayFu6e2M1
mOPjaNB0AWVtwnQzm7iWbK3G7uJZ6sv01HK4p/fPGZF+jdN/9ml9cwFmJtsEGDrfUex5qwHoArA7
WTu4s4SRiJXIBaQiCpPK8N3dRf1ofKMpz+zQdWSH+XqCqzLFBCYn5lavp615t61m2c2A4xmHrY8u
OUH70oPKbDX/Sdw9oH/rN8ffXuTSIwD0+YM3fYg6mjgEjd5xXpcDHfTraJsv2zZk0UbeZNiO48e4
BnsAHw/QN+w9V0KSLsZ77swfc08iK6VdqDKtO/Yu+6WZ1H7ihN89s/7N7e2LGXkeFeADqnZ58FNB
JKxf77AQpZHPA0m4DF9Cj/LdIfmC4PUKmCWFbD+c0mH6cDxnvqKKAOtNzlToe3Nk2O2hrTcrMQMb
2MMG7TeXxfOMdpi/viZ+pVOn4rD0KSHIfJ1il5M+7KgOKMnUB5XUkSxRip6M23TWEW8L3IFQBVZk
ksYvizeOqQLMgbQ/lEEIh0tii1cuz0bBsJNxUXOpreCwBDeiaoADTFgM9Z+8ap7c0gYavjBlnPsy
HFZimzVWhknatho5stqHi7tpZ3vtT5BTXlu+uOZ+f+xby74EDFMOjmL1TxRoqLiMGSEFdeT1AUW+
fV1SZPbjMCESrAnuDlwqDZcHqKOKxTkezpJWdXJ4wUirL5iTukSre/gfR6RElKtbd2gQEmTawvYJ
jUmEDOavNfo3MfFIu/Z9ynhmtJiHSCwRoiE9jb2eQrmVmbuv7rc21skyQhTKDMJfqN4XJBDWPaZ/
k8FdfPzI9qaAUAEayg+CXQCHHs5Czex1+qswBu4arfuxIOqF1S/Ry2WkSyOPhjSH/dIVWiK8fGKu
T+l0L5+JJAIDoNhkTKI4+V3AHqxamfvaf7GxEGMm1XWlfz+g139jccNiyUvGsUScWD3mi7zlo0MV
qEddrW6YU6onsqKf1kbYJ6sTL7N2U4F69qa1pQMqznm51vHaEGFTGd6xa4vPBXHLUZVDUg/lFUww
j+mQ6zv0Ft5Zbwm7WW0Jpfcu6dGsj9LMmz3l5r5rxqSZMd+xU74TN8vOuUGZRKJa5m+zWwacq8xk
nHcHV9i+qjivAxjQfrZkOOfUQ4G0k8OoI6UitMeM19HdiJ5FWOm44lBkxhzbPiG6dt3zohf1c507
7IIFVrbc+xaVdbDLemUQhNxr9bcr0ftzNCn143X71PXnc1Zlp4Vh+v3Zf7aLrHhiEsT75x8bdSlc
6KMeOOU0YGAziXe1FTLxF1JybfKaJv9iKcRVld8eYTX8f2mZ5Pk8Xfxa7jVRi72Hkw2hqRf5suB/
GFX2kqEnX92V1IucpFuEIlue16e1fSu2CUAE+fF+k/cXOKWRMeVWrA3/tzs/kCTd7G2H33XUz+h7
msR1xcicr0wKSWB+uzGOVV19zO3mwN9DEynmgTwliznNXV3cq97eVQaXvfD9a0+1fpfF2Kfuvhbo
5umphEPcsEy9b0sJd+YMCGcNo4QlIyLOeDFSqmSI6VZ455Y36H8iW3O/2igIEI2r4Ndzaut9ZL1m
CWK8ltXZVxPyAdKzr9pUPNbAweJuKIDS1suDmpxQWbWIZn/Ud0SdvNTV/7g6r+XGkWjL/tAgAgmT
AF7pvZMr1Qui1FLBm4QHvn4W2HFvT8wLQmSpWxJJZJ48Z++1E7k3S+qbwvyTRARf1ELXNiRgzqTr
aJ/hFV3Ham0MTbHaVtgM1n2ugLIBul9onDESfZMF8YFUmFtKsjS7YzzPK3nDXMkLjR1MkD77R+/t
79TEmR3TItV8Kz3yO6GtJC17J+ngc8jHkOLSCBj0XW2U3RHlyTb38n8UFuD9UJmkIYtnB/MfnBOP
hgpvU7O1LoElL2xy20tnNXXzbL1yamTNgEc6T0M7PFAgC3okpBC/MkfD5T7PMtVYfVVZgRjUQ1ti
KqoTAljXTRSXSzF+uQaHrghvFAm8VcM0Yfy0ywqWYFoRI4dHw29LhCa2vptZ10WDs6OgCb6uwfsu
44k5Y1xQntkELxwzKk18zkiAQ21VCNJoCNZtQOkIcwsYeoNdP1h4dYl0kCz5jVZMG7jMRFI3CrtS
nXaMzWSyLBx+mElJZaA3NfTiDz/NCmLqkinhMDvsdK/GoTP2nBb5aQthRme8LWmJptFIjG8tUMWy
9g9ksj/4rE1b3bwVdPvoL7XRCg1FT65t+NZW8m+YqBsCDH2IEclrXXWZQizZrApaj8DUG44Q79FL
VhiRLPLYGWvIMNGZ6zRnvTY+y44Pj863TXF7En57GjWjuqaaTri8pBRLmuqXKFwTKmh0pqXsoJtq
R/Z0lI3Dq6DWWyLnJ8jIVQ+DccPWtxyUF4n1ijvvJwa/vrfwTXEWNrajQXOdZiruw753r3FiHj3a
/zscD5/kv7fIiVwjvpDkgUByFGqtJ2FyCQQj2yEJb0ILbGun5Vhbqtk1OlmuXHiSrkpSV+E1l2w1
pJht7a7gffWS/N53eEWaTv/qOGjSPAoPqE3KpdX6CHgtde9916V6Su6F1Zz9YVTH0m8gVHnl+Npa
SmO6T3+EUe2BLVYB+9fwlKATGkVzTNOwOHi5xgQJ4FSuI4LwAg6sGaFkTfyTJU60t71pDijxkp1p
Iy/Im+7BqadCFkBEGgkb0W9FGtBiAlB5lb3ZXJLG/G0xFs/TE5/ldO8m1T/oAoP9aA8n2/e0GzOM
r1IOWGrmR53dLUfb8I4FeTjnOvJAqdHZ9hms7Bq/JxqhRzRpl0izKto4IYLbNR0QFIpJPK67ScsP
TQGjCyVnkO6QxHsbphjjUiSquJjz5flVJ/TgUHX++b/nK83Ktpn04CqfOWXVL0pi8ZlQ8IMpCJYC
Ec7DIqwAMeOwrTsLLX9jBFv6yfUiDD1/nzZVuFUe1QMqdCyq+OxXmTDaG4JCF+sr34fziIlLEv+p
PdtYU/KLtUaTlNh6zcWlGPmkNlBzD+6wBwOx4n7OvlD9s9YhgEu0XL6O2YRe3pzP37Vjvxq597si
QYb6x5jezZSBgU6+y8XKy+k9Z3Xro6x5RL0j3wx3+5TyMd6M7iasg+d/UrjCPfWj19CXrcZHCJ3A
ACZ+cGxUiKLKzbf/5yHb3kVTznvVGt09q8idEPnDni8IOoo9Yp8vHaGEObbWxdfd4miO/bYLBmRq
wju2mgwuwMScS2eakAYGOMGoMI9+7ln7xNBfs2Qy5SLM3EMf5mjxJyc9ewS4RUrYRzH59pE7nhd2
YN2NUoc8sf+9DF3iHrvYRdTlRNMazwQ9Stdq9pjyrAeRrfIiHLnzVGY88352kczTtxJ3e+IP5mPo
9fQNHMnFSnqwVW4aXuCuvytSqJaSQHFSN7ThYcMxuef+RzJOw6Me7XRpZUO9AWzhnDViD7aMWNd1
5z5KO4MdR/v5W3D3QjXLDhZwln0yJfbCUW66maTTrEHJ+zt7ljI56EbWDdXJDtac+ixjNkK3yj4w
mB2KzrO3CUaPVRZG4jPCLL4ooOPjqnUQCHtg5gK/ZnYV1ffUdP95gkIQ6M023zfI5xhVgRQ4GIlp
/Y8eksuEVIudCkW8e/I3npeGD9Hpv4eCEcAiisqdoBm203rPQwqFEtnLujdvDIOz6zHtspE+rFqr
tpHv6ckGa4SOmEb27wYEJDTRrdpLotnDtmyPmWmr838X4nkIu1fz35vvBXFaaET+5xLM8tTe088V
uuF9/rTIo4ytORpBM5CWGS4xUo0cBbBYpn3TnNAsrVukJReijeY/tzzKgJHjQi8wEtkeinGkUWl4
klm9w5I+B6wp+6DVoXDXzy+7KCe9h7Zf7QGMEH2REHlhsEHYMC7qsr6PKfI7oMjZgZCC6q5J/wsG
T7kVhG8e3X4Sx1j7ZZSQE9Ze1/tvbOzagnu5uXNgQ8cSz6gdJFXlyR6Po5/nK12jOasPhr4s7Dy5
Oia9s4mZg2C3eU4SVNQcMtzKGz0tTwjr2x/DtM9OZsl7oU+/CgCaS1o6+sNlfUOe7q6zYdK2hn1x
8A+988e1WDKG/mTTy81i60MkrY5nNcUuobXojhWdUzf3/gyk/x5tbOMMF0ZGhb5B7lM07jssBJQN
IceYrCxmF8sefgpyu0FY17LM3Z2RUYln2PqWTp6hv5tfh+cl0JHgtGrY1JZO+TGbhTtDnlHUG3tr
9oAHPj3aKMKeJ8RUL1P8Kpuk+fx3sUhxD0yk1XVWnL4zgaFPYE3VSaEoWOlT2S2f77w+EU/SxZHk
LTQR+GMlUkdmV1W9MyrxnuBMYvhlZjcGjdY655akIpJqlQwmHvEkP0NqDtfuEA5HHd/Nsp87riRN
rJCaeEe0vv5RGLhepzgfVrGhYxFO2gcC8hCRmR08UMzthyFgAycr61yEmlh6mhMdNVQVfUuCR1Bt
S3mRlaju/176ogTXVSAfznskAOrW0wO5xdWk08+OvG09TZ+ylOauIbNhS2jI3ClzblntIOnV2x7F
8FSepj4uWMmGfVya6TtvVHgIDC3c4AnIdoSPHnrT1N9XVtbYxyBSE1FSfnwaikohV7Q+k7KnQShN
AKKdfK1k0L2VThWvSCk6+I1lfoiowivIlmrldrcFKVC8CJuxEZOFqNHad4foILPvMjQvafbLHEy5
qusy3dtN/B6ZEwiI0XipRB9dUj5EAbyXrym1bjHt2n0gmO64SZ98WNRYa22s8w0yuWUwTenRnNyU
g6iLrTeDJG3PD13lqt1ELhHE62UBbGXfT5yBkLuzahd4ZNq8w0Q1GqvEcexboSx6wn1d0bxV1bZF
CX5JEXleMJHwu7T6N1ygaY0NAaELR4QVI/PsVIUluiSnNhZPxk2SusGNth6OUhpd28ke7dcqGuTS
dbFtZWOWnJSWecQoOZRK2XC0wFetuR0ZasXNeEncd8yL/TnXbW2Z9shEs0QTJ+7C2gvfG73QzhSi
3auptRyqy3s3usaahhG1iQxtTD1jn+yGthbL58depHBYe7f5Y2uN/WLF331L8WvTmC4RXdyCCq+c
gRCSdYIIMC+LOegW8VnNgAd8qMbx38UnAb/QomV/0Dh8pelKKxHoPWqcsLiS1LukDaMvUICNvyWS
D8P00nU1HyUGyMiM/EV04KOZ+nxLK5jHkLuaJfot15pvQnXpowWmOFWAO6kYK/vFUMk5xHmNMAts
A1BIOjk2bg9vSA5gA/LbFIfpWkNhg9Ifo4Etmr9OaaLF4q88j3qenVuIEbsqMx+dge2ornL8QkXn
H8Pe3EcyfdqQaeR1wEykq0OHKWzKeGImTrmM1n2E9b9AY7LAQmasnm+s73YPU+/xwatsOvpyNLeY
JzOqNMdcs2D7GIg8jsBhq51Cc8znxYE2qF6Pp8GiAoulj2SiLv+pDTb5gEPAc4VqWQs3VMB/DRF5
qzB2wZVMDl6DxvX3AvrxEscRiP6+xwAx1nN4S/QZQLh4KQIa2BR/zt7hfLLUO1PAfOCiZXOSOEIV
O350iJKubu1x4GLp0zwzxSkubIQeZHENKR3yElTVEAKuELQEn4v/GBIdZNfcB26K1CLwWnF8XgZj
5PxNygdNGI8yOSGiGgevZm9Dq/+FhgNzWBWyhng2dKSwQcvsGuIQMkpcj3KYTv18GRq3PjS0Om0f
OgPnaGc8xHNLLzHji6R3JzVqooDJ0JWNvl4MuiSQNM5+pYDYzrhL8kOO1meOTNK5ScOMXp3q2GRR
UNi4/Uh0q6fLWMxldB/cgP14IKkBhz7PPnXau2858IvZ1PgO3MA+d0LW93zaVZLq77nkDGF9sNtG
EfKYXv3Rb/a2CdsqD6vhovcxemKWom3TuO5WQ/dKmg/dY9phjGL8LFm1iRh3bVCSuediVm9g0ZV8
1zYw0aFXeS63uZKLlLgPhPBxc/IG2XMWS18IuiLuWXX9OwWN2qTVFNKdAmsZdeMJs4u2Lf3a3mAA
cR6dywIxJfOZ3o44bMpwJaURbY1Urhq/21n44x65T/1Q4y4uYjLBVFSd6soKN+ZMv/j3Nx+i/vcw
r4DId2+TbVBjjhxwQEeEgHYaSz9pyINVjMktr8phpc+3jMDIsUvnhybhY9tRi9QSqYl/5AuFZj1Z
VSqPwV6gahY2UWvo/nZpUvtoNxuagpFuINMIpq0sEX3jfE5OjD3jfaDyj8KiUTmErnmIMxmf+D9y
/FWlddGd1F85aTNgBsreXZxyO9yCKUd/MDjuiHKe3LDgHEPw8mR66vrPfmqdq13Qv9DpVAYY9a7P
e84xSrGKncY5+71FXq9uvFWxcQDxrX/0CKo2TWu9YKKtrhadakNKMF9UpQt+teEm0yxdKVXMKl68
IhkKZJEFv7NphOHkpdPO1RV3KjcsDcF4OD2/qsPTIL9mL9Akg+iK60veBGXpTSao+lR+HFJfIPP5
n6eRxwFmsguwQhnH+MFek1WXHdq0I7LMtAsA09pWj6R5kQ2DMU4K5i7uPPMmakUCQG2c6aJtaxWX
p3jmlmBB8I9O1e4sp6LkgW2xysnggiEYJGcg63uWs9VkjvJVLzr3iOlHLiP62J9EDKzY69YZXN47
eTvGtm0wC1SyLJlXRj6U/VYdjanqbm5cZHuXWh7qdtDdnhclzHOgZz96Ot2tzGHmTXHpieGW+pN/
7MYaDhUxZ6Aay2MkmyOE4fxYxa13twl5eW4G/UR82L+f1bawfsE2uxoaHwfRJMmrgiy9UoHhrtAC
W1vomUSkejbRYACg0DWP0ImqdumWvX002hSyzsBdPeF9OhalYGTu1RR/Ex4BSGX5Iy4m7ZPuJzML
WwZbmU/x0s8wU6mKDFGwQMHleZFAhy9NYI1EZ1d7hq76qihJg6WBCDUzMgfEGkas3bnzqCUS/+EJ
JHqiRetbOJNiYIhnOlZiWmmBp621LkoepvWaAoxD4S3ZD/vk1DAl3RqEIuqLUiWU0Ikljq1g5BML
9uqKptMYh4VPFo4GIJ9FexHOn2k8sIAbQGCsQaMvq6CqD1M0pKdhvsg2/WRRGNhyouRYOoXaeOWE
uRsdxutI1dDac6jj4Nabsm+9Hbabu6yFf2wNToAW0utDjfd0Ec0/yZxFeMpRv3NAc0fbbMOXCLf5
UhlZuOu6DpAN4qktkiGUubqDj51W08YBAYT01SRYWlqXLkjttR2SXVr5dXrzhLw8QVBJN7SbqNPH
Y9Qi2ioiy9k2CTMBmdYw1qr8XbWqD/a2XbroKrpimTVpcUQkRlSRN/VLjbPTomybblPSOc0LI7sQ
LdfdsT2V2xkNg3TIOPuRfafFU7+YE72MKE5/KH37T1IEd72WpgDxPHZWQEqaGDl7Gak6iN77G49m
dWpC5eC4YG7FfHfa5z5Ks6wS4UqMrrpZte5sdfyZh0qGwC7GwKTzri21mICjnOjWlRYbALsq1108
f/WWhjZtyjRcPR9isGFFy0P6vKRjcqzkzGPnHAxbia2J3+mM55h2u+Gtit62jolwCvzTJlJYqaGd
9k1glI5vXlh2QT+oNkCgjM02HrT61jUQxcwAp0fZeO+mRVnRcNpbiclFnTAr6pemURFE1Qp5sk0/
2g9h9iJVsUt8L7pNuQhezT5kA6pjbStSJIOwySvyJhuimEObebwrV61uRL9QkQKmQKB5GQftTyxr
bZ3Zdn7rnXD7XFC1ptwkQvY0IO5lEOhH6UzJSQvlGan73E+d/8oI04nNnrLSBMKQqTXr1yddSaX7
3husC6Qk64QWDM6EYwVny4iY7XtMi1GlNmq8WTIxr4n76dsa1UvVLx1Dk7s0ai9CZHSsGn4GBkKG
LpxeaKmY5mGsj2UWS9CReovJ4q63HVPQuavFqWVBx0S7iLZ58Uo/YcG0f82hhHuyVw4F/8eOQfme
c62/+vegZeTVcqJRgPvFC7aVm86aTS/rd4K55XEwXDY11mmayeAazek3+YY46uceRWt4t9LUg2Pm
2+FBppTqQS33RpD+qDkB247RScPlrNc26csMbAvvavhRfPYiHQAHR9/K6AAzWNOu9lDlIIwvVj1H
l8OT2yZN51NNFZNC3NjrWrnNqUzq9xAD5CWeL7KW18Gq8oOCJ2IG/dZ0UvvKDdCDGJobmfj4soOq
JS1HJb9rowC3kPThy/jVYucgbprv1PR2OgrZrp2OPaaEwzk2QntXxIjSep4C5qDi3W+y4AYkKfog
uQTHhaqMdGMgOthkMeispxU5H/Pw3LKupfkfB7pHI9BWLmsRudf/HmbK6g4WaKZ/yWeJ3nlbQmsn
nDypvw3lMm+b8k0YaG9tTRvXLZAW3lCrXlrQgreGx+ZbE5XBIYeCoktUAIogxvUalW96MB20MEYV
lr7MitULBv/o9rwkIwWBTErziCdZe0MctMj0m9Y44ZcX4w3H8/dDtHW07bTE3olioM1mbYkqp38E
4wqKALa/lZ/jzZSaR1iD1vm8LyUN92lsu4P/o/qiO1SqaX4xoeZedX85NcbTMvWzF88tT1IPOYdX
+bTxE89C+a2qna131T3NV4Mj5nPKqH8Wusn75UUPN2PI79Tda5J0u3zSgNkpJAFuaNeH1iXVoFT2
eObYFWwCCzycL1v/gCgcM44D1dDUql9V0HZ7UsWza8TheJmmHvS0wZqOSeT/pVOFZpz4nVvIosli
jP5MdKGLdqjNL9pwsHtdgWXpw6umpcyGqIbJt7eMk6XB9MiE/JM7anrYkXkBs2pdBcp+YSVY+edH
KQZZU6QFaT/R+GvKH7RQnc/c1mmmEmG7MYfa+WzpDcGetN/op2FTtT7A4HXrYnTMlyyGaqgxPj9C
MQADy8yzjdJPUxvVvsLEs8pZ33MoPy8aPiio/HwVxQwKn1/1tPzw5/Zrq0GmHNuRcX9erKhCMeig
Ypqfagc3vcxz2Uq6DClVc6RYzB5NNum3iB27jWuApuzgVMvVCHCg09GJzZfJAzBAL7pZUlPce5np
xLcw/4djVyDRwZLvohk4ITFyFrEFokH2obfPwkngpOFE0PQm81+tPxfucBITgk7LoBwa2j2H0/hI
FIxgGMaxx6uSVwnx6BMGyQc+Y8LZFYiKSKTNORmpvnvm8zuyLtTGVijYTSgpWCGcH4XF5tZRSpfB
N63H6P68MLa1duH8Czm56d30v4OD5TPSgu5um3gSQzr2d1TLnC7nqiwhHZW9Y1jEQZz9k6CFpcde
J1eFmWDFufafvpDlK8nTa9RyELZT34MeJuUGb+PNRnnmpB058UmxmnTvZ6iz/GQ6QfmxslqKKQSr
7kM2vIglGeXLYr5JikTdOV4FX11HPVbBgUKfUG8du8zeVMzkHsWBQEYdISoEV6FPzXoYNEwLteMK
+owWBJjJ5nMagC9oRuQfaQdusEM5uIa8ap+GEv154qhfCe62pRn+VKiZjxUVgl1X91zH//usg7ui
vnioQ3I4h56FeKuUbJQcuHT3D7ZlZLsOqlN6b/66G/T4qAYvRk3vIDTuWaW7MjtScxwZCW1gxHr7
cO6WiSksds+No46QuPhU3utUKw5d2o+/LD1vlnXmMe6guEg0rX7Ukz6y96PTmywP4TnG8gMWLIOf
/6MrQCH94FWvNmpJyCbZ0SDuCuD4WqqgX6Q6eoBxLMSrgzlpHTe12DwfdkYOQ60SL2C44CG6TNPt
cHC/VNldI7Mr3ntyaLa15iLDrpr4NXTHP2Yt7Eud2NkC/5l1yUbcTTmaml0xIdlbtcWQrpNRPzML
xhky90VVUdf3GSTDuZHnNDuo74Mh0wNsIsBkkcO3BI226zLezkxrT4Y3jIAF6YVmaWP/0ePxi/pU
PRpUzd5UX1nuyh0AzwwpcVlfa4cFRiNxhdRReuM0onAsR7H5ZtUcyIAh40Ic6Tz3k/sea+a5nWT2
Tw01K7CMDUgg/UHdLh6IKZD56yivLY+JggNj4F4VswxSeckfUbTbTlE06ibTB7dKplNnOZiO5pc1
c4Zj5wIZMpHQIYdtjU1pqi9sITgDi2DP0uMeQsa8q2Byupc58rnCxPvBEBcBi8AiH9SxcaTFkq0n
3Li3ofxxGYERTCz7D4oA2NSOo6ytO/AGR0XRblqjiM4AjqKz6xdMSv97bLbxS0XTYvd86r/nn18V
YcNMRQOr5GV+vwFmY+Nu0qfLfxenBrTtSP871oJm93w+lN3AkED8kGqdaLuRJvRxQL18HGVt7P3W
Eg8YpN1b+6cyUAjiIMCpWTXjjVeaaZ2rpwtWterq5yCTvMaLfnXgkVZBSIShmCHkVVPvMH3tyDYO
bhBRbMJx/DObw/irYxBKnSGAjxXeSxEj5THM78LEVxHorfVmxGzwUV/vpAD99TyvIsm39u3gbArm
ttxuqOZqj5bhsymhdLgfI56YhzK15p74W/EOn7r9pxxFtzRiuglCFukRKQUfBwkXsqNX97z0+gBn
A4EtL/gbbYG9V7Te2ZkvWqeX+mqojb98Lq1tEBiFvvr3X3BIb+texwj+v98N7msCFzBRhnR1eRuc
6ZuGh7F/PnpeFMjoHdthyU5TEG3ZtGi5KjkcpaiKlWXiuuxw/iIfqMwDbfN7nfjW9fnU85IWIbE4
CtzO//cPDsHtQqprVYLedsnIPmuTGUBcST/cSbWHTu+sNa/uRKFl/O3jUX3iXqL7PwVyr+ws+xxX
6Ty/LCwp9k5V3ihW6Qw7hvWozY7T9ySsdxQzfMI0vXyLnPwxVe6maMvxN4mZ9RqrNoNteH172HSb
EUfvy9QX7NEEqm6e1XWcH1FJL4soMA9NqtA7Nqm2SMfKFzhFWdLpVX1bbsgJzMibXTAik4Aj9xeO
1Wy8qwroNmb1oev6XguAZ9WieIHIUi/NkkcgRxl6A2pihD5hGSNZy7olcbBUuvl3kB+0/jmaGk68
TRtcgNSXSJOt2EQw38UH00A6renVwZndx4y0PHSE6bymolF1aCNU4SfHCh1Lvk072GodVAEmShB/
lcFDwwg6VRst/jKZBO/MyAV0x2Qc0cqKpCSwRTHuc49y00Uzx3AbQ0cJTBE0S3HUzfrm9w2Spjos
l8WItrrhBil6fyYGIgm2NXMxKm9YMEQ2l6glEzgLsz2NLh2y9+YufcUwfP4Pc5CftCiStae5/5Bj
9IisFlE+I/5lKyq4HRwM16qmZgtDzsh98D3Q/7apM5f4g5nSACmuulxdcFzBNKa953vX0dRigJiu
uyf1ex9ZIEsYgJaH1Da3LkyVpVspECXDiR5md80wrxWxRZR5OTUYUx0DHWEWriebo3WLHM0TNUBM
DC8ypoBiJ/sT+LRtgjl+meg9rJ/W+OkjfyPOUJTnsUSqHFhNt2uwI6c9tlAakIehtrL71LBcRMxz
S4tW2GyB96x43/nZqW7zkwrqftlQpy8m04SCEbFH0n9bje1P5RPjQE0NYLcIbq1meied1IbSbQGq
dJzyoxKnNtUMHUt9WEQtNt7QQXbeFvtY6ESNkSZhubW2KWwdrE80KBZ8TF02NPplk6nfpGRCCegU
oBej9Ne+VfIdtDY1cYmcpFyGARpWiUp6kKb1W9M7wuPreEn0IPBgUe8zlBy7IsKh2Zm3kNntmxtK
fBcjofQa0nXTQbRoN/4NrTDN75koOvnaLL1iR+MQtNGT3turzrjSg0kJvGNmD5J/7xdRtO+Utqo4
06xccgYweoFfm1IgIKPvfoYVAdSW2az7yXJ2UbkKwx8f3/jDh3DZt2W0n1pYAZbLn9xgDzzkDR6F
IBaLdJZ945WxG+xTQGhXXe4kpx4iYxU0tEsxHamxBfcSOAPgVsbP46Iqhgr1RPKAbsDkKuu+wdj9
BsIxglA0m02phutQYpLDIJrOHEuBMms1OsOna4WQERPHnVXOB9dO3hDsWWuIZ6xFHYVrb/9wiFob
hv0t0USsPDlR0gwba0rExuzqZh6SJivJIXhhtKWFlSzb6GbnH3yFaDIFGMekD9wiCEJGfRNFnJm9
JRqj49wMPnGo0mosfgidsTZOb7RXEx2pY0FLnMrmB8e5/V6yUBaeuZ0m/yPOMItWI4NKGyPmYYiM
T83BRldI+xZEIsM0hwFbC62fyHF4pUPtt0ejdJMP7c4Ju3sJVZiyON0kFT6Lg3C85OpxQion7yQ4
9v82w2YbN7GzFqy9oKL4vFnqp3a7Hz+Z0yBHvDFdQCZGOaotaIE/oZN/DXY6g0BmMBLU9WWImutc
zLeCq5tibcOTRfTSVXtgwB8T23JHyMS6dV5L+gdXM4bAHxigFqDYb4ywsE4REWOdqAYAKsTysAGw
VBklZBsT3pdCpy1HHBF6l6aLuiAzordIMuiWtSy/yL+5RKYsb5DV6RnHAI7oagCKrJLvegb7SOaI
dHGFWonKQYJt7xtdaw9tL69jbp1KgQyeGdHNNeCUW94U7RtDRrO8e/YrU3IABUVp0J1bkp0WSYz0
W++yBzFBeN798nen0GGMChOoP3VqFRrGeqpy6wD9ENFzfMxBj89qnsvg5DcCkqN1KYNjosRfjdbP
Ou/LXdKn2qEaXf8gufVo6kzTCgN/T2eHrEdV9Ai/W9TIgNf/asAfQX95R9W4EZp0/YNP0oeK4Bai
ndu4Eg6KVQsS190+B8/KK1aLalUYqPisAkWaZsMTabNvmGuwCqNlrgLM1MIAt/telwBl06x9SZTm
HRr/qiqc1vhEyiWqUlRINhMMLwE5OPTONSXjD+9vjwaOdWdj3rSavYMeU/CoPLSSBgN56j1jb9Za
usdkiIs/rE56mnsXUnSite8S1mA92oAECMjq58ngXhPVGJ+1Qfs7pM21xH22LXXiI8Ze/C3z/IPO
C7ooP/lbtt1bXk2/qsm4mCFediw6pYX8mYpwJp2acG88DtkJJONKfQ4NaJpW73+pUToHUeNN63ke
Yy1c25SKcRLcO2ExHu4ekY2Ac/V8lzncH06zY8K+dvpIHLm1XgD6cMpIaw5ZI4YCCHGI57fxqPWH
GEmYG+dyD376JJ3+IlH/H9ApwAX3o0PmDeFqDHCaNJrKD20UtZss57OU4EYdRs4ZvsouSU/on2N8
T4F+a7ryKoLCOLt1clBVsJNRLj7cWR6CTCdFLh399ryIXyrSVjH/9tL7QU7TimUdzZxBC3dRaFG8
GUxfvxjj2yhGxKXhyXZ0xIkFa7BhYlEyLPQi8NM1/YEPD+86bujdEOVfHhyfWGudtd1kS1036DYb
RbN1DSoPpfX60h8D9GWNvW5xN5+tkvN7Dg5KVgZyESQjXZH90CLsLl2DttUiQ4EG1tKb7fiILFfw
We8EsJqbyYnvHSYwfzhNzVdeEiKRSWtTZ/q2TIPfvl5+5/aAmgksAq13uBAivuQ6ObwMFBaJttW0
lgavFqRrA//FlknLvdOMdyh1sVt8GXH5Oxq6f8rBRlmDJWdDs7ZHzDye+wpErJOWf3Hk/Y3N/I4b
CicCM4GdO1ARdo3HeN+LyoMYqvJAzcQI+azwvyxKD8KPWZEvgBDR3rjMKl7LwfgQ0IWxcufViu5y
6gPezhMit61oeiCuxUGd5LskAkwadu49ThFFe4UHkgkYxdpwe0RgNgoy22qXTTnss47urCPIh/Ep
BB+VxexA6PAsh1USYytndHWPBDiElvbp0raDY1PV1r7Xuq2snaWs3OlUZQnqqopseLukeztdQ0Sy
312v3TGAr3viaN4aVq5qBlAa8pWPdX1RyOwnAqpt2bmb/m8TiGZtWEAdGlQkBUrhpvPKfWlgVrGI
7o7rgosKtg722Am/1tmjuFo0SUe+BUGWlZ0BaNT0P25QimuZ+foVfHfjasHOgyF5EHmyQU1F6TNO
7+EEYbSykt9YfrQXS9TNPkDsshh8+dEwtlslvnjQQJCI0ex0h9LE3o21C06BSByHu2THoBa6cQmZ
xDeH/prhas2yxjxwXP4/4f+l7syW41bOLf0qHb5u7AYSielE+1zUXMXiTIqibhAaKMxjJsan7w/U
9rFEbUv2ZXs7GCGJQxGFIXP9a31rYDAkswWhossdWMvh2JBFTSNafSYTFQzGXEKo3UAQcQaM6tTE
FFF9RdTPfnCr+qL3oGGN9gZ3j7Cx847W9VjG6aFMvCN76V2VBwxXGGUeoowWhWq+c7OQjbxEc5x2
v+mz+6nmzBUOTmvpSl8Elm0v7VrfFWnKEb8hs2fOprj9ggrJkNtJNEHeiMDIZJ2m2rkJS6u8aduY
0HRWRddMC76aTThcd+AUc9L1UKyRu/dhG9zVbOEusUV/4GvdfTdN7SVg00/VXKpLa4SNyGMOKBN5
91XlS+OyAoQ0/k8nHhZwQdwsh0PdjPH9yI2CiHZ3ltJA+x3OdpywcmmhsTAod0ZJvDt8ID7UPM+s
NdbYqJi2jMBdBrY6O5/gzw6/qGmjenlue9tTBnHdFsV9gnK4csekvopV+QVFjrKr0TpFDiOzXx9f
8VM7mW87puc6lk2g02WI/OPxBXbD7m3STKUjnnxZOtI3EOXhbefsiEdyMigv2TmFuS0yOd1Ztv4w
TsmTY8WXPDiNnarhAqIfngk/WMBluBdSlcvA1DhQYGI+zSSRSFPXv3nZnAC8riqfoqo8fvn739AN
A990feF5rm2aHkLgj6+7VS7worwDHvg68lGmzq5IrOOgCyb3jNOsuOP2+pEwbHmYWSN+c/VA/IFw
Zki6j8j/MXp3BpTEdtoZU+ueBj9Qp3bst/ipsgcpsocomIpdhPOZsVu34znU4dgszDtCmuZdRzTN
UFD0ZuLm9HDAdjAbH8xk/q43nf7clelAGloJ6BVOvHE0UFPiVuAsJYUMVQUgIfSTM5b14iKq5nHT
kANhqWdvu7CpbnRnqXsOgAQ9RoeFUYMqU2nNNN9CY83NMrlIIDeucQA6hD+HhIfOyIWi04T7Ory5
gwIsBgWP9FZT+z7vrgNXriFIz25RX/QlbKUssZYRNeTQKug4q2ECzyILThGRRpi5QHn5HoKkljD2
aWWry9mt4r2Mp2gd51LvSAQ0J6c2aBFYPrz+ERD8uxQn5u6ff5XHZbxD/XsHbYLJns4QAnnMZdvX
T3n9+tcv9WKXJgaab2Q4x9fu8qEpCTEL0Z3ntiZEUrG5tgCNb/ypZEDLoIy7mPjcDMq/IbKwahY5
tI0G/x59i3oSC1y7YP+W9XoC886HXEHO6JyIRJGbXr2Kd7VlT0erxwwTIcVsR6PM2UR0lKkkAl2k
Il38+sG13Ecc1XJP2ivdkkeqYMU03iFQxmeV9gVJalgldCFWp9c/yiy5nhgo+cocT3NR3HXaaQ6o
zSjBxtWsafaabXHZB5hZYaC9t1jNHqfYhjlv1SmdDBQFjGpybwWVybvWp6sCcEZ4fv1QNjmYDU8B
ZpWxcS7MilW9qem+YaV42w61/ZiAhAyMdL6fy1JgiZzFJmI1aMWR9yEKxEDyDIiLHdEyJEaGZboZ
1m5C906OZs+UlozCxHsRzPJG1JeZH/jXWlTyRk1XXiaNndPpgD5xLBFDq0Hv2u6IKODYp6WIfivq
djrfjJyVZ1LWLT5tJ4KAoFq9Y4gTdqvZS+RZs7M0lnEvYbX89OokZbmAhjRfjEZUXlGJ1jAAbV/A
plJx6RWaVEm9Fs1gnUY7IA0rJuMOvYfBLnruGpE1RWqnEKJsrHGdLdeJXq6OchtEbn6gi7B66usy
W0UM6Oy2qO8kYERIHzNlEAsKgZlYcHaIcGwHUKx0gjWw/WlJAw1svvfpUV/JXhAwg8R9k0fkHaqy
8jaxu+zCkhzeoPKw4s2FWnve2J4EgeEV3RGqUPBxW58oeIpDhIFycpr86IvCXIy/ZjrPs8SLDG1f
iIaqD7c6aj9tjyKo2Vyg3x2MKVFXSahIw1Z44cImYOaz/F3K/YYGNsIzrfLZbLEJwMPqNw3vq2Ff
eEZwRVVexqut4zMukM+hk42M4y9Z9shzKB0MuHn5jJPAufAoM4fX1BJpzFSxbSWhzondc7gUhdq1
ZINllmqb0CO2H4sSC4lhveAHmd7HC/A9qAoJHXFgBAXlWDkjYWn87AVmMJyqfhB/JXcsDkxe62MB
B3MzcLtZq8mASjqY9U1qz9GB0O+Flwfq2k5ah+V2nT12MZeIoU+VLPIz9sh01yvfvDI8hBq/DfKT
7eFDltVwaZNj30jciqw7U9g80ynz0/S5WxDUU9Z5FDFY6DI4NgjU40YRYffpNclED+i8So0nChNG
KFsnf8LWBAHX6d7hV75AMgwOQTF6+8TUX/u4L26TfGyuSsv0Vtq2uys8mHI7aTs5O0M2HXrRP1c9
2k0/EHcevXFTEC2dQlc9qfJ9IjEdRza7pHbIK1ZYMDzz/ko73TIfMqo9gZP+2neDUxhblwklMNdh
KI3jVPotlSjxygxtXLVwv65YDTJTnNk3WUNpkOBr+11RdcsBXYatNtE6gzoIJhjulxo60jkd4F7p
KBpO7fJBogGuu144W3gsPEG9xjowLiweZvjiB48tE+1GLHbtELhULqAkAfc8JjR8bAwEj09GfwAS
VF6gNjX7wgnndTTht2JKgVe8KC4lR+GpGEKQrGE4nhg1i29FsP/n8/hf0Uv1Zymzei2U/lzVU5sg
fb75438/VAX//7/L1/zP5/z4Ff/977WA71+qq4/Fi3r7rX74zvz0P1/d5qP++MMfyA8merpFMp3u
XlSX638UYS+f+e/+4/96ef0uD1P98ve/fa66El7S3UvEVfV9obeQrNf+dQP4Y9tF3cfpp6/41gGO
GPKH6TmO51L3LYTruCyi/lEC7v8hAwDUHvA8fogZsP76swTcsE1awB25/KNrC98Szt/+0QJO9OQP
/pp1GdXdpmvyWf9JDfiPi39Xemy6JX1oWGdBfYEZ+HGRN5lmYieU5G690lPsitzkpkbd3/P8IhVg
5u190wnN9EDMq++O05/n0/cl3z8uL//8yQHt6L5j4lReOtC/33ZULstKORhiy1qRu4IlreYRx5Dd
rH/9c5au8H8uY7/9HMckDGVKx6Ri+s1viOtAsWpNbPTZlCBILQ2wwQLFdO/IpngIMD/cFCDiH379
Y13nzQ9e3nGf94j8le04gXh7aENbp3VM2dzWaGMn3adiMcs0XdKz3snhbz6ybMQJHTVecqIItf4k
lcbAWfiQZ++sWlH1ubJqC6pbOigWSZ5kN44APm2R0Fz4slN+lFmDngEqNNA7jwCbPrF1nyQOHJmS
aBz8frxE0x9WfTaaUB6c+gG+rneqNG1Ac9v54IOm7n2SziHwuMxEWkyjxO8+Kt/3sm3WEJ+sjS6+
62IcOA3rgE9pj0aD5dh4rxTJ2VXVxhHxVG3d55rf8aqgWi08SNXgEZHavcLs+MVg+khNClPzx2bo
UOyAV+UsBdn4hN60MdjhDBQdMr8K0XJsKfUpcYfkA4iz4DEJMeYl3lBsO0p098S2Aea2fSMpQZaG
zg/J8nEPDVoFB9UUqkPYGxotVzyeK2gTdRm8Y1gVhtei6VoKMNgOE7Pp86d2jNDw+o5p1yqjsCv9
KFPt5VQHpPQR6E6HEHu0eQvzVMit53gcA7qtPrDkaT6IXDr3oq/cm3Sw/R2m9ewCOiXv14j54ysw
Gjqk8lRq/C41Yi+FsBuzCuIbm1oF1EOIxoY9gH7koXHWtescWqmrYlVHZb2vOx8z4JjGTFcofebs
LbR5TididTiSqSeT1fIE6e29O+t4C1st+BKVY3kVGXn5ldEkvSABG6FSILKBU+nXtqPVxumm+KpC
QDrYnc9IBlgdZj6cj4fGUN0GrwZSKZY2bBPC2qp0Gkh1IWnsgomG+sb2g43SjY8pGFYMoNMG3cxs
HrSN8z8carIpQdSevZm+G/CfDHtJVBrTdVpk077wbLGeRYSfSQ9V9TL3NiEqy0zpSUustCPU0DNO
xDoUbRQYH/Oph0AxgK+dfewJfmNdaxoiLhME/IvJZiTHlGe+Cqx4ukXADkCthE6xzmnQGbfgBvOP
dmo73TYCpXqvW7vdJllrcSbhA0T3UneOY5u31iDEUUEkIqPWKmjmGtJ9HtHGU5shKCKTJ+6q1kqd
+jrtvrRpa9yaTaBuOptgiEjy7OvU6O6cMxZ5Zw81QOxmKO4g3ll01PS5TyZQBnvbrJzd4KISswVA
FPWtRm4y1ehnCp5dtMOKsIohWZHa2SQhGxrlRThQDmhRe3lMKLtd966vLgizGY+moAeHHM5waNp2
3tIMmYLoq93DWIv8LBj/Xxa59I5zw5zVM/J4mxcFanxmE0vnUz4rTwyEJUR7KLIw/hI1TXJhe3BK
7FAHNwHLZJi/dnIyI4bSK+nGwzpreliStAedgXnbV6WXCACHWKDBGsSERN34ouZefz31tfkh6mp/
S6pivFKN4I2t/I5aR/hBp7o1rRPePXmfTcRyo2EWH7zMZNHdNABchFwST7RCkV+au30skp6SG+ld
+Y1D5MDtlhaUydF7bw5nGj+9Dn92Xe5dgcctZ1DwjrcmACmRTP61IjdU0MoHahXZxD90nVM91dAT
Dl07sEDN4zm/ROErMDhnRM7bmmX0KqN79iMvW39yGxdYTznC7ud21zI0co34SUlKy8mlMvq01bRr
KiqWXI7JdqZ6bluZDOkHI54vh8nlwkis+F7Xic5W42KzDY1+3BahSvY5J+ODpwmU9wA4TqFT218C
rcQpjqUF274tLpmNdVdl02Q3ACyddyl3/BvONbw97P2O0wQXbJrgg2Yut6ysi/Bpell5CtSAuXmK
ILlRgBCcEdz7HZq1e+xY8m18mhO/MifG+2Nra92SF2EmibdbKv9eWWN1IJjH+ldA0w+iiBwmCE3a
Xnv/VJgAC9vWyT8GBsB6j/v2kdHVkgOvp4R4dicfdNPQfDAbISiNaLzOiyQ+4wYFxkz3EPNwk2YB
U1r7JM3E89Sit3c6ntAVY0pQJickfQiXj7BUDBsUUsYeQFlzaPzJvc47tgWrmSj1PlZW99RPhE/C
aUh2jdvc5JipYCwW5uVQTJ9ILrdHs6lKzKf1uOsqC9JTpgFaYBQawAJV9nXr98b1KGx3F2ub2h3I
QdeLinefCLhdGQiotR6ZkRfxyAzPCs3Pgx+CHx2oFi4zgR2mEsYXNzdqPGzQugLWm4+SofHiTav2
qDpcoBQFbMqS+pwpZ5zBLEU+25ZUZ+If7IaLii2o2eYMPcm0YRqjgEU6RM8EjVXKjkGU1g4+TvDZ
+tYOuizexIwAeMi2PSCXWkZQCFLMbW2RUDM01EF2rFTecpDhffBsGHA78oTAGsK5dmd4aXFNSNt9
bjzDOPiiDa4IHpjvCqTGfl073XIKzGzvWddUj8oGzrPxEh18yK2Wcicb++9S15A/YITMKpTZGdta
MVWuCVZqwhBiBZX8SrMTaWGqgJ10S+6Y8kQjd2SxbaYJ/0nQmT50EhYBsL6tAgdA6bkzN0uG6Ay2
Z7sjZGT4T0jnS47VJbJqRhVcg1mJm6JKqZx0wOVT1tWbzUdDh5G/7zOHoDbupt7aBVZfsq4xM3+n
4rn9onPlvJiFT0DNyvFczl7kPKis7U4sMeR11jYAbxU5PZIcCc0ahStdbzWJqDlF3AX1sRhiYoat
TVptVRNjmNYu9Wclz4sOX7PVGtDbosacGPqV7a0OcFO2hitofBFN9DCBoEUzKTtjXklCR2LDut5i
iDP4dIAAeq0Pg72AkwPhYRDsmz5Pwdeq6U64fXCVs5KzN3mbdTNmHq5M5FcVPTipoFOgr2VGw1wJ
GnxL0VhC01+YH208NAzUJNyFTZKmjIeKMfTASzvByO6YsbZF625JxwL98g3cOiqoSx4vPGfJhPvF
ZQtBMmFwJeCpSVaivMXo5vDkEeyfa5Yw8EnLgUwFki5JJd3VRb0jJVzuDRPv9rpjyeiuQ4wGtAUX
efmgUpIpoKTSyLlAa0jMdSY8Jv8VssIOw0B9wfqyNj7LTlXTFr+UOExGQRCEvfeAmz4v4zVQJJTl
OU29Dvz87G3dGNsNqV1/h0aVXInBgY2V41kBm+i+72fkjL7Uaj6PEKqW2o8Jpm7betc+K+kLLE99
j13Loneid929WZN1qjDYohQJ1Z3KCmUFR04IfyWaQdrgLzC9LbiVjJsj7T2gCko/uLIlbReTgZC7
Tn09vvBcn8+hXQ/TxlZoNpezrzhv0IUdCzNRWTUAIzncht2otaHtdtgBKTW89ZTgYUaybWdjrbXR
P+PgtIM77nZpu564dLBiuxUnv6TZj9RulfTcF4TXn0xtEKCJy/LKSkZwHbRpDqshU1xrYO26lBiy
r96lrIaALFfwxXLPbmA3GqWxJzBzi99+yYoI/YH4RA0QeTAh/xFttLLcuQeGgTVpSoV+ymh4+ISR
JT0oHIureuqKnai8/Imwt7ybSzAMNLhZRtMdDXx00CqYS6L1d1Fy6bUB9Qp1RoFgvCA4OPdcoU4V
isY7GdsC152IErL4raufqf0jVoxO9jTnTkqfmNlcGUNLJtVJ9SWzgBl9mUvOOrgjI7hlt9Pf8VRx
V42tGHTyflufQ8XMad0ZVXMXd5jj/rc3zWwwiFrg5V56y1urJvDmdOsG0/83ueQHteT73S0b9O93
nd7SZWMHlmdRURJY/O/N7tY2QnJgaHcejkLWZU54ySbRghwm+28DvP9Imfn3ZJfr+qVkpfvyoi8/
1v8faC+WiVzxr7UXAvofdfLyvfby+hXftBcr+EMKNwCqEVjSYQLH9/omvVj2H9L3ER0QWJhxyUUS
+FN5ke4fju27NghY3zVtx0L8IUCq47//TYo/bN/D1kKWwfID6dj/ie6yfKPvThBPWNwXBGAQ35UW
M0Fh/niC9NjR5n4p1JJIwCB7YOL7FZxS5k0rgkP9OmATdywblhnYgAB1+0N9msM+O9DQ9j6oWZe0
Iq4PpNBvqziwfjP++/n1OTYPNJ/FLAfCBXnz5vWRqo16szNW4bRtHeLZs6qnVWpGnxGJujU1sOGW
yHtH3ThPhi6PP+Vcw67dHHs3GICJiMPir+7d38g51o+KFQeOFxYI4ZleIHhx4o2eQwyDPJiBCWbo
hLOuNBCaMb5kGzkvBanHqsuBI1CEwP1j/DTPnd76hsUoO0vOQ4jrzgfuw+wl+5CrZk8HR800tr/+
7jz8C23rp9kpL9IxA5NbAKcZ0t7yS3w3U+c3aM12JGpEg3x+2XVFc2Hcsf2j9iQGiR4xCIqPZJ/x
9iBiNzQKixzeZ8dcUSv/N0qb9aMS9XrI2Eezz+RyWCTDN1Ibua1RUthH0LH5xK3qC6Ykm06q/JoD
nW8igbMzrCDlGvC6qL2lMMI0WADMHdTo+lE19MvVcTlvurqn2tn73cszl7fsnxLd6+uTluPiSOFK
pewGkfT7oxUKx5zN0o3WUkbgFqsCE2QM+jaZDaA+thmUx0oaj6qLHmOsg3vDHeOtlin9cp686xhi
HfE5M+9U2ZdxmKunKAuv3NR8D+qUAK12W151qIgNke8zOweESIKLyE7A4Y2JRUsWRCOUQas9VMA/
NsIAmKOQStaJcszbcfMyj1DJ80TNcJE6eontMjoqA/yT6Xnq0jV78rBMqLD8knAewSvSlrMrKMzD
9mfccFeBWklv+MHp6hri69IyzmqpnDwopO0corlQuGj7yUXojNYF5/0hQpthNEjReS/IjCWZorwo
ovS+Y5N/jU7SYBJin4glzAbas2qsSm8z1R1CwOUXxKaWBHx1KjyCKHFvtFc1n3oiHwXvUeB4GYhL
qGUsaTXdtNPYs3LDFme31xsvbNOLNkiLHROUfmVkdcu8pD0FmfnOIv+zMcDbb2KNq91i8nss3Umx
k2ek7WTQywI/PQm//tQVgEcsOb34lJvsc9pcCckkLO4bvY1yq4SIXJ2zhQngdbnz7aH4L5+/1nLO
vD2nhIt1ARHHF654cwW2Y5fGhWsyRO/WAu7BOXe03HfSOzH8mPchESwOQi7YNIwJUL3xC0BhnGDM
0N7/+mbwaqB5+1ICLHcsCTySeeabtYCPll9QqmLQlaKPJs8skkkB9txuhxHLumA1tgrL0d5h3KSR
Ig7fGUkpN0MAsMHC90Pam2kORVgSUF49Qjl59nuPlr1cuTur874ag4i2UQ83barVlh3SQzND0hlw
Tw1AdLbm1GC4GuJ+46T2PYAKsWcxdfHr35Jr8ucj7niBY1s8N7iY/bc35iru/MyoGUYOT27V2nu7
s32o5vOlN1KzMqf2RVrDqwIZcPCWxlSrtsPNDKwGA5lXP6eW87kLC3UtjXE1TYZ50l2eHGbSv9e8
XWuluvYwFHm4Hquhesdb/rlrDXWqwUKPPaAlI1ThOlPOTaz6br1w1SPjAg9v9fwFlzXXKv2UrCej
d9Si3Dr8c1ZV+Xvfi28TgYOyHcgnRnH+FU0F/Gpn7wxRT5CXDk47k72Lc4s5KJxqCiiUxjmI2cza
dkQkQpSzqDHCU5N2FE7O9XOldbAlTBXsCV37PN/p3ajH/pM1Qu3K53t+VHaqpiYnleqMxzFxnFUO
A2OFwhufpDlT8Bj5RPK0S+gvEpcmcGz4XWjNff85tcroxFPD2VbcvYCwDSwcFjOUaSegRIW68Lvm
watbqvFwHkdecFj0JLOMvYPABgZud4ReGvUnbC9PQMQJRKmYqtOoJcTr3UidQrEiwbNNa8d8N4gE
IAhErhqgKnxsIR4zlh0btifrzKUVFS+tYoztQZWzJ9Iq1UjbUNKamzDHVsiIYhc3Q/jMsn/j9O0e
HwyGjqDa2lZwHEpiPNqr9XEah6M27o3a6a91O3+ChKPpngzAqJcW1OHkAMzss98NxqPrpfBHLK5b
Up8DJxMR7G7Eg1sfXokUXNiPurSufVODzwjlZcYkYV8JyfRc81tFvbuvPZ4thTLVQcwoiBkSybxt
UzvccrsIcN+F7pEb+yaYmQpgxF+1kJM3Q0ewMHEaj1smRIAh/kLzqnocK/uu4slG1RNl8qOJw43s
7HiD5Ss8BePtK97Cbxx2Sv1T5Khs1y949dZ7yUNTHSPguVjOlb60KnUzghOkBn2u9pTCcUgbFgUC
PA+/Oh3pwwgKPzM4rjga1xaQhZVpDi82hYZxZgDktaEni9k82/QJ8YyLT1yX1KFhyGKNAasqAk7r
DV8jU2wLym33WOmLFYSaF7uBXx96SDHGiBUy6nFVYvNZkYhf+CDrHNFxYGWaMq06SVhEG6DB0yZg
fLmZQ6z/RMKLTWbQT+I1BhH1mZz6HLXtfcwvzKG17l5dAGUUu2AsTWCC9kQPb+jtm7b5SknfsSUx
Ca2uv7MC5AGD3qjM6Mabvgxhnqe5PpLfx3viJv2LI6+cELtSMeqPv76V/dWzw/FZvjkszHHBLUPb
H9YjbjiWKFX09dDNEfTgrhcqGWaH5EYsCUNGQmQu3Ycs1eEGASJYRYme135cJ7/ZRv7VatdlSSaF
LViIk3D/8aVgubWoweCmOijT3lUj0bIhRiPHXoyZZFHHa3jfdhgMPAHKijBMvfeI/+8JVN8U9UxP
sD/sWytlhhuDjjTtD3RY9b9ZwonlEfbmEcc+xvZ8Rsnuz09bx6dvZLBBC+iiC8BduMU6En3MfoCK
A7hDrn1psVS+9mE/Hs1wgtlbPwqJ/76IxMOsK1YRrX6pcJutsaF3zz6DCfpOZX9onOA+Herp+Os3
+XUB8NNLlpZgNr+si703bzJWL0vrpAecX7TdMekoIptnQY9W16ldYVd0NcvmEE6mu+uD6KM26oui
4fEqy4Cukeoj8UDyx7bqD4XpXb9uyEhWwbJnJsyKCxePQS4Jbz6weWW0Gw7HI91Nxbr3y0stm/bM
aug3p8tfvg+uufxOjuUJ332z6sF45cyJ9Ck/N6kcoDpvPHS5uEQVhGE4eGo3miydYaYYWPNitc0h
tmDieqlViUbLMgJBCRv8oLx9l6CnF17zMeozQByhZe/Cxact3e7Tr9+Kv7reWKkxmrfwOiz//XiS
Q/Vq1dgwnJL1QMSxCsUhmPSlbM6NYDwcT4RXMiejBTNaSshi+8iVD0LLj/KbX78U7y8WMewsTRPZ
wGHj9rqV+m7jNualMXl5F60hR5m4rFqSXsjL/YSYCIV821PMiJCZ1BcDfuE1wmt9kzDfP7CttEnE
OZsyyPW9qfzPPDb1QxKMaFjUtZWiTe9jp7lTTk1qaAj3VcKF6QhM8Zpksa6rQ5qE89b3cG4CAE9W
AwPlqtDTOsqCQ9UxSGAUlh9KzlnaHfTHMY7IDDaRvCrpkDgO/vw1zyLi+NSNuRYx/i4aSU/Su+jm
aF6BvlHJkp3qDKojK7Ae3Uhjbt21p2jmMwfZL/z5QjAOyc/VnH+jK0VF/XlouKcz43Bu1XjOGhMH
XYBjzANAkNvjQ4v4ch4D0EC4PD/WAh/tr98W+0c57XWH6PsWA1mJJoGL+s0ZUjBXtZkpM3NeHqg2
2YlutBRjuIx6g8adttwlzxF+gy04/ZZbyPBVzks1tsJMJ2bc9wasM+Z/F4MtqMaEil5QhbWlA164
PGND+ex143VHDw3jNOgP2sba4GM1WDcF6wINkZts6VSDfLiY6wXNpL1Nn9XlZZfBicW39ZtL2V7u
7G/uT36AI0cQaZc+Z+SPF0XY5sC5TZouvN6XqyiVJBWJ9AACuiXeKq/j0ayIUJAm7QOE6VHiFUNT
zS4zVrYVz4IVAYVyOworPKWClWL/IaLb7z6LxwNCrWAqa18ZBWFFnI6MBaaiOqUjNRf4ZCgjGKt5
jToit4NTxkcFohUopflkUEX23AzvVISD8tdvsvhZpnhV1tgleViSuDX/+BsHZkhfREc7TsDcghI8
jT/7HLnUTiLx3TgLrsQJ16Y2i4Mbm2AaLO+cLhtJLBiKVuK6SvUBaojeBq2PscZmINDEcbjx0+k2
spV413MQDV2KHalUVstGS0rMt5/t6PDrX+WN92c5X6UNQ9RfTFoW+s+bvVDg1UaWVoPBtDIeMNbY
CjBpezcn5snu6+SmLV5Kv+6PKdzklT8vJbisqo7SmOAXg/hsO5qArDi4idG+LxJDuBuILJReJnZ8
EcQJ8zeUkryfw9OgXGYtszPeTD3rNAa/5AVJqu2dnBzaQqoCtQZYiMAM3tjAuhQ9S9xh9vYqsbEI
uRq7bN1irpCEYZehlF90j5US4WkKdnRx3BNOd6m/yVcDqahNic631bjbQ0ss2ZSIAZLpH402Pwdm
7pwzIuTuXAaHLBaKZVJv/m6n+ZN06shFPIXXEkgIcotI/P3yDI+AlfXAENkx0cUzmcGww3/qXOR2
9sxjIaMD4LqNmndBPQj6Q/Qm6rr+YXAZIiWsLxxZGhcyjN+VbRucassgEEx/GBADCX4SqlmmI2cp
HwvgWJkbOyiH68wjyaXD+Hdjgr949EkbRWA531lAWa8n0nfPG7gDWd4kIz4ZSGGbxGIBH9XLyeu4
xEkR5gwDxytbroy1Rh+tDfoQePfUvT1xR/r1WWstOuCPtxxejOCERTOBDOW+WWyCX8HY2nDWThUt
N40f7zyC9GBREiwNEWKDgl0mBA5ahMyacpqYVfw+p1aM5tvfCNCLxfHnF8MF5HPjN5Hil7PguyPD
uLTXOQVetPQ2TM8V3VclN8Bdvtyey5hqkJksbZzH7ZZ0KujKXq5qBn5rB4TjvWktO1wjhJdCWrcY
EVZpnKQPMbUK4upNeKobzAQwRz6WKoyo4gEBbKQQGjM27b85ruIvzlgUfuF7PmK/bb59fLk1TT9D
h5iejNJcUyMIR8EL38GUgW6aFjcin5IdFneS/ZS5oRhMu8mCH6wB6KxMq0xusvGLh7vK6vCdiWlf
0c7OM4rgi2VS/sm6b6szagseSk/3W6L1GcsEEpqT1d28uDaldnmo3uc1aHbOJ1g3bsTILzMdhswc
GsZt0dWoSQtXo6MP09TvY+Q7blzCfXQMJqNWipUjd+8xsHC9O6rfcNvD64TR51w283OfGec21PUl
Q/oPPqSney+27gkbbdshaO4Z5aVUwh1aU5ZX7jz257H1nI03s8kd5cSAU7D/RF71Z3UGrVntu5gC
KZWb5NXBiPV9cmZibO4ax0GFMY4EujLMNiaYzn14H6egQ4KhBSNsmmuo6R5UNzprU1SdqJz2gY/X
yNPsz90Sng5sjXmn8PVT2E0gX6JTwg2F47BI37KZ/atEiXFtRBP8npElMlb24oPBSp5pPKgRXaVH
nXxhrhBsco3zg7X4Dml7FYpGfnC9AvkoK4ZdqRDukrg18bj6zU0ZZua2jPDb93GtIY2aT1PnUAgK
3Yuuv+axM7VzkTC6KGArnVXRPPoOOtmIxf83ux//L66uxRrr+1zxWFfdN6sLr/DdQdHLQDB0BPiu
6NQx2o5swuI26DLwYgGKy8ryb5mgH2JMYw/1bPj4lNIJRQdQQuObD5Ko3QYGc7KjZ/RI7U395EFT
wAgFQ6pI6qOw2xblTHcbopF6CKYPSWnvKX8Qd1Fmonsw7o9GE8jN4o7JzCK4SBCQ12WARtvktKLV
4/g1ok7m1mosWrU6YgIk31ovDo9y5MwwC5Bn/UBfCvaxIRsbgtPihJfHuMxRE64jmbENnbpdRsXA
J9dukX5Jv9ZhX99Q60bZUOz150RrpvE9nphw1CemWE9dFbSXjltHW8sr+22dRA/Y4uy7pluOF5AR
GSvjmbAZrdbJ0O7bgefInNXyJCik3qbwNt5P8fMcxts276cPrhVSnx269JVo4PlhGOQX5AJvv4U+
UMJ/fc/5y1uOQ+DQ9C2eK6b35vbJ/TEtlRCosTWYS9tGraH7IeAGw4Cj65cTG1Ie5iE0YnhifW5c
T6q212EVQv7NCVFZGBB27VQd8x4ZhDm/c8PGifwGaIElqEf4JlcUqHLX3AEq+H+Encey3Di2Rb+I
EfQgp0mmv3m9nzCukegNSNB+/VtUT16pKqRJV3R3hZTJBIGDc/ZeOx9/mJMTbbVe7/+ygf5HaxlR
A/dZ37KorBBW//MsaEttGhA4rZLTIoWPk11SV71UWf2qbFJtJytDE4QVCwN8m9Ls42Uj64GU1yJ6
ByST3DkdEiiBYsbPy+5s+qK+QXqywo2P3frrDPDfthrCttgY/N2MyGNrTs24r/sk1NKJS2lbvQ3K
+jSpRivTmA+QHjBU9+IVBxXB7h57y0TfmpQKLE/IuFTpePscDQJ3jMV5TOJ2JyvyACs1WQea61f0
FMs71+/bkCPw2K6iVZRb4/bP68D494vu8H7T1RW244KY+O1FTxPar2Tbx7B0mP2MY3fJOuctJmY8
zIf80bJNcneZCAyac4kceH4Aa8dHu5/ec40PXxr+/Jfi+D/KDD4Sg1uuc4jkxe+DggRjz2gNUEAn
K3lu5+E5aRgUtCNmuTzVAhxUhNCPYFcqf1zIl0vohvoDpsGi4YON7l/KHuvfp7PjusY63KfPRrHx
2+VyiKDIpXlB08Sg38sH7oLarsbnmNZp/lpF5chogXAzvk0fEEMQlh7N2y7jQxNMIAnFSr6KjiuY
8vK9q81wllanPg3Pu9ZwjwsRhoXJ+SfLgnz4qOROicKKTBWLvvFCih7Q1qGCo+dO3AhMImsScrah
Yt8pE4ynGUnEpOPDnxeG9e+WHd+anp3r8lYhnfptYShXB/rucb90GIGnUCFJQSXp08UupfwKnjom
b+QqiaQtZqPgq8rihgzde7ynTHia5ljD4gahW1wXMZwU9PrlUebpvIGGJHFoUmD0zruRkHnvKfuZ
tn20yxOojLmR7BOb6PeWlF9ka3w9a3odKJ/+csj9R/OUr+gyVfZoea43sX9uG4wzqrQuULi1kXjX
BV312R1vpqVdE1aptOfFudgRAYCO5Lgnrv2HDwztf++3VvsYFCTHFsKlfksw91HLtk4PUfLPP4T5
76qb91MIXEDoBci//q3q7lrpxv5Ay6lwhic6EPtEdwryrRbMy1hF4pU6k6Z0GHkTK9PTMaRNj3GR
PRvrYJj7116roRTn2TiB7bRVWI1I6ntxl9VC7AvP7MEla68caKc/f/L/eJEF+8o62Fx3ZgQP/3y+
eiwWv3F5kedliY/kaFWbLE1QW88pzO52rG7I2rx4C5TXVWzBW29vceggF6lPxCJYf3mR/0OzwufB
tL7O0wU/+tpg+H9XhjIln1F3KFB7vxUbEH8toEY7C5FGhEs+GQCmUQmMmniEOzRTj5jvCD7b/a/7
wK/htb8wphPgjtZLxl+e1npI/fN2hZXeNvVVE2Iz5v1N8WNo9lhWno0mZIzAokP48gtBHHAMoZpm
wp4rbRQOJZkDFD71sd8R8/g0687jnz/HLzXFb5/Do0mPAorvzT9+W2/urGfOCPR+g7D6LVqIL9gg
+buex3Y5kFJDjhDi6g3HVxmmQ5LtXBtaaSLX2NsFg2mqwxTuHHU/GuvIhxs6ARXejpRqVMz5VNHy
cPx97ktSRBh77XXjeU0LEguBBxypG7Ra2caSThuircDTI8cXjUDYHcoHa98W1lXjxfDpOtExTOgI
lyxX9lVpPwxmfjevlbsxxtdV7tHXsTzcIVFPj7ZqHr3I0ekBkZOWRR0y48hxQ6mt4UsdcdADUdO7
Pz/J/1D5CI8usYW7D5mP97vGACUJLuiS4YxbVdXRe45wbZJKGLYd7VLarMAVWytIMZvro05I7Qh8
ihvHVnZJdI5AC/3lBfiPoo/cGt8nfApdG1v6ugT/3wtQ203mNybBuEN8ryf0rr3q26q1m3QwZEC0
D3jBUTsveI3bVnHWpNVVWoNI9qiOvGzZOCkuHzQfeFTqbd9ND+mEl6I3o7uyXgCBz83x123cK9N+
45kEP2eYrf/8VH+NtH5bnzRDfLqANCJ4XX5/i+vU9UZdUB5kA4PTPGQWQ467D8TNbhmZCDPHSxbn
zQZUMAdPPteHoWjLMNMtrsJmn77TOLlvUhdjSzUeuYDGd6D+t61m5+esJSuF4AQdZUIRnSdw7UEy
TO0h19xbfFuXvM9PhprNg1tj6xWW6tDC3FfO6N3NyTwGdqZdWR6H9KyJ5CnFXRZYRf1BqnwZEvXT
3ZWo6gLLHOK9k7hlSMjSHP75Ef1Cb/zzEbHgTN/CBGqueovfXuEsnYw5A9YQzJUjjtpiR2cFjPms
O0ZH4FTDxkfBtN6lyodlJtcciz+1xuqRkWSxaID7jnRcNp1o7uOqIyunTUEgLi0OoKoLfPPDGwqb
PNuRXJnZ+0lbyjjC4fy0KnLrkRrod3pGZQAaUg+Rpr/1zZQBTRcQ6KVBIk63NhUQI1/0QpgX7J1J
S77oJLozYqzykORDeY7SsjwT9uDSaJ+yMG1L835w+Rsz+ls3KlueF5ox4IC6IgQW/N3Zy743+9uu
w7ERt0Zo2QTaFdkcha6hXNT36i1X26Zg2KFcEyMd023cV+oZB2TYwJvhsqRtMhKRppMl3eZOABo0
vfh5MR37JOkEM+NHlpRW9dZ383SXJc60L6iErOzBJFcyokF9pg+NZI+QsUZkoAfy13j5zNq13V63
9c5f46T+9x++9Zef3VjP099+dmYgpsGRSz2DDvWfrzcCGTOXJCgFCD7rPb2X4dgW4P8ms7qkB33x
TtCL73uyDSOVTddMrqvdaFKrOpc4tacrXmA/xIaFpHSp35DZlVdV5n39eXH+R0uT+YzLvJriEtur
/ts5l3Tshl3Pk66mNZtAm57iGTWQ7D0SbUoQ0nPK/Dda4MQXNBD3FYtwaiJU7xAO/7aZ/PuJAU7R
TWS2Dibn35+YK+1i9huyL1EmBVjDdk5T/WXTNf49nOIt1NcjdW3kovf/bdclnjOvoR4kgbfoUO64
WKoDlcZ0JVOo7fQt5LYnaeBs1Q60rd5lTdMk0bEfyLQArUnS5E9/kOSCWHEEEYXaujSLE+NnTFpJ
1ZgHZRl7nyKO2GxW+VW8Hyhzrtx5+m5SZlIq7iWbVIO20IpMOonj/MXOTUj73ND9HyXM4oZQxKoY
/bOOOQ96ZTPsdcW8LM1o4Pf60j/PcxdSVlknc3joopwc5EmR3FJ1mAlG6x1LirEzFNVUlS5B5hcf
rkV/zW/5AKmtwFcAXSpYbHbRGUd3zkKlu89A4JYN9pATAcHJScoohMDX4xobP61Vv18VtxZj9dB2
MhtGs9qS65ju2AuirUOZTqpOgqlDxGcreUyWDhERoqmw8M3nDvJemERwIFMHZhRksHvyq31SOeOL
qrizEUaW7/3ZLG8Lf7mTrX1BDhFfVe18mSuUGr2CawmNFROOg5WlR9ZFKOxlgBgG+sbOt+BQSLkd
cra+tE7uYxdgb9cch/Q8YCi/Hkpa9MQ1PBAhhU9mym4GNE/HOuq0i8i5PUg9are/mPtpirGbPoJK
A7i9YucU8E94KdyDtlQXxn/GWaxRmCNZIe6aN5NojX42pWdubOI3QhpqzsmiaDq17F2xZ2v7yXQg
TGhj+bfX99+7zHqoYJfHvIB60vd+G69MWH1Io4wJGHHtD2smuspehtdWCOvIFYtIoy/lpvNpILx6
HzGhDApRaVfF3NWhzBd+rmzVxeqMpoqMoA20fdwJTdgcXZwX26XurhgQZ4cRwcuJBdMFo/LcwPaq
r46oAIMboqcGjXMWXubYtGKP7ucae1AHACo7u8urrw1ExxH+k+nvhiqToyhEebAVDEqR6gdzaq//
l7lKJN1+qE+V6RhXpqUuOLf6zI5OulPHp6T8wfAwX6CANQi59Iy5d+MYN5E8Ci+JTvaY94RLsoVy
ogH0qzTzJsukdQOR32ZEfp21UPRT0HckBbf19WI2n3HlXE90CRFBTfII1uausJYPvYMRGtv4cLKC
V9sBrFYY5IRzoG3kCKGsgfVExgEKx/iYORTO1eSgTkQApXIv7PiG0UCH2ezWtp2ExFegUApzQi0O
qREXNLwveWbSfmwplpymh9ADVGtWtMARV5HK3tojg35ATjRmhuuxEfeGVyM2tqZqV1I00CQcQ2cN
c4MLHh1HRsmJJEO54fJ4LhEgILs8F+RRIAGJCy4DcfWXu7rl/bLE/ON0E9a6Q9MZwjjDUfzb6Sbg
9pPJzXpq8OrjzDoavRO2tfHSQejd9SuKcJm/EmDFoac30zrDyIHkcFexS/GMjBlScpdyyvvEXYwx
geyj3FlL8gndnjC+1PgSFlFqhRZ/1BEMiLhhjdcQ/TOgRlvoUyZzQC30oa0HmZK3Rh49UMF9V9F0
R7jAU1MhEl/6Ww6yvUbzsBvx8pLNh4d2IfrQSl5coCoBQe64C46wxhHuOjR1fJY+4yi1Ietqr838
CvFEOuBs17umMNRuGrVvrPT61l3YNLDMU6QXaPqIU5gzHThUB2NP5CTzJQO8Lde5ozSEvzQfvK58
GEXVA7/nwyuXTB1M10E5PtaR/4PkD3NDENSaKYR6LXOdL0EU9Kywo2HNoHC2QTlakpvyYn1aTdiz
KjeDzuNBMiAligmmZcQwdXhOmvphKoctWTpkNYhoRY2l67PUPxqlPO4KpB1riTp7jykysV3loDHr
l/yeO8+MENAaAmJwKcLgeQGEwLtCGy+x7LeubMLOIJvW4Tkqw5rCqe4AW036+wzjbx8TR6tLsq2k
89CyOMKIXC4PqhHJ1MkW+Ra6QCY3FXPRbeaQyjgUzr6fxbUU2SmtYpNQ3bza6Fn8jqbxCkjrShLg
kGp4OGhn/A3TuDNKAIi+SAqwFAeI20nCwjMwVswkINBbodFor+xAb3NJBDN4NRtjMGoLCPSbfBZc
lzIRZq57w9QciHndb6HRtxvyba4zAAFhnlok5GoJ1Eztg8k0CeZm2EN3C7gGEZNBpqLSSGnyBQr0
AdNqqJWbueqPhKK4nJ5gOohMe4sH8bA0+cmW6SeJ17dkZFlsqumP3P9pd/kdi+TN9/i2kbFrMcmF
YBeMjRLWU9SN2GWx2jLTkt9j5w94U3eJC/UeDj0MUtdH3Fu8QMo9ZGXtcrMaim1VN0Q2ureeyj6M
TLvIka+K+5TUW2344WbDAcicRDrK/2IUFyvz64AJGrFKFi3PNM5/jm3NA7arJ5L0OhFfzNWM2s8A
JHwLvGYCcSk2sg+IuQ9pVM6hGBiudPzsVsdy4MkPgSPuoAXwt1CyBJPH+5JPwLIn6kXDIUYNT823
CT7Ym0DCKrNBKG8ugRhNUMB1dsbgSkxq+54sFWBYptkESt7mlkNuEDldrnfOMYkzvYIFr4Gb3mm0
ZyHtH0jbxPJt0gKV5ZKwb67cM4Iexeh8LgzRqV97RnvQ2Ut4AWFzs7AnrkOxAgQGTcMqelskPhZ9
qdesR4Vis0SwUafvk0FbeU4ff72u/ILJVgovELi40bU6V1Gy5oZ766ucDj99GG69aHniCs+0IWzq
g+jelOqRl+eaRRhvRdeg5bH7nRbr8YZAK0a8RXsTS/XRoBcN2+kH3hDEYAbVGq6ar2VEsIR4Gua1
8r4dqyppiyZiG3v84VbZg1nW4VmxEbVO/qbJiZ+lvHdRbdK39j80Xkqf7+NQqQUJjo9NfufMPbzS
qth4if4TIy8hdmnxVib8tVO6wGskINDPcR3HPklYeUbqbn5n6enCwYO2BIkqqLgF0tMCC/SABqVE
vQPpJLf5MtH0YXY8RWAAL8IlLKRsPyZGdPALIOV2H33nASkBoei0w3fcsGN15nxdsVsVNcrFKOeH
HuDTe4P9w2n2kwMMpSpKNsw4f9Ab4ySq5MHHFis9Cy5Mxy7vTXQ2Mr8NqMO+AZTcl6J7xjS6HTzy
iORCTYuu+crU0ytZ8W11wVPPFjooERzezgBD0VgO6kna+42n3ZmNOMwj2y1skjK8NDXka1f3Fv6o
wDUh5aRRxhKnebrp0bdB8PH4SV3OobwqAmzZiDgNaCLgtxl6BWh+VRCpsAZBhtOOHX4n/Inxcx0z
lOv5eeFj7+08vnPzW23lOWZaxfB6KR6aTiPxtRyI+YqI2HRutB4cfatDW8i96jPJZiAcqHzDuSXn
0Ju+mrw9oE7HkTGA1F16FpuRyVvNa3+2HktWJ3LQgNZHzPOpskvC+ubV3S/GhyhXjy0b/maIGvQ2
DSNacksD2ipfqS/OeKh2kztg9XK0Yp96L03v+xtRoO0jTlkismQiMVsPcBVfsXhZIeE+2ADkeMb0
zuFS72Y/IzUtYc20bh3g1SeHo7HGcBgQHnmTv4Wh0JgxBOKRr5eI2N3MqMHygR8rljHcavtFW5kv
rZl/l9OEkD5lMwWuNuoDxiCz85BQQm/79R/8XWZXgK9dKFFWRarpI0o3WAP8So9U0l+uJwkypmAO
YmPewu4Bf2o6X0MTY5Uciyug4rCuNRStTb3sJrxQG6RWR9BJ/dbWAGOo2v9JB+k06tFjglGaW7y+
cTT2AnhRzaZS3rVR9lfj0oaT0yF9T0hL1t9aXbPZJzt0+4PzRv+KzmlOx1UYPodV8wKf7NWYcQRh
Fok2uuY1vEv7Pus/aqDDwQS6dkMc5hhydAXoIKhy6NgAg2L26dPQrf3ixjEl69kADu552N9pJSq1
MJyzs3u74BdOXwjqCe3o2Sv193ZiMRpxMvKHmG8Rb7c3dzCXvebDphWj1dBCB0wbg9+91oTTbHQw
w4U9NYRqlgRgsKs2CkdML60XVc7vPvTzsJzj17GNHwEKwx8iQGjT82Lrkdlxzk38XHRf4Fo3hzV6
c6NlMU0tG5A5cL0tdwn6SOUhqmZMXyTG9MtPNye3pQdrZjZcGl34L5mb2YF0MdMtpjyTZwjawMGA
16X9jdaQ3pxNyLAoh1Ch8nZnC0EyMyXCbPnfbSPfdPAKhEHfwpGeAvieXJ6d+CYj9R4jvGdvVXEP
NybacpX4LnQm75gmhsAuOeVkeRZD5+wp+B7y3sJM034sI+dkUdSvmg3PQ3U6uZ+p99QofF28fliV
xg9vTEi8gEmxs5gzj0gz8rwIU/emT+OHTjFsq+dyk4xjQiwk41zGvaSMU8PVbvYAh3sOyv5HY7jD
9eAn3+Z8Va4Bx5Fh73WT3Ywl8AL3k73NwfahsYRzJv5GordhJIx9ySJFo1N4m7lEZ8U6BcP0EsPM
7J2BXLOZ35Dr7DPdyktV+B+9jxajLHUvXDTqHr9pj4p89400i4/RR39l8I2HkpSBHNUe8xCHhcMh
QSwTQTl8Nq7oTZTR3ctNGg9RshH6DrU2HVxyrjfGREJiCqgbEQDReku77ESW3Rtd8SYszlBv1h4r
OMuJhKyeUlUCThMxY9l53MfNNxhvxNdWfm8M5rT1ly9byp9Wneo7C9BoPru4jJyKELAxzpFHEail
M84Aaw0RfprY28l5nhvCYGYnHFVC/dKI+DiNVruraODs4CgwH6M8o5FCn7W230sEqgnDopPptV0Q
pQAOiA0IyioGpDL7dACMu1w2xmZiVLKF4HfqaEdv47EgNaYe9oNd6keHiUoqDxbNaFNP9nFumRvL
dZpdN/00SHPjngM8HdtQyKVRbcvxvWn6AkkMN0ptBmM5IDjCB5OhCvmShNndyEZ6OANIwEJmA2+G
5AUJxw8qhR7IpD0w8x7OIFRPY++Nl3n6ZFQc72yIQRv8KjvDMLODNonQhwBydPL4MnBL3ZjzSqWQ
2Hdcu32NFsI4MCnUhM/MB5Azyf8ErpF5x1z8xXe5zUVFRqBSHF8bmf5MV+3kGqVgR15o5AgV6F7y
OmflSW9pRpgsurTwk72Z5l+lZNHT8ibp2Zg2PdyeSDTb2apscBXOYzWl3ypLGIKQYmKTzOWk3VUz
uVTsv+DVbrUflwYU+go6Nzv2mRaV+ZRTIrbqlX8RUEye26S1PEZFrG86DG2BK1kRNca2OZKvUxkB
lFPOnRsnhNy3WraxRQMLtkM9xk8tSILNhf+g9f4I/J0NQrrnhJidTT921CMzKjCTTuKaeZOPSJP8
WDGSI7Rqwx2aIp5ddNG7b8yVEddFsjAqOobsZglMGJcknIqX/bEk+DuIa/E+ZZgIUrWJS7Wlh5xc
IqYhtextwoVLzojBPXolkr7FiQfekuaoyXE+NHYK6br7GHyyl/KqfG/1nIpovcIl07RPVakHMYSY
0jF+ZgndzIKsS7pcbLfDfKSptYsM5oX1IH92CvZ+ruch6tWDznozCgJ9fY8HWZYvFbRo/J4QDD2X
Uy6aO25mRyUxR0dDvBF+81q0ickVkNQM3DO3MfiGHS9IuQMh+a5KX3GfpHBZDOOzF7SoxAywh/i1
PLSx0TE+T14WY/omEU6jCEl5sAayebnaBdmMUAiSBTbHP1Q8q2AavEO5LITxlNmbzLOD6+TkAvQP
s2zvJ8da03yjoHcI7qCrhcVWn7SrLIYYlDNAiFucpID0n7hMumRy17iMsD9B4tPNCS5Uyn26VhdR
GXmYiujSjoDmes7fvFPrhSwcrDVzZVrzHXuFsWPFnf1sxdJukiYrQ2e0zrkzoygxPGc/NNN+Hsb2
kCLRdZb2Ljf4HAMkWdI0UEJHmH1kC9JG4qTfZ5diyfRgMPzqVJqx/UzQ9Y+epbVxRTtwgBKOh3mc
5DzbS5kCjzSiFhu2lOXsG/S/qA+wFugcB3JCsplaBYpl71prDP9i28OmakudzvELjlZ+bSsT145B
/NDyq11R19cAyZypJ4Vp5ixNdL/cJ3AQtIxE39nQtoBWZWiZY85VWXuKTQkzwfQfoTtMQeTMn1ne
3cbd8mwOWbFXaF9JaUEDHZEdxdRPXAvKL1rczLeGmSAYG+RKX5qc7V4XYQvx2RFIzO30kLKc8GT+
z2XaFFW7Hyz3XhupbtPshllbTVhcR07qrK79R8PiZmSOaORphIOVl91Oyv4prhlyxZY4pwB5hkIJ
UEa0ORNeWtng206wUh7MUoVJnwPDSEuMPMtDiSg5nI35Iy/Y9/QY9Ubi50Ehy88MsnOY4OLRDLqR
2kC4lD1VFC7pvWz4k0Hwg0bM95nVj/vERz9rZT97O+nBDUL2FpoK/RF4ZG83l1FyEbdnrd1QIMWr
q4dwcuS3cfy1ELpOOQwWr4WHDfPvYxBdesq16L3j9nkkoYzYInbZqZZ0X9v+jgPzPVpbErlTk69d
QlJi/97TtnxUlffZVB9LR7Fc+cv72ER3VPZqM6r41CIM2PXpIyPCvZvW48ZaBsQDhcvxRanl0SeO
PipLnm0nJ1WUCO6ghf4ETGpvVykdSQHkk4BNLlVPlU7amM1ULuYOsuFSGcMFXP85JeomEX66W0xu
pJZ5FimA7NhhFiMywhKUcUfj7NmNUWmyTPACJeLEBomDPKYbKFJOCOvbtoAsIIMNkwov0JK6141O
UFtT3jSR8Uka11ap+BvUdajb6s4mgBIAwrZJuF4pCaCsAz/fb4ZkfK9BsgT895leATS7lLRB5IRG
bt9a2nJHz5PAnproOUh+e7OKjmSd3kyluG0MMKQlDEo8LTWJdmlLGybA9LiW2eFS8VMv09aLhUfG
e0aAaUOIYkZCtSgDi/ES5/StmuxzOQ72hcncZeF2gY48PwKEy0+x5iHXj8mTED45BqHTRu3e0qPr
yteWsPOQXVvRnZ7U5oZ6qOBz7rN+3XW6m1avhgOnJBNQ4U1ILrOjZxNnXcSvrK/C2k2LwS1egoeQ
nXyqjGn1PcqMCrD49nz5nTopq9dgz/eTCWFNhW2267INfNl79rBPWQCnnR6JjS44VXUavwOkuaXq
v7NivIhSHBqC7ehUmde2nX9G+fBJ/1o/+BXDGWKCFjTZMN31CjT3xN3faSkfm0iXAdV6Ffg8+qV8
W7O9ZoLzvKX/4uIJtN0e3s2W+ESEas25nqyavAe6n5FmnnKQe7vBWtEb+s92/bd11f+QvZvtOmnx
kxLnJ/UmYEqLa1+l730hxQW0KtWp1QosZiSGqXK6KgdtjakcQ0vADdCUkjg5OjfI6uzZQVAmynIJ
XYt3V6NoI/co3+NLZsTceqjrXrQ8TrdORPZwocJp0rpd38gPE1xgqBbP3EnXouMdbQ2f2EIkNLyU
DWebKbPATK8MSR9scvsnZUIaFHBzsEgIHUv6NTetBCtCS1Sw8uOQvLNxa6VVHkR9MRG6MIwbYoju
hl5o56wGR1dPHGdW5FiHMp5BWWb9IW/pGGeJXwWQADX6VwSL4jfkGuWrizkXHKsJta5mkn0nNZz2
YqH/qz/QB5fa6lhqu/QeTH8IbO/JBvWmJ0ECr3jroqJiJGrWYdoIJISj2sd0wTS0U1eO6q5StNdL
yWaAGAPzeTZwYSFQ+W6ukAbrsYbghlFTW777xDnyITTOVE+GhdDeBJwXVNDZJ1W2fnLGdiq50+sq
JIrLZ/JkXAtbXgPfJ9NOZ7hPBrG1WbA8ZqQ9c5zTKpedfeFLe6c51sTJNOX35GYFCYsl3knsVQEj
V1opCRl7btOTxOWYn06xABjcMDUv976p33NUXC0zw0eU69Jz74gpuEsT/GjEM3FVsNc+X4g4pqLT
wWxVNcupNfx9lvrzvW83R2GwE1vTDFDRoFM2QxDYznnK5S7SSI2gXZ3FNyS+FTtNd+QuaQv6kFWd
vduVQ4iWKJ7yVUej8u5VCyKtLDcWIb4Q6SgBHX+Xes4Flf7RmcRX7xJG5JclMP/sE1/G/aTsfru2
pzhE2isLQxjV871BAFA7xWeTkyNVdv1DDWD05DYvhnfIDGQczEzsGDVaRF4kW89pp6DH96q9m3H9
rYmlY36C1J7utb2qytuDlxN7bXEh6kfX3ibEEZkyZW92YBNNm6Gk1VknNrMShXBOQDt2CTIpGnla
qEaYgJTEl3jtyVIQkm1Jh8ypp+vCMX5Yc//mp1RqsrBJPtTnA63355TFc2226UtTuO8cEG4Y+e1N
aXFUtB2vGHxKng99XajtfYDwkc5X5+PrwBGWSA2u2+I+p8VwQXwFCmOwq20rL2mX7CMMmkadsxe4
NE567VZW8VMhvqI1CQs/APNwlG6itHHiOFQQOHjpF6fwfQg918cbL4sWNlNQfVmmH+wYTkXVoodq
hXbXDF0dDB1/gzcnX/XcXg+W1PaezgCj6vCtoHrKsPxXzMJ6sv8sfG26ln3EOh3uCqoPr8Ft4RL/
knb2uFWj/kLQybxzS++zgyNFLcNNf0n5WyagRsRd5D+Y2D4SVWOeEblwMuXdthM2fpf5Tc4pxV7O
KUvWK72dXAKdUSaFDs3bWtCvLc5R6z84arhS3qmxB0pg/m5TKycKefKnULSFlVFuPTRIbS+eljhm
TdhwqYE6uuqhzlfhSETST2Xg1B/H1GPnREbHBI9RqG+/x6iStvUodrynp9bptWckxvAv8Cnj8mul
AqFDpp2B5WsTK/0wzqhX9b6XRwf0Nf4x7stpgdPKqYjAUpScm9rO6FdjyetsswoTSyvCxtSeZor2
2K8cgF51sR0rwJx6w7mWL83WnmiXsHub/IEl3M1S0snlVBtGd9zi8d4bbDKQUZiEtrvZA+oy6XFo
uMzCnJV7YKnsBAcxRtGGt3Hqu7NfVIiqYmS946CYv6ZBm4zRkb74DYmkF90yX9Oqb86JFk+bxhH3
WgsRt4M1WGuiYCqT6btsXDjaRLkjBETbsgcfB+OSxezKRjzDDuHERLd70fzlpWxnuvbju6P52VU6
O3t99uOdtJnmZKP+2dIWJHzKA2upYbbpk/7EFvcRx3mKqdS5MsQYTuusIqpXFf80vXv2cNvL+SOq
UgmzCJoc4qmNW9rRNfYJulHQl2tF4kjvv4DZZOVa732nEb4C0fPMlP7glrFzqPEuAxg9QMXzT7Py
vghVfjS9C4Teg8t1Na1pn5C1tEvM5pgOZP/V4ogcWm4RW5yVQhSWq73BzAm0Bz1mukY7hrHJ1o70
e3rs27j3sfkc7IXKs5q8s+vOCcnoy6M/yitVCo3MkNThlK7oIKc/HGXUGCvcT5m5gpJ1uc6j+G1q
CczkRgNLhVcW9ySoTMv7KZOSQbDNp2N4R9/M5Djx0MkekA/q+zZx7yI32RHNNO5odDFhcHVyqqqM
C/h8w/UAAAut65AgFzJKx5GDuuv3Brg2HJj+souaDAeb0z8DbU7vRaFd+dN87FrduaYtSr4IPRrH
WV5Mr5ipCF3CRjifu5nqGY3WKdUmVG9N8dTUudjnhfGkFmmcB7qzWg2KHl7Nt51b57RugLqsPsJ8
el9069Mve8pG0CKQmd6SYhoONm2nTQXTAPaow8yr+chnaAIUWg0zvWMJgIYR2sFsuE3ascscoxof
c0+70rI1Fs97rHyGxp7SaG3Re4Ccxpr2KYMQ9OMTkckV7xdbTsYQf/LMfDf51hPuPLxL7jsaCZoQ
Q/4wJVxVChYLDwb7DkWTUf/wzPIZ+pDi0Kqto8r7Ww5Phsrwwg8y8q7dvgEcAGuK8GkocGQi9g7b
gtcf6zLvg8KipWrmjE/dxA2dqdim9U8Pjcc+aR3grXP/5RJXdRXV4D+ADWLZJ6S+H7hzLk9Trsjv
i7eWx4DbLjCCglPG4+LtlE2HAdPkfY/IJrCVddM36h034i0aGCzM+kLPbZ4YhXFNbhPvmxxdZYj3
QtDxxRy3m+vum/EY01zoDUZrvfp6029oP/6EOHHlY8s4UAPReTQxOBID0uGMOorJcrbNSgAkZChw
gYwFg924QTXTC2DcykEsd5BCnnDq+TsOkEsSl8UOxBXnXu7eUnCdJ5M3V3kmflE2ECYUzAHVDHKt
Wvu2wuD2giGKYtNbGkbz8YHRGWAsyL2PMAsgAagbRMV0gX5hWNy7iljSMGNSuY3LZSYtbXzKKBhS
GzrVklavzf8xdl49khtZ2v4rA91zljZIAqu5SO/L2xuiqruaDJJB73/9PkxpP0k9i9EHNArJStNZ
mWTEOe95jQ2V28jbYVmYIF+VvyOuCuC1Q1xnD4BRiCbXqVHY+xT/IJex/xIEn0gutfE667uMNZOz
jRgCFTxIZn7IUEv8j+etLhpWniZJqh1G1AKWdi+JkzC8g2Trx7wE//qImSOd385Tzhsuoj8wQyLN
HY22B7YE2XtymAVZ3jveEUjDSsyWrPQMnPXGszHoq7QfNbmWCxllO3+YyGAma8Fwtm4XkreeSpCM
AHtCmz60DNTaGiirxwoqSJvy60w8cdVtySMolgzAEGwNycayXuuoftRbgOgYvigRvYyNVOq+BWUd
YwfxA7/h4a0a7T1C/semHO1DEJofTR0eSIije8mHj9LCKNFN9kN5noBrZsJQjDsXoBCTqjjM3tN4
wJ3KyK1lVNt7a7xXWv0CQe079tEMTNW2Zjq1EzHeLLZlMIpCNcfKBiI4ihF0JOx2Q1G8pRAB9pYs
yF+lhJtfw5Z+sg2J+xRmd3INDaGm/WnY/TYG9qsrp4FCQjpk0PD4KE6+lzbKwzaI2Fvrh8o/Eqag
EezAOA1Fh943JEkda4LS40neOkOkrzQdpDxy8abvXCtFlGS1C8tI7yotXOFRDCfeIs/VnehaiLWH
UtTV39nEPjXfIQEBL+ylYNrgvEMDWqhYWzdYIa4dU9tKh4i1vn8ZxIjjmkFn1k7ptmo+rZ7r2ijq
o7SYZqK1Dtdg9g+M8OGSeyu96uoTDmJkrKMX1O1oyUh8L/3pcVT6tyCbFRiGtyTtRL/3lXZkqaLe
k/Ez3ievsVd/QxyZbev8jF/XS+f5d0kLXKRD6V0kprWc6tFdRhafhD1fcKoqyNRuEybsQF0MIqot
ivp6pVvfmD+RnW4H81SENrmMMdgTqQJdYc6JC0tM3Lm5p4ul5almFXMg/GVP4kwSRRnBbNiY572N
w161T/QULJzJpqj1dQt7cSG6ItnqhN2YICG2HzK7n6zXOJqOkOH7Ra5hoT0I787tqaORAIBZ9kwP
fUvRNAE2t2W05nWYcVt8xYU9tFD0y52tonY7aeM36B6Nk8B3C5JigweOH3stiTMKWcAIvzfxAKTC
AWFoO9Lrsr74KY4mLhkNMgd6lDNGyIybkIRuYMSXo2auxvIwquQxNTqHkUTGXC4Qd+FgEJnSAqB5
Vk1JQ6i6J05Ip2HMEkxi9QNfYDR9EyonMj0BEoABtLKMxlmV/sSjrJ4pEShnbyNAl3W35YvQN3Xs
wwZr0jfsCz3OLxwqG1ylrMzhksEMto1rtlMdTm1Tp9gCeXggufDcaKGpos2BMyd56hmFg2MZ7/RH
WiPZrwQXYN+mBx9q0ZqsYeC2DGt/GZQbdv/FOLBWlxWjGGyq1CJQyQ0BZ8+sv9uG2IdDko3vheUn
8LEmdwUDsOD0ZD3vHbiwpg7Ym2bePek/4zaAMUJnWo+AvgJiQZvHDBIB6ZCJOGQFufS5E6dW4V0o
zUh4H1J/U/vDeRAlnoEVFVvvPyHjwlNElqupQblvPZd1B/NJ5rzVlJ5o1t0e66L3DmX/qlAHLTmv
uJJBRxaFLs5aMOnr0NWj9aAZ838GOF6/WamjrYss3+apU8BpUCuM+HAItyAUdoZkOfDGZd1PoPc1
k2tR8eDiheFquK0qJhsj0/G0fCbHIN9QyCHAmzJwwwo6VSWSHXxUTnoTPmUm2EsaDQDKhglXlWO2
LfPu4g+4u9JkGasBax0o2RkGrk26DAcCtbuIzT5AxarACQMB5Uc4dElB43E18d2GbfZlaeFLb3lf
KqAlMhrGU2WcP9aQZVYwft/EnPWtA6hIT9uI2Hq101ysk7Fa9xhFMIHXg2XuwR9T+E+RHEiAneYR
4qLDa0qx2iBUlM8vtHNMkSJzZuORDuJkHaxEgWO7M/TB7JcK8wX6rVbKnTS5BgMSmHGTSKhq8ps0
atWSeRjRUFD3UzMH7+GqjfDrgJ/BWLXqgkuTla9uCGMjxOp/oRcw2GgDYwgfnJp7Jm/jooQguzGZ
Si4Mq7SJAwW/xpWJhPve2pEQyAiHuW/AQHh1XSo92XPdk+7SFXhmR5Hz1cf1rrMSJut1jUxoegFq
MZbkt7gpgFrfZfMuSwqtKJJirRJ301XGOmPWiRupsA4Dy2NuMbrB/Q1LLGmRhBjhkSf7G5P2a6G7
FnADHT9LN5W/45Z7C34GTVq7lEELcDmLwCN23iOnOYUe4PxCQLSCzZsVC6fJb5VMTk3kjMeKRKCV
CuE4EDWCXERbJYptNamYjMF30XZN1wLuOjlsFHPaArhBPZNNus+MfK5nYWI3WxjzxCVWcOPoPDYM
/+MT3GjlJ0fIDMEOxf+DaH0ThxEIMj1OfFkXgZbUsrphlzcWscLlDoIK1igprTSJlMy1UaZnVhts
zBAISvTJCqUbzbhVvmhwV/n8QS9ys/4eGeY7bgUEZMSjvgrh1jmV2Gcti8CwEJLhME62cinC/BwN
sbFQJUSFxqxhmEAmWButeTMG5z7AtVJGpDdVekweAeZpGxdOB0yFeodyol5lQ/iRQsJSROHxLHpY
4KpX0xqtNTkQwyqdgRQyl7exVzH0L6tV6JLPMtgArY1hMvWAqrZGes/GmePICU165dVDdXA0/a6q
k+ps+5ivRiFNoMnMH2r6K2E3pFGn1dogdmuP4Jlr2Xmf3B7YVgeZFsXwWEqaDqzz+Bjd4dbuhnZF
xMkSG9aGNsTawae/N03oDJKNdCvqpGNPoAzH3gnrmoEEJJaeF+XRGI5G8+D34Yp4s8/Z7bBN1noP
4XDQrX4DgxXNMeE+XZBudAlSQRI8eFDeHTTN76iR2wbXaJ/qygBlHTpeD98Kegqqhcd+8E8p67/Z
ao8Ts0enJXC2xnQjwdzGy7ud7iO4wtYwpf2gJ4GHK5hiL5IEBhpM96ekTl4a7BWWiCz0VZKFUIK8
7KLhtRc6PhMNcGgK3WiruUHKEH5vhO13ZyygWc2Ar5PO1CMj/y7UdBcGA+ZTSbnuc8TJkz35ywHt
wrW8IQoUVCTsyM3IykdOxwnfGqCcHNtttisBqaL6dOvxzQtuGkHfVSnUS9l0k1WhDxLIXDdPMccl
j76R0SP6DmOblowBUjqLKDIAVEgzxZuKjxVjRxpLjlJ0HOnYjNssx5qGlHWQbjlEm8RtqWECBtEq
KDVobuqoacVbGEHcF7StgOVUgGykjKZS/gbgmqx/0mq5I3uuWk8DdIeAtOZDIaJgUTHG1roKRoJv
ZSu5h09pL0crfBhrkCBtenJFGhOkFn+UiM3Y0c2N0xQOxrhY7OeG1azTgX1FJBjpQQK6q13oHEpz
8KFRkkpXbdOOdKYSienOqnKuHUt9QbTGNyWR38DhHj0I+i1kvbOrFTfl4L7S5v3AbxgmD4O/pdlO
6POGQicSrV0DgCIP0MonFRmPTQTxs7VxyU2Vc+fJmDFrXJ9hi8mlEYqSZgfI1xwAnxzAWtOqtz40
8dlNuF3yAXZbcrzvJWOhHSbVH6nvfHeFuYwy51gm/WeWxvXKZERNg4A8xwCHhhz9wZuvDgM89AWt
PYwI08FsyvhRFW10SqV6FwTQw2yEjktmwnSr++m6OoJ9eDdFKm+jDuTMk1jO6l7yGowwiTtCUQ1d
+7ACHOsbn70sTudxbZLdRrHjPBKXckEk8UOaoDMOasqPzmMLdLA2zCA/r3utP0xa4W9DByZSU8lL
KdXTMOnlnpjfbS+072RQqSV6/WaNaQ6IgCzee5L0jqDRwK+6d4Pdh3PM8NLR4kHsbHuPq2wH55FR
ZWd23TGss60+RVgoAvfmsYUBDd5TyILvpZPAYiKFcAs7hhUEf5NNEZNOJTDJv2qgO8x1b6y2uekh
IBFZxJgHUQMTfxhWxKv5uL/Va1ateNNU4vH6AqbTXsDm/RXmOOMxqngbDAc3BPT2e1S4xXpq8PiP
UJ2tNYrbyQvEZTYhyNMaopznyZXpMJ1VUoPe1IDyZm2HnIm3lpfstvVgXxJCZ+78wNx3qk22JkPI
zWCOyWYSL4lr46dpELetudrM8ofL4YGyBbC0BC66clD0sTMG5Nbb0cmJ2hmgttUZaEpB2EVIj5R5
er1XFiupqjJBZgEwkWu9hCO5ukiS4NDRszFFrNZw/WP0EtO0KmSwvbpsFpqKly4vRRnN3j7g0LQk
JMpeVZK62SRObwfeDCKWPDhKt9cpfoPLsbOgMzT5CQvYU2MN2mP+oUEKXsMCCg5Xe8mkvCRR6u3G
qH+IQFG25uS6G1HhrCGlbu5hiZ5jPdApwyY8B8omRpoOkQbnUJfpLruQX1ZU8vUAkTEbqLzwog91
lGyJizgphiNGYNLenJ32J2nBvGpY5IIsgvs/+D62rsQ2p8z80C8sZurYwkHbsw+MQV+7bcOeiCMP
NEjMSwuT4j+aYrkNghSsxDYU+XUV7kZxd8p1rWXKAphX1IJJQqHtnF6wQuT9tLbNOHuMfG3pG7dV
03Nt1/67TAx8oOPw2c8qCzGt8daNnb7xyuK5xWD+gsAX9MdzbxPgeeiK516OwwM6acBT/M5CSoxn
2/Uerv70peP9wL4hW5pMeUMQ+VNrmogacQXpBo81IeRrNUIENU0FoBSH3xP638uUUxaYLadLg4Hf
Ouih5o9GwG5OOfuKIfye5LLLOGDdDMGUEnqi50gMm/FhVMXvMlXnTJsr8qn0jh4B3ygTil1qGeKl
r8knw1/oy06GVy2mkxTWnW1BK9FRIBNUZJg3vpl9qdmpG9QU+v+g2kuFPEHOCmYQf2fnKue+kWSU
lCD4BpXBwZ2pj+xhxg18JgfWRuSvi2Y64bmunnln+gWsb2uaWO1NnvdaMaKlUl8w72OuBQ3nmOcU
gV1iPZNkZC+HxAy5yPgSKXaai1ujXTBvSbGobxWy1JXZBvU6Ul6zFqoJFiCG+TELww0k1QJksDeZ
59uPore7Jb67NTSx9kQsKSKJXttkXgTq13rx2srvUSh0z1SQWCa6FWoDkZ16k8F0CSHcLgCF2icM
TuwbvVPka9AthoP9WrZMTgtsKxeFcv0V7bd6nmpn6TpBfi+hwNVRoW9LU6bbMu6050iZK59sgymG
QxDozBzRwzDlA8DRdsjRvYcpoatvm7kGcn28FArXPhqQFEY6wW/aLB1wI8XUqNYvja/kTZTDN+ly
Noe+z8OdwnbtNm0J6w4Yy6zDSbs3Qq07a+j3tuEg05WfnUgth37IHntK8L2CMEon3AdOt87DDIa7
ZqqVaZX37mS+THVyMbIy3XRDiZnYfJX6yJ9vjRgeXP8jBcQO/dY4hsaXh9XjsYbNN7XwHt3eMlap
gwKPpavaS6T8QJNvZJlZB2It1mnXeK8KVnZhMNHUM1VuAmV/FdlQ3rpNh+rPtbU14ZQNsJUz3Lcx
lXR37H1w0yLV41tAGJTiycKogvgAGjXsHII/Al3E9xBBTobf9AsaEh3zru5xtOxjQiezHSompnjD
Lc1QM55RerW7FG8AW/T6FpL0Tr/6qJAAZDNWgdOhpnUwjh8lBPYzzhH5Tu+kQ8QZg/yu0t+kjVp+
RhMdp0vuktw1F2akq5PbTCmthWw2XhImexP/K+qggMjCiN03jmV39mnFCs3XtoyAaE5tBle13h07
D2ZpQ+djmNqu51rYmZDkq1qsvIKYZSIhzLU1M9m59DaIGyDShV5xutpGEkjYbjwx4PIdphDSjcCi
pioicjmdfTEVb1n3TBCxvA1Vd2kNHI3gwsBTpXzGdaB74WJIKiwnFJMZsgMhc84nVyxriFd5YDwk
WrTB9uYQN0TacfXtRNVW+9pmNuAEvnY7MAEk6mcMb/yWFSSzhzcr6W6w4z3QFxF50OAlrzXEqOrE
NvQI/3IgySMA/HucxJwFUtlQE2bpWfJeBZrFuJvzCd0K+K+ff7q68YQZHZerSl+rsXbmYGkgOHEW
RtmfYY0M68Cd0bcGRjhLi3WrJdmbbrKTjxiXnyb27J0zynAbN90F9C85Zd6Yb6RvHka7dE/E4hV4
uRSLNpLVUetx04S+mS+x0SCpR8iHJE7HfdkbsE2HLLvRP8VE5gsY3ngKByZEQFKM2TQUHIXZRQ9V
xYTZkv2dTS73wcWH6aAcplxWDd5oZ6kGMQDhVByUAIldR4XRnroJGkM09OG5xe9k67coXim+FxjZ
tEQZZHHvb6IA2N7X38tEMdEok+E2Drx9hsz+OUuQUaIAmLc9VDVdET8pqxnX17iSOmXeY5mzk5tg
0BeOXXMGcogIAS1OEbOAhQDwWGRIOZO6p0DIRbabrKk4xsr7NlA0rbChRtTix/6q98lcwS+3WEG1
JxRB0MZhDfyt6VA14gSzrvU2+ejj55gSC9mVNJb4AX/WFsambRTY6xEQFt5JRHVuxXdkGCFTpLfj
UsK7I6ybZ1Tni3Zwwe1i+9bx6+HSzjZvRZTDxKNYJ9kPDH2MGf56AwwU0FdvBKInRKs7qKc2zbWv
XJMHWcU/fN9sKUg0SKbELr9pI6dZkB4SD5uRtn6py3Qg9IeRB7YrXzqyCqYkLmXHqMKVhm6Pq4JS
eByhpucPxIs6d1IMYCQmnxAzUrRIHZe49242GG8bSTRtbA82uF+BzMn40bGH7sbmLxBld8O39xhW
AEVG00J7tLACNZxLxapOsKn2CRNuNSLIfLfZsOtQfDLlNp60sf6M2GvRhr1EyBdehiF57MrCPzgQ
0FAXtMzRXe+VYf1qVHCK8LmfXvv51lgYtB5B0B7CNCBBQUw6Uj+eBKWV5VSjaNMRchBkDut+Qr1L
emdyCevuU6YThfGo+esWuPNo53hpYwey0ghIfoeEs0+1/DCk/fiK6dsaAHcCCooTPBseItOHme8k
9T73Gd8SBBoGhTrpJqi84WJLJkMMrYvOOecAl3cT47eTjiuLAKhpARLDjInhDDQKdtwW26vKntnm
DnXgNHxLtcSBtMnsVCtmuNDxD4Umo73qkKzIAy7I7JI1tnoTxd0iMggHMJv2lWY8ghVLELI1lsUe
c8nXIEuTA7qefFvWdb6B8Xaiy+evVsrYmIQ5LFy3AH9nSKNlz9IpQtKrWGSYD6AEi5qXOCQj2MBt
XFLZ5Gmu6CRt2v2iTNYT0Uw60ESrefu47P2jhZ05ohJidaLwnhBO8dhCa4KslW00MxsxEPCnI9fq
h9KEe4ihTCshNT7C/KyC7qEJAlxiA67Ypu2JJbGz98kgDxZ9bBWMuGFAuB0rpR00QqFgm7oun0Jd
XNJxa1Ow3CmDr8O18bGMMZDPgGV2MgNgDWP9PEwMHfgq3ZWVVHDbDOczM1soKiNoHJEnC93IkZNL
D9GumzxqJZg5vSf8wOLVJ1ttG7FZ6xIHWw0D1o3yGHKh0IUvGB2yxPrGecE8F9g/Nu1x1dTZ2kki
d1m3L56NuhTPI1AG3skC+2OSYNroh0choVeBcxHddxOTiWVsJGqHyz/OOpIEMr+Ggmx50F6G/LHF
jXCrxPhEu6ZtHERbq54JyhLnd3S+GN5vxn4mvNTlXEyR6hxGxbqH746fC+xw+2KN9bibcvMdU23k
L6Z/y/YCDONV7TZsON0GY3Chxyfl0a3fXBR3F88kBzVX40FCR5yr4HhZOhqUBuok3AA3uq5L2CV4
JrrR+Kb18sEbZ7ZFQ7oxofBLZUPrUKFYW0Klh4bNTq8mzL16TMyvW3rqMhBtdexQmmA36deWibIQ
psCz13MShW4Wc5IxcNEFSFlkcLr2wCPbUdWfvYe9BPjmwTPyRysguEzvcLQFjwdJ18MX4dFO4eem
Hj0qFJC82d+lHs1gJ5VVH9uiNu/1HPZG26BwjuA70FKzRuVMUeRY26fRiYFKEQgMdAurIcYHB3OA
69dWtTqTEy1/KHMuEy7dhM4Yn3cRa1zS0KeOedxvLIz270edz04fsIGWEKPQvi2tuM2WFV/8khyT
6UGTI3rCaAMM1UEavAz6aJ/iAn4E1NToAu+OUYVOKEs/Rdo6MrwbEqBmGp1bPZWOtXCT4Cmqqgvr
kG9D3q4lTX5EF7MshAah1QkEYDEZcGg8oF0jefdpm3zrWKSEUkBfjQfYU1acr8fG0VYBRK6tM9Xi
VKfJviOlRys7664i02tZjIdRxO63DjaYU70zHRy/K9TVs1MFRmWUutRODYkbAf4hUaRORqJ1m7J6
kaVqzgFJMiRcBWw0ggF/asHCypNK3Oez/fJoNjgyISQbETHeuwmCUBJ15AkPC9947Zomu9WLKNmR
OVvNdMzblpCIh97FkXAa4CyVoJTnSh49a1rj8wv3e65jTHEgl8T49HqGTxr/IVw/7a6Zl49YN8pL
Gff1iws5CsvO0bntIk4UrcE+16zvExkyWsbLaxlEKrzVQnXQ4vQ169PsUwbmoUoxw9GH8M7IAE0K
x8dtmDDGuVH5z65M/x53A53dcHUiYUx6ZuMaUvcnazi4pdJ1EXAumeQB/jDvDzOfYonI+krmB1rR
ZEu2AwsBBIcC+UaQI0qoxn7XGGIXEfu27vyXcdKpIuFdFqa3rVp8JkM5Gsze7IuLNfSin9Mm2L9W
DZX3qYCEsW7qmp22VP3f/EXev0W1uBCJhOWZ+ND4vu7+7BOXtL4R58CSo149DKZ7o/koSRh02hh+
LJPBBTxl+95rZMilWrZhqZZb/rTSd2JMsvTy4pMCEmRrc4jtsxHDCSVWvFrLFgy/rvHczibrCQ6L
dYBsh8uINmjbUJnOTdh1c3hi/oLvd42Igh+azfjdUqwCY2xnJ6IPD96+caz8rlZhcVAW5wEBMurI
HO6dRGjox4RxLJ0SO5Wu8QFuiRoICbmvFPphC8rZSrl2eI60ATtYHTuYUumfJK8P8FWhiKZYOO4k
7/Jgjubx+lBhvRO8Xu/rEs0uw9G7KhmHC1Rnpta5L24n9CYOJP6TCmFfGVhOk4OybuhGjsrJjbNb
T94aJ0C5JPxDv3GYT208OyOTzjP35Ygh39jCJP7P56X1b+a7fIvY2NkmZn/WHIn7V0+zAswnBqKU
S0zPbhur8nbhnHaIhOSkhagiAgKlTqaXbbHQajZNxKWfGdbsqoh+3Naru3nPyDu49ymREHhDegPr
aLJr0f1fAjI1QkmyKsAZaXRThKlf/9Zn9iMarm4j2ypaDXb7ULJmVBZ+pcJqYP7XWOTVsPPsSTU3
utlvsfDz/ibtxPi/Tl/PJfFId3Rc3ZyfTl9Rj3aMj+n8ZaORp7TJt1NRtiS9jBY7OMvsFIGtuqlN
Adr7IN8O7fHffPr+bOb0V9MdB/MyMpJtQ5hkHv1kE45sUu9F2MN4qxIWn1DDdBb2ESa++tPMZ4L5
eqrS9uQOlf7SdNMzigsYasPwhWr8GWW4/6bc6NtgFmI7q+xwvy4RWPd46O1hG5aLZjKRp4FuQwxX
S+yicInSKMAnrX2WZv4hJrS1rk1IVo+juE0OFdpO5KcFnDck5eDic+FX+0f2PUgTATmPcY/dQNb9
6Onh15S8eM2C3WQ2wj+YgBRgbX2BIbQgdx11SC+xLRvWBKj3eytAsNLC0pqQY66cklwmQrkhaJdg
DiYIHY2YWKJGf0rl2xjCpbWRfC6TGGVO49svXkRMUsKvA33W0DNIayaAKCfXPuYvMSeLadFSny/g
lxVAkEjhRyTlEzLBhFWA6J37kPIRyxQ8eSf9BgCPgXHEPBoROFpXZ1fVWEy2Bq0R4+Ig1+kEPNsC
uX3S4VKN/AFrJcmXbVUEMSjAMC0T/rrrtHqFHcycR/sB9Tle1xXoTOT3r61DyBMO/OD1hb/WpXhE
7Q1lCKcXOccN17VaJvUYbpq5mg/D4gSx9YQo7F4Z2JzXIdmu2MO9Oh4KoHllodpucKqCNdhQDXqs
960HkRNKUIUB3sFN0NuLARw+9rCqMNVnYeq3c0OdmK2HfQ/8osB2B06FDlG7Jg6Tmd3GlTcy9ul3
ziQ+9ApHn7ArbnqXbN4qe7b18k1qKO6GHhdhC5Z/2PZyaTr8vyYqHmi7xY2JO8dEJ1yjYsC9Jlvi
M/tQDwbcOROC7mBcSqUGmJ2R2tCJDq3LRyvGLZEvxQZtEjRGnFwHG0eAzikZILfgtD0xLOg1cOrJ
VVRtGbDCpiblgT2m8W7y+MmpCrVVLRFRQI9r1cBUbkvem+fn0z2t2HTv2ehxxzSOD1gzw42MHjN8
0XdFAUur0PTgWJp8nwPo0wbeRU7GdzDg42jiKiST7RR2/hGdqXYxTZTZdp/vC+GrcxhM6tzFd3Fh
ugdOev3Y5BYGEIZFnSoSTs9mANPIJOBLGiVMXRzT3DuGGV78iNM+sYvX2MDmoc+BQltnOS+jPpsU
fpqCb5X2O82hXBX2zP3C43SW2lHm9YjkYv+moJ28iTr3Ia/hAASjgHY9syn0RDByS+sb34YoICHF
rDPLzo4ytB8to49uzEj96Ebl7b2UwixsspuGdEUQyGjpjOYlaaNiG2sCcxYnyraGASlCYoqwR0Y7
q7OhePv4qoqATIoMxgXztvOY6vg8M5rcMJoUa8/qviPjh3aTASYRBWISnPnVqQ6yS2tjt2/Xwtt4
kAyMjKwTkuNFtzCHsTtmGBjgQIDcoKWDMCSQCpkD97UHVDFE4mSas9gKJtZSKPO9bx3rjOnIk9an
3iGTKVSvEGstFdnVHu5lUwx7UuDnU4GiounGZud5lEIQZ0LyfrP3QVSk0MDYwyMBwEdNgbzNKqZv
gbSME2p0z2kFs0cbU3mlftStJfcy1YqlFzS3sUU/BiODBk1Mj0jhq2MGCxhx5dC9xfnGhXeUBt14
WwQCOnfsIBRMm/go+2ZcJG053OleuG4gTjxgktFWcXpmd3jCYbG+rcvpfsKTiBWx2Wv5RC+MyGRW
nfMJeoE6y654o67ARlQ66crVw4eqid+nPMfH0Xq35vEYeC2qhqhYZbHgC+tjTBJkRaZXZ6SARMDA
V1PIIhnORUHNkpC0NjDxXLu1hwlgmb80pVHf4dF2HCtO30xE8SoeQG5JyMmW7ZAle5kzu4W5iJG2
5oBG5WwrOo4k22kkv7ATKNJg4EcvCK7XroMluT5Y/q4uwM67AsOnTMQvmVDWWitdzmi8JGQMXwOj
z2idmeDdWg8rMis99VjOWZYz1Pqf9995j/+33deyaYd8yG4E2/+1+OkbbyTguYshcWNjUpMAioF1
2qMJqYwdsqU7ISmBrv/nf/0lGrv+139z/C0vRuaMUfPT4b8ec8W//56f8/8e89dn/Gv7lV8+1Ff9
Hx90lt+qvM5/ND8/6i+vzP/++7tbfTQffzlYZ41sxrv2qxrvsXdKm+u7CL/y+ZH/v3f+4+v6Ko9j
8fXrL9/yNmvmVwtlnv3y+13777/+4vPh/tefX/73++a/8tdftlX+laUf2fefn/L1UTe//qIZxj+p
U4ETPd13XN2aXW/7r+tdrvlP19J1NgvDIT2L7Otf/pHlVRP9+otn/dOh79JdhyqPNkXnrjpv57sc
/5+uZxjQTIXNDu46v/zve7v97Qz57Tvjo/j9+B9Zq25zmTU1f8tfnYFnS2CB0e78QrZumIb4qYrO
RYNdiBP3mO2/pTUOc2NhFcfJZAxD2iNtXllCSLv+8vpDH6WFhd78oGjWDf3xnOvv+vmOPx59vVUI
sTHrpj9lXVfscppWwqKysUSt5OkoaOebtZr0Y8xCRLnDFvrb4Wxl6mr4Jfx2959u/vakVLjaEoiB
MXbJ1F6k7LuePrqn6w/Hma0lrjdV2bYs1SSxqSQdj0ARen4was89aRKBL9cCor/5iWVjjdh+eoa5
N4ka/vl1mqyHdSkH8SYmNW4T+t/VyPtd0t1XJylGACLpH65H1x9m06G6+u1ezFOI7ujt6qQhKbs+
UJ+PCtywfn+Mg6qIAeVwdIpxxBdUnGLGOXpoCsTXcfEe2PENes3ocQg9cXRdKO5NbeTvgtAVN8ex
pkFivB20OXd4Nsom8tg7QArzJYbZ198kzpT9XZjDtdP6YzG62krbjmtw+uiGABH66RxyqZdq33aN
M+46Awm4QXMABWgOdWuS/ZdGJuymJiNMbf7l9fB6SyLUWPnEUi64CorD9YeZ6sUBJSPGJtfjP928
Hvs5dFJvkNjRMIC84LuHVWN6c/3R9kZ6kzNj6cHT973peNjTt5BNY3lSfQi12MFtNgunGhaBvrJx
0PIG3XmPGcwZ0tCZe/XJrkbNjVRAZE/CZHzUtx9jk9jbKEbDGSqmNGai0BN7nXciiNo7/XF4/V2W
QceyC/PlevTHnX88lnoKJDGQIXnVhBeT+QUrrh2x8kFepTsA+Ys/jo22V+byevzbXddHBbWFc03R
/O9Drfn5fzzpeutPj2GanRI7hp2hJuwbylx1TmtvxVVv3zRZQl3dCtRtMdLwBazpgXBJHSh/oG4c
p/5LVEZ11xS2i1Y1kPxeiOMfP5Qbu386BNBHhTDW+FjNj+snpC9dVFDZ20zfllnWvGdtmHCxYlfX
zJ663fzDxKqKZLs5cSv2irWbucldRO27HsJ2vHNsGgCP5JW/ceC2Z4Ptv5y5DDhNweJs2/A+cX38
6zbaoRgMcGZJz4bJdSuQ4G6dJDgiw0VNnsBscOP3EDeFh4QMs11B37jEaRtnSgGVqbc+SkZ6F4fR
m4EuiptTXqvdFEBrvP7OZyAkK+PBMO7grVQPCGodYichWgfC8NPF1EfdYWoSbpJibFA7ICsYKuce
Z47mbIVD9Bwl4WudqkvGiHwzkMYdbq+YDTBysk9aeb4ecYL+aQ/7P/aFK4jw8ycD7Me+oM9b1M/7
AiOcfBy8ND0DkOyYQEenqcXPJaGVnuV/DS5ERnGCqljAbpqPrzdDWE8YiVXb0MI/PCaoeOlqdrHA
+KEF7mw//4ey82puY1ei9S+aqsnhVaKYkyQr+WXKYXtyzvPr7wdQR5R9vM+998GoQaMBUjQ5A3T3
WguiH+QZJvXnCIjpC8wEu0GBLCKYDe+c9BWlo5Oyzcg7bWubCBulvFyOhuNYt/Ky8VWP/anwulx+
cjBysOM6aLd6nAnluC1hacQOjr0+tJyT9NgSMPBd11T90nOd7qRZOdXnrhc85RyW1qH3T1KNVP8S
1cv3YZko75eR2uV7rVQRgSwoui7r4P+mquf9HtMheMVRkupowF9s6fjE//gi+iiT6SQ1va06DCak
cnBkXRtIRd67JE3IU1/70qeXxj/cL57SiF7DEt2HnAqWf1lWDkwd9SPyquHNfn4VoAvNjdoaxp2d
Ku2+aQVwOqlE3XCvctQVEdtBK7mvalnWbxtI+iwFYuKFHIknpBkpLYvSd6dRQfPEsaP1xSZni8Yk
fP8+5zoC1Wa0Vkr7RCCNZRy5jPBWYjKnpgeuw+TEzNNcp5aCqPi8lX1bGGWXn6S+5PZODL6d2ydY
e9EibHd2NSnwnZGCgjoysjauNnOc1QL9RV5JW1fOz65O2qyPplNnG3fU4Hn7uhjMtTrEJ9mDKcFl
34C9iRCT+98/Q088Oj//DPleuI5paZ5uQ62ueuIG9in4PnpW4A+x4WyHesqoYR70c9DDjRWkcCs7
QW6cpU2bNTI+BtRnak6SqwsMcgmhB0tFZlXlsXPZ24SUuoObKI+tT5HoZaAg67xv2NPkfVAeh4Ro
GLi5X1nXKduuCojviitY7j0gGw0Iyj9GehOlCKJPHE7DcN5oiDTkN3aRqYtQdwZ4GwYUTeq6cbf1
RM6VNBf8FwqlR9RVvZDJ87ZJNns7GHq9HcS9ZF100l6ye23q0X13udrYOxDYizYzSZA+m/ZWOZTb
ivp+R8SpUwRYeEvisp0SxVxCto16V9FxCzcQZ5PB7FxtklWpmV+pu4tXZlO9SB5zWDz9XeYHHKOv
fYin/J0cudricKSy2PIoXIcHh9Af8mxuyZGy9LN7y+jCRzKC8IiqROpqU9+Uvc6Np6qGcvG/vyRU
8rl/PMhMITjPg8zUNKLhYkf/+/fE1+vRGLwsXoWOL5gEwp0ya9+DOrLuL402aDDJ1+VtbBoJbBQA
gheJyT4K0nNSq+ZgKYQdzWx9GVcr57kZan13XaKOSIsUnnOSJjNOOByQH1xrZXGKG83cGqHenCzR
NFXdnLKsOmUjbAqIV7QX04c9yn1hTwGS/m6bjH7dwfq3ibTQP+lW7Z06NUeU1YQ/R3avAwLOriK9
ua8N3TvpiMwjC9o/qr2h7WQDE4++a4Y8Dhby0mTrVVG/251Bz0HwL4YTlY1UfEaNIXibQkPAP3J1
LbtF5glqk/SZv7rac86ub9HbDt88HQa3CZLXfWCO0XMPvZNeN+Ebuo/TugQ9StRDgPmrae/YP9Up
bB8VvW0f2WxADauP5xAw+KMLdv6OZ4F6Jz10KPbOoVXeyUFpyns9uC3HLt9Im5OOlIbVE5RFYslL
k4X37ZA5B/kC1qRkK8MjEi4HfdusHmeKtXooh/IkSxeWHlVQp/HqURgT/xqse+lJMSol37V5di3l
64zqAXdX1XpUKYhaBvwsFwOlMo/2aNanVBu3dUF+7naso29/85VTDb3+Pruas8iLHgQ1sLVnKMce
UAuJf7qm/mR6U/QcoLy5tHiCb8kqxrCSQ5EsPfgbe20wfyCMZCQ2OjpZ5p7ndJzXjWLOa9mNDOAL
0LKm3209WDSD2/7ja/H30Z6T58IGE5JrNocr0fBG5js5YEThdwh6OB1EgdAfilpQUqkoP2Hrf1tR
QLRI5j5FOqxLHigyTB5qL3rJkTbdyZ6GtvS54/EXBBqSedld4rnzPXJe2WMVBhulNSkqd9GNHvPZ
AWJMVyWXtrBhPoa+IDxyToK4rFdm/+z2irqNjaaKfxHQ22uz3j+mdofUoJvaa9mFaKfZlRH023Dm
+OVtk5fHMXAoS+6q/jF0rGlZOrm5kF0UfoDLZtRtyZ+U/CG6oaKtHBJVfOv7Hv6cP/qh0FnrEhCi
199tohTGXY3gwgK4+q71K+us9bb+JHrwt1AtlqvGU+BrlzG9zg05Vvbq+1g7QZnx/zxPrqmKVf7X
PPHq8hU+Xk++wuAH5Um1u2+gR90uL7+ziYRIvS5gIuLYxi4OePBExeXX1hnALanajyBynZs+dt1z
O1HA5kdav/RJFz9bSX2WHmRwfzpGVX8ZK8VcTZU1rUMtjB71Dj076VF4/dbp+/TVNGfrzijrpzki
wxCD7dopdawsVW5k91Cci7KFynw15/ZZhxkvuHn13aIBIGgpT4h22q+hKYA90GLex6jfLRUvm3dy
GZuA6WUZaoi16zI8T1jmcF2mqLWeEn5Q7VmaqbeAef7HWl4Ny618S/CRP4vfEGtBl+KDzUvDrZ0S
Fk89+zFM+P3LX7LrWadZoa5fdXLrUY+R8PGpwdZvijah0MzzQtSKYuOpdnPY+Ab1vStHZbdxRsG9
oaJ16yFTMs0GdMSWgJHNWS/oaLJ+XVZF+yAbEy2OIftueuwuwdg/Wtzrtja6urDRKuYjlX3cl0C2
qRVl4IPnR491lL3FvT5/6xuBeIEK7uzVob4HsCdEChhIBlgsFF15nvsoWxc2bIiZ4nuvncfjUDiY
SgTuevD30PSiECxq8JETvlGcSj0EsicyEx92FNtUbp4DTy+ZsqiAeFkDsMhWifM1e1Lu5ApVeDbn
kG+KqvwqewruFI9awHAe2FTxZXlMoPwBRZY8kUdNnuJhuIFFPn+0/ZieVR1cT/dP0qEDi3nThLD2
yUHAWMBqMziqZFdR4CQe9BWE9U7c6GeeXzDIBqr9QwFQb4aG9i0HTUilTaOzEalsc5GW1M/E7QgS
ObF/WEEO9KWgzCbU63rjmy3bIjcvnkBuvEkPm+yjQQ1N4dr90zwTO6d4glquj6vAUn5J08eF9Aot
dDI/TJeLE1VO9mnO3PBphAUAHtTyJSeldWhzQOZSCNyaAmNVzMZwJyKML1TaEQFBcGOTmHfo7BlH
Ece98yoopJW+it1ViiAotbnRoYRJeJOkcWkf1TLI52dz0LMVgKf6kGnxewPbjbYJtXZ3tacGH7j0
uNoae97batmDSAIDCsfif+ZHQ6asykT9xW3FP8sGEkANFDUpIsVq322oSyrr3OkoehJ+csDjKY+w
Xbi5muRVmXwfslI75TnHYOmZ2/4zwu4BQVbnpR9iD9JL/dWFTmJrdjw8yrTwz1HcVeDFlGg1uh37
N0gBLKingmIhh6VjqlOwk1R9CVs5ldI3GSjMA0reaxd55csycPay7Utb8wYeG9Xru3NOpFZAt4+6
6KW/9fQ4o5KXMc+CBEfV4uZ+Ek0/Hd2ZTWai6E7/YCeud6qMPj8neQcvw2DDIquDoZNNY3n2zreg
KQPJCdUE2XtH+xLEdvMArAHUKb3S6TRuwNnaCUf9LHsB4ADCIxXPRDGYO4WNoFearmRXd2A8UDmh
w/GFPGlgUJYFKRa81s34pdSVX7ZS1j+p+VqPet+8eYFhg6SeYTtqMmufKAH3wCBP3nQQkNK19vJ/
OiWzvrhASJZplEB2HFXt2VPIEY95kP/MEclFodTUDMjRvWTYouawCrWotigmo1vpxmoEeXyIihoK
A3EVAh+bbj6cAVc31lbLXAHRNS/OWiWYDydnV+u6fyxFA5Q9vytUOHYydHkuNnmVV51L3Dxa/WGX
XcsMn8dEHTd9AwMjsW+mXleailA5SttlQDU+rTR1gbmsQktfNr3/LStG/59JgyAj8q0fMx8dd/8s
fpxHDcWeMoSTLXf6w2ha8R1olvn5Y1KLvGHLl/OHn3nikcEkl7g7CDugIdyRfhq1qj/HBUXDQT29
RmlcbNWkLxeFaU6vSJKChUsbC77A/3LThRtVnp/doNUwngsYU6TdgXB7m3XBi6W1sCDPZvM8G2DI
0IgbflSxf1eEyJWRM2wojs2Ln6NPkCBOxuCFmzYybyhxnMvZjVeOas07ysmgLYJzzLfmCN4FctHd
Oa7SczTZzS8o3IDVtvb3WfdBabppTGWZMi0JhvQ7U0V8QS8r7446zvqLOibdTZiEIOPh+/H0qvll
B82LoFF9GYq0A4MahUiGmfA05OM6hrFkmVf69NW1fqip6r5asIetp9gfl0NQTF9jpEaE2Ufc8Xfz
OHqUlIxz+1ChFwR129CsNV/NX+tUPfqUST00k53BVhI9lbqVvXpNzDERBdKl7HKohnyJgwqSdX31
BFMi/JrM7lF84emjRYsG3PSrl6mQtCIHtANclj80Eao7pjaa2zEujZcCWp7ZadRH4rzZfasMD1aU
mC/RkIebqESbNXbyJ80wre0QzPFdlsNtZTpWbwKt1OITOtzGOjf1f2SvqXvw1nkPYaLRQJIlPK6N
VQbJSQktoktTBwc+g44wSXufhog8KctKheW7arcUsUyvZfgTjlDl2WiAmVTkuW+lmQJmgFrF3G57
UYCfTD/+1Qsphve1oukHrDPKc66Hyq1RN8FaTxXnHu7dcGVzXqQQlmrf2zJIIQIMrRYxP9HXMvQs
A4BsW7AQzn3l5849uK6lpw8apCCYeopVT0Pb3cqxfNYWpTPPe9gvyxUsBg3SqH27ywcD6RYnmM4t
NBvQyATGs69ZkAdUhffDHiCDLXy+7pwgKQurnR+ZA5N+36yNCYByHY/KguKx4lhkgbqB3Llcz+zX
zvbcQWqYDelrqqnPkFybv+LyRG0YHBF+DDYu94Jdrmsi4a/+19X0MfqvfkpvvhKxbR6jqnvp7Ll6
6LNYP4QFdE0j+Ii3PCZ822apeawQsbo3JvefhKjO26RP6Iyk6rTzuxjBa83bSH/bNan6hsWSX45Z
vLXpErGG4GvpVOE6yDlypr3qPnbFcDR0+260puR5miNla0YR0tLz7LwVavsjTqP63tQSi0ci1S6G
HrpvQzdA+jS46SH1x+yRvfB9Jfx54sFGOSnzpqUWDE6IH2aomG8ZZNjQnI9py3+HH5iLzjAccgTC
JhrfiMxd4FfE3OjJQdtq3q+a0qNmpbFSaOSxubrRwSYDh+0qaxGplgtc58nJOnU8OlGoErkcCnCm
ZndtuOe0/97VWgR2Ubl6n1HEqbWZh/wu86If7jCoB/6lTy4KfCJCl+wm0a0RGoLKuHbXcjQYqdmJ
5skDDMCoRXRvWVN7dye7uhm7a1dxUdu18/SJTz7eZUAX2B2JlcVrtFBrX3rV0J3DLNlJ18kyh0e0
2C6eEHlkT0kpGDggc/IRc17A8lQ/cpbQbhVu52vZhUg0PHRWAc6JQV00KbKgN9BEqjtp80KY7HIT
ThF/HtoSQq9mWU91cL7MqLpwGVRApsjf6NT6JeopUu0H04+8VyiI7NuAL//ZgVuYqqMuQumn0w/N
1JZ3eVOUT06SIUiQFPNPgzOj/NVohvtpOpux+VypKALK6dBl6gelhQLU0qJuhegIcL4otPYOuS/o
8NTxWe/rgZpUuN0s0c2ACC2DRAuWctSorZEy8mBey9HeVByi4RrE5sK5bNpXJHvqkz7m4/Oocgcx
G4SWKsP7wqb0ZlA5AVbtVK1nu4DfoOZNz+XQv2iVqa3QpEBEhL3gS1yhOw8ja7WTo3MI8oi0+mOS
1fWDTkhAmqNI07ZhwklTTgIbn9/NikJmTCxZECWmgK6/C9IxfUjiMN8OigJZpAg5yWaeX7q8Gh9k
B4rBEYZId4CwjwNoUE7v/pEVZojjZS8jxFYP4F0eh1CvlBQaz3DjeQEA9Lxkp0LOxzwOpDT3+WTf
frIpPIaOkarD/ia8TT7Qoy4aOVCbprpvDOtW2rW+UnfNHGyHKsy/jK11hNzLPdZGm38JyixawNbn
reRgpc7xJh2JFspR2AKsTW+7UNx1A2VUuu0sBXhj7qx4J00KVJ2XK2m7dn3PpQLw6vO3KUOhQ0aL
ojcJuC96NGhvddKW1OEVydIU3UAD+Rrb5ZdwzFUK6+cW4jEQ912gqjfVpE7HqvT9e/B8L3K65o3p
LZrXDWcopNGLMgDL0cbpLpl1Ec2y74ZST7+MNRDQKZmf5MMcojx9rSWCm0h4yUnUqic7Ofrfk6RX
Rh1YJNIG0ByZ2y4baFzkaq9deVWLUXmlhwHAWE1bSV+KcPmWXp3/99w/lpIr/GFzeKrclRmk/FIC
HaAjrDLy0h3duaYMFrRHVuobm6ch1J/SeBn6NCEzJlH61SOrIITUZTMPwEUOlwU7zR8gkXEfylJZ
qDG1wtOdRQbvponIENxM3qBCfebORzjwV9wqR8Je2btJ2huzmNZwJf242i9Tw47f/OBwHzPabLZR
BymH47CFio+OnOoYYbHsYTmArt7jxeqPlckMfIM7xwQ0yItd1jN0igKmQH+IIICt65bvS+IpyZE8
xAxwmqQRYimHS08OyKZuq42WB8Y2Er5XO7iw5Jj15s8wzeK1Kde4uth8uLBWIR/06SXkZdP5/cJE
qWhx9b7M5kzTLBOjRepYriZfARLX9Njk9sNgl1BZWWQ4ejVtH7JubB+SxjvFvkNSW5gMpwqQHwnu
5Zg0AfKCjF5MasMUvp66c04EoCmY/W1CK3rSBP1BSTGk29xdF/l4FarIq4eY2+pUbGJNNZdxCcV9
lfqv0ehH60uvyDuEFyJzvJH9yOHrUySsinJhd5A22WQUmY03s5rBcKrqFGVCDPVpWHpXYgrZdXcF
X+nXy6rSJleQLlHoVrsQEiFp/+QiRxtzotx+8CDFmLRbis8QMhbv2Vd8ldp1oiMHVzTWNP0qJ74e
Hjnbg0F5WU+BNgPznLu3bQFtvhyRNtvJdNJiwpOKAGs5dZHgCBVGOf6+eKRq25mjr3REKeuZmjm0
jWAZfIwKfz+T4jj6blo+tnlYrTQFnXAlz9KSkkyYl2vi9XJwBCNMaUCw9CyreGytfDiTHV3IQbkY
GKnuNrDRvpE2NwmDQ5Qlz3JQTvLhjkax6bUN22Its1pe7hDsAyH1NjV2v/kjo4X+2sUufa/R9w//
T2u0//G9usmrD/s1EC/tmetc1pa9y/vQqeTtshO4tnjPJqy+l1GYwW7u/2Ka4d8hndM399K1dbp7
aZI9Gbnh+Pq3iXItufLHxAzaur+tJZf58LouL1/WQsz6L2uN4n39vrycKNf6+IP62fjqVmJPKWJM
H2bpKXsff8Ff1vu3T+Mva/1/fEAUDWU7zw6/2X2xslrHPEGiWT/6Xp4tAVgHkLiz20RQEY7V/B85
Ji1gPZDthbR/JbvgnItDMU1fZG8mT/VY51N8g7Z0d9mhVoT9AAYgN8bTGNkLAnclwXRg2WoLNEPP
jX2T8G2UI1NXN4fLQNtO4GVqjYeZdE9b7T8zKbYDGCQqKqUxFyPuiAj4rPV7rbDVQ6rZkNC03r0T
RjQdu3slg/3rahtT9vRlCdu+dJEDtQ3VZR82NtE6MU00lGHsSnjJDrIXukQLkSe40VvdvZeTdFjy
0U7Rvl9NYyFkJKrAhtcUNzmzQ9bxVk1Kd3m1zeaDHyDEBBz3JNNR5jx9kT2ZqvroyTGlGS5jMnUk
elWu56ffPS8prj59aNWbEa60Ju2nr6g9RICOZnenFZo4Y8ChBqf6J3uCBhV8dMkBtGF8bDJY5D2l
He4CrYmPslGTELy/7LaUkwetWaLyyeinAdGFZpndt2V++8Muu6VHCcQcJou/riumI6582/T8pOQb
ubgFab8DP0ssDSDyTTF76nZuMu6yMHOgpsSJ6f1SWuM4U/Rb6RW1ymzfycuLVToEiHYAifC6NX+h
uxrFUlCwYXMCl6BKE5vQfzvuTjaoO3q7SVe7bnk15plCvKXoln7fqsMmyrlxg0iK2E4Fswdq3lIR
9JXWy5hc5XIJMyaZ8BZYKaeFY402Idy/+q4y6thZZPXcrboQrYiubRx7lTjZz5Lj+voyDKKl3Sqh
eugL3bVXYwCTgBsE3t1luK0S/zDXu5IKGAAkcv3KM+9MA1Q6G2BBYzlES0Q34dQWxUfSlkH7e7kC
wzmB3VaT1yQegGLVklsGUtIgyDK4tQV+JQ8H72C3b59MYemAzKnHL10+WRvphaYTE3p18inJaJwF
HAFhabd3lK+iWxjXHdQRPAeRUO4ujQm17g3kWwWJ+t8GpLOrKYcEHtOtDr20BhMFCyBTbx6UaSPX
kJbrapAmhBvVNZ8Hp4qA2aswFarGQTZBoQChQ1Lsux4p/uqTTV7WUPPtkhEsupjhfUyTXaWATtdu
CuW2a9hAO8SkS38ODkPCFiwByn2Q3Wsj3WDiuLhd7U6bwdgWIKVio2tNynClycIb8Nbpncp27c4W
lTdycBjfB/kE4N8Mmm9pM91e8hc6pZwn0b2kOmQXvdzPXTf9rfvHXEh3bjUKuxHMDZMtub35kWSx
fltlXbwGIzc/6nqm7aBRiZGiYFTahrTZJZTMgzjGFMwwMKst0h6AU+fHMDS6Uz9Um6t/NoDG6WIV
oXmx5GB6LXydHJHa/s0igK/d2AR8jlnlFEfb99JFYJaEjyFXOH4aEC5yFEJ1ZN9m8mULOdwHCAPC
pIlR+Pw57/cFE/JRt6E+Il+eRIqx1MzUc6kraPuFBkcpWs6iH4CAO83lOtKs7HwxdbBlX1xk8sfK
wQ8Zo4HMqRNywqyU5gf6Te6yisNmD4a1vjSBAeU99PJg0aohJFZnVdTdVuYLrBLOMtHdYVk51Jsi
CDrcmMAND9D8qhvXjUH0ukSDYnhpSd+m1hFZwOw2buroe6Bn+6IoSX3PbrKOAqVZDfDGffH8H72b
THBE0ZhR9371r7arS2eMw9JFm00V9JdUKVlo/G7/3CHqMzXqpXGpkZJbOdmQfP5kJ6sAGImy121e
eAcUHMpvQUxy1tO15EnTJ3axPQq9ileNK32qAV+kTb4j2Det2kY3TgjT6+DSSa32Qn2jq43sG9no
YxjrX1Q4Te/h8ZiWGZrySxmZt32TtAi64QfNGYcX53w5ravcJwfBuSNP6XJOy89uGYmj/XVOUSrD
i3skIjbfaH3pH+M0m/dWBLyjhSrmS1f0zaNKxF90Lo1RQTgRNCKbwHgVwLin1/paJQy+rQV6O/HK
+8A12nuEdFtS5MVavtGYUPdWs0LrVr4lc0SLsQHSvpFdy6svk6IpbR8BoKylGQzJ+ySNM/e+ixO4
VVPd2oXG+BK2bvAwRZA9VFY/LyvgGFAUYZNNlEIgwtYzWV9tqF9tDTRGDnJW7DpQcVG8dV3IR+Fn
rQehfnOdpLuhtoA31bv4yYE2VX9BK0KKMEBfEw0H1LiyJtgTtwsbuHO0YC/7BN5tuGRIoE0g2CFg
F06OmTUzSgr/cTJKkLh2AevMJyc1DAp+HMJfeoYZj+KCzQWsBePXxii7Hax9Q3jnRQlaWXSpt+d8
Y8LD11F7JXjPz7KBPDU/Zwi1E8wZDtI011YLOdhwX1pRZR3svLCWIXVurpG4i6TR1ihtJWswrzrs
nuSsHPepaIz0rYQLaE2Q8t2cx0+d03H3qymudVQio5n2QAkssrWz6m9s0e2h9jnCJrWWHm1/amtw
Dq2ulc5tN/a89z8amLrWVgIHax6sun7pOI3xjz08t9z7iXHO+clHgPyrnQfZLVHdvaoglDlq/4Du
qw+ygWq7uVyFXhAtLC2rFwSB290Ati7IvN9uuLVHvBzwyDKu+3ifN3DbO9CbuMOejWp6CK3J7FYI
NSKimsCWJAdL06jUhRpp3dZz5o20QYjo8fyLwA+7vgPDXect2AeZXzu3NiAT9Hineh08kI35WQSK
+XX02EMWBCgOdpZTMBA5KZARJsQqzN2OlSIp3ZlUayFUBfLFO8BISj7/ozs1ASn8tIkvo7EclV2r
VA6X7odzRGryHpx/sNMCMGfQi1LSOgSCKFWDYMkMd1OcC8V5Q/viNk5x9lRnIweDDlMAcLUcW/tB
mrIk+lkZeXKQPRdZa4spuzxVo4XDnZTkmB2oyxB6sT2y5nm6kJd9s5oR5NhdRoO4B4oSQa+VJzyy
xzq2Ba1UToVN9U3uz3WK/W57Ya97rz6nRvEEMdXA5+DHE+Rdog1bojyxX0a3cih3NGtg+zrvU5/C
En573aYNovo8+Gh4w5PlfSflf6Npnf3Ta0AGmIZdkLKqSG5++OYVEs082lzpWxmd+VSqBCnzpoX/
jhw6hUwbAij9V5IHlGrBgAWvTDJAFOX66KD49qkxSVCnQ96j6dSQ5KQq60bWVxm23h/0HNr41u+N
J9mVo22m65eur8BvOjZGBc6WSolKT2DbjGxlA+O8dg+pMyVJcZT/KPxma0EI8PI3jyy0vGMx9zCB
iPh4OrzwAZCbEB3ZyHi4pWdoFBQdFbK/D8gA+qg9y0lskkJUPYWHHobvE6yIfGcLWRE6TCI9XPP0
tSz/jFSs9wjx/jIVzxkzEDQ+KhX1segqI9xZfgSn1u+TDCODCbRVP00CEP+spPWpHKb63mrK5t6z
qRxKPHDlocSLV0H9330lBf4v5wwo+FHTAmGCtHWiK23XdfqZmmKCeAZg/yCl+qsxjyViNlsU4seT
51TQ7EGyTSlbMRwUmDdPlwGlNI7puL9M8gd3OA2GE+7HdF5HIVwmd9PYaJvGC9/apkbPwNBQX64T
QSoonC/zbCiD7gz4227lylSp8WoumbZFpKFIBsn+eJLusgk67Rl+7DUVAtlafhzyj4Q9CxEx8jyU
xPM5yT/SgNbpRjOd7GKTztJP2uRHIJ21D7/L5yn7hph3/ayu8+QUuVb+veGWvo6SaG/qtb0PO83e
B9NEoPbal1d6AUNG5E7VUnbHIKvefaLbERGSI9u6fkPtB9tqRBQJAFv90RZNCsnyIstJLUxyRBpl
01B0A97DM1Z1ngzHuoMU8jLbcN5KqNxuQdipq17Vo9e6Ozdq41EgWauHueXzl+aZJPRdU1YoRwov
ovhPXZIqpAFB+6tBupPmPi7zzayrQjfQLRdhn0LcatvG2Q4z8wz/sbaHSnErTaYwSXuNqvXQpN1B
2mVTKjAoeuPYrsgA66jydjAfFg5qYnCuAPMc+WpHDlnqD1syZs19Jhppa5opWUkX2STIwN26ie/d
um5Q2UcBoUScoFUXqdaoBzis9J0RjtadFxfD85Saz1Vh2D/LtNlSlJC9/atrOdjPCmCqnxxBieG2
764BBDKfVs0Cp38WroVYtf7vVct28MDcIoxH1cNZj2GQQF48v0MYm72psBVT1K7LFK6Zqw2Z3OYw
Ae80hId0k01UjQvFVMpjZfvO2cjCYDcWycMI9+QyTgA1p4avHiSBUVNV0JXLS28avFsDIddF3fn/
MWaaSmRMuE8x1Y/EAsaV9Ja2T7O7lJxn7Gm7ZiKzRiG2WDfVO3vba/qSrI62swkpvdeOOta+cGZ1
Mwb9Fv6t/CFp4/zBgKWMtAZ8ZrIrBzRdhaLUKMuNtLHHydFARrWZu5sjOrBVDNtYSyFqEl3plQae
ttA7mFClixzIVFiLVY9bkHgpr8j9Y2YjU/zx6uDYp5WGusPl1eUk35x9wCHttL6+utogk6LV8N55
4Zdw0OeDbGqTepmbiuLeahyJ3osBnQ+B/wpHQGgisJOyO42BepkSQ+Wy9ubwEWC4emigdNe9PNh7
nQFOq7e2cziPR9mgUDIeUWokuay3hMN+s9uI5qhR4gC/JBYpw3l5bPa7SaM6VEb+EF7pd37Gs9sI
4nQ/KpKZg/tQV5jWp66f91DdR+B9pcvf/K62mnSDPntU/IvlZNOLK7dDM6ad7aOWIu1iEaRC2NwO
H8MhKvZtNX69xClEsGIWHgEbha20fXjUoBVgVvHaTRRmiF+BNzqbuQHFEtzJX6uWMmBd09NjChnO
uuqV1vVvfCLjN1RoAoQ2HPfgeP/ITjOm6UleubadnpC2WAJOKvZXk7xCZO5XX4UGGuKsIF0vV0PV
3Sq+ca9D8SlROOQlS+6Xw7AsqQQ66ZSGradCqJd46OLVlk3BpJVYZxiirLMXK/7SzLzqtiMCoNy4
qBbu/crbSxfZUEgYH+DMXOkpZHe9YWzAonGGlQDbaAqLoxFHIC96Y4PaZoVSsVMXRxVnaZNuIZWS
iy6p3FsZSushB9tEfvPlz4hbVCE/ybc8dibjgWKN8qZuZv0Z8L2PJrup3ntaXyxj6G0OIdStm9pv
gpWq1mB+Zg7omWn9RPuSLP6st/trk8HIt6fSz9OXcXNyfUPdyUH2p/CD6NP3tnG1bS+aAHB2RukV
l/Y0vxuzLNUvXd40w5MelpB4Zc/wfbOrJPy/a+oqr29qEufvl179RtbXBjvuWVAxuMEqqoYGPcDi
qPVN8ux2gb1yUZQDFuR6T66Wnpw66L97JcfUrIHcGCFobeejJrpw3LL+HtzJ8cBDqdyZW2tXkHAg
2xRMS6oUhn0v+DKLFrpraG+8gVg3T0ZMvd28D17dfGWEQzQU0hvC5ToAaV45q0i/KlG8c/063lFV
GO+uXWmzxYC8kk3mzxRDUEJMeDQykP6U/T+chrm+95F42BFKCR78NPoH/VlY9UVvFqd9kBRQvs/3
0jL0vbqLYu9VDl2c0I5fxhMkVdc5ESyrt0MdENQS68gm1poNOfPoKHuq7dlHdA5hi+M1pAmMjLMu
ev0lc5pVSybzVItGXlliQ0c+y7wMuKMPZdycvFL7phOoq+0TspXOKYuTdgNY6ccf06EHzRdOjoq3
9L1Mdw3jHJoAiN9XcwCkRrAFm0YAir2KULxYFDAxL/3cU/cKdIz7y5WbaZ+6JJS+jOEJpjDzAIcp
kpK5+tOErXKfkUw6zMQ450XhFqjb8SC7kyU5XmP5x3ye3kFjokrH9d2XOfTTQ8IRfMV9T+A8JmLR
XcEmsSm+y55sUkdDp1peTj4aFnDo7KfcVQ7/h7LzWpIb2bn1EzGC3tyW7apqJ29uGDPSDL33fPrz
EZTEnh7NH/vcZGQCyKxWq5oGWFhrC5EZap5ohykzsksandzV3Hw2ITx/l07ubqpd4429rPowdfYD
jTZ34qxbxaKdfHjI+7HZlyVU+BmPEDH4ddrIufN5l9qyWDcZmgWl3T9GZuu8GYPIeaq4vq7BHi9h
NzdJviXiTCIH9iwjPVtF9Q4u3I+Jk2oolcH79RRr4ycPKe7rtKyE8cptcu0+51tAPwXMyWQRhiNf
ZWQPZZvEZKH6223mVJ+d3OfN14JJ0dc9XnRbYPN+rff0nTLVTQi+UJO+e2kTt4Q7GpdjL/f0g0TL
4AcA4dd1Caf6qejg+t/cDq0yICd0teAbco2cLnmAusm9cyYgcMvKUJLkQWbBspyoYHD/omn+gE5x
sxfjFtiTXl2jZV/cg+TrgtgBlMnmLU5mOayV3Om4+lWwgt6Ugr4ffYYZgRYlGotMBJDN8R42l/Ee
cTm+cb+WeZgrOaBXeLSAR/ZroLe4JcZK86wDLvxzj+Wb1jGdRvL3KtQkOzkyBRzsV8VTO8/eU6ur
721r7q+2VnhPMkxNXN47enIBkch/uNh6M0MgruO+8MLYePr7kKzQtV9O+t1esLcIkA+QuTwi2Vge
ZnozPjhh/sHIzOrJt2rlAz21D31nzc8oAfLcMkU+cK0MQUxaKO0hQ32rS5s3VQ9pWDUOBRRzsfa+
LvXvEkHr4Y3iWvY5zLweBvPCuNlZ2CyU1I55V/seggytClfNQBO2bvhg5mW9TsVaU1NEexTk+Br1
23jbaUi3hxCivgqcY6c6Vl7cUp2KZ1QBrD8VNCkfZHDL/sdss/VNR7cC/Bmb6VWs51fzGTaPP2U7
qiXwKb4K0fUByCdM1mLP/eGxGVFBH5pSe25pDD40iB0dZUkLmvacOfSNx0b1x2aSWT1CZ0mX8mPo
+0tbejHz+wa8ci4zX32WkACq1jMcQ+hpLKeLQ824JbiKcZDDjQmGP8gUAPflCkz18bPw+njLY2zl
5iDvloELW3KANwEKsqot9Z24JdCYyms+Fu41dIKvsNZX51Sa0x23ulO9iUwVrerT0ppeSW95Bo05
nUkLdG8MrfG+K0NUfkPjwQId+94vw+BgzEN2V8Vz/z4aJ/tcZE6Osg3evDPyBz31/xBnxeXxHsml
P7QangNdseMncxkGXsq4/NvlYXPIbKyn/C6GcG0nS29OkyeZhaOCOAT3UzkEAhHg+3JUNy9CcNAP
gC6wUAn7XObwybqpE9zsZZDZ72y/CxnTjs5CSDv/761jhz5kruvHtIPWoF0IDshNQ3DwaymzTlgN
xC1riZEhW6K3LatNrdFqmDUN/vN/nBWrEyRaLtTe4WhYiGiqbnEJ+wI0W2Y7aBvOGc9sVqzcdTP8
vrbmZjeZzYunV3nZd8Bwe5rdHDS16w+V01l0VKML8Uin2ZJVy+rEuUfq7GjAtPh20qb3CgXEL4mj
ITOSLH2rA0uS8dB5exWNdn1wM7MoOSAa5b3NZ+vcJi66AssQZ/lUXmRtDWpPJV0fThFaoBdHlhKk
hbZfniRondZN/tGwk+miaRXlv7T0qcMPSJcVPGMjJ5Dk+XPVZPdWYfm3cVmJaYuTpdVZ6V6x+/JW
wvDYlIjRA1js75RoaTBqzP4LBGK8N8TqHwMo0GOr1so1anzjLb/3b4j0zn9kbcG9IhzTZ2pNOzVv
wufZ8Wl1V/UcCsFAnQ9BEN+vVdN2qZBKuTMuePyHqeheVmIPeEVD/BjOwsaAstGwg/QuSPzpXaE2
841+XagaVe9zHI3JE5AO6wY7OS0/Qd1+JLkQUb4N0B9blsnsGaeaLhAw8DCBWu5knFLpwlJVmijz
rL3LptB/FJvMoFL9FJjeAIUvoGLUEL0naxkq03OfLH/8mGaoxGx2xXCGe8V3zxJQ+tVw6XU33pm1
4i0iiju6iJAMUwAs7Nxm0K7SVIvsYXIXmMoXGsqfkMWARHcuI/te02rEbWEIPXHDCA/60vZdFka9
U0MamKy51T9MPogNWW7evnfbe1mKV5ZqS7dNh9pM/Dc9FBVdE7l/Zy2it9LU6brZcABIFF+k5bOI
jD/HyK2ftLxLPqH6PczFJ1tDpkjlMZlb67fZAT8kzBOAU+lHMufTRk3RUgy46gO48mEKYLcovQky
UF4n9wg9WSsDRhoM+iEPYuO4MlzAWm/x2DnMd3KOlXL9C0LzeUSNnHZcusUDq4w+gNca9vNiC2D1
3W9emYmt8JETGhxaH9F8Qp6wgf1+Gmc4sPsy99HYTrtLHc7RTrEU1u733iyy+9Cc63sqn/qlhbXX
902I4sSGzgJ8cFnp1WuMGDULSrqewFf2oXZiMMv80UOzlSrV2VhoBMpmfjPaYXfM/Ey9U+FZfgA8
lBwD6HJg40yjB7tRqJrDVhgh5x6RYMxrREczNX035wUkv9Qn/vQUSJzbcPzbc4yHdvRicAamyS2E
T6ggekV+s2jvYoqID7FeQI3ZhvkB3p2JimcCC9pEZcfkQfk6pWg47OyF087lGwHKG5Vfw50eBzfL
7yAUTOZhRw/PwFuWqTzFSMk8jU74OcrjBEUkVmIP88S+xry5Hp2xQLt9YWMHzJC8ndFz3WkjGJoZ
bqdkH7nvjdRRnuu8fwxUS7sLK826JVbNy7NMXwxh8Sn3eG/eTJCcWQi65c7S2nBLh3Z+akKuLW6s
DGdLjbr4iBzrmwYuiGu8eCWEdysSfGoIJqED59y6ziUJyFMb+qRSHAtVWjfm92ZHajZoT1wslTdm
oPhvvAKKh0TXvspK7FkVmaepcPx92Mz+Gmb16PupVd6jNcKuvmr8p57eZi7m7jtUorJLHMLCbE4+
7LxTdyqosP8ZKj6lq8icHxXPqx/oHlb28nqf9O4u4dv4pSlQMTGCObt2adbd6D35HCi6SfvkaPxR
wJ7bSOk0nc19O2jx9zZKF3bYKviIchtaOMB6KEpY3d3cl+ZlMiKdJjbjQ2OaaBpDFx3u3RD+4hak
x26tFXgTmbDX637xK2hhAnVMyIPJfrDJNtLOfgatEPVo5FMfXd5KbrmWcGOxO19Hd5vyUod+4M6F
lve6lpugcHpn04l8aasOiXFb7UkNVzbyxdUAdA9trkOXWcpDxwMZWca2ALCpG5/N2LgMKD1+7w2S
XG2QJe9rJUDFFUDmJYvn4FBavFw4SrhcREdkUNXMUq+ylllOPfWHUdYy+FUYH8HzPFU0nE+F6dYr
cMos1eKgaHG8iBajdDIh3MWL8AVK4RZUxJjM12EZZCaDZ6Td0Y7DflfAH2ntKnQr7jsnPJoLN8FA
79aTzNqGC3nuQGauQ2MwCkvBL9sWtsUuZwAVcIEKdqeN5ElV0eRB0ZFHGhnWdWijO68k7Tdrnuxr
BS9EvtN7x77KWuNx5KrzC/xh5FdvX/2q53c3Ne4etMt0SJ1SO5hoXj71dTM8ySwmzb8H/aQcxRZU
amDvcsRddi39euctUKKhof6WN0l+eWUn0/RQmb15RvHzubDLr42Wt7wcB8YHSI2/FiOqJq6GXnVd
eUijxcF4TqdUf6I6Zh2UMDLegycABZHFw3noNfUUdHGI2oc3fJVZTiP5Otts5WYzGocSgoL4YFdq
b7xkfIRDqvnk+dT6EbQ1wZyzhIwFBckkju/qzGo+AaJAdgIo5qMsDR9QVOJ+9NqsfCKB91321IbN
Nax27YMEwTsdHwKfy50sG617lwG4D/VSeWyhuXtGZTsDJtF8lpUMeZP7IAENNB6V3oPh1PSu6TJ4
1BS5sfRnmhQo4JPmOnkxepjo0Gvvzal1Lq6RIny0ePNQtR7zQH0jq3XDI8IRPQKfWXF0c5BsJpIF
zx2QHCSEjvGEggsgI4DJsXeuQfY/lcugo36OjgQy9aMNQSe6KFr5ZKjxeGl69TNSpCXEk5iq3POQ
4TS+2lUK06oJrbmVVRXwPnV4TDXtvqGAj+gqpt6f5l3puuHVa9MIOMk9fSOJfnTVqrnKYFmmfeZd
GpqUPL66dflpqNX+BEoInvpMGZ9hFpieoVn7kJeaRz8SJhm4cXXHwAoarhs/bWWdGfdlol9k07zs
FGfJdnTB/rWdckl9IBfJa3IcI+YaG9VNBihma5RFQrjtMv7Dj2IE9YasvNMFuNYAMTtkN3sd/KT0
E3RWwp0FxgteQn9ybr1y9KgKIHiuXAbk2xVap3jDmJuo6u/l5UPeM2ajcrkSQWU+teTVymxR/Mqn
58qpafrLEazMbBqH4bxOwwerhIh7cqLmWPj9p3rmiWgtJRYzTcNWqhifbB5eQrO0PuS0gT9NuvKX
mNWZRCBwCQPVsHE6ajms3OqSw89h+0Jfsv4CkT/wmnDJ9W8OO+2+yErs5cKxKTPZ5eKU1STFgGXY
nNCg7AOo05GnGq60Rg/XNgh+zLRufLn0+mFh8I7euvXseHcKX5xbZNefw3qqLisXev+eGlb/5MgT
nR0BD5urmdvvhPJTazfvmzJHapfEIwzuVUApskCPvQOUw53JjK+0qV7AHwS3QYsg2B/84bno/M8u
jZafQUpOItxz8lov+hw6OuSaSRbSmpi0HysgHdRNo89u4U23MQxbgMvs8uApOPQuQNopClGgSrLD
pI/9bR4Lal7LTF2GzbYt0zr3FhGKn272o9aCWjcP+03ePiUKuuXtUGXfGljMERQbv5LMio+F5QK2
URMe7PiTTzt49XwfwEHcBP37pAVZ1yH1hsbT4m2K5m1meztxikkboscktdBWAcTUk3GM6+pMk3te
v4GrE7UkI6iO7kCJVAYHXCG867DJQ773dwxS9RtItfeN2g4figLYzRg77dnRjfrqLzxbZfx9du3k
Y+x4Abe9ecHJVMYnY+6Gc2bk3rHV4ujoQWB3QO0heK6LQ1N705PdeAklM3vSTonSQhA/ZeGz0+UY
1T7+VI2o8MkGGbTUVK623b9Z/iORKIi5l9V1fvX24OmU8G3eTsV5yNo/AkBGN602z427fK2lhCXD
L8cs3/7S/1nlinnAus3skNLWjDbBHcri39e7fdmU3/ic5DJoYNRo7PjnssrJZpgNOgroS14cpbYe
rGWQGTqM1oM3QcoI/Yy1T4cZvUsxboG9m93VIShLsb8I8VTbOYOd/K7GuvUg3hchvVa1u9qGYHPz
BCYVlHHmEtumc7cj+azeW2N5Nxb2fJGV0U9ugVru4jBMYpA2umtAdF244Mf3k3pu6wpRPvQF95kG
oNmnS3jciRHmKaYwPY33Y3S/rsQRmdMnSDKAbkHfxWN+0v1VJDfHrurvoVOTdIqd8a0zaAMS1pF1
mUy3ePK5eB3aKg2/Gk5zkT1pXL1Jyoq/t2E4pn7yV9VNPYVyv3+bGO73nFzKTUwW2dVH13Yvspri
anjr29AANb0VHauxid/o9p/gcNU3eo3knEZ99iBLm6fKnWJA3xt1uv8meuAB3XqTLPNxyJWb1ppn
ZfSPmVFHn4Z4dq5Wg+IHOc9u7wWadaVm3JwscwzhtFN4Uu2qm7oo5/VaTf01cZ98KCWuXtHn0G7X
J8vSzIufRdle1Xx0GaH/2xf9OJMVjOIHNaEhFG0DO/o4mU59zJaiJvjZ9n720cutXbhOQNb4Jhzr
vETJMC9vSNtyswXN01Qm4erTlqj/DH21vfKoaZbhkk8Jb57iPDqe4nIFJwGWHKeFjzeew+JeZnlh
UMOXNfiy4p536xkE61WcfuuBGtyc617L4C0C9cCBDvo+SL5pMAKD9Z+Sp6Byo1sdqlwfMjv/BNjy
Sd4CoNn77PBV+xDFOQDXIPYvEBG097WTJwctnfpPU8DVHaa56sGflP5TjlRvh0rvhx6qvqeun75I
lGE23l3swEInS4uXauSGPfciyz4BPORo5ZvJaelinLw1inJrfbLb8DkPICyLyTpe7NaMH/MqiI7K
XFgfeCgD81mO+V9j9Z5bpvW3GyPPWLv15zqC9wzq/nTdrY6qcSF9gwx5kP3YXaOazXU6KJbdWQql
R2SjWVV+SvIsfk+zcnixstg61RY3JBS1zyG9y3+WHc3/TtVbjxqckw+J5oYA6nA0/EWqeVB8RffJ
hKWzrK+OW3t345jQHZXq+qGaTMSKu145F4EzkgBIynsbFv6TB0DkTeb5BqI7uv8JheFvoLCqv0Jg
7ys7z6hS20LB5GoE00KrUvCMbMPUfusR3rspvEFRCJ4vsrJAZVU03ZRxtdti1vXqgzV7vImr0TSo
Z0IIAmS5Bskpfgk/QjN46PX0VghjEgN/TeGjPT6h1ZM/yGIzh0ATHsMZdokmc/XzK4cEj0aPiKNX
OXt3Oc2xqkylGoWoao2YG+rqehuhixlrD2nsWh+DIm7uUb5BMZA85MfUqKo72+hRfVy8HpReKBDP
3lm8UVvTdsF14ibexnGf0UvSnxuvozyNaORd4vClKSvrmjR6+NCHp9aClAdoUIiEaUs3KRpy/X1Q
1g8eBFfBvjNK/cn3gIJU0ZtO0yKSHQwJLBkx7JaPa1RulW9IDjq3KG9o3p4VaDGVxogvEix7eQma
0IU3zdN2ikER6zj0i17lBKsblyLkenq+/nsqgO0DtVbwR0uKaUYd5xjPdn30ITJ458Rj+zwF/ZHy
Pbx9E8LA4GQRmJNghVe9qwF59q6EvvDeL2mghi/je+tU4WXrt5An5cVuoo282reH51/2bOjqmxe7
d2ZiajcZ5iakjPObZWDGOi89brZb46wWwvvX0xcbNz889/oRtF22k8PVRYWpUlXvsFUjeK2y9/EY
Z3spLcgwy3v5Vpf4/VpCpVqxFjNkrWbmhe5794L8DWVf1xLubuPB6hqvPk+j0+60AbCKRi33wU80
2r1kCo238ZDsRrRmQBbX6c3mRY9u7x+EesFHHXzRv/jzqgLaPN22Wlqvkua0EehtO8VGw/58Kkb+
cMVRq8gxjF6hXQqedp+6yPkg6K06abg9WOa6Et+vlfiWSIF9wZq6Rkr356/IOsrsIwgL7yg9uSHU
clMTjU/Sf2ukQ3XyjNA7iBPZpOwtpFjiWwf+uPaGDl2qtOraft8/IPT9TpyyJ3EQu8g9NKtgef/K
xfVdlxgKwP7mx8CjHUny5kHMueLbKvloDbkzv20WhmrlQS8MqIbED9vwcGoBEvDotLJwv0jICAv3
i/WLBI24ZJ0vqZuVoPuFX6a0e/i7KchsniNaKMZIRaFFClyRh719bPE6E2k25DJIiDiFQzZFpt6i
ItKp0wLNpfzttHYL2woV94TboD6VO2ERMhfeIaES2pZi2xiIFA0wVboIFEuIBINm88EM+tNB2rqN
zAifDfPb2p4nK7X8tnVpS30nKL6v3ITWj2hpQf/H/lcWzlj7/+REygqd5kKDofbuKXJaB2iD4YBJ
YNYlkYv2gX1FXiS7bvahsjq0z/QOvnU1GXdb8HaAtpyy7CV/koGg+Hlw7nXuzlTJcmZO5j8Os13u
qWbR5L0s83YEjLnMMm9S72o7+YtOt5GencWW5u0erDByz34QDcmu9MPgMehM9W2az+mOl3j9WlaJ
9rZeHKFa3dfLSiJcc9IPKZp/ZLTYIAMljV3ZUcvuR6Q567Qf1ySI3egfkgDC+aIMSxAHGep4amVU
B1dVKV6A1YEr0asvFClI8RbovfR+BTBLuGnWKb+beOWzEeqa1yw2YnzFdCOcNzbNTPuio1Gt3Qcl
/VjwQrZcWApj4Uj8uZrd2R4OUN9nPOR77npdSRvzyKuldZVLyO/oPL14avctgMyDXHReXYPENlNi
uvML572sCC3vOhvIwnRwQj3ZveABld3z9GyAWLqX6N8dCtOttkum3luvlY1cECUwWchE6QpA0heA
dK3Sk+ckjxvAfjEVi2nNoS/LUBmSRzWDUNKP4pb2+KS9n9rm+1rf03LUAzUEZqW8Z3IvQUWav9MJ
OZodZRTvaV7wSNkETi3XPohlM9tm551iegdgRyJUhqyd/phVxT0LAD9Z/u/VgB5bWQpwX2YyrPD8
NKjI/mvI5C3Y/tWGKN2HWjE1ngfRF4A5jAeBpSogy7BIT2vS/9dyrRE4tMOeA3WEjLHlf20ylfit
DFZoNrCLaPo5BUa02mwadUyvTh4lIjTM6JHe4wuNFD5PbWPM3woN5TwCC/Emt331Zhi0ZMmX6tfS
STv/0EMGhcyjFj7JYExB9JQEpIQLR7dOrxx5ihxkaFD3euUYYD8hhUEV49dJCt1LO280IQf9ld6y
m/ZKwX2+SnorkzyA5LFcHDEFmEsxfEt1v3qQgcxKvc5kGajdt0IBDvPKLssM2csH0+dZaRhAbv9u
fz0V8X5KyOgAGwqQYLSyb46PqM2YTl8yKx2Omg7nEz3a6bPm5P9zhOv7B7uwhucycB+U2QSfkpWU
Fnv0v66+ru7KvKXXKx5TSuw1HKPmwpsgg1Vbxq1urYNKd8NqEjtksT376CyvNdRm1uW2zS6tz35n
0ODyz23awrsAb3wC4NOC3evX52xxhRmggkg1Yy9ecTSa++wCnLxslK3FYFOlzuLryuy6LK3Kj67r
lUhYXYOF35XX1tWRSYOZ2MTro2n5AAe/N+TIimXVVfFD/aG2W+2hzlAc280V7GJw4O5V18C2OHS4
V6edrLVeC8/ZqAOK60keH8QvR5iqauxrF8kMCZRhLNJoWuhuPodzUXMb4TBxrCeu63Kv8QBzNKrR
u2jtGLy1Xf+9Ww7plwLFQXStxwIEVZR+mYr8oFFsIQ8ZxehqoDE7IBRwytQyPaOC2+yLdlRuqMvY
n2YI0BdOTZhxFeiKjY+dmb8ZHYCpeoQipptW88XNq2gnNhn8UG2fTahpWygFVrtm+9+8gSKhBGhT
e3At16IBhWyRKymjIqRRi+cl2P9/2mRG4p9ckrIAWmVtLYG+a/0IFMcGfH21WYLlVJ1k4UWD9k7S
dfmWoJuyP4Z+jGmWJtEsTknhyfKnb832bRGp9sdYAW2X8M0sG/HJeZvv3+cNak4twUDQ1HR/JEYl
OyrLRHVQEZOp3zonv/HDywgUFT3TX2nU3+3bvJbqvtxmjQlvL+Jua4MWN5n6ZjQeXeofKB8tUnV0
mtb3ImT3WtjOTMgrgMMsThIj7i1QlutgKx+nPkRSmZwpSW0GPSiidQa1+L9s/2tcCKILpgz7LMcF
rft9diz3JJq3XcODw06mMpgACQsNGb9NFndzim2ufZ6/s+Dut/slpI1s6PspX1KQQ1dXhu28QT6S
xynEcU31ZvHOQSkMnjt3mg+VkfKqADQQChNmAFe8AllapjJQVYBjBfLg4pdpc74OlmO8pbwjMdup
/2nTkQjaqRFYuC1Y9sqOwtCyq9V/4yFUVfZQ3sy3sKW3NEbeCWFEIGDdAhlLS20uLzKVGJ27POLY
IHDqAXEFWnBT9ba6uyTf0UBbHJem7Ksz+Ma10rWXQ/HPpXhf2bZtcoqEvLKlSNlRWshgJ1o+Q/Xp
JEcJ6N+fuR2tuHVxhLtg2DkLC4alGHdBBuN61br5IyiPhUphwYtVs746XtqWmK6x7ppmdCEBXcIW
k5wks8WphSNSH/XO7hNSQEPvkZhO7DZamGiTWxXrzY9pGqBStDPKpdZohPSQNjFsCir04qoyQd8f
FooGbCeHwi4bx+lsG+mfsEzjMWqelK1l+BHZhApNRWF9XPeI3zFzmJ0Xxjz5+ZRotmnraW1oZv79
g4sX8kUbYlD+RTKY08I5YgKsAM+PZ11v/+LtxNeeVImRKQcPfIKxur3VjQMd7ZB06ywuFR2VuGW9
TsU/2zHacVu8YnXfWytOT+IV+xoi63pAjGK/TpfT6Vdob6MbX6ZpjK6d5wSHwEUrdFyyGf3o0USo
SI6j1vSrkVPIE09X95AaLhkQWcLWOCE5zaP4Yi8iuklgzjxW2mDdtsHyLdDqffIJMExwfmX/zyUQ
d+smWyXEY38IgG3dv9kVJICPVPd7KAwSaLEjs+c74Fj1ua574LR6WMdP9L17h4jf4OGFUaP0cJei
8bXGIB4VI2yxUGZTW3wIxorXT/aK3VYQYw2S/ByJUKlbWdSLqDit2qZy2YaOq7nfruIvhEs9eiMP
U6zE+1c3h7ngZU4r+grZw3K8N/gA+AAqe+dRFb5CFrWIdc0jNR+8Fs+L+UHWoArcXdElMSKCuMX2
wi3hoxqU5zQev4o3b0CvlLCJCjdTvpA2yQxc59gALloYmuZpqvd6RPsMd8ki4amJVp+dhMkgjE70
kuV719TDQ6poIEHpCEGyQ1OCm8xmXQ9u1LcW8tLF82JauHkMzFd2yQYlMJtdo9KuHTs0O5hL48RC
N7POxDZnkX8daT1/ZQ+XDduucjQymshSeOP/6ZCQbe9EbYS6QF8etw8brDK+own5q2B+GnUpw9nD
Z8EH0egyoMG12NRi/iwRs2CGfsX9p00OCBeUETndF2fKhimF3QOiPTSuoEPjsW9+36rTAGmh+rd0
SaOQ4p/6ZJhPalhGn30YHHalRnaZxEMOeCA8NEiTflaCwLyGXWOTC4iVDz2ycemiRMDLwzKGPB75
y0Afwl9qkxpHWa0xDnVFay+GbbBlo6wp9P/YvbnFth6+xSiJ764fs9li+BjOCs38YrLqVvOP68d6
I5Jlu3UuzlTp+rsJFWSldBAgC7xOuxlLLllmMqD28xUFnvkk9sEufsa92PKv6a9Na7xstf557vYx
L2LkE1vP+kqpChjt8uO8OPu3W9bdYxcEtCi+0x3AV4oyvs9rPXgIqdHt3Uwvv8CbQwHd1qx7c8zt
9zRZ34k99xX61d3RPSDYAxbo64CsCV3DAKsdXtgXZpXyix+7z5ULMS50Ds2jWmlI/ix2u+mcvV8O
w81q3qWOkRyUPFavMrhBo16jbByy3eu1uLbIzZ1A8vFjzxaznrGtJdwxIhQUtzNeuYPtc1+EV0ng
7kM6GPaBPjqotSB5GPhGfgjsxoK1HJsM5SKIOLhVl69GWYtHpBJlFmpoWr3esx1hth00Hdv6v4+U
GJRZQBOppEu2fdunbse8+FT5UV7FrO7Z9voLhbddFnT6NV2URU1etYy9TFtVR0F0WIVJlwCJypco
8W9LmVXqInD6K27dJ9G+Nh7MrjHuZJuYGgg3eBX+tUWMTmPVoOzQNVQBYSJXS8ppGWQmSEyZFVal
XbflGl0KcHPb48sZq+917HaeHLUtt+3ObJyrvg7AXYMP3cIC3aaK7yAqPAGnQaWabCmluKGJbn6s
lBB991p0s5dBjFo0VsUO1ltY9sWgk00+5Wb/9cXObQ84HeNH4Hr+i5NLuhRvQFMMIC7j5zagtNU4
1TN/zsUDPcVALWpuk7ttnfNHSt4wUk6b7UWMnIBaz3qChHgC0ZCpDLMPWJario8CCh+QNt1fWTdV
Z7dt0geqejQKLU2Asuy1eW4PFB3TB6Pmbj9mF1loi2VyXB5vJY5274xeREOBAbmceEzGrQKrgm1T
d3ctou4PY0SqerBGa7/94DJbf3r5WZb0hZsa99sP++KH93OglHHUIpq+/Yumpqq6Q56dp2HS73VE
fpp8HKryRDrBP1D9nG5Z3RXo1C9TGQBET7diM8paPLsyNsYXQa/2yHLdCCf2j9PEaBhBWe1ebH9h
fXXIuj/QOlIyav9Zh7rxbCw9PckMRkMGcwENWtAArY5SxDhrCIxeGCWwXWyvHJtNQrbzw1Q7tjNd
BaXj5oAlGOx6/jHQixy0lNtZk+qfaVpSu51fZcUaM2U90I0tHKLK8dDaWrLX5Tntt09r9PMFXM0n
Gm6W5zx5jOu6f1B0bkua4awLyXvbvBtyJC5qSjj3Eygfvgs2u2UaDC2Phn0JzWlep2sMOcwEmdGf
0TJbt5jQeze7JbpJ4x/Rr0+MsqqcTjYtlxLjJllFx99yJETTI0147QfP7mgMyzUgsVENkXDQOzPy
oqUXPs4dsr56SodpiM47/GhZMd/3U2BZJzItLYlak+aKwDZg9UNx7j7rQqLUuqVUOfQf10PE0+ZW
d82NcWGJ5GD5DHGU2RcTth0Iw5ZTokWlb0qrS2yPEBwsQ+8ZCcg4kNsNIgvtTowvplrTaVh9Omc0
lez8sqcoih+7E97EIAbsLeQEFqMxPvK4p90kTJw/9i/btg810U27Q//5JpvW/RL96vi+hSMadYMT
QEGq6dlc6lckcLmj/HOgmKBfayv44agy92f0/71FvCCgTO46smedy3Hie2kdE/NmO712NpYLeZG2
XNib5Rova5ltw2Zz5A4gnnXP5rKWgyavdMEAZbvN/rtjxPY/hLz4uN8d46awrA5d8rc4XwT/fvq7
I17vVOVuJtZ6SP2dN3QpX6afv5j//kW9+MihplM2d0tnl6cwrtD53F0tBDVSmAuhk7B/DfShYNzW
Ejn1pE12MpXt4o506P3X42QtbpltH7Gd8+LcV58oMa9srz5K60rnZNUwPCw/5/Yj/OdHSsj6A8qW
F5++fdz673/1UQ2VejgG1MYMop2hmNUdIsX2zV7yDbM69hfbGiCPYLUNRqTRHiVrCW5/7VD7CM8/
963R6kwa/rT6V4tEOUa/nh7oeVHveEkAA4Ja2HH9KgcaTz8ylaFYHk6qZdDlOyLrWR6RNj84u/Co
pwOi3PLnsJ1RtFETnsRaa4Vl77dNMltPkkNfnN8DgLFRwdoblQOWMKY6JUNlaz9m/7dNq0KINyXG
GP3/acv/evSruFfL/6+f8tXeV8vtKBUNv30UqerBjoMTiXKanNUecqzM4m4BOXUBTRs677oFg7YX
0xsvU4lJ4Ka6mwfv/ZxAerXrp5SS9rJZBttCTLhpoH3abOup1KJ7lKp09yBnKYGjI2Akn9Dkf5OS
yg95hNjD8vQoQ7M8361IYB7DanA4+l9i6xZHFfPMc7CsP3lstm6xEdGQS05za/S1l9xuPfc+VSQ4
IhanRKiS4G3gMLm3cUiYOGQmzMqy659Hrm3EvxxDl89nY8i+wY9CQncZtERtTk1jf4b2Hx0cJSex
K44yH/roJE0Gq9VQwnTdI36/uvkVIkddZYTvyLcql1Hpp4VaGPao0HLOCawWZwiTsvuOhNV9oFTk
JNNsB9iO77LYxEtX3Y8Qsa3uwfGSoz/Y+k5ivElBdnU7TPZsS9k4z+WfTZK6J7EnKkmozgDkPcQO
CEXDS7tHi3JZV87lTYV0/dEFSfYo9qAZ+nsFtu5XdnGqlosgW4T81LahdnpLW6ha9UNDw8lhDVwO
dSzrqgYhjMD/rBlt5aJXdSRZuiYst2C+IOalvrTFbuWmV8dZWf6EFmF7Dvuygh0gqG5K93M22gFs
UYghvberzD+JV+K2kBe2lsdgFxlhY9RM+lkb5aTrvb8u1TawnsRhF00Gk3g+/T/KrmxLTlzZfhFr
IQQCXiHnobJctsvDC8vt7sMg5hm+/m4F5SI7j7vvvS9aUkRImTVkIoV27L2j4erglXkcUiO8rCbd
TuaLA0lHXIt6smDOiRJg1KOGElWuylZRb3U8xIWmM4PgUwVSzMOUdZl1VWxQIlwARiWKDKicnDta
uSM95gHUWddSMBAYDRCGNwIQUgB2d+sqI0XGIR92WueaJ1kBoGMUKL/yqEsNNDqAS31vKBBopDfb
Oq+oISxT12Pkky3XcCvmre51LdRW//LQOsAfFKcyPtZ4BJypCRQsQTjp25BsBjfqXTFM/2ETt2rQ
qCGEHGvc72zv0/49dnlFpL3xgFWvC+m6buM2sbMjWvcwK9tLmYc/aUTs76hKuQnw+YGhErzvGU6P
OInr0UIUL1GE8Ixq92U2xYcM6FFds8YTTaiqJD5WSQtuEinmj+kMXTs7LfeQsJMfAtTT3uLAQD4c
FUrfwFfL/SZs8Lagp/PZqUENMOTsm5TOtOtNsFRRGE4GXlGM9RezaTvgrDbM6iG3/feL5iKekLgk
4xDxX3fJd9fKwAuHGz3TK5+C7jz/1cU55xg0IjxaEFq5UMPfewZr4tYDYBoariFgF8rBBqNNwUv1
3rWzFoIDpaP7LbhMWi+scdS881M3Qj3ECaLufmRYUeuRrQpn7E4pXK/w8CPjjAp1z+hYCeIBrLPE
6F06H62hroBzhzLh1a1cIFFiA/+riu8q70W8A8pHLARXZFsIr6SVBheUDZCJmgfSK1SJJNDbRfnr
HUPW/2dRBxfI+qZl0Y/ezQDfMofhc96mxbkK3AjihKpLTS3wqb4by74rzrgza31oHgOV/h5IDhqW
ASiaUtQrLPUiIh1c1AmqqhEAjhKUv1U/NKuy3GOpSPHaauSo75oDqIWWSbwE5sozWYaNcmwUdl1o
NjUOKk8roPP3M/HtUSCtk4BrcscgV+otUiQziZmoZlE4mdMGyT/SNSltVI+BbTxHORD8pFWyuGm8
aJ9Q+NtUWuVdIYXiQanxSzblX+KFDZ6/1AI3D6vHEzWm1bsoL2mAtQYwU2b4VSmfaPS3gDWUbBBI
QOQas4yVyCQbwOy1LAd83tts1zK4uV2C/nHNh5dYh8sbAoHheAIhpg6llOGY05FZHY+pR81Ah+l1
LN/djTpC13QSXt3US9U61AMrEQ7XU/oDFFt8WZ+mkXNd6mEWDdeQZIa0glZ0UBp1WyTXFORAN8r5
TGAD6tlxjKyWMJm7F3p3fQiRk+jf4As8MwbNXxZqFZ5h7ibTaxIwoyU8svChZn0HDg3luo+lVxm+
OaO6qqa3QSG0xPo2pikToMVRk8k4JaAQjc0Y4G5anIwPb45bmbGtKzAf1FYe8W0ZJyCFN6Glccsa
0Z4CN4mHP8mKMiFgy7mFKklTpOMGEuKtEd7IB1xWd2Jm7x4nrYn6DDAqsN6cgrLi1xgQiGtbgiqn
RGH0IuCiAR0JEi40IC0D96xhLGItMcm7LDFdxCPIquJrawgtaFDHyQn8yJ6FFHLpcdtoztBoaM5M
9dbho5tiYpaOUHTiMWC0Om72Hr9nkqT/IkMbAtfqa2b9hrn7Zsro+8iwwtJb/S4vP4O3PtuDKz28
gBw7vFDvYRineOYmbTdv0ziAvMIaQ71gwB3jZp3jAuBqThNYP7DoMqPDngfz1tkDtnLncjq07aCf
cNOng6Sh1faNa+5pRPb+3bnaqPe7IfK0IHZb3b+LebDR+us7WOf+u215W6yDpgPXATAFDAVKk5TN
pUQupXmBQAIjiP5EFmooV5zkZ1TKzot5TQBjEQeiME99UQMvwOoTnRLsNEYpJGS2PY1OGOtZZD1c
PJw1WtwEemmOTeXdQebu5LIebGon4mdH35GFGkOm4CsDn5sd4yD2kAyPkqw+5pVEte4/JN5pAmXo
8e2imFdBH0Q/eGoVn4MR5G3085rVgMvyKqoX2/r7Ie97LNnX3+m7fTVBTbTeGx0EokCmr5+NFHK9
/tKt9LA6Undo00sEOpvDaNcjaopU5GhXluaDYx9QjSr4ZQ1K1QVVhvD5VAzLSpEAAe2oAFg0ExrF
cXVEZlIp3M/BAaf95AV6xRq4kdPuMCqMNdk63m5lUac3GsnGiq+pFjzRCNLb5TXqUTvvTvYV1dP2
lXqmxqcTpJuxqmtfoXb8ZnfSHsUSLC2goKz79geX67jaURLEWQd066BN7YWpIb5xX0zDTp8NqCG9
Mkv30lp0n5gxBh/DSIemAoLSNoXGjTZ+pinpYIcXJmeOAxWcwPeAb3UY6w15zWA+OB3q/QswO/Ye
axz7AiYF+yISnEjjBOUMGJDZEqK9jyBPBxQYmGWCfrtOJcc6j3qGpRWHTFovNBJq0TXsIZZJG6I+
hnN4WNKM2UmaEOmqaMto59p1jsEEY1WozIpAjporEzUDg+g9BzhgR7GgMkW9EHVBNYzrqbYB88q4
4zxpb05sgy7CjaoPULGNgi7yWw262ZZe/ZDhzCAt8SGDepi1dyKn3WUpGA5RWTA9UZOCSQlKaBI5
785o2F6buuk8FOwE3nXrVRT1MdSD4gVcM/gwdJBij8Wrk0bWrZvZK8VogAGetSmCYHrPrNfRcct9
axqATqkVoH8KYG+rBQfd0m9jOMtjri5EqAFflQSfGLvoeI4eyDTQ/cxDCDD8bzPIEVnzpbTtDppv
73Yj7sHpLJCAtPS+Rh1jkVtXR+AjVoOAok/NZrMQAFB1f2u0BxEYw4VIABrFBJBWuXOYULsEXkbF
CUDGzAHJuemgMn5lBuD5bF8LxqEzVeh7wAEhWB4XwHSj/kGeqSlVL0jryoCECyRYRaaFfjsCCFX9
nGwLDK+4A3Kc2cCG0jXOqJrqwg11EzWmHrkbO3Ig4UhBBY6SMmWad2ekoHWOVfUQxnsc52b4qeF5
sV/XfXitrk7cY5Vxf2plMe3MZJi2k3SxCUlHVEHjexH3QctF6KCxI4f+VwYsEe7ycU5Ed+4Kfnoc
Ly6y3k2465KLplpsqrfgQIi8u/Xu5jcghH97QZ5uLUgFADQezHdNox7Po230GcDl8LyNfxfzy/bv
ISZUepb1/z3ODSxgUpbXBP3AxjWgkfO7t0ALFgzMszwNPvLGTndpnPGDQL5r68SW5es4CAOY5zyV
sfVGKRypMp0+zRmKmcCF1fbRIU3NDFGo2KMyPepBXBo1QNSVkqOULdlbinA+dtoPFcpDrjRiVR8f
8UQCbkw53yN4Yf41msO8QRV3dF6ZOKlHNgNoHlD4vLv7qvuYlCbOjX07nZ0CUmpza1p+FxzCBpkr
FCe1nUdd1sZXx+ytAyiZw/gEVZoWtd15samVatUUNx1IaV2PRmtjKt2rfxySA/+DoMhMeyAMY1UT
BR4KkByOUGptOKroB/ss8my8Gn0bnlDxDMG3IbzpZRbe0mo09uag4xDwbqOeZsU5RK8vD+bccKIt
S0GORDWVS6Vl0Q7Cz0ZU7C5jKseE0hkQhIpjlCLHsNlFLvboIKbujoEFTDjupK8GgIngs1XdZYyX
vVrf78xSSTHHqqGAFBt7OzOs42qiCHKSzSi1EoKVBQPy7Ney5GirNrrUafgqkh/Id6EyzAndG59Z
sNECnLzdbrLBYzvovhzSdmunbcdRV+/aT3qJKq+xdC80ori4j5MDSLTcDWjp3H079vOpMlO8wCHT
WlwWNHOl48mHvVPKLGfLlM5DqiQ1yDGwNvAtM4BiSxQx4H8rdqaeQGkJvmXNeLvayBGnBf5Kkloy
ZPa4b0vzZJqjgP5Uw5/BLRu64jmcoY3gOUX6GkROeCYbFBUEgGaoYEUCa2MLnW17IlWxBRIURiAY
yqYGyKEJ3BeBF9C28CFCjSM+iROoF661s8dlMzS653n6Ai23f7woursjopi7sRyhdu0/zARnp9yk
BQ+hcgdaC0CQ84tmyGKHMmUJ5MYvGzlqcEG0AOQjhhorrosLZyGQNmN6GIYgqDwegAR6oi5TXbPk
YF8fQWqooFZNM+OITt21kQqihQwqcFoqhoZ8AllA5wIg5PSD6Q1OlOI7IUx87Bm5X6Qh/tzvDQd1
Fe7J38fU424xn8ANgE1iY/xyl1DciUtuHSLGm5Omo5HAtIOYQuua04Qf70S9xUh+iiRj5MSoel26
D9MpKKaV1nhaDp9yLL++XBjt9AJJ+qCWw4kux6hHfxbqRe/3gqvjH20UUjh99HYv+DBlHf42cH35
37rDxnH9yqwcgHtddtBsIFRC6Hj69Gcyzaqwt9StCHm3/kHvouiPSZ6aIHS/HePyD/8V5MoIrqf+
DZDNqbi/jkUEcAn2TcclmhxLzMPEXO6aILHPg8gaqH1AdyHk4QEY5ZF/eR9qMozbF42Z342gRrGO
pSdIOjpAhNncRX4BTa+jWmIZh3kULMYpNkBNO0qkcIIGj8E1PAe/Rb2MtTpBEE1a4o0+MXfOUP3I
68Bvpw5y16hw7z2u2PSXbtVCPEGAkygFn+GRRhouqy6TI1kP9W10yZj0pfRtdwg2Y6BVO9A0ph3u
MIdA86mok8o5qZfjz7ezRmjhrY61FHT1rgRnkGcpD71tl+AfhnzqOHbVNtKd8TljboA8PkoC88AA
25iYvhBz8NAEFgrpFJ0wA6kPQwnLpS7KXzZ8M6O2tUM9CJEN88j86bQ16ngUKdqo6NF61VCPbA/D
NUQzsDYqYjDPUDxq6wqrLWzSS1/PrxBC7i5gm4GcpFIcaYYx/iPO2k9Tb46fBNj9dl2f2D4Y2wvw
3WjfBjxrzyBmBCAgKYB+TJRCCI3XhmKm90ATMrugVklGv6qK6MNex+PlA3VtfY4+oOLgiMp3XBAr
r6tMcd38iSd/1tbFHpt47r60woH0G/JoTcENgJ2S2t6B9l5uqwhZazxqQLW5nLeTINxETYZyYjpe
08kcmyQIqr+dz9VRffG5ZxTg16d1B0AP/3UbYDb6nhtpdXiwL7wOa9zD7oFoHR6mkK2L93nLQUdn
89zweVFNJ/COlNhFhvMEGom8QjZaWWkslHHxk3FtshjsNEvk4qdQm+bbkzkeZG1tyEYLTahMgQSp
Wo7GtNDdeyCPbtWmP+mQL0byvm1moA3U7aVQ4Oi2bt56qy0ws27jME3H1TDO86D+QgyYPDXTpzl3
VhovLopiZoIJQYZNJ7YX2pY77Ltw3GRvVE59AfbANzQUBuPiGxicKjzmgB3QqLZtDYwNFVhPqdtq
+U5j4Xh2IGMjARi44NTjPNGWh5qEM6XuNuobGgZ53HMvqU33HEvA6tVuadk44aoKGNVisn0J7E0m
AHHFjUn1TE3quPFuzEEPvtryAujcfASMWDduZDbKL33kdpexAYGImENnG0PfA7DYobkiC9pcyUE9
suEmYwTO3MGnChEPYUY7jiOEHfr9oKVPUFAU+1CVccRUy6HoZKcme8HGr8YSv7fnxEHLVSwY7fEB
wn86jaihhdQaZIduXe9nTWduGi0IL+CgZzMKbF3cPVjTC9kABNOaK3WDQkDzXOanpoPikZkhz0wN
DescVCnYhP2x3BTkNrB86l6iEi0w4e2C6FMGumK4G0My2jgt4yWWptEqQz7hOQq+xnnTa8HP1BRf
s06yVzC4l+dKN2M/Krn+2uujs5/tKtlKp/tugsf6kndg/BvZZz6gaJwGJcjdcF8ffKZRAyKtF5mU
885uB6SZVTjZwlHTQBWTNIdQLz4JoF4gPT9BdFKyzAsgEHikIakpgp0r8/KYvdmIJALaVG+2lTNi
KqyXQto9mA0YwC9ZWJ87xTLaK344QVSi65jc5PmdzS26qlyWkNrAUHdv9L5LRKXrnGXJfx6Tp4TW
s22ER9MYoELQaBJsxXq47auk2SzjyrZjCFxzAclg5Xc0VLUN8mZYDrKuSXCLUASCUoJI8lNCXUsV
c9KYmmVYKwamu7EKp+HddKYZ4oAS1M0aByFbVOXUwUugmfqWdbhLWu7q/44O+J3NpOv8PNH0bZM1
lUcIgMdAUcybuQYNiGuZUJ/EzXuO3Sb0UHzquoqjD+UzUCihcezw/ORoDp+3d6GTM5gbF2wxfpsw
aLdIfdhUZW6+CqShthOOb7saxFjPIdJ+HyBxEXqpC1A0r5vkAzXZMGteFQhzv9q0Kio3HDJT23yK
7A3wpS6EPazgZsVahRL3aNsKqd3IRA04ototKALAtzaEDvQdVPBksufCAWUfBVtu3h9M4dre2Fe6
B/Ka/lKqbF+TaheWie4DK+3idUb2VaUE23kA326kfxA0svP05ObB5ywUW5Nb06Ut1IbprhuGQQ38
cxd4teMEJygSzhfGK9iwy5svrmoonIb1oH0b7Q6E2+/2uxWXtZIOFDyQIAYkmtZ+WGeJt8E/sU2G
GCm/9W0t8WSg1501DX+aFKV9a8z6Xu5e2HgCNxnuxOmHW99aKmS2l+DZRL5xuNaTPW06fTRQMCJB
d0PG1QOVH8O3KI8xYOM7tAbfgWmyfUY2oj02gkUeONKZCwwcjGIYTnnG20vsFu0zDt/tc5PhiQRM
ebEhGzU8i+enMrKXSSXDRtMbB5DBh0B/79e4dtIhYhwOkReDMPV5dayv8263s/xvr6McWg5MUw1i
DBRcD8jq58FfORSNPyYamw4ikuN+5lH/eWrNT+DgyX5mnf3bgAS8zZYDVks999OxF3+GMa7rwVoZ
fhLmFO+jOQTxcTWwmx1A9q0Zue5FKSghrFjlsh1kp7o6andx1vxBo9VOQ2qioETNBXWRXC82pQhA
lKR4vYLJHjZ1lGm+ptdI0q88Xy7k7U+OaaEwHnGrnXpkm43pZhjFdDSLvPCxx0h2lEim5DKqcwDR
sSC6NIOmlkxFFFcnIxGvZFqT06hGzn3mcFyFqVw1ecMi0G/N4C/p6tEG44HKw/2dspOG1Vx/U6Xc
uJ79xexJNJzrkHoPU1ebml+nIApbTWNsB/tIw9WsEk3OjNlSOrubhfRnzALraRi6x+FC+hNA85eC
6dFnJnN7ZjF/oduIWon6lhIbqMcbijjhH4eUD8fYRDnQcoHRpikuaDVsaibwgwgwwCwZwDyP5DYd
nQIwAHzGJBihNnmfTtBVAMbHUE3AwaWCLTxoj9VwBf/QkGBAVpPse1ElFyAA9VtkgbiwqUCzSsPJ
ntmNenkPCRsLqU07LNnNVU1eNi4wSPXUuH4cxSAjBvq1BAYBdcm8ODcN4JAolf6k5yz8pOWjfIpY
9YKv3WgxDXVxlAWU6ZDgqv24L8QWQvPDZRTQXiR1xUimkNBKgcVUWo1kp0YChQD1M+xnwZJ+4tnQ
eTw2h/PYF6//fmFMF8uTKmSryjby9aJoNnc8KyudymRDENTJsnlDJC3ErkKNBPPwHrvTr2FR5SiI
QJp6ziJcMf99eGfTQE8cajnfkI0aOQxy5zoDSNHVxnlIUrV7roethRpfFJVgu0wO3MS5N1f3exGB
yN9tJGikoES1Nm1cb91IgO3y3W5pELaquBKHHiFh/eCoG6Vd1QHOQQ47jdp9rtmD59ZDdTNBB70V
NqBSgSErENnHdnVLypTt4j7XlhgKdOym2qIaecKjb9Jf5jxt/aqr522tHmJ1GeoXFteo21nH1OtG
YJKbHvKbM7mFbiD8fY5RRj+Hiec7Oi46hckgoZDFHYp6cceGLYPlS5V3Ng0TNwl0TJzqzj1E+rSx
kC09hdEwnvh7j4bkINsQtwAvrWNyr1PWFVYb9VoJHSJd/+vBvMY/vKI+RNPyVmjGOm2dAUbkX2/l
IYaGv3uPZDOcThz1+salix9UNXrf1R6UmEWAQ+io+4zprQ91S1wYQ9vgY5QX+OodWe2VkT5/JFtt
GiCq0iTqHRv94zCDermxp3JHTj3MU6/uHXBqa3r6UbLmO2uT6YeDDZfXgPToBm4+HTCci5kZOgCd
5R+z2WkHzoYIbAy/miEwOlSdoZJttVEv4r04GGbwc7WHpR3dzNJxn5A9gLjYQQkteBPqpZ41qw2e
26HXwBKiM9wIGxzd2i63eMayTRm2poaSkGw4iCIDA4YKp4mQHZ0udR5fcgohm1Kcy/BRGxLnc55k
6YFSzWsmOn7PSVsOvoJ7A/xDKiNNdgpLSgmuZhpnhaJttkLHwvYOXLFjmwaoFQScONSj/JmaFsS+
J542r+5kZIuJ7KY6kJjI1R8CPORAogjaAijN5K8pa/LnVCTjacjxG0aFDwoM7bE+4RsVcHlUm5/T
yf0jmcqs8M0eINDVW0yQJOtsZ2sHFbatEG8GrxNJB6+NawYxrjSRi1ttkfrtD+oroci1ZPPgaHI8
jRozeCX7MPJoZ1YSAIj3Xce6u4CMjASncZOKTVoB904xpWGPy/ZkEmzezUH8rZui7DxVkMuCqkad
eGNkTNuQROXINZK8Q6tU5HrV4ON0AUUlUO+J+sIGNfyTrYAHuW2G4G2OoyvU4LpwrxyVFeCCmyVt
uF/dTgo92ya9lQZoJ0DDPokNF+V4nqNyb4W1C924Djsp17SqjcCVKFgVhTE/FXN5yCecN6eOj2Kj
47rgYA8AAdIwLyL9iQ2gHoWwbL5rh7mHCLGaR4157Gyrf7ozJ0huAu49+JwV6RF/hemGz260ATUn
6AJ06zqxIvgrHBq8/1F8D5xi9JPewoMD6mLeHR04dYkrPG1BvBxYUBr4rZuMRB7e90jyBaHc8Tzb
2NN3xyznV1kFDq7SsvJoFZr+YhklKChm8MFNUVr4dhOretZu6gCrAhl4a+qXETVhlzaOGdIeBrj3
3RR/775yWg8KOP2lFWbojeDE2Lld1l8qxwEmVjmWGFsZydOJtjg5LkeqCabVTjN+Z4NWHOjkKnAR
/B+C6SXxdbCZxqg6PbyV9SWop3XAujpG/RdreggPRkL7FOujx8FYeE7GIvvEweW2dZtc3xrAz36a
3TC+jDnDLscoBegbJ08gv/ZR3Ezdi2PbOGhaKL8mlQZAMQSaBO6PdpDYvbNDjXgASMrNgRw30/LL
nLUQrW0i0AhCaGOPhHt9wBn5dRkyp83PzQzV9GTOfjILBxglIWMClqVy3+7ZjnswHpV8hmYa+CF3
Y2N3526U/RmgjX7prbba1YsA9xFgWjAMqA+vntme7EPCmyr5TzqC/V3XIKHFWyv4aCXiGZpm0/fB
YNWG7JayI9252KGY+2YPeKpBwcY4BHW1r7Wmuwp1C9+1WnxsDJDikWo82ZJg/EARZDLUtT3OPppH
TmpCt/9g4jnyuMYE/WVTQCd0UunDwg4HMOjZaeOJKOh3etKCobPqknw7u6i2RrKqubqq4UuiUHX7
GBQvnQjOEQ8wWwx1s+/T6j8ZB0yJGql6eRyXO5RK9R7qtsD/vLqp5855dC3cR3Oq+FCbTjE/Q2as
8FzdYTsyllZfXe+WStX6qVqf1qMY6i2zw26Mrq31uP4oowiwCmjsLAUKD6R41ihRqpCM0R6MAyHY
sVURA8Xc1TMsQQ/1DjSELtG+KiGjRFPyTAK6GzlHpwJfFwi5LjigsWuoRca1I7bHZu7qI7Jdt7SO
TFBsK/dbNwhDZMjAExGr8Ls5FBQreBe0gcM9DVGgBmWMDPDtd+jsRChZUc7NlrVgXFvxsmsM9agh
YO1DyEPcsuAa87ulaZmHeTQM+/I75IbLnZtJBsHT0UzPSzeJugzZrNLFWbrUbb9XrqXbqGfdnVVU
PECCXAWYQ5+ey2Lu97lePK2m/1qeXA2tvHTVmiNUsIFWUQstLweB1WRmDDIFv9bOYtvyw7Cp/SnQ
2nOK0r3Si5KyOzPHTvMdWXGZEAa+25enEkWKh2IcrdIjDzV34yWSrIlaJKH1IE45+9jMz/4yXv2P
8++WsjvQf5kaCEBKPdHA3gnxAhk0zZMGrMyTgQc+84JIdp5lhNF+9cQqhoZy4Ld6tuwjzahL/jaX
nEz/VnaooiTfOtudNXFGfn+7mpaX0pqMHXAe/b466JUCC8VWEe75YwMoakVodE7Nr1kJ0NTs2EhD
qGZ871XQw6u8JQzQ48ojP42pF48gE4jG+LZOWZe5C1MvNqY9srCre30HvK3lRjpl5pN3CSQ3jWmd
5Z2sczprSH1AsPCAm1El7DIgyEmteRFmhoKngbRbtBFB3VzItog36yipOLRZ8kfCrXIfyIpdzcEM
d5Md2EdRO/lHHvKf4DbK/9DqQWH6BXC33GKnPkhAmIUE2Q+egAEOAVB9xr5QMnYuyhyM9i4w+Zn+
c7Ym61MKROLLYMWbptGsT2QqjWajR+BypZGcdaQSeXqlkT2Po8+dXh5rrRZ4JtfaVtMad9up6dg4
5cew0vwWW/8TPcSlzNOtHnVg7q2i/FOfxALVlwJ4HPVMt8Cs+WJZX2lA8XE2/DTMXFzomT/WUbqd
GdTVKAIZZQgE9sbo0WJ4nkLL1nY93ICXX7iTIyOkQe8OF4/WIUad5rEvi+DJLDiSCfogXhtL/7OY
xuE/7nMhB/M/XS9+CDAdL3Mh11LeEi0Ud3OZM84b23aXufinDDwgQpCxVKjnGJfP2yHIwu2KejYF
UA84XGcoAzcgIVo1W9PNpg80oR1Rd57U1g/WJzPQc8V3EJVFf0AZB2So7hh/wIHcwPdLxMHgAUcd
fk2aWvsEakXus1mvP4Lywz2HpflXNigVjTFpvuZTYV4coOY/6hza2RESn2+xyma0jpd1Q/UhbZzq
oxbOyB6AB2tLExh2D8+JrLdW0Eq/0INga5Vzd7FVM6hiqkJtJKlHtkDkzJ9U6RU5EseFKoMZjqL1
lj5F4d77OGVjeVzXod66th5Z0zHGvSHecXmJS1yO9vj2iQOkytIYRy/q9mkvW6inj+WFxpYK5kYe
eknXAJyshmT7rznkQjUpdlkWUix3s9Wcbuyh0tYaB+LdIx4+VK+EZ+qRbWXpY2ZXQtrP/vpgp9jf
TX2wmek3tUs9tyDyHpBMN5E2AvrdG2SFE5TphtBqcGOojYAhexmvMWRjUYojP/BW/xuzGtGvdZ37
ivvSYAdN+RjQQR2E76YOpGY2yVOY2BDnU+dZarRC+w58ZHZJuRMCrinkCQyhbxG2lu51UVTyhw69
HK8AbhTCiWWC3VUtDutpxEg5Er80fvfSMQXa1ZCAiLiD/3980iHXujNwCfpMn9xQa5E8HVkBxnU4
k4Gb+1CmKYB/+JIwgoE9AUVz64HCbvz3qRSb4//dl21bHJfvAHyO95qs0k3BBEQPtfZUxEZmXbFn
2CZ1b+8LZ967tuM+U6PzGsRdbfBNn8Y3Ewfi7ZaavUcBkAVDYkPr271rauDiVjMpdoQ0DDSZ3eJY
QMZwWW0KZAoabcPB5ReoCTIn7rZUzEQlS1TR5FpWhZ2gvllN1KMwmwqhaKzja3SphtITfIX1IgT3
TNhAgS5ItsghJzh9gz+JbFRdM787lnISqq0RpplsawHl6mjI/UpU+c2VYX4Dg0V+GwbIHLQheOi5
nbimVyg3L8FRnufJHxSHDC0cWlYbZ60Nj+tc6mWqPkc6+9W8LARt4k1mzdaFVlxfVdOyjzHE7yAO
ivew2qc5bzzOLOBD3x1RH8i9lkHVkHFdO2eydLehbDOUldQamPZhIwcN14Zs5CUbDTutnHwz7Fyf
bCjB0uplGRrX0El6G68TK5Rs123V7H63NNiVum2ZMXG0JEDkZinar4ajx34wp9OnNnY75PrD+APH
BnAnate5Qio7h9b7DC4SFLEcAlbfChbYXsn7/DliVvYMPpb8WTTizHF0v5DdwpftFmpIEOQiNTtX
0ZKHXEfBMRQ/t4tRtlazrXUAxggc0aFQ5kn+Qp7iae88oWBqArkqMMVqVNpb4DvtRWMF6q3beJh/
kI7KqplyN3zQXyFPMyMfg58aeiyoMC+AnJmdTRznE+iiJDKRfTk2Prdw2dwbtf5ENmpM5cXb6W0h
FzMF5GBCfgI1AIhIwRDirbZlNbVGFSFRKKGaSbEALca+jVsPZILAhkbNXLmy3DWnZKKjtpmUu77A
CcARZQo64c58QnUTslJh8IMloE7WYmk+rfY5APpR8vgnmchJ8dRr5/APriatJgorSr6zbQFZBZX6
ylQSrI76cOmRDX+cfSFBAUxOatZYGrql8cUo+j/xIMqPc5cVkObjm0JP5EdQbZ1AHyAuIe65LsjU
9oeGsWcyrXbqaeOEfTzFzRmUPRMBTiDyDGFWAYSollnn2CHvD7bO/7e1mkqiihQMtxtNy88LnnK2
ULwkpuRrbeKKKxwDpE37xMmeR/A9GwFYWiaZ588dKC6fpW0XO4orZx0XyhRXdNYSB1oEaxNok8rF
/WLCWNkx8I0HTowHFoxqKKttEAQQYlQ0Gus8oscAre+LDFC79RpKgCdDo7kZ4VjxTaQXFuREWXcU
+Eo5OhCeQDkTM2/UzIozo+a4dq1wFbh5cGjc+WHo4XQku80q81ZkqKXt8Omd+I9Batq+MrGDZYPT
vAAN2L7opqyBPLeCPdmoCbXPkwzlB/ALShCh7elXQb+pKOxB9mpHRzLR743s1RDEgOHO/xULfsEl
dkBBG3D10oUMhp1t6y5sDqKO+Reb6V+hsl4814bNPkEVFVmZnn/J61zbo5ge0ifTczdA9MIiYm9k
t68LmzcIGtIrIAPhfm4hk7IYF+JvCqUmiwLceI9Qf1v82jx0pzpvzobFo0smoQgZoR7waxG41iYK
pTwWRRx/rWYFGi/tF90Y4g9tLz9TFJBAwT5hkFSmIa+KGVR13XDt5YhnkpYGR5vlJoAtpdwv+2y1
2QZ06BphI3ulvbZjcucpa6udNIIOqtJlWxyqMH/K3eEJ7NGgPhcVaC3WvWRdV7O+o42ghLDrjulu
7q07yFZqcfniWZMOGUgKBdTOy0NhHf+R4YUIX4gJZg2ZoJmgDZW+kMus9t/Fkq2HNl1Qgu4czOsl
M892ixQvH0ExbjVAASLRYz/1nNtPFoRoPMiUdvupiJ0nclBTtVIekF9KluB1RqumgXsTRRhCSepi
JWpofhC6Tzg+zY3h64BcojHiLWoGUMBYSkiomaSAaCt9xLgaGeTEydyN0Eok6zKGHOTO7qb4SLYq
K9+8yxyKJqMORd0t0nLI06vsnivi5Pg/jH3Xkty4EuUXMQI0oHktljddXW2kbr0wZEZ0AD1B8/V7
kKUR+/a9G7svDCKR5Iyqq0gg85imkVeo0c3sSDFVZAfPmpPjhyrd/dTSMpwDujlrSvTKFFVX5j9b
2MStc89oDlD7sb8GfXAdS2XelDLzZy+r7uHaY+1xcEYoaegsMVUfL5Kjdw0aad2irrpfFBtluoIB
gRTBDjpKoYmy+juIa/3KbR0fYodD9ZRlyUs7s+odxlp846LevJ91Gp/6Fexz2S1Gk3HC6na0u4fc
m7cDUJvfIigQbwaPm7Ai74YvhTn9iXsQrwKJl63bhDvHXh+UhLvD/cxP+MehnlCfYp+Gf1M+3er/
4/aUgm5ti//kjmeDc6UDM1zn2nVYneXYVu0/TcT2r6qv1cMShlFSfRwb74VCPaqhV7fef7LwyEVe
7ZqCvy168HfN+CWvabRRSAFs0M7OojfSjK8oRqd0sDqluhWdUuJgevfETv+qWkP1u9nokhs+ff7g
zGaY4u19G3WIzlJoq8coelyXkG+nN7ynYEn5NzVnDnoyuY/Kgo7RYUqdIMRWptzSkP4r9TT4m7K3
JZoKSsQh2K3NvndBt3XaY6vck8r6cucPfnxZDl4tE1TKe2wR59T5FUuz3FGsdF1sDimxKfOv1L6k
ViX1NbMWoFLW5AnQCeh80sRoAMnhdQK8WoR6ZuA13FZYq2Z1k8BTVHc93QkgZAimHPBjwHQ0I3O5
F3pTzaWLrbWZS/8caJaC4yv/nKRVDxPg4akvy33huvKKMmpxpbNpFOL6awnGYpD3GTYHu7kFlnkJ
URpQID89HgE3re9EB8oYO7ScIScEIQc9sVyVxsm4hq/FtF5i9D+Qi2nYNp2Kw+VWQl/LXCvaRy3/
OUiOFjolA1jknmA2sv90k/s/wOl7MNnG6dBq5t6s2Xy+5RkPqs5Bdy+Dem/nyt9XTvuiEiBD6RCn
wYxFNmFKFeFHHY0sXRIm6zC6SSkYCkMmuABOmd8GuM/t4daAXWfG8hvFXEto15n6LTBFd8xz52ep
U0FBGS95lO95G2S3Npmym4q9/rFr9jBd7WPgDhGXXgRUeJaHslWomQGxppwJkupJ+bCQQYg0ktt/
5iL7JtPmi1v77q3iqfdYz4+O6LsMUAZ894Fneb0Ph6h2d41dFCHlNlHh3ZomttdRpewNDWkCzNkR
7VJfHGyILQN8Lcp12ffm1XYhD9z1bQcrBgyNkpvXpMLBH/p53ZrCXvMCpjpmC2GPRnMnZBTbaGO6
PpAseow1lNwn9vAE7K5/SP25hkVTLqS1qtO4PQHbNO7NsdkbompP0DcBwsfSGxYa04HyOn8cq/sl
/2t6iUl2qySoCAJWIH2Eun6Ejtkl1ujyojP/nMWpGDHRh4aExAwIqZgFLg+nlNPAmA+7be9gtYAY
wiPrHdTQ5LlK86/xHHjHQC+5+JyDHQCe3DzazYV7dj+u6NTU46E249C383YDUhJmKIieJLpc+gBV
J2MLD7Ac1Mh/Y62j/wo0Thi6ZEUS0gBASyDj/6bRMHMSNNHTSWBXiMJBBeP71Wwm6izLRp3pbDks
McjqFds0lyBEAhJYWOI38AdYmMQtPw36QGeG22sn3wqYwMJOOViDubPhKPBgXcUE5Dx18H6g8f3y
LsEUndJUh88G+g59tSF+YGxku6LQcn/1AHIJxUwegThCrMBAUwPpzGH9dMzwO7UkePcL4sXP03kL
00MA6DT6giY0bn4Dy+1sbdazCLMqtfZY4SfP2NxFF2CRH4jL3Jrw10TnBNpd0bSH7lYG2GnqnoIC
+qfVyLvN7NpwwtUxRxrApRcXeu8HFijcKlDmo+VZ2AgnkFCAYvr0jSa8Qim4LaW7rvUhc5dryZ4E
xXVQZvVpmXLlPTfARa9mu4+xmU8MqM+iYHBcDlPa+5DH1FQqCmLbmK4K01RouFTlqfLjj4fOSaHT
tQQ/5Uh9yaw8H/h24FzARpuPgnvTMam7GRo1GC4xeHfgE6FxmZfXLgFV5H/lLbG8qe1D6X+vCq+/
dGXRX9g4YTtF4yZDgd1tIH1cjOg+6wPezMUF8rPA1GcTKOoxEDpNgkMyXgoyyBNAylwi2+O70S1v
baq2fjDB4iE12meF1QIMJ7PhQDGgxI0jutQlCG7VRsDo9JJ3BgyS7BS+2UEPEH6Qc5Zuohyr7xFu
jY0cmwcgsAD+65VYdbYn9syMUFacnpZyB5UpwJxrju5sXz5VQGhYawDQOLL95KOWU0MOBd1lOZRX
cG2GdVsnbD1MHv7AwZjxDd77Q9iULnh+hlMchDT4Ey/8eB2VqUCFoXGfeBZbt1m90IASMgC7Nzmg
F5tG1XjBB1D903DdTHKJ35Q+TTRC18caYefY3eMSkryBNK+AD+8Be7Et6YfSIcmhi3sft5X/UgRx
fswsmQFAAM4THMRbLRvy57WUFz6AC37zQi8piptFMu3TAJ5NLB6wiakj+Aih6p1PeDTRWSes79xu
nQNAB8HGDqDXaikjv8HSFO/FUlqhFQ/fULetAEPJx5vpOsPN44UN8Ufx0JmBvQcvcAgL5sqt3zIJ
NEI8mDuovEeHwIiOsplY6DrBS+BJpUHsP3zHY29FDYkEZRnmDuae4ilK8xP8hM11AT2ctTZluSb6
MCWtusLYAUw4szEBU0EsM+zqlBvgD6jMPEgjkm/TDIiRl7j5haVS3NrYy1eJhTUzBE3AWimcc1kz
+8Ohg5cH7AWhQ+x4zWmZpFwzNqN+JQevhu9DvKFnauDPv5mI0DzWT1h6ONKzdaIn5vKY/Tyts5vc
fXBUvoZXqbmzYj97mEuZP9AZHbDTBZUkV/GG6Vl7aIBidXmxQzNqvJSDHLDOBTqrox9hrn9wZEvZ
NKDC2WYfXatC6vbuHJ3o4I8ADh3oFB7N0Jtn93iqM6JlEizk6FTHWJ/2Y/bWseqFaKUtltswu8vh
vTqV0S7vlXkiSiodKF5HdhD64IRuKFboXJoAN9U+OG7zQvGxtYdgPeAmUt+EMpY7LTepfbWuWdA9
8dIEyXOAASH8YY3XBAjrc1qU00rqIVjIwbEwIB/a8mxGWwMSO4BmjPpAZw6Q2xAKy+RmiaWsEOcS
LAwoZf5NpKAcXXGunemGNY63o8klTmcOw+PSaEBlRl2uD8GcV2uIcPBznoHwyiCQWFRBA70bHIgd
TWf47f/2fcPcforj2zx0K6wEcKQpmfXvfm4Vu+Xa5ZLUtTejCWYzMUbiSWEHU5R7INnGC4U+HCCZ
dKGMypf7exyYqjU69s16edXii4WGcTxVMGbG69cwhHRWzAHxp2fWaYBDtYPGwPDnxWx42WbQIOsl
NMjxGx/T5sBH+DxF5tDvF6YgkQxh9/tnggrkNEsTdAXO/lxxZx5SMIjK/7oNTfieFIACqAAuTFpt
x17Ul+npOJIwj1+jxgiMPkQ8XA/PXjvHXsHs2wN80O1TMgf2ic6w13KbbYXKKtS4mj3FXOhJNFuO
r+w9RxUpPjQUNkIiYgJSzjYof3irO9fyEzuzKir4gufQJ4mqNHoY62CDeiA/wjUIXxNiaxJvU6bO
vBItIKRYNT3FllXtbTWhowcYP9xQkxZ4w9Sztw2YtQdqO0Tkfkqz5IZKY5r5z7wPnQqaXSu9sKm9
8QD+DMOvR8pj8VWBe7vt/aKUmw6glQod+oupjaTJTTrzbXGAfxmgjpQS2bEKWQ5oJ+UIDyZrq8lB
8Rmvzf95Xd0E+XpooGZJfBHhOd1FdObhzgihIR5Fhzt9hIZYoB/untEAq/5Xsr6W7gTs7Qq6uKtZ
l7hdMRWPDM21evbKBwrRQZa1v2Ed90IaApwnH+lsqMSHXIpnpQ1jKyg1ebq5Qx/Z/fPWHzV9yFmD
bnhl/KQ/zfKx0/Ceqv80bguFHo+jzxVEPxL4Kl6mqTRfphrw/Njw5j0NPXhUwaNmTjc0NKMmAtho
RDUXaJAXbrD8cRg6uIdjRBlzXcArMrqavEH9vEl/CFGFJd5Q77Oqhm0shDjgjzu/RKZ4oQQIoGAP
ZtXB1SkeuIJG7tJkoWYKHWJgNB2B1dbSURkLCSRSHhkb3xmTc9aWCagwDsCEyziJIEne9r9o0jBq
vNvp9PO4pOuyUhThyPgKOE7oNPN5eAQbsQqTTIifs/Vu4lH2y8MDbVVGNQQnuREDUh0kz7PpACmA
BcqGNmiZiM1zEBhljmerAC1EA6kV8bywpEqEwXc0okNMxK5l7Gh4Ng0TNkDzHlyhkBo/psLqvAsc
bCL+u29EsSVtwIN36RuNaRDvIKANso0y2nMfzc/TXytzMA8UNJ8kVO6HbshD0ActFMwaWK/oHPI3
Rz0CRoT5zWSlOA+6xe7Pog5Zm8tDr4e2VXo7Mw4y6KSjH5+WnD8ksr3SyDLfeWr5uyzPp6sdO8m6
ss3qfez8i2fExj+F3+xnv/C+lU06hiiSGtsA7tS4H/QuK8gb70dQ9fAITdNx76M8uqonDv4gBb0Z
5COG5cQkI+TAwcldp6bw17zvu0egSPvH2sIeoQC1TZrtpjXQLdCt0w+HPt+NLDLOlaVQzfK/Vmb2
FYaT2VvWpQqNlybb4u2SvqUz+sAzIDQPXHbyS4KmJnDo6ZvWhj9JwLlCShNi6temD/I0zWbBuFex
ceLCd9bmnN6wLzfPUEE0zwAAowrhElybArFI673OgbYFHqn3ecqPIAwtsFmC400AF645Pwe5gAWq
GKz0AaJJhvPLsc1r61jxo1sC5OyzrrjAN9N+rSrU9mnIC/ZxSLNLMtPJyzCJ7HyHleO8rsame6rY
OICzMLMDs432KRhA6o2cbzQHbcD2KR/iCKJxce0+uBJ1qDQpN1AoVS88svtTrAB6pWHSG8FtkG5I
o7Th6iWtIVUwg5mGRpd6Ge1UhD0eOvs/XWduuviy/e3c0plZQ0ovhZjEBpyl6QRHJ9AjQdxEOQGY
LwPGd/60KYKoWyVwdL3QoXLr+oJSgAoTyDWuKcbwP3yZ9GEZ8sL0DoVtHChOGTT5aQhqzjscdCP4
NuO+lLHcg3I7aKlt5xYf3KcJGkaygognzNlG4Ei7KgvjghcPcdpba8PM5q8ySdCX5NE/ngsjP+zW
fgRpjGpdUfbXKU+/DU79MumXIKmwMX1W5lUBS/Kp3FBsmYCy9QFPqeJ8jzO2ycVgHqCrYZ5m3gF1
TKf3cZtYJ5u5gEDPQktzIEWH4lqbRn6+5PPVQw1KdlSLI13jmLHYaIp3WLaQngDI4VsLTM42BzJj
T8MYTXwVvcetVe8NZpRbYfXpt9yNt9mQlF8gdTEdIfyLfZWOl3x+iSejfkjnadfwzHysI4APaw/N
RWb05qMhXPORQzfgMBU8x+733xidYafcw8Dqka5kroO9YclA5sirddfEsDjOOvOoBVe+Y92Ewhk0
4J5tyN5tTcAVzxBujE8VrGF3dp5XNxl7LCzMQq0ZaIAhfTBYHj7mjUSH14PjWG31WK9MPl55egS7
GbEOtM3YTA5jMlZyA004cHLIkIyyaL7Dnwl84ESu/czp1r2044desObURFG8RQcl/lL3DhwpLfeX
W89YUfv2+9gEf1JF2jQwdhNYrulUHpnvTV61a7/u2k2nReCEJuOZLIHGiGxtuKzoQ++o6ON4pnlK
tSwudwAgXylxuYQm73l8hNu6zJLXwAj+EYYqnsY5NU9jj42RH+Tt97HttmPgVV8hCVLu42DUtquO
8z4332he2eBR4l7QwUpV9xI30c3r5/b7DP+AMG/mXVbwDsSb+acLjcujGGV7IzHNNLd+TpGLGlzT
sJ3DBx/F8xS+EllQ+EcaJxV7s6xMrSHpecjbJrnOnuqjdTDt5xYI5Pto6gDNnArZ4auJxwfeTs2l
nOYvFsujp24sinMJP+7QsGzzofXnn1QNoQPPJb6mFipZS8EkFXa3rtBAxQcPwL82Ao7I/ZdOO+0N
R2d40penqXqmQVUpcRi4/dqVpvM6CQMa88pKfw9fO562v7Oe/a7hZPEFDdsEz7fJv6iei2PXzfOu
gZPeLenxaZl5an0bFAB5+iIwQPYz7Ci+4/Mow1rF7s2OEvD2Cgvt28qAWa3jt6As+WChz93YPNLB
V6l9KuC4XQZRH6woBqJRiqppXR/awf+TB+n3BtppkEhYYpScRRJ2v7N3XuJFNTBojZtQXqhl80gT
Q8l+zE0FWBj0Aw5cAbecQXD1OWhBXOBcaqE+1tVrdElf+4ZbqwqAXuw8EnnN6lyTyWZjD5hGcpVN
ju4O86IvqnN+2k7Jfs9h4ZfGl6Q3oc4OVWhUhNr2NncCYPBJngwetzeKW27xIQTOWYVGC7Spqc3Q
TuY6UAKmj1luXSN9yBNjOpso8AW8dNwVpUHmEIU9F91EyqPY/SDQNE4Ed/F7xrX3ZMET/EsHtSsH
MOkCJ8eeOB8e6l6hYOyCgQYVBvNQFukTKil/Qstkw+BJ7UFKJJzt2oAY798cU6FEzlAm3PVcQmA5
yv+htzTv8d+qJZim9AanQw7vT6DD3PRIQwXZyEdm2Ssa0VU1DD124HF8vKqSkHE1UECA1nLq70AD
93aVmReHEQ2llefy9okOMzozYVkDW9Ez0d1jQ7PPPGHdKAFddXmwZjwBXVAMRSgnLsLOEn8uEFP2
T1bBdN5yEi0GpyXgPpxWWh7wPnYbBu6r/Q793vlJdg72ux4TP5MhDUEUADePdW8J1hF4NYlHK4Fz
EfTgKguF8g7W43qYog0X4nXuhPcfJTk9Sv2jrX25EQUE2GBODwwF/XBNmq4yyIOOhR1WYxSBylX8
Yj3Wmvhjmw+TK8wHfN3NB1QQ+m3kztiD6tg9t0jZq+fXj35rwuMQDwpQMNFAq0rvsUqqCd1XCxLJ
f2M8r8SuCeKb5c/dbkBR+avTQRSy95IfNvh9oZMw5wIFafshrlqIQtpt8qPyjVMNKd0w6brgaNQM
2wnWptfIMvAbmw+ZEukGDxwnD+GGAvcjd4QKFnbcT7JE7TSqbo0eUAT2WQ0Us3MwdWtWhXAUYE/2
79lypn8yG+IBeeIOL1DOTrcBflxh5ExyeDC9AurApd1vO2OQh9aYBuwNnJc5ZQCnV5aJqoQawN9I
3+7VlJRDMSTmoNfelTBRAU1WZjT99xj/kKeIAyjjZp5zdnWBdG4r0LGKbnTOFtTRZBDZx0qPPGx7
qzXlUHbmY1nozd85frooz1hVfZwsVRw6AZ6YZ2AbWjflhlkj1KL0sO7B8qEzOjAxYn1Vdiq087p8
MCMbWt9zAwKu6097VJSKtRnE9iscJj8OuwSyIstsAvr3Juun771q1GrwbPvRTDPnUeZjfB2hPLCE
bB2va/6MQte474TvXkzXTl5rua2Zb72mQ56+lnLb6gHsU+enUb22bXFyjdx/5HNnvc5GeR9ZyrVe
Cy4+jP7OGbmdv0xgQZRATzW28aWaKu/qDqi/sDz+qlTSH31TodCrJ4cyKyH2kjpbsIp/WL3vrgGz
NG7gdP9kXjx9446hq1BDfKG4W+c/cxV8jM8BWH/DGAx4kKF5pj+0Ii6MJ4DN11bCrNcp9iIagbyJ
nYue+5tJc3pkYf36ylACO8+Tv1OjZ4adjwVQDBzaG9s3Tde9zX0xnSqoAWNqnN6cLjche8Bb4Oox
RMMjz9XbbKXjKS/yOYxFPr1ZBrYsvhnHO7s1sMGD6wb4VUAInWg84/txqmBCDScKPf9h3FnJi8Db
D849zbud5uVlOTDgPT4MQYh47+IED9H/jGNHleJlAa9CemGhAKfAJp5t1Of+fYktseUtNo8QNvaK
MXSgB/LeBNpzwmq+D9Bv3PRp3xxhUW88J7x8oSVXUg9lyFxXPEDAugHAO3ZXNGElxg84yrInF5/r
iUVg7Ed6DQe/9E0W2Y/dDExhh1LlZej5n4MJyv0la7CjBR1k2oqmMuDPR0dKKk/lFLP7BXRpY2MJ
ZLTq/kilx66y5ux8otNlgfThufvhtM4DpIpJ/llGLfkcejAec+DREvvvMh3UpczQ6JKJk4GYxOJ9
rYfB2MZgu6BmQbNu6vdotybfaDIzs+LiTAyLo7CYM3iJeXC/0i0COijSuJwbVH2LGbvPAZ3bFc1E
HayenDRLNjQsVecBY2iAUeWwMRwcle1jS4nn0i+SB6dgD6DRiecAXcHnKO+8VYrX5YFifE668xzn
39AMWPM28Z+GAPDFQsGwwKgD+6sro2br4V+xoyGo+CCsxhPwGk72Bs3iFC4mfn1OWbB3zTK4ssBl
Hh4rqt4AxwiDYx1cDmC0vsaG5azTDOr8tmF7l9TrPAASUv9+JoqZQfgm99ZDzeGnQNOUKIbsTULj
OMzkLM4thPZOfWw5WzDr2ycOGdBQcJ5956598JzS+R1JtW2suvwxaSvZoh4ZKNC2guoyAU7okNvM
PCiuHhf10gWN0mcl3w+G+u3GZZHlq5HBLVu1fuM+AAySgaaJchsoy+oWzRrEM1c1P87ufOtNLInK
OBD7ep6hD6DZLBEeZLkpnCsRWYwgaHfTBFHWhepilrA9w//9NdFkGMoobBmFdzmHv9ff7+ZY7e7T
rJe5IPChSRYuMF7DRFOslHazJQjvfWLm6hKP1WaB9tJZDYmZey4NjaTv9sBeqBD+YKDPYLW4SoeU
Pbso4z8Opjr4fXYanLL60ntzu49ikewGP3Le/MAL69Hl392469dYd8TnGRKyt9hrmhUkiOKtiwrd
utXVKapI0cGX2SGpE3VYSledFhWgSYotQ50rUNI4LCFKo1sOjfm7kdj+oZWteR1VCus5eLl4q8gD
xYGDCMZXSRDXu5bnDOsfPQ7yprnCytXZwYezuw99nU4TpSGLfQcPoxXFPLoknUwLGzs3/ngLP2fy
gMfZD0qk/yDdoWtd64Cy69flphQvbKc48jl+vt+TYmrKoGUxXFEUkd+SCsULgIZ+9Q7WEYpH/Jl3
/bjDOkAcRjWVN/R/gpVZp80v1h3Nntc/UanrQbsr+NWGXunRgIIOuGRMvXqy+Rbrm2Fjdx7kXL9F
V2NL2iWkWjL7fr3vUCNfVE8+SG9TCp6/BZA3KM+tEqCqV4MNkcr7mKYA5avDaQ74vhbTc4d/w5PX
JdGlHLFe9oyZvUNRSYRG4ckL96fxOZm8B4pPFuAhSSudPRTAzHcsAUqzwBK0ca9Ni6I5Pd97/Sa4
P/VpDGGab2mCX9ryiri/Dco8ME/K9O+X3WNu6W4rzqJz1eg1gWGokDTjSNXNLD3oKq355Do1qklB
FyZGic+NpOXmueFHYE5eSVCO8qNCpGcjAWtT44uWw2IHQLFPwyU2NlkCvKh49aMdRBBDybuWPbpV
KR6wlIQfnAeBFvydsPj7ezZMceiCo3f+FK+FVT6UAuoIepLyRRXF5opOuQdxpoCr+0TjjMZGOq4Z
AsueP6QRPytbWEWY150F7Fxt7UZeB0+NZ2IXI9j6PltBVm5d8qLFMwqzArq5T5MH6iIG90g1OpvS
b5KN8Z2kXQbdjKDDfThCLPcuLvdpmnI8m7egPwTlRhmw48b7/5RoUVkojHgPhuEDJW5CHcrwgDGk
mNT6tHSWxqKHDVKAb6S+gpJpgoZFaYQexGXOeW0DLkMTvZEV68xPbVBIcGenF9epc/1zVUsGVFH1
05GD+RT3DnvKGVRG/czzdjSMk8a9JeAY6Tk62EBnb+EgI9YA6phPLICWt0qgs5s4c3PuEmikolEq
deubInSIIgcb+MSbXmO02EzoYDLoWkVZpU5GhHUencHbUS8GLZhIBlAkDino65y7ltoydk3rh2lV
gJ1R28aC7w/4ceV+gGX1AT5pgLIADwxXHTR1lgPF/qYlGfANzmjWGyjxzSHr0eQIWvbHPm0xUqNY
A0MqlgFlQHFyXiMPNhr6nefuZ+U/L3FWdcCTA4JjMBlDK3OeHgbYVH4ZAVkw2RC9+JDYeRpRL5x0
WFpgfGKNBI0xPaxA6975o682RgVoVBoZw6HR/GJ4zpzBEHWeJ6v1t46w2boeG/48FINxdRNvRyOw
vvjzf+YnHhx+KZ8m48aNsEoJ7vl0kc7P9f1ptOR7c55upSphdaMr8kXQV+MKgMGfyGU7ikmHQcZD
zzoOOAar3gKYCuJB5koxC2OaWg7uACLVn2VgyY9dUThoAGXTn3IerVM/jO9VAfCZIVqqU2n+vmSd
AfnJ0ZiHHmoHXRmAasqD60AcPuaZSrCj+s9xNyTVAU/pZtWZLuaX/EilWGDbhru3dXWgNeP0EjsQ
AtKjUeDvtNLFGhGAI0flhNqNvEeRgeM/S4hyUoySg06OazaO3YZio29eSsD0HrsOr7fSf8UHVNxG
oCyw2DO+9KwGVnXEF5GGbILMt3CnCNxSzCZidCHrNiTHSToA0E5d9UdhvoEYIpb950VvXtLjT8XA
xwUQkfuELqY1np7ksmZnFVliB+QqKvNjBjH2oYUsuz6jQwRY9D02FmzcpUNyWSb/r7n/K8UPynGb
9LkEQCbA2r2vQHZJWbuvUhNVLghAngdWNNu8qpKn3gFWSwZF85Y0sC0ZO+sfR7OBaglHZCCQD3Pr
mzsnaa1jMPgQkWHTe618uHBDyRnKiXb7kjb1K4vz9EfWwWPMLoL6sYxUfRaZ0axpIsLKoWRyerdh
9LBtbbcEuyXrlit9x2SwWETVrGlZfTS4tm9msfxWVN218+I2hnHIK5iycM8pil+txbqvbeBm6yQq
28fG6czdOBrsiP0AlOQS4xjLAA3FrLCgI5ywUzaADem0MACP0244VDGspirNVktzhgO3a7ylwGWj
GB1E+9IVeI6A74M2XN/dICodb5p0aqCGlWIBXkCcZoMi77/jZX7mLhBhbj5e2AC0jGfiqVJbwwg3
TLfYOWhpvWVW9TSVY3SroJGML7T/TuElq4P045vlNE/GLKKbm04PSVaznw208q6uzYJHHj5HURN/
gVBSfbEC7HVp92+iNrBGc4Yf2GAPa8GG+dQN7J8E/M9nJ5pQcmmDcZcZrHt1jQB83Vz+/B8J0nW0
USpDDR11vvMkfLBvB5QyChVB9UAPacIeJnYWMvhqsAymeNE4bRhW8GArM/4slfQu0Jd/amfPeZ69
gj+7tXq0Gb6PFSlFMRh17WGKm8D5xs/bFbTkEuDHcHDMLDlbTeRDEHd01p8maEgplKx4D6gEjaHv
UR5jG4DR2oVaMkg1o5cn22AoipcOffRTbKGOl+eefKld6TxnZkhzFJGZBZXvIBNnihksmTaWbBK0
+JC/XH6/2+TazzPsLuxevphZr57TbIN1Y35WSbuFtNh0kHpDjy9bfqY4DQFJwCNXjmAIg3+jVrWu
6o2tpdZ4TvYh7Hmcs2kAd36f8XRJ8D5uffsGkFi9pxhdN1GZ0NMVQxqLoEyPHKhuug2FklEL4cG2
YV3NBcBgtRFBwq8CQt2KSnQEEnGbOqA3e2wTf9kF5OvU8NNjfRcWE4AssQPQ0pxG5jZOzOZ1tvPv
BjBSv6q2PaH8qd7csZYbSGY1Z/QbO0gNZI+Riw3n7JgAo9Z59w6tNwENlnfOgmw/Veic0TBtk22G
qt4X1XYOgKngr2U6DeqYb0PqCYAPJ37xeReHlA+aqaX91uYHA3SyG5D+vyjeVHAbzayCbU0zw2a/
GAGTaWd1gNfFnzOuY5BHVAeoAv6/ZrnOo7sw7lxEbUGkRdez2gKeGFk2QjnvbxUMLPkEMm3LePjR
gYN5pkifAehTuFV8ll1pr4JKdI+l1zkn7GrcdZa7/Y93z4vaHx2T/ho7HQtL0RKoXAEyOU07bQBw
amO8QuTS3wmrA0x77lCozPxTMXXXCTXyRzrwRDqPfl6vTa+rUK//N45fmY3l6pDslxhKyDV0X5UT
qsa6VGJ6J1qfEPHXrHT5zUJP8RoYJlR0Na0vGPoKJHJlHaWa+VdhvVPYka23F5Y7bGior5aecG/Y
hTXXGsz9D1d7+P8/BvXQnHNrfueV2b4KT22B1q7fxyqDZUKurK0hgup9KLoTxBFiyFQ7wLs3MfQn
dDxrzS70bHSu6XJQm1GqxeV15vcfLgeO/gThhfhlNlusilE4KA0PmiUs3+WTHb/7TXByBGfPrbSq
hyKtwUjWcdXb5bq1o/FoeIPz1v6gqPQmeQxQAFjTMI08UACC2n6Y8b2Gkgo0xaiiCUdN/5JVEyR5
8VGHWLP4FznNu6WWSRmNx3Z8nsB4MJ1VXfoVdCKtRxdKQSdge756taPJEJmqTr7TfG0Lp7kVvG1u
FIoQqnVo9qpoBcYPYEw9yAneMJWngCdgMdCpmCM8tM32/UOMEj+M76cU5TJv/NCfvPLE23lVOiBU
BLNr/Uz6NRum9Gdm136YouP+EP8fzs5suW1kW9OvsmNfN6IxZ+JEn77gTIqkBsuW5RuE7XJhnmc8
fX9IuUq2drUd3XWRxcwEaBHjyrX+AXmks59BCNCbzHluDAT1u9r8WvhiWnkU/e7drG0BCjXhHvKV
9ti6a2y+asDCTnwPWi5gBQicKE1b53OGiOIUBc7HRCefE1PIA6AR7jvPyN6bevSAIl75xZMo3vuh
N93lReXeJC4ylGqCqyUEePtZjGkN22zhDxGj3sctR0FtkCbms7CFfMcfUh8jbspd3PTax9boXr4h
8xt37ffZdMEBGgFZv6rhxNZXwZN3Dwwf4ryDxdl+KikqulmZ4iuz9J2AcuFLf6KKureW/ksUiL8Z
gPQRZl5XSfhb/jzfDnqW3sKdMoggKSO8TgCVSG9jvzNWddp/n7CTcr5Nl4k3e6iJwBdMlLWBAB2V
B/VVMmqNTY3mxDE1jfeTprnPBhj6Dao3JKQo2jzZoGysqBPP3VDW+3goon2USfHcT+QEsW77UCOQ
fKpbT9+ocbsaP5atHzw0VZ5eIR+4q7qc4KVp2nDQLVs7QHib1oOsjEdNeObF9pNn1fNbZ3ynA4da
plRTWt6Zw6/faq1lPOaI7q+K2MMVjJfksTPltDwdx4vRC+/GlUDcl96L3iSUAQyp4DW8dH/ezna0
4YLF6VMzze11HCL7EC08FR0yz0eDS3iV1f1wNpcuZTC/9ZCZwKsVcr8PwnoZBmLRbElVVQfVHQd5
H7qi3uHS1u8zxaRRmH4UV9cs3YebPjOGYh8V0A9dNEdBn7HU8MubXAcPpJOeexjgXiH/L4oLS3Pj
yFLaPnSV31x5Bpdb0Jvpo+PiB+tas/+pibWL8IAmr+ppn5Zlc5dOpEChAEKM7P36LvNkeR7KpNnM
1hR98V1BfBPNz5o0vsfeQRNbd8tRmAL4UkVogA7huLw2QVxN59IBf1eMHN9xhFDvply9y0fXklx6
Q1pTdM7blWF22n1rjvbR92CQegALnkwXFLqsrS8xKr8ZaBpU0+3HDnX+rYnHwrnWguzcmbO3jcNM
PHppka/GRTz2zxEZ5W9eHRYrU3NZ2YcAsMZS+5AGvvYB7l9/KlIuItXFuQYtwyG2dqqbWB3a71FX
7cibpGtTT4et5snoOdbk56yK/bu49+Y7Eed/WKYdP8dtW20FObYDbw26VIlEn8VPJhcyvvazvVZ7
e0MpV6iEDZdO5N3jKL5v39ZWux/LRN+p3Q09va146bzLh9pENIWimfswkXB8CPvefugxltH6xj2r
XhUU0GRmRKJVV+vYYpS25IXVh0e11zgI9MxtyWPhr+8gXvc2WovE+dQI++XLR9wa6qzamWGIVJw9
f4znYfqkR7mzdt2iP6MgqD+kf41Py7j8e3zZ3pf+9GkE7b4e2+n79h13coo30olgvd6MfYsvmS3R
3LYG7UPMW2QdOnZ4ky/nBHe+B8r+811XV9OHkohrGS0QSbqdfPly3sapvxo597CDesxTJ/UEApoJ
BkA3pg95jAaraT2ZRu2f4y6CkLR0o9IH+4VmDs7fdGsPOsD/ZafO8hc9Z75a7eR0bsFbpPynnSh5
uO98QxxyOWn73gnRv4oz7bavAms98AL8VApzF41x9w3l0/dlN2ZPXRwhupAk6SUrovkmTu141yRm
9N4bq2hlUej/lljpqis1bevkISUSTTioV9M4be+eAXdBSoNisp7M1D17QV1VGzWtL31NF0D5AdxF
tunuPPJbD3M9wCcF4PnFnsatDuwERdvkWoNEfK41rKm6bBjvSidPD5bljGDsG+M6FIO58vz4XqZ5
fZsJKziiaG8cCjKptyhjh5uwdM2PiYGVlD41fw4GBV6RFV+nmB190+zeUeLiCUESeWV0aBFNTSDD
tUjH9cyzCROqpZsINPCqDnOLob93zLq4R/dPd7r7KEn7ewsT1rvcD1h6Lb1lPNax07GqliDNPdi6
rB9h6tWPjd0eEI+p7l6GZvDdGpCuo5oMJf58gKzERs3aImchqQd/qkkX3svjH2oCs9aaL8hu/NY/
oiLafgiNfDg0WiwWbRdMjoYGNkQ7f87xtUUhxPBPLCzsB5sVsRr35gx3gzFIwSvayRGQBco97fj4
km/SdVu/yfT5e7ds+5fuS7YqlFTqlo0dibrNOAwby/H9U6pPxjk2W2+bmKP2rnWJROzKgKefmRvX
QjCx9LjR7Lr+5EmcI4yw+Ib9dLFqJCvn0LaQuDCMJ63XrIeF6nJW40VXTp+mzn3yctvZiWbINlPq
sfiJ3U8d3g3YlfkJa/7e2w24mNwQ/tYIv3MTWbqc3nltYK9sTTcfxljH7j33UPA22/7GQOsLUsny
sV3klqcMenmbat2qL/xnVbN6LWH9gNFWM4mutxsIq91adV+3flMhU91s2dgy4x83/qHCZjYVupNx
s1ZsN0VoK3tUlZcKOklxrdE2I7zHF/6bmg6KocOTfaG+5cs2ctlmMDIMh90xWZOVseZVGLreRTVV
izewlohxy9rav8R6zbT62BmiOSKYfffD2MvH1h4eyMonx7dfRkBrQ3PIg7X67rSchksfb7VFv99C
aAdn1eqbEu1Xzdzi5F7LECKD5b0I/KvxSkbbIorz6+umQ4iVT5nH7lF9mdohs8jmitQpd2rMbGyS
qBlS8vD7XbiPyyHgpvKJg1hpCqvyvpMG1YydanO0eZ3/YSeUmJ11IRsbbmBnEV83/k2ph9md7dnO
CmpJ/8U1youF6sUHzaXwMiGTdbDrznrvlMmd2qCF1rmSPLjv/DxDuEb62qbp/wyMxtyaViJ3Y21S
5ot1DJ7d+aQDUjuprhPacm148Z9lNSWrMoqt96OeJxfV9bllHo3xnrQPVFmstTZGlIfPc+A3KxSh
3KuwBhQYI+Pqwxl7HurS3bWmnu1VN+kHqiREPrqPPenLwcULJUiK5uVQq8Nq55ClyI75x2iOnUUv
Q9rr2VtMiFSfv90x0OobJwPech6k2Fb4Yu0mBpj+ZUw1hqjS2yBOpl04ev7qdULtQWibnFiBPqhx
v82dVVfn065nxXN1HecEccQ4jUtPDalPc4ZTUVZsVCfKxvYakTi9qu6QxdqxpB6kxl+2+HuSI2Pu
8FFEyv3vMfVJbcyzLtl4OcLyr2PqU9pg56rxh2ywBshXLuKse4Wk1H2kjVek5YBhinzluV50UeDL
lwkYq+aR8uP9Qqp0NmqGr0m2jh0DqfXQPPn3v/7n//5fX8f/Cr4VdwWV9SL/V95ldwUO481//1uY
//4X9cRl+PjHf//bMR3XQJQKKUjLswwWDTrzXz8/RHnA1sb/SIlohxGS+hEtmLSYMPHDQnUKa29f
8EhcSdPqSKhL7UxkFqybYr5CNfc+zFSdb5qJ16rqxqLt9q10p+3LbF6hZR/qFcjNHuSHB9myqGX9
MFfhCWY+2N+lR5iWnw2v/KB6eKQ2D5NTBltcX8ytGlNNUwBzKYrp+rIqh21e15l3lyFQEK7/uacW
7GqJzjyhgndHDnbTU6T+kAUv8MaoyWFGtkN+I4PEuDckVu8K3ogk7x/p0AIXM/PHEMMQd2jLSxYn
e292xjvV+HYy3clsfhZ+2Z5ex90cyQYxcPJduBbbX58ry3TfniyhS5yxpCuFZVieaf98slpLm2tT
x10SrygMTzwzA+qN9c5KfdQw7oCI1gb52Skif1sWIHfCpavG3m4uY9OF8yTLHEp+lFNVQkT+7UZq
T/UdvV3B69UaZz0Pdn22Z906zPCFDCVzpMZUkw0RJF710Q2jhgpoYx2iMju/bqLGrdf9VP9lj+Vb
Ee142Tif6+asZQA6/BLimd801yw3WcCntYfJVs8zWnXVjOt6yWVK/1SdapH/bpZGdUlb2cfEGch3
h+3L0Otk0gl0aUckb17HXvcnX2VA4ojDjZpVE+o7VXcySQA5AhsNNVH0JLrtIGZR1ZvWhiSGPMzl
0D9NkXwu+tK7rVtDUAD+U40Ks6svIipRV1o2iiiUAInucCRZupRSKOKDG9xMvS1P2WCKO3McqMPV
lQ4eMaAkl4hebCPgphuCVXGntikbO18RN59cuxAXmcJsWJkJmoPaYN6+dNVM603iUi/N3PKMAqi8
dv2u275aWymnK4FuVbEhXZ+shky6u9io17mfDDeZ6VMM1Yv6MoPe6DdDhupTP8flVs2ohsz7YpKw
bMnj2t07hfj0MjZZoj4YZouZI6jde3MSZMpC83Fe6KI93BtZp0h9Lz14UPGK39wBxKSbahW+AFUY
HFTX58G1NwBSbFTX7J79akhvMTC9OoY13HCnwL4ra9vZ2zM5nnDRn+qV/lTZ2i/bwOBD/nSZ+GG7
LiK77dV3LLJ9HKw6aGqhZM2sdyhtkDHfqq7Xgwfpdds5qK5hcSgzx7YvqhtU0wZWwXD0BmL4dBEZ
UE2lArGG9c+NFj52xkzQAS38wZrqaP4QIes6pU7aoUWNLoY14CyziTrY1kMv8TiK9C9xCP6qz0V9
2w3D98YIVsDNkts3w+hpsVYyr+PPW4/lk1mBIVH7p8OwYNZxpDdjcTEXkF5ssPzllkrtoeUCWobU
ZJB306amoou4IjC+l+kiTLnK2MXG+etlu+9DyzZTrN2HNU8ph0KcKsm91uVspx72gvvWjKwD5LuA
0MHgl1toeN/EvJLCTWqIaGOW813dNdOqSQz9QTX6SJa0rIf5qLo+xLVb5N522NXp2dr3jXbbVVOz
LRws2tYjTqhVbY5HW/Qkv5LHqLVZ63ftNwee7wdDG+otxkrRxY+N/Cau5bQznWIGUel+7JJ8rQj7
qgF72dyClO5YW2DxpMYUpz9YzIRfJ9SYmlUT1L5/3KPAJvL0wuY1vQb+DLAywJ5p6OxQEoHuIKKY
QoNuLJIynyNdirOqYauCN3HDptFHBH0Kq7Q2qta9jM1V4d4UkVGTnF1wRMsYNpuYHCy9HxCPyeCt
fvN2kj+/nCxhS0dA4nBtYZiGbSyRxg+RROlY0dQVZr/r0FzeOXI2CV3/asJZu3ReFJ6ywPLQexwo
1ongtoFftM7S1H1AyzzfBdhjIv9sUXFux29Wn0QfiH5W2B4NKFW1GZnEDtr9xlxEqb0yAZYvLfvs
ofW90TK5G3w0PME9GU/oRv6RjOIWhfroIN1+vFdNEHwGIFPeUX/rVrkOXubXB8FbwqUfwikOgucJ
XXdM0zB5f9tv3tAOf4FgtVjvLHhy2qaWc76ehrA/ha7dQYaJQqAwboYQgz2f3CGzDmGhc93p3aUv
sQSs3XEvUqQtzNByT6OQl1pk1guv22MdtAJ82e+7LDw6ziy3Wu/isTD6A7L+7YCSOgKlVNv9tVsk
75PRm46zGXwLXH8gs1Z4ZwLZZ3zg020Qiv4hlk25KiZz44tGPhjGJhr7kNJFaZ0hnNiHJiS+M8HU
BbV1i63Hg51r5q1javKIW8hHAn3r1swN8jbNeCKDVtwZOEIj/pGesRFsN81YmrdlWGRHuGGfqn6c
L2IQ88VZGr8qW3JbbbIyie1WeeNrT+hacXJ5DZ4qCuof7Wbc9x0yUxYBKdIFwB2W4aG2DZzlETdQ
O9UWkFy9MUfqPFr+hOBX5g4aWSa8rIiiDn3pBO/aal5pXbFKLc18TlOBLbANteLXZ/9tfGZJF8E+
A7NB07Jswmnv51tAyLQpGn9qd1OsZ7th8QGZ/m7cvJHrOfa6dWoG6So2m3hdRDx1XGV0O4ocQZtV
5WqCqttfjRkKTt3ofS0ru8REuUxWueV/aBO8PfHeC6+zrwVXaRnBtbbj9Df3tLtcrj9eztLljpa4
7ZjC8lzLWQLSH+7pNrXIq1EL39XziMxkZsYX1YRRgKIQrKgVF5q7U2Nj0gU3nu5uoULn7yo3rDdV
2Pm7uhqzd4CwO5iB0UFvvGzxiRrOU45dh0Q8aw3exkO42xOXN4GJm8V/8hJHv1hDm5vEkx1d0v6P
OZqQE9elvKpPHS54FIckSKRlQjWoJWH0NHkCycFl1zDGXhqJcZ4TgxNeh6+NHeNR3rnTHW8secMp
Ce4Hryt2aAcmq6rPqnewYoimuWh6o0eQwCqItv3JTTbqo2p6z8ZKFVuVH8aoSYBrtHLksn59eQnx
H2dD6thL2zzAXIeS2Zuz4YMQxuUmxSHe1b1byvLxAmrIFsKCakiD1dtitvN1CUznvm+lh2fGeMqW
H6dP0N/ErBdbV7NRcSOatg62nNAddTd5CLnRHGx5I9uowfDV5Yb2o2Eblv6NjsP7Qc8wEoB9vu4t
B9GueKPBud3IMc32sTOKxzgOpn3YEgxRKTQOQeNpq3J51helEIfQaL+0gWZZL2Nqwqnlpve6DlQG
m2lUKzYJOBBWdMgKBlDgtkVimpdUK/ut0LGsjcC1QXFGS2PW4OKQc1pRkojWtYGiZJ4BHs6S4WHE
TG/FG9TadBhXnYeq7x7aEgF7EeLJqCfZYc5ac1svQLrW8OEaTS6vmKgZkKIJzWDlkZSkQt3JeRMv
12Q6ac+/PpH/cFtJw4Q1ZWKLrruOt5zoH24rA6vDgbpOvQtktYfb4N0YgWvWq2aUHrJo9Nusrvc8
Zx6rPi4PQxIjJTnUKTAwtLcwMPvrY2jG9UkNlhLRLgS/p40WY3JX2NDP1CfVNJondugqX4LQBVT+
MtGGzt4rD8Vkl/vQLc1DUPOqnZagBlj4eFvDpwDMMm074DJn1YyGyM5DgWs2miiwZPRjZLpfxqmF
+lYs4oyaq/fnUNCorltvW9wVT54hs5vXZvYt6CgBfDCedMXKt/r26IH/EYNvnSrTWBh2PpwSTvhg
QmzHcXY+IA/k/OZ9Ld6+r1lKI27IC1vynJOO8eZM2NANtGoOKkoUZnTqgpnFl+MjdtAhfOdoMrj3
LdkT2TrYsnhug4MUqrYOvgE2jOqr1vjcLUFYbdHX03k7L4MIRaTXIqsBlgy9syYBNK8dR+sPeiIj
bI6ahsy0Id8T2zlYeuZlRBmWI2rI3N31i8IrrizBrciM8rqkUNBkvFAMKi7ZjCRFblLHIl21weB1
eDTR9X20RHQi40PqrXPzFyL+D8T7Fxq9YtSr0SrlYrLc6EZpNthTvZcN5YAycr5LPnhhSobQGJ8W
1XaxUpuNbRFs+tTiiZDH3u3rxn/vL4gYVngdTXtUVIq7LNYvv75r/iO24lw5utQdzheFc8t6E2CG
nt3FpucuOVtYua7Hst2Y7OGxK+bgCH10WM9LNw6CCzZAB7W05VFhbrUpwBe1LlZKd3pcVKlNC9wg
iMLsNHqgE6QHb7TdIoOrvXMRaDz0se2fVINchnYarQwqr8saDuUD78FyEA7Gj+tLqEfHBnH2I+Kq
0FhKonISBpD9MGSwvfqDw2khoGk3qabNB7e3xEmGWoPsUdefPJH+2ORJ6wH4+HtQbeO32ARAzt1H
S/w4LpHkvDSq+zqGS55IUaj8a5vX6bRN/gybsjuGYywp4fNOAw8H7svD1LnJ4EiaNp6IXWv0xc6L
NsbiMC2iJN8ULZA7SZoZAmsbrvrF8bwubH9HpmxaVy6RnqGTVRd67l9R4fvIihVKwdSKo15K48FN
qpVf5J9+fRUY7j/csiwwbE+4thSu6b25DLp6SifRym6Xxbm/FlFnHVoBYXlbWfIGJ2+Q+mlZYCjk
2uvYmENgp5ibxX31VcXIhYzqpaD92LjGcDKKcOSxR7Eoa6YHGHvIYU/VCeuU8BSibbc8RVUTmUW3
E1XyzKp3vLYlhzBBsgk0+EyOZc54di1nbtCjE9bXnd1CaTPHYNW743xG6uN7o7qZNVDumxEObobm
PLlZc+alehdqUbR3xxwB2SFNH0YDyxv0BqPVpFnGKTU83N1n8wv4kHFLEqZaOI2IxWwopXvHgKj0
QLOdwYJxItyD5AmWVql7cpf1BNXX4BTMVEVHQEZF0vcnK9P7CzIne7Mr51NAbXoT+EZGndvrtmMf
4SqXQ+gMw4LSOkqBtaUn55dx0r97w/aDtZ/F9aaLluBsuT6MSDtLvc6ObdKO2aZaEnheh35FjsTj
3i0qa93qZk2y3spv2rbRCuT+gJ3kgXnu0YeuCoT7Jx9FcK7HYxZ4/ikP0HXpSc7Amc3yE39gzpnx
s5PhTXAOiEgi3no3dhKADa9FW98kS78Xk3WsW6pBjmgew0r7pPlFuSDRm8d6NusNenfzPqCaATEJ
2oDGWb4ZakmWq7Gbch03NYrIenvRDbd+NzfocaKsK9eYTGBwJod3OkSyegyqd4GL0UQbNvPRQ7xu
B9Jxg6xLdbKWJmKdclJdb8juKbj0l8lKP1PBgcWfiPaxDT/ki/05FypUlzqez7blTGfCegGgBUPi
0MWrM8hMQgSaIkaY7Dd3lPP2juJZChSJAJ/IVOd1+GbRqjkxLF2YG7sxDaeVJfXyqQhQEg3b4qFr
WH/5ETdQ5hZPvMCms6h9i1AlL5/y1g32UuTJLuxDvLSTIsLeM8XuJC2eEBWyj/hmTDjV/zXm8QA5
hkuaRA0hPNWgsZ4+RV6q7SiAv8yp4b/3Ud8zLDkXNfT3uFi+63XTv8eXivBR9SyrmQ6phua2BnMA
MG6brnQW/Q8y6fMHD8O+zZSNyU511YQjxruezPuZpV7+UJoUijAaPKie2qrJ2mQRjHHWr180hwsQ
LAuyo9rEz5NH3ZDuXveS6kY1fYBndLs0HVqm62xwso2aADdU3cjGD7G6XbbOQncmT4sOwEIItWWE
hl2DMYNigNpUsWAXTR9e6KHjhMq4EY7ICS4b662v7Qg645XftNRuIzjzjVP5906XeJvSmHmYL2Nx
Z/r3Iu4WyaXKOaqumsDxewNTob5Ve2UYq1wL2z4IqnG7oc/KjXoDdHVXneF93b4U9P/uqsl2eQak
0nrZ4qWoH//VxWanvlebqSFSQ7fcaM39SIkF5lly0gdodVAPPHQPCk+ukWxBWVmper5MNSwAXqbU
YM2jo9irQYL3x16fP6Xx5JZXHDf8G5ASwezCs8JSu9n/+paxnP9ciUnHEfxHw1JsyYX9EMCT1tXq
Ujpgy5up+Vra8wOgD/I7S1O3eXdS3WC8RQ3IQhgoODdjtdVxq9/PQQ8BCuGmPWaUw6rA9/kSLome
UfTeRXWNGeFRDd3LHgm6m3w0N6ZbTbtC1Kx92rzeVrETb209nh8jAZ2ym71DNDvROWF1Si2BDFmp
+/parn/zs41/+tnSMQF3Eje7nvXzz25lEVDBRncDFYh+5872APZnjs6xqL/ZONU5ebXOXMEdYk/u
2tMAwqlGLJ9mzSYyMJHAk0DjlpxHmOpfgGYij4zVyyn3e+PYjqZ8PyM2BCyf5zyR5KldFh9GksJB
DdzPSBfEexOwKLJZNEFJAP7rX2m/qbJxM0spqLTpAhM8m1rsz79S5GbrY/iC3PRoaHsrtaOrszTV
1Iv9UBEq+kl3npKQhGXPu011jQBDy0Ja17Ko9bUFDUQJRay7fLgfEHe9xoGlHTIBzcChdnb0ZtR5
iqaVSF/RBFZ44wDVu1G9sptwG0IvcBWlVfY0oFIUgQu9Wp0Hsqh2ulWIetX7gdX7ddZvm2jHSvVz
SzHsQ9jIeEvNh0gsgolilPzT+MgU17BaORJQx68PlvUPlwR1SIMLwsLNyZPLu+WHO6Gw0sDW5NBi
GWOilJQHmAQuDQ5cZHHJVu5ylLpOJdq+K3Qj3D3DqDqKbQlt/UYfweXLRXsQfre/Ga1e3tkd6iJM
gpppznDe/H1kGdXd7AT1XUwCfzXWnBXbKdal3n2U8Uf1wuySpthaGH/Agv7Nb7SXiPLnLBjFBp21
Omk9nSv/zfvRqMZykLJsdz7J3z0V8dIh9V8N66YDf9p2KfD2pUFLD0xdx29+HcNQ01jrTmqugyFL
b6zRM7ZcfsSnPJYuiy5NXpHD7SMfDaXrlMYO9XIXdps+Aw1AxI0bABKJH43lmRettxrM0cARCVsb
M5iqjR/kMOQWXkvtFvlmFF27TVx0abyq7Q7mIssSBumhSKprYPvbWPOd/4/7xXM5yLZDylPnAL25
BJKky8fJgyYMhvWMGIp5tgsMRZrK6NeDMG5nraIO543FOhVucHVgth1aP3tKhAhhqWXduHGsrELi
fL61HaqX5DmzHNBU75wimQB4lvZ9VsL7ccavRVyKd2P7Hv2lifC9mk4zdqyIHRjvmwSJWigx7UEa
2tEPm201pf4Gu0EA+WFv3OXD+BxXDi/CNv1qGznILml/65PiWpnAvkpRnLT2GfSaFKvU/k122PqH
9J0nHJ6apm27wC7e3CqIw/KrwqHZAfoNsGnj77dtezzpy49Qn9QYYdAihDRgXpycXMRP33VQY1kO
e5vbOVjWM8k8H3K41TfSTbc+a+6TsmSFHA11SztZemUC1mnbw5DapxKK0k05heneLvJHOA/uyXDI
1Ishoo4OVHLWyoMpvfm2LiSXuIunb4vt+m8yLeZ//noIiZ5OYcSjVsXK7eerZC5zvawdkpd9gKAq
+ioC0N0EfNtMbgt0od+B7r8Pk4RVg20WxzorwpNmYYxcwVPoDDyAFYfKbiQeMsW494s+vIZRGl7h
P131oPtzMGPnnDddfwg5g2gsFWQEUoTh3DHTrhL5lt2vH37qTfDzgwGmtkV2nPeESej8JgygUhnV
5lw2O+Te7HVryy1cnexUp451bopCngpEf0bS0+cWMUpqV873xkvx/bKc8KgLB55Jpo13VPWnu7qJ
zIsWnXkY4uU8eefXRnbOljJxtzaRi9c93I8THNfDYDxD+ky7lfqIsswIo5QGV2+oHNFIFEreYJFQ
gDUdnJfIMxvi9NSXXbWOgu7ikNA9KAZ6kzZi05kFSOfaLqixotJeA/BAJWHrkRxeFbkFvrGh8uu3
w/JT8XPRNfOk+SLDLQdl0zCzwmuiGfhUVBR8Q2MI7sxujl+augu/GgD9fvN8tpaw4+1pMEmGmraU
kv+9OQ0dxlso5MH0Szhc4ybJMGfAnRXx/xTJ/f6rOfcfQ1FrENBN7erZpHa0Tp5J+aI40I3gDGd5
nHnZH1Gu/jKT3TyrZvz7U0c+dlXpldg6phWfkM8BWtnF52Fp4np6BP4WX6DVdkja1OGqzalQAYZe
yaK6/81F9w+/1nCloRN8etQZVX7khzeunYWi8yYu5sGajXUdQO/qPDGAe5bJLriZch/vJi/7cwrC
+ynfOxnheFwB95u4EjQI48cYgaGwxkChFsdBK7Lr7Lo9YL+uODa4yfh9ka+DzO32mPuQjx7GJxGn
1JCxzFtT26zXc997e8/K4k2EhSq5FT0hHUZDdbjFUQhDzgm179OwNGDxvZ0oYCVELMBVU4A4vsgS
hdx5Wox1S1yzhxYV52mCaF8nDwGWm2KQ/R3+Su4hp0q4KZZltusN7cbN5w+GmWuraC5KsjNmf3RD
DRMit4iWcoO7zStqOwliCb+50uz/jHbIUVvLQae0C6hjiRR+OPZlSNrGxnaKtap5UDRxfXaGQ+i6
u6nw0rXXGNRvXRRfjbH82grZ30YWOn6u3KHomz3l6FtvqsIg1V+Kz6VVWEt4SyW61y/aDOgdYXXK
2BCCPKdqVsKftoGmT8ceAFvk25gfe0drMpDNmTr83Du9O1kwEKq+sA6ONlrrCgU6y/HAy4HtstKM
Q6PZm6p280M/hl//3y/FJWEgwDQYHJS3qTj8ivqyLLN6h7YIfwCm73XWfU7sCtkGE2fvVJfnwA/i
W8NPjTUygHIvPRm/c5u+O9f45gZ6flAeY21ZhQeRKeyt654bjxTUPOfleoDHXpVu8d6ZEVHFZj7Y
jMh0Bvn0paV2eVBhAKvo9ASjb4om6ySs4t5LoT6TWorrVeHh4WIlKSDhziD5gjATZKNmXzUYSzUp
qhm+SXF5iS6Hyfrko1W2UynifskTV2OS7ZFPuUTlaJ2ArWhb9PaSlVdpyCmbxrQvBopLGXLT205M
8gFZCfkwx9uGFDULBvOmh8x7wR2n/E3Y5fxnbZY6oG0YgDaX597bsMsr44lctLZQVZBpcMbsQQT1
H9mICF/UlTytQ5gXNqyhC2wl/Wj5+k2d2t2hEY69IiUa3Tl1/wiP5wzwDLp9lO1SMIcHfXCHA+YN
VKdl9dFpnWTD+2wGHPAcm7b1Lucm7XP7S1Y40SUJ9DsAi9Fmkiiy8A56qkFonPpUxGCGyi7DHAHK
d2ljTjcHZNwl2ISg4t2ffbHHZIQ9SYpQJEZzllPg3cx5/y6E3nz2yCuK2MYQyM8S2Ow0JrKDZFkt
IMUmGc1fX8vqcL15iQjqnhYgFuJvHlQ/39qgFLoK4Aq3duuynKZKvO0QLOu6agbkziosqrRvo6ye
i8GIWX/EHOFetDvKKZBmOcfm4D3CmeGRXFQmmdMPQRqD1Jh7wLxkyAz2h/Zflwfb3jbEuxu/rv2P
GcuqVTFXhGGoTFrGGPK25kqP2tG9rZLm0lpoudSBwVlFpSaq45tf/3BneTv+9MPBq3iG5VgUljEY
+j+Mndlu48jWpV+lUfc8zSk4AH3+C82zZUt2ln1D2FlOzmNwfvr+yKxTlZXVqNNAghAp2ilLIiNi
77W+9fPEjKspL/qW75E1io2WDc2x78h2KZvkXJdhuKkxOSzRC7VL9L6kNxdcn8ijVHQtYbwqe7Cc
QAGNWzzcRzxXWzie6a72jWsdd+qiw5pJUGRCCoveES3oxvGGcJFNb5PMWGIzuAxKv4noqCGcDMVm
aEpqYdxPa9qDJaYd8mdcd/jKf6h/6Ud9VfX6kkpe/1VW9iOhRgrc4IEKVRy260DpslsqFvqUspY5
Ij2YmBe6yN0Q7Q67tQzWXp+z5OwrgyCyiLBXx20p1+b3CgfWAV2SeahLlIn//B47f6sXsTa27Ply
tQS3np9WkJN7LcK/mWx8l2qHWbrnwlPds9UwtfKQ2i/nXWYmGg2ISHHPOA3Nsw6TgrNUWIsI3aaH
88YTMoFUlXXr78eIBFgXzB6XoYiyx0yHr+EpotkYSZs9zsfw8uOYYs24Zp7vnRsNAdFKMQmZjnJs
wlaTjdfYBQjFvFP9avoHSOdUt8vWvLqJ0a4wBwcgzwjlU2vVPbRd5R7mR00/PsSOFW3/PK5jHoMT
PJ03WPKb3prdw8AQsiBlJb3hxhGbOlXcA8bW+hyIIFlnYmxfMr/5yGsZ76suwvLEEoLxK8SRWWhD
s1aMyH4Z2pYABDTcuyr17Bfyb6BHtLo8t0GfnyAUvDiVatCdzaJlotj9IcM8TTU0yc+OKQ6F62gU
Vdr8DBkujrd8SsUmmlD+FroFvKk0XP/LTUX7+5rPpq1sabZQcc3qhvPT1BQWdqEYVhpuhsEMAOpg
o6rL5Aucior4CfzwA+P6q1U+G9iJ310rHekNVt6+wGJ4V0LvKg2jejflCBXW0dWzno6XoqcP7kUB
qWS5BMVV2tlSS5vulZXjfaj8GKVpySc9WVqdeCQaWBNvaKzhd6i6f/drjNq24hZHTdQrCnXFLYCw
aaZhSRA9e9gJ8q2r1UDluxxtqcv9vgGiCF/KDNexn6nLYkLXanSYdnyr/XVEQKAWFv6dspfxPO2x
XIrPmkT5XCrhvdXiD6eHtvV9r9MaFrEeb8r0pNK37lE1SPaadzuHilmZtks3G4yra/iex6zoXTRB
++CnBnvYcauFUbkhZm8FIgSNq+9UFIGMde0GEdTqmYXiUiBatOPCGRudIn/qPBK6VVKEEO2bEirH
mu/1t0bxVlasOB8GFQLILVQXIimVNbLw4VR71OVMDyaRDVP6px9HbWLOPx5EjfthSroATuolu1Ra
Ck7AEO9UnPnXKgxRnqILO1lu5u91xKSHbnT7I/d0e0uMR3MpkaSuBSEbj1zrycqQTfGcCBIP0mbI
X1F+fQ0ohX/FB7fn65AFi4YXr+Ax4Q9FCEDs3qdnlU/gxKsTutSPVAZJCgYp7A+hVvX0uHkU//Go
9yE5/fMdTrP+tr53NJpITAeplGmu+7ORJLOCsbVN1VtjtO5WIhA4kEMA3jOv9DvJVIZ4eixmSXxZ
KIStEgR7CIif5lM6awj2ZencZUnR+89NOe26riEPCOsWfx6f86tE8J+AqnlXB0Bafj9n3v/z7K6I
8Iposl799IRauPYCqOiwqid4XfvH5s/AnJ+OJYqvH4rm3s50u5Sw1RXqkPfE06NdRYjqpo0GZglF
fXV03XtS7KS6WKZUCeXjuKDauTRSSEZG5/eXYmCQ8zONPKS8Gn7rWuPQa5mOJ4vv1NfA8PPtvAif
N11jAQqfH9K2IppS6pKwSNbofa8Wh1Ayt5rq6nWc1UuihxBU6XYlDjFBK0CVyFEZ5xbLYLJ4GFjh
yU0GKHzh+cNLrrvZqZ1w6l6dK6TZ10fqcjU+aw7VGuHRQw2hNSo0fdsOpguCyNgNBL+/eSH441gt
tSsrQLmTlBf2RlVqD20U+ytF5UZTRs07kAi5K0P1RW1ti5WhWmQLAGOIXC3G56QmoyfwQ3RdEwYp
re5Ok5vvOMrVldfV/q4NIsztRk41k+mpTS2y4/KqozXtbMJ1jFoe5406SYNz3+7BJ9u6PGrTZn7G
zuppsTntt0lw6AiS2c1PaNUIcyfN8Fvxpi+LwFCWRm8ZxSVwQmg+q5bmg7upDYZdy3JKiuhpYisL
1da6alFMWs3vD7Wgy2io4WRII56xYur589M/nDM/TOLQC1ZGTzOgN/1yPR8UPRavf74q/z78OJqB
FpuKm2FbFhPbv05qGStDXfqqu6bxO641uGIP2thKc2H1/krNdIc+N9XXn/PBELXrnr5JSqPZEXtB
M23axMoAukVRmDCEBZXS0WNqPD8kZiRIFrRLKVYTtHaYD86PehX55CjsVWImW1ZlyAGmDVTJE++w
f1OjKZDSE/qLiqlrhS+uv2qwvb837P73X3xucva9fc0LTBJ+UP+0+z/3POXf/5l+5o9z/voT/7P9
zC/v6af8x5PO4dcql/m3+uez/vKb+d9/f3Wr9/r9LzvrrOaSeGw+q+HpUzZJ/R+/3nTm/++T/+tz
/i33ofj89y9f8yarp9/mh3n2y+9PTf4+CkU/fGOm3//7k9Of+e9fzvn4nn6EZfP5tx/6fJf1v38x
1X/xzRGOq1sknBIDzqqo+5yeMdR/6RouNJe1p9BZPFAqofZTB//+RdHUf7GQYBRAhqparjMJCmTe
zM/p1r/or1m2i5LVwikt3F/+8+dfv69Kvn9u/2/74qzP+3PxgorSYOrIuk3QhHJYvkyj0g8FGd8M
fXqROKgqF0KJ0lYnHRHPgxkVn6TYBlsN48MCn6B+qXM1WLYMw4vYqh6RvFXT2g7eBc3UVdBV2AS7
8NAp0eWHd/T3l/yjw1L/a81ofokOaqVpWLQtxsifFpal7sLx1UfsQ0NTHyopcOKPDJGqEYw3VrkR
ZJjCxkmtJsZSCULrYCf517yX8tTH1nhzPfJdkwSHMvF/0dG3JteeHQ5Ug4HARS0W4LEb/4vMSp+k
6j+9sXzqk5XBRXH3t1cdeEHsOx3sHLsPyqWREOEYak7+JlWIhIOZf6SWAXWhPkihmlupQ7qJcLg+
qlraL/3a1pjDSXfjdOUGjj+FrQlw7QvCG4YqOWqDuNmtj1PKW6tZZ65GqWHC1/NvulVkyxb4xs40
WvI7BgDS//yB/PyXGcLRNc3VTJOVkCZ+/jxU3s6euepAbEZL6piSTnNz7QLZoFnHFG8PomEE82sF
Iqr4fh/6y23oxy+DZvz0tvKfW0gY+VYIVIx8J/76fS1qO4lCKD4LWxo0fJEb+UJ/NinSHQKnMTZK
iBU6lPqI+Glt2CpgG1V5iqJ4qZbU9v75ndCncuWPHzKvBu2Pw7KEK0hHtPjTq/FtfRCtwFTlU4JF
RAGI34zO3AdAwKDOWjBTrk+pgKvkErzGiCFwKFRQV5LQvEfW4Hyh3/URYlcadeO30BvMx1CnUaoM
bbSyBxSxQgkl7ow4/C9D22wn+um1c83DcaVuYTK0/fTaSVeBdywQbSshoX52uPCsiMxkgg8WPqq6
PE50QLoMboGOTiaAVblrbRRJtcY3+J/fx7ns+5fXgnQKXb5pY7RwbNee3ucf7kJjE3uxxFTCUFeb
CyBI5qmL3RSQnIn9qoh5P0wiCcgFWdSYKSlZc7UQtNMtWP1NIT9Wj0+hzs/zhgtrh8xf2bES1o5h
RgW9C4/zTl0luKqsMFtrYdw4rPMN1uTFcx9J/VdExUuNVusKawzxx8Di6gWl5oOSJOPDKNNy6Yd6
cvA1Tznw8gzwFbW4OWV8ywf8f3bdepemoodWu8YSgjAmMpHTSFaC7tmponZPJmW2ds06WWMEKKhR
QZZYW27030pShFxPE5Mf31FHdzXqJBMPBD3G3wommbDqXgjhL+Ms+hSB3+xrUptCgmxXoIPyZSys
XRUbWGZGsHBD8IGYqyZAIwOVV08PfU3wsBzy+qhbFiC76dHPz/hD1xOhy0R5flqayVmlcLDjRtud
pK/8vim1JiKFatpPvd5d807JxXwO4Zc80/xx5nzO/IwY8/5EoWUJFdVAEvqfXzgf/+m0ebczQn9V
2zUwGstG1VEtQRHIUzqNGixpSNqkOHBIRX1Dh2ihcG7AqlsFEM1ieCxi95bpZ83fG4rQ8UwTbF7o
Sb3yIuPedwM4PFvaW+lne5fq22LoaNuNCNp/py0X4CgHb8SIqRuPWajTEQzbki9Brd2iaVPeaeWN
m0QZkBuUAVEEYLERk5L1XHdl+jX2q6XrQYTJySj1gv5FDgG9HOnYz54RfamtMf4tCoZrWMfiWPbQ
/1qqvVpEvoWTC2dvSFvfMZUwlh6RmAsNv/E2xDhHKxfRXgpYb4+csN4CGkzuZGQxqAdt/tvQxkDn
s11QpMmLT9NBzZfSDuQN/8IGEoZx8Jmo+xOWG/wqLTPPkOsmgbstWuB2KCPOwIoHZCjLoVCphrft
wOqskc8lGTz4YFz9KklQpucCMU9aUz8C1gRRRM028Wx9n9hfQThSiIgJsooU68UjQW2jmg3eDrKx
E0UnoE8xy73ZKSQ2+YiFba7Qug0cgrsMMuWlDSK00JIVi6e5Xi+fHOk/F2bWb7WErKAMitobZeKX
cGjzG4m1rF/atlsVwAa2Xskf5KlEJ/E3yEvtaO2lo2iwDLNRvEcW+qDSap6FZzs7QBXjRjEc7VUH
STOfgLdXrKyaxZ5p5fZjRKlWdT+yyBEvdkMDp2qo/Q60nl8yz+03qRJVm3k3oPpK+Ebo7OddvUef
mzsd1dzpZFTra3qx400GhgC4r9dIkxn18RBewkmsyCDP7RgCJykoAeFxIc/6zvDjs4x5Dcc5ed7g
SYAhZhIOEtsnV4dkO4yJQVy0Qu6xoXpPwsi9p1AZb3ZDX2I+5Lmls48y9Hbz7vxTYTr+xm3COM6H
lE7GRzclyHTe5QNJNrJR6lWf9QCTMSARN6wp12TadH3sbjSdazoPS+UaT64qi/X8oQm83+Yz5uOh
LBDyDCUcGs6aj8+/w6oMSEh++vDncRLVvnRGVy2Tir6Bx6zuMdJTAI1Gqy5cqti7Mhii78fygtWa
3uvQ2KZTGNWiRzNriDY0o2EVYAv2l7o3tlsVEfPy+z5YIgv1IZWyoVTjjep02Wowid9VHOQXWY5R
dA7inY8RbukuLLxUu3l3fiKsnVWX6dWDXjEvyRveDzno2o7Mn3rpgpy+VejEb6O7KBkVb/ORzMuT
peHaMeMFx2LIqXs9bafADc6fjw3ptzzVsqd5p7f9T8sw9h6FDDyFbXTtK2vktqyN72aZf6WkZj0F
OD8gzxcBN1/DOiJSIbtxiF4zQzqAdMD98o2sz44+RMcGV/FGdVNxUxSwS0jP40+ytCifmp9joE6C
vVrcrVILN6XSvLuyg5UBsuixBnPHiNza74HeYQIcWvexEmHJYAIVdqx9+13HZeMJK3hTWqQsxlin
+yqT7j3PepoR009CIV8OphE9ZGQanjsv8Nem46VPceXrKz8YmRUAJhupkwz6OomT+JS0zl4XFXAI
ND4P5NIRuOr3Ke2nBNprzn3YaiLlkCZC37Slo+zcyhvvOqvljlFoKgImhX0NCkO9+KVvLlx6ezdu
uHurKCeuAMCwnR97HYYEvlDY0p6tdOgf67L+YU8E3a6VJUif2mOQMEd9jxSIGl0Sl6/VoH4iXx6v
Gu6Wi5KrwzZ1MpANTjoaJ26xDDm6r+8cqV5m+zCMP+MUghLf1Un6Wk3/J4xEXuiImklp9KVakGxM
0GY8bcoxMx5sRy5cxBOP7vglRqZyzfpgn0D2OaMz0FZcDGLlp4V20XtDWYGjcLAieupl3vTTo4Fx
aZtrQbN485wueJw3iL+Cx7pWdkkEd6mf9ubjteF9CwGoa11PrUzn9jsmoCqMVrCViIXWlhyDVeQ4
6XPWQoeI4+5h3hvrgqzKplVO825TRy4maaEfmkHET4Mh1rSviJWOnPLcJap1L/x2O/hN8IpZTFvn
eP8onmEFP3bhDdGMc5w3xh+PLISg25Egtvm4GhYMlH886QbUdPsh3HVDmRyVPkiOVZyN4B0riptM
QyVNHG3f2L53UNW6vbCUai/zI88vohMkyZXic+jP4/OThhZEW1cUtzSptyxRScStb11ny1vJlGcp
qP0Nuf9Shs43yB1xR7qj4Z9RwuMjS5I1nejglvV2tBpFlGzTsg9w+frrgHLZu9I2JOEGUJCWLGeA
9mS9PKoCBF2tFe+mq2yK1HnV4f+w5CEZqzKt4IaNlFVH67PYLTWdNC2nR2jc5uFpLGykzt0I3SBh
+cwcYIEjEojntJEAEdadn8bPrjKU13igHTjgot5h+WmWrT2O62ocnVNpF85pfoR9aSRt0V5NOri6
bgCOO/5ZBCF/5PzQTuOR6Tfpg1M/IbKz/DD/fQQtoX8a0g15Yx7eoNZ4jSd+iqEmL0xv4qNnApWb
j2tMZRY69KRrbADv4pQCmoocjzj64FcRBEAkfPBCk7A5uFR0nYVFetqhwJenQaBWSccYmWRI+2zU
un32FbdaV3rqLLwC5YOf8trwJBxlJdZ9mGlfGr9OyWqwiytcTA0pBv2lrjwUqo7lpei+YdHdZg4T
g9SuX6oszXFKKcVhvlDLlpmPxoXljmsK0KSmDEZ1YtnzqzPK+tHNbYjuqeWfu7Y0Lw3s0rzUzG1Q
OPpyfl8ECcE3xyt21uCmD/M3g1y835QGKFQqBPDPSqkZtfMqWecDUOzB9AkCSbzrvMkIene9l9gt
xjsN8PqRr/t63lPog96TIduodbpR8mA8orawrzis7Gvu5t8KdHQLn9LFLkhMd+cXYpjoku6uDzse
0Ulf+dP8yPaLp9xN7X1FLXIxTLuZlTcXq6Ocrg2euTRawn5T7h14a6FgdU1JSlRUedd5g0cvXltm
wiWhR9HS0nvaHEZpPzYkHa5skTUbkzbftXLf4knLQLXy903UV8UiHeiSDAQALG2dRbU1VlDoA9sk
OCsi02C+sEJLj7ZBLr5pRACvNCNokqVdWurG8fISZkz+kDtDu6VF3u6iwdxonRViyVWwg0c5UaFO
B/jDZmzAvJ8yNXdzHK7Wo+IMKsIQFR07aO6VW/Cdt5mXL8NAaUmmGNxNUWHJySN9gWghe9P09MVV
6uoTwMvKt1xtExeG2OtuECyHKnLOXkHRhxIawnwnfkN4Fa5qsGgAogGzydboDoPandy8yd+aoYzX
jat4+2zMzBevS9fzcSPMk02h+OMubmXwGqjXrn7yx075zGUCY9bW3sKosZB7FfU96/xw7aSmchk0
i8ACxHCHYHSSU6km1ibQ9fe2lA7TzbHamtLDpglo9DCyyNzBvGvPmY7PsRdV+WiIKAVWH+jPao1N
3KR712jBvddY5MJE0y+y6eQu7/EhFEo6Cf5zdSPzRD6yNnKX9LCTLwmwp0Xidy8+VPF7aJKNJxvH
XzAzbNWwmsaJcJUNkfXZSf1JeEH6jr5NLkQbeC+5aaHmxPFSGtZLPBIr7lu++bUG86fRxvAXKJ6I
C8iH32zN/BYmav8lrFxrKXnXzpGBXTXTk8dKJbF+UAZlN3HzHudNXekskWu93DYUlPxlk8CNV0Au
rfHfBEtZUe0Be1ldvCGUF6oL3X50xydn2psP/blJndxYx52ON58Loc9QDc4b4rSSY1+O+xG/yx53
AoyI2mxfeyNgYliGH5VCdJ6v6fJUdGVxVUWnMadDeiHGZt/UYXeZh6HIkt2FJf2LTsoEPLxCbue7
UCjVaJ3rodxK5hLMHtgtp10/LU0Wf/TOwtKBEFhR4O3rXwGn2t+sPniymk59KxxYOsyz/CfFa3n5
JDTGGcljZtf8/mg+Ztqiu82P+lAJWXgrcmcZLZ2SSEsvTg73INXK+FD6PcQzBekCShn76jYyW42a
Er7EeYpNwePPFY16DDvicRdFu9Ctdv74GghSyc0w/PpLGSU7p9XRhlrKtag1LleHMiAhxswoB/1Q
Dz3gnDT6ZAi5l4w2X/qyqdYeFYoThpHuZDmVhKw1hl9Mw75Th6LXUvVIZyp4xEAynksSgbZMY7sd
sZoTVMr8kBGK28IWr6Zed3d1NLKdSZ9ry3yheDb1+Hk+wSR8ZiHQMd/aQvp7YQ3hVrPq+AgFIlwo
DnnmkWHUDHqWfA4teUDfNLz5veqtcioE348nVfP9eFwUP57/x/HA/dvv8blfbes2bTYYprsDnf+M
kmvrPZcKldmAquyS5ar3XBhS7AYJG2Z+Vqa6ss1rAGsUL73nkQbAto50/FXTbu9pQLNTh8LytFuT
oLzGKYomwiKAuktwijGTdXcj0+SlMXmo4sBl3mDooL2mPVIF7qSRzzvz6TCNbtCamksz/TCMBpCq
dlLs5zOqsGk3ceQT3z7lKyIjeqL1K55C/5yw/HycvIJPvdKm27EflOWfJ6S5ffH5E8/z6XUossMQ
cmuYd9PpVxS62SzUcnSXphKw8q2M+mbnBtygcmT9Pu3OGyNXj9AGrYvWRs0ty4lzaKnrYhniDBkH
wTZ1FQcOwbBqWU1cQgq6VyK17WuVY8Ct+gpO72S6mY+5FjNEwTd8HTYOiDk/burdfGKXXVItqs7F
WFfngSG8XZkIy7fcZd/nJ+ZNaGJuVpzwNPGszkSWnkyfpZ5m+vmTsDE0qn1nroWHkM2eNrESRkcN
0OkOlT0isE7bEdzsv41e6G+IsFV3wLDVV0qnSqoqr6wUsx0+nXIzab9e/UTbKK3nPfsMkF5XDKv5
y6k5HvcINf4V4pe+61U73czH8/TH44hS0w112PHtr+fXqnjtU6BELCTrZ8f1zU3fEkVWqym7RSq2
woy1VZ/6zfOgjTD+RvrG87NkLUBzMKlQzj+rtzpS2MD5VeOFrhpujB852eJaVL4Lh34DNzMEqwA4
Hw1LZui4OaFplDePFdNNoKjYk4dUbZTKcxejOVB/DMS7U7fmJZGGfKk7sRNGEj75pQ7yzkMjEZhf
LFcp+GE1gPrliZXRKOm7h7AogFq5rNE77LSoy+4mABn0BNDapLOf4olvnecWG/T5wbqHjH3LQOxz
B+e7ZjDyT60c/QQYoNzX9OD3kMaik9QitGvGRPnI8m/z8q0T5k1oWcFsInl0Bsf6GqThOyI/7968
WGqaPQYdKRdGFDz0Si8fsyGtLi581O4lSNv4tcor/6DHvrailp28anGNmqyL2gfiTF2MT2RKUlZw
160XMoFX+v7QulLdYg7Xr5VqUxMHLUqoQPwFRBM42kJf9LqpkuiqvpuiAMEey3uLFWHFgqM8uGSV
/sptcGPFTnZPmtq/Cpl+zIdV+CfbIC3URd0b0RLPLMo46NLUmhTULW4jPoJCv/GGlc+ByzirDf07
RbHk5pDMt7CiMPuKy/yR0Z4IW7P2tx3u+1vk8WmWTSH3wourW0EUz5gxQfPhCYDi6sTLoETjOqf5
Sdqvt5Ysh94iCigtnpcPc+q6a5FBdTX3WY80Q6JsubdCme3C+tiC51iWIsy2bUHLsE8RHptQrHfC
VEIgMsbJsOIv3hT0G001/NzrxNWvg5TsmCA8VJrzkgaKu/IO86dpGL1c6Vnkr+Yi6tToWDZljBjX
pf2HyrBDwGMtFCxJJ3hgJUJRRnzUd0CUy8K86BERBjYT2ZXVDsGOCdDJjRO0ZJQ3CK9MbM+4gEwm
bkdT0nUloBY06lmLTLGWQHMXfGUH+M9Fg9q+O6uVv7cA0pBOhQwcTMGBEMZ97MRrPUhQ0HYb3trm
LZAGQExi1y+wkS8NCUYLlqHmpdYabe1Cj0CMH+1a2gevXC8k6HbhlTDVtUQBa4CUI3cxs8Rm9PwU
MBBKZk2T5k6FF/3QGY0JO5h+SG0ds7S4EQShn9oq5e7QTMqTwfK2lULUaonOhDWcsUeLgp1L5PEq
xa506mrjpQsbd8u9Jbrrw9ZF0vwY+tGxn0V2I/wqcBww2kLDoviW0bKauj5VH9nIvOkCB0V+njcI
QU9Vlwo4M0XxJFzwMW7PWkZISB11rx6m/xY/f+Pt09BqVnVkdc8CbVlatsC8SnGOrUg+iFbnzVMV
Yuim3elJ8rvb84g8Fm38Qxgb8qEBtwCAy/9gBshdusicVRERU6mz0p2GVT3esDvNhlsfc3znopZv
ugeRC35WqidpZ82xSDFNqo2E9z9E4mGkqLNUbMXfdX2/ruZsucpHNK2Iq5oMLwMhw1jiO7nNHe5C
CsrzHfgOcx17iGwkIxBdNMY9Q9ZQSNpnYcTZ0aRtWXbBuAZN6pIroGIkFeNL0zawN6tWWVkOS864
yenFOQVKrsk7majlPYjS8lJS5RFVI54q6B549LwToUXGXSGcSLZcQYtehvXT8Olx13zytcg7qZ4q
jnnXkuA4eu1HRBao2WX2XoVOEQZVjNsfR+dUxxYqxDu7qnPWOem6A1F/IiDv7A89ayZR8267qILM
iFmwEjxxa7WvJTozUtSIiFRrXAbC5WJ22myTZWADyjQgbk5vF8XwlDYVYVr0i2Z3NW5MBItd8sJI
wWtWKtffQYhzcIxenPYpSHP05qOH5toPCKwZbOtFTIEl+ZT6AsqFy5O78nqMKUNjK/LXdHHDozc8
xqbg2m0R0V6KprqPwMYWeafaJ1+UzjYvoxyvSfwZdLZ9nup8VIl0+utFtsFlFt6LsbKpKXyzphw+
objlVsm4e9BR1reEoAdMNtMptZW0kWTslrSO4Q+JgrLp1Narx36r0Hi+uLn2G3R5dd8LZbiIgfiS
xjevoWYvB83Tj6UC0Y1MJCAVZPS5xFAQY83HWY/k1GBXl52b3n36Ijs9NogmTIR1gkDwXgSZ3AI5
UqDT6/ARg57aS1jExdKPVVbGRgWTQxq/UmsfjqovxMrMTGyriAzWYZWGXK3Ni42b6bv07LsUzQYq
SxXqQKyU+5BGIOft3HO2iqaltNdjQTmKyg1hNwOgoJJCY3U1NaZlE5Hsix+n5oI34YEUdGOt2Zmy
Cx0biOqIJMhiYif8eB8ppEr2dvcZi4raVyvoFyqFfvRJmVgOQ/2MlzTY6m5RHYLEGy7+KKsVwlpC
AByt2ooJdt9rBiNA5IkFaKnxaKfmm1fiE5lDGf3B/4LSqMBxXGN3Lowr3zI6kIq2IiKgeU5AeW4S
zGESEeQNI90CJXJIf3FM10F69mMzXGFKzbZqQIt6QNq8HpPcnngU/sbuaB1RRu52GCtILBCGt660
NlxEMmu4s2JV7FA+eGpTbAuBI6BHlGKkVcmiRBqbDlrrIg2z+BAwwMKoKO+yRZFJw2ynjIOJXT4o
Dhb1e3J5ur1dhde29Xb9YDQrsxJiY1T+JYzxAbleQfxmlbTkpRhPSZ19KopaUGsoJ+WofTcTChbh
kL0yrdAWfUddsUIRn+dxtlZSUEdBfA4cF0wibCT8cwA3FDNQVn6E+N1EQXfwA1fnPeLdCKY/wrJi
/9QUxV3BJUhufPU2D7lVZUVrH5cho0e+z1wEl2YZEE0QAJZs7aQ8S6XPqPO9WR+e04+PGW3hxHf2
XpMR0SXt8mlU9ctjm3ZEgyAUWnRTadhVzHwLBCZ4g5ur4Inl+9elinpqYjM9KVm0clo+fk+V0VOZ
Zt6aIMuvctTxjavmobe1rUqnZkVsBmuPmOi82AjrBRU09ThU6kvZ9BY4aobjoinMbRrqoC4i173l
gaAoLMd6qeYepXVNJdaDRfU2Zcq01ckX4VjPHNqTbykonoXmGpRubO9ZJTCLABH73VHK5imWzqsy
dTBwPwRUIyhFDXjD0smhQpN4C3CgPumjIUkXtgEE5JT2qorZn1clFb6WdFl0tkCn0jrPELiQUIxK
S6t58LylkMOvSh8+UFjmS8x8ZKdpmXKJSCOeK+xtRI+3hsJ3bZ2PYqAx6RUE6cDs+Ron2jsitW8M
iMZdlQoiBTQ+6AkI7pGadQldXgJtk60ZkzNjdKiN4Veb5DQ53ODSjIsgqa7hEAHSMYd11bjMr4l2
XOpxamxyYneWam3gBGTC1/DT69LG9Yk4K1uUpokGoxLFo2WJZzpLW9slKZtZBlKeY6+LBJZuVPzq
B02/GG39IegD/0QeWr7KdSlXEU6fSpIJx994KJtmL+vCes40ojB0iHhl5jUri/EMnKJKapQQqVzr
tMUvYdXV6zTMWyDdcX0fFdLitAI0qZ8Vz/CPFn3VtE/zd62BvrPx08FZ9ZqurLXW0Z8CPdafarIk
zdEN11Yun73Ek9fA1NbSKSnSxB+sUuQe5n98CeKwWyH4DF+VOD45dXyFIxMsg9L09h7635cwc7c9
KFfDjYIrY2UIOAsRNl2ZdZY73B0Z0ld+77q/pqPs/i9RZ9bcJtat4V9EFfNwC2i0JNvymNxQcdJm
ntl7A7/+PLi+qnPRqnbS7cQSsNd6R+IZrOm25KT5Q+7LcE11Y9/Xiscuj5ysHO+it7KXZCT8w8tu
y0jE2IQcOh/ah2wytZd+yunckvW8c2gbMxK0OYwXXFceXT4BXCEXhE9sZpkf0y0mcMLEeNQrMIAB
vhD9xF1Q5Pw86und9bQlpL+5iEVntkReNskfMAmKdZzfimDutl2JQHTGt4ykrWs/sFI4syAxPiEE
bD64sjCo3tMjWXXNw6qc1wT14HF0/A+h3N2PAwfYtN6VRORES0njB3EI4pTUg//hVRoBKvoILaln
dxy0iRNArWUA0/j0TrzXxrNUiJmkbbT/VENRcm5RHV+WbZjyIHxkg8CGXmanRK+4ZdBBbx2+njbu
J3tA/69cYDpE/h9oEP5QLGZeF99Ge0nhx3HEBBT51UweJwAAxVh84368mHZi7YYsg83WKE/wusCN
ncFOOWD96nXJXTIxHOZ3ewXMM3yqyZK7wcp1AkUncqMQ7Rdi6PbiVg6qTn2+8HB5880iiUB4fou5
oXqrfVAC5GyeV1JroS1C7Pd5O3VnXzPzXVZmh8YW/8EYa5Hjl8Fu5fjfZ0H1gAYuCJOGFBONsQ/z
c7mHGX1c/RorW7JGjTXfOV2LnfQrzq6pABYZ5l1W8eQuqyLZKReTk4LDbyR8tlOrw6oJ0ELhjX96
V33UQd//tYFtRrlZOsdXpQ//kd8W7O0g9c9ZveCDgXpFiYfOjY6YX9KGjg+WdqcNhvWMEryIHJtx
IU3ns0DxEfW5fCYxpXxYeVzF2k+/OFmWjmx+6RUkpsvzI2iS+qUq2ARlMGlR15saM/1/TTPH41QU
TxaDPR7RIdLdhvQz3jGmW7w5iBaGmXayNLv3dGfc9dEemGs1O9L5e0VzUz1NalzOo17sG5BHEsK6
PtQW/aQZyyuIDcnypkthQFu+uwuEo2WUXphvKt55znJC2di7UGEYp0HDeihwQL11U7ojB1O70omY
YS6NS/bweDPjt1j4D6kwD5M335vVtA9Gk2EQLwEKppU5ZbRanLsLv1RZnygwtVifG9JJqsA6Jphn
Q4/k9Zvu/LWa/3QT33EwTOtTkFffTpm+FV2nLga5HKGY83bv+yB5yJLdL863zGpr1mzSyweGY+rq
3YNcZxGVgv+SwnMdQzbdEqnmjrHKjGpfpOoTPwvR7rp3tEjFOLpa/Vysafu7Qi0QybnHc0Q+cWhI
qi7Ftjw3vXcbMwKtW+6iuB2XyBFtAgmfHIpukFCDjTpR/hnLlFvfcoxPW+AASyXJZ5N40PP3USNu
fTFXTkJfu/rKyA5irowQ7etVU4V9ySYh2OPa/FioOGvJVtMTmkE4Y46rq24tcl4WjP4An5QS2a12
E72dUTHDWC1rrVMJADSgAhvMuu8mMr5JRmIlLc5WpwgH8ooHrWr4S+V3Y0w/RsP4aAMX0Wu7Hmlb
edck5FA5GR8SP2rMqbG8dKTiMwDTXgtByYPSVlfPBPVlN3djzxX/UNm2MU0MBYrH6uAKlzDOnAZX
rU/uYgr8vVZMx44x8XMt7ahkllf4HjjNSL7giZ6jSCHCjvUSDovucCv9jflKkUTEzxFQdjMHKjJ5
r9csCCJZQItK2QcgOS7nbgK+Y6hd6jtpvNAi47nam9UwZ3mDOi5lX4aEsdLw4yRf9hDQb5SUO4Pk
AgQdIvJX93VGPbl3q/FXApYN2Nr9NoaBRxuLwCz7DulzWkSGN2AHS/NbZSBIaTXGSZcFPpkLVAnE
mzBHH2x9nqM6/93ObnXpXNlE3oTeFraZxcWu9N2ijWZI5cU/ox8ZvlyHDjcTilua6anxkNA2KHvO
dHUOBZmdHCd0Eo8GiNk6o5iDjpKA5aFsnJfF1Y5rNs1n/GFJyOjxwEpJ8+5s77PF6whazu5+0L8r
isVjkXwjdn6tpvlCNau5Z9l9CVbDPF68KuAEH9VrzXGSbyEJS2aeGXxDIu7qCy3AnC9Aea1g4C8n
7XFsyodBtPJF9V4dNUUnokChkg3IKwwos1UehdSe7jw6vj/tvDx7JTH6OLl7SPIdETBB7C7msxz+
9In9Sxq6GY8ktbHBpjKazE0s2VgOfm7Ulzyalgfi0/75af23n/PvNPhKjHQ8VYn/YuZtTueJeR88
J48CDDLRQKwZ3y3N49lPP2mEAJ/k7tnK/iIfL3SMoJGIl8yVcZHq6WlsZZTLaQiV1ZmnMgH4MCgj
IE6wOJI8O750rL0X67xYNeMJhoWTL7doW6/96m04wSCYyam2y7tyq5SYCCxEU5ccHOJhant4BVZ8
cynEimSQ74U1lgcppoU55xdrVB/qrgGkz0wUlgHye9cbduVSyjgwA7yaxcUZJ/VOH1RFJsVYxvY8
/8HJS0iQ7yaRMPSzpg8mHDAnpvzGUZZFdmo9F2oixot/NFe71YSUnkeeJKQVWSblXMl8SU5sYeAa
Ujz0UNu7hmiVsDxoBZ8/LTVzCCVAPfSzz2l1q4XwzmuHak3o8GW4mIN9lhE20gzFGOMLQyE2Ydgb
RtrFcE70sePOCG5qiluxaDkNcQQW5Y7fWFIbUpVXAUx0SMSvcdT6uCyD7MJVWEaFzD5YXXUeeHO8
aRsI91yP+UjwRhmoN/Kr17Po14sJMp/gr6YhSXPooB7SB4P1L3Kx7hkexTNmy4DFWhI2Aj2rAVYQ
1VuzwqC6E0VM561t13P1F2DMz8VmiZo775Ue3TBAbAAtLc487qGvuP2ZJWewjqBPT7LaMk1S+70R
NMkRJgqiLMY7BaQ3a9s+6ZpAqSmJaySdd01T0lGS9mwUx2a1PnDgNiBpgKVi1xk51yrKfqR0JSU0
SD77tYZQkLS1j0vzkQzXJIFWNz2aF5q6zndYpZvTWFBUQWAMaRfteh2cortkjC5SYe0zFLVtDrth
LtM9Jo6E1Nx4sRBQTMsJ6IWD0Ge+A9mpLigDmHyFe2tEvvcb77mmNOaxReA+t34bze1EvHxJqpCj
/aE/KGy4N4+4RFjyAAScYm1jj7QKY7UtVgn34q/ZEcFJQstPKlTLLn8qeCI8sLh5xEnxhOdxcCsQ
p5I0Z4EGBkC89uO6yuCBQl/COZ1T15b8bMZI/JiOnl05fF6mGVqOt5yBByvbmx/qmhjZDAhSmMv3
2qwMD43k8x2+DF/sMg99fBJMTcwxaaXZW9+T91MYFc7lvP/W1cLTPc/xS7Sh3tgkQ1OPGOUToQ4V
dZ5mReS6cXJQah9csqLANSAU5/aRpyvC6woIIMk7ekZfvJkYBU839JMXnLAnJ9HIrRIa2vRJLisF
E4iM8EwjIcm5BgK9eJh6vPcEXdCS6RKuPk8o72rD51YcnLhu2QZzoqYM8thauP8t7zceSm1v9zU5
czQ4p8I6eh7p7NYy2x+6Q9SOg76N+OSENZuCNggAouZI/pnp9iNQBFlTVlK8U89zbPO6l/Uow0G6
VST0bUsJ6I6TK0YD5MokO4IVyhWOtdkacQb+2Dy4DhNFWzRrHWkg2rq+tvAJ52xzx0PcTg8uywNG
xyet1CeiJHW2rjY5cUYSxpv7n00POcQNDd/j1+RXd1v8RnaskYJk5BnFc+bLk0DQl5vGV9481i4x
E0p4D0FxRT7VRE42uuy0RDQi7IyzEtRxrZY3rb+YHCeX+UBAwVu2kGyEWj+PbKwuMXjLY5oqxgUd
iVIe1FdAiIwA4SAL7UmFNfbyQTnP2L7NWJR/bJs2IlDMUzoaeKrGF12X98FB0jtlrH6dPe80RsRw
Fd9GZj5nlolgrtO/h6JJD5LA8u1HgkijZt2NOR7+tWl1AeK81n1wkSWZDACbIKf1a20OXxmnIxOV
f2G868OqTmLlCg5hbJZKOd+Z7LlIpgF7VnoO2gFB7FpGlCGMoTI82i/p05iRQcT0QLyipD73w64o
8wLRkPjCWvLNp3uYxTRBHfAwVjxl+9JOGKlzPSQJwQlrtNmhbVychNab1HMo8XLXX50zFAfNr26H
tlZGbCfely16YjCSM5OeXxzpIelDUbxzz3+W9D+F5Nw/NtQ0VcmpmoLpoPC4YI/Of0Muwj6aRFEF
+JLQzhAXaMkdcT0LM2vC9PXzaz8vwtD22DQGgmqyX1Yv44ST7Nz5iLDW5wLx1amzPEFHzOjw3KkJ
hxeBfdZKfLxlMoidt1Xkkb+OBiMIByEwd/gz5hfNQvzJFVNsruGkWmTUU0ZCVD0uPpmcmayT85AR
vZ6nHR7DwCz2AnI9BL/e+CB1GqbB3ZHo8J8x10ByGaQEp+1SABTKaKAJYppKMFPBCUO96ghSPtV8
Oy9oOB0EAVI/yUQk5QywcJIpqeh3AyQ1EH6HmN1R6io8qzgu5MiElmak8Upxy56UEffZ3F6QP5Yw
rM3mo2mD2BRMEnNeT0+Q5RGin68ir8Zb2oKPmESU4w5iBy306Vl2D2RKy7tuaN1udhZvZ1pj/xKk
/L/Mej+E2MGucTpoQgczLuyPbNBfiBm0WCeK4Fqy6LgVMAFtGy8/L2mPFFFP3V/DCAG8il6++Og2
0flhUDEWF8/B1jDli1yjkTm7mEpUsADLgDpLd8KpIPZAqeRj9fPuDGcRIND0MwyL5msLUc9naX/5
Q5eeRMXaYw7648+Lb29HuROIGLznI/AzdPjuLImQsT/1uajxRqknLHRlrCWUVRMqicvAqx/kdXZ7
/zZYGYmGtC3t9Upny6rTlxK19hnZd/fktwlCQJqEcc0fdRtCR5lCi7vnZIbxJD6AtQQhDwpH12Aj
B/u1WxDJdRmOcnH+NAbaaOndcOhy/+grAeNBS6xwP7J0lh/ED4rb5FT6ntAgxOv+cDCUub64xZRH
pZv6e2GPn97qj4ep+pfBHx5ru6XmNc9vZSLXq67HWPyp7jbFo6J6O+K7on2WKdpSXRaHXhJNSWYG
18wpALB6oHZhAOijxJrc21sy2MO6ZQsQLk8KSWKPpEk177NGGj09bl5IlGZ6sAHNHtO/mOgUnSF+
OAUlU7zQuGNIGw9tv3rL5+9upm4K+cttbbThNotYa+eTVE332pTtW4dKjgyhaMA2dm8rGqHLsiDs
JSfk1O7Og1XUVViN2q/SXT6QaXVRYg82qcI5uT5tUZ+SpWIoJ+OlhNapQ0Y48JJOAA5+rEGHVo0Q
kFjm3fei47iyEQbelnrJ9h55c0/ar8oo/DipzPVOUW8ej1o5xDmxVMzXIGtjnfpPlQa7A++KpmdT
dZVIGCML7dJZDY521jX4iaWFj8s9tZzN5tSglIWnI5YwtW/ZTPXNRF+4O3B5tLngbkU997y0oPou
Nue/SS8Oyew5n47FCE3eLo+XkoOVPdLYC4pmo24s2j9UFnGQuU8GbqMdEXDtHhU3GbGGLoiw50o1
vNQ9lNNiM6V72kOdQ4hzfFbPUo5/00L7u1Y+wtG0K0/0FtwRdX/oeKL+kZwVqq8UbPi3181vCuki
jEacGbn5ewzGIPQX03vxm56nZaXlN5CT7FR4JiI4Ld1bk03p1+BYu6Do8DElAfYoAtJe8Z28bVVL
GtH2Fz1P/8Om2d3Fwhtl1YQV+rp+9Fwbv+44eMRPWX9hDuIpWcp70HYdxGElkMSjKkXgfubAyAAR
W/U+Kv2vmoz62xYEJ5fBv87rxpDTHCGrMoDfWkfbzY1LBW3euw9Kd5BgtNKH0ufROou8/mcjrxRA
DSXalin4rODAPpqidaOZsH5GwxvTEijU3IOvV8FwdKCV+RN8eHuC4q8u4OOuqKX97mXpb60Znf/4
NKPVSgiWG009bLT+hQy96jAwLD84pF8UGsN8hp061g2KDnTPas5zK//38v9fshM1O0euyLpy/Quf
T7qfKS6MHfAU0ilm4zWtGhJHpHY3sFq+JqL+agWOhJ+vjLqwIqVmyPAieW2RRr2Ct6170yJ6/ufL
ROAzYKanKXH73aZSUYmT55oNyRUNdYriXnMPLgoTnXPt8f9fuGYNNloGVA3m6efXZ2v933/RplN/
E9qrnwf7vp9xo3VfQbcdu6R77HvFxdw4S3OCxfml2SOexDWwdnRztReztpoLlYl0AQ1YaC2iVMNq
bYm1lAAY3axbPNwL4iqtnDyQxSE0/efLSaQJ5raM34YgDB6QS3HuzM3x53eH7XfzzXoiJY4b2ylI
Zm5EkUcFgQLhAq66ehtbm4q/8ySCs78Evxkhswd8gNHWNBaWs2MfKZAmuKv19lYwvNgoWCSUZGgk
+nfiNpSirX8r7u+wDqad7BUhPSQZsnHA7FfxWmdrWDr4zdpZsb8npBpDGY3IMBCRdHs5F4/Bol40
W+bXebTCtVzefZ9q2TRtkSL67UXLhIw8rUBfaJVflqbd7KbVz8jQcapGqDKS3WwvZ57vKpoKqlL0
DYBICF9Oqw3oqvI3Q9O3xYWnNiEQEXKah80vYej9p2+CsQFlts0zAoSS1BUrpLcSV+bsYUBJ31RK
R2OfaU/Teh0LvnFhkVxer5yp67Scfeo8mb9Bf5MmuDjBA6wprlurfx1Uvp78GhKuavp/RN+nob74
w7GYmHWclJJO7W7N5mniCHVguaMOGg87Qv7PWY1510njUU8meHOXyLO+ZSvtpovh6VFRSm5BCX4Q
2DHoK/sPYdtKEbqn81gZMLQMbi9/BTLfCQWdh+N5IZJK48Ky2yvAdvkMVf2INGPvG/1pmZ2T9Npf
Zoof0+rHNISgKqPKxn2bBjFUWxtZbZdHpmnOB2SbOjVJFhgo1qDOMNAAdcO9xhugRIf6jh8fqfAW
s1xdXJLYuObfHTUhXevs+/YcX0tGy4TQySpfjp2RgnZBAiDFCB7NXr8PM2etnjh43hGUUZgKQpfh
I08w1u4wQnAeD4hGqQrYLdK/0jwiDz4H+mRYxs4eXIfeNBzUAJeKerdii/ETtF5haSjXkJ89g5F1
3tRgE+8iqooWS8TXGYSBNtl/V3PZIzdbYnBnBywVka4RcDPoSRF6wi8vSgzHtiK+za2TlxlaMTFY
9TQbHV+5VOelIqC2bowAUBswQmRH090uprJ6NxNGBZfla9FJlmjmvaaLpwKu25L6eXKWW9O2N7Z+
ssXYpIsq3a3MZnn5iKn6z8K+mhv5PztPHi2tBXsoBJANFTBbhQSksP1JhDr4trebBlsxcidI7flM
Bm693ZDTJDR5YdlBhOetd8gMWYdM3Sz9mal2SW5F3ja64EWCYRI4EOGX9Vb7GklVF9QRc+maJ9Qs
bMhQJ1pDmY3KVCj6o2FNmP8He4lmA5THJmYJn12ODLFe3ZlnHCOQMrMDCPxJGg2b9ZiOO2M7Kghh
wOMwjw+OayVUK/Q1Ml56frn8CPkHyvO3WQUhxgFjXuyO1MK5AzVBjJMlLsy+tNw9u96qsSg2nfGZ
69azSnGwdjhKwrlcTkaH5E1UJR0TWD6U91wO7SYuLopwrPrvxgvAF8eLmy8vlg0UZJXaW6Gq33BO
OZ3xJMxtszPtO/VuyRvQtew/Ys4BJQv5Ucqc+W0l138qHmerVWdJDWS8GSkIIMqfiSmz9uXoIiHf
XkbkI7HV0cMezG5GLXvwNqoGOiof2DhMDAZNsZ8cftai8HjglM+Np2HQ9P6ZGBLnBsaka+V6YGqA
v1lVESsYkVo3MaRb6EO0coyWvkeRVbNMGMawd8lFi/w0Y1c1U7WzXXkYFvOTLFMV2jpAK9PpRLVb
BwBSqr/CyOUZI+13CzNuV714WPL1o0+mLwjX2LeC+YAyrYi5zasK+ANljvmlbcmasuLmK+nmaCgp
ShO/AsOu/lEWTzbVtF4Mg8o5Th14ruFJU9A2jTdBn3jFUVEJE9lvbCIi9nViAOvlecKwo7fAPiCG
0w7qQi8Hk7Cq/pjyjmNFpD9Rq/7T5TIdihYlgkw/wZhfh4C4Gd6Kgh1pZoWWfhCWG42PF47eV6s7
eVt/vU4KbIwKfgpZkCDhMhvOtzf0oz+z8yi/Pdb68FHrDpWMApTEB3XrCmrKOiQilbErBu8VZX4s
cZhFBVH6+WzwRJ8HO/KS/KrNqP7aXDrxgjSC6yiqLZ/hJEXsoqM1nqtpy9htYz1boTNwnFESjje4
C3ONOjxz5j0xe2SEsISgNO1S6UeHQMjQNWWUUve2BjRJNZP5jt8S9sH52+Vok3Q6B3dyudsIRAlP
GCIhkpb+KnC/dr6j/XkQFUK8kVa5efL+cpdxOuo9oO2IMF69VFSvRyu3AE9nnhHkIf9uEQXAubcY
2vjLDxMkb4IMrw5Gbkc+S6uTEdS/s3Nz3mKzoNGA+b4W07pTqx4NhTnt7HxgshUpwBTHHnNgH5q+
9kHAOnKOhoG4VM19RSkdwmyogzG2Lrs7OQlm1n3n/JXPEPtAEJSqmklE3OkxhSTet8ZyJvm94+Zd
cZqUKj95WXOyJcMWigrKyfL+mFeIRRNOUtylcdqvtAE563joteaZAH9xCGaJ3of+BOO/QSCgMpvY
Ia00GrNRoyLNueCERl8zO/XDSvgD3ER38rMBj6FrASmcDJcRjuOStoKMj2WlDza7ujM/Z054Mbdz
v9c887dCz4dttBp5mqUHEnChEep7w7B7JBIh5mHJ5+omU4zWD7VHKJR+6Wqljr7yV0R9NCpUfznF
72lasn+he4kbOsPcNHihday6EfL8mfsjCdFDt01IF+oVz9ZWKm86zdtQynu5LLTneeMbJfe4Zx34
bVoi1qKhcNMS7ZnzdFfP5kWvxvw60umo+vE5qxsGXNH4+9XBSaJtS4CbqVgqnYz9df3d8JYyi/Ow
kQb6cr9ClUJBTu80xEkOMHT8iR9gnSM7eFKTSpOCbbBEMRG0yMUIfyTuVrDVjvbL4nELtY7xO0mm
vUlyKefHbUbeGVMFQlDzckiaMT9Uj4bRNyjG2a8NX/5LyxzfgJZEur/E+jJsgr2nuivUwScPY8fa
9aQnqAFT69ymVn9IaKlU65ycASOB/0wsXJWF1aEBBn+xvMOimBJt9FW7KdsVrXZqXBvu0R58GIDZ
BkIf9kNeVUdhNC9dbv2xJodxxiYasSQTAhiY7thhbw6+PNp43dBV79YpacNxm6Q99+CMSXHqVMrt
qr57HVuNpTp2tQ63qfVe2PirMIDs4YjVqZy8IBqdnuOWMEBKZGjWkM1fBRrCPOSBzy7lE3ozi5sa
zDvlrdknEsNW4fSnws4imhv+NFb1oru52PPDRq05PzOA/zOJQz5yWO8J1g8O7GbgNfmfuh2vBX7H
0PZkG/aNg429ru+Lb9Vof1sQhG4B2cdlvVP+J4Tjr3b8M4vejzF4vnad9zC1FMtZHJNiJaB7SKl2
S4fpyVPuGlflF+z2XjN9tPaZ/csbsVIOK27slLay0E6re1Pidasbyzj6Lkq/RXLbORpmfbY2lHcv
eV60J3QBu544lLBIKXrdLKGb0h5pWKMOQ7++13Pxrc8nRvlPVmxUAEKPOypFQIb5yLt15GeRZVy6
BCM7QrsOpoI0I2cNYQLHmMOgdi5AMTEX0XpJHGvlctcU5hv8vB1mTvrHmlGAZ/PWEzEyDuNzPplU
ZLAGnukHZEtIEdEEv6k3RTgRBK+eC/xLuyGgb383pPm58qOFzJNMCfz4GrJ+skG7F3x2Q2SCo+1d
bKv6YoPSVat/MLE37Fp/1yn9asviPau0LKLNc/UTsCVKQ+PSYJma8oGLQI9IPH6uBsIoqZrRNkQU
AYNcaSbuEYSWH4vCmEt8BSdLoWux7D0uAJ3R3daP1DK5T3VG899K/gX6PFfTnujvcc9jm9QRgl/G
xZTqK8FlHzY5J16xlkzJlUs51HAgldUAFpU4xrotLpM/2ti0vlj7zpVtIyLt4dn1Ozhc9+B0VsBN
jGtr4Zql8EiSj8ApCObe8gjow0w9mTO0yOL5DLB4B2ObMihHM/4zFUKB9qcHoHb2c6GhvEnLxzVw
SyZJp480Wms9IzlopZijtiOfEdrMisqV54XkcypW7V9uBZt8rUS8CjAdOTyBD15Gsr0/WpemfDbw
Ih5bzXpaiNJtqmrvWc4/BlrGYuDnnZ7ND5NWQqpaOvRnkOIDWY1vbTHo2G6bMqZTIO6V4iLS1tjf
JFK5Yf8mXfVjmFu01GUHAma5x4nNdG+o4K+p97d10hBviL7Yr6XVQoul1d5f1ke0WsRPaKK+OsGM
mKgy+9AyUd8rWa4xMQyRPqzfpZ96u8C2Tp772Y06cFbgg2J4dRDxTJVRiZHbN4V/dFbUld2KA5Jw
T0uBwAcJXTtP/CK8XYrzkSxXXLp0ZfOUJo2YnhlajK3fTqDsx4CkIR/IHv6MoZqS1BfbpTkXcOEO
5frA+d8dGr2H/EChTFjIUL5W43htNZOJKtC0o+7wrOiL5rZ2Q0jwxqVAYvmVduja1mmMhBLpeSZn
xPcqWDExdgdXX0+yJBHC5g8k2CTFCx9rbkZBlBtEHpN+ZM4VKg3HfUXBU0czJc9aQ6W8NWhHuwEj
qXBxOY0idKEZ0UqA86Jw2dooKr5Ll7tfUIiPvlQsdoXtoRTzGcIyf6fGzo5cxfkUlGaDymcTFcF4
6zyDvNJ33hLtzl9giAkeDaF8unia/ksNwh60PkgOsumf5SI/MqlfgzRZjtb0YGCE2Nc2VYm6C9dj
UBoCXOzyeOma33ktp6uqRb8FHAcR4Q6Mp9QhnfiUpm5CDqcF676p+nznbRCTh+2/ySYWYqR8aVot
L6UW3Eet+F6RxUuNNdrG3Rd1ggpKP1gQVrp+bFDSFJYtMGddW2ebmJ+wJ2M16mCFQ5sMsLbHeboe
0RBDvFeMRoMEnM5Yt8YPqgO39IUL0W9X5RjI6jQG/FntDbBO0zL1qAkIocryVWPpwCAm8uuyLCre
UIGiJhzB66qvcerrQ26U70s/0BXLpZsP3rSrmurFZO+HWO6uvj8Do5JVuAPEH5C/Eblr2RIXq+VF
NiqkqNBh01tt65IlK6AGcyG8b3my9WaLR2PMcOmwobBuPPv1kESGYJ8YBhPl4JKeCQHPwZARIWcW
ky7vLwnOeAv8rf8XwsksqeAEknI2i+dgk0q9mT5/vloDbb7WuXNBxt3evYXaws5aVVygUe5BxveV
84Cm8m/hv0xMgU8imLI7TEhx4jjbegMI600pdT2RiZc9m52OpMBu34cKzl43ZuuuRi0uPaOmRRIJ
Eh1P84EVL3k2ZkzUmsUUNKkvozPYc0dh7xt3vVn9pJ4p/cPVkzU3k+h3vc2D5wFD4ctUo3DR3cQ+
LFnd05ScF+SU8LTxgxyKZwoeE1OfXnNjEq8g3rj2STkyKHv+6WLzrRzRVLHqKDYGn2ATTPly8WzM
HsjqSoqVXIi1eJz36zLi1+8ZaoZ0nG4/L1Ru5HsoOAnvc2086T/VNAsB/7FroSokIiAtq1NWx1Nq
vZbO+oz7U9uD6Rp8JJr7pv5WaV1f116O/AWHXRaQpwXgji6uQJGImbonrueWFUQ3DZn+X6CM5alZ
T0aTXDy7RCaV93yac5C+rzb7yEDkzuXny1Zi6ZI10jvW0/pA1D+BihPSHJ2IDLpJ65GrzHZvetA0
Nzt4E612bJwkIJlQkqstxuCmK/tKnMaCz1Ugh1v0F2dasxOSZ+ZcNjU7UOm7xrjPQsrz1ClR14lR
e6yqVntXbvoFClo/NqIHj8krKmVpfXEzMN6CUHeVE6uArwkBApuoeU+CpD9llkSgR5iqdLKbCTd/
KGuSNt1CWrfZv3lt7l9/vpj00iKVrSCYK9UpUfTtmqZ1lGvN7J/5fO0FVmwJGv9RFIv3SE7jndmv
jLoiqdDCynM6Mw4CrlDmWcrx2RP1o6sWQEijGJ9Hs0ICwsgP3zXtCzcIYjqzp5kQrry/+liBwD1d
e+fhFvMHxgdnXq8uc+4j8dLp0c5xWvz8G7I/fC+UOmO2qqr67FukV2BUOaDk3S6uIXvMt5duAfNE
vkAojoO6UXpl8fLz0gCR12v/S+HGOgd+n95/XhSUvJYE10HxljcEuOyXgRIyzLv7rhXFEU0/hz9G
554TeB68JoYIcte7tV0A2UrAhzfxpOOQH58qI8O26Sd7UTHjB8KLRmtqXoPZlne64CNrBqLFqK/G
cXgy7Np+XY3mqLeedsRgDj43BvXLJNlrOPjhQ4aTYVu7xB3/M9uaNFTvSJ8lAYU10HLaWVGKGfZq
9cZyqQf8yh2NPp0aQKZtyzyLJJfxzM1YN7PYFwFGSkHAAeRCCtacbDnmxu8yn2HaZ+chxUvA7bnr
cAEeG3v60Ji3EWZaj1NJpB6RM722kI3Tnib+KdDiJxTnNJBXmMpzboW++moSS57kQvGqotrS4VFe
Oij+MsOM2n9wcOjtnP9j7jx2K1fSLvtCzQJdMIKTHhzvdOTthJBLeu+CfPpezL+6UVWNf9CzBi6E
zFSmrnQOGfzM3mvf1t4wHsyGeFQ9WM863dstGMHcj9+LWFrruWcv1+QhHDfO7bBvASXlX2TxVTd5
Nb9IDdo0xXDGYO5vBkdwXLpEexHSZLl750QI1/oB/XE+MPmcYmUdRHjE9BCfTZLJeagesoIsDJTo
Jy8wqSfQ0kpZ3Tt5+YwizFrhHZIbFfkMxQe9GaDn8hWq5DTFdrPuQlK42GZtlif/CkcqcXuvLp7a
NzneO75xwAt0F9Aa3QWx/Su4TdmAkoCNVnXnVt5Pk1M0TAMFTd5RtBEwcQrEBCuKgaqkMD7ZkhEz
tvh2W6S/RlVhoygZ/fRxBLmoZ8drtPD5UMzzy78fqHCbXZAVL7IwFfM2Esfx9KzcCR3c3w+km4Sr
hjUMI9/pPKRVifUMBEJ3jlrnp7XcdlNin60SRRSVR9ezbBZliwHBWwzRYdxcWCTaZtPto6YtV5Wn
pjXJWuE2C+3vMVD07CZulDrgPICQe2IoBnrORj5pB5QD48B0C0wE9H2ErIODE7iRrXvu5+mJzL5g
55c5argz8KER6u803RdV/quScV7C5d8S2MwYzvtN3Hs/paM/mhLXQVd8qTHQ69G+RaZIIYzbEks8
fHfi7dZVStMTBGcJflMG459CRMyoGrGrp+NsVRP7lvyKivyPHhlqNHk04HK1aVuNmfHcwsYtUavs
we0jEnM87mQvoS7G3BOXqd7ruSbIoOqBnkiN3sOxj0wmXzDAJzhdEJnIfE+tuCm74UfBxlgbnmKf
Z+3mlpG8W7YGi+VFsxV+0dFyKfeovmjKT8FIexsxm+2qYtPl8yrwPbnr2hDDAYleJ3Oh25W0SN0i
V2tFxp6AbNV9Yln0ikuSfdmIaWuN5BlQkbubtJITIkjgD5FYt7kzrLNcPzU4KngE29+EbiYXX9LR
Rkbrb8uu+AhrIAm6E1AU4jan2SpQfVt4UfHLoviqExhmy5LeJcdUh8mj5dnfUHJPYJAOVuFuohqK
d0M0Y+kHnL44lzamf49M7oFeoXFoQdFFsjmNuURJM2IQYjn8OMOVNcNdaE8WuUXZU84Ipm9VzJR6
MtdemP/hSrmrqvLOnnl8mD2yWNJVkN69ZGTlMGoQDGR32L+Sbd6ylPDH5pxM7q/AfrdoOL5xJj56
YRStEjWRvp41tD+1YAYno9tAyGgNeABnYZuOkDT1DGERwR+yHZ853PhAg8ybEiDQ4i5b10PAxK35
TXo/2yaLTurvh2Acyb+MBQEJtY/4cK/yzD4ZWWciDi0fMTl5Jxfjxzaw27siV7xMAGg9Ote9zp2D
qhkhoIG95kPL1c7QfZWMTXuY36X2i31qjXjQ2Exb1XclEn3CbMISwDQvNG0IgcS4C5UOrvjq9Kqb
+jNkSLnDE4pWr5fo6Mjd6giD1eI7keKPDOkk17AXzsx1k9vGM+1dbuuIZVnLm6pfCyu7tIwIdkXo
9DcMG17Ib2v3ILuj7dyE83PqugJPOiNPat53U9bWIUpYWXPsDgIrDUnW0TnrngeF3DEOZU+h098M
tot6LHTVCpltHZHENofjGngG81CjTRij8XV8LirbK9yz47IqYBKPBmNZKIXlBk2uexQJJVJmP3ps
vFeT06DhLN0Dcny1RkXERdViMS0PSTRAFS3ZYaXAv7cL/C01vOESCQsZV7N2IwvUbgDKRqPgRWIX
3s8+2z9czSdZtt8OSK9VURAJz+OY57xT7PvF0WUUnVg1Vau2BIXGN7bFnl3EdrjxC1rdLhqmI/Km
Q+e4j3HAoMtUHj2BfPFtVPV2AFUzqRFKx/6DCZAy9SlCs94anqCI6h1o18NY2l+lZ31JkGJjBaEL
U8Omb+gI3JrBbpMEb0mO72gysUplfbmNtHVrDN64qmR4D4/405lmTKSixgrt0Syb+iXHEH7W+XBi
qI62jg1Cpvq3cCALYLS87k3I6uCnqj2ko1S7rHRwZlIbsADPD0ZabzuFkHGgkD9VxJF0Q/eKkKl7
KvH73weZ2DBkNo4G0jDGXzzHvTKPDzz/+lVmSlyipnUqi0jsFH5ocO/SPCsxTnuKsseY/TzCYOT6
oyRw2C0jyvBYPvh9Na97IMUoqNEKWM99H34miPPvtdDBpkqNvRdjkQz0JI/l/IroMt6Igl2LGdgx
zqzsKm3TfETauunDydkkcXeSojZYraGfk6X9B9vDGmxYvoJiMWwyltTaTb7G1Bs3dOsvjATTY8fW
ZT0Y2QMeDIroSB3GFpqBi2OKVtBwNnlRmeswyz8jDHxQyJCcWGWIfYiGx6qjn6CKe8gDqEEGHbPc
bdAGTV72DOiQ3cvYIzIL+yvjoBAFMtRW34P2PVR3DHecQ5jonzyPaFkas9uZLVgCB0CZlGmwxkJf
0G2zzA8947GJ8aDM/tWfvV9v9j+muqXT751V6dgj6/nZXo1YrZKXGY1PN413I01SXglA9RVuPSXM
Vxvqyd6BgeGwt2MGi3m4JcO6a1qW4GX7Y+fJBw5C+yL4il1Cf+Uq56E2u5pJMI1k2QoiiRkW4sFE
v5/n6LxRgAtKJCu45Ul4bNv0XRvAZJCIo5EQ6j1qppcsrm5Ead1VdhYc8pITtpq9LV36jYn1exXZ
3beLGno713eOLvut4+Y0hokISICeWF5MK7ua3a2CaMPaP360TZZTWarsFSY2x3DDNduvfGcvfM62
8E4K6y9HUuLz/ly9yPK3hpSYe6ljJ83VAN9s1w4xmv8YjTIk2cWsZDNRtt5THHPQZNsvt8Atj69q
ZUZBvAfZixOmX4+e8kiyQYk7CIZkTh3sXUUgeupsZkdF9LdBsna51M2Jr6MGJVh5hpir6KMXq4UX
uuEuMXp4FuqSeXG3ywIsV1xsXxlKrblT3wEQnU1pFLdzifxiRu2JpWpru4wKtEdmElxngM2ciSzi
3Po2irxbG1vbFg/2k6cdzUi3KTZWtuXdxGtUi2rbOzLdSgZ2cmC7nfRJes4ZLFSzdQcWpj/Iimc6
OrYam679hr/cvulQOaz96tv3wXsRPbozcT3WgfVoo30dfoa5+hHQkofUxfZHzGvJpCWozWZFVAeq
B/EYh45zMcr5OrkD3w2LMYDbQDWvvfxx6rzYB433I2L3PtL3g1hGsmkFtKK3ec/qBy+OPrPUq5G7
P5ox6a9eMXyDy5g+0orNao72s4gvhpd6RzFzCKEzEJ3hH+vBBn5VIS0giIDQnXQmTB51x1Bn8FDE
6Gyj2CASmkyUCC7VOq2DZi1JE7Ad49Kg00tseqQkspn2rEZ8klHM0rWMXLpNxgx+vewoU6o8C9bo
KsA/7k67NtHpBpnWLmg6mDPpnG0HTmEMi8wVisLTlIx+x7VKUtMUsG4Ej4rsapNV5Y+CHXNnxzha
gQouiBk8z/gNWGlGN5hQ04cQii0bw1zO3WHu5Lsb+tnVQdiOr3i6DdLB2Rb2/Jn44byGcfiuP1UL
ItZc6D8R8B8FkRLvGxbgrMveoKaTc538WF16UMFC054sbxfG1d4fTxY9zS7K+qvdkohAHeajvcPc
w/6exIyTUOmpDegiyJEF4ZYcPK95s2YCL6kebqouxckPfaKV5SNlHcwbKKieXOT9Wv4OE4CiiTjE
VftVa2QJbWnfDflQb6dmvCUlykReionTJCU0lrNByK/uNvao0o2VstEvrARIzzDlhz6ko59g1a+c
QOG+rAyeViG/63oOOdC3Ml8yHEXqbHVYU7AtQ5/IeYOye2y87AwR5tK36Ee9KUNYWYdroP93MRSh
dwX1LJX5MzE/f4CSKI7WhNhJsDduHyEaLn8bN4FaYj06ycgpw7jawLGdmTOxsn7Jg8FzQfK78prg
sIS5YpRba+aktKCUkX7m59paCxZ/UT5YJwLG17mJEmROHGMFD4iipc9/qt5ejip3YPeISaCLdMAj
1/VRGWNc1G13ywjCX2dxeSAXktjrriIQmow/oJNoD1BCwOh+YbWdAiDrd7JnA8WhDVR8+RWW32rP
fPrRzHW/mqrxV0ON2qgRJ65R8xC3FaxP/dK6ZP92g7rkaYSXqx6dTUqIcxtw/YahjHZleVeHuOcg
6d30xOFyVRWfyTi+1w23TmUjc/YDqgUc8NWWkpugrei+mwfvueHmc7W9r+B/hV382aGXZS0M9Ipx
H2fWtmamuG+HtD1MKmCxWLEFrsiFJkOUe2ZEAQ1g9VgZhdqG8XtsWgmOIAtDDvVvMU6bFvj8HRwZ
JPlpuSkMB0SW/2ySyhXkm5CQxY0R9+Vtb/tLkeCdEAMRbx2x/K1I4FUhQq08KTaFZjgmBGPh2vOv
mH3KQ9+RqKRwgeFdwmSe58eBZVfWjvww4h4FcrYPmDAEkLuEDB4q7FDcyeXenO0DdHp3VfF2spxb
0ksxDrJ/Ed6KBv4+jlnS58VO5ohRsMGZq9S2Yuo6qu18Lkm3ngraM7P4g5mbF2AyccoW9G6jMLlk
74w4fZyT5hcPwS4e7G8nHE8LVKJtMcynY3KjO90CktXJXdoE9IxVeptO9LFFRzYQwvencPJPkAGQ
R5+H+aidMd1zHU0rp413lUfAZORj+ATB8uSlzQN0xIT1z2ZCNrwvaRZ9136VZCYxitdoOjuD4s0J
qhXZ52R4h3G9dzyc8J3vXSZoSA6H/MWVNWCHdP4e4+hWeTArIiWfDKNCv2Jai0Pni8fLlzNU16mZ
tkmFs3RQ7KWAxp+8Obl6pXSegI/sk6w6w+113lv3DyN8lEOV56yFwZSQYsRhiuxiCArSW1mZ8avf
GPk5ZT804ExdyXAqTo2Anlr3zYnArxC0Fmx+5Mz9rnbjl4k3SuXdZ+eU9W5KDMm2y7/Dp9wzN/TO
qYsfAffPsB/M6mHK+acJsm8SGQS7Hn++II13ONsxf//pCpb9YTipdeQpcBbOZSxzJsEBoBDBgmod
yOoR3rK4RGl9sm1IsDHbSBIgN3FcmUxOGD9kXX3ww4K+kEdTFnDzLAG3J5g7hH0jbyRFFzpHPgSv
dcabrIG8xuYpnme8tzJ90pNFm4jBet1OvCizy8OlwD2XGXm58QPrgyXufczd+uQFkOXK3Ljro+Za
jYa8LWYCf4aKw3o2Fa7WNpIrZvPyLrAoVQKxy+Y6WEmD4Iu2sH/gBHD5Clm8ZKTwrM3c+e3SUjCH
SbHVLfPloKe04jxwavqufsgBR4uyvBSTiV4IewHhIFys2aT3lc6OZFoTYsjQCQcpCydM8R/ThD23
1rBqs6a6dnCINqC+T0VjuvsY+1Q2ht0WssC2RzO6sRanuOE0Z5Xd2+jm19ZABdG6M0EWIW4+HcY5
G0PDevRiII3gB62Mes7EpzAa7Wvmo6KLW99Ez1K8jaw00wYBdU0jYCjhr0xoVukYvNclPWCfo9VD
27NVhVPusXtoRHbcUJ6yqlck2F9DgmZgVB7GgI4UkDJ2nszcQ2YRGGev9VxYajU5qSFOm2BxVvcO
WuamN5PjMGDnJL7PPCLD+XVaYGlk5nCfoS3be2p096qNnwXVLQAitz0Evcoulg6WhBJVot9OfrNI
6lNt69804WoMZB7fkBBsYqCZt0EP4sWyg2aXN6W7E+CZWYCAA/fdKnkAy8hdZZE8QY6l6ZprVCE9
adaEqLjzQLOTWxi6+qaltkCT6s5T8VE77p8x8Jxz7gkNJit9ZtPRH0ajag4uDSirhOGkiYndI5Es
fLJ3mXfEK/gAIk0+1Cw/U+e3GD/x4DwXcaLfGa0wtePthv1NvExhwowPMwwT2RmYMacRfGMiJ6xr
nxQriLbcZDkL05ycj31n2NXR7s3nbii/E9o4CLPFa94bHpM1zj4Sy4EKccRQQ13szClvQ0n5pufe
uHRs0HgGU695noqfk/oHZc/AfKE0t7HOva2dAW3nT0rw1Ogz0uRoui7RAoV1b9ZVdtPG+AGbZoof
FFruukVBF8ZH3+ekkjDyiLmBRwN869VYwkKV4GBA4/QYphZD0D9pzYCWLNH6MLvVawDLdNX1bc50
CA6H6Uf1bVBC31B0NLcB9JDtop9mN8wWtCuSQ2sjN8gEAlpYsHpTI3k4K7VPNRdWYXnRFbZ0fxyr
IkQfCY6Eq3hgFrULvmxnfoliqOxCYAvOfJ/Y1app1k5cxfu0b3cSymzHNJAJL7QlO4xn4PchZcKt
LxE50/di9E/xfTINCTGXZQwhXY0vL+1WPJUqclRafb88Hu8HUoAjXbsnWA/GiT3ud1moijVfHu18
p7nxIO6cfThSmAasK+Jt5z6Kqgdoi8amGMgQYEBosI4a6kPv2x81NdZ5ArnHrfMxEt2zdwbV3yPi
sU7zXPzgHjzgKlbsH4YHyx97roIvx1PfMnHnHTbjEJGnc2xkSuxBsFRVrXc2GtbkjogYAk+OdQdO
amKgdZeGmC9NyzU3PbyZVmCWXK5ulD7R9NQUqXUWmd5o7WEGb+QOcwGy08IMGF+f+YpMYaDBM29j
v3+yevLd4Yqx+B/ifmuX07CFF0MJqKJ+N8vpXQE3PRsi31Ym7nOmbxfZJdE1RZZd9eV0Nl1gmmNi
n6Yew2uAEnndjVoxoXZYnzbhW2MiFB+g+V5lINsDvKEZBXH1lmTs8tpOw3VIUAqTaYCHyBabWV0o
2ob1EHvPSRznOGWo8RemeWco99QU31FW52Rl8MGSqX3yZ4yswI2SmLaBcAvNHolWuXVpwg0Lj1tU
oiJpBnnbtRNddA7bkpOUCPXe6Y+hdzsn1FOpqPzrUE5Ez0nrPQeRvwO5qfZgKMKtWo5m2z6aTA7f
+U1ntjmK19I9y3fYtt6p8pHJl7N/9Ltp3w/B3RjARQCWjYQsQ//askiDcoY8yBOcKmH4jAQ52I24
GWRrq3NuuijTEoYIlEPFxZhPaekuAie6cB0+tYEgUA2o/oUciXUPMuTW82gZY3B5lSzNt7llSjnZ
6SaO3Ju0wRicU31e2yp/ZTJBEEdaof6t/tDLnjpITyhfHAvUkskWxCXyQda7UgbuRUSRQEK5bGZl
c9Zmo7CyKG9VOdTHSVs++zlByubMmkP54uiMtyJxXdgnu8it671J6KcbMWiTtgW6ylEwmJjZpppY
FZdGZm6TrSJRhfFT/uT2Dq7SIuMtyZLuaPAK1AufNVygr6mbEEk13ZIZFu4Al24Zx4IYgLa7zoV7
hIYLvGPi5WEztErTIT/4oKvADwZnK6uTNcO7AiBCAi3O8I5eYO1yB1kjY9Uvy3MeY8Nt9k2PTxt/
Jx4a5ixTYB09LSkB8+rBKOl0fbMgVCIew4tNgkfd8ewu8T1umAc1PQN3I5r3XeVSNuXYgVpIAxEa
eWqEejs4wS9GkYPRN/NOIw2r+BY2I93TaqASQjNXVvINS+MFUdcif2CgWITlIQwk30U2Lj5mos4u
RoXMHwyihzCneIljM96PablMf+gdFK69dVj6L2YN2MhcdAH6qMHQHK1wB105PlmRty7rQB4IutsJ
yLjgIGkMPbpIO40uRWa+TZNo1yjP/4zavyaEaZA5HDzB++HHCtVtYpbviW8vST5YFFIU7Vut3jJC
oRDTrq0IfFOZjvsewHTSIVu0oJ+idA23XmLCUFAV5HlMgmCGIWaUDuucRPDTNLakkUURfImi19YJ
bbr/tD8Ib7qZe+5ykh8hhvTNPtTZY5vkFo1hKDcaL1AKH+Se59ayCNK7CQsDTh1vi1SxP5Ga/se2
iDfqxQULW7ALE15ugLk72UUf4RS/VKwQI7+rb9OeLqsMGvtoWZHcje7oYQ7tyVdliI1+HiKi2TUx
yxZmaREpSqzVV0EPQmOquKGF6j5DJBLMiMiOIyDvpoEWL0FT+Xh37xel4EYaxylV8d4zTJNYkhKX
P/uSVSmfUsQhq6LpfnWBCArB8MaeKTjHMX3MFyhxunxoa7gQMCOofiur3i8QSmAr9bEVEWH0tXVB
3w8Gt6ImRBpxaUIprwZtG5cRCvfohIsOsot1a4V2emTJUOG78SgeGHzeQhUgaijLjLU9sHjocOcz
eGvlybTq6kD4O6siTpv0uzI5MmkwtmnO+9lr1hWY0u5T6yFmccLknme/9qbh0hkUy0XeccLzAmE9
QqsIQw71WjQORzOHSZsWMcbfNMaPEcT9KWvM/tR4idxTCxz5WwEJfXokdWkO9qafnOGxTJuZypeV
VYebfRhQQDM0jpzq1ygB20Gnnk4g8iGXLx+Yz6db5OtstrX7GRrmKTDHNzXyooiJZU/IU6xLqpNT
loja4/hJi4mhbkBdDCQHJ8/CyBlDxXATzpACj6+qX7uHFkgXwdN1xutQCG3ehybDlskOX1Snt3Xr
WifhpfnexSnDcy/NdtpETihRupEM7BzDwVYHpIIbOpkFFcG40AwxWfXtEkk6zQWiV+z2VkdGnKMD
H7341A+n//plHzrIt4qE4SA33a4Cu4It8T73meQ3DjSuJEIra6a+PjUTafTQfP0NS7juBHSwIfId
P6VKA3UStWlt/0c44bfHoA0rtE2vqp8N9O9jehyMXL8hSmW+3XpPJTrfK8uebtUjoH/r6oD5MGFS
h7+/HeqZhqq8Gk6He8EonINR2NdmmOZDqDLvlLixAcz8f39IhNGApPGKLZyzf/3E379iM2HcTJg1
5hFsPBvqs2f1w+20gPXh7PGOY207/P2kTwv/X+G3/wwM/2eo9H/kl//Hb/8nWeb8958Z5P8Wbv7f
JpX/29/670LP/z+MM2fU/C/JvP9XnPljTwX9b1Hmf//B7+cSWL6EkvuW6/nkHdvot93/E2Uu/uEL
6QofhIJnCttePvPPKHNX/oO0ZseBd8Q/st0lQfmfSeau+IeySTf+Z/y56dn/L0HmtmuZ/xZ5C8DH
c+Co8m1I11Lkpi+f/5cQYVZbmKzA5q6Q33PXE0UIejXaiJlfZX1/nY2vjs5p1anAOmUKElHu8qCc
A3z4g0mu5hN+4PlaBzz24gLhiaWFDXNroeY9JB23qsA92wgLhqyLvCM11Y9K9MssMXy68SNTWLjI
5XeExGML6KhnbEyo8DBjbar6/ZiUqMXA/a1aajfohXOyMbOR0AoV9qyUPZ91DwMXi+ZVuP1800MZ
sRiMbwQ0pb3VFHujIRucYlWs88IAma1tvbMNvFysb9dVQS5OHAiwEYwUVD0danZA5xYNbJ/FN3Vo
pTtWNMZGTBx9Zd3Vm5EMsJVlLwF9Lca8FixKMWUzRSAGgxoFUxShRTvbNir0OCGhaA7zL9vzb8cw
0JiUNJrc2X3Qgf1b1UG2jRb0yeQ+9V5ur510WHkV1hxbQ5D3suR3cIfvPB27U+wCo72wObZwykpo
N506DYzwHkdLGczElxUphRjQEIcFXh6SH5V+9azQSAAa3+jcELgFKHGWvSjd7S1AF763zKYXbrJd
3bcvOqnfo9BhIsKL3tYocccU/xM6Pfau8cmMUM2UdnDVzP9xlELkHDomkyJdakXiOnp5EfIztgfn
PBEGGdY2JszUv8FT1W3AbiMsabFHWoiQPUPjt2sqUnLU+Nw3KE/cKoAUx1RnNTt65Y1Qcbmx1jYN
zUgu4G1qI1HxyjOaU3Rmvqe2U/TlNjkxbZb7wJqevUYUnHMEmn7uEKZFGWuZZFmFBRzQiiGt60TP
gVXHh4zcl9mKrWvXdU9NG4OGWzNWYQ64Dd9qIQjHc9rjEKNDV03DOrwoH1WrPxTheRs/GuSWGCOE
JgC0wskM6W7M9s7AntNl4Gltg1ieMhb7Qbt6XyP8WLW5f650MW4XErpjRgfEf0xTRidCcoVFr2xU
tHfGwt0O4ytwVouNOljPDho/RNiJwJDWfrScqrhCZoLJ6e3+hlVAzuc7GNn4uWkAZBS6GM69eGMX
BpuwZnhFTJWxvQH/HLnhtRVv0tWPsyscTEH+M7gYfS9C+Z1DGev6qN9Pro3mmgqyxtC2sp2CYLi5
SHdO785nLZ1704g+auPenlE9da35ApM4uMQmnAB0iS080HM0dyPJst51LKbuIDrEILx01dp7M7Oi
XQ8jO9RCqnmx+UxrNXSs9496hggW5dY5zlsYkoOOdl1fFje2RGWSpzspHbbNUpRbWKWYzqrpPicA
lZ/Koga1503UPBhcOVZLunmufeQQInBIr/egXWC2KOP5PTAdEFBV/T7M3tlN2+GA1uVeJu2vzvGs
h7V2LpWglWUVRya2i8mgQdS/bqaLRb91x5XW8TOH57lFz5gpTMmkKFaz3rAfWhASgNk8YLCBtXcc
FWI0BANgOT9VxTqaiUJ5blsEI/OyoKoXwlQX2uNKm4pDMWwE0CNMU6rt6UoCxh3Zxh/c7ohV5Dlx
y2suwEt11nwVAQWX25XH1oxyXjNSEhiBikUuqz9xE2yxz4VrybqHuKOet6+LDx3ZJY1bbDHuIumt
cJzPscPOx+pf86T6ivgnx4hNdhneRkzFl5x2tfdEfjub8YJa6T7K0Cs3HD0OMBukaT6qRaGI+el5
26bmQbQ1p3/qrOtYFwzWk4PZ2y9kmOU6G0+GCjwwlIRj+ZOmmtTY7no6VOZmYmtBjKLF5WwYedss
BCIH2Ts/0oohD2b1JlcsEIMxOnGFUXKyeC9B007MjVGMlK9uH9yHqQSZKtsbqyamNA93qeSHaXy/
2SNHZZPIHicibR4J60AGAdzsTMu7poFGG/m/VcLf00h3VracP31TDozTGnwJ0bAlLC5dJJ6vRXAA
hJ9v6iqYN4hcT0hY49uBVDXZgMMIKqzXc9efSMPB02+DhyetMdi66J4io0MzzeMxYCeyCKF8LgZa
dLCaZDt2MBoB5vDHJULsdUkrlDkYTBgcBacMa0NhpvupwDhtZImxKs3BJq3HZVxExBhmr6xaGRL+
K9A7RzR4abIQbXTeiL3ZTuzlJczAEIVrKrWBCsrz3736GwXOaQqHm9wvjIegGD8adsPU9Kj8/sZ3
kYkargpfXQTlt8/nNippT+4cIBJAZWcjNxrZHG90hZcsabs3JfSRY7HdmOB/dgiTHgZr/FnudyKG
s8PQDTCXgmifok40YjNcact9ynHH7qYwvpEAzzYu+LJdQhQj0OLySKjhgKqMII6gdF7KABCXObVA
3S3Eh95cZLgv1ZHgj25ywJ602SarO66qHGJPVyJqbC3u5nIyIdqrjZ1UOAa8eHhzGtTcuLBT+Wo3
s7nGFswbXNHQNY4i3DFcCb38YC00TXfqi6OxJCRmhficm3FXuMW8j0bzN83ytUw9xttQmGhithia
K/pcZbOjCzegkdCs2ONLVCqGfTbZNcpufkVNTN6YJ6sgFn+SpruH+3gY+L1PMPlm+USJSYGdiJwR
7DuYaQUyWJ+H1JrVV7Xhr34liUsu2mwc7MYJrqUKz2bGLstyagycurjXrOU3jqTPpUXas5Ltnya3
Q2I3QwSQwKhchHb0pqeuyoMbm4pMoYsnrBAVeO/nB9sYhx1nDX2kJVABGgPxUfPjFOr3gZerbtMt
S8UGzHCJMZldZjbSZRIPJdYQI629HVETpcj10MSNnD0bh+pgNFawmU65Gol3UebzMuhi8hmfotbu
t0ZSos8Y2Q96yRjt88y6m8UN47HlwV5famENa1XZNypXd/7Ewod1htMyJgd5OPH/KQOOKGT7OF8O
wBbROCwPyLxjPsjJlOTjufbjT8uYS+zrSbSR9kHk5lfGxH3dEPi2ypqSCkF+Cibhq7FKCe/tnWus
TX2y1XTxbK0PasL8GU01Y7ycuxmEuHR2tr0oSEaWgTlq1vWcG+uk0BrxZnmpYRYPi2G28iDOz5qv
PHDeS5cnPctLbJXkizHcrFhyXfg/33EvcsRWYGMorQCHAttv826Txm3FtNJH1ZCXmFFsefSIWH1o
MvNpGIyvnrxfshuMeT3lGQg3LGg4y9q7al4mhqSTAi78kzCCe5CVgddihgpZTD5/J8ruqfEA0zhT
u2sibiWyRNiwRJaKjnFZUoo74w92sbtMWj9LLNJ60uq1R/u+NxkTpdX42AIqONqELwRh9op3sXiN
jeHRLfYO4QzLXZpFMMgG7G2BZ/B+dt8WHGhwykyBxXutaPuHBEWfY1+TWEDXVwYPcA+eIuGMyyzF
ungSSQp3A25fWPrQZqu99E4lLPDCDZ/FWJSb0eNfOeDjCNhwDojrLPT389UNPjzX5CFst3pD67Od
iNtGVl4TWhsR7mx0UG9Glz8bkKGn3oTWAKEbdZs4MnRo18gPjPXEElegvKUYzfdlUSKvCtRnW0YE
MaBcP/tWYSMSdt0d0yXU+uTuXty4XMJYFiUO0/lZ0rYLAH9kG5XtQ12Jh7bK+jMArYyEMmVuNRKN
G2ecz52ZqXvj2on8WNUiPbuTRclU9nstxnv4FJswk/Ks8egQ7miS+jxPC1Pq26RQHGTxpjzjl6Dg
vcgbuBhx+WkNdX1q2uK2JdvqDED0UkfFl2TdvGdGcocRLD/Muv5UvYff1RUddM3pqRMGeHswqRAj
mKz386kGUoqE+jTjFLmr65pZu1veW775QV6TZjs38Vz6X+ydx27tSpqlX6WQ42IiGPSDmmxvZbbc
kSaEdCTRe0bQPH19vA10oyYN9LyBRA5u3qPU2ZuM+M1a3xoabsL0rs7NJ51XG9tDBB9GkA2KwZmI
w6W5TM3uCGhlxFARRQdutMSzv5d2EbXtuUH3MpXDo43qgiZJ0dGYIcZUc7oadY/PxLK+m9LI71ws
aHYoH8x+9ghbTrzNkPQ9Lh6ktrFkJcFjjl6AHaCvDW9dIExsFq+3z3RkzA+sVAiPEt3Gi6yFo87v
Do5o5+fIPCAzkVApDlVALCbbEGLZzHHe1Pn80vIYRZpZnRbiFah+DoSX4T6isBXuaBgBfkF2g7eW
KPxPMPHXGeCXQ5OHH63Tym2nkZw5+otcERcJaEuPU2ravxj8OgpCCit+jg557NlPJiwd9qaGHRs5
W6db1pJl+osOzfLTs6Wzi/ZA/OajTxKsRtkofWebupiT44i2LvFQxEwTqbbtcFJUcqfpT5Sycx0T
nNK5N74pMZxgkMqcYw/fgsASv+IVrembN4kZeSurYjDeFRXQWg+MIf5YxwPDoPjUHSAmOyUJ4ilK
t73AYH+teJITZLq8SZgX6wxDL4kPIz4hlu921Fx6hfJAc1CoBs0oygTupxqZmYiPIzIFS7o3X8Rv
CSK+ns59Vy/sj4rJnMDuYtFMEt+3d/zRWOc5IUU+7hPmmH9HQxjcJGRtzSVPQp1/G5FG54k2EGV6
f5xaHvQ29w++jeRrEC+RR4WguVEJREa/2VmosZdol4wPpyblDRqiQ8gTryxIOo7JhoTolWizv1jd
0l2VHieYqQaxjLK/L6EgMhxkFDLuHYe9N8PGjJNwRsOS47hu7fuqIc4KtceftoCEk3QZawCPmkq5
v+QvcQnk7BhzN/5jhM66BZ+2Yx9/GvLoYSq5pYV7dcsg3qhmXNvaXETwmyCf0gPUAcRK5jm38u4c
VN5HVty64Kd0V1iGhqPbKU68hE6j7ueUSJr5O+3Idcp9yybdBNqfsh2fph88sXgJNLYk3/qFSLyX
M4PdFtoQEYjWPrW4nmNVoEwhaDIe2M20w8Wvxa5kMb8L2F4JY9yFE3bvoQ+e+bhnFvGmwT4bVii5
UVdbsn6owrRfRaOFPntO78kSY6UT3YZxnwZOf5WslkttfE+2+Q4U5lnBIV2ZLezogXkPlA5gtmR2
1UX/dxLFZyDZKfEqpchFCr/+yB22cmaaQBvbNI58qBAg1rGxk117nhSwFnYKDKeCXzrpZEUEEFjK
MIFEPsHeU/UT7+Vv32FGRF6l0Y30O5IfZtjBLnvLpPjphIsgqkRBlL3lLd+wnqw7jzYDwDIsGbbI
bD/GveXMPTiL8NcMp78dwu1mAJ5Uuc8kI4Z0oGD3XYJrzBq43rDYXQlUkQaZS1EUmtuZ/SN/18zl
NkC9dw/0GTA/R3DiskqbjDg/yIElA1EBcBaB2iUvgQ/tz0sQwFpF/qpjwMvjoL8JUADvZ4eKOujD
+gdSIpvLWChW4pGza7vF9WIKY5sal0a57oV5WMXIkf/VfAFB8tHaPtmc5TUwcGCnlpeuZe/JhZK9
7kpeGsjYzi6z/+aIANgUqost3AddieqKJI6vOQDHgu9b5/Z9I7/zqX4GzJrtsrjauv1kXybycueq
Y9ASBVuXI6EszJIsePXcbUUxn1pg8UyTjO0QYYuemL/Yecx1ikl7GFgASoi6s988z3kBMx9Mya6o
84fc9T64dn9yOHXMmewOJV50X/dyRi1MRh+A03DlNEgJjwCQqWQzWm7DuFB2CdhrDrIPC5qE7o4j
rpdR4CELIWOK/FXZLU2Wmj/BEOFKtkw0Ys7eWChDNaCWytHylAeayPmwPmWOwbKf7SG+hx7rB7CP
kkC6yus/YkzOey+ZYXRYfP+eldECy/BrjsMHNbERqdVTCwgc16oNqNapsBVluYsFFX++TqmUCJkG
/0iWl0TgF0fR78j1nxQwhrLkFpMBvx+J4sl92gMAuceYO5/lEtoYnz09Pq/21owh0jAVbj3N2Klx
ql+L23qffjUwZk+M/are2oiM0OzMnFh8NlVwAQzGh0SM4KxRbKp3b7KzXWJ4nLmeuXdZPTT9fIJb
xp6yvIKawH2ckWqE1cYR1p8ZA8NqGPN8zWVKNOAw/GK9/5hLxAbCZ8BHejTz1g1zHWJN3/5ZfsG6
xXlT7AREAn4l/8b2cImRGx6W2dCqHS1nI/1xby4WvKzk8hnEovnS9pq4sWW7j7pl4nWrHbL/xnxC
AT+is9YAOWsokpA8o+fcQJjACD46lYN4in2fqSUVeugn4SZMqpRmsyWKbbGv94b9mAxvLNPwGAK4
ZgSu1+90/dXa9yqo8DxXZkcmBN5dDAqWu9hTGARM8Z2Zk1iM3o0pcTpwuyi8U1bKQ0lkjAri8T7K
aLbt3nZQTpEcAVIPjXKKet+0PGA4IV6X3EO7MEtVHnqBHF4vA0IJTbAlAGRXZH2+UvW2q8N8VwsH
f+fIMqryAJWF3W2u42dQFmeJ4IgZDaYBnDHwLOsE9nD5YFp4mP0FJw+mbY/AiFInql/9sAF4677N
xJqPE7kPXUyPPlXFgVXC1WsY3qOR52XX9rWCpN8Cw88WHWxzW0KBTQh+66Yhat7v4ndS3Qnv0fMN
SgCd41Ls+PfUKngKLeAgg/nhEmm2nktZr6gcNt48j1TPmlQyZOJZ80iHeyVfInv28CYNFeUOfnWu
S+93HAknlZH/R5nh09R51ob8CuhTggxdgotakj/rehQIj30qTrGbg+5Umteoc+X9PBaXqCIrwdFF
hP/CwRIUvNS9WR3Alf5mGAJEw4Hm+j3yddt4AyG0Cx0zxCZI5FnRku3mf9hd+YnBeKV1g9LI0O+N
CnYyKNLdiJRwFZtNT3fonWD+/lS9o1b/ECw1m95dkrx4NWkfrrqjbSczoYqxI/Pu1w6aaoOk3s08
d6eZAJ3tzH28Iuqp2FmCyfYw1KSVVgMTW04eDTdkTZ1U53ZJNhZ5j0ae37ox1+dI+7es8oDAK0qV
wQ45a7BGj0B7+DrrJxbeJ7OO/5g9lOMGJ2NQnazy3IAkXpWDfzYma/ojXAiyefrdtL73JDx0tqoc
hlXL9CiLyEvju2X8lcq1k/TDFwM0ZedbjzsjzNPmom38p7iBmQWUJOB5g/ea4JaAHszd53OklfNH
OrYJs6XhHu2pXGemenUFgEqNAo+Lg1feitx2XaVMlITB0ppmcb7X9WuD/HwPxvIV3QOPt9dltyU6
qyvbr/FXoFVo6zw6iOSlDoj4KT0ABbO5GPkKZJcTB+I/zIQ2cOOdI1DlRUF/DpR6a3srORk0g1s5
p7vCHYy3KRnPEUbdLWQRwB5GHK+tDkRF3XKyWZAHQ2coDsBfnG2mJfMXgxG6HanxT4Gm3E4SLDnG
YbDzn7nD+szT0d3r0NjMSYPC19ww+ioudWfuEl0falE4+8YM+2t+Z9J9bhAaYvsrYG7lUchimExU
q+IjSVlXrzMLQUbLGGtVs0c76Nx6bfVAUiWpnXMIwqP6Yecd0pjxXA0BEv6iNQWdS2dtkeVB6Uvv
Qg/XOhkHLlLdnklPAtAzbkLG9NAvurKAY/DpidG+rwfgLNPnSIb3Dunsl5MSYjQQcWymi9ClsUgh
azITnMuILNftDi6oPEifg820psaXuAET+MvsBlO2U52AmMq1TJkLC9FMyC6YMSemcneuNA4MT5qr
0v1THjPm8ygcrAm9PvNyEq3av3BT4a1VFSgYlF+rBq/jqsmoU7CO39UhZy4+6FfyEZ4scqRwsTJi
dAfOoCSsEfwXj7WtUaCXzy2vI+6IihYT39TJeqiSe7T9066WYEuTXr5k+aElwhUqFkGYTu3xdXEH
l7EVE00RvmuDSbyhw5Jwk6KBaLQmpBeeN1VaYmIRE/Z3srzBVmpBZ7XKTeCn80YVjcnhfoxVWOyb
1HqWBRivYpzfLK+G2febWfUtJvCGeBx4jxQ0a/Lqvob6O10Gf1AHuhiMrifKm6dd5v3lnUgpbeRF
VvmtHosf7Xa7sq/Y/6jw3azA5iYeq08r8VcCehJe3voZU/WwSmbYYmyxCbtkehJE+rVznW3jlVf3
nQZEikMb+j/KZKpAozyVN904fwl6oVgPEbqOx8CdcHhnB0JFRuQ69l+ifRML6m+/RcSBJsouPhNl
/+GRnqaKDxZ+leXc9cJU6PiqT3xMPXFu/p1Zb+1gSRzDmdbPX+YUb2qR3lUlTJ2iGH5z6Bnc7Q/j
XD6Qnc6BGnD8WmV29AlJvIOEgejJX3WZjne5rpMDAcXGA0oROstFa2rABmwR5HEaLXyL8DRiT2OB
rB1G2Gy9R2Q8pyjr3zVstjnV6aknaXFiVHlV/KJ7UaRHFojHiSiIq+137yJo81NMi9ENU7ADfwUn
nt0QnT0a4CHGnmMPC4Ug6g4aGoYcCPsgaRbpJfOyc9v6JSFCSFw8kIRwyzCtW7qqN14HVAASWHdy
Uxe9t4NCpWvI+fDcpziqPn3EobsGoPU/aG13tu+g3HQ72wbSRBQNpbHMur2wXR78UJ2rzL5SruJu
wdy0n7dBQkEUO1j1sDEhhxnvJ3S7tqA2FtTiyH/VA8yOd2DvcU8KxBJVw5gHCWpl8WJ0zkHPrFRy
h4TrHlJBNWAFqHzY7NIZWNRHdzau/qkCEhVbJps+x9K7VtB6tkV1VwoiWqq0iZiAeuo0GYST+B3V
FvODQ10Jdy1irvnOvVUm1Lbe7M1thJRMBml/Sq3+BRPoiWJKYINcHPejb2xIvjwU2iNDM8olNSJc
B40tH+HDxGHE+zRxNZwpBlFsqxLtIZLqdOAJz2r2n2EceisvlS9qhPZekS1KAYvDXNJANiQMJbhK
L5HEL9BnI3+WpWsz9Gxs/Gxb0FfTxWAXh2+ZrnVURXeB4tQfpbGr/OIpEXlLDg09ft2a0dZ0/XCT
OOJrdMpqa5XsSFnbewceioNFiMEuM8JraMjoZHCQUGUf0OeSGIu4wJvjemuiU1x1qnnNJ+8pTvrn
2UA56jjxV/LWICsDNwpabALhvIkEPTeUR1uyHAJ1AmEilu9O1x5nzqmQFGxWvl1NlIF0v03jF0oy
eRRtMvGSf0sneGNfgC3XmD9URyS7Z7mLSW0fK/y3YTzvYrPaOJl2Hm3SkC0FT172EOGrYdySs918
gPpHrJFD3Qv08D0Vv1WT/bj5+LIQV2dbZzA9PuHtMhpl1eg2Lg2uSneUm+0+1x2GfT5oUunTIzug
18KtP525KE5WV/y4EGUq5eBFVnJJb7UwSgj+NsKqXkKpGV+nTGGT5o2xDF2uFb22onzNHO/ZyDyO
kMwEXj6OR48kFWpIRNMpk6cVUpXoKFKDC70FPwvj6r4EmWu6XF+haX0p3ztlmfsT2DigiaTeGDF5
TzJgU8jW0Ve2ARGR22jic8OxhioR6iZdyybI8EkOoy0OswMxo5qzHTBTWkuGnb1PUGSjJY8gIY1O
ZoPxm710a+I1n6IoWQA+Wzse2Ys0BS5ro6NpS/dIbBPQrt6Su8buv+kzplbhkbLZP/Chf2iLV9RI
TbazAWtRmyX8APOhKdAqWPJ7YKV/QsK76sfp1wiar4qJLY4WKl8dEShCYhPUBPVTVKj2Q2rLcpm5
BoiPAeI2FoEFzF++VBk+Mii6GiG6vqnumNWx+K+xAWXQx4BWrlMzTw6eiFjQLTpTmqQVT1WxD930
eyhqMom85G/kkTs6mlgdUnw6sSjzyz//Rd0FGENDVRwdYTNKIgnUw81yTvv4h+xgKjpCimmUCLLq
E/UhwQ+ZMrUuCUBpmZg/gcSBQawo4XXoEze2ZuVnDGZ2yXq2smJgjs6erIeOzLpmzuQx/Egoli94
olmZh59LquZETPk5qpxPoYjFbsKnGI8d19xIZRLd1RbvazJuBid7TXvIQvWk3htIMrNmvqSnV+UV
CuHw8FRKO33s+MLpfh761JxvQ13dheQ27EB7g6ez/JutK+4c2UhE25zGlhd9+a6j6JyxBy/Q981M
aMWmGWZwU4olpiq9O0fr6Ew6JfgjRgBV5iYPMmI6reFkgKeq5i0wYn1om+wsjewNVVF6GpuOnD53
ZjkPnWwVzLDCgSwyJ2qDeSNaK8F+RjnpoCGeZ4adrvU9KJeJaYETr4cCxI6aAft4rSYgaxjbnhL4
ZW3iEcNW8KlpRTvkTm8mV9GKwKfo4EKETPCeNqbiUA6cN9y9XCa2eMot5L6SGuvYdAw+HL1LnXLa
EE4JfVziwgKZKhmfRIfPvEwBqBRvxvhImhdjEQFgvJi+Q8EcCVgyfmBqF9UUf9PJuGuM5kqio9qC
R8m3LGYedEnmSeThhQJfs1IT4x0AhOs4Tu55yfOPlqyJjgSlHWyux4Z4VST9Ylu0hj5WmlkMzyhv
NIQ5fFwAMpLWWNvy1hQWNmE7IdUDlNcW1i7uwbw9uKLRb86yys88nMciMqmCx+wMjW8bTc0D7elv
U8XJnhyMkGiMeHG7GpLzIX7zu54E03I+4w32UZOF/VYi1vLSPbQc98L396obcgsUIrt1rMavwqJp
hOrxgQaOjOG5eunHu8Kc2sesUcle2aire7/8VP0kaCynz9nvyUoMJ2J8BKzzGs6WQbCNJAFv7BgY
w1mjrTen5uDp4YOVSrbDc8vMLpivkjtVyBFnJu6wVUyqwirsi0Na23KX9OJVTf7P2Pb2yYQos4Xw
kSLXLQw0WYWp2EQXgGXaNL6SGftu45haqdAbThoT2qEqEyi4+tleJsgJJg+EI+uwBS0/9pwgWVOy
Km3WUVdx0LVsy0LGDEj6AWCeKzNOPmjSGPA6H2lEZu7ck0FH7HkjiIBljn/fBfSevXZ+HWleAQah
Mmrzy+yV9GiOOOvkzsbBSg3i+5sAz19j9o9doPl+8+mAORTt1rJG/8/KKZqZzF/0kQ2yHMMOvrGZ
cg8OT6x30Tm5b3Hm70HiML0bDPI6xK7BIpsG5WWOZqbnmod9XBaoWftuQBNZ/afy0jmdXeZBkYuK
Y8xpg+lnecyTtaL8Swdm6YaI3hUjHGdgqeQayVcH77Xw8wfpA6AKfL5LbCOkwRFT7dAhAvQ2ITF5
dD24x4EaPEJ96k8ZmdwZrup/9K//Xyj8PNU///Wvv5UqIbfdfqKkKv/1Hz9lnxAv+v1f/3LM/5tO
eF3lVfGV/A+l8PIn/pdQ2HDdf/uOyWtp2lL4AQEW//qP4WfREBu++W8PGbArhDQDT7rO/5EKm9a/
sR8EcOv4j+0RyPK/pcKG/W9pUUmiMA7gN/GT/9+0wsJH9lxX+RRV5T9/OwfVCCJh/t8khDUs1d7/
1Ap3WZekRUjDKVowcBBxk9g7EUGY5MUjo8s25BUTpkF0ii+w4D51iyj1IBn9OHdmhuITa7e+N+vm
F9j3kenmL36iyHgcHSh266IONZAb7Sa/hQV1xxkRCO6myvQm7OcmWxsrDEV5zHD3cJ2UiJaBqpkC
UJTRRfRbpdX3+rmM02jeSKiKIJj8AS7lmoiqUX5qv/onnCTAHuGkdL9rHMzoZOCx5DlwPBjIzEcB
qd7aeEFTjLOM55Us2ch+sd1Q9S+vYYKUy0oym1ktiqpdDxdcgZnWdY5J1/Boi/Hj2euS5dRNZHwK
QD44QNZVzAp8JyzauYWuWZCVUQmw2rQLWu7NQAmQcDM+NTTGqmJ7kgV4utOWDhunbzoaoOoY7HF4
EYB5jO3SI7RR1yGGUjwshCQT386EgF6KTJlCl6L1VqOBfWQ71bOsN12f99EpzYc0vUv7YJpfK1wn
SfQXc17w4ZWEnABCddtgVTaF8eiwm+EaJSmXRK2s7D5rTHX8E6YjpIxie0aK1xq5539EcYqTqZF6
YMtdA99ip9HZ47RThBqmf9AvJPm1aZ04Ova2vdAf9JIQbnccT4fcpqvewI01MF/4I0ip1l0AH5Or
8Ia7oBDMnN4DsyCR5qCYbjlu2mgfyF7MzwQyNLAmem0RVDvBU0EPwnaG0N2FzdkRZ8UEJe6t/lD5
c4QKem4JcliNYVMMoGz9QuNMFviTbddf4lmmWZF7DxccFaYRIWPK7GgJCoiKJDvSy6Y2cuu4QZ1g
N6N/lthM2bP1HrNp1LHTxENVBnA5fTx0dofp+RAFJXgtq3YUdSXTpF/SlugdEYzwquFqprA96QIH
9mroEmZPjT8P8411oUtFnAkaNvQ7AZSmQoVqq4zcdy/ZaBvT0Sp4L+ARZg4S5LhFwYDeTCvhXfqp
9/C5kOqaIG6qdXaCmcQcIvOh2W+RKrXTp+exqQJS3DYY8LXGW86ImY991obyUKnWYYgjCHv+sxHO
Kek3QdLS+nWV+aYM+Fl/4s6U8NsSHgD9CO7HT/9OIXaGbdcNYN4mguyTdUkH4R+Hbh6cs+NUyttM
RoAsmmuZEDZGYoRPbV0rn/PHzI/z+FhSVzgPxjwS9xl2Cf9O45LXt4fGXVLK0yYlNUP8Is02PoHO
NW2LJJ1zgy8eIpuYx0AcU6UKwhxpjn0mjwmp6gPSAx1mDKo7iGR5Lhz3pLqwGSi4DZxC5LA06VuE
WoIpTM1nBwE8fyVUgUS5MVx2NlbpqeSIFpE9iyACbTrTeY76cy58Au1mRYzYNjA7w1uGBeOvT1a4
fYmZRyPukZ0Ct9FP/L5nH5A/75AkhnJJeoKWiKlbW85OV/zO7zKjEF0XCQcyCXyjL46NF/f5+4gZ
m36saIrkHLF9yE/kHvG0MKismy3yGdF8KUH8wXPRE8FKYAJDKSZXQ1Ey7WVZrNpbMdd199drff9Z
pJLKhu1bdI7MkWErCdvOG54tRU1c20XEsNcFRmo2eTDDP2oHxvmuMLxtV2G1WIFIJe0ytoMSWUTv
AgTtl1FWQU2qM6e5BRw1QNJmNv5rhyqsX8FjZIcbuVqewZ3h1+TcYhlgZl12ZgkQd6u61v7ZkrK8
hP0oyxVrw2KbMwr+jm17+nJGfNGgfGp9sfGjAxo2uuGptSNEMzocHzrmlopggrpCak9bEnYbim+X
0Tq7pvDa5PGyG7TrHlInnQiRYxC+u89c2+DcHCmQ97S2DZcvkVWX0agCJUS8Z3feYr4U07BPIzcF
bWCpiTe8DUNy23zDqyHaDkleHsLQcT/IB5LRpXDigI0Dz10LXQTV1PSC1qvoi3XvdAzFUyJqi75/
8cnNiWTwEIn4Rh94HgOXYrpElMObtJor+Tw2/q3x7GHtkVq98kzY3qk9JLvRQdGUdWAP3K4WBxZT
ySGqXMxyTUp7oJb+onL+9KXz0NX+vuz6x5SzEJIqD41BmBPcFSrPiFdvlZb91WASlxVJwyFqDdhD
ynuvMl/bLH5yTITa5pT/wH1/bLBNA5pic8FM+Scajc/Ide+ZJZ7CYhpQgVv9yewY4fW29C+CHLc3
S6Lhy0pTs9LPDqWO47NvzWLvNOCVOM2KXdQY7Ia7hlWKkT0NdXD2U+Y9KPAZ4PGAb52xj/4Ihyw6
n++kjsp+72Shd8rrItgTihY9glFgTMe+lMQLRZ7w/QA3QexYndh7EdffGBnLdQxwCpmnX2Oudz+h
nUQXokLIL+Hl5ycH2QaRC/eYmG1/5df9/RTHACry8g483bhqsyi5VchpkIg5dzn6hE/KmT+kShA1
lVqnocieSTUh0Z3ves8LSyPkxJ9B1Zj3ccFgLKwGEKkJIFliJIOdQA720wMpu5+T4RfMBBwFQfiy
yr2TUcQ3ORcBkUX6UUsGdGQgWiAdAIq3VR1ixak/c6a5typqEkh+QX7q4yWSasycPxPhF+eSkNE9
Ew37YJUVcDWzRHOGms2r1QV5lrfpzKIEj2cS6t4bKL3R+3x1JCHkeX7xzQL6NMdm2bAC1yFdloE8
BOm+/xlnUQPTBImqnMn6m6zi7EXoi7jNN41FXEIf5NWB0MedVMkDH91wsXmmqqGf0H3VP+g0SEo2
60Nb+oe+zV/bWX5VcXNIG5s4qS6/stY7eTbD+SDrLnMTw0qS6D56p9ylOTiHWBwVhhW77/A/6F1s
AQcKwnE3jOMuljHy47j4TEnJPQxx9J15qckMjlXaMHbFPp2CP5rlOM+0yRpyZksPCGbU6d73UDcp
gCnZgKCbY+CGVe/JwWodzkDwCIhY7M/LGKg7j+ADc8UZKlM0Kr3LOgECabYLCYk/GIbFK6wZqqDi
K1w0sKLZ1VCHnu05qZ6gHHdvzCjhh1g9RPwyDp+SiejP9Wi17lGnFatS9EM9t3ZpAmWp6adzzw12
RQVHd9VZIF4D9CEXsGI4lFqlPoFvjy9e4mc3/pX8gTTfHte9E1/jHthVnI/1jrLb/6k9kRygOZKL
NQX1nSrm6I8m0PYum3CqEZfo/rq2nz30peo3LsrFirxsheDIrD0PyKiUEkDhEH9UcWDEhC0iObyy
O5lQMWNrKjjOUPWsh3SCa5i3YaCOJXX0FzG8qL3tIMM757tg67foYPSTM8WMSmrde+yNqlH3G63g
L+4djdSKoCzoaR8Vys4enprJ/mFg3/aeTIarfvwcTMa+qfLSXDhcjLlI3qtaw113wKL8leebQFnz
jm+6aijfVjLLfDCBcLYREDuzfFRCtUQetOK1H/3uM2qIJc4ZEbKgLDD98pfomYoprwslV36c6BXX
hASyRG25IHkVhoaWxOSYPKmF7dxTkgaHkbpGMgEOza/KcN9SABjb3sNt4xqdwsbYqfvBmLZtChyv
ALJHbAGKY0eVj8XYZmdsjfUh7XooolA8N+ZQG7siKtw14iz0IpkVHIeQHYOTpsRJq/E59+z4No5t
81BCWz2TAYTcdvbTY0dsdqXEHxAy6Ggb1OoANBHS2NYrbLcPO69BVC5UwMo3P2JZt6cKGMOZ+oFh
vtMMB9NARtyM4D5M/VnNrByZU8DzzaYTmJEYKoIo7x2Q6mcYLcW+44294iLCNy7Jx9OOPb441IOb
fq6SHQVG8TsjW9xxhs8kjSQxUMMxXxoJZT4ie3MOPTy/LYi96AmhM0xxwvQ2Ce0TlWPhb+wAUT73
EzUdXY8wTo0vGL8WbUIc8dgZsCgscaWO6/Zlg8aIkK8rYAsgO56nL5Ls8HXR+ia6N1HFz0EpqjOj
4HBToK/C54TsfTDYCpv98N30wbCd/DHdJ2XIVnPBRldW/8rBAH5xANS73BbhqO4K2/n2GmwiVnBw
2OzoiRELXtpbZFk/5mS/o/V9UvhVUMpAoaDqwwKkg/eeQTqDNjaNc6UI1FwUomUh36XlcM0bAeEH
bXVyPY4Zloes3V3a6jl0DxjHwO5Zd63Rv1L6AfLq4g1qtxfcLYewY5WievcKgvNTye4PVpVylQrz
PrTlhQimz97UoBpwTZgIlkKiDg9uEOUnB3l2U+Mc6CVaNcAcIIOz4W6csmfYPd+sFE3s5vWVwuva
TqK/eoCXIT0yI3Uz+zdYosWB+6MGycRVSveYeQEm4WzGkGG14BJ96+xE1r6O8YgNCX1PKJ77iFmk
y+/h2oqWE4vLvl1IxtrGCWzORKD1SbUJuUXWYCLkJko4AlM3sVZJxkrCXDTlxihhUffjhzW6mxap
FQtyOCaibl+SyH3puw412wRIva/UM3PJPWnc7IkFuMVy9PSxjwPFrqPujxAMGXCPCwwYewCXA/59
hr/pYmkG0hLosuLKCHCL6DSACMSkL/H1a5qqC9gLMLWsq4veoMkbENUlbf6Mz+5RuJ3Yk8gOOA3I
1dYRzd/AQgsw+MQ7RyNGafFsp8EDwpqTjLt72wnWcUnSyVAm0WPdYtDD198fZMbxk0qGh7jsWNuz
zXtoUBes4TotSBap2MIWeG/hG7n8JAxokXCnS5UwNM9xlhAXGAtG0clFFz7/KBZQng1xB2Hn3p66
ozWW/DY+sWHOwgYchI+i2NnZYrL3bCCKY0tk0lrSoYV5gXTT9F6dhrzf0kII5LvBrfKGi47y65SR
5kBLcUjZtTnwoMCtx8gfsw+mBtfOmd7Y6L1MWTNs4xmzSypkzqPvHzjz6gPgfgESMwQalkK26EqY
o+ZAkYpVjjhYPgvojCHKdF7T8lpPzAwg2Dzrih1bXZQvplFfisgKHm2TFdik+JGIGqddZeftRkUB
fiVh1NBTQR82Jm5pZHTqlWLVQjnSpkgBA/I/2k7jFTMb22FTKkZr52CMr5niFIgFU6QesIOHNvxq
plof46xHJO8g/0JXLOvws1fZqCAg1bNzEJbDpeiUmRZbQGCglnRGRlaQhPpG6rw82zNin9gypkeS
jqdnm+4fqspE11BWeyX0uA3TdEJ/b6O2NzR2Vy+YCiIRalvtIpslm1fp7uC4ffGbm4Zz6hlkHHu2
gEh0TbWPpeL9kwm8N7ymbuLzh+jTVoredE08D+IurvN9IHx4qioPBccMgCYHSFSQWvAYsw71tqH+
FKbbVvs0MzmysVkW5jEwA3OfEIQF9ssYgmtu5tGRuPaMNyrIwvZYFrBU3dnq7gUsovtZhsEDYGQo
azVSn/GY97N1mRM7zvmAy/Y0Fix3mmgUd6lJQbM3hiRaYi4cYiA9ptkMCjD1kflnnakg2C0XwfAr
bCTFC7D6oGF5Mju0Zrnxnd7gOPDkyjDSR8eYp0tiFs+NJedzzW7wFe2GuwntNLmPWtE9mW30WM2a
UF3/RbbsxStJtTq5LRov4D5xSkbhwp/LXesT0IbcNYaLOHVEFTv65gtg0scwIl8ewdjaUt2DrciK
GR3/v5k7s+a2lTRN/5WOvkcNlkwkEDE9FxQpihIlkbIs2b5BWF6w7zt+/Tzw6e4SKTY5p64mKupE
RbiOk5nI5VveZTNEJhCIFAtzC/ivXq7tWv5MkFQxSA26SvuWDuiyNkN1ixj1jJTKX8syeITqn68c
JxzhwgqxtNM6w5klndHc0Agb085B7qAQjCtAQiK6NBUgCGJTwCkOIb4dfa26cBsTQ15RZswXfJMb
e8zv7di9hcm50ioEx3Aewwk1oaAYDGO+x0dvVi+B1Gv4NIh0HCVXHviuleaQNqC6BnSmolU8S6A+
4lKaP8rMxKuZqgKcd1DfXHqCXydsfNbsLG+WCi/irYLyuUpTXX/QdAGKPO7uO5rgiyIm9bNmGI9X
A1lWxbYVAfW57hMuwcA8in1lzqiBmU0xCOg6tDuvOvz+hFd/toqGkJRWJTY9Cvy4hgGbDehlg8Ao
ujCet+ltGu4D1Fy3mV7rvnTpvnvPkcX7K8zmi1Zpj1Hc0NSjyHJVIzuA4Ju5jkL0xcOkeaCbysvm
pXNO8Uhl9i3v2M/Ke1BBuo8Gc2WYcu2P41PS06NBi75bpIp7vY21jdHO1svmHZVijGlt7bvhOt+Q
15g2ES6ZSzqIaNvGO29U2xH5psbXNxAWX+0RCrAIP9eJeUO9dFmZ9UYgmJVNPcBZPVtF+NPjZQII
wsPbR6n+fhTBb9Ovb9NpuAdkua+l3HPt7JXmw3Epf0uZoP8vd75FAIJQMFD8OFvTV5pwbqx+d7Ez
w726F74tEsQOT7uzMr2WuXTZ6+hEUAMRixWZthFJS+822HVN/rPI4UQPFsblWGv25U2do47l8m1R
M1lGwIoRSAquaukTcVRPJpTTjpblhE2eSf0eqeZdb4pPSSjBQ0kcyabY3vWZ9kCh7l6lXXQFF/VH
rOlfoMSglIpeYO3yUMvP3PlYFuR1iXcS5J2id16LtgLqjhyjmXY6tVZlPxpkdyQjAHw8T6OH68WI
S3o6okLAnuOAB7YwVPFSN1TbjbwGLlkRLJbFZ1bw0UHxsgWs0DjDTZTrd25HRFV6w21kI+AoirvY
KVdCUDqZDCekBx+jQA0fZcHJf011l35dVvjXri9a9ByCDcXFGeD4HYHJNUHlZ9+x1lOUvyVjBeqt
2vpJ+yMcGzCiZvI8K2pU4EmqoXiMKuuxTMKAhw87JJDusRZtba/8FtnRPom8q2Si+IL+reolakYS
XpsAB0EAV6MhgfFyShqVdOVjg14YkB8UioC9Dlnp38Bn+4W5GhVu8kDCGWNZpOHGyaAzh4P7NtTe
WxPj2uMHz1btfmeioPn94SGs2ZhzpKR7W/q8WwrnqG9raP0nEG/NQAtW0iyeM9OFPJnl3+nmurdt
GiLbMscsZm9wNCPYyXHtLd0QSPsgsT5pR0wRIBxBpM13boH6c0C4XaQFzuuj9XsoG3NGzfjXuQGE
ZUqFz4ZIBSAqHBWE5j9R+vmBwAPhO4JafaTmcHO6Cz3jvnJK1Nu7Yi8pFWHAjjsIRN3FKNt9Gwzs
jdx/bvruCwc1uAkLd+2U5rMTJpt2SnLAY9i/BmrqnOshq/tbicTWm9+Y4705NQGKFnET4hFdF/Yu
mkz/ofUKLLYN3byllUI9gH7Rvd40ZAxpZn5FHpI7ZlDBlxAt9ttsmPC0sksMpmpNZne0ZoClZv60
Sts62gwIpFEnsmEVY+Nd31HEGraprVc/QkpZzVWPPPiMI/A6VJT14SsaO/4N5HeAy9NgfK0qUX2n
pvIGMICaCh5XLEPg0RaRvOFBiMkhmh1X3hjuqsREnqDWnpH1ydYZb3GuMNNRVrjy+7a9d/pS3ZCG
PspCp2DfjubVpBvTwk1luSoRszZwcVjVkcIPw+SMorCxjGx6/Doww4lSB7RE095j1QcCoPpE049N
qhycdOEK7ELLgrsoMVbMSlrsY6wHfCeYoTEF9UVaqhiP9Bp1wQLZd4Qg3Ml5RcwZue84Blam3nKi
46s2gMdjFUiLmp736kNjTpy8hiysD292qL6MgaN9kXW+pos0i9ZMN2mjP3mG8VaV1s9ADVeuja4X
DlI86l38CmgOsVt6JcuoNGHzegTaBi2OjZxTUIgVUKVDMrahszZJOz2rQMNlN2m+NLG2Rerlse6Q
lSkBpPlpbd/4uKZdZb5RL1GnhfMVYE+qhUBUbPIsLO/ulDvb2UZc8+X0hcLFY6qq7wkmKqHEx9to
87fJHvUHo+puoBh/8gaIrYC/LApGySaw7I3FphtGxJqDgQgmBQuDEFJaAcHn8IQSjEDcAUlQgp9P
oWQnRqy7xwHIK34M8ptezQWGDM/I0kzlL6zlsi0q9dhZDX25wXAsQIS9Dz8N2dTdSpMjbzr98Agl
IqHUWwjzl+1N+IErJ3qkZyTBJVY2bKq8dDMqw0H0qSs5IEaroX/i1mR7tW7iMT2JMvlFow7rr17D
Fm7KZprbWMwlfe4yqLj9zk4CSf26NVdWmvovSPvPLupBsDEmiz1vp0NhXPP02g+SkuxGU7nYAfUQ
ywoesM/V6MzRcoKP8kJEfUJ5nZ+HcG65rEOb8ClwhhVVLEozedi0exPtSSr0U4ksTBuAwObMUu3A
TWA0NkNYUeMsyZ+Ql4l+V27IE25l1ra06uwpGbJsC2pXoZc3mjeuq6W/zd7y7zqQM3skD+nxgdSu
GRQ7peJ+7ByNzxQ4z5gDD5t4ysqNawWz4wMW8HHj6p+pmqGaJPLe+GLFLRygorLnylP2AMBMgyuF
q59n5fXaEFUF5oVGWe1nCpdP1I+WXlEggaDGaKeNBddwJBuzuWKV2s+phaKGPWdctVOwoJ1FqpBx
JRFwyfCh6wuxES12DNBXwjub1vR1b9CKWqRWV1w7E0FvrHNPScx34beUEOm73OFFD1VcX9mwkDae
5mtXmumkYImRJ7orxwB2qfRzXDaSBmEL0bjxymh8IvFJYtTwZCQ1CuP+rJVUTgRi1Ho+GzRrHMC0
ffjNgC/zgjgGUFu6DsVSlFzCKu6nnz7tVuixQJezuaqbGr6/dGIreg0SupulG+n3UTrgPuIA5Yly
IR/NSPU7eKrg7/H7wN1Ap+51PbaDv4prWXH1OfJprB41hyoJUEOzBh+GZTPajuBG+1sTDaAbY2hu
Mi+ZgLVlVOsWwBYQJsvaPnkSCiWvaw+labxj/S77ZXiW8dOr8fMYfRX/EpbthSgYe/U3jzrES2fF
KD82eSnQO50wCS2gOxkwqaboG9jn4VsW6LlcEcw08s4eXQ2Md+pWA1yLiLPMDygM9EF7eKLUilLC
8BGSrk90V6FJAhXd8lZGWWbUaUmGEnuHWQR3AeZbFSpYeUCYV+qeoTaj2d+AFqR8UIi4WypvskL8
hgz3s0OmjpanSCzAFBkPzgq/91pbGz46XNeq/dMMznriqL5p4jW6caO1KrBYQZbFpfy3qGWGyAiq
3vTqsQ8kCK1G2nuLdJS5f+XDjvNvpDkmtwZays11A0bzjeorbhapUdOiafEydbEGNMsvumPywoQS
5dtZdmeorhvTtxy06YrgYSaYiSX4wzXlX2DTatSi6QkUyrybggKlktSyELSimpEZP+Hj0J50tIyb
1rbbdrj205YaqkT1pwVjmwPcsOCNUoTyJuLJ1kNDcmWI2gaJn7XCXkWw05FX5skFJa8BBrtHhMIJ
7/OBIvB3KeNE3qPegCRIHcvsax21QNS8wkxojBitMY4Lv5QAqcFppOVA4ueOnvvLzEbcQxDsLcBk
oBFxB1Y/3TsBupNXNaWiqwiGznQFgRx1BgVUBKhz3TjFWupN1i1rz4/zldlTQdq0SF/+wjmE/oY+
6SAFYdJ+9nqgzCn6NJ9iO5m4MZo4/FHwbPLgIE8NAwVuQLIuGhd7ZMRvLGAhqeuOT0ZDaK3nDb4w
rWk5P+h2II8MCgi2OYlpay9aK2otYP5efO9jVvMbrDzpv60XernU4NfM9AlN4bE54A6w1HQaHgtA
uyGmvACBtwIphmHbzdiRNTF4Fc1JWkBaGjm1ddciSzT86VeP1/0IMB1/Ptebhq3Q2lx9Up2nNHSD
w/SxoLKBrK7fRGhP+HjDPrah5Vur0bVAJqiWUs+664CfbCtMiuRdG6fFTg3seLCmBt5xo96Ta7VD
/AnKWV/d01btCG4mzQS/Y3tsSTpwyNr02J8BTBp0uCIJtYJiASgKBAlkJ25lwyZoWBmolafXEBMM
dDKA17irLKq1H0Gh62gUgdKhBmJ0FJZyr4x+DpPCLaexcwvKRMREy9zZd1oOkgTIjg3rADViMKhB
QUESzDz9pVTHgBiX0374BEao9knAxuizMw2msx/9PnmLJKbhm14FQfmcgoAwrhtaEsRItY9vYEQA
573A6h7SeyOoYTzCJa8hmWdIE1J586yakKjL0q8KQ3FxJTQ0Jq6Vqh1K1WYNvldWUscbxekDRc06
qmxoXEHwIjp4CCgoBKW/t/FE+tmXLfJZqelF9aLRwulLHNm0UEcvc/Bbaqr2zcARNr4KMUlAX65H
5+qx8JPuN33QCEnkgL9xVbgTmEnDUNbLZKYpoZgqeVgL6hooy4XAkX/heNKU137nSYU4budjYBk4
aID7ZdDBrHajyL9NkMX+LVJgDxtcjYWzyoukcxc4W0DKUXqO9F3SF4CqMlS7k+vObQJ7EaIu+NIh
zzOuS6HQwFOm9L4HlHvbb3haNjWii5FZLf1Iltzpqurdq4bQh9KxlmpbEnQQSDZ7Bstg5LKesq7S
H0Yg7YiR+1oml/VYobsztgmAGy52kmtwK8nNACrqmpvRvgr1riuu4tiMaImj8DEQ96WW3NrlAP80
DPSkvkVS2hVckRVXKW0O+hUNCj70/WnuZ9ifCdryMpgEwg2ow7SvNDOd794sQkX/IsEJMnW1Vw+R
924JHBrfI43NQW+gcEWKqj1iNXtqHygX6HKMMSlDC1lsI1oojyIq0EkIw3oyaWYLHBcaDSHvDbdu
g+agSzKx7MGa1UuMVyTmtBN2htgA2qDBObxNsEX2GjmrClFJOI78wR1MRZjUcTnCIc4wnudYFHX/
GNCAD6+RN5ilHpGEqe4aHOnQ+ily9NOx+UGyu6ZQgqWrYzc/0rGEppyVHqo+dTJa8mqkpVKuRziv
IQ7uvtYwm6n/0bB/XMpsOnL2ZhiDnIJnPxRrw4u9N1f42rQGDJU6aw1ZAPfa7nT6v1MUlMC3KhQe
gYQjJo7xV2pTM8QP8x7xKSte4WwJRTRx++mxgXsPULlOFM5CYqxAnBQgUsilcz28rcwUoWTgM9wc
VtSIejPBycdOnuHqle21arxC74xKnqA+WOOVhuvtukaJeCD3TmgNBvnsVCTMtAihIJYABz7HeO9S
QdJGAcMyr43xNolMqQULR+AtBfmNCtSDoXCbXQu3l+18pZgptwyvt714h3r9TxXhf8vaFI5k1tT/
8e8gUt+hSB1hKV0qMKkGd61ykZw9RJEaFLoomGM6MKv8PCmnyP6YzdDnQGmaYrGHroYY0R8gMell
BcHv/Pjy4/i2ZUpakpZAdhUF3X97r3hLbS0AGM741NnRig2D7kaZiDwJPRgA7/6v//O/ETL2f+Un
pnpqKKErVzoKcK5SzuFQUw8yrQgwvDbMKsETnkRZA8W2jP3YeTo/1Lxq/8TmzqtqOsIROutpAPb9
g919p+NL+Jq2HB1r6Tep+RYTqWGCEqPmXZRJtq/JT6a/UN7/4+RmtO/hiJa0bFc5jCYhVABlfr+O
ZIteyMbEAiFHOyWPul9pOzOZtO5LUMGb8IHLnZ/jx+W0JB63FiQzymlKHO2cKh0wTuh6rE898CvE
aNPCSoDM6Kpr1ueH+rCcjlCOxNQZhqoAe30si9yB/upbTH08Iyq/BIMT3SJHZSwcn9Q6T/AdPz8e
4O7DxWQwgfeeEGC/LSGOoNWlFRSR9DNiZAde1UorQ+BgA6U258JXOzGQQjgC1VzXUYAWZoz3u33i
Di137pAjG1rp3ScQosHDIBC0PT+deWMf7A2yKapdpmQEoWzjaDoZNl481TJajTCkX7CYisBJwtvy
0SS+khOaP7HvR7vEc80LH874OMHDoY/OXAsjDi44zltZKq3rDP9I5PlFzI0M8a2iioOQjDMtmP7L
mGE5AqQigzOVBVfKgVruwZpetwqT5fMr8uFnuUh8uzZHxjIMw3SPflYBh1xYFkqRMNmzbe6N7m4M
dXVh9vO6vl93gYS3iT87TAG+AB/68OuCTw+0LA0Q68FGk0ijqQ3CPgs9nhaiIa9UfDOWF8Y8nhm8
AscSBre6aTMF6/hU4lORkddGFGQx71pOuNGBZR8K1V/YVMfHny0L7YC7W5kgnqQ4unBqHVRIXbbB
tTGMZoV/bRc9CYwVYG6BxeiWfz7Y3yKx/L9J2T8Wv7JPTfXrV3P/vTiWxv//UM/emPXk//sZ+6Bn
f/u9OKS1/Pn//6ecvbT+ATUF/dD/Iqfwh/9w+ehK2YqPzx/+U8Ze/kMCWjFddgb6zH/+pRqnzuA/
/t0U/9ARGAMJggCjwb/996gp85f/57ZXvAfsP8XW4LI2baUf7QyMh3PObiGeJ4C+4QjMzfhBKr+0
ZHhDEXgh5VaWd4X4yj/D6Bn4Lf+jQ9U4vSsc+rjBC21tBFSoPcfX79Zu99ePeB/tHD4kf34aj6Sk
cgtBxyQGODyRsW7WXdi5zvPYfIvS0bsqYXr+KUKnf23Y//E9Pjwe/zUSZFYFG9QwZibQ+5udQoRP
8YuRAr4KRDN1Q4/vJhSJvPCEmIe3zJ+RKFKZvMIOCrQkWocjVaPra3UxWs9TA8RgUfH+LjVE6G9k
gtA2fSiDInXh9tkWOGaFpKiwdn7uqDVsZHOlDwGOvm3c3MFVzNDGmaj2C03/nXGx0djuxYRRGdI2
A4RULEoCyuYZtIG87XEmK017ifpBfJvDMh4XfeH15oW3+PDxmqcHCUsZANRsW7KrjnbTjJqQQ2dq
zwCMEPUt78YAa93svq63crhvauvCeEdbxOHUECSCMlZYs7qmPNoiPbqsykTUZw9y/74ywWwAzt/Z
DVifPNuf344nPp2cXyHYZBxNpnf46fwK16jA163nqkhvHGgsWYdQSGYwP7BYxYVHz+JiOT6Y0lU6
K8lCmpY779l30UZp6WkB58R6dkU1rEDFhHdZ7oermFT7VsKZvC/mlpeTpzhTWSbS1ZNNyhQ38VxJ
MUy8SftMv83LTntFw0x79Om0vXHKwqvCbYEZTyhVOLXTbPQK5Z4cWM/ahC2yErmNUn+CB+2o9doy
HoYAkEIh+6cyS9znePBwmUxy7840Wuv2/BofHcT5exJacbkJXmFbHB+PQsWFFWjmtKv05JOwQQWY
1TeYs3fnhzl8d9WfYRxHsmF0m/84R+e978vRLmf0ijF1KaL1mk6+iCjY+VGMo7v1zzCubhm6IGeb
87bDTzjQBiq9XPl70DbGGgeMn1CnxlUa5O4ug5cKqY1SFVY7P+hSIK8axqg1a7KIL+ylY6eSv34I
fEaBirY0ICIe/hB3wg07AF6wj+RAzlp4mlsscnLYzHVX6QAGQSLPFgeqeHAzr99CWmq3FxbjaD9/
+A1Hi+G70mto4Hi7AWjy56TTyzs7QTejQ+suTsGqaUGUbPNmQLejnepmZ0Ef2/bw7maFFefCkpy4
OHhU/ntFzKOLyk+EaMoqLPYdLSXeOD14SzQTWNBwYSDj5LwtoATEXrpwjre0oSBjitCKnpRLM4So
ElnS28BNkzUnU1vsMshhqIt45asdAevxlZFcFUXgXvgd8/K+e+f/Wn7rz7Fy56zsaMIYrqGTloKZ
BPm6tlEihZp1V2p07TpZvASUSK60xntw/fLCKTh11jjOBNZEGlzUR9dmaEfo3g6ds4MJki9cK7/v
jEvn+ejZ+WtyggjaRlndsY6fnWKQYR9A5t9bQ7VIo4Q6lwDr3SM3HWAuE8+Rw/ntfHpW/xxx/urv
bucJlUQKlD4q0EX96g7pU2cDCDg/xqnL0H03q/nP341hdnwvBS53h7cxEOnHIbpPVHVhkJMHQRqm
ThZtyb+Iy+8Gccyx1epa1/ee8m9bqVBjQu2pjvW3EArv357QfOUaFmmP4lo82oMNJXF0f2p9P2C/
YSJqjhvBC235S8WOD3sdKQbhKp5ONW8752icsNSoxIdju6tEr6PsN9p34CJaepDO5550jtKjuWe7
YIaK1MaFWPLjrc/oUmclSbUslx9y+Nl6C+at0gJ3l/iBBacOW1paKRqybhL7yUlzkf4uIDhlz93o
7q0USfXzy/zhNFB24R2X1AodYpUP0w/SrhFFme01p92V2LdkWroME4wRfYSTaLyNz1NLtH9+1I8X
HcPyvFBf4oEhZzkKbRPCowihLYZNLGTmymrhN/Uu7rNVCBMbgNyNn0Jmt8N7147Qdci/wwa78CM+
HJn5NxCbUSmY95g4OjJzByAJozLftwiULZA1gjdvxjc+EdT52Z4YSBhwNl2qaewx82iggu5P7+St
tndK1FlJU0ApmTRIREXv+28PxS5iLHI90JjHQ/UkCo1VFd4OYYu11Oy7LPH28Cvrf2kclo2IUzfJ
Lw/3bQ4gRUcHAEgvkIyrXg/Nmyad6BQTrV1YvQ+3JyVkziXZrSABpld3OBT9ZSSAXDfdZW7+JcQD
0JTNhUjyKFp3LEmgQ6Y1O8jZDvHL4RB2ggdNERXmzu0rjMmSDQzoO8RqNxh83uNosz7/kT6GWPN4
wkbC1XJ4geyjDWE7VqpijAV2MozujRr1zAk3phZP38p4hHltLlrD3luluzR758Jyzn/3wdt+NPZ8
x7+7w8smBcDhSH3Xt4CvrDYor23ysCUAVvvCUMaJsSgkGdwqrrDZEUd3a4d6NHj5TEeByavvgIYP
17Uv3B/gPcpXlFWrGdSJuS/6bsjtWf1sLxD5DxrJ6GowJ1wbdQUkU+n6c+s34vn8Zzj16yil6I5u
cxfZ+vzn71fCj3Gl6bt4T+uzWWdxPCxItB1QOGl54ao5scEoz+j6XFUzZlGPw6HcyKdVjP74Du4F
Qq1QGG8M5QExB/bQ3E1RCfkH6qR4Oz/Dj0eHM/OnwE7XgpDq6HVJFUKmjZqqHZgo784ObFq+eiNf
z4/yISrAqE0nj0ewzbEpv8yTf7+Ocab61tD1XanGWSWtvoEpeAUyflNJ+NDnBzuxkpJKN0ormDNS
pzyaktZLfQxyZe2AuvyAnfOzHjmrNk3GZdCXMIqyor0Qvn2IEJjfuyGtox6FGys1iizM95qIoCbq
wz29il+1mazzPnytmu7GiepVh0rl+ameGpfCvqTOblr00I42DT0TIAjxYAGiKpG3RrcJNt99lOP+
EdoZjJ5O+wo4GrMPNV3YryeHtm12KtoRtnOc88JBr51A0+N9WuQ/Ia58IZLGUShY59awzBGhBqL2
VQLOv/B1TxxJx7a4GbkTaRx+6Gf0qQcLFMMTu2+2eZ/gZii3cLVezq/sifBjzuctw+JikoiAHG1Z
r0pFjlO1vpu68g5OJx4tPygPXQ1e81jWn8YW9f3hqcm0te2DzkcA9vwPOHFkuPrpG5DsI311fPXo
Oq1tHpx4n+Q+gD8kT9GVekLE4bpO/3aZRCInRIipyOd1Scnt8HhKhAgDp4/MPbKEAsuyYVuWjnbV
jsXP85P6GEoykElBlEfUIpw8uk+pwFRI6PjmPtADAPwz+bavvlkjsFA9AdwF/f2bbKcv50c1T63l
zB6zyeeghHw4JnHpZNIe6r1+G3XpixcY3pIYS1/YwfC1KMOvKQJ+ixaQBqrw8noK1Fs6uSRJSHTT
UsYdLlDf8nj6LWauHLoq/pLS5SqO9bWVYo7XRvl1nnRPZSkfgnB4UCPaqufncHIK7EjqP+xFxzra
jj3nXHcotuI85GwTa3rJkmFWqV+2uvZ2fqiPJ3uOuS2bjAqtK1T3D3eDLxVNw2aAzzztBi9eyfBr
hhlr8Nq6j3WOYLu6cIt9vLBtY35gXd3goBHHHQ5ISNy1QWZa+zwe77q4bFaxFYBCcmuBinY9rmB9
Ppyf48dbhJ1AsZeqOZGHco6W08gj1UWtBgIzzX9An1gWiONg2ONuzo9jfPxuNnGcZPNxmcwN88O5
4aqlYOqb9R71du1Jq6vbtrdfBqtf6dqsCKWj5RJUnxodveEu3pYTnhTSxyzJRrbdmw0/qm7butGF
8tmJb8zVxkYCG4jS2XFwXgVJDe451Xaxm0OHzGMX/YQkQjYCAZxNLBIEgtNEvnKapptOj6f1hXU5
MjsmnubpoEDAy0GvyD1elyRze0OgTLprUTsy8BfFee5HZo8QnCgZJVOGymOj1rGl1qT5f7dey+A2
QRb2iIIG/3EwL9McDGLtOjtQSMP1pJvIFgMSvD4/xxOf/mCUOfR6F/QM9SgRp7D6vVvnj+gdAALJ
b/QOOfXBvfAYnxrKtRFq5iBRFDs+shWatlljjOHe0sMn1Nu+RsH0ADx7Cyf55vysTjyMlCGUDkBC
p2+hHz/AiQIG1xltvK9HpwT8J37r+khJTPNvR1Vj61psDBgFi7A0r82huPGH8HPUXOp8nZixoHuP
Ap5LlenD89gJQMsge/39EHV73eoerFT+pOu9AHNwacbzhzrMh2gdkCrTTVDoNR4HlIadO05JLrIb
VXYjohQ3nAKIwnMafKlQk0w0umbdQ9J+hy0fyJEA2l8ExaXy/4kjS71dcFYI06l/Ht2ShoWsDnyP
cddUtfkdVl18D2OQ+xgViB2CYPZSL0Rz23uag0T6eKnY9vHpRnJkbjjTQuV1OK67Ugcx0Zcxpt0k
gnAZBc0NmqWzJ+4vF9Oduup+YFd5dX6vnRoTcBpNa1adJvXRlIuoV6rR03YXNKhOObrxlNdwLi21
LIV4VGXyBDjvUmX75KA2uBz02Amq7aNBM/T/YoenY2frgY/nRCqvzMmdNlNooIptQP0wa/wcLdsP
Vuene+JRIo+gNQ0V1RG0eA4vDHQFPPifVbIPdW9G3XneskXOeJ31Rn1hqBPHZw5q8bR35tU97iLE
rZO0BansDnWa7y0qUJDE6lfEf/vV1Dd/D+dHtMKjzt1EAY1/zOnt4cSstI6B3DTuTm8nG3qfZ6B+
BZjeyct8c34NT11PlGfEHLjTf6ccdDhWBSkjyDLL2g2wA65MWa+7BO/mML+dJvncl+gsTjWMs2GX
SH4ByPs6AoR7/lfMX+roxnCoFjigLcwZQ3a0h3h24jYtJU6i0GKRfK0R+1CwqbZZncsHixIc1sL4
RJ4f9WOpGACQDuqC1MgiJzzOWexp0tvBGTqOSVp/0uza25bm1G/w2LUQ2i2RUISC+dymHXI/Eb2M
Ls6hjo1Nf+F5/7C9ZlQgcT7lMoWRgW4efgR4QikaLIPYyc4VmwCtkhvbD7uvBc/srV1CHjs/8w/r
fTTe0VPbN5WAgaPLHaZJP/y8u2uQ5eQOnk2yh/pXBW3g/IAfjioD2johK7g6mgPHRVRbw7nHT6kx
5Kh8UhMSqNIA6xrRS/hXBprjcKAiDof1cCUDu+MJrDVnF4/TWxH5j/2gv8RGnF/YsX+e7YMt+2dG
/xxo/qTvopU+lWbuJomziwIzSdaQ5co9hN/wBjau8ZZ0qf1WaG7/q7D0+o6WQH0XBqa6J0GALBbN
HJXKmx5C2QxLCJnaQqSJuKV6Nl6I3D88xvxO0v85KwfwRIPg8Hc2AeI0Jr6CuMwho6E0rGmmLHOu
zy/7qQ1l/Sm+ggeh6jv/+bvV0NK8RkNDEbtBP6enBZs5BragKW0t6fQu0incnR/x5Lz4vsCmiIph
MR+OKNM0hUMRpXtcKX6WpPoJCd75Iea/4vgTWzxdABNBtzrHT7iWGonuDqa96z0YdMh0/dQrfZuG
jVi4ZbbypHMzKBs7Vy2/8NycXE56tYATedvIgw4n17Qg0AdHIm8xlV/pFyC45EQPToHMElJHPyZ7
uBCznRpQ8IDPeAw6V8cVjZi8xQCuNO6npH7uhb0sTFR63Ya6Deo9iOE8/v2l5cOZqEITi9LzOJxg
qvoe3Fvr7Cw9+Unt6Anrx9sIZH46oqWPSNm9VLaD6FV44SI6OVFKRAQ9/PfDQ54L3BPIcdwdxD+0
afI0ekBzh6pYWyXb2Kq+4wR8aR/NX+t4H/FX/veYR7ftDCprR4LUnV3kL0GhcKjWn7XJu9By+fic
cdSFbZFi2CaDHe8agCcAl23d30s80e+8AkFUrXf0dVmUHhpnRbsqcULBPQRpDrcZcEzVuuYucfD/
Of91P3Zjjn7J0eU4BLYIbT13duZY4L+T178jY9xWpf5qDOZT6hY/Km9cz5lr5uGXeH70U4+pILh1
Fdra84N6uLf63iaogd65y8bJvUvIbbdGb7u/CkcG3wBZuxce01Ofl+YT8aEJY516/eF4ut7FsYXK
7K5DI+G2S8MvHe7fK26P4sIt+yHUnt8cAhVa6hbdteNUMm4T5NFkFOzJJ7ejk7/iPv1WFs23oppW
VWW/VE317fxinrpmKarOwFmaTh/6TaWsPHDoItxriJTorXVXcpX/Cx+M0wjubIZlAsY9XMAh6fuq
yK1wX7b+58pubgMHp9PEffUd+8v56ZzaGzP0gUycyVAAOByqLKteA3gZ7UWvuY+eHaOenTXYPo+m
t0qk5+3Pj3fquuGqIekGTGwDpT0cL03jsKcflu0G//uQuEu4+PjDfMf8fOUXFx6Nk3MTlGkMRIbn
DXk4lgOyaEzQ5dxHTYQaqbaQuqgWw+jcpip5PT+vUztRzT0qoKbsx+MKcdzZPZrSo79HtOGLE8ys
hK6+jdX0zGyRaEYoo1UX3qhTW5GtT5ZJtD53jw7n1xLYQRSts10u6lsRqA3c/ktQvQtjqKPGFIpL
eU/hu9pPxYzlTXj8PP3CfXHqO7EhqMNgDT6TDw7nUYDD0T0KT/vOQ1wF8fHsbsihKcPO38QRtbXz
n+rU9US3n6aXyaJ9LE/77lhzEYKC7NC2rwrkuQYNkTebT3fhIJ8cypzzVuotYNmPbt5mqoGZDCre
m1riY4o2916Kb24cvZyf0qlTRQkUjIlOTEveeriCvRcX4PJjZGPhnQ9S7aE4oultRddVhcIjxiYX
gs1T253vRfbCvGj+HE1MQ5keY+Qh2CdZ9dmcIKOjjvDaY8LpxbMtkHMbpDS4/oVZQq2iK0sNTT/e
7zltkylHbHWncjrc6KGUd6mqzQdqHs0a66cJrbHwUj3g1OZ0ua1cahDqRNmqNLOGV0juHC2/DzLx
EohZzT1bGZ3x+fz8Pg5FBxvG3wxYglJxvKgOtcAokFW2C/3gVunaLsLtsksN5O+QyT4/1sedeTjW
/IHf5SdDPytYY+a6T62Iwt+U5k+mjRFykMhL5c8/9+xhuMdYWJ3ALqAZisvB4ViZgfl3T6i+s1Rz
VYevXYDCOwbvQ+wveaDRuHCw/UbIA/h68WSpl9o0nlD9vzb9FM7rzYxcoWR5JeR2miUxQvy3EBcB
JQsIkZIpSmuUT436FzfTWKLyG35NQqT59ibWZrUqkOKELw6KWSsebACZEEP4W23nOYk+VwaKfrpY
n1/dj7cmMxaECYQkgnTpaMamhn8Eakj63k7Emth042rG1/NDnAgpGcM1nBnZJ3gG5i/87gsW5tiM
IbfyDn0dzjidWQdVm8jKV9GYWS/4W+o7LBjb77kbD2/VGPxf0s5rR24cWMNPJEA53EodJo967HG6
EexdWzlnPf356AMcuNWNFrznZhcLL8wmRRaLVX9o7vq6qT/f/hmXkYeGAeA+Nq4N8WH9K7iDsgJ6
tO4rMi5kQz3ER0VC/3cJOsRbRvR5Fjk0d7cHvXZQSGR5lvC2pgu1zo9qaN9VLQ9+l8tfZXtG/yE4
KY2OXLv+19hNOiKC7QDnV3bALK2WucxRujMNdTw1eNM7/w7yIS/6vdUdlkzC9/gLfbCNMPebkLo+
L+TrPOJpqEOCWg1pDBPm55iA+rHRmy/I1qJb1Cqy5tazMu/kPkb9OE+a/phIFWLmNfohDlprpvYK
sBurmckZ8OozAbF7ZYXSkpvFsrFXjbR40Ypxgj+FU2hq0xcdW5h96RLIP9u+Nb+2qHp8E5jMJ3yM
UMzNFmf8YMtSfKwQqhAM7tGLww7ZhBEF/0Tj1nGb+cMc6vEvOYmHU270+Td8AGQvboYQd/pS/377
01+LW5ZAHJFD0gxdfw59ylSnCZXhVDrKA0Cu+yYq/02b/Nd/GAagEf1k0Fv6Oi1OZz1lvVLZpwH1
c6qSH2g17Bs87P56GDBNABwV4Azc3qs4gUtrqkRho/tpmjzg8HbAafGumKKNRPHKolHwEvxu2i5U
tFeJopTirRvAlPVFOYz2Tw0ebAJT1MCf2ZjRlaMp3n0UzsUVBsL+PCplc97HsUEVaoQ++GaraIY7
wP4+c8ikXTQVW7CGq1NjblRq2BEXmY8py/jlhH18KiMEnNoJeeFqjt5MK99o+V6Lt6QelILIsRhv
XaHJ1BDlrKJIT0U5o+XaCGVQRE3NxQCmjlz9GB5VLftHWbB8MpTy8Nc7xQCYytMJOpvOrjxfV67J
BD0VywBhM71LVXSnVso/db8Jp7xM7CDL8QzkTQjo4KKtjpyiE6qjXJzGDMqCOtaU9ia7gKFbVp7U
auHLFMfNXWLW+VPayuphaWMFSWNs9Op8wm8hnNEQy7BfkELuaOSx0nvE0eD9pc2ykcNcuWX5rbyR
HYqCiraueDaJZHT9uBQnwnOKlGD1GtvxxnP/yv0GhkvsZZJdHqziz/+4ZQvb6RcJaURM0WQX7+eD
5pT3qBO5pWOhZ74FPbw6JS42GtKghGV99ZmXVO4wGMy7k+agNU/6Y29RvK/tY6H1wOFkEysXJDB0
lpXWwA3p5DjDW5r2x5iYjfDyUXO+ztQzWO1dqYOLRejo9h4WYWZ1rwnNB0hHNP/p6azuNczX0oFg
kJ5wHRgGVGPdEDU7y0VBSGjFbTUNr5T/FIPHMaU/EmogOqvFjIYSd4w4U09V3it3k4p0NII+6PZB
P7wPBmumDG9Lzg5D2AWXaz15kkMEctMYPdDbM7+66CilIMdEcVe9aH6jI2uGTaxWlHPvBgTd+BdC
03YMNfSQOm+LY6N2mmyMeiU2crmoFOrJvmUS0fO9G0Nui7K4yfHPkJedjerUtEQYniBVeXt664GA
/6J1AZaCMSizWqugb8VWnaIyFvoaOzZHfXH5rOZ/eYf9HgMypuD0km+tw6+SyFWYCtqohRGm15jZ
t7aW7h293Vi09YFnHA1VEmDGlHGciwsMVaIK2uOyvBY5ShOtXuDuLbfIqTvduG814pxud5uHcn00
xOwU1RSPJG5PUAPnnwrG7RRG2AX5FTUr7EERq7OSz3kT/ItEcnIEG1bhN4X8dYqaiZcKcTI8gVQ3
xIVmV4G4cPHuM3Zaa3Zuo+GSFA+qhbuMWh/KRt7oVayDlFgiWMe85CyBAFv/WE1qpyCIDfM1wsFk
GBHXTzd6dNc+AmH3d8+fsv36pR/GOvmJbFmvSLQh7k3npXGtwt3qsq8ERlhzfj0QYJkbzxGxYnVC
TMT4ZK0LQh9iwPIyWJPxWFZtjh+Cox8qGbmsIsBKHvGlFAXsb7oxmveGI2pTlRWgra/1O8suivfb
x+nK7HW6ToJgI8BY6zuHOrkSyxXHqbJNP6ZfoWkt5vR67COTs59i9dPfj4dwA0kFLzjO72oV5jCy
5bqKIj+uoy8o2T0qCU49lb6LdO2oouB5e7gr24ei7P8NZ6xKihpqAiQDc+SjHU4RYDCwYYh75Xh7
lIvo//tI6WAnIA+Bd1qvIqKaoRMim+0nM4rui8qxUapjjP+6ZZboGpflvlF4JwXZ/FxLauUF6rjx
WLk2U4A+4HFExniRTCWTvWh1GQevasFjLtBeJy3eyIGuTZNoRU2MOYKNWTdb8jocW6wQrFcZN+q9
WQvPqzRtT0sf98g5WfOx17rxOekH65Bl6bs2m+pTCBV8f3u9r2xa8ULmiUzYhHAo/vyPRGm0JrmD
ISG9ar1zQLXswRxAoqaNjImAdFLmvPNuD3jt8GKyItQxAKzwQBe30h8j1o3k5EszK69TPniUl550
hO9dJPK+yVr0mTTk3zg17qzFwrVIxksmvV+U7knug93Ct7/9Y658aUAF1P/JNABFXSD80h5LvCKL
fKiIvasseOhgALexpcWE/syf8AQmzxUqHTa5+cULJB5hiVcLlgfBqH9IyvA4RAqw4GAj+F4ZBhCQ
4BDJtNvRsjhf13AMQqOcMZ2fUwW16jSa7sNW03mfmvbPjWVTL6cENYFap9i9Aut0PtbYpwGV6tp4
nTot32W51nqS0wWurvfLsybBBIlzoN0IZXbyCya7zvdBbqfHKAuKewsnE3cAuOjyOEiP7DvlG/He
xiNMHoM7RR47BGpjDC2V7idCicnz0kzJvuY5j+I/ju1mgFJe6+ATMBV2dlRn0PA2Prt3cZxaXoSD
81MP4OEeTQr6Rzw3dlHTLgdUaGacLczlV1pmiZfFcfKiqWjzK5UTH/AVqu9vr5IiVuHsw9t4kYpb
Clq0TDK7WqUKZVWtTkGDDUF0P/bNIZ0OuVDjBq2a/mot3FTUr3i8uErzA6EsWu+7tP5ozXhLmnet
glqGjdD+vIEcuKDekccjWUBkRRcRrNa6lwdyJxiHsUt87GW/Wn1t+K0TKfehltV4YA4N4rsmDqHm
nDyVdqr8XKYyR74zsKynWtH6Q4wj3f0SWM0BMV11o6m03sVgYJDrAOUjNA5ADa7WbAxytUDWdXqp
g5xRso7StpQeK0QfNj7PZeQTZAfIBzh066ixrXK3okcvEJFw7CGD2jn0WL89z3P/uISY9Nh4Y9Vj
ufEovYg29D/gOYBepiQgVJnOT02OAblT16PzmlVafzehkHGYpnKjxSP+ktWm4+FEFZu2nE1FZzWt
xCrjZJSr4BVXBeSmraNhPjv4kLVx9Q3jTxQM/j7HZ14cUHJKIZ93cZctVqzgIlTGFD4d6vvYdIGS
1e7YZl9un6iLT2ZzmBA6pCvH7C4QER3UhCLsh9hHmnNXSfau7BQ/6fVj1CVfxyXc0slcV1XESYFH
SEgFm6WQ459/sHCMYFFQ8PWrQX9PrDfoKS7kt9fC5ohOB9hBG5fj5Q4hXAA/QxuTahWXxvmADdqz
Wh8aid9lmbRrq7o6TmWwRYK5Ogo0DGrw7BKqReejOKO04OudJb5mFHtJDqKdlWbJ/va3WlcURS2E
r/x/g4gf8cc1D9QVqwx8BfwGUqI9AzTGoK+kzmdtvTqujsRbGV4JNYPLbq1ZznIBoNXPZemjISHe
bn1Ep12vNnK2y5NFFYC6FQ89oae4pq5QD+6awNJmv256b8mDD+XQeyXkT4XyfgerRDOiD2PQb6T5
174WPTiapyCB6BetvlYXDH0CnHLxaQrsmuizlf9tusuX+nOA1Zfq+1gNMokBQpCP+IN27WNl1M1G
seHy7IoaCtgtlk5Bk3IV/AosD1NsYBNfxRCuSrMdBUK3CPp72npNv1F1uLYlDCISWF2eEBfaGV0j
NwhPw2ObEUKko3KUOza5nNHfUHa39/m1zyOARTzCBJdtjRXoYU5WVc9QVk4xKOh/RDOwtNtjXMYh
KHlkqfASHFW/KDMMszEkGYKeXNTand5ohyXsjyl+EFGT75ZZsPNuD3iZpLMn4IgJzTwavxc9bZSH
c7XspMm3tfpXVuD6oDt4SzWZo6LUnkmYzqndK94/uTc6kiXMLKFWypl8h7dReeyq2H5conTZyA7W
CyF4Y8CCBJ1TEIDWi41d4ijhglu/VDZmIotag5yQAPOr95id4TtlouyHL9btxVh/4d+DAsSmuy9g
J+sDaJoS3TmrqDGi7j1tsjBSLjX1Lz/x/w5CLs1u5Zyvi6xyIS1ahnPxSyO3x6zF23FqCixPTJSw
w+oNDX8KyxoGfLfndi2m0YdGuoycAbWEVQkw0sFst008+32ufJMd1LIMpJJ1CkR59JsYiYKwEgbt
sZGTH7eHXn9LcUEwJvweVKTY1au7LpeE04ChscXkFmuoFOahHuzJz31ZzvABj5L3OSp+3h5U/KXn
2RGDGshAI9SMPNz6uav3OBZDQZx9vFs+R1Hy3C9F4iYVndXbA12Ujn9P74+RxPT/uP/MxW6SLIa2
ZdiLtXP0MThNQV3eddQEH51alY/LFKASO1W4QeoeqNbgb9+dYoE5wIL+jJbNukvZDvKMIcg8+9NS
3xu5/ozfHbISbbVRV7zyIQWkATEwSn6XZWTHqiv0/dvFTxxsLgfNeK+qDPxA8HVuMRVYrPopVPJp
I1W68iVFh18EBDJC3u/n65svOUqDkrz4caPOT8Ak61NoOdEDECd94+q6ckiIhuI5INBLMOXPh5pt
eUBerpp9Z55M6siW3xv6B5RN/9FTzTNs5B+whYuGLbLWOvCwhc7GFbfcH1uokSNlTpt+9pdi+Ldp
lbtObNbb+/TKTUlXCVQdWafI3lfL2GO6UsJIRkq+spa9bBLGzUW1ERPFabQK+2UjmP4O0X+eQMEJ
ExRgnWyAV9C6TJGnet+GUdz7xjC/5EVwcDLJwy9234chUJ8o25l4FpY6fqhljJ1X8rukWY8NtuQD
RulS6MZOv0uC5PPtlViv9u8fBlAEQW7oPdx956uNIrYEl8dQ/Fqr5rs+lstdZWhb6kgXhb/fw6Ao
RRYpJCPXeZCuxGmeTN3i60E9H9u0j76YUWQ/S4uEMm2NOQJ+D91HRw7nnW4P1V5uWuMDRsLlxgFa
H1vxQ2AcklIgVguMc5VXUg2h3yfP/QnXCa7P+pfC49SVChvLtTZ+au3+GBrz218vMkMhHC2e+Jfi
XkkQg0dKQ83X1Ex7jIxIe1YaW91KX8SuXW0yLjQaA6LGKJpP59+yttEQkDGz8FMOTBm195L53qDO
kvTfO/mA4cxDJVvYM8neYMt/eaJYV3J12GEWQF6oW6toocg1VnlLBgYl638YcfNW2cmPQFhD9N3P
26u5Pry/h0LgQgawhjLkuqNjOchIj1Gv+/livGpJe5cnHY5benmXJOV/2C9UiRFfgSErZENW+2UZ
UPUKpSZ5Y36d3/dJiNtZKX9ZDBxkLXDUHzQEkI+ZbjZbrYeLdPT3RLlbxJOYF+U6Skl8516gq8jn
6+Gl7uf4h1rOkmvD6MelCN/sISzi56VXKGapyuhFc70cuzzO9njc1IdpNqfXJAia3e0PIPbRep85
0GgFTJIe4LqiU8ySFejtqPm6g7tTo024FpsV3Cbre4x3rasu4cZddHVEuDHiKQAtfF3esaJxwV+T
x5oZqw9dpj9XPAnDUvncpMFbNBt/ez+IladjSJUcmSFIaqvdPNJpXZqhVP14pMUOE6da0h8ydMdo
Ct7/w2LiSALzhP2FsNH5oRUlmHTEJtR38GT1uCJ6xASc4R8l05eDlnefZA3Pyttjip9//gGBQFKK
+12bR6Zj9SqVgtixS3NMTn0wvTty82pLqi/nzsatt84g6LdS94fLjiOAeMKv4pHTd1ZfmMDx5wzj
+vg+o9qdafPO7FBawd/q06Bs7JPL6H4+4ir9TJJ+jHKVEasCQ+Fmgcc4uhOc1XHxWy3zonojsl9Z
ybMprlZyrFq5mLLMfNPq9i3qHf2DEjbzrg+6LdjC5UXNWxh1ABSokJ/i8jrfJ2gu8+hT0uqkNwZ2
vdYg7UcjkjeOtnl50qjVAlgQCi4w0dYxp6gMOC92WJ96PU0fJ3CW0bTku2juu8cmMmPceFFWnzE+
2iWziWNt5oTzXTaq8/sYR0g2oaV9kNoxfeyUqbkf8HnzJECCmB/Bg0yqvnwbOeDfzXLsv9SKnDzb
XTy8kdY63qjnJuJDFWLcNl7LTojZb5BIs5t2ckusy7RDHSf8Q6oEMCSO7sa5HO6XXrNxdqXR3fV5
43Zj/S/pfr+L5C795GRx8TOK0NoeMBt8xcQqPqa0Cd5jKZ08Wc7x38oNa58Xlv1sz1N5UGNd8xpV
IaAVtf4SGo1xX0aK+sUe0/gu0ySZcmjWVadaWjqspUP9IWpC0P2yNn8o+krzMDor9upIS3PprS3x
tcvbD0Uk+ojA+6BIA/Q93wdg3+M+S9vqFA8INjQ9ivcYt/hYhn0HZ7yRLa111HllQOwSRW7LBJ3D
c+d8NExvqrGw0vIUzWW3N1V8sLsZF8kitH86WY8xKFTpXZpPoOxAlh8N4Lmvald3RxsW4SPO8xWW
jQgNLX2d+iY+lPeT1anf6yBRxSdUvbaKrdcituz7bNb1x8luoxeePtQcsKbxir633Cbs+sPcSOnH
SLcXjxYysgpjoR6NMbc2+omXywtk0uRJB2mY+cqr5c17TDUdJ2xZXh2jOu0NJLXUJ0fDmf+5HYQv
DzR3KGLSwEBRiuDf50uLoHeyKFi/vZl4phyVxRohtA5bZRztchgyMrJCoZtHA3rd9zKsoTEDXStO
iKOq1KJn/NA5+B3ue+jYODgUe1x19iGognyXkhUfo0CtPfT0pmMApPp5Sq3uBfGM4l2bHAyEpakZ
38u0iDO3bPv4CZiu5NdlCqGmS/ZBXuL3kgTGxx6z5R/AGoy9kyrl3VjHWAi25fxzFrVxJe6WHyRS
jov6TnWnQVj5LEEl3GInXk6fvJuCAMQzTfSJVwE6NtoIR7RpOXWK/BXsyHNodxsx88oQREuRDQHc
A6e4GkJJWzW3ZwWNbqxCkM1ND6E1bzTRfmc451c2IRnkj8iAYAiua4DoLqTznFvJWzQ9iuap0WER
a853pZw9281bJn+ysnSXqRX2BckdMfVhCba0Yi7PhqAmw+HDvQwDlXXo0W0tG00tNt70Er31sbuL
lm9VNB7IAT7fPhuXmQM5Hn1kevokXxcjxU45W5jHyyepqUPXkLp9qXaYiyufSqc/6mHzNCf2PR6M
+cYz5uJbomMCSwwWPTUIE0TT+aHMKhN1h2ipTlndG7yfluKtwQpuf3t6F1kDo3DH2FADRFFunV4a
WBvq2KblJPbU/lR530XJq91XGw/Ca5OB3MmDDKAUj4hVLJsn8RoXhOMAS9ND3NSJD9nZ2UomVdbk
bGuK2dB1BY5Flf5CXyxMIjOytaHwVa3EwDA7tC3enqPzka7rgLNim+K3qNx3UvcMXcqY7Wesxl1R
udYAlKrhp17B2zz/rITlTsnxYCwOWM/vYEyZNo2T5bNgVRWCOMWbRiiL2obkDtKJ/0HSXgWlBVNK
DyjkoQ/y77r1qTTf5RBL2yT2epTmhEBVERV3/E2pemem2gPcLf4DWKuVbQT1a1/WogApHm2qENw7
3z99l5M7DbLjD3Nt7XGzHXa2lQbHqO63CMPXvi4VFRqZAIvo5q+GGoIOEhOyFr7apuG93NfRXaYC
Bbm9VVUBcFt/XWrlvw1ihETiOgNoucODtI3fyqQl31gmaacm2EJKag4erv8UKPqha9KjyAUjuyvv
tWkaQNaXKqbQpv0aS1P4pZ2k+EnCotttlkUHbSBbmP8q+j4I827jcF1EKbYjeFg2Pc0SSFercJwU
UqdqMeXKaFA7tyvkN7BAd1ENQ0BquL9ur8+l5KEYjscbCFyGvQBUCEoZFp9p4GeFUPgsMZy/k5TI
fhvG6BdOmTgUls703JhN9mDgE/OqRdn4AfFafRdAB3FHbuAHU+vykeZDHDyWbZp/uf0br+0UVoOu
IPcU3JpVHEjMoEqXdpJPWVS80Pj6CAjn/vYQ1xad5RY5Ey3iC8Az3r9O0aSJ7SNueIyd+mhrJZBJ
0vaEc3B7rCvTgSmDfDZZDTCFdfkBHJSeZaWm+4Jee4cRcOf1cAA2npJXTjKofy5aWgk2iPTV8VqG
MimlsrB9KzVSD993dT+ENQbDyjJtDHV1QsC4eXABfL/gb2Vq7SxWxlAKIPEG6dGh0f4+Lv1uCouH
uJAfX53iso6cONeRqLLaUcY4y/gZLPldEU8b++DaqgndWXC5WLSinHAe/1DzzpYww8agjVv1UZrj
4THrnf65QKZqd3sbXBkKyQ6HPUCPmH29+kD6iJZnokgaFLHpZ9hgdRzH8sFWt1R8xU9eBUCBk6J+
Lzo9NL3Pp9RZZiWnTqP7fTWCyAo7z+gB6+V5d5hJhb2oyvB6k+5T1foPiwl/imceCvyX9KawsLoi
q8vAn20z39tD/aWrbfuxt+xmY6SLvh3gbfog4FNFCZfy8TpEyHoZz2i0+aEF2HknTfRBJD7hqdUT
7urFDr9N5bS4jWal7xV/etdJ1Rb3WgyyWmnkQ6hzkmFSLFz/iCEr+iUoEtO3h/EpLVrQM0703CBx
KTXDoz7kp7/eQQDXVVxyAViBCFpNuse42bSgGvq6EZe8a+pPkaK89qX97+1xrs0LMiOVajr4zE7s
5D86WvXiTBKMtOqEICD66Klt/ENz2R2L1mNemaFvuQZdicZCglCIVyKkdmHfMBtqLtmB4/hOQ02x
kON4VzWJ9Zl2+7QfamMrBbwou7F7QN2xRTn34OFWp16JTAknzqQ4qepXta9eOQl10b1OZeOaqEG5
aHnuby/p1RkiOshdgzIa2db5kubSQlqeByZC/mX9NuUlxhuos5ymluKYkU9b7Y0rwYaUglo8pQee
eOuMfUA/Z1iUND/hlY0KLMoly5DcR1rz4fa8rm4VWBT0QAUWdJ28RFoUpFEKgVtXujcnGTo3M7UH
WKNPMIqeFyPbQmBcG1CYazE7qgOUls4XEu5S1TZS4vi9Xj3FffDS287iOr1eeHrU5ygSdBtolmuf
jh6TwCcRbJAmOx8R2TCY0E5k+4E+05BSPrdZ37qOJN9nWb+xTa7GNagMQm4Ml9gLdSeJmqkjxbrt
96VPrvk4oOtnWbusf8iVT/n4sUMMRMnnDWzA1SlC6RDlOR4C61qtVUoZxoLK4OMyf0/55Fgo+q6Z
nGMrl3e3N8yVjUk1kBsdoCaYh/VqhnIgBUBqOz/DZTgqUHeC1u5LmpVtXLdX5kTfFIlPUe+m+rg+
cQnma1lQcg1mggTTIEhIt6cGrRPgXgwPf4ul8NtXb3Ud0HQDPAfYgfmtw3NmdeUY2KPugyKKn2sr
NE5O0uWHSm1bHHas8Elf8K3vjSp8qpa58HC/M9x2bMrHKa0OTVp4iz7IXh6k2XHhbodqkYW7HFOl
LemcK6eIXAS+NUQhiKpr8qayZOkQmSim9bZxcCL1WGXVvYX5I37EsJKSRt96dlx5lkFAoD4LPgsZ
3XV6ak2oR+iiHtQ6U/UeDh0ilHWk1W/E4UBytaaCdSe3RXvsmpBHiEoz8FPVNMFG7npt/4FOpiwk
cPUX+IE8i1ujDcnCFNv6bqTK9zKNv2tV/PP2Nr+2+0iBAIrRdgSVskrCUmMcU6Vty1PedbvUqo9S
ru0GJdFcS8Fb5T8MJjJlkVvSdBRz/vO+5ruNfWKqft7XcKf7fjy2lTMLTH7nThl1zNvjXcn/0VxC
Ek7Yi1BnX8XgySxzW29Mze/x0d4VSRscTbnr/74adDbKqjeWjlQM+lbS/aaEgdS85can29O4lij/
OY1VFgDPPK5VK+0xcWohvo6JW1MQVjXVUyq0s6HDULS/o9Cw8bmuPcGpPKFgDcGDsuT6co4NALWc
ycXvuxrASNbL+T6dCLWlPDb/mLjoHosogBoDwYZmyTDv09Kp7zLwXW4w2PM+Gcxp7+RFc9+gNLQz
g6j5+0uP34WgOMFBOLSu9q+eWmETJkXja1X4oYXTk4fTK7YTHyxt2KjHXfsM2DDTG+K5L5Shz3fv
FM5caIWc+60d/IzV5mDoPWWJ9G7pGi/t+19TpyQu0kMbJeprMdCgrCngzlSq1+F67htpGDJT9qdm
OgT1BMKmBQeXR6G7LM7bkI5bKr5XRyTbpMFBMZV893ymQajN6aQs6E4jORi7uGmVP3Q503a9bAU7
NGOa/WBMycblfm19sUa0BCKEma7L/aUFEKOqnfQE5havRx3zVQvUUkMTcinnr7Nl3Ae6/TTV+cbA
10Kt6NvTyKBIcBEmqrS1y3wm1NqBVn1Tuin5XEUTzVLJrjeO1LVwy0VPj1GoHl4I1+RVNk2h0oPm
SaxfI7WjpzpZbM9aFOWuLSplY2bXAiAVd6ACADaBEK0CIC95cNX2qPpByX1tIOx9P+bhuJEqXZ0U
iBVdoHm4OFfxaQzgeFLbV/wZEw67DN+TPKzcFLNHL+2UeGMJr86JgqBo2PBMWeOnRyWel8Wecx8M
7PcuNj6k9RZj93+pP+sUSdCdBDGDwGmKKf9xU6X1oASZHWV+pUuJlw+V4xp1aHuG1stHadK/Ac93
dg18031u6LlHwSvY5cv8o1TNyQs0O39UB8hEZTS4yEmFjxRwR68qE8erk0J1NYnXW52WX6kA9Du5
19RdO0Fzny1ahINepl42S++I+f0TTiqOfWmVHvDvrNw4xJdUr8tpLw/qO9lhcZiqHlUmvV12se1k
D5B+chfnMr5Al78nErVaK7GrvQ5J+EmFjew6UVF5nVlHblqZ5i5kol5lSLpnoejsGY3W7MEqFG6R
RybOvwmkAEcq3FnKDFeesoIWg1Yj4RZ+Gc2x8Jxo+LeT+kcc0wLE0tsJsG5l42ehdt5g5t/tjMoY
eMTChScou5FpPwBlrnZ5LcnetKSSmxfOW2KOfjwVX8Y6eavizsQAOLY8fVgeDGf4OZNq3luVJdEG
nP81h/IbGkM0WMfu36xQvqJmghUcHuLT4DherCO+2WMvURoNn6wzUujd8uc5Ag1J7+iZmvOjbWI8
WrUjPdVZVb2krF/typbcaQGTK9lj49ZmUx8HQ/5QYUzvzksQHRpekS78xfkoOeq0S4NQouRXfMzb
xXTj0Sq9REEtwAkK9QHwCsomUKbcyuQTsC9emsb6nowR4KDkPc8c41kz5NmdE3SD5iD5iNHMe1k4
sgdvRrmPi+ZZxRXqkGLad681U7Fr+mChWjW19/VUfKMo9x725vJxkWsgHnP8QTfmJ6ntXpJpid+M
uZPvw2l+dirpo6Sqj2OZP9NSat221UpPa2fzvcrjr0qet6dgCvOjIqf5Pm/C7E2JEPbKR9sfkiTZ
T7YCcsqIH7Io/2dCyzcYpZNoeu3jcY6YN5OwaITdB5FW7Byns7yxbLaY/FfuJErgQhRHVVCxW9+C
UR4HITAH3Q8nGv+uVaXlfVBV3T5Cmc2zmqbdDYay1ba8cjUIwDv4MYdCDM3+8zgQGFGolE7SALsf
gNnUIM9DN00s42gkm8yz3wX2VdShsaKS6yHQhbDwKpAqNiIU9UK9Gp5v8xIldeUvkdp9Sss2+mfu
dOXFLPvpvjQTYy9sgRq3rRvtqZj08bm3pm4nd1b0ANV13jdqiVOQtEBs7GzpYTSr6i4rG8BbXRPt
htGAy4z5y04q1Py4NAENFrMLPG4L86mq5mHX5vHsZoWhHG4ns9fC95+RdZUt5wmEiqhXh1M32B6V
8x8hnOqNvP8S4EkTmJWE0ylMBanMn382lW66Y1Wh4QvPpC60HuDZvLUg5cwy/kxjHDHUyt6Nlryn
6ZHsilR97YhByhztJVDSGz/n2iaiDEr3hmxaaAOc/5rWGDLqaLnhxyaaynSK1aNjZEA10iz4+8sR
9izVQmxuyFUv9qvGa6TGRgGxY9rAbappgK3+g3QuHp+ikMYxFMaN5/Mh2ZiqoXA0f1HbQ6c1XDnO
x6VQP97eKZfYdgFo/2McsZX+uIStILDTXkrIy9L8mxlQupaWUxokvzAF/6lVKvT2/GnsbZriVnqQ
FOvvtyrCMKhZQFwDj7tGkC5zSWleUtPToEW/wpZ9Ec//4TjYtBDZFvht0VpdraU+GkY0SGFBmWn2
aMa3vbT7D8vICGCvhEo6ij3ny2j2yizNqCWerFLdZ0lyAra+cGXQ91e6T3Jbg3ueXERUwVJtbEdx
mFcB7Xd/1MaYgSRqDcUaaFmrgS1JvhIVJ6oLtTuPAGO17q5s8p+qNn5q8U/bOG5XIowAxzowNnmc
XhDspLR26jQNlxMw9hSFNuVfJY73txf16hh0FmkFqIbg2J2vKZzyepG1Mjo10RAfEmpGp0EPp4//
v1HU81FqeRozMgMkc4MKsYrDTP5ze4QroYlisehokOeifbTaG9ggOOpoheGJjMvyqjgb9xTkARxI
i7Fxmq4OJRigoulGeXq1ZGaMjieSP5JvJkV8ovBqP1gw8O/HQpc3hrrydTi27DnhT0IHTvyUPwLH
XAAediYk0acBYeFu4UmpTcfbK3dla5+NYZ6PMdYV+ltOHPiaqX9q++KDyl1bjvPnWjUGr5AmD23A
v680IahJr5R+Cat1UT+T7UXG+dT066pRd04FE1CxGmlj9a7V9pHVhXoHiMlAVVE7nxpw06aqez5S
ZadPwRQdE306aE3vxxKKeXb4gujOqw243oUh8Ov2stKV5G9fxQz0jHWLtx1Zl7HGxYS1WpsOgAq/
VOTu2exC7VNSVKpHcpbssiB97mSvsZ/Srn7B1LxHpVDB6dFevoSj/lPF+NK3yM8OhcFzzeyGnshm
2Cg/LU9F+Qtoku58XaphdO3wtRw/Leilu2ZRPBYSmXGY3Y2FeZf2yuMU2XCndJA12ahAVR7rzLPj
dlfFyBXqWqUdTNiQx9SoEeYe5niXYzPsDbMUeYb6Mit9/q72AKymKP2uxuNLOJvOI8iqakgaz1RT
facoFb7vVh4ecV1sn/tBjbEoVd2ulNWPgTLKTwgbZ0fnzpDdcqZhpaO3MTj/qq/5vCurHKiVvPBC
+VIEWu1GHVw3kNKtR7+8P1RY3Ll1vUuPqCFZy8nywkXyeJIYxW5o4V6kB+orzcGeh8TFfKne2xU6
ognWGZ4N2JtohsT242jnwY6KRcsqPkf4xstTulva77r0nGheNThKtuuLSqKb1pufpUlCntjUKtcA
HvoQO9O0q3LL8OaldY4qEzyqWGrvq0INXLAY5edYHZ29HNepBygx82bVmV1DLnOPnniyK+c2Okim
jXNy5wjpOzlwu6yZPXAF32Zq8E9Giv2pzAtot1SB6vX0LT5iwak8SJo+HOs5+B/Ozqu3biNc13/o
EGAvtyyrSlqSbFm2bwi3kMPehu3X74c+wNnxkuCFHCCJkMQ228x87S1zULae9tCqy3SsYV6G+lAt
0eyt+Ct2mR3xBOVHwOpD2KqVfa8WGW6A8MgizL+LndtmcQhLfN3Rs5lCAFgew4B5gQZU86LrYbho
Mil2E9mBD0Grv1v1Sd31U5WFOdXVh2Ghe+WYiea7A0rRjSHWIKEqY1HlVmCsqThNZYZ6d59ZOxBE
+s5249qvJrd+KOxED1zFacOkb8Hi1L1ZoN1Yxt9m3WjCOfOQxXOX7pTmRhPpy5wEWovAlpmCJ2sr
+N4Mq2EYpF4cNjV4vaFxsh2nZnpMJErRY4lwrUqdEOqz2u6yEkSRb+UtuMBhWsLZVOJoguT7BYPp
MvCYh4V65XaB1wHAt+CgQAKBwp4ZehIlc14d6talx2sgVK0rgxGkOYGkJPMIMrsQkFNiJ1RrJ/Yz
RMJCaZXpDqf69igZffu1Yty5DXhUtavTD9LCbSgRqLWJQkn2U2zJEwqz32OvNF80q7LvHFqFPlws
6AuiYnsiuOvTy4l9IUcjUGjM7AW0mNDO1f5ZTKINazTsggpY/tFdsiYoqID9RkeV3IXHEshxXoK6
UOZIn83qp6SFHZZVmkWaIoTv1EOxT9wKQUbNHaPGWGn+uHXzota5FmS4O0aaHGbETBGRXxsX20XZ
5/cSINphTub0IeOY9VelxdtcsBhGtLL9pq08LM7HJEqhXoftPK4sCwDk0+KkARiV4TA46qZ9P9VR
mnbzvhSpeUg0zGbd1s33bt2hdDbFfZjhRXOkIEyeEQzvD1UlfqWoPYf24hl+0YmCTI+PUXfYu3tj
E6jrIAN7zdtoVRcnMgfDDFtwlxFWGUPUtiMLwyj0yHBrNaprdQmz3CvCDqWagzEMsEjdrg7wGdMD
q8djIs1T4/J/aE+M8ZQbWBc4vj38U6k38qH3Yi4xCcit5bIorqsbq89w2WmwFBrq4sh8wVfju0X9
BTo19NzJV7L8Rpr3RtyK5GFjaP+/K15F+bocDA0zwOWpM4YPCisGWMtjXLqPlhkHubt8TJL0bHnT
vkX/xrEkJzz1edyf29iNDI6wv0fH30nSdXBEyhY3AfDbiIReNXTTehGNKSwHkUaQeb6p0rfSab8+
mqs7M4z0TCWi8YOVbK2q6dmZnY6qQhZhYpXrMVE7ubOLOQu8vlU5Muvig6hnB//VVfG1ZSgRM57X
I9IROLvhsD48/f3+t3Ty+vZ/oxO2lBOm6VViJuxM2o1SkTQNtuXP7nIcRLLDWzIq9eRHUij/tEm8
R5/txnXfyz0ZI6MmxViBPXiV5upuvEqEjq3HYS1/pUp1UZT6wSrcG+vzvYp1QyfTB98ks95oUev2
AFOuQmu3S7V156Lc7/krhmOJb3hTS69wrAPplLEvp3GOZlAL98Y8DbsU08Nbnj3vPjPUYU/FP4Cc
8SqLU4bardQmjR/T3lP8QXbGIW42AQX1ps2hvRUi19/VwIGCAlZlzHD9XRclnmqdKvbJo3un+p4K
anfU6ofapDEYzsXQWve6yJWfnbCGz16ttF/XdBw+rigdDL4QSw3vKMOJvpg5bN3YvXjzOoUoxVSR
idEq4q/uuK+nbPKrTK5g02kO4DaYJqq/tjr5im63BwWT21lzczCE7VDtlkVgoqbWGhTfXl27XSpG
Jfb7ODZDJCaUY1Y2n4s8qRlbpiZN7qLVDkpbV4k/Z+ADw8kqm9WHeJtkAQdxSig1xa6nu/00ppnx
FDezg0nymk5hqUnr0MpU86sqUc62OWFhopjZo6AxdBFlCncPsMUuW+opNOLFgym+2E+Kloz/EIy5
1pIoN4rvtwuA9Q59BrwTqkVvFqMolqlAcbN8soX6wOQumJeLI5PXv2/p7QT889NTZGEKQ51Flf9G
plYxlDJG9gUTdCAnd2AgGwA5Rs5rUeg9D3N+qzp554Loh2/1PbCxt+RXW4xDo+s90yZTVZ5MCr2d
oCX2wEykRONTL57dzAV8VNjVRxWCXQlp8Nxp4nti2tOhT4clEmtafirXWr9DyuKWF8p790cpveEb
th7ENdIsI6LqVVXIx87OvtqtB4Og+9mVzc7z+ue/v/t3whPWSyA67c2CHnDnVTiYaoFmbeuqj3Ka
HpDNfLb66VftLrust4Tf2/r3aRqioi8ePVX5gmvxBYT6wWuWCw2p71NNnL9xR29Pgu2OoPrRxka/
73oer7UQU9tpLh/p3R2cpPjiNeLTHK93tjc9GzOmCNvQHKMWSYCs+vmYr8kNSMDvCeDVkkS9ABlG
eGmQba/L5FlmGEIVqkaUWeKnxKz6f4RGrm+2vdyBn16Bai6IOqdd/hHpFSPwtMrctcniPkyWJ0J9
3YBXeqN8dhj6v/CY00k4+RCU6Wxnfl4M+nmpPOV1deZxp0+lcelqqzottT4Hw6jZM2bIy/yqisra
xWDMjpwxJQrEzRCOIm4/5+aAfsCUkJLPWvvUoFy5c5Zi2Tdzn4doH3q7Rq795I+1Ip/cSQPHN64k
7/2qiX03LfleWGN1gRCzHJGw8s7NatQvc2GIUNGzT8uae3dLGk+Blim3GAnX9Tm6odTmqPuCWtuw
WVd9nAFu4WyXw3xvyu9x+byKW2Ye71wAHBKcP8Y8G47x6gKjnhp1ifPz/SrGLkpaw4na0bxlm/fO
6YgsAD1CvGRB1l63GYSI18601/oxje0zaAfgZdpUU0jk5X8/h7kSD8Phx8j/WukC+ymQksloPHrK
9G3Nxp8SbSYrv9VrfadtA1aMrom3BXvC/tV7MxrHTeARFwSn6mHG47O26hOHA2KdqvZd0eJPmlcc
S0/cZWt9A632pmuzOa9AVdPsjTW1QUcIE/9quVVr7Y2JmyJyPRpHTJuZeiv+IgUrHHOiNd/TcMjs
NrTdbxBgfa08ZMMlR7fg7+ePfl0ibPdBwCPN04FzvJFGGAfchgi8iKIaNn2Nh1w+OeBuq8zcrtk1
zOuXg567kTNPd7JPDx0CG7RWIbzBlONXc58y/kEnvloOIt95v//7OlYv/I+mlgeh3TjE3xDBft8y
UFOdpY4lxnWiJhjpJ1JRvctS/+BA5DaXcQ1M6nIu2WfTg1s6QVFoAbcpu3bHj6lw99sPCTn1x9hC
11cCw7zB2Da2BfPvc/T3jfFRWUsAcri/P7/pOLvo+dRdfOmz2K9yFOizZGMPcsGMLze7Hi9JC5Ya
3ZsB9cXK+zrwK43k04qDY7+UQdFhzVTtsineifYjxmyV1wcpPbmECpF/zVkDsHq7iunjz0ZRorFO
bpRM28J78xAm0CmOLSD71wHJbLBOGCotvmh2charpwUddktHZjtJqJTC8LX4Rvy5LnJ+v7Z/XXE7
3/61FWC8GG1rT/HFjgFsLMm609MupJHhx1V/KRAEz9f5W55Ux7+v/Xevi+QfUzNMpBgg/3ndIsHC
Ne3HGBXt9Gwr613eWgiQI1U5Vu1H9LEOFLCXys5umaNdZzzbA2MYQH4H1ojNf3VhbSzSpG4qesKW
RJxVSBqciU0e2KCnbVrpEv39Qd/dMQ7+X4w5aRIzKrh60sV1qBkm5VLicAkjDkcunvxXbDWfGhO5
4KRYhx+wSePTEFfywES3Dmwy32aobKyaEmPXm7X9wRyK6XvvSDy9EjnuRKrZD0U5kKPQ5jr8/Z7f
+Tib+wDlEZKPuPps4ehfi2I2ai2tValciKlPVazct5rrCxCjwGDrr5q0X6g2wsy+BU5977qMDBg9
ewyq6Gb8ed2mtZKmhEV1EZ3jPZpuaUVWbGZ73emNu4aQFbYgDkDgiqkAJQM24O/P/V5gIA8DrsVN
sDyuezaViY3FqKJyjEDZV12u38e5vZuX+LhthpFzDAfRn0WthyNHW7o6kQTbWvZjmKXpjQPtTWKx
MfUAczEG3b7CNV1ztt2+VyfESswp+4Lnz52SGjeqk/eWJlpWzAXJyiEOXFfC2TQvEwrQ8SVPUT2v
ha6Fw+JOITpt7b538warkA6Ht0ljSSq5toOXJRBy0bwfLojOg/QSy28QK/WFg8tgp49FMEk9O+hz
TOJMxz3Sk9W8saPe2cG/gya3zpgWXa4/V0k/jFW9Gm7MDlb8qdN8E68EgmFqFjdUj985jpHqUw30
mLbNez1Tl6LGgrxf+QaWsQd2sqPT9E+vFwfPVdADuclTeSeGcT1OCTQ6yMCueZNz0cXlvPA91KYL
59IJ7ST+5pjeazXUuzWGQ+BlEYKIH6zaPbVCv7Httxd3FX3IYzmrAPNsggRXJ5WadxW6eR5pEfZW
CNF/nRU6HH2R3Vh3771WHnD7i9wcdP2fHzArpa4luUweR2s4AuJ5hQd93ynDR0Xav4ZJvbFe3r0c
uobwwzYo63XybLhIImcJ3o515X1AEgpYAeTC0j2OivfL0G9Jgv5ua16/RgIMM0+8DzYi5Z+PJ9tV
19DlxEvSPg9Q/qxdXQ1JeRQT9pXO1KmHFNVsmrMFI8J5Lg49jIkNQpyc07GyT5o3yfuyHM0d9kvF
twS7lCBLlfjSmk11aCq7+pQPq3jsp1U/0vbf5mKTCVRxKiL8VacwdleaPij3RmrhWoGVzDYqO7Mb
FkbVIIRldOelt5U9mWW2H2hJnZIamM9S5uW5lg4CWVNCTppRhXrmKn+AdMbsDKZJHKmgB31VK9zL
Ksr6WHFYf020NL9rLOkEKu3uU9Ig/lBkHJLKViBK9Aj9xByWfdfbsW+T1UTrFBvgTiWopmHV91Nj
th8ZISyvtZMtZ6lQwpaaQke/R13cqFrFN3OrDiwvb47lbDJXqzl4xNwoYVXoMmrMEQfnoqx2vLoM
VU2j/3kjMmwNyKuPSseQqoEmFZLB14eOYxRSc5fFvcgRCGg7oOXgDf4o1agHkEqHNhLl+mEarKOp
TpfNGI30/QPGXL/+fiPvlAx/3Md2OP4rNLdpGzN4YjHTkYvvhq4QAThPYy9US27g2DqAh6mhreEo
P/5+5XeOXa689c2IFvx9tWtloeWdl07upbHidl+PnhpNoxiCNlX48hgO3mAwvLNtbeBaOuMMwDhv
RKdy3V3totH7x6YcfQMS6cCMvNIPlSnDkbzp70/3TrjluzKKpf8Mw+i6UdAqqTnljqGgJ+5o94KJ
1bGQc3H8+1W2d/RmFaFasEl409i/PmEB55RO08zxZUTaLepyod0ZwqzD1FZvTV/evRSUCB1MEYKr
1wV2BwwhrZI+fezt5NR1w4Kmmr3HUukG4eOdnA3+2f9eZ+ux/WtBejJJWXqcFzVnBOWTIZ6oqRBW
YbKz1dGGd0vb+d0tgAbR79oZVP22Vf91RVxTpZvjpHRJzfZxlRX+fXp/AFryuezMZy9v7zYZ9v+P
D+fQw93gdSyUq8WvFqU96U43PhZW20YDtcsp08rppGZFfyMK/1/k7PUqgdmhM6Qg96AU/PMBJ9Mu
BeZB7qUj/z46WglPdTZrsAaVeodO3fCSZvmC7483Pth2mzH011zQFtKJpjTWAmup1iDrBolAm4bU
q0zsM6QU7V530YYbvIxzvGuGvRHPYwAhafwHyRHwdRs+fy2M7GXUcln6TL+zFz0pSt/GBTPyWib8
itV5e8ar+7FLYWeUAVGh85miC7S8zJ1eLHnoFGpyGAqjCWB0whFN18FfVH0K0CxEKTBb8dFEawzp
l36hMbC6d/GCzY3uTuJY5WN51ySiClrslI51HzMDwkYo9wdSZK6KhJ8YzOJJn7rkTvQKei6TVIgw
k9rt7HIyorb0pihV8zWa6At+AowRH8DYpIHEpvQ0LrOIlCmuzuAM5bkc8vKxSe3uFEtkpLo+yc7M
2cVjI+oirJRq9eupVyBOTv29GZtdZNop+d8qPraeGHxVVYxdUTr5AYdSLUqRVN+ZoHT91cjzwJBi
DWsnQQQcOAMO8CqmuwXTy6xQi7CO1xjaw9JExpyNOy3Rq51A2z9kImWE0NTkveYmykFqRhrMqjbu
Vz7lzoyXft9KvFwnRXGP+cDoXG1zNxRyAIxRW54vs0a5S6By7JbSbnf55Dp+WcNdEGUWB0kKM9+I
13Vfgm7e2zj12b6hZmOwNIURCKNBfzHJ5xvJ9JsTlkSVcRviaCxHHSDfn6taq9scbTZRX2K7TD6q
cT29jh6p/I0G5pvL0I7dTN2wdWMYDivmz8uYiy6ttFztx8VpvCCW3bNapb/+fhq86V4i6fTHRa4O
PSggs80QtHlC8urcbgOCvPkorCk00/JkN8lPVAi2ScZ5oiH192u/83zAzZD+pGuC1tB1dtnIrun1
WFsfOd2DYnxAEu3GG3wTOTa59/+9wu+H/9f5OgESyzwD6y4bGa6YqaQ2GvTybjRh330ODYog+T+y
LddqEWaG6Vg6oVkJPlr6ma7VG8zrP78rItMWm3giKFhXS87DdxKKyTQja5Br93Us80ekxW4REN8k
RpuNrIYFjgUbYKvY/1xx2YADuqia/FHHfA6TMxGy4dqwyZqHqbOf/v5I2ra0/ggOLvRWrK1MZteE
h+vg0HjUoAbIoEuFMmtpfTS98rPdDzvHkBfThGs+Ns5xqrV7uwXLlFgfk8oI/34P7ywQqjbqw00q
fqN5/vnAZgJjJnVH+8IZXPjpGn9WJ3nXSfnfr0MNhX4CSoMc1dePinDrAlfacC4Ye6dhL3U04zUC
B75u03+N7xu/EbFb0i4e6o1XudEKI3fdxrpQ77g/ddTwn4dOGKEreKP/+e0Rtpm2wtnfzNeuDihN
B4OXinl6lMIE19d3+zhRv7pyuuXO884pheoLWvMbH2gTD7+6Em5OAmQPC5OqWPULy7nLxHDfpqfC
CcfVpNs5f9AnJch7eUsy9u3u5tKoWKElgq0AP/5cIkvT1U4zoz2zFN6hy0Sk1S9/f41v8k7mbZbL
PBJvQXAa1tXedse4XjwKlccGx8XYGv21ag9GgmNmyxzksTJoVt0CKbzd6VyTNwma67dPzdVTlQIG
pz2ACFoYAozV11H7pkA8UlLnxhp550IQVDcAENIhDFm21/uvI1hIW7EnO20ebXU2A6xMrBfXBKsZ
LxMFUCatGy/zekfT5GWX6cRmJijEzauXSQ8+djOUuh8KZyn9WenP1ixRZkxu4erfgI5gxBH/VRBx
JNMcY1ty/68nWy0BKtyaEerptCjrzeOY9Iex1gzAlxoNhOWphPmUFzadiHhvIiN249Vu3+jP83O7
gQ3ORSpPe+bqUWtF6VtaRQUsDzt9mrJqOTcLTYO0cFIwszCdkpGOxd8XK/Wd+nZLbJogCNCgksF+
vA4TKBwjqkNj+9L3XULyV6rB0FZkwOqQ7JvcjMMuS4AGr4pxP1HRBKmZNftm0ftPKCvZYa8YDERN
lP8bdTT3s+w+NdVkBGqtPLSpuLTS3RmJ8+rYa5C65l1td6NfASzxnd79NTkgZwf0sDNz+KdD7P5k
rX0VTUY+7Iy0Q8krHvtjtzQfKm3MIiW1W3+d+EePbajfrmJH/8OGXKwNYb2OrQ/OENVehdEosJTn
JWm+EfUgkWZtBnQMGpfIevpRzfoyd8m37ebkZD2DB6VlM7j3Wj58mC3g7LHWjwF588GoxclM9C91
Zt8P4yKP40AZo8RyJC2vAfvqaHvLlMZPMWJ532dDfrchVmpl+F50/YHeFpp2qZf6ml0MIRHKBJ2V
fBhi87l1Bp0cwwtjx97bo3yd7fRb3zqHMR13Tdk9C+mMtK7Hp7WSl6kq+mjwFi9KhvwiFnlKFO4C
G6oXK7e/xlhO9721s3qgyqp5xHw9HCiFtHx8MLvm0ghvX6jApEbNe1kmywm0wZIRqJcOoKP5XZbe
BXfgwFDiD+ZKfiUZN84i+yxVTfrmUL82BVwgEymrHUohZ8rEzE+qMtLNaQ2NeXAjtc2+iSx3fqZa
G5jNgIhE9qU3jK+puh7VJEWQu9rlwl138zL7Fer0wQjGRfgreP0Hx+zz59JeZJTl2mnpumOlajGI
a6SglwLKk2ufU23QAxuqlWk3x1kun1E3qH3+6CAT9Sck5L7lgAMmY7mnl0cVZ56pCOmu1me7Q+3I
KxDbyEdoJZMTQN5WfDkvnZ9P3odhzA9VWgalHkedhoq64tzVmhcuo3lsEfGhvAsyr4NYnO4gDly6
Jv/YjUyS1fo46q9gFgJZGZFSd8dkzEIQijtNccJST1+pLR+mNY88rTmrjTjnanlO4jTA3CholOLY
Dr1vJ/hATaRG9XfOoRBSmdZl0XYxRUx+N1SBOhqRUU3HFoCckMcaXXi1oDdrLo9t50a5tI+IeETW
pDw4jEgWYURmZZBvNT8yq/6S5EMELPyQpqUZgGzX/LJzaAfq/6wCFWyUgAb4FOusRV1T3yH05U+O
/ax1lQkFEr76andnrYwjp7S/1qbykhlg710a8bqNYlGRTYfJk8+Wzvmc1jWiukr/3E7is0hKKnW+
TBAnmRe5mDoTR45eus6+tXQ/U28+SVN+gRn/2c47XzHjT3NRf+hYNnI2AmZs9GkvqQUVw3DDkYK9
VZPJnzbwYpYF6+xwDoyBO8ldQgYxpE0aIDLys0g/T1XKwF97dnv5qTNYNVY3fxdZh0YAqrH89uFo
p/DPmTX/6gsnqG3rmDk9/dL1tLX12nwOZ6rcmjXpxTqaAdZTorRPEHxBGKkXmbXBwgmmIjOftQDn
864/qSScQwvbYcDmIe4EwhtVkJfDQfeeANKc6yy70+L2IUtQC4hFt/fQVXeM9tip+WVhJhCg6Zpw
LKyBkRd4yGxI9f5untPXjDUYO/rropVgpPLC1+UnNYdPbykpjZEmpkgvrKMFDN+iX4jY9v0c/9gw
Utl0nko7qBu6RL177MzhPOZmtD2gN/xsSrrzpkQbNYvUbAgUF4kFGhfbL9c5/6qEZkDvfranmfet
fRBw0HxIpIiLLNZdJt0D5ARkXKxnNPaSvEY6AaIpLJfB/dFl8uQUImrQcu/meaVXavsF4M3U0QZ4
9PRV0hj2dBZZ8jN4LTZy5dvKp+2PAazuAzkOphY+kcta4C05k/hYaEMw02tV11egKttjmuJpOxUM
rK/tpPURu5r59jIdo0HNDk1SvVjSiFxA3CpofEN+2hxxC63YjUKexgraQmbdGZn6HU+x/biKNlAm
14fx4fqwpB/JJRFyVsVO06p7z7NONndmDz/ZFIdqYbfbQ2hy7Yr3ObTF1oT7Mnfy5GrdeUjH7wZB
SS/MD3Fp/azsOQS8W/iDXd7HrbhL6+zJdaqzyDy6Zejcp/Bb2K1QSQIXM4lGBTWnqvcQDZGuaHzP
Gs+qAeStUxFvWB9KC028vPlUJR8aBkr+WsRnZQC+HpfTLpmeSx0ERfyjNdtDTGBcs/le62d317uo
Z6oA3/0Y4QrfymrDx3HsGfgeQlLDZ2DyZchI7C7uHQAqsC2sygqk7XzSS+0M+hpwEpaPplU/YB3+
OR8MBJSbPbjBI2Sg19oAX6Mije3pe8dUHta2Yy49HEAhX7YtAZJ4b/bWRS9YwPNUXsZaPDP+3puC
jFkYT4auFH7JrIaoO+NoXjHsL7sdTBBV+7awT7Zl2fUyjNsiUonZOg9viaekfs3q/GTHxrdc4MAx
6HtjbPZiXc5ZuvqwlT6jTb1L6G6RiCyPnTYflAUxKDN/Iqi9FBO9KdnjFiC+lwrd4s7xU20O20U5
W0Wx79QmWvrOb+avG3DPyCDRxN2+tpUAhtNpzI19VZW0O23YDTSuWM/bYTJx4o+tfcIfA/JbPwx+
svYno2zRZaseSsYHvdpYvp62ULGrvVSU56wGMwT4as2iit6eX8946Iqn7e5nM7/zKnk2GgJ65u6R
vq/5PQln7Tz/6LXm4g3KvcvMCx7RGYY+wOv0DDL7MPHNtnvO1DEy6+XileMXuUBEwgg4Ec1OcbXD
whJK+D69js68Jy+wjb53SHRFmzcX8hZ7zEdIY7o8cKpx8eHUHFtePjL4lRqfXXKyHUDwoBTta2zX
89mRqHwCITmtTXufIb2uWM30e3tr3ElJcu+k/X1ftJECctF3Yy304gUNahGs/cZsEq4GsBN/+b5a
T4s7IhIyw0ue9a8NTeHjMLp7syFmWVN2gU2PcEq1G4ymP6TFfIoxfrorRqO5M+rc8zOqpInrR5DN
ogHVGJvnqOXT9sP1xidHKYJuSB7iUglUIp6q/FqSskC3hlSDk2mFGibSPPPn3grMMf3SWgCTKYi2
+ITtCmI62F/b8vNslc+LcD8Zqb1bzfh+hRs+8ZYNWe8AcV3aeHx0VPyedYvDE+ISv89WkyhGHzF1
xrstuZrUemdWNklPo+pKmNvNxdDkR42oUOr5CwXSZXaKRvM7biJDZYNX4OCfoSw/e2n6OZP6gnw9
17HAaAGMMcjPI14X2jV69lGkyQlarxlM7sLq1OlieKnML+Shh9neoPhwWUbDr7uV1qh2pw/pD28y
LvTSFz+RBuL2zUFViL6x+Abl4Oesqq8gwngvnMZod4rIiBHcT2exn/ompFklgriU5hMk5wfRC6hU
9rmIl5NebBrsuH+wnmXaRktsPFS1SYM95STDpvNBqwD3OFVZ0/1DOOXFSbeRMOgP050PtUj3s1h3
Tq1exsngijpJ1bhs8A+nx+x62OtCG1xf2vDWdBzDt7MKJsQ84QASfyT6+arXlQGE5G+iVD+1iX3s
anmnetMHMzaiQc67fkbeP3OU3VBYNpL/7V0J3SyvEWzprG1llODThJMRm/9R1DZIOTjqQYRLZZ4H
rzoKc2RBMTqWnz3CVtpqvtQKBH6fYp2DSaMwabM8gC9112mvdjME8WCGMq9xmnmyei2sq+KguOm9
1ynHcjFOztp+2qJ7q9mcRu0xV38gm/U1ZWRPufcqzPVjGo87RTFzNAlJR1b2QBx7oRLnZE/6Rrtr
/Wb1fpq2fgLlejAQMelT04dmSmInv7kJHTRHCRKkLTtwYg77o5cUGEm+E3N6WlX7RPjdXl+ZW6eh
nkmMZFgOyXH7ittC00tj9CfUVtDo3yXt8GPMloAeXrjFGQAET1qWhtbYPqxZAue73k9lvJuRvFLX
eQ/SLkisPlRTI3Dzal97a6hjSjlj965Xgg1b6B8ccmc636GtOghrcjDFbh+6fb2fCRLbG93+9O1q
lla9MC46OVZrBRBbUeN72t6lob3i6hk03k9Do8JZK78ZvOMWYiDBQzXZ9NosxDFqX3L+td5PtK3C
xbMDxSPXtJvz0qIf16RDHmgbx1etIwNtJCxqcLZoAeyPmfww1cNu8L6iqvCyECawkHxKu6Lbc9x8
5NXz7JV5BOEfgsw9GHn9gHzqMyJgEVTNJBxjo/JpTX+fW9iWYjmg6fxiCxjGSQFWPsstvkC5Hmo3
fiAA6giubu+zH1AbdJeHHMpkMCfxqV0phKU7njPVJAzK50U38chew1bvQjPTgVbwtUobFULzdZOw
11HISV37saz6XTnaQduK0/bT6SmSObiG3NjNVnJwMpRkDVzhzOxVpOtPhMPJlvLfq3phlwpACqsw
n7fIiebnAxPSYLKeisQ6bnGkYOtsoP/R6faL0XyvxLiT/cIbI/tyqxBF9X08Oc9dZ4XNNIcuK24h
+rrZxw5CkudWvroMIZJGx0mbH9O6fJ3gtCu2x7dbHppY29WK+GQUuGtASCrz/jLzflLGYW5SXWRq
+1hq77Xa+of9mNj5S5Yuz+lAjkM/YgQY42Y1dSqWEnpEzr9z2fJx9Yox8xOTKj/ttAM0yHCLJ2Px
rLrLkTbrHXyvsI/tI78ktBTjNVOq52ruOWsyfovj48X2zZTONw8zArTRditpTMVcI9GJQc3C5FIe
8Y27gyWFMpn+1A33rFLNFQ/YT+Nh0Z4QN9olo/k9L5GyjGlauQMU9SHy7PVLrKQopceqDJwM/511
OQFup1zmoMEeaweJ8KShheRUgg52cjRE/rzpYLEd4ni8Wxd1n7X9Y7WWSWDquLSM5ZCehrIlgaf6
7JX0oS1H9mf++z1uL2nwpsZvLP2Y9GycxWNjivRxcuSRlvU/RZyByQAglnrDBy1VZKCabhw0sYFu
6kAbAJOGYJ6X5+1AA37xOlux8G2SGM6M9tC5zV5jbhBkcbMjOgFKLcKm1F7yLLf/h6Tz2m5cV4Lo
F3Et5vBKZcmSZcn5hcthhjmAJJi+/mzMeTp37nhkCgQa3dXVVduy9o6qBphYcpYpqMpL7GabQUMF
3+8OMw5EddPuOS1wYKJuoz6kYHutK52UAvGb1hGvgz1/ZgF6+R6u8V2wDzCrB6+jEjeiF79C7s2S
pO6iSI5+m34m0/TZChe2YZJfcTt7KojKaddszaomVtm/Qapv1Hvm4M8NLo1OeRy97CXGe7nkNRNO
VwTnlSeKQ21a63hI4NbOp2Wc6NwmG4fvw3bUCnRLsmpb6/CTCgmQXO6cTjsEBj1Woz3Yo0+9350z
Tr3IvxujosoMVuaEhsEirrWfHYdI3Ly5/g6KftVaZ69e1s3cnecy3jSwBgY5fwd5veZm5LLuYo5m
vFfvsLTGleW+MgMDr7zfjs6XuqaMbkxXppXvA2/YLH5FEJxCFiQL1SvhPO91Vx4Wu175S46pmgL5
mBAkl0fpbNWTDoZW2z30iU/jOn5yZHJocv83TeYXh1Q9ae2NSk+ZlVtp5L2jBqhSO7vcbg/+yMny
kE9OZo2ZlhL1LcqbYDjqk3FUVxULIJr5ljI4rCLgyF8Z0HT0mBM4DB8ER1EuuygtmFGoL6Obb3Ir
Xo9J8h7NSejZ04v6onoqYbtP+GuOl5EudtWMPMKbT4Uc0xuRhgjpD61Ta3rCrnml570MjXzOmEj3
P+ypgQch02tOdEO1D50/KhQZwCujhCwyvoi4GpGJDoD0nwCT912D/nO98npv27nGenCTQ2lNmxkJ
FDf3mFFmigEsDEWy99ykaZK+x6jNWWht5bHLYNUOd9WV1CBr99OD2j293V+RY2KGJPX/OtDvVlEX
HdOB+suOn5cuf6UZck81nfnS4m22yk+a+F829sKhO4u/SyMPVZEiXViWf42+/MAhmfySI2MIUzl/
5oCsxNGiNx6Sxr0PcmAusjoZorv1WnE2+ZKlvexdDaZE29nnwc4+pUQizJI3dXuqC4p98u5WwcXx
x2+r0l/LQEvWWZoVK6DcK2fkYi/j11x5B0SPX7vC2sll+shmhjtG69LySWPsn4SYgtWcJU7IXn2I
LfMGcIX7V7NPJ3nWxvmzVh6RBHoxi2PVe69LNv8aCYPoRQ60aKbN2dLzQz1PV3KCMqw8SsphAQVs
HnE0PNiOeIytnLWwMqAJx1yBFx06YzpOdrFVR3RwtUtFuZuL9IZInMnY91SFDgN0/z7VHriobJ1E
xBKkuL5Ermnps0M5iF3WDvtWs9iHAYIiyGmsgrp4mCt/p7F/BH+DOg3lQ9M+TUPaXUvSh3YpyXEM
ssgOBYF6XMSOH/IoG7ujW3ivvTNv6rH/NLXmmg7Ve5eipdDlv9lifahziFfkSQbYMk7GeXH1p/9T
JO2raUi1h4Qsr+zwRITMPgVQNKTWnCiydk45H7SW6gFh9XUiqpciMh8RlryMRn8PYvlROdE+qIOb
KKNz0Rc/kh3rD8hlZGKXJEUAQTF+7W0NV775UOsJw8AORn1wMknzh/hciu7i28knOP26dvV9mY5n
V58frbaUoQn21PmpgQO6+SuDYQq13PySc//GRn7HC94Nk4RPG7LxTzFwZqSzyDCKum+n9SLgHO+m
kscSORnftO4LXqzhYicIXBWX1BCUMp2996Nop2J0ZrR/J394rgi4ghxWaGQ7la5v3Th461NzO0U0
Paz+JvCsWPBeVmmf25R7qxVkCrUFIm9+BE510RoUbSqpn5d5OnaLfYwtskSMkrFyh8Qewm/5SqyB
LATeKDi8W3JXGCkdg2qHf/Df0hZrr4vvTma/O1P9YHBTIGuw0lngMPeQ+7b8ZDMaGbGi+Isa3ioy
uUSS0bXWfeTu9ByH0sl6TAIqNqkBfyDzWSTtqvaGJ+Uyz/0SPReozDDlYh6yrDzaoj0WaXuPHfRZ
rFh/1uPoeS7EywBKFXo97gta7p48J/1JPX8bMHtg5vGVmdWtdFFzVz8uAJqkGM/tHNxNVDn41ck9
y9JdJMx8bRvDFtGHg18MqAjOyzajCA29tLzXiTw1Yl6h07NtYU1NdbEl2Oy6ji+qdRt10rra3lA2
71MnDpAvQfUnz2/qxXQKBZjae5HYVoi2yTr2Pe5qCYcYbtLckhY73cvoRie7RDglWArwpd6hM5Oy
JzNvv+CCsJSkZsiKHFuhuaH0ZgPV2uLNJ98OvaptsGIxD5wyQMYq/1T5j2b0z7VVH7Oa1NkrqD/M
0f/jdrFN3bpsC1zOQ9nZ8UaTTO15Yp43AZZviDEVeohF6Zvg1sIUZScLB/rMoodU47uMijaCJucx
+DBC3rDT+eZUxcso68fJCHa+KzfxMOw9nSuv968Qc95R8v5ILONSB+0Wbc8TkPd5milnrMp9abB5
SF35EjTNtbZ7KgEaRK0+NpQpXrUepbFVeUadZncdoZt2cQBg8GCS7IfQGngBWYqreOmfaVXeh8w+
97I6U3eQsnS2oJ2HD0JWnuVsHZBHLVcDC21qElzOIMFPCfhmQ0O84dYCo9RJlYNjVFrkFRvPqSwl
PbIaoLctnvioemNXi95Zd0MT2jI+5C4SWhq1w9LNYl35BZB2Ha2ifNwPehqjmRsEYbU436pjHC5N
59NSBDxNyeDVSxJBg6xycAOBf8hwGe1abteo2AvPylZaypBZnQ8fgz2MTC1XfzLb+HRzeVz88pCA
evo6GEraP5kdUFXZrodJI3IED5OJGqWllq8RW0M3t6X036e4+swwIOIAMaxXPw5d94n53g6ltnuV
9a+EQrxOdVRQdbQPMo23lTT+U6vqhKl4xBru2Orz3iibX7UjacbtyyD+oMAGPnC/lsg5I3f4PPv6
ySjij3jQXzGP23Qiu9AzfmlGOkac6Ife1R+WJntChfyiYy26yuzlyPjSxdX6lou8oBLs2ueOeJaW
2lm21dXrSJVqNKoWpYeb1Q+dnBi8cc2w66N01Zj1oZ+tv7OJj5xoTzGwRWRUf3yz3VgxVVrWgcOB
/Tp0IKZk6+firyYirIQqwP4qL/eD1q5Fwex1Xq6xIUHjhWfUzL1uilutB191lSV733Zeuqhgdluz
N1Nl3rniT7G6U0WzfMOS3kf/3lgmv0lAgZslrUZ9rkJfkvEI+KIWKn8QmulLxC+F8P5MZn7pjeAQ
2yNieSO3Q1n95l3J3OrkViuTH+8n+RSlyDs49R+VOPYedRq6ZadGuQXgXcvguYVWEhnuT5Av68wf
DoNnPFUSlFzjFIisQ2BJIvLseo9N1wNIRduEmyQN5NVYxnNO78+Zx6uG3paraQ9lX5xnHmwho6Y5
v1X70gDoKCtrb0huuLjELSPVOAJlXKxhS9xUcYRt866Yml/24LXJjLOYir/NoJ8yIfQNuU2z6hZC
ndsqvLl6y+bkpJbCbPJjKZCip87ZUqsh+UUyj3D63CT0oKq1acpsrXXllmGI77yt6zB223vv0etr
suM0oZJdamtEUa85f451/1QZLdMP9lb3hrOeumszKnZ+hmx3oboX1csyJHvDMlaqVm7xFYhF/Sq7
/qcckmdo1PtJtC9dFp+yBt4g5H50XbOvMW7karL0k64Ffxuo6GMzIdI7NNN6jqNHRzMQsDbrOyJw
h7Jt/pYiI/Ucv3udt9l74Gdc87PJzagBn5sz7lmVYymoz70nqfO3DdyfpC+/mhLJNaPRtsKO5YZx
EGft99WpXOxnX9OtMOjjre/RvJcoNGl9xDfrfvEgfu+z7oyo9NOS0zkXvbdjDPqup/pOZsZL5Lvf
S1eOK4/G7Ko2zXevTIt/EHOu5zd1ThcaDKshc9bosT3bwOYDrn203cXvFKn+lUx/1IPAnT3F5qJA
/WwlU61bqeSLyvM3jU1ICsYd7vc+QQslm81h5Yw9MOzsXG33NRFwLPjp3zLSQ6ts7ui1IZze3aNc
vMeUpL0Yn6QNgj6AkdRae6xFfZyT4VhqNmIP42cT1c2DunTtFDJ24jVbMpa10Rg1DGCm+3FQ/B2H
9nuZ7AscRKTZUXvI5mLFEGvYjlw1mfwJdMr+IvIBQtFjs7nb10kfH2NCssqaE0dHQdBNyrXIHDaI
RE28ktF3rhUbq5z/FJ32A/FZD/WKhGde0r3ftkf0sg6Ok94q/FYGrhqN26R2jOe0L58zP9pWZlIc
zGB4Tq0fY9RopGbxG0NqzsZss9eR5j8s+Se3MZ7Rs1m+8mqAztzS7e5+1bPngryQJuC1zfoHJ82P
dlYf+8x5TIpmo2BwkhkQfGcge/TsNSOMu6rBtMOOVbI/lJDaxKcVtE9SmHs033aVPhzwXG9XVeIO
YRy3h8wfr7lR/qgn1mv3pNnTyp7zh0EzjyrstkNz1vvxb+qgyTM1RfHaV3xuEL2RkvP0YsvzIDVo
/SJORNewpHufD2FvkVMop0s6O/Q30+5ikDKPWWIdGAXdVCn+17EfDrm+Aiw1wqDQbyiqH1NjONU5
+md9tSuHAaeiWbu43fBpinEXd85njhyM5y9gBAZgut+HCCTvMXFCxx6lRRUqEXNax9XsI4JH4wvp
zYd5aR504IdaTzeV5vYrUNCOho//K5zguhBxPC2/46OwSfMFE9xh00G55ioBhLWI2vSgh/orbiDl
g5fci0K/5gX9nSUgzY+srYomrcWRs4PfInbLtR+TqKXC/vBhb4cj4Y18ZLOgkagP7Y4Jwo2ZaNtC
h7VDdQHH/t0Hp7ZAVVYVyhYrdBd+qoHF62J3p43mA254PzRFMOdtr1rpM4vanNAKCkuZZaEfl9ka
W4VHoQlUENJt38NWMJCnGvLui+JgnyIVZaX6RzHWKpslq4HqA5CSe/5uJGzCeOPy/TXlOyFuU1Rw
POS+5PEwcsIEobjI4qbWWe1JBcHqtLEAisAtARHKXYrnAP7E1iSeFXCmwjgwvE/vofDifR50DokS
O0G+eMGHETngV/Mu6bodE+6h6X8p9+MJFf3ZeuQX1eMQoq21XUZrXUtUMrvsoifBhxjAD8jK5lY7
LoiAp+2pyhwccuUu698s4kfSQsVo+7NCWBT4hh6yBnXTGuq9wSVA+yWN0n1RwgrJI6SLnX5ruNra
NZShGhENpgLeOw9tc5st86i+VWzL13jqABCTVRyNx6i5YHJwYv70rLZaU1TsAjmsBqRdHPfMVo/K
u2/64WgCVGtiayKgj9o+kMp6ojPFb/S5b6OeShmZClaJ5Vjbk4ne1E223oGZfNoQ7y03h3Kw4zNV
8pAn/qNNb660zT3CiBdzGR6MFIwhvwVV/kw/8hbXyAFOns3o6wMc8Ug1GvptwOiHHF0W2aApK1ew
PpbeoxtLh73xaF5ACuFZmAtZF3RNqXUs89xX7drrt5WsuDe1JzdLDou1kGVSK2TRvmVOg5ZeiRII
RKDSBOW/MqD1WVlirZNgV1avto/Cq7i6PQ/e2Jcoj3m07ymjJJcEEZvxk0bLVxUIRwrg1TQH/sZG
z2pMxK1KXxRNQJPBqvS2XmKs7X4bu9Tk/Gksdx0bpRufCWE3tVBeaiP8OOubJnV2pV/tZ7YEK2c6
5Z5/obPh1HPxpJXzR7FV+FVqY3kU6BjF38eiv8C/W2UgBrIbdz4arWNrZofKYlBnEBuVWKqt34/F
k9cwPbN4YaH/MGdX6vmZc+R509oGkOhpyHTVuG7Fd2x6q+7/Vai7v8GyHRKfQZYUpEodq9eZ/oDC
4XuwfsvFtlvueWR2LCk7S+X2/bVqpl9PLzb8Ff32F/6T2I+mZuSwDkrKl4WtxzVg+Ue+muoz582b
2pUZG5dTwG+XYIVoedGcelTHn/8nsMf//6X2SfsAk+9WKYlxDEwISPfKLVaCe9YVzAkF0bZXiBRF
hloAVEzUK2ViDqVN1sXJtmKELAguFC/HStOe1f1eV1B9q+iUQxep8BkJgJ/5tepe7IvbADOFZ6mD
nxj5FkwpN4QNllHByOwsmpacf+bj0ioLs+WuOjaK1OB1f5oSvzpQFc6wiu/qj243n8ryoGGsZ1l/
2YQzWgea/2x12XaEbzb4MVbbHsjZW7J8q9S26NwnsG+ex+cLxtM7v51VVSupyr1USZmwOVlNO/2p
tC/mHVduZq4T/iIgnejHMgzoQqkW0UKMiaB+mo23WQy5ZYfz8nJNrIPSuCj/br5K1RzEPD7F6Y9g
EtR3m79Dd0r7NyihG8yhzx5sS74+Z0TAlVT/778lnm4th5L+14EjzMVyHRFoqYgXLJDwkPKF0dZo
8Ws9yE1JVLQ9FodFrt74Af5HreIpM1YI4yiUO1sA2sW2ExBC2ZF821n7pO3LH/h8FTit2V6pe4Jv
jjvkhlGNDXuQB/XYrBX9Ncd7YRxmHYzpiRPVzQjTshda/vv/puVkq+czJnfnc60TwdwsP+V18l0s
u1S+VKrtbj/a8l1Du0eMcq3++y8oU2PbA34v49pxp7PkHfvVnUfjTQ/+H64G1XrWjV1rGtu5E6GR
JDTZv+iDrFtt5LKx98lkhGpdIJLsCoq9ZX5VRpkEjZlOAR+hHrj06regifcqDA+guE6Hq05q2a8K
28+RCNRc+jisR7n3ggNqJDv+UJKSsJqW81QBBJsp4ri423neqwYZxEj+P8IdMUi10Byi6Sy9be5t
RSU3wlLHmeUaXAbZvZvaHpga9FcQz23hw7IMPjgTRvqUyxe1B9U/UoGKU6nuXqa/6L4DpY34FRE4
WDzF7FKBaOygfxI2Rfar/oEKB2qLa58J6RNrp2K6+p5EgTZQdyo90FAr4n0V/FjZmbMSDy9ccwSM
/98fz4qm4MZAbizgqM7LGJp8o6hDCIgX1JCsz8bakfaKgbxdynoXzVvtSyW2QKtF7uk/8yogrfJJ
yHY/DxGnV7ItTVr4sKJ4POyZN9YAEJhckgU5JIUEwYzmswb3mIN5aDA8uab/D10oYO9UFYfhKqRA
5unzbMUKMLW/j8UzwrhHd4KcUdz4hVoA85uXYMJh5G2z0I5E/pnlNCuJgRs6AP0CK0anxCKksEBE
PU4FZ2DM3OegPDlGvSmB52YCqjDs4xzrhyTdoYsX2tqriTa22k9cyAWdrJwtwKlle2TEqV4HdWAz
d6515jhNsfhUNf9Ip4+17edHtf/+P2nOUw65CLMGg1Tc1nZZ8k34lJO2zUuxEU3HbDBdY3jhCaw7
s9zXcAC0V75PRg2HT98xGyro2Jc07zaqN6pWN5sBBvgJeczHfM1qRNz55VSve9M6dxMFfPOhor7a
sch4EEVvY1ReuhlVT5LSrvcPZfwVxNuYKNdRmqmTxJPPCw5ZaqfG/loMy65hOR3ttSZHIDmYymnn
tF+ORV+r+fP/avz/LfumvwSkfsQA9evy8dRnZ84+VAfkWYp15wQ7FXNUmqcKr9zNVXbER1ArOt2f
VqW8w43Y5UUXoMskgr3W/7La/w5odMmy5YXgoD7DbPyVTrjP3RvkiU58OA4yhA9NZa/+/QqG4lXa
lLKdkWlbJ9g5kgFVhJ84DtbqzObub2ZikEN8IvhxPgMF2M2vzXQj11N1BbZ8SLHbp1htVCRFTAF+
rfn3Ho0GXqUPY0MdNbW52J85V6Nq/6sDzObU9eyEuNNOc1+05tKwsu7C/KpxltA5ot6HoY88Kq3O
YPDOS/WknlqaNW2I5L3m7KtfWk03szc3kY3oK059oT0sH0j2j35ysmJzR6AuCAV2bP1h+xkypzOs
/0tXjMWFuh29G+Z7JuuNA0tUfaZlVXerE+9Zo18t3l9THpE0PSEjF+KMdCoAOSotftCE+00jC/bl
NBEoh9LnYtde3b6759ozEh04SLmP7ei+sFHLias5fdVp2JoBKuAgiexJdU8yYMJrQq+N66EHQ7cV
AEDlyA5TmYbQLyopUpGFNETFNr6EmziHqRPI3KG2LzUmFuS+T2RY1MYb7anbaJ4nxoIH8rZORFur
euS9R4BGXWn8sDU6+EJMo6uz2e8zbnR7ieg7U2yX8kJ4+fcsOhnHCcWTDxAHYPT8jVkc9GrohHjV
BjfTFXfabL5ZQ7yeQIu74PHfCeIMi/ktrSzoi/a+88qjCn0d6ub/Rx7OBmd69FnyLzRrV0ls78px
hj8KXc979foFVw7WQh3fyAn+Dl76iKQQT62omQ16k0XdbEUGJNLkO4s0OMHjWuXAHnB1bDl7vVe7
s3fsi8hhvopspy4Tn81EWmlIJvv5rH7+dOS7CgF67Oyy4bOe7+pCcbhMWy1+42HNnoqeNJp/pTIP
dXUU8itQIurVnsD5bY5nva0uUNteKzAUyhrm26ODVJQGI3madeuLNWL/8UTcWUKRBskO+5Y2VQbh
T13hsd3touYZ0pDKuvmtXKW84Sy4dToy+pJnhi+kIHC5VyFzGKenpT5O/jseeI/c82n95sg6VB/O
jxSA/qkwT3yW7tW7yIkxj9h2A5KIBvM+pD8TebUT6yebiN5MycNYDrSJbA/sWP16kN5zSdGhCvu5
xnTChKbJYChZPhHGmOaDCtF8PH/6F0LYHP8CIq81WFaCEZYUHUIVOnr560643y3f0serbDR0glgX
ooCUl/NDUkRcWhq4hakyXCvtf9SKZCotn8lPIrqfEy0jfg8tO5DSmL5ev1Z7jAGBO410tWAaflL8
hwu7oKpCbvGLTaveHf2Z+Sty2aU9eej/y6DC7dTV+ySu3kUr1qy7YsMQU4nUZV1v1Rdh+0O/J7mO
7UdVfSnP7Uz/iQAZMhVpM25+zSRDpFPRFNu8f4qSH65LVaewt3WqUcIcxQBpUZ1/s9Fj1oOsWiIN
2SCyaKrXXk2ftPauY9ns+b5oL9OHnOtXkqEq/+aNRQ3gXFu+p3yDjryx3Gu2+dLju9hAUWSMbxU1
zr5mKoMvm/FD6rnYY5AIf7tmfin9+uxU1caAYjxJNnhwUV/VcKN12n22brCBQlhNLb4QBCcCzAJM
L/X8YaYuZzUEFydYAkJBs7rrAEt+VERmcf8lczjXC/Dsfw9qh7NtIvX7722q34kq0H7SyeypX1Wy
hAEa166/Vvl1Clqowho9j4Q2sU6NBFs2Zc5JJR7/1l+/VDoDwdXdlk/SBf0x3UNjDn9giMcgu2KT
L6OEQShqmMfy6pvZt464hV+UxwWAxZkhrfYMwyRUeY0wPowiPwYmOhJ0AxhIh2Klz3YYm5gSSMUX
gFAgUmA2HRhXDVldst5Tfht2vO/clm6DLu+m5l2GiTlpq9KoBZ1rZjMgge3BCwd6byfQq+ZGSTqS
9xfMXzkE9gQSolPq31UlXtqKJrxe+/RmHBAhEhnGzzriQgMxJ7WTDeTiPazCp9lv1v1cP1g95y7B
iHKfVjP2kmnZHGbRHpY8+WPLWttAHrNPnU6juw+UAgTixslYXpd0gjXYM7/jJf5T2tCTK+B7Q/HU
DKa3QE6TSP/UIrakAPPe9LBP7gyl/Kn8WnHZAm+T1s5wNQEIV8rncL+k3R8ky7uw5ovdMSPXkRCR
rwUu1mE20RhEHTEKYz+aTz5dp1U+LABHEBfC1jZJb8rBY5LE2cslelpS/7e1x0fB4APsmPLD6Zbp
iL8H0FP0GFWYVnmL9bdi4HhbVvEHIoszbX9mvpyJbFh35wzCmfZkRoyLAHMfId0ZgMDmSc7VEWsi
Bqlk9OnMJYRhW06rDCm+ldvqzgY9jc86Miiti3YlRQypX2csRpsxBk08l+8+ZvPDaM731JtedTyH
qyxLjomDtQvwOiN1dftRRyD1k+UcTR+Qr4nFdZiFPJVR3DD+Qndvn2q9d82T6uincbZDb2WGGbcw
OmG4KREwYzpKn3wqAmb7Ae3TcDYbzCm06K30mXGKm/ivWxC8rBETG9UOEzYdvTx16KviuSDb/JKm
Wrpulvzij/prz/d2muBq2gNcC1H7j3MXP1UgIxfNrp6BkA9ybg8j/M2tI8ejXVoXm7bI2nfsgyGm
i86g2gU41UT1S8jV6M5buyeWACt4a3DCq+hdlc2P8Z2xwOW4zMb80DpAekbtJxh0yoZZiogXvTAv
0KVtOE+1RSHaw0mfY8S/Eg/ZWXOoTiZjkWsaHzEgixAnvQvolHVjSzZkGNsyHvAxleJLS5sf+hAc
XtN7Se0BCCUncFtB/Wss3P2hMZvx2oiG6M/MAMhaV0LVoWE55lduF/U7j9psB2sgLR3bskPupYpP
c0kTiflHO9lWEPUx5fHp7nqudQnqTD+kvI9D5HrWloNqK5Q720/FmN61nigCHZO2m7EWEQw96T4U
QemecZq0Dn3Q7UVvHyMv2OugunVZXOaKxAoq0FE34S/SqtlaUvYr8KXvJoPOBnHQNTQmt7hssJTu
2HSAwLRP8ifTgVfro3ADLOtvJ2uWawgpTE55A+fYIWxkVfCQW/SiM9oOfa6TukHR2EzRmD2bUGq3
wiifC4R2CMTV3tcZGCviz1p0Xpjm+R1xthI5E+J9bs7WruPUtU75MTRdEQJIQNHsqpUdUfg3zNqW
/nyVgwfSAwEbqTKoBw4psiOvs5FdXc12wgxMM68jgGZK/ygZHorE/ZsyUWnTFLDJyufJuy+utvF7
cXYHJv9iSCLQMh2AwFpegFAyGvSispgxbJkbhPcFnw/waE1//iZS9xVPDmzgh7XTEa7MUWldkWqA
VTL37ZfZJm+cbVb7HNNcP7uzAcd6ns7lNMEwiLhXaZ4e1JO0NEQwlr/Y0OvZLKt2TF9rW4fQmk1P
atI2Numbjc6exXpHogMeENFTn2pt5QXiSzIKYJrQBury0UwXjTkeHUZyHF97t7vmeYGwjp1v4hpQ
z0p9xteiJt/YinVfBYd2SRhQN09Aro9MQmz8pbhmrv3XQQGNMTGdznZVXE19jNZ1nrmQzTJsdD2N
nHp01mZtQtaXF4bwtpI+VkOJCJgSM1frfECPv5hjzURzmbylmX9vcaZeW+Awe/Lfc+5jp2R53i6a
iq1dzBslsWRX7W32y6faSI9d5t11J9D4gYAevll/azpq1p1ZbhHPGDZ6ZVHo0tIxjGjLZbV1vAZW
JSAtlIIBuhXeo09lanwg0OKh24Rou0icYNtbMD6Yvpo2bZCXoW+Vf9HbeTJ1sUvbQWfMzwWU19xV
rDUfKZbGg+5+Fz58SlRx/nQ0GJqx23bl8iEa7bHPjTerBdX0q34PqQR6rKSkqr1LMfZAULA0A6Cx
oo8Z+kXNz6Izbmmc0Nn4HvKeKymCS1C6Dxl2P+h3vJnZtHGt4g2XZpp4WnyPhvnkiSFWBT1NAXei
HhE0qa3euuCq9UBr9ZWL41t4RbzW55zpJmf4gaa9jcaE3aS9jIhcThFZxJBY2JPVIiFlhXKbLu6z
MY0PhsUMthv1NyMxvvRFnC07P0dtlIUDOturBYxh6PybV/lvA7KH4RSzq52iG/Zomxc4wXUbw0l3
Rep9ZJO10JRjDAi7pzaU+HNbdbd3kNKD0YiaaZk/5w199L6t9H03Kf5gFiQbSZkg0+rLjTAOLpj/
sMruOjikEXZhS0js0x7/xfuEkUho1p0bllrJ35kjI3v06Tu4olpggFHHN9OPrp45v3JZP4vcO1U9
xa3tLI+4mVG3ttkLHax4xTqrmSMWoOTIk+ZUUwnIEphniXqIYS2bzgCDZoaz0LObn/RHRyWIeRww
wdvXABWdezer4Oh7yxfc9nyFZUAXeg1lyJDoRyzLn3QCTIt5GXzY85QtD8L3fyYLyDIdJtyjtAO8
mO6hHZND30w5Blfxi+zH17k2yk2GOg4UsJGNqduhGLIjPVg0MrQ9RIOURqm19mZ45d7UQA8RpPD5
hgJpVTBjFDIx+jA53pMoK3gLyziusEYpw4QwjpD4vjbllrz90EIe14bmQ47NZuwpVCQD3e2w0OAy
uu3ier9iJAM1dGaMjD69laJ5SHUL4LLSzrXFHLrQr75BV6XP4Nl4c7asHFOscWR+LUEuh14cBPLb
SA6kTC+SyQ38JiR2bzmtIlsauCIkDd7DqKwziQ3TjijXWjeTX7RhsJV37UWb2YHWlwzeC/PYu6Ca
5rXUmUxgBosJ4PIGQ+WhcdtX4saesZENzM6rDXzsGQBHRoa6nFmtZN5SutXHCD0G9CFoTejNuma2
KMm7S+UE35U3fQeigVCvJDed4bLk/kubZAAlSpPZ3TWNB/Gv2sz8/1ptrpZe3LSMoTetjUEnzU1l
QLDSrH3qiVsxMCXuYMtdN0nY2cZJc+pdDw2bYf1bMgPvqHheMYPTqYRUnVGPnT0XpH7urL/5+fyb
z/4tacZjGxtXx2x2ggI1bp1Xo0oOuT/8x9N5LLeRNs36ihDR3mwJRwA0IimSkjYdkjjTFu391Z8n
Md9/NkMNDdB4TZmsrKzXqpgeonX+jkTnKWfKhBOOHO+JyQnMU3hM5/a+p1q+c0qf+mI6XwIvO3Ew
/17dfF9m01PrW+dNMb418IvQutk1k0X4RQjMaBw/uYujkorM9ZAYwZkpZn/AKxiYxNkdjZjSNpaF
yB1lMDpwNyINQZKB5pfDr4eRuoNVdqL4+VcbYkFfDKzUuqPHmXbiuYA0Pv0K7O7ZtccDN/4htArm
1UMAWTcGlYR+75oNNI34QjWWGJ6aTGr7kIqCZ5uuSUJpChbmxU7yJ6jbxySLnkbQbcOs//rD/FgS
gM+lwTz0fPOzN/0zoxHRDYC5wFC0czclF3PygYjCk36IsOAMwJMca0ALOs4OqxsfGJdCuTSDKkRz
Q1WzdfZZh87M/G9NshyYNPR4DaxfJu0US8fsMRaLCdrAzNzAJvHgTJXzyZ6uD44z74scWAPgweqj
E3x0hiTn4Y92gbMPjpIhrEb72V2QI2XkgxSv5tkizPAb9wwo8A6Uj0UyYWwm90bNvLfc/T671msG
YZYuHRrsqPyOQvSBBIuifbeL60ECSL1XHNRgXmJNR4gOYLFtPhyYRkdpkHZZdbYDNriEII7t7a3+
w6+dY2rhfZsivltN2g1JJPu5hwcI1w5K930B1Ew+ci/PEhjdLorgERkT6Ay2g/co8vyX31gni0jd
x/VbqNS1qfdGg8NIrj1/pX54Hn2vOzBi757Bg7sZqcXIy8+F0b0WMK3CsVI3PliCeX1CYIIuO9DT
djoRPl+WwNsbAeeO8TEXuzSPZLg7va9pKodOLjPZGR2R4znoacjwUkQK7WPjNUz9qujDCtN7a0je
ekab0XVGXdWOTjUzuilxDogfctUZTzFC0gkPyO8BPxkUEFBRGBnP3on4mlzJN4OecW80tcxlfDDZ
kYWd8ekvscriezlUJ9rT32VBGi7YYFPMZZWbJX7wGXdj0T80I0zsAtytRfq2gFAykOyIsvMvd2XV
jKl8Gunqjozx2JIkmkG9ld5eV0O4AZL1l2nvkJ0X6OfrmOi2TCPRljUcwzbi7hoUSajhWgEd0KGF
p42nh64O6JYqCa99IBKLN+zgy+aEqndN5L7U3nJa+v4DsQvXob1Xdq631ycPE6qH8FvVQosTQjgP
a5V8pD3qOFnxHhD+BpACEbDazn4KhNP+bBpcTrBEcDtcJh6mCEgAVgNO2fRW0jY8o5vArl03xYSK
nJ3eBTVT56NpwQ2w/y4aIDSYjl9ziyw/y/XkMMVAjvCdctBeyxIO675I1mfyinPioCnN5CBYMXgK
rvKHTR4+1sV7LYB+gc9KdpIMxmcNpygFZDd8ir/D5org9PxZrKwPZnmq+CCu+8/mat4ZQ3sp3MjA
hmVMrtwQMI0vbbyJISCyDBCis6YFjIE1vqF1OnHeaXYekW2pDsnVOwyoRKz0ILA7BvNUh61MgqZw
+PSdZ2P72FSoXqbIa3ZsE00W5cFEkQIdB5ceII8tcs2HmBPYWfalcT0SeB7YdsIY4hOyAcv00LOS
RkdUtb7HYfIy0iM5FdWDS/0JadqObDBCbyXIfpVGu41pWu2/uN20LFhBy8wBCvMUPjjU9hExqzMl
6tFWqgP5ADS8nwm2PffQJeYpsIdfc5BeMnpupRsRrC8eDJTe+SfylrM/FX/snjLmsnjn2ek/+2I9
w+2rYL557zKT1dzTfGLCTZkfrHzakTWjzwGTs3EvGSGQwTBQuZG5/lkN5o85QkJ7SmlggqrZIvhq
c1iT5M2YrbNLdhRgTSCdfOvJYgYBgf3Bidtz70bHAdK006Zvk3f9lsP89q4QbSA+YGD53FWBeIRn
f5tr+jer4dHjxSbvM8Q61gMlLAJYbd01mh/7EAWJmZrLcm6ZoNIxCcUf67NgxI5MS1/Jet58K71P
C+tbn3rUG57s/qtCEzytGRcVpvsEevaa5c9lyoPb1cm0fiqMoKNdcStd3PX7nBoPSDltCagpK/xO
aS6xvUdGv/dwSdmzjmXxp3GvramyiQLwsBuG9ocMKG35DKL9JfOpH+doiXVoZU04KDlypgWkRvzD
Xtp/4/6T0gCR8zYHWTPVd0qAB6JNOcmyUIuanMtg1oRE81tfpL9X9CPXLnizk+wtvV7vtdIaDdQC
tzZ0KtMVApFn3PMhMkIrGtMeZwiicQWcjt1oR9i4XHgYqMc5y+DKbNAeyY/rZn3BtlDSzqGP9N5n
EmkO3JN822xcT3REHRq3ea9b+6cd0FyBWo7RLHtEKHbXDgZZHO+WCdGRwNwz75iF6ufi4gzMUZzr
e4cKM4N8wQ+uL2PboZrcXrJlZPJacVlw5i3ZVZxWb6HP/zN3gLLYYc6cs7e+T+Zv0L0tX0Knh7F+
3Rf1ck+po2NbrBg2AjLwVvQRMmo2mMKZ2bu0LVrXUB35Fy+mt6FY76nfnhdjJMUBYfaJDeclOZtB
9BBU1/JOKanZhmcnHEYKkp+Mu9omnQlhQ8B8jjmMP/MGenzVHlfmfnYMiq2jfK9rX6b2o03roXa/
9pErWp6LldHPARE3bcIbyId5GR2ItE45IaeNQ/DwRNpsx1wAOr46CqQI7W+5cQXwh2Yx2WTRCWIS
MdjXzLDeJPmbLdmTmc4Y8HFvOy+9g/5uXe2usPli4oVmLe7c5IV1wYfgaBnuiHCFqkBh/jRSYIDL
cy932PGMixrrKQhw9hD8vUxj993E/KUcWs6iBlJFXfISDXxi6A8jalU2F2rKHhlSfdSjMi1tT3+g
zgmyMiSRNHa5TrAvevp7abXvQ5KpBtAM88k22fwJutzN2jIdaXOUmQ158duYpiR5LFDe09oMAHp8
vLtr+KV9k9Mt/eXVNAM4c+5BHzlkutOE+hobrygpBJxKiMaQrICmH9/x9PxE28eXnKF6U/RiiqzB
hzZQPBicf8ZBvXrF95E99FYbntcGZTVqChaNwU66R0V3e2Vcd2bda2OmouWjPHbcLOIhNF58XPZp
ZNK14Ee58QFj3oS/UNz7p2baNs7l3DCAPGgccM73JfRvZRqaoDB29ZpuGXa3DcjAsv5ZQV4EMZMQ
nRny9CD8LaDdxf/2I8ni9VPzoWpCf11xqCyz+Vv5WDemaEwujOYCI7FjwPjpzqudZ7hdiUMtIolh
99aay0cAxa+z/glA4DwU+zBMnhAohrMDUU+cIo4HB1DxWzI5ZAB/nBmyBC+4CZvDwAox6GSrk+K4
Dwm1PIU4HfS+ElQ7cnNUStLtLfpqIPZUQBC0/qyfjC2rQDaBKml1d+gI/uCjB6s6ndV88DOqyNjZ
8w14EbCeuXxj5hI9vM45yJ17x613Rfg1ADda7ssQ/O2q6hZLOTjPMfiLhyt5ddeO9g5g6E0sqVpe
zDzbXdEds4jGJiLXpf0DBnXQFC40ZA+TTX2nzi8bJkNA/Z0Peuc4QMKjf9Ry20DrvF03kBiN4XFc
zpxj2wmOdkHN3e2PGy4KEpFHBfgKYRkNfeowppk/Yv1T3a+7nnpbmJDDcULhO+By1nr8p0AlQge0
bKBWN/c64QNz3jQnDCGq7ZwJZPwqxs3zqnu58YD6UEYEEZqIKo1+A1m/P/KXCT6exQxzxhpGS0bR
FgmZennbbLLfCjjbgI7dqjynDpjDhnJMbJ9zgiDq4LsWzScDJq2B++BYxjRrIEyxxVSXSPzF5YgY
g3WRZboOL+x2SeJNormv12Qvv6HoeV1dSHn9R8+IlIpUWrta+vfUPPtiuST+ez2jCnU16PeZtn0K
Yt/Syr05Nm38EtCjGafZyVwi6X9hp5gw8sPx+qMb/FaucpX3LAxc9mZXt5SNqdooZ6i9a7vtcYBB
2UI28B4rkj6fhtoEVZqpvqpp4GY9bKr9k0VTll/f0+b5VpCR6Kl7YoLAJxRv1vuGUMLdDKxMeE9m
uUff75NhdpbXPnQbyvCNvU/K+qI/0455SGEYyR948c8BUUWRkyCzLp6zHqmdahKbjGxByNRCFdRf
COIp4/Bglv5BptR9CKZuayXT3iWilr8g7X2i2jpgVEtaHhZahG8WO5if8Xa6lRFMv5CwOGu8f1pK
tnIEbr48DNFBBwszUHpf9FpuMxSYA6WP7vKSBmgYEDnY4fVZez441bYmdC8RFjSdlxTpMKWTlTpC
afb7loTtsN1Q19SJRHDnrpvyv+gVHXPMaFlfT101HxMLqQnMJ61bKVflSs+qTKSBYLbOmN6nnU84
p9xjFNX1jI3vWIi1Nncx3RCV924TzqZ1TkADjab/EijB/Z2J5WWqUTGszOzkQeqRFeHkxWwqVW0z
/sCF3bnsw+j9SQBgeLTb+xGj1MRdspwrkTvNttvB/E3YFCNwQynhjuNkubR+ITxUamqeFoWRa3p3
1oHGx71CzDKCQT0430IUt+Qu9PZc+Gr4qwD7qpHgQX07Pih37/SBZwpwXjPsQkAuZ3hSyBBXH7Sq
Etg+1STw8n2bmPYFrT4WXbtKWK/EtM+rI8YFn8Q3OFAWmBQRJUTBEZ/yf+5PlnhDI3WBFAAfHFXv
bUqnjGdNBzSFZQWt6Z+WE5ybr1ERPiuk4/WUw47ElRVMJTwVD1VBS17g0MoVyM/qsXVb8Kv4cB2p
ajWOuJqSloycUYVMFUP/7XPELGK75Vh1PLkY9krTEVYHpRooSdPWgOKiixmgWSirufD9+TatF6Je
h7JJjZIKxDfQ35Ag65r/kYvB3ijJ7+AM6GYlFTUr8xUR+/eVyr18GmdazlZBkSJhkJi9k/zUO+ls
sLsr0YRPqMnjIWKyxfL45EWKkYlhOHaKUThRfDzTS3ZwOvisggMs0hO9ScweT2RUPteFNQuc5eAZ
ziON7Z8jurtMWTx1zeY0Izdh+j/IHv07jhB5CRMs49Xcz/n6VI6b79FEyzT0Gsh8dxuASsQaYXT9
iZsCasm6ryjcdxbReE6TKucJ5zLJe4bGtmW5OgtWa9x/gTmG27Ax3n13uISsG/NX9inO20U+kK4x
euZpZGCUA11CqHSWl9BmLiF5BDk1Vfhp77P+IWE3OgM21GljP49Qfe0/ts+bkO+YlD4XovbAGw8Q
lbCX47Nou2aYH8vR2OuyFBx5BkB/2jE8D5Z3Ficrf0Em9dtgVFBPr5uLokJNqBzTx7iLcfnzvdv6
58ym+ZuN1Q1UOONHOAQoAWGD4hQxB/k01DbvZOHKnfKZiJoyLeFN/1bVzI/lgnBFy2a4ZQ9KbswN
9CkGm2CM7CE/9lgqnxCJY2Gnyb2e1CWinaiFMo98OwKBAxjRPkm11P2CnqgESCYhvX6VFix9yz/O
7DqDhO+y63LAJqAgqVvdpdnRt6tdsLpvHCLdWY4UbShHlCYelWg4/dFwX9oWIg1VLyOhF4eZo7SK
IbvmGs1lrOotrdOHGU5Oy71GDpSKBbFwWVrPicaB+O191dgP6AfBVujgHjBxEdb/vRzt1U3R6suO
ywYJZtDhlBG0d509bw1fVRw6yPAvDKh/7XAEceQ/g+mImlZvh7F/qPLiW9Olz4rpvDC4DIaNCJL3
VCNfO4X1z9lqX9tlA7SaPpP1/Ey4D0FnXrxm8+5BcVMCrFXw7f53FFXHLiPya5b8aQO5yq7/hr3/
2df0yXtT8xus2d+OZk593mvdfVKb8a5ESaZtcemO10FyHJ7dvLhAeLwzpwlM0n4op+6Bw3sukUE1
HeMlAx1nXsCDn6dnnOEaIR86AFPrDKgUGYJ468BayPIoT3MA34osZbZsQ/K3eUAqC9W4zT2dzmeD
cadK3xX4LiSqivS5M0yrPjMDCAgJ4W4a4Ha+vzwlKTPWHffHsITfq5ZudqpbCMV95BCblbd3y3oa
qvBvV+DTnAVd0yiz7rzRRWo1oDU8Kg06bcAey6B8iYz1r03saJXpziBNlEukIeJkju5Z8UAGptaB
xW04MC4hKU1sz2jF8EozuSDw1drAuKDzDRNHXWdPrnPeoCujB+6T5V+zsL7zCX4WiwEltC3eejM8
o2Tg3IJNLQGiChzZFzNMj8wkADBpXOKb5eAvXA0uTUkRUwHMQME6uCIjM3eUhPAudIshp8T74lzg
jsF3YxcURcB9RopqN2HyITU/h1Z5xK1coYMN2JnZDmCEo+tIs4EYt8kPS6FBDvl+VLHg+2Z58f/n
pzozfKuoJ3Cl4espO0RCR50BQfqNCKAiT+Y95Y8UQ/Ecgv3klRFAOEJ74wEp6yk7Yo7bjauo5LU2
z4QDvAqsHkALklu4hnoRHsLfUMQzKEIOLxNdNACYBHM1yF3+2gFR8BZl9rVBIXFTlgDC3Y6IQoZf
wRWvWDFZWc45JwXBQBMC3xpO9HDYtI0f74ZKzoieXcqSJbi6XCafIWzKBwAtgRS3cBrjSMfEo7Wi
Sw6XMWI9xc8bKVsn9BBSU3F7mKObDz6iig0wG39BhdqSkU/Y7AiRjjqOEE/rtn0T/Y2qAPUSSCFH
lPZzfq9K36uekcBoXk8P2i1BsLj4cP2hGAb/EnXtJ+vO6+sDaavJSOrsC4a3VhlCYKGTgZus5mkr
ggMLnkaXfs1x7/N3uQ1thX6Zv9bmcUSMmPomAgzSoiJBrU14Dl9F+GSSntTNsiOH32nh+YWUrHmi
+DyoXYSQ1DS/s0LYbWESffXCyWl5d8U1vD6+Wv+FVT+CDSrlvw6/eRW+aUK+9oezYClOArukZEUZ
6IRLlrd1eDb8Jv35MLshL7KsUHbQVVSQneDPkEe5c8GZTMJwBSAWLB5+1KTvt1LIlU/KcWgFqueH
3Aa0hUzMTLkzJEWPSIPvjojn0uOwUMIAlHLs+JflPaakWyTQJzMaLjQW/SRuKoibpsUlAmBBSJIc
40LUILKGHKbAhkr3hCzOQQUbVZGdAymkL90nLeYQrPSiRFrfDukN07X2k3v9vvENCojURPKDR6ab
tc1RBoc1o0sEaiLiFdW7SslpRH7qAM/VHPd0P1vBM8zKF1kXxY0Zpz3FLDAS5i37b3q4Amh5SToO
OPtufCqj6tTOKLEj9GUKMuGTO2V5xxxBEpSXW5CJ7uN08bz11OXRVmlEUcyPscEcMCQ4PllW2tTO
xfBOv+FOVe3BC38UY3i6Bia9VYKzOUrU+cwrGiOQV3HWnf2Nh8uDQh2JnBPyIP579cZHOifaxFdb
EH/Kc3IGBNDQLcRvik9ilc7ZwdEgMQIb3qO7saN3MNDEN48Uf56Ct6gB+aAAnxbFZ5eR37p4dA63
CkHeHDwr/2EVFBTUSflwQ+Gg6ZRr/UJAvvcd6lCwmG3KTPFVjRgeQJg7NQ+pgxobhSTwmyk9pj6c
A5eJlknAKKsAOuYr85BoeCcipJkmg/RjDirPv0PJtdr41aMr1BjQBQ6ePeepzl95odJxAMuKwxT9
HSjaobi59zBwsWc9VRR/k3HzMMO0RbaOonC489JI12L0qB75/c9qAiLGmF3T+ozUzw+9r0c9XQzP
zaORxztY0/RB079J6ZANFWQWdoBKVBu4E9xSJQ+eY73NPgI3XVuj8rEwISFf0Vv/2zTTCaTtrnaI
1NZPCy2JwnN27PnGxJxwuRoyhtbEuvqvPWqstFe/YXbbBZmINnxcWwR1IVaMRnhM6z88+WCerOpd
2KM/rDdbTtDO3tsWsiubFKuGTjGRPDtsrp89BS1EgZQqIluzFcRCJIOtSGkPSgiG1GGjvL8j3RZe
yrmhffteELtseQe5Q6/IdqrXhcu9iRo0aXsAeOL+S5e95mQ16CTILcCdOI7mSX/QqbICZs8fyliM
EyCH80K2AyLl3PE5dKonS3ldQR9Yv/FvIUgQOU9pJHP5mPrvcbeclSzNhKteuPl3jOKLAvfQHu8b
DK1v/aXxKUvDs3G1/6AetCPuAJTf0FOW7gb6O3h5kQZbYERnpuEZ3T2ViRW4LCCPaRKdxBPJw/Rc
Z96ZKXfHEYwQpXjkvryD40MLyps7JTwq2KgQI8MkiLOZaQZDU2nOQpD3F5upqb31m86cHUCkrnEY
2jdGdoxEv473JN1k6ylD+Ho1v6/Oy4iktwyEl7n/XqEaz31LhRE5aRqHY3DG0H1zshThGgZ15Ckx
/HvM1YB5jAAU5ETKBuZ3CM5Qx58hxu50lbD/SJSR2SgdBTeRpbI3pMA6T1jOIVLriT84O/n5yXxn
MC02ebqlqapA8fsDRkFgSJDS6/qYXbudZgqqdMUP/zM3mDp9mgW0V8gHB1YgLV5K2b/gON35/8Id
nogT13PS+Rc2ht/V4S2nB2V9Y9sQicL7IC7hUMi/KMnUGhN5JIDSefWH5BHHWLdIFsCt5LYSa9D0
dUN8BDJgCHgsHo7sZDJPyKwcBVnwfq77gF3t4n9VwWR838kkkee3uvnUjKiHZ68GrQKtEclsJtWH
7lH6Qko90JxD5YWio56ci55xSoC4SCJoKG2VZvMzsW545whCQAsdlMnABo4db0TPgQBtkAqcTjIi
x+iHspjK4V1gY3sG/K7bS2D8AHXETqgK39KbMQdo8+PYp+uurgg9TDJXlCmitypGsY/lVsger/gV
rapyceXH2RjQNZ5d+EtdiyKutRoOarn8UPdNMDq//78vuCiTvrnFLI5WxFQBDhVrz6KCJbJiwjJ0
WcbiTM+j7QLOVnsyT5kHXoScpTPt/bp8/XcWDPNzAnrDHanaqZumrhT35WZNOEaymAZXiVflzus6
e5xxJ+q3GFmeuF8t3aM9y29P+kYz/anDCv2WD7sm6ebHfFPnXMwvD+BvpNcUcIZn4QfERVPg3TdV
96RLx3f4fph+Yyu76ltIzmaRliO2va3y27b6eb4DL+fhaf8Mqz8mqbdCY5WRyXoJKQnQEhBJ1oRV
RFCAtAYMYoMQxFtDmYAx4qAf656o+lZspEqzvFztf1fKIkAAyISbn3OkLeIZrnMmXyjgV5E+Up8W
R5BxsUcYhgdxq8SY4JUJXKB6gYHGsEM5Jvw5gdmMGLEAyNRN9jpiCi+bId9N1nceVIBRS9FWt2g1
tRrD7AOf4WviDy6a4kKuqoJFXp0vhLGEwu30J0JCCfNumo8B4e4KsuKmtD2lLzbUnZg90pOlU3RQ
0EjNd1L+w0bGrnXHWJ/XDEgtBp+SMQWX0AelYTT+wEYVmz8jaVpipkceSK5TVx4yDse8DvzHgBkY
wlzngCkd/LkC5Lj+o29dqQwqzcuozJnA633SnQfvVqPipcTJYVUy6MkK2I2HBJ6NthnSAx+MFowd
I+7uJhZDzwMKvmBK4G9COAGk0fmLP9jUDrFC6H+Ytyvouo4aN5NDwwmeGZgAgWorK3w1/7mOFE8J
4jB9a/fi0UcgdAwO94EHpptmWw/xdgD854VZV04Vj6mq78BkeYVfBNLMFy28ryJ3d+b8vGAGuFPg
XLyZjLlupCw5iNvY0j2dtfIeXMWJQqPWjt7rPKPJg5pJwSkLPymXxxShBiqiPrGMqqBcUSSJ4Qzx
r4ceg+jm7SmNkT+gFeoWRjc3TMxxR8hsyzYnIBa0rtDuSrk9hmYDI0sfNZvzf/mX4EP8xLVANXH4
ALiV3e9dKvjXnHlVeGOSc8yuZTowtckOyg8GhYLTMdBZfVXZ0UF+w0L2heDNBYcCZNDR1WkSBMMW
rANAT+vtGXRyX9CPxeT03ZXybkJrKzZfJJK8t3brTB2Uym/r/Zb/a57YesxIdP0d+rbQS4wNesXA
Ud79rT4p1BxISEdfgceA8xQQLzNu9EgK4UVYFotgiD++uSuoIrdzwf1oALNLP32NR+QxyF84M3xR
WkptdD+zJxh+Zyh/KkgAP9LHIz9TER2iwdVbUVkjRFqRIgWV4J4pDiHav/MgnUWVcdSnZN2W5GNT
T2gsIi5CJUxuzy0S6h/FaU4+dKk4SOJVFtyIEqyJK5SAk+sWUM0T2y3vqRIC8lVM3chqsvhup0jH
ANhglVTwbMg25NJxpIw8YRbYDS8ysusTuXGdciVWn/aQ9tutmkXLmfgeSsSqabgIWuJSqQ7P7dhA
+6SBFq2xu5jmMeTc8pWizkozLvgxX7ABWiiWgSqXIitlytxCgPm1vOUOLT5Db6Qc3fAWgcL6X/aS
s4+r1efBbOt+EjrKlfz/+Pa/mrfuzjQT1V6FvBDQtoSuSqv94q8Psq+776yQ1VNqbZinkhJmhoiU
X/0Des776G5S4Q6iM/Za5WelY/qrmWG+JiwDYWD8HlaQ6jYBQUDKQywArLkQ/xGVFYxQGIY3+Rm9
A+dIVX3dX0RdABkbDLo0hfsdgqf3SfOkREne83/R0S30JLJrKFETJXBqbnwUzgTXy1OFANON1b8V
tvPmlSdWrIRplWEqMCxlF9+K/Cw29msmcxYAnxbOkVdQuYHNKtLmiBHxQIF1CkWv8izv3h9+tExk
oHink8/e2IslX6nUBO+uqIiQRW+98d17HAYTM6A4i/i01jVUsSuAJNyUGB2D0QtPG2dz8ubskCLD
F0UlRJgOUb3WPfjpoygcvANel+4A+uyG31xTkev4YgThgeFMkUEH0nBcp/IbRJBnK6++Wb5J/rZ5
9KGO5n5I2cUsXuMW2UvO+1rUd6UJbwpSdW2s70k1/k2QmsxGi5qX2/10FhL5cI2ZUrH5Vjjtcztn
cPGjY4T+9S1E6iDBZYBY9VC/Xgd8Q4SBgMz+CCX7TUV5LX9ytS9pENGUmh7yLv4LNI4OKkT9rm0O
IEjXXT+lz17in8u2eV7G9p4BCI9N7T22XXsQRaroIjLrOf6ghPkRJ92rCuR9OV+mgc5Y3n/y7Q/V
IvoCVaqo++4X4W9lIMzhujD16hKEy0MsRQCUU9oWKxC54igPNi2bQ3+q+utT1loPHPY3hICZQzXG
3G0bOxZufmeIf91lg/EyRolqfUe/7e/nHj5bikRijitzjYTYOQF+CIaYGpiVn5UX9mP4G+9P9n7d
C3RxqPWXYGeqFQTFSrWvMPeQl5iAgxoVc1jydriIAxE1zXtO2JA4KaRpkuB00xxDMyZr5JKEXkBX
TlO9MAHg3rbCC35RLFrb2xCbgCwFLSSq2K3dbcgptZz1UsL6CYdPJiG9IdPOjG/62VhnueEkpc1w
dB7op/l2I8s2VDBWx/pXti+xA5g7aCLAYet692Tk1clFPL0tQuYL1qdpyi6zPzx4ED/uGmRygUDO
xdq9D6Z713RfYlCOJI+3sgrkhw4WwCAdKaFmZuZ8synajd6nYlx618VsPpK80uf8C+nYP4vDrJPY
ZoJi+UKB+wMFzuc6Rre0wH91nfWcTh48zuK8oZJ4TWamMQTmOYEDrMimx2AmcFs8cIdsXVWKoxEG
/QL8uOBe1VZNCS763heNidkxWSs6UavTjfU7EfM4LiJTjL/B/Hisgkkj5xq0ZCAAdtna/+42BkmQ
0X0v+2uyA6H8UEHUydGCJ46sacnsmvlmo114j6G7/nGJm5RZ5ut8uLltojg/8/cgGcoxVMskOHnt
SUBFsB+dfxog7GKte+YQzZr79hlGzp7u09O8FpACxo8xRQ0bLNaYN1thjThDMwz21/k1h8+wWN/9
7luLEeWUyDaKg5J61RE/IhuMkVNQNBT9g2qgAX0NglREvE8cnGZNrEiJkyRMuKzQeh4tpaRlU2jA
s1ok6czuudPXAqBZdS+seE/UjK0Vm0r4ISmZnY2vis0wYkX+R45RaZvrfURpfexgEslWmlX8rUrz
H4QPwTVXYt1309ahAJPxMHH5u9chtKc3IiocOK/F84sXQ/WZ+E+VYR6Pv8a1+HnzIHgFw67gYKGu
wF1chvRfXkdRZ9J2J5lqOFNJl3zHhLdxdY9lxZFAGEFoQU5ayHEFNGVY/R+FfiHDemiBRHyHLiLf
UcmIHB97RDXuqUU0xQcTW8IXfVaqFvgUABUlELhYcgySB77Ls7LjS/m7NR409AkcgdWSmoY3UtXc
LIeWulsgkX3WVP5OZBhUBoeTchU+fcqFm4kK5A8jxdcsKNHRbZPq1yIlzLx+wAdtS1ogLbQWouhs
DOGTkCQ3RHeAKaVUK3iHZvpOn/8GyRtB7Nw8tk9WSqyj2wSe6qeZTyeHQv01h2Y9vIxS4TQfM+pd
JfVmdiHH9wsUw1fyqhaBEZ6OEA15RkUkhIXFaQznv3QZ3hn8tE+rV84jEOqi0zuUTDYsHtwAMReK
Xy71U5verBJQTfXqzZEd9ZF1VV6tBwSxn1BoUncPj6P8kvI6ygUt1lFMrALRJtqKvs3X63kw/phN
cBcjjyyIvgFqoH3yo6fkzckQiqQwMEoSWCW0MUdPChAdKX0VFF2A7/33vPwhIEmFadVWTKAGbAns
kjj4TtJUsJt8ak7i1fvSgYLYx/mr61fYR4YHv504j1REJ0arA454i146VI7Q1TYjEJXfCmlBZVpI
eERHTp1c2vmXaiokA/eip8qb8teqX/FUvKS8SsD5XuhgJdpog/zE8vOuAp8EoeoqrjBDXDBotpag
TFUyHhPsYPCJlzDwuusWn4fTR65Sp+//XamASEeuG5Zzm6LuBiw9AOdPhLZkxtS94PTCiwbnHuxv
qT8g3/ovL8Fcpaw0GI3zB9LC3svrvQo4Uknihz1tcCt6tQbUNigv5bMFUBaiVEkiolwCnKkjiqvp
H1Z6D64tq0bixlMV1s2cKINFk0regqMjIkERRXtF9SQRRlXtY/8dVD/A65GOs0cR5oxWMbBPVVHY
J+5i19ePYDKq4wsLR539Yln0C6Uws6h1863e/CLxVqoLYVbPQoquow/cai8oFgL589uoaGwzdz0I
YmBUwp2PLBhQrWxQTwKbcQZVV3AoCrBb7Jn2X9QcPb4MPYeaJ6I9kAt+to3vDagFFwCqh6IoXWjO
ujbyRrxCfai53VIVDXnBEvzSbyFn1q+6pdisxpleCft5YFYD9it5nfAOFE+Er4lk4zvBmbncCeoy
4kfrEBkR3R3G1lvWGzU6fakQLivnh2RErhMGQodTbyEdEjFbs3k/YeyMIKdeAb1hQbssu/7v06ma
MbkQ/b1PHnuCGFy7/6ydeWAH+ZgZF5kvPCY703Gm2mICLeXa9jvDQ11jMz2qrGRCyxiu41aRmptc
fxlFvets8yScp6evmyk6wY2+FEEfoVkj/u6iKdkynQLVXkhh8+s1RBrl6sO7odNo8vPTQM12bds3
vbRWdgqHp74BFhyS/tKYxs/WD55ji96NHkmoAW0llTpC4NepoOY0+MZX68IT7cBRVCPrENmaly8j
bxgA2pbp4bq6fxcnX3ZTVT2m8PT6dnqNA4NMwUFT0m8o91ox2u9txzyYtOT18pgZqh01ZAuJ2Ja5
VuVzWC8/yivFcceXRyHcdsoAUafxJBCnqkaUhzrujv0ydDE6YyiqMTEV4vij5Q8fgnzrKATmiJvo
GMOWNi0A1miyf665A/wINxQ90eUn0ikvg79+OZvqe7V6aIMam3tZ4JExCkJ84PMc7IhOwtLMYuDJ
BGk45OlDr3qwaoTgm+h59Iov07EecoRBimXdTXb3F/UP1FPWHAIWhom77xzHlIHeA9IpDKb+WTs5
gWfm0oNhXe+uTDiHNaYMUniJ4aNs37/Y43JEVIj5osp0a/gSif9qNX9c93TFGqGmWVV/sdojFWq+
CNO+MYiEARrDc1BeMHDyhuAWh5hiTktcId4RLVWyhNgsFTtE5JNRlAGJYOding3VGgX8dlN9KjcF
xWOqy8sLwiAMDfBxw38iOAWk4wsHRy+A1dJjKIcWnEilm+Ota60YSUhtTfPwugn/j4MsbIpx0mht
qvwo4JlBmiQxWCH4mFoP2WIehIecyPCq1DrfIqT8l6I60YG52awXH/xme/2Ddo3HwD6KZLOgmif4
vC69GwSXV6hE2S2z4quTbhC3ck6an7Jc9SmUSYuhu2Ywk8fXjLYQXN8EGuFYKEOt9/DaFEswN4LI
5+e84QaCocCWa68f8EneeJYG/jtmjYdZ+DvVOJRab6CMpYz5CFWGIbzQkqwbxu8CXdQRlSzU8r7k
z4cfFPsjdNO0jV59lt/t5vwsnE4vFna0u8w7HAwSagByfFJVKlghzNsCS9NJ4ekw9w1+Id+0Owfy
4Q8+pWAKsd0TK6FpEt7SmF4gcT/aEdwZW6hK1MwMXq7Nd8ei+RTLRKcikFn7jdkOTyTwBBVqC+BB
Z/x2MfRHmWHelilD+z4gigTe9Wq6lRuKkhY6LKPPAFIcgkUr2+KX9wSnnJ4JHpbe1QWrWsyazpvu
gOrbuSXSjrr8o8dwzwicMSBzb7VfhQvXtY/7f+OBt9VRwFMoLFbs44FKoCuFNtGYWZJrYKyMs9Ur
YWCzJGZMN63AyPdQA7uo/5xHYHdArtI6q/csfxaiY3OFVUe2FMPldhhGRxgQqS8qg3vkAj0E5C+b
GF3xyE9REfYK5lSE91eydHg86CTkm1MPQ5smKmw09RpVdcqgvxeFg0xl1wGuktqkzKesLfurJ/1Q
W6Y+iDpFx7j/fyyd2XLqyLKGn0gRmkrDrQEDBgx4tm8Utpdb8zzr6c+XnH2xd0evXjZIKlVl/vkP
O9dz9sIrSGrmD5r2LD2CTY8qU8+pqtZSvlDSydhFQEC6fL7PVogZsjNhcrSSD9Pj4FP1xb9yyeCZ
F0iY+y/VuWhNoo2lIzovSQYC16OwqOkZgszbCz+hdr45yTiF5JvIQMml9CZ9cAVYwy3SOpyBEK2Q
pgmZtx3Hd3vGoqTNdpF0pmx3hKVt445byIX6FmCOp6WYAoMjQCrOZ7THjf24TG8jLjJS3dm08ROU
ON55nbBBYpPvwIA3MkLC1vxOOonMmTcyJZcWRRA49hHmYiVEIl4ypFIYTx21ppZ3jUKRC5Oxb7xL
4d9yg6SikJ4HLzZtKyAfk0yWuIyhVKZ+GebI57CoZY5P7NcqoKnxKc0cqB89jBkQbkVJyj/4N9lj
2A9LIPxk6PdOhDqBcQ0ti+CCYvshRKgm5Wyk5Inc4jnNK+jldbJzOalGfzn4A9Q7uHt54Vx0t/3g
n/JbfdXBcgImcr21Sr/MwEY68EN/fJe4/1rWh++zUyRR8hBgYE+sMW1ZgqIGTO0iU32MLid6wY4u
YyYyt8mZH8cHHpbsFRAkaVcvBj5PKVxINplbCSbMVd7uObnyJVcpEm4t8mDQI/GBGgsdg+30BqLP
Z25uWb7b0/Qhk8YUrJhl22e30c6AoNbFfRwk+JQE2qZVaAwB4riqEQRnJIpUAZN6C/sEgwRRNMmb
LfsCNjfIIxPBYRM8YWhAwuLZnP7JHBM4x7WZyk4Qi6n7TAJ9eOszJS0WqJ7Cti8llwS5GTXPYXbL
08j83Rnwm6M9+9/LBxFf3GtjAzd0NT6MaNUMfJm6fzJgz7oz/82kfCtaEiHrGAqV28oxyANlCVXN
RXl4E8p9EE5azJB0GAbMHiH147taPThAIFpUx9x+ELH/cfZEGaI8DytKZ1ewmBN6UXbnPKpkYFbx
RgqMyqegaceF6lX85gpc9dnvY8T4NaFCwjsScDVcfjjpQYDkSHX7cNuR3wgJwaRtSn2uHCgBhoDc
i9YSw9d74tu/hdIsM6qUNwcv2Tj+Szrcs8IbyUVGU0mZbaVZKPLoLMQpak0mD8wRAJYbIE/21pqw
PRLJv9zlfoyyNwr+QmILYKujFnkymGaImEg2qcwOT1q2j5lXCCWRrJBNDb2kV/Rn01pQHBYCV9uQ
pBXh5iNtpoBnchrKNXB8UVxwT4sSoQkvKrsbMyBFFF8YHPjzXjTSzpusoduulxfAe5h9vxncaDmB
A1Q6ifvadHgNYZoOA0bmwwOvg8sQl7honq9+z89Is1bRCIIBWfwWrbK2PGaVpken4RieIEuhHMBz
VE5SOego45N+PxXGG1lnKx1gMRI4Aj2m+yTnwcCsWE4eQ4f3KBGL5RlCEYPubzmewF6sbC/GOcJb
VpDW8/4XLs3ICdgaWHb3FPFKPaA8P0KMukwtERwpAg4CUBPbOQTmTzp/icWhEL3lkDAxTWvdQt+M
hsVud21C9do6JY0GID9rzGzg/MoOJvDK3AG/dGKKjcRBwTGaq1nAUHwNXTZC+RFeZp4sqxJS86MU
GlNhnZmNdRPWg85rAbpSzBEtAQgBmz63pJvmjbwkwo4T64haRUBt4rnCC09pFxTtA4//Hn+Op4Qy
j0+QDUDonDwfua8aVpoesRUuumO3rA88buEZyhcdURjmS3f2ULTanFLsZHuz1d6aYfiJY+8gv8Wh
8aihFcsycmZrl1N+yLKQi+xGc691pFThVyonWNFO2K/hcMqeLbewKJxr2y2PC02MOKmEunmEdfMo
v6eb2rX8uWwMsv8L0CUHH6BYNA7nYFJPHNngCdrNvNGjlGwZW0F5EqWHVL/MKaZbkrzch6XoHitg
yBrHgHg84qYNlkMxYuISykkj/s49akA59UOy2sXIEd/lktOKFR83VCAG3cQAkcxIgu8+1g8LgV+U
K1muPQAjo40yblzByWeABtfRZemHRv5aLwhhK1FMphTPsr/Lcw1xRbF5ozTM3OI0OkiLmSTjf05b
rgdG/mJYvbBqnXdZEvQYNEeiZBUgjLLrweWum1p4jhmOKDyBop5oduQaIQnyUmM0ODD3lXpRZIpE
wKeDwsumDd3bTFDUVqzMlRzJQgIwteFsIo/o7UmqXSkeaYwY/HgIIVo4fBYm7T0JWC0mDfZdZfzm
Zg2oBLCJSHu/0DEyzetXDqwF8I6OtGNqkB9q205aYU0dhCrKPK2HhOBp82PN1Yoo3xsYI6pt7Wek
kMI6Z35g87oNaDtqw9sLXwkMRma0kORBhCBglRmRJyy7SdeP+CR+DtpyNtg7hLYwDEm4963wj+JA
QD+BhGrN3qVVRJhhF7Y7Rru/Iu8S2iPPVYOqjU4Y7o/7apf0TXGWaiuV22gA4JYwf1zL3A20SEZl
yv8MNXYJdgihWAn8CHf03SqizygvLv0siYzoY3gLi9xa4yIN3sARyUWTgHCXD/ZVIAOqHXsMfmbO
X9KWxkPP69j3DKi936hiv0JJzeku77WUCmquT96w3NgMsjhlcpjTa7Fz4RV5LyeXrHUIBSnq6cwM
nlHF7AVZ1AwT50UyunCTMsscNAvpYq9hhF3eBiUpkIUoPgf2STn5pDaeiJ+xcIk1aVQiLAsmO3iM
mxYlFOjxeJRtyoub+zKb953bQU4rTy25116p/8tHA+UvMwrh7MrvrHB+SBOo1DBHqB9krmwzPpG/
IrC9Q797+/bqqEdkfEGGoZe22cRpEG4aJXAQrnavu6NwgPB0e3NcoD9+dVbixgYxTrpeyHE4mlBx
UTqyeOWO37YimuxK998njsCKE9wzh2NIFynjXulkHZ29l5MAI0sBvGrENhxR6Haift94xsHlFJFl
ail1ka2PDJXHTJUiQNawuzPxd5aPEkNPTi8Ph3AnhmGbMXOTGXQFy4CjUzZpQetcID7AFfJ3EQ7R
TKQBkXUw/JOOmRe/geaTBecm+mbICgT1JvMjZGFt/yApQ3bgrwHU5YDuU/8kGLRcfcS7PhU1JL/X
PsA5sox2Yza/mFkLoJIdjdE63cQOiOGbQL/iwgVwUxmbvIoelWlcWr95dkrv2pXGY9LPbDhaYuEX
EL6ZnonEje3KxHcjXdp95uYU/mydU1JtQZcSLPe0cas18WtB9NQ96R542wfqagX5qSrNnyRD50Jv
DQTdhBREduYfUlXkXwlFbm5amz7IoYzO01aP6o/Zwaz+LvYKKOKR98Y7rd3x7X5HZ/oJZyo9bBcg
ferYt/ZFZe3ntOo32Gytc5N0zZAL06L0xe7sTzc1XxS6XcIae1a17e6cyE/w31789YSbyNYKbA8M
WiMSV8cD3chvAUlFSjlAACE28E1NTexqjcmolYdYNJgl1Qx8U247vnrtvLI0TUfaweKpSkpgUlEB
jHOKezizJwa1CWw352h7A41IOFJYTXi2YSF8rk3O7n4ywYABD+K0fOpw58V7Tt8lRn/QKjP6KWxC
xp2uZ4IDQEqD0T4vBaSgqglIUG2r98bPsAvKkmAPDshNt/rxpHXFZ0Y5axRxsTaW4bGy8lMzdh99
me2Taf6lk/83BwnZj/AHtgu4n4/+2MsdsKysvk64b90pzalZjSkMDbzFklEZj15qTt86VmZEOair
QZHo6PkLYznxIKA2ZUk9lO6cbyw3h8yhN5uxmH4cCrbUGoyVE2W48VbB97RQ/XY6rYA9llh3qYAc
XdzY2AM+e4vkZNGQapRdqCmjjPJDvZaq4yUdtT3mw5KBzsyjdvtXBiARtZrxpwcwvEJMJJDsvRJ/
fO5yPTkqJ7+SupydlY0YqY14PK0VmTjhKvpitz/pUqwqHOJUpFviFva2jN2x9mFvt+E6bxRuoLj1
s9+1HGXVb6tPSCFgnseZRUuWNzutg4XNK+Z5DpSYNH+3eKpM1bK/uq6+lmI5mkbwA98dJWSLh1Y/
XjGu/cTwdzN0JayC5SnJQ4BGDAHbPN9qs/WuSMMtbOeLmKAXq2K9V6MVHFVdPXagI7WTHkukM2qw
G5h6KtvknoUruRuvcqP/DDMaRENwe/GYtcv6Z6gnJgP+9GwUKaxgcr1Gb3rH3tkmPcF+UyUZqljH
EEQUoT7TD9hMY+DTLhALerj5WXaN0tLZB9Zgv6aDv1/K4Jgy4Og52MuRUAcri829L4hS6A7Wpmy7
HFZ3B8+hWeutX+7rBs+Z3hz3DfGVmDNh1ei3Xx6cMS2hEsrLkA5Z8Fqnz/eTgY4utMkbHaWpWzpr
XevorTUnJn1ES97kdIpjmfmn36PyT6nuPDW+e1EsJhiwLwaJOg2EbS2A7GQM6S7ppp/UEKYm00cS
YlcJMdtF4JKE0VwcHno4wdhxLSBOSsoIbjp2VtBsbP05pG3Awy44Uxs8TfAGtADFovy1uQW1spFv
Jj6tgSID3Sg0727C7GozeeT7jRMkDSPnVMjSEEKWQR1lBQMsCCpLqBa8NcBADHChPS9ODfeZDA2E
AQOxjZjpHguS7A9LV4KHy4/CHGC2ZtvmqoDf3pJ9KKiL28FrIS8p76N3g1i7pmaWCzK0JeNrpfh2
eenBF7GcT3vI/E93tPG9WyKsXmb1GpfhNrEsfAaWaF7PVph+EUJ44OQH70r0hQC5GVjeKVjPTkqg
ZBWgxmMwUGLrOLN/Y41mXBoF7zGqL8HMrpmaD16yPKqcLqKxSLCNHS957Jb5pFcKX+8EXpRnTOaq
9M0ZMl9+dtrlPMd6vTLt1qWljF4NWJJW1M/QbDRgY9izfhzByR94G/OIr1QY9ClVUYywtLCIasdF
gwJgh4/J2D2NronmIDvWTrbpFyAHLFkPBLaftD6kB8K+ea0H0FHxz6ERX9cVMbfB6PQPjDyQH+QE
krmGU67dMuF7VADq9Uyiu9JwXXRc7IpD2Fk6WkmDx9sByJhaQGxJxDDbyPZ6TrXVuP8ZnPJAwYQW
MeWw2wgFQfkIMjLUKcqOCMZ0hnbUJXld2xu6v5NnCmPQ7pkdgEBRK1Mu9KCUFdMSj90DMCQkhmZh
Tpw57dX300PCIEyQONqwO8F79AEiOcAZ5yxqzH5bjcupSKCwTDq+WqQtjRMJ7xFVRQ10KOsprsz7
MOje09z+mqguBWbtZACWVPaaxmyn6VTFUXWpsh6rmQaN4AziztIKYD8sfJ4R3FxITJaewC8G/q2G
hRtVcdaNcFc2w9mYUgliuJlP6maENjC5NYlgZbs0jPGR+a0ldFp7k5FHiBmghlUPt0rauz5Xn0IY
6+iXJwpjemq5s27ASKUxd32hYeCb3Vu8rTKflL3NRLwComGbMZxPVkyo7NcJELClgc0NAnx5fhm2
TJmWkhcxUh16DFx6jP2jc8oAZiDXser8VZg6L0ryz8u8J7ygvggvIKXQl8kqDcxbaUyQwcu3WgEi
AadICz+FKEcBal1KNLnRKR9UE75Tu/m+D7obXdtEH0L5Rng7yb39KbbmZwpNgTmnGmdkxY+GVv1g
YAmaA9nKnXYAJ8EUU4oTM4j2shZboVJx0riMI7gKLW/WC5OYfvE3stxisHpvQZ85xZswnnZOUW2z
aLpk7Doq7LFdrfYYoYtLiccsSWXuujDq93SuobR2sOGXLty0NsRxj1McCZteH2+6gK7cxDSrU8UJ
XURbE1TuTrbPG4xD7Rzm0Z75SN9hAaBVxz5LMNalt4zce3KK/6mk5PCCRNZictbSFo+QwVokjBRM
Ny8IvlOGTMvgcxpKgoiGlhpbEN1yWA6iJhNXaFkP3bT3B+sgU4Li2xjxwBXuRwXwLFzV3HYYyrN0
xhgUhE14LFnGKTC0uTGndIUdNYm9/rNot2x8wzJ89WLVPeZlsk+BdBovGmSCLZiD6bpreExAxKeI
grfPk2tLmHCWMrhkK68m/RrkUC7S5duwRB02bmTKKtetemsTG1iOY+WcYKRqZhlu3OFRfj6uKGvt
4pFnkFPet0N3ingFGHNulfORICIJIF5qTX+fMd/o6YIdpndlHX5gjX+fudOhiPt/MrHnDvmzr8jk
YcPRI9gssK0gU+/intw3ONkpri7OUv4x2WN6SbeROcAVtLq9jYOiD3mDocRIkSOSwpLH6JJ7KrC2
xHcKcC1rDC+wcI0vDEQBMzmCQqRWu2+ksEbErH3ZIDaKS4G2lbnepavBRI1KnxnEUK41bvkvybof
Qb9h3T77GWnZ7G9AKHurTD+oyx4tM7qn2NuXpoZkCVq/pqWYVnIbI4guni49P9+FWEGpD66U5h/M
OTo7Opc02ENq47rq3mafi0ueOdERuHM45WHW/b92ikgbShs8b6NLO5Zf4oIURMvH/zMcEFIu8X3N
4olK46vRoSjVxUX+yfoqAOVpl+/MWh1lOoOvxTWkLYgnU6jichkwwZh10D0+xHOxlT2mKH3Wmy0T
wLIWFxheJoHHhRWDi+wTY/LdgEeJ0COEk9NZOhsYf0mKi6BOZGFjJ7jXovgsRJmRKzdsNjQbXGew
jLVSgAvuvA0IFHJygo6197JudiFbVgXiEbkTYwHy8EJAaJ6kwSLWHeuVCR6sjnY1q3SXLxhydpYJ
djT2Nw1LZP9Ljfg18oYHSOgPKr4aTfzPH2ftzvUw4XTdT2jxDnuUYAWyaaWueotBkArOXmHByrzA
FfAfNAnqVF3pK4vT4UYdGX5v24kN18Ceth2O0cyefmqvQL0bX0ytf/Px9MGe+67mwGFN9V0H0neV
0RWbUDwmpBM5ByeJX+mPZQvk9vP2yy5Ror8VrYjI8LLBWy8+LNygZqf7ScEia+F3dWeheDNv8qFf
GPlycOBi6fqrvCqKrsrsmwdf09e6pZ+7OnsM4nw/u8GN7xi0VKOk6TIz14idIseo9Ga5QldjGzQ/
o8z+b261s9USUZb9isuEfPshEi/NfAuOLyNoXBhO5FMREJeurd5k+74fhpakXERNhLguFtOPQruT
vL6ofsFC8Nsbh3QtgzanyU+ypcRh+Dyl3WMDeC1bY8Dm1izWTxfgwq3HRzVNn4wVbiwyvh3CJEzd
AcaLZ9kedDXdW1l4iikQvBlhn1HdSD8IV4HFhTLI0SuMPu43nd6qM1ym4KX27nTERlTUCBimAEUK
Xldzy4uYPPGk23q6di0d8FwQiMp3IJa2OT4MhLIG+DALN3C2/kZInyI4ifTgXtMJ8MR1z4nqtZvn
M3T2bGXH2C3RRy3lbR7LA+NrLHm8gcf9lkpdMJEBP2ibJJr24mTne2othDvZ8rFKQNiV8q4isGRw
o7ckouAUm/TGGSnxzJNAcjUa4ZEsHbnbvGGxNnw70adsBrqWbI0W81/XdymsvfpZxf0WGg5CJ/dk
ddbTYIfZXTlgDaz6p6Ed/ska70vrbo6Ce8U00XdwA26yc11GuCcbnw6QLq0LdOrpPKnqYUkR46uE
biyI3/uufKo0bycDVYGUygkkzCrgqtQKsVyz12OfvZk7OYGPmNPBaoytNYXrZXyQI6ZhsxJwjdIR
qBR6I6YO3vLJW2NCf5U1L7fY7bNVkCRs7u8u9lzc4JsBYKBfIvfTc7tH1SIwJ7zEwTnJqsIrS5ns
6FOLeFROI9kep4aIyyJ66F3F8NUt/tJ8wPKYNcvQVj56Cm4vdlQMOzm85zQ6s3MI0GFpxTYkRGxA
hNFKCiGszW58gdT0kfj5xRxPbYhhjfYDhWSX1jaH4VuR2v8tOhU8d1HvkKRkKFzlalWUYc9g4SKI
EzNV91Fq2Enzvol2fW5t56PlXYQIwLSfxy/ZRbLuZP7pOAmjeem5U9QmOkpXrjZU1mG0SBzpxok6
XZznclQQS/UaGebW9aJjE7ebOCmfwq7ZhEQeQ2w+ppl3s8qw8ohGqDT2TIUtz9v0Ovoda2sSrdCG
MdTc9KD7V8sxDqMO3ycxV3ae/NizeIwGBAFlH/qkJEYP3FOC4glI0kbQTr3kPuB3C21PyL2kgeq8
RI6XPrNXxDDaxSRZrwxo1bQEdnYwpn6Vhoh/Rlonpf+z2YBCUKPWIVogDghInQzvirv6Jw9/yaEr
OOOFGfOkkEY5aX2dW6zi2P00g+pC9x5ZAWFQ3stjk9MuJxZxROiOWi/5R0YFFrAl32fZtjoJ1MBC
cZsQhqORD928yFCcJ+WM4TGaE/0pt9wNERtQES1M00b34CX4K6RO1V3dBMpVN5n4W2U9iytZTlbY
v2QzBPgqz386DV1IhV+HnTwNTfpZF+NhccEKUz1IXMwps//sYXg3ZuMp6awjdKZ3nLFei57RXaQ5
eJgPrE4VYBcr9WkI5Mr4BlUcQ/nmhW0efJ+12zp4zCW0xYXjPfcDliULmYJ4fQf3Ttq3WxIyj2Zc
L4fOCb6hTz+1qXmihZWfDpCxNtlFH1n3GSbwfhNehqr+MDqfZK0w+ZNPnTsxpPEDQu6XV6f3nqbO
Q5yUvfuzW9+nlf/dLvgHeP57FfXnIvIhtUwmjAIrJVOyKX8sYK2EAmjCE0l+Yd6Vb6qpaYET9e60
xV8eNZzeeosLblVfh3n8dfKEGZdRAmJoSOxTOAljHX/kboUL2iKoFnw/qVSmRj2N6fBm6YisStIE
0HbPn63b7VDEkVhQOD4kE4d16oc2PKfsObTdfaP320CjGg7SrwzfYNlDFrKEi7jZ6s14GitqgGlA
zpz+DYWJvYH/hFv7PqonZjfZdKg673ks4+9EI25obINt3HpXtxl2Q0iTnrXhrukYlUqpjy6Hq84w
F9O8L9fQLoblcCDHz8UUJ+DxJodpUV5KzPwDNs7RV98ueTdr+dm4ct77Nvkh1eeK3flVz0YOM/6D
5sE4EqZPGW8JMIFQSVTBMEMBWWbsjJqKaBNYYXHpHDR4wjeHh7lz93pTveMriHlaNR6j9r84+bLq
BMv6T44qtxFNvXkxoCpnvdqlNpMhiNGUx3LLdfYjMS4pBaERJUILyEoIJJM3+VtND5klpJTgr4Tu
dD9ywFq1vZcYShcDC6nO+0S6f30dFd83eRwsjsoEitdnRoiLdYrMZC2TTznOeNmNlj6mGcjjhDfA
bI1uu9W7Vau6/YTVgFy85lqrQuj/iKClyor5DdBupVo2uQzTh0YiRytnU4QpScSeQEFlJ4RKRKjP
+Em6l9tJlC8cyoSFcySO6C89xKG69cfwxiI5S2pahqMliGULmyFewgcZsiyau7Y4yvSQsSss34Rv
ZPPvsX9R9GS31u4w0yG0LYZh6AUGSm3hkSoQGb9hmMJrKPuTiHZNGGTSEUeVv0HBymgmPY5YfJmU
WRkqzJHWkqoR5igztuVAhNtTNoTP0lv5KlrLgZfU1MjNdExr5E095WlHOz27KDvYc8vC+xx8HmQy
Dhf82Z8U+I1Tk/ZiuHAY6+G5TLEBktsl98bHJwQSvLwKVGNB715iu8Z8HepbDWiVW+OrzLtoSWcv
ewwZgZGA/nej83nzUQ3RrxRjFLfSabQUtaNe3IujCSzXb46xs90ZXznyJgxUMDYvaOJTrQFlxlEz
MTYqIhEFqwMUOsJgnwK0IeA2SWw/9ZQ0MWeK0GznWFsrE9d/EEY4OU72RzjHqqN7Tdgbma7uFPIY
CfjC60uqh9sXpC4M3OE/3DtO8o1MNjPPnyiVMSXlx9J+2Xo0kPLf5iaAJ4cum3+3p39y/rpJ8gTF
aiNduTw8jU1h6T552jWyJXlzumHYtsrd2M6pHQDLuPoB38cQcUSIAIzawk77IwSqwWfmhdFL/BPA
2ZIfExqLpdWr0UZlkZwCUzFtIt/D+S5bVITM2zOIhzQvxxZkzQ16Ygm3ytVfm2V6avggJApbPkCz
0Oi1eDG7HTFjhMpQvC8IhvjXtjZ2pUUlGDAPmt0LPgJpdxmCCb3AgM4C4o6Fw4rrQMFVgA3MfH39
iTT6FRMv4a3IvVjS9KwZAJ1L+ORMzC3iH5JY1pkJdaaH2xMbJlN06KbNeFcB5OBV07NDWSt6C8OY
/yZ3Qu4V6+7jksk6YZF0frYZ9VTfj6WLWZ6enqVdWPjyjtXeN1xu1/qnIEyImrSOUyHuFBRb2gsi
QsSnVCbZzaLLJqiJ8Xk36y9tkKFX6Q6cZUQ1dOY2EtiEVjii86Me6Wp7M7rsUJ1V0PI1iO+aPLhf
OvNIuU1dUloPSYsLjdwV3akeE35uzOL7gZeLDDAoTL89F0m+AEzsjfB17CFZzV11cLLquoT+V9Gd
B9FQROpNwf2582Oy3hN2GeFOJA0BOryXbez+RwTSMfdnPCrM58HovipTveXlIgHFjdU92NZ0DB0N
TbI6sSPrsXfVOvsou7CtQV/2h9fIr8/wv3YxkVvCRbWT4UGbSZqu1KFzm21jk5I2FLqBPih9oR/b
RFG088rlEHHI5oZ/rtnXCXIyby31F4yaireGdD5YPybavcnDJp0Vw1YoxZbIfytq3gEYk/2ZGX4O
NFSX77EzgA1WRzOs3z2wnmWK3wufU7haumcvscDQaXFGSnLp9r1qfkN6zciFMbr21hsOIyrSENrp
r3UmjKSuRHJir4DMbcnf+mnaWlaJPv0E8APQP6pxl2ppee/gmDaO+DqqYF13ZPm0pD2YziZJQ4JT
zI1ldrulsCGfcCl5ppjv26TylNF91cZ/jRr+BLOxVItzkvFCBz9BiuBRDx6ugqrbmo0gsAWQDGA+
hy8BijrvrObuA2UWL5qHDD0nvBJUFQaLqb9UMMuwsMJ4iACXWN9Xur13evXZZB6FI4BBMfyodBhI
eMEasPaOsv2rYXjWWtxzGju/QuRfJ4IfdYTRhMa5VeHVZndo7OShXsJVaqqDZ4z70OwOOaS5iXnB
VPbvYTDtZBdzSUQw8JpZcvIt7PyFILQTfvwsdWgrVeh9BVr3XVLqQEfPH0oArjsiuZ4LDRB6Gux9
x6419MZzgSowivRH2Y7EgMITrq8xHGux8amGS51YD3MdT1szCaN1HWbNtg+C9j5BDYBR5iFL6gQu
WrbJkpte4ZFNjDbZ797sEFlBh0k+qgPGhIiCkv8grMAc7Q2wZOOoZw6JYGgVXUius/8UOvp7NBMC
FbeEgvTpgt0Dk1IqjY7SWHaYPPV39J0nu/S7u4jaochK/qae7CIQlxrATx5r0ugKHXB4n4Nxu7MD
bbWGEDTEOtSe9lQW4WXsAFKJtDg0Ll6fLQWOUZUP6MTXUa0dTAOqND8IpTf6JazjmGUMa6Zs11nz
KW+HQxeZF4bEP+YYbcOUOWE4YXzAnZXNJ+B4zfGSNX1zQ94omucp3hGzuU6sAmSggHo+YMuadObO
SY3tBBRjWsEJbbLIRb1jY0Zb2YgMCO71oh3CEmOsdt51oYcnoHHMCF7sy/o0mAO+yTFBmW27Nyll
UMHgmxVo+Gd7KQ179pJjAnqXY8tpEdhtGeh3hsXFAyTKstUy5C3jCWZMYQG3LMzoldA94ZFN0CES
BAD2YfiP3A8SpArtyanjY40LR1c0kHbrCk3s6GUMboZnbCzpcWOiaXW7OtQWKvewz3+Tcv7An5hC
b0mHXVnivodKGPvsPGjWncVycQ0LRMavSdvwvxo/f43jgP9ld7QvMwNkHyvsZKarwMhrQvqlYeF2
14TTExGvzib0hj0z6QgTKus8NhlKvf5lWapwUxQwnJJJkU3ZNv+xE3qrXrX0jbVJ+hYaScbm4hhb
5LgiZz3WuHSqWzMe/5H6ThpwhJ9TP2NUuQwgoFH8WGnDToCrcDlIz45FNRBGSf/B2B6cZu0zTua/
C5JHWNzXYLfX3o2+Y57WpI2P8s8hUN9ai5Y3+oiqLJcjKioOc9t/DGo5ist4X0coWBBJcTtzupCO
ZU1p/RAOFWzi9lL1EPcBu/kg0bxkY/tYd+MmC9nZu0m7dwilCslSRC5mccjC0gFJGBwwcTe/J2Fy
Re0giDWlEpJESRSn4tY4MRcNhv89u8NWtn3gFMg6lMug/A7lgOgshEA91uGDoBsgbBbcPxlODbmz
kgxjgB3QE1Ae1hClCVg9GTsy+yNwUIAYORKgtq8L2NgTFp7azySIF9Nl0u7wxd9LY854Ly/aXYwF
HWE+OLJ0q9ojWgHcmWvpe4R5T0Lt5V8WLd+Xebq7nVIg4Iq70jDjrUQsAXTgQXIi0wa7RvrO5MRJ
zv9zJq1a6rqZP+xheskvRuzIfeAboi90YsjX+svAIHLgqBFQl0KUvrzhjtas7tkOt5ygltq70WdF
tKSR1ECf3/yGbCRkhmwwMBo0Txj2SZ6dq64lpAv5S1iM0Ydq5AFNA305hnj8iY4y40tH6sSfMysz
6LDkNYeqJP5DttbdSiceGsOQio1C8AHZ6jTske/4GZS3W1l0cEDZadkltu0A2W9KxT4qd556Cuuw
Lb5rHnNMEa03yUbaL5kG1KjozVYMsrjyG9usCI8SYcIvlDau08cPu4GQxhvvMoFvOmjfKTf0XKb1
PrKZR95DgJIng8wa3YahU5As1XqKaRu/kawhl8ELGq8u4YKhT2yJOUSjIe2WLEAuoacOBoeSFo0b
lGf/aUG0xnuSqHJs8oMCzvMr6E7WfMmWH3bYp0cPfGPyFpR+6OBcU5dL6yqToJzCRY84IZCRDr8q
ru674YW7LO2YrDkgAIjaIipm3dbQkURRKjAhZRuvgKF9YSF65xILCvNA6jf5/XyMzGvjq/Ql+LjK
NMn8lPFCQtcWgXxr5ZfONJR6H1WFVN4U4nwrrjtaemhlGVXBB/dU4MAcr4CST+bQ1jxQ7NmlGLJP
emEeZCrhcwBbvfE7t8GG+zGmMH7sfN2KSxD21Cwj+RZpfEoxzDEI+5M3naXhxbtbz45xCfEPVdyu
MhtHMARl44+pv6J0yHsLz197Q2oVuibuHl2HpNrUmBrCTt2AccrFwVmiVNdNGzIKM21Gb9LgA72L
ySrXwLNOWHItkaDcEiFacjNkl5DXhZqthFAPNTTEsS8jPK5YxGAJcfpdXr8NFb5HLoqUS8aSAwXL
aQ5hWcmPy3XkTr8J6+VpjKyHihal7z22FV5reZlU+SrrZcSRSwa9Ja2Y1KjSgtHN8sm3upJ3bzSQ
7yPfZBY58hoLcpghgnTCcZ/fVjqb0KPjjyuuxtFv3RqIAm8YL8xgP6swv5M/7owQG17vKcZwnb9J
jUFcCcE/MbLSe6t8ZelAO0Ky+ogbw0ZeSx5pDse5YTCSFx9I7R9GUi2gVolX8BPFo9uiwsBqKq72
Rkc5lL+zkOlxGPjwO1kuLPQ2mR6AF1i0Q+UdwKDwIaZ8ykM8Dbwe9wf0F0HRTBDUS0wRyn2nBeQb
mQRj0dvZZ2g7d5DvOKHfQ/OmiJfWRlar0ShsJsuW7eNeyig+IjDiNXbXMdh8+q9kM5PlNznxnykL
jfbHis01TCsIfDgx8MCEwKpL1CT4G88l17y1vHdW71P9YUaLptQo/FOXhxv5xgbbt6zZrC92NdiK
zqDJoiBCjKq5EQKGaM974jK4M3XmGhC0pEcQtIh570nexS650V4L8t0huoBDslmbsLFq39+yo8uH
89ZyD+ceKy8vfnAiiVZ4MYA8Heh4XaOwmcJaK5v2I1CzLTMZLhI1oaxfbrsGVyMkJNA2SIdnYcn5
6F8TDSBMWBe1/ZIMOJzHOtT2+Dqr9hz5xpsRq4fBgx/j2pRTHomoeqOfS8dFRVk8ZGOI+Cxqf9TY
ZStXs+P1nBLxMXcXkv+Wb+zC3yPH3Yaey0au6IEJKmlydMQlHnM+UsZ6eU/mCqAXlIjutGVo3YTZ
/5F2Hs11I+ma/isdvR7EJJAJIDEx9y54LD0PJcrUBiHX8N7j188D9SxEkHFOVN9FlUI2kUCaz7yG
Cv7gOB+nMECqupxV/zgkNRLYdtjXByIc/65XeGuFva+vY8ubF5A+jm///Mf//u//+2P8P8GvpQ45
gfL9R95lSIHkbfNf/7T/+Q+AocuvXv/8r3+6WmkHyKMAvIx+heV4Lr//49tzlAf8YfN/idlzA+zZ
wbEX+XMR+Nd9j+dimvXHvz2OI5Tj2iC8lIXK0utxyjirEyfJ50cZT5BPx4FyS6pIqePH8wPptxPS
BJnC8YRr2o69mhD1s0B3rqce+zQwUCMR5qNRgn9QHf35mPhw03aabhPVfPvCu3TeDu1Jx1KONi3H
tUz5eo4iNYIw9wPrMbFjViQG80TniVyIo4TR6Z2T6PnT+dm+/XyukKbrOFrzZm1zNduApmHYdT2K
YgEFU0NWaA4lo3OaSzbu+aGWL/R6pbiWbQnT0kJbrhLm69kBwDOomBnDI10m67bReSA3qsfxVk15
uuuRX0bBPSofVUP4MgQWcf35B1Di7RNQYZdKWkpJQfb7+gl04ZTNZIYWJj4JkHMvqA9IICIA0E85
4kq9PdSEfMgQzCqcrumrtrexm+HKMbcmys9Codw5hxXUCAQt5x81OKSbekgV6CfTgPDW2no3WNGL
qorsFGiOPRgxNhTqBrn+1umepyGsSEkJVds5M28TFNMxdbCbeqE2adrePoyPTWFbNCb62nwcMW/+
aPtZexN42byfTYNl0RA4UEsWMUrSCmz3+Zf0e5GtPpMCcMvqd9lq5vozAVgTUTO5/WMm0uBgmX12
WzdZt68HRQejrWV4siuBAEUbkLL/NTpV+cWKAv9Q9k0GCChVzs35R1rW4J9PxOmibYuSoWm7jkZk
6/VnGxqnLcO4bh4mSisvuqnTj25kZA8+8EgQsylSdh0yIecHffMebOGh2CWV69rKFW8OHN22Mqqd
sL0fNT0LvUisKgUycXjSYC6mzsWPya8oNDdQu4xbHSCy5Ilbw7C3559kvUVtU/AXAbxovO1d4Sy/
/8cJa/m16dqis58yHYoFG6o/WpEJHLhy5oe/N5TSrlKO0pjNuko660NWCTQM0hhDusCNmuPUV4BD
2EjHrMKk/PxQb886F3Q2H5TD3HSgTr6elQnppXWGpnuEicaliI/RFYpP7sesWew6VWfuzo9nv3P8
ONJ0tOuZrqWEWg2YWG1T68DFH2+aICuWeZh+L12r/BBWFTwDn6Cw0g3+H9l1thDesxqWjJQy+Bca
teHOdeHn2XVaP2S01e7tkOLU3IbOdRhQ0/DnsPtZJXm8Gwpz3jLnpCMRqscDaCp1mC36pb6dyiOc
KSm2lRuFj4GNzGDQQ/PzdWETX4wdUM8u++A7MnmAf29tg2DogNWo4ptbmcO9l6U+/I8ag6fcrwpW
wADhpm4H/RWwG5iccQQkNPVwAizd/oVq83cRqPpuQjquvWunyVp8UZKvg53ehxMupwFR3YFrx8bh
GBXmn42ppu/5oNsLS9hSb7awclkopgkYWbjcqq+/dtklSLl7PdJX2eQ95XbSPE12bt8CAcMkS034
7OGNN9hPOO7+sPOOtlWTtjdJ2S4ack5gf6ycoPjQuqN9E4xuekc3CCkfEdBrMNQ43RvkuzDTQeNM
QTPDmxDhDq6Sc2Eiq6OIxS6kQ5CjPOWxZt3VDdImhswmN3Q/VFN2V+TFje79j01DEdNx6SFM/YUr
a3kvfx59bEgiAmXzg2Pz4+p69pLZKbmw3EdwQNshbUxMdWdQeSLfnN8e7+wOj74Re1J6NqHAaqDC
rC0dCxslrRB/d1emOrlKMsDpVmIhTWDP1a2fxuZJ6h6FVBbbhZPHfBt2sTq0JzwhkIHgsH+9QrAU
tKu4486LC+BtOi6b687iFiq7voYc6qZ4s0nHfZ6pvR3LXuGYg78BynoQSUYrr3fg01Cm76cyBknU
ork3xzktGVffhl5ofj//ut6uZ1tCleR9SW4HTpTV05KJN5Yam1MyqvpGVvSqQWCn386P8vadeIQq
FiE2dWGlxeqdhH1VJwYk+UddeCaolKikiGVkagCbquUXEpwkuQqFntEJoTdyfvDVUtd4kUnJ2ey5
Nsmaaa+C0cS2vSblNgBaaNFNKRNaaUFa/UqSudoW9Zzd2JVRXLjqzWUD/bng4a0T+GpXm1pxAXur
UXEC7Hrfn+WDkybl0Rt770nVnvho8oTXSC3CBsz4zkqlPlR+tPac0J8OMJTNf/2t6bPTTZPbX3IL
2iZzXT2IbyeB11C6/1C5DZCc6Z7U1AsStPOuaQlcuJxM6/W0l9EIvoXkTHHY5tbqXBm6Miv8KrM+
8EW3UQva3bomG+3Dj0t5oT/11nVifLf7b2j/np/naiX//5GlBoyrhMXN/3ol575DaleMFriyiSiU
CBOej7gQ+q+OMU+algu5BayLpyUk1dXLxJ9HdwQTKbJgqaSVFMR4ubXJ0c0sY3N+Puu4YllAkhXk
EDXxn1zdNLEdS9qaM1aM+fB5qHDYmaW7l+78EAOBu/DdVvPSvweTNompZ/MCxeoYwD54jt0hEQ8q
Q2fLUclLjaWmH0BVPz+r9Wb890CeYE+QQ2l39QJpI9YTpqvit1JP1H1N/eBHH2HNFOmPkRtciH1/
n/brXcji54wj4WbA1XIUcAYLxOjEgwzsBcNfhqDQxI+uHV/Yg8+RbvZdCq2zsD8qXgIQKDCo/eDH
sJX1g5mVOCmrTS5cSjcuVnmezq5mZ7zLlXFlLeZmtotwn2mCTAqDR21Of7lpfGPOxU8hFc0AZwIf
4LvDbk6m7+Vsg0Q28y81SiOIhPSLqhEBUHQ4/47Xm3D5msuyYSOSH3L6rb7mQHfMgGsUPrYKEu5Q
4AbX17V36LSvkVaR8fL2kVIWdqzvHH4OoyGtEbHzvAc5FN2FWGO1uJZNo7VFGuLYgqTnzY2Y4hEo
UA74MPUTAEvHCKjy9Vs/MawLe2a1upaRCPjJMKQpKK38PpT/yDC4x+YumvzyGVzkzZwB5xSU84Rt
Q7eCtxOXF3LMVbDBeJJbjVSGjeq6vKnXZ84APs5MXCd/Fs2VXhjtyLKT1l5ZGNbR4QgvTO/ti+Qc
9zR1FeE49pvQgvpn7cfSzJ67HJRK72iw7OnJTIcLR6npribGCgIxZ3NVs4ZM5DZXE3OqIqKzzp1Z
BkG+83v7uZ5s8QkCg3llxKr/4ScdDbylugDutd2atV98s1PH/IIO2ASjR6nj7Ef+wyjwLoD0UuyH
BiUBx3EQqk7qcjfNlfWYBU6/BW0fjJtqGjBnhN+7cEzUZ98XBhT/LgIDMMUv6RT2X4MuT6m7jx6M
Mby0EOIZk3FhXhg9zPlq/OAjAb4pbY0/LdjQpwAv4/s+gYThDaV9n/dy2IYmuAncYYLbBjb+3qwL
pJ5HwH9XszacfThEDmSvbtY7q/CB3bdJhMZ/MQ/kQ8OMOC85C/VjoX7KOIIrpYz8rmgo+BITgtmT
c3FT2mZOuaVqryk5SITXxby1VDRDYKIKPHhD/AQtH0edpMKfKx3rPVEk6muxX54ASsUoIzXDpxZt
6Q0i8d6HblTz0n5CPTrwabBXAr0MsIW/DJi7YYuYghgfTQtPaV9YWFIvGqHx/DR72B+0haKPRoR3
7cwTr0V64A89bCeroEtuK4pCp6Ifqg9pNujP9G/mL7LUi1VUhNNdJJGcMPkEqdO5/6KQFT+3aWfs
7DaLaDcTTtQIDN4kwAlD+Cxj/jT0NZJ7DeVMxy7rg5nSCQEti9942sb7qUmB9dUtIjt2Q1OpAECH
QyiMAoozxxKUKJDJdnwM5jbbFEq6OMf21LYnpOu8WhZHBccbRo2apxOyHuI5NM3xi67a6HZKi+Be
l66+bjOYEPDTaRRS1tr5oG2vclrgN7ZW4W2p42HbwWA+TFVi4LJZtBtoRu3VXFWLPj56K0XNJYEr
JFK4U2/dOKqOPzthAqEe2cHHfMj6bQyf+hZrbbHz3Br/NHhT2wFK2sarnWyrYopMJcXrQ6VATjSF
MVwnnUaCuuOpoJKDei+UgQpyWu9af8YB0csmUBEtgsbGAg51ZhNQsP10/lpwV6fjvze1JyzXsyxF
ULi6DOemnLp0oIk5mNP8JQ1qA0U4ar8k9vO9F6YWmMsyBQXaBgc9pvont3h3O9Rme4tlOd2Qejtl
NUwXUwkMPQ5tWm0EYkpQkMpdUg8AZrNjJiXaLa0s90M1yh+OLkERVFmFYkmJbW/Qlndllbg7cyax
nRIUFhyaHpvem7N7bzA+APuVd2Wi20MSwmjtgzygCxyMN8no+dQRQNB0tfL3iEfITVxm0Np8aFET
UecR+dnppaljd+9NaA5O5eBcNzUy+U2NVk/ZtgMyESjE+8HobGcXLC6ZYYU+upEfY6QYvvatolHh
BuLK4EzYmsZE3bpNTDCOC2gDeDzGfN44fZnIBXaNLspPIuLUNwzLADFMu1F5JvrWoVFepx3y1pEs
y5dGzf6Fm2D9Kakso51gWXxLZboUu15fPLWj2shXZXIyqdloifRi2XDb1RoSTBI8yDw9nF88q6tH
/x5QW5pdR6dErKtcoY/PIrBHgSi8Oe9wSaCJl8XJgwKPtDs/1DrwXQ+1/P4flziHAXhNu45OoW0D
Oyizhxx8EKCjfWO+nB/q3ddIUgq1iOuUWOn1UKLs4iEQWfrsmtXPifor6OhPgREclT39Cjso/P+j
8eylrv/H1GRsIwTbRejKgLkClX+zwC6sAbwXWelWxPWF+OT9V+nR/iGVeJt3x1QiRO135SkYUkiE
hwgzjd866FlwYX2ssq9/rw/iIRovREMEQ69nNkSYNiSTbE5THYitH+kMhqW6Pf/63p0OUSQYXi3Y
AKvPhUVj3GNDnNBlrQEadgS4xog6m9scUl9enx/svRnZQghLOrakgr7siD++Fb1ylXXodJ6ipOpo
BkLYmzw4dedHeVMnWFb7n8OsVnuMTsfYO4V4aqCYAeRYoKwzqLkqbe4aDqwO7GrRAf3x/nK84sJW
W9dlfg/Oe2R60pZarOaI1lwkojpJT4lV6euhwcfVGnV6kwk8tLApAHFHYvU9Nofkwtt971NSjaHq
ZJEJmuucANzj0CMJlJzCYbwXQfDJzvtb9A9vw9kIL+y6d8fSNrceE30bzFaNlBP0xuwUNvltVkog
VNXB7QEX6+rCufzeC/2daVId8OhFrq7YhASrC4OheJow3okPNTDYJdDbt2pRbTy/dN4dS9NcpVvt
koesPh6Ch/S9/Mw6wXQ6ppX8Jsvu0yJd0LrZTTlj4xyUF3b5e2/S+WPI1WIF0NdV0hzTU4nyFdQn
NICNCAOWuH4pLOfC4bU8/5+5+7I4XZJGk3WpqVav5heNkj5nVOGFJ8b73mxvUqN9blTz91ei65gc
KuyApZOz+mSBEVoNstP2KS+6mxZPH93pu8RETUurC5v9nSPFJQdGktbivrHWqyOTRtkXEs2WuKB9
OmUJsRN09fPL4p07jS64aS2JGwtgfVN7IOdarpnqRBOqvjGo/iFkg06hp4FWyRaQsYvGxfH8oOZ7
U6O/KIgsKX2TDr8+LevK9YyMcspJy8b+VFnZdGvMKaK9zeIim1hc5K6cH6te2vtIBGIngcNuPFWB
nukc69GeBbYcZTlcKNi99zZc26XxQDvQddbVT1TrZOqFYQFktQKJPD2TIz53DsIAiYif9GTuz7+I
996DR0demdQGkLNdXVG1lSG9DS3q5A3Dr4VT1dTNl/NDvDelP4bwVkFEK0cr8cYOk1cyBihZTr7p
qxZUoZuXWC1WCCZxe144bN4dlJvKlBZrixjs9ff10gEqdJi2J0d0oAN9pFTgDFlH3y1/BKN/Yev/
Lm6u9j6NIsHW53IgnVjtfSJb4U0qb0+qTWAFPAjkUPN+fiZX/enl2R3FZO1k+3YsN3VBosz/rrsG
v94kQ058MYatv/tGegT9AfAQ2hwZ2zf0oB6hWH2I+/y6Db8RQd9Ju79ZXHV9O0Q8iXeYqifR6Icp
WARfEbWoHVSb07a8cBL87qu8nSBHHL1pOnDr+6/MyJQTysknixDkVsZo9oILb7ceRk6H0EH00a+H
z/kERaYxbOxli7HYdWj/XXUNbUGzm9xNUqJj6KmJeoTXWrcpmncXHvOdI1ibgrjY1OQatAlff/XW
cJzeiTOJ632N2VjYRfA7dU0hAlzg+VX9BqbAu9AWLVWQGtKVeo2/CizfSZIoz04KMaPezh/GrtpQ
y8flEEkhM906NVSpWA330sAZc05vZrdFxifenX+QZYeuvgzxpXAd5BU5Q9ftdR2JMIycNj9RZKQO
gKyORsbILPEotehTEZAtZmrBceq8v7/HtMv0f3cvHWvdqNLhGCQK3bmT7l+cur73w1/2NG/Gaq+n
6tf5Wb6znxmLSj/wLNBo674fbq4uunhZfoJJgybfQB4O7g96cZbCCbULNAL7qLsQiJnL0bR+twvu
hS9N7/xN9b8w5sB267I9US0x90AnoTTPtMhFd2fBoOjlmD8g6LdUYl6M8cK5+c6HBQvEqBQ/WNVi
VdN068kaUF6NT+3g3MwFyg95/jWZp5uK8lWkxNeoQzs1l8GFBfXOq14KLo7pWTSpWFSvN1E/6qrO
uAJP+C20n9tsGvc1Us2L/w+e84AAC7hJyr2wn94J1TxJ/ZYmFW0AMFCrUYssF+UIM8bvfAz/QgMu
5ZBbB78eSc20VBcuvnfHI/tbSvz0H9bbJpwIU7vJMJ5i59hO/Q5JosZ7FCg4nF+4y9taLSEUKMlX
qO6T1a7Dm1pZQInnpj5Bs8eBqJntLy3+B1/xYA4unH7v5WYeCBdFsw/Y0pv0qLCU4RZwMRCaENXi
ixjmO/TNvfui8Iy7FrugXdGWLXz9fp4/ApvOtohGNBS9UcG5tHeWG3Y9ccB+wFMRW7C89ZVoyd6N
vVjkT2klBoRZEnVlT/ik1RUeuKbKEXETcPdlVbobx8ef1GzB1EwVhgHnv8A7eYfH5iVpc2h5OOvu
ktIpslapFXIpFPbj7OWQDIoHU1DKt4K0fBCNgjrZV/mFUO69L09vV1secaap1tFz1cyt37dx/hTh
4air7FpKcR0U3qfz03tvuyqHQIdkYEkLVhEcegnS5QjKn0qUK/smPtUFQE8U0/R2DC4FOrb1zlcF
veOBUuBweoOURT+ys3RRp6gw+PoRGnKODAJ6eNCrdfCDgCxGuwXFy0Ha0fXAwfwJuYNyx4J00LI0
ZjStQucL6Ey584MezlqGrMO+tlx8heMUUrKQVbtFw63dpgVWCXQPomqn3CrdO6Pb/kJ1U96OZZ1B
lnDLW4Qq0TuY8bP80TRD1CL07WWHPhAVuqZUcfd6WARTJt8GN592HxwfVQDElcDtDyMMkckri40z
VdVNkjs9UqgC45M6GYlQgbcELWQK0xtgZ9iBg8q74cMsa9wDRZj2pkWz8nD+W753KP25VJel/EcN
R7tGH84S8qkFBBpBfpxhEzCpz6lufjS5KC4M9+7OABjGB6WB5nmrkx5SvZ3XQ2g80YL8jFzrdYuy
XVHuCXInDD7wdTWt/+A4ZDu4dFg1XcE3myKBYCKLMToJCSd7gdFe9cqA0Aon+Pr8y3xv/4ERcoCQ
LtD1dcjgj+gkeqKcka9W34F1Y3OaeE/4Of78D8ahTgO0UdHPXZ8voWVRXcipbcelVSG4GGGOZKFN
BtZ3+E9OeAcs3ALeJCNfh1yu00ZZOFTmqWzzJ7dBGhzyzlU2O09pNu0DlV8HqfnoZXBQ6V4GWXHp
+72BixH2gsIDovC7lSzXCaoehijyytp7akeJF5bdwkJTmYBBVU4/7F62x96wp4fQQlFrjjPvX9Zg
WwePfGZXi6pC1zNXp8gwok8lPksHqxGLvoABy6eS6Emd/zTqndNqidA9wOfAeNdZiz9GrZXW0n2a
DawwAr9scCJJmuP5Ud6ewAtaCzSKBCgtANu83rW5TKVZ+X19AuhZQYmkd1z4tx7lC4Rr73R1Yde+
jQtfD7dM+o9Dwu0yAzEiUZ8QH8LYa2ivo0kd/BjmnDNO30LtLoKAX51p0pdAYm/j4WVoh6ok21e/
QUbANtHhHAfWqbCxBkODdUh+SmQ6ITVO888YQWYnQIMj/tufEYYLKw6EiLWk86tzajTz0jBTD2pY
Vy3Fepi9Xsno5z/j28P3N4+GO0pKD5DEqmRgByCjy9oMTike2mXj3psDtLDEuTFC58KKeXcoWmHg
MBxBsLaaEMGtrjq/j05lB+mK22kjaO1eKTv+gpjBhcHenoOEhKDXCQ2J6N+cg4FR5INZ9DGXivXo
C/e2NSgagOa88P7ebjbGASfF8U4tSawT4siqrTiO6OSrGJUkPTu3wroEFXpv7RPsCA4/AioAcq/X
vmXOeBHImrWf5N+GNvuVZ6J5UmLcUcnqNoUZYKQsw0NvnM4vjndi66Wx4gp0Pyhdc6+8HjkhxExz
XbhP2jQ+5ohsjkhEzqGPbP9QfakarEqqKD4ij7xXVftlERE4/wTvnDIgoJdCAxVLihurOA9JM5/T
1tJP+VhtuvaHg1xYtOg/ndLsUvD+zmv+c6x1yY6WSuImfuY8FUDFGzD2V0bdb50EBnc+3owomBS6
ekaLbH9+ju/sC8alCgz+jSW7bph54E88dDaGU2TG+go5Y0zmUN3o278m91JZ8p3lupARlswE8BkX
9+qD5uhcRYUXnDq02D9MaJM+xi3EgPMzeqeEQPrOCEsaZLnWGnJVKGBfkxr0kmdm9XzFD+m4L+pn
FGeR0ECDz0g2uZVcgHW/8wWpGiwlSZDsFsDy17MDq2wIqxblqXM+23MMf2bxZP5FHTJTGT6C+whr
jfNTfcM1WBh0RJJL3QC0xhsSSxpos8mN2HuCxqev/QjX3GSecWMrbfXgy6bZRnhsb4XKshchJnHd
pxWcVroDmylMw7ukrGMeMum3GZqOR7uDtN5zXe8K5QY7ywIEAflA7kbEBROJ5MkwYNmMiKt54YZ9
Z6sRNZK126xFgPFLEvTHDWubpT0YqjGfSBJvOGFQbIlfglTAKit38CE+nX9x5vqEpmBJC5rKB/ub
YHUNdMF+ooLQb6mHPMjv26VepxpSk+BmSuBBL6Ix8HhFg7h7cNNQB0OlAQa3YyJVbKZH0SYXFq1a
7w0eCHYiFCzTsrgM10f54ES5Ifqivs+w78mT8gYxun81drPLiwVA3O9Urj4qYDSbFNl85G4t+BFJ
Jh8qQYc0wZZU+qjdL2gBN/a/qFCG3+JSf+qM5AM14p9ToO5NpA6zSiBVA+gsWHzVWwurENeYCkzY
ZIVUS3XyahHtSzv5ltguxH77ryjCZbK08Ggwxh0mIRu0Nwk+fLnIQ4Yvcez2mOaZ32K8Zy7cb+st
Ra9tQVJTViZVIgBfbSlN692KihhKSF0B8hqe3D5BpaqllVGB8KpE/BkS7ddoYZqfXyBv1scysk0A
RNpEeqhWkQmSMrDHtNSPI9Y+iOt8HuXwoYCVcqEG9+44FLUFgGrqJOtDI8HZo7GnREOtxtgDgYCr
sL4wld/H6p9lod9vkXIYBy5Enjdl83puh8HBIeERu7qu9Y17J4jLW7TmUTMmSdg73RBtItP3dnOt
yk2ranuxMxGnVCXi6GVu98nxO+87vjrTl0p5/W7AG6ojda/Hz0GFzKNO3OIG3Ir7gOkkjnRAcRYt
PawhptxwH3rZi+uiLHFADgq1rZGSvLCf17fYeopL2v3H8eH4RcDT6OGp6gzkbGg7b/quRpjCKIct
iJALhL43ockyHoEJhoWAtditq/yjtlvVBnQrHv022klVf8L26NCh48aojxneDbTccEhsP9giuE56
9/rvr04OCo+UnugP7sjr6bpDEHRt7Lt/Y9WsD+TfM4SqwTwphNOPfj1EH4T1qKBdPkaWeBotF4XM
fviodfYZRTjVm+LCKn1vI1AZpvJOMkBPZXmeP76g4hzWI2HcU9GHeM2iJH30IVdg9xzEF/acNPXy
9OstQXZqmQtDmg7iajQuMPoo/jQ/9QPJHDytCBebEfWRxcIYA1hXRA9dBZ7WNZxmi79Q+9Mr/fKm
wdfiXhRduUELACNJlwrWgMDUx2RyrNsqQubCmg3rQVXRjz6IPxe+2d/jkYIetJq8eynyPt8YHvTF
1gGmmozVIYkLBmxxpKZOjNxSg2snmN16/OIjmnzbKbPe1dCk8VwMhH1VBOqXrhR/JfPQslFNtIOa
ZH4RZRtzgBMYvcRhlNzZ8yyPBUJRh14gwJGG3rQLR0vc9PzBK4m618I0q1BgiqOdUWnO/MlIH1wZ
tS8imVKIlGN/8C0TPTEif9ydxuYAKAFhxSryd7lrlJsSRgMqThX4WSoJwUGyDbcw+KyHoIzl89j8
vlj7CddzR0ckePY30JLVtZvK8o5+ZnZIbTQNghKhh6JI/e0s8UAF8x/vwIPGV2HQ4TcU2eZOVHSa
UBlvN0EsxM0k2+ERR0Ys28wdIDJ5N0HwQLB0wrNzyuZr6UX1dYsTSz509k7D1niGjJltZYNSVZb3
BD2BhYhLINWNi2rkI9UKG347Cj1ywumln/3y4JR5jw5OlG7tWjvolsf2fSSG7C72KxP9T4mCepAA
P0ek4pnMM752hZp44Go8NpnlXLl+oHfBMHlbT2LDmFfDfPSdOcPkFjGSfMyLj06MNX0HPXQnpyBB
gx3LNW87Kz/71sQG5hzol5UDvNetPd2VWNrVCfIr+HqpD3CXx72Rdl9MK0SIpmgxF+yRLfPCSm6a
udH7OM76cRPPfYhQIiEr3u/Tl85w/Jo7XFQHP0dB3xd2+r0qbBzP6hYKhAFmCKmdeXrs0nLa+1aN
JnWvhn1oTvgTz2rwPsIA1n+JzlAvdi4R3o+CBB00gYPtsUtMxYdkc+2kPSJEN3W+fE5LmrCtPSAe
SWN4Q8aN+awXNHwGVe3zOORtx5kD2ZF1CThcwV1IEvMzyiCUSUVjIUdiuERheRx/ybxEHbtqwfmq
HPHBeJijwxhDr/Ibrzn4fTkVW9VMxcc8I1y/Mqsm22bgA7Cqw75M4vBzA/ES/VmQKFtXBOltHVeH
3MHjibfgDxHmKN1V3MOcFuPViGhCW5A54HOWAdfSUbNXGITY2E9oZDcxjGxPmGOTY5j4Y+YYDdoR
Htb8xmhec+fivXDd+6ck+S6DT/x8nH4q1HEDwL/+Yl6Ym7sQm7nex0Z6+sa/ZNnXsNav+KOLDF2P
LQ9mDBssi+MEP221gDmOJGqt+RNFpsD4gXGH7ed7UgxkJ67c6KlwXjLcSONsR11zI2aF+WKx78yX
zHmxx/Jo9l9VhXZuKXZlme8cPA34821fYAcaQ73GlVP/GINmg4r5FePyTJ58tBJUmqIXS51whZ2l
tbWpPM3hdx87kQBCXdJ+ar1vA+rMHmc29tz4VqBGJPGWzhBl49c7xJT6BjndY6u8vY/bcmE3i/I8
yDdKrCgY06FL0Xn2oeb5ZbLLY+Mwe+IAvBs5+ZPp33mRu2f6UYzDQ5OiGDbeEiFeTYvMDzpXfjFt
adkjVWDu5irlv72t0dz3san2pXGHKcKt5dwMVrPBUeDgBOJXhxAv+Oh8MRBGBjI+sAiO9kDhtFbJ
B9NsxVOAiWMZ5Ail2lOHmrq2MIDB+MyjgnXldwOrL3jMEM4E5K1QB8S2bcrruz4pHwDD3Td0LVLf
+ylcXBahFm8r/AGvgEM9WEWJG0paHiOru+dWOhZM2DTql6FAwnQwP6djehdZi3TU4D0nZrFLdHZd
wqPeDJzWlbb3vWl/oISX09YLH4xeIhjpbjw/QuO5u1sgOE6Z3LaquUXU/AeaGnvT7ra0g+k65Lvl
FUrX+OjiEGXJ4IcsFVJbEyVt48pxKlyiW2Sd2uAOn5MHgSmXbUZPOY/Avv3LT5wPiYNjkB3vJhOP
aWWBud97PK0tvyd5eev3yQuIhSsbq6KO+uWiN9cdWVAiLO5aMBM28CcKR/wK37Ro2+2ygOtKHCMA
9eTR9Iez6pm/JpA1jCWkiSFcfOSt+XNn/kTODK3/K7sqOEIxg8cqO8do9XGyx12FBDD9/CMGAFeL
Wuk4sQlEfO3ob/Y4PBRs7Br73TBp90UxXbmoI8G6rbHaaql1DWmG7m8P48fc587Pofu0iKjJMDgg
K8y3zA5z3G7DccLD7MU079mKtcYDox02+SBvEEjESyBD1A3/nu73YgWgvqzROPnuJqwZlv6IlaPb
60NX0qLthP1lOXjk4DzyNnDU+j02db0X0zgoWW3GDjNvOg6e6J9c/OvDEjVugGpGgEBHtNFT9pex
yHY2zYZjJpfjln8noVnISSGtr14/bdnGcd4e6QTTjz2J4VciaiQ7sZHqPsGo2k6oqc0nzjVeEi+j
1R3+c/AQVYX/BV8V+/o9FvG40Pq6Ysu5FOIwoJyL7QKdS4d818y08DgzFsuGJr4Vg9whoYzOm4Rg
Ib/albgd8TFe/liPD101hyg8Ya8esmRw8Gl/lto/shQEorROHiMYY/mfOFg1B0orHjph9lcJuj18
5zzGNK8cltXUgM7o8+q4CJiXoYVb+eAt1ZfCQHMR27eGcIOfYtX80+jMm4YvpcpffDMuzT3aYhVy
NhbypHTg+FfmtNwZnMtTXCBhrk3U5nzkAtktwpi8O4Yu+Xfl1Jw4dw2cahvRnoRoIGXBXgMzTDYJ
yA4fXM8+LEtvWQ3G9H2ZdMTFNnX28zy7d4jeQTHaZxqFO6boj+KItdfRQ62Tr2PwAzdG1zY71nsn
3A3GfZsGyxzLvbEziSgTOtfdF/K6TR6ChymG3zsmt/Kt7eMrzrpL0fHjL+e1QTbWHYcg4zV892lT
c5dd+cZ1ZgfRsm0062n5wXE/+NQ4eZq4R70YFWkjeKkL5yD7Gfnoz7gWLSLzi5I8jdm9X4bLmqKm
txnNDGAa1tfqoRQEns5Loz+XyGmmvoHFxM8CYXuFVW3ynfyW9XSoF10//8418s2MEDmfZ3Cnq4yy
GchBfrbMlsPbkIvUYozhgas/1uzIMLZP/BN19Al6uBK3TvIXXrDCvwuz/taICXq0cTOU8bahqFPi
7WVhUbLcPdRWljXG3cMfHoP/R9l5LbeNdFv4iVCFHG5JgJkilWXfoCwH5EaOT3++1pyqGcsqq/6b
sT0SAzrsuPZaJIjud06ah8C8qmssjnREr+X4kHNnantCl6O/SG+zcM7lqvA9WCO+E0vK32eemBe8
LYkQLzHSsdg+Sz1Jb8oNZARqY1j7fAKH2G24/pOjcOcvS/QyJlvYkM59eOvUP4AcI0T8TOZfaanc
LkW8DNo3vqRn5n4Rmb6rH5ggevOLfLrAyubaE1LMu8bTUUw8LUq4m2E8q9CDlvazRIzOzX7K+ARt
aoer404tQvfPEWTwxkV+sb6R08UM+nEeiwi5aVZWoQcD8bc0G2WBNEd9k2lPGKI9cgMbm1qYYY17
RXe2PLzDpeYieEq6GRIo8yGpFU/SJPI/c3R7m+FnFYPbjZXLkPG2Rrhj7XLxxH/Jl9Ze9lNScoaK
tofNBFRXuJN2ogS8mPW32PXImtczIUY32S/LcgRVfNZT+5YYIHYI5XdysNHJrDu+S5SpZ5K5G543
SxbUi6yHPip3c1xR1OyIxXaOhXynfH/IPDBNxrkkRuOVZUpXDakuKJBrAg/WfqEmgj8y3F2o3tPS
W0/Jg4z/DDRarDI+gCGNGcszNh5IUIN43dGkXEXMr58Kxx/m9iJVlDhk8lEMZNalucAGcDbAc20Y
ZDt1ZbUte+Nbz4Hknsh7l91wufiLNBFt7aL7wUlgV2MIKU1jOnIk5D0u0UMoVExdJo/hwJ5Jd5jo
+jrMGcuYjVsPPLVXqoyq1ht47K+40Njs/jEENsKH2Y8w+2mjLLgQjm6wqAVhpP06GVkQwp6JevdG
OjrMDGvMIZaxLm81qT/N2ri44riE1kMJTyo/lnECD/oW2VobnlOzbuV36YvsgTOkEUoQBgxwK5ve
LENIBwLQrus3pZXuAd/Kiqq8FqgyCHOrLU9yTeVt5a3oHjBHm93I64gRQxKU8wsT/RQszkYG4gDM
3wyijCyFap8SZn3TkKyMgSw+nBYN/3278sZrVePrBTPFCkT3bIPuO7yKatGGCZpHJbp/i6mIrgEB
86qpf5pylEQhSJxfF9vcLC3EAPLQc5NAWhpsCP9SS5JF/rTD/CzXkt2Q/6qk+nC2sZTllwz7/n+d
+KMjfZlrfSWfUKYXqE7LQDgikOWnrvIW1kJPiq9ordfKLLfoPIDshYq1djagG+7lK9k4w8x8FHwe
bKdnncLLwCgse0SAiB8P374oF0PuQtz1A6Rh3XV0M8pz01Eb2mfPeQQ1qnGX+XQZ69SlelKW/oYf
DEj8seVf7Ynpya7ZTigb4JQ5vPxX7mKNYAQKA+XX3Km3+ZQepNH2CNYHolFM8wqqO3nWdeatpE3m
7PGHPMLcTnmnWdVIVwO0lORfQxtVN0LVJTfhWtm4nntgeOvJSE551N+kdnaHho1krZUaDxhrVn9u
Xjm/3BV+n3WjURVgFDL8J5y+3J29askYbyDAZ+p31ybP8gRiMI1CXYk0eXWshnNUMEl0N+bLgfco
Fe87fziJ/qqDHog7a8taNJZ4wPo885NELYIh6u/5K/ySQRcNa03E6Ju+eZQkn78tE8qjPM9cPFZd
fQdjEv2VSp4hvikrIP0HFhIaOVS/n3Ab8gRqyGZ6rS/vfXnll3QHOeav/Bq+wKYUlHk/tEqaXyIv
6yh9muk8sbg8Hh5aKYyA908T5ZRqdyLUdp76HZIOCP1aIh6Xh9zo6hEUoM+J5qpzPcPy1VZfcLAY
FK69PEmEgEcJnZYL0PVb6Rhs98EEYM0vpNgffhAigSKvci3ja/73zGjKoD3yD2ylDJv4fwNWnScJ
Z/MFFAQ6xCYxwT7yxrPdWgFlVN+Lf/JeWX+QLjMkzYHkptihwhs4mYxQB4xep0dAi+X14i0JG/7J
rKUrD+dX7iZvII9VPAeYKKLWZOjX/BFi9pzsK49Hl2/BNLQ5fLmj/PVy/FIuoB+LHa9wm68uGtyY
M+nwKPC/5Y18lDQyPIuM1x0bMulQRhS8mo/EtK5xXOyJwUbAsVq09zIA4ukY2dLdfDvMCHITfRHj
8IzdgmoQpYQ5vDc1V+6u/Cy5asR6mAH1xiZEp+w1kpLLIM6zu7W0HvKcskcU67/1DC2QcCeaTvUB
M81lsY68XtqNXi4TVtRkHoD/S+tnhRg46ZWNeA9yx8ZExzjeyOMi/XeD9SQ/dgppbHgO2bzmKVmP
msFlCxpkYhBOhDSgM55OkDinoxYMIwoYMkPkoVlU+Qx8e27xrD+wPDI/K1MbFoVS2kwZ+lnVQTq8
2o3k/snjiVUiahMsjZ2+JUwQOkj71FHPkQ6KSwNJJhWoE5aW9dRRBe/LsxoXa4Miwz9HQm4+Q/fS
40QeM0K48c5K4Op66LrHEQOlDIikWScWGo3FTU1aLg8yDobvlbGCdrnsE60maTHXBWS7fAGeXu44
L+FrqKV64PU93O1cpD5JThDgkzto636m4LsEuPt/Ni4lvOBN2yy6svLsTGoSW715GxnO8mpqq1uu
BSoeMgWezG1vxjDCo16tnLOlkSedLeY3ZJKcWwbqY6+TVR4RQXSGYY9s6fcMpoq0evPgvUU0V2va
if0RS/cILACJoDvINtdMF/ljTSp3O4c5MXkPOxtwL8nW7cKymX4ltuECyKBnIJeVq8JzpzP09+SS
VoJGwdQzC6Q4iF5SGuKp1Zp0ftqgOhLYiX3D43FWjOWZHEBfNfYzMRsBu+U+jHoOr/hJBol84GRR
nIvvFzSYsTj/OF4V889qsEgo8SCB550TWyHU7lDEJpEgVFCKgPMcp7qMH5wKcR8MmIxIWQkF1hKZ
BfFy3liB9p+UbMU7cyfhFZkm+0aeN6Im7GFohaCFnC0+DdSbDOGlQVLkpZ028obL+xKCO5W5rpV9
hcZfLhN1+ZWWW7vUcH+ZZFOh1p9l8iGDBJY4H26kdbf5LfkeMceGS2BP4scw2JB9GHtwB3dpgrZt
eMtR4x0R+lvWdpU+yQOL4dUHz3fw8breEJmjqUJ1jusvvw2fUfSL3yFh0pj3aogcQBrImzo0xiZq
6nNEbi8rGyzR/x8xioU0a6lgYthlacN1HmWO2rhEBd0JwzcY7Yr1qainUeG7UyiesQAycRKJHZim
ir19O3jGxSQfxdi5LDE3gJ0c4mwvK5LyxU4fr+Td6Akl+PhJCV9lkIZcc4Z1kVuIN+HMN1Rv0u5e
/jFm+rBqM/vRaC41UVU77Ss7knHUoDMMtoO/I1hQVJB2LywXWV2Yx3pr0WvkjeSJYJvl405GcUcW
QiHonsPGNkz69Cg9YTULP8kQtqDKWqP7TQlCFQ5bi1wjMUM39PwDo5BTvlvJJyHPKptvsY7MwWDs
ZB1fnq0eI8Yn5kuzxcu2Zv4D5M+6lHYQjqY0BKdMmqNB0wsjzHpOCmm9bUpUVoi+SzY8JBE8VD2C
UJZifWfnbZyrzNo4dY6wMMvoJmB3ibqricJLM6wsYe9CT6f2+gOWj2MYwmGdkazbjwoKMOyCEy6b
GgCwmBA3r5oT9GTrgaisbeYHYT/qnbvSi/IJ8hZ5A4byTGanlm1ABzZwS+WnYob7yRXUd7qDI+Jv
MioXRbrxuAFDr57BaSN3/Sq3FvT3lTR3J7zsdnyL9K4dZgtvKO1VKF4qTEgZ/ZILoHBjZC6Jbebh
sEle+lZ1g8JkjxWQK5kq0WY0sOFKyVAQjg+RJWwwGYm8F0LFyavu3lZhkmbt/0kpEg8NF3sHl7hf
gydBBTRdaxYM310o4yMXRmAkxeBYGIN4iW/b8LVLnml8oX45UQJFOSKcnDt1etsZLx5PMj6cpxr1
6WJDbgKB03SFaA1C0gE1mV4aHMpyihkMZhhE8fcoFdRbYTPXqlVUvwCjgGRq2ZuduTIJyQZMiEJF
wOWtvYL66RKdqXpJY94TkDjgRZol0HRxHghyunncdJiJhcA8l+0rywqkB8cAdEvoO7nphyBxZaLH
Vi5oALjcn5aKXd1BPkOC7FRZug4p26m5c6EeEJHni3mf5Vx1edcEeigFNdcVztBpvsaatx2pp2Kb
Y8+Rawqj877EIDpTvDc4pYzTk3Z3UKZQhZD8OPJ4SlOGByvx+0RK61ZX15WOALI+bLVBf337ftYS
9HPkR44jQ+yFSMCZs4O8OR5VnsFLZMDoqu1Z5oJ55teivZGmUdoKaUzbMJWti4FhzbXRKeTaLWjB
cTU6GsP0CArwtMymIEjpsgykwoWi+JMVBV1VrLjt3EtpEOqSG5F8l8dVGu5xvM4qPjD6ReEUo5wa
+qEcUIeEoVGptYP8Uz4KZ0fjpmAA5Y2mamzp2S6nc8ea6tQoO+3RNCr5Oamr/pQGjUTf7a7sFgEH
Q+uHxQQXFt/HstDyVqZQ3W6vCvDWncv4Qjyuoes5ti0pJoCUtVt1OBrGJpq7TtT7Km3PzoDETEiu
MW3kuzC5iZBLfuTosC4hVEhm/4Ds/a3DuWLnBH08V5+DJcYdZI32aJf5EZ1Mn4reJlZMbTWP/VVT
TGkLYYWFrZftLfQT/5yg3eKuRSIhhP7OhSpQhVu8K26o4MR0oXlxiLpjLqtXljQ1qqMMYeEazW5S
qzxkhEOY5x7qqlVeN/swRq6pshDkgiqK7qAya2i0YNFE1MuSkdpTKeEAGb/kb+W2dciSw8ANkxVw
DQLh0LJPHeX00S6RUsh+YkxobVHb7XZh4W2mzP1l4JwM/AuZkEGHf3bEVRg6PnTZjCA1sm6IV5Un
+WzrhYeZXFl1kE7Rib7BGLRydLErBtQPce/SJ7ia84IQmF9q1lW2i3ICtoFA2HInWOzQukme6FTJ
C21msUzDJHRJOFKb9ZIhzi69aeYgRz12JxkeoU571lBxUOtFPoE0Om5hHifyGrnrIfy6I5phCFNK
sZVDPDi/+HYb3XjVc6aLwyjALgoDXRovPnQwBmrYFD3HQnAD9Co+WdgX6bHAVdJ5fcGsCvXJzheE
TLobjOGZPkKO1dQm/aJPw3Wyo4Mzfi2Ta1f25xk2JY+v11JuM5OTNK2TGq/q1jhIt88doJABsIK8
A85cOBHwU7InxxNmsAuz96FZ3FexcVfG7sVAKFWH2W8ZHLCC1doq0bPiiXsTmYHck7qZmIGEJjd8
1Y4GOg7pFfpcRjpcVK+5NkN3Cz3YIdW4p4XwO9f9NYiv3AaIvVcK5y2piTVVWk0OPjLKcdz0RmRk
wkQ8ATz5MVY7sukDDGx+9lqp8wPUW76gc1Ap4xZnl87t1zJ+kTcahlTfXdStLIGZXfcQuopHE6UP
GqT+MgqXzLobHX4/Qiw57H11HJmHbrcy9hGMELnq/Kgl9aOjjsiQ0r9KiQZFGaKOWNARz79QCli5
1FloaV7rGGLo2gYn8CRfL/fBZGEFJUJDFLAuIyya6NFWhlzIv92kjrnT0d21FyKJzOhvYIgk3M7b
ZpVrtCqpAIdxtRsNGn8uQY30TLN7Y6DclLaJryueH8XJbV9D8COjjTDRd6650CPNH7tZQ5+96q+L
XT9XOO64Jthytfg59Qbkiqb0tdccP4vUPcAsfwIQOBJm2dZAqSoKTD35NaaQ7WPIehLTJPvh1lmg
VgUqq9ZNzdbnKKDR1qbSJFmX6Ssk3iYbswvTO6eeo6vR2RAaY2FeG+07Y/BrbprvUoc0yH2Zhj9D
Pkx3eopNnAKtgMpaDgnLy0TTPlxyZIawE1kcIPF4ihp9n1fNRuuUm3hadqK3KB2XdcZ8+heBf3Ln
5R6SWmQJEJBph+6xspsf2QzZvM5kqmwKpCZpXNzvlQxxrMJj2rL8VhuN47dxg+BZ7TwsbQc4JHt0
Utquc3EoAGuzZxDJNXw49icvljvmcPcyyAkXGxfEHDmsfdMqr+ofUWqhdQm566oetdU02lw8OABs
cLTSeDHc6lt4dgag+JLIV5vKjyw1v0knmFuaso4W75S687Pe9FfLKEFdSoEcum/EOp2l09rMkQm2
346uq3bb1uFFjGWBzyE6giHjBurGxyJsJc1AwO5aayiAeHNad5PrRcdi6r4Ca1pPBRKjMKVhl3Kx
spAsnaqC404HVbaj0YxB67e8S53yseiHCxS/68z5hvpDs5JVx0jhcuIlRrB+KFgvP6a83VcEtw5m
T8NbLrqKAJiFy1Y3+oIVR7VJbqa8Gza9LYiRg8ouZkLH6Mdk9A+GHR40RgGiGpx8hUwRdnhruRIo
1L22xfOAar0zkepghS0U30pKum6WYmZcsdeaGGyGlr528biVZ7pT3WdLTwKTRKotEKJ21S+xndzH
U3JT0OJQc+sLem4vldudCmkCiEkzzQZTYKsP8uApnbmRv4hVyrUs9MWQnLHRMjJMxZPDZKT0Ew4l
7kKjso6J6wmHM5NMRKvGTR8/pflAsZ+ARQwlRlKuC4lUT9xk063z3O6oNsuN/DtTqdtFMITBlC1d
c659X/cgsMnN8QzeDKOQu9CMnh8x+rDOP0hLb5Or87Q/U2V6AorE8R7WHjsiQyJlikmhicsBYjNb
sWzHBghu1M1bRnr3CcQTC3UJO1IGEMKg12I1K78W5tAeEiW3fDMTxnoxIiillfbckrROcflNpnFa
Vf2KBu8lcwRcz8tOJnq5CwJhjo4jCCd9QcqR0E+J6mBWlS1seL4n+EYjSTiGesYhhqF1aAtx36jT
Q5o35zQut/Dx7QW2HOQKqKQSwWIListoOzFD2ZvWhslkFz3w6Affdi/flK1QCZyddvpiK8WZcaRA
WlYLTb+5iu6HJdbwafplLgVi2LDT9DntAeMog6bMhGCXtrmqi2PYZQczcuhiKwUSi3R4CTS7O0Bm
3N408p0euDBB44HbegdeQUchyqipPNnfPJE/JYV5wm8eiIsCxBCD2jD37lJtW6s/SFOtleEmSuki
yOmPMEMBMtICYJNU1PvBXS2GB/xZLZEqmI4TAhaBMmJJMw3hp6Hq821tdhwsvddOESTA6JsDtl0a
4oJ+igrUmFqOoejL/TyFytoxpxrdwrQ6aCj+fmfuzDhqDmnZ4iFcptm18XVuUfpdZ5advfSVsP1W
0QufFgUCeR7gWgfWLFplvb3tHaleqDHgm2WQVqrxYK7YZBrQdj4ea6Nzkexc4AQVOjqIg+PRW5Uh
dSJeIeQc171t1OcCVCHob/PRiwSKXlP4M1W9b8vY9l/UpsnPuTX1R5cBydsQaMzOFEVzmAAynjqd
mLHrqETZNtKESppOvtar9GwbAzGGbAjBXRjdtu7M+DQuDlp6XTLyAzgm09K0gwF62UAdIySUB1Lx
NUDs8iZL2iL3p5nb2HcNQmZOQpwPMcm+dtVn+EHBBI5TXm11q0JjpxtgLUb+i9JBaUzITMZcaERz
+4sRpc4BqS2E04H57pusbXwxhTl3znSPZhcSOc9zYe28brC/2ZwqWInDjIGj2Hxuprqh52ah1umK
ebhTQWDeQkqREUchFZqUscOOGLavF9Z00sIp3bs5ikp5MsePnAKobUMkHeBXVnYz0Rl1fRvulLBK
QWCTL496F0JtWNcndxrCQBUxlNOhok53PeoZ4aZVQBEBU3KrO1tFSaMRRvxogX8tSYqSmH5FVNw0
ZKfl3jYX6hJGl17Zi8ofsq5dtVqob9TGdfClszhA/FDfJDmJsZYk4EHcCr1H0Xo+Y1dRAFuVRU0Q
XERYOGowOn3PUC/sxepkGetsLPU9utDpHYRR8DWT176kHKg1OCgaakqdXedS00+oQHuBgg7HepkT
qwI6Pj5VloMUvJZHAnwY7Pcra5qYMIxa5NJ6pBhmynXeeM3qCIOq5/YqLfTU74BD+30Py28DC8st
9bT2GjqAe3SzXzZVXUynqHfdx3lAG2+siqTce0tVMCaph9rPsUry21yU1VWjNHbMY1MESqq9JG1e
3xpVaAXVMj5lRgce0YmVQGPuIYi0xQVjQQ2qR0N333RDzdGpaO84aDMXoiuYi4nM+UuqIUudZAQG
hhR5D72S+k5tN5vUQR1ThaR3heO3HoxZj29ygU3LuSBIDOvaQerFwwFs5/fIi9PUKKSabmJWvrCc
CTBdqB6MPqI5k1JRTvoEiOxcNqeoU+fT4qHCRie7O3s2mt2dq3kvYJQnRDFJMrplOtoVQXzVV5lv
soMIIE/qFiqA7tCq9XRUF3wA2jRIu8egMmnD6wki4OVYnJPZkzqklbkyqiE6T22dby0Ij1fYH2CR
DM/7yxIZhzamvVYB4gYa4OYvbhhRrm7afhMtFn3nGK3L3FFndBg7e9U4lbVt4O7Y4NuVu8lQvEui
Ivc0aHUsY31UTiOlDlKoBRFZHcjA6vxbZRr9PrGULoidYYEVRXXIh9thM+bw6HXlUjO1pKq+288/
e10Z/TIy9HNo5v1dn0WcFwN05jC12vcQd/6T7kW0qbymOqgZSuPQ8mW+NiSPauw9ZjW32C7ETqSV
HThx3p+ruao2sDDSgDFr7p2JNusQxgPYVzQiWgwr0W8Eq0UraOdYQj9DW5j4YatCKACn/XqIWINF
J0Lr0KkBNIewcNcU7kmz+jyol8o9GnnY0eFF6ZPhUYlIN1OKLNBB+4uSeLuI+amdbXKWh5mSqgVz
8zpMYXnqOOG0cg3EAQWWwsrLzndDqtpR23PTO5v6w6AowZKQFgHBV4Ny8SSEKRS+VtflL1ulGFPk
rViVCuBuVRQuCNkYrGCBxG2OC6S9JsmmlSKDR7d1j9SFs9UirIR0bKmPnT7RzHJBP9ukj0HBbLaf
uYiFjyliLn0xRfuoRd27cz24onNA8NGodX5kVPGdpYolgBlCHAXVvHVk6TDjzhP478It6TJbvcXE
ipgfQmaYCEW4rdGUbsbUfSojm7lPx04fMUbAytQYmI4V6+ux5tKUBQdT9YZ2l7c6ic6UEp0Iuha4
ZQh5XeBtMWW0FawSXZCBLaM0CMfQpYeLYx3aJPoDOPmD1CPwlwrhx9jpIOSHGeJSdALDUS3LrrJJ
98FjfUtTfbjl3oOtzhvvIcxzlQg9Uu+R1mo2+N1pO88VzNAwViNHvMzPCab2y0IMBgzURNVQAppH
bwDlUsfNNUoU9TZOTZr7uC2m+I2KAKMpfw51I5ClHO6XhWnQVKNeEXYWuJUMfSHUYJJAK0GNodk4
BHnP5JjVTMp6zos8QhTaaJ5LJwUhb+pZ0NDGXyu2oRNcef1elFECX3g2AtBBhQz8Ci3JIumoic+A
0UOr1rZLPbQP6UStKqsN+7YqmM8rmghi9ipHwlwT5DI5eyeIIw9DbOfAhfqDoUh5W4WipqKXN46T
Vn5ZO+a+jIben0Ii7n40mk2vt/12BBF1CpcFzMgk+rsutdVAL/A4Xa6XJzUap/vY0qlb25B9CUWX
DN6EGZHuxY9uWmeHWkUZZzVa3Ze4R59ebTugOLFQ6a5X9l7pmY8UhWZeO7gAN13WtwdjWWioLrGy
S2IpQOAw7bXOzWS+ACCnkN/P5bp0IBpXe41mHWrI9EiN/FZ4zG5ElUWCN7Yz6Ze6rBJUsM7Myg9n
axmy+78P/vwx22rKwaP/DK68G3QyohpuBeHZlyWxkRKwmqMMiysvP9u5+1C6zjczLg6RoWFGu+GT
IUXtw7EZhsAlaRRqZu/J3rQ8DXuX2Z1L6zkxYZqCXnBCP5GJ2x96YyYHb3SKp1JFWxBRzcrPKVbA
5chUSJV1+lmpbePx7wuifzSnxAAPcivE3AasP7/PDTH60kP3WzgXhlU9XEEabxihgIBw6kZw5G1O
dTPU8+0yOdQjmZC9U9w5v4lQSAkMb242LVeZwiMF7yoxQl/GkJS8JlrDApXCuUe2VikKJdCTijpO
l1RoAXv5U9OieExp5RvkHOBHF6i0PpmI+mimzUWVT7M8dPkYaf79yRzKLC6KSPGViwUiRfdyHkcD
Cd6683ZMW/X570v50bClC0ARlSfm7SFJ+P3zSq025mxW+yvDpO7XyijLPXydBv37OrsUE/w/LKu7
mgYxfikWEX/CdPHhRv778W8n/z8DYPWQz8OQ9t6FybpolY/zkZEmQEI0U83kwcg+G9f+Y+CWmyQV
SG2mgFUG3d6NgGmTy8NlZXztuz47jUZM4hI1n4nZaHKX3k+aMSHIbC9Dbdof5C2MkyG3EPXhJVZB
BVM7ynHTVXYnmHuHsXKkCgpBksQe0iD++4Z+/IT/frT8+X9WVJh2Nke50V8Lmoyr1nG/arX2GV/5
R6fUY3IVimjmtr33g9RRX+rQSfEhBOsPSqkwAJTdZYbynWm1T+gYPhgRZBKPypttQyEOu8zvz7O0
OtJgeLRLTAxYO9VXde63S7J8Ntz5nnIFG8vnuKauo0UJcb78Hv9Zt6m0l9A1JNcWgADo5WhgmdTV
vFZShoDK1R9w8+lqWuqbBqDX3zftg/VE+ggGc5O4xdPer6drhSn06FZ0bcW2nIma5/w2raeHku7B
//5JGgx5kkIVE/Oe3YLxMbLhbImu+aytgd4dGwAhScpMBIXGv3/UR1Ya4Tib+Wam7VE8e2db4Oic
qrHVo6thV3G3csqFwHGhhq5XHjrq9PnXgpmwQMkZsGoY8gq8ilBEDR0lMMjS1pmutSBb3falUsce
zZWxp2NTGLu+cMSRvKm95ElaB165UFtEJpLxOiVjQJM55ZYqJ1iGkbE21Wo/WcU/DqVUaYZGTtLc
wVn5nvV2oDSWNBSsrxOKL+eF3/oxmkX4EA/e8Anbwx8fxbn8zyK+pwghiJZyn63yP0z9fnT6DO6Y
JNN24GOQAcB/jv6SjcKp1S5mxodWTm6eGjW8mMpwMfT6kzPxgb3HYvz7Ue+sUxGFdt8pnnIB4bLK
nckPQ6gTPYnUAx3x9/OnfbR0ECNKRWQNOvo/KUGS2GmslueyfyRFjQIotfFus0jN9WQEwSMha/QI
NQBsCKQztCiBRaDv4vKT+23qLOE7h8Bz//tV3j23SZ0M7dXFvbiIpN7ac5LLcVBlXQwpICKG1hnl
WVBXaSg3IubTAlMAc+sptP0bTxXnlKoiEtmaEjSDHZ5NkMMAZyJmf71SY4hXJ44XJh3+UB9BodOV
GazIWztWCuNehY6Ny+TkMcr6aGeJ2NooZqPfNubkvoa1YPJF96INMBXE4tOR2Dzxpo1XN7VfpZTQ
67l0gmZBq6lsTRQHspJhlZy5wb/v1weeyzPYKRWPiRrjews8F2nLtzecS1M19UoAKLJr5xNv8kG4
g06Wxwg/nRqG+eWR+c9Rb1Orm0s4nC612I4VpYSq3i6VAHuyU2kizGhBL5Hr//3BPorff/vUd/F7
2lLEom5lXSAKrffdQLOGGU8B4h6sUq2GCM05aurHDOXv0b0lF9EKept//xYfXT2oAC3T1KiqM93/
+6NX/ayHlRKn16EUx0YZHumjB1ahv3RDiuLOrL7+/fM+CoJg69MJ0GHr9zCYv39gofRo9rhaelXM
CIB7YVoxcx4V4lNaM53bRs9ooNOK6TI0T5oRVDLUkL49wFP6yTf5yLd7MKzgWaUl+IM5MFOLKm8t
6xKC3gfQXFV36UjhoffRu1vRzaRtiRA0OdXfP/gjAwQjAKQzfLZKaev3FYACddLxttE1El5Es7ML
g9SxOthTtE95YP882TA2uAw2srfotr2nWaIJO2ain8gRwbUoyQJzQEN7wTpPhnFDlguzS3J2luYz
ZYs/nYf8XEfSLUDdrL8nVTDDNCrUfkqvbjlfxlHsdYf0yq6Pjend/X05/zQQmkrswnGC+gi6pXcH
ytRKqHEyqtpMYXUra3TLlT2ITwJB68+F1CXJh00dwENi8/1hUYWnNY1mhxcDxfqgBqmwTuIuP7hO
z9xSFHbrYcRQ2iLu6Ru6i74ra3LdKQSSm9cSQF249o0oRnMbjbW71ssv7fhgA/miaGYeu8ocNk5P
q96ejSWoswyyKqvx6BWWIjkPbgtthJvS29BNATCCKZlm7s313KrVdtQTc6eoKeggKHyKEXZud2zT
E1xF58Zyw++xK76XIUCshHnaE5m7R5GxzjZ9MaxN5UlBxH3t9uB3VMXC96lg2RJjSAPck7euDJDK
hbOAx1VN0OeO13yJo1rkDEuFNrDNqvSzinnd/3VbYVSHDZDLSVz9B3kkfXjKlrG9XExrMmnuUcYR
3vT97x8iTexvDlhyaWLYDQ9FRgK3d4Y/rxEUaWn4XBKhVYdElOVzM4PzgM8lO3fe0GzHuEEetsq8
T2LFP62//Gj4/E1H43r+IWlThmrWuUZTXYokJ2Ea/TZz/R6Am4REW4cRGcCYLtJUlp84uz/uiwPd
NuE3qAVoWU3r3X0pG69Py1ZUl8aAR6+votJPkJQO/r6yf9p5SZQn3TZJEUxo70sWYx5zWpo0v6Ar
sy/mcLOozoqRNSwebMJmqVxQC3ioRjhLrG7n0HL85Av8YYIcuNAQTrGQhoCd/72ZNaBK7jqlFpe2
SjV1VXo2o/gT5hg46WIGaPlFLzSvPEboF+sARarjbofMy7m4VgEwVIXmg0YpyPWq2Wv9bO3DSYs/
cb9/bgY6szDqIDlt2bSr3vkCvlNh613U3A5htu0T87at6qe/LwRENvYfro6iET7AQzsKYSNEl393
OaO95CCojPI2jyMfMU+QVu66pIfpOdFJePE+Y5q8QFzGcbojLVJf10rfqsYfzWJerHJ+TZriJDT6
q96Pkj96+E7stIGkJbqJi/YXdfptlYQgDtMnM4n3rS4uegnurQoFhebmpBXJtaWdvvK8CRhC9dPL
6rus81ZtjGBmM+5DAfwrL08JEn3GLIK3LwQxtJaYG1SSnpekX88MN69gr7qLAIhFrb2mZx+wejsk
HwuE99C+KniJAMMVNdWPsq6uhjXdO7F4yhY0sx3QvIz6ZWd1yJ2t3TQliL/6fo6K7WTO963qoTzt
vhDcPprL6FfAEdO49YvW3Iu5C1yddiflhqwKd22lrpW6vOOAv+Yg9K04ztcKWGD0Mb8OevOca0hB
EDtWeXWJgRi2hRaMuQLMU71JmNZbRF35cV5enKz4YibJNXUZIChMRADNihasGNcaIQLU7kdPne6r
sHgAo3ZsdNBX/DpuyLmjkXoYFnNrgiiyx+bZkCxbZoITGXJrrcAkBr/8xqq8m1wBFQSgILBsKPbN
YvkC5PHUjeW9YyjyJ9aJn0wyyb6Zm/E+itMTElu7yDbA74+Po1adEqcFhGyCl086VFSHrynoi9Wi
ue62Tf+PpvPablPdovATMQYdcatuy92O7ewbRuIkIHpH8PTnm0rOxd6Oi+Avq5e5rI1ND9LKmR8u
y7jrq+6dySTO+swNxwxLoUp7P52Z3znUkEP4kdFzuO2W8bkL/Q1z6p/tyPs0E+vW9pmSSo9st6ru
DeoCJjM+eNXlY+mr0zmnrySq3a1H1aTZ00PRUW+Qzb+62tjbVAUm43DTpsM9IF0nt+ieLmW8L+gD
ast2l1IultWkr6P5mbKXnS7N8PO7OApOYzKcIGy3t3eMBE+4lvm18PNoM0zBacUwpAsQBFUF7FKd
EExe0WsW9JSoWfcBacQgqHfghbbrVUkzW5E4+2l1fpzm4Wt261+dF//nU17TRPbnpSn+WDTsJlPw
ayF2NSuxdwnLm7SneqTtzzej7d7XFA17VA10afQWehdCsP7Oci7fhrZXUH+TL5NyypBCc8cc00M7
1TcV4AVBt/psOM6qp8ZtnFos+Wh3OVPCS00Jcj67XS3Ym7NhP44VFVETJ9z6T2Hux1sAV+mmmL7T
+BQAy+7Wez9dYZqsmDjjrmgFL+6qxn8r3OVhPKfPs4dfWDuH1M/H7RSk1Ck2DTAChhFbr1VKaaxF
6YFThf8BiRFX/rofKUDLwzl9DSgjv89wdRjO+mTM5ng0zyENkVNxWw0XUDIoJrGre22yLVDENX08
/G5K79UR5lDbnCw/J+MCPLtfA6VAIiu2yTc2Dw2tvYFG5AQRDRrezmvCLfWt25RuCqal7gQMCBLi
2ommG43Nu+DoecNnElO27Dsnx3vugolFgjvRbu3690ymv6exo6VZF+iJe9LOXUZ3Aw2KYCjYxeqB
f0qWOrC5PS4U+xCfvjS7CzPA66g7abFxMG4DigA8/x3HGVCg8aaHWkURvR+fvPB7Z7lbP0i/2GEV
uVf6oe3dse0DSzGRegaY+eZsk1LeE32hILb+mo35rl8x58bLdkGfvpnlmUQVhaYmAG2Vdb5v/GxX
+AHB13hbgFiRd+4+iT6ph/psk/KIXzs36TGr5mfKFddDfNl39GvyorTC7qFawG5/lZ51v8y/lvx8
u6JcZHKaYz6pU+raAK1Ttb1nI78pKSsGTQWEK/qsiFI6CxhFIy0aafs0Uh5aGX9AlweherVhjxmN
v+eu2fnWsHHgF4LG6jzyu4AuaOaia27C7OmSxaWjMR40k3ugtThw4m992d8XfnSivnPTD8nOsoCW
T6js9yihTPYX3tHStAJiHVA81qf8OE5RX3A6GfuLzLOBVoxn/kMC+TRMGsH4UpXp4YwS8oB4ECwF
yzW7BuS1D7wn8PsmYMq+LH4SAZ7gg5tT2vEGT/U1pWfTp4uIz/QfYH/s8LDJDvLUlARoEAGgGGzs
/h1rfBMHL6DCAuj0rFsdQ8YFgeFlgJUx+ztOxoKU+ku3BY792TOiB8nwZkR6hWCb0a+FzRIDOBB7
8/M4BylAKdah7i0KAqnVMHwRMDCmG6f7ral+jumsc4o2fRRZlzOJ2dt4WHpR/sWwdzYd3/lOvRHN
kAN7ictXYiOMS8qp5aFCNqCXsizbe3T7Nmja99himO7y0zjXSIfM/Zo6xhJ31Ch33fSUJs2Nm2a0
ILzCBnRc7u0M43X5mSY0+M3Oqb4Ep4pMAL2DSxHQ9JJvYroO7L7+gim3zHsfKPUR2o61dib7zm8a
ZigHW3FnMLRrM1vdtvBmlhc3q44PUiy3BKg67y43xufcMG4tAEVw/bbVxaPotgKOh+rBdNpfeVOC
w3hnQVcJz5allgYsoGHutxIrphSCfWyRCgBj2RljJzhJlwAgm6k6akmH8a0hAe7UVP8Mw3pOn2OY
lXsXJ3eOSwN4QLlLchK1MreVsmT2TUNSg6GQU8dOEcOb0fSnYrAOFu3gFh6jo30IRMC7SenRzMb8
KixptNhOITKUVQVLqpWZAfjkZIrC5Gua6Qgv6Vu3j+JuixIe2qMIyVFDSj+qB7wZeTKK0g4cj2Re
Hw8HIoN7i4uliuuLlezH+TGcVBLwYwULaC0GOWuL9ehInMz56jtwd5GeRfirsFTRmd/k/q/AX93o
8f6lOYZMNxj5a2z7jWXFgBGltzariWIacOG4IK+/LE4Dr2srivSjaWed2x+824rffZhKf1XO/p0z
/e7S5OAbQ8p5+ScrXz2z+J5uFGbjUS3zY3atQzw8u6LgBXgTP6W+LqvXJi5wXFM8MwaPpPAx1xZa
1kt06b0JgVAyeGiLacv2X7U5vRRIxkdYZaIv6kyyA8Zb+vnGTts9teu0lzLCay6cG+ec/TVxtdW2
C8Bh+dZQYmknDVU6z1ZDE2UbP16W+KfNblhPbr2IQB3/vpvqXdp/nDE59PY6yJ8KNwS+mGKwsb5N
TZqD+u6kw4HRN41tHAuuUsfhW+k9Q4s2xGDXBuV14N9daVtM21WC47GFpvbG8RhNfLPQnTzbI1Pe
w/NjUhG09sK3NAQEvaLI3jRqwHGs9TmtfpvLB4KFIy/o2TlvirlYu6sfYo8zGkDnBkFZFCETOwGD
xiPAvGwDD/MGYLee5i3TGKhmecm7/JjZR6eYvmk/Hp1WFHH+0V/Wq/kPleenoXJoYqKXYmiYvNcc
GzWSZPnhMhenFL3u0fAbD+F9Q5Pg2XpMBkbIFAnNUdGTx8yZLWA7TzalleUyWtu8i+7ncCAlUHkP
cR/+qUcC5M0Yf9bV9CE9bvTTx7D4UEblvoqPzsz2XhxQIhyuveZQMVb3JqWemzSdHmZogtLHhyK2
TmYQHCxaMQw/2A1ddXTaId2i4AqU87xLV/EDcEmPgxFupjPtECNdvV3pvDTR8OMc0jHSdBkgn2Ct
heH02Ifp+5SPT1Xo7MaiudXbVwVlnDQrUWv44HXLrsJPccIEg8Q50wRAMS+GPX0Dkat6nPhX5BsP
lMa9NElyvU5zwaywWtTxdNSRSff4w/AzuXjf42oG3IgPDmH8VobzY8/gUy/AZVrMMzJoOA5eM6lW
5dls1dRldG9NlT9Dgi9lG9z05vKtm5pxN/qXJ5C4jxJ0K6SC5zt7htdvhzQ/xfXlvh2jjylgnkm4
/KKd7FBZUwDKDI7RUizryZy/J1SmoiaODBUf1mM9g09QPppxf+MOyaHshLdAUWIU7Psyf11N9U9K
Q24prdoXdfIQRc3B6pxnQEC3vpN8dsgrajf2UxMuukJwn4KbzA6/GOvxGONszueEmjv/hmT6oXMj
MJ/oFgit7NRkcL9Jv7xICjMoXzcN8YdppEjo8jtnpG/lWAfyvRVLbzdWkr+OaSM7FXOgH9+tegUU
n20/FFN2krikWfR7lbqvfty8tGX2cD2d+XyiUwvEHwJn3niyFybYm5HzQGEtgEzVZ1bRNG86hz4A
9Kajjnko/LvQIVvMRhfH31fL8mC23i3NruvQbGhiSDblKvzD7K2Th7oGSWnrJv1L6qLlWwvwTaeN
qe6Lv4uUGOq4Y/Tfr0tc3fpFerqUz5Q2kM6ct+653i9I2w68oQaggRBduapWO/GAm/1HWGMjE3fk
Qmp/fo2XZ0QrUW87sbZMDSmGr4aOarh7uCDszxufzKw/+3RQeTsJHAd71gGidHH5fA70WaJgFVPq
8hzQn9G6q3CimSLWGnSu9S6m6X7K6ItC1pQzdVEsR4ISW4rGuo1fnnio5LBUb38vUSJdQoUGGA75
LptXP1LH2gfcrDn691EBAu4wPYRDcEgnMEmwoMwk2DGreU2F3rYDU0uml/5mxgM8043ao5mxIqQc
6fcPIajIxMolFwnWHUWbUPWwWCAKJofQAJ2FcCcyZq0r1Cl5wbuEstGnD/qaASJDnYYWqIdTIKNj
ic5PzJI9RsmXdcHHV6iX1hFTbdT2T0K9bxju85J+StbKqpSWzl/M+F30YFTpK9vHPZBB08SXe+Av
tCNuwSXWIJNosQ3mezOLD5bjx2DSrgMwR1vKY9DwHOgF58iqt5LHbWwTHW7vPXfcDDEwrpcbD6fB
6t8LH9SU8by20TqcNkC7FFnTHQbbFudvLIqQ7kn6tLgQ8MwgCoBeMB8W+zsvvZpcHHZMi9vwI0s+
LcgPw9Zwxp3Z/qqnt7ToNoCO472vbgzQnWpuHCXoht+lecleXf0k9qpDjtzpqu6c+Hxr0Mvs/hGN
1tF/XaemTOIceYuOOjrZf2Zbrqf5x9W073U6ZZBtRhNWs05AZx5YXLic1xwpXQAgpZgbD9Evn7CI
fWZwGnsZHyZWHs6WLDxqigX/t77gE7IDVrRYEV1o73203DWXEhJ+EZuo4WaayMhyfktm0ZI80GcU
0q8J+GKAOw6EeT5oyuea0Q5t/SLOTGPzANm3s8/86XbduJdnWGQADS1mIptBGV7s9urXndP56K7K
XRiZ+zz5PPdMPkMJ28YhpbfGSHJaELgHjk1ms1jNHT4lIvOVu+9TA7QZY9+azf1ET5ElugUqj7/k
IsWnvu+py+e6+JFzIahNMhtgFjbD69gitNMu2Wblwd/zdIsx4GJQSSaRPDHqB/bE/zt8QQcqMOzV
zcpPHyvssTyjMX74BhFxdj4Gqng+sjQHYFqAjmNKm/cM0dcVg8Way0ZyR75dRn6EbEMDbNJMP7fs
DiD9YCgRh3yujuJnJwZvjWc5kOnY/mzG5CCmsdmhPMiO7zm9q6uYBkedkYS9vg8vzVZbT5fX2KVJ
1nGO45k34hVgYOsh4kkJW0hGr6tL4cYyBi29b5oILAJcmlW8OfcfslKwNUG2RlqBfJiYx8nzTshI
PcKbzI1DcIERLdQLv9t2sm+Zn55jF8sXxs8rgvqb79G6xr1zEOIq0XfL/nDh92Dz3ETD5daZ0qeo
fMf/ucca3zREAjwprfFMM7W3Z5nn2jjqVVdaAvZHwJxFcu/gpzKIgAkcuIH9c9sn20ud7q92vP/i
0WxMu8W6RpgXxs9hRbD1wQH9pUMjyShdJDU5/Yq2yRXpTq168pNb/a7DLQIz84eEDUuPsnCThdYh
BVqQsLCu38GtmsP8eQxXILXQpolhBg+35gOmNb4aLMnL6W/ZQz/iCb6k3JHkCn2tJxv7QxJSf6Vb
1lexaAO2NdF4eyLcRe6d3UuP5YA9yKgxAbJzwkpr8v16D/FhjELs7G4I/Jc2jjbIIUm1Cv+spIl7
8j8gark5FDRvkJZjZT3wVMdkAAzqi594NqIIkhnpS54SpIVknv8O3dVGdoiGb0hpHRw74G143Wux
mEvAzw8EA/Yjnl7gAcaTJEEupvHRYchOF4sKbxg2IFK2ucTITbSK5KABsIX5aRrdw+BSnEEYgVWL
B32zu6EKReERewChkOcnjnes6UQgQLfxa4OOaUKY9pHXIH7aCuHOmhD93e8M14NT1MXXE5DQ5l7k
LpUlATLUDvW5P2puu6mxtYnLoxNZtzN86mMcqRG2j2ciOgkekZQKVGg3MV2OKDKedO4TDjD4lJzB
jeYDNtGCzAo2Q5ifru/KmPUcfLIWp5gPPgeeYJ423skJRkCcgp2NMisuL3yUF/MKvQnGcwFsipvs
MGM4ar2iW+Q0MQ1wUfK9AjXNGc8Fb4Uf0aFy7+AVI75q097J6c8NmkQRAv2HmdqvNfJdyv5Ses85
SjzL/GOYB6doNR7P3Z/B7/E6otfRSB5SlHk7gcJ7oQyGkqNL/S0BJMLCcWqt/kZ3ApbQpgkW4vbO
puy745mxHxyiJBwBmdlugdL/lMiZ3OlwdsONg8WywhTKXyiL2UUCszIZrGGBaltedme8w9mnjQr9
AB6zg4ARI8turIUnnvR3q4IY5jA8VMZYr6sCUGh/vjWp8XXJv6RspnLrpz4ZaG5PinVtelfO0sFx
LUOYfhe/6fc0FII7i4r32U4PnMDyqLic4UObDnCQ5o6b4HqY77ljLyypczmqhdgIFxN3/7VEorzu
Nxymw/d7YpAd4m5+rMv8zvavgpBDZ0Iz6L3JnUy+IgL2X3X45bwNjOSQEfZgyu2NnfRPOb5FWRYb
pqdTEN9fNSHXz0k11rKeZdfax2n1aRPQDs9PAGFsaDI6dROkX7Cd/KtCgzmOeVteXjh12chEnDco
Rdl8khRSbSDlnkSatOIe1ahUg/qiTQVYSZJszEYHaFg9v4SHxPxWf5qQY3b0KfXBkJMbcR8ButsM
q5VG2i0lcIrOiap0+cX8ygzK9Rj5oJX62xwb4wJ6h7MCexr7y27D25giNr0YwxD2FJH2YB+vzk8m
08n8rtxGYNJ3nC8mY10He5qpUIR/VmKabL7VyZ/d7BnZQizPt29Lzi4EKFp6tPV//JXkGHH5i7Yg
rSqzXTqrw+LL8Vy5UVk45UCX0bk8IGIa8Est1ojwMPonGF8yv0hzYlMjMTqAm1afTCPdZC5Qw9Fd
y7wfXlUMvNHIKRtYbbWHCqdCrHlhogJPmqfpnrjCxR2eTXOQvYZ6j6EfifWWxv1zAAIIN0WLBrPR
94EiMxCKv9RvTlfdOSbTHIr6xuzfO+zWCjmXxT7JRZQCtlCYhrJUa8IH4VQeI46A4m18OnDedPTG
z8gov1HH8HTxkr3EuiGwf+M9bKgzqV8MYtmQipN1AAlNBz0Ha5Sf2KsfuqeImFOYf8lDQujXhJBk
9s31eV/6oGphUljkNNC5B5ljlCXuVvgOEvHsRZF7gtKO5b8gjcyVtdMme1p0mLBRZv2uIvCpoCWF
RbwypmunSLp7RZx19KyS+0uTzxIjScZpieeDZc1+MXW2qXuRoEVvl9Ad3Gkny70sPhNqEinidEE9
GP78Hy//gBpcfGNH8SkzMH7ygan9WUx/zN469iu4GBKHrmWPyMXKo+j1aobHwFzT8IYPmBXFwQUy
WT6SjJy6e5VFb2rMBrrrKmJQ4uAT7QacdxYngqOWV7G/o6wF8dkcM966NuZ9Z/+Q6cB5KwAto2DV
Jy8BLJlZ4R78nY3rv3v+/ULaThQjmx27LgGvvmGyRMUWG6of5gG4VvOBsKeYa3GfsbcKdadaP7lE
DkG2IOwo60o2LRaszblWqyd+jffRVWcZf5yOa9+DRkiXKzAPVHbh+7YDPvRPbX9JSKvkxToF1XRk
V1qULC6TXiTFRY0MoxmgdO5HncRtisHJMfFCsX+Lidw5EcbI6mrLKOaaWu8wHSLtjB03ZtUB1SfH
i41cvX3Mk/5Mkxt0tuTBzu013gM3lQxOHdyKxRQjngfvkGH/oC6RHn3jHtOIZUR4V7jzeh/cJ3Lp
4j/tsDpZqXsnJ0K6C3+Gar4D9ATCzra7mkux8hrYovKUoV85kn59fo6TnsGhzXo4v7tghpSgSWmR
4bzIFpAVyjNh7pEOR4kMSA4DJGVMgK4fDUGD78ac3HsmLB0HTlxKb3AnuQdWRANx7SOZ/hud1foM
CSn+6w/beHzzafFFxIVAW3DJ3Fg3+Hf0H24rJktArldjwFztOHdjfk5RJ9lIdUCVvHWO9zSR+V4x
g1fLsvBgGlnXWIgxQtsDU7Q0/sgb1C6dPj90WfAgc0Lmq6b1LowxGS/BziFkLVKWO+j1e2w2cgWs
ymA6DH2Pe6OpbwOSEbLIoSPm02xNCMkKgBXPX7Iku6/q74VTgRsJDloUHmqmqvkLJnMN8BA6h79S
IYDOqhqFqYSXRT9ma7QPSW4pBsIRS8mWsbcbHOsGAzKvP3JaMeeQWTjMWSH8I3EE0zFMcOc6+Yke
xNsM0Be8+t3VK8CuMItmK8aB6fTjYGludNv0kO6IRNQ4CQbo1kolij8IQoNwvWvpdiHSvLozi/Ix
d8naYiZcKCa4+KD0cl618SWpYpSER4BCzs0O1IZvMzlORcGQNPLl+UKlsmrJUM9QBCoc7rNa7yjn
M5twPEmAxhNpnsDeXLg5Kj73/lK+j2y4NOLDQNgKcxbLleUm7h9Rt1aON2fikzq+hrX8Nn0Aojvi
hagyK8N+4r7/ka5DuBHSKnoCM7ilgE7ze5lB6OCoZ2ynbGXAxrYKcvNUiLOcX3Mw0PgXbHK23vv0
kfJiPi39xU9RcSyIfwxAI80diGjAjflYVE1FozapRUwWKMgjVldjVIiPosnZy7C7RpEsEJCw7Pu9
jF3iKPYZDzWojrLCzSHbZR4GcfooCuVR/N2cMnbi6lY35A2kJ6TGYQx9q8dKIcHZ/CSQrY8XJYed
j8hSZ+EoJsW1eFTVvfJG0BwBgJkgbAL7yg4N695KD0P+YvQVzgTVTf19T/1L4KIr8WSorsCu/bf5
OitPHoAQASxpaLoJEVCMlIJM19SqXDYnBtNP6A/foDDjjVtnAYg69Br/V9CEZ8JO3KxUJiKcjiBw
Oahw4xJENJyPhckn0zYbkNUcPG6XLhFJb4wvbunvTc5ARo+OHGV2jcmwnwG+hyExXPR4flcEZMPD
G5lnYHvjH8vaQRK3GIcoBZnfSdhuluqRpeN3+6Rihh8ekg/rAluYA5KToYw0a1j5+D1gY2BHQNkx
NSkNgj5o3jLOKAwAiK0/FJIZfgxu+OjQ0D2Wn2TRhyvFQP2SmnyvFMXVh8K9wvTCsr+V4eDCZhCk
O34vqAtQHGOJH1gEh1KX3SGuPnr0WPZS+OTkqi8ajdcTUkoHFLB56JJgkL4wnkrXJTNahqcT38Wx
u1lZIwDC15QgZCGqtIPLESl7fa/9xvRVwTMeecDZCY8D5qxk/mWwd3IE8mpFd++yKdphJwMu5nec
dW9Hd4RHlNeUNlspWJEaR/YhPxJJJlEfzvk9a5dNQZzFzHdlTtAAdBdkeBOChhG+NpAkwkw6Ciec
8k4JJ6lmPsGKIuEGnctbbsowDqJH0S+3XK6eMCzi5b8Vgl3miQKayfAsL9me7sUwkgwKdyBPmtAE
MM5de6YyVhCd9DilrXxjLpcDhzb5AbLPuLoPWBL8iRSKeK4am005/fE9IuMTKBvg7Ug5oCti4i4a
s62QBmiLfP4Z6doSoGOckKxoOJEvnAksAHdBeRYP1AHxne4FGua3/PwfwYnalTjlW6gygOFcq5P5
x9+7V+deTqkspDwAnwbC4R5Zq+vXWyCa/j5Iy+HBSuTxXo/2avYnQw7jWosTCbgRKEEgmzrL4ZKQ
bEGr+cH7RBXZkL0wEXuTUjAA5V5wx8Q0Jtn8mhAFVAyv8J4hSeh7e/cd/+4vi7OKENPPDJ+7hIJB
82i65SEkb5mW4PaRRv1nwzuts/Yz7JX+nR60nahYITcRLcuUEskeKBmEn2Zr2UxUktRQCucqhuSw
ZAno6DgUBboQ5rLLpGUwmYmEwJZyqha0Es/DtETCCULNQv/ZtOfzQxlXhBtF5agJ3eJV2BB3G+03
KJFnSqayy4T6tnG+TS/nmywg12wYACX9RoHxFK/Gp4eMGlrw/skwUjgPo//hkJrDLyZEAin+zkas
B0DEOCCWyEJlc9GydWgrxCX8sxQMzisBrYMVuDC5hhGhgzSeb+W/9+kJO+dAJAp+aMieiQPZ/egT
F0KbwGtnG4Ai0i/obwZbQjw6QF9SfLRXW+lO8eVVr8ju11OpYF8boUPK0O++c+pyLnIsusR6b3BY
FwSGAgIwnWKbPmfPjmjN2uqSkxVwVziY8s0lgsKeO0W3UY6FhmXIC1JNtyI1iCFQXZiBQWHRak6I
DAx7XheTp8oXAk54cEtV3C1AayfYx+Ze9xREb2Z9rz5H1BvqcS33EF2DEHeRHmwVw5P/I4dM66cJ
5gRvV+hY9jzOqk1thqRbSQkI3g/v4yjikLtMVjs77J9c27ihXomfIiD0LKhPZTJG8Sp1zdOgATmM
Mi5YUFpMm6lfMKWHY2GfgVJ/FgWsiju+cAEAXSocKfkYDTgZHDKBOGW7Mbexl2Ffjp+yBR07f8in
uJHQZoAQh61Hgd0r5a+PhGSwYD1FkxTqxA5hWgyOGkOcr7JLht01Lm6IDC/5k5jkaoSW56NMIIq5
1jI3MezWIjJorqWQjShCgEz7S71sEWq8iiMOAX6KnMdlBp+bqKOcUDbv+/AehyqV1V8Y0kqs32ae
Rv8hssMIrJubPDl0ANjJ8ZGs1O8Vem57/8RiuU5JIJotawtEX5OxKwD2yEhFPiFHFHORPI9AbgY4
5tFtohulnrET2JlkAQalgpEB6kU5najCiDEfkL8DCQEOHOFfEivQMtEyBN0U5YJMqn9WONsMZiIO
cHzzN1kEH+EqsSxEQ0ndIG8xS5fqhKv44oueBVzzXvVDF7+/4xEiTb5M5R3EzXVP1jd5IcMPNogp
qlCjiPWfiv+7cXmPsk9cTB1AAo+KPLMv5A4f0glDQwy2POjv/pKD56BScnt/9f/pdpKmgUq0YMx5
AnE6YWkIqiXgqpr6jbP5JZ9OwQX5aHIHL8R02ZNCYOieC6D5XDhOGslhQKBUaMYF6gnMAYKQBn9W
kJJSlfK8gPaIBGE3LIhjVm1Mep/Qks4D2ZXMgDJxt2xcVih8I6+AIANXySr/nZ1yKYod1b55KtNP
eSzhQgkzHC8xK+tRJgefZgl8jP/zOsVs2CIXvpGswgjkCymwwS+30iAJb5L1q8rH9zlProzDmtBB
wOFfI5OwLMKbZ0m+z8FbChoXP4D6kRN8UPeCsq29jWWEz3FKhaX/viKDXCkZPgM/em9SFRIipcTz
Jeh6qZWLVxUZIwoywwhAx10ZgoPhfbEt+HDm4ZCRiOvDEFqSzDIboQX+hDBxZskU/OcjSHMzSUJi
TZcpvtNFQRGSXn9XL57U+1mx4gdOh7kqvxCqHmm6MbBz3LE+UidzjdT9/bj0GCDnffULgabj9O/Z
K/8Q94CWdosEivxo47c/yD+33o3IRhcGB8AIxN2PLsCu5CSuRT7Ervi4GB+oGUa28ZvxxQOnkaez
dh6GCZaqUAmmmhab3r10H4TWabAdJO/B6ZpHVVyZ5+Xpms4I+seyZ9IKNXqxM35IhfWMp4Py/gpI
LVOaRQyFI0feUUVGc1Yd0fwSNwpGcQguQWVlwSBIRZBmFDL28VWq0tydEuePiO/xmX4AeAqfnTQE
D0t7b09NDFLxt7znLKhBovyQ4QpPy1sfLs47JnaYp7e8hYNBQPF/E1+aeGzcA2jYf/hIEsSA2EZE
QjgUSEHsOazq7GGYHzlu1i+Ghnlk82vBWMKEjZFYMmxhFP6Ie+Y3iGNltBqgT7HleNlom4+AWeni
lQAI2R//jM3Ljcx3Z3XBjB0f5Cexe4XUZOuyHol5iT3EGjairDWogX85wKk7mI8cQZgmd0MkwLSj
aiV4O+NdD8HKva/sGIAL40ZSTwEG3njNrXmnvzrLoz4CFQoQFXWqRPdQdArst0yHIOq6jKA7opgU
h0wKrDiUQkhZ6XJYouopj7vDsoRrDyA+2RZif8WPZU7Z2EiYNTvxE1dBjFa3rIis90zNCV4XB46U
TocbUUHFCAQo0mVAorqTtQR+SWINhwiwl3WSjCS7HxUb8LCFl5aQEdkh6KscAW1Mj4i/zGLsEMGV
/zuQzjDdev8qMcSB4SOHKfUv/14sz2nJcvzHvkwTeGnIM0Bv4ln+doWwijBJ8MYbZ7VVUk8Km7Jj
XexQ5qdwld4HeXGMq3i9ELDogx6Ys5n4PcC1EN85uWWnYByd4tI45cPXAhgVr+UdojJ5MAQY4DU5
vnLb/pm1K4o+hjO5PIzhvBoflzq7G0rvN+OkPxubipVLftv5zkEeAicokgyD+T/6rw5Za+0VLvKo
OPCpl1QyxSXcnwS/5BxIUEEeoOIhF7oH1RPp06vZ+B2l5kk8j+u6WoB3x84jN1CZydXo6ECfIfgQ
HRUevVrQezk62iYb4jIlTWRWM0jHAT1Se+N6bPICStH2dIYxRQHIyEd4JSCvW3u/JXE8IoPSaRbh
Z6HYRzYDVldv+J66HhIkCmxkxk++I5fRId0Nv5dlx5XStPVQ2TTTtD9Tk5kdJpXRFLaxeBkFsGFA
yQWePXfJByScdaDIODTcjN5SiF0huOvDyCDD1tLcMd0zLGXHOcEu+sg1mGndyNLhj3kwqgwPRkK9
cYZfYgJ9ENWVYKrL3JHS4U+r9FdJXRyMzHIRoK8hxqxqrlgOiQg+f3WQ+PpXroseUcv8MW2u1JrJ
+fzByOsbTtzB13FsRsG6nB+mtV6OICPulWJNSN9Qtx3VxJqvByzh8tfTZR9aUjO9KQOOnQ1NSjqx
7dbZDNjM8fmLnymcaTfTrSo5FMNEQkg1U4GEgYx8gE5YGG3GW9VFyEFQol+uOBSsoCn3bWHNX+WM
6W6HLtww5mhH5uXiu+/9TDGa8+VQpSGCNDJ7j7qaolfUN7kvxPi1mk1ngTKQJyRZ0zXbiaybwnsi
EUUXmiA/dkSyxCU+aVSLEvY6xN/7GuZWQT1M6gtTj4cvE3bj6UZ49ahiC0cXNEbuT6Ke83G99E6F
Qiz8Ks+5an7KE+gfoCvnGvdD8EunXOjkneiC4ASVhrwYjAagSpenK1InqpAvQSifp2fmNS9QZi9V
Bdqg8cUGlPrg2fzhuQf2uP7NW2TI6NXkp+UVKifJmdt9cAePXOwPe0WMZfqUxaZAuyIoc/+k6zQb
ZjJLcKys6WB42E4jDWd0utW3stF5ihncmO3MWh1mtmKR8+6aUiWnH1XSlEDiirtKPoKvstM96/BE
kX/tR66mKW7/JbBE//I4+KTCUzSgyx+9HiK9UsrkKocatdNW/L6EINBfvVF2y6L7a5xMwbQWoNwL
E7tRLTwqu/xUkQWUH6/GV5ekmmJvOkpomXnWGFioaT4tbm79YR+FD7IKemp9lLbExJTWLA1C3XAf
nEzLddiXB/gA+h57CmOIaZiLv5W0RejyCR4nt3Wwo/9Uo9U5hIOxw0tVSbQBeNIYBot1xE82mAou
3RuNLySW+DX2tj6SBf0hRQHoJLRluJ5kOUfOn1QEwC4VMAOL/KiaQAs0I4WksJ8+wLnIGdWOpBob
80FClsNUbWH7I8hKqXwWcW1vQDrz9DA3NqPj3nHdyryll/+K82GV/LoY4UER8wHExTx+5fU8p6Db
Tzae1CQmJQ8LCKzyxbe8dX0BItL/WeXlk4elCAQ9iNF3KDTEiw396hHQ5L8l6TF/H6GcLcAFwC/l
jIvFqPXfK07dVuhNM3kjGoRuXJuNcx7AKVCEUgCOajxwZDyTUC3ipSMWENIEg6BFjOgd4vOroGEs
NcUsMnlFVjiDNHSQpkk3MhVohLAegad9ni/9q0ObADgocL6cNttfPoOiv2vb8CFymVmUxeQOqVdc
DfkTmf+nJQAfPZ8NYno0wY29/1/WwblOnb7a5+gjILwlz+TiTvdSnJUT3rjz8kmx014iL2Vy32Wi
D7OiW88LJ8aZnW+qPOW57T6Pplc3mx+bZp7WNTEuVQc0F/MZf93GkPRee1zaVQHMEkfmMp8PwGNG
6Lr+tuL5RTgc6m71Mw+yjybLP2vq3YwRFD/r8j2yojfbYChfkaMOHbN7dMrlaI7mwwgq/vrCOBUm
H2X/URVAg0EL+GMLHuduqpCO2SrZUW10g82qQJVyZlxB1xfPMJPV/rqY45079zldVt6pa84HnILL
jFjr52HPiERQExtnV1OhNo7v0VmSK/0JMfPpKLUfpQ6vCFWXl963qERdIUhw2gggwbW0kB0uBeNN
QAqQk2NkpYnzkBxzOW8MiuTWVyZ9qGYc3Eym+zQCyHdV1rjAiiYq/pNGOGyEfpYPhIeJcF8KarwY
XVTZfxqjvpV7uJromiuII5+N1QtpsMmbnlf1/D10MT1MytYuzPss288zXRutPb6SN9W99SS0cXAm
+s784vyDwP5q8r5nlU0Yk5YJojfjQOnCTCck0odza70qOEgvIWWU2m0YRqrNGihUWHZpQmDCk7c4
oYcS3h7n9lb7VFbwPFnfxSHdZGA7/pEDXxBjirMfHT1tRadKbPQ7kpfrusVS8Lr2lgmW5OlPiuFS
kP/mnEPMLrpD8Qpj2oAr51uxjCf4T2ViFEhBC8tzQ3uzLHbZEopNSXI1F+9Yqb0TXjOnUWGOJFv2
ym+O7fmlIC9aYZZMKzM/YfcsVnBn2+kfv+xuAqv+ocLkBQghooTZLqWbtsHyWhXUQQX+V6zKQvAn
VF8bDbnxhmTKuOQxSb4ZZ5+6NmZ1IuWUBurT4JYSeLnmEpR+7oCkaNT7gqpB1WkMNRVZLK6o53uW
CrD2DSD2a5tIHN+qqE0xMwXpVXXBxhkeBxIBcdp6lxhpQiMiLfzmyFBjhioST5K2xO7RnWXkTdSy
pkIZuaOoZlaqnLsYUO0houaJjMh0mU8MDnromQDQ5h7Lcl+z5vJkEltVCE9mnXzYhbyoxJ1BSwiC
CQ0JYvWxpyagYRCr4jIIWzFCQEULWTlzYoAAdic0p4yshB3p+J5waLiMt2wQvEf5nGADnfqcqg50
so9FPHXNhxlNW0WYgqX4ZVsgZS95+fN/LJ3XVuTYEkS/SGvJm1fKO6CAwr1o0XQj73Xkvv7uZO7L
MN0NhXRsZmRkhO+Gg9Bv4HUcI27l/5dSKjvYSDmQW4hg2GAzyXxRPvG89jUfaQlXVAi2aJncpcNT
DbmHq3bb4n7NLqMUMUBCi43+yV3GtdRrw95dhy7SuFFI8D6XbsJ++HUX596gELRuIBIJbJUsocCY
drIKh3otzCpZhLP0xtKjzxDxRP1QfwuEJQMnX2VSEWh8kHt4tBOWKYhcX33Bydx3bXwi0WPF7luU
rYmOyOyEp+D3qDR4ZdLLNlNddHM9/6jodWQw8KXf2F31wkDq2B/7vfrRMLhKmLipGbZQvgSDVyG7
XAVPjPqCHjHkzDInhwj3C8fpmq8I/R6oH8sY8DscmBoCZnXFUVBs+R24wr8ZVXn22/Cf3RRrr8Ag
AWr1QQIWWZRh69BuEO5Hlljs7oVswCcJf5cv8if5Lfpy4Iv8SUY6K9TTYk1SE2ZtynDIJUwEwk/I
7PNFbw19XRrO7vfXFOZmHl8ih5XEg5Jp5kFL00mtjnZqr5RRH3hBHdqBA3uGj5R+UOQ/Dl2IiQ29
qlDbTl1qbyvniFSA4NZ1Xz4moTrgW/EkcGbozyf5CU2nV310B1oz/3L62727k6UaLpfI6377LeWn
wIJ20ouQFrDnklleUfKhrNZhUFWvQj6SoRmQVzlaUSeTFIfu3gIJ4YhFkmr9X+gkL4fnyO9u0Ht6
VQuAHIbC1oW6Hl+ykXZQsguINfQquxFnp4w0Q6QSopJYfbMS/j/iLj6loA4yphYXXH1PHCGhh7Az
ZE5dDC1aDK9TaNf4ByVOjFbt0j9zsm/loGcK4JSupVdeiCpp3T11DTYfnjM+jlB1JHmEp8ODCxY/
UqkpquUi61u2Hk9tDN7V6eoLrWcXqV7KCsqnemNn3VbDCJ4LxiSZctWmdtw3zQfkr4dDhJHhtmqz
UzigM02BJWEsu+7Qc6Y7sGPkPqKIxOnmeCieEwRJ8UnuM/+dx5GLR6faLqEj922BfqxWDm+OO+0g
MW6sid/WBZvIUQ+SrIQ18D1wsz9psNqQuXfjrUwCj88K6h0clekF5tMhf8qaJJ1kmiWT5LE4SoX1
IkAffxpUJmuaH+N0ZlSEjkjgS1kQ6xiwCWFmEwcNTfFLy7LxaurAqdAGe5YofSQF/T0k9Puy+yF0
51z1G+9TQrD/ppFsxtI0wROhcy0ccuBw0N54einQmkWCifkomA2Pq1fpAw/DH8IMAW3MXX+xa0O3
dRL5Q8D8e8vWzuAcDzTWq5HyQbTJOje809OLFFhYYpnbbbqaogr7jAGRv5U5JNBnNDq3+u17HZvG
k5SYR5FXz9zfXCNJl01AMTzB35FB093wm2uLJ0ra+Uk6Jo0uOCR1MWFu0cHqK+kXhFgMJOoYEq+P
jFI1Yp/C0m65KUSyq0z9A7nC/88Ux4k+Jv2N92I0bMR2yByYBWmHAEZv6u+BHw1ri4E1rl0TQgLH
MC/4LrGaaBX4IccTP8wcys6UMjZzRhr2X+QCGBySwAH7pW7xZbNlpJIq4ytHeymdwqB1GW67RYp+
rbmHKFtHCVad7xDxWXhjXQHfLd2xMcRxDmSupj2FKkWXPU8ETLIJlppMyYQDmObeFa5y5sWvKvO6
Y1CqE9eGC8LBW0nLpqSTQpwVOnhSQMcIEkY9oG22riPY5QG+K6P1VEf1IxewbgzvVm7QrFCTGg7l
C2YOUItG7BMjCFRJ8rdGnAKO10hGqCUbWih5WAcDMVoYtINX1dyJY1ST62g50SC3XmU7rN8ZB0qa
PcFLkMaoLXsr2bvNgaA1mrbPew23anQ9ZJ+iyX6KClwjux84WNc49w7M+6vL6SZbArX2U88kC1Rr
jMFZKgZ2AejSDtUhsruj8gLqcJV1jLDD8BPjOyp4tyVEXMV67HoElJLeAaiLAkoxqW8cy9G5+MDr
czxXL9jcwH9Lxj+ymVtngjoWpcNFHlmkdhxSTJrq6KhmYZazhaxkRFZZhLjw5GaTrHt7uSCSQxuS
H0z0w1u3pkIsO7JGoBbI7r2urniGbOwZ99wxiv+liA5+AUc6ezuECoy/y5oyEtyI0D22VIqczvh0
uSUkcTbNRNuhs92vjAnoZmmmC7K/DwJqjTm+hGnCDRq5wbgKWrEkWCCKEptMS/iM1/CPUt42QVSK
gxjJ0Hk3TdpfFVTencdRLT/hcU3iTLGlaEFNrNARLiqdV8fsnmYdU4OeJqaVEWB+gfPmWPgQnPX8
xdL8A6kYRB8gqjTOMPKrqJjqEZ1UY/CTmvX5FydnV/lTts1KE1b6AOu92Y+0ryIAiLOB5gdkTvFR
XzAuSrDja0psouf4GuHAsarj4TmIOXpKx9ySzO/QaYfrbUYZcPl8iTMdGoeR3UoO7dkptjaMu3Sw
2YsEyhd6Sw99m1qrJPFopKfmCmzPmUyHvAATXQPq4gFScfqhY3rXZEMAPg7xnSow6hQErhC3G1R6
iAd0mphAtn/RNAnsZy5rQGgJ5txBAVoH3rnpKUhntjQLJHxM7ZpvnF/Cn5KfaPEzSIZ56w3mvVT3
KBmqMNouUFDklNBpuxf6uPDOPAJzAfVR/UVxcyvAmMKAww0Ovu+vRUNE2c1bmyIHBC1GI17nV6ad
gdu3y3k+0OzG2ZPR9UtnkJymSOidJN0xremRokIbVudFGBvNL5gu7OPF3Sq6OEDCDJwRusXAl3P4
DfxKx9lJYVOfvHNaqPUCJCe8/24MfqNWwcelno6VBHNBcyBTAPma6Lg8K/JUYiCyGAbiF+pzNRl6
Ae7lC4GJXX+08DWzaQYegmpPMgnkubLraA/oNMHOl6IV7xCGhBLIlMN3Z2zxleCdwwXjr8HEG7d2
rl16qvgnYcsG5avdGRsocjVUwo5AgEfgzC0d6C4oBRokmHy6HUxY/wA7SxEs+ZOQ1ggySnSYwqNN
6ugTE2MpZrBCau4xxowjX/JqAaUkC1posLT+C8YQRNqCs24jkF6wW37bL5oNE0elm6qxLqnInaSw
gP7jHglTmCJjKDSf+Ep0EpLq5Ey1QbYkPF5ZQ6QP5Lw/QuGRO1VWLa2pyTfYUIwJCCFmAAbh8q4C
o3ju8DeG0GHYOu918bzhH+HTSZJGuexR71u5XABuOO3kUuLCENC6JGZbsgLhFt5dsgtJUtkt5Lda
VDxmWnWM5xYfIk6RTH2HuOm5dK/wLHJU8o2QlvgDI1wbSELEGnk9zRic81R9m2p8HuD/dj8SXUoK
LCmu7DLB93iCPB1/MQDyNqnnzstyWVwID/O8qWP7gb/KgnIf5wq1JbcB1SVyUbN2CqJIunHfMI44
Zo65DlrrUxSxt75Sp7kwX1tb4b6DX52L3IAevaR69Idj+VVwiL5TaxxjcZYxscxKNCvaOnTxry3O
t0Fv3hJz/nTYMx3MRWT42f36D/cZpHn3d+10At6Ohvncc1DjFHML+/6oouRSFfRwy3NrXX5LsvFq
eDTqGmV5H6lWPfWdd4IB9sreQY+oKz68HDdIz0LZMvkrcd6Q9I9eWNBpFJq7MU+2WgigjxZ45HQ/
8VQh3jaMPDEHRuclOsYdzcGxsPVBQvFRCGBdQZu0a7KaamQgzMrhSgcVMekXJ3K9TH74joR5cZc0
014CEs1EpqU2zO1kYSMYe2Xfw1XRHzjP/VsmG5Jsa6461oDvZrsBwOQJq6DXVEPbDPFU/Q67Im/T
SwnBX55IN9HzgcbrZ8Y/r0P0q4ocWK0876yl9h3+CGev9Ip1mbEMej8DN9C4fiy0SHw4SYt5L+fu
nA7r2neOuA2srLZ5Rrni7RcSxNDLWlyaMgqI6fP84rlJd+dpGvaJi8mBLzpvKUeYdR6bahc76Rbh
EvsuduYJURh7OoZjoR9HDl4AVeitVMBtMz0MtKytLDyWqjriSSvY3nrI7sbXsi8jOi/8auODTVQW
le1eRYgqBTu3045mZp79oLpUXf5ukh43nkvjs4NnvOEcgLlWqIQ/tpkPiFxMMF67S6zsg3wtqx54
kkzXD89+NZ2svgxW5ljSqAQKPEyQXc3wOAVw9xPrkLGN2xJtC5dMl4h1QGWlJsp1c2qN3BoLqIfK
3ROilntvbqiRq+E29zNwjb93AJzo2774fvTmDjrCOW1TbKy02YVe/Jca631rhIeu7M+zt+wNy6To
FWyWvj3GvWKcIgxwlnsN2JkA5QET+X0XmwN8EQ02Wsuh66FQbM2nwkWnyDGeI988eYi/xX7TbLoY
0Rp7wEfLx7JHTmWZyDiAV65jNMW5M4MiaH8qKld2C61T2dMh7pbtBEavsa0MihVY8F5C9OZ6UoiC
9mjqZbSpAENXCk82xL892uw7O7ouQ3ir8zM8zq4AN/BIF632CUT50tiKOsBwSPKKWhTyLxgBqaNj
Ok+k20aE7aGNbY7VXPA1/DZ01uowNifMDOkTjNVnFze4EdHQS1hl13A02rhGIDI8GOnDIAlJE+7b
aFotUf8O47C6G5gNY4avOeT4JnfzMcAxRxvze8dNf7jYqarSEiuFGSPXdwVtbno1n0NjwUu+L/+1
Y7TsQkbKK1KBBsKbss1mbdp0tVox/vQNvkvloP5lxfAoS7OesmtQu9GnsKClUDVRY11lSfNs1AmH
DqzL3vxGP+uYhukOGT9aOV0CVdIvWUT5lBj7wqV/q4t0mwve+KcK/dZw+Vsqf1kocPaV/9JxcCYh
iho9HapitFTX4DJmkZ1w3HuJ8LgRIFFyMMOCjQPdVEIzlLzxgqbEOyebucDvXvXUzHFq1wyFByse
ehLx5JrVrevIeBfgH6sCXANjd1iZVv531K18K7+7GIxoVVquvBk2uSavFiaQ60doBZWXm6tORcNb
3dI1a/UF8hJFtx8852y4FfxEz263boWIdgZO3IBiBQRfQMrosy2W2sVZ3W2U65zkeM0W91FqTb+T
S30Gpa9VPrYwT0iqnDA/Tli/bNokjLcBmENot0eFct3GItW/m0yUfOZ+v9iec5oGZEe8OfyWXMKf
cmMTdqbaVuZwi3AtRuYb2lurARiOTEg12tw7QAbxjGvtGB0GMlN7QfJlGr8T5T9WFZzbNivBbTHS
WcmVUun+Raa91R2a7sO3JFv+IP7KEh7mfeJncICUO66SwaAbrDF7CCbh8jdscQqXGqUyi5vs+tEr
H8mdUH4Y/IfAM4JNYKmfdK4ahEPM0aOoj8lhgmziP4nlXNOfDgVOW4hQpicnabZ+PxyGQaDLngnE
hRrm59Sx1XBuAQ4H+DA9Cn3JrdYrohVwwI2Z90BSXRtM+irQwtnZ+95goCjZ2o0UIjHhwfuxiR68
BQ2VnAtJb90DVXQwDkZ322rdNnB9iKi+gfXf3JvrLC1ufesXaxIsWQrbRONDFl8lfxzT0j7AIfV2
g/1riiyCT/MOx1dj+FArwOHaBiFezKmZ0IFOCX4ny25XcjjpvPJISdibY//Onrl4EZYCumqSlykO
hFUw3cWJdZ+3w9UYMJBr60d6fm5auKynCJ3qZnhtlAVt1drETqndaQhxraIh/RelQORSDi9oxHuv
uh+448gub3sYSNSzZ6q0HAJ3Bu3KSZd9uR4CQkSv2ehDQaUbQMsSqSaxOkvpPem8FGkBqGcmmz7t
rB+j5pYmJKsK5CNU/AwlRl4mT255CiigyvgumsBCRsmSbLVVDmWoskKYyDwkRXPRIrxOYutIdevB
DdHNQpaJ1sS4gn1kIPgdvI1jdY/ZIIR0iDGOtV/86pi2cOU1dxWytasQ2IHIvmKBUpe9OoHGvke6
kMewCIfrVj/iN7KKUTYpVRM/9Jpt3crOgpOdTNsmt2jERdIzaCudPvxt16otX5aRuoyMdUbhsS2r
VeE3yXaofGw+cyPaoN/60uIA/dwF8Ok70I7Op0qq1TO6D6O9MVIr3rjaJWxz8heipNY+dKh+5tZz
ZmWcohQNG1L/HImwaXzmO1AFp//eguVVPk7Gu7uob56jwjKWTbSyE/XgMpR08RQPhgEQpWfInFg4
xoSbukY334Ue3pC0R9a3Zz1WsbGa6/qx6IJdCR+a+SzNjHyTo3Ew87OjkfmQm5jdY17PuyIgBy3f
B36Ts7x1+HHBX0D5RjHL3mVBVdRtcQJAg7KwjX054g+KVSErYFcpc7d0KFlpCA6myDQuxapun5Yi
3XuSf8yXJiCS9tAY2471t7w8XybnPkj1hx474BAD6GxEcwVoqifnLJzXQB/3qZOffK2k96DAK9XR
xfDd/jc3xJC4J0ecifiqniwMGFXlrVrjNnFSdU57noOZwy3eRu6w0ehnjTQDnRuEds3llFjLFuMb
TGnmO6fucbUUGVjUBa19lhymoT1m3QxOUn93QWJvdK3aUM58DDp3x+H8OzQ8YQvdSXRCG4OTOofD
q91qLnUneQyL8Tl19311cVp70xMKGhlmdpF0S813CgA9HgmPwG24BWFkueugNlgBODH7+F6HtXfT
B43yRvpXwdkb9PJaG81WIdF3l1tPczjhL6i8v3lF/dMjntORdCPE99Ayd/BJDXlfnR4sbtu7JoxW
c4ManbmxOdFNytGyTvpl3jEptUjMx5QWcDQvFRuwV284om9rM0VaFo9LRf7urkABifkXGlsyxF6h
I6NWjtZsa3ybgyQ2n4VP0BIUQDixvauH9kbQ/UnWQ1fesskwtA3ClzL10DUsv6IhAnIVsch2xZrU
gmG7hDl7nqJKiswyiLdWoReBtt7kcdY++4CY2HMMDb1DFDYY1iaLd30PjuNaD3k9lSykrt6HKRX8
3rhSkfic5jHf4H7x3kuY5pXOKdZorFtCOqGj65TFNHl7YOPcWWZ1sGP7WqTZR+V5mwxBP8cajxh9
bLrSflzGclcrvOzxncyc4DiG2YuJYfzcJqtsroGWm03rEWBU+nPc67uo7g65IbTIYecodcn06Ak/
447GfpNy8JBE28y3WOQiStGQicJQnLhiOlC2DrUlTTeoCc1rM00zOHPwNbz2sOj+qfANpM5ocqOs
x7KlQZw8fjXF5SFv5rMV2gXZ70Kr8Pjmx/4WW8SDk8FOElUdZNq1fQv+65PGYtULjNN0p4gulT7w
nV1tuG/1jNANgvubYNAvPWW7TTQ230XjVlujxG/Byu7HyCTPznZdEsEqVRWFUuBIs4B+lw5LcOeB
gytmiZavteW27xOAGarbX3PTomWgr1HofIua4tpFxrhyBrpgbZ6vb/ap63wj7Pxl81aU5jep0RwD
lWx01oXWGV8oZH8ipr8Z42irs3fuZl+7FFiET0xCQLXdzrSdnRX3XeqhyAgOFRRs+yyiIpSsFqPa
qt68+n6P4GhJbzFTn0zZrdCMf63jHhORRW9c4xHomE0V7towvdc6jjcnn9+jxkwxIEXEtcBAvsrp
HC3in9b7ig2dFh1vxhICRqxdjmfTj85LyKU49TEtE12L0TAinc0jBJIKbAswyoPHGJbEYmYwcaDl
Q3RTmrhpOb62MycUFgy8mn2yLQgj6dqc/Be7g3HS692phYjg2QKWMIO2WUBoHVy6OBs9fzOybCQX
Rh/4w1eLg11Ulx57R2+gLgTXvinvrbj1d7ll3pvW8rVEMzrK8ZpFkmQ25f0999AS9ACrNEh3D4Wm
vaN6Dm/ydRk0WrW/qcNt+W55iTj7Y1LQ8I0ng1NG/maZXDSN+j8ZEzflhB/ZH7apoYkeH8u6NYh6
ITPDoKq/U++p98DruSlS64lvkx+OSGg0eHEcOrm0t3mbRQey21LmgOpKSQJ1mjn7kgXNdRpMmVzS
GlpDVmfsevQyaMs+DAgG8nncO6PKt72d7QtuE36smBqhSiIpetGpa4U1nYAVlyiP4CoqbYj3WE9D
Y4LjHgr9NWqhERO8pdOW44f7WqGXGfjgWd5Nw4xGVSD97l6O3BqIm34QRpEYL4GASNkCOR1qwc49
D/rf0wzcti45JENMT/vK+AWYjgwF/zwSq4wwlcOUQp9/0Ccej99STCx+2OfhuaGw51ItDNr10ISP
yVRyQ1E6WqzNzMDxEXnnrZYmBeyK0psX2n9LcoJA0w8Tfq89rrZK6cc5bK+2eGgnxnPrlA+taR0A
jl/dQufzw/nToEQ4uWwXSiZn+S1upF+XerlUWXcN7OLmKegBXFMGCTW2l+ZDOzCOHQGI1qTfFGyT
lY/1+srVVXmIF8YoGhaaLPL+dU5AkIMm3sclhDBDg16BamaPQeGdZ0wvJZax9JBN9bqxUjodNYIl
v5zWM87atE3SIsTYy47mBc5h2H02S8HbhsluaZEkwPYaje1RWg2yH80o/FNdW7i6J+FPgbAaXWPs
jKzSXxwL8WQjTx5oI+DIapunacEAWZtWaawdgzD5MCa566PkxRvzRzzjv6hOb0lFmT/cQCKRENIq
aAXONa3I1YOqQz7eohrUqfhejjgn6r6SrjwPcEddcjRrUf9y/HXnMKXADGsZsH/pJ6paCyTDeqvi
8GTV5lruffn5JLFRSUNXe1zCjetBIBwpWSSQC+I+vKGMcm3nehM49tHU2z2oAubRHiL0NEm6xa5o
YdMEAcTWaV4njQHLU/uR0zcEduht996jioNs5q5ZpiNjuEZf8nMZC4v+aKgvDVWIGTzdjs6h5m7K
VLR0vRfM4dZIdh6iArAM6y8EL9WHX6trVcengYosyQqoZWE+NW34KEsGrdKjlYjUWX8AxljLNkxC
f1d7DiEhCxkv7ijSVjZxW17AcjLT1//Gsiz3ZtLBd5sJYWFaR/o5WtodpmZ/5bjyIFkteryaSSJ0
YglguxdfjQYqpFm6TUdaMazuauSOfxdr6j1cki83Vh84HF6b3qVgP557Fd6xPlBjaEgszG2aj4i0
RfBrI2Pb8bCkURjrWM0Vt/FrrZAasaZ5Xy4JxWCr4DSuSUyInhbMZw2rRynYhXPphNbOTeuPDJN4
08Giu0qno9cYN7/SN5bOgRxAVJvNk1YTlOjadSww5mDYsVTurh672e1QSQ2rHzhP67AuLl6SHPF7
B+9W55ANUBGYyES3MBatRVvVHR9gKdBVJgquU0f5CIpXEiKLNGzCsnom2oLlQKox2yeH88fMYBVb
2nnIuqdl1DbJEB6ymk7Vwfwb6eGTTscInazFPQX4C9QlKE7z+5x1O611j1pkPSYgDnFcC+YnkAAN
005xNrik65oNaoaoLUGbM+cICSX/knMZtLZ2DXvtn2Y2V2XlL7FhfcqnKG4wDoV7CxmDGdXXOzj8
ojgg+k5djGzfsAcN3qdzQIbg32DcQyeg3n0nq2MuKZcu3nucI6jhNtd65rCRa06r+2M+qwOsVUjq
9PGVU4WVGqJhBlWSpH8ZVPsapDS8WgBpunaRCapn3wEE63dtXH3hqFffLelwncLxgrv5Zxj3ZFzL
cQiduxG76STA8cOPVxpIFBHaXpvoSZ0W2jH9t5BAtSt9VnCzVzhkpBmGgX4yxpssn590Et7cU8cC
G22nbb2VkTbXTAcJ57CdQ7RQTSqUfYtWAHx019tHhfbPiUYCGu87oVC7Mkyd1VYtx9/BsskfZFF7
jg1Ka95MDDuM0bn1uGmjvVufm0ZUhKiC0vXgfw6YTASESNU87VSri+PFspOxLnTtZuX5iJl78+HC
zcTrc5dNCeEtrC4uZEe7EB+kVCYUlD9cYyJOlpn0q7XJFHyas1hbuvE+kpWRajgw8sni1nJjOTxB
u0xrbrlcf53mh8B4WubqGBHJEbRFGz6YD0SfV7IfPYe1khwkWOHXZpRzYloE7jyaqx2afPheeOUX
rBZglISbJSKVfmhIvElZFxYgEUHAyq+GJ9cvtkmYHoMlQhrQpKiE/pn+I7sIS2MelXIADBYfFs0L
l3xHvovlR06UYGvJHx1CyjSx4VrkDriA8H8Z+mcuWtlDPV4UY2/d86JFHt5xzQ8WJwThkJtMa5JQ
3KeNlewH+XH9lf8m5D/ZH0Iofob3woRo1aPTWJID9+SDTeZuuef5/J6Dh5fk2+qqfOALfwAHWnEz
a8K6QrmKoGHpysuEHLhSrzx7QxzTkX5IoOuRDYFTWE+k9/sq+xnsh875mJZHPscvcKCbijUPoHoD
S5PiQJ3sL8PtgPHJKMqPIm8HqupwnLfwLQh+AttY99gizAamj8bRJv+QR0kGd53WCHST4WXWKSMU
n4lp+QgeMG76jYVkhD//iSEo9MYtVSg4+vDRBmMzmOoAOrciuCuQ9W57OC3TNjS+cuNB5aAHy1/S
eFkU9XeZYdRhNc8NtnnM31TAU+L5adBP3nh3VpW8ep39NFCT+Rc6LtdJbd51DIqgEwqbzih+5hsY
zIEqKl9cQkhmZCCJUpz2tWZ9kGasYj9cxT26hAWdEC9oBXCMIS+hfRYWBF3FhqAi3+7CiV/LhBdA
FYN6ZdJY1NiCQ5j8Zw9vWflKtWqlmEgXIChrvE3ZX4l9+UYmYeJKc8XA5QWZubXfIyfl7ufwmZNe
QkhO1t/pL1dd+0FESoUIg4AORgtNFdF3B3hM2KmHZ8i9B/x1P7XAlECUD8+bSULfyLOf4S2sZA3+
vrJ+WWiE1SCgEXQaEEMaJbTcfudlCCAZN4oIx8irkCi+pLN7ipvxSZsg1vMcte28AIxQAhw/tOE7
I8yXIRxRC2qf/luczIGj2KCucey0n8LfEQv3Jt2r/okZsuMYLZwAK6Rkz3dO9jf/zSxanWXPcldJ
9tBB1azdcN0ie53KJkt+IbHAn17bnFI2mXbCbRuQkdels++q8BwIH4WV2k0rnz4S3CxxmXlnuWQ2
WGW3vLEqeT4JlGya4pwRli25QGOqk5xFAXouqMHDfrTX5mKuVSOCohXKqEL9YybZSbX7l3nDHQPP
stfBs06hCqB80GSS6YBl3WoZ20PT63LeSdQvByrIjPw4b6G4XYLgMFcX5qobvPt8IgXvgnVR1Fcm
OtbLE19sPUcW8sIE/q5ZbJK0oPlusuDqhxSe9PBrIM3Vpvnsa+PGDbO9vKCJa7mmiqs8pmxdUi0e
grIirCcCSWspgEnICOygO5WRfkP82O6+lhBJ0UcW8YRKWIAssQ1zPTCBP8hb5MRgCfnlTpAj6Jrs
D/m/dobSq175t4mYi4XEqqg42Vo6L+WA5G8kuuNTf8eMf5GT9BfQhAI5bWkEXv8eXPEPvCiqzL/5
pgas15PR8tSyF/l0yZVocnTozpFvl+Ue0KrYFW8L4uXsSreuDnysbCn+xNB5uPUBNgjuUjrRpemz
iyoz2htaAntv8RRlQltZOuDjSL2VWo/n0k/b1ACW2WlBvF0LA5qlTELiqPzIx3h+yKriJc+QyvC8
+4DgGibxTx1ljwmyTztk5M9yqNdFyeopWo4HZ7xobtpSPkJ5KmuCfjdpU3OIXQa3s01amBBfIMJ8
HK3gOkSIEAIi3JUt+tomlAI/RrvB0Pi+KE/OS0t3Te7y4aaefLvziOuxV9GCOQiAiKB+YGGaVqQf
bd8/UEpZIwQjnXf066Pymk76lUBknw3lDlXunWbP27SfN5FJP0kfLZeZluwCflZT4UxcQjxuQir1
46m1iBCnCFgzPmJuxh32yEqhOnWsJ+01zE2y0LPivJthoVXxBF8Jikx4xrV113TaV28B7dtGsHPy
ZK1YFsy6WVGodLlXjPCo0VQ4shgtHSe0JdhK6tsCA9ixD+h3nmgQtaj2I1nS3C+9DzTSnuuMHh4A
vgxcgpvPAcIe9X86tNeKzRs9T4r6Hod7zyEPw2Jdq5pKvYPI7ndpwPC3KQfaP0YVrLUwuhjdsDO8
VyOW3xQvXz71XHvwD/wpt9JNCV2oT91dz5bFug/uCG1qdruxWY9lkJ41mm/a2ro3XGj7DZkyONAc
4SLAwoT8tin4jT1eO6zODmiDe7AEWYXZv84DnfyMYDI88/j5cB/P7k72ib28KUJPciKOHrgwv8Pg
JNkF62EJGohm2BoLEX6OAyn6FTSSqSPQPTX4szcnxNMjK8y89hWsIyCAmLgAT1AIgnTmN5LGQQoI
D06arKrgbSKo4mX52a56lMftkKy2PPOslny7+IIgYy8S0BFSPVokCGX2E3OFcjYfWQ0OPR9JXpM2
eLtZU38A3NAmMOHABGScCTQxuA9BscdffWUXPgAtZs0N1zmlaAoJpXZ0mJqqmHY47q4K7pCckJxr
Eg0GGg4owhM2jBybwfynS1D2jr91hrrKqVMGbxEmWmIFzqniUXSYfq8elp/MFL/FZm6DHlny+cLr
yWAytv54Tiou9zxS4071QQeFOLJRGQkRdVXG/IjrWL2KLTvblWC0+8SM1Xaos1063dulvs7q8gkC
1aadLxORZt7Vay/7JNQwZn81ZLBtAUHnPTBRY1mwP4c/QTP/xG6wYQHyzhItRS1kURVfiGSvbFH4
A4BmGiU8bRwPOJkRhcdQLavZg7TLevGi7i/vI2vWsF/wvLhz7Qa9LWO07uJ6RLM4v8jnyVXTtRbV
wmBPqCs3fg1W7qbTRpuso7U4axu9MN2ud7KpWHd8qudxeUQRGh7mU9B5z5Avj8LbbAtkpvyNV2Zn
HG0hC/Qb4pCOdnz28kifWcOSw+2b8miWUUPxzpVjv3P3L/DydFE4zD4ikgJbZceOLWCGw5EGEwI9
f5VzH8Fp8V7k7OhJlwpLX8/VjWniA9QCvcFfdph9rRKHWgZF2bhtzznRNgzW4zLTlzfB/+d1TQt0
l2mRmU30dcEBbdGxJZ/ZjqjmWcgL4+Aj6y7pM4b6O7I9ObVa6DoFfS9J75+LwH7posXfFGP9zoJi
Nhk6nS1GLuBxUaZW8sJtL07TWnBaWKoSa/ZVdPI8GBIkn1xBdJdBsKssDap++DURLlC22av6NtRI
rDEuxjt3+UAcL3GDw3MCB5ozNRgiDgvhHhiXh8Hq780ZNxzdksMHPXcHreyS32shjjf+xK0EQB4+
BvqPCttdP9f7ODlSVj4vfXLO2UE9DXwGQ0Jyi1C8/Vr1DTqgg8SGcql4HFGQRLctHm8QTj9M+jXT
5ikn5TDsY2dIRNC6EiTFJAH1MLwl+Xgwi2/beuefJjqX5RyV00ROdC/tDzKLzIvMBeaB/C/CKwTV
hAm8NkuMY9rPwiOlrzlhqxbeYaA9MNeLjQ63um7HB76bofYHhTAofiz/I+m8liPVtTD8RFQRBIhb
d85u5/ENZY/H5BwEPP35tM/NuMZ2t2mQllb4Q+W/VD1NExdvGQuvpA7PLGdewyD8T8uCH/33xu5/
LQ0dDEwOB5IQ5PymM5HzqAsoO5eILHoHUb3rK4unE5uyR5jtPyVO4zrOnGZdgNEn7QKpedfVJa2G
a4K9cDiPn7lHPdQ0CgKaG37Yhf89kKXnWBdl5jEm9Hit+mZEmdj9aajTelUE6M7QHwH6Bmyt7HVW
FTMuqLrwLPp+x6pTkgKUoaoQMEG5azHbMGByOUGTDCznaLdkKfFyDdRMOxcUtGnu6ObfYXqueXnc
eDv9WXrQB0K+ZNBJBAN0k8Dg9+94nwnQUi2w9KY6zA04I0fSBMoK+T6PzUs3yHvapGuHPy7DZSsX
f0fcBAcV5msGLxcvcaCR/XVs+MgdmkDms0E6TlN9pxoIdjVYRgaCggGfzmIiHJKidDjjw/Wgwwrc
gFVPa9aEbB1OGUeK9xiNGa3lZwtsaNL9lQvITeZkVEIDqRkzi4PrZ1t9I0jzUju+ZuO19uS0olwF
UmU9UiGbjFS9SEQbiH5rP2p3sv3U25tdNLXWSsclm8XHCRtlCAi41z7GpiDzf6t6/GwpoLMyBQ21
TKeSrRlQ+TCQZFHmc/sk6CFF/XMDfH6c/gH5AB0/YqzBaK791GUIv+eQWBPSiKwkJlRdyYK7YN3t
dNQzpX1MNcIxDp9JKgQZqi5YQN5Qd3jTn2w4eqUHqDYEMZnhxYjrJUiTZxECmKB00QfVQgO35UUZ
7YK8fEuochQRq27BThimyYPx7gJGjI7gQvm/Xett26b9YUfCJNTlXoxbuBkHlyEBg9+aZ46UfOp2
iskjP7XsaB2XuF7Ez7iLrnQrQoXjvqzShWy53OjHO2NsoKv/Ih4vFDY++7CcD2OHYrCaip2jAXY8
NJ0eBNUblRCa+fZeLcnOYgCT+P/PA2sYpkCOwFOWg//XYKCqq4HRtV85TvcLKSIHo96lpObWnL54
xj9l/QS5eE+cJ58RMxFKz5dmnoPOtPWmjsweHhdRHJM36FKkHDa0sTwv6FdjotE8mcbOZVxKPGgd
4+j15ONPON7fjDyApdGC1KlAY2eHsvpdamPl29GOLi6zfdYfVTyf1hDdyc9wY8UihFKDB1CD6eFL
wNwHIUBFqA8R7rSKv/qIcWO1cZwPckWSNgPJ5LFEO5YPratfY+z/8Cl0UhUXH4xJN5UfrTvvWwd/
+JIDesJerVuF6HXxoTk9eFreZO1JcOBUMWZvnzoisyHQCyuGDZunMCgJWYh4Wz2YnG16Q0Tywwqy
VWGk8FvdF49cLoQI4VLms8/4NDuQeBueKrvENsEUgrCHsnvrzOk2L2dYDM8B/RkdhthOVude9aFL
RyYwom3U2XT/l92AgJ0XvYeGwMQ42UU0dSY6qRlDfr0BWQEkanoJ674ONi2GOW/1GY3H7KWDS6Qw
A8Q/gVyRNJdAb0zeTq/ipvCjjaj/JYbxZ0QKJ8/tn9FyXp2lPPb28tw4xWtDEc+t4J0XsG9FXwMm
okMM6J1J4IAaiBE9L1ozI6Qzm2Sa4AY7ycYZk/lwMT71kbc82Ao3Cnp9hbP8SZZPYLWbgfcfrPE6
JC+O3urj8gWmtH5QBFuH7pUs0K2JiG5Ja6I4yWTRmQ8pRBGdbIeu/YCw6YtK1bs5uf9CcJcEsGeu
0i+++mp4jqIE+YGqfdcJ7+ImN52QzNnwole/yq0dwM9nwAjdxgimDYtCp7BjjTzQgOsAQvk6uTIr
+0WH4SG6ccojdrnKGzgOHJ90DVxDXJWiw8R52HGqlzgABNxUnVbZrv3oV9WdluSA+SizMbrMrRoY
LdY9Qbr+Nyb4JC6PVVIeQvw8JUePP3wsQ/UJSgilfux3fGhW3YgUdgUcXAbOUQYl/SXwPxEzuqVc
VVLAGIEOouyJeFJ4J3NOruQFxW7pTeB506EphqNZaZUs9zsQUGnj8eDTTSAdAe5FeV0h8LBewHP3
bM+mrM5xBPaoidjWyXI3A/VOpoBrGV7HzuwPG1kW1AEFMQ6T2QedUOno3MfptPbR7D5WHF/M6Osc
o1YGbhvLYpO1CeM3yBvkNwDzaTTOTHy4GW5CHW0V1tU2lw/DTPjDM/hzRTNateqzzVBjUS6D1rRv
Vro8FRm4p75jMSQBlCtKaETKwy3zEFSm8WEI2nEXJvRuQmWiw11omj0cV5k15HDevDGrnGqzjUDB
9cWvmjEhJ2exJygZatpay2Ct47p4Ccn+rXT6Vl79qgupGm+hMQC+74QDpFI69KSKasc4A2UphBlc
YHBNKk52vbxWvg0GHMx2jlRIVAdXrBmrNXiy+GIky/Sgs3w9f2hHd6/TR9ULoK7j3XfBUUyCw090
n1Y5fWOO+Leyq8eoDddJxU3MMsQ0xghsu3PMwpE2qIu0Yz5QGQro5rom7OjwM1VCu8GpwGLNc3JU
TapFmnNELQimfRtgcueyjabG+NMY6rltW1oBQUke6nZXzKQRsjWWcCdayf4GpIKmOmQn+R+ZBwo1
81tEibJNBRxaOWX1MCcgwuK8ffSDadv79dOQYRPSTstwcoxk3XQTkg3l8yLMFKReHDyGjdbkWCD+
llYnVnOBZILRN68d41qadPYmceKLGaUnltjFadHdWuLznIy/rTl/Bsl80ssVPM52UCGgr5gDRCUS
CtIU3Kwp/I1DKITgS/2HXDhrbxqB6GBpzywMfQ2cwk2w1H2Kw8qQorANcG7rJtXygAIrQyDPBkQx
l3/a0WOCN8sNegzgkhbzs/HI8JWxfDlmDpBCACnKlSvXnmSE3ZTxzZfhV53jk24aTy4HiU1OUwWY
I9R+cJkLjlsf9/lgxq/YB5cIV3CnOBjGkLfrpYD0yiy6NJ0TJjpryVY0TXUeEthDEb1gSyzBxjKY
p0eyqveVC9AiJvNhEv+hw4+/tM8VTZLIGHmuNqKXADUfchdYV2VxS71bhFQ1UHc02RQ7zVM9joJA
rSLvUXcXZNse7C47W6lx9jgN9Z7KKh/QEjVsJNNX15xvboEyixNNySmrvO4ETNt/RMgatTQq2yW1
o3vguVDYQZBHaoYW3XTgCVKN3cx1IgamkIYdg1JAsiPqAu4wW/QiAaW10biqR7pJIxOyYcGWc5Hh
E5XBGXLLelkGTNetp0ijF3u5pS/zYfp40NXJSzQn747Ifysi7UNed/XPYpQB2uz+4xQKa1P7fGR9
V8qEUEcC5RzBjp5hcgMByteBYOpFYgHm6EXoEzVPPwLFnsGjGi20/sUYuwzAdMfglxhs9B4yJt0P
w7ijlS7fmaHeJtQC9nNkIpWVIRlQVaBRwITlUXP0tWGGx7Crp/7r0kEjV/K1qUjStdq/yQPhfF5E
fcpZxgamgFXdvweT95Z7FNxewpg9zvMN06x7V4LhlBkC873/ljroj+sbWmQNu9o4lmGIqUJunc1h
eMe/y7uacwlm3oLub9QfkzF+uqn7HsrmKVR43wTVV0BaI0ii2rFk45noz6nWujbd+BsLW8L1Gcv/
om6ajR8cODM5G6HXc0N8K9qp3rp0K1d+MP81si7f6eaPBHRsYTjpyBpCQLvtPJxgCqfbx0F99uSC
/XqzcyhRqlLdIKDsEBK6zYF5HugsTBZJop795O4BE6g/E62CII2OsAvOoFTWLcNHMweTUTs2R05P
W7kwT56NsJMcLlVgH/0eb7m+/uP6WAVJWx11tCili5kYkO+GJr0vwfoPzauBPMLDwFsES//dpYu/
KjC5QNOgeGCqgt2cIqFRAxqxcPt0Vx3wSgHYcYmSTSfli4fh86ZExgFc34QeWwWHSRAHEzyuG2uk
IkedqCsCPZMABYnuuglU2O3p9SS4Ay1Ji+LinOEurUcrwYjqrwkRTLYcR1GSvucZ3gMLaZJJFfmw
NJyabQeVpXU29mCsLDB5DImePQnPC2oqPY/7hNRWHoX7KCofy8zxryGd5m9vSk9KWPdRyRaKdzke
QKjGKxuUEcbXHympcNakL/M4p3t4hfYJz+rumPsQlrrJv+lcYTahIeUjePrZmcGNj/VLlzKVkCUA
utqpTrNjnow+Og7A809DOl04N7c9w6RoWphDhCeYzswb803eFRuxlESicTvnVg/ngA4ltWguwjOY
T5LsfGWbbEigzrSY0dCNlH22ppbRgG39UbCF0fYHgEDiGZ0dd34u4Ss+eDGajk0QJ7u+c3Wx3Ybq
1owCXIoNs6BUEFKbWI+gpkzeB90IW6bpahekr1M8du+d07W7eJC/bpX/KQuHVoFEOwH5w/hVWh3I
GcsECjOwMdcuHBvAzZCLf+c6wix8GKfd7HjVxRtF9wr8mTY+B+/cTy3vEERbYCYphpjm8s8Aw7KL
/ai4JnOY3FpLtmSZYrL6jZ/PyzVMoDTAWyM8S8hSpb2geFYb89pq1LwfQ4kgfI8xQ2CnL5OfpKu5
F2Dl4whpttCJNoOKh32dS/9U8ESPPg0xkExZfQ8q+FKiBjYuiuQncVL7L9G22nop/Pyp7dB9bxzj
0YlKe2v0pVxHWJmDV83zY1Rek0a0Dwlw8XU8Mqe2IPO49kCTL4KZXUJ0WlVTBDY/QORQAGrIY+aq
Vebgsda4D2NjPw+Bqohd8ytmjq8KJh7AB+uzyNiFvmwOqksPjDe8B68qP4aqfyfd3fsIfzB877aA
oz5KN0V7AQwQDuPCOxkBq6eAaHsExPKUioDMNl3XATY+Lal02NanePTuPt3vKa43APte+gTohgXl
E5mrfZs3gCvo8Xt0w8zsuR789X9lYQz9Wwce3bs0xhQ7HjZyPnf3olxQ4qwN3S7qXybX+WQVn1yI
NIhuSdt+ae12+FZqOlQTxh9t7KybIa1KZrHTToJfMjsDaccaaHvnZy+Bw4De0r2BLL1W3qgQDcYX
pfKvqPOhi+inZb/3C7HtpvxkFcYYrIwWzsuILOnAoYN+enf0/CGG1hhQfkNdtppqHYT+2eePzQSI
wTcH4KoIZpMEJFEHHBFWzBYUsPHoBguB2BMg6oDj7vxgyMqNKgC5WSkFk59aoGfjLNyqOoqZtipU
gIou+sfCg+AwyuVY2JV/sQo402ZIV3CKRQrbuS56/28R+wwL6jQ30cCq6wzKjZ+4FyWnGLQVpl+e
mcZAt9qZvZppiIejXOOUdWPCzZ+CkNXYm/spQY11GYnTg9yKtAMLD/9NUllbEuGZNt2MfgIyPv8W
RCkZkwKmSIVlLkTxdoJqiHp4x9iFhAEwP++h/zPWkJYn5a7LgKnygMhVOsYcLe16ZjT2l9aBYipv
FIrGx7TrK21lbpyzKf9MwZY7aGLEVXL3TefuIkYQqvaUNEZ3c4wm2cfQoqvF2Ewu9sAB7Eonpcqy
i+Jazpb5oH0foiw6joF5UnX/x4fY3NN1Jqmh7VxUIaL6jbcWDlht06/uMvNJEXrqdr9I3jJYcAGH
biODSxOm/xbRPoemAN5GLmG63oPKG/jfTRrvlz7+HiPrRRGG0F1zMQHzukNBd1Ugv2f4iO9DYXNG
F/hh0e0Gs39EveCm+uAtqcOnqMJIRi27EVmjeWzf537xyfKbgFZzcYV/9JFOMEjqsV8l+QzMF6JR
mP70ylnxIdY5uilGU76ZiMsAhAVKGzgFooJAfFQSfikVPVoGgM0K7k2q2r9N794Gd7pKUSDQU1xc
R7zTcCHgFNZ4TO381ZGoXg7TV4W2WZ1qLeDs2aNTZ9KJjI1d2BdIv/BHuRvk4Ls8tDb6azFic1XO
5qtnA5GSOJLNTnABUorvo6NIKu0sZB5IZdubI7xr9BgX8WA2kMv6qHwQcfVcRGKHPswmHupdoKy/
nZOWOw937hMU272xEJuqBP6tJ/dGFsLXzg5CpQ6SnDPIlTygTVIwWWawibkpMyWe65TAjsGFM0Om
Gs23h4riEeWplGHFJJfVQklou8M6ZrUtybIa23rf2t0aSDk4M8QxO5PMfnwIOyQwOKKsLv3KUwxy
gj58kHBqI4+idnDvLeVyoqINIPadjQ9FIuyD8LMnq5k3sflroU1Q5qB+5glSFqUITxs5Zvx65o5G
OhR733xsF487y8VY6swg86ko848ip4ya4QWhT9hHcInQwZrTZlMkGIEFzCja/GLY03fuglfOnRHG
S76QmUzLJq8AIirD3EzNAlfa3dJFf7Hxiq4A0THapw3TXmXD4QLwWftCwpoat2EqGKCJ4XM0rKua
kqc2mg80g0752O29YiY1CEcY2iEzXP2mRUB7UO/GtDqlZmZBO0s+5pJR1BSFDzZDJxmlMBNymhWN
9eyaKZraDRWpYV4Y/b7USf1RyxjwhzxGrG+3Q3I5dndUD1v9BERpPbamC4RfXIRpPzmcbNmS/Ynj
Zb9M8taiAmzIaT8E3ibP0wPWjzhkIg5g06OrrL8LPo4gPGeGX5nD4Z20EM6RT8gTmlLz9Cg7fJT8
sVuBdd3mI0tk7JetGuOrCOMf5YSkggx21qYz/cnbdO0nCjEU8xRH3jqJ1J4ZCdoulXqjbX+azKXY
LAuixi2ChivCD83AotmMNB3vHnYgh9g1zo4FwXtwr+GSPy7VcMboDE2ljsQqGfOdsG2UUQRtjQa3
9Npllleue8DnZq32ghA8JxU6I1aCv0gHPrcbIEHD4ry5HXo+VkBc8Ern1Yg5OkzR55vBhHTeD/mX
mKe75bjvkXTXphm9Nr7/d3bNXYCc3pHex1NUO09GmcltlBxmV6vyHBwqReQDDSDgJclQ+F5KpjaI
9GpXAZOixnpzU2dtAxYGFrkTCR6uybxxW2edOcu/bo6XlStuOMpbq6qpV3YqDlM1HLI4OBQDMma2
+xUFT24XI+Vi5ve2F4zDQCeXf9BR+Kl648RVLCPW5o2H9g/Ll/8XQMcnC30ZxkjLNKwNSyEyjJ1n
be7tCawyxVyW0r+JM9xE/rtCvclkBOFYqpe6epSk5k3TrtxCbAy0qx23xNb4J0opp1G8+E+5bS44
2ezH3ijgto4FIgHDhqyJRFWi2CI74CZR/bv4GJEben82W9swTs3UH0RmP2co8c3ybe4xXE/f+5TW
uF3+1It1qsDmIJzS5Pjt2DvTAPE3zuWaz5VUiumCB0K2PUnU0CN0X2mKWik81WFsN3yWwU1xf0g7
7YS6i3D6RYBtW8wCRDyKqlgDBpZa2f2/gVVc1+WmKSjuXebR2eygAmfGENSg2+qbmTiAmdIGqZ72
nS9mSm0U9rs8S+G9F1dL0fNTYc+Sj5pVlNLRTZIZJr7mrrL10KVr9bsxxV1aD9heBRMEvXA3xh7e
wcbkpzS+25BBnApR7TedA5pDFeE06Q6JF+1kWvdrJ26ai+hh9yXLv2TpTxECn/op94vzXPX+U1w0
4hSn8yVlrOZXYboqWEYyqV7dlr5eXzaPWS7p2Ewpg6QspXXt1gJTxfE5qZxvAQ6x7DwM3Qu8EWs1
+XeB0TJDY0AMdiMQdlvWKDCtR3QH7abbMZldKxH9dAZIUAfkC3niWNMnbjC5CxcI7f5apPIcWSnH
pDVj6TwWwTpBFcBlmC/GgCZSbwLRz4+ytJ6MOmaiyYiw6bt7PbnrVsWvedK+Ran4aYyRLNSysScB
K21O4WPnmrcxDHKetziPo+7oDl+LBGhAJwKCHNQFnyOYAmEqXAYf40S9Ky8pnfs49A99CF6qc419
H8FTNiqaF+I593148g5pgQjG6WFSkBRdUbGbUPRKHNoTngHRLxCQ9ZxX2dTXpijXHNcF97raeAUv
KgAbUhiSk3kGlKkGPpzrkwClRgLFvnc2bQx8d8RDbAE5WQ+UEzkDr8QQZzsr7zYuvE1rAk/HI9sQ
qJ/IfDN3SPwVZbZ1kRDt8bOG+29b77SV45coa6u3MGh+B6N/qawc8KTHZaSEjM5zL3HUyS2qhZe2
Gy2mS4ojuS+PCvVgECwfcHVOMlr+AHZDHzhRPxQch2qZ73kXqZU5pO8iXf5VPvc5iOVjO1Rald5K
X7IiMcHaWk33xxAyfEMW5MWd8Nmt82fHyB+lnQAMa3cZgjTnlNrLrt1NZTIAjuUOSM/NGxZqkKVD
KJ5hXoBQCIMefxnurd8NgHw72k+Tx3aouwUgodwNwKoYg0Nhcpf+NwHC0iCfghpRLmJI4x2eE1Ww
6dLmN2wHZ+eSQ+Qhwp9Ga6ydxl1lZCU87F1u+pA7lISTsohTkaVH043uPUX6Iry/si/WTgig00Ru
V4XryAc7J6eJmUKbb0F8QINmtJ423Oc5dTYQVl8tKjcUnWfMWey1sNrTGBT3zCm2Lgh0nfW5cDZT
me2CzLxoXI0TTKv/Dk8HTNIYv1sGoj4O7NhlQalKpbdyad5tG0jb7PTkZyES8phZzTnLg+kb82Rg
se/l0B3dOHwUKPR0QYWodNb/NnLYy6l7rFxw0ZKexYrztWFV5vtY2n+02QfFHweeIudp0gOAjcZ/
pt1LVF5ptaS4uWN63tjUk1O21lAPxtL2D6AXIp/rnvntwviW1tuCbheRzvaqTWxrLS/0SbKIKMsY
bHQ3nNM3XqHfXyoqmgyTqZ9ihtpXHIoCABpSGLHnUH0h/D8f1CzXJoeD6Z0nvgO0cCa+xIu/SSwD
MRbE066NedV3r3d9btJ37WIYjsGp89+7NtldB0NQAKq76B/xISL3kX+L4aC3jbS08vKvvojsJBqN
VOkqxhSj9uHjmngrZd0LyG0lgI8f25OnsPq2CrQzEah23vl2ZqPx6KJm6p49Fa0nmGuKJ4j5yeBC
q61vCXc3kzU+n3gUMafmbbkAxk3UvWiONYfKe3XCH0y1qO6ewXrxLW6swUGVCYzb5oPHoIYDJ4t/
kdLnUeghJv0F7fgwbdzhgwsPo2zTGx9eeE286thPGJeU22pCgSfb9jYIx55GLvLhWCHTw0g1/k3v
O37p/39tzkGycrdrvqkfSy8uiLw1y+W/v3IZFeaiqn7Tg1yuH6gMsOVdRdahGwFcEscDE159y/Sj
40p5W30m8AUhq4ecH5fd+OpmNBur/0P2+GBTjnS93/zDPO5RH9jBOH/3MsTyd8Jq95UX6xfyRdsf
6vWjl2SWrIrwVgULA64fg45QD/xjRJ18AtfPU6B5dGrKACq3edTLkYyjIbHW+9pzI6aV2ziBXAui
Z9YPgncX8LZYHHxU1ZF82UfeWMs6p3TydI6UNNR3JEBpRGsRSWteEvPfxv+/p6R+n/JD3wH9ImME
DTP9Gzm03YX8EgnxGI+jlPdh0dVBc9Qbg7+1UJ3x93UU0l/c5A4KuUarr6DyYMVb4q4YaLJGmkiy
hiGyZ1vBb6cVMYCcRt8bY6ZlANqEbw/MVeJFAzd/xnwGrDWsrPBR30MuOUrZXKHUN4TvaLVZ/Rl5
0PwPgIReC9qa3RCPvvwsBsSde+RlnFCLdgVkg9m2HA6au5BzzpGQcct41jCTOaWK/95PcRq0c7si
4706BB9eUrA1Msw/QnIrnhz3SQwfefo2Gg6AfhqnFuYigUuLLVn7AT1zPX4ixOulkHH5aZvSBnGP
tateeHExuCe+wDi+V7EJ3xSzEC590OEEDqbeEFxLh9FhH35Vhf3UGR//f8AxNnR1TMrNyyM+ksZP
6eXBywfxYdrzqZ1HRkVvk5Vhk048r+seuhMPgwXVzjDEWgxM6haYElCPKH7xS4mUd6uQX2QbzjpQ
MJNy0FCzLmoAzs/HdzitveCrSR7H8J5Jpjez/dcUpDuWWT32RIdIPU2AkerceU+hrpoVAHbPmA9z
PeApwuMdQWWVqF+iGVgg3LlyrHMSoCJpjwx0R/WnDy2QSgQL+0c/5Wb8gYHxLREmLOyYJFf5N8se
5EPWA/3OvQrsC8x9ptuNCXqIzmis2j8iCYN10FGNDu2kKPS84AGNRbiUTGXRtvnrhsNLGtRXo4B0
W5CY+G36a3UdQ3lLfgb5grhXTb8waI2vSeTI9HNyt1MFWCD+11TVM70zOqvFfGtqZrVl86o6Bu1T
bFe7psrf68n57Ektu3i4+V56GvHYYiyBoE/dHtzZXhV1gYNidJhle9D3brZmqD6B9dE0dLc9ezzZ
JDOeATy0KNvHzEM4I0GeSI/ZM9ldUGtYS6V2VeG/6g09OOHFFhlywDWKs9G0n1LzkCjxdwjdz55O
qkYCrNOxOWvN8Z5olMSmWnW1eouK6Mmc0s+mzQ8SLh0pa4JjWp7raO2uzNKhbzKBZ88cdYoD65qY
9pE0/jmwvZdsMW56IVm0OAbZ4mRihEf63AddG5XheNPpcx2OaxrIax0ro9Q89o1EHak7MeZ4Hoz0
SdTITfB7yCg9oaF2icJm36n64MfpS6SZVYWNhqHtxnetFbOY6tWrzZdOMTHLS3VBHOKo020ZEkfL
4q32khtVfM+Qu9sXQfRewhwAeON1q2SIn2iJ2iDTKP2k0373Iv4RMV04egW0h9maPRYglbxkwfza
RGj7F+NLSMfLylG6Y9j6pSaLTJmL6avxbHRioxjklFGDm5Bzc4XxbtnLd5rkgDWgGrgcoainBVrd
7gbnBx2hlqdmP8119hgTfnuZXHJmbIgnQfZvzC/LXX4Dt7kqT4JoVN195mDNOrG32X3znH0gQ7dy
EXgL2ujs+vVG+u1x8ZeVRGyvKil2Z+dSduJNx+1wAkpV099pR6gWWUJzmbnUcUjVc1yLQ9uOd9hT
gLUT8e1Y6uhF8xmQzT9ryN/M0IIMgAH00OB4J85RQ6E1xbRH48W82XSVzLI8D1599LD3gDku9nVE
TDFDxCNJIJP+AMTro4zNe1iaaJC1iGdMRwoYskdnl9fZe7jUf4d6uIWdASlbEZ/tBoQResMjqGTu
Ui/QjHRpKkqlIRFPCoMKPAROTY6zZlpv9D0xG0zbl/ziKudd2RjKNca+msJjMJLjkSWM0fK+GMHO
CcJ7LpqbkfanbsahDMGsoifZzFtUVaydDMfTxMnfzgZuf9zExQngmQQRdVIcMsCIdwt/StTDR5A0
cIqTBWP2iF7ksNHPAacs2horIu568idssjskYflqNg4QB+0rt+w9r0MZJovoebGj9C2yXOOLidGA
uSGQYbdPPutFHaZ6eO/NAJFUv/xivHaezfmgk9m6sI4e+KyErYkdxw6BvI0g78algyrYXzaqdA99
QEO9Az0RjfU7Av8vloi3iVt9B7Ox1VlHG+fbyqNLOXJbhPU+Ey2igLmHDtFmUkFkyy6aCqmG+eQh
+YleoLFmcH2UWfdSiOlZuu5TK+y3egqOMMVQUsMMs26wmDOqSycExlrcmsQb6QoM2X4yYGKavjhO
kb+qKwcnq8UBkcuyDpr+QHBGtMkoX13UVaY0Pnhm9uir5BXw1Z7g/8t0Fj4Ranb+QrOgTLbxWJ7o
NOyCuDMenHjmpzQIPHfamVl8A4CMcIHOJiAFrQ3bQSer8A6Rw2Mi7iH6goIKCNXfKEN7IGvxqqc9
76hhqxeUbyVHbfxddPKaewINCWZA3MGQvwdTiJ3nIl0SwnANQiJHClhV1Gc1tLdgEL+AtndizC9C
Ticn6rdBwOOv401NK1k/vaqlUzcF0d2rGH+4rpbawVuHG93HAXVuNO0yLcyeG+a3YLqJiJ9x8iYH
r/vavppBsmtEQjiPwYDbwC7bVh2pCz90QqST3YxDfOUO3Z9uWW6IXcILqNu7rINt3pa3DqV3xx92
cjD37TThap0nk14019QXcCPZjG7Zb7wMgE6ItqAi+CCke2joUaducUyb7rmSyxYCmf8g3fwN8YU9
3IxvaYaw2FoLfbXBhB7PlaR+TAO+LD5Kw/+eYjr9tWMRVppPpLEOtiWPlko3qQ3Kn0SeTG/jOT5K
VAmSdhqCOFN1zFP6VQFG4zpuvomSmEVHmYMzbE09zdv2AV4hZKRJxeQwzlAQ0aeHVU2M02vO9QmV
Iss6BOibQVMHWpui0c5rAbiDMTX77z5NPg22RTeFu3Astpbsf4DtHZyaxjwpOcxyiAXxq5AjHBjM
3eLwQ4WoQPqQ1nMAH74//CvJqxoxooio+m/44VSueBfpg8AXNkPZdKd/s63yt5CjoKxZ+sApHsMB
q2EHVFrT0juhsIM4JcIvGjggpcyXDI15vWJ0cFk4V7W7XixQBaGbSWtsB5DnsWv7DTaXT7VN9Giz
7DhESI+kIMSL6Daq+Azi6DorSrOsfgg4NaQELyzQ2spouVkJrjtR+Fm2E5bm6aHPsr2O0YYYTqUx
bCNaDTE1Qz2QsBd9+ibd9F7bxaNvdF+NdLReKUJIzrqy1Jcf9b/W6KBG736PMaZ78D9j2a/Tgpw6
6AqUaxZ/n2b5DqcsDOTHf2UWnkZJCNJiT4QCQFbYi4Ubwze/82DZJgNc0ART0gq6Y1p2m4UI2DXG
0aAvHhf+nzGIP4Ar4ppbYsA9P7U8xEiIx9m3PLLf5BmltkMd1h9MOV95qptJzZupq48LAR8e4bKe
seCiHXmPZ9i800guXAfv/iIThqJkBAlJrpqQNk2MCxnA9n80ncdSJEuyhp8ozVKLLaUFFEUXqjdp
0EBqHSmffj7n3LuZnu4DJSI9PDzcf8EAJIAfPGx8Ykgz0DcovUOH0mbN1cmd04NHNpsWoi1ZjH+1
CyWAewAU1/Zz8ZBcdNtdE8UHzDC3Y6qOnsDSGqd6siVRaDTZ2BQIeP6RiCRctm1Nx1H3LkqrD242
nythy2WobyG03PJCAed+P9qHsFJ4vOh0ULCJuSuDkeZ1sZdD4vcJpfX7MoH1cpNlF6UN9/2Brl1t
ULAXPOWUiqbOk4OfuB9aj6Berr4xJqCFtiC4ZbzUfa/dhX0Bpo7eYLdsaPb/KzWjQjRvwPIaaUer
C7lvOt5TGctNFy5xOiPCYcTdCyrHJ90vwCIamLSUxh+jmU5L6uOBtmC6hFS9P40vrk2/2zcwGW+9
iGZ5B/aJKVfsNf9yzXk0ccVgcV79FHGpeszQKkENI/ft7Wzq2166VYVbsV2ZcsjKahZXwazU3gDw
HN2w/OOIYZAGFzIcsxP2svuALKLp3B3cucAbUS9pUMAbmJxXeCpP+pj/mObwpVkalwj1aacizlFI
iGI9wK83g3GyLftvNmWbDu2y1kE6ORXLInZkzf0A66gmQsfd+6YP9FLV6Un3tF1SqVXfUVKPXfEk
u2QZ/aely3+SYHoJx+7G/RfI4HwtG/Ooz2gv0rlzaY1ZoXORDym7yoC/atFY7sp6SyucthcFMzcC
gP1rg0ThR3w+Pf2nN8HHgIEoxQMG3/Y6sp3NyFV1piKRipnjg+Bt4XmNUIXZ6gHetDOeDUSi7Zf1
XV6UD1WIZ+NiPM1tg12MS4McLn5W7mc9o5sXXkr6XrIDZjM/ulqPvq/L6RI/NZ698QAXOyV4aM0C
WddCv05PXZe9DvrEjKq7/WZufCYlKUx5z5FfXAI7ex+bGcQ9aoYh7XtdMPSeauGHcjPNIZcb0QNt
BS6b+c5kU1px8pQyIu4RHfeobiruGn5T/qmBKKJhuXOM6aC59f1kDJeM+ETcwdsVzbiWq1mWl19F
5K7IEjTsu5N8/2xESofbjsmtv7GcexVYbONo73UK15Mlxn8SH9fCP0/L8F7Y1vtgow0CdTtMhvvB
a77qFMZ2rndveosmkhX05d42tRebKjbsmgvDli8Aj8/cX3ddxEgOzfUHRjHLOg7iDUF0Q+XvC2Gm
mzyZGK3i0kufm57uDHmC5Ax7ct7ZXv3SciToffPaYVMGbxtaL2UOfbnrrI1fCEnfU1Rvg8w4NYRH
lVj3Q6fjZ+K+VhZfR6OYrnI47Ii1++Ox7LpTOMX3LhGcmele7+3dHI8PI2q9UQYPrwVlyvIgnsbg
GYB1bGpfaNhXlOzqAil7F7TNzq7GrTMup9gqDyCUr0VvvLUTJ15DsekpB1WiYjrlDACBcgM1IlbR
e9ioCNJfqJ0Nr9xlRrYJgvnMJfJQlu1R3hjVl83Aaoj6dI3TaEq/SkncGvbZBt4PN5CSLtIPEn8V
cm9yVZZbpXwjOTGn0H9IjMS5i/Iaqzfnpjpzmy/+lqP5vifHT5Zxb00o6bmQtXMtFsqv8y/Doy1F
ukdiIEUSGMS7d7GivMU4M/xYZu9nGeNDySg5idyfQbghdYBbE+4rlD03uQ0tmfVYx6hHDSaCVUl4
T0u0pyMl5/lsz2sxTx0U6ub5mPwMY1JtJKPW2rQJzPYLuuZNuutyDsdsWjRd7hrtzwyMsJDWHefk
4BKobi13Lk4BEzmBWk27LhStuAimd8KIn+mCgsk/H8TGZKAKNwH1dxbnEZ4nasHhwaSB/OnQqYrL
8Vol2mvqTRdJJ0sXo2nu7W0VwijvzmqB+0dcyJ1eto0/Couy3RqcDsoB2VV8W4iJ0z9f+JA42O2d
rPqqqdJ8E5BwA8yfZrk0cmcSljxQ16qOWZ7hu9G/Z0ip1sq4n211BViPiyHsVvrQLOBOK/S/ub5c
IERyVWohr8KXn+nAlvHvvatuYOCYGtfhbMN8dNV2AcV6umUGBO3eQOTRQ1D39nvL8WDy8Un0OgUj
hic0/jPFkt2Z0UsPdEbSqoCtaD7DTHtMhBIiOWegwaadmwGFciFFmAd5u5rWn6le5FMuHpcowkVO
gSxOHoop3bnjiD7vFbswP1PY5jRrG/2uKltWE2dXw7PuR/1Z2sCyracKlCazOYqeI9pe5BT6NIhM
YcCIFDV913xiohCv9ES/pwc5jfWdlbGPyNkWDZaq/y78LxdmDPrX4IzTu3oyVlH4rdXXbLqB41uj
6QgseGGw20PJg0DshA+sipwIsmAOjdnBMrHO+SffxEZogWywAj52L+0Ak8KYrqS4R/ymwTxGVIte
EWjBMQP8yaLNrclXwSCLwIhibVu0082iJpKfa5v3XjUnlwvxXOMSEM1HZp13coKYUYgfNi0XUPk8
An6yM7G64SCnFFp1sEgULrV5jlpKdpC26lgA8bbLNeaaq25pfwszJwpwM0OGBzOt3H6XXaP787qi
Z9+G5alHFFyiBNvxMOpOZdoe7ABhFEoT+p6yt7Sc32UMtfxB6vQlWz6GwboUqbXyenVAVAgkMLKG
AZzoITmpMVqhlEcH/FsipS7e67pbSwC16byp6IwJggA02J0sHbtPZLAzw+C7opPHZxPRZdXNe1lV
g5BEcdqNYMJhI8Osg6CSNZNtTca6Q9/kW45eKXJkuhIgKGPPSEhVKE4ws6LAVR1mJuGXvFtd1v/4
TlKz0W01o2HfsMjy5lH9KWkD2a2Nyf4OyvFQ2ybJOUThAHH/2rvnF4u53Rg47lbUVlN6H5pfZWvg
QRevmYaMkbEfeg3d25EacVIPUqnmQXFQXFTNEPg4bZBA3RSRm+Tqt5AN1U22Qs9h2ecTQAn8p8vw
0C9UgIQj34C4JxfEaIK0O5MeOrBxy2CW37dw/lrs/Li9Oqq8RepP31ZQuka8sf7IU6tYDgCUW5ng
0ARFUhYaAFBBCQvyUc8OL9Jhm2sdf/c1GSqt5DFJ01BihDN14TLk4fKcKNqfiOayuSUbWkzwuA9K
BFjDR2yre781Lh2AawfTmLDYEDCxjWYxUIRGynOPsWMH4K8onmKw4eq9DSfqEWuT6YisKm0NkPhB
Uo6vvBVPRuIpM6yD7B5JIQzDap5kDbkHk92VJKbeG4BifMgzbLkAj8BoITLfk1GgWNy64lue90hB
5pWcVOEHw0z+1/eZ96Mu4b8RRxG9RtmjovzO14mwlmpYm7n6EBucxmV4kd4HLUDMBXmJBHoTNY4E
r04KkYNGp2vAVCikPuUpyAZl9DIniuk4E3I2KNMKjxuInXRQob8gs92lzgS0knsl6SePtDsjuKVa
BMzWBX7A7JTpi6xBlhx9G/lTsZLgFisXJdn0HEgNllK59YHq20nekDvC2iIs8LmRkK+4J0vSWkZL
MqEcIrIr3AhFO133juRtulE3PL7gGdHf4Ws7NBhkm6n6MnL21PqyH+fgQIaA/8AJ3LHb+JJxFO0k
S1ggMfR8fGgq+8wU6jd9V0zeuPhJNObpTNnT3RO5SUUE6AmIBCB3IR1mUlW2+I9yVSD+5HGnnYLu
BQWbw1eOfVkCw3gjdUQlMH++RIHq6RiDlkQh1vpIWPymwJNB8hdbiV1XccORQyruZ3Y/zUYPYcSB
QbFkflr2WzGb6xof/u+W/TpBt5PcIWNFnpy6SbaRPRYPkMWJU/5V8sEi114cANUfyTYmrxXDfeA1
GmpZwgfo3jHg6Cqmz0F03fEgd2BBkBsGYlYCJecAzkHHRCW0NK1iIJlh3vgG5+mSUVzbw9Uu+Gme
obLsg8+MTxAq/xc1kv/YBy69dHl+hoNEZPggySQEId3G8cUZ4GmCafJpNUhLwfXbO8jCZ510DMTh
6HbWe8ZMx1k+2l62hZF3L+SsYvbOfP7QAmK7wGgrL2HhP/hj9fV7ohg17Lo3zXVXgYP6pgOtDoq8
H5v3vynBOYMe3dv/JVdLxSLmMK0zHO4QK17R5aG1xHbzp4csu0gxx9lrRC8BYDAUrE6y1eN5fFVh
ejLUC8mfD4aUysZFszuP+x3ul79vLLtbjnH+s6yQ7MehyvZE1WLVOw8ML1IJv3mAuhMRWgN1eETE
NYCM/IwEI39kEOakNAj0GLw9iCva0V6aPjIWJpHx0nEASREzhrnLLy1G9i5rifngUbZZSlOtvsoW
FQiAGZ9JNvwKGwg+CpLAuDKSkeDyYaps0Q36HnAmcAFWS705X/ldSSuSktklhGqelFe7BDZBJJck
TnQANlqBsGJU74OAFhLv7/AMw8E9yG1NPoCzVCu2A10NqOY8OjpOw1Dt+CdZFL6habyFfNeanCj2
zpLQPPsnABBDid4t7qOcARPJg7wsEeYEbzYcPF7rN6rVi9gAz506SVaPpvah5/CuOK4dUgoZj/tj
sJEk3LIJtOBbG570vLvZuL1A7nzwCRF5h1DXVpyOkofkPJV3kq+osed1+m554u0abd6GwevsIPbT
GsCzbilYJYerKWEujjmJj3kYGdiZx18LtgRzqRkyQTRHD/OMvKKDXOiEIq9IjbEbSZrLQH2Fp7cX
bGd9kCtEoTGVnbXoIZUtzMYnQcxOexTbInl3RP6IOd+M/6Fcx6QqQ/Ce10r1f7xOZrNQkmGkCJHf
sJVx7uz4AigTA5egRJ8Gi1l6U1y9hbe6Ac+6mQhpH+pPO41gKUlUBJ0Br6NW3dqa7eeOIkBx2vLA
JA4dYAJ9VzxIGtVKdDGrLznsPYdrULzsKu7yEvdJ5F2KEIVg4h98GHVnP4FGLDvq4ojxu36wsuzs
pUh8sh8klSa9c+TUkF1r5xFADSoZP1AC+LiTHBk42FhjhsaLSqoDeyWnG3zE32JmbO2LHDB6UW0V
6TymHpaMkhox5YuQzu4lVCQP1pQTcrZKuiAnyRtKzuH5/BavdsawGqCsVLFkRYaWe5lGxXQN855e
TZluG6Q7LLddy0aqsUeZ6HFKNEg2TgfQ7O1a2bCuM+cgkaYxjPMT87T00HWj4rcwQnF5FbF7Aw6M
TL81EE186g4wPdSbUr1Kbi2AMlX8F3ks7HlJYPK2KHTAYkfdgE8uKZeIkMbKBMKeBdLb5ZY71TbQ
7W3ToBVM0ElvldQ/1OybQD96aY25WgCCqKFKQTKrtFd1z+Ssai9FooGMrtAdoLhJp79dCDQpRNKT
bZKFyys3PM6+JQCvX3zLiS3nz1IX25pq3PBwUeHUlNqClPEbi+H3RH9BMFMl/VQsX53szfOe5NMC
cTlXnv+YUp0x6TtKmeLTnIsxxfAsb914VwlWmwKzWTB5LDQoF+raaKj7EB2xUTzzegIMldJbw+JF
CpuIFCcBBQJtK8vExu64nUhWkJLR4nCXGCSmpSz1GICoubpKCDSkMM8qdlLnyKnHhHKNxZWkBi6L
1/+e2fBnqWF2UKZxfDc+mGTIzJ56llzMDpYvqUcvvx9mnJjRwkclu0Txp+qtw++7mP29lC595Bwo
cfIqey+oB92BsTuR+v+5SWpOJ7Z3hvL2kowmbuyKgOtxB5PHHWp4z0/hGtYvHhuWiO2jm+c8o+rO
jW1QJ11jBWWpGsQ8Y+d32Spv3k56DcQ5pALkcJRzICiXtbxDSzXKm7ZCfy2+fxMhjWfOAinolsZ+
DqMK+Um8+9CLwSNhCp+lRgmC5JgtwT4yydmtQxUSvbSWdpCEbqoUh+35xFUUOMMTZJaDVM4S2NFE
N4XzFhVddpFubsJ0vGadEqnNK8MXQT0+etmbaXUbyauF7p+kusyb19DTfnxfR0ZYG/YdbzWLRqsf
naT8klbQ1Cp2C7pcgJohQjIWFDWtP0lLHml1PIDyBFkcv9Jui+YwVSz6Sx9EL+hlXSCYFKsFEMoK
qUPIIBH00daJaqAS6hx26h8aZuSQmfO9D0fnrseCCJZFxovD8tfLc5PkC4J+MxLfYaa9BgbPaaxn
5F4D5T707QI4v6ypqz0Q0bmLdndUohO3WEbBxdr/pP2kc1P1yWEzlLEyKjIKyfp1NNprEUfn3LFo
6ocI74qlUIFfAwJlcYGlaPpR49+HJuXSPiRt0Z1jB7JV6tenxJ88nGuR+Jp3Diw/xotlwnvqGk8P
D8QgMPd1tTiHXDZMOaG12XkB1wevW66zIMyWzmlXemqivj+SpU1U+rlfiRWw+NXUf4tCy4HmV1vb
/+E03zMSL6xTQf4ZTUjnQ3RU4T9oaGpFmaGD3GveK608TSScCgyXhlLCqk6Xp1pDo3usgMQ3Py22
1UC/KOFrOoFILyi0al0uQLNbfVo2lB9Pm4GJ2rHr7pwu3wHXxsap0XitNJuf8pZnC+L9MQiBFPcO
yMC8uTYRsBypWHsP408UAV+wBgd0abovrQGOvhk5JyrX/HFGyC11i0tfUwTuzjWmcRss2kdao/+s
jZ1CqhZ1VhuyCXDn8+Kz5eL5c1S0laZkwojDTUHNJdXO9YFBMJmKUH9AacRnEN7kANkWfZn2mo6A
z6iR0jt1K+r2uQ/K5wWfjjVyjucx5CE7rc5FXAVPkZCeMjrqKM45bxCFbkbmfhRV9V6OYbF22tJD
z5VeaTXvKhW/InaEu202GXTLUmvnQ2yDKPac9MUhs9K/s+V/JCIpmwd0R9wkHY4JAnTcJRERx+nw
FvVodkWG9tib6KtmSaG2M4cYXFe6hyZcABtJmrVR1+/Nkr2gqfOXkcUD3oF0VPT6Q/OLF32KTJhE
0zVr8scqY3hRdB/BjNChodPUdILkecxR/4j1hFu0acbXWCsYQ5c8yWyw1Z0CSx8Bg0Vfc7rPCv2a
D5waiVFzNI4Iu6NTY09BTpxN6I21aHN1+tOwUCbUVf4nrIMzFlsI1ujFk67wyIvbuj6apnFt7TSi
RgTLM/RVe1QOrolF013ywfhTJdCHMzPjQoR899Jbq8W3M0o9/z40zMdCK+LTYoGGSxXSsujeLgqR
dJdGfRsr3BJB87/OTWm8hBMd2jGjt0fj6LP03ZMZdbiFTegbaLX9g7AHty1z6GHoKGaZoWMck5J5
WNY4IFF8JLxSf42NG3PLxbJIpigfxDw/L9bDu3IBBTWgWk9T/KnV6GR72nSbLH+kyluuVb+8zoVG
6xhm4Z1TcgfoFGabTVRvh2D+KgLvlMwlZJcA7HgMBMP3l3PQOwbULJ224IA2XBB/Rpm6mqN7bfoF
nKm4p1VWM6B4A5x/MbCcnuIUTGCZRzQOCv1Y1i6zsr4Pisto4/nmVdCDCptzGkcg2mgj4s51E2B8
BCf6zxRXOpnc9479XFw0oDvo0M5cS4BrPWJ53q4mlCBAihjOGjoLztx14uziBapBWYT5NgcKBlSc
uM0CHQac433VLb4NmolHSjDP4ErBbK77Jky2eu1Nop7hnqweYSKWFVk3ZNOo5L6zhplti4KgipwH
Q9PfcFrMENHSQNqPX2YZPcOEP8ZWjPIvg/cm1rmj67jBd1ZwQLgmQBW9PDZVh82JZ9130VTSSudS
j4wDwjy9+bd1URhJoZHfwazB7SYH2qDFtGWXfKGXjoucjiTfum065PIDIwPev6THuXZsaSMsUHOM
nlk4Kk7wQII7y5j7fZFqj96EmhzwxNyoCOZJxxdU5xzlNNGqO/RboL3HzkmAqoWNr+RUhRz28PBd
j0q90Ed6k9bicZQOhWXBaQ7UW+thkGQmA97qivZakCKmEvf2fC2Ysm9JJupTg+C87vqMq2FVacY2
8obxpV2CnopLR9suGW9mYyU7zybhcaVAAHxEfGA3d25ZkjB6KkpMuPTzDIODSS9EncGfhNVXxQdN
mzKGSZ41r+bEyi5FV2FsYYduiMwLLG8w+RZHK6Z2023BTwix2AG1NgNBH3tpeugeABKgCfgsuJYC
YOhafJkTKzk6ZTrtXccJgL8mAGXQ98N1YBX4EaNpe+4KOnZNmp4DxMBRO4BVsq5t42/Wmsg9gz/d
taj80tTrF5p+mn60+2RiPGfGN6VX6pDourUz4mpBTyd11nmJs2tCa/Sw1FKqp1pwNntzDFdOV7IX
goJKio5We/bGtK5BQozxKQ4zbNebotoziGS4lpslqrFuFd5iz0g513ITygROD8c2sxrgII3+WXi1
+1Q7XfQ22O7yGVi6u15yhLJK0+FWmA3J3pwHsEV16eqfiZtFHzViN3sXUiXeBVppfiLhjXhROiNB
7eYQjyZscNB3snQ8kEANW52pEGy0cXcKF9BW2wbeNrVSFGSPhTMjuDEOQvtz8nrEjXC2gICWRRWF
+Kn6TNijwvypTOTMirRoHm1n5KlNIT48DSF9D4eqeRqUDY3EDtLpOoAHBaGUuC9Tr3VvM93iS2Um
dPx7zfpQA0drY0F59ycwI0aEmPnogtKiEhq2gdkVV3/ul3+VihDXCrvQpSp1ogOmgFSW/dxzBNiM
BFkwYHqoisR7y0CxyJ3Kr2YyGHHMFjpKOYhge7ZQdm+H9MnoUAvQ0NZZJTGI9GFcHvCy6X7w0sqQ
8Xa0qF+pUYO9plyY3E7sj+ZmSkwPT9NspuJzDIIdJy3EdMdK35eF0W+YFYN1cQfu/S7IapTRmxl0
d9OTt7JGw4AtDKGwq6HPLvNkfptYYa6wG0yehtqFeDKV1je2pBNzt56W9FTka9M3vY05Jn9t1HFE
gQyRmExUVsBLUFXrmC/4ufLoJw099UENspEBbjjgPo2zTh7veg8zSxatvvOy1FxPdqWhURrMD2P3
Prbuq6F+eCiwEJ/6EehMN4pCpQP3jmP51HTfc47s4hg/eX0bXUzuXTjlcqHEipwe7DRhiy6YItiG
OCHi+gVN4D5NnSsyXeupLdSdqTHIpsarjezVcHvkVKeA7tob7wvx/LUz6KAF9mPJwb4xbP2gmJmg
vp0iqEUIfhXOnwbm/n6O3TU39WkgyfM5CZc7nyM/NeeDlmtbG+iYgSgLr0qXAF3Y56gtUQGcjzaz
6dapD7rCuG3wzvX8bQGj6OhWBEgwDmx2WpRvXru8RP288W0cJJDHLcqXgbqR6cUgQiyY3zSsnuNg
BtzhjoL0QISqAu3duyGB2VZh3bNkgi2/w0/iVwEMEdeKy2H6YiLu7YfAg2yEjr2VZtOGrRgaedAL
3xP4msivTgmWN1y6e5R+M8tCHpPesdtsZlQkqeGjbZGKaHzlPafZxYjmFx6Sh4oRIEp/q5vDxrT1
4+Thk0yo4Qe2k09mWMmfGDMGO3oWeRk+g6/hWGZn3rVCadDRMFupEDGw1I9ZMp6qvQ+hDnEpfSmN
eYO9+nlxEy7b4YqXAIHA/GHYDJH75rrtE+ZHKJVaZ6BxK1HBNHIFeD1BJWv84tNNtAv5ozVxcHLI
XPiroMV1t8TxpnPTjayg/P0Xfg3LAV3Vlr9aNIv0+FNeM0SjooSh5SAu3TLF1obXrl+2fUiDE6GW
HigZl12OW2tTRNZbiTpmysoN6nmyoF9a6EsE81aD2mInKGZQoo98pBiNIaOAkrToyAEFVy1r1rgX
r+2IWUcBEU9/yfPoFMRoJTs2RsogNecj8rFMZJGJ5KJi3WwOyHycMbyhHq2b/TwmN7NyDoXj3wp9
uHlgRcs8eJsj2qGIg0N68Fskh7sGaevoT2oiF2IHNX1Jm+3bjs0xilH2aqZ/ZrU8UwTk26RNgxVa
NjvPCLcBuhZ5ekTpBoMCJN36AaAd1Iz+oqEWMgz+GT7LPcIodH/plKKnZ/cvJUbzlWJHI5PI2f8C
C3iPYOenHfcPapmxfhgaPEdQo+jDcF3weOSnk+wykhPJ0icsfzc2tj0Z2PApjjbd2Hzpfopu1gQW
ekFMwATNoli5Z6qYVUwlPLj+P+XeMDF+9Pr8mjr9zcTYh6U2e3tjONmtqYovLryrzliulNqoUBso
qKFcLI/ErHZBIgOQ5rNKatAcM6BHFA2h9BXpsbTrJyxFd44LlUj3wTWVu8lnXOQeptb6J48oZTOZ
tCVDUOmj7u17C2zowh1IXekocP53b4AdV9Qc9zbeMGb21tYIS2Y1nh8mQyQqxLHCmhSfXdZFNGlF
Y5JIHT31SGTUmMoQnQudskFapon1zPer0KMzUB6Pms/CQUeBOozbyp1TI5KiKcZ+SGLymdvB2jtE
TsByyN/FO7bGNmlECAFLXtgqaNKwTYMeZc4m43EokACgnNWnbtXvsO6UNT8g5P+mZTMKQHAJw0Nk
dG8cEey0DAOGiUmz2iLEe2K9JAO4FbLiUA5+91NVnrP4iQb6VhnWJlLZjg/vAmfmD2KTDuGR22j3
YA/GvXwR/nlW7YY/vNbDbnAhUtF7rMEWK9zJtT9O0tJW7yLUN0ZQXK31jNwyqrXtBUEkxFxQ30LC
cuP1SMEEdv5qhe/ypS2La4DXJ2LFgwHFNGJFyZtoFIVX/hyVJu/ZhQ4qrXR+vZRmN/9gA/l4LUP9
rbQaZAFMhk9GgTDqCQB3fXGhAHwXUfsvxW/Ey3/sZdoRmW3a5TDZnjPkXvmV2Stecv0m1FWAH09B
uhzHTNunXv3Bf4URdeC/Cm0rRyLWUoCGzOHKXrunkYzcOZWpXpz5ESHx2ngEli06cM5jbjnrjqNR
tknSTUcX0plO6KPtze+UDp56WbDKnPlvHPOatF0XI5nPw9Rtuhl5DOyPgGTzx8BNe1UNTGnTcjoj
1+pn08pD+El8iOW1VPrucE0lgJaNKtTB5OyFAM4sNrx3688YlrDt3RMrrV6AZewePYRu12E1PsIK
ekiGHoelZjtGwbNj12gN4xypWnMCINaKLYMeSurmXno0p/E5nrNjyxiC3vcr+Jgg5AczDVNvIRrL
rp7BObTp+1B8i9kb8rQrn39tZzSeuucxI28W47PeviWsNwsiZmmToSMqg1oS8paiWkvsus0taaBN
gkmgXk8dfdNamEXwwzz1lgjRC66D/bcPb0RxRrARsxkeX6jvkeu2W6xlB47i/IeEKA9l0Gt51qlp
rvz8h4NFPmZO6w/q9AbLJs4BY5NF5Pr0KLkl7IHe0ypbODbMoIZf+23lnwFacSGHg5N2K/k83Uy7
E+1XPlMfpdsB+Eip3nvXEz6s2XnrmC9pNwV2G+fKQKKIRqxWXN3uG6k3DkgkY2zsBm3/wZvGvwFK
deQXZqePLODEBxr97JChtRta3VqeeG8ozGahD/CNWTCkde4C7y0eWEK8eoBlNCNDwQ4wMemTKHVa
hGKcbzd6HhsXEw/QUgw2jB/+VwetJMYnUaYhxXmUnwzMBTUzhHIpF6bC2CDoDVPVXF495LwZpsjj
+n3CPC7ZsyzVZFzlmDfzTz6AF3zbKX5Ezb8xE2/1bMNPUPzyIrLV5PHi0MQV/9dSxOGpdDp79cr5
MnCAF+6zH+l733gyTcbM5dbnG7fICzmWul9cjBdYL8o9CAxofb/JNw7rR4j9x5ymi4fiWobkrymh
lnQa4lZgEOZlD8z8ztQhtdkGY2mMxCBcYwG6lWTfp8NK4lA+Gus0xHgjZNGWj5DgdMUq8QUKtFJy
RE/lG8vSDkS1i2TpEjPxRvQzcSgSQmNvJN+/McVycMYzcaYrTOjyMa1lYcoEaL/HXTBSayo8A7t1
thYrwxIsIajPYMcfpfusHG1N1PPGgVT6UJ7kV9yABvcAiidouo1BFMVUskAj+Ig8lP8eVE6nn9Nr
QkkWJtimTxkbxwKGRVrRCx8K6xVQe4yTaQWD1VL+kU3v4H4c6tFhaQCS+sAuOfX1W0GG7fNbZTjs
SZQvTPF1h4Fum/EuNvyznQ0bEG8vJCf5ypZG5lTXguq8y5KbA/gW3uoJYD6q0cmjjrr/aFmgT5na
UjtIegrNAgM7urONe58sCHiQUVhAjjWDOWNgV7/JoB51yHE8dZKepIFRLTSmOwSepO2K0cmSPUYN
ppRzBXOeE7WH/Z8u9ynpVk9DbTtTCkA/7BliwmDCcBEPl3jdWO2p09p7a0DPDZs2kdLoCG+VMMJK
w0cRfmdVCTU9c6Dv/uHmdJEnwX3IYSsAUUNRmXuFryTC2dCxByg0884hnX3JyL6yrkM9clRt66aA
NxmCSND5pe0I4HiZ08fYlZj4ZGZ1QmhjRddux9YPyOwDCxsYYbUKCkRxLBsh5PEv6WRwl30QupZk
yi6MXtt5Zr0cLHbr+VL3SbDWS201GN6xjGHrIVv3Eg7YWNZjXL2oukke+nmqPhY0zTAg9zpmamhR
0EwPX0eaR5Cxd9ESnwIreQrt4UsSwgA5hDvbM6144GPzFs7VexB5tBtbk8Z9ofC8GhUOwvHRzWLS
iM0oJR7OgzgBLxNSdp1d35tZ920HVrvx9QqPTIZX9N1M2juOv/ErBSbBQ6iuGHjomjYjX9OAn7Qp
I1SUnQzg4rmbIgTaeUwUPFwxAG7emf5wYG79gjDnB+0eLklA2OhOprQmxLK1ePVANGtzgmwxOhwr
G1f0L2o4huMelyWfhmeO+JBWnmnFvkrBB6ri1dKsQ8nwWH5/SiHhV9D6kH+nibVvacAfJotK3oj6
T9MIjoZr3eux+VgF6p7G/M5E+tWgNsra+ILXXLjK0wCvZR0uv24Zd1NX+IiIWAes3LEWJsEC4fQZ
gDkXM/zqAwhorvc0z9KVY6AF7g0p4XUprQFobJaP/pKBjlXh4l6L1AiGIn55M6pknVfxlVfQeesk
6HlI6VrWycCsd0BSS42n0ddfetwfeC6ApfKtTxUInQHJEFTNzQk2X7Qe2hkmayJEDG7fCa2tp6ZA
+CvXtGcUe/41hQHuoCtP9HKglxYJM/1pTw9rl/f4S+R1c+vd+NVtUvQNghNj+7952SBJ1B/ieugx
DSieg5z/Q5/hvfRoIBlDex96CHJ13SPuYM+NtTymkFHqwbiUPZoPiNh7XOGRx1m1JF2C+UKz59Gl
nRVUdrwQUFmxbkzr4k35uu1tDHEcC4HPxeWehvn7YQbFfycJHoMivJ5sLJWQ/vAyGngKHFEFqjep
nHUNvigfcGiaXMa8RD0iDP3X5KmajF+8D31w1VUMMAbpRkHaInjcj84TWpoxpMY0sxHSi+rwB5JV
eEaI/9lCGmVULnOWAJe/8Arx75jp6n5U9caBPudbM5II/SGA7e57TnjSTecmU5w6JL1X0b4OU0Dj
tf1UsVppP1TQbrpL0BJQoN9pecYYJVYWrVbvo/TCN98tPma9eKTVtxUh1aSGhgbojGSnh69TPz+p
TmAwWf8QVpRCVRPgOO2aCvg6ljgmjP/GcK+DTi8mWhTQFLvjzt9dtAlebWZoEedjTCWHvJUqD0ZZ
X11uikbXoJ5TskXL/NTH43QKteQpb7wfNxt2RSAyBuFEpxWdfz0JnxenPyS5t0uxr2IkFhzNXH+O
rAmHce/vHBSvCNufPVUgJALEX4v3YwdDdrB17r3x/1g6s+VIdW2LfhERIECIV2fvdGa6t8svRLlc
Rd+IHr7+Du1zn3bscpeAULPWnGOWfDZLkcyDlqi1HDjRuLmG8p5G10626hoS/sTyVEx3zupdFO7s
lVb/UAMxo5PAqeU9QqRGA2nvt+nRfN0Z1TmuCa6xAgcBPZqmYqwyMNfLybGHc5eIb0z8f5Xrt0+c
EU+lQGEatsOHV3oX6XCLaxuH0Iy0Q0NPtmEZ85CHwDlga7ql0r9PeYXTBvLcAuehzN1b2nccGEjI
uc5UPK5+GzTsQtSIvxjZk2s7bx6pAnezO1kI19hm2p380+UEmgRK/AlV+TjEASk4o0PNvh3eE9RY
ECy7Q+B718AFiO13qf2EQmU6oxEIqC45T6BqfndL8xiRAmgphqhPZEsR0GOqwwtFrosbLO+qjpee
ijmlr8RV/0rPy+cdRUrra3bjgJDxKFcfCaQkS6ybSMqzhmyVUjfJ2DQR9UK1iFcsHxlb1ONkGjB7
osOZk8PEWCZ24BZ4JqmGF9mv35c+3Hnjup0GLRB/EhxkaIOVt8Xpfgi5m6UNNrlKCOBx0OA1wylT
K3JVNtu9gAepfcGn68MXyq9vjucSWTKEn640lEcesgEyxLp+XIW4UELf1/iaPI/wuEJACVRsO85Q
tohW6IwaeR5J2e51h3moi98qGkBwP4brrKOecNowL4CFJT+5W3G0WJAf0G+yVbqfl16Aao9ATUKR
TxFytkQSxkmIFHZhU0vIieOiIeJEV9nUJz2tUPVzxnK5H7SGxjtcgr5C9txhYGFd++5dmxrLbNIh
7MpBQY1cbBNaLuG/Dd0RghPgVUBhRJoQT/2pWgKch1GzHFQ9RnKj19jejKrM80PR0tV/jTu9IKdt
frXWAGzbR/k3WMvMpiAbV2LLS6uhURQEuDc6qeRTVBT2BYPVOl8Iq4ewbK2oXPXIocBHEZJgRrXZ
Klqpr/UubDLb4awP86LEWN3sG2+Yy32UZz2C2rY7TkPlHgK4OB8oyJvfjmnZbFNvZdfUL86OAsYu
ZBVEauAAdwDn/yYdhQWncz0U1aQn8LbhTkTDMDTLH4p3wUMiomnfIX89QWNb7+I+kReRdH+7wv8e
PBpq3YIzZrTg0sCgM60oNplTjcBTOvO7W7by0oQIgegfjNsJch80UlUzaJOc8MQdjqd2awPNPEUq
ntAMrKn4DofQ6QCHynCPekbdAuUiYLUd8pjUGGHkC9JxW7Yk+/BGE/g2tuzR0EVDe2N2TFSOSTHH
WhaFKgLnJpOHjIPbzpvqcitBiW5t1KFPy5gBCMhjGiekO78vy8AbVmfisaJVyoKf/AXaTzrqtGjo
snGJ+iapdi0wbHgI7McowcLFnRBdz3TprTjyt6sOyUBOtk6JJ6z3RULNhkCkQJE2s6Rpv/UtF5Xp
FHs3HUAQTyMKCI6Kqfhlqfq1zBLNgGtlDyhm0IWHQ8SiNpocX7TZUUoELmcTNvUqtRh7OhZb8LD6
bmySv4Re03XxFFbLCexOO1XOjxjL5qU24pqZGu3Zii0cJ+iWXOyLJBMXsmeuDIgGlCmvRh/KcNP4
ifvXW4sQcQ9rIKx1uvJ22J5irZDfAbfYVBU0fdasgcySwvHe+fgr6wszfr1m5WMTEYxE3od6JV1N
bSftCqBYEw4zq0+vtRdklHGqRKNxEVCfAxF+6VyPL4xobK5r1h0HVQQMpjogJi5YO0qbbvnjhvCl
WnKV76h8IvKkyxQk+xWhg2k2jRpxvdeDf0zG9lOg13osvFYMANz79cVdnHlXjdfVfqJ/Rxkn8HIQ
CT3JRsukviwwagJA5bCZXDLgC67v4NolduKyFo9ZI+mD1EB4qAPIDxXFvDv+3EX0GFpN22BMWZEc
hAF3efyDnIezn0YCQiwd1iWktXobcFfvFq/IXvx1mb8EbPY/YZHwviZE9UHZ6fHxWcSGinzGWDQ7
6akb6+KUpel81L5X7Zx0QhNuRd3vXFOgbF0kR/nEsT5t0/QWd3QEW5Y4+DF+/7AuSY5GtM4W78WR
cQ9bdYZWPZmii62z9MW2nP5cM7ChQKzrpUkLyWYZjpNW3R8BajeYy4a0tjGpJyxt0viGqKOyJxTP
rU9PffaDcLyGaZKMhyKTTbWJmw6K9NzaNEO45n9W7aTRNgoUuUozMMt9l0zhs+W06m/dZeWbvfTH
SKyUz9eECr3od1FZQJ1PrKze2nq0QV/obAB+Y1N44Fh/6WYkW+yZDMqQJBTctEMbvg14PwSqxk5Q
jp6GgcgMFuk/1jgtX0M/RECxHQE0LycOkQ7Lri7HBjEhFk4/dvwD09Z8I+/LvTpdQDuEzCdOFQOl
HG+FziDbrzaJpuPirg6etYaWZOrH58JxbOpIzkyaEAavTdHN40OSVGgPltAsC+PiRbtKI1MGlR8c
aYDDBW8Uz7bM6d4vGTZ1GQc2Z8EMGcUUcHZPJFr4FvSNv4bzOaHjdJunAd9PW/XbHtjBwQ9oznmD
bnAIYIAdhtm/VZAf9mM14z3yHRJhfYK16nxo/5AWQru5LlAil2QKpaRnUXQxHP0xrA5TL6jZcDLb
TpP02B3LH7SyPUb11sPmoT0MLOV/W0D1VFg5vZ6ckoNjexOdklhq/KdNc/7vbxA8j0K7gS8srbA6
11mZckwoXCrfHcwLNHZ7K+FvEIGRPrnekv1kPBeI3NXYfGq/HI92m473QWjmT1J+r/aU/u69oKZP
KPHSr0l9s5hJqJ2JlPNmkCwnegTptenX4JI63fKctYL6z8rRdrdSvYAq0HTOO9I5GoxlBUdn8Kc3
4NXZGcrrcg8IMgFbPVs0TxGwS3dcbyL0E+ouJfur0KV56pCCSufOcy7BCsbH6l15yLNFPYa1lV1E
3TkHQZt/K3i/NoQuYeZdUUnGKZsdacdoShUB5uGAMDT2REeGMEo9NkgR/dOysE554eLz1vhORwtp
0bzCsfuPHEQwd029ysh2bdQ9jG8oMh4rcq6bnoSYgv7sf/wgs1UKXM7/o1fIvZN65V6WDUjqNAlK
iLI06UMAHzQ06Kc50kdNksMoTJw4JfGNHL7QjtWxJSaR/t6ynruB8Ju6Q4BFsWDY9hPFAoR7EIg6
yPQZR7xj4vsQjz1W1tXzCMogoQGBkA8xY3YT2O9Oe+xshxyfSP4mbp1qXwMRQWXwcpWASccOCKh0
MZbktaFq0GE+7rVLVbzl4Z8nHcyXLo8dKoJqeWbjW+4DNcZ7otnRt5svREYytUq7/kTt6B/9scVJ
xIu0mfxVfPLKyq0twvRk6dm+1lPa7RNyoreT8BTZmEjO3LqmUxGQT4cUY0TKs2RF+53kXf6aizH+
FXXkv/kxdmeVJS5ThhOekzbV79JH3mhlAnYcJTvAMcI65jh/NyGtXwzCiw/Sx5S0GJ7ziz0G47kP
WoXNiMnq6DgLPC8qgLT/hzzdDYFnwa1WdfWCwAqVUFWzY22K8ZAO8pcBDSM9OcQ0SVOyjt1GXWXQ
fy5sY+9WGDC11+Kl98AvzfVTWAVHabR8rvV7bCU1s5SFpp699BpmQ7JLMu+XHeVftQYz4wzVp3LA
8yFYe7VW6Et5T7E/K6Co2A/U858LP//odfAFIf2+86pL76Q38tXfK87JLf+dJOu3n/dbR0wvPFV+
qCZfhoyiIS3PgYtIMBrzx0rII5d6z/mdpmxC2yrtDutoE3YQNofZix/LjJVbeRrr+vDWhRkntgXc
UJJEb/lCGEYLez6L53evTr5loV6dtf82gGpnTQ796CLGDHCVDSckNDc5Vc8VbWAATXAi87fVjh9M
oSSKIa2jNkPN8BSt4WfRTRd43w+rjhjM850c9NWYxWuvMiL3YY8YiZTdMf7I4/beZBC0sC8w6xKu
AIVNtu1LlelrHNUPqlMPSxRhhO1w95MQE9awq9Ad34mAzYVPBnGfnBaBqJ1fgyZr2zs0OkjxjMbk
mMa46tBhbDKbqrC1vGi/+Zv79SubCQxK4fxgVe6TaBv6+tHF3KU5Lh8d5gu8ygPkif4sybNYOn2h
DXmMhvanU1D7xry5TyMBDRv3DYTOklzkgYL3nPloP5vhwmt5Q7j0e2YiShqbNSV5ZtKKafcm39lY
n4dG8U55LCDhejRY/SITz0VnnZzeO/liRZFHHoGXvUD5OcwTkayDnBD5DC82GILew4ZukJnkygKl
hM69gHnoUCNaQ3grm+CeiJWnaKEYA7cJnzsvdkJhyxGYr8k5BxU0P9lZ/McXxiapP/smPoVZf3R6
4N+1wp5XAftreX/ThtOpL5PHnixGv49unS83ls5Qw6h9q5P7uXZsOMIwLFL/LaldgN3jB2wd0rLH
C/BC6MbyVrviBdU0dEVq5Mw4OYX74kmR9mLyT/yK3SfqUNMEdjFhgDK1NwFxV/SeH90ke++r6Ssz
0WN1/DSXydfU9zdXBr+wCt23LQbD2nnr82FvCf8eSCabxeY10+WlIcqcVY84ymFnLoZJ5TAQrIAA
8BuN/C5us4OK8WPb1qVHlT/F09Nauzu3bg8KNeLsDseod65t63N2GKkulqD8NouQv2ZdPDP0PnI2
SvD7eDVJ6xDysHJcilv/MqXFQS3LKRnDmx3ROo6nx0guj1MNZIrv90RJ7g3qC8jxFkoRb+YqicGD
bcwi3nl/lchel5DE5ClxHwtk0aykyAQqPkRGLp63QGoy+Wy29o66smjMozQ3N4HppdjqOnlx0JgC
vXR3JnvXsYHtJeWPjb8pwEUk6y89Juz3h19t7fxDpvHP0z13ebmRZIRYraamVIJuhpHpvqiGY2Vl
4hEzm5aUdRwEsXRk1FYtw1brDxp3tz5tWHu8naimb7w1e5aS7o7bOb1kvOMnXVbfKze0zu1D2gb/
farRKYmcJx9NMuTxcyH+ygN8/9SDg9r6Giwsd+SUjsT20K3fJ3I59gEHYaciw8cRb23gYM0A/l2t
3ylawzvct7tF2biBg55FwrnSWUX/l/9lBE7IpQ0IwyX7JChebBN02emDlBPBiTwMPpdXzQD35aEU
LeEg2EDqgeQK1wsU3AQoxL2NzwUFV3MaW+hbEqEMERqKbgyDY7t2y3uUpc6T004KPyP1BwPULpqb
coPD0szjW1TUH6lw3kVl46rCjtAiV3QaXiVgEHJJn3IjYFAalboq1ENf0aCLOgqzUzl8KnR7XSAq
9+jWZf3jySV4WhUKBA6EgqhjRz8lnd29CouC086LIjkjukinvyXxXnv+ZIl+Bu1G4oZYryVnnaqN
p9ea7gtE5QzyZ6uFfCj7oN5NtQtvQtvrjmDKhpiixTkGahGngIwnyiB0FMMWnWfqKX3UqasPtdeI
g2xjqD2dH5yopcRHUqjj44IC4RBHgUQ36NPvtfPsROxWuc+kNKv9lKM1rGkCocN+j1U3HfqU7f48
6BIizEzKeifkLqAF/JK0YbcJwzw3XalyL9I+Oiy5h+Qm063JDP+jJG0CL/fxQwFrOZiK4IsXWuMu
G/qMuTj9YR+KnS4Zs1fHJyXhTuMOAALmorlu2aF92S3FLMvXwzYIXHbfko5xGhA2x9l2JCzEU6W7
pWEQo1mvYvHRyQIyFOvEQQTmxi08LT3imsud0YIbYS2bxKjduoJcxLiZgnuM6GQrxoKDzFxa7bkv
4Qps8jYCiR+FSeEfU0t5x6XA09wL1d3POW6GKVrFflDCcJyt/n7x8uIVXlKLCr9F4RRMrfPuQqki
yhyjHb26gHJrk79lXJ6N/SiJ5jt7+CAIWbCedp42udmDm+ObPDaNt6mWY0bfk/dFL5c0GigDhvDP
KVM3f1BirCRk0S3FMVCtCtODdQz76D/RGxirLvs1TIg3MvpM+hTJ/B7ZIcJ/YvkkyNX2uU0+Mmu9
YqNiiHwtaj74BLuy0dw0ywWh/50pFZYBpWTa9PGLrOathemnHcjoRimSAG6zxIYPzP8FLnraedfX
j3OP514eFRyd0n93yO+eqYr35YeXEph5JhExizjQeaQVEoicTeDTCH0u/3TLy+r9mbh2SX4ckRAb
uA47G5/mhGHSIpWVP5PJY0lghOYj8BkJSxqgl/YEG3KXBvkdJk/aIUbownEdtznrPgHf5AVb+kem
iGT++wd//Wi5PZrbK1agvckHd7mw3ylaE/d0H+pPVycUlv6Y615W5F/U/rldiwNJ7r/8dc2PV+WL
qQ976SOdbfP7uLBWOIe59+7MRVRpcdVUvpUI922cg5Tw99xEfi0CCHOFdFZl/+h04Qkf9IkYd+Q5
76X9j5sWNg34+WdUd3c1hsm6e+AnAdRt0knuuUZFkCEXbMaCDfMf1YO0LlxEaaE+HOOtM5hL4pbz
bFoOProezaBI0xPfJ90bd4V7yRdDo03ERQBTfkGOwWVjGY0ptNpEKS0v5kkzvLh1Pjgwy6E4Oxxm
TRHE+WTMGWELI9NoFZL8mzPGlm8r2ejzH5t0I9MN8Zp2wxBiQIDS49nA7t/w2Lr575JgaED7bn4F
tzbNvzO2IEPBXpldDQUb5hQStzLkiDdr5TMOvDp8nzyaD8O2zVl/rUSU2orcF4BHzhtKCo8YStKf
baJRiTAUE3olOzzyiM0jY4I+mCdYYhmTiFlD5ogVDio/kMW8chFk+RUgOOeehL0GZ+a2CTHX8EvI
nPrfHZXJ8mkes7fAGQ5AKtj/uM9VsqAM9NmOXCPF9GytMyMTeiKOo5RXnCHC5+YqmaxM8Xn7v8Er
gj8Rkxdf4mkywhhC5u7ybMwf5WIZXXwn7xZDI3ckjwErqZxBqQAE4adwcYzD+yqQQezZZSIkRGQ2
vFtz+cDb9v+/DivDXStCqshPmC/uzbjnVXHaf1mUP7ngcLv61ucl9RT2ctSWlmxn5pVh8O7N7WhB
sfoNa4w+NGq8mFlJsfkhcpF/yeb8DTr1YfQ43i3ffPJ4pNTDj3WtOsrxgwYgx7NnP3IP/xt15taa
94OL5vIr8cU32ZHamQuPHQfBIbYhwglJYXVGvTPjf7XPuRUYJvLeq8RP3B6XqtVPFrXQo8e8uIxE
tVpWtF2cCC02h0Ny+YbvYV1xy/j9Pzqap6oLD4VVn8zMYTc4n0w2I4Idh4Yg1JD23vSHzDfaWf+b
k/IeU+yOL+6CNES/sUKQHR6KFG+01o9DkfAu02Udanro1UPTDx9RzM6aCS3sLdKDkJIooiGzuDvo
xvoK0v5pacL3MOjObdTvvD58Wz19riLrahHKm63Tv5kxsFYl3rU6fFYdA9x2+2PL7V6HYduRpIJU
mXpVN167fiYIevg9IO6h3U/ib9v8jirx6Vt0ZMf6HXvPny4MCX91+60Z5s46UfBciN7Jj0Qz7tqO
sz5X7Pg9FrTyIZbicXSbq4URgpC0i8thbWrWx9YLH3Mtdt3oQfK2b3PXPEWcT+9IljwTBrpDoYwX
jGbyfyOAzAHPne7N/RNEF9cEEOl2eKs9mpVgBA5QOAJTeMUUE9XbNJXyLh7XklY/XTzyc2iBg9qw
yLjTJOpRq/itUvcWJ8F3qrovzGu7hvkDv9wljtEfe6BV7roSvx81uufES6jINvcunTenyNDDlA+i
KAgb6fY2jg/eTvoOa+R6aKZ5UhPQYr+TB7JbD36WHOzENSgXpHJd8Br0MblQDBanbh7ob93GTN13
rb8jUZlOGs4ot+7Og64pg4T0mXn65RTusUpifgax26iDW2JvBZyVk11AIfs97NxTqWj/9GFMqjPs
mEi8RiFCKp1zGEGlxeKRPDa5S8exaV+jFgikV0AcDWRRExvrcyOXl7Cz/maYlbaEdzNfa1O0TMic
Zg+ZZvO5mdvDkqFXrjz1OyrIg52m8o+Fb8h820KGB3uwXWppiszlvuP814MeiSdxhaxz7BWCv6Ww
nzL2GpQWrG27WA9A6gmScj8qCCba8l6zDt30REONNqSNzw1t0skZUfr4y2dAbPN/Vy7HbdbYjwi1
D715P3X8EJNjigV33Jo/HzmAycFf6SJ7C1IkoUv36iQZpF9GRypp9mbZLUIcPGjrh5gskh3Qtg7u
pztG+3roTmDPMLwRgGq3EpsQrg/NAgeQt4Po6Prl66Ksj6gsd4kyHyO8X7BtAS1KDn6kD3PHhiDi
dTMXlAvr5vXZ1QniA8K3a0CX0w9hfAbV45rVR4xSF1cF19WfTz6ERzWoB85Pj42qDZDmq0usexue
b0DWaMLRu4n9nU07Z02a49BUx0K6v73CekNl8KNtf0tjzpxl7+nSHWU+XDz5vsK7i7EIVJJuG7QN
f5T7uUj3zVyU2NGGjXBBd9frqQnaf2x3dw2bxbZHnNoBzm5MVAVjPerZp6nqYjozm/8eeDKBeUj1
saYRDh7M/57C6l6M5C41lJ79Pv01CeTGMAupONpbi312oVjDxw5/NGX8b2kxXaAgdDL4fiH2RSjN
nj3SOZvEwbftK6gYinWRfZ5LSQcJwncyNmcRcpwMTGYa8kDz2RX7wmiyNkOlOIcQ7gbU8AHcJ3WS
EWGUc6tRDNzZ3br1vOXJD1GTxXpCGBJkcBV081paVN5Kj9RlYiQpGi7W8Fh5ybFpw6vIGyYXSmca
XTukkxE7I4aCJKTW6M/hjRLWcaYwGZJAQjxQ81lLAKK48A651yNXgIiaUMwdy3gXWO5jbSHeYeT4
KeK7rjtQOwXfN1/9JfvVVMVr6lCu7PKbX9TES7gFua7K/c933m4Guz4W6UoXnvs0EJ60oDduCvSz
l6Lq0fjrrzmjH7L66Aj98Be2MKqQmMnG8jkentrQoSIFkzxbgPqX3kl53anAOVmNetM2z10GVZM/
7w6fpSW2RdeclHolXxgn113H7Fkvj0uLCRTNnbT1tUkyNLHNwYyS1vZpc2RnEHILO4ku/DIPI4Iu
pu3uwQwXi9CbntfHAtOqcAJltfxYS56Eiz1eJjtb4SMLhgfiurH1kSjA6zb29B6mEFHyvy6zbkU9
vXQL8WHyLYiavbmNNeEWw8qpwevxQudYOn2f2M54V+A9r9eCTjsRR+jNR2nfMlbqxonvPXkp6+Ha
EOygKQm5PbUSw/kJaQgULWkIfEQ7az9Q5+2G2oZiADbHQfEeJcW2klR/xv5CNfwhaKZz1Fxxj54j
mp9uOz2YHDn2swviGMrmivOUb3U7O6G/1l944a4KtGYRpDtrBnnAZJWuMLvInLqzBU0sFos47K+K
Ka7R8DRidNcNlSvkC23xXCYKYEz51VSIew1VM1pfDAQzZY4VXf3gOOU9zfBfYlwf1To9x+ho5sbQ
epzvkk1StPj3dLXOrGubPBvQywzwMkKyd3L0cheTur3YxYXw3oe4E9dE4JulhZI2FosUq5BpYBAv
5pHF1uiXrJ8/wXJ+jL39SREIFQPaEOt9iclcX9DWQJzzmVAtcF4Tuio37B/HvrxG5nWgB7Sri/yp
mp/9nFZgp+/chnylzIf7oO6IGaGKjcmlTHZ42VGM/M0GzrRYptZBPS0zVhpthvNYqrdupPCE0TJB
9YoClnJQiMVK01/NSFHzo2gXI2/1ljpFDg9NA9miufEt+xMK1BB/BLUWRlseZXTcf/cJQGo3Afbq
XcOx2kkyuMcJjIxlv5DNe+gaE7u9svPGUxpN923ivdfwRZfRgw78HAgBcq7eD8WzCwcwhJgiqNSX
sHDJdXyFtvuY4iwLhbWvw2qP8oNKOBmoaQABw5xKcMvzeCK8E3A8X0ZXUHVLOUb/ZtSdqr5N7sxr
k4A4mLPlmjcwslg0o+p9Fh8wyDh2nNaehLJlPZBT9Tr01t6e0Q+WDrmMKAq5brPTsNh3DayeLUEA
839t2eA3AqS7aHYPHU1cj1mgDGnUlRfW1G3ffivSNyDFAdLCV89HTNbvpsQxw2tUsTUoRHg0V2L7
0d20vMe5f9DIfpAFsk+B/yfro3AptUTukXXkP3IfKezP/rzeZ2OJztu5HwFRsyefLkaMZe7zxF7G
6fPdyLALERTd0b0mvqpEk4OHKQ32BZePxY1aJ7+xFhQp6VdohBU4SGd2p4zHimtm9IJOPv13c8fk
0IA6qZHY+xw3MCna23j9LnX4BWZCoQqjEY9DtfZe08DZZ2X92aAEGJD6CGY79CEEopGs0cBvXZHL
qt9LrtknJh26sf6DEd2xDlOTvjfrsSA/QyTO1kw2BXNubqy5C5t6AU1GUV51ajxY0s7ZZEI4Rpnl
MFkmc/zkouxgCzG90Tk0Dt8783RcMljFdIkz704CFa/RaKVaPcoIIwd53IWcTWgegQY5plhk/oif
S7r+uF6gotgoyIvV/hNUco9tQQF1ov1XWZKYismYHwsTjVEdONmQp+vSlbYidrIECL0JmgyUZo+J
Zb1DA//p5upf5lUp+R+yOwA/3y1rwatFsT0LeXVDyHbqNIHPKtzi79CDtlRFCbt7enQ9+ZekPo6U
tkJDoXdWBXqVc1qqxm+e0nOcQAoaSw63sYezbS6okDlORxXKrU/ICi/4kXcKqx+cFQs5HFCmRCDA
muaOoiJOjjD+iSskEyl3CazDqbDKb0/CqlB+dAw6ut6c15cDSCEE69EtJNxoK8L6W6941D3CKqBe
2JST++cinG4RpPidNi0n7T+TYX4MiumcZ+SX+1YaEUaOiqiIOeB0wRFX84cfZw85/iBQhBQq/aU5
UH3/BfvvfbJbj2nL1iwmy08+Tk/WFCD36V7JfQeRA4qaxldwxO24rTv7TUeIGNuxOE9WTvhFepGe
/WqmUzoLv6oh3jna26O15GaMZzePPzB13TdkEAdxeekngDA9nWYnJZm6bn+5bfeLTv0hzfJj5wxy
U9BabGRPUAUbZPYa0dlw0gKOQV7LlraunhodbYQWECvpgNcdh6ixd684IqEMrQ7kovC8pkz++LGQ
L0P0i45Nrk9UuulpOOwr0r10cmLS1XFU8VVU8tdoXD41Utg7DRd6a/vOiCUDtkghCAQwKr3Q3Y0q
h2HHAVNEg0LK1a5wHnwAq3F1lVgvxmiE56UmuWk5GSUaONXA8/B8iIjsJ61S/EpTG0m5DGmXd/Jl
hXKdOz3ThkOGfegPDzpRMHVCIInupliCV4G72pnUv4po2D4cSH30/zTDerIWcfVRIWVO/OmL4jkv
wgoMifunSCDntLa+uFGy8znTeZPaAnN/T3THFmWuPOhsxQ8sg+7ByddvFXHMztsQLWCmSewNqjN7
4I0Iy3dfWUS4QrorcgIlkQ5zyKbwldr/bBtXJPoQLiL+a5ODNIWD3oCVeG7oX3UpzHQwAaFkCJI6
80GG7K/Vd+djUpF+l07+t2vP+ySmrkmdfNzqBgC9ZmNMX6DbOm2u7qbOe1YIRrbrHNDXi8+MURBs
4oluDpDltDnbvWYWoTb+UNlAgcam/5MKrQ4JB9w1oAzf04kL4H5RMteztQcNswtnPZ5XaW1NCYF+
/2YyzBfR+9ew6u6ncr0M7fLiMbP7ob6pBt3DyAEJieImadHghhAtJrt+mWJllsXOx8SVE87up19D
OHzBnz16AE0sFldYQfBpx/w6eOLsw+aiwkgyX9p9+TkWx4H8B0KgBsJYVdf/iJ54N45YBWt96ASH
PsyOMQbPNC0BN4GL7mNXbV0HHMEKT0lZbz0eBZQQSX3ojZh8Jvbhrqta4Amqe6jYPQ+YkcNaXm3q
qqhs7/MoPWfMd7UiTDWMpo+I7NZi6M9tW/6rfUy4GWV2tsjObappXrKbbrLmrWx5qybc7g09taWu
jxGV5h1JkhlJnTMQFl6uJV2IdUrbx6rwMYtjDpbJ77wpnlIeKgVvjmAODiR/6ulr2fOHF4DyjXlJ
WWDZchGmLr0Y6g8xbGubPEz0IB5qQUvPTX4sNrBZkV/EjFufw6hdsL4hJ7qnlUlicTOwVfU6wMVO
R56C7F00J/OLnIunCLOil3fIHgQcZ29Fi05Uo7m7Y1X89F78N3Hle8qWiR2DZpWySmb9xkoCTjA0
5ar+5oz9K/ZkoHIDhrjlVeTFLa3lJZY4Jdn46sonxsl7NQzUOQvezRX4lLIdMGKuxpkOcc9gYNFy
USL3DiR2nCXkLw76WzwG7Peic+q3v80WJpbFfQM8s0Q94JYSHVx+NJtL/jRO5wPejl05RLukERtz
ODbvRWSqO+gCk1oeifvYeQCVnXTYzJgD+TzFmTyz85ioi4fI2uh+Me9ZoM3HsQREgvyim4lHtkll
zelAqT5xNrlgDl14zWUFN5aJIBk4L3FmWHE04JZ6thIB251+cZd8mi2ya3nYpiVL3YISvUC6gOkJ
+rH5HGICANf7aPVI52wkmCyab2aP32VX13qvY+L28A8eS5BWxlGhqvKioSedp1o+27qoOBxr4JXz
jd2LmiZqR6jYhfuTsbfAYvQKHOqBfaMf17tocvfQ3TcC9LRfeseKco7gELvmevoJOYVP0LKWifVF
6fQ4JGz+m35ntz/JoKF/DfSVw2OUhifHm/bAKQqFfG5yMRpLjhtNZ3P+9Dbaae4XBZK8/zA7XDbv
sLnMriqBn5c/OVP8S0bu3uXfK/iXbtRvVg5ok82ZlTaJtOBNVVnMTIbvw5wH40LtvGw8VcLeVZP+
FQqMZpxU+nC51QNsD35761ds29FIryPqHHfjhM2Pl0K1M+eoVrEvM3WIlM1qgcuA4R7/zCp96sMv
s8cUbM80BgPq7uAoPjAa8R1cCWermRMqndjnAP9M3KLrrfVDONv/+BpRAYLBNuoGaLILBMVm5igk
xKYIHAsvMMgp9l6iT3dN7W9L/pD5jUwy9wsz+khJILPp9DmcWkpmnbEpr50dMq7GGyKccpN2qEsM
OSMS0f/RdBbLlTPNFn0iRYhh6sMMZk8URnEJSvz0d1V//5202/axoDArcwPF7FF4sD3slwCnswdN
aaj6M2KhJeGdr8H8rbDXAq5XWfZazMa21eRxioZlFkGS53TGWSXZzmNF1VgRjf14N7bJiTznExwi
9A7lv1O5OrJBAj9PHJeiir28Svnr2To7en/EVmSJFsSZdP+Hm8IL4KzYGK8zuheeh9Sqka3VuC7G
u8nQbkof/I2+k9NIfse5GVl47VAZIa+lG9XSjY1Nao7ZA3pIZwl9wuv7s9MjjRCDgo3JEw0gu9WI
oib/oCN0iYgFgbHOQk5w0mE3ZSBDUATUAagjFAQwnfhyUutY+c6LMyYbiGa73PRu5EUJihP3nrbZ
Cem9Z8SBVk5dvLQIExax3EkExNQ60of5Fh28n6KUNz0Tj8wlNvUQG7BBW6d6/Y2+15drMi94LfRd
Fmy0S363AGyxEgDMEbgF6Pg7JNZKSmefgnXg3Ou1kGhaXghDFUlw0eHfg930nilBcr8FIBTZJKTh
hqtVpQegu+6cfw6o3X32mVkNIyvVrQvUUZJxTECVkZnNatOyMkSudixj+0JehUhAbu1ieG/b/n1I
uiOb6pvK0Gi0oLTlKie4td1gb3nDAfzBX5wz8g0tOwgHTRAkadezTF2MPrNFM0Ob5907H35q4Tm/
yViBc2yK79ikBu7EeKmHc4cwqW0mK+rDsOPqW+hrHOiREa2T5KfryKAFOksUhi9gnPAWYFUsiVhy
enJm8dVzPCNR4cPmdSUFQwfRrC+PuAhyMfzPcmV09rIxyl8oasxJxHd7mRx9qzgCT0oJBynBcdrh
XBaOyH548je1CWdsha9Ecg4aU9T1y85xST4hUSteI72Cm0vpg7RxTy95Eg8bzw8WQipSTY/ja0JM
EXv92uDE67PROWmyCYtg1/BWBquCK5qDZyD0Y/sIM4cIZDF6BolqorCaU56k37ELMd/rzR9IJJuI
pdHsyD8O0Re4ge2QWSeC8gVdQJEFKwmWbq2u3qTsADtC4yDyzseeBHe4du12TUJ+p5otAGX8IEJj
rRv2by8CAgLHxnoJbqTdXymuXVSaS217GYdPwcqbyHAV5qADXApTCYwenadX7aAPkOlaB58bGyBr
5SqNlXwd1NM9iMtDXjmQusmVRu3GyYKroTikfoJ6rNUdY0siNDy5hI3iNOgdenraJrZ6UDX2ojDK
cAkQlcNnOi8qQTVp6DFnQOUXgcZQd141u/lUWfos8TjrGguzGE9+jFHuYKXfTZ1AyUOBiIWyDJsv
tyieMJ73HuYW6XlzWE2G/5aRELRCIG8eOF1KDOhr8ey91i/aOv1Wu6zWOe+M+yUwi4dZwItknqry
gdXbm67zAKT0CA21wOACzH8ttcGM80HvtbcUazAvzo7Ej4h6IvdrxC7JZ1QDhxrhLgwON8qHQ1SA
KIkeddJ2Ocea0Qj39ggigO3VUOcAsutwbTz4A+i7faGgTXaZpKVsza03uaQIesTqWnOAcE7AnQgH
IWxKBbWfrayu/vMAyLBL3mH1rNTj2eEEXEoD24Uw9KIuxa6bkh+tBLfFNinr7LO3yIYZI61iNvqb
Jt1z5M+HvKnI/QEjzfxzzewnC0HB1zLtTQUFQmU4HLIbOQYGD3Iw3nVO/CmJIIA8BzzeKPmK2xgD
WoF5sYxH5HSrGEExiTi1iXfuuvRhYxlpjWHQuJbp8Ahp7F0lE63K1NQe0Nr6Xtf0ayS8ddnUhBng
dqTK1g3ZcsiDTWANdwNufdpOn36bfgdl/6nqbShq3Nxp2Pte/4is2i6Fy10G+Qbm14jAR7UFe62g
6QhhBBAt/FU5o4oWs50G3cFKs4Mc8jVMnwTNQ3i3/q7Rm1fAY1sM7iBqmjj/WI12E6K9po1zV4tP
wLbCjDj0VrDKWx+lch2bo5xzYmaPf5xIn7zCRDWOQiIrppqTLouLF+kXe6ig/QukNXLTTZbaPO3r
9nO2ENYb7wOmuDQu8bVrPg8+q1P6mUYIO8QD9UitDiBdAtdgBTRcFWsMyBXrqKGiVDxVN8NTViZD
DNzCGsEswo2BB3aoNfOmWsBs290gx0c1CmoFvqugthDuO89ZcPe8aJeynKTln+zdJxwuV0jDUQQP
wtVMuOCG6U42xdUO8tdaF96y9YP7NPf7tq0uEw6QHKkGsqnTaUya3dibBqeQYGmFxK74IE0PeECf
G1m+Gca3L+dTPOTvMzkNgaxURkXc9JE8N96qGRqEG+1Fycko9N5hFSMlLQjBXMsG/WHgytqhjakq
0MQqIXRhNx+3EEioDYsT4v/PfdZvpw7cHuWAsJ5uQ+Ufw6q/gRKYMS6Q87Dr+sBZIi/20HSET14B
1sgoz+mUneIIEdjmy2SzqJt7GLnA6Xr9VGKxEfrJKq+Ng9uFj1PjbEY35MAkV33obAZ9uHKS2NGY
kES6q2WOr3WTbfoKN3Az31aQ7x1nePedeQUr9Wrq45816TcbEnU1E7/YVvSHFZwADoETox2cx4Fq
WxPisxkso9Q78DQDptmgHSYGO9AIPyF3DmhGtvamh/4TsRIGYvzUjVqAZy/fa8qKrT68Sl37zUYW
tz6Pjy3wnQrywsNEPgs4/VmYrDZkxZ71tDimrbw4yCJADEEnDskK3zL2Oo0mKgBjfXLOvfoUzuW6
yf37FFtPgO2AUUw/U5nfogiFxLDeNWlAVGf/wrFHZ8Hm6GQLY4WtI+GtY52CttyDK71FzvScWnDP
iBeDDlUrq3qZbLTlOOyDRbJlOmIvkMQrBbhqwB5h3UTyl06wAORkmrYXZn90ioBsgIzuU5cprw5Z
XGTmmvu8wydBglBrCCydsnmSYKmLENdxz/tn/XGqQ8wHQYF0dvbipxoKZfO09LS4WJT+ePAmfODm
AvyuugAr66F0C6U0UB9J6U78Vb2tJoDBvgNwbp/ow7ZuEpwb8nCVah2qn8AG5HjxwxalmBZ4HDKc
tYkuI7TlAar9mCzLxlIc9eDZMcfPLOqe5qk7e03y0nXyWlj+FbHo4KGyp6MYmvOo2BwxuuNxvhni
Go1E8sUiQ61xiD/g2prkV0JWl+TVT8Z71fq/VdUtY6nSxxmsajOyyYrSq8syA34/4jZQtYKSXsoO
k6f+hxindZyDkEXEWhbJwc5nspDw2ar5koZYdynLd9/7sNGRsuxqTbS2KWckxk1dU1YJYotNx2ak
ZLvQi/nM4MJuBPAW4KCR4ZZyXBIqYeza4AujrTaKg6HNeyMng6B1ct1HqbXKp6DEnLbbcPhYe6Oz
YvAMD6VuHeVgRkdWtzfPEFDbR85q2nCJEDXWouYA+Xlp1Pq+AVuWaupAHmaEI0V0NmZmlGo4KPEL
NbtgCyhBsRfpW8cihs/JxQcbdHUvHxs3ePKFvFrS3keJ98xZLLraRTojTFitndB9NGAUwlI/9F30
PTXt9zw4LkAL/1EYUOxM68se8a1wtR9qo4cUgVmaJznNcXgoBgd5UkRY1JLagnA41yFqsYkBN9zB
lQ2ief3ezvPemrJuObcSszNfnlGGWZu6sUO+odrMwt0abEzdDGq8RzwpR3CnYpnvrKMPbmYuk2Rd
N9NrPqbPg53huTnNezvUFiHS4U8FWb/F3JLtR/DTQIvZ3kSWDCh8IHaEqvDPSITMXkdcBQgwtuaP
SXi/aY6ScmzrPw2SF07lXQLNvrSsbEGG6mKYvoPsvpcFmJQKwBlSBFARenx7qYWBbQlf5CxPgZns
09zCanOorkWNiXKttS9p0u0bsElqonaOc0gy56+t0KCPnBgpy7SDTODs5QTQH8I77GAUyAsGmd2r
Uzt2XEFCwKVAV1GnwIw2OlN+o21dYD2icQ6TG2xMCTCl0buFUVpbgYiPMbDqIGCwTduZcBtq9gLO
274j/SSi/MUT+BnaBuUhQGet2x7b3lPeXd1TlZYvuVWi1js9plZ/S4P8iIJLC8oyCyDhGfpuQuwZ
6i5sag2sX56/5Z677qR8ClMALG73GLVTsVWAj9HMj5Jh+dC57u8Qzd9hW1xL39g6Rvs0sBC4ITqX
Ul9BHH3xu+HgBtqTLDz80YajdBzMZqxPP83ASkA6bhAQiLyNdFtsFNxnHZanUh47YhaNRxGVmRYE
fFS9jLr3ohkeYsnFTxSLbQ+P0+7HFYvLQjJ1JhQeyQS7fyPDpm7jvZHhRYjoy7Ko+gmMrYsKo40G
ObAuZ1HWCXgkME9FTGnXREoJVEykEOiCc8nAcj3G+l/nRkuhOThBm+h5lBrSK4mGakJdfVld56DK
alyp76JzktsLezBsIgn7SXgcN4IK6zbofIWdGKjqWs/CDVZZRuYFigwYIBM1HnFLSpsCECtUjG+c
OyF1HxvyOum+vQhMawOvcDdNipwb6hwkEcvBA/QoYu+V2gP+KimMI6t9qVt3W0ckZsO4BI3qX2Uz
mOBKnfUkG7SDh4oShfvYTwE5ddkjENmhyC2O8EfnlUUqpulG4DjGejR0sJPj69TnT7MZBA89aHBp
Yj+iBoNRazvNTG8Ejb9tkO/HKv3wDASY9QAqm3HJi+TYCzJj/nSRIZWrub4Vmrfym+E4ms478s67
pqpvlsvppXMQNsg+h1DryPpbj6AZGAxu/2WW7l/kB2fApXjOZ+nBN/KlBVt6Q275VgXi3GE4yhYi
ro2C0ecmSRs4FcwTNBzy5JSMkESJnojLp7U3gGGuZAReueqRI/P9dQx1mITCdwEnwresuxx6b4m6
+JrBcW/qceNlYB6wqYsy4wNVjQPivhJJVLHzguKW+cOrAe7P7dOdlQGHg5iFQM20N4J6XTk1yup1
fE+qkddKQMyZFGoqkzC+2g8m/COF5CjbJy0DHDtxRuldqphpwBnbk/KMJMIxDvKbU5T7tMt3SSL2
6n1U05fgeYB1/sASOxtZ9Bg27TOW7CTc8EXk6UDDbePB/wFbYwAHKE/wA/48Qq1EExcMgL/UBcja
7I2q2I+d/IEDiJ0ByS5EtYimrVzcssDcTIW4KLgqJfZncLBPNZ4WFIXxmuW167bmWI9pHrX5ovJR
dBGq/U2SORLlhElvaW7uo9qzrjz8a0aqZp2bB6gNsRWN09YGilln+bHHYgLRiWuWFnuIZ4fEcJ9m
jklm4e78oLo6efYWjaTeDMs3liAJkDIYOxvF20ZBpvbaTHGMFDxzIJzDDYYd2wIqDPjfkSRc4sEo
QJNPkEMr5MeMPhDJ1S/mw6qD9owPLmHPmG3idD5WjnVQ/2fb/J3cDtvVapXlcgE57AfE2iUAFNoH
zTlLrb8ox8TF0r3kuRa93LCs3VGvm5ZtZLxWKA6+G37lYPrm9Mso69/mIFGMjgveJrBhvVDiQA2o
EdE2P9T2BbCFjO7NBnkaCKegxds/OTY+KvmRJNXWy7BghnNracVmrIiWw2aTxTzApJ+ynvOyREtL
zw5mgkK32Z9sUVxNK4c6X2648DpoZyjh8cbv66umG1tdia3Bb1y2HkxWhPsRQR1BpyfZoReU4Z3I
fCOo+cPwAXUIlF5r94K8Ay4FIxQDsKlkK6YvSxLEsxp9moI8Gb4sFlCA7KIZ/juIxz+7YtONqOAU
2rgwGanAXI/j4G+KOP6YNW1rkFYM02jvZ/lpTMtDBA2TmtFa3TUFtm44zqqTgNx9sUuj6eyP3ikd
xq8WXQO0YdOVukDhZdfKGKh25N8mw9+qE5REC0yGhXmjKquIoVRv9QJekHgeO+ZaKBrQDECTHnrc
Yx6goj84TbAeu+Q2Sf+Qsx8kdqeUfUmm+d1fNjjyXRjdVevMXUsmFSo0UnEmgEg0Oih65P63kQk4
mtNey2uGXozkm+2m92yYg7XqvAI6SocPWp9lbPmx+WiRWChitKvrcY8ISrIZXPFbpYiqIA7bGfmt
nWZ9647p18g0I3G8YP6v58xed0mXnDRXOhiUVZ+EsJiStQgaNB7FJ7NEQDD9GCOkeLy03YEd2emQ
l9ltyvQ+geKgB4slLP5l6jkIUbEVAMq7B4nzOUec9w3P+CmbeRuB0aPGQnJwruwCDiwiXILCgg8D
EHEJpCYAKQ4CRbGWHMCDAKSnR8HWzFFE6CJtH1FmB1A/HEurfOIEaGzyMsV/Wb2/uk4FL31B0fBK
IpB7RPIpiL3jSEEcK+egWQ01qjuywtO8mc8uZGRMz39R8wo3WkxNiBxxurZRU13kBe4ypl5+56OF
jnPTnJoEL77MWbQzadwMoRXyesDXmsQLgfv0NfYRaJGFGmThWVWLiwB+F7E8qF9UOyBPAtKsiknu
S4HdWE7sxIbaxGsAdmhVZeShk6annq33aYO3YYQIf1MQztRtin/2ZH6FHn4PKAJ1j11o48heupzt
CRDla5LVSv49pUbZgP5e+ro5YkbE1gqsTlbFDVxvvjIC6w0qLwdJb7bepaOTMzF1pOj0qblKslgb
38oG+OBpsMLSie0sTEcUMerkEbeS5iBmwS7mBMHajtAe89oOKHof4UbGSWXT69AZO12PDhz3h6OY
tRD4VEnux4H+WQ5kndFVSbf9IKxDjIQgwVFprsPYpmwliM/ISGe2fS8GrygwtR3qp9b02kVooD2d
GdFH2WrmqinJvAR1dvYhI9zdIiaRLRw3g8kPzGpwxqs3at1GHxrk4g0vX3OaQzRiigBeDAgyztSW
sHWaJC7purNysx4xCBoX+IOfLhkQWHxT9Lw0kcmkI6AD+gtMDqcKxAKEn53c2g0XQplKk/qzlkmE
LvM8Z902wRppmccBsu46VIMgtqiski64SSHwSTQMDgHpkN7dPPbQHhzLPbJtCaoExbCd7RZCqxHa
j01L1TorkvqO056F0gooCX2GMduGFPSteeivbSb8BWmFajHpiDyw7VDsNs1qnY5tePWsrlmnxlQ8
tkYf3B2t+EP65Tc0aYZCBLRvJCvcqAEaRGgTrbvSLOAjtohHmElIdRADK1RxoRC0xUApoW/7rVkk
9sGsumg7B5l7kL2ZHodCD2A5ueki6oSxLDCVXLfjkBwTH1JhOYn4pYXOu22EB13A7UBaV/DN7Ikg
d+zT7puc73RMbcfcEcISRVoDsnKGTXXIHtMVsglo2PrJsPVANz7k09ScCtm/OSF5DzCAYkdZinN6
JWAaCnxEdPaWpaXXAIQhye4wy0k39RC1iP1K+LcV/iStVetodUQ5jDmpH5wuNB8DZ85eOLVB3aDK
h0CF3lMREcD6DQl9pSwBUQdQiNGFbJAV7mIHYP2MzEBLpXnUNO1QRpI4UIzppYVj+hCVeI7riFW/
pGFtPeelXqegJIMUhT6WU9YNsUcdiyNJBzn2Vg+48SwsAI5vUo/lglPQg3RmMPeAqTlX1JidjULK
bT9Oe5iEl7gswfjj+JTZCDK29doGEJkXKXgFk500s1FKJh/zahrjNS9quNkpqWNj3kyYwmoVpZle
d84R6mWoY3rfbuFttAiwF86sGQFPbzeYIwoCaWyQbeyJhyTdsk3c2jp4m9v8ve5RdZhL8gitB/oG
pAWigY34DtrqL3FnoI4YIGf+CAUC/BbpK2ocbLuajyNVrb9becirOJj7ziQAZNWfsDTa2OSMOa3d
02569yChuqymQdTcfaNcmU6+72to/w4N2XnhugUD5ceQQbGa9Kvur03iW9pkR33InhHoemtD7w2B
P5grXrhBrhfakn0zJJbEg13gkDitkOg6mtV0Qzvq2XbIZuXZugnq/ai7T9PYbt0ieo1B/HtmvSyN
7qUekf0eyAR6Qr/HFLto5lhblYYq+iDL2TvmTUiPk/vIlijIJD5APsUnr4aDl6T1ezIR6+ggG4NO
WxVODcAChZNftPUA8+cwew3fwFQpgzkWdTFADXScTQnqyKFwEdbava3dx6AqX/w8ONQCvqSu9x9T
DZdmiD56g9KkTb19hNWNWSdWosI5zFFIWTEHYtigG/QwDg4xeFsvzLJBlFvh7YPXpO7vfqQ9y9R4
nsoeR8T0ZLXN1W0RVOsqUp3oY0E+xGN0MqBJQA/FXyKgkAMepBlQ+8MCBptOfeXPn1Y279xmZmcz
H/PYXCNkAn6H7aaIyXJlxQl3LSw/gRk6gfXMi34TsD3PqhgXa3Dj/Orq0mLUkYwnQeFohSpTjrZu
uJ81aAiNSuDAS8aNKccumAfiyJqYK5LdJAzd55xMr+vhkaFLDsLWF6cfc1u2xlPYOZJ1J30SGQrf
I2TkpT2Oy0mIdEm+BWmNyrpUVG6TciLPR3KJqhw83d68CygwKHeFDfYnqOaOZGk0FI+wGvtrpmLt
hxyvjcIEPMfN8zLRH2SNJLA6gpuZTy6B/JYkrKjH8ahUFJSix6ZzwSQXQFarGBZl/FxmrDvKjZH9
alF72J+bApZL+Rwn5RVZz+zB9Ix312YvQtkC5nwTWUuldl5VlPuykdEm6ura+sVzHyOsnLvQcLIS
7crQc6BLuJ+GLjBgqCEM6NDClNyKB9wAyOgqMcA+k+EguXEePY3DJSTQ0NwNXrBgAL6pxHg82Wdn
sImGxvhgArdoE3C4+Tj3kL3Q9NGsuNpkjgbIPWIFEzrGZIjrjz6vYtkwYwvzc5afXToNB32w5WvG
idJyho1SO1OpV6Kq86CP4FCL+Z5HWbKY4OmtYpbCxIVo3KJ4mpguzFMNNbPWzJec9QzSYom7KkbZ
oY5rcnjLhnfXlzDKMvB9g9t+zBIl2cyGWdwra7CMXFkju8ealRzEJUc+m6uFd7+LiBXCBoIea5QJ
gAp4+oehBTYYMgpzMOjOZjxRVPKdYlWAM5nTEQ1FsAcgsRH1Y4JGO6/34ZWp4W4P4Tu5CSL79gry
cF+QuNhFGdrHqoVtY1pYVC6E3hzQXrrUosXkOFvLdlqNhnX08u4dNBqLxwDjJWxcZJB+YqRcZIJZ
lDV8ZXFHtbE40DWvUouQTycsMoGbtz6yibJQdYLuPUymP4zjYnZT/8JqeXUmfYvZ8V+dIXDTwsHF
c+ZHAC8WnYZEczfO1K3AiaUcX2oteI206GuKq2Wsm49ZM+GLol2oWzx6Q7tPzakj+58My8pGQISc
49IurEVACras8yc7Hu7kK8H+lS+hImuU+XmS0cHx3S9k/ZYmYDPgf/Wbm+uHFP0Xv5jIIKH1NPuP
aAycJDUDLws2iATfO4khODmJpdobevhrZt6Q1vCKZlu3BIphY7x3Dnxv4vcdcRngHNhmK08Bj+JZ
P0dVU+CMzKebdFvFlVyqPiI0fwFhfdesaWkY84tGsX/s0CEbLeeSKBy1Y8hjFIqnaK7vgRe/db31
5IzdQXjFsSDN5s8ZSzu0GtYLgdkp9NAtsfE1dvyD2WqLOZuhPLAd1nCRmNWrsA15WbV5t8FVzT8W
PQAZbJJT/EZJ595EjlIvDm6gkl5tC89lErtolOnrtgct1fZXyFu/dbfNXO2rZtuJHEFhlakh0MT5
RNqf3+G75KOq3IJ24hn/+9IGiDKVL3Ak7+U83aeKqukcNt1CuCmQAA5/BwekgZpvXKEssKDmtCxA
Hlv+d41oXq5jXEsBagJi1DCVOoNSIrs3ajDxo/phklaHXruNOdbqvBkOvGPzhQmGB7MdM87EObfI
G2a/yrGEW/iotfIFiQz1nTW0RzXSRmDaLWg3nhoS6TqDHtU3X1HRLZWMjS2igy2Ch2ICXX03gs9E
y1bBdOPNRciO53/+7+K0g0NWh4MJ6UWQy1//awyq82AHCBmzO9fAkUATLzDzlHY2CtFrNTfj9tVU
tcOMFMGtIbrhqhn5f76MqB6m4odf2QiIySpd5cbwyPvNyAxAs2jI1fExn3WdLySUGSBrYvxqAuPd
bfkU3WKBnWA2p3QYP1NXFiSaC4G44RePTSxKKpfnDvPgxGOW1fROqh6Fx/McXK0MTyJz2/olqMWt
atwRIfJQP/KdLoNfLwTCVWkIQ1w9G7UXXoR+0KwLOxXlxdsw/dRl+f/jgh+4iADxrMKKlmHzEfkt
B2wkNXzIbm/cyCUO+99Tckk6RQYXLE4z48WrsIf1CdGRmPivQ6ENFO4Pn1bf/9f1NHzsTRv1hXHO
7UYoSYyYYqofJnGnPecB+dL0SfUL928gERovnZO+qXbhgyOrsUXZgjel5rFy+md6ySMvSEtZvJza
8hWBSahWGUtoqGwl/XRRf04HR7Uac/+1lJoL9MB/3zBOterM/zu3PqheNyCENP5j65gbfqqRoLe6
T7frFWx6m7UXZ35Wt3XcdM+dhvA2ICXCJ7k8r8pjqOGmJqH6WfvMvbkXDcu/vH3nvvKRCagDPa+B
8uRTA7mkzhsf+QTVr4w6ZFOSWc/W7jg+8kJxFGyMdFCvnqBDX6J+z0/F7O7Uy3EBtfsn5HT5awrF
6sXQ8Nqo27JsqJs00uSou85yc923twrF1wB7BKhAat6qZuOXvZUsXQxh6VQGvpfaSDbT8QL6IwCw
/LtmVWYEFfXwSu9zD8ZaC8zd1k48TdX9SNRAfGRLTlZyNAMlW4kb8YDfDz1NjyZcBsu0hWTlcJyj
l53FSJ2YB5jLC2LHy2wOEbl3Nv8eJOqvEVSRMvmQabI3WEGT4TGqEQ4nPIT6GX5Pw9ryXjws6Ghc
BgGNS26beyOpD0cKvx7vxSRfmUk1KJK5WfVK6tB7TlhnVA/SnLwFf8l45v1Jgu7V/gUujsGidlD+
LPCzrcWA8ByCBZYddXu1vvCHvAD/0loD08Qa2PLbtXCyXR789ONJ6565puoGrmIU//VNR0kNIQ5a
v/ko3c92CrY9OF3vJaa0ooaN6s+Y83Jq3CPA2RCYMPBOUGTk5+qVtKbfqQLp/55ACxeWyEBj4wmI
DZQzLcoQrRHxCDp8jNBJNF5cECnqivwekNMymJKD+rhakVBTGgmd2e4Yo2jWqtEL7iUTYOHvPHU7
WLtOZ+bPZHshz3WDdfHAA1n1jH0XgltrYVNgL4kcfZhz2Zlz1ZCW/xbs7oUUxgObNWdZJD4Ygha4
Ytd/wjP7AYvxhGeFdA6oHhSEEpehkMEMoEu6HMv6kpHTHBKT8r9RLDHPW8p0C/cQ1dmUfPlXq5/T
0sYEmmw8058OUl9Msc3CYuOOzQNjhkdVc6Mr/vVWQGVIjvLfpP9v0qhdh55ndeNT0TTgTuev1bKn
Fo4CR3WfcIS5miUUVpFHoTvVXEa9qa5QkybPk3eYe6GxGNcq5B432XBULUnnqGHvWxdmiAqEQg7u
/JcByjUcuWfkxnmwsPWDnlIPnh4njuE8BHNBDSkWDYwB1KxhmvA9u1pOYNbjiFlZoMisCy8b8C+n
N7ib6tW1mSJ0fU5sVDIZ1ba8jgqgVZ95Hn4wTNZrjoykzlkIJe2Nr7wWZbZwxKfj/GYVhAsEAVj7
+Kzav0eQHGzPWJwuJ9dWr23aN897lsNXg0InN9RrIPv6N0/HQPFmeIZizd4kKV3xM0F3ehxcWeL6
nMoJwFGmXg/YUN3H+W8tSlA6BAUt23Ni3H2v++Z3WDk/hBbA80RizLzWh5ngCf1mYCSRseVIum0h
1Fj8yNZbJHwf1WvyHDM5LFoYBgx/VbARaeVXWQN+yQBLkBjDsBpk/Gk0dqAeyag38E0IYotmlZvR
PtA2RWtsg+7pv2skRo3Sun5F9+8YKMVT4i01xgNGjNohzPZFTUajjLOVekVbw5Kse1SXrrr0M6jd
p5pbsqDFw6qxqc0Nwjwz1tTjaOgFsRzwsuweRgjOEUcnmXOux1607snHkNmx0DQc6vYlUaTtFKFB
zcQkwt3RUqloVbvRPaPPQhL/OmZJqcjG0MV/RgBhKQZ8oVnihjA7p+gjzr08V71HPhgP37iZDv+6
kxmDNyarDy/AAOsGQhFYQFRbpmFFF9rWFwOTgAas19oyczRsXrscFdfgMqUncIMrFUY6EoZiIbZd
0GIztPZxJMolTgNEWll3Qzf+wHXUmsC1Ryp3nSQQYvDxLfdgchmeROyW+hjdmtcQKOQvv5sYIlCv
eTSbKIeHkvq2Cvah9i79VyILVp+gNGHdPOOC8m9dbklAsMSpAE4N4Cz8wHzrga2Jl1WOKEX2pVY0
44enDGpqZLsoZ4rCkSNed2fUlNkmmG7AvdUYbV21UcNEeoiqr8BhbTA/1TlR5jE18UdWbH4NzQCS
CehG90vlIf7XrHiFbPtGafui8EOIE1zUkudAVCFb9DGXalvgL5q83eTEIei9oXlDou8f4WSGOpju
eS/TTIa9R/oiwblpQD/Hs27JSAHQYc0YSKHgHtQz3+gD7qBujcpWcHFc/AeZBQyLnglDO6np00wJ
LLvupjYpYYGOBzjm0Dy0f4VGHwNPbWtqyaOpVbf2PEClo867iTQ8H7CBQfYq6NEIa1JEdMaTGi6T
gDIKzuShBLQ2yvlK6w4FgMluC1dVhX06Cp02bRvrxSoxm3XmoplfNe1Hr695yJlfB94zBPAVdBbw
nRZK6ZS8Aaqo5QKXhafZ7nalUV7mDtyrOoAM0R57MHWY+i+aAzCJXYJcxBHaYN6Lw4mAG/NGRJh0
pwWnKmpfxxFgBQgJmsoikvBd6hZ5slHDGgwyNilH1QYN6A6CTNrA8P2HqSXVwXu0hE6qma0JInVL
SMY5igHF9ZU4gNoREwgkzb8FEElWA7V7v6tPjGIVfyS3gT2qRtyNmIITRk2pZ/QN3AUyksntI4q2
asliNNFsPIQ94jzQA3mtMnloMWdntKiXVgEAor6o7ZGAAlXL34woU6gfE8CGo3xgTPJZTxMHDKth
LB8Yagx5dcSxgAkzRJrYXHlQjEDwJUgtsCfraJHx5/wd3cEIYnZJap0+Eg//MmusdaonDPM9SuwV
k1olCBRtBg0ZSlfIiVs7WplQJfbuam6omMy5RWhHGKOEeI2r2r9VWd1BuzXt+KxDDPU4FfG6/FBN
woTYRz0dYdK/PmOg0s783opelCApyyQuADhleCsDIoYcdxUFKb1SghxsYdmHxKpq7l5M891q1YlM
xY+q1RkoKo7mBOP8d3bhsipU+D/OzrO3cSTd919lsa+XuEzFIg/O3heWbFkOsuTU4Q3R7e5mzpmf
/vyqF/eeNmVImBksMLvTiylVscIT/oHo9vdXakEJztc5WBp+CbczB+qGYXEdvxZje2VEUHAI+arx
98cxSVQAUhEapM7WNwqordUtGtnf26ldT1ZzOw6IjalHNDKRfrFC962ZS+jfrmLjUcWr4gmHTPSh
qAzEVXXT9glCT2lL+7720BGJh+vWK271yn4d4vi5bK1f7jx8ClpYqeqrlHhUqCI6Gd9dgnDR75cz
dBGS5jB61HvBF+NNL7tfQWPd0WVu+Hi8ZK6h02KFhI6uKRGYeWtP+WXrh4RXwzPVaEh/Ehp4YpW3
5IzphckN1NbTpoTmCo6/UqYnuNGGEJYS5Q+71vTk2ejN67S0n6gqP+Q9nX+//0IbZ1t3Wrv6nUFB
PC3C+mUoC9LG8QpjrD2Cy5TN0dJFL/sTIq6ELfXWSuvbTONXgADaquOhdocu9esu9m8de6SuTJlY
PZnF8DwR0Hf2kwoMybcBYcl9Z9Et0pIMeoKFlXmbvahSTNYD4yK/qYEU04y9dnSNHgbuAUZMwgFY
87HXZ0XpvUST/SEXZb/yhuozOrOHEr8/T2XMNSl3FrA8htyrDwC4m+pmY66dIrxp2CWD19xptNyg
0sPKwdTVmfwLacV3PNsXehp/bW3UYfNh2+QIr4MN4So0sbKIM+4gtnTfDJIOdbRSAQ16c4+jdNBi
cfaGatLAKcv84EutrGWRM1Z0lohEoAeAjqzkNKU/cDXCrab8jAYprE9Zvg6a81YXMDdoqRzmxn32
Rmej9pr6+UYOf//3kzwFbxHx56SDbOf9+YWIBOw7Z+3zMuc1UjhgdDwg+6ILPoG/flHxa1GBC4TE
F1d1g2avc9th2wD+987WYDUKN0Y4B+WZMX+JZuO58KZ9q1oXngd/QgHNemhBQd/tMd+i59DYYOp9
BDxKF4JtQ/sunHqe/RGSYHqpo2ODdxCWVr11N1OTvqhSXCX0PrzH1m7c09PoNpUjnlRKOitLZSuh
aZzNlfKUvUKaAQmVhLQ6exBWsO8UiY57U3CPtqm7KVG1IJsKnjEpIUexOKRONW/EGJarkmLGEIpP
0oveJHXdS8KZlevWm5wimZG0330tyChOmhcdbKII53HLMrhL52A9Tpw4iq6gwrhjGmIHLfZfoLR8
zRpUkJLJuPqdt6HrmPfjlTT7K/V6De1wmxFYezbSvXrZ7wsc8679WUemMQ+vXTlfz1b21fZDvr45
AFIbWqheNGE2eda568qixykbCgpp7aNdbH3pgR8DjLoeZwQK4ta+mWpsXoLxW2B4sIs9DYnsqMI3
1ioPiPL/EH37peAM931yC9D2mliKChA3UtU9oNAChgU7aidId2b8DZGdm5Z3pHHEXr2Krt5QQwie
VaPc0Ki6lv1Njobfxah7d55PeAkvswlQZAD1HCnnTvS5LgIZ8Ahnlw2lqJK7z2+bW3UXSO7pGqES
VT2oQD7GpvbidskvAyKVgxgH1nIPISpsQ0ZPxy23oZSXODVcha7+K6JcmRkeOkfpjR+gWaHLr4k1
PaZa89WPJ8r6+ndAKVTlMPgpRyxC/dsWxBDwgF9qhyRJ82zp7UOa2wcrh0BZjnf08R/0Bml/k8oL
wMpEy24dyIGuGV2HSUAy4m50ab6avCqpEnkVqOpCiUZQYc9bNOvVZqBrZmHpHQJ9XdHs3dl1/nMU
MAYMmFUVslI4111qv3PR7mZs3G1J/Ky2qw5XBcPM28GT15L9ORb57/cSGOzDMMeHrqHn5iCET/CR
13C4K3aWBPc1E1+0eYwYcnut/oVxGbw1PZZcYXAfKyCtVyrwGdormlpDtOLLYfJX06DTfTM+6R0R
TQotxmL7N5wwN+vvsmi+IhXcqr1txuZdlIrH2JXPOf+clta9qkBV3GROGXJthG95VH0e3XITiuiK
BtVGBYukVNpqsqnyUXzxjBnJ5pp3XnscIVNIQbu3RCXay1BiH4ESNBu1iWWKxaJj7YOhuANqcpsC
vr+gMg7uyJIHQIwguUk/IxeSaVDpD+qzNLG31oR+JQJr04MKGNDOm/Xik4kIl20hu9tSfq/9K1wA
IBuBMk2rS8sff3crw2zehHWzVd9Mbe6Rlz11hpd+CFaSs1jYIMH7/FZy48UgeVUU7vJ18BC87Dj8
Tacp4tdFVg/bEcesMDdvfi+MnWxUgGFU7hu6JmstDr+qu8UEO50lxiU0r7XhzNskFHcefpAxu8JN
rBuq819Crm5gKA6FHHHVtuk+SkJEH7t7U4rb3IEDJsL7AeLYpGVoIiMGzC4gGned4Rl7J+rO+ZUJ
vKuDH+qj2MMR2EqL5rso15InUP2Ziny72dpZJGS623AfKyJYfYOHGmc08X+qiepDcIvKw/0g2ycn
iO6KBn9LclzeULkuo+lZVTI9TEf7oNg4oX03NZjwqqmIknKOiCl25DdOOX/PfW8XBeE2nYI9DpYX
vWduy5DXb25frcTDE9e/Vie+nsg5dKSHAYfQMKUH7Nz0IeHKmCAAosrLKAwEFwQQtxgl3ViQNhLd
RuKI/xEH2ZVnjTyc5lr9Bj2q6JNiBGUkKEv1mxoxCBAhX2oE4+O82hhAgsfO+oY5wkvW4Dk4Bz/T
XnsIJiBvjR1+wnHgGgWJpxZVTtNxM1Km/iHtg88JYJe+Tp7Rn7/hvriOXRuaDUZjeA2Mc/4MD/ve
kGJb0BhSt2fpp98zK/osMnFXltNNDDll4IFUtSpHyXhFZKXVXNMhRKeiZIcUqgvZ3dJsB4PqrQHk
7rsZ46/a3KRWXuJeJS/tEjkRtUfV82QG3d4YQWVwmXsxHV6urAioZpiV946SxS4xSWr4Q8kmL6zo
bcDQAuHNNbL4qE9Xt2hqQfSgU4/HlqygiqO3iKAMUKX6p+qFhITuYzRu5kzBL8a7oRtUQh8Cg3dT
1DSb4SblQW587UFdo2gPUAOtxWtb+3v1FTqqbXXvbQJsUX5/SIuTaMNYA8zzKAVdkEKaN/3g3WSI
O9QtWnGo/EXc0jmW9+rmL6UPnoZCVGqFd02qv8V8rCKUG9Ogd4zaQ+ZaL0UYfo4pHAa27AmawhvI
fteWGN6cXD7qRo/99nibuvWtxVVr8/5EzCvIrNsGISDTBqbD3T4K8xFCurgMU3+bYDBAq8zfqVpo
2Jrw9vObkOsrsJsH9TqIHFd52+DPvyGw+eLIcPOvZhoy2fFiPkWlx+08b6Fao64xrf4VxqmZQJiZ
n6qppK/6I6T//89//J//+99v438FP4t9wSEp8n/kHbSHKG+bf//T+ec/iArVP93++Pc/pWtLYZJn
WJ6hW5ZuSY8/f/v2GOUB/2fjX4hsxNEIc2XPh8QrJy01saudbuJHmFw5wihWf21AoQsTi1/Pc6Wu
u8IUiwELPZg8M4ygQzn7uaQLH3jec9U6t44mDqfHMozF7NRgtusJR0jdcYApvh8M875u6CeA06KC
oDMbT02FiWLs+N/drCQR0uhlDjGRGFohERUqqwvLMwus5vPnAqufIIBhe9LyQB6Y6if+scAhbX+t
6YyQ9r1xraXTU4fzJtaq3pl1VVM5Hsc2LctipqZnvR9ndsGHF10ZgkfMurtRWsl97uN+5lYD5vUj
xgBWqSuWuFG3z80UZusza/3BRB2kgiwD5Ump2/ZiorFrzbUxY5nq6i6d8vu53UGJWKHsisw4BZbe
XpEhUpFUojJR9IJNNtCJ6K8vt6PbQnquY0qWfLEMfTR6gccS7fzhQbV46oewPjOEtTwzfFIpbGkZ
nuGBpdEXW7isUXtIbFGA5GLLpBUXnlwPlFzb9NtclmshH0byGhBOtCLKyyFqoSN/92qNGx2UHS9G
iREQCjfWRlG3u/Ahaa9z90s7bhvCRADT/OysJP+lvezBeE67FdjcC2E+eU6MQpyNRJhzZlbyaP84
liFs10RsztGlVH/+xz513Bixw8BND6VJ8x95zgvIeM95iMLSWE6PpDDbMxtG/2BEx5MSpyfHBGK1
2DB+2Dp22Qf1rusI+LuQYNWv+ydKkOSuDVLSsrNe3ALt9MDVKJfCuD79C453rIN/tgBrYVqSgGix
V4Qn9cw1bdq/BQDywGo/OcP0rZ+FfWZtDfODqf45kv1+cQ0s0MGhhONOC+PxGkToiCOWdPdG6ocv
9QCrfpoLeWXOm5Se0qECFLrCCW26HqIquzs96+Pdy6wd8/eV79jCXezecOymqXfLatfLTQKhUHYv
Y4xvKiCpc9P+aE+hNWIQ8XjSENZigRMjaQyUL8fdMKJMY2tg8Z7CILu2S23NhCFJ1helt0sxy7PR
X3FgMBfZgwwPtiRLg8lT1P2Za+qjb+6h3AgewHAdZ/mT8CCq5hy7iN1M0wwDY66iHrkMj07MX19m
T0eKmqvfFPryknA7Z0ziKK9o7hjXcR5dowaHDmqydgTp6N8Yy7AN6UrD1o3lWI5WT8j/T83OKCr5
GAYYuLpVMd0CVYx3egIj4fR4htqv7x8bx/Ysw+RB4wQTObzfz5mIS23yrGaXIH+4r3qrvsQh0VoP
HpyKKq9wjHDiGkLFZGyqCrPhMjX6NXCsFDr6iIGvGXkUnd388vQP++B3EV1YHGjHkWjiLi4xPfLL
tlT0taCc4HSAVdz6vQiuTo/iHs/egeJuG8LwOEj2IqoIstEIEfbEbUhExNcgby+iAhE77JPBU9M7
SlOfmqWQZz7zB8fpz3GFulD/uKJ1iYUgieO0m23Saf9twEsLbkkRN1eGc+6V+yB2ct6NtvjGpRen
wezk0y514CcKmxamG91LXwdmaohixq0sMl7LqhAPCAjU15MpHXEx9PDY//pyC0OYhu5BN3WWF5aP
QrCRinTeQV5PN1D97FfZGvkDRGNUh5HPvdcrrV+zT8Xu9MjHMRVFb9cARmw7unBt8/2Cg5c1XPrW
ww43vU+0CAJkAVMyvrSvFR6hhrSKmcvpMT+4oBwVwQDXNV2T0PH9mJ2jO0YWJfOObJ3C2eSu3KDY
eSNQxr8+kMekWFqLo7IcCDdDC3bPPO1y7IzRyJ2i4qJCNeX0KB+cSKnzvFq4XxBg2IvXxoGADski
H3dBjPLApH+ZLe369BAfrBivt/R4YnQ11OLQ10aIl3Fmdru490LK2JFQ72pzKDL5dnqkjyaDB6sh
1bVns+3efxu2thzNDliC1WCpl2rQogpshb+cHuWDB1paXK2cPgJqw1mMkpUo62ih1+36ucwuPect
FZAaBq1SIIHTQ300IYsZ4QZIyMcj/X5CtZikCZQanIWGXiU6d5ckZMmZLfDBdQndjMoUW9qzdH0x
nzguK02nYLaLkbj3bFdZltQtLeQC7CymVK1Vd1fumJ+Jcz6cmyDVJMm01U32fm5tGc2tW1fNDlxI
f2PGyJI2Gmasp1fwo49lkwWgnMNrIJYfywpzRwO+PezQyKP+3aKbaqI9cV3XOlJsoEBOD2d8tJgq
oXSlaTi2KxfXgzX30kY1EUBPZw4/OkxZ3pp6Kq4MCgVgL1qTNpRvfxMYhazyQgDJTXQB0o8+5xUM
w/xLizvG53ieAQQbM+oIqZtBNiApLy+aUaBEcvoHL9ZHfW/LcQl/eC49ttni92p12lUGbnRPYGvb
rHxLh1drVCIX2ZmzaSzSCTWSY7LNyP24DeDLv//eAjxCUvet81QP3sWEcDVowy6/KixklzBhwKKj
tx+M6HB6fh/tMjaZw61A8YRs5v2opkd5exjrbgcb+Bq5+3od5VO0Pj3IRzec4NIhjjZt3Voe0zK2
Q7OognbXBvWhC9qHRnu0s/7xb4zi8rlMihUuj/X7qViFib5gi+2Y6tiQqab5axKcuds+nAl717IR
TRD2ciZmN4RtFwTNzlLnUZCKwCOEoubT3zzzeC92nit0h/tTZyrIfLtc2O+ng/QtThAT579pDVyb
BvE1DYKHxix4USPXXJ1evI/2gWMagqvApZjmLi653jRpqeUzfvRehIRBK/zip9GDMTg9zAeTcg2D
axRKjCnc5V1apHrbcvqHncbDepH6N2AjAh1VyL/zNDCSBwTA8XQunMXG9h3aUvlg9bssf00nKlZ/
Yyv8Dq1Iw6ArOct6URfR8wMz0O1Cq/6kEjGpl6+mK89EBx+uGIcHIqVuku4u5sEHqyMaWe2OkoLP
o1Mp85Lm51zQKTAo6P717/NnxLjYBlUw6KIe3WHXisK/CVFq0ryLLmoRVUJoeH96MOOjuTEjSreG
RRlqGRnT5hqBDwDic4McnXkJCsP3uuIwt/GwNTxIuaH3szLoafMUinUIoOA+Kef6O+7n0ZWmHM2R
D7cuc4OsJYy6+PPpH/jR75MWITQeQaCllodixBy0B/vf7PpKgHRE4Zp+2Nqr0e0No83psdR3fJ+S
0gfkXaT+iAqHkOb74x7n0nfbhnRFoa50tDz9AH8ReJ2E2ojU9Geii+OLjOHYv+C9qJ+L3+/0H7mY
lZlaXvlU+PqgR7pTBuWNp2PSEprBufh2+bJxk70by1zcZOPUNK1dayMG2tGLERbtRSIsZCLHvYEx
fYxOHegALIClcRtN2plX4fcmWiysQ6bP6y0Jb5xlDX2KgpEGepYdnB5BpH4ongwnMunaixr9ISO/
oMSTXXTABVD+hLI2t8Ya+vstVb0708l3tcpjajN+ACi00XCzQdKy+tG3UQEhU7sOItFc+F6Rr2iP
PaRtWVyG6J0D2UuGC62QD2hZf+mMEZRflz3mjdhYov+JIOaEVYf7JQOMInP5Gs0NGai2aqV/h/wZ
aJj51Ukzqu3Vq66p4lIYoBfkrDGOAt+uaZ/7CqZ6XjzLqdVxiWtRoEnbbR0QMolE+2w52q0Nqxcg
0IvetTsf4n4KL3zVyxHZsOxeG4p7rMNfHB0P39QhQ4aAH/rNs8Pms0M6cLl+67qAooWT3hAZ4Ste
BsEqlfQdg/SQ4kpJ4+UlbHUoOM3PNinvJ6ndGqN9e/poHO9VTxI5oFohXJNIe7F/EpH6WmsK5SN1
QU2cdT1bEzePjzqxjxB0dHTLdI6ei0wgGISyfHevoHkShY2JU2iiVqnDUgqm8F5V/bNkXvFk86WL
LQ9XOAB5K2Gve+2V7Y43cRtvI9LrItqU8a6faCPQhjb9aF031rVeVC94vVydXpsPAmreHhJT/kOa
L5eHS3RtlKM4kQIY6PdT0F6X/gRgGevYAL8At72Mhn5VILaARn3wKymp0Xfi2YemW9bhwakhFs4d
ANLcijapE56Jao/DCvXrbJftQX36qLKXVCCzeKAntA+TtYyyPY21p9MrcPzl3g+h/vyPm6yc7bBp
LIwzOndnCdipX4mVxXBzepSPJiJMXVKXMyn4LwOXxqLCSjVw3HkThgYdXnDWmS95vMtpWlg6nQRB
PHEc/49hjbWG2e9sWnx6/13VMya6CKfn8cFl7EFEpMVF01Ry76uf8cdy9QUwOIuIZi+sHwpMYaeb
Kt4BjAG6WNFA/D602mUP3+70uOqMvr+F3w+7+EoG/Xa/sFtjjwQx0EDe9PY+NGME8vQxuZ/9vgN2
11mfsUsz95bfnz3htnX8C3jB0Zt1CDlcLFveTzxt4VQ6lCXubfAwpfEziJML5V9QO9+s4quklF8E
3qoIsJvPqrWwg6uO+IJj7oGH4W9Qgg8TTbJcaqRieBQgHzsiB8RpT8BpICW6j0c8yVDcsRLQYA0M
H3xKafvzNz2vryMtuiLGfnNr97JHEXcQ3/QZWOJ0aIviG437ixyc+OlldxZZJdcZhQt2rfU7tnAt
ta//+Nz+bHSDDJLx3swQ+J18iwt6aqMrhPa0/VQr1wN1UUxIfKF6gE/ppki7YDe4rnVjxAAhCf6m
jY9uCDgwmGPbAcFgZGRrACONg+LMKutL6xEDCPgzbvskcw1rEnDgCWQsX3vW8Cpf47g3vkF99j9b
eZt/T2OAN37OQBdOKLVntMtmlOjTblcZIdp+SEkR66GPErWUhw3q7Dw/tF9Rju+/a3ZJs8ce0puJ
9Gstx4T+Wqa5aK3kaMGbQ2M8mr3XP4xWWL2Idm5u+J32g6XJfj35EbilLm+v/LYlrPPc/ro32Bko
QdkD6hiYaAB+rp5PfwVDfvAZiDxczxZch5axzE1HHh/UrBtx7zVesGpGY1P22U+oOSuEnR7N2jsY
HfDUsTA3VtS8oNXzw6kR8xV+fd1HGAo2aJNHrraOHcdbOX3/ORb8iyqt7taZ7G90OdU4oJRYFPXo
1fYKYIwI5AWF2Pu01B8Ke3zUpwyF4LHxLlK7+ZqZKKbLnl43QcSmD2c+tc5ye6kSdAoi3AZEiQcs
yFyECnzEO6q1MSS/8pSet1lNX71+Nq7qxBqR2AEZExIsb2xLi1dmzSNdtjK4rEYdXJJTXuoufC4H
tprWHwZ0VoB8WUiGVYjCukErweMZVMe7+3qAW2+Im1RiZeSnxtaeTNAxng3MFagm6m3Bs+yTH1oK
4rG3Hy13vpn8ce1H4lLI+iWAybFtmx6hYGQ4VnLA/4+feIUO2UOdNF/zqKZMlCbPjd4gY6fHswqa
lJh4jHLh7G2aqNiWubNzsan2TahiYsKuh19dm4PC84OGm5t5U2vedrSxInC0byCiDkObv8kKc7DK
vs+1/ls6If0+WO697s4+ZNMC/1D3IU3LvVvJXa/Nn3Wl+TVkyZP0x32FsPw4SQjNFshyTD2i6tmH
tijc9LEQM3ID+Z0u0k3HkIEbQBFzYLrp8aXI3SsH084euSxriJ5EML15vtjOkbu1pcFF5L3E2gzn
wfCijRsk80VvYQZalNdKzdd1xg28lssMse8ydVro/Zi56DGIZ7+8a7XkyyDp27PBurUfuyCTqU9B
BGtnYpwJtOGgYYFI87X0PIDpdnGPW87KitDWO32APng9eBEBLbi2DnBhWQthq+tRIL3hHvlcl8Yy
Xux3snBWE/p4vYYh3ex9Gaz0zOX50VtJUdmkJQccgy7wIhu2fS+A/JgM92mH6JQRiGw7dUG+QksF
pqqB7pKR5z7pZzrejmaNIEHVFGfCguOCKWka1njqwaaSsbw5wjiBawUR4L5Gae7QTHV4Hworei3a
ur/r51rcae5QIBE+56+nF109yYsnm+4KVRpJyEMNehF2106NzkvUjveECKpME6Ijsj77Lh/nvTxQ
/zvKsikoSSNGLPGG+04WB/7LIe+aJ9vHIt1yN443nEnpF8PR9LVsm7qdKxwqutYy/MmMOoKJGQ6P
iNl9Nyyoz4P34GvW54AiVAoV7fQaLoI6NRydN5txKBd65u+g5I/n154RihDh4D+C2PweIrfNbkOE
zz8TXS0+1e9hqHXR1rEUUmxZlrTLsdU0E6Ceid+ctEKcEa66lhtGwUhPz2iJBWEsEGkusjGU1TC1
FWqF/5gSLkh2iCZJ+dSimVV0iiWlmT8UTjwznhT1KkLQWgleBEZ1GTHl0+MvzgPDU3alGqoDuCEb
XOY7SAcDisij9MnSezoxPJIY1Qrv1isD7gKpGfi26doaOZuzcBDz/YFQQ/OXJbh/qDAfVfw8Z+pG
VDPyJ8vZOvoMjW/blw72zK/VpCJEXnTX20JM2sDNWJ+e9iL/YGyHW0CnVWOQSnnL6LUvvcavpRY8
Afrby4Bop3bPlOOO96oagtuVq+6DTLJoR62YhR88xVAN5uYVZ8dIyq+n57G8U/8zEYUjtMAzspjL
7ZNrkV3Ysf/IG6nUrWTIk2kjLjvYgwBlM1Zg/hBd8Ly72WmfY714PP0LjjcQdW6a7L+rqc7xtYYn
Jqp0AjmX7GeSv/ItRd+s62kbJQ+T456psx3fNw6FJyI/WiwU0Jb9lalsqJk0U/qUl/Ac0C9OHdSa
dPYnbj+uuT09N+t4i0pa4kT7zECNt7izRQk0vSr97NHUvP6TGaA9WcaT9WbpItygh6rsv0xYKT1w
6LmM6qdxhHhox0F4Q3DtggGJ521Or+pqqFB3bmqJTH2cj5eAXOvHPpU5ZKCYApJTYrHr5clWaPAi
0LK10Ek37Ucvs52rWnOdrTsKa9U1VNJwhkbEQ8spNQzkVw+n53y0bU0dQJhB89cDDGw7iw01OHIw
ZrTKDm5Coa4txF0HphZDGfHjbwzEotKcM6hnLFFKMsznSTZ195j6yUjBkApeXcD8Rtn0HLbh+JKl
1AD3g04Tk7LpPr6/ZMsgk0OKQS4afMZd1Xh3Oi6Ms+39DJDUbJXgUpBfDbV9yeMPJW4k/3SjMw2o
RdDFSZVcpeCEEF1Tz+WiUoARVtG6plE84nnzOfSmizwyXgZc3DmhvYhQM/Ifx+wcDvjoKUOHFRAE
iatJ1/2oDCJR8Ev9atAPAGruGs39VAr8VywX/kCQOd9Pf9Kju4DBKO5LB/gIWPIlukMMjV5jSmU9
Vmn5YimpwDrZm136ucrtF6TZPpXDfGbID+YngLjRZwPFeAzgi7Uwx9hV8mUFvJgsypwN9Frvsk4H
B4+HyD8TxB5dQDRWaF7zl075lPby+500QU8pkUk2VN5lXOQuikbx9VBHN0r6xz2T6H5wFl2X70cn
g+vVWx6RAueeKdKt7tHp0cYT1eRtM15i+LVwxU5/uuN5mWxJHVwO+Aj9qD1aWLHmU86gWZTW2GnN
uG0mllI1SHsbAda2+arbEbTQ06Mefz01qorFXSaJbdP71TSsQo9Kx2wOhjPU0DY+8ezrSOEqlZG/
MRJdPxV+E0Mue0+ugzyCUY/oeWKQNHfZc4lRLaWjtZ52Zx7+o4MOWEc1GP/fUCr2+COii+0I5yls
qvYtph847KjITbHYHYJHpRJWD98F8uSn52cuSiKegghJtZjQCJEZXxIpfOBbVVO57SFogs+yrX4K
FMLCX+JFRPml4h57kxFfjljWq5+kJNsm5BqjKF2nlNsiAkxD+vBzu5HGhJ+GP4wGoObpH7kEER79
SLUf/lgaTBewBhpldsBkR95ZKSUr287TbVGmOjzKorxr7BTjKsB7lyO8zIsxxke2Rt9pffqXHJ+s
96u1eBA02VD7IOw+DJJTnHQbH9VVDY/k08Ms2wn/mbDrAhhUlSp9iUCN9XwcQxOeUtvRN+BxKte4
RUwrPYp5cEZCew17VXR0QIv+KiYtCi4SGMz9is2C7FVcjs+OYeUbx9achzToEdUwKJzmmT3ft1We
p2e20fG6kMWRjHBETJuAaZGi57A+axJ4E9E1vP3cQXzhnf5qmP25/frRISHroTlEAU89Gu93QjA0
qL9MAljehCYtBoPgczgjArK7ko4Av4DSw+mPcfw6mRKEMmkOGHT7qCdlUs1NirAqD66NWhkGQdqM
mMrODKIbjIlRgDk93PFSmqTECupES1g6ywM5B3roWMPQHijfGQIdYbKrx9NDGOp+/KOmoLYX76wi
t9gExVBQ3q+i1KaqrvRG3yfIsmiI9PndC7w9aOP40+twH53pBqzAKojeHG+bVj2cwOTMoVbX2fvf
QNebGWKYpHrfy5B8nEwz000329eoZ3vJdJhreMmnJ3r86RjDs3+Dx1jPJWwsRbxp6IHPHbp58J/7
dPZWIJMQp7PMSluXemhewAY3H/Gem8/c5scP4/uhF1dWEIHvcSFpHbBUdNcaNjwXNOD82zFP+zsT
qsoFnzk48xofr6lNC5LaAxw8gBz64l2EopzVY5w7h7hqfxmZ/w0JtdMrenz+4CvBuFNhsUV9U634
HzdxFZsm1NukOfQT/Wrd+S0N6VKcNq9DQ1NvVIjA3ukxj2f1bkzTfD9mF/imVpdacHAHvJRzEXwt
ocKfHuP41L0fY7FyTiWyUYMmeUBw/sYV6a5J42fd7c4s38dToUsMAoKk4iic0LCSMpo8QbkUOdVy
uAwQ8vg7M/nfIRarNSP5MTvdXB+c1vnaVuj4wsF1qzPf5KOTpXIwcj3wXbTz3n+TwjSwoird+iDU
no7sq6Lv/FWpI15iNoOzNqJkWpW99+3vTO7/D7ssU+rjxL7sDeCLOj2vxoE1R5Q0raYo/Is0Ce5I
dgRFGOHxqsEFUTvmj53e222vdWWcHKyouPEd2l2O4T8BPbwcaX/QemjOfLgP9oZpYFhCfYkaO2/c
+wGbIfcH/I+Kg6215aYk3r4Ommp6Pb2CH8RSFigch+oZaZ19VHjRdTT8emvw9m7f33aIBkHAxvUd
iF6D7mvlJU9hZpQraAWXoe59q9AgO/0L1M23uPh5fvgJYEhoJyyzvaJq+i6fPbnvm/wxyYPXxAx5
hYKJwqENovv0aB8cbHACHvcV+Qmg18Wqwhqi2xibxQFtPWQvEEC6iKfoOnCgVv7lkSxCHEdAhYbP
uaz+ShmKsRCa3HcGHsR442wMP6Rjl+c/Tg/0wUaxSCZ1g+xOgWwXQWiieQn1HMS+NYTmrzvdK7Y+
jeS/BvdR+x+SjELX0u4woBm9346x1DWJgYLc00dMD4NR2rt6iIJtO0g08E7P6Pgj2cDQoRtLUCrH
xcBIFE5XeYZzSERm3BZ2kOLbXjuXne6329NDLUln/5kXY1B9JJY7KuGOeCjQmTSc/UC1HvfqrP2e
gi1YZa5bXcZ6gymdV4fh2i0KNAarrr8zUPI+mLJptrX0sNYM6cpaSSzWZ36ZiroWBwOGI88qADkq
LvpixUc9RivJL5y9UVnm14Qu5s2sq+6nTJorWADrGmWSyOjLW8uzg72ToERAmzE+cz4/eOKp6+sm
ehFQiI7uoaqNOiTEzeGQIIUfzAdkcSP/zkEbDuzrypDbnu19eurH35/r6I8h1Y7/465FVaemA9j7
e81DwsopBw+sVvIJ57lz18Fx4ZttzY3uOeRWhgVr6f1Qs4a3aA+ze+8VxYPU5od6Bvio3O90tLG5
8TYpJqRZ6XerrrJfTs9TfcHFF6YuYzM6e49EfzG4tMreDOdgxqpTKYzY1XgZZ4indbS2Y3S2u6qv
z+wq+zjBt0iYSCV1SSnoqIZpOGZdN0Yo9l4tJIIg+ojYzzjdCQdf59HATdi1GuyF0VtfiWwA5ZsO
YwqUfgKBEHgFaMvJSla1aZTborcQlYx6dDx1y15VeJ5uY7AUl0Bboi0fD2vx1kKztOsRRBfW/ObZ
0XBrVlWzEUZtoyoQIpWiT0gyhSNV7MpqfXApurxLqL8gFoaIxaWdSuNywE3wInHy/CXnYgfuGOir
oIj7v3zLKb4rNU6qvEAaly3ttq6mGMvQ4mBOof6SQGN+pANS3mpumJ1J7I7fPbgrZDvUWmxDcNLf
77zem+s68rv0AJ7nJS9weokRXhOtt8GH5/PpjXb8RDCWoL6JIIdDMrl49UpHpnlWzulBb6bX1gjv
szm4Pj3E8ZlVQ/D8ACdU5elFDtmIcciysU4ftSAK96YfyGvQZeNNkMjizJ19fGwYilKfopapx3Ux
VA3YJRkqNzv4ZnPZNN42tn9FsfuTwql2rv12HNgyFnVvSoueQy9jcUTzrrSSpimSA75R2+F/SDuv
5biVaw0/EaqQwy0mc0gOGCRRvEEpbCHnjKc/H2i7TIKoQcnHF5btXVZPN7pXr17rD2P3KiNfE9bF
Re2VJ5nKT1SVf0lN5UpizKmLynOYLsrbc/1d+Ku5UAeRWT7G/b7KHJQ+bLW/S4cjtNAWOcvrH+5z
fGc0i53IrucFMs8zaWm4oljz1Mk6T/NthEeQPR0RPAwGfThZhZwgsNgM3wJX1V7MMK9WGhqfzwEB
icc4Gdn0I+ZQCtm0sIjvTM0RJXRocAr9rlfWUcjFl3jylr0+2c+7lJTPgury1l8w55VimKj4fqiu
8oDk6FOfFcmmxmtnI0rh4/WBPu8bLl15+tckQ0GL+uPp7gzF7dzRUh/cBHXvInMs/xeKOA1qVUXh
NLWHb0maiSt39UIlh2FZSyK8DmB1vl05n9S9EWxzciqyY9ZCp0YRXWzwonytMcvE4V3QnnsxRcEy
uGusH/mwEtY+hxqYZORu5NaUa/hPHyeeWy4+v/JoOiXMAduKuj9DtNY9WWjETYQ1Xs06LVWi6Cx2
dugnGUFRaE49pqfaK74XafbDG4uHNk1uvQIBb1U4DpF8aIvJ06GimYyo4199Yfq5MoI0sC8UeeKC
zfHvgLqVNojd8SJp1R7+C7IXHg6twU4fy7s4bC6hXK606WdH5d9Doi4CZw9O8jxfKNQiwSHLFy+D
rCONm3/XKQdKQ7Bvw+D39dmtDTX983cxSLUwiQ7LFIziGFW3wejl5xjdiY0whuEWWKK6Uh+bbZtJ
MWqKQgBIeANStJrdUJWnBe2oF8FFBYVaZvcuKff1Gc2O/psmFah22sR0iekVz/YMcowImkl1cMlc
M7e7uEY7C9NUgC3+ys6Y3U//GmlCh4HDkRXC6se1K6Iw5M1s4BgLaWuH2WdGaUJIjr7qnXJdK7ae
0q3VcD99L27CqSfNxUt1mojzcczWyHw9wjLMgZU2mYA2rU32iDxogvcC5tjX13Lha9Gtp13KSxCw
z/wx2CI27GZ5QJqEsvekYOiW2soQswD6toiTiMBEQKMlOx8iC+qqazI1RsAVxw+EdIJ/JAkjBmSe
ZfMoCMhjXJ/T0ld7P+D0g97t+Dg121ITtNgBOhXQSZhUAnFunJSmUADYXx9s6XO9H2y2GTPiUy+Z
ceLQLHOqLj+5anDqNOjSuLL9ZTdmvpRvaPR3M6twmyyN2s2dsmxj1G+GYicKzXAH/WQtmZhH5n+P
RdznyToJ1Mz2odmDsjbqKnYiPcQeUQqQRO9uFSX+RjZo63hiT9qFOQm/JChOVlWHLhJWFnf5R5BP
TNhU6mfzlEZAR9glWIm8iYf6sXKh18RRImwt/blroVIL6Qa4IQpR9Z8wQKIvGuXiYlnu2mNrYUtN
/HEgVXBH6FHNFgOdcFVKLS9xvKq7VePiUWhVmlKZ90u02p94Ya6Abj5RN4miFLdIPJDtEdERm0Ue
1LbGKC1C0BJ1UZzdoTRBpbvxHpn+DLsY2f8huqjTSaNf//BTJDADc4Q3VrbDKUN5F73CvP5hWog+
0iOsv0ti0/19nKfaPWHtFYj1LM3HU+arYpOrshc6pl7So5ef0a375/rZenuzv3tWT3sQFaGpbCpr
pEPzPegBN8Se0sse0GrXcYVp6Q9DRTjUqnTGM2cyb1LzYIOs4h6bBhGtX458V/6cTGFWfsrstf32
U6gbUzzjSUl8nk2XQhZkvM6NHU+NrB34zBdVj/QbPQS4U45Nig1E3+9Dz+KeFQ++tAoffGsNzxcD
MQ6eERw80t7ZlsCI1IBVmiSOMpjwHArHQ8kyFoxjXJrPIGFedaWBtOHBlRPAhmBfUHqYPGODhgSO
geFhkyAUG/SnlZWZ9v78dwG+ndI3pCI+iSiqCTWVOHTxc8dxow/KnRnj5umnqEirB7nE3Hxsx+9N
HzyANsFrul9NCBYuMfrTKkPTVLd4Z3zcim2aly0Yf8MJ8QERkFO2rVrPN9fnuRDoqSWQ2qBVo6Ek
MVv+nJQGKnMSO25YoduN6vimdKP8Aq6z3YWSZjxcH29e0HrbceDgSF1ITTlfswFTfKNVCs2xA830
mGC6GAEKS0C+9ui9qh7O9m5nnUw4qOsfdSHFQqRRNCSYbMhxzkveARmioXoBqvh+djTr8aXSq9cB
A5rrc1xIDThOVIjFiTNH22n24Yy+G8LEF0kNhpcR73DklDC1q480kJ+UTr+x8Ii6PuRSJCdxJJwQ
XFEvmJ3jvFObtPBb7yHRu500SRuL/v2EOZB7UBZyYjxeH2/ae/PTAViUNzlwO+0TYtQUmlA3fZIR
CAVPJoWbIMIaxNOr5yjovgqeDPogf5p0pK+PO28HvW0fBOaoSU5NeLKvj2uL3LqQG6UROa2cfAVw
daoSzEMSSC1ueHEnhwLcURSzP0PMOAzrV/e0PWcTBwNs0EKk8k+/YfZtw7CygMRZvjOW+DQMZNdO
Zibl3TCq8lOWK8WBSxVPClUv7pXRE24aMdER8TfFn5FapYcJW7B2pBa2NQqWfHd+GHjh+WvTMKJI
F/BvcfDM2USp9tPDtc7CRwc70EuOBHxtIcEutF96k/wqLiX6BvVN1LgHuoLPY72mr7Sw/1Vzwi5T
ZwPDPM/1pTEyE6690RFx+PNVO9a+NsNNHpbgsQwc8Fb2xEKchDXJwpHQ6Tq7/+OWqIokykSliJzJ
9FqSmy+VWa8l30tjcF/TJ0ONhlL47LPncZSNrpFpTiIXT75r/XCTKlg5w0ufEUwb8DYgghMc8uM8
dHi8ZhoIPo3G/JCl0V3fjpu4z56vH6GFUMEsuGkRKCIMzzMcLYrTTEqH0Wm7OLVzI/3jeViAGEYT
QueWv5QoOB6uD7m0ISaCMkWRqTenT5fQuwS/tCyhKTt5dFBFwjpQuFOwhxJQqVewOSnH7GfQr6TY
C/GJluZ/R5w9llCnMH2jSDWnRFk76tt7adRvPOT70ihKMCz0z9UQ7sSuW6kuLVynKtkMDwv6JohF
zvYJrvB15sJvdUpN3zSWvB3D6NKbzSmGgXV9UZdCIXUIVHHQS6P/Ni/DmrXpGn5dBI7bYacxKYum
TX3IuEonzfwpZUoD2IHUg1XsVFCk/x/W+P3405l591VFNAQioa8CJ+vHuyg1dwlq6CQ027wmMoKs
jVHrsif7iesTX/q2dLwUevLEFnKJj+MORlSa0D4DZzCDMz3GHXfxBpjSTZXVmOSmFGkL7awjln99
3KVdDI1Hg/4+teLmYbZqEs+N8ap2JgsLAx2LqgGtErj7KVHXa+Oij8YKD2Rxqv8dUpnS93dLjAJW
2TZZFjipjyeLYcYYfmeQgI2vkxZ8IurnNEUW2RBe/l9TnQPuZD2LI8llqn7IrRZUD/gPniXIWpNz
g+XFxwB70utDLk0VVDZlKR2WDYSij1PVc8EYyVN9Bxe/49Akp6YK76ddZExsVfL+lHurCpMf14dd
OrC0r+EuUb2kjzIbVokx8ZBNnOalnHeWX5D/hl0hHrpUT1CVo/O4Vn1bCvOALiyytQlZP09CJVRU
4gSpQ6fQ9ftxkF+hVNxwha0Bq5YybfC41rRlKQF/KvMBxS3zKPbZr33zY3KA8XsTtmIpPSkI9FPi
+Aq5/NIYklO4a7roy5P879iz2GCVDQrImUdsar2TpiR/MHz8OTk6XP96i8Nw58twfHmjzV/SRY5u
Q9+xljhZ3alj9jhZWoQIrV0fZunkU8oHXYVsEqFn2rvvjmHs40cmqUHgxFV5UyqjE1iqZbt5+m0Y
NC7NfpuN1UqtZHFjIkcHvkKkCzuPNh1lEa9HMAq1Ixzy6hSurnyIUCMg2Vm7SWR+/zypJe34z1jz
416V4uBFCl9LLGtHiySM2829witi8ryYXHSaBr+gqPqBoOaNm/qbsixWIs7ibfb+N0y/8d0ad2mv
BrXCGvd6eCdn0jlJ6u1oGFhNIvdgo7mwm8zn8mrYmZX0LW/ktTLkUlmOGPDfZZhtWqQfRpRbo8BJ
RhOL4skrHnQ2/+7B19KV7DT9b6V+m7vR5n+rxfCkIPrRseF6mTdsJGBmOqvAZh6B4I6xH+6QqsVK
G6YqNs5VvmXQdDuoTXFqiwGQU/DXOryUpiZAHzXtie2oz3Pp1Eokt0IB2Anx+IwtcPqwY7ZRt+pY
sLS9DRR+kIKaaNzzHrmceH2dS7xZYiG9QavwkIAurQ2QpqGyVuSaHgDz7f1+rNnWitNo8K0oJVGB
CAOq5C613POUoKVZdV961Z+uafdiHx+btD9zw61Ej4UgpZGMUmNFBQhk/iwn1APKiIY3cpniGU3/
eCtG2UlJwpW0aOkE0YmYzBmoK0987o8nSDeLQEpiM33w2i+4ZOMvOTlJgniA1s2T+jB5apvjw0Sy
vh4ep3MxW19kSmin8i4i7Z2XkUdayUKSKxlvcpOMV83LTSm47sr8Ft4t09uBnH4SGqK28nF6pZJ0
HXi7yKnxocBjNTkn5D5cDAdLzZ9pcq4kJAs7lKc0wpa0yCcRhdlniwUZNfW4x87R17+ByTnV7Bgh
SO4soS1WVnBhbtyVlPhA+Cm8nGdZiFyqnTFUvuegi3EzmbsVKcyNZNB36KM9UzdYuVzmffipjPKG
t5koKSJQotmbOUalxOgqUXgAO+e/RtbQOUlvZYXtIlT0ZAph5+LmLfB2UdHIqjzFQr3HKtJvY9Nr
X9pgEr+JgqZZuYkWdpJF5OEdDziAEzNbB5qEIJjHGktlwuNPIejKfeqr2un6fl04kB9Gme2kPmpT
vc5r4eLqmAYajaTfK25tHsJY8lbwWgtZ7Yehpk327lZrYUFj9it6jpoER7OF498EX12kUTZNav4I
EEiyo7HfB3LyeH2OS9nfh5GnnObdyJmUlElhyr4z8eBwRL3UuYgESbc1BcyRsy9dEj5QzdoXefLt
+tBLHxHAKnVBBMpBSc6WV4IzgNOGaF7UIhOPmRgZG3ewwpWPuBTu6F9DxgEVSclk/mAIKuj/OLeY
FyMKnc4tww3T3SdCtZdd875NC/gQ/U3fa3eRVGz7VP37eERGSNGcXqIyoSQ/LrArArbt3bR3BsQA
GiO+jWPhyTD0i9/1wbbI16LsUowAbatRcEVJ+BMOKhpD0QTiZF7qNpd3rlo+q9RZNwLGcCNedX65
JqC4NuD0nd/tIMx8UoQdwwAQS7QZRc0BCHyfZu05qqs9ElnyShBc2LJTJQNUI0w5ylNzkgbwQq8S
8ZVzXCXfIJB0wFUZQ/bUlF97Uz+SHF4aHV+7oNxf37GfZ/ph4DlNwwpExAumU4rr8+RrSPftoOc3
oRpOCtrXx/p8OnSEd3iX6CR7VDBm28bXlFTo4sRzxFxWsHw261tX19PN348CkBIDB/I4OhGz+O76
faKmkSlc1KCsUOHCYFFElWvti33OrCaFYVi4PDNF3kWzIFOluILoaodIFeIpcoj2WhrsO7fZR3Xx
3LjFGa+oLevxqMndXtfG5+uz/BzI3w9PrPm4Qz2gvZUblL4DIv+eDPBWtvAJ1UttDUv1OYxPXGre
fyCp0FSaV7S7rqtiZOLNi5wEdpZT7mGH/MvJu0y+mcFkWX59atPF8DGnIqVCbItzoAGZmWc7LmbP
o5TlPQ0W7yZT8FXGvFcus32HiNf1oZbOHRg1GKrsR54/80Zj46HZpBZy5+DPm0b2YCFPY0Zivxu9
qP6n71TlEAmNdGxBvT/hOkCnOiBVWPkVCx9zQspN0Az8fD7lQAWKb8Acq8pxkyeaGXYrotDXbzrz
Ra7CTWY6bSRummi49VRU+kCHWJdGxEVdWjk6nx/7Uw5NjmmCjMD9ZNoL78KeV/vSWAdh5RiZKd/L
iareh0OONEgdpbaMluM2HpXAzuMsX/sQC/gIHW2JCYkxQcDAmn0cu4mSWG3HTrtYIN0faIa6+FFX
/UatCrtTVcGO8aB59pvIsIWkjb8GQgsJNStq2RlCqG12jUTkpmtj7WR6Yr0P8UTfRt4obUSxIWVz
Reu3WGvxBuvQaBsXQ7b1RNjWPq+xM34G/pby+GPWmMNWbisI6wZQlNJP+OLUjQ7ERcsuI/6ioMmr
F31Im63ueqUj9YP5o8m0+MG0/OQhT4ZoUyOzRx5bE36CyDhIbZHfIWcY77OhlLeqX9TbNIjMrUGs
2giDLD3mcdIiupc3qk1gy7e6X6vHQWvTjVYFyl1mgdLvxES5Dz18XXO9QsosLtzXGnn9razHAcJ7
1mtVo7ZdIfcXxUXFLhEEFOqSQDyjl6/felIVPgWj0T2wlOltGmIywlsC0Ww5HE5N1HUnImp4lMfi
q9Tg05F4dXjLIrnHVojqTYWMzkNvaPkXnj3uTYbm/0ZsBkzhR7mzodr5J6tRs59CaOT2KOCakr/J
CfZxeSAz6uyQat1DKXtMJcB4OtJMZedJeYKHL67jQ1AEcG4lvrfu+tGT5Af6HtWAmKpkIxz7pPE3
gZV6GwQy3YOpNcOTh65Pg7IBnusjf9mXtnbFlVRnIRhNQQhhGfiFJh5iH7elHMeGO/aN8eD6RryP
6eZsFE0wfwm+qd1HcLLWcjv5c/R70+cBgstDAMjQxwHRCpINwVV8R08AhCXtvR+OW7Xyd8BjuKPT
5kUzfyRSgLkWXItV8MdCPjBpL4ATlhFA+fSgTRpt7MfANS+5aIW27qF3GkhxDI1+ELdULtyDq8bV
8XoAXEgMaCcDCANdz655I4K9izsMN4mghqFT64JpN2h9b9wie7o+yEKQZRA65yZvWonm/ceFpYKG
GzCkHgf8+o3ciLdFVG3TWPn618OoqHWBtIaMyqN/9v0UuY771s+FS4Wg520uB8OptnR1V2jSGkV5
4VuBW0LdjKY8wiBzghSKKrzd9DJ0vGbCyT8PfXUXZRrNGUTW177RwvJNFTJ2xYRcocH3cfk6qffi
KsY3NtY0Tqzi+7Zg+XepPOz+fgFBr75RDij/zvvNneFjZTqU+qUcyl3ftxch0S27qrVf18dZKASQ
Z3Pl8rnANn+qoKf+YLgkNaGD2de+cCdl+v5Y9tV2jKyDFH8rweG4xL9z3z5bYXVjae7Krfe2GWap
Dj8BYjYosAWZTqmWS1IrfsJQoaufyi02kTmaoxEh2S6pnm1CnHPxSpKRJw+RkXINNYXvWFZfO9Ut
tpBJx10Rpi0K0Fp+UyZ8FTPwVEwfXKwhCl7ebjF42zrNzY3qa7rNizE79LLU3aedjzVrNRm1Y6Nw
EAIoYalkFCv1loV980ago0shTtOc7ZsGNlCR6oPvhE2WbyJ/OOAXfysm3rCSRS2chvcDvSkKvwsi
Quznisel4bShfB/H8Z0/Cree5d35pj/akh6uERSXotZEDfz3zIzZ1RDUhSS2E2ihrIuzn7UPaqas
ohSn5ZntEA3sABkq8hu0eablfTcrXYtSi4TUd9icTtkcK+y2pz/o9w4/xFi8VXQgBUejD3Zdswum
EoDwGtP85g+p/pr3r6r2153ZKS9HQgbICU3L+QNLDbyoVVzTcyqeH5kypFvVwsG1H+JTbOEwr9WH
NqTdlqfxynlZuIyRQpF4KVMqpBowbYF3iyF3XtsEIx3LHn3kbcZ6b8w2pKrMrdy3QrmSDi98YIZD
5EyFljShdj8OB3TIjXxRoCMQJu5JzOP0NiiTNQzPwgFhFAhzIl0HoPuzbeTGVW0pkRw4cjY8jsgx
J9HwFEhricXaMFPe8W7tBPDWTdLnoaN3VqPbRePnT5bUhk5VpPnr9dC6sHA0cUBAoV/AW2J+Bwp0
Ev1CK3xnaMfaFq3oTgW9v70+yNLJ4IYlYwATR/FndjKsUjdx1qBzZyRZ+BDl0qQ9LwYU4S3EOoC0
bw156Ekk+g4mopevDK8vTfJ9ZjhbUB5KeqcSnh2tMLLbZAhRdu8j5O07NNIh1Kq7dkC9qSlk7443
X38qRrzi1KSAll21494QFII1noV2JZvxpm94jaBYJOMKLJeJvInirtlmiacf4Hin95EeN4c47oI7
QTAbyAiVmNu5lOf7NreG20oqQDwWiWqHXoSgfiDkO70R+3u97cuD7knDk5wGIlgZ7E6s1hzOJSlX
YHOSwk1aZRRIOHPKS6VlxS+03js0m+Kx3GgiHr1yXyWHshwRGjVT22xGW0fU9k4mjT8ifVAfhCaS
7xq9Ub6U8nCP/dZDBLL68AYU7LT8duyGnVZmXWD7ap3sjLZDghrJxsfrW2KhMEpowvHkzXB+aid+
3ORhlGVeYjVES0Pdel2xayr3H0jTZ1niNU9g8iZv7iQqNoYv/i7V9K/7XVRFiRQmUDYywHmxJGnH
TDQqX+eVLv/w+1bfiT7r16pKvL8+1aXbDjgOTD66GVMZ6uNMM6NTLC9rKeSrxR/DwHS86Y/g1ANX
uaxG/IW4S7EXXha+RyRLn5DSqVQECDNrlxCUl03JDm5mm75YcfazsYDGXJ/a0sGifg47Y5KBFuej
eW4o5UaboIZmNuUuDCV5a5SiubKAS+nfh0fH7D3glWAmi94KHD3unkYxR+O1wNS4+C7FkWW3mnHv
SykC9foe+V3blMMDkPSLOch/3SeZ6k7QUJkxaJW5TpqlDXFXGW7gFI07tWKduN4mXXvTFd5Wio0/
hopDdoQ9+/VVXgifpL04XdDnA7swv3aCxMjdcGxiB37xLX0yIMyJn9uCGuybRHjwfflOVcL7Mcp2
1wf+fBHxvISXOVHwADvNeRcqpOYwK2GPBd2wbaUfuEDtyWiuD/J5dgwCnRj827+0Sj4eD1RzS7FN
it5RUI85w8Xsbwa5SX7GUR1sLV9EENGLdfdsGKG36/w2XAkEC+NPhutISFDVIvOd/vm721amCgSd
puucqh2+l1N9xC/6Y4b+kRS2B1431nEIhNuRULKStCwsL89B0PATfwIL5VlgKD21bZq27B01wvkJ
imE+HENl7Yx+jggA0KHYosjAq5A/Ps6PbnUaW23QOYqn/KNL3r4y43rTeKWGM7a2JkC3OBpLMUkW
0/GaPwkHaqdw+b3OCZC8bzgbcS5A/Su1G79ey10W1o+iC3g4642oNR8ryYykGyK9dSpfRA8DZAr5
tq7YY9ZnKynE5xiOgRHtOxCVYOI+EWvzlqar4o2eg2/5Sw6q0QLv59Ju77N+V/vuyp5cAPmgxIwA
GPWdqdY6vzPGetRUd5DcqZQ/PmklNiLt90JXw0uWF92h1MN4W8USaobAlu/Roo1x8hAp/GGkuDL1
Be7T9Ftg+dM8QUZ13guKUTT3Y7+yLgpER3nEGTjT3BvX8DbWaB5LybizLNywg02ziTVbliDH1JZ/
KSwjsoONNB609H/Y0ybEYCIwXXiC03xP9z6dxS5wL5TZYLaW3Tbv6C2uxN3Pt9vEomYAKmzAE+dx
V4/CNg012bgko/FFAh4thuoKlGDhuACKJvemmk7LZr62oQXdvW5px8bauJdK5Q86BzuzD/fasKYN
v5BxMZ13Y03TfRfoEiH3VCEOaqewwp+SGJ0iTMtsORdv/UghSx2Nu0Iwb7qo/C2VOuw1Ze0iW1zQ
KQohaTD14mah1ggbhE5TuXLQojr2qrGJVykQC9GcfUFiiZ2ZObUnPk5SKcckr1Ual67XCmCs+xzf
7KSCtAXKwK7lMDhVAEn3smfgFwOZYaUIvdAc4SvyBiVT4EFFbezjD7C80PL0lmZ/lufeJtGH4ygH
j0JSbgu/PNIyv7PoDA+eefBa/aagnFO7RmsPqnCPh+OjEPa4PzfRyiFeiF/A/WlY8wAD3zWvqOqC
0lhm7OoXNKyzQwkue+MKmr8RDb/YmVYTA6kZo5V60sKOox1JCZevwQ3/yRFX8SrN9XNtKrAW/U1j
YVXbjFK7yU1BfaE5IxwNM233dRLXt+aoBlts+4pd3sprbjefbwrQ2qiycJLJM6gifvwopIuS7OaK
cKFpphwHKfAOfj75Y/Fy++tLfepkU4cgbNMQnb9rJB5NSV8DyAoa8d4qhRsEk4+9Eqzss4UZwQ/k
U8Lhmy7B2T43JN6UccIwbnSfeOEXWrtDWXy7npot9FyZzLtR5I/rJgyuBLDXci99hRewnHwXAuEb
pYitPES7sVFOOJmdtc78puvd8/WxP8cKhgZuBkELYZtPwk6d7g56VVXupdDgIRaaSbjq1uqCn8Pv
NAjKrtB6adbN7xGFc9AgSeeCDNAlW5QQLAj66hBJ8dcWzaKVrbE0Gt1yymFQtCabkI+rqRbxgJNN
x2iFfysX1a2p475X5vtSXmPbLW0PxI+QmwMJwG+fvZiMxgRK6svuJRm62B7iZtfI4k8xN04rX0le
+k4wXIDH0oMCWTm7igckwiUEuMhU4LMAx266A635yXjT8rGfjVD47HkhDeLZ84bfgZ/HN5VYh9i8
1v8kYfUjD2sUDZr0JczdZx3MpFVp7aHtum+Rp91hbLYNusqlpZwfTKN8iBtrX6nqsUZ/VZetjT8a
9yiSfMHHfspNNmWVB3Yx1rrN33uWIpH6QRU+Vq1+CRv/GMfKkx+2lZ362qlVwn3V+1srFH+1Et5x
Jf+ld7sLBrhfFU//5rliYZu6uDE6XDHFQfvH0NvbJCsuraS9lEJ1ri3529hmYHKFY2xWj0BDDz2r
LXQ0VhszT20yMroU+a2YjYPdm4mJfduwb+XupFXxF3iWOyOwuJOix1YaUbAVbkkpj4Lk3Ydj+5ig
m2F5wc8ygeFRDcnFdNOvI1j7AaVKpQ/pgkSpuo1zixa3tYXp+WUa3hy8fa4qT1Xt7kZNGGzfi28L
iqIoJ9y1ZqLQGc1zWutxi3m43GH4qJ87QzvEWrQLLeM1GxrHT+WbIdC3Kh6aw1i+pqNxSkrpCFf4
ouCllgTgkLz4zHKWth6Wkl0I/a4L/J2I2aAtCtofU0tu6qz80QjaLoZ8YIIrzlrtyZCw5FP85i7W
EQau1UM5TDaTIco4LsR5Wc5PtTwqtpxqG/QyH6e5yV59ssJ6Z1nZvgbdL2b1Lu1aH7KRotulapR2
2jd8Wdr8u1gOjyIW5nbbRCdd8L41QfeQ1M1PQKGSPcitZFdFPoR2rg7CDgZxuh2lGju+ErkXpS3C
XVem5qE3Q3WfllzeGPYN0JX16e1NMOeZINtxJbygEFXtkKPBFNMV3O9JN1XdAKrYWjbIjuq24j84
tAuZbSQKfpRJEWxDV0CJsR/HyjYxHDylQzXYQCTU1kaBtOntsQrEW3TbfJpBXW5TpUztApGkjW8a
I3YQ5esYWOZ9MLh+Yiuap+4jbQIwALDaClYi33pB6w3boYiru4y881GsxmQnxAIWw1wmz4oWKnvg
wS8pXUFZHc/Ic37VI+MEe3/bDuIB84mD549fNT0/uml8qaX0rpP9Y5P4BzkXNkMpnfvA2IfcOkHZ
XdwAKmjY3+QRzFmM5V7kXtjEo7SdNoNf6U5ZyLeGUv2DH9qdX5uXQKm/9IlxCbhavKG783BAiIbi
JqvCX9O3rRtp65EjtnL1NU3bH34WOUUsHwr0Je3KGH9HROrBxJg+SaxsgzA3McRTM7soAkwQMyEk
qWkPkhldwkE/m10f2bUqPwRoxTQqjWsDh8OdWvLY1vV6k1j+Dw9/0060/qGfKdmKiMaQ1lL3qHGj
MrFryqUbUxLQGpBeU3H8OrgNh0q39lrQHIJAPmtSdhN6EoaTqtP54rY2xGdfwbALoJ42KJdBjb7U
mXRvNRHbWoXVWRmpXVfDd6kYY7v08rtG9rHFNu87D2ExRUxucUS+Q9bnj2mNtGqiI83P1u5r+UY1
whfXH29Vt/6FcH+EIoy/Q1fQcSejMD3Mdr2s38RC7citdnb19CAZwSRi4t8iGIE8Kz/QKyQK2dIr
bPBjF4tHyytfOzxrxyzbKYna7wUjBB4ziPozVVrQTRK2Se1PH8TOvkr0DZzqc1Por1rRAI5JCliy
3Rd/CLfRYJ6mDaE05b7Ly18Rm6QJqmdfkh7EqPnmp9IprKE2RPqfyujuY9f66snefcNaJG5/56XJ
Y570wUZO3WxTix0G5rRz1di86wHUuL7ebXR3PBlue04C+e3/0+TdyVf0Z0wsjoooPdI3ocRfGRdX
MU4yX3FTtoB0Kq/btL4QbdTGNXZsvJ2ixvuxFc6xOl5UwT94OXCipAFwji2E7h7TNvYIVN43k6Rn
WrayMwoC8XiCqhbbCgcEIciXVkhT1p1j3qYQlK3Kf2gqtbCDWhM3As/rjUsfFwtKaiFKOnHNgBtf
v4kXbnwshUSeHdQNoJ3OUty6zgJTDUvzAmr8rETpqyE0OxCjKyXQxWHoweMVTZkZt7yPOYzkUwpJ
K9O4UHooFHBfNiiv6zNZSJMUiuX/GcKa4SUNMaTzQH3pgrTDJhPyW18XT2pqHsVwDc73xhn72LNl
tXh4s3JvAINZ9pJFpRu2WcNGYcv/LuKExroQaucxV/VN26e0b9UqwLsFox9ZTFvYwlF/0iIt+h5l
EDClOkWDqSm5kMsMjwdaCONvWXGzp9itot8JVbDzgALxUdQpGPnwru/qIBYOzeBnZ6S/rG1ftMER
WdbI8VwUY0spAsOFG98hT/Ni5dGwoOnz4R00b7xnasLsxNBzgjCoL4MX1Df4KyV7sVTzV3oKJZ1g
xFssrKQPXaZXB0MWso08CP1PU0fPSDezBl9cqTr7hlivPBet6TXx7mPQrEDEBRs5msaIvGAq93Fv
1ZmVl12ujo9RHki3ZSapO8PwzA2UIBXHei+7aJUnHgopVv94fsnVGXQiDY7R17PvAszZPfeIej82
RvCrG418tNVeHK19FBvdXkgnb1sdldyD1euBZtN3KvfIJSD33EjtIfDHGIyRq2w0c0jIVppxIylJ
BaIxTAkYQXePoD2i+EmRfVN0oYrOWV1Exq6uw0G0e6XUDzlaOPueM3rRYjQ22kxOgNPRxas8ymV2
aajRj6wQ1N+FhSEyyOPhhXko49bLrH0sfzGGbFcaJXYaeGePYUyXMfOV6B62eLIJuEifCrdsvnY+
CZfm+/WTTLdnqyWDdOrEptoN8oBZTGlUv8GO+DeCFOTfYjLyPS5OwDM9qXzCHlCxW4lIJXgNuV+K
bwc0afQWK/CESSHrt0LaGeDJ5EbetpXif8mHOntKLJF7xlMEYT8YVn36P8rOa7dSZVvDT4REDrfA
zM7ZvkF2BzIURebpz0evc7E8e8nWlrbkvdy2mQVF1ah//AFTbS0QUBpB+DLDe5BRbN0uIIWHRYHD
Ia1s2MINIHc7KfNvetZnaxC+E5xr6DnRS0bRgJv653mymvgnWhIVd5Bv7R77J+HBOcVq8ZsldZ1v
n+bjameOnwbsMDZPAKuz65Ron5N5se8a5zn1xti3mirzu3Le1HLxETocHbUFeG2H75DHc8x1HSIm
OatbChRjaP9nR8XcoftRZk51m7qdFRitjQe02gF2rgFyfjlOzpXmTNqxXkSxNcdRO+hZH4eKO8y+
ldVxkC3tvLVqRWKrIIegs82PwYzNb5bq/3gSdDVXFjLmy9AIzp6EI8bBWsbeuJNmcsFJ5EZo1i82
5c3XO8LZGXPVClrUqTAuVut0cPjPD2LMS1fHCxT/r1HHYzs28i3t/ib8+irng1mvAlYFpkKrC+ec
s8EMCq9BW+nFTW8/w8uDxBnNH19f4hzX/zMSNmjwT5T1UIXOn2tRW3TzMFXD+wHB4xqy1L/kGkBl
dblYeqB28d6iTatno5/iVfT15c9I439c8IHB8A+ADLQqiD/fR7NIZrWFkXbH8hVY9a0zvETyQ8tN
fxbyUam+gY/WzfPT+4Pp/r8vtz7WfwHOS+0krSmU6G4uvFtz0oQv1SsyyVkUOopHbPW+Ht5f7yuF
j65i+kzkGlwg7+zmOlK1qrYyi7vFnBCFl+/1H/J9N0ZXXSb9rDz878k96yXpXbJpsSBhlfh5iDaw
xCTWIdpGFcbpwS3NgIPbIelHv/HesTa6SJT0m43yHFddnyP746q+pjMLG/JsoF2uZIaiJ8odVLR+
O9TDHGaLQnxblF8qoGUYYod9lj7TYFpIM0uzbV3V5v/4uvzzIewVn6My+Kvg5ECjUgPwIYgY6IOs
RzWM/bWTDtY3s/YchfxnuABnqwT7P5ph0bKMHttTdKcYctOaD9FscbxbLuIp3aKGN3yOUPjtJwgH
vuHPnTOH/v99XWFWmozMrbM7TY9pMKPVQawp4j5cyjIPckMvro0WnSJm+8OphRPqx7lMt55X2Ndi
GBxfq6zf1Dmk4I7Y/QtpTPdRo027oTCsDesbHKSu8e6qZMIFJ++X0C314jkFRqPqSa2tNg/maalm
nVz2vsVnkSPikzf2yVZppR3O7En4RyilHw2aIBSuxMcYgOh6dKYu8Dpn9EvT/ami0gDEcYj0Gab5
kKgkcappP2xypaPuXJKavL9Z7A1dEPQ6sAJNNeIiX++j2W/Ww045etEGeQt+Pcx+v3Q7EcJleVxm
Tr16ZJuhqQwrLlfboZOZTRB5dbzn0BeHy2gou9qrh/9xTWGR5t1mBVuLRYJhzhbpvo+ErMoivUVK
7eybmXisHKRlb1KXhXHUx0TDJPb264XlP/YfKH+cdyyuqxOx/Pktr1eTT3dO1JuyE++mI9C1aNM3
A/srQoWRkSuwnnqwqmOunY1sBcJp0lTiFpRYB0WRSdDkKZ5BYHahMnfloe0XE+NBzhS+qyrq3rLi
ihfPBWtJRb9P2wlcT2+db170/xr9vz/Yel771zLuel6FqT3hsUvEtpGXSx6W+pJ886r9tfuuYaer
2Sr2cFD/zw+W5aCItpgr5RbBDJ6m+aRd6G6aXuL5kX3zOP/s5P/emEzYWBA54bQQf0Nk3Nk+qMoe
77ER4yBzEBMxV/j3oE7C5cstWpgYoAcn1ejEtWHPvwV5G4mpVkHUV9W1rkbGtkxy86KzsGBI26bZ
JnUsDjGYoo/5ivLIcX/kqGp4JDcsCiGApsE+378ZuDqG0hnJ/OxL70EZBtBcWhoP2QIf0hUSYzMN
VIrQzTwUjTZuUbIWQdra3/Gpzg7YxC/giIngEgMjfLlpcH9+oOQBV32ixs1NZYyB0bQ0HcsrrTSe
hvI7IsNfl4L1iVKezXhlzLJdfb4UZ4jGsirPvjbpFF0pwl3e7HjJHtqiBFLsofv9b2+qBcDO81y3
41Wkd94Wm4tKG0u1dK6UuTfemlV4Uypz9vT1Vc4Lm/Uqq2ubjnm+SbfvbD2wWtdNYm9qbzOwqCJp
tjk5QmYKjVUVFDr9d4jI+bvxz/UcesoQa3hoZ/PVi4QqcWRqbytOne64EreHSy2tv2GdGOdP6891
VrE4AZLIG89711YmnFTN0+iK464og7FxKs9fEuLqZVKsCpwZmKtskz6Uitm96Gli31WT3gbYUw0h
UziFJZuw6Tg9Mo008Tatokb7vK+9g6cX9i2Rg8nFSMQrtFS38o6jSMrrBSz93pFDdRnFeXsSZfFb
Jwb8Rl0afW9oZfyM6Q8Lu7Qj8cSp3XzurMWeg0SM7MZ9Y10SDD/df/2I/wqLZYmgylojZZi/EJnW
Wvpfq97kTFIvjFzcqklCzHtu1tt8zqtNbXTjIdfh2kyxDmMiL8370raisAcixXEs7i4jXCWPourg
tQ6udmztWb9UGjn4zaDS7uCWfCeoOF+ieXAObAOCjvHhNVH6f/6wIy0YbRyZIK0D5D2jiA3os7vf
MPX+/Jl/r5t/LgMwQ7QKC4hmnle7WVoQ5U0XTkprVxkmPTFLu+tGeT9lceBMxsEQeTioWZhly8ay
MjI7lPRuWZxvXvP/ejo6Smfkdxw6ednP3kDNGLGQhWhxNeM+DGAyu5GGBZPXYi9YlFYLfgPeqptT
tXd4YPMGI4CYV6dJLzINgeRkx2PYmK14wv6LFGiLzMO+U6u3Babsq9dEk/imiv37EWFjyQF2JXGy
wZ2fvezJKjORe+IWFP4ldvobLTE2X8/Z8/MPU5aCaCUSsuauJ6HPsyDTsl4j8xVJrpGZH9FoNRsv
zctQZEq1bSpn+RE3eCVpVm+Hnd59x3z463D75/oOub4sjyar4tkstBxJQ2DsxC0R7L5l7JRx3+VH
mclNWUz+5Lk73buF+uE7lMyG8z+6aUI3ZF5yGMOxme2dV+Hz8G2vNGVZUUB1bpcEYrEIPeunnbro
V1o+vCUyIdrZQruVfpdz+p8jBzJg4PBr4BOcXVqJbVdk6ihuW1W2l62ZZ5u6waZlpnbaK26e+xT4
Nd03vYdXpbGeKs686WVlhI3qLtuv58HZdkFdA1ERNczqbELhdr6/C+lVylAo8yVHwoEGL4zW7wCq
s9n85xI8YbgT6wn07wqqqLCfX5L0PkNDuTNk118PcJR3Xw/kDK9YrwJbDPt0QDAYiOeIDGjMkhZ6
NF5q7fxWonDGfE0JGsMpAnuSv9qEG5sW7jfw4n+M7dNVz1a53M2InLTd4VKM489+1h+sWZ2Cr0d2
VkH8M7LV0wicie7D+ata25XjdK4yXiqquSn65GQ6ZH4tl+QXXpVq9f711c4Whj9XQ0i7+raBx0DT
+PxmOMpAXG2fDJcuHeAWS0Df6nxjWacFq+S3PlH/Mf+w2QITWFmNRKWdFX2CaiXVjGZ1Vh7qcJwn
bSsidP6jzJfD1yP7j2e1MuM5mIPQ4l52dqnGIo7NVMRwKVvNvc8UKAltnunfPK2zumi9f6u9Pgs3
M56t9mxG1Lqi1XGnDZetagzXMgEabIDkfxYaFAlPeNmvr0d1jnig3UArAoP6DxypMUE+P7BKk4Vq
5qV9OYjkeoijmyJdEJgK6BB67XihNzUP1UxuM15mk58azfTNBvvXfeWxremReFyA7JK78fkD9FOW
pZZb65eT9OabRangkxRK9uObcer8mX8VFOs44Qdihs25Gp/yc2FY6tVzVnepdTkoJISWcfx7XJAk
WsMRb8XtiMOrb2vTEMYlNZdH9kinwMgRazv/60/y13gJ4IFIjD5ndfWAj/t5vLXX1f1URMm1N6dP
cERuJa4aX1+Cs8H5aNmcOQeBZIFi07s4m6yym2MV8kd3pUXaPeSRQ5p5ur/QWsJZghqF0v/K0wWd
BdtXrMavlJXRkEVQJduT1SZrqqYCJ6bfzrZ2rfXDbRxrNxAEjKzdC01/l22Z+YXQL+qqZfPTk51W
GUHSPVPChomV79raeV1a7W7K5KVZElJpD1fpAkA7P7WJCIp6vtZHUusT+cNkg7IHHoqLm0uub5Ul
93tD3M1WeV+59UWrRhtDWHs1umjtEclwiuljtQRgcFb8KHFesRuNIOuMXI78VpPxaYg+uijbDFG3
1/CGSBl7brdBheernVu3mW6FJR7YqTYFg/LTm9KdViczwF6PDCzBdCL6AX84NEW8sWBxOm4ZZgk7
fbc2K0vVXzLNx5p8/WV7uR0iKtIuOcjIDEt13LskaWftE0K4A3G4F56pPY+6+aJm6YXiAra7ml9E
1u0w9acIrVxZPUWaslekPBFntFmii8Kaf4DdlRucnfyI8obmUJD2r44kPjFpg3F+0kYzpMGaUOiX
GztKnys33tnpvOWm+hN+NQ03eU3wUdT8lxqJO2/pjn2pAeGmm8y09o0iwmx+trD1EHqxj2o9SGja
dNwydcBYgxFqpsBi1LtH6BVCxBoNAwYClhzO8maaENu6THvuul9CqSAWqTiiVFvL+CkIp/YZhDI1
iDHm5yp6G5sWF51SgQrXPkinOWErGrrZGKwPJWUaqjxNRcs3cdv5bSFDD26zTzDdKTXLA/QgJ+Cv
9Inthhm8lNXZO9LlFj+MvSqxt27wSsFG67bsxTEuo8uYhuFiTZuqvObGB33Uhnr95jXOdunUR70u
Wj+und/5vLh+Ub02ot0ujUXGTM1eZelXCBtvtCVbyG8wfyaTvVWr7N7tJ1RuwvLnWjuChm/n2fR1
dwjsVu4UYuCtdrru3OFhcbMDGUqHMbJIsrEek8K+Ah268dzlTumMANx24zrzCsc+WmSqjk30kjvy
xUTErxImmwwlsxXS0VSRDwDHqBOBpdAi9rqjmzb3WuQEk55seCRAK741ynCwxJWaltus0327Fqe6
n0NFVld11v4mdmL9jcxtt3FGJHlTb61COXi5HvaAUL46wfmSuvPWyzilOeTth67HUoDmn6IYvmok
V7ljk+9WVKGz5K8cZAM1yfb5iIDT3RVaDiI6Wb7TzFvI8j8JM7mWunntzOwglnphT50WFpGpbBa1
3LpwJstl2VQaLvDxfjCa68WtHiLNuciU5Epo875CgOqoyYy3ELMi1iBauoHGcjQX/I1WDcaWoOmx
hFHTPgDz+As3o03Rq/CLNGz8qDUOvSQvCIJd7zaBjX4kgou33i1uahiLD1txDq5wLvo8JhjC8hOm
Vd4MvITJMXXaDeZLe9o7T2mi3hZyutL7hN5oor+sb71qwCaHpBP38Pv6N0ufA8u+HLN0Z9WGvTMH
5FtdO91D+NhXir0tXfupG4Yro2keezoPvs6NMAfcgAop1FCV+qsNTzITdHuTKBCpFSTeurYpbtj3
RHxOjagPnuDEGVsZova878LYtnd50jc+aO5HXRHJo/R7KPLHPhtgW5GoqOehg8x0wSdDV5yLuJCO
bxdGFE5TdmV7EguXCZeHtA/zQnU3XSZUf4i0m4jYSata4B7p1juMpVu1IH+v7GpIDi2FgOmJnxx/
wcCtWhzVuXmBoQFYzDpVttneqrNNETcn9mNfKSStefXAhl4FaQnVUshD27UC3ldFaViKi1IOh8Xo
c380UuIuvea9qGgXRLnyK8699xRjZfLQPtKlvpG9+tgI+7rT5z3wv/CrlW+aKeZujEez83F0mB/Q
K3IUsbAt55Gr4Txa+clTFyXwFOhskzOOi99CRTgNgFM7XSS8cZMN+QKOo+13Ni9vZ5nGA7CqFap1
lbFaMvVZdDqxbRwAKcXrOXe593GdLGGiuMtLptGUDmbPcHPfbRfIOQM5fr/ruilOqd6lD+SikgBO
CJavtkg1xmJljGSq1a0GVYPcLN6QPbKv9ZsOYfQuI/HwlKutfcElYMAblrywJGm5TqVGgLqTOsXw
gdTmySyajNAnZSE7NE+OIy3PRztvx581VuAaJkh5fqRKjVCqYh0WLRVsvEGDTzjXMiaHZOnfaUdA
AjaNaWsM/XxKoq7fadboHZppUny7S/IHWMDdfpjhLfrVjFOmTFi6W0QUMlV+qxPcQVloCgkWsWrH
qMPs+W5CTXmaU8MLBswp9hks0c0yWDQVSCcXp2Ri0RxF3TxnmS7u6g02JuouG7C2ctHV/OCsmW4m
R9t5TMaRPlU25adMM68gzEg/beZ7qrzR72tkRYU3budWXE26dzNiEsQrdhSNfhrwMfDJlwxn3dx1
VnuVe+0vxSGoylWh42qa/lu4/VPr1WSw6Lq7UbXkKGEvLCn+BK1WP8vJ/V1lY7juuXmV7dSsONia
vO2nVkATRyvQwE507TCqzHd0n7vU8+6VON5OEU1gRdcnJv1g+I2oNvQjDrrsNklHTLCo3Q2BiB+d
ISFyZf2rCceVn7Unfx6Xa6SaLl4M3l2aJsRq5fKNgLaNqtbXNWC7XxtjHIJL6z46l8rHney6S9Ld
siyKr/bZU+7ByGSvnIcxmNDUsvBphzKZTqPOIyOM20lw1q0GccNo9yPUVgWhVLxEj5qz2KdW8QwC
haGKxbVCjGP0IHsUaWlXFButxNdQEy51WhOYdrWZK7FVepGxKKvKhaeIoKOd0qT6bTKTnMfiwp6w
mWITDJUCdN3ncWIMqkVuuga0hgNbKSZyFGoc0Upzl3XaPhPNhs7Urh3r7WLMRShigxk7hlnBWKB+
VJHhd3Wzwzzm0VhK0tCmTRzzusJlm0fv2YsJKnega4982Jb0NFPwvPiLSylfpGpf5EO0Qwq5qeeS
SsfaOV60Xb/PAXMtXcp5OAxxF+Txq2j6AIO3jUbEjUnbJjfdtUJb0tovewQDTp3SCx/eUnvZro+3
diM/btr94Naorn7FunqarfQg0oe1GGvZjZS+2rUdHVoVr9Iuvhwk5s3sXPWS8qfG6kaqy0ZkRjAp
7g4qf02wpXxeHMvP9V+lSPZtSTqwreNk7Y0vRS9/kw+GM1H2y6m0x9IYaJ5drHX9qCuhRQMx7p4V
fqL04LnGkCjZ5uC7+fiLh55xOzTRfq1Gqv6X6sVB7lVBZWuBJ9hTE4+0Wk7uqtp8cEA4Cse7HYZo
ayhPlARh1dQbtBpP+sx+p9W/zXq6ab34Zi2KUmU5IW8w3O6gj28QofNgUkmFo/VksT5ia7oDrdiS
cUeiz+QLow3IwOlCR0vhLuZoIcro1NDnRRzxu6qsjbNgwcRfELScM7jtftI+ZZO51YZ429vp0au9
y/Uh5G33AHJ8ct32o5nlaxtXe6g2l2P9UHRe7Fett5PdcCos9+RJg5PQxVrmCyX7yFU7BSycHb+J
Re5Ljgns0OauYVNuPcS+bb9pHWPjjdZ+Ev29NVgh9zryyoOljbvJWu51S14rXnU0MMdfb/rkWaGh
DX4cVdiN3IqE0mK0iW2Eta/WoaTWLWcPLu/i3k+IPJaZHayPf5EAOkOs0g3fw/pj7PNruxE7neU7
dcxgGhOKicQfu+5Q9FgQWqImBwEX3NEtd864hKli+QVxGvGCUHfUAitSgrUkAlAkBOxdi+ydozA1
s0tXRGHiQtKPnDtVNgS1xpukZJGxh99YL25rJdog6Qsdd6Lu66rbIn5162wHqhiCDZ5Ubbpaj34x
VRRJHnCzRe1nzCKg/T1VO+6NVzVb0XrK7OLuWp3lsVLnbZEnftF0x/UUimvjbmowsoqna6/ON+vS
utqQmKzDNYePSs+3BIRedVWxLwb9odam2wTDRX9cpuvZVn5+fXzWz0AYOuz0auEfAIzQskRb/vmI
7ihQxBZRGfczHtGUw3X64WkoJTl1KI3q80Cbl0mlysT/DjpuM97ki1XuI8ucrhVh2NxnvZ1OVDXt
hbTGfFcuUYmKhQjqg2yM9AKlen452Km8zuKGNJe0S/YGGCunvj41AmnW2m1etsru64H9PS7kgsD1
f7hSWLmfQQ+JaZZWGQv1wWnH5gCh4d21OCbadj8kwWDodfsN1rHCDJ9AF6hDumHzJtPYAuM5gyHG
dNSNtjIS9q2Knd/tPmyjye46hCWOn9RShriZwSpsWEp7yHLh1+Ndn9Ony6+AJzFoQJHoybEQ/Pwc
9Sad8I5XhktnTt6dOXuI1e4XIqHB98biqivm9hv07my8vIsreQe+GwYWmMfZZxNn9cjDM37MH9K5
3uWsTEM33wzqsW/7W1OddqX+e3Bfvh7k39ekGcD+v/7PAwY9G6QSV9qsFJ17rzpRoMofbo1Ig/Ac
OrwsrVvRgKaMyne8sDPglZF+vuoKt/2rZ5kLu1I7qtz7JqeGRajfi+uy3ovqyfDITouuGg65ye+B
xp0prK2FXi3VH5px+uYRn+OXf32QM/yydOSY5JF07/MRRAlKkHo0ZBXo5p01tEdiYhSPxOv+9eub
/tfwoTbSjlg5YjBo/moKLmncZFZkY59kTRzo4C1Fx8HN41+5qX0nT/37rYWp7tLn4kXifTonNpj0
vlW19dR7PTYQzxAlTIMrQz1guzlkDuRtX4/N+Ec5/K8XhwWQmQxIqePlAQfgHCxVraEzR5qz91I2
h8VBS4TCEQEz52D6S4rMw4aC2lc18Wz3xbOhZvsob44eHG4W+my7Zl+u31iDYdyYpkreH8faoYiO
fsIUDiD6HPIu3sEMGXyxjAcyLHedpl0owj55ZX3UcIxXaqKEnPFYJHruIzXB9jF5jQ3vev0HbcJm
1lOJhLA2EdpEzkhXnpX+Btz8c85P7GQrWi1IIqV6md30YozKQ0feUrxwYnBWbHB1uJqDSvmwe/GQ
TmkW4Gm9geafbm25XJrCDZvaeCg7Api7ObulQx+W2qta/phzdtdxuFAzcUhTVfVpHIcJkaZK8ttd
xEWtGNuUu+XYTWjx28kk/WXy7uze3nki30ci3UY5N9EtN4lphC1EfN14a4vlMjG6Tbaox6J8j4Er
EBVtxPS6um/YOYUYQiBPDMe0TgJQhYOq/bbiDiTK22vdcqjy9Diq5n3NEpCm2t6I5ZNe6iTav5eR
8tBriFkHdAWusxV5+1AY1alDgIzOsLyu8cXq+BzO8hjnCmrR+FITFtBAuW0Twzfip6WgeiJONsiz
Y6rXCM/6ARxSvRLd/ZK3AZhz2MVWvFOogXnxZCIvpV6HS6s3F2rF8+LTa5iUtVLxJwoWPr2njvEW
g5PoZMmjsSiccuxk8sEOEOY9xJXrWzCWSzBLWJhLYBSmF6w3G6HX4FFLejOHt/Ub1WyepkRsWHla
R2x13KjCzFMCndIiSofrLB3CSJWB25gBW0IXUMsex2E+eY28XDB79jgftaS15JP9hovQ0dB+kOcX
rCHbg+ZsEllu07LfqjVnlTbzTb3djI1yJeYC5ViGkNGTJzvXj3bbPXaTfFytsXy9BOTJKhuzalcn
7ZNjR8MrMVpqWHleENX9DkAMjSkzXNPJIvXa4Uaf79a75JQxmRje89RHVBw/inrYViL+YaYFAsZ2
eOk0salcE49SbOHc6DBLDoRCTX8rABbhOCjpfm6Ec+P0TXtbxmYPGOa48hJ16PO4tM22Xm8tsOBm
zL19vVRHfcwfXWM0b4ZCNhdt5nmQQrHnpLv/0VkVDjRqlR/7vo6OVmsNz0lnThcyJWxwGCP1aYi9
MvLzCPXGvaE28lQvK5FWMd1wtNG1wYCDkpr12a5rZ2PT25Hc9l4G3A78C6FNVV7ygvTAuNCHTZ0a
xiYZ5XxTqhIHKrNQ1Lti6qdwSKp6p9gxx/8m7pxLdcaIaEcXlVzfjMmThBZk2YdVZBKWmcHVTTVz
XqrBAVyW1YRg3KzKR3tcgHtSlXsA7847qNbUhCk6zQs4pjz0uoiwDewR2N9HmM88SlsHxE4FtKg5
xy7OFua+4YzuD3N0j/2Ev4gBDhK9JUnKa19KWgkWxuBdZHZB02vkpHnZve7FxziJr5qmKTbCyX44
uqj3ma3+tOby2VTKXSXyoy7wb831jdJzrI/1DqjbMus/OOYknbtey19rvHgWo7SCtNOfXUIeL3jp
mYCkTRroKkOn1slSKHx6Jvk0bO0IDmd0VcUGmLDqjyOO5/2DTcEnB8QbaCqxZ/TXX9DQaXvaXTbZ
745WBPx+FSchXwoLZRQFhdq1WCpuLf6x6MubZmgvTHmMx7tK8dA+Dy9iya7BvYHdf+W9seMfVbO6
7vIO7AGL81jxTW46SV0VCFKj8ejjJwmVW/HGEJw8ROe6baZXQx41xblW4HRwuViYR3XSQv5vMvc/
+nr6pddGihTdtmDjKLCmByy8iKqgt5FwpomJAplhTCbuI+qH2pp+Dtw2y+6Y3Q9F0fBybGNX3hBx
9WPIhE7J7oCFayFkzHWItCzxBbwrFQ5wjvjRzjKgkKun7kZpfuSNc8O4uBu9ehy7kiPzoxrdeWWF
2UeEvlvu9HhCem1DT2GkhLFsEAwEtXm5NOadrNKjNUaUwMQ3BeacGEFUNpyPqiOfigomncVj7LZ7
hzZR1ep4B5ixC/fhWAp9OIrYYZk/atqPuW3hynVN6C4qdZbj90MRakayNYplbzHn+BXXyAafH7dy
WjZ8XVHw9S9RqcnjUlbwwrVXpywO/CfedukdPxM5ah7E5YwSaKE153EctwAjC4dvkvXgci6TLJ+F
s+eXqry4qAw4206HncWrbsp7Tv65glqXu4Mf144vcIC2I1m32ny3/mzBLOA6dime+Me4EajKqJLL
N93gOIjC3JpO3OC+Sh4yxOnrlWkqBlX2VjdNjXr6KBZz/aRJql7zJR5jPeSzqFP22owfOeU3X4w2
2hUVSBPULb/HGTPW6QpM2hO6y41bxxs47kcldl/c1cZfeD56mm1jKBvHatZrJG19wRdlkB8VLROT
xJkbIbWkwYJKRDeDJD4tcqqD5Ypd2aWn1FrcUJ/0k4iGp7jU3q3edH3dKi/ILH1tU+CrKB8eNIoo
DT9zf1pwcM7EEvRj/F40Xhcq1WKEsOKBq5T8qGYQi7B+b6mRatVP0WADDGVBorYEb6mBnS+vAzux
H3usoJoFruJi4eV50aXdWPOKMyztbiqba8hYnFuHtg+aleCAUoPcVuqgScdbxdF9OMDAgnFy7M1c
971i5j40FgWbUuS7QZdYnbVoQU50Haqjqcxov4wurZqgcM1J52l1ddjgQ5CGbkRnIJ3NiapCRghb
o6vMU+XdlCrmg71AK0CRZvgp34NQ3qI6yxmjWVyZVvtRpul7RQMr0HUMGqYufy/1+RWOh+OPAunj
WEYqVqb6Y1GpfThO4zWN/uot9fJnF+XorhN0Beo11dOIRycQuV7vkCUgaxywclwMUKhesfvD7KTa
jogbYN6BVZ3gg2ibp3MZJmXB/CtmK9rkyUTagGXl21LmWRDn4/LQyOnVTc0H9GMZQLamnJBAyPg+
n1jkSXB4oxn/UzGrj1FLPyg3ojfXE5gQTIaBlE9bXBcnM6nole+4bN+ztKrQ0NOWPqHynDuEP1T2
ooRFLVXaZIN8qVvvtcVg/aWPotK31ZiK0qYHtpvn7nL1dFFBDQ+1RUsEF4TWuIkmvTtpqZodTZk8
0esHmVHEY5mWeqiwp1yMrefRiVtRbRXwwswW51WOsXMaqhjAQeSJcZ25YiQvnsqw0tQMRw/VOMyG
0j9pqrgA2h5fPDPx3hurzzhnZpZ9cAHi9wXetRsS/y4THQy41SOWCcOCgDtBdMIfw8o4cGdx3C50
wLCj1RL2ZbPXWpSbEqmW6QAT+KbVJzEQPYebybGA4WKSBrZJU6EF6IZ0Ww0lTi/Er8A36+LUwwpO
d7CcnrqYBVaPpjdk/pM8xOzSOxKx1K3ZTmj9cXacQrTx8gIB04NjFQtttnxInrwsw8JFSWmXdEsF
7VeKZ+HK4XJoFiuUjdr86stsmaAWGjhjuLDzczZTBSutpKDiy90irS5TI+uf8fdp7UD3ZPoDJXGx
x/mCLJEleR/H5LfWuD9rnYYfOH/zHC1oXPDrZQbowHc/MfegYMSYMmLrsaLLdFbkNk8W8aaO0bQr
sBj44POUm+r/SDqv5UiRbQ0/ERF4cwsFZWVKXn1DtLqn8SYhIYGnPx/7XOyJ2BMaqQqTufK3s+OF
ZsW+aZq1HonFYkNtJKKEttKLY70RuKU1uc/ZSep3rLwtTGUpqRkfPWw8ucc+VDqIdgv2JnJL/sxZ
AV/CydI2odh6GTtpBpsgPAnHEaxhMLNKpYG0wlSKFyJmi6u/4/zGmvgojA+msNdwbjK8dv6gh2Ol
HZd1SBoTFQTECbQ2np6ZJDCyJoSu/ddIO0LycVSyi0kTiYTZhKuzMg7QYIp0Mra6+YQGK7KsMUmX
6ZHirWufl9e5G6Jm2JK8EszvoormhqgoaeX/BQIEF3OTBVo7+RW7Plmlzsx04coTEbUQhESy6Q3p
gD3oMufQ5qosIn5SI+CHjF9uV/6kFoz/5BLwt3ImzBRyiflRieAku/pSOt2RBLH3tp9AcbxHsyAB
hZn02Grd4+bnP4Ju2lCK8nUJ1BwOMvgZic4v2+bX1JlHfj+2ctfeIlvMPYuN1ptLOFv2LfeNL8cC
kmsZXGHiIFXj0jHO2ra99Z3zWQbpOeP/kzdPx2oPTLd9tF4dW8hFcNAfKFm7K9WdCK04U2++R58n
mXDeqwmmcOh6fQxX3CABXp6wxZ5r1gpw1QPYnccf/GJ+aMj1IMX6XdowEfv3ZJo/FmP1B1fobeqz
85SVdWQta3EkWGW+cTtgdhxfRVIFONXzNNQWed4/XJB3v6d8ocNPdH168qZ+/er8+Z8bkHOqIWz/
3bBnhtgn16vbWwnpbHsujjYwkfIQrGyWpEvr5AUNHoMNcWZzgYB3BPOv9PqpyarL6lqRZjYzBIBn
rV5k5tBYxI5GlnLsV20tPh13ftngzsPMkuTvD9CVP3xpFTepf+y25m02jLNfLzd/8OMAq2bTilNO
hWikj9p71nBanMWM/SAlipPwEWcLrcqJ5vK/VQafSOrHOdRlPzuxNjdrKPXtCNWMTtQ2JZQ2cPkw
PwrF61OKPqn9xfhTrm0ekscSyWr8u1OaFrufV60nXVQYHJYL3caP2jQfXRJpiA981zd17FBuWNtw
J1L9raAuUObibR7HOE/Za0fvXzr3Dw7CC9I74z7o13Ab/qeiwUu0PduOYKDLTlWZPcFa36q8Y1Cc
HvoaeqTvH1u9eS+s4e/mSHD4fkMPtd6qlGyTrTnbnXcZOpQR+cShXIezggGIhfShwebTOAdPldcd
0pxcUrP4hSRwIQHIoAwU11m068UTnRo3sv/7Y+9bvy0qpA5Ft+lP29akSS2GHA856TntBj1CFFNS
bZmJPnSpaV9CG5G2fR5tCg7fkMXnlDX/JqnUMd1W77SarRkbU1YlgehZhdpMxlbua+eyqZKqJCJk
XdQJOvvJbuz1YUyDkqVBTyyBcYKg9BWxGmf3fHDjhk9U7TI2pyCgkWzeZBymL0ilt7bxp6iVy3jJ
+pya4dZOejqaRl+9pI0fREjP64vSxoO99J9FbRsvRTeZ77mgmLncUiNWRNsQLQXbJufhhu4O1GFo
+5Or131ikcrY+CNHTIZdu+5Za6tDZTvxzOQOlpl4yn+TJtvOhkarKROIPSLjBxj7SXAIwz8G4Vs9
qgYtA/Zc+JZ+NWK83tC9xil3zTvgbxaOS0U+EwxyZoizXnsHlInX0oNEE1N5QMT+aOXukd2rh7VZ
5WFuvS7RvXaNXL2TybJJEQ9EE43GfCnb/bgMv79zLkTM4L1YxZ9i0L8Dr7uTzcDu6du3wltep64+
D0U6hk0+3rymsEMWkMjHg4Bl+lgX7sXu3cciX/+6dfdFdsyhstSV4LLHfsy/OnJ1I0k7ntjfGTVY
KFgm59WWTrKM9YeW9rjZTT9MJ/+PORTMCwVXj3Kgx2C2Yrqenmiv+pRl9q7y/t9ER8N72hJA1CoW
wHVikWYVJD9MaHHFO9D78DSEA4aGq8eeXBLVsyNZ6cnyql8rbF5FNEhbEhmWSnUR1cCwUlrHwMg5
Mbr+A0aqC0PnLXALQYLMvVEpOzRzZVVBwk6PxZD+DGNO/p7xtQ5wXksN1ZI5JIH4f4gcuQaASZPM
wk6OV0aAB5Hv+Pmowt5ImWyKu7Z1SWH1b/s194slLD03SZEoOR5w++x8dHOA2lBDutOeramNG17m
NdfYPRFpFOXr1ogjZNXP1jYw4gVJWX7DL9kOSl9D+jP/U/z1/T/I9G1ED/QqCutjI5Bo82bQySVp
JjOa1uHQ8osnPrnpINVcufKMcldOy0umfplq4fQqb5X+sbjuacg/q96AtO6inEO+blUxRg3w1gJ5
U17cRPeQoWymPCgLtTWg48x8MGZ5zY0ea3mOWGa1vAsp8m+T1b4sq3YGpn7s0SYWnh769kA3m/FW
1BtNvAwf+yMo9gmI/RVV5ePi2mfNcs7EoYUmjnG5jcl+b5tuPfmsWv4KvetsJfq8pv00hik2WUNT
NHdNvRHP0j1lnfUs9Pk0aXrUNRL5mX4nBzBeLeC+/U7sd4XPdwpW/1qSmjcVy2s7jk8rLN5x5nlP
+/xrsX9GiUl+oV4hVhtlPqsqTu6K6IIiFnvSLls30B2HvdoyRbRmxn3TVLSWTVwqwXu+J+qDdeef
3uQdG7/6nZsmLCtnl3ZjrF42PYIJ8GItRzI1iToZluq54J5NrflamuIP6aHIfLThtz4wXRpaFbtt
/2iRPRVNi/+M6gSZV/cgsv9/tlbM+0joVKz5dNT2aZx62xlpT3VwR/XmtKhVCO86kYrxMNvMel1V
QlPXkM4E/ZUHo+NQaqx1vFFSQfjVYQLD7Bj3EZHARxlhv04na+ZnJvPizcbDVOh3TQPCnZ3URxTQ
X4fG+1PIVjsSBBD6wX1YUKQHy3p0nfJG0fXJnKt4lVUyYpArSz1ieH/rEHCWKZx05f9MdNL3KjAJ
8eNZWlukaygvKI3ndWpITsiNOSl5rdpCHAUpAh3PhBEARi//ZIbMORAUVJjAccYfS5vRTBitO4RI
+e4YKT5klpLFLY4uq7ZCJK559i3lWnl+zZoil3jkzzjCjDNtfZeG8+hsxjfxQuGokc5E00exf5ZN
h+PdCgyxdZz6y3ev3R0ez6KdmsiXXh7BJaipuNYNO+hcZNsRrrQ5V6jvDyCrzkUYsxZ5RGvEg4mE
Fi0n/QT6F/qXLeIVHGxx2HiICkO7kxoYVTIAhkpHvoervwU9X0j5/ZvNg0+l9mFke1QgLbu8IG2d
xxSRsiAbWGgAlaZ3JCrpNDA/N+1ahOvsHjRZJPaW/nM0KxLuelDyl9jn69RH2OPGZcPtKIZHTmTk
HzY3o6yuhe9faLN9NGp5mbTmyaiDWz4vRyCznyIwwNM5Wdb67woihjxHQvCX5TbWReIIP+p5A1VP
m2FuH8eJZ4mAftRhxOl54MyJW/3NAwTHeueyG1QXp2H40/Wq5cHoc1Dv+rA07blCuLrDUKbwvhvK
BqLGqX+2fDq5znzKhoYBRIvTBZcocF0o6o6ZBXKp+k/L5td0qn6RXsA63xE5x/KS+eemri5UDb4G
rrqSXqtih661A9tm1C1Zktq8cfsnLu3m4JTBwS6c566or/CSiUbMeoN8p7WmRx/VneSc7qJMG5A8
KSc/ASBFY5sSMeADSASF8hPCs7LYW/oBcLRvI31uGTAJ3IAKy+LCDPYV92RJBqEsewLoP6phMnee
Bdu5Tv5yo38Y7DedbUN6QXBM6L5GnQQIpX/sD6LNQrmWKUSZeqjS8tyr9GEamtgoi38on97qlDrI
xT5MIOuhO5A01bsvjhDHwDUSouJPmKFvfTYnxZgj1/ZCuzKOk7mdDXs7BLV3KS2W47GxHooKrmlb
d8Xk9lq1Hx10TC4BI3W0fbrTf9gMXUhZNASuzaVDaTuL5iUL9GjJne8+RXJViSae64J5w0V7COs7
Vg9UaVJZbmt/Lbc8+LN58pX1YG33dZSvZeVeAhkQhi3/TdX2RTXoleXbRMWvJ63crgyZtwWYYH/M
2kr73Snjz/5FCsdGnqH+NIxh2zhQqIumMP8s/AVSmXXAg6orx/NStqdFExfOOAeKSu7MHmAfXR/n
ApigNPIEpPbUaAiJqgo1zoSUZv7enOHIHtlRI9AdchYzR2hkBMoPVO1IvLEJZCzfbt/9Mkaupaim
czW0//ph+TcIcCHt2ytg+mthPS5zn+RuwDabPWN0iVDyJbnFRpNVb/rEicHuyUQdtddFtcRwiJO+
tuh9iAqrBl3Ftit/LezSqyQggF4QnCFB+t+MntYrRo5p+5HWq1Xo81kWZb0b5A3AjkL7p/IqWar2
NSSF1Z16BUJHKKYosyPGAbRJ1fbQBM3H2BNrpeGuSBU3kIv3OgliwKC11Cg6kGoF0Fo8w8mioAvs
j1Qb2JLNy+RI3jTnTbGpGnrxZ/ANUlC2QHEJ089NhxZ0+8xnpTH+pzsaZp8gWA4vVM1H+2rvLtXv
bCC3bBNb6GeASdKuTjMAwoHau1eRWQWjoEHYtIrZPcj40gWInDAja+ovdHAjyd/0D3Ktos0r7tle
u4sjpI6CaQgnvnuz2nfR7eYJTjZR0No3Pa/uI7mP+zq1r6aeysFYK//e5uzntiyf+3q3iA7LEC1W
iqNjy/Fxll1FtEadEREIk2aO9nmZWyusB+BpbQbeLbnDTo1m3SsmzppSagkXnuHGrqHHZ1WGsKJz
1LnyQvbTe653RbTuE0XFlGRiJj3IKigOlNSJgzOOX/uql+XIfMc5i+eZMbjPHU41PC8KV5SN5TLU
wDAYNTAiNClaavTJwMeOZDZ0/fWYtYNDZB3fU/OmjtmpvnlDdW06K1HB/E3fbhYPHR6NSVinXRrS
CyBZrb82dv6fMxcNqmDfiM2hZoLDY8lW9WtsW8bZWlxHk7V+tTB7dwXbvdNbd83r3nUZ6LHwhnPe
pk9atsBlmcXVc1kkCakDtkmTzvf5n3Q/TKvtL8JRh0Ux4pDZWXN6BZWLnL69zkvugyhZA1s3cgBN
0+qDbNpvFQBA9OIeNEju1QTWoPvKZfqu4yIgM9DpoL2af03nvFb+cOXYDA1YjX8KEyaWI/zZzqsn
lOEPNH6y3Lcf1Zo+aln6CBR7dRWaBntr2WM5Vm74Eayme943hLanRs6gIRji2N4azkyNMb2tfSbe
hGchMUVSuvYXky1nbJyLu0IVqPoQaPaZjsjPBR9fUjDxobRSOR4Vd0zf7K79tvr1hb1ZRUTTiwjZ
O8NAvQUP5DO2MItq4Q4Vb8GwODhmiue0E2e7GC9VOyHaWeujX8Hi0ZH6mFfdmRKmw8KrWNqkJdbz
C+WOJ9smQzIvMVZAz7b2tyxVjMLkVHKklua4MUL3Czrn9Ir75GE2pz90F8b4Db6MsvlCjPeQkhOC
btafD2TN0ZGWF2boZeWbjcn0uFS6w0nQ7fKwC2r0ahtJSCE48o+lS+dlmpG727u2Xl/kd+22aMM3
dYAQ+C1cMgsJWBNZ3r0j6ZsuebVdWrIHw2CYugQh9Idmkv1q7CA87PJdpyiBpwUlAsvSEEObPOLb
Oo3oCWISG53DVCNpqtOUN8+oypNmzd5hq3MvmomwACVA1Ul2zkvndv5nXxQiJKG6ePJdG9Vr75d8
JQsxGOB4et4Pog9wy/VjPxvtJbcnpKcm2DxwqgW5cLPbns0jXVhWzfF5odkdJQC8UYrEc4znbWxU
mCIF7lBgbcVxqOVy2CCFvoLMwSVtVs2dE5ebYKmyj8vkw3C5y+b/J4ttdkPX68r3tsiZmw2SYjmC
+NahcNwy0Wyynrjy3bUy3PUCsgkfNmD+KMOF4/aVPAArtoKqfhEgiPhAMvG6ebAS5HfoJ+mPw/ek
F+NBS4F10mFI311LG47kSHGqSJvltOgka3e50o91VS/3QG+tXwA7QJUkfPGPrD0U+R6wPaU/c4Zc
ZdCQP5WrPM+LZjOJDh0OPh/4JFiUQW7IXLyVPAwtlBbYNCuVpxXhZtYQxMLmYGgW2xMzkrqOFJFc
/dl69ns6rnXT2146c+xvrVH+tRyuQpsX9d0LNp10HED0lcEXnHP+GJQGAF27RDkU/8pOox4r3wjN
rFfvvJGQcMhGvXwjFVnjBQr2Y2xT1Cx3kyWjtitUkpG4g/jbXP92pXRPVl/3dkisXeHHBe/gHa/+
eil1K1tecWpL+QhAa6VJi0kjUprBWF2CR01ssAcXASz7cfcPPqJ56DJje/WhbvFpLROHsGV8Gbfc
+1fXg8Tj540/aptyG7PV1ie2twVPRcOOjK5hVBMuHB01pBnRIiDrGGtJc10XhMeznxdXV6fwpkuX
5e9esmIk9ZZrdKIHmXUW7hLMiR2sn5NllXDW/iavm2k2wDkZhyhrqJok5yHNGMZcfCCz97VarRum
mjk9LJYCpdudBn5aCHgJL2vJk9fTs2Mr0YewLNpdyo0CQsZDAA/pzmenLbGg8Fyvb6mHCAyiQr43
IrNjG57nxcngLsvASFXUtoUb+9X4WrO4ulE5bMulQEV1b7RuihzZO4iWHfLKSkFGfNtI82fz+xaT
A9lrI9/s1Uozm3TRuU6H+iqUs17naf52OrRLPnP0FGlOSuTPsnaiei3AcHteWhQ83m6oApTUQuRW
co2rRTN/us0Yf6oSsSw5qDAbwtPb98qZ/zO83E6gixzmkco9TDJAHZ4XEmXsYMn5a1uGPxuBRpFN
mHaCN8fFHgVMr2sKMrXZwr7MgqjpGElmg4mi0QAwlPKaU0UKxJNm74kGc7a8GybER7jk1XIVeAa2
sNYb9yTT1OkiLqX33OkwwPPEMtpLWRwAN6kwkGDUiZE68538dVs7FOlm5cBT1lIUzzxo2mlcbSPK
7KF/ISXcXq8KUCI49E1TQO4QTvxPU/QQc1YDwGDIMJgHM8qz/Nbuo7GYra8M8UvFqMznMHYnwEzK
T1x1PdkdfVWVZweIIi6tbvmjCz2gOij9cGY0n7FcimGEPNI4XviZj+yC2r7x3Zko7EPMNSeNHPEQ
mcN2noTWJJ3ADJfrAk+rHUjuiyTqua+anxbPhns09cKKPWNYAB/HKu68tD9DfjOakW11IKbFu4/E
EX2vo7J+UhPnDQN/mblhZUh4bjaI0T6ubuOnEWVa8NVdm2LnWGfEod2b5o/jR0Ymx2cjt/rqTo24
22LPg7fd5kOD+UWQkKf5q26m45uw3TleDSBElZqIMEq2yxdO0w6rSksRdOZX37ydHOcbIgkDR+wh
FRw4lCSdFprxd4sRkEXQQBFb2S9jRk/D4g94Qsegj4ze+iEsiQm1XYQOGDKNDBkawyzdmc2fJTV7
uBOfjX/py/rY7cG7olxvhYsvuO7pu6C+ANS8JEyeWsYSSED9RW7wXQXBPyIDIEAr7E9u1nYPVbXZ
t9ka/ui+pJPCLZewtss7KP9/DZXBx22Z8mhYON5RcbphKN3SE4t7+oTeYZd7FNZB6/XqqmtbcMW6
gWQmX/pYR9gA3wnC6ZkYlQt/aA7FkCPCSsfglw0/+JJLV0JfW/6BrSBNVNnKpPWNIfS0Vr/CygOr
s1ChZGTC7uxtRi3kw+gS65wIBe2pNPhKYqtLqh8cBy2Bhk2p01r/XO4nUMv2d1Gn4R5MG5GjneHe
XDZ7pAyEb1r24t9Up+8LT5Hf54khzdelQOrmarFmotFC6eWU1YMLBDPYBuToeM1s9UHe10pUYkOB
BHIV1xxOPKHetWxx4xo6lSFFdQAx+gQJO4gA1b67FT/LVD4ZKYJZ6mTp1n1FV7XzGf6jpy+CqUaH
mXXLW9WATZmDeSOe4MXDpOJIAp4z7600LfIZcw7grXvVZfnlcoCGgtEPfts+q76M93+BxfGx080/
ubJueevHDnn/nkLI1+x+JEC9vN6usqwfrcH6UD6vkJBfk1xOvJVw5PZ5nqE87bZjxBVv3uBOe6ud
vFgt7RQe8wui/P5/H2GaEANshbpIjcIaiG6h6ltm9C/lWCBKXV1M7vkM6Ygq1Kj/X34uRutpabRb
474zV/zIjh048Jx/2jQy8hZNGVe86spAOWE7r2RRB9zv0mSSKNoY9RD0HGzZrsUhOP3FXZ0/KD7D
BbedtQbEDhQnh2GiQeoEWvvMQ/OrTAEhyfbbNTdRqQHKyfXLavWPjWQQqW13nKXvtVD3QrSQ0kZM
rNrvyR7+ThQbZeOyHeuAAraN8LNBXBhw2tCc9L8sMqdiaV4aKqtEuaExpNtO4XzeVe25UyQahhwF
FVcsy3X/M/qEs3tf/nrYooV8nHj/QNUGKjxlX0w5/xG/eWdXtU/T4v3af8rfCG21ivoway3SLiu/
Yx6HlgWvqNo5JjkimlvtTr5AHIxAr03wWDltUm4AUyJN7Hp+0+wF/bUxRk0PCTKJC9sH+ZhZ/i6F
vC3B8OiuHSfNMf3s5+zS4u/yNU4KPqsH8H5H1jp45GfTygcyrI5kil5nP/i1TJz8fO9nBHcMyVi6
rr6Cmei7C6mYBJ0tHzuaVyiOZD3nK7GO7akd9IQFIRrHLtY6TngwDraTpiFP6t3FomQM8jNwsIfl
DIyVjcjZyj1aVLfzVsmnYVhlyLZmHj36Mbcd+zAt/cmg/8VcxPcQNJ8ICO0u5yjc9x+lQ0/KZldf
Y6GfKrd7dKaM19t4yqz2IvbPRPg7+QVXichXBG4SkOC4a+7SsY7/B9N3bjJPJHM05KF7Xfqp68Yr
CoCvwJg0kt4sILaclb5P3ToBNwgepI1eY66nF1WldTy3/meGle0AxPThrfjgA1vDD25rT7iQRLhp
209uFT+euQwnhdtKyr1LYDiQBUoqgv+kxpklui7nM1LeX8QHY2rPzVtpumg93boIJ950Z/D+ZT0D
tWzSL9NaM4TZxNJ13kGkHedTHTdnbqV/a+RQJyNXJ8jeU1ekHxm6unCZV+hNFvIHe86b42L39amy
ZYv/jF446T52TnBD+BeoYojEYE67ItHPtWtLyHzb90cdLsNNP+vGOmxA7hkLlOH4CT8ZO+gKaYE8
tO1AEB6OMxsz9/5yeONyMAmnCJ2B1ZJk1xiNo43lT7HoZqX10037Rm5CAxRn9vMYkfhxKckWqF5x
ovG6bMmqI5vNrcv+eGuQuUXj3JZWcDgGHFUyXquR4h6Ya8+hoOV7ZdUtOwMToQaBa103lmccgXsU
wAq+WTYKE+jGSRHDO+pMH32qa1TRaqavwLFBnbNhvXRoUJC+o1T8AFlcuWOa70T7lTBF9jCORtjq
1lsA6YE+tTpLJ78aWnBrZ5yMyCmV87RU2eeA59EJ6gMD5ZHOniPxGy+LBbaIWIQDG0D98umUaaJZ
EqfiU2daT55yfia+jC07aBWTEJz0U1G+EOoFg/1gniW4ewZIj+kqdOBppRrPbSCpMrilXg0Iy1rD
V2tGwQ71kTFgZH57xgO0i4kpez/oRPY68mPxvwbanVJjOsnGT/DPhQQrH+qq+0nrVHHIEskKvGWh
Q95/Id+qQrvvTwMMHQKpNW+fddO6GEVuHzo/v+R+c+a0FgfE90ye9opR8QDOddX5JZW/nZe8fXXM
8tboT+wlEQrcAhXpaH/z2WT3sH94e9bIehliw03D/dqtxXae+ycTt3JHYYaYjQORm4wxIo0G7Vtb
cqjrMhF28MsazXfZ9L/X0XlEucnBljvHg8Fl5S/tT9gul2YrsTZBwY/da4mPMP1UFzweeC06KndS
nB75ywbPvdszgf+pTuvUt96l/zyd2hvYzBr0MNovSd1MNbzmOBwIb8acvLwKbfueGuturc1RcZRH
yQAMPExPJXKWTne3A6WBYzTO2sOqEBu47xpBfF25HivfJxGuj+2Nd3ab9FPODkWF1dFDKYCzPD0b
tBBQm8Ed8lYUHQrkGF0xr4nSmpMGReyPTiwCxK2WHqLBoAoAh1VQjd8rT6fAzDMVVSzn4CEdmTy4
4iRMUfSztsmOCcxOE60Lu307dL/1QFQhrPe54eVZFj/RQZDYku+cdV8mUpKhxQswtd66mjt0xSeZ
i/m0zMGdTgQcXtsBjTjuWcJB+C+dHDwuPxjwUKL9aDieGNZ2Uaq9tBAyJOrFmlslqWgSw76nAS5j
pxe3OggQJHugtVhPl1knWCj1yVcXbM37W5xhX1F5npSTlnC4O/IA1QIJp7l4190PNRI02nMqZhi8
cjJ5nJleptHEA+An0rJOBFk+KH5PJYgh4W/vn2v/d0tGJRI2Z8BsCGYLxeb0ZLXlOeX6WnkVdesG
Glke+NdOGsTQ8uDJ+mG/7CYXMygyaBfM0Ev/kunes9uKLdbxb9BJR4SVXT3VrHcIIB5KszyTOIlg
VUs0vX7JfIipipW85DdxWRtE3rROJVIR/2BtX67WPHgMdIpbteV/ewI29+uwX+lAqy+G/QIqTXjx
ttdxMZ1ICFzUvSx3K2h98eJSSKIBwrp8UgJ7L+uUx2jmMNJW/00kKLWIEKrK+fC4wJzeIKAZ4XPy
IYLivFsQ9slr/9v77/Vgq3SBMx6HEUTiENkorRjXbg2uhKZBB2eCAwB4MO5WzV9r6X7XxYK4ezsx
ypNgg4Ir/0coyO7rT+v2UhFGuS96pt89Vkuiqfx3pfIzNhWEEV/C8+P9h3d3suSnsoJ6Nu6nUNlT
zZJEPcqe10T2aqy4vRzo45Q3y+BQJnMZk2j7HBgb9BciPoxdmIHQYNisvaRUouXO6h6cHPztUdSI
+k3W9sbb27iHBvE5t8RWOXEe+ZWj4sWrZEPGE8u2XVy0lIk/Hek8Kfq3vsAY33faddjMT6JiYo+F
XZfrCVEiUKF+q9uCIo6ObBy+DK95fUOkYYe81rjYBdKcbVJYP8jEmLb8vbLq57lAp6uB1SjHeNb4
CtRd/yOQ5FiW2aWW2cppqVrPJS77DuAiLkFLKKixbt3ivEIEnTJ8iOZato+T070L4lnCYVHfdNml
PeugfxcI0BpX++32w13MKaJKWMSMS+zx7QiAIRtgts/lpEPa9/bRqslKlVN2tzbcZUMRW3jDymE+
MjGS1QKhNrfNV+oJO8w19VLN7d1R2SOx3zTCeBVJSu34GXhTOPWMXYGp4hTbTqQ7pJICJNP31o0f
W7B9NVhBppHwr8YyH2bVfQsCMnoOhr25fRZZSwikD3njjt367ZTja++hVMQdCuooh+vs9U9eqh3l
Yr5zeI6tdL0yu8C1DH/pLyOAocDOBlHy1DjqajKloI76G2TVybXFl13Yj8z5z4PkUC1yLB1V9p4R
el5q1lPQynNZyiMDZ2yTo6R26UhbQTAtmKf9VDzus0tGuCxhyCVpyCDYnjeOCUjd8DTg14B7/zuv
9Qe9eg/SLJ7IEEwMN3urtemsCqQ3TUrgFT2hD3sM0p4DYvfsEIpV25+mpJ8MkXjBAFxo8wrsXcQ3
nZcJSue8g4gav66hvLFcp/UspWrx0tX9QbrquKeTqYrVuiSwiuwZolAHcJ6w0kYRljXNcUohwSER
6Mtp2cptYEiaiB4UMqTZRXndZm8ElL2a7Z67XJENN1F/deQ8JKKtMYgHsv1bQX8TGRT6a433z1cT
b7rbAbfU064rSaMuqM65433irrxmsiGoZr33C4dNZz9bT7D/gL2Gj9QGrY2Sw5O3LTdZ9JGn0fFX
BagJTOmyzqWDCLtC0iBJjgENAAGFkEVcDO1Dr+un0fE4kxkPnH+SWtck2qjp2aKeCBZTv02N+dxr
83NPBIW+BaCZ1qkpnYPp0VnqzeJA1kFi5/pZW/aAKgCt2o9h048aeZaMEbPpkdKyA9Flc5fIqQ23
fVgJvQ4DVs/9USu8+tQSAcNqOpEpxIeu+rg38n/epofCfSeo+LMaDaav+dLI6sOuhve9+QE6KVmq
6iEvlmtPPhJNhiSwpMyLREPpI3oumj454HxA4t7WCf/EwBho2OZZcYfaAD5uxz89juYdqWhNMB4n
t0fD3LBO8RigtA/1oH1VpfuXks6DpqsiAqg/52jG3b46Unh+Cv6Ps/NqbltL1/RfObXvcQZpIUyd
7gtmKjJIlu0blCNyzvj180DdM1sEWeS4d7lU1pbMD2thxS88ryGlK0+FBaVTrqIimleV6oMfkBZ+
vaj5rEqe876Kp04zZXxfiGyc1qsrbmvkjWf3x8CjjHBV5T9cjwzVoTyOrfIcsgCL7D+wacgmKIl/
wQ/GZ/pQI58TZfGoc2mPHYlrfcygdymBD77UvnEfe6wNFP8M9Y3q7TNAsApDdFTn0y0QomRJjaXr
H6x2bTPmXg/1MQ7ubOWQi8+0F5c2qVv6767wVnwLaD5DFAxf8qfr3Xxeqz4aJyqnQ3sQMBdOjVtw
oyI31upjJ9yjTqVJED63iXipg3553ZLOJ52WqENJlUf8M3JZMIgnliK9tDxhV/WRI0i144aAtmhV
3sAcnI8aMJoyuFehG7I4owKXYStcgfvySFmeknCqpmBwLOcrmbtDBosmJ0u4vdGyc7aA0DRZBzkO
rMNSxOQFOkg+REScimOCBPZCQ1hrxo2VTMYS+bbrnaiMvTTpRQEZkbGioYQBgPX0fVWSV8em6bw3
UKA4i+PhtXc2eveoGltaWkmAGmWdVWebNfqsyPobT3ChsScPMA6oD6M1ICu8KT2faUg1EYVn2TE0
wmNb8c31pl54lSeGJmgOjXyIjoKsYpwWpC2uhwDsJDKrMVktWf0oB/oy5Rx63eg5ncISDBtZkTUV
gTdAKKfNiws1iYZKKo4h19JZLUjmpHhC8mJAQvIDMrQJZdkV/zukcPi67YsN1kdCuaKPHJRJg00Z
jpqwaLBnr8lSw33R7qosRFP6gfyQp45vBQn3/4FRITMfxwUIgb/T9tq1T61I+i+jQeNtnTr6mpCr
qDakvmjkmPlflaS8oTV5vuiwwCoKfF/o3cydSUsTXLhmFuXDC8h673uvKVRkym27bdLEkFDSQ8Tm
eisvGNRGoRENYrhioLJ+2krDHqLAUxvxkhNecKvuE8ArwB1cwZ1P1y2dr3IwPz5YmkyP1HC7EtC9
ePGaNN8EefwkBUp8Qw/nwpbBrqjpsoFjU0eJYrJR4VUcZPI6+hcK2ThDHuRE3Meyv8qFFZDqJM99
2hb288xAPrpzwjeq9ufXG3q+DpgA3lWV3RLFOFIGT7vU1ay4FZ2H+1he8fLSWRg+5wMHxetmzt+c
ZUNvtHhnsiVYX0/NWB1Fj0aeZy8KuDjqUm2SVg+O1rfzUq9vNGmClAeignIsU2DUWYJ/NIUfOYjV
28gC5S8UyFpUvzt1vqG2kTv9Vy2I8J2Ey+uNO5/xo0EEH1TKO2xhTuZBTnAeZo1XvJB/YlkZiYlf
SWOetaQCWu6TTtF5mt7Q6Tgfn5i02YU54+imPcW9x3paO7AkihfV++kG6Rup4u6NV3ZuwubkBvwJ
D58Jkmsy2fIuNkhfAdGSmdFPZwRMqv3hesddMmGzRpMkhLCJoU5mma4NSVnoWf6idGQ24wZx1xU5
qdeNnI9wGzbU30bG4fJhp6sQWpNzI85fsi55GAzU3hs9olhMNY/XDV1sjcYAsGVNBlE0GQamkLm2
hhhqAy9if/PR6e7an9eNnLXGVg0QSPCsYBMB2JhMJKNGzBtGZPQqx+VPyvGoYLA6mVLh8OVPDVF5
h96GrI+qZMp0hOVVSTKklRSvdl6upUFG5GN4w6F83crZumCzadmQkCwFXXp9qmNhKEOkNHWrkO4q
HSX9jsjPCoW62SBuoNnP++3U0GQUZFAYOrXplZe+ec+2QaUXt0RVBLf0pscPOjnZ2YK2IAMjawrX
nan+cqKbjlbrGbRW6613tGNTzCHRrVRy5slzJeTxxx14Yk49Hd2BhtZWk8HjTKmh9KhpX7Z+oC3V
ISLAI1vBjUXhbKkbW0e+Kopq41L3rj79YTI5iOqQTuhlr1kZQBson1wKY5pKWwLnyIbXxmEDASJ4
vY3n+yRWR7EZxohh4EaZDPqkhHRqVkXyivrlvDXffOe3m3d0aPQK2GUmVcl3CZU3z/ndmG8uYcjr
9s0Lg8di3qFwRvkzWhTaaSenENh7pTCT1zwqqeQF0kA5Ny7yiqCTtlTGgi9F8uZO5B8y2eF2/7OS
/HSumw0EFx3xl7GyKHOzlvM8SGAApivVBjXhlQTzQO8qRvdTogoKIHw8K1tj2PpxCxik0inEdfHI
JlSCGFlEkLwxf4byT6n9VFD/MdZXdnL/0KrtWgWYQrIPHlMP+m1jfFaIwpski80V1yWCgwZ0mdxT
ljp6GrgTV6r7u1T7I5PvB5VIoW5sxuqhEZE0Jm+Pkb8gwg+M60+KyjvH0r40DsWuEUV2rl8uHaLU
BIjgQlSO8iXMa2pVSi1ak5z5lVosPMHZjzxz9j10jSR0/nA6a3gU2DAskzVq9J6Ob+zDOOx0kE+o
FJpHo4zIeS8owSSBB2rumCB9/e2fLess6CyEaO1wnNc4E56aKlQnkFzEEF+90K0ebDMBbByp4sZZ
8JIVg90ciQwY9mfnMD8lS05UVvCaNQEqab1EnX6Y/L7elHEHOl2bDEXXOYKp74BNa7JDDY4gDwtJ
81ff1N4KPPxaAaO8xCen34ki/XLdmnq+FCJhq3IOUy0ZfTVj0nOtkhe2DEHldRxMibA2AVjE4HvW
4Y4bs55sc5GFZEmlrJCU6BHC8/DLy88NXBlBRhogGEIJtmM+uSTccoQkYvKJhMsZ+dW48tkqRAsC
ZHX9sc8n+yi8S8BGN5nwrHKn7zvXOjTq1TJ97c1Q3xa9GCOrQbiOUHq6Yep89zMxxOKmkgPA/Wm6
rqkDlcSFYR/lDM0ur/oqtybp5QQsIvIrrjfrki3L1gyOcyq6kNbEFqlaUuLbvX2sHTHLYu+5DIYH
jWqsTuQ39qTz9w6Gk8MwVExDGd3Tpz2o6kpBQbduH1t4HZTdAUkDH1WMOCsAfhIgvj9uGp4UDioI
zHArnM5QaPwuobPKOfp181R5YkYG3HIQ9cLQw+/XTZ0PDuyM5yG0ZEYw5KRpaTh4guu3OIqCJOM8
rp5hlzxrMMVvbLSXDJkKjlNr5MXaxmTLsSF4mX2uakdyMwfYg+GzrcpHyjtu+WeU8ZFPFwULv4Gp
6zq3CUbhpEmKGhZSmAntyPu8i8mW511lhbSgOP4eYVb4/SXQkuonOYIUUd3y1Fxo57+8llxkcIid
TQG30ZIk0ayjQRU0khBEaqSCqjmyA2853aar37hnMEyI1Y4D5ayh4GcTfEWOwQzo1+BExjFZETbg
kBTq+o0zy7Rd78a4duDd47DEznE6B6KyNyC5YmwYwh+Nuo3k8qFp3fWfDcf3bVCMcpDCNDRq3k+t
lIVpxlnigcqTHOLf0rOTWvNC0W6NxjN/Jc4QVRa6Ml5yuVJPbwNW3pnkrVXRvq2UdVoG93VdkI4u
H3s1KGfwnSCrqMsizFbNYD4xnJdG6NxpknRjqo+L78fBOjplZObdOGJHPcxJt5Y6s4UsfH3fCqld
Izj6KY3DdBkBSnGV8inAYJeQj50Azb7e1WcuxXfTRDMQpxaWiX/6tK/J0BZDFaooRJOBu7Qs3134
VtatVbA4C7w7AFUbpdh4et6/ZrJOajIZasvrD3E2qmg+YRSOCSw/tj11vtemazl6OWj7LtmHek66
grMs4HP9uRVVETrH/NHLP+1krQ+LbKgSYy/sgop85zGk6g8VmFsizdMtiR4VMhufztXYQDNrMnoj
D+ZFU0j5HuURMO125X0GYp5DbSy1VWGYt6IKF3rvxN74PB8OjY7u6mXk2eaelCUS0/Kl7lOSNdRg
0a534PQwNzbMBn5tycLU6MLJOasl8TvXu17eGwjGDIO+a/PuhoLhhbbg+VFJ5dCBBp85uDNBKlas
J2KnZtpTL2BSkoynPF5vx4XZxkDj1sOBkQ1ieu8B2tWznabJnvS7kWgJ9HmW9yTOuuEMJZW50uHH
R1n+z63iPtE5E3F4OHOgU8oD5Cih8L9M4+c4pCBhKPQfGZpfYd48UHf5KIbh2QxvSQCe7Q+qbph4
z0dZTfwd0+NqKZRsTH+1dmYqfnd+tmbExtAY6t9lLv+AtT3cWMzOtl7GCS5KoeJBN6nXm/YvLjxb
KSrymk3fgiGioDDkLryBtO7YXCOtcudlrb+wY3SnhmClWsXyek9fmICcl1Q2KY1nYDSdTojBomy0
d1SxCx04gmGiahvoJdXaLCuf6EzYVsfrBs9u8u8t/mBxMjPIzc3l2InEriORqXb9VUleSIUTJkud
WS0NsyS4z723lDBUo78NZHtdf4BL0+ZjiyeLeJW2UG1tZmbnStvKUBaST2SezILrZi4sAGN4gmHE
foSjbnyMDytNIUYov9LI+zAanMfKcxH5YYveXrcyPWf/qzP/tjJ5fQ7VOFnQ0hiKzjfCeIzUjUZ5
q2p9MxvuU4V7o1UXh4utsv2w8iAZqZ22iqrcmmqlqNvBH+tnnAIeZJkUEUbxq9q0NybHJWMW7jM8
nTJ8JHvyptRWk2Ndkq1drA1PJGl8g06M4GAIr6GMXq935IWZb3IuxC0hm8hNT9frXE8akiwDsaNu
mNxwP6xmgLZ+NENO1oylhIt0uLV+X1haKeeHYM99Yjx6T0YIvmIR25XvMRDLTQqRj/KkTwE+1/ci
L3jH7vMQtS+UY/3xxkErbYRiASup3G4nM9DEiUOaWVGAqqLy2qJUQP6dEim83qPnzTMFsQO2QUuY
oPEnVoqQMxrd2h5KqABhZz/opozAkXMkMfPZT/StFin3unfrPHz+Ik/NjjPmw7zzkrz2YlSc9kB/
F5lsv44FHEO+Uklqs3J19Z80UowXeHy9Z3GfGM8FFaRxS1GPdtdEPXVhkQsU3r9Dv2xlqpAS6vyQ
BvWNqXG5lTY3GA4YnP4n877LSsg2Wq/uw9z73LbGr1xVHyyyrjRPPKt+/ON6M89nIp1KOIOtikgT
ir+nnVqWvt10iHod3Kb4GgCeWNpDto1B+CYoq99Y085XzjHqQNjO5CtqqJPbaNLVlJBUdkMFPIxv
Hdm5mQEu9nqLLpzlT62MT/FhnDRhE3KAc5pDaUWfGytZpbb2g2TIjZZTD28bBap97Tb3xavoh+N1
4+erNra5hwqFgxsJJ5OZj0/MCVuy4/dyH1GCR2p7Ga/U7jPMyDfWmVVnUwlw3eSl2YhNlm4CzTIL
zmlzbUePQ2IV0T4VYtVIzVuv6z9TQ350pObAUX+F3tl9mNtfrptVLo0cQWtZwnF04VU7tVtKVDWT
QBvvpfxF7rkSOYhqwP4qfqi14S3F8CZEQcWzvB8smURdeY4n2qc8Vgu/NXX+Ne7aWzeoC480HrZw
s+INgIg46X2RO0Gfok97iHG8f5HwCBwAaDwZo+6ilnrB/HoXXJiqBCw4KEIxNzRbnfR8V9TwvxRX
3kvw6XzpV8vNcOHWBAIC4I0dGMbr9sbHP70fmyf2Js2T2yrperOV93h1A3MG4te9lTFwqQeNMedj
jHLJxvSlKrrf4afu6oMVjdEzpVEXBSSV1HYpq9GlG1eQSw0y2KWoFyPgzUngdAiBArXkKMjqQ0jW
LWRRl2zq2DdmTRGpN2bJRVOk7mnsjoJhO9mzOIs3uY3WxCGjdsqbURgj7oXp6GR3BklzI4BxYRUg
SRAHkco6Z+BQOG1XEoZZrVM/BpMeXqwq2aTkZ6SkCvQ5l3BWgB/UUrjvIQ3+/vMhwrFqvNDx8lgR
Ti2j+AJVtFWqQ1DWT0pgbDLDBjVp3kjhu9Sb9CFHYNkkI2Oa4QYpQ5SKxzCBFR0bMxL9sgdSapJv
VP9q6+tNujQkubVhBh+YokxdM4OWxag9dNXBh5pKTSGpZV4S72wy1vsh+3Hd2KUp/T6jyVcwydyZ
9J/aBZgrlOJQWMZ3ObWJBnlzketf2o7itSAa/oNxOR5MMTd6Y3Bzn74w31HaCFn48iDqEiyOQcEq
7KhP7I/WH8+A8dqNa80iNVzBA3RqKQtzTQxe7x3ICAIV70toFMhBvDDRpr9h6nz8n5oaX+mHHRie
Z0ypo6nuO+g+EPY3evkYu9+GjgoulXqKWwlI52+N7Fiy1YxxHbaAB5/aIyc7NzOlVXdGDI4WYdYm
eJRsNDDqz61f3wjmXTJGeGDMJWW/xYdxagwypIIGrpsekBX+Vnb+Bp7M96azk1lbgyhwgRBfH5Pn
k41jtkqYAF/NmIEyGZN5WUvVYLN0iUrMnDz4Bt95U1Jdd93M+UtjG7PxFRDTs1V8Qqftgsjo6hUB
rV2RmdqLJkLjC36NYiWqKLzX5Yaa89LzFp7RF7s/tox/FQ+0ILNi9H2eWg6MitJbQ4DLMDpvHjnu
j1Tvnijn/ZIJkH8CIRpKw6/bPO/UMZWH8cLtUzlPbzTC3tB1TS0PmtPUi6JX0Smxy27Z6ZZ7Y9se
J9bptk3kQ1Yww62Mi8SkY/NaFgn1ovmukuNffZoeAKUer7dGuWSD5Z4wMisyzp5JF8IApnwrk+Vd
oMLQyX5VNlXnYAR6io9CdYPqzpwMwaWrNgdPSdcoG7xaPeRapbqRNnrxQaghZHaPDuDpEb9DA7mv
0jrcJ3qovTRhWzxEAOw/XW/v2JxplyLcxnJJpIDw1uQiYahtK3do8+zzEhalnvSfsyJ9gKNCMkW2
dH1YacqwptT9lvbihWEzpiWopAqQjXtWB1B3IKYivS0OIqucZZU41ErW9i52avvGdDzb9jhTc7Am
sM5f8N5NRg34axWcxiDt7GGVKyWNgilDIeOAPPz1zjxrEwZwWXEMY+qx1EzWlyGomjbLbWdnQO46
1JEWrDUt9PeK36p/bkrHLUJsgyiHciaBV5axEnuppu9UxFX2Wq2BHeB08Vl3ZXV5vVUX+o/5RkrE
eEfhADKZEVZmZYS8jHAv+cZb5KgbI7dXIBfX+E/erps6d3xybyZHlMsX5xN8TZN3lRsm5e2BoRxD
xQf0oKBxBOLFHrYZhXOd2T46sr5kdX1MA/FWl8ajmzY3TmRnM4JHsMY7Jx4ZSyGT6XQNJfghhTZ+
lyNYBfAjczu270pdrEeLrbpF2i1T5Btd/O4cOJmG47LN8QUXiWrS+MnIATKFBIDI2yMEZn1RlTK0
bh1qkmHFzTKKwmTuatQnpVmEWoXUu7si8PM3cr2ijW067cI1KRD/07PHmG5KdjD30nGITZU7TcdR
U8rHy2PQltUqQgZ7ZUSATF3bcr741MA9IZACtzGnWP6G6bO1b3QU2VybuD1RITtdhJWwACwr6dmx
NpujAXwhseXNjaE2dumkyz/a0CZXJuCCNuIvRnaMvX7rVmhoo6EU6d6SYokNBZIo1zWLaOTZ1pBP
tXLTOvqyKJLv15/jfHZxsSFWy8aGC/zspu2rUUTFukvlpquuqOr7rqaOR0J2sM+RWrtu63x9wpZK
uo5hsfaepYOFuuz0eK6yIxieOUqGz6bqb5whu7HgjpN02rO8OeK/mDiPELGGtAgI8/byXGoWkjSA
WUSfb2NGY22s349Ym8i7sSBemkKcWRkrOI1s9ew06ZdGHlupmh2N0L8PmuReqtHeMqDwJBQILznz
PstB8paZFQgnFOIdZ41sTgtmub6xp14avePpWRsjRucTZ/CcVulyKzsGck+puA1DOc9vvMrLffy3
DfV0lWpqQxKhZ2cMm/LgSskyp5C5NotdEw7fiEjeWKAujtIPTZqsT15DMUHnaNkRNsW9ZfsvpQoc
kckRNcWNK//F3mPUcKQk60uebjd6G1QiBuByjI2megTaADEla5LD9alwebj8bWaagFzDCOQSqegH
rw/nhQziO3kpvbdE/aUDfWmZ+363ssg6NREAk0IEKWBKX3+Gi9PxwyNMzl5W1VF7VObZ0VKb+1xo
z3qO5lPQ3xgq786fyXzkpkrMRhDTI8t/soHHlFbFnenlR+prqa33B+/BdiLtvha4oihtKRem2wUL
pwH3a0iGsi4zM9siEJjd9XFZ3XcmjABphAo4XUJIm1DPTK4FUmZB76D9B2PTsiL3xmOfn8RZQjjv
WxaFabjwp8LCSOuwkBFtPjZxNgd5rDs/DTQiYT8q/t6Lt0q0hMJaLI34qWGe9fkfu/DeH4AUvbG6
0sBlcjrHONqnIPlL1jE3eoMtdj9YysoqKhfakfpyfSxcGPVwPMa0oTHQxbnj1FbUiZ7Ym1YdHaRD
54imrBOXnPHrRs5nMSFCFnjGwBhznbpIiqQOzNRKq6M/mNYMkVxKL1L0By3pPkrl1XVjZ7fg8QKs
8h8ZVwTtp0caOa9VMGJBxajTyIOW8mIRhBY6EEbYLbk0FyApDO9RV71bGWzn84rUKzKRtTGvkvvi
5BAZcqzhmhuXRzhoxMdfhazNRNTfaN+FFWTM8DK44Gv8wcV7+soUB6914yfVUYYGzCY+YyC2wSM5
VQvF/aQxZ0YlxbTeSul3S/nUAA+43sPvDTmd2DwBk4M6Y2431LmcPkGRhBQAdrxP1H0OdefuYbtt
OzVZ9rFYG345Ry5i6SdIyeTpN2cY7iVoD1UVziEfb6Iy2qTwI4RS3Nj/L/S/wsrJxWRMiDm7U8YK
ZGt8R8ybIPoq0upOQHpxe5L2b7R/PKJN2q/otkn3U2p9ft9yUiPL/dpMj3rgVou+855kZzce2/MW
Xc4etIJ9V6hiRWjzuuXz2co9j4ANNyqbM8604ykisRDPKqiBTmpz5zeyeLERbX27buV8BnFpJUGY
QyF1TNwrT1+vWXh6Q/5OcVSLdAR1Gv0AJAMYktH7wcZz+nTbyIqCIjHYjeumLyy+2Gbp4wSDB5LA
1KltFJwjI9W4nud6+dT48mvaaRvLcRd4y3/VmvqtUoKvdqbuIoelObC0pwFptLRz1n3qHK8/zPmy
NT7DmOJrUxV5dmyNW/TZ67aNjqqyHkrvzkHNIOnZE2r/xqlgOnJJ1hhd44K8KvQjuR6ctloO3Iyc
2D7bS1X63IY6so3Wt9KjYuJ6i6Z3zImd6c7S44Q1g95O9zGCapX6LLRRVArZsmJp279k73up3rjV
nsVyR5PGe7yY1A3cBpMTnBNmjFXod3u7rrZq9SkRn3XxkCS/jObIt3r/FCICcr2ZZ5FNdhl8O1AC
2HPw103Pco1NCbftyu6z3zT1LnebYIP3X4XDpgPirjhlVCQFL3sQpiRyecjf1EM449Kbzv0OPC5u
9XApO4E+zyKZ41ivVTce8fyNc2MYH5E1FCrE9JKbxGY9yF07PJkl8qwzq1xr4Y2XfbZMU/+ljn5g
xjBZQcq0VMJCNTdlmySunHg1lUEA4NpRxjqod3GabfwB6Q07XIyAsbwzlpll3fc6SKHB+CQb7XcP
pL0JVTCIuk/X38/Fxv/9YO9j5kN0IYttV/GKsH9CcwQGZx4VC6poBY7iPLgRoJyumJM+mJ5vHJKC
BSeneN8o6SIt9L3bqfvrrbloYozUKQSS+TJZshoJ2K7kSNG+C9xxNmV5ubxu4XzajtfLEZdAndv5
HFJDEQUi88DWx29D9RTLzYyJOmp+l5C1G+Bn6o2l7yz38b3fxo2G+zphu2kaBBjoOu6sJN6nHWSY
ESersMcHffAs1yQJCOEAK3S0R9ONNq5hr2zn1l43XX15gvGEMSbQEM1mAJ+uiYwF0cLtq5+0KMpe
+1ZO1uXQ5ButjfNlj4yRd2O+XOjljwb1iWOmVf0IJDhDxbU4b7fEeyEvJv4MwaHfeiYeobiiiyl/
Axq8vf5+z3ubaYjDnRsHPnecqpMh1LcWwFtXV3YBSNNayeZ6tK4sNC+jtdlLG1lC5d6Fb+7DMyzC
W8G384ViYn7S1aUfcREdaKKptfVMklGRNIXkoyqfZD/CLOCSJuLI2pgDYqnOTMvRekTEhnBqJ6RF
iUN914PB2xUA75dtr5fbTPezz9c76Wya8ZC4WIh8sqaNRe+n4yG1k9SUkah4VBuQjOCRX0toazeW
ZW55fMzHsx2RAdJ/qGIFYzFmVU3OtnLnV5EnBc1jrJlfEACgzjIwqLopym+ug6fM6xY8yrzV0mVZ
m1vJqjbIDuDeybemE+4A5z84qe7NZRdFy4Y7vCdpEkkR+aL1M2lWWNlGL7LHYpB/68ZwbGqFDUAY
MEC6DVzpAUK6tkxr5XOHh3QWqs3KEulPVMZRADcPRRMcvMDYmpW+UOtoVdrpfQoHf+i0elWhZYL4
371kyj+VyF3HeQScK19kgrfq6/Xb4Gtf2x6doNzyG+pb427ma9mbXdt3hm8tUKNG90UvD2gF5LAt
R0aZqf6IunRT+9Z+HJDx4B3rLjmkegStvqFmUKDzCwUyqcsjIavHAUwATEFkgEy3RP+QZCm91A+0
kN/PxMqIq7u+N7KZpCDMVgRvWlsiLdUaB69lMROxiyKE89LDMGMPMuZu6R8haT+TUf82FGh7NZL2
CS1lfUatpryANFutZOTmQIAHP4e020Ex2xkuQnLorUd6BL0y2oLB/1Hm4ecmNN+kJPKWw1CtfarQ
+ki/R1hkQ2L5XQZWD/V2advCrlgEdW3MzABq+6j/ZOnhF5Li0DLALe4PXTuDqJVs0LUmH1VCD6KQ
7wdih+QzoH+sN+BYwd6n5FeMMtFgJTXwaXaGlgofpiUiQRYFumXoxw+p8BEMhNVXlXMZN/Cis/h4
xwJXWwHf6eoCXrsNPw3NlWdClHOp+aw+N4qUL6vYd+cEuuy1rylwndXKAaxX1c+JCPIDUWfLm+Ui
bWfoqXtLP1DNrVYgLKWbvbWWUrnYkMFtLyQDj+9Mbw31F8H+7hnOW43+UTFC6enBu7ZL7pwcyapQ
y6h1Kzx5PSBD9BimIaza4HfkN9QnFw4610F9SCP9lld+elwgBDQW3qJZjxeBU/LkCCmptiR6euVx
cBEQskWYfSUVciAg0HU3VuJxEfl79nP646CPnTEiQoEI4c/TRcZOXa+vEkTkWyUJloVrGeu+qL1X
5GHsz20QDqswr9xf7yvb//rR/W/3V7r71+eX//wfvv+RZn3hw1CbfPvP9a/06Vv8q/yf8V/9v986
/Tf/fElj/kx/5eRf8Ln/trv4Vn07+WaZVH7V7+tfRX/4VdZR9f7pPOH4m/+/P/yvX++fgvLBr3/8
9SOtk2r8NEKXyV///tH25z/+YoH+sLiPn//vH45t/Mdfx+Zb9P1b8fPsn/z6Vlb/+EuT/1sQjdNs
nLsCN84YOW1/jT9R5P/GS6URIMPtwc17hIAlaVF5//jLGn/E2yPaqrF6j5CAMq3Hn5j6f/PtWI/O
EXj8wf9t98mb+ftN/Rd6kigOAszkU8fl/+8BwoeT48OtmNspkWtqoyYDRHaEwqTPUWerkFqIhXz3
/kUR3RDPZDfGB2IhD+0rG6WMUYNaUJYsnuK4TdFUDpUtkt82SGNdX0daDWcUD58ah5tMpMh+OtZn
z8vSTaw58mPT9yjRRrUhtjVFBEOpdeDnxxU7d+4UeXDu3MbTVpBb0kVntC8Q3NtFgDTnTrSSvYyG
FvogvJtkZqDDss2lr6Yap+i79Oa9VGir8ei1B0S1lOrAWyqxa66a0EheklAgFLdLzHFnI+KJLkm2
9uNGuYNiwrqK53ihOUG4IwyB7oRdoNbhocXkwHZkRdMW4aCoWy/Nk/uUiqQ5jhDkZ71QuzPM8t9f
0OZZSEntbRV0qO9VR6ZiUY1Ar6ISPW5J5kwyK3eVQ5W4DyAz3ptNGC3kQHMW8IXcG7dvHISTt0qu
HUMHzyRovjEJafJW0ckQQ8POsUTA0JmVnZJuCRYvTfQJXrsZQbq71DGsz4PRdWthJ/m8s+V07XTp
vTM0s7xrvNcyG9rH0iKx8xCksUwubyfvRSj5iAc2CSomyr2T6+7Rtw2U+ZLOu2tIgJ2DaHjSG9Ed
LMSKt0PS8bpKu1wgujr3ZavbyR0IVq357lSIPsgphR2hfod2RqsTHETnOq6trctBKJsVdWuuKln7
FJJjWgLWNxxkyWB/4GzTGjt4UMwifYpNFNpDyYFjnNTa3imf2er0Xdj2SzWunV3TISRux720bEv4
k43mJzuh1K+WUejPdhevvcz0ngc7LPCFRG42T1X9a15Gz3UStA9obigziobVYx0S+nKydWKl9VLW
IXKrpbChcWvyg9LrNNNwRblqzai+p+ioWxnta+WZ9Z1Tackm05RFZ9Y6W3hl7hUAqnPbEAkecf97
hlTKWo5TZY6WQrVm3Gt39QDg2tBaB5jsrESI9alS0mzlt6IgkN6GKAx3MpoaXj4vwUksEHtBenzs
aE+Gol7mZjyjHD1YVorFG9Ucx3hsus7bFemdkrr1Q221CExp2Wcttkhf7MIvmtVSYuogGY5iNFB7
0XpPj7MYXdBFHvfpKi8AB7ZoSaFlSb93QW/O3cCOF4WZf+Fy0W3t0o0XlSitO8/zKb0v1NhedKVZ
3wMO7SPwLWYdSOCAPXXZmS8R6JqnXFIrCLbQn+F031e6b64i0Xwr6qZ56nQNULwkodLXNY8+7O57
MNRxY8n3mdr8HtB/XdeIwc3azmlWjhKh9mwjAoMKYryWK+vXEEbaE6HcjZIhrOPk2ZfB5p5H1nK6
l9E2YfFDNZ4z8VNbjYxWsOfL0Or7Zy8sUJROm5eocNAx9eqlFtsD+O+lVZGgSPGxe3DzutuosFrm
fu33n81U72d+4OzzcARNjB+qyghnNFTirREPqrcyEds5T7p3CQuNnF9n52jK59zWPhkhn6UQSns1
VTQtHcSFjNwixy1yHjsF/SdQysumS4FVjF+Muo3nFAhy/hpAUOe1CL76DikWVfhkDln5knlRvHKg
Pm7ChFOuW0TKusls/6kZBgl9KYIGllcs4cm2X8pKmvuZfZ91RXUQcYdb1PL9J8+Q18LVnAcym34Z
joYivFnUCCnoyYMgt4tZgQhj2KEOlBBeetM07xgE61YbvH0BKJcF3pHXZqNr9dyHLk0sxiPkmXFu
DtP6les//Nv4QfL07sEev4ToH80VB/FKmyyFB6NBxZYJjADIttFFvZc1qeS+QG+S6MDBHdVctDbS
RzNr0sfOEWADOvQpySdNn+RxhEp2fdfFEI8p8H4ucj0+2BxLh6jZtKEKUBQ330b1ufD5OhoppIQo
VM1F5XOSmd3SNv1qXvn3AjzAI7R57pLj33IAOU17j7qqMmu61jiqNgNd88P0Ua62VSH9Rk6CjQrP
Nsme5OKv6WuAoobqcL8Zgl2TDir1ltVTBSnyvhi/oC/WrygV/ubliri3kEtllwzdVVim4azOS0Al
Y4d0+P0RA2jvK61tbvnhAVdMtwyBm3p0UJNwRfmANrovPviw8AxYLtnLDhe3FgVxzXxsPIfMNQlS
sjCRpW476TVQ42CvlXawD5DtYKuMZ37vlgsANfIjIgH9o7ct1ZTlNxpQmXTY5Hwt/J0ngbXJVNV5
EiJoF81gBQvq5rtHh2sfrnuU7dMkm6PiLT0WXi89GlC5Z1ptcPs2KhDVZYgknhCcWHVEFuqguVMl
q1sXfqEuhad0a0fPHohvqChMRozKxjPmGX6JeV8Xny1ILlWYiv3Wi6NiE7nMiELzvSNTKVxLASIF
so4aR+hQO5Yq1l0XmVsV+brnoPJk9Kb9GgWuAB0j5IXXQY4gifYDrAiA5sSx7xn8c0PpeYUWwRPN
HQLQf7GPwJDpvhCELA8+KPFI/B+izmTJUV2Lol+kCBD91NjGNm6zraoJUVkNAgRIIAnE17+N60a8
icJ5G2cag3Saffb6pcVYYL/z4B0/t++DF4BVW3vfwSuuvs0OTPCdBNWSofScjSOR6eFQgZFXZPgb
tbexYfWtABlpM1qw5Bic5e4lOMPgev6NFGMXd5zVFs085xglYEeCDC9OSKAb0LSD+hK00wdREtOu
hUf3jkT/uoOD9mEswncaj+rqoz9xDDjesQ7LL/wNxW5p6ionpb42lNV5R7r53CPVT4cCbuJ9RXMk
OXc6dN47jFDgKt9PQDTYBs7Da9BmQq/dc+pOCNes3QaJ/qC1OOpIBueiqtwNpXbGkeqPhxmoGaCy
ybHTU30Ci4Wmi9/zSzAYD9WqON46GJLMnJPjKO+tjCc3Y76egGkCysaASmYKw66cmBtc40FRAkjv
7sNNblvYmuRVa2HwU3qXJYHRfjn23XuIUQeJZm3UyOqr8Lwj0KOgcM0B/K7L+MWNqgJaVW1T2Hvs
4DJP0MTvi4zVzRu8J5pLouqUWavyOpH7hk72KDGdd8b/Ro82RKUdjekcIwluTto4w/0mD4tykpMt
gcaCwzk+beBWtxLlwq3v4vmJQfbIZFLDXs9fmgvYrs1lQXkSKuusrB0HFRXmvSmd+RJWp3qJgDnU
0JmaYBp3HKH7zQqonLDXIDfn8Lou5tcRmFkYqJOVtKHcXTACpsRJVKaiJcHVzl6UNkE432k8gXDG
7HwqQUTfE+t+sp4n8H6vsRm0ECr4HGPhjeLBq7OIFzbU46nmyRWSyuVt6GGhAgp8mYXFPKYVS8pb
WwEeI6NkE8GY7siXIX5L6rTFbNI1cuu8jfz+GtZVahbzGVo6/dDJgnp+1/iYwBv5XRqMiMlgHw31
fQ7m4TeP6s1wniIVXcKaJBeLZGAjwkkdQwdA7MIUeocp03bTwRAxR4XEy/qgi6/WXeId8QFUAzcP
Jba4vqKVjeO96pJDUcwM1D9Jt4Er6U55fNyWzQzf3lrL720bkEyYdrw0I4ewpevDrfCc5ox4D+a6
2EEcWeSo2sW7MaxBCip1dYanf3VeJGBbwkcDYpkoO2MwD26qLbzMdnBabFGeWdp8TlDamEILNsKa
w1Bg4IlLMLESh2DJaXpqaVk+uJHHxEZk21cwTnLcenwYZ07uETktCiNDwhuiryaMP0kfeXnQuD7m
lAT+zn5ZLj2fAT9sxwetKwC0CvA3Sk3eVg1IHybYmZQt0fmTVUoWNt5IO3yoJLHwxooVSPLDvJcd
8LsdBT6lkM74XlTLdTTiLxV1fxjQYkzb2Q77mXRNWiQ+kAcFUBItd9JyannOLWrthWYPyJKz1esg
L5fjsIo+Qlm3FEIC0Iua1ZbZIuI+J7gPQDSxv2o16k0nfkBHEp1gIAW+ZFx7G4fYJB0mEKvjcAkO
4bJADJYkuBB4rqbug8LR7EwZHmFq4zB1FWptSFawb/Hxi1VOtAczzT1r7DxnUxtwnCHacEahtzIu
w5NTsmnf1OOPkorHbDWgbF08XWqF2pWIK72TY6Ty5zIiK8BBci8KTL0rJOiZO4FRtMBQ6+yS9gMe
9NCEzNS7FCVYn6QvnC/sIZtm8tlNJV99pNfwB2hreNsEHOOJKGrNyf55Y6m9YH5wcvEtnOzEMY36
vFiCt4fCKwE0RHyV2za81IVfnNbZ41wa8IiEjs59Yl5V5yb5OM4EPt4bk3DA1IKSnoZ1MYWn8KtQ
6PVtJ85hWamDF3dnKMX9E0i4/qkd0OrptQ+fYxRi9cZFJbQDaaFAFc+PAA2oGZ451DeApSL1uG8M
kn85GHrTrbsz4fDHY62C75pt7Kbshxk3XhgDzwimzcCqKSWSJVvjaJEj/dyu4yWXZfSBfbBhAKQx
6H0YST1X6zK4KNl6pbh20vf3bR3RbVJPP6oJB4NAYnExbfIt2bpL4mTgSbBcKz81SLyQKGgFOgIX
+9niGR0d9w7sXpzyibmXPo5eCGfLjoMbeu+J4+8bMDVTVMRFiC2c2uocz10Hx0QfI39kGu2RcS/O
n4sFUicM2XTr5io3k2wudRefQLwPu42/aJnBsBKZa1PCgclyADXHpj04tepwp4Qj4oRYz6moY3p+
LlOXxHs/lHcy0HTS4Txu3FYkqYQgI+UzwB5gdA2oVkYZH8BMRlEYEOnIuFmXWHJSVfRhUXc6lEOw
cQw3F8e47a2zNitMgLxxgbVbApOBLYz3hqyz4Xih+iNU03gROMvsqOYDEzwjGKg7eiQBSEJUCui5
3gEzwyc7V2wKMy44kProQmLyKUaG4jl6zTMAM45KxTjadGrUTvbTDIKdHbeuCxvK/0fhhWVZ1/fQ
yS49cMjEa187MQJOJfe1Ut21j+rxoMRIX0qIHhiT9XvbT8D1NSSXwwTW4Zpx2AD7JSb5jouxcS6t
uC6oBh9i88tp0FJjGbgo4XfJvvPCFjs6lfPOlHX5Htpr0PFrJKLuMWFe/wJU2ndOnD3MpYJXTwOP
DHhv6bplSloAa5c1B2ONRhhk7c+GxiJFdrPvastwyza4DWi4g9lA/IGa6B0SB+/uZM9Q1kXX5EK7
PgWwFdB2seiz48tu4yJ0OAzuKrVz86Y103HyJgCjJ9O99sSVBwf1NYjUy71TlvYI6dqYrx3Mgx81
6KzMHJ71vL04Vn01QoLbMsOXIqCLv2NApgJn0fkwpExQR+sDdBG4tDJVNav2CR0+4Udd7J8bHDj3
1RF+qVvwHOJz0APSGDAcViW84UdEgRs/6KOTioA8qCvUFwakhRuAmPSVw4481Z3hu7CO/PNcSXDC
5t7+2zifb953POUewzknKCLBGAATUD4RpVcWsxcpH6SbLrDeuAKuCKBTeSM0PKM05AP+hGi3qcrm
gmZLc0FY/tsb9bRXVBnEnioGwQkb/FzG+pDIr3EAWH7WZX/pENHBEXZ9+zFskYO3oXt3YEaI8pTX
boXiIHIBYL3pQQjCSG3bL+fCicact9UmHJg5khpPbrGUl05G0zmoD4FBWPhcfIEjq4yXCyZ6Wtic
dsMekZ7c4j9Q51ZMATqJ4Zj5onoxIYDhvqpHyFwbWKKuWxoafwCcKFDnihAf0cMmsGfWYdcRHRmN
CdZXDsjsVtmBQTrt/jTgk2BXDcwVOZq5kqJD9oDtFbMaSDWKCEJv+I86V2IqUOdRP9yi1PkDwqEl
wwcpL4Md+21ICjcdeg9by7o8X5nE1Luqjwi+3cLfc40KSQ263qWLSrrTI/4FPLmaGyjB0THuJhDX
3erixXhGYzNXN8DSmnnEw9rX0VU2dr52YXVzvsH/TH5Ti+PkpUkmlDjeSonLrwwmz5E3ObDItRhU
xZiLxZD7ayFAJWpMcAA3N06FI4GkbBdxGUEL3HhJf60Rld2ccehuCEvzcZhPg+9NFwyhDg/PYCwD
Csf9Kuy8oyUDWa1tvzTrzB+KDPUUh/IX0OIHGnPgEEf21qnZvaPpdict8CeEkgYwSye5+ALxIjLY
EwdR+DJwFWeY6n5vS8Rb0iH01MmZHsvgy5oCGVQfYP/2OJ7StpcochnvkzezvwlwKgFPN4MvvoYb
ruDhZSHRtMdMiUVaMExnW0fZ1C/Dwwxuc28neRJ8dh+aVPaAO9Hd8rglt9nb6KFRFzQMUOHqE5xQ
yeTs4x7vL/GngC8ILk8aws4sDbUET3BpGga/ImjYSlzTrdYSx7NwgE3zoCTYUweO5qVv/vqTF529
KRy3KN+R1Lfav9J1CSFb3Tc4mQBiT2AQUPYnBDxIyKiwuejFZkZzGKU9LLyoQeADB0r2BPgTiXJR
O8HNAIAAiF3xxDA7+udn7LZwfQVq3l3bbw45cWCom2Ipck4/tfVwTkFml8Hs/4MXos+fC8HAeApl
MmCrA82WyR8AhcZSoOUcsWHAF6kBdPccfW54N4I32PuXeoJAA8/EwaHLlUxACFTu2F0AJF9LmHTZ
TwRwaV31MqvdEt7EvUf2EUMSGTuG2G3YF0BX9l0DfJEDBmulvs0qabMioe15Dfg3rnYYpB9VfQew
pN036GJAj0KAS2CjKjbWs3LnDhNEI1P8dypc56RHOuy4t9idRhfyZRyiI9zsRN4t9XwqFpprEb2o
2ZbwiJkMKj88QEjIqu+x93P9toErjj8SR/8I8UxBP16A/jg2Bsa01Mccb4F0wvUunRf8oSak77Yb
vAtd7rEcYTnoDlWKuQV1DR2mrlwCCIxifrwX/eCmOLgRgtZ22FY1N5ATIspmIf22Bn8HN54BZBLo
+VC4QF8KgzI3TVC6gFnWnAZkoceZ2Dfr0B65tsNeYZxxjlQByPokr36V0DXKY0fe2u/RrJsfWsFE
twLZkWs/QwbUoI3/WXDZXqR/6YuRXPw5STKmIS2grneCE4Z3qvXg7jFq+IbRliInNo53Xa3MmiJ3
JyREQPkSc3VQQb643ssMoOUZyZQ8V3Evzx0dAAwHh0D1dZgvTQjmt2fMLiyCIAf2FnxBHCselBvX
ors2GPO4F5gD37YkbNEwwI9qVNG1Sj6RjEHkUPbTmSvXTztUXTeAimTooDfvFWflY94HS31haph+
E/hRIK6bVUYQ0W56t5FwB46nF4rGdoDtK+I+OWI6JznXhUbVlhUeRrABw63WhSAQkMnCTu4KQ+1x
CZ/ZElCX+DDzMCDXE/0eBV22o31tztWQPJI6nvJpKac8Jv1xJC670TpJJ9zaIF6GHEcplrJs2rOc
PUSyE+v3zw81TSQECFP/AbP9p9t4TUZdZs9BIVp8BCH3g+69B8X4aLosANbwtj3ZhA33uJUFyqsQ
pQTldIMoanVSYnePNuO+oAsG5VidHAyVv3xA4m9gr0THpXbep7Ys78FQLhngM3SDuBuTSsAKZyi7
6Evf4ZsMYLpzWdyzLIAfYYzswJUYbw1j6D4MEyartU/Br8S9ZJjyPogGejsoT7KBazlwgT+bsA0x
sOzuWOm3yAZD78NTEs+Lc0TMMr8ElUCRz8W9jBPr5lSyfokQ+m+8uQLRbY3vavTCj6Pn/VzamL47
pivABvZxa1sabEKkaFHVyssIEUE3ocqwIZ5MDo4dm3QWt9gdkyy2PNli8vlPJEF5cBK2DzqkuZEo
GXQucImGPXsTuiKDMKfZ1XKwcHvxxiOAZ3soFop86atlJ2PcaGNQu3e5LjyyJzBgP3sVVUfcxP0r
xBfFDk+wSfuu9jIbyLtEspk/l04jtQorGm6ZvwwrJg/WNqgsAtoKkcoSok011p7Mn42Vf8uUmbZo
/x12z2Ovg37rBONr1Qmdd2JoQEE26AECGDsV5IuMvbefWgNVRjs7W/SNqvPsNxO29xmG9GHY3mbD
u9sk6/LsJ3NWut07DvPo5zFEK+0co9iSlSzc+r0m3/wI+vHaw/RwHCK/Fn3w4TbzFX09GI+EQ5En
Cf8LCbg5+/ogIKvferjF04QlPEdVF8ql2DhV1g/Rax/H+jx5Qp8DH4Q1WHWggDKR8VoBgJ2EFb5G
3egDtlygrd2i/NaWEzstVc9e/EKhu7KEq41AXd5glTJCbsjJFvyvKI1bsVwsgUTbl8nluXDjw7Ao
Ynnr18PFFKV68R2opr2ETdtBYJ8gZTBdW40rxNoGwZloolySBPdEHD/qIkZbXJkMT038SFoFBZXS
XtZFPqjPa/gWFfxv3fcUbvIQoz0vKONTe0OxU+do2JxkjWBz6ENE9xF3I4huYj8dUS/aUti/xmmM
22czjsC7lh1Saxepbz5ij8yjztvx9b5rhVEDFDfYmWht1tYjNFZDrD4D2zr7BHTJPFoXgCJLeOzM
OwisYmfwcxY52BrX/fH5Klk3yabS83YSUOg4a/HFTENyivWCImLApp0hejjbcEY7zUq0v9YfaTj8
BDK6z55ZrwMndr0JDMo08I6AKk/VybkE9/sMINp/r1gVyqMMm7yC6z+aM2uczgH5vuDS/VBeUOTd
EPOjJtymwI5nSyPJAf3dAZ4XPsqoNcpIZ1p3UxpXYwL4offHgT/UFvWf5JW4/a0kpvnh9XNejDgq
5jkEQnoe+EEVugKAPuGXjqh8sN4LI9GZkWHOFWrACMSQNgxwWz5VDYaL3UC8ukPBj7xL3moOGudS
IvLAAR7umo6XLyE6g6MIUOJrctFw9TrABRZlRx1mJfrFrw6c5mOYWPClD74muo9HSFKBvVRb2szQ
P+DR2j1bumBc0V3POwJ8Yo+6fJ9ER84mDMyw4LJ0ib/jmELeoCZbXQJ6RMzn5PhATv58xWBdkPtu
DwaDBzoorPnzZV2qteUEEd7NZX2bVWL2TnMdeqeCLfY0v/SxIl6qwhq88xK1Hkosur4YvpKZP0cO
kpnBv9cM5X0wVne4NyGh8jFJs59ZRA7aR0yYTJD9IdVMHoiR7QFT/auBM9pLvQn+cKaC7PlThJrr
iDloeI8rdawwqX1IqF2AO14AQZD1sYn9Fo04LEkk2MGv2Dec1uOlWxc1wqsxEahl2kjsnMAGb6rR
dF/7I6wOq7i+iAFsVZS7XwMWYNcwuFKzar7T5RA2SGb6JkGPpuUfZRA2V+4h8mcOwlGAH67Pf4SA
/A06iiCEPqAodkX/9KftyLlLqn0Uwp2OVUVx9n1RH5zSf/FQukLzWpQ2fy6BHioUlt1kj41iHEHF
rO4hOCMHcSjrWZz9upHn5yvFhptgS3VA/4+dYx6x8/MVsE88syH9mkk4HLXvvqEXPV+fmw/q0OOG
sbnY95QnFzJMCY5j//z8yUUtIo1UUG35ut0rh4YtgiOcHn3pd9sBvencqakPNuv60m+AIZXrfm/X
8hl/RvLrEoqkgIuFvvh+8TFZj+0nlxi2m4YJJ7f7TselzN2hTV7pbIbMQd6wBY6vSXVlICvUqj1z
mfhQcgRteKQWnYtQxXm3LsECAkNT1V91S9bmVeXnXgFY+JSYFHU2DzTREX9gBOlUypU221qVqFyu
gTvhsDUrBBobzzbpcyns4pwb+2UHVO6e+8ZzEcmkj41eWXkasV5nH/M88g8XtRRr5MnWatgnURNO
q8rpirt8o7qmz56XADOUYgcWEkuXEAhAAM9dvbNsIKjcl2rjhGGU1XQab4EQ0bkpy9ndQ97s7GJT
Jv+qh88SInbMaDQ0xwEvUFuYZbmpYKaIkdB6G7lC5M8F0R72cAFwFDPN334sZf7/ZTTQYRaheZEO
umBwJJ9enosXkzcNk9ONG03uIyA7Y33z4ONUbRTayGkyJeKrgy63kkBzj1x4+wDP5FsU2JSjDvgS
+1Uak3bjs3DqtjqqDeYNFQbyOhWdvKGJTlFCPJDNxTcHv/Ea+3P9bxnmNtMu+QG72x8+KYafQB1t
0QCd37uATztKa/T+KffTmcYh9BOL2Slh/YcElHIbMkMeBsdZGULMsejA+R600EpEIwDgnHgwsAit
uy27Cn+aJwMMLiHqAP8ZlBstgqN9VgjXBcqw/kzQIhu94Igd0kHXGnoJBT04AhrXbPBx2x2owWY/
6kK8Wdibn4BnflQq2qPp7Z74Iujp+eq5TBLadYLkpEhO1YydpnTH+jpQ9AYTY9V+JOh5L5ZdGZum
F4xhF/s6RhcX0/E06yd0OxIZVQ8OG7ts7gcP2hP7X/G3K0o3ZS04uknndEcr+PH/h4uEwu7ApyWv
3p+BUsm78C6b/h6Ug4AbfjAfni0iv/3TxTLMCMbns9JODE0mVZ5wSA3wO9VH1ELg1A+ujjUuFFLw
vblWXZ3cAGEAgb6mJVot8EuI2rDLng2mPujbQ1SjlesYSW4uIotqzf/aCvyWmHVoinVDcZBkGPdL
zbdQ9Q2/K/2lAl6cEo6Gf4d6XNpCM5V7PZ7gXjaflYRizBpb3Z+tYSGKY9n99Mqiw3D6gvp68BrF
3AFIeK3uUh3/DuSygt6BOl6QSj0wRDJutZM89DgtpzooV1UZoqbZuxg4I+fDXCL+GGznpDXC8u2/
Ll9Yv7qhGU+oGSMRKAaKYuDCdrbS8jRD239S0WaMLQgvcbFmEHhQN1GEmm21akieKqcGmNI0VkLs
nvHac/ES1PARLaECvkBkzqhV2EQLVGstmCAt4PDbYmJtGjLm7HpbRkdD1Zep4/buAz62bRMC0Ds6
ngEB+hBnqIS76cgfQ1t8haNCiWNCL6rXEG1PyCeFXItO6GT/rI1ElasLb1rh/6ZrHaIBi+QSu5//
v3Nw4S0MYaGt22DepP2GqgMi0jlnDiwnXW7Np26T1TQLNwbwUiKDcuYlQiFtE3hFi4MwpLvu97Nz
CIxnsUHNBxe7HNu8azGq3rB+PM4zOumKWnMEs5qmvhrHSyRRNeYRKbIKVZ4dMu3pzRF9KpfQx7OO
SzG7c/A62v7LOhU5xGi5ZayBAfLz/If3e3GA1Z6/bZ3++zDNZhcQsOdrFo1nj8M2SZT9fJvZfIW+
r3m4vv41V40+obbUYBZPojzVue6u0SLF28cvs6e690RArEQh7Gmss2wghyjBNYkIJo4qns/Qs40q
wXAcQocUOkG18Vvnr+sqmPnKrvTRjKflsUvMn0nTTw90zFyvhfyAS0iTQnTAUZA6OajAn56vIN3h
aVKSJE3osVg1O8+lRByU19U6zZzwx+iIeAMKdvCJUgeE+82U+wjrtwNGYVPwpKa8h1lLbiLkb76p
p01FKMYQ4lJe3HWJNMakMFhxlE05525Bpxza2Y/ETGGYGuz1u2I9aZ9LCJuVrU8Qle2gAC6yPh6G
u2Mctat8IdOSYpDBL+ypZZ0+/NPsSch/oY4HPbZupr1RS3gNPc1eR435JMdvZKYGRzwEgb7S5f14
kI3BQ9fBSVq3Fa+2U4gMoggapDMNccA51/wdLiUmX7D1bZYJpRWIGAA6Qgj9vGsFV2mc2HDZdQ3u
i0VDzJuWMVywUWI4lW5zxHBWceRwJcyVBPvsqQZFHD9uxwb9Foi3NtjLlzxcs4ehoMk5kXhGUIHJ
rGo9dIB5ACUqhIqrSCN0HXQn+kFOILj3UYZEDfsLgfQLxttckupQYs7+o/sw2B26yrWP0Z3R1RJN
9U8ethRjk9VWoHqLSci0Uire8cLYOyRPmCGWUMphzvjgCasRTTLUxSJv3g0GrSQGl4a0bNELdwZq
BSYXob3rGzKlQjreWVEYY9tCIKNrmuFEBRKlXVz0y0m1k//vRqsXdI7HgpSbmmKLpWuQJKd1cF6y
Fx2BQqSDSL9CCyle9HInvQ1PdhXy1CUKtyNGwS4etumbB1EUb8nGJrP4XvcxOUt3OeliEK8dUGfb
mRdtyjutXgo3OmKCCTHE4LNLCPObbLAC8SWkKleLu3Dr1r8S8JfuPkzDMoMQ4egsCL7VguOldqFj
UboOMq5j/TIElYc3CtcRMIV9rFIvU9xuILHhB4hUMQXjwAhAgBW95x7lu3EZXEibUO6lg3Pr+qDe
Q2ekV1WlgS5lbZ63Ep2KoCCvugziG+8ZtjmK0/PZgoxUxVOcTd4/XWCi3yY7ud8KH+ULit0xVp5J
C5J8olen7m1NmrSB0vZ14piEqecUtizl7wJnYjqEjnNfWn/aCah8KHPoezmUBxiNu49JGv2CfmQW
wPJEK2d6Y0uchXRwD9qoGNWsIrwPum23wYw4THT+AmAUkpQGbQMfyfC/T4IUXF6D9WmDKvIRMKMu
CYm81JN1t9OKStzCuvsTUPUb5REgztAeGSsQJEaIL3TQnEU5QZti2/9ejSOpNzN6O9nEvd+e7juc
RIV7ey4N+BBp2xkNbiP7vdjefaswtP0iXLV+0+1GLWPwGlJf4TqI+L0KEak5g3salKQHCMzHT1fO
OL2W8V312ISiJbgST+RE9iNkbjp64QqVaQnjYeD64i0SKvpeQV8Kq9nxhw2d9oDmkHiHT+HLBDTx
15SQe+/Ev2cYreyff+PgabyJ25+dgkIYveCeLfHFvKAwevAS1B2hBKU7pBhyF07g2JlmuPmrhFM7
0ITKkqaCoCcD7BndPoVqkC5hVKmyA8QV9B2AJrZvHF9fo0AdAFDBc71KeQtXv0Im6m+9GYr2HjUG
ZLAdrN3xW10fc3Lc2B8EPZ6I+RV00Tj/xdBCr0OgXU8gqQpniH1sqz49AZybmzCzlXBjQ0m977FB
IjIXM022sLEMd5IH0ZZMU/SgDiYhTS33DiDJHzLuLnyimKNCD+0Uk7lJMRK34LG5d+sv680OCVa0
x3ahTrOqoU0tGYNOZZYPQcVvg+L04Ifs1YsIhw+PRHeDem2edApBCyRpR4lK7FGH7XcXyt40aEmx
h0QqfkBA3uZckZ+i8sNT0SJ9SKaueyNt+5eO3oR9ymenDhEPXG4wLVGZ0D+F05h8oEbwwf2muNUD
9PZBg6UezWdUoG9s3a5/LZCCpHUE6W7lABVpLGNvsyurB4mLrYUDxa1L3MPMceE3QTH4mZhWXFbk
lLsI44FpUlXofvcxhRzqmRPgroSgXXNUJZg7fWMdJh0guNb3QI7oCclFHKxWr46nSPbcK4MQ2oyY
sKPfQA3guBQRCgv4D6/AdGDV1GQflPB08SGWfrFseaBUIl4BBN3/v/WcIIredLweUMOCmvz5GPY0
CDPHQmIHER28sOLg00K6Zja0Z/G5sw2qhLT63VW23XZFCMlSA74RntRjpadx++89BLlhADU6slXo
xpj+XB+eQ4CZQAT79m+nnOImB1Lc0JbiqYEv4v75zwQahBBuYJJUxOFN+M6mhroA7QSevEXoPSGo
7dt3NICWdAp59L2WH7F8WH3HobT8ZJ7utk4lxFnMzYtryQ/MT4bQWrX0A1rkLYhz/MSNAzxbTW5x
3DUHWk/27KyLYWN7sJX3il8GMJRtYr1tWuR+Zb20GUpr2NHXDS1soijTOHvTeY6Ce5DAWXgdoXku
wTpHIwPrZ/4wnLuoI2hQY0Gnk1w4az4wKpv2sxVZvV6ZuRVklR6Vm4hDI56si5PMpwS6p5OHOvu+
xDgciEHMufbMa97asm/3cCJcMGaNG2JaljHFdHpwNw7/jsaRc8IMUHB/LrX1Lx139AGm/K4yoI/G
KEEkilef2mtLfEKN8UgtaKYryvIkst22hlPZpsM2gPB4He7BpHk2NtVwfBZ1avBP1Ybp6MD5EGJg
apZHFquzvypJFVrw8P0bj9EaSspnU6yR3cHHW3Ce0BxCS5o/X5HJUUjaUU2r2ywYnEGjd+7Y83PB
qVmmM4dc5pm2omHyXxbrzaiPl7FCJj7GKOgaBC2X2XTLBeU8Zymhoyr8h4cSC9yqUKxaDDrBKAO/
AqRKjyMmKc7aVkcFj/sbczlmpRF2IaK+rFLwzRR7v3ii5vy5NLX336t2fdXJCHVRz+wigt5jCrWv
r6GY4g3da1gm3BUetLtyPUjYlvg1afCwKHSPDJQcj8jUNhsW1JghHtkSWQZn/Mv69uw2odjlI75y
vvuhRSOnJycTzsu5WTUez+X5o9P/Gic75gJjR2rDweM7e759ODPSc5TNf4eDnXIzR1PuajYfIiMO
kpcL7gUkUHakY7t5/izc1/8Rdl5LciPJtv0imEGLV6TWpUn2C4xNAS0CGvj6uyKqpznn3IdjYxaW
mc2eLlYCiHDfey/HYtCdG19PEMhhb6DrFmFSVx28795Kr+5clVLwYAvxVqbVznW+r+LACPui9y6j
XHA5eZfMogQt16ndN5bQzpa5PoIsNx8Rjs9HTPN467oYEtfYMA9FIKhOpDKmW7l1t+SUAn9BZu9M
DBoPt1mWe5KGs6jsjzXrSb3WZn90nPGDoKFzhEvtPGtkd7uAx5Sbbvumz7+Wng6sr6u/F62RMS84
br5UAcpv3/j2tbLJqKRTjLXZWeqD3SEOKx1C6TzQyZ6pP62DOwgkh2Ri/jFK0LnDc9NjP4gGlMuS
0lkga0olX5eL6v6nUcV4qTklnMe4pXj8z9KOESa6pUgJSugUNVJqmBzctZHJSZk35iueEO2yKGOc
W9VfYSREh0q5EHozbnZ2ExeboZrPgnjOgcQKI1zlUmMKPA9mdcApjarYV7sinhBhbP2qltke9Gsv
raDmTDPHam+i96u7bRhMgnQzH2smb4vGtsN+whgaWL1thnbskPnicg1G4Z/8jD7xv21R9YrICPaI
3s4gjf6PW3fAtblBo8VFLTUM5TpSS7bkv+MmtjFbF/kLM9jXo2lxg61TQK3uD9+nAqcATeVX/Fcf
sUajOK1KRmW17ovWaeOxGeX3K/qF9q9OlQRga6sOgH/Og0m2HqnajZPaigqLuGOUNisITvvvKHHS
uzIWmJr7N7ODbuMU5Oeh8tZtG1TmdpIRCX9A1VLn0pEqLLTapDk5U9tsU6Msd33pJIdZz5JzPAXW
MY88C3tUX2wst7f38VThYGOMICAaZj3brbmeaIk801Pq79rgZntMCPEmGhbvDnCb6do+SbwDzq7h
Z0HvuCFU8aJltUv2E2BEyS/wqZuH4LpEv2tbx4aoecm7GTsz9wgdfnZgteGkDWEk/B4MOPOs91Uf
TPgvvMhTfVtUUcUhK+OXhtY6becxtpmJYNZUeXG0nadpdsJivtJydmc0OpvJMPJUaSNJwirPwRi6
8U5US0x2x2uPs7ucUYvzXb84ZFd9ntOFv+SfjhA/bpPt0kXFYfVL/6UvvR1t2Pq4QJrdunkTHz5L
d1AejIGSLX8QztW5xvWFw2iYrpm0DaiFLCTd7HnZW6gp0NHHUxlNfEk9x1tyq9KXE1D8FuxQWsM9
lOOhI0ZFTSn/M8UsdNSiTLsZlTa9WUm7X7KNSn2paJXdE5RsaAX35I43vqMhRnal5V2es2zNT+rG
UfdM1aJdu23ahV7dxBdHLurVJOL4EhcCjMOKBz6YGAmml156XEWgk9/KmpuReaTxrGQ51/UPZWCc
eThnBr+xMVj+ymkUbBZ85WFg18AfEjfAA8IyM4pjazd5sK3nqtvX/lhTvi7+fTIi/82f8/fbSQRO
9qIWEut4jb2curwdt2aN5kxPexVna7UZG46TWy0xYPBL7gX3JqLS2OSdXV0mZozdl38XSDGXKR62
Wp/8wF9RUjby8zyirls3vs88Qhth6WHXpXYORroXOZ3Ua04b6UQ455j0ebHJcGLgNaJLpRYzaSKQ
KLiTi6KnpQIrKxwSfX4ahBHcRJ3/pH/tHjtHRM/k8LRnstXHZyEa3JnkYW7T4FigW+zyVOJBO6l+
dHqNjCC6mSLgsgR5e6FT7oRzasOAWjufRq0g+MY0nIM1zbO00dP/Vs0LKVjkwl+OsS6qvUNQBG0r
qSA1W2HBkQkvAM3v1ODxN4iO3z4IqJ1HAPiz/UDQgCqGv7ctDetq0elRzj85qOmv7SoYLpK39p25
IkDyoir0J9+78rl+a3v6Yxoz7rnGT9EgrogJyTWTN4BaIvk2pRIiXpiOWIgdHZSINh2nai12nOvk
Y8D5YcXOU2MHlChdId4arb4La2pePFAX4YR9Afuu5SPmucaupSunuYt3rqmGwkx1/TQ7YVtOrGOj
W98noTnPPsbzWx5kV/Uu5ye76Eb8uzJadzsUo0X6sLfeRV7yluEFB88iLoP0UEo9X5kre0irbTIw
mYv5GYW1zH/PzX3hP9G0shb0X5F7jJM38KyI62RvLzUd6HRiO9Pbw4w49Fbp0bnKbO+h3gkBUWRc
W8JzrrdT32WPM+2pX0e63cZysCpSCnNad96mzeL0TJ4YC5U8u05rt5x4hB4T7OOHqK3/XvNuWcKZ
vOveb3ANW1OyGOHiFjya8Q9F8rNlMf29OmGoM0edtkiF+M3jzJkvPvvMsfCYyOcuPIbXVvP2mj26
4Tr73oZ/QFt9cgQlUOoxuYt2rE0nIxwKO3qmCiDYuvSP2ZisjVFbPvGuMf3pxwQ45X1QjunRKdyc
/8fG2mgx+RNqBrixvFqGBD++ETuvmlO/eEMUfbNwX/Cr7kODVOaTWmjLBkSR4vfBT4+tau5rwYvQ
fJugqN3eM9n0EL+1WiuPyl3Wa3+VZq+94ChJwq6NylfmKn2tPCxU80gwwG6JXJORn3arv6IMNpqV
hfU4W1vdF/GZ9llyWzE37ZL615oN7qXurfhlqsc4tPOx/d7V3vNY5B9OUtjHfFnnl4pyliJJbpPS
CgS4u92Du99qBdesQ93/TC3tHA0tfYB7ro5JFgVbp7GWr7pbbmvrN/kJ99tI9hGO+GgcM6s8252x
PhNr/mHHfXWikoGaM+j5ky5TeCXEww1D9/In9Znn55eZQwfUygDZI3Gs4jx3eP+1WN8O+VJLWnf0
WtRRe61T75e+woSUbULGMUaoSsVIR42K3GyFezPRW279POe4vs1574muuVJ7N9d1XXBNMsptbyWo
BbUfx1T4bXcr/VeYI93TIN3CqUUvq1ksTtdxtXOiVN/8Cc8J007DumZr3XH9itMqlltk58tTUsGg
sUYuSyyv+VkwEQg39aodzdxA+/tXdPcTHwi8MU6bwOjIvafLVT1qDTfKr8TzrpjOh23a9e1OfZ4P
jAwDVTHklgyiltomWjgfcDyONmW6aOQ3iuiCLbsg1m4K7NZ8f0ZJ/tBxUNOkKFnlBjvDsPzCz3v7
NEQUnVQRKuAFdF/7rebSyMhrWv41okLuYucmC2XsOprboRKYYPZLizbPE90GSBB4BV42WRqqIrHU
pxc0bGOvTcET8mN9cMc6aEJjWtrNJ8LAX9pmr6SBVAoKSScpFFopo/VRfgDglJER6/rDTHvxCLwD
pyuF0H5NweCXLhuvkPF73dLLrb2081a9HcZWHKahbcMk6xeydSmoQ7NAwoWRUWW0XXvUNkBRAT+H
KVCWElGUhzJpifWBVrpS/rjXYWN6Jv1vuaisQ92j8qxm9hyX/EH6wDTbrBTrS0HonHBv/wYaaLyB
5Tf2Xp9B7ppoe21SLS8OVdN/lAOdl0DD89OuJAzGSXc4sPJ4goWY1/xC6mSrZaZ9IllzKuHhcJcH
72CYSlr3Vh26nlu851jmEX9qXKt0uXYYHbLt6OfLxU6H5eIl/bSxLHgli/TGJNIlU0SpfW674luQ
R/pe1XhgwzBZ1TbIK/8w4XOYZ6N6TcemesUzrm3MsuCs1pvm65JbI3QqPd11g/ilDaP9MuqZfpxT
uqMLgZeXRUfjMq2/UsNMT8kYnWurTw9xMPwkHOWmB4OtRTSknoTeiysIzF+GwSXhSBeJWkr3uYCn
cvZ1E/cysSBjO3naiBGAM1oxDNrZLKuHozro8GPiQ1ZU+5nh3h9tFjyVXlWcai6oZ88OfrX4mPe6
JLT43GSnCq5+HmuoTSV74meb3aCmxyenLWl3N9WWglEAQ9bEFtUUpBZWsuAbTbu2o2FuLcIFe6EV
xUfZRRhVoPyUPPOe4nk8zUX3MfiottbkYziVi13Y41mQmmtMTtWRYRKEwlH7lAY0Q11TfOfBlZ2r
LnrXbFLEi7QkUrmyeOapZ1LmZYqWdzzL4yHIGvyNkTZcOG5Xmyoj1aGyOqM0E5ZR9sNNhtea6uMy
Vt7V4XgNkaq5N/JsibGJBzczUvc4bH+US4pI1ov2YpCaJu1mf0Xwxtc4zlurIm82dUZ0SQR7ntd1
9cFYsT/WiYvxnMjTyYSncWvJ6PRicL2tTwTUNMeAQeEcZqxSkrhce6gug+Snzf3yO6qXyNnZaRlt
2PApv9c0AwxhGweX0ajnVPrAwFfhSbO7clu6WH1anVRDI5dKMNmypAkN4aOz8MfJ0AMx4gJhioKG
sdv22RE1Uq+hjxiOgVcS+3HOtLqdM3WWxeDtPAkNVTR5mYPtz/+Fndc8FxgazuqVQYF8WhT1ZnZf
xs5q94id+rZv83GL5qvTbcFxvwbuM6HxX0ZLhFVo0XKq3WjdJD0cnAZXgNNZDGNhr49g0uyVxUct
aKNi42R6sqPVxuCzZb12aTOaGP40f+PB8tgSAzRv/b5cvf5qOX+rGDUn1vw2ks07m5r9RKWDjxWn
H9dzF98jN6PesYbiSKV3zOzee46mxTnRRW45ZezHRlj7rnHfg4GEmCVS4eKc0suLwF3ZOpuuc/42
jbg5THEpxlD3lne9HNC1pQ+TQFlz+XwV7XtLWFddCriLXIIgI2KGJXQD+aNxd1YxH5rY4OfgJ+WY
jIMnDBBm9in+DFwjNY8TbfQ/6BMcjR7JCSyK8UxzL9+5rvMblVWEoxTvAnvKH8J3Tn4TPwltGu6l
3Mz1hASe3ercoWWwQ4Xj8Tf43cFr6Zx/ttKtpp1PNEhLMEfzwStq+z3wGJQdlo2TXbWh/up53vQC
qHp66TLnnK5wXWL3IkwvfYzTapN9QYcsKa+uf5bEHUjDtiMWLa+0L3+WAsdUKGLsOMxFK+VwtJJI
Z+lfk1TMD7hYb/GkxSQDM+vZ9rkkNHJ43YwtrZW9yJFm+BkP1NOcYBAPTF17wTlIFyRCqyOFcutV
t0f2eDq5aF3xU8PUfsJ/VL207ogO7bnzLiaFdbE4mqO428tpwCOufvgmygfEZJZsXda9Xhq/kjUg
nIRQe4EhytwzGYkziG9cBWYGmhYk8l/6MceY35UVVz1RtYBQ1W4SXYtU7XXPQ29d897JQ1iIAeBP
efTWZ84ivdA37FnrRVFBkgQ5ijF/Z2Qvdm+5hTsVyZ/adLlZ0l47wdN3t0xUJaUk35I47s+rMXg8
ODrnWJspgGtJBTDs8YUAjjZl3S2z7A/I18b5z9J3vnEuMykletVNw/6P58GY3sGVxbtsHD9I1y84
ePSvWHEnDO9+cU3BAtxboxvRRptfSEH+BRdVi5bnRwx7FfW3hWJRDwbvTN6y2HL50Z/NcZLkeHrf
jb8iGWFWizss/olI92ZO0rXCfolFAVt+CDaQ7ts4ig8hqmuC825fpDUquz2kOxdT++tEjcohJVu+
0oMMzRXuUNHjhHe6IPdDLWvS+9QwJtFwDknquZcc2g6N1ALDjHyFdhgiZ0Yej1NDO+QyTFtojXY2
JCM2HOKhZGIquoxyDRp1gJaWL1Vys91tmfodTkHOAQOzqSwchvsmJrAEWP3JsYKJA2dNAJHLu+Pw
tC7bAPWXMI6T3H25qFdG/dZ1MWGCILjx/KRoWJz+qebnOHJYhK1TwasYzBHTGj1W9a7KTfOGhkSq
KdHOrsopy4U0Pi4mDvYbkUc/JxJhbzIW9gbxyI1xDmlJYp0tra/exn7ZLP7gfBRp+ySagTu7qu+L
m8ZEv5x1m+pG8zAPqukcp0N7r6snIU+4dKJOKCD50bUEXa1qIvpYo2kqq6WnYD057QkbWaZFCwpT
VOVnkpDplpYP5DYXg2c+Zs2ROujuy/SxWuZcvOYjVBuTMe87T9gD3soJjxxfwkLybrUADwTWl6DD
Seunq3b7RyhzkzbhSWUPId1vJPBkApFjlTPRz+C91uz6RbfL5i5Sj3gZcc9A1+llxVF8HDuuwzbG
4+90lTj3EiITmczRbCtnOZZZ9d3NovK73Z6WqckPk5k5IQVfyobkBcfWtcky07LHfMU3fWyBfReL
5hyHwbrXeeeFA82MPRkLHtluKYrjbNYlJa7nByFK5d/jQlqaswOWMtnZyQYTXBQ6GTc8jq8YMxh2
Ayzsi+b1p8LgrCu1M2GA51vc/skXzY/PkhYlZjythvmkDNGjnVbgiYby1rezGS40qsJMc1ZSo3H1
8OVS67p168qfa4//tKpLvHoN0XeQS+Vz6xn1BRSBlBTKxIFUUJHfoQ5d7iiB831uu5hjCblizAvs
Q3C4kq3wSLL73Uz3Ycm/VHNsLts8TZYNRzB725Srhesjvayy4st4ymi5P5+mXPzT/XZiw74swU+G
6XUXSy6+DD7PgZAMkCbe9drUgBvjSXD9j7th+tZo2JD/mByUv+GzUdq5+K77eulmgkCRuGlQX0ih
rm9Qv7gHeseGIsv+oxbEqp6WB/Xtzk972sS05q/AAMtrqq3v5TAOBwtO+qZ2EGweZu+M0qDUvQ6r
mV54TFfsN4Z2cebmDbDRP3ZOFW1YRwKIgAWxctlGnL6tKd3JbPwOpWAO64ovuACjcC+lK7NfOcyO
mYtdFwotDZvE+Hvoq79+r+56LSVQSS1ZSZLMCy5xxAb5Z2k7c9261EY51jVlDUkmCik/IZtRYqO9
tnYF7sEPjFcaA7huuKJLF6LR7OKRIS5izO2Z4WMvg1Th1MJ1Wly7NrtzTHGfHCmQaombP8323ioY
eOFGdrAvYEXeq6WNDJrVHrtcIU5KHJ5t7cPinAhTzHgMnNbvI0Z2X7mcvayiaR3XPz/zAwTMjVNM
9W5LJFir2fnFlWx3WAXFhxtz+khkKLXWNPvqZi52Vs/d053mtIu3eqsjPxP4rqcvU5Xpn3Uu389w
4KJ7Ss3BDoOlngm6z+8CBMvensbikkkmCT4VWPhR1aKcRmkdMu15F8+ufwQU909uZqKjcAJEBfmR
9KAtQTxxmzKcfeXYT0iMNnHRxq9U0yemD+Crs2aC5uO43Eqh/YzzrDobLlSLhpOXG1d4EBKrOQMG
HO2RrDEoqSAp77U2oh3iRudsZEzxU37oPQMaXEHvGQsaxsmZuOoYME+7h/42oKC+Os4MKt2Lb3Yq
dgTlsluuldODH2B6rAS0971G/kN9NuOD+bTz0QjC6/8vv0J50XHQiDCWOUuu/jZUNVtOR/tOadDd
2/VW0N89a1bBQTSvx29G5wyweFBLBdn3y4QLYB6NR27AHkqIR96jNm8OjMkWN+bAPWo7yN/Y9elp
rimSRsYxfw2a8j5YbbThJBLvtQxqQ5gOZb/jDNBvWmGK17Fcf9r6UIR0k7DaSXHSn9M7yUX9eaA6
21Ulk4pWj9S76Ux1mAezdjUaAqLK1mg1GQdbf9r5jcV3lo75xYiLvZniyWSkAvoC/m3OJSXknyn4
MpnzuhsoS8M/5R/YIqI7GQG1MSA417DBb5gTUlJ1AB0KZCIMQspe1MLdrno/3kmsW1ueUf5mTWeI
i6oWEiOhtRL29C6XgEO7LPZtQrrNoi+4GUxg77HM66mlaIL26urRD9hT1kH0aXZ3ChlYFSnW0Biw
pQOkKCD4/6wWsPmnbBzmy7bMgYnxqBpvnh+HOJwxQaM6Xqgl/UvN0WyXmWQvQZ2nFwGS+qJeqcWX
FKrVmhgUKs30llwCrpNjnucexrSqOBAvZ891MKEzp1F+OFrz52FIHYPSuJgvo2xXSVV9MRIyYpCY
Pl8h+CQ7ja/f9Yj6ZFLw/JPAWIPODv3MK9YPv0LKVn8NvRs2y+hEV4WII4EVMz/CXo5q5yr8QoTm
FBEMzeeML8W6MOR0uqvFbkb9hIPgJQ2qdrMYMdxsTL5Xtegzze8x58KRSh1+kfjiSq3Klkvrt8OZ
ObSx1IuDuNPPvgeyKPSwjmzpH5F/G+P1MveOh6bdLlsLlZUfZFxwTeDVdBs/A8vQ8mDjyUf6CDAT
ARoacadMeNtgmZOLJxfQZCT3O63z4C6mb1YPvdIcOszYjnyJk8eQgrK5cfG3bQpZl2PBNiGWITzX
rf+aurq5BZmFh+Hff6heeb1b7j+PsclsHvm3eiw6BDlnQhuXoMsfed/2BzoetLmm2S4udDQ9wNhR
ubVkjM2Ry1TnsLkELWm7wS3RN/ONC3I9MTqgvudMTWXIYAIOJxZgXq0EtoMgCOvSP3tHdvA2Lpai
V62Nze3aov2vXjDsPmX/MtIuBtWlNAIklv0dO1K7N4k28/dnMYaUeN8Im9+tkh8Zo/4iQsjYoTMw
dwQIRI1yh3mKwdf+tYftPiIx5F+mMaVKlhniigOxkwEH6FW2OIuTy+emPqfJ0yLD4mopCNRcE5kY
F/DODvWSPq8H7H1ExrRmWC81M9ShVcXPntakB5Vm9CRZSr1SCUdtcvMjoaUjQpF79kEYfy42kWUi
UxFeAP6qlqX/s+BNAKa7Gm8yZPi5v6lNTm13GuN9iNa7Z4NpcNc5a7tzzd2q3qUSqbDGJrxWDoC5
7KwoJ0+1EkpxcRY5jZiOyp0N71veXZr7ewa4cRw1xjMZJj3phfP5EyiAkS55vzzi4IFRTGxM6DU7
28iS6+gM9GgceFlniB7h/zJEiMXiEkHY2v7RSUUNNDRI3L9GoIenwFm+JKor0dJ33JM2tg8mPOSd
cMFDT55lPVlpZj9BAk6QUGo6mh70aBTAU481gZ67se4bvnJbpp0YhwTxXy6jjDzhBWguXLA8QTnL
buEbL1e1tO26Hue+vfPcyuhp9WyBtXcp6xTNhO7MVr2dxKDtdCrv0LfJQVqn3GCTqIeyxe0tivqs
4QST4M8mtLOmv+AO5U4BtHQ2M5BaMcAl7OWscG3/5jyvWQ5OmGnKaWqyGDL0VBuJ7FZ28UuXdhKS
Nt1iP53hYC3Nfl0wOIpA5PsMKfhttFuXc1JSnkeHhj8meitc5N1ZUKY0NNK5W3lWD1t/5djyp8ev
XukthrJ1IVP0rSxcpDArny9sbvNlkq4l16mME+Fo4hd6wb7fPTJgB9gsSmL+hBGfOwIiBzzCM0qa
kOwo8EItHEHSMsTP+H0d1bvYs55n5jUh22b2bZAac9JY3QVC4VbF0Gp7+SeVllXVg6ctoP/e+iuO
X+K0Acwc0A885gLjgge3bNvmvnkYu5H0sX/Ge+++iIx+YFHUP9iyxVY02V95zS9+Wws0MMvn4cpB
bngRNaaM5RVmwHgrUmt+rcdM31S0jI76QO9UM7C3EeUXT4bhMUSA5yX0qqi8lfRPldChJI9VNk2C
jKAEqRczjZjCneKbWbyPakAAsVdjG/UbLKxTOJXGVB/AFdon4E+nWvb0V1nayyLmTHRH3wQDT9Ay
Aj0uydaF3HUjL15IcKRirzw8vZ0sV7/dxR4V12qKbh93Zn/venhQsAe1fTUsxhUfTHJcvgz93O88
it5HIBeDTh2hbSfbdV70xH6ZfalaMR9rJl+MTZrsk8BZH1PUteATEd8gBycPOjQsDSiyxiyZlRN0
j1oav1t42GxuICI8tqh7QHdpu5bde+NoBv/fgxOFazFvaiighdsQoodgvGsae72mdu9cDPPLlNOQ
MuRloFwGym8wd8PvJE3FSdNdA8fuChiwh+cME9K95RPGHM/Yj8RuUUL6t27xqpcgSQF9JjrZjK4/
d5kBP56zIMA+P0XN0pxPbUUJLGOt4Z10yQ2jAsA9lE86RatTx6qSqp9qmFxeooDtcuktazjOPr10
hg5zAES8iiqbAzrvhNF5p0pjDjMkYQotCmzj4Wgomnr2Xo+t/Q0vvRdOVIt3fK39sR/xmqQFU6Tq
2nJ/Duk34OhvqyFz6PignzwDElteY/dZZFyay00jZIPpOREEp7PF/IH3Uz80Iq7h0636I2jtGhJi
121UpwnbX/rZcyqcuAlTz/H38dwesoRBFOsapDhiXB5ONnlWsM8SEafMXJ7uVDj11jdd/uXVL6SR
ns4KoNB5WU4d8xv8jZ1Da6tNg9C74s6BKxWXIW/2udc/Pg9uACyyPVwUutNejEUJTQ5rrESTqsUe
FgrumIkYzJ8TRwcb8x7p4Rn8xnwihQCMLy6aE3bCvxJ08weNXLHj5KYfDYYgb9p85ZwI4cTYzCjv
G6XzxbXAaSP8g9Frv9MU9/oYBe2zsyTediz1eetA1Y1dY/gScRxRJLtCduDUq1K24YQH4rJBE6Va
HY8KUmEmgRZO0QQkSZ6OuDn2Ip2KiypcVAmD9OmcWjN/LiaPTmSiGRxyfc0KE40Gca5TctJtqkLg
Acam6ZFRlrTHGDSP9oTl0cMVb9CQ7uLnErbCk+dy8KfP6nGiTJxzsq7OmUauJ61pQMfWiEwzrBWr
dJY3nm0XHwTKhnrZf10SO3vWumkLxMB/jWkfkH30vI0j89MKjKSW1PuWxinKXj5+gQPsH6FcTyig
XIx3tzzVtWzk5/Y34ZMqUMJ9TIXPOAbGysRuBvi2TXaDtqa7FDDdR+O635yiW3eZZ/D3qPLpkyaG
cuVfpZpktVjFOn/FzEb3+DhzXnftUXuoxW66gFEoItuT3vS2k2VzidvQ/OAuYq2fTKgYaG439arO
Bcy/ydnomsFusnrriegT9LdBryaa6R2ZaHh8B+bicpBH5tL7snnoevDUZzUhT4Tlz32zbSoCsvG6
7l1mF+10jwgWg4ymp4+JsdIY/afmPCvwZGO136TkcV8nw7iP/Rhsmyl0oJNtPNmAJIfd8VzFvKrw
TGrx52E6Uj8loTYkPxs9dvef+33ilv/HjF33f05ZcgMbMptjMhLWdphoqety2NN/0bMzC78vk4gC
RvBREKdVXDxI6b+V0boMxJqx9ikkuRJLmaqB/wR/CUWLf+Y47ewCU/wsYeGcA73o2e2SFxMzyH02
YGZOTC4NExfHfMAj/NZ15n0ZfAc3WNWch4EAHqOL8mAyNiqJuLTEEVFHEI08iNAYMeuLWjQg7Fuv
bpONGn6xdqUBa5kHqnGfqkjOh8L5gDrUcYZjwoViEXQcWxCjFm1b1aALrFr/2kk5cQUbdPZgTx7m
Fdd/0XpPun3qXU0/Q3UmaTmnGvI/j0hzEt9Nql46aq57FeRvz3xV/Qae15YvvdhV+lie1A1hGP/H
0Dfn/2Oa4+3yLKp723Bsj+/nf34rqz/amgkkemc1mNULb9zh+O/R2lkqMTn7OEIRBcjwz2cGZFBu
nSk6qz8SdMnwkP9WUQCqK/M43fSd5rwxfh2e6TgX+1G+7XnMHLNRMz7/qeVN/jUuizjUZcTLXjSd
0ULZS2qhv26VsziOMpw2+JWgo8sP1SAT9SGW+X8/JJoWmg5oRitqueGotQ9213TPSpf/85l6uPby
Cas+s9qxJXmOdK/+8J8/pz5Tf1h9lugMrfqvoTf/DJf572EyJjckv9Ga4ojoGGNy3MDhfwyppDsZ
GAwaNf/X5DXbTAfOh1Z80AD2HnIHpJFafMGhOnG0eKc28myeMcwAzEp8MsEWUR0Vz9KjL2k3TS/y
g8SK4Sv4JrM+IrMFf5ViuEu7fItbaH0ysAzBFAZiOeiYtD3GN7kLgeKqTH4wVgtrBi6F0+TP/3Rm
OKf+WlcODX/4YRN9irB1aRB2lJVzC2DJddbyVNnFD3rRy4upM/nXJ2145ftOoBmML0Ec9UAqbe0l
IR0CTVLVzLEG8F+Y9VmdESopbFppCbwl0SEXtTmGalhSJvL9HDaNsqtYX+vSpgzrBuCfg2MiSktG
GoyLYKsvNJSmqJ/vZX2mBQOsZkHgwijjM9Nh+ZLGSfFoBw9iKLjNHaeElW5oLUBuIXTmwLUV60+P
K+LnZKVCXd6tHGmrU+qaG3UUA27j7fyJqWlWaq5nQy4xKXjoaA5PCMaHVEd/qodDG8CDcMvVPWcu
rJQ4d4ctsdQGpttuXHWP+C3pO0Nz7YfhG/l95DAzJ934oOmQ4tkuzCP/0fGxEjc8MTz090pC80Dm
TcOynC4Pk71V5R9SCDJQq/SZMW/0p2gnToeGQBZCa8rkwhKvWeNwcwQlnFshQWJelWp7eFZ5aEki
8bAW0PIGPTiBPz5gxYsvfZ9sM9nUtKTbPM2Ngw/C5TCLaN6v1djejKDdmYax3IUnykOV/F1pgiEi
tdM9wI9kYUQr4dElN6bsbKysG35BMfxhVU0aptBLT5aTDg/QREi++D0724BEaxniKXIj8krWl6XR
s4Mv+4ZAtGhBNoYINmNufq/ruofqglLeCMi2Tc6YiqFFerTsmvhC0zsvcc0EV3TiCKqidkv4vvCE
i/oBmuzhQIU+uVanXQccXdcsmAoKfI67yYyRPSsnRn5MCXjvCVP40nd0YTHYo4MwPjRk8OR6mIwW
OFlOD76LU+QtZzj1cT+9Dol0JETeB/r/XnhVfKURswJ45wYIKCDUiAYtsJctZyRjq0smedtFw2Fo
6p9rSQ/R/w+mJ//9uXWDNAQnnSwMjqjmFiNbiiSFHOK7DB1BA5+Py9ydW8mrUouyTZBC/xastrt3
5yK7CsY6n1vTDSMZgbMeBt/N08RjncFGH62IfiOXPrmtu6I3NHQjXH4NyZy+uQFpW63yzY3Tx9bB
568e8twvIWQX33LpbykxBB1WIxA/aO1MGwVT6l0GeKRkLHeYEmtmkECDxt6chehv9t2lcN8zQ0rD
q4dU3FniqnZOtXjuOJ9q9AxQWNH5zyLAiyR1vRxV56vw8vFgYAo2pe+AESVExjIazpr7TZLsBsr2
vjDFA+DCvI3TdjkYNEw3EZb7DY78ZD/KJm80wFn2EhlwdToGzZhlCofe/n+cndmS28iWZX+l7b7j
FhxwTG1V9UCCM4MxS4p8gWnEPM/4+l4OqVJKVXXetjbLdCPICIoBYnA/Z++1cbqco/HLmJbGkxxe
ygHBMWAx405Egnzv2dmgWao5eugsgoLMfG8k/QSxxM0pg+FpENBrkOLdcRdjKPGnjbnZEdSQSAIw
tG9dQ77Pz6GOxGupm/PeHgTGuD8HZN8m+D+3wM4UVOZucd23RMfYffSk5vkkVbJ+rTMiWtJmNI86
XdaFJici9MnNUC7Db32XRG2/N1BJnNdhsbgZjAnrgKnCZxwrjU3sOhErTJ2mbovZuOGywhoWtpna
HBbCryR2Sx9XflFiM5pwoJYzgrrYvZ9r84hXor6WbeltWtbYx94O3CdQYps5yT14F8mFqxL1ZqX5
oOlsXhTXr4Bme2rhf7AIMYdzrx7VLsIh/OtHHbEEl2CY2PjVb1ESvc+l1x8GBTSSyqvf04VkPWa8
jb33TuaglqqI8ixKxPyaUHY8gOnQX/q4ejSTeWfN2ifIwfUumF9CL+wPIRFWNNDji2XN5sng+t0o
hZamEO52tBk5zi+eIGYgiSpJNWIJfIFbDVzQ1MXc6LJyQ1JETD10ifeNCpgRjiD/AS0JkZ19Bm65
auarwzUCRmh79xMSlukSTYooDkt0qILxpYklLpWW2/qga83JbQxxJSMEIWGKn6cYxYdMBJ9nOllI
48kb0gozQZ5OJUjL3Ds3zedt0I3QFhrZXcoSHp/OBXxXaK276eBmLssIcJ4LL0FgDajSwrnvmqR7
sPueTrh9zOII1jYM4n1Mt+YBIjLaeBRXPijDkbZc5mIbjK3HXuIhtaW4yBo0fSew+YbFG6KwOd0S
K/Ju7RQ3ckz2a+PY6uv3JBOz79KiuXbsLJ9i448WjNHFXIRpHFblvRx78RaW4o+6gIZPQf7a5RTY
vHQ54Pb1IfZHp3XlOFUdHOyQE1YPvYdgoQ4IQQqqW4ObpBM5NpyRiwhxU9v1erMOQ9q9C0yvCvyy
fFn9dJpjO/uyFJ9RYjknO28PWH7n+7rIzWucSeanIoUNN2ItcGMc+nMwQfwbyb6oga9tMc5OvkO5
fUtDzD4zp4p9S7Ozw9gaM0gOK7tICO4emX73YyzBtdM5I7oU2tEoVElYx2jQtWDGEsNMvtMLKxUh
FSbZyVJCxYWe/nZUt+iVr0y9a6IN6r6PC6Tbq38qc4yeoFGqbXgN3cPC5WQ7hHUDTZlQ04DmjRW2
+cM8Yz7TDSBl45J9qjv8eCt7yqNIXE8o8Mw5sh7c0fnSdrSgamP+w9PNW4IxGWzNcCaPgxNhSB/g
agfHYiDm2MiWPSWa6lhSAd8mkLMfyzxazmlX3OfTMp0Wwwgvkxoi1p2GvhTX1Wus1+6T7dniIAhE
POF3839yM9uh/gwRGnuug32gSdFsTyptryc8g7l/sHE0g3NUJQKWEAv25ej+YdvpdA1UXaU2Crrt
wnewk3qduKOG1dwWVPN+maGXX8XMOSC6I/V8BW4/SA8QSNWnCXBDNMp9wbzSTEYNEyjcjHVJ6GYQ
r9Kk3Kw9DVOPvzRUQfdhR9e8r3ELNlZCyp9lPQ4kTfoWkOk96tZoq2nY8tylDK+uPh9ycPzvNdNB
Qx2X6St58l9gVBIKRMhHUzgBZpm22OE/o+avxDGVjWMSudT7nProxu3Ds2bN48mgxY+BAMc703bH
tydTf5wDofmUkQ9xGylKF3lWGxdjQu50+aOWAQnKwwklUZkeV04VIgTYiIaxwYwYIy0f9ZvU3zAe
0AgwSguF3C0BqaDEuy1aFqwOE6TXhfaKNpjg2GmWbqtA0MOjDH5MqWPsLbifhOzFA2Up+h+tRbQQ
jAcFRaCXnFXhZw3ZzrZhZs4MCe1MakMQl7WORYbYjyxxrXexCJ6iPDi1quUaF8vS0Gk177wiTI9e
WHxAU2vuEwIhD5W5PEMEgXufRNZ2on2T1dSlWwXvKWxzP3ssVlZMn166usL0LJAP8hSyC8eNBJeM
X97aV6puT9MOiHuhfTTh2yB2nI+6nVrX3G4erNwyjrqqJ45oq88OpjtpiGHaTNoHkzN27zXWpzXR
UO9QEsYwLzWVJ5KqDAEUrSGrjjbZ6GLIIFo1jwvVpWuX5Al6P5LMpnqyDsOsHzxrcu+S0gQBS91h
h157Ta1r4ZiMRgoKjXAjPyNeph+Kb+DPUtiwj5EzxB/auj/TMIt3WiqHY99q07bIF1gjk61zSyti
AO+GXzq9YMmMntBq+11QCXHI+/zCFcy5k2X9lQYDSxYEB9u8wfmRD/JbUpjyWg8py3RjeManTCGK
avOuHivz1UWPNbM6vMrc03eJ2X+OJy3cCrBr3K3gZBolVUN8Yvu21Mu70OKGaWjgVuLQO5aKXVTq
IUL3CTipB4wJAVy8zWlVXYp5THwz64urCTceMSSAhHXAgOf3kZCcBDQ4s5TwIMU6gs2DzWfoW9Kk
5QL6prw3bURGgUUYIT21Q0e/4gkW/H4wm35fI1rZaW5b7/qKf8hbxLzN4fTQm86Ha6X4t4mJUlsP
whPxSTEoi1ccu6C6qBjzj8EiX2BxiWRYjo1e6GeKosuZvKxs+GgiJTyONiiyupySZ6Rcw1d6d4RS
kEt0xL5BXpGy5Vve9Dogc33OR3T8+NbywvoQyRd8gQ8gOPxV30DMH5YdM0F3QRduKKqPFgoI1Mjx
cqdRCvXl4IIaD4blYjg9Ou/QfIlBrdyRPTQDy0mHY5fbPU3gINtRwERkgkEht4dna6YWVQJRA/Lc
f2pAumzdBljDGEfZc1LjjNLnYthu6aold70a0pawvCRpW9TwJMtz89KOmTeAIZpq61OySD4XRfrr
0Br9YS0rOwPIbVsDByqVdaJTiR1RYsb7wF1QcurlsksXad0GhcR3JptYDbKu9qwf/Kay22trccVV
h8nalyJpLbmgDLg3nbd6MCKOJ/ihljISYcDAMBHiJuzUEOI5O5i69YmWNvX5CevtMqTtNpzj1NnM
BBCiICGfO07DlLsUxfuUVrfvoqWH2pnTdEms4qy3pFVZeV0/Syf+bJB9d8yHwbxa/fCaaqQH8Rk7
fsnz6ELbn8bSMx7jsNg3GWpeHeTsY4DzgMzaB8vykj0Z8MlWtwiT4ApdvphL6PpxZTxpCluVdCSg
tZ0kpboXly5KHJXbdugjKB65at0wd3/HDvb2rWrM0lhI/KVbpu13S6yjfLERSropqzu/5xeu1Dma
K2FTEoefX4qay6Nx1Gwmwpqbt9cBQaFyg64D0SPzvo5CpERKUbgOoUm8VmhuOYS1oaODtBjjQ9hh
MF7nHtytQlp/qLyWOqe7zFBR+ufuSTaF652hvCPQjsvqrnYRcAxO7O0oK5GbE6dGcMpVQoBaZ+CF
Z1psy+bjZHeKeKgJInQBIJx1tTRZH2XeA39g9aAVOUZnrAShlo7bgokBDVvMdzkT+g2+FHPfG/To
CYqjHOnGaNyK7FGHkn9kcQd7oCHTDezAl1oVWdeZhqb4u/WyXKSM6nOf6xcS0ef7rPcA83vGy+Jg
ylLt4LUxLCSpX0llwmFQqvEhxmOume6L7iImrZHS+INN5o+TJvoJQDZKU7zJi60M1U76ljrVH1E5
pdfSbOL30o3PXxFgd7fKrVksNOCuXclEy9Ti/ZIHUBes9v16Tyk06MLMrNwnstKzxW0v0CzTMzyF
6glJk4O/lUDH4jI0aXfnOu+wl1inqFmanNNxeiBhmpyGDJcTN7jgLIyh2I4Ck9dP5KlRph36Pvsh
khaLQ2sZv4sZ0gRNmaaywdZJJzRJ2mrrcl4mAfEaNLODRE4nqI736wKtK6u3dImARTZTfyA06a5j
YpErHZauVp8u6b8z2MkVJmf1sCTnFq9AKoaBCWv4urKYmxQx4AD3mXguUl7GlhUCZali15DUuxd9
6j6UJQmONjmePhKFzEfZRKnMw9gfc0MIVNSkJeweoDNLjAP0yXa3qHoi9DKPP6+dTp77SvQl/ZiM
8v46GQDPiJqkqe56BD64B9wSMnOj+4YXospFxo9xrS2seFchBSYVkMM/Nm0l/QBzN5iyuQs0ymld
NbKzu+nBBdm4i/hgfFt/xOP0qRbdzKIQezxumo9dS8IOh3BCqh6/29qGfptcDH6hm2q7qGvx1kFC
rrTpgx3npyqanFP8jaJNcLHgdULHhJMJRetz4hGi47oUtvpR5w8CVoLEYrlzvOFzbfanSKleCmFv
sPZX5yQ1s30ov0E9aK5TWRTars616LHT00/NyEV05I60WRwR3iyMPTXwqNS144tcEq5t5gD6f74v
TPrAeH0EwJ5i5lxrQG/oVvTYFsqDRyN4n2bpyQ40ckNAxtYVmb1dPpR+Z7PbanIZm2JpDqz8B3/R
knM/WwRQxtMnPoqxZ2268+REBsoYtXd6U7oENucHEkRLcF0dJme9I5ci7uQmOtnqfJW61x7IsWCK
tRZjqQ6eU2BfSI9ash8vSU2VIk5nuNM6wIykvXfBoTE76rPrxJznqjeUJeIgj1kK87tjBDlwlHQV
WW0Pl6KULOmOq41Dshw+MXletrUFwQ5rxbBzv2sRaVPdwVZ+tdpwvjON8UPgRVRp6sXYuSrdtuz7
Z83osqOx9PGpDoPLuggilfmLV47aSTS67tPzILWc4O5sTrW3CAkYSHn2lEQZqfN2S4SgLG6pl7Ud
7qzCrRakqa17IJnroQ6G4FCn6EVhk722BrUR3JzfZldr31tl/56KKsUQy1r2iyotBuZyXyIaORkp
cwFTwXsxWi1nrxT4lSN697REvUOMduC2DgXf4ALdg9SIfBsltXk/tboBLgckVabTUR7F/BXGTXLW
stq8sS7f4gwq78DYiF05carliAc2YTUOlL6ZUui1vp8VuXbU8MR4dIW3TaS05TYcRkvJk1IjvHM1
fToC6C6vWSTN3ThL9KkKBdWgAji4uvcuNbvxTluKY2wwsyIAhjD6ZsjhK4j0Kc8lC8UwIrJGx+Oc
4aDZU2m1WUk/OS2wMs2cyYCYGuv5SMLfUxhglmT3E8eUU+GewSfjeSH+0hbKKp+gFeJRYVwmpx9v
hsodptN9wvsvEMsN+oGFAr0Hgy86HfIXLH908rFJJklhb52oUo5kFBC1qE5EG79AeQt3zZ5yWoR0
T6n2ilvg5ejPirx6yOzyziWPRkmKiB81HPhOujD9IDVY4ZXJ+Bi6+auLIX5fLHyxk5J2Nl3/cVWe
oYM6BDqNGRW6AzSdJCENXjElj+5soJzceglUBCXs37mG96IPkTzEUCowiSDaR3aLIynAPFeCOydI
HOHmeYUId2uJlHisgz6zArHQ88xgVpGglVvHk1JuQ81BLWoDmECNzB1rRD2zDihimmMK8uRnOWZ9
pNsNEUwBGvfGITZxpIl1zJqFpMPkKfN068PMkZOwvPSH8YceDaA2Mdc5jTwkpfKcuC6NB8J+dMIy
zjSVTz0ui+1YMo31Ophc61AnxJFWA+LjVddgeBl5M6FDz1RPmKM3WooPqBn32XReKxnWIqYjRvVu
gz96AuczsMi1C1wGdGlWrihiaCIg2uQwF7SguLDeTXHe3lOVtA5SigecgPCBXfdWmZN3c9xY4xt9
013wxhYlJOT4Ut5ZmvFJSzGqFHkegJvS5DPxYtsCwLOP7AKvQa0AlWphm6ol7jAFL+agz9ZWZm61
n/UxvHnEDOyLAsJ0Hz6jK2ZiZWmPqYW0Jg+Xd4okeDDDlD9ECQWT5BXLAbQKT0uvLfP/vTcHxdUN
RmAMcnhMEzCVQ86psXiEx/Mt1vssL/+olL8FpGZwXh9Nw0Vf5QmqRQL9a+Lajm0I9uSpZUZyT3hq
BiZzqS8k2AzPFOXZywVtOqRAIzmvJFZPQYzWvMfb12awAMzOGK8j5965SpydhQB2kJ5+6B0jaMi9
DBw6c/qHZo7yS/fnsODx5BzOKlxYKd6o75ZRs0ACoc2aR8HOfEfKlPlA+Kr91CTZpkXbuJhlc3Pb
oL6tjzphbfoSd7QHf7FGhCWjDWIIax/YsoLcMaXOrvEogEuwVqzkg/ZA1EzASUUD5U9L44J9nAjX
/MEDA3w0CDCbDAmdBXp6fypNsiddYSMkmqnNxdGYHqZ4fBmx/53XoR1J/Ejl9K4AVLIPlbtgHSKb
um2dZehT1HOeAt8nTE2jJKGurS4c69VDKPWvZ+U3t6CmjKbCQv8kw2QvA4j7uNRZCDDB267S6FUk
PcNnYkWLKRe/uIXiY3BR/8hnDaoge1jvKSH2eeqnLMeJtwmS+Lj6NGtVuEeSRs6vmZY+zN4fhtyu
y9wDU9QbE07Jvx7V+V2UdR+bbGwxHdUWiN3Cu80eerjeGs+dbloc0FiJUKtEWw6EcbtiJkNZir09
wglZN3uOwKZdhnNRuQSwrkufYYvL3jqn4iqHND/HVWBK9DH0WrsYZYehpn0/BzGlMInmDHwMPapJ
7fNhdUcK3IajZTgHTTpzz5dO5V16zCKt7Dh6XfQksYTQxFtclnfdR0nGwmFqSfwEOOj4tFcg8Clj
PCWq/Nb0b3zVO0H0831SdPUTzfNvRZvKQ8N95EzDYFeGHTakib82I8HGT7ysAO/SuYSlsMjxcWrM
Z68FldfXI0T/WKOJsIb0NCLGWZ7h20qjyZ+oaO64ew1nEbXZYbWRRDjamWynp4kZEVUGOsZlrBPx
MHjnaW2cZYnGKShaIpzc+Fqqwe6rnQ3J8WQp4W6o0E29IOaW6T1+HWrNeiLRdZkQiSJloQxCdHkl
8YcV2pYW2v8dVeqtnvTj5btDLDcFFfCU+yqsySuLfP7ttj9NOorhvnA9LIWyIRFuWh6cMTYvsaHf
t27s+uBLiZHTgSg3SqO1wMTwEcu625WVtCJCyNmmk5KhSYqM3HIJ3HGqCwBK7TQZ45AfVRtnXZH2
6vLA4pb7dsTbUO8bz+uQ5PZ4tpfxqQbz9EsTjImjt8UShopHzS80pfhLTCpzoow+jHnTkW1hWFtU
IAtWXk3eBi+f9gFy711lATKDdUg3hSNvH1aYkVqFy0ZqQRNZDZnhDL7EFsJpXx0cNSdcCgjztkmt
blOZ4ztMt8EegubZFln44KoBTh3wjXDRj8VCCS/D/+qTouPeJ6ndbult486cTOe+h+ZrOpQLwKdH
u7hD+bDanV0Qs3Q9V/tz6IyH1J6fbKOQ1yRfrD2fKNo4E+bNXDOeQlZkFy8dGZzJoSf8fo36WJ2o
FkBqkj5rb2chZD2ydthETphcCZ8yD1lkPs/w5YfNrL7gUQ3BhLgGFkO+I5mBijEds9WVI1SVpRmN
kXYRuHdEAud0SbRTkIE5VkzcgcbDfVsHHh11p9gXJuci3Y/iCbFfdCzysdgGkf1+MJpHaPYNGQVX
g37ZZXWWk+AOP6Mn1dItgw+x5or9UiOEdEJc6VgVAxfAJ6g8S/VS10FIPmtRurRXFvSjhrJLrgCV
2ERC8v2W0hhkiFQ1rj+uoG63m8Oa8OAhxus2LoE4BGJ8WHlrP2OkpTt/yVR3hYJZD/ANrLYVchqs
A4IZrl/TiDO3506xo7WAcyYjCj110JzjqSAJWTNNjAumdxnpZl5MUqboYe/W1OWfYsfQTSixBUu8
DVbhPXMs2w9K6rgRJwg3cHsBcyCzD0CE6MhYSIZYAymdZQc9O0BWlQbNHwH3hn2l/GeAhEaKMuVx
ak0i37hqUB1zcTwSFKL1mb0zDGSUTl11dyG2G9I5SMi1B0k0hculBjINVUDHJZqRqvIriZHOPq9C
8vRkjxC/g1dUkKyYRZ8zZCygN2L7Npax8V3OFtVo2tIW03I9muFRKKODph1iM37KnGW4H6VFQWo0
Xg2WlNfB5sAoAyO857B97YL6QxNK8WRbRgExR7dBD+OV79BGbN0wNg/WUnyZZ47WgaRdlNg1WuK5
Vl6uJjwIjWvDapzOep0UPp2zdJ2IxFE4XcPIxTg9GtJfvB5rN63p3VLhRlrAlSHRdSoM4sMECUkv
KA/JslmOgRPvK4m4fx1sdY2ymuKd6FE45G2k/sicH1vidkcXzru2AGxOQRyd1i2+pMdEghszA9iI
saFIclRKugXLQ5dx0mdaXz0IrQ/uXSKfUCkiqaZcXhG9uGUCNVHWxZJiJNQFVPEWHGp+JEnzcSXN
dMZMprZe7hzQFbe6RygbVglwcSjjzQDgHppiBIyFzsWi5hMS1cTFqc1LSP3/uCJwTFXRncR0+XuV
m7T+m8bNNGxpmpAidHiawv6rqhAJGB+3qbNDhRlwpBdwdIgg2vZkLfRz1T5kUv9ShM0L8+yBnOeQ
v2MBlORHbkZidV1fUD/N57aEXd8PVJTrAeBZpqec2LgpolRux4l6OyuYYM8Kk10qWZYFEXYVDnVb
TCdzZN7lcIpubDTMmNFBkSNI8jUXBjO1G/zp4ZCd0+RYKrtI6un0XSObZG/ydc+TwxpA+WzAWLQ7
j54PqEYuy/9iN3m/7SYb4gEVbMsDYOYK73fxZdLpoKotlmY6CUQbWKD+oGR665Bbw49H6ybTzJlc
vjOXVbIIVbdiHezS6LgkDY9Jp+rVbVTdW4OURwo7XN31GK8TPQFuEJXq9hUZPG5ZcTgiOqFvTz5D
gqimzqGct2B+wgLhWK6NDWQpbtY0Mvu7WUek5pHIsVtXiK0ygFwToSVvHXOmQTu3bXKhV2W9wHnG
fUuZm8PXo4DHBKVbS9+aE2z/fs8Z+u8qSls3hW6pnWfYXM1/VxNL1peGleTDQaJHRWI432w1VCwW
b4vNJQNbgb5fXygd581rmS7amtOe16ETaff90bop/3whcxfqG9SofYHV+3uuOKpSLBWks6xPyT/z
xn9uro8Qm1n+VObtdt1ch0W9SZscdVrjZ4u8FHsbh1N8WYdM0j8B8sotVXniJwVo/jn8fE7ctwb2
0fUlkWQYAwTSE1NvnzgrtHtIFo4vFPVl3YxhUDqIobNzboJoXJ9bB6/L3dMkqj+g72zshHp51moc
9XTpxLVvUcNQt8L5QFpBvdO8OKStcA1aoAhWg3nIxPm4RgyvT605w+vQNJDAnVS8/+35CFr39zhi
QxByCMkTPcefz62/uv7GkjTMI6kg71YkcYRy/Cy9DBFej7Z+UhLs9bn11Z+b2LGwba/b3x/+9vq6
uQ75Aul4ffT9feqxPGV6tmUdmNy5ZICq6kaz+Dp+gC0NRhplapgNClD++jA0lDooo3c+qN/5+TOG
4pP/3MSVeRosyqpho9JqFB+hp8V1BexFTzfQAYSqTYfLXcvUN0N9GGClzcplulKLma4CGfwWnh0p
K+q5ny/83EzUC5FlDDAjjeycaG50M7LmZpQFN90mui8QBXFvz5jcio51qSUH1SXQ6+/ZpKGa7mnx
ciQ+Mz4tis39PbNUPVo3WTwUgAtdUvfsL1zk64eZghk6RlaPhQc1APFwi9p0TsCfqGHuMpYiQRft
AVVeQMrLYwgA47I2uSyPSbsiFMrID472rUZNuAvCxPQz8g8fcpXTQEokhBkl416foxY23P/99cL+
/YZkC49MdsuxhMMU3nKMv96QBPwmYeUs3kTWPOSAm75p9wtgwWcmuOF3jQDW5oAVPye9UgysA2xO
wJE5dnOyj4zAJ1TuxyvVUGOIIiMx2dMLp6aV2sWRBS3KhFkXD2NbiQeQ/Mu9bjyvGwb+/LuxjHZC
FbfXoVUdrFCVqv+vmyPO4U1scoLX6cvk2tnXyEQUiDNfCfDoskadZ98I6PoxVBFK3w4W4PoUzPMf
z5vI2qj60tPJK/veVsS+1VpGecjA/EHRLWRNYV0yqCx5aaH5WNS62KszHjJ3mf7Fnc/8H74PKREo
uY40XaYIv30fs+wSujOWdYiZbN5y1zUewxHjYApHJUNz87g+FQEHuhRW8/7nU0kZiGM8oZxM1S+1
ugN4gpk/d3falINSKKxdy4Aj7jQt7dko8nQiq5oX6lxOvZ/Avd60kuniLy9xh273RDFMBysfk10N
ronePXDKTaSy4LzG2/39ESmVseJXGwBHpA26xRCmZ5ueK37bA17KjUt3G3kogHU22Rd9gCO1DrXM
UhWZOP/YXp900oiwCLRZG5fVxZ4eQIQoTs9eETk6B3Tp8OPWzbjUTuDQiQVjPq0HNNtVMmEZxrQy
83V01yfsacSsHe7VihBRdUNy4frCLz+zPvnL60HuBcDvCnfXmUV8qFGsHWTejW9ZnmJ8iczXTBrW
xXn4F7tK7YrfdhW8MiEF+j3dkKuz6BfnUGDNqfAG2zpwh0xOrPyyZ1ASJETr2ZcwakQJQpsd01tY
WJOiQSJR0J6Er8KcHwAAtzhHY8LrwHnFT/OReSCTuoIWrZeZGH/tihjlKfSniXAEzg3r5qrBnBOL
SUVyMybWm+2EkL+zSiWCUq+Kxyh2l19+Ur2DR6K2xZT9vsiS1yhK7FOUjxkByjy1DgLZwubv946r
5tK/7h3HEDr1BsPxdFJliVf966Wt6tApD2GADrwrkt3PG/N6s53Z3kYaBXe+t3Ahr5z7+fozURTl
dBuGNz2xkJ07GH7D+Q/C41C7JMvwQigtZNk4aa/rpoUwzJdRlR/WzUo0LjAMVLzrpqjm5abeCJPi
8LI+1YUf1zfDL/I/v1mWjL++GQi5H29GLNhyo6v6uL7PREawatcG3cmghxu7cfsSA8s/jB6riake
2hdd7xEH1uJ9WtsjYon5Vlp287z+aN+66SZtalK51Y+GCUbi2QiRxKo3yrFsIepTemn1qhyAjNej
cfj+RoXhHW3DKx7Wn3Ur1LlRNonTurlMM7nxeh/466bQBhAO+J++v5OpOcYzHfD1NZ2e8+Hvv3Xv
98sHVw7HEabUHRMrnW7+9q2rf86ZprAmjqmAi+wiOFmHRImnWy1+61gaUKNCc4xYM0XcSzr8U4UM
9la22CY4mOAr2V35OkQBS+sm+eASLnbG/GpvC205enCBbQOwO+Jl8sZXEcP6aLBburokVBgJarw0
yJ7RSwz36wDzZ7ynnSm3hcgg4KsXmHYO940aurb6HDu1H+NKPdUq/qrhsLqNtTx7lP9AUPNUZZQx
k2+ZHBz1HDFJxV2seRBNnPGa6nSUpRKI/tyskQ36fVJV21rZf7/79TQsweumUI/09q1b6gN7LGEN
Wlfv5sFCHi3ayu+q5ZnAlvI6lLW8oTtiNdEFzXsWhA3iKWqC2UTkVy2H94iKDwrF/kaxx933tIcO
bUOa2VAgW3RU2rGnBreIKFK5NZDjeCQnMUbDs4kNUucXr+goGIDVOZPu82MoYgTu68Hxb5+n/x1+
LR++n/ztf/4725/LagbVj5Tgr5v/eRd/blDlf+v+Xf3anz/2//VTL2XOf7+/0V/el3/+x8fzP3Yf
/7KxK+jiz4/912Z++tr2Wbd+Bv4Q9ZP/ry/+r6/ru7zM1df/+Mfnsi869W5hXBb/+PGSMtdJzoJ/
+/Xtf7x2+5jza/Txs/j3H//6se3+4x+abf9TCiYj2FSRrxjCxZU3fl1fErr3Tyk53CXpGCbNAv4R
lnxdxK8J55+8YnqeY/Ijjo67si3RBfOSZf+Tn/Vs1+RMhWqo2//4r0/2l2/w5zf6q2/wt0oBtz7D
tZgPcYHnTa3fL/K4/8HJ1CEdgII40DAT02NVzDaMBek9kg6KmKUwOQptE1koioR/MV/7zbsrJcsP
lz9PqD1DPUf/6z1GLjbs+SqwYRyCrM3pdl8n/KK+yCX2CpU8H88lNOcBPtO/uL/9ZlBV/zRoUom4
wLb4Kn6fKeZR2Gh1bi6nySa5MZlG9GRgkQ8IOZJdUQNlH0PqHL8cGD92/6+7W5h/valyIDjsbW6r
wuGbN1bb7C9TDl3KzOxTjHKFNNJr1rjidbAhk9hNaB9Nw4NzPmP/Ipt6fFjwB2xcnfByTcQhnSaW
Yvzf+//iM/F9//VTrfsCqZ9yT7vC1B11lPzyqQj+Br1hGMZJ1w0SFLSxHiMUXKRHt2X1Sh5qeiCi
ZISSkJuP8bDY2wpE/q7j86ICWSAR552gORUSr0TO3FZPBW75op8O3GGG3bQY8p4+cXYAYvw0u8gN
+yXmiohD2d27Zk2AUCidDwTORvnGdEvng9ZrxhG1ZXeqUkxj3CDc93qexocu15u95bm1P+m0JoWG
ibQb7E9dmJN0EDXDLjbhXGGvs+LtmGtgqOZxeXC9zNmp5fjDVBHQXgrk9zPCssdQjvPR9EoX1ObY
n6ckqx8H0/xAlZwCUJPU7hFTJChHkRW+l8wCYrMJj7FBYn+tA2rNfioAMwwtjPoyL7VPzcQUGiVv
jh7Etv2xl8Zrt+ijsYkWGwYLkLat1QuJ73bW34ywCz8LI8WyQBguic9A348mdJbHyGQqsM0NVz/N
s1PCpC6G4kDOlbN3pNtvERGNL3XpAVTN4SDf9aZG2MM06B7Vt2FByBGAjiiqDKhG3BMnTmLS3iZp
mG5S0FN2cy16qhUy21I6BXEAE/QHXPKfKNLDPNREue+9aHqSZMveoao+BoRlHIxYn+7zLJ+OXp54
T6YJKMfARrfxoBwZyKRK0M1t6hJghfHLxyMKitqN8A4XMn/uUNOcNc/7UKTz8NWZDHGvmXi9t21a
dfUe87tHRmkmvuRB5HwaHfJM28n62ow2FjJN0vUOu29jVFs3XQj9XeQ0dFKNwr0LKyutNhkq388c
EueBqe23Hj/ouxbjQuDXWhsfkDaN79BdVK+0geFSqOprXssHm+wDVjltBlyUK31Ea2kie1cfyKPf
EODwDa2d2BB+UDkbUvvwxhCDsqWb8MWiwY0EJbF2jTsMb81YwMHD3rRDkqDUmLqDx6QgEURp3Djz
Y7ItYwwjsQGioCYUrJ5HtKpB63wcRffiGOYMZDZ2B1XE+FxiesQTPxjLABdACHq1bfI1HIxqm9tU
/GRA76gOFWM9nJDWzUQngTooYFxN3pvdzEaydRzaEoWZuwgUulh/KVDrAloyjYoUeKq3A6tRl/iB
FAqaHD3+thTgTlHDOamZrXB8U30JrD2Kp4Qci0Y/tFlbnA0nNF7pQHRnziv8sFXx5gLWfDUKFNCa
0W51Pcj80HNucdO/JjNfUJM5ZzHk4XWu+Jzkw9Tv8xyueZXRD01dIFGg8DdWVXHa6S4Cal0w3bP7
0j6Yeda/jjhYw60VLyLaBFW7HGKw++9opwbXMmksbVtFRm35s9ViOHC196Jmh4UGCSJDuhifWl0s
NKCS4KgBSKbM32HgM7KW3PG854Q1SlH52f+h7DyW40a2LfpFiAASyARyWr7onUiKE4TEluC9x9e/
Bd2JWGKw4t1h325mwaU5Z++1q+iHr0u2rBKxHIkIGFsBxwTTq4YrCwxSxiANC6Dl29jrF0YljaS+
IbN8Hc8u0eu5HKDiGyrhPsYp8WB+T5FAxV56SU9N3fEaDuR8sK7kyB3WYrKr717t2quyhayfNUDg
cXBg1y1aMCEOZlhE5ebGlcQjdJomKTOMvvD0iNiLEIj3cBjeRz8MDxDEYQpPRf1WSzPe5L3LVrFw
hx+9aY20ETEmRZZEAz3iOw5rnkA2uqhF+jqjsOxDetwR+weflCIhgilOQA1KW6Z5ZIx0MtWws2YK
1BsAZsUSmhQHuwH9xZ2FCECtDOBoN7arLGLFHLomDnW5Qz8BefUBL9+UsnymbfLG7cquy1F1P4Cj
z5cTffxV3KG/1UHhwlMBqgXrOlnY0eNOgbf+gRJvuDDr+ntmFcHLpAkb6dHOY/kJ/AqGmjdvmOAS
JMs2B7QczOTe09BME4Ot/ATr8K41TDwuTgbkL7emo7PoprpMRle8/f0M6owJneoNb4GR42vKr5Gu
Iyw3cuJu2VR78Zgf6V4Ma+Ta9YYkZ7SfXXNFtGO0cQObwhcW5SAmNK7mKtZNTVRFFFv+LmbO3yLB
ajejwJpElQAr41AiUkoqDplOUt6yaVRgRqfc3wRoxhE4kalndRU0fZnXiCAzuUX4zlcRzQP0ar86
ygTHqgs1A6QDQs+tE1su+NOB8DuJO7SLgXkbOZRj1qc7iowRBCXZU5FKx03pFtHvVGTuVdh51dWQ
0+luAufOilxCH2mYEdNlbbLQ7UhTE8j8oIW/mRmIg5p1+SYJKv1mj2Kh8tQG90s8t0o5q0wRJBEz
TUOLGptd2/EkpnbyVzh81droGSmVP4BLvZmT+1uFRrG13fo/1dImGi2KyKCFLkYvg2zTtnX+s3Y5
jtMH/V4tLjdpKrEhYuv7lGGg7A39jmItuW5Kad8rkXAGD0y5aynBiMArDs2kYdq5xu+MhfxmHNrf
VLMXzDF7GaHDYr8QndewRt5Yqv030Xl2Q9O4pj1VFenPmNSmdRdABgsFmZDscqDH9BIfbOs1eIJa
ZnWtyq3uiQgxxcKFHLN1ZcvX1mvvxIBLHOPrUwxZYDulggRf/EzEafX9xqWWBMQsfch8pmg/cwL4
fSRTtkB2jlZkBpdjOT3BY9QoMEFJU93k3oJCWLulzl5DSGvHamzNezFiAvUsTtd+rys819IAVTdM
G9dzHijgP+Rl9RKXRrkyff4vhMtYSGFWHaW1qCxhG6wVNp4104F7SzxLsCcxq73AZwQYgK+cinzP
ZUrjFQ/DtM01NgnPUdspMutNaKXTGkCBtfVosJPXx6dgggJzjdeCHNtVhJ6W9QYXWzUj7LRTvW0l
tBMTj95PK8Yy0lgGlvFY/phqJAEFkWr7sivwbpasMDlZhmBK9CKF68wdPeb3gNl9FQCSr4gnnq3+
t42zAguBTi7zTr4mPRxZbcW/wKz/0gqPl1Usgt1I9PdU8I5iQOAJ7dPnJG0/WfDg3s0qwRThxdXW
wRCzRh3KnU3LA7Rba8v8NS0nD4TIARam0oiKjV0s80LnPpd95rBsUjtXisxU6WYeabuArVzV2cdY
Jy+NWQYUyYs3lelsL0Lw6KEYfzqqZY9TABVOMoKVIn+2byiu8c8m8uA6FpTlToR48+X3zsmbPYAV
cgrz8Vc5MLUs9PpHywz2TeR0W5Ug985FcFEPRs2qPV8rJBfwgh0iBNr5EfIR/8mAcjum+1uljVpD
40yo2eQ3mNmeBlzqq65C3ZEaMTscgVBRBIt6gQpJBNp3HXsRKAV7eR8wigEoRQi6EPwGB0tDBDmo
yJgxKQSSdmgyNGSX+jKSSCasFnNMUHfAEDvjZ2lj+bZVH9z5SdavKZIqxhTmA0gwFBgmavZ07h5R
yLnUktKRjQd/Yy76xyLRAj2+ewEgZjwCOY65fYONX7LHADGwPhVG+T3Ol1azxc5/Hpk/UYM6P0ii
9y5iHOpcGCqhqJz4Q0Fh8zbwQVEHFm/eWOsjX4iPvSf+lvl0CpwuSd5BCQRP9Rzem7p8IfbZXted
d1m2nb0mhh5TWydqYPmg6Vp4fI1GYeLPRApGTvvQNj6N7QFdAFaOYJOV7uUwFtfDiC1eDa4jN4HR
KJwmFTYQKB4rrQpn1Usj3PYF3YPAMzysZKmxZu/sHoZyoJlAY2nT9RPrTka4D3hCLrSJcB1K/UsF
4hcwQHwwk4swXpVQZDu/vlFtWr3Znp5M8AOd/QLO+qIeIfR79fw7KzM4u1lJBc+Pq3pLBk+2bkAH
APIkmXOVj70FBVLkh2TsQARlMqjWuehw9kKwowjN3g5fa0yiUYmVSypJpHxdameXD3a0kmYzAPxQ
CYFDc+T+tpO2g8HJGH6CSz/I3NexbK7rSBbX6ZwJNPfpUufiL3vdjCQuy6M1kFfnhi5GvpsMoIqR
M24lJ7WDtDh31hqoJOexZDeHobf2KthXVZTu3Lm/R47Ep5V0YuM1rb8rGvme6/KhqlhPUF+/eGWV
3biO8d+cx3fxFLns/MhPnJrhLYu75oksjeu6m8irdFA+YDMACVgkhtj5E79ooD2A7sCuNzbxJ5FF
Bk4doxVBu3rviU5tC8QGG8+0WfXzSGwoH5Zry0Gu5zrtowHdPrEyav4czDJMYI/4JTnUtKk5rpX2
rSsvqtN7h5Ix77/1Upf1HiXq8KNyB7KFTAC7fD3OdgR3qzZuI7x1g1d5ZWl+WhHMyaGPgNMtDphN
MZdwECtV7VUqvK1yeXpOb09rUjisfS2kcZthJl6FHfsvHnaxJxvtxScADiIgkiyjZec8k6DERnD2
oOJlxpUo9KVgc8jeKWDOSdhPBbMRQcs0u201kijQueU1xZbsVnDIrkORPGFNq297pwL26RgxQZB+
t5x12BSx5Rvd4jmjTrJpPftNl3ACKxuGT1Q4W7tU6ls6BKBrFFK9dIF/pfGy+dR+3l34KaauyAyh
OcYu6tgRsI8XZt2NS3N5h/P2yfHLasu5ONxWNfByXcT6aFC6xzqou51lc4opvdEnq1C+lTGSugGU
KZLv0dv2ZZPd453M9u1EbFPQxAFKyVnDtEGtPSS/Myi3Ra2QarL2bVJEyBzEa9r4JU6Dip0fWzKS
qJEkE7sjSAju+7jdjuMwbueQgq03dUgCqLIf0agaW2iCb3Av/B2HEgK6WGzcia1Tgt9jZxbqLa7i
Yh2YLL8eOjqSNlWKQjyXGwoTmO+dJU6xM1egwaJ14TX3HKLCA+nST9Ktb13P8K9yVf3XB4mkTh/9
TmYj5XWzK5oqhAhPOR5VVwGhclFBQpIa1qOPwUraVbcOqP2spIITy+6iQfCjH0QQv3dESSMIgj03
a/8n0dcBvy+0NuDStlAS5Y5RzW3lkKXhQLtB3CJvAmoiKwRJ0xYtM/BZF7sNpCAyN9qYb1OJdDdj
6owkZztPUUixi0QeieUmC6Bpp01L/MOqDaziFi4SFknZ7nEL37gVebe1mMoVyaGXXctkaDfNCwzI
qzyMnpmNCQiqqHewI2B1aLv7cq5fKK2ixRUhwq+By6Rtnq6hRbFLzW/nEun4jKATsIN+8Gnkr8dg
/J6NxBOCCmF/Y0TTWhg+zuDANI525nPwzjvjkC1lUj/UCdlA+ACLJHgZFMtlONY/e5KeAGqjiWFv
rXf82PumI7kqdIz7ioziPZVZ1Pd0ro9JVPgPXQdVx8PJcmRHzTE0p+NqLGw/kNX3RAkHLx11n2MF
4+6+7XkNO6ciGA7Jw4DT1btsPINdUneBYEfsYJcpuFJhvQY0ka3jBrYqSwDqzLFJlpMSLd0G7d+V
6+AOjoR+C6dgRFBdFJwTWuSDXS/XBvrs9RDJ5b1XOahu4yHXweM4YY3LmMS/sc24M4z8fYyx65vM
+LxkTx00ZmgF3k+P9Ix9pMLvuZn/9Fy5RIejHEnHgnTMxCgurFGhG89aY0Vp69qUHM5VEXcXddnz
zTSEAgVl8a3rWJla4PLbORjDw1Bk5qNtG+U6wBe2EZZRb0kO0DjI2aVOpW9eeQOrqgWmv62bbpX5
5fU4aAKZxQSXPcDIR3HwBUemcY2cpaErR00I07gAnG1Dwx1tDrNyKrENz/2+S6HdpKF4pIp7M00k
EpEw+yMP8+8ao/cq9cWbFVkpUEb7ZybRiiUc4RFzGNmakzkVsaSkeiBHTaGwb45VKJrrIDI4JSRi
G6T6h2mg/EUvgjzUvrfpmB/6ecL/Jcf/elW8oo2OWNbae1r6VCCHlsB6RCIPVjYZOzpy2V7hBuKc
5xRbCdQfKmVzl5PmsE/rYrxQTi+hGbVE/g7RemzjO+CKegWsw9zOvL+PlJ5fE42AfxTlf2JwTUXp
orifqrC/7aL81XEV4B4aboIa5ioY0Ht1aX/hJWwS87BZwGSW3ruxdS98cIPsmpuVWRWkv1vvDb68
rXTqHo7x1PP9xS9xU/FnIQQQhQFdK1LP2lCXALO+sYT8R5nrxgBxsqpcArs46eSAqXC0BEDUjwjQ
EZ/OC+mhZAvb1/RoPeu7hwh7VXYNs67KSgM/d+btx7wevgVuE92y1GA2T/OYNB1HILsus22dCWQZ
3aDv6tbBmuiFPMO5XzUYvnZdPomjmv1yHdVzdGU73Q1kz3lLfqG6sqaUHbZBqmjOATtCeUQyY7Wm
fYEaAEDbqPOfsTuFm0GxlwOEws3AzchuMH6owwY4eUU4mZXMV4bTOu+pLijHtFa4d3Ab7vosIfgU
tCgHg9q+YwaON7E1PnpA1C6mMCXjPfJ+JoR/r6bC2Bc643hd3sZz9oyuUa9iVZU3nFKu2iL6pScS
fkPbGNifI8KL47LByzKTstQVE/+ted9G0+8xZFfhOg47g4yDtU083qFCSQtZCOic4SBb67Oq3w/S
fcpxVKxIy3nAeMgrHi+N3XEJX2iWFERZsI2lfr0ZpzDY+l18W8n8zaavyMENsdBoswvCAVyycCWU
f2bgGUk23wW+vh9UP193BoD+cMqqI1fKLVhK/fRK4AYX/q1RlUS2DvarHiP4SbmQm7yz38Y0rPds
e7F8SN8B3gRpwwbHvc3gJ2wwur/OICoPEUj0h8kNCIFw7Q5TO/rWTkr3qKt+uiK+ZroRgQW7D0Hr
WnoJMTEJYm1t+M9MPz8gOYt142LkjWS0J0viG+AM84izhKCsLHcPEjHLUrWNgUdNDQyA+k9rGU+s
O7RHFKDJCjG+QTVifgVnMKMqTYt1wXmU7aj6wb7k0Soqn102plc1DNPW9Xpjg9qwWOUmhYEs7kEk
arfYpSCgmdMGYLICxFTh9ntCbTWxDwmy/wasMmGBdyOAgXVUDlduNVWbegQpXdo3VWikgPJBipNQ
lyEbxA+9dyKoaUnXU1GTXutduwlhl0PNKCBqBI9gmsbHhkLrZWsE5SHPIQDAFQifioDKFSfY9DEj
dunFJDhj23oRpjvAuIdZ8mIppfIFPEAqaU6MBOV7/7ZOsWKBgA+5jKqs1naTzlTJJNU3q1Q1VVE7
vmUdBERZ9u5+HMz+D7Qs3xaeFL/ixMmvhZqdZ4pcJv/OUF1jWf5NoEN9E8ripbKm8mXqBSXvuUSH
z46EBYuaVOdiJx1F9OBrwDa2ba5Ddyjgc3rGxqHtSSBHnLYrZHgIL4a2QKgWNyLej+GE2ZIu2Htg
ls7rwFe2C4i8fp0p1MD8CHvHXPe+2fyMaufacZtyy3EQ624WNpdlLhaofdHzMrn+S2GEtbvkic73
oxMal/Uwiwcf4x7uAyevDtkYsBfvxvSt7WR9gca3XRXt1D8NcdHcoDklla9QxQZnTQjDwvc2HOfJ
NSfz8NaJyv47xg4yAKuxuxBp7h90DDOM9J5ulyUdhIiCiSzIKLwHmfHbijSBbalvbICPhXtweRwU
kYpDsCrY0wylkWzB8Rq7dsTHE4boXhJpdk9DErbUL0LgXeycj91gY5pnqcq0IbayMuxLtrMNIBf2
H35AsyX1+2hPEYqMe7zWBltyv32wCvWN6rYBeYFaUakyVmKvSHeDltFF3kuser6VPJk0PKhAORUB
vl763R2pEPtdc8y0PR2Guk7p1NORTI3qVwgdcus5vbFOTeJyUzu31pGvnqzCbNi1USJnc/qfU5pM
IKkCVNWxkacJa28MUZqHGZkNwsXGWhc1xNHcjVLixqVchS25u2BaeZUQm6wsAiV2VAzEIeXOomA1
EKCoeT6aVOvXjp1TG8civFGBy5Q1WrwimnT1KWujG6tSELgzZ1i3naWOCBZDEpWXAB4TSSiZiH4K
o7dIti3/IVZqq+Iop6P9bFbxIcCHwCvOT0hkKp4DYWSbnvoa5592ufGIi5wGZqNFsvmq6Acm5WyO
MRt47+yGqtUsaXZ5S20Z4F5zR/yteQh6h5MAUhjsozMhMRXa0HnwOmJnctg+YtndQTH9llPhBSVF
S3rEcEKoSFUiBYON+XVf+t8GPdYFRzguy5U2OTB9bEon7DFJO6jsoxkC16FYGW/tfGhXzRC1b7XE
XBJ5HOe+HvSP4uAv1RutcM8xkTgjS/BcC+3Fx1HHsJzoSrn9MXMtyWTucHoa+jbdZqYpi3U19nm/
rcQkJbyy2MKupCXw+kA7QCC+/i2f3ADXMhV2I8dlLdInXfl6SFwy3oAKxkAALtohLMyN4uDirygc
5xMRYkosaXLTIM/IMk5GRjdqOqhcEWRQ2GX7dwLvnsTsloRezEdDZAZ5LiWJo3Qhyf0ihREPXUdF
zg3OaKn/1YJ4aCK066lFTa29Ra35lwgBmj+eWEz9R2l77b09lfowpqkNDxaw9S/dgl5e2WM5ALwD
EvTr63t9IntbHrsWgonesnHNmN7JY59np4tVOkgKwU6Pht9Ps3fRO9n3r4f5R2jh2YvQRrBlxRlk
nupdSnrKYxz31tHpAZ7obAgejNjXF3Rm/Levh/r3TUY/ZPHtMCkwpnV6P0mOs2U5t90RjHUob3wy
ge7YMdMyaHylsrU5qfiJfGnRXcQ+2uyDyfzcrUpkFvWZr+rksheZEt0603Ulq5Ir9PLo/3q0s4lc
tdZxdkyzqUZV6yrwkxHUXMJcSIn//fWVn7xIy2g2znUXbRPKHgSNH0eLXKfv2NnAmOmsfZFjlCzd
nIJ0qsE9W321tYNq/MnZYPv1uCfvkKKoaivpKuxDgmfsLNaiv66SmK5WBnVtHxP+tYlYcVFNh3L0
THlGRfTJQJrCC3fU5lWlrPhxIPyKmQhw4x8RGKQ+ZEPDiIExZHNy5opO1GF/5gHTZg5WtukpXGUf
ByKZqCRXorCOfdzYOxGm4WXWt9GeSbB5GDQKHrcK3T31sXzbEKKw+fqG/tGq/zUZ/xnfVcripbEl
gbzLjfjrjtqJ547V3HVH3ZGKcmmH9KnXhsu72uaJ05JREmuTQMmxiWg+NmRCBliNGo6l49g/0U+e
j77Zi59f/6x/3mZL2ZgLbO4/r7WlTn7V7OUA61vDo7dUQzDr54Qc3bbrrzgBNc0Zmdo/ijFYVC5M
EqpSljQtYZ5I5Oi3VyovhHE0mPq9XRiP2voGCZCIwvpNDzYhhRbZVi09vs6SSAVQNG10GsbD1tKI
2uAkBi8tIYfDmV+2rL9/PRwmaYU/jtkM8Rxv/qloTNMZE/SVjCN4nmInrSrbisDI/hu6qL9WIyW+
r2/7mfG8kxvR+vGEdDmg7VUM/gIIuYMdmYJEQUITW3TJvh7uk6fsykWXqYDM8lWfPOUkq9HwFIgB
qhzFVdNnEfbuSZUXQYpA8euxrOWPnd7LP6pA4fCu8159fNHZGU9Rzbd0MeC+XyHJpMuC/OVSexk7
DE64IPDzp6bOukOd5EjQUmFRSjZIBG45qrP3OBKtSmDI17/rn5mUR6zYvthS4iJFcPrxZ8m+wPyk
i+AiLMIM9ltlgwLMKlkHB4Bh03cTP/i3CN7Ju9PYcth/PfpnTwC5JC+ajfhQipOb0ucw9/OarY8C
SUQrMn6usrB7McDUPn090ula+eddXu67TY/cYchFtvnXRGMNimpjYvrHQs8TCDBCP9hvVJc+Adjk
2gApvE74kDahik2CV233AvN0cGZaP53ull/h0SKhsrjsd9HEfvwVXRcFhTdJ/+i2o32jm20Rv06w
IgAxhUBA5z4+SPj6u3ZI48eRKtE2trJ21/faOvNCnmwA//dLkCVrAZ4bheHJgm0QvYreYvCPVdOJ
vbCcYVvG0biyVENbUYbpzg/q9oy7+497++Qr8EyHnb5Dj1azo/94/W7jUuI3Lf+YdHYFctAtd+2M
wk4QTw6kIqy/qbFRO7TMIckx8PRiM6M7T8znhkv5L5Y2shTPcNYk0Q8rH+7DmX3MyXr4v9vCMujQ
AeSrcE9+YJhnU5SXpX+UpS2ucRC0v4Y5sbb1VMtb38mM10aSHwXKCzS0X7r+mX35J18EZyKCymz4
jVzSyfgyjIKYKFR97EdD7igWmhzu/Lq5IVkvuv76m/jsWoXtLasOaDW+wY8Po7dUKwXdiGOde8D0
8EGma3JIzK2Bh/fObsdqG1IhPmIcVOt5qQp8Pf5nc6KHB5t9B9AkfsTJ1yBRF/j8MMS66e+JPJg9
7JGRjECLYnMpn4OUk61yu4XFF5nPFrLLdWegQM57hbxh8IJrixrG1z/qswdAJLpnLZtZ8c88Qf12
kIpS4NHJRry7Zm/GTzrMczCRBjybM6/bJyue53DqcSQHQMnh5OMjGMwkaC2kjUdqYeHFVFfmM6i/
ARdhlyzdRHH19dV9ttfwsBZgRUCstyjVPw44VVWA7iJhGgQTSPhiG4OgjEU2pSQNIpiB1mTQp3Rs
SclbWjkpATmZcNXarLwqIs+kt1+0iHPIIinqtDO34+Tme2yC+G18dkyRvJCnq1HqBH1FYdEH4ROl
L0r1OXbmXj4Dcju38J3c+T9Dsb9mIaZ6hlD/5N1jq4/lVgD7H6UAGpH29VMaeg6NWbdPHoyhJTXo
63t/stT+b0S9WK7ge5lCnsy4LimERNw7yBGmBJ30OMBsgKWWrWl0Nt9m1IMXsXRDLM5IBr8e+rOL
9ZBrsZ9lYkGz8fGp+3PVeYOUxiGkt3/RTJmEaBAH+96Lo7t8zrr91+OdrraeNPmfjUPX1P8zsXwc
MA9js8OEZhzYDd2Zca82RS+8byX+rWsd30ySDNEEPlJ76yC9+XpwcXq1fwaXlsXj5RjOvuLj4DHl
0TmPWjAWlGzzbR+XYPobp5UvtknhAQE94WA7isDBO/Q/Vx9IGbbmb46ZgDkHPFPdkUS4UW5ONGBD
XkqP/z0aCfMg3w8ecMH3fBFSFIK7kc8FDfUOidoWy4Aa0c3K4Xc6WIO1TZ3Y+ZmLUXm7se5RJ359
mctK8NdS+ucW2xZCLpN6CqWNk71TDMrZqwt+PXKhEDlC73vONblJI4TMIqDzrtXkvTiOMMS5p7t8
G/8MDRzFMYmsxF57smnEPRnWIWf0Q0/msE8D302/D3lNR7eYvOgbYjcDQz43oV+XeuAgLrIaQ+HQ
T++IUeIzVaXPHjfupsXD6izsmJNfExJzU86cmQ4eSarJqizH8dihLttT2ExWnUrcM+vm6Sy1vF9c
HZ+ShaCMl+zj+0X0LDljZghUkHbxQzBb9a+omeerOR6mMyWez4b6czrhFIa7TC3X/teudY4Mdqdk
MB1KVqwEptPs0Bn3e/uXa7B2npkmPh0NV6i3bAuXmeLjaCBpZ9CQvX9wy2C+8lyCPPoW8ixdwHMz
/WdvL9+nomDE8ZpJ4uNQvhWlcLkG8rdGT65bB7lYHyIlyGH8rKWDSgBlQnpm9fvs+lzKZRyyPQtx
7ckMnEYGvQzUpIehywt7xQdD/Rw5bntXICr77+vv83R38+cD5eM0PY37jcXzZDSMAmnjlI6G9xt3
eHW8CX/s0Df62QR9Ze5iW6rX1h+R0dTxaLr0AxuSi8OxzNZpUcfuros7ka5ytDoKEA/RWGc2m6fH
kf/9RCYPm8oP08jpobQGLmV0Vq0PCxU1WM2B+X2KOZWYVuNsgjQqQB5m0SYdaLlGdYMMdFREtuUZ
pNu+77Zf37FP3gmNJNkk6BC2gXnqnBNzExLK03kHWETmQfpaPZYBmYQutkT6YgvPgpn8//8xU9tg
FqW2h/bDPXlKZdXZgyDJ+KBGs3kpkNOFLymRr4/Mrb718PUVnuy4l/vNXoMNjqZ8qJGEfnzra1+E
1J1YFmvMT499WeWbJNPAThu5lyVIPcvDPjAFk09CQd6cef3/vb9k51ICd00On8hvT765QrV+kPmT
QWfW0+V1lLKfBe0xB+1G4YmgdVi09m9cbv7j15f96cBMzThBhc2CcXLZGJLiPpt741BpF9lePiwt
QC+BXUt83ta2WjyZXVgevx51ma0+rlJcLh5b8Aha0GY5GTUr/GGEu+wfIGnhXjObqJy/0SEcvbuv
B1r+0D8DMVewjcff+s+eOico2irrzj8kwgOAFQks2vti1MG7myR+dWYb+cllSSoYLvXSZck7naQl
2o8mtMiInk0/oV8yTW1/EXpx2vy/vwwLUhabC4etOG/tyfGQLCGDuW02DoaGYkUBydiPEq2zn9Ml
/foO/vtdYJclTVZrJkoNb+fjd+EHMk1MMxMHGNmIgBRRGSPeylkVO9A65YwkXQTkI2Kqb1fs+Ob0
isSsat5+/TP+3UkAw8AhjQ+WxZZz2cefgbg6mrPGEwfJssvJU8kXp68UhuGou+8IODlTDvlsPJe5
lzeU7SIm8I/jLeiMoBpqh7hov+r2iLkJqUyFEbarnGgWJBO6nPWZ9+eTQbHkLu0Lm4mWgT8O2kJt
tkmBlgeLW7q4Sb2FKI8YKXvyUCmF+6rMEGt9fWc/+UQwylHe5wDC0U6dDJo7EotZazmHajRBIkmc
IP7GdwISVhRHouLMp299Nh4doqV1QqdInX4kIanZQWZFjNd09K7zmNP8yi3aZFr5fhzCCCKgG++U
dUulbtm3atX8Ryo8lOw2637pMEnuQTO7d5morR2ex3OHwU+mRGkvDCMegKDScPLoEbmihKOqgQMk
Hb+XJVz/tRNG8TORZ9BTejcv4sXKUH//+kF88vQllRZWOoR6NnPjx6dfR9okEiA3D2mC8wcV/1Cv
SH9HvDtGdoCtOwymM89++ZMn0yOxxax9dDYoPZx+VblWEej00iKWCr/tJkrHZNg1iBL0erIyHDKV
34zE4AJUe5ptA2LO15f8yUaMxVZQbLSpOHKwX+7JX5voJkD5ISthHmq0XyhsGjSt37Mi95N1P2S5
sUvYbHWbCBQtcu0ex+46NscoXjx1LVr/oR1qAvTS8mnAlvHDEuUoztyj0wPz0geTzDw2J1aWI3V6
Zi2ImJYNVdhjVcfkWBTTbALOpRiPTDg2SBiT6NDw06lHPNe5se7QdKptjRffPzM/nHw6yy9hU+5R
EcEVxe78ZNpHddY0eIHl0QGI+QOsHHJoGRS1tw6Yjc6hCU5Ws2U0xvOYdbFemd7pni9onBEllLLI
w8gja62RZKDrReL8euYlWH72X2/hn4FAv5qIHdA8sP//+BIMkgc9GY55HDszGbZjbvUHu5osdpYk
MTRrzrqmSd4H7+oqUjqmyijcNt9ipAOqVwZEfsVkdlKMnr3xzAZimf0+/ja6MNwE2gIo8/9pg6je
a+nig9oeXbu/zmtRH5M+5DWY55b9YFl72U/HJ0oYIRfdQdZ8mLqHr2+Q/e8N+vgjTmYGVoswHChK
H3EE279EH7jPc9jQ5e4mMwtXYxe1v3SnMIqhH3bfWBiJrvMlYu5dhW7sMik1yr+ekAHYhaptbqLW
pmkd9bIl96gyxQ0tpqY5RG1u4gGwMvbzYSybeh3ak/ee2D0a7mIozJ92rKZbvpYWM0GwZLpplUbx
qsLHfOy0DK50k+kXp/QxvmciD8/UE07mK94U4SJSWRyP1Ddsd/lA/poufHL0cnhuxEc4MYleI1GE
CJHpTawUTsMlT6xoHhGaJvgjcDUH/79NAcMzCaAYoAkAusQ5/SLqFCJwXzf2kbzd8R7NkFznehxX
6RgZx4h0yv3XD/70chmEEz+bLsVm2aU99fFy3TgQshrc7oDHXb2EnV9iCEqIqMUHO5EtFIXymd7g
GG5b7GnJmcn5dLZZRmd3SeGGgzkL4snoHp312K1HG6GDnV8byIO/OVOa3ulW2K9fX+jpV+Zw5KEm
uJRsBJdsLUvyX881qAllNlsS5bLITCRtdqvsdgHZV2JDDdN/5FXw3yJX1djMPRmTo+6AgDoz0Z+s
+7z8EPskwqtl0bdpvX38ETmVgJkHTLp5rMWwI3+6LA6iKOk/FxmAsQisM1lFuFbbMyOfHvbZatDP
8JjTHQRD7j/H69LJofyFlToqL5mrbe51/h4QLlaZfES4fRtIt7+aQMbdNFbdHWRVNU86T/SziGts
jmblW2d+0snDX34RzVgTwTkKEI7FJwuzkw5GpiKsWyQlzriXKifaLo/wiBB9Ds6sa//cec5LdBQs
1ht29o67rER/PX7NAVNDyO6PbUiUgfZN0FqDDn+RnGATxOeaa1hI3pkj97Ll5O/+PbnDflq66w5P
nMWOzf7HcYlQo6OLAPkoakCRY2N1h75nDxyZWfyuO+ogSKg7DsNpW01PhGpl92S44CnMpbew16s5
WqVZHmyk1el9j7D+qQHcCH4/d5PLWGEyBraHDNVuKXdGbmheTq6uXrsYWzyNpPQ5wY15bTZA2N2o
xDSreqIiYgQ1gjgGCEWDO6D+jqdno59aUsVQUGsKE64zkyaM4tmT30TZdTZKLg+VFdxnFtDWaLu3
pOTcTVXG83ZT5xgb3+h/mnM93VFngP1c5QpmQK5ygWsP7tySZs0XsGp7z8PHY1X0m7sYjdyOpg+G
1bIKsvLQDWMkWUiY5Yl5ChBdN5RLNLCBmZy/CgDypSApxwfSoqikdBOrU50n0UU2i5gghnSq4DYW
hnqZmdowzVmTvApH1EdrOyUmC1eQgSg4cLvhcc5GXB1NXZOHqAQ5F7pN/EMHdCPdZQvbdBWHS7IO
pHz6Bm1Iyk+FbmvaBTqebywb7aSRD8nVXI2j2oMKcAho7nwSN52uiX600OEfiWjOLiZIB4KAmrC3
sYjJ+lvf+0hAvF7TVo3Qdw2rYhbZU59PHu4ijwhDD3rkOp/j9j02sKCuao4mz6ORtjczwNunrM/+
j6LzWI7biALgF6EKOVwBbA7cZTYvKIoSgUGaQQ5f796Lq+SSZWoXmHmxu3yiwLA0YeNX+l/cJhmM
eEd+e3Zn31MSCIGyyTMPjrTEg4YOz6JFChO5BstUIELYzFrLdQ0LHqKQQoW2tdVEn9WEEyYonzIp
WM/lhjCIz8Ec+54CER5wCnNBsrF9VT/PhaKUE2Q664piwMARmpZgQCpTjQZVKZ+rL/MhiEkwVWHI
WE2oLAOjyY1lf3SMShwgCyZP0m4fC9xZCf5GeNgJaYvRiESctqtr1//J1sK+eaXnV7sq6b2Xjt0c
NusG7dPRV+005g1goA51BmuEOiA9nhqRIL1kN44NMmAvDQIiR/w4jPiYO4g+WXBdygRQdKu1a7vt
me+n6oBm9SD0oP7Hc2Xd4QsVT970wBxZZe59SikLEfb5bH+i62hZp2BxlL1DFlF4e8ZyPkA56/XI
6aaJwIie+WrtptKr313QqVaoq0HA/W99Fs/m1EUaYLXet9Sa8iYWNd7tJQm+CILsn9ovmIjA0Dj8
1eyEBjeWk7HcDg6u3MBmYzng1QiHaWIgjEWof2Zp92tUFjTdgO7YFTqN1PwwzG7c08gQVy0Jinvu
sxwUzsqtt7Ouyf8KwQJNp7vaXeQu4s9ukSwoo5zZgktpN5oYsq3B/vxWdIFi50eHlUELZnoGAB2Q
nxjMCEIKzuSTrunrfVoHt8VIuggG92a1nqy6a0Rc9Ulx7zpDRKaldTEzfk636fiqPB66Se+i0STS
RiOQFh+5mVDxyIfK7GCFuMVnmedazWhytxx8DymcNQTBMYHYw54xOxtm02N+VbM92sdU1GBhgIkd
M6/A2rdo2c4Xot1Y2GH3LIEJzhZnUiHzgumOxla5Lwy7+qGMxmpNYubBv5TCRNjoSI5YDDWDZ50R
oG01susTmtIpnJCa/fghickOVeOzx8BkSMWQVmwMev4HRR6gI10UwQH7oh/6HsZBrWFqjkvna6ao
LNkTrbR3LKqopikQs0nvDCd99jLKsUK+k7iWWysx8rs/Dc3eV0UDUCt32fcEwcIJF2TatFW8WLFj
8y+iDLsp10NexWWW9h9OkD48lMMY1awK7Bsro+PGiXmueThjScdqjzK7PbBWBGSoY5elQ5+w5C92
p6UHAiBmkZZxv2JaP2fYvfY6GWcSBfWQnhJa2hwJwoZ3gfS7DBvb6kLsieIq2Jh6CrSmuct5zE/C
Y0U9B/W1qVpYFdOQriw3ZeimNE44iB1mPFjkU0my6JHlsOKJk0XDFsMZjbNiabG/CvRqkfBYTBmL
ZHrxuzV4SVRt3RWlmzNHY3LQO6vYs4nBL+s5+dGwNm5HrvSdwybeBbxAJUMqTWZUMFy6M6rW+S6W
9sF5y9UUiV5XzFqm40XLOj/UTWSDYDewxK26+DLKwXvNOOIIxqxHtz7zzWvlQoUyyom/jQUsOAyQ
VwVRHhjac2WzeVcFs84eNllPqa98TcZoQDkQcs+dzIqP7kyv6aAbx1zm7te4ogp+MjIWno5e1mAl
QaO460daH+TYevr8CNdBtjTzYUGIs9fb5qqBKo001kaA6JI/hJNuMozJNm0Mlc1/Wea5LyPeWoC3
s7dwWea04Dl3s+CfnpnrcdLhOHierLdUT5uvlaapGfUTvniIEpigOD3fPDq0fdy5jRtsprbhReM/
QCQ/yST4LkRv8tozwH/ITWlGCXMcn3lqw1riu7EjGH5wndva2Kf+ml1XVIA5Q4warncjs6G16Gh/
ZkYfuP/SOkOZ6Yq4bld33zNm/LE0xRB7mZAvEIeM98XkZiG9SiwUYW1ab3pmEHftAJXIW7zpZ6UE
vM+E6/1TpYfCWgbiJSOqB02Rdeu2aORF6ygzCQTgfmh5U2duWcxDJCwJwMLF6uvD2vXeTi1lE01L
Qm7NMA6qJViSObfUmr8OTgedXi6pe9dJXDEg6+Nqh7WfG2dWf1lsesAxAOhW86/QnfKAXYchRiv/
LcgcQ4CO65tRt1y1E807dlEdFn+ywYu4LQE+D0byPuoQkGJcVfVOE9wJozGju5kIdqZ2NiS3qbP+
WXgs91Al7M06twBk8JSjOGJYjy6hP96FK7M3Y0jSTSMThBC59sYwvGoip6WI4QxVHs5T0X0HhcJB
HAB7mVZcPt5c/PWK3iNKK9ecLew8O66uYuJpwo1orr7sDyt0j+3ECk5wMrp1gf3mEP+ZSZdwvDLX
FcpCrpE3mNo1XSy4SrSMER6BZGBQaGo33Yr13kgb74WNbL6HsTSaD44ohvuAZSdx16wAI0gO6HwR
VIC1W3LIX1qGCq7QOQJZh9Sc57Wozf3CUi0/HHRXZsMCa8sCa5fFrCw6VcQ6mVdsuiYrG8a2PO34
KJvgq3PsvxOogv3cJSBlmHWjckJnuUefFI6sCW5sa4UHpC9mG3rwCg8rGwtP4Amqo+1l9QOF5LPJ
VTXUQKr1ANca2hZssurIT6st4VBozcYULmNqq+zuICafy77/g5AxeWmX7laNpngnp530cFltbFIr
5tgdKKqHbGlY1eaxnLs1nLa+5cH8Cq93+smK2WLZj3omJP3SJpSdMngS3kRou06TfVUVi3r9sqge
yxFmiU3ppyNsIEewh2zPa8SYa66YTWxddt/T2boQ5efcpuKtm63iANNto4/TpbMkO6cMPJ6QGtSM
t0Ma58zn+pOFt7P0JsVrp72mKn0O2vRCD+jFshMzNJcpj8B5FNz/4nssnL1tUqRqOrxilsG9PLAD
LOQS50l7rpO5QhcDtRK6YX8FOsgDPOv9bbGtl9k0Y+IrG9Jvuvcx5yJGvPHc5bt0FOxzMhiA7Jzi
o/U5KFzRvVfdee/vM3bEKBDWP4ZW/2PI6NsngIrMee7Ow2jztYwaoU5uv7PpFlA2KttnIhtwQbab
YLTpTPlEI7aKsFCKSNcGyGq5n++MoJQchPVvojG4ogerG8NHhU/TGv9Z4Kf6RK93+O4+Ncv9dam8
hn0AR5bmRclhBaNmLTeg7C8TzBjIfirUZP/uTNYI02n+LgufbcfJutljULAaDRAqfbS4mkOlVc1m
tmYj4nzhkKEH5D2casEIHhX1iZE+2JXV/MMA2SuB0Quh3K3p0x5wRbZZKZvtR0Q67ur9R0B2IlxQ
xAWmu0sCizGmWtNiQ1nOZeaN3dLzyJ8WGjXAPzIstRIfZaFQ4CRAGefeYR01u/rN/AInjTDGLF9s
vfxBnWXy7kwi9rUcLutg6qFe+BmXnzLjaW7/04VXxNCYLM4Ed5+7xocanKvVqd0kRl6PgK+s8YjQ
nXleGVkauMIK9xNM1vea5V+JQx/CKJsdKad1m7RSD8c5n/awAllhtxnYHsYgalUNfKOUbPMzIW+u
FkOrA3GXwKRFkVC+68lyrWczCzOHyGKwsxffEFqUQCiheGfUx0bv3VhvDH27mh0YXF+6UDHYPx9s
fQvyCfKiPrYn5vENgnXdItaTpzS3f6WNKlKa7qkX6gGixJKt9al9LGQg/7CglLw4HRtP0i2LPWs6
wWZOq69aq/9VBgcw65nprfY9iOg4TLyq4v3sPZbQcmR29HGDW9ehBvPBoqQwX8z6l8WOraPzHHZJ
cBjU9NO4fR5iHM2Og+k/Ia1/EC6rcyY50KY+h3NqEbdjW9YgHkLKCkztlXlyrtfatE8PF07XTdfO
rv8rGtIH+7FsiuXMjhJvKT6YxCneW7pefEn+G8sGJJVJ9ppO6U9hV98dtSwIY/yvSE3vlbM+T2YH
HH6kBVEZZrjWzTkdPLnpFfrZxFIOm/KlioJUZ0gu17XQsGwZ549wSzX2nb3Tkv0C/zlpoKalQfch
mDrY9d2qnpq19yFPyPLap/KyGutXVa5OaGrzv9KbWohHKMcH3wfjmHn7WVNvmkueQM0WkzHqjm1m
Ad9M3QJRmr7i5WRbvUmtKeysiVVgw/mcfG+Kp17hmbbt9UulvhUiADWiRJEIU8/ZSLE+TYU854t3
IgiNrS649yu0z1oWfxXPa5dM+c4e8dMQYeph1Sb61jS69kkYs3yqDK76tJT5IVBq3HukHluYOv2T
5arqbep1A8pMmh7oewx/65Zoag7aJIWXEKC11wTqToiz4VKlXy1SvqgnikJ0vlurXjI+IW65VOC9
2vwv8Cnjw5J+GzW9Z4WdppY9c/e7CauSrMQfUq3+YKTzhrm7Q2EuYKLgpsAIGsK2N+6zfHx5aXZX
FeFslrv5VrMRibqT9Z2L/q712FKCtHgWel391Yrmr5r4SNssRdTZqzxuoUHQKM8nSgXOHX/wJtPX
NzxyZai0HAksD6bGGp4mbX6R/jeCK2I6E5kyzErKBKvad1a/gM81RlgYPcQJQd7glpAK6Zizg01s
kmnaUWUNLnPIF7375Gj9DXJm7HlECNRrfms5Y+W2J4HfZRzffc07QV0i31DmuXUhQ2Uz3uWHE3FJ
/qjcOnoVT68uvfzN7gK50VLxupT5bewaTFPjktJ5nfuQ1YndVA8AdpCFybK9JDMR/WRk74gTzjrH
T5Ra8B+QYR1NHzKtyrUX6Wu3WjoQEaCLzGkdjYN8LfJORmicsDM/MNArCnnf/QyyEShamsQ8kF8g
Xm8BWSxT9zvPnd91XTsWar5wdv2ZRiMmQD9STT22uXtq6/XDIX/hJV/28wNo4K/Po+/tBfBZ2I00
1ekthyJlUCOdvFNije9jMlxqNWBXW9LTaNs3YLE/laMZV3vudrURiG3b5BfU0TvDUSy/yF9KWuBO
SzwLmdedzWz91QUoIs0iZF4SdTUtYFkdtIdOvhplxTuKEmjHbEUeezzfbNI/ov9gPSnNI4FVfK62
XZwk6L3BBMyDNX1jCfFlGWziZ/5dyGqjUkegRCJFnWz7S7J/QE86vTDOe3GblHuzUs8tTxPr2Gyo
CGp3IAtid9ROTPet4ByMRyVHbgMv/QOegggSy00c+AOUFEo0TMuQT1DIQZocm1U1x9lUIhblFHJF
ec6MeaIqGlyl1+5tFNee6A6m05NqVJ9V79+7MrkAaX1frRwYXytvC8XLQkuQcme3JnEvOnpib/Lf
VVG8Nl15XRPqO874BpVSxdiud+5AcQdCyYdk0Wwwlg+JVII0SidcsOUpEOvfdXGO+WxOvGLFd29l
9wKk1DoCdVIy2Th+8248yKV1fpgMFxLwYP8x0nS7TEl7xL18b0zrPaF8oOtpHiIH2JW6epaGTb/K
BJe5eN+tIvvPMv0fd/CraxSXbFCUOq2MzR/wYQRm70PV7jnp/nTQp0KLZkGkAVTnQAXj1gD6nR4C
yQwZmsWlHwWa89ey09c6rzbCsN+mKsAn46v/WHRD6+0oNNCDXeIZz/YpDabBSk4wWDRs0zOOOv8r
0St54hKGMl0k56RSYHOKPeE9wcvESe0FSdT53hs4v+sqUh9W6DK9J5KIP/EJAZwx3Yzd6HH5ECek
tPaRxSYng9SKgz/tT8hB3kSlwV2sx4CbsTwHikOGjuu08drmmC79JyTAl3SEdVKtGWjojLcHAMGW
Xa3/QNOK3eIVZ2esXsUyHUy1djeZL9luTv2tlrlPvTABQc4o6SYeDkNHdtraXHiBprZ+qn+4hEBs
3LBer4LD6vb3rAnIieAMbqvB+uw1uP+PcXrmUuH06QAposls+KxUi4XSSHOgtm31PEKKc4KqjG01
j1tatu82qBRQ0DxCY6DOiafD8xlAkcFSySIvB99uDelZn8soIbkGsA0FzPUUPV7TjETtnFprPrXj
uJGueegcXAlyWOdbXsvls/UY+6I020SQL8ZNzvrNNcOPOYHdYW+EONWRfnUbV+2eJnL9ylp/ianf
l/u0yNaWDHbScB8wXfrUTbYFuwT6s0/A/KJNlriNTMkJXuoSF/uog6LJYHqFmc6CAo8SM8Fa626m
NVheM9bxokqBX3cX3EF+p5tv1gAldHHhl1DyNXkUFZtD+Lv/IDMDG2ODNuuDhalKNjrsLnlOObT0
ORMsyfN2NZ1PScJ0oasyIpK+MhsGOdNftqRqd1BxFy64GXqp2JJfXP1ycjeuLeudzkMMG37YrD6A
M0dX5I051ltBMRbZoRp3LY56tq7+CoSIlJdYEZBF8mgcl1ls27N6fVTiHljXNATx38ZK1NfysV6j
6sYLHTs5lm13Yh51jurBvXcCMAZzEkeVii+eiDu9mzwCVbg3gPlA2Je00xPaFpC2w0Vp1wTALOJW
7St31J2K6hMVIGfLcNYOsScxkNIvFF1oK9hkJC2l/OXbqPMPfDdJWObmja7sU09xI3Ya42haxpmh
LoC8/vQYVNqwF6FdyIxoIiVgdUo7+8xbMN25xUCRXM469UuYI8vIs21+Vpp7lXa/tZrk2nrBEX/1
s95bZ9Y+91kXzHvfdbrdMs7Fqekym08ETVs0Skz09uCv0Sy4yaYUhrFdjgv0Ix9aXGb88cr2pYVY
a+QtJW1WZmMa9XFAYkuC/Ep4/LuY/Vs9jbGxsOIEO7iJqtJ6ctJ1ixVs4xfDTm8nkJKIK9cZ+Q6l
V0tbrmSmX5IiJdWXpLm3NUA0A4BmpaznilJ2vDZVcEn9YVfRX0H/Ocd6i82o0QE3dRZ/WeUnsSmS
jVU0DBHryKI5hnN3PJSaSy1CetdSTP/y3sNnnMK8rU9Da04UrZfmOA8YGFvhaqd0qsnICHGsuAVs
B8SwYlfS1uV5LfX8ZoNPJOTXvoax0j8HQzE4mFrWs+hHOnQqW1ArA5RtbdohykjmD6KsdSP0gT/J
Uf1laWtwVT0Og2Gxof1iFNzqlFtj6CgjF7D18B1nL15OMlnJPo0wRv1QRlIMDGZYZ93puSlaIujc
yKlxpx8TqWCc2cE18KgfQfkQ6OZ46hKQlRbVI1IjHCOgvnJ05obtAhGdBupj9rhNWhBrI+VPvmfK
2XTNuygfCBDQMVpUgieM1hnaLnPm4RpQrsG0Gm+TOeKOVNLeGhQ7v2yveMyTSZ6Th6DPXV1nUxql
fgyUMFC0r/lnj0r1UmpBeRwEjyj/a9qJHr7mpZiNMBiAv1j0LS6SHPjFbBq4uJ0uNoa2LvHoCxls
GCZ0vm2/RATmVGtMzfO9TvrfnBt4EFO6awaKkYVWsbZLkBfOJReV5pXpzh9zaHnQFUkFkRInRfFF
A2KFrKiRyQaqc/a6z4I7sHKSqAbRgAOmLALDzuGt6heRFuUm6Qp0rYX2zmxQe61kJl4HOWsv7tCK
VxtbQWQyxLRtEJHsKEtkUZl2xDMDpUZaJsOyS4HM74NHuZsBd4OkvIDImKbwrKTK7jkwzs90LLr9
mDo58AcqyoOQ1g5NxIjg1/uvD/CuJDn1MKcBkpT2nRd2nTdcndlzwOSa0BkCSkRNALNu9PQf3AjZ
1odlcRxcvY+qZE7DtmjeTROVPQkSUAHGN8lrgWttYeWfOkroRbhmVhmPQGGnsO7y8WInurcBKGOG
itnV3WxwbqeJWUWi6Ktdtmj/GoKngwPEP55ch4q/cPNbljrkDW76X6/b3lNFbxtBLbnG3Nc00jzr
QiV82Gl68ula2rqdABCPFGnorGmvreN7MdzRoA9ZB33vIAUjgE56cc4Rn4WjVhPGTCdpdMeszP24
sd1trzlnd62qzcKOTm+jRjSmjN592z95lburuvpq1PzRLr1cN8835lBvSncu8IGtDZzjhRqGCNY4
0eVxUcCoS3084bauIwRXZ1zKaFhWGQ+s6MRmSzXRMwqw1eP4wELTX+272t8nbCeF7jx80qvAD6GC
PytukaZ1flY3ey9MOW88d0RUmp/bBMWARFwYyOmv6BAdQMk8ob8BA5DpWRxYDFt3VXrglmE4lXZy
mNmUw5rsUV8pgbQmF8eRB62RjBEzf45UhVbI4vYg/exTokAqcWLcq8Y6tU7NE+1QXu/HLYkAz83y
eHgUEXpn5IfC7joiyWwm2rcfo3e64FCf71Qymx9zHW/Q852N6BPagG3/rzHoRfOxm37wFzr5rgu6
vZ4JnKZE/cFqX+SkSBur54yhVCoOmR4ZQLMAWn2JvnwmvHhxXJgehfIfAw7ayVr52fSy3EBFQuU7
tWfyOe/TntixIlj2OEqobAuv7KPWQ8TYTqDMCjc/5lM3x6lUd8OrbmVfx7anXhFWbKeEzbw2v5Q2
fdpMb66Dz3Fjq/qQ9y4oZmdj6+NOt4MskmQW0eqBzSnq6lMY1l8mFA8aSb1TccQy+OUwOOFfrI6a
dAeHPzGa9wmVBlVNPV6C4laCfQavPn4Z83Ble2XjedNx1ds/vF32th08j9C/Bzdtc010yKhIoRg4
yHx9qxjeC4GRIsow103Og39JCS02tp0IlucAOLZdeyp9+cE68rjxbNKQR1eirtStmrTdwo/Z1x2Q
9hINaj88N9roUnSlYJIa7+wRvzhl/pzD8mjy6lebKcQkLcv+naCmX/Tn3CdKC4TkC/Vgytq6KqLa
5i5g5/p7TJtDbfJYOwmpYuK1TC0ZgLrc7stqrW+AxTyTRQP7daz1UOaIS4rJPDRNdR7rklYsQgmw
7qSind8fqkSPAEjLqJqCOWpX2+LCKdBztMN1VXbsrdMaKTQj+24kC3Wd+b3nzEkn34gMktywdJtz
h4KPkaFXpiRf2SyOqDMcUl5Bowm2qitsfhO9JH731mrtC4msjMDpbsYZOixIWtCQenX0K/ndusYZ
4sR5aVfzmMLwfDgwDmr0r7OR3QU4P6LdbTlae+aGmY0xOEuWB4zadBVM2/Kpy/kFS1r/RlOj+PRw
XsxuSLeSfE22R0ktKZvNzbo8Ph/HehJCPFVU/Tm90E+mzl7z6++qLE/kAtTvx2k3tOoS0KgDcJ/c
qRp9N834VANYbZbxNGjzK4WtP6Dqvr2lemokl3ORZ/vMgJ9OL5d+WPC2TuPBrE2EsN6Ro/VbLdZD
i+BBiK2fkto1HpNGazz46Uc6sPbe4BHILevUP0B10mcUL9F+yqT7gFxGYAVOG5NfEJZiuGT8vdno
6UPozfTC+lmPetl/AnWNpT/8FilN8XJo5XXx2J+aHCgTugfcsgJdHVTNPXOYT8kY8V6NYldAmenc
qb2ZzLScF6mewI9VT97YfjSFx0vnMggQTMMho60SaP7NWsnHFpeZjDQ56YwumOn0TxcjlMmCnWYG
Cls17z232red1KNFuPfM7A+OS0ibBdm72bSQ+ybMXHXmbMiPC05yfz3WzvhNU4uKAkxRMRpUheRI
arE0u6ansWR2yfLKO+JsC197btPhshRLFfJS0dezhh8l8fQ8HmrF6JGz1G9BF3xBp282IIzqGKZl
w4B95m4XjzTa7dSb7g6/eqfeO1FsE8UpyB7KZa6m9yz1PjyZM6fhUsxfNPQRZJBkx3zwfHikx9ap
abgSGRt/WtaUYn5T/8eMYxCNdvHMJMbNTPS/gbdcDc+9tGyRRqBY3jUbFqe1cnbWGuMsztQwUJK8
6U7Pt9v7LzAXEDWhS+L5RhwWUEO9eriuSJ0CYvb81VHu2Z8bk7JcCyqlYIZL0MLr++Vf57RnptL/
Na4J/Lmr3oU/7QJmDs3QwYozEF3TyeK7ZC7H2BWD8e06qDuQAYboXdWmpXYauo/EVNErSsxkgMu4
XO1+OrgNP781y0NhLR9DY3zbZNGOpzN1UeikwsL4KiojVi4UWao0/1lQLCG0Q+ZVLRXeQivrjYbt
BB+cMYXZSKmVS+fE9P/RsLuDsVKt6Up1wJP110rTm1fTXWy1YT9ToY9mO6g2LIP8y22K8SVaLWxj
ecSxDFENbQaFOfuo4+5i0Z3DzpxDmrkvYnHCpm/+s+Fv+8Addpm0jeMyU/FPWDECymx0ET1vwKez
J+h+E1QscvrWAnkl6/sy5PBjauknY6QwwwNfIJNu1bZp6L26OXqEwRt2tqi/yoxxH8FwTDBM5Gw2
U2h5X+0rH4uBg9RqGcxmh8fn6LY8qBIAGKHE/CHKzLlgkd1x4begfvmH3w4XijPv5eD8usF4dAuU
eGn12xtMBOIkMyJCx7jJ/UOQrdBVSRnrHoeKKDfUSYxjac3fDv2JDfDTPSNEF14iimIie+6hDoWp
NRwm3b2kmfvXX8T7HLACkkwW5gPtu1+nPi5B3DI/ifyO9kcrBuj17rwP9Gxjd0ICAO22knto9bNj
6S1OXC3pQFDNbU4B5uyWFL3HNP8iuzgxOHTQvPpS58sag/HWQpeyij4srzNzDwBYq6MOwfyxXxB5
GYo5fbBAGzO3TI0PRYZqpudV584lFxE7iutb8vofrpt9YGR1VDUUXdLW+0htus+WO19aZb+WBjP5
uYNqgiL9s+IEPjIcwmVBC5O1WeoLlU1apNEnphyiX8zMq5+sXL8v3djtCaX2NrChyUyfy85ajjpn
x2Fulh33/a9KeWlaYW3WRjVbbpynhe4KAf58TFzzg1Ht/7h/WWCeARMvEJoTeR1F+Vy3mMemPg22
ZeCEwei/rFYpjrKoeZu4SXVdnzaCKC8yiPTyongua/HLHbnxVfmui9VAZocyr6DqX9dThCYviOU8
nXL+mLDnspsMrY65pv+YUsdZMTI8tNBCsWnnRqtav2jCV4/lDbrSM21eFvuuJd6UiLHJXynGBFGw
u2fYDMlN4mexTnpPjv5MDYWCG1uOgQExuOfqoayKZnKYP5oWLD4R1APIyQ+9kNczvWpvH/1yZA0M
AenzDfX1Hd4jc1GYFiyG9dOKbYeilTHm049atRyaCfpkphRCnSIMfpjxVyn9UFCW8gfrtprZxc4H
IxZVbe60mfqXsdBndBIcBZ7c6zUDJZ5XXAsmFEM7d34h7T6v+egeLfbsmQJ2ue46+nUmw2K8nvyd
sBBES2OeU6s+GG16Wtbsy/QH5+F+oLrVWECjy+ktSbwuSjVzPDd4bWhXsF1qpBqDdXMdMyVEDTeh
hmQHMxOofiSh60eFn++VCnAPUjyMtTGIZ0hS0+osOwx+y9FocPC4DryPRn8W+HaWgkO9HsSejZoP
XrmjM2NXYpnpZqrux7K0a2Mbe66uYO/NTjwrBkKmubvmDxw5cKT80bfZeSaNDtp729q2n3JrGDgh
rb1W8Py0xWMOhfL94IIRwkXRegM0+tH5z0zyBOdLz1ChROMFfZmKzWLvOJMgsM41NYBOGltf45ln
V2DHDgg1QOj85tweDbhIxjC80mTaEbPG6VLwY6vhCXY4yiRZBpdMaevdbNZ746RaxLz8ztXFDSr1
Do8ir2Ll/igGWPcFXIkwm7K3YM2GqFTjSTRMwWYu7kZr0xdWdrBYh4h47w99DRQ8s5efNcnItry4
zKsvj5InfrzhObNpXJhMZkzdcCSKY0M+tzeNR4cqwP2Euls09lk2w8vQFMcFFU4vtKfaMJ7aFYRg
Nf5FGOGyBvjICK2v0UoJgJP50BMVcmkT5zyUUOC2zJLK0MDB1NfzjZbCvRyYHhi83AofOHKMurEi
+o3IFa5m5bJSoJajlMZva5hXqHVW7E/ZDgnqV9BP13pEe8sz0oR4VjYiyDDLymCfFRSrWAeIrdkj
hrUCsoRHm5Cjo7kkbQGkulXDSaPXFve0KZm0xrKJQAPBwbBLYQewP+9t3cq02NIqd6OffSd6fjEE
UzrkFcwkBn9bn3oinqldSZN2lzGjGSlKbW+FNy5R35i7njLEgG41dNf0T6LkubabCaNKz6Ba4u1I
o7c6SP+wZzKZafwzE9bIQbOKf1PPDFK2Z/ajpu90nNo9Lh/6JomN5sPx0Hl2cjNM3m/dqqdCby5s
V+wHRz9WPacBLNr/zAnt0TxJcDWWUTLUU1Ot7Br1ZMGdp9ynvhp6ZEnl3xX9P3hR1kvBTXcxZ+2X
cbcXM+juRiHOU+4zAl8q41mbq5s/9e+MevIEBsSJNuDGWF/0b2m1t9Gq8w01AKiEyW5RxglPJJvP
3ZKflJW9Mf03Ykkby81oVlPsFlqsKV+cZ8nLQiu2ZiY4/VfZJXjMUreZN4anXfbY79g1geK7EtGk
ZfvPG/M2xLlD1pXY4k+fOAMluUbuy9Y8VxSQGItjwKRa6oggM2Lo43/Ozqy3bSRrw7+IAMkii8Vb
rZa8JXac7YaInYT7vvPXfw/93USUIaFn0D1oTGNSIll16izv8skuBhQSnQkxMmtfe+bWLcuctAKP
H73hYs0EKU/h53uaxJhF9uUPjBEYCzR0LzVsLaYRjDaz8hhaNegPMNL4QcpoXcb13MBx+3AbqmDd
Nu4XMPHYxcRGvfFnv8pOQjhHds+4iSMqbxdv1ArEzKrXFGK64S+zyXdlxP8l77oXOwfrgP+ePedA
KMIBld+YSc5EVVmPvTBwsYVDAe9wM7fr2CpYTQ3OsW4qxPWlseUt9Gu/kTYIBFSfHT19zDTu7dbs
n4bCCDeAlcd90hh7JyBTtc2sndEkL3GtP2U1NeXUeGJt4bixYoi0rp0AwIUm7koV41KpkQ4aU/Fn
COOnLtP+IA6eA9CBg6CYee4wsNsWwvhbgHuJg/5HrzevfZW8oD0brEaQWwiCbJvReG0Fs1vfdN/A
5GHmMWQ3Qdegcc+LNYrxJ+IOAqxp5u5Q18dHzNT7vRdG2nEI6TXkkizKM4ofkwWvHMG536Gtvghn
+M4Uhs2HGHPXkjrrrXwsu3T8iSrJoRMhwblLf9G39GfHD//3BJZhZQ/WX9GJ4sYey19YMBwA8P+w
wvJ3KOxj6+b3tSlvEGS4Vb75RGFh7idaaPM9eQPthfp/LF6AbFD0eOLFCmuftLTX77wm2PuuOuLA
vaJKyw+h0J6E8DZNo3er0aUpqbr8zRvjV8E7TXMLQFHXo6KlP6lW3mipdejsckBQn/5FWTk3NKXB
8mkb1BWBson4d1S7DcYIEUQvElvZRsUmHKLXcDbaqiOV3tHEwSPRipmQCrygraQkpCjqXU/D/k7M
gGOtMhLwtOGw7/D+CD3KSekYO7cbqFRS7zFBunc16dSX2NBuMMoAflAwVC6S3z2Nt8nLn0XDH6ap
+tGgMHAH/0dY5sfGJath6nuYAIg+mm38je7PWpPkb8UQtTjJAMrokCrFkLK+1dtub0wGrZVqAKs2
yEPWiJseB6y15+Jkl5m/Gk8eK009ulTnKzk6NyNBnCGunNvzao0CZLGuLSNawTK7rYp6K00g0Aa9
+U1URMd6bj3GFTAjBKjurYShVeIAn5iS8VfBgNEK0ntha/fk3sMhsmgH09zYZyMTgdbyuTyMMaq2
NFpbcIkENOTdwiOVYf9mhgN704z9L40LgKKy4wjkuPlU1cNDH6LThVfprHQISCHeaqqAmNzRM54w
5rkftKr/VFXoEOJCwHO5ljUeB6xl12WSOrtCujX2lp3H0BWODPtCL35HleXsAiMt144XmG9+mTr3
CUzWp1iPwCal/jPmjTTl3aFivm1We+EY/gaXw+Dg2W60x0xleHLjML4Dida4m76miYkEBjbCo9Fm
1XbIsaPzrZLiHnZbBEZYv4v0HE4Uc7hoE1R0uXxGnQfbqfoX+qLBpvNN8c3pvOiYoPjyaawA6AWm
Wf4IpiA99G3THeqQUqI06wbLjwyL2sSzb42ujyYW6XLAmmlegsSu41tJGWKvVZbEb5XlU28lPkPO
Isp/TXGV7sYOj8m2aup9YNflW+6B0l5N2Cyi1i085r1O8ClOhP8Ymo21hpAS3SYlaG0KLAmDDHVs
TBYiG6xjMPfODMpvRlHOtiR52SGeZN2Xo/3qZrjPqYB2SpIhlosdb/kAYp8+WS1/KitrdjiZiZRX
hq5RI/x4B/m2WVuo4WHM0tnDzWiIVwwScRsqMaPX+7JhX9VDve6tHo/gdmYn1HmT7asa71GiAsN0
IfM7WgHOtqDNfaApWZGqI+NKWKuIXfbwnDCQ2VrchxsBjeyG1hHjijSMddo60n2ORhc2R102nxSQ
BXJpt9ylYWE9xXBZdnFs+2tKw9k+rZsRim34W04lYIe+0xpuj4DQZDNk2/gWqDzaT9YT5rb1bTlM
1ecsFGotYLWzOXP/QZsY5MRegA1kEszEkSQBSmInoH/zvHkYI296cLrh9xDpyZ0jcjWjLMj5UBxj
6mjT1jSt6lNv+/2jFWsD9Y6XZit65AOFv0+BpYVgp98HVsfCo2xc4fjQYiIxIZan0xPdwOrKiYbd
8Kol8O2LmO6m5UI/y6x23Il+wpcQLW71o8OC21q1GVBpTTEG1pOo+qPFsnoRDCF3QRs/OwUziCq0
0FwrSu955Bk2RRJyei9Ths+5mwhzoyiHQItCtvadM/8PZ1T5ksBeRvahMelgb/Qp5QpJsZYQ68h2
rKdaH1JxnFpfG7Y1zdYrugALsQ7aTqAEDHrkuo10BezdU+pon7SZGypdP4RaJdb+wEiJgAUzsU20
zWgE+n9T/JnXsy0UjAjB8IMBf56uB4QbF5vItkG6ByM5udbNXze2cR5pB7Srr7zdBSPXwZEBRRAo
uXDeDdPRF4Rsd5jKKpcd+rO0X25tbcS7eSoYdcHU3kqvsz43gtHS5U+6eKfviwppsGV1NPoRnjh9
RqMcVJul+Flbtk3vM+gc9XlKBOPgQKUA6LMragILgYv39VCRxeEDgSOTFU/Xq7sS3hZ87EPZDOpn
BGYkvTErmkW7y891zqVG0s6BaoxeriW5JU7Xcc1SkGrAP6uycvgJnlOu8PCkUzVjBl4ur2XOf9g/
nOb5oXBvcnQJed+Fp2meLjZOqg20AIPCmlskXrfDmDz0Q8GVb2zgVLVvYWuQMnl8+Bc0I5zbtI6b
17ILehoJUQ8BDCxH/tb1gQ3uPnDHPzRe22Pq0xJ50mzffQJPiBVuIDG9XU9uPT1dfoKP3hZib6gq
zsqR1lJkwSG2j3aguxA+Rfca4W4Z0N+c+u9eGsjqypZbRJH3t2VayBsQGCT8+8WnSYwQh2e8Bg7g
Abr8mKe1Bexa9rOlpDm9GbFsEcEBSdGtsqlo/9uhfl+d0GWgvsSzQkw6/VYeEq99rQL3EEg/vids
sUqYU1x5thgfLr/W883u6sg5mmx4BElRkjxdq4+wjEeR1ToYzWD9mKaxZlTqN+W1N3qmI25Jd5ar
JzC6yOhxmk8XAiibI4qRyYMTU4vvG5pKuMhoWG1vqoih+toofesrAPKiWseixAnQrJNPvegd7QtY
YeSjkTsSDFxwascFazAd5vOpMdFTiqf67fJbOf/+/FiwuQRzFPD05S1Ssn89OQuKSOnV+3qGY2SR
1h5C3L13HbNO4DKAFswYO73LKxvv4ezkpDo0haQjMNeY7TXshcQCzdwY11EmbRra9w9BM6pjbUlS
pL7uMzrSwLTWZVfFv6uktJlQwkqE4mNCbqbMlkhRZKMwH6LYyH7DKJQ/tB6P5o3lt/TlBQQILn7d
I8mwyF1+yb5Tj5GyK5hhnVaD5/Ew09vwBV28jNKgByipQ0gDE9MYDynGjO6q1oJpBIZgYa4tEsoW
rIeHcd+FTfwlcgAY3iQ6w7BVk48eXqsNgrK4ywyyWYEoyw+QPTrzOPlaE33Wc0GTPBKVQ52oG90n
Lh+8nEEgYxSmu/AXme6bf5q8AJBl+W75wzTaMbuJAJcGa1GXMN4RxPAYyZqQF30cZnZ6W5sansyW
GGGO5wUOmAWZ6H0M8N5/LBNGQ5Me6X9EkRr3mV07M9q1dN7yKqAZmw1Nfd9CYA02GkGAbnfstRXj
5XTK4Wbl7ZdqbMjSrVGV2IoLR+xnYthtnAaps5nsbqwPVhuFx47uQr4V/WA+6lGfYt4aRaTdfQUa
Yk344IuamKb81UDj5qTfwE9WuifM3/yW9BaT0oKWAgT6u3bq4r/NaFrTNiPP+jSC+fszeDp8QbQd
YHNOMkpRQQ6NOtnWZcx4vEW+91sedNV9ho1ltJZpjYNFkQ96urWQJrjHrgIUC0YS+LlBP4Q0CStH
xfiyZcmzZmBOtMpRRWlXQtVQvG0rK8BOYSMZbCqBIOpKM5os26iuc486qZ1cq8av36QoqBkRv+q/
Xz4VZymAY3PxuCgI6RZaKEtFjkxgpGMj9gdy2MBMO01UdFc3fUFVURXJSwOQ5koi964tsziGOIyg
A8InJOuRi2NoxWNgDWPlQUVIwWzAAsKJ224ZCXqZh9qF29njLZaq4OTDIUz/OGETvqjQl996GBfY
dFuDd1uFKf+YZJUEfys8GOYCeMz3QZneFdkSY3nB21gCIViCXgx+fA6qVKfxNWcobuLeqQ7hJM01
mhtA+kbAfyrQtwLWP5qsBQbanc2kz8iY504oBLOhsy+XP9XZhcKnUug6K1RrcG0TizgvVT0ihBpp
B25LiT6WTDR/N4QN7ajLCy0VAx3098n1cUFRhilNZS2eOGknWVL8eIcs0Xq1sjt35ucRJNsfgQcl
4CdGTBSU5hSiw9yrJKN6wbZTrWTcDf1WTSL7YSfoeaxTy9HR8OhaP11hR+pnV37qB9tXGQLTPITi
TPbw4p2ge9V1Xjb5R43LhvLNh/ZYG9PnIgEtATXWu5KmL3ST5jcz+xOY3CKoROHtdboX3MzPTWPy
/CNVIWbuTMruHDSvH2mif69k3q4ce2AC7hNiehv32ysf5qxKYHlWtuxZSH7WSDtdPutbtIMGgeKC
X3XHMoiSddFE0zqjNtqgyjfeNNIT+yBjfhrlbbNKm0DfMW/N1iPc7AcK3XhjJEzAwB5IPDDTMIw+
X/mR8484Pd9oTCKgxeZx4CXpi/PN6EPYWagHR6j70Y/Jl/KLHXCHrSzDc/4EtW/vI0dnPongMjId
hadZ3xj6+Le9ZZtHBAZps6NCeCUdM86PD5XAvJuli5kFnjOn765JsnLqoTIfvbxvXvgv8Ww4PflH
7SfydxCivbBzjaF77PKg+pVOlTokStN+A0oJfkOWMv7CZ7R+cKkweL78yt4zj8UrQxKUhHj+i6O3
yIqzhHlVaRfhURYNxiNotce/VRwyBwAraszTURHQ06rhNKxqyLImF09KPdp5o/2WRHJktJAyJIDt
YTtf4kbBgM/GsI3WTeUzIK67jovHacKkZJxea7fu1BqoMsROC2PSmMbvQTWAsonMGvEkz7Yn5vy0
OuJt4HdjuoafCYfCCCZQDwXFLz6vTd4/DmkXIV8HNvVlGibueCmn7KcF9A+ogPBtmuYiyml/TB7N
0Ur3KiCTPAT/C+1vb9cGQfrL90IgGDnH+FC7GV3LIIxz5EZc1e1TKVIsc/vMzNetYYfhGteBXvJU
evXJGfv0CUqvARmchOVaXn1WFiFpazqGyXFDiZttc7pf7Nrw/B7py2MpbHiogYDuFjo6fDhkS65s
gPMwJm0x34lKobHHTXy6VpoFvja5U3h0S08cGrx87jNLm42vRvcZzfMvl/fbUmGTMIbLmsIFY5Yg
Nc90Lb0OrUFADvJgqaaRTO6l+FXoWo1NYhaAztAtsHRAtpE7uHEgqHT7KE0TSXGAEse1H7OIF4ih
6vwWUhDTounCDOj04c1BjoHnj+5N39OzJWH19hNxDgom1B94ObQn4moGwxLFXKRad52W41TbjH9r
MO4bmDbVlVjxLn6/OI+4oeoW0v+of55VKd5Y6240uBLVh8Sc591WvtKEOsR0EaqNbqT5Qwj4NNu3
fQqIkz+6LLdFAQ5zR/esG7ZZ4eMy3ZWt6byi6dUZX7Wm037aVY86C57AIxM+SFH6qxE6zPLdApFn
RjUe/cu0iBk94I5LNecywJJ0ZB60QYFDtUnPHHLQKeKOMVvj2RmUF94IhFLCz/TJsxF+BBKVZCRE
ro1vpIG3trzYsH9C9G9jqFl58Fa1oT5s4symUWuERV2ugRnZj3BNRbiztNAucEXOx3bvDvRMNoNB
rv+XZs2ITfjlfXi+7SmLde5unTpYnB0xpCxgFMF2PmAjYt70BIgbkLD51CZoYkzplcTz/PJkNYP8
icYe9d/yQDteGwZ0vLRDNzX52mtH1C9qicC/jOtdEtrltratv5ef8Cx55KSRMFBxk0lZ3IqLzV2I
FmG2vNQOY1aWd8Bk9E0iwvZGTt0XL/WMmwlhzR3mQuDfh7y9r2JKBkwtrkWzsy6BPfcy8fKSppgF
Jt9zvn/at6hXimSmt6AaZTkQU4p9kq09r0J2zlJ5v4ftiUNJxxhCYEN703RjBlAgsmlm8y+4jKJt
WjfOA/LP6dqoomZ75U2ZHPN/z9z7DwSkTjUKnIHO3WkY6PsaM8dSJsfe855EjQJUWSX4v0NKfR19
TbuBRR8+GWn3l5GV9r20AORRZcl7wCLXMuD35szZj7HoIBKbBC6xiwvZThq7QFAYdkxZBcmGwlGE
K8MqII3r9BCeQS8YEH8BIL7IMgZAyU5Sw5pC2vWekrbuv2jj5NyRnXfhIaNfP8u7af7f0NckI8ek
5n7nPlO7KitgFYWeEMh4aF76MvQhk0wn9pPfQWMlX2WQRw9xnVRvdSTteIXoGpoAiLOPKMQ5gf96
+TMsj+T8FYjEEllIah46WKdfIW1HUggjTI+J6bcH2sbTunQhXma5U6P7TFi+vN7yUP7/evjkoniJ
MLWzzMpCNdZNkKdH7EiSZ92ps10O23XbzoonXjigmReVu8trzjtp+XFp/1E0WDQCCAWnz6g8BUTP
1DgKEZpgrlNBXXBscDouUgAJygCbIHHsW6+0xOdWiP962f//IxMRuO8RmV0mezVjcazReeRQFYxw
48AOEKGBkbiK5JA+NUMlrnibfPBRFW8YNwZDEoqWFWyST6ryDDs+Oport/4kkFp30IDRyra9M+Pa
vHKWP1xvvtAR8laCYdHpC55yC2W6Ok2O8HxGuWnYUMCXSCF/QSONXpU/6tb+8jf9aB8BJ+YioRPP
iGqRQck2Rg2nhU4gzBxBLS73z33n14/C9r4nKQo6bcW88fKaHzwm4shcXaZNwUxP+fQxUd5zbAQA
0yPT5HHbOFXyALdUvwdzWyI6B3zi8nrLjHTeODR6ucXwSWAUN//7f0J4Nnkx05MyPbZ+2B0ptb0v
eoNKWTpYYDcur/XB+8SZ7f3yIjnj4U7XwurCN7WxTOjQ4web+bWzdaHHfYtHSBNgmYl4EEquvNAP
DiZeg+wYmhvYrqjFAzagxmPiXXKc1SwUij9Wh6ICl1oLKmZgQkWzLenWPjk/7rSl6rAoTUV3rRxb
9qh5z4oCkSIb2zaX/P/02TvacPkYRckRCs/wAxjSrAE2wvFn3u38GCKjfJwSx9kATR/+h5NqUhcz
yp7LjqUxO5sGm826S44C5X195SFduFNd1a5CsLpvCPSXV47qB3uKuR8d8Xnc6aACevqs9EEzHTUd
LrqUpNZoGfavrC6H9RGnSr1e3lRnNfj7m2W4SSVOXcWQ7nQ1ZworR9asRlLU3/qotIJbbq344PUt
slWZ6tUAsS8SP5vMSW6yRKAVSQjV7pFVlGIv0bfVkJnxanptQSeDK6///G1Y87SG0SGq1ITL+VT8
c8JqQ1FlAoo8orGhf+ppgt+MYmjvFcI5myvvYn7W01uIZhJjdPqKgkvIWvRySD+LXs/b4OhaAikb
dFLGW4ms4t+4avx2TQ+tOIRwlIJ1J+PSRHpG5vj0shHfLv+Sjx6aq5eGjaDaNZdXvvB0A6UBGiOi
VMEbKYteb4sBkOQKXJp7pdo7jytkxJRVmA6Q4JxVum0vjdxi+HnsWlN0t70cGDTRjBdfm8xKkrXZ
Bv5Xx1XDlT63MW/k5euWnGpMvIlq9ln+q0MpBxYWHGWjPwdmDuYZ+PDKBR11kDVAyxp4wzPqv96f
AJmIgz0AUqE480CVIU98Jbye1QX8ABpRlsmFJcxZBf10p0E7gXVQetnRGYrsaAMshojYtfo+QZ/v
N3qtYFwDGs5Am9Bt/Gl5jV2t86QtAbUNbSPbm/++CRhkY3At2QJnHix+B7QDhb7kiMIiuDRwdZ/Z
Kd+SvjT/IwgAEIfDf2gMzjM4Xc236j9nzBZhbqe2nhzLPGi+ZqEGYD4PB7jel5/orMnxvhAxxsRa
BmqnvQg2rU4ZWGBLeNTRz/L9oElWg2Vl30Uu5c92RHppXWdl95kiPZc3wiu2eupcudE++M5EVQKs
4JGBkriLiOKbvhnhqxkdJfuhpteGtZwNb+xm1EGa+RbzJUMG6R4WxbBvS0iLNUClXWd4zZXYdp6t
8Evm8SK9Y1s/SzsLylTEYUgC/bgD0DIhogZg0Y3ab9x3/ZuFPuWfy1/gg7NODsGwFRQGTnbLaDqA
eYfs5IvDIHx910cGEmVoASCy5GKLYaWo5+DXdS2uzrfz4qCfrLrIXPo2SG3V8tlzz/mme31+EyUJ
KoyZCzVBRtVaaLpxSDLrpyrNZ69M2tsaHRJKLtGhtJ3r8S1vUV3ZCOepDd6Yc3eLnJ8jtjRArEUp
MRgid6sBPjzrKvQ+YalcPI56YM3yQ057QJLVPHhTJf21U3ZFduUXfHD5MjYyJAgVGlp4C873wD8H
byr0ukpsXoy0A/Ud6oz5Uo165az8Iak+QdDSHyfsgeQzEgzIB3suHI4btx78X1VUluB1XWQMeHEV
1GS08eW1tOuDDUrqRzTkmNAOXdqNe3hBWKVdg7iCdvtiDXr/UltVOW3GpiYXcvOu1K+E4fOvwsU3
+yxyIUkS+cXpZMrdGGB0ouPYO6Q8nSEnBHDSzvJvUgduq902UbANC9yYGHJDDzLGaxnfBxECXQda
M7ppu/T+l6aLbokJnGFBqGvHLt3WkTnbxNSHUbBV66qWqyjF9RtJZoUGiId8Tguzuw+6l8uH9cPf
gVGwZRkUbghILOKy0465lhc9/W49ce46937wW4bSmE9vdPT+ti3sd13bONgpVEgQd/2VTsD5ubXf
U24IMIBzOCin29MqqRVH246OdtsX/lZWgD+3Yxt03pWPbsyZ1WmEYCWiHc1AClR22+lKldY7aGsX
kIBy3aEBJ4u7AWmdteFnP0UHJqgfBTwl3f6KQgNc0nFiJpLHPXQuHzUWktSvl9/9+c7nB7mgK+fu
F8PFxaOrUo1VoRnRUWnm+EWUFiRXE/i3Dy/vUcBYvPKqP7gaZ/Mx6gtFB4SewPyG/gkFGszA0ItU
fISvZx0ng1EvpEK4MkWJeGyH3j4ODL1cuUEvHt0eoLDr9NqV7zDHm+VnmM2F8APh0AOfO/0Rhdn7
fqW7IVJOeak2SSrMZNdBxmoB+UL2u7Lc+VmXjCOxE2NaP2OQ5v33zzPHuplhkJl7WN4U6Q7sMG4O
A8wvI/BTwNYgzZ22GQ9aV+Y7rcPc+vI3/uhpSUYAI9Jzcs/sZQeEHrwmt8Mjst9ME3xL+TQQUY76
5sBNcq887Plqku4dRnO0REB4Lu1N625kKm2m3mHQSw5QLBsDP4GipJ9fgQ/6H1bDFXPuTJDrAM49
fbVdXTWeVqXawTRLFHQqLhkJWqJK0Lmt2FJXjsv79jzdOZKhFekUqR27x1yEqpao3CnYmAc9HfSv
RjlaAGkgizfBMPwIaDlBl8dZId+GtixeBxMRmXoagrswymtegJt4n1A5hrATJDL4PdKdbFaa5qHr
65Bbw2EaUhgpotA6XNCKqXkKPAgTK0NPwmJjTlP6H52fHPpydJBMk09Fqsqo4PQFIjqDq0nfBEfH
Fwhql658iJAa3cCnuLbUB8eAuw5kLOefILiMNZgplQh/AyEA/48yYOkk+AMgz2XKT1rtmg9+bdWo
VFjjiOR9PATJHQrtVyPQe5Nz8QmZr1ICzT+CgL84/F6NfZzi6B2H0kLetxPvUni9/2wODXqJZZGg
XpvVbrzH9FTgCpDAt2gQKNPgQSb+XyRTph+t7g3JMWxU97Po4IvfsDfz6Gas7elzOkygTcZeed22
TLFBV0kRfh0BXaFGUpge3XPXg66SlJgobBA8cF+bwMsfCxN9YgoSO+s2kYMI104vnPGvzj09rLwW
kPuqqQziRhMysmd/x+5n2sWaYhiXRb/yNpq+dJoonLXMr8PEP7i75FzLuHPTgAHlskWGeL8T0bkH
P1v60t3UFekDqZEGg4H5lq2OoTSHkAF5aKNyh5dks58ZUYesb2IavlOoMi40p7irNC+JrpQYc7p0
+lFBEXMyAfbObIqlp3jfO4XLu/GPeHgFyOykU/TV6IYu3yMRjFpqZHc16uq5nl1Z+Lxjh/0nOQu+
bTRvLLW4QBluWn7k98FRCVxUg9gbjgrxmn6VGk6BnJqmpSt0P+Ce9eOVeuM8bXHoVipCOzsZYsJi
I9uhruclKxyaUDRHxrEIIsYiR4T78v3x0bv9d53F9VU2Lc6IWCIc1KSJ7aA52kNh4xM9FV27y5Ph
25Cm8krT5PwWmbEoxCW+qQ7CahGWioixBLq1/jHtjfwQDNobzKT4xS8QS7z8dB+0Z1iKy8qh9+sC
BFjkZCgHaakHyu6ALhx5kFIxqEj9oYxzBV9Ilk/w7+Jf6KIMuzpR8YPW2MGXrjL0veZU6tPlX/Ph
c8+NfXg5ZEhLqBCVQoTnRgypuHHiT1NUVvetE4+PuYvz3+WlPvqs8EsUw3VG05QBp5HfShukl2rA
hWbUoXBU2QjiCSAFjVPDz2U8C5dH66687fM7ACsyRQuW9YgjyxaMH5YZiElSoT7ICixiovLIy47v
rSpjCjmlOm4ObfHNnJpZZqYxDpef+YMjA9eAxjrkeIV20eLI1KqlJa0mCAcxcMfVmCntORki1OAv
r/PBZzRoZhEq35O+ZbeZUl7PXK9CSApdPiQ5q/KhrFxtDQ/C/3J5qfkkLCIfUXcOQXCFCIKLz9hq
EJVV4joHJBXGdgevxnxFE2K6bwT6bauKgfk190Q1v6bFmlTyJjNq/gZfuTidThMrHdMxdYjCtmIK
XkKlm+LGAptiGelzijYsGgWdL/ytloWegQKelXyzEzd9Er4ZYPXS5eBQ4AXVj8E49ijZxZJjN3TV
3xAlGZSe2xJVRhjFK7/QrZc4SeNN5t52pl2uIYynO4SqHmrkFeGsW739LfYzSKKjYQTmHcZDhfOn
x/8GwkGhgW4vxBD/GnNfDZsWMLe+dXsXEZLERXgMTYAezV4TqeevrUzML5VSAKsxlnLUpu/aEtcs
u7f6e/KA7M+QOK1ETNAJfsQv0eTv0PQ1dzHeC5sQ14+9QinDXhUIzD0zQ88fbIHE/gSBBnlJo/Hj
bawZ4ytn3LK3OXrXau1ZFXY6JQgesPSWwTjNw2ntgQGxKPYppXiwyxh/Nduwp5G20Xpz4H4rUj3b
hMA7UEYxg1mOt+irr9w7w7jhuye/snx+t7nbPeRyqj/ZJR5062H0kUzoaDbeTzhdlFcuig9Ol0kb
hXQSsMfMdDiNKAiaGVUgpHdoxoqRmQ+P4M42U3mlYfxRxIZJQydLB7mou8tEEkGeAUVZGGsN/oMo
LrYwbTHxCJqqXyFn4RWPA+ZhX+O28b+G9Wi6O9WmY4MpUCwfpwjydLKqRrjf//3Um4ApAbbNhQ89
5tPnD/HtaZMqRk9N+sApFGKVTV8CZxtnu8XLx/6DCDMPMlx6ahx+wvjpWr3h9z0Iau2QYMjzVg10
5xGHtLQXrcjhbV5e7L0KWB54OvMMt8k38M9crIYbeKUlyFAgh+hPD8JC93adtt5orIsp0x90thdC
QtOgvpph4P70gGorwjkwk1WD1BP+DGFW4Tup9SjixQmC25gcIWcLeXaKdxMS6SE2MYF40WEPvZZZ
Go27EN3iA80xaiMJUBOtCUe2r57MYgN7KWzKN5cf8mz3ztAf8ICSuxcb6OUbzR1GftLN40OUJR5K
HJq9L33oMlfe5Tkcal6H8QuUB0aflOSnX84Ko9povCA+pLj3PWvVOK6rWYyvHOFb5z5KwzFiPCh+
NcGqmwId3ajkecBIfoNOEq4RfmGvYY5FO+Aa9VqLbOsKVW3+mCcfG2wIhaCJTStZrVryT10fMZdC
YzhVAhnCvwC3kj9xIPkMaR48JYYstlPqF78glJZXGA9nu5qlHeEwn3tvH4jFCfLo/9pDE/ENoDwn
u9iNkb9AdraO9yVIg1+Xv/giA5rhn3NDfG5Jc1uTbp5+iXLKaYg0jboZB4OmD3me/BqagUz2eozu
/DqC5mCuu5F6eH95ZfODzcZUBpw65DnKlSVOxYF5RAuFB0WFgpsvkWgtrIyeEdxKVCa3ZxTjhLDS
pU9GhkYZkBkYIgrHGAy09lnQvOhVg1pn5WUu4m3hbPGFiE6kb70Za36POnL8KS7MEZkkeD5YVRmd
l2xQQpePrRunqAFwOKe9lNU0/dcwOH9E5tgzU4Es6/0A/NPuAlXaalrexAd3RKK+603P2waRF9Tr
uAVj8T/sVpCtnCRSWagY5ulHTD3l+tTtMZqdumftkqaL2ztUhRoXSx+h4yDTFkWywmWkLF9MxN/s
/x43ZpwuDSgG6i6N9NMfoDQXIbLUTg+wg+pxbZqajRWN0j25vrxpPjiXwFUB4jiG4eJQvyg106zK
VIB0BQFKC/eyyKkoob5HqDI5bhwc8r5Gib2sjBq7yS68Bh774GxSkVAuzGNa7vlF3OoHn7lx0ESw
SjN8MweRHIpkQpY9DsMrO+iMqEVfhgA8T+4AygEWXySYoa/TsoRMeOiQoIcbhhsiEBwVUCSIcBjy
42Q72PMNeVntA+6MYdPVMVLbVZGDk+yrmkYAoCx0R6ZZx19xqH9HXMhY/WLf7K77YOrtH5c/zxnJ
c/7R/GAopkBoGPgvfnTd9u00KhUetDGb+BxVsclK+NcaO/Om0nFTnJpvadyiedroYcvb06ty54Nx
t9ZNbaSfDZTxos1UVJV6sHB8c48RLUWcnMyGppEWzSqAsGyibWw3lrt2kQrvZ65+5XwXqlhXbYLc
X5WHQXNz+dE++vQMCBwBHIvEf9kyq0e00rIA1zpNJtOxGQb47a2ZfPYq27tynD9aig3OcSKAWGej
cyy3dZ7NITBGMWwNqx8yba25faLfhJ7e6VcO7wdnyqWpBSqD3hadycWFg1FPjyGV7Lnrmvaxsip9
X7eV/FKO6UNgWMONMMXARA5W1eVXurh7HDYL+q0z2W0GfJ1N55vKGam+i+Hglu5DlSF3GaNxsR3p
p6wGwDg3jT/8V9D7vCaSoUhKcKyAGS02qNUZIgiRXjjAXe1uTTxCtsoA4WT1jreRWIdf+ZZnLxfE
0ozlfR87EJyXoTmaygkN+OCI44e7LopS3LhTcTuNTyiSrZzRjJDtK6Pny292foqT9OWdMsPVPmOb
iJTLOIUduJ5WfnyUkGjurbGu9/hrqxvcx2Iu1M6+EpY/XE8BqKIUphm3DMuWXheadNvoiOGa8+gW
0/CidUjtWnHxQuCJr8TGD5dzafk53HVzwnp63SDQkGcaofiIsKQ4BsJE6isakWwu+yF6jpPCvtb/
++gzQv6jt8qkUOeuO12xq5jYmlM2j+xK+TOUlfnHyROxQkvZXwMmwkGNmfwe0pX/X08nnxIEB1na
PJTn79OVZe5Pjtdr0ZHxUbUaPdQ0qHN+m2jnIHLp4+/4riGghupKLP/okaWLuTq4CfCgy/QMJ1K8
nf6Ps/PajRvptvATEWAu8padW8GSbNmybwhH5lDFzKc/Hz03FltQ4z/AXAxgz7BZrLBr7RXcNj/7
VeI/GrWPJbBuiO1Uau1z02jzLsqKZluPxCm/P3sv9gVeGViXMgI80rHWkiSD03BOKwjMcNk+ycTG
zGs0MfMuYv8wjSV2lD2Jhe8/86IYXZ7JQQs/24SMt6aFu0ZohLhSwMCi3fKNXFhazxEBROP/PnW5
rKNJgQcncOdZfU52WuyXazM9l3jp7/PQcxf75pDU5948ys7tDu+/1+WJDNaHlA7XDQDeRX3zev7k
WerMAH0Qj8ii3pC9hTZVm5/0KfmBx8kNvu/kcqjxrk6a26nI+h0W+kcccG4S3fiTh/OpEaLdOnbD
7axqjjMJRkGrhQ9D2k+4NiAWULVXcMDb/japYUhkDr5Q77/EW1MRAj2AKQO2iGhevwMj5XhRw1QM
gbxIhO/lTSXxWhzAuhClVdNOtUQxRjK91qt/88kelEkAYsAWY/nzf+r4aeihwORQZvFnbnYhLpCP
k2nNN26ZN/hn2zGGH2w+5IbnV66Bby0CjmVa5T7HFSSU10+GOCNLLWuyc92NL2KYuyBVU4J/qyB4
O26zG3I63SuT5Y1FwO7mUtws9GCUuq+fWVkL8S2Ho2RbA6HXZIaYv1pyQa6cTm8+BhqAS6uBw+kv
VeqfQR1bPErbEbZjXIWYmdlGR5i1TaiSvPmf5w2aBO611BYIItbXEhLTSNaptOyMCWmzIZm8D2pS
ffekp5gbugl433i456EpNq6M5FIzrQ5guinc/tlBDR2q6euR7LoOk0T6p6QPaIQ9g/qSmyAmfZcB
P9L2rdPNyLm2T1O80XppX1PKv8kxoeqgUmUEuIauln2CM7+bWj3HBo2pR9EX4V5qeJji7oBq3U3U
TssHQVN3RAXjQoMl+Qby+fvj/9aHprKD8MFcotm9mk9LD4SqB2ZNrEKgL4xSh0dbb4trYPzy/1mP
NucU9mQLoQxm6+vRRtupaiurUhQvncToUvO7J8OAxwSbSu++ZpjGcB2F357/f17Qpdm6WKPx6NX2
ADLmeZL4w3MS9dLC384hvxqfreaKJHa1DS12aBxMy+4HcZ9yblV+DDN1eJa1+qkidbDYc2/07AOz
uA8pPghwiXRpZRsSapGoab1p/3z/O67RZp7PxV5gjUaPFYew9fMxvMjsybXnk1l7eJiaAxQJnP6a
5wlDTPdkojM/y8bpCCWpXedoJlEZEqAXVxbuLDWq2b6j13XtKF1NL2oxuMzckmgyMcUvPnvjtu3c
6914AizABbyvkuSeZOCyigl20XKB4Y5Xp2Sq9sWN4ibs3bfCqDuCWXBBebSTtr33xthSH+mBoTJJ
isF+qSN3wD7DHbHN7jva11Ht9eEPSGFh9pCY0+wcI7NOHnLNM8qddKOR9Acx9fm2SZ2owjDY6RLS
KNK435l16jwUqoK9ySmS+Nt8cGSzxZnCzzdxnPXE3cCc4eI+kGGz6WNQiyDF9/gXVrNVfrCAm1+6
yrTDoMcg949TW9ozcsZyTw7xscvlB1tMT1WlLVi+0WZHLXd9AFO6TuaHlBAs6IoRgMEpyWv7W1im
yUcioGFySMdIKxoCid5/kBFJC/sEMNg8dQS6ZTsLGfwnrvcO6nNTEe/ol/DmrpwBy/6zWrKCc2YB
muERgeS8XrJqxh+jbBAEFBL7BDt01SbVXG3X+Ja6shevuZVcod0FsYe1hF0D4M1qlWYtpo+yyObT
wIVi3iYkff6Jeg9DYGNquWsaXp2clDWlD52JxQum2kP1rXMUJ0UMKn2tRbTarZafw9mABYDg0gBg
t7q9YOMAZ0Zk7qn1JuvM7tJg75oXiC8oP93RcDHhVVfWyuo8YqmwO2Iyxa2XrQoLk9fDjf+qmkn+
1E9DQ3xrgIZe7Jv+mNTeN0sfn7SWdjC5Io0zVD/e3zsu3hZNIO+6OL5Rwl1IsFtJGr2v5vHkGAqZ
SeR6Gzxgw22a4NjeiBHTyhqF6/sP/Xs5+Wd6oc+jCUcVTx2DW4y/bnLjn7MMvDOfUuxwIOq0czVz
CoukJzJhLoi/0oYSp616CP8UrZM32Iah/91WU5I+kznk478Vd422bZ0OHw97ZJ2SI+dXIsDm0/tq
jY73WxYWhkO0MrADh7wbTeQ090JRHmPXEOBvP+ZQdS0MYVs7W6IxOSWw669CzGHJ1qDPX83RQAQA
3s2BIWQHTYbSOtx1yoTvi0rLgjTTm8RMkTw1YPutZ0TeEOhzj09LKyEjF/5zn7g4dsWdR0LE+6O4
umZzYeCzsXMuwgkbDcWqBAWbbF1B0vzJVg6a/Uhr+nRTLraPxIMZPia23mjk2/cfenFhgVeFjx7u
D1hjAb2sz5rByfPlcwGvxV6+03xxX6coCHwlT0nz0GmEcpnl0bayl5bsDNXrey3P77pCkILWbnp2
0U1cGT8LjUbzWJAcPB6J5NvIMX/WbIJuMECP3ObRHYf0ynitTmn8Dbm1GvQzlp+Oumi1yLRI9qYf
j+JUF3P3VE9lhrs2yD8RgTpKVeyAgE43RVza92EfExvx/sitVtry+IXICJPFwNmR9fZ6jeeqikK3
Dp2T02CrTgo6O5cZY2g8FFm5q0ZpfJoMmb28/9TVzvL3qQKSPKowi9dfW6cqks+KotfRDfTJ55ju
ywZPMxk4ZU4S2SDrT6opsdytqm4D8UVcmS3rymR5/PLCUG2h2doXzKXaJRCY4FJoGH5rYRFrR/FL
E0lytXPRV863GdeJx05owy8yfT1SQhti/Mo+9T62dBHJdiG07lqTYrVu/v4mMARaBOy6jrnG/EqN
OBKn6bwTajjCwnR/eKxbo0yCPm1wlx90hwrl/a+wPk4ZBvh3sEpBwwTU+mVu/HOl0pXFGQ8+crKg
Hv4m1JdUCfRtt5Q0X99/krkcT/9srcvb8a2hvqBmQcunm68f1WqJhUef751maJqECjt6SBBAp3Ay
rFAwPGVukWJt1U6xF2COHP3EWbT8g/O1jO9TAl7wlZN9QwZRp9pnvyAXhbzAyMT2xrclQVPU2h+r
uPZuKm/0jmwG6bf33+BymXo6tQc3EooBRm1VDkiBk71NAAVZyWH/Xesr96dGCuvnmaxZPRBGH88E
Xw3+NxNX7msn0xtzAzMAenXL16K/vDr8ce+2w95o+FD9YHxw9cKnZ9Et4rOQIOWivHYFe2NiLP11
jl6f0/difcydhfDIrLxT/F88yTx2h1h6s73pQufaNeHtqYHPF6Jw+snrToIk3pwBH71TYcr0CVtK
uO9t2mCtAQQcV/M8BEvXfmtbdXwDKo5Vtskd9P3P+8Y2iBUBe8LiEQfqtboMythFT9sl/skDTntZ
GjofirDMdqTSNce8iOWuHc2rd5Fl1q9Whc+C4JIL1AZCtXz3fxagF7sFvqCRhz93VtrBaHTe3iWW
7IuVzvNjkxTdbwJsW+3o5DK50edaS3c4xlm3qT2qD+M0Weo4yDG5jaSvP4KrwTrIKst98tvU+ObE
UfQ9zlibxGUb+qelJVbgXuKK+FAmUGMexynDu0rVmHJvMTGJtS9+PhFDXURJrjYR02AObFVjeT9F
U/wNM7P+DuvBmoA8XXKgQxobTrFuqW91Hts9lx92lKDUzcm9q1OViC2qWBHu7URIaHV5+mGC5/4h
zfncmMhNGKTVHiryoIv9VD83NTr6TY3S9KHLovZpUoIcOBdfd2AAcjDsR1R//L2hT3Eg9lrAvU06
20jt41Em96EWql+dNZfu1m2Vec15+wIdYQ/D+4M9YOHycHStbh9Ra3TEnWr+yWDdHf0xIRvHgCkY
0RPdRHiPPSjfyO8A3Ix9H/raLqSJc6Uz9NZGujA9gNjh91JjrfYhy4hlCA1h4YG63Q1gjv3bVHX8
pCVk2GH6Fnq7TnO4pSDRd/ltcvH+seaOLHa3deeH2pKEG7sxsePH1ilMrBkGkb+A3VrRJpp6Nwx0
LUZE4U+iPQyMq3Flqb2xuTCCqE4g8nD8r9vhWlkw7bB0Pi1uedNGOuUSipjSnT5HJS2CK4+73LiR
0C5IEo1R1DVrTIuc9sIqTK4qKjLHaZPoInrJMKojMkuWAxnZ4WTrgY6TOxaZlh4f399Y3nw8CnZY
uzoKgDUW7LVT3ZTYO59MxHGBYXDsJZhqblx30He4NiUP+GPkO0Sc9pUnX25p0PzYyxaajAcGsz7d
xxiLNun5p9bIZ8iaUUzOHL5Rze3QxK61bzRy0TZlZBnNlSG/OK5oz+KezZ6GVB6S3aqmLGcnUqYD
F7vsGucAv0DBix7G+GPRYDZ8SoyivJZ0cDGpFnIH5Bm0TDhmXaA6i+Eajq5eevYLUzx2rT8uHChs
eukWXRnXFYAkOIzIOaJs5qSAie0sP+WfTVsn5ikebT0756GsnrlhoLRx5hxU7f2Z89YrcQ2lCUwr
D37E+vtp81yPyUQ7tkL2VGXKvp9RuxzYQu0rkPfFVFk+F9cP11pEpBcEjGk0tSKfgEJnNu2dh5XI
eZ7h+S5u15Rc3F+nONIP77/fG4593BApxD2o3jpra/WCRddBqC184nKiCPUi4kZLbboK+C2w6n76
1PWN+JJkmLAFZTdUZqDFpBIGRBXi2W/Z0W+vnL17R+LSFTS2XidBY47Dr7G2/DKwXdpSQYWK5MbB
+vc+YkcqtpFm6p+8REIWtttuXkJ64v5exCk5mjDX+prswsQZg0RZZbNoqTrA7i7xnqrGS+6Apaps
13vQSdqkbPgjTWqfSUHq/V2sFynZW2EZ9UEWco4dHNw8SwQ1MLd2xA2U9GFTlwenY1bJfdiRWwgI
qPnfsdpNH+ioqcf3B/hyGUJaAC8CyFxcm9fi8ajobMhbMHqSYdTPrVfM56LPGiKrSrHPtVJcmbAX
lzo2WpoHyGpshLEoJF4vDHSpA0RQ9CA5jG/Ut058IC3P2HUjWeJ5S6k6kVJ3YzmYLcKBjz+//7qX
5zPPR5nGVWbhEYNevX4+Mn6ovbUfnfV6lDXI7OgWAWoq4rv6RJ+fNOIaTPIbcoJkNQ++07aWLKtT
PBeh879h79wSYDPhbWzSjWMTvKjYW7KcnA7nBjUa4bgdtVnHBbvGv/nQ2Kn3wTI5BXGxj7KvsJHj
4soO/Mbe4S+aKgfbXKhHa3FVT/IPSsEqPsd905/RzMGmcmcCheuUhPX3x/2N/ZDdA+QFbHLBTFe7
vcrTMawFz6JJmD2gWq2+19EQXSl83pjMS3eRFjhIKFN6tVkQTtdrNpFK56qz8x0rjkhGTs+bkIDf
TeOJ5/df6uLYZi79+7jlz//Z5LvILWtCA5JzatkY3tdh8aEj6GLjSqfZENYek5cDzo725xqF761P
t6CMSLjYkC+ETB029GRYF8mZ/pF1KhsPFIqIp0Oim1d9N94cVObIQsFh3ZqrW4/BBPVTk7fMNOIC
+8wN70d9qraqxaar7QESJev9Fn+fdNf5JrYKSlaHrEmmAPiW/r1X/mnHnCyOTvXkWadXdpSLqUUF
A/oMosixvjTUX38FdmFiZYc8OpPIJO6ruiybAMEwwajvf+0Liaa9KCLYPThleSE6v68fVBNy49sF
Ksg6xbKR7cKIb00JQ3jLXtMlQSnz6c5DUFweyNGbP8eqtG4Nq8y/6Kog7BcIdxj2pdmqa4Z1600V
uIFKmVsxFjxwMtawkLMYvYSNiM62GHZOE55Fovs3elq5N7Pa19PJww5kVxr1/8xa5cFL4gsgLiI3
LsevhyRkrHo3l/HZi4rh6+zZWSAqH29aczavHFTrz7y8I7AtFF1sPbDmW/78n8VWzfrsJTk2Fg0Z
yA3B7y5hf90cT9e0H2+o0HkS2zEEgkXxta5MNa0z60xM8VkSI3bfJa55NE2Sof3KtwA7zfymw0Ly
Syz9cJc7Mjkjz833AxZYXxXQAY7sVfZcKJMc4hIDoqGmQaAlY7dPaQzifzHQtq8MQdxt4es7N42l
3HdeHl0ZsHW9tgyYwIcBDjw0K7Ct1wOWcKbNPgKrc5aXPcpnvcXjummKFi9MXvHHgFe4GSCcvoqT
rPfFv58KZAheBFqMCy1zTowyrnpZcg67Ij3U2PWjOMjiPcaCaFWy1oSRn1vPbY756/trdL0vLk+G
0LJIQGgu4D7x+p3jIYJvUOFuOGmZdR8pOrXSdruHYUAe+P6jLvKhMFJdBA6gkFC2wf1W40sOTyGs
ZoBrYidUwHavwmc3FL3cFtLT0jtrbNrbMifxbc61/LtIJ8bfG3z1e8QCh6bwKGeiZtGV/5kLK/yE
Sxo99iKbmo+dl02f0q6AweFGsdbsh7mmnO0bhxb5+69xURAtr0Ena+GUUF9j2vF6yATN9zz2IxiP
XGV+QjATX8wmtP4USmvPnZbk4UaPRFgfiRPRUA3S1VG7hpTZn+//kP/2z3+BLn4JRphL3335SWi8
Xv+SPjTMbtC15MxlwNgOZhtty3I09xiIVJsi7DhyiNPdGiEOH6VGQvuEuT2BurG+0cmFvXXT8VsI
6f1Qd1W/RxYa73DUNjkMFi8UWVQblFQVS6AfzjHuwzeuozKYV9WSY92790lqhAd4u17QhT4B7KDE
Oz8ps9/IdTr0Vz1UdxmFR4CdYWtKzdvGpQzv8s7vYdpF5TaWRrPv9Sw5TDQBH8oaAMuZzPYs8zDm
36r4UwVj5CYPF8r66CSBDT/gt9WNhP4USbjTdXvaS8vOdmOd5McUfOk4A0VAfcAzEnB8RzN0PMwh
Sb1JHXuPmYnMMPOs8b4uIkFj0G9uDFuO55qMnxvEm1W5mwURlfghIV+PSxTmvv9dJ5zwAbs2a5uE
Xn7TaHYa5C6JIPD2ZEBK17ip8w436XCBr9iftk6zYEixo+8xLKqDejLLjcqzdp/mk76f8Ll+Gn0i
X4sluXNybHVj+V1HZrZhn5pWjZ9o7el7wKXhaMbIcMbasfbtNPzQ40HtHAptjDp6vhC2FQ+dX4qa
GCTXSgPX7SQ8WF/2xGYXc7IRTdQFagZC7MtE3o2GXt0QOxwST00wnOhG6x6Q1rlDvp/YgTnG3c9p
yOW9Gmy17WG5ByAS0UbRcqw3oMq4hVedIT5KbiHkeNHIJhr1szbygk4y1h8qoyHtd2qnneOG8tgR
zXqsB6ycpV42t1WTJAENgWgfZpn4kKWIqvXeCQ+VGpzdPKAsKDPhcjOPFNdG4jkrKDZbc/J7yMxO
EdSp+0mJgf4wbcVjo9XtUaPD89GdrPhPOyj3G2cNxMi0sqwvWWeYH/speRiaBDtqzUxvCHNO9kk9
3YzOlO1k0v7wGj88dxRryH5J7e5T3zjUjsfMdw2HsImYbFk5mfq2jE3uxEmjn6ZoKElhJ4YUC1YJ
jZsith+7Ck9stzm6rRQ3KFJSoKmpsumemggrOivZRc1kHdDlcP/Han4nXHe8y7he7cxMJ/mYoxxK
imfsuATJr5NS/i0oT5gGaA++G0VNYlSR6ubnuHSnUzqPOK9ORYt7cxvdZiE3MkbDeRZShCSvELVd
Qqn57neZHQhVT8fZ8bXbZLbczWjUzb2vRkgITicOVVKJO51J/RC33vyhy0VxyxzHBm0a3ccwH+W9
EbVyGyaG/Sm2WrT48Vyd6jqWN11tDBtbmdMOH0EMvKtW7Psm/ZpVNtIBro+7GbOh38jCP1R0sO5L
qMY3rTb87DJ3OM+WbMh25a96FsEVmvLK3WSTwurOosF305/Y8V1Sp1JjEHflqCVfKiXcO/IY6r3o
LWMfsTU+Rmkv7zMN8GAu2AXHaf5CWal9F4iPjzgqsi/FRfExBjdnXrvxZnas+qYaQvuYmpoKUDJ5
d73ZTR/SrjRe3MmsX2hO1Tfp5JuBVES0m7H2taztX03afpWKKFQtt5tNy0gyhoWx1yZvopJpjK0b
2fFtg8fSztNLspve3/YvqxQaKtyAkddRLFprsTuHXKNKYwSTa6fydoITSiZZlW8nq5luZSuKw9gP
2RUo6yIIaTlquLlxSVyqeeCl10cNnPtpICo7OjetY33+63YduDpn3X4m1K+9I1Gu0E8QcMtznrtY
c9ZVoh8F+elzEBHWzc6d6+kvK3a057R0KOiKnpT4K2NjuW+NDoDw4mGHETX8mte/0zQHaFKtr53s
1mfbTbOke/ZrUwWcPEOgV0I/9F7HB3cKb5Gel+0ZMEv8rOuOYG2icAsvKKbE/JLRuIVs0ps18fG+
dyC2+CcZUL/1JIWs0JhaEyQWud+hUX+PKgPX64k49rT028BPqo50nFQEfl5Oz/Q1yrui0OyTQ74l
YLXMUnyGqvZApTTcjNTWpE9EGpi5+Fmoct6J0nX3IyyUvSq6bDuqoTnlwu+wAcI9ICoqA5/86U8X
Tc7ZMrRMBDqWiR2H49Q+VqX9qzJ763YQI+HeYHV7NyQ02bBCGXDfSGArE5weSIOl5omQcsFC1k/0
eTzCJdE9TGiBs0wLeyAaofpmLiANhj0J5mWsD6cmLlwIdjM+EvilB32etvfSSJvPjHK5sfTsZ+la
0G+6HJ5nF3OuUZVtpa79ERrJ56iq5w+uCLVHtzeNW6t1CeJR9JeCuJ8f/VSbgnIiUblSZnyoZjfZ
mUaVbbshKzZFkcqbvI4IDsm1cJt4EIFq8qi3cjT/QHMc997sklHfoSeNStd7Mqw6vyFGkUiSKp43
5F9jcNB10Z4QP4Snrt9m27nCxdEY/eQxrDDZpgWX+QGOCPHWL8bs1oxCyedylmjyPmpvx9gpdwtf
cAv45NyWotW2quuNfao6AnH5zwPSQrNz7OvTzq66PDDy0N4hPUq3ai5TxPjEGJlKLw4UEMNBn+rx
eRjb5MklyOXM0GdPk6yTe9wa20M/hTju5bl9kFqRfQ6dvNsQuE4x42h+kJU0+ZxETrs+i/Qg1Ql8
l4mu7Ru30nZcyCp8vQoR2HPkbVU8DdsQF8EDwgPtViWz/qC1CB96Yv02nA/Gg55F/raKhU0sVdtu
krDInnIE1rsZr/l7PzeRgGvCy7eFbmQSJUjjYcqYd3xCra3906yb47ZQKqej3o+3ue1xw7UIWidm
+2HGbInPMnjpdsRZ5aWQbr0v50rQPKojAm28ISYy3qi3Utm22BTAVsesN+UDzSX9dlCx9l1Tko9R
oM9IWNAxaUQyXM7MRtencyrb9rkQdPExXiL7XTPjwCrV+NRrhnGIiSE/yXny7wurtZaQa203t65N
1niUnMzS7bdORlWRmFW+EdY43WjZTOmDgX8Qs6Y2k65FxyjqjaNWU7Lhjdm9RJFfsIZMBfAt828y
U1SDqV9/mSIkg3mS4dylmbitqqQidapS/Qf8qPjLRelsrTbM906mJ/tMTUJssKgh8s+V1pZEgpKM
qQVRbSPcMw66mtME+2U7LLf4UXN+KZo9UYDE0z1xqoqNJnAJN1Q9n8pZB2XyEouPHYXPzgytH3Ef
fGuSc/QvYaTquwn3DcI4dPuTqsfoaOFl/0zMz9dEh4gbzINKX6DA9RRbepe/xI3ePHF8FjdNW9e0
tFvhB1U6Ec5RMn/YMoetH/nDbTMS/oihJNGlc8MicvL5u9Nl4jtZl+OfVG/qTWbmA+V4SzJB0Rgc
AjqRk2Y93AK6m59L4Td7xyROsGFVbkeI0NtB6z9J29E2c21k3MoL09i4xhgHpmkP+ymT1bkozJfB
aL3tXPrGJpWGOpMmwtcnR/IQpuToIo/if6A1mhOItNJ/CbfQdoYZilOh6daXXo2/FFlQu6koiTvt
fe3bAJR5MAtLHoi9zj5HlTafXDNzHhwv9R4aOh7bMa3sfY9T0Sayl6zziC6xFY/sJv5Y7wbNNH+n
sncseIN+vfeU3h2tetJPTaqqW3sex8DVICEaCuLrtiJGbDePLQ9NnGxrjksOZtl9i2w1P8cEEZ6t
JvwGw8vaD4ZdIr/RCcaGWLS3Z6DCxoFtXHkESE6WxqtZUbsJMY046FL3Hkq77u+1JhQ7sJrwqPJ2
/qBVQ/6AsUK4S+BkaYGLn0wc1HP+ksVZtHu/aLnghlE/oH8AekVbuqCiq3MZNC6xir7VTk2hx5/K
SKuxYNPl51xO48/Z8CRyuhSKXmgweQwuUURVjHtnEGnQ9/n0/P7PeaNKWDxhsAyii0s7dfVrUrLk
yH9dgElhkb6pT2O9peAXn8ZGmvdda3VP5ryQEN5/7CXqiNETzblF88o/3opwFE7UjwqB/mlWpviD
bZ0LOasMYeOlxtcx16z91Ng/srSDkeWLZvv+0y+gHtigiOpgei/p3OhRX5dGCMIgu0mul6ruaOI1
YTfs1Oy6X4bBNZ/ef9ZfrOwVNMHD4KsuhSo5bvTpXz9MTr7fDF3knDRNa5qb0lnil5HGQ00YVa7m
XW2Epv67aOCVoRpKf/phObJHJRiVP2rcz43P+CC50ZEiG1o46JhxjY71N+bq4jdyO8BxDAo94oXX
v7EtcQ5EyU9dZqeiLwOC+0JAdy6ZeED7uNdN2mKVbjlYEW/z2PLkFuXlJHeVVrq/auykmm2F08GL
ofekZ1lF4pfb3EzcNOjaXjnb0DSzbEOvHJp3MQ3RtBlSQdmpYkNwCMzdQCiuI7vxk23J6FZ2lhPt
MSbH4wkaJcHLTWjgfj8OdVgeRNbZCr0pbNddCKlIBWMIIzcYmpzeKUVHWTq/miGxvgCQ4o5Slfip
BEWFjetpJnTS2HM61NzoU91/0ZK5+mSQAt6eYZK6TqBnfW5dkc29OQk8xHrU4gvqtxZ4N3lpwELp
OWrKxV2H/N5pm9tuvpsVGoMmUh1WM553sNOsvRVl3yIgLDlQKxIZ6zH8EeWeOrA5eleA3gu4lcm5
EOCBxSDhXxDEjImd0K11cZLCuDG1yNj7rmr22dRR1HZTt/WaluOzaDbvr4qL9b88F2cQ2PB4ymD0
8nrCjYo+ieGHkLj1svoVJpaLYUrCbDFZFn09Rye7qMtTr+oespjyr2wAC766nu+0T9nv4ENzeVx3
33zUOBm+8ydZyHgMemixXyfQjqu20mvuIVoSgGxaPjTakKOsG0yFGxIXg78BtFQrOeahAbE+zo2P
9EXUAZVf/ABeq+0lWjB0WrG9NQAlrpw4b+x2DPSCppvLF15rNrEWwNFfuebJaz0n2dT9kE6HNE+t
8dyXcD2vfNo3xpahhQwF3xxK7rpdW3XRiDo8Nk6d37YeMaVKu5tAo665JF6iz3AOGFMSfg2gZ3iV
r+eQXme1BN8yTo0k+shPY/0H+eb5Zg653mkEHD70RSZ22BxsB91tt61S14xzL05PfgKpCctJTiMV
p4rXP0F1upfmcY4DPttbGVh9mIJDeSTYlrJ6HNKmPVRwFa8cKeuuKpOK5ggcUURmbNhrVbg5ajaI
MlWY3ozducvBcTEbcPd5I5IN4OM1BcGbI43eFyND2piE0ZqvXzPUMWNKtc7gWhOBSqalVKdcp+Rj
x1uqfAg14KbhhpQ6hDM2Zj9jG8dXaACXb020MjFQHFILzr+OAqha0461SlOnsRHZHvaitYsEkKcK
rWJD2OX/GiONqQHae9p4i/kojPnl2//TNBSDWRqimttTUQj1UlZGS96AtBc5TWJtrDLpruzFl+t0
USsgDcK2EbbuugE19jMKrEqoU83FC5taN7XLoJnxgsoV5tNXlunl0/iWEObJn4SUxf7/+vUsESko
TU57qkp//EQqffU8tA5oUepMVzagyy+HYmaB6JbKYqFKvn6UPpiUAHjfnOD+fsUtluywanC2mVHb
T3A+5ivGv28/bjHiIGaOpu/y5v98uLYIsWotw+bk2jLqF6wfPAfs2vLrg9Y77XjOnUbUp/dPtNV4
LpZlRCMupvXI1A0SVV4/lVCqTtEB8Y8k5Pb1TRJmk01Coi7Frm/mcNj/Px5Hg5mGPbx901yNadW7
I3HVvX+s7FkEonPyE2dNddJj6Vz5fGvywn+vBisR+dBCwFrbGVudl+rZzG0pmTwSuSqryebNILrw
QyTKSGwmzxy/AL5YchcR6v1Jl40fbdvKtnrQMiPSd0ZdFqAbjoycK+Ow3pv++3FLaBCOeOCxa027
r0Sh2HL840LcrNnp6z7aen4+fM6Rn7jBRIrrCzqX6QkLTFYvLMR5xjBPFMaVcVrNu+WXUFAYi5gR
riMhCq9nQJvaIPFuJI5WV5FTKfNh4/dpdxatICcbROjKq78x4zhjERVQuBm06VdFe0YJYVlZKo6Y
hGCcVZfTAU1FsQvrcbjyam8+6p9XW179nyVlp4UncZV0j11q/yCFYridaSbuQwywr2yCbw0ifWLS
iBZ2GZXT6yeJAlY5Juzukcxj7+zPLRf6IbW/6K02HXu6LFfe7K3Jzdm9OEvy0ZYa6fUDFfAprj2R
e2yNlmQt/iqNNhhDabrvI8NSW3LrgyHSxUNbRmZ/Y0x+6Gw97G8EHUILAwHI9NqPKXTSz+8v8WW+
/FOk/p1PXDnQAqCdYjO7KFKNcBAOJq1WO5bPIxiWCnpPzndlXfh3cIedvVK1vGYp+tYXIHeZEDqE
VJy3q7JKzZEmhdm5xyJ1nPsZH8HATIDrkhCPiMEZ3Cu1+BtzixPPxHRxYSKLdQqSThdUDLnyjim1
3IfccVwiT8rpUZS6uHIyrG4dy4hik2egy+PyAYt09a2jJJpByjxW6EwPKyhLG3MJFWbqk1NlDXCL
Xjp/yop038D1QjLPszgak8P7n/Wt98XwxvvLRFpO+9cTzpSjETlR6h31JHLiQIpI+0PTm8wlu++9
a6Fyq2r87ysvEbqoZqhQKRdfPy1P4Y50luYdIz9Xzwh26cdxn77WFFvdc/57DItnsfMhS2rNIqMB
6PVebnh49BTpj8kceIwasb6qXK79vY87IFobCDWNd4x90e4gfmVXKpr1Jfu/H+Fj30KiCtk569xg
eKLeMDnMJCwWm/IEYyD7rRY6bhBTLkak90x9vBvCokgeGn6JfXCnAb4F023fIdAiZ3ko/tAcsl9U
a6bllYm+umsvP4+CBOKyyUHlXrQrsdysfJMUIZrPU/bbGSf1OGc1jQSzwMNoKzSzeRkIcqrp+Df1
NTeSN6YdIB+VCZNhgaNWc9+flTRdNYqja8rqoWooHf6PsvNYrhtJu+0TIQIJjymA4+mNJHKCkCgJ
LmETCff0d536J7fYilb0rDq6u8hzCGR+Zu+1iTuazg5An7+8Zn+6kxlsXh8HHoWrjPTfD523lk5e
GU5wtNogfBrwD9Hd+p5hxUvgD++p5YaPZoX5rJRD+chs+6FRAIn/+3v26etmtIibhmGWh1qco/1z
H0oui65FakBGnrJqT13EiKWzm4dhXqzdiqESxWm9xNZs/M9ev+tP5rMjNXSAk3wmhUljVF7jbUTf
bLZE6yH9qK6zfNeWs4rxmc0k2Q/eX+rPTy/6Px8X1SHPGFrpq23k39+5663hkM1Dds6lwxdNqkcd
gGe0tv8VOvd/3Re+Eeww/KE+O+GVSTs4wd89c6xUCRqU59SX83cPnTRVDktiWYjj4rXO3/xxn+7D
fz4hKGCaCAR6pMV+qnfS0iBaeQmycxaMrIjhrydgSowDL1G/R7GQH5tA23/5Wj+9Nv/3Q6+AMnS7
eJ0+P0WITzKFqRpqKY0RDsq13VhRe6k6+K1R/410Tf3Gn+n/u/T/+Xk4ja66Bqby/wEnmtYyCMHM
pycEpEW6dxvtIKBxYQI/9IHpfOnEJuqETD7Wn15HTllsyVE3B5HVkCM8TURcJKcsxd5K0dgwjYB7
Dg5PzF9WNxx+TtZASYUudXsh17fHIsBJ8NtEU3WyGQDnUWhnhCL6nRmcxUqehgNVEHnaVMwlfnlj
NqOZKW4WG45EFYDzpZ6TzdnSW/Tzk0rYbWy/SPEU8OU7WOT9tPlz4mxFNSahGHwn8ib8+BehrPKW
afLyHY0C9vNVEAi5020Ht0x4jVNEusyDPAqUGJBirY33MGpP3PfMsiLpdgypO6OBNBsOU8E+vl03
hH6gAN6utpsewTKCk7jPSxrAPhDLG0dEn55wiXtPm8naNdnmXjx7iLauhsTK49Rlx17/yDINjhm7
m/XCO4VmUOJ/uFftvLVslbZFHNfV1G9F1i38WJcF1qGkUy9Phl27Cpyy7tq4TQsWgypffSPO6iC9
R2HvfKtkOX9JC2MMbtJidOo9worWpD9tGpqVOXCQumZIl2wzDb6HMjMeg3JBRSFAbxdJM4n1UfKh
Tei6uPd3hVCiOtZozNisW/BKUCBMTvVawJ1yo6Ei2nNvsox+83L3fzZLoNpmfUKdyFH3H2Pjbi2B
+A6Ncdrqxjrk4ey/sH9tielT424aVP7tv5/l/+imP70WeFER53Kq4mP+PPIamIjnlXTys7Ua3p29
FMVpnocXM1zHS1q3v/VYiZMV1mg3Qx81P2JpbpS/7Un+cKXgu6GGRNhNN/m54yoMRHGTnoozlsp0
OGQroplLbkHODlW+ZexHmva7gkr+09pW/2/D5E+F+fVo4BS6qm154q6M+n+f8IwVAHgEa3ZmLfwb
RouIi9Bpb2QPqKbapun437/zP/04Asevitorz/QzN4QAXE3NRgYlTJvyy2bn+Te5IYmIQYsVI45o
VfwFgfC5bvjnE16zaNHvAkX6j8FmOgytnbEnOXey9xAheCoOXMKbbDQeiT853c62Dxs2Qq/zFXk0
hF7+758Z2snVoM/Cji7v31+xgua24Z4iCK0TRmKCVo1Ga0n7mIG3d1/aafu3UumqFvv0YLuEAJtI
/YBTY+j690/k+zT9sfSvMXkNrZU9mFcNiwyM96G1rBu6bqM+wO7o0IE2DOmIpK0bY+f023InxIAo
6L9/A38oI1CLYa6zr4B4sJb//n0kallLWzo7e6obtyg09WhEtFXFX6dKn1qGf/7Y14GgR5OJ3eqz
m85nL8/1hz5txWqX7wYZpG+9WS3kIEKwPuXjGG57jOXl7ymFcx1ntsxRDy9m2fylcfjTk86rRUvI
I4eP+dOLVYuqMxGM8JmHMN0DzJmP6Wq/iZKYU7GQRvKXp+wPxwhDVyR5hKoyufs8eh0yh4uPHIWz
uaQZghHXMGXUYX8aYkhL5v3MIUD0Rpa9lkT//m2W84dPy7vlY0e6Tg7xjP/7LzzQ8s+40ykUr+aq
0QWVOo/IzlWD5sZO078cI386uj38MDhEQ4dD63NrKAyzRo/LsRU2lr6vPOgQkdHY6x2rUnaz9WTF
sOCx4C6af7IWrjcENXE9q/pvv8ofHjm8OQyWOGB4tD6ziOrJBZO1uNl5boeVdTbm3LdG1e0LxG/7
GymP4nFq1PI4tcvWkLRqOahsXBcoxn9/yf500HGRYfDmOTBhPnxqxoLRwmkVEKLmg9NPMiXr/UJd
/YDQqThoQ7dnIyzHWOqqRJiAYFyKAUTNf/8t/lBqsvSFrH61s2Pg+DToGct2dNdlzM7W4qh9SA7E
F7+e6pjPnv0l3/1PTzyTSpMFDgxIJhH/fub6tKiRxaGxR65dIikgR9LoPCeqOn/aV9LbDwr9p1X4
3cP//hmBVELJxW3JqvnT8VquuB2tRYSnKa9NtJuIwp0zlx7qIJv+sPpLi29RBl0/y6cTHR4mCxWa
P9DAn4sEWYo6Fx6kF2v0Zp30wpeHpbDRqIVVuZ5FrjE3mGO6HJq6MhNtrOa3xWZWEpQOg+mUMHij
QP/WT34TtbMQR6VNBLtBJbNIOsVrWwZYGRBaM77IsruMq+xmKoLhedz67joy7R8V3qEs2q581zRl
1BHlhtX+VrJiM4o7o/0p0q6igAa4ozL0ExnplOST4NfZKqvbu95Qvk28KPe5pmeOKUo7neS1gw7A
TgvmJkE5vTtySEkAYNWyJGtXzM/NLNK7DhA3aaljlX6fwrK6U33OC6/LGU/nlHbsD5B9hlhVWpVf
1s7Jb4t+m5JhSsdbQsvEUW9FdmZV7fSRylT72BUexe86GAdhFdvOUDo8LLjmXjbl/CrztGLXAnfD
tGBARYaFXNER+fbsX3Ox3aIl5nKsi5gxb3f9j83en8niKHoz34dQce5KTzc71mTPBtaYo4b2DHSl
8H+hBDZPQ7WNH1UIfqXZqiEJnSWFTetOUYOwfGf0S/Dz2hZ+WRvffaRcsL/35YSRc6u8R+W73U4a
5nwoi1yCslHtT6bL5KeXzEyO0jKmZ50a5QXi0PKhTH9CK1qwooYh3f4m+tq4N61WvMCEWqNhrIOb
vOvH52vydOzgvY/o+LOo04s86SxA0zdNE82VFx7SVrVx0xtocmfLvTjMnG5Qb8P6W+qhTkpcdTtY
zczk/Lna01voY1hDZJvgoaFXJBGgKEaZTI1enuENdPfSqO07xy6Nr7mTbjHotCWS4OyaAyaf7awA
AbxMptBfDSSZl7ar+odNynw/LLaOFMLVeDHq+tyE+oWMVrQd/jysEcmVfdLU2NmGar4yfOrykRAV
N9FLNSXLsgUJKFmeGnIf7ibLXPZ2k5YPIJWF8VxdHRfxsHj9fbUOYteitd1V/HsSPy1VtIY9UIQi
9J5yuk6y0asaLvjgyBN5z8wDgTfsiIorX4XZ2Q+r4gjyKQGivJ5yFWWibR9WMNgXVxTXgNi6+ele
I7e9RQ3IgkvvUJNTG5cFAVrd6i5JNQ4uDj2R+Yc8dfvXpt3s18wvh8glUOou4+t9cBdfvE0T873a
GkCtm8tVVho27NJIRovC1CnjgXDCxErLISnnKowb7W/fFfJQsrbpucWMs2BrMKSXdWhEta9CM/aZ
Wra3vVMggyrdr86m8LTNQdz5BsoiVT8wTFSEsBkC76YVHNNg9o+8A/iCQtUdkU6xwrcKOEhSZUnZ
us+pyt8rU0hU4kF+KOst2LtI4AH8PXdW3UR93zlRDQBgN9XGdLOxmTheeSzJtlpom7YmODOd5VuX
BNLsOPrCd3p8566wy5HQrGnUT0icnbcp7XObhbMKnla/MV4LyvwPclKXYtfoxn4xVwEsFvKKuENQ
Rv+9rESToimdAuSpvnvSC6qFGOVt22MDyHJkH6rQMiZOsKwTTEMjMYBBSsos1vMMHK3p9VbcGsXP
uenUbems3+vV0CcTkuR+K/nSUK4Ou1qH3S3a/tyJWn4b1ODl2j8HIdl2t2jJnOxmYUdl/tyWPmyO
qJpn+7a0W9AC5KgtplXyQtKYIkXJ3M7bzdLP7okKNu9dM09rFDH5+t3pfNy+JKnGHHTsScdrUEWS
ORZjatV7UYVjcteMzDYie8zNWwRgbrhrZhYwOzhc+lAuwxr7VuZ/hHmnXzAWLpRVWr7MTuf+GodJ
PbaociMwIC2/r/TKOBjktt9WYUcDF+NDPkj3pUX+tZd+ujwXluj3Y9jpncyD9jyF6xQhZO2/D2KF
LVIg/05aR5Qfcp5krEdeaGQ9RA0N/tXA7k0pOWQokFDaGSS0qSYt8L5J9iyeV0puw3Uq2HbMRbLV
0rwJsryGVYI47d4zUlaytaPbN+Rv3mk2GnWeEMad3Y1f1min6hiUvbo6HMaXvHMoUkrRyb2DFOZj
Fk1/Xous/paWnX+VoyxAUKyWlPrKWtVrqo27QFscmIMnMpuXFNkzPKar+HSU4Q9jNpAmEl1po1+x
vANIZ//ererwnSg1+8yMiUzwirevxFkwJhBZurMzZ9fcib5/klUob4OxqW7dMLWOSCHtr6VRzF/E
gjSKc0+nYFzIk+muuM32pDtn+1KW1nYijlLvPCVUkmZW88B+eHwZ2LSflrIwLkPr++d8CZbXzDHS
47L6wavS7nXIMC3VsayMJdi3m6Z/cBU7u0guRnAzhXnB0EgbB3eQbLwN4UT8Bvq0NCI/lmVTciVk
7Qv+TzdRqDD2rjtQgMqm/Ir/09gxwMDNS6rfuSXz/nEdcJMluHfzg0WgY4+nDCiAVam1AMkgMFJm
ugz2XViFyaDG4t4Wq/GYK2fGleCO63d4871JKqc3INrHNv8t90vnVLlzg6y/ydRrlqb1wc8XKwo3
IlL2KW/tzcZQMWaSVh/B36a7ZjJvxZxlN4ZsrPvhGtoM0xFtwdozqYNcy9MweydZL27Ml1EkuHxe
4N0YgOAs77WoV/s4lb35FW7ysB8InrktpGyf1GjNx6Br26cR0MrXzjHghDV1ejtNvKadduAEmTRl
oh7LG7JA3T1yoflpy5bsKZPyI5ur7f6qInoKUs4stc7OfsZw+ex23fBt3cR6uyw24vWqd59Lq90O
AB4trs/K/NF6YO8Lu8AyJ/R4NMVqk041EhKaVn4THO3eLvbr2lj7MGOIqFXoxbBkWnxJZXDr6jSI
DDKDeJfm8KJJao3yXgYxO9vitpNt81Jp+TtswjLGJRseVW3kOyermmQDy/9C4+nGq2QPh24NDniX
o22aM+PQB379UOPEuRLc8x0D4uEBa0MdV+asogpz1a/Qku1uqXV3Ikne2Y/26B6sbpTfU2qbSNTA
xjS/d2Q1gBbV5rZfV+1VpDb3To3Gd1jOgZqzAzMdKjzMqMt9vizrobe4cHqKux3oFe9it9YvXLHz
kWkzeELANgeH1NwLcnXxDj/KpnozdQxS1SeZq+rH+YSYq98LyMrnljUJLN7BuO8Y7adZRNK55x3a
FlYhtuXFe/fHF8P+FThz1E3S2bW96hMy3suDpwjWiBppK4Zq3HpTLEeJGcaq5HVu3jOHme3WeJo8
kT9UWR3uXWbx0Wxk227satI4nN69SYPJjx3t+x9T6ctbEgHHGKpD9pBNBMtXLCl15C6NecJ83ifw
y6qb2fD8eKPAuWuJj9wvnvIvUzPabbQ6/vDL4W6kmFib5sES0/aBdXV74QH2XoNFthfXYFC3gZO6
qyRJyrjy+uJN+HN5I61Ofdc2Wd3E1/c/KpeTEe8RoVLJ2Fjsm3uiaN3IyUXxJWxNzDXrgFs5qarU
WY8Wd+QN7QAXrJMilYtgOwMT6GvL4zhdslvlTWjVKxEUO6+y6CVhPb6Vgdy+WZZ0rwNy84uR1VPC
zWh/9N7Cz4LV6uxNs5jKaF5L9xi2RnC/GqTRR5M11rduOvo7/htuMKfJ3rMa/Wyo0+wkIUPsQC82
N8IvrXt/NcitakLnuDau82YUI79UVnnYhYns3I9FXzwwv5HPXprq+2DYSPY1LJvEt2G47dUszr0W
4yUwFo4zzeD5tcKNcVduw/bD1j0e+0GBo+ml4R+yHGdahEBdfaCnnR4b3RWYgBc+gzksKNmb0O+y
aJzV8LDZbXMp6Qxvwf5bZqxXMb+TdkUCTQf05AWae7+jqjfjYurMB1SMOa2JgSMQAE0sjK556EbV
voCnMQ7pWllvkjCQeFIj8T/5nK67KrS8W5361g2RRDiEe8v5nmeD+vDsafwq+5bGjzUgFkW/Uzu5
VMO7HRYgBRq3s3Dxag54w+hItmzXldmaOQ86IRWj35XzMN8tPMTHuus3Yimz5mabSW2Wppyf3HEO
n7zcn/eDL4uv9dROrEo8YqLxiEx2VJa93g9T7d6K1p8fRdqPS5xaIWeMu7riy1guYmczZHy5Dpc5
eDyc17jYagYCtTPASIN69L2pcvAseVUkyi3VxWu38tHAQXGTBVbzaDq6OK7GNP3INbKcneUTzCqc
lNc8C4Fi6tWUp4pKgfRNLpYvloUorxl8HghDNQdHw7jpSVW4z4O0OXHLaJn06DzIiRZl/V4IS5KQ
vE79FVDauH6Um5m7EwNYnuPMzo4gyR6/0KjHEkf8LHBj5uHGLS+lVf6GY0N+tlGv24d/Tdq8gpjJ
/VqlojuVIw++6PPgHLhLdsp9z02ydfb9qPem4iZv8Vs2fjrdt3benUZszV8zM6u+Gl4/483xcioy
q0sP67Zmu4wxxs1Yq5Xzo7Z2fdDIpNWLd+/Iuo9FRkpOleNC9BZr+Biatr4Qphq+5IWiYfTyMbHy
bdyPneT+cGGtSJYB90zi8l1trz/ZYi0utsoBH2jtmT+EtS4PmQrFHqPQvGN0nB6FnLc62sYafOq6
ZEPM3zz86IrCw5fRyza2nIDyaht2Qq7NfiAHIjKlc9epQEed5VcoH5YPbdYYtPrG5sA1rf5XMTfZ
xVUN1Ehl1OY3O7WbA4esc+Ez4Iu3feO4bWrYpXm7/tgmu7kdmDOT1qDrM0mUPMOG62AnGH6E6ThH
Kc7/D8Yhw6HHbIXHDNul0KuX+FZbJul1sqGyeY5R2j4udOaHeQuaSwuUfN+Gjf0qJuOHYLf+aFVw
w5varL4YgxW8THIT+LWY1FQTbVLGh42Fk2tcyUX+tcxy/xfdpHkQI2CNzFM8n665YmmmqU0EybFF
rOe64KXv/cid2IzOAR9XohI4laNfvqvZvjKzpuyLgPzy7itfP2WG19320qs5vF0FIKKV46tj+CDM
l01UvwLbMG+MyXAfMb86761mr0lyhp+UK1s1KnNH3zqkVrZR7S6YDlFe3YPLkyRUUxGImbdAzpW+
rlJlCVsj9Ane2LpD7trzB8fvui/H3rps1ua8NA7OBcM2COhdSEh+hOzN/5B98V3LXjOxaVUSBXtw
p711vWkXe86Ps+4HDm+r+Gbmvk2wQZbe1Cl9f1qLL2VQV1FrGc7BXhhtDNP0DcttsBs8hg5L3r5B
j3+GkEHuu1I3DpUsmSHzV3IyrkpLx2L9XQkymg0vWYiy3g+a+e1alg+0d1wtlXiXljYjEum577SJ
w7i9U1vzmMnso9Yuc5ru5K8DHL1BPFnBfD+b9hZT2nTx1i86WrIq5f9ouUkeVH3i+/m8I1F0X6dd
gGdbHYRDSWLNqw3fRN7aK5hIPU/NbvbcjWYPQ9/AwjjqESpFtW0AR9XbfeFuOgrL4D2g3Dt24RDu
FzZhh3CTe7PZnmVbl4nl55g4R58zaRsuiIuebdG/ElbxpcwmSBlpkcbTwt+ZA/OYlsGbbobfeZf6
cXXF7Fch+bfcLi9ZyHc9N78cM7UTz9CXbsiO3bK8dx7mu8rZgHBBv9z5mfs6Dg5GeqnHqDAbRihb
jiM18D7YbduMEqaPbqjuSDhCYT0SKp9K61CXwox4Oa1onqtvoZdN8dI1ckcUIeQODqJDr3MNoKF7
I0rmlUI3CduefwFsoxhp4GlZXXDH6U0RmL9JsSGupy6u53D1ZWhXwkiabD1oYVApkqR0mPPyZ1WQ
nTPMG1d/6Yys6+T9aEBMW6TpJZV2/TizGFdVGoi5361B7MoG24/pJMYy/ZhUdtt7eR7roQqOheKs
8qe+inLH9iNRqPYmXMJvfmCMTPtM7zS0JccWcuvhRzNX61Hj0PrGdqr7NaVB8yOsO30sPF5zDMGj
g03A8qbX1ndappBGtfd6wvCilq7ksYAgcp9XTbtLZ4mGoO2IbrPm5WRbEsVDqD37smEGuh9gh4JZ
kAEeePJ4z4EOzKQM8vTXIuopntLNvHHzkv62a3z5wHpTJKx9oCB5Zf+zs0wqs9ZdvoZrP1+aLdya
KPQK9YIxezx2NGY3uR7bnTtJ/TwZRTXF2yLHe0sT/2WzZPcihr14oY0QodjGcvDdk/Z0WVbD+caD
jxrF8D0dC1GK0+zBxXTM3jg265Yf5m4cEhHy5zLDEYh+33svk17Wu6KeQgbcwXqnJy4+0ourZGRM
u9PuvDzqrEAs1dvhkx+scLxnFtxmnVPq6s58c8ecC3aaxBeEFRte7tRyfmYljBdlGPD0Vp2fAhLq
8b4HZ7Yqc2I0lUGBJR4phH4UY3VbBe2R9OLq5AhFW5Fe7AZFh1bYLSajQRdqv/V5TW53HXrRGIgn
2AwMW3IX/MHsQG8Ifk1O6d04LiMnnKY6Hlf9hgwkjWTgfSvcmTFEw3YaEZyO63Y+2KsQEWJhVCuj
88r37zFbqb6uiyQgywvABKTV2zKtyx4EgbjdarFGlj8zqXE7QTOQ3azaYOwcbGfT6fODH0xGbNde
FtVNfQ+IiXZj7N6Qmv/MA5hN3ey8mn3+ONSUo0bOwL5QqJjT4+Rvx1K5J3fsWQCWR8sXfOBqfgoE
b0lNWqkhbLBGZfOMbeHNF+MzYTH35givfTCK29EJb+cpe1y8ESZN6z3UHHrxjAc/CftZmZzIYR73
WcE1bLb5nriqn5XsvwnY6wdGjQB32uEFXvbbSLMSqDzfr0GpkhBBRZJXoAYNSY0YtOw4jLEf9jrU
1tNmSUGR1v/q1zmNe9u9jgfMp62z84Pjtl+sgaoW9Mg+96W1z3mX2whiIdWJWZnpLf2nf4d3yLkJ
aC3eLNmkDxqucrIN2EaR7TuPme69XQj5nJFN4MVdOr44dT7sG7uvb6HpFMzOmyeMusC42olzxgz3
3Dbv45h+bSWtW+93dTS12T0V9APp7sArt+UgfYaPVUo3WJRXbobLkE8NOuCrUPQTG87bn4U/OLdA
MoJXWrcgXrfCPLF8cXdYRZeX1lvby9hq4yLD0X1mbCVu5dVBG+UjonMm2373TB3FtDAt0z0TrGyv
HIF3NOwV2Z0rI5KlQOPkqo85DX9lHsB1ZB1DjCtUHDZrPWPYIn7MlkCgryURmoT1K5FT4aleEHpY
raeS2oeMiYCziU3wXVTsW7Z3JvhXgoYw8qf6bnanPFG9cXELOBu52vaV7d1Kj3+h0TZV4pIBcAAq
053d3vqmRqM7rqat921O3+BW1HN+wcR/BCW1F97MgmgObjdXKRrUNiSryGBXVdb1CfjTs9q2X83Y
vkt3OYyGnz5ZStc7oHfdhQygLKkcYn7twMj3U6pNhkry3mK0xhJtfiK/aIzZymaX3isukxjzGLtQ
xSOXfWeCmEHcbpp9EyhFZtLCmmjJGeyyrt+OmdG8NfNgX/DhL3HryV8YzLMDsVXGcV4zkTRyvk4y
pjV29SgvA3k6UeYNGlY4NBnXmZ+rzA8SNUPrWztTk/njz689i53X1c/HvWt02WEcp5oZb85aDoFR
LJmI7dbRn6Di5OUjYyg/JuaHCU3bH/Hvvvddll2K2XtZxyFLtryoaScA9KcUek/TaumbsFX2m5ws
l2F6/j218D6r1cV8uygQJC3UKoFeNBETBh7EKnEQyP5CUM1tOGYh27/5RbgGq7+puc8lHwm6v8Vl
Kn4FrewPnbUGh4BPjZlfZjuGg5yHo/dzUpZ3489mHVWBgoOPGPaFtAq2sPk1185fwpct838DGvhl
Kaa7JIHNCNkWdc/69L1ya2M/WmI9k3jmHtAQXLx5Sp+8RYA79tDKUH8rQB+l3qt56Xe0/1sczhCY
ue4IKbDgixcpPO/Ra71IKnatHokXp05fj8RCR75qLRSrrktZXIcPiObcg2ilYGKGWFc6ziGseh5G
AFu47tn+NE3wrcnkW+2vbbzUPdo+nTOwy/j3yIGrgCtL72iwimT0WFwFQ+vuRrgAO7/a3lmW0rnp
YTnw0W2+Jqs89L6vDtU6pnu7zfVuGr0Lz/8ai7QRr5ty5/3S6TCihTMvY1BBsZlUK3eI2U2+O5e1
0CLDG3Y26qjKtv1ptAPteVHfSiMXSW0E/ZENCWbNrvIOK4OvXZ3X8jgNYRBlKjdiby5u2LfWxyJo
f4banxl3AVnzvGtFC9A5gsw7gWysOnZfROLBZFmOrk1F6gzq0mN9PRr+qG/ReX8LF8+Mh7mYkixY
VeSbrToURvdklJxMEZuFAbFiKePGb9kXgdg4jsU44NK74mly5ZFqIxk1co57yIGyeX3wPXiInW3l
/CSviauVrhix4YvHo38gne7XQtw1bPwWPFWdQX1J625XVnX5O3Tr5owWNT92Y1cmBJUI+NQWJ5Sg
rx9dLip86QRCgL67myfnTVv4mbLr465nBLP5VglJ62hTI0yrt6/7cjyWaVDcCGUxrDPb7DBV9B06
DKpz4Yzb47wG+rIpad2atTBfITSxYJVdsy/IlYmxNTX7JcCvE2kjL/dCq+FUrM2VjGSPD40tqcFN
b0jG1AUI0mfBBST9h+i3DMJO2/avDBK7gie6y2J32JC1WmyuI8C2dgISJ0+mztVMsRitgjsAi0QY
x84xrnluvVk8NEFgIECgKOvErPaEDerfnMHybV0qwFZCDvcBPJgTUpGF2Vw3Hmr62BOddXMiwdh+
LWDRvYFfYgydeemhM9kURcECOx+uhcNLMPHqNwPXh295O683SHzJhmrvB0sXAX4GMFijuUm1Mx8l
kWD3YS15nropPU289CC0bFKTMY+isuUhQdS/nGDOs6VcmzIubRSW0Vi33Mi6TJkHzHDt8VHs3byt
T6lY/agpgcdIOJ1glCp0uzOTsYAV1SMBMlsCcWA6EDTfxWXjkdRWZQ4Kn+mBwd4QldOidoURDMeV
UuHgwKk6Mw8cQDhlVICmAPHksQnJMvNuGgYGvgAS5p3VrRMjMkEtS7F9pqNtH7dmSrFje0weBpGF
kU2kH2cxCwIoSH2B6YIHX5e8IMLN0kTZ63DMJ0rzTBQ5x6uX3Q4GuTV9sFSXHEdPMuthuMuQJJHX
aTPyFqX5g/EK5D6S6jhfnDqBJLYS4aa2Qzit9dPGZjeZgT3u/NHS57Fal7PGdXIpAAYf53zob5Ab
lpc15TyOMglySXTcMty0S5zBw2YPHohoIhR8p7ReT46mdze3TLLlqRy8tOsQcowPNPiYDaOlL/uH
voRNKAs5Mdfo6/rBRbfxPHgdEGmnDC+lrSkR59EcWVWhuWYgjyTGVjq/mfPa5Z9mdWQyWpaJuw2v
XBvdl3Qum5Pbu/pmIabpYZXu8HXI835vcT7eNdtEQ6r7/mOptHNY0Ed+A2yOuNoWzQWP3HQGCls+
WcBGP0zv0Rg92nMzbPoHYFUuBcJarzsJ5/gydqv31XXT7DFdyEngwrJQJaA3efchCV2qamUtoadr
P489MJ6Xebi3Ns/8Ggg4T761VfdW6fknZvjikS7lirUL+uIHYKEGi8QIW3Ecytv/x9F5bEdqRGH4
iTiHHLbETmpljaQNZySNyLGAAp7eX3vlhe0ZqRuq7v3j6E5WXFnr8jBs1Xxlq3bO7BBlHq7mAIxi
ZwoKd0Cjz7LRxalvTVY5d7bDPreNqEm7jVjN1mz+VAr9sryQEFa1W+kXi44KuFTcH7UY9vvRtMSv
kav2U6OUzBHVWtAyq+jpm4UtmWVydnCeSc9i9Z7dtLuAvCx/VVqRF4Y1rf+YCjGccHgan7WNdqUw
Ad+XTt0fWkWrX+x5V8NBFPlhMFdiuKZhuVf7bkPmj9LLpxGHvgE+xuY4LoryBKrX/m3qhU98I9Pm
MPVjf5BoSq/11CxXqtvlvTeW2YdURflmzU13WqnDvCyiqP4JWylBM2H/Gt9jKNOImFXQLmypq1/G
QZnuVfDI45Rqyr1LDhptdq391UzNXkY76WT8ncg+tuMwIzyJVqeUtO72Sr2EE1eOG2JaT7cXaHpr
h26V4OaLvqOI6GQ2H0RNrkwiUsRLLx19jnPiWpujUdVLie5lo1akC9dCc8TvYLSYfNPcqJwHra7H
j7nn0Y9MUm6ykzIX2N1NYzWV09rx46C4HLUlKFpH0YKRW6ANN32qAS3czdFjujPJVBRcrJ0va5pA
TqXUTBGag7eLaPAoqA3bGflapGI12o42YGMVtrq0l9NSGvpbZW2KE1iIwrTQzJhJQzzEQOwM7GYb
g0+hN+T69LxwYjrAupCRnwizoJrcjVKYTWQMc8bZYnS1E1m7OSwXz2iUR62qTM93F5oFQjUb2/pM
n1dlXTwyFzsKLWdFJn1e0qq4UQ38ZCh79r4Um8SO4FYuMQ3LrFN7oqrwvRgGDdPfZ0MX5J5tLe6P
Pjdeh2ovSURcs2UI3GZqeU1TL8tPbG4bjGilm0Oi0mUILk1G+eZLNeN33bS5WxNS4XCm560qK+66
3iyeoRmUP1pLgJndtKzai+K+7aY2lIGSEiUH41+pSrLUHXheNUrHiDX4Ap3s1rooL5qJkQUezxSS
93CQs9+wO5ehK7VyOJmZUjGPLC3RdobAjwNujEDcyyvLe4NW1BeToP9cuIkwpJs99OVi6fFWKvv2
tha69PwaFss5q9wB2UUXnfU7WOhBfTVV+CUruVS/Xs3pcHJKy+XoYQeYrspQkCgtzJ6fxgH9r0JV
n+tXE2UrJ2vuZTDp3ehZRBH3tR5pJQrzREwz4iL2xXw5TbZDLF1f1U0bNMuaa3fCUEsj5HjMNgL4
MMAchegJ49Grkv4LOI+Un05qP47s+8m3pS4mX71pJQLR1OkckoLSFmc9az1x0oppW8+yt1rzK9W3
DYmAWZk5FK1N6EJM4XGbP+ybsd4G+byNnJzZ+Kn1yB6K4GzQ7KF+G/eYnoTthQd6NcMaFQnbfT8R
EuTusB6RuWELCFreopqA9N2dw8LkBkcf5gzZkbhfmJm2dKYJomCobLBupjS/GwEjDmWXKcaraU3N
lymo5Ekyy1uMu80ZnDnWeFmMUOdjlRcX6ULBWJKlL+tGJt9h0sWIJXgvMJ5Rv9utgN/Tlt3BQkGA
AVyhnWYqGNtogRNntyP9ZzyXg7N/yrlPxUVyOvQ3ihA+OZ+llJeu79X0kG1Kv0bguNzzDjUYk5/t
XfPQa/aas/kx1iRMPni1SOWnt5BBH8UARACJXByrufbaL7cwlianqvng1mRhnuFCCM1S67Zqzpja
gLFtQI/dd2uUxxEz/iwC9hQpzyZvFHncY1+6Z0nGMNsUDyqovNBdYsSXpU/vhXRdJvhGVfMQSmDQ
fJnXFbm7oLBMNK1SEp23gpZHtBVTLIuWU6NQ05ihhglUnw2flgmS9FrqBIZXldH3KUWK4ySGJkfg
MkLvrqrHB/urbrmjBQhtDBQk24BKJ6qkNnpBT4/65FtWBpxOzivq2bS07dGv9x1AE65hVE9Kh+HS
NzK9/of6qN79TSs2wr7MuUXK0ApmduofCG/BgVxugZ0b+WeDl4/aEU4D6+AMDCo4ky30qCokMOr/
Fq4En2gOAqGvlkHae1kr+8NkW0ir9o3cUi46upZjSgqajzEbIbRSZEZVG4ii7LtXd1mqEv3roCtS
+hBfBj8FFZTDcHFqhg5n0WlBqTPUvu9GLod3UUsBZ6OjXSQmkyUb7kGATKRO117aTOpvc98QqMwp
SWBoU05NnhSsFQJsv6WLbAS+WGiZNPMuLNhsiJPuxPYryXYunza3liriwemz0jk6/JSkGZMcXrsb
HtUZIWjUuWapXclooQHyuN4gexmQyTVw5XJHbhaU8WBNxq4GrUo+jR1YTs8j5Df52nYBYxPpG3PX
dHrirEi+fYwrLlnppm78SUc8mnHde97k9+Y08tHZk61FntejSLTSEiDIw0W6HybQeG6Wocnj2V6N
9lnu6qYe7LqqXFDIdLbPOUKrOaRYuAfWYZyjoc5fnK4ivtGknUJF8SiIQ4ptJZuXSJZelcbt1qVl
nAupbO/6uJM+5q6ti8RDdzsrRT1aAIiqfHzOW7e34BaWTFtAV5jWNLRb4QyEZfdO+rOj00eX16Tw
daog3jfyKEY0Tkg8ViIkxAy0R2LJxvY/YH88kz3velSPMQQWdrBBJZcFIus0w5a/aW0fcS8zViKc
NT3EFIMGnEvzY/9D7ArTtUe6vll0u3ekmLJTjha6mP2VlET6S/u1H7sIK2OdP027NmpH10gZyWF0
Czsu91R5V/Zu/eUz04d37hsV2ZiR1bRONKhqbNiUZTce0WL0+R8spELc7TapeZFurnPJX5VTJKEp
Stmca7EvtyBnVcCzIIkf83+VvU3ktTlj3l23zlj2j4k+O5yPhuA3xJ/VMa80ulFyqis5pEgJY5/k
9qLJb2OXAi+nsApBXtbkodg9DbuUy0WhBmGBY0zBqNW01EJdVcbqRJQmkW2B1rJzf218fS/eygR/
HHLZeVCmBG7igEwN9ydl9/Vdpxbqp7d0zqtaTuiD0EMUapSZhE8mk5jbv2gmrZL40JxG7EHR7OZQ
AcOaJ032ChhihcQjGvh4Fd+pTav8nBQ61KPyVgP+MDo9aFl1E3QHiuJqi9839mARiq8Mufpv63K9
DuVqSSvIUc8Ml5U5XwNpN1janRGgA+LXavQDRV2Gc5ZFzcavSrJjTzZYUJvIrO7uC0fJRzqTiazh
Tkbjg9a9FchYOpjbeDDkSjo2KAUEotcu7tErUuun3+0Fyl0WsxnvxOX/zjs47mVXHIANiWZy+OiN
rLMS3LYdi6YpzS/0E30VwlmX3YG0j77/aFZhYTkhBUtvX5taM5fQ1YddvSr4S1nhmR7zi7eX9nAx
qhQ1ba2Ry/jcjJ6tPLPlc8COJLR9ER2i9YBoaVc+sosg1ppcoEgfxdU8BkSbMKgrHCxOaAhhXofR
W78ztzVJwPJkq7FJSazGMsTrr5mYnbF2Jp69iPqELn+dQ2sm6zsq7dt4me1ZVwQ5XXjLVUdBlQYV
60xFvJ5ikA9u6LJ+JBFD2Gg3je5bWp4ufV0BcotK6wYV9mRLe8FSewuuVnu1nTvKIxYKeoyddjlv
GB0XqVWlVWcXVwNduo4yA+VVANYB7gq9wMtTzfMRWQ9jDGAmKuBIanW3h828tJeOlB6wrZryHqQb
iGlCznm1ArOatTJahLmUYV/sNzIUKRjTkZrx0AyQN0Xkbv1UnE3yuGFuW2+rHnLNSrdH4ek8mmQd
LxAGxfg10r6nB4gUG+K4ES0ZwdIUQxbKqe6XD6PuchEa7dKuUYrrTZA4KOhuXYi366POKrf1UxFo
5sJFK0HFm6Zbxth2V2rJ6JGwO7/uFgUpg1X1vzmw6NtcV1jAO+HaDU6ikZ2qIjR6iTyF0lC/ayx0
yqz1HKewKGpFfBs9cQFWGMQvnrJb1U/Neq38o7qwLL5gEcaS/1RbRvnYKsQBhRt7+0ikby+K/W4Z
yGRLNELQjUdsyG0feD0pzf6IDqyKSfPN/5GWhVK1WCioS9p622z23cYEJ1w6OX5NQzYSFV6lGdAb
7iePGHQN4r+c024/ORQsvhjM9x8ia1IHpMro05gSGyA86SneH3ue3YVoTHEzCyBp/CoZ3rGsz9my
IvfKUi1ogWvr0B6ZhJKlUbOGL6BNkc2a7c4Sl+LsOK9iJip871Ulfe1R1vXHokrVd/SPk/653XK4
otIYKrJCNNEopwzgzo1Jxhcvc1cvnG6QcsaKV8TuB7vyeUDsNplLFH+MZtAkjHiOM57SjUjsN9PT
MiVeDJEXVwcEejiU7T4aJwQmTOboQ3BhRYrDFxOxTLXdgw3Vm4bMY633Vbm4coJ+Z4L5Z6dypiDN
2R39NHUO876fOWJJa069XclidWCAfrXSfdY+MmHvBJRb9fijg11dux4COmRrRWJAIAeSd71xZpG0
O3NVTFLw+DAXzqDEiJay36Zsp/edRFAztGxGp4QvDABwUV3j2tfqsh9wimLLSTet9vyxbyr2xL32
qGFBx4OPEubcicd8zavHVdBTG1XdomuhOq24Qyy1ttwHY9vX7YXrcqCMWNl6nG/5limRykMnY0On
ZPaQwQoMn16hiF/VmFhJ+zLbrbs+3dvx2joUqJ6VpUbsYZFESYRJXppq/Y0cuO+OWtYNeYRsUxhJ
njlZ+2u7HokVXAKpWfEVSg9jCVxpo0BnZguSxX007Q8J8hiNm/JNxD04O8GxANHSDQEwPRbgafwp
a20JESVQvgLSwtGhBs0+aImJ2hWdgpuymPG+pZtaJXWmDt+d4m3RiKPUF2tx6XT3ySn38wj9Sk6A
ucd6V7in2fDktbMnLbAUDeEhAr3zWjvboTZW9/N2TaENkV7k8qKSET19AWJ0gdMQlzBrhkiIV2rf
WgSNhlmQX7tP0IBszReUG5VfA7EiXqv1cHb3MWSoz4Oay/VYkc0VrkIldJiwZsK/M971UazyTRrM
ns06XjXHNJJ09EREMEQd5NUNtGzJFtUolQhwa5iRWKg16gtNOc3qxvHBOAObK5Qr0O12wkgu76uc
Ao7aoh0gVXYybS11ZZovxkSa46dWr29pycjNQ9QGxeACDkPQJlXTAPeMoxoj2xpjU+EPEjWMymw3
W9hM1ZdYrMepMhwqLTT32Zysb8naG9hWivojG9znepFq0s7YT7oU3gTo0A4KbGZJqrfXFKLZz3fU
OXTTnhpTnibPBMB2nS7YTO+1Tc0nzAOAiEVR37NuN2cdw8zJU9cpQme2cXo14kzXieOLWzTGvDCB
NpJetlItNCodWBip3XgwWhfRTtFRNqaP41luKWcmdwTfU/9pCpXLn15b/5ZkgSOFU2GozTkGHdHu
bNJeLoZbu387Lc2Cvin/qu364tbFs7Na60FvmvecTB/0W2j2PAxIgYvmJqRGioAQ2miTvJi6wOAx
mPy5vg26ONfDWccb44HF+RVRQImyanaCZ6SP8pQ9qyOy9nHKtPy0OchSLQJ0DphPkE2MyMqyMbvO
qZUlwLHqvUIu9plJ+Sljmg/LtXEuheIpYU8wSuxQQ/0qQW2ijjX7Mg+FkTCqTgePHiQ/10hpVEyb
TMjM6MI+1Y0E8pgw0XmCSfBRuiBKIbPAdwg3RQ9JLvWNGCMYWXM7lIZ5lwBd2DHHCE11Ndz4sudG
KBYMCayBKX84eT+bLJT3FRAh3hiEE1s6Y2LbDcKoZcU21rlNrFMqfBT58pZLY4nMdsUNtLPVF7Oa
fs77wJEuDQQqgs2D9Mwm3onlDz3DgSvhX4fWIBGukUSMsiz/53Sk8WyZmZF+RPwQYmeUQoXOGmik
B0jb72r9HyPDYspE8WVxyNE69TqtOYrUAkvelsvXfIflHpgG/JLz+bSsqwi6ztrCSWfYAMduIouB
M2huxguzAZCyeHtD1oNHy23GgBZ0I2ITB8RQTfCexYUBK2Rc3eQUtETYQS1IAVvW/c80I5HIx7WK
qbF61uphjWeysgJqSdCt7Ejf5bx2ERbL4SmX+3lv+uu8DYTGKQaHWpOpyYYJITJHZYsAdlnpETXF
mUvEtlv072bb5FFJHQ3frptzjhAtM1d9HlMhZF/qBk2hzNU5NqoFTYDHa0LrzS9iizqcZm0/KNn6
qHXwRmihc19MKUO8197NyswjqN9v7PK0o2knRXNeMp26KZThvjnWS6AU+ms14cPhVaKVHeQgMMX6
txDmW7a1L4qZvo69EKehnM/mvn+k03iiXSVxGz0mKgcfze7dlSntcoX7uZhuTykM+p4RkajXw5Jb
1JYs4xk1TTQ25TfmqEsuWR9zJSrxh3h6/7frVwp+TJWcffijMhuFr9fAI5ZNfg5wWBG6iKJ9VP5/
aMBNfYSlF6fo33Zd+1eWVEe185PYkNlPozv8UQRNnSvKdJKCuLFy7b0dtROTl3XnVrOB8mEB/LC7
V37OoNUMi2OHiW5OIaSN9gVHwetmD+d8V17hKl7tSX9odd69dNuTdQWjagGtfPiuP3UrHjRnv3oA
Z4QCFf+mGsekm6uxka3HXsNk0uL/Bf0ByUV3NNFIVjwW5cQOPqVHhtl3ljjVbyf9KcecVFjiAVHO
RUr9lZLz2K4xq2Ir7Z3sbJfLF4Uzyc17SYnF/Iq1NJwbPHuccxAoKt14VK04jXLMsZki2CUZ0uHH
VxSKctrD2k3Yd1n2+mrnQfPO+qIcbVv5GXacpxYazWZa+Ck2PHzQ+HjWz40hbb9wLYg2zvvIXswn
r1zakEUCG+4qXsybpzStsDvxbTxqznpghHvsOCIlrbr+BlNBwtdyxxX0POvcjOOC05OFoghaUzlT
dncoG2K4DDs/Q9REWaZ87dkNwdG9B+m5gNHp0Idlmb1Aub0jzHufvOF91sQeSkdB9uTkSd7I05y3
16yyDlZWhczSfTDDlfr8IOGGSSowlelBb/o/c92TTzKZzIbbfcrz24G7k32CV6ziN3GYges0e+Hc
Hv3d8L7HhQFbr/66057sa/+3yYoXxXVOXO13xNuC29Jk4usoeGhHMf412/Kxp6jNmn6bgi2bYsPh
2soI2O3HL427jIqYeHaaI5mvQWepRwC7Z+Mm02+L7uwO/RbvuvGgaxV2WNq5WE+g3Y+iLTFxoqlc
H/VcnIXpXBiyg5JDXiF3JrPFcVSwohHUrw0pZmUkfYUZdGsV1u36kUIiWoXxvQ6ijFP0ICSFIX5Q
6CKbD9asJUOBcdKYvwG5Y6XPU0SXNeq+1rsWQ/uIi3vj6v7HLUUSKCkYTJeOE5eILbg1kbF+p2Cp
O4YhhaQMlEJx0ZkX8FX0x8PH2PKaZO3V2imV3zLrXk7dH48B2M1QUQ/uXWERQYd1YAjo6XztFcMM
RrbHhOj5ITLm7MnecxjgOUFHIwMbcNRRm1CrkM0KGWTMv6hPikTLIRSYG1oUIma5xxjxQixGYSbX
SJ0V5DUCQggRp2c8lLvxbCgbIh09znY7ceYhwJnxheAidOhX7c3msdDFQztraD1aEsHkENQZ6mHH
ejWa3113ka7Y1He50YSEbzenC7NbVLtFPNm06QCnRKIG92NlYpHsqX4jActEodl24UTjGzsRrjsd
M6jduGHXaf5uv0K536G/e91GPJ6U2RDz+UKhZdDijFO6FzFrZ3U0DkJ3TvhCn71iAAYVd/gT7wth
xakz3o29/UczCy7AdvB1C29I3SDEGwz+poGGn63ewJ6KeximiBqgt3TEcIdV9LkuUP1k4nExWJx0
BFYohtT2OrlZONCXs5UgLabt/bRYFcq+SFjCjjqHbo3L/1ZEldF2aDYY+9dPV6dfdKZf0c2rpAeu
n6leL4simPI6LBCQis49CPKmW9NCwJcdCzdLVDEcKsU+A1clwMEJ2/JzJ5u4hje8dfWMLcrOrHp0
svxqN821WJafidwbdTdkuJA34ZvCTDpLO7UAosr8iDuR7RXHt7ejQKSSYxdHh+aPRRbo1C3csWtr
AqG49zz1yDMcagt5B6VMn9hoD0Nh/xEjZ9iggoAp24mp5gnRa8mdCepR82ZhnqzUv3DdFkWf7Ckc
OxEs6ycpFAmRWwegR4R3Jjqq/Kl0ukNFZytBMuZBJXsysoib9BcrD+sFzYKVMz0xL+KXHooItGr1
vaV+Lpp/7T4fFtkGurfiU14f90lHhPJdSpRhevkMZPhvcerHjRpTc8JzU+1xzgZhrPJAIBkKcRkt
uuVr6h+HMivQI3onf/m8jkRrHlKAJaIUKFIhQcqxuxDbK5CsffHwN2GHjqf8L7Y4DOwYNzF61/Jk
zNWdXhDEwlLUD1YyaH9t7ZgzTCB4qM0pxDPP7p/x/0CAse3JGQfUIK/bXl4d9PKD9jFRh1TauJB1
31Kcc9m9lsQGCI/OFGfFLuHw8y/MtihBiWsVL3U5ntytYLa7FVPaqxkU+viJxPCg4OBb5/1oiGcN
r6hSP9KImtI4W7qPtujjcvnntdZFVRF1ma/m+O5qx2XCw8Qkhoo9gJBn3UNaud16uuxPHhyjSN/0
FKnAQhW8K1p0BHDd3tiR+WVTdoUhMoJKeGkXBC5dpy6ntcE70A7zdScZkQlzOKbd7VncwqKiZlAf
fnS6UFvnWda/o7yb9E5AmaQ4WPqvlF0wn94wP59pOpv51Ugu+a6NPy0+l08+t6DilPPE4meII5nP
g5VmNo0yWjAaRPKQCEe1DrlmZHbumHvAM3x8LUnWJvYUVexfbaud6DTjfeequV/fb8X2+2FfD1L+
Qxjqt2ZUZ+e1fymq44Yh1vlaqlCbklGLXeeKksidY3rtLXGZzM+lTXIt2rZ4fFTYpWYbftv8K4Yv
xQiQ5y7L3ZDy5vdBk8V4nGq8vkoiqhdrvbJqaEwsLx7vnmU+u8bRkc8b3TpFUKanksPLOA3D4yxj
uRxt60tf+dKTdol77e/kUq8GM+EOrV+/aTVoTXmPkn8xuBvac0EACYeIt3z0lR6K/R7aYERm6cWI
WvxR+bW30Gs/OCX2JsGKtpoPSnlxFHwHYTplVJ/qqLaCcjlt/ZH8C46/WDUSHMQSUKt/00a0Nw/Y
IVFJ1nqAwrtTHmY4v38KN0RzW9Usf68/O6+/QNEluvzbEwlh51fKqpQlMPK/t22xbF55QQon3OeT
drshkAq/8JpAW/hEXwbD/Oo2YEXrMdPvDOc+3S8m7+0cNeU9Zie0L8V8r97iH+jc2f6mwPv9Pc9h
oGzkqX7k+sVev6Bxkf35wlgjMPxIt3+nYQIqY7xB5EB/NJfLgFxZHULP245tH4qJX2x+oXGY1Xs4
2zR/lXsVbbW8ryvtMVeeVbyJhf3qiT+6AqU7U4Xc6VFVX9r+2CudPyOJXppfz/gczZio/V57z3jk
XULfHTLREb2frfGhsSITA5iWdDbyxaeheuM2kyuChpOgOsyuEqtQsSkFeW08cUE82QUeow96cJv6
k3284zibngzvQV/PYxYIIxDadXAO2/yyNgd1TvpzY6NTPdokFLlztE6x7YWERKQ9jMmpo9n7pv4P
yv5o8WFPd3YZ0iIJalRoRz6WDXP+EkhJDEWoAhnW5aO7xtiPci8a12tmnwr96uQX7Dm992eRcYZK
tAo2cdqbg9NetvFO71CIocpGuJ9hx3iDxLZQ6w0rFyKN3tTQxdt812+I2dnfXibzziqA055d3u/u
aCLxo3eq+rbxynCCbfiiJN9DUE4vNp9Ti6oC1+ydrb3l06/z1wDmXmmrs3EW/2wepi8+o5emi0vj
bq3AXsXRMOibTNLsgLbopjQWB4ej5clo71nVHetO2WKdmI/q6m3fHJJgMZI+N9qoi3+a+5JTvjg+
lSsH2Yv+KdWwbr6E/lR2ieVe0Jp5HE8LayrdjQdXPy9lUFSnQUWvTyZD+dCOsQPAMgA1h9Z6cdIH
hHID0Wn1HBIPAJ2m3mQl58GI2l9GLGQShjj3DmpHvNtJjfaepuwx6YsjI682nrFpo+i8aCyddfrU
Fyf0ZJodAJQr5bfoCaZIPDfKiqQZnpzpquNTJdcIK2EWzDejMgzJTICs+9g3R1P+2WSkqR+NDZ0f
wTDkN6nrxULcjMbQKcIZbUR6MpqnYb9objD1F0u742SvdqbM9859JP4QPG9YIi712uJvpF/ysopH
Xukmpz3kfm4R60a9HVsaK0CwtXcDsJIG0n25tacXx1ZB6os1+S4vSJ/zu5zkHYCSKwuFsT0YMpiK
I26IEYPF7tP73pEYpZDBd2EzsNw/ynBUMVOsh3QmNRtAlGgmokR8JAwmlEiQz4EJJupxS7yMJtqP
gyuPKZFeyNPWUznhn4QkpikzQeBFsgl+okRjYKgP8vYWsV3ADN8XOWdHyw78C3R8Y2OQee5YON72
LcTC1oyX1GbIFmAy3Xtm0qVEOs6vioWHwWOCbkfhxfeF+3l6bw3KUp9cWqWNY7reqca3IWewKWof
UySIlo9b0O+Elih6BftSNVfcSBN2vR0XBA0pF3yGh2nfz4i3A6s81tNBYIlJVd2frAUIw2IwM66l
Pv+1xXxIO0IlCvXJUDfyipooN/S7biKXCUXQRfbuE5PN7cjpf8wGT6St9Scn18ZEXffsQlgbtq5s
fyU3pDt7mvydOyWWpgq5BOQZyJvrM6UwnLFKdn4BGevmS1KvaYxBmUSM7rgpXejBzDhriXTO+nFp
fizR4cELhSYt1l4R0xysj/dicDFNs8osj/Y0MIozpKJBLdeffH4YGtI8Gh8lfK78uS2qqxuaN8EY
+Sp01J8wRirKMwB632NipObJVV4946wV7ybfLGXuU+A452w4TkWgGgHCHC7di9vfqSYtz3fO+GMq
r+3A4tWGE5fM9put/9b2CycgiQC74i/9Bb1Ix+fLxK375WmVwRjskX1R36XmlzLE94nXFu0exb5p
ejsZi5dRPxPAvFDj/sU6zOOEj98qntcqStvHfD8V1v3+BhDfilhvAix0sj8tVsx8k6Lo5ANro4mG
mm94Soss6bv0iWxXs/P7yP4AVu+m0IYz+1XPxRfVk9jX8leXhV8LNnZg5zwCKb0tjzx3/HHqEhDr
7jAXPzJYUqrQopoGbR8ut3HAibCm96+0L3fHbDpDBOANL/AAnTNcetmBouP0TPkqw5AGSJMYRriV
COuibOdrj+d/HApkFJAnNocMHAjweDPJdafMhfqGwlfvymeNGm0dvivcnppfXMwIrZAO3l56nAj8
V4vP21q+KD/pnYra0o7lqdfDTnlmkNGbaL2UF8zCO5e9wNzuoyQuSDPws+v6SX5HYjuhy6+EC+yY
aezK5PQ99OuV+mzXQ3x2cL/Wj/ptO3Jc2lHxV9CS0/plIk/4TDCGtJ8NtdJ5MEH+sJTebcf6deZ3
dv7K/I6wNlaKhqqa/VAXHIeHFmkg8C85D1co2PxIOyluuDaYZt94L//p4wUGsGiPRoeKhCDDeEMh
5hE1SOfiQTuRn2cdCDgr3wrFL82EhmZcnFb3sCbeA5ZgnXH5C7nxgkLqVXPjCVoLNAy01Q4z72md
Y13Dl1X4EGaD9BXcC8eCpPz76sVmrQ69P95B/0ViM/ySUbbvIX/hdI90r5KQpL54YECAC9Oe209y
dNwyYnI4tl+Zc6h+8ud+5PXwrbvsBxonBw7gB1lDtwq4fbcHufib+oBSH8lL76f3Hrb47/XqcNrW
IcM3FxuedBZEcpbG02QHO8O4c4YK1cfAor1R87eXbv1ZrIfynPUouABiqsf8qFe+paPGD/IfynI1
G43dhYdXUGNbvDg9KPHbWEAgn/P6cZ+vjfT3t/GLf2TlEI1v1gpDc+zfdJmIh/lPBWCPgNdOpDgv
CfbSyrzvSG0KCIvKAPQYizv/5s57MhM5JFPcXL2DOvkmUWo3x4SPj2HxsTRFE/HZ5JT7NvlBUIK+
8y6+nH8QEM7ReP4/QD3mVGsmFFYcPAGzaVkcyuF1ecQIonWxmcdEB7DyepzHT7hXi+3e+669v9VT
tdzfUtcbnyQI03ewrgXiq/jlhmesaiPit1rnxOQwfAIkel84nxoAUIJaIW4xm+7vxhoq2e9QxP12
oqTwbe1wnoH1+OZ/HJ3XbutKtkW/iABjsfgqkcrRkoP8Qjht5pz59WfoPDRwgb69bUtk1Qpzjrkf
x3XQXzoLL9gy3GTpKmK6wr8WbMFzO/D3IjejZUrW6rb4jZSlniwT5hZ3bmh5j+75PvvVP+pvwI0h
09ofssr58SxqtBUbAXXLIBCDRIqxgVEwXMNZ7HpaOtaHtvaUAa6HeG9lHxV+XuY+ZmGtYLhjLW2X
iFOQVON/kf9UIDWVdZLGOwMh1h+8FE3jFfQ5U8Cr+JbHA0fuKQ9XxnPM0WGA+i2f3vWSfsY81/Zn
bxnMab4jDdlms0bOgmj+rfSXfshgjsnkQiSHOAGOFjOoabd2jhDsYkd31iNlfszB8o087D9GczJK
viGjOKVx4tbZ2vIPirzxf9jNn1rLBZawRZR9mfmhiwNX0ENXDU0bL7dGe+Ja5TLXd1q9ov8C1PCo
ceigRSs8WVrvDsnTbSm/zfFfGv7mGfM+44bXkOHUlwXwK16b2klp77Oxwv6mJHv1ac0PN9Lc4TU6
Ip6jrvnpNmlFGmfCyQmSmNahTxpvyJ7VV/Vmdqhz879ENRZtdc9HjiL5z4e/0MXJOiEh1PHRROrL
mB1Q2/9gnsYj4q9DwIyYR5p4L5ndzUQVTfROvfOWNhJdYvtWCjc6k/2zoM2BdX0nx5LF27PkxLnZ
voaO7w0KHFzmmMPeb4yNOm7GmoRugbNMo1NcP71H8GACA67BxBRkXXOn8l+bGHXTkVOMfs6+9PnO
nPHdYdPs1E1Omxo1BPvJFAJnfY/7+TQ+ncdN+RFq6QGIY08jo1vFrYb9mxUAFU2mGvg0NL1/N0zf
K0k7T8VniuczqFHY4OUDWraOongltas5HlpVeWt0qtYhOka6vvTNPQrHRTQ3GyTMNO/Z3td5sPuZ
/Eqlckn/Q3LSLgoVrfQQY3+VvFZA23wESFxy3aEd5CtwQ0rG9JgIkyGl8lI19R4Ff8Ek1CYAPm4p
0cqO/614mCqm6pLabYTYg9FkERpsiihRAGeu0Z+pS0IkP1EhPx2+1rbvdYzKs3UyisILh3Zlt9Ut
pqMrFHU5oWQ0e7mRLUgK7E1I2Bk+NbyV9YLE+kXI6kWxXmrOW12cu+nb5CZR4nnZFkyp1VXVk52g
VnsY3POiY8iIv4hSh5G10VF/20P2YQXGKg/zjab9djU/lp3snlf5t5EUL7FC2dQ670H8EAEFdBlt
ykEcFaejXka1Fc87ZzBTL3SUewHaAFrSG9ZdOJAMFM2Ol4yVV6FwkfroK8PWoIfU0MWlSHPwpOWV
6joS1br8LR0QuAKfXRFpx7qI3GjkRVOZmGb1jmAMzyJzfU4MHEP5WlUKD9LZrsafGk3TrmvzX8A+
bO8hCkm82F20lHHIkWSuEPBcUCsSZZFUd6SJ2xr6CScpKbcLB4lxP5N6JXdyjneqMb6a+gRI1Dy2
xBg6RroRdrlxRh1fkHYa84bEDXMJ0JgYjXFhI69oiuJDnzDfcVKlMfd8Wb3N/rQaE22lsoU01HrN
aF3DXTDRddnGTYBRQ1GcSKQanXNo2uwn6I9p8p46z2XrS5AVS4xMhxrU2hgqK9QKrDzedSQiJtVU
9AQb9EQQRKbCSRmMa8vA0tIZBkpAk34nDJmqYN+m8dI+x7n7yvzWTf1yhXTh2ndYZGui3hnwGCPz
P3Dkc4dqkn/UOT9ROfpMwyrfMv2PQ2DVBLabhKzGMjZ67zmjKdnmDEuzDfvTBSaj9wgbugEWJylo
XqZTMF0r/RoHyibr5+eD2vEqI2UY8StCUTyxc6a4I6nD6E8OY8W4wmjdymXXWfTJkIt4WUpYHoQc
pEuJoWCRVUjRUJNBHQUKRiZHsLb7+t0fsx3wvn2pA+mwAoa/g4PGBdXzYlTz1y53fuDbbKMUJU76
SUgOFYe2NnhT05whi1iBFVkOqYZ/HKxOiwwmyf2N3j3HZq12KCMIgBYMehb/5Q/6Fscj9WVtBJG1
ROT6mTGMWSdloK/qBAJeZr4gnm3oFHZmuUfLZ9EJSiSXQwQzg3FWG/Q7dph7J+u2kTl7Xd7/NrG4
Nk9EcIuvhIpRwXPoEwKdNdILIQ2gKuBg6qCC496sdj5dlYzsoxYp27Qxj2YbHf0gOw583vabH7RH
sEaMrJFQ8FcCxzuTjHi39e6t8f3XMQZ1bn+lEWOhkqxeesBc2WAc8+Kcj4xllKhyF9jUT1tnL87s
vJuZ/1eEw6qsNMRtfrJrZuWCQR1/QHnX0otRo6y2q6WukV5T6cm2Q4Cikg5bdeI0Mfa1Va6jIGsW
CLho1aH/ar8qQ/DRx3Bq/aBsrnGTZ4PvWUwflcw+pZGzL607/R5hiryg7ZRjN+oR+faW8lysoFzP
mc3Xrp4yblHT8zBla91G+zCYqP3CQ6BT7IFPchuRrXsR3gbE1Gy530QWbyEz/yY0bvEEcJOvTekZ
WTcM1zDlfuSO3PRyfqlDdY8/yJP5TOLMdNZ9w6sZLjdQW6awuOUaomrE/MoEsCW84SD54THZpRpt
Vl6ulOaKVqmlTE7OiiK+QSBR9mA/Iwl1QmBFIqo2aQvJmTGNd7B2Xtd2S79ARhExp9ZXnRpSihtU
Wg5HjYIIG58wAjFEvetKKuuEsOqx9RddQUWfwK8x75x/Cz18i2qFZmPfRQ/R6esqezh2tgBblY1f
qjyNw7eSHWA980Zpm3Tulzg91zmNcxHFm1Iy02AVkoM7MENnJ/tiFfZiF5vveESmEBaaXhRuzUc9
si2a2oClD2YOfOpPHREnBSTlDtUGeBe3iuQqqNsDKQvUzta7YJbA9bZLi3rD5edW5cXKShctn5sP
k0dutCe78mgk6p6EjEXSa9RbyXfckdFWdub1ab3nhfAG7NX4BtcTQp/AaskRkLicyuilcdBidgXi
kIISa0Qmj7RrBe3JWJYU3xp4yCqqDwRcufhNTpbduGFVnlQ+k9gZMChBNqAqd5gmOthoFSd5gdHh
WvhuRye/FuzNLTRq2BSgKYyrSI32z2rR/03QtbPMGLocE+JzmWglxFQZfxFK7dgBYjvm+0qHDKXP
HvFLDNp1VrLcvIlYounzxHSEd+YNBqr0aQI1x3oTyJOAKhWqu7RjpKrZzq5hIIKUbosAGmqBugsR
GQ6FvqImB5k0Uez1zd9ze8c2xa2cY2RzgqGcyQV7ziK9pZOyh0R5bCvnPakIlRmm7di3bq3FZ0Jl
aJuGo2DsZ6kowzvJhll4yQwnSpPffURlLttXic5bp4sYUG+lRriXdnkNyuwFgNnWZlwq4mGX+sk2
H7mzwnaZ6K3lZqyhoVGsY59zUFYU343coh7YNW2JMw0PUw98g/kHxRcw4rcgS/ekf6zNsCf0tnNV
zpcp74gvqHeNMR9K6v3AsS9CHx4WqmjWicORDcVT9eMn/kMoJTlZSboXvc6GJ8h28GYptJLuLYvj
s0QyWcEhqBFa4YgDQ/MInhP1svkrKfIcpmn/bzwmKBPhpg/9ZdBqWxVbauQzv0val4L9uoj13WxH
i3wubqn90zR8pwnMPjqnoP1SQ2z33e8c8PbOPCAz7ny+IOdR0y7iJsNdxbq3wFqLVze8N4Kubm6X
JP16aDJWQL/Ruj5pm4z+2ATrI7N+BscgYPhnGQKJco3meekP41fTlQt7jtdhC3eMT9Bsw60CZ30p
CQTTGQFEGfIXp6J+NE/yufa+IJ5aTlX58H2mbtKnbD2bkbHNGuGa5V+ifWcMdIAS7DGBcJAmkITI
GjQornPmLX1o7aTgNwz7p13ySYoXVm0uKqbiKbSDrwx9/180Rs6l7MXPrIXla4rk5g1Ql3atEWNc
UEJOS2Pqx1U1Tc0pg4NJPhkfFt5uNHHVYJ4ayx6vRW8H79K34RVjzfs0cFQxqJjxZWuIfAahg4/g
CSMnhFuPzTiOqEkNc/Rj2mDurLq04bSPdfCSof5c+JE6ExQWPFQUqsv0uXBscUeugG4eybabvEzM
YgO5Uz/FiknEAozYq9PWDNDjWT/iEY5dQojyXR9yLdjELNPBmnTtwdgz/G32Y1H9y635mofBWyjg
yaF2eB+NUsOGQ+Rob8AbsabCeYabdK8Dgs6GFgR48VwA6rMSXXgaSKibPXM6OE2THlI8X6tBlE/S
vS2R74e4F1HsTMfKVt/mMv7EDPy8Chrr3k/j7KInFjtjBD+XNebGTANqOvrIFaNgnx2KTZgBUiea
NCNiEGfURrCxW18cQtBopwgzIbgeVG5mgL85Hif/oNrjT2xXhrbQ4gBMTBy8d71gx63MOY0acyFU
Bywe6qa1Ng4sS/R5nYAbUZWer2XDEj1Cf2k13DN5OIo1SNiMA9XQxN1GVc64WXQM5XIVBnk5/iNK
ki/S8iUqiV4/owxXMHZrNvxvwFBIxLtbGI3oYjKlZmwBxcFZ15AkdkoScMIqZoK0UylfcXWnl3pO
0JtLG642qyXTvzhgtlHTN/7ajJwxWZajnxz6tMlcVMUsqwt2+5R5r4mPor1KghFqWsRnAIebimWs
UxZzEuAFECrUk2191fRhrtAbaYzEiJQ5OWSj9SsTjtKiAd6BSZFyyDHNnpPG1zxtHhkF8e3v+LvM
lU/Rxz0TfPEDcDiUbOgsriYviaLvhogIFz3WsILIsQd10/1Ez2c3aXp+IOLaJU1z+ah8I8Ed3VZw
EFuDBy5MN5kqFFZxRu82k0KWUTkNNw4AxiNBVp15lAeoW71+CFEvLxq1/cCNXmFOlcJTZdkeJqAG
bLPIjm1UnbI7LNEl1UZ9brn7PL95CqPq+MdMQ/s7jjV/JVRR3iaOeQSJdPflFBU70P0sNWJd2ZKs
xQncQzXusfliUgXLmYOVAWocO9PjKTK950pk7SF7YYLhluQPnAxOvzHtN0BUjLVSWuO+S1DmWWOa
/cisSc+wz/29RgPMlr2Z4lWBjthtx0J7+IHF3LHCH/zhKDwk1iARRRtRgThK6uvemaGuRaiV37O2
0lYEVdTLqevJPiwSrujJpLnWcF54aj18jn6ZLmZgsa+ACslXgE29B7C+VibrOFTpoTNGY00g9bOV
CrKfSFeIyYqazyGmhxJRT/CF4SAUD/j/TcPJ4WlANEArtvABtCyICshPEwbJxRB3j9GIDgI3NSdK
h6AF2OZBAHxhpMb+Kktp9pUZW003XLrG5t3hUITnqOT/OiJg2BMyZXdkZx17OOhbvoAdTtZ9whhK
r+CJChttb7pS1OBV9MlliKt108OR0Rx2WMBfb75sPoNU/RlLcTNK+23w02M9d6Obq2mwNpkM/GZl
lF0LHMnIyPn1p2zQUXH4zhJwolgajnFPUKO7tmAWhW0xXJZFJlw/1x9+5AyvmFbYrwdauyy77GEE
9oevhh+pXYS7LLJG5FJP/AlWj4Vf5wyoDdAT8CkbBdl3t3bCDlVgFYuznoXymEsf/Ec+vNjqRAJL
0HOagjhnPU71NCSCfRGELX7YuKg0Vq2dET3Kyf+Xl1bGsLVmYR4WM925GawcDV+1aeGlooaHTND1
lBDsygFB2h4g33rVjJPwqim2j5XDUoo3RV3C8Qo3VtuGqFj791aDQtqHlBY9jM19FRVfozI3YB/z
/NAE6GqFkn7FOnS0um3mTZTz1CD+pxtV+ZIdEFw1RitRH/oqUHd4UysEFfZ5qvV5P5pKAB0vc9ZG
P1n7ubPSJZCdP/Kp2gVH9q11Yms9D116GAem+jPOmg3jIrDiNGuar1WuNs36F7lGDnfoGCyJ1/YZ
6s86iDzIGxGMoiWsfWwLQHb2ibRyxlGhYHaVVso3mRXfRi6nVZ90R3+2blk6e2Uh7hm5D5cKBu1G
U/t+Z1qEY85Wi7Zylhv2iXKHsoxrOAhBVBBLYmLhZsBtOZ4KXOpOjFHhJbYs0BFqX7oWevbAVlsk
Dj7RoP/qoJBDxiMcPmjzl5KRGwYX/KV+2lM56XBCLawuxBCz/oOrvm1zdsPGk9sUBAEPqGCB0isp
fUI6bBiA/vgOHY0xFAdFV35Vs74j5W8RtwFZYbaSr9QsuIYWh4FPCM5SCeTDb/xiNY9hx1oRzZFM
xgBCnYTfCd8SsZF1wcsDiEFjD+KwZdUKBs/CxEmDXfdTHSA+KxhupMVQCllg7tteHdE5aMgrwQlc
YHPtwH50F+ApciE0aIutbL8aBNcQ+cZXor2CTZ4wilNTGW+bSZNcOQWKJLJx9kVM/gSUqR8Uyc5V
aH66Qac6uj3griYfmHu128BmIVPUp5REW1eGw7Cp4ZMskPmek2IS7Bdbkn1o/9FMMVUaxLsq+rOF
wYqjx/5XoulfplmGaZVIKrAO7R0Lme9mk60ukRkCRusDXh+JVAs5MkLtuPTd8nk2TFgFORDN+LcD
rY4GAyySUs3FhpzXZ1+afKuznn2pc/MZtZy7FuiPhYZenDjhYQ87kZMOA04wSL6Lvs9o3UrzQERd
uR/spn8KOF8jVvmB0NDBGpVyVkoNgu5gPz3zYxzvlVl6syov8dj/1dH4RqwmI46c3WJUnCinDJbZ
84sllM+Bl3KZaOM/PbQOgBYPOYCKKNf+Zj9V72GjoBsCarMwOzadnAnfRZ9r63TGzFNJgJyC4cxy
4kf/K0tdoYNGFJ4BgzaAiAiV6b2vPEXf7XXuC16/LIA3WkJLM+MYMEYbuNM0nu0azdPQtSzPxfww
atpjVcmpeIVz7RJGUSW0BbbNZGF104QQTbeZUJvjpyXYJIUwnAmS+mEiSQUyyMOs8vHDtgoWqtGf
85hArASxCTTLdzvTik3fq7+kwX/w81WkwPFn21Viq1j6GynLJXsWR/dMobwjcUiP5ogQ2phsrgx4
glyhNVx8jpdl6cSvwRDQ74wvYYbW3w9uhFfyp3HSR+boAM206Nutyine4GwmG9NMsLf680TYWDRf
Ey5Qbr+YsImEhq5Sx12WTHhs7X+a0cpTUglKFZuKAORq3f4Jkbe7Sitq15ATO5W2y25ELUwrGeuU
ApplnhRZyh19r71qVCtHyTe0S10wqIzYTIGLCYf8JJSe8iBmIW715bkM9V0HydEQ5TvBM+jQrPwR
Gmmw0tK29joEzkdch+nVGaJyD+dtIl64WkL8o+vgALds9vQ8ztZKTM+Qnjxii91QgZZh8qkKZ3TD
VC9dFORY0cE6SpUQp05VbRBeAL+iJHxWsMGHRTFfKerv1LBV7TUQz0qGvrx+Iqq4qHN7nYbBKitO
uo33GllZyxNoj++a6A9C5xFEi9s6BXea3EdTtcUtMXnEHp2bpNhptJSEibG95nyKMnFo2/pOWuWq
kW+O0X1Ns3KG4XLoRwOB4Xix5mmdWsCTJ9zqzRx/9tHM+rpYN3Z+ehrpBwu0T51QZ5lTuW40bJt6
fNL1sUTOlJ+HYn7tKQH4Rah4MmyH2praP5tIDY/DTyNMdiCn70FzLjMEmuoqRiUUVA2uGG3ZtbsR
ScFswVQO2QpOHp+JN43M3bX2D+IWl/d1HJ6Rz7+YI0HJvxAAJ1B6AWF1AV54WvYb45RybG1v14+8
vCVtvs/BaZr2A9fm0tfERe2pNMY/NnqnIfw3Giy5p9KlyFzj7lsqdrFH4nx09GPL/jiXK4XxGYnf
a8pc1vP2oejwPLxZ6hnJIe4R12q/M2NdloDUjVOYvbH7j83gU7d+OvOrhdCYGp9EUi9Byywm4Hup
krzHUOCVjiZ9GF04fN8agxSfhc+U25ealsBIaV68pjeWI5zxxNiUzVttgXj01VXCmlYgABpRb6vd
xUlxKbJ/QxJZpM8GPX0dC1q6yjzl/dMTbhwogEl8UPZti0koj5YV+VQVrwIH4Hai8hxRQoYDJarS
LdSK3lMdvFbr1pa2IS6FDWd38RGwjaTNEa3CMkKT21DfNi077ig+B9Zt0u4JL6takpZGgg5/GlqT
cgfsfDEnYJSQm5QI59+KDhk/lo1K/246H9lod+BdZ3AIWcKYPV/g1Ky0pfEc11vmosmfpnAEf1R5
FeFjnUTpAouPCzpQxBqmDJY55iL+yDIBSZTyR9BPrf3T5rXsb4mzm8kqkNlv4jCwLEMeEVzM4w2s
HX8zLR8VUcKYF7ALFpHHE3qTY3rSGzhU07DIkp3JAjvzv4b5DWPMfuZ/JyoEf2b5KMCm1iww+pSI
PbiKM+0ZGqeMr+dspCTbDtWqxLOdJt8jPg7y0lYxEz5b7Nr87Ddne2AqlNgLuKUsRGpMYutIvdj+
Pu0GthH3YTpCCUACdPM55HWHuJN52JYcQHb2OSf8LZYkrcNYNEDayQq0UenVJ6Vs1g0aFzX/gSoP
5R2NVsuRXrR7Mm6XifWllJRUIl05gJVGqRxn8+LktDzFQ0/Wnby1FKnJ5LvV9A2lZEW6kRub/1Sf
pp35ZQ9io39K8VTmwcD65oSlZcaEimQRYXFbsfP3xQMMOZqYZG3wANrd3Zk0t4xD2rfg/9Fm1Jar
Iv2hkjgRgnO29HXRZesC+U5vh4QexB9tXaJb7D8Tu1mmtuaN6gp2uoVSzRxvT/+zjHi0gTfpPqb1
DgUVnXYUDbt5+h27N8PelQZT2EAch+cgBKilJnCf1OykOX+TJlj1ZrdhDcHZg5xc/MCpuLQZViC+
J0X8ZuMdyg+L5JupUzDP16xHN2A+ZoRs+BTcoe9ekoZDoPQsXpo5SD50zqUq5s8osvVcbbvhJLGD
afZfbdik4JB6lnSIsuAZ1IgvCuXE2MBVGbDOCHdRWEDxZhU1oLczd1ii4Sx+8snSIvkcisVBU00v
CJtFrAG6zvn3K38x55MLLHLRMyeMEEhoqbI32/cwf07W/o1YPjCdv8FdWTWG4oYj5waxO9nWNm8D
OBw7AEteN4xCLRZCgVv0+4GVhQkpDEUDdSGl2cDWBLE4hVZRMxmN7WuPvVgWx6i5EZOwLOWlLYd1
jgKCwJhFq5A6UjBaQ8Irpt9uwCeUIpnSolc1gj4+YxLRfQwV9SLzH92gLcORISH9pa5Wq8RkfAHD
D08oSEe59Etl68j0JbU7lxt6iyGTeQTIKkMsc+sj0rOjqoxglCh3GpRPzY/Fz09ZNynqh+/Um7YC
m8rhFwd/bO83RhQzom62rf1aVy34tZS4nbtOw5jJP8QdmsYFlW8qRhlmjT78YhLmZd90Os0MV9/A
lI7BZ2BtfcX140PS7/3kmBp7gGyduSVYIEEUZJ7b7HeIH6p+CZAUOVSu1rHqsbUwXEOQm+Euwlcf
XUf/r4xuVvA7NpAfazen4zI/8ew5AXo6ZugM/O3pe9IRCBlfKZbHCqTWJY4fk44O+9WwDiETaWPi
SdxJifuDw84e/9lwJWc2Dl5XnLrq4KgoA/aBeUfzYyS7Um40VpLyNo/vw3CPfKQ9fNUQrh0YMgRK
vrTBR9d+YGFdBNWtG3oQHafC/0O1A1ZoMU2bgCsDyRgIt85czg3rUueUw8mcvnvc9sM7bYGRKSQk
rNkCTNW99H9ZJYK0MrAleE6yrYjRQVU8QM7pqIorRbJszE8dRq1uWpeaxTlC5ReiFpg+y+FN155Z
WC9RAz/b8qp40zp8ZViCfLHJ829SeXpIAcDUetoaqlgqVNw9EmAZ3xxGDaXXdpI4GssZNxPLZw6w
7lmOwpnlCacT3waZN2koV5Gd7p0YBfQ19f9AzYZ+uxzUrdluavk61JjO3eo5b/mxo4tiX3S5QpU1
lhueMbVdFaBQ2mmngihzoAQqP3b6pSK08b0Wdx6D7xqNdMJVRMNYMSpKhpOq3lNERIm8wwd2NTwh
4CEWGcMetbo5GkkcyaasW9rUDzPbOMlZowCZNhSEObdVFByiEU11Cgge3ni7jpIfnVTf8S+0yWXN
+JdShGuh8egRrWUxQPeKY6QiTqtwaKuJ6N4OFapvfP97K2d1m/TFxiGOE8NpjUV/IAoeJoibBM6W
IjfBoZJehd3dxoCJj6+CqFEr+vvIAmkJ/i1AtRqRO2pCkI6YUqZxdGmU1GP8th4nSq8tqbFyofVD
zSoaGgD69ChF2AKsZWTszBeMtt/cmUiWYv8ztJ11aSPGrqmXrYKmOnY2VYzQJhebFuEs/cpOKXEi
NBZhyRhiVHkeaLblM1iVSI35JxDzNZbDqk81L/DVvWIhVQnFBsTDTqWhcWwTRGJ47MceyTLaA/oX
V5c/1vwAPsVcJdjVZXrP0E1p2rQWDeb3CR8be88lyEqU7PjD+mgFRJr56eQF/QSSkN7d3+pqtleh
ikh4jTou8Xx2uxjjbEU7wmA6w2KvWgs5CzB4rCXm4uqEX6B++KF/1aCeZP1roxb2GVoYTSwX/A54
M6d91scfBYnC8IqZPecvKraESGs+Eqoz2b1bs4MUcT6PhngtY+2QZ+VC74ovVWW1ajnVrkHITxAn
fO6Ej80c6o8Q9D1kS9dWWaANj5FXu9arFb3W3dHJbo7ZMI72KsV5yg7SX6em7po2ufE6TQW4EAC3
afZG7QSGrGeSXm+yEXY1ngpg+xkh1z5mURDGno6bGz8CCwpKTqM5D351agpxstinqVxOAn0zg7CX
NrrFCv/R6DPrV75D7/layPYfTH3s9tML5vSdXpbezAXlF/ba0ivyQIdxUVvGuxGLPbBEt1I/Aj63
SVauGtc7c/qnB0e4WMsya68db0lg6X8qis8iygl0Jc+o6IAuxugQEcIh6/E6DeKrduqwcxRFtaxM
fy0s4dnMQjX0y2rFVVOwCWqjQ4mKM3PovDNU0gW6Z8ytKB45y8rhBuSe8bdGSJfBmhqEj2w9yHAw
xP3+GJKHWE/Buu70d9LjiF8BjIuUOsR6W0tqiE55EI1MZz3tRBBTzWHFCYLX9DljAL3xBMhwR234
AAm5EyepMWsP8en0KVc9fS2AKMCBC2veA5tc1FC3RC1OQByL8aRZvKAsywaxCv1/VoJpYH4lzXiF
TmMVMnvI4Bbb/nyLICoUbbdREWxJ4+Vp/OwpvmoAOBlxIiJ6mSB+6g2U5zb7MKIzc2JqpQBBRcOO
gFMPTgrb+EUX/Ujny/HrU4KgOg0OA719i4ib4lzWWHZiKCBU8/XQULG9wc3GWsdKhKOGSolcKL5j
FMV+t4h4oHOpknhE7WN8gG3ZP4MCusjCEAKIP2uhzaIcLtV3tZRejH+vAkMAqG9JntXKQMQOEU4n
EzFtef5RRciE6Sgi38o+GVWBuQEBRlj7x0iYh7BNqX0V7ja2t06wGs1Hi2gUVIMBFl6FB+CWRrEv
nPQF8uOln+SmSIA1aD5Ti/JKKAIrp3rKcBiTcaHr5bqWBSeMTlqk+S+J+NbbUW9ZEhe/aXgV8bUq
AkzV0QK4LAhKSqmkWeqx/eJTmDsF6ZpYGAls9AIZcHzg0MCeNB5C89/Y7QeU+aAJEyLHMG8jVmKg
CsA63Bjha6OAIR7wQz0jZu5JeTMbrCfPHdamZqcq0e3V0YczhJde/Sjzv5CQGj/sjplAQl00x6wQ
50lGG5/oOW7YuA4OYsIm2kCMSc86v41M1TVQfo+xIfa85AQdxZNyN3X/dBsHx/SZk0faacYL2e5u
KuQ6ARaHayMhYrcLpp1hTscsUrAVA6WKmLa2wW+tNC8ayOtI/TUbe9uztVvYITqHCoHJmfZMNtfS
l27tmJxWFK+FVGLGuoh1k98six546r3w6Qxmno+i4VNXkrehCK6JY61t3SfICG3nQGRNR7oeMfZE
Lx1lnyN8+UY0CVNvoRUadtJxHyel1xGZLErA88leNDtfBSY3ty9VlJwyZjNqtw0Et6jKkFOMyJMD
4RZ1dRXDRN8Svqap5ZEjwzuNH7pFA6tdfUxxOahrv4DIEPkP3/DPmopFU/ruWBtbqZJ+1s4vWP7R
V8YrBNrrETeooG8CUw0eYteCwzMZI0QpWtDgJlWw0s0HOzQkBXyFvMmk4JJa8toxeU5N/HWwV8+W
4qXlF4QDcGaAK+xzR1kJjZtEg3PRvPdEj6se5fEAYtRn1zJy65Mgu/TTR9GdRfre8MGZNr25ZCD3
OTgfGZRzzURxuHSgoZTNydTOPXGbpY3c2bon+ivcVzdJP8pEYU35PlEYNdDOxBMNg2CfyquYlvH0
5UTYw7/raUcw0ZKVGvJrbyo+x+YcAZawiz81ISgxQHx6NdF8pcfAv1baBTwqXkFnqWHHQbQQIc2d
lfdYnn37hUgJiHfM6zoTBBEKLfus8WYSH4On44s0UdfkXCWo1rX6ZBkikAP5BcvKAgzCdplxdwdc
0+c3HuZ3M6JkxrcQ4rpsNyPaK8f8F5BCppx65sdAJtb9iIRP/hOaS5J6YlP3GA+RCU9RiQfiV2Hx
YVZQrbZUGiirFwottjGbayouhoZdfcx97JB8MELuIDatgc3xygX+KYjfOQ/q6u1JeYtQVSf7Rvnx
AVwG0IcWlgqMIvrJy6ulXJrkyBp6UY/bWS3Qx6r44UaXef4isULGAhlp6AxzdM8YX+DKUqEOrkbs
RRF4htyphhuJF2vaAaMwnzbQeDmNpIYSFdBfgknCvuVg0tBlqNUSJPUyeNZrArWMLdy2QUvHRt+x
3/JQuE84kZj50b0n+3BVUCQGzrfdbQzpoiLN6v84Oo/d5pE1iD4RAeawlUgqB8uyZHtD2P5t5tyM
Tz+Hs7jAxWDGQSa7v1B16qIPnqYRZDiCIgIyILVQKeLQOMAcSr6WZd+fBQSG1t/qFwQPYK9oVvFx
CqCbjxpuYOgm8wLzUSncTmCp5pz7bhTbSBTxDSqFvGEDGv0poWVbWIeG+F9hxROBhkgkUWCOCair
2ELdoP0a+EfzcXHV9q9d+JLhAanMbz1hW1tAlWJAVvbyLsx+ZDv1CWc8cuS4kRSsSj3ftWG7A2+K
ZK3bzdzrhT6hQyesmeICZyzCE+Y6De8uViz+EsTZHWSwN4W215exYqFfU1CXqYE5uHiLRwdvTemm
YvRz/mZs/ZcdHjQNg1lTuW7KERrtzFaCnSma7qBj2oABuEXKEVMX9TzyUv/Zlh/QPL76tAHOdOqN
p61nLrnQfqBdDZXEdQh06YjKW5xE8dsREmQVf0BH1g4kQ/A6V0qcNdvIm+XAupkwuukLZFdZmVkG
1Uxny9fzXnJUOhReOKQiEp5n5hPD+A8XwBSxPHGsk1W8OXmyLpmQEK3jSTz3k44L4pmRKIGjSWTq
qc9xY8//dGbrtb0U6vzy5S3TGq9kI1aGJ6MokAmaq2LIPMHmYMYClD+5+Mq2PQgCO5MsOoQLmnuZ
tWn/OoZW0Da5ejmDqfLzynh0mXkg5ozvvi6guYvuBSTLytCfbW68NJXNgudF0++gNt2ATcWQ3oX5
Db2Kzzs6VdSkMWdHoGMkBNIzDf9M81epHon4pVLMUCYNsAcrGbasc00j7rZq6ZM+Ou1vsOC8scoc
y1cTcqGJ/UuDZBzEVOHNl4k6rMJXwBqkyl97WqxAclxF2QeF5U8mYn8kHE50MpKfNARosDj1pqPV
vOTST8X2ICTEiUpcUGMMXmiCFECiRQZoEqaeXL70nK9wOTpBNdp91GqxR7tzn/tLJV2lTjy57Feo
PKhCMRNlrSv4GbJHlMsIa6QCsDxuP/k9mQJuHKa08msbfyJaW80oOS2MRoFG/yAQvHpFBBuwZV8R
m2g+mX1tu+HUSn7msDd4ys5Zx+xBLjo2LRcZG1JLktoT2mS72TilfTaYxahY3uBZXqeECCCgmwHW
N4l7KKHtqEZGihQCi+AyCR8YTT2suTaTkCm/dEQAOsU1txHz6RACsJnVTYg/PcM8i8mTcRBb9oD1
eaZ8NnhvYzN8KYJ7BcDYZqWp8GWQ9TVjtrF13UPQxmR71wHfE7kvBL6hkYGIgzFh+INzxSz4K9K6
v0E0viSpOyNk7zAxHkFf3qB3R3+9VqrfIWRS73ya9tvUo5yatf2oHzXEpDqu31zfDeqHk31Ai0EM
brXrsBNHhO+sQo5ifu/V38amV1o+CtV0qQbX+YTHv7w1XNoNPiBS1YCXVF6rBfxr5fLX9zJLvZRz
djQIv6oGMqZCbVVpD0NtnoCtV9VsbUCKUl8vhJp6o0zJk80YW4bRQ2bvG+V4mY1l0EqQXfJQxvlo
9R+jPP8A3TliXAER8JtaH033CeuNcIJvKeSljQ7sBqXqRuY3/p43EP0AZEb4Nxz7KDXLeVyTFnYa
tUfWwGctbyGTCMkJdkleezpcpZYdiBzrfutc84TSs+q34zR8yLwVBhFvifYvdDSPVASEB985cywn
ayk5I7cK95r2tzzsivjoYuHqU+mNxrSIBNaq1Ln1sOD2Df54bJ96fVNRQ7CTnvXjkrc6k2JYbWsM
A2gZDigBEI+i/iDjLJmxFsXfM4uIHGdnYodnC81kncDiMu6EVLjQ9PGvaQLlu4XbjlBzt22Lz7iW
wGCwsmq5SKHds4U2MQJom3qZI5hlBlhjwEeAR6FI/jktxIRRIedGegfAtJVi1n6mE10nLVmkaC3M
w39Wl4DX2YQY65rcPpVgVupG2S5qT4B9DpVGMjOV513s9fFM2BPswtzL9WmDx8C3opaML2hpSfEs
1Nm39c98epUxl4N53yj2J+PjXc9ypRRwPenTaPNzPhNU1BKbZWKhg2an6Toi9PA5F+lDmpc0ZsUr
SopOqfCmRS+U3YVzg/jLVghTsPhoyn8llomxGnZDeyDvp6MBRAxFAlqVVdsGM3FUasxtzUOjYx5T
VDD35m4GvJHnYpfhscgr+6dsE0wo4q7V2uinA012Hc1cBKXzorREk9kRnmeGBppo/y9CqOvTfkMC
z9kh7zbRct/KAA/QGK7sZUc8oFpkG8PeGAY4n+R40joOWaVWMZbO9a9cqlcCKuj/YI3R/dZHcyGe
FTn3bQQDYbQ2eWq5CNxwmdTPSS8PfT+rHNoi2XZyqgGxLXBQW5hxm34k8iQKL4gOvRgYMRaBcyg7
DJvjfyKfTna5bNJqON4ysfRDvo8r2Ek5UrpSPmvWaCFGlv/SuSISiF2R2iSHKC4RcYcEPVnBvccP
yslhYTeK/gA0kQQFTTXU532C9aXPnRNEfKRlaOHaMeSQ18iqEsLrzSY4INH4mWwcf6qToFZv/6US
MvHSrGAolN+INz9bk2vUnma8GHWHvI/+rWe3HDlMBwHQIA6Zu4c+jNesIamvgMwq5MrNo/Jggstx
R5DW+N24cYgqNsviyi6Am7qWUH+OGK0GruC27GiqJekDGa9g6UAYej4wWCyQlAw1jb+RM6PG0ZKA
t4oa6UIohMULNKs+V7HkFkp8rxRWrK0qLmIkHhsgZYu6SCfMJ7VMlEn5Sde15wQvkJCq8YCgyRed
tRu0bjdI436S5T+5GX/mWL2YWE5y0z7ogO4y5hNKALC9Cd6bLti2nX3QNK4ZXRYI/pVL2owfcaO9
6gjYCIHGCtfISGFTtDTI2IM6PulyddcNsl503i8nd1Wef9LUWP/m7xPp5Kb5RQiLG/SGZw9VxQkS
U5Vjnh45aBjzo3uJ6H2GLP0FkDpivJjZYBclLNFRHIeJAWnlpFultwWyXOPhSGHNhBjjQPPPicON
XUhuRt7AqtbVA76f9zhJsL6a2HhB8c+bcrRuLEaPDnA7g+5YKybk+oVVbWSIBo7Tbjvb/hr6inhD
HTt7vZdUsuYtquywyR8K085MibVVONrXFmUGyAx7KxUOC/0sR9+ocVwZMl0EXA7FtqAvt4s0r2KV
SR7PcwQiWsavNe800tMGHVf/jpjhTSGTQkmdi0G9W2m2X8vwPeKFtGetRznfW/LwoRVMuBZiAvA+
uw33Knt9OnHEe45XhAIoR+pW/3dxCbeHCf0j1sFzZLGrl/L7zKZ0nQKrRnWKCKNpK90VlfMVLJ4+
EpJdiIutpy5ZhwOX0Yx7ZkK3l0/6IY4QU7ERdvWx8sQCROQCXMVt+Fdo1N5qzYyKLN9Irv6V04hr
Bw4z6g7iA9O+uMYDK0R76XPqwvnV1ewnQq6Afv+dWIId+QSg9FD9tswQYUD99FM+erPVXVT4m1p3
roWzsRIbN44OMJIEQbKt6tYCQ2ES8tE6A18S5m1RmiH7DDqwZuk40QLnqYNVGs7DyExHRfiJ/9d2
GIHwhqHQVr1cS/xMw+WIFBm+VvBezTbQKiZ/daSAAZj8wAGGIJtv4JAfuTwfVP6eRLiq5H3m9c5h
8kFVK2l+mM/c6tmnQeKEgkrTMY1jJ8nH0Zo2Y0xcta5nv5ZS/2HNAWowwy+KydZcWVWzwZ4UuQIH
RS2aL8mJN2qT/0Mx/BxlGnGuk6+E0FeNHJlS0T6BS17GaLlT8nxptYYTA7lLNXP5y4X0tLuAyLxQ
Og8O91NpFH9QkV+cCYHuxITOlapChkk2vC5XEf/zxSD7ZDA+hhlpNOHSqPdeVR04b9hOvxBVllGt
fJa7Rjs5Jp/O3C0RzSmr/obbw4/1TLiT7KhrkQSo9HquUk23gVgF1gM5KXkJxCt9GDXWo1YhTlhP
hx+rwOhPOjvkgoJlcxjbO0On6QbvDJ1NjWQsgwZfOn7Ai/+O5eFBCrgOFyg9NAJEHQNVpdQQpzhE
p0ZgOqFgI/c7FAyJDXt8qWYofDZqEMLk1X2kSrwNQdB5zoQXaZgG0nYSFfoB5qMwAaXSdndLK2p0
zzxaQU5VoZlMcyYiPpWYDtkQJJ4K8g63w8wjR1wjs8DyKPpgJKEVcUSBmMoPltgJ5oCDVH5L9egl
+GLmUV7poMJTBPE1RhOsfevQ5CwHsiyxKsVj4xVy/A8tFvp1RnTwtphNrKze2iEs2xdMJEcJD2jK
Jj9wDIRAXK65sq9EDSMXeH/Ze4YWIJPKM9SUFHJU6KTcjkXqy+QT2ajp07n3FSVhIqkI1fltZ41+
FYdJci0xCHqKJSXT3mBk1qxZ0qWWP9oQ002n4wQIYyc3ftKUsKUNpgtzgWmTMXDgB54ui/L5nCf1
t2yys7ML9N2jjUFftiTLl0fMExMZsp3eC8UbIDzvq166K2aaOIAMhPZZJYV6H6Fzs0vV4t88M9Qv
ioH8Go19v5F1oW/IJoRlGEEXaVv6Sw3ZC5FwsOm0jp7cZEhRSEL31SSfeenGv3hmzFapy+s7ENxb
xhqsaoVXvE+S4YgD75DbdXJZAnjWusIhEbcVMwiWRJi7ATIS2s2QOQsBwC/7O9ET5RR2ChE2+CgJ
WYx/jAASRJVqCw6VVAzJkgLwfFn7dDKu79SEXYbCqcTc3eVfhMVr6wIkNAq2QWzGQtUPXTB2a9ui
nATOyHat7fviU59R5xaaZEEIQpIE49vclQlafU3hr2CTGbIeR1PcoE2UX7WuhcfAMhfsogJIFkfT
rtMNRN1GMkI3Coj3GuT+oWjRC3lkt07tNnLHARGFWOgxzZByzcTQ0O8zkjbJiJmjx8oBT+obeCji
sQUGB3rVAZaKOtSvs60cZwvshwPInXAuqCcNPWmZ2nzoXeZHef/M0ppeXpLgnAaHqkdYAIyuLbWN
zjnoTo3z3ibwFiTWuIuNhltqBseWnGMl2IhpwR5UzAHnyAFbA4kpV8ddgY0+bJIPsWAWxsEVMPFr
/CFKO30UfMTusLCaUOXjF8QprxE4s1yVq4ScKyVjPmLO2UWJ+2cgwXzuknjfqzIrXiJMADpatGOA
InMVo3aPC6rRWAtoFSc6u7sXmwRfVSkv5OGAUkKDy7bJ3LWl/MSiQuUS0dFpglxJo0bVbDA4IGp5
n/KjjJZxJFJ0TwbxN9vUiX1Zfg2Fxu69xEfZUPIMRY7/pta3c1bDaZNeDVTOhSmRFjNAHikLsF8z
7PpKvztSv5uS6Y1B+yawWP/plitMAUmjZ/ZjGd+alW/xtlwbM/tpU803JkJe0tg8KmaAWIFKTTd3
pGfvoqY6lU1GkHF710SyS4nl1kp8kAnrNUlG8Bul4iVXld3AZIXg9RWZbasM6cLcWyeC45gvZr8m
UXdzN2/HUWw4ypHGpy96LXmiHrZdnb0WA3Yr+AkVQDBnZueJEDJjXJYzxFo7jnUXmr7kWaHDt6iv
AOKwmgH7qRpQUlOj7/3ZYL1nyAnIo9hoduGYnEIQTRRRULLIemEmzO/NAMVyC1z0aTEdUQ9jGtCJ
0Mae2cvpxWnZXGOKhG8jo8cg5xjnbDLg0oVJ0JnmLuVfIL/D8SpchcRhgcHEkS6nyWfS1d+JmF57
gr9AY5NU38QmijVYgd6SaZEG2kJk1Ot9bsqMCB3aZEeCYDtlZEMzbSai0Cz2HGCf1jjq65o5yjpq
KYRTldKQIKpPkZvJvq4k2NIVYQBByABWt/TzIIIAI/PM9Kfvno3gJ0JDxY00DZDjOXq6ziaGx9St
HfhqnB6YDehbGVTKKRxgjqovrPmuxeqrN9DIkjUOmsbG+KT15FM4TXgf4+Fkac24NsoYXVUVGcAx
KjYfy3CcmRzDns+G1J3QII+Rg5q9gPDFaN4mhRhhpw58u29Uhq6mT/j8dW5krisDGjM9j5rhpVV3
toWWLg5VAqnti9GPW3MICAyW902e48sryGCap4MdE7itd/PaEijB+ccBYpf0i53YlpXRS42cjkXY
8I4DZKs18snQqA7LqtslRuUpPfwqVcvAS0AMJ4yZ8yjc1RmSsc6aviVzemmn8Yh0J0I1wYyvZcrC
fhBRcx8NH4qaXgxYPQ2/5bUOjeRsQHepompLNbtTHLgxaaKxMNeARyt9Ja17Q3/Taj4fq60ql0hu
+Ob0P+0Q/9Qpw1cg4l6YRzcmXAZTa+rDOU6uacM9Kwb2BAPwCm+mIGcAy3yOSDRtHRhI+pKGs2ho
ENAMxj2Z8kenCfhcHMiN4uwB6/+mffDetovds+U7JslvoWQfmCHOTasc5ppyK65zJHMThr9OFdgp
k8krm24TDdnSgu/mwbxZnC2LfgXUBNSXDTAIc1nV/uO7vZOG/mq2zN8wgxuy86uxGEsD6BsR+krD
IftqKtaK4A/E0JpD31I2U0+a2NjuUlk6gJeR92Sn/eqase1YFGeZBiW/lb2hTTaNhRVskrJNu8xi
pcx8mxkP4+//tef4VaTqnYSrrTCiHeJRwplCVGbJH3M6tL7WPUqrfSSZ+RrpwqkNx09l7AKq4OhF
NZCsmRA9SWxeqQr43rDQ2NOLba+W+HnKowOThUaCj4f3OBTjsTatndpLGyApX5amfqToffGMwyoL
gD4QMoX5CobhjGjJUo1vWW2f5cIPrNnOTXP4EYz9Zs4qf7QcNvMVyJ45/Gp04hlYLcSW8SnQVcyW
vHM6+Gy66Ak9HxsGvhE/KmxiUWjwmhlzUYJ1TJcbyiAC5Xl6sObziQX9OaEmD4S8J/lcWdc1/jg0
LcE1nyfCAtvEJJMe50+AsQpUSgC7eBFZoXNiRMw7ujZr+c2K67+clYQJaKEv0k2fSwyPDf1iWobh
hU74K1NBMrnfCMFrLkfHXG+2I14eGQFr6Jivy8TDmOXfKVTwMaZ/ov414+jQx92tGrOrPAI3UmyU
vXxKvozCVp6zDyN2NgWqV6pFBLtQcyNguyR257+RJLOqtLDfo5AZ6l3JUsIxQaXO1E6Z7ZOkua4w
yegT57xc3HsZxWihb4lm+5jb9GEmwX0mAAfmgnPmFQJBrTChKg56JF/IC67YamrkXMt0tbTpGRO6
uGm/JAl82xR5A53AkOUfJYH3Kw0+As/bNeuMfT3qH+OkYDBXKdUh24Spvg7BAFKyr2vUFA5ZcOtG
k5FjFmz8JrZWangYyIBa9Cc9HIRQ+pasisBEqTlGJUsQPfXThPKZ3SrzcZR50qrVfwsgmgaqw+ou
deh7oQf0+DkV/bPPhtc6ml4LabzRBfPQlMbdqG2/0dWHlegYJXBbDNzdDbHd80giao87RQTiTe2M
e2tr+0CfFksnwSCEo4jwx+Z01GTw57pJuOrgkeJDwyGPOyWbNjIwfruddsi3UFe3u8zWsbpAki65
vqrUOUlZu69aA8Z5v4+AutR5twfHdBzp8UaUg4JlMT4WvqrjjXb3XaFomWKUbKwJumpJ0mB1byuc
vqGznQl4oL81T07HoThKrZuxq5EVADkFGj5TAjFbKrswYBFeE0hlBzeTXA9vilGrZ0blmsgtBsU4
KgmV8sRdFOfzVud9EXOAk8d6qBGYqxn9eYxguaNmErGLJYd+zlibYf2B63DNpbzpjfYmlY5nhb9J
+sTxjiGpXXfGl8KgnQ/FC9CoKyHHtMrYF+l5Y1XuUMkQXcL+abTipWc/J2NlKIDREGsPvIkugzH1
vmNmbgPTHuKBZzDD1Sfj4igNsRsSJuyD/IMF0A+heuZOyDFWbHseGFVhrjNeY7RbAXOgGXTQDCac
MFIGK+bGaRDpk6dE/QZdBCw+42yybmqPSNZfRk+0tdiy8AFL+1iFYDem8S+Gv2dNopUb4lH2yO79
aHNSkMs0JooK3+sYMc9lmswMamCHbWnOTS5bgMB4TscagnKUGe9OMXwNBZnKOUFARKVzf0xkC2CP
RH2KV3Vs5tNYOF+11WxbefSKefrIbRZhLV+ClRU/55CpeJWD+hQl8k7K1FtfAUMYphLVLNWQZnGv
k36OUqiW6hs2bqAQzMOnBPF39Dn1KeT0nEkzGBtXS7FsVRIKT6nE00Sk1riJCpIyKp30cCO4ltm8
wQN20XEEraBbWLjCUKGmsGylsRiPpIUvx1DvZ6TPbWFD7RwHSpejkX2CRFWSK7KnWeDZ+AEqu9zk
HTlLmB/WDYTqscC4qPTppeG58xWJ/VGPCdpVsi7e06v/5RHqiqArwk07pBKpPjW6Piv7Sfr+hVEg
NWXKoLrW5J50m9hEwt2LbZgB55qDnooyT40V9cKuQgfkkpnGoc2ztVI1ttuYYmqmypVNOcKEv07J
+RkwKlA6txTbS8mBAC4i1iUVW6pgDc+PVu1y+STR3OYPUZ9CbTNbAT5slpP5GyFzq5oupaQBQNmK
YR1H+XliwEnNufCMOiTrU/JXs6iHJBPAegyanyY6APvCz/tDnPqqrQF3cacbN2hhcAeuTvuiIasy
8Q/amMCE8p3iiB3Gm9q+EAZhMRCqzJ3V7uHk9NOzj3ERXQbbo0clft3KPkdyR2H56ay6TpHBHVlt
zOBSyUiq31PVy6KfXjqhnaiB+xrB2q7OYfMmZcv/20rDG9lNhgJCveFpwlryhKeVVZTE1tHCEZGF
Eb9LVLmZjFYT4lp9KV/Zc6GfkDPk067UbVFwMp3H4kJXUZJUH10TjQEJ0wZ875qC7mY1vUwH/Csp
5/nbVG/0aZcDbQVeYmwDRCrZpmaR2Pi96fHJdzujRLDr1c1xiLbJP/5DQeLOtJmxNprrqnpDFTAt
/nmstVujuqapL6xDIu9DTLvWdjjGeD8ceoV1/gfUE/CgQfMkuW3kQgemEO6d9wCSjVEeLXOX4V5N
NpkGSHUVFR9L9oCEISI5DU3lWnfKz4TYeOefmdyNDpHy2RTw3OMzWCad3TxbKZJhslf9otWU0asY
yYzhUumx6gbroZKqd4VfBgi/i68hybXzdzvtFTYVqp8hsVHdoiIoe/n1rYZ67wh/1wKnoI43kzCw
lBkaLVLrXKb4W9E3TLvJq9V6L8pHgve82jwlzad46K9KdInkFxXo0JWF1vhmZmtecy6YZiuhqI+5
to4ROjQWSrk3Y4MbwUD4cGtz430kKQBBD9OEJge8+gS/laXHej6JK1HBKXiY+plyZvQEDL9ip16L
CnO61qAIYqnDN7139Wde3BTzIlusvOOfsUNbV52ChKPXtWI0LpSXXjG6s0R1sDYmjxQfhdUibrr4
BsXqaZYn/WeAtYjEWkW3sK6xTkOKm2gZnwWm7gi4+Dp9so2aQze/EeInVz/TA78VV0KeowlkX4VT
nVGXK+7i2TgurHsKaf1fdzK5xso1WiqD53pX9Fu2LRBV5N7lrwdLFwM6WwYN9Z7P2yj/tUBMMVyN
bmvhxyQNxAdHhv9zBuaIPFXCfkWlv+6Jgkw8+v628CXEre7447yXWCZorvUT0iGgycx1nX/WhXek
/13ew4cGcASV2ga5reKsuluA3uWTDVQNexX7onBR+EMAcOyNdoXNDNtGDlhb8+f0zWSXf4KaMFF1
IxiAb/aafquYD36LJ04wO78k5+Vm5xxEv8KXJHRMW+t/yrNK1jr6esct/qIYQCuJnK5254+FSKsV
bvVANNy1ezxkLNle7cJl1jVYXMw8zvsBDdhDQsgyu6wCksgT6PQQpFiIMcH/+pJYiW8HNRBSF16R
Cy4wCbI/et7BS4A1Ex08odY7RF8EkZgmhDCX3APqcH3ys1dE09MbVBqIS82SXOoy5dRHcjh9pr/M
ZoHUobph9rW2UQZAanuJAjc+Nlg65QMPvNR+xdGeNrqJQPGvoyO7xdKj8qTkMsmwDjxT/0Tr3m+N
mOgQbyG6w0pBkUevS//IBSZtowThNeJ22vcDuhkKlwAt0RILtZ3AtIPkmleoJT+djxD7Gc8o0/HU
T3iDQ7clJ4wdNL8FNjTU2wtsO/d6xyWPL1opdzjGAMMp8qqCeEifIwK7vSn7HBGolFgIGNWT+Yn2
lN5Eya+wBx1mWGgn3YzfLjmCjIcqcm5Vn7ggub20w1FNX4xpU/0MC3D7WIJ2QtNc7lUCDcx9tc+A
Rh3rW9P7anWU90QyMVnkFrLhVy9PhzTciSthecA7Hx7Gb73wumCNZNpI8A8hXFpJR+RMyCwJQC5+
CvWgf0IxS9NtZvqEjELqw4COzjH+rmd3fq8Qc3EdL/5NT/wwzgHJ17whVGvrPbGVM6r+b2LtsnE9
wwvZG/XW0c8Ikhgu8B1TnpVpqb2p6JkxHs12qx9hOFdU7s/iHe8VvkmEvkRhkkINxJxaY/G4tLuo
v+iCh0MjIEbfjOTB6vV3DMbTRFoHedP27BfrzntiaGf4p6sJc4I+fFrSvxLRrOB04eI+gsvLdVxm
CzsZDQIbwcTwmLxZ1+6P9RG0dUQmevY3qDsFE30T/MFd2Rjdi4TKdqm+zhX9XIPRAMvZM6+31gcR
VB4pdDmR9taqj7xQPmn1nehrDqK5uGrV1X5q6HlZ1ymeHHHloft6KZBfkzfDU5UvxGOmlptu2AQX
QsyWOJtyK3CyIwcPUEzy5L/IwdaEiRjTA3209sdkHvNxL+X72vCq7DjRSxqIk3ikvxSso9aezyf5
ZIuG9QnvEsC0dcor1teM/P8pWGbogGJSBUtfSjIIDdcQsWrGaSXfDAvh+a3QdqPiRd0qn/ZMes5x
vI0Z/Wv6l8JpafRXMzlM8Vni4hLTd6u1K9ZCgtBJpV9SDzxCdazA09KtTabEadgvAROvmvZTQ3iR
1gZrIWyi+Up5ZxaZP+Q3CgiTtxPY8in8I3hSAZ8u9jwM1R9QmCo86f+YmBXMCzHyL8yDlYzbgGKL
F/tNRy31j9CjevD1aM8MlgAKzLjLtoh2fmJ9sqqY/uducxuezp8EWL29hI5vvQbnNsfodoyfZevD
vyrZ014d+xxqK71DkrriIcDhIUC4tIdKbIr6Zd6BXU/1nTpf0tzVsjesibK49RBmHmmwa22eyA3M
N63C6epLh/7LISONAAxyRMNvRl/TDl9gQQ371k2+8lDMg8mSITksXZa6jctHB3AZkMi/eAaUsS5w
VEw+OTIzjxexVN0p7fYsJGzjVCjHsjm0H7jGdARlgAxYQ4Sw2NewA4T6KIdP2X7FARCJ/UTNKz5V
kp25ndJX1dlXBg3RIel4RF97iDPRo+kf7Ts/i1H9WLBF5L/82uvLyd3MOxbhQ+MZ3OQ+6mZyrwE6
IjeJ3PktNE74RtkHCDYj6r3Ee3hBrsrhZ31hidG+rOBmEZdzIRQsl55Vtwf5pzY79ThnbiKgYpwA
xUr/sowf+re1fB6PBc8n4aGjkAzVvTyf4FWsNPWsL7Gp822EgV6ht37JkQzZIOP3fXrSOF8Fv0L+
VdqX2H5rzhPUGo4ajSKLn42fusPJwopyQuiXIPv/Dn7r2VyjFtSNY5EdarGrpGalPOylqWD8fCys
HzaEXCyEB47J0VaPlr7HkhiXJbpx4L/7pj8pHA70+SlY0ObSscsvfAbKjOgn20e5rnY+hOSYR8b8
KOv30dyPpIokHjGXaBnhRGjqHcNSxmXUo/IjYZnx0PhWRGvKJgAUVe8ucgX1brPJjR8hhAHLdRBx
QSGY/Ahsg/4PazfJAexCuZwwUTTptv/qnTMFMx4qRO8DTtwZlSJUGheBaY4M2MEzcDFjXMiuol9L
46ACwERJzqgibH8qkW9jdV+im5/m/j3C+6cmuzE8ODP+LEbz4r1kMDJdEhRr3RcLacazDdsWHwvy
QnBT9om6RQmK2SXW1KvSiFXlrKsHhmLKZYShbEpgi39a1jdU754uS+wNRityzTmQnoylBSGP4rVA
c6f9s9RzVeEKcDP+IZWKeqQCb9n2lF9tdNXB+ZNnYU37DPUKOgPm3Q/nYVnrBk1pyR29jV95sHqs
uZB0uF1U0TJEJKr+U4TfbD1BIplnh1pwdl4t5T5WZ+xSxq+FSRHH1I7Tqp9BxslH/Y+9bUkLCFYc
VxGbd14lk9ZR5JvsVic+VGRsCayBuWiUeFPwhqOrHV9rUuJHpCV8Wkiy/ZGzTGISLcG6+QPoOsx8
hysJphaX3E9pvWBYVrEyiCMZuAURO+pxIpZjsfls5uqB35psD+Ra1IbGSZkoy9QvSlvV2lCsQGoK
3wvpb5Z9uP1EtJLFUt4DfEbJRUnOesBvQA4L88XxMoY/kEjIF2iVR+fcnOBoUuujaafFthISTu8q
fuAAFGdQvsnRo0R8WBZvVp16raKsW+LVyFyyDvV0BridonBWpu9lRpbEQL9BbWUoRxtSoBhe3lh9
ag1N1IFkBw00QvBe4t2ZvFh2NcXPY5eyUHojpGtF6bqICcKBGo1d3mb66JM7B5QegX6ckMzxlHTk
ep/y4JN4TbQ4juVm7bnXAB6xXHsfuHF59iBAGSn3qNfVJ0nfTz9qA0XskEr7kZqD3M3QhRBhv9JD
zOI8ck+iijBedW0d8wHL3/heSY6dmpcx3Zb4jUIFfo5b5a4MofxOyJc9PmUmzrJybFWXyjyMbwxc
+vBdVs7Ee/TahaSFVqHLLT4ZUzHdBsKDYp+Zv9nh/JWzLSrRVceo1mufTJDU1sG1BKK2cNMuBoRK
Hd5dZMKWUfQzEW3dqniOjDbLhqgyLXKDbKIIP40xMd2k2qA4ncVfS4Bg3hNoCjzxle33K5KPc9Vc
R2lrVXcl70hgIlVp2AwDy6au8tPio4m2DVULSaIbpRerAfjtonIe2saTZhgXFZoPDv1Cs9Y1r0pt
1euiFsdMBLScdwNMl9N8qc7MfQG6PT+06EGQVxcvevBJvvhFU4ptqGhuxXjSBuG+Mu36ZUqIZJ5e
U/3LMmx32VHLlYQoJTuZAsP54mdGMWQ3OAf/GQHu9GkpJm+mOAwKkEvlquOgjPGkAjMVoPswtcxM
ocMCy5rysJruLwTxlk0XXfmqxzNJsZagLQAG2ue7jLLHYdvrnMtuG1r4OInRGVS3kvFDx/KfFM28
ZcF/HJ3HbuPYFkW/iABzmEqkSOVk2bInhGWXmXPm1/diTx7wgOoqWyLvPWfHn5SadD02lmL7g1wm
t3I6lwopvb5B2VOBjFGyQcFWuvKhV+pZ7Ya3iVDJVRPXLz3tYJWnKz5Ynnk27bLrkAPX8FNilf32
YblN8jBl99Y+4iih6SxMKXmg4VXS9S8x0N4JfWIbTd5H1PYIclS3KeXtTPBMbyKWDn1Oc3KO2vqQ
movJPnyH5KSlacBpO8nqpyKIF6HwN93YJnu1A7BXugIQBKStKssfKszPHTXmGN/pkBoGRd6ItRJ/
pXGL2KEiwHd2GvIbpX4vSu7YhV5TkzGU4LKcmRVwI7pE1F2Eod8ISNy1OiNopHEHpBYBKL3Y7jue
Xu2FVIa2ZaIHILB+hvCYiSWvW+Lgdaq4HUmgqrLNVJMevMvJmMU7gjs4rfPVCMaeZokXLXLzg97u
uLNIGHF8tMyTeA0N238FknjoFukuIQlwuqCmzbZU6U0808kiSaCXhEPM64Hip6n9jkfNmQlqkAk3
suv8u4NwwVSoXXLxJAx3o3/owucgnFPBzROqaq5Q+pV+Ds192jsd8qglNMdjySiLxzxdiuk2x5so
Lu25eWv8bYJIfSSkPPumCwot007GSVbvOpLnilvC+lfo/baQLNLtYV3RNlCxBL8iJJeINSwRN8Sg
oFV7NqDZI+2q+wz2VTsr2j5Xt7y/HdPw8ou5I+STEhHEf5+se93d0rj3cvVeg56NrlJt9GnfmN9N
+zELDlk0kfDe6XuiviPRiU2RvIZ/uOwZBLywA7f9Nxw0VOIovMQfC+2vuRVJKuO6bAaiyjZzv7b4
/5Zy8LVuZ8RbnWcDCSjZ0ZvqmxK/O8xmuBJP+lf1RybMrXw2dHASNHesSlcYXPWK/hLcZUtA0J9+
FHfjWd8NN01csa5/xfGacu0NjutxV7yTzJhu2030MV21e7mVDsCHF9K27O6TeYn3V/+kuufpvxV7
HAvmunohGLQncisotrSTPSGzr+QIq3MnxOeDTm9X3BMx7hR/SI1sZhUUF+fh3VDWMoPvGolR8xc2
TshQRxFTRoWqXfwBmbBIz7gZ16govsgEpQHTukVHST1mZBfE+/6lg/ZtzJ/4Wzni+FsPdn7LbBoW
HGOZEskZvLaOcuzs6FLe0q9hz364wUjgxHf/LfGUPRqqXfeOJUY4mwCdu+oIBPxQfytbmXCQcBnO
t+TAI2Gjw7XNFWjQYTpKB4L01hQZ0VHv8kNPrkrv1LjPXxHJPG/AyuYbxA3B8+AQwSt71Ta36124
GL/1kz7Qdiv+o8OIY1Fb48rfYgW6a17z6D7iK345vNWn1iZ2cFOWO2YuPHyGRyPY5N/5MRmQ/G/G
3X2mcsGupot6JmSy2WhXxj4KVnIKAUix+wnejC/I0TWO/Ud4N+0mP9N1tMu2RMX9BW/RtJme8qZ2
eck2xVHclg4Z4ln5BqYJMuufq8twGDagJowS+sbaDb/jEWibXFPOBbc9Fp8RKnnEh9CMDlRkzg27
0jfFjuZomze0W5en6oL94qITqVGt0VtujT1dJ5pTH4Q7sxhfa7FO1tT7ck798GlrC+rq380n1/uh
PZo/5WnG0UlFyYoKPNt6xCcJ4hHcYOVDwzjakZbJs/AFmqDRFkdFyxVsErxlMSMfahK4HbBmEj2Q
pMx8VC42Sac9KDaizdDGz7i2Nt0j8+Z8Vbn5R2WDMmKnLQ50mOpsB6fpfWaeBgtl9LabU3SjoMdh
qHyvfnRAjw3A2QcFjj/zs/BEd3DCT/1v+m7W1REGArKr3AvvwjFw9K/xDCtpT1+RE3nhD4m/7myj
Rdswkku7aqvv02Oxr7AQrfhAdoRw7YxT4WXv/Ta1uXRdhih+0zVVPmjGkUOv4xfv6ImmHDu+zrGN
hlv2Aq7mQ/AmOTWSz3W4GrZok7kjIFX+jXzgTvrb3SjHdGRw0ep7fo4HUrXgKr9M+8c8Ky7ksreI
05zZsa7Ku7xZ+mIQFd1R6gNurCrW0zV+R3Wr3cKteUX8Nz/hwwmCeypP5R6ceEyrG055wnYVL6Ia
0yPrUtkotrTn3UDLuotPybZ2xpVmox1Ak7TJN+Gd6C+PfksntMM/Ji0oRQi8neAGb9lb+s4/dBN3
JgeTtkk32mVyG6/yeJuP5dM45FtgjmP7af1ymAMeTsaaXupN+Qvubtf3cVves7X5FjgkbfiA4vtl
U3uYW8OJ/5Y+g3XkWA5la9GKkW0DSIR9yOUVJg/2VJ+rW+T4NhMi0zUKR/QRnT38DBfL6T3DIa/m
t/CwTT3LNx4soONuNV4k4LlDuk1OmIc22osMpT0ooudv0U+h1l7Fna07nRMstKzXVOvEGxb/9HbG
dMNzLGHqPo4Mly45LPCfqACf6Ve9uuR3jZJOO3CZMeiOAxosL5hihkPo6aw9v1hVYopNbZ5nbnom
VKihL4M/Ts5J6Kj5vtwW1WZBq3b9R9Mfjf6d2jGAXTB2/w2MI9qN++hf4WLW/gqO2HqJTL4xNJu2
eAaNZ8XiD36mr3avbg1jVe99j28LNPcoXEGFWZhpx0CgDqWwHrzU40fX/snDRpbhs3EkIwi7olFo
Xjh7jcgZ+TxOsB0nojX50O/zJvIqV3CA0Jchf69v/S2VGIFLqRjXCjkujUcs0bzD4t68J7LL5WA8
uU7Z1EbyQZCBaTaUXffoeNEEB22UrDrqTtxhtqc3AzUXxxAVdziNA7DXbb/Xbjxr+T7YSsi+Nsg5
RFKU2OsAkP74OImhCEJn/DN2udP/EwCJe2+wNvwOqQtYvMiY7MnO+JoAyVahQ9DWi4d8zcW26l/W
OkWU+F28mWRD78b35mLsqFaMLBQx6+SmNE65rVl+0RatM5JS9aNuOJSWn7HIo+TlyJPfENJ7ZEcT
+10dF+iP2wNWmPT8xiY+JOThBbR15LtCfcgK3m0ze0iZkwdwMoAoM7IbfHMognM/i1N5Ge/Nl041
Bt+S6cj8GWGlAuYcqao/CJiM0LW/8g9pH98H4OL1wPsg8+pv8Vl8slp3/Ro3v/XX/bIsYoOXgWtb
D9ESqLvNxdDQ9eGy8EYobfDmb5EUuZXiGdJmjJ3U1ZYqhROHHI/Mrr72J64McMOtbLdfrEm8qeO9
vFjQFd+aBPe1kpkouu8hXU0O4tT0kr2ruyDYIGiAGUCcIb+Hyz96o28qU3eEkbK2gqmt8nNBKcJx
eBRrBHUPX1lpp/wcnvVL88iOUG2widkDmgvVy1i5nKfAe+IlOhipzb53a2+jE6xBrEJXdcFrPlGt
bKsDYmH8Qa64QRak2ZOXXXK45bW15RHfkJWMzHRDlnU/rkt3dBPRFj+6Pe7LaRmaVvSdMBE80l23
Ld76KyvuW8d1SO8oF9+75Hxw09zmTXlQziF00Ubi2Jy9gdlxnfBYzHAqMg3zq/LX+iCpxQ93E2qt
a3YzyHiidj2xmyuXPPE/Z+C/VcvQMdEcvSZYH7cJ+64LVjofOJ3BhH4Y1taCR47q8s8U3CvFka7q
5eqGySsezDcOYA5HnuDyPuw01/wh1OuwVLzg4HsbT+YvZAxyrokYx4NxC18cDpqj0jq0SvaEVtvt
Pt2Qo4J8hin3i0DDjbJj7ZJNZg6i++DcL6Wb2SoKZY8HYX4ACRDZQ9gghBkVJG/Rljoljx06sjFr
ch7vLaaVdaE4IAEZ2DmpIiuLmrBVtRddvAYbbsLQFS7tAzM88jV0E/gdyByUINJXRNhLH8EycnCU
bbE2exIFx0cfOfoq4eSj7y17EMezGmz+/s4lwOZKNcD3tFyd9Rl35x4GDakkMwZRZyseQqK7+Iw2
o8cBktEis9TgsjdAqgJC+T904CColKRt8xs989lVXyQACRwKc/rygQqXvE5IUPTA2VWc+Gth3ZM9
tK9BN6zhgF8aTOxg8/Xe6pwQ3YkIW2D3ozsaBwBrInx7btWPNNyS2Q95CNEUdWjw7JgD6TFAmXj1
CZS4zV2ahKfnTGwu7Htm93/SX8H7/IZWkVAVIgrwP5ScvCxk68UuQL82FUvhZQbN5tWQYI2W0t4u
WdNVdKOsV38ydlbxgf5kGjk6OlSvuAK4jvpvn/kb2/uTyOWo3I3w75jvDeWOfV+lhZVAUMN8is02
QjcdsscrKZN1tuOBrgHUJr/YddiNFIlIxoxrUqbByxy3dQ0+BW+llcYK1Dy/hdYRTKQYwKhxdkCc
kD6kjdKaolYtOA35zR9c/m8avfr8B/n8RP9m/ieFTJOFjYOolI+GirVuxX86oZetlHeCKjGuHuL0
EjWnZjxF07WYn2A66zT3IuEv0dCWOeS+CrjFK8E1Ky4o+DWU4hA41YfV4EGHg9DowKaCTTM3GkS2
NJU/c9s9eiIKsubuAwirAfqClAARKXMT4rcqijk74W8RtlTWdA9GnfAyaZURXtZDHSJPA0ZVn2GK
OWK+yMxEjTfUrFtYeNpTDxGoUXRXiPWnSJPeykrGEKtNqgNa4RtRBuSPmhX/TKKxK8Tyy1Kqr3kG
qKutDJkSgsRMolAbT9I+FJudIrauvMClCGMCmSaByaSU1aSofAI3bSyMVk0/a8gj0JZYQnlSGtIV
pwT5ptgpv6JBIJgxKsKGXNQbWUrrZpRdAqZ4SaNOONGmqfylCn86qPOTOsPCVeOvIJKeKESYDEL/
aZbNRy7SzCy0j96ns7XRsJiGckEEikRERdYfYqpES7qUIgXhq6bVyBQj/dvIdMJIzcEtEHatRnUm
DWpquehMxA3KkDndTKxtGBrfeg0bJk5JZ9N0lttVr999KjfIOOm5EzCVaS0jWYc5ZOpGT220lzA0
C/IpoQWleCgaLimfPdZ++k2HnSgK11jnlsI053UTfq56nhCa+FzHph/vZuSvY2HSXmleEzV9ZTJo
iJ8oXz3lkULcXrVy2s9kGOlxAOin+ehD9WlEIckZUGCFO6WhXu5NPSQzr2/oxY6gqyxrl1Cw5tfm
K8YBLFGvMkr9P1UZPhKpJ+ZZBMSNhTtx/TurAZnJSIZZcoBGlEXL+9ejwg4AkgJkHulcEegIfh1+
NRo24pl04VaUtqP2V/IxNdFfH5Ayz4UudEsWBVi/di/alELdgDOqPYcqN2ZBOmfKhctDFcOIJa0G
9nKZNPZ3XVqlsrIdoi8loDmpKr3e6ong/OxoI4u0l0iFTDta3jBqnwFSUo0osGhmyYDjDMSLInxl
JldhK+xEgnySxkIN6WOFr7AP/MYmMAFOiQmGI2lgtKolYBaXmcZXiT9+kk1StkzeS0JRNIPXo3CR
Z9PSHhF9yCLWFQ7uRuJfdNZGXKBtepugJdFDYgAA+QXFQf1lkY+tIq006tnuYwr5jGCdJp4e/CtT
jvBY4BSu7sk0MvKcssr0pnlfSBsJ1rsUESCBGZTbGKuGCGcc+B81R4oMexLDmggZGJb2TVrRo/KX
ZDqL5Du/+lPMmA9hxpIgF5VbVt3ZSIiXqSKlWKNsflZpDBtinjnbjs04efUkHAc66nHExYdMqM6K
Ltit3O7jpllLWniXR7SiXJYB3WdZFj4nTX5HDLlp5fGjlLovXMUc3cwWqfnRVvi68/8rp2AZuAOA
ua+pSqnxQDADebX7HOdUk4vUUeOqHvfJRFSiufWZSXxyCf1OYyja5/WJmGE1f5uJErf6dKMSC4qI
SA9+J3YiYTklkJqmofVtmNW3wQvYGT8B7iGNTAgq/U6RSgQXkw1qRcq4jpLP+98n1PcxQIbVKa0u
FT9Aqt1rajIxArAUk2yrahcMVVmLXgUqOxE+R+xG5KTiqtnqCd8hfPSszpd+Cdol+nZmOKblG/i1
Y8tkfilDY20IVEH3FQV6oGIFG3IseZVBuW3lRTquPo0k0vxYY9Nj58i7d3LkNkWpEN+z9VlufOXX
z6y9jthA1I8Si0gKzTZ31Bv/pAVWY06B4n2JSapZ25KxXwfIDpOx4wRmOq9PItq8iG5tSfqMuVrb
mrs3A2qzFtw2eJTKci3eyAsSYsWusi8FSoBJLHv0DRkWrLhAg3oP03oWezQUFRXrzM/9pxbiBG8f
ImyBQZV1J/LEhlu6b+AQyfQ8T2wZ+WFga1Ms1DYSjDNUaKZQOfMpcc8JCJElZZdBWaX6e5wgzeBs
SYZ/sk6usnZeCNkSkelST46LmF03qEAmUsCV9i3BOSIw3ApG9yWTJyoM2VqRGCRSwqnhOcZ7Hu7S
sXiTKGP0LdmLBwQFBYZWBZqEVIBdQXBVE39LoIdAYXL4I5Koa8TXgZFh1Hpk+EcBDIo8BrDwrcJW
ZxT1uSGacQxyfHHkQ0IwjsVlopSs0V/y7Eqo4YTgM1JIM2xPZkuaRXckwNURK0LHzGc6BjZ+BUI0
NN67CcAqqWbc0PN2FHHLqZVAKAGgarlwJX7vtDVdo/28rQxuHEjE7p7F9WWYkJ/iEymD8MtUGZ8E
/UNWO6xsJaIKLTomzI99J2ORw0Z1oviO00ggUNBY+WWA7Syx20GC3M8H4nnk4FCULDw4mJHkRvG+
GM1dmQzvkmx9kijgRpk5r6wMN3WRAamEqMby6D1Rc2LQcGmS5w0ZiffDixOfUOZnNVDuoBm0JYde
Wk4Hgjruaj79dFH5UjVlK+WczYR2rwh73BtlL9qD1b7VBoY2HG5qUH2ESf0afNZJWYs2IvNlQaxJ
y7YwD18JaoclrDWnf4ICBSocxLxxNNoTS+AjwjwQb9QXsgZor32zUATh5b21RGaVIYhr3EQocA9U
iCF9WZxCOqmHkkLo5g8bUK2w09URSfXEGOGlPfVzztv70sK/WlGPMbRuiZHeGjXMsIxhhO+35SdJ
tSjSKps8A/Zie+AS4czKeYj8mMoBz6DjKDV/ZrKqROVtTNGItpxWbBwVeg8ske1N5QMMNlO7Q6aB
6YPOYCow2m5Tmte5u+vKLfL/hZR0caGRqgnJquHZ34LXkgM8Bvj/EWSRFSjBGEPz7VTey6V8m+S1
XWK5tMv7yI44kOJzhUlYe4oWmiOX5L5VwwQ3MtIiEp3PJHPwmZKv5fc5UxekQfw2m6dYPQcgzkxM
8kig9HlCdjRbHyQV+QphRTQnL53zw/hWBOQVZBbzx7qbyAS90MHGlGL3JWrkXeMfcsulggHrRAHH
iMR2fMs5dHNoSHWXPfVsR/79UB4Si4Dadcj1P79q/XcudzkJrWz1mwr4EGWEDHj8jaagDXdsLIb8
PhI+qK2FaqNq5wROAD5Bd1UiZkxyrnizdN0V+D2DwDaV34jYfaSlkgtZqHYUIiRO0h185UALuGPI
e6140FGwagsaB6y9KnzU6i2Z8P57Uku10Z6E2aH5kwFx84zKRxQvoY7glTSlnMcHwoWQKovbuJ0J
VUuWpFqLaTX2+W60tTTue+ELL+YSyjxtBj5EDswJCa42eIiOZubKiqFHZBiCOuAQL38q9JlslDNb
QuGxyDSEraV+ZufFWYI6SA5R6MksTxntp1QzYvnGT/Pd6Mj7wV2tDh+ualNrbOMjWw31qUnVNSsT
XLIw/htCRn//FAVYlZeJBNENxbc6zwJxHeMmmJ1MfsuIad03/BgM6ux2hKSs0OUpWxSGPNPdxJsH
5Nc4wngatL0x7EVtyS0lK5mpJntXtuJf/EXgiX9F/KuGaG0IENuqu/A4PyNUQSdcPFaCqeqElWM6
keYjg1CjpkD+WHnJ7BHDo3uYqyp2aCD4jNQlsF8+Hn5s1Z0vKIwTF3Fjt0ODzWhp2OZftss/8HJQ
PIp6j2CA2OnL2/DS7ERHGucYjddK7/w8aH8gRDkdZKaIrxLTVeRSfIVzwQxwJKya3xyxi80mq7v8
EYA0k48R5JVczXnbEGuGnRprEJ1Qq9py/XKdCQ4mBgrtjimVAljHm/X0GVy6k/RTn81f8tohkB/R
kW9HuBaIDPMz1W5X/a/siKAG/w3/IVyihuqAFhNRxHwm7aPdZleFa9bFbWQ50LlPgnE1W7pIhFmC
URxQegMJTzNK+S+47rneLsF7efolCOfMtNXMKSmr1FyqVGe0+xTW/w20E4ifebKT5UNaMAauDHG3
ZFkxLq/Go4y9bW3B11AanBFC50KZB/aMdAA8BdD4i87t8hOxYCs4dC2jDLJWi2xgtElKl4TvjOpC
cserFUVQATmSGw7ZIPMoGSSIfMdpuiST7hbD+6km8BFVqVM8Q8GJkkMeHFttUye7OHcF4VKLZ8rP
ASMSTibfRaJFFlgL90uoxvv4uUwoUHbpluw+mZ1EZHCkBvuE5xpNZ0H1gemaX4p2UzgUT+KEKoV6
VLIGHcujj5qBMqZtwtX/wsDlPcF9ZbPWVLfwot0pUA7WNEG40nPRe//A/5j/+pd0ELalDYaUYsAG
RAdQCp7JOfrzr+xczR/TvokEX6XQYk1HZuECeBPYwVc9xKvmH4JNNjXK//AP6ltl174UqraJ94s3
vrTOFIS5HCPoSgSCuX66d07MZKdBMbwqxhca2G8zM3RiE3+0rT+rf9yOGvD9K/ymaNNFTHUNHxnR
/X+hF16rTfPbiSukvISsX8SbfyahlqjcE6oJQLrqc/KUrYlsz6HcUbzGXk4t75qfxnCyLaG0KS6x
wGE10q7DNn/03+aeJjIQcQuFxwoBIOcKbTT0Wo8v/dxsgyPGAkZXk648/vqTxOd2hKizbsrFfIRL
nCF8gHRN8JmuA0/x+A9QvlQLaEpDI0WiDLMsYq58Vp7kvr2DrPCvzwfJm28I68yP4q0+Zv8Gri5X
w/8Aek/o6E/3R1PhvnVY8TyMx5QLvwIIt5yI9gGCEFHs1/gIXOEoHYeXbtnxF9+odLfQfsPdbYkL
OPCq+pdmw1wR7SnvuzKFhN/tjX3K0tfdxwj+ypEwP1JYzwlPj6N6PgJSZZ88DO5WFnceAJ5F9aju
RlY1vBMYmh1G7pQD1OYd7X9QoIEzULRBKqEPuempVB3szMsQHbR5TUniJt0ZF9/roK+qXf1WnrMj
v/sexqDh4EDfeubpjAnUKFZ4bzhF0aGi5j5Tir6NXuE73thFcup/QubIKL530yE6QyEI63DfzHbz
Q8AYkf7H9lt/CQhAuS4+qXqavfIFpIx8S6k3kpt/D09MxyHS4soprvXvkt68szCZ4Ta5jIsXcIXw
OjqmNKARn+0fw99yY5zas3kREmKw1rBhVHvR18ojD25OXOBs2EL0pjClgVX9Dq+Eg4ujFrydTotH
eENh0dF8S2G2j4LNxUUjEYmzikisNXdgp6CtOjBj6TKoKpMdFDd0WGX+li0PDhDHqpxubcKa6BFc
YdOPS7VSNR0Iq4kGc6WA+hNahjO/k65pv66x1IR0ZPUKcmrXsjyEvYl103u3rH+GaANDEVQbEQXC
g1LsVahyFO8S85GV/8iz88sRuwRZWxuUOrPpkiNj99GPnJ9EIP2crzu1KUdfTGsgMRC5ia1hSupO
evivX9QqRJp+BfNWDc9LVHAvIKJb9NKu3hw16r9zlKSMVsDn1pvY3xXpQTS7mh391O3Sp5RzRnAY
hseGAG5y5fptpp8j3AEdt+ZY36ouZhyxJUBrELKV2mnO2IlATZjU4ILgbyYVSfEfsb6uUVU2Ju2x
gIXqGR2Bcsvkgkk2gNiTJTqMOvxzKESgAdObL5RMQ0fV+CAUAunmUbBudRefOgr/pPYhKW8E0SVg
o3lONTYq7YT0S4WtTPBDdBpOH/yQ15KPe0Ns7EwZ7IIai6FGVTyxZSsVPgSpXHf/WMuM1J3Y5mpX
q3B4b6PWpZdo/KBrgDs3YFpDxY0fxwHVjl5mgQjsaUqe0BCO7siTUwNkLgUHvAP6t6i95SHhQ27H
JN5c1NhTAC5EbvTs3l37V6J7DOKj6ERQWLBu7Ug2H7VHEBHB0a/2FpexWR8K6SrNSEwh/PBQdyG8
scLpWZDSjkw7gvIiq5wW13Di6Mv935lKiFDN7IFfFBc5ZyXEFB3hlEDvsuZTIUJdS+0ymh0y493W
ZA83ck+0KHqiqZO2a07LV1DvSnDb7iSoF4WgCOS9dW77P4vf4mfKNmB7P9hQSTnntta2bIW+5DZf
4wEbEFHg+OOQZhQZmhK3vVpvCOt9sLMFMXGVpcRiPe3rjUhVyzvUNS9c9Sc86V3IrzinkZtO5p0p
Nf2ydJuXfoKsYmG8IHbET8sPHm9D8k8hqZiXyNy/hfdRWI8fEAYErABOYleiMWYxaK2MU3Mo7t0u
fgQ48Zjj9gxT6MCqbet2HhhjpNC3TQD5tplw/5L0gKTCeB8/8J1kW+GmgIjj8XkEMkw63GF8XQhz
r3QZw8eT6Gm2esVz2Asr7jTiLfBTuvqu2Ks7mBb8Ck6nuSKVN6du4z97F4HmOKzU63yA60KdmDNC
YmlYBL4QB7Md7PI9HBQJkbvgvfhAsJS8gpOCznY1/kNGQACAZMefMvOQvgIxSqK1eM0OqMyaHyjg
7NNaVDbte++mx6XRDM0aGA0n0RZ3eb5F+4c2t4NQ2Jun9qcn+PNkOqorix6C7ga/7yp+UIzBzUEV
VENp52e0Uy8t3qAzcDOMaY0PfVqXF6ybXsn98s4xN/O4X6ncJOApRoLu6g7xoNKdsyo5NV5+IEGh
efFIGK5613+y42KNJCOuQ7shv9gAY3VjHfPcGZ6gAe1Kv+IrfJ9uPPobDvWox26F3QESjUvwGu6s
NwBY+di7Eaq7VYDmlnB1e3gSgo8c2PX3ZmGnB+EQvxl7cE+ersJpx7X/YOy/lqRanNuTvwkupEiy
TG6bk0kcx7q6q8eEGeBVniL0zuvouhwHR21HwRzeSiyL5558h0+qQAgo2kBXCV4FO7+S/2DEKSbc
+jYCnGt8kdp9fxepuF93B3yItIQf//8UPmW2a/RUxWPcYsts1+DHu/AHOAoKXb2m3gQMvm5280AU
6rrBtgFcklyYQNuHRvcQWdOMPY9Y2ZPmQRy2UmJQcDsTenkTPrBwxv/6a3pKPbS5QAWEjlW8iv10
VQrt0qq0AgL3hIyHGoGBRWWezHl2E3zhMT6GKPjUiboZKvUgokrwTclVkvFRqcfIvzalsImWP1zB
OGrsiJG/kdk7jCI5CERZmQEicoU0Q9R7Zvcuj545FVsZF3dPUEfL+Dj2kKh9wLBPXu6g1CdTNt7N
IN34JXKKhJWW4LRik4Zcrqv6UrFGkaO1EKC66ZTAj2g5wt2AlZIcXuyEhpTCCnzqMS0fPHXxphYR
2h6igQw7ZyC0Dl1R9gwLL9BOXWrgR+CQZLVqaCSxu5thurJ6jRFohdmmZ/2b8QBYZxbJJHMiNiSN
K86e8mCTlO9FDfxb7upmJwosSHuCopRmG3aO2Dxw3pfyWgOjIzJF4HEqbbMSsMYTzewl0Q67wKCB
Zt9ElaQGCivOfXo2S/pM+lNY7UYRsGI36fjzyMdeyw/E1Uzei3xVWpPlUZNmz/6o7rNxWyy5atcI
bRdCRpLO/ZGVydgKhktSo1P6u6UVpglQE7vIqskaoPR1ggZg3wWnbXL4Ak5LDNRr0ipS383nDV76
De2jBHo+CYuw0g2DJMsUJj7AB5khyaJZ84C8WU0WR8u8NGXDyJvWqZnJW15pwXcgXTH0VBCuWUaj
xl5liLfcEdQBsQ1IyVC/0vggKPgBsVYp1RW/fkmSwzA8ElR0NFUk+iYSPYsCWDOmCMEzCMfddBaQ
kKSgMFUS+bezJmokWjsyiQDOQ9VNlgIEGAVi0gUEMhnze1EdKddYd8irfQtqZ8wUOJaIdtf4EFPd
/iJnCfmvJEPRkHwbkWQgVTq/qFp9R2krU3ratD/dMJevWiBnPxAC6zelk+Bl+UW9HQbeiniwkksh
NzRpJOojqKdo23cUVxtGQHKB3vgoZiF8p7j8F0+Tip+918iJUgPCqCemc0MLqAirVA2TV5kVT/pz
fFccqQeri6nC0kR86FIibm1CehruzQgJGZW19DtmXU3jb0erncSQ2IkqHs6gQgYTYd9KE5H+OaMz
39p2wmtfkCIiVVF7GbOC8y4TugBMs6UvQpJl9WBkQzCsIgOFtWHMFpbIlBNzLkLi5y3ENorBCuaP
PAtaq1BiG4nTDCPP+d/Js/CeZdKCcBWEvAEEGriu0y58JnGfUb44NO9tXIvsjZOBoYnkPzAL3aCa
PMr3REgZOMZV8uMbw/yKmpRrxlBLcRtl1Bw2Q06VXDAv9GwgmEnuamqbmfu2K8DJtEI+13qLKAe0
mkkTxIqr1ARoksfoGvtWekkVGkR0SRHoU4zM3iZsRvUipaKvMSd6oRyp+RkiwurHWMrvYtYDh6Rc
7Elb9WffxAwhJ+20La2QgCdtesxkr0V2rHPCSFlWvHVjZLCUSexTUwK8QRdCtQ9bRURJ1eXFU04T
knG1pMEir6j9zp8NEhtmEU1jrWYs1HKe/wj8alwsyhjyF4hLIFNaDj0RmSYwWDRO6SUY2mUEKsmI
luOEsaQULSbsyYjvrZ6yapUK3R/kd4jVV60JiyFSNbyGvHmrEBkUpNJibkgVdhT+h9KHys92Ek8m
g0fkd1tSUExM6lBR701QCYCPKTl6stlh9J2ZnrNU149T3kSPNob9z/3y1xeHnzkR9DtR+NI9LHHb
VDVEtVJ0NyXs5f3sm52Al7KsMpsKnQF9ecxpkSf6EvBHZepnrkKxzRJVvnXckskwCvyujIhxIXqT
LFXNjhDT+aBYCjNNHpOoStxaNAEiyEXqmKbJVaoqAIBhA1dF5KF8EbTSv+ZFCeZXzdV0C3sqORux
pUK0xYXsz2QmwdmSRThALxJS/cF3BysjEna9TQXyTUCQFZB+OnASiwrxsLR86kJTkqHyKaB7r39F
tJlTxIVENiysdlMmM8ovUmxG+tDexIhg2cQnO57Hn4su62GvWlGjobMB+5Y6AC0fWjkMRdlTZT2l
OnoCeQgaZQbeN9Nz0OUhN3pNJ6QuW06RyQD9/SDE+ygb8Jn3pfqailz+noWSRnlJB3nDjPIfR2e2
HSeyBdEvYi3GJHlVzaNUGixZLyxJVpPMkEAyfP3ddZ/ddtuqIjkZJ2IHtb1tc/dUR0Wxp4mI16Mw
WJcHi9Y4m4Piicr25BraxXgZs9A5ltDxIZsQwMudyOysuMUdQDPmqpyK6dgISuM6Ic3J09ZwpX+v
f61SK8OT13vRKYrGAe/9TJ4QRBbuF8bV2KWBDfUugFEDXWqTxsCeIa+5+7ZWPIUFHkcsCMVJhylK
aZhL6sgEzLu5MxYL8hTsZpLVt4ACwNUkxLiWg+TGpzswE8FUZ7gxK/ZgHat52LpZ8WxHkXmBuzZG
SBI1XyCNiaSpawaGIbvHdBoFF5tmcZx7hE5Ct6uf+6ZOrvaCfyZmO7ye2KI98wZwdmYACN80pHLj
fLAPMWWpB99zav/InngEWWX8S9VM/tfku1g4o5BM9bjAqijn8TvTM9/qWsUh2rU2WPE8ydxZh8uz
8RZ9EcMMbHau8EnlQc7VanD2su+kxKqBFyRou/LaFnW6BtyTHgIHUP+JRTNybpKnxaUcJ1QmkpSQ
ZOBJZvuyxa63jKAfU9+nTKGx9R4fQfJ3Il90dCf3Q01FvMlp+drM9oyTJTYxxneVtgSEMc8bzweS
YUBF9LrLH/noEgxGPmLiiEeB+bhP8lUL9JHheIKCENuUricePYNylN45TO3wqXfndsROJ8xzGyS4
10aq/HgmmkNYDnSc8ZJgENTItmaOJTY7VadgwOlygMLYINm1hfXoNUawt6ck3ct7rAi4SOYpKX51
n9b5Fr7WuFeiBPdRU/IWNLW6WbbA1yuolQv9eOK204N94RWSQL2aav8dnNGdSCMkilCfNdPGNSq/
TEJFOGsK1r1T1IgTUy4quQPPOYQmul9MByY7kJDTRA4mLTEBy8h8dFnqxF4BKDB2gItklBbsItX1
266wSQyWUAFKQwfkCuo7tIFwZl/5ALuJi56VQ7wxKuO6DBAYh3RuYa9JtWDfd/dBzB6xW9XCNbaj
EsOlQZHJ8FqdY53QMQyyeWuiRO9aDbSXegGLU2rG8udOrFGjnKcyKYgZjc1C7hwbS4rcVkp1kfzO
TTl6xANM0p0rMxAXr7vmDBybR3OhqpfS89H+Kur4WVO38BabRvzwr+4+KuWoA51C/UYFzN8JI8Eu
djjWW3vg93qSxWEUKM4iZ56yVTS6uHSnZOZqnlNlxcNauy0w10G96awKCL+osT05OlJ/3Dj5b8AL
tZoFUkReFPzXtlZY06b5r1C5bYFuGvFjBXIkPi3CgrS+ADqypN+dFXLVo4NgN4rBbLNQohJnGiiX
a5vojd6m6Kg9/amawT37su72vlHm7IuULNYQsTBBFRFJ/KZz665bapNCDxgFIPapxF9gRsddO5O+
ux2jiJ903c/m7DWZ+ed2PKur1inouJnwhPxitMo2URN+Zop82zCOUNNsE8iHluPl6qVLVO9jMEik
AHPKKnvD5seGlJQpUl09Fwx/jeOLFx2zB0tCl3ziMDTlOV68bus3tf1U12DnWPClxc6N6Kic8VHB
fvRYepYTnRSrWDvuLlMsPt1OyQMyG6h0fgkDZxIU5tBNAUGaBlt5nZXD44QP6UE01EgGuh5vcIjd
W+v2wy5MquwYmhE1Ixu5imi1vPFiYy5xy2wkwDXOWMMxdw4cB9sqylOaM7J4Y/tBtBGAyOEButY5
juCQVFlMti8I5VNWsRQDfFVvJ3jTWz77+xYh7z8dMQ2AMZJgv6RoJa4MRjY5lcVJB69CzDU/+Fnw
TRRj/ccvatBY1eT/52etd6W/q9zh3Ck+uwlVqPATc+kkGTyng2Uli9ysm1GXx4gXzG7pxv5VFDOy
n5r6VQAhFa/TFF3s0MmPpd/lJ6dhsRoOI8oNleUdw/e0bFXiAjAmmvkuRrJ6Md11K74e5mVxxq82
GPGmjJHz3dx1M+EFzjHQ92uOz78LQlz4bQVogq0rsYsuwk3o2466TaKpY2pdGDPaAo3h5X67HgNX
0ErT3q8CLt3UeBtXWW05EMTG+JHjAyNKhk+5ydnpuRkVjVOWW2/25EX417ri3eR0EOaOtE6Tm1e3
BRjgin6LlwRjzKm3FUGx6m7CLWbrZNPvuu1mlyt1Wwj/fYiU+qD3dXotMKrtLCnDb5XOlIgnUbxv
gdKz8Wv4qMyEE7efynkfNXP8O7q2DbwqTyhuqAYYQm1+lFhjt3NoQlT2hts+ssBrpQOKBV1vZO3g
Dj4abGiz+FauWc1Vxp5MNcb/jpJMPFZLAPdYsR+n7JObL7FG6zGqdUenUwn+bykltlUcYba1cHkU
gGBBoXTseuxEFSwbtbaeqwBmP3aMPNx00Z2uJ5vxNA3uDBU3uFMpvQk/BVnlKGj7k2rxpmZBGh+F
1f2Z1dxcxiSduPaHSwiGW5lDVUBPUwqype344xbMu0vFZcEYNY/VT+1CYEDN1lO118nwNMTeuDM6
haI+tJO8UXc2w6Co/plKW5sxXOS/vCqSnQ119KTV6BzRTF5EbBXP1hBMe1PUXIMd3ui3tI/K7zHL
e9TSCF9Vw4W1Rcntf7XqFabdUKLGd3X6ocMM7gIX4S/OFsAjdlxdY25h73x1lnXIR0rQwR9xl/n3
6IxfmiMNlc05o0xg3XNJ+fCKOjxNdco6n8EecnbXQDCKZrKqjbmvRqRz1/YGpid2H0I8tUGbvSqu
XAPfxW3Qp4rUsxO/xhnZCMuPfYp53eZxcSz3MA1lcvWbiJVVZuvtrGxoHlOynOLFQc+i0RNER1a+
S99eAnag9vSs+nr6EJJrivCWeje2pN8G/w5TmT0Hnc1P3hch6MYx9LBDyWYd11isyFIHK2TsorS1
nb+FuUY4SQpnr/2aRjHHVr9JnFIjlnYggDzd/8fH7nHZAljVao8VYDgUaC9tTto9QojWATxeTDxU
qwo/wYxWtR9+Z+X7zF58GrqT/M1rguXHcqr5tWtZk1ZeA988qJdbHPjYdrjRjwEmVRuIzLQYVqKi
htflxN38UjDNH5shcp/obLi6TTD9J/Myvkhwuujjs42Pl7HFmwfW/xOTrbsVABm3iFt600JrZJtG
d/Yz37EOk/zyOxUYvmD8ElZdqAlxF0VQAgvtuU6j+VnIkjWkXSn6cAB1mCEOL7FJ/Y9yGqtTNjrq
EtrG2Wd1g1UzK++9BUwGwVrO1LqOFNhvwiHUJ9sbOAR6nJ9eTTWPDmb9V05tBr3/biMO4piUsgfj
lxMZ2WCG/4Hqb8nQ/THjkLwCwBbvUR9Ej0OfAPC527arzrR/GLKCXdcaUnxRGETUE/n1myf99Gp7
GLWKGDdV5Fd6O+pBbdvcXvaRFxCoAdvb1GvLNOCXZFbUH3LsGixIlffFeY7g0pJyb3PyIW1BwAKw
BLpy7/DCxQNMANwnt6sW/1/FRXA1F9QIZtMoDnqOSepVmia8Wq6HqYVEmPTjt+XTXJpnzPgcv4DS
CLHjZJN8q6OF7afAoNT1LJ/dZma+DosTJOvoV9gqeLMidzjFUmtCLhAxaAKjApNPGQ6OQFmzHcs7
F1FSEnotJugcd0AovO+exZdHOVvTRz9ZHngnJIjwQOUD4VZJO17WPZpIvZSB+fVS/c9eHBa9NLg1
Oh8B6eGdWWqcoRGLU5Enu7K3V3U4bCfN+zEs6JmEgP1gm4TcmIfDDa8LvKvJy9/LJWRpb9MjB4CS
plVsHpxNW2kvrxRBMEjo6Sz0DB6nGW6VNXzVEW6XWmzDhHThorxbXQwA50ZmC8aodmPGjGqsscs3
gkWNg67md/FV0Dff5flrQF/AyuvxDs1V/Nin1U/sYmzlizgEy4tLD45wOMwsCY3GPhZgjPkIp7Ol
5jNYBQB1/p7asU1MiCPQmD4Di0lQHqSgij0jj+m6WydsD2QXXuMkPfQR4ljjvA+C7ClKl3WdsCsm
FvQLr8NK6dAEgWHClbvUci75MvDqGc8mxO7ZsXOYC7rbcyxTc9ATtmLNpYAhxuYpbsrntiS2OLN+
Y83ms1BueEa9wbv1vb+v7PZkFSQGQ420HgH1xDoR7lTqEBsCd0IF0VVMHO+eck92s7zlfoCvMFvF
IvjGobjjUrOKlv6l5opWSRZXIZESNW8HjL8+ITYUmy06wvAVKrkCA3xA+mKCvXtD4vGRjpLNmJrH
Ug3Hzg5e8rr+J4PkKcdcUArAV26DLJUkJExjIqI+cdzoc1QdCYOMnFEPD9WxsfDcu5D+89SwSu32
4IXj2U2eWqw5soNnz5JRsVygzAFkVaKGnYWbqQFfjL3XRf9WFlgzDNzaO/acNsLHRUhD8RMgyY70
hiX6i405LxLLIfRYb9LmYV5RLcBq+DwI0XrCSbJ8OMF7Z3+LirIi3IpHQDVWee7lBtgF1Mz9QEO7
WfaC64UJN+RIWHfRj0lyxEFwKKffSf/TYNXCW1G9gYy0opOk2oHyY5XAG/Xlp8ZY5GNp6lvvrwIC
aFeIIrSiFD3YSEo37XzZRXTNlvZnKinU/OtmCNHitgADI/8OgpbwWxk/iOKLORrD2GPjvLpsCTKE
6GJDusq1n2uqPhhhqcdrfmrApulP23yJhffE9Jg1ZC3uvu7Gwb8BIfg7d1lgmeaLyWQ/dOLDhS3K
LL8ZdLw2lr/LcOAlxHxRvxlNaG2jEguBIGJvNZX/WWnPp8/MBNESIzlqzTEKhrMT4xZkg1z/VTSr
p2DLWLCOzzVsFIYg553z/iGlwLeZGmZotgGw6qaA9qH223XGiyY+PyUIBqhSzRLuBAZvdK/MxXWG
XIX8PuzRygiysejA7uonVzVBfvsGD74jkbN2gDCa+E7Cgv1S3LnUXxILR2yxnfb9x0z9hCMxI0wQ
8vFOubiXBfTjnSwPLZ+hK6m+vMU9VhBBEva4so53bpl7O3toWYZHWyYTnuhkz+FUch6hY3a6+l1a
/zqnEH+IFl0SPs5ADIcU9rCQ41cKdiHO3HVstbsAx104pFeRpFSP8iiHMV9e2r4UWkbO2wjVmlv0
wNsuhhLn0/8QxagHeGXIx04zgR43OJYRO1Z3vEZM8uPirUs72AW8llHb3zQdgx7hLAB76xJ5qXZL
8k/2JUrlKbLJx0L8zbAJO6vRTT7LyOH/nwd/Zyd6Wu6EP16m+JQQvAd8+ytmdG8jG+GfkgZmmRjl
Hzrgsa8FPcQdJmgy4f5f1UEmygufO8nCWem0FqlQlhpAYpeGzGURLyd6je9ycZIRGo97ArOyAmqd
iosbSt6Wwn31nbtJVBh8VbwiTeCFD9Yca/xmwUn0HSvsQF/Hgo7BxMgHYxi7Sr/c9zJk09xqPJVU
HdyLiTj5JhhqaQEJRLYL7F7xNdvZXnJnqTxy0Cq4WVOya2ZmqgTpKJ28e2TorSVRKEdOWBUGaLMq
gtjJBSo2Uh2SqoWP3t/iGuSb7j/MCAiXirE/VehdvKY/xlQOcv+Ezu/FPcQmMI6eET+1kz1GiXzq
Z/U8RN3JBNRQeVm/78AEpz1rONvzntzMOmRRvlHc1xka9oHVXpEbzl6IsyqlyZlqzrBucXg25DCb
OPmOIaqOgH5sL/tb+OVrYrw/GbUbD1PV74Td7L2e1FI87YWfnul0W4egaQW9JLZf/R2ZMPiO1k8+
jMKZ3EGTEysSVbGn9fgQGjC3jFKrEeNmG5p17s0XYzCZkxPqoSHzSonwneYSIiDvpcjEW49Xb8HS
M7ubWtwQaxJllUEPyKUoXqeEfUrdvKi2HhgDxCFx5V7ytXqwzPItl5qflvdau9mTQhfjTPEqxNgA
GTFeuxMNKtx8eZq9svmHZQeftZdsWb9sqdl8XYbmyN38tjQSAB/eZH8CNEw4M0PhFW7wMtninAcE
RBz6JJvoSkPxzjPZwWRAsHR97gLMBI3alSU8OYYMrlgHUVaHLqeApwI70y33BuA7OKCL2XXpNxWh
yM6YatqFKH7jfpo0vDD8bdHOvhYOoMJzfxii9qKb3+Ii2UcRW05EoE1XFN8eR1fgtesodo5a4U2I
2cV0wNsZ7Wvwup6+43aH/ldG+UsAhW+Kbdzfy61x+Q8lb3p6Nmlip7eA0qdj7kPejBxMLs7UPLoS
q6hCXZFV/ZPONAdaRr84WNm4C6m1mb07lLPeD4X6sAICL+0CQngKv9wAvx8F3xMlWg+dZOIu7A2D
4YaR5WRZ46FIqBSu+LbkNMFx8f9yLSqWaMI7UDTI6OPQ6J63N+p1mItsbANQtIOuOjhh8l2MZKzm
Be3ELmvU5fBfESZXLqpveeU9B8ZFyZqNsx7IyM1ev/IVOsXoxAgT9DCr3Hlouqdo7unXzvS6KuQl
pLKc1oFg32Lof7DFfBSZfUkolFv3PUFTef8AyTk8dPwEn4hzfdtpjM8kQAVhbbXvqUhba5QGWCr6
xfPD4ckWnEz3Yq1tnc5XAQG4oxDpoUoGUHc9zs/ZDYtzs9Cj2fi4VlJUhmSpnq1OnxQLECdho2CT
ug9nthNzyq9K+UvzV7FidGbTH8Pb7VLa/7TzGPS22YxLcM1VxpWXxfp0vxMH9t8oAiIVJXCZk4AX
Ht2V40PihQAf65MTFiwGm/E2lSjpdmodh7bGCOJAPEpwnUpI212Gc7YFTT/UhBFtR+EasReQ+4Lq
B3MMrRlrzZT3u5mdwq1WnvM9LgNv0Y7oaZWzYg2hqkA7ypPUoIk1j4URr1lo7wisso4w4xfa3+Pk
UAxTJpZi/Xl/nadNv6rs7J3Q78ph60KJ9GZOok0QNt+Cp1Ik7pbe1g/WUdjsx2dJMmilvKnYNohD
wFDH/iIi0vkZceqg50/LQiQZIhxs7yVP8DKdpI251G+xc5s5uIzWPfg8EuxSgB4ms7zbw2CtS5E+
TQUYq1xduJj8+GX64fhzvjI1buGWO0Du02LDrxgv+ynd6r+p0xHwV/PTy+7JC0gpsE9+aGtfUvzQ
MOreid3u+Ghif2/NZMQpsQTKhMeWsRsiwqJf0BQuczdaD2WIOHQHg1bzSHZmWW6BZxMD6L+GRvT7
0kGqaFgNFwVukHz22LvP+3gEv+YT9ogT3IvNcJ0mXuy+k/6tYDBaFm4Ov70Us/eY5M6fOm+rFS2y
VydZHO5Ay4Vyxurb6tHLqXE4sElaA3Xb1pg2tZZYUcRyMi6RzS6IFrB4ZpdP9rF3nZNDYNEGH8x1
/NWzQFrFnOyuxi2e1iy2pSy/Syv55geGVxWfp46Ws2UV+5iUaSfIUzLdzEG+sy2iq6Wef9GqNl6w
bP1UOry87yLtlKEDWT4hIj+/MQ0fWwIxxSL+UW362NX+wSjgUEIxHBXhPeo9kyeoJUgFbtVAR3gE
c8WG05pYPGon+2ocLsuWY8vHaEG0YFNKFiH/Yt8A5q3zX2hdP7EMlCvNxJNP4y6kCwF1GeLqfGeZ
u92fIGQFuPjmraKXRnd36H8bkNTwiDkgtK5CQRreyHC7pLa52DZWnATHYJd1apNp8hssUiWgxcIZ
000g7sfMwilQV93BZ4/YDjF4nNw6lS4wzSAqf4tYPFnourvej/9m2H5og36Kl/7Nup999dy/05t8
kNg7+MY9snrgLIjSP8Q5QXnYUXqjZ+KH2NvaaELvncE6X/YUlOYQRyhZrBd6eMroNqnoGOvxw++r
b31PuvfcaqumO9Ex/LTAWa2TeDpzdTqmTK9Bs5xR1wgG2dc4L76p7T11PcqPRtGARqhSgH9drNcp
9ua8Jt2p50dOsntK34Fv7Be3pATtLYijOUlytqN70LDF/tO4bzqSL9FE7RntAS6mvaWv7FVjNQQf
eiyn9T7q+pNu7Xd0rZ+iSw9WDElyzt6LEh6QtGiBKN0fm1BVQwgz9sKrRSOY7qp9P47HNF72pnM+
yZVvdG19NqKrH0Uf5nh3+uSjc4A3OzBeH7LwvmyGRDXRfZEPm7J3oCzSx5m5eK1hf0QCsZ2d5BZd
CvNjP5BxJOimTPQtjP5nRf5Mbx5/d9FCaV9cLPu8g8FFEzayAg8EJML8IHEYy8XfdHI8hkX72kTB
GxMRjJl+RAHQE7SgArcd9QUPHqWGflSdZDmc2CM5D4qOU/gBz7UWVymWx0Lja8zH4ifHb6gnG34c
cE4yWQ3TQmoENyHyQoOfED2uuBQmbwG+QVuSR8zcD+nPWMfLBNaYg6YV4d4eUcaywFq3GV1FlAyk
wmPHpJ+zAej91KPjcIJTUEgAJ5y/ErKbRZbgiJUrZwADmyaPdVB+FXP6WTshF1H7xx9DQI7ys8qc
azT1mxT7XN5ErHySq/aYn7vmpkeeL/tPLl3QpoSapPOdDvDeZ6ShtnzpKZEbgiHE4THt7Y75GUNj
1t3DYSwvqLu2fO9Ql+3NLzosn+Q8cMi820v8SAz62YrGm58B8K8AGxsC7NjeM8AzM44lE3Vrl+sd
VbxbZqJtApXYXcKNNxTXkB7LltcJfaW7ZSQe2Pg00llILOW7NfUf4USOLOeaK2DD2RayTTmqi1f7
xFmKFIb6cG3mYR/TV8NFhl5sBmQNyyvBEqknWCeuPOQ6/5rT+KfzWA6nKUAKET1kQ/9nAaZdVvXe
GGZjx3BLrhpiQ+14sjznwlUwuVgpixdcXKuRyG4JBrw0gU/DoP2S30sx6uQ8TO4lhlzAl/I82FDL
VHIYGd5ZeLzGhvR5hWVklRJvMF335HBmlK56m8lFTTYzSXTfwQub81IQTLGdkI4QPrEHB0xQJ4jY
Ney5DiyQNniHcD7z7Z6cud3S9pzuIgj7VZFDvl5wzDX5nwx1xw4YEqf7F0UMpCDHYll13aL4MWTq
mYVNdih6r9t5vbyMUyYprm2bjywF6UNIaqTeDAJodosnO+HdtySHJeOvqVq8+AGRmckGbOU0hOzq
kFxQ5AS/vCHSY+ED869SmuG9/jA0+IVp9CzQLaz7z9x64RpI3URim2Mf+g/abc6L1xLYxJME0TdI
KKSI6o32ba46CimI5woxJmpeUEmXh2AoT4oLFLv+/MuiM8efDBkx1sdW6AHJ7bhOBNRr57yn9FC9
mI5rnP+MZ4+48/3wWZwQg3tgHfw0+8v9dzNP5a7pmCKzstwRkyWN3zBOLd18YRDb0fKDO51XSsR7
bRr7z2EY32Zd7hXXvNyMB4FGMc5e/JKGxb5Y5t+pHckmSqSXrI9QgmrMoX0PQfzuurfnt0m6GrFZ
vDtSMXeK7MwkfA2qybu2IXv8rB01jkYHwNIMDmVJLCzC2VumMWqWrXssWuJN0iHlOYefQx1cvdDs
07k+F0RWpMzPvHSh3meAWlIIL4la/qksKle0fgXXccKMxjNwpI8+3RQV2b4qsvbJBJOwD4qza4Pc
caviumCyAvqwS2w2wMiND7WPDoYW2Ini0++pbe6kc5yK4Jn3/KNIkTcr/ANbS0fWMZMFvcQRBMbe
Kf+wBmwOyhdPVCW5bOfJw/tNf8no8aHBcjfky1+FM4iDmOiDq91uHXlEyYoJZS2wrFVkC6BOvQaD
L57zfqLJj7CtF0G76RwwuaTf49Z764VzFfZCjez4FhHpTVgqbFMMlx2eR4q4Tw1LKShGPqA97e9V
iKE6U2G2XRQiNRzWbr8MXJ9H4PWaWtyh5LpYI1pFVB67ARwaQrNOQB6LQuiV2zfFE4sUscNBc4iJ
Fofkg+aovZlu+pRDDsUYonUdvvDDWk1yKfEVYk/Whj834anha0pOvse55bEC5/8bprvBS28qAn0u
MmrZkyCsz/MCAwWNHTjaZNcrNgnMafMzf5fxRNU61uS2ec89Ul+5pcjpYIZvPPXf0AI9KdDzVnVe
0MNbUfo0cp+O24au1pQ2LPac7OytEDUPwzDeXxy3OJrxCYDt1WH40rbMnLmpg73qoj9akF9TEW4S
iAoHb7Y3rcl+847tS5eM4IRL3gfsFxh9yFCQdm3clwzjGHeEdt20EGZ8z3AYNuSJxay4onQZOgaG
0lsycp/EgXJYQn2TOd04WX5YPPMmbaJibeF+6R6XRV5tiwmyS+Jbb2EevtdA34aSFg1Z9298Pgco
JPPa1+PRbbp7FXtZgEbpq7XwmksYDU/1wB5nEuTX85xRXOvgdcrHV5RxqpwKoaCOOmcpkLhC14Ya
GYoGorH8LBfOvbnm8DadfElt8VJZ2c5iD5EmSCANO1g+wXlfhRL39oiPlzLNDw60jUKBJzlNkbHm
X7pzyv5W2M6jGs1VIInRL+Wdh8HuaV4qpxNBHabFXtAP1Ldf/NEH7SLo+7wU+Nd4V5lGvIBt95A3
LnpU1h2ysXQv/hB+etH0kbguPOx42dWoWptEMno4ikl5MWeBWE+Zto221Iw4RDmGDotlLAAuDbx5
nn1n0dF2Ect/S/pRz9FTAUQmFewR4gVdX9IniwsGrSQI7P2YcXyoaTgGKAm6NQG5qw7rovxoFiLT
WcLByghqq1RurdS8ckvcBwWgbY5ogLrBQnqKT0KpMXksgy7fhZYN3m2B9Vgq6QHL8E807l0X7eFv
7u1Hxq7dwnELxJwCQ8QZdm94rxlIsh0sCc46+kDqXGyiSoCZqMtyVfshfOKSUAviJaN6gplWOe+F
5b/CU3nTd+09tdI/wkpOMvbfOieLdmzXD1n+zw3LS72oba4AheMupeYs6f6TQNidNLj5GP2ZHzzE
te46zyXaHQcMbygO1ii0fqd6OedVLNcq1ijcbPu7DMtagpfkYu4/wimC1z1VTgyo2+9ZpLkCIzO9
QNHAYtTz3d+eD+LBjePPpgbyR6KnScV1GHIg3kQSdZC9W7XTY6IA0lbe2Yq0/e1ysXzRg/uaTeGm
0bywVMSnPtV/w4qYS6BILuv7+3T0Q45UCgeUQury2RkES3JU9+rxuMSCR8huNi9Bm+yVrvZdpD6b
nj0NC+CnUU2Y952RVaLlw9N2z41M3ku2dLvSwvfe5jVKZNi+GVlJWhlShxKscd9i+IOfRInCCO/Q
uMGqCSI8v8DDQ2uNBYm+Fb/buSq8RyoGvt8d2kgoxLIHPP7QKsW0kWb3deCL6cdLSmQlqMsXr7L4
nMu3vpsfqzBEU6mINaYZ23vI5g8FRd6QDJ1j78/0y0OMiqGzTMFHVgSP1Z0NJAloaIiAdWueONNP
jQ8bxBv++AmmNN2Q1Atnb5/XMrnNjg8y2H/NKVzks4adGCxHSbtPzt0qkQQhHVWdONvDbauL7eLw
J9lPM/WQVvltWTNwcLbTLu7tdV3AofHdiAycnJ5z7I3DXG9mr6NHLAahmhuMg3qI01UcDT+FbP9g
MPvmp/6Wwv/vMT5mALC9PEOjG3r2M1juGlaCjn6vadbqRxr/mvBtZou0GnL8V3Bh1l0+7TKdHayp
KziMvOuQ2ze35p9YDS5DBscfuizmYeRGfvYuAAYxN/naBRjzXHlzuja9eHa6/yO+KTOcITfUDQxU
hgfGg31AeXGVMDwhIz1JZyarRMzTFPlRgQQXAXaJxN3F2GpUErwjenwsCj1ptCHdej1tN5FXrawe
ukI1EqCfMWABGMKitRU+tzLpZ2sG0fuBpb6XUoMRZXGVAMDoxnHTefYqjFjQaGgOTqi3UTP+VsW/
DiyD74bbxuhDawE67ZOnHs3elxq3MU/wAr/Cj56Yrgmo2miHE1/XHh8RHRb2aWCjlM79IfaI7LFP
/Qjz4jrM49++Yu5A30h2bbL81yZm6+eEB92E3ke6RbM2+TKOIg/eVsUms2h2aA2SSTMQfGuLhvOM
3WWIHZnXLITFf5XmmW0r8tx+B8NJO3D1Dcnfeug2lSTLKkmIDjA1YhNd6lZ/Ws5dhlLO0Q2ZMHN9
8V0EOM+Gbix9NC6ndWDVBN1xSuPr4lpvfsPjPMt1NdE6UQIqCCeqnifW7uFna05pQj3sUJQNIUgf
tMfRgyI1Vrc+ndf4pPRIfnq4cAcnHMZ0C7TVmC88oc2/RtXyBx+PT13oaG1HXH+oLHr4LVKVPWOE
5WKbxLjIUMFqiLQkT8C3FdK8FBhwNvkYW3+6qp6/C5kR/bVLqzuXsWV/ZrgJTsG0TIeJU+3qmrR/
m9wJ9PHStSurKaGNGM8lGurYpLH82lD33Ds8SDVdTnHJki6y4/gAQ4l3hiKyWwesjWQBVsOkZnha
COdsMo37fIiq/2zMPBv2mzPB3179VHVA8qzGe9gNJezm3qG0RQ3vXQka15qA/JAxyRStlhVV2ivf
igDGGU20aq7rJ9MxKySDxlEFC861oJ+M6MzsBJIpek+njKDMRD5RaqLayL6ElgaMuAa6Rq/ydM8P
RLCL5qfd4R/nPaaAtwxdwr18WWzIGBkVtzUJpuLe/4xRn0MFCXnjBnDyElqzOWMaiIdZ0+MMaZHU
JL/xoYxoBxQ68PgSji1ti//j6LyaG0XCKPqLqGqgSa+WhHKw5fxC2WObnJrMr9/Dvm3VusYzEnR/
4d5zCenpOotJJut+BlyFBuRbghjg8/m1LHe+iUE3o5NtLn92p3mreWECOqkHeb/UQvQBQovTadUO
83QJ5RQfkVlD/KEQcqHuTQBMkoWDKTT6RaRxhOK2nUDMID40Tuk8oE6cNMa19bJZaR0qE8UUBFkv
hmzXbwjL3qYFiwGZzOKjGqkjQuWWlynXn+LGbDdp61zjofo0EMxnvbn3WufSA/Lsuwg5d+n8S8qa
FEPJ1Kui8UVa+cyTsU9DrBOjOdzKvC99uhNIIIp8uxijdufm+N/lh4WKYBKVzkY6v9FF/Jtc1iuW
gqBvVkRhW2l4ia0R5wBUzs64Z3Nwn2Xy6SUdRXC7i8LsHrvI+khFT3297Xeqj7igiw23TLwVaE8x
hfj0R6cK55xyq9fChTLiuGcjJYylZwk5DeV1RvqJ4vY9N42b0ItfG2kUFiSmL21Nn1Vz3rv3emb0
nujGa5BKRFfGRRWAiFKDImGI2Q803SMruvmt9Jq9Gbuod4zgpUEFR2wVlGra99hrwMhPJiZhz5rX
gfQeNU0Ltk7l3AedVSt93Wsajpu+Md6GnniYuLkXlFEPnYkhWmSc+ElIqlyMmPZkMUPiYmK1P8c4
duLKNZAq9NVDGqAvGYon7pGHwAK0TuSzssqE8QwbX2N5w8ogYQiLhafoKUEHa+OQAKaqnC9anrS0
86hxMXub3k/oim+OEndZ8hqoUVjSdnBtjf5RMxW+JRGzLNNFd0+tDl5UlLxoDKtGkb4I1oL0qQn2
VAclHvaCdTbzZOqxjjKXJKa868bXNHWYvDcS8LxuHJywdLZ8JrvU6/+IMq5PtdM+DTHuAZcIbtRf
cBaUD7FzV0nCC7ClrROaMFlozIYSAGEaj5QXt0dE7fvYcNdZJT/EEF1QqlJuFPa+TbP+giZ11YWI
vqqAPM2lgysEKrzQ4xdmvVw3S0xZmDgXXHjIzrUi2ooyIVSekyBqB2BeHW7Y1gxX7gxVI8Ob4EyU
RNQGDILEp+zUHwHslc+Jp469HvxNlry5IWgKpSOJN+fFlm/mJjuzCmov4Iu5l++xzZ9qFmfL7THP
h+VDTCOueTpQEEN/93TEJbaBypnkltzh15Hl2uoc/ln40lntWY7DPsqwTnnROVi0pmBZN0EG7LtO
7cc2iX1zLDdM4z+GaoQvVOOURrFPW9FUw4Hif9MjMZ8zzA9C4r8rmZFpQrN3dVgIZjGtuOuBhr6p
LLqr0fDWZ2IxSujNJeHgqtkNDPm8inhMcbA8pInaCGWsDJJnrLK9WxZYDBdZmOQp6JijsIRZ6SI9
KcRXlR5+W8l0wgjH5kz3k9iEEPrh4m9vzV0ddL+lW1ORsTkoGdpyc98yDKm8X2z5vO8UrUsrbsYM
QZ2ErblIzhI9qis/S0qqJARH5blgWKwl8hIwC7Bw9pN7fXifsAgiD98XEgM9/L/Jra+oxTaURZu2
1fYqgIJg637r/LUaIYjGP1XJZ0lrk9hf7GCWQzdcMAHyUFS2DynxUg7YkiGQaA4qZGOEcopOhi1g
F5DuQVhaXC+3AaTuEdI8aKqpAIRtjacWDYshgT3wFFUlx0FHNJXZnkIVseiv13H01tQus3rAAwzF
PEI+TU8/1eiaguHLIbmPiuPBoBCObBC0/FjZB1/OVHCL4mG3MEG3aP08pLNGrdZK9pup0kkdkN+D
RrnvcYcKc9OX6tZALeBp9XNcHmndPvRJvrIMBR74iX/zBpB5iQUdHVjT/Rigt7BDLgJzv4alZRPE
47jCj4o1+nfYUcAr6RLQwyNJEgc7JSypt/eNvY3dZ3Zh7MMm3yksrPjjJoMK3r44FhuM6qW2cAEY
aEwADMDhsKezKKqXaFrFisfUIMgIwAzbdo+RgHHII4wJ4RWZ7+J+5TKAeALJmXKtACqCxrman+vh
syLSS+I2nWb06/w6dLu+mWmknmpvgVW+hTCNwoVKw6kVNvYKKKIfUAew7tySx40CH+MmTIs2033X
+8BAt1tiuu1S+7IriBMbjctjYgcWSvsiEYmlsENmfJ+ZNGD+wjhk8VAiFSUVCo6btTLz9upo5CvV
LxLnEjulkoDZcOYTndNL0QrYnPYXt/M2dy7WtJ/cow5zzkTzanewuCDIsXrC7uwRJJwMlzpP94ma
H5KZIUy0b81PfQapwnAsmbtjMwlGJ0it3gMWL4Tkls5B685dv/aQc6TTc8bbCUHExtxgVIcWRqj7
rOaLS2vkkOGdQXVFpWLXl1qJVc0uVA4fXvJaFR3XzyqpXnQsIA47ZbIsne0MfyMV3xMEKR6/BV0E
fiAkM8ir8TY8ccqIftlcEk7Wq22zmFxJ+9JfdVnAhz6GQDNl+VjCbEIA0RY/GTl+fGHZ8gwHAM2g
Uf/1+lNExYmVjiqOxM1mr7rnIKLNAZultEX2Cwqd06+r8aH+ou8iUZXUiHxgiR12a1FsXZjnCjCX
Ad0IIx+e/nBVjDo1Xne1HfHoVdZ57LtjP3bHKP6daR6aZF7TMVMryx0eOPJxw1uMlk/D+VBKBh3Z
02iTX5iwzLcuYchTRGOHiIFnHNUdQaap2zFyxecMHs4SjzG0YV7lTP4mgBcmeZLwmoWhNhUiCo+2
z5icbTWE8NCYTXZ4yjUu9+YprGKytiCwxqw8gQ3nZEJrmfZZjN6uYtWkl2fVgtlhVt1Croh69qiv
WfJThToaf0sSJpxQnJne6+QyokcptG1tbiqA0IhS2z0rqsMcDu9Dlf/mjdzgkQYxG56dAFTm+DzF
BJhhh9IQkFgJ0aHD/+zEOKiYxIOJYRQZTmDD7F+KkYex+i1j/cFsmEMxBZ6i6Fs1pq9F6W84lCdp
gpPmI6ENgrspz8IG5I4CZh6H24hVFssEbtqBAchvjxq3jt9U86vN8piilBhR9KIbIexU7EbkdnkU
HrEEbmzF3jH+qTXWbANzbDO/hC4xMTGFitd8u210HEDq9oxizC75mdmsSSKT3fxTb1t4ZOnabvde
hqIJTFmNsDlnoBwZ+qsHCbDtPylhjnPk7UxKjCgBm9IFGyO+shnT+FuIRcRpU/RGJgbZx0pLiNl4
mgCOOUyp1YBRp/utWGwbhe1X1s9ofWdc/5ITwppvjDqfYCJX4VMWie1YnqlIuDjYU7svHVLurH8v
8gs2spEEuXRdtH7N3JmH/2KYZztDbwHPttceNYLtJbudOV0Qr5jfeFIlXezs/s3qRZTXNPtSES5I
MurMeB2NwHEfc/YNRAgpylaG47AyOJoYrnnRyYVpHcMghMxRPc8Qn1yPLS7iZNPeYDpbpfVZh++d
xySYV6iOA3J09W0nWD+53quAjxGGKJCBR0DlRdvnYk8GWicVA76gS6B5Q5+ksUIVv6vdjPV9za7C
3LOa2sxU1ytcCtDoAWFEVNreAEOQ7Q+Vtxv+uOC7u/ZR0PzTKDygX3Eo0a2vJPzK468iU3sRVw8W
09EiAdvCKPcUQC5urCXvFd7H1FNjjcitGutaaz35PdCj7cbjq04xpAHTC8G7kBTbqs82AIMi0q1M
vUddsS6MEvUvIvdkstMrBm+Xd6i2pjW2MPxyuMMpw0tIEg9VG+8SF3EZm3TV0PXBDChZYkQzPD3T
d5Jv9nSwPfNbVQk/BlPvMseQXn/ovI6S50Mf/yKiYkyc2ah13XEfAnmpzQP22PWM3BNXCUcRr3wP
35mcNGZofpOjWu515tudP6CBkEAVNHwCFUM+PXgLQ+jX0iPEEZ8VvRuGFZ2tKNVqgsSN7UeuwKT1
akeWJdM1MyCGzI7ZK1X8dIXcpbUNFvr5fHe8iQYy+ZA9C2q0I8ZIg2m4+Soic5RvaxONv1IEPwrt
Uc0nYIl/JCNCnXrOzZesQxAOUkGLLqltPuRBvx/za4V9O371OMgigDWFC28uhaBK5YUxvunHB+aE
xURX8twbkKwNMG58y3Qlq5FBkpPInQnR1FP2GUhP3oLA03elS3WJFVsthke9/ewVPALPJDgFj4zn
blUanIe2uTb5h0I8M1fNScfNPob3qkxecm3wZ8Fcz9m63HQYef2kTnEwEeIgNTSkzNbiHUYi9rmm
n1rRjwajrZcoQYS31Sy2jG6+4SxJwCoaX5URlwCv+ujeQFwww/xe2Pm5hdjrMPyyRXJ3u1tjkIZc
AKvEmZRV6TlA/4Oh7FSJ986Fqxwaj1Wnzol4Hs0fkyK8qd8UXsHRvTXJOxY3xqObrDrKNr51RB5b
ibbVJfrpFrskLURMXGG6ZB1Z2qkPnYeC72IiQxgtwLte8tYkzb+giX0meyQFZN7LgGiYBn87tAr8
PnVkyKyEuAsT/3Zxqeb7jMioH8urRjxbU+ub3O2Lh4AxWd9Haz2+hd1bEfw14VNrHAtB7lpCuCbm
s95pfMr+dQ8QYsYlKe8QYnjth30Ml0AgnO9tbQe63pe5vpXOtO5ZcrQckWSWnFpE68oN3qZE88Us
9hZTzLL+neovFDibFBtaY0wHlQq2Fu9teHfy01Luhojq5oFgXiIOkXRqvODQNKVEQt/GxzykPVN4
3BUv3UyjIj3qPiR/MEseJLyGKvyHJn4d4imLmMJ6AZP34WnskYoxhsvNU8s6X1o/0/wPUeZe9uQ+
weFuo9eGzJIM5aTDKsPGWxDP7AWbhjserEIjFP0DO0dH8VcmMag7O7CJiiVex423qdNdExuK7JiV
ezO8z6DSFN/dVFPBiZcKeFUuvloi//DAOI8zc0CToaWvuyy/f/MUOGn7KhyQTtOnIa79eHa7cM/Q
kZ8AywvzvaMxCOTa8PahCrdUfyag9i57mmveTxM+JpxvB5YDC9R4ZKo44Eva66xLOA4cbGHOF1mb
s5HuIw27TooPxBmxFMuHQq+f9TLGgdb6WL5WCgmGLS6kJ+N7Ue4NzmuKCRQrf/PO6x5YfDsbzXm1
eefECKmOYDHt5Cafpfpo6LKMCkAI11/d+V3zLRqfHWU+MA6PuKcouIIL5UDVv9HdtIwjUENCHJhQ
CR/RvQlWnSjoYWjz34xtPLYX+Lxq/q0uugovwLmGp7B2KgDcra+hO2UYeGhtwouwX6LLYZS3isBi
OkyCe428o9zeFfgfMsSyVkWDE6Q3hvGFLm5NuAi5I9RI7MBsOg5g8lbzTd+qoltd3XBYbmqyvgWs
K1RBvFIVf7BdPIfWFVEaJN8G5hQXejgsT8LRctErQF3i56V2qt2dZRxlBcF4kn7PM4ysNuGdSy7m
CDHGSP1C28yM3uGMDQXq0GPQ3Nv00JcbLBlWcbIRO3sdngfniY5k3U7bUeRbs3lkWyDzL53PJkLw
PvBrJSIvqZPOjZJ1YgFDTPGqoczVhtesvKSKGqnt1yjq90m+BMGyRzC+gpk2RJLYKt7GtvC9+jDD
H54ZsESF6RcOtpuBDF+PfyAfXlYgMeeitzIk/xV5YUdiYVjj7TweCYBGnInsYRDCRqgZyRzQnf43
i45ClH7PgnlCeJ+lMAcwJgB0011iQtIRQV5ikjcQnmrrqSr3LRweFUP4LeRjm+cYzchzoszOwNwH
ci9QuYwWugJ9uulah/sWLXQznsMJxAh/LYE156sdvT0GZd/g0ibXMta8tRXwhQYhSOIZeFb3DHJo
o8WInqXL5e4MF2rqB9PikifZSuya0GJl/TzV77FzYTe5FJzPwhrXkYlfGzRCBrBcmPh9MCkJAn/w
LnBXq9Uwzp+klRymnDwnNiFB4l1j65wGL//jgZBzaHNNtLHcGNWbOaNJoP4NnGPOdN4I+WzH7pLQ
pxfypQuvRXUF42IQhUPuJYrCg01QgYd7NcHswxJ1i3xwzeCRR/BkAeUHPGD19pnCALZudmbITwYT
FBTrSYagy2ZQeqMMQKd6flF0BGQYiLxGX4X1dzhrfEAHNBAC5I4ac6KtUIfhToDTngy8ZNbZtq1o
jduCCJw+PNlexuA9q5vLWMRLbsqgLirTSMlKs1/4QB9xkPSbfAmUjnLUdxqiJLJDIG1EAyM2T+9w
3JoctZFcwPTiua2t2zgASaoCMlM8aIINyx2niWJfQ7ff4nzVW7FFLLvs+92jGIMPPN6kSrJVaTNz
EZUcLBnuExQOXkfaKMSau7A8AvFElF/nEdiDFh86p9tKb6CklCAdzbm9jvPEm6TwpXpqIgfARoLZ
x/MxsTJcHnlNbqBRFZsu1z4Z7uxKiynvtMgBJpuEsdCh2CSEXNhs/lsB3LmscrxegF6YqBnBPl/6
Ss04Grp1iIzpS5uYfjnEa3em/HJwviKRo+xikJZzaeMVGXGiZBUYVuNglJxYebqO5FcPw1nvg7WJ
nLmkv8UyRPxoZd5YVl6N0nsfx5C9jdtvMlNEMBci+LsaEuB5WWYP0z+XWeUaO+HkD97wj6Hqq+e6
30E0kcaL72jtLtavGS1dirwT9xZTZQQHlySQV9o9/ZuHgRz0jDyxUDWfdWfDzsB95tWkbQ6ITdAC
kYLWektlBEpKocZgj5zNMMpT2SCA1l5raPEsaOLaOZeR+MeKdNvQyTqooApp/JMcDEMcP9e2xiWB
t4MgFKkzqcEYMwbWPkI5bjqwI1DMJi7qSHiHhfsyEgOGLn1tSbSHoIEiQRy1RsE1hxcrl8euv8XY
FmTFC7s4h/RecNghoW/H+j4GKPNxUTnsUbSfiKRtzc52DNq/WiXATQMx873OfQKiZzDia7eua0I0
TNaOzZPpDuTGOe17EDh+D00OYbTBAhJ5LhIoh7wIM0kQRU+33nKeDEj8UW6dtYzemJl3lL3gt9gP
6fhQaD3V4ojDaLzQVq1j1RwN61lA3kDpScYCIQyoXmKaeIx7VCMmyyiaLu8zrct9JqNtOVWvFsvA
jCtxXBbrjdyD7cHFxmAdRGZCC9g0zmaoMCFlAaliEYpYY50zSxbeyITnTtYS1WC3NsJ4lxL7QntI
1TKcOl5a0E1+a280vg3XcDZT89q3T234AmvAw7NMaxgUV2s8TvHNaM4K3HQGfKpkWkmY0YQ/dmJx
y5rVh9ywrZGap2h0dIaNIwTx0INUj6Y5gX5rw5q2GHD18quClVG/6ijjArvZ9Lq9qYfsPFMwZtr3
QoV0bYSVwzFhCt7DSTRyQPmoGJti2E6EwTADOFbqa9DajR182Q3HAhbeMf2ZYwrEJFjR/+mMYsiW
oCFCSdHB6YtQNOTW9An2aSdJ2ewWswemrKLkXVV+rFICcECQtsvsaJH1Y/PBJhzkER0Qw9xC87EN
PQFj4tmdo7dMtNccM9HyRhczVkYcvLVb7HkS90p0zwWWaouNcO4MOyTrR3f6qaCE9/UfkvkHG6Tt
XEGBqQk0ZR/c4JdOOxhIyF71imNIjBsyZVZxwUtj7HQU97XhPFbeYlqZq5sEyNR+T/FbPeD/bt2L
FuN5vLo8anFjI92Wp7H7TONrBCEbUeZDYjUbL2z5Zbh97X6XJwJccru2cP6ZLEHAzGA66Fad5b2G
Dbe1lIXJp0xBabvDjzJJhh7LBipwGB6lrLZha/4OSYZKUpwSJ35tKjJHM5yLacDZVhvdvO5Qpo6G
ZM4MSe5hpnAsJ8olzlJmacMBMMe9rexzhcIhYrCVAGj3umwnx+TPgZzJQe48ZcF4c5v4GgatsYqw
S2hIjdA5i3NU6xTKpsYZIDYCz3nEbFZkJbujfjNbkNei6WBS+7fIsEyrwj2tfXnwWZgLUfrEcS2A
YWRHYJJUTnG8ZctEtZ0Wh1Rj6Wsgh0W1g6fcyLozzl1rZaeoeUITTpYUFaEC5Fl4ozz0y9XqGmjy
00r7CfVhJ9v2kBKWBR7JRb3LKiauozd8jt9VIBdYyKdtMCIZZ+ctg9e56nU3ICYLhojFprIwi4Dz
z8C1S3aYQljaugyuJ5wUO6tQn7UFT9Oc+JksxHCOmCgP/qpwOKjOQoHNmTuQ+xOH064BCt8V5quV
h9c6wt4Z2N+t2R7cpnxJy/4LqN6479qAHFxRX8vqS2OwW1oDXzkCR+ykNm8/w7MSmvxgXIuUXDMd
k1c4XbDc3UvEPlZGwntl+E4VrZpxfAr58vE3roOEIlK44HurhZCvo2vTzWTLNsiP2sqvJHdmpj8a
btNh52GKn0WoD7K6+DQy2ASNPKqRkIEkGp4qhlJgf8OrZZvPaN6OOiQiMyzOfV0toz8WbZAqBKP1
MsCxkxi3trNxf2gbFncHLSz/WhIXPDfcCl70BCUlo3tGelHAdpxHWcPxEG9Z04GbdHKCvWs8lnaN
m9zNf2e7+6qAgsbpQEhbMFdg3yE216yVujb+ECYgasUJ7SW3uvNYbGbzuLH07K4D/nisewT/oiXi
KE/Meq8ZnZ+nE+vJrnyLTG63RPklZtdVKRYDlQUrt1oK+qztPpCnIf5DxLqFaHaqBw8rbfodaEDx
I3Rec0pUq6lm55zFtF+yarahRqiBFsjbFIDVhWd4GEg39Gd8eViJCVIs62vT6yNtmzHxp6L7bCIK
8drW13hwsajDZZo0jS5QMinmuUvaU6Hyz0lGeyz17GKGd4+FYhA2b1lKzrqGMBBv08HKk54dgcfZ
pG2VQyZoEGKg71zzz7bMa2yqG7oE+cYf8ORknAFDXj3pI8ivCCcnM9dFk5jrGUkJeKD7Ot0URl/s
el19kxJ5zqr8x4iqoxEaZ1Of5Drz9HTrot5M2vwNj8yhdZxlcrdc+/0fEjisGcaHPWrID+xT2bKt
GavAx8rvY59bz+xdbdc6jhXKaAXFWCsv+Wz9id55bPrg0Bj1h2tQ/WpRY4CIp80aBu2Ns2PrqgH8
VHQIgHxKkb8qt+EBSJb4iPgi4vjLzCcGpfZaJxhDS+x9nzXbTDDtcwLsFlbyPvV8glkhUbe7pvPQ
hfUPe2oMxcvmRb8pvVMXp47PXmdvHWF8gh3JsSIln+iQDmNYrTWpL0johz7AZBO+uD2hmx5C0bpM
tmh/1k2f7mKwz16J8J8A1bKePlBWrfMgeDXMJVDBPRDEiclaMi1IAlYKObOZQGnrKDJORPTdgUsa
K1t567wiw6bjJAT/e0M7eCaLkp0LdV5fwV9IynmXefRvpQ6WnmLBTNJj42UDPPn8aWzaywQoXbMX
M1sBs9drGr8cbU6pBkF1HIs/p8VbUbEu7CYNs5smCD3QIXODXERha3MiV3b7yPbtNGfT0wQveuxi
wJfJPS6T8xQ1B6dHbwzGjqqdDY8zeZcoki+QFUhI7/R7HvWXTsBal3JTymjXOTbVR7XSvfisBFFG
QyjYh0DMoiSNPy1HIS/i6osTxo9mhWawnnT0Cil2l1m/tEN1zoI4W2MpBMTkmZT8hhuvkYcSEWLK
6TA72o/WuQpiQ3sbPIe/hgGdDQNV0sd8DmV9kjG9rjGTFdLj30eBfFfW8GoOJFSUsI9XSAG/8M6d
Aaye7aRdckS7b4nAHmLF/Jra9XvBCruMSMqAO/IYyxiZjL5uK7b2mWEfO6/UNzqnKjw4xPGjmyCT
TNJ/wiI9xDKHTVjh1UpFftbaDo0kmy2UBRgmZGEZG9BxtAP1+4COjKk2yzpt+hdWziEmoYEExkmx
4zVTf8iW5FS6iaSwX1Cu1hvFPAAVT8rAW3yBoiVtwArbF2UwTEc3zr9DAbnRS3ZVU0dWVqlwlmna
e5QrTqBpPlUNglNesYcCUh28Rra4phmpLe/CS1xRN+mMHFhtpNdRjrd6pPYqrcZZ2Wa/h86Ic0zb
cfDtXVc9zgF0K5fVLtinJVqHj2tvpw79AELHjZUVFAIYEf0OUAg3QHtUE9nh5rjW0ZKv7Mk6KC0N
N82ciDXGpyWSJnwaAycmvKljDsr6yUSasUFtCd+Hd82yFZJej2CXtn2OYoea3AFZQHOWQERGH2E9
GaQoWxrtWMMK+qHNw207sBLH2UIhaVN+hfyOKGQeqgdMhMnTNR/EwII8LocXa0AHzW98txTbOgQT
20CQeRV1EwrvrhHnJMzJvEqEvM8mpMp0mVsxMApu6LKpYOJfRY+YuibA5OrMPUC+eQyw0JwbcAWg
BAt+m5EUmV96WrFAC9+TuWn5BxZvbsRaLJZER3vGnG/tYMRGG3pQswYbooboX2U5c/P35DWEPTta
avshA1onTkGX71y9c9it08IGFkRHlncJFuTSvcZjMf3NxVA9hb22lfEAEmoefvQYYHAEySSfE84T
Phh9GO8jB1dT4+83Q65Vo0rOFbKQVwg8HOeDw4MoZ/4fUQlhFEuk38mLJcyXEWgGazq0g5ae/40J
DBcdXhwvFfu6UGNF4A01mR45i0RSBcKt6smqLll/CK6jB6vPIVDrH8oj8sbJoUWOyn3z3PalKDHf
4Ec5tWUOmRGjH06E4yyHrW4Vz46utlkWPKf29CyL+RL25VOPZ0lCpc3L6QMI3bW2LF/DJvOgDyzZ
Hc3d1DYg06DGr+m4j2ET7Nqi9AsR3Se5IFRS9JGJe1E4nXOPmgr6uD+MiuOIO6+mz8Nu8AdbVVuZ
bnityP8Oeq7mYU53gBRQ2wzM9lN3H7bZsdAhILCA5nLJEj+ql13JYl8eQ83B7O8x6iP2duLD91Ky
y/rFZdKZF2SkN08b/qkoL5g4WFdROohK6R4BhKT/iB2lWWXsUHf60QEH5uLOAG88MzQL/LGDbixp
TkzOHdzsfzE3Db6S/NtG25wEwYc5EG3oNgmHsPPbuOoKfPQFODplmTzZAb7YuGC0GVbXNAVD0ru3
cSLLC6A9WYUGunuePdwySBB0MJVjrBjGG5LzLzeRIlQDWU0hm8tAoEF1NV75pqmYUKZblQjql6RH
I5VHbDwyOkBz8nZsd/fWFJ1V1j/proXLi8qcVQQxLyT+oMp7rCVOwzLLdzIjHNTupzN63QI8tLjH
oBRto9+D+r8V8/SvLqZ3SmY+GWREbOKHgIyLHJRnMZHGGmnHiuOG+tTShpvAN/xO+kF470AH79SS
HeDVrE/ieC4pp4lf9kcdIjZM5/xk6ul9ys3kUsSpWpUdy6LWzai2ATYDkWTR0MmNzRiFY4eeD1Mk
taLHjTNrCldNnWyDRqDQz78s3Fj4iRva/Ur8InVnQ2CR+tEMjO1GtbMsq7z3umOfoIPh7UhcJMh9
1jL7E+SBNpXae5X7PkQCgFmG/hZS686uaYWYZK6amv1mp3v3pMGVFCM2eUiz8VTPw+L2z9Cdeh9e
5HDP2P4o0dBkDdygeTmbSSZnNeS+GaZzm5dDS9N/mEPdKpdckSrygPOqgd8Q908454+JNjwFhTgG
0rowpv8MR/FCUcfJhvmrM9jqzdDlArzkDxU+GDAi1vfcEs8Bo/UMGuQHt+6rKihBcqKmBqW/wTVh
jxISCeIGzR+0EGadwCIjYE6pPEx9/x05rrXhkup2CJ3XA7GVvKUgxlDmbjRAXX3YORy2rMa4F5qH
UMcw0BgtM/TBRC1CIESy1toKspmsT0VdHGMPEITFtJTqFiZSMcnPnO5s0wCwYcaf0MDQVtX1kkhk
o6bt3ekzyAkG5f/XnkuwjWttlYfCDT7jB7fNe8K/HDrMC5SEi4SxpxnGsBsLrlqw+f6QMI6MeIW6
idt9dEEPFC/6nBLiBnUvr5yLbdEcowCjgXwOgo4jlpyWWD2DwsCcZjD1CbVbR5+XGN1ZZO6nDieA
lVB+MAEvrWWgP5mFeKxMSXbFVCF1R+kdTOpmp+nJGsTvPIVMGQQqXYA4Oqu/OSSgL7X3TiPZkkwv
GeN3Kl+GL8k8XR1H3oduiTTQgl8mY8z+8Tjarf3ptsOGz2CbuvB3pHvjCIAZb2AdrPXQT8TUnlBT
P441C70RvcSGmTSxWCrWjl3LaMNzsa/WDJD81kCexaqw2ubz/Jzy9mUe2ocuwSwY2tOV+ZUF+wxg
VqoQIpk5UifbFO2DgHq/NRTRJ8oL3hJNY6HkoeVoeR4C28b5YWRbmxTbcBi3XGF7laptr+n0KPr8
5Q7OUbpPVkTpXMT2Z0+AydrlddlJWIgUUsvBVwEtFOz5MjsmxwvAQpgcAsyJlFiM3PoWZ4cU3CxR
NmsHQICAUyA7ZxjiRgcGWRThNJ4QDx9bWTvPbaRG1F8ctz1aGmrQSjDJzBHoG6a3GgUyFW1YosUU
ixUs4DxZyzbU+1dYZrDS0B8alSQLYHhXusgRY6tfdtyY2vD1lymCtjg85jwMq8hkott02PcNcCYm
77fiYF5pIQ1pkNkfKYHVK6Cm+wiaKCFofGgWoihec2I84tDyDSRNfIzViiIGmQEKkTWyYPisKjUP
LUrfTDQ/kHd+hMwWev1dhSSC87O+VJ2fMF9RMZFrzRLo0A+bSefwTc27PiOpHargx8goZLVsgae5
wdYdUQUApS0wIqI6cONlSSxxjETDkjbUSDTFqMok93FrzwjdNHhMIymG7LAXztLCsKl8Ep/RDRYL
wMoYn2aPwKTRek4mwCZGwFuYALcDXQZRtdjF0rxFKt5Ug/FUdNU/9MoH+LHoxaris2mgwPP4/SWK
jQk+v4DQvjn1dkUP3zBy9WJXNekrXr6DV7dvoTn+dh1vdmp5dzD/13xoCEGKI+Qsal5Z/f/oREq8
pi6fa/iMcdr6FhvWMWbbiksBGoxb+mwr/xpSm/k70icTWxRTygpy+WDa78pKsI3mHt4EQ/Wv4LZf
xWzzn/J8PMWZU4D4AlMLUuEfoO5nPI5/IHC+u4HsCr0197WwIU1DWZqT6uwN5S5KCp9mnDa0tS6F
cCBNeG11rq1APf7H0XksR25sQfSLEAFTBRS27S3JZtPOBkFSJLwpeODr38FbaCGNNEN1A2XyZp6M
IvMKIesxj2pYn2F9ZJfaABZFPOP3JkJ0b1scvFMcL/j8n9g2gm2pnKOHBZp5hskTr5r/fK6d04hp
0e2Y9BcjF3ZKw+o26jHgpEs26d0Lr91gn5FxOKCb/D8ENIxD/K8O2eAuyBH/jNRpHxUFDJupq6lw
THN5wSTL6u/5zwkYhFWvWINGEkoNdKUHwy303pFYOh3LelOevk3phAxOlTj4Oh6NmXkcUVPxYwj/
OWRc0vbiBL4DXRxn2WHJL81I27s8YDzoY2cUJeDBOEURsUGnwc2y85a6K+t9qp1/qscWlWn5qAzj
szK0hahZtbuUIcYqTsqvWZGN49qOoZNAajg8G2P65kWY8Sp1dDhUzypC5YcBkoT6JZbzXprdVyzs
r4mqCKbHEj1f/CRj9IwB6Jk2i/eq6M+gLuiKjsy1SmFKJrTxTvO2JWCW8ttG9D3Os9z7ebzRFcf8
rCcWVPfxcydtoooFABFJEYqmOnraewFTB7ufUMmJKDaBQ7Nt/dX2ERS2kLvRPDDDg0/VJfObGm1w
H3BDyE58LOC23Am2Ue7v03h+S4L02Ytoviq+lYHpWHrnOU0eJ2TMwaOhp4PmOrr3EAokOKxV13ts
jjQ0ZjMWYH/f8IYGVfvPpCU8tsWyEMZrhoOYZWiaqtgiGTQnk8doEVtS2DKw/zGHLyJaHDnbo9GQ
GwWmSwjlxOZBS2a5YrW7lvn0mEw2Kmr1PsfI4jnbDwN2XeaHymmoL+/+KZVc/Dl9riixCjx5krG5
bWlWz9Li3FFSwEHjmFHhUWv7PWUK2wTp1kQNpqy2+Y3n3xTCNpO0m4+sWyU0m1EGPC0D6TSjPY3Z
2b5S1q4suLbZyn3uLDwCdtEfJyN6DObwPSqpIGKJ1jkNws0S4HZOSc8h37SWhnBzp8s/q/wqIZmW
YXodUjxgjU54A3lSt2XpXX3P3iWd9TMBXPU4uymP+622atpBAxpxuME22V+nxKGMUuSsReJ/46ax
aivxnGHMKplPxPPNRzgJNE2/PKBEG5500+1c1R/Kdtw2pUtmd8JQKtZ6sF+nctxUeZ9tjI7sxlJI
7rSvVLW9x/H0aMX+axnG1wCbN8vvg09ZNyPfiAu2/kiSk4qrrS6nexD5+ZGuBMa2E0J2l9FwULXU
ksrOeuzqaTwkOU2Ezrjv6wiKrS13Vs/4y2rmB8NmWmNSvD1G83dOzZyNEQUUEwbNOqrXQay/WWMf
Zh95ohn5HDxv+kuy8VdGXgbiywCFlFCqomPM9jkspBAa9rVlhnB0CCOSl8hoBfDBBOixvCEj+7u0
76+GVP/mKq/X5H+eVU603MZ7GGTlbSrx3IeUjHKYFOybjFQMB7JGLfONF0LVnJv5g8fhq4M4QJfD
jpsVHvGJ4CNMSdp5EmEeWjPZMXTYjXmydRN8Y7DPrxR0xRujBrFQIaQxy+Vq2646szr5GPskw6PO
zc9JFlxUkB+hK5+dkkY4cFN2B/7CAW7bxayxcUH/SiKrDZx6rMEEPGLI5USoww/Qy2yrpmsjlhv8
m4KJPIUvevFmo1Kbl0wgNgS0Ukww3f24IJumSbYU1jollP2yrMIz6uXKdkFTionDy+QoHFXjq81Z
p7awU875iQvA46KXJR5Rs9H3yAk1O84Up8aASsTwq3XwgCUauLacG3OTjMh4acN/wUGsBStYQdGE
0I+BKTCpJbZq+5qOXJ9q9BbtUCyVYcw02MkJcsgzAHeWXjMgTMTdEz9gH18qAGrhPPAJU+g8FkeX
W8do0LhZLx3q4tWa3NfAtc9Zg11g9pmjzmW9wTbAHMvp931K3SyOAgaZUtMV55b9wWnrP6K5u6kq
8CRok93Q3sF0u/S6f8glFIiO0oi5XiIVzLdi136sW+8ezQyDAj0fGWQcYB5wN0FaZ+4adM65T+Zi
q1yfGZOd/8K8WHcuw8VkejPxc7RGFG4EDpm4Bo2P34jJ6toLgPrH8w7E33UOmiePLmBPzF8MpQ6W
Kt+ggHcki+ujPSQvrWp/QVrh+zaptypws/I4sYNjXXTPRcIKaHbf2cgRvOqcezrDHR6dvyGKPn3c
5m4u95zvKKdP63xjTv7Z92hLD/pT48CcLN2X2mQi1PUflgvxQjT2aziPF8eJoSN5x6VnrPW6etXQ
T4Fb0Lo2Ra34MRY/mUNPYKyNR1N12O3D8jNInZ+wiZaZ7dJyWHnPKD7BurGaPUE8LhwpiFdnfnLM
4hl823dZ8r+lkVS2bo99hivE3ffKW9uk+W4o3OceIAIzgiJ8pN/r5Dgsx14MhY0UhRAx+TpqoZiX
Ft9Tnf0aPj9/4hOFh95LbHAZI5ZJsyncaJ8205YJDDit9C4RT4wM++uIA3HICSL8NcttSPj1h2Tc
6kbT2cz1vW04DXIHvgkoZC1Eads2YImn5LjS6aCTfkem4dS4+gGv853SpV0fcTXFx8KoYN5Sq4Vu
Uu0rr79wNsZqmecFA59skwIDHDmFr7saXG7krD3GUEmvT03EKkdC7TBG5ckr5+dKWB+J1V8F/9Lo
M8bV4lPzXZauz2A1uCVp/hgRq5mH4d88Us7USYpoSfAKTAL+jbvq55CJndniL5xqTAcd0/nEFndz
iQXK5r2r3W3WkB2nSBHnBaEvJ+Xga59j28HWiBocheKBwe6bHZZPjpIfIf/Mt2lfH1EBsU2nwbgH
Hv2TDf4JPMCTFUaE7vTFsLPXGViZERjPJc5Zb2KwMOYnROeDK4envuifA1kfgI6eHDppqpCVA8/N
2FKkYYT5cRqGY4Jg5Xc2+wTthIN9l6LA7NEhJrSnrhIUp0QnI8I3YdbPjcIWnBtf9EZ9VogOJk0D
LsBIxtbBsv8zbZTpJ4eWe9VnT9YQ3tMB5kgn8qe2KDZRStkgrkNq7H5bHzCtbBzoW4vl1DJhNrI1
WKhmuJVd+vEmuoTRtPCQtEByvfSTcA8hzb7lbcJIACetTIZ9zYOTz+4ltLxrFExPjku+Snp/Yeb/
dIw6GLfLm9szL6K4QWA8SQWnLXKBvnnVJRDG0qfCzHToBQ8vDAGXbuz/jGq8WZheqSI5zx0/wTyE
mxKnnA7HpdhxG6WEE9wYbgrsgmNfBZeMP1OEAbO98Qbpeq+JxxcKYaQP9nM63kXAAKFvquPQeteu
EFfwjV8J8zefe3bpxGfDaS7Q54ylAgdLyUCNcXTweooxVbUPUuPFMXlkQtpxYxJgQEtWA1rjKmWT
CrnGYNz32SMTStXLrWwNYGjz1IOOD17wPsu9FUJDSlvyGJae3VU8RMcR20BAhL0mBU08rlEnoogx
ikX+NntM1H2fhhXs/HTlMA4lexekiDcQqbToLAYaFCD0xvzO+PQ8lUhRycAUbLxUg7Obsul9NMW7
GpMnVJ1NFA+XqR62ZgGqy8nHzUgDHkexqzfF3Ny58GGshd2q6OwD75QuyLo6EW+yXXSFGH+RD8xz
W2YSzGaPFLQpcxE/QgWrFnSj3W8SGX+CLyg3k5rqRzwWIT1QGBccGz+ki//97MEuWJtYt59meB8X
JIol8DUmn3hr1Y9dYiafWbd//Ta2GSXbZF0yt1ebcEimT+WSAbM7xeJReUscN3caCBtz62xnwQIv
K2L8XoKsVKRKngCQuY+D6ZnvoYgCquZrWxGCm0AMhBioKqAjuKl4C0JpEU/op7tbML2nxNyVyNrE
abD3TjADOdnP3J58cmzczxsH6ac21hD31jod38he7DS+0YiAvdm2jyq+WRR6d675aGIfnZ3qaPpE
H4ePrGT00KGjxBh+xNKfBDScfzYGsH4GvfJj5jH4vkFRsAMFqwGQ5eLE5uqGZcxvPrnQYMkWB6LF
zPvt3ax5YVsUCAwYee6uCzRevzdXXY7M5zsbeg4fCwrHXdNfe1X+ZoRUo5GVEFl+7OECO7zDnTFw
7pLnxB3/5QMAqUY89bxhofdaqfAUa8Z2A+sllFlKBHdT+9ek87YAD8H8jFlEsrdQpdqAYuv+mzX8
IDnGNuyTWfNP4lvI/DcYljuzBLElnVcsWZvGb39na7pUIr+FFZm8Od7StnWno26ziGWk/g+y61D+
w6se/iozPjRWC0xkXFv1FfvKWs7UTZR0p5c+p0kG5SvMYeeJumVMmisVDLT9AJiu3LVK7hBMUPro
H63KrRMTrpP+BS/mmoETVrMxvdpG/ip1I09Bz4ZimF5yJsq9S5LpIwVq+9pnVLdWlbkYXIgPEl1A
QSY03E7T1S7nq3D0OYlBCwyYWnkeneReudiDnexdYAeARZkm9ItG+RVfVLcPItPk6Qm56jGuwEw2
NjeF0w6hPfse4uzXB0YEhmdkAG1z4CeEvRpGOtjgWBj3RHf999znEeP5/jwU8XF2xbSwuLotns1H
rvG8rctH4oLcAq5bv9SRHr6onfuym/7HHr17XYOfjTpmHVNIjA2LrDuIX2ROQl092ATLpG/O5ZZr
lQSePa/NXnSY6b3dQ6SK6KVYcnEq6O+MUI6eBBJeqxbnpVJu/+AbfvSCG8T4p4bBPZld/qYdmX4o
A0cJW28J45rCpbmwganarrN1WfQdM9GbPKrcU9uWP5RdPdtGhddEyeyYxKP7ykz7d5YUHJuZT7cE
MDkKQi9tRAdaUwIAIC1VnFCCh3PNMfxY5UUBVJ2MEMMf958x9CmSahiE63khDLNNJpjhyfxX0wh+
upIjsmYA3x4fw3cZUwwPW+DMvlmtIdf9lWHuvnOP4HfPSnXp1PyTxeNfXJJZVtVr4VBbxfKAPW3k
PMuruDew7h3ysTM+Zx3JgxvrhqKttL0q3Qy3OvKpTO7seF3WaPaJzdZYlhPestD/yeCwFxQwcBfh
UDEhZ9M+kLmgCEtBOsg1Zf1UUGny6ABmhtjH9S4qQf9U/RhfaX2J96ELP0ikJ13OaA56gYy5hTV9
5ar4NStLPqZdXV8SyKeDIxzsB2n+p5yB1Wq0agaGDs593TOTc0LCEq6FnXNOePKlxIIy63CJWeDD
KbWFO2OgbRLKMfJUWZ5dvja2Q6Zl5cyK4ZURpokpbna0g3WMynxmpVaid9i5bZLhVvPKnMXdUs5I
J4CuEYt9P4+IbobicdYCbqzjH63AqraFZ0XPSWt3R8+n2g2R9w4a8YgHC5wCv8YbqaPXZh4+O5px
d21gW0/SJCYowIFwHO27beI3HRk00Z3rJAfuYTX5dA0BE++iKToTqMaRAl9iRBqbr6oS7Qab7Jdn
yOxh8kzAuJGZvCpfxjxebUJJnf2uF4Z4N9fTRz1nNYw9lktQBXiTgrkH5jVwMGB5v1oNLrLM5Oo+
ORhUR58HqIoAd8vg7DQ5xaRtRqa3c17g+DLm1KIm4UEFNxXDzVdLvfChmFAWJi9wXtRMIgzq5ozA
6D9H7TLs8WF0mjRIHa2ZyY4YudRZxuSt8R0tSyZxCY38U9tYU6i5B0IAYnUfEdra1IWFsDY0FoEN
mPq1NdxN/CTTOldd+1/g4YaBHlQsMeiaYL+tX0KOhofCiKptlmTfXg270lZUk3Yp59/O0942svN4
Rd55Qqzj0ihDxcUojpx9Wzn5tZpUtFNWI/HDlf9C2LMA7BUFTHPPkhzlHNH9un90NSLhLJt4a6ZZ
ePehLW6tkb7M2MAtqygygOxvbFJX+qvabD/dtnj0CwS8wiYbD6ikO3j24EDGFO7Zyqx8n1q44gKP
qj9bK6w5cQLTXDOFiEc6f/tU/mtF6BySZtYf+Vx0eJXrT8+FtKnbc59nzL9S3kzLv/SD/jQc5P4s
ZCZYGiSQU3hQR2XREtnQRkugD6QP4tqjUYD3xa/0582QwwfAZSvGz6A/q+6lxV50yKrkiH+L6xGB
dMBiMEZU2D0PM45ihKhfPIcfla4/HEO9cFW9MzCwVyXaDuZ4kFD9VOH8Tt2MsE1yHZwFBtyF9Q/U
TUCxKobC1y1cg3qaN5nNmbQpRjpFe/CDQZDpnQBmgjRhODvB7we6iBtvR2ujqcjt1hHhkz5Tp15k
1Ckux2cc5asyr+OLwIm94ioov+3AgaYzNXADZqp/IGXZW2xUDFKtlvHD+M6ndK0crKS9jc/ezwWh
oTLHCSoa/z/XoJg3sJZNUaHJz5PUJ7+dcaukSXwiJ/6PZSNYmZqfDnKd8dGwJxNqL9bOGBHuqso1
nUh3JiFvGgzIWvFsAyCYPrkAMvwtps/WKN1tOCGrxMhQpzDi/mE73HrzpccwQ6X20VvWYoS4McX0
2ZqQbLdzoW5omuYupIGDJ1Iwu6ydY+k5+dYY2XhQqVzcYBan7JJ6owgrAb1GZFGUeuvjYT44Qhw5
g/GUtNMDVouKvDLEyqqZmeCVoMyb7gn30yXmeL7H8d4d2gT/p3LDmqdCGLsg5zRHIQZn0WTIAWhz
UvLN2NqxZsiLNEDVtY2vAA3MoTgWZVBe0rC39+XYeSDaM6wFVTVlZx9TzjGLCfAmpo3Tz+AXvNFj
xDZE7ltHuJ+cqPQPKG0jjWYu4zFKfxe0tFfuPEkIrS5zQiU4K3a9L4OTN5fzNjQTRsSWefaUT8Gn
P4ZkdSKsA7jZrUU3/pbD4icP0x8rY2LGGtVvrTp3dlI10x6WM1+5CBAaUwebK+kMno24g8ktCR7a
CDuZNz655FWg+BQM4LocVFhqCvGQKUf+VjLXR7yvLdhAQVArnfMN11byEOMg8Cz52XGupvjZCub/
qi4hVohb9GXo5+jmmpqNqV6uWlEXmKwWuIShQMZ7zU2LUz+pCm2YnNN9qre8GMZp4A39hxjp/C11
MV7bsJN/jmh/LDuJ9kkTwKyh52VFzzJsT/hrXG4sxfA1yc7QTjkPF/xtEuNkogSr3k4qRbGz0yE6
pQ3dra7Oxa6C+LVKKIDZEqmIX92qAc9IDRkWcP8tihw6rQA/2FzjFmPQlAV7IwWTXzcT1RisJPSe
7cwcHm7MbsHlMXlvuhKeedkT6SvwdhIa/ey1SUO44cnX3lZMoX0TRZhL30p5VcwJDdRVBzhwDvQX
JXDcDHVL5MEN8f1XYb11tVNugHJSvtaX3cka/E+3Cvovp6KWRtnuf5JRMgUg8m6G6mMC4bTiBPeK
PVkCMoO66YwpWwoG8isVsUho1Aytxo58NVNt50C6zXhsQ/1rLeTnXKrkyJ9168L4RmckkxvB1M8m
Sn/nGtrs3Cw60Ff3rRRyWt8DyEgcCxhhFvGikB0Oeyv7i/NwPIoiuEskW4BFDA0E8HmqsqbhTgco
AFwATsc8GMl0K2AK1WTiQfHsh75pPwrTgiTWA/UpwFfwkHy78cCUiQssTj4xMefWxQYb95uaxwXU
rge8FQ7m1JFJPg1wNeQIe1nPkvB18tUJSW3AEpZUhzqniK30WRi80n0Y2eDzgozKNBJjKGsdsRpj
ocBmw6g763ZTGt5S3/sJqC3FhzBDME4DVlJtkc9y1a4UhT6gpJdbLurgSwVta20fPEtlBQgh9CSO
tVewow008NjT8NFazROlqxJFT6jjOFNulOYksjSpwE3tEcTLnAq78chZsFSBsS3kCPDRaWrvU8Uz
Um2ehhcwwbyzwOfeSlm31CKp13nQYjWNdX8pioJXMyzqD4oIYHkEw3iq+OY+bRxKM0NWNr4gZELf
lpwwza4s76WEd0JNJY6mMTwD5xOsSQWD+TrAVukE56KeT5Kp+/uMNRuQQ8P1R/5H3I0C89Z8YMGg
4EOQVcuwRDbsq5ymUDppGJ78FzPgypiJuDrCmIVuEC39PdFYnCIRf5tTlt7GmcyxXXd3DNsQjzoT
NczJX9Ie0HVsD/B8hsBkyBHF/xxnCHYIEgyclphuWmU+eUygKqkbZW8eQhzNXcNmsoYrF8BvK2CA
HrPrAdZZNIJ+JIVTjcEpL7KSdJT7mGTpj3A42nijRtRLKPpdN2Ft4+qOUAXKquJ2bbJ1GZDK1nYi
vR84If9qZeGonJ6R/eqDcLJxk0WEpFkP5gc9NN86iz7zbgpvUdHSfGN11zxpfxJpvxRx9GfWBd0/
EN8C4jtrv+1I+sT/Wa17bzPzRtNSDQY8f+DgvTjO+cIYTD3mmFuOaL08Yqa7Y1DOQCjXPrXIlTy5
ofvDxhPuiYtjkeMwtgl82BFNNr51KOl+ND/ZnnUFvk9weoCJUcq3qvc+Cg/0zZRVD3hhrq434KbG
9kzLHO7s2vNoFTACeG5BVnyBO75A4BkOca3dX7sXw5G/BKVVI5XZbCTgDBxH3GRi34ww6/fFVNRw
yEyC9jKnTIh2BG63TF1QXOrqEFitDzJoLIsTNAb3aEyGOkxzRRWvMackVwPs3EQl0/2EzzxBplq3
RgGuw7YJOVsj2oxFuEFU/niyyvGzLN1/aBZ/sU2r44Jose3IeOw52cp2AbommB3Y1uzt/63SdJXu
DYmzQ2ZMWMLELUgmkz8y++4jzYluEvEaJv+mJvXAhxVsGO0vxkH/P79sTv+H4sZW+ezS4IZbB4hA
HzdfGFGi9Vi3yWGuqWhKvf+8ggoQ2wlJiE1aPxlmzTzURlnJKnk3luLPuJZYxOmsO+LQtp75lrnI
2DI60Fx0iOD1r3uaNzDeJ/jCbbNbT6U974pxHO8hrhzG7CJeYzZH2VDGTSjf3HVjUz4nhPKmMtNf
2JDK13gu8HLjd0GxoUfUDntYpMrXxxgbr15BN47fzLRTMI4NcSKobH35KewcqUq2duVNr/2AqWll
UZ+4Cd1mfA7IhayMnMkEd1XmmyZILSFclqdxYenaLnBU1zW6w5jRToZc69wxcNhbSQZrs3AANwZQ
ZjIZWEvgvDENDFhcYiPHYhhNWj6hbt9Ib404zslu+xHu7IL52KouTft3xu/1kAwNyR9YuUzltAMR
UPQi5XOoAgOwOP1DvmMYMEgQ9n6msNnLTsovw6pG3ubmqW7JwaBmNsx83KVmjVWuUXhD/KSMWVW6
Ymafkg3CMQ8avw5iqPCme8pllEgmDtkICz/tdkV/1/VMRlAXGDTrkO9DpHZ/C2kZYuKYXaOaNj9z
Cs073lDKMkIDfs1UEiYdE+PZ7Sh6Tqy8osCJiWU2R5SkE9LZMT9mntF5BNioFFgz6n9p6GDYOrYL
pcjhviNaOmSNGNwfXOF6j4ZhbMu+Z2HR2Fl85hEN1jPsg/7j5KeHwmnOwvTe2qIFGNjgx7XFrPaJ
CYEAbiOfXAw2oZEwcbh/c1uuy3QzlKg6+XLvzl3sEbUcIf5IfWxa/85rStNqIi6d0wV7lHZrj93t
Ydmgn/uoTzZDDogS1u7r6CmNCTD/8Hh7N06QuofBtfOTrZblhgg2UaUSKVeCgV0p3/3Pcyl66ctF
JLcw+2gfi32qhrNHGoKKAUxk2ktCxtegO6UtfukKdS/wsWlFoZQIPrN1lY0Z7CstxAv6KO+nELvZ
wTlYklE9kU2ab3HcfRp2/A7Ztlor0iXo9CwKqD/GE3W74y4XyAoZ0tcqL1LB0NWG52x3FMiGhENs
yW436GjehI22aUwiNUQ4JlkFQfhnuLRaOJ7hXXj96SyIYDt6if+hkJgZstDBgjyirg2kYGKJ/Aml
M78nAfMjvkVcbFPYXTJmIIgixX9jpZ4D4dy7KjGRmfKM5HpinGUYInPYrYFzm86cefaq82S3X4Ml
XXxE9Xzgg+2gCkffmSZ4X4ftT6TTatMEI/WozNSeOleXF0f5C2FCFOfIcZuDmZqgTCWGlNSwWgYi
DgAtg/F3P6fdvtNaSNROaZ6H1sx3ys5zoDvFtKuMSb805DG3DSrFuii4RlYdCN4ES1/sTECR/JYs
fYVFw+hyqpnGIT+LrD1SQlIn+I9i52LbHuiGSAj7VvWdBU6mRCp0Uw7AJDS7z8Cq25ss3HKp4fC3
2oGGUYRlz9w8zA5m6XofwpCkaezafCwzoznhuy0OY9q0xwI8EfG+Qa1zjrS4GfCtdbH0H+soV5Ae
aeNIEqN78UyRHwNKUvdMR8Kto11FvWgWvXKA7PbsxhxVcM2bOBXarv2YHPh0Ka5JWCJBvxzf8CiI
ptwHpcVUl8jOodPxsvFojBBI2duWCrPAzZq1Ode/RRMZu9oFXjKFSJSGzcc9LidVct3qKanHRcri
SeMSnF+mSozYb0hm2hQhb4o6/Gg1WKJUkvjiRxBH1BGwEQXBqCyfiSfG5UuxND7E0/zWu+VTkhkV
9B0ZACJownTPfIykh40U0BfTljmi3BQDNVdVixSYE2CdPDylU6Y3ymgD3J1++Aoc83lS8qsfMHNR
mEeGgZAh1KD+1o/qOAGmN2PVrFtHPdYVF5FBVRvIwelb3Rr+LfCIAIXtgAFUNQ0LGgjWFtF6b5jW
whrFQMKTz6zUbPR31mPrAeWOlGQl6S5k74DERBCPoFO3y4bY2LaqiXY59+aFORSDYAn0pZnt8u72
cnpoaSCQ+Gq48BNTNWC1jI5waLG0q4dUhf49k9ylSQoq559OBGcKl+4XQhB4tf9I1tY/7JEAChUe
n13Y019DBtuSL2qI8XsF5MaMbQ/0pgWwO82IO4afvWAHjZiUNuSF9tVEiBMWadW9znSL7R2iSIcg
GF9EODvAo+fibttNCiuGoqB9WRv/T5Q4B3aSYetWVXjmuiZBlhjB1bSxlMV+Kjdp1z9qEn/ritHA
CS9KeggoU2QD6SlBjMnJBsjNK6s1y7dG1KTmDK/j28ct4Bp8Y1W26DoYOh8zNwi2uQlK2CtA0BsJ
MqxsOSGEpUEGRvL2+rbLnM5gvB/bgFitoLa2lSXMmzEwxaZPIj6oZAAix27h/FIz0721rfNXKMXT
2sXdeTSSRe9ApFZ+02+a1LPXmk905xgB7cF5TlUdZAgEoail9Sv0qkeiSGSCW4ywHK4TAlM6Iurq
RMeKToONWbAB8ru+x1GUMctwu7MA4UpAq7pi3whWhorMk+2mcLuk5e0Ci123MVuqcxP0KN/3XkbR
X4Ryut/c8KLHfHLVa9PkEDONxoKrklFdizMwwrYFM4eMNf3E8RhG2xAJT/HBEm+oetZCQlbuHqk2
gi/pPlB/5+6ymj4NgxvuNaoaC4pL65xFTQAsTn2gHUF264VDOp3KHhxw4bqv4hcsundSdEw9QRNQ
u5HFfFWGSZthreZLWNnNSsj6Nx6rP9uvwguN9deJCoE7rslpzUE323pgxQFydIcwbR6CkOCxYDa7
NRuB1WlKYwZYs9rawp9WQW4S9LUwUmXocxvG//qQjXDwLeaAmxkY8422P2MRra0cxpPZniKZcDXo
7NPYBq+MJSCMpImH2YfWQz6XG372b1ugNiStmR7jMH2uUtt95zKBu3+h19QirI5t3lurhgEsx0V/
ZzSArWkJBLTbesF2rtU3XH7auh2xHRmlvKMIRXvhNc2eyBUpOg+pXRHqLb0l0VYXzacvHIPOc8M5
p5H3B5cr2bEyX+gv/klzzzr4cwdsEnzPXyWDXx5T7qTiSstBtLcGauPdOvvSAeI5lxuT+Nbc7bMo
GQ58LtXeQX6kbE4WBx7WAf2HGS44K7X2fJ8ZacNSiito2jiUMWxyF8ZEMwHgFpC6paN38IuqvTEE
7WaspuDNiTvqs3qc4IOpDHLdjfmc1IIMA/sYBuQmL5603z9lRcBLwPJMwKI4aAmCxbCyr7ZN/kHB
zEjhsbgwnGk2ZSGpdqKn57WvJG6BXpeneKrFWYe1pDkOHlbmgtAH//HrRVLuqxgVlW6f+jROutvk
COTL3ajd6AZ3TE8z8UWSD9yXIa9lssBquzFS98SZS07nzleFI+Bop8QB6gwK7mDmnAdNsbfcPDsb
KjYBbIGJDyfiYIV6p+uVtM2YkdiZCovKytjdTIHyzuUQMcULNRXiPvbZpBp6yC751m152UwXtZpj
KYTuyr24yPGEvr1DEbbPjhv0ODWzT3ci4TD0VbUhsPUc+lDeVMG1dcqyt0w1QKC96nsU5VcNoo3r
V/wkZQ1oIUNhlQvNJvmBONGtVQTmth/p2JKp+B38+M82IAQy2XuMdQCfC5j7s6HRQ+eaaBzIrnCf
ApYGCQ+hr59r2nFoQKE0YfzgHPgC4OpTDJ3ax/hdGfZBJUlQXJgIMKaIEerQGgS9XNAVjw6+5hU1
vej8PmJ/5/nn1F188EyvD2WArc+cKwyAWRs8lHVCJiuC+WLqpeO4iUFKQ2kwCq4xuXOzIxvJ1Y6x
zDbOe4rn3xY4ewEOYavIScePdMGR7f1C9ccNiR4y5Arwd+2BY2zqPSiKh2ocvslRARgBM02JI1Oq
omx/dCf5SJnjYH7uj3mabaXtv3qFFqdACv6sHtmyFTjtXWoFRbAYwq7I6uJQi8WI3/jeJpj5Nosx
e4vQHT/VFFbMZjH0e8Tr1nPnP4Wt7XOZyuyfdHaefeqhXjhdqHcKgbyd6BHlJ/qJtjhXGtZMWr0H
L7gmKm824FiojgjFG3Mh8od25W+4FuDLaDL/ZXad95CQx0qElJpbA2aaVKf5OW65pWpf88Qxg7mY
DvbL5H8cndeSpDgURL+ICISwr+VNd1d790K0G4QHYQR8/Z7a142NnZ2qQujmzTxpc2I6cqhu3Nxc
KKvgwoCu5HNC468McSvCOlma/q+K+vYYsjDZRbkGkufbTNed9Ymd4ooKhgWBFonTJoezFvN7JhxJ
TJk65x2V0XI3estNGibYfjK4Xb73MlD6bTmduZM2UkVsp9T2OsMLtKW3MJOgPyL+m0zYy26JKIL1
+ytJF+LBLq/mfkW3x/foVPfKywET1VwJWtc3h9IKidO1uLydBTwvhRNtGpwCD7kUyz69dnX8XSQt
G0ouBswaGODqiRW3xVV53bbc9xl8+RhqUz5za0XCSMna5ZM+0eySnuhEfIOK+1tbMHKE7T5SDWQ/
cu8gqE+tAv0BUGsE1mTZd/Nj5Pq/JTcqukx4t80xVWZJ244fzYSsm5A4wDBP+xRVXg4/d58AtfZh
I+bkRwh/YIbJLNStvLS2nMhs773efgp9Ei+TZTUt72ltNlXILQK/SHHfujAnk2WUYCI1kCL7Ptfo
2KAztsaMb7pWB5l4jwwylH3PhTxPOUG4sa/yTUAE5eIX7Z83Y3gJnNpfW1bEol/+dDVXetemrqNj
keHl4YvdJw6McI94TsE8X0RBQGywSdZ5BYxmqW5i8hc4+sr7+do9VFmNwbXVjCzmULjaIDwXtT5q
v0h3yBG7auysLavBcgd5eVqpHmicwxJgHRbq5KQV+MO0hciVIypgvnibh+obwMq2DIL43guaTz0t
GJwStJlTGGTURKaI0HOE2aKdsuroNoAAlnZYDk2UABCLpkrfM+Szy+yzkjoK23ybSHW3glJxzMiu
/tIuSjonevW5aLTeIoFszCSEtSfK/o1YimDbgJQqirrfhFT28JhV3SEjX7OjD5R7QVlHZwb08eBq
rY8CUheNdViGq0q829xwKFGs/g1preDU4HMsbSVeJ3eO31PWUuu5JAjSS10cjNPJO0b0ZIOpn/lK
4eYrk9SCyxdY7Ew7+yHLHIyj9pB8SNZ6ImmfZXDlk2uaBJUGHTtZswbsxpA1IeUewI9Qo627bIt0
721a5dwpObzLrHoq0LnWDpbus2kTMnDZFB4m0kDbPIWDl7pZcO75f9tMTiToCvagDXPqALb4s9Am
Nqwcq0PklPW5CdlCV4p3XT7EH8NAK41MbZzfOQXqZUEdDd+DCDX9hzbLx5I8+oq2H/cyUnQC0UaL
g5P1X/WSe6cUJxhBD+/O7boKecauX9ijnQX7TK5zffYk03C6ywUXaNVH6lAqt8buQ/5YOOwiezeS
u3TqCHpl8iKr1NCe24X7Cc4pHTDBFw8wrMcY9bInFzSSBHICdUCB/5JT+IhJ+zFwkl9tEdxrF6dC
jgX8Yy+0v10H/6InBuGU8fc0UD2j8lZcDLS0ox1MjwzQP8yr00bOGZ59T24pabGOAvPUVi39wY7U
Xao4dtCmsxvLz/8WfjI726kBj1flcMKYgycv78ixIznhhcabauCWK3ilb4PvyIuyUjrEmOP6JOs3
iVtEl4z1N+eDyB+7q0sOuRGLjCCXnnBpb52xp6MpAf00QvG4pR2Rl6oCndtqtvFkOqhNyF6EZz+4
iXufY/Hfwh7xVrWJj5MDNjeEsgVkhX1o4kvrwEaQtuewu3Fa93nJzFscclB1ZkmPOOywHULv5o07
7ZvI5TcTS25QLbeOsm+2U1Q9UWRPpwgG4uveFWXL4f1krtfkpgi+wzoOWJOrE/V917IxorZDgmff
Zn3btD3FvlhGolg8u3189vPpVDes//uCPgOEsWLVxRg5TEL+X9AnFQUhjYNpGJysMOzXjmkvmLEE
2sS8Z515YxCwqGQk9k2n8JOMcndrgCWsKy99H2395Of1fBO0EfSYoPt1aoucxNWwis6Z7asFSa5v
+n/1yIZpth3QBKyOEWfBUdf4t9f9HFHmE6vpYnyz76Z0vqmT+SGb5QcGQdTPGI9B4AMLpMGORzcD
Op5AHUe27VnZe4+eX79kgf2oagzVHHYwIIfgiV8M9oqgaS7MwowYXNTQd3GDgIm1CW0a/hlgg43o
Qq5xOviEmnpjIa6v82beTmPLgNo0Zh1btTwMcj7a5GZXqdejKWIVPucNoeBpwoqJA+m6MGShn9gM
jlq+tyw5+WvWbwKqyRU/kq7n1goOueZ4rqAMrJjjafFBpV6xc7sqgO5xyt2XvNdQ60quXNqBF5QC
U9pEBWqrfzUzFM1HDckAsdZhbki7BxDfyASEySJ+kKwtFgLS5OT31ADWyIvyx/UElplRA5OwvfdB
Vz+CvPa6cDlmQpnsm6F9ZKfx7ssF7/RS2OvMq87A7skFmXnTF1gNlypwoLxjLIqJg0t/ymnYQRvy
I+t2crvvuoju2I3gqBX6Ri8Gd2E+XeqwL+/8mkZRGkHYpLG2pj3y08TlRx2LSyNAy8gl5BDOy5MV
AxEl8eFsWfEjXPXkOwnAQD5fBn5HYfg3OfouyVP+SQLuaVTgS0c57cvErUiRtAePqwkNHVR0ePpH
BvlzxrqHQnjxN/YSbVN8s1kl9bh4vAYHcGOxZtaQdvLa2C5uPItSptLRrBwW8wqm7JZ+7I8uJB/V
TmwPr9aocU78g/ablwU6ESIgN4FSUbLs0jbix+Wbr/p2O8zhgZoNeLsOR2KXRlsSl/daYV6HGH9q
lHheWqu9RZqGIkgFmuAXyYN5DgP7sxrIOJaJuaTEGTx/BiWMuY2oJJxV6DnYgAI2HPgsJj0UjIcp
3NDYr/dKUO2D4UHQfcA9rbHNpbHUR2r0q/YTiJApnoBsGv41xfDmB+IpTJbr1PvaDM0NeYNyA1Tu
yVowxY4hWuJSz96hFCGbiziVR8sb7nTq77WjvqKh4jkM2v4oVU9vlXCek6v/CmMn2pBO/yFSUuBh
eVhquJX/2ZyPPGwlewU/TLhouAlBDHu4VV330+j0jXP2yzhc1Je6RJqGv57TJOOi+h5SBXido57w
CQ/QkPEnC9yA5LsoVB7tN6aleJO1xUAPyUgHeRHUd1maWHheqNJU7JGPCfLzqSXftCH+RXl1zkYj
0P2MCVvcIZfdanf4suf0CQcsTRRDsM0pEt2WOhHbiDTQGiPuNgyDY5i56X3t2v5Jwn3ak8eB2R+x
daxwA9OVmUd7dgUdhvOBIcaZ3wAY/xMDjCJRH+cusfYL/PcDcSN/LRaFioQU6Y7XMx526CnOAqLC
tT+wRPV+7bFDCvH8F41hnnG6zzZ+GH02KFeXsbJeKvw3m9yI34H0OFaf4mnANXyJJP4HtwT4uMzu
e68QavDHzm+9yl7BhKEA5qUPaB/+nySN0MTZOcb5uOFvi31QETthH8y5lYeo62qKulVRe/VfgseI
ahsWfYu6zcTsnkVY3bbo9/xm+1PjG3kMWSUzrdHoZnq8GsEwDa9uWh7mEhZTGsuTCSS9XdfKwutX
6EwiWI+9DQFEdVt2mVQtgsX15+DJ7dtv+gXpMFO6uV+aFm2lp1UT4wurZlve2M60S1kn7SeP/jRD
FHpldQo2h/H8myYcug8uUoeoz5qfrhj0uurV9DCKAIefW8s3Zxloz5LBckpxvu+xFUcfnJn4Ajtt
qqdFWMUeFgH7Ld3iAUqpKKh6gn1+5hYAiSBmJvhZdlBRoPs3un1GR6PWDksi6lzp4q/3+c4aLedd
IUO65EUfvuWAEG47SEHUAGNGsBzqZJyo+5maARkvz5z605+Es80n8WNKW2/a3CHz21CpWky+++Kr
OD9Gxm3+dI69lSKJZ6op7ZNGIlkxPC9/6AcYLiYWNw2LAEgRHjZ+XSj/wyud4IbrPuBbPifq0Geg
nF7b/FB6fLVdQqpkQITiWdM4aFzivmqen5Oizs8BW4Qby5PhA/5uoK9WTQiutkWK8SfJv8TEVkLV
Et5+C/KidIbo4ip+7CvHmxDGWKWjEAbKxpU3dMOfXzjkL+JR1+bEJMhtVY6/2SCDpypjHBvN5GP7
oaa4HtIFxxeZqQwuHDoTO6GByBZqM8Wz/DAFKDSMYn7GLXiC2KavQm4icwdjLuYQkTbUUTSaZz24
WsLd0qGpuZgfKDxMPnmBBLhtWYBVVEvmkp6bgP3uzqbyT9Wsw1w70UCoKqKPrrVhlQrp+5qB760H
yar/3umIU4zBTC9n0xzCMrjm5iwFsaIcvFs92/gbk5C6clv8kx3mi8r1QqxA8y709AVLirOKFou5
3ZANWJUN0wCj4kKicxDDTlPPuGGcCa+VlCVwVQISu1qBrYq6lME9wk3D3XvO1KWrLIZTlS5bNymm
Fe/vmo8XsS+CQkZwiaQ6mRre6s8WpMhEliSkUZvOecJOgfPFAiFW5atZzqzfy+glCaLha54rbisp
t71FXXfCbXqam+W1J9ZP7PhYhRF6fRKhCy76o6KzFbd1e1uH5ZtO/PAYRyr6GBLBnOMSFLin2haP
HZovR7BQ6a/siDXKvI/Zeev8CEWQqQHKDyWNXm2RGJG/4CoxdHoOplVTrExHw1+n4p/OG/rHCa8w
xUf0/a5FN5UHG67Y8FWAxIQKO9cwo4O2NPW+iiRAwQG/2FOvZ8XlpL0PloeByHXOiIeQPvx4kp6h
cnJRLAkut2RB6Acw5ZRtx55ayarLI7yExW3U+84GjMleqwQeqyIjzNaf8pzEuatDH4yvhh3v9vBE
Ze3d2qkLW7G0kP7TS+Eyi5gG6qN25IujbKzZKlcWr2AKUjDigWZzWOVxDe5YTWuHZCDWrWngxVJ0
b2XaM/F2yJSgCBrNvDEokp+A9jq+Mej/XsfSpPeh9Lp+q4mAdvk3RI4bwKRIwr4tHtnuzM+Tjges
jf73aEdvhG0wREaMUCwjhysFwhCmZDvuslkB3mv71K5HGunZfXcbc6wqnGxt2D61DprlwLfCw1l2
BzHCY+STM2Smie22Ev/J4mJ9cw2LxITPHehNRHKvYJCGbxAF12ASZHOvp1CezUpHZA2tQB0SfjOW
rciBRnO3SRAiEI0AC4R4DrdD0wIPJMYEmz5udsNQPOu0vwCjmSnjJfIaM0dTLMELlXDUwxhz4wiv
As7cFDhKjeE64eIl6iw2C5xiDRww0qvZMVnEpbBGYg54wLqCWFze1d+10PQDBcFjxZkLKvhcFT7l
z5nhF+fW3bUX6bqgyr4HJuV12DR/bPjERjm8YDVNCsqZx4sxxVdeFP8wNW0H4XOTwgaOsTQdFqdf
Qzyu8GvZsgA4s7QEztA5ly8n1VkEJNZZoCg0HrPBlBObYn5ow6ecMdndRlmJQzHqsPFucb/NT1BY
EHRbWbq3qCc0JnHaNm9+NtAsFbp9hEsKz3h3v9ilBilT2OYdC15H8BfwZIZzKTMYByt+4FkkKR8o
aXqDueAWM3s2PGjrseUQa4V6stUQ3Asv/Z2kfGmm/p6BxuMl7HpYd3hdOw1O9iYq4MeGv33K6mMM
3OKL8AEun754lVVo1o0lyrM9u9fbGobY5Do0uh2LiwIJZr3Ayr7zWm96jbgUHYED4OrqmbRRMhGV
qtj6ruyRxIAkV7efHHJiBJlrQG2sNY8ENhJakOiMRo2aLGriDbUlbIcCdrj0YumLr9k/krHNNgOE
wxVxASobU1yo+CzTdzeiao5KJpJ8vL6I6+L4CHEirMoMs18a4eTwArLOmWyKR6eooCzUrfvJbiyn
Lm7gLx7T4idjF7iZV/MSQL1hILOaAhZq4sQrjxX/jrtbBsi6rG8ln8AvN0PxF+gu2FM/veyoW0r+
cunPPyaOknsx4dwoPLqK2ZF7+7ANyfIgk1ARzvKKp8340VbmSXGb4gz86Am0PCDwtE+eEf3aVSUb
36AOqo5eWZgbO8Gs/RI6CyWICJB6F9IuD4RY+fqhKpvueVZRdQlZCuKNMESjvL7OH2OOmDe+QX2x
ZXp9H3WIC21uebtGObibaruk+SEOePk0GbeMtl/Axg+FcC6L3+NTa+gPdlalA2Rh6Zd23Igr5bN0
IucE+oLi4mkBxl96FjskDbFb5d1pIXCwGgaLo6gIFdY1OI7eiPmpGYzLWK+Tc8iHCIOOSTY2UbLz
YMmu+ir9qMcGTssVzJ6UV9b6dajyh6lYqxx+UTXYwTlo4bylBnE5S+thL0V4KwjiIC0i7S8iY9qo
5ItpaFLNWMzJYhzwHyMGDXokLyXxjqdopY2v6CdQiIrZyMBfZFO0CicOucDiSgB08Io5x3lhVHNs
fWAY8krvK4VrKJLB8q3/Hyv9Ivxn4/ffeHXyAFR/WXlJ/gapgiq5jPqoNK25MFtXkiOL05SEycJD
wNpblWso7hBj57qj6yBt0In7h6GaI4wNhv1cwHaT4ndc5HFDW3uwUP0dpW70TDlc9Vldl1jVtaYj
mPLvuZqfw45d4lC9ZqUpSLb0fDyedY1c6p/KRhJAn0nIxHLXLpUFVtji4QiC4p5j/F373SlbiPyG
s0I67kYM7U755IfV61I2JM7TpN/iqzQ3UQEsOBh4KIXX70WvrHWUYwNlFFMvjjO8moT+UpSH9STE
Gzf3gZejyJNTURN8YFmZl0dhxWzPB4bsPcN6cReFVypXh3aR9XW4G3IHSHAx6htwDdN6sDi3eTCb
zxL7PW20HA7GKX/dOoEtO5uHmFgd3tbhK46RmcrFje4BVaYPkajazThlz1kFU4xVEwTDa2zXMO8c
lGvivd3yVw/Tq0e/npDG/WDcJ/Af1krx/yosdkKMJOzJa8FidXbuMc08LVFPYY1e9J5C5mg1yv6v
rqzfyoNn4wewOpOU3xr3Ia5cRXyOw5lareFUBtzpgxIiTGacLxwUiL5F+dmmRAe1PTvrJl7ezORh
m2ufWfJAI3GTfyMyOED0khJ2Mzp3XtYjn4H43YatdawH39o5lvUcxnhpTcgec5JX1LLjpNslau6S
wLsCn3P6LBw6GUYOwR6vqudAKp7U+OvTbQlwkXynH5HbTDumSNs4LzF7LDZ95jWeymcqojy+N5bE
Xt78K5futo3RwMKweMAWohlAKfWklHc/djOlbhMzl4u1jiIyQ5cQLtUhEF/CjdrDjIecFLf6qUQN
zF0IH5Rb9Qo6UO9F2BkiV/jFTUQlYJsQ8m9iBCzeFkzYAdXzARIV/maSp7UWn32QMkFNFHPl//JY
4uDH+XbCEgm/OAbVITzrznPrS5+R+K9CH1SeRFC/wppdEv15SBWgNcewR1m4Y+5xInib89Gv8+So
g+RfMYyA1eoBhigo0IfaGkF8x26GAGDMoW8hXJULkpZKi+w8FnN2SAc0YqCkgDXiZoD8AXNy3dsB
X4GoogMh/lOUxNMKOLHDQaxDXGDlu9f21CW0rbNn9SfQ7om9lvp+SbzqLuiDn0XzDJSjvLILIiTh
9l+YM1vh231P4/ZedY59M6vS5w7VcvdxGzzTK8sf8R3qQX9yOyJI7jveL8mF4DMBMEkYnUV7bVqz
xTMyn6iexxrKrExfbR7dM3GitDO5klMUkoWWCE45Suyuamt7M1fXApWM3EN6tdOqLnpr5uRqs0Td
Jcid3Pkpw5Am3EDcyH/D+5ff9Wkz3mdmKG6Mmz6FAV9GgcXmGNrtx2iqgfVrgIIXq2Jt0qi4VL5s
sXDTVU/02v5qFW01ju/4D2kwfVjViBekZS/V9oeBU4ZNLf/H8OBo8OBRTmSgNn1tI7J5kWFeH5Ft
uREv+zzhJVP0pmU4V/59ZBT5IupnD7ZlOa8+LeIHH8/AqkybX2OuvNnKC45jVP7U1EKsIQM/NMT9
cx19e2yqtly3OKdLiZKcz1hninDtu/oPyyUOUFfD8B6L9qbMsUxHE6AyRDZdX4uVrjPONI/OGs+J
QnVd8M+04OwAOVnX4PKy8RoOVjGXr440B9T9BAjKWD4oy/E/mK/rzdjq+eCQU31wp+5f32DXjdq2
3WuZsFRUTQg+kEaCgQurnROrsnJXrbmhfjOedCtv8n/nlibylF/eNpXWuw7S9OhL/8tlpwkgIFyO
Ab/d7YSRYjP50Re9VT99ktK9EqBcBjijUNyaV19n8qb0QrP1huv9uiMXqhNpTrIP00+SeFsn6bHi
R4veGN2YfVzM34p9FMGzpD1GXRVc2D6cIZnS/BRY8X6IkbE6Xwl853NwLnLLWrmSgV+a5DscPIy9
nnnHLv7gtWFwaHm49nxjAfCvSpziRGELwkiOo/R7HMNv1Gj2JjNdPlHX13eB8NgXWeF7hOh1YQ3f
H1OrhQY2qPhPucrc+UGHj8WYfsPt2l/T3j1y/RkVjAFDD07JPiMl6LDzialgV5kAR0ir8onnUTIy
brhk/kl6XMngn2sW+lFU+/nRinxxLc42ktgiwL1y40RaPy0YztWGsD3ombZPY7JtRgh5toOicMgj
1tTQFF5GuI+e8dxsRBTqN9vLvJdoWrDwOwzkWLQ8v6Nc3W4RvW2uWbdo3egqYalA8xXKmgg5azxL
X90yAWcdVauxlc+6Gda1wxb3DHtCZ4dRhR7wpNBLweo3TvzY6cE+cJfizm7FXvGaeHl3ZrnMBsZB
5wJrTurvKq2n9svgWdgq0yEU4b4K2sLs+D0AnkrJRTyT7XcweMmxeI8n7dzjTJoMWZwoC49NraL0
ZlkiXkWlUMAwoJAYwJyLb9HEQuRDRiIGpBlN4yO3L35tqXLvpr4nsm6NE7kKjM6bshojDqaFLBj7
KnEzj1fcTCWRpvjD2mCfGspS7MYXnyX5a7qNrqJt0C5SbRpyguNq6bySBVWNqEhEeJEP9PjU+XYq
0qUE0JtKZ5PyKXAXwY4FFS2IudV2S238ddxk5XtGIzu3u+yaeZo9iBDUwNXuX5ezLL0a2aETsR3A
VDnN9JUl+MulL4EW1YVbj1slWvEexAMdAQuWAMrkect/8MNYOwEJxxDWDfVRtz6wDUq+yDAQdDsw
7c5r24qe7DCedtResf5K3buYuVUU+p+w2WJGdLWtTNNeInu+Fk3D8w/dbFNlxe2QXfF0QAfL9GS6
6nv0wnDt2E10xIpDATKt7QZSvcny1zqad200/3lDUuyG2ol38G4eitKnC7XAd5hg0CS0wv0hhXEH
mpaNTF4raAetOmLeehyVfmHjQgLGJDVc19pjqcf7kbsYiUgPh4ea8Xs5y56XYsW+Ad6TxCtAm6jY
x2W01QN1ZrKsTnzuj5GwcGGgLNnTN2DRDelNNO3wll0+5u5g3vbct3fM2cRTicLvWztG8AygFQLB
43ZDrrL5/wxBZJ/dy9Copzqu7jrarHop93Kh67Kc9SaPJpIp9o9z7bBVxv7NBZfOYIzgYAx6b6vu
0l1ZbVZwpDZk4baJ9dpkyT7gx71SIt1OTk+sA9Pq1mbVtIaSYtZjihkJgULtYhLOnNa0J13x5gMP
IVejl7Sjhnuesh2/4V1Y1O915J3tpNgMs3kVOUUstXhwkvIlcua/JFpeonn+znOHrRoLiP0iOU0E
OBXqIm9GVQCICWfcF1W1xeBEY2SGehlTsVlkzXMuCDB5fY9dLMRbNZyDpAFC1WJcyokIOc5HzL/K
LlOne51Op6KMv2IJwVzl1U3uBR+VnT+FtAue8ErA+avUPb3yF+5wD70LWQMBdtvbNJMtobUrJncf
9/Vn5nto6f1jja1FmHRDOHOjfEoilbvJ03G/VOXNlNtE/TAAEaYIvsaCXgM8kaJOjqyiH1gDbyBp
H4GePtpjhBrt/HU8mGzmkfyuuovwi5Mjgvd4Ngcj6otXgK3IRyZPm06ksiz7A+m2Td2ykPbwGue6
f45ifYEfvCffLZkBciasnHChIvGyDtkn3ot22OeohJxs99j4Hy2nPw+q/rK69t6bPHZieBCpOKFr
gWWsKW94Yf+DPb4Z4+zG9GTwAj950p2gCmWxP+KWRrVrsQpvpveC5SM9he9jJprL2IV/aPHZOvEG
GPD4fKjNGiFTFoI3i8OdS/J81p/N1d9niy21CsfRUb8dZRjraEHUUC5rXLTw1cizBA+wOAel3C/x
/E1gO38mvluufUFqt2y8fZsA+5WiyQ4T3vDRcZ4VTR9Oo7YcLAr8HRwx0JEeQw6Xv+CepTmlq/Sa
rjGBgOdrC7kuBqCaQxZ36I8zr7MKy1UYLafC9r1dHeudl6Qdbv/2i1DSl0fLtOZRvlau9Xes+y16
aNiOOLwHrg7OV6JIVBSO8GlYszzYjFNHLw7hhJCCem799Gx38tua5NkqaS+UFVGfaubtphqi3UGp
ue+yj5v1TVG3e79SGx+rpD8vO89iHyGdPcPR96zVH2jaDLWc0yQjOhYSPYBI7b2BeHnN6mY6Rjq8
kB2ja44/J3fmg2rnehWa5HHIbRIiWImp/qLjyO+uJVkw7HgTDJu4ts6VFR9TXtRcZ+BDQ/eBJaPu
bT09hm50jEKQ7n1dnGMY3Wu9YPND2H5Tsz1weXMec0h+RT1/hvFywWv8yd74UOIHW9H9kK1n0T2Z
3HqzXAps3IG1IHVIxAR93KFxEvMtl5ReocOuKECl3YYgNHuN4aDBeWwxPGMtI2DAxY31XFtTTFII
iKsm/g4yx6fb5Gp887HUUTBdYbZzPtj3wphNnFscEDvSWfW6vpLY8LRNRAo6LpW67zZj7T7NpI82
2oLkzHI6ZHGGW6F5AodCIIiPrpv8K5rOT/ZT47+A/flEUboH2P6OA/3bFdVfuCTcrPjXWyC7Un8w
1AYHGK8oIdHjWCSfS+m6FCl0pBL5i9dx/wzI8yWCrQGTGg53F0AJxAqzyRdCttx9oFq68W60+p0R
0b82ZLiZFToVoKAg7OItWwU+qDC/AXXR4zLnCir5ihwbmkIV96d4ok+vIw83ViGDdGNOQcecJWXx
DwfCH5IluubI+2wZAiptg6mHoSbNrbRs1AqY1aHVPlQT779JiWwD2HPT2i3dOXGGw8xrEJrZkW25
VG0LXb/6csCJGrRb48+/dje+TSUXpgpeCY/LVYDR8M14pvEeYYVZI3HZiOxcHAmw70lR/RNSEjQC
G5uCfXNm/zvh/MdF4GBZGWM0V1SPLfErxt8GDW6xi09L2ccuBppFDnGu+lczKHAXY7Wv2+JSe/ad
61L4CEz94rkB+mxNXNQHsDk2GCKMs+NqxlKPDfnoDvduK0OomxSMuhTN5d78NqeSXMDI+CN769PX
DGGQLTa2xenDdbiLylMFCgf/ckSvQ+We2tE+UcO2LdvlVkqIC5VCF+H1ycJ72TuYKdgFPlStB72v
AzmS4JxbCvdfM9Fon6uZYo/llomH8GVATW8VvLG4RmlU0XtCI94C+A3EJwKqHVBUTaE41MFPWce7
WZTZ2u/tF1GzwRLYNUNWUDCDkxMZt8O0xG953R3BeuxMIIirhKcBuslqMHGykVG3IeKP343rOhwI
+K39jovZL0a6mdO02YVWmWxNHXD84d4Ne4qCdOE/KdZ4DGr8/7hzulrINZIamQOsqZ3mK2Sm1y13
5tF+jdz2x8vm8TFOaVBqhuiWZQ1QDfhhvv1BMGA3D9Mh9Hv0dys+Ra2EB8XWBE4MpcjLfE70cq5h
kyIDA0P3FqBJ6dBsYnYdq7DI/yoSilYxAvwfzG3SSZrHoh388AOsyzsXbbIvMXWTTF6ZsaZAbYB5
WonllbYiqikr8Svy7skdxunGdZiAehuwlfZn+dyl9Wuv+YS8MbwRGaEVblLteiinB18HMMsgEHnB
8Eut2cdCXpFEhMPsiCRu87t2ek4iZaj6VJ13D03sGEHMjgJyAmII/5ISVSReqFsBOGh58dtkjfcp
gGefLPzKn9ojxV8Ul6JwtoUgJ5m/sdhk3T3Xn2ErnviPSVgR3VcGbjRxoHeC1jwb3hipP9+7HmNx
GywptL/yzYnGPwnKBMfpBPBFXgN1lfcDYgqHWHnuW5qqew/JjHVDu51E/m2rCWSxQ5YlY/Jn1ZIf
kxkkGFWKDYjGbjrqsHjTZfYeOKl5dPGn7roojQ9di0gcVDx6TjWRTp0hXjiGDpyrtH5TzgMvJMP7
1oImD2nwnpjdxaQ57OG0nfcUI0Y3LFjCg17c/tMaWMd0YJdE0LWrIeRWkHR8IHi7yRoF8w+3d9IN
KUGVNJIJKMuh20LmsshjNWKvO8KRcyaOgyElVWMCvlO9V+86RjR6qgac+5yBR6L99U0CMmGHNgja
ba7aL+XGCmXUfolTI2+J6bR7l1aYiSD78tw3wsLjJDHw1yUJy2L2JDICjSNHOLLlq8h6bHFL8N3h
8CMK553IgnOs2MZsFSvtd6hezhkEwXwIol6/N57pHjTf/SMFMAO9JKJ9csel2o8ehT9EzfHlRdld
hrGCzDnkRpShJ5f5/VKOVQMsOnQPEy71dJMCG+L3KSz8kBUyeTlehpobZTFD0Y/ofj6MkOr4xIJX
zFfDYzgM/+Ab/TBs8qe5vjrGGSu5ES/CyVms+hZAe7ytZL+PvfmPijq0lmx4k62knibGnThL9YZD
BFdug7V8ge5Gywo2xNYrXhioUaq7Ckeqfm7iWOBDAooxghnY6gB7T02CTqScW2m/yQv5XnRzvWez
nawBjzIB46ahKVZc9zttsOn9TlZrP01+ae3oTohVxSZw7QwvSBSjEg6ufhyZ5Fmac8tURSVvXOzx
29ghJS68uD/mXmU/UgrXbMKgg6L1H2dntls3knXpVynkdRHNIBlBstHVF2ceNMuyZd8QttPmPJPB
4en7Y/5AI3UkSMhCoS5cBTjMw2AMe6/1raiqP3OdJx27JWtpgKp741js1E2VzA9GkmLCzsrPJgbJ
lcqVj3ZOcamDfN1swN19DubxVif2pwCWOmkBGX7UQA/W2W4Q3ncGLVBbSHy2CWcgX9E8kDThnab8
CY2MmJlWj+eGs9mGHvIj+zhepY6SVBdbKNzSobjqK5U8SQTfFNo0Jx7buE1zDjVRbwpsQPkzLAS2
e7M+E7PqUN4n4Ys1o9vQoGAq5DCauKn+bORAMQrICEjePrgeC7bhtCAWe5o4wmUpuApu8PCOfHG0
pgSDSduftOg5hQ9pgGhN74Uuupu5Majoqfkb2kTMhDq+wX0Bn1nIH4GN5Wr07flkjznFBi5Z8b7C
qXKtsh7VtveUmrHcuHR990OAOTcwRtiOxTDs8lkT7RhG3FBnx+J0r6B/A1pUJWUlTAHbqmgfszb/
hgB4vgYn8LlCCbaxZhcYoIMnPBNm+mRTM9mNXhffATcwt0ODR6hCmXfIXCx1buyDdwpQjzjS+SHB
em1RkwNF1U7wJ9wGf2+EcAwpffyuscPcuA5Oy3a5jGDruAlHyBrs6PzUfUYMW8QfDRsvfFM8m3n7
ieLLJ9cmdreWem80eQ1YKOnJS6ES4BQKtFEA2jRMRwpUZs3F0b6xXC1uRG/Ck44FXgIDnHxbZkej
cdOD2XIG9CFWoqTngNi7EztXPhh6TaM5oXXUDHsqkn8FCfdb1r0KEgfHijTAMRtFE9iy/iEvkisP
LmQe0u9WSWwgUGDbo4ZMPGWg8NFE1acwlFDNBGdhjAb9fWvLBzbtdAttmaR1lNn8exeRKyeKeXio
quyQgcFY20lyNINi4iBkI50CiXb2sKGvO4mVb6nErZUyKScLegEH29H2VppdwB/1fY7heJvbC7Ks
z8ADq/4LSUfT9bDEjcZlptdVHHwaW4/gHROS6rTIEOakWxYbi95KjWuiSYiHYuf0NmxyHSrIju+z
J85nS2F0MTImxpeRHY1TvCivJruR+0XswMEJHPlcPcCdadAYouFBnv9IwBF34kY4K+ogxB7kJBIH
LlJsDlzAp3uWIODEnPPUSDIE3bnGt5qTxqy99qPuF7Sj8lDWYbGug+SnaHV9MHyDaEFwRDeW7Zjr
zioIUZPxox1idg8DcmiUV+pvmWt8RRwqz/hl04OBZgLSu0Uh1otzADIDAQQ0mvhzbyS0sshaHzoW
l6YM3ScxcY7J4aKNqZrXSUM5NeTseTVHmnSPBBeKrF3eyGT3ZFaN1dg+xnRRn13ViF2En3ZDVMR0
hRUdD4tFHlbpQ6Aaktl6Qtjj/OgKw30G0PS74j5y4FQWH9F+mEeh8TbRpa1vuxjwNZQ43KG5RTMN
tTzyGtpm+msycB/aYzByrzSn0J+YLXVNx85CQFHUDWhFL7W5cComnwpl8C0yPfFJBWgUOb26kUaB
waUafIT4YheAv+i/E0Pha/dEv8Gmlx4qAOzaNUikj9trr+j9YIOTE29k7yuitRxKc4kS9iPXEhIn
gXfce2HGS7cwtXC5XZJK+1Y9e01n3I+D3X2vvGTa8Uzp51ETkReZXXdvlKk61XNDnG/goqBORqid
K8s06JIVNpfwxMqak2tMf1oErh3BdXdYyCdSDFqsvejty+Fn2eA+rWTEhpB34PRJ2nPv/HYEwmf7
zbPOPf52W+CkIZYMMbFRcfaz25yYVqyOK8dZKmoR6QOUjiEfzwXHHlBVawuIxFVec5WWWL1uvFj9
Rofo7SJQpo+lqbg3eKDEwyayrvOgh3zOaSJMsDorzp6bYTbkto7iX/1Y/ZLImI+R7SFK7bS+F61x
TQmtv49NqkOqkNjZ3T7f2SnHWaR6wJ5wxkSFX1PebyVIcwAmfq1Hqr+h/YUJB4lEhvPeRAl3oIYU
HviIdLjraNWuOQZzhofltaunAcjnkEmSD93gUOWh2kEx47PUNnXZNGg7cBbyeaI7/xW1TX6NnIlb
r+GXuMnQfRyzwYuPXQMDRTVxfGig/WA3DcIFtAae6dlLG+OsybC5H7oK4z+ef1xhLCmYpBkNlHo0
VneOFSn4Oda0H0pt3kuDhM6AGXQjKVWue+yKvOjhrKtenyvpRj86yQcZ1jRciGadbueegSk3Zeap
czUk/dm0MRCHNAEJqKAgW5YQb1dlz/WZ1MbijjAbLt8TJfzKQ6PTKaLdxxImNaAJdRyjFj7CFIY/
ka7Gx8EOn0aCsY6KLKSHlkztXTdzbaLNyU9oTrRHLHe8MoaQk54eqW1kZR7tmQLUumQoOOq0lE6t
ZBKLrmE4507d3C6yaKzxCB9drgku/efbsCsAZVtuE21TUnwCFMqpd5f5qFgCJ5TnilnIWmvI8dTj
WtwG0KdOiRfr676z7hWa2PU8WBXXX2QkAogTpxDk4KNpOVtpOXIX0eum32C3yMY7xDC17ULj68kz
gvyb6zMe2XgVcP7fxINEsiADoFnQU9FdO/zuq8jw1FmZ2joDR2E7CU3O+nme4U7BTDBTPxHo96qy
t80biHywEg1kBmdBfuC6t6HQmVQst0Nh2V9cFKF3VifivRSzs8UxBwDC4yCwbjlJHbuJ7vIK6r55
aBCB643O0AOvYLoqb8+t1AE3nrkhn2hLRpEh0DZWLV9bkkBQRcfvX7ls6IRWYDhqaapldPZHBLw1
KlEJkQenaZEeVI3mgk2xNLo9x4hx9+8ktGuXZMLwxAUIRGG8tVJx/W/iP6Y0SPF6z9K8yhMJBR53
G0bCxuG2BhEeLRzGTyUJf07mb0iW3XTXQnC1d9G4tHtdW06c4EvhPrJgK5ycAnBMnq2S1ip/uGD3
DkKhI+1n4/tgmMYZ7km9sbQiVGSpv8JJFgEi+DDEe1q7JcIRYpqofYJXAwRAjUEoYlhdsDymg0Kw
q6JD1M76z6qnWOPbLFgFUuArTjdPIxS+R9e2PhdT9WdF0vauZwNO+EyR6VByoTke74nFYZFqqmwr
8v4K9THr+XIUKciWQ5lchGvDocME3mURS2KxrGOZUB9HWRTxd8xlh0AnYCenm+Gu0Rgfp0WubNgZ
efKOH6/d2Em3GVfGQ+njAik1qIGsPxv2OMDAl0TH0vGDu0UrgTPKz9kfj3VfYY+ms3IjiN3yek3R
JcUZF9tdcWxF8zWfDXGG3oATpzQZ2obiBrzyQQwtp1ujwnBEjg/Hd9dBixGJlqjBz2ng0N3pOFOu
iqL/RMPwFqAeB7rYQEiDOeLMW2O9J1KJgk6+iur8e1pi35aVZe4jeg6TbVwjd9OrgmOj44w3FAk5
e9nWsxc5OxvtkOeC4k7ac97DGy5D8/bfpJZ05QBfkhZ6ji14Lp9qJB8jlIkSLNlGJ+2vxii+tHK4
jit2ozmFPFyQ5UYQTSpOBAOyO0WurukazfDG/vjX//q//+fn+L/DX+VdmU3Utv5V9PldGRdd+58/
5B//qv7nfz3++Z8/lOu4vmN6nistU5lwRAX//8/vDzGb/X/+EP9mKZID6oCEBdVKr6cF8nymAicL
qs4JmXLvj6beGE2YEhu7b5umMM2Xo/UaBcaQyvgUOiKCIiwSr9jHNrvrihWl/9yYY/T4/pBvPaCw
bCEElWuG9V4OWec9hLsqTk6cNgzCQKgJeAtiyv+R1i4A2fdHc994QItuEzudb3Hscl6ONlYhktsq
T1DO4AWy7FIdVc0uk+POvqJdOP85NYn16f1B/TcGtaWNdotP3pL+xSNiKREYXbL41HsYv2k4B+vG
pulakdyztQDKoMYPvV8BLerjJGR6fn/4t35h+tHK8n3luspffpO/TSFnTCRxa82ARcBuSfSJrC3p
is6jAN65f3+ot35ehzwfi5WdDt3lUDlq0dCIy/hk5xBsheE71I1xl8gx/uSGKM7clNDg98cUbz2f
5LF4qT5DetbL5wOYjzKkM5KTjhKv3reWBGGHeBgx/FaZqfyCHjv8bmGfAb2WLl4ouxNkTlF6O9dD
bP2ktg7Eu+FW7a5agQuFs3niff/gn7lMrcsvWXHPAmtiUwO0llnyt9eQjCM1ApEB8fdVty2HhG58
FdELyXE5+bZ0t4pstEPN9rOZMO6vZj1iMvK5yXJOQaY1FnKTAwTZvf8Pe+ud/fU5WI7pSxacl/8u
C/ehO4djcooRHX+BVhRfNf4oq1XXVrO4iSJVIIIgRrX7YLF588V50vFdx7KUY1v2y5E1ySW0qj3U
8IVNMrlb0SUyxWmQPY3MtKZBZcr8nBocm0ssdojYTaIKnPyzLXHp4HrhKuVQKjeysv9gnbicU1II
GGfsN0JIYTK1Xv7TRmc0CBfvcMgWWh7rEE6yEMizBP2Q0/u///JX/X1eLENZTFzPs5DPse6+HGoY
xrA3p6Y4TW0FMBNZy6nKMcT4k91uKYnqg1fSsi1i9/j+wG89o718p5wjbJc5+XJgCmlzIkVVkALZ
WOdC6nGTZFrsPE+LD77Ry31leUZbKtunBQyKwbuYY04nrL63AvpETWqhsSLDNMgsrnvmNPxs3dLp
1u8/m/XWw+F4lbbJIu955sXDodOAh1zZ+amkzkWp2slpMCP895B8Uf8E5IWklfgrq9bfIBvgJ84S
EVznUIoRUuX1tMB3VPG7Ant+PelekQoYOyUJ0ZEg+7DNcNuFJEXubBzi5QYroboh3Mb5TvWYdcZy
c/83e4H3YLmQpd9/uLd+Tb4ai2/VpeLqLv//31aSkpoR97k+P8XCU9w3ZU5x1ggPUPSBfNgdDvf3
B7zcwJbXJ4XDL8UrdNipXw6Irr/Imb/5qW2owjRD1JznIbOOhLNS9veM78HQwN+lh78tGtJ43h/9
cuH8a3RXETKGYcdhqr4cPQjifiidhMlTZfJ7Z2LiwImTynLz/jjL33P5ISoFH91mlzaVe7Ec9chy
uM7zlImFTZMoq6iJzrMvm2Npj363wrGpP9eEO5gfDPzGXMXLSX+VncH3/csHtEZZOGXOXKWL0jtr
alaEPcVGZ1FlL6jCbf/pc7KusbD5gKc4CYmLtU0Rh5IVkUpO4Bu9h1iQFXTMitYgDbTokjvPJRdd
C0GR5Z+OqzzleZy7MOJbEGZfvkeckolwmiA4mnA6dtUUYY1MSoM6uvrcedy5PHP+aB14/U6hInMk
WA4/JsvsxeIaA7NTugkhuvsZAyO63I5xVqwKOQe3QcPOFna1/8H79MzlUV5Opf/ZOkzTZsKyxL58
1NGaY494vuQ01AL/TBxOe7ph2WYIyFt1CYrYwJvBb2vb+pfhNRp3NsXCaZSfaE3PR2duqMgPhNvA
pceWkgr/gVKmD3hMFR0uAUUCfYnu8qYpm/YW3xKJhKaCniLC+DEzo+wRvZ5z8Alz3oKjmk+FUzQ/
EogV26GdpjM3F2oLi6K0zadvWHSTtauDG2nCt8IyfXIkdgyKOc56jsG45CbN7WbS9krkKFvmkgAa
0TTWhq4ildCGeOSxm4Jjk7f6kMKn2NhzXd+ji4grEMkTlDzlUeKC0I2vNGywgbhuXj2VHh2mkKvT
KrSiNMa9axm/PKpYK6+uNAK0jJs1UW0rUVFu5JbsnoI+ZOGFOrg2l46LS4DTEyad4gmBUfpD+lGC
is/V0ykuFFVY6J/FbpQZHX0TLwnd6xhM9yC5d+vW5kduB444Rlo9DQhUqD0BZu+62MRaMExHKtT1
E+Zrcd1PNSP6YXmMq6bHkDB7M5TbrNopM/gdgv68nrjzEh/tBg9gjwikIIUH9bEAUe9qe/6NP4fk
d769a3KnWEQTmc1rY46AUxsh6vxE5Y/WONaPPQTQ82CL8fs09PlmkjnOnKQbfkQzyQRcMSr8Em3G
YsHUgMjbrQGKE0UIlueYpcmwGcC7bUwz764I3y4JOp3pOA8x9oWqCPTeyWOTXEjY/lT+ZHznVuQP
Nzbpbr5y3FWPrY2ijRzRyhQeygoHG3Hc9g8lQlYi1ikextL5jRFZHL0xkhAC8vyEzi7YoxKj+paR
QysT++gE0l/r3CSRQUzFj6ppm+cc18mKfK4MJgBkHy+HDh7JDiIJnaxVFS8I44ygcgrA6QOdTLB8
FYmFB0KOfiH84i6/IFpcNsZVPFEU8ouhglin66PWhvcT/IXTr+a8y7GNVf1wFdJyeTJIUdz4OcDb
jBjpJd7NJRdHePWWFX24r0qnPiEAI9XSqPUNQfHBVnTN98lsINE0lYdSgC5P33A74GKBgCqdw6OT
gcMWfTqstJsXt3yGeu+1PWoJ0zQJnSwRZddecZvZ+XjbBBEtVpyE+YovorzVI+glJEFLhphD+EYG
dJhmj96aVJHZaCxE8CSM47s3zO6XpsOyTsNh/oz8pKFcShtLZHI8lK2OT/ibvrde+9NpQemrKAtP
kibHnTVgG3LJgLmzQ8e8IUHqJ7ejz+SgFntMH/ER2GC/wy9OJgYLQU19ttVro57iE94XY10W+aL1
NcOfqQZCZlfkD/RB0XGjGr7B4WwfgDckUNecBgo6pB/Ig110dgI0VIacl+QG5ANksGLP62AghYKV
LuptggLDJ4eAgm0+Yg0Mwup7jEqKIrenx13rUEouk6i/SgK8vXBzMkLPrQ5whhk/JS1Kwrmv6QgY
drIZkym4oeQ1/FD+gJ1HAvHeGuCNNlpMGJgS4oU8HRjQmQlprtIETyqklDvuYRg2QAMoGistOR/Q
t3ZO1/6C8pLcOXmCeNZHBlhU9pfGC8SPuUiD2yiPA9wCpjgrb0G66cR9dhF/rP0ww5fkoeLHn7iJ
JPJOnKlLgLSQ16paulChTVgPWvQ9FpUaMzQRV4XDX2L4aUUuewjGv6yS21mQxxXWTbq18N2zSaXa
27YaV6amEvLQCz2cgHk3u8gmx8cvS3uHwA2xH/EcG0lPmD+ix5qSGlzXwr8XbX3v5lOAnSgkBN2M
HkAs0/YxDKN7KKpQbtvWK/+EO2o/9C6z0xoICOEAkKxrw3C2tWfYZKEsn6EAFvotHIZ+DXDWvwo7
SmPkDxVX2hMo8gSEK1ITO+4vwMKJKX4qizYQK6p/0c7t6KsrimMHaO7Y6bCW7foR9GE+qHhjw7o5
6LbvNu0cOOexZ5I4c9SeKoFW2wYoulVqnHfG0A4r0+7iA4Vu+1D1hrcxABycsg5T72SX2VUrBK4N
AlGODQEwm1m3pFHlYuCP4w8+5+UdMa3msWn3FRofVHW+98WxTaQ1GeqDCnMbjYnMfHSGxbpSVvMm
dqf2oVjgVk1tW7vAy5ODqkZQqSCNHjkuVhuUAuk6jsMEGngylAC60fiuKUo6JJID9pp9G8UWdfjd
UMYgXuLSrhBvlKS4JuZw49WUuUZsJlu6BARrUCbbCocqQK6pwU01JCkDn/OSH20dfLG0HV3rt5wr
RNYRfgAbvApa4Em1u4EMrSedJGolUNitfWkA05DQaZoJ1AsCT/PrJCbx3OCM2kKeexSdLhCEpJ+Z
4jHOtbT75NltfDQrI9spXFJ3JMaX28CZs53foaKtazRtUTx694JKyVXc6uTByUX73EH8RS4UTydq
QyJYVWLwD1qGVbWF/oxrYTDjPUVFMlYNDP6gY8MTtiP3VCq7eOZsaD1TBIUxMdgBInh3HKK72B2i
LyomHlf2zbSBKMA6QXds04xNtkUq1ezzxIf+k/djcKN8+uJOZk8bQcITNWL9CVdQfR0TMbml64Ua
hk32PM6F3lRq8laaQioLK482FqN9GOAjHfJg0LyhhWBXW9I5e91s/emMxGz2pi52wVSPe0q6zheC
Krj8CTPaJdwU9s7UB8dQR3hM0DLhUUgxuptjC/Wvr7HlrurI9zaqBdrnxa7GkdQ3936LXoPDobgz
gBuc5xCzjAIot4OZ5tP9JqiFXb7fYpAXW7Iwq3MyGB6J7Wl3jFpzuCOOg1MKLM3NOHsEhc+1taLN
aK0dbAsPkYG3UkaJcWjTYDp4Fu2J3BqmrTmg4ldGU62Iv0AYyh3jljJEcW3klXE32MBtNK2y1TwW
/QZBq70ynTk/5rFyzi45b8iRJa7I3kyOiQnd07MQNBUCY3tqLOanzhq/VOGiJO7z/Ji6EB2bkeNP
pZW/KX3HeVST5J/mByWwC1tuPa+v9xBlcM/ROFzb1vyls4Z5BbBnseQAaNomE0kFYZJ3t84Ay9il
+bxNW9wnahY+CvHYOs11pRAt46Fu4DruWQO656Zy0DTh2keEaXU738yc+6DO0w0YsupRw8/YZvVo
7mobeWrX0iepNUJYqzAJQMua8OCkpX4SHv2MnC6xRZxqqNddWA2EFhV8ccQmbV0QyxVtCDFBlaGh
rZvUfta6JSEtgecDv1nRbRwCvQP8HZ2ouRDX0pPunY7IvbKAbrfE07bVpRw2pbDbB4vjxnWaWd7d
UA3RmYWAHibfAHXDpR9ZC2J0fR1+VzG758rKnOAaLrvLsap9ouKBe4sou2Df0MLYRQNiKBQr8pA3
IgYfbuijW8Wa/q/l9cRp165JRODMgjP31icNheqWOa33w+RVV9DZmRzuhFIWou62MHH3+XSAD6GB
CWnrlVH4BTlNzNdkSmQ6BIMnaAKuhNnh/MJSvM2sqNz1ioqiOSPoWI3kLOK04fF9mQSIoPR0TQXK
uZX4xdE/uWzyc2uSZFb4X1lQAyR/I92d2lLlcSgtYpkqrqiTh6hrcXgt7j1svQOHjkgiBjbyRB2E
MaOEzTNnxQkMsBiR4k8pUeKrkHh2FDdRc1U7JGPLYWTdcibQC9GkoTxKNZAmAH5iDWfdvI2tAhUC
MrBPwor9JXarGw814IhTmsJh06QC7VWTGgcPx9N3ILzDJks7Qs+7NLuejdne0PQsN51E76tkSVKo
yNXjiPztNAR1s6PxG++gjSAtwU/dt+ArOFJ5Zy+DljHJqcB7ASEmnROyyMi9WTs6b39nTdefPPjZ
W6Uj89HAWlezRd0aVeQdgtztvyvk0JsBz9IuIJuedmZApz9uIP0AkG0P0+Ij5Mbwq8x9tff6LoA0
Hkny2QA9DSwZG+iBRG4MmhiTkYJ+vqxkflfOn9igrU+1EekvQ84OD6JhuHOa0LilmddEm9nkNqjN
4q6bY42oPCO4qKzca6Ob8qdQK+swIVFgHUKaIECh7cdBVfdGZyh2RzLNJzi+a6XKW1woZKqXbYIo
jOiTOyD3xJAQ+LyKVe+tuyzj2hiEKBHgdW1Ey12xxHH+k+sTYCEEF4/IdLiZaOi9sYN0w4+HHJAL
kPTBaBZkTgepsCjMZzDiznxwCx9ga6SRbvr0hmQKlO79AsjrOo+jJHUISQHUBgx8URVAc+tAm8b8
XieTj8nSRuABQsPbKU644QfVltdlZdoeruVJX5qOZV8WQK0gnVi+k+i0NH/ZFBrroEnV2IUZFK6U
Ngj9BZI6Khcr5PuP+bo8Sc1jaVdCc6P0cVnQ9v0s9ZPRiE9m5br3Ya3L6xJe75cGaRlCMafYvT/e
Wz8r5SSFREt6lCEvGivIDJ0ErEB8wpsW7s2qKJ+9bjBu4r6jDfz+WGIpGF1Wdihgma5JP8+z5EUx
si89pDXEc5x8X0bzejI4K+fE219HdWIek7aJbzkMz/Cipgzc/cAX0Q9+90Ez6XVZi0qsIyhvU+IG
NXxR1jJdp0/aJCbrehgTwqNLeqaDoqHFkuqjTZq1Nf9qcoGj6f3nd954fIe+MFYVYTnoxl4WtjjU
zy5LW3rCE9H/DBCTb5rONa7+i1GwotCQci1aFBejzNpsMs4LKQA0Le6VHLxrUFvN/v1R3niXPrJI
cMueK1DY2MvE+lsd3RiRKRQBgqJ41ATDBJpwHA+2mI3odSX97hekjgiiBNB4JOX+bdmF9Qfz6fXc
9R3foxEtHMF/zYtaLM4DSrHlaByjbEgeZ0Qua19wBuMS8lH5Vb4uSmIikWrpPXqm7TkXY1X9kvVQ
ZdlpUH5bs7aHqMuNSZqADYFhz5ucNHeidVotnzvq61dz1yhsyUym/OSZSeacosCV4xr9nfiBvqpC
KN5gXB5mvL3whcJvFYX6Elmviy9WeBFqoICv5FwTiPMjy5IZj4kZAtLv2NQqSCEWCSgNzM9dXjgV
FBcn8n9azHtw95mshrMV1T5NN1eN1nYJ6P0a+wnHT/A8fnwGMqHVKmGS33m9QTpVAdp2HNL5Sxg5
A1mISVQbG5TdKj2QJQhTAM/Lw8TO8LXum/pzYIbjL1Scbce9F341IE4oFu/PMfV6Gabr7thKsMFT
dbcvFqekdhVJgQ2GtbFqvkBh6KZDKB3rodG1/EFAi3BXIsbEv+1UF0N8CKuGhBY6IdMuKAt9I7jn
Fxt/yOdnbdwHEVmNqI8s4A0ceolU2iBjDtgYufBDIjZrDz36AGSMkIegO3tEnOIDDN0rFAg2F6Wu
42xoND4yUY8zHoHDqhmydV2q2Dx4UTPE1yItF294gBpvO6RtnXEHTdoYowAOhxWFKCywVaXKjGJH
1f520LhSw2Qm9KuQA3m+DhIDkjCxnRZ5ebLFu0hhFdV+J/xZbJIG13uM2fXYqkp9E0rmNx7VOfAf
LDz1OpdmQ/LzlOQN5TH0x5u0hZHYMXHCFY2bOj5wqaYfA4tcxutiAPtDpi3JXpuqaQjzKjyybYkw
jvgRiD2uP3ilrz5ZdBzQa62lU8QO517sACIYTJ61UscWG8+J2rneIxtFkjzXyQfr4Ku+Gz1x5Qq0
Y1LSIr7cSQX/DCK6LOLtS1SzIiozaA7RBOO8rw85wcDbxkWY6ZUk2eDbNz940ldz96/hl56UtJTH
WvxyfYSWX1F8Y3hf/MbL496Y2YztOpi4OfRts5vzKdmnSfrBurz8tS+2WIYFmesrX2JSZ1N/Oayf
NajsFIlGTV9gvFy4pmmDJ5Es7PAmBhPJF0Oy0AeniFenFntphy06BMF/kLC8HNVoNJ9wp91jyG1t
1/ItfiLItluLUEZb03XrD9r+bzwlZU7EBYquiuPKiz0OG50dl+nkHmMKKUdlGRhr/UQdU9WMX8x+
cO+h4BvH95ej11uejerJhKDAFu7xrMv+/rctzxYEeYWTY0OIoRSP+Fm1P8AAT82pRtVa3judOfZH
l5tBcaWSnJw+tnxJwI+Xx8k/PUss/5ZF9iFd32Q7uvjFR7u0G/ytcK6DHrZB27pSIRo3vPKDCfXq
0MJJTVGGFHgMls7jxU9NjK2KET+Ko5wqwm1ieCS0rQMijv7pbn4x0MXMJV4mXVg/1tEtaDgZbjTt
bdlP6yAurQ/e5Otv03YcgYKAw4ipuFe8fJGyDwzc+U23zJx8bQKj3Phq0kcoJ/SrXS86+IMe7jUk
gw9e2+v1DxKpzc8pTW4yHDVfjozGXaeFkeA994gMALBGu+xIb5tqkk09tfrgOxGv3x6rn5Cukjbt
f8u6OLZoEau0IMX9WDYdxXyJZQevfj1U3/hK2AZYicBsDlhWOHKkobvNZlkRQY8HrN6Cyuw/m0NB
zAthbd1wTDhufnr/o3rrB7GoTXLfWvQtallZ/vZNMfeyDBVjc0xxdNJR1U7UABLG8gm3yGryf7wq
2xKvg01XGz4ifpCXw03+hEkGectRFah96U+Nu6jPKIbJtgC/YU47jZNi13LJ/C8elJfAu7dYk1i9
LkZWRRHMfdsds8botr0YnAO18nELt8r7YOd7Y3pLLpE8IYU8zsYXF5wCx1M+ZmZ7rOH8dIgkE+N7
h9n8u6KEiqfWqdiUoiDahVKLj3b4Nwb3eEi2XomEiKvBy+dE8V4H2DrNY0Sezda0epjprrJwYprV
WpRZsjXRo2zhaBqH96fSX8KAl3sfazJhJliA6DFxxng5dCBSY+rnzj/ijjDKNTAEZ3gSWZY+Yp31
vmFboJAxEWItifTuYYUk0LlOUacA7zWxH0R0HRvnJu3wiMSEWK2altyatUhqPVFQG3FwdIjbqKyW
oCyyzncI7Sat7oPN9PUvSIHZQztH0hKrrrj4JNoswQw8iwAvDXqwdeR6w++RuCZKSIRL3uo5kF9C
fP1q42ArVf/4C3E4LqEoNn3GFv7lF0IdvwAEQLAN2cbOTncj+P58mm4n1ofHxQpDH6Mc3Gpfj/Y0
bN5/h28/OzcsLnS+ycL18hWWlhW4iMKCYyLTCcGm760b3Pg7bPn92uaWznmcDJrZNKaPaj6vzxTL
z/7/h1YXO6qZdEgdCg+HTAusX9TBo50uPq7Gzzdd06U7e8DU//7jvj430Sml6ML92eNjtS5eNbTZ
CGm76R1HA9mmkff5AZKQwSUEhbwVV+YHm/lb4/mCW+wyGpfmi5/Xd8MYXYDLeHqmUovmQGAOo0oL
Zicx5ucoX3wz//wZfSUEcinWJP/y5gyGyo6MJHCPzhS5DbLUyp/oRQTNn6YoPKrQSQvq5x+PuYyI
fpGjC8vtxWLrEijWjCgDEC1l+jdlku6rpq/26GV9eO1OWdRs3x/QYV5eLD0KySuNRQ7AqKYuvhrl
GAlnPx9Wj9WZew5myZ+ArbOv74/yxhRV/IQM4frEX19+Hf1IWyQ0Le9I+9K/yqPyYWSubtDd/C5L
WlNqHKxv7w/5en92OPUpi6sa9yUO2y8/yATAoqpjTx09hfE6Jcz8s9WGxVEW7Or//K25nDGpK/E1
MEWXxeFvZ4EAA6458tzHFp7dIcx0fMW5AxgwFqQVMI32/v1n++sff/HW+BBMR7omqx0jvhyQrJg0
kmPrHCcNm3eXOm437yvHG7BDkwHsbM2ZriCJS55uP8de83Psp9RfL5ZYpFi0j0uY6q4Mtz1UK7zD
cPfGVZB02f2Us77vwfDBkpN2Pj1mHKMechNYxw+agMTDCCejiwCB0IdHNbFFwxNOMTbmyioBptaZ
+7WhZXglCEEJ93lZAVFz6jwjl2Gs6IhaRvwcVtl/cUJ1gDChs6E8y5S+dLE0E211L/DkMaLzAJa0
RZMyUI5aTOvJR2W1N5Z7T5quwEPKS1fOxUnFbclvxsKiCE8nCjR3QuNsxyoJ12YeBbfUYCl8TKFY
Mpl7q2k/mG9vzG3qNmicMZTRUrjUqQPRd5NIpB40Tp/c87qojqmNbVx5afKBjeSNhZehlusxsmPb
UhcPmmZjVhtl5B1TI+3uhoB9l4AhWX3nXdDuR6b1wTaOMeL1koR62+FSzu+6KMhfTu5UhtjqbYJu
7co80Yn/s0ztz/+Ps/PokVTptugvQsIEAUwzSVtZWb7dBLXFexfw69+i36Qrq1Sp+12p76jVJBCE
OWfvtSPVEcHQPjd9QoqTeoE5+in0zEOhtSCKo+xQVHWxpiL+g2xketgWfEUj8mwUVi2coWA2Hlmg
vJ0YSQvNciAjbUs4hBwoiUHlP/d68K0qVLkC6I2bLdI0X0Qk/s0CCNgYmrafhZVOo9CCloxmMG6L
8q635tTXreJgjv0NTP1Hr4XmlLfHaYDRno3l106HgIz2dFMZOQQe0vqqVtv3kPf8KMSFX5glrnfy
DsGvuQ90rajiN0TczfKhlWpPdUluVJSDvxQu/CQlj6M5AHzJSVYYXQkQuQp3IwktzUh+g45LrGzl
SmHDzHLtVEoNwvhT17k7E8zoaqIPDjAzO7egBQsWzB4cg2BrD4JrEyekcIxF8durq99V293BNrqR
mI1Xuo1Shi5wZZa70NV+ibmluz5pfu0V9UaWAX6J9OjlafSSEwBn0TD1jP5lKIuOpJaWTkn1iSYi
uV2Zd/SQDxiR+zAzO5AsD+RKJ5eTKe734NaHCsIl6UAH2J4NP1d/goT4SFP3qZPIFTGeomRau5qN
+qbxizq7pwG4cSM2fXVkrZTIXtpZPi29ZR7dGXvwbdYirBLZRncjIkCtp6jRiA+lzWol4tYqOlQb
SJHhthOt1eo3/UhRO8u/aA7Mp7T4nWfFDer2w9xRkDKakc25dbSy7L5I9NTHcbhjQ0vdUU9/tl2z
zfrkHs7AqS0XBlbw3RHJ5xR7uBU0X2CR+/SLb4Vynirg0ms9in7EESCuMdzrLghEok9+jXp/o0fm
92ZyM9BE4T4t5/vcYiHxum5JbgTWjptSQFLqRPhplES2uU39IGVw3xAR7Qyu74T6bU2492pQdLQT
wZkiTuEjkfm9wetxSIjuGvFHg+kwIAApshQK3ynMB8hhGq5GKqhiCSvSPkX0RJsp+7RM7XJUP7qQ
sHobwo4Iz+2ItsB1AOo5awr3z67m3jZRSfzH9FguwpsKypEzDVuPfBXTNnaDY95qWgzhkPCOIR63
UyeRG3WHHH+GFxVfallsEs3jFFsDXw02k0Hm7hztk7x9sDLn3IDOYpQQRR3vOmkec8TVM+lY/BtP
LDng8DxzH5TDmRDBn1E2vxgg6IasQGFJjjORh7UFHzgm5ASODtueL6oHplxEh4hUUjjBftTnN0Gv
/bBIYEIn256Tqr81GEYru7XXSRf7ttbTSVFnOzeOVW+hRQXrb2jDN0TIWzchfNFq76cM7a03Endb
7UeaKfRcvzSieZ7C/mREOsbszMGRomS7Lj0+FEc70k18gIez0ngsGNt2qdts0KC9kAJ/drTi0+Bm
j9huD60Js3GwAHln9sOoYRoL9SUH58ZJbFS01e/RQxZcm+oprdRNPGd7EdsvlNx3bb28DulutKDb
qc48U/t7mYPkHufILgmiDbML4ZTlI3owYIjVT6GpeO2ZwVf83Wu9rvdlMUMvjMY1WsN5hYI2WHcE
IBHDGXDMZLagNHQOPWKP4BP6wpEjtnvkAKVlP0XaSLwboG+AmNrGtCLCo5qe5Jb5ay7zH6qXt6rq
v3flcGR74q7oz0RMrSCGSSJzYxupCjBRm6CpNN03rr5xuUX8t8R+VY+N5KRllW6zbsfoCbzJXdeY
L4YafK1ZQBAaxMFsX+nunxBCJ8naO4KYwGklIKx70njXemOfiMb7iedlQegNLwJOXusuEgoSKDIY
+qvBpUIqw3PegJAo6EzY1RmqzgPv/lST37GmAguLoCL7D3o7Pq75WzWIh1zoEcdd6x7LobNSZJ7E
M+D+DBaCNbfUqwy0vIIJ0Iz3ELV1dmf6eoC76TrRwejE7eignTMyntZITDTICaxoVRjdIrjIuFx2
AxJernhvB8ud5bpM4nHladFeGO22dZZeXBQdBjymvEWfwv6hnhdovtv4pbTv9ZxEKoOwGnIv1dFM
TKoK5Y0Vtc+pcL+4YXUggbNb26E8DSPSUCvcynKk9ZGzdRz9vIUDW40H0Zl+HZQPltHwmPs1Rsqj
RBJaFNTH7OYbr/eJGKYFz+oeSvEXO8ocox2jPoYE77k3xZx8g+lhQgR0fmC1nxnM+h9Xy06Dkf+2
Z5BNXjNsoWX6LvXH0R6+qJHjV4sQWU/6n9Cz8tOUMp1PRrDV5+EwNOOZ7NO7tJ5uYnd2VkNNyyvt
51+GS4x2b1PhJzr8Jll6jV0GqjIdAIDYx2KiqJiF5TGfg1UWyB+g6L57uuXbA8IwMODQyaM9xh40
fmSFi9n6GxqJTWMAQwxv8TkpXXDx3qlP8k+eaxCzlT1XE/moc0Mvp49RTKcVq/jQ3GaC0Aa6dySk
9VAwiz961jPblLaA5RZ0xD079wERR3VcLHdQMczbU6j/IRXn11joP6yqQ7an4VuTi78dBbkQ+06V
/uRAQCXtyw/q/tzRaaMekbLYzeobWltQKuV0T2WL2kyGTj7NN7EBx7EQguCRMPoaWdYLEUpbpDyb
ooLkMSltn8zGRkkN1RWzO9nDj7PWPpjOeOQg9lRnEbJ4CbiuQIjOWWmFx9WfXO1suhWrpPjdIb4v
8uJ+olvMXW66Wv5BrXszjYCF2vR+HORBn2qitwEfhy90pO+AkSK6d8nG8dpNMpNn72ggr7ueIIpm
R0Xw0YqnLUbeszvOvuKb0TrrmeQ9CLMiugUajNUHr4wR3NXa9DlR+DmCdEdw5yfs9A8qS+4D4W4T
Z2IU9neTAH8vna9e2u2xDu1axzhT3Dg7k7y1m/6cNuYWlC6hYlH2Z8iaX+k4PDf5dBJTcVcRdUgA
tVhbRngus2ANl54jSCwgcwTPmBDuc3L/krQ8kcbk53lwNxANhf8g4VnOfHyKoBeFsWYiK1NnG9Tt
i4T13Psam9W3rMlvS1s+hsQtIGUkvhsIVD6FD25Lo1sjy0WB0ejHDL1XuKED8JlOwrTmuAqGjlRH
z/sMbOmmjCBqBXGE9ngJKZM9IYw9oWlG/wWU4NYLAvw9cAY3WkGIZo/1lhSjtduRc1CABynDYuNh
GagJA5Ks0Gi0bmTCfaf6bqBLu1I6imOwtoIm4qpCcZlgb6Wiw/FQ/wWE5Q95SIyCKHv0vA61bReB
eurGk2mUZK7H7m86Rmwcym0aGmfRz0cItzRW9Jul68xAb356SWyuFX5DzQyP4RBsISx+LjteCiIs
RMr1n6FLnxFQ7h1KuOTEEEESEO5NiAjNxOGJU+i5rKgkEb1TLNjHpN0ho75d9rKhETFsnXmfpPXm
4zP72xPjojixWQU8WnCOcXFkhw5FJsHQZofEHeH55Yj+HYeSpNXJbxJI98YGfrItWr2+0jN6W3vh
wjSTPeny1VGDeX2cGnAksKtuskMAxWjrxW34XfVutKUs4fmcblEC91N3/vhujaVk/bpCgQINH9Zy
RKZCYV6cG9HLpwMG6vxAGtvs7uKURDoDMs9n8qKsh2GEMLiu4FoB0hd1DwHCSvs7V+TiM/i6NAZo
5HDKkqEe7QNrDslPNmIOPm0vWWW1agB8hMhQVr4WQZS9cr5+513RA3BoDLPVwrN/UY+PvSad6ZTm
B7hb9pZp30KMn+CQKwKFcCjKrfnUkgRy7kn8uDJO/na2Lp4cvkWKV+C/GC/ORTEJHo7sjHkmgqL0
ENOmCYoXJogYN8FkDdM3C3RgcIAYDsAiQoIZbWOjRcLCr2rEOo7q1t0U/DAIYew9BhwLzuitNdkS
6eSWRoon0SHNE+9wLO/QlKMsD+2ZryVXytl1htBYywnm/NlFAFpjnHi/GKjkvtaTF4LIsfNYXDnz
vy0yeLZEXGEDdOCPuHje1uxA83Hq4uDimYrWRdyF6TbTJ41dAPJN0IEZH+fHI/S9AUp1dxFg0Rl/
01CjySk71aYJe//RaY+GVAIzS5EFv6RJLYH0uQiNpKAkUKLsHkrtqFlLquvHv+Iv7eDybeuGyf07
/B/ywOuvU/IS3FzZMWey1KSXOqlhX+H2JMLLw3TBqWVQpE8gTd5lRSLrM/6m0P7kpYMi0gGLtH0L
oUrc56NpBMz2NOt2hgiQ7FR11d2SOIy4zIjmpZHFCCbfPUf4fegCg6Akx9I0m16uk14xb7tLjebi
tjD+C3zNtqcTS22+vq2S3Xqkw4M9aKad/iqJ85tXnEjdx7KuEd1aTvgQ5pnxhJTUJQ2LHA021W39
JyiB0PYxaohtIYyGvNa4glVnJcjv27ZExKqyInzA3AGDB5TUyYXn9AhO2rqxVd18Iu2o+OTmMnis
ddVBHgrql9wkqAutrTikkVSHsEzBE5KOLvZBTVyL0Wn5xtYWnp3TGRmesNk+qyiwfpqIE/bhWLOS
zUkOec0o7ZmIg9q4K7py+h7ZLbu4RNM4uutZ1SOXSQ1UtzOw5NnI87upGyE0O/HgoWVpvH6P0xxq
Mupb7A6BUxSun+UEARM80Uzp1iAVg60FUuKXOE/aR36Z+kZuVWavh4qKUUFfRN/XVheesG2IfTUG
5ckUvTyrPFfs2Im8JP4g3o2o/m4MIyJIfEzyXYGc4EjcSmjDK+yLx8q1uhupqgK+t91aez5I67Nu
ttRKk1oLTqi+m3scwFiXPh7t73xzUuCbZhVC5ynti5p85M6twFaWHtoWnJilsmiXRSQHBkU+3zPx
4VGxNDLvGuOr44XW48dXf3dMMhxhGqDceUPEUa2hWoKS84PnTSGtMRI5H4O+xYI6BAqQ+cdXe2fZ
taWLfAG8EfKAy05O7okongu+ALvy5L7UB8nmCs8zEWR+NBNCiszKvDKnvTOP8tGZJGnSPmfZvVh0
IxiJWZeJ9FAnFvlLIw3YhzYFXrK2IUe7Kw57Q39lpX/3nXI1miw0dkBPvP7SUYKXI/KN5DBQxfTZ
bAeHLiNcQeiQ48kTSI9lQFxZRil+P9a5Wf7350zvSnislsvVL1tLSainniFUcigiM70zBoeTrUvq
eL8NmN4LunQzBZGYmJHoyqr1znhCd46on90Ntfi/W6B/uj65jPJJ2CnqEhXUbOtMuVO0nXyJ/+RK
K/LvdunVfIp0C5kJumVK/oss5vVTtsJRwEvD32bWufjDtG0cm6KLHysrIySSRmz8TVR5fM7SYMRp
lBrPbQPTmSwqHKurECDZE2RsFJaJVOEhoW5A0k1QY+wCFhBtZqhbLxx3cXU1WdwPV8bIWwHaUsin
W+GaBk0aTAKvf75esK/t+nw6VC7oB2F1DuW28bE2J3MfpqOFuS4p9lrhxOsWr8SGZJTiv46T5SfQ
6GStZ5llG/76J/T5XDRu20zsdgKqwdXw1GPjwzGPVcVLhHOcTHFFzvJmgHBJG1WhDcKN9d252NZo
zjxXdV1NB1FVgw8YL19nBJTsBzN2rgyQdy9FO1iaFgcMVAiv7y5hU2hWnjEd0qpUZ6MaIF5Ynblj
yFhXLvVmkkGGxFgWrMx0hWgLvb4UWaeikoPRHkLFJhW3h/0MTI8lcILStVE6ifAfz6TvXBCZlQsz
ClyKSQP59QV1pylqktb6QyHMZU0NBnw6vSvHbS1Ff1cA6GlvP77kO4/Tpq2KZhKjAOr5i3vsakcY
lSH6A2D1yW97W9yGGXazIU2DK7PIsuZdfNnkdyGKRJmp09G9+LJT9voheMv+MKVyEVpjG2bvW6rZ
+a+dPFjvnr0oGaAHoSIzXz/GMrPo9MToPC0NuLSy+uq7qKzk0+JWxSRUNk8fP8P3XtuiYbYk1k4L
0evr6xUyzCtH57XNRmhtE9DKj01FmSSw7Ed+orf7+HJv1lvkYotYUCxYQdaCi+doK0cOjNz+EBBS
cEs5UfgYO3HlV0a0z7oh3pQF+7Urs8rbt8dVFzwSOxoLZfjF2AQoKcKK/J/D7JmY9vqG1E9MLPcf
39vf4sDrQcJlXAYHO2rJ/HUxHgmvzb2YvdshTqLqLtErtZsFlROZpvEWv69aoZa3NgKb6BqjXb2e
le6QQG9fQ0W+We2Xp8x6urxUVPD68jz+XfNMLwdp4PSHkb+3G/l751LMX3R3yfzNEIUuIRXE16Yl
CIjSgbr63x/40hpG04vBjeqC9foH6N60OKeXFq07yF8KcB3e8ahJNh8/8Xfeq1jk0nyZcNLeiMls
u40aQpHgLBPoVPq5l7OJQDE3XbvQ3x988WoFnif+M5i63UsdaYanOrKAUx8oxUEVjjSRmJuGUukp
qMJ+TzxmnO2UjsxzNdVtEm7IuTYIuiVRaaRINnvF1oQ9TznfDciO+vgxvCmEsLNyPcSfFCSIjf3r
c/nndRM+bSiRu8WhdPM53I6w8at9JoYu4UyGrGhdub3zBQ+pmflo72Lz08fXfzsPo4pEAeAy7FyP
BeD123bd2eryOC8ParIN3w4MvCycEM4R38n2v1/KQkzjLiU6qvgX02NdcJ99xUauS8NkN9dF8wUc
gnasrKC8cqn33rnNPMWpgPMxiNCLqdFBe2kkhAaDTmqyOzXUcOiIr98YUst3OgWWXZ3A0QYkHh8c
WIc7DnDzBqIKaJ0mjh7h9qgrW7RlerwYhoiJeMryL0zzsgSjgrbPtWZuODr0+QvmNHInLFQSJHA5
q7ycKv/jx/3O9cj/5SzIys6rvZzRqopFqCb99xAD49y0lZREAMfqZDZl/UjqzvTflwfci+jPmDR0
S7/ctVR2riZtHIqDoYfeLpV4+rzEeiEqVW7Yjn3XVBk8f3yL7wxezgaLOBLnL6LTi7UBc6/HvpDU
o7xWco+8uCNO2rRXtqb1Lx9f6p0NNhBkthDC5OYM91KkLbAy2wZG74NnRZ/wUg2PoiRBRp90cbaG
CMrR1Lkrfq51a88VoWT6MF253XeWBiYIdHC8THZNl0+Y+lYkaXxnCzdvYX2X8X1UQM8xiwUsQ4zA
rU08/Kollf5LUOr5jyuPYPlAL0Ywh3pO98sqyZu++KhE3Yp5EtS5UxWkqzKj3wIuCb/hFBgY3uhf
3XnpPN91eeZ0iHM0OGuoiV5sain3oWtS//n4F/2/IfffnwTGmdPawqBDKAsB+OIn1QkiZCvC9J8l
Ekw89VPST7KMeKiggZY+i+FIlnvyKa9kfjLI7O58S8N0h1pCZd9V2IndYIzDg2s3OmknItXx1LlD
RUPJ0w5u0mqPJnlNR+Wm5efKnnQwW5qR7xPDCv9YTqc/68BUVh3SiPXioSR9pBO/R3yLu6KjlCUt
1X5HBmVs68apfywIPzqfynGeYgGlPTUmsYqkld3blO12CQTzI2D+0rcA+mr0SmGErwaP5gzGURLe
ovB7NTfGDXoTMqQme9ySf1LfcWDobgZJlrM1yXZvu1HtrqvaBv02GUX4lJe1vCPgBhGbWZeHoXPK
T+ncNPBeVPtF0o79huGt+hnrk7MORle7TUSCYoaE+xzdDkerfk6drU3iy17MgXMalWeSF2MLvy3Q
pnjBTIeyNg2f9cRm05LLfTpU1Ymino2P2zKiDQHPhN1AuEj3YZVmvwOta54wvhmmnzCwwwPOwAHs
PaSGfJNQDkH3RAzLC9hjbQ+y0zhpjTR/TyMFrkURBmuMpl+ys5pxYiNUE0Tj9rn9raLZgY9lnuYd
gQkpEqDB2tZ9axHAIzkZsxd/gL+h1kEgAQUxGsSK+kpMgEs1Y6ivg2dgJr0/VrZ+mzUFmGDLxZNL
4Y7qp1c6Fnh10XlQ7MvhC/JMx7dzQag0pLNfsAJdxCp9o7FJNk0/RVV8QyhNAkGMRAvApuYm5BP/
kzpZuW8yIEfYTJMnm/hgiuBo18km1bRoXYXODNBOTU+lssfzKBqbxIE4+1qI2rjBzVBP4PbGeK0l
yFZ0NYT3IHDkiZRVl1ZE0Tt4T8MC4j1lzuIQFM0IVi+AJmaU6bEz01bbjbaZWwTFKDg0opi7G8oK
jGVnoHeRYP4XK6qJqOu0eNAJSxzjjOAokoXlgA4wCGtCVLDo7I2gQAyqaeM+kKE7U+2dxy8ADPsT
vgl9nRKftTUkcGx62j1CpMXJClBmkussyLp204dJxb5+yreOkcnnXkzBndY28yHNavfQD/X8sylM
6Q+agi1vdiF1Jznrd8HglJtcebO5Ll1JkDNmxpjE8y7UyICQyiAjyhNpQz5eP686INE+0Ef7piy8
8TavpuBHOaGyA42EUg/P523EA9pNDp2oOKWeji7K1MAshiH6o7gy4XwgSO22cTempxbaH0A26lOf
25aGekqKtrkCWOSsQ7cgEjAPa3AnE0i/rdKyfiQ4qPd+5m0R3aZ1x0GGyYLh0qcHwmbFXpTheI5T
W32OdG5I9Lb+dR4drwdrPrhnYoC6n/hxWyhHPcghx6rUFg4FikMHAak/mpO3Due620dpEN5qEdom
hoz6Yxp1I/cfz7qX58C/cy6NR7pJCPfpLL/eMnpRmhd5l8ZHWBhJ6neTIXcI3z/HXm9txdAYn8l8
GK5M9ZfHheWigv0u1E+Ax28gshGYotjO6/gI/lNnvMalkW3yWSn9yoUu9xR/LwRGROCSZUm5PG8K
8qq7poiSI+RE62DLmuy9Uov3rQmF7uMHeblDWy5lmwb7U/bgi6Hn9YM0K210aFnzIOfcDddjLsV9
pkM3JRrZeAbTlv4PF6RiznVdztPsZl5f0BuiMrAB4xw9ewJlhnbnycsTEkOU1+8mUanNf79B5htO
7pgtoEderM4TVjRJjRRsvdcSBGtHmV5sByGH33yJjlo5QV2X64+v+d7odIg9oIxLhxlz6ut7VAaA
alXF8VFGwBNTy3gxu7Q7TXZfkN1EQ1Z2g33lmu+MGYYkGzLJBhg3xEUZEuMCJmdRJEdRNeFdphO+
4ltR2qC3sHp46x/f4TvDRrLDtulCYGjjRPX6DknRUEYXAJavJjXf6lR4j3PSBzsJ/3uTsHz//B+u
R+QMwn/PZWNvvr6egI6Z2aaZHBcozooPBNteTBRa2A3eusdXfGWUvjm8MT7l4kFaKgMWPYdlLvjn
TFziK+k8VLdHdiwVUgozcFdo3zJrhRDG+ob6ZmEkAHDsV6VSw5+UfcsPMgyTJ5PUXpa/OkQ5TgzU
dOU9Xx7W//4wpgabcgXd60uwvnRmZugyiI8NvL2dcoW2a1wCoUMHkmhBXPxjFHvaJszH5s/H7+By
679cmdYLBw/PXKrrF6M68oYC4zD5GkHrVJ+aMPupZiLWXIoHq7QkD7SOYA3rYnQ2STPXV2b89+6b
4oBHWWjJFbjc+LdDY7XOAJxnmpJfRk1rdepQSK5qICSnkpzKVWeib8/pil4Z6+98zbQRgbJTKLJw
v1zcd+5E+H0mONMSLT4qYFv5woqLfS1rSaR5Wa9cp7rm2Hrnc+Z6MI8WmAte0YuLEgHa11bGa+7m
JEv32TCZL02LB9APRXYVqb+M5osjDEVjF7ATNVVOMsvn/s9oV0lWTW7nhMdaA06EvKsio1IG7dXs
hXeeJQsax3MiCZY+0cVtaS55Z03txUdE0xowXL31iSlWB7rI+XHO02lTO/PXj8ftG5c5Axf+DtMi
bBxKA8bF5KFhF6Ln3qRHdJ/eU89esofJifwN3UVWnuqgj0ANCmdA2TtknGryJEC+nYLgJ9QyEfFx
ALlQrqtodj9H1kxC4Me/8J3ZlOrjokWibfW2o0t0olMW/bQEAcU8/hi/+wA/sMJPqhWNecshR7u2
Lv79YF69cwpgtsv7pnlLfeaSAEJpNyZwBPzPREbCTizaEU2YUNio/q3FPPSsjc5atY9Tzt4SkU6m
TiMhdeCEc/T+JAS76Rp5X3FlgntbBqcaiSuIWYb3RcN5mQn+GYxOR5ow1eXkOHrlA00usivg94d/
DxumtdXIOxvXgZlqW84q6ZMGlnVeKUdrHvQyv1KTv/wwmPhdCuGgx+CW0J26GK+ONkxzk6iYyPOK
HOUxhoG9dadyugasupzelgtR1yEuhUASZreLbcpgREqQ7xwf46kxU9g23DUUz/xutqzwS6Ia7U6V
jrdHhfJfp5q/98hzpjC4VLDExVLXZabMqpFLKy1ousWPQwdztpKziDN38/FIv5zWuJZnMJtJCliL
f/tiokn5sOxaADfziqKwV04W2S9moaFacNqhnf7jzE2ViAK1RJbBRprv/uLtlVBuUAlBOKyI7H4h
vSPfgAaIn8Y2cbY6xQA/L68u0O8MGahfrBgooqwFkvd6+KIAMisKghGzjZbmWJim7CFssvE/d2h5
lIhM+UroSCGpu/hM5CzGlHNXdPTKicoBpLZVmSKuSfSyOwUe5pmPX93l1M3DBEbyNz2MAGOu/Pq+
HIfcSxRMAeEERriXaUiu+4IadNPB871mLva20QfXJGb8o/9OUssbZOfOOsjmlXCZi5sMKJ83gbCi
Y90JdROFpbnwHuO1a6ecw4fobkpnzvekHV5pR799i8tQ5VQEUo05+ZLnKOtZEUzZR2w4re4Jlro2
rGxWh2vlwzeL03KHNmc8k2ssQCTr9WPNZIByh+i/Yx1U9ckePLWnFzBtm8JKvlEac0g0zlxw4lCL
C9EIkLaEpZNiAiETjTocCwJFC8/Mr3w7byckfhfO6oVCaNOTvBjGKLbbRuANOLawpHdR70ybtsnL
p7a2AKIO4KqQlPyoSHm6Ms7emf/Z1zIXQcXikMjX+/qJkATWxE7TM+cOoXiYkmLY8N5BvWtODupd
Uz4+ta8ZSKN1Vs0kKMekpse59efj8X65KC8vBokuzQRaJjb92Nc/o47aouuBKh05OVN35cBoF7Na
1TKwD7Y3Tdv/4XIIBFAk0EiHjfj6crGpQ40KZHycmXrttS24lldLa1yjMUtWRko6wcdXfG+Ic2Q0
WP5dir6XoEkniXMjMt3oGGYFLs1EuC0egELDXvLxhd72LZZHSdXERatJP/dy6oiQU+eGFsXHIDSR
MKOF3U9YYlZ2z05Mc+vIR0fQbCeK6FRR+9Q3JqRzV37EW7E645k2I/gX5OqUOi7GVa9PxVQqMzo6
NSHJCjjNLtNaHDhJPS6hH322zoaR2FALERm+i85XUi/8UktgZHs5NEzAeBtYoM7PyKmhRQuAx+Xc
tMjeSp1wptJYxU6qjlEISr8hWJ2Mh6ZfdQS9bOauAmujddVRT2yLEHiv3kVh9gtiq/IDu0NAirXN
b1mZNoXskt0I5vYozYp8FwtB6SoiUO5cA1DfBGkZPXTsULfGhJI1j3J+eV4MrKeZRkYGKXiBWOVA
2H1CM4UfpNpXji8JpUIxrdOgpBiPUJFis4AnFGPtT3EGbU2k0OsEzw8/s5SfRAh5PC2S9MaqcvM+
iTuiTCEgJzY4bGCK2QMF6MTXO7M6Jyb60iSMnCOQVH1XB+G4Kpp29jPOZX5tjPnNTCrhJ7MqPpem
02y9aHJ9YomNNZ8ePoyGRBhqPwSSZjKMv8awlU+LyG/FW6lRUiFnNQEpJqTM6FhB0o5o+kHL7utk
JFSYNSJF/Ta0a9PRqm2ujdXJHnEStg5hIYSOuN/1YbbJCZHaTZuSrRphklg5OQXhuazzVeUKoteH
ju4LR4E9QCDtvpnK5IsVag4UhHjJcxF6jPYCAusaT0B5JEoF7w8RUscgm35fGauLTO1i2TM5Zi+g
okXOc/nByLbKyf5Q4dEppVop5Ie/rKqn7O1U0UOgtf3GmrtxaxaD82CmZboDl+le2Ye7y8pz+SPA
4DMB07tlCb7U0lHbjXCThkdmh/mLp4WpuWKgkJYw2SIGvh1VfbZSkrgHv4Ua3j7gGyqd+4jwIjpK
LmLnVRJYOph5t7etdWwT8HMcRKH/JJ+8fQhKApQwmII6IvlvyQNCPBGwlzCKhXmIwdhY1XVoHQQw
+ucgCdVDxLGyWMmWwb+OkPj9MIoJtwIkRbqNozlHpHh0ilHJ2uVb3SCpmvfEcqMnKMQuAd7wTM9p
SRw3E8ToeVQE0zonIVbfhfOEY0e5AWPJKSvymJx5qAAdI4QIt5ORgDKKrDZ3YIfbljq0qit+THH2
TIAxXkaN5G5/gBZGhrkaw5PssuJpnNDr4aAqNEmQoWYt9+NFpa9wOlor3A56RwJvSDJU60Q7M7V6
NKxkx5wCN1DxMiPnR7OTzo9sdqZ5Tf1Dy5/UpKvmEypMeVsKgECbMooliPY8HU4OUpdyZyalB+ST
THO5dWK7m+4SZ3z00PGJrgSU//FgfWdfuGxdECUufLQ30B4q73jXw5xplZPZznAqMCRBttKAx61q
yEy7ItOG/+maHtnCVDwhzlyclhAfAbtFP4BHP5zPmh7kt4WOhg9rZIq0nzyJ2JbalY3JOzsiBJ76
/38QVBMuvoc6qmdjirCjeWZJNlBZwDU9NNAnbmabeXudKRUTedIFZCyBU82uXP7t0QlZH1JM1KYI
WDiwv94gdNgf5NSX2dEOAvcBxGGx4VjvbCY1GddgUxfXoiqwCKKYfiiAsvu9PPZOg9IQwuliK62q
3PRZqHyDDeE2bcU16vTbS6HXo9aKN4ZaMv2M17eV9aaOQNMTWwHggS+vi15oo6d/LPJ4rsxo8vWE
xl0hMFoOoLBVGTmXh4mWNqwaO6hhYTP0hNu49jYXhPKVSK5uhNc4V84Qb24NlRFniKVkvUTiXYrW
YfT2c9h7IQw/pW0z2yGddmrabc9bvvJBXDqMltIRNcqFm4WKlqsu9/5P0aTCYeItvIF9ndQnsMlk
WslH0nfUilYAWWhqvAmV1/pdCrcDV/tzmwRnPUVQpvc7rFNEmUDk661p3zm1X5gmNsqEJM2Q0N3K
O8IfgC7RVZuP546/h9R/1pj//9mSUrZE00JR+WJQC1PDyhCY+d4g9S5J+xNMSkLu9HGdOA4umU7r
gfxk38gziTZOlCBwYKGrRXvMSs6eVr10OKV9JArel9h55xEVyFgDvHYxoROGVJ4iY94bdojTF4RE
IiH4OD8mz3oJA4uPmL6nZ+envtL4aOMbEG7HxLb149jWd7LQtiNKtPUUBeUKyDLGVxM6RD31RAov
k6vM6Hbn+5ANkt3gRs7qjDKhJJakbLSbNDPytTKtP1FgiHPFJtgnjVf4VWR9AloVsuUonjNZPYBZ
ftArHUu/Sr2TGau7ytI/k+FcQ7JpDSZ0Oftz7vwh2+++6t15FYV416zJPIVVcSAo6rHKpz0eN/jJ
8L+5eRzCaTJMRG+55ZYV6UfjBaeomb7Wpkt1p/xqtZXvEHFvtupmsIrbUNTblHm0tKI7LfDmFelO
m7z27hoc1LFufHHMZOdm4f7jEfC34vNqBADJo53BIcr2UJPK5SP6Z+BKh5NmEdTd/3F2HstxK1uU
/SJEwJspTPkiWXSiOEHIUPDeJICv7wV1Dy5LClW8nt6IKxAoIPPkOXuvvcV3B8AwUR51rf4myuEF
6QGDf8n83Zw8TnoV5Lq1M5JhA36QclX5wQE4c3ubWCZyom7GAawnruu/jIbxGpbOGYmE9s9/mdWO
KBASu9+WUC8CTVsOU0Yxo2rQbOpqfnZa6Y6K8o5y/zQoEjn3Q30Yq668QUm9Wkb4qlEXsXOTTKCv
IKqrc8uILsCGjIC2xJ7kJ5OZ+CZvhuSli6T41jKyfm//uef/dy1+DaxFbOjXabCxNUHXCZ3sQPGg
fKTE6R6UNCXmSrSV4TH/hkKRw0ONXbOQmNo21mAeQ6eIv6ucHr8XaFwP5jhkaPd7K3+okXFGnpP0
UukjX4hjKthx+pmPy/gk8sGuIP3Iw4etZUW4UZzZ+lKgl3A8uROywomojUCBK4N5UDrATwDnjZsk
qr/c8dpBo8gGu6r8Edxhd2Ms6nnIDtoMCobDE/pmd7YJYPCKkIrMNeeoJdNzartXBx3PDzy59eON
j+DqVVsfO3s1knYmFcY6j//8qiVOw/kEZtJBTxo7kIv+I46N6jWu5Ps+bxy3YN13VWYznK3CbpOq
6heBT9Ifk+qWyOEvbxvUZuSMdC9tFMFrufef77Eq5o7M7TA9xKWZypxvDfvS5lbcu6Y81a//vvG/
PXzaAbxpvN20TK8+MadqWi1P6uygxn07+FhEFy0wWQ8GL7PJq40ae3iy57D9ooW6uJBLIG4oYv92
uzqCQtqozF9w1Xy+3dDErpw4dX6wqzI86SQu7fuY1LtOhbj375u97resPzLFAB8Wiwpf2NWPrNaD
EpUO6Z5zqSTvkUJOkDeVDtyyf1/nuiBfr7NK5zlAMkzCifX5lopexn7VhdmhlWOH1Is68aPYkXCs
cvxnkvBRQri6cc2/PUZGWHRoNTLCzGtwNDTCWe+yKTvETa7zzgr7LZ+Jx4ZgVTCc/vcN/vViADrw
jzCPpkD9fIO1I2LIZWV+QCNfl0Hdx8k7XUx0TyJdqm//vtjfXtFVI4O4E4G8dV2fmmO7DIpQMTjK
GmfFMEyf9EjWg3LCtxwPrU24g0KIZgxthtSF8Mbif33oWH9MOqH0+Rm8MxW7OnSUpEU6sxrlh8mJ
hiPhW0DporBCSAjdSx/AAOmjnATRnNwaC/3lNQLKvf6mvK74568qyi6UklCSAeRwFoYLMvKB7mar
URC5Ifgkm2JSxvxoLmb99u8n/rcLc8Bh8wELSNV8tSgwjEvMXDPyA7j83M96WlhE02rbOVuBdx0Z
hTbDgBvv1B9dZx70OiFazyHUotz355cqk0YSJaUlP6SgRPc8jogpv4PWhI4LGvbwmdSAi6rTRphs
kTwmY2ifylF/+Pe9/8mFYN6JI40vGMUOdtv13f/P8lubGmy/nj9jisai8pulsVBizlas+0mawWEH
qVkcM5zV7R5anvLeWeqgYIIa56MmaE+5SGLq+zgpVk5VWvdDYAG6wG4dC5kRojR8EEHeFR5iW52E
7GTOvpP1pt5lkKh1pt2DtdcGVcSuJHMRHxwqJTSqsDPZuWCZ/n2719Wfhb4NGRhnSQcdFkXH1VNv
yatbAe75gRje5W0QRJw5VBMKk9a+J3ZPSrPJAyMtF+4cpylBnbiO7+q8LHb6SKWazknBOTgzFuub
aYBZwAnWgu6bavK3bvyt66f239po/VvpyTHaw4bMwO3qU6wio5coZ4pDUavNpiga4dOUM3/Bn+jW
kUTkToBSmd6QRVrr5OIlfJ839pC/tNJ5YOigcAH8XxX+5/cj09XKLLqEvhBg5m0uDOWAeoMmKAU2
mS1Ovkn5ot9wio6eJaFs0xnT3Pgjrj/Q3z+ahUcT6Rw9guuRVedwPOgBwB06c048q9WrQ9IA/Evi
6Xs3lN3a6ctv+Br/ck2A2xZhCODxTfSXn+/bGPSK42FeHPBdgzFsnEiXPbW2pl+yUYMmSkRY4Acg
LPSWxf8vfVAaEKjl2WroxZL18/nSfWZXbZVkxcEKNVb6hrtrd7SgzWc7g/2wEXqTgexrAI/hvY/U
d5jZYLxm+qr9djaTGdFf3A2PfWiD2KvUGinZlA86bE9AciQ+ksUyeoIQ9R9maozPkt1Zg98Pci98
E5zDL2sye7+VrBBeTg4ELMHcYHq1aMgCFlnUHgq9Hr5kZdGeYuIBTgke/V/MFbPvfZsiRI6wdcFY
tTPlZ0IHZpuVlgp3cxmcJz2ZBYPUOgWLkmD5BcXRmKnyUM2WnQb1lMPk6XNYl+4inOabDF848fIk
BIDBx1w+Lg1RzG40y5ylc6NZA7VTC8yROjcYzgsDZrlfteH8NYYNlAb9hFqW2bGkKEhKGiRAkZgL
Yr3Njpbv3EBu2kSSlh9CRUmNDQOSdj9WRT95U5/L9rmRQ/NnKoQqe0ZjildjaeRftZPZ9Y4GhWns
LbUx3hu6zhOi5bjMvLoszZ9aQ2vOa+M5JGVoXOPQbTuMH2+sD787cFcLBGUkEwt6khQKv1+k/6zd
ujGTQKEP+UE3hQbRLlP9qU/0QCsIr2KC2j415sCMR+nVDT6e5EUPFyico13HW8I8+7spJyO0SPhb
SyXVAoEiC+v6mN1DeTfO/dDkR9vWlp2zLOU7jKeU/qcNMQT1HfTEPDrKSYY8p9Y+EEg6GziY6ZG1
f3aTTrdOMWRHhPPyfNc5MnnFBHV5ZrFUe1VqIXHpvbUhDsGpYTpWHU3OUHNDxoMtR71I9oqF9ZaE
zWwKjAaSeDeKmk7LaBwWUge+p3XLT2qG+rZT4yLIOeQEtVPiBmCQ7vXEI652FgaZokjnp1hN07sY
neQW2Fy9WRL6QG65FN0Dg6lxnynW5CXzDCE2n0H5c/ZUfKmhoRM3VLOzOkenCn7QCSwzxJlWDTej
LCpGYXV2GjO59BoxK/zPynjI4/JXJUUf4xB3O6sWH3GSVMeJNv8haQv51KqcMW15ULeSDF1spDnD
V8zIYOiszpcU2XEVECbe3OhS0EzORDAlYVASYJV93BfLpmA64xna2O8sfSqDWWqTII0GkkWBNz2k
synu5IqtVXCM8Qx5UpmKkTg018oUb/nKjUs6Lckd23rn2+3CgD9jlYcm2Sd3RJ7GhSuPE5u5MQ8y
T9O2WpZ9Ymwna+CjzfOkOcOEEehSLQV/xcSgTx9NLUistAcqanSI8gv2T+AzYjvKzGgJZzOMA9mc
OvJFJ/ZbdQFWKk8yDx1+DKJ+2X6zIqbQC/WDpxVFFISKfFQak2xbmO50nmBVYl9ghAJ+5Mb2cl1x
A/hYN5VVEWfQQL3W+jbQt5yOCERSWBfJOCSmQnSwloA4yOTYUDah3PRwNbuFeNZFDKBnu3awfv37
a74+Y/BH0G3Bzsd4wbT4ez4v+jhuE0NQE63fgbSB8R0zZqhjxiogl2+sHOsG8nnd4KtlEr92whij
XLfAFjkr1GEQ+AoYYYmAOL7yhRCg/icw2/G0TAlD6f/57hCbMZTnjE+b+3oU3mas2mmFk0EiXfiu
7mU1SMdRCiq7vhWM+vvfur67deNE7EkXnE7W5ycJjLTM9ChPD1WbWelGLyzbT0xZeq0WtdgrpHEH
XVlIuqtO2rJNGTOWTPEIcJYrxbljoIxxRR2m/gFkknmLVXR9vFrfNRrniMSQldBdu5o+pJzYTPIJ
kgM8k/DcCXvEqkp0b7vMw4F2I1uTOr+Ghn4rh+bPeob6jROsSdtD5027er/GUDS1nqXpoRjpd24F
gt/LMkVrnGoBy8U2KmIDZWU0pxsl919ebGpYoF0cJ+l3/LFJ5d3YCBHHhzEbizPSv3A7jTLTO7Wx
brxl1w0PHu7qR6BURloMHuyquNem0G5QtCBVN3XxY0DaYHkD+rj/9aS6/oiYAtZQWoZjeNg/v2GF
lGEH0lTe5rLOtiWelmCWgbBPTfY2FQhqO+wXN+rRv32z/9fWjYqWzqz6+ZpL30DyyUSMj20Br53W
oUVgCSGYWdjEO/Al0q3ovD9+OH4zLDoQEbA9MTi5uuLAIYicA0ffl5Zd2z4H9+ln1anEmc52Jyk3
XpM/Pgyuhu6caneV+vH1fr6/ugXNwAnM2IdhT163qI1W7JUymb4kTOfhqJbRBBq36Exzg9veuCW6
//NuaZXRk1t7cyiH1KtVo4453vVhL+17W36JZ1WCa67S7x7aqbux1P9x9EdyhRz1d3tnhRBcTztL
0UX04kIJvAdGtTy17uve7sDBUkXqaoLwJzc0v1fiZ0XG12n12uJqeiOCfy/Kf7xS65+hMAPhYIfT
4jqaqmtWUXRqSXtJlogj0DnKhCtWbvmlVpU6BKWqxzfe4j9/ZTSdpMxB3MHr8keaxlA3UILjOsLl
osCez6yoHA+FJVXftHaAbeuECfQkUsnsZzMtSXD/n+8YYBR9F7TeUFWuu4ZqR7w3KfLO3lmKUXjT
kBsPLIuUSo35Lk2N9f9xwTV0E/MMKDNGiVcrklxFPcGiqbMXsNM8bMz1R6UI08FIbvTndiaY9d93
+JfXGA0wG+yaVcInebW/WFZH5teoW6Ss6Hkf5HUrUeWVeUp61xCJW/f3R+mEeBBRBOsEawRNlavW
WcdvucjpbO/nAkWZbfSqN9qqAJ5LEGstpgebQAvA/Na0RTl8a5b3x3q/SheZoyDW5XPitP55zZhn
wBoIfax9qhb2Q54qiPMX2F//fqR/+UxAqaxNEPZtlsGrR7qMS1WMk2Ltx9kuEcnQIJ082hENCTep
VjxFbaXeCmz6Y7de78wBh0Vvm/VIvrozi7h6dc4SolhKu7qEilT3rgYH8rJAeFVdmATjg1L23c2e
07rMfiqe6LDQ9KXJTTyV8oe4pp5nTpuY4/e9Ueq+vDaealj5GzRf1mbJ2+9K6zTvGBIsf65EtHU6
aJMtVPAjS5a4oWf4y2rBU2AQykwBvtQ1xGZuBt0eka7uZ1Q+HpwAxavrMjqjtWnccpRmRE5afcjk
br7xm/9tidYpkH/7KRmUXcf+xOWA0ndMzH0zQzJuT5DECZTK6kb2OwyYRw60i9dmE1Hpt7RGf7tr
6iQEVbqprqiwz2+1XXadETKu38/6wBh+HqPwg0mlI1wg1+O7JVcVfdNEQvNk0HErbijgf7uT/vMK
2L/3phXDhjkEMOD1TggBKg+VuABA4IDJAfsn2eKUZCmEequvz8jHTvJgGkOKTrFK0TFCkSGWKFyd
OQ25PqkLoA729r+/wutfhD+Ll5IVFDUNPWleh8+PJROhXWUM5XbmaBbBaKNPcpc+rXdGLBWI8WRz
P6MMPHcN4rfaGHIyHNruvYD5d6Nn/jt46/MTWodA9O4Zq9G5v8bi5TpiSFUdxa7Omq2Yx8rvkyyE
Blk9iGIA6iyp2LQNf17Me91Kz02Nt8kWzS63lUPZWBJJAvMbNqhvVZ7D8x+y7/9+WFdL1u9n9dva
Q0+dPuJ1SlmzSORCrJ75pLdHpI0teoddq0DN37amWBALhwyZbmyuV+/t74ti1KBBsdap6nWFGjED
pBuoil056Em0tVvFYYVUlOW9L5o02QxOokk+Slv6HyUZEP+r2IpPBVwGI5K1PiZD8PP74UwS8mir
mnaRLpbnwRrit1YtC8/BAPRtUpJbhNKrJXq9XdZoBqz8AzAirpvSMVnxkWFPBrQl4lCEYcYnUFUN
FAuGdVU8famzRLvxiK/HF39c9GptwE6JFU4BGVhbpX0/1GkSGNMS7qQkxVdoS9ammnTdEw7kDBtz
bFxMkqtECCccQdxMZEjm2a5VclVQx3v6JP3894t3tSNf/33X00Ntru1lSjOx60Iz3UTLOIJKpbq8
cZmrKme9DHsibi4MQrxx13LlFRWGMtead23GKlA42nIOx9Te4PVM/7d5KJdi9EY7Hlw7NQAnlM+v
VWMqQ0p/vd7N8zp2WQvYwoegFc8bjbCEkAj6sTmnyDJzjO8TnPF/P9HrW7WBilJAcqgFQrjiID5f
vxrx61rxtBxrJVL02ZVgwWTvxDVzTOGcX9+qPK6vt94vqywZaUwFOUJfXU9SmIbVsgOoRdYRd7Hx
+hGQK1iuivS/1arro0VryX0hIaIxdE1KiBkloLjK5X3eaAjcMuhkxOqhPUJKjY/g8u8H+ceaSLob
Zbi9WqzY3K4Nj8WcWxky7nxX5EtfohOojC/h0JfKWbXBGe06IrxvlVN/LImUDlyLrgR5elz6ak1C
oGtldSRQKTewWNyWegsJIPlT8W4t/B6jbqJ0XDKhoQFvpu4Wjf7qnleZDzNjOn0AwziAXF9fG41F
joyW4Z3AfeM3CB1fFtQmlxi6WOlZdGxvLVFXy+LvS/K2QiyBhsYk8uqWbbpnio3o9ZCoNBQ7nQmN
JMtDIJRk2i0x2TelM/+vYRTrfWLvRq+wBh4jh//8kThVN3dROBYHB6+LtyiV7aZG3h9owde+Ayx+
b5sE5P37hbpa637fKWIBelogWtZwyM8XzUVq9wmKywP5aDN2km5G5SKkenj+93U06+qbXK/EKQcL
60oUYaJztQaRYqAZjUDxDm1bBjKmTIQ35YSQiRw1KFOvmoRBc2kjtzej2vQLfawjEqZTaqBQSL7d
2VXIzhDqv2wUlpOnToInFIX611w2wqPBKdHtZIVcmZFO+3tEdfcwlEaynal/RDC2Ub3T7Xo4hoaJ
GTCZev2Xg4UiwRIIItSzwU6kHgKx4VUTCalUgxLubFLTD3EaSpcOrtujDUuO3InKgtLUWQhqDVbr
zdDFCXWcwkEcn355LHpD8eBbkB60cND9PvXK8GK3MV4bTnsGiXoAVT76MkGHXhrWc9OgWZ1jQvGC
vidVo5eNRN5WSjt59B2175Nmd8Sf2TjPYXaH80Gak1QEcTdXkqunC4KLUExQRafSWvW0UgHQbhAz
uoaWSJWvdhGmM53i1v4JqatDtazPJJF1YMYIIZrl/VLmzMEtk9CzIQyPbEyKb86x8CuHti7rEbGR
tLTSi+K09tMgou4nc7TM2ExN0T9XXThfsA8YDR4NyTH9WhWI67MCEDIri0mgRoXHzecbTz9mepmn
mMdg+THEp4cya4uv9qA5G5U4DW+ivSUHcdZrfkqd/CyIqBtciFFJ4zvWkphbm5QjupQmJ1pvIh3m
NcyHcT/jqJBfqQrCp6oCijmYdfNMrkG8t9pmeNCcOnyDcoEHFuzfPtXz8ZKMEscThuae6FXrYKBN
eajqRtuaiT4dpASkbJQURbkhU1QnX8dR6m9q2U/FJXFIavGdocz6jYiT9plGO4lDVRiucSQqE0Ni
Y9uu82MyOzIvpFW+paoLT/ZQSbU/z8UUNEgULyUdpEssSEwIhnJcbA9VNXNWK7eLL51AbBzgXich
k52yOxE1r6XbSWsJQyefVtL8MV1ohhg1DLlIMpz7WIrrnTkVy4E0NublWizGfcP0bNskWf6OLagl
MHIQJ+T++aFUonrLt9f9NLRpeYznYjxpsRIh2s4LpqlRPslKIOkGvjojEfHFEeWM7r+RLWZ/dmsw
zV6IpYoGwgP8Dp9pMCeJctSa2LCYhQ91F4BiU4N5DMv0RP+jP4spNbuDpgnJHSq9fo/1JT7haB13
I2/+l8oYUSuZfRjbLvPd/k4vLeXigKFLPKZ68tlo2+o9imuVxD/brKnLWpI73GQxixfRkUUZG7FD
kOjQjHfAhBy8Z0sqFC8ytZRU6kgL4WypovBJgqmM51q1GTmW8mjAggMrHT+FcE73SdHIjWdlsfjV
KnirlKkiQjSuY4t5q5CXp4VuwvPs2KitVpROxNzZHepsSj2GUunR4uSmEfQnuk3b1Qrag5zEsZ6i
l9jJ0Kk9sHTOQSlkxtiJPRPzEy+8hH3vYWfNX5KayGIXywJKRzUUzxISyEfAE83iW0QE7iRtGA2X
eFDHjada94h3K77GZaWS/mObxaGLrfIyZDj33UaBZUn4GGGKljN+K0M7uedCHO/mKUYAw1C2OoVh
3L5H4VxFHgvf8oKYIdlXViFKD3pi1+7Q+EbH1lLmnd0Q/O0OEdC3yzAb8ejqfamfrHJS9g4z97Pa
mNHBVqTq6OhD/RJl44riMvu9YeBV6DQnfwunug6IGMmeyGW0783Qss+cUcxdpAg52UpDuezikKFX
OEjKptSqHL9baarfCIYi3U7S3+rBKjeRli0FAot01Agf0ayT0/bJjkmaeR7LBk6baAjPJhfcr/up
FCQxavozdUZGpEjKJN3toxz4Zyql1RETBMbs0NcwyVt1x/C4sqLJpbOixlujZqCpWMR5oYsYxh0U
Otv2K/hfihcORX9wtFGpPUJBENpLaTNhcgU3lGCiQ+bn621vHpM+6TYWRcP91EvyLhdtcleUlnXo
MdO9xUPHpgAumx2MY6fsyZksLAwneUMYQJrY5PoJpB5IlhrPRG6Xu60jy8/NZOnHBXGLr9hjeB5k
pdwqmsTjg2q17Qa7ubR2X7xElehPVh9agC9z86XHlHEvk6V00cPZUXwlsdTvOZbDnWzVklfhEX2V
zDE1UYaGpBgWjaTJLghE+3lp2mlbIMfeTYodoecj9sgzSm1MPUSucfDvooEW1Vr0/KdLsVYNawMf
4ApdAGqjtdX3H3XI6Jh5G7ciP9T64scz77U2f8Xd8WOE0bVIVr4XRn0e+/EF8HWAFu1VUthF1OrA
fOsiOZkn1OlsL5GnqNW5HOUPtun7qsxeBjRponC2oTX8FJRG6KLUyS1D58Mp+/fZMk96OezlqPlS
zPX9rKj5dskhKep1vks75yuBeh5Jfe8E5WiBHLeaFzo6Ls92PM7VEpRiZLMuu/s1sT5Jyvsskp47
LTxNqRykmvOE1fmozqnqlTArNRMWYNeNX8rcuTBYoRxCwMhL55JISghzdaY0vgsrbeOAk+5aw19W
SGXKW6brhNpOpA9L8qmorOe0Hn9q1nBoG84hjnEa8n5nSkbQLvUvp24O2kCeKwBaDpyVi/73a1jR
l6yM7GKYRLN26n625h9yMz856XTIOuutcZaPLs9+NCTZuSJr7+s2bkjLMPZNtPQunpx7viivG+pH
JZ6DOVWOc4YVio6Nh9Objd+aDwteKqWjcpf0zSB1ASoQks3mdPASqT9qkrIruvhkjqA40KTMg34u
GoD1E0mavWafRGP7kobiK+1qLEBd8Yh189jPY7DIZAvKGZj3SiPQ11y2sRltyqnZD06puLM1PnZK
7tPfDmT8GF6vS19JWyOKlGU/KLTmMBjN29i/iloLcid8qpn4eGEqz4GemS7heVvm7LtJzt6X3vZm
R+fblx8ASqquGvIpRmXpG+j3Srn5MQslSIdI2vZZ+YXus3xCrJu7daQgCxppPqpj/ko4sCuAxCr8
rSF1gYeO+lzT/HB7oWEjmrd11K7JxcVd1iffVn1lYCPhDED87GawrCHl8dSbLQqcjn6mpV8sDpzY
0JVD36T7rnQIl8yKl0zmn8qyw0iZRvLq4IM23XdtjsY16l4ScyF7efGwM4K3HRpvtIZLrOSnWJDE
qo+/cHT/jGJp28nVz7mUvHLKz82EYT4u9dehCgNU6u8ybfbBng/NlJwwfm8ni7iLVFfvNG3NX6+S
8xJXRxyDQArEfKgKMuIECMzYwZK8ZOemIWR8IDxUwR086s95o6xe4ENGO1YnELMS8c+yy17Jozv0
o/aVEzgZwsxWB+IOJQClJJ9qcr1rDER3KPZ8KZUvIlb3JtAE3UCF4iBwG9OebtEEblb7zV4jdtTa
0rHwpaHdpHbMFNpe+KPIepWyU8tG3hTiKYznrW1H+8nutirMJ6OvvdCgeQ63Nk3X9ZcARck+jGp3
Z0vL8zyIfUjN0bcEJ2Ucx83MBPup0EzmV55L/Ydkpvel3L85dn+IGvWlkfg4jXHxjDoi8TFqtyvP
p46qk06nyyz7r+hQDo06fQiD+cUYHUMiMNRi+RoO6bbN5p9jzUEA3qRDFCyqrQdJd36wqHtta33T
ZzNzY5nIVk6UH7PdvA1WunV6ay9l40OTrKbn+g69euHRy33ucgSOhG7fq1a8mfnQXOS6j3OGWcvR
KOIzcKmKWd5pZJSCPbgzJEqqqTkTqw1jN32E33jAXP9uh46XZuYRmVsAuyx2la5xrbJ9Jjl5Q77s
nVENd0WSPKOIPMSJ+AJEd6MZ0mNvFZsqSjZT2vu5lrrNmAfdAlfLcPxJiCDsEbXI1S+rm0g+lHZx
zxpr58UXTZW2VLx3Iox3BA9BwlAeMif3o7S7ZD1jQzMcVXcC5LvEUI4tAnUYiezSKb2vgdAV4RRo
stgVUVZ4o9If1SF/CU2eil3vu6WX11YvsjkePYnRyr4z68xlLT3nc3Wf5BwOomQwXX46e7/IC5ml
wwzftcx8EkeOSl89JsWaWQhxC8QQmzfsP2rKR5NBzBjJ+zqJd1WSv8lxyDhV+k4lQyk3Zs/xqHpq
PGxVrQtmDeQv+zA/8lYqprtUUQNlardGo9EDVU/p+mWWBjHwWr5ZRHk/zYBJkLkDCChjd+7HvWM1
IDD0QCJJPkb8QJlN1loPPtoQD41kbOwYqXBfnJYhuo/axEPci2JtIem07YqnOisdQrn1ndU3pJ12
+zhmCYlEeYlL8Z1OMvkLsAlGMdGZkuVXh2bbUPHKopvs9MmXFeJ5E+2iKc0Wn8pT7FQCqIQuuyAy
Kjfu0EOorcY72JgbNek3wMkfKRZ36hQ9YKzcsiluMm2NYCzv5zB5Gjtr0zv9JRzrV0fuiIYpv80c
sNJwIX29OKG5fskIa3XrvtqUqD+NgeRxOsxbuvz7MOp3SgxoWUW1NMn2D8dE0hTZHDW09GvL++Pa
UzV67WLwZ5bwqDLtw6hl1isVuDLsN1oVU/3iDIh5azN+Iwdvl1TyRs7Lu3VJa1vtZNnldh5oucrw
GnD401+VLE+uw0cGvexFyvNiagd6Z5rXSHieQ3ZFGqVBFWp77Jz7TrHeUpng7kb3erZxt0dvKIo8
mHOYBJraUFDSULUyFMtNU78LFnRzmYLcai+jER37gpuUp6PWJX6XV36mjueaiGZDy/Z8B76aN/eh
2bFFDabii97cw5cIFmc4JKFMi2K401S6X6M+vliptm2XIvGE6H9wgN/XI5BxKevPcaR9RTj90MTj
GyethKP/+GVposydIhyKoXFXVTXp8lSY2BEOsZnlnqKMW7k3dqWJY3mYUs0vZxpQUYWVLy37csuO
dG6r7Oz0erCIiZRvJQ0k8h9IVfPgpGGi6V4L4tPCTv6l2lYw9c6xbTiiiZaVQJPvq9H+aivzfVfo
ryDMWeNV/dUQNrHXUIEHK6haMlhneTcm/T6kBe42hkTbJ/IZl3tZXp+GRHvqSgkHUcJ2Xdom8XT9
EdDFTlrUjUWwryraLzw/Lh4SGhYdK+KLTWW8hHr00a42J3pEqPtdfAGbSB6fiKjeJPb0CjLFQrPa
nRVW5KqbgsnAmbQMO/7wh7rJjpO9vMcwZLxhsT/GsH5ZzJ7Aw/AoGfMv1gBoHYzTGdTtlQnsopZJ
viLNDxnukwaDoGs7EmzqgsjjdNiT8ePBPXs2417dtRPMDco5yapTFKoCe1CWBraTP+XT+KaZ82Nm
x8Kt8+m9teV9JdlnNpqAfu8244DmGsin3Vkb9pWJmNmhDCMumUxNXhg3HceHEHSPx+n62As7mFst
mA3ooooakyFqODRztOqSps50KhvOksImN93p53fRZ3edZX3NMmXTKdId8fRvddTkLv1uy09j2Y+m
KmiL+LVre6o9adonofEK5uwHrBIWl2jbaLxLzQB9CMd1R/3by1wvH1f8F359vXuI5WFTtsNhVLRz
BK7/vqRM9k2MtkU5xBu+lNEr+vRbWDvbLhrPUkSBPyQfTuZ8BYPElrxEjmvW8qW014RKfs2wN32l
YSOypthLbWDj2H4DTuduNk4/qkgCj+N8sdY1mBMYESqT5mpOobiwnV5rB78OSN1fI0nVc2jsZI4i
8J0NFlpEnW4bW7HbFvZlkQAT2Wn10EbaxTTSi6W0rmG05Fyr1Q6RQRcU0N7dlHznNknOVd5VXmnb
TGtprlK8vCdd86Uuqy2N54deLnCNM+XUtE7BdS8uI0cIH9tqMIgBOEBl3fWz+FFPOp2CXmZxlg06
JO39BLijZF5YFc3ZEeJ1qoqNKee+Wdrbsc1OkBY5p9aazwe/eDH2mrGqnuSsfukYh3lIWH0w/7UL
r/bZRsnaYHpWlX6nT9lDl8Z7jnlH8uiaw9RrX1SqxWC2lMzNnOqQzcklBKZGDpD2XJbFORXRISVH
XcGF6jeIcn07s/d518CSl5W7rhT0qVL9YKX6pur0+8Kpnwm/usRyRHlmDsdF1r8x+H8m2uFZQy6s
po4F2kHLPUia6j3Tpee+HiNcEyB7xkW9swqQD067/icLNISgEVmYBmAEPcMC0sGaqxrDtXk1lVo+
d1kreZ1M4Hdvvc9Kthn02PJDgmuMZDyFne7TvvuWM9vf2lr3rmvNM1sgJDu+mW6OHvP/w9F57UiK
ZGH4iZDw5hZI0pvy5gaV6cK7AALz9PPlXKw02tntrsqEiHN+K5wDKYXcMm372BGuL/UVIUtv022u
eeG0WjeirkKLtKm5zoxoJM7zYtq5F7lV/e5UmiBKm+uK63PDHn0mtfHQNfl51oXpr6L+U/j5CjPH
WGMhdTftTPqyVjZK3+yIS6CX/rnI2tdMLd5M+jr8pek2sCYpFj/GQRj7s56LYUO1qhU4dPR+CZPO
GsUl23kqosZt/oaUKvLEEJE9rL2PT4Kovi60p4LtJmlv1GBXLLd51CnS8dHSXdWUbCRhJSH3csJl
oHEPUalMLcW1zTnzlHtz/PjeWFVkaM1nSbYYkiIg/kQZIruIy9DTp0fFomZrbrof6U7b0UAbqAwH
BbUKhfcD9Q/2uLFzOk7gcPgCdQLJhiTjD0uuUzLfVGX5h5E9TM1yh5Z5i6gvGqT77KzxnsW9uTNg
E2Ui8VO3Jue8UU+wg1VA8jfuFT1srIxfqpBvBJp3fBMUGPV4UAK9Qgm4glIHdofLo3JiDOqc2kM+
nPNluRopZgpKHqLUqI45D8eSs6xmzUeDeWlStWvVg0DpcgzKQX1jubqOSWb/oH+8jRazmlGxGM+N
2/uapVQ+Xci+swqs7+uFVT00zDw9ZfhjoGkPo5duuixlob1H9dafOS7VQriSQMBUgRlJA+qWGLnz
bQxKGXqrCnAOblWL4dLM7jG1TSYdbIMksoecjeFirnuvT99qAwfd7OY/+Haqfb2yiCh9skeFu6tl
xxY7vDeK9gP1DcY2l+Gcrg9jkp6TubuiB7ykvRtQDHko1+SgusslW3A1Wt3yHmvtSa/F1hwMZhcr
UshJM1aR7gjV5Yla3PFEVNNH6Vq/GM0ksUILMtDEo8s2s0PdVT+AMxmAZTCSe4gVxC892i9YlU8A
7N9ZbNAJR/onR+bd7XNYC/0hz3BJLIKCYis5YaogcCt3iNRSGX205Vnjac8LxtUGk1gIxw3KR85W
0+U7TVGeXac+SpdIkDg1P8WoHVXbe60k0Vm2cZddGfZRV7LjQO7bZrCKg+OO23xOTlQy3wCrT3o1
/vWDPpDpYr5kVn0ZKvegcBZiHKI1GlvM3AEz1TxHRr1cNCJyBlFJv3bKnd0zktZVlp6boUp8I1m5
gJf5PCnpu65Y/yxTfls9m5nRqGeww90ovCIyJp6I3uW4KqI+VR46t37I9Vb68E9RZrVhLHQRrsry
SC8GoI4XdmZDZ+LQPOOFfeI2qkJ7TMOyR3dcmfMZRdwJQW7U3Fv3oJlsD8g5T5sfzWn0IDGd1zHX
DrRunLgSOJ6HDsN0PIZm46qfNWgwwnctZX5mvMgmHeoHRq2z2BqSkpGLImyq3wKR11v6KiPemcu9
mnpJbQ6zPN/oefrPBMH1YXEwSqTWhyKMyAblp0XeV+15CfqB8DAk1X8kKQZC17m6KFlu4vma0Qbi
WyWIoJzfepVOZjphFXx178ZEqAcVXWfI8pCS5HYza/WDU66IzWrdDeci/qVb6C3peOFHte02+Urx
he609sFOcJkxhPhDqh96IFUQ+/RTKUr8RoLuKW/lAHRHlpJWTTf1MlCIMpKHW98BYu1eRqlPZxKH
nzy9Xc6zGCzfnGxev57wS3siTmtlTqhp7CIP0XtWlpLOFRPg08N7aJfYe7OObKoB19uSTZHRksSf
tcMPi995dbWnPIvxxpfuxRzumpu5eSbab95oVv3AqWP6mdF8xbq3g4GAuM31zs9ESx+8Np4MU+7/
xxktC7PewlEq9zq3M8eqQ8Yu70m+Ss717kUsAyt03QQUa5IPa5gUcjVHxbABa0b70al6HmlQh942
Hng4fvUlO7aYOc2R1UKv9M0YVyfTlKcybva2ipVPLls1dW7kGF3vMW+TgeS90R+0od67TfYyV+Wb
c88pwXj5jhnioq8gEo2l7HqNTAJnupCh/7wkHE5dz8LPM8cIjKUoC2PYVvqgHLIn9W3mDM8T2Fvd
ECXH3yvSFhpQOGc1H5FBFL9ZWuQcqOu/PC52I9bNDMspCVqA9krQVu6FbJgQtH1jYMryrTp+KNTu
2GsdDTXozLzOfdK6j9wpZxIn36uSOw3kgr8nYR1ahJ8UbMUTOcNB1+lPVU28dQszbKQcOZ34qeS6
hCQfKKFTa+smXwqm0tUo/XLtNbgj+E6Y14j/D47OcW0iL3f+xWs/Bi7JcH5hwgKaQLWG+t5TYzjL
CTzbmZ7TWH9WWoViIr08ubJ/zJUMZ7sWlcV0tGJG1EYjaDeVyr5Vh0PRulca7D5o/Qpmc3lMx/I5
XZ2QbqNHj/tBa7yDV1inWteOYyo3tl7stbHUIltjDfAw2VTqC7pRMOa2AszXzK8utxre6WnfllBf
ufyfU26+wPJhiSx0tGb2Tm3ZrhUdN3FmGz5f2v/DAMVUxrJJzOUNlmXbyowSKMLMnClm3ivJ85yd
Y+nx3xaGczOGfvBn18GjOVWvrZ3vdYBpW3F2TjY9JGv+OLTe3vCKoy68wyygry3rSnv0U2yKP12P
XyunPSJtvZAsdcVWDTJvhQ6vKsLPk7WuqAaSKYQq3NlZE+Vl86YmSdga8gQuE2Si3s36+IdJl/1r
nd9ydfL8zrGek1hlr0Uym3QWktVlPKrjDMPTvxBptVPMJQmtJllJH0t0OF2HhZNJ2R9tiC+ivN9i
VaAjWbGDqARvCSKu5nbcpliVsT16DxN+x0Y3ZnivhPmCgdxnnssDUienQFcVaHKFlTerGODTXa2I
ozDNizbCIGQmH8bcf6pJz/gyfFSA2oNUvKBajEvSxHvH45cWMmzyeFMugmdNN38L12wPVlmbUekN
R02s28RluIz1GvdEzVFHPfvGM+BTU/mQpsN5GRffbLpraoAfy9byiTT+wUt9ByyTg9IrL63S/oKD
Xcy4DyaZFX4LxiPvsfBS168Fr23ervumX8FCpmO6YKZ2kw75b8JA2lEHOLxAuybBkqTkwOLoQ0Zw
JYb8TEzL76ACItZ9u09nb8ewvM2lrqBhcZ81Jd4NfI8YNl7iGa53bqzHKre3smasz6yNk3svsvH+
RiP/LuGnupjcttUltkxdqACxsj2dMD+mXl/UGMewWRbP5ayNvpfJb7z7bEfrp7RSXwVBmxszSlP1
3GRyUzn6RemytyZLH1YvjSS5mwDvdKGqdfnp9vmfWNdXmwp6POZq2MRIUhxGMEIg7rkgq5Ls7m9G
Jpjb1X+IPba461QfAzFdY1IP4eJeqqzeVmNKZEtPHk2qlF8UNB64ydog90jJQ5e19xrX85n/bkhz
CBewbV8d1ATfOKnqsm8PdWrDtfTti6YvR9dOjojwIjkC71d2poTgf59GLysfW8IB6uUqhzaK79Fx
cuj3ymx6vlrK32G2T3ODg91bVuh+k9K57Jo2pYzyFsbM0sCQvBCA/EqNFpSMSyia2MjZiNaZPng9
cYPYXE8ouTZj1URTbWxWYEiLnDCeoOWotSldPEpA0tB2Ml8HW3voVPafRezsWvWJ1d0tSfUtFLmr
dHyfJlU6lvcjcoPxqnPQ4pC7Kz3vSg7KJTPHH2jc10n5al0NWIlDlQ/tCEVs0BrqoZNbKCGzelKL
e+NUoD7gDrh3ibrbhlz4gWsWuQ5l9p73kFCa0vYAh5LlhwyDZxE3F3VS7pEV0NeiDl0vP8Oun8lZ
4RJTIKOcU5Wmr8h0IjksoRJbb6qYzh1TUMOQ3xOMy6Lw4U70k4ned9w7PTZshUezE3on01cSdB74
xup8Oua1+OLN/9Gk/O6XjGewCMYkIeCwrAM+XNXX3fzD5hUoNHtP8N8zl54/rtVWE+Wm9tZb7CAz
TfMIEctuqrUbZVZMcf0p1VcYVMS/cRc6ShlSOBrZcxoZvRMoeh4MEv1Tn/9YjQjzbEJ8kH2npXsY
1/lrqH5bjFe+p5ivOH8DE/iIdSR7pYoEvqS8eIw4MeBLuxYh1YVHC9QridfTYsRnY5pCXQgC08ZN
A8FLkl+UZnrUZ9N5RQLQms3r2sgNvRWhZ8qNlzVtIJp48NPVeLSFs+srtGaTvnDNxL7VMDQZtbUD
seEidyaKBLxAp8Nv06VQuM6YH+2J2ExKUryB8XYFN8D/eBZc0mRkB04yvllKux/obtaRbtmZ+hQn
89+goPyOi6DPaahb3us2Od9juv2yNTdY9S8TveFNtp4dC7pBU/WtqidbagWjyUmPk+pcDHhpQrRd
+jCVbTl4b+lCMmTNTmH2D33xHdfKBRwg7qcNMo6nwtFOcfqvnvSjnlfUk7Ke6oPyMCrLZWExhBP7
tNQX4Ij5NhmcNKK3jhRe7uL1YIiqClaPOuKhvfWQrax1cDPTO4NkxhXIcjp2wwfUQxchYOlpQnEu
es5+DjGRuMXfPLqfZVbHh7rJI2Xw7pDfYdGMwFrMMyHUt8LsH4nRv7tvOV6G+lbGwyXJm39dARCy
yG1pkUTnTCA0rfxJV9VPvfHqdG5Ehih50w1Co49miUNBAaIhrXfFchp/ZmX3FnKDPWt8dnrzB6Ae
KG2+G6WoFckeE/S8jaKwYI2cTXQ5D6+NYnBfuuAaausEncoYLJThSXebl0mN3zM7Oa9VFaVme5td
72mdlEdlSnbSpX5QM6K7CWehG5NY3HOfJi/YRW4GkLhukMCtT88jgzhui0BrxdVYbT9P3cIXjFtE
2V7RTR7WOkcFD+IN3qN24ilWmw0QShbq1kcX1zfTEvtFN+h6cmkb71+KdXhR9eJxbd3AkM4B4Bcq
pH1aqMy28+QF3mTxvWb8GOx2U5NYu7QoelGm0ESZ7vqkfYIl43hTiwcOwY0yQT3Phs6br2itr6x9
mKCsG2LvTavLZmumnGHLmuinoRYhAstDKjrfJI2DaJXFVgGZMmVTubQ0FESan5vYZdicmDzi3JqO
jtHddWnsRkVa8cUCIsPxAa0txwU8cSkZNAA33b7/7l3nd1G8I4PqJtUqCwmeSiKKmZ6cVg9jqXwV
q7WfaJncMZF/jaN1iWcwAyIYRI8EPh1JWq4qm0cCtFhvrbNMWHGre0aL4e3IuH4kaDVoHTRmal8c
8q7aCTMLgE+3DhZfBAxtilG6Dknie6RW5abW2nYhP9WZRr9bwMVsUqYVpX4qs3xjt9Yj0Y0nGY8X
IG4qyDrjAfkTEhurgTfwOA/aOkej4bmdP9CMCdt97IUe1UUNEaD4nW0wPhPKXclwkvWjsyQMGsZG
tMOusYsnmlEDvZtDKxtuuFJLP4d/qysbV7wxbaaK057C1YHDrCIsvxzRwdK45x0ry2ofdETrz7Io
vX2JSm2rupAdfKJrHq6uqHHgKNx+UDX8bOi4WKGRovwfVEd8DjHki4dgTcos/TJXtNx+7Di8ct0y
fHua+KcgcU2qNrJzAsqLkpvBJH+kkAcwmrObzvtBh6eYzG3Ci1r9KKZCoEkeCYHKwtDfhNktoWp2
71rSw2swCmHb9Okuu/ZlTcEsyVs9Srj+dQB0q734bZFDyCmycbh/h0H6a9veFGRKqaffdKvy46GD
dgCusUc429Zfe3trZNqemJHgPij37fgw0pXma9SZWKVxs7Eua8knnjOMR8D+IiGmqNkgJbp4CilK
I6qGFDxTK6u9HNPn3Nqy+MBtVTxRSpFs9KneJG0TqgR39XCPo/mddSbwYn7qjOLKYrMZc7pXK2uv
9/NKENWt6LheOqMvw3IhzGSWxSPxCIYvrOYwSzbGrtYuxV2wVrhsYQ4MdGCi46YjzLoRG3TtLW+v
SsVXpzXiF6B2z6uj1rE7v9XRw7pHJFm/LA23BbnBqJRRq8hLU/NFWnfguXXzfUwZg1chsamKMxQ4
NbFGzQbMNkoA0ltWKM+Krm1cdoMyz47Ik7mHG/VTcSVPAIP7Wgy+N9rvlQGPmGjpVS/MUE7tJfEW
Sgn62+oOEFn0kkw0NXmrCJYGtlaf2VXZXw123xlpjCwY1BZj07qKh2p63AOLzP849llch7oy/0Qi
HUK0eo8x2NWK5LeKFfMPLLP617lD8UVByny2HPppEUsvxfuU1gIz0RI7/3pyTnemHSfE88NUik85
uvyzgqNaDepaay8Vg+LZyRtHhmtNgPFRrEi2fMLb14MmW/2glZT/RhLzRrPNJneGJDQBydayrl9l
ItPV9/653pex3OLK3maZvjPj+F/rvZYiC1swdYpE984EjWYlA1vzRPzPMlzslRFEjGTOVSkfApWJ
oPS/djM+Z/Od0BTDkSnpXAzdq4quF7Ep8E06EF25XKmKClSTMmCRITy3NYBAhwjgjrLQ3OPFrszQ
6dJLP4/bzpYhQuONc49tXr1HDVhXo91hGAw1Iopy9JcEpGhZoQEbEXid+u0A/Pi5Ti5WxQ2WD1ct
FWgqvek4muMrZzugTrcjOb9mxtObQEzinKjKN5RHH8SOQU0Igg6v2I4cxosCA62yTpO3/KQAH7Qk
+kD+UmugV1/aon50nojSBo1dRjo0OsgfMctbrpY/aaJVm3S0juCygEnJnwe5O1DBN9VJsJJuye2y
QTbLt2lGcbWG9/ws3YsvhAMCaq9A3P10ErK/disrEA1pPhmqAahyhBgyxPEeovqEaTdYn5atgqqE
Zfo5IUFfaMabNWa7pvKOZD5utLr90jLxudRiU4rywhv0KxDQwhxTq4FA23edYhsv8UM5Ky/JIA5L
ysmTLYPYTGt+mbLWH6F4OuF+zYoeEQKytwvWNUd7Tl3l1TATppLkkd8Kr9wYpKWO2lwNerOOprUI
rHz4Ket1oyz2abpXO9v0hHflDUWkAWaSHLK2w1Cg0f+dbt069kdKXDZWWRIMV188q91iH9gOufI0
t9wvfZ4cp4bRmoglTsOtXJAhqGOQLPwVFQD+2F2R+4bccPklme7FQuzUaSNDnUxxnSIUTQKzWcwT
GMPOS63+MxKXYRuiu8aD7RmXSuEQ5gVYtC7sYNfhPMPJrV5wZcOe9nu7J9fAIfgLR8i+NJACmqi7
TQhkamNeugFTQOZSHa2b4pivvRqmBU7RNjYvyESjcuT4UVjQysQ7ELWFlghFdDkGFNTsmG8/+a1e
67lC7wEruTonkJ/nchB7UOTbQtV84aDX7RAB4sqnaQqzYY/Onn6G4TQiU/BW74H2oY+CfLssERtS
WwJpx/9I/m8Aa4iN7cReLcrzKtlbKbAvl4fFdFENKgENxvtk8o5uNW4Q+0KcgDq4HM7Voh+L1Qgr
XokANYh7WskpsxvnYWrF0RbVKTNIVJ9QJWJkN/PyxW3zBVajrzd9QlZ9e6euqD0y1yo082KfwRL5
OIu2y4w8JU0e+nuzS1VvETEFmjE9cH9EE/HnEmkHDS+Mz1QXuvNEeKS8xiAA0j33Sn2T0iUxlZp5
x90R9bHRS420hER7c0tO9jgnP2ZdNzbb7WDFF7O1N5NRnR1xw9P03DZ5wnNRvzHF3+VSCJ8arraB
SXZNrClqWwuF0yh9G6BPx+EAlXb1ZPucqHXn22kfaDMUYew9dNPdkTtbwZByB0m3ilozZ3/1rrHy
3tjOlppXpDcU4KRNFpJaGolleZ7QxBC5lgaJp04le3QOZebZybB3VZZPlPhiKbfqVFwHvussUXeV
3QVxDyCktFy9NLchFzH4D0n6WqodrNn9zDztwRiVEDHjgSiqpzgeN3lfymDVs7cCIRsV4Ds0RyH9
5zezIZtOt767DvG1h4BwUJhwh27XQidkqAZn48PV0bpT2guHptPHkjkXOcN95FMfCmJV8CZcuVC2
NDFxUKg++Xz71qL1bHK3HcAMF3E4Yz5J1PnF0YgoxNzxDbO1NWXP8dq9rZOOrwOqy2JkkHIJvCQP
AP/29RwfFpGHnVTezdx8AoXa0uAaxl659RgjsRAHpOP5Vpx+UI/MM5CjDhubXXpX21VMwp7sThA1
aGXHn0qgthvz5ba4OKZpGk/M5rlk/fOlMI/5JJDCTGePnE1ViCsp9I/rTIKMlm3l7Gqct60Jx6wC
Nj6L0fi0tPnbJYPElwAtal+hFs6eNau7dHgYUHDGDryEQ0qfmVy8Vrnli/U3oxsLWkpSUUMtl47w
O5ZVXpzJrvcY/49Na25l5hzrXvt1XHugOBSN7F1MGstkW5JqAbbBSISUq4TGgXbV/XLIN6raPrS5
8lbrw6boahJY+33Gv4O0PdMZcRlTNRo0ywdi+M0zY8tNGgyYadQl300ZQjqiAgVRLdC0tVsevdG9
6fFdf8v4I4fDZA69bxjyicCEDyeXcJH2HojuoDGPtO74WdNGD2WiAGPp3ltnmbc6bS5FH4NIj8cM
G1rZjl+6STOWhwfLUnifkwER4MRLPY8m3Y08F6Ci3wXSn2BK6DCz8yLzm4aZwO34nO6ryDi5z5lW
7xM93tkguvzUz5A839IGWnfoLcITzxyNJl+Qka0UxnMFQhpYinjP3PRYG/MtH0GbSiLyep2iCHnC
aMHyYRFmCGt/nluX3qgSy1+tKc9iKD5Gy4OGSY69DjgAov1IFB8KQPHg9kmgWuNDPI5slT0vSIzI
Ik1iKGxJ9doK7T0DBZG4oEaOGNVdelf1DalyNHu0kSvqpr5HZdjpXRr1c/JkTC67gkxF2BKIiF3Q
XLZxa20FelTEMyjyu78S/npJy8nvl7EKtM48piaK727u4aM56BkTD57wZGDR9xsIVB6WbH7XXP1z
pkfbQ6iBfI/fw3m2Sv2JEeiUmMVfU08XegR8LGAbr5cs3OZf3vCKc0pcY0QDhFEgC0T2JrSl3XSo
5qi7OOq6GCJJUXPviX9prbENlwP3RWIlvmvUAXrCMOFH43+zvNjL0G/coT7JuX5ZCtsD03M2A/gq
11dvb5R5uA/2D7U+XS2kRW1jJ9Bo08FM7HLb6s7RSxcwSPcMTRwolcIUyndbtUARpiGLwBiKwzSg
Kl6HISI29Ci4ZqCFLjonWYxrkmVqxkpWR3oRX7RY/SwSsw7RU23nfnyd5T3N0/skRH5DgttBlhlT
JS3zbkc4fzn2vwAhsIV0aMnavjTaOgcia3Z2qyGyz+K7XAypq6g9XG/Ursx39itbJ1xA3jZ12vfF
qF4dAX9ZNvpjzphbtsWLOeWhxBbCJ7mvK4OOtPWpHi16RexKjYoc7sRrQhri90ZjKoieyGUZyrvX
RWyVcrp/6wbCZMxHEkJ78p5ynRIcyrsvXlp9G1zjKK02GYtS4ZYB1co/aTWdCUGPcjt/lPwp6sqw
uw4RNV7Pk5b/G1Kxt5LuHBfL1Yn7q53WLCHUhixAmYPOZavZTMbJZizG31Yuf/WQbfupuNRL/jh1
COpNp31z4MtKDUyNRPRQ57Pm6DqnMDQjIulhWp7xq0R1P1HGlWDioe8G+5P6LezmrGbVA2RlOCzF
g5GUfFtEEg/tFjIUEE49rrnzVrhWDACPntZMjvclKF6Mq0DE3wn1Q/cynqTpw5Hmi83t4K7TuWmt
L00ozzGonTq4fzH6r9tqQrOWyc+syf0KyFhKcSFJaTOqa+er7pjh58wR+C2WCeTRcpnVT54UJ1J1
pn2l8oCg29L9rBlfpqlrNkQSRnh2sVw2iNNNNH199S/hx9kM03Bo6nSrxO3R7u1L4SonBWVO3ilI
IKxuryfNR7d4ENdrsbNM/UEmzoQ6Af5ybT1ITFV+DfyY6t0+Z1cN+Z0pZRyt+1eVkvyE4qtX51vq
Vl/KOq2smoUKjDU3eyNn4tMFZ//aEeK7FoipBvOdKNLJHxTHDke217RMI1NN/jB4neai/NfkY0wc
g/FSa9hkFEiuXNVuE+GzU41D1+iIk6Vr411vEUda6zc760ttNk+p2uih0k+32FB+l8V8LceZYaiw
tgPk5LL0f30DMj+q5ltrZJsSOMgWDc5BgXu57p7jGin8MjwRig1bsg6PSLqHzZoWBaYqk7BaIgp9
nqQfWclr7RnviVOrO7WAQErF+m5W46WLp+2UN29NpVByXXxjQ+HLU4Y8Inf8n1t7zwWGNA7rLCQj
/hwbYruq1SG2RJil2ssoy5+xd5AMxPtKjjJac2sjUew8aS13Uo88Bzqni4TryX01z+6mneVuBrKw
9LreZKQ++rFoFoZN7TC5rhKiAwFBcTq0JpmLAaIxD7o5PGapEWrT7GAU0jYiLjm+xN86TdtOOjpS
bozRqOAXqQDCrYc2RTnjcDCwgxMSaMcpPwFdIrawdmbp+Crp0dYinlYneevdvA/agoNYjHKrNzJS
Wo/jFT+iLmr+yGmXcc8DP77SOddta8G2h7COxJ1h3rlxtmypVsL7YRR/3WzXPiINdCfoNduZDDK1
Hd77/h5PfD94c3HIx2IzJRbuvvU8oDOPdSi9JgXfWpD5lrBBpqb+5uiyFrW5VBAek5BvZsucSQ7i
4sdzfZji4qzNcsvtX1D81l5JBdgkdfcvvwt/nClyCOKtWqNly+G65lhzXMgFO27J0i374oiC891q
3EuR5r+qtbjMzQ7Z7vEc6onXHdG9bjKVrY3MRSRizh1w07jPbf2oVdMbCWs3fTAoFRwfi0ISwlxe
7GrhnZgB/8onp5qDMgEepxOO9t8BYQLTKxm93HU9jJzGhNoayDMNxc9UFDq4e99Mkoy7yjgZFRQy
HBQoXKQjwITwdfdFmj46id5Gubr2T8gtdIyiJccXJ0/DM8/7PoajaZzUptixKfdRbTdMgjZRcLQx
DuHSDeciB/UbnHwO7/9Q6+x8Q7xr2NOgz3NSw+icz5zuF/P6waZdTirprtNz656tRmQRooIslQcE
b16UzZJo4ulFtbsHh6fYNzPITzVLfnLDDRc13Zn3gw3c49MD/NMH/TlJJZutU9c7/IaTb+VjjWa3
+HKX9OaSTQKehdJ1NNdr7E2PTatczQXER1ltjj3v6Khtg25w2tQWopM5Wy+lY54Brfwlx9Vsqtck
0Y6uCmhBzSJyoLULEn0mBIj6BL3oGXE6++LNkz+zaM1Fem0wEYgCmhhVvDnWuwYt55zVL3QW+qRe
7TJVbLVyPuLleOsHODESi4+OPt9x7V2nYHixxKUf40g1BV+J3Mq0uNW2i18FtVCQJj2uoxWLjaFf
M7QDPNzFq73CBa2T9WYK5MXYB27NwgyoazgbSJP+zr04Dwx7tAMjZYIVfRp12hyS/hWh+njptQaP
r60+Sbu9f3MIq5aSd1Rs8w6wWnYDPLlJ/oOTfDl2s6cNbidXqN8iHZmOMHlRZ0WXWiSRiBrL+EgH
YBKWRfLKwnitnfaUrVB5WqqcpFX+wTuUAbntICc4FiSXLJZ3Z3LT0O3Mu0m03pENHlSufKQ9YaAY
FcqQkyni/ty2WvbUDj0iU9NU9wg0eHfVJo3wBSigOdDscarviphfgpGNRy8lKp3uqROf5d4S2tYq
hmd3mIdNhQiE9MJDqy+sRfoJGcuvqfbvxgIErhMj6Re9+m6UMT8nhy1tTpu4yp4X5BbBggCnMLWt
Y7HJepoTVVCkq2RFN8xPG0VnpvYPtqRcXFbigAZiS6k2mN400L48iJ/mXnQax2s0a4hmEzVp/VpJ
Bh991+Qr4CdCjue6UyjbIzAiHLCXcvLOCKhWIwux1Ne3vGn/mS13VgYBGNRpYgdJsSzbaWDStE35
YXH9+gNszKg56IU9haNBXCvekibhMgf0fJem81SntOq24/s6MBFMblDo4y25m2dFMlwwko6hOlUb
rSi2aO3PBFKRSNtA9+X9a127uITkIY7nV2N0ogL43ZEDaiS9/PiPs/PYkVtJ2/S9zHoIMIIMmsVs
Kn2WVUmlKmlDyB1673n1/8P6N0pWIhManD5AdwtQZATDfOY1dqA9ahh9dUDiLDncqSH81WbhXTOO
e0xBVuDu78cgBfnvqKOvz+thpzuoU9NW+un3JKp3eqrd5TQ1dgGhABC97kUH970qcTLHOj36qSKx
LzNYssH4Fg3dunW7blNHenlTBtHXsRnw8ATIaM4qflo6A/LsHziz//Z8RKXcdvyjBuOV0O+7L0f0
Vfrwvqu6fRiJz93sAzfk/W/aXS1UP0whBgMamflS2kTTPZQlKoXFfQm3BhLd7dgFEBw02LZ2Be1L
r0hU0nnDev1DLbuN14nXpovvG73Y+XX3WMT5sIpGPQKXqnlASEhbvMKUK8TxQOuU21KNYKK6HzrA
v5T2kOLx3pSZ9xRJdkgoKvijNnJGGPTFHIXgJSmML8J13iJMqCkj7wZ+nUhmJF1QeCtiD9gfk/ga
GNFwI+FR0lLamX1yRwOJ7mWgkXfM8KkwKx8BllDEGHaTKR47Fd3VqV6ta0CdlP5vhSef9Vl2v60F
UUhuHd0s/tKbLSHWWDxPdbALPfthSrF4T0GhYXENOIiekcJvFueLT7CNjthmUquy/dugjHaWML4P
MrM3aAY/xiClgZ9SoHD75JNT/Aly0DWIZHwzAgjOFaBgUl4EV1eVmih0xH9cM0vXeq4/e/CqV3Fr
8kDlYERqer7ujFzBNmFdeUSaVk3x3Gyp5EZPBnkP7SvgVE7s7in9HMfe/TJm2au06FB68dpGsWDU
eWYiDJqzTKenUxVviGPeBEIeVa3dDLr5ZE3ICrjUuBNOXid+jibO1C6qJKbx3aitfW6K36Odfh1C
/b/SQ/0g6x7qCLX/dHrLnPaJ/fVZ4+lQOADobk9FSNtM0Blit32qax7bSQsehlb8KnvFN633QtLP
zrxvgaL3LvTpqQJvc4OT539+yF1Atk6GcQvKDWy0To+63dMEOIY19yGyflSUgdJNBY2ZeFPn8Jrh
fd/UqbvWKvHL6Px7jybt0P9sue5lntwTSr7YTvqkhQZnrs7pmLmf20bDkat4tExjRXZIUYrCpJra
Ny/JCAzSPb269eDaT771x83Tx84t9qKlCjWx+gbhX1BCSHb67jWX4qkiT0k9eNBD9j30m3sJCxuy
Zg3ekv5VTTnGsU218lNYtVXzPbKzDU5yX7yw29F6v6dm48934H3hjZ+N0vhSunl540flkzaOn4nR
8SCYTT1RcqDuAc3UtIonZGCfsqT/6dBv1M3o0fPEFjUIetI2bCX0w5JVD4Q6bmkVV/Wd0diP7BW8
McXOl1Z463gdcgNh327LIX1JeQ3suNgZst6AH1hNdrxpgvK3N1V8ca//bJkNsYtf/U5BxhpOd9/J
DqofzUhHFPgmgEUvugcL2Nim514iEKZwANZLFMNdEtRry2OnpA6FjAD3buXiXko9upLPiEbjEjlA
vzfpFgc4J/rWVyGwncgT977TfXnj29MxaODtoOHwo2njfaIKyr44b08JnS4ZPzotL4A/9ivfA9yZ
hndQLlbocYCbgD0SgsjIJ+dHp+XHvCvLG5wUVmU3bFzR/GwLakRwKlFp8Jtd6gePtlM/5lwG1pj/
h5Vozg5rYJ2K/s5quy8GP98EetUIqKCNceu0clNFVKl8K4YPWu6htcNoxBwsKD9XJAH8DXfYnkBL
lN9Vg4GLgTqsJzYGEfFND4XBiWZligQaVlMRyEbZz3oub/Asrfo22A8xyhe+++b24euQao+JN22g
/h1GI6SHTtvHGx/AU73R+rzV7f7YOBQiZmCQz31ethufrl+SgG/VB3rIkXFIAvNXKbKt3po7io5P
ir6fjhLmSvXzAsQxzuUYTQh87btgH0cehD31WAke97GuN4jd+gBfza0WqOc4aV8h7b1CFD8EpijW
kPsfYCDtRWqvSws5NRrlsYSo7pjdV0RjV13J/k0T6qLuDXv4TS+1Py1yGEEdbNiX2LjaHWwrm8wK
DbbSg1yc6s+ygOpRDJTrcVfSxvQ4UoMmgFvbDVVXXBF2blocGPibO+BLX5Xj/Yz3K/VuH7m/I3v8
z9ZDWmv+fY1Cb6JBo7Wn20HqiOGbxzB1wCQZew85nSYHsRsMt1FENlfEKUAw9cMSfLeJX25neI/g
ugP0oifGKlp5dOGKSdxRVjGwCeDFALJrB/iZ0/PzteauM9DUIoybnPRB51f7tILNLnzMlcUdpXGP
u6ux7zbvKMBaH1cFLVNb5p/GTJLmkrBWdbf26BQbVfBQRLgaefan1vA/N7Gx0+gHCRSxpq4BRJ5z
46S/R/qPeR7vksF+Cv3sME49+bGW/kZlQL1yooOv3gT1XA4vDkHrjV8nYoVx2lNZslVt2jSOW2wE
2aEf0WINC44eITU7N+sAJ+hvJIUIIOgPMxEBpZKDX+nAFOVaudDArQCiut5zg2I/XLrf2iT5Eo0+
nSreNb2MWXmvviE6fMjDN3Mo9pEQa6w9oO9MT5k27YZi/DF248GducbQ7EE0NLC2s/Y1FCaJtbmq
MvPtshbNGfk6BAF1c1bLBWS3VOsMyRMTSzfj4wika1UYFNep04vPWcVlcHmoM4KHs5q94vU12ODv
yr2/fjyHmV//v/8j/q/nF5brRNzavp3AQNAzyWZuIE1qAsgUIIjwmsTjGb1DRsT8UkeRFA3CefJ/
jehbFQKLmZ4ctfk6lLk5bvqsLD+ryOEacTrrPsm15ooO7LkVJRJF3ASXNYGC/+mgFr68MolQ4dEd
xHNiac9cMfqcdWV7u39fUZevh+8aIoS6Wsguo4NdgU/HjMx04b7rZdIfoWfVRDAJMjGtNvy7qiLu
D2T6po58pLm0RUSjSnBTY8bohEPyA5in+KT8PLsij7QQ5nzXRnKZjVQOg6BXfLqAttEnODvhejhW
Q/4JmQbIkZ1LKBlNzY8h9Z11OlrZrlVc0JfXU5yTZXJdffYtFcjhLCXzs6zyJ3+I0mPjB9ldO420
MkMgGqY/0DbWwe3EVaffU3nQ972ejrtsIoonCBvgw7Q+rsym610RmV3K+M9SUegmSxxxcVQ17YWU
Zeo3LpklJn+x4wmQHFQvEKky74XKNzTMnkaj30KNR0jyv39fDYT70RqHvcnBNRfKnSWSzXithBzY
iP5KbjXJXg5Dim7l+L0ccd2cHCg7qdYPaAECeE6iDE8oaWjaUyf1eCtkmVz5QmcWgx/CXocMxH+W
1xUd+EYDEoBFpN7Wn4JGDE+ur3UvXoRUXFN811y9W9FvqYHZjuLKlzhzsnEhRTUWg0rk35fHzUxI
iEIIJMdkFPh9Nt2E+bKudpLy65V5yjNXFxrK8yljy9BWWax91aGn2YQ9O6r0bIoC1qDdihDJDQTL
THtrJmraxgoJirS3ApIIvUzliyp8nmMJY/tQjxNGsPR+dlJLyxWWBkMF9KoeIBUVhrHv4Lyi45JG
+da0RLMyA6f4KdIBLadQJTHcjxK96qmuX8TQWncpLNzqyhzPThGjFdsydSVca+G/4UxGFk/CRwNN
a5rbnv/1mhRpQ3lj0F/0IQctjzDvlStTnFGG5e2x2dG6K3jyFreL1drK7EGfox5FIG1pFIGEb3Wb
rpkQMJPgBYdxVs6P/aLYagqu1KiH3W+qu/QtFI07nYL8Dd0ReWV3nbn2WAnDshwOua4vxXnT2o27
pjHCY6ya/jFBq2IVtQGZWwmwwPRN6tcpDP00gq945aDP78RCjW52NcNUQWEBhgPL6Y07GKVoK4XR
e2uPMQSQuN9Krf/PprF806kQbEPL8e7rJrhNK0rD4f3lH/DxYCFMj1Q4eEQdu7elMUrSG1qQGYh4
WTWNn+94Yxb1r17EHhDWYPz8r4OxxsR7Lv/wPC9vNTGiJwG505khTO6+7hJqGpoPEBpNuK+Xh/q4
wxkKgWcuKtMyIXqfrmuUlFM+Kt85lAmsVPwQ1ROlDWObFV71Iy/KZtvY2ri5POiZHY7suNItoUvL
tnF/OR1VMyjYDnhSwFyPUIkMdbkyoyEnFAE+UTdN/asq6vIFbro8RoJ6blcgaeOD63yYShNz4K6j
6VwNxRW19uVqKKHzuyhnSOkoXV/67ZjjFPkJOg5HMGgCNpdtb6rhZ8PbSYlJq4ejFQGHvrK3l1vr
fVDLgFhHOPFxaxvTAPM5CeOj2WpYJWN0lyKFMXZ7WIdhduUInzHkZYru7OPG9LCJXdzaYVDnSUUG
ckQpNDy0EvlAHb87AgSvPERNF9xMJhyLIij6dShps/q90f66/P3PzZitZjNlUCuuuYgXYEJVnjli
PFrrHvBTDO2zXwhzRgCdKFxeHuvshBFtx9EB6Lv6kD6MEB3csMaJV3CAV0M9wPZxSLd9gk8fvaQe
KdtBwhFqnVljsW+QQ9K9K/YjZ2dMuChQUncUhsynGx5ZLIECVUeconuoJqD7GGFmikrhykVi78pg
Ypbm/PuynHcUPTpHCjYx99Yi6DaCMTEyOGDHXMCELqgcbizw3/sYXbDdEObpzp5yVE2LefISZdq1
JvMevmDoIj9QpZ+vfIKzs3fxLHMlkatuLC6Zbs7VezUSlKvQ28PLbyGJB+kW0binJCRhB49Zr2MV
lWs55e7N1JvRj8puG5h2Griqrsp2gBeRNqir6srpW75p81phXsbPwjCH+si8ln8lYFNQIuVFYeBI
6xm0nR2E6CUr56nzEECaWoSzqi6kZR1o/x+HwHItOLcI3dOhXyyKV4N3jyb2JRpq0x3/LbtxrH7c
l0FqXDkD59YfcgLZHokt/85//tccNb1s6tjv4mPOWvyKVatpN5hHzziWsAascPlzG/NmPt1+pM9k
tYLNJ2FlLI73ZPfjEKBKeWSLoiUzFLb8Utqjrc3IIdQzilgBeE1Sab1I8nprA3jW/SxHvMq/+ggB
I1EvS322J08g2Vi2RWG6tXu6WG0xtNGK4h8CipY/ya9JHIjbDOW5H1UkIawmDUwa3I2UE27asmw/
0TxF2ATlafjKeRxqh2RUVbUrAj18pCvgfvUaYZSIE47iq02N195IUCnQr+IBirLRilzsLy/Px9Uh
aUNu17FdwDK2vXj74PuHGLP3JHCpHR8QZW+3sm7Dg5ONwb2Vu/GXy+Od+fj4tJKgsb95X5bRJD1o
hKIBjR+JNLH08dELcAnWCRlpBRYcr8vDLdMfzhNpj05AQUImlDU/sX/tNRIqUWTCSY+aS/ozKKSy
ATnQjgrc5/n54zoqoXrztH6WsXOtsnHmNM/2QZaUChlmZS4WV7cmlHfslsqG7ufWnvYaGJHBzrMn
Ht/2qZGT9xYPnaIjTN/ymrHTfFecbny2vDQI2Qx8V3heT+eO9QL+02BwjtDW5A1ct4CGXcSrEvpf
TZwPiOVp/BlthPK5Q6es1F2K9XYcvzkub/2VL2EtY+Y5dtQ5iGCpSCYw0zj9OaEhMuVoFteuZqCt
2NIfy+heySbZWB66IDdyDBxULUYNGnBUcYJWjhrHezMtZkRoBoliaKfuk+FRRKfwpoavBGO2R8uw
n0CjV466jZDgaVbcmt/rKrDNdYCYAWIqA0L62xCEGl3RtgkOJCzqOUgAGN0o1ODo3wC5xHw6NGav
DSPvzJVRu/5Pza00mPgGlJVOmxrvzjWC8IBsduhjrwwK7nuWJUiI9nka7Ekb9QfLrFBwFD7mF1uP
941ig6ml27STVjFzjCCMKQkRvfN74GdtpA83Hp3cZJVwah4p03reyov9YOf5CriMpLuS7uWYildt
NIJPszlQs6axkiOYh+r/9vJp+RAJv38jrgHJliXNXNpO2YLn13WQs4+iyT4gHC7vFaKEByjwCFFE
KISFOjIzCgjMqk1bgMIzb36o0c1NlIMIfKY+I8V45cH4eIi5wRU2PhYJPsYoi7cJ5f5GFL0Kj7Xb
RJD+rJ2XDWtCb6R/8nznjJW6R+3BxOIAFNuVJZm35YdTxMSBcQiTpGRxhrtaw4kYabDjBPdrlXEw
tmqQ9gvsi3BuwjdbbGFghxVhvZrqqPneIzL0aDi+c8VtdJ7l8odwmG2qS1yg5rtC+l9XWYXIFQ+n
lhIYFWa5blqHXom0J/fai/mhqDfH4ZjOzrmQbRofLo7GR3zJQHr2MI3suqM5tNnRn4L2W69H3bce
lUfYh7V9RMbJeqSeVz7jIWe9dvoUPiVG3f9yIrf7efk7yA93KT8K80gqEYKE90O2T0fH0owunA7h
1OQDmoMpKJtWoICsNEUhnL5rXKI6R4R9LGIMdqCEjEDZoXIYv0y2lULJ03XAmbc1JXVKh2h0QN3X
XBRTRK6A9hut3AMkhs2CPRUgFCHiFhyf5abc4P7YffY7JV7wDIa6jFB98yka69neSVMOVg6uRfJ/
edLiw+abJ01p1dSxvkNNT57emb5l56oX03So8Se6C8PWQIQLze7fwASJI7qqvEucqdlljvxpwvqk
kctvcz0t3F/+JR9S0fmHkCMLif0TJfrFDzFKBAnD2mH1OyLqB/QfENFL66m6B//XQSmNPASbZvmy
y+N+OPr4hIHXd0xMdbAKMozTBeBKNSqUxVGjFZ39eeiRwux0NL+sqLE+4erS3w6GFe7MLJgdUSBQ
Xx7+Q3Q0TxshTKlT7bG4fE6HrwHSxmyv6dC4AwTxEEEgFRjymHjum+bI6l8vuvfhHJujxzJjV3k6
XJIKvYtQXzooB/ZCZ9s6uvt6jFiu+xVq2+yuXE9z152AuW2umUafOWHccRjEOQZrTjx4OrpPqalK
+5FjD+5qL1xEA3LfDB4HDamiXA8UytfQf8zWvGa8++Fq4ysTHlG71dVczVtkiG4Y5CIIbQX9yAAP
5gko0aIFuXnlPJ2bIRO0CQXnIpNahCAyMizX7wrrUCXpb7BT9sZIg5+9keMCYpFdbUsHLojnRdaV
Tt7HHJgZ0pohzKb7ZOH4d7q2EeaZuqFV1qEd3FabXZrwGChTCtEIz/Le0ktu0j3qgwJ2PhWCo7Da
kVpIH5doThdNR9wIZPefC5lc9SbFFzYc7QG+++J8ZVFnYnplgJXF92svEjAMNPkfrGHW1yg1cAEx
KBJw6AImU4V/zjjaV87Yh4xg/gnUbwnSydPs98L+X++asvDDMn2OuD9hsYNNe4vg9SwUmF/1ETlz
nE0mSULAO4pF+Pznfw3llKkDUA4fXLeG/Dw5GuDYvKg/NfDEX/Qo6a882eemRppDKqNzjZvO4kT1
XW8S+DFeg2TZyumm4ha/vgA5JKxW//mmoo5mU2nhBHFDLzbYGJFlplVgIsbcIlEVOIEs17We+NoN
EssgiyEXpcGVePHcuaXJJhmPihZ9r9P11AJJ/ySWxqGMYmDBoo2HLwrU15W5nXsEyKMoIjmWpA66
OLYi5aExBpNhbH0sdikKwmt99LvnzqwyBIjMShpvhNkGtLzAT4e1A33nzz+v71zqJw7EIZWMbl6K
v7ZO2bAbs84yD1rTV+2G9qqW3A4K9VygN1Y9PpYgIg+Xx3y33v0r5JuLvsQlJsqHNH2oGC7eA/4v
xL56qHeOjBDni9AhAb4ykH5sSiS8qx06YkDsPc3TUaBMZbdTfZXuwqREnrXrgY+HSR88+5MYtrBJ
6cZ6jQPjwcERGWaXnuZf7NIQr3U0Wg98Qq9eK02oHuAxKimajyLxuqfK9RMyVxyuhljPb+EnwLPU
jQ5vDB+hIwCdrjtxPeABE125r99LccsFcEFl4hQ6F2iNxQKgrTt1dWlrs2jsiCesXkwvvlIwTDPY
LA7ZbEYVxgR+DwUvwtooDn+ppIA8CzuA+ByBbgNlDaRmH4aBduwcPMG0pbrVZhu3F+D93DF0wcoV
2XOuY5u6FWMfHcJmzDcEmO1dGbvVPW18pP+LUrUTkkAVUi+95UTx3sZV+7buLe9OgNhsELjC5kFv
IhQa4pGHYHN5Pyyur3k7WJSwTMF64Ke+7DrlNcTjxG60PT4V+W0xZV3xqJUqKfdD6HrpBmAp6LbL
Y84rvPgClrThjFGrIydcgjM6OywF6TpjZim5sJKT46/isKvSWeINOG3c4xqwGXwNNZnLQy9uz/fp
0g4i8uNxmnO/0yPXBwgOcZkHkE+N+NmElA/TyRjfLD+/Fhi811WX06Q+Y+mUxOfXYXG88UgLLN3C
JTCNJhoeITILeDbklf1rdCoH64Ia9vkAaO42CCP/GTX28VD7YvyUN0iF1xBggTnzTqPMKcV3p8DH
YM8DVq16kMt4e6TWS5mYcCn61q0+pQGq4n0ZRr/8DiNJemoaUml+3WjJIaYd1X4t+obr2wjVfWZM
/Vp3ZPEwAaYGemo1wV2ZTj/g6NKFSiG0rTQP1HRjyeqg+ZW38Xxg7jBki31fxxOKLXCoN6aRVgc3
7KQ367PAlCy4RSbVpqh+D0ZwO5UKsmuMWxoIMoGF6+DqnKsI4U4cX7TkztAHcQf4qTyoYtbKCjks
MOpTqidphMGShJX9DWnX9MGm7vltlJm2c622utWcQns1KIMhdFkHxn1fyuCbj9AbFU3NqRDEoQZ1
7Ysuk9j33YNPmKXbBmaxpIynu2cwg0GOg05TyXZRux/LLsrXCHzibx5quZPtA7fp3pAXqnbhoEO6
ajPTbigFNr7cS2dwCqQSi/BXEuloLV3e2Ys49P232XRf5sCAmPA91/3rMUmtLszpeESHCuZUsbVV
Ebs7K3HkVwKyot4bZq/3D0lYTewaQFhXnu1lWvm/49POBWBvQd57b1L9Nb5u2FiI49t4cBOYP0Vd
Gz8iuzXWYW+IrQk+GVsfiB/l4P4ZKZCuw0JrV13WuVd+yLkT7ki8rYF/USdVi1OnofKtEtMJD5wf
SR8sKp4CzWVv8rteLy/5svE2z5kHBPglV5n7sYtdcgiKcqjQ3DdrxLjDYVT5Sgua/lXFQSZv2zjy
wTZGsYcOSBijFg3zRL10ISHUr8u/5cznZ1MSDpKBOGSV85//tfyMgYJlFQYHVdIi/IPzqeifq0jN
6G14uCUaJEmC0m8UoVvUF6V15R05s+x0XVxMqkGkgSdZLDvZnYHewqDNvaRqU7aWe4tWfb6uKHFe
yd/PPB9ks1Ky8sS/lr0YqhDkzdJo/IOy7YJ6zZRia+GXuvVYd5PClFUGqVjHRWgU68uLvBgZUByS
VSQ0tPlsOstycf7DeBpwOtNtEBFiQvSpzHe6VHgmxDLuPtME8p5AGwNTvTzsYm3/d1igkxavHx/P
nN/wv76thkjIaFK2PWAKa6/HPrCeu7Kut22DgezloZZh8fsMIYWRT1JPpzB2OlTIXSFQ/HcOrkLy
rJk1c8HNm9vJq+qHzEujY+WkMZh+h46SzIzd5eHPzBTUH9mjQ52YKskidWyUlUun9HH5bOzyIagK
WgZ1X2QP+Jih8HB5sHmf/PU+z8tq0LBWwH0kYB9zkWlMWi6TCunpg1a51QEKi3giC0K+7PIwi5M5
D0PpY65ygQIxPsSbQ5E3RaNjHzuN1ixwTGr+vQpa5z/Dqi1vy5MHqb2P5Q8V9ahqXR78zI59R6+R
x5FO0ZQ7/Z5W0KsALqF7aHukjOxZ+tYZI5q98Zhs5NQNa5RrzSuDfqxMCFJuygAzUNKVIDFOR80K
vUdjJtcO6G8VXxB9RZ65MOr2NQC5QQwMejzr8NpyvDx5THShPareypHcKvvfYxl75pVdPY+3+NK0
oG1a4HQjTZKe098jqtruDavH2rjGUS7vEM8h99jH2Geib2NfuZ+Wz8L7F1dgbOZGND3JZZDplm5Z
2FxTB0hcFItjp6A4g9epW+XB0exisU5j5NoGI4XMM6SvKIalVzbduRkrCiBgF2lS06E+nfFYRzkK
sghOTGHnvkWJ82yNonsrbZrTE8o9V4Y7c27nLU69hSM1tyZPhzMnoFxJZ7icIp6nm8yQ4882ouVN
46L5c3lLf1he+q+U7CVVF/BEwKUWgyEpGeAKTv+1t0WHjiLRlkeneSXhPc2NZtRS0tkht6HZNZiO
+tR0iKBc/hFn7g4SEUDBFvhok2fvdMJR3+ZpBq+fK9nV7hRk5CfTL7rv/zwKJUWqeCQRwE+X12GV
2nhEJYN7sIrRyNdoxBTeDtEm97/L4yyDt3nH0g1jMiaVJSpmi7TIw+Cg7qsaZayobratVL/K1i++
wn5z7+pBPMGvRt0EYe1HP4x+Conk4JBcrYyfuaxAiXAjU5hweIDk6aKmBk6I/cQxVQi3PxfVgAZq
DiCW8gIOYWF3RC9GXfmQH9qTbICZI6BLAkZ2rr540xNVRa6vR+4hjMc8uMdME+HNtMKmHJOcvrb3
CWDnz1qfIPdjV9CcVv5gluYhRa0LrVQYLp99Z4C3VmnZLWAvtJQuf5yPZ0uxHCTohJm8Bc7i8mpr
2PA5+LzDQJq44UN5j3BxHSzGXPnl8lAfX3+0N8A2zPgtuK72Ylfj2Wc7VahRy4wAFZiNg34RwtID
VThsccYaLW/RISaCD4Z4cD0E0y6PvzxVPJAO4nQGlXTq6dwnpxugsyAEmLOPuod4m1rTp9BteEel
v/n3cSS9OLb9zKOQ8+35V0DlYaVRTNPg7ento64ap028mrwS9vWVceZz8/fDw1XFc8PBwl4ar+Rl
7zvCDcoBB58dI+w34pveKOg/KC+UlPl8uOLYvKtHQwzwBiMQLN/AqbavNPSjl8ZG8gnXoCF89WNU
7G6CcBb/6PIQzmimaUi8D20H8Q9KvPM8evHwTOghn6IEw5cbkTqI2IWlGzQ3mkK6ukfuopohDHhl
fRI5tms3Zdkn37h9pnhTdpX7gJOndRwKkflrP/axiRqUB68WYV5t7ef27DNeoFuoBssAy2oVcMs0
39lfXrGzlzs33lwVUhSHnMVx9Du3ES283SOywDiW53bd3kpf86JtqgVQjjVrRK64qhMwdU0HxBxh
ExONV7MpxJUGy/Lg8fHUDN59R9qQUi0O3iyFVWGclR0RNtefKkzvtpEm/dtYq9Xny9OW88labBTi
XQewMO0iEozFWGi7dm0mZHKkrILU0Qt4vea2GtpgY444a4ZB9quVdnM3Io/B84o6RIiO+KpX+Kfh
ABodnL3l73IMm8O9hxCoJie8szARpYup35D/XstJlgEGi8OdhEGwjtMKXLj5KP91hFxHk26uRHz0
6rH7gmsdUkPuYG0BlRnQEON+dXmFPnwMg0DStEnAqJVLEpTT8XK6XYautf5BM9HNTUanuMO1tbmL
6APtLg/1YWoMBRNvhkgrbt1llmekAyIpxuQfmgElGY9R73Qttf8ktvS/tAj3FleuiY+bfp4c0dMc
LhOkLns6HCk4PHiaHlJ3QqOvSRBgbYHeb2uIbAUHPem+p839hIxK27wgVtI528tz/rgBaSYRJxJS
Aci32Iin64vlTBwhIJYcUtWy6xqgSfEqqwzkYGpQBNGNUEWnbZux7X45cW6zS1HBlztbtjaohqBw
0dAPOwRUJ1lDfa0iJHztRB9Andqeedehvn40dG/8JblYvqrcoOJt98msqB3Qd7hDbzWartzzZzaN
MScg1ArA5RLinE6qx+NPaJ2VoHJoRI+pWfohnggV7m1NC1rr8hKeG2wmacHLA/74gQdodj3thLBN
DkZr6Y8qoggKxxqflgI66+WhxNmx6B2RJROyAEc8nRg+jRIbRj05TEK29YqLXwuPSm/RS/Dr9gd0
e1kd0QCT7TNlXefFLSc8kpqh612gbYX5RRUlerVxhLrnauSBwvZxigr7yq5aFkzJAZHRcWZIOCfp
Y4ptOOzceMCCSUNrE78nLRrz3UAful7raN2HyBQI99EMiwFFfam0L3ZboojojdJ87AO0a2+muIqI
QkzZXIGQL9Py+adRl+d3cXtJYA+nSxjENZ7W4RBTecb0bjUpfIv6KBvXTjiWuyns8SGaimFbN7Dq
r3y++e8+ue3nzi0PC5DsdwzY4rbngMBQ7HVckoMiRK3LcjLCayRc2psh8yj+YyrmvCGnECITAkNN
PFuFHdh8RkQsr+ylc1uJoFJQu+NCJ9I8XQcthWoa2So5oOSJ2kJZ6/aDY9XNuLNhOV3jxcwzW858
zklZeK458Mqno/Wu0TpobyaHmpr0kX6yXHfjGO3tJAOi3wIPqd02f7q83suwdv7UdMshC87Dfkj/
zT7DtWG01AEm0LT2Xe9tKhL1U43aYz4G+V7alb6NnK44Ys53rfxz7nL/e3RnsdG6BA1GhGVZYEd+
K43J25jKnm7KyOlXysBE2Wg4m5obZLd0NuS+TbPk7fICfPjGfFgbJLp4L1azEKerXg54gdJ+TA6O
mboIlbuIe8Pymz4ZMrV/XB7rY/FnDgvmbJLnhCtqCREGBa0jbV9h1qIZ+dfBan8ikEvUOyB9gddB
tlIiR4NsdtQQoIifm2gSSG/CXHEr+n5X3tbFMSfA53sDL+WNgntkLI852jad1Gbz41bHhwX9uuLg
WymP2ohfWtqhuju2DbYpahLXOs3LlZjHno8UQHFLgEdZ1oEy7BtAS0f2HoAbsp/kjcBYFbFSvIbI
CdaqdesSGV47R31j8CPkr4RwxXbo3F0chNUDndv4SklhEdzMrEYAzCR5LuE1rOZFph8TP6bBFJj7
yU+K/qYaM+dFGX47IWolyuLGqLr02+Udsdh970M6sCRYBGA5ujH/+V+h4oAI/JjiaYDJW6P/UH6M
cbHbltsRJ7Mrl/rievnfoShfcLOD+PpwqY/BMDR4BdAnda10O7jI1kiIpZh20F8tg35bR8NwJVz8
OKYwKWpR2Z1XFnDF6fRUCVpwqK1xH8myuHMao/qSIUn4JcryWZWtxUInHLFXubyoy2uFqYJeoGhB
vEHDBabh6bCRD5yvj9W0rxNL3Pa1hQsZLMNRrqkFaxjB5mmPv5FZJWqL7Xn3NKosD580T2s3l3/K
x+9L38mdO/pkmPOTf/pLDDtLE5Vr/BLApn9GhAhfQ61KXtMxbK6UVq8MtQT1WZkP4AgZ7H0PRHWL
U4n70AXC2hduANPt8rQ+nhRB7j4306hEsXUXGU7a2KORmOW0R2/EJKexjPrVyU0kplQ+fRsqCPhX
wqUzI4LiI/5nNQFjL5/iSdEEr0Jz2pMm5DjS9/nOs1vtk24hJNMKoP1XpvjhcpzDMtOh0GMYVImX
TUNejGRoFdKzPmUsNNK0nnFFZIcjBk2j/p/XVNhT1JpWQ1zEXan/150DAAt4KHt4LjnxNJ/unATH
GuKawNlntC6xG67EI6wJ4+CXZvyvaztjvWCJ0CClR04AcjqUCPBmCnsTz/pEao/CRBkw1J3uCC+r
niU/5ZWl/fgt6cXPuDJyVR6f5bekauc01GvbvaXHOC90RY++YdiHL2i9GCYypjZSPpc37IfDwRQp
nwFPICeYy1unU3QplKXlpOPfIRsbox3P2SG1761EYk6/Lw+1KNRx+SjeNRDFgtNB1rg4GxJrwlFZ
dUehzq1/KmKXByo6xZVvdmZ7AkiCb0SgOGtfzGv818NBmjm5nYnfhz0lgDdjB/k0WVi4DSGLfhwk
JhT2WJtHBLX8K+WGj5e6ovRF2EBUzBZdTtAPUIxJAtnRIxrKr3XdRmskuKPdCLvvu22G+Q+/0PqX
y6sqzmwaUjUadgDUBZt0sawFQri60wb9/n84O68dt5FuCz8RAeZwK1Kxs7vdbvum4LFnmHMxPv35
6KtflNCCDwYYYOCBKZLFqr3XXsHBDOs9JN+m/1Cp1rDo7Pvunhwm75snrP4rSgH9mwFkiENdV3sf
MnZMXBWVxDhFFfH1skXMUyQCQWLdxbX7dwX18vqZ0i4SOEbsrLnVkReSI6SiZh4OCKvGN+RReC6N
DjBj0mT4N4R5/RS68UBGgupuSJjybiBzq4J+uT5zJo1Z+OJkhAr4fGEkAoNn7P2xbDYqUrTzbmEa
FGTH3MOsKqJNxnx53ITGNHbHusx7M+hkldxCd9dHMN8A+CAVHt/AIvZfA4R6OZYipSM7NXbu/GPB
lsscgRGXYok7x+7kf5Cxlde+1XF2da1C3jcm/Xrw+aJZrdTlR7CfgWTTBqJIXRt4qI3j5EbpIa9y
h2obiqF64qEQp4zQzefMJq+rH+Xj5xddbTV/LqpRTkOxoQQx1nY4lBwNIwEN3Z3AoBk1/rNBfkig
Inf+9vmVLqEO7g+RBAcj1FSNje38XXvTJFprcXJq6tJ6MEIAYMLvvDncAhRb/+S2BGuEaimrQzoL
Go051sJvXp/kTxFHHwEnGIjtvB77MEJmySvHAi0h0OjGz/xDhj7rbBknLFYmpOYhRbx4D2FfRBbv
KjmBk7X/GJXrPvb2kP+KeOff4XSGb9pMlpeRNN5Bh+WwBdIYt5WH6V5VTTU7Kew50jekSY5u6/Ue
RH3VCIw8yfE/KlT99+CWzs6biLcin5Y+ts5JXSBQozJ9oEw0xfYg8gfWWAipADr4ZsGPf3d8o796
pgLlVjErXWXfHCOSJ0qjPzmloR27KOtxKRQEo4dEJzcbJhXG44jv712vt9NjMuFoqemLl6YxkWnj
lc1wGojwKXzXGMIPG5/3oxuF3kOoF+N3iajjJYQk+F6RN0+owpAbeHSXbcvR2xOuIVKLBJm6pi+M
7XxPHh65uZmM0o9GL8x7U5uK3jdjxhgBdMP2fcDWU/NzI0tPjowAFGdsqJ4sKLxf48I0nmfHSX80
g2kdI1VbRFt2ph4yIn50P1Vq/XWMsUUIYCHS3ThMOk8okdSD4UWuD4Qufuh2lN8jQwyfijAWQWFr
LcbQanKCHlzvbLfrv0L8GzqfTdWdMd3D0Bi9R/IT/4E02mV09OlvY4JzaNqy3dVJS3hx7mFljzEf
SU1Y+WhG+EjrOeDNwNuD1EgEpK4DdH2+CK98lewDS8+NtAgEctXbmTLE2kAho7ZrRz4ExtcYB0Uj
QtaUWLHiRrmxqgGWPQB2AzxyFX2/dUE4VNpOcfEizE/llA7f51wUajAxM9L+/jpMZ3kpIPIMqtek
y6y3WUDFXJzmyiSsQe3dReMr07r/+8fHLsNGikwK14K1rrtK7Xpk4l+cjMpbUoutsdpXSgmpoLND
J7mxb6/OsOXxUT+BPC67KDvGal+bQohJaDLjkzdRzG2FRdztLHXzDVNxDCn1GX3CC6Y8NTCt1MT3
NrGKW0XqqsBafgNYACwvpOHo0dZFqidw1S0ABE51Y0tSIZx2P7n4ihcNRm91T1aDOmdjMPT9TQT7
AgJdtG9s6fQd0MCB5s63dSAYFEImD7t3ZrktITdvk8Ijs7yQxvPY2z/ibv7wKGPY26Nml+pqceMF
XPlabMbdzNRxfHIuzrBo7A0JYAGjLbcxUuUI8RXXlv80edjeWFnX3rVLkwNCwLAZkPX8ZrWi6VLT
DbE1NYqE6axhFtssN/5DN+b8YkAhMGDFAkiwTg5FztT9833hymvGvA6Oqk5xeTmZiCcxWvBBiZjt
C5x2SXQZ7wl/LOMd8QH1f/RGybOZ6sPgy8LpbhzgVy6O7yM93sKAY09aFfGwu/pcQkY+5RkMuX1h
Cxt/25mIGph+BPDNWfuCasTQCDcdqfI/v/VVRb2scPgEaIkoqPm01xW12+ZwCKWaUhZPuGs0xkCs
DFEy2b89ytcvbtK3NyCoK8sKMB3s06E41C966igtwBxjcom1EGN0GVneT6KxwDVxSpxvWHZd2YK5
FvjmHzkDdLPzdeXmZWGjPkxOpBJKd9epkwjvw8ZUs//HY6TWRwmG88RSip1faGgUDwjNik5DH2W7
EkNhE4t4OjN7IOY58oZm+/l7W/7CVTVFsQebDBooSPJ6Hg7zZkhS/PpP+qgrAWEMxOQotfEoFCh7
CWuKhsP4W6bNslgWPQpgpfPHJPX8LgvSPD09bJMTBsAmYnyKH4iuhNNldrT/+/tbpCwU7BTQtNHn
lxI1JiWlVEJMrBN3azViQEHRGtCcLBwCnRIrhJhUgs8vivDxymPVl+0WLBym1XrXdcw+q3CypLbp
iMMyxuk51Pr/+I/jLMx9M9AvdSOQdBkvIfHyzpVS23ASdRupaf84tnYPaLtPvXI7aXKvocbQEcvb
Wp34jSeQgjHIbcvprktCjOFr99TmDjJrDPJLl0gxVWwTrTlUip0EeWPbJOo2+94h16FRX93MJbzO
wMifMv41r4YDFX9BLmx8p3fE9EzaG1Q0QkuJU8+67TTEz1FKMAFyuR3Uta8tqUxDbR3GJNk3ZEku
7ml73P1RhITj3eAB/BflrzDBQ2eewgPlF+mX+X9zWvvRGH3Jx/JrXXXTI3/HC8Z1MHLyip8wv8+z
/ULNgbbWCNJQ0yLsg40TxL9nxvbVYUqIDS36Zf9aiq60I7rATO9zp/5Xj92vJKEJUi/jhqhcmJij
Xm2jmpi8vNOGjZ5rW0frTu6gEHE8CrJtMRypJXNd8wvimUMLgwh3l9Dbm6N9UDwl851qfAXP8w6D
M07xJlcyUnDzajpmbS3eGiV/bPCJ8GDRYkiZfE1SclewB9vXgkyU0doqcXHSvPlIQXzn5SrG2V2B
UWdN3mvWfqkLZTe4010lweKi2N1IW30bNXWvjTrMhGb6UNR5F+Kp7vb5vnLDx85Rd003PXtldbSQ
VW5aiAuywJpm6vazE2dBYmlH0548LLNb8jbH+ltjt7s4NomgifCfy6tNWoXVKVRcv8OgbqOExl0P
8uLbmaLeh5Hxjxr2AT7o9uOQ5Dur4pYiPkyF2Ihjyo5eT72vttFXWVbpwTPKIzSUex3VR6Hnd5k5
PYwlCJ87JD9FwpIxtP7XnCLA2kxpfoyjDqWOXj6GtfWj9JDtCBInHITDVm8Hg1I8VjYJCI39s5bZ
Q5yPT3o/DsFAYmfc2w5HWCT3jRUegEQanldx6vLmrsflS5v09z51qqBvbH/oxantHLJU0p2Vk7CT
V827PtIQVTK8HyrXp8jeITEqjjASv8EwvROx+SURWIHbfJhxbn5g6/M7EuFeC99rMX8pCuUgI/Fi
ogMjslVLpg0J9scuM3/qVrQTg7kNZZ8c68p7VMwlIFIntrRwxqeYKJvOy3+rs81LdWe/M5zAxL94
DDvpdxH5NkqHg0yo3zdZ1wfYXgRd2u7wHEYVUAQNiV8kmGnqJpqnwJAyxFMO1/xowm12rnAY63Uy
5jD+DvFD77OjOf6co/KltY0j/2NgeP1zGM97NauIsyFefMiTQzrU//ZTcyA16W1uzAer97b2XP2U
Y/3qxvO3RDe+lmH0w7TGDV/5l3S2X21p/UP4SGDTrhqt+pFgtkVGG2k/Utk5EltyLwpUpX6xQ+yI
YPTsyrrfmqm6tSS2O73uV6Huz1r2D5XCEDDT+1ed6x24+LxVRX6MQuuuIGWOdmFfzvXPsjXux0Y/
dWXnbGhqdzD7CSLrk48egvSedkG7E4Sj1576o9ZbJxBF8zylylMfm885GYnBqNY9VvbpD83ovhZx
9DH06XcYeAWKPM0f2n7fpgTyFnKLwWDQC9TzxkSyhowCM2+ezAE6x6A/2ImRBzT4z2Zj39lTEdK3
J29Y2OMEUKq+5s68oIJUdolB00YiBjNjMm1Ve7jLYDMFGtLHXvWOIgIiJvbp22zHp4YglW2tmc9K
5viVXuwTBVNWNpghM39pbXkPa5GMzCr/t5DypBNTWQ0j76D2TdzGrKj/Offhq6rVdznR9thZ1ncJ
QRyx4p4ir967epeyVRLd7ei/VOm9mpaNWxI+KZXE0jRzJiKf1LtUQ0XVFl+SdH42BBEKg7Lv3X7X
LjD9XCxRT1jmieJrP8wH262aAEkpOTj28KTi4I6u+ps6ETCjmFG4E0RBhFq8QwrxMyRLQ0vLB2G3
zxz0L4rCsVt2h07XiDcyHqbE/IX2co+v10FgjC8bZ1ta42sXE7Mbkw+kFk+ZPjg+hmo/YO7fl6PW
+Savqutc3xmIM2xT4gKc+VhO6nuu5fbTGFvBmKgHdxSvkcLzyPq3cfJ+FYQZpHr9fcjFdxBeDPmn
FxXRS+6FP5tyfsC442vT6XszYhrjtl3pj8agb9MGr2AM/wOlF76aFd9IFCOQaI42XplEGyWzWP7j
nonjwciUf8uwC31DD1/Ket6B6PpabHWbRtWRHnfEkVvucIwSskoLIiFkExEqlvxGrbgD4Q2oIYpN
1cuesMvkEVuqQ2TbBNgwTG+6UzOQBzWUfhmHR1cUO7wet5jp3HWQwxWdvTU0ogCLlXeGgRuV2RKn
srrR045wX4abmz7W863s7dey1F/Zt8lQGA9DN5CGNChHC8lamHh3yChl4OJmZqUd/YtoyYTv7gxF
bDkCf0EdeBdq9p2pa7VhizA24BQ/yWh7L4loiyb5pfVKon3s9xyRqCQLesrYyifLuMP22NpMy16M
nnWDNha8rVZ2XaOcEmX4wpjuEd7GB85QT7hsk7pRGN9JFCV8m8NHkblOBkGfbVHJBh4pdjvZkfbu
MlGvOQRC8eF2zl3eOU/1EG3DEFO4sHuyinE79gBpAqoxmKa1zyznXVdm8q5FFYiasNeaXF/OTMXu
UcRTrG7qEAx3CeCyadSbpmMWMIw7J5/3GoHpTSsx+pi3qasfNbSOjVZvSpZwYua/ENvet5FHfrYx
pJtWHZ9mix0ZE7SyrJ+csPnhOcpRDiKYSemYq+hFzXWx0Vp8UT1EnLUT/TS96q5WBck4M3N7hKOB
YyrHUFHuPWUk6RiXrjqbg0IjdGyxfnqaDeuhyYj31Yk4pil9VafszoHsQDZEEcR8K5oUH1OCuNcM
/yUZafAnp/HRyz527FumIh4LMAc7BCiDOYNCXtnNg2YS3aG/wQz+raeqrxjZa1qNBzGVhMzpD10r
72rNfdOa5r4Op30X1qTvKNK3K6PZuCI8mWb8Wyj6sct7P1tQTyENn7zEncxJV3Pj147ijcnnu0Z9
0JR9hclTH27UpCbI2sNa1exvNIrXxgdLP86YhxkovfEKriODyhxn4m+JCxi0I4w+cmeJY9tqRqxj
15gmDwBVXdC2msY41iE9bQkU/rwluNZB2viWMlBh0s1Y57wPcabIJkaoiE4pM4MhMAusnx+aGHeO
G5P7C4nJ0lxBksCwHYScse/qSkKpWUbE3JME7GUSRvMgME+0aTfupWvpwxariPldKe1e2wkrVasf
ZgEosaPsTOKg1pI+veGkcm204GE/BVuE9GbbXo+fBelipoLb3KnrKccMjDyHTJ0CPAftBwese6uQ
B+ebgGFBUceNDwFYC9qi2hB/Wj5jBE+lD8OPWPn5Fgf5CmLkQgTwgAAhLV1YpzrCqjJ3CuOT4VQk
oZeGmJ9Nt5ZkS0WWXd0plKMm2y+nK3M+y85JI5rS8e8hMheUl5E5k9BlJnm+OsZmiCVebGSAzWH6
lLXKcJhNdzzkdAY3JkoXDT9GbAzRWCE4skAZXY0Uh0wxs4GD/tBNkhOChhDfNFEO98ogncDySvd1
Mfnefb78L+Ahrrq4RAEMsQzQ6p7foNlHhZf1PVX0pJVdUEim9BBq7V8WBmhOaMjxxvd2gQ4Z+N2j
awXaNJYvYdX3J94kjD4zobFbRXwoIcTeVYWjbKNunm9ADNfuzdHgdzANgN+6nk6C2kdK7Cnh0TOy
iPGoMEZv04WZUuxrjbjQTQ54M91YMRdoH/dnLNbiOjquhXJ4/kBjYRmNVorwqCdZ96CnCSOq3Ovd
Ly0Shoq6W9r21pny/l7NaE9uABzXFhGsNrBOcLflzs+vXuA34TXQ14+KW1hYMZNRNc6d+1qI6bsV
5Tn63sa6MYu+3MZZQ1gcAxXDMofIv7plZSKlwUyd6EjE43iEaqnBIybtroYPHRQV6VreBLTqznn9
NYniOoBuN/3663W8iC/ZxVxYNEgyzm+cvz8h1GdOjpViOMOmk3r66NWaslN6sidhReo3tvNr7xlS
xjJqWhaztfpwEInXTh5WMf1Rkb/jKmH6uVa4fjXhh5oimfALNEPbqhmM4+e3euUdYw6zcMopHgDP
VhsFDPZadVLU/9QBkL/IbDZy4dyn0ajAc+vsY+rM4sZXeyEShNS2GHXinrdsyMy8zp9vruF8kkOc
PDKosg4JBm+Z6ZTU4B51tCpnfwT9D0ZMZX3TVLKfZiu/NUPn7t2OfhCP+xbGZ3vLzObao0ALg3IE
hy6PQ+z8VyFUaTS6EXx00CmCrrnZv7RN6R2ih/BLj8nIIeffN76xa+udkfySFMGews65evVEnaAU
MYvwWIY9rROqEta7ku4LIoB3jaPMBC3QuDqxiYsU/DNipIv0xkd3bflBWgfB/EN7uJgJMk8aOK6U
Q+Vk81Goaf4WFxmPu0C+P1bxvJt6a/QLtuHsxlowrz11njdGx3w3sIr186eODC2nEbNx/FVG7YkG
h/idJhYE4paSrS9wXMKEN6MhKqyymJD+zMt6eqMX1BrSZwnXPSpxWL7g1OP+KlMtMTd0790vkQx0
KxEh7L6BO+qLohKsLJT2mQN63tsYCk/2NOQb1+n0e1l731xH6f+LTQ2TtNYR8AWAxsoyMJLYuSt6
t8gfUwe7QxpZYIBjiciBlr6YRXbkXMqqO9GNtDW9aUG9m6ZhIuJO1AQvNm1Lbji2maK4c0JnNO+r
sTVbUsJTgrir1on1r4T42eOND/va0bhQkmHvLqfjGvJXrUiR+piFxwkvFd9RHPnUdxYAyjDecrm4
cjT+4ckheYI4e1H1toOpFExfly07mZbA5uahQsu26+TQHTDv/ksS+sKJ5XrEr3qcuiz51ZJxCEKM
S5Mlg59ZiSBKHxCrGySNFloXgKa3QWZE0T4ZgAc/3y3/eMidD1KYZGP3hvcmUqiLoJV8IHh+EqY4
DiXmUBsYiDDwMWMi+bGB2PkVPltt+k7i0UDbbll+jG7ifsvsOna3pZq0QH1jajR7XdZt5ldQNHRf
kP5sbjQ3bjDpslElH6uhdZ/tCItbjJtz8SL1wn3ihvHEdUlpJmRSmuaNUuPiO4TuhC7eWSSTsB3X
7nmyHefW9BKierKyPRI5jtk2g+Pvit14G9qadD9m7d/X5VwURwVj+fwZoyw/6n8oiZyrGhYHWXzK
rPQ+KfHEqmLTJnjd0Bl8WP1dro/OWyWM2IeYdatbu9x7l3teNl1KVYc2arX3Ymxfz/qkRCdTJEkQ
tT3R7F5EkAAxTvkxcbzUh26vPM1DnT3NckRGmAGmfb6mLj7U5UfQOPGlQnC96FvzLHMMstjiUz/X
4HkRgcLAzUm9N4wo/fX5ta70aMvFqCd1iO5LusP5A29kEVFrNPFpJGp2a1aRs8Na6vfcqVB1IpHf
i8rRH+PY/oGs5X1SVHuTuVrrx57Wb8Op6fysjoBVlbS5sf6uPQaPphb+MmRE2sjzXxbPqCPpLKNT
X+iMv4aiwCtHw617M9VJcqNXvXIx+iPdon1mM7H01cWKNC5n057Dk7D1/qm3E/1nmpMvEjrF/Hrj
kS+70WrLgJHNyB6OK93nmnabkxWe1RDWTonlkDPX2N/VOZ22UyraU95qgIv5KIJxidxu51JuY3Yw
P8KKn2Tem9SJazfOvrVYIGCbj0Xh+VMmRnbuJ2h9x14R/Snvu+gVPCR+HSd5K+PvxqXWQg47Lgdh
ZlN8EqjCAtTN6ndLy6SvkXr68vkzXn71+hHj1sUolt6BJbTShE1zkXt6A+BOzPX0JMNR+hzpE14x
UeobsmLmLPAMM0m721ABjTf4u3+IARfXZ8zNyqWavdCsaFLWHXz++MQiTo6I7G3mqQOh5lS12yki
+5f6294C1X/rBgsiL7OKfRLZeuDYU3jC8qz0baXlu7L4uELGvr6bM134/CldHNMaWnh0e2Rosdvq
a6MXfXAZxeREi+d0cTCkyDpuI5KyFWbCOyc1Pz6/3LXd1TOX7QbTYA7pNcsBU7w+B+uLTk2Pcj4n
wcuXo53u636wD1MMUklO2bLjahP5XAqJwaOn3lgZy362fjPwASFHUTMs4vrz9Q7Y32LTIqNTybAi
22A6r/S7pqxC4wb8eFFCayw7LItR7HicKGv+mTaLXMoELBc5M9ZEUecc3bjMjrhQ6UGix8PvZKhx
QlGn9gZr5dprhTauIcRwyIBbYwQhdo6KrK3wVNlNTU6IJRGEpSoe86VubcaSkvnzF3vtw/7fC64O
7VLiJrocWacxURLi55NZ+ZV4zGXCrP7380tdXUOc0MYi+kD3t04G0uIY5FakCnkg+WJtnVNG1UTE
GwJcoIeJEMStk/u5HbGjknG+RLnfSnX4A5adLyLeLRK4xdcVgtsa+kmhxeMIjv+WyTzsZLNyt56a
hhtlNJkylgvFhFxwGMTaRzsYMeHlbbjpxv5NovnYFcpEejvpdXtbxOKOyaPii7Zt/KgpblFSLl/N
8kvRBrIOlp5+da6VlmLorUdokdczxCC0hPDpzGq/6imOH5+/mstlx6XYclGp2SjmNOP8y4rJfMN4
hNFSJ6zh9zww1N8yeY+OlZcr75XQySv9/IqXFSqMOwpTdlj0VYiA1ldkjhDFhYIlZxltE9UR2HNM
2jZl4HEgfS7f4sb41xjY8l0DsIN/ofclb/n8otgvthG2iMoRDKqCgxEpAfhUspmVeNxbuA0fQ6ZB
N9Dbq88WGRmjBBQ7F2qnodb6tlDU8AQ6bjK6zEoSr6Czl2be/XR1eWOTvDw+ceiA2YZCZ9EErItC
M+qh8LtDeKqrKPRLGvGtNccd+pO6K7+VKBOgkEz5rorab0Pd3oLFr3xfHpYS1CMUY9igrGFjBe+r
0Wk5KEpjcBWGA13yr5m45iOuwtmd0Nz2jty/8jHFCS967J0ue/UMiwFOZ3cvBZmPG73MymzjERH4
1qgaVKY0BC7BHdr60GTo3XK5urT3oEjlrGdBQKaD7LsqOKRUKjs2PBa/TSzbBtr2hEM31wzkvBz8
eqUPczC0c54HeZiOjm94lfUj10LttRKFFfF/TI0KZiz757w0269KqcZQk+uaqCfHpFXkXJyks03z
UX4QMCHrDSY9UR4sgje/Kz1p3ygPLvcO3gLNGKazuCuhxTlf6SKi8U3NNDwhsc+2mpjiNz2EOTcq
nf3Xewe4rsqZpS1hdmwTq0upZmFDOghPZHLN96ERKzsPHGaHbbnB+Ke/6Rrw55w/38LZFKEK8w+C
MHrc8ytqqKSz2vbEMbG7sHtoTS1ieWPOwsBgSLN/snQJ2oLkQqaM4nQTmDcCURshR13j+gM254MK
FTBD3fmBaETnnyIaGHEivu/qTT+E8xyImTT2YLDlEG+VrIOjOkS9ExIxZ094PllLyLJi5INv9ol3
6tSOhhbLf5jYop5yLAxyY+qIxq3MAXqU0/WbTpnN+3CoYJo5fWw9qxIzAFLu1PlVDnZt+AQiNKFv
pt7cbG1aVTyx3K6+D3Ml/C8jGucjq6LiiRlQzNCn9fR5lyf68CZUzM58O0ULhJmR1pc72xaJs8Pv
uPoikqJ5CrXSLiC0jJAN62KoMLVK7PKbq47yv4geWX79fG+/LJ+An5naIqTHlIgUm/P3A/rt8i6w
5qvVugw32Gipe4a9VlAWjb6voNlsG82a7oZ+vJVRfG3dL5pE8FfkiXSD55dWiAxw2zETR6Gn9aOG
Pf+Xfu7ldsTCwv/8Lq9eamnzOTLZcdVV9+004Io25s1HHOLhRmRxeXAkl4IMbB4/v9SVATFeMejo
F580vrM1Sb5zGHpKHEqPoVjMyhxbCWwtxa4yZQl5Rl8uuCU8C+G5+9k1EAYInHebnE3t819yWYLz
Q5gIM6vG3oq55/nzRa83WHj5i2OVl/NH0jHAh7mIPOvG/nWlVlwCPFg/S0QmU8FV8YPKhFtz8vjE
68zDDz7mWt0hLi/hFEVRouHZrFcuVVunfyE0vMt3krzacjNVePLvP7/pK28aFGPRjS5lA1jl+U0b
jd4YoTSoW9sheiQLLflpq2W3cz3ICJ9f6gqmw2m3eAyicccp1lqqif8B0TriH6y40qMT1nTYoYho
8O7xf8FBII0BwP3eLUWMp/IEYJnLmoOygIbxWhTg2z5kQQeH0QLvTTex9M6vyGYZgqnXh/TWD10+
4tUmDBZNc4QHDo9kPWZoFhs9RTrhScIS676C9tQPCv5WrV8ONEvgHXktN2XNbuDTrXo/oVEt7CAt
a26Ju68tShTQHN0gyZSwq7LOluqUcMCGp6xJjbeq6lplI2PUgjfu+bJmpfsFbkOqwXiFYuH83eAc
4anS5pYxBpjITA6nYo+ASOBJNDfK775r+RpsvbgVE3hl/TH+p4BcDNfw5Fzd35iWnhup4HyVVVq+
1Xd4ledq+Toxb7hl3nr1w8PgElAB/RpmC8vD/p8FKMLa7BsFGNVptQm/8FHxsS6PtrU7GwGgorot
EQr4ZlbGSIzz7iPm67vxwV0+6EW4DIVO5WtDwrH8+f/8hlDYSZlZFp0PiDKcK/s78knPJ2tdbKjI
9E1V3ESvr16T1cOhBZeUYeb5NTtvdlov4iOPS0/fMzvsg96l0dKhnn+M8+i9EZVefPn8c7/SGxBK
gFcJaAakh7V/aTKo6gxv3D3qRWE+JKOdHeaKO+WQngOoee2NB3vZHBBn+MfZky+WT2Z1k95oGLnX
9O6R7yUJ6kFYaAZH6xntJ5x5DSJlbQzzzhnb4ihspbzxAV0uZC4PpoKPrsmEfM3qwkRrwMgn8ghN
ArQaoO5vZDUO+1CY0Y0h/LUnS2u57E+M/tEAnb9ObiocsjL3jgXSvdDvGnuCpurOAW53VuC1anuj
77qcgy9uRosWk9aH4cc6adeAQkI5HmKW29kJorwWrbKVpEFhmlCAC+n6mh31NJxJFADTttu5sQhe
teJmz3jPeSnVVECwcaPt52vsT/N+vlOj4ENnhic/I/qL9HFho1BKGfwcy8wmNCrDuTTi5wH+V/oT
MEa1ITbZ2yRKlQSIbfqDIyJt55ndzOIHqOkQMf91zwC2hm8jbaJm86mv1qEbGkk1xUOGsZthPYJj
l/ejdJQxMKvO+m7H4XBzNL8UDKunQC4BGzdhFBSn6ylBaympyMSMF4BX1l8GI4wfMz3pfqUd22lu
xzEJLECfBepvyLcbo+CADtpmih7zqLzpj7Dc4OrX0BvD5UUJB9K3Jk00aqYJpRLpSUHhYR+V3EVn
AKTb3GoEr2xrMEFYeRigcDSu66iB3Mi8a4rslHaZQpKQ14ekE6SNV28qhTky0FYaPs2oa+Xff+yL
4NoDvoIfgtX7+ReoAGU2apdkpzEc3TsXPiE0WzXb2eqoPH++xC8bDj43LGKpRBY93Jr3ghdhTJQ5
KaOq1sUPlSv1l7Kck3dVz6zXzBum/+RQ9aS0jdp4Y/h09flCMwA7QEIJzHN+lxN41YyClhdJTsGm
j3BYx/0o2o5FNPqG0MwD0oK/NnxFlUyKID5l1ARwuVefz2jW0kjMFOWmCXPKT9vmP4Dx6ZtiFMPH
54/2Sj3AtfhmILNQkeKpeX6DBE9lmaUn6SlVE3gdLXBHTF9+kNZc7a3eQY7dzLavlqP+As2+O9Wd
sG90HVc288XOk8vznDG7WRXg4N+6Wk38hkrReu6315rtPOLgvKm0jEh4fID79EYHcu2aCx66ZGCQ
87fOLvSSyiwwgkhOsoe3c6pyTtRN2dnms5EKu7xLijG65Tl1BYrCMgYshaNZW7IpVqdWHVbSqM0R
5+A6GknGrIzivUGcXvrqWBhiU6eIBjfJkKviH6mpz9OAFKiP1O7VHJU88dsqHpwNtuT1KxSaEnNQ
Y6iPOaKI9GQ1VvouM099c9nyyGVXW7EL+Vt+VUojjH2H1fZfmlhB7oAAyDOEPr2wAtZIQNzYipni
AnEMY+wfQknhGCc1jvVNof3tdsOlFtbd0pEjbV5TZJx04EwXysRwQW+cN6nF8/jQGWHyq4Ke9v3z
r+Jiw8HZgbE2tLKl/+FYP/8oah1OgY3b2rHFP/F5aNro+zhOdGeRpp0mbbS+D+4w+pUYuxu3eXnl
xa2TupzjkwpqbUswVrVt5IWFd49ChPopimLLO8BudH4kfbRoUUF1XhJi2H9G2CXuP7/ttWvjn/ep
k1fu4d64HCar3c4oEHQ5mTEd3bLNkncdeq6HemKOm3Qb5Rj4kAsYJjuG1d13UM4q30ZZamM6lJTT
Y5t6UGN0bxD2jYdyuUnx8jkA4BBxREOTXv2uTsa2WfViOHp4+vU7tc4b0gDMatwY6MDB/5SqaXaJ
VxGuavZyVgMJ5/cLjFjX+fH5M7rYN5YlQWAgmCsMvAuvG0p67Csilkahy343NkkR6KkbfwwCI/vW
afsb5d3lgliWIOgQyWYMaNd9uJhdBPWtlMcJSPS1V6Nm09qRVW16Tc5fmIaoqFYUBf6FURZ/uy8b
uAcgESBYiwd/QRHH+45uAq+Ao4UHxX3shfKV8rjuD5MO9hqMY195/l8/XgAwWDaLTpvp/GqHxBk1
K9M2nogVE9HvydCQrFRTeQpl4j6CnN3CFta+Yyx5SATecghgsEQtswIzq6Jit+lh9KmGIAw+K6Xh
blW1HdwDWuKKShFT3mHbhky+Ccf2qhy1XY0zy2aaGBm+104ZlVu9m+LixR3MsNwWGZ0dlqKlEwaG
cLTpxle6bD5ntSW/WF9Y3kCqzJzWqR1GY9ZVnFUjmu7YDsqyr3dJ7H6bM9HcmJMvdcb6SmyDoGIE
hAD4Ln/+P316G0E+8YpkPEJuwabVc8puwtNMnbUb/cLyVtcXcpiFwiylewUcO78Q/mTYxCJ9P5aF
ah+GKpl25lDFd2Wnek+ySivYRbrx7fOl9qcluLgqwn2V7Y6dZd0yoOqSU1XX07GIdT2CjKgZ03Nd
m6q4h4agj9/wbJ8tfx5jIz79H2fnsRw3k3XbJ0IEvJnClCFZRSNSlDRBiJK+hEfCJczT31XqyU+K
IYbusLujBVZVIvPkOXuv7RpVFyRtbTdPLea6JXRhZBI+MeHLxF4bBKG+1hwRfjd0w85i2Fnc6NKc
9q2LGRzF4GR8HeuiX2/9sRfmB2/qb/Hdm8/CmmAuBxIDcdxbmeXAmslQ4qnjBNZF3c5INIywU/oS
nEjcs8ezp62ij4sibxD59D03QESwIKEZY2he3OKQBgLVd8Q0SikQx7YZLo17NQJxSLpKD57nrOvH
mFyMymeKq2VlFtaZoEALndUprGt96Jrh4OSQlw5ByWwwaqd5Xp602avwVk52an6wPN/ZiunSXcDd
SLJxsbwpXZFoDIMS/XIMVrx9Y2CRwDeb9W7LChEXWqY+qJXfex5zNU4gtmREum/2pqkRRhO43Yy0
AG3KF7FI93OGKowegF8acj9ZZS0Of1+k77wZDFouAChaZTTLg9dvRsGAF3PBMnPceIWMrKynPVYb
6m5BvIxyicMOv/7Sth8pwt77sAH7MDviZdTzVqZVpFqz9MLzj9tEy/Oq9QLt06IbZCpOsyu7CKDa
ByfrOycdHR1UwpCCfncOXn/UrvL6TFojeW1SpsPNulELxjXy2QpMQiu3KG/89L6TOC7gRSj7X3t1
qHG4CHEfuBwJEFlfP96aymAZprE76tLCv70slnGqZgzIVtVbkes2H5GR/pwF/H7i7z4Bpq8/fltS
ePuhzJfuOHdZf3AzrYpFY31XOTnxtaX9h7j0mV5Hf6UHak20pSFsYlFTYrlibvA9V23UVMSCVLUP
n+Lv6+7Prf/3mI2WJRMp7ntvbveqDyRv7NgfQZSIiZzi3GX3cJrhw0nQn8fZRQXI5RpBFoPktxDH
xu47IiS98rhUWrqXtTBvx3HWQ9uhkSY2S0W1OetJY2z1TbYEHpFFgx3mwnCAK0w/a7conlwVgMVr
jI8CAv58CZix/84v+p1V8BYej7fQqopGVEeoi8WBvHtigXPLK0Jz1M3EqQq1++ev/YLKQuqKb82i
B/B6EdZsrHZnGiQzCGH+aiAR7sbNEi9/f8o7J5/v8dMybGA/g7b65jF5WalBEgF4RPomz4SkZl24
YnrAu1FVGZDJDMntAWzwZN3MVirmSGsrhDStRHawN+3Bf1mMLotxc33VgfXcdkMP0WLeLI5qTWYT
YCTZe1WSb22ZgnkpfeMghw+tWO/8PvT6qMeRYgd/ynUpmxc/zWRxbOxWRuvqPumMxLCh2GukVP9R
q/Wy2b4+ZJEWYY6g73WB8b29vuPdDGYmJsWRwOMjrCCdWRx71JzZzaGu8/oEqEdEmMTFN3rTH1wE
/mxAX2RiTIdIckT3g4D19dqAMCHruulIU8ekP8Xp2mMwHIJ50x6QvNfpedxg0uDw95hjeORq+XcD
It75Ya2bkeHqpJefHLKliRAa8M/sXKz76oMu+XvfEHJ1zg1wZ1C13xyRgb3OgdEQelJIRY93zTx3
ueRnL3BCGG6Nu87A3L1nLXkv/tgY4+OSaR/6Et/ZUi6q+csZTY8Fr8Lrb0qMjr6p1CYZCkarG7Wl
8roH1RPC2arJdD8YRbzztIASkkODizPr4s3BYShbTZYPjadyFv27EqP4T4B86cvUiv/+3v65KXMO
X/yWvLsMd952lYWR6XOGOv3oaYUJJ8LcKm83+o3wPtj9/6w6aOtcsHncMfgZ7ctH/j+FP8lazTbq
I+46lLISAElL7WGUdmZHkCLbF02Z5hpuyP/Sf94A+S7pZXMi0E7640zcWDYMJSYdI52ectWdSBtH
kks1sv/7d/nnSsVUQE+BbhwtZerm1x+xM3Lq9dLERsecZAkn3VnitUFV0dB5fKSxLa9zg8QZphv1
NzXDePngO36zbPh0qNH4emlCIpGktnv9B2TZ2Gq6t/kHd9mIpQ/WItH9wY9To/9HMfnvR9E84ES5
sB7/GKDDVcIi6tfBgb3ajPpg224U4YanhS/2oR3rj/pI7300cl8wsl1o1X/0LILU7g3uT8FharIq
mWkLxd2qy3vsDB+t1Letod+fjfEDpSo3YlR+b+7vPft/LavGPwj4aTdZZlX0j9li3M3wdttA6G9L
ilzIKVaj2BPwhDfZ//z7Wnrzuvzvb6ADShMdFSgthdc/5dSwase29w+2r/2iHelecUtiht5lXrSC
8EoMr/U+/f2Z733HGHIpzXjkRVHy+pl+pnz+l9Y/bBBHYlhiPXyXHO5vKtUHr8qbwvx/H+/yEKyJ
jO2DNyu1HSZN2ubgHwoGiYil3dS6DqyBRv2GFqcZneB6qjOfVsTyESn2vU9JBMUlV4xoiD8Mp4iR
0q5rLf9gdNawnwZ92ne12ycDs7d/21x/f0qmS4hquUFzarzZxguV9yNwKR/unJW/FEtl/8flK0/+
/WdzGZj9hkky7Hi7VMQSrIZb+gc2GO8IkrsJzcXSgB+26v/nAzl4xxwbow1XuNcrJLNxMg2KR3lu
6zmRnwelZADtNPUH6+NNFXb55uih4cKm/3YJaX+zPmZ/69u8uMTFFl259xer2sM9eO7IaYlktRmH
f/4KuetfgrQuRi16za8/V5+N3uIvpkc0glYf9Ko1T7pcul2dBx8Jyt9ZfpcRLsueezD93jdrYlsK
g38+0A60fen+Awg8SDAOZw5p7YOa/L1HsWWy2C9xm0hzXn+qbWrWzbWEOKaLHdiJVsvSD+U2DT7J
m8L/aG787uNoZACkwSILI+P147reszYvLUAJrMKNNste730NjpHe5NYHI9R3H3VJOLnQ8i+qwteP
8vRio0tOwmNq6GK3cvW5Lqa+vV2ZG3/QEXpnI+Ykp/R0L0IxoCivH1UjeCk7uvMAHq3JOrQw537p
ZFdk+1wvIR1igVDel60Du/XvPx+cfuoImiU6eeBvtmNiUVPH7YV2MMZ5hmtops7XvDGFHYnNkB/R
Wt+2Di6vHA4XasDLvng5AV5/0NX3cvShRXAQsqofytzOLoyoFgFX2jxOkDztch2iIpv8s9cpK147
09uZvDh7OYvHFUXlUUrLOAjldse/v57v7Aa0UC52zf91Vc3Xf5rE91E6PVyZzW7Vfd2luceRUfK3
YmbMvoop9fXd3x/53s9+uW4QIMJaRgjx+pFlMFPWt7V2IJtTiye/mJJgJGOzEN2tNdv0Z+VHo5HL
JvN/roKXH4Dd+yJSv2gvoLO/fqS+zkY7V3N6cDZ7kEm/5jXsTGhz/4gf/v0grDSXySdZR6hpXj8I
MKOe6nWbgunx8h8+MtntanDF0odVpqotcbVGfIQHf+fDUY+yshj+XEYxlzf6/5T/gyZB8fqtdrBW
TwM1OjUtORPT1OgfbA1vtUv/+3SwHC9MCfwMb6e6U1FXyGj89GAqmeexKjXzV71oQ8Uc0eVszGS7
qBAm13TOFLrgSDWWdatbYBJuJg4j94CojqCLRTb+/AFo4519i/eL9aRfMs7gpb/+FtwLWMbr8vzY
Dkb/2F7wn3Je87PSuvXfjzT3copyYb6ktb79kRe3w802G/lxtWr5ldpj+uW11UAX2wKd+feX5c3H
ugy8EDyggERvztf+1l0BqKFIRzmRd48o6dBNED/ZoEXMIf5R4uXlzPo/L8nvR/EgLgJUjYiz3pzU
5qQBGuw877h59QmvXYAmS3eL/YgGHbWcp53XdCRf7O8f8M3q/f1UplVceJhNEHz15rxhWxq6jqnD
EXdF9WlYum2ILUNu1v7vz3lnWo7XkdcSfBxTOEjkrxeIILC8Zp+hRb5YZQNxtbTucJGkkB79sc5D
WZa2vutqbftp65tmkboVBC9Vr8oqQcO8+lFqLrX/7xNUSjD6ltRImDHf3t1do6l7DXnB0c3t4SYb
m+aQL+N9UFBPBMNcfLDdv7ecqC8vyiF47M7bN5h2TuvxRSPEnEo/yVtA0Q1Y6hfGpd4HjZb3ftiL
EZ73EeUyt4HX33cLMXoRZpEeNYZZ9xl8DD8EAqfJD77B955D25vhKpZP1BBv9nYnb5faK1F6VoHX
G4nepFtzMGkE/+M9+fdK5dCiTYUHwjbfzliAn6QZ7SL/ONnWCLxnrksqP3vWqrDQt+mjz3Vhg/z5
RlI7cwGhjYh49m0HqR9tjVwJzz2OARBjtc4qGdMJiM/WBzvYk9X1FoCAgVNdxUav2deWJ6iz2+bK
d0mBsVPj4NfC+syN13vCSlJGXHSXKIWJ9EOB54h7IQ/D6u8QNEwJmjFSDszVCH3w1o6z1olqVCgz
zTm3+AuSXpp3tAXLqBs1L1SjffSJM8RUSHep3mqiiNM5tPwyop13Xs2ih1qqXsq5uV5spPHysqap
J4tIrnYarfb22BuwkLU80sz5dnWrPs7q8bbF5a1r7fp58NeDZi0HU8oyFMgbDvWAhAGX312tyWPq
LzH/7a/Ay299ybEC7yeuzXHfjlUdAuLnaWA3dxQEP0pZlw5wcV/i24YGnZCoXByY/9sH/hj3v7oa
TBURrMLEZOhaMJaWRlfadAUp55uu435u+boDr/oyTj5BhxO+CeKixc91dsoiacuyR0dF/EocKF07
ZiXs5tFpvJ3Xz+3ByDDPwALNqjwc0No+YH7rh0QbMrdLuMBK/rSluoj1yuu0kENSmbBoiqFK90O+
jZEVlGp/uYfEm8eQurCaKlKa3nxZhGt+BulkQcppx5Ks3PJpHtNvlibzqKLJFFXu9GDP47NX5QHW
j/wXbf9n3Kig4DXpfeoGK/tMft2MHrNp3UN/obK1AhL8XI1yZ2zLnFiVfqX59j5bnCDpchKgOzFl
18zBshgaIkBtUZo/9QnyeU8hdswB8B7rjUTxwNCa26JBYFEBh4THQ14B0Ra2vpeEJ92Mo6Nu2qb7
WndT8wgnvb3y9bzaY8CbY3z/+bW79cZVNs/XptR+rauf7RWZvTGbsrcrys6/xFBroM/lJneWIKxE
FqZH5IIL3ZkF3S6nub3Q7S0LcHxVFqEkX+pKMy1zzxjgv4wo3GTRFHe30eqjNdX1LMLN4N8ytzQf
caEP+2pVZGtrZf5Vn1ueN9s/5qXFdXiZtKXIoL6ojLAoGCXZzssLsbM2Q53Umvl3UvjaoeGQCa2+
NqGurUGkNjgUyvH4gMPYnjDafzP1et35jDQbFmxv3OZGoxKgiOujW9rj58HN0yeo58+CMd9xpZAK
nWUYHlIAczckMutHqzL8vSud8kGzFDRiZEex1zJ1tNGcRJXJnydz3XlGpVp8nx1vuGVG2YdOJa1d
JgPvq7Bdtd+ECYWaweY6xBgyZz/OJnNuDiz6EsPi5q9FiNFKv15BLl9XrhoiWPmAqZti5TVua3z7
jmitJ2crAlB+DeYwiGpXCCTh/g+mvMt1ZX7RMHMeQN3IX9Io6iVap16PXDPrkgaZAnqGuvKAOegX
BhRjqidh0lqOGhbgg7RyLLyVt52M3t1uPW3y9qsU86d0E00EKDe7HwOR77NBt6Jcjdox3chNlkzv
DnUjtRdi8Ozv+FbYshkDzfdqsZadIh36Bc19/aSGbEt60yp2rTaLO1Fa4kGYGukHqdoihJzDD3wY
zjWmH/9mQKJ5YwqEhY5TEDZg1FpE8NEcTWBYQnsAbZzbc3VbyNmOZZm77J/W922aigPjQnhWIBbP
5SzMs2WxwLm8uPEI+/0Kzmv/k2LWGZkrd+peWWm/c7cxOwVFN8RB6npf9aJYroaSRdVPxrxDwF9Q
8nO5nAZKGRDHnox6Y8UOOJYbJHOz4RVUKEK2RjYxd3mm0YuzVnGVjtsvgutrqMckNZhLKw5ypDuk
SKT7z23NM9ANAkAtZ7G/CF9VZ/yNPXqCfvBgtVfZf7Qm/suqpbw1WDNJvjR1orlOnmydO+2U7ouH
ZbPrwywCTRLpMJEQW5K9lUjHkQ8IpWOlufOvEtZEBkFmHSNwu92+EcK76f1g0WMu1V6YeihHMOco
jjB5v/aO8zjmMkicoikJJdKHKaz1Rt9pJuMVZwn8NoLJbItwFuyxocRFUSWraa0/0mARHKHO3CSZ
q9rrEgXnjs2+YwUto7yqsH9c6W05F2Ex+Fa0jG5wT3kzHoqW3I/Bbgzwx6WJqdnKuooegkIFxfRi
3XlBmz/VSh+NuMohRMXjWI+7dB3HeMoBZEsmjqfc8rKTGJRV8xe7NnTTtvCIfCAJ5Oh4jYjdTYpI
6xc4ebMzXgk70GKvZ1t2hMPB1nS199Mp/OFAr6LvwlEpDrVsUebN5qTb1wCD4be59ueTRx5hHjZ2
jjTbNW1a7baYDoM9TgkSxCLRsqYKc4CgiUlu141jkqY3eF4FcE2KemRDoHdbSiL+osC6uEohopeJ
07nzQ7+SzJQP1CLEwbdctSrMz2HqT2yu5Wp+cSct12C8A2y35Db40dxJ78psveaAm6yMyzzlA/Vd
Sh6q0yjxIxNZ+diBHkE+zgA51AUVjz3lRjKPNkErvIkdolJKiyINsUrvl6Vk8aa/xGZ3N8VU7/Vm
KR9Iz6CIEHO2E6L/mtqi3qMUWX+QnfvNmMrH3kxvvAwAuBsoNBnq1ADAsgf1WElS+SY1XGtG692l
JOCt3ch7VYH5JT3IFMW9q1QeMUIuQtX3X6yJ43YdBifUyItCZEj8mcOyFzjVw2zO9vASnzarO4qR
VUMBwNeBOS80aa6EUjroUNtDBuqQk0OaUUDkLmMte9tlZfnJUuu5m8jG1q3sthnFs9AuXzKaRqMH
sT6tCS2N7/3CqD/oyGERRqzy+XOm+EELX352cu+JKKTPRTOPe30xz44zWmG1+HnEBafeufZcR5AX
kQmDBPW0VIRc7W4dYTAE7r/7lfXJs4TFvcc4ononmsCKtSy7sbBvX494KUZhycjUM1DwvlJh1+ow
6lXmpT+0tZFxDXD+XPUg42vDTW8hgWWUVZll0VtSMvKybq/6Bdheo+GET3dasJQ3majrKF08f5ej
MNn3yvla6GpfkqtQQ1BfAy9SS3E/V80u85ybySfATxQIPcbhe73Z37xKu54Z3t2ZaUXrvHVuSiIk
8OCue2mKqzYLxgg32Oc+03aFJb5ztTMJYDW6c2oRuWkUxMy42PHYGLtPy3hxyFStPGy1+Qitb2/V
6mRMWkiXbu+q7ugZNb/xvFdIbXI8D6EPjoatFxCW5a0H6bXurna8u6wHQwCdco8UlLjFXDj8GjUe
w+qL7c8PuWLDKrIglPPMX7Pc9rm71736O16kfVdY96qrP9lmuUOu9old7GfV2NHKTkfRb4bdVv/y
yEnAxPDLWuwxNmR+J8sllCaGhWkDhJinHKy4X0qROAxrqWynKGfb0Vswn36R7quJrInCuS3r8aT5
+c9mds+rb0d+tezqVP60qulT5hjnUqMKkOnez7q7Jt+8kNbFd1UpmIr5LaSkZArkl04Ol+AcP0J3
kN1z+n7Xl/nBX6Y5HGnb7AxrOzVVJqPRm67tySYJoirXHZSAq1nY3o5aoeL21rwgd4itzbzluPvi
VPzft1r053pZnP2sOV1SK59PnB3b2b1SLEvODvu2y/Krsaliq112S2DtRvQe6RLcZF6eoIuLufBy
sylKAgu2YY2WrDpUW5+SBuU+BSNFQ+BOnwxnqGKiNrc4cFgEzkp2UYFFZKc1MgjX3PaIsqE/Hri/
vAscAkNjWxdcR+YT9X/SF34XEeD0tTXXpHSyM2pNK5p943725n2Qei+2x4Zte6kfw+t6QS0eZea8
QypAdLl/dqvi22ZOu623jxz996PpJHlR3kxzkxGKUXlxXvUytLfihAV6D8o5Tsduvw7ZDyATL9mY
olnlhrTUZ4K1hkhwo43kqKtkm1DjB4Up2EE0vh/MApVfD4e5kV8Rpo//lUPj4FmQHYL8NY8KGTxk
ax570nQgvLLVmYqlFfTe2acsF0bxzS6Gp6YtXgqF5SHgCtSaW2xneDrT4CSRqtJVYtKYHfuq5hZ0
IXlIfz96AFukllxydCOzW341mz7sA4+hb2dVJDgQZ1pndtK0RkKC76PVIiJsbKq7GkWZNvM2SyZA
YCXHSE1TFSJSJjIvFx3HaENCGAI72g9B1A0muOFy/Nx0q6Tqrp9xOmZ8ndR5YP65k/bqBROuHuIi
MkE0eFoU8FH8cToWl5dFBgockmBc3aa4Y+sgmREWcxUXsGyRI2T0q8JWW89pCwqHKWvseEYRkTp1
N1bcU7L6vJAQH5TcTDb5E13xpxkdfUiCSTS3okgsJMarwtJZWvLkjNXXAQEX+JTlV2f4KSeNfGgt
ew5ViuvRRlEUzXr9VFny2jY6XmIQE1XVDElmZeZuzbrHfHEepIsZauK4itu03SKrUi9E5ehhv2nX
trWEw7COMYx8FXdO/9gM2DBWKKEMk8ZoMPhhgmI8CEc7VHZ7svM+xuCWxrKyTyN/jwAAmOSTXaPA
6I5r0d2Z6IxJmFpxdrCcKki1QSePfKqTAXpRHwCLFDnHxNJlzV5tzU/K8MgWzU+vMY5cKzRcgkTR
Wg0X4c4Tp2JrX9Y0LSIyxqvQrYhcoDe3V93Az+O38brJgLN5uUnRVjImQtLvFrqXABIjH6uzJgpp
bRGh2ROWYk1desN1DAb3GGzhQNAhRO7mhB3yMmIqI7t374pLN3fsCGbeCDZqntmlw6U1dlWRDnGq
li9FRcSx8P35SpnTf56h9eS8aUTOAf2z9PWxX5xIdO5z0YvxNA+jETkkvsd6FRDO08gr81LZVoG7
fkprC4rMCiSm7Q7KJmWz6j21162miwaNPokxdNw42NVjQ02fuyHYIYgClOOc2lzdwI16JPOXIlp2
eqhZBbWiN4CSkSQUMZRvKIaxmnUl0SibdpotkpxBvls2+nyhnVC5jJeM9oT4DCfKxlqFSrIV1p19
yDw1hPz7h42e0wHJkQxnXRIHZ89PUzBw/ettr4on2JOhreVfKVCeq4EdofTsuyXoijiXq7sHa8v2
pMabel4PnqXYtVYz2czunMMuCKvAiUrdBh1QhnKopsNWin1fWwe67Z/9lqzjWj+VarpECYWm5uQR
KU1TQnt0wrFT7So0RqxkQswYyZuGFVfZ9Ijk6QmR067kjuFQXIJ4AsYheJexWBvwtZihRYY3ewm+
HfOQU1eXtX0Nw2Pnl3yP1I6gpUAb5Np03w/GryIVn1V7KQuMNJEy/0J9jwPQecjMKeHceF4XLk+t
r4cz7JOIGt2J52U5KW19UhSMzaA9BHaLJ82kw7yt6qh0wYE3nJexJDOK7FqTmLbN2VGZ7YNiuYcd
+llZLdfyMt1P68JLOREgpc+JX+cPZIfnNx4mx1gfuanouQDN53Hw5kEtQfmMQ9Lk41nbhITWx8nu
XpLDzLZz4oofk6Ci//xGP5pj8Yyn0eDaWACQ2OSxm62fhlvPFxK3HnrjGvtpfkf+6rUQxm3WdKd1
kP8VxUyjTj+vQINC18i+WxhpYlMXv7DrXA9y05Na8++81duttkb8tvwK9nTfleNDS6hquOr+C9FX
JHS5P+pLWteWf/M0Ldit1AwOKrzI2MZvorZzaiAOZIqcMXZr95NUWjRu/YOgVEInah9qp/ymBg2X
U5bT1vAHTNOte6lk+opeizh5zkBMUJUdG4tum1Cjc3AG97YwxivLnc6l63/aUjEdSzIPQ6/j57S3
hfvH9tw5y0/KPjeug9YLO3thaW0P9mo+bVO5V3N3Mha7SAwGPmE9eE9N0TfRItWjcsvmrEz1Sbdz
57Nh159AXJEmmG1IKszmuMLEVPjstmEATGsOxBrNy94YrOcyyFKSkRwi0L1x/3tQZi/Zt9axTz4l
eraZ8WT1eYxy64jNNIjNXkA7bWjbW24yYJa353xX1yqBizHV3iNgEMrLJuk7eauc+bn0nJ+FVf1M
3fFWr215LSGxhBNUFEauO0XIbo7PPYHrQ4+hVkQiAFAJBpNrmb6gnBC3yna/WaUdLUZ1QH3G+2br
1x2N/3CDJD+n810HMY5dBPNMV0c6cEJ3lnRw2mQBb7+N7vPUW9/9DH7JHFxv7bzv9EtYELln81qc
2dnTqFpHc1+Khr5VY3HDEf1dX2HL0i0KruwAAlTbwy0++1Ubkzk/R6VIyQTrygSN71HTy2SxnDHs
5cq9ytmLMju6QjdQJLrhdlkepIU9Lla+L/rhui+8MQo8cVYNnYXSHU+tbe57kytINZmgF9J964tP
PlkkRLY/utVEwsp2tVUF/fapphgMyO0Y9spxogCQXF6YBzaQG9/pD71cdkREEqqhL1m0LsHXooMC
tbEHGDW8XpFUebNTtrNPNVHjBbSPlXtpzwUuVcx6xTEedW15ndsT5bqWWKT4mUYfL+28y9s6DvB0
DRpfXSWLa48SY6yru3RaadwiDuzc/QyHifdxb9tIaevp3K7jVVF5J8OVN6pJWdLrvuJOkA02/Y8l
KjzjnBvVjh7yTTX5O9V3cZoX7Bpje6hXr9j5Qu6tgGCtdahP40p/vdZe4MG7l/sbOGXC1Pvphvd3
n9HfDNJ2p0kSiao1bvBAADOBjJbuU9LeM818sbd0v7nNSW+mbxDejms7fmldDvWW/4As6bGn89YU
LcS6gY3XOdX9coXo8nrqzSTwg/NolonJVWVum31TuQc16jGhPEdnVGdzHI+ToZ9MvTiIS8SAre3G
0rxuVmGQIGfH9dIgpsTuDP6RUBvv0PXlsRZTfDmZdZj6rL5oExVRb2uCNnBXUX0XGgk4a2r2t2VT
rgB4+gfPrjlJqqsMCvHmiTXUJlI9ti61j7i5r7fSvC+74VSL9X7U07tLuMKsaeOungRkum76QejD
4QIjzrws1nRMbc1wo2ftw1I4e9eazpQKc1Lp1b4tbA95PmpJp+uvtRm6nGYNUcpveFabLYjmc+/S
igspWoPbHjL/p5YUsNkjpy536Wz56PpBzMtR7dMuf7JZD6gw76Qx3wx2zsBki9XSXzvVvANBkZgK
SFxe6c+qAwIatLG+OiGe9d0q211XbmkkB+dAszchIeDcjhnzlYB/wTnoLZdj1X3VRUpMnaE/umwl
4LnwwtSRT2ACAxpahTRoUpMMh2HQHpdiTahFiWtjPpi4Kbcnp7dOyODTK10DMy1gKkR+Y09caCG4
VyplNiSg5dBT+mRPpYxR4VMOZIFOG6N+bpBfUE9lN7JUh0FnP2NWcqqn8ns/LD96bcsSpngXL79e
cC2e7pwpeHCVf+nXRSp3V94r46F1AgT4vG1NuVzZzXqWvnyko2tcdSr/TLuyvWGro/VmjHVEHnE0
U7+E0+Zx69S0e1Ut3x1RXa8m16mu889Lln0TgU/7QTTXJHXt2iG7FVuAB808BGOxz2iMMdeaY/qd
+6XhE81LmqyddmWU2peKhUHPaztmOvkLNQVlLu4sQaHmu6MZLiQ1NO7ahqnrnPwp322OQ9FtfCus
SyOAsQdJwy4Fv7XSyEVE/a0zpjpaSur+vk+RvxrLUQvownj6bbcSAzTPzc52ph0n1I2PyNqm6Z+i
/ohLCn5XrTQaK+tc9LlNS7OP6hWgKZTH29xWX5Vl/uhV7TzZTScp9vwm6sel4ausKZzc5qGVSG/0
dQGVhnPdqakv/N0K+Heu251YZuc6C9SXTC9QsDJbjqUladWRAn8CKy/vyZ27FtmlIJzamGkPZRst
+pi1llSieNSV/Dpso6Rtq5dxrVvPqcySysHpQTTYmfEPMSMV7YdVI2B4y+EAeSiPDXkodeveH4qN
Kl37vNqSmNLRSdQyHDyNyFOna5Kl1BFkz7oLrEnH3lc6Uco5MNRzE1kOVW8+MHfNR9C1M99z7BO+
23X0381yeV6QUoVyAuGjUpPR5GAMUNQ94GFNE9Md3Vluz2XEW040aJ848Me4G4AAuV3zq7LJrt14
g1wGYuGaWQczD55cybSyk+lXYXUtsB4ObTOoH1Qw0G1ztKTO+j1A1H2Tr18kybZWLm7Awd7YVDDh
3L7k65IEmvYyb/qtPhBn0hXPGMloIZoBncHU4oCttuvBnF+cIsDpl5W71QwYQdm7dhsauk/m946E
yFPaTMb3Vc4/SqOKMjoSDma5CJXXrbcUn8uq+n+Unddy20jXrq8IVYgN4JQAM0UqpxOUZEto5NSI
V/8/9NEefVPj2qcztkWRYPdabzz1yXxKcmttLpAMMZE+Il+alUuPYdDMWkBg50YmxNSm6jvJshsH
iukgSV9i1fnyW2vrIJ7S7ebFQINB3WbuIxQ3jyrKw8wZb8jD31B+t7aWnLLp+J2OZoabjALuhGLQ
7Ipz403/rrP8PXGad5FqWxJi7ou2eSBb7JiBx3Vm/qTGfF32/tqn+waYI7uNy/ghi1Pse2a7FXhx
ZT3PwOCUbBoI89Ll0g/FU9Xwg4DiY6qz6uOM6R6WIA9Imj24bfecKq5s3znaKdRM0Q0PpTF6FIxp
c9gZ6pOEI5aQVOtof2zM0FHlh+z1N+C+9tiOHBKj66xyesICgiavRPGX7VWkUCdZGNcx8NlgNXDD
sj+XSBg5k/KjvTTNOmdOC3BbpfRLeveezLcZtH+O627sdQSFWvIwNM2WKz6wtPZWq70baUb8htWl
UktIkdRlStuAemEATbxmptmQBuyZh8Evb/tF/a7ZuZwp1gOsSp/OMrzZEfhYXXFpFaiMOU6jDXKJ
dREPaUD81Kbql4J/oQoHhFlBkVTmClPMh6uAIMSrFJ1D9xtlKN7yqLnzp0+OxHqiP0unIVRQCL+q
p6ULPBsoXJrxu98Q4BXRjrqaZJsGCUmyK0ur/K2v96+a0287P9/VjXNW+I7fh7oFJ4/2vmY/+lrU
h+jTmh1c5ylSuEUU3gpHH8NcePuY3kdUewi6NKW/1pSMTgUnnFMgA0AXcpAlqIOGTWoVJ83nCEGx
WSLtJnPH53Yp2JcBP8q5f8Cnd0Gqux4KezpNJXEruUvXx+iLY5PLcDCd30XWwsDoR66rcLH60yRf
SLkBhLOXCvxNO3XehGdvRkdvPiwIOrbRbDw7s39LH+e5m8sDKBbXpF4edMof/TjeTIIyc7/aik5r
AieeN0PjCDiR+t6JxoupyTmk+Y8wLRQA9Abe0grvB4ZDOPScb0GgTrQwM0v4BiHQcdBJk8rrqBGk
2drZrvbsV7OV1jYDQQMQuuOLv24ieSOH7DzOsg9iu3Zf+aNMOf4ls1uy1/RpXWGsoLVdJKvIEA95
zQJQLFG9roBPelrAVtKX8cqtqLF2qg0NaedqsOOdqVHZpmN3LJNsI9RyGVT3y66i217XXm2UIyux
ZG+LrM9x2t/2WXTB0UZJ9MjFxyn/1ZTFW104m3bSbxdkKjsc2CtKgqCj4B3LqgvKydgtsbPpyUVp
xRUuWChjdZePNjHuSZa7ibEqFuUSOsVkMnnP9wiKQ3sCH69Gn68ztJjBi+eolK/Klp/uBCupQ1I/
L4BiTW83YRNfS5nNvWmrd6eJDy1n7VT2v7NFHspG/5qi6zd1du4xH12k7V/itl03FnsQEf06Z0/N
X22jgKtvB95kof/xtr1ffrOy3LYqOqVNHJKG+SFMBnKQSMoT671M8ETlye2MEzNwrfEFzHKAJPb2
RNUIXnT5W1xLaCoYA9UlNvI2mLXEejNsqp7QBO9oB/gY/fG+9GpWzimnZpeA02w8Z7MVmFb0Oajx
RajumZ3yWDpZ2BE+wvq1j1OxF0X/aJLC33jzwUeGs0qnbNvONXog8dBVPGpWcdCj+DyWLB1efiDT
K19F0fwkvDS0suE6/FnPUwLT4vYQFHZI7+uWZywLpMxvesd/5Ihcw87uu0zeUMn70V2pSJUhNMvk
sJdG99At9b3lqX0s011kzaGohlO8ZCHhiu+x5RwoO4AcEBvypU4ZXXC+6o/NYGzHgaVMG5y9mzLt
Rp0NHpmspd1BY1RzEyi/eXWq8htBKvx1+yFN97QYVWhq052lEjq0oQu64qRqY9MIY+fYfM9bCQMa
nTzbeEo957jYGsnjCaEluqTHbCrmS9uXGCP0k18CwvHslrm6GUYy4nuXmFPr3vWn0G2ch1glUMhT
scp1d9uRtN0O1TpKsq2Uw4n9JPDSbD9KxVMBUwJ/O0l9Wi0wVVNfsNdktC7Xx8mhS1lGZ6Lf13Gx
PBBnHOo9iG1RaX7gJtoR6jVsJirqqfi24mhXxvXBnhMifdqL6m0mVE6HtvNDzeYwT+cyLPIoLDQg
iQapi6bZG1d2T707Q4DwZWsVJbBzeSzm+FZbmF5IgSfGvW2ABDI6c0hwldmJPXc9pGI3ifRIvAMh
HRFI1sDTXP4uIsWcOh2LxbuLHXG45hpRCtfjdwRgvsKBigUXeP1QOuMTeowTG91+SJKDIRhl5KCC
eikv1qDdRG56Ksdlb/uZIj52+CptcN6qPPEh7mlaODk9tdcDuLJLhs8qSo2TBvDXpHSme8vtVKIu
IHeKouaadms7eigyVBiD7hD2nTNEe9FjnGbDKs7sO0Mv97TGMQAu9Vmbpq2Zad91Ld9BcVm1c/Rl
GcK4XPnqJM1kMy4GdLQOUQuCyGWxMbRO2wDuwJDMy3RobPd+IVZotszyVLA8iGkMYDF3XWrxlGkO
7m+bb6km2/3kyRNNOfd5MZ8H8tnqmbrLxThrQ3LnZlO1MgDta9tgd5HPurT2GMdgxArWe8db2WZ1
xi2345Xw2WXDr8qow0Vlb9PS73IdgTU4Pbn2D4tZBAzV29kcQFHlZRq0UE9k2HraKTeph+/sc4Gh
cdajVxP1Qa4ZQb44z00znzpyQNrR2sQt07akk5MbKg5wDT0UKYEtXXw3aAYvgQLsqQuKYfnV9XXY
19lJGKN7zqbx6NQ6e2DnXoq8Dfp0pHserYyR7tqcudBj33A67cYp4al51h6tNDvHDvrCyplWUT26
Qc5AynblHiA+jpg4ehwQoAboVcALk/mpEGxCtNbvsxQ2eHCtX5WlG9uBn3EEMVj5Tf9syWQbKX+t
LAIwauQMoZbUT4stztbY3XgLS6405rDXa/rtfbEtffOUY/VaOYNl3Uw6t/YSPXYWBIuntSe/Y6sx
SWhrMwITeq1aKZ4LQyV6UIvols10R2X9wUrKbW/7vzozWfutdhEiDekNXNcyYqf2V+Zcn0pZSNhv
6zlq52eEtJShD3TAtfFj7JKinXTHqchee3BPF0AT9u4ORwvBFq2cAyPvHsif2CPwWudFC8OK5IhK
hq/JFQfd7O7y2L8+oDuXKxIEVKz6qGZXGS0a18V907JKMQohrFh5vfaE73DfJeMtH1C8wkD8y+7k
1l1SI/BnjTXouk1VdrEx65YxKl/HCVo1rUmbgKyPehtrkR4ki/0V+a4V4JmnQk+G8yTN61MNu6vW
XGfbDksn6fwL6s3yOHcjGXwy2Zgpi/okhn28TJ82ypRwcPNvHhszQJl1W89OaLgkc7rjMkP1MYs4
NFsFCMHMDZj4+DxzsIX2opLVSMqalxBujSimXsl2JPAfbcd6iZaLNjS3TQlA51uHUVmfAvPGuhQM
Y8KoN3/6DW1jMS7kWBxkhvLD0ai4SqWzXfSM+AYTyHz0UijYAo1WC43J157oslne61Xz6mXWKVsA
Cyf4oax/gdN6723rs0BvdmbaCHo7KzYJFOsJqqdfD53+6xr/lnrq1hX286IQPVTC4HSjfMGbgimt
GoYNYyIpszoPQHd13eFWSYwzbD+GjaS8LxZ2Nb01djQHIWWabT3USrmxrrmxolXwLOmtlUMZ9V2y
M8fBDMl322dVu0FW9Wz7pr1OSVRu/ZbX5zgXX8Q3sVaf3DGj6cji8kexOzMDQl4QUgHeO3sjEqwp
20TQzms5py+6Nz1PWvlttuaHnlEH5NZ3rc05aNqkJ/bF/SL6u1xNu9pyXloQYWQI8XpakFKV2rop
sw2JdHedD9K49H7oj9m7MTp7q++eqhkDu5303lVnfW4GrGC93ET+/FD4f5Y5FcSJFCv49levZBmZ
4IiNJpFb/U+lhQEO0d/PBHSTRXOsTb53dSQ2CwFAZZk8zZjplHirryLddI6f8rbnUe+cmugjk7Ww
9OJNg/44GGKLq3xonjgRslVBPpNcZVcW0a7LJNR8vSarIDFPI6EJgSa0nqdODWFtq1eRVc+pl0Uh
eghjVblVsmmHOt20kXyx4myrsJ+tibfywqUC8VsGZ9PVUdhSnYl0B+BU0FRIRtaucKM7dpYGhaj+
gRTygA/1mfMCxRtz/Hs0R+vRLHdpK3dGl/+2YIhWi5e5N0uOALoh0rhifN5KQxaXfEiTVYtIo7Oc
z2mY1T0yj51VtAKY2Hpo+UZ75MfQ3JIefK3LjtrCYNgKomrjQT7ymOtnryP2S1fVE7qmG8Wxv4L9
v/TT+LR4qiHYdcJLR2EVuUwPU1etk8LvoUxm+POquFXFcksYww2B4VXQW82RMsxzgXwniLUhDmJh
Ae+rx9ye+aPe49IbTpjIjo6QFIZJVJpaU58FBlUWL1FmAnsY3bvlpGtRdUcPOBNNz8oZ5Qj6SSo8
MFeH0AMsWNDtCM9L4A88FO9/nDvxMfcJ/1SIBeuUiBZoPbSCs/84K3uXCmK4epHsak1XRBkgDKlt
80OT9YMw2wej76Y1mdcHK4c6NVWXhQ6JwqeqRevdJ/LOR4PfjPI109nDBBNOmpdvnCz3Qzk7N6gA
A39M5Zp18GEoEzBkW6ft+xpMyjIRVEtSbWaIVPpUMN4niP02vlXODGnZ8gvW1lrpaLLOSb/cWwhP
ewa6qIMj0kf4i0zMT7ORv7hOccBeTGnUdECvHOhzu42NnhQT2MSid9Z5KsJsKoaNi8y9iCo6Gsew
l/7TNJbdwTXGZ1II3vNi/E59JHXW6B+WEflPygBgzv4zq9dR84q934EjovCk1dPf+6WJ8re7S+th
Xcl+J1PnUNpmi5BiuMydiUZCrK1aKxh+dBUWlZuFboHR05DpRc7lpja8o6MX22oyPvPGUPUKZIpQ
7toMbVDzMPUSRAhSr7emqaXB4lHcZFvGs4yMgxGPx5RYMUg7RLhaDDkos+W+U8vdNEVWQMLDMZ4l
wRh6EZ2KcoRQnu1mo2ZxthkxnYUAt07FGbQ4txOGTBY/oZ8au0fNYW8LYst5WIbQK9KHtDVezLpc
l6N7KD1x4/aYFzTbRJq2PGhKi1Z8c6C7mD0OoCwiYJAFqWdY9pH482De6A2/T9vZfYBkIKcIRz95
LaQAyUySIcbv1uYUzWHlQasrj4p4K2OlWUBZdF/xrwuwnAJZqLrQf6aCzG2KXZZVXHyjAu9fxmu7
Zv9B5eimzIiSaKvA6uYwn5zvNCuOkUvR99yx3k1VR83wWJP40t3PFrEPCo9rk1lfwo2Sg6brc5iM
pO2SBoE9K84ctFWRFnI5VKHqjeGcuBbcd+WtvATx9ZiCGFBZDI9vn7NufJNN/Qtsf+TzFv0KQ9CD
aEsONQGzqITzNcwlUiiDb3LhucA2yqoglPVXqebHkk1Fb1HbOf4WSy8iOXnSEvF7SrNfkapCN+23
ltVucpwsKEm6NS1aw8eQqmPnx6D1cVo8RsZyl0Ga65qxEb1zakthPmZ6djJz/eKVIHopIN2RT8cM
efd3S4KYfsqxJMQWr2wW8Wl2tGdVxndyzG9crmZA3hNPVxJaeqU2ZT2dpzH6nOzxAZfVMcXzvjIb
P1+hZmfpqd54v9at5xUhmU7tATlnOHvZacicJOyF9cxY9GR03mWi147dXG7w6QHlF/4eaEGGLnor
ELFIfzQciFQCZ1mU7Aircs7nwF5LkW+DWF91DxYB9WFkJ7ty0Q4ahuV0QgWfmtO9Z6qPchY3PRQ2
4qRd7ajbZUzIiU7Yu6Sb5YES1S2LEEsQWc6h4XOz1VymOv09AxUmSW++FjFlUe5QEKpWGRmUAuNW
FjU7Y84uEdTUXmEf5LRJwBBkctK7dJdxnREeT5lgVWxLq34nFPKLjArjkM2pF/gmKQT0fn0DbI1b
/OY76JL3vtD3mZ/fJyVKiSppZvR9CdBc/KbocWlJ8IBUGkD/tPXk+kFiAYnL8tXU7LdeIo6UbkrH
cWy8OULxUvLmhJaMociINmVfhEOTrmdD7ubO3vXm/Dg4Tb+iCzhBBUwpfFs8KVt9sSK/KMLRc+U8
jvmwLptRrSgVOCJA3AuBnAXWJe1ai0iv5tHB5IkckCem1hiApVXp68YVt6492oHGyOgp0UKl46Jg
mD1ZCQpN1fvnOoGZj4df3tDwt+CucmaWKU3s9SgkvDsLQdir9lnkBlxl5XD09ZBSRZ8Efh4/x1bx
nRrVfclAthqy+h5cdkuX/N5vkvOUqJ02UlQ+KMQ4YilfupxcTbu2WBbn8R1/SUorlx9CucVo/Ngf
Suxc2Zzwh1qXBtdyU8bzUUYo/CZMOLa64f+dCs8IuimFrmiCvk7wOUV3A1Ysb0mOjSeBF5N679bV
EQtA9EAf1BA0hvmWCE1sENqaIXdR4OTYTjzJot8RlDQK/r+vPo2UQrHK8rdqqd7mNjlrCWcTEeO/
BMYYBKP1h+s6oZZa6jB1iChsbTji3RoD3XdeaRuOA0HxKvk2NDqwpc5+/ObXwLqVQUxRhdzf7bl9
c4Bz5NqznrxwKVEdVm4S1wtSU9xjvkXaXCGkoOT8zY7lp+h6tKelZW9NCmBORk6MZ0KgaQBqJNaj
1d41EWVCE2PvpkURAAVo7Ac/esyd8eTRJ9AU+EmclHpYmR6jLuKjq9VuautQts1tlcv3Jq/SlZxZ
GceiuVGoalZ6TbtZt/jrFJLI5N9ddUX10hQeLCFBLhB5N74HOj5qpJtl5YeymtCHZ6mi+duJ+kd7
Eg9N7qyjWiyMFvmdFhu3ou9PeYQD3NC3kePhn0zTlVNisstwDaChbGzCe10LifGwVVZOyKm1oCaI
nuspPvQZALxrNofMyk6ZsnaTM4Z2i9a0c8OBQalLYlTG5TeBfHlgyHjX2eJWDs7Auz5zF1th69YH
CIRXhAvtiseAzxcJiWZIFCjjQZSjvkus+k119lbXAXSTPNsrZV1M19gazVCsJ07QymkOFoJOQwBc
Wsst20lYW9Z5KnDBWcuZtWdTa863bIeeL2e2AV+5tFLnX3Lh7ee7FIGfHbUfjWWv9dG81PES9otw
Q56Ni5OgJ5rym0WwPuc1IvEivqSROC2q0U8sqNZWenowkwI4qemdDsZjm+l3vcE3IBPuMWLpKlz5
wqt49hzjNHnsv9rkMcNYMzs14hlSf/ZGGV0cDJtYqZR2zExjOMkqOpoDcocoR+WXWwBV3GNrE4j9
iLiigVxHvzRP1nOryR59OqYhKKdLy70YuFV1H3lNESad1SMG9Jh3WL3P48gIRc08uXeJ+b1E/WHh
UwndwVmTnH8VDsTM4gq5bMOgHY8uc1u8J8anXaFg3YjJ+B6HIcyUcYqn9GaavWfLERwgCtvLlGTp
hpO9QDklaXwF/vYasTchkZIYOaU9n61FAPgSMVFWT6pe7qzYQEuTH2YI5hXfgfWcm/OW79kMUsCy
NeNCOFjN/IZsP5w0OhQj815LXEAW1d44uAPvTUYmpEOlvkMsW63cbrnh6U9wo8h0U1M4AaySVKsk
Ic/CzqmH8qeD79UXhThWZfpJJPq35lZfbl1/CUt9cyjHW9Mf9k6hoP3YolvnnqMraE2o7voTedid
A5oOw3jKpykU8afmRmFXaWupafAQfDUKuYtxJ43NdLS1gslNUji22MGSqLB2ilPm1GchYZxT/wPX
924aE2tFsMccIpZ4ZBG7QMWtRug3WkmTE6PD7ZJYnz4Uz4oqRtRiWsnSo0NFKAVlUg867CDq617f
Li3UjYgfNSv7UL7mUaNTveQZOJZVvCEPOi9VezIbaqo0jpmGh6Lv/c+2znhgkxhPWlkiHGwwWbTU
SXR7pgdgsGIH1nYzRFCTVS/j9eJ5Z0ILtKuU+walb1AOyWc0IH6sOzSz2QFxwdrxlgeSh9epD05b
U7pnm09RXZ5Qnlyzj9HK+jzb9QQ02tiwhzpQKjAXppMJLfJygjw4pbS0AmDW20m3D+VY3Vd874u6
vfTNiOc4uxNlsx5cQhL79kqjJpiXlk052U8gXvNqruS9k/Nw9pF/HuzqZPH6JlD3KDc/Mm8CIMve
tDS+MQfNY9fo3m1oIYLt4HhRYGXdxinVgzdp1Hi5KNNiaOjchbKK1fje5+rXWM33dqLdSG/aepR/
ySwOq8xCPY6tdZUp7UvvEC7xwD+TKFMHC9r6JuH9QeFrozKyeMXYgyl6mmd41xlSc4pfydU41RXY
ZGLq59hIjn4fLdve5WzuW5Rr7lijidQtBNWd9VamnA5FkSFrpuHcnMsUN5AOZdil493Sp8OBuN/i
4KXmq18aT43C0tBbe6XbN7OFrJraVaDdxH6PyWEOpgZBaTR3a89d1pCI9y1r8ZldTqy9UXxIrCJ/
STH5kXjjkqhh/+nCNWk7IgLyR6aXj2u0UQhV953hZXkoRTXNmDwk+n9VNF0VZIaXl38JKfi39Aki
Q+gBNnSKj/SfsZOjamJIhCra2xqSqYa3nPY9eLjrJ68HnoCMzcf21sNdByHqMwpPnbwz4k4RF1+7
fwn+/Nf3wKGJS9ddcpesH3nBTpuMejNN3t7qcAr49ZiOxPOO8W6QnfWK5W/5/4tM+fOm28LSiTOg
IIdYiH+GQbS6VTT60Lr72BD6EynvE6PmyFnegAZ9/XfSx498oevPcnTCDK9B2NS4+T9+OZp15Tyk
VIHaDVapZYGiszU0ak4hSaheuuHeyTz5l5yWPyVZP9JT+LV0YvcpWUVF/yMRTLjp4FRTE+2xejfv
WlFlGP7K1nsErPMniK6r8m/EsSiYWXhUVipyywGz+YR4pJ17RD5MWe8iy4wLqWXJSzI29otn1NVp
FDrVtqOEMQsjJ1FUehhpgiEFzN351MYSlkXUFHfHea/d/PebafyJD/r5i/HrEF8l+ARN+xop8v/E
C7nQHZoTNRpGQL+0diTAVKeF8RDAUxLrvPIVvyzDsCUe0PcC6Ud90chAmxatZbXX0zMouDyivYP9
n2U64/vkWqPaywQz20W+KjAGJPnJLMaB4aOAPFlR9gKlMvoZnMtoVdwd8cjEvrFxa5E2pHXlbc6t
lOJtSTyA8VIMCyDqVH8D0vsfWoxwF0RLHx6NfHa4whZcdHrlg25UAKBRMA30xYZRu6jvCN1uu82z
RKGskwvRClHsZZAYmGIGlAJMBJse+f+xTO0G7qtcGuxFJOFyb2Be/ACK6V0Uas4yw3BKcZk8futg
yeP6WNlD8ZWXamC3KQUnoGzJSYoWd573mT2jD1xKzwN/gmHlIUl69Mc9UiVvNUf51d3Zp5gtRgcp
42rKehdGxbENb432pnrQUThf4gZhNjGZdg2TNMQUftpx4u20LNO6bVJrfboyai+5bceheHPdafzu
5ajnAOOJ9yCIZfjC6Rkn/Oajey+li+29dOevlmzgAQW7preB1aqSXqM+SQKi3VHA0s6IqK1lUnjP
iBmsVjEiGXIAqIS8snUGFHLU14gS+A/u+2SN1UMqxuHVsofxfUom0kPAROBQLB/MJliqynDRl3f3
6ZA+li4MLvbAwnrp86xbQ+51ACoM6ei7RZt0+A4bgwnG5xcaltkAjvCdjPu91JIDfMlWS1mPJ1oT
g8jlUVl5sbasLNM6KA2Dy6CDpF9dnKI8ozmoEeLEecM8MhiuCrWhTQBPk9YHJiSwo1zNXORi5U+S
KQa5Pixo0/ftKfESryeiY1rul9Yqv5ZZy1UQNR6iqC7NcWCX2atJhtRB6gUIADGB+FW60RTFyhf5
vCVDqo5WftGbbH+x48G5gtk+FXyGTqDUaCfosjB8rtqU0w6qNJF+mEVDmwd8T9p1VU8F9m3KaMVf
Lqt/CQlyLOAEg9NM1/+n0Izcj7iUso/Qmw7NYaThm4W29i85LzP87+PlGrr0z8OFxFmPZBufbHOS
kn+e1Ys1j4m0XfKIPCxzelo8JCrj04hyZ/Fo7SBup5gMnFrtJJN9V3TZy3+/gj9tzT9egmOg0yCC
mnBy4sn/eb7ZMciZXftiX+IcFQE4qXhwOiIdgmVELoKmT7HN22jX5SoqfLEzdQwqMdFuGTwV3761
ZmBNog5cPVijaWxkyTk91fryhiO5xuwz0bPdNr75UCxJc59PbopAEPvVZ4arDHasply8w3W5XbAq
waWnDMZIbiGfLXeig5AfHd/DLQ6/O3KhRECGuMIPS5nHXlu0cU/xC5mkMd32m9wf0I1ObkxjKX0p
hX8xYmpaO4JAr+IX9AgbbL3F4yiLPujcOj9whfbV2hms/KIr4qfIXfEWJIE5EMsqrYErgyzzOufk
kpv1e4w4enFUJC4LchRbUxATkXYo0jwLeh//QzqxXBjIZwI6HMdbrEjaOq1Es5nTWtxmcS8CRHXo
2UqzOJC5UL7kfW1uk0qzX8kYcjaoH8DxBmXetGQfEXdQG8jkSwQ3m6ohiei/P/2fgcQMC0SB48n8
kwJJT/qPB1DmNf9+reY9Qbo90RuzRSMQuNWsLf6mWSL3RvvDTzqZ2ESWnJ4Kuiif/vtF/G+CleMK
neZm6qwdqqN+TKSVxw1esHTTVDLiYxB5fkf22PiXPC73f4c+h5vW8y1aUcnu+1mTZtABKVG16/uZ
jZTOAg2pW4gLNl6CiDyLJ8Odk1+qjUpEmubk3gmnd/ugSKe0WGH37L5LU6+7VUKXrdi01AuhJuJU
7NYi9grssNHVy+Br4jdGPvtt0i1lrNvemn38pnX0O89bJNdTNMEpaOWypMRMyb5Zox3WiZFY8vne
7Kb5rF1FYq1s419mPUVfmLLiaI1+xmUm7pOJFS4lIgapj6u/TxRu/cI2vEDMtQwJPp/nFBDGivqf
+69cYzTU7zNuZlTqfo/fqjWLbxdWFP98OsPXIM6lTAgPAu6hOFezF7qEK50RUpr5jh+h3mkAHltM
R5wNnp7fpk3/wmCJZs3HapUgzDPeUKyJh8hiUlo7mAoM9IN+eyeg0IpwMayUN6eu60vrY5kITKXh
xeyE7RBR0lbOvikSizXOvVqUARfr+i9nrPG/5zl9n8zEzHDOtUjix/DtjaCamtSRLZEKY5GV80S3
w7BpQWYjbbUs9XN8DR/Q4ChD3RnvKvHUQtCCmaPgB/RPg6yynOf/fuj/5Wlk+yDgRBAmSVvjj3g4
zCxGU6C53w8RCaiouSWZvUs/ZM3ampHGcQU2U/mXNeRfvmm+YVMGZ5BzSBvRj+hR4lWyeChbi/D/
pD3kBXo22IHJ/Fu/7b+84z7FIIzxOu0PFFD8807xDBZJs1+cPWlUUJ8YMjgdlbmbss7/y/v4L0UT
ZDkTZU6iIZmUdM7982dZZioimxzdfaKl5oOlYY4pi+xt4Bvz7hSkzKokQ+jcOXGQekxDSdt/jRC7
69lW1rM0nBahtDn85WB1rp/fj2uVoiffpJtH97hWf7zVmUCCL9n395XyoalGaZV3UdMin9fGeSFH
ASx5vqV6VxanK+77nGvdKE+6wxYQZj0q/oA+uauh0LWvNCUxKsV2InzHPKZjt5ykJSrkThh7b1Rl
oKVXdeRjHq71en7tu3o46lqdd0EryvorttwCsbmOaykRELRVHyXvZYUeIuDrYBWBm5mpz7fPtOSp
gv/kPYxbWuW1winA4SrR3ZCWVpv7ulb1t5tmzmudGoWOlyNaHofOS61AB9koAtuR5dVB2rREIHU2
EFbsxvr8VIvBeCccJUU3kUrhMZUbwA/1NRBp899frX99JAgMJVGVN4fGoh9f+JH8r7RsO3M/TQjs
L7n0/Pk0TDgmVlYt5reBzEfat7ol2zCXey1CHlrHmChSoz23Tp+TKbggItlqZuHnGx0m5+G/X+K/
RBs64ADX5iaOJZvw2n8+tX7SRZ1KantfK9vlQ9aa/qRz9SwBAT/YWWPNSOLzBBP/RUkZCpVcb/ti
5xijOuWMHAp9C5fZxigWP9r1fSKqo57G2lUiO/8fZ2fSHDeOde1fxAiS4LjNOVNTapa8YdiWzJkA
Cc6//nvo3lRlOax4v0X3oqtaOYEA7r3nPOfTioLZuCYqzSJ/tUnc6cw02Tg3SPTfvvggyzq+XOc+
x6ljLjRwnvZ/f5C0ZUzd5jlbysC6+V6GWQrYIpqqBrFlkjLY80T4qe12iDduCACPExWsEvSC7MBi
dtCBlAPDXlW243YYffAMQycirO9lWWyTNobhr3RWXhGVbsar0nOqL2t8+7/7FVxUkyuwINhK8EH+
/SGAr/nKKVJxDOegd37F1BrUoXVWwdLi3v6ZtRbleKxGHxIYalt8i6Kdwl3uWH1HN7Ye60MCCfEX
ElTEMBk0KIUQLoeaBltHHYtsNI4FY86blAeRspbr3IK4m/y7tnUjirJ55GEChEowe2FrCSpwiIPP
OhuiT7Op+5/pYDmAH6LceDWsCkmeaA28oa7ycfV1umBAgU6QM62sTmXnGDROLZyjW8WdX4DHGbw7
7Wioayoxz4VpKndn5i3e6QT+V73qe0cDH4rM+a2fBV5Ar3B3hT+duOCv81beWX2DO63usHJWE7oV
d4EvFqVnI2hbXIBAJqMPLnJkg6h2vJ+1N31SoEEmItKc8UQaFh+2tnCkJEy6ul0E4ucZkensbmqC
Wj7A/PpI8P1YzhCvvCHdolgzX5oyaBwEiyCgfD15zprGmYj3LMdFG2NqhM+oPJH70AU3mKaHA78T
XCu/e6x8Q5m3bjBM1THwTGzwhqr992oc6S9L0WFUcTzJFIgQ22aviqDeanpWDemxJ0PQluQfhy7U
QhuDjlD0mhBbpgisy7opH5vURAXYYZKKr2vc21zUJVmGq7JYtM9Og80H7xWhaTRVdQGCT/b7wtJT
cmV4MaMiounieF14E2b9sp0ye50ERV9sIx837i5lmtrwt2An7DgK2mum4zXybVEn3xEiW/c88OKV
ARyWn78/z5cFAYxrOpCO63F8c0e2vYtHwcWsqjKqpUMmgMEM3c7LSvlR9ggkLcjtV44vEHhJ9MRM
j4y7ikDiL0jFF5eU3++AdDXGZEtpDIn53w8j31erR+3Nh65xCmSZ7rJp8FzhHf/isy6f5R971/9e
Ce0afNnA4xi92IQ1X4COm3E65IlSCBp7e2Sio5w7o1Voa9NyzHEV1KBfKtPBbtjEt3k97sMWnxdJ
FsZalHl6H6OEvUFjDOEsbkvH/eLOtryJyzeJbp/vwXeJygwv+L7Ye0eFi2aCQ5mYu4pi/JQRnlty
cVPzk50o6xSCWNsMDjSnv39BF9vi7+8HxQsQUBdnOYfpv38JEBmxwJ0/HTyBomVI5jldcRUO11Mv
3C8ard6ffnb2X1JpXODM/7mld0gmKd9mJN1hLT5cCYRDdvkma1Dj1+nIfyWFvCt18ACJ9rFvu+2k
ouOEla+a++uOcRbKn1VCxlNSFuiaAIH0jnEzdwtqZV5rKa7x+tFvVegIykc82HfIcR7DtoFSU96E
JS24+Z2J0bGZi2tzzrf4PBHQscYb/+SQZu0UTzUyVlTH12X5G7r4w4lxvSrTOxLDgjZIRrdW3u1A
OoGc/I6K6UjfBOtssQ5adTdPqJNiOioTCgnd7QkkvqHzvbUrTAhVM5SHyPHfcdLnX12Iljvw5RoS
tLNMYdpCeObFHblRMigZPE4HGjQT4hcRHuopdTm/Zv8gc/YtH9/Vo53Ss6xIgdppunk7ZuXa+mJ/
+dOSEvS8fNKyuE1e5khxZywHlA883BVT9rXTko+xDgglfhNDNf34+/pd1ufFx6bUpkplfgRc7fL5
DqJx6uxBWoei/d18AtmCK7rtdjEy5FOMha9MEfX+/UUvR13LU8Pl0xM+wxcgl47976cGrZfl94tc
k74dOlZPWr2/HuJJBRtUFjl6ARsmwqGf20GuiBBAvj1mtcZ4/RvCaRQRdSik8mTY/P2d/Wm7o9cT
0myER+7YF1v7zKLF1J+ZCJc1AIKJg/d75jgNxUjtWD+BCxpfTIX++Io+YVfspEtO/MUG66WxSokP
ng8N4gG42MPc3whaffdgQxZdt+MYwRdf/x9+c35o1B3EjIC8u2xoDTYEiNQpzUNjpdHaADtwk9qG
etZJAz1GYU2XRfAV6/1Pq9qzbDI2fBsq/uWqlg7zkiHkm+2FNm47RvP1GgyX+d3I6XD+/Vf872vZ
JillbJNk79gIPi6WV+POcTBGiEVKi/LdwZzZr6UCHLGRvYFZ4e8v99+fcPlYxJUtt3uS7i5ezs7r
tB4YRBxBtfTrRto/86E13gyIdZvKwnbw//Fyyy/HkeMTHnjRC7TTGNMcbtejFziM2PIpR4AjvOG2
Up1xqBMn/eIFLUbL/90muPb7TEvZJWiEXyQjhDTghtAFpWLNLlfhamxXNGEP3BERecsr29VYBI1h
VbGGYTu6KFblU+l3KMYQCwME0HqiSMzWMnxH3v1uSuZauMtwVw797ajaTSw85n2m+xzHL46Vv0nQ
g6mbHBxj3vZEc2Nglm/oFcEKdIgnul8qlPW6MWhWZiUNvBzZuQSorj+CUTO0tu41Zwuo6GusdmuY
r9tkCH66jfnNdaAk1pU57YZqgUY286NjQsgKWElbLqdXCgEjrqPsRwcmbTuazZMT4zHS7r0FHoia
65eRcCmeqs5mngrWEwfUdZKHp2Kq7pEUcF+20CJ2zmb05tNYlteotugZg9FQGDelfptbH0eUiwEN
eXAdlGuCA/EHYxzhUKzxlSzaR39WELbcEdVRkT8YJrDV2QZLP/qrqpSP8yzvkSR902DJWimPvTtv
BZSCNoOq475xVz4kKUITI0TkETmv8TjeADy6T6PujCxjndfJdgjwfIat9eJrDS4jGm49JPt9kz3H
pXoXUJ9yu9+0YXkoRmDbHFntKs2cLTsnRCU07wtnwk2cV6Ym+dqVwsAMOG/TQsn14mUNcSQCM7zt
cnp2aD6IEkj6B5Pp3Hoq/IfelGT+VoTuVhypt4npbwqR4oQ0pn1QJct2H248pmSYGRn49NO8K4II
upAfR7yZ4UWPyVsHbdtM0nzVWRMu6N5DJF7VTE2lM5zzpv1mBekbwtNzUViPQERuKzlzKcqMiXWM
skR04WIh3UgRNzvijONNUkWQ711MkhWO80lXyKg9qB/CLpZYN6SVNnYNS5W/5qQnui6wX2gOvZmG
B78CIlLQqHXumr+osTaTPbxHAeIyOAkyNO/nNsbWB8HZ609BE7I6wGzLaSkdTJw9Saj4nsCx5pNH
9sa886YGlGP8MMZdukkxUwAUQNBmlDxnUTVP+1ID3yG+/lbkkEi5+yIQQyBO3dS8uoPeAaLfExzS
PwxOHe9kRbkSTuVPTNs2r8JeEZEcyqJCioydjCEU/BIhpluSrM8WjJ258YqnMpi/xz4t9Taj3eZS
tIPYgbUkRtLDJ+rJqIV3ACgcDHNlrDWScr8R6PfbLEe/TbZumDAnV819MifhFmdNzf+lNRbWOA7Z
ll8Ryfra7Lr6Wrg9uxg4rw00XqAyRuPdWjOQTjMHdRZ05iaesK5NpjkfXNViJHIchm0SeoCaDL0h
+K0AD2yoQ2gSvDk1TbtuYEWYEsZEB9diKfXPVpm+SQcvfdCeXKvc0B7nsLX5H+h/ZsX8sjTc2xal
NmX4i5sRqjMViKFUTWB6Zfj3lkN9N8RRu0Ukk3+CQXt2XWwTI1TaddbFjw5oU3oKx4x37NTjrwL7
TeCpjU0e3NqpxE9l2+hP3GE1oELaBkr8BFrSHpNK2fQ9SM0g+jKgN5Q+OQW+85op6D5X5rnLInXw
B7NfW6hwbrGqQcGcyl0nrXtA4UdOxV9Eh90iGGKwb5UfzczqLkHtyu46zq2rKPaYEKauQ08NYG8G
sHnqi7VRp1sp0DXlqMRWnCpkMWTXrM0buLp4goG1r2QvblOvAKBU+ws5PgjhP/LNESOOoV3/rBQG
UDhAr9r136TS95EWT+GYmUdCbdc9vZA4kFwr7Rq1mGGsMAHeJrRwN6rR3lrEMEEGx6xXIqNHVHFe
OIUP5SyXwY3nqkMfhaC3cAnq9JQvPUArHHZt4l8VZfKT0Qx5U1j16h5VeuN8tDAzB3MBAjCv93Os
62HQJQxT6hQbsvyho4yDArqxVxxpz6Jhhq4jWzjedTKgGIhuqmncqIgWUVOfg6r+kdmkSc79WQiG
7lp13x0PeAaxhVBUe+SG2VOY9Y9NNNcnHfgJwaUeVhdDPyEMjvd5kDIscdh8HL/iq05gehj3RZQy
0JtxGZpMllw2snaOruYx/u7X6lRlsT5VvvNa9RF5tiRrrOlmVqhwM1zZlQZ6i6Li4Cj3nJZyQ17j
dRqHr7hVUDciaAr948jiILkj/S565tOhVZ+TdNqKRj4GYjpwBBwazz6Lxnl1DePstBMXifgNwN97
71tPsitJRw8g7afNTTxXD7TS1cp3oWy63DuUfTZ1/9phb2nJKtkWCueL5yXXdPQxCMyIwSWCZ9uG
ayzwiuPj8LY20vbd6FcPaakRpfsfCerjDUCfg+3keiWH6WHU4bjr+mEPe/PKC9qrImmCdTc40Jga
68c8mS+dY99y1axX5lSN2K+8NxQgT4aMm01vLSyDzh9W8Ug6i6McNofRjDZhY2EFI08H5Q+AmaJN
kze3woXMLRQANgzYlcx9ImbLPFuHifJXmQy79UyQ421Gs85GQSREwtSdLBg3TkFnwi3ZO3kU7+h7
9LuyKpN3u5RAobMAVA4wOSQ5zg5FrbUyQeAs+vsny0/wNPYjOqehYcpZiWDnZGyKVY9gabQDEN4N
4zbDg0rUJzvTVXqDOIrYSiB7rlYYP2qwlj6SUgi1LaYgvCqoblRAokYbnK2qDXZeqV6owgDtCefJ
lvoFMiQMsgKLTh2yWJChvab+eGdrdY84FIdobtxlOu9WjUBDEAk8xVY6U3xW8DLGmqu0MioauwGk
Dc9prZsG3RL6vOSqNQ2UrOZrH4GaSWzrWg6du6EzMm+qgX/Py48QYG/r2j1bdvYGpeAGXNdVDwRA
x+1tbII8iLGlK3XmHIPi2qqnDPkhIGtrSwX8Pe5jjM/pPg1AqqRTb62K3umudFfdEVW0sxOyGHq3
SMhikTvamnvkt8CVC/3ildEHNxocU6aLpl4+uFlz7QfZa2cUt/2g7oJJvnuRfUwb67NR0SlPi08s
yFumw3pVxN7BK8u9ApvjFcFNXrmaQAPUJnnTvLMffYoa/ZQIpxdq03QdWF2P7BV2LL729WxZL3BG
91WyoO1aRuBzxL9EUgbEWzV8i536x5SgbEfJssuTDCrl+NkZDJ1tKxuJicEgajH7CNhQ8iB4sMfw
KrLAUITkaOQDwGLbgwEaOd17EnQsAjMpt10y3sQdVU49JW9WVFpwqpwdaSowpR0PdUfvcRgBCVRe
d2CocN0PnGTFWDFzx3/PNLokBqNjkZMrdDQr9/sUph91PTy0FVgrAV50U6XWc4+aY7Ms2FXA0HKl
p9jBiMM6sAy28kr3G9177mstgalwjXyPOtJfLKGuh0Tf0wB5aKbgtjaaZdPwv9HsxnZj+uYhLoaj
mnFBqTLrN6UgtFxMp0TCnknR5DLGPtKTffDrQWwAwZLfkWQHc8ZPFg4sXRTk69ZAC4K5d9iyFVW4
aqW3do3oZw8MGsMIQW1Tlb+YhXP2yuTIRr7DsHurcROkE9T6cFhsjGwBN4lvfdAGCg8M4epVaU9i
pyYRbNyFbQaq6TjnEr5vPPDdMhRb2RpC36DjHb8EjNK6eGGgDHNq6olMUhpVdSsgdVO+wRgybhsv
fA8L41U14WPcwfONYFLZCtMWOtlFZmMdm2Z4jca+uY1zvBkVDYmNOWe3Burq1M4+m3J4NnJSExBQ
wl2Vwclz4N1ZFDYtOntpuck66vH+kDCHtZW/dOdZAHM9LFt4aOxPQTN5J9Cv7Y3UuQO7CU6u96wb
28/wgInmFYxviQsn3PMFcv9xh3dzpv/ONGLfK2ImZLGIP7zhuQJTwU1rZirL9Ufn5q+h6Ys3t582
lqgfcDaWK53n5w6f0op7L7uaRQuguG4bNPGzv2mEdY4xqhelYuOugpcx7PaGMAQOazzVfBSQhDoA
FholeGtL7wbv0rgKZHXEoXjtVda3BPMXk1yqni4DyGdkbxCxzllWxEgGnJneIhp2acIU10ySWB1U
C37PIeDbkmmH4WhsBB6xZqCsfZQoLbXbOAQwjcIgei3wM54DnylMqpP4NI1BfAhMPz9ZaDIQ6vNQ
XRscVuEaOWqyj0cPDzQh5+SW2p9z7n+kjpsDXYiqfRuRpBI6jUFuBw5i/MvmvZUOw1vlNMO+yHIM
yViE4TEsy761/b3w8HZ32dRfRWEZ4+4uLetmHPBlrpB79lDfqUYQkLjdNvd7GCZBh60naTtcri1g
tjWyFGA+oyEwcaRQg5gKYVVUfX/fe1rIu9Ebub/DYenPVm/rO9OV8b6z4k+Xv7HOi3Z+Lis/vfOM
Pnl0XQZqMYX6N5EZlIvMuPtVQW2+LqIaRqEisV1U3nBYPOo7aQCMTrtEAmtyqz3T0GlPa97mC4+9
B6j8gA4qhDXgGcuTE0DvEKSCnJrKtbBwgQ5haoXM02mf3CnOufbDBevtOD3RIkl+CbstboFJoeSt
YuAJBTXzgQBpfTeFE2SUqgmvzHRE7iuEMd5YtMbWaca9sm/DN6Z02VaTh3FSprQXX2N5z39gmHtR
9QQomtSwBE0p+mB4KXbSNge7NqENmbG/mmxhHqYSTI0uRYk8MIi5GsTuFq8AVmQcyFDQaF93mi2W
UXNKKEv43aHIPfoTAIKgaghs7nFzz7aqVwNOuwO1sreugj47aeLOKAtn8TDrBZQJEgv/SFvv3LQk
660W3kY7BuS/DsS/qZx0z44vXgA66V3Hxfuse6AIVSyIcRyr/lgwOdk47I0nq7bVppEERVDeyVcY
0nCtGm+6DypD3mMe5s3MHk0KW/viaCCLPIMP1Guv7turLg2IzZBmet2NsXMMB1z6fFTvPFsNuRat
CdhmhNwJAqiDacXtmvIo6+p3RsbOjrlGdpOSEgVqdtHrzhb7PjbBaCuDMdnmos/XWtAIVpWuuI1l
VXcaK+46FW2b9zCCWuX6pXPEZGnsfG3ol4FJ4Le0rZm8IGIcYVp25Q5ownTV1Tbjjig7xTafWavP
Np25XtUkZhANEZbOZjbm69mYHrO2PA7gV1deDgAvGX4Edv1M1/8VyzG3f9ReUfbqDfOv2u3u9WRB
moyCF2Ouf4FdvGIcuIR6U7fosn9FY/M8VrAQ6OM/0P1+qQJiZYSOn53Bg+xi3FOG0HfgOU+r5Gg3
TKI1z9PGDKpfXs9WnYodcQmfbmA8SSa8c5adrEadYy+lNdz9bCYJeKY+T1C1fJPrYdZSkbVaVhs1
KgFBXT7bs7Fn+HwKDPuMk27neVwUY8IpyA6ErkBgj8/Fdd37OSCFaGMOfbEplXVN5XPXx9V7gemx
zkG5DsZdypNltmWw6vjz4NITdiAWqwH9gzHO1Tg7Bz+b9nZryXVN+iCO3eDZgOa/aqR1xM5wmrzy
yWslnB76Af04HjvMhEyAWy4+6SEV9aeP5z1F/LtCuboHGgqkbXa/N0F1ixJog+09WMUu8QfmwCnZ
CGCZ2HPJsVqllh19i4ehhy8iG2DViEWJFAlfwty8ISHqzV/Qee4wvgJuGhnCDw/OmM/HGcQ6lpND
nepPGS9Offu6GVxrcTjR3BmGkzX5T32ZvKC34C4M1NuIcXW5/o1pD9dM4bep1t+tHj1uh/1mgZYl
q9j3PoMZEL4kW8Gi9HAbGhnSgcpJcNWDBJBsWdZzE7QfYSmOXTfeNB2lw+yciVvEiYr+cu1YfMYq
KAK+GXy/VpP+9GSLeEXWalc71RPJvBOwsa45KgehOoTeeV05fn6QTfAtBSTBd5ztgPfCcqsphY1d
7+qdUvIsxzBd+VNrEy1i3NBABnqQBVvEHadGOCejdw9TSPlo0yvxLdBWcbxBELn2OioRJ47oiYGV
5iihXRmRxRSHfr/Ne2I3Z1TNUF1hjd+Itj7Z6AVXpWGuxsi6UjwZXO2H1ThSQ8DaeUMzsa3MYReI
9LUZzKe4Sd4Jw0AcAKAELwMoH4MenMj3VZ7TYFUSLktSLRBIfd+CFvFFSwFI+dum1bUxeg5ycEmN
Cu29c+9n7gadrLcd54cu622L4QGDXwp+bGYIOdv9G52yuya3IBPMmySlIyA9/2fg5o9RqJ98wztI
HWy9wXq1/e7DHM1Th8UV9cbtbDEUrBcrcbHrKzbKhDke73d4dLPhMyuQhOGJuPJ7TCcYBqodOk56
z+a8yHy+xTFCo3hGiORcy9Te9l1xFmZ0o5X5bLCVZIV1jwB2PQ3BjZvI77WZYeODMQAPxmLLwmvp
ORD2SdCAGBOUr0tvZQobhKghVn4YF12ofjY5ga2pfTcRJWRFzbZJ8TWG1nwTUA/s0c2HRLWQdDL3
4Z0qq28iiFnjI9KqIGvOU7igPHzI2LLPuZ3xsJdNc2+gfKFDd9PiGGFvr/tbIKj3KiQlr29I7/LM
4YNhVbxuiLi20xxFLIF9Bz2A9qDJe8p8rvRy+lEkzptKC/A73QBIMMsJICKMcOOyU9zWVVwc8im+
A535GoTGd2S327E0XmHEvWI93nUhFB8v5Xrf0nys6uDGxtoDcMf9RGwoaL071cYrmm8Krt2wZJ8Q
XhxeJazFNZ1Bh77xFK5zw2c7FJ3H9dVCA9xrc6OChm8vFzsZo6bovfrBBHM5F2y2ZOmQ/4Qa2fxF
iiu7Vutf2436hf9zF/f6GZHnjhygvRuSJmYmdAHa75j4+D/Jc5FqoidaIi/o8yE2au9A30GOn9Nr
JPLNOur8NYnEuz6NT4Vj/bJLQUU1zSfyRe/sKjp4UfQzUrneyGk+4ym56S3j5NbRLiA7aBdThJUZ
0ca19x3x8CasNMigcGXMau319MInSOvG+Jq35VUILr2RElJicFXViIFAPN5ZWInRN62HAo6/j5Ug
dBgC2geziw5NSkqn5/Eviys7omgZZLt1Z+shWc6smC6PYxx7cvFKOKW9DQpNtNg03Q83wZBTVxMt
fuL12moz0hPvmts27s5ZiccalmJSTZ+JKTelBXwEC8kO5OuhAlcBuynSAP7Cb0S7bIOq+Jm4A7gk
2z11NvEm8ew+mEw2yF4zEDGYhxbplmxLl56y9yRd0stIOby2puwG2Nbe5z03vmZTd9O3qSDzFMfC
gg7tfzFn3WuRX5VUihmFS/s7VkF1K68b8MnPBe1zDXTOKW+gBuPXxmqXk/lk1QNXMdVpHLl0rcgA
IUUt6vSxH6lDihmGBEBUYjXvEiISoNjik3Ds10gsrDkuJ8rHy9nVj4Of3VhT9EKDfkdt+yPOmlPT
kPTWxcWnown/pO7inN7Qs4HDbV0jBWVbnOndZPEmEC7t6uglsqK1HzsMsKAVleOPHonqylAGdw0E
F4WA5CnunDS6M/3mOnSrG2/0rIeOZVnlMN/16zDX1w7QWKs3D777aDbGs4m7bY6n00SUAoraI4gK
mogq3/bSf60g1q/GIrvTYCcDZGCIhTchgvqMqx+Qw+2Mt30kp7QdurfOo4tpDg8qcuCM+quRHAKk
TeMKl9Wb85sXCxmhiZ8jNi3Tq5/0ZD6kfo0HG6e1uXBJenITIPOGTXGssvGB0/YhKqZ3tJJHeo67
fqQ9kGZwUXBlJx45rkwSFyRDA/k+l2u/L+7+ryNYC49EGBCTHtgIoy4mvmbsmF1o5P6hHIbkAELh
kXE6JuUwzbZjLcQXvozlz/1bpGHj/HCRX5q+jz3j4uXCAczQ6I90q31zyreAEcro4Es6jJt2VEwv
otmDhvf3z/gHmRt3cc4kji/TMvHL8q7+4eps0mpqfKRtRyMBb38Ig5x+fKvohmwT1yQeDrs35Jlg
FPWdIvQEajxT1YUVmqf5+u9v5r/KJz69z+TZJ77d8dwLmZVh5Spg3xkOw6QcfI6e2Z0GBSrmC/3H
hTRi8fpYAr0xwgFUevZvFew/PzPRu6OR1zMDKyroSgCYBNwl8dcT5DBQW1iJ9dJGk3P8P32+36+L
7SIUixaboMALFUgh/Lmrw3Q6JjKrn/3KKSJqQJkN27+/zh9039CqQnYCe9He+PaF5j4Et100uI2P
sZ9SRHUQMugJIpsVqjw73LPwXqkeZ2tqKMIcElm+tDLrznOrvF9uOzZ6x+QQaIcxkUj89zd3Idv4
/SV4SK9EsAjcfO9CgsXlZQ5I6B2Ps+lL/9plxsRNtjd6sQ1w3PtfrClxIWpYXg/TgY9CBBW85VoX
CzzJszlpkLwfh3HsXwoPpuEmNbSKN9oVc0mNm1vdJk3piG+sokg4TEGwgYyVGIDQI5dE5RVVd0sr
xH0vXGW/JCVE5EQHIcDmRuEPTKeIm1UY5wSRepwcADarMvigxm/b1ZCmsQ26OGPfTidn+oFFuSRz
xMYSBYpuitpVWDCmYDjBWvhCd/THLzt08PzgPzHRY/376c5J9nYchTXQddP5qZqV2o2u35yNtrO/
0C1ePLy/f1dfhAhWERyBMb1Qe3V8SZWB8/1IxzqBKptZDMEzDsT6CyHOhQ70fy+EDMcObRSZpnfx
g+qRsO44YAHhDCBscugUc65Ahs8hp7jcD7hwz16uwehJVUjxxbP1p48ZCK5IMBxwDwUXjxam5dg0
GccfC6eA1sx8e6m77XgMv9iZ//TTYRjCac+OEdiXz3BQDCVHxcALAXgpdySKWYwGsRnDmDUC4gr/
/lhaf3pQLLzGAHzRVGEBuPhkaooV6juKZsh7Kb0qQqA2ncxgkpBc/pMgAv0OKJefNgrd+qfSft0w
3pDjSdZp+B3LMs9Akjlptsvo74yIKKKAAmXgusYIOsxvEPyPJSnYrpxWtTbcN4x5+oOMVwTlneOV
20Bq7jRN4JXI84Eiku5o7wKz4ymqJh0/Ss8elgv2mJxqH0UULAAjzreemYf0BYpA/JB66SpWJh2b
wGRei55v51JgUKVy+V+XRVifijiGIRW5Qu1KIihTO83OtSYVSIZsDhumMR2pYgTZcRhMryMCoBPD
av0y8U6uCJAByTQPS06VGtNtJ2j8p1njgQ5ja/DU0FyZ5TTRCTLN9Zy1tM0Lr563VUMrzeZxJMEr
8Z5RMqQo9pP0rW1bppiiK56aiqhih9DCs6V15W19WuHGeprC5IrwQeM1qfvm4FZyag6+RerVtil7
QfmVtdcOQ8wX9PTDtZBOdia7mgkiX79mIuAtGK05uIryTO84dIPrTjr5pyTntR07/46GnHnllcjq
sU7m6ymoocg55bRHiTx+S/00gj+Hbh9lrsy3PnayZNXG/BkXFhfGJRyba6nL+dS7TXvfMW/fY93B
QVjk8zed6eq6qQPw6+3sBDQ8BsySRmDd+mr098t6WtsiDY4mxf/CmlGi3HhD293EMRfDqEIw0bkJ
bjF6wMYWc1b+KN2BsJG/L/9w2Z7+cfv6fUwIi4PJwoQI3+LiWKpCTIZdmDCKGWcbDcysOZihDlf1
TICL785rlO3Dq2VUeFkqlRnvxlD4uwR/vIlKKBjWtj9ZN3E6oy6OBwDuB7uabTCFE6drzJ/QzKr5
ikAcF90ZTUf/piVGnHVhAs4URJJeMaWvXxlqO9FNTLGiT6ml3W1F7/QcdFM0bwM7o6yN8b126y4Q
VElo6eQtbdDugR4gSlJi+EqayG0RPKW+P1drq85dMIn2YJ9SdxGlKWk/0RWQoI2SaDxNMQSJjUnK
anEleqvuyAzp+nbD2CAEbdfbjMjbkZb6SmlYDeh8hqzY1TCs34p0YDPitt8Qh4IvgYKbWccLCxIE
eJmldACbfrl1dB6DC+gSFOdVU8UPmkYd4AlM/BPDSqf61FaToVOBwvXRANC3t6nqmc+HTk/HYXI0
X7lfpTVyIyJ8TcFcDvDU1OBMIHHuloMn/bCH0ks3eux6JPOhOrRuPt0YVYAaQUPhaQ4CJ8tj6xtw
bMfG4gYb9B2lRNb54bU30xC1x7EZvxBV/hdrgKtcePg3eM5s/CT/Pn9pEmsisriItcY8rkiMMbNi
r6dermE34yqZM4Kh0i5mul/XXzgv/3DLZdLrO8hxBayhy7M/NOfZMAvFbKA1ph9OEFcMx+sXAx8c
F0ETP2I9hV/UMH84tNB6Y5HAqIGyWlzUMF2SpV7UBdMxLbhLbgDFsvYn7iUr38zM6YubwEXFtDyz
AmiR65shxzEe039/u5GpPM+SQPXAK9KjaXJPhudkpFlyZCuqmiUjOH37+0bxp9f8XT8sl0oX//y/
X7OXgGDnwIHi1nbBfQFLcmeRtUBDJaQX0nrtF9eq3zrti41JuK4Q1uLjpBt7sYRMALRDRujuEVEe
/WWWL/5fRKCtCA59TQvU1/FDuJA9iWLfSqfb13jUN3//1H/6XT1uXK7L/Q498vLP/1kxoQAxTJKg
ji6WmztIWUQtWmPCJl3r+//TSy1VgeNiBacc5eIehheftxzUmCvP7w5KJCHduMSniWdBwm9XRtSX
3hdr6OIJ/d/LUdyL/7mm/YuXU14ejihNOoRtZv3gFCq86yOQt6by7dvcdoLNUHkeOOCZvFAAANu/
f9qLyyy2LhTefE6cqlwqzcuXb2ycdGVleHtnLBTJrrNYI2uXm9H0knOIEvSnSxQyNL0yPvz9lX/7
pf6xsBZHGUYqyl+ufIHNpf3fv2mEUl93fRgeDCcym4NBRqU8xq3O0jOUQKn+H3PntZw3dq3bV3H5
2tBGDru2ffFnglGBUks3KEqikIGFHB7pvMZ5sTOgbrtJNPHjiFe77FKXAhEWVpxzfuP74luDBCw/
KJXye6Kp1Z1kG9ZlZ0zZ1yC3EGZrfZWArzU63AurclpTiFkYl2YtTVSiKFUP49iUqevDgwxQsKmR
UX81gPcF0LmL99gHmT6lSpKXncJRM2s8URNYWOQlhk/If6BoD8NdLxkixtUu7nWcMgu2eoyUJDtW
piyA0Jnqd003EFyrFaUsmO7J2WNsSKieFAL5G1smy7pHVWIBjLbCttuNVcBowjO9d1QDJqduumQB
LqQUvG/mkCrxrhmIYsODH2w9/TAGBHTF6BrRFyzpCaBu+8be5LCVqPtTBva5RgnEr2gbse+swof0
yuInLlvdLK1dSkDga0cJ0VsrK6IH/JXU3wCEmh/8dgy+1xnKxa2QUKruKrhbF42hB5+SkGfE97TF
byCmihY9HfIHdUuxhm5hWxM0uKaOmPhV5M4JI/tWkSPsj4EddXZxO2nY0wtdJ/Q44g2E0N7WWmTp
lN3d2qpfDfd9DQbftw2TgGasDdKvjqlJ+WFBXnM0xZHNuY5AJH5lUfRlnURnhB/aJg9vgsAI7srU
Y/PsD8gHdTPEO2y08o8GPvDGygPMJumpazNZqmS2TM2mon+2MAxVGdDvAgofPM0ghxDiUBPZ1GtH
eKPlNZmc82NpNj3+HEoO6JxpCKOgMGZDqcy71PHT2jsZBpmRCsH0KbIriD800Ur4ZLaq//5qyMU4
Fqo4w8xvRQxQ5JSnWSezYNd0QWKlGA/gV5JHNrDhj8ZQ/eSIG8W4JhJ9sU15foWpglVoLr8EzYDf
R+tYJ0dtu5NEHOuYmbV6UPCzO3S2HX395TZF9YqCTJUJeKKZej49UcyTFi0n8VPVqvJlOKEQo6QL
jnkrzJWp8KU2ZQ408B5kPUD48vxWQVJPIEibTCwVmJRwWUH6IdT7ARmEWRv3JcZ+4Fp8fKJW+s1f
Fh82LRYaH/5nTdHXaXV4sqxS9dFj3R76F0WPD7yTZz2niLK8KklT7moybAdQO+lekqtyRxG6tTJM
XnhvZ4pGMp0hSTPnqMJES5IWqbeEnRfJxggnSTwJ0+ZzU8O7q5D5HuNY+Pfnv+sL/QiRts4WkR3x
tMY/f+dc96S2VXLppLecabMsq69JAPn3KpA910mlduVk99JL6ig9bSK9hKbUWT8illf0FDNJJ1mP
UfL4bXQJg7t4p3ESOkDCjj/qiZmvfNipx8zWVoe9t4xOedql/mQpPvmwuhEZSt3aRJipB9q0vtJi
LT6Uu0xmTTzfnn+RWTLZOToZAzaHSLhhKj1vUL+wHbZncDyUriEsJCla/t4jgn0TVUnxJZb76LuW
x8CWzKousYkeQnvY4odCqlOm+DA4UIZL4dLKU/11Y8MczFHA5hhAqN2efWZZ8zhLlqN/EUklCipF
xW0Nyy/TRtsSDRqV3jFEwQgb8ewExWzsqDBW4WR3DVT4gPIDe1KwUMeA0WEGu6blb6kQ0EekyD5p
mK2fN3YElK+FXb7y7NN0/fTrES0lND0lkieSJwrK5y3axKWmCcORTpFeVTeKb2VHxwmwN2/69K7z
lOaCWj2qIH2dqlbHAh4VjWtLyrz9fj4DaSd1+ra04qz9piVbxSpDOg1RbXyH2i4+9G2lSEc/tQxv
1wxGj7EuHCx9m5qlHlyttMF82Ez3N9E68h+kw7YyGzYxc2UrkGdNVbiMybFQzGrPPCZ6dh0N9DZr
MIhrJ7Hk4MdgxRVwCc+kUHxM1eIj210juhuwPMa2sve65lgL7DrRmpiQ9jGYcYgJOnSN384/9nxy
mZ560rzCkWJvq87HnUkhdxgIzccW15CPjca+eUMyqydM1kHVJzxC6fL5W86H+s9bOqRzphQDE9ps
7deSQSrwcWYOpwZ+go1gGWNn1Q3YbGvlVvPlYroVsgUEyzb5HX553i+13qoaATX5QjGyGPgmNMhB
ycp9qIjsWpK6Ft8qHSK6NXFJw9pcOYpOR6HZsKDOlSVZY7IxDHl2e9EzZEF7Osj7GpKuYGjwq3Fa
z15Tjr/QpCRdp5AFcTjbsaa++WT2bKg8bkl/TjifVPoijXrwWI5ijOAiSu2wMlX/jIPMX0uZ8q4c
OlUm7NlIC6y2ZKfVOKeeKtEDrsVUryFwgBpqidgpN44xYvDYUw/5seqlAtR/JgVbVdVz+9hSpPhD
0lDRYXFQ6LsQO+jslHWpPGzVqI6Vk693qxy3F+Yndkbwkmgh1SD88bx9Wq8OKZgunBP84uaOgO+F
WWAi2I+ygtFe/5BMhxD8BTGYiO8i0HIrk/tPgfy8yYC+kFKyVGanuYA+w+kuH6k1P4GK1sFMNmp6
jWm5Qml736fZKe+VmOKNpLQvwxxB4CYGUIMkDz2jtfd00JpbHMAOlYfgmD2WZX3RQJVPnhk2PA+Q
QHBpC8Kx4HTyVDZxJIDotKHmo6TsuWqw+8zHOkPflUbNh5ym/2AHsMsO50f2C5PJlDpTVIuSWV3T
Zt0wiRRvxI/OPg1EK64h5iY7OFjRDZrQYuvXY3A8f7+Xur0JEmIK9uhosGf3a+tApzzd8E5AsYqT
44d1R9iTQjTHonZ65Ru+eDNCLWzmWeo4pT3vQ1XD4udh8nZiEx6h+xr12Dl0ZYA/RCiDil+53QvL
mQ3/wJLl36nYs+UEKkmH7pnbJUTasYbX9eiI2rjAolzDiySLSMoOkfFIzl//tdgVpzHmEvB6/Mqs
9RfaA/NilAjqLU7sVrKL2kP2Oyqjed8BsF+ZoF9qVJZKC1ouuHESz88b1RjgF6OFd05Nj/sVvsAm
DHyNKrYOP+Jf7yy2Nr0UBSqmPi9OsY1ikNUmobOoLRoouSecsO/sVsawXkY5tPL9Xlh6iGHzboqp
ENadbwfwaaL23xHeCSaw+UA9lNZs0HzoGxVh5gW41PLCTypUboVaeJdlFSj+yhO81LYOCUoVVQy7
Mm0WqENgP8J0jrxTnIbFp0zWExswc+9Q6BtEwSv6DKAOqhTAZxChmUV5LYSUZJmhw5BvHa5j38Se
M7OtwzAmD+e/40sDA+8Bop5EVgFZzHbvOcY3XaGmTKVyho1rn+ljf3JMavU3io+grkza3tvAQTS7
bR5kSbH/ef//+tb/t/9IqS+VqHlW/et/+P23XGBX5Af17Lf/uhWP2fu6fHysrx/E/0w/+p9/+vwH
/3UdfivzKv9Rz//Vsx/i+n/cf/dQPzz7zT6rw3p42zyWw7vHCquKnzfgSad/+f/7l397/HmVD4N4
/Offv+UNpxuu5od59vc//uri+z//PvWQ/3p6+T/+7uYh5ceIUDb4jc1/4PGhqv/5d0d9A3HP1OFv
EOtmq8VA7h6nv7HtN5ZBccNEHJGBbFp00ywv6+Cff1ftNwRTGZNkBtiA/iQAVtxk+ivzjTmxZjhk
2xN3g+v9+8GefaE/v9jfMAG7y8Osrvjpnwv8n+uvNFFLCdmSY3k+vwCM8PS+NtRTTO6mIKci0FGE
EvnDwIZj2qa9DLGxKUHYscqwL6O+wBw2ITqb+j5M7PijDX4h33hkHn/UYa9+9DAdUbZjjPPpFk6G
8bXOUlTiQKBaih9HLmvsAjlxPvcKJtWdWprvhsCXryFSldd6CeXwzlESH4IHiEe8jLVGgebeSP4P
CspHUAKKZPlXkt5hH+ILC1GxDCROAbOUQjf3s1An455EgtpeNFBwmeCoAVYfcVnf2UncmdSK94p3
VUo2zuYW1r33ih8Ze6m0gChI44DRPYi92tg12JuTjYQLKaMGKfpqpzlJdQozTJqJt2bXAcSEL2gD
B9fQdeeKjGh4SgccrDdo8hBCKqAjv3ZYrN4W5dgd/SChsFLB3w89n01BUGGlWrlR6slJrlDS/JEy
oPhqzJ1yZ+kCz/UklPJTBkf9S5VJ1WNGcBuTGtW68UGFvbMoLrrHmIlxXXR6jWtkZMUbYVvZLbSV
btx0dtii/5KcXYoT2yfUHoZbJFEJEzwxo3fIroovSDObd2ms9x9k36Eynxo369AZZvHVDIT5XdeT
5mAL0p1b28nV3SBH1Tt7wMsdQUcXUd9lTCBKVS9ueynRd5Zky+jT4MJSJOpoxIwLwAiyn/fUhpml
8U01I0JfQwSlozQ1ah4spFB6l/unIHKGPeYPyoVlUk9HdlhCVKjYSnEVy3XmWrhaADtJJV5SMjo8
Y7zCRjbJmkipP4jGPryKtDbpd7KUQK53KIvYpL1u/IiHMq12wHZk9RTEqqdtKt2sPyE+NuLTaCje
ADkFVgKW9YV2S24RR8w2bQcMDg0hP9QJBY8bg0RVSPn70F3ieK1cO5mcoImwjN61INs5eG8JLAZt
PySJD5Bf+jzSLB9Cx5TGoyNrFOAmUL9cRVL8H1I5WjqcKCqSMJ2fKpsgIKaautexvQ/3MNyyKz+y
1He43wnIiSVuNchOpp7cdIV8LfVq8hYhvfUuVCtbwm6LcnK4N5g+ExdsLgoVlwRSL4V+ygI5vCiA
jm+bXA0eU+okca6z/PZbidD9E9uYtKUqJzT2UMKCeq85dfsbupV+IHxIzQ+aC8vHlZxSEkGtfl4/
UIqgKtNpwGbrDdUwx1HCK28LIr3Y3HmKj7VtINT4KFlN/w1UagJyaMRsoqqlBMrl2FyoWYysI8h9
s93IwvM/w9DJb8HUSG91o9Uw+MMRHCAJzAa1r/xrYaamgWtuJ8HP0fzmhJAZvnNL3EJXSoxuwW4o
X2o7yuttBwsfw27Z0Arq/GVtH2QqjFrs0vgCoqmvOZLCzk8CRaZ/1Ioz+XYEKOZaKvj81ssutFxT
7+okGq49s1CTbQKAEk1L4MXvHAu7nS07d/3STuGqHlA9G1eRlJrONjMSG7B7NtwFKKsamN4i/4K7
g4G7UdEgD8Tl8+iPJg/TZQlS31oC/dQCCYsyO7yses26ke0hvOV0gDmZ4mAgBAp/eJdX6r3qX9d2
5f2WU+N+L2zGJ5lL1OF1H+MU7/Xd46+v4h/ylP/PF+Zni/nxMZ9Wv2r+j/4Xrt7KlGNeXr7vHsoH
v3kYnq7fP3/k9wVcMvQ36kSkJYhATmbaWv17BZdM9c20BJumYyr88vPA/8cSLinOG8rtWPiJB5gU
RU8hlj/WcEm13phUG3Lqdhx+pajjVxZx3uZpMEWfahcoQIZ9TGyaA9/s/DUAO1E7k+o1yqvfZ4oK
5zcEylMbkfNre9n5neZRftFJQCNL7uQkwW1k++hxFeOdFtkriXtsjZ+/E23N/lwmc0+8hEDRvH7b
S6tCcijh22dDA+kccFBCjYuJ+xFO3NH0QRmZe7P3/Ac7jMyGaTsU3Z6tTI+DSm9b5cMQJ6V/aGSB
yCcxNLSiaNhzLFgaJ8eUPGxxhvcF0F4iVF5yS7FWYbBpUML+UsIDJjlwLhojtu3wS26CKEdkVnpW
K7+TqSDsjtj61OkBcVEqg9wglcS6KNCXafoYCLxy6kw5DAQoKIRnqbaulBJDzAMVCaa5b60sU/aG
Rb3pVdmTqL2ITYQ+p8L2wWl2ZMXAOMgSWWOdmAusVDzyGjKwTQ8Dz8DxDQc69hs7EBsm1c9hCejK
Hjr8Hws8PrC8S6Xkx9CxhsNQqvDsA6DTNhA1HLl67HHpGfbq2PkYxSdVYb1LhlSMe7Vzwuw9xjZl
eZeYoRPvzMqM4iv8lkqckJKMSutqI5VFl7lBpPX6td0LzEjrvMmlr/j4NhTVwQPHhoZX9U9japls
iFJTy94VWmuj8dJN+HP+kMjfzSzPzUPTtgThRKsFgoANnndXptJQ5qjbqdFQ4VR6yrZX8V3C9jlt
cNLxsOxxTfQc7E19+w6R6U96lre3cmqDiPvbkQ8dQpeCo9ejXjpaQrBjsYWvmpQ3Drhft1Qs7lo7
kBIKKaPwnU05BoWVg552LrIhL3cV4p1fsKNti2OA5Ku5tu0YpktZKnm0zTBm6O7ZBSJAYaeWK1vb
jCdHWbZ4w973NBZheqksfYkqUo5YQliB6xmDhDRZ5KP0Fl2jqLGATIcCUR/KYFhzRaFfWiBqsot4
9A0snzrJRNfOzla/JCicZncGRrrdddkaXXvwbSJhuwyPA8gToYqvLh8q/kjt/gT0iqCEbfoqR9Nd
gjT5YY2I7q8oEdAVpOI4YWFsG1MhyxKLT9sgxrrfaUqe9nvLkUAniDzV5G01JgZ1EJpdnIwkRkur
FQhLE3Eg22NpFxFwOiyNSB/nJ8xu/ehYWUnyYdTUEQVybP7WylB+QNoMIUjoOCzh4pR9lR7tChE3
4wV5FVFnQ/ktwd2qxmJXhhxq5LCrTzXAG3xb4f5MhvUUaQDodYofoCc1BX7/EBO0FpAu9mkVQA7A
QAMtGYhoS/7gdLpDjX1sowlk4zkEQM6ErLyPdJF6WzkHKriHLDz5Tptjp271yqhL9lBNGLlD4oMh
cdox96Fj4XqqIMXFGLWtRg/xa9hdp9Yg/Au5DA3pYNagYpDAS5XJ/rKXxfuurFuENZQDBhcNCAxG
PzZW0mTVg3iL+g1KEwzqcIddhVJeAcqhRz3V8+Ac9n5XpwjLIrXIdhkYOuTfZS/XufUxolxUGqGL
V9EwXJHyQxDyA+tFqtT3toGY/84KVOjp17JehEq3Az2glxdNgLVlV2wAFGTs5ujs8c5HZzVZIoJl
3KJnG+FRESDU72r2NNQPCxHeyoKvDGwk9yG3eOpdpfYTP9FSKLKJU92OdrJWgj4vaOeR8k0lf8xg
lIQ3GJRGNWkKSvS3Y9tJ8NdGu9gBm4jbqxIIDSSmdI8NGqakA9D1C6tsukdsUsL0wssyFcVc0Dvf
mEGabNfIpmiBZGlkIEkVhR+UJkE6OyQpfPKYeh79MFKGsReVRv1LJ+IbpTQaeIe612+ipo4vDSCP
sLQ8Mixbm+LIYDPq+ujfUXBPztBxEi/7lEtBru38nAjQMZQTosFQzIuQIGI/WBzNfFvb6a3u4wUL
VpzKGDyxxL6ILDTFBFb8wqU7xt8hNxU/SrUBamPCds+vOfJn2p2SZ3I13OK3hNmtbZZDsWVmY5Y2
s9bAsFiqQTPYXSfwTC8yAQs51whU23KlOlstiuAzaw0eTtUm6DUl2WOcy1F6rNvxlIFW+RQ5UZmd
yOCI4TqFUYDPRCylH/gWyUWSwhG5aeHTte85xg/yfkxx8oMWKSFLooKrbze2UYXBNqvVUez6tIrq
baynCnXecNHsfRoR9dthJYESX+E8gRNVkmQPaK79q1IO9KMRasFXqM/tlwpQ0eTMRiqpwlUsQQ2L
qZXPFr4cyo+4t8bXcI+wd8dzVSl2kHF9ii9sT3DSzVKObBxacPMhOKl2B2sM0Rg7QBecA0Y6Unlo
ISrfUfWA23TTNiU4MPbiWHOXVe2w8JjDKbYy1dxEZMnHB9LEgsh/hwhrl5L1+GSJiUVsJxzsjnpj
W/kBKKaoYe2jAD0Ss8tvyqaI1Z0AMQR0yLPoH2lr+CYnL3oRAgFb/1mh1oebAMQvlAvhG7gS62JQ
L2yUMP0mDFJkyXUCWAXQU2XaW6BB4HvqMNRwJ6yNFOZNI+Pk18Dmx888GECwJ0okGTDydGb1Iu8u
FdibOBKmHmDR1HY64yg3FW7V49gm5SlsPcLavDAiYDQxhO6o9hjlS1LGIYg4Axcjon6VI+pNn3cj
HA5lUJwLAe0HmDbhThuyQOo4GQ4lspCuJdYN+ERBBfAGPFlm7IyWfPr1PwZJx5RYVQgAF2pErwkj
2Yp2daVo2ZVgEwzJr5HK7MGIpCTYRDKjdcemo43df3hxx7cEwrQPQll0N01EBWRvxEr0KatUqGf/
iEEkVaYGwQlH3Rx2A1UE4W4IBjyDOp5f47yEXdFKfHtuVmRzxkZiw/ZY0eEg/qW4Fww8HqyxE+3x
IN4iCGxOOEbYn5mXHBBN4jqJmhtFTy4zKnJ5AkiC7bQLGYLuaOaS2JYyCFXoI9Wvbaen51IIKlAt
RyEsPZwo49PkpN7GJgTgKIa/Mww3opGNO0JoQHs6nAqeHGn+CPw9DfRNCZ8/w3wIMqcmQMRnUIfA
EjH3RiHpRT43oipnZNt924ZjuTGog7zWCFgc0IGwOoblHwWxfwRkn4Ub/xPlnQeEF8O8z06TZ8PG
/wuPlOrkKrh8pPwY/t//U/+N8/HTM+XPn/n9TKnIzpuf6TKdinOHPsCR7fegMED5N4pOvNigipac
7JS5+3dQWHujUQPEqYiMHinEqYztjwOl/YbSfHq2TgoVyQkX+ZXz5NTt/uwrv4eEqQiY9xHuOeTQ
C3qXgOiWg8pGGrTTk2Z4oRs+P6r+eelZPrIPTaVMRAIjxSzgKcEri+NvUuGvlNssXX52AhZocL1c
ynq3jqxxExbKu8KOb8OK88/rnn+68ZMyAocUK3uQqHNlzPwSpdG2fZ7eJrGnHc7fYHrSl9p+NhU4
QortDo6Qy6HwijA4VthadWr94j3al5V7LLXSLORvm/APSkJpbmP4ykGvVWmvlRhvI6mRVtppqQsR
KnnaTn1Wa3KhVq2bg2veYCzp4DOBA8z5Rlp6gXmCqxXyUBhp64a5LvY2Sy3xS0s+SH23FulYeoFZ
PcQAbdGkMLZxB1lyEzvdY/N8PP/0z6fi/4yBn6ahT/pQFxOo9uKhdRM1Jx7dZuCAwKXJlnZnpR3n
pCg1G5wGA2Kku/O3XHibeXWH3cCxTPGXdbVCrvFYyYujAlTtdZ/DnCXi1aEGyFR6tVsY6nUmabdw
JGC6NcPK0//MRb0wKMwp4fmkxczEw2nZ02u3QV60I5Oq79oGJyEFVNqAv1BZ32mleKgIueJMdD92
UINzYi84kr6u/WYP0Ntj1IP0bdx07PbwAO8KR/1x/tLPk7Z/9obZjKiqKU5yqda4RHv97xL5zQml
41AIzbHWVTvb34VRhby6ccJxpbZgYZLRZx9M9xFCjtZQuqn4nqnZActtrBrviZmtfLGlG8zaq44q
hAEceN1GrvaS5+8ziY7epld+ll2cb7eFLq3P2i0XIu80tHqu5Yy3RhdeGsX4uv6sT2/1pLsZ0EoG
j2JbN/cNV3TFHbF9V07X4BwLTz53fXAYKuhrReMigLrGLZOshvXb+UZZmBinTPLTJ1ca3IzxpWvQ
MluDuak7uXgLedDYRybMtvP3WHr86c+ftM4gQuqsqqJxSyFbbyMoNCc70eWVtl/oOfMqCT/R60CW
8sa1KmxPRXFVMM0jvqy36Wit7BKWhpz6/A0Q3vgmB3fu4etoSW3R4xrb197H1vbANZKl3QpOBwSb
lfjhdY02W7ECoi2mkJkiFQCbGYVoXYmzvKFEK1KOhVcyZ6NBxA1nUBVZeWo51x2LyMmMOIEb9l00
dj9IYna7RuS78y+zdLPZ+CAqmmceGVk07JXYC7WrdhTXXJVZeuV1pbEpmguENNnx/N2mSemlyX/W
p3v0a1ZlVLWLWBowoA/VUVa+DYFzidXwQycpF0OlvtfhMqx0wYUO/tNM60kHD6HycHDXIDFbtkiP
muGkd32I8Hml+ZauP9t+dQM560qm+UIzM/Z5h8zSjII1b5mFKWBeL5ZIjhVTGlczYTnFpVErQBux
N/jcdIC9z3+RpVvMOnPttFE4EOt2R2G9zUX9HVJzSojOeH/++ksNNNt7qQluxZ1vVa5P7rM9Zpne
BQevJcr2quvPHXRHq46lJqG4RYnhuWL/4OfWyrddaBp9eqWnfceRvVExs9I18vg2RaU/tPGxNfSV
mWuhZfRZ1xElWDKcZUu3D3Rr3+VxcWyCJt6fb5eFuXeusetMUVS2zsJkieyT8LtPFHBs8ajAl/Pf
NWIc5l8uOFp4g7k8qeyxz5YEWzmRdh/sTLjRYL6y689zhUhVolIIfDmcNrgKmnFXqLAuUn9lIlr4
tnNzKATjGddn/tEHmoTt+eeuiSBx52s+kUs3mP78SecJLIfsoczE48Rhdd0pinQo5Ey79FVQk+c/
8VLzT3/+5BaN4iVYq/iV65RHCEMbFTrH+SsvPfysaxpq1LMkqKVbVFe4DsVVt/PCtWG11DNnK3aG
fkAF4smwKipA/cOFqgsIxMEHX0pX9pNLzz+b1Hqy9xIUutIlr0WZiKx/rkV9FJ726Xz7LL3CbFLD
a6Mc0rJm6DaAcaP8KsJzGqXxx6ZM7s/fYuHjzs3xsIUxg6JnXtOAmefyuGsi9XT+0gtPr89ap0VV
VGKnVLpUr98GkXLAFwEKBrV6G8caf5y/ydLzz5rIMK2kpgCaeVnTvgRD/jbKy8P5Sy98XW124slJ
55pkAzkt4CZD7mjbmO8gbr3u4tM+6cmgohDcqOyp3SU4NKQ88LrfEPvYn7/6QqvMJQN2ZflYydNx
ePTvRRZaMD6Nb6+79vS5nzz50PVl1Gh56UYT7MHuza+V+LW65/8cbLXpUzy5tq0DiqPWsHKtQT3W
lrIf+uySLMbKfDPtbF/YFs5rt81KKERPE5rF0t55vnHVWdIJftJ7yGxHUxErQqWljjOb1oQtKT01
pjXDNi/kTdzJWGSJvHXA35FhX+GrLH3j2fwmqSKsktIoXa9RfrTy8KlLPp//wgsDd84gAiA3iB5i
klsJqnYdkQNHoPKTEtZbzJhXBsDS488Grl/lct3XCgMgCy5lI3lPsvx1O5651LYjTRGh4C1dM1B+
lH1JDWHaiJU+tHCQmZcx5VE/pr0nFW4o3aXhqag7FMv3ffKx6L/EWv2684Q69eAnAyFFWIjpOXvC
HhckxG1UxuLc8PH8911o+rlsii1DU5kNE9sAbhiTKaNci7otXXk2fitnlJCqcWUTtRk2u9ROvT3/
zD85My+M3Xm+S8D3bUg1Fa6dodoC1cuZ6M4f43CTBzbQYYxprEOYbFPtvWi0A5XMexStG3LsK8vZ
wqhWZ6NabjWZgiloWIml93u1bP3mi2hozI9eY1j3519zYejNRYBOCQHAjGhAioM3zVQ/aioUQkuU
pXu787dYeo/ZspxWMqVXDgC6Mix2RtlsW7ZdwDFWeu7S5WfjOqZ4iC2dXbhy8VjnrtHdt/7j+Sdf
aJy5+EcezUrOR55cr9KrQo9Pmi3hhjVQof/KEP4cjao3UQvZzipdiqCtDRlp3KvKNdjOwuiYk7A4
knZ5FXISk50+vcBjUd22BcX251tnoeHnlZyEeh0Pp2EaXsYMyHuMlC8woVc6zdKjTzd9Mh9JKvZh
QU7TIzjb60l+qKV+ZVwtXXr68yeXjiOrRvvNwK4z4xgo+Q3ENPd1TTIbsnGlmV0vzMIlyLnJx8/G
5GCX3p2/+NJzz9ZfpfMbKyho7wp6d6uVRwAkK2vMUkefDVFoX74mhzRJ2N6jTRQ6dp49hS5Ws3KD
pb4yG6SA9Q0IhwZ1SJ4PQ1vZdsX1AFr7VS0jzzbOmEYkcY0xjOtQ90fF71VfNSsnroVGl2fb5jDq
ClBLGg9eZNo7K6WkBCPifuXqC80iz1ZdJR46C2YIU6Ou3AxYVcCnoy6qW+mOC9vPudbV6itwOA1h
Nq1vsdpoZEn9OvSYlG303nK+y3gHxDjlilJf+RAvv48xR3JkbZhoiEYK15SzTWB+ibIfCUzJ13zl
v6i/IRejULfoQ1WW/sbEttcj73UbFHk225SjF8RNljIlmMrO1quvBaZLK489dcIX9hFzFGLsUead
Dx3bZl/7mNX4cBE5vE+K9gOI2C9KWH3RxljaBmAeX9NOSDmfz29Fg0NdaYeFm5fC9XGhTla/78I8
MWcdD9GUANa5tOLLR4qSTzJlXXopH5zQXEn7vdyF0Ag8f/oUUwaliRWmIvW6tvSTmWR4sUiH822z
dPXZPESYsLEinzNM3UGn3Ji4FsK/rL2NEqmS/qrJznBm01GXl+A26qpw2xCLmNBp31qD/h6b1zUi
9MuTEsDz520UljAdAAvzGUbwoU6ISA+NnrF7TRvhofr86qViFZ6WCgaxEmMChm8razEA1LRZ+Qgv
9yJjDvzXqSvsqRYv3MJpXbWgwDYH2hPV/kYq1gCOS000G9GEmTBlHNn6FEge1F3n+QXcrlF06sqw
frknGXNcY5MOqh4h/IDxl2/rrgJAAee8en/+Gyw9/mwM40VomWPEQBsnZUOo3NZFu7LmLLW++vzz
UiEb+YMTsaL12tHzXSu/sQkaqIq3P//sSy0zG8Eki50OBAjztCTvCDrtu0rbldGvoab+HbIx5vjG
XlJK1ZfT0u0mkz7Mg+NgQw1tiJymCh/Pv8JC8/+FwRYGESqbQbgDhfYfRIYtYTXaxiuvPhu+6H2d
NIiKwhWx+U0yqrdIt9ZW4KUnnw1eZL2m2igJ06fpfBWhfdWWyRp+dunaU496snEOg0TKARsWbteb
j3HtbYXaiJXhtHTtqTM9ubbcNmYOCr10BWhX9B5wF8K9qinV+Pb8J13o9vP6Hzxtk1FSOlZFrb/Q
bJQlVmq4dQkrEgvD8/eYHvavS71hTy/35CWK2u4y1WHmVHvq3W3xaUgAZFbSp/OXX2qj2aQA+yYZ
UPVgllt1N6NhuFRYrwTHFlpnTt1C1IOWXUEngFz00hjUXa42u9K33Qa38fNP//JmFJXt88YJMF2W
qKQvXUdW4uIG0INcnDolEx6osyyUj/DpbXXn95HUr7zVwveYF7G0I9ITikA4RMb6NuJktrHM/Gi1
2utm6Xkli1cJ3EAz/OCGKriTivLBKl+92531JXjZQZCJnC9imyc19j9YwRq1ZaEfzctXTAofATYH
XNrCPC7XLyDIvjv/kZcuPVtcoH2HIh6zwjX8wt/w2xunWztcL1x77kDR+EJL7IQWCbviR+fk1S4q
tW57/sGXuspszyZFEYqoasoMWpPQAf/hhIbRUIvuzt9gYYRZ80kfLwZHLekr2N19pEzoElfkjW12
X7HfeVWAHo+Z5yMs0tQ+bQWRYm8oo8lsMKwvAtMuXhV/AMP2/PKJnvaUhFnMoCrqpKy7zbJ4JYEx
g37/Z1GflwYl8AbzFhNqFxsFYFPDRVMFdM0ESHxwj473facItxXK+87wiEtoa1VWP6PoL0zZc5wQ
Gwk9G6fQQYg2tRX6PmvRFGmTuXYQTW7RBN9PmYrvgNnbN8inJ2to9JwjyqeqvxyNaJ+GzpdJX6fV
440UkkrKql2CwYaSV1eyNn62UcmqCRQbBxGTqI7DMF4CGjqc71dT67/0AlOHfrLmQGs1rC4jKhSF
zcZXLF7kSuk+q4hOE13ad9HK+rl0n2lUPrlPWKhKqUw7UsdKMKDTdrA+jkmGZ3yJ1V4cAbQOJXNl
sCzdbLbS6Ypn6q3GQkqk26ZE3j6EQtoh1rsZ6/qi0uVPjROt7IcXppV5LVIh+XWDULBwpSK4LIPi
tnWkz+e/zcKkMrd8asYay2aLSw+yvMvwWOkV+a4GW3/+8ktPPjvMJnaJjSPqNNeOm48O1ppquzaP
L8xW8yobqRu0rvaItThIIMqw/JBG+r2EMY7krEW+l24xm04gqMetBibEzT0IF13gXESdvGscFabF
WjBhoYXmxTaVGseKUzJl1X14pNj0AlvC46saf15ok4eVbfU1oV5zjPdynN+0RrGyrVjoNsZsSPdj
VUcRnnDu0BrBRnPC2y7rd0HkrwzlpVaZ/vzJUK5tslnOyKPrnL81pdnbsNjPt8rSo88GrlTXgbBt
Bm5ZlHdlJW0dpHV5H68ENJeefLa9sMWAZltjmdAa+T7Q5avRjFcWz6XuONue5s7/4+zMeuTkua79
i5CwsRlOgRp7SLo7QycnKCMGgxmMGfzr31WP9H1KuEOXVGetPjCU8bj32usasVaPdXuusvArGNNH
OLc/hnP5oWnYp9s6ZzVfh5lOpbxcQUadHbyi70DcFMfZBlfGzcZPWCvmOW862KL3CAthO9oDSTZ8
zTS8nOAt6T6FEuDnt3/HxleAH8hf44dkHDZdgKGfBcxvp9E8+qy97cS+FszXXoey4bxrwdby7kNU
3+aUf/QydoVwufXml577Y+SPfB69yGIT8zlcdAChgMNcHvD92/2yccNZSzZhEewPo6BY0VrzYQSg
Gc6WuxEl27NjeCzBTnn7ORuTbK3fxDmJeEXJ27Nv1MsS5u9k6x2q2r2iZthqfjWHhZkaAaVHB02M
/FnX+j6fPfg+oZT+7dffGqarSRwYCjOWCcM0KMxdbubnaZw+4Qa18+th9/Yjtr7zajIHTjU2MCvC
ng4jFY2S6TokVz7y5ULwj/MWW03iErV1i4Pa6nMPf29YQc73JaefHOE89dBho074mKNOfshvk+Tx
tSgMFLlpkHzBpR8xZNWbp6Z2jjqku66DZ8Xb3bVx3PJWE1rBWVZnOZbVkvNj5cP/eyy+BplJ88m+
RvASwIm7SN9+1sboWivF/AKG6C6sPiDD0YfWL54jt/rQ+dc8ZTfm4BrENEqpxqjAwUWTPHVlfsHM
nWw3POSe80Ty8bY5staN5YBF+Nwg0VVO0QTDytnEcql/TAFcsN/up40hvJaOFZUjsrHR7Tnrs3jK
+Vc+gVF8W9urGT65WQkbEmgBbd+MPHZcH6TkCCzHa7GejZdfq0q8xThe52NAgf/mxfAZCBONTGfy
9utvDCG6mt1VpOwokS87d2LezW62K+fseQz4x7eb33r51QzX3uR51Hdw/JqWjyTLQRUZP93U9FpQ
0lPQ3KGQ7M+I7MQSDDw5XvPP33jrtZCkDJG2gZcx1gnETx+Dweti/I5rWo+NNXsNlolmyjLRsvas
QXqXEEP1g/cMA+VjafsrW//WIrT6qlMtBh+7DaLiU3HQdjmROrgbhAEJfIrCmFF53wlyJcu40Vv/
Y4L+cRAQFQ9shtPG2a28B2Zgjuh7V0bnRletxYAQVHlOVYXoKgHnRU/YM63gQda3DxhY4soGtzUF
Vit2NjPtwwunPQd9BV6mTUiu90t+Laiw1fwqkqQYgEsDgxoQ1WD7wNQ/cXkNkSO1LzfNg7Ug0Abj
4ADv1Z6N4ndOXT8WZX18u+mtV7/8/88vW3YOV12EGHxBXr08+k3FeL8AK3Tb2rmWBeb+YlC/gf0Y
/skisQq+bH0r/CuDZ2NcrjV/vQtqIsxLYWlLgKiEySx1nW9vd8xG02sxWOS0IK1XE/qcOgdUQfwa
nODz201v9PlaCTb3tY9TCUZjCYdbDX96Wjk76V158Y0J9T/DlD++KCBF8GIacnxRsnzSCt6chXuH
FOA7ZIeurMtbP+DSZ388AjZYch7gMXNGdvGn9MRxGsS9pP7+7f7Z6nrv7+Z75NCzxUHkOrpAXov8
GQiyKzfiFQ3n/0dO//f/P14dFjQdhaDychmT8nvYDOUuGicvJraH0sSlOhnlaCCq7h+zciRptZSo
S+zmPTdAJr79+7bCt2szb4JrJjx6EPZXozr0k/PNN+QZycK7sisPPeKfVeN+7VjzcJFO2Ya9vv3c
rZGx2qlh30AZXJtxzKBPIvvQ5EES1k+jey2asXGYXOvKAmYiUo5YS3I1frPKG/YRzFV9pvfWK38E
XXBtUdkYf2uVWZSTRfYtxl/km8NYROC5+slMrsWqtppfLecBDBX7yMf449neR3Y1a8PniXRXZv/G
V1irzITSPdSaUOy4Tg6XPfd96clDZro7n94Yjlzrs8IQxtYEKxiC265JqfG8A7IRbVJNeRUvcEO8
MlG3Omq1DuSctk2kkBlDpOZe62lnZHFqHXMlzbGxDqyVWUUkKuN1EL4UxZDMQb1ffHZl29tqmv69
xGTuWAY5oM1nM9Nk0WUSoED87Vm21SmrgxnO8YraGaOnCuwRPmipYjDl41duUlsvvprDNeW5ap3L
p42KJnZrZ0qqgt3mAwDTob+7BSa5zdACHnBGwSucvOkdhE1XVt5/D3sInf9uGjHUCsV+yGdbMGjY
VxjH268UbkcjuGq4iywu8/orX+DffcQunr5/bk9U+C6FSWZ0UrRLEVXFI9mVX/Hvj8vWis0JvvOd
adA0QbGQp20agXi9XDXA+PcKClPvv99ctAWD9HeMQBenr6wlTwsKGOM8CA46dz9xp5yuHMs2fsda
tJZ5cwZfBAyjqC3fD1Nwimy/l152ZXqt3Nn+3zYLT6vVD4lAEWQwETxjUdsVYXlC+vW+Ztn90tDd
KJYn6nqw5JseuqxO4Lb7IvjFnjF/zDT23Ouew3jcf6NPgAn+/RoZg6m5JUj5BO64k9zcw+Tg6e1p
vjWeL4Pvj4ME9nCTNTDlO9cAnkWevROEnmdCPgWyT99+xMY4jlbnoAuPtOI9PhLgLjmup8vLgPzu
jSNgNUlyIaJpAkno3MJOs1J+/zx6pf85W6bD22+/MZaj1TqI2rGaRnPQnh1PwftvgaNqmN9nrjpw
SAWQzdq9/ZzLAvKvb7yaM4gsFcsC6zHYZFAVTy4ZnoholhwujKbVcej5fZloJurXHsz4K0vMxtdf
K96KrIdCb7wo3ibg5kV5xGUBYv3gITDDTcF32Pr9PcAGo9o8MghbTyN+zODhy/tdcY3RtTG2wstX
+2P4NkVfZFoj1acm3/stXNdA9zyZ23IebI2gIx7K+gIkV87lGNYfNUP9YAMR7m0T42IB/+fLz047
V3ZEonikVtxhlXdS0H70lZmxMXDXsjTiwWS057j5zQgdO604ySqd/CzuhwXlavKmrAQLV5MbYdxy
Ar0PJxDABz7q1pNpBz5pHvNIXqtSJP+LIP5jcqyFaop7eamKqDn3drSHCraznyx0CamSXQk8RsF2
QTVjeM2oJ72HwhWsFMH4d8cJMkTMIzh+aZ8lQRbpXSsam8DysE4khS3soGZcmOqI7qYZZruz68EB
dhx/1UwAcTKq/AQHYg/UNms+IfKS72AIm7mxI2BJjXz5HM8iE2kQquLYR051Zw21qQ8bs3TJ3TyZ
6wJUt6VoTo6GxMgh4MJR2pt92VddMldjFNuqX+KByzzphsg5wQBvAIKtqWPYukRxjwteoscMJdBF
/iMPrdrB8GU4BD2ofIHT0zQc4e7eGAGetzUqyZf2tQdu58hZ3T9SUcHq1MwDeOGjSOaLyS4ySUuM
TY3uai+rnlQ/LXeUBzrVTtfsZj8yexmJT6WG43lPmYcPSrNEl+2LqlHy6GrW712GRzEQuVIGanuM
Rbj5CbQacO6iz9OmWcCpAbb5sJTjdxdk2OeMZhduSQvfFyBkd17HfuZhCJVBD2/muSX6udaseG1V
1B7mvKEPHXf1UVV4cuDOzrkrCnmH0uDoUIbsA13G3xmMjuFE15q7iOVFPHdOu2/A80CRJnyIgdwl
MdT42QeHd/MO5Gwbl0C/X8xih1jTwoBvOtrUuijtfHsF35hwa60phxA5p7SLToWAXflQ/ZJV+S3z
m3cON68GHvZvP2ZjyVsLssrMWOUHeAxz4AvO9/5V+tnGaWotxyIuK6AGxanQMYfKixIedrBHv5Jp
32p8dZTiFnnXiqjo1PhA2hcpjDPiaPpyW5+sVtKyBAl+1I1/Aqbh4kGNmxCBD9SVD7vV45f//7HJ
sCFzqqAugxPrXJ2GBoZIFp7SN66gqwOG6nQLX2urzhMK/JQTIDHj3quiuXL73HAoZGsBpZ6sCpDX
ledGOvoFw909h55DT2xUFaZaH93VoFveERPQL31FvbsyD5Yv8Kkevy0iaNMec/VKR17uX/9Yxtf2
ksU8jWzCmndaxibRoj7bhqQUFmdiLpOlqOMOow659Cunm40oGeBmf3+4CojxPpJ4nqli57N5DKtY
vdAXt4m7L87ZY7F72+BeazDhkzmMRY8HtQ42WP4OVJAEWdUr3bYx/v4jaM7A6kJYIjq5pQifaq7o
M8J//Mrc2TgDruXMqkH5ce6j9cl868dXt/42RG3cFj9vmprBavKQXILpl7fRaSi+aa3iJr/mx7ex
oqwFzVk5tZGfXe7HejfRO1DrYrjEXunzjcb91bmmMGOWO1Hvn5yCm10usvwZCG1yFG0jr2SjNjp+
LUGceeDAj7/1T7VTihN3AApRDjxDy66wiZ+x2+yD2FqPGHUOZYgs8lOZZXDVd3Ymc5JuvC2KibPd
35MsUl3ZCjvyU698wFW++tkhbK+5IWwM/bUisYjCcNJk8E9WA17jf/en328Py43vuzb7YmDxenCc
8k8DRnsqffmetbxKA66vLAkbX3ctQgyAHusUnOoxgLJDPWagprd3etIvpryyvG31zeXJf2xLi2fL
DjwzfjJU47zNUIQwNfBxuK2DVltqrvyCcTvxUzZN+zZr7zjKT3rNn99ufqt71stCiMIqV6J54BD2
5XjHLhJpgxqXm/LKoEL93TnTWLZAKCp+EgsseeWFxxyy4GcLP4FoyvbR2GUgSYhr5b5bw4n+/bie
BiUBwRlfe55MivI0YBwmDQeRwblWYLfVY6tzgl5KTwP8x08ufRrYxyqXJ9I9W9Xfdg7hq3k8TVD/
cmX4SXk/u07EmRMlBfv49ufeGKtrkWLOgBG0xcJPAM7Uu7A07i4iwELe1vpqnwfPEBkag9alDabd
YGmYAMd9TSe19e6rGIODILumE4YqaHn3jSk/N5Zd6fOtpldTeGCCCV1jkWga1X1zlnwck0mXjt7f
1DFrAYfNHMl6QMpBTG+A3FyiD/58LeW+9e6rBUIOU6fnkfBTAQ3tnleF2k8K+Mu333zr2LqWO4LF
6gO45GDXkl8bYTFjCciucM7HMufJz2XXx7VUP8KIxn5PT8YHiUc6V7bmrd+2Wj3CaoSeg+LhlBQs
nke/SXwAtq78tq3WV4tF1PlNSYD3O015GQLzCIYPXH4hJ/v9dt9ttb9aKVBoHaDSumcnFSLxDL1R
ftU5bWMRWusgq4agarip3FMz5TsciOK5hn2+DdK+Km4cs5fLw5/bGionJtSTuRhX6HVcDGYa7W7q
mLXisSVyrhRSEKcuKz/azn3p6msjZmMDWAscayUq2YrRngqwTYG8RXWyBdo2UtfWuK0HXL7IH93i
e2M7BDZcTmIMkwnQ83ipzVddhFfOK1vtX/7/R/uyBkCvq4U9DRcdQaGKHE/ownAPRXx55aqxMTDX
6kYly5l6ZYDlyPgPvqrBjHKvNL0xML3VjF1Ey5GOtvMJ8ahkYCzpRJGgQioOu/Zwy+jx1nKHxs2L
2cK54wj4vIpB62pRgZ7XN53mPLLafs3YNXronP7CqpuxwgHFZgi/bQ/z1poGU2YjfEfw7hkXr+4w
nbzeua1b1iqGkRZWjCzrj4bmKZu9I0rFbtoevbVRTgSdKiGDBGTEeSpK4AciHs1X+vvf+RZvrV9w
pxaIYuSLjpzQb5V5UVyfWlHtcznuQzCYXHttK/v3zPLWMoYRHxShzsocy4ipuwj2Eb9QHBhOsSL6
WkXjv2cWWO1/z14ydJk7uFwfQwXJ3qT0j2xsrx1u/x3Y9NYCBq+Ai1/VUoRjwTjj/qdygryuShFo
Fs23t+fWVh+ttkSQ+BxlQWU5ZlHwSVD/J2r1PwUM1n63tb/aEvOhJa2yaJ/MMwywzQGqxjM116Re
W6+/mrz+LJuGIwB8zInI49Y4KCTO5XeF2qKbhitdSxpqn9HencDbKSY4PDNe/qBYqxntDsCVJYGK
Glzt/Zu+Bl2LHAZvsn3RMo0CVn2CvGSXj05Khtvcteh/svYdUp0BZHxH8MiLo8sFPCVMdy3v9e+p
QP+Ts++9BmFF9JQyDpwGbFq3/fHtUbTV9GqPBGitRKwGLw6G4SHzFXRn/k2KDICS/57AbgP+1DJY
Ddz8V4nj7DDGoshvGv10nYHnsw4rhJj1sUKstVb3SMoE85UX3+qT1cwtXSFbP0DbnevzR4X7RTwg
s3ZlB/j30kPX2fcyMsDGUaOPve/IFozHZkR4v9X3QbmUJ1KI7AGnXWGudNTWj1nNYwo5fdjqQR+1
Vx7Ajn7wvGsBj38vEXSdao942y1FN+ujreomYUPzmIXL+xoB99vefZ1o73qA4/1B66Nkw2EAoz1X
9KYtHsjwvwenQyocPSs0jRKSc1V4aT3XV9ITGz2+zrBnCD/b0RvR404kHjLXL/Ze5fhXXjzCC/43
4UDXGfYykxIaXFcdpes85nn3Crumz7kZWQz26Jk2/met5GsdDuFts2GddLc1i3rSdeqIVPEFnxMa
yeOa+/LaCN0aRqtzLncWVfKqVUdKyzOQla9BP+1FuXx4e4XbmG/rRHsNl/wuk50+LsCKdU7s2PaO
LHWCp8bheC2U9b/Kl399l9V2LEod6Y7U3TF3IEqofs6if85buFIBptMs0UNO7sDtSV32MQ8/SKJ2
0K2mWWXSoP2+1ECLOywtAfFartYObvXrauYvI2joPczhjjDvPuDusG9z8uSXw23DfJ35sp7De9na
+VhkYZhSQtr93LjXFFb/vvzQdZ6r8JGrB8B3PtLAPxVkfDRzmRrH/aT4NVOdjXm6znCBaBsSQrvl
KLSn9m43oEDKCa+VB261vrrcQmXQL8rL5iP41UMdE0dRsMYE83++Pay32l9t3EI1xVjN+LqO9BKw
OHZ+dw0n+O97BNiXf6+NjSQG1Cl82anSLXiU3lA6aSktRyUW62ug07Ugw4d+ASUmHlAJ9uvtn7Qx
YNfZLwue9xJE7nzM52/A4cZO/2kGNfm2xlebulV1zpqJzscmw6ZbfOm7EhKVa0aGW6++mv3OwlDw
EqLLhtG9I1NzRKH0E4O3ytsvv/WxV1M5WKxTDwWZjyhhKnBf8WU89dGVbt9ofC3yyFnWUKr7+Qi+
VPkxHKQY41ahjuRKz4NS8e896z/6jrpDxFZG7VEh4MM+wJhRnMO54sN96cP242UKCC0/6FyC3Ry7
QHdUZawmTSsScw6yOpA4HhyIAaxHtYw6MVG5WLsBYw+ea5FN0cUnwBRnvcy1jBtdjeVXBE9NeKhC
4oU7SG64OTFSD+F9ozs17KWLkqQdHAxcYMShHxCxy4aygdsN1oTUdii8SsYKqdhETjoaD2JuK+9d
rltHHyI6W3UaWiv9h6kNWWL5Ms+7niznsabsU9tY8z0QIXsQz9h0BneJZ9ddmv0COvmPQjjNnHBj
PP/ooSoZCoy+NjCM7E1Xx83ce3lqW2iMYN3TsOYFdp7jbzsj7R8XU2khoXK1Wc4T013zE6DjfEAz
wvJmZ7yiLe6oQsneXY2yt+XFjFPevKBSajFHhHpDdW+WrhoTf6xwdRcdSlrft7LN8veZLTV4yI1L
TCLzSPkwg48yd1/PzsLPF1NZkc5ahjbGzbm1gNlM7XsWVMvwC7qLwAO8LZvzhEnZfdY1ybJXGMiN
XwrUs7onOoRdlhYCsY9D0ZYVSHmNP5rfwNd7y/vSZWHzfoLbU3iqM7DuUjkoVSWBaUI3mSdugUod
fKX2sC/2UYgD9KVNK3ChOaL/ANDGbTl53d4uBVNJQWenwFluKPHprIfKCncaCEFcYgpCkPN8tz/U
tcovftmAhqcRujaLBW5uy66sLrRvbnzbJG7TiMdmHEO1M5qWWDJGmPbmZ+23U7g3y5CFsQGKRKUw
YunHpOuW4Z7zidO4G4o2iPOeFN9dlBtEMQMd9x5QbzmmGa0peYHGDI6z2VQ0JmaRquBXD4MxlhTw
liafgxlwVXRrOxaJAyQ8fqwOSrZfVA+7fpwmIQXls7VZ0sBvHVR4GWi647zwKSy6Qw8zAN7dWTKO
PeDnsxVAbg0B72ncqwhjTAMC7KehK6Pxw2IDEcTFzLoOED4e9VC0c8F2rW8Ge2zBfaVJXVNRvlem
hIQC1VDdeAjUhP0mkr1RHxy/q+AwTHPqVkdL3Kp5R5ZIzND/BU3Z/AqKqL8w4yEs3BX4gF5CZtRr
Qd0uBIllk5sXEirpJ2HXzEFaL75f7pF6tG4MSvnC33ExwcQkkSh8tDuIxCf47Ve9mqqTyr0w2DvI
fYZnVTsIkGaR6yOdogr8vVRsnk568aW7d6VqP8PQ+cXvyM5mXoR4hsu6u6Aaa/FxCGGNSSYmvlt3
aOXr0IZ11e7KYa4aCc/PkVVPwNNW6jcRqL7YIS9HQxOHoBX553nwoDeK1ZhzoRKJusEWkurBnSKk
KEpD7lvfZeNBTj7n92E9yAreVtK3O4ijjf2oK6ce3+XQLOeHopZ19pvmMHjs0B1enf/UqBDvUot4
3pxIoUd6h0uvGI8VCiDHczZwuG8hsTDyfY3BLr5Y2cvuHjt1WCYMGMLwpekldqWGFfny6kR+Xjz7
UmVqt4h58h4AX4rkoTY9lXs+jHICAHnwKiDmF64Z4gxcQokJGdrkpQUOMh1wUFVdozKOIC5dtyAt
xl7Qq+q+hO8iJBhhkHs7ipJk4OktDHMfSseZvvkqVN2pkTb1YOVWxBNy/EtSzM8UOtYFE1whYMJi
kS2x9fp3NoemtdBP0ukjuyvhnPUF8L6aJ77y/eH97DX85+S7+oIZsEIi+62G8pjTBSUMKWdl4gVM
f5JsdPvEJz6NVQdjpiAqUL+Q4aTdBKGE+1dRe4cJ/PbqxA3gOWB6lN/NXDxEk1/ok7AsAviq45jc
c+3pOApr9WXmUVXtCyYJJknpVK+wwpM2Xka3eMdL/RPvIL+TxRM/aOu26qmRoQ9plvXhGQBtgBvs
HAtx93koQmMTXJ7Jkg4AacunypNu+7jkhTUJMIKkj7Os6lAZ1oR+/lDP3NvD6UjFJnIfUBaFU1gw
+3a8Z7Ap6rGuLlqJWA7OMO1hipB3D+CbE/TehM0ysSX8JOKuIZ0XR8gxmlhInUUJfIQLF/56gT/H
ym90lnT54pm4Nyavzy1b+uXOk8PYxq4NDJziTMmj/eQ1Uh2iunKWhPKCR4lwQgrJMIIN89ltPPKw
eHK2KUP2yE9g9z9yGIkQOuw6pIIRJS5c39zpOYe+nbKpQSsCdaq2jwzwgJ5d6rgMMo+e6lxidYyy
shNpp3UeJj5r8vChqJ0OY8Uu6BDml5bFft74/ZfWmq54DRbR8BiLHS/3LelrlkZmok2qbUVkoryo
6p+r3LrdPdCkNc6ZcGKi8UXestyXrs0uNlhZWO46p2lL0PiCvEiNlcY7AeLjwzOvU+07xxUZSTij
dDk4tAizRLTKKQ8dFPAkbloH3m5Q349fOFbyFtLhtpuTZlKEpQvHAvJ+FHXT7AqrGnJueJ3xg6VV
+2r4xKYE8SdCUoG4BYnDgS5VMguQWo5VtixlF0OSa+oHd5nMmNRmRMJy7GGXB833NLzCuDIv7p0h
L/gDacPIoAgGHzjJNXSe30bgPR2Rotx09J5yH2GQGJWnkXeYZ8uPGib74Zeh8nQWQ/lbu6h/rP0i
hTOfOsx9xuZHGD9A1RICHuClKiQ9TkqQcUzvlwx1snE+ROhRnkEa9AQ0vCrfeRZlXxhqNRDViSDT
VCVj28/DoYGmVZz7ABqB1Meej723bJc5xXpWLK9Aa2JBcQlBLBijqUYRFCzgbao6AKqPqGDBEuzP
UeWlpcDie6r7up8Ae2GYb0ExTNkDH3FeiEGzDPtTj7mE6xd8K4ZvsgVh+n2NRL+fYpaK/hjwelig
pTdte4c7u0N3Pe0dGWOWV59EUCJry3EQlCcWDZm5r5i31O8tdmXntztozya85uWlXriqsQZ2cGKM
ycDCYmcdZySArhAd7ZdZe02Ct7G/jfL6MCFFRgt84yC0e7/VVbEjFl4I74IaCsO9bDBiEHwnbZ4U
DmqNIPtxpjItMlXxeMz4+LVVunTTkrhFsK+K0V+e/ZJ5LLWLkmNCxjmcYdbX2CIpIjhO7E3QF1Us
7KSdXQVuKb+bRYEqSw76CU8lICVRvAjaAGphDJ3TqYvwRXHQqn2osi3wcMbh7AmO4d780DW5zg8V
K5U5tO1gMebVkg07gm28hhFu4fK4zZECPMh6rliaAWyRvyIkQWHF3gyoOA5s7X7mY4XzeBHwqdmh
QFMgeB7ITsF/aBqauyBHjQOrS36H1I/2DlG/dPlpKVXNPtIln0EPse/mAR3SUFjuGVDLH6ciynEb
ht/lTw82JTBVUUUL341xpo2+G1DKxvYZlohHz4cHa2xJRd2jw2AMskfyShqgQ5BUT8vKHXiKnUy+
WE3G6I76dKrjiA4RSYeltOVupiMAIDgSCBRn4DxV77wCF4VHFLxUwSEceJTHZcua4lAsWbV8rWC4
BBmqHRz+DtZXy4gyhmjOYcA0TPTUTYHqYZBTN8M+hF8re+dQf4JRoZ6WX50CJyWuC+sfcVHRWHFn
EmDPKyOn6WOqvOLe47mLF3AJ29cwjBcYGIgUptHY1v5OalNkCXaaIdsNLXbhGPWvId1PWoRYYC0L
flEREAGbrCFzd6LFKhHrvPTrxA3E4O74UkIaUeuIfanq3vkOGITFhyyDxknmCNLLu0zC0TSduOnv
cRR1Dyg0whi3Rg47OQSoHwgy2XwIwqFA3bbbuSSOiAjmmPUCJRCtmWd6VpkJPggNi4GHcBbwriVh
1UWPOY5cFTkIbCfOc9bingdDp2587zNwZJKGEe9zYWTlxrms1TteOWz4YWww53Eome+nNVZp94h0
IoOyw6BrOKtIsWuzEe6ynWuxNMA3c8CujCkjYghxaJc4yFXjXlirCkvhyLP6ZE3pVYmMcFKKQxyP
nku4+FKUy0j5jeMg/RoKOUVHxeu+SqqqndghW+j0oM3Yv28m2TgHrO4aXnDBZZyN1TgFhzzwXVyu
wlLkh7BpgI5GBr7jjzJ3R/0YcRYFezKZZXmK+l6ybyoX+ueMOfIbAT7U5EwYhag/W+Z8SrrFC9tU
Z3NADm3flNN9ZwJfHjy8fvSOuwt/ZHPrYVEsjPfsNtn0bbDFrA6jBpkr5gJRzDSE6IOkCnF3tZet
Ufm+8mfcRbi1EA65hROQZAkjO50624cqCYqiJR9VX1jy4JkZlbe4N3kCBTQtb5McbtX5GfsmyDa4
vHhzkzYVVIqxO5lc7ZmsmU77vo6qfeApXTw2eZPJFMoHv935pCTZ0YXHR/2gB3LZtqAB8u7qnnrL
B691ouXkGW8hH2jedfqnWPTSfSwqqYMdylj96YB7BPXf4Rijot99wfGWIMYQb4nLZbb+O1jMI+Iw
VcK2L6Ur2+8EnkP069z5g3fniC6IvjTL0Ew4J+JCm/CqdKNdlDeCnYPJxc5aNbBRSRrHnVBXoiyB
SMZROWHvnchxv+FCiau96joZ7Uqt3O4O6n3jHkoadXI/l8y3F3mu6Y6uIUUP+ycUeuLir0ifOHBs
KGNirM8eSJdpcbR0bvRjO+OGjzslr9v9YuVkEN4A/QO2Qr6RKVxdpHOqh9yikGYQ4rO1XTenrRcp
sjODabuE+pq0jyFWSZpmHgv486xcp02wdwwT7PFqZd4Hpux2+KM38ej5tdxnYUGi37ip8Wmngop3
R8cNxRx300iq5xk31AlXhjkTp7EiAZcI2CzOsPcgYYxePSyohYwRXcJBLYS1OI1FtXi/WtjB9aeu
cag91ViIhpPvqKhY4oDVeoQlpmrlGAO7vEy/yomgWNSby/Z5QKHXN0Wsh2CImIWNNWfi5yiAeD0y
P3c/ypJFNHFGNwP7nSy4FzcG6wjShIGFGAWPqtJmdsdgp1GVFn5qgVdVp6rlkAK7gyfCQyABiUxg
JafYpxD+eDRucfsv03JxRVBcaq1YpLGsqJl9dQYh+ffQdggeLP/H3Jd1yYlr6f6VXvVONUISEr26
zkNEEEMOkaOdtl9YaTstZhCTgF9/P3zq9klzTHI7n26tqlorJwVI2hr2/oZOt7gZNzDz27aJ00c+
EjGk2PRpxocV9ulSMm1WucLzJXEUFOWxhlbNUYhMQ1uadNtaOHxX5U55mxeje5AeXROCWkoQzlPZ
pCSFnVXlscetawd49rgJYAuzkh78feqUzT0zc7AepQKJ8NTzMvRDnVf7kGGsE2PJ3XvSp2wukgU3
Ay+0xrg/tTbujE3q52Gwf7vp39cp2Fwky/UMUkdEmhOIlb5j2HPsqcNoi3Mw5J/e/ojfdz/7N99M
6OwoO/LwEaS6kml/KNr3uQgxZzaXAqcEw7+22hNY0ztRhyfJx51qx5Va5cLQztWxwGlt66gLuxPp
n/L0hjFnY/Hbt3tlqe3p+6/AfQVsgLHNBe1phK28jYWKtGY/rpJlljp9+v6r5mM2gFWLRBWmjDH3
GoL9h7qSzbvy+WyujpUWNOtpaLcnUwmxc2SS+NSsOacvPfqs0pG2wPlGcdeeap7sLZ1dKkNWsAtL
nT4rc2CL6CNZqO4EFZsD5G1PIapzYdesBNNS87MyR0e1YlwX3UlnNfa47Bv49RcZ0R/fnjILHTMX
LdSm1+nQuu0JZIZD0zDcatcUzBeWgbloofQ6pAMjzMaeFdCJDN0BlKSPSfUILRi50vlLjz8LVt7H
pKmQoT9lnJe+KVK1jT1c8d7XOdObvZrwmUYWPbL79hTl1v0Ym32UuF/f1/QsVAXsk3pux+2pG9sL
XYoLOaYrQ7owY3563r566oFBGT3igHHlobiF/dwu6uP7Lsjft4D9RPK/ap6XeYeaM0KpAX+h52qP
a9RBpGuosaWnn0Uq0h9Dbyw8PauQmBeWPsKu6bkHyf7tjl9qfxauZEp3JqRsTx6PYGwqt7TDCUH5
b7e+NOdn0Zo3acMlqPUny0UG5UPukUOUQNYnXoP/LDz+HOGLUhYb3dZgiY+crkKBokSNKUbRCMc6
hgvCw9vvsRBXc7Rv3yAJXHhte4pHWKZXdJ/ma26hS03PQjZumReOWdCcvKTcQlVgb+Mo+b6nnsVr
MNJycArWnCrh5h+pqN1LFDzWun7pwacheTXxXVcLbFFWc0KFDfLDksFqCunRlbBaan36/qvWRdjF
SCRH2Fxjsk0lRWovuntft9BfmwaMWBpq0C2mcQ/Uq69g2L1/u+ml6TiL1oJlidVXVn2yk3GrAdVh
tPHLlq8E61KnzIJ1TLqAUBPiEvRFovpbvLPZWZQi8YvCXQoDHdJZWy7iU98GH97ukN/fROgcwOuJ
WACngw5JxKcxg9Zf3dzEegTRetwFtTulXlde4vddT+foXcr6zg5T9I1qeLkL+qg82Z1FjmX3zrWY
zhG8WY/K7pCK+lTF/APT1XUTmi8wIVpDQfwet0fnGN60TLUNSdTmhOTgUXddt0kk33kEYiJW8mBD
F207mOSgbZqvrBBLnTZ9/1WUObWhHoxO61OfOaekTc6CVntRJCvhsKCVSef43hCJ8ahTWXPSkm9z
XUEo9dEtUOcCPYt4D6Vtb9K+2vEp8WPna586zdt/x9nROfDX6qnCRSVuTqwNdrVy973WoGxVx3ps
/JDTUxvheir1VR7olc9c6shZ4LuNrGScNvVJSSBjaAQixaU7DCvD9Pu4p3M8MAeAwAkaDFMAFR/U
l3yY4flvB+jSg89i3wwD/CSBpIN8i8OOtpUGO11lzU4k+bh7+yOmnew3w/FvGGArJy2qrTWsT2N6
YZC0es4BzQ5xze6041OwdNwN1WAsv6+75rBDCtgPnDqK6iQHuUvTGoSl94G46BxzCAYa4h0SQydq
PhHgMQJ3UkVZs4JaGOc53NDuZasqW+pTR7xd4Pa7OtQrg7CwEM9x0gAXGUjnlphCo3zKeqjEZF6z
1W58p0N9kFZ11TN7Jf208Bpz4HTWaGbJDiSKHEDafatbd2vH8ft8jugcO51YTZ+5FUKtTit7A+s2
40vgJFY4sEv9NFsRQxj6hEC6Ye701oZDlM6nrN4C0vA4cgbYEJHIfq+5zLkLkTF14KvlF5Imtewd
XZ284IKDE2sKBT+VR7iu3b8deksfMDvqqF43zAX66ESnLGkzPBXsNkAZ3mZiBeK79Amzha9BdbDK
UQ05ZQPbaSJyAHbqXVmW3yOztvwt7ItzN01IXw1NLFCiTXV9sApx0izZA/qbb2Jqvscgxw0jEVtT
Bmt486UZPF8VU1JEY8kwC9zq0irjq6F7X34EVfVfx9zFRSW04NN5Qr0DSI1+E9SPrP/29ngvPPdc
1WbICgBI0lGfskKpT8BbhTAYS+2vb7e+sFfMQb9eEcrAc0t94vSHmmCUuoSaxJqq6dKzz+aqW7t1
EMVovRNVsWsCVJ0baa/pPCy1PpunRQt4GTAZ+qRJDIW7FADiNb3UpaZnp/K4CpXyVJqdVOY0O4BP
ep/AMnL3dqcvnaHmsrIlpKChUApJPuANNz2QBETcd1BxKoND4F2k1kWqv/Yk2rOhflcWic7RvpHJ
eBTYfQxdMQL4NtAE5mNWjwAurLzSNKS/ORHMwb4IrgDVqukD9Ke4sU6ABl6mJcoVDgSxsuzBaHms
jfMJnn/XwMFuWqBXqOw3b3/8wjSeC76xUNIoryx+ZOkDEpSXzQB/5MDx3259YTbMTTbDKBurjkXi
2BWt2iZF0B5pYGX372t9tj0NcG1rrZK5R07dTR95mzj68b6Wp/d5tRfZTQSEZxR1x3pIvT0sJwlw
ASZf6ZWFJXwuLAWlsEoorrpjzxrkseHDQwLAsq4CN90Qt76I0ptmTXl8aXznoS5rwhuk/Y9pDkM4
ruM9pFLvHB4/vt1TS+3P4j01gJ1D+6w7RtXwmDl0Xxpxj0Lz+3iL9N+kpaystssafcWDFtDgPjkD
j5BuYe11fNcLzOWlaFyVzPQeJubYdrvCqu+d1Gs2lU5XMiwLh4K5zFQWhJ2V9qI9Ng0/R84NhM4v
GdHbwKyc0haGYC4zVWXANYE60x2ttNySONxNmgdQ5l9ZoJaef7ZHk1APFnRk26MHqVM7PXkEUO70
qhQrj7+wRsxNL9uKZB1zhw4s4PhzWsenwjYrClBLTc/CmAP9V4WFQaBJfUlQ0QfWf/f2tPkpyvCb
ZXuuLlWiSOqEoe6ONMtvNa8/6KT262yKZlVMIBvnuSdZuCsnKT2dvlOBgs/i2WPQvK3bojuGY7+X
pLzRZFxZTpfm0SyUuyxBbgqaj5io5NpRKt2GDKqlvPr0dpctLHtzdSmci4Fda7vu6LrDvgfGsx2+
dBwJD8u6MG7jQ3YUEyt8Fw2TzuWmRG5HhQaH4Gjqcatw/4U+wrt0UujcBrMGA4Yjc98dc9X6YQH8
L9ejrytAXd/uqYWRmJthWh0IFBqI9SOLjOUPcXYxJKPrA4jz/X0fMItpy+k6uMBk3XEMrV1vfery
bzR0VkJjiq7fRMbcDdOWTYFKBBpvrXjbmAQSOMR/+7kXsidzRagApCEtEjRtl98T6OqMEB6exHy1
982r107HCwsem529QSyyRxu6I8cYabNNZuXXASAQlc2fK2Kv7DpLfTQLYw1BdF71OaZQbG+BMto5
4bCyXi9c2tksjGNuq47gv6MHUJmk1UPBum1nXTnSOSqW+yOoz2+PxtI0nV0MgelBBahBiNGR7Qu7
gMY2V08leKFvt78wEHMHzDwbatjZg74xKudcA5tc67tWUJyP1mRVlz5h6sNX5zydF55TF9MwDGIX
4zqR8BrEBwAj9Rp0YaGT5qpQdktjAAsxHBmyyUNPj6SpL9t+jUe91PwskkFUqVMCCMCxB/4aoGOQ
T765ZK0YstT69P1X/VMRD6ToLMaWMJ5zSGUzu9r0kAl/e3yXWp+C41XrqdMVTmdZ7dFy3e1I6cbl
/aYza3JKC4vFXA/K1gA/2zlW0VLzfqst8QCa4H4g412YlaecyG9vv8bS58xiGehpNyEKr+F51Vch
rXvPjNdALF5lrQBzsVw5Jy3N1Vlci9S2nCLFx4T0isg74XQbLa57+fL2Wyw1PwvmFFwt14bh5ZHR
YtPxm5R/irqLPF45ii2M9Rz31ajQ5U2PmSRBd6ijanJBAsNiLcoW1tM55ssu3bCqc9keA4AndjId
6m2WsLVr7NLDTyP/aqKGMnFhV4w7gnLdAkqxgGWP3k3NvGhlzV56/FkUT6kFYSo8PpwlDv1oHQyO
kG+P69KzT99/9exEOE4vXBfXD0d/rli4a1rgUOFtsLJIL7U/C2LAiRvY79D2WFrC3itZOtdRWWn4
F5BxZe4sePDQOfwL+FAJwUSYAei6nUYhGHV5E5ZeG2w56dLgIY1JLI9lUpnw4EpHwy+hsLS9D4Wt
wn0A/55+l7ll0lwkViJCSGB6fQCRmpC988g29yrkKfbBDvx/7IXpt7Yn92GNO3DjyK/vGsY5cKdL
LCDqM2jDjWX2eWT0iufwOhjfWfmaA3e6grJQOJBZAy8RabTyK3wRrw0YOe97+tkSOY6ZTiR0To/g
rzcbE6pvCYt9Zuy1jWopgGYfEHTc7fIc0jruJFWVJAMmRrx211tqfLbyys6WVexB+4Z4xtkYbp0S
qMbt3u6apcZn626UKd5FloFmj936RqLuNyqQnd5ufOHKNUfwuYq2YRZUCJw8PIw5yN+dm19VkMrd
xiq4khMPPijZObXt99lX0zmyD85Bdgbk3c9DYdRuoqJonnWcvE9mn87NTOM4CxNi55BZw3ifIhAd
r9SAuC6CzqxkfBdWtLmpaesZuHoXEErU3YcIWm6eKg9J+/dG+J/f+v9SL8XtPy9C9T/+G19/K8qh
ilTYzL78x2OR4d//nv7mf37n17/4x+GlOD9nL/X8l375G7T79+funpvnX77w8yZqhrv2pRruX+o2
bX62jyecfvP/9Yf/8fKzlcehfPnrj29FmzdTayoq8j/+/tHp+19/EBuB8Z+v2//7h9ML/PXHoR2e
8+d/+4OX57r56w+Lu38yV3pwD4KMHRdyMnAwLz9/5JI/mS2l7bkukS53Js1QkHGb8K8/5J8cQpbM
tjmHdDeZcud10U4/IX8SQezpHyoJcz2Io/zfJ/tlbP41Vv8BR5zbIsqbenqVn0KT/7rNcteeGKQO
cTgUyPDVHFITwxkZ9JY23FIwn64JklVgjOfOhVcM5hqi3Mm+acr0qnKVe6yTgsE4R9fNZZtGGeh9
MF4FFd0a/G4k7EM1SPcI+mBylUsvjgAzpDksLQMQPUzfdA9MDjUM5qt814YW85NSi7sKPPczSB/R
LUBg6QcnoRlY59Bs+F7WFQhAyDPdKgekG1CfhnATscB5MKmKk00DQXIUPEGavqnauoZmAe3UfVT3
+hoQm+RjzAsUv+MEVEwI4p+9EcVLSDEmdxbo7Oc8GZILaN4okEk6WPiZUlfbMInKW0+p7tZzvXhX
MWFuSjBzzUaCxsW3gg0s3aQJqWECNCr7QQ1RACZJUp+dIFafarttzlEI+ZIdBFtLPwj68HsteXxT
Vp4Gy0lmZ+240KirRfiJYedDj4vA7CqVkw+kaKtb0AvlEV5QADT0tniuWKvuZIn1WTcOWEVZ0SsU
LItiUxuubnOojx9r3uX7IhzUjQOeebTRFmkgDkv5LXhT2VWADDncilzvAJo0/wIS6rCzpI6LjZJ2
cAkhau8zNvXq7BUjLzcUll2XzK29C4Ur0R6EtO4K2FH+xcpzcRkng3sfgKzko7EeVnrSfEzzwD05
kpL7Ms3cBtq6Bu6yVVt8GIEKAVYrSZ+0kFAACXp9lB1glcQT1tEF//9zU6v22oiwGDaKjXwHPGN6
33SKbHMcir6lrSV9AjkQthGudvcDN5kP++T26IamvuDwVT/gFJje562wb6Cr7J0nY2JoGejkksRM
7PRQw4+nFk2sJr50DqWB1OpOnoyt2y5wo291qb2dqrIUFC0KC6xNC27bN4UcK7Llg/IVrA3otgSD
7JgVZbGVBXyyu6wpjpMIJvjONmRNjAoZbJiYZ0MDBfID0Mhk5yazXZ/xHmwzAgjWtZdpKHFQkrUo
CCdeeAraRNxK2dIDJkX4GGZgPG1Guy8/GdYNX6pmDKsNG0G1PrRlxsWutYvSe25sFp5GljgQBseh
8UmlTlhvwEKM6l00qED5DVRNQb5qiHMDLq37g7EyLDd50NQ75DZyvKlTiG2ThuAtNkMKbQSQl8KT
aMEL3NhIjJ+KMMifekh78U2sOCv9XggbahdRWjxprwLCT5Xi6Og0Oskc+nairxyf6Sy5CR1jWxt4
ckVAjeJrEnTebRhCam+T2yOYguDxNvC6nqigo6WeOS3o9TBiLQBftb5KK508VgWKoRsnSjyz68C7
l5vRhOEzrAO9K6zf6pnGjn1NWq3OWYMOBqWwxf/rATdgqgLYjWSw+WPdGHMIkAgJNRUGyzE774tz
MSbF08Qq5RtdcvQeIDn5Ftx9rEuDcEPwa5riyQGnscdU1mgWfZk9ESutnuy4rB+qcojMNmyT0drR
yh5uhEK7QIOl0t2M8Ff5EHp2VV4j+RIj3ISGhzgENKAzymxRf7DAGo4uXCFdvYUxUlr5jeXFzb4F
g5/g7qia76ZyXH6dOQ6zt8TEGOemIoT6aDAav6gkmF7r5xA7DFqak0oGHqDswdKER9iQ3BhiwA7M
Qkr6BxscLbWzPMd6sEWUfMYpCS5yJWiknxXX5NKA93cLOim/cQabXMCMUw07x4k4COvW6DPFaugw
tFWXQCFG948ysLMTFDjghFfajXpiUV8/JqBuAdMfZFfwj4MMTe5ZuPQp7wiLk+HsZK394HBdPsXK
isctzPryO2574yODmR6ESsRPyYC6+gqtFebDoxoUTw0S9YZbSf89clnjgKwa12ojRD/GG/gLQhRM
hpBWBQEXhWXa42dZz6ADkIFf2GygjJPvCOQqdgwGVy8wONRml9c5u4FdVyR3zEStuVKyisiu0wn/
KJ24/JqKiQedOxzEwR4lgnrLdU3cSwg30hdNkmSavWVi3aL7ANPDkYK1exu+Ze23srDcZp8bAnKx
DR2YeIuM5ADQeqaf68FE21ZMu5arUYLbOqPowA9JYeqwNVFdA5bvmEhfCVOMcprHUFy7dYsOXGar
jrCIQGfBbBtXWcXlmFrE2lZtjAkM+wASbSgkZq6iwtabSfeF3NdWMaptlSfQFQC6gg/XbpgEEK4i
TvFIgLORW0HrPr2wYxuqG9pqc7FD0dYjFyDjp/KHPZYGNhZ9CkWRGNBaCBrG3n3BQkLhcgRI+L53
MyEesGpWbOsqM8FcdM+HfVRntL8tEhu6R1tZVp2ie4tSCWlKGYAFI7pT6WH9BuWytT8woE3cDY8G
65iBs1XtKuK66VY5fTnixfPePiExCt8wD/okt0ZRRV7SKiBYwyG38JS1zMKWmLkeXPSsvMZQN9jK
oSsGFnPgpP0XbAX9GRoCvQJaOC7JxrFdss1AKLiVNe9xiOCsfYH4WP0l9ChUNGpmA7paB3l8R4ZK
71oV630S0+Q6hUgIpGkotTeDqLDYj1UdYPrhsSdDQ2/82Apc2jdFWqRf27BO95mnq1vak/Ej6TXb
tnIE+xUGCdY+zFJ7koir9Qa7S+dL6GreqtqyLinMi9NNnNvxyTOZe3R46flWXRXJhsSwShxVXH7R
0P7ZQ5QquR55Rs6NnejTAM4pANh28DnvKn3urUlE0y3oMSYVxEdUFXzI47TDzlN5jQ+l5eBTyQe9
I47pv4fcKz4IF5flTe+E9iETzXBb5k3+CeBNGzbKgfWRdk0OKQw5uKcAWy/gi7L+gC6Q9abgzP7M
RBkjJdGLxxT86MEnVRTdhGDGfihS17222GDtDcR4LpIulte898xWuJ7cRwoM5qAKNp7Iz7y0LyjO
bU+KZJkfjgpDljrG/VyyKD85QyAOKawuA8g1iAyGXqa9zKwxOigDJWQ55M6N6wqQj0fLAeQjce8d
5M8uS3eYhNzKcjxCcYgleEmFk44suRmxPbCm3XoksD5HQw9sW8nSKNo4cVufw9ZkbAONKGyeAHXV
KJtkHRC/ndaEngwZrF1lZ+ELvKYJoK4gV08aG625MFTKLyiPM9hsGNfvmBrQsInUlwo1ux9cFepL
7ZTiyeEAG9YupB82BGWBH3AGMdeF8fgPL8/0mcBH8yJjLXaHuqv9VkbhHZHBeB48Km/zoAJuAPfS
E/SmoquuTkefCqc5Jcop9zLzxn0OKNehSQOQzUHBxmoG23BSJ6MPupS7Qz3L+JArrXYpztK4pgPU
LCEZd4QAm4upDRG6QJnuphG2dVFzQraW6phvCVF+5mUg91YWsT241RkEhqJvyIc02yojw7HKsXSS
yAKnH4e+bS4bbCTYK7eoLcttxzGTQjI4O52adNewyeazrMRF10iJn4w4iscjGfE70HLrgm78rFXd
PTngReyhxEEg8lSYCxkV3jcR4JyR2XF/jRyDwqkoZZB19MIdlOgg5K6MuK1TSFNCpAAi+zLPj5In
wD8zHPqgYVl9DGMa7XEkiW6KqrC/GF7EdxAMyW85fBA+Q0mwvCJNxs99DBlH2TXDY8gi6wyVJNuv
Wwo1Yofblq+Zoc9ZlIOwGCYuzM42QgLRhUvQEDbYtjIxgoDeuHYPhH/eCf3B5s5AAGho9UOnRw/o
eKg8fKARlgZhQx82t4zEyTjtH6uaOjWg9YpBT05Ln1YjVgrckXZmIMFNUhPvquJuuWUFftuKh/Ap
qZyxh9+iO3yzofe/l40G+kOUkDXsLBv1FMUp/15RHB4yh1inPJDVFXHLrNyMWnlnHLcsyJnBKmsE
H6EaPwiHqBZHw1D5sKO1frhFLs6lofqxslKoHjBSg+BOWawMysbKBAcAu2BHGIik32cAQmwpBHUu
m5Lx7RhG5SVyWwaqSrHjPDpe2D122L+KA64SdbypZW0eSIkdbBOGZX3DeKsOkO6pcNYP+0vYOltY
I4ck28YOeGEtkuO3xvaqfYy1fx8SnpzslFanKAnlvs+w4g5F2PkNnKafLD3CmhaCTSMoHhrnbQA1
xEPXZzjlhHnaoybdsK3Fe3LMgy70rSTSfjuOzR3qUfFtjd/0teNZ58RW8UFhozv2ACs8kUKAfAzu
xmUEkYAzaWGUCH2f9BCCM7Crba/Y4SQOE0jPGp5lESUHAfWmmy5xwY9wDKQFYy9w/aKy3bOblOQU
1BE7C11RrDp8QDnVg/ghDg700QRQxoFmntj3AbhHzthos03H0js4TVNhg2XpHrb3w06GHOptLIt4
unG9qvzejkVP9zLEtQlEaWTmeqwKMI90nV0B+YtdHZXuHvqOMB2HLNEeaowQBIJqGE6b7lOEQ9ZF
ZqhzLVPMIF3V/QUZQnnR9HDLzaCQBwLGkB9Hb2CfgOUt9yPG0GctRPqQ4xB7/Ode4P6ZPMB2l5y6
znZ2La5gJwi8BVc6lMD31hBIDoXl4Pji5b5y83bHw4weVVN4PuDA3QarJcRNSJpvQ9yDP/JMYado
nOLaAifjNlaZOHKvTo5IVgxfkTnAWTeU9TEEyPAYxdFwgdYTf4Qk5Q7nlPTFKQ0A/m0W2OeiTK0N
rgdqa+Lefiqa3jyUiYDxpYQkfhnL6sVNZHg3NHm5FZapfACIQazhsYCbeabVN3eg9jYMq/6rl5WJ
D6o7+WSXwvWhGMG2WZRUvoSCJiQ+UWKGznBTP+KObi4K7DkHGhLLwr0/6T4iWZPdlv0Ig9LA5e0N
nNLTXce9Egn4LNqnyGfvRNyz+zxpofZJcdHsu4JABBR6KVGgMJ0SNkLroujTYxNAchMUxPYSiUdx
yKGzvVWVohviVt2e2A3xAy/KLqNe4KJQElzHpAUgqgMdUlh3xdkjC50MprYNQqFpVQNRut4ZLqGk
YvlNRdm9B6vyo/LK5JmJvntoJDLVfUXqS1rgarRJRhgrG+T5p9Gjw1eoziV3GqYYZFMCzHwahVLb
OpXDF9V6zQ3kLJtzH0HbGJpsqQKVh9JuwyVRu7AfEx9uzOVTAuXTUyYB3ip4rS56F0BJjLjv4mBf
QjpkFFeOFukBqq9QmwThQl/2WJeMH3DT3o5VVt/g3A71prymVzhwG9RZIvp5RODsi4hGjygaaoMD
D8sPWTm6twZ7wUMBkyUw21SViE1QQIswT5FngVRjvXNiLKSQprfTAzSZrcuYONUnG2J2V3k/yOu6
tHmDS3oZ3qFP8gvFC+kbVMcwhyY/BOhoBTedlBTqejn7AYFPyOzorunPtGvziyJ3wieYaJoXKaDr
B/2zJr+wtYd8XFibPU4ehYJyqxVdJiwL75DgSe9F7cmzEpl9HHvsFMj3tNZlB4HIJ8i42cc4AGnL
gjDjIzJxBhkkfK+rI0jpjTI9iGhkH1BsMi/g2ViXeG7vTD38bVIWpS9avFwyBVfbOYjxACsMbivY
LTroN0NlUUZWtoVw92C2tFT0c1xYUN5jyLzIyq0+jTkeGqmv6PLnO+EeGV+aahjGTUIb/ZCDM/gk
skE/mDyAHClnFDJPOUl8J+/dHzKO8T0T4qiEOfXglcL7Z5L8f5XGvilf8oemenlprp/LeaL6l9z2
dfStKuriRzP/rf8f09keSjHL6ezb5wTn2OdfM+DTn/wzoS3En5IKIZCyRvIa4knIjf8zn+3af0rk
LGwpoKhEKDQe/yedTcWfNlLfTEgpiaR8ogj+nc926J/4fcf1PGS6PeSf2f8mn/270obw+BxrCccb
nLngHe53URdvPWCylY4aCOA2K7WT31Wzpg+Yvv+q2oxLadsnAT6AWNnHNikuYJS4gn9Yapr+2nSD
EmUSexn308iYjT2pyAJ/tGYTsdQzswJiEpDIgBfh+tLtb0rmXUZUn6WzpuzyO3TF1C8Y89f9MiDh
LyG76Pq8OkJB+dbh7Q6ScFeRFvtXs/Dv0sXrUsXSC8zqiKGBInXQWhxANSzgZemnffJcm3al+YXe
n8MpFbM0G8E188UY2dAaCjik69Js866HnyMqYf5hGeZg2gRlg7SGKE7a6T7Iwl2jKv4Oo4P+nyMq
ackFDMcD7uPcfDmpbkNg6xLSmL5o6BUE/NeAHL8D302fMwNyuHAyNxDA4n7PwPNLrW2Wm0/d2Bwk
soA41w9QPk5XAmLpnaaZ8CrWhAOkomwC5jcECSmoSapJWu/Qpt3OdjJ+YkjtrrHOfku8mV5sFtg1
8DudRKbPByQPG5iGjxBkop19U1x3xbkurttY7nGDwZlxBViyNONm8V7AgKrOUE/xcbEGgrrqrzOm
V5ap36K3p9eZhXtapXkKLzCOG0p6aJh16r3ywHJ737Lk2Gf5gw6aI+cQQq2al7fn+NL7zJYASNv1
yN4UeB+Sf49TfRVla9TJpaZnsZ9A+5WSaWlsaL/jGfNNHaxgbxaWlTkGc2SlWzt2zH1Ix3Rb0bXD
gQeVOY1EqZWPWHj6uSVnSEMYag0R9x1in8JGHAvjrqwrS01PofMqRHCahu6iHXLfE811mXZPpWre
Nz3pLNK7LtRcpQpNZ7Y5eVmcbOWokhXgxtKDz2LbhWhxkNpB78Me+ADVon1L37mPTtX0X/oENsZ2
MS0b8aD3EuGa2Ob49hSf3v1ftXLLwQmGIarmiEvQjCLbsST3W0PoTkrch5Ww6h9lCQMOx6R0hWe7
1Duz6GVQu7RxycRiFA+fs9y7cjnz3/cKsyh13KxFoTIafK3afcglBECzfIO02V6ka7JdS48/C9cw
GWDK0yp8Ruw5h6BDUqB06BoSbaH1OdIyl6WrVVf3fhH096js+qg9fHq7cyYwxu8GeA6ztPJm1HTo
mS8MtjfrySpiP6B31NK3Of9Y1XLXowqAAgPyoJdSR++LtbnsXsoSqtqo7f1I80uW8nOXdCs0kYX1
bS65l0EwycKBcgDIAgWeMok3QROfU+N9f7vLlkZjFsgDzTwk7Azz4aYLOH7XHThtn9/X9vSZr1Y3
lGhC+CjCSwUiPtDUjmFXamXjSscsnGTmmMu6MqjhN93gmxFgTi23ThTtvKI9oqj9GbP3DkeC3dvv
sbBsOLNwzqAwO3oxxgAZxnNbtOeEpT7r3Xut29u3P2JpmGdhTWLKShhw9P7oDK4fQf53i8pD+pT2
qdy//RFLIz2LaphvIV1Wlr2Pmsa3lLOHLPVWdshpu/rNujqH8VUF10MCTWPfcQcLwtxkH2O24pB2
J/p4byr78V2vMMfuAZsUUdIVvR+05kBq5x6VxZUx9hZeYbYTJ0EvrdYrkXZCqT5B+qL/P5xd2ZKc
PLN8oV8RYhNwSzfd07N6xrtvCG+f2BECxPL0J/G5GcujJoLwlTtsAaWq0lJZmQCCOqB5sLwaEitA
JAOb729l2Del47ES6Ri+MvFQG+HtFNs2+TBItEZ0Zzt8howOdJXTe8daHoFxiyB2Erne/SRR4mFb
LHIGR9ChwDlKiMwTcgbaoPhSs/LOqrZwtKah199fRTwP0FofrD5W1FDNC11IJLCU043dkiEOdRBw
AkrGLoEfgwweYgGoh6J7C1ppaQnATq6+Xfcxky9rwe7UdgXOEPjYUpA4q5u49r4QSKQQDmbwpdkI
RkP2+nOMeW0oUiiXWIiYDkW2ZvBv88xG2Sb7RpIqrtKeQKai2MgtpknRAh/wgrqF5tsUl6L/AkUr
IDBkttFqaBhbp/QrWwCbXH/NWyBGj2gSgtuvyI/Xp8Iw3zqRX6psAo5tLKtK+U+Se3csaUDDzGJG
N3ZTfzYdb2QuXb57raknqazxCJQupy494kLsxqtBCM9m8V3lL6FTflX0BCegUBWbkRTqtD+4XN42
OJFVY3twB+dQURVBuuquweFz/Tft6D0OSBok9W6DcI4cADim/oVICAiUciPrmmy/mu2VD7WOU7hB
X80xEF4fPCxHCxrPr1vedP7UBcGnvAGykVfY0djko0//W8WOlHMEvMZuvhXFqUR+R2K6/jRD7qXr
B776ELBur6KwJZJhwEHSVB2a5odiWdQQZHpgRRdANbZTr8mrtHN76rCADnYxxTP5HFJy6SH3JUGv
PqOosc4daaHakD8E4y1FWyWz2yM4ydGZfWlRtQP27fo3myZPSzO88ASxMhi4yqE24bMFAgNNtZFd
TINruwlsr90AeCxw1kr/v3zqgb3oAS3d9+ZaOhl75RccwhixYysOnZ76e1vPz3vGdnUGwtRuU2j4
YW4mV32wUeIaGXm5PvSf5e3fUHd1gHQ4UKdMg/z/5731QVoD9O65nrM/M7/OMXysWZwDWFCjef40
4eK56p+J9f76C7zt5ZB5+NvLIWEErLALXbrSDT+mg+Dg1K9PaNl4BjbuNAbgje5VzKx5I6re9nPc
yf/9PGXNovdwlouDen6hCf0g0Q4G6NElXPZwh/khRGX+foQsK1tkEIiJwe8UgvRTprfjAk2b6wZ7
24tdnY/Qp73MgwQh0qdQaeAjjqEzqbNdq6Kr8w76IBNwRI6+eOIu4iswe/RrG1bZxk2DabK18M4Z
uBVWYFrsQYiomrMjo/Qwyi/E8eLAaw/wvM2MZppoLdp7xxryCSz+sQuFhjHtDlRMLxR7CwnowK50
BfTz3zPdSbBdygXWciYvypz6AbqlH3ZNs844CHwbcj1tATTLOsg1jD8qa9x1D+PqPHoCFfoeGOAl
Bub4bIHuWXb9PufUafMYBFgGDtGyGAitGjDW4eO48wYMomJ/G5sD1eaLpZlRnBUkdiH4h4ZX8vu6
ud/eeWId+HtwADohodhIwLim5Jj37dFjn9ajxnpiGzwJFbyNraHBLXWd8cQvU1vZDtYJqGezmT+G
4EqUxXhe2nYjxRkyRKAv5TTwZI4GjZhWzdclByqw8DcC2DS0FsAz1CUAa06whOb9uy6vPwPDuLW5
Mk2BFrAllVlbL0hsjFi33PnRQCuRSf8RnQVdg31j9eCMD+N4BgzZyd8DY72eAf0FXe7NL+zAZrl1
H7rO+RtLYqBFtbM45ZyPiOolm99zmj8wqzvSPoivu5rBhjq1J7ScAuUDxh7XAkouNXvfueJ0feg/
R/43Xl3n9nQrwQKkJDvOiiRyPPA7KBJNE/BryRgvXXkr+9WEtITA+Be3yQ8VNpMzfs/R42ChpwIm
dZdlY0pNX6qt7aonBAJuyAbAwtwqJ3nh4R6aUayxOgVhuqB6JiH1FHuL+ozjyi0Dqu26EQ0RqhMQ
NiVEkEIqlhi4ju8dPIvk5Ec6WrHrFuHGwmFwMZ2GkIHdfQKrNBZCYj9DRvQWwHp0f6Xux+vfYLK8
lgL4kkOkmAp0Kojpbgro8xJuUZOZhtZTQCYBVnfhvj7Hth9bD1Dd+Ewc9724lgTyhreuAPgqnpvs
Ae2GN4T3L9eHNtlcC2vwG6OHoMLQVm1/ydzpfbfCMqtwX2r8h3EwDdGx5CH0JjurDgzX0X4wfN71
6jrZoKId+i/nGcWBbP5ZiuVrU/pffNX9uj68weN1NsEwhBLsVKCyIZPh2SlWNCUKApaVfg1A8HT9
GQa30TkFSwj21TYk2GO7tY896PJW2Or1od++m3LZOuGvDsosAM+zYMsc07x0fmQqOdRArfocCplI
Cp4bbEWVwYPY+m2vHrQqthOIBM8xUdUnt2TH2V5OS7N1d2/6Di1ok94u6IKb7hgk8Acwlb0flxeg
Co82BQt0eL5uLNM8aOHr026agR7EDi3tX4oJnWFN+GXf0FrscjaoIAxwWeyk5X0ZWu/Kut0Y2nBw
0PkEczeb0UWEt8YuIfLm8jup0DLrdeeE3jOrv3Fb6HhXzeX6hxjiQScXlL3fdZAfWyDlLVaJzBmS
WoOXgYSmdS6Ade9hlMQipnMMliBIDEpfIpXWDjDZUBw9g6lZRvkkuwcRgGaFeVDYnuzxm1UCqrzv
61b3e+XFAGt6ls9x4q6Z9TNQwf0SZIfeds6uYt/3PWI17KtHuJU3in49BniNG2VBeALsPa6S9udg
Jz+vP8IQizombsJNwsRClNoDrtLIw30RGjkhe4ybiusPMGxHdUxch1Yr2iDfxkF/Qq/DKaBANWfn
pAOqxYXwZd5tZEbTl2hh75Q2GNhrGGssE5A0MwiVBt2xh3Pv+xAt4seSLeMQptizl++H+cvUT9FE
xHHxUCyYrI/tHo7D1Zu18MeWo0t8hy9xXfjWu7Vh+CMtg3IHIfs6urZ62+5YU0dgOvos7ZojT8vp
CbyobrFhpdX739g560i5WaDhow9Qfw/d/F05VrdVn9/3NrvMgzoNc7aRyAyTrUPmesqqsh1RdbBp
f86t4LRuidHAsOG0puG12K5Tj1pLg5V86gkE2fMyfQjyuTt1EF3Zd7rUsXJDI1mZzeiAS5vivXT7
F8D2i+i6qxoWJ52DEHqxk+WmNRbYpEruwpGwU1WLjRKWafD191dJaaCJy9HBjzUk7X43KYgyWQ/U
+L4314LYBYcQSUIcpmgKoYZkqT+uB8frYxvKDmiq+PvNuzxwZnBjAVbkN49yFpHdf6qa27wMIiqf
lvbkLcP3zYszkw9pcTwRXjczQz6CuP1vaa049ubryKotsKUp0vRIzu3SDzx8TQeuhCgp/uuqzxwF
8aCUv1BMuG4zwxKuA+D6YWgssFeA37MqPtGQ3+ZFeJCCHtoOLY/Xn2FwqH8QcCTsVVrAoew2G1Ge
DJcz2v63dG1Mo2uhnI/+3CkP6dQDCy4NhufC2dpomoyjLc+pQN8W6XC1n3fNbWLXn4gkjyn3IMuj
jtdtY3AiZ/39VbB16ItvFEOeG+l8E+TyCCKwg9ttrWmm4bVYHmnezpUPH7WpOKDP7NYPVUSdLfFZ
k4G0aGalAmxGYQO4kD49NHR+8DJ0fEKQAN2c0811E5keokV1Xzjj5ABhEcsBoFwhIPZdfbLIckBj
UHz9ESYf0kKZl6lX1jVmASIpP9ZaTli0G0Aj0wxoUQx4aZCFLd4eOjgHe2WyxESXAdnYghveXIfD
WUU9N40/ooYy0K+ZQ26A09n35joajjE1+XltYf/rLqewzk/CSw5DHp522VxHvTXoaxzQqo26GYHG
FW567pRfbry6ySpa4BLZADGceVjeW/Tyq/R9lfCP11/bkJXtdZ5fBWxSdaDvAJtk3PRVdQCpx0OK
MxCo24f8KEBNdMPJFh2wwXVsLXibmfi9CEMUeUGbaOf+wQrUTUu2BBtNw2vB24pmCmWK1D+C7eWx
9TJ1QavpTaayLZkPQ+TqyLd0cXLLBTA8zgt2C7N9FLiqdkX+jLvXz9enwzTTWuTibEPa1A9wNMRM
UFnfJY2M9w2tRe4EQV7o9Tg42DhTH4USupm9u2+XrkPegtxhKJ7AQUEn9dhn3V3Itkh//3DFvbFD
/xvmZv9PFGBJkv16Z+o/ZYk4KOrF/1uKpU1BaLKC3/oXDmZpN+rDJHFWcm/w0g7ghcmj1LXHu3bg
IKQYAp4PJy7JUJ5bFMHkAQ3z/FHCPaqNEo/BAXUkmRC4YyEuDKxS8g6twHdoeSeD2hjdtBvUOSVt
SI1JwDxVzMv/JPvupuVdZnnnGW3fM4oUqMxjRyiCZV8m1uFlcypqUTqVipfwh2jZc78UH3Y54h+4
8quUM1ooweOYApHftr8flXvywSewb2gtfCDINw6FBYoyvy7uRevgHpx9uj60aXa18CEqq1ky4f6b
puRTQJxf2P1lUeGP76+Pb4h8HTuW+j0lTbeAXc3vAKNKAqiLZONWw5xp9PW245XNs3TkfdHDMC2t
KpBNrKqnxb7eH/dP5L4avLJrYZc5CstT1kSjgnCdtwX4Nry3jgwF/kW0PUViCR0hf4KYW+Roh17b
o69b/e1ZdXTMBgeljvID9OKoan4cbGz4huzkZ8GuSf1HRLJ1nbYA7wC6iAjpIlHldQRuzy3RTcN6
pMP1bPCfWAnI2+IJ/ScvYaM+B8BXFLZ/qkr0Z1+3kGEGqLb36PykbQCUFvEy9hmNayezQeALsdjz
9fHfngFXx9Ylcwh2EbsVMXhC/yvHZj7xmU1R6M38eP0Jpi9Yf3/lnk2Yd27hSREXbVFGw0wOoCX4
sG9sbdMxL7Nn2QXeHrJWp1qivpq3G/cWptnVzgmLGi0Qk3UwfAhyRkHPRf5rEr+F3NTKWlPXGyvr
Sgj62jAV4ZnVFiGImlBNt8FbM5FfgDYWwfu1Bh9m+cqRdw4acgD0E+vtKUnDDHyUFOT74S3uyqOp
qV8kTkfcHy5e9cA4hDv6hyy1Pob4X2HRH0pLnpTnfAgH9yjAr1g3tyitton1qweZg5eRbyA4WS82
wGEDNOhyByxYnIbv9k2PlrQT6YEqqxPoqql9d2Uz7FH5huzR9dENS/I/EsFtxllfMbSL0KQ9+0BI
o0cr7M5otswDdoP+yhY9VQ7pNla3t0PlH51g7HlAyIBL9hiCF/eA6H9HB/pFuc1/1z/nbYf7RyN4
5sIL6qDwYgbqMaia8kevBvy/CppTOXkbXv12MP4jFOyC1GvuZe1BzBaY1j5bHqS3Vb8x2UcLRr9y
Spl1yLYZmFCYXxxJnq6llI3pNg2vBSSU3xYfdFPoIUzVOzX0B1+qO3vYuok2WUaLRqsDB6CboKc9
DYcuSnn4O/GrrbOXaXAtEHK0slqBxLvTgV9YKG6Y421sTA1uoyPWwFvXFQ4otuPOyX+0y8fJAmtn
m1eH1K+C43XXNDQ0o9nn71Tllm0/VEqwmKuiAxvlxwzrtD36yC/q45CADU+6P3z81U/AcJjsurV3
dFhbsYCMX5AcNAOe9VTU4Y2XpR/GOtw41psst/7+amECCV0uRgGool3aD1WRRhRMpy7OJ2QLGGR6
wurKr56QZUxRJ4NPiZ69BxfPf06THR2YDXdbWxTi6xT8u4o4OrINjDTMrsAGHOO61UPTg3cp8iAe
svoxWHnCavEweH2+kQINfqxj3Dz07HIGot6YcvrYJdM5z3aGd6CFN1jsmIfDI1zMy6y7vvDLiC9J
c6Jh2/667sam6dBCHPNNwZmHt58S9Yks9MIScrPY5WNLtwLd9Agt0FPlzbbHbC/2/eTrsNhHv5EH
X8yRXMLn619hyIM6kA2NeGICYTSLl6A4itI+0xl02a0fXx/eMMU6lm2cQYPT5aAXBPEkj5UsnvvS
3levAeXL3wHBi6kcoGODNS7tHiwpVWQ7W5h6k120cE6ph66NAS9ueyAYbCboE/nsKXM3eTdMltGi
2QenpLtkE7r7p+HAVl7Jqtm1UXJ0YFo/eKzimfJiMjb3yULiws9ers+nySzaqpySImELwPdxkhMv
6sC5Ec0DdACorDY8xpCBfC1yQRlcdqkLu3S3JeRk+hOIhN/ZS3dsqhdbVjvdXgteJkDV7kL/Ezel
SRnZDz05QBavifZZSYtbf6B2MSpYKZiF+wxsQ3myZ7C6Kagf7VvNdKRaMnZBWvqYYzmVK4li+YFz
56za/sOuT9DRaoFFajUVoAAhLZhQy+IWBMjHEL60b3gtdCkadRvwlLK4GprzZLuHggU3IIHcWIxN
WwwdqUYydMGjRQDRVYhLKAlOJXMiz+jZ/l3N1jdwGj+WCIqCWkd0sIbobG/SjWevn/DGEqoj2ThP
hz5fQ2R2+5M30RKNBfnXoWY/HJaA03/a0md9G08F8ODf6W8ilt81M77RJZ+a6gkHFatJwOLxeVq+
OuST1dfphj+bPkmLegvNJFlfStx8uEN1WDpsBWTWC1C4Q+5Huu6qYbApyGRY9JiWALygp2O4et5A
xgU8krJ+mttMxB2fvlPK94FUQQf2t/Wwqk5QfAINDSj/XkrfjwtS7epedHSgmzUBqoMABd1h6Dyh
sfaQ9OLmetwYVg0d1da1tMHOfADbNnaZyuZg3XaP+4ZeE/Kr7SVFwTQLFkzyUC3NzWJ57gFUk1su
ZJhVXSm3meze7pYU7GQLlAlw3kqn6qXJgnMxlxu2MT1CW7K9OZgTJcFE/gcy4KuzwhVF1gOL1cpm
S9nOsADqkDVrbaCGEDkadTn/OKEH5RCgg0LOmbWxKTY9QItq1fjgxRaYhppNJZjcE4JyRz7/nDMS
/rw+06ZHaOGcNmALSV0wZTW9UMcFCggPbt8lIBbHbdD1R5j8VAti0VgTmuMxF1Y+e6cEl5tPoKTz
fuwbXYvdZFDuOFhwplz59YFW95XXzDvtr63dyTylUzdgbEim/3T95Qkkn2CU3ddO4egQNWHXdZNB
tjAGO/QUjbSoQejiqY0QMJhdR6ZNLoTgZIrcmTouRANycNSLAwqn/HTd8AbP0bncWuFCtzNDm3qI
BlbB8+MEfgercs/Xhze9vhbBLC8qLDOwPdYaUOBLriDDMO8RWvNDRwem2XYDZLaAT7ZgVDvUuTsc
IXQgb5oZmlzXP8Bkn/XDXuVQAfEQNLUw5NCG3qfB/NQm9LZCkfn68Cb7aIFbVNyfpbf6vZO2T2FX
0o99Mabv942uxSzEfMewLOCaizP+bApyCUpn34r4jzAuKbEjqsHB2ENy51Bm9hR5osmjfS+uhaw/
CZ+7DszigdwJi20xRCNbvl4f3LDL0kFosinBb9tgSp0szSMx97eo5n2YWXBZcPDx2PySjfQlr+s9
srJwUx2RRmRt+xnBRVJiT5cGAtSBP5yh8ni8/j0GH9JFccsRindOie8BPQeY9POenvxBDfs8VKdm
g4iF7ELIAIHHBKBxyJ4AnsyTffOs49HcErz6NV/vbLnLj23Bf3sh2ef8OjVbPjGIsE64S0hmdWeB
BTOZ640DgSEp6NRsEK8a/t+DhrA6kcR/CQb7XDnJvqOso4VtOYWcJDbeXCqIoxHhgh2s/c1kYu80
u7battwRygOFNBq+l0uYQcLU2ixT/EFUvXFacrTY9chcVYDO45zpTA9yHiGZTaJkoGcl2mccOqKw
DZ6T+XmAT61Bl1lqiayG4QDiHXDCehgV/Q1uaNxx0Iuwq3cIxHMvkbwaF+GaTFmEbacfeWUvjn3u
vsvGbh9AwdHxbZPdchYAtxJ3bu1FduH3t1CdkvvWch3iFoSgCwcFthcXQwJarvYy4fOv5wCDR+rw
trQtcFG2YGjs+M4JqDdZ1pzzSm1gnQ0pRid2s3zgLjMfdvE6+qBY+dlPxNYKaxp7/aRXKyx1RQEZ
NZSFnDkv7rEzhg5tUW+RPBmOEDqqLQWZUAoGaBTlguLSBTWQx+ENXP93nvlbfLgm42uLeM29ykOj
G6wDNYYj1A+K4xSiDgLENt+YX5ORtJQwUVBvOCMmQCT8Fy+gAZCNabHTL7V0MLoplCF6DJ4G/THr
nbugaDaSsMk0WjIQ2cA5eLhd1FAyh0U2g1xcVNISJLR2kqLeu8v9dYDbPCVtYnd4DDh7ORCkDSD4
Vj5CdAZdC9cfYbgx+RvnZv2vaXLZ5jbctK/kL0bGJ7f1G2jvQfGMsvE3t7131x9kMJkO1+Ghm7Vl
h+RME1W/zOlPP2dHIZm7c3xtS176AlWOBB9iDWXMW3aBWM8F/rWxuzJ4qg6zc92EVFzhHnZUxRg5
8/jYNtb3faZZn/kqVUhuJXMPMaW4Y1ChSqHkM6hz6gT71l0dU5c7XiUmhlcPW/sEkUeIMGVpCo6l
YAOHafIhLYrbBvDaucZNOCF1eZCMPXlzd/FVduyV9I5WGe7L1zpjW261fQ9RN2S92rlrEvKOleEW
sZ3pI7SQprarCJZ0KKlCym4M/Ytr0ZOi/M9aX4VbZG2GMNABd0vZLbSn+ASRtXcFq24HIFiC2t9q
ajKNH/ztSxAWCjrXxXU7UdPDlPvvs9B/nuZh5xFGR39NRErwcsBMapzfgwz7iCvE/66HgWEGdMyX
5xLRggAM18TlmbUZcDnWveU/QgP3Nht/XX+GIYx13JdluWDpGZFR/dpeMdvLiYDcdSNdmwbX4thx
k5orn7mxF+b1YbaD2Mfl4b7NLdVWYyttpyCp4TgySZ+9LHnw1fT5ulFMhtfiF3cBbuPJtcLHIUAY
skvnBerIw+yjRdObukg3MBsm39QW5KKogDEBqAcX5vbnsD7mVn+q5LKx3Ju+QgtgdBSkSkqQPNPG
wn1kmlYXEPcvt0kO5kgHl1hg9Oy2do5vP8zWSdL6tlUi6THVPXTpjh1n/qGmQ3fq57CN0AMLIcbB
a47X5+dtv7J11jTCaA1tJditKtqXruAPJNi6pjd9x/r7q6UHOo9jW0A9LHZw2w0R5uOMXpuoBJQC
gqk3wzZvqOkbtOU55NjJZyMuC4ZUPKCL+nFJtyCLpm9Y3e31N0wA3Bfg749ZW3xe+bcqId63pbpf
ahdFM7LhX6YvWH9/9ZjaVaW05LpXHckRYP67GYvQvgnWYpuRBkdXH3ujhILIquoli8g8bPX2meyj
hXeZJz4NHbz45N2QhVx4+8Xl9C7pf/u7tvEQP//bNFBdgzjwer6kTXVxQGcbKWjrbiS+t486tk57
RgOHQNUdoYZG+KPq2mNVf4LE49OSbGCN305Ltg4lQ8aGrrvvuLEI2Q9vXs4Wiq6Dv0VyZxpeW5GV
BV1ICW7pGB2cYWSjNQPZuzhAHGpja2p6gBbDZeAMDm9cKDpw/wUlvRNEsWNIfX277pwG++tMaINS
LG06G3k1JAUEgZN4WDUP0el3EwxsXwTojGhpqNTEoF8AGBQ6N+v+qR7YvrjVkWI9tKg5xCHx/hRA
7GWYn7qp37gxM+QEHRhGIU7nBA5MX9X5OcwIeCydzQqeIW51aJgbDEXdZ2teK1r57PRKvWeDFTza
aGk+ByDZPySya3etzX8Ep15nN6IKC9BoWCmvnEPKIfoNTCNET+PrTrQ6+7+3Z7bOcgbp4gFSpjP2
XWnevFD0SUNkrk4uZSqS46ym5JB4Mnmyh25zp2qAVtg6YqwLCegqXerGAEdDWTwqnfpQ19CC+OTy
X3MOgtHiOzY3kbDVxgbQECo6iAxo0KUIHIlDYg+J7rR6DMbsvl2KJ+T2jUAJ3zakDiVbvFBOrYN5
qrz2RvLu1unS79DqjYMh+1lXOEdQKP4cix6+eH3qDD6uk5+p1qIhnfBRA/MfQUd8lzfTxrph8HCd
/MwrE5vKAUh21ReKQiMXfcl926NvLk2885gP1hHmbH/s+xBtAUcFhHssAWKwUN5vMIxPRx/yRzut
pC3hCwNMvkqBeZ2SIG4d/piM+8RYbB1oJidOardFJV+0yr5lQwIde7faKiObpldbu3vCih6Cz27c
gcMAcmmgWkkhTpmmG5FvGl/blqcg1oe4a+eCwWMMotYfI0X8ZiPgDIPr4DKazguOzgCw0LJ1Hxpo
wEdoOdvXXI1LvL+3NU0wg1pogGlqBRoHhboaLvlBBXXdHQ3JQudB6yyWZ1mHEnXpyh8OeF0jWgSX
uilu8jrdV4mydXgZRZG6Cktsu+eOHUfAriADnckNnzfkIh1A5mVcBilFn0vThedwAadjsHQgtkfn
EKILetYyuxUkFT9cl291n5lmfP391S686jpVtXbrQgk3O3lA0brTVpwZ9lFMC2GhLILLZ5SVGSjQ
ZWp94lkFzeV52Ujdple3/371oiohxG6j+utkICIOZGMdBlrvu3yw/4GJTXRSow/JJubzA4NAis+2
uOFNnqqFsNXiJr0oLKBE2/7Yh/ze66ojEVnUQs1qw5cMz9DxYlU7FgUfAfWpcpyg3SyEDFf1qSjs
B6LoVj+qYYZ1CrSZszacAh/OQ/snVQ3nofbOvEq2TlqGGdaxY3VZ+DO3IB+MAK4f3ZoPsUR32kbC
MI2+mu6V61s2FNKhpI3RbYgG00w9Nq18uZ6MTGOvFns19lJPuQA/PUQ/q3m6LRNHRIntbu3uDeu8
zm7WeqmTO1C9gOb0T7C+nGhyDzLwI05w6c66uO1p0dtOEGdpW+Dgg1J99wcPtzJT2p2um8fkOFro
4vxctUtTurGFF76Zvdn/7GezvCdsCj/ue4S2DoeCVIVEwS2GILkELX3z4I/2LcTd9x1VdEozwaCL
WiftGmDQ9AYYc9jsxP7TF/3G7l7HiiUiqEtUJFGnUvW9Ap2ZTatTBXtFJFSfK+Gckio8+QWLytr9
ntP6oztBBiwlZ1/lZwbZZlnRfc3Vtg4t67GfKawBO+TEUVOUZCU9OTgdHwPFx32R+A+6THUcMuCF
Gw9DmMU5a3OAeXbiihFlf8di0U6FDAOMXlfdMaTuWYLZfGqaOHH7513O9g/CrE+bGX/QgL5Y/Z99
R8mTlwzC8dfHN6QTXQm0aYYiZIhBdIDRu3R2Podiq93SNLQW55BOnUJvvXm1kuTdOrQfbHEkmYbW
ojzkYU37FstDP4XHQOQP3BX7Tjo6rgxHT0a8McAlULPcdBA4b0bxBcwZs/zCRTts+KUhz7raQt10
1dAubY9blHm+q5OHYbqE6EBOhywe50+7plaHmXHehQw07ziApj775nkD/0pLNm91pBjmQAeVzU1C
CZlyoIqpc1cNtIyyutx4dcN+VUeUETpWoqjSNWyHp3AurEOXoFVaCCdauuAyjeVv6IA2Z0Dp6uN1
axlmRIeZ1VXrOcCtuGB3H92vpcVpdZhE085RWNr+fZhXfRq1RdW9u/48w0KlI8/6KlF5qziucQL+
VIbSjbq0+aAAJ7o+vuEeR0efSeZA1DTDSo4Gd/ph6tORHqXwwUEdSnAqxO04eSSq5dI1h6KuyT75
P4DE/s6JFJs1r8uIE7McGIvJGX6C3fngVdYzjBlf/zaT62mZpZmrsMvAsRJ7rJbRAM+GMmmwj0Pe
1tFvNEMLPQSukBJt9rmRfXGwrGSr49b06trmwRkkBG144sStVHlUM7z1aNVbPJ+mSdfSCnAVJAMp
F0KeOvcg7H6ywvpCSpySRobmBaeNgVHZggQZPFjHqoELf0rCfv2UWV5SV0DXaz5kiXWza5J1sNo0
1W5NVsXTvgRnadG40wvKwXwDoGDIMDpejYVeEIq8C8B2xbE69etE1NnSeoD1lVCk91lO2igLidUf
QY3D3k1DFciNK1yDE+hoNto1U1IGuN8C64UHuSmXhPeJVXf7WiVsHXO2hF1P/aT0Y0dU9ofB88TT
FBTTviZrWxcTxaGYFyTDxPssPXQ8WKJOWMHG8dJkG21pt0Vvj5wjtjEL+XFOnVvBU7VzcC36GCNh
GcwY3Arz9kRJ9b1f5q0bHIPKhm1r0YczH5GKYHSJtSrplwNfliccPJ5pRZ/9DmXtjP8mSXvbluVz
jyZ+J0PtTRCQqcieRh6uAyQk8oqU/Bxq8fV6GBlSgo5MQ/tmK1LABeJmkKc/nceyv+RJS09jNXdY
4tTFQs/iRlgZZk8HqXUj2EwyXnoxOtlnQOaDb2tH2fUvMY29rtyvTr5TY81lQUP0GDUJ5O849Gyy
o+UKa8NS6679jbORziXVFSItKIGlKJffVJI8pMw+diJ4smrrZd8n6Itjh5a4WSE/T1OSHcjUZuDa
qrfuWE0fsBrulYEYrcJm6pAxB5Ifg9x6Zy3q/SSK/ijtKt85C9raC7oI7toEZ55cvXcc+2wnxcZR
xEGqNUyBFvw8DBbKFe7miRtMxSELXFFGBJ2WANpReldIELb0I5VHkvL6MgM2CuYjd77kUytO9tDO
N9CtCm5LMi8fM9cvbvhCOzDU+Ms7NHqnx4z7dsyZYh8b0X2d6SLPXddnT8s89Xd8dNB/nil11zsB
eyrtsHkucpBd5jywIhey9k9elwLuFLp0vvWLoHzwlKi+uLLKz1aQ8qdmUFg/+sw+9EE1nVGnax5I
Ui63QCuLI5vy7llOBe6l6xxSDiie3i1qAT8XLvXz8X7AW4PpCN0sQVlNh4YV9WerW+pHDnWGqOhC
nNKVj7a6iGMDnB4CbkP4tKDpl7pZuyodVhVQ5UQTcuT6oGGFEmTyPcmG5q7woPzq+x15Kt2MgCW0
Vzdj0kPUnYXy1su7Isps+Z9FgSUd5uJnUqO0OOYTOU4doTHQTMVZ5JZ3EKT9yciyfFnAxBUL0clD
mC7y4nhyiUJrIeExbUV5sNrxqbdEdSFhbd3nljWfZA+pnJYU2TvLDrs4BFDmaI/o85WOn+N0610g
dPE02dDuQbdZfmjUmEcTb25Dr7bOc8CWE0Xp6Zs7iuHstKyJVCnyQ18D1StX5V+6MPo0Ac2AG3R6
l6NV+2jPjX/Eze07OyfvvckFG6fiP1Jf/JBF3txPXqEOdq2Wsx/OdcymgN94XjAf2zmxy2isegjZ
DjhhJtSrIbfpJzdtaymUdYvuaHcqj4Op4ZGnZlEf20WWpzKf/7PmJXxnVzicgidpwY1GaENx2xH3
IIEqnioQGiI+K+8i/dY+UI/i9XFDFfXdDBRjiIYgxyrJMU0DebbZII5u0yxR4aHH2xEdSu5Dmh6n
Jf+0uFDE/NZmqnmq60kc/4+jK1mSFFeCX4SZQIDEFci9srL27YL1Mi2xSAiEEPD1z/Nde6x7qkAo
Itw93KWnz2GyTtCzNRwRekjhLmi3HMy2uSUfo2m4bE5XK4CWPs1lPwtYZbauJLbu9mbtR6Q3o3vf
m5nTnWZ1i62quZ94LoMaUxBkF+0HOqFNPGxJOvFLG2gpntq1HX1Je4LHxtc6jXLm22k7N0xnc8l5
vU7v7dZNCzYTaZ3ZclOEkAeThDXePwTYByJRSct2mLoKzxi2+kVrWETLzrda7btwAkEhRD384VYM
+eIoTDwjP6hPQADNsu/wYb+JcGr8fo67Zty1q9fq7Ntt+8Ez5Fe9Oa7gRLZGIkeYY3S1soubyzyG
JMzniA9PK+2qTwOnmBs+LzfmsUSqSG5X2EMkwjfvSL7asjImjiGvFnh+uJusGr9DnzWfCF3UR92M
IS3m0I0834zzsPfwUXRqO4l48hlB5es+i0NHjqIyES6lrG9A78DqKkEkaBjPfDeLyssnrGiNLBfj
yGmxLoFXWHOV9M7WROPB0EjHRRWlNtutwLBuCAfxT+B7Q5srly4SgdvMmsca7WV7cL3vxkIk1Rzm
AWQUCrbqiKQpMzrQ9nVpsqYt28b37d7FTphrF5uM7uvKthjWNtOFJfI5xveomSK1T7ck9OWIL8me
MBgJnqul5/ajGbt12wuvk+wx7rOq/0w2y+odBAKdhYoDxsRN3o4I/zsvPFz1Cbv20U9fJdy/xSmN
8KyhsDXVW6fSsb1K2Vr8+rS1vs9h027/VoBI/JtotoE9CBpADdplM3/HomvFrkNW1aKI+wHxpKZL
vL7R1tQRJls6i0cLEB7ZzRtYrYubfPrQ8LmtHJKpaD9fU224+UQ2nJ1y+I+sW5c3WBvPgnxKnV4+
V0a4PmUrkgvxBQ5+WwzUXmE/PUy1n9TTzF2i9862WyWPLfbezHFCGQiestD3qc+jGq+vLTfWGzD+
06Bp/zP4GTRczkaksuMmatd1LGER14VvXSVpVIoak+wu2FTY3jPaSAKLPcoojmMnWFlXffw5sGh4
TGXUwgsP7MWfaLWUHvEzJONzI+KJ7Gwlxq2Ih6BBgVkcVub81JnrxHiYlWtYd6K0cBfvcgvtI0DL
kJAb7F5wKUk2GJ+PVrux5HVKZdlN8AQ7ULvAZwfaCL3krQuV3YXhPOmcRL2Bufrc4R9bVNUz+Fda
nDmIID0792Yb6+toPP3yY7omeNFJZPMVd0Z1VMLI8HD3Mm7Kxsll/NPU1rijabZN53ONH+chlXNP
fi09MWOhq0gG4IsBPT/hW23r04j9hOlZI1PLFuO0tkmJFRjO8iBJ3Zds05E8ThqZzAceR9mHbQjh
+IAXGuTtsiSvclhnemx8xBAZ4lZyWRlCJMuFMj+CDdUrugmSSVbEQcTWImHRJE5b1zn6sk2TWnKh
XG3y3lXOn1KxTdGRopHDo+npaq+VWTSWmDfR9wckujuZi9R0LG8DOGVehi5bw50wvQpfiJkWqLNE
Y5M94hh7UXTBwrunNdam3Zm0bdgpWRhq+DCsHnKCZhDmZGD0V71VWUbcjrQ0di/MYDcnx1Wewfmn
d0P3lm1pR4oFeB+HY9wy9wo14M42AltzHnd1zBU+IQlyKqkkwialC02SO0RtdDcvEn5v7ebJPNMw
WX73CcpLCfd1l5TEjdtLnMQsQDnNTPvtsgmsOwHgQ8taS3+t5CTjIuPT0gHOjOhaUOINMqVmLEXu
F51l65DLtoLdR5YF/+IK9h8wnElw6PJxxXfxBIcn0uOMMRXYRwpXY/UMg0lnjwOx2VedkjD6bHgA
T5SiHejof7iD/SJiI6AsrS5825Sqd4iaGd21aUyi9nNjwZRluLKj49gigg1ejDL0z/qeu3mjSdPT
ohVCLHAkW4dm32I1lK0liklofHmHC+B5OPgako51qMahRI4sa4rOW5/8RZUbqj1rxkCc0YRnKq9g
uBBCVNSr5juJ+/HqK41s7ipViv/uMj+aQ4oVhv4Fsie57atlGqLjxtNqzFPNyfi8hiNWDKnHRvAO
qB22EvlCiSuSwFiOPXlsQLx4MbAQ04qFx5mRcaXKUXAN6Sh38XBvEtFM1Iav/ymQ/9uFKgZdByUj
nEkS2dTxmdZzaFwxLuM64dMnuE1uC9a/04es7cRzqqIuKQ3WBl2+wcNfAYVNvSkdH2l9DZqMuSKI
8BeuhCFB4LglE9Yq48mE9Wva+/B9rNEgHVqE64WHzNBBPSoNK9dcjbEQBVJ1QouUgznxsLSziiFV
PFxdcKDjMiGqkjbRmvPGV2kxQSoFvS3h2QZl6d3s74pWx87fqjPWPmDRYahOTTRQ+cV6nlIoxapJ
lS5GKiEcZoKlO+D2N4HI9TZyg2UFh7hQzBST/s/E08qLzK1AyPqtDUzuwikk57WSBGVoXof+JxYo
NfvOIZoR/3vb+dJWnnflMIgI2SFb4IcmJ9kS22NURU20R+5LTfIKZ4e9r5kEQ5EGuq++aI06eAKw
tTZIl/br9stvWPEpBNJt0mLGVzk98JTFNGebqO1+dnEwn9EpoK1zrUn1qUK+37CPKhp0x1CadSw8
qJDsDV3GJn7H1Da4m5NwwvnXysgBRmCey6JTvmVoaujcrAfmbFCfZj9H8pr4sLq7PKG9fa7rSayH
Cs22P0ajSc0NrnAtfeD3JcYjxhChjxkbCYxZE+Xav4Z1PfmMJj7W7w2WYLPrph1ItgLrw2r+iUfT
NcetBmEKG/yAroe+Rfbsn6mhndrXU+/6l1nBAG1foxmmRbCmo70Mi9ENrgNhKZpXZlOkzEtEqPt9
JliQQO6IGM6rJSiNRUjXtjnMHK77J8VSNVzwNbfL6ypbR4qKgGLBsdDgmlkyqKQIMzu6cuRwnt3X
tGogUc4w8O2zcIWTqTfWk7uzXyNPvQtZlou5HslOMEj3btU2brHIu6RFo2r8vNgvl3BT5egSVP2y
2TnLXnq2uWxnFhGHGCXHJS7GPrbvaRtx93cbeB1CRDRU6MN079yRJjV3JWwkrD0HqVi3p0Svsy1E
bxf3qgS80S49HCZdEc56eSBWTuM+ZdnwJLZeBzmfSeY/+6iW6XHaEgOPdyPp9B9CXFyI2AGUjGvW
AuksIsv4s6yTSR8XCX1tWS0y+RuvWRVNRdiNEdBOaKfi9hpkrg9OQeiMLHCn9rJUcSI0RIVTk14p
RFsZuvva+l2Gy3F+cgl+51OCpfF4n8AMtvtdbR63Y0m5jtec6k0EBa0CUpcwFtMUA0c7cZPboV+W
D4NocXeqahUle+xKNuoADGBNLihxLvyExRWMSf+aidGagr71Am1vyBvo1vstUOpnC2yW7RUylvrC
tnfrlpgCu8920Ubgdf/pZJTEENBjVWy5RNnYRkcPUbRtfrVuHjuH3bc5wvY2HMlJWo6zXj3G3c21
BUnhEldAZCT6HavnKHrouCVxlqMR0mYtLP5lvhPjPG8qR8KZoQSvo1vjL3RqYkDbNrS1/KuwShOU
PjN22c/I+BJHrSN7mptWpjlfUTm+k2wZs+9MjpF9cbLW7EX3DEO0IhPmq8yEc8lIQw4MTUdXWJ0k
fYHZnB/xFthtdEM1Q+0WbU+ZUr0/Yf4i4SVG9lN1zYJpeOFo4WVhmEKAb2hXimX7mc7DLbA0hKfz
vLldFEHPW8SwSEGYXT/41zTULtqlVmdd2dtpzlmkKbvKSnZVGTM1afzxELFrqOsgzUUXtZ/40Lo2
nzqpn9YE1XuXLGMHs+ZB24dVMmh3TBrI33DaxpcYA26Dv28KDqGAJ+L8vUaB/UKdR9XrcAHfmBuh
4oN+xpPc9zDqmtZm7PcpXURbpmwIZJF5BaEwqs46PoaOzvYwI59qyJX2LFK5Iz5V8KBmYqSvwwyz
qDxoRymKaaF3n3i9VTNCIOJ4JHPRCRT8ItBV+NzwykC1k0T/6simIneRBxYVJUP0NMaGLTu3gOnM
zYzUWFgVDm2C318nI+SSHUYOOVrUBCTWYp6KBvjp7tK4pjXaT8BNzwqej0iiEKwYozgo0fzKBxmQ
6Ja06ZwjJSP+DOppbBC1Gg+YJlcfoy64utnV+LxFThAjAVwk6ZIbjZtUFYnVcCUIlJnQHJiVY2pP
HDnjYtjeXWySYsNE0ZWrD9ojhulO7AdMIQ8o+PaQyWr5b7LTL6Bm9TGe+2Y3MGJ2nEzv2ZDcJttV
+waWcGddI42r6ZoQTS9yVPJK1COeY7qynEhYvpfoh9mN6mkDPAZVhz5hOB3hSy5pam/bHIGiC3gL
k3vZ0qYwvgL6sAxfmAeeFk346X4C38S2rK/h1r3KdJ0wasfyKZWAwtrIKvG94NidgQM5Xtixq0se
1/aF1ol6B1esoh2QTxgjuywJfpNxVoWT7WNFMHurjpFDaM1WqAG7x0E+TCIs1myNTjB6EV3OgBy8
LGvY9zmBFUDZNyH7BeMaX2IbKnnBqxkfg75asJPb01enZ/kXfKPJR430sxRSxHwFGPUaOl1TJJfx
b8Q1krxVs4J2LZLIm0VNDuU84IZQDQxRpeMlEuEwaGWyf+xohbFmcR9iUabM2rgq2hGe6+d+WqfP
use+ZVkjBKMq7jNm4beWlcsUA84fgHtlSIJJnd9VonsNUDCOs2oRdoIMB1h99VhGX+Z/lFcD0NT5
LHnyvPTgt7QkmJZ6+6Z0fyGdupB0+xJ0QMJshBT6xtbnFGjTFkT/LcINBQ7mYWTidcqWF8LkbayW
c5xgWmoquLiHc//aDN0VTd57XK03oeV3NUE8QdEM1P9vOx0GkM5Pr25Jft3/ctD0vFh19oJ2pnvG
hXdmCaaALfJfXQL/UhS8vkzXEdZu3Xjw8PMteuSBDBajXjA1JVXqvpco0zNwofVSc8JOSxNn8J9J
km/KFcDcMZmWMqjMoe3DC0wUP6gUrzVynnOug4+GZKfeJn97bkIoCea+tNm2FojHtrmeQ0QZgCBf
JvFQ006A4kJDyXt/bCd8acaxh3rdrpgPn9HqAEqpZBFLesp8VaZdgPYFOS+0qndTGP5la/2B8fBP
vdQINLEuj4y8Ag/9qnhw3kK8Xuwl/pt6UKmSHgNKirTufoAjXgDCfpCQXoIVrJG2b1KAy0XhgyV/
/QzoCDUxPVYt+WekKeC6XxXjGDwRu8oCEPqjINlxsdsrZoYrcImvKs1+u3r6oUS9Nwl5B/wBt2/+
OdXAb4OJHtvkLl5qnvrZvGV2mQuadmDxKzYi1CHE7kesdpoDeFhkXdRdf/BT8APLZZpnjQn3aRyJ
4xLMeUzrS6zAfjUjuihkWcJj4+63mt7TzIN9NcYq3xry3kcr/FcGLHGZUw9faCy8p08bn3Z9G+9R
AN76Lrs4JXeqB1GaNcEJcC0KS3NUsjoYhxQUAAcOl25Q5T0fC2i9aL7Efbhf4BSk/WZxe4zfSuKJ
dOlwbrw8VnZ4TTZ1TADwosJkab6svS0ss+ctEfvV9bs5nH4Z2BYT5nF9IG4CcUhk8Uk+I+Ym7uLX
EP01bpGrQPyVAb5VOfMJvP+H0V7u6ER+1fG9BNHwKPTwgSEpzYfV7Xv8WwQMTcgZbFC3gzKuvD93
2EZeNNiawMe5MP4NIXaXBbrpBuxAsyG8iCOLyXN2sFXdHBPZvY62fUPS7VhAtq/zqOt+hQgadCnU
6alJD0swPLKoxoboWp1rET5b6745p5/Q1pw1r99pBmrlHnMWLOwQo+GXvnoQQ93mkqtLK1QpmDr0
Xuy9rP/ApGqX0nAHIPSSZROqJhxZipSaIqn0UVXLC5IieAG4rJQ9LyODKS/B/Ozr8Kcmw5BrlWII
gLIq79F95XDoaQD0+L4kxr6HumlxXXeyHLfkC0XgJaHzHqiqygW0aadl3W5CJH+B3xzgsn+SC3/M
Vvcva8Lvsa7PS20f42W5sX7bciYxwii9H5E/wcn8OicafyaPgV8eG0EeHOv/LlaWMHIoBYoUMML5
s40FLMnVHtTzDfF4r0GqD3WnP8yWnptmK7sMQZQjQ6ipD/JGohAnY/pB+ukYpNkDfCHe7uG8DVKT
sVN5CZF7RyhchYhO/w1hc6yD4Bh14ghA9KEP5JuK3DlbmzKN+teNpvsOtC9Iu91i2TPCbP+wbMKX
B9q7B8WeL4Q+haiN+SrlXnQzLxCi/K/PttNgtudOzlGBuvbSOvUYiOGRrOOR3T3d3dZC3h+cohFD
LS6zlzRe9gBlrnXKm9zH5LsN/RPGyq9qFq/xVu0wqh3rRn31w1ayoEazi8qwmPgNuMoVfdSUN838
34jzzn1Q1PHyukjzqVdx7kS/d6w9dQ3bCW7OEZrNNppOnpPTkNGri3B7yCirgLOqfRTVZRL1h61F
0FDgnyDC/mhaC1CePEShgSxeY1bvEa+MIoRAVhciEc5Mzz6oaoAigEkhu40Litv3/tagWj7BMn2H
Ee06KOCRTeK+JrI8j4L+8qY1+bp4AFzkTJCEtdTdIQRGr5IW0pXuBVYAXz0uyCWbTnMwlvFY4fvX
T2zCQWV6fWFyviQtNgzIJhvcvvzYLdUFG1EloPCjFux1FezAbPUzOH8LIjXndhwegmG+irE7kzi8
ZUv2iIWmx20df91PrNVREY2z3OmtOwQTUJYhOvOJvutmAswShKeub14hEbquXnZ5oiPE9oYEaWbg
/IYwOulMf9CFfk888HlLkifZS5Tf+iNj4gO9/2OGqrQstGyi+bGKxNsA1asGrJIYu+PzfGzRiN33
uHhZoxFB7JC+JWL6W/PpB2/kFY0OjE6nPYKb/voeCIVX880Qd6xo9+xVdthcfNzgOgbfz2Lt9QPy
Wf4sAy8WFsP7Bh9G1seXaBW28A4ieGRyvyW+IqXg5DZP7Jei4jTKqt1BaXfEktRRVvy7T/HqeRDn
DKDTrgfBiDkPb0uPv9dIft//7qqwVT+vl4jF/+AmjbxDPEpEDDytUXhUjXrqmT7CzeTFAhqR0/Yx
9MHVmbvNA1EnxBnm8Mak+TrWpkwI9D9ufYtY8x/izOCBmD4wAdQsis0Hy9ILHMnTPAuQBicQGrHM
wTXJ5vcgXd8t0//grvQ48OA7zsDvoECorvmdaH0c+fLYjuYituGcRuM+0eJl7vr/VupfrFS/Zb+8
MQXfm6T+/P9BV7U5bFV6nsP0cZrZrfU4bGEsnnwapQeYFssiUtsH+GngD704DIC+SoDhKH54q9hs
vVhE2OK8HjLbPg6ROCVJVeUDiX6w5rD3pErzTWfXdJzHvAcYl2QA6lspStn2n7gArkES/faaXaYg
/K1td7rfYG5pfrIqS3KgMjfi+IfScB6owEWneG4ZwjftxB/oluS664vEyRcp0WJn9zvetS3+R9NO
pllpUKlTFh5q5JeyMMrJ2vY5jvVHJpc1h5joOK3zOwxicApbRM+3XQSUEpQ/oIF86JFG0Q6gQZpg
fK4XzE0egTmYzl5ge3pZhyEtVGp2eBgE12L2E9gGN0cXPoYoLJMjrAS9/RRodm7E6nKIvgRaEMxa
8Gq+SLTEU5r+aafkIWiS6aQwVmJN+wzWcWfHnuRbHHHoeMLsysftDTzxPxfry/1xaZscSN3+CnyU
IedtuNjJ8/0SVr88wmCL0JNfDqBHm2sXq085CPXb9du7ADSClzGgMWRoYoNfQE7pL7TjiBiHyTue
NkZq0IJtXe/nPrTnnlfq0BqoNIG6ntWMtxZm7K0N5HqkPkx5Uc9W/w5qg8D72eN5TFkC6tX0ez3F
MtdW/YgkYUUQmIcUMUsrnknFowz+eIofVrp93y+gVK3/DSxAxTDN96TWM22Ap08mfdUyfR8RkV1E
C5oLcAAZ6mn2NUFTMBuAUA3euqT6ujbLNda4sVAvagOOn8mw2y1tfKK+bu/DqMobMhRYOQj2a8L8
nw3KN17MQUb+g4deuqep1oAf4b4bz7rK2YqvD9aYAXa1A3ZEd4/jAMlxDoIz2gEND26NnN2P574q
wD6ATaw7AC8mhbQybjC95pFz65dgrClnzfh+igCuhUmmrqQH3LytfRjmkAGuZZBBxCGgz0E6o+Gv
xrU77O9ieWpwdf8wL7rJ8hEfYjnDrPl9WVZGy1XVaZnA2nTLu6zGqB1wxbPcb414bH3fY6IhzSHW
a/Bp697vJ/TIJ9oxCAoAZWEEipnYtzD1h0MMH3bZhh2tZt0QjNXR5oeDqX1Dv40YpCFOejBlEsQO
FLux8jDeGYgvanjNJEWykBHSijge+vegWd0GsmPhOq/FxF+g3YCXP1IhdIk03u2Mn8tAL6JWWgzj
kj6s1UDBRffUQ7UBe4ikGGIR/cDBuTF5t6TVT4cT94CZyl4qxZOThYc0+I10+xBpOJ87C0YoaxpQ
D9F0XclInuXciujaeC1gt4h8F5GbxI7fsomFfmjUYIOdmiZxrkFi7xKBhmEeZlwgsa4eQ1mPLlcz
N/t7jDD/0nahacmgcqnLDvu1/DFuZ7VrGho/oS+iXdFVa3pq8Z5vcRaPO29JNMAyq3cv7Urp2bkh
fYMNS3NdQAlfq0SjT/BZcE6GVu5x8ttyyAg/UMTf5KzBF9FEWD+hbZKCLFdsF3kZnQEQy6LO1rkQ
Kcc/MLXtfhigJsnv/Pse8PG6RyxP8N3PUfo9WaKfky5szgBqxnVfRWOPcWeZbw1z/DCIZHK52QDr
rh0Vn5sLGMvDymWHaTLmqGzsgGZAJ+TVwgFlNtNpoqrx5QCACbYdDIClwlAFN6o319m1UMAL5cM2
rwlCp5Zun60YXTe6pHmMLz5PXcOLoMV3iiXP9lxH3BQp9CpH3qclUMUG8MJwJKPbJYM/+VgXy0IA
5CBgFq3U0Jdtm4AWUdEHhoWhwA8l8paHl9oFx5hlO7qw5zjbQhwL/omImXdG2k/VOzRoQKpHkFrw
BXlCc/kIv6U27ywy5agDsMM5XJLMgD8a2Z/QsL9rbOcCcK8qfDe9BK3/sCoLC82Dpliglwk4uYKW
OhiVPbi0bgpZLzfnZ3jgNcs/yrarSsY6JwM54P0+BiEx17GqHxrcoUtbXW2PbmIN2gI5QVHpMsf2
kVlPqabfXRPBzVMcJkP2a0ofIvg4g8B5TGP9uw7606LifdXrmx6hchIdew7k8pBOY5LDl7w5VnFX
8BagA9vCg6eC5rLrxj0iACCJicCgub5lmBYMBr27kitMHJoJq3dQvLQlyHt0l0Opqe5z1qI0aEE/
+mr77/5bz54czOh/E7h4GYeqjHNaZtzjDCFWa9KHzbpjYMOdj9aDDOMz/LRxV04KnAZkc9sANktt
/zpC3hrc0GVH4A2wDQp8CEF5Wv74gA/5at1HiyODvcj+aYJArVfDVFjYlCwpqKPwHmbiBAq0RwD6
hIt01aLPIxFc5zl5TNdlz4Lo0LUIdgo5rkh2M9OK5id5g7b5h8j0Z6XIB+wZAaICkHGg+/vPngXL
QQ8pXntNT11EHwOGKWGVAIOWvjEFnGgfKA6ZhZ6JJ83V4GkfAs70HuYVZ2yJAmxV9mXOttsm5IOF
trZqMDH3cZjmPmr5Fa/5rYYdxwh3vdwhbB5RIea4zRWi+KbsyeNvJl32uonkTVD6yDh5qXTzMMip
jGvwitCqQYKwHID5PQV46lToPAiwym75JYDuZiLyV6SCJ1lXSPRbzvffaGbw5FLZVxu7mx3CbxoF
e0eyd+jsAB1LyG66uUxliEmYFJ1rm5IBbYmr8QBn+1wvyydQLgGuGVpCEx/Q5N7uTzSazBNP26Op
hse4bv/Cyx8Cp60MR/s8pRvJHWQDMB//C4vdcszqT/Abh76pjySG0Gx2Yq9Jc27lUmB+PrrqeYnF
Z3/XPpCA/GEhf4l9XJJxzHVtPu6vCmyYK6HJKWNuylD9oXXwGAl9CaPoKWYVwYQU/onBUdz/gwau
umQAWzmIgMAcobIEJ2TQcLEtR3F4gPy6nKrlCAoMxZkNa1FBsaMIagS1hal+8CM+K9g2hcFHwOTJ
EWgnFgDISHOjv6G8KammhcANQAIccz0/338OnY5XyGZ2hnc3TEpPA8G5g71UmyFD0iZgEED2/17h
9zDxpoxA68Kjq2icuwjoEdosKIS1rwHjFdomux0WDTfgiCxnHHdwI/M+nNwNxbwYZwz3GYBVQG9o
0IND1v9GTjT+faCYuWpoMWb60dTqH12il7BzRZwtpWz0r3vUYLBqXLvAOOV8GqLqTz+BFl6Gs45+
pqB5ikd3bAk5ttuvmPkTcu7xHLENCaXwmHwFiElhU7gnIT9WKSY2PpjXjKsjzMyQD5aChEi64v4U
7uej9ku5SaqgDw1/Rr0djL8bnVWoV736O7vuPRjUzVX3FM6wP2Jk/e//vwK82PYUiYgpcZj2xHn0
7aFe+TcurwtWln5z4TA4BA4HrWtcPjVdznn7FyIbc0nCpTlsTXpcYvcFsZZ7qG2w/g0iKeYzUBk1
5GaqIXGpYtrhq7Nq79JwPZOlcl9K44l2Na6YMIOgAmw5qI4ZnOCoAnRoYH/jqdkuaH6yG5kH9cEX
kZ64Wev/Kkgiy8TO4VM04xohLJjwmc/Sg1hye+g3MtzQa/YUU6KBYUPuGaapREhmuHwSgTmpFe3N
ddOKfhCcZ+vB0DQDbIJWjPu5zNpqg1UCwUOJ0IrG6ZheN7CnV6j9tr22nJ7sKHVhFsrz0FoQ8qCu
Dj7S/yPvzJIrN9IsvZUyPTdUcADuANpK+XDnidPlzBcYGWRgnmfsoJfS66iN9YdIdWeIpQh167XN
0kwpkcTFBeAO9/+c8/3kL4JAYjOKrEPJpu95FKpaimnq9mPrRWvXCeu9EwZlz3aofZWI3Ttdr8Jp
l6eefw687i5DjFy1fmy3C2lqVOzmVkOIxt06qDECj4l1aMxc7aMpfsyF4RGjnfKHgKoqbeN4H0fe
o1MV93pOcjHr4o1BG8nFaInrIGrjhZNE5aJ0+3iJmm9hJ8jFAva3vkBz9xd2WCp2cmm2S/jEE70+
r5o+0NdNY5Zbd5jMpWHi0fWl8VHS3X1hdhQ+mMjlPptMjcdviK/dbNIprIK58tshvWgy5y4yxamV
uD8dIPRUBDa9UYmFyRkuhig/1qb20cipp5aYarsh13JesnF225V1sGk7Ft5YZWv1plj9rZykuVFm
1TxXbeQusQzOflDE4aSuv1JJfvH07LJt0rmU1LlLfbQebVt/cYsOmUW1VLCLotoC8mDXZZRPPX1w
MBQ7dzyf9nFIm/BghfJ6GPudyFKuQo8To986dreXmv7g2H67yDBUHmuLyrVdt9kSX8mxjuStr9Jk
N7YsXXNXFUxaXbJCjgRgX/Krelq+J3pt8+Kamm2ZSe/s2/IJ9a5d9XUyy3mauU/jfNoGTEELpaZX
U3TUefE79DxfmBLZJofHtOcdlxnEtQflH4aKnoRFK3h7ThR3SmrTy2nQs6WRDHxpNm/+aE2LbjBz
ch+jfm+p5IrNM31odf8VXG6ybFFk1hW9XRdYv1DR4/qmHoZo0/gD5rY6d4mpOuyzxuZc2DLhBT6m
C9u2TtNo3CKdlQu4PS++QWZ8Jpmy15GbUJoHLQifcfjeGKl6C5qswN0ulhJcBbUj9pzTOFHDp23q
mJVvYWB8qez2NksaDYmNLQlDRq0st4Bl1jtPgVlexuGYLBvL5QZk+LPGrBcnmA7aUqf9NL04KC7b
yG2qTNulQ8llbjU5VrxuMG3FJ9tjPR7E3ZNgQ2bPTz3q+GXnddcsXO8i5F7cjfVTShAdt8J0Ddn8
0q38Z7DCMfZJ50nMkaSJtYMRjQeRTxdYbLtFGFd3mDdjil1zg1YdKdrP/IDU7WA/4ULJDtFIGSJ1
FPXI5JCM4VHPus0YlHuCG+e4nG6klhE77SsLO1amTrUrPkDGVQuvNl3YS1ifEwqEK3teLzWmR9Vz
2FXBaKwHCxEt8FzuW0tpFhwot7XQhxRLiR1OzqJP0sJY9NU0nKlEB0/CGYOLwo8veybJ3Iz9heO2
DZvXfMn8eYyN4DJHGibHpCRGcf9CTs2jnUz7OkEELtLkizSjbeZyJaOYaUT1+pM1jh12cQd9zZ4e
PX9oV7lly43O/nIxw+B7JzIXlG73hiDDYWkHZZkO1b9iZzRYm4bxVFfRrrCckxHE20nH3zvV/imR
/jkT6k105TZxWth89lDxcNlM4toDM/pF5jhbl9VN7ab7utZIulo3Qd0PG1qadTw1FA26Cndh6SW7
xkbg81uco3Xgrgzfvib3c88lfTFCJvyimFZpWtx4ZbsuJI4fV+CV6E0u1qxItt1h0JSNcaj11jNt
2PfGhylD5hpweDGFGe0iD+XZd2ydPaxJTiPMKCF1wwd+njd6fF5OiI9p4IfMv6y/a4qbjkEdIoso
W/hqeLdVfRgJDESZOELxvcXKvYH+uYyVv51hwc3k7trEfFOejv2zZznbJyxK++d8yB/dPL90Wp31
gZ48xMX04jZIFmga9cKGM1MMzbUcEh4vEmd5prMMtpe066Qqd65Ke1eiW2bja8eLnRmHF4h1imgW
YMGRccebtNTxlJ/SGt87dzoLN0P60cTWZWPTtYrD5xRZ+ol7M2zCgmVqywpkdE8s4Xz6d0N9WuLY
Xc2/PYMtpIpouu0tQ3DXoIQtTL78I4k6ai+lv6Q16SrpqL12mMyZbCq32vgqOvlpv9FazDljvwro
aN+10U7QxU0nUGMa4ka3qEQ6d/546cURkzynaWjDcT55hsrK06p1PT7RfjsxBqReHudOnhMaPkxG
RvkHMDbXZjKzzQQYOJEPsdXvaViHtcB/r6tHvrLD6l/E2aafe0XBguqb+s0fklWVOpdt7PCsV0vO
Qs+8pTMzQsLq4IETsKTFrnq8GVq2+8EL/8+wWLuLGoUDrcW0WbxcKlolu3m8tqPwwqSWLpL4DXGa
KpAYbmMWYe0Sy6VzleGvuCtqpQy2RWjwSIzPTSvPLXmIiCtTNdTfkYSE8hadCHYEVJjnaOqH1BIi
GhtvYfKV6tLT3Is57qk9uQS1G3TkmqrK0JiYRytUyjRDT502VbYRWXwppxFXLovfKfVIXicvg56+
y9Y46bwlOSBe13XFszqHvmv5lOoPU+XxnquWXhFs+j49Ul5ezKOAgMaZN/lW1Whdgd4sqtYtmD3S
RSObpTP1N52vb+JBw0RSU40vdjwbupXucFuucombGPUxyaKrOo4uOkuddT6IssyQiC2674mw2Mq1
9Wsj03Z+1G2jONlMNgouLdw0M762jOhsDz01SSLLvPF5T02r3Gkp5uHf23haUqwiTVtlVnutrOQR
r/heVtWJC4Fhem4qzYqqJB1gj/Rm4u1Rr2J967SEOMcnARZkkWLG0NmwUU/CMa7GIzd8VNnZT/p1
37urSRTXMtm2bv0yP0SaCNcx9WLfpEZbPYVzD6DAWAxt9zHzPvQMINukI+01d9zGCIeLp5/0WKxs
2IWDXd3QR25m3hbptwCgT7nFRRKmuMbUXt+E9YNuOtddXV2qLiP2YJ10ZRx7zMH4ovNvQ09Yzpsr
mrv5CUgGsEtq6Mh0FC8FU5AB735GViWGds5qhtx4bmJva4PesJiYyWbvmgJcfVeOr1bUXcWy3SXj
Y+KyAOmBs/OghawWESqy8SJluKUd70nhNkBogh2wR6Vh9c+nK4sVhlE1q5hvzyZmmVBeHPJ6bZXB
YgJZJgxr44QNlv8cq/24H4p0l4OHLCVZvGIZsJtMvYusv5wwwgRzlI1t4Pwgkco7x2a456CHXkuv
4ti+9+txx6pjoTfeoibWiGnnkCv92A3Wla20YWk59d1c/QNwzq2PDHkdB95K69pFPNa7tGWJQPth
QEmUo16bbjqlnC4Ffpa03r62+4UVTOusno1T4503b60bXdx9G3AzwbOS8ZPNkE+tG32gJb2fbhwm
KbqtfXs1OZRhNUSTDqt4ip3IxThOkpjJqw2Hr5iCKDphkItd1uz+kuXyrqSUN5ab+Y+iJsYc6x7z
0VzHg3HBVyhYd3Hj2mrc9tynWVrCynEtGoac++65HbuDGlt7v58XG2FEJVRQAqEnxwgoQo7dBn7O
kiTak9cXm9JID40Wb+cJXQ9eSt8iNPA+3ydmxov5ntC7dGlTGldDyF7YXPHkztPHfItlPuzC6VVQ
WZ8/11bsSOY/sehCMEhvXQfDxuWdMpSbeUbhCmcYzWIi0zntz7I0PoVlsy5G2rplDwHTbA8vb562
wzS8jJrgnq9r1zqKMCTWylgOYXjlt2LDHJGm9UInQil5QeDGQwiVT47r4e9K2bfkWGH6Ze24e9+1
l25pbyb65BiDs4kqe4XpiR2ZucIGtOfbtPjClvPrMpqie9nbhAxSpgBA0QuVmxcJ5XF2U7vBVrfz
/FoAnGyj8r2cxLGysVMhRXpnHZ82c0jEg8UcSrFiW41kMuuHOPOu4ohOwu2wmi98jg7kpvl6PoHY
KlY88kYrlsyMkn9M1ZPKprNZhPsIRZX/Ot9uXr64OVfzyKlwJs7z2ASjaAx6SjHmgtzMkd/EwU65
Jl9Czr7IbeNssUlsoo6CVnaauHITD3mQfMEBiLyQLFgjJPmBLP2GU2iTakUJkS0jbumR/IXJUtG9
ph8bbo+SW6auXIycyyLzDn3hDqy9IcqmyIYLMicmBd+KAlCWvIZJ/0rbgnundr8y9xEe06x4GU3N
VQTXdEniix6WisFseYCcWoX4JDyHaqDc5l0UgFCpqdnNz09sv7aG92To6q5sSH7MFxDlZpV4nb7L
ENKS+YBBwBaXbdZdNfNYcRHfWOZ0aSSUVyZ2cdJKmuVUjgyy2X03z8Dzz2mnea932Ufl9dkXPdGv
7XxA4bFeiDCwT6huOzFHv7pz3o9XIEquc8v4ojpxUFrNU2HStkXL2mPS9uRqhvf5MUG//RrL6RW6
Ktc2cN66TL/pMovanaS2bee3ACLzjZgy+taY7JgiV7uZn0aE3Bu8/qcuzZ7jaHoOrYqVQXEFpnxN
UWHDRdz7Wr+WqYszWDyr0rgkpnGq3OhWl/GFrZo7DenbQhfBQKbdxXlHfrgIb4TnjseCNngb8p+H
piif/Mh86GPjxbfMs0xYCITS3eoGKM/UEsHKsHqmHLe88bryOu2ty0nVJ5ulAfsJoMilwYd03zi+
kd2s45T8kJPWrPCTkW2rkb5nrfeCme7EdiVakGCwAY7J2TGKWhsnbIzmcd/kaliYSXE1qG472fVV
QWGAjj7GDeY8DGjuB5UP+rNQ0IZJki4roikL8kmvQg/rRZWP1HWK5hIzlrnwrfyFqf3OgNu/5nY8
1fZYojEYT7Vh3rOAv1ZSnnsnf/PzEdBMkm3SyV7zldc6RVlD2XdRYF6p3NnUTrjuHJa3vfFS6pIZ
htmMNyi13CJ5rzApY/6pzZUwaI/VN5SBoOpPQ/K10zFqlLXnHsGozCeYkIFShHGzsJnIhSLVyNrp
14JNw9BEa80u61MyZK8FFyOum3NO/Kvpcf7h07yeR7CtkG36rlwmpfnYs2IoYrY180Q0T8CIdgsv
ZeT0ss+XpqV9MYs5doXsGJfJa4GhoOqbl1AO+TJM65dBhm9UdjLe3BIBol3VtfySZZhSGoeUUWWJ
ba28e2IhDyj/m9xC2daZVeWQPeV9CQuj1hZizA955d4wxZNaqplvNffcTNEFi7MHVXivvu8QedGm
g+N0GJHlLbWV45AkTzWuoCzJdmZjH2FKcOqcikfdXB/Dg6M/t+hWwUMcuBtPj+/zBD8XVtFoCTiE
8F6yD/WJWNTEAqMwgrMwmaSgYd3S6gvneIP/wIqY2KYuXpMFemoaA60wuh2T6cMJu42KpnGnBV2/
IS+FWQd3YbmYnKKkNRtv+Chgq6vVjrdvoGUzvlqb7L5/pfRc305kojdNTWDJE/T0lZ0fLrExpwj8
7RlyXHxNIQNXNBEsCANZv3Op8OzIxoZnOwmxgpUfRJv5OoCcHvnji1Iq/92s7PRQY39Axp6mzVBi
RVOFfqUAJJ9ib8Q4Ppr4xnzZLYw+axeJwybXjURM7plYo8jjcKtH6mMwm00ny7eycM4iHPZlJM9e
0MptRFF3jYk9DRdGxOzrKwXmc0gU4G8YcU7p6Ju08bWllF34lRyliznYyy7+m1It6V/PQtJzjXzp
F9svxdRTK1LVwi+105QGNwSDt0MS74sSLTC9NKzq4++RNT6RXWQ5NXUhQ+AdYeocUGfYphhu/xfQ
ix+RNT6RXRK9SRV3nKND7J4hKjovT7Njsd7r8dvPv8EPAGSf+w35IX2Gughv6IRhUCjkdkNdFozn
mQszM2F+/jE/oKjoMyfmO0gImU4T8WyA5D2IJfrIhZ4mfwHw+NGhPwFabGJE5F/nb0DlhvCyb0A3
qe3V3zvx+d58d+KNVed2noDNTXBcLByYnmL0/h625nOzoXzSQfRExMu1pr6rDecqx/3495hD+icq
SzqhTpVtaq0dGuBu4yFoFqoRf8ViEjMa5U+oNZ+7DU2Y9KKwY9DFaYUa5FZGwQqzs2ElBKMsszWp
k+xRs1Kjw8VqsN/tm6knG6l6YNOgjlPSigUOhb95mz4hXMrOCvN6hH6BhQBjXlGQ5MTg8Bdk5hmU
82ff9tMwF2Y+Bp4d0wy2rNKG6pc33oa9MZwMDIvR5udP2g9Gu/5ptDdtGVFFA1yZOrcZuw+KqUQD
9DtTe/j5B/w55kZ87kk0jhFlu2CCMGfNGs4z+xfqAH7xpgfv82hPKDv8/JPmh+y/Xi+qDvz37wZN
mbHpoeUnnEnfeyv69FlUzl8RE/+cLIXn7I/HbjMb+nDAsdnE9fl5onKsMEHDmSBqUqxqFMeff4k/
v+nC/TTyQwAlMsJ+sQ607MUiDirLYl/53V+0TfnRNZo/9rtrZLr6aNLniu6TxAShPYJb6dq/hzMT
7vyh3x0cEks9xGT21t8WdvM1Cnr5V53wfnTmn1hM4yQEyeM5BWJrb1hbm5XwE2v386v+o4N/GsjY
9YbUlDQCqen/sYI6Wz3WRab+FuRYfG5E1I2tLdphfqMWIrgUUIiBlRZ/MUv86NQ/DeCgMNse9YwH
xuuPcyMD9qY3P78qP3joP7cgaodJ90IFSV/QcDywKtQ7taLQ0BMULCWJfSI+P/+kP18PCOfT0HWa
vCw0iO5rXtDpRVSFOQJ+h7GUPeMCBYI4JWrd9c8/7M+nPNInf3xMWykUbQECuG1wAum9Ip77Uttb
ugiX807u5x/yg9vyuT8RPgzdVXoh14lpl0sbC35LP6q/N0k4n0Zx5xNSmuiEC/PQfdBAhGX+dBG4
cv/3zn3+Tt+N43QICQnadFPMw36phd2VRdLi54f+wfT2uTVRp4AX2A5n7ohwo+OKI7931qL6by34
QAX98cyrIo+UnNthQx4dlkCF/H2Q5Mbq5yf/o3v66YXsjIJGlh6dtCPK2Ou5ECTKSW1+fvAfDYFP
41hKVxHwg4Se9G1eUBj3pHeodCwsC7PI8OcTVYvxSyox+P/8Pv/+Zfjv/kd+/c93Y/2P/+Dfv+QF
bn8/aD796z/u8pT//cf8N//nd/74F//YfuSXr+lH/fmX/vA3HPf3z129Nq9/+Jc1faEaWo1/VOP5
o8Zk8u34nOH8m/+3P/y3j29HuRuLj99++ZK3WTMfzQ/z7Jfff7R//+2XeQL59+8P//vP5vP/7Zft
f/7PvPLDj89/8fFaN7/9YqlfbVMB0JEGdT+sYjxE/ce3n+i/6roteKwMqbsoiMwoGVDcgD8yf5WO
dPEoGUoKU83tcOq8/fYj8asupbBc3XZM5QpL/PK/z+wPt+Zft+rfspboRpg19W+/uN9aBvxreUNP
Jlxerm1YINgt3f0vyF7IHooWDk21Nqwu9XZGGHpPwlMtFc/UQeMbBTvzIPObU92LEsnGq9Ey43GD
rIT8aIh0Q0hNIitJE6UgVWetqACzVqo9RWgge3SnahtKz18ZKjM2TZy0O1LEJLxGss4GRIoFOXdj
KwJzQvUfQ2vFjB3d1ISxlqUNQz/2rGan135NAifO907qTaScquwgcdkid402kLuGSqNfDFutHrVz
V1jj15Qy7UKYVcpJR/m6F5bcjPSyPtK/0l5ZGmCyoaCcFsUWrQit3n0v2xzzo+lYJIZUnC71BiE6
CVt2ZGkloWlnj7AzWsrJ4YAHDr6DctIQ3TtVlEepDONXE8kKB0q2KSJb7LUwFISxg/oWIgt2k7ht
2MuYziYfs7cpxEXdZu5IwwVMldQd+kXS6d2qLuGUOYanuFiBWOe2HRM7UTh23da9Nr22W9Fhz99G
dmQCGgjRjRVIWZPevotJZfpRlpgL6yKvr0RnYHU1B8rfs1g7OV690exRv8k7gqfFxIUASvklraJo
I0EKXJPucha+niWrUBuLle1BhjKERRspP3uhenrpDEALi9oD4+AHKK/NYCz8xjfe8MdQ45M1WrBF
lSfjzq70xMo2iFrWrkx4Z5Fl6JGl5k+YJghY0nSMpRsEHEuvipWvY97Gnd9soQGkO9Fl5kK3Zhpg
45vPVV7I5wyn+JIm29Ydiyr3wumt8RS7cdgQ/Rz0i7RWo1qIvOq3kWbLh1bmVnEwvV6QfO6GYx5P
grqqcJ6k7ZJH9oV9cHvHeh6izCdo1+lbSiH580DzHSpt+C7sRU79ihhVM+KpnuWOavCe2rGihjVq
AYJHR0Bn3blJtKkZbC95VWMniUN5VRltvCI425OhE10qSE7n1qHHQb+xqdYfzN7wL/Mils1CxK5z
oQ9aivGpNY4wvvRzn5bBhZ40hAC9rrgesdVtgCL5XyezQ+oJac5wGedxcqdj1bozUgftPOrzZ6z/
hA4ITB1J7kxb1xuhd2aO71/q+TTQc5DlHbAvA2aY2+T7ehIWrmYTm7uFz+UqpsXlXprleOFYTX8q
QQIdlBq9W1yL9baJRIb+14e3nam0rZiqEd6MpNPCyoXGeuGmpbqKG90elkkSVKdM7/p6Qd6l/wC3
aV/0kKmPvpaU10XnZJSTTSNcVFHTPtlenNxoKkgeseFF4NWDkFzh6A/7nBob1ZAS2RBYSPiV0Ppw
o/WTdu00ksyBkswTXRVA+UjajyINAAkA3bnRJ3q+k3Er2mSnkWA4tDbEtUVfR9oFuWP/i9DS6N7p
+mbjdHUEhMJIRYi7vBuRY7jKlDmTggxGLGX7UtiBf+OqoN+OpO3xfoMVmNH2eIIGh8hAalRTuKI2
GVz3Ua6u4yRBZ/eUeWMntbaps8i+iaIg/dDREGyKrA2f6HVj/xSBvdo2PMlPiWLrDMnCEeXB8vv6
XbNU86XrQ6KlAW7UGDAVcdSSjlorFRPdwS2h0jWkeKh/FQIHEn0FWECFesc73wq718JMUGftyale
Q9U609qo++IQkIAjVN0XLwagKrrJWOV7bA+U9VkrozwVdbp3qXyit1fdO51y5bXyEPn6DtvismSg
xMsgz1Od3oaet84n8K0roQKnR98zijW0So2teDSLcXp+oWINfz7dLy9hRVXw2GS5h4tU4H4fK8wq
jTF4C48repX6gb1zrS40CTik6X04yuCmxcR2M04Dy/jQs4ZTNhXZ3k7H0dnHfl4yNAogEaqR+JL8
hgTeKMp9Rid7d2FisCNEkGvqlo+ykBozVZgrYC/BA54/8dpKz9zkna7t3MIK8WuEQbVLO/qpqI5y
cZE7AhUW4v+e+5kfAkvIizF1akppib6NYyfUCB1YKcbDttGXkNiIBGUAidbgAH1cTDSZrpuZ+xia
ZM2WnuPCo2ooPl+UeYfpXY3i1JiVfp5SLFtdUYVX+ZCRk+LNBQiPtkJPNb3Owd3W6muBdLSv8ml8
NJBWjhGwj22pa3hSeXEUtKrKhjfoEN2t58aEnouEPH5el2gKNGuED5hoVnQgiG6/MIaqZ36SvAP3
YGD5uHwhcjmzZQteakxs4wD2UVyXPSZPrqBH1TasE9h0jWuPSN0q3NPqgYR4D7DxMZKR3EEAC06t
aL2dNeThrUgpBHmuaX1pNN9+bAl0Ii9FuQsjzYkuwjKxn1AY46PIvORZlJXzlCJYVjg94dqK0iw3
QRrU59J3ko/GkNOWMQHFymk6WpbBLgAU1dTZwTGaBoWpBEXTJvkuNJ1pG1puvib90ywh4npARX3h
LAvc0ESfU4zWGmSTRWbV8qxT9X+g/m1swhpCysKSJXxzx/Mu56URyittYatlBxZFLUdoqhAqY5q+
SJ6yjY4Qc0n60idYJ4R/pQ8yeghzxgxY/AIcaJf7WE+osm2ytNW+Yj7qrpvKAckZpQEOrkoXF70T
xjwCOuunyLK0+Y0zUgTWiszGkyxK/aKxdB+XFyo6piUXsNEEbC8ox0It64q05EK6WXoaDcc8WU01
mSvX8NNmH+u84LetAOi3YqDEsDYIO+2Z4ctsS2UFc2SLxextElWI/VgCLWvLPICd4nV0DEkSgbE5
Msx0VRKk8Jem4bYl3b8b3uKy9qgmaaXWhldqLpVhCmjVO+4u/4Xxy8u09klmEKqN0+PEtarXaTtx
ndCzxktN5v1jHwX+DIPSJ/pwVUqWa+YKHZhGFZibzJkNYsJp4vzSsAWN8BatI/qtZ/pEXBIPk9Xa
S5LIWk16QmJv0qQPwest874yRoCpYdjE5Y3g8DqRkLOiBJOpjTsqjMsv7QBvCxChh+1fzCLxlF/W
IAn7+rYqHiLnvvNv7Q7qI2tF+E+I7btiOIw2cLCzIH/f+i4urWQVo/5N3UUXqcuwuqmLWxzLO1dV
XwKjXfam6fLm27PxZb5YJByk12/HrtomLdoZ8S7G1H4sk0ezLe9T2R7tRkCULu7KghhYlWzHDOuX
PxHf+VI6W9KjC9FHUIMo5eV6/VRZ5Uq2zV0V99XWikZ3r6XW8Oy4K5a2iwRtTk+9W2K05lEVRZgv
GzP0To3R3ia4q6KqXCutaBciYpVvif7DwDy7grVo38dNWX40SbhJmLcdzxheeXjGdR+QoqGQSBK4
jg8zdfnkleG07QMSBWwxg25DEFgBkYrMYRUacc6CPbkLVZS8hVYLIiKUYtu0kL4n1OtFmngvjtcm
qyK03820vy54Ac4242bZN8WmlsOjY7bXTdqQzoAwe25jRRDWa9KJrN44biYkJbQSeZHktn/T6L5Y
Nf2klsFUx0sJ/2SddBOgqcK2NrVdPPhlPqPqOuYzTcZLO2whmoxWucwbrTv7tddcdwrNO9Z51dhO
wsITz79e4OgvsrJc55kJG8ka3wAr18tM1fgxe5dnQf+WnA7Key9RF0Nu4Sce3INrZufC6oFQ5URZ
MmIbC/J29EIaXvChilVMHl2LpsvO1fDxmGxq9HxYhNM4EtYN5aqteNvHofWmdSwbEjN4bArmgMrl
jR6GCSMCYCweqQw242Az05vt4+QzqmWu1ZuQKAUJhShYewNiJr5oMIFmh4QymGI19TGeS1dEqzYt
nloRw4BRZn5HNWWGsAwsqO1WsrOx3yZexIu4GEBjeJG+6oAVr4pMkiPqTUgWLqhZM6fRXTnQb63B
TkXL25akS1LsyzSuF1IHVUAzBflEal2SxSqBX3rxUH91tNa+kfBljprTmRfK8CTMJnNqVhrLrRNh
Q/c8+FU8p/cUUfLeeq1xPB/JhxKk7hJfLTVVpaeIiPU9fheBhSSALwaru1Vo6+C+PIUozZBhHcke
vVs3ZFeuTIxXx7wNcIR4jafu+xzR1a5StVNgL7lqBh6qFlviOnHpwLWs2tCdiwbRuTD4pr3pxfs0
d523tlTeRVFhBOmT2N84aZE8xhlIcl3/5us0SeL1CbBinv6I9abAxkDQEG+F3djtVeCWzmOXQxnS
ZG1ssiGt7L1pTdY95HP3rhaJfoR6WqdsMiKXkBfjewPkP68vyTn3T9VkNCM8eM0QLGmyaNz1jq+e
y8Fr1rKtrQCQYCiPbWDTWaOU8EDWhtOFEuk1q8K9J7oJfIuq85Xh9VO2sqY0WwMQ1bDW2dqLE4fF
e+bpyTagoxQrTKVP5IbAn5FbyLNbmPUpTEK7Z1tcCHmAtFnAmDTlYWwLj7BoPYcJ2hIi+OjmBCy6
msD24EyMcp8iATZPS5TbyW2tjduP8RKxD7CjPjlrNUL7af3A22R04Dg5tYnx39aRXcnHrEccKLta
G17LTHPBRCLYmY4b3ju5mLaemKjVlc30oRtBUcCoMdJjUoNHqaQO4D8P/OJYsWbHIkxfKoeN4lqG
c+p77BvMxYYTXxlpbD5HM+WZ7XTwFfZTxk6o5/lAAwKYp0fXthgm0NyZBtEgHucowPhFNKo6FeMU
EZHgJbuqjTQ55mE+XDVSaOuyh/oSxrV1mOzAWdBpoDwAbMTJYGWZeV9Ocniht7a6YvWBkMLa9+jX
EXmbOiGCAYx306f9tHGSgW7bTeGRa59dPGHtYKEva4v1Ywli9T7MR3XXxWwlV3HvA50Yh7z4Clag
uCqcur73Uih+dKAx/YhwJh69wKr1vSpL0uWlkWcQpyTNeQcwP69TM4YkJxJ/4lJAEiimKm4RTXyo
P36HW2GT2ZDz1lPbBnfgX8j9qyokkCYTU9PxfZXDTYrbFEuBAYex5wSXYW5Fqzjp7ovUoe2AAYlc
TizN83zfRKPBTkCwE5HzoTCfL4HQ4OJTOl4ItFYfG47OgNC14pJfrh80y09vyQs2xdE0A+orwhmu
zB7sZt7a02nebj2zpMDnH7VD//it0vf/ca1TUYX8ca3zP/9H2b42H231fbFz/pN/FjupqfwqXMOi
oChNC8zr3Kz6n9VOzRW/OoZ0DV3oluvo1vyj38ud4ldLGqbuugr8ic0fosb9Xu7U5K86VAmDIzmu
RYWSvjj/D/XOPwoFEnXGpm5q27ah69Q7P0v+XV55IKoxVnhD3J3MsY9I+qQsYTrIDN9dmN9Lrd+X
Vr912fpXZXX+LFc3TamzPFWmK+fy7ve6B/MO9B+LdgAGAb3j/yLtvHobR7qt/YsIsIrFdKtARVuy
Lccbwu3AnDN//fdozsWZ9vuiGwcfMBeDmemRxFC1a++1njUBq9jLNKnxujImLafqOIfoMd0hvB9B
wy9Inv9me38tKh9fkDVc3DQ9sHFBEvGZB8fY2Raai2nKNZq3KCJqpEGDhWB3ZB5U+3ehYzSr0JUJ
dZ8EEaZl+hfdyO7+zz/r94HCP78KPL7lOC79aYayPwYLkW+F3KvJXg2Dbm6jCdiQXplXWaXw8R/M
WvuF6C78yyTvP+6bo/OBjs4hyHSVkD8+lVMUE8I25761IvHmAgzqUBuSPCPLWf/5B/6Qg4BzoVHv
mLqpbJNH1bZ/TA8nOpBw9WFZDn5Se30kSRZIJhItOQEep8mNwbuNCqtu0z1HCDC9pq3L/VC4WNnj
yP7bc/Tjgpu2SUjPP6Fq0jJMy2QU8O/HCBt+1I1SI4LQoKMsB/hF4N6r1yqqiz2H7fQ0Ao/1/nwR
fnyoa1o2bUuLzc6QyhE/g/ymgeaZGY42MTeD9YX9pT0Wqqiw3U/JhFOLZmONPO4vd/nnpf+fj7VA
npuuwwLx8zbb7TQ4HOEl8KMc23LfMBezhHMIG1ltu8lsNrHZf/exLnZZCW/Q1aS2aVzmrlJvYMn8
ny+CLa3r0yAs5fDX71d+CqMsEQbEUNcAuNak8N6bxvkM/XrY+bO/CXF1/PkTf1e1mNffzwLFPEg6
LHr2z09sNdUPDn23VdJNw9l2A8ObuyZaBa6LUaTWfiGd7H91jYv0HmXm058//cdL9j+fzjCIIRVv
uOX+eMlS2xhTo42dld9lVztshZWBIZQv13XujH9Lufwvj5iD3YTFmF/qsiv8fnV1oBgxgAN7VfvV
fKqT0MD+wcKYN4tZFtkvyVL2l6f6vz1fDh/JK860TZfWj5HrlECEneEIrzTG81/KnMQ+M/N4r3Wq
/8jL2dn2dLAPnNLqXT3I9IDfsVlXdOUusxFYf5HMMWDiN/5ri7he8d++z493O43m60TC0lH8APUU
+bEo4gb0C8bEHvhBkUNOahq4ffIhymlgk/oyZBzE3RM+hXx6yruNSF7KUr/NnNyz8nAXg+MEuxa+
tJgkoahjnxkWA29PQhqV3czfCr5HVL6P6UNH1yyEPpGKd6VvG18sC71YN+jrCj/7sCJ/VQE+K9xg
ExkXymAPkBs8FWSVys6u0t5VEPSeiitAcGIf1emuVzhg5+aeNva64rtVKJB10RwQi39A6ZoX+G0x
VvrvRtTuOKj1xHdJDR5keDKK+XMcgWvAIAKVqMBqNYNfL4vZSdY+6Zh5MC3ilOwk/gERT9+ZgRt/
jjfxFG1a5Z94sTZxXOxFVux0KAaIezYYe2Pof7lGxTpm65mpxEhMU8RUr2Lk3obPHexTU1w6qORj
zRm9R91He2DGW2xSgzecAPyqOPH8LrMiOdZptoLFsy4Lee8HaB3j9NjrPolDKV6NND4UlLey1heS
53lRIXjPoaNqjCD7pLiGZ2wQ9K1103Y4zZTLOqgh0wl66/5bUH/k46MRfDUTdOQpuOsS44Rq+Fnj
P+CHveKopmWRZvBdu1foqGQqTAsg2yFOFu0vm7z4R8v6H0+mxebDWmQS2HJdqf4l2qCpUDB2AKYD
a35TSXebh9nn1MhrEBbkLoZ30Gs+Y6kf7NzEiRZuWl/BQ1QLnzyw9Op0oNdGQ92uItqgwOW5AUN/
D5nl4BehF/WXtnsuDGYKPP5A4vdtgL67/YjdA+C7eADJ7eqrIjz6WLYCDia9V+JarquDo24smnVW
/1ZPIDf0CqcvvmYVLY0oWSO4GsonvN2FDFZBCS++ZHoaJV7fuZ4+2N9QZuQsHwMOjTkpeYfIJw3Z
nhJAeE72NQ3iIxEhe5zTXXoz/GDAcNtN7qooXsM62HXaxDkYZleeL2PoS7HTnZKmwoyjjjVOP0I4
CCVzwaSI+sYoMdbMo3+cC1LAwm4Tq2LNS79P6chnPG9Ow4SNuLAFsPxPqmrshGXrcUrpRn8NwDhb
liEZWQEjlHHkUIkzI4v8c9TKu0pPvzScnWOsbf68DRj/6KN+3HxXsixLqLYG8oAfNz+2dafjcXO4
fkyJs0o0q0jQJbTKgaI1v6F9sotaMBSRRkO2fCGD4YNYqQffiB/rJNdQG/qnwtBMPEzkwQ4UhmXp
QzAgS2uoyA6Dk70KNYuxqrqEZHilOs22riGphntBQN6mM/qB113eS8DBjT5v9Vm/x1HGCkP6zKUM
LDyCLHDtjRjANdUrOn6raRTcGwFIpgUiDx/IOZQg4AT9DFtVO7vahwYWElO/etkfStHex9WXYZ9S
bDsx3nnWw5ydNUnPte0Z/j6Gp2a2d7P1rIjRbpPyIZqslyL79u1g17Bf+U7NUxxtJxM+h9BuADh6
QXL1FfLiZxPLCaR9kjZdl1lDzNqYMSyymlU6dSvevLOV49Scg30gzQlzrbVPunkJ0+U2hdJtG+0t
czQewOFGKsLefIbjc/QMHhsiQgC6GstIg9M6I0araO8j9qwpoD/KRO6D/xHfXQx3TETuFdggL9Su
ZkdX/BoANjYgz1jnHtyW8BpdqXuns9bzWA2rmFzVZQ5udMkJ/0GbkidrPmjxtnUTbenn83d4pVab
nwIobPbsYoZpsulYdPT/CPjqpoNw+D2tyZSSF4VhPdSmLY24s5lUb9RR3owRbTKnvfSbY+3vivFJ
hSeTa4lrKG9vwRkD8ohKZBPak/TXMbDxzLwdJEQY33ouGQ5jSMPjY4zty5w3S/rYC7MH0FRCU6WF
cm8ChItTc4vNfjMq/AC8943fbKOMDW5cZdaGRoYXqO6pri74sY7MmHH00af2wRrAaDFPs6vdTsAz
QgJnGsdk1gSZJyVSBpekn74nOdO8FJ+bT+FwFwJQsr9lCqor3CgVbiwk4iZ/Au/iKkiQtADZno12
pyJ1O0TVS250QIc10CS3VHgxdrksXczBN+PLdavzpbVHE8tdXdIiSlOm9Nj4mVmmjrtF+LzotRHY
HjTTicakH+yKmo5Ko+3F/MxxZuM3n1CIuWaLShs8Id7yyvQkGGlZyntE7XfdJG6gE67C0vXMjPtM
oFNnXUxReSOUOsYGJLfT5ZabwL3PymY1BqTS0IkkxXI9asUZeQrhZ/7RTABGZslyFPRmw2QXmta5
4YGYoZohlOjsV836RDzjMfRakyPTDMxDyIWlfbYKpbEknwmEgTmgFGi+iplAom7ZBZd6umlYa0zQ
oDV2nJ4wYOT2r5k90uu/NU3Nm3PKRIid0Is21968YwUPrtmscOWi059vGY0vjY4SAFQuDfIQ/41i
2hcArxrHz1kkzwGmpuvcQAzWil7fLYORhRMSBIB6BMbLuqvrLQyne9IruTVJtp4MTKlY4DfUxHvL
z140E0QCFqM41tY9jXICHFfjRJJFpXEKV+kaBATndVl+qbjZklHKTeoRIRGvcyVewlJzPKk6fKvW
F/RyAjWHZTzdmH2zNdtwbxrlIzF1qxLtFEFIPLgW2CLrxAv5lRLYZI3BBhYgbzSesCWalbehZGxC
t/uYc29jQf5aB9gAFowf4MfIzfEyRaE31vWGg+9TT9NRsKM4c3Zo5gqByKCpVUIzfZFW7l9O1Or3
Ut8ylMmJAtCcQytEd2kd/F5MGLPDNA9gB8ntTJwXE2MVkqycIGFW1HR1vosgcx+D0snoaA74bXlf
j6VKnTMFdLvqWU/eCs3MnntyOw9WFYn38sp8c2HkcyymT6/TJF/H5Zy9wn1tI7rOIaCOjkWWwaaS
wzo0SbO1kkRfG5VGrwewjFj2Yg63Od7BfTvpIxxetK806eUl1UvIBBYKXpV4aWoNzzPRUvg/0rg4
Y44qHnLN9OOtNXBW69Jo3NpaaHuFTOsvFlAycCrVBMFfzqPivxwXXIeDGf0kwxDkpv1+Hbu2Ghnb
0L3CXdyfAjmRnafG8FQZFjT4aq42PTQrlG5iXrSFY24Dx7C91GzHdRa4Qi6tFj9xknJN206p5Z/r
hn9O5z/LBlchZuRIZ5vWz7JhpHcT2X3MeTnQuwO0QOWxDiE5CWrkHLkPxMdGo2sUrXHfSXJKEdlE
mOL7rzDU6xuSJC3PNjV7F0RJxlIZSLQKstskA74leCodbO2snf9yCvsvZ273f7+1/dOyUtpTiyaT
cyhtcX/f9madQB5pAblMIGQXZaTiXQxHQy1c0ho4C9fR/83Mcj32O7owlCuptVBi/rSDhBWvQjo4
UFPjrgTKoaA/m0GxMgKl7+E+p3eIIdIXjUntRgLe+ouR4J947t9vnEMDFm2ohF1s0bz9/bmaAb6R
mRIxFbSKF6lsbwSw3+RXQlljIAztLmIAMZ2E5UnUVG1mQaBYudPZ4Dg5exmE+LxCFPDn5+naXvnf
b8WqIYS09WuDwFYG3eEfDQI3LVETINKhV+vOMAN05z5UYM4qJg6AHb71IPaXAvzm9v/8ucohplrY
ij6U9TP2nUQspQIUQ6s0kg6UcrN/sxV1cBcAepkbR+1LQAdLcpeHl/+vT/7Z/nKiSGnwv+3VzEhl
x/AjX4vZEnswz9XGammMcs4Ywg/DjpLnv3z09Wr+uNqmtBEco+akRy6va8+/DnwAlrTBAogBSxk+
ghWttfKSGlzooPVS29qb0t+SUbSTxXRKa2JOOGsBmD1PDdSxaqFP7WmsGq/jWCVKkmus5Maw/VUN
77z1xcYPiw2CRaPLvSTf+wz2rGw/s8KODfERiXGFuB8dwFtEpcGRmJ+bnqEgMX6ELxxcDe6MALsx
fsbRXaHRco0kmP5p58YWLl/3doL0mFGWzaI5CvLVSEA8DD2Mg7z2QuPbJHIFBsShLSCYdmoZmsLj
xBUX1U5WEL6Mq7PXbxfYjuvI3CSgm/TqaF1TmKJsn9TdkbywN3Kl6HWL50i6e9PE+qyXy7azH/58
J/5pfP3hTvzsvRodLecpyHjuK4PRaaaMcXtNXNrrtl59MrVzN+ao9SuzZoVv0rFZ05pMHv/8LX7f
av55+Wzk4HSeOQG6+j/DjX89DgmQ/TxGQIrGRQMg4sCu1EIpacJiQvnzR/2XH0yOvWnR8FVMSSz7
x6NnacZg9MImilg15JfmOeNOaoqWbI5eAjUbcOFxt41veljNuMcmbiMbttKp+cuKc90/f7vySmL/
NhRyfZrQQr/WMf/60VjgOxXQF10xVTFu4qltn5oUhVvvFNmNiPHS/+WX/8cSd33d6CzbNh5Am7/9
/QPTOZM+9bmkPB7kOm3LZMFXTHg3Ums3EqMLRT1W8ymMY7nxgw6cia4lJA5DWyledIJlgpvarsie
zeZ7aQoKXBhS6In+dmHoj/7HtTEo4ZjASWYjNMR/tE7h/1R2AbIHtWmKlsJAk7bQE+Qe63rs0ALg
+//kDOFsihGID6FUCKCVQjo4DwWWez0aUqhp6dxf9KiHaFMNdQHeqyCMI9P9CRRZ6TfPTS3jqywp
/XQ6ZCKLEDhliYj/iguvxwzpl4uqhgDQ2gDi1gbJJVep/xE1s7nhwCzvncqeHxFziwOZoVG+RJoC
nsQteLCiKRieSeeJ9kZnN8+0nQUUMgdMbiqG4kMjWS1cdJFS5NpUiLeWbVuzsrXDlVhoCvLRbTR5
D0RCMo4z2ZA/1VgC/+sDMaNphgU7xYN/2/il+KUaDZgwUMx3p3QUWeAmxKfSAAWECZOuUVW79xOx
8I+W7udriMNQqpUldn0Ujc9FBWAK5G5xaoQqN50fEoRnVM53NSHk930uwELPuc7E+AG5aSHDvoRl
lt/UrOJHst+LVZ4IUneEU961CCEVpIUQskXWwIVBM9DeYWDI1dbu8uQoiPwbvJlP1wlECp2HoBh1
0pV8AcFw1PXPKkWeSioi6Sej1FMvcEM40RIYVqfC7ldDoOlRdUm+K/PMviEHoToUGsf5Lh15Q0u7
mbzBCM0Vvz8ColE6RYh8WzZLNPjo6nd2WM3NspOqKZMbIrTFvNKTkPKDNojwx9fEmHvQv+Y0ttBX
iG+13pleBcaLDK4+mTXlLA3dDNAXZYgRVuEyE4X2GaIlhJsXE0e6AusTfLiiK99gNZOxFTXGMNGT
ssyvtpur97q3VLysQSfdFvUYPRn4vehWO2DF06RVPIdu724tnpsVPPrAa/VGHPy00HGGDYQDZgTU
z40hbwgTJJbMtJsdiolgHUoV7MmICVHR1cnFUrJ5F1e9VtloNZUdsFsTg/u2n4xg7XNY2fugIO7c
vrRhgdn1i99JcQhtNyLOSWugLM1mfGeAf6n76UOZsBp2ozD1NxNdB3D5Cs2p3Y8mtepgcDKPkNXw
SCf2aycb4QWEJRxGOyj2VqU5xqqi0F5plkZglEwlmDen2XZqJOB1coejkZImAqrUYjRdUomklERz
5GZvRlgXm6gFqdG47fTQkF4JcUlrSaUktrnaEZJdruZxbvE5TDA8Qii7ep11l3gshnM0cjnSJPKf
gLzJQ1wRH03YOV4B6dBQDetuvnSDW/4atQCJKcUhWBe0P3ay6mZjOkzdFSaplzoUnamhA2wjHdhW
g0ny9CSze0wMBufrUkC71WwFbkgYL/XUOMcqccpfTYKDCduKhk1Aj0r7MNe1uPQN/wGc+b64dIEj
NhlIrUeDWuRo19Lep7wc96jEm/s2okUJMTKdzgijxdacK/s2DF1gPKlyxgfFjT5mfZUcw2bO9rxV
PMDq2pbTrb59IAysOSHN9En4oA8chblGL+MfTA9k2gbpfR1qb30t01N//XSrJyq5s/sW2RhCdD9o
aNxEI9S9TFPPQxIHrwxZ+ptc0yfCZFqGMXLohv1cWdlr3dtXYRBQ6v7oh4Z10P0Kh4k7wDXP23Al
cPZ5aZGhaUwSQqMIYUwPg60JYk4DnxZ/oxcNPFfHL+6TxGWs4RKY8Upsh3EMdSc/hplmXlI/DnZA
8PLPmrZJQna5MR/hGGT3RZPFT34C+CbInTTBxxWiyLPLKv+VmoQq06ksbK+eGadWBLUd9UgHg2lE
dH/aMDB/9WqOLoM5seeMTXmD1KI51wqRbMw0hdmH3vdPpqFrO+SB8lAlFkDdawJtiioiN8nr8Mvz
aOeEm1VFd8fhzR2Wrl4zyeec82Tl5cl3IP5lgQn5qnPJPcocAwsVw2c2VuI+NZPqH2q5nPJFIo3o
fVCG/VbReSXalHks9MtYWd825uJNawREzKIfNDdzOdl0UkvAbbu09+d+EQw5JufamBVYEr19Mvjb
CdHzIPZlXM9PreBbxoigGJ/Qj8IkFU/+LeB89KBVbsYfk01Ire3683ikL98aENR7ESBmnq9hrr5J
3wKFoDdyVx7QB1dnZxzaUxWW81ODxNtdFI2gG5+L4dw5IagbST3F1SozDhaBIHQxVgz2gq4HBhtB
vNGJoV7NTlDtrpke7OeK+CD0spsEwhcNJzLb6BRBmyXkVywTNzePfRs5m6gR9p2DonyfVILgKOo4
4ld963OGyX1vOyyefV+ijdWJ8dZnmTyGVlE+JmOenEQyVuSDoA8fZDs+8xozwoshtXZGopZz70CS
6yy8M/msXsy6LO+lXhMEG/X57UDcAO+HIPJVpYF8cvg9S9laXJm6LtVb1/DASxv56CIso45O/0j7
MuUOrEeSnseGxpmZvlso0uCkMj3Mz0rX1gKurI5FybLue2KuG2YVg7vlJO85cX4IkeynrOYtO1Ly
dh3c0TxaKRM+M6PGKtrr3U1ZnAhCWubtvR17evkkk27Za0cjPunGLldHtznTdtXTi9TBBZxpSOrT
Z1I9jDhQohWsszzYI4aF3tSRDb5V6rU0IC9+VRA8aXQF08nvzirda/k9UNuFLY4kmK8Mk7wpntJA
HMX8lZgfxYybfxeHv6gU0bmPu454BBSyawFjG0IBFWjzHCiqh9NgtEs6SpsWpXccAk0bt3lGL5ot
fpW7dgNHrnduh8a403BTQOVehwSb6fa0DJmARvptErwlPvFpNUl4WbtECLhQ7WlOea19EtryZRDv
m6BHTi1XJAVAkVoTSMtCJZZSMmypay7ni0wfU4a36XU6rraDC/vP5AYg7E5Y2UkFwRq08Aftg3hQ
8PjiKySemY30S6IujEd2rclfB/JuCH/5yYWlu6d843/nrA0t9xCAP7kah/qhJ+NanCOLPI40YDbw
UoYEGyTdjdHWN2NuA/bGtQDodSjXXVfyG4iIxZk3JA+ZE61Ca15I7k2tZ88TrkgpUoTL6Hbr+tZs
0nsXPQOK2buYZu3sDycDnG6Cjw0g6Yh9BTMVRsKqO5aFTeztWxY1lyyrn2MHHrXKNwq66+w/gQIz
kHHWx4CY1THE41Dd5mRL6xR0NtkBun4rfVrvifGQut3GBTOYwhMd52JlkuyDaGkjdbnSisors19x
fQ6yJ0FtkDaRl3e/qETJPvjsEljVSABMCnicCzQYv1RynvRTSIaSfQ2vgvmn0noPwRXwFq31gfGR
sHY+hGs6BbcBGTFpxfaRN2R/JnCk20Vb5bdWHF5EFkBt5z0zouqM8W8Z59qtPh8yjrKzlnl5VFxN
xKvS1+BcmcONYgdKA2NN3vVHWJF4QCxFEMe7mitWpQ64fpYxlsLIPRNOv/ERSDeiYhzxYpd3xG9v
sD+Q8ETWTwGk3sjXsU4QblItVU2aYKcvjNFZWKZxaBnQlOW7yxnjmrCsj/aCk/Gy60+FDj8q6s98
Zbwuz1H8aeuf4zUEcQ65AJU3OCMD3vTcjzTOx2HDsHc9u+XJuM4nGnyEMjyBuoB3oalNNJY3Wd3S
D+05wRMaHiQLQ01wKzuSGa9VxSNNiDvyh0mxt1e6PkEm7beD9lBPA4RVnUz1gElosG7yC3USg49i
NRRbrW23xDSnyYgJMNwSfbMU9bwxhhYzgeKau/h4ae5ppJd8zeK2dYttcg0vBPT/ZNv7jJlEx42T
hxJCdIAcN3nJJo6+j8bgew1M5ZzV7zVqlYczc41WLV8oxrHsC46TgQjUO16a6WhruKVzeJaBvLQ2
UZWo9AOy4yGyX5mvBK+QRdvjmxhBC7Ja6ICyqyd3uJM8WmFMbLsREwt/V/WXrH0CG7FKTXftWvZi
8Jnqq/QYSrGtarnAVrCUPXEYqfIG6nsOFesGSvlCavSRM2R7rt4yZr46piwwiG6OPpo4JWAsfJFY
fJFVatnRqiAWosuwhXOioookU+o7A5Xv6IdafxbOHbxQyCGESQF4zD8d/C5kTZCsWdwMwYF8s4Vw
NgQKeVaNXype+xJctgBx1m9DnKTsXK58cbK1RuOwJuCdobQ32mdK1W2XvfTGWvh7f3xiTAyj8G6M
3qpilyc9j1q0yqp11L3koHfBSi6G+FS5h8TdBqwHnL8T8xDHzS0acyfGMOicYuuCF+BY6fd6ShYk
dqzwEOQPE5t8gBF7AGdLbhNhe8O14wZikxQ4ZAsaTgFCanGHIIwX7HUmPwSiqMNAjCB4jJz4RZx6
FXK+6a4h66+5jQifdASXEaQE12oFt1ibDkwWmL+Xy4yEZxt4KQ6ipRXaZNQ82OElSO9tcQ/us0i/
mhhhPIW+yeUhDZ7XeFgW7q1Nag1mBkvUh1BcBlwcWq5TwXwOxlcWyCXTLgItWUHai9BJBgweq/4b
74fN8L4u3IVegdZ3L8RjHBh3L2zjJa2ffNl5sXujGxp+2mrVE/mGhH7hhhIaJVmwgbErr3Bx9B5u
fTepcG3Z4YPq0JpE5lpqZDUGHzk5rsBQYGctxvSCxbiLYUpG0QPs0JHXdiyZ+Df5BkDBvh9cru8H
jkWiCKa1VuvIWADijp9hOXDKep8Jgp3Do5K3OiPaYfrI9G3gw72HzTiSMZMzKOz095lTV8kSUej2
0vbdpRnNa2U+pkRmucohKTLZGKijHBLSNedcMbgPhMBkLDc4CTaZ5aJtIUqgUOes2RsG5SuSRQZA
HfeaodXasb9GF1HHiz44qFFwQMndSAxXMWOrc76jWoO5/NiWL8r5GvxfxZAtOXPjUzfhHNwwHKlG
XHLiLcRgOei0Wq/30SAA10Z3fDGLZwPKpVVOK5MGLYaVDajiVckJIiLYwOf4MHx21vd11E6HU/rv
Y8bjYt9X8rv0X2jJLCebIXSW3XVgQG07OMl0Wttg8TWkBSQKLKmC92GEV+9XbbirpgPqaDtLgdio
09VS9PjvuKIsOZ7GNWNkyuoKunX8DiLT67VLmKGdpn5S2ickUz++z/q7hPyJTLMWlDNbR9ZrNWsr
XRBUU3+i9yW6eIO+YCWMrYb6lqFqPD627bxpOaBYzQzGxUINcyCulKAur0NTh4sHRvCHbr+p6Djj
kWtqhEVusE4EZRFfJ1x2IyBPuaZWIrPh1TY/HPxHnUvOIQuIZFkicBMjw306P2k4XhYdfhCrptIc
GwuFDKeWa20iiK2blkF1H19z5zAy3V1PWtU87SvrnGmxpyzNGwOCjYJL2pBn6Oi31dxzRrHxKRYr
JDKPRoJnj9RJWbzazVedVndpCrETxxvxobuZCgUOroVNplRIAYNjyHkJySbtq7T9VWLiyNSwjeN7
N8XRPU8eSWzPY0p+prPK5wezkxC42xWQO6ImIcf3rldkTPUsFFFyXrvMxFF17XPGXNl8c408UMNT
V504jXho+delvg5xI8FlDYv6ZSp3HZc+x9A5N+5SNmCedCIztOMYPowo5ck9H6aLUewDKoyCuG5M
QSbgp4BNh0HiAozgIYhIGY4AG8Aw6Gz3aLofpj+ursj+jjiQoaTpfKfN5tYsCM6Oz3WzUwGeexwz
qdSf3DG+7dvCI179tkqLsxjlsrbsRzKLFqJBoATmX+8aynhS6+vRE1hbgqwmetD30jDYZNfImqm9
4xDtBcyph6g9pEDDXIQfSVSBjyUJQlfmqtejJyvxP0T1DI/bZHH3248RDkP+aSNDHhxtpeC2cE3t
N4EyqxjeM9DwxUBck2JVnK2byW8JOhKHYjAp6CN/Q9SBRydgq1nWkfY6jjD2zNReVVGPJKKd97Sg
9hVpW25wzmuiyBLnaJgFGRTFLTjla+FNge1c0DduUiveOkLsobavUjXthkxHhzF5WlNsdXgbTc+/
xkXv9AukrQsTHXWK+bkmwCFlq2zqX1Xic3eTbWDc0Jlf9/ptfcWfJrzVgO11xLE2qynS4H3VIAeF
yuGKeUuW+8o0jylG7IBiF1dRukjcQ5rdB7TFCnefKnvdKbYw4vsQz4iuWgqSTuI8JNaIbYj4unkx
d69t+QlfOl+6BeRWNJfJ0kfx10pOK0FtLfWCvOaYV1GeNfHRtBsUE94ckz/YV14+Way5sMVgbRAz
ukSfulRs6BKLQmLYG8SZMDiudOLCY8ZJF1vitOzXkR1dzZ/rSbAjd92Jze82M0sMDoYXuvw5ae1a
1a84+5K7PjyrYD5Xjm8gShIkRoxPk/hCHuQuE5VDqS27G9upbmlZLm3rzUh5AzK2kN4hMTr47Iph
kxKK0DsWqwK3YewA1DxbKXTdYIjRv7IDRm3znjVlS+yI9jVzTHS5QX5tP/aZKekIgdc24UzTi3Oe
gyK8aPNnbT/FRPXk7SkS8WZoifz0gcnoj1L0ziLNCBrvlC/W1JHv+HvMk5OTZW9D9dniqPiONXRH
Wrhom1dNMVm3PohX3CNrSElYJaVkSnUCU9wN9t67EkMgbnL0dQbG9oN5PVaV7pnkI8Jv+Bl1C+8a
yfBhyqML/UvynAUgVZuGFKlQrVV4Qx0T8iZfzdwgsFnwzWj7NG3L1D04Z6FJUmmibzXxZpj2WaOO
GOdo11ijp9dttB5owFThfE4QFl2Np0XgLqYIf6Mo934fv1hl9KpaijZ00/DiccyaxWpiJxQDreQA
NIWLAK+Ktk1nfEYt6jhCZnm8ZlTa3Tqchxuz1NATzZ8RZZPZuvu8KZhQRuh93yx75CGyiJjRV3nt
36qxuqlRKwzDucmNu1irtpVxHFnw6sM4DjRROU9NyrMc8kkqkrGDX06XrWX1ia7raNn9UhaYvlF+
xaaz1Yf3EZkG5ubFzMLNpnIXUkfb2knl1ZUG8I7hY0G/clcF3Wfml9uJI5Ic60PsR2AcrC0RqgDt
naM7FjVVfFvu86Kj/ugJCgNXgeRpsHbpEHkULCSBujSH9B6KPfanlEadTUTppBGUYhP37ojAQ/9W
H4vQgOniDEfQKTvWGcz8/TpX08FhruBpgfUS6uSVt4zYFqMd0anJgao8W1n+CwqXeDAyN4PmRIBc
gmqdzmpVrZCLTdRY9cmwk+JTjK2xjEL3HWUq2UJTkX52Ppc5dhAvkz56VQy1n4WpseWG9V1jtbsJ
yyPSqrkdHmVuGR5KaF6zzFA0LlkNdGPqNjKINP54GOJJzh8TTvdfoMALUi8yszgSYWLcKhTdD3ng
u+cu0ZxXSUg14mB5RQFV5nvly6fOqjybkAQynT2/E7wlrk/p2k/aTiMLEI77NdgmvPb9mebfTirN
+elxTX5ab5wa24wPonQg77vVWUbjtAhiRc5bXjyEiuYQr0uF/ia6rQP/NXElL7fSGcMHddwuMmG/
9y7G9tDAeJqShK0ltGIaDJRrJhLUC7Oujoa0/x9J57HcqrKF4SeiihymAgkULVtO0oRy2uQcGnj6
83Hv7IQdZEl0r/VHuqP18pVooq3Qe269bDnGpVnuOD7LlxkhCzUYE2I28ZSZ9rFLBn2bwe98186K
LUX06Y7WO5UqPC1RDXNf2uMtjxztTURMJmo8dC65P47bpVy1ogHYBR6p1bw7JXk++wNq1R1E2Mm0
h5s2tY+yWH67ZTRdkj+CzIrOUVo9JZbprS17z7pIZjA22g2dRc48IybTojbT/ZzDszZArp+rJWUz
RavXOQsznm30Pliv2fic2qQeh8snY9HYKTnlktpACDwnGYXOuxRdzFFMLbvejKlPzscXklvOGTdn
K8JboZsfojIvRJJtp1Tft6l6V7Tc3hURd2lD9sSm1+x97oRvZtmtsfPkVJb530gcPNAhTEq7sP7L
5vz2/7jVWe29iUQFte2Oo5lwdClba6CjxK6vMuHt27mWEje117JLqed+mCaqdcWweFnf/ma9vb6V
7ejVafHbN/KbbYXtFqFn7dW8+0UaWYHdIDquHP2zKauTE/OLnSS3dnWUPONePuccRYkMFNNn0VG3
IBGkJNe8oUwF0i8TcJ+o3pvdprRH2Sgv5XZU98tMwhRFvsLt2TI9HPmAzCWNGqJcvzoZzO+GrP8g
YhOEoVBI9UJ8DqzFyQ9pNyMDS9U5qbYgzxQc6UpC62gJgFcVFJ3LzYZuif5HG5Zya8ik4pMTws6W
/k5USlYBsSr6u+GEOVAe0iNCGoTTuMTwJI+2bAh6soSu5t7ULva808yiA+Ayo3L2lNFkSyv09I8E
RQNQI86bmyVsvTwpdFcGulCcZ6WNx5rdN+KsKXNb2F9OzZbApOVEFhUJpQnw29njU61SVF2ZeVS6
w4CyhjSC2tcQd4xModryY7WUYDCysAF55GQgpU36Xj91lc2zS2xbcrQpKTco8VCV9DEahQ4rDvMV
TPa6Twuhk3bWWiyPoZZ7qxLSg/Q6ZjrBe2M9cHNkZn9sF6TGQ9slwZRxW5F0fNHb8sTGemlThEZw
H1+1qK9GJF2kqTpChvGiYvkbHpYElIQtp2+iT8zohlvlTReoo7BopZDpIysw9UhRTLR/JG1iWSUi
MEO3zeDQeKow9b1slYe6y69VhOQ/q2GXlqtiYCrie+ouWhX/q0i6+tAc+yftja8Ep45lE8hHRPdx
NudyN/XDYeqyC9ae4YumsvxKgBHyf9saVYZ32jRLtpSsnT4RPbXttufCLzddY5u+rBW9t7RjvHM6
ogabGQdQvhb45mCVSoyJZSmpcOrhp5JKuc0d7vN6Kn+qGQG/AhZTmtZCk5Pj7OxoeCrBHFGk9yhU
OCkuDQ76emPrS31LQQBAaKkbOXTEuy1Ni2c0+2en7U7HuLiTKNeW0868AUXQT9IMpjeETA+5YXKu
ghMhHBm2PK85HXqYRbR69ltbfVh940mataVM2rcQZNSyzfgS8yoH+duxRLzJwuLOZHNNbWsmrQgV
u9XYl16fiOP6S1vgnFWwL9r6RPneRa/GSz/Hex3dqWfJ9eiRh+yFIcRzFl4cwdern61bI9EXJpAQ
q/WDXj5GJiU1UH2HLbyG3H1JptwQg0SPFUa06Fb3ynvUhqQqLNHoVSHtUm3dkTSVE8XBb1oeWjp3
aOwTgEPMzR8lcaQxQWb73MjabViExtoKvNYCZ0/SOO6iquCNsItpp5r0LNugw7AtaCZJMr1TUAKE
bYKe60cN2Yxw1ax9IsN4edcKdfhttVpWYX6GLTv1vrK1cxgiDTNV2YtGKwh7okuW/E0wexTTchTq
szI8h2BZhBhQuzEBjGlbC9kboF/QWPZNphUWgLiMqMTBJGYtdG6UXBlEYgGxSGSTbAoIlJ0hdOMW
yxzPGQQ+Fw+KkqkyUb7DDFPkjbw8Tm4okvE7GQoiiYyYxFn6smkEfcvIXh4NQmQS5NoO2R8UlMKL
DDtzUrZdrG1HNSd9jPtGDE+9VD3Y6jgCi30MD1tODwzoKOIEWykA5JDupap41ss3TieXjLoLSSKU
fBmJs5fTkNQ1Uu3oZXhq6+aY6DRqT+aejnCfoe+ZNDUGgdETxXRKZOmwbjGYJIlfWaNogDHS9oki
FrCj6r2bkl2MAb1oj3kLV4AqZ4hrSmHJeSIz9JhMJC51/Y560FM3UV0sT4GJb44qovsQjpuiPhlY
8ol6dAvynQwsiiqm65T2KllXvbmOyEH0JfMh29knhyJKPpgZ9NtW9iay7qJDJ5dvfXUshoo5lOop
ZFVzOqNeCUpWWKO3PUV82fI9dQhg/8jbO90ljkbNH+6OA/lmfAL7iEaeEdMxo6mOWaM1M7cvUrfT
x41SuHYKDdZ+V2Qyoax1mxLJ2PSUVSRHYfB3/nQTFSGLloO/0BZ70aE5YUlMV/TBeYy1upPXQC3n
yaZoSz8NrR8PREvtJUhFDg2R0zZJtpF2hDFygMzi9rOx7+3yPGLG6EcgqJGSoviToNDeaH2Nex7b
K8XWvyqddcTmVvLbxE4nk9VCD9JBr9qDxHvddpjZ55uzvNpJ47W0yuHEzHpmtPZLd14NUbq0UHCn
0xwb87AWjIx5t82w1hQ3Q3uTNZaq0HNASPKbYR3M4dxMe3t1IjZXhOteJJJNru24u1j/yGHRMd2U
FtR3zKjIE3XraIOqyHiToXWzD6E+9XQP5dphLGAvsJXH6WeYSV7e/+bcyNqg8T051wmBbbAHQP8V
qXhzWAbz8uXIVzgSX5pYZPcRmJgdH0wYNv3fWrYLit2N/ywyK2NSadCmKLwrGc5PRrrcxZOyKWSZ
FINyW4Om2Jc0ovulzTw72tPmawuybiVQJWArhhw+3Er8UhIa0Ogdp9+jyVQN3ZpnJyJeIl0CqwOL
x1A03sCDqY4BbYbvYuTkkqeXigTSBI2PVQxAI93Wgorq+UlY6PHXnavm3uLGwHfk0TSAjxHABgCM
CLJlndXL/IRxZjNmD3W0qW7PttQ1e90KJTsLHHvQEkBmvGs02KVIsuFanYhiu9fOfNeyS44yy3y3
Z59+MzqUgGAZPHTeOtyFDrVcS7vphuRfA6re87j38V5kn+X8TdILiemlazS+lh4Gx6/Mr0QyDyYx
PDCyCkYNVXuL9eNgssLHMgmI10xydsCzIJikaMUp9ahPsZZ9pa3vtNvaLN6N5jyrxk4pZLfM8m0y
ykC9KePqLus0jgFl00io3/tvsrDdeVGB9zS3MFtcGOdwzvaD/W47GrIOSotusPRuauoHx7jX0atW
019K5l4ZefWiXrpx3CoF1hn1R64IXLLKIJVTv7dcTSUvCJWZiuTQK/vpjFecbiPsg9syBzWuxvEs
NzhSF7rCzRUR7fYaQzJKwzNLhUeucJAL6NuJo6NZquOo9wddlGJftM1NRZFBTjERXutDTmVh/GAc
cmZtH1MDaEMYqpmvzqzg1k8qmgC0T5oH8o1xHoa4iNFtJDFxeU5qtwweKN+Eit4eY1UMgz5n7bVo
KjrY8g0dRX6NuXGIZ7qiki2qi202tl5nIHKwv1f0Wek+bE7xtjtH2CpsORDVF5jgQbcPKidZxqCk
Gtc88UvsK738ZU0PRZQ3zZo9QB+aS1FatZGvJ9ZOCWePmt5AKe5EvTLPF26ejCSO9L5izx6GZx8h
Hte15RaMUtymRvfhONO15ljgzXnKUD2pA32UBcoDIP6uhgrAz0l6CQTf7IYAuaEEBZMb12H+bnF0
VuSCxl0XKIm2Cyc4uqm7YEKAT2jFtSc7LL/berEtcaTlNkvMrZoBxDhkWyBmZXI2VMhsKsG8OHde
VJRMqhS5qie1ZyV4F/JzFto03MNP6vusQ0Soa7wMFLRfXYqAY0YHSbriKP90QyBld3OhURFjxI0n
sejHPWm8fHYfQ/bemzXjpOTSNdXD5hAOuGmEaznfo/TtrM83tHD1IZX2zpDwN6XPAu55Mt6saauj
WtK0FFvdQ1ELMp6NHYxKo/kUVHu9Fm/lafE660WPBrRAu7jdNwMR/fmuqiJQxIdQPpq8vaScsiEn
wXxdCoRa0gOvsyuU11j61dp/LQK0LvGt5Tlnt8lHMygnsAGqa8jE8+pqOHTInCv7gJbCk61fI9qz
n8G0+4SJbau1ABR9HeX1Ld1shnOJidtvXhpAZ2P6SRCWtB9lTuPtBCXc/oaLfWxBUA2MRshd2Ik2
lbQrU7DoGvp7gf94BYRFfxd7FuedEvMWhOcxtz0L+rNmJ1bMbD8O5ZX0KWAr3W1RD+vDvQHkNyXj
QMi1wosKjRczhviGZ/1XxmgSikDtPrLsOVQucQ+O1H/bOOjBucLFuVJduZOKKCT1XhwK9tw1RVET
2ZWcF5bfkEpctH1zsSZUkRqYWYGimTfTFgq86Q7bDEWT2UsZp7sZFsbOJV9QFixCCZE8p/ytLS+2
9h53BEe2u3K8jsmhWDvGmnu3vFnaC33Iff6NgkCPzyQnMys/pny6RNkPvii/qGgYJOwH5ZiKLobA
M5MdhxtaZKeq98cQgFDZiOlNECrXFLFPeBHv55Oz3LhJyKi71I26wc7yqkUdLRew/STN6tEewYBL
U3XMBd1uEz6LTkWJTSQEdmU4g0uGmUP/WciyNArX0DB18pHQ8+pGsgkswc1MjmPa4ohXvXWmqDt0
21h/dMGh/lvK72N/LczLODyN0k+RBUn7pzuzW7dPo2Vv5fGx6OeqfrGXFwHVChirwwEBfbvpTx3B
K9pzAKbIRsXJROqIwdHDgqYoUL3PpnUIWbUNHpmj3uKkrscruU5eZ8uuMl8YFJT0lFu+rezKvKEs
+Vxnh8l8Hkl+FkvGOrMbsl+rfmvkw5qEjiKkrNv3Yn7k0rBT1WewBxMirWuOJaXHQwWIGP5KzZmw
aioxD10o3eqWrECH7xqVumVAYDcJbCy/XFWdkWPAg6wcvjq1IDu4/1iA8AvthP93oztPrUbBaRZ6
ceN4a3Qz4bcceccwKfyyeNiqtO20VRAB7MfAjJ/TX8hHqCyZ70C6C5dkq5qvqyiHpkAFFSw+qIJB
NicJQsjeDIhVxMCEY0eiMzELxtVOz5P523U5t6pEbD/qxkFlQ2wZEX4dYmgn1EBjvUf0ynR7awCw
hxiIXMlcEzl8yehmpy+69q5boETmDgMUInqOgaSBl9V8TLGusGOfNjtt/kicaE+DFjbkowVvUNYH
kFCM40/lNHtcOuwhjKDNoWVolePSHQUPMtGcFlLoiPAR0riX+pIlF4SKwWiWgRpRGmz4WpJj94uh
Jrgs+0sH0Gk6+0HCKP8R5rvGPiX89lZ+rK7fQX1r2K6WB3N4W/Hq3jhhU5ZM6uCHeDc6URBHB/yO
wHk3yyK5xx1hrVXUNe1yt9b6b7SYUrXFW7Yr7DPpvuyEzNNqBstM+3QTmCmdK4iKebQDun22qXaT
TFbM0KtkrE41La6GW4Thk9mqn1l1XuRi2yvabmgwCiXmTla3ffuQGk5cYRyNkT9FQmRohIZANIHK
Gh0w7Nq4uH2JrKJtyyP6ewpIuyCWGC/y4Yug8WPTLaVfytXglpivCh2vOjCngZjPzOtDrmk48sRv
EyKumNPQz2Ps/8RSkIiKV6kPHa9M0hLFUXUnhl1lJqXF0gKJ3abUTzILdm+0c/MLnHjftHMYenpb
MFUkzY9N8bDrTMtLUZCYCDwDQnSh26h6RmEmBUtpn0IrfzHJ5N4V2OgnOPlJLXeySQg6yriXpZTO
M8EhROm+CEKV9snyv6Rc11ByAptH0sQLr1ucd0HlPcCn3XG+JQidTAoeoJekGGnpWlOLbgrJE6X2
U3GQEATCVcHPCX8SuGJxmJa9vZHJe8zJ6WiUcGeVCnWbsfNntZ3fOcUuzPtzq/Mmd80lqfIgS7V9
x3NCKOEHtqAXI+fZ6YorOdgB1vszjC55BdEl7NA5NjUJ45PGBb+QtW5rszcY1muRcE6qvOsIT5A5
OX9aVx16WXDULI8+Ey/KSDV7icprsb8XnGo9zK7NU6jxAzg1aTbFxhj9ouSafuqzu1Ggn6zdlM8h
HAYUlgvCL3UzjBoE3L6Pd/N0mAU9E0tE9q7p6ZX+JacFaqJk25tHXSVBe93licuAh2DKa1PQA5cT
BjNVqpeePYbeNEFi73IZKw3gMz208WaCJFkl/93rAiAtJuiqjASeEI9A/4+bEY5Emq6ViruARFPU
ZZr9QHA+Iozj1pp7mjott66vLbaWyp9gUTHhaRupzzexslVpXW84kYnoWU5R90BSKM8XJCGG/UUl
fRz965pDId6TnvP00hlnQmOq+CyWPcrIJnutwSNn3xkBZbvGz0GYUDi0w1Pef1JqkfUr17MDBevL
Q5wzn7+UHF/RyzAGavg+oi0snghrlX8LpGLzsyDuu9mQ6JnYp647xmhYyI3oUuIQPM6Xzni2yfzh
pdnzhpEngtxA97nMJ6QZkGuLeQBcCItdlD8TCiGaY5ft5/FFFt9NcyFXk3mQpdD5ySWKNJgByIFI
lt9aQcSbvYzaM19ZmEtVfbVIX2AUyngye3JYFa9+8J/IrBmw87N5p49JvJXaQY59YfoZGzD9fYjN
+FIz6L+2zl4FShs8jem1/ZDGmzZ8acXPEF8oTIN31pSeHHRPjxVv/ieMV8V5W2j/NRlQOe8h6Sac
pgiPHOefqgdVFZTajRW9KFiidoVlbHuuh+jeqZe6+Gs7QLR7SQ01+ZuuqqNr2Zfh14AENv3FYZHr
t/k5zMO1SnQ3iKuEWjAH7fzSCBwnn4OXNJLwbaCyNAhUoIbdTogAL+HlJ9fRjE2CvE3TXnRWW6VR
4RsVpsetqnFVbylUL3Ska3PpJuWPTiixkZ+JncXySRRq944eypkg978qUqnI/japDmdFrS5zGizS
3sj5vexXtIHrmxSN/dgfnUFx52iHYpadlGC7COVF+csKJeTaU9ogl3bxuJWbD1KbiIyJwQ0Ei1nl
gfTL2cOi4ry/CBqhxuKRaqtM+NmOAkU+N2KT1b8x5QDGFHT2Lz+Wmj5LqUf+ulntneahdZdBvsid
Z+T8Vem2q69WfU5IYVDNByiN3X/ieaiQaklBapxbLtTmHW+SG3MUkHvCHQH5Py42qriTkZI3wf5N
FPszFwaUCFpZzbao/T6HDOB/sAlHDdZzKLd2THKJ7AA4vzYx3CVzhb3s9eIwpByZ6gMcglCYxQpQ
cizrLV0/G4qnqMD9AeUeEnAw2TiFRYmI89aZdw3coDUOU7SlMzuRXwi/tVu0MjTXspWIk1p80sux
me2DDfcrjov8WIzXhV5yhBSAclnQF36OOjKB/u7zc+7ccg2dBNMc/w5GkqrnLAWIaT0is+CZoiFw
OtA+ErDMwNB3MKJyflKyA1OOFZ4KNHFVegpBZuxNqXjx5BMKX0NP1ujNUYM65s9oI8ZmRQ/v1Vz4
bdS6RIwTdYI50Ev7z6q+pyjalvCkjN+S0FG6nDJERcZ4L5RtXu8sjGrrUeO45vxviXZxeS77jdB+
U9aUqd5Xsu3l7ZaiHxwsIe00gJ+u2jzL8y2e+WoTxo6XEoz6j8d+avEh/OoM5nH7OiHQ7MmqT+Nj
Bryc3BNy3IAHuvzRWFtoQYrUSZQ3TnIJYPde2TWWAJw/4Dokb2sI5NRyQ41DWDSggbVvTuj5A51i
J6Luyy0RZECZlzb5rMcn60G0UNq/DKSnEcXR1sfE9JG/ZlweVXvLNKqR2OE2VnFGYVaJ7arVa3eK
hiDlUndnjFVelqksI0Ev/g18a5rzyPKZYeezO2tbzz9zJ3HbVFQiVV5L2r8+BGrPZHLuasAzypK7
h54bHvCLsdYOz5xTPJdcCR9OeoBrMcZTofNcmqSWXNmFdXyii2+j3hCow4z9WuhXKudYCSaAVDZp
y/iImY/mOjBS1L7IjEV/zebvEGVPR7BqNgw7MTl+1pBAVYwuLwwNIKE2tvCawnhubfGxAJDVac49
gLkVKc/YA1yP0JClgT+XgobY0bZ2qD+Z/eorN7TAzpuDleYY1IdtNOWeRjkVrhtI0AZmqRHH3KjP
Dj08xnDEEyLq3xQ6F/0AGVNbhCPoeV6xkAUd6L8OG17xndOaIDelfeZY4WZYCsz2VNJH4WuHeElV
UM5xkSsEBE4DhSX4bgmIh0lmXoWprhMZ+J7WioHEgNZ8VzXjLyyomJ9PsYEtJsHlTzxKqtxy8uEX
TM/Qp6C5qfD6nPtxQJ3vHFSA/doAgIhoojIod5pg4UIv4fwjuh71eXa2LHGAJdxRe+jTbvUyp/dQ
/kRz9ZSCtGSI4EVaM7J05MfJZxPQWsn3mhBoAsDeqxc57LzMhhML3ToU1LVTNBV+yqEfLYe1iVCo
BOInl8gkTEuzt1EHfUJQZwhJ+McamHXFMeH8LHjOTSOnQeohF7+LbG8NwMUZKewkvYpEbJJhQW+3
HOlxg2RFlZlmvixhKzHT77jIfL0+RvLPwvBIURv3Dck75KyZa16XbKB4tJCRHoTC0acSGWD9jWn9
ZufFLs2MPYPPViUNTRN3tVW2C7CZJFARRlwR7DxJ4eqgTGRaBrWOqkaGVcq15Gak4ge7aLAQxOLI
wI5Ok3vkmQo2jp4dBi2Vo77Uuv1iT/VHZ3eHiXihcpDPHWHco4VHvjyJDnkcGVYN2hoH+0EmfCOK
AszAuzVlfiL7qcG7KePB6LTsb4JDSnuGUyH7FbuppLwYdb6jFqJpnpP6pVCQtM8V1E75FMfEh6Pr
Wcyv2B7cJXnonXnKaETJ0Pxj5/abcsZHsOwLthGHzJvRGbdhtg6tcqDVi2uHjj8ha8hooKBdnsUn
xzSrnDKinRIaTfAcY6MztlWzejTibY82z5lqr5Q1bGbluh+9aJSabXMl/S7iYasRIiEV/VNmvHcx
ssxOPiVLuB+r/tUwPmdKS8jo+LOH+D5lEvAaDgBcnT3dBp1CLp+Awe2n56pZm2QH1y4oexlINTPe
JwtPQqyo3zGK8KbBHtGSLlnCXQFAlngWqNjpnVd6myLrteTTRLTuD2V0zOPy2cw6bjxkRcQoKXns
TQw6qriLgT6T/VLXVJr5tg2HYDm72Y4ohWL2qrnn08tMQJpUWEQ51UFEQjkMi94eZyOYOMroU/Np
FmLjg5iYUoAzuJUMdkMglYpgg3DZdqkcyDLcKVBNbX/qTXiNi5wuI4E2FqhV6Xf6AN9jjpdw1aGT
beA48Ju4ncZIfjcqk9a8DuD5S2peqvzdGtqdGlL9QymY1vGdrikGpJmlYQ+Lde1eltZNdWCzBOdX
ZH2ZdB20FTN8pIMmZr7g0KXZwY3HNekv8mnS8HMpPusaJEjKWpw18Xst64d1ATXzs6a+4oTka9/7
ugpVFuLonO8JDRAJ6K0OpDQmCOBPZNHshxGP/xoK0IR9oCFxt2Jz2hiJ2JoV0F9WeyPjaT8o/qK+
2Qn/zzSM16xmzAdPIMyZagUlQJ4NhAFIXWEqmBvtKirtU9aBGFC++FM/BnnMmYGrQEJQ3jYPdY6p
gUIcsrbohA2zaRRYsexNpfEarSE9hKRSEbezE4K/lI4PVAT4l5l1HXpJ4CMEEh6HZCvRzvy/GcYi
25uDsp35u4pcBuuGlzNNEIaeUMsZ+UQPahDfl8xCImbdFNMKTInT2XImfsFIiBmA3jRg71bcsqqf
hREig5EQGPMKqFHbxPFdz+XPSIRvBL24VFrsHSW6LjZb/NJE+Py6p84YTjnEhA3tFTXFua3Nk8LB
0lEPURqoEvlU5zg6S3K6F2BCZricFa2/xaCJWGV8lewWOYx9NVaehir0uwGitFP3aSSI4YuPYw2n
GTMtdMk9p4JjKn5CstpETHK02Z6Tsr2EVrvKZV9lmwcsHTaCxCxjuDu4gdDbBYYCsWdHuxpSbiqs
jaHrG2u4rhVOVTGf57Q9mGb8lpTJqTU7V+loB4ItyWIKzQaYSAnTSLacCu7KYgjanmswedHmhhwa
Ul4xlRuzv0Dgzi3Pl6A4AK9UKGbfGmOPm+tqlKGv9/3JwDo2lfdoiYHjC0aWYi+r6Cqc2BshPEqY
GDOdL/zyU69nr/R9XgbCaSvH4JyXd0o80eBDpUaZAV9GB6u8tEO6iU26LWpyc5eOPVFHe6kLWIM+
Sfd6Zn0Tu3MWgsmxGvtXXRn8pZFe9AakRBjdp2pwcMxlCeanY5JVc/4JhAv5QZ3gKpzHn7pvRk/S
a2Zhrfw3ZCOp6fkA5K6jcLDteldZaImtUk/+tGqsD8CEygEXr3STs1l57qz1CjOA94kaOlsacFiF
zFO1zpokLVsKaQZPSuavUkMhw0peaz+dvHo9ZeM9z/KnRG7R5zqE16sSFKIYWO8qPIsUCjluXWq4
dof2bpv2mq06AvgxTjj1j1PNCEtHJybpUv5nhZLsYiTB+zVDXUkT+78UZ9ahhw7Kq1F3yxH01VyQ
vBCQbq+xaDa8VfhtTM1PZ5uBlkrXnNmojYcDyk2TPCv7I02zC2CdG/e4eK3kHuWKH0OBd6b0StkR
BUOWkqEYSl/mmpYiCX+i1eUnoflW+N739TYsf7UG9r7zZMzoWhR5o9QSKU1pJ7fghBjAaBgc5vQs
rAUbQPxYv77zRDJSZa5WAK/BmjuliGdKZ1ukf+OkesXUBs78qtbNVcmG5675iq3XTJnYI1A34BS0
zOS28PvrtfzMPhjNYU4BV8x/ihrISE+dONCNR0Faz1gNryraWcWgQmZmbN3G079kbdjAEdvXvpqO
PKtT3LiUdJlofgliYfq8ZkkbdOW4nXAyM9nN/5CWA7Z8UVB2K5Szrh8KGQElM1qFQnLR+uMyQgXn
6ZYc3efCuTkOVttkG61dKraFgvGjaREAt29V+xyOBLd+SrGOmwKFdH7M1VVvVW1q2U1mzPq0Lery
uFtjLUs0ZYifneJLq2+q8UMyLuIMHdaweRkVwqIt/dybGBL67mOajoTyodrPfV0pdwk/v2Q8hQnH
Iz+WIt8VKMapayEnETTQmUAjnXFYhTfGClu02RmLEjacDzrXwKRQsqKpodrVJZjiICwQTgc6EWKm
VPjsQsNdppvJ6ISIGA8cJCQ8nd+Zn8g+vWnkaz4/rGg3EzBsftnN0VBTN2ulDUUOiEveia6Eytgr
CwMVS25IlVLcW+8O9189JqcZsHIgZxBpKv+dc200cXm2WlAtt0gsHvhLMJWwKGH4OhTICDisi1wi
2KFkaJcQZ0ZkHJenJTEPCbaTdkQUxfE1L9JTwV6gYH4ejxJDcKzecukz1D/G1XPznCwqIC8AR+Lm
Bc5j4t8H7O/raa0wkWmAfX3zNYvys0XvoCA1kdt7VsV3MGpKavrtGkKzqkXRNA3mbTLEtseyRK7P
V59N/yanx3ul7dmNtvwh1xA9866YW9CwOvyYR/M746LfDFr/T7CUWTl1T1apZVu5RfdtauIjVvlM
L/2gLmtBH+Y6FKXYdxzWt3gonlSkxm0rHWq7rz0JHyr6jY0Uo3HH1IZRd7PKOOnII8vz3Ff6TQJr
mJw114VWsrE592V1KcbulIajOzCxz9JdIsS5yWDorkL+yzmax/EvwwZeLO864P1gnY3MeO6NiJof
CbwffHMT6wmbUnbuCP1Vuhio6EdFNCQE4xzVplDKbfGqASmWNqbscdrL2HF49DxmrJ3F5DIyzw/A
Nyko5VxNB2IXdk6kcrui+KlwV/LnJFfLoMe1b2+lpkFLAtnaJv2XxBQMhKc1inFqK9BxJiSatTLS
ofR2OKA5OkSjg2iq3DU96gMe0ESkR02XP4kj+oygqUc8DWpcUw1kHRs78QWCeysmMyWN/JDJtqnM
ZwnVVpXGPDWBYHOhA9SP6AGlahBOEVyvzgSZQxFwrfSKY/hzMsEq1QU6C6EqZ4uxfFZW+lE5zXPY
8iM15vDeWFwhkAcxJJv9imL1Uifr5qEN4S40mtTvWEHXDfJCiiHmbyf7mZbicwhVJrPldXIyl0gP
uke7rHLnbNDOxGPIF1G0L2Zvvy+SdhFWEwUD4T7bLhN3jAOr0GZnl+VfVHagygtQosSMm5P6LhOH
uJFJ+3lS6CTxlQbQSJvq72xw+s3YspsrS/YiO9NHIfSXyVwTAFrNl8hWpVx3q0nqdKmn4hr2WExj
zXkfFNm5WqX5pmfFT5aCdpDx0UEWw+BrJDK6inirALQ53pQJqwmw+vCdZtOl77Bl9bkVIInEyxsf
Qh03HMp3Irrh8+mlXt7UyjgpkE29DF6v842fjxU/DILpoh1fdAqUIrgxgFTZSFwF2qLrA4zWxL0s
HG5SDohQuc5Q3bu+vET5lwA37ef0MDmsUMpzkVI5U4jQT2xsAJAhDZVrG8b4IJkKtEyG3+pggas6
V0Z11CudO6OqllEi0+uFkT7a13W2bf4j7DyWI0eyLPpFMIMDDrVlaMVgBDU3MEpoLR1fPwc1myp2
WeUsetq6qzPJAML9iXvPNQhRLr1DU+vXnBFYGQ4vvpevG+896SF8+e0coL2rczbpjJxMY+SPoGbh
39cjRKfB/yFr+DPSN2rKTnMYQE+LZlZE5pwV7x2mvhy3WMuQKnvIesC6GiqfGjh333yhMq5STuQs
WQ5OvY5yyWYEDa82nEWGtT70taMrvePUgDwUqPlSCv943cf+U4JAGqr9YsCw4PCStETpKcull9EP
IUbaHCmBcl08TeEixe8fRQXtf3Do9fNMkR9ghjOAbXgaM4DLZjeEynDk/sjCetVxHpN4y8oCQyQj
nozkE4uNf64nvNgs42E9NeZDVjCZFN+Fni5Zlm9k9llZ3abw27faewFksO7aU8q2Z5zXL/7TZAMt
YE6Zsd8x+Pctk07LvJRxsIeiP4dCYFUOz4nTrXsm2sBaKSUR+Fn6ruHe6yLqjbClyPrMUGwUU7ls
QxDUEU+71E+M76ve3/YzJxpPpgEiso05az1ujtIjYXAdoe+JecmEsO4G1kxCM7lUkmU5+qTy6nvG
AldXd891gk4db1QCa5d4dbJ8d0kJJmeiyG4RsjYBS6hsOLPQRBTJTxa2Z0s/GexpJt/79piK5ibf
TL6ssaZt2ja+izENJ8XLwMU7GgfJxRDobLRNVOPRiOsVAm7FANhqVyp7CMqrRrZKOLY3FckWOnIk
t3P2oeEuXeVvLUZ5bALSQB1G5kExdOpRAZ9xJcUNY7UUCp2VbTzKe6rhY9+5B6f9EeN3SO9SDNyl
sNn1gGA+gAJhwJ3N5iHvF60WH3WT7TGZT0Et9jhxno2IAk861Cv0I3NGlOFd64h9R+DgAq5Y1rjT
qOPs03ZjXe3gYDbhmw8GrJD9fcPrp7fNfUAmRMU/bxu3BRgjP2Uf3vTP4fzHYaCLcXA4mQVhmX4j
EOfR089Bjs6zKxeJD7rLa1e9x6bBAuzpi60A3eWiFAlyf2niC3Y0+4bAr3WpJVsfx4DNKN4Tw6rv
5rztDNa1WCs0DtIf7mvXA5VAbk317ATvAHfYTTwlGMiJSJ4SFs4Ip2o+TGNuvXCCQb+lvg0WLny7
ZuBJwZ2wXGPlMAmv+ViwIPFmTdgI/DUbXz5e6vLw2hgVVTiTBxLkW0gLTbUmUZvV/veIAAGS80o4
RDyiNU6ZRxjILabB4Ahgw8iuY4quDsuMqr71NKIiKrVJp2E/4IEB3MRwtmYxccRN+BHUzTEoekwn
JiyjdFe54QsGuWBhoAKeXI+WJWKFR6jiu0UDAaj+KaWctfRyC4CIrHt0bY1YkOdMMim+HdAIUwLG
XOKZCdwfTerfrZbd2pbxQKTarT5E19T1HyFKL0z01Y6BsV2KRy3KX1PRLduawBGFiUL7LDGxtmz2
NJ39Yk00toUkBEIt+MyIGIwOZXis1lXIFCJg4BvH1oWgPga/pEyIhoIFMwLsHICpgRyvNgP6kKV7
1ie7QZ9V5vYpVTN7zKseIpPPxsJKy97RT+xVHLX7ROknazaeAnGCeI5O0H3OuhHf31ubo84iWTHs
SVhFw1T+dO59PTywu0UZR4AkT7YFShOJIxPBYFY9MEUto6VPTK5xN+tnGxSLMUmh6tUrigXZmDTs
DMvPuucxjg+ZywmKKi5jGgmiivFWPvG/avsPCSvdjSCEIr4Rr8LV0P3QXyKBC7s1rgVkj0eiM9i5
vkGPWFYGquIiWcdZdBow6Y/xU9FXSA+opV3CkELGQOiNJa+oBwj/MXQvTsdhiJwQMU2Fbspjzkt4
De6XaEFw1RZxcMlsM3K5Qg46PAKOFwoJctJWtmQlaj+n6Xtj30qeIKqooL36fAkrIBWUJeozHIgR
mQNW9Ec8q9ep+sxRoVsVeDENH2yyUbCzAKnP/PKNxrfEXSfZNXL5biI70t2QWJ3ozsjeGaSY6U4P
qKiL9KDRmik4xqGrUNztDayi+ndEmgUfjjkjFxLeT8ZLk8m62MkOw6AtaEBXUjxYvn/Th9fW3ob+
d96/4l6ZaOmFvOWgyaenmEUQ8QjZq3CYWhAD1z7Y9ROJuX50tYYr1ou+uRLu1GqYZ+vHEj2r5MpG
98BN19ONZj/EzLDFjtytk6PIYQbFKFqVD1n4FPfoWBnXoOiQ1vsEElhtO+fIfKnM4xWQqRk+JKaT
bkj49o+g6IKbPkVz3ft0Egy5OXR0bjJcAiVyvLo5Q8MmmdLgj8P4HjzY6b0WXA3/NoJl0nxY+NCz
R4tDq7eDpdM9ms7S5PkoOlDcyouMviGRBC8RKUAdYoK1RyTq2Q8ZJk2JgJUd03LUiHeutwllkVDx
puZPUy1aileOy22WvAQ1G0I4BGX/TDlnx5gUKOO7W7tcmCxCmu6ajG9Sffpq15tIuLcqevRClMXt
OkNcnKmrozHo03axf0rx0g+nhDNw3GYTjvEbYiHgOE3egwyvSXQwh3cYFaa6mt5zwReyPLocvpl2
TWFX6meX2ZsH5Dza6cgyApaakKTS5TAxShhpb8q3qPOONnK/GL2byXjD1TY6umys9SyHDi0VfhSv
bftSFShTucomFu/NLLDSbnJUlBYNttpV1oakupuU3bmi+C1udQV3CJKMjRrwqfUEYkRcbRNgufLq
BN/YnGoEznR2Akkax5ZO14yflLdor81HOGrI9l70Vx9rKZ4iUGXM3OHn7NjZwKgZlmHyTGgKmhln
+pTDqZKHCXGXUTJtMQmUWhNnvNY7Bj7MdIiMmrXxUJUUolUHZqy+7Wiv3UHulNpaxpMljqq8T9Nb
iSUvzmgH1ir7RnDvRU9zeHV9G7gurI69qSh1KfEhHk7Xzn0boVs7FCnGLqv2uVmstXFfIHjzXhw1
U0ahkvUsOlaq++r6HxRfmA+TOWiXueVELeKgj5zFDumNYcT3ZmMtzap57Gu5skPnOMbQVgZzP0tG
eB+KbHqpbeucQ5pg8/xcmxbRNcbbDP2XxB4rd4antHdjBDPI5+tzzXhgNkIJA0s5eDDE/Cx8sX0t
NE3jW3+szGCpIo7xFxXifOkoAS8To8EAcVzdXlKmbxOwvYyvXZEcpnyuUy6mN+DgvBuTB43KeY44
EjT4YRbzFb0xp0fCavmzwauKVTAMuyg4amyF8umlLT96gZEovi8wHCb1a9i/N9ouYh9mVSz/rJn2
cp76F83FAiGgOpQng1oMbima5nGlO82yKY598ZUj8PEme1mHz15a0do/99ONMsrbIud9tLA+u3cY
fxw20XoCTuGYczmHE0kvRJLwvJT9lOW7McSDnO3i8aE1X+xOu8Qkv2SoGzr5lk/c7nzdEiMgVIyB
VwK+aW8ywJLf9vBqkojFdAx0VII0+5i370HAh4tfK+qbk2FDINNO3cjmZ2vWNhtHAK13USBQbzEN
ds8hAtbEk1x0L4HBdRIZtAG0VySMODoTCKu9r2S5kix5DbLIWqQRkTqY80w55UL/nKNTcqYDYUkA
Fslq/qvrvtXxJkruTUjKBTNn3bpWKH1zngTjsmWQoGZh0qEd8ETTaNKfoVhyvEeTdObC3HfsF7O5
A6eskfDSZZXhr+he2E4uG/ysMZ9lUXgLJS8mYpcM6xC8+L2RIE/ElOCk33VW7sLKP4It3yfGrab9
6OZtw0LRpjsRxZrJhuMH/CcePqV9jvJ0mGnHbO511aMp5LRXG316rry1Xwar2rkbWzQx7dodd6mJ
mileizpBwf8YeC9DUy2zkjOc35SwyYUx9pvY9tbhTKHL0cca7WtsOgsRcRoOA/nrI/NRihYQBw0n
aY0QOrWJIY7Opdsdeqp3GFGbKaZ2kUS6lgWbNIAY1FhjEd6I8h6i1CFoN6bLU6+RjnvYr3FgMa3y
UgUQy9xBYDqMIPI0oorZrXDWzjJu1BL4RJmiJXcEbC1U9C4ELAmPAZC7CLE2edolwF5pGRUB2miw
u0sJFY/hoqnhv7XsFcDJnNipGP1aGXmrBAeXxia3Qnk8TAe2BMvOrTdz2ZOxG504siXKf8GSxJ6t
M2QBWT8UfQCbKjya6b1PlmAKoCaO96riDDfCY9ila1Noe9e0V5IUPjnznSqxrKdui9mVfd4E/RpF
WIJCvjPWTa2dIDKtKmQFYecvfVJia3SaBD4JEaHhRcjU6Ue9fcmZFOjxYyR2WoqiIeWYYZjSWB8D
1jvZVASwngqHD8zcTRUQKbbdYopXBbbNgT9pcOINW91DV3GfK+OrqoYzUGt0hJTK0XjJlAuoBUsa
RP1DkGorxywXDUjBYDinvFoy0HZURvsIhAjH1dYX7l76R5i2WxXsMNOyERCwEtuF1NTFGPR1m5M7
zoOrMro0PUiKlW87G9unnvM+jGT8nmLmWChy0oLtXmQ6kJQm9EFR7mtXOKcsVEzbQNrr+5RyAWmO
cS/jlRN33qESMCrTUml7Lwnq15TO71AXrn/bO2Z+7ZIiJrRA+k/g1voPvagccKO6g5055Ftc6rFY
SGiD52yKUiouyYPxiN/kLCzYpKSKaYAKLYibebmuU/UlODkf8h7nfatPJ2BCX64zgTp15a5PeNO1
ngDKOJz39XEcJTdC0wh9ijTPvsU2hi7OiiQLXw3/FoU1RUVWKwupLWqddkJxHkf1gDi59x/cXM82
bTeTrfI45pQY6uLkCDNizRb6i474UYT8frRXbQXaHtbuxta5RT0cDGszi2DgxTN92cibel0aRnDW
Gb3e+FGl+Us7mbxlSC75RuJBfCWXJEeAMlrMYMa4ukaauy6q9LYUFURuUB9YVKvyDmb4QRAG5YVo
iQIbQ0by48Qca+vGbe1FmRn9h5u1sFI1M1C3bln2FsKAtNmaEXst5NU4rMtABbBnaBhAc06oDSzT
txDqmwHeei2D6NQ26jp6atxgbcyuVdN1xMJH4VnLxLxjK7ny46bSb6mdME7A7lhpbT4hhynCfV2l
0UnYCg4CvuF8bYR8VnnsBkuQQ+V9lZs8I6tGI5z71oXfGJxeArIJW5g3L1h7Odz54zhfhgUqSlwc
ZFqpvmBtGXeT/clE1elvHFcyQ+5hOUumBAlqCWayKCLrdoz2sabDaC2CIniILYavvBZsGf+fR1aa
dJuVWz7jWgmXMuv8zegW7FsjT78NpIPoU8nsGmqtyyqjKT2O/t46maGmAWSEjkyQWcxV2PktaNPW
a1oIMi7IfYSyofNcMlj0bho3i3c8huBB90uXPFAnxV/huNTwnt447VrpntavAi9jJgqr2D7K0MC7
1OfJpiZ45y5h4vuH1BzjfxJTJIkInmAO4Rg6//crEUEKvHzJRESGHP2X3OHFbOLmS3XdLiAU20vr
tWOiWcFS2bTZOmtCsDlYn1CTwI09OdQOekMdTbJ0O5b34CufRuRu/50w8b+JFlJH3DUnTNiGNI1f
P2OW+5NT9GDr/ZZphD94GMw4pcgGR0AJRuZPgRYEtf8zQcPSsX+anqmT1i5M8Suhyp+yYHI5gngR
ILTFCtxd4cWbILe3g+K9jTu5q/zsvRTiLRhrfVVoxrWx2oPUSVD9799dyH/7YUwhhO7YpimsX7ki
ua6cDGsmCcNRN3t8cGCviwnDQA6Rmq8qeCvyJJN1ZszJznmP583SCIkJo2wlnXkqXXTuwhZF8IeP
6X+eCuexbrsOlzeEAcP79VQE6gK9dYicygpwiyyR4ce01yQN8HKicvlDLpeY45v+EWvy66+b//u/
xZqYcyxZEjFthbnuAkzKB1BqnFgYpNjcVhcOMczZwzUhYs80XQ5YKVEx5ywV/vuJIFD7548ChkaX
hmPNexPeEMf4lQRXgDDsqk73l52GPG6ip2Nm3M08Wa3bqSLawjxHf3oZxRkj2Ea1rD2pVICZkPOE
D+kzDlNIv/jHcmqw9pQwRDXZGwntA8YxmpudW591xncJPqwy9FZdMS1KttTYn4aU+cpt7BPvRU6x
4Pc0kUx66MgJtnm3uvrJVGRd0vjAVudI/bGcR6GOtTwN8Tc4k5XbIBrwBxYSDEq0a2UdJmscb8qh
JXoBbkzIhRM3iE9hA+SHCoRwGK5dBVj42aTKqDEEaCMFiXln4iJA0O9wZRbYDOqenObk6hs9R36H
7Z//mBZ00eK0IZgB/BE/J5FMOa1i7q5cAoAQGTKcEOz5AnUkMYZkjFLTDg7Cg6xJjhK4YzFxg/Rk
wkXfCRoSjt9qTuzdJ+46gFueXHTtNIbPEfDpyaLqmotVWuDUJ3uzPKfgW7r6UFO5hEywHNPbOB47
DvE5ai8zRoEABebZ2gNX8lK2nw6rc0bMqxTLcEcDN5s4I6PfhClSXMR8PeZFJliklH5NjXGFtHen
PBqSGqvhsPU7ewFBH/dweMiYKlKcLc1+BlWCTm8eHfFWtV9lb697m/fFuM+Zt2Lmx8n52HCzT4VF
4PSLycsD0wucb4UN3GB8fbHdaJU193glF2FzW3iPrrdOq7tYfIXehEbj5CJLDfcdy6IWEYfBXrr3
h1OjbhvnRwN6ZeqIjLcRola9Wjnem8p/MkMxYJTLgEJcc8XKo3kz2fZmgMJ9bisYGF5Fk54HuFfe
TVNuerxQGM2X/Zw0QFcGzXFVMfGlpfeYjBghiGyT1YdMLqpB6UQ5i7w63vSUNMUF5QiJdG8WrBeE
REsiik+zz6N+q+eC2t2M/UqzIY0AJQGoRZ+Iixd14K1yPpFfD8B8YNf52laXgghWvKd1uW4AWBMC
ueRuY2yJJrjb1OmjMyGNRX/tRBW7ICoOLyAHiUTXboITo37yEeVfmZ87+aLqe20yF8NorYQen2zZ
7xvn1QqwSOTbPpi1cqTyslJFlFaUzx3Rvy0bBLsUi0AR4GXZe/K6erQMrDWNsl00TnrqImPDTmrN
0HnuAP6QYiTFryDKv44fk6wOD5SKdL3fx088GqGUCIQQ7BT4qopFLZBoXypFVSegeeV01gNf7vEl
7Tx67zvUSzcj+nqYCwu71tYx3ASkglnY8loyp2uT+KIX4iJLs1mhLTu4NQzIzv1LheMvzJa8cOOr
Q3kfZQUjg1vb4FqJH4zoI6ZH9KHIjs6exOPlMF6srrmJGx39Cp3jjHt4qlRO5msJM4Q0Yx22kyNp
24jkYEbKCNps+d9HfFmDWr8YstnGin84LctNS2tgzQntJtEz5mNfDesE42NgrGwaawg1rPOQcGDs
/xjC70bAZTOfJfED9UOgvQaMWlNOKXfTBfcFutTcOXsNQTyniD1egUuXNa3PIgwEPegbGCGMKbX5
zZ936d64G5sf8HnbJsS5VU1Hx6oeMpcfW9WfdRafspwpJsRUOdSoLdnYmE7zyowI/Mm7tJDXFdZh
bMJjYnL4F8D0i5C3x7lPYAulKr3qSXbTE+fbjLA8ArGKRgNdIq6plt4wKV6TWTTqdXu/aGk6O3B1
2ErhHRuFu5lA0s8KIKN1H+tOvOZ9umsZmzhmQwQVTUlPtWxfS7sB0hovjezZKV2CNhhqFm9KAfpw
n23jy3d93uWdB6UyzqmNh41WvFvNEySsQzfizaHCsFFkKxi/dsJWiwWFaqK7Wicpua8YPZDsERkg
Sq5ZO+4GiZa3XfdEr8BerUEUmwAHwMbn3C+FOhCYtxDBC9k3N4AwN6mwWGTMFFuyepgbpMmDRcke
lmyXUCO4fX0gzo/x0gAlqtuwGBp1hWp1y5zI5R8Y5EywipeRc9bhLLXOX7QeF0x629pQM3eF/T0Q
LTxx4LfPjvoQPFy9fowhAqthT+j5yhOYnDYhOwUXzHuefZY9LG2a2QkbOKzpVaW+PIqMAh+kM707
gIg1EqVSZkrKOvNza9Yhww7MbAwjHGE2Kjl66hNubqI2pc53DAOwL7HNsY3w8O7cm8DazfCCoXKR
xiykMWMMGbtqnEIFhhoHRTxEvfmyb8IfRXyJOfDEHxw9OyasshcDcRrkcFd7UJ03ogHYLR5M+R1p
t5N7nfDGe7MCGYIIezEG21pzyKFPBLuW2VNSL63otQNPj3W0MSA3n6kh9PEaMQ6XkBfLn1L+KEuc
IxyPrW+fW+zxgbYa0ciodDdpTGepOEr9c4g5tKvkgwnoUgBX8Pr8JYJcO1EN1SBlIPib88S9WhZe
g8+ufZjSeOPEEVnwd31lvijtmPgA6h9KsdF8gIntMXReR4UOoV7Y9js8jUU2M4eHT6KLUJdX6lDh
MvQuuEWq4lLbKajotcOfPqF0RwihOEagw910tbWw4wqlCRpeEhZsH1PqC+zRLp3WSuLhnK5TEUD9
T/E0vCpZL1sE9ojU6SpQO7X+Qivw/aANb9S87GiYuVgVvOJxnTf32rdy0JqbS5Gha40+JhSyI2sc
4R741s0vSxu9MBsPybblXq8uqryNqfEQvcqWeeeIbf0Zy8fWj6eL5k3H2MHou6zbnPgCj5eambLy
6k0GzCP8Q+n6K/7u/28OVzjcHR6xZOavaEBVa4ioqtnxbefiAIUJOJJGbLmsE33331Wy4/7rX8ZA
UrieIJpW/irYNeXGRTKFUJBia0fWxnnozaM9LhPtqaRtpHCJzYvR7WJqLE1iPBuZW5klNCBuCnYx
KaptLmAsXJXYOoW7a6hMILtrbcXn/qwZT7qxIxypNRRIvV0YQe/D7JbXTCQ/dEEAp/rwINWhOxF5
tgEWgM8aBfUMyfFv6sDD1sZUgwNe25vZjhQpzzyOqBQgf1n5bYH1jH1dw//v+13PqDmnDmlzfR3w
J4FARC78obW3sklZ15L5W5vMGYYbqzlrwlmb0YePDnIWyiRGvpiH+868ee/0fap2LSWIgSI+t8WN
pa9nv0w5D1aYw83K/mpmW1jQ30O55vdCtTjece716UdNup8+5su+9pZFd6cK7rh01r9fXHU0+w5K
OaNM/qF0dqKx7o9th8rlIBj8zrjkMdw7bNkHEDFDw/5wFmv7uDxuQiSKLt7VDIO9vxNqg3DUtK7M
nxZyunfoKsN8mwWv5eitKpgLzrnBmRkNPzYy+4JC1vTf3Kw8aDFpw6F8jKVzLVCYDLa57Ux3P+Yn
1FGhOd1i1MIC+wEbAgihyV7AO+hxTGYNiTq8Fx1Ds/RkDOtivGijsy27JxfBZWCNWGq2OBWzzl05
gk2zs0PzWEO8dksLzARx9iFl4ITFYxnYB81iuMIWlwLfnZbKo7qdy+XZxAQMHAdD0T3+FWJnS77d
CkgJezzU2KURXcLqLaFwS53bQjuIZNuFb5Itm1MQX+O+QVteSF3sGsu5hvm1VIr1ek5f6u/K5lyW
9SNPZE5XT+l1LoPXHijXaz5xF7pva9/57PKhCeXO0ftOUYcVCUqBcAV9DssT/BudX5ZZFtdWN15n
9Fj5LFj1TRJnClxtN8ENxLFNtC+1tneNDZR06uyRGtCMGgk4jy1IMlpycxsjJiirfWmjBxuIpQoo
KbpihFOjJdaNJfAVjjxjOzx0uli0TbCzQTzbAzoZE0t8mP4wXQFcdU1tnC1UeTXqGSIapIYYJH01
nJ2kP6HboiEXIAzwh6aKQIiR70t8xlvB+3aTmfcUbXrw4yZri5LT7GGaNldvep1Y0wtmTVj+XH2p
67sc67ppfZnyC3bezsYqYckd3pgbdiA3ESoYERTUAv6L1zRLSex2jPMeUl7QWaeiZXkLdZVE7sk+
NCmydASzQ72LnG0E01BvWIMS88S8C+TlxmPZo/ucKc99G6Ip4RtDt55/AaJb4D2r1SrwNzoKnTCG
mlbQdN+NAJosCsCczC3pzbRRVv7lw1jdZ2m/GI3XLoOX1nETCf9cY2bIsY5ZvK0WggiksQFyMCt5
n/Q7CafANzFYdNyDSIrWzfBOadM3ZwFxnCl9BooKV9Oc7JI3Dw4KdhrDApeqQOmi4ZkHCQaL2PHP
Q3Od0Y2CFt7EBB1IljT9euiQ5Ef2MrH0jVF+1G4C7ESwaUTLSMIYEIbHMHtNkjvDg0+QONRR7TbE
km/VGPZx5KCIBFCkZ/ibzSPF19C7EMdenfyTjTOcKcx8CRv7ACBmhf2vZnzLzLUegF4fAiOZoZbs
zd9lCTN+PDBKRGUSLXodEVD4aFKmEL4SZojdN0F7q1jIFQ66QP1diQ9BMeV1pyQC6b8X42XKsU4Y
vLhin2rpts6qV1sy7J7kLhzHF7/6K6XhMRrr21Q8zKpERHUrPJks0pmXKTYiEmUCCz8jwFRj1Gz8
fxqDD6mvALSsy+TWSsSNLnhxrYGvn7tM4Obw6wT6rWmzSKofQtTQqHuddJMPBwMGbjRhI1+H2qsK
sBYXCRV3SnbGl4oP6LUjvnMWuobFGBwq4LlEPjFADfMN0EzE3DY0kV2mkcNwq02PJaqDSF4Bmvg4
4ptqomUxd2HHSh5qNtjiutrVbLCVHZ5Sg4VzBHW1JOQreI3HdEvR1XQ3gNEYGzHcB4m5toxgX5XG
SlSohlnOyceSZinMdy65Iw09Uz6cJnzsQbp1BqgCAtDDLe5cpDh4KICnVD20jA5mnBshrvrMsBJH
4BKkz7TdpzeLvwjmAXtLeetwWKGKpFUWA53aCHYxPvs03RorGiP47Pt2H9Uv8Wy1dUKKsQc5r9DT
Tzc0thI5RgqFKxZUvRM0LpQtCXUyM0e+s9eg2YIxXhT2p5+VC8u4OBakj6Fejw1Vn/Q2uTJm0RTX
0CLw8EAV3GqI+AQLHwNArO6sK+h8xGd01wYBoU5zWbbfVfUYYo+owm8j8LbuVLPzexUZ4QQPmv4D
LXiw79rkBTHO0HUQMhhGUJ+i6CC5rhjwT5F5Scm66H0yM3cCYkgw7Lni/PBrzFZ9c+80D6Qus0g/
RTwvqZuXzitJ9v0E5QuW3FjyfuTxPoKGWDMzSJPnnhl7CLM94g2wsZookiby6rnvH00+78n0cKTh
q4PkGfxI9xD5P1i6svQ9RHk6IVLuBBdd/BjQWbUou7lFHIYBiQP1pRtosi5kTiEhvBaF+TCmYKoy
+ERzkYkLv9AsLt93AQGEunOV+neix2sKoiYtbxueiOEyuAzgPc21xjEsmLNEqCUieDzsSHsz2oFV
2yJ2v9H0dFfPdmwSIGieRkTjA7Jyz1m1IwDEDKctvVAsjb0O65oAhIb6h65YjmIfxmox2Q8eps7Z
tmUqxoSIXFZWRuCL9pzpHUbTem7SeSGGVVHubeZ3iQzZFI83BDCjuMfChtpQXbtOX7nJsbM+vRgC
FX0/tjWRfCCnbRpyYovDpB5syvimvdXTeN0V7YFV1U6FLnoB/Igi2lWJ9uH3EWf18D4U/ZcBwt9l
2y6/avbxE3b+ilc6uKvFKeJCGNWODTINSH7jhjWMOMf9GJJyxcRgNX39d2391wLib7Pwv+p4qVts
Q1zBUkTMC4y/zcKDMRBpFuNix43rIN6U/bpWCPJ97DUfdRppK89F5ld3BEMaqLaOwr0wes6+sjIW
UBZjcAcayEMY6+ysQsdf/eEH/LcJOeeYRxa6Ts727xGVHUVZwNyUHzBT+QoJpVwEbZLw4ZI+34oE
qyvB4OIsYp0GrXIbcyWwm0GFDRFfVDHg3v/+if5tZiZt3eHo9IiD/73mioK+d5qo8Zc4rvRbQdV4
p+uV/dT3I9KJwZMgwhLVqz98EOa8Cvj1pCyTHS9qAscwiH//55NKtUg0MiPbZKzd+t4I4dX2/qgd
C5uEuta3vLNfeW0Na7EcVpGWaIvJi+1jT3jCJSE0FRwZngOnah3qGQ5bqxjVWouZLHq6i4uoqdWm
l2aFPpLyPkxixJmaO5zz0ECM5Mrm0Aw9Z3yYgAVrHQ1QfUyoTzlvJucjwhgmfMK5rN5KtD8k3lbf
TWXDehvnRZJSamWUWfqHfd7vXc78/lrY24g7lnwuzDD/+akUHe0cUzFvKUJ/whQPwSgMnQ9bs5r7
WFLflmNOz9S0chOPcH8SAToZTU92M2h9/fjfr4b3b89ICstjDWoYjqfPjezfvk14FlwrDhpvOYEh
nXzzxqYqqahGLZ+cYeDSdrWz7OFDSwmfda1d7XOIju1+CqYzX8UX0UXrJOpgLnfrCuA/QsAtOePM
dS5o6R5cPV9Lf+JG7l6t8V7k2JJjtJ7WujHm4BumPfRp5EMu6JeXXVmRmxgsK5QfkaHWrEQxsuHJ
IdZCiAl4qMZIBV8LkYoc9NCUmuIeovzaae9bUD4JjovKKFcWrU+RXhxv6Q7FuU8fWlbLSJ75RuJd
Edequ0PRuNf9bTNDM5m4ht55RPzeY/Km+oxJSogxuqR3XX4Qhb4iLqwf7iJMFGNRrkbNXdpltzP9
g84GMgI7aDvxqSt2oX3AjsJV0RWUbsZi1CnbsVILg5EzF/jVw57bm/2xYI/830/y10byr9fq7w9y
/u//9iBdsAuaxfdpidFcIqJ3jA2AQxuLWJITvAMwbfjDQOVfjhVLgmqc14G2xYn8z79RjpVUfcTf
aLj6cMqBHDxaQzocTDcCrNOUjNaCRF7/+9ec38ffZwqnvuPatoVJ8ffhqhKtUO6QekslOnJAC6e7
xjGVhx633R+mOO5//1XmrxmO4dqg7JrEW3rAwYRGVquY9NNkpu8tU9tlYGEvjOPp/b9/wX89H6Tr
6lwfjmmy9v7nx6qTfeyy0yXbLzfws+gAakCSx6uxzNOVJklqkUMVH3pnpGYgfnk5NiM0D9PD1Z/2
7Z+OK+9/H7OBCsAWjuexweJffv08uO08t505nSO3rOipNTW2j3BdwI4TdaGd4i4DQYrBo2jb70bV
8PuDY5/aK5uGze/lSgYsuDp6UKdm7NPLWwICZhEQirsuBqDVD+wn8wDIaEseWIC5N4P0BSVnAoOQ
fQpcUZPVQbf4tG2oFL4FajWY45j6T3sSC1IAYaYUGztsll5Wrwe9AISAtY7FlcAmqpkPYNs5UcjF
4Afn+G86Ghyc3UAod5TU3mCwScbuZlcELj0k2FPJ5tv0guKOxgctVVy/YBmCP4/8A3SonmFVD7E9
s2xsgD7mHhFixqmvZ4T9sz7XeYa/DYnmHbMXh5tMjg0xThhhZwSdBX4S6n/Jjjj+lKXFevP/KDuP
3ciVrOu+0E8gyGDQTJXeKmVSbkJIKoneez79t9ije1UXVfgHjW50AWJmkow4cc7ea1OhEWenwZCx
4ITJ4RK6AYPNca3P5wYXxZwi+wdzFRZNoC4RbDcagnXnbRxTW4eOtmq9LznncUJJSnuu72CdGIAC
EeAlPLbbSFsODAmK6s0MBhbMYBl6w06bDoqhrUHSVdfcGuA1VgJGjOnZmGxQqVe0jQmMAwmJuFnl
zsKNAm9dxeU28jiuSLnyATcMYfpL4Pky7KNg4Cqm6imPBIYiZAIOLtWZvIWnEuRJuNJ74FVjQ3O7
Se+ycrg19JFbFM/kxxTlLPkfjxOT5fA969yt4lTtmumxFsGajBLCzHq+pn1JhfPQJM17gnK2zMJl
1UUr5LxBi/+Fe2zg1mvS9iyac9M3O9diZdKWXcB7kr0gglsaLSbNlBggfirpGOto1JcJ1gZcmhia
oS+SdVptNR7B2OQ2FXCsZoUroLS/vO3z2/zv9Wx+uyjL2IJthWLw329XADhcJB43x4k0JATG2Kx8
tIarIJZ4nkYshkVYmy+2VobfyRBEj1FU4aMx6qLeotue3QuNXp3+/Kl+yG7YS/hQrrQs21YmUqCf
K/uo/Lgwc23ph06PCaHRYKoW/dufr6LPIpnfvvs/LjMvwP/YsrCLTRSGBTfGQtMOazVDUlJpaRtv
BlMP7ith5Xf2KL2jJTQHFhOTGpEm/odrh8ZfBD2/7yuGRAOmpGsLQ1j2j1V37JXK2477oEPQ4EyJ
lYjYppq2WlOJ5z9/cUMZ//ELs3G6Bv/EFZU9K9P+8dUxdo0pGjlvKWY9djitp+CaVBASeZtpG2ox
4692ZxI2h7e2vGnrY2GoV445e4tFMx1hMni7BhAKuQ5GBEcP6aSf7uYcTD8btoVDbCIEMSsGZgdn
JocH6QUYrCZG/cDdxY0T4tfOj014IcXoRscCVUCF9+lD6fkqMEFDhsbBmiGODNOBv4zmQ46qvg6Y
aMKELpkO8MbTIPnStVNfuxtSzujsuEBMYBLROYkRSAqTjqwHOQH7mJw154hyGD2bxksQEPQIRsG1
vmPaj02CgaUT19Jj2sS02k3YX737nGF9L+WiEZuyrPY1Xc5SBEsrR1uQz7w4qLdHL7laqFbgESxs
/eAxARyxVmtsMH5GRwcwagS+NMIuQ6/JR0NjgJgxB46DL7Nf3FBH+KjHkvhTiV8jmc28BfzRKwc4
Qas3oWEdjDpq0YyjMtSNkIy8JfpsXex1PIm60Ncdg18oPNB560VChn2ViVVWOzuJySVC8F4Ee6GO
Yf7l0KdOwar59N0rwNjDsfDf9eSqw9BsrPc+bvBkPMPRLvtTYpXcWknvmbmKvFqkC5RWfxz0+6H5
LuTViXoaszEAcX1TUPGpcZGhfzGjzxk0HTPddnEO2BkWPcYSNUITaWHOmYMab50UEC15KA7hZC06
LBnii8O94ftwLvqXjPG10tYSDJY30HS2GSqa68wZtoAYgE+/j8Ao1EdHouaIyqI1zlnKBiJoy82d
4XXE71rq94H/ErqnRiBbKrEuYvKjNQt483tKL5Lb6ozQCIfPMruLq2BOC4NJ9WbYEsqBQTzpGu0E
7UqA46idfiXBV+a/mz1PWMz+uVFqR7/Rimr2BHy+RFkIvrKDGrUZ3kfn6g2Xkm5e1eEdHFnCMbsp
PgE9mKU23tL2B7VIgZF9GThuvJlT+dGI58TaoyMurLuwu1VwNWJrgTWAXERUhzepV7INfIQIRsZP
HW1x9lDrrwPbRmADzXiX1tVltpIi72APmuA1Rg3c32LFFE6L4AIyViHVBdLbwS5uBY0quDcwLXQw
tJs2X0Xdk03f3XlIsJ/irnToTZvhKa3fquKKva+y+HN4M2afTa0KEoCo7umrOymGdPI58u+x3Brq
TMSWwGUfjruBN72uPryeUQiMoe/AP+cBYwyUcKD4Iuz2/iWtnjSF7CmSkKzxU8+tM+6WSZcxeRkn
wfpPOjIxbzHDc0cN/N88uOs6f8dhFjlbSQkKm90misdIPCac9DDcY44WLVInO3kY2bYTHDd9/9zm
OeGet3hXl1bbLfK+W3XyUKfrmHXKDTzOhaD2CA9JzkZb7qfy3sE71runggKiHNJ1gR/YesFdkrEf
lLxpmdrTwQem+xgCd/Gw6iHzGM0MPt6HabwFKMiNHAs+w4M5lRUhVdWMu944GOGpBnPdJRzFIIAx
d09SVHPVtpQfOcoDT7MWRgGKNINZY2CNmoeUD7VYCfVhyrM9u4WjFXP6BLREoy68TTciJ2WooGGv
PRNrqdib8Sep+k1gCbSDp5pmKj4u+habsf2OmdcFc+wHC6OXksDyGtUTKwj8Z+8mbr49npuW0Oti
evIREM4+9fjU+EdJHlGCUU5mJFltSEgRztnmb+RYyLV3Ye0kY4HqObVxGt26hMI3eBrxANMvvpTO
i2QaQPHpa8Rgay3N0u7Gw7EuNZ17uQt1cx/WlxhjXIcKva3dg0Io7+pr2yAYmNcVAUhP3KT22kXf
kkDMEvEd7vVieBiGM5QO0HFMD+yl1V3gI0DAY9mFIQx3c6GD369zLAswGhGN7osOy1KIS4sZl1lN
66Zrdp3ABU3G1xCayAlWNRz9sL03sH1F4hAlH4grV/h8vkwGb11wN/X9eRLwpElzbGcvIkZYc6Zh
C2cbuR81XhmqQ7rQiCcZFLvaVbeMa4uwKaACtRngePYLT7wRjAu0PIvBfKyAXFcMhgINK1LHQ8w7
M+nfZGKeKgn9bGD+XfLOFeokGoi0Bvop7Mp6EB/khGFC56RTYueNCZLEVBJWyaM+pNte1XuSjnP+
OlXNDbdBdLS7sbr5xlNNW8RG1WQ0p3bW+7wD7MaDZmbU7Tl06Dnm4sa0COPx9yM9wpxgPJd/50by
0WC0LSfX5j90P5jSa5sp/bA75qbkX9Y81LhdWetl/y2Ho68+w4FMrTvd40ywcxB6qIDkc2Mj4bWZ
7PCYMvNKx0CJuhXNtZ8eBccMdEZmuuvrcGGiPhqaaOVqn1nzojeAFMBTcU7qKLqj7lsMkgwp3DHs
QghkEgRr1oebMya7aHNhMBKJxMjJYa8ctV+avmkN/N73cU0OVohv+I4w6GnaWsVTrN8q3lhpoUY8
aHNZVD4O4tlGU9n5ZzUi3kumW8//5bHZS1UDO0J659UXSVKgRtRJB+xJ0FHTW7IHWC0M+N0s9XEv
dv5075vsY+iX2+fGqlcWzX481gyG5WWU47WHWy3eRv+xJoGnsJqLzRCkMKa9H73pRbFjT0fzB7rQ
1QEmdu13oLNyORU+z8KMD4YXn7qc85yXtV8R5J2mkEuVmcvSBRzVPWq6d2lTzjAZgiSY9thNQfK2
KG0UDJIIWGW/qcRlBPGWMP4GfwGCMb2YNbrLfcS6UYaoqTWwGzg80cp47xjuoDd8E1NeMSO1XhtE
1U7IcI7kc0ZpBHK4qx5nZ8xs+5n8Tjb5TYAfk2XX9F/d4g7szro3IE7DygiYxQQJi4b33msM5kyo
onW4b/xrksNgYFnhMLhL9Uc7qyDP5YsIrkuVMeCqgLx32rbI8Yuyh8U19V/8HNpnxTy5AQRT2NvY
2KFZ9LyXwfyQyanKORT3bEj6LI5YBVTh8SxwBF+V6Y+qw2bMIQwg+BbPEqLPZZi86OPeDD5meh8w
zsMol6bqCKXcSu2lRwQfcM7WafbGOeWgCQMlWzXYNgpqXXxYeyTAHdJycywx7RHagxgKJfLkLyN8
SCCvbMpeMpnR33XUqOG0UsnB5Zw8jnjiGSGlCAqtgYhwZNs+sQXoUcZyGXWsKdrFdD57Bt8hDhsD
xcewosWL4yhHbYh+q8Ob9+qHr6H2rTFpjdLn0b3NyotqvrzqGvqXdn6j2A/1mgkVWgTS9WCrfXbu
rnbPckLNiU/QzpcZ2mUHOqAYjlH4zVym1Hd5efSGkjdqN7KwK/LIwd+FlD/onTW2nSjAN73zIm/V
YUeNW/WOK4yo+i+JExq/uNx4RrYlngsOMsbvwd/K8QtV92FqsrvIB/GtR/2TnvfI9RmtoXBCCIfK
h01w5VdbQInMnCcgWr+mYmvF/W70m6PBXjmLXGqMjfHsozHiI4k7VYpGBtlG8KtNrmnyyATRK+Ys
wks4oNdXT/TfDlmZPMXUGe4MHOpwwFvP/vgQldesegiauzh+G42cuOZplQiKXuWt0clO+FqZu0E+
pjHAKFQXb+k4bRhyUUgbq3ZG4hv8rfy9SCELJmJVsODQRybkAFQwDflQywtkkrOFPHxBW4ysHuxA
D5oS0kSFk1a14FcxfoVBf9ST+pDUO9Ft4VhK987riZ+Zdjph5dXonC2qMxFgwk/q2zjI+Kr3A5lp
KU1yMXwmztkI35uAx6x9JCoO/8F7J97roFiXLd5+6BbSCu4nTmVNiYhLd1H83ivnrScUVhPcauTJ
97piLVjHxiUqkPUtc3R6Z1aBgXlcvdbhqbkbjKGVopl9IYFd2UDBcT++x8WjdBYayVdyCeLJNhAq
Q3siI4HFQwFKp9tmLZKPoHyq7V/4bkJciWoRGwe3PxMrW3oPAC98fT1EzTK1juHMhD9GPJXFtO2R
jWK4VAmqlxdhHQ3kut57Ig5ZfMTwxSsUdOTn1c+ttW+al8m+JxQHf8ecioS6XuavIYhV8ep017q8
AIgq7I8xe0jiWwWml4WNtVB7AlrHzqnamzy9GOajpaOb3/NqYL5AK+DFm7lRNhm4mI9OuTWdncCk
lw6rxHwNeEfEI5blHnppQWTUfWh/VOOuRmjjuxtCb8ENC7lv5lQw4pdoQaH1oU4P8IBDAU6eCbRJ
1EuCrK6y70aEZMbGo6NokFY9UyNAiPIMFaNa9vWTrJZluCvgEBL23XvPst145RkxiuwvMWLa6VLT
TEwxtotFD4vb+jLka5KgWyDfDMTxF0+2pBkskQ2wlDV0roxsCYmEnGOOOQ8DYFEYADWH/JNG5me2
zMxboKb5I5dEgFiMNzpG/xKRL+GnBc+3YvZMJsHKzEjzg3p3cmCYs8AOJxyoeEjQaE/NGUmex3Y+
uwwQ+U1bUuJ6k9Ck59bY0jXLkFL0aPq+g5Bk8Xf6jjcV+kPHfaW9hJbltfH2fkoZCcBr0yBtiDay
ZVO6qeMnqzlVF7s48SKNxbFmP6/2msEVlkFNmXKI6z2ncKkR27ZjgdaeI0DNufbL61dqOnvVmxhf
OeNxLGrlETWyNTygGPDUuYu3NurveF8j05nuaoGE4ANlO5v68NZPD7p8lOF+5uNmhyJ5m0CXYUr6
anmSCCyBhAPGi6hOvXulNh2dHSKAoruro72jzxBq9kOCFTjdrT28KMFLPBt8diNVh1Qc/EHTr5B2
TVsvfva7a57MA8uDAdm9S57IREkCNuJtWy1G9UD6RNGguDpO7VM1y87WTo5y7H+Kau4UaLJ+OWGP
x38uLVRILy4ZHd7RJPLGXJdQ65cKAzuhs0G6NOOJbiZZoHBbn3nBexSZRHv71sJqwbHPzoE7Ak8I
aE5xuAZHS3+xscczwIk3kfPolw9OuEYJIfRtMQKPWWlofbK9MO6IUsDUAq8S+sLGNlBF4rK/aa/m
3EZfjSE5RvHWIG5Jj7E4kHVu3aU92am0khLgz8bCATvCqpIAThgWMeVaV5yRggIs69KDR5s7WSHI
o6Ibqx2BCso5o0od2QnT6baaT3bxswPGDZ7EMDyIacPhqTAWfX+T4kihex9CvEyuXl6ulH7v5ktK
MwvsWdLcGdkmVJiIjj5YJG2f9fQA/ENt/qK3qHfvGlqVxv1o5FOULdz6QNGau69D/j+vvpEgDiHX
ldtFQAVHi+6okw2YhsCvIa492dG16ihIOGPeIqgoTQJxIIxzPOiGA2s5Y825FBXaHed8xzoV5TXP
TtK/1ZKzhw3OjX8llNh0ryLwqMV8WLjJxLnULhToQfhlehs3OUc+zfa9rz3C5WisaKn39Cf9Y+Ss
ItxHTf+MZwOT05KlHp0MOVRtt7bamX49EV0ja21VqueOE924IgoArY5v8v4zIF2EDARi8Dr9gQ4d
vb602qW8vtzaKPgS5QPzlDp9IjDCGWcdaU2aG8LsGDbqijeA0qKnH23xHx6Ostk77dJvOdlvgx4o
cHGDdQX4MWHLnCBRbW0Kwj6o8rCyptvSe1Y+jxI2TfwQGwfduTj6+kZCyOC0bKJRvDEI7/ys5DkX
Iw35BTFw1WsPFPmmqS9YBUkQhV/SJ4fB2WJJqehSonNK9n29GqqnLPnl4pvnUDBg114H7p59nJnH
AtirNd6Z5iODjGx8oaLUHfykLyj5SHt2+62Qu9C9DpDxjKPq3yEMWblOjioSk3jBJIYFK41PPWdL
1FWW8Wi5j2MO9GGP6bvT3nTzqMKrmT+wc6ThNuILsXdUJ7f7kBPsJshC7bbQbuvwVpV3ZYFmjrpy
PeCfolarFhVFkd0ugvYhhOvhWPsImVK9SO2TXe0L++S4tP/tQ5a+qHits4OBxqQ9CT7P2TqgB1tx
Cx+QosyM94ptfEJWipKaQDnK7MG9mNZnE7FyXxxiVhw0iejmTGSWq2GGH6YflfvU44skbSHdeBws
zJdueMC6aQx3YwJZbOvAzECDpIPpIMIte3PUsqYV2Wy4+WZ51mIOzf1nTmeL2nv4SNJjMr7q2XsR
/grHNypxfHP5/PDietxXpAmm7RdWqMLcemKn1yTgsDqp9VjtzfK5H5fC+EgZyURYzuonrHEojXJr
FzkHFKYzFM7bTjomCbqX4xqtL5KWiklbx2nHevN88uGWcnpR+oMHK0fnfdmG5AwidQ/0Dw+zmrUg
CYDpkBr22F4G7Y28A/D8fCK3eKmtQ2fd20gdg09MmbNTXsIq2VT62TbWZKl71h77wIT1RNsr/rU9
T3JpDBuOItVHFcBF25iKH3gJ/XO6BVoKyLnFSwEISvQPjbpP7TX0KmxtgCbWbv7eYQpwd2NKb/st
cDECXRv7XOkvuXUy6rOggQ+5OfQfedSJozZYZTKsZVl2n6q1GGANzsl4YXHTtdu8fJJzKCHPgu6/
1TNV/tzT90nyZZNK2habAS2hm0Kf082dy/Nv1csMFWNebaoc1WqxmXj2EguB58LyUJ7e9mLfcxF7
2ieIQ9z+Fb9mOlxjd212T746ZPZHK65yONj5e9/ES9/tGcihbdt0w63JyFCE19z6Zj2gbJcdbSXw
M+NDy9naFreWRWnxIrpyr4Z+5UG+zqiZiTofroZ2NNw5ZWChPfs9FcnO169185H6DwGVPwFhZfoQ
p+BlnxoQ+cNaIfxwyQCVRHcSFK0kiEQezPrM6g95gTaOV1xrzubjg2ZtEav55rYhVyGnAdnc1P09
mDe3P5jEMU4vExiZ3Fy3Bmd3nHWFBYZl2yiqiXkmwrOE3+NGchDp9vS9O+M1jwDTQ7CPUPyvPbi8
2bKsFyWHYoM7UqodjbvZ2lUDV4DR4NgkTcGxPdRMSKMO0exXEt3jWERiwAC4bU7ehO1oW1g7Q2yi
ZOc1h2G4TvEF1F0ClqyIzn7xaU7bVEyI2j7a4VtnMi7KRaEfi/KR88dEJ7NBw48Nbu7u7WB4JAC4
w0NqLV1spMYmHdYWXtjy5JKUWHicrm+JTmFf7NW5adBuEXpx7JM7jKINQ2jorTiOBMWvUd07mLUi
Ut1x/S2HGCzGAita3K81OhBFftuE+wBCBsNERqoaYgaeK84p9SbEl0E6ToBt/NRZKyYnN6GA87q3
27Mv2YE2nr+1UIEBdh0ufCUbBB4dvqp+idSvMGULWbZiqXcHR3+t/bu+e59GRJUc9JN2nZd3abrO
4awNxXeEoNzWIBmUi57mMgSv6JVzAwfhCbNXcKjzi9NefH+fo5AXHJ9Ngo+WtGBl9pTTYZ21PjZ4
HejtpklWCot5/Fzy8KO0tQ6Vg9+FeK5N1K1ocUy1eePDgOUESgWU7kWxwfcdkLLXj4SawYuDifRW
KpjI+7R6dHkWPedm/rUa7BjojWk6F/qpbZ97f3gA8I6lciXLR/hCxLJjmnqaHe809+RjY+3ZMmek
sMaoC8E9tR2P6C0t/yDcIG7iZvhiJ+uDsraa+ppw0fG4+zd+sgedlo0HC1E1BpfswCy/Ij/e/kBy
rdHtJUudMhWaPLp6Cp6VSwQEGQG9upMERGvlS+NfCvjBOubXLWgx5ZBuvDXzQyN3GfPGnKeRbCHU
BjDQcQtBCZitJe2bCb09S64I0eMOnbr1HeY5hSnnha2mHU2zXGTG3nBOlb5VdPv6tchuac0UbJEt
a1ImDyizqlq+Rug8BDI0DydHwTZ+BeSa5ltfqrUxcVS+Df27gF408WZ5cIihk2kszwAJaFY6/W42
N+D2cOpjHoI0mqOKdopZR2KDJMOxAOsCyOMgb3z10BI0ahf4AlYztJNuSx89JAy8enqfmXbnJF+s
r/ZwGtBNlP41I/gxx2tYikPqsTKwn0B48pl5ZX5JZ6BdusG30K/edDbFS0xEsd1ha3GCpY++LA+D
le63UDwf2vBBb202R84k0Zc5aqgeunNAB6LKnE3v9Ue7JHbwJAlNLr9tUILjdZS3lX9P5+YmKp94
WIXz7rd7NR/M4b1y1vU/Go6wlVUUMxBhoVuoyOuLMO4F/6ttfFKsk71Ws+xNt6BGCYbLwjefbpqH
KUh2Vy+Upz58acpThAy4eYh1xP7fjX3fEKTmMDvp3wfri/bH/7YrhulgrNkvvFVgEZtFJo3IH/3q
lNS/SvedF31ECa97Prw9k1HqlS6QnLhYti5ACchHEgDIDw7HryL68Mx6z9YUOTYZIIp9m87Obchh
u8DCpn9RK6xC+oIZaYEwh2+A5ZLfADlpFZu3OgpHaPNb1UGuTGv3zpbWQz7uhBWc49zcFM2+N8DH
JuwBwq8x51CJhG7aXVOzZz8quD+fqadDQSw60MAIWT5Gy8MRWRluetQDnzQno6fgs+aRqlPDws/z
vNQWSvcFmR2lRVJ10sfdxdE6/L+j7ub7quusQ8sZAQUC82HU6RfS69d0NiUPmUlAdMZQRdETlwvE
o3SmOJzbZflFVEu7h03FBtQgzIR9bpIAC8iajIVHO+wYwYfjcoikyb6T25eubNaDNZ7Ngg5ndlsb
GxFcNYZrWTYDoReOm6wUp3E7tLYiYaygvpPkM3CWJiafNMIUCJyYDHsMfrknHnq3pW3U4LdNaHJB
PVpaNZEb2iwMwob6MdiHkXVOr9yDbB3eEgFJC6al1qoVQQEtDS5fp1HI/JihrhoR5xKlkvAtHefZ
A9qiIhcf12eo1VueyVU6aRto+TcgEDg4o8bK17lUH01I6eOfbWT1jmy2jffEkCxb/D/oiPjPbcSt
uiIFEeKtWnV3U/3ualv3b7Lv39WC6CClsHQTFpcpnR8yubTrptIWJYZDK+bPR7pzqf2kRuyfRcew
mggo9PV8mxea/AvG6HeBnikR7yIjEgKttfwhoyn7qgrUmHGT+gJhXtREzjpCJvRc+qSAGHlQ3Rc1
DJ0/i1jm7/Nv8Q5XpV2KfMU2UA78ULC0CMYh6BWQtoViNAOKARlHnRC1oclwJrZQDvz5iob4XTXD
NS2pTNtyyb5UP0Q6rOCI49G0ktyOI9Wa9gWZrSIAtmA7B9ptkAzUNg69zyYJtlY0Pln+nZt0r75F
QaM0/SxFuTR9ufaGDo2M/0saCuQl/OmMl6Nvm7tOOfdF2OFC5uU2zZFeOHBTWdlQTMuPmvlNXOen
gWRlv01I0rRxJJkkfyIK8YtVps0M43SRqeYzDNiT/XYTEFXk2ORGZROLVAeyg9GYxlFLB2Grpdrj
LACvev676geSdikb/Lm8uW9yhlDdS9OyEaee9ZHF1C3YoSYr3II1t0ApErk6DeFnwDmMXwJneMBh
MtnWg/kkQ0QfFiGXyQUi8MaYZs61fcmK5jZtziyTle/BkYl2mAa2ddfvWiaFuWkSMDDGaxswwhRB
6IoNdsD23BnDA7Tk57qGPTm5WC5HYiU4TzZTe7CtaCXq+JdTIkbqOgqGxJ02pUjOKfbDkvD0WOVY
xLH3KophuHt19eUZyTJhpTGAmHUMxj33EkEuNsigsgWUnfpJodgxRAKobx2XT0Fpf3gTB7wkXlqc
gEaGm6m3LXTtzdSjLelqjwHqJi9mGtOj5+7dY1W9eO2HzXALQfdG+KdcQ1QD5w/kxYSww8PkZRGn
SgjX2orjh5bTFnaY4DtJrQMWjoVOLH0ffAqH0s3dEpx2DHFCF6RXafnzFMWfYVIxaNnmWnno9U8P
DZNXi62RhXca1XVhd6vK3TXc67b+GsmD7meDIr3pCiyRPmwnBI61NBiqW0h8X1Jg3zJrF6q4+s1z
H9vU6jQYLKCKtGfc1n5tbSQdBXDmhMFLZhQvaGsOJQ+Zi242TqEjai9/fuf+9sbN//4PnRqejMmv
U9aWDDcjejBhbcjoZjj358vos8zx52pi6Dqaboma/DcbQocpXhb4dpa2rtoKE4xTL6Nq5AAsw5D6
LGbEruHNgGuvmfvRmrtxTeAHL2SP+lQ0DR2aP3+k340RpmRIpNQsBlR4Nv79zdtoaLBPooNlX/ej
ddJGyaupMFx3CUbjzrepEDLoFocoMqvbYH7s//wB/kMjaEpsRMDtWF4lAvt/f4LMT42qTTsbYYbD
obwbaOYEZlQdR2q+Rx2Qy5azuXuKs9l8YMw82dho162lawwHjX5hpvaAPMzt13Wsl6d8tKJ3Z/S5
haMX3ZqjaHn2mngEmTsqHHZj0dU3qjOdfQHgb/Xnr/NfT5IybNsSYBFwb/0gpk1aPhnIWUG5qaFe
5VOHMdBnAv7nq/yHptSUSjoC0YlpCMf68aPZThEZ7gjSz4KJhKDZlteBQ/rWDXPQGal0YIE3yaps
TNg+LjK6IaraSykrdffnT/Jf+yNcCFM5kNLQ8f/4vvUkAVjWfBBnMpO7vkxack5TfGmW8IATw7H/
8/WMefP7+Qr984I/XtUBZ6HjxpO9jFmhuO1KbRKT1LoE9MRJeMTKpynnVFEyD7DRu6IVEXhEUhid
7ay5zEho5IwP/KgoHOBIRU1PvtKI6KjnHL5aNMso1JtZLJcfwZ9qT6U56X/5Fr+7+3BEGYZJDIXJ
MiCcH3roriOapJfAwGot6ZHNBaU6GUUkLsAH41dZeaZDc5DKnTmQ5qNJlAMG4DE09mESd7ysgs5W
4vbOKwm6HIV1lZQ4lzCS/cUd8l/31zGp9MxZM2yY8/rxj5Wx89oSdCxl1Vj1jE8E9ncVMB1WlZts
80haf/ll/qO+lI7j8GzrtjTNnyY+LZ4s1aTUPlGixnWiM98LGy9emTIaNzKju5eEIl8qWUXbPz9Z
v39TCxAmxS31nsWL+6O+7ICmuLppO/DuYmvjDZxg+0b/iIRUuzDoPv98tfkF/fdjPF/NQhOvS6FY
8v/9uwZArMOy4Grol10SA6eJuIxULBJ+k7/tOr+vScAbTZPa2TVsLJfzK/WPe+h1VeeERessq8Jz
aJdGuFphozB9m5HuzaQ3NE6I6izVKO7jDMp311jcYhOSAx6ceO2O2LQL24yf/r9/BIN1ct4LLcFi
9mMVA2BDxTHwwboa8lMn3RrGR1ZsEGmqvxh8fr+7juQX4MEC+onN50cdb+tVhTuVddmGOrYslAyZ
jBWzH6VKz0Kr5N9U/+q3O2ybrnAF12J55sH6sVBFjd3rUAGt1dBVIS0NIjhEWTvnQqpshV65WZSR
G67yMSagZUwg0ruiMnY19Sj2e2qo9zgYCHQoCqhcU8AAXo8dSY8D5u11KuriabSs4ZenGkHMudTW
9tAzMiMc1joDAWFuXqG5xR1PRda4VnPbjLY86E1n0D2mhHUERWTA+HBNaEJ/BoXZvtKRc/HV5PXe
8WlamXGkb0uNwWQaG/GeOKloTbaUvnZ0Fa0NcNIFoxZ4ZeSrMNDsWFQju6HlOzUR2o7S5OdF+crS
AQUlgRQGFNd9zqsJhLqV+U+OZhRPnH+iK1SAcqOyfuLPVFVRn0MdAZRW6tpOpkN7mLh/w9Z1nRkg
rqpB0DX0HAR5o2eD8B7Hi1WWzRbBeRRso8oaQXEIN9t0WTG8xL6st35EWypBVgjsxvDMw5BVEfKB
ibRdjlrQ4nQb4+kmHsDf1V0ZgLk34jTYm+PknxIvYCTP6TYGRhipl2r4lIFR7RC8hYCbjYo2KvKs
yqBj0Wd2ulPjCFXTr+P6sek9P7kRtkEGV6kzNUyN2eeUD4BahjZVEx5h4n0ZrhIbl3euuEk0+hNl
FzIrQ4cJ5bAWA7kFvsQTTtvcn4ibisr4UEYyRRsYjusGACcBXXG/BSLW7kojcO6rBKhl7oMiUc6g
9rUzwo5rXMLnEn8WAGgWzMsKkwP+//RXkbTizTMieOSaDT4+yaMePlCgNvZAhN0ikDoHnHgmLRdT
094SSAWxuPfBbY1ZhRiEnC0a5YNm4YsovaufJHRBen6GhtaUnjcYNE3n2QAUbi+iKdDLjVa73nMa
hcZDOOT2X1bz/x3M/7XA8vpRUM67ls1rpn5sXFmXAzLsQ7lSeePfiQQ4mh/m9Q7eSgRznZZ3F+Wc
VQbkb57LZEuaFSTrPGmNTZu1drQYA62D0lr0yzKW5tYdnPxlClt1yI0merKNIHtWYWJ9ZXmeQIwy
BQzFsQe9s2jYXu4LatCFMMVwMN24ubebnECBEdrnfKjr792xc44Qv6f7uCCAqoYexY7PUzTY9nhw
8rK4BkHenpK2waZcqOrS6KX/xXl78paGZTPLcLKSYbZMxdbRGoDntCqKu7otXGRISfbLG6v0L46p
33owEHGR+Vo4uWBWspr+eyeRmSuhvwPoqj0vvafVYNx7/jjeK6tAyFw58UkbNO3Xn3cJ4zcD1czh
5W5SUbuOLsSP/asmPBkQjW+twun/KDuPJcmVJMv+SkvtUQ0Y+EhXLcK5e1APHhtIUFADMQP/+jnI
rpnul9XyamaTkiFBnAFmaqr3nitxj7UNYJMLcxqdLxk36s4aQlSHttml5F8om75D27XVOkjyx2lo
cEukceRuOiUXem84Nx+u6rANetFYENI1Duq6zebizqrtGqsI6WECvXCaytOfv4x/2oF8F+eVgxme
Dwc//G+vwpBuiyycC1J4kXHlgd7bNYTvsFamN1NTWf+/G96vh/MDczlV0eD57eHquvHrcp6tjdNW
uyYq0uPgpeOG5hrx45ax+fMX96v79sfbjVdnBRZZeZS2tvfb/losKHZaUYJh4ti/Na2CWTM0sXrp
Z4ZBhhdlH0HjgritxmiAt2swXvLHdkD3Oc19x3JeikOZherTDUvmW2VOaZIIL3PRzJoCJT+kl7wP
/fPQDMzH7CH3tpMNMU0pCaOqR1HhUTsiho7MbW7J9GNW5Nsm2VCgNMGDBeqK7FmydDciDiTYeMxY
pAZX0gbHOfeP49CGT+hF23z15+/Nr9rit/cGjjSLUGD6i9/wt7smdM0mbSl4N61MomvS1YzPqgSz
vpFc8OhuCR8XNFfwxuDGyCoRfdqxa13/+bP44+UXOHitHcd18ZN7jmPjdvzjrWuYTRcHioNa7KK3
MOZmK6eq3eUqopVvpOO/KDr/WHP+88P9Vv3UiRo7MiRMZG3SP1vSRPwoo/T1z1/U//Qobkid6HEC
dQL3t9MnIQqh3xi4J4wqQCkL7QkYTuv/i4v7Nz77f74YHzs+xmAK6X9yTY5FEPR9Dga9Dop+b/jp
BysOsCwJwmeoomYva+4qHv2a8Qm9BRcHbhMbcqdS38ehBL27YAH7F1vc//CJus6C1wDuDx/md0aA
FVtkajQ92kRCpB+9AgvWRVZlFsduIjcxxIT+v1j+lyPQf13Iv94H3mf2VMeEm+8Ev73doz/oSNUu
j8jmB+Eoe6MfMxBIndcosIJoU/idu26DOP8Xa+dv/Y6AD5eOigNuBqolWJHwt8sp7aa+RAGIbRt5
NAL3RJk4TFp4sEezKzz6YxF2kzRxmbtnkTQeh9EkxpQYZ72vfIIe//y6W4qH//5GLE8n8CjvHR8n
jSV+W+1kjqcmVwD48hhwa5/Jvr5wwak4IK6m+cgV1NwoiCM3w9Ahx9BFhHbyz5/CLy7DH59DYDqu
J1yLU3Jgm7+dIIfMcNO4McJNGQVYFcKjkfKpkxeNKlACdTTv5nzc5VOH6Ncn8Zo8b5C/kU840S/T
f7UJU6RkBWxF9GV1Bh6WxAySIlCQAeb2vFOND5xIV04KRHIwHO4roh8lmePzygd5wHZ2+PWa/v1z
/F/xd3X7n89e//0/+PqzqieVxkn725d/v0o/VaWrn/Y/ll/7vz/2x1/6+039Xd636vu7vXqvf//J
P/wif/8fj79+b9//8AVey7Sd7rpvNZ2/dVe0vx6EZ7r85P/rN//t+9dfeZjq77/95bPqiLPmr1FK
ln/5x7cOX3/7i8Ot8u///c//43vX75Jfe/hM3r9+//Hvd93+7S/C+atpiuUAiUOdpIrlDw3fy3cs
+68OLRL/15l+6ZtykZaVahN+iW+5bPw0UpiYue4ypdNVt3zL/6vjWCb1myk4BnMXe3/5P0/rD5/P
f31e/1Z28rZKcYH/7S/cg39cE5ZRICujyaZimRyu2cX+uK9Us9c5jeUdLas9hWO8CPG6oxQQh4bg
qXemW3A63yZZz1FfbZRurshEgZMHwb7t1LVRof3McnEzGfgDI5WvX/Io4PucwgYDBXBTPXud2R1x
AXf+7IGaYSam8vLKN2boN2VNFC/zRlsVTDs84shUdAWrD4IjHCak8YbDn+1fjBLQv+d/Tmq6mSYW
qTnwUP4XeisUkItZw3x0sIyqvLpMNU3ExIlunbZP9wXMs474bGbxwx5MSrgaZIbYJ4JSreWGrgKI
ace70DPxSByHvC6MQVkQ+Rlb/sZLkXxNaQeUvfTPWg8EUMWLuMLatT0tSZ58v52S+Wg12XUYJ+ZG
Gf6LTBimBBJNDuacdk3u0SKfIszRUutRzvxnzrwdjFjvkBrFT3kYShK8h7FErJV8+RVAQNuqd0E+
nIZ6/hoXmWze1BhPPnpnoeRwAFm7lfuEX+SDkTe0AXQdi6M661e5zds8G/aNqEaEN3N+LqJpM1t5
TCb6iBxak9iLxA1e3yFwizdOs/dJhTRgLMVtOS9m5vQ7gRsahOkpZ2KZqmRekZW9ScEIPmRCEezJ
201H+igJacS9xXvkZ+2uBV1UVxyQYsN4LzMH9Jk4gdUDVu+lPZz95Jzq4gfKyj6c8G1b6Q95nySZ
jiQw6sa6UxPK8CrofXohnKC9nJy69qZ0lsm/UXxUJBpvHMRrAUltY+vhxS/R76YW1vxuCtKLDPBS
4MljZFuEO6Bk09PkbeMO8XIQsOFN+mW0xqd2mJ7mIX42dQ1UfexINYS3yvwI1Ur66KZQPeN2OCVj
ToJ3C1bd1OihMvfayam8Gpo0g0swbaFt9ProawW33bWwScPM88fUi3rE7rgxW7T65MSj+B4PvoPu
cQh8FvgxUHuv72/A4zwhrPMOvYGQMkyabZNVB6uYTy3wPDwpvNFVutWJqy4Cr35q1bDOKzPcxLrB
zxQCgqmGtyoEftyI7LJLYo+jPc8Wf7eysx9ZkJM4Mtdn9tu88TF8FA6OEJH5LxOOqS4fXxrCyenH
Gk/arbxtmyG60+Qn7Vo9hGtn9L7Ger6uGwj11uye6YbdoORnr0FxXGpiIuZ6ZXb+N0daZCYhou56
yc4tEV+Wi/40ko+JF394o4npnoDdqbr2VfjYOaRlA+XCAiQwlHofRWJdlbV/L3NcK16qbhyfSkjL
77jA3ZvEJ5FkN9nU3RrJSEwLzuKAQLw4Tje6TK9TTg7JdGrjrt9ZsnurHQdnQStxqBH5HvQnNVc3
CidmpVVztP3y0W3zm3HCT1BwP7YScV02JpdKiGrl5vqma3A5IdrYFb33OqCaG4d8P0q5J2cND+6I
qDcxNlToGKATwuFCPtUhrhTMC6L3ZpGdfVKHLoQorn59UQZo6cWKjpi3WR66rTQvb1AuRyfvc2qR
npBGhSUN9EElcVZ0zYvhVzd8/nEorioAlhMOn9GguWigbffxvHhu/dG6/haZh7gSWClkjvPezWBm
Moydo+TRW6LFC7kVWLOMTmyKRnwHJhd9Vc07OKV7Glrepk8lQnKewVJ77xK9PLB5rFr3e7DM28wO
CBPo+3tpNjd11j924hc2n/vNTljPMqe7NuPmOEXGLhdWd1GEyaNajGeE3T1MAbC6WY9rq9EfcWpe
FhmEyZlCpu2Tb4mWQArcjS4RAS2mpt4uD0lknuKP2ca7mxP0dmHH3EeLFVdZn9WEeSbqcFjqAJNP
XvxoexpgU5ePBQ054msIWnb813RCMt1NW5pf6E+bc2VC8SU5nZiEcsRb4+NeQAMzrX11087xZ2hh
fqqC+bIpcYa4wsPqwzw/saQiRObaVe6VR1beCAahLq8sP33Lqu6tKcNkPdWrjuxlC1lCDv+3CxEE
dgm5a+b80qT1MXPHy6RNf0IzP0QzAlJZD4Q7EjJUdMHOIq1X5zc8t4g/a1wFHsIwIHdsnIQmupiX
2c7Sx2HC4JTNSK4KA1OiJhK1fMwyYupHbd8PPjY00ymnS46FA65V/P1xfSjTSlzrMD72cXU0/e4p
5G5xwSDMdkA2M9JQEFxlpsr12HhQ1N3kpQ8RQUdCPM2TfYtjHTd3eq4jkNKhhoAf4XtxMVOO4okM
P/pdKYjT+4wtYedUtYMql9hNJ9ir4NtKFmy4gYl4UfY5BpDpqjj6/kgfOqQt4BfuUzy6gPxMRJVD
/qgHhbUpJhQFJuKA1bl+zKrqUnfZ64yVOAoW6Yl/4w4DDAesaKPrxygNyg81ppfBUBYrge7cFelz
gg1+JCeINjFPObQ3bfBdDoDgRbwI3UbAz6JuEM4be6AlmBYg+Plh1AMFFW+y8ujCT47Jgtu1mmsG
33XcPXaDH237gQhSayBWrirnAERv0bz06yzmw8xEb93YsblP0rPpSJJtOnNexz2MgZnBwEUHOgrk
Y2IdZ+maxzHOxLYbaCl2Kj8ps/hoCCeA7QdkP3JC5zgDJubmmU5zzD4rZeJs/Ll3t4xonzG0ggK2
w0+7RM4EhWuAJYP8UdFTiYoaE5wjHpbGHhkj7b0sy54A2RZZbLaki3CWiAUQ3kne1A0unI7p+sYq
nFMXm5fYgnmhlDJVs02b7jtGtb/JjDcpGbG6Bv3Ndsz7k1uXDyzESHZxKngT3UsilkBmGtPtoAAb
pMWw7UPvE0qiCSF7vJ8ehUtkRh3HJMDburlwrPhomukepNar1yTGnlD6U57HxMZQT6ykvWiB8f1M
MyyASn9riAGFcNWeV8lkr8Dd3ZrnQHPDF01p015H0VKlemfHyLqDITsC7z57NSjkSCfQd3sCSGvM
s4D64QkkNHu2avFb4jNG67G2bFJIh3PitmJvdo+oPEz0i1hrPeRKq0y/uBlaACpFGKCL6GfmV00O
j9ID0Wvli6mz5B71fVqVVJEDyADREm3ddcm5c5ucGw5hsnlWOZdt5oQT+G6C4YOxwvGJTlqRJZiw
JbeePPt0sp3g3qnba6EikDJV/Uk04YqS77JiPmO50WH55KrxfUB9qHjX+ZBR8YjmkDYTK0uo9rE/
bJRZ3jH7eIjY9FJGK460rxucpCKybmpRoLSME/AGo3Ovh6ChCnhDlfdtLjOf8daxhw0YI2S4ciJK
bzE20Wt1BoYP6bAyLPsksuK5L8QuDsuPaXZPQ2LdAkj9NKt2X4XxbdoUdx72yXQCZZRiTmla462b
lAvL6cxQ4SuU6H1VMjyqqkhXjeo+ZiKfWv8hyrOlCKxOMjTvkBAV+3meX0uFZTKLfFyFHnCT+phP
NpimOtj/+gBaFC5tPb1PdYKPjraYmX9Dz0VTS5ZtGXIbFQYoGoFvIlFOuJaLsNrkKMNQaDmquGa0
CUrj0VWBvrBAUvG6gCMhIZB6+DF0Yu3jmpN3OP0YWI0tXz6HkeWvDR9vsG+VZ8u6zdz4awwPvVf+
RAP5mWrIrsIm/uqT7tR1441VsJEl/bampIxqhB3ACP2V62cLcOLFsOJLM56vqaaJYop93IvZh+3g
8a2ITd+ktEZlz41gjFO5jZDGrCk7cpdc7prcPS7K+aF3rdtJgDOp3f7o+DDpiv67hyZ7sFtXEVKW
7AMwyByzWNPdEHiFWdxgVrxyVXqaIm+bw8tonPzgjdo69mb4XI75urUCbF6RJgLau6a5Dt9Cshkk
Q0c0QNg/pEtQbmdlkESDTe67zw15sIjFuEmkkxxzZW6Dtrmmua9yHK8zB6u03/foXNMMc02RHmwF
1cpK+qdZ6AfyvL+GWBwDz7kdSwd0kzvwpJY7bTkDdsiz8/mRSRoeRxCPU3tgivVtBU9ej38ibNRJ
sNxTWTZMK1mGFd7qUayjLPsC3EAQl8RMWubFsa3Dc6/sr0bLhxGPAbo8Iri2cZ0/Rf38MaUz+U0c
ZjiCfvRpzWskdHIdxBmAF4ewWtrgZUuhEmbi3QDKwkX2IpoIe2twzJfYY6mBiDX99FomLBGxaf00
Ba7kYBnVE607+h559DVHWEuZ8FJoh1v1tSPnhzovv+0ZdJgVhltmyhdqJG9+9t3D2D8IWaUMtNJz
GPa3VWSd7L6Pid9Db9XJS9v3GF/pY+cBah57GFX0F1YgTxLwp+1DFgKDcHDrdCGVTUzHL2mdaeto
TNEJLTDDg5mTHYyRpaJUq77BgOkX3Y9JnT2NKFe9Qd14rcVwTZ90aj4PVYYf1EiJulsYRvN89L3k
Ozerq9jBzrSoA5PG6455PWBVw6fg+MP9V5sw8Fl6cPhGzzmNiYvUYweM6qFaO+KmV+hfQzZ6wJrT
MQ2ns92ae125hOMGj0DGZ8fc02N8K8r0OxtpaU3aA1gh7R4wWvuSa5DrdWef0GaSzwf8MvOClaOn
vQrDJyDowBOBsUe+htVmP7s5NQ6pxE10B/+BNoSZn+3Ofq9iTA4zZXVA4OLKGjFp5sOymgkMinlw
xQQaRpVUX60uH+4Gy/oeywF8zxKrh8OICuaEvCreoG+G1Mi4akW/GZWoLK6J16XVWNKTS1Lc6tnw
0FNp7cssvayEYqCh6YAA/j4PijyDps7uk9Fgsk9ofN+B8JjgNMItcV/rublGTAUdgJy5RBE+7eX3
AU3ki7Hjsgi8OycoP2ctMR5TihCVNMKdxmyUBO6VLFrMM755aajm1ZQnztcjsbFoRwPAdsKhTZLM
WFx6TnWIyYcLUFbnUXSnEUdPVTErhwVYQ5cX26DsxmvEci/TFF3qDHt1Jcp7up+wKcbhg8D0/SA6
gmij6K1tshSjiUUROgP9o2VRuHBSIuDnFxbcTczP47G2cU1b1QQaLdqGorx1Zk5yTfoMSANnzgzi
Mwh/6LN8GYWVsZ0/GHPxVSXzE+P6TRUuXApkX+YQEMBdo8AaTQuEcraJymaCngyklnX1EG8Hq/kW
pW9ir+V0TGEIwMGbb71Z3Pih3V4woqL6QAGMRUbYFx1r7DjM0S6yhUB3XIMjISS8AfVPvQx+nnNA
1bdfpnAARVv4scIZT5/Gjw3AiLhav+m3oBDv5wpofudjMvQOsRrlMYn2ijpj6/ZuQ2F3oSpk3BLi
iKUrcj55UW71rYSFQ3g04U0hZK8bthPVcWCL1S4uZsyc4DT81miOtBsyqA5kC/WvKO6eC5+WURXp
jVkS0BAMNPYIhMRjnMF/ThUWRIWIDZSWtlld4vAB1F+WRq+itsd9X0KNKUmJGqxqbZZyk5j1CyGU
GLls0uw49b3PMBlbhKBLsbkznHFbsBjwFkORF65+RRvB6cc3t4MHzWDhRvpxvzcb88UpnzjzcKCM
/ZTeI+c91R0LSbYmwMGEjE2VEhNi0RCJyfgqLLjZhSChMJv9lz5zoqOeq8dQEs1F6MYLgdlvuRFe
TyEEE6Ni2DijV3kq8/I5ZfnIOdJzMMfzL23j2+2cdOPkhByZJbMXx+4Mlkqr2Omp+ckUo0sqMwgf
GcLv0UlOqRwvrZLLax6D9xQ4FBr9fq3d8ZwlhKuWSq681IAvbt1nQ/QQGhDLDLt60091jeMZ4oGi
By/kms4ihTiC1ikjRUG37K9zbxLv5nzkcfkCUABUiOu1+8gFINf69pKsAkWvt6N9KKTgksNPlhXD
OWA8uwVQB7o37Z4Z7xwYqdy5IcuhNzc/jh4fTbSS4Aj45OKaYtg0ryBiXgrKqdHJv0Lz7NMvqSMD
s2pI7vkw7DyWbq8YrkWr4LJJbwZhDO+kD9ZDSHOUWus4jenrMBnXnJjmdSPmy8J2nyHgRjTDxhtl
h9/0p17Ngt5VDbGOrggalNjRV0bOXZaZ2OxJPuCEGNVH2AO4cbLvIHvx05kcm4rN024GjjH5TWXU
R9lWCJNkdMilqtdJIl5EXJ8p4zHGkjvOLSKn4Klp/Kskh52TNve1CN7mYD9N1hsHiJ/QJhyxSRHH
m96N6pKbqm9uzB8cWsWR+A9ilnLk7sQfhUkKzt/TS99TgrHIP9pQvOl6vM25dr3B0ZBM4IMIY4J6
P704rNYXrp7uJkX93rg026L0p7KCeUOCpn2o/OasIfSGYRqs0zH6FPW4IZfExCdVbQDo3wVTd0C/
hY+xXlJ8rWtJqBQRueZTpwsoiNZtHAJvGENprqeZdPkKpLPuXjjqODtLq+OoMFFPEtZjfxChcZ36
VLYQGgBlvqKfpvHgEW1gYJXrMlajOG1XaiZxXgehBNYWnFoCttcloUV7txFfVl8RpQ1v/iYreOGg
ImYyDs6Tmj9CI6DrZV3rCFJLpzJeHTsEfcoII5beG8MMW+Yti+Veq15t6ZO/SZhKzfTWGRK3ngP8
a/ZIjXP8J6nAThVef65dDjP+mD6LLIVgqvtL3wkXY7O3y9xLhzj59RBVH1y+MNJaCl32BXwirT2u
q7i5DZ3bLsIF0T+Wtv4Y7fSupd+S9tZmyKNxF4v4PS2dhyGLKennca19a1M39Y0fx58OUkIMjuDt
YHIUyKkuYnRNUICASnjycgqC6qKyq6/SprW5hNFaPN92AbxO8FFFrzSY0vp77gOxJum2BQ6zdGz8
kxmwzNqUAmiab22BGN/jpnOXVqEbvzp1dOixxdHAoHatgvce2QWal+RUhEwe65CEFMyrOp4eQb1E
uC1kigWecKcwxo7dEpHI3Umkb3oKivAqqzUxd73/adY4cJDkVhzT2e2lprXbBXTawWr3XX/WaXUn
GqIfM6u8DBBTko4SXRV1f9sjCyxGFW4mjpKIuziiB0N303vfaMq4IMz7ys6OY5eUm6khTj3wq4ug
H9+yPqKsGoJrguxWlS9Z2WdL4PpxAJu5aDH49KMhXbUNIjLbwVnq0XAiDnmHNl4ep2TcBFXwNBnY
+6UTXQVWdZ175oGgVy6XELtvF9KK5T2zUbiFuFk9lI15IDsupsUng4R6Tp6Xb3a4SpI6hLVCBKiX
PdspGL+mhRbpzydVTveU3u9LFx1kNJZJCwlF5dcPjfdixsg1cqsnmND6ERPxbzJP6cXBE+ToaEvx
BWCLLoCjQQ75wUoXYGDSmZNvaV97mu5fsyCN9LAvZo5FYyEheYEUHUY/WnWDV9DdCI9WPdtHMUI5
n9LsoBE9BnGZb3LUoqvcN0inQxUWu+5dT22xinFJi9D5nPiYG/+1iYhu8GUrwdXFNyn+JzO8D3DQ
CpG919Ug4Iqk11VLc8TORjIN8dj1Rk9XAtM7kn/SMtw1unTYh6NHvmHVfjUzseVGQHlWOx/1HASA
eeNnehPGfh6z68aKrmYnAOEUBl/RefmU3Al9VhVFOHjM8NN0wTs22JxNGX3WnlYrrCFsQs2PO0ny
jZvpx+kAK0VZcjUDIMrC6L6AioYyMuPlYWQto9UksW6JqnpE4xNe5B6Mr6pyb9Pl/VBJBypXvJme
/Vor+wV0JsPucgmswtm1VgYBoSgICuIwMkk+MDv7huY0vDkfnp7hP3UBu3nncDxpyeG5AOi8Dbs0
XMOcpxjZCxsnbcdUUzPVHAqiPocaaiMfkqm2k2eCxKloqxMSUWI+gNfTIQxRhH70bvVjyPGUwu0J
wq7ZwBvd0WpkzEeIiB/bByE4yyD4oyoog5WINFq11tvKbKbp0kB2yCiPJBFIkcB33ab+pysBT2oA
V8kZVyLJrFm2NLQXLIE4CL8hXzBHm1A2V/6g0oNSxOZVtPrjGi+6ihqxm5cvB+Ig5wpuB6SJcgIT
VhrvsbI9gv/0WQdo1WW+6ryXoYD5FqSxvdbYPyWz06NcQgLdJth4dYjYUgp6s4Sw1/QdLzw/N3cz
/fT4uWdjwFWG15ajOuwOzgSdlTsHixAoQ3FMCDJ2DHs2X4VBQ3JM1a1qI0LPzKsK0XBTt9Q0aIih
Brom9SK0Xk3pGdTM1HIYf6tE57eOQbmdT28Bhd+OfKVs1fOedAZ1a2e7HLD0ciqH0WlWHmEOdXFr
p4yY4m4rZF1d4B7vNlOM6LkOf4ZeRzt7YLqCMeHQosKgkuLmXxyEyCvD+3FIDIx+wCWcyLhuwxDw
gTw1hrqKMxN40bwNBDGoqN7Oo+nFx5hTNCY/PuwmuR4BVwmyRRmKubAYjI0DCv+Q1nS9B93prd04
G9va6hi1Rem1XHot9ASedrZ1EWgsC/CBi1YjCnbPxCIEEKTjSwxO9DMptWm8c8HR2bvQTgmio2ig
CaPCXUVtWOz8InyJwoDgaAaOdoPGI68Vh+i0Js7BibFbgr0gQ7ZY29QrF1Ery4MpMkrZJEu3vpnh
RDY3qVNZ17O+E90Q3jXSDe6SeZQ7O3J4V2qetqx+lA7ns0mX8TgMGvTIeBdCU8DoBSqqbuOrtoqv
ysp4pkf5kiUDINPcf1fJaB/r5Z8y7BxQwhy2C/e7s2a5RTKPH8Vi/SyC2zxpNlFMotysjStzYY8U
pQUVB5XuCehxxwPyv6HAa6Hz9p3iIZadOFaKYD0n6Tg3TXS7XApxg25B1sE6vChg0m4tiHVGTRSQ
9o99ws4TFOMNAmiqUVu8YVpMbruhg1qfkzJcVbLZmrS4Cfh5jGR+6+ekHzvRkxe5YpOHNe01vM1r
5h/PqlX9NihUe7QDBpgBG18fMUnt5JxdGYVn77l3y005WPdTlhJfS9elH5lUBtmzjBH4kFYsX/r8
dZzkeogdRhd56l9xnlKnJDbXdYus1Ff7ILHUrsz68oCP737wBrY3Dlwb3xpmKDWsoESmy00TSve6
7AgHjyShU7++DDKv3gRT4q1Qlbc3LpNG8KoIBpavfLvDXrv8ryjL6WA18pWmPXG/bt9z/OQoVVEW
cN/rc5jpk1Op7AZf4YX0AIX2MMzg0dILteuZbHbiPkreRNmhUSApgDobutMucTqYK1F4RLq/xRxw
z3wbv70oOnibNBVRYAG4sNdMoT8bT/QHp/D9rS3APsQDXPx+kHqTlvVVuwi/ceBAQozxPGvGY8Tt
JbvZLN+DeQD3nkYpDgDirZMgusqJil4JQZR3J6arzGAmboeKJiCH0bZxtkxmnB3RPB1dmapftwWQ
hagueNkdxt/MGd7LIpPHMWghjQ3JKjNBsQx6vrbTmM29JTnVJZxuGmtOycE9V3OyzknfgUPIGcXS
HZEFy+UkhP7qawJ5agU7h5L2PmA87aS28ettVZzpod0lOz7OO1PV/k3pwuXplgz5ltKllIM65B31
ZEtyYNHTukaCi/E3aYEYVsK/02wo4xxfIyw6plWU3iGLlzceOLJp6WozL7zB78do2Gc3JLl8Z0J2
T8K2P3S9eIYLUJ6VtfGFsq6Rt15GaJpXnBjbfZp2yUMYE20/68cGgChj7fGmCWhh5eGL1tNVwPTi
AQnYu3RY/91EGQz/yJPpYoXBGxvKVtT5W4TP+CSTBlhkWz4bSfFs1CElYOegMwqAL6QzeyxOsYNq
5ngXQyVnSqhiIq+6g6Gz+vLXV0Ym4tsGqwoyD6PZdonrHH/9UwQaanNfmHSiE5whTV+s5sCAiTI7
+ZZR75K0kpvoSU0NILQ2d07ph5uE075k3o2fHFhUb9iXrIQwdebrtk7nNa+hWs31gOBFNtam75l6
BTRkLsOhoOsevtet/mmsTK9aqg5iXnaM1fqruLKftJXPG7MZjhZBKbupbh7K3P0Z0mZRjFdf/QAm
hl7GU1N1HwyrjWNWMTEkJPqyoS2TxFqfAlr+UZ0TcD4LZyWMZNgmMj8BnUHqkruPNPmHFeJoqJim
VYEtH+x9NLlvaVlcxYN4VDrY+w50aLwLHCs1efQ4CXaFJPtmgv7rJYne5wWuk9DgDBpke0QoLIcu
4JNeUTfNqRlvspxmd9Ell8Jpz0Gail2Y+kt3x3kEmfLhROZdkdHij4oJQYCA9xOrz+bJqM3XuPXf
hIarMrrNLW8e7QVPUGVgCxacQKsJkp80CbgoURyhx3E3lN8MC8IWoA7uDvhH5XUBb1Tkpb0VUQM0
xuPZm2AOClkcnTlRLwv2KQ6mI7ImJBR+mt/k140HPWio2MCzhXVfbsxwSMmEHjdap4TptuQNQX0Y
d5r0qIskR8jBTUzDtoXQUJOcmRE2FEfPUynWdR5c6iRproPhYfDoB3YWO3ABj1Kz3G65x7ktG1rD
mB1XsgQYlrTnmAji0S29C+vEOg3eroVNopzHVJss8cF4nFRxMvyGDjgT5dQQ0VU8ywMyHr1ylyxX
9iMiTyviRScsRmV2Q6/6fpb2eSzB24nZvsfTV6znekO4yWOF0o4M+VXs9eKQuPmddvUz2dqvcS6u
6MWD1GJS4slUEhfNjRYUndrmbvZc9cHdyKtvtW0dHDXeWa1+mIm7Xo2Z8SoVBk01BC9ja72XXXU/
tMMLQ9/HOAbHnBu7oK3O9hiERCM77UVmNUdGZ93Ob3NnNcQvpqnVuZX6uUM7yhLA3Mq2nxmDDOlg
bAa7JrWQQfpRA+s2HXvcOsr1Lxk1MJkas/6ym0e1F22VbaYx4lRlmeMa7cx425nhRx6xKRmmqy7j
Hm3IWKP6kbrpSXs4TZKo8dA2GIJWNLHBnNDG5QPOXMM/elb+g17jkxS2zSQYjPR4+TQAmod+qlCe
jcmZBypRB+buutTVyzLLLrt+PPWCm8kzKppLVvJiqOnFF2hSLvxPRLQfqi/UqVJeuzMnGs4WWdON
VQYv2gTqjg8g2Bm++9rInh66hUMqKOW9OanuUnkUpDVT2G3ci3Dn4f7ZdIUDir/Mv9w5VxfaMjks
YOwcnQ46paAlXEa1xfiVQhXrBEKB0XmxUKWz3uv2zONTj/9vos5jyXWdabZPxAjQgpzK27ZqO2Hs
3obegg58+ruo88X9J4r2RiIBVFXmyjhm7OvsLS8eAACOCxtdbz1FUoPNgc3D2LUfexBooYivfTPu
9aDO8zgBUa0m6A+N3g8YW1dT5SIV8LKnntIaFFzUvkoT2aFRtS/OPH9MkauuhBA1rE4EbShL7JzS
sM8eGliMcjSKm2A6TGYPgtvYjRkojXLmkOrL+Igh+cU25vY0Fs1lbuPoEjdptxrc5cIW/TFnH0rT
XD0ZSUAugPN7cLxzOVFZFz33fe9WVxZ4Dld+eeHIBq9uNsWmadh7UcjQj4WNJQdz5ybu+4hcij5K
RixMOF+8uWXsaMLYZITZZp7LHpDSdI0n93p/MDhHXTlzcfhm4Tno8CnOxuSZTI3kJUZncK4z/Zm5
tnqo+/LDov6TbfyO7YnByVg+ZESiHsqcxCEHgOy16aJbIpBLmUMTHbK2hLgeOH/x2ZTgjujxIQ4v
d0oa3y5HbAWR1+fSOPu0UMc8Mo6SFWxtewBMq5FZjPwiyhJgjiABePSusvgyymJYtdQWxIEQHiBq
Yha6KN4NXqROpQn6MMoeOnc8xp76ROMUbgmUX/d9Qy81WiysgqgeQdCHXdbMYYu6AydM4edozja9
3TynAZMm1awzrvWHsWXyNVQl7ny/2XYteEC/fvcn+W+RGu1Jljt1qdft+sG76jDLSXUDmxcb/S6C
Lqrv8UYtz7v/XnOaQ93HKdKvjq6wz2NbyUeVfRiVjQUIjnBtfPkhC86gH8eEBmIwVzuVV1ymQpFw
mL70EazhpvC/SmfoN0Uv3zN3qHduXb8GufFI+DcREy51E/595A20b+BuOWuzwDZUMFY0fEpVK3FJ
AaeO3I8zJz3Cr/50jX3qyX4lFKLNYLwaIRF8/a2YKNj9lKoe9QpbTuB7G/bNkvFkes3Qoezp2lOe
o17dqCSFR1XCeCKi5iOPpprycwEu5z5Xs/s7HalLSfTsrdK/ZKF7tGwR7tMdkwBuDg9+oYino40U
14+USyK7j06RzLrSpG3NDbJm0hGilF6sj775HbhzzmSY1kzasqqHcRLvJ5D+G/TOlclrK48JK19e
SwBwHPKZTpZfTBY4ppd07gMHDRGi9cPU+fa29JZDhz7XIL5ULkCaSnwRuUc8BEMfB48osOPIzjaD
Jf9Qu7SryV6OEV1dgmVAutuybsadyby1HkYi3dEPw1c+V6xdZDNVLn1DWffI7yYHWa413xhxbvq6
bLZFjLRWKzvd+0b+mSiAqZN03+CBIMKbJgpku9wOaiQKKZHNYzLab04TZYTmjsMlLUh/mBgPoGDK
mzbah0YGSg/JcWxIg7WXWzJzzDOhRC2pE6bCNTYVT3DLVgFCiyNXQ7QhyjPEFGpe7BEVRD6iAYqE
/1qmZPeElWs+6jk1H+WERHDI1Uago1zZg5kQ3qsSGK8whEo9gDCx5SEP7OeoUj3Z4vqxyw2Ygal3
U5U5r5XU83q0XP8k2XrIf6gx/w7vyMd59SpoYTOD5Ae2EsJlKoeVArxfZ044YJM2vOCdOeQ0Cq6m
ICkjolAXpgbmZKhug1/woS/oAGhhmNAqm7d7IyrJips5dSwOnNsJwA0IXhi4zjlLLsp4c6pOOc6/
Y5sgg5mlJqiom0/3t9w2+99bMd/gj66fl6hxXNq1rmj3YiT3LG/d4daGgoW/bg3wURmXYmf071lD
i5u5anKlaTC8111I3Sn1kzRggVI3QC0gC9sYbzL0B+zIS04JNXzKUEkly/KoTO9K//93ORfjW4Al
JlM5vOVxxo/bflV5XL1XHLkxhtN7o7lZvmM88HbSQGabkoJxCEpo06qbht2AR3GLJapbk+xRnBDj
ZLveseadLefxHb18uqmyUeyniUVi+ZAyWbDgRfXFxPFbh8kVKcaHXGInY/unVY5+yGCAvGc5+oQm
uRDQkF5Va9bvAdAqMJ5sODDJR6BLktAqK2R6Y6TA1ZgSdFFUvCdFA66Jxv/abLlZDZ2/o5v1npy2
vbYG2EyjJTc1svxfJODRFk3P2p/+qBm1APPbcT/3RXVt+rLm3e7gd0b83LdDeBD8e3b7oU1MBknc
Fe+BQx6OM2nIqTUj7DyvfAJfvJkZJ8FQ91884yHaoXnl3lh+c27DnmS6eSZmlHF5CDUCPxQYGttl
vUbE854ELqu+u8GmAnminjQ8E508BeN4KDwi1IqkTa6R9obXppRbK1iwqLn/7NAXfNMZ+RPUXvuq
dxwQ6zRQBH8o2wqS34TdBtc19nsjLV9crpBu6ig89GODXvsBv0T91kSnuXLS5wY5zCzmWwds5RK0
CNord/ycPZ/q3Dox6+p3SCZoQgzML8MhUJuELCgjHH3qmoXQQKf1vTQAW6PTZDPqcvsUlL29bnT6
r/KwEiO8h/1q0uTrWItAPo+HqGAZpdreKVsyvLCL8b2Jmmib91C+Z6cg1MBinF7p+phTtW2M1mQo
Iumd0Ave5tqOvvxeXz00xXM+71OvIhqjqcO3kPtoPZdBd+xrp7mUFpK7lEMgpwQuPs1lNqOYhco1
0eudXfCmwn3gBXXeB6CNpd8Hjzbjfz/rzGOgsIRg5s/GtkQB5ohdhSNwG9T+bSgy7AoWAJ1zOujw
YQhLFIkjvavGd6Zj21mrDkrfmwwdMLhEhK+WFu9sFKQhOk5w9iXsgoAp7HlsvqdGm6z7aUUvmeiC
SfarIMgUkkD4JC75w2Epp3exSPNymcbU6Xx9VZfF2TPhtyPIJCVBoAQasvGvydxuJXLMvoUmEMFy
YALbsbDezIFLOhVWjQIHVbQc/taOLc8wJIKTK4HkRsiJYbDrv60Jrrc3TALJRH6p24QO0tLEsDpt
7I0xxj6xvBtCST6OPjLxLM92VVvpx4yZeRcsCURx4Ky95W6EkGnsMa4jeVreNf2Bp2ZucJvEOfeN
P/e31go+RBQHaC9jzk89bQaiI98WlwpY+IEAboQKJ7MljCopVLWfOpljgc+6Y5J4pJ5UNiCArj2H
GGO2Ooc6j9rvuQTGuhN21+4wRm5UVBov1ewG/LC039W6dN4MuthbOtTjrq6L/LGth1tFKNt2SG99
jwYPoEPxNkm4lMrksgfplFOGpumplxN7u/Fr5n994Y7aQgEpTw4Nw7VpqOGNRPv8bLk8nfd3e0Wo
lsFTBuqYXGCDKdSpaxv/rMvIXPWJHb0zr59PalIFOnjejW1o44XvH4PBoK2g5v7NyBbTRVDk6y42
2lPKNBptrXZBh3PF62VrcBlL7P2Y0DxvuaFUU4QILVnAMZB0j6KGscecfW13dXVkbtm9mXVCSkw4
J5Dwow4w6DJLT6Wxw3nevcmqLeDw5hF2c17uktyRPUcfhq/LZ6vcACBuFvV/F0NTl+MRys+EiZKf
bBepe3JbEazuPzkauvzC+Eit7j/K6GNxdRr7z/09d5L5Yxmmr/f3krj0npKwOv33J4lcv/QWYKjl
dzqE6NwU6OsiFRM2r5MIIKPdP4XvZwM2yHq5v1eE1jGs+/Dp/iOl2bzkJhGM9/cg1PxuW8++3t+L
JDJPAnKry/0bOyzOVOOd/9+vL3OCszBAzRyJeApmDmgb8GuKLZE/Z2gKkj1QWezvn3U0V5fqdcVI
kqcgr6tg1wZhQzHKFxu+a+zjiZvn/tk2r/IjLDuW7uUn47foTtIkCuD+k8dmcs5D4TMWWT6bBKK4
JshdaQzzk4uMjn84hG/3HwxoFyRG3F/uX+rD2HlJQxvFEAqQtjeDTZgkw2uNq6ouIxjikDxvBMO1
lvVoDLb3iILWukjWMiiuDWfbKnjua/Z1ZufUpbF+nkV9ram9z6QayYPSE1DuJqJhKVnzq9gXN177
s9n7CMg5WB6wKTpA2PhPEWsUB9Mk9tak0GBVimDIz9NEU48kmRCl7hs24QLxIMNt1ZsJ5peh3wo8
OAjnM5KtS9ReXv6cWb4BD7xPX2Q5b9hrordgeXD9L1tF4jVJpmPaVOKpLP2HdOiTfePLfI0RL6DT
GQ+oBuNXXSV/c3b5q1juaxqbNmooCOkuVf7m/jEXD9MyCjh23mIxspYtrps/5QQvU9hKrIeim9/m
et5jsu72trMkSi4f4hjMYKybxk3R1T6gbP62NOGE4DvGV2aSFh67irSMqjafA9xCXYxp5/6QOA9R
nBmv9//QJ9Ggi5DLT8p7JADWuMllpaw5w2yKsfwxSLETrnZvgYNZJWFgfiHucNhLEQvy031Jg9zX
h6Ao3JuNbnSHl64jx5vv6HAxHYfORd2pOOcuSxntOediUrsjuPfyN+lOPVqV4un+SVuq4sAtjoxB
Zxu3jwmtDdxT1xS4yjymtmXFalzV/6yQlkIk7YkUb/O1BJn0APr04IXR8ORpUgXKyjYOFbewTM2Z
loXDvMJx970KzA1s4W2qouEmsF8xBR6esVoyjl92Bb8yomPe9Gh2urK/qbCIHpvW4WJ5lOOs3xzY
Dk9c2if6+fKq3PELlHX/YOXzZZRYIfKhuFHfPow5L0tPnMcmisoDKyOaRJFQzDfJ85wPf/qAJPep
d+0D7W9vXYrZWFUhqbBWTysI2kp0TfDhmORzW82iecicGAUJA4o2NPNblA7BLqUjsHFAwd6SSf8i
HKtZRpbEi8ePqaGunW+Jh8mt1bMPkJkyVmM1TX6HHMpeJ5HkAGzIRJlKtOqKKAnhnGIrggc9vNsS
idAsK/fQZdWGSHqi6WFjHpJljubipdoB+Yq2nQr0zSp/FdCicXv0/wybFmc41flNtBz4ouAd7wbO
ITs9WhXlRdxU6qU3/iDNka9t7yEzdAkZzFTGeYqKvSQytQr0eLXd4DWvSCplOp0d8x7HpLn8TbZB
/mIxUHJ7gHU3y6v5iuBChtn4IJqG8I1E3O4PxlbbHalmYZIe7uM/UaesQimNnuWfiFyeDH95EmGP
7YIm9TaivjGZuNl1T5ASSU8e8/pczsS0NCwnpHkuW+0bHWcP+8YSNkMjMYqi7ojV7eiLwV9Fo+Kw
bkCM0mVQ0fYKmluIiZzdbQzY8uv2Bm4zogDCJeXp8cNMzOrqNzI45BlydZv2jOu8Nf5gA173Gfya
CncLg/5IfQ61ITauj5Up1rkkDZH2ESzq+uzERYPnoTFeO1GKQ4bRFLr3LqlRINFrh0eJ2WXj6+HL
r7HAFDZonfuXu+Cw0bWLd1Aoc98GRPtG4+tkFDuDA/Q+MnpO3hptiGFOepfagOjKOng0XQNP8ezc
5sBwbsuxCS3sjdtYPDIYPgmdfvYm2DWg2Ih9Qu9mCcvfxD78QnRl8sZNCeI/cp/NPP2q3OyivLl6
oqx/oG2DEN1NL1NOSxjZ74oRxnfQBOnB82X/2lsXmhDqxjE/eykHSrxFRgChEz0CBp7Wtx5gvg6H
WQp+NflGSnxUDLTQnnb0XT09PAx9NTzc3yoJSXzwq/ajtmi00rhBOc2qQfSGn+GVwxMlaLuq5OH+
kHIbbfXQP8F9/0ilLB4yPRUP8f9/q6LmrSlPj2oqrk7VI7C5f0WxfBnAdTwtQfKSjd2W7N6CUzIf
LmFQMytN6IunljA2kYM+1G2cU9lDM8NQtgbOF8CLiNQDUeg0kargnKG72tUwn1eBg87LZ36fYJVO
Zywl0NlZOO2UvI2Tj07sSpuKoSqtFjIaCJBKilFROZN+cf9EgB70vy8Zl68zaPuF05wxLOPjXceu
XfboV9vhMzcyirLcN0+sOf976/4xpMbF3tLRNZ6r8XR/KDBF7NikvmM3+oRb1uz8wOwwtGQ0Maz7
oyQ78XT/aDAQYE3QC++TF2p72S/Oe9HOIF429nR+lGH73PXmm9f0xfdQV92GEVdCX6Ws3oZYHIHJ
Zs92hXVyKPTOCCy9B5Q6IvGErw9Dstv2HcFdqOP6DQrHcOtOMH09LDk/Y5v/7VVHflofVGxhoXkc
Gnq6ALaqL16sjV8V3Q8HQxdlPjbdivPZrqPRgKqQ85lFYYTloVXPsQ9cPuoQ7SX+ufRSaM0zatE8
37kjbi5NO6/xtPla+/JMowSba2sGz2qy5Mob5/jJSHNytpbkViH98YdYE2NIvhu6fWXuIRBJDfPM
iGF4mmbxT8+gpN3yYObdk4hs792Mmc+UczW9BDTXe0n8JRp76sXJXmC7w7wmEqPubFLeEG9SkKCD
UnF2LKLox2r3Veczt2FMe2tg7ACPadODUGQHBcxhD3NNwAXb5a+m+EwK+NCRL513s/XounzOXdP/
bnPCF/PMrx4LJNdbmTpYBqCzHDJdO5fUosXBCLBfmyJ0T3KMXmL09kfYhMnGKQbrxwajrxlp+4nc
NK3FxAk8HmYer94ZzfQl6uXV0y2wPc+7IY/6BaCMmYYFusu3be/iEZvI0SvEJ9JYjyD69hr2HRGG
Oa0lnpVHC/uTYtCCmcLsv5iOf9B9Df8aiHS0O7CGM7nejpYzfHJ5GmMI5VsGmqClZvjsuRTQhgze
Q4ZN6uba3V4vX0mcGkKkuljgBejJm3J2z7aBb9BOG7xFfgK8vbGcd8/4pXO3/myzITm3zOzWftyT
Bo9fsi9pAedZG3DxdxPCGcd4lazmiCmrr8hP3Z1Ku3YPFiA/x5bJMQIVl5+FtI15LZ3SRf5sscn5
jPBU+BEH5bBPG91f5jBF5tQZ27yO8ys5EDn9h+lnDtFWMTpuoE2gyRm1j6oNeXflOy+qjTisZq3t
EyekE6IN20uSE78quxLZN1KUvCdqSGbzw9SEP6zuOX5MK0Lg51/TXOqDQlhGgOTSKp+pEen5ts92
FKS7mayKVduhnuFQTDxxiODCc5ZwwtoiyaxGWWoFDCC8yUcNxQSutSayvOW/JINBSg1E2ufy1hRH
/8a2j/aY75HzxwUMeNddJFpehu11xKpqutV6mTo78XzJerFNAQBdiZ2yd8qkp4euKL3SfwOoUp6p
28DmS1LRhqlch42SyOc5L0qdXu4PHvXJtnWWGBXYrVt3NFwW28bGCOaLN9duEKwI8wxr/M2vdL+3
otC7lEgULj3NKnQnqN1UEzaon39052Oaa9EF8kRfjOjmo1dbDwghQbWn8Rnpc3y+vyXqvNnVfvgH
Bamz92T/pUvFkL228RFj4jonlgl83wzjszuKRViHC9tivnAWywMju+KszWJhEa2pwMv/PvJ/n2sS
/UtMyMe0zRfZyE1Osxj+95ZbvXp4Nk8VSEb88jxowoFlqoF3TrPtHETCOXDITfXfz0b9Jg+SfEC5
/KYwcA9zapHN1lu/i9EsTjU9n0bawVEqYiVjCz2GTK5tQnd7gUAvhRxroRFk1dk3uurcdPhTVcrg
NK8Z0HhTe5QgNc/B8iCkN5xFmBWbVOXF2gK0Ws3hCdpqD79/LK9u3VAfTXFOk4v9R5f2r/t7g27y
8/2t/3u4fyz38ocxEPGeCCTAHuLcVINxdl1WU/JcxlXcZgxnO9vmb9d4hUAv3TCBd+ukPwRIXM/3
BxPp67Z2oKI41XyaDYNOH4d9DBtw21tlbYrUGo8uYYEKKyvAFnsTzF27KVyFmTRNz/cn7/4KpUnU
nTIaAU5tjE+DEUfbiP7qi5HWiJTGJVCwChGtuhjZc13VHw4w2RX2Ifk1yOC3nxv6h5ftkfaa+YTm
FqOArcl684hjnZv3MoAr42vrtVcVTNiuP0lrdv+WJWGpvqf+2QLVC9aSU1LaT4y6aYAjsqUVbhqf
c08KVaSqlAiqVu/6hGTYxujLW1qnl1guWjG7al5GO0m3dPZ6QhZAnwwtnmUPl8retsfkWttgYrjM
v62yHc9Aws1j48oIL0qXnZkPEQdqNtZltpGNCga9J1FXFwtzLpSMuXxiigkpfOFe0qQtN3WOOjGF
18I5kaFg3v3OR3vr58h6pth33uqVX0Gt5A+jx506rPNxMp8GG8cZzEqD3XPENvc8Y06wnAQYEfXX
mMLVyOcs3ZQ0+OEztMZrVOfmBo8Sz4nAjQjug9qhcq+pIP8JVEbGElJPJ8s1cASaHOL7RSredBai
8SEkc1XY/g6/FtYCIqBXvjFxyCIByq7t8jDznCcdXb22HY6DE+4gmZKBW+UOLMaJ/gFEEjK0+e/p
L5L56mDH0iLPDqYMyKkAtxR7Qfi8BGKz6jrrojCvjrb0sfLsx6z22w1aA/8FXof67y1C6vRK1eG5
7rR3yXGPYw7sNqbQsG+t6epKHBRx2MD2CB+pfRVDNCbIsR98LM0SR1cpx3YEfrY7lti/M/Fk1fj3
Jug/iTtdLc8JyJx+BILd7CqFlDyv3HNnAe84pBLHmJdGUG6c7OY6zHdz7Bm5le4zUt65+2tKmyxA
7twYdK9H52GYw88hyp+T4ruzG3cX906/VxxlWR5IY00TsrZ03DxlfizACIwEZ9J+fQQfd5u6Srzk
PjmaCygpqJJ8JzOSCQLS/vrx2/O9M/WysZrMwFxbU/1aawOJA1u0GzU0pAoMV6r7jFLMW9rohn3H
wIGrKZBkJzJ51AJWLzqQ/TyCHlT1gXGmvXXs4m9umd+tSb6sENvQGuSp5tinI4ugR8nsvmn3uUT/
EoT9hAnJYZ2PZ/FBs3bXEauyai3fvJn2bSzic0E7gbTNWu0TLmOB2x6NbSGd+Glq8ESmqbHlxJ/Z
8LhqL5iOdUYoUDY4cktyC8nklvHN7oSs4oUMmfgFfcdGAeZiO6NcskP7KEISHRPrNy5y62xFponP
AylMPHdfoTK5HJL8UTZmdYvxQzG7lr/r1P09jmpvLk9eNRKTFIqCNct8wDuXriJJ/BQsiLVdMtiM
isZapxaOJrfTf5AqGQv8uV6h2yGBPLERIefztWaZHGTT7VVV/XOZIHfuXgfDdshzzmoUOk0DAGug
KdeW4Z+xBzOLThVi9cuMznXPdOdAqxNP/GQZzNlkfSgLqz55mmpX6zpft2QgNo5GZBK0NmAvk8wx
0oAlEXXxIuVIgk4f6HL9Vf4fLw1e/JEo004B2arbsNsBvowOY1na4FUuwwwUGABXu4YzvV6+kdsT
wAt3s4iwAYik+ClqrJhjboOncNr+MUY/BTqM0Ddcy2ZEXHqieKpChQRFIzZcNboNdmERJxudhBDV
NJHRSUMZj4kc9ZCHX93p9EXPnXnxxLTrywgHpJOVa3ztQKJwMKFNS37QD3PjVJxxIpwLaig+qlp+
joNoiHZtHZq83Z5dItl1+CIQcDZvVV30FF7H3Ila/CQcymvZ+NS2jX/taSs1kf8g84cA3c4DJjF5
hfmlE50d/AS9sOho6jmcQDzFxdv1IZlhfenRpXDLzTBAJHhtZEZ8D3nCpLCbTCxa/6n0PCSJtn1I
sQA+3B/Eqhvsfaxn59xGo7OOwmTYwoXBJlFn+V4YOcJ4mS0xqpJcHyc9F7jHmPCZ8uH+kHEUMSfV
nbziOWioczBMsuz+9P53zqXHnp1Vawgwz6Ib3DNc8CM+usAD4lC0L3UEyZxuz4/Fyf+9jpjFN5tK
MAnnepoKYg6r0W+P+Ap/UuyG27EF354m+kP0rr01E86dgLie3CW8vdYf/N2szYI/BEwTkKpWXsCy
MfvwerrXk7+qlfcuVUL3O/isK0NeZ25Jgn4fppBhs8qwVdB/TdHzQh8LxER0MFE41VimmzhB6i7F
9IvAnD1gxPoDyea0swC45AuI3PXB5rTONlQFacOm9aFjTavfWCcGJatfJsnVC9JH/ukwhVqyeMnY
9cizDvEnvYaT+O0mZvdTGfxCHfo7HGLkuTYJCijhj9CIlEPspPNoG1m5McgooyW0dj3jkJ6Yf48r
hsnt42jSEs6hTGzmCDk3NKaZnc75a8QhjLG42idTHKK/5vUcnfrLy4mAazzxYxrGa2DEf0QX2yx4
uO7tJPuQfXW0iuKKj9W49MSDSLTM0LrPRKJAGgYAevJKH+4EcjwLdcluTryHuej/0VogZLxI/0a1
G+xZnChu4j/8a+Y275gxFzQ+T3Ng/QE9in7IFS9VHtKo4uVd4dfBj4b5oRPQTYSnviYwFVzIGzEk
xpEIDG5qXfRvox8GEGmixzJDj8yXCDGn7w5dBe2PLNlazfs56n5QjB9U0LA9BwbBQx4QkMLLkXAm
8ftkiugcz45eDSr50UL8GHQ24N1wUrAB1gTZJmA0s+nqIt12RccEN1voq+aaATlGTTu5DJVcR274
nEbcNywXrYPRpoUWsMJVgZYRsUucNv4qlj5kQ20sA0Ps5LHew1JYe639BEcAxZl1ZgnZGJGNVADr
pk7NfifDwUSvyOZYxVRrCc2SunPeRiN6krn9YzspBP56kLQvjQydVfXaG9FbNjdM5YuZAZwLsqiZ
DQaN1lvoNR+xJtBZW//imnINkz7Q1uCXzeQF1XL27YAkyMysvfUw+mJRvUDguQFkg+xvOr/wZrpr
y6c1VRvsIbTE7eZPbDBbi8cQqkc5bSgSnvsAfIkudqFsL8gZrCP+WP5sfRWKjuGYJP42TCsPSK+D
bhg010jJEeXwxXwAlnYYW2uPAE5nPjKeLlaWgstle90vw2K7ABs0sxW5j3nkcapY6OeiPJo+8ZgW
9w2I/Yow3vrKFCU+ZmHxKhFVLD+rKY+9lcrdawaeimOqxXky+I56DH95K/I1nOWb9DTtL58XmO79
bzQ/OBY6TRuqPTsuQjivJhsxprowSDzz7OwURwk9uoIs7zIYL8r9lVnxyevdFMVD9JFX7efkcSx1
gxaV/aieuHW2CJLI7mmTH2VhU1KGGDaB+0dFuOiVDg41IboI8s1Ve636lFZOWD7OsU06Cu3cPTFV
wkQLg/kHyKPCeZ2NhB1PPQwwydEwz8JDimrjUABxZ9Nr2GWtEdvx9Is1x9k5g48BvNspNXPgzIdw
ndr4oCoaRZlrXixIDPbEeojGtixfEV15cAKDdyaAEIY5Bh4ar/o2TZzPi13Mi/trqtG5qdRjLaPK
Yi3h0OG3T9rk4lZe95VxIi49Qp7p6N2CLHxQNvMtNAQbK1ERrjQC86ZycFbw2t+BaCzW7vHRyRGy
kKDux+0/zoUug8oTX0n0YUPCLCNH8oy7vTv7f0y344936u+2V5dSmya9/vKxlzUdFIMeO+JTBHtd
0RxKWe3qq6qM30Yiy0tsXcueHoNyqQ/wlj1BTV6nMeMyGplng7iEaaj/RWT59UOG+VvNb2P4RdrE
wr5iX3J94TIbGDBNGE/aJYMg8VqOUcWHohNUO0bPZS7pG87QBpoBLFq1SQJSFiyJuE4hTRZG+Orn
45sYoE3iglTruQ1aLhAJd9h1tl7YHHvhTchgTYRQpMWsxtHaYzLmiJJsyS/5g9LwLVvu/zAvnmth
FmsZe1fSJex1N6it0VtXXhHJslPM2xad0Gjlv0ANfJKAHuOgFIx0lBLUFD5JfVHEdpmGMa1HBAaK
xoeTO1uRRLi+CAheGj+qyrcOYtAVk+E1DSVnnYhx3gkjbtHHersmstcgUB7dyPicAkSYQfpNzRJj
AnhJ6vlI3fCPu4cnucGJXLJS+B7bZF8635EHM0/78CbbcxsbxJyE/zyveRGCpRJnXFoGT0Xsf47B
eJx7NKN5bxNBom5R2f2byn0fCHZV/GFwBhR1yGm2kp+J86EKMQDiHaYB3j1F3UNP1AQWBocmqvlt
9/n3CGxpNbdE07fNtk5wONF0dnYNlYKwlxzYqnU3rUKCGQsTLNBEe91A0DS/80x/6ozfS/AZ60Px
tETJbSwAJ4g83I8Ga2qDrEq5TOya3Gi2g3ZfEHT+Dv66RskiHyOSJwlvOyoXQ0O2Q1lqHetAngBX
XCLf/sb6GuwhZTUkM0sYh1a/kq3Xr6eGOBP6hwS0PhuAK9ZTBg7KoVwJp9fQE6BoCxJzsjD6SfGF
+ygGYlbese1oOUfqJ4jJc6lrzg1JNCiCUcJXtE8g4HAIY55aK5XxAoVgCktWbyY/2XrydlwpEgdD
xww7o/4rASVic8KGjRrPmG6R+FtGFKHGrxjnO6MlyBh19y+T5UsU9wreRLmtC5oVnQGcRhxbo3tJ
LPfiRtWbEw8vLEpWHO9sfDac1DJgPTcOxhh2Xup+eg9SfbIKcsmpSZ5YZS9lJ7GssoCOqVhbsXyy
C32KC7YJq23QhSnuefs4E/wWtSUABXKXZcko5bkXRBW3OWxktZujJbNez/SUmOOHfvoQOxafxeNU
k2eirfKD0DVcLGZ/YjHhtOj9RoTzIGb12KGjGJn3WVHxr0M9u4VvdHMChP8IOX6cvv3tjfZzF3FL
pvUm8kS3MmeuO6+DMQqDEG/qS8l+j/Phx/XmTxFyQ0S2gRW03VQkpLB6k1Kl5wt9SjZy+DIhbOGd
jehWT843jQIA0qxxHf7YkpUpQ6scEu4XMlH3xMmNG0RUHaLqZFeaZN4Mj7abHAGyHMC7v+bfC0ye
lvNobst4fOpS4/8xdybLcSvbFf0Xz/EikUh0Q1ffsCmKjUhOEKIooe+R6L7eC6VnS/fGs8OeecIo
VoHVsQp58py918ZIRqp7X5n5YTaLN02m8AouWrCdLe7eko4Ht5nqVeZkr9sG5Xejceaz784owC/g
9/eImDHXeMWRVlMNxAVWhg8iKkOKdYj1YxwUr0nTsxury3MvOoFnjPeGf4wgs3ht54Wx04yH6sh/
CXVj7yld+DJBGWorpzxqfzf6+rVux/TAQpuhtz9rhFckboIRsc3XXvcHd4CUStiUsU1lcXLQfm6K
smPH1xHwzhluXMtmeJligieu/YA4FYcw6Bggpsjw23nY+lZ6WQjDYDVwhiQG5sM47c5uZG/L2MEZ
MqA4CfJjJoP+Nh4wTXRvbtPvczwih3TIO5Dbs7NSrqwPUxEiRnTFdxeC+ZZT3S5LYVBBGCUrujxO
owfUDsjQKgyqc+FBCp3H4tOLl0IDPeC64wS/ntL8ZZBoTiJhNWu3P1aLS6kNYHK0PigRZnL5GKVM
A9gpD8gqG1CA9IJpMjlPw6ihgqcD5nHIHcgF5u1osJ2ZKNq3xpIji6L0riZbNPDSkQIVvZPBbIo6
BAFAFB7MlpCrIjo4DngQm5nSHh/RTeoicENg8qDuJrg+N65RngY/46xjBYj4Ox+LyNCgejQ6c9c4
hdggJd91U72vW4Xq1Mqs9ZhzHqts5DCJRmmoowOC93NQWbCnOtaZSKQXC/1uUwI6QsjNpH/BtkZo
JZza3uA0jG/F4PIJwmO1QhrzLscGiCAFEWqmbewbBN1EocFshCF/Wb4GNJKhcPuU6OpBDECf8g51
rivHr5aC3YhSxACU0+Vb1/WZ2MQkb5ZYuhdKtz37dPqNrqOV0m1Ngzo1JHvazaB8Np7xYlFHj6LX
j2jRK1VtFKsLRIvgBpgaOUe9wh8jMnOdFBBrgNuAkLUlI04p8l1mwTwlUeiO5IBzlgIDyadLAoT6
GKKH5OMBhCgtv+Yoy5EiL6HGVeMAJkSPa9KqeqiZwzVGb2+AHmQ7NfbYZe3obbYptXxgFrqgiYi3
i28BtnvWqje0E3t/rm5NO7Y2NrOWTSktd+FfDNQmfNE88u9623R2CD1NPNAFAeujFxI1Ropoa3wf
Aqc9KNEhejS3DbPkqVTiq+8Hm6oFX+ihd2Oc9+bNhC+0i/FSgBw3RsgDMbzWZAJhG5NYCfpEvbfM
f5fRDV2qBqDYrC75bNobK3Xf+T77KanpBv4maxByyzZKWtk+wffBchRAoHPVVzHgp8ol/2WPzzzY
9dor2Pe1iKaztHUBwNF+9fTwHITUpsCjUs8M1+FUBDum3gWjQDZNTueKfc9yiqOrX+sx0xt4R8cp
YohF/iNRkBRVpImByMsxxMXNbafCaWuHM7jCEsERkTLMs0FtoL44O9L/Uagp2hdV+jknxo0bN8T9
jMJbDTTPwGXVu7kUn0PNKy49rCKwW+lNIYOzNURGiCH90cowtxTeyLkHiCCUJvBsw0MWF3JbJY1a
ObyLqkaaBb0UHrwdvNi4R2701NxJMgnuTMM+s4HYNPSjbtyoGNjTSmsXpy7loRXupJ0+xkPorgZI
jmsQRk9XKsDUVdvQiKe9M8udPYJq7xgGbQWC93VeEoGS8D6uoRWitXD0g8M7aOtn6DN3zdhZIJKI
R54rL0FqkJ7seucr9o0d2VOUvj9MAmLWVm2mkH57XCENHlUmSHopWvDTKtpX29wwahai3KIRgq9s
KhnkNX71Fd8y1Amj2SYV5kCPBtJKjPNDwHTiCFfgofHJA6DH0CKEpe50kwEGbQBrIE7EOTeTOywh
zUswGnqfDsSAa4bHm3wqzpVB4VmGH2SJfIdpdrbacnxJp68h6hmMjMwp/Ik6PMsBnITpjNTLj5hk
ogtkHuOlx1Amt1OePDAsth87zQjBmn13p4K9sLv+FE/zLh7yZOeE2WcHDattSv3k+tCLHYeMhKWe
7lPrMZYCHXh/UTNKRpRN7GNmkAkV7qnaNj4pCs6zj1mwoPqB+ZyEe23UXzwJMU4azfcOyXe/5P3N
RRCcPOLLq0hOa2uetnVc621pL/kFeI1zK4ErCtq+m2J6yGH9xjpzawGN3bRDd2fofOdFuQH0k7W6
BDS2dTo5YkkggNCOmOmwSww22nDfleWoDZma3bboOAnMRKFHtTUcqPbefV/DhsIsC3/Ivkf+1W3K
0if9L83VulEukmc0ZHZTfCqCDmN2Hbbq94hwb0QGoihBzZFnYj7HPhgyypNjTIN7I+ZaHRBQgAWk
QQRWEwflLPt8PQbRlyzLN72O6gfdEs7IF7du7QbmxFNW+lCnA9Ee6zLFEznQ4imbPbn2Dlkx00o7
NrqG4VDE4REFgrOnxRqsPbb6ZvEahzey7tqj0vlP1AQfTGseHf7INyGCA3VkOjs5Lz3z0kVjMK2r
untKyJpYRWF9H9iiP+TLnGTArmH59YNbhMa2Eclzz7edf2P+OIw3szdWywbuUIyLfK5BmB5bw21s
0NSYkKV4ylHMVFgj6fDVO1erV5aDNb2m4G0oo2fYvtbOTqHtyAm63hznJyLcb8fKEPuQNwRiJ747
MNEeyPPM2LeDEQELRT6JPxhznoHzBYq0vm9IHGhxXTg4ZR/GuZU0Flq+YrCq8IZ3EFhKSNo63wi/
jk8m35C9wmEAweaxj8kgizuMXEREs39M14YIEY30ESIHFO86Kj8r0Wxr0/rq+rHmJNbTD6dOL3vs
KamxnRvEN0urc+vXULAUPfPYqrBLDCyFxfiakbhkUPATM7DpjfKgrOozZ80BNsNZfGEHV/cjxKtj
mWVHZvZbO8ju2yG+C+hUr5Kc9rshWAvLzLwdZucxQZi4GmfID3kJyyZsaX5WmhmXwyLMVkdsMQcv
XQGX3QfI4r5Ds1/MvkcLsL2PpUE4W9VCD73MVf0uVUtjGxP6qqjPVpIO25iTy8pIkEoUJjoo61Ai
11ucEtDq6X6ZbXEZPflRhdB0TJMZ3Qzzww0K5FNWdUxyvlLAeQq4lpAfenDohqT172oADaJAAihs
XkuPjt8PfuR03JFUODgZfDoSmSKDy8yDO99Auu/lc75N6/iV3hiNvGTeuQ1aszj8WWrQt0bSnwfX
zne2Pb9mQ/yRFjWI95qAF5EIJr4Ta2bOWagOi42g4q4Q23AS9NI9bPbybsyphgaVXXDnMDQWKyVh
JkUV/c/AZIpTLSyAoW2+1TLHadPrI6LdaJe6NHbr+d5O6+DOkYIfkWWf4ko/mD3nMat1DmkZpwdp
mkeAumBuBS3sMi8pj0X5bUhMpoRDw31DtuJ1WzQ28wzVfpygFmji/nma/fNksKASb7Oua1eyc+iy
8zw5Ln0IBZYcMPUpYCl+sCuE4WGIgh74WTkzgGRIgpnN+Gjbxt5GoLDXZS0vmVH8yOCO3LVNs03V
0s6M63chy47qmv69etaFZT4kdiwfdNzltxCWbxBSFMd0NpxVEabucziFh8CkdVhZa2Q986H2xvFo
DhA9PASvjiY4lJk1i9nI/DkZMRTQ5PbwuMjK0kBkSmeboui6F6XrnnTXnXxrk+qImTlf+y3ZgZeq
6L/RxlynPssqm+BnoDrFulikMnH12qVpB6uLtV35786I4oQX/EP4u0hM6b4XUD/tNDB3MsWTLycX
M1d/aOz0MjpNdMYZL9NvaizQL1cVbYwu3XGOO2Emh0/oM/Kcw89W17tGtSfEzR92HyMQ6Pszwhsm
QLg19kMB0zuymWOUyKyKIHs3NMPOIqy/TbH16kkcrxCgopXvRv2jabsX7WEPhLNEToZVnuIWEMci
DjhHTUfTZH5IGvwKPVIo9tTc6/hk1kyB61xtskh+Y6IkmCsQsyKdOdmzO7lv8EP3kTki6HHBONNY
mzMBV8tubDJu50dfY+oJxDfOKO/xd99NoRoolu9AdTtnSWGJhNyhNlIrU7vxoWWpsxdyn+MDVPm3
JRnr/5QR9kSbtMz/Hvv1l7iw/12M2P5HuSRwtX+/q/+HCWKke/33AWL/XoRl9u3PBDEO/x0g5nFa
8HzPEyhvBLf8M0DM/IfjuML1fWmTqXe95Z8BYob6B1Yr2xdkcgtQw1i4/ytBzDC9fwgl//J3/4cI
MeTmfw3TI0hQ8BiuJ7AAujYChr8miGFJU3pKvB1OjGzdTgR2TL7MWYkRALK+Yt5WHmtFRcT15Gfv
maU4E7AHLiprOtt5O61tbZEBM0U5wOw6P1e6s49VY9I04qrrj1HM+dltZ+iWgTLkxkDvTjOggu8w
tOmpXBRwhMn+GAdG9Z6hEGE5iyY4jGM6660PksJ5chYD9O8fuQ4jkhB9xt1I9MgHAyK4Cu0qw+x4
vdwPzX9eXQ+4/5mAmJuusKZTDYX7NNjEpdKB+J4ozvXK0/YpwtJRxuJi081cDYDNYFK4NZBD9mBR
YkMecalck54axhGsX2Yz7yMPz7YzW1TW24DB/hrjxXL2QWJx7+Ar2flLJYRUwJ0wnBMNJpr8nshG
BAA4SaZxIP3DwvlOm/tDxulLxw572xSlvSmT8YKw5dug8/t6gAGZ6Nuwky9NQj+feO+B0Mf8aFQQ
eX2zfE9tEA9hAOHXXAi1rpPeCHscGPqU735iDTtLnww8OAWVOFNncL7ZXa8I6h6KRXb3avUT9C6P
PUt407nul7bCcPExuQSiVD65QHH4xc8ZXyubRo4hizvqNeKKxpE9d1/M+2pyPgqvXzwmJQAbZxY4
ktjdku4xdtmAvICVLLAZVFUa6QLUno88nyAOE4VTpzZidqU7pDhMFmaSM+Zlg9eb9UMQgoXsgjY5
0qnC1Y0VPO67bTpjkoiKZ1oweN5p+ZsoV2d6Oy4ahV4R7hAKWO5lyDvtBTjDZy9/Ua34Fg/RE5ZY
4FgIfMPQ3CJhZ4w43jqGODI3vEDGu0gHyFSY4TEYLNyzfZtBXMvvIctBrC++IZK4ZVp+Mzrqha5a
tBp4lY4/30xBES34DexTI8KK1gcf1/wwPPbdY2ucjayEfNesPeUX25Jqg36qvUuz9ra3GULrLqNH
mcpd02ycqllbtCGQq6yDooFsJ0AV0z7OXaJFIGTga1vlYfzeBUCQBlUnmIi8dweAy8Oizy3JAq6H
jxof20SluAXAYW7YDJIIlflnMRBqP2S4PMotMEjerHkutwYaYtq+NA5Qd9f8cycOKMJXtHd80Avh
7mVpZ4gU82gTqWMVQ1FKnfG5F553u+TuFUGKaRpWuNeLFK1ROz9hrwhWYXQwJgDDQSKsTQ8yKXHV
ORrg/CPViVa8Jusj0cVNgpnqzlOMtliZi3OIRf7cOMj4SqEfAukxu4iMU5TR6VWxx46vDz+cJKOK
rNgwhVP9aPm4eJLuZ5wZLwHb2K0b5i2O5V1l+aRCOd68HuleydQTO1tohgMKVr9FIQPl8tEMMTqH
kybzxXunhyEffULxPETc5Klhz7ewFyaAdlaIar46KvyYLJpqo9HAN4sHCHFjMp4YZu1tjV/DSvj8
pE1a7UeLDLuIzoFEdgqDVJaM/+MF3w4NOBBEaE0DkuXBryUdquFMcEa/9qVEul1nd8IMHm0IfkcS
3GybGiQAQjFh2wNW16C3aOL0JgeHgJorPsghe+tq1S2T689KJ8dEeFjjG7Rns1uPu8JaXD+jALbu
T3glIRD22txPQw+npki8N5xEh7Qg1mm2gTVYBQIfO+qqfadGtrB8M1FScwJfJBJeEh3wcD673my/
RorziNMcesQhG3vihBtMY3TuSxMx94ylXYw//YgeeqBmG6v2VF9mjy9KnfSnTl8iB8+kIQ9jRT3q
GXZwJzbllEEnnlLjTnSTdWf8RF9b3bnOOa7kjiQcYzu6lXtE38gMIOvFfRt7r+QkJLs8GMgCcevm
aZrhn8xAyX74Eu+ab3/PJ+kzZ6wMdsBQqhI7/WKiPSFUNWHdqsInXErjl8BAZJS330jPIoZK8HEn
QiK6MSNJt8RGp1q0zXuLzmKTIoY5NVJkL3FHLKIhNa5Q+msa5OPesxDxUN62d3TlaiYVtfOtS3pI
hzkb4WYEdTYyIwPi/oZIKAICxT4uyxkZlVbx0KTdHv27vHeNkFQicOUHtAPJo9dF8V0m0zsfwsom
N1Ww6Vlkbsflx6RZE2lpILfSwwiltDPOg4MJeugXoiCbotqs0AwB7GfiQut2KE3mF/pOk25wcKtu
T6MnWLOhguDcovCLsw4ZDwsnOqqZZKpeSyKQYEyFNq0U0Mc7lZusnCJ+z+ZebtU0v9kpXvQJW2K8
kBh48qWMu/0fRdY/41D/jD9VS2nyK8V2CXX1iKP3PZPOjvKpnkzflX8tXcgVtBMntVCqRmyaqzE8
ik6+CbDWmLdhLoMhgjT1PWqHezZAe9UENB39lgFXWTlym0D8JQ7rxU+95Eyfk9M4oU07LefvnmkQ
Z4R8k9l88z5aAWbr5AX52Xdfl4jxw/gHkjx9S6BIyO4B8skUjnyGx4Z3RtMYi9d5Hfob9lfJhaHz
uO8tKEU56sRjnyTWqnPn6QtjNjDCClPn4JoeY4x63JvgJ7amyYDlf36zHGH+NSsWlybGQmXajslb
pRTiuL++XaTvkUnh9R9+aLGWzAUeIP+hLYd8xcrB91LnVHy81yvZoXCtRuNhLsunMM8uhpF/m7F4
bEbVlBv6MyQ+SUY3KPHrLkHzb3abomKE67f1RmFJ2kUp3JYJehTqYtdM7804A0FTBkxL+gklGlkd
bmEBiW+++353tuwQS3TmIABomMr3wB+sTD72XfJlKlHY1uIbJxvCg+rmmeYSBrY5frSOaGHDW98d
yO60pu+l1cR7d9R3Qxhd6O7hN9HjhwZYTePfqdmR2W7Dih4Zu4aThSsjwhdkdIve8252ausIdt8S
kjj4ziIaxhg/dW6Jk64RSi4t/r4eef7KxUPX4MgKqLu8+gEr7tdqiXYKkuHH5DDpCIAjNqG4RH22
h85CIlgy1Ly90S17SYhiS9otwTtvJck8lm42vNMEsKUXAJdfvCKDN42nyRy/B7b9aevGXSeV+TwO
PmEZMv+S6PgG3NJ3Wb6W/oZ4JYyB/nC2MgVE3GmzdaI9VONBIcGn02C9a4ci34VtYTN/GGFDtkHH
lcuPQcvh5BrB0e0z7I7X634dU83dmrvIbq73gNvApHTW7IRhRHV7LWQ2gttJQMekFmfOqRYmc2Hu
khDN8jC15cf1zq5P6teTWG7MpCxuk+L+j+fx6yL96MvkthNodQ779XAVjhek12bPJ0HFd78eozM5
ddUNMt7rkb/v+nqMb7O1JjfkWF5f6PUJ/bro47GuAUD/ej3Xv0V+h+7YJ1ooEVl1ZwX1S2ciZSxr
t7zrw7G8u17/69e2e8RyST9vufF6/fWI66+5VBdmfIKVlvu5XvX7sM7P7whLWeas/OX1xxziSYcO
iFgZV/RpcOWbNGlFo+hDV1SPJAHVSAdz/zYwjPAwao3Gu49/tCZ2Zfys7SazbyGi7cUjJD8CAOeC
LgCc3S4oKMVTZ8mMMFmWxgNOc1CaWb/qc/vk6SbeEJJ+ABOsGyrmsDK/4Lxp9h6+IpLUpmSdevKV
tGVNgRSKHb1qo00pcsCSIGpmgG7FT71Bsrs2z+BOkBTnBWZLfA62yVKuZztZV+aY7cu+B+QZNt9S
Iz9gimPUYARqk/ijuwF9CnAMMN6SF2VmLWq5oV0remUbu/maJf2zrfJskxvFA1kGtLz1z7xxzHXz
tTPMbpep+5RaegtAFuxHvAjIO/WSybUgkufCIILcXpG464GhFNJSMr8MuS2ySF/aOVnH7GFWpclw
OR71R9ewI03cPfXBJQrlg7BIhQ1rupnL1AOnmvGTUL/JzxHIFR5VqQXkLjNNZhBx/jg6cEiqIZi3
3jCOmzRCnoBYIIrI9rWgn9x41XJagFoXGzmj+SKlvJgVKBROIXjWp4vR4/VfkMeYBGPSDc9zibOb
YQfL6KtdFLe4QknTqBEVFcMzGm9U2QColVDYMSnYXQOtWMq4G1xdv2VyF76XteItlmRjpIWJJNGA
ZRf01oc5+3eyD3dqwGcyo8Dd2taHiMz7PuILtXAQlDtuEqf6qFMI751EtUQq/QML/aMDc+AxRs4i
2/ytTcY3pYwt0m40wEQPU2whAHEb5M2lOw6rJiSPoKWsIbnP+OKEVfEGt2KCzBTGFEC92iDqR7wJ
VnVl51aIVKSZNvltNy9nyQB0zhgEKURbFK4xdrYVC1d160V8TdT0ki5ussTPf87Ad06NDo6NOW+l
xUSi65rwbHHWJj4Cy69TPhFnjReRVLHBfTYVIROG1x1gU3dvY0b6dwjqwiIx28lQaucdiBFlTj+q
lvFS2lt4bWbyHcwZXI1tY1NAlpBOsc2oZ2ndK75oNCmeIZgmJRo8cCTdOkUZSSuZdJ2SWqMdwy+T
bdoM3fzXOZD3uO0pRlNdEQaQYmyaCBfoNVrtkrBNuuDJ1jLXrCUC+Eq00wJ4h0bjGYwspXE5XBiB
vfemV9x7gERpob67kiRQpYB4MnSWDdbYDBNbeV/QVjlC06D2JDg8dQLkvn2BmTc8KvDaVJ4Dqcet
YoowFA8jzV4CEtckl7OyZt0H2yQAGFE57EWALnlucDenkdJ0ZfHi6fmxzIrPSAdg/uhkbpoc8Wci
scqFNooTyCWf4WBRkpXo9hyq8JXbx6dp5ktaBVjK66T6qRreG1I39DTeVoNBZrfhfQsmeSNH1ZPX
TDu7zgjkSf3+xsF1vg0U4t6qDU5Z5hUnu+kg3y2Xrj9aW1pHwz6Yg9ufothw8W1arwCd3ujkl2gZ
iPzC/H6K3RSal16weXLpGkE6KE/+laUXIe355+3Xi9ebrkdeL10P/3Xk9fffx/y68nr778PT6wP9
vo9ffx4OH2DiNGKeusBKzw/tmQwQyzb+z4spDu8/b7oeZSUe8ap//MH/cC3wcdCrfz/gf/e3fzxO
HlrZUSN4Mc28OBHmkJ8EHyF6/JLy5fp7BfEs/XX7cL32eujv43/d/vdDf9/Vf3/49Zbrw/393v7l
7388+vXe/9Wf/75ubN3dWHn1LvGs4hQtP+IMHdE2WF7fHxfNtkV+eb0W+3Q2rxV8OnjnZGoOJDcZ
UXu6XtK1TarQ9Ycdl4vxl9+vV15vJqDXMbd/+xsKcY78fdD1b6rrldeLv+/4eunvN/9xn388xr98
4OuV7tRTvKnRtM3t76d7vfT3K3/d9TgzdkfnhuhGwz3W9LbRh7ivLo7kjW0ukUdp8wW6DHM4xXSC
uBXOtPJGe4i+C1Sjt4gkLEDlZ6ze7jYuwde4iNlL6Jx4ItlXQTWlGeOWyGqG3EXuKj46UKGlQ5fP
nNkOJe4EYVm/I8J5diWlJUKpXQjkdVXmILrr3NrPLiwkVC0b8hXR0YWXtMzqE62At8Frxl0nLcn+
eX5iKozNLlo7Fib9rGMgb7Qu/NOg+2m2sj1pI7qLjGFJCGBv4BM86FJcZDUg+dgjXdo0VpNvo8cI
EGrrkNNmvzQkzaB8D5DkIjVDBIDZmdmNjHbOBGAebf6WYEAqdIPZtViaLW0E7j7EXwQyFPVvOHwp
NUbyxPsOLo8TrEuEe9+M7M/dn31vvZYlSAI2hcd4AIshGTGGzrSvcEJtROfHdIlls1bZAf86ihrA
0Am9XIwn2ObM4szdFkzgHWb7Q/igYhvu2fCesXwjrrAW+Cv8ROJcCR8st2GFVyQn5WHjdfqeee+0
8316BoNvnHTJKtW55g+4xzdpY5wjR3wvW8w/ge//sHyN4CO4WDTtJDxoK4IDb0TYVQU5duucvVmn
sDsYYK72MeLdDFspsDOjQgySgDmM+nfHZ+4smbqdvJklDKXC0RSEjHidAHlsgpVkNrehTb72hauO
CH7Qiapmnxd2zu6gbVZJ4oE8YTR4TRtpcNvvUzYa0vPtczELcDLFZpDC2VNR3nGstce7wj6lTdZq
iJAA+llwCl0dnBoAlqw8pHjS2J3Xc0pecFMhzm6tMNubPXHrIzl8ts6rfcbbKJtSHiDfQsbvzQO0
GaSENzFZroRxhSuyTLHBeHG9bRefRjAidqYFuLDdwTgmMv0UeO1WMq4A7rm0cignV/Nis0m/ajR/
dMbFtEstwRgka57SuHseS3JhW/KcyZ7VhMGNQEQjb+1m00OKYGljTJODLCx6Jw7jY4702UiMi5u7
400BY8arRLuuCXLbMYh+mCVObpJRSfaWlU3JzI1zR9RFyac+CZL8Qem0BRJ0m32mRhyvLQO43pKQ
sCa1i7SnHwgArUPUhvehY38ZU4yJNas5lE0FRwJYDnV9RMBYQEw32k3bhkmNBHkvIuK1Erehicr8
t/RhCvj3Eg/F1iUhckBpumXYiyegZwXKi02sjZUSmbu2pnk/ukN5kVN3r4NEHpBA3meBGO5re6IE
viWBuQL2gZzWEK1YPhBvvSRsTzsoq+hY8O1sNmNS8GGj5F6JKiIqXltqnSAuQzeHHsTujXxld5o9
L8GXDKD9TV/TpaEEkRuVeR9MymkW9fNjP9okAgSLRncwN75VknQVnWPrTbM7IcwKs1SAaCzv2VLM
bkYpFiKtVXFHbMt9AOtoY87TeiDNeU2wcL8S2sMHK+eJN5mzKimMPGpHN3+iiucr2i8sJCuPSUNB
FW3NwXHCHNAv4mNZNWpnCCqplMrX+sAbBnZluZccO+LKjPjktmMCe8VahnsJ72er6OH52yYSDrMG
9RWKKdM89ZAHSXBn48snssuvN8IY+jXFW3+T8Y/qag8RCoiUwsaX60Ay3DYJlI+q6m6GIYTAQc5O
lmEP1qDJdtMQZBC+EAhSGm5w1qLtKhXJfZmccPFDUXWBx2GVpP/lJOKYRsPD3CMy6kOj2CVKq41m
Kog8gKA8NSukwSchenFgJ8sCOpzJPkn2lYHpUxfxV8OiAwIluVmZX3Q8Jntq7B7oH/s6UogRfTk0
34KJQX1M3mcQQQitw8BG2XlgGXuHtKsvXha/kQ6cbyrMQERv4ACjGURWhJE9Ij5E9qq6+pBMBMyF
uM32boiUvyhlsBEFOyELAQeNquSjq0jsDfOIZKGovKcg7E92Wl2CRbjXe6H/KKT91oqLjkmRTu0h
3zuddVrE+bN6NIWD0IxT/SAUDnXkA69u+ZlAoMR7nz3hqf9SA79ZYVc3dmCbjZXpRPGh79KFeoIc
FDt9mZq3PUqDrUJYhnWnHLNgGyJ3V9ncHAOkzZa2PyyXxIKm64x1Bogc2eLzHCJ5DMY23OfVXO37
lGdR8xkIjJBJ8OKpydthg6483YUMazaD22LJdciai83p4OHRQy0fbpzaaI8zto3VTCLRAp7aqxyc
pMrgNYbPaLLUKZvCmwDV1H5cTviF6T0VLaQ5R+HmCjMD8J3P8MsGGbzEnxwkYa6MDuVLjPdpPZbG
KfRZw1AdNqgNGSKGpvpixPk5TcpmExWEDroTaGxfgV1KuoHyVVHVRNaXWVT2sWC+YNrIJSBvo5KS
4h7k7+PcEhRrl6CE/PwtQsV+MyPMgoJ2kgISc54P02v/lcA0FMh5i4FKN7eMYau9Ce1FSAnKIQvP
5NmujFBhuglHTs9pDo3e50nbRvoAHfI+tX9Eo0sUWYqxqDXtr6VJ+LAoAqKeqsWRSwO/IJ4v1XJn
VXZ+0DVDzVLN1FcGnzC0xdZN4ZhylR/pwtX3hupPU9GP66rJHFS6fX5WGerdkYZq7EX2LkfO0tcR
Ilf7xgIafjLEojgzQbpmhnngLQ92qWxueDSPNEvvEe0++k6HzTnnQoTNJl03ZrERe7PJb+azU/uf
iEZXYy7LS2Ohc+sNodY1HjBnsr2jPXnPYcz6RsOQ/f/oZZvGXlh+Awrivkz3xM/i8w+GHYPeHmdh
FK+rGUte2iAH187bwDj7pmzrpzntw41hp99pZr71DHPI0Cs2YHguojI9BtoubCWSak+YEFjS2wBG
SuOfGBS3+ynLxFaPD2NC4Iv0gFH5FLCs593OSOrPNEOGaDC2VTFG6aYjBUA3dAm60jkSw+yagbHL
/P4lbKBoWDHWprCUX9yZrEJdS0JHUcOCumAkgmNs1VXZfdzDwXGHDKkcKm4xuy9uwLfH7gbnyKf5
WQ84akwDB+FgZndaNi6Y6+yMhAt3c0VedaSGmKcknvyMNAczxvTYYvOZB+or0/30zJllpe+RLJmj
PtspSnLLcZHAS+/VFFywtEZLmmYjiUauvyCiDw2GJUVfiB447asIMcaaBm6J+YFuB7JugIYIv8NU
HZIoe2yEQIIh3j2bV0A2AAQKd6cxiG5Zq8n9LeB0Wf3Wcexwy+qXhEm4s4TJLDSIvwrjzo2IooyU
8Z3cN+JBAvY6S5OEXfnk7cUwxusBEAWG0qHaT+ODchCPt1UHSMZZFPc4K0lnKjZFZz4Kw9VHF8a1
iwYCv36Exnc3Drs8699LKx1uyMEcKY2bTXqKc6oJ1K7EA6HAWg1hmKIZt24x8rBKAs+hhI8k2gdH
nSH2GCup+1NDawnr0nThdFyf9aIjKKwZSkUzwb+JJ7HO3/n4af5bCWeSxU1ijeO8Q2hONVuPn0NK
nZNOIfsLEzlfy+xtC/j/5IfvkHIerczF3TV7pxhVF04mkoiRTKIRfPaKEUUEObdsOnfEqLFsEMtD
+x6rECCbhE4is3/T2MVmdc+iU+6jmUKgIEnGZzMBKKk+qwFjZwmszOM7OJodTcHlBDp01b2dyIc0
ZRCnhPuIUBRv6gKpwn4RjcOefHWbXicxsywRG9ljYwZsSFRQ/DMQ+ERDuC6pE0+UqmiJHYh3psHS
uVgt7NFmJ+eU32Jdfsu83F1Npi+2Dq/tP4g6s+VGtWyLfhER9M2rJNTbliX3L0S6Azb9ptnA19+B
q+LWQzmcWcd58kgC1l5zzjHXgVFcpZ0+TKa8tmNNgiGo8mOjwsKMoxX5z3wL4Q3nIAXcDIi/xDRe
Kg+9yXxxncGG10cSWEp3rSzvNUqKTxySu7SvbzKYnRC24D8YdJeeps61VZLMZi6axvd4DMg84hys
5uHeaoGgeukkaA7od9ATZwoh7uNx+m5M5G7H094y13iJnPaVcbw0mRuBQePh9wlqpyhoRIbWgrwS
u2x23B1obBJpxNuo8cP3vh187RHUoLttsSxJ4xVRwmOhN5BgafW7tGM2nPqRwvmOsg3jLBiB+Oxg
cxkniGtafkfPffyYKmcN1IQSJa8yN3E0bF2W00c1dY/ESt/6ma5H3yH46Off8LSvPU2IUM4m5CDK
DAIkAjBazi+uJignRBlqjkFlZ39Ytnr13C5sGmYCeelyOwjtFJBbY8x3hmZCnRmGBz2mHBygWX0k
vsDRc3BW7mPWR5TAOqRA+oWDRb9k5nsFtoC/n94r6Xvb1BSH3oaTQ6x12BsT9pRMk+3WxUoQBsNu
iGAEK5hwBhB9SNVBFKgjGInDqIZ0bdgqD91KPWLT78/ap2Fq6o6Iz3+6KoLYJlHef3FY/VKppe3M
jNhFFAcXOoXQDeb4wcIG3CX4mxIbGaPJcVj3P+0osXjiR1/JoR/DcubRk0BWGz2aOmGaUUSs0hXQ
PMYJt33uepalReIdRpqTVaS/tQmwg0CD7qZwiKBx4b6Kuha2Hdt303mknmoEd+FHPJ75rKuYsL0O
9RG7f8ctc0r3ieH0JHsMj7H0FEf0yno+T0lhYfc2KfjjKFCeURxIizEPw2qQ21qLoLzYU9hpOl30
PMFWygWNQiFEqSOI5DBNN05iPHU2gaB4qN7LpE03nrPXBu3OjtNv7EGfjkdJwqCV13rpAxkGmm7c
LSU71dYY6xn3C9NTrwcm+fggXzNWO/M8HVJy21Sk7dqGTr9U0+t1hCBJVNCF4ldj/DPA36xAcYVu
jSPVLaqw8UXAEN6/sr7mk+2T17ujYYclt0c6kfijFmL7HbfkG98qwYqZ1cFvMVv72lvMxlZnr5dK
F5wnnKzhAPIcYmKfKfpCOjpWNb5cLc6B+5A0debkIKZe28BNPWXmEoEDMc09+jBRKbNRCpkJNpa5
SiLcQ93i87Mq0CduP4RjGyDvg28J+xixddlXlP78HuvC2pORWCPJLCHS4XnOyktZzR+my1zTtBPn
gF8WwfI8Lahl2p2QqA3gHj2fWHPKxK6tUYZThtBKVyQ6MusAjrfeOHrh7XIHTatVKtpb+RMVfqd+
ZoNuYW6/xvpbXF2l0LBysMRhbrO+PRxcHO1ZJVIOvZqL4SstOMSQcoULCmmWZNA9gwCdQwS9ZW/l
GyIvr1lc/xuzK/60+3SqvmazX8j2XsYQrb8Y7pBttcK7SdL2CF8DZql0qO5jvEk+7pFwyIp5y78N
KsjBfhnr7K2NBh9IKjvPedhlKVgO107bzdwgast/jqHMjSUBiIIVhIFTd48FOhgTL58jK/qH3kP9
dG3evPYwjN5joerDWORQX/T7iKMjxs/4iutj6zu4ImgIw/1SZA+ydHGURA29OBMryanJeIJ4IB0H
svAur9ncTRu79Hk7luFdcAXSvVusBsv7ZpsRIlFwKjSBiUptP1bzpVDdl9D7Pe18h8nAnUOXzzGp
ijWCC4Ap7uJOT4dJUcitZUQPvgtTtcvNL3T8ej1Vv5PrztthqM7RxNVMWz0Q+ry5a8fQiF0DcEf9
QgcE3g7vLuHA6w/RW9oYA9tMhLmuW3k40ULdl1vORo2oHr1ofjVjDtmSnY5SWn+c6808DuFcmjtp
OE/KxnFhU3S79kwKAznDlYJiSB0T0jpV802P6y3TNTajZkEBjb825ACYIOWqmOkiisf2q0+nV2sp
JymWtJOXi3llQp5dE/kgk4BFdYKH5cfGczUvRMflCy0Pxn++Y32nH5M+uBm+VW3BdDosHyZD7YXB
4DFq/rpuE1yaXSb3LAH2MRW/xyRB2YeSwSG3Qibirsdv8tqwbXUpbV+Lwgz2FC0t+8qs3FdCHXwu
ChxxpKvC9G/JDjGSPMg84rpovFszzP56EsE9CmFMPjcxjj1t3VncwBjB6nm0AgQaqTt8Ams1oehp
uGsFMcycUlj+Lxdlbvkr+ScZecmuchZgNfzQ6hgtUk5BEkPSQ7kaqX/aRC4lawDreF+rce8uKrub
RDUUEppaeG33ZYMGLQB0NpVJhpe/44Acn6YeUlKd7PH3OkNubpPOFgybBFsaRXdmHZX+KmfYZUpw
1xqwE4ow+wK3CV2SSVlyoKMt8KD303Ps9jDgZ+yF3bmb4M1E6ZTsJzs+6qO5LOFYisKE1Siw4c3U
hrWc2BLbo47YrNlUjFKwzhPbQKYDLr8NvHw4NnnQA8tVLku1qVmZen9mtEX0GztWh5LdjwbCZ2Wk
9XsMWPWYGH6PR8ChIxiMX4NBDNtC1dRrK0M3X7nt1BzzDqRqpwucyjm2HRqCOYk+5f7wlgoeM7EQ
G5/U2CYVnSALRMUj+9jQ8I3nuTE3XumhaBpvwFI3mmluOt6CnTOaJOD5s/+++Nyw//vv+vs1E4U8
akrtYggUu37RVv6+xFEjWdvVxzHGJgHKeFEwyHSuu8r+5kR2//f7f/9ou/wQTUUpXHiUWpOmlIRP
HuZdqqjL/bBoajgDyuP4/9/9/V5hOIcGEPPOt2s2GynBUhac/G2aVh4jTf/vd3+/5wBRBrhGoiy1
0p2hpzafcMqFxEhuDN/vJhD2vzbVryNXxcoIZsrVvaYiAtcEtGWqet31n02VVFRxeCybO4Nais6J
dr5Sih2dcz/Qo343+gG3xhxrsGj1mxew+Y2BUQ+i4g915IlnCnf9kViTmVKoq4pPXZo/DnWaGwk+
OKVxLx6aetNl1JjHyQcv4HObTLc4kYsMEbMH8X6cGFuNXTkvsVfd1lWi3ez5vpDWRfUzO5bkxZyr
ByMYbp10z5ZefuPg44dTLJlBic+Ws0dJM6rhm0iE9d6Lq5kd20ifREkKRuF35VMXVOM70NEgHPQW
JKgwHpqmP+dU6HDBIjprLRyRQF7qOL0fsoSTK/6zuXfoB0yfki7fjJRMzyymw45tws5Ai0eSCJ2S
4DlLzGurDxfhIPe2hMYiSIMdLxvxL+CAyb1UZrNi22bvKBn6NXrr3m/To26U9SYokrsM+Pw6HWYY
mxBBVe/w/CFaPhvyLUVqGjVx1GttT9saan+At2R2mdybLbPYe9tHWFbiVj/+fUkGYRws27jSufeQ
7Au5uEsj96vSh/g8meoHEKe5TirzKdGSL2U5N1KzrFEFQILEu8QOuWzktbAGiacVnFPj8s0YlpOU
5kG2x4G2bmb/LhFNwuOExJ+SmxYHXqc1t84uHmYy9BsHQl7mtCX7676HcxCzph6dteUXD4453DRl
3i3/m63sWdrmy2T/FujO+7pMdjWeaxbN1oy/jWP3QpGxPJsDjW9xW+rVIwixisVtACwT71fuU0EV
dcMmE23J8sq548ViCMNHwE1cD5OaVVDC6YzOPjC83SnQRpBSk/fOdiuSNYZkWYLmz0xjx2QMXq6U
mJ3miX6AzB+wmKYPg04IjbpcAr5LyldmdljZfFoKzzxbxnQOhvLaeQSfzXk/1OzZsrahPzXneTLW
MONXgmkwl/wLZY7BHdoRA+Jg86Us6+PfL//zezjs9PDvN1OaKDZG4/7EjR+vzfamR3lAUoE50muG
X1sn3Eyc8VhiLdqN1EOIptg1EZXTlSfSsw4poVoiu6Im6QHtsCNIWtaXStLLCdcTo38h/s0USDP/
NS+ixouStTSC+rlxtGV6k0ZzLbAKO24LuTEhPpsnX8lSrgKakdXRuKHLBa9Prl9SL7mroXOpiSEq
KYfvGh8/PlPosrU+c6QXd7EX/EL8ourRTm8eD9BBaN/48vnLOfarr4ODdQcgAQMTstt7MInxkMxz
nO59IyOXO6XwM9i/zD69i4EYGYMqxn/cVKT27AaDq++lXNeEDtKKK4P6ABL5nk6CAHZPOUzvWu4N
zxodPAWLdAq8UbGmiWXL/x5bPqXOu64B5YyYhU/X4mXrOYOtyxSNbB42vZOYj4NH6LoInGcWh3Qz
eB21wsP4iX+p3EZJGRxF8oDdE70Er+i2rpp0x31qB77n3i2m4TCZ8B5kGW8HnfUdAix823vumgFh
CqZPx61CEYG0dqLukthCOyhLOxAoNe5Mbz6UGC65HgVBIwTZc+8hm82+exRTenLY8GvMOgcjO3Lo
0Q9mbVZrdk/zJq8DAMlW424jY3hkfx/sZsP4mfwI6rLw6xBjH08BB2m07AUrE5iAI1A1HtmcyXQd
xxLgEtgFTBLdVE2r3PF/6tpH+ezzUC1dIYU0wFHM1rvrDdsKfPoqUYX/CEZwJ63YXdGl3ByEcj67
oCa0Cb17UUhiy1n76sCsdk4cgjRtkG9ApD4bKfNCmujfo1Myrjar7iYzEqYVT8yaM+HMRU/EkUjH
1L8NOmdl+kHZsTLqc2WUq6TPDq5XY7tmqTDPm8Sbf0pH3SQYrLCJoHgZ6rsY3uMi+nGV9pJAd8Qw
DMG8LL4jJz4EJNLDaC4+inCaKSiPg5eiQQoNUEbs8h8pXvRfxc7GJ+2UpT+u5R2psFl3gWRBEN1P
stJ2FLGtmgSe+5I5at1iPxTjubFZkJQoVMBWrHPaVaDgSAs0/HmYAkykj6JdaAqO+CyhtnGnqMR8
04R3h1iymtLl6OPRms4iMtZ2InFBnfen2aXcAMQHYZKYrUNLPt+OyM0k33ZsfVb0RVK22621AQqu
TNtt08NI6VPPRRrf1g3c0D6eXluXKyZSNxGoN4qo2TINW/Y/HOGDR/SYatOn6lY53cOAU8Li2gLz
EtAJOV7coN3yRA2DKnrU3ezKAUqyX2G5RIGx6VXH0TM7PtRasJ6K+CrRVSSrisA8S/8jasZHblw5
fAqXXMmK3RTJPZMZVjoUe8ePChUt9GCUb4aOc62M6SYp7GMXVaHdNztrbo4zajiJghKyV/7sNsHZ
NoERjLQrVXfMpw8zFS6DIt6KqNkN7qpwaYKIPUwXdjHfIJoxzfgk86mwLsd+mzrWvyJjdun7rgsH
P+AHEbU1XAP8hZiVG47cRY0LbklhNSOiZYfWjLiRAgGtggMMhC3tiWR6+0mtPQolfdK1K9seUAj+
2kBxANOg3iAwQOAl7/umnBs87I8m5U+rwEI6RYIgJuSnl+kelLk4LHTtZ7AMBL+cTxRho0vpZ5/V
DqDYvOCKuHTBXk4EoZ3SXYwcCm2gepjy+bIww3oW3agCDu98332kSvA8jfudbfbEnt2vcizd0Gom
P2w6rqVRwrQKJFut3EuO02TtcgjVO6etGaUyQgUquUJx4rlm4LyY/K86QyAGhbDDIviR1jgvk4iz
ZMYaa6pcjKv1GR5It81sEzWVp1rN9iK0BKab2PvNAg7Wer8NuuEhZQvV0Ch/TBDHJqpLmN36aKfZ
44eNjfZI0G9f0Q1XsjZdEXkSeyvGaxyN4xcxgodIHczIu01e+d2bOWJGV7x1I2IQV/dKmj0JyITc
ZEs0jTHrEvTQI+NsA0iJgifNY9dqzHuDKTaZa35a8CwH5keMvJoJQT0HJkvSaXD3Mfu2VQq7B64S
DzrZvqe6fFvepEqCI/dN5IfADovJIXnum2dsQZHx7tDxgj/EOWjGi2cbXwqJVqWE+jiQjUALiQX4
+ckqNIwNI+X2MObRDLitSIH232XRK1tA2mP05jMunZ/Z/BJa/Muz+5/rnCnZZlk2iQc+1WdQJQlc
reHq5xcXSOlqyloNmZQMjhsf3dj81Z1HCMB4rWVM48QlmL2rQOPFE6M96pXP56kct1HW7DVTXIp2
erDNEla8xBLBdgeqJK6DmL0XLhYR1gNQLBOYlVY8+bW2y1vtn+eP0aoGZ+X17nUsK14/H5IvTWIY
p3Z1Nr5Vc/ZB/cU3mjorguBMn0ay+iSfS1vMy7AcOOx1695PAUYcDhIM+oLpJWf4tAO4yK2FCKvB
DKA2ddQne6ur6F44fFoKyK1knlDeXXbRW7oXE/bRzbqUEL9VZ81nP16mOn0PlPdFs2r7lEX6jmQf
b0/DjceroluWFA9dipcM9UFfRiV6jw38JDMdABt/iFEramFsTMO5c1NAEGMOAswCCNE9dAlPaY43
7kgUrX7SSMStZ+h2/Lun3YhS4iYCRCy9YdtUJk+Cck+ZyXu4OI9EM3aydzk7GMeRaySWZHUCnw7L
QRVPM00BK28oftkjvChN/DLy/EC04WNij/8mzQsVNCJSUvrFzWkiMjNEoDGpsWdwZygm/pqBz0Qn
s/EUTR+TcD9St3lThfwYVDszVfMCZRFxksTy9kJGjw1bvkR4P3mSiG2HYs6+6sPCWUIhRfUM5xo8
XrDTUNVBfoh94vKnY2K4jopGqubVk/m211CwBOvTwO+OecVPWHrPjPedDmMEnEJSOiCuncyP9hiH
XoVENcQ8W/u6vjYs5VjxGRwVaBZWg6RGuPy0oYcz4lGd15iXpmd6Im33VHEebxzPDtMoe1baUkw0
fXCJAmmImPj0R1mmDXNd8BWkyGVeT9JlvoeN3lIM2UVg17vt4uaGLJVvARPZ9UPpy7DS6rVtVxgi
bGI0W4JKe6NVOBgMNihOFH0Z3Pxa3f+Sc0RkjRRey1rIrGLSHGL8TXvxnGe8Xq1ZP0xF+onucAEX
eIzL6Y1YY8iWkdWRlz4P3OhQtqmPY2GzvFZxYp1xhPyUgYu5/5QQON0wt9krWk4DoM4rM2aUGKnn
XvrKm37a9RgCNxS5f5uI0/gE6r1FrNkGywlI+MOPi0/HMB5UzdyVkHIeWQrN+NI7N9ktL6Uhp9sU
t20ISvow1v2mA9nGcB8/2wEPT4bQKoh2kgIw6CLol5i42Li9oLbDELawYwOunFWGZoMbj3du27Lp
rHDsNUi4Rsy4QvrcGrzH2rWOHT0CTBvrujG3Ot6AaOzOgv3z2vab299VOMx82k3B1l83XzsMl1nf
nlTVh51jvDVBrj1ITJONprjTuY9zkjy3IrjTc/Q/ObA5gstzspHk8M0C45gJyzVtmYfOjMhAJ+Qv
4Y/TBLEXmZY2T7qPsGURNB9LKhf15kO2VKRYgdLWunM/j9hM2lF7BwKENWtphoNsRWiMnnOraqYj
rujp2C7wUlkav3Mp6zXnJhOco1Wf/r6kZc9WpGeLhYsoYUVQonabCBHd6OPCp/5onU8mKVCqZMG+
mfdYQMtdt5TCu0s9fD1E6akpKnKtbkOCUGuOzFx8eP6+/dtAkb5aMUiTBnNtZ9214mixZATW1pWw
GRt9HzmQm5yO3jz4svF5EEwiRlwfGCK1nTONB6vUuU9RdBccGTgdrm62JrRjF1DfYqJOHl6Wvy1Z
x+WN/MWXv1+asY/mo6I0dHvhY110vSOBG57RSpRw4rDICyfjyxCNuO2gjKjl90xKu+geWr79+2ds
AXJPOAx0zCBrfaQibLT6ItQWP/Tfl7ogrgJCByf436/Bubh0lZ9yYY0nf3G6JHQVrltatachoHM9
ETw+/r7tivzK45k0oIOLH+8Plv2/LVwc7Ye8KC7QsLaBT5MU86Qc7c1kehaxtqG+BmYFqi/RQq+L
/xUeDKG/L3U3Un1tO80umhS8frWWo85LhaGMQLR9tSRyRt8fyi6vTlykDLfSL09/v2SePNOyYR7a
TmknqcUbi7Kt+0CCYZidiZZhEdA2ZUBVNBt59mZ1qbvuc0KaN6EnH8kuiVtCwVBjJmQTWmp3cTOn
eC3kd9HrL7qNaTD4h4uTMjBEcSyV/Q7AaHD0lnc317WnKeUmoXRiYfZ3X/bLp3zaztIs34VV7LDe
eB9BUlNK1PlfUCcT3JEeSym7IMdfbZuh2UQ1Aa0atW0z0tjJmcR7MYxZxyXIKd6LqQShkt0J07Kl
ZLX17v2GWvQ4A8gkAX/2Ne8vgEq2IbleHxU8SRbqy7eu4y/AjJwC7qjY/+8fMZb/08Pfs1IM5Fyd
85cOznHrjR9xVJAjg7SHcUXtu7427qoWD0PSSyv8e5ujGS5PWnHTtKqMtjM+/HbaxCBHs/koXMxh
dYSTxcKyAkj3UsSzZHPC5phdmItRMaQGDqWEaM9WtQ3O/VQu81N2lFaa3OA0zKSk35yhV3DLs684
Ztc2yYESCrwfRGOWowdETICTIdKaujemByuHEhBJUN6RJ4JjzHiZqoiDs0ivZDwhLAXTzk2pgfTK
paqM/NzIkphSdI5Teil+Zz/dW2lT7jPPv+Mt1/clF05S1/hwzJzG1tGhhpg590gK1AtsXhTJC+Bh
RyT/dGJXprDucNBTetpe8jpidHSjs4pnLn2vl3TxwHMG42pvBpOdmsEdvI7m+G5GDjt5UKeaZm6P
bTyd6dGGARKb0O5RUebZ9UiSxq8ebZavaqredBMhK+4mcKGGNu+RxheiIfnJWEh3p/xdnFfWLeuw
sBUMAAC13L3Hq/3oFLgF9Ka5aNH4XotXVTSQVRsneCSS9h20dXbUmGQgOlZHDL31MFaPRswuoNEl
9CjcS0eHbYPuspgtxjoIgU1TmuLPNKMDi8WC3T6wLr7zsRtwHx/3UhmYnG0doxiZjJ1lpq9jWj5m
o/uxhLTTERHQEiO299y8MpJraxAKzlYfu2EHvh9EOYbyID4YRfbZczbfjK5ObLFbUve1U4Owo79+
Ygu4n2NUwkhylGvm9MMqxuscOfZd3yn/YNj80FQU3sn2jGLTT99eYjevfarPh7aRYZ7hXSK61j1z
VjFPpo/VhB1c9wzDLgHX8DT55odcwBeYF7trAWcws+35qVi+4Ms7mLR4sSwEZt8munjBb3auKkKX
sdXcWb7SjkjN2iYHXEykLljAWuzOLRVdA/di4x+H/UoqPVd5unUgeGCJxeQ8da62Q5rhVmNNn+C9
xlVdRO6utUlXqnp8892IpDmfGnz49R5IL+JA77PyLfT6CxA/qJidLBLj127btzit+AnNBfjPEuDM
FiEczbbbazN+TLfGcqP44D4Vln0PhIS6eDmA2KSSTbfsr05YXxNSDzmD8SKquaWMb7o1eRacek7s
uGndQ56ZL5xD4nVbmmD7AjE9kg95bbIBqMhUOdx7XVZYE7BPRxHEMHRfXANGpD9CAc/Kt6Agm5qB
0d14rfUUzdpj1aAUx1PWcXtE9Ik6+6wnWAGCNtCf0BO/gXNv+JyQpUyD7ZDGNDenyZl4XHs3psdi
yqwFSEjTJG5vWVCmQVP4fGpd7hLzQJP1OL3NbXCnaOE4cacA10dtTODCXxj1pr0YLmcGR9p2CFQd
7VaX+ksFKHaudZ9kO3BW08BKxvmDLc2M04+xMb3HDLCAZK1zToNH2STJsZfDFRcX1aRCniufdJxW
TkDgT4TbxWbw6QDxSx9+jt2WpIEn7ZaW8wNFF2uaB5IrZ2sDfo5NylQnec6ztFr1ow+WfYlJ+A1t
NHrLJVFlHLKais+5GtwvZ3Kzu4GEpTVOUM2IHEOeHjg2daTSZfSh1WZ2ocek3WUmmomlsyJIAvwg
DctMbVpy8wU2T7wG6OvVcJ6E9SBH0A+lqTe7oA72qPTZi+l6H0JyUB5T947mPHa9FAaxJbMziJff
IoYDMrRfnDbi0MGOuE3iV7GA70WXIt7kRfbUzOJE2pwNhecN9w1vz57zob5D6Zh5+pPuyJwDvUnR
Cz1DPGNjjL92V7uvNFnM0Hbaao1HltBDn41XO41lyAFYbDTMYCs70l6nng0VfmbUMctjDZunRJSx
6Sf852xqkP/KqvvziJmrLPpoC9qJ0CxHqoegcs8FdbdrzfRMMlajefYlWf7OJ7riJ+TlOydeWjdw
3ms+go7jId2D98z2hAyg4uTfqePpJ9OxLfiR/TcIsPReLtWZDguRRAEMbuLpHoeju/U4Wm5ZixwL
LnPs5ZbHNmBEAgFQgRe8C8Xs8kzR7zLqzI+xEwer2qiggjsaxAtAF4PW+WeqRviuVDSd6MW5JR/D
+tpK910tgtBbNncS/9A6E4zGlqI2JHX6sB2UcVHlTjNKKqOWL3S5PFDKmmx1HNeqAqfDzdf/6oEt
vsLk5aDkgxVx+q8WeD5l0fOma4GQT+Ud6YjqMBu9+z241V0kxYZ4RHH+e39NPag3BPVXzAFgWhvF
ngvEPz/Wiw0fci4l5wVTz7OM3x3PT8KCTMe6ENprUUbaLmrTXUpRL6ZVGlO8SKeWviyzDTOIFXp5
9NlQ2gCkZo/pmP8oeD6bxrB/dfY4R8ts8g0mXGv6qEdrS9Dvrh2c5Gw2oJeLvuYy1Mt9P4Mvkz3O
zzbPmBvrYNM4CK94gTUcfOXezkyoWjUCimQZoCzTuxF/uSWlARXIUcGu9ITgxkt2ozeHV9qdzWeP
ZTn5EFtBI9r8PUbswOa5Z2vamt08KePRqq8YoHAXysw56j3eTchzZqgaHQJ8Ulu7Ku2gWztsmLRc
ufQhTThxS/WURYTFpaWct0Dkj4VHx6xQpRVWTdXsU4kyCiA0E477Dw2zD2Xqb1xIFLVlahuLw/9E
DHfjVanc0yHQl0F5M3NCKP3SzNtz5bLDx1laGFNItRghhB4D3WjNO42JAAnXeAggpx21TO2m5e0z
RQuHoJ/QAjnZ9u4qhVjyD7XoVsLyiud/NkpL2ASi29v8B7FAT65Z1E0rG6VhQ5rbOtog3NZcge0x
K/vg4nAz6H23PSX68KGy9HHo/BaegyzOc0fUTGM5S6JFwxcK+33lILJurei1EzTxpTonTDEFF32K
DqjXdDtjJdjbkb702xhy72OQJVyOlxXQCbEXAkk0I7EYy5Y/SuHHH33viCLY7lr62Lrer7GbFtcZ
WjLZHmwekbJxfEvJQZk4ueii+DrONWY1Ea3Jo7LoYDuxDwjzpzxscF008XsUmciB5soMpgm+Fot3
r2Ol7bUBYCJRHxL2akzX+t5g2boxAXrwqckwOAGG2tgRzVoOBZMHNGvtMbMh9WigKFrjs6r1+tc0
6/csal4xfGs31dhPCUaxH0sV28Km6qpgnX9nq+wriIT7kukE951i6u9zkYKE4kVbkR83dgY7nWvi
zwzrlCt9u/lj3GT9zzCT3FfLM7ltg6vWMq+oRvonXdTA3FlR0eNW/HLRynNgQb8lzU68fCQrPlci
OWSluJAW21q9512szn93WTIRr3QsuCNxdnHQhUVO57lkejoxQjh3IKXUpsANwHSs7IvlXgQPpXfV
lBlKMxtKplcEicDGacv0OBhBjSKLqVZQfD7w4m8HxbvAFGhfHERfdKTW4PNi/riIf5tuwHjByZla
mxoXj2nMR8rEXucBdFglu2DfdsV3wYYcvoQ2bxqriNdpUwRrvBQjQ1QPl0JFzptu8LyJA5uVsldN
J+nXv1lGy2/lgVPzUf/QosxL4ndbnWzXFhSwSYUET916zELNN35d0XH38Y8sKd5x8mSkxVNcLJ1G
P1sCMYC2kCLGm1MTLYMAXOhhOamLnErvaFiJt0WcNJjDxqsgkkR1EDdkt9If/NZJt7OCRjHAQtxg
o2RSKrm11dXPnEttU0HHSrnhDt040BtMIqdu+oco4uZTxzwsklm8cCAazjIgdlUSGoUCYm3GuXsy
a4h/uOXY5mSYdFgb4Hh1sP6a4wyhIREEWoctazPCr2WK887GlqVHnnFwdOvMkcp/iYKPrOdQwWyb
HHDqsybjs9K2nUAV5TGRBnm6A69T3iVXGLUahj8lD1Xw3DpFdGCLoEB2V8Y1Spz0NC3WfsMwq7vu
X6EAYEQioALOslfEJQAGOeqpLZylhaKSlCQmJx++LTZYPMOaP0KQLY3yEq9p3WI1PvBUsoOdmynv
ElXzgzYhoVW4SYTs81s6DT7qZ3JNA9ndgS56LscB2KXZX9GuFNkIrDJxps07UmCvfqaVF16Zdewt
qMiJhl/PAzYfm8gTyAmHvnXccPQPeMArcnrgmI0Oa1FEOm95Rdda7Dr3Rmz0G57a4uwb6FCdC7o5
a1375qp2iXSlO2GQZ6idYFz3SeQes4o2sbhytYPJnnI1jPDVVBu/T9oUEbkeT1NijTQ32reM0CdG
o8Q4xJV2mO2pD4PabN8bOoVgET2mJfJGO8pvT5XxqS05nLEcSBqey7UJqTb2Zb03SrU1c51Bss++
6FmOTlGasMERDM5lge2wxfZH3YgGvaYvFJlQ/bcRun7NOoUoQZbO1nx6wsABu+R+YUgUhH+r69w3
P6LjE0GGo/gp65gdZU1hmz1ZfNhZjhQZJcKQszCuk3XcYv896pZZ7UxdIvVU97VmT1cbPlNoinEv
WE5C3rxVFbpa7Mn0XGaYCByjXlj3eMy7grA/Sj3xZFStNruHt/zbNzSWRdYwUMTA2wNTL+XSxc81
JKN+cIT+Q1ywvxsD9ahwnkXU8W6tYqIfN4b5GfAYrr3R2+uYgeFtG/Kx8/EjV0ZTrud4plPb5ACp
QNOvcTXZ6GEt46Yo5o0Gn4uT7v+xdya7dSPbtv2Vh9N+PGARQQYbt7PrvbVV2pIsdQhZllmXwfrr
76Dy4NlW5nUib/sBCUFpFRSrKNaac8yTmQTxHQSwT5Up1FakKDHnHhxMOho7WJF73QrIY0uaJHkF
qCmAm/ZhhXscwdtm6txszc6OjJ+Zen3uxQVDBJm5YXJNmwHPKeJ0NM8xZGoutFvdpnVl7Xk9UFeU
NW/KrN8yinIb4VjtNkjPfRiLHfDsdFvb4rJMJKCiMMdRQs+sRkuILnUdAUPfDAy0ZVsenJRr5eBz
wZkFYqWzX/1xrFBKzg+OkSE496kSdgaKAFwNNS1QITe0B9F6Rzbkv+I5KzWvXGAc3TK/MXMtqVt5
+8o6tnCXHIJaSJVAS1jO5y6fxW2vm91ExvHR8qYNbL7oTJTip3a06yPg5asxhWI6zBj/y1ZFR+ot
OB5wmK+6qQ6u5yqUKH1jiF8dMi8WZutSRd+DoAvR+NK4uXJdYW0qg7C1IjXPVA7sbassdyXi8VT1
XbWTBR2wyVX2znIctc4qQqfQZU7U5C3qYmO+i5pndjPEb42HYZjOQ4UPNW8oTdUI+9kA5CwTTuOy
j2PaHnSQnaGsmdsWBaTVaQsvofNMNHhJEDr30gHoexRW8SJk2V/ize4u06p01rS58LSZoj/HSHDO
YxpfOWMzHd7/zy/3BcK3i8Bjww8zDpcTBS1Nx7pDAzy2+jjMieJu4UknlGHatWndLD8abD03sFYh
6MDNVAkqrH4ErxR06xkM/o0NgIqEXXjl7/B1JwZ8HoVTcwD7dh3Z6jH2VXbZ2f4VdqXq7IJTo6Zk
ia3tCnZfdUZa18vAy3LbDuITep3rcZzuAa4lVyX4sqBNlorJQ5XP6eciNaIboxi3rp2l5yrSn+Ys
G2/7ZTZdosSmd0thAhLNZX87Tv5WF764E/1woRq03FOyZDiCFghoKR8A47IRIbrV0UyZKS4so23w
pQz1c2n43oXbeC0MWk8w+vnpOU08/Oo1wdBp1e9mKwItbGab2VEELDpofLrW2E6g47e25b42YNxp
XFbJjjQMzH60H0nnQePpu5Nz4U7WZWqO6sLpzkVkwQFDShPFGM6tyESE5rIpzyL8gL1mF5pOyMyq
5o3+J8jgUntbq4/J90gcup6B3PlDiXmUeEiXTmXVVlS12P/3NWiKqsLwHQ/Kuo0MGszczUu/r3Z4
+0GCNndZNuzTQDsY2ra5U1R7d2IzVXiohVoLil+XTefcoFNXDW61G2V119bkVNmElm87hmJ0oOYx
9im9xZA/pzaZN4nK7rxy3kY91j9CU75Gs6mvnKaDcpD1l0nPfiyJw8vYKb+EVCs4btxseycZYK7a
+FLBWcXSHnbpbBEMhVUDMbcX35iiNC8Nj7bIbMKVpdUjgfC1UbaDBKVJmRumC3bpNRsbgb6pp6ub
0c7cZnDq6TubeyPFLu0VxLHV6JRvMxPH5xgMdJNAi0FMpJkMqAy88ktUW3uH4KcLx2UBlkrX2Aif
hVCpHJBYuOW2LT1R8kza6oKS+xVcAHNvGVhxo0ATjKKw3GfxIsJmg3JRTuBYCSY6NQPKPXeGDkqO
IAIkF+d80x0boFjnOu6n88zqj97W0oC3US/bubueGpXvmNzEl+Qubrpiawg2WnnrCwCorCvLic1s
RLUIuRQdg4KrfpqohKQlWepT4rOPRkvK2govoLYwamoIkwQFNPD9e3lfpUa2hqDl7+LkflStvtYW
wRUyBBHcdzTOoXdTHKXg0aT3RY2K0G3xnaOd3jSjg4S8yPR2lt6AU7gw9/OUPXSBeAWPRy8Wh46y
aK/kkra1medE7THaRY3lHDsEyCiH4owUveZhttqnzGHTQ3dEJflpTNyjVgRl+oNUNBya+MqvCICr
QuvaRgmG6E6KZzfHZ+wRgL0Cn5LTBpqcBTB9HdGIuBao+lXsNbe2Iuk7yOt4S4hSy2RjtfOFt3xI
4zo5Slth+tZPKZP4Qc2peQXDcr7yaFDZfRiQYgx7cqVnJgNCOBnIYyM6u3l+3+PfAylaxmfHd7KL
Xt7SVQTTu3ygHyL++IyeKJlG9PLEaTC9buOyYkQFFcA9UN1Becx5UY8+OHfRKke11x3irL4l/pEz
a6vvZthHm5ISK0ALQLCRNPBMakgogUzHS4zNG7q25WezooVSZt9zf54g6zYKN0zOY8b6kReoBrgF
hxU9FIG7MfEW+7EZj36qrRvbg4i3/KqA+O+E02Def3bj+rUhx3xXNxZL0iBQW7mWtmFc9mQTwA51
6j279U0fGPqUz6BZUq3CvbTmRxAp4Tmfi6uccuNh1pgxrOWDh/R5Q+epJBBGJhfvHzzT/zbUoUlv
IxhONOjnQ8MVClU/nvgzjgWpPSHROWQRoRpIq8cqDsA9GvEeqJPYVWPsgTWhDzYItp4EZvpzc5dO
12r06fEE1JgCDcIi7PClIXK+yAgo4rHUe7crvyZm8owqhNoHxbw+luNmLINhpQa1mV0qnzE9rKio
67VLakZDHlrWOs3OmAG8wI5OYrybdWhg20X5sFoWca4QLxHIzSHLHqpB+BtTodYUA8b0GqWT6eLZ
HVtJ/Y7hB5K+gwGyHYZ6R0TrMHeviW6wL5X7OlyCMrv8geI7qpESGUAOr5zQKhRU5oxQxzgT8wcG
A3zgugr31Qgmhb3FwbY8Wo6he9IRi/wq5eqU5msWsDtLBpIDvZb9ZEd4FyLQCh/MTPszMlFIBqP3
3AgIdtIw8Jk+GamZ7zuTGFZHNYwhiNpixyefaLavqri/1IEDKTh7EA7BYbM9PNWkGw2VwN+NTIVF
bKJXjMhfJ4XMPc2oI3CkIRRPNdrxFZq3ajX71qcGjQwUV+/UTtYTT5Hc8uftZareYt3QAHXr56BH
vMs4AFe6ukDiQ4KdeJVhfJ8latx6x9KlaJ6TyIao87MYCrC+AjhTIF0WH8GhLL3nwBe4lKvos+GZ
n6k7YZHW0DNClChd7d0Z8DmZxQO8PSMg6+sZkRHbFbAni/6TqBZqGkiUrorFXNR6DayJOlxNzcAK
kyEuzgAGiU6xiSlo6BrRKY4xlAGMWpM6tFeBRK8EIyNQ9B3zcLhoo5sUvGrnP04+BqYQG/GqI+14
GI27BBr6nWBfu54FNpZwTsEGeQ/+bACGiB+Qq88rMYkbQGY3WEj2wG6++ESO6RRprJm193XlPYOk
X9etodbKo1HtKPZlHfpbCyukxr2bxBidQZDQpsNxjLL6xTI6hoF52AxpPSOCwT8fW7eh2aDkAV41
KhPFoU96pf0NwxhqwBgSEJ2IM+PTdZYFPBLmQFJ9Sp60aPdC2PdNziqzIEsrFtjzHGb4BeAeNvt6
qm6lRFhR5tXR6FBSLYHVM8xgkD9LqimVZ1ujsGed87kgsScPXkaSjEmNplKt6qeutFAVIYJ3uiHY
lg16NdPOPrdG8Ohm1aMdxE9NkdwRj0i4MeUUhRceCRsd1URmmwwYBfsSQAfGlyGzvy9qFCt79bLW
3A2Dt66S8HICOHlokaQ7owA4q8Ntqd1L203LQ1LiwRvC1yx1XnSOOSgNk7PRJlfF4H7CEIsiJR8e
Ec2QNCgI8Zo+pfBpFZ5/lbKe8iqPLVUN10NF92oEJjI0GP3spXdKBE+YPI2tSjaalMFpZNvZFIG5
GhdnHZvtR916IQAG61Sn6j4vQUKZ+EWsWa9Z7XjrCMH7bpzrJ7rnd0057tPUx0yoEOWFniQsgIWs
WOTpROCsyZaSNLDRmNbfm6p8mfxh79bsCCbLfPSosKAtM+f2AFUqINEULX+EdiQi6LCdYSPlkHmE
/91rSZlKLFD83YgOaqRNECf67NTRTkpQNaFQN9jcwrWVw8Ru4aYE0ZI4q9P7tNFq3UR0T+ZMnyfJ
Lsd3bHPlJtdFYl9GMY37NLYPKgF/VhJoukKiIbZ+iJ8kxmiEmLB6bt3xUGt73JRZc50DhPPLmL4L
BbJtcBe67XTIq/hzAduJnT9KQr+euBGwlLDjSSrqZPCkO68Zmr0h0TuQuepuyfB8IZ2VStqa9IHK
8+hbJHCuZsnmz7tVOaLSrMP6nAMyYUfJ7kwm26JC+RfajKLG9DaMxIS43Q4SXr/JfZ3vVU2UXIzs
rlc0rSkSsC71t2OZeLdYcrdjaxMD0afZWQQLlm4uP+uMWWKM3vRkjCehmfjNCG8gvlqs9FyM0G85
0ew6DBpsKz1jMzEEO4Sw2yrPP9mOqm+1GVMLadqtimiaG8VLK2/M0hgeLR6eTFJvxG741sGeSwYq
FYRgsw5462vehBoMrBOWjMDoWAhKZ7JY14y4e23V9cqsSalC33bhhPbnzPLvoIVxQygNgk6T58DU
amdVU7bhwowwhs2xPL73Ky3Lekh0hImOHjYNA9sCOeqS84uD2noD6k4XupyWlvCK0uus2I6nnwcT
7fTQqPtK3qhKPFGuC7b5zLUMbVb/M0EF1pRejx6W5MnAHz9bMKcTColsW/XME58WCHlMhlhLXCFh
Ju92JEMtfU1r7hP1squ0IJdZdEUCznjbuyy4qEfcmz4L/CQPHkqyPRBWNrcqsO9wziDuduGxyOGa
duRT2mQTnHjQYHX4rQ8pOKqJh7XFk1B3bzP5sDVEJkOb81bSBSVYolqbEQrrqs+/IkXipRit24QQ
l7KvjuGMw4lymTjp5cP7ZzOKHxydxlMiPLn1FkdjstgtWfM2p7JOEbK9fwoIkE9/fOn9M/Xugnz/
wCpsrBZdRwIHNFhgoO+fFYP1n8/e/+3D//7Vt/z4t/dvRmNRnH782Id/I/0Hhs5cWGs5B3gaFsXa
jw9xaP/8v+9feP+39Ncv/Pi+NG4Wx/Dya/L3T3986fe/9sPhP/zYP/y173/eTz/z4w9PPBn95+/7
ccQ//vHDIX/8zI+T/R+/5Y/f8P6N/+P3fDj/H7/1/QsqlnqbRfob9rS30R+D7SRJIUcSemhyMqK7
HP47KSDrxGkeVUZWZDdNzbq1XXszmdv3R+z9g2yAE8xLwX/Kv1ETGw9trg+DUw6nNnvh9SqxZ4Ja
sVN/PAUd3uPaqrf16Dxk7FBPhY6c3dAZdxA53io1RztNmCgYCapGI/3wdayRIfpNweDnw/GLq/L0
40Oc9cN6VhGGAzPdV2i2DpryDKvdEuEt5JPOz/aZk+2UCb0F/GHAEsu7auz0kzE6004ODXNNXrj7
rmnEPvsyCk8cZGRuot7O9mj3L/u4q0/DkN76uNFBcKCyE4tX3Szy4hDngAJG6wtTQL4rEvLnfR0C
sHwf69ylmAoCpMlpaGDEPAmsR0fqQGxccbMbywcZBR1NSjenQhu0pAXehkbkAHJDn2c+v788s5T/
eUHhNFFzMQ18Sw1wKZYKeB/nxQqJsoOQrPdPHSJytcQFrbr2a1wFWIQ9E9Vg5DMNJXZPlhE2x4m0
Itr5D7SDKXamyC7AsfgVWyxVoSkzodQPOTCX8Sl2WiROabILCtmsYqpXlbWNauNhxhiyplh/03Ww
t9oKd0Sf7OHacPe6fKEysZQFzsKU2J9zazhFjLrsDwhfMebkpUZZs+xCzjF7OVKviSduLoeu6/Z9
1uYYe46pGRwCoo0IQZzFebhwK1IGlR+yP8ovBoCrp3RZ+nkgVzaogGmbWOzPmIOLHKkqoDDap9H4
uc1LtIOGPayJpLi0noI+fJH4kJHnq1ePdOJMVBr6J09wFUi1qewoR2nZX/Mw9hsBLjdtBnkWVvcQ
jovJkzr1UTnj9xE3FRfnu0KkTBsxOQUyYfNgRF+zXtxbY/JMyfcZHwubbjoN6dBSjIcmuprMmhEX
7gwNBgIUWxRD2rJuHLJLLDc+VGZ/51rT4+yO3yKzfEzAeiY9k+uyLAER+lBD6bZJdsyFQtRZ9I9p
npyTtLgq5/ozdXfnDMTgMuz6DaqrZJPbdPfNpEClhKYYgAyQEQpXyVFfZEUYbV3cquuCjJ5E+jQ4
C/lqD8C5esXWmB3cBemnqLom8AAjvSk5qNOQpuyxwqncOsq/CgBlruqSrVdiP7pGkG1SOpBrwxnR
cPe3bCywqtjV0Uzt+8GwUKoQTirxRdaR9xZQfEyrjOxr/FHbeBgOcwIdFrkl+JZcfmrIc9hXNqPK
YGwzN79tBtaufYfXiRb8Abcbbs6g3RqN82IA16PiducmzbU19NGn5I0gnUebmNR12OtPSoA6DVK0
NJjWUpYAvbqXU9xy8/230oFyVd8j5jmlpvVY2qx/cZ28gGMlAaHunxKT19tF8AnuAVG6jxmQGBjE
+JC/PBBJVJmuEpYtS3/I3bpgK9amCh+m1ja32oz2WqKMBUnksnqMdrbWNNEy/uAwECcKOee0Lb85
rDYiKrxSbGzWInhmTq0pqVJ2DM4YX/ey4o5jU52hza9jwuLKPgbgFt64aQtoZroIq1cSU7EbiKm6
oLl2ykdU7mE8XrkxJXnFmmpLHWMjmjGiSD7GFEwckhfAhE3zZVKxovZAFVUjf0nolOsMFwhUlPSJ
uFCS55BbKMu8sir/XDX5riTrZPLZofBShHvb0Gg+02vtTu6aPc6VLwsDiEIv1gGiOzo0A22X/qup
RHa0eu8xnaLbKHpx3fiaAsxKLxYtKMgDCT9WVADXGY9lJ45BbN8mQeSwcFDXWUHaQNSI9aira1Zb
Jx//Nlvt4r6exucRDi66bnFKEeFD1iKy0IofQyNYi5YCsKn1Vdsk29JsX5uIzknLA8KqD5D0kpt+
nFR7dqbxUde5e2p9cCb0eDOAiVRewRdh2cztl3kOikOOOnBlL+5vkVlvZgE1m/X2fFvm/tO8LHd7
tvKkwSdnP0LBkQFhNdW5sb8Fwn+sQNld22Z1mSIeWZmRtfdJi+OWZ2vsJwdYqOlxnqKHNgaYNVZP
SuK6GsjlYubId7NMn9E1GoB+psslyrpjwYop6aLznad4nuc1qFvdP1UhQYRM40iQwtfOBjHH7uqx
i10EIfu+JdZAQNFeqWKmq3M1pUiIwfQxKYobL2pf9FJPb6b8lVbKV1U63023wr671C+jlGTYrj1E
hftY99ODr+XZXZTVlcY4UNrV6zwTgNPgG8CjcLDKotv1Uw2JI7NWmbsMlyWBCwWVgySMCbdwvRz/
w7xFAMEmry5uRwIV0Jlf5NJ5dAOEepao6eTXj1bZkjFh1iBtguBCqocuEZ+dSURAB7s7STMWeLb7
zRcLLBgDrz+k7F6s5AW8aH6go0fP37wkz2gz1iiyrVk4+B9ZHFThCTnIOdW8TEybt3HjXxx0XxW3
kWKP1Y5UjPuZ7k2RkWQyJ9c4cEPMDN7J6cOrlrzisIs3bUVXv/HBorrTdW5GhEHUIkbG8z2NInxe
PHJjEUBQWIKKKJPVeQAASRbZIrO6C2VrA49jW2I30alGJ4y1Ots3OgDL2kF1xFwPM3IgAjv03sqI
QAgbq8oUN9Ne1686ZnPEZHlVKi/DAxztony8x4APbjUD0ZEE37tRyAPtyUPdxBeiV9+hyqpDZ/XH
Joh2E/0g+kXv1WgnX73HVf3/nNnPU/X2X/96Lbuibaa7N7TUxc/Bsbb4bdLsw1vxNndvv4bNvv/M
H3GzhvT/rUzLUZ6nXOVK2yE59o+8WcNz/u0IHy0k0E5hW8qT//o//wmctex/W77r2b7rmtRCluQw
XXZt9F//Mv/tsjO0fR9YO79S+P6//kna7C+BbVK6ru1K1/M9JYRwfNP9NYEssQMmXRzR6whA0Rdm
ATwaGVFBfxMMx4n8lAsnped5UnmOtxyBZ9pdIm9fX+7iItT/9S/r//aVNXTZDHFOGL4jNgOY0aea
lGheHqOZn38frPZrqtpyMCUFmhHTNTkzV304WBxCP4e75sAvderbsJJXJFdBwAFPDN0PTAsA9XEe
n35/1D+fopKuMk1T0SDiNi9f//kUiwr5OV6xdew5zdHThI9RW5LtJxrr+dffH2u5Kz9i9v44Qx4m
ZKQ8GmTHWb8ey657reHAM4nakb7uJBV64qdopc8WZo1y6g+/P95fnptvOhYeU/Rd4sNTYpfsNUaH
6pnrh5BVI+mNZD7YRqS2UOqyb78/2l+dnUfSsi1sx5VUmH89u5AqVqSNmiZVSl4gVSG/efEDld5V
fsKqrIu8v3k6eaH/dDk9B3KK7wvlkaf36wGL3vNVZydEjBvZ18AMN4o157ZknYe4xl36Q3hrHcRp
K1HJvzn2X11aT/A+Wwo3om1/iABsZ5yJJJ8jriqsjkQ7nCWf6IWFJ2fuur9JHFx+16+PDQxUbp/P
G09vRDIS/fyIQo5w+zqxFp1SkEcXMguQtmJmkwt4lAYmMhhSNHYuVhaytf9f+vbNH8f4ORjyT2fJ
Yt7kP94QF9Gwt9yBn14Oa3TCCrO8sy4qOwP05tpEz3uNtN4szJPdH1MVeebhW/kXR/vTeSpTKkBi
PtJR15Efz5OgTU25jNGGKER9OyUhpZBmjs6RL/VRFqkHFh581j89RYZwhjbblsvBP46kA2vPqDN4
/2mEsi6y38WxFNA1avy/uY9/vprSNqEPetLxLeF45q9X0x0hBRgWr78QVuhcJARvlzhDFiIH+LIo
/MdnthxOkFLJ68jf/eFwXaWQ0RP7ufaxjt7HsV+qfdBa9nAfV1Kkf3NyH28eOANEVcyXlmvBSnU/
vIyoTNjTeSWtpqRZNL66emA0yO90IOwLLy+STwMdzfvf37yPQ87Hg34Ycih5U5jubLzqNTSCrMuI
RxUMCP5cIdWJSWv+/fE+3kGOh/adGVcIZn8e1F/voPR6Bu2eJ7RvUcYkBVpoXZn1uQfFt/9fHErZ
0lHIZ9FhfRi7qSloL1eIRIAiegfkzBTclepuVFQ2u//NoejAMnibtlIfrmIvxuVlpEto2FnMPAhD
/JQG4IcOuDXz4+8P9he3DEOOiTyBP14xCf56CfMYT65Rms46jyMHJJAA213Zc7SRA717Q5Gn/fsD
Lvfk59FzuWeeYyIOZPBkEbMsO34awxBkhHVeCYceKAbEm7YGlEKJlW7HP384liRd0/Y8y2dt+OEy
mnTSKdhi45VuB0UO9YF7U7ZyehETcXq/P6m/eBB5cyWONkFHjvTeX08qaLw8HDvXWVOdU5dREb3k
2Ae2Mnety98f6S/ea+WwoGUOsJFO+h/OCpRZOmYQM9cJlxFJXRtCjiUeseiy8LnKLazItmrV31xL
a/m1H+6ab/usTVyGEzKJP7xpKKQDb7QpYeCUmM+g5w34Qq55WzHA7hxFX2xyGx8Utw2sBCfRZcxw
ekAKR4J1rPAY//4q/MVTy5/jwWGUvPfM+r9e7zpU5qzBUwCGdaZrFCv6GKRGsHHtyf7qKHDwvz/e
X9xfhlA2Espi2SitD2M37yBzSAlBphlBtW1Mk8z29VDHgbWZggSk6D88HJOSBVTB8XiqAI19uNpd
Lnq7a3ugC0GZP8LZbM8gMoZvnhfFf7MmXZ7Mn24sA4z0JeslCZdf8DZ+PBRxX6VbLzVsa3FcEPlR
hpCz+7R7pAkZBuc06/C7rwao2+ORRBdIU78/2V+faKYoRgIeLYlo22H15y7X/qcBIZR5jdGS2lQR
V4AAUquhqqnJloUaNLnjbclDHm9iotPLv3mKPtzVP537h+WUpLZrNaXtLI1sNmzayyAAumFUHHTr
mH/zCv35YK5i2yZMhxFd+h9fXBw+U7bA0NclcSz01IeqtbZeNQyv6Lumt99fU9u2l0fyx43lstqU
0tgNL7tiabKX+/WytrYxEwwJAURP1RRf6iRgGqmqCfnE5FvOQ8qHiXaG2/k7vwhwaM24Ob4IM6nH
q5Q3iBKZ8eQ0duFAJ+8BedKzyF6aVg9YWLIR/9isB1GeGi16D7RgTsxuazbSuSZjZjIvbYlu89hG
Mh9uOmTgBX7iwQHyUkDaPjYOhhiaUilKM5xUpvjUUcCTOwyNkKEmHXbZxgP+O2Q4U32JhIgfEKeq
wwV4IjAvc07TpDK1xzw51lvHHYkyG3Q1wF+rs/YVFSSx3Z1CbVYJvQRIaU32AkqZZtXjHrZ2ZR4K
SAVGD2hDyXkijMgl9mo1uiX1YGWD9yZIT+Qk7Rl5pC7yIszDPTkfZN+luNIoUAbJW1/NpFalxuAn
aC3NyPjcM4Gbp8H2E4xUk2k0uxYI/H2KM3vYpC3cvsuZs/Cv4M9K3FUqNusL2i2geIzCMomPyyN/
3GCTJV8v8huZ3PkDNrO9krEZU2zT40D0CPTn/HqA2AIcrHRNhTnBRuiIu4gNNAGzYd11j8wHuX+s
dQ9dZmxUD0R8SoL2gfiteLhDzBonNOknIvHQqg8WvmZEOv0OZAFm8aQo8QABWR8NNFeGRa8CKlNa
vZi9J+5LYnhTVnamNawNw3Luk8ZgzTyPox6JphMkaA45MJVVQek72At69Hw+eEm3BurTI7ycpKy2
qizMJfmDx+QgOpuRpqEPmp3Lxsibs0HOiH3hDJ4ZHpXths5mTrxyfBbTFIEbmdM+xaNbuKZ3wWvb
pNd4fdzuJIY+uC7jGdSdbjCYXDSwf52NmoSEhN6m/HuIf/GrbgxFfkZPSPUQNc7TMGXOE2mBYWis
C5ma33QmxD326Zl9eqOGNycYl/OSS2+0cj3sk0mlCF4OqgStcW8YRw0c5VwMlKuIRhHNFx1Gxnw7
6EFdllZemXfCZqvItwUEM6ECG8udAeG+vQL/nThb0Vg0h2mtjp8JiNLuXnWJZ578OQhoOhIh0hFq
3WJcIt2whphtOcObIDvKXztZxv0wtVOW383CqugApop2MxrElF4nZq8KJtYUw/BqZMfDlpqUxxuC
0vo2h0o/YNGSB7wSNj0lzP0znVXbxrSVmslt0ZTmc2AnyTXq+nin05AmBkttCcKTYMFPMYlU30co
pcnWLMMQW9U8wR0J7dw5EzwEH8fjFr6m/oyEL6IFWK1oac6XLtONRyphad8A3oJESw+vWKGTx1BT
cJtWmWHSluyGpIK9MkggR8jBmu9diHjpHBld3W0EyX9yXZhWdWuOrgc7mjeE7mtdo6g2sqRMCOIy
6vkrvdIsOlaosPsNSkwc4MWYoNuZQoVVzrRGEN+Z7LtpPcQBIhVt2JDoa4tXZmNBVRJrENCi3k8s
kMw7rQOFED/kDd10BS8SurN0BEMTEWm2toa6uqcvkvvbOK/daGvAe3/K3ZJwRsNOTnnf1FfaiI2n
mVBKY2focH4NFdQAeoi8hBAIOhSBhObG7sGAtHwQBTr3NaRApIyZR6IIJN2CrWphiOzNNbu6+uzy
NZKWGt+2T8i/pu9FCrKbGOvYGK7YTIzPUQr3fA8A0yBgTGl8EyPHlOmWFJeJoI9ixp2aJzVpzqwJ
ZP/VKRyfTCeMAq9zJcwbqjeo8Zgepvquy1spPtV0wPNtaMF4O9WuDPyT67Qi2y8LYEI3JuiJpGuZ
I+Ik3HcTdhgxPbZ+O3T7hoyGJblxpD1eiFp4Z/qT08tUZWTvmSi25doadfi5aOr8NTJqANRzTe9u
DSXFvglBwAxH5LlBv/FCe3FDuYZ5cpI+RKbhLED43nKsm9lQFTGAJFFC1YyGvoSrJrLLvvCh7mHF
C4/2bEdmvYIlAoexH9PkvowV9Sueq1ZsTGLtBHFveC8Pg5b1IUgmC1HFjOZuYw1G3m3HvOu8C6wR
0bSfk5hJKRLdaep0SR5sRlPvwoltwz5Zc2PYqzp04MSXttfHj1aF1ek6GnT/STsYUsuqAGwxF62+
wfpVKQwTXn412lX72SPdsvsu7ZCgtAnfxcMYqJk4MP6YHMF3KwK8FEqW1s5LOx/vNo728Mq1W2Ar
1hh54pRT1spO4NToYIP3o1nMnXFCfZJhF9q7KoDPAWWNnt5Vnk9edQntGThJNTJdrPO8RHhQDx5P
C4KO2rqKhzDJUVpOutTnkKkpJkhPqdyhPZ/g2h6IHXhJm8m4ZsOk6nUbk58m0j6+12md3cUCd0BV
MeDkqNl5FuSuz1GPLWBXZ0HmjGQCXMRu5RlXs627aaVDs4BcX8ZdcxC6YT5HLbIMQUMnwpvcwHpY
YYUs0wWnmvop9pQuSaCyDKl12wgy145VGKngLiZKtId2ExVfxsAu/GseFuVuqhnZwB2pRuVVUjnm
XRR73RvtXxOnx5QMYnjgSyOKWRpo07OoCrv/Do0pC7+YSddATSoZMg4DmOnNUOoZgypNX0ICCxiy
1A1COt+pl/GwDx4w9jVDU4GJwHN0fTKcefb2UJN6UlnrTsgrqCemsTJ8gUly7hJ8vYAKzcd8cIA/
jIHDYOWzgC0ffVnCoDRAWyEbG/CDI7NuZ9MmaioH7ZvuUJ8oY23h2gXdiH0DLERABEs5YnW5ahxo
v9em688+4Jt8IOzI6EnuymKD7MIKUPw96JBMku3j9+2qLFz0FTGDpjO92RFqQ2MkRREhQrl2RHSj
DZxIlPd2feTA6hnJoUWEuQ5YAq0gdfBi2lg98PqekoxOoCuOpWPjksnCvcbtH+b2UQDhIY1JQXJu
yTipGVF8jUqGWPZmm4tsW/n5TpgGb6ZcVFP4bm0F+isrSJ4fbX3puv092hpmOC0ecxNVUVKNN1Aw
qhVD2MHVSETgAXiZP2wDzGJoiqe7oXSB9nr98xgkZPihKV7FoLNgKTB8hcaF1iwcdcCcbaqrkX7u
Ko97pnwzBIMnLoXqaVmSlu2SXJpal+Zc3w5e8TBPPeQTImh12dzRNW4PparPaVo8EHwz4uxMLyl3
3nttcFPkdgPyNnip+/Czpli+cUb5KM0JckBnHM2+eQOpQUBffE1P+6VLluwXsk/9XnwbivEJgAg4
ClIdV2RWnAAg7W232CfT/I3yCIS/+L8pO9PdyJEsS79KvwALJM1IGoHBAOP7ql0KSX8IhULBfd/5
9PMxqqY75ZEITQKNQiciI+nuNBqv3XvOd8JNY8DbawF8ZjYZvmOPVw/rzd7q67dJ07+zRJpVnIQR
kS5EWuOaIg0m79pj3af3fo25xYnyDxlC2hvjaet6ARgBDTozPipGJ4H22uTGm8SY2bkMlBs//+lX
6skp3DONTv41zOFrHxclcoTuUCfgXyYgLQFkRNVFjzUrCVsZsOteAX7w0rekG3adP2w6s9pU2fAK
QGvNzorfDQY4DB9KCfz0tkafMVYtxVKkPfT+iNycQSHaD0xbdMzCVUKBvLR5jdzjvZZXfmS+J05z
3ae+s4sD4gA8U2yaxDsnZrwsPZ5z4mEk2VscBdD5IY6IEqbf6eAyyhCz2ZZK5JE5sR8sK4/8t6UM
DIMMvZF6bIFBbVSYJjGUtOFhABzkYkHUirfCMgAFlpQWRl2VOyW1m7gCmyTCrFkHDn8IhAd+ltPU
yyAY9nSnF1psEsddnxDQb4uII43w1yw8VMwpVC68i7m1pR4hKBZMTtR2D70NIiJMb7MeLT6BcfyX
1MYs7NNQOmB1wGk1WD8c87rOPAAtpa6gvvhXaUZKuAVMX02vRjIdNUN913X/J/1w4mOIdiumh1rL
bmkM4CVK8PuQ0axQ0OC2Uml828f6z2FSJ/B3WPQF/WwD5QhBHRFzGLTptdkckzyAnmodfFNuytJ8
sPLq1Kt8rUrtu9eJs8gw1UxeeDCw1PU5j4diE3X7QV8UtMtXcdqsR4ILdLL2Jj3AhQUWpPV5MzQR
+CuDWB4z9Z4rvd9j8N02ZrxunPyxq73r2NPIIjFBDMPk+Ib28g4jHxrhKl1ohKpgGN/iAVnTAzor
p9kVpnFOrdm/IK8q2Fl9TrUSi5cEJGg9lbuuqbbwSHAtGxCW651VkUVg6gj1ffOArA7P3Lj1JTJ9
CEZdPVxBpgHvVOwzJDrMM9M9sRLYUwpyz8KRMF2sS01Kwnqv9mgZrkun3jgAOplhL3NhE/VjrvKW
ktwbSvJnOXWbVX+fmdmTaRnXAIa/BWDOg2hcDYl80cb6SNEZIur33gQOaB8JeJDnB5KmTxDOcO+q
TduYu8nziSHL+jkl8TYilhamKRY9jjXIoLaMf5BP5kec8+yRFXUJjceMfZpkH2f8SCr7xuxak+S1
vqFQs75Tud5QqmLqT2GUaAaKv9S+qgx3j+OiWpjCv1MB3aWmvCLvvLutAx7/hezqBn54kKxJU3LW
taVRhKXJKcIHhipRnvR8xMDjH4ykxVoWa6ge/U0zJgZnAUjQtouKM61BHM5mNHqNwFTtpc9sHHyN
cDYVsVOJgfww1E1ttmDtSyfba5IdLOsQrwyiErxP6rMOkBbmPkFsmEceGwJKFm7Y4nlwMdbloAEQ
/PMmOqVIVmd8k2i+FehS2NTQwqKXx43Ysu25ffl9ZA2ykof7UZYP/uRMj7EeF+eojdddFr4kfniH
Y50EQhtnbsZ57qqabPJ8OJY/ZFMbk02f5d8K1xlPRkt2EDCrFdy9dASvBvVc7QBMlNZLmU21BR/b
0NQzqI3Qv3bSXKZ3hQxHggxYxcQ8+3XZPTGx9VD2G6QqJj9xVJvDuzK13LujTdtH71mLk3WltUYp
jn0aeu6LUnlzInINR5mmXE8gAvL9F+J1HBMUZ4F9x2+wXOLBYDjIuaQFrxR5BeEKRJQZxanTTC++
SiUWxxtjMCfQMPj30OOENpQWGWUQXjPNK19sJMTnnCVb7BrhTRADEPRWq7zhh7pyOeina1qP1INp
UFjWKpQ90I/RoJEFPX6CUSShl1C8i04jsVro+aMB2CxbGYh5Z1iDItssavNB++6opvbZQCu4f7pX
kXKd9OGY3VQeKd1rLU2mx2wiNXYRu/TWs6WrZ9pe5Jo8TEY+RC8M6tP8mzX4YNk0adqvSjZyl0YR
cVZT26mXYuzYc9PKizZTw4YQhaK6bRA7LqcUJsUqdWrMeGRGghuUwoivKm5aDCQjHY6m4cI2ATcE
vdcISmtvwHBbuon+DKDIeM5EDZsV7M+Dqptk3xJg/Na5g3nNf6DeoVc036Km8a+QYE73lJecCEKm
gqsomPBrGXr+NHRluhta0gIjic8sKKoK0XFav7XE3pNY3ncSjp6bEYxamSJ+M/MOwFs2Ud2vBAcy
coQzLUD/6nEQ5sPDLW5f8F6qxRSBnUxYte6qIE4NIE4hsTs1XWo8B4adnaqhKbaxlWDvLQUhaKGV
PJRU9K8ouZHIRmGShPtpcHBq6IZWHH2B2LPD/LN00K++sNy443HqLIfKgZNhGzL8yfkZnk1oV7cj
Q9dbb3QcDhfYj/eE+SRAQ8i/9GkpN+6+rer8KsiEeKpl+azjuUZgWAfx906RFWOU5pyi1pknSufw
MYQn359JGRy9NU5OC2R0R3SwTB0XIBpwMdZuIdeE8DTEaFYkv/oFEjOZekG5TDUVROch9pJqZ9SJ
sXebVpzdXg/uPS/R7jyFYLpoTQLYmPPra5OHeWs2s9w6Do3Hxm7eR0dR6uS7mm5NFWPMZIx1lfQw
QCldC9WRSaXdMJB/iudUh7SjQSODO4LylqKp2bggKMajAew/WzPI/lbb7rvRWeZ+wk3XUgUNQXAK
Y+PKbP09GPdoUU3WmlPHu2ymR/QA9yIiNs8LO3tVK3GqsYT5o/+NkBlr2bNy72NgKh2KTF/v1kZT
rKEQkIkUFseWPhE9zl2JTGHDSyUHwed8lxLTtk/APOLGJ/LreApUepOXwKAxF63LAqyjmYAk9DNw
+M5I+kthiuJK83z2WDuDMpeO+zHSbySsVVCJu7htfmq1vJJavrOr+JvdEjZeRNVxthIlPRSTLnKH
e6fOCf4YfEVDpeGGCatc0hP+CTgICEMKlHEgTL36FnjRTTC/jKesNZdZUPirCvqxY6ZPytN2ZVkl
6yn2yI4qn4RNfwuoqDmNm7SwgiOxSD+mNE5WeRpeJ45DamI/UPWw5JDeF7cadMEyw8uo1E8fIvwQ
TRvYQyRNBbPhKo4fI0mWRGsb5asP9v5Miik5B0GDcBzdwqKosUy71npKhvrWLULwsqF7TOkZbXF5
8tkVWazBdG5tNXO0IPEZ/XucE1NOFWWnEZ1VgS0r8cnPoCW7YyYbr5BFVuQoFBjokvwMZ4eRIUL0
pe1TwjaBvcHKflf6JEm7Llyb5ORAtanpz85pf2MMWETP7/OweGRKvXP0/MfcEkKcSUImYb9mlGQ4
tP1dogeHxJYHPy2fLNd7UMYceeUXZwIhrjMHCfIYnsKC43BcQRTQCJIpuxk90jb20qBkBBbureMW
1k+cRP6WIwULbRDeMsKfx1QIOAmk+tRz7kwemtqe3hLstkNebdNBnokBOAkz22BFvAqhURIiVZ3R
zbnYk13gc6McQS4Vr6KO2o1nj7fVMMyvkWHrzTA+qq18riiPvZ69+nj+F75m3Jly+MiJijcy86bS
0wfea9/AoVznKQ1VyzOf2Ca2mQt4WGARhDx2BgB5xe19INv33VPqm0c6MmgqfJe1fYBNiNBcRccy
r/YxqK5EiQhX4fhEiyFdQL/Q1lEGgyPJokeddGSFiRin3DTtK5ecTjZ3rHw0orYZpy6xqgKLUyqZ
B+miUBDg25K1U9vUV3YfPWZ1se1qY6cSe2M5xjNWU3rK8FZWRmjdaBGGycing1IjZTo3tfaoWYyP
6GTjd0DhDYR7a5EdliTxPgnKF3NEvDw46R3S72IRTtpjWHnnNgkFdATKcZoGq97/QdZKPVsbSScP
mfoHDWEJsn9IEvWskakV6/ZuskiT1wGVc/rSAvMsmTpM9Tvd3IUXvJmcizyZ7aci3bLH3Q5uePQ7
ciwQLbiD+zi0YtlVaq148DqwxPSb8XDQVqdO9XsEGzat0jniqcpPMKs2ZZyeUyJiSZcmNwks6NCP
BD4VGyUeGyyrFmgYSRGo8vIRzOO4ZrlnkMxIknYDm/iW3rqmcVlcubbz0SjOaK4Md1afr2NbblEp
3pZWup7DlCikn0bK5qx4y4gmQ3bH+SSmOaht7OK9pLGthH6ra3DiMypbljfxXgXglX6lDR1Slvup
76+T9NbApdEOOGWscDU/XsXYAx4dfibxvR+OG90jPto+Y19DqK8/ecQ+1RBqzL48s4VblbbQx4gT
XIQY/DxkNwW9V0n4UBg8wLFdlFCVcVOcSBPbwtq66etnp79R/bdyGMF4YJiOb6u0fuh7tQk8ON0Z
zaggZrJYyAct7KAX3rGTMovnrS2Cg9X3R1xLB79r1yr2diWnLsMh77ujThOTv5sIg9HBTeudwlwW
30sV01kKihUkTw683Dqj3FftfRLJDcdz8jgwhJLRmNFpMp3oLhAlYLr2QCTqCp7QNd75qznSS9O1
58KeDkbd0OHZumW/FQU+5nLfJ/4uJW9K6O9aeTTbfuMP28QdToR3rIZ6ZI4Fo8y+h3eyNLTgKYiH
5cxniEiFtNW4noa3YoqQ3drb1AMUE4y7zqAvErR3bVVeD4zXRs2+Yha7oWgkKNs/l0lxqDwApHEN
nNXfBlSJkQ88r+N8rFkgK8C9+xaEuwC7A5iHylt1huKV3h8QIWyjmkq7ZLmAnl1motRONqwTMKWw
xwPCzMxTOlYPibPmRUQLFAj6xhqaa4lpxuaGtbW2BW1urIVZkLXXat0GeAlQsAq6ai29gz65z1aX
nWydbpqXtmKbaj7INxFi5I8rk2kdXBN9m/ocIkq7jFdOWZj7NDFuYk8+i5C6nXM39NeVzru15HbX
k7UJaK29pLgMDi1GJz0ZcQuCjDwk0NtXjgP0K4/SXF9G/VjZiwkJ3tbIQ0j4NQrWAx6oauJlXvQ3
jj5QwEVD7tZHvem9I6ZKMAHgiqNXYzJ1uWLKAxWkD4wRelvgk93FXPHWZjHNjBda7yXNqWbhicDb
U7qP1loYKpszc3LgLYmqVbsUNvMRiBxaKI651UbfO0vL72sUUTul9WKenQTTqu6Lac/LX6ziuNL2
s8ptKzPq3TnJip4ohIykfnQbT103bR7cNpXSdgOmyjt/atk6uRHUCWE4ni03ggDTEArHSKoiz5Dj
PBolWqWFYrnZfv4NNemOCsYQV0UsodQ0rmNq16YR6nR+RlqlT/pk8qopGEkNq3pK6GDvOG3H4z2b
MGlgJBf1IE31NL1yJi1JBaPr0eAJGAzOO3dYEwuxDpROPjb9fQb4XpKAxnGpBwIHvY5k5HcdD9EI
DSvnDxm6WHIbqg5Utls0277ymrugyYk0tOmxMHLmCP+Dp3+OAxAOVPxJvExWjSsxGV1IoNboHbs2
HV64RvpSBvp0tuyREzlcVf/apm4DjxhSDXaY4HcO0ATokJ6v7TuaDjCcPRvLWTw4M0WBBDZWwAMD
UZxCWj4drUJrftRxUb6HIzHnS4KLxT10Ak67gdG09xXayh3NXbYW2HVWyMDToXhkCnwTY+bil4e9
/woEg+WpFxlx26ZlLzpatD/8VtFRnxx3U0YRnDyw9NoW+w/9QA756YGBSLHVyybd9fijrtPSnB7K
wI83tpbNcsvuJ7Til2YwblTDi960Od1qIXzRwMI2VRqkQw618jZoMwhGw/xwUn0X06GKIPAgk4Pn
psll3Bjvwu8Zb8UgKulIfvdSHr3UbQOoYrG5tluYei5hjiAnSPWr6vYdbVaFnyUOlp1fguMD0rqB
nqxtA30ACAruM6k7h33WesbXhJ9U9T5FDVoCD4Mez7wGk0j65tpMg3z2HMXwEy3i4trwFm9wD6SJ
hIvw7EccEhemp4alIxLoIMaLG4z3AXrvZUUuO0tHP2YuTB5fMgQm1O3M3ea5d/yf5BkAF8cs26QV
wEDZLgHEXAHDehgCRgYFIK1laPTb3MAUB83vPgDpsOmn4hBWnF/JqmCRZGvLhEMJNVLfBWFB/mfd
86IIy5mKPLzYiSdXhZ6WG2G2BCsEcb0Gwn6GK0RSc2P8qDi4Q4Om8ABy5C2DiRmJR39xkQpELVx6
XGA4W+pxxxG5qIfdIJwXqXvj2fabfZHWj1qAEzgpo/YbJSNgoHS23tYF5tOC0BKDKtPyOFHZLrY8
ob0gLxXrKXI/pK+dkpjTioJ+ubQ6HW2Gy7sd0rJahKn7lkUFFim3lGvOmdpRmliTkJ7bywBBQx6E
57bzMJMZZGsAQjc3EWQsNwQJ7QBetUC7LBB+fsfBSOuQo7qnyPKSbOnLqOsfQO6phR57aiHKfE8D
RCyiSQtBnZsbEmipdkv/rDUG2SndK4GU3IEueqeYceCJE7Wltkol1EAV83lAamDg5XE0NU4jnFh6
md7TUDobHfBWAok5M4fDduri65ZQqBU6uobGAv2XqCUBoKHZIKr+e1SU90khfCTlpTeScdiiW+qW
Ppkp+9iuA861mOcCy/e+GWhHnsKSyUQ25hxHZfna0py4zurYfU6GvttOAqQEXkW4LlmaJNzAgWNf
aYP5gUtBkafygT505T4jILS3buhPK50BNaNVbaA1pZeZt2cOF2/MrtTWkFEiYHpj19yLztPXCAna
gw9AcFn34KtQ8PAi70x1z0SvelIytW9NGeDkZa9dMjh03yw1Glsknd64SG0ZPbZmj+d+xPcBVrnp
QPBkIZDzpbQ7TmypaeTcEcdlO851t30sZKwOyk36b6HUrHFJPWDvWA0o4yRKQt5yOjUr5YFPMVCW
VnHU8cWeIlrzr4FJINMmCUaNJINC0IsEGTdj++iKlSjtVOYcky5toFC6fgYGZSpp40cBkaq5Fr0R
kGzsHVkQG1l58RMpHRllLC9RTo0KibD0oO0ztZnWuDctqFtAXqdYpj/ovLk7O5OJv+Ql5V1VdPJX
rePzxig6J9xUFjNGOMG07DIizoM9cEC4RLnlrAbZZFfs3NMNmbDog/xiII+Nbr2+aXG1AALRQS1l
EbQDpjA0vTPAdGHqQNE1G+3suUHyERWOd0zz3mMSkQYnnXH6tdbW5lvo9PTyUrkdKUy2BUIDRCEu
qzhiBc/rMRFbbA/lEjilxiOTK4hTMgRPWo4rshPx8Ze9ey5Ywm/j1DvPmTVxGPN6vr0OR/s6yqzy
R832QrVq6z842McUsWblrUP81CTOdtBP0JEBWqQ5sGqVbzA57+tDHpvpT1UI8WMw8EcOHEt5YVBs
cs4k5IE+zhK+GQeOYjTuSJo2d+nA8CxnInpOmQS9zC+neFkYirm8QdZrQdKxnVZ0UGV79Do17B0x
YIia84XUYGwikStGUnrdg1qMa0KT+ZX2KdAEkgoH4nVAm3qw8FFvjXuVKpIBgjqo7ktBNNVinJyY
LgYquyuzFiw/a4oh5oVdcgKVoK4H9OuvrpcBJGwGV7srGbi91hmJxehohQLEVdQ/fMUSoeXaZr98
Qe5H2lT0++KaR3BT8PBxyOyi9l6Xon7xMkcLVxZorzMky1Aja8+lVxIXhX+kqopQ4pWJdU36BLNb
JwWivQxUn7KnF6X8npmqvqk6wIbgxxjHr0O9witK7lCpbXITBNoCuiZYO96EjBrwjTBAzaac7Vv6
igGm7JLIpqds0TeMgYYebbvnr4qG9JfvQouq9K7UC9f6sAZZuy8R6o5HkdcxQdGWyIuNlph+dQep
QzQf7miJ/qDHeZtu9K4Ly2NE7DeOcQOU6crN6zC4lrIf65+QEJhUqyIKORmRBzvsAgcu37JAHiuX
+oBs9dhAJatGgv6KkjpSpewAGx2wgr9rtETZJxkzwF4xOx7i+yTWq2pNaUguhWFaU/SjZ5BsLQjl
giaB6AGNx77DyzuAMKiC91HLgYjkbkpsk19OHUGZhW7suz4IeTLZxsJnpK+wq7qS7JKjCf7VvxMD
E/jDHJg+7UZ0ZgDfZae14AMrOKRBnSTlTtiqjJdDO9IKmcqKUrGr3T65MsmLERAzkLbQ8yQKoNnR
hc2pysLQyImaSf2W2bfra2toSARXrGtgq5JDHX2i6sqze4IFkQvKZJn3pv0R+0Pv7UmxjfOtRaAy
C4am4n2iy1A/Y+2ngSlsOG/oLHQkjAzcSGpA609nKrMN/bUrkrQ4pHrt2mA0axjhf1brfrZEzApo
3XH5WaRuWPR9saJ+UkAXANLK3jS9ZWkOQX3l9B7lV9lFVfzFhT6LvecLzVJrbCUcRF1TXZo9NJLb
4dt61DlB/0hz9Tnw5WvtZJy+kDsCBwjIzlXOzZ+/3vzxPymRuaqwXR1TF1JkcWlFAm1T+gRjIqkc
MJ3XplnvSfIOt1rvZyu4NpR4iQY1207dVTiRcfvny/+dvtzGzWpgZ3MZ/4nPv67fJ7kkpojgRSLH
tZWV5PELuB5CUAdaScSzxgORQeRzyft/emETBysWDbwB4GNnA/Rfhe2k+oT92DsU1m7AFphBRyeU
hG0reoTl3NtrR9VaT9B849oPf770Z3/EfKPnS9v81piFdWVcuHrGKcmVIjQMZBggaGvUmYzmOgIL
+H9jeOVXQv/CIfH7GjbxJSosIsKYncMXV4w7gbLKHYJVMYB4WiGnBvTbiR7d1z/9ahh1BM4hG4Mg
v+2FFWMc+iJHVJ2slOwKe9EXGiGpBdltnCoIb/umkfwxHf58zd+XkCWEjd9SGhjOfrP3KC+V8QBa
jsUDcb8N6iceoBGJdtTTwyl5kYR29sU1f39WLSFnDx+Gk3lPuDBmKOkR356JZIViF9SjLyJUHBPh
aIlvLToQ57Dyg+DoolidvvBF/N3XlRJ3EdsRLmx7NgP9xZHhsVs5rcGlPcPoTuhXOGVlGZklLoy/
pkbWIQPb+sKI8tkfMS9Z7C6oFYTFANvB//L5olNVga8AibLSqR82Db3hNbVSTr+tFl/sCH93KYXh
REGhxqd86eXjQGLyXATpymAgy/w9HfMHek5AIQ2t/sLMZ8yf+/Puh2eQu2jSNjAE3u/P3wsBbxqG
SZiu9GiwT5VdGkc0LAUpNA1JgkQn3MN2FssWLui6qQv7fUBNvLbLqPnirv5yDV18Eu4q+wGbIeZz
62I/KlLIKOEUpSvyrmOx5x1RwQtpjaxY0tjuM9LIjO5FLyMC7Mg/Je+MzrUbuDsYVtWwaAoj7a9R
n6bxEqmayjfozIJun3KmeDW7ZJp+TH2RMjXpIrNfQB4PvJPZ2nm78VF1ZyuRt4JRR5aS+kprRXyx
5/3NXZXKVDo9c3a+34yFUTc2YSXJe4B0PKEoM9rE4OSbKsI8RfbFm/S3i1kmKArHMAz2BFdcPp0V
MxJRIJ1cSXJpl6Tu2UCi6QLTWnS++F6/7axcStkoZAV7OvvQxYZHX6WYsojMRksvjLvRiePXVg7J
F+v0776Qy1YzO+rY5MTFW1KfFX3lVLE4cqfHXuIkBl+GFiMpUV7y8uf99LfXE1ubTinAQ8gbWV3u
4anRCBxwY7EyzXBsdr4Y8DJaVh87RzOoagM0Zpomt3++qDl/hb+uf1dHeKrjCZXzXk47+fOT2CAb
EHnFJIhZ3BbN/zWmuJH5PhAGK4VDFsrgvoopwxJEnfS1t4Nf7Wlw3NekyjDTpVmij9gVHAKzugGA
nTTyp2CQz/hHjtaYV7DnBY7noiy+eHR/20So6qXFu04K/o+bc/HRkRghq6MDSymRDN3G6ur0ZjTF
+Bz0Ij2WprR+6mVo/ax7b7wxMyvCw0C+R0rRURsff/4dL1cK1lOazxAzHEtS19kXG1rG+wbNc1Ku
3FB0Oc0eB4UmstNckrJkJc3qz5e7XP58dROjsJy36nlhXnz10HTCmo5Wu1KxoXY9QXpvQeX5X7x9
Llfk/APzXXjKePlQiF9cJeiMKSW5rFsByIDhiEPmmKIN83WLjCUn/2cGT9AmfCnqMv4fgBW8TS8u
F9oow/WpaleDl2poH0zyvGC0JvU2qopR+4fP9vzlHF04BgcqFtClw9KxLFI5qFVWZGqYa4fIww0Z
9GRlZk37xb74N3eL/i/vO3yrc+V7UQa2WlNgeyAPCxE2+dboBF9LnAPvf14Tv/y2nx7l+Rs5Ftsi
K9EG8fP5USZwsu6ChFhiRzL3C4o54K+w9BoNg8lbNSVpwo7r/Jn+Aadhza5WcRB2X6zMv30qlcRh
zuLkLXBp0w04v2QGJT5NeeKJle5wehrDbUDPpylMiAdZxOQ9vEH2fQpy+6Hu6vGrzzCvlItfYq7Q
lCtN3uvSufglNGR9ThWV/arAYcpALiDAJ3M7VMg6CQ0UWvSX7MD7LqwwP3HTDrlTfKeJQu8xg7L+
5/tyUTjO1Sp+YsVLZH6WKOY+35bJaWAeJnIgf0FWcz5udCzQfi2ZPGZMDsnlLdmh1n++qHmxIf37
quCXKFbZINxLp2ue24gqBGEFJqPMgEDMUvZXWR7d2TJ+i8rxyZnin41LtIemWDAW80VZL5Wk+xKM
sD489wdZoatCRKfQim7It/uuqF5AMevXjs6YwRyyN60fiIM2v3gnzSXXX+7er48uUHoZnJ14OV0+
mXLS7Al+xbASGtIi6XoOWSUiPPjOo03LeUkuCuTKEVl0XGfaF3vebxeHYMMxyjD0mZnFt/l8tyC4
lXme6M7K60pjOSHbpC1eWGs3H8N15IavmSW2uqCP1Q1fPcAXVTHEDq49F2kmBT811OU+ERYYexAB
IyXDBoNrtGSWSYQmKeyDRh+oU3IVOa3DFL723gcn1h+qSaNvF+vT9Z/Xz8WW9euj2Lxc4UTopm5c
3gPdIKFR79GQkQaSnD2scSs+b/hFE+S3RfoLF8QC5XwD++kSNqM5ska966sVd3w6N0XrvfWM4O8i
cxq++EIX77JfX4g93ca0wzEKtsfn++q7RdaWZqTgvjbGSz4NPvMgbwoOLk3flfKk/wWT4rcLwj0z
QSPMsyvaS+Z8lP3LeVH34ipCYjoRtxabbxXN/C0CnRCQ7KQ2mXTxcf66Zf8IonddfGT3TfXx0Zzf
iv81/9X3vBgrsGTNL5Db//zTOXyv8jr/2Vz+W5/+Uv2/f/0xaKTVW/P26R/WWUNb5Lb9mMF2dZv8
+wL/+Tf/f//wvz5+/Ve+wuTpLJz/RkLNn+Q/f+/qLQWv93+qt+/hx3/Vb3n7I2w+PgH25r/5b1ie
Zf2LsoxiRtIiMXTKtP/HyhPyX6xDw6GEm598wCj/jcoToPIsAXGGV6pOe1BwF//DyjPsf+nu3ITg
vDy/2B3nn7DyfiHc/mfTc+jAUcLy0p4RF7Q77YvlMiVtHBMBQ9CGa73anmUduzyyjyPpQ3tIlPbO
qUnW6BmqXLGKgrMl8wJGgNlcqcqc9swpf/i9phFjaEbrwjKP46RtIWPUN6Rihzeshc00ufJNp52O
Pt2vtwOz75PuknbQO+mqzNCtt1GsI+Bt9bOyu+8xDftNPBjDuuVq68QLrqE19V/sAebnXe/f39yy
pf2L7TPDPT4/KHlFX64EkrpExI4Fk6B6gg204gbYRbGpCt9HCIZqOAvjU5pG+QpSN11CI4MVFw7V
xvTfslpP9kTJR1vAqhXTx646iXpQ5O64401ok7lsjdUXdJv5hlzcMHpf7CQW3COq8XkH/cvzncR0
/cEX0JOW45l0L+MAoW8/tNO4ItPQ2DPPpHee8Kb8y9q++fcV/oo7+1xOzD/X3AiaD4i2rRz7F+Li
L9dtIgwKCXYzCAVCbnoPu22s+g3d5vZMPkMTWes/X/DzRvbvC9IXgrwr2D15G3z+orER5J0TMHMt
iyjfd9rKLG8Dzh74Bklu+fO1fvVgP/+qFkUjb18mEUgF9YvHwBpUZNUReu3QG4KDThPqnNXjrUcL
fyHjHHMNdRxClFx/lBLHQsaEpunsk9ebzy377XWcEiiqCQ1qK/o5plxfvbN+v+8ck3lf8RJxwA1d
7us0tTybFKps2RQFFHettIkBwkXUdcQviSre5H55hZYq+uIFNu9CFwtO6XMX0Fb0A4EZXfw0XaFj
Ui55TpRYILn95vZZ9tCINn1wZLgMRCtvDPXiF5q8dw0Xtx9hsNZEZHkj8+SuHE3ykq0y3vz6x7bT
kzsORw9+vfzHt1A5us2mCSDD5iBy8WDw+nWDllbFsiYibeGWKQpTAlrdyumQbRf4bUZXv237tWbj
L0tEdttqZF7Q4YiPxNe4mzT3jLvmo7BIN4katfnz5zN/+x0ZA0jDNPl2iiOKmNf7Xx6gWOK8IYAs
Xfokk5igTrZmUrj73AnMdY2ADU1viJEHiAgSd/0jD3Geenr6mGljtLF7o0Ynxf/AcHMWI3HjS8dt
YoJ32mGPDxmcehEn2wbky8HSgnVHwHZpjOO7U5bJwk9jZ4OSbLZttyWJucNXR5+5jvn0ALFEGKww
bABJRS/u4tvlNqNWe5zDYWrrwRoA2vn1D0BpK58gcz/W935s1B8Y1MAIx6+cjp6y0tMeorH+Yvbx
qzl28Ukot/ASKckAxLzcN8wiLNKQofsyHnhvuO4B0YJ7iHr9gW0zWIoW25yVo+DUrOaEpvRV1sm1
xKF9miKyawGsb71YxDeR62xHWEnPPSdo6DbdlYS1LO2p35ujAIqe1dOh6KPuZvCycjPzWddSX+ip
KHdAbgf4GXR+TBtVUWXE/j6R5hc/+q+vcvlVeX1R6YHdcmCIf15SY61HptAI4mHU16xGFtheujAR
bH86ytrT7rW6/2hQLe2o1ojH1SRud8gLgZyqk4KOu9QF8jNM/9dS7UfT8K4QOe7Rm8g7Dgpffd5f
s4qLzwur0xEmnVrHoH75/HlDT5CQigSA4SNYcreIDkbc3Rk1eooYwPVVN+tSS3w9u3FoHtwiRqoY
msbWzKZpq0/Pw+jZL3nbuRu0HAPqWOOtEmFwb3hWuek8tUG44uxqpAzbZIJVnxqltUoJUzjXeUx0
vLS9a8evrsGOOEdKS+dYRwMSiyYOvuVChwLQcQcHB5FLg931GPVZvVaZb22qKqg2aL36Bx/E7xwc
hUBndL3lIBD0N0EQ7SMkj8usI6bQSINqG/xfzs5ruW0ga7dPhCrkcMucRSrLNyhH5NTIePp/AfSM
bGrKqnNuVCIJoBupe/cO61PN5yYj+6Ium++JRc2CS80cFWj2j1yWggdSIdBMj5xtyqk/2HCckBF9
8EAfbGUt+ORJUTA//349WeZgSI4LctZ4H2ZvIspjzaSfzO000bcJQUFd/jIWtWVJ03xrKA+ZK0ab
kMuvwJUgCEGyg3Yn5/ZSSYKfcSIZ95mkadt/j4nKzaihwRVV0PowIY3BUNVuXUfkGtRypyukkw2F
Q7UIjdeaPGxiEIlzO0T4ivIs6Ai9sRmG/ohohEja4WcTZMUsqJtv/+7OzRQ79gZ7CpOD+j4u1G1v
QPFWvgoNap6QtLNCyn7GJZNnoViFgwxJQPpek5HzSWjxxn3Gy2Cy2GVWwOdAlQQWyN8vhWEHsZ9D
X6dMSPEu7tAgHeyV/lJ1PO1Jk5qvpE2EG18kDbrA3t4ZN/j3ed/4zn53YewALDSGplvbwkw8nlSX
iqbgK5i5Y9Tn8mNrFdpMqZwGTaZ0qZi+sWgs79FSm43f9GB9/92HmweUq6DpOJVxvkBHZq18M3+U
hiXasM+9uSa1P1yNkdNh2RWrvOb/buhmGh4bwrvg4JsCfcny/Mas9PtAyVWBKopnhai/R8+1DO2u
NykAqOp5ITuYNeV3EgtP/273f5ygScW6jJfHGim+6t+3uZXbnqJlRQJjhhzudIaxhHvbGc/1k6b+
xzkSF8dMH2GCo9Hxd1uxa4LP1kx/TgYnBe1F0p2N1gi3AbWDSfOqd4V6pCJX30AWwSVruPYpgyc5
w4HZf6lRyyaFP/7mq3mybRWtu6BJZjsHcJoUbZWkFZBlaG1Q46uXEbSrg6Qna0cEDrlugXaJ4ipa
l3q4y3R55dlZv28xAXsPOnImNlVa2EtPtNouABx5CpNomWvSxqqIt/C6OWDjtG6Bskb0hay2eZ55
2jbCgTsjA6rek190jrAzyNWL6kuhMRSr6uDOM/KIlq5XxK+lqXcz2zeofbOj7+9quVIeD5/c0ZsV
EU8SYStCQbyzuswS/+ZJSquGNDAyw+awdJE0KruLRRWF1tjP5OwhQS6jO/jJjf17FJ9aJFjM48M9
JVh+c18DCJ5d6mPEKEXzZNXtE4yeJ5n//93Mx8dHx60wWnMKwGL79sTCIASngxDivFJIXMaN9uiZ
RU8yEoymyl3qXjOXqOLVg/gzCOSHEZhLSgiGJAuNl/NjfKmGndhEtjfPJXspHKme+cHgnmwDdEbg
EE1oUZbuq0+Jqh/mIfwAY2YQ86ODCO1tXGvoTaoV1VE9socq7FsUCCDWGW8i0tv2ZkXtGxiwZp5E
jMSpX4waxU6zqro8XmNuKksyxT5xT4xqCH/O2OO9Zk5kEiIwxRx5ays1KQjVUCNVSZRpsivyaFEI
W+xkqQe8Zdr3fRjI21hGmx4YP0gkAGGLwSuaRZ5BIQlcyVh5g7sPWuvSi8rfRbBiASkGn3H0bzIZ
xslDH+O3Nr4jDcfU7dOSqB15RZLmzRvDjPY1MLUZ8dzuJ+QI0WsI8wQUwOQVeQx+JJczSIndhuGv
mA+h+33p+64zFw6yyalb760mA15rqdkhGCxWaZIJF4NKVQz6mk1N5xjL1Er/+3H/+B5zmUH4KrjP
HU7lxoomuJ3XjoUOcyH6J2VotkGJ7GdlVk/sBq9I/2Tc+DgTmGTXsE4iKIfJY9y8xUrY2nhke4n8
1m56i23e5P+ft9gEvk8oBl8BkaDb+1KRMIALqvbmmS35cPXqlx41VXK0RHpEM7a2pHRkj0R72SKJ
5N+X9H+cIk4DfYxOY9d9MPTbqrJHbNiIMAl340CVyMHu81P8eOd45nRcRQqesI+R29gwgrIqdErV
B0/bVWIjUXLqZ+45gU+6R4Lgx//raRHmZL01emaxpu2bEd/wpUCElQONcKBkRcpRFdaNFvfCp0Pw
aO78sVLipWIAJtNEGQEiH1uqqPIOstB2Z/gp0odUNFdzULL6O7Ld9NW/z+t/tEaeyeilhgc+5mL9
bS8kbVb07shpVI0ePmyCoDAuNkr87BWVec0nD8dN7sc4YuADUhQV5RSNkU0fn54/PCEsEQPSOyp3
Nqo8jxUi88RVjbmZU5yClKi4CBNwnpsCRGhllK27IP4Wm/LJLF1xKNUMr4GV3oGOZLK18u9Nqx1k
6r7QHPOPGqpXXdwnQA9K8z6rqGj/97X6ODnSY3z5Dk5QRyFU9Xfn0WFIKWdDD1Kt4mIpS03G6DQA
sYQ1sJXJwl7I0Mdnkabdx6b1qan+cabCQLdJDoKzrRBmvRk8tIJkTt9lsCIN311bPTW0o9GWmoBz
Q0SSc8lzx8KhB5ng3Fb3BW+8Hn3L60o7E6e3P7mXH56cMTkQUAH+LFn96HSDEOqQPOtIM/LJTlyM
YCHh50J9bm/5TfjJKvbDlMjihJy5SY+C10+/eUylIRKNTmtoFw5nnAkVU84z+efUzT+0JqZKTh3H
8t+3+zZMQAwNnxaxUYIumETYBn/fb/DpDSkLkQsG2dDfyIIsQV+FaKhlfbtM5Ja6vwEPjF0n/ncV
zkAZwtgg+/a1oHTiUDRZuQ/Sx57MA+IlHvrMMwe0ySrvfPOYdNRdDUP+WYzg44KOThNXYgieHtXb
RQ65zaVtegXgVQCoM6LrFOon1UbTKPZ1IGMuzC63VnlYQzXvk1kHI0EB0fDvS/dhEqATJLZrpHkz
FXwwI+UwtFkjUEDVosxyDN3uQplrMescO9z8u6XbKNZ4k2iMzD8ewlEM5uatcFnTZ2GRubOhBnNd
A0rDm+qZ60ElBjMkJCV3DDr3VdT+bKiZQedet3eh1ZCyW1bHshqL41O4IuhXdzCMEIpGzprafEXd
e9yoM0OLhSJ8jTMgA+XbOP0X2Dj1qiz7bIHk6Z0ZqfLJz12ZAl7zTfdTeVZXUfrgDzirWKcpuyGs
1U+ezQn0/9cswWNJxILMG4fwBWS5v5/NvhoEdKl2fDYrfYUtD80yaRYda987ACLozSbKyovSnuRh
HJIscP0zFbmntIyji9oH57xyPgk/q5OtfNupcdlA0qXBEH/7wpRe21L+Nwrmiqzaprk9B4zyxa71
YS0QQ5jhzDvh/vZW0KcorvR85ZCvsGHrM9yqCznQdxBQ5U2ATO/cCvzsnvH2NaCa8BRbEjBI96Ux
SY3suqx90GSlQsVbS+/wpKkUpjrfKExUL3hTyJNFiR1Fkk1SDv5MktsN5WnuK6BU9RtPbbtJRAPr
p3rQC6e+7yTpazWQd1u6MAVszZ+3OcZ+7kntQhhFM0uwl05FhxClTT7EjMk5XwSNk9/1qvUjLRR5
P2Lz86Z3dtLg6kvDhVdkJ5m2DhqWv2WePlnSEdJhshUOACe08DJ89pRRaU18kkcteQqlj1TYHGFo
SedulA8eo04LMHWIS/AKqS5FhaNmo5Y34a6y5TtTysWPBQUr+8GBtUDhM0Ca3F/rZVjMJEN+blrp
tVaU4NIURXAh++CXFR8Aag67mCqvVUT67wx9o+guK1t44dShgV4c1LmhhfZWNvKXFpgKgp1AN1q9
8XagIWMoi6ROmRrMKkWpnyBkyI8Ss/xGyqCMlH3UP/mlBVS6Vi9VWv0sOmE85BBKdipgRGBbFsXR
qu6NEqPGLnQiCyyAAlwFb8VZ1TKwg2n2I/GqbJsVpaCoKk9PZZ5RcV5S0AR9FAUI/RgbWXRgEM6X
WqweSaCRHpP01RRDsjRDSzvaeXKmmtJYRU1orVzNdQ+IHJ8GRZOOuBxWqE9TMaoU8roCOn2kevsx
FFm/qSP7Z12F5lZvKFiLcGJ0RPhGQFJ7CAE3Qd437tp6JNZYNaQg9OCbiiwZWZwlH/hlGLTaOo8N
c1P6rIUoJ/O3qtaBH8TzhW/YBe7ga6AvIH7IfsaT2gXZPi+oH+6HvLnTgm7rekE9t2A27psBeZG0
tpU7zQrfNKfvYBGKcC/g2jaS7O1t4HPPqXjyC+YdyIswE0XvrxSwR8A+dNZ8lLbPYH1Hd8jEfyG5
NrtzIvOXafjZpSrBxqTVXTmG8/JU/mWhQXO0o+FFN/cWNc2HtFLKo6+AcMpCZ13WmbXVBnnTkEz4
MNgSgt21O2eZ5h7d3o4obBVfJN+JgVsWKnXLRw1Nx0E0Z6XxmnMiYghQsQrfyXb8DclI0Vl2WoBF
rfSZn++DZeKQAePgWSZkygrhdgosMVy7sLaACEIe9xTs9cKHwAF3cKThfDoFfXRl0964LrBYdckE
58f+/GHUIgmUI/+GUVtq+PicWsbL1WChaBT/O5FsLUkKKOYpk/+pqwCBFhHPoxE8NwaAhVRKv/57
SvywNKI72KgkiFByTOjzpju25XJ1GUxhuEI6Roo728soPXQqkM0isrMtWVyv/27y1jxjsMXhqFB6
hAvHUW8DnJloY2G5BnWgeQJJElXZWag22g7TQ1+76rLO1W5J0ePTv5u9vdE0i1VI2H6sAECt48Yq
DG2JOrWKZgfKHdoEKttkj9t4ze/T5v7fjX3w1tPalLpOAIIszw9uGTcO1Lr0ZReeGjROR2FUCRTq
4+U66RepLRekz1XKOrOxglUN1yTkzeCTef/23o59IM3UYWFPAgu299+Pmi6i2u01dJqnaT+KDH8J
gnLE3koLRccSaIB4feK0+GBSTo3ycJuI7PE8GTcPVBBmVaZ2mJSNhHPVDZNDnYVUwmZNu2TKhQUA
3NrTNJyvXvIN+ZhdWmbxwyeX/9amHHtBaJdHdywu+bAC7/oM7UsSQmc9yZjL3hLagiINWKDIzy8H
Ea0TRxKnNmuSQ5za6SqEi3VE0N6H7tQ+tGlbr4ZaAS9ku+YnC8PbGBvtMN6MRT2j3xSH8I13IAgC
1+4zBH6nNbvI7Rqt3GhZiPqRAsCj7ETFXleSH2WiZE8B6LdSbAfiSWh+SS9SqMAjkaT28u8rdrtc
nTpFRgTVOOREf1wzSUIJgdugCW3b/tGtyTMYDLl/igot3ERWQRFiR7Kubd61Duyufzc+Poh/moJj
49jkeGdQ2hsDkH8/qFEIcznLamlWt4Ses4TVmZc5+icXXjenXK2/GyJZFEc83lLk3RmC/m6oFLYe
+tlAQykiwUAhyax27k0Lcma0dWX5pxYV/jJOIW85WvrTj0MoTZ76hn/se+WnX52yPrG2NFcW4tWq
775SVT5sSlneClg0RzXxZilQZAgbVFEPvzwAV6MPvlg5hYWzlbUn2gCQ0nMfiXbVS60toljkyRlZ
u0UQ6MmR1J8soTFfXR/MmqNkmxS2ObUG63rQc2Qp9HZuuOgRjLmdy3goTgrLtyO3ddZk3o/YUstN
mfwMyapeaoEr5oQwvytRFa6VQVkgN2DP/DSF7N3+AnfT7ApLf3UDt97oNfQJs3+r5ME7CGptXJJG
PJvMO81ENjtWi1WGP/JgJsM+i8sdqJJyX/num8hILPILRCIGuME1OGc7ec1lnbzM/NUwMmcrQmj4
GrIZawK10GHVZVwW+TK34aDDRoeQ5c5kDaF7OXA3A/UiTQEruqlxyVRN2M00Muc2gJOWFc/QSXfC
NbLp26qBbEYuVjWLzOKhk/VH6jnl+cZpVVL1JOUS5P1jik5SBeBaoRxkmUW6tu5t+5tZePel0H6Y
g53NoAMDQsifutBZQuB1NmpyMoKcFA1ijENjzQU1gPBsjHBedrgQB7lLwIZYyrwKEWwwB39u1A5A
VVtZg7BYJgmxu7jVtsbRb599I07QA7LZuQVDV6TYxmYuk9FO2oFTV+CetWgNAimb+bBHZlYhNp2M
Pw8AOIaj4gXUbrogVrB2XV8E6wYSf6fp/cLIE5M0V3c9SH1CbV8slkOO+pFcxdB56uRrlYSvoyd+
lYKIiwMvWZaq9ZQordbMwk5yDlCPfrGwgGCVZm9N0wfziNqgpeYVbw5wah3I5ZpM1XnvRWIG+Ms/
1cMG0Oqb6upoe4LYEsrIuS+5RYZ5seyvaT80GwwJGObRzFBcREhk91epjUldob8YCh7IosthpjnI
sJiAqsgzwmWZFjqMZ29my9lIwYHCm8SiQ9o9pYBuaOd5mxnzPL2LAOxDiLDEAlmKFzkkwJNZzVGl
8G3lp/GOjDNYdFp4SnplM2R+ujC0LpoPRh7PHK3bqUZNaZxePPSmvB4dBTPHmpWdli1KFmZzXsPH
mIViiz8zyOQHKWouIovuzBYjPhsFDipIWa4vQZlFPcBQl5xMwEVeuHLqbJ2+2gUs5qrIWAzQR2dV
na/NKH/KPbJFqEReGYb/RHYOcbmgk+bf9FYtFhIyXnM1SI2NW0kICsnVyjakn8APn2A9DGedN9kW
kX/fp93ZysufqH+1DzEMgJZxLGbl+gqFddVU7Q9J7Z21Eap0fhDLIDRgETdoPPRFmy9iIOTA4eJo
3WZY3TVZAqgrKXn1M0Q1hlQlH3KEq/aL2n9rClSszCzM54RQlVCu16UwoWgNXY/Yjp+cS7/3l77k
oCYhq0tJc8XF6uvXos+/+7WPuoIbNTOgHclRD1ZJJGfrxojkTSzpxaPVREDNcI8Q4gUracnVnOQa
G42ZWt4p9Z1J/HDe18LYtq3XzkKuqI5m1ExvkUlEqMTbNk2IMkAmvYo8NuddrrnbyB/KWVJhvYb+
c2j44UIFH7poTMInTfaARgpjPqISQ4gQr9LE9QzXLBT0HgoP6cUwlNx9xrCyEhYrzKwGZCG6x7Ks
IYWH7RyvCEzuWmYeplKlkV+amNybsquNw2BGxqGKq5aBwml2faJvHKusvrVefsrieEPpjfmN6fzg
Qw17Nhi2FklovxiJtHExzWR3JFiprbvIetPaRX3xGMQCwg48tUUgtBpMlim/wQv1gNXoZC3FRXvQ
RlhoqTj7xh/Q26F+ZuvhsJ/3lSu4yZW0iKvRrAZNti58EqmMsi922vinQF1oh4xGsEINDnqrbuX3
ImcVrgUecBf+eMJgJeBZxr6LnJMAEotohaP+it3avXNVB5eD7+2nTwk5AXcDji2SJgFfmL6UXxhl
22OCQo8+ftINeW6XyGlJK6Fae5tqpE0QlDDwitx7SWJGTF2u441thf6LMwIAa1sOjuGgei9ZOqyG
1IOoSTzjwSMJU02aH2WZ5hutUtuDMv6Z/mtNYDgOINF65pldMgtSPYPwws/TL57vddf/pu+uG8bg
edbEGJ7/+G7aevo8HVuajlhV4tRnVbe5Ocz/OnQ2VDNyN+MdKnELFLGyLUZGtZ/+OGlf7RXYa/ls
mP6+/zT9l1rpuR7CfBMCLWet1yYh7qRKKMsyVQccBKqTL/pM1Q/Tn+vvINR/JXXlrqbv2v/+qsQt
kXFPLtZI62wjIHnffZlhLAqM6pIhwbZjtgC0q6TOixKY21DR0+8SfOUZ4JXhkpDrs2uZoVe256gv
WtGDUuEYLoA83OowKS0ntbetC4fXNCFclSDAp2PYjVLNzL50L72T61ut/GIjCOE+tkpr7OKCF9Yd
NGtngX96tdB/0s3Qey6AuZ/0Cgba9L0faOoSSJi3mT7CzbpoqadfTNGZl8IjgWLcm+yQYEOlPov1
ZEhfpaoi89o9JkXR3YeDXRxLv7hvC81/kIl2PERdQACQEqmtXwj/gZSW/kgV0VnIqA/NkWoD7xTG
zmbaODRy4xg1Nalt7DodhBzRaC7iRsM+aS6pVstP6i+4h9lPzzJbMmFE+mAmcrr2JcvbKWO2aF6b
gKlNkX8ZmmQDSzn/iU7SEw6e5MXs0pSE18o+dAEmF9x1eNdS5z0bgf9tOqzfU97koX1rFLD4asOK
zmgAZNsuVO11ZunRfWCVFvIjWfrDVHfT4cMCJJ2VDMaD0ZQgENWm2mVUAZ2Y//FAd7H8pjvlbjo+
Q+wF9pr5Iruyy1zeiKNw5H6P1eev/CCrnkjWuZ6hY7dzs8jyb4PTlHOBjMPZxUzZKJGEglIkeGCK
Armk3Ckf67Q8Si7sgTDHVnRFmj6FdQAyxTHJKA3l9Mm1JCD1VSmvp1+lTg5XYRB4K3vcOKFuYK1r
4O2nXy10HbZk8QCxGvftlFLfd4JbjW5n8tRqzPZu0L9NP1aUz5w9JdlNe+JoaR6YEhAM4bDTH2E/
9X0HlXA81FDXm8Zywst0JDSCnxNTak7TbyPIZ1Q1iQ7TfiE8mrk5SO71BAJLKRcl8k6bayeKGk4d
khSraeM4KMXaYyn3+wSEDfs/dhTgx/TYhAi1l12NPM+xW1oUdEdA6D8yiFrk52r10oJXVc6Q8UoP
rqMm1z9EUJIDOZgFElCC+pL3bYzIpzx+2vz6rZRdQpGX+2mX9yNMW2ByJgc7VGng+rOUSSuQ5l//
OOD132nHP46K/rM3l4jTLKZf9M6h1Q+HG3vZdCawxFLfTr++n8f08Y+dA80TmzTl/o17vf/63tHp
h+nP+7lA+TLnFl7z0XxmVh0v07Uz71u//9Iqw6nOZND8lX8KQIhsvdTTjlZeaMcWsmA/a2wSUKoK
YSYpt3x3F2qkp1XiWDplhxwNJg/Mo9CblVYBPeZ9b9kN8nlZJunyj1+mn2tVA2MslN31EAX1+FsV
dQ0LpFa/cMamp+3kktegpKYCri7aZMD0/9OzaRtp8N4cgVBW2EckuKKDWB9UMniuHyUXLhGM12be
yMWJ5L7ukKDXcsnHuDgG9R0J3BjpfVGhRIaHwR2K9BCTnXyZNgs97ZLWkX9oCITBMi7MezuL7f31
Y+l6j4XkqPtph+mQYSieUr3u9tdDurL6bPn42aejTX+81H+tOjn5fQytbd6GtvevW1y7FZlfPMW0
d9dWnFB88+pc210PKRLvh5uJ/vfHoqt/Yn9VvzcmTIk6XlRgu/73NJ0cHbDKIsbxu1PgLsl5Ut3t
e6/aKh4FKlQD9c7xWnQ+q1kK6eTt1KVpQ7wCGbIFQbu9dkyR+gKnfSJ+74M/q5wZtZ38cVzJIHhf
sCC5fjddKLMYWPng/968Hzse1VjjwdY312M3WoPRmzbyhjAvEcYaZhlrA9ZN1/4ZCUEjT2mpEpr6
G2pEFNNeSq7HvN7BqiBYajfB72OygpZmJYnx6/fz1liLjgB5c31tB2AvuNShBRAyPiHThrWFip8O
CG997VsbY/EnUVmti6ltCv7EPDBE/sdxOy9CC1Yt4/W1f5GKR6KXPB+tEB6/6bgERpmv+shhET8+
XaZkQ0ytcrQCp88l/A00zBoFk3C8BqXDMtvJ2m51PWYtA8zPqr5avffVk2H9JmRSrn73Dej+ojfS
ZDU1qSoUk1Tyua7scp4wOa+Rj0iVYq/5lb9FlbK+DMKoTgqr/OkT4Bmx7hsy2+socI8oM61NU7QQ
6l3NOep/f2TND23UEpeoS8pLbxANlZ1+TRgXpP30cdziun/7n1+vH6PGsI9oPa6nXZNx/+krjzvx
fsjpq4CvZHvo0MoDgmOiHXdxcNUeWZaupbH1afs0sYITQoKr6VjuTrQGrggNdS5WG/axMtTrcTu0
xS5h0djH8bhT69P+01duoP/R+n93nPaZtmo8yzqOW71/BZHVnr6aNrh+3+o+4SqvXkRw/hWFmceG
83spUek+KRWkwv9+5QhXRoLv66iA0MdteyGm014yTxpOnVQtMyQw936cPk2nrWQ4YXKkNySKPecg
7ON1IeSK43LlxzM0GNxmKGqk26kz6Dubx0p2/zgnpe7NY1Y4/7krRXbd4vdNGj/KLrj58bpO59Ik
rkHkFKm16a624xbjx+nKuZ745eo1AqQF9mtbhl8IWqurPhb2Wil881LL2VcyPbWRU+d2XrBF4GNY
holtvQGYPCaDqp2yMLirGEcPaMjJ86EztY1rV84yQVwIwWv50vVSvO+coaXMiOJAI6qkN1SYxBw7
XjpQxRI/9HZ27yuodRnloB5jRCkWfR+Fu1w1gxdfQ1EYaPUXNWrNVUcWKtoLfJRQmyvnKk6x10Tv
EkA9EUF+u3XfSBE7kLKQPba2FR3CUeshUx3vLrQIwAKaR/G0G8TZR1Dwzuow7Kc+1R4xyACZlmNq
R9EDjol7za+NVRB2OIg6H4Zc0BrPthIDBlPhwTZegi5lFYXbOkmGRS/nHRhlLarJ2+Lf6TNryt//
aWr8UplVv37/avovEMW4bh/3mHbTSoOqG99RZtdjEa3uDn/sMzUQxVFxIEHs/fvrYabP73tMHwsY
FDN0wFlQTE297zO1d21FTx0EGmP1y/vOt1u/H1uVcpydADrfT3HarYAo/+epJBbq3xBlw8Ufl+Wm
+ekQUo0UWmTZm/fL8Pvkx8v33qXp50JYD/kg2es/Ovi+yXU/ayijpa531vUKTW1eN3/v8rWtobf3
bbv7X7267XTeIUvlFLq7fL8U7/v90UaaK6S99N2PD6fz33s5bZ0Gwtxm0bNognNs9dmbIlSsQDDu
Z/Rykk3T9/3WLOLuNOg1FiqpyM95Kn2roD//4gQzs9R/+gHEGZkl8lOQtemSNap8TAN0XHMXD2+H
MBhZVwpVWvB+vwylty+LoP1l+uE6RD/iK1hEXjtHr+7RDXVIiajDvYNO/WHQYn1ZF2J4TDvsaq/W
qh8VoT5EqZtfvu8/237jvzq4sdGQ6Ou7RPHsTUq+6gY3QHM3/TBtwqLn6XePxypPvfxhpMA9NcPt
H4eg15d94OmHqeE2ChykI9r6furW1MHK9HH80mYIwqWozOaLRMATQGhVXaZTpHa62E2nbaK6sESJ
R3tKCEqgZmMZP9GElGF3/xqvmz1ewD6VtUXQtchQR+GwBceKgo+uVOfp4pdOlL1lnXe+XiUA+chN
BN8ln+BEolrNg9CqYhUUqbMvPdPZWwQqVo2Vtg+1oFhaFEPwXbGDxdTj8b4SMyDqwLxIaUdc7ASl
c9c/fd6hqu1W2hZHZrhFW3Upm2l6SlFb2w6wFBdoYuVzkra6Z1uGmFs35cb2FeUuAWc/jwRjbArj
Zi25LtWtlqjmEsICXsIaqVKyaBcZiCY4Dx1Ce1/jLByWpTAe/QHjKNId74gAAxIoDbNo2uj9pupb
dB4bS9qZDNg7JqwvJM6TvoOO2KlRpOAQQn1BgirEBmrSt8Eq3oKQpX8ltLnVyjHSn6wIo1hLCPqq
5dGwo/Y+0POdbJI/NIRoCISW3h0NNStnnXDsFVRJjeJ5VzsWQ6aj/lQsmRORhHRCeZPUkfKcIAHZ
KdqT33Ac3oPogfymeJEMxZqS7OE+LQhphJTLHeFVu49qB4C+1IIWJyzL0ToWz7IhHC4OmrwQijd2
QI273VQBE0r01Hih9yRQevOSPkcatPouNYmxcCWnPKa+XDLRavmy9rJmlOF6qOy+uKNQqF95moTo
hrMW1E97xITwvr6ZTZy+pOhEL6ggak9FmCEYDNp7TsekdVNW5rmLEnle1o33xaYAVand4jFDTG+l
tFaz08Y/OJOUhbCNvU4N6hFpbu/Yo5ZaG9px+oY8sB+plZhYtnwlt+lPJSjhgmeJv09VOJwO1/Uo
sHxWmtREl7g5V04izesSS1IRlDkiU9C9EpQKQuvN9DrxfSiKp76wmicVirY08uIacn2Odd6Fx6Kv
VMT/KD+Cl0QZghVEL7KKGdC6uHHV/JDUQjoYhtQeMzPvsAce7RRvHBi2/CWiHnyZR2WxljCH7uFo
B9RmoG5ElXyRyNKCkjtjk4WZ8yKi4JK3knzxU2rQddJnDTfr5wL1iW1XDEfCxM2C4o1wVlSthMou
jtBjTMJ7lUrhTpX7FlUKZKS7QAlfQMwD8Yisb6Xi4Y0o1HiJ25VcfEvVN2aJkohnJModo4S0qAtX
WVhAwM+kT5kONLk5SJno0iLYbqnuprJM91sRWvMClvc3Yvykv5mVdra7Tt+gdQMv0FcRog3CDYz9
H0WfRqfUgcs9KIC2A1mP1nC5xHy6RIDBiSaqKMIn48WqJAwP0bgxwHvi8lnO6Is/fxWn1XBPLeS8
6GPnjSpxaWYWBMtQY0sQcMOWJzNJ2+VRcvESJ38bkBxAAikQeND09KCJAhAsqqxhsQh7TRzwey87
cISrkKz+rS+Fxs6LhpPI8mTuu6I6U7SH0mtmmTOjQnAtyeMX7Klh0fb6jmWtdW/1/kvEoveLGwp7
jg88P0B3++N7PKGvcZW5WzmHyrVIm+bs9SLdpXJGyVwBQ1yupGTVotMAe15HpceKq10UGunOtcZs
cU+czdo8SNAXD6rs9QekZbQ9Em8qr++dU+BQha5u7Yo0C+6oY18KVVtIXrtUjAQVlw6lswG5+hVi
jclblQ+XZsBFOaDIsFG0skSnr4k3g+25Fwk3dTbIL1LXi8fpT9w/mgMmod0n1j4PQu2JfAmG3Qgv
W5FwTbpV1xTZopCtZlMRS11QsJodhwEBASzDndXm2oFgk13PhswGgeLOAq11X3h0vHXvac8UvDDh
pElyIMEBf1tuIVec5Mgg1J5+1kDUHVGmRJ8hQ3pTqC2cMqlFzyl68zLzNScCVJs6uZXE7O5V2Q7v
Q/yWPM7nhDpSpMhyf1eYiTmLFMm8J26DNYCkNqlzwrpP1fxBRcn0rm1w/fTSW0RggJIKzfZyYnBS
dZ+Fxnww0RnXKVtHY8ge1qXjDasol+VTo7G8abXhm0aC4VzXB+sO1VlpIdKCUHWavhplXl4Y94lv
vhTjtcvHxFBZyblUiapeP0oqhHYCxt5Ydw/GlbHPEGfh2+Q0EnQ5o/t2RwphjvJ01fv+I1Hp/JJo
w8LwFPeemeOhGoxo0QaWfC+5j7IVVnd+rHYnw5PwExd39FXfSgxbe0VUI5bYIPxVk6eD5pw9l2Jv
h2v2FPup9RbkPPC5KP6PsbPakV3Z1vQThWSG28x0MhXDjVUTlpkhbD99f3b12XPtqdZR31hOc1LE
gB/wRMkLEKzYrwQ9yEezfx7i6Lnvqpm4WX+M5tsYm8YnHEDVg2jTHk2/bIBQ6wxCJZZSQDt1r6Wx
tIrB6m5jRnmvsoR9WhZDnEMGi16jUFtnlqxvU4X6xlhp2t1vboR02a5xCh1wKxgtoIvPZtbKD11t
e09SdjgsLwk+jGzsNsiaiPukq9vObPP3sSBF0wMzOVQ73uN0wNDC8ShN45JuIcVf4FJygV2jXqwi
TCiwz+bU2OCeUDodNw6Nzq+UjndX9Taq3/j+xAPIMVGV5nFINRwN3CbycDaxzpQpKESplBlzv675
Vn1rg71AcTTdVse6UDm0UzFuG0QeLo1exo/m0ABa1jXthjck3u+dxBZ1LD/zEmxNUtOrpNT7zIcJ
FzbMsgOs/GSXt8I4+7TXoJyLCjEkXT2YDRazTMg0WoLoC0C3/2xb2KcBlDxRYA+vDv1TOr5IwtZu
Lh7iMkbnuxqjDdKxWFTLgR6QXRfXQsfa0TROC3w16LpT7Ta8d/z5NtIO8xdK19fA7dSTX+J9JrUE
qHyeZPTg5FbRk3HXOVr2aRWQ1dx8LbI82E6hjE9GIUGCtu1W/qgGIwwRV6ivil2GXwN/aqK6YN/I
cDpHubJv7AFRgwShJ60xlWuZnkTbtPvcJsq3Mx9sr2Kuaxvp7iBWIWMbOEUCIqiOSVgk+9hsH0UD
9byo1P7qp2rxHFErpXZlDzfsW4p1VgjlyDyar4oiSfaREyKGoQ39SWgNzLeCRq6gY1+VxhU98q3S
ToD5A5RB4hhlkCY23Z2smCqZBksGLKelQyb8DY4swBfaxoJGzNi5repPAJvTa9KV05YKpvZlZPaP
NEpuQeKPT7H5JREnfLR9IgUH5VxPNYLiMbZp3FsUfNDza8HAGDnlO5EeG2RIpJOMJ1OqsYe7iMRz
ImUadKMvp+yLSxbjaZbR7VX1Kd9I0YtjKTrk+Sw/x4IrMEyaUaO17kCbbGRrN7emLutN04X2JuyG
1oOYGVMO0PtdH4BtsRz8FOveVX45PRVuK7fuPnquK2OWPsF7I/DSVrj30T3EzTQ8IXce71VMyVey
HHEtbxBIrSFi3MI++ioa3cCVAp0MY5a3LHIbw4m61ncFYKViDM2zD/BuFdRGd6mKvl5n0TCdat/X
GZpHYy9Dvb37iTDXSRgUK7sZCa7m0SmNMWhuK9231gSh7mYM6VlNqlU/+Vl6FTLH+MZPZ/QqrTNV
IT0QvnYbCQKf/NT0pJI5zxaWt9Qauo0maWCPRCoHNMQST40n92N084dcg6tuC2u8gNmoVkZthqtY
dYI7jM1b2avazZgUZ43jzw7KwfTbyqnh2PZ47hWsgVRc3rx2GxT1cBl8+F564U+7rLzDXT3mWrrv
gRi/txo96wkU57bG3fzEF61tRh58VIYfsVu091Yp5AWVotkhg2gccbVPGkAPoFnHr9DoQHmXl0QJ
4gvkWuOh02b5xcgB61Wn2knUHzpD74e2LlyrWxc+0OJKFqNX2lrySS2Oh6+rK4Rt39PcV1+65Q8z
QnRVsbtxm1qjJIxLNNDJzNNJ7zcbSNX9uk17GlQdAsvQSvQjBjzho0lR7wLk8bPv3OqVaAR+NGYG
d9GGZBnq1HrmAGqhyh20j49ArvUXN1JrahY0OBDKRi7SeAQG1zrIvqqoLHT6AR+sVPcQJMHB0cXN
zjK6I7TY7jjIkBxgXsuRuyIkUeZLo3u1wdevP07zbuGO/fHPy4RGz46Zf+vWiTwil9//a/FnW10A
xUqxJ94kcSuPko4rujyWKulDWABX2nprDT5ujzJT8ELxrSN6H2IT54O4jzKYvCg17Vus9pg/W3cj
9MUBOam9kPCrJ6u95gD8g0JVTyogqo1SFncHRiAFikHxunjqNlhr1GSwHXiUKB3XYTByGKpzZ1c5
V7Vm7FIjPNZw3K45/8VDpfTky80d5GCPAzY5mpNl3S7uGkyb05nQGwvrVceNgDhewwBnii9GCXot
bguEHioAURlKe6egsq21ns/lSxOcfepfQ3v0P9X8IHo9OmutPaz8FGNVlGIfzHyI95XjdGfocE6L
6gOryyLG4Gtr0hubm6fpuZzb02V3hudGpIHjeXdeXqeAS7ANs/YVjE526L6xDfX+dx3VvCyMjHla
UkNSXbOBGxe352ZeLC+XBQj7ciMUo12rg7tD37IDmpM1oHFYBI1kLWyQRM+CuPMmpZyA180xFYJ1
eIcAuUmssWu/N/pZBV20Hb0MSuIlcpPxoCegH/USCbdVLAfzYmdya3aTfy9AK5UmOXZbKfoJQQf9
tKy1qZ9vizj+Z3nl2oiLf2+fD/v72P9s0wiBqtWyO3GVk+905d7PVeg7f53CpPq/XKYOefhYxaTq
++T/39svj79c2m3hf0UiOfx13+XlX9uWE3JzDkGWPUZl4akZjCp2wv/zlMuOf727/9d1/lw2qcv1
oGFC+7+/zX/d00mREZQS+n055rcIKfIfhojlSjXS6sEsAvKxzBo9MxnTT9UXNAlr/Qcq19oa1cP4
ClJLkrPXAndjTtXCX2DVxWeS54UXgoY8kV4qd5TttdVyQNi6pyRo3dfOsNEs0UJjLxw3efbd8nM5
gDgVm2wxpU/FqDR8inLaDm0l3ii175cjVOoCa4MZ7zYFtiD2BVw+ZXbywy42lu9ANYtgjOJcpJ+T
uPCvJWjP76cLQpyopin8oE4Ubx1Vhkcf7/PH3NapFMzPX2Xt86QVyYuB5cletQJ9Z2al86JG3X05
wGmQagmjenhoXX84GmOmM+Fb9sdE4Ll8Nlo34F4OC/iaFE11CQUR4nJqnDwz+JRfgZknXju793Ux
JcBGpOb3zdXEPQYKJXvyK9I4SqP7iXb2U5RHP5Yr6Er1O8Mx4EmlEnUwbFffTkT7b3giHJZ7Z3UA
Ds628UtFeOiUywroMznml09uNH9xARaGm1TU/tlMav2Knlv7/dEgiLDBr6zGnpQJbGrU/Gjzl3oA
akK8O5/aueGTKPPmBaZesA8Lxd61Zju9DLX/sFybgial6qg0H7S4aI5iKGwvGabxw/fDzXKEtMH2
tUk/XAMDXDgaYBlmvUB4sUF473ElxypNvPsAabZuUav7kOnrZWyTK1hB98ueZcy4h3ZN+zoEqlLh
jpiG7pewtaMeWf1r7gB/a6yi3KH+H7+D7/eWA6oSzrDBr+WMmYy4hTjOghsbna/EzF+Jq+Jns6NO
4ToDaB05qZ9We1v2A9MOvUBp41PTxPFj5rd0xZcTIz9ZQYB0HvSQH7kiM3KBeYdWvqRa133aEd6J
ptPLQzrU1fOQhi/LfheYKez11rrluNWeW5VKGWpU7lfXo2IW+PZbYVnNrs60ENCuUF99VxyWAxxr
GFBxK5wLPBT7qkR4hy2fC1/MLfWn7oWKnLm3Q10nbm6yj4yYcznTDdpu0w19dDarAZNVRzyVmXPN
yzp7ynKRPlUTFnTCRXFreQkF1j+1WvlrefW9sEjL4mrqT99nISd/RGgZ71utN4t1nPsPuU90Vc7X
jERT75MI8feu1v/vLRwBhEqUBHvzEdToAf5rertZrr5sM/zHrqgjDKU5x8Amz+sSY/KWA2wYMA9d
9PPPI5v5HiN2n35/NZwYLtq3omZ8GPL0SQIoeIQSRH0+a99KDJ9OcU71fnmZxWjHqJUFXnHe6xdE
o2nBh1rT/H7r8kfsk7NXYYfWrbHEx3LlvgMpSzd52iznAG4pN02by8NyTtKqL5mountjIg1EOj2P
Xu0b5Obykte5BMHHjSBsZDuzMoItQ0b7lmIvtC4LhQh9vm+F4XUQF8UTzp/9Y0cFejnJgkFwCjKs
YZeT7NafPGwSVH4enBT0xNoV3pmXZW9t3AhEyldpqPoNF9XP5SDcdMQeiVFls7wM0c7dtEU4fj+7
b+UvLVz1u1m39QvalavlKA3LIyZqMo3oK5LaRN/7fxbwWZXL1DVYGEd26bkZ72PZu+z4c9yyNub8
3zup25s/O1J1AMaxvO5GoMtpnIS7f238Xq0E9bgy1Q5/Tpx1GCh/RdcEzadzMD9RMrod5c35kZq+
iE5ZN3pYysKu+XNamDXZXi2Tjz9P/n0laqG4jpcZ4dxfp5idgaBwPLbfl4Etqa6chIJarqKVGNBK
yOYUNdf8ra8WzQelYRS9pnJjaJmCiegYXijhWATfBq6fzEj8BPI12a/yidpSwEm1v1fx/XszinhD
3dR+GbTgqBd4ijZlG26ULplWtRm0t2Xhy7q9SSMPd3UHKv+vHUmiqVvRmOLvHYUDWybmmdbLGRTe
29tyKaMpBICngpLgfI9l27KmIs+KP7BBmP7fO0I6Lx6KQ+gG/fcON47hacSYKv21oxqBt4WO323+
XH45JK+VDvKpTWtxflvLtmUxhVham8BavL92xH3prouyrf/eIWp0+6EeqN6fqyxrVO0Ye9DV2/61
QxkgeFS+U/29Q23B/ah1Re743x87hFsUPFWVz37e8edD9FN4Om1ptd87lr3Lg4+KTUZXz3Ch/74U
ADTKJQ34oz8HL2vNTMDWJ5wi/9oha/nLtnCG/Wt7AmqCbkz3vT3KoUkFZgggjgHgASxv6rliSB9k
BDE7xWvlQfpq7vEzDh/ceCo8lwTunhda6flN695lK+iCkcrcqerVniwy8+5i2uG5pJb3PEs63OIr
9Y7hZe+5Rj7dU/ICT6qmvAfURLlb2N9lxb8vrURzl9o4cZxT3YNcV7ibLO8gYVWuZ2R3qQa6BxMs
ucuJbq8MRMTdEnwX4gKtBK20PL+1/ZsIKBa6RuLeYLs7nmwN60abw53vZt5yykW8t0CHFy4Exwnl
FvRpiHqOP96CBrKEG/sSit0Qb1OIdjdZMyPzL2pvbm+k7B3rW57RIvAxcr5J2WCujU3XLQ3acivT
POVuCnQzMcS3vLHrbVqN4Q22a7N1jVFc06rqttIq3CuH9FvKxvZVppPcpoFqXmVsD1s3AKuC+dfE
3lC7Bm2tbH03orxtTOo29c0B3qSjbaWbStbow+vSxda7oWZDPf0VmQRgQOFAxzcvXrUqV67+ZH8t
+2xA0ufUYcge50ORpQmPqcCIfNmrdm68p7xnbJZTETZrtrKzsVqdDx4c190IamM7+OzqMUxrDMr9
1pirp/0Ji3TrhVwZAlQzGwfPL2kUVThhKdP3S1LVmdKGX4TbVfZLXqX/mMpkXpZjkyr6Iittrsu+
2G5f2zIOb8s+XZSPU1gqe7WIkl2b2njcliDywQ1ZjORhg0qi5eLh7KN/tio6K9qmKk2vfx+g59jZ
FHp/ApXzP4dHImQVxa2DI5zrcp1lEYwTjtuI7KuboeqxD56P+77Z9xIiwk+6As5uObxY7s20C5tK
YB+ly7K7RAhZrDMZZV/SdB7x94meiyjEVT5VYi+Zt1dTiD2TFb83MxCKNwWvzs3sD7V7DEMl/dJU
w/YksjYHgRD6ixUgqzifZ+nYm4i8yaEh+NaDgoowbDVOGMvMgPWr17cURsJ1QjAm6fsUsynFPZm2
7O4GYQfUMK38EcTTQ+lYxUthJ/3ebIGPKXk4vuEBvf8+oFfrdTlO47WAa3mBTWOuhzovf+QjKnF5
T79H6gNa1S7VcXT3n6VSvC9nFjVuOmXZyYcgT1EVSLApS53U/2qi73uXqGVsZOpKOj9MeGUdgVcO
2/JC36u6LGsJZf2zDkjrvzd/v/zPtrAip7PyBObdvC0QGteY16L/rDXNBF6ncClHsD1V62xY/XWc
yXuhCi12f7Z/3+c/T9NUWrfVR+ohkRRc4Hv38hjLYj7Qr7FAwyb19K+d/7nAsk1FzWUj9F58v6u/
n6WY9PFkIYjyffBjkyu30S6KB2VepOpEe93Kznme/KZJG20r06CxVbXUidLm0OjgBQInRfSIrGSD
KKRHXYuCoNIGjzoOU0j1jmR5Igwel20lEmn4cusm/TnlBamUQZKG+VDE1OAyuPovkxziTnNR23dT
Yq5Me/KfNLM6CEQvdxl4CgBGUS9WfoKNEiTKDTpSsAP8ZDtE+U83c52jMoXDNY80/VDI6aEGEaCk
6hlcCeWgEvsnosFCwpDNM8r8qbJpyVY+e0KipEaXc9ILue+weJYC3f4w6ceHoG02waQNd/heCDeb
1mMQYc4Frc9Bk0MAbKvoLqZddoiiqvWypFIZTpE0iDHq2Pmii3e6XxWepaWJ10VlunUUMTzJXoxX
pDQvoqOg3o6jfFT1hyjNPobOCG/CdcvXrh1ABOfR4/IqCnfin3CsjXujjsPD5IzpXa1+x6gTXuo0
fJajKQ6paIJb3mrJJglc9SPoh2OGIx2UeCzyNAHG1KiCZmMHYMwV3p5HEWAVKs5wXxYtFY4rrNZr
OJjFh12Yr4AIVtjDfGK6bd4aokmQtrZzFIoiPTpg437yS+NdtaYtApqv1QDCkSp45BNF+okG6TQq
DkmFhy5z7TGki3iCUlIUkHZ6xyuho6ykKP1VoSIKS03S2CcOU0NILEDSXmNg6sMnSys4c63+EaIa
tDFMCqhlNbewgUvAd6PLUzqIR5lQQn+Ckb/oKs69dvfsGlZyjUO7PQ451aEiS67MrTsnEeEV8+/4
URHlS6HHKZ7qt2p4Cu0+eodFjNtrcxxMiAFtEfyDbAry3nMlUZUTcs/SqM4KdjlBXL5nWqwc4v5G
uzC4pCHvC4Oa6DUhmzo5E0bYqErCLXUUKJa1LnbmkFWbPGmah4z6577u/BL+P7y1rhvttYE/u9ow
J/syUs5No8sNkMHhLaDfh1LE2jWC4LeRpb9Vd1IRJRfW2o03CCGk52y0/U1Ik/zQV765roCJeXAg
bG8Rn8qoN0DUeaznJnRG9T4ziuChalsv8ov+cd6Sdvz1FLP7iCnKXwSlq1U0dmJrJuanLFXlnJal
AZdrJULgJWVWIrcZELHbpclVQuEwCqpYisJqvOk0l5VoLH44gcQLHJWBY+k0r65IimvTAiJqCh8G
cp1lG1y/4XkJcuihDx5V286Odmg3O8MKwjN9Lefg432HUxu6inP3u5YOo4dVx0chJ+fkA15a+y1q
3EQZ3b4OtWwfRNWA7A9ljxEy7peSVq8Thumw2F0dgZlcXrXQ3aoMcJqY9olM7Q87EtcmivtopUz+
Pu7Vo02f85nff7HOETOiURuk+0jv5DlX8hQfTNYgL6X0fmV6EEF2FAH9kTXYZXkWsryZStIe/KKT
CJzp9n6oSebTpqngu8fyXqCPBO+gy9e9EcU3ujNIYwCJAATFHTEbw0UkkdOx8AN3TdKPhCvtKR+a
wK4FAEeEoCXUf5Jx3aA88BKSGhpdU570me0Xoe5/HjQKSbaTOkcDzZJV1WfNPh6cn0Wfn1vi5Iuu
1NW6nXWL8vZDhtVBLSoE89rPPAEnOZpuf/uOk7tbx2R8D6pW3WRYl2zcetK9pHWbQ6CU7TZtog8o
2vKxL89lYcUfAAHVvWYS4ZrgIj5hes18Qotc0XYos2naIzY01hpARLsjwn5T6Q48VqH9njVQ6olV
WvL+TPHGxB6Rmy/MZz8Fca42ypuqjOIkDRj0Wobdgi7Fq1XzI+0To16DtXwTY2m+2pH2YdqAPxV3
xpIIfWOC69n1emg+VTN433fji21D0KKVeu2EcR1kpp1dS3jR2Df0gEftMoL7tkLtExGsZJt1fnfw
pWzXfAzZXsGfHrxWHu5tVYlgKPT6uU5NFln8iO5KeKkRWHzKmtNgN/2zWhcHNO71NZ0fiMmTcVsW
bladnVZzT4MVxVso3KjaT1F1FyQQGxt+3AGrs0Y6xT+iiH91fYQ1gq/9QCrOf7CuMZ1yQ7Tm07KI
2uwNv4uzhpcHPEhQYG3dTJ+Vmj23Shd5Q6TZBySCW08Po2CnLvLxmfOQs3bQxyo/OkofPxoqEPAQ
N9iPqFd+kgo4P2qZXAdH94Ht6/8EoZFtkSQ1NrNRzuMgsl+KBVa9mdEsqcx/NXU47jJZP1OzVUBb
hRcFSvaBwDg9DnNNkolZPSDPCIvObV6MOjS3Zsl/I0zAA+l47736ln5B90L8EDZKfW3QRSCJQHeu
gjJRgcCo0R1JilbE+jazmmlTOY0GnxMLB22ss58NSBAEztz3Mh5Mb2a5OjUdx0Fo9AGkOfyIhl91
p7YHu4urA5zovR66yZuhldA1ELrwAH5u2xmJ0Ydu7IEVQg2i045aUqeXo2k1jafRIgWIxVSqJMG1
zpP4zLBxUBPVAYLr26vlryQD46UZJVS+mW5AFREtN7KDshG3rAudo5XE3SYY/eopMeN9WvvagxMP
zSY0CWwJle8RLMjj2FgNLT7wQQBZk0uvDOuOfAPKy1Wgkf5e6Hq/LtI8eeyjCNG5NvBsym37DhbW
xjXlekicp3Qyi6urud6iQ+pQA35Wcwm0LfHvIdDXrqsjr0vTY0R9Ohn14MNUtxG9pfekruxjgA/p
Ziqokvq90p+IvM1ViuXgY1UM6S6ohubotIHcI/mNryY1x5UWRdmr2rf+UVXKeC3jEjpULn+iCUTS
7/7TqT2FxbTaNTymZ3YyOKDrQNPOaZy3sr7qUVJcQk336N1JcHh4gw6BO22lrT2hPhSc4OfHOydA
NCCJVKqMxljfBzxBNmMPANmJOuq1fWnt01hTPQo86UYXwt1jioNaN/A4gFr2Bjx0fm8y59hGHVVu
jEr3QhMIiTRxepBzhhcqyrMD1NGbZRaf+u5o2u4RU9XgobW68lXXMKdwKGQwGI1CWB+ZYT+GcPqS
8NMGXbiu0aXYDmM5Q3o1OMB4YsVlDaTMyQH0NFJuoDInFzf/qsO8eon1vt4VCrpsyyI0GvWXKfaJ
nq74eEydiFXk22n+8zLRDZvYAAKz/JeXl31RGx4ycyfQyulHg5cq7SXzKSzt4+SiL9SKMloVIkop
DcIhEd2QvfWUeHtZm78bO9qkMJE2om9KAmgFMcjRhh0u/70C1geo0bDDl6CBV8UilSJG/2bqIKw5
0zwrm4dlLUc/1AwoP8R2+KTPmFc6t2IDghIETaU+W1KeSF7cW2JEj/zMOg9/z/ohRwVy0jp4tLFv
n0kRjEMnsnhDDbfZu11RHXDw+QUQOnq0DRpwhqaZfC1t9Ej261ybDFG3NtvY7qwtErUY1KtCgS9G
8cLO+K71FlhcSd89Ao3mO021D0V2/upjL5qRF6Lhc23rRN0EIbzgslaOcVR3P8cTrvfy4OP+vp56
XT0lCGPsgtp/MmaAr0Qh+QR6f91rXXEe/WmVF5b5FI1iuBnmeChHPNGCBkBE0QfaBTGoGgsiYR9o
qrSR63/FgRZ4OrMuYn+1ejdp6q7soJM/Gj++pZgH7kp+wesUCatbWz1bEPy3ZVA2204xAMRLM9+M
kfIcLu4bZCsO5urOrNJo+SeYPGIjA1v5oB9GQcstXvWuSncyEZdWmxIvh5f0EaeFR+Y6/gwqqa2m
YKweND9EgWYw4x3OkMNqCO3k1e+64WjXhCkZE6+moZrZMshm0jbfNUlBr2M8P9Nco3ox9KB8QGBP
wENe+3ZEArCEpJThxLNRM707JBbQN8TGbb5j9IbCvn3pGvlFUC1vCLvZuMKPzo6Glqe1InlEKsZ9
SvyQakaQZz+pAerXZYF+bHdG1BygGpMB4kjlroFeA1goFftJaYGGBQYsb1AqHsKFEpw120xdfnZE
0RT1fBTBUvtV9IbYxl2b7GlwVn4DpnZe+MJGGrdXTC90h+6pwzyjBklwpeA5B1nqxZbxW2vUlDFG
tfXs0sDcL/TxJioM/UQ4Yq5s3alObhoHB2E7ZDODqfKn7k36127VRu9xUROlVUO7bnRt3Maa2yLd
EeH94wSXZSFF/t7g0ONpUV2j/1iOb4GYhwqjvBjukNzMxNe3WhvYF6dlMiP4mc5G2RZehzoQSEBn
2MjcD1/IKt+LVss9P8vNtayr8rXB7HDjMumuylb7mBo/uvnGFN2sLhj2cqy/ohkrncdhcy710l0F
EtRNUMTzzw8YT9YIucelGG7aUFzxdoz3IgZkEvToWVaham0qyb93bB5086kbobdobmU+MNOnm6GL
jD1kGrxOKIIafX6nBTQ+WA0+KI4FrCyx7DuyNJu0a8VjrqqeaNLiEjOEq0p4ILoEKsek4xnOoJ1M
gbYL/JP1AlVWylQcjIgP1TGJGWNLGx5mp57RDFCoqoGDhqofnlpFR81Iz5jtMSA+d3V+aDv+UBMA
zm0yS1r5GKdjNwnZTR9BvMsvXSntpzrrs1WmSzjBTGEfUBpCcFQfYLJ+BglMRNWA7ZHDHbvkqKpu
hMn/rVABApjlUHuFq7/wgQ6rrCqwWuq/QLH4qLxF9m2mVh1B87xUgz7xoBg6ZrZJyxpzoqs7Qn6D
LOBep6FomL9n+dW2xG0qQbuJPvF4B4BwKGbrr07LQIHPqGgaZOsmhDZTGoH6g7yKGazoPiCH/Apa
0NJVUhPSGuQQWVw/VoriHyjtXYdcStRgEKoVcCJWBmHDKYPwF6kNqIFguOBj4j+i8r0d3UH8kqcu
HO8mQ9gr4tboosWJp/dB9SxC6d/1YnqifRF7PbXhazzuhiLskB+N5EOmZOaHmMYS50owv4mS19u8
r7szEsfWZohplLvPWFm4N8UM0lXq0zRg9ln7qhqglJavxo5RR2p9hbe0bR8boivGnnR81Ht6rIrI
kHr2NaCN9mQ+VyVBSTBhNB2IUV8NMZbUoMn0Xad0xd32tZ9DKsf3WIsOTpL2IM3i8T3CQhGVyhAZ
SYuMY0FnTgbIcOQ0Ue6hqdlX0e8obJP3RMT+FlaoguihW6wLs27Qiush8FEwggWVm49MGsEd3tDO
yEk4BrX7CP0eelb/AdCcDKkQPwxECjau7xdbU4PvEpmfmFTaB9VRzFWHT/VTTbEG4ZlhFpmra0QM
q/xTFLCfsB1pdyip/qqNOnrTJTXqrnsruln1LAbMHzdh9+aog7PLC8R3ikwkaxDO1r4VDh4hsDZ2
Hfd8zMMHhgHazm6zU9RiujWV8dwQqBR8zZ+UYU6ysDe2X1QnYVJHUiOqgnJQ3hZR7zpES2HSm5/+
YBUnERXWJlVFcBomTVkZIoi3Dd3/m0xa5GT7ah5WnZ+zRL9dlu7vxrFXU/ozrYZwFmEOn7Keodmt
R4gcgXLSuifbLhC1HXuUuedhlsSaglLVfchSae+BHv0zadYmG15Dm/pgZoftQ2pC8e8m2LdtizSR
mna7Cs9Uz6ET5pV+Qv3PyZzHbMzKTd2DcCq6JN8iLEGvRlQwJqb+ZrqxurfGZCD1dl+srqKX0Jm7
RBm0YzlNb3BnoWkjIHMK9OpVMCusMwckReGM4hY3jnFsHHVaox+9SRKL2o7ozXXRGK9JlAHeiIuK
NOXVQUbnh2i1S18796Cslng0Og6Guu/sITgtC92ugS+55Tk3a+Oqa9HvQVY1kuPDDLIZ6NGUxqkI
rfK+LFSqtbomyqvtA1myA2eLap5/qYVS7fwQkoJVGuLug/TZ0fjpkPjbaG3YfbRtunbrbtWKV1sZ
rSc3mpLnPDrqyfTVBqHO3K1Ti66ie1aFhQetpLkntnwPOj3atqLr1oCbphux1qmqa3uTwXyaAAfd
x1Af7tL/MZhdB42FaUjVwRWRCSNJXPApy6rcLvWWKK/p9s19PxEzdMKcidZqgLhBbcXZJez8Bu2q
eDpFlnXLkNSAdpLRUU67wxId8/O4JK3ennK9RYcRvhRJVEEpu4l+WoNl7YtZlG+EWKR35Y+MCvKm
biuVUUmU6wR1m3qKdgIuBCGcuatwZoaoI81zrlOOtOws39qxJc+G3JYmUUataIjkjLGX/h/uzmtH
dmvLsr9S0DtVm5u+ULpAk+FdZqTPfCHS0nvPP+qn/oj6sR5xpO6rc3Qh1QXqpUoSBB2liWCQ3Nxr
rTnHrFPfo1dr3Thhgm6CcRJSdvpXYiJAOSXikMCrjJIoF3slzjeDibfK0I4ghFTAdFa8h5lGPTfa
z0LhiJPRXM2I8lcU18lB0ggfJDchhgV/GXDE544RqBetZq22uedb426ozcdROuAFUp4k2YxNPyDj
EyLDc2DyTlKKgK3ZgtxiR73CTelveqM+4RPPb9MJVJ/s8Y7kxfTG5hxnhlMdk6jigiVUkhlPc9sU
of7KCAJMDAIF6C/RJ+4LH6uMCOGAXTRDne/cQQPDJcY2pBIye4va+gpGa/kVIjOWtR+c0WDHiywp
l7JW2tecdrJHKRZfN75FnFdlX8vqdnZGTCKNpd9UVvkGCXFdKYa/KdT01c7wiClI6m6C2+6C9W78
sDtUsCW3CHj1FZZ8JG9Kweax08GvIHQjiuJhyPFpTX130eCJ3HUSEOBNnXykofYWaZF2CCNQ9FbD
c9uq/Wpjm+G8sJ0mWTkqww52/6CBNLo9en7fX8RAlt2oW7Zc8O19ucuHqXonefdDg8H0nFuV5WI/
LbzU9+t1XDfR0Z8TvHlYIno9tJYZNBSYV517GSh7ujAdxqaDczDCBukI8vvGUTwR1hITYj2ugG5J
0kO1EfkiMDuiR4zrsFfqdURXx6UCaHUDP4Ft94i6q5qA4jaqaagAupadwvmiDrC7oNnVdI3croJR
5Pr7poicXdG0wf7bvwx4IWtmduGx7HPmnu3k7KeodPbq5b+abkYTV6v5iuVcuuX4OIMJ2PVo9Hho
asFdWqBZFhnRmujoxxvI1/g89Jr9TNLZG7tIpj28Yn0h1Yx9s4IeRo/19NDa43vQ4J7xHR3XLAP5
ueUCSVHeM/xx2mZJBtqMP8iE7xPpVyhmQgwbyRILx75zRrT7mXrdjE68NScU64jRwlNiKCndHWsv
K2dizGgWC1sbrVXXsmrVbAQ8pWbRlLLTdjq710rhrs8b2AWBpWtMKJsX2WX7uNGCWyNGwNZZqbKc
2pCRv69OK0TgBkRtfKbsYEF7EtRIR0eNlnHeeYbNDpBVpr1JqKW2Ye/fI//myixzCy+h+JgHi0gx
xqqGgAEyixp0VFYxrIiLcc0hfWq1dSiHlkdtoH42LZDAOM3HjWg8JlBcN5FUwe7guBLWcxLkyh7m
1bYPMFSMFbc1g6N+2WfB5V68lKMhJ68DKGjX+spswk9dtFDMigk1Ai6hvwh++COGm+xMjVm7Lk3D
gnb5PYJ3EhNcCSOHzHxZi4Ymo3Ed6kCwHdALU/srWfhf38d/Cz6L61/Zvs3f/p0/v5NNWxMD0f7w
x7/dFRn//PvlZ/7/93z/E387Ru910RRf7Z9+1/qzOL1mn82P3/Tdb+bVf3t3i9f29bs/gGON2unc
fdbTzWfTpe23d8FxXL7zP/vFf/n89lvupvLzl5/eiy5vL78tiIr8p9++tP345SfSZ/7197/9ty9d
3v4vP/0vmrOvkA1YPX/4mc/Xpv3lJ0v/2cZ8xnxfqiZI+Eum3MB19MtPpvgZNrRpU10YNqktgrOb
F3Ub8or2z+R48bdhmaDkxQVs3/Cw5EvS+RmDgc6MU4Ub4FxiV/7fe/vuDP79jP4+YF63L4Dsv1Oc
MUHqBMXwKj+As4me0arE8P1lRhX8KbpcyoVKhyJYy5rJb818pomiq6wSYaYuRCUzhejOVM2kOBuN
2XEjhzh31Y+4GZP61WnLrr/Hi0E/HQ5tBrJOkZ0ze7qv0MpXp0ZvLsqXORYLh8wKHVOD3ertQ0zP
uD4YNIBYSY1JM71BN8lD7thQm8dUN4Ic8EVUhMSpdGXokc9VKqBPdD1h5CwMlPODqGJyiciuCB0P
ocfFHTj54lkMKD4WDkI0cYQg3alnOzHs9G5WEWgsabLn48FEfjPtImw8OdwCy6mugSjhSxEBvVvo
bHPm7xGFTeldGeIlg2SFoOQ6rSy19Ni7avPBlqlxrZj0cpfQcH2ILJUdqcu4wYz5ok5SeVSw8COU
ZBSrEmk4d85SSWbFuenDbAivCqup0oUK2LF5yqISeOmUsgp9QkFq8CDBxJ+9wWJdRhpXpCF0VpPK
KybpB7e15mO4ng0lUxYiH53BNRA6yzXPRLhxcBsj5+A4oTEsujy4PPYsM6tYaeG+bVXEvHLbOWYl
H0OkhTR1R9J/qa+Miw1FTdCjLfQmuID2+WE2uRMKlHIRYxrUvNHIYwCaYpyrB6cQl9VSNtFE3aT5
AIQRSqUXHbrOc0AJ1aF4pJWSj9sYdaudu5pCEspRbe06uu+TCzWFgYFRLbRaGqU72BiwHzpJR/TJ
lCoK9r4RmXbgDMTD3hmBbe5Ra83WItBAgDHKVjpih3QcRMcYkz7PVKvVsnXFxzVsw9rK0eNVYx5/
xoYAmGyqbcbTI50iK3ZNtP5HejW6eWvaU3hP28eWn5rPW9x0hqDrXQDbyDiKqgMfbzW5dcB+EDU8
YpKiZENS4UkjSgdX4IgWn/1YbPTI7EBiOktTc0aCN2KMzzjT6suEL+w62bFPniZEnwz5hNvUqPap
ZqgET51T2jETIsWu6E3I8XFsucvcGOHNsEi6yBwXgRkmATlSdR494NwzSUWrFSmokhKldI3csvq1
w4BTX8SWHLgdW1Wt8jvE2jwqXGgtM5H1OmgpLAhWh/6+sNEWRLLSQrifceNv07RsmkOIpq9/7tKq
7djlmyJlg9dhO3CTuGZCPrHqTYyHBRFLozp1II0dWVq1W3W9MaytBrrk0jYnxK9WI/QvLPjNRU8V
t+GmDGd2+HFdwSHJ6DFnLuYv0khEn1TjWcnJ5qR41Hr2jq0v6gM9ZQn1O5vb+GgOhhPc6q2ArjEb
ejIencCky6NaYpsoxdS5ajZA2zNMVCM6tBPojElbcxG3aYNJNAfw6pl17jORmwHyL0O/vKwuTsHR
osp2tB20+3re9vXFknKpKiOQ7RLrWmk7sX2aLBBMHt0vuJlSqZTkcVTrDju8X6fxkS2xmi6NfmjM
o+mTmbcIQ5qzrpkoPYm9fR/kJ9FqOpvCmcCmnKwYVFjMtmDk0eE3FHJKpggVjCfhptbPZYPEx/Zm
jBO4xgJ6Pc0+GfUg2mC2nrQ7MdQKgHAzGQbFDQlSYtLh+6A78cjq+TnrjdLZRFno+Dsx0n7ipCus
bDNGUPMky7ZknKXNEeU4pLRsJ7K8C7ekiqYpM42+ybIlN1cyor8go2nFDjUsD8W3FZozm8GYZdKq
eZNuSFJm4tR/VCeer7s2zExUk/QfPBvyrder/H9vHmsxuVrAYgZJ2RRXsR6B1kv6TEKTmFPxntkK
hAx6uSzoXWkXzYr0phkDygwLfl1JRHkoI0mNWxdpbAULjE+6RTOQ5yu+QQxMG7JrU5WFl1HKsrFT
q1sYOELv8tAPErcscgUXcxtWZBGxq2v3ts5sfw+8DhlW7ojxwweujSuTsC30IUr7aPo6OfJNVViP
1KWN+VUUNFFB11chyQFC8IxTDGfoaCldEIB5o9H1KnN1Sp7ooSFM8jSaMi3B7xfRWTZwwy4nm362
l9fmJF5nJ6MpipwhDdKHJKXwWdSSGatrRchKvEx3NKao9aTuMOywFtsd3mp37JHUgLEkVB7+olUi
BC5mY6GUWvSmihbskufHDtJsLSi66jREISJioShB89IiYILF2xGp5NK4n3q3hJseHhk6KuM6qrJy
eA5So9GWThAZ42bOtcRYgUUc22NIKx2K+aRjETWdyI4wH8NS28VwCmzOqSm7g2ErajV5dumn7XZs
FOLAXKUflZz2dGVMCbz5KDfRqeB89O/qSITCw4jVxDdarnbpWlAfd2+ao7BouklTf+OpjAFVXi+C
YFRZR8HSvKLCN5V3pvcsqC6Tycr+8GlCGg5rkpxydLJ5V6z4z6bcBTy7uwN1oAo9IAn6ea8mVUmp
AHIXr53WGTSvktzkUnO7WpbTVaKxLLptH4gcW29WXCuC/vADXouovnVM89I2GEfG5JLATeeE2YhR
LyVLfiirKL8pK4iMFnYemmouueaYnc1Kt6djCEEKZkzVSiY9tW4N0cmm1d7dpfSThhN7wgGqS5CU
BuN+lWqxJbm8eijUsKQtg9qZhgr3oHauMrN/HAs9jnGM1VxTA5ju6mS0Cpt/2A4Iq/tRcxASze1l
CQ7Lkoe6pkoOtyDze6FZI/BXQ6sMdWm3at0zSk4I5gK6Y5jbSTO6atHTfEiXtAWC4rpufI1iDBGh
WDa0heUGV2AfX6lK5QzPU67VX3JMrJFmUaxYr7WBQe+jbpywS13MQiZg2IitGJkZtjlThlv5oN5x
WKq4wdkuhzcjrdTGC/OWenOkqPTXozZqMbuwKTHLE8NDf0DY67TVwjK0fgiWg4Yng0Z3PKC/dluS
wWXiMpSZlLe+sOPmLWaSXJ7YimnTuFcHVZ/ffcacw7KVQxaThYa5sIXYhcTourPtql4LxRhmBNWB
cg1BI5n1vW+aY0hKBZGEttiFUWqPwVOc8SvvGXt3w4XiOmVV/x7hlcyLlZOG3bD6VlL8V1de/41q
KjKG/qSmmj/rt9f/+D8f8fdFFT/0a1FlCIogUg6FlDpdQc3iK78WVbr+M9WRUK1LVhTpLpev/FZU
6erPwrQkFdMlWNSwBHXdb0UV9RaZxgYTG6HxJCe/+Z8pqrTvaypLGoZQkYSRlWSotsU7/KEsp4tk
yaYnayIBIeVH9krTpmu9ykC16bG9gqlDU783W68Qvr/DXL3XjPiqZBu6xfduLnCMpqgGxoxciKT0
4rLaze0B5gEh8Dqirirrl8BwNq1BDko6ofCg8VT3NPYE2vsdgVkQJExjJ4Nx/IvgH/WHfCEODsS5
sFWVmuOSCvtDvhDQIoWZFu0XW0HgV01olqVLkOsJxe+r1LtbAloefJyIbEutdxQJ4HbIvtC6Z2d2
Pn93WfxWzv6+fP1DBimnjEQunSROMsjIP/uhARKLtC2dBP6eUsVPVFLP8G3OSBoODeYYUsQ3pFOu
Cd20lg2YA1Kfcq+I+yMcjq8gYVTADONNQJtn52S6jj2XXirp8Q6IW93IbBjbOjzoMtSF9geqrUfN
tuNlx3YZqRYPXGCIQnYLZJP6IjLas0K7FzKPsh7M9PHPD/Xysf69Trc0Q5KUbnOsgmOVBJF9f02x
j9MET0SxVHvD30tUUGtdPBDJ0Swxk6quwpR6L4K/ONvcLX98VQTGpC8TO4Ox8PtXjac0xoiZs+Kr
9jkm04thb7aa5qr+i9SqH+PVODzuWvK7BPlupvZjapVVAAEyjBZ1Yt9v2CljR1KicdertitAee5R
mvrLP/9E/8FLGtzrglcjVJoj/P7YTORWhCQUsCUArO+VqRZe1lpnB2yK2yDxWo+xVfzF5/mHKDuO
03AIN9ZV1ic+1EtH73eJhWqpOUM0NAhpdZ0IB59AAfO+n/L9gO5w1sarAmNqoGoZMzJTXfz5Ef+D
a8jUTB5T2D01Pukf1iUrDXzAh/m4hNjS0VUeN5NNsEmeoPaONRqnyjnAj/PPv+gllF6ous6I1fzh
wlX8kSAck824kTZXgbwzDA6W4Bb4j89jD9hx1lE//flrqvKP163J5WqZKBv5rH9MrXb8qdWSJpmW
pl69KBFqwkCeCizb4EydZNFkw7vehQeoungd3N5UNlmeRH9xTf+Dm8cSJsGMlw4t7osfznUpLd9q
zJRzHY2bPGZKQzlydoroL1bBH+PmuKYsXsjWqHEdjeXh+2vKlm0sZnCeS6abXpnigLXCvU4kI1dz
CSFdjSm35F9kXYLh+fEz1vmLQEusGVzMXFjfv2zQxdYU6hUCL93qVnYRngNFyfaJetWavu+qdOxd
NsFbNSQFdcw/uCLBk1/gP0XUvinZmU+cbkZSamt6MxvUWvdZHZOmjDsw6/OPVknvJQm8eZLMW1s0
m75TDuGEDhTJLLIDBR/Va48/sTHCAOSQ86GWgM7g0kaJsh6TuyHM32s1edai7LFQ56chC17GOLmy
jUVnJXdBZQzEewwIc0vptYxl2XW6ZJgGrlWTxZWm6qtVWEcdGlKuBQ80Or+KiHTZusiuDdLn7eQ9
5Lk7Brbn2NETLhBCXqNzNUKcgDk/OCBJs41DFaQO4sZSEVyLCdiJ3BRsV5nsLCtmgno0n8RsXwFP
i7xZNhfWqxv5YqNXUIPCQ2cHW1VaKR2Ck15jwrOt+ljq2Z5Y1wlIpBlJxpFZuJA++WQmraRlqleo
HDpjp4/K3dTGBTzB+HqsQvsjHGqiQYRdM0ZPUfKrTG0iaOH+zBCBpQtqE3PzqryPUKkfcjs9Y1Qq
9hGBuFKgSJQEW691HJachC5iFCgoATXja9BOJg2xTaaUL0MTjF7L9oBRfrAtwj69LfUHymhyqUih
OrSmto8drTlyMr+SEcqOg6DHcopiAftqSQMxdFkWO7LZaLT4eLO9Ypo1TP5AJEK0gOiNF0JDkYSY
dcZ0GcSESjemf58MWznPzaIVkrm2UGgTEVtU+MCC+5BCLi61laILf2eUyhMywLXREpsr9IhIM0db
wy8o99CAgxWgP3ggRnOBRPqbwLnqgxA7WGLeWBgwDkpbzBtJ541quXcNPMvX8+jgPMTUXPg4eKDG
7sl0RiTiV0+OGZyTSi7FOEbrLmyW80iWUUMnPAKuWDrDrSbvR8jtt4rZbpCXBDaxe9SV/lKR47M+
69POwEeL9CyHWqWlYk9DfIG/su8Ke5E7mrqoevOryi1mVvA/+nGM30uHWtYmFYxo4P4qwjwlYIvq
UXdSrPihU3p8Pmh+FyoqgwU8ibUMZLQgQ/Q+d6YPHWUhEi11kyUawWg9KkuaTJhrSL9rc490b1I8
dKvddHxQrdWTM23jDPE1I13HQmUeYAQrUaQzfVnzanStMtbONPwDL4DIV9PDXldlkzNBhRFK/611
7UbMmyIdJ7cTYbWEH4yKd8rWbHFit9WCaalPJ1tzfDR/YjoylvO0Lhqf81Le+BYimCpO5gWhF9FC
YG9eAcdSuGZ19msZ16hVlZtvzCv6q6iqpuic2Kq5z/3keip7fd2LQac7KSCh2WUOK7JEeDu3xzqC
XmQ7FfLjQH0uUR0BDZc0X7DGAtArarlWdMiNeYuhRId9C45eGLNct8ehraNd3/efoVHRdW6aF3UY
wKKqZbeBe9MT7OJUq5H7Y2GE6o2TjEQgstF0xuKVNtIV0zwNSpdbxy1BZGnwfLJTCVC5V45z0E4o
GYLWTdFwD4l4p1u7j7IsQP+W3zQt/Qkh21MXI00jF2z2mAvjex+/pD9ly74xblKzDtdS2QctyzJB
h44bxXnjFUoLXDIo1qYYF1mLU7QR0vEuSB+rTK/tAeQG7SlSf5PsyPrVbh1zSfTb05ilxymnyeA/
5WFJYpFvmdjPOkqW6amgzCdjoLV3DUDQuwl4f3NR9Srq5PXwubxA0iBvxzFblTqMdbV6A4v1hWQ6
vsb6sCfa4iV8QZN8DoIT1x2JRUl51wIummCA+c5ewp1a0uiY1sKs11YxBJBSeFehHgt3mDL/GLBq
3ZhkSq0C1nzsrI1ngb/fApqYvRqDDm8o3yYRc2NjpGNpgm1zw6kd6VqNmOA0lAQBZYKXMra/Aj5k
gMGbxxWdXq+ax3QVGabcRKhTkyRM3Q5J2o0jFWUTk4sRdChHIUCjsJ8o0Cbh9lUTrtCecsvUxcLS
MRnYj3kV9h4c92DZSSfFWDSQdyKm0E00+0GS4TDY6qOvMhtQWO5cKxWzZ9UMoBNpfXZOBggtv5+a
DO60BrcmImELT23+omo5VwDZmRq+6hTXATimdMlCFbsIGLU9NfGwUAoYMLRa2/cuao6j/ECpAWMN
raYsjXdLA8AYou7tguw6iFq58LP5po3Lx6H316oS3iap8oE5xFMBypxAk1fAJ5dzXSZeM5V7vSUQ
EOrL3RRmDABS67G5BKUXsblXTe21mmadc1o8YvtwFk2VpZ6R0dGv0oqAx1i/llYO2u82asPxMFai
BHdLjdxY/rSyStZvHBQ01PAwof69Chu+O9CbF725KCoaoCxqyWWyaHQzvCXI5dznCTkltCTVNPgo
7bUyyfVUKQLCj3y2BvQdhRVfAYVOz4Z/QTHH9ZKeOLHwPCXB+9uXG3rYVW3yFUHo1bWGxFfnLUnh
sxxgCgivi+I306mGnYYoNicQjZCZChicySUjps9wyJgCdWDwGwPYbp7IO0UGxubPN8LaH7b8hqBg
VFWdPiRz3h/rKscixi9lzs/DpyvWXeKcwUH0q7lnPBT4xPkAKc52dc3+YlSCcaeU7IOQDyL8TKcD
AopXOJNA/LjmkF7rXgwWb8Osd9oizbpsU/IDHIbOk83TTFjZbZeFb5kAP+GXN22a0xJOUySp06c5
lsmuy/0DYSivc5dpqzRlIoCEflz4bbXFzKOcqqdvh/9f3Tf7H6dYoNT9k+5anf3H/84vRcav6oeL
xIEf+LWzpps/Uw9ThFNROA69Nari3zpr2s861zsp5KrQqWd0fubvnTVSp21acohodWlYXIW/76xR
hAme47ZN5+ifkit8ay591wVRJZ07U9JdoynxhwrWJhOi0zDLLXGDbxLWOfvCxRDF/AE1B7hH2FAB
ZWZ4NsJ1nhrRPpjtNchUZWnZOixLHtULiC1g7RpufcsBYRK6XUdmnt8n06ImXDVR0e+VRjYcv/0r
begHV7Ween4jr373uV//+r5/376iWXYpkr47oEsRZVE8CdMgVN6+1JC/6weEw9iY7AcoogrjKSmy
J7OEHeG3QHDqpy4uQ7dRapj/Y8pcvKg2dLw3oRQpfYN6NQ7KVY71Y6UgQV6y7O/HMRiXqmpSk0W3
U9B/iNHBrVHbCwX7u0chB99pbm5HZpJul5GZ5jjqMYFXBr8BiCk3ajIg0+TwQ1DnCo8GvYAcEByb
whm9ICfcMC/jl1Cae6m2Z6Yu2aYYwGTrqbnI7V7zQjsdPX8KFWzC0XEoQi9s20+jHjMWv2pF/2P2
2jr4UPvokRwDOBuG0y2subq3Wya4YocB6EyL5Bo5270y5y9R+IV7CL+520I69yaGepcHBF4EYWEn
Cxk4xw9GrTIvF5u5Dq6MWlyNc4wuvvEC9SWH+dmlRyOo3yViZRkNT1oZbUtcpyFTEtLqzs09DX1U
Ys3GT+G1BjGKVv1GS4qvqDV23VxhdtE0EhswNEx9+NJJHVJxfKurkUqbU96IAjvvFN5oYtgqKQ/1
JEQJN6+HTt9PNWOfYjxwv53KDU7aQ5nUV1iVFS9T+pVaG2tLj1dVeGzyYQ1Ibd8m4qbC9oG6806T
UKS2UgvWDqmgfqBejVrynNnBKUQTmSHksNNp50T6nSlv08I+MS46izldWCjpHKa7RZYSwyldOb92
WuOJRlsjaT5GrXNjxu0j8eBXNBQ7nfC1rtgncb+smINM4TEoSzLbCBMzsAKIpDxdDkZayrYgdru1
dljBGDUHGxx6Bya1ZzyGh3Iuj2PNiq5CRZZVRd2ePdeOthxLAKSYcgByLoVGjnZyJaLa01vtHePc
s2HM2LD7W2xDlNcwgfJp27J1t3vl1Kn9vjXxxsf9KlYoRLR+w5PUDucj6Z1QKysNoqL6ZLUhpi+D
Ca5WEPkiklVNgK4NHzJEpjwrO0NGj2ZeXtsIT70eDl4IwwZWzzFJ/EOjOdeAuN8SwgCqLFwWofUq
I8QbOKQyPA445SL/uVKsFzy2WUYMVZRu0N1synKklp42pRoeDBaSNFNgVrKNSuztGPTXfeeJbLpX
fOuVLBO2ATk1/MBQrG/qt9wWd+1AI4oYkMR2gJLMDOt6gbs/cwKviZxz0Q8HqyhvVUICu/iUxlz9
9X08ZAs5gkICDTfa0aYwwmccE+9+Gp/CIkBlIhemNp6irHkI0JzRAdC+xvkS2qBax5UTEsJ2uZ5a
43j5FlsSaD3W2Q0cJqxB4kjT9UZa3RNTxXPsa/dOAV7WeKmmZGPXYoFg97XR49fQwXh0rBp5p/f9
xvb727JQj06NiabLj/NIXByumjKA8VBhkMiz6n5u4Opq8XwlMmdD4uR+sMoNgbRLIFg3QUERqWXD
Z8mWsZyHQzUA2Ri6yWv1fnS7fvzEce8SIfYWdd1Tae5AGWPR/7AFytaY3XPniBlwznhdF5pYdL7x
ZTA8DEW7yyYuljZT0SipFy2B8RgE1VNHIm/LJv/SGMJF8NlVAoErI4BC3qWXPBx8y092yQDXzt+m
dNqrXb1JR3AIRfYylvFdmpuPud/eoqFa+oZc2Ip5nLhb2EARLlMueiIBDb06q6O8LmR6Lp3oTkrL
JWwj2aSRpNqylh0wG3yA06HLnDMBz5dIlROjyhc5v/RYKdB3Z0s/1OSmNKgZbCxjbkSR3d5qmnGQ
c79FisZOMzwqY3JCvH9uFXhf2pVZ2w9Va9+Fvv2EKeem9NHeErplzdMtkvUrBdPR5UQYZI9Jfpw1
gPjhm7IZUDJzcIylmBwTQj64PVRHDzIulXBNgjeQhFjXtxYBPlM1Xfn0Twi2xpdu3aU+MZFGaXph
4aOwIh0Fc3Y6hofQijeBSa+Q9OCcFklDzRjoyj4rwUr28QbXzLJCCzzW9KbUcjpcFrB26Nb2sJ1E
QsKU86WPqbO4NM3qam0U6cUKdHTa/MqoyMHW5AmINT0y1knbJzlIrro+ueli/Ukx5sfent7IoPKa
lvRKR5TdIsxPYw1CywCv7VaFck4rexeTvk0IDjmp10zYWZ2Dh85XbotZ2eR1tOGyWMjE31kjaBX1
DpnkQT1Nk7/L++5ZKcyzamR733+I+vkWC8Y12JR7Y6X00y1v7VibLY0GiIjFfH9p8zmoHFRfe1AM
9SwrfemwcJWDdapV/0kWLmTZ1+JgD8WTT2JuHMer1rYu4bWXB6Khpfc1yCQQOLhl7tKGLJ65PSWp
sx2tYTPkmIf8MVjXWng2g/apMasHO2bVQ+3PCjVNa5Qi1QoWAzr+JXLJAqZKPC3KUD0PxbwdnAwF
SmRlHlz7R5OmqBwiUi4YQiJYqR6CVttFuFVrrOU5tOs4+hRm+NaL7kaPrMrNjP4q59xOPuLtgEUt
6a7qKryJm+zFsMrHyuSRkadfTh/eGWOxDrWXIRQL5vovI4ZqpmzDtkiCg6CbkZCyaKKvKsarHjt4
n+oPBSGrsyp2LU0VnveBOhEyMzHixzaRdsPeopNKu+x+UrjR+HV2kb9liNrY3tFibAFikNt3H1ZY
/eH0L8GWXIc5pC2LnsIckXIpu/s+tz4damyXuJaHKockSQ4fpRGCTCRW4Y2TNbf6VNzUMvXohj9+
xqxx/a9vPsEobq8utzNuuUUkgl0iJqjDxTrjtxg8oNWIILJpPWfJurPzdWHg3+6wKM/Yb0biVEaz
g+qhPCvpfF/LhmePsbnTRPPCcHKjk0VYrP3YhtNWa7d1G113xM5YRfQS9wGOBIhFBhsmjVyrHPJk
CqVytDBCKZL9R4G/0YcEhZwKy5xQaGroEfbrdOfD1Dy29KzOuWooLBfmZ2GFS3j0yimwCY0piVby
zKTfhfQulYrBRlzv2OXVW/JEzpNahtcjtokjLDwv0nTQB7m+ZgrQJD6JcHhNt5MF4q+pN5YSXOuE
464E5iwtqdC5wROXJpAXBieOB/w8XhvKRUrWfwzjoG8qK79u1bbba4W6jTGn8TvoWIlwvE9Ugh7n
BrbOCMDAMLCEhEZ5mwzTPeUOu715RNHqI2NuktckSMV6crQNFjRyZ5TwBRDiozIFxE2r/vtAhNSK
VKlybyHkIo2VJiBhHGz2MDnTpXfZ0WnIyRg9czq0vROw0UWeucTCJ+jG0pyviujk9PgdpHyofQCP
QHUNVw0Zi4zhjT5jQVKStl/n5F2T/ejC3m/cOjJu4EhcOQ7xF33wHpWExvR4ditFOY42qKuxm7/Y
nNzNjbkrIhRnRc/7is2QvBViprR2egrrIx4I5JGVDvthsl41Coklci0Xq+a8cPQMIxyPiq7VLlfj
skmHwg2iTC4zuG6AlpqFqZiBJ/PbZuyMRS/JBysvmvDR/4pSccrC5EuZsXfAd2EjBkFBjPkb21fA
w316mEfBBgz40AZgVu5WVuC4qwj0pquzK4IjnzyUCikhaiQXc6wAKptbVroSDkufeMBEb4e8DtCZ
kj8nUEg246i9grckzQUnixh2bDQiVqHoWndKWDbBLLywMsNVlvfPPWDDoNZdi1U9qX1iUTTMl77u
EIhAghs4DBp6ZrZAXXcwQ9Esk/BCjmhp92gjjJMwGXe0/QJX4VF2ZY+ahcWOFpyd2G8NlvKF7C5Z
V3ZZLydTj5YhfMXl/2XvzJYjRbKt/UJNG+DgwG1ADIoIzakpb7DMlMQ8Dw48/flQHzunUlWWsvNf
/5dtVV2BGNy3773WtwCJGDsrzn0sc82lUAwObE6pzH6wicM68VNUZVcZ66kflkXryzArDzG2WF9v
6s5fWvFeYUAN8rAgtEEXm7JcDmMV4y2zyeqwKxTlYCgxCi/qQQGnpUBub2qp5RvN1l+7GuBsyvTf
XkSC4DKl7Zcf4+K7YebSr2nVbE193A91yFc8HBu+FRcuSrPPw9q5ymfnQrNEg6aRhlhNvpOfOBN4
R0bi+yGtnA0iwXJbLfKbaSNXyVHeOk1zhbQUO5KdgWrBRM14DLkuqzsyekRqQxjfGQVGWpnkNP4j
42m25l0DAqNG99lGBfHRy3SZC5tqqvsBLnI85ZHtp8L4ZZPcNvWYzsivO/X8dG6TZ5wQW7Bx1Vhx
c8YUp6etn1szrLdC8F9Gtbiz20Q8wTK4lc3S7o0Eso8+huk3PJDAK7BTt8k+wjQb9CNytNocQ7Y7
dgNlKH9cyJvDNLR3bHXA7RUoxGg5Hs2Nmqq7zJ6ecEBYfmP1J60HgYC0vg8mw+WZ3MSN0e9MyYNa
PcSt3R8EkBILxRgQHPAzQ3wwa/hkNQzdyqvKNW0dLAM5JFjqI7+qfsQAynkVONS201ud5+BAclQp
qmUY2TOEI9V2O/Xv5eLtZ5FBaLHt44goHh9meW/zzEVY39gdPmU5/rTsFzGOxllG5OvWlQUJwy12
doMn3hNs2KXC8KQ9JyZ+4Xkqy53ulLxxYaYzZXAFq6pX3CWks5XKRIokDHaNnFCj5uYjmiZ2VeNP
OAiDjFBoRrxMBBKNY46dtHiaLfWcRpe1pjDKqUUSNsM9iarvU9YcvbnaLyXDWosElLLtDvUpYg9h
TspAF3Lsj5nDhLI4wU/PsnmIF3BtCE4zn1ilgIGCX3tmShu7r7HxAbFzWy+wS3mdZpjix57SHmdD
H+Cx3gxSDicbM9kwoZJ5tivQUnUvwPti71xlZRvTdr/nbX9jIUnstD2UQVJWcsWFKAaesta2ZWFb
G8JBofTo+aky3tMYkTrdVsT0y503uacyLmg4G0a1m0PrWy8ZkiHHZhxXzwQoCK7Kmqz7iHz5b23W
PRUkcKWccIosuZwWdKAx6UJ+1VYvKsVSXzmvBvOkTis5CRJgEWD66s8kulmBRuDqNmdTaGMFUSIN
kUh2b9jpnrTI3CEaeROxekw6M8FF8z0vxld30t5VvVZNFnPMWnPfIWkJcpsoF+x1xGxoULhaoGRY
F3chhEHftJrXzoFjnljQPXPrKmyBcq0l8ooSjGo9wcusgV4TxJB0Ij+Oky4O9IdvJmCnqBsYCih1
E7b2jTXg93E7FpwYXSTy7YlIkIZ2ViPTR+FaF5HEVk0+yRT1HVKrbNxVBX97qd7TVGZbWpO/CKrF
7leSQQvZ5Dyn7WUS8eE7HmHm4Wy9K0N/ab3sts3gf3l9yvITMtRZN1corPj2DaI0KMvwBWmb0Sm2
TsLRwBk0cs9T8n9SNug475yNXgGaIRWwxv6cW5w04nY/mNp2iLObAeo/Ph922KIlhokAsHkgDbGs
8ciQqo6b0BIPEbLnKLXPhoXl1yDovYPFnCAg9qrzhKdqU7fmpeag+defuwyuSTe+KSI+AeaAriOn
Zdo2UT8GtpGgbnD4ciKDBarpGe9rfC926KjANZo7lHDHxrBzngOVIgNbX0emAIj3OsVfQ1PD67dp
YdFBdLtvhjlfO+SX0TzcjOkTIhybU2dCb58O3YjH+gwAmYiKihN/pzZmrrN0tyDOOMa1OjTLsbMu
ini6WDzINRz97/AtPY7mQFqFsS7f5TpSH58ic3q1NEKpkx1fbATWgDSYZdBeJzklKP9n51AxzJWS
CY05reluZKnVFWaduCCYp0QswNdYR04wuCOjRsfeVpZ2HUlcm7MurmtH3br5cpGPIWan+AoCDQIB
ad5aeoqj3I2+cSCF75S/ZqE0OdLR984e0ko7zlNcEqukmOUKke4zZ/xlfM8jbD8q10CtA6/3HchE
267kVK16/VCH65SEfglZmlQuI6+JZYFTXSqgEU3C1i1QCmqxWL7leKObjhAoTQvHiwXWxNYdhveG
C/MgCxJT9VowNdzgv/o5kXA7q4wpx/SWGcWDwYlnswBCmDznsmXuPqvpiaGS57tzeGNEo7FrM7bS
2I0enFrc9XYIUtK+NCALB5jfAHt6ZbrJHga8Cm6RnDk2HdAxnzpYwkGjL9c5ULSyzn56Ne98OTPV
jEglVDGcP7t55KxwSDPz2I3elXDtu6krwGEY0KEdjjHhkNxXymN6299b4m0oSOCKTMqL4ePY2CR+
KPk0Cf7KtmyZ5rGqq7tepx/YRu3WKfBkJRkOBNuBnlJAfuwXijFQERepalLfnVzdzzr9eC7ZaLcC
q/VOQ3QP+SZ8YUfUNswAfKvRqh1OCMpq82rpLMK2krr3x17pR3xCECqEHaTxWm9QHaCK8bQgKrzz
tCgL+y2DfFB/7Q6qNbmaBvjLdVKAiJIgLGVurTob/Piux5TYop7MDDPex3NBinBiHwGsXrglrDaz
Sh84dNASM8ltpHtzLnHd7zvQOcSKVBthkitj6FROaMCZSBYsPxoByTMuKbfy0IHCNVmkDeVoiC0G
7BBiecp75Pk8NezslWowFyVaS7gWyDFKbxayJg6ENI4TBNsNxg3dT8LiB0JUwgp6IvJADu7rZXiL
lhKfyiie0uFRBwlHTssN49ZLI0OFRZzwmvOaBJlBchonCqp5jcBx23tuc92kovTCoFa1vyh5NUWw
1lauTOvRi/IbDVdYtORvc8H6Fk3WnuC9o1Evz7If2oCIz2zFx97AKv4VsQoEwJueQRy3O6Aur4tF
poM+UHK7Dt9NST3uCfMnBzTewzh61jx1V4z8j0hn7pm046vVQgpgHkOWmHY0HZZtDtVbPQXZCMfW
V4KEwKwymX4PGdUnPqc+xMlFPCoixnK6bk0Wy9Kk3zBH2fdGtMOmmFyEGk3vYxO8sXowU1MNMSRa
rJh1SD8VSscknTUUay1/fgocVTqbueFCFg2ioUMKECFeSDlqS/h15Pc4oa5KkbzliZE/Og7nCtPI
TEhUHClhAHHz36QGYsg0wRm9yiyZ/UrMPfwI+0nLH0uCXcnCe+P4Y3TVaZTioouNb/i/vsNOp1Nj
vtaJOW2sRb3CPDl2vF5BVX13ijbcKE/9zMyy3jrERKK1Nqognoj41NzvQxa/OV34SkASDNPZkJvC
nYK+fm3gzUOz0jjuDbmDB6U4EwtwZ8fePiIgr8oRfS3anhkJHaJpTyBF7Y96kwXpkoMpc2wacLmN
uUKkzDwkCmkLz67RpWeF7WinjJmMXzDBznxty+MgwmNeoPPqBx31HDHE7dy8Y928DYEtdqAywb0A
+MeJB7iiq8lQ5qBZhgipjepS1H1PTViGO2qSy6mCK4zORiZXmpnf4LXcAQxxg8VkfBRrv6AedL7J
6yvBYAeTxR3cA49pfGaCBNr2xaVhD7xrijidkedUuOIkRxpNGJjz1Xkihl3f6QD5lgioi04BJ+YT
qT/9RlrvpaF10DlGHPSSQ7PziDRiou7kziqdk7pmgkFMt7XRJ0+6xhskBnC7c5dABlKXrVHx3wy9
u3kuU79CILWJupPsjR+29YK96Nmt9KdJtS8yE+9zpr5nHTlyDXxLHIMHujbehqI8RqI+kINY1Rdp
9CwZy5MxRYVRM4OaB/1JDawc4CrCvn0h8THBo7SMLsdEyK9OvzpuT3bDPm7SQRxQYOqauU3WZmcx
XhRJTCS7XJc8rd2ATXF/Fkk60MODgYKnbmvrLGxM6qwLsI9Y0z3kVPnBqZttUahHna9xMzvTlQai
+bI0KrhNve7sqFaRtiU/ytF5d9qiCurJ2TDNmQO9aja6NIhcTWDB4BBlBw2viIeju9NSV1UpTirk
KUZCAkTVQbVcG6Lu9Er0EwrHBqFKl42v5hzv4aHsCDAsghg4GgGQ4y5LqGCARaFMS4KpKudtpMn9
NHpvjgz1nXBjgL/ekbQLZmHG0UAtHBRR8zCk2Y/IonCgajw6637veO+hSMiv1HRQ/lp3qi26gO0E
0yYUz0bFwMu8LTryRuKB5i1Six/DyNon7+Qt6jBERm2/sRuKMfRZao+n41tsavNeLjN/khUTeWLU
nFaiPA9KTfKdqVQF5Dd3vpW7OhKzij2nKKGV2ITN9OUOKhcHp1m/ir2yCWTGKMpQN6KcOoRvjrGR
6q3vZz2A9CD3mTfem5X70ss1oDva0SzYabQtccXLCxOzOFfcm6QbYpaTBunLHV3+uFfSb4ld8fF1
XqdRkgZ1NlesnixYe8Q+B1ctB0QsB7lgRTQTbdlI+7YzlgH6Kidd0FgvRqJf6JljMUBe6FDE03r0
HZujW5oT256Rn7xaf0dqlMLvSBFGVUfeT8NlojY21vNgI6SSszOex6z81dVuvW0JVgu0hGB2rb3F
n80IkvZj0UjEQ53hJx1m3lVJKMeBRKVyPmR6Xu3dEYgMjBjDt7MaU4z1DCWW3beuM8gY/FfN9BFO
GKNG9wIN02XSJeNxXEi/sRd/LO4XuggE1SPK5bwtp4Zy0WWRJciPhFyazgzBn8t0Ic419egs2WwK
ytSDSv9mxs7jxBobpvFjh8l75/b0H7EhnbvQOmEBdBHKkKzQEjLC4NZv48TbVhpoBNxzbqj7lUuE
XMKjHK282I2cRn3PewQLWW4QwGmbCoO8lijOltT3l3GHFKddyvNCeUljybCoQUxrv7jFTVZo8gRF
69agx7Xj7x+P1jgThNine1IskRmQ/Rp0tunuON0TSzfSDwy7gez4zrpLRzW9wIDAZBTOl67JsQkc
HlwWxPurChOfGxpUSnkK+GbLAAf/94dqc9VvZh9KzlXTiQ3U3mOM3jgfT2lVfiqWd3nN+rLs3VUZ
mqwS0VUryt+PKzcr0Y9Sb2OI7A+uFb7HDl0Se5Wb8rPZKj+F3UeXGUEqXNBHNp7XtmkfTE2Cia68
fZx7DeBVTQYmwLlgyYtH5Y1XKEggtBi7cJXA9i5i2GpVxa7y2GkVylK8+jXKWQjmRjCsYlqru8K+
jKsTkS39Xqr/VXgrVgluW3DcLB1EuQ7yXCN+DVHrYovt703zoaITTnDyXYuqd17lvT06X1dZyd7F
SBs7yW3a9c/2EKVPeGBPVijVNhtjKxhjjSaOXMMF65EvD6pnyUfHvjyfy8oFLd9UJ+yXnTaHBzAk
G6/GLbxWazuKo/o0lUDSUKYxyC6KI8Eiewttc7iKnJMUuXOyCp9JZgvEKoUe0USj52y3xiqTTtUF
ztEHLUE+TWqtc8XIVqCgG1aBdbdKrRstsJivn4Z1E1SrHLtchdnmKtGGzbyVq2i7E0sBDGNlPzjv
I339y7gwT7i1xrPplu4mbx/p1eb3gFkPceo4/rgKxHOU4jzh7EB2UYmCvF6l5OUqKhervJzj17w3
Vsl5jPZcrSL0gg8zXmXpdf2QrTL1aRWsR6t03VhF7JNxomDINqjgkLevQvdisWmpjPFNU3HYFqjh
xSqLz9DH26tQPp6ksxtX8byNih6/j099VqGtd9DYR6lsNpN5WetgR4sRXnB8FmjyY4Z2DQ0UgBf3
8kO0j3pfMJCsqSVDVP3E0uIXNw8ean9B52fq5zsXF0Da5gdEr5VqDzUeARevgIFnwMU7oPAQRHgJ
nOyXhbOgwWFQrlaDBM9BgfdA4EFAkXiZ4UmQqzmhzekMqtWvgF4vWg0MElWrVmNp6PE2rBQxBtpw
ib6XOB9MHBANTgjeBSYb32L8ER4+CWQhNxO+CTcM39PRuGleNHN+KFd3BQBt9m8MFw7Gi2J1YBhY
MTosGTnWjHENcGrxaoAVeFCYNzRetT1dLZQf+Dqwd7Srz8NcHR8p1g+d4c9aiIAoZPjB1sz9QVxp
Fie3Iuo3M4YdIaR3VaQylNeWG/zrf22GIa5BB/eghYvQw01oxuGvIqeTNBWwsPEbdvgOHWAGOfZK
bVR02e2Xf/2vM3DCipdhyYv01Ztn97fO6tar9dW3tzr4JN8ghj5rdfaZWPwyGb6iTMkn6JcJdakK
M2czgS3ZEMlTk8kt0aHSm42wDmopHkIakO8lFVuEubBdXYbG6jfMMB5CYG1XH2KTM8F1ituqa17S
MHr+1zy0/+0QFatDc8Kqqa2eTWN1b1I/pDckyxQfvs7V4ZkK9yDrDsG40945IlF+Kc5Mho7R6g7V
OIdvw9UxOq3e0Wp1kZrM7SNspei14D6sTtNm9ZxqruuQRJVQ4FvqpnDlLnPT8T8us/8vuvwCE2X+
kRO1+VFG+Y/Xty7+q+5y/f/8R3jpmf+WDuY8pJeuwOu5Wtr+I7x03X/rpouOw3YMc8VE8U/+W3hp
rmpNgyA1yzGQF+PC+h/hpan/23YsD9ElBZSnu/8n3eVn26IlPfwv+KL5Helacr24v8oUiwgLX6x5
yYEmIliEJnnIkP8WjrYVGJZR+6YWRMlp2g7rzjC5sbv5s1TS4Mb8VSi5Aq8ESma0pY5rCKQXv19B
KYysG8sSuVlIjk1kABtN2viWIfIGb1q1mcsZ6bnmatvOI4MoK2mnorKwNlNn95vO0H7++YI+Cas/
rod7biB7dV0PO+fv12N2rhrGyooOpltXOyDX5GQlsEAyA9Gb4/zU6TCxgCbDVzfik211/WEMwPiB
hYXmEDfn7z8MvXdeamkmhz5w0moX0sK/8EBMBzFi3o1HBoEgczNUbNM0pA71qJ7bUDIPrehYN6N2
b8fpaR6gdd3/+Y4Yn24JtlJGlEzdkAIblCyfaXQ2Ya0KpHp7MNT44MbsmpqyPKAV9L3bvKsvspwK
Xx2iWQEqhBN81Yvv4NR7BAWRc4WIVML9zmit42879Xjrd3++QvHJKckVEoNhr8gzB+QZnIDf712m
8E5jq20OjRrfpAPhghuM02AoposIogVnygQnMEHIYpYHz64F1OJkuOjcQBWPplY9ZfPg7JvMojHS
3pJc2HM88jKGXHBKaSgwT0ycwGTghoe8n4DtIN7kA31mdFI2euZzEk0OS83UCBTxwSuy7pzrFm9K
TWSKXAv10dzFBrhZzlT6fdozW//zTfj8LX/cBEZ7LBumDZhO/3QTEBpD1st1boIbDxuEBczCEzRc
P2yaELvetHx4GNM2dOuXJl+s4xc//8kVi/VZ8N2AZiCA2oLH8EnxXEwmBUbX5YexhK1mJOh7vRtH
MRRubMbyU9mm+yRP9jTk3H23MPCJw+7oKcD8ebUeD/LxDpv9F1LsDxvyX4TY62XpzJ0kVAPMICtW
7/cVbnCqVhvC7ND2Zb7Oup0LQOy4rZidADozKpOAnLY/miYhBBMSimAMZzBcfewc5jQqQdzpm5bU
lgtnZnKYowWoPD05O2F33RjRzmsFmd/2C66zwKI5KoAtJwL03IwxRUXzTWsVxsawAPnmau8OWbuz
sPBdTkX9zCj45KlanAmjpwtgCrJg3O6hjmV2MVcy3Llp2PiMl+SxFtXPCenhjnl2s5NLetDpoJyh
y+0YwFo3jMPJsy7rbi8cfH/ZEuLLKnrr5OJ9QwpUwxDGv0koL8dA3RbXwIWMkxvDmPQYWB/qOdlG
xZi9xGgZNuHIFCdP047qsDe3f35TxKclf31RXRvShI31Fb+B/emRaG3v9mM/dAcUiOnOcEcO4dLc
L/WQHtuo2xOxWl/VSNzKmSZRGbnWHWSZU9QhoMpicuWV3s1rgzvdlQkJDZ5bk6+GdWUU2UOt5p+O
l+Z+Vz6XIrX3Lo2/56RpfNHbjAwbwlp0ey8wQh5Mjq0WnFHYNM2dKZjv/vkvdda/5PPLx9dg8Fmu
K/vnNZ32J2mYZVIQjyCeRsdhWo9T7VyH1oMgyZZXDZ0QrLJ6bY4NzO486LUhXypB4N/ipW2oxmVG
s1pD963N09FNcC2oymGsH0ljn3Q5QlRpRYGmpVrQWDxcuXSXA3DSE46okOEhDi1aiIAUi00n43xr
hYk8Im8a0YDdLP2U3yf6nG+RnIQbJkS6P3s0eDiQyMC2I5rgXXLRZr3apANHMBS7HA2PY9i6twoi
Ad0kHXlBk7oXWYe3MmyFfBR1tKPLR+qU8Ag1bauzcDAJd23eXjl44XyAlNaV7BFZJ/V4k/KuyrLK
r7TEvW81Yjv6RA1+NNcewQ6Ix0g1PVv2pB+A1Dtt1/l/fkyfvBofS4Tn2IAFKLp0ZyV5/rUI4mwR
IiePiSkDzLVx0tmXg8VdX+ccYyIPf/61z3vVxzrJ6mwaQmLd+sxNQFfjDBNv0aEBmunP2LSQi60N
dzRSO+acePVgZJHJhyUjRcr7xTbxqcz4zzJt49dhPxeGND+RP5ypa3ix+HlRVNHl1Dyq2dpyrfTC
kR9hLB6+uLufvT0fv2hIS8IBwUeEqfT32wv9xAPngsIyV2N65oBCI29V2+nzcBGNEcKGCfO4nTWS
iNQw8mNeg11lcWqWNqNxkxyiJdhLZbTHOlOEWE392eyNEDZeeZPW8kPgKQMCFeqXghboXeXRyzb1
ogF9bE2c+9UXj9D4p73Oxm4DvsXyJDXR73+SpqSTjlgnDkOFDIHGVyB7dFapbVnHEAUU6oT2AgB6
CZ+LT7eKbC9oBhVuSyO/7IZZ20Wt4NhbDs0Xi6uxPr9PS47Bqywtj/1O1z8Xa2YhadjFbo1CSdwS
gXN2lHa2mNTghCdeQLrFaXPIZxtzEZSMr34dF9nffl26cj2X0HP35PrP/2J7Kt2k6cAhMQdq2vAS
jY4v1qwBnoJXxj2RpGBfCpsHDUPBRJEdOROyLwWzsoX3EzAojb943z/qjs83BEavCaTXpur7jINp
SKRYbEUJVpYokmrR7dJ1bJBHrov7+dmdB/ecRNfryf0SUE7pI4oKL+OUINP8DMyMnnMjdnVoHJdI
hUdzUMm+Ud58zgbqQ8Qzp14s8xkj9NZSw8PQhl+UMJ/JTB8fENNR9BGuY4Nn+rQ+LR2yyNG164MV
65Jzkr5J0TFelva0SfL6siI4KlL4RRiLV0eLBBLgp3N0NtuOtg10NcDX+u2fF7F/vCZPwtkxdSQ7
zsfO95cHjWdQ6E3HF9CSRrTRBHMLmpjZZiy16lD1g8utydeELGaoqrbXI1w3+oY+cb7xrPy2Vbpv
Lkz//nxd6634/LBpQDqAWRDQc6j9/f2rjS50MyIAD06ZsHxOXQyysUBhQtFTtE/lkD+Hymm+OH/8
w6/S8sIq6UDYMN3P/B26zK29FHHNCah+mCX5uY7MikDkmhcQHk2hiNIERGP2xbtt/MNiDncI+o4B
g8fzPj+FnDJaQ7jFOqR+0gMSZ70m7UUy5Dsakb1s4oEwRuqmfc3cAMbHjJ62G1gROaOA0Tc3ht7r
fsTe6utL89Zq6VcLwj/sdmzy1HowrXGYfj6ZtXgIoVb07aHTupuwYyqRGbWGrFv3fDXq3qEYSd22
uu7kIVLdDxrrqdkviDnGE1Ht4pxJ+ypDQ3uBX7ndOCam+KqIkkBp8gvyzT+UASbcG4/yDwia4X7a
p4i8tETPMeWQZ5KY4gkoIEGLc5Xt1Ugewp9f1I/Oyqc3lS3YNWhlA1tjzPz7mzqKFGE9FJJD68Yg
Uee5PZRKw5w5XMWl8w3UzTXeO6iiYreU4AwKzaTfOIxfPCD7H14hsdIhTQ5JOrvzp8WlwtqWNF6B
wSSmzbBY+gMXvDUrNV8DLt3Mrak9z7NJdWAZz6NSzR7B+Epm7Z+buZ4eAfGSfNu+TvlQ7kevjq5Q
2NO+cLPoZyziZmctBFHQrTEPwoqPYeUm59EgMLaKMX0A/kSN7xL0oBoHQwAibq+PVgRPaWwjMzPv
sImkQVp4PxNEOG5uWBs5ypB/IeXcuB50sy5xLkTje6QdHM0Y1VmdedbOmlCJMJq+zCz23ZbZwZYD
zcY8W0u3n+sGu6NTrxnMfJgVqNcUs92fH/E/3lkI/rinae45H3f+L0skcqUGcYdWHiZRWozlNEDs
Bglis+rkIS2qfbqU2Ren8I/y7dNrJbBzg6RYkVF/2yuqeOZsP9drpkI0/2zn1X8QhvV9A6V511DQ
ZkgQOSOGxHvV2sg22B6WlMzOpbafht6YL5Ian7TZrVDfOH/UAEoHXTqO6+YmNkVjVtgrz//3O8UV
A733Vr+5tx4Y/3KnBn2hSHH68lBY1LtFH2pnsWraC8jqABsixTTUWr548//W1uJzRm5lWS51gbO2
B37/VZFZcq2Fi0NDgi+6doalBIY4294jysp+W6KmvJpj8maYUM8Xi+T17+sXO9eTp0lHbC6GMD+W
NYd62M1HE6KpnxXIZf98b/5ppxXS9tj+Dc/5e63pETdEuK1THJywti+d4jvos+GU5XPsY9xl19c0
5ssCQjh5nrsmqr5ViKfux2X4plNEXxpgKv5fLonDC/U3EVpgBX6/c4itsDRiaTiUvfGUN51xFF5z
S5SkvREzdlBXb0ZfjHTErCV8YRN+dkWVMuEl/Sup7ul33/z5ipz1WX1+7elMwsLgg2Oo+2k1jUCZ
Ffkiq0MIDjRoEThul6kp7/AQxQg0vPpyHCzSdEMBVj6Xzq++4QXv3ENOzsdr6e2zQmeO2fZnAPOr
EMY2j7UXisPo0agi0fKqj7BE5yLHQ++uBiRBODN/Xe9bIzUF3e0Hoz5mFa4WQ/fCPdVuexHbDumX
hlMHVZJN27yHNuAuJIyA3cBb1SzdYckNGmHx0IHjJnhnMmksS7NBSp4g36jjJDvpZvFkmMzTMCun
Pqfm8ag1NQ21TB1ZQdTRA1C+jULk2EbkMi6t9h2s32sb6PhuknO4sejA+W1nubvZLsxrEkKOszH9
cEs5XwujLAPQxRz5y+nKLnHmjbmJrs5u0gNMl6dE+/JI+Lnpv1a08C7hqK7HBACCnzYdqAldb5FK
xac3mVuvlUfLto6tgLUMLEDhitI5iFsWwSzjDWwejnOT6I9RPghYPbnxxWb8D/XbWlyzDMC58OhI
/f4+E8BSu7OZ5QezXMPCx+WxUZjUFgNNhUd0dOT9wr2ZfVE1/kNpZPOqU6UyN+BE/mn9mfWmL2dz
JhN9KWihuMutnMXP2aqvW+ld930nNo6Gg0Wf2If//L3Yf/+LLVpSNM05UEiIY58eQJFETBensD3E
zYx1qfdGv/FUMM8xwIJ8fhlztixyy35Y3ZAG7WIj3U3FccqB39lEgwZxTaqTTmZmkO8iokS+5+Cy
mdhgKEGAorG56N2+btCPIInQf0QGYnkrmsq7OUM3RiJluCGNenxc5FGJXzbSY7naECLlRAetw0+X
NiLcwuvPgO1Kl/IjlZduEz7ZKd4FZlabnJXgJpuKG7lo+S7P8NYnQ+neWmm+zWodlYppN+cuUfUT
rQSBMafQK/4dA8GSMjV0nuUFQgwV1IN4/fPt/Xh/f1+OIKms/QFIJtRF8tML1VhzZ890+yGeyqeW
qTAdlvSijj3twJlpAhFQDjc66KKC+sQeC7BFVrWvEssK3IpRetc5atuW6HGHZrGPMUrkPO3cE/70
m5Iey0VmhOiMehumwDQ4O3OmgVSVY7TDL3Smu8RpzO2+Q5S4hJZ+jQXQ2lhjGvqFMaIo8WiLxmlI
sxrPfUVRGWDmuhgQY25i+murOK3D0Dh7BzxPiJq1l8ayNHh76hL/AfQL+eX4y6ZH8bc13IGrbDoM
A3VB6/BT78BbzD6ExVYhl+Zk6yRefZNjK60W71io4t6b7OSuAkJ1nSBLabumPuqDBx6cydmDF77M
nodQsnMe8eSqU49WyZ8gBBJgGIPHw/V1FalruyBmPZM02hHmv6TuMV4zVfWMdqOn7MfMS062FuWn
KHlu+lHcVG/gUeprYGxkfkT6SIZZ/poq2qJFk2+cGgGyiSildsKD5xiEqgoWrrzygtxUcqu8+OCO
A8Gx8WWeTPNp0IvvQrm+NlX02lJGnBNetd5LL+u4YW/IrWIPP2DrzN231ltIGjeyh0bPv02VuGEW
hTcJa2GEZhP1jnnnInOK2gKJnyuwB3k+UH40hNoT0P7oHNbqPSrjZdMO3q4vFdlYFlawWNCzMjKF
ssuqNlmzvNUaNj+hR+OmTLBAViEOfyX7nwupu8gkykCTTXLoyA9l+CXv0GWk/kgcBxh4L0ScP7Xv
c679ClskVHa4h5L2Xjvx+xj1ra/Ym1DxkBiHeBSpupkFIPVZNUAtIm8rzk3tYcD4gVQMvmXhvqWh
cR/i6emnTPmmCm+tsIJDXfY4jjhL+4TP3g/EgwR5jtKhbumad/JBuORyRmqJt0uMhaAnt3gcFmfj
vAmLQxwjwwqf7MkttYmo5g7pfW/fO1hgwsK9Aqn5mNVQoRdvcGmWUDO7Fgi1Ct5B0EDETmS1H1nB
fEWMNn1hshqdGbCW+xZTc5yTynyg1t/2RnwiqlULOjclsAhabyBHevMwgl6TEVdYhayDriWZPuiK
2euF6ZNxJHat1mREbfC8awJjgzZHXRy7SBSxKjbeMgQqrAGHgItwCxAu6WIT3EIIrkSnCKb/V0eu
3NGccHk7LuA4DkTA2mABCOWrPm2OAwhcGsIkDETmtsojtVuE0d2o/MaDMnCGZtJfoCc9qzQZ/RxN
aNDNLfwZ27yZbe+8REV57ObIvdSKudyUyAi2hRwQDcTakZyIekuAxiGKjfeVyHw2U6IcJ9GsaYnp
iHpLxzc5ekcjncTeLZsnTSslMTAStafRLyvcIffL0fjWkP2y5TBFskrZB8akfomqfiYcyoZyYlbk
J4XIiWeXwNZZ05HtDF7gJPFhrmFLWphDBrzHiUIxThIc7gPzFBJIsdGjWzJWIQFHKc7PeWy30F8i
J2muPPe7WZDdLAhC5+3GW05risYk3uNed0PE9c7ezSWmq/I1EtR6aOh3uSr7babAZCSI9gkzuhI1
TzPShv/i6DyaI1XSKPqLiIDEb6uA8vJ+Q+hJaiDxLjG/fg6zmFl0vGipqyDzM/eeS6ouXgWfWJnF
egFQXu2zJBY8RuSBmy3bxQEkkJpV2MDXvavb/gHhoxUSjgTEYfwj5/pa9PNdOyyfRurfaUY3RGOS
1FEyvVGnRkMrX12zcSDYXjEj8gDiNTsYbqaiOMnSXdmjDSiPaSK+2QZmp6lYjkJ85OlintTC0FVI
oJMakykjS3/KBRsKJAVjD1VH5JkIOy++992VP63SIFlGToemPy09/rEeIoPlNvcEYUTUlv1Oa12y
FdFDdmM8XAzwiSYOo9mt+otBXWdbKNfyokBTpdnPdp65N+azV1aVWeAYvDv+4D4UjWdHepndj9ja
EVyJdJ0Co4ecI4dmZ8EQCEif2HHBWoeYvJCdTcryKtz6ltfTg2i2x3vtr/jP7tAOf5izdyyxEKyK
dBTYeGjRxh8DPt0OecClmbUrJZe5m5yJiej2La3qITbXD93DdpZX8sfTGFRMljwh+35MMb2lQEO3
QEs3q8ivUBGgzLMtNOyA//kzVwtn9n+d4ESWfZlGCg4kHL3cAX634vMs+s/FFFdE2gVNbF6QMGrv
hk4oAH0zsB9qI7UzKtzVjKNg0bqCuqW+OcjtQi7CJMh7qzvrqfpYSvyLmFJsi28rM+o/37Z/ZoT2
7po9cDU9WB68APq0VwdsUvK6LnzrRb0nuOmuX9ma0qOVWE27l7WbLnpO8QMV7FfiLxaWm0E0IN/Z
sNVJEF12GhAqOl1LdJHvfcL/eiYz5YVOer+0xkMysbYdKdzJEQb3imKRLTG2IHufblmTNWONtvxZ
9azdTx4Uy7SuX2idZKArmzc0pwaR7A0w+zuvfiIU8an5nugNM3C3J69xq/MKG6Yo+/KqSFcrysU/
+bijyO8yuXWI7CHkBHlk3iEKNP+w6v9AQ3ingn0hK4DPfjvnMOHV2kpyos6NodvZle0oNI5cHKVZ
XvphPvle9QHb4clitrYbs8d0VDq3F+J3jxa+wwG3h/jwshC9qeGbByNi7rdPuo4R8Zfmu23gwyLf
GJdXO700Y/lG84IDM5OXDCiXVWmv9UwXzP7wxzHgOBUSrufcgUnnO9RM8GeLG3WNe2MK9DX58tD5
KFFKfvNm0S+E4e2mds4wR4/m3rx0C07NdO6/Yqt/XzTvpJE7is8x/Vxzbhn5IGlKd2aTP88T2A6r
0U/E4d7Zaue42x2rMYBrKzSRrs9NgCu1dY5WM0dTJn5b14nUBmpuDKqp/+c2GeaLTHOmysiym5gz
fLrr1tW7mhY/LYkpBPDY7EqDYsf0ivSQmfkR/Ed6tdhhOga7r0WOR6sXt7ae30ZjeuU9bPmXpQfV
zVctr/blqD/axnrsLT2aJUlhBBr9ExXoyIlCrjG4KV14Nroc98NqHeYV2eZidgTtmOiUk3wvCAiK
3Ill+RJrB0vkb/Cx0Itx7+6hS2EPhXrvDOjSy+dZpe8jW0HQqKnaTbaYWEW0T3416/seuh+4wenX
yt1Li3fTnpNX6STFYSHXFoHwiFATtzIcjwX7+UqbDe6I3REcLzsFXTAnpkS9TZaMNWWA+VBS5LFL
97Scp4o5W24M06GpPVATExA55yyGxuC/BWqC2ZhiYHbPeVfgTEZ9agN22LXYz8H3k8M6wBJ1Kzxv
DnPg0vO+LP+10bx871qbLlu4wyFe03Yf42Ay0rvY695Xb8RSORO/lS3vNNlP2DfiPV629qAG5qXE
GyX7HJKTb6CZJ7UIe19f3IMQwnmW1xfprmcv8R5y3NhTw9FbyuW/oWiKU1pBv4OPscFYVBeQtOrv
R0EJ3nJHRPVanGQDrrbLwGUMsQcUHG15pVNs5S78QMKFQZqY0ARd0uQBb9kwjXYzSpto9Dhhe4Lt
Cd/IjFviSf262K+MiO88Z7rV5PWE/3ewpgvflQNOTynETURIrg4iK49P56STp2jkqAUIkB5DzYCB
kM55mPVavZ+dibgPN36YyhhAlGlkJ2cy9/lW+BJO1HBuLQH0RabJ8xwHSQKduIIJbZaNQXwIeXUz
ddaecuLWlDryW4qroT6WvrFwEikkOJQ4FGOm1zaPnXAGBtIkCNudeGKIRkpjEyehaHpqgNY/OIME
JEBJXS8YNU1ouE6fQ6zrKlZnhXupMQzYTY7oR+p35N6HhsKeEi9bSkeDts2i23aSh6Fdnd3I4T0t
B/Rv3aWLedV5batEfdkMni9rva19B+5Jf6Nd6vHBctR8nEzxm0H/9noJKAmb/uy473m6NV2qEryI
5t2Sa78tyRxrYv4H46FWWHZJh4a0ADqmwFgrtArMYBkxUaOqtt90esx9BVbJmh6HbElB4JPmORSf
vvqWI4WS1jWvqZj1kLMVO/lZLvxubHo2esN00LP0XsbzCVh82M8lLyUgB6rlPwsQmFl22Ph6J0we
RPo9W51/YTMzslrTX/hOLRy4TbL+xlNMXUdgW1+J0KbbIlES5kNL+byBtq2J2rVbiYj3U3REnvfB
28MXcuma9EyE7AUPrBastaT0SBaSBBq0gDonmGbu2kZ/YX5NdSlNeEvQLtvpo4A7LU37dzSIjW4g
i4iOi2m27N8MekIZgzcBeaY7WqivdVi6+bGW7X2CGHIXV9VnAnyc2AQYDE5O1YGPbs1+YqN65eMk
120bhYDryevhTtrtk6pXzvKWZGQudIAIY2/tTGIJswKu4BorDxonwc2FyfrIFI+eVm0mMlgDfrqE
wmfgFycPqucsYzxDEBYo+z7+YzSL7Msx3nppPZKNdRANdaSjjc+gVSusVz1ulgzvRJPrzOK8MyEq
lJDUIrs+i/n1GGio5uxp2isEkDl271uBd3mjH+urLaAp3KsKIZq1gq1AsL5kJ18NZqBqUAe0+hFF
wa1PFm1n1Nr7mut7zcV40tn5f+lkP68TztnVZY/hN7+klJ7WxDFJ6OZq0PzP2J6KE+GMEpCmrwf8
5qATq6fV9DbgQEkuGQdvqHKszw41DuSdqJnXEW/LwXM4YHmhc4c/NPz0afRy3Mcp3cIwOH+em63B
7Oakklk4xdz14is722eto2EfXXptN6JkZsDk3a9O9YyU7eSM/V9sIGEpjPRmNt6/0QIpNJP55t37
jt8wRWlxJ8zVuWv6+NoVZg7SENWL2V01er1cObBkyvVq1S14oYRRLacyPxvEUO/D5/TNak8oHJOs
ck4vzmxHZm8TH8570oB1p1poTpW1j4vqiC7LwC9KDwoeY9poIta3CSQkxGF0LozshUh2VIxLAt8w
twJcp5RLe7N7HmKVhH1codCRzrtRZWdtsF9yAZqHTHsczorsadINf7TV/sVdYwXVkuNHdd0/2RhB
LXUtAKqqB102UkT1/ifEeKgQO9uB0gZNuI9OmjaUrHlbpvTk/SZLwqivKNj9caJPCVl4hevVtxjr
7hHT6Pvkcil2xSfXZbSu9bNdBck02/smA6APA15iXYZKsfAoNesb8iV4bJZF88ppQthEBmmQQwkP
6pYClQWDVK+5Nbb0i8s3c124QfkSaRWxxuWYk1LkEAk1PEEsucGImcIi9uM9SbbjsbVtmHBjYFR5
HHDCD4ecsiNt5r3E3wrc/LuljQySdjACDqfHJmGM4DJyamaatCUDtejP1i7RXIOJ7hQaCUqnzvF2
GQilDMJM5FyrDcuqMP2Fbp7+OGn7x96kQyTVUN91XM9wvaBIvSxV6+OUJDp1WWqofnElyGD+nNrp
OjV0TWpb5TK86SOGLiX3oDwJEoECrcASKW272be9fCbjHUBGOne7aubfZCt8vF0in1yUVnerqD7y
snN3COcgmej2hUs25nwx9lNW1ie9y1FWABftRvG3mvhefXpntOrmPfccstEiSLwijwZ2uluhTkXg
URakKj10Hfmyfdd3QUURgGeREshg6M/6yI5iTfQXr8dvZU93JE6au7QALyKZC7MDKN6zePyHXTbE
WjwftAyYC+5WMjAm0gZzeCAlUoHIYuaWSDL+xiyhTHXxw3fd+jByWtOem8EyrDeVLaEcCouxKe8Y
aLtfA2wJWxiaQZlBbzERbh7y+UoX1Jwbq30o1iYJk//TsDxR35lp+SwITH/K6h81AFqyuhjLVkUG
q22X51SbjpWOV9/SVoy9qXooq6I6xarxyRJ1nquJnkfXpiBFbU7Yi413SlrFpSj5R8Q0hNJ1nlNG
R0ygBBiFHo2vbSpGMPSBwNSecJECK24gUmR5I09xkjIh03lmfeV5z8swHnQxO8Gw2ZSnmaFaleMX
9LTnjCdEGmbKtpIyNo0pH5F+lkqcpUATxdoOZGxp/KZZ8l+7AowsShz3Ri3v9QapT1qlwNb6dvcF
5PS0QN/stKNXn428dl49d8CqTb9Hwg3weDtbASXhJfek8bgU3ZfHWRTly2bWHPp0Xydz5HJwNRMG
eBfMYw/8rkndz7jNXtKsDYGqEccwuYTATvhAyFoFbohZc+e1ph2yHYacVe7VPEjmY86d0vke0Kb+
eVpzNkBU7Pxs4ZrCoBdrtnUt6pbPOp3w/5c5HuTeOjKITs6C6u6KKVgRvBK2MbkVepdYjHXND00X
IYDZ8sp1jD5llJ++Bm65XpeLTBPmajTHvHjz3VS8KH9mqroprubUf11dnYGyf4J7x6JucB63AIWI
fVsGCCDNDosBo3Jq31wWzlj+GThqY6L2nVEhipZftcFhDwgUmxlgURfVaEi+OsVuN90QxRogbZrs
1mR3qsqHQ1rJF3S8czh3lBJeYxxmQcdu+sY+dzMZQb7Dvt3XsFQL1GxWgrnE6p+LzEcd7goVpYlJ
P1PRCfv02DWudFtZC+JiMnFzPX3w/IU14dwHY4qFF+0EQcY6LYIZ+6AoreapWbyYeItEBF0aT/js
BicSsn1P9SgviRgeXUBUIyVuZjoDpxPiAlvG525QzDDYSiS4Kfp5Ma/piAiPIfUmhjec4yx5OFA6
+U8cwaHUY6RUNLSn+cTMyL6aIBNmA6K4qO5rrITIyT9jauVnr8KoMlbD3TyMl8TKaSoZ3hrmeK0V
xhVbLNYtxQ3sJ3MSEYZ9UnAag2lBXiwLjSPBL7wos+6zMvugBSDQBf1/mfRqe+m+Cc3lMCd0BW2Z
z4MDViMD5ETpWE7sRxpk7SMoQ2N5m0RxZ3gbmKGY8aHWRmQjzThzYpzZq0HQzo2XdSUix6pf9OG+
TvuzZBZ0SOhbcneiH0tClTiPVGWoFKypunhdcdMZ6WawKTxeb+I16N7N1sTsnV0qJBvMaOEEGF1C
nJNM+yvhGmc9D5aGGVPXU2E16HcCKZyPspbLs9iyvkB96m315ncDp7NNnb4Wb6D0rKs1IsUx8N+r
CoFt72H/ds0zUKIPAlSiheo1Nn0Ye0AyVUUuUDEWx8HFvDukHYYcy70f6XAJhIhicqqvnnZgU2Vg
iYZquaFOM/QTe1EXIFgXk1HZBka03OWrM9I0lFWLsxT+gBBM7e2snEIKwed2pBKel+FN1UMTzjqD
Tsd8aI0L2vWvmbCeyC3UffyZw8yKOgQxkTFCksX0PwIgtf5anAXsaAqqO8+szopxlYYOfA82smQ+
FeomT7UwiobwEPuYMFBvVZoc3ZF329eTt6Zm/tGrpouMdhiOjYfdeRTejcjaGOoVyTNO1iYnjFrc
beyr6cQS2hArPsvJP7YJP8Jbp0+rd7KLLL0IeDHzyI6V75KsRNCL9i6Ju7dlDHsbYG1Wu+9NyhcT
T/U9+VTq3GlgXWb3dSmlhT7ebIK0zrJT37YBygO4OqkgABF3QKdh3DNbsr/jWA/dvg6BBzMq8iXj
vvwy5u66p2Z9HONVEBI0XnWLkGen1PIL/fjBLzRqnrKYSM1av9ifh35NqS9jcUuEy2w0pVj0hiZo
p5qLL10jVXl3tWKhLaoeNhb1B9an+Dj19XuyAZQreN171pVa1wEGzUWz96qRSJuki+zeqvYTOGSH
oilIfBodCnT9YZwkFSnUkBV5wiXPB+MECI5ZBNK5yJ49ZzcjwUFPOpNMlM3felH+sdz2IliCzmnb
IbtS82+OEavrBt0Gy9kTlVJ8j+5i3KAKWlGrc7NYGTUbWhL94LAHA5LU3zKiJ25d6VigYhbgNwn6
Dvw3tpYdutlgapfBv9f6BM4DCBGNhrL1mhLEAQW1KB7dub3aRUNctTq6xpyclb/twhzGkqxepjOx
y5zdlv0Aiac+iN7KAE1pimGJ75yGyulDlVl9YFbM1h1as2Fcqzst3SwUIzcpRcybf1tTEOrxLKvQ
Jleo4wTbjBxNONnVwxg3YwQYoQvHinG6YoK48irnqGJ3Wmm+9GX13bkrRH4xURjFknaYvamn7mFU
3tvjYIW2Vp9cAYV1WQv20Nl9kjbLydSSD4RIQJEkk0evMDsSr4iW6hBMZ3b1L06zKigAdNOCMAZO
xQLXwr2h84rxeaAV0Lx6DvV0Ute1oQLDrnCdcVgjgATuMbTDg2dym05jua2AjWiwsE5nTmpGiaRE
WzuXMVTlOuFQT/ON9d18qyr7GbYrbaO9hGSSVvf//79FL/L75DAAKgdBUrUc72vA22c8JZ7b3rfj
+sHmo7zZPhO3Ni3tqNABellM7IcOSESmEYzmGPZG70IxhwyJ1WBCGU9fwJpx9V5gU7LmqVvCgXqw
OnIA9qCMJVrqLaOOQVip+WeQZixARy0GH5QjLml+2pWd7zprVERxxW3KY7dJ8ifAi4j1WUd1gqGh
WZfGiZVloLnlwa8b80QhtW9BHESd1WS7WO/aiO/c3JFPtddG+zVjG8CaSntOBlAJdWee2RGJ1+7X
6rs6tByi1htDS0JckL3wznUxsAbP51sr10vhg4XVrdTlulvFg76kX+CB9pRsbrS4/XjROPjWmIgk
6H0ssiebFA7nnWedu8nrjmJsmVfh8ofwx7YtmID/z7oH96HrgGvUXIpxi8i/bImD0itAVYX/T+99
CJ3qoOpxSy2wr7H5CCRXQh5k/Ov5Fhw9Le4Olpkz8WpBxIDz/qJWu6495bLZdT/8A+IAg/1xWpru
RLjAG0gA8uuBR3oVCic1oSWG/CuJj5ot5i6teUZ5fM6b5i6zNVhRpQk9TVVRDD8M4wiKKT7Yy2j6
TdjXObMMyY9l9JNp4ipZCTTZ+ijL6p/gLgAGlYoAvA5ddXFhpvZktWm9H/rx6mUGPFPd+mJPsE90
IOx2ScPqTc6bM0NkGslIqYbkOXEBKyRdLaKpW86wwQE+1ENIF4pH1X3LyoUpkbI0Wj5O1NXUyVow
XqYmFmFi+R8IB0FN+nOYwUdkzMU/ZoBqE9kARg9kbyFGEBGcPYO/3vHDoR+we7MH0gp3PXqjeV+C
v9gZwygZ5CM8ssr/RycmnMLmb6KMEO2jC7awdeGyOB8GT91uoSbdu+kIZZ/VT18RfFU62UnPBJvS
tvl0SQxYLIoHDQyUD7YxTf1Htxjng7RzyG5rHIx+fHMlrlqE0su+y3m4Eqp2TVbPNYrd3mvPhvCf
EJzs65Is6n78M+sNbMEK9xNSBQM571Y2lAbUDjc3K+/0GoSNX7GiKDhZaBhCX1rXTlvf+fLWvTlP
H2LNnrrcpqtkZLhbGsLTJiq/lJFMOa1nfWifgBnX15J9Xrcp+tw2f+vM8syd4p8XJaPcrD9od19k
JlqK31QAApU3pLdPupOox6JhLSuqw4SddKe5/bLZt4FISM8N2YONu6Sgm68Ancdq8MDs0XQU1bta
9T85F3d9K2jORIpjKmfSbdZhoxlG0M/8Ppmqs2s3kHBUu/f89s0qeAHgeLmJfs62A5od4ZV9FDQw
a3FJNOvenQnTs2dlxDSg3uqpHFsNHVe92q9dIkD/e/pFUaDXa3mnMvsi4JQ9m1Dn4+lRdvMClC3D
A9usrypnRaTa5bHn2upSBF8kPewhUcJEk9eK3e2ucoGLpO50BU2JHHRkgC760HH4geYwMRMvms+p
Ee+xI5lUud5vt8ShEtCrLTER9cdATlWkqy2Z/jaZ0/a32w9oQQlAtOJLMlJPxG78Um50UQXLpCqA
jKQAoAvz3/9/Pd79Zic5mLiX/YexQlqxNoX/whYJc7oj0PF0ka8BVGnW7LlNMjsa3MelHUhy8HiC
JdMCb5Lfq7nSlFTaRdfMNWpJXt4rq9FJAXQ/2ZSxYHLiYxurdSdfEgyDYRoLdiUELK7CCVFk0Cvj
102KH32W3zHK4g+9OFP0lijALaaHI2+VQdeMFgGCibe6WaDQ/w3ik6udjFVX/YsLf7gQ1UsB5z0u
OmM8s71MEy9P2SqYmXy580xmN7YTVSKTIQVRAv+3q0PXiNecFSWLedWUN3NIPmMPIGos5Dld7VMF
nzgdWmYixbeh2kvpVH8CUtulIyCqwiV7LgqiqbTG+2aOuQ4NjBXrA66nH/UlLOW1y56YHfWMFHhB
Giv7rYrBhr9YbCMBRD5WhVHDw8DJsAuAPlAae2KCODoMeiQ04zU/y2zuosop/kzX6g7lRtqf4Dea
235xNX4aj9W9bVsPfMYwycrnKVb3FtRwOeCkKaBkUWO6B6cx3us5e4UneIP5+ZdKJnCeXvyx0Hoo
7YV9X8tkq64plIslZqtfPcN3WYPFdsKyNv9mLcTdWtWxiiyI4pFRq1PV6I9FoS7EInRc9t0LCrpX
jOTYtjub5rVl1DI7ewav32XR1qEpqhcmm7txI8THYg6EYNbq07Oj0frIypeZ15Sl2wcn2pdCU8R9
46w7rVYHuxd3Y8P7miXpP8P40g3a/Z5ze8e0ukP5RC1N+CiCauO8wV0WgRO3D+v2lqmlDaYekGU+
zR9g+W+F3R/auAC1vMn8Gj2c4Gtuab3v0lvrwKMzYfyxrDtfoLZqcWklHRhIp53D0svRgFagN1u7
5Z0lNH2Uj145Prt2Fm1JjmwwLvMIIcFDgOP7xa6fhg9ropRvHHA1tYSMqBQjJRbhVLCO66I5ZGDM
CpvuYc2PeQd5rzf4rDduW60bBCGxhyxzssLl+pm5KYmBlnpYqWQLLVUB4vOHVkrjzhbGKa3FcV7o
wVXiahuTrT3b7QXvAmzdFo97TtwoE+EJTldSb0Gg8XPpxyyjrA+ltDyqn5UueFQRo1GdwRBBKjIt
OinHyRZo0j+ZG4pQFmBlTRzT+zIF4aqxtZ7A1kVrhl9Tp9UjUWKLWclZ4eGZncE44LWDhrwp0UYC
poJE1262iiPLlindF4liJrjndaJExHJwLYWnWOeuT05b8HDwbdJYvSkLPVHhlwoGFhETJqEEFMEx
x2WKYi6pEAQJKL0pRBJ0L+RK+OR0sMPTMs3ZIcjlEKlyspJXcilKDD07kMMoC9pPJggHrlUzZDPP
25RDB1vX8juOnaO9yXhq/002Z7e0kV2+LIVBhvpgQutPU1QddXbEU7geXCmeqxq6qm/DEp2/gSwh
W+rzr2FGAJHOlOKYKdidKO25WRGv++N49uriu547Cg6nfLXb8aXiMAlbafK7COuvsPRnu2uReQ/Z
l2kMQQYS5WCU8IcpVg+WtfC99smjUsVb1zgymJN2BkYHr3DwxmuGWWxJwMoaCLxScvA6Z3nVLRLn
PWftTpbd//Q5cavEIuGsRyXrPwDbzgIS5MVFKMEHqoagabIXgG6RyEnWKKgiSiVDMqy4XD2LSZ49
hgwxSniT8mRxy+H5UPetHO642C+YoRjQbCy/FYQyV0YHFrH9Wyxf7npR3oAT1wfiuYaobZtmn84D
R05OSez4X0R288W7WY6IbH7tJj8LPPtOs03ik9EL7coiI1Wr9/EecEyImCwgkrvsKEs7TgOduj4t
kr0GYHe/gNHbD7LcJQzueIPfC/vYOIgklnGwKbKqqK9gqiPHk4t6tgZunnXJ2RgPr6a5hGYJi1ww
I8DFyOh4ExSa++1/bLi6nbB9da44ImLf+NHxz7aqRx3ooLGRXAkoKN1ne+NZm448kyvx6w3xpXV8
+9jPPD3l1aUc575rHxS0j0CHsQEvb37OCuOOuzKoBtS3LjPslJ6qLOXNXL2PdDLeNXQhlIIQdN3m
P0E6SDewdGz7ldrcda4ZkQ8AFTuq1RsKmJrYhunSjUR8GPOZF1btfcnXqZGvs0sVJ7sRO18iRvVs
wdCy7hK64yx+FO6AIMxl4NloGkMN980Ctbbz+/SxsJkpLyKh1nxpWiBwUrtgBgka6d+Ni/lkyRj9
RhsDZd3urdG9poS4FMR96TP78aKHVTBa3I1Cz9GBZPFetBUyle63QE64I06EU7TiLBlBIERak9Jo
++4QAlHbO2byhxMR35s59GHhNa+SDJIdUAgYLvWQACAz9oJPhcus4TV30n0Z5wfmQiaRUekP8nKH
Wr5tI+h9qHo175esnZtnam4wZ/x0XursJMSfmxsUWNUodt9ZPpinVh38xIF9Hf9UFMpeV1Pu62Rq
+FXY1t4GkLS1sJFl0KieKR9yYx0r9M6XK7GTzEiVz2hfr/LLoPX8CZznExuxkkEAv5FVFM8WUSC1
Bk011ksrWCodhDtQVn3opnDmeciJ9LDSu7bZrtM4quKJDbPe31krKNamnL+Uudz7tXXMXELG4/Em
VPIL/MVhX05A3JSwGsiYG2ET+FKuIiiYJY5bvhaUJ9tHMgXkH4T9aoEcBZGs3JyMm6FEVpe4D13v
IrTTWP4Qz83hqN8sSQdOeg0gCENFpvR/24Wg6VZQVKLtq2umRr3lsNgqd3ZvfxC/qe/bJj4sYNCL
hPjxCp6frvpAIOmmuA5nHzwi+QOuSWtaLP6PnHj89bKfQ4G2HUH1RsBb7hOxvqKtXQhKKF8WJJ3t
qAW2C/KffZkJsYlnrWK03hQBIPvDaMNl7xmrulobUC5/KIpxhpAT36mxQ4TiRKMNT7hidB7ZKsfU
Vh0wbF8Np7vVs2ewyEs+dFA1jWb+Gj2bP0OyotT9hNQC+6Wpp2eTyA3ZEAhioXEYlPpqda6bxrg4
mgUrxL8yitkPXceEnFisVYi32GpCn7YIBHjyWKSORmBIxweqzH5XoqZaCoaGK+OciqTxvb5061E6
/JtdZJ19AltQMhgZhuFlyRl+2tgWtmp98LpAE7XNFAs9k53Yr1YMl8/Iw7a0f4Rk1zyOKTPM5cGp
uLbtEcNAIQduxRyWoDUnj5pEGoQG554KTOPyat7a0WGiPM7vXWr+mMXw3uaYIIRGFE7q+7RxfbVw
fptkVSpGjSK7JXlas6Ra7/qU7KkOvdSO6/VfV7S4MuLphICDggQwQeTqxdUuneMokANLls3XeNu6
4YFpnOLEwofzgvvrtIj0vWKrSi7tGM1o2FoTUb5VO79ggMntG/gjohp2XtoZd9JXmDeG+aNfr2nl
ZijrhsdpNQR4GZdTicnd0pp4euzmNsz9fxn+zX0XEdth4lmACi4IZtDdHBg0Uw178Rjgcb2GGAU+
oF3BK85lpI9VE1AP8kmAWyXVco6GhkGfYx2mtX1XnaiCEs1Vus3fcmL4DjAD9ipmP7G88X0DKI+F
Eyg3xUWUVD+WtIkpdUCoLUjFCamqwHePF8uJSYpYJBmx2d2cocmF79010FjM2PMie9eiqDvgEqJp
G/SL7i/HykTHPKjlyoa74oHrnk2D2IwiN6iZ1/JhrHMgyUyVUKL0odEVRjgnFr/Pyg/nZDTycT7O
fA97beVjtZzVC8gzi0QCtBljqAqXRblBapOOXr17qUkSBTkCcM1jykb0dnpefYnK3/L+JB6LBpWK
obIQajjzGXSFtYvXIPbVq1b+kx6Bhbqrv5dkoIL/9ndxLZMoWdrTIHONca92p3rzudPj13L9vymn
JcqjUf+WkTg8gk7hTHX/MMruK5fvh7Z673TwvUwa0pmJwnFZ2iMDeT6wHClZxUhkt7bNvzFBOiHk
JRcrgVkTQx9jsQ12zpBi9cw5xTqy1Cbxm8CY0uVcrMV/jipey1J8FCmBXN1r/aIpHBqaxFNdbWOb
pJmR1nUxocEaRB4XoR/xLcjDiSvbAxp+EnXXXOX8WYzLGiRs7nbtanwOolsDWrt8b6/ef4oMGKY8
DQeYDSiZKHYcKGtHgmNHks8k7teU77gdrD9L71nwotKNzJkUNLKVUJQP0BxmUAL1+oxys8DUFTBU
2zboUIfdmDRfiw0Q5NR9m9n/Vo2KNllyQSVUo+gkeTd3xqAZ46hX47+SPc8xxwKNkOR9MKlowUic
Vc9BaWCx3ru6PJsscZ4ogX8wVyREc2GwRtIBdavXkNAVZCFzxmHxC0vfuayl/6nl+U/OBzLOWnlK
DJO/MGNmOI3YO5fBPC4Jd06nJ2O0jP4rO4ezPj3LaTI4E2kntP8xdl67kWPpln6Vg7pnn01PHpzu
i/BeISlkbwi5pN30m+7p52N2z0x1DTAzQCFRCZmUGMHN36z1rfy1aC1tEYmpJqgxBRzTX1tjIl29
QOTcMDfaFNjiDJvYvhj68NJpih81uuMqKQnvhFe/i3PJaqdzOVvkXkw+k+y+foplxIwU1nrrsOOr
aDJj7V0KUgwnCGXExGy1rF1pJqsnMuX2dWsTDh+KVzftXul90edUAWkaCA12UwRuqmcQKEW1D7IJ
nw1C+BVV/XuU5G/OBEUfLIC91JPsRYnSWTkSBnwI4olahodBb1Z7bVAvRpCjnssdvq++BRdA5e9E
+So372MrnS+Y9QyT+pO2EeFrQ/Qil/ykMfI6CtP6RSe3cXz0cC1Lqd46wf2tt3FbILCy13E7kgY3
/eodXBu+LV+ynBEs7qMneDzDclJgw1xpMZvT4VAlj23nsHNC9galjpoYkJDdErfVAQ5bK77pyhEk
exEo1nNkGK85u1HLpPFVon4KCvU6RdHJtYeUUBEiHPP+NdCLNztoApiJ2rJEh2hiNV1OeBzXedP0
q1iL1pH5YRhy3EWT8d4r+6EfhnRWgPLvk8fTEzKzmoZxF0SC+K7W3pfDwByvPfXsBUlbcASkuWgl
yuZOFKO21Cv2Q/bEHRYWLnBxStFDKYabniMj1QP92YWD27T8+mSmdQs2EDemp9uyYW2tdRWpX529
j0q5jUclF96A9MYM6/rgmsWTkzY7mEuklmXQufNjZxpnLK7VlptjXE25w6bUTA+1Xq2bnl2Go68M
UsoQsdEIazATy+k7y+a7CidIkcXUqYFqyRPsye+5gSv4srwG40zXkidjmweLWADI/K13UkIG83Mg
xCvUXDTvEqF53bCpKjYkvX7jQG8R5HJGqWNt2meRaBlWGCZFegTaIdHpluGfxOvK5KqzQ3JWfl78
dFimb/kEl3GqmAq4VsdKN3aRpvbTtnK5+9RIVTzU7wMZnLOMGylToPUzD2BclrbOE8/jLQrc8in3
1NlfKZL/cM0pb29BSztK9lopKOujqfB7BlUKhFAsKovsBX0oCAmo2ulkpuEcGURIrGl+u17v7aY0
OnchO/u68O21YkwM+WxglaTlrC5xk+E8mno6Y++rN2tz7aTi7LE7Ic4Dp4Y9MCCooAbTOhrO1g5D
exUoCZCzDTCeSUCrlXsWEUmPbSIo3qJOHFGO7USKLGD05X7U7B89oGTKLM7nmJiKYI7M69mhMSWt
2U2g605laC39KoN0g2MoKjUarLAm67Mot4FhahQbFtFzgX8lDvDNjufZnry0JbpltyQiwPR+hWym
2TZxancS+xPr1G0D2os5M4qy2tU3ZYggg7kRoTn1rhimDcQo+4RH86Gai0NUHO99UUJrwwXPOlke
ywelmnAv57eLnYpL2vLAIxQDsUGvyXUmyNMCnrXqweHg8ZfnwOJxE09MkWJrOft1i/ElDclEVh3x
A8YYvxaZmW+nYUDjVYlzKbp64Ycur5p/TwWBjxbElap5HpMcjLdD4jUsmh1mKMDvab6nEqdDaIaP
3CLlLEGKzvzxEDQ2CQMI262MaAe3f20luyxGaflCs1qes7Je1bm/yTQkQI0g4s1oGoYpt9K+wNJ8
Ju6MFo7YgaBlzWvmxD3iE0f/Ta+isaYeoIAsOD9eI3Jvwp41ZI78fyW8zZTGb02PyWcYeI8j/wju
0rZ+ikr/vksde6VMid/sXLneuUk/uxIXiY2igaicu9KILrh4MVd7QqyqjgwOhAMcHcletlzwOHO/
DFT+jBTIm/D7qF4WpcWk1+kXlGYdAzOPWsnZxMO2NawdGigAl2AI8pC+O5r8z0ZnLAg0IGYoQ1pd
FD3m3BCrPDHI70VF2fSFtUJyKalu51pC4MSI3YeReFQfIewSEkZGgAMh2W11RlaOkTkmmN2bDIaQ
RnBEgC+IBTMFy3Juf+FiQy2RKGfRZ6A0ni/cTtiyeekQyCar0a3vKBV/cjPK9nH7ogx8nERhIIPM
43kT+yZjbNcR1OSkVV8detpU66mQ3bdsGL78soQfIvXdmJdfImYOjZzJpgTJfgZfh5Y1a5SIiILu
CLjB6LYG8P3WSiCMMPttuC2ZCnbXhrQ+TS7iSj2FlYRmSZ9ldncarZ09uHdG2Ox7esRZuH7Pw+te
Bg6e6WgTwTnPeqpiWmNH0hVXYFRsI9wSj8O4bnqDR8ebg1+OZuTW2/ElKw0Iro724hj7omQvG1hI
XgpT/krjCWkLCcJd49dH3Ry+Oj3dN2ivmDS3P0OWUBOZzJ2m7AtriFynNJDLXLLEt4jpSmzlAP7z
u7VSXNvhrCFf55/2naUf8ySivc6lx8BTk8Eqdx9pPBxWnGCRnAk/mB9eE1snUWQe9YazOYAjOx7s
nV2xgcpkfhdU+TUbbOLSmm9ctgG/btLjBBHqFaYEQhjB04+zH3EenyTc6tQ30aMmqJlrjjg3JTYj
VLhCTAZX3RiuRksxOtA+s1G+apLxQRwPt8oHBSPs99hyH3I08iwU0dfL8UcqWmg7OzrBQZJFk3Y5
yHxWuh5G/EUlojeLveLCUDUeI6IYusg8hkm4pud9c3znqhwH6o6/H53wexppj5nE2nOibJAmR8d3
l/WQEiQZtWsCQGi+s3Dh9FfHqQ4B/p7F/NZhYtZvMx/pmsn7mLnpigwLdz3MEXiNGuZmMaiQS4/f
VmUI1Fmob6P42IYlGZwFX+YMn0y4F5VKn1GUpawZ4l8qytl3TIiM7Whfhwhrx/gObysbb8Z+IQEc
7Al47KCxHRGiW95WSPehRZm7MQ0QuNWsAEEAaoSTvugJzzQ6+d0HGc4EmbN+tqIaXcEG14fev/Lc
IKSwZc6PTyGy+mojUMwzVv+Ff/uXrm1LMpmZPs4SOvscIICcc07f8RndDw5z8gBJTF/cqsAhot6c
91I1npVKc4l6YUO/8DWkQkbR/BBbqK8Qt+wEZeLKgGYDZ5yAvZq0zmqPE68DEDsh4vL1RzMsn7KP
ziEXpiANhMKLY6yrbTzHjKTI2L3oYa+tRzO4JxzqtZqCO95FRAyVsVyXNKHKr0iGNah3u5DwlJaU
3dJgn0sw1T4V6AyYbBKAGyONGGbpR6QXe0e4P+mA1LHsOEGdHk2K8jYzFwRTLXloQkWo+aOPuJ3w
M3ljt8z7+96vSUHz1IW8+7ehcn78OAUQUBCfOrlq1RrivnYmzLxERlWOtakjLseEFSesdKZJvVr3
DarwyVh4DXe6dY8m4J6A62DRcauOEceoXpFm1A6XAZMiL5Wfn2kBO1YfruZiAR4UO2n6T8vtvwO7
oqFQtcevfdZq7Ua0bLqJhgn7X3kVdsSORmMYlPivcVzUxwE1etKwgGxr+kTx0TrpD5G0VzlYG0FI
xWL6IEnHVMaZs550D5gEdK52hC+55knEe9CvuMMzs/cBcRKyqjsjWIGvhNEhcVPRM+ZW5pNs4Od/
2nWMZ1JiTr3duOuR02A5hP6VtNZZerV3I1qCyIcXpjf+kSdbhOkq+iRRMV+BFwlNhD+cCMcmleXG
ztjmGn27tut81zbiohwTq1v+5ELnQb7e4HlhCM6KkCl2g0bUFe1nQs+Jy+TJFVBXa9t4hly9S422
XWUtkG5ekAnn5aZu+S1p73b4ihf83v3aTskQq8Lqn0SUxt7VivW/5aVwz6qnstOrVYGHhbpyeAGO
zLXwJoL3hqWsqBW6vr0nvTVaWzMxRM4zJiOnffHaWKx6B/lFauHzC3G4S3+NoIiloeXcF+Zgr4qo
NBeN3oYUNP6rZOC28OwkxFOxZX0fb9GmguvAZ4owylh6CC9HGnGpoZyfUxbBmYAmLM5GGf9Ki/EH
2T5pYZh8yExEMd5c2k49ZE1y5+VzbAeuOZ/7eWHOIYAWfm7kSvPtjnC5jzelm9GWmm215tfDdGIj
SDMLdvbjuRr9gydkuWWgA+WJvN1pHRThzxiwF3bD4dmKI8I08C9KVAP9mGw5jq6ZBdzb6y6o6ldo
H++IbnxJbXcbFjLb4k9hHWfy888JurQv8VaYgHu6dGdqJdLzprDXjYtVpEpzRML2B1sdojmAgGwJ
5yM6EylSPCbtqhoLf9cZFC2QfvGB6QHQ5RiHjGODypNSI9XPcMGuEG+amxCdDTtZR9V350wfHjvr
Ok9+dNIpF7Q9CIRsuJZexb0BDpNir8bLMbrRsu5b8tGym+/yYujIdVd07xIaJG1AaVs/epsiAU6c
V4dgxVl5V28FFsZLgdbdydyOxy2hKSMQfKlBDzPDnB1xhixobKZgn6n0UmGBXbE1OzUcXaGuyXNR
Goi4HC869LXVPUREXeNTJmqVKnmtVaLZwg7ZlxXsAr+s/NXYwDmylfY89ZLRZiVfWtlNTybCHo4M
GZMgp5VGTyiTNmyMpn2Jk+SgxTJ49Y8efIdtqgLrMB68bJU+1qZZf2SJd42VTI7BZwftAscy1lDk
Mvq+t1k3kzw7QPsrSdKKUS1ka4w9RFoV4UlVPkmiOA+sxtaRh0T6OreTS6FkBkOBlVyE1xYczUuk
QA1y4U3KdO3OtJl060V+F5owTz3VRTMLTG4ZKU0pCW1jzBMom9BIRINAyeqYEOVD1OG6Xu5xp3+i
2ff5mewnenWIMqya00pIrpiy9ol9r+t2eQoxh60UCQRQOr3kaDvZrbVp0Qd0+7JI78Ct8ZdheKjz
vL9BtHPIQkT3A8AaqX7sNEcSMM+CzueE8GpZ2KF2znxqHkan5rGuyDov1acJTHEIsKB5kol+3Ulx
qQ0KUARPPBRDjPl4GNIlMuPpbAhaCm0an1R/PyNs0sR6mcDaPzIiwKLc+ydZSd7tlrbFYRqvatCL
K61Nh23EBnowjGk5trI9Fbr1FfbS2mlmqqPxDKxTgQJoIT3ratZQU14iJ2zuWaZE68rIujUpEzBe
lMgeIyTzeWpjSoj9/GGgLa4y0Ba27vhHY2CX6lYDl6BpomOhS07S/hbTxdyREmldMDEcNOXfJm7D
48SoLdODXcYmG0o+mmgVoDPGXamuNf5irGEsrjAmfSTJcGfZ3QAyvZerXiLxmenK0IeCldswMEH+
zbLFMi9OZlaUIcy20ABdkFQETKCCL0+922TgrglwPRT0kYuiKf298EBooZ4M12mRsXd3mv6SO/Yt
rvPgJAl1Xrph9FYnrIeAutGzTWCxRtfjezYWQ7UGyWZT29vGZjARkXnBFnJ8BU9y9WNFRF/bLs2A
QY526XEHF6neb/UA6aWVJV+dnO6VrKZTUnDOt7EkVn401zFS6noA8xR5vCUNzR0J9QbJyOIW+Nov
AFrVwcmZ7Soqxa1eDBIl/vBaF8Te2fjVNoOdN3ARisxbm17e7nDPonk23OqBvpW5qwX2txH5J3yS
nuPZ9y6bSROfkHPyYw7JKbFycwlRqNlKX80BCT7mPuMVbtRzYKAC6YR16nktroEMGFdEer4ai9n9
4HHCBnForcPqxG0vepq7dBy0q59jyBJNfezS6EIVFlyy4BSDEzjBCEuPMcU2r6+zwwK70kX0HvTZ
Y6gwFBHbAOHCBrEoO/OXyOhEYqGeTVF3x0h/JZhVwtTq1UtqgldIRYC1l4m8G9CTCKM9tyZ5eviN
lyjc2r3jJ/RnRXnIC1udu9Ya7u08op4B7RUNlOO1T5eJc5ZdfdlDaLBYUebC6k5d6e54HBpnvfea
Byzoe7RTB4MZpznpxbuIiDh8c70vvEfWndCgEkCO03fdHBbGgDHpvWJtx7XP1nvgTs3tb6IAqp1v
ZmtMjfIhsPP8RHY2HVJZLSWjzWdfK0HANQTNukU6bu1+cu88wRsSBgzJe+E0rLq6+eks/YWFu7e3
s7pY6R5T9tiehfGkYMoJRXaJxMUby/AOudl3G+T61nDSc9lO4Z07ftfkct5rhb7KVWTS/TJniAql
H2uNnB9JCbyY5OzpKop7hoPfozSzh0EL6dL8kZhQ2SNuNjZaGuKXapNb6UNpqfwGQbgGNoBnJ0+c
Q57+yClNdhR+CXZALb+k0zGcHa2e3SKEof5d5GbYX/ykPKZa98w6q9vFnrUVifQPxuxh9JGI07El
SzObkBxAB24p6irecttfaTss8tpkAph8l03fHx0RUxK3nrstAkZ7kan1d7KKfgmnbs+9bYobhAf8
J5PJNDw0djNlc29DOlowuqRedGpWjKYc97oGv2sUk34J6ZY6O8MgyL50RQjquLQQwCxThvqrLrHM
O6dcqbGLHkY3f8Afg3AUNTMlebolwIfy+p9DTYZ9syBVb0JsumQQ6wY7b4ZTF8yHcuN5AKOBC/TE
bmhP8bxKnbyqRgfHs6xtLXFqvbvGBeUCaQpybnzfup1/9/u9okMJ3/92ctrKRomlPRkN/wNS44Mn
0gZiirfMHc3csP7+NEzOKr3V1d6I3f4gTHSUUURwqlagLB0j5LEmTyE/zPaIvjOq0GneXQ3jgRyg
TYjWCZ2P+Vxgf5rELEAB6/yoEFV3nfkQjq7xRWlUGmV3sEpYmQKWGIg43tuT5U8fII5ncHCo2O3L
n8bHkl93AIacWq/vszF5riYCbCcBp4zN/NIp1VtiDgRyBzghC/ex9yL7ME1IE5z+CyXiJzgosdXZ
sSxQuKfrJNOb/dQnu0mX9gG/sr5te/NtSGosfW5xoGIgnrMUj73C5KdXdnFyPUavem+0a88KX4wB
lqtZMEAyJGsriVXKBR2C1atvllSbzaJNGaNM0km2SaR5cFbKW9SVKFKLoGUcJWv0Y6N//P0HptR1
X4D8N/zQfCK6rsOM1sUnGRSHMjPwDGroMAh0r9fdQAKOEE3Jv1I6+1RjHxck1pzPbiBtbP3h0Ol7
A3XKLnBi1nczD0X4eFkLyCxoiJnQGiYSdSbFT06WoMkc4qtqWh2WrsY4RM9fh6z3tpb33To8WlCv
gM0z/Kvf1zamAvKuKuagY9464JAwy1R83S7N48c200oQ0enbWCvtWpUcnsEQnFSXPzrBNAtzBwuc
adyyNbvGoNPCaEqPRpt/ed4g9rkeglBh7to13a4ha5tFPkw8M2Qin9cs9IjA2vpMly9jY1So8ryB
gGdWWFYXHpsI7XXV6tmhM6pfnNkq69InSxXRJh/oT1rLPwyh/mP5KO1ZMdnLwC/btdUOjFuLyxB4
3TVFH4oze1v5CZvpEc8ujEJELcj9if0kz7Sy34M2lAyrhThHyK/Jo9roGb5Xz0ZwgmA7yoh0waLl
j5D9iENHO5QfEUd5vOB3qfBXwxC9t7r7orksYaB641EMKerb0KvuZNe9AOyjQ7A35LB1n66PDgdN
S3aTWD1pfPXw4IjilCiaibCRzr3VHtguY7Crk5NU3ZfT9x95BiiUSXJ/Re09dG1366lnx6oeekyV
+k2VuUNwmW2eVN8dkwbdPMDZHsgMkZlZd6gYU6NVaJBZ6f10F3g8c7Ht62vbikEU6rWxcgOCDDBI
ossfhHOX461aDrhNki41GfsaGrpUxzvSkH7qoEb6Qvn7fKjoyZU2RwRp0UfjoZRBp8b9HrnnBlkW
iJ33SAbPedvWW0t53T6zWQXqroP23yOtIjM5eRwf/O3gbgd0oGipKomHL1205r0YJ/JEbAbdXu04
22bM1+3Y2quOgeWlT82r7GPrkcwr1rH9dCrChrJw2svKdVf+pA/X1vaKjQEYEYEDEi43fTepFS4T
sHKqOls928D7cVHAJWp4CC8QPN31AuluMc7neNf1Bw8/GLVUePD1aAMc5tr3EYKSZLywEGYqVONs
0QKnPrFcO9QOqbmUvSQ2V9BEDVvKZSpob+ORQhXPSHVSSVxsTZ1/1ip1pq5NlZ3AepBXyXNvCz0B
Ec1glldgadV1SHHXuqHxqCtkHVaC80HFQXyEfsfTcxxN1AipOKJpVMA19WvXFfJg5vfkvRJ0K2Yb
V6XmBX67FZYks3LKW4TLNzci465N0WG5mfNuFwmer6Q5gO1ejQzb9w4eiEkm8kgrzNtFZC/ChRFg
p+mOHJkcOTxLgbl4cKb8QCsv9pCUzY2l5IfU7ezk2Ka+13p92/VsOEEusYB0BlKmSvxnODuHRZaj
kDH9k1Lw5ew2uMQ+Nx4iD+L28Medaai8Ve2HinWDTha1SRghjRROwYrmonU/lBk/MhpSmylqlzXr
pzOW1nvbEsWNshI3rX5CGoOIoswRXeWq3A1t+ZQrAuac0efE04PoGBXld4wpHhoPBI1uwFCRmu49
A4PwIB3xxhaBSaqITsmYVTfHwDaALL4YRb/LNHmQHbjrISwvY6BfvKZ1vsb0lKFkNdKJhXJ4tmTb
kOXdXjFmQ4fojRdmgbucQVeKx5P5P0Df2rH3g9vfEWZ2LKpkP41+tQ2peJd4D106iKPJNpQ3ijIO
Qu92iaGre0mR2rr6Y5N19kEf072paGL03sTwHoUnmdrg+zqqDDnI5t5BeoCPXSHTCDDvlT5MBM1f
K84IsFL+eP79h2mk2oqmr91Z6c6RANsGB9oTIOPoYMuQe1Uydkmi/uYENZiLZl8kILtFrY9nJxQJ
7uW4ohdkdVBVyKICczxhHd8aKXI1zwnHS2aKbq9zgS10i/iWbG5lo4jPv/8I6nobZE6/pxCRpySf
UEIlWOLxWBLwk7h7KfHby1GOS0+FA6P37Iq9ITiqRD0JpzGJUe/OIxz2ncWodkdkwi9hNe42G8hk
mTQsna1IqmcGtzwI3aMKS/9dqWpchHxF7Mpj0M7CYjawm5lOD4EZanFJFMVQUVn287AZQMEaDSiT
ecvTT41N9uKYlQejlDWjYfioFvZwPFkAETWKTTzS/TJmbxjV4ylAatH1YbFC52zCySFp289h6ASh
f7NgrT6mmr7GDf6KbAAEKc6rQ+2BOXEXpCyJC+nGAGc8z1iME/F9AYJQDh/6dmc2xXfWocuC9EEf
zBCUZNcw8AJ8YAExHG0+nYo8ZNJskjZRackGb0O0GlLr5hTObcSXvYxGKzzEc/Mv+uLo13oMmEDo
G2nhnTZkGa68oT76Tl8QlRx/x9EhkaSVLnLIPm4G3S52G7GnbK1WsxLUzqf1ZFu3ye/HR2+kT2aX
7FzdBvN9UKt9gFJ5q7xhfG1EeiOSQ793jCOWnuYQVLBHmf5Vu9ThgIrKoVtaNeoxnk0DEjQdO7Pj
RweGwyFWK2DdPr6HV6GjbRl4bqKHIfCQ4cS1lbiQVqUXX2Q1RI9Nr3oQcKB+G3NEeewj02Va+k3H
r+98gaWnsVW+MqrkieE/ijuZqecStdGZb7Ez7OIXDrd0A9BtFhwUwyXL7xgwVyuI3NxISTfVK+UI
JLjO7AKxs2Zhkj5eIEc6jFWMKdKaPQGYxzdiZD3TTcFLn82Jr1VEmozESWo0/CFcd3ih0eUbFuuo
s9qtkQzyZrFS6iPeWoXg4qaKbU9Wuig4wwQWj9Jhtc4hFwVOrNBrizM1AGL2bV20aDIArsy529N7
N1pY1rrbpJOoGTHfO7VErEOfRsuSIG4O2GOvCUgjM3Rs01Ue2eFSwZw8BGSi78jUOSZYaQ9TgPEQ
yTkRJkGNl9a/HyNTfyvLTdM59bs/9TUOBkFwiVk07zWgLQ/HvatDp0mAti2jBGxRaA4DvlbdfsfE
Dgax8+7FBIXJmMAoDYrEZ80uDJK8nAgxWOm84j+r0rp6A4Sr9rYLN2UgVM+k5eBR6040AxXSco+1
hNK5/VptoCorgx+DnA0XLjsTgcHZZxGQL5Fl1zGX5R05MeI+DK0NY5SNbwflLexbuu5Zd1ahu00q
N3kgOd3NjSCBycW2tr0h+DPeINgfWbm7N11qz5YSL76hNVckTNBT8PzkjeHu2wJlqR74ybFsgHeG
NgGz9lCdp8zUnmYR3LK1vJ96dMXZ9zu1SnKbMBBdB07Yq0eJx4R6lKfemGiXOI44JJrkNPQJTlPE
4BdP8FjUvRo134SdzMItP33ZhqEvdZhJb32N3zrmORSnBZwlgljXNbiBJUYLlBZJMD4bEEZQRTWa
Ht39/sMf/edARxPMBlasDEFSHg/XnYailUrGW4EWZLOFdOGQskC4C0B7k4gb7PuemBzcTQmKB9QQ
Gmvgddml/Z54kb3HBuqBu4IJCc0T6yIW7oWPgJAV/rY14R1qivujoxPcOyP0GaP7QaHUPJYRnD72
TYfQio2V1ZfVGykG7Ow8Fyxda1Ah4nOqeuUdmnjSAFH/KNfOPuOI9HSyGHiAKrPfOWQMbcoiwb3Z
aNU61spvxhzNoU+9co12r7uGYIrWNqatLToQLP+pUTzx9ofHa99GU2rrweFmHJQauM+jdK9nhXWv
4yBaJIblbxEcGWcD2FJnFf5ReAfTGs0ze9byNBnjzo9tZFkez9BQM8+R2X7YhA/d2J/hbqnG0zjl
/socdX9PW4mtdnA+x8Q1NyLsH9yey2Y4FcNCibHW7dSnMw906hwAhJcQC2CPYONcWCDLtpLDtXHP
piGrY4dKGjUrlUPElA25zxOF9JfESbOtJVUixAWdTexdXFmA3EAHrYxa3FkVY2mKBra0pOi0H+1P
bPcIymn27l017B2W0+cOMNFCNNciMmApaQ7aCx3eVdPE95Akxp1R5miBcAPTqF70MYQK1lR0IzaJ
qDqgqSLyf2wrdx46DmEEY2wfkfQsRB2AbqLs3Eyi7S6x0fRHvYuueZF8ZyHc9dHyqFDomLEIjggH
arFOkIOubDPey6Jkcp80PIRRBZiVxQZ18LboJXvUpBnJs5MMN0WsdgSQosAzk2zc/Obw4+eqTi1s
IvZwWDnRLBxKj3jhMaABxC/5kKvkyRaDf/ORhzKary3K5UaxzTcEAgod8RrkS/QhA5O1FYaxWZ9m
hiu3jowrSpgdp2u0avgbg/DyF9iX5NgiR1k4yohuzJJ0vPXgE4WeXjzXDui7IrnB775W7OF+1zie
AUCAmFjWbmIyj1pdoX6a/w9474vqm2S3mVxO9F4Hbq1pPK9EBhJDYYk8CMp2ioaALRHexS5Gz2LY
rCXSANStD7tOr4szjpLm4JsGL6fYQ02QD4ZZEMthtXcGiFAMdvhaJzPeKVFdyl9dmXy2A7xk14oQ
GOn1UetGrOX8KIfc6TZMb3dhqTWvdoeUTptMqP82p2kZqvygZL42CtVdoz7W8PgnmMdR48QmDExt
OkwGDBo/KtylXk7BoQiY5zYWOBryJ6dDqFxMrhNT39ZLmFnWTIMT7HQGNcJHXiM1aYfigxVCfkKh
Um00BqOnmNvmmAhhb4yuLh+woO89WX224Fm+KnlOOfJvQjj3IFfju0EP3gOUoHuCLl60omxxLrXN
PgHdv+o6uAhxXbvMJOAi2LVoLkr3q3vXML9RsOs3ETR7wkWKjZlXzjouWu/W/YyT7ezcKIsXupY/
FbmanpAd4Bwr2vOkpcXGaabw/xGwov+fWSeuTaPlkPFkks3n/yXrhIunCeF5+c42sAdW1syCKxne
p7VRrap2fPGmEHq0FT7g1KdqnJrXhHp4qeYi1ccIcKJpZgteZi7QMMyACtVNp8NV4Wz/Hd7xn1/D
f4U/xfWfMR3NP/6bv38VJW1FGLV/+es/boXkv/+ev+Z/fc6/f8U/zvFXXTTFr/b/+lnbn+LywQTx
r5/0b9+Zf/1fP93qo/34t7+s8zZux3vFY/fhp1FZ+/un4PeYP/P/94P/8fP7u9zG8ufvf3yBMm3n
70Y6e/7Hvz60//77H3M033/++dv/62Pzz//3P5Yf8rP4Dn/++hU/H0379z9Izf0bJkHyFgUBmzTU
xh//0f/88yPG30xii33HJBHJFw4fyYu6jfgi629EhfIxy/Y90/McAtSaQv3+kPibJXxBYue8s8Mp
7P7xP3+yf3sB//cL+h+5kleylNuG3+SvmaieblmeR7gYodYIJf8ax2K4WTIljKp2uOaLVYygrZHV
bUCteVI1DHvVs98HDiQYpCHXCBWhiCCIMLKAsq8r29tpOlqcwOslIvACZUJDbl1JGItdcxYMLSz4
gDaChR9cvMwDZRIrIqphR7wWLNaflD3ZR3jL69Ea/GOf0spCQXb4hA69VeLApCmcvemW8dZCD71g
gJhtrSaQnD1oDutilweMvf/0Av7rMv35sthzTNefU2q4LC6PVuIZDZurY88Bdn+OXet8JeMqanat
YFtuOdUudj1vJSzBGshUsxUOM0RjWehres9G4sq1QuZtH3WcLts0rl67kXpIlHeuHnH7zlIO2RYv
cd8tmiYjrzce6DJ0gwWh0BF4mO2KPMR4E+iRmMFn91ELeCf00B8mklbJqIBQF60xuw5Nk11UlGPR
J3DV7MZPOsyBKATttfM1RASiOw0whhGJM8yK7RXkL3CT4c8EmilJp2KPeP/Jcaf01A7uP8+Ifzsi
/nzpjL9m+82XzjZ03lQC8qph867+t0tXA/shNa/eWfAxj2DtQBnhgiLmGK2KC9R5lig6tD77MWdP
NSkckzC0yAD8MNkgbtCXnhFmYBsLuyefnPj/Qdh5NMmKpEv0F2EGgd5mQuosrTdYSbSGIODXz6F3
r8fszWYWfbvnZlVCCP/cj8O5Pqge8AHvEW4Qh58ZUFYRaIBXibFWHvA/gESxYRkBm0rxP3pT/70+
rwWdHm8GLXjIUqb9r/60Qh8zXHBGf3DXv9lR6aF1oCHrKCKc0IyXEvq6VtrFoeykcfP/P4f/VcTH
X04dEJsCvyvboB7t//4yBzGOg6s1A95eH0ysQqQvh+KpWr/4fx6ceXmTmblwekRNE2lm3cUDu7Qe
1e1hquY/hy/gmAu1oztcXqsWnxjbmnH4H5/zv5cRPqbpOrYvTAPb078+Z5QpO64WPie/KIIvk7Yc
E0KZyUr9XR3+yeDh0vcYaldsHTujLB9n8gv/Yy816XH+rxd33UaFA2DYcIkg/Ws3dZrCqvylmA40
g5306oZVET2VAWQwKrQvnsI77EWEb0Z1cgyLUMDS/XbSJhxkrCnz4RHqLUAPxxJXZ4GxmGNiaAXW
QCfr3ir3yCxwZ4LgS+qsZDwF+WfqaN6GVF5r8k2bzNshdy4SYyXUQzL8o4uCJsSJUsJp03VWclHV
s75E9hmcgTz2GL5LTh8hV80OMqThHhO/f3Uk7rF0ifF6xtlzm/rdLsuG6URn8XQC4wFjCmDpZvba
PrThUmCnBDsSYjVsbpAogj4eMMYDoyXIOQXwUo0jPUBtYJa5+SpsjtQxdQrka909ycoibDnebHpk
kltwMvYmJRyyjRIrPk+2LneUEyBlAeecS0wzvp/d+4hKL5RehTlb3272nZqAv3dFQ/0zLfFoOcnd
wjqPidO6x7d7Z5IzDcWIiTnTISV2ThlUqXor9Nje2V944bnE+T2j6xgzX7323JcertmFIe9qwAUI
kBC2GnLqIriMmthZ63PeWO1uAaYCjTAPgdNr1LyYVy9pEGcpTMvWMaCgwWnj9hHF0AmQcqsn5Rrb
3mPZiT8LN8oGDfm+G4YPNjagWi5G5HSFZRS6hrfF/AJak5QwTSR5rmi2FW+Wdp/y01nu4xz595ov
Hl1zHvaFjussJfODHYKlHGjFdeDvx0Jj3sbMSRVXh1pWw8aPqKnIquiQTd2v3o6fuOPwCxTjkTlt
uxXN6vZn6rgdImL2jObwntVpgCv1lZ4CnMM+rXsNjn8fEJ8huhttaZpwKLVHi96oCgNcPC+wuE3j
WRj9M+WlF1U0h2j4ioT9WUIn2RK3AcaRQHuI5E3nH+FV34KDOUgbokI5LETmRpjy1LSCRCvOlAWk
10xVn2Dn3D0lEh+Yrli9hwAg5sVYzDsD73uide/k08gfaiBtgIo922T69hi5tSq5NDbVB1xj3GPR
f4wz8k2dEnVrfFxWufUwOCMs3hgZw2nw2BDBYXq4DNsa9e3K/9Rnind2DM4/9Am3sY5lhOezT+4Q
upHQTRDBrgmUhyJ34xQl08eE8fA2S9ikHfIHo1PpoCoNAb9g/phTospU2/JLShjngUq9a4kjucaP
ZB/dwHdfeCEA8kFbINvvQ+tttRixqih2uWV0h7yIqY0wBxS83r6N8TGGc+IGldZ6ey+ByeIUw4Xc
PjwoSP4LRY8bKeYXha16qzQQ3iWfyy/JpAhuUaAS3FdLwihi6UEmlVgm+EjV5Mgbp0SnUEV8bTHz
JdK9jZAmsE0zLNe55tfV8KX5mMF7IOPwMQErJMd5JOLDZBRYqMeWQJMhcoih7JcEHsbOks13ltS/
fRarR4OlqkgmqGj68mar+hVhvNwXWk4bvGPLD+1IdvKQ99F4rKB9BgIK+S6xjHdFXTnJt+wl94s/
O/FmJBU9O4xef4DwaZwYqY98qA41tai2qAZYRvXuDXqWCBT3Gr0snT3FZFfNw/6b6GUIIlbbDn7a
3FDu9q7qDgV/mX6GlvhoWev3TlXXiDrwb3M6bWQzgZRc8hgQirhGhNhzz84PbtZdwFnjtX2jIDsJ
UjhuuyhlEsh6DiXGYBRId5K+NSWVp1mdf2QcY4E8JPegaP3ZkGezqsgF2OTV7zF/FsAAiOHMWPO5
myM5dXmidgu2uMHNmCpUsGnMXv7UETES5KV9UbsfqgRsbL7180RXtq/XAAC8DXpYeWjie9ybD26t
PbtGetOnv3HhgF3Qur1MkbZiQkFCMlUVerda5hlc2tFyx/yCzIHo0uaoUrveYc8tdk81AdZQMFcL
B7q3qoIsl15+c/TEu1PXN85ArG8cQAtO2v1QaeA2NG/AD2McKLpaTd0E57TOvUJaWHYR8DDdnnFf
dma3Z8iJgdvHiCFI2pr+eJO5dRwaGcAlp1hf5MlGFcRp7qWAKWwr6Lz4Vfktq2fcvpHdoMvmNIdg
Zeq9JhE+oXgc8qXLEagJ6DicVXSqZMSwscfiBSn90W3+gRJ9tt0NUZPsEC3OR+76R4YvSMB+H/ay
7wMjdttg6NAeXcAKyW3akfYYm/nHa0ihFEP5Xswp9zJqXWZJlny0XcHU2xt3RuX/gp9E2dJIMFpY
f/o6RiGkdh2X+KVUXnu4K9vRvPc9HjZ5sidQVKQJgia3XjTBzoPj5tZ0SS63DYkrTxuebGe4QjiA
4DVFby0BBa8yr6omhw+uZEHvhl1n7wtWANyS4oib5WnQSisAf6GIU1VHTbqPljlPO0DF1Mp8Dw0s
tMWmcsWwtYNI+yVIIIL1S/pjZsjJrmBUQjL/mjoAwjw3eahb1d0IL7D9SUGJJS3cEIhGNqYCiLE6
0Gx77kMHYWwLoG5hmJbYPVP+ikyqACs0GFN3gvpWw+yIwfFikwBm188BraavbkNAwLKdDiU1xsjs
Kyb2nO4QpKbhWBtgcHqnBPdai3PWUtoBRW5dRPeTFAxg6QvcSmO8KlBUl0lqBd+2w1drQagR5Wif
4Z9al3Gm8Qng3CVxZHQpGqKk+UQRAlzLIM3IrpSjeWRd//YT+2OsvQgdlye2Ql3ExMmpaVLNd7FW
hNF4twEpUwvjD3MYpgiixJvOco+zrupr543PHpzILWjTIrSXiHaxNV2qjzaKFyXMbW7zPC5UFrmU
ZW6V9ZcpNrjccT6QIY/jOvSP0gmnTtn3NFFUEBu9+tpgOuMN5IZMq+RMERgIfKpbiq3euR+GGm9K
TVvHmPO+GymgyjHs06wT7yFK2afKm/sX33c/esZkHLi0C86y5Y7sLq1HE8cKIh5UkD06fv7px0Ae
HK7JG9NJnjsBniPy9Z+Gt2eyxRguzYNGPynYxuqj01b7IjgC3xKHRp3dQn+wVD8dMAYR3Lbjd4xJ
J78rmLaCDAT7CpNgxPbGK+njkNmWlUdjmEG9YZwel2S2SZ7VAx4u8RJzBdh6gJG9mvfYmt+ylQc0
8GU0f540XzvU5+2K/dE7QsJMdOizhVamt3TkiQ8oz++tRxV3Crpj/DWs6H3wTSYQMyGGtR3thCn2
h0ILbg/4douqhvZE5a7q3iIHvZf5Dp0goiKiL6M/rey+9XF4z6FQEDXmFz8nA32KExEA6l0K2wbs
58xng/KNjaUmqgMNK5xaCVLT47DaJrd+mfxGyy2u0NuyGr9IZUREajUvRD6nn0OBILEni3s/sUHC
li8tHTuyeh4y7GYWvSJ2XXxz5589G2FyTVwoxuF5kWxahwerR97hrOafa5BRBqpthM7u5vipdGDS
mtNXR1s6a76pxbmx5Ld6C/llqkn9190+a7oHZtApcd3xsYWJlWniZ5FtUNjTCafesz5Hb2oBCMWN
Al6QsQDYUoTAOGJspOdr+zxWd7a37PRm5ckxUQc9ZJxH9MQNu/VNSrTH8Fd4R1kDiyjsuyRazlK5
l7mdvyIdz7PSHwtr+tJd4yQXEpM+Rre2jLhsOJgauALjtGACXCSSyP5MLy1pYDrzdN3dFoTVYnoB
MJbvRjpdXNO7Gpl55/jUGNc12yjvwB9nUkVDZXvNHeuOyp9htQHwreeX0c/I5hbTbazhQy49992e
ufZkjdeHIiUqj4WD8kdE73VUG8RSPI8WdaM9bB5ydTSI4eyCu4ZLkV9ww8vD4TLpqyeKmmrGUEb/
MFrT1e+lgbdkjecM6ORi4rsbRL9NezM5+BM2C7zmE0NRL7e4MRB8RcuxAsMqoI5WpYMbAU6373/T
H2oeqp8Z74/sgLVim/+lH4hr0uTsS96djeXRmNUy2KcKAGOwGM4txZbX2S8IsMBGMGHFpWx7fTbk
0B0MLD+xONdCBx7JwGrgz3bZ7OJRaOR2sRdgi7ADmCGo2PNCz46cHX0w9rajjWTkuW/aEma65f4x
qT9HEnaeRRwVooT2oDfNcui4Hpjx+DjH7SvMoJuM9ZVQqneLyeJNzE9WhzjvgUEWkoORzognZart
ZD/gPSFP2uT8hial0BJvqmfbbaiNJP2NgikF3hbAkcWlMOlCa9Im4L8+WZZ1otwQKGpxE/uQH7uF
iENuZfTsLMsXKMofQxe4pHRc5tEKu5xwGHL08MiVaUSwt46L2b6yvetYGQ2MjfxlSGfyIUwd0Bcp
T2KwcZynad65Irvz1PI6eOQWipmg6yQf9LxZ7kpoOjV7ip9uYzfGdJ437DcQ8uCOYpd3jwbm0A08
CY7L0gsalq9FgDOsBwbGo7rRiBGe5Mwp3sKBA2NlwNQOgiegyOSMj+uHoa214ys8wiujR2e6aHb7
bNus/v6jadfNNs6ugMP7oIzlkTWPP0gQTyWhwU53T0bPUmtOd1y1HyLXXfCN22EhbOORUBW5LRGP
ARWQEC76lsFXJdSDtWwBNqXbRVbF3heFgra++qVrD+mvAOnk1oDVYUwFnU4ahURDczYghnABxlFt
Yls4NEXf3Kl6ZAYWR7jM0jM5jtPUEOH0dAfHnEfI0CJbktPqEWRL7602dHjhZglavREhNLwTBcXL
QUvcT6Bj+EgxpPNbJeHSOZCgzGVEumSbvowW+9toOiAGOBy3UjXEhMzvrmDdzA1ASrgdr6U+rJWa
5RV7VbmfEmh+wNweaIJsIOF4LOOb2OyWk4uwwM1XiFsABE9F/Vb7xDNxhdEKka4NI6V6pILmBuFW
D4Bo0R+KEjopj2iRkO6DaegX3VtVtqEgEGJfsWArLHxAvmAKHcaJyz8rCqWiiBzh0skdQg3p9Imj
cDMbr45i/VNsQCPSIO040Z2I0LgH39ijlc8bM/W2pZYetZKvzE5pS46zKJxoXKQckQIpq/updDcK
yqHbdaZGuKXdz0Tk3cqhiI8R5uxlXvDkzHQ6dYU7sBfW484T2LK75c/qnAtc0XIjzZLfLlvKBssh
PLqGCazJib2otA+ht/co0iApG7J6TLQV1suZZsEkfhLxYarnnptggjK7nCKUso1hiEdRAuskN3Zs
QDisQFhU1nbtqnOrfdfCJYya8tGF2MAuE310iOGTBzUd2/q27dN33sgFShU8IRPqABoZoUJdkwc4
W89dOU3BokvokNr8NLjOmZsMq+mAUtZz8Cao7G/6Rve3lqt1oYNRARABv2IWe46xCMUb1VpQi9YU
z+p91bjg+tKiCtSH+zlUtNUkayUFZUPkKLOgtPNrKrGRLZLjFdc1thPzWOg54OFkwKhtLlejgZTe
Frh1CFjfViSSpLfuvV6v7yPqTbeOUdzk3W9Jhu7goSmJhI8wG4j16R1QxRaYBGjXaGk+zW+LaTZo
NXAofnVSa9fOopssvxqte1WGayPpnPcEstPJiPMPKaCpuTX1XS7aDBBT8nUSpDmQ5uE4KvD7fe6F
OFfGSzZRIJrELZPeRIZaw9SQPCyVsFG5HyzOnVWdnuB9g0hq3ls/p64Vb+umPo2NDllnzXYUZcS0
/cYfCUwXggMvBKrPcaARCg8qJ1/VH1kbaKC03KdS4UGN5WdalKDxTKgR3JcoahJUn1Fk8Se0jCSD
NO+JRGcBYpkkSOh/t4MidpY4A7Mh4HoKNNFsOWGmHqTRvcV4/7bDBAgNbhP/rKSsCzaHsGkJS4+W
O9U7SKrP8H6NDbPy71IHs1r02Pqi6s+uz3U038Wzuk5mTNjDAPLUauWhlwt8OU55oaf5N60zY4yn
5lTT7JOpNxXgIZQ49l/sKG2oQ76GbI6vW+U3idG6MPr0LyqEuBAUcaBhPCd6yk7lc8gI5gySJgFu
IugMAAbPuslncbSoOUBTnTmrYg3O5LhJJ4NMXll+FxLijqORw6ex29r5nCU2C0zncj3CFgRgHTAo
kGa0ZQicdHiiupBumjpi+4NmRNmU17CNVARpCjnT/1HLJhB26Ddq2s/tPYgCHVmCZ7DRxFNrR4+i
tW7Vkv8Oc8tSoPHHxkOkjz6Qj3Zep8kYiqY0NEb3ybJwolLme1imZO+J/ovYxI4B9Zub2BFm/13Z
cz8eKJ8L22kZN4jA9mZxvMAEbkZqxXu2srzexgr4gsAuQckZjb++5t/KOfuaXMTX3vGtg1CksNxp
fs9VstOlRZ2qVd5DUrtXKEGbBCaEam5yzHhMtihb9tYYRMTfSkfPlqopsjiKeLa2kKW03eTJNm3O
ITPNp6XUDkmHnaOqF1Sp6qB5Jl0gdIVzBuB707gp5T5/O2XaM++Jhht10N95dmzGnFHMCoMqd/DM
vDg0SXMjcrXVDT/fmEDYQW9kUOorMzCH+dibfR20MduMRsNvgVa0qR2XY6CbufeFO11r21pultXh
BBoPkHpBO7jiYd0mcfUgV7CO287Zru/jZEvDFOcTipKWqfiMEyhkmKovqAAYdWrrAa/ts+DWFnLQ
QNenJ8xcMXpOfNLq9TzqeCzpUPnhxrscYWDrTp3DLSGN9lBa0U254m0nZlWpDUaHxfGhAsWEYP47
r6YVJS+aSvYYDHmltXsTh+pa1Pw4VHC8RpC3G6PNv+f4NJXp2T6ko8FBLIMBTtmsYw+/KAv1Fq7T
yI2yByYkzs16lV8sTl2Lw9M5epRS9BxqfT4S+GIgmshXRYlhbmIOUpTDKR+XZaeE9eNgE4fhyt9p
Y7FIsWwQv5KX2TCf3Tj99l25K3PvEjXYfr2j6nyudouPcqFzxynwZG+7yIN4D1uaEw2iPlhzQQVR
Uf+mnMz2XdKDjie3ZD0Q64e0kvxjElcisE9+NtCi0RlbbO9BalDRJ0cPYQCWUVPqJCM1eu47/b4W
szyqxdGxK2Y0o8jM5QzTHHuySXun01Ek3Xsjmh+0juQ8DUS4X3LgiS1P5DzJfZcSg5gYLgYjbBaG
JofYgpU6EtCACgC1+CB8TT9ncKRbNV9H3eOb059rGx9Zo1HfZNKp7RLD2WadQW3g8hiDDW01kqO9
hmfMw5UTCqYXC3PCkLUUZygI1yYL4pyjnRh5dPNMHgjX3Zv09WyEaOajqB6QbZkt5KAcFU+T9FyW
qY4nn8YyuBeDCcYjG5+6zjdxN5OzQ2WPOebaWEsLkOdzdj8vCz2VuXMPEuy3G8Rt7QGYTSfnPetU
SJ+BPJjmRFQFPsYUQcWaCxsLbv9KE+hDZKW0HCBOKe+8+DI7q472YihBQF4acfBU+5DF48JEisN1
rfU3vS7DrCbylAKNC2j5qkOhlwAsCfZRl7hhIZNrcIimAmD3zAd8Kiw0NE0XNGkNQOucYJjrWCOU
jSiCmsWMTKUQWtr2mZqEwM9+7JxchZzoi4IrBC1AK+DUziXt1jo/g1xNUIw5mQJByo+jKjkemC98
SJ+WMDsDJOA1B5kVKuwoENrSYnF2SG6EXTeTifVveciBjHeszY4j4e8VTEhL/G5GDwlj4MWBnAf2
Vro4FGn6alz/0BgcKy1WwShZSlCFrP6EG4+LB+ID+/t2VKBLTIsnuCy9sBLOkezSnZ54v5xC5p03
E2aGgDUzG+yNQPPEGIw5h18DEt2g+IU3GiA824OQQjsGHyl7MrnKBCk3BbMtptAtDykjrV0+6bej
8UIULN6mjMMxgxnBEmXjyR9lYLUWggsPgutUb4P6KQzww7UGrzUf75qx/KNiSX8dqsneqih+WWqY
L9x1gTKYQHnKrj2Bv3oUfnefVW+RpZ6qsvbDAugASSQd+GO9deGT4RuJn2j+C+yx/eUoDAHLDVvo
N3epyQBMS/l/RPdB5Yf1yNncJPfhQ6myyKO7c/Lm0l+S+xje9AklYLBBuE4uYDx98eBHO+pYNsgg
mm9ie26By3F/2Vap99yZRzMa5XZKHglOyZ3MIT9bbbFXxvSI1SGo/P6+R7VMAXlxxMNHR4Z9Yyz1
vdMxbhDM/IwBirhe2iKYFwWpPH9KlEv7AEfo2SV8mBgC5dXjYTa0O6vhVtzpUIuWG1sR4fDGXLus
YOWNDjcG6QQ6Ro3cWWZ3ccdFojP2pj5EL2hJ554fHCYd/MvBOhCGZs6kkTsRmfjUCYDM4I8ds3+V
koSacPFcOoD/RePECHg0LEIfqvn8fO5cUQWrc1p8XU90ImLHm8buGt3ZDT9QkgK7K6pnShQSkKpP
djJG+zZtH6eYARFzMDj3jgxLYAJFP3VbXhCAAlXIO8eLUk/jlhDjeTDpDtPZQQxjzEOIVBxE0+ij
Kivi/hqaTYV/sJNz/a4l736BYZwQ4VuR4zsvweZum7HCjx2DPl4/RmOv/ARRYETSkjevWb5rWHG2
KrmAeSxajfFCaH4KvBSL/vyGG5mZytT96Fp8EVWv7xYOIZu6lDvO1hDNhcnghxkIubd4vVmnE8di
Aea3RIDfmRoFzJq30IUUL/C+o8fGM/4QO5uTP9/SCXqlJt26Ria1fzHUFoPkcGD1VG5YEnMxpDKt
AAs/G0FBm8FeLiiEdJwI6qGiVCBzMO3ZNt50SAu/Y4QagzPJyPLx/xVkwn93eu/LNt2g74dXC4FE
H0iot7bc11kUb2pDvfjwLudG52aKxYxW7/QcI0HOQPkS2b1aJatYIa+wVJljioG6P+x2aOmLPKge
2U0beWbHRVRbwMnd3hErBqsGckXB0e3syEtMyuSaV6RW9Pm2ttnkOd9q+LoPUJsRp4aHVvinQWKy
7xPKV6kVerAisvuE5q2d4+VvKcQKenWH/OAPDwPlLfuRg9sWTPVj6xL+nQGl2wbVCMxLIIXQnzmX
yg7bmWnYKNWtYcJtjPQ3IiJEyeC5o2sBwew68x1ulHcsR3LBltlzv8xwQiSE9Fw4X07L8Q6IFdVr
5mnpOdCNAlh5pWUJ42em/6HFhOyMbifDyP8sJ5eVvSnT0NIgp1lozCoqvcDtcTGLuvJg1fQ7K4da
H0cWEoWbntBsh11jSHNvDZShxAntdSrWfxNEk+1YTsOmI2uImaB9V9FNN2fvzeSde71/IOzMNt1i
PJmgNckuAaBO3GW0YVeSmIfYTREkMuQUmunSbzI4BXxBxs5V4+ei8y/WnB3GGKg0yXmdAiy6bemJ
hGeZsPDLIkxsAGOaunccxz8tjmQ6XqbvPAXm1sbFDi9kDkxZdftl9F6haiKiWKIv7mOUXq5s5iUG
HWt191WevDrJdzHk2jFJGYNq5VPm1W8JgL242ZVxFDiYWTfk1WBA6RpbaLpeYxf9uWSwvh0Wb7ro
yY2vwELktFRzF+/Pvqc418WfkgnIJrVmEq/O/LBmGFVk36uUn0KFzECulp+8ZA9ybNRDouh16wm6
QOfcF2y/AGJFF9S8aFsH74FfT/SrueplAJEBHqjkkJBHu4mIDGVBBXD4sgfRySlP13kgazP5XKqf
vmCtmAae+tTjZOxH9aakqKbX+NdWjH6s0TTglual7aqnthp8QKP8uF267AaLVkfwFUd4bO8VygP8
/szbc4cwDlqJ7WkCpFAlFMowNwQ/arU3S8qAVucK56sUjlDHbcKTWAWr3jqmGgUIc7ef/XX3a/XX
WBmI7kDC06zIwkwAIPDkoIEvMe7wCv5GGRZmvGKXOPUBe03GD/0JDEPKuMQ1oWVMEBGWljk+V6a6
07z6Ph8kLze1FTYXjV1PPyGpbgbkBS++GX/ldsybkrgvC0deU6oR33pF0KIBfNoUEN2MVP+q9XFv
lBmknIqIcu5woceg0ehDRlwpg/Tuq2Pvoji4lberLPadDnjRvseRUVNdYurTeCmR9OqYmY2JwDgO
P/qoIqrhqZsCWQQch9EZV0d+n8uaIiBibpb2mSsK5FjjrnfoKk89jeyerp/sfxxONYCRcvbwIHhs
w3b7URKS8ugkD1JbHUb6E3GV1JfRzNYSbQTa2JoYOfA05THTk8RHAqycq+YMknbNjzljyehG2tLa
zNXhGZF+daF0WNml0BCIxCThoRFLPGIa5e7ThZWil03SyNCPVWg4ptjFrjHyOI5MvNL+TrN4zjk9
zKODfFkV16Lq/HOfEoQl3Qt7yuMSkPRnEx+aUtlxzs3h4OMb5NuWj74jNe7opX6plxvLXKhZnKo7
B8NZ6MI08xko7XrT/yuYAdOe/struFnAvuDdyLVzA8yMB3cvLdyVWAHeY0BaZBqLsCjil4pbhpMA
09AXwe+e24E9Zt9eDHwSnzO/JBfg1xqdnnh+QdvBjl6AoNdZu5/SmfNm/13w3O+tZcRLBTvqsNiP
uBQK6MIV8luLdkFDNU6OD0LZxp4dyeeeRVKPe/yHSW6GbddECZRh6zFz7g37XZ/9aeslox5aC/iv
YaHGyMT3MUFFqqKOWFnP5wB09ExnDhN4KwvgnjB/1Jowiis0T146nr1nf5irIK/ovAbtwAnZcRlq
0U6DT7HizKaX70affOh5+bNEU3/ou3u6Em+6qRxIjBWc73vzCCHrqSsB6RQ2wUI/Ke1jnqNLKoMI
4i0YHwfzL2qra+CyjZIZX3A3EEqhyedSSf4eUGLbPgf+PWlrp+5QE/knj+OOvh+4H5rJoHO2aITX
5fTE8f3KQMHcvHOIBS3M3dyHJrTVsvZhVpAR2nHvJ1xrPARPHjhnk2ssvFWac4+OYY/yvYW9lt1G
I4BuzmTxdu40nykoPqixi/j9cE5cXGnsc9Be6TP7/WHohXnNdGZ6NcuCm3RsBVV/0Ia55rgqT01j
FaHZU1Q79O7HPDXzpsQTs22tb5nl/ZbRqtrm/ZFR92c0q/xEluHdBB0QwGalqCg/cBZDDV+qlwaY
74ZbQZjMJk5XR71NiBx4osvveOCOmqcVqNvpkzh1wUbFAUNHlgpLLJwxqQ8vkhwJwOxMeFvoGIo/
D7ptvZu0ghxzN7tFhmacLYcRQbjbMaqJN7aVfa+2+T1PM0FDnYQnsiskTnqB8pSSyabmBOSXPgfK
jKmDjf2OTRsrRLk2G+Ay6hqKwfKeCWhSFZ9cNY8UW0WHrkjJ2QCGy6AhsHfgbmBagNrznKzJXciC
OpMYnGEWcfytXkePfp6GTLqXgAFrvMX8BpC5eOQkR21yDikqM3fLbJw4vb9HWZ0Fk82ewjIynrgo
xiGWIF3+FVYNvU3X7x0fSRir7jsjz8CVcfZoluC08u6BSAwDH7d97Rc45Sh6R6tr2Pshz1oTSSka
dQk6kckr573hNiZeYQXtzkuvlTdRtFD5VyOG+DSshxrLaxQGBAriEq/Lt1Nb/lK79un79ZExANZs
t/3zKfJY6mQPLInCRUeP6O3J39xIw7qAZ56pF+v5L1LrI5GgTzwhV5BG/R4nNL68eXlJVTTvGyN9
T3Tj5JQlPqcSN5uriTAhgrUjZYblyEqe3ab9hMcwA1bqvqY6fdGttACSlaigNrXbRezbanoXznK2
mvIVcPlFgRgPVIJQY9o/zA3xqzf7zqU0q9e5bRZOws0f5DKtWfaLd+h70HMAC2/0CgOWAAM9GwTV
uIjyWBmQlgRNJb2x6/Jh2LslkmLNUkCym9R3bxxoLbMDgjp7WtSXoLbtb5LcFyRMdSgrYj2mnY6h
xZ7bz9FX6ymxXzr/ramgoLR+WbxEsAB6isvJE7vwq7NXX3IY4KJHnDPythM691pLxcA0w9Kn8Wej
+en3MMNl3X4Y6ZdauWpJjgq3tCezKGlKS/gPZepuFl9pN06G0iT754Fgx2aqy4qacGdPaoN31cvT
gHK25yF2eV6BJliM7lhLGXgkWL9642XoDmYFlCyJOXhQkons9jqloKbHmXkeCYcdr3HmJEcX5jFL
BNcggrpQS7h7NEw+UpsbqDllZdgO+8zU8x0EtfqQiGHvOE04tgKgVNSjzNHCk2ZgAcB8EP4SR/uT
bK+OK4m1dFLp5+wi6baaYrIqUnw52Goim2tkQzlFVlDWlMvVMJ3skdVsAi/Q8PiH2IdEkHU4PxQw
m0LLTtJsbkfmhp5PbUGpz5yLIQJnRgefEnz+xIis0Sfg0LQFhQ3p5XRJZ0qbjRvf7rLd0qD26lNW
wLVHVpZ6RVetRr2BHxW3C1nWDb0MkMxrbiKu3GZCX9GyDqOttQC+SjAjQemi6e9sFB6iOKTOPGU2
iq2L0lXBsQ+LMeJGdRLUaIqpAOlMxR0aWHSkMkKF7qJ/qhJKiTRAJ8Txu26u5Y982mBwgIUXtuKO
scxcgWmcji0uGmuQ2+AxqlCxfZf1PkIMtFoaYfXkIDkx4KUFn1yPzudsji/4+s7m9GR2Irt49oQ3
0sLs7sBXCrAMEErCudE5IXbRU+9bSeCOsBCYbNDxZyWrY6N81XHTB4z6YCJF5ok1Gv+VqXUXvk1+
yq6oQjxV2MQQBiPI/mGtWfkO4yWLkxU/wq+sgUD72FYAbXUtTuVWb3ZW0XMGm1Bp8HhFZ4blf0uE
OWiNb/ituqU9zL4trGbYatjOQsb1pGNhkTFLGOj4jg+1SPaabov74RqXo3Hjpn//RGQndwhsKZ60
2rTPmQLabXkjhoBUpJgJjw2grc1QiPLamc1TS5iRNkfR7oeYosk0H+ynsRNEKE98za/2wsYUe3if
hAmyNOH6OSb19Z9/959PGjHQpG4WH5O0mKMBTG4xLAF5/A9757EdubKs51fR0hx3wZtpoapQht40
2Zxgtdvw3uPp9YE60mVjE4UljjU8PLuBQmZGZGbEb6LsSFekA62JkgWQOVtqMMb1fBADdXctVyDC
i77vjq3lPfisvSuzb5ykMoQjFuy0AuEoqXAEN2C2xTMCDXHa1A8iCp3vdCwDaIONWDC2GJ5JQvKr
YykNvz1uEieh4+akGukOqVVxI6SqsX/na/WIK+4s2XvRp9p30PSYNUAU3yURVS0wyRzKB6O6SrwC
XUQO8OzEAM/T68x74l+pjg/gkTNOOD6WSMq8RpBUblpsUuiCIIZd10E4QcL4bI9ya49C+1iH92Ic
PCQNWvnUOmlUUnsEusdRpsIJ7gpsW2pD8bSzoTe3GZDPbUiRdBv5zZ1US8+Wrj4bIfK1Qn9W+l6/
HlwfKSd8CncVrHpbVqt032O7sKV/j1ha+yoROHegK7V91YW/ehPTjULxH+NofBO4f51hRhzFJHyM
MpgdCSL89wFuRfA347u8rAMnN+r8FLkJQIJAxCeAykim5qrjid7RUqr4WKSuRfNTPWpFrt64/Wg3
QoOrHOBSgTvJDlX6hPoRvLdUBaHBf36dxhgkT4avVjliUAa6SFIwxqvJQahoX2UY2W519HKPSI/u
BSya9mmDBjL6RsgSA647p7IIOheFk8lrLpEAaWS0Dd8lVUslxaMCowKg7BhluXRGGDzrbkjKHwge
Y8tI0a8UmQ8OPLWKnFOJNuO5rVBpdk3lRsIPFFcL/SRowYRXjOu9iDBgLFkGB6AYT1IfcnMCuGQT
KG64F0II4qVJOZgLpXfWaBJuslr5MxYtMpJplx2h/WNsoNFSwx3hWPQNYBRB0XeD1effSw0cbxDT
4yxIn1gXZQDWAQETvlz9NIQm9WRXTwPaTP8fMgnKPg3at3dOlzXxE4XQO1UjO0yout5DgxYGELvg
WCgIZ5ZwMxFObfJjKN6RLwHFaGTfTKqgEEjar/cH9yXFk0zPMMOS8n5XQ2FD8dIanCBlk6y7+Fek
c5QcQrbIJAcAlqC+QU+IiAhUN9kqSn9AXqvf+IOf0VJFs5v7eCOM+hU64xDC6T5KVI2OIC6NDSqM
/U7LpVOGLNS1OtEjxzAHIzdgkpFqiEN5vbuj1gF5n3NzEfyAuhg9aHK2FXqumx6eJbsKZbI7PCSu
2MrB/Krlg5XR7X+nMMK5ngqR3qEsycdmnez7iZvpVjXr+zajpI9SRYaGsoy5gVDkVyL7sK0pRYsX
qlpQhLNgF3raQQKfHCb0y4Qm5M9BP2nsdPtRD+hgxtEDDnmJraEDPIGFBvTmWulGpT6aeXJzoze0
74NIvaHUu5Ni3UAQE024qYo3oJGy70ON31SEv8fIwOhqWl2jhd8RxpY6mlJJczRi60cdd3dJKAY3
nuRRJIuBhOco8r0vxqJXAUb78u63wKI7N03mDBme7FpvPcDp5/YWfMNXigUi+D6msAV7bNxMEjny
lVrW9IqBxmBgVAPU67RT3BXnIKT9CCgNBxuLFYI0TXcoQx/3Q7W/DRRQFrWZqHuzGJ6UofqZRRju
dO73iK70/ybE/YcS/Rff99f/J2z/by73RNg24B8uE7aP8Z/qf1z/iOmxpn+qj7Tt6d/9eadtCxq0
bdPQTFESTcghyNT8z//wtgVd+i9AaRKsfVPTYU5r/Kv/ELeBVfwXhG7L4J9a0CFpev9f5ragyf8F
kRnytkyty9JFS/1/oW5PlMr/pihDOFAN1Ksgif9NCe3rXsA9UTQd1amP8S3A471/EM++82FIPqFA
83mfPn76+wfmc4SBAPfBQQeejs3xqJqbMhfQYol3uij/UbLwByY+ygrH9m/O8H9/y4xmHbV45GFU
aToNBkIdxky+l4M8e1LEN8TLVl4i/U3q/u+3zBi8EtIxow5YhQx5Vau/q6KhL/LH5AIPvqCs/hlz
YHHj/eXxmx762fQw/x/Hb8ia0IDNZji1eMPWtJHS/qptvytae3f5BdODPnuB+vcL9JGNGo6Y6Wjy
N0nnxlo/ZYb3fPnh0sST/ezpM/6s5gZlrsSV6fR7JCRs5QyXL3k2t71tOdzMul24ss6mn/vZi2Y0
8a5zC4yNsK4MxGOpI/blry2qKdQ+ffTEEf6whGPfM9B3xVUdXtgVQBU79dE0x5Y8Dq2tBK0DOtde
cdFtjOtdX4ObT7BCDSLB6QouZkPsTuVMytOJd6VG6Q0eiT803/ge9LRg6ek8CpW4RXD0oA3R9eVx
X1o109L98JNNrhuR0Li6Q1sPpWhgnm3tJNJdGa4wyt/TwyfjLc/ShgjmB8/RwXLcpnmqzDazkROx
OIYp7KvNtcKhcDNq7ndN6oHmaPtSZOZBoTuKJn5Tynw7DvG14cpbyQjaTZzn373E/Ikt33Ucir4N
MuibBvGHrfagefqVmom/00F61gZ4n3gp3LYdDri4PnMvN7dqTX0aOW4v8M657D5TBO/33JZR9RzP
l0d0YRHIszxmyH2hS1wtHVwqoMiCfM2kABKitRKGCzP2LoPwYcZcJU/UhGRPf+S7CLOYrsi2R3Um
bdTXy1+wFIvyLG9BAKUVkCeaI56Gb/ne38t3AMVLDo0OKnKH6Cc+cyuvWsj676H04WsMCNvYwEJS
MDzI3WJ+7l3lGkfru6IIX/LW+t6izbz1uqlkRrloA0qOsm2tPaLIdWv69LwyH7KXX2nFBiTGsYvy
dHf5ty1N5CzfSTn8b2OUTSeqHgTNwbF40w5rQ7w0i7N0B8BGRMtcMxxQZLshdbQ9pbqtvkUpXtp4
R+9Jsanu4Lv3xY+ZZT3u5V7bBp7pCMpzRpERz5wi3VweqMX1Mst7hpL3UjLKliM96vflETPu3SSm
u+lteY9/uCNcXX7Rwq4tz5KVTASjX8kWl8rc5tGI9jXZLtETqKsffhmsvGVhg3jXTfqwJNF4CFUj
7nUHlcwGInEU5isDtfTkWWpQdbBlvqlQm+8AnbyWcrfy4IWlKs2OM2jYNqpRl5Yj5+eY4nhBW7+6
vTzoSz96lgzaOKLCrPgAPevxWRCbhxEd5ZXwX/rd098/DHWjqGolZ53lKAWOZv1WB2ZUyD8u//CF
86o0i19CF1VrKEucV80TtnGO4ggcJYzj5ccvjcssgi1X9s1CEQzHJLujdibvv/bcWaSmXJAVjdK/
k+lnC3NKD2TA5SdLC0lHmsVpQLdkEEJO8LkL5jQdzsCkn7kvGxtqVxvdiHeBEqJ5TlLN4msOKiBM
uvQc9ShZZKBwMfKxfSAtKzlpKW+8n5s/TL9fubIwlkQaNRp72CE4BG1/W29GG3HIU+4oX9sy52I2
quZVMq6PACHQ7wuhJAboZhrwflambGlgxVlg95pRjkLNQb/eeqnT7cRd4wg7Y9fshWsPy9OTvMEh
cRuvhM3CPIqzcEejq7G8nnyrgbPFXXy4F7TqpOTIFcF3vrxYFkJTnN79YW4wq1Z0JQjJ6RoVgB+R
9jv54kVCnEW9FATYqVd4OHVavS8N8wS6CHfCtVW+sEuIs7jn6JiowdAZjgATBtsg7KNU9UdHnxYB
nldUPyEA+LkKYKN6GRN3QDh/cKjxvWZ5SdGpxU0EEr6HkoOY+isztnDMEWfJQqTxlEs035x3nrPR
FVdmpezdyoBDqhzGVtnFwZoo0UJiEmcJJMFu2osBGTowVCooSZiZrHyFND3ik7O8OEsgqmsUcHbx
ZADUsQVAuE2c/KBuiiP1+W22coBe+v2zXb4IBoqUqNc5fMlDJmsTuxKe8eVl/b4l/vsTNGt2Hcny
TPRwqTUdQ8zQn4ctBNjbOqqDtSuQJ9k06VtWyi+olkJo9sp905tvYVC9ccocTqOWfutxQsJBMD6b
XpJvL/+qzz8Z6b2/g80yaNyQdg3HSL+XwGcA3nz1e2e5IkwrGl8B8jmpGe+Dun2smtbB+vE1QM9Y
i9NXBX5D6UHaBUCEIObGq6Gymf8g3umYLTlLUDEAMFZ+zudZBUuXvz+0lNBOBsSqOQZtuwrgoss+
g+jE5WFcevossWgNYBFTZUvOdUqxcCpTO/PpaLaqc/kFS/M0/f1DUkQypGrQGyOMgRlkOs4na1nr
85Su/UuMsxfCAMlCBCwiNLLl74Ha30ghzcdsJXaXXjCF9IefLofxWHaDZjlQN0CNXMc0emLzLlde
Lg/N0vNnqcGSWMEZ+GCE6miI0RRrQdalv7P108vS4M/ygqz1uduFXKzDo7LvqUD6W/FOux5t41Tb
wTa+hrV9+VsW1pE5yxGy74ljP5q6I2DHhYsc9LJoZQUtHBU0cxbq2OSghgvlzYEdvB+3iE5ct5Ud
2aNjbkB1baItEu7uTbgy7UufMgv/pvETg5KX7kjqN8//pmq7bO18vfgps2CmjmlJSIAZ7AbT4S1G
b/7kw/GUbBzmt+IW1TtAhwhO3K1dABeWgDkLcNBTAR1rIIii+lSVoH9PlydcnlbpJ7uCOQtsv0xc
oIGG/n5XaO+Un+4pPYq7/LFle1NO/kNyJ18BDrWRjwaNcFMcLr946YNm5wJBCSK5MzkK5cB/mgJP
reLx8pMXDteaOQv4Kqv8ZBgoXETdNj8mux6SkG1e9Xa7U/fF7XBQHy6/aekbZpEvlANtv5pJoQcH
L02Ibixs2rdfe/gs6D1Rq+LApRTVNk5b/1P7vy8/dyEupv7Lx3Qo+pY0aAonGc9I9qWg7ORO/+Vm
wo/Lj18a/amJ89fzRZwbMLTijGu79wY25O9VETTAI7RCd8JJPsfZfuVd04x+sngR5v37XTASMvTd
DafcSnv5R3fdHlobv9bv5QnBpJVEsjDLxizYEaMxxl6YQm+4VRGhGVZCb+m5s5BGd2fM/ammYwzn
AAQ9MocrWXzpydPfP+x4FtZVFlh0zZExCdBg2K4fqpYePQtbUfaDVJPoISC4aI/byo5vvTfBBhJj
K3bxSEXb2K5M7tKrZmFclhUHYislyZ4QMNk3z+3L8F1yNAd64V78yfHpaeVN09L8bBnN4riG3DJ6
oD2ccu9e49/kFNfgrEDpvbQbdWPdo0u4xerroCK6sap7vPDOWXhbhSsKXe9iwJafXQBkcGSDL10j
6Jf+Pf1yyt4H0s0F+HhbhDHOxc+XB2rhpKPPQlsQYcyP2IPSMoFQkfwEq01qNTYpNNTLb1iYc30W
0L2Ui2kxlq4TKxQOKsQaVk4fC1Osz4LYVCMB4QEKQEmH4g5EQOzmnMBxjZ+K+a1vdpd//tJbZiEN
Mwk4OLp2jhQCrKfsfG2a0gYCbQBNob9GugXT82xtnpemYxrED2FeFahPpj4B4mOIULv7sfR2en8u
hJV1NA36J2Ghz2I903IriEITn6ic7kJz9E0sT4JDD+sNaZ67y0P2XoL77C2zMJdggWdiKaOKC4KX
0hz4nhglIlW/KaPiHzokk0oimkcDRPQiC89KslLnWVprs6gXIdZI5EnNKYpzDGLK1Fbb39Nv/+yb
ZsGtdl0eIPNi0kaSbd8muSO0ucF/dau/IMKzEixLQzeBIj4ugBTjOjR0a8Pp0CfbCJNuZ5eNP9HB
YJdCaFdC5gh1GWPbWfGLYqB9k3rDSkAt7fPaLBlosYgrs8BVocvt4ptqg/y7lu9iZOgQ4dqnO+EI
w+jyGllY6HNpeBXZpj5WRcMZpT8KbmYayNbgBErr8uOn6PxktuZy4ziN1iT/kbJR6x0l0XfAw+8E
VPcvP35hnWmzpBDiHo/2SqGBT/qhprduuTYDC6tMm8V/2PuTPup7Tarb4bS+1e/SQ7NV9/LBtce1
+Jyi/bPRmWWBysAMCgwOi8zOy613SPdYjO+a2O7Z8VFheVuDJyxNwywRNNwHIMoMmpMWx9G9TXXU
FMbt5TlYDJVZsPe0WfJuzLHK3LmOussc+Tc1sN20q4OHXHnJ0lDNwl7HaFzM0AjjcNTt8t9T50Xd
SCd5r9ko7jvVSl6ewvuTGVFnYW+Jg++i82RxZfMOysHadXt1jyTJyrpaWK/qLLA7QfdQogw02Pb0
vmmwHeU4XTnzLt2c1Wmv+bBnhbFYKYUEiKbadTuVm3ONTMh399jSMu1QE2BFCUesY+UVEMbSx8z2
/VBv81hLabRozbmJBVj15sqSWliu6iys3RpUh6FRt0qCFzxFQ5hwq31lZeEgoU6f82GYokGK81Kl
ZjUE2p3u1reej6hZV8vXlGeQAVAfyxhHO+o+Yo3oYxNrDxi+IvJojEhBTedUUThju/mtDbVz4Rrl
hj7mdRdILxA9bvweXdrB7B/6SRhXN3aon73Ktf+M2MupRqlo8JHJc6tz7AnoBCnCWfTiXZgmh07G
gjAoxmsl7le6rAvJXZ3lF5VNDBoizUrPHW+ktsUPcdhL3nhKBul4OTCXFsEss/iuVWRirppOID0Z
2qGH83H5wUu/fZZVUPtGrLFTTBA7P3tFQnUIzYI+2JRhb19+w9I2O/nifFwJqVqUgYZNuGMdtFvX
aZzM1rcVFfqtvG+d7rDWe1hIKnOMo1GqdecDuXJU179R5PYhUOLbOBcOiWK81pH5XVHQngiqryWZ
94X/YYEPLTRXSHM615+7AspBDoFpZcSmVPJJelRmKcZ1wzYvsBKl8DfCXOlf8I0ZNlGrO37YPSUS
gjVG+1APwa0eV9BKC8OwXfTbKgHKCm45aPnFxSNegXsPYZyVH7WwNSizPFRmGexryE6OeI/M0TE6
Cbb/Ij+2O2nnn6ABfl95z8KKVGZZSQO3HyoD1qOpJ714VngKx+FOltWzKKObUVfFi9ZVzd5ADQZ7
Yj7ckk5pXv32TQ0pFwF8e4QofguE5fIPWvo9s0QWU3oQx07i6CbjJkO91zMQc4cBJyvNSogsJGJl
lkCGPhx1vpJKYn5fGg/QWxBAWNlqF4Cs1MX+Dr/O7zMVpX42w36ENKSZP7LefUAaBDMcscGQE0US
CI9Gm7+FWf1yedCWgv7dcuVDdGReHrgZSk906ZDJsinH7r17BGgN2/Dt4K62c1t/uPyupQma5RfI
R7nu4RPvhOlbGx2EPLiJAi5a6Up6X8i9cxCkleic3aeCUdEfKu93HK41exfCfI42LLj5jAly9Y7i
qkddcrLsBzvytmcf7uXXy4Oz9ONnqcRH1CrB0sUEEIXQUPYLqZGvPXiWDprBGloXdpmjttzZOn3X
4r5x+dEL4TDHFQrYPiVBTMSZiACNVvGEv+EhKLy1TLY0JrOIlpF8MCyDCa126il5SA7usd5Ex+JK
cCB57K3jF2998iyuE7DAGa4ylhMCjgnR9c6MZ3TAZLosXxupWWxXmqZ6ijCYDsWac1yMRzhT12NY
rZw6liZidjhIVCPQsL1zHWx8UDRyv4Gbsn1BWsEvL83DLHCFQLaMwGNXg6+EJWcuTf6O4soiWnj4
HAloZBMR1S05lIm3uYn55Eo+lWcejP+HGaC92299SG0QdsJwcFN3osPdCmFz16gBaPAM9ZWxFVGl
s56KCAsEw8oKdIsTfGC76lVv239QphBsBMx8OLHlmy6GL4IFUQvdDUG3HtsBH/a2vMKm9dz6yQYT
GQlZtfzMsfLO10GcV0Jfbbp2fESgcjr+trJNdekkKxIMeMPGxGqfjZPqdvINi9B9nLaHwh/Ymxvo
Y3VZXOl9gzOpKRyQVL7VYTkHefSkJ6kTdDLexNCscYv/mTTiHhuAwxjLL5mBBKRo/kB+cKcglrSR
IjRpEUxDcweQKLw5GcPfruKe23TGWwoFDq3MFrGDLpLfujA/p2Vd2WKVPFocSDam4p4qTOzS2lV2
iAWcSit9tNwa+Qes6vDofkD77H5Iy0d3yH9THMANCQnpXeeZwwbT4R/QgM81NcrJixjNUdH66bXQ
nDP0M/UGimA1sUWNrv1pAEaE9O1gS/7Nw/TJnQRBs7y3UdxBAclzEPD5VlahjW/zdaCV/i6WkgdN
ag51Y+H2AfVzI3ndtVAkz+g8SBtO+NcDYIw8R8RcRYJxE6TVnY5I5Ub0G5iZyNwrBkYhqQCpL4KD
7BgQRMEcQCzuXyrcTeiv6jd4A11pg34XZDqiOkV4iMrxPAndyS3WNVm9G8Rur6CPo7SQTnLsi8og
41zQfx/y9lduuXYdooJQqQNHP7f5iZ8xNoFZcx2pKt7LqE2h6+zdgqP4iXffT7VCUTtDxwg5b7EQ
T8owwCMv+us0998q3FLpyWJnUO4hJiIgC8JjG+joN6XcpLoOa1ANPluVxEc8aAcWjP8Y1LjkAP7e
WpxKU9N66xX97GPYhGhOfI9mdgpIgQU8SPoVhuoHDKodaUBB0UdAYmP22tELx2dLDCBqmx1zgk6K
khzDvPVgE5QYotRiirgB/g2JKsS2hCyk6Iuo2SBQYmrqLtazs5hpV3zFU10qV1JhHC05e5ba/j6Z
SJajOVyh9X07dTZ7efinHKSv1cIwfPz7OFVIvobrQYPMSaDZo6Dtakl0Lmfzz6/M1AT/fvSQ9p0M
b9HjY8OrInNvG1lAc5BqnlwjWpsMR6ieK+lxoYyhGrPcXqFkgY6TiSLpdftaXml7+U/2rN8N35tt
dnRfUYeKtt52vbL0eT5WjVmyhzaJ8qSooBpud7tBdjqnfWlP0tvU0YYvhvS8t9rv/Pxg9S9jQUja
CNvEmX9I65A1hrwvRP2uQK60ve3lx8uztfBB81aS1o9SIpWILqjydyFFgHH7pefOS+J6HiC7lmne
YdBfSgoZ5crvnQ5m/75UwkX8e3Vloxbkrml5hwJ5WKy0NmDlN3GBJY62u/zLF9aUNoeyq4KZwBCW
prIeTOm9e7T0+3LcRna1jZ5q298ZBlRmW1JoKK2cgD7/Ku39p3zYjJU2wOtKpStW4UxXRtVeEUGB
ukP7p0jVr1XXpel49OEdXDl17oC09CS5wOQu3tWR04nPK4P2edRrc6i7GiGOK5BVHOVxuldXjruN
kevdoixEVt9MtB1c7ndJzGQBzNpcfu3nq1d7v7d9+KZK0LoWowTQoCWUeKuC9P4f4+dFU9f3X/7v
laa9I1A/PNuz6qZFEpRqBQQZ3Aa28kneoVWE0OJeqThp+4f6Gh+iy1+ycEidA+PBauRd6+KN05cI
zN0p1RUu4JcfvTRIs5zFFSH0ax9o+JD8mfRN6OWv/OgFNK42h7WjbCY2Sv3e+VAZHbQMbB2LJUfZ
iQfTXsUFTLvSJ1MxB7dnyhhKcsdr8Lptt4jQO/U5xWwAOfKjTJ0aLk7+xSU1R7Y3owiSPoJjWoFp
9/b61wdrCv4PC0rrq6bnJAjAkr1jgi63B21X0SZCc85ZawcuZJI5sr2MVUFDtgu0knwV4OCDrmyJ
onDy40traY5sh3Ii0PWjbaBgzZYU6kbM1zoS8sIkT5P/YXi8qsEPDGlB0m6Eb/3VeEY31B4xlgDy
hpLFSqpdius5ON3MvSytpsU02UUcpxaUeix/qhhoXiPZYtd/vK3x+/JoLU3G7HTitYpWh2hDOHJ0
EpXHpEjwTzxkQbNy1FqIbHEW2UOcmDpWaMSb9tOPoTAoj5d/+OfZSJ1D1H3F5U5ukTIa90XtEX72
620WGSs35qWnz/bwRre4EkxZw1NQ30Q9HVW9lSrX0qNnhSIkB5FJShAVrqtTXt7649GSvvjoWfgO
SABGSorWszocOv2uHaHw7i8P9+frRLWmr/mw9P02djG66Fyn10O0MQIbWpejRcODgf7i114xLaEP
r8D1bZyERgTAc29uiMMSitKIbltriWFp4GfR2weq4RkQuVmKym2cuve5pzpDla4cXuTPl7pqTVnj
w+93qzYs+jAWHCvuEFiOKGTXMUZb8iuGJE9jGTxYcnrlNlSzdRcX0bzpXyU8JDdqY9734YB9C+Kv
gAtsJayUUxoirY4ZOGqDdQLPLEIkvxi3GNM5irlWGVooWsOl/ftHmy5do9RVaQ6rhbHzkvEJ1Uj6
q4n2O65rgbLHcNvppY6mvXBS8+qfy3O9MFbz06SZoLhQpZLr+FNBQvV/BlK1BkxfKImr1iyn9Uie
RVHVu441QUqVQ3Qd2eYt/hfbcZfscZVaaRh/3gdTrVluq+JIl6uGj3Ct/kGMcSFDVstT9FNpZNJG
kFR8nXqnD4rd5UGTP99/1DnkHtE7IPdkPsfQDxIClc6wM+1yq56UbeZYuwnuaO1wgtUfJR9sK1rb
9vqutJAB5ph8Wl6Ahdwe1d00dRqUjhSh+dZ1wXNJq/nyBy5EqDlbjGjpsR15A2YConZb1O0hKIN/
ym6tSrxwFlTN6dM+RKgvNCqaJpXgaI/aq3eQDglQK823h21pC9vV7Xv6uf8+C6pzAH6M5Sx6jJ1/
qKAwC5Z6bcTpnVVoGHW16LjTnZXxhUepCUPpl6T1HjEVPYpIuMaKeJRRW9NaYx/HirdynlhYp3Pc
vuGnGcpfBha/+KYatCcqkIaNwVU9j7FS6He4csDn01fCYimnmLNEm+rZYEFyQfcmD7ZC2h8MEW8B
yfzdjNFVbbxaknoKRkyqdGF7eeEsjfgs9ZrYSuqRX3sHIx7sAAgDzgfwtZ7y0NhJ2t3llywFwCyt
YLJmClrNS0L3JxYO+07yNnpVom9Y7b/2hllCwREDpetoFJwQ/+u+vFbx/orFa9dcef77RfqTlTkH
9Jto2slxQwyXrkURUQPX1Civsq5f5Vl0OxTpE443yKj5jhpBmtVrXOQrPbsFPYo1V5tfUetdI3Mt
bAFz8D+OqFGKtajgVOkfr3ky1shDC9M0B/oHVuX7Y06Qi8prF52huNLl2vhr1ailx09//5BD1LGV
LC2idqhFmKLhY4B+ol58j0wqo3qxsp6XxmZ22mpj0xRFJfEOY546aSZtPQy6v7TGjOmVH36/18lp
2BgVEqNYb3lm9hJNHlAyUsQRmsiX3yG9Ayg+WWhzcLYy+njghBE1O7zvtDy+laXoeYjjG8AN2w5T
mZBNRC9T9eyb7a9YLPaR1jwMg/4ga5iFRLkH8RyScVfuiO0HzB53udDcdwalNFe2bt1wQPrXH091
ETET/dlvwj2uew4ewYhIawb+uS2a8DUXpzKL967c5dvcrPH4ctNDqEaPLTpxG7mVXuE/e5ukw1ku
tvqboAkOqqE32NcMtHLyyak4UjD8tlDQMJEt2mIAr21cI21ptwvoArrnUqNbJ/ZFhaekNmyRrb8J
EA3caGL2KgrmD0Ey/2CldYPxyU4NeSIqoW9+EF+jYQ/bSO1xvsnxhlEfmsJ90QZv3PhJRqdLLX55
CvJXjVzSbe/OyVAc6zDQ9wXF1aYcW1pfRWi7Bbq/eXqbV/2zV2Hi1UcYO2fWrTIUJ9kA1m9kOX66
ynVcAOzNKPz7QYEpl1j+Rmqjc1wzepS8/qaX9Gspwkp9DK6LtLqP8+wZ+QnMfgvxTomjP6IleBhZ
TkPcsI/oUbLLEcX0mtxD2Ty5UzP1CgHaXRX4AwZj4a0qC/dsB9mGVHYv46SO0PpezpsHAfnoFu0f
r/epWppZvg3DKp9U5G+00thVWvfSx+XjWIUhQty5E405+kbKSr91Ib7mMN6yyAJN1ZFPbPsegXH9
PFjByiFt4Qwzh/CaSuxnKPL6B93C836o25u08lHpUtfYIAsJaA7lHUzZlzqX8nIYBafc6E5DZ75R
dObA2b9cjt+F7VSbbeB6a6mWaXIpcOlcej6cHe8KKOYOl14br4TLL1n6jtmeHRQIZbQRL0losRb9
MbW2JXrkafrwtefPtuu8cDsZJS0Pe2gKfkatHclHLwGaXePgr4nVLB0ptdmWjYmY1WaN5B24y+3z
vXtXb2idvQKGtb3tGnp/YU3NUbxVCHJT57hxCDEx9gbAReKNHN9fHqeFyZ5jeM0yq03Dm7AHJdC3
7rvrv8XKqcGHvnb/ufyKzyvv6hzJW+HM04ha7Dpa+mapt6YROBDQN4375MGDLnDUuPyepU+ZltqH
vc2o4k5qO9hMY25tq+5BSYeNH+p2wXDVfy6/Y2kupr9/eEdg9SLHZ88FNSc+m1ipF60MLrnrVvbn
pefP9ucuadkiqun5heZtq9yinVNEBuLBoOK+9gmz8B6qXvd9WQAtU2H87gpsZHBClIT28+UXLKRX
dRbacdeNFS4ZlhPI1ypWoka/Fm9LozML6hjrR78uJoK+ESNljOlBOxwsq1mp8L6Lt31ybplDaKME
tXBiDUGX2FM2WZXf+xH2loWVbkfZ3QmxeqCzB9sAW6W6En+7nveU1OEfBVvQrVYLt67LAafW8WLO
fVxLfZpjdlGbu8Ly2p2YYorSKb+Rr2222H5d6bG+k3qMEC+P+0JKnTPX9DjR0kKmHZsgE24k9y7O
yRY620KgfPENs9WvB83Qe6jnH3QlxyUAfwfbhcOmVvHJx8L9i2+ZxYAiVVE7pODQkvaHqmIYkuLF
ZNw21lorayFRzOlqpZxXEloPHIKBAeVSuA8tGoJl5VTN5vfluVhYqfosBhC+73st5ht85Zsm/5Dq
h8H6/rVHz4KgktogqTyO8LmJDfXTqO/DtcPFQuTqs+3MUizTNysD0IXLCTxU0RPUnS/96jlq3KPC
FxkKsObSe4iHX/gbp9FKxWFhrOcI8UoWMhAcEQW/QN0IAp7Vkrp1jTWgwEJYzVHiatB7OMW2rpN1
tZNFP60Kfq/0czS9lfW+9Ptn+1YnYlaSthQsh35wVEvFo1w/l+HXWDrqHOgtik0S1yKPd6N/ahrb
XBcuT+nCvq7M4hSz0TY0pcp1AkT6TdTzhRIUQpUXGzNpnqtY3fXamnLvwsqcQ7ebHMxVEzMJ6agV
m2wUDrRovtY3mSO3XYwmzGKkbzJmyn3iWTeJGtk4BGy/NkyzeDVlVDF1lf3WLHClDJXiTeN/lPJ4
QsvmWGvZManXFMkW2GuqMovgBPHHYrofOIoHfa1xyp+YCW6SJ+G0TvtaqiPNkdpyh399l7DBl/v6
NcRdq9nk9Cn9vWXXIOOwYNxpdu6s8vsXFtocwA3CTPHTAWZL/qvdT2/qD+mZq6iMa/v9aKv79pQd
MwDFNEzBvVyetoUV9y8NWaxJJsEhTq3RG+ahQ/G1RDgXjsWsFKNHUPtOh9t1qpRwSaO3yCqKlWyy
dCeZw7qzFmHEUEOMstpJe/CxY73JzzibbT17/BOrq7ILC2nrvRH24SispWkXYWboOngcYrqk3Alp
Lmw0N1xrOi40wtU5rjtvSl9pxWmobNGOf6eQdPbeCePFLUasTbupx012u9Z/XOobvbddPnyPgOGb
iUUgafgdV5WwntMXY/cu0Lq37tY03BcOH+/yOh9eI0cmV3iXdOxr8c9O6L2tODQ7+qqPY4ABXOlH
u8sLeGHfmivBKqLuZ4knMj/pdz24TrDe1pvXhELW5ecvzP8c+T0otZcLFv0vVLxxb+y2hXFSMeK8
/PSF8Jujv2XFD7Bl59dbGeDvR6Ndqf0sgOfUOXiu6ItiiL3RdYRouIrwPC9GuL1ZsPWMoeJEmGEK
JooOsAhlL+nY19D8vlNxh6LCkvwS8IVyLcvWVPP35Q9dWuX/hr0JmMmY05fiIuxYkzDwcwnW+bEG
spmegq2FZezKqC6sifff8GHx4VzZKVoB+qBLb8LmqAPLLirHWFd9WVoUs8ulKGcA96Sc5KOxJ0yK
SuoThTB1O0DmotNWO7EjKdvVG+H7evjkyvaeBT98keylsdco1C+qXfzU7rOD/lBu2yvhJXyUXLv5
DnmNxBe222hvrgTW0tKcbeih23UChUyICdXD2CJnGqVf23PeW2ofPiZoG1UIXNbm/+LsynYk1bHt
FyGZGV6BiCDGHCpyfLEys6oAg40BM/nr74p+qqYrMq5KrSP1ySM5wHhv72HttQaVOpDVCs/fn7Fr
4IQlDM7Wogmd0kL4VA8YRau2Y97dOdL4XRp2TPW8Zyiz0z445ESsLdtt48rByLA29IvvyAPEZKCL
0iho6NQi9ntoc2OcNZ60oFHhm68sgGyfGM7GrWHsK+d0iadrew9CPjNsYhDI+1rovOg1r+7G6RYl
whUvvATRTY3tY/IJO80gdwfRyOPoTywiFTpGbFwr+a/d1//hiFUYMQXZKAy7aQ+NelIOivMDRCw7
tkIrDnjTNs07+0b56NprXczyjwOU83EabcjSAo3/s+YvJeh2MvFWgwfwFiv7lcO/xNdltHKBBDYg
KJ8dFcCg8kbx7toXXzgOQ4sCLQpKN8GEKMLh5Rh3gp29XL+2kxcm3xvCFfe0hNaNcz9QqTNjQ+dm
VYb90UKTyg2b9b8tv/AMhEhp+w6uRKn8xO69NcnFySy8G1/32t4vgnvWQdir6R1YRf1Wgfbat80b
98Lf98VewumkaZO+pCEyBkxXzy2NSfjG6+nGrv/926KI8N+nkkJUjnsOVvdL8KRuIVaRsmnb36Qc
vbb+xRr+OPWZ5o7TQ04QZbu1qx9LE4Q2805geOf7z/r3fbeXjKyGX1lDAFJWSCdDpGYyLHBDubfO
zJW4015i6yYXoFs2XgROgLq9ALjrGJKFay9Cn36TJbfoWa69xOXvf2wSDwjDgDKkvszmjdU/ff36
/eZc2/yF4UIP3nS4gY9bzqtSPuJiWfUQ8M3CW8QG186m9d8PXlwkDdQAmzX520DXNhDtzvDr+4e/
tikLgwXbaydliU0JOIiCznN+o0Z3bd2FpbqlDGe/xokcOFsTOWygb3ljv69sxxIFhs5MrXsdYL+r
nc9EPHj3lvzxT9uxBHkJp6wNexQGYJ5V2hOdBG7+8G9LL2xUKcmlSQCPbLJfBZ6aP36/7pXjtwR1
BW3QMR98LRs9vIhiRUEcYIEzmelb02LX9vvy9z/sxpK6mDOvgHlW7r2oixMp/HXnmTc+55WT8j/o
rBBUeUaG5WmXJQX2PDLIfGt4/NqzL2wTMgY1MA7YHJeiMYmGBMlOxS321GuLL+xyQJ3JcMH4tBHO
CoopKvMwKnurRH9tWxaGGaqygDIoFgfK4q6T0Al36er7E/P3GMkOFrZZ68u8SQuBF4vqQ4UWRusV
QPF0mAYefFD/Fsn3v3PlZC7RVtA7NjDcjFfwGoy9202TzKW2oj5vto0u6833v3LlKyxxVF5rBu2k
pLGBENAZ1FVtkhvdEWJRNynqLrf0/2ZY9hJRJXlR246L/QIdyp28r3cgYoJS9xirVK5mJFdqAzlK
eaQ86tNbEI1rm3f5+x9W5/t24XUdftQfGkCkOSA5osJkkzaPFejr1t9v3pVT5l829Y9fsZln6boE
WMxGpVRl0UUh+99WvvziHyvXfijqkDW4tGDT0aRJjLHv39+vfe2TL6y6QdVlYEjeMOxrRRaGHybD
Sexc/uPyC7sOqhZDZbaCJmgRREEPkWwHw2SzE3//9FfMbzkQG+gB0o5VD4c3fAAJZoksGQSErSnI
l/N/q3OAsHCx/Y0BovsLCpC6P2Z7WDNIx2UYGffD6YbdXTk6S+rUljq1P3l4DajK7j1ox9dBc6Of
9Z8K3V8sbjnyCuWmgswBvkAfJ87DjFGsFnDu3eV/F8iyv/lwY/o6b1HSeLw1CXTlUC0he17heNA6
xdVvFU5q99PBUWFUB/pGa/2KE1n2phvSNxCXgT0TZexHmT+Wdn22FLTZXM4PyL2fLGa9f3/Crn2a
hVVbMvBUHeBVvOmpMbNY6FvY7mtvsbBqx4YoSttcVg5eoJ4OcoIfckqKArUu8FePRN3wHtc+xsLC
W8PqHI7qKkSIum1GAP1wdbbhBJjN77foStHRXvanwRhnENniTYZ183EZ9ctWwRsQze1qTFTcQ9To
xG9k9tdeZnGV+2XgTcy4bBo5zsyKh7aMCqKS79/k2uoLS4ekGbj7Q2yVU987wC6O773/b+doOSFu
abuX+XTx4agCEwcK4D27sSch/NBfLHw5JM79cBwgTISnruo3rpuXsu1/0YzteBVAMlwar3k/7Dvj
Vi/gikks53y0U1dVebmOelUC1+KA5eDfSLXsJZiyRC0dIKLLWe1fSaXB+XdXmrcM4Uozy17iKS3X
DlCdboGJLyJkx3G50mnx69LNMj/aTZ9+f4iucM3YS1RlYKpM5yP259IzG+7Js0jQ/fksj05iHAk0
fM0jZkTuMxKFN9kTrpzcJcwSTBsyEw7sgnQqCqcv0T5Ptxjjrwxh2O7iEgc1jSGyHleIthswr4hX
PoqktNWxCtrNULEfXT720djTB2Bsb9zs1w71wtAt3BwU0CccaogflyugU9a4TtJbDbprZ3hh6dM0
VBVF8APKbJnms3c3FPmNG/eaO1xCLEsH1ACkwNrTGp2EuHxojsByIr41Yxf45Egc/fP3R+3KV1/i
LW2jhmQWGgibVg7ox701k4iJfUv17MoeLaGWredINo+ISkjxMIJ7Qk5V8m/PvQjINWTYFeuwslmN
SQtK2dprYn+8yZNyudr+4hGXJKkzKptF3cECnY2e1xdqfZqoCBQa5q78iQHr9S04zBX0AuQT/zs2
hJAFij6XXzLvymfwNPmvgIgimal+Z1bUHBogCcSmueHorxnikrR0mBxbawu/BlLkbZEWO/vR3IF9
YH9z3upKULKEW1pZb9W+CVMPU/9OnBXwEd1mSk0Wi32f2LH/7KRWOu+rzS1Dv3bKFoZel0VIuhyG
zrJTn+1Gfv7+jF1bd2HhTd5xvypRCWVzE1Hny0Md8fuVr1jdEn2mNdh9+wErZ4pFBn9t/Dwa7afv
F7/y2Ev8WUDGEAhnlHD0tAeUOpoL/Y+Pfcmh/sgiZa6dCiU43K3eTw+61mGZx6Hn/uPqC5OuG68O
KoHCKrixvHyXscN0C8Z8bUsu3+GPBycdNVGXwINXc7/LR0iAoRRya77o8nx/cRVL3Fk4hx6mo1BY
sWroY3th7E/OieXjK69uTXNfOy+LALwSsiwGE+clAGfyACI5bmw78GR9f2CuvcDicja0G0rKsXo3
+mehQOkWGOvKrFKbFzcwbddutCUxqKxMNtQDKtuXroI+90cTEiwI8hO+re/LPprTW/Csa3u1sFpP
mi3xe9ydwv/QTqxrqAXKW2iNK9fCEmrmZBX0jBVsq4N+1lSs/E+WR+FKrfQq9xIXCpVJcCN8ufIe
S5SZpTyuNWjgIDAI12k+UoohJu/lnz75Ek02QKXCJC7eY6LHQThRBRR5BkogyMrf+OLXHn9hzaNf
tCFwwaj12m1kiDZydBF11ev3z3/t1lyiymxJRQjiuMt5Mtd2wpIREMz4ImHGkwJ1CJLab+b9P/7Y
xa384T7a3DW8CWPRyE756SIY0X8AM5IWcblti5hFw1HEty6zazf0/6DMtDd1VY0fq0bvJ3QuO7Cz
P3bNg+vUG1k7e0QQu6wfwUl7i+P5indcIs3s3J5GVc3hxjehA5djE+mtcOPiQv7iG5foMkht9KB4
By+KJ+ML/pMmgx/9h6ZmVSftr1tB1JUi3hJblgVQSq8J3qDLxdolB3BRYTDQiQZ+Cunj96fgipdc
4suckXWqYfiNCrXmFuRyQ49BsX12CwJyxWCWCDNVtUWpCHp0bnZfzY8eitv01789+uLeDohth7mq
gSjOJOg81kUOJqXg3kRz6vsfuILztZcMGhDEowabwGnMtoBcRw2klC+FQSvJd7dgTtf25/L3P4ww
HGwvN7Xlb0pz5/pfrY0MGEHljRe49nUXJj6qvOqYDUI5ti0fxypS24ssDKZjnSgAgSXYK0CekpR3
/3hL/af7/sfbQMGntDNRYCgJUkvjufL3mf668S5XjG6JQeu6LlNFNpWpw9J2669LcLDJF0ChpxV/
K9bNjTvkSqD/n7Pwxyv0fSswZ1QXKfGCe4zxvon+RWbu/ZQpKOK+tih1fv9C/0GL/8WLLHFoobQL
MCNiFprrmiYyzz9BzfNJxSxB/uOihKf5hwKWEDyrVZbUHEUlu4N+BDxPQlFZEuBZT2pU+tPJVV1i
mgWoYx1WrnynBKdBNb46E4dKMCdQqDA/7BnD3bPbTJAgsrO1DV0gDPJBvqApksH7R4zLEgNXEj6C
wLTL0yC7G0H7SMp4sG4tfuXbLAFr+PpdlXkYZ52nwY0gF/DUuMMpb8IpmmdUuScfpL+eEdzAF1yr
iy3xa5VslKgMjDA7G7eOLjjLIjZ31SOItUFFdtNKLzHcXw7CEr02hjSv5sukND2CSifJdnKlnpEf
3yQ7u+JklmxwfC5mmw4kSw3f28ksX0vSnUrzlp7HNXDNEq4mitIPKLGL1AUv37pMdUqTr3kNZFZ6
S2TnP8jhv22S/d+OchIgeZETfmOMQaPGT5/rJs7X1k/+OkF3t/kZ/j9mL66EDksAm4ucpBocUqRQ
J6FN2vEb8d0Vd7xULZ+NIRjIKOBbyl1HXs3mk9uJha7r9x7lSryw5IEz3YrN6N8Wad00ZgzS7MfJ
M4OYVe1GBv1R97cKn3+vQVpLIFsBI6ftBM/VdNyKQGeyQrvhK3Obr0HJLWi38IpKtTfCrb+fXmsJ
bCuR9Q8h6NBSWgW7SdmPaqwewzK8QYj0910DS/t/Hyw+OtUs2w6UFLXx7uXhvRTNpw90dVRbbQP1
u2r9/ee59h6XU/HHzaKz0vXA8YJd0yJt+BiLgJ7IwJMby4f/geP8r41YS5BbxwI7G9ocJNxFZic+
c59zXiI/MQfwZNbpLOS92wfvenQeTdq3UcgMIwKYx4oGp33xDe9O+OaByT4NjdyPDdJ1ESvHD68I
Ty23jL1wyLuUmuBKCn8YRplHmeUk/dT/ElKuWqd596p670vnR9dZB53lKjJDiO94bfWaMfPFyJi1
kQ1aI6xCDUdk049LhLszQFTe1O7jYL7UdTlHbWHssxH0HFXjnfNGbS2nPtpdE89j5sVhKMEKpCAs
GxQPTdulYA/Z9476qoXlJr41Adk/bVlvSozl1G3M7CyLBLHMdM7dM9jmN1WgT40F1cmSfRINjcO5
AXYYpA9rMz+VpTdHrjvelT3K+ZnHZFITsNu41YO0m3vOg7e6pNuS5sc+m/fccO4hM7ZzrHnDtXUX
0LCKCg3u6Um6655JgI1CZwJD8ZTaRIg48IrdHPR7qyBjHNTNe0vGnaLzW9OypyEjn5rw+94d7H2I
bnpMrOEDbCMfSGbLzeSQM531Qcxgr+9xm0cEaUJkjCh2Ok0PpZXLGC8DQWphlelQWGbMhBdCILLf
E1usRtvvomIMjpXdYqSMlOKhZJafQG/o3XJmezNpfswF/d2WcxwSe2PKeUVJDQCc/5FLXLi5eSco
hihQMDMjyOXuZNVlURVk6LDVT3YL2vPAEF+WbqyE9BYo0j375OXFj8HtQEeQQ/vZYsMpC4JYkfoZ
GkA70MC8hDl2z61f58D+ZWnQdTX+Aw2NT4+74ZqYQbEqumwb2upHKfwzbZxPt8n3odfmkam7hA7i
x9AMoPUT5rFHPQ8MMeWam/BFBkDOTBv73mMvkwG8v4c5BQdUaxsrtNDp595K82YzYCZpAkFNQUnS
zTWNW26kguGk0Uo+gTJtP1niNy7RY6e692kAl3/pjffD4GhUC/0tZ1BetUy/TarexNz68KgLj8QY
g/6CPADYN+b2zXb6R1fzhBbl/Yh+ufbH+6kH7TwYr0C0j2lvUEtuqtrLweE5QIOgeOD+9FnZ5t6o
2YmWKDYYIwE9TMCfQXIIhnkV7hyX7fQkfhem/8JcCd3fTLx3c15EQa3LCP/5k3rTHSj8D3nPoX3X
ZxANc8t9JvwHux9W2vD2IB0mEU7YkVr+WYc1wFTc3Q19u+aYQVxPQHIrI7vrAwSaRTtGhEALp6qn
r9HuUykv8Pfyy5xpk2jW1GvFuBOryfuqO9QvhtaOZ84fw06/Fp3zU7QFaFfdLzZ6H6Gn7iTQVDEU
BMZ4CmaMPnAZzxV7Lnj2lIX03RQao/6eBJlt/+4o/WyFzdYxbRHVBlj1hX4rDObE0gsxMsEhae2V
8K/zuuDmSvbjpjNGTB00tEED0GgiMCyfw3bAWKPTbooMjadphh6EKbeNKc8TKeF2cNacYTyAHnJn
VXZKCZuicRJ24rLuyW3obyvvD75Uh37E0IZjFQ+0NVZAWFRx3jlpM4u70So24wBcksdCUO+a+JbA
Y86WBAxumNjezayT15dAyKvi2JvtB6ad6NrNzDQTgZNIT6RTlx3msALNGpd5NEj7s6BqiAJqavCO
QyOBGO/SzINkcNWKIYOISqt9zbzqlZhjmYbKZSsuml9zhwmSKXhxIBygmD7Zpn1q3GIzqTINSg0S
sip7y6v2yMaLVEdVPRZO+9tG51wr80CId6+5vC/H/In32B3S2g/CH1eDkfHErSCAF7AnTw+pCuXG
cuRDZk0rCAu+airh1g1jRYvqIFXB0QuF/GqJzJPyZo9HwB0wgYyvb+G7jMnH/8uK49z2H2Bg+TE2
7JlQEjOvotHsgTprYu0z1RB3lyEmyGhj+hhFJUdWgkjCtMpXBOvrzsbkjKHblIt8k+XVUYTlVhX6
VQQZ6FrNky7h5jL61Tf+EXXPnVPYySiUi9/JoRtYPJn5cKKj2FV2vWlz8uCyuoqgaPUoudfFfuBU
kWihKNkCAms2jYo75a4y0b3mdQM6alakrMvnmEP6pJ5UHAZWA1yUOpaGu5sadoIw5WkwvUSx8Cd1
AkxyW2DoLLzgXMrLIR0yNEd77xFZWRjxwf4M8+K+7dwCmvZ2E+UB5TGQz48En9ev1WFSoQ8aLWOV
k+xH7zkPWW6lEGNyoxqAr1Ur5Arv96NsA3vrOO5WTGCEmf2xWdk+M6BNyAtQa0HY15wHkvgGbkHc
a6ryzvD6rxLyJwWjpzZ0VSQcJwXX1yHEXRQGvRtZPbSAoVCyNYWFuT61g1jCsbzsPqWpGHzwMYZf
5aB/S5WfmhmlBysUYP1ARjsO49rTdEczIzZZ9lWMUJz0Otz8nLYxMCEvZg6MQ8irTU3sEx/mDqgK
14hsZyxjdJqeWuI9ex2Mmzlln1T5lzR0zLvhRNg+cAwrtib6bnj2Xnvzbz9rfjgyeOagSAAz4zhh
xJDF2nPvZ6C9Ix9sWCTopg0AkcfWaRNcoLGPUjtwyWWkJ+fIDIpaePgTajJT1Nf9zrDaPHbJdLA4
qKH6y2UzD+DckWG2gt5vas0sMcH2nGrYG/HEQ+sGPWIbBb+S7wpnSvKuZ0kbWo/KlyRRlIR7X/RG
VJTBnBSVBcsvh69agTq/baEMkwn2gN4/fmfM17xzjh6d+sh06Al8MPcZpWCZyw/Smg7G6P5itXyA
1vVWBV5MAhNeWZAKdN3hgzcUR8Lc96xjp5IGR8HllswtnFjTxKPnxHWrcRApG7cByKJEpSGBIMB9
SrCa1R8HDYtQFakTt3fRWbE5aOAwJ2O1iDX6qnoJreFpsHIVa9xK8Vw4hy6EE+/U1ESjpB8GUKdx
IyYnkrROy9795A0ctSjvQzfc19JD3FOTg6DZc16GPIJoyIMziPPoWV/MD55Dt9uHNOCRKjx0KHq2
E17/pQrGY9zvD3BEH9BUObWdpDGX3tbX/koWGpTKYCFIVDvvunHc1m67z3qxcoFPbiz6Kl1M2bXO
c9+hY20SP7Xs9sVzO4SQtd4ZCt6OtW+yowz3THiYCE255fQweWeOM12s7I6ui1o/Q6X1BNrWYy6F
m/Ax++051btdZ59F2x0dYxSRzwczbuj8OCAgwGw/gbB9aH3lGZpGZbkSdJCroGgThYZhN+QBrrqs
SdzA8qI8DJ5YW+4GA6E2WAAjlZnryaVJO5pBNBsNZFW7emN2Xuo3MyKJHnzj04xR1PwFcLQ9dJ1e
A5V9mWp8VbS6zwf3TvdcgdVjelMEdfjABg8f9EYzbe+7wYsDXt+BuWgvif0ADMfZkrUd+TMGGGep
3klZbHk4tp/lOLMI5BcJlRx8+T1DEjoTHgdTDTK7argb6g6Edsa0D/oG6nmKrZ0OreIxozsGGuc2
kPd5IeoYAhJq3VblcTKnNTT/mkhnLeShcvuX8K2NwZonxqudQ/gPqx9Pw9D9CAPE+IOVrTuLojNj
QYOrLCxw56rXNsv24NTE7TGaGEkDe4kl47rrjnUn3sCGewcyvCPpjIv+5CHP/AN0Jo/UII86s+/M
od5BtVZEistNQUMbje32IDKxQmfXjjlkm7Kpf3BH890P4bU4/XBbKwHx5iG3sq/ZANMiZJR/oumY
NKoYo3Ia3rKqmlftRIbEqCEeAo3I+4xD4Gc0I6ckSY6mCArxQbntuvaRefbOc+lzPpdkE3ZQOqzc
6t2CTlakAanBI4D6Dg+2bkIDwR2V98zmeut4DEwNLCW97KJh5i+DT88zd5Eswdshat0akwANrlen
ma6e0LffM5h31OQgA+K+qpLCcV7GOj/rebYhx4XMRZfdlylmFRPWA6yHJDEyfT+LIAAVxJzZMHcz
PIkReqh+055b23wYZPGB8d1TUARbV/enwZsefASvdr+vSPHT8su1r8TdbEs0nYI4r9wDBsNr5Cit
lzQaQtoWwzhSiNDAH7pjxzyMnLGT74lTlXf5qjW7e9GB3WnozBeRNXoFge+d4O2+F5Mf2dr5NAJo
WcH1foRjAM/rVkgSaqh80d9ZNa3NgBwFps8xeRseyipQsSty5FDQGkUUHK5m6pxMMGNE3GvhSWke
GwY9OjXC66lq+Ko12L7kjgYdbtUmPScbvxnQdlT8JKFGMXhzrC3jyCfvzg93UJGk+BruQ2aav4Om
hc5yB5drkHLvWm6K03jqG/PXYLK0ruetGHgYWZl99FWXOhAKi4eeHm05J4bSdmz3eFKjrx+LFsPg
gS3XrJ22RuGgp0rCnVeynyUd3prCfjV6Za21VbeRJuouyN24cKqd5Zpx7lnryYESGOQPeRUmYeU/
STbdMTxcIexVMORObF2uIG1MXwbPXu2QPSG23Pdm9WzO5VPYgczcD4+qs7YY3+dR0PEDyfVzaSDT
aFjx6BG9MRxkq0VhPJLBeR0Kei4nvq5qnBXDp2+Onu7M0l3RqX1uGb+bNf7pFLhM23sMwaxzBG19
393pTu6Qgces4/d68kWUeaPEHpTnwam9e7cyoCXXK+AYJ6OLLFmujcxuVtC3DRNs4jvzrfupdH+3
cPs8aD7a2RURcNlfbj+uXCiGr5DIPFkT+Zqb7IN59CfmHhnujsyK1WV6QVPjQ6pRJQYNg6g0+9/j
XOcxWLs4SObrhLYOxOuCIKUdAjCPlW1EtHkImuqU9wYwMbN/KcgEqLsHNKayPU8guUME+dB27cHq
2mxP5mqECmUGNbEuhFczix2ShWOmkNsLm57NwDjMAVR6qeaICdv5gLGvVVjkW9v2gGLup42YglXR
kl9qJE2spflS5P1DVldPBrqiqAYMp8A1kIuqVdgjo+N2rHIUInx041EG2AeBUjEVrEsAerTiSekh
FpZ39C8Ru+zzcwbTicyRYbssCPfJcT5A5CLl5ZSEpmcmYyjeVI2OE6gbLQCRpZc4lv/mWzUG9RrQ
FgU/lWttm3xYqcneT8DIRJ3doSWhyMad6gEVpnrVunIt83APVb4wQoNyrUkDVgO2ly5kWNU8gHqN
I5VBoYuH3g9HTKeuNBmYZhFMVcHRstHoEDVuhhbJ7KjIGVTMsD+DPknXgwH7IratMovzwNvZjtFG
eJhfPKz2wAMhCvbpduIIA/NZHpDWfjUE95cI+WNvmb9Lj3/1/nSePHIiXX+u2+zBciH4jTzuQMIO
vto8MygX5r65qktoDIxUfSAxNuPwQmjbtFuQ2YGBdnA/Qy9YsSrcUwPXudkU7yMV8CGV/SNg05dD
rJfSExvdOzFE41zfBw9vWZzpRUGx51Nik+BMkdTasNh4AMylm9RaVsbPUfkNDlFgI+qUPyShUKOj
d/nk2wlx2inxhPdY8jqpuv4kRHgQg3vqEWeG9ZCtXRf5NOX8QboUNzbb2GIAqGUq8IT1vQka7biS
1c/SVRur9V9s3I1FqX/S8ks19LHwUUEER/m9xWkJGspCxdDEe6wviVuR2+kMQYYGVh4hT2axKl0o
jFSHwGx/MHN6DJsAxespDUa9vjSuIoQWdzkd931RP7tjuG7NfkMATqHSWfUi3yvffVA9eemo9dY4
5qap9M5sZ6TyoBFf5VIfyZSliFDeAz3fsaBdBxAcyYo5tTPEvrRaNTJr466xDr5RfqKicbQtekbB
5OgLZSNxzb5sj3wUdrsLzGGGxlvwbBnw8NNgPzUeWYlBvFB3MhOzVGevJ09WyX5LicEqUQZrw9D3
gRL7DCFyZCNF5IV5yppRxpxY7xi/hc+p1uDjuzMpLSIrQFro2vy5K7pd1iDHCotm7U4Mr8JeBi4e
fF0BMaurNVivAEH1nJeprT7qytp6OV2bU7eDXtKKVl0ekQAkwaRBqp2tQQdbRSj7HVUgtqLxf9U+
f83nLK3NPB2MHEWx7M71Ydes3FtQTeSXSxYZ2pRlD8YIvUsrOODaODc0u6s4+bTD+oQK9Sbs+y1U
kp+aErRBgVvGnunt/NZ673oL+RaqKyTMtwp16VpbmE2QMm6V7iO3ll+Kc2jjtM/1ZN3nGbwtpo/d
sVrlvU6giXFnOxCYhOSiAJ4LVU+4wSxsj2YQ3iOW3U0CRCfBaH4SVJ84CmgEWSzNrXM21yuz8WLL
r49zgO59lz3Kekh0Iz771n5ueJjWnJK1bemPmnlPECXfoab6NpdN4jv1vnORxYC7Ix+dO5f1PwnJ
X4XppLk/7zDlva2MDmXgAsXKfAOZ81RRlnZ2dYnJxEuPOwfuGqXTLogrkHVGiPPWYze8sLBsEAcK
vCRCRtdg2yyoECbSS/fSMtIuhJY8or4wNB900Z/DrD6ZU4swHOTbhuvewayPmTM+1dUQQeWEJOC4
/GXMCPYnC1LjroEapX0uWBXEnSuThhptLJWB4m3YxCjfb3nOnk2BpIuivkXnKu6b6tDlz01G07qs
LzFUOgAADk1tyHpkUyJrspeiWocVigq4t8BdnIBNa4/C9BNC5qgug4SZbqqbfNUTP+Fzvx6pfdao
Oomh/I24NSmreueh1qLxL/HYg+4TN+fRggA8qqt3F74Id5aJXTkKfMjuw1jTdOBk3TKN2MvcaGOE
mIKbnWqXrkHghPPk3CvKcalMsSgRyEzB1xiEO+XwNzBsr8YgW/mNuwpQuEKA3G6DkhydwH/3wQLO
bOMFqvQbTepV442gZhEJsaq0rQBNCuxwM8EfRFQofEPIyfpD8G5lEPq2jG1d8Q3Uzjas6j7BZHoc
CIRAa7S7kJQOKzmqE6bWPuSo96RrtjOQQtHQ8FNNxb1y/UMYNjkIzoN0DOtUi+k3592mNqxtK90v
6SuoIPmHqgA0m0IldmbOa9ngKcbh/zg6j93GkS0MPxEBsshi2DIo25Jz2xvCbk8zx2J++vvpbhoD
zGDalsiqc/6o4fxnfrOa8WiQo+fk2WvtDde8AZFkRIxX/TpmdigM43Os4jeHh8Rr6rPA7zdpBWfs
Jm+tsIJETJe4j6m8UY+gbx3Iq35KZi8yTd1kYq4PiWxOozH+UfX6tdSMIGKlw9QeNN/rjIPuyAsF
S4COAHFCzXs2zquZFH/d4u3ebZVrzRuVVFE+NGswaRzgyXZCVhHNmUY6ltZBPtj0/xr1Wy1Zh9te
9ysrO6VGHSiHqX/06LzXhizMK70NWgSJspgOVTVHRIpTXL5NR5dZD1r7hw6vlG5hxrFBbL5KLMfn
8edUsWoAUdAF3Xtz3eylGX4rjUW2jUNGmwvJudAUSfa4yH4vBpRP4GRuxmE+ooECbwy01s3C2nWe
DdV9pHbzY9Tdv0yIfVkrHbxSfHhmfoqHJRhr77kr49B0in86B2TZdbfVic8eSfxFVzzXRPvkzbgf
HRrrCy/9GfnCo1Fzjg7NBqzBLo/uTLVtK2mp6vdp2/3NxvI4KsUfBWuvbY2RZS2Paaodi0w72ZXY
p8wDbjpeifT/a7t1WDvJuYlVRAbR3s7/KbvMIr3sct+T1WNfuH+orN3rHmcowoyiWN670n5pRlD6
Si+AEXv3JbeGYIptGUwsDNzRHSOB8xujjw693PywLccNWmMOraQw+UWGKZgsTG0sa4OdnEVVPdqL
c0TAV/sAlp/dNGeR0JbjZpRvlWacctnvZsFJL9aPctGuhg504qC29guXbuC8S56cNe390iuq+6F+
3pr+6nTqZ02sL7l6l8Q22IszxJAL5VjWMme+6dEbXLvuczapQzyMB5EngWycfzJNn4ZWlr7nTM5l
MtIzVne/jzkBkACncZ6EnnDAJiTYyqQjFlUOmghKhqrZJNuqax+YWpXvNeIlXmhdLYb4Vw0lxFra
wdioOapLWFGpAee74sEVVhVU2vA1UXTtI8Wh21rWz2um/V0MRRy6BQlGMBxbHYdo9zw0y1FV8z73
JPtARodLYz9u1hbNAGNzyunplcfJ0y5pPVhh2qa8G7G9KxPaVmTiHNpZv4pxOPKePG30RylzPQq1
Xsaub+ilXFw/M9s62jg8KXp817zsWzGodiuzeT5HIFav1jz+VfF4H4rTXe4mg688K/PbWoDsO8+l
UVxzZ/BFutjBmk7/XNEzk/IFVsvdUQrJGLkL/jlLgWSp5Cnri1fdHHZpWdKvrr9Qs0KjRMPnK1Lx
JDM3bAzxU88/jWjqYx/bZ81M2OTMZcdpfCir/G8bLzzvEjmfzTcC+bY3+k4QneaZYauZfsUlAZsT
mgu0wDijh1y3gh+ozu1jlw1Hx44fpTnyWaXLWaNvYqc3UK+uK7+TwttjcP/Z7I0WMC3/1TrET71M
d3E3H2VMvael10+Vve1YhVZfb5ZTwo83qGW6ljMdzd5G+4WMill7Xot119fTpdzasBbZA8fds9sl
ZPhzhrRbdUq8qTiY7vZvXrqom+fdaKubCSZibst/G4Orb+tdJFOrYhiDfBqGvZslX8KLH7aKX12v
rN2s1zawvvIH5fFxiXc31acHhzx0vxjB7TsnfkxzTModrRjlWrsPShKgWc9MNMYsjV1dNpfEqCNr
GN83VwZNRrO1YoTKvNI+TXoazMv6O4t4CUodZBgnZhnZGZeg1T6M8XL1WtaH2e7/6y07XFJjv5b3
+fReWNE8N1aTB0sx2H5eLcREiuF5LMfOtx23C6w1f14NYuGVyXPliM2KrCp9KjeD/H5TXpvJPmrN
dmmtdafxP+tamr6Vtl7FnHNqewBg9li/FXDvvWWeafnIqMNYLgwDN6fv9l41hegBqd+F+VpKBifh
spoqzTyIjrc1rxHiwifeK90Ipwi1RBynMbmpvvsQ+fqWWhMcK9nRQNLmwfJatOgjygRtFxdZFnGe
f4mloG6msnybDo2gcPRLOlipr/VkZaUrt6aDhoCEov1Wu/85i3rX6I4LbAnYPg7kP04ifvi/NG3U
4jpo1uJ52Npzm5SHpl4MalfqjcMf4GizNSKsYp+SmOOW9keIWn+Yp9+8WTcahuNz7DqhXhdn3rbL
1KehBG7ijUPVqdkHCMNw6rOvpdSOeOV3SUGQAMdrmHIqRyj9XkHGb8PKMrCi+mJObkPdYAkBNHtd
MzH6i6sDoyo6iVzPDLRE+1sVVTiMznEo7EOXj5GdtIQ39Ae1cMko64jI45NG+edmAKOwPe8pG7ur
53Q7ZaRvoKX/KvC5YFoGCgZjR4+6mjIsKadbDgmAQKO/ycb604IsrNV2aGYnFK397aaFxjNqPheD
eBPGNAQJzIxvUojYG1oRWrl6X7P4BHb5TfwqpepwTn7uVWgNp8vYzLTO6uPfqkloaO5SgQ5h2vcT
qoMye5m19DYa9S7f4Fir7sHWZAiPes4bz/rNzfU8Kcgcq/0zDeM/i2/dHCrHLzbqHT3tcRNZZMnp
2lrdJXebR11rnxYOs1USU53M8lqu22HyJni0FdWJPbQPOqkBsxvoUxNZGWdyY+TORUzbkxymsy3W
al96ax6VtXGC5Tg4RicD10vNYDS7D3PNf6kmINuxVmhp9V3lJedJun8QolCoXg1wSwOix2ZJD5mJ
c12rm13lxiu9uzy1fb5A9Kb0+HBfM3SYTeHnMn8zumS3rUWyW1V2q5xhOCAYmkNvrItgQcETqKpF
F+wYR+Eux3kDRHfdNg3nOE33hAsUkUUB74m60S1aqjRmI6m+NN05j6b+lKxV4i+L86LWKTIT67/O
s4W/dfHZTNNIduNpRv6fSnhfoDU/1cQhT81fuysezLo/pcVIhr4e6bZJSVAR9G03vLA+QVgNzAlz
UkVGm94KMXwXVk+fzdQcPCv9lG76PqvxKHqGlmXK+W4aSdGC/mS2yc5a690k3K81nU/aWF96B5Ti
Xk/k6sZtqdfAmLaeXS8BTBMNP4CgDXY2fxruSSuu917cUR7A2GGu3ytnlio/N+58fHMU/PRufkIz
81UqJkhKJsNEjXB9WGhGa9fdKXtnAmUqJ+0Amn3FMgqXDQFdsn8MulThllpfxbIRFws1DnZ9sUp7
CbJVR67g0s4n56etaFEmeYIzByg418SfSTXPIp6cAJltmDrxGGyT6fgdZYXVuDHxmAj+6OJyIrGw
M6M2+jYSb7/N274f55NRlEzOayiz+LIZygjBf8NY6I+WRwtQZj03WmWEzsqJ71nxrhgHph3X/azE
8Kfh6gQQ/HQ3NDltcbG3+TV1ll9rs2+ug7Ah6cew163brLImbK3iaaiNq2xkkCQaBzNYFOE/3eyc
PXe5SjF9Tdu8k6g6knZ+pdHitnT01xZiXfCCLXRuixgWsokYvB6kWetBDHkW9FMaLcid/TntkKJN
RWCJ/llfilNiart7IFiiVZeuzp8dzb050Pr0S7VNUFX8k1rlTaTbrw1EVm3snT1HS6nioz3PS9g4
cOvZnYhJEVMGXl/CcTU9KE1Gg5WZwyRktXvarLt6jWoAzyKOQs7qJZ66r7h1TmCihyRv4O1YGQzn
LKc8Cwej04+UkxKApm7tbJ8yGlpyAsbgeMe3uTPPZrHlYTI5L4m90NGz8JeNOTQV4byhMxoP2jb+
3bTiOBfwP+udabEH52uGnHK5Yf3Gak9JRvHgWh0st6Ue22ye2LBvZTu+OHm3d5z5OtJoheKNt2Sw
Q2PVb0UfP7kMgcSM71JTV76RtgeRzsZR14tIy5p95hqHmrql/+RqPJo9vxYfFvfpc9PA9hfeXVha
XGKXiXHW2h1y84QAP0fnGrLXH9vZmqCQOSz45vToIeoO149Ar2ehNGyan9HdKhLQ1PbC4ZqExf0r
nRJ5sAs6u4yF4cocVhXmLdet4nWOFpG3wGKtpOvKRKiI9KLij9HpymCRTQjA8YS68Z+CAFhd5DqV
Z9qBnK3PuJge53o95G75FeuW61u5e+T0Y59D3Qa5Z0aeWzZBvSb/WSozosnR42CV5XdeaM5B3xAF
rBnbJcpE6cjIiwFH17HwdrJjA5rKJNIz8UITzsXoq4MAGbMtjNVwiue8LoOGeuYE/hGh5bc3toDj
+p65ibr6zSWKQhb+3EgrzOsFutFFWqQj3piiWVcHqbJ/skoZeGI40gow0qzyByO1Hiwy3rI8jTRN
ezKFfABYu3iGx0RovaDvewTs3tUoTA+ZG1OQOdfIVdxb3tD35dTuZ39vWXFbduY4M6lsTberm/Bz
sRjMWYhGnEVGa/ugoIBly+egG3E6V3p/kBvi1UKzAinfYgW+kQ0rUMUogaO04rFEquU41S8Txhgl
dnu1HdS0qsn5neb+SBdVQWVQ3Pqr1XYBNc2PY62/5RuuhcwhENcerR/0g6/GNjIr2Ririg0eOFGR
aWVQBO4arYYLb6ySsznZcdA0lhlts6r9TfZPnaW/eHlLI5EHEGe5YObblTykAJHgAYlbmJlDSFys
hRoxjuyWUm61LWEnrvn9HI4dRkNUNKExLeZJH2t44+lTVOmxQu+gQ/kJM/utDBGYvQ4JoiTUFh9k
22kRgpVTVxhIY3uuq07sRs/dVan1Q1vp5pfOdugLQLLcBn3QR4j7Kmorhvcqu3Sjw3TDIb6iBrzN
mf7PhvAMna79m21gi57w7hOcc+pTHn+eDb61YTz1g/fTm+4/buiD2uwiHGuEj46EnqzdMdI14yXx
5otU3YOmwo6tMtA3C5XXkjE21DoT7dRtnAdx7nzXtnO1phWQuvKLvHpRmXY/YAQRCpQ9pXmvcS1P
x1Wll7wUDwMvwwNa0LeKXZPiPhkYQ56Q0KOClvrnvugPtgsq6lJDKtO/YOkTQznSwmpojrbehtzs
AhWI9Se30ghp2AKS0BZ+3woKmY3kKD3D2DlT++Vp/au9UGjiIuktm0O5qp0oSQhfLXQgWfLHaBYq
wbraga/t9o0n94O9PGjONvmeaMIty+CX4vaiyeYOO07vXMoiWnKJEre/qW4Ew66GwPDa98Q0Sc8G
mUxUcRdRjKQ0L2+lrT3m8YI4XO5HUxI0nBOda7xbSodDarxj3qPy4oG/wM46l6qD/zc3YhL1FTxp
Wi/1htGR7OdNbadGcbXkphGKuAZXQ6INNT7ezNTpXlAx1r6+IOvRDJKhWeOXYFtjTqa0S4527eTB
WJrTnua19muKh3Wf5u5j6iSvlj5fnewOthd8GKYk/thG5GttmyJNDvp3dtqT1McNuMl7UXKZwirp
TwOUi7bk12zpeSrzgTsYVq60+gvKG3+U1fsojV8oAnGEMwPv6R6y3pKsDeKWQbkEmoWmLha/meX+
s+v2r6HMz8nUXyaDqYpNSYZFa8HW2/+KZKyCTnYGtLgFcr49Zi7f8uT8ciTZAODpaZT5TsYzH9qa
YY2oGRTVCP482Ql/dU7dkgu1kKO1yRSKFwL4OmV8yRrU1jCRtTUagOBWiMs4aadqbagd9prdJovD
ak3HjqS1Q1kXB2Fwa1J5tMvltiua+kQrz7OdYIta5Wcyp3/jyf0sE4W3TDpn7A4h/V0xm+7wgQdJ
8x20J9CilGKU1o6w+/MyTmFu0TTFB+y3yBn8BvSCC/BggDnVtvkwVVOwmtVv6s2wlh2j94ZTqzwX
zvqSud4Bm8PKMxq/TYZ+wifNiAuHtWQUOrqFHWqyt149Q3uFv/pPR1Ds3suLyxh1uQVkN25j0Kf2
DKo5VcyJRRtQjsiPkoJEZXb8isgPtUcTJ6FQ6d910wLIqnO91hgOTeC3ImUpjUv7Eq/OOav0CZkC
+EPlOOeyb+vQqfQ5bBcOykI4WpBAWb04Zm+FiT7biF6VzpBbZuFCIt/O8ETuu338aUjvJsV2mTL9
pZpqBid1yzN161fvYBSLiYgMC4Jep9BmdzVZbb4ksJtd5f7Xp104JmlDCk39n71lT4PVfgi+50SI
s8n+BrtfPru2B4ucnxpZ/VWNeJsZA3nE7Ghx5RMM2CM2u+dqMw68C9gH1nwnZrFDAnxUk/HDRHKN
3fIELfXboDLQ5zU5Z/li8SaU7g5hukaT6kiwfr+GTWw8Gx71mgaTYaax7JV3JWBZVEDnVXfN6+JY
3bvkMikjbQGxa4rS8XN1Z21i9d8sOsQcdq4C4A1uF3YowEpjgXY2ivVxaeODVuhv6cI2UfMo4pp9
0ab22m/rLekHjnf0kdUiLlm9vulZkQWtqQFwDj3pAxPYQ5xtR0dfdkllv+pdiwjdvEuHAVgNPX6x
e/dpHXilc1MBpjPENl2kTfG0z9LS19yMngZQUY6Leb/ZTEj5fSUtwHWjubDPFsPhDrSx9o3G+HYg
ACLDkC+2az46C38F0sl3BR4x8w2jF3tKl+S7cLj1bM1GSkj6xWraxX5YxV7ing71oWDSIRd+SWFv
NRUR4JtQRJs/zpv3MZCBE8sBSVmCjQRNw5LrUe90x5oabxcBl6/RRh2UwpLnbsnK0LvXSth6trdH
WIe0gjHvYr9NYqalu/BYTVmEkKW5c/mo6ogFO25zMb9uDJxhBqzwp4ES6Rv103gdOtOh0w+e/Z8n
5ObDlMlIKPMl1aqHPLXehLY92on2phWo22uPfB63N89JVxd3Tcm7KylDpsjdDiqXzbrVhfQdtVAN
nnLijdUM767VvrsY3E5N/VWJOeYtzgDRemw7jIx+h1DmXMdMgbwSf+x1epHT+mR3aHYrL70JxKA+
foHHGqlI0JXq1VyyLuwzKw87LblYaePthmShLqSqxga3jRk5wIWja/tZ09PrkuQHjQ9IqxSoDn2j
ibEZT6mm/d0S4zJYq7qJjOo/bdlcFMH9vyZVBkWAVH8PtfMMtHM/q9TPVJmXDmdLMDSIcozEnsIY
zduuYvRtJRQ9jejYgK4JvFDnOjtdcfN79Tfz1ZtTmSMftPbZSrL9ygUNFjv8H2ObjwBcIABgKUg0
mtnvpvGaxCk1MSVwxhqbNw/wCq2qD09/dVo0VX0W82TOBszEOByM1T4V/fbCa3cjC/xXAjaswgxm
bzrluElu5pLv7Q2BMN+dl3hP6Shf6rY7jPV2StDklzlArETIvaansl9OnbJOXOzHLi+eVyZgUxuj
tt62QIr2WJAoZo/Vu2bxE9UJpcWL6JGsxrsk6dtQOE5ojyqKTYGOIC0OFK7citx5Ku5ilNbuLgrP
BUpKQCpnDl2MB37RVd9iwrnijvaLK0FltBU+spXD7CcmMO5YPo6tEyV61fvCpbxEYgupFhfJqsbE
1Z6KqT5uyJe7Pp79ysze9VJ9Zplxaj0kpJQj+LNVnKfZOnIoggHl4lCJ6mZkzlttuzqqowR/dald
lhj5aJGzu25P64YIZsz2WZ3cmio9AGlkvq6JvzSe4/dQ3s+wFlFSNC+Onu91yyuiBoXVcViGx9VI
d5ylyrfk/Ygel++UL6KSObos52Jn/Ji6kmHfUSs/pJidc+3e85w9SJXuF1U80rl0MO38vro119m1
dj3GlBQGrtvWP2bqahBe009T8PExpQJGONVb2YqTPRWfiCQOXuY9mXUMRNaz3dAAhwYUxq9c931t
BPOwHVEUPLle8SMWTgzhzB9Jm1GrkgpUUjhpbIqMY0kCb97VDa+oClwje55U8q+TVbjFw5n/FGda
VR9qPo7YBPR2ipeeCjfwg/nVsZYmKKdsjjrD+2rFl5w0foDUCMDibotMAlSTJ+IQT0vnHmMnfQJv
/0iyZGcbw2HmY2gM+0+iFUhUqj9TspZwZcvOrIe9Rc4CJ4fxRGnKy1Lp79rsnIqKgBLHi19FEQc8
PyfLM1AG4D6rQc6HcmaFEGg8rfkPCoGDkW7jzl6Hi6X6xwoUn+8D8c+oLgZGiLFpXnSXTvbWRdwP
KMUZs8901ECi0Z417mTUcUek6i9IDb/BXw3QCKZb6JPz6qbPmZ3u2NpCvSSPxUSpFKPFTwaw+sJF
T70gfq5q9JlOhqMODkwnATzQhG36adc76GLn89SMGSw/SgqSfyHCC+8wg3EjjN3Xtb5rAGxXoU8B
TqyA/SyLak0V4TogZJzjgo7XqkBa0A6nbm2/+ffvy5I/dg2bJJqusDKW2AcvibycL530VMZ1zP7u
5jyAwR0maBqR9bxX6GKAulNPP1rjIphg3Cc3HXYoAE85ctY4VS3PzHrihofnt//j5bFDF7WE720O
4NVgRXqaffNBcIbmGITmunpiXTd9sOeQ1PnQVPIlnZzQ09xDbQ/n1NK5qaur6VoRZuuo6uXfukhQ
9uTrIyTncbD1rzxOnhj26BqKCe4Rc6gnibmnyoKE1io/6ojEG6yhE7fCiyPQxHnzQIFyzjuALbEK
pyH9Ey8roIc1HwaDZt8iPwFpO34axyex2X+6VjXRFrvasVpGzqgqZyrVnse1eku07Nzr3gu7XqTn
2gvqmJfGYM3RS/JOPRJeDqoXkVaZL1jJvnvsI6M5HZocwsghr3vWKgSvJcFGq3rUmu4oHYvRiygG
FGjb2VEWWxaKosBrx6ss1M3OF3hu63NZJxDRBNE1W6e+VM8duBEMqf1G/tOlAlfQJ1T6dXnskgQ+
kwu8KW+rEQvfLDmMRg3BaGvNfWggODDilTi8wni0OxcQ2SxR200x+9oUbDhr2UWAW/vZ/EbIGNld
/LkO9X+bs1LKqM502b0RBn9tp/IhRhE10XXajuwJXPsfNP/yxArzo9c6vl9AcPxQPtaccKg48DAA
YGBZqKrRGrXL5nb1zSk9rt7AU1PTbrCp3dLMyCnmLSg8+aKvoCXrRhSoiAeTbCs9iYo6u659u9P0
Dcql+i8lECVTxQWI81Qm3scmzAe7ayJPDcfZHSe/T6odkgN+Jmf2F5l+25oy9toI/ouiUEHIDlX+
OvW8QHqMZEyOT8TZBqPQeeLiB9vJKLeCmWULG8tl37b219LYhwa9s2mon3Yb3hVREN3GaFXTba51
ePZMi323yc0/mWncPNRjbere1pynuTPUPrGbJWqwOmQanNHEWqtV6QcCrJ92bslccHITcnTzPdOp
YPSQdGT3XBPF7ddIZLPFLNF/pncH74C/Btxoix3OEJn8t3X6g2kWZ60kbVJbcUuB3eKfYi0qi6Mm
2WK3+dTmYtdJgruQ2/uQHMe0s5/XhkNwoyu6EupR6ixq3YjrtR+siyiRm1jYlBWi8rEdXzNMLViB
cp/f5Fi0M8qw/G3NERw6DpM+G39g2FPgze1jlqM2GZKhZ6fqHo25uYJtHfUhRyi9bHfjJGanrg3c
HCeQ1TNbdfJUlFZoMycMLnC56b2X9TThCkVcMmZ6t6OR7oQR6GGI69dyNrxd0yJSv/uf1vG5nq29
YdhRS7O5UNqbXATCXOhZdDw27fA9G2Xmnmp9wFclLrlXMqUhkPZ6a9e4rrlTdwlr2j7hunt3a+1T
160vHCcIa4bPZl6/9QT8Lq3rk0E2OOo3a1/aNZ4cR5BkT1YqqnPd83uiFbJWfrYAxSDJ3xqftxV3
P9OIdiLRwLcmEwhg7tNzX7Zo9VvtHM/deWjrQ+rlrG7J7xjnkdCro5Gm/60JoOyaP66a3IJZDS8t
OuS8cj9YS6Omzv+58M/S2HCJVIEojecis7/MsWTbXyXCj/KMWhVWwzkxYJpsFdqHyTuk+Dn9JSk/
tBH3iO2uly5WKE3a3dRZEVGBt02mRzEDFqsS1lfr/nWVfl4d57eukCE38Gb4mxDeJky6yyCupu6g
tkj+zAYGoylHkZI57ldjt48z7FuWW8iJOvGfawHftaJltmB1gA1AFkgYhV6owLK8oys6tuT1qZ1p
y+4BfJKs+hm1NBAemoJJsoSXTJdujPZtynYpFt1AN3JmgWYoiQLXrolJcmxTvsajIUMCkDH2IcPF
vSEFA+yIZhGrYhNXF9WxLHBlAnYITHd5hhE7wVMF8yKOsTVogavcv2XG2MPB9a2NmKfKAT988Qy4
Cr40PuutdRLL+OgI7bEuER6nxs0uzKiV4gRMeJrZYoMUzDlQVnpVzngZqvmLjkP4K2QSOKOiXsir
0Lg74+aWLjAYo6qfYz37wEVKXl0rMaTA94141pQpdpZufvUVag2D+tL2zi1qxp5EWOR7Lg6nvrcD
p3RVwLV4VRinezk/SiIrlDLeRdY+iFk+C0J26qHKoBwAaZ2meZvSuPcXW5UMkHheemk9rjPdDDOM
aaMRYkuaYdDY2I6TIlIYx+oE/VbufIyptkvEfLFrvtUpbdqgKMoOE0p7WFyFjHFEmNTTGQxhwBze
7HXRnWPgNmyck1/16b4yhe4Pdfspe7Fz9GTnVkhfZpevrKnLf3OPQznbDs4Y4/Q0yoK/BQeXnduR
p4NjlzCHRjIdECsEmuzCWha4malvHgrH8nF2XLp1/a/1nD+sFBV6hOFHW5kNpgJ7N3qlfO3vnmW1
BZirQrCTAHklrukSOZ8xODtbFd+AsEFrxZzCrXh2eqblyZO3whpRChnTwdUoL9e9GbBw2Wmpx2do
fTFnHfK5/N5K/bFWFJJpmJ6D++S1JAWAAwxapw76xCM42fiVBgYrB9m5X2hGsGHhvd90DkjA8icv
Jj0w3QZLhOBhLtPjpufQE4ynWm1SntLfhDbv7aHes1S/98lwblzUcEVuvukdTcS0eIaLTeeG47xP
XEq0RZ30powYbA56076A+Ry7trnCI+3jLnnFtIqXtoXMRDizNgWW49W91VN+7AQatrQg1bqKpe8p
5sY4QWG1SWw00nhoEptxdTp5SD00BNdwTHTHTv377HT7NTYiXYnnhkiEbux+8nK96Ervo2qaHjys
Y0tuisgYrD+9W0e4R4kMyFbm2zQ+Cs94RUC33H+p30qv3vPBOVQmszTZP3vyPIudmZb4kQc17pCT
p1hx0dfaE6YGVfDHtJlIyTVCMQAqUTp6wweaiwxTOTkWyDHszHiKNRvPfIHqaLsbE3T21ppHbTB/
hw5sSVIpilWad0Km62dH6qasuZ91Ef9dpxjDgcm12dkVaksnn06kaV01SVx9lnVP1d0eN+KrFFAB
3EN4W1rZ7K1eP9kpigzXMF71mpSCe4wqCxHhVd89pKjfrPNZzxp8JlZ1xsP/IaQNnT2U+z7mf9m6
YE9zvOtKqwiZL39NThvkEUkBqDuTmZU25jFvluJYDwYm/nicPrIZ2ZJLtKdvmznSnNU8rDB53sR0
YbftIVvXPtg86CvXIJRRWLvRTa+57YSb8t6c1Xye3G7GDGn9rf7H2Znsto5kW/RXHt6cAPtgTCWq
tWTJcu8J4e6y73t+/VvKUT7hygZyUkBlZUkmRUbE2WfvdeyxOiuwN2VDs7CuXsrJeQqqTmUEnJwF
dvscMy101jQYA6F0JIzgAWtwpLU9z8oCy0njzUBOvvXKSBzDKJ5DamfwXj6fnGwCxprPS46y6Dry
sYyCb0vB8FuxYduUcXFpPHDuODZZ9qwr5Qm+t7XIRnGvGtBVsqGGIsYBSG/GV5t5rLHPkpISypzR
RnooYtsiE24/FxWDXHtzuI+U9IF//yTIieVWsOhCQgQsbZJxf5yQ+5ektbftRCMOZ/tGGMX+n7C/
pnU3sTJ8RK2yHX2Mr3n2oUihuHVrnHJ/4IVNXPBEzRxzrksaycTlbG7q3qaSCfFSNNZ7GRF+qIfx
Oy9z/BcG+2slwwejZRhuFPiPeH8PXmv9MSbrQ4mdxzwQrzG2pITDqdZihqMqLyIW+rB/LyoaK2pD
7ZFU0dIGTYmWnK/SNDnWtIUKnbGm8fThFfoujUn06qmrZ/orpdmHoyg7XXfmuoievQpziZO8pyjZ
50T5U61CV5ky8RhRg0xk+p1p4vzVE8AcypNl1ltGoxwVfNRlJ+iKjni8QQmKcakPSo8ECBxFTeEc
VIV41BTdtRnzPCbWPjXsz6Rrnw2rt93RMN4UfC0KKi3bcnHrk2Sp++mltlq3Hgh8jQr2FUttiKD0
iEDoWUHcLPzz8jjw5b1I135y9gFGYOSUuro3DeqMLNe3ZZjQkEr0j1AIgq+BYbpdQn4hrnGeIxjQ
8cGR7xO8yqhlQ6aFp7jemXZfop0rd8R8Fjp2Fyzs27YsM7cRPcHNxjqooz3DUfrSVzX5XmqqJm9e
EMpf5BDcjHoWLoXNjmDYrTtUJtnZ+mCHt0oRHi2p35mkYKIJcyJWcWWw9rkyrS3yioRSbxq1x7sh
6FBj1UCqb4ZXqxkfuii4s4tgEUl905bdp8y6Q5WBJJsIEBf2OjE4R9iiVJdDRBuoiDZCyV+LSTsl
hfld69oDas27xMk1WChveAc+KsWrqGE8HRMMOTuqtO8mdHYpgirtrfIo/OImgFYg1WGj6GE8czK6
iLaCyO/XCnEugroV+2XrcNsCbJatxjZp1dhr4wgtwPGwx/c4HeF1rHIUBAAZyQwnXMwK7j3yaFZz
3WGwR0KIC/TQjpPdsmaHaGr7UIp8l0KWWNCAaQl5lGBmSknV3DSHKTG3qlU+jwEGGOwMmMLjTTwF
YGOMV72gCNUa1scsfI4Sao8gal6RuV/1ceKonj2qxpn5Iw6dpX0UWNY1ZMBFXaSrRgw0yYI7Q1K9
+di7h8DZdtn0iEnoTzfmbo0zpPGdDzUXu9ZvN3mGkNmrm3Yip9Ko49JReC7EeYhkZrOpF5BEZiKN
aeZlzq0I2gfDS/aDGp5Uv32iRb40QvU9a7NlAuBm0XjTZ6zGa7ul+mEcO31ULTzIKFuoTXMvCmUp
8x7AQf2tCcLogRTFzKjSPxqbaWAhdWilSaZQrKfWekwAiVi9mOuasvY6c0uUZMm77DLR8d1G1ko1
dEC7JNdYgsUataxzVdt6FICvGhCqxHSbZ6vNPgI9h1YS5W+l0RAdCkuWgSpFDi+mr3xQHxQSYQ1/
45q2xdlSZB3SNhhdnfSwGonkdoqch6aNn8LAIXvilyelRfGKOEb4TXmqElyKsviyDeMQgwWJMTTw
ZE2rqctvsCQDGhL05HC9mEHsw+qJNlYSdPOyjGN4TMFGRsHAS1v626HO6W207WNrWs92iorFgMx5
q0pi2MKP6fPEX5zNmazGpqeX/YMMa0D+tfrCKdfgEUvm/GtzgjLU5QOeisrnAW+hRM28GmlFkD+e
2VnIwS3aVp5YBLmJ0TxQMPdbd22QfiQV1hl0xJPCVBYsSNiufCbeGlrZoLEO0Tyt0nJr4OXcgv4B
yRRxglYoUxdx1a1a9JUc2OSM+xAuJvrdfdk+YEG9EQoGsib1ntSARDEqujU4WGhQbmMvTlxO8kjR
KZ4xeyoYIZsSx6oHDP3DsBwR86FoGRsMLPc9gbKwB+sRTdnONvRHtcdo1Dr1V1eR7hmKg2b1L1rW
PJokv0Ql5jRDD7mlvop2XAe2ukp8jTCI9qJo4VpP8oOtDfsoM8lCJZ/9FAe7tI99HnblqdVbUr49
GbzpXijFOklanTuGAZaMyndjCnoSzcNAh62I/G0rKCbt9NWTmDzLIH2LMeUzH8l5qVN9m7HYUQPw
E5vpsxni/nN8ll1HMx4xF+4ikxnTZl/S6kz8cFUZHkfncuV0RbobpKgWDhZXoAzuqAb7IgPI4IjO
4lkqd2TZVlGOVbOX4lF1hmOvyGfR229OX4bLPuw2Ni0sMy5WhRW90Bdko0iL05TnR8OJv4TPrztV
BExltmt1ieRAPKCJChAvGSf4QAMGlBQ9lpd0ZafJgxgmssSmMRuTcdOM2kfT+7dGSOeqzs2GF5DX
QUdl7irvhGkCEiqhMUwlfZ/dpIQlZqrNVLjYRENI4CyKqfjsDHXjyNEFVPo0Vc3etjnBm2k6YTKQ
X45Mb8eceJ4K23kKontpJUd9OFuLJGdRXfvOOm2tTVl/dn8d1CY5Df84pcNVgDcZP8YD6Sn+baoq
qowXmYxv47mJaKSPhhKFc6GUq5AueqoRGB95NTA4csJpVXzxJg5c/fy9Vc1bH+BL4tllbP2W2nnB
7Vpmkw+YRCEIFThns4coDgORq5lHL2Aeo6DEgXEEW/TIYe6pN9QPVTlXbZ0JDzaKnuIU90M3siRH
96TED4yEs/Z1C/BhSKjgkY8GVGF7b5rZt2Ol76UJWEE3tM0w2ScO5c7CGfND2WOQUuzRlRZZ8q7R
PkhkHsKGA3hXlLB9Bsn/HtG4r/rbAVAjCgNO28TCPFo6H0Pp4USJLAr3aEC0c948M9vk1O2FEh6s
Qd76g7NMCvVDNuGdenYX945bTOfOtdCwkJX6PRMsFpPp3Ew4vBVWjSlT9yhga90c3ntQCeoY7bpA
vtmxg/Wlu8sTgPZmmTduG/UH04RGUJ8bu7QPyJSEa4XkDC3mw6j7uMKs+hQjJRMd9hkm7j+mU63f
pvHZkzmo1T6cylslyqqlpO/nEBE8jJp9xymb/ZCVNotpsCWqTqHlEXQYvVcCi/mm00tmoHNWeCwL
cRj8lCZz0d6mpP5YNaanJgiFq5n4ZuNC/ElMvI/K8AUWb5mm4oGRqCx4Xb9zWPvrKOjdWkNLdYz2
lWbj3MtBKWiovJyJyh7HO/77VVUUrteECyeF3DHidzFZ+6ZIh3513m883fVBTkhL2TQacXpUkF0S
mzthvZLpB3bC3Icxila1nrm6X79Z/nQ0kmTtj+HtmIo9UuAySL/UIqM7Ohx5G+6roFtqeXQnaUOn
hr/VbH/T9WT9JkolKgljR2TpdqAN4SqDjvGmTB/MPnkwULecUHmPdUlfzTaPkz+e7IbIcps40b4O
6Ze2MbFg/HalZ5yaZIKo1inFHDTye+Q07V0a88t1BgK6pfV3To7gZoqquK8Y4b0ce+A2SXXTm+kq
JyHOcjHeKNJHYK45BHjdvLLJKsVzJBX6kzpGNkffNqPpLSYV81Q7THPfIAVCWvQUqMmp8+Qpt8Q8
gbKWVfm3StdhVkXqc9+FjJADK1iK4q4iBd0BUWQJDI4J5e0M+uejqrByUvic7ZzrwAz2nTNi1pP6
bqz4ayZSmmriLeuh3PsdWerBAdyWDLfS4t1B9ZxhhF21st/nIEQDw+HlZJ3TdeXLrjQ8pj6rk7mn
KX4HSOgma0gHU4vlKYFNuhw1FrlSida6z6pnOeYmbcTcCXzoNGJiTcQaosSrqCmfLDvpyOY4ZFGt
w+AwlQtP1MlL27WT9EeuZDUWuAen0gCnCZIbhSdkrdToyBBnoafhMcJ3hLDQ4xuOpHqnSbtc6Rp/
rF3XS45CqAHUZX15YCe8MwN1pUxhjkMSVLmcdLfmxIJPY1eC/pEhjEOPiWRWsCtLJM9SdtiiSCVo
zoPiNS5RdbgE7PkEq5y7KqmPYSByUIj9K0/k4xg0a7Ovb877/TBB9I7ah5Slpaqbp86jV9mOo7/A
mUCwxtKeFQBdc/QbhQZdLdd2yR9t2hj3sDWG6MtSJvQUimFD73Pg0SL/xAFzZSQSqVP/dAzxCEz0
qCoYy/QRKn36ZmT1liVpRbm7cgYmCPGEtlr3XofdQsT2EySc1+ysAupRuOvrsyQb98AY4MzRipgV
RnGL8+sL5iTfNWLgrMvxLdK9TVhFL77MvxNleistAooWz71rq9FHcj7UNCm+fqVyqnnoY8d2pINk
lJ5blHG6CH1xEyXdjtv6pNBm8jRBjsfRgH2cF5WQ5F15a/jWk55bS1JGW98sl5muLkZ72tE0JGwW
LSUu3wnUV8y01Fmghcs0nJZa5YyAPgNEagcmnb6Ykv5piAhZ1+1KSPvYW9ZN3gzYxJyqRuCAgYiY
0HMWJkyu7xV8dPMqmxZYF+5GYW2Qpt/6AheJ76/Ojg1KQFro/UeqJPtisu8ri6nOUgCga5OjZ2oP
SWfvx8JGWVefxFD9mez+rtDGNxzly97Sd0XbrwOEMc+iD1tE1VZmw4tBOlbz2NbwsCMRVSel8ff4
oGJ3wKfraVhoU3HUEDDHBPoR2vZhDP2FQjZwatX9WT+KRHXCj76RfUpvc7RvZMvLQKoUzJcT7kEZ
Y9Ep90Mk9qiE+Ry25Hfsh4eC8xVngVcKNl6XQ2wDD/XDhYyjHYI/gg9c3KEf/mijedRkBfPBMO+J
v52ElnKGy9a1Xm6jqL+HCB/O29gccKPFd3FRbUqBSRXEzN7xNXywNl7oiIY9f86nNWX3Wd7dYlGl
yBirTYeVGsiemFl+SBpMKtosjuMvkBDg8GT5VTnKcezEvWzAAAca3b+KKMzkxCA3AAnF1UNriJUB
QQKU2NLRz8uL0LRFKNAIGh9gApAFA/oJaQPMyG2XcKpwzHnUSwCnZM2S1J/DJGCiA6hBL/QPjuXJ
pZJkL0hkO+KcB58W4SDKOY5B3IA+p7VEhPiY8TIuskjPTiBftwF+NMMjqlP74EQzRzLeLDVxEQ/n
1t4zTqXRpXf4MVbOoa6d06RTw5oNCR0jWNoJlKF82JUkdIsJJ2rnVbjcNQPuR5UcexHcT17IyTQI
sF6S0ehh/dHw04+mXb5qdCTAwHE4aIiwFJgyw6h8qgxJmaEVOIF9Zhx6dH6n6CWz8re09UhH0vcI
uk0hOi4/89/5Ud4za3yXaUDnUD+EWU9VS4ICrjeJiOYznqiGRX0sJixwOc313BHP2iTNdaSSyRzV
T11AWQRjLl0YoY4Lj3KZVw3RlokyyksCC102uyd3QEkUp3860rMYHSnJeHgkMXzzaehCbdlGJnl4
mX+NJf7cOg5c0ft43p2tpsttphA1S+Se7uDBMiBjTbQQ9LrYhX46FwRJNsLsboTnd/SuEFKkZZsL
oKaE0o2HbMKPJJSjNoW0VuWp6p3nOguQXhCICmAjBXKyVGqTs5RYC6Pf19Jm/cvIm0usIbUITl2p
2mtfVcFFEbDJRuzdxcYCK3jTl90f08GQyTID6bE/ZwKK4SHEPS2b4M2k4nABBIw3zFrzZipSMGRX
rL0sQbHCXAkV1nQccHQYU5CMZZng+fFbtzDsaTZUhnI7iuTDV8VLmDqta03yI8VRSN781q6LhSFI
2CCjS4UH24E86FWo1MHCDAS6AvObFPWtC42VA4NLD6xqkTgAyyJP3qADLepcfQEMtbEAD+fZtCxS
wndd58ymoN30NTxGi1j3OHIGUDx90yjB1mAMYTsCHg1MawHWCj1KYAxo3pohJzGrJPzDAqYKxZ+v
tuO8HYKtZnJWV/VqVXfWt+YT5MZkHiDVNn11/hvWqaqRqsnvbE3Zxyn7rIDgZLfHDKRIG+RwqCJ8
oIl9ymFBNfCazoDusqFJkhUNmM9qU6OdBxXwEd1xtcjb8axuwiZOaXGjbpmqwmaCSGiP6ptKCHPu
6GMwU/w6ZGBPcMNYPx6rlCPbEO2Yu8hQBIQfI0dcbysHrK79lI5MEhTyGbbidzsqyyFs7vK0e9Aa
Y0sW6gng2XukUcXFOLbi2GIdKUnlSfYebB63XuvVuOQqDOLGQQDwTXKznZfO+FhhWai9s+erO3jG
wCHBPyerQWEkTbrpu2JdEOvHF0J3zK9fAye9T8CIpIlxYxM4mxVEHBR1vIHDcF+0hT0PY/NOBMnK
c6ZNGOsPGJ7OyCnxIUvlLfA5Iw8Zvt+6YSfL9JXRD4vCJ6xThepeLwzK1vC9YKQRUmF37FMN4kXC
617Gx0ajS6+V+tsQlXcS5C/yaj2nHFtHlYEETPM3lOFzVSUn3CObeoAuiW6aTQW7kmIAUsiHU65H
D46pLdrabpCtm1ulsU7SICTtELbUqy6lkxU8Wnlwy3EV1bdynnOUY5d4LA7K4UELsZCjTUqjKLHv
oc2OHKW1Ppn7Z3OVkzf7tC2frY5CN6OzrbOIp+JbHyR+f1MeHMVZNnb5MSUG9RJ27E4szXra9PTy
knFcBrm97Y3SDXQ5pzZdyGJkfskUUw3p47tWs4djAVhE53CQnPDZqU3xFhZBSpux2MOtDahxiT4P
ncJJQ37lSveZDfZLgxFsXlv1EsbsH1Nk29qJF7pf5MQXhq8i6InRE9SmZ7nD6XWTCPNGjYNv/Eq7
IouOjDvJZkVjzYhorsn25LhWVQsNYtqOber6mUaG1DvnOl1qsycGZdyOQUbWLRIfftm99n6wyGos
6kG6oEu3hvhbtfCXkwzGhDijqy1ymOEGozMr/7QeC3kazxwtvJ0YtKnckwmrfjUMb75Hl6+ZzKM3
8qpwrv+kvIfDTII2DcNlkTlYrMdsptTJUTkXxYo8+2XyxCUe8Bzn8UEjPDHzG8pFX684Cjj+HwFi
EMui/uYZ8D2m5M7jdGw4zr3VM9/TUr9Irc0ao9il6JAZK5KOK8RCAwqKaI6jieO60iukMgqw0cTY
ZbuS3bgPg3AFAELM1NA++goVlD2VbGc8/cpkrbHb3/VR+pKOPhl58vPz2raWxehtw1iNXP4LKmxb
QKVnhfeys9XCgiQWttmKrTFmPR90Nv/8ts2V9ch6XkC9871qa3ntoleiRVfpm8kjEW2gSg+5/d56
/k08td3SivobU8Fuo8H1ovh/GirQdDEQiGTEIRF46Y1Weu9RKcNZjXPN78zj0AxsayZezkB9bIf2
NfP1Ja5k7JkCI5GGPYPI7zunxmapeAG/S7G2azNcanH1pvSx2xtQ7zHZuzSSMZLSia3tblGPxcsY
tvC7be0hbzhPt8afKDO+Ybfc0wIHZuloJUoGqf9Y0DeFNLJObR0Ecv+gRxF4J+u5CCsSCynLOUyQ
rZwG7BxOkCyjCJstrVRo/jHkKk8eDMPYT6J48DwVY4xuk9qleTZDddtkgf+QOHKjG+I0pryFSR4f
k8a/H9qBmR9EUkWqPPhioo8Wc0Kl5RD593pHCDUMJjp7wyeYKoWqMSvn9LTxDpAoiGv97RyobqV9
7uz2C9MrPvEAM5wAjm1Zy+cazsigtmdwcr9OiHpAvqSHxSkYuQX/Sa4eJlm91gm+K09V39KUQqE5
N/4T7VgUcl14hBYcW/uupE3bcuRWRJzmyIV9VKb5DKsdjHDtWXPbqV7oSqP/WmTZ6jR+QpywWWCG
+6QkLmgHSCGiTO9jbCR0qbDgUo6rdCEWYU6TTTghWdSo6FwN1OJS8qxbfkmGppyWIz0K12HPntdt
YGzHJnzAZ/EUmPUOOYTa2h6PqDm3HAJ8krLlbY31GWOP9R5H0B6rDhK4p+7qWn6aCHvrtIRrouoD
CjOaP8b/gbeugtfI4OCgY2PNbfM98kv0spA8vDJiQZ4CoDRSYuNFZQ01kHW13BtCJDDI7GfZNQBM
bPWFFd+VWf2Z1qO9UAsU6IguAiCTE8GwYtZoFFq4X8+gyeALyC/WHwXLQ6X0u2Ywnc/Osl8Dmz6/
PZCaqSoF3J7GMXPihFq+ZKp/y1mR3n5v3sUJh+Pei+7TmhlOWExeHH0Yl8If12cMTeT1r6ONQZPO
A8M+oPd25RKA81Pflo9Zad30cPR1dXiv1QnvBec2jIKfjcVfUyjmLk1TwmX1qenCj87EswNxswEe
RCGV6C2+cqT+IIi3iZZyYGqCbdWdXU9ED9icKdhVRK3oOI7xZ0UC/JcpLf/7P3+Z9aTLi4lsnpbi
ii6iaF2E427wce5J5y4eh8V/+/iLKUlTPZDTGcOI0BQskv7BoDskqsefP/zvY5GYjsE1/WuATdRE
amucV4qugwXQd08lkfufP/rvk5Fwqvz/j2aMKklVTunrwqYAn8AQNl/STHGst7/c+GvfcDFAtYTv
FzAWKVzL7lkf3MY+m05W6Kf/6QKc86ikf90bpyT+2mMhXtusd9YfYA6zmoOaNz39/PnalZvvnGei
/esLmkC2ld87wTp7od72VrB+XSqhR7NaDHNtnrsKqf1f7pV2flz+MkjIuZiJRMg00aaSL/Me2wUz
ydbYYgAugQ6YOzNkYVJeq5+v68pQJOdiKNLgt5WiqkWIEkoZZD/m3h82l19GIl0ZGqY752/9103D
FhD4JiaCtbNHTWFo4LSpDtNNsy5d+6C/KNvpO9iKTfrfJlU5Fy83deGgsuYB97Q5UOXf1eAtE/nL
j2JfewLOP9a/LibFO4UpmgGIdVWNEGXLbeg465AQGbnvA0Sy59Knpd8axNeZ1cQyTuSa7CE8bvgl
iQLlydNPZ+x/wvCNQTVPlldDKLCzPWC1ZgHp8lY3UAHN1j5UJmdyNrQQr+X0GNJ7Ik52F3rpl2fA
NAk7gj9McYWHjHHSCqLlpHhLsLwZB3XwhXBspJYUQCwMpkyqgb/0TJq6QRS81X1N9GYUL5ps75hh
vQzZzurJerSUapP5zkNYO7uQmi4vvNeuaZ6FNTGX1qyf80TZa4YE7UzLKzFIGoVq+Dn08pdZqP88
3n977C8WuN4MiZIpZrxupAZ5N6lWStUfYKvmM5jzqyKgalXRVPQ8+qihadCT8+eD1zzrPj3/kHwb
5r9PHaKMlVDtwjH/qKo2cE0na+fkK256u4f5TIZMwKIxDO3TaxNMwaVO9nkkl22YKnUTiJrG6Xp3
DBgyHEjNzfNgF6sCGJk9ntuNK5sQdB8NN3oTWcTL4z+2B+BYJExbbGCm+50Dfqkv3VEoTzCdqa5l
eIxshiWdFeLVoHi9G0142vLhxqwQWA0m09T+l9Ikx4r0TN6+Z6Sk62F4Ib1LHR/5+1pPDl2nuaNv
fBi2QC2EzWsrMZq6MhH8qT4sK/zKAI7PQ636YPwuffMY2rrCBzqJv/eAPK6GxDpkUn76IXNyKyy5
6kjKL22VE5yBX+bgXXlRxMVbP4I67CqjDdcZk399/VsUtz8vVn+fP6mLi/cb+5g31JwJ1qE9fjoj
/qGkYZQQ5nAsBe7Egd/IlP+4MF7siL6tc+Dpc6yLg3ZgjMtdGlm7PJ/+48dfbIdVnjEr2yOVW+f2
KS3oROXiQRud5c936tpPcLEdNklGIqDJojU6CvioDp3tlxmK2pWNXFxshJMelUHlpNHaONgYFmfW
wVvZ82ipzLO1dtdYS4Y+rcx0lq9/vhT9yhYlLjbDvKEujNQuWmcpskAeNTtajxEIqHqhEc6bmYPx
kOf+0ZQCpQJlSe9KUjlQDYv8Xi+bVedpa87srpojuHn5aZyiJ5iW335GyMGs8SIWWfdt9jjGoM/u
fv6zr+194mJnTTwrG8een0DdGoGrVev8nyHf003gBh8QTiV0qz+YtueICr9sUdfu1MUO1Rt41fAE
R2vPhwVPUWZi1ZFZu/j5kq59/MXyjGcyICbVIZD440sXRq4RBkfpjb+8Etee2Ys3Tpz/dKnS0a1Y
gElKIz+Nm5//8vOj8peNRVy+bT2WA6OsGUs2vsFv4dkp3KSHShw5qyabfln3rp0R7Yu3DtUdQ4+s
YubVVpT4TNFgFCtNvL24m/7Um25VPP42m1wzrtwu++I9TIfCNNuYL2usjMk0I42Fzu9IFBqsh6UR
uXZnbKcpvO2isV4UvXGTlOI+7ybyndUKiXhjGr6cM0VrPAOL+H+b9gdbyTIV8KBGPIATDsXExFoX
OBqOKe/LjDVrNhawYgdgbZHmvCe9Lme+g4Amo2TpmMabygMxS9VyHSLG1ZHxxHTduywrknkRymVn
ifcmR2XqiT1GEYJgQLu3PQ9oCfN728Z8Dpmwt5MDg1tMIpTw9oM2+mgU56538OhKC+84XhqmOqgZ
TaN0nXhEqPNxheK6yyUdktEB5mQAYU5MjE8gGIKu/m5SC0VNzT9bwDmeOe3rFE6HZtJZyNrpPG+T
AUCkiGZwLE3mgTT4/6Jnx+8/y0RDeiiGFwXui6s5Ypijf54G+nE0W6EloWmdDUAovALjdhWSRciF
yTrkOdhq5CMU07eSOdllhh2nnV6GuiKkaj+HkTjAuKGiT7qF3qgfWuht8k6Fysi2U3fixKSzhfDx
ZQl/+srwZrRq4/qBuowSmLB9O97XEs54mD7mHd+KH7qYW5GyFAKtMJa3mZ7mS1lyimntYEdT9EZJ
m3dGkm+zuiKKGzGDVOBz5Tz728z286P+lzfNvlgjFMdLpGl64ZrxQnuSU8ssMGACCPPLH+lI+4l8
g3qFH7Q//fxqX1mU7ItVY7RD9HAjiNZtOxK/0LBRlwdd09yfP16/snTYF0sHo4B8syjYfeox3UZ1
9dUa4LHLouU/umjXqDojzyqi0HC4ABh2zkuShTlzPEd7JcZ8kxXGbtQbWMLTXa5qEE17KGzJuYWF
Buz3YpPX1adqdc9YC3CmDiCUupEBjuYvV3BlnbAuFiXpKHZaNyObQty8JszCYIDSL2eBK/feuliC
Qq6rbHHir2092A+N5k6ddxJp/YsoceXWW+d//q+Cq9Glp8Pqj9dD2R/sMVtHGIKA8K5NUR4NoT39
/BNfu0EXG3Vsxb2p1RGjGD3wrOq8U5Nfbv2VC7AvLkDr1FahkxmtLVX7wCa1jUsGjkRReER1oqVm
9dMv33Tll7AvrwHqZYUZgjOS1dwoIENLwRgJSpGfb9H5Y/72Vp+/9l+/RIKdlsgbaMWuka6SkbXs
ST/ZB5Mq9OdvuLp3nn+df31FkdvGaBd1tHYeu+W48NfBnLTcgiGG5Ltc4AEL8cu9On/i3y7m4pRk
CafRRmrN9QjKr05f03D18zVcuUvWxV2agjghmpUCGPEVXDvkpwVzinWOnvR7hv92xrMu7lM8tEU7
aTytvmBIj7l2cN3b4pc37sqtsS5uTUigIdLPH65mzU6WzEejm/TzzdHOC+Zfbrt1sTOMYRYXaAZg
uUPHxJFhf4d6QKg22MRQNUEwJSSOHWPft95Nl7a/nPyuvBjWxfbgsfebdkAtHQ86Nspt63zr6dvP
l3Re5v52RRdbA4EE7AxALbAghg8hbaRJZbqD9O7j8Oyr1yy499gufv6ya/fPvFjHU8fKFVEbOP3I
OJd1vk/wNomyweivUQmB3j53SmbACA8pTsifv/XKA2FerPCgZeC150ayNjPseSG2+M7/5W259tEX
i6NnkZED2EsMx/4OjNepX//8J195C82LpVCLoPoYFpzmwY43kWWtyHDc6hCBh67+ZTm8csgxL150
YkzjwGQk2tobUsv7cJVujAWTI365M9r5lfjLg2VevOModZUZm3x+tlM+ATnPwd/NOWZ8tcf/vAya
F+86j6eQCjHV9VCvoGaAAfj5/mtXXgvz4kUPujgCJsQHk4Vy1SeA842b3UNTWIIOWto3qhu7Ckf7
Wfbo/fKDXH05Ll5zfLlTM/hauvYYO1StNHPRVFtI1nVGeLRfi85zg+bx5wvUzx/6t5/n4r0nK8bY
EwPueVFZzNkL6XvqlpzlYOF6XKga0zdcS46W20G+jEG5Grnmu12oAEo4m9x6nNI2VtLYBpiTgsDR
i3sGl8WubLS3dPLK/7inGhdLhi8ZoRGUk8/Z2Fj4kgOU5e3jIFrF0alnesc5aOFPzywXs3Z6bkJo
1V22DNXfhMBrP4txsXyUaej0nmX42J0xExjhjZMxSj3SqTq0RYA030Tdom2dxei8/vzjXJOnjItl
JYoMqaCd+vRp4qdiYy7gTs/lu7XXVq1rL6sVuNrFb4LLlTXMuFhrnM6P1XpQuL7M2qZZuJoY4/rL
hVx5yoyLRYaMt2aIMlZWxgGQyjxx8zkN0SWyyI3z22tzZa38R1v416FLL+mip2qCi4SJz3pLEgKb
W5UAgoRribNlOWbBOj8bas5ORtKSA3MSSvV1SgZGJ34yZ9L9+Wqv3ciLxQgen8bodC5WjD29dZvo
T/zbjbx2kRfrUQPUoGRwiLJy3tD7IIfZW0iKpA20xOXSiAxbK/v/ODuP3cp1bgk/EQHlMFXewTl7
InSfbovKWaL09LfkO3HzN7cAT86gcbBpieQiRVZ9FTQh4vrMnTYFC4TKlSNNYlpRN2iyJ5LPZNPD
XaRPjFcVeuOl0CDab30blu3LL090XahyBakrgcNnC3hw6TOQw4VD3dQHRt0dLBcCADcN4r2Wtnf2
TelTuIrC8qzDlgotQT5lhWkE15qXn7tnCc0k3l4z2xD/rhWubNSjnKh4gzQqsuqamABeG9AWmOrO
Lle0vn5+638Z9ogcGOH/bSiOsNdA8dswfjSc1V19xLSFe58ZonNrhSsONOshup2QegjrdnUArDuK
Q/Vc3OLIenk2AQZ+NjoHFGuvDm13DqpfuOZC9qQDJg9G495mQjCzPv+6L8+qFrEaQ9eTRAQGxdk6
60u6MxhEv7z9+5dfzmvT0uA6gd8FBvsCf7HysDOeRf2v/vvL7WTLSMbBL3deozjLhx702zhDcOpR
C8oHvDXvx/sghSsP0krKUrLRGPjXXsIeYiTh7DyH6A1xZQDq+cy2Z/y0frPg+rsJIK2H2bPxJ193
q/f1b/pgPl5uS1BxFK4E0MwehhmOS9w26IGKQ+fB1wIkfOxtSQWPInMTH6YNY5iSbuuSQnHYOT/C
abE4xll7APnPWyKctyZ7701QZT53ll9GFlyZZg5fUhIB0d0digDkQuSd+0AT+KXXIrz9cPmlbXuC
b+rM59XNl3amYuorYsh4qC06HHYJRac3IB+5XV/gTKu4u9yMYAH63Kp8aWZN4bexcVUNAf3gG6oJ
p8sARmjv9mu30z+CGSNv//6liXpUARyYUxo1yp/OBih7ftftvV2O6Me5ia6g2/uhR3hMC3tXWzyP
jYqQlvqnvc3NdoSNFLjGwNrf+5Af+kWQXIHmdMRGJwI2c0caIhq/21D78oLMWaKWYuEZgLLx4BQ+
G2Z8dbl7BVNP5mb5MJtjjUw+EgJeeUQyDxj6uFDH/Y+ODMLrEbpaCQb3y22JuoKf5nTREKW1dQUE
vaYWNRt9IN6ZDoIfl7g5PjYrUtLXFOTn9A8pYdyKuqzY+cNFexSJW9NxPKkuuNxDBzwl16vXO/1f
+7p/I0/L54WxPHiX35Bgsknc/j9erQSWXsgAZPXPtBk7KZZ2eqjTx8u/L9o8SNyy3nSDCudUS0IY
+N6JDmC0NUBbTBOIzPUFMATtTouLP8ABeWNeuYZZHdql+PXD1rmJXhowg/RDCRlvh30sCNfH+goM
CBeAwvlmf1EUjGmJm/JWzOpFIWgmKxFsb+lXwLDFHp780ECCTCtoJusmMhXI7C8/mODQQOKKAC36
aR2gDw0BHQp1WGSyDBeQSlBkk4dkNQBzfzoQuUoANtGSgqQah/MIrKjCWO3ZwOmqCzDNC5RQVSl5
iVa/ZyV5l1sATWHDLdoKYndzT50hHENcyUjI2OKme4hDLdQ+NJ9FIJB9tK/1YZMRdureo26P9M36
JnHVAkkkqS5BHx3mz7O/7XOJm0JHf/7/FRsErct9JzjxkW2ucOSdOoAwMcXhEIBeHAI7CzyxD5O5
C/dW+boegRa3Q0iUoXXY2/B8P2Bkm6snIyTkcVeizbhBLmV8K1m3+gqCOXnpkYqk7Czd3y8bss1V
E3VuIM9PGDbu4EXRX0t6c/mViX6XKyJxweBwzpCUVUk2cRhDt9iGvNPv39dx2eZqBPBhCWLRth/v
gc8xAgYlWA0H6uU/XTB4YST4dyltRlnBTTOmKsxl3VlzYWgMcJKzHpgPE3Kw9/0kWDFkmysJWZ7F
HVLPSQjsrtfclneIbXbmgPmJa7wAebP3PNvv/e8sQTTGv8+TQJisSCnamQLpY7xuXYRmuUj+WRxY
Vj0Y3vYa+n67KfMi6xi+jGZOJhotdzAITJ7mjlcwc17Hh+WWHeEnssNN22tcT287XbXVk+8ejSsA
MZTolVzNNEJCha/hDCk+DEd44IMk2JNnCUYyL7zGRT7SKFs8lKwg8bGygYRI9r7Ttz/zmz+f11wb
SBWf1Byibi1EGHJQhiN6X3eHsI8uvyBBEfkUon7ZFYJrOpVVPKVR11Yni85uRuHlBSN5UM9N8xcI
jZ+1w033CkF3MH1AEQkYpmt2j5uTc+iwF52CJo7drN0TnX1f8WVecF3ZuERlJhoqn60QcuvIdtWQ
3CUujmeCvRkjemtcAahIpvUgddFIB+aJQWWsyr/qXoe2FXLk+TGlPyuSFlcAkoIYY9UQGmktGBCk
D2Q58y53iKiIWdykz5SlihU1S6PigC//dxrkiAhwlODzTXmgP1xuRzQ7uIUevLy+nnScNFF9AHYD
GSy7G+rvN7qyxc3txkgNVRuA9y4AnsI5d3pHIIwCTtCpkYf3PIRzpB6Ud+Q/Hn70LCa3yisUHkCA
3mgklSDs4DvhigIp8rMXxatKEbpa4EhuQBmZXFb8LWAnvPxXCxZDXj060HrFETd6IDbkG0MbrmpE
M2XW3p2/6Oe5md2YzEpbe6Tg+GRXTYf9MZkixWp29h+fH5HflEBeSw0w8NibMU7hrRkcxjXDOlFB
9V/M2OuksYl9+fAfHHS/ACmB/3GtTrSud75rBWOXV1tLbap0BqKhImm87+qXmv253COCWyHZ5Ob1
oiXzALAu0l0KnIPrugHWBLIjsmGN3baGD6Ui1gOCqRKQs5rRsfN2p9wLRCayyc36WmeG3WxIYdUC
xtjuVWQbjhO8Z8ovfFi/mKBuD6QJEdYcZSaM9NNswckHhF6+AS6Abdo5rhF2K1cXxrjqjKawUyzM
ciB7WWCpjuaNnoZDD8RPXX7Rgv0Gr3pFllY9Nz0ayWLNLRsdAdamiwwoSASQcqjsdKegDvGiV1gw
tcnsDMhp9NLNqwcLRDlqvuIW9vJTbOXlmxnA61yrCakASqcDAy2n6iEFKQ0JNhRK0FWDepHQq9js
ug1PkMGFu6fcElwjyrx0K8m7Kq7VFK1WMNeYdvIAHWiD2OLUCuhEO+x3EY9mWL2PROFQk7J3vIaz
JiPXpyfZQcNsbOYWCe+m9HD5PQj/JK7U2BWi5xE2kUYJsw/TdkwNgVcJegTIZOr6PmTVYSJGoCyN
a475h2RgTsVFUjkLBS5kVTtQWKozfLrNTmkV9Tz3nQErPnJ4FfxBsQIWT8zU67ixkVkaI4SYFbeX
H1tQhT7dWF+2aIk5L2VaY4tGWXuYKNA61AQs9/KPC6q3wVWiTmkgeM7rNBp76wXJkEEDslEh1zsr
pmAC8mLYmGatHMswaBXdRlpQhrNuFqVTZdbbyuxXfaWPl5/jU9zy3STh6omMgIl83eoJk2A81Uic
g0ppgv/bds/I05FcRuuHhfW3ZQ4cv0rvRriklZ4gID6Vfg+tcW/k1Zu0DqcFWZojIil1e8CXSZmD
1sCY16vVVVpq1xYITHWZIpZlbTp4nIsEXrceR1GmJDvtMIZKMT3i3GF2aggGEQGlP3W9cVWadkgU
hOyOQA4Dk4mMPATNuyoD61SzAQzSqidIUbzUhEVqtcydsSPqXm6LZM9I8IxNiKmBKHHiEYcsqYKc
hI/LL11UxP9HWavAGt7L2GyDhE7AQ6RnhWXPfZ48Acj2vDKERBKEwgcdwtgY4JCg/t5fblrdBug3
/c0rbwfbgprawBZ8BtAZnAnbRoh6e424tJteKW+Mos18xBncxxp9BJqk8OZJ8aq+PqdFInlp29+2
cmZ6uhLbIBvQ5C6z6njjoGVn4CXfNIS9AaSwYtAmCHuZhupgw/vmgLIM0SECId1xMKIMgWPHUa2Q
8QTdXj1XBAs5LoUuP6Pw9W6z6svMhwIKatwO23+QH+u/iM7EoafUZe6kd+BGwArvLi0iPcs+6EG0
0JALaHR7hhFB1dG5WhuDFZX1Ez6cZWR+0PgEvOreYymCruOqJokro6jWFvv2w3Ao77BmutWz7GbO
5gRSdgaI6PCEl4mqpa2UUBnQqNN8HAQF8SE5D6Yjh7MHz9Ed8dS3nW4SPQ9XQytztBMGhQXkXnKQ
nnLfOPSvBpReXZh4609b2Vr/Mhh0BF9mmq7jggtZKovbHEq/DtVrpC5VvwDTjMa9LaLocbhKqoOQ
wgpJwob7CUTlA04drrpT42f3YFWFe9epouHFFSYJ4eEzSJEww0uo1tk7U362Z+dFouY8ZnZvz9iM
2ciPK40ptMDZcC93taCc8mJQtSRJbXZYiuHiwCw85PLztJbO5R8XHCpo/GwHtDCuM6Ror7OZHJIM
ya2AHY8OPJLXsZHg/rfqHvKS+pebE+wqeZWopkkAJuUNLjgAcM5nP23eKTituX2DrMt5/FMiBfpy
S6I6xqtFdd1CzjirSdh5k4ebL5edEhzBAy4UkuByG4oiGFG8ZHQBWXGLhifhWql3Um75+DAF25W2
AFwk0xUyf6PaMDymaldGNvrpWoRtG0exOc5+Dws7guGvkV9TgaRFQE5qwc5LgbQcw7LOg1wZwylf
vDjvwHzvvDSloSrF7LyUGk5/quwX3uXBnAEDLkCOkdb01raMyunG4r/JjoEzLUfAQZEMY47WlTyj
pqYaNP5rd52pXTibi9d2i4nwF9Y5KkEyytz3V7LVYk82/jITJE3J7DRWCJVLkaEDZOrqZnkeEmKe
dWu6z/MUKVrFSdKqO3ARA5JsVLYtN6QDe6/rXwkSARpLi2oZtne1gdUrA92FzpPmqDm7swhwq20y
3DXl+MZaFfDAJPbzGQr7eulAPxoUDVr7/DaHkBO5USom7cAMJG8iNBQ7OuIib7EF+BPxg8DYPXTW
eIuP3FdFUh8Ja67y2PKR5urTZkTKtmS/A6vRImIDkuGl+O8TDAW+eAIzO0GSSSbVj+DJBNIWOqQt
ZwAuRyCp8QdDnA+BtyL9l05tgvQYHVlZyVphGc/B7NL+m8r+MOQDCfoOEtRFW4Grh7FvaYHPRizU
zTQolk8ZUiYH9QaZeycQ/U9zkT23rXkzGyyaDN1V88pvyi4EbvRUDPabbkxvZIhf5GX81U8EucQZ
cHFFDuH5mko3vT3dVf363uXmVZq0kdpNJ71l534tn2LE2wz4LgHIoIeu0Jon5MvUrzp2lqOGoDwz
tpEjVt3OSoyMhBxG8fZjWoGB3i7mtOII2v97bmyp4nr8X9IhJG6QkT+76FtSb4JgRJq85lmWI9UI
BMQalkhvZaPfr3ODSJzxDVMv82gtBVq5PtlF+ifTN1Au6FFpdlcgB3Im5X3ZWk8zaQ/gOMWOGg9I
02pbd5ZMULPW0XKA/EWCT0qABAKp3M3spTwTSm5KAiTRrGrGEcG1r5llXVXw22SgOK/I6AD2AmqS
8l6Wk9cMVvzTpG+G/CUB9kln4OVD8bDF8NVvdTtElNagB+C2BoTlEY812ZGS13s4EVHd5lboZEQf
9TpNoo3/qBZgxGFZoNS7XHtEWw1e750b9pCvTZpE2NXfS8/bdWbqglZ4q/qFv38l/all+WbPq3Er
c4JoVESv4DEQRoYkMBCMHkGACBPf9vsg+bN+YFp2u0u0wL8ta9waXWkxjCMZ8heY7PTPE8AlbTi8
6PfTcXUxSY/knYQlhOzq3ue0oITzam15lGAqSPEelUlx2+kMZPTOYif65W3N/bJ5Il0KrBPiSCOD
5f4C9lNt/r3c+aJf5lbtguFzYkb8Dw5nMEuVjyHf0et8ypy/6W1eWl1Y2lKYdgkNGBTyeW6Hq7U+
GhbbvnG8clkAbl5e1gEoMqbZyDwEIsWrES1utMWdxaQb3Up+rWXzlhXF1Zybp4p1oaSkAY70Hggr
zpAbR5oeI/0Y4UcghKNkICz8VMkWShHYKwB6A45hyEAcIHpeRRynokhhsiDs6/KrE41nXuCtNvXU
6soAZeZYTe7YII5U14+GAYxXmt4OQAQ0hYoDfbOF2hZ4s9kon00y5Y5KQS1O4MWR9fsf/i1b/34Z
ISaCgGFpgVaV1riPVtvxttWA+cyN2xh5nElm3Zk6gujqGaS5v1SffJsl4bLaXqoUf2yF7vS66ID2
83v3y99RmCvIITXUqlMwKU7zpp6QhZgAe6Qfp2stUk7kdu9+WVAVVeXfRwaWEnB0rCCRvZ4KVYIa
/DfD1d/lFyqaF1ytkipGlRWoGrCA9Te5K89GuVfNBRtlXuxtzgrAiT0mMx2sA+2hS+iVl26tj4gK
8myl+WvY88PlpxAc8PFq77TFDm3S8d1tIZveRkpRnTuKFsXIhrzcgKjIKlxlKlSiYU+BOTARAsZo
qRyWUj6lmvU2VgQS9qYzkFNhBoVmvK5jJ/szPK64vMP/i6RqT2uR/9kgZjGeb4de3rmtFelZeH14
lVcyqWif4JM2uU9/ya+b3nX4jcjHIL2djqOHk4hDAcyJunNQKKp2vFbcXOcC21woXglAw14xWY95
rx9jmXV3CN3GHltvrLvYRNLKiswpgLchMUSQNLD76dkEpzSZ52iJzRx5z9grFtiKgXsEMkqDVFQV
ZD8CJbVs4ohultixM1DSaK4Dog3Yn6Xmx5mMt+msgyvUlbDF9q/yUF8ZLL0xanIANXLnA1I0nrap
+GV21yOJsbnHrLAbpDO+5BbwSgr2O/bzznDadjTfLBqfX0dfGtDHmql0a6A4y8HqdTc0KF2ESrrJ
27Bpj3a669OB/l073I5Kb7NyriSYjGS9eOvr/K1mqNZ9g0Td4RUpGg9qrXoAFB3GVH3oUttHHHMA
JOxTroIEW2fSa6JXjwz4YyRMyXeL1mBbnS9gcFhWoCNoGZFSiJaW+vnv2tkhBH+SF6tp5vQ97m5y
AvhvWRmHUR3+00fpcaTFI5n1v2UKtglycoFm75HWh4AX3ACsuB1hcym9qwogCTYcL4iE0RBGpP1q
CIvsND1TrfzNwIocY+00yPRMyvhplgDUbPo3ILFMLEzkLFvTFfJIostd9X31lextiHzpKQXxRB0u
MTHFmv+kGdkUL/Oe3Fpwvyjx+qcqbTSzU6UkGuLJZy2u1pQGeHiTOYtmgiuKfIJ+DTMJeTXU2hna
3xd8iRdFVWRdZK3CAipXkCfNkp/0P7sal3gdlCVJ45CTEY/Tgt/VV0e6DsHlXhCtt7z5obSXEQFL
mDCdV50ldz3LTu2mIXlfXRXip303zPfvR/70Un7p77hC/oCqY3Nb9vN126cvZm/vLCLfDyWZtz5k
BSirhYEFEQrjUAXyeIFJeoDH/PI7Evw873zYxilNKTaipkL9eJqCvgGvnFh7i832PfFNLeHNDkbZ
qQlrti5o9HMlrac2qQLJXm8NDM5KbR5Tsz0zyGAR/7dzSiiow7zvAV/+wF1raLK2kA1kKoDqWU5S
vrX9y+V3Juht3vGAgF5NKVmWROmqnoGzvx+RuvGzn9666ctAGqnUIOAPAymVHxHwvBTSD/t5e5Yv
P9zGpgGwN7aeKj1JJA1TRJgthOx0s2gUcStGL8msMdclAVcXyMIe8Hb6VOS/L78TwZbwU+T05U+f
pAGwdQyjqCBaiKHaO3a53llGO4IhDQXFUGnRWHY7pXv7tvtuwHJ721LSy8lCtFSkGe170oBItM5P
tSVfJ3P1hHSUPeXO5wHpdw1xX+CGXDWziVyQiJV6uFjmUww4NGJ0rMCqMnrAKaBvluxRRqZfqUAu
3iO8tAeDAfAwkNx09Zn0oExBBPmwmkhW0PSnMc/e5rjEVSxiF2BHeJvzxW/q7ETAdh6hM+8VHNKs
tq07CE71y1U/48zhV9fRq3ZBLh+CWoitAeMOjzZbtMXpwNYOVmQyZDpF8ppdIlsnvZm6/F5ptCdp
6R8u9/D3w0fiNaqICJ1yucTgRCKAUr/LllftETIEJ+G866OMqZ7YmoUJhXyCOdDTp5Z8xNaVlZ9p
85CPe2oUQdHhDSAKUQwNuTZJlOPSl9nT3xGMbmpVXk30u8tvSVB2JO40okwMQqwRTcxyA4XLmwrc
9+VfFn0S8K6PuGFjteBMAVLUxd9whzlUQs48I/YUIVce1NXMZX4dVFfaiIyKY/EzP4sscfXO7JGE
mA+YbXJ1ZxhPY/yRaL90O995MMFk5o0eSDqbOznF5gLua1DYKYKWB3DptxivBwLQ8eXXJ+oYrvrp
4GguuA7HgjMhNL4nfxRb2pO8isaV8m/dHsciwx4G6/OAYFEvb13sKcMNmDEsjo9MRPasQ5W+pxgW
3eZIXPVDuI01q5OGLzXwQGWGWY+Ea+y6O/teWcogqyiCPOXfUm/8AkgXZo69i1bRc3LVEBFVvRbP
qIZbfkSWmYFtIcCevkp7H6ECroXE2zgkCw8R48A6AqgbX7st3dLDEIe5FPUVmP9+38dermUHHPaG
RrVSp2+k+6bvB8R30j9z151sE6qQMQUZeFYtcjR0CM8KLP0Icr1lTNnr8s9DwP9dGZCI+2+fI0yx
LqQUO/zViB/iAVV5Ue2jnNVgRenKqUJGkzMYloSNTQfYsS2/Im528djSNde63oRIz7kdCEmcDAZQ
hFQs96ptOkqJ9AepBXfFNEpkrSzb3DZZmBezBWrRWodtOiNwoJ7uGMjSw0QrF8H2sHEi1jlNp1Nh
N34OlqEN0Rc1bRdRHhh/Wg0M4TViXBF/lp5Ms32swdRxYNY9I+Gq0+8thtucjQ7skrxt4NpXb0fE
lZYlrIpGhjgqhAvFVHmtGn0T4/xezPJYUvAtVnlw4lqHYtYAcSRdfZbQQE/0IyIeophAuzgnA3LD
M91TjeFeoWpoLMkfxL/87lfq93bRO12O9zVOE0hMTezgOulsNlM0QqzuzC2CX7vGuJLj5I4W47U9
my/ILn1sY/2oJMtB6gmYyO3gF2N7SlobYGMwcdLhYwRBXifSTZuOL5mMd1bA0ZUj3mrGfOka61BK
4xNcsUGbFH9BegyR03LUlVeE/gYlwllhLzmwCndktQmIoI1zV6U9mxMk1HYFhMN2mzTiTk1F1veA
6NpCjRAmGaz9fwZEsNMQqrDlNUqLEAnWHGVF85E0+qjZclDb2bVSS09Zru6szILrD4l3dWg9WMxT
g8MiFkxnw3CGh8SfHDXUj4m7bNyyXVrH918KYKH+O+ptAgnOCPUvDkeRqhKWYR+0ByMiu/zY70uM
xHs5mLFoBgIXsRXo2JOenGftnIJepyD36/I6IPjelHhHB2NDDKcsXKBToMConvs0UK+7SA4pznbN
t8zdo358v6uReGeH3Nt5paUgm2yIJjkyDpvNFDFbO3tgweE9SuO/fVGBGpz247SZkxgu9QtvgNMN
eYP32BXgWtDbzG7kNht2rBACvwLMIv+2Z852kcQz2ttUNioEw0blDsfJN4Il0hIn3/lwEz4X9xWE
eTpgf78SWAbN1/Uc4Jbcs13zSnb7M+5OXeLtnb8LH4nbFLS9pJlrhqamV+PIDmuk3pMrHGl6sC6c
9rwqoiHN7Q5W2WRKWm8ngsgCjXULQuHVzUfrPDVPl8f093sbibcI9o1W2quKVRPXIL+QG3xb6mxn
2yTY9VvcXmPJZlIjgh0fjcqHkuUwkBCw7+nO1k/0arhyYg1g7mjbxgkF3+mk33p/S6s5kFt7b50W
TELeMVLPWgyNJK5YWsg6rFDSA8nHlPeAOG2c3muezY/1A3xHRPTc4rbnh8wTgPn/nSwWTJtA2jb4
DrAtaAfup/L5cl+Lij3vJmm70oafBBgMm7xXXXGs2w+zfRnzCSnG9R0jzzkOb3Tl2mA9QptKZyr8
nZa/36hLPE48R7IelLJ4prQpX61mapApJB/0LjtYVuUj0NPVWynU5V/WRIPJtv1pfiKQ3ZCpDU0C
DJABpbyU7pD4BYOet6UgUGqqrKSGdQp85dV4S/Wdwip6TK7+0C0nZlE74HbV1i9W81CgsOIgA1EK
V6W0Z8sSrUO8BcVgc93MBYCmM/K7QgQiOnCxwl5aJv56zJ43dMq06zUTrNu86wSpFhmzEZUUkfIG
XCO/yKTAYnfgzZ+G4T/JRGxl4rb5HrJYVMNNrmxI2EqSlABZbL3jvJs+rp7sZF7syYaHyYZIhs0N
6BU7ZUQ0ybkyQjJ1NCQ2AALcpF5TI0F7bnFGeocQN4h4+sAygIraO9v/PNT9ZufPu01wVF2qegbE
/eDNvuwVgfIhQ1JXh8rThvTqvfEcv5Zv3V3jkgPZKWSCR+QtKLTsCruukF1U9NVpReIm0XHHohrI
+iQjObCCzB7OBsJktPcQk6JO5A0o5hDrdVfXQNZ38LsAtqX5iW/eDzL0wthg1A50adkxvt9bKAUz
micIs3Q0y9UAIl/K/lDrtOt0F6wyBrdxwVtT7RyYkqgdC2DSwbIsWl8yGp+Q1rtcG0VNcDXDJnoi
GXTD7kM4M0DDaNU3TX87IMDuZw1wOxWoBxN8B+LuK7FeV8RxSjqk8+MIukGxt78TLPW8VaRhMrzT
DbK94N7Z+ppFY+bjrpB+GJixiI6N6igGP3LniYTDi6sRdU/0VmsKAKPPtW+EwyN1N15DccqeR09F
geh2owpEj8YVCLsti3Sq0BSVzkSFvNGvl/vLHSO66uMtGOswNUTv4PBIrsvrJsBbC4zXzsl3r3pF
u1TeadFk4AcPW1DLZqFHvjpeE4uScEN1gN61M4IFr4gnnSsqDOG6hVUvJtkdJfkEzxbWhKzbcyKJ
GtimzpcbAngsSwTGoQFCVjemf6vOdOxibzkV1Ed9a/XLr/dzWhh9i3eUy29ddbUkhWu1z9h2Oz24
/1Xl69mfyx2+Telvyj9va7BlY06nGWTAPn9ZkcppmbvhHYrgp7lJrquGmVXbT683uNKIYJlAopCj
PADZFeD8pd+beaJH2Nr/8rK0eUrXdkU7syu5itu7a9T8hk5Ze4D5NLQPae1NPyOBSDz9mk3jbM1l
jtfV5M9IbDlXFT0OfbfzOS8aVfzMNlqdpA0eZaIs0uPCGTXoBPbcW6Kpx5sZaE5xHI7cjqiBaLg0
Zoi1K9up8uJYpeRcNrE7mONBWZRrC7PUtZBbNyTGzkZU0E282UGThoEoCs7d1U4JzSxWnJWYvy+P
YsF7470OfZoCh9XauAoBxr0wHpOhdarZeLv864LlkLc2pLZpU9gLMYSXBy35uyJQdTVvwbrb2fAJ
RFsSb2hgdiyNNoIio9kyzjmTAr0GzySuFaTas/ZGXVrkL+mDWxTDFbNApsKGdHCtRHpUqRKQJfUV
GAlGbTyrk/x0+aEFJYj3P6hZQxkuyHHDoC0nQ5aDFoa3eUHS8FIHpVx78CSe1CXd2REKzLgST89e
MltVJR33uYPHPGRrI6n+GOPDNj3jC9rVsWIXdyl2Iv7lxxN9ePIi68VsNCW20F5xbg7dn+0rOndx
Ymw48JWEduaotzstiQY+tzNgU5Wvy8Zsjq+0Y3LacDiQ2zv2nQXs5nYAtMfDEXzq8QLrgm5YwRI3
KbX6uJQMfggrmnQEl0u3OTSfO4+zldVvVgxeVV2vdpXpKYpI54Hi5NEgflzDzkfYJaCVxm5VF0xp
nnSdAwKnrgz2JXDZ9NftyDH2cPmsOZZDjtW1DvVZ5a47fSRqbHujX5YQasarBicBPGp0NaPStq9L
RbMRtbPHJxCUkP8RXy860yFhpVEiK66ZVm63mmB2Py3ty+Vu+RTtf9ct26N9eYSaWBIcRQTdMuOC
pV+u4q6H50iunT4zvLmxgrqUfidT/jhb9UeuWyzo5fVUqfrtIlvvJtJ1Eoue9Dh5s6v2Br4ZZByC
3yyXyVGRYUZSezcbyOKMnXpNtPS1HlocdMHO3LQsYHLvVMwK6Qgna8IQXrXcNUAeLmn/MTYssoo2
qu3UQ7BV2LT5zw5NeNr2mEtxpWuomxXy6ofqWdnLhhBMWV41PQ9alsoJ7r2T6qNj95oRXu4lUZXj
NdKTXFerbeHWW+8oQsNjC+FVFmSH0HiQafjAXagWIVjNR0T87Ayl6khy/Z4nHXxlxetUsbsFN1+M
2N7lv0c07rnSBM8e7D0m6NMKqQ+GBLd5e0Wnw+UfF71EbjOjZBljiwxQTCYrMKq1cwdu5N4hieDH
eSU1ADTK3LQ1KDTlB9gQTvHDv5oXUM+sIe044Iclqjgw9nW5trPMb4el38xQhSsyai0tdW3gl/Wm
cVj+WMmmk8BPzBIvhaQUzr/g8osX9CqvfR4oIksNE7vIuIM1ZSU2ALOt4mu4+7vcgGBvwCOwx5Gt
qqVgQ0Rq+EhZaQZxX55Xqp9oa0LYA+KM2QKbpDQ/G0q8DBleooHYuF6GRiCBxFlX/bSTni4/jGhX
rHDfKWlJoSSD5yYy3hkQcrKT+GoCZboWtDeJN+6tm9vPfdf923r6pUB3aUULhABunymba3VDygMA
GmkOItqDKqQ7fSPQU0i8MJSqyDOqRlCGmF7+1VPll8xKJANBS6DlmWMZ5d04QmiRms8jASJvXu29
j27BIsfrRrsFXjIT4XGgy8+uDTF3X9aKh+hthBHZy56KTTCNePnoFFOkAk94voaAzG+k00vX9p66
VEdp1FdPzRC40U/+5cEhmEq8lrSmdmG06VYNoH1Q0tSN+wb0hj0prKCK8brRScfB8lqBADZaylVG
mxBKgp+Vdl4xmtNkmboNLqa2rVfb56FL/WLv2ln0WrZ//zKWSbosmlXglMjIj5r2wJabWPr9sze+
vaovP910UjaWlUajYTpNfZinZ6bu1EXR1Pj8Fvjy2/JSKEpnAkKxHT2tnuFu99hbVsVwtYc7EGl+
PqvMlzZ6JsVpWwLfOFbXyKWcpye1cGfEmz9vtwapD+3OEFpGJK8H/Dc20f6WxpbuYj5FfcOt6foE
GzQhCyB/cX1ba+SN9EkwlnuXIaLpx63q8loi+XXBOzSGLIyT+cogujcU5skiysZlBnPckPaAu4KI
eMTVcqOBFFZPFbAwlixePMQKHOIyTp3cUidHpgT6ANh+YeKAx2eRWRrk9RyQAW7y1jKBBco+1Ibg
61jLmWMiiNS1ahk6mDqYJeRdWwz/cyefTCO7S83BxZPdlIpEvVmu4DdYm7/moOiuxigOQJP6SZvN
p6UoTmpWI2JYjf2JIom8iJtTaoIPJJcwVhdgVsM7GZ/rqoYWqMDemyHXr07WX7UOB38N6Mu8rOj4
5W6Me9AElPpeVq0Xfc30W62e/0yNYYeDFT8WQ/EOzRXApmNhHpIFaKoO6IFNYwUwgIwc83M5QbBU
NnCRXZ58gnrES0prRR6qiYHVMWXqTScvjwWhb5d/etvlfLP88VJSHUFN2mytGJbdr2y9bYgrj6U/
2InTq0+XmxCMfF5SigOJYWnRfxHSCF80lh6GWLvV872gQNGRAa8cbViHJF+gRiL9YcKBphxRD7g7
uJf/j7Qza64UV6L1LyICCQTolWGP3p7tsv1ClGtgBiFm/fq7qPtSl96YE3Xf+vh0wwaklJS58luG
B9LSvx7jlwrSFDK7iGu4jTAfi1ECoQrtrZbvLHVj2htfY2WpXtLBE72IaVRMAMGix7GkjzlqSbDf
c222cR5d+xaL3U5ajdkUkgwgsCmotYPWmp5pJ8HXH3ptmC5CnJz0HJ7HdXJgvLholfMsN+0N/2wj
ro3TRXxLIWCfaIRrd4n5KbXuGWyB54gk/qjX79R2LiFrKj+s4Z4RGrAc1gImMoC5qHkhNbvLoc5z
s/k8OtBYgeilRb81YW0ceK8PQQhKl/FQWTYbq3DeYh0nD6/2lARa0E7HuajlHLLdPwF1cKM5/P+1
jBVlA6N3a8a5ooUURtNnLWH/8vVw6cU5CCUmtAHMpFiG2JZ2v81sI4d4dczhwvNg/+s3myMD1sKM
wepJYxeKL6D5YBZfbllqrV1+/vtfl8+GPjaSFpdX3Ru8zvdT/B7lW36zVyckfvti25MIh9ECRA00
RQ0XtDtAe2u4zLAhgWX+17Nm7fcvzjmkmJxKB2vuEHIYgvSaKybwMcFW/Pry189ReITFlHdoqsc9
wfWlPyv6sdU5qsccvaLUh/HIVmLw6tzHXRZzn1vRaMoJL6rSL0JBKb3pkrN25cXM16KQmoK0+QFd
Mb7GsPAXW2eylVe/1IGm/cicQoMHjrmvbpPJH0aIY9pD4xOvO8qTnfnytL0DvN5bATH3YvKGuWnm
ttlh8J/CEzJ0FB4wNtzaT+SQ7Lu36J4EcIyETrt0t7Wua7FpqRBNMt7BCRsl0X6HrCMNkpM49Min
j4F0BR5vK829eqPFPFd6Ow0E7He4hSoc2O1v5BzvWne28msj738A2c8j9z9rAd7jYsZTc+wF2iwz
9HKAgZFzAzTdhAbYCPhNPvxorPqseBq0FJ7xQv/hmPR3ik6GjXzR6nMuYkJpyEqhUTI7MLDt9QAC
uAzGpdjwHcugHd3I3yqG/ElBXXvQRWgYYRXdJjyHVmUPd5B7TN7TkLloVjJ27JMduguD47IHg/tn
c1eemsxrPX4yXopdqPwEh5cn7fnrIHJ1l4g3voghaCtL0VYfZwf4wLhQCSABu8uNxrdy0GnCrRrG
ykxfykDNVGaVbOBhTAGkGtEvzR++/vkrUdxZhBCYmNoCXijQ5gA/VbXoAR46FwB5nwyfX99hJZIs
FaCAFfCEU/z0fARgPR1h6XKkhhV8ffWVF7PUeeYoiLGW8vxQj4U7MxHiYWN1WHkzS51nEYdhwy2Y
EzdWcxpk4cFnOYh58hMZxN9f//i1sLdUdJaOhIZINzIEoPLI/Po8eBH2RVCzoX4a7+jRfNJir/1O
3TjYGrBr32MRIsyeJwIUMNhha43XDq91+L1hW0j6tYsvAgA0PnYlxJQdJjqiLcR2zfyO9BtjdW29
Xko2ZRU5DezDc4RR6uG9xHhHLaw7jUB8JJveBteTLlBzL6Y0MfSU2WaaH7SDCZ/Q+E4/otkFiqLt
pWdtcC32BNjTNI6awuwwjB8mvWAdco0eTLHXjYF1NXWLR1hM67FWdZ8VWoadzRD0MAIMFAyGEJXw
v4Et+R+QXCsTcKnGTGpbhaWyoGL43tXe/3UY6tEpAKps6M6HzK1c7drispRgMgftZZHDEQMfokcI
yvfzYVa7FEekWfBpNhfrlTG8lF3ysR95UWHi6yDKevk72c0SndSXh/i214JZGff/8VTzCPlrj95P
tE7HDHdLYd6+n9mQAIFoULEC6TLfanvMrT3XYuKrkUh7ZPhS1jTtSi1z2SR3TbbFO1q7/GLqJ2lr
AIPIsgOMwz4FEH68N25UuFX4WxtniwW/NAxOMg2hEn4Iz3wSxzImW9uWldm4VF4WyQSxPYE62yDu
3D8IVbG4y+AO5qJJofw0kO8sfDTts3fjeWOCrmwbrEUAyPENxnGYoIhM3C6YgvFY3iUPoc+QovPS
W2gTEG+Gb/w43n99x7X3t4gIk07ZIAc7hde7dld28W3Jp633N5/lr2zGlhJM9OVrtVZDHE2eZi2M
6aEpAE2gwZ/uLmz/rBoHh/JWXZKdFblb9amVJ1rKMiUVEPzaOu7KX1KgjgzkVb9+V9eL3qDHLA78
QOW0jTKB9TbnGekWcFj8oIMrDxLGvTt6gxooYkBr+iHfeofzOL72DhdxoGmdnMQUZ9EGoyH2jHPh
2UF46Hxk1VBq22rIWZmlS52mzBmNKgWAr82Rpm2fDFv3zPLw9Xtb+yLz3/+KZXYmxqZ3ALtPuLqJ
B3rW2Vb1fG3tZ/N7++vaJXVAcFcymXu8McKyoJ83+KMHR4ALf9+yB7laK8CHXyz9DY3DngNeCzeA
OvF4lR6zKL5kJfNEGd+LGML7ccuW+U+a4b+f3FlWH/OCszrPjRI14tQ3KX0sWzg6VBW9aMjeNZ15
cUT6nIwUCXMdIizDBNdiIEGagyUbJy8ZGQ8N8E+N8aYZzZkz06u05hKG0UdOoM9QnXEO0+ZU0O5e
h7mZMTZ7BSy46yTZtzRT+zhksUf0WHdzvTxFZNrZpvGgIo7Lt5NnmzDPzNMYvFgnhAZo2MPmA3Km
ptLdjIV3qGliPoMZM9oXNaSnDDx2IE1vu3T42RD0fISm+VY046+iqn7XbDqCS+vHheXVMRPoAYZp
kTM9wl/vSDJO4R1l1aCpUjiTNJCaJAN1E4nlaYr5zuLNpU1S2DPpDi5R/MLR775rrLMi+rMS/S2k
oY9NWOxLiPTdjjnPbT7+6pGNinl2SgGQdLt6ui9T67aDJituNNPn1vgmiAKMK4aV+dcz4Pr0cpal
XhqhO7xBLftQow+MfcrsdtvG6Poq5Swru0mb5TkVQ3kYepCxid1B7mSgTq6OnZ5vzeA/8+nKoFzm
8mVo6G2OTvVDWTR3Mg53NJtepUkfmqFSLsbaHSwPfIBK4fKWkQdlMoLWblDG9XzQjwosZje09MgX
qYSzhBY7N4rVt10HlbZV9R+F0fFDq+R9PLQns6k8qtg9zJ7vkiYU7mCW0gNX5pdDjddOQuDFoKTj
7FHZ9WNtpZ/aOPRe3dX4nFH00mFLE1BHvehj+duRdNi1cTNXDoEbLs0jj9NsD8jwS6b18KdI+feE
gRkjtIcU1UbXBv23MMH97vhTZJN707BMT8vZY532lc9y7qP+5sCkrb/jhMA1okc5Dg9yq5HwGNL6
m6nVTWDxwtn1WX60TDg4Em3g+9qYYm/sTeWhYPcNrgrovTIc09XDrPIB8kLbfT3iiDcVbz0bb8Mo
PnHMEjuNnzQaugp97JU1vI+qvSTaeKaG+gkr7Je4DluXpt3RzsPvoEa/jMXMPc4rfY9gdRwjJEeb
vtkpp+vA3YbrV6o5flqQzkcqDxYDXfWgGdXz1AiwO42fnU0OhUMCvQU3K9fvem2QQV9iEkL5cUE6
/VQ4durRoTi35vhsz9UWItL3cSCwK7IH6YGG8tiF3SGPpnx+49jKiET6Y1GdhyS91LqkqKEYft2p
ACSfU9ooBCOIkbmyH0ruIGFi4sieOfwQodsoGdr7mKM+m6uH0WrvU2Z9S8P8+5ii/aVC40tIp/uB
yce07T6ZZTyYZftbq0PpwoLjg6oJcSwk940WBlCE071hVc1O1MmO46W7tt5fWFtewI9GHhF4tjwb
Sg+8dJi/dtFLO2tNpF1+ZzLZmYl2D9b4gwnQbIZmRD+ORuWWpX6blv1BEO3M0m5wSd36KUQdfq+w
GNHxbjaxhjlGdaggQi8r5bhmMz12SV0FxZDtQps88tBmXpw7e5GWb8Bq/BBGialUTV5ZTPh/apH6
jJSG27TpmbH6J0uc77lNYk/IBhYYguyyQXS+6OIbpiGYw7ajnl+A5lW2jj1KGp26tj0BFI58WDg9
1Un9RnrnmI3O74LGt1oN9vowxI+SlLf2AEmXbZKdsNh9YpaPOea/h4wEKtZmdeodaz8UpQjACwus
Ac+jdT22JGaLXTLNPgTPX+yh1dzcqM+GPpymPHzpB5SQOa/AcIjKt6EkhWd0yVvZxJmvGjjSyByn
UFmebM06Rolzwx3keMm4b3KLgSo+eJKoSxU2T0lv9hCL8ydbtfsUDMqSqw7LUvsTXXhPddR0bhKz
ZzXWB8XHwVVm9iwrcP4slX8DuuadheNr14ESz2V4suaquF47jyWGpIgo98Yif7YScsCEeWNSHlSs
3u0eQLTMyTzkrO7jzP410tJya2LvDZIFxhxRCJpbxg68jVxTv6QxqIPS+TkV0c+xim6nGv9xOYy3
2QDtac0tDyKfHcmHJwveOgnDEj9VQ+JJSR+RjMncwRGHqgNzF8iF3M07UbgCxPpAc9QN4DI+Qt7Z
jLpjJcqXaWp2A208NvPDyljcKUbfhcByYMQ/DRO2cMRIf5ct/iFkw4nbxQEP6odR5VNruLea9r3N
zZMxOJ6Ab9xtp3NvoOw2BCPZj7LmkJQttHE2l7OZE2QShLxGtbqkLQ/Q/xi5IoaYP8LZVLAexyOQ
Tqhd/W65Cv2usHSfclm6kONi+59iOxBK9ZplgriiY9CpZ9M33oU5XFtCEBljo4XXAD5iHUZ3+kBf
4Ub0Njla7mYqgVFQ3vdnSScvM8dARV2+T9Iu8wwbb6nRyhuhrH3GJh/+ZgcbqOJeL9zWwebQwD4o
Mm9Yk90D4fWL0eY7VpoRY9e8CS0LbSMatnbJSW/ILyPmR11MNyC6zM7B2N1o/XM0WhmCID/m3fQ9
tka3wgK4m7i61GhlD6wI+x+00+wLAroHkboOtkr1yQR2NzJ0tTJK3SjDyRGBg7X1HvZgfqSLH4TK
p0YHWSUyTkkWD37ndFgsTNcqzR2PjU/TKkQQq6rwySRQhhAlYGbtXoLH1AP63Pek9McSJk2GfsZ+
FCnCAuWDgYEDM2UxZru8AK6x1Q66spf5T8XdMEWXGm2Fqv5rCuvdInRNe+vwtrKfd/TFTrtjKW1I
I6qD9QDDaKSnzCO90x5mUFN3IBs53JWDnLNENY0NCTU+1dWB7hE5auW1x3r/hwcbe/139Tt0507B
/6EAc/0YBzDn/3tM0fSwKYWOx8KWEnYNs+YCDGNgvNE9gdnhJrst3Oj1BnbdXlbW67a0BTdpBW1Y
dFt9H2/IARj8H+pk73U/DcpLvYHkvp6rsJeV9Q47p7CecCN7yJGnTPM9GgOYn3DpO85wy6xNFvT8
8f+7+bSXpVKtg8kPaOPlwbir9aP+mp14UBO//538NG+KJ/789S79+jnVXlJ0RAJ3MzrfRqJhrZwJ
d8HXF17JUdrLsilp6gzGHqQERN0df8zZ49QHAQzdcZ72gK3WYeuguvIIy4IpswWObTZuRJo30X43
0o1vff0AbC9LougpATpXn8pDhzhPowcDkTBP9hzhBfvDgERbM3PlUy/pOYVTtIWW4wHat8kzduUO
qXzbRU/4vthNn9XG41yHBQADMge3v9IGVZpKq1D41HESwaDQaICClsUntqaJ28TTHVJIqB8Wg69l
+a7gxQPNkxsdund3tKXuCp4+2cAzD2F3kmpuK8MGr8j6bzk62zbOjGufcv77Xz+xLcLWarH3OlAO
eY4mn2FYu5FVup6Ygznk/3tpRxiJw7CRQcFkRuIhpbmbe8W2JDdrl1/EcHuq2lTr8csJVy8Tq/ay
od/jCPV6TZZ+X+GoHrHvfVxsTK+VQLSsgg7NyDoVshJCUcBVmhYZGZLvTEtHmtxsX8d22KpjXe8q
x7hZxnGzwpJOrPKAY8qHpN1NXaEZjrJ4LyeauoUzezVYxj1I3+/2aO824sd8+SsBcFks5arQ2qlF
SqjopnZXJONL1s3EN/E+e0Ao+OiAuHo/OUC6VVm4uRivvNhlFRUsFEeamoZx0nUn0hgf9djdRTz7
LQr93EeRX/bpZ5SkXprifF3Ft5YdPjd58WLV+msr9Xt48SRuGqUbqNzrqQ57WXt1Elo7OG1Xh6RK
LjRiH3oYIjkvL4adbMly1u4x//2vaSeZ0obJxNZAaBg+EKnK7rV28GnraCP4XN9A2UtCTkVUWDtt
Xh2yhHtZo9xaAhqBFqmvB8vaR1vEjQIHx6oVOGzywdy1+s+2ei3q1M/TEx+ev77FH1n/tfG4CCCJ
SqEwgpL4EBnyGOUpcuEjvFKiqLhpRi2AfupewLLE4/NfpT19TolyYzDPmqJ+6A3s1EUIZ8YIrYlW
02/h0I25SnLtZy0CD/bKhpYbTg68u31sKgXbiMYfeL+3Se1yNFdVNkwVYV5KtZ0pcQqnjtdgNx0h
lUEImmbPmTJ9hyoX5GA3oWdzKB76hroMqtIqYkHSiqdUQwLeVqdc5fe9AZ+h9oiQs/HxrvMr4SS1
KAChLx9rbanlQOtVbl2jc4uOMLcr76K+cGkNHQl2/LqEKrtxw1YEk4ODNd/Dasmtwla5Ua35eDQv
ExfLsX3Rq5NFYaYWq100ols3QQvLWJxB4/QYLd2SRnvkSPcsLk5x3sNsw/5Ug76fRLO3Q9uHH4D/
9ZhZG/WLyKnTKAotAa6SFj1WsIUR3bRXkfPj66vPg/vKl1+Wm8vKbsYxnUFK+U6oymMwRvu3K887
or/iQZ3EMCaTuLKlBUmE9j8UAzeuvLJOLivK2GmGY2zhlRiZOEz59C00wNbLJE6+VfcaOlVz0mkR
IjHCxzt95MSnNCncWsAfFz2onj12zQ7vsghGmSLbZRSjbzQMLV81st2Wwe+N0vTHDLynjpJf+ezY
W/VBjiRfHzZAciAxp+JzadZ0D4q0daQ6vYSD+cyRBtMkL7weXpFeJtWlH4pLXjN4JqGJfqwncA2d
6hK3tXCZgzymUyE7IfvTMGafekd3hjVs8W9WAvJ/8EOw7ih0hQ/Q7+w3E96e4E6biU8eRw9IQMAU
w0fbCobP4t/C8xJLlMDRaeAG7qezs5h+wqvHFVW0MQvWIufStDpRQ9hG+R8CV4ZDxpG7plc+IXEs
XPO5uKmO0btziE/2casjfG1mLEK1ygwedjEG2WTqPhHGb9MBvOTrEbw2gBfxVq+NZgwzeCrEuQT9
VlqXCj7ALstrPzOavXSA9WuQ+FFZIf9xOi7io1ICAuMQlC9jQkwmk35Pa31jH7m2u7MWMUoUJbD+
LZ4nIhwyvQmLR5s9N5hqJOv2mZN7KkHZoKzOMMN6+/odrgzvZZG8yTLkgvouOyg7c6u6C0hzT+rK
cxTf/9sdFhGs56LOeTtAioOWLb33OHz+WsaQYzM2RvXaM8xbkb9i5BAKRadshF6tId9YX7Zu14fn
qTR24zRs3OM6l0q32WJjhly4oJpOYfJk62hIqtiNZqr9aMJy3FHWOZ7So4itB7tXF0s3XxqbAaCT
96ZbWqEXZxIJYvXwb290XuP+et4uFY60dDhGEu1kziWU+G4oHyDk3RjkK2vlkmVEM2F0eWPNXiUQ
OIdm4GTP9sA2RNwrEWFZMleTA2WDhV8/KB1JSJzOhq0JtBIQlnVyBylZVSf44RTkROyrTimGwg5b
P59qx8SD5yesYxodJb+gB54W0tivP8hK2tBe4oxM1WUyL3DjfoftmFf/Qs1kxP1mqdTwWW+JwNY+
zCJA1LqTGIThNrqCESchOsirBOGUl+MWj2tl+75EG4FNqo1NpqDDbBxUoLDAGr31EA3hi9VbZ2ek
48aEWrvRIixUMYV/a29DOUUfxvaCLHVra+7AALxst+j+K+/LXASGLtM0y45wjyQ7xFAbaA/ddqp4
JeosaUZEtyzTQL790O6GgHrlHwfl1I8uc8d7+j8K8taeZP77X1M+r2I9L1NAEDUzdIn5kw11kG4t
amufYp6pf10cZ2xDT/DV4ZuSeoXUPUN+kspLrU+2xW35g324skNeYolqR2cOa4BCLEGRBx5mei/s
KTBzcR9qpUKtvk3dJBs+sp4+6mV421rQ0mQMqJToJsrbfczIPs2kjzyHcgdkkHwLGJRR2vAnw2Y7
p/HoOiw/jMbk6yhoa8ryMXpnzci/ibrtJemItKiu12aLoeTAyMap4PNrkX9cJf/gaP76BnnVpcWE
wxXIwL03Zcdu1A9TBEvuUh6/DlIrcXdJNer1GnCeEis9arQ+UErAhG6sF2v55SXKKA2JGcUTRJa6
Iprf2DgB1ZEBx5+m0+eeZvun0031QdTAc4hRcI/Qvr70jagLILhIfMedeCOsrDzlEndU8ghJoxgd
GEqeTP7T2vSY/8OsuTKCjUUw6Qs7gh0CmlhM6K3gK3BxUvGsZ+w+S6pvDgPzJYe2JI3G30RTJry+
4MaskQcR2wdYaV0mQ5u8OnUSWHxrgYON3aArf0K9rtILJ6hBzvBBON8XfT7sUmxYG7hotHlXur1o
4wCOCDdmpV4gN3qpC/pWUX0r07sSW5ZMpVaVSS+jGtunUD/xzPKA3zzJgjx+Pe5W4qSxCF1V23Cz
RgXigOzIrgR5jWXOB6x2foVE+/n1Lf5kjq99m3k0/D17ikJwSdA9UBnVOw6MudeUULwU1s3IkBdt
TEzYyZ6enAEubFnVPigLQ7Ejpp/pRhvIsL3YpsRYtN8zwy5cLarPYKg9aSkOvbp8Kkn9XYQg6uup
6WY18KdTld1OZbaLpHMy2wEk4T66heHbyRnFm6MNu0nBf1ui18Bg8YWUyU1RyEc9pTHUu6jYmyzQ
q/CYyNQbChM/U3MjWd7kDUMbvuEcZKF2Ar7tbmfnpw7x2ZWNfsMncj9N/FuT6DcRAOmqns65pc8l
BHGxc1itIm7n4ejTuH2HtaOL5P2rrDr4brAdUDMuemmqXUYry53y4cw0BuI5Gy4jJc+lRu97p9vF
lvEdGcgPJqoHPZV3wvpZ5Ftb9ZWx9qdq+NeHaiojjdp4ROUzvOfkpW8febNxUl+Z+X+C01+XzjoL
paBe4/swFJ6RxPewpdloF14Zwn+2fX9dmkjSa8jJVvAIhPbQkrP/R9orT86+Om25GUfng+u1Ybw4
LFN4Q9pRj/6LAvy8UxEkD9Pg6jORvn0VD+GtseXovfJAxuLkXNYqjDVGcCMKnWppA0ABw80QXsOJ
tt+YkyvPsjgpS7hpdDJLckSV9kIHZ4eOvgI29j3UlBY5DCL3U9lsdCz/ISZde3OLnXET9xFIbKQ6
mIW6lLS8NEQ+MUbv4dmcufUIPbtsxosleOEPZfbadOlN49CgVHVQVXAQsqZ7BOiD3c+yCVuPPN7I
H5ZV5R7sLeaM6+xQL6ufaWR+k0a8hWBfmQ9L/FbnjHlh0LlaXuk+M895Dnpc6H/9Cf7sTK68lSWD
y4pweTNlKPvrDZA48lYQ5mcyPoFxt6/K4awB0mECXYoGb9esBy+pRq+34x1ytpObllD2Wb3+5jRm
cxuT2htCtgs74aERyWeMg6yWhq9GnRKX0/qx0AGxUkkxuXDPeG0GuI4MQOFCcxn+CA3rzh6HPUgf
6KBVO9nmF5tBINDnd2kEWXHawuqBQjSn11snjD+j+drjL1ZsMmphMhQINqGDrCkbh5eug9hC16pd
KyTUQ/b3wuq+qy66qcCjL1j5ohNyaxstCl0QCgM9srcn51emQ3jWK3HqaQ3hWnqvxubeHKAGJiPI
co06W2gssBB+Oz48DhAqd7I+2eJTtfqbNvJfX3/OldPtEkc22bB1qamqDs40JtC82g8qFi9sgOSS
ZN9K2kOWU51Mmb98fb+VgLqkk2kawttomxBYgH5mJWfZbewI1gb9YrWOINOwWxAVYaXQnEbNCBw5
HCdON7aja797EUX73poq2EmjwAUsVz7ApB1ni69fCflzor82phaRszVLyJ0lXkrS9UWQmfE5nxPZ
qCi/Eic7DzJ/znoCEVf2YiVZ4eWW1btdjCykDtfliYBvUxro5ungMut02l0awoSqrTK0Wen6jwE/
GdrZGO0ooVZgg1LpmGx1oMXqoKna9NSIb2HH5lNNjbMgtHBJH6IwYLwDrHs7QKIJ2EEb2DN1sklP
fT3e5pC3J9Z4z3j94uhQtDPd/JAWGo4HIw7qBK27ANUjDSwgZAe+8iEKo8hNHGxSY+RKzLQ5Agi2
03jmo9HY9EZj+Fbm2aPJut7TmJhgaBjf51P4W29gH93Ud1hM7sYGumOuTS/lWOBfd14Gi8KjLX4i
WuJZnF+grHaHlkEyLdOnMrQPEv+WR9v8p3SgLJyqj4FBzIpT41Eb24fMiAcPIMRbg0KEFxv9L83q
T20vQQkZIAOZyuKSVg361FL2MAIDBo5lPbqN09oexKM7ysfOH3m6gxq19dAZ+KmbsFIV050Ths82
115FqOCjXlf9zSgK5mq59hKOUh0JJKMtbU60heP4BDNC1WM15vTgwIzaMkYfDl9e2Vo7R8Q3CvoL
Mcg9dGTPtDah5J+e41Q+RS3/HU7dbYq9X9PVp8ECxCW1pQpgNPkrbFOYCxmd9GLN2HcZnAJSUgak
4K2fGNqrpaN80lC/G9FmMiNohxmVYs5N0dhu3qZE6YevB/gff+X/jm++zGR1vBw0OqBpSiNuo7yu
fmW7Zl9cIOke3TYATmzfXvpXCH9Dt3uOgFJy02Cb7kdXlP6cLVZyUdh1mxAT/VPtoPmoHtxnWrjL
hX5mtf3E57aQvsZiLKLqW2mZO8e0DgqbbZQjm50JXyI3sqv7FL0cHszaQJMKqxN4Gi4kpG+mBVu4
pvT4haeGbw3xbWvqe81IdpT0r3oPbHHZQkyGuWTcRA1v9poVsPAd8hrobFHdS4Iac3NSfYNis+Zp
kfmcNiAEazquaioBELghbF91hfCtcHqfuHzvSvsDXQseAWyqnixfWX3imm2S+7rFwJLT9fephh9O
IQgyk3b30xwMF5ZaRw1uhmoaPFsUjcsS+4T+T6jRSXWUoTqNOtpMMvme5SJGHRUAmw6dbJb+MUBL
yhR90COhTkJHqwppo8FteHvsoStwZPtB6hgZbMsTBUgPE4/dSid3JclPhcpfJjJ9Y6w3oA2fnhOn
CkJnXt16QY9MtCn2Q73lzSLZzEm+c15/iDyJjjY5RYXW38gEQHLHCDuvmsyXCDqm2z5l9CcXEVRU
U2zcDHZegCxongsq011pifdxcg5DU+yMvoD2zRkQGMVdlzpBqYlXCLXvIp3Vh96CZ6EQgKtH6Et2
HPOGFDb6PbICzsL82E36yTL7z7FHybKR8ezJy34bZdH/MEICsBBSZuchQpI8tGaPxKbsA6qjyk2n
KPThE4kMfRP5Fo6JABSGN1aMZ7VRcK+c+sgpsB9N332rZfvCiG0HoDEiD5Q0fqjglqjQD28J+7ke
xK4b2J2haYlb2/yJOLAI1GmCbuc88sIRWExQE9DOWZ9Tlf2ORUj8atT8HCoBOplnE+YXuyFjWVDZ
4aGK5UscNlAKTDGQbM1nIpt9kjsPiQ7Gdp8fBy5HN0zKyu3NzxwgUSwtPgrtcF/MoPVzWHIH8+AX
WqLWUlXFsyNwUmVQCyPF5PhGZyBHoj60rn6gTXdOzRqq9/BupsIQ0XwwKwwAV70RLX0xCvkqTBWY
moKVcKcZJyr5W9fT2zrSd+GQHIGs2cVdFcQ9qEGwNwOlNikC08H6wjI2eBjfqPBWWJwydIKIEIpa
vR5coaKTrqX3yK6hhqshPytrfOic4ikTHHM7vX2T4fAwd664TpGh97E2azeZyI2g4Q8Ur4bbdiiP
tS1+yhHnbYtrj03de0ZtPTMeQuvaZd1Gcfb61oL/JzvuwBoJ1Re0+9XPE38sso2z60oGjS+h/ljb
J4dmDD2KZO/saTDAi/vT9mxUdTz1PTyLfRh8HeFXahV8mRQnSDI64Xwr64NxVx7R07lXe3QDsRN8
9DZVeNeTynyZHpdCljQ3NNTLWPhtsrLHIpRos5EHbAJuIN5//fpxru8l+RL5z/LMlFVtouQD0zZ4
N/K7eth9fenr+22+JPeXHQyCknp2Qqiwl4H+5lNxHYeb1LnlUB14eZuE7lhSdJqN6bC5w7x6bubL
RPlUW4OIGxSB6YPazVpmjAYYpQU0CrDahm69k3uEwM+vn3FtQC+2s2knnDLT0PBdKvQwQJVD/on4
qvNlQrtuigaqCXyYEXb1Ec6UcEd5bMVWx/Aaauf/cHYeu7EjTbd9IgL0ZkpXvlTyZkLIHNGbpCef
/q7qUUP3Ux/gHx6hW6qiycyI2Hvtn+3svMutlMxRWhhj5Asl2RQDNS525VBp89eJ+rW1mnO0Ooq3
yjOeoPU5HyN6gUbynrK6ubayXvSrdzUzt+BpD7lThbAmHxV+ZivGSGOspZGmza7ZXItBZ2m9koCJ
v7yHvzy4P1HMFMJO64wmBLpF95LUDEbjpc7q+/++r7/99h810FLrWtOJDkN1+Ybmw5X1Y4vx5b9/
+f/uHjk/2/1LF9Wo/JgkKBwuTEreefRbo6OgGP7y6v0GO/nZxnfaTFo7idQpHAbv+RoHaTR/aqvy
ApYup0VRckoX0+gKGcW/lmbvfVb9jcz62wr5/3X6RT+nduRkW/00BFeFcn9QzuVR9stQ8v+mAf/l
Dv3suke2U1t5TTRRJy6p+owyOS3+T5oO52fHfRojJ0+vqUdzdWMmO+VqylJuuunzv2//b5/8R/lu
yP2QdhpYanKmkVg2R63+wOX6l63wH1z4/6hA/pm//KvZWi1pksvjSriO0G612YphyCmeaU53lblK
biZkeu3tFKa9dt9X1WYh7jIssVDPa1cHjdQ3vmKPEear5ntK5ZM8crpsc3qPqvox1tEbMreKMxYn
tP++Hr9IQ5yf3VRlzMTUj4R+D4m3hoxuCr/24NUuQNsWYmPnP0XwdxLML0v2P+rTf10fYx4jq7rm
hlB7b8ZOBgggkNb95btcx+//6+r/KL9IXIVmqnH1FTU75C1MdUZzVV2/4ljyDUDSJXFAabSOgbPW
Jx0cldsYU1AjV3azvLuYmewZq7YGIHYPeT7/bZT/y5rzs1GqSVO1WgbBH0X1IpL6wJKjxo2rxNpf
+tW/PNU/e6VTJ9aMjE8iHCgu+0o+pY1CdPnfTES/XNefoQUSDGUL5DPYjFgOTMH5G3sqmcWt7ZuS
12Z/2c9/sV85P5uE7dQOlKH8neKohNe0vqwJMLlz4p7B69Z+HGLmm6u/rNO/3ZXrxfzXs2hreoR/
2+BbAeLu7s1R8dvsiYfyL4/jL3195582xb/+gJUYbZnbV0KtbR5iOV5d2Rktvx6W70jV3mWEhXrR
G1hTh3cK13vCld6FAqSbNk9J/ymL3N5qnkFqPtaSUl2f3hDX6ibOpk25lgXZPjjn23ZnDsN7Kv46
YPnl7PgzPEAaEZ7ICaHzhjztEB/vk8YOuqLaG8snmaReLgBKrl35l+v028P7461dHGEMUc+fm/R9
p5HZZR90uvJ/WRN++e0/8RHGbFMUr0W1nUVzP+jNU68Un7bUHbRGoYmn1ie02l9WNx2FNr46pf7A
2NHxUcC7hTATVyqbp798lF8Wv5+0Cc3BXZAbfJRryqogcdw4xvvcU2+sDRUTJJ+/Sa1++0M/Zgd6
ZJu94fCHVv1PY7wo/0d+3z+W0H890EbTYnBG6bm1s+dleU/j+2uOsI5z5r+v0G/36scbaaRdp2Fw
qEhwm4PalnZ9BZam/BuB9ZcX/uf8FsrddUKWVVu8aKfKjrZzVG+UyjhMU3r572/wi0bZ+adG/tcl
mlTZiRqyN7bm47Qf/QyMZnUzP18PYdV3cl782q/oenh/ZVCZ/9gb/seu93PACxthBlSLZWwU9tGk
GJBrZT7UcnuWaxysSxJE2nprFtrOWSvPGvR9GhUYHZJTEeUvkcXMS4FSWTsOermuIXcu2gnd2Sij
EhRxd1EnCFqmfpOs+WE15sQtlvZiIo52Y7BkSYNj/goIkG3Wq7qXQtocsWul0OpamU0iqc+M8Q5z
Ym86bck8B/C7ERO4IEvXzqDxsGjaWWmGe6A0jdf0y/0M/piu4Bh2U3K6skJitblManVWTRr2Ek0z
fGLARx01RrPfnYd52DtZuy2j7NDn1qcxk7ag4bRM1/lGxNEFqgrtmWgInaXaKBqHsPzKp6lS5aTb
xoUxQONm8yJ5U7FslTqlSxr3d7Kmy4cWnawzrGFexM8pph3Vad5w3Zzwl/sxMAxfzDz+jdr6UkGb
TdWz58JKFF/ksCJG1dzBovZzS4Tl1JeuJRVfZZLiyM5syxsNA7JX3/8pOwxxkvE6LaT3TkKc0jF5
qztx3+c2FWG2l8BTcFacXNGjCTJgjmexFnQpbaiUYUgxN4YXK92dk5r73IYpINmJ6snL+gIgZQmd
KDvl0eRc25rwSBondo0YrVPUAnzX9P2kmqqXLv1Hydfy7N64XuXuve6nl6aWD7Nt36QlkmC1TpF2
T5gblkxfKCiZIhqqaXqLI4V9Ib8ZuPwZAWkcFIA86goB9b1yBTHNt2hDvkahM1upDn1dvsal2viW
Pi3unJqxnxTJYSbPkHAO+CIMupvMqmhIp/cMSBJXncUFEM2jhvPUrXXj0jbZW2FihUnM59lcZa8T
PQoQ5lGTPnNeKMsHPbb5b838IeWMedKqZXxM1OKzXfIXdYRcW6NvzjQ4Ika9PswFzUep7RhcqN1d
a6uz21jzvZoq9+kVmmOr36K3HobaOaSx9Ti0NDajlqNrNA1v9Ui/MmXo7o6JdZjTbGupxjbnCbQN
5VSrxaapCYLIhEqWtt5v8rl61LNc9taqeEoT6c4e5dVV1fId0ec3u+9r4kQfdbsaRKfrO9MwtEcr
Ws5t2W7MsXzsCOx2Syv5MCcUT1U03Emg2zy4uXuCG85rzzy6iETq14nprVqFrYkugJfYOrk1bfuR
8ySHwOqOWFjyAHiZ1ytxEBVS2FX96ypxNjW66LURZMzKlokHwQgbiZF5Aa5F9GvsjW3DqWDiO0XS
dwZ6VtPVHbWVSUeCAKikoPApokM5NUcpTy+RqaElNg3iOLr8PnYiyc/zaFeYg+5NKciioSkaz5yr
6RQrjAQVFEWlIx76Jg6VXt5oE8M0Od1HV5QK+XMPvBwnS5I2mTQTJiE0C5dBcukc+6satfNiz1ut
it+VPDLdQkfVWjaPwlEPSwu1qumsNw7jG1AqUCEM+9LEDk/MjBGtj5MbvSmfu9UMIoP5llDv8si6
yzL1hihvuuwFkgBhnoWKb9Qal7dqjjdTEz00g7hv8tzZILUZPDlfOreI6U4mYHJoTTFq0qLXuTWA
AUs75vPBZHNcn6YpuGZTSIN9ytI5Z8hYTR7ZMSg45udi7YPCuYaAxsNzUigHqaggGOIV8tUpMT5n
I2U2mJU3jmV+LFNq+Gs/HWB8nNPReJWKFuShqk1uJkExAfKhfKfWtENF3LhSQnwBMGviTozJtSL9
e16bm7EXvtIP0DOY4ETtdDb7qjwWmRVBGZZxA+ZnM4bivciKK/U8Fy0fmVQKVpHC3OoLHB9zejAd
NVi6+E3KxUet0g421fNSrA8tjsG1iQ7WULtWnNw3Tu3FibpdlJxFIBs/6pS31za8nlffk9XJl0Xt
r5IWeWvGgk6TT3VMP3GSJ1b5IC2yr0EYgeA5oZsmhy3v7JAuGzplviJipJxi2ypZuORfVYIYNTMj
PxGTr5QQmBLpOFbVrT3qnwuBXO4oD4TGat4gmY+mpRLJEs/HTI/C1k4/hSiCuNfvMsv5kKun2uIM
DOGlGAePOfLOWqLQmFa0cKQkSIU/sagBNMKSUiBPka08UMTqRtmqQWizNzy/XlsaXjnp922nDTdl
Ti1sWpBw/oh4FW7UTGBehumzQdgzZaA0KvkIs44lqVi8VRpumbn5NaVX16WsgEbt5kUV6sro5Sbq
igx00mKCcS2s69JrBU0y+EAI3LoDRl1HG1mWBl+2+lCXojshmbAIhv0ipShdJj/qI9mdTWVfR3O4
KsnF1obN6HCTpVx7oIEcdpGKhtS+h+61X8U1oFhqafrXe0ViQ1mnYnJVS16DbNXNoL2Cc6pEp+Ns
pd5k80Kz72udxqEXdaGXrXFJij2PAqadutC32ixdCArzawaai134bTN/OsLx7XQmMO+82p2rQ/Yy
htuoO5EDFPaS8dyhHWgNdholfuv1LpRM6SIL7ayrzkWVpjcGZg+4kIOK9HqjmfzOzpneVRspWbYD
iBqLaLxWUtHylP2j1I/eaq3bKi42WqXJbmclJ0SXT/1QHVftqqJMxFuXJbfFIqFZ0EW4Ep28WCr/
e/OcsmixniN80IbbMVJ30J74RqQE9bJznZsec50XDcXO16Dkf+qhOyaqxGgRSNKqH/HNvrRJfBs5
82kldYwvPe1qPdu0RbexGzWc6vFTkaWThRYIhaVz6srlpmfOTGMRlW4cbfrG2KZaf1gr+UNrE66j
Zt43mvGejhapPmoC/0ddfGson9RIMt2y7j+VpL+xi+LOYXSXj+k/PKQBql+KckHKAmhKZ1lIocjS
N2k292RDf9eFOeGwUF6NhBvdq84zfxyKXrHJ4YYJIyYX6TpXm9stNIbYrUtwgUYeOoX+krRKMHbL
Q2YwMLbAXY2FdJsiA+rVlOkicfBytzWqqvJx4B072Um8REFe6lQM7KThU8rbg5zMIVnSwbIy4mjG
4TDpabSdktF+ZbSYY/Kv19Jl1kzAgigvEhMRt3LqzexU55ltsLHy+/QKQRvEtO0m7Wig7XAZFl7o
zmxw44mgVLut6SBjrwzG0KOmqOxSItpAD9Pdfp4V2kxK8lBX6GmkJT9kCZhJgG/tcTLMtyjqmeMz
e4lHfd9Kk+o3jgynMZtjKAiZ6yRt+1xP06bX5m+9jz8WRO4BCI+aEkWb9r00df4MarLL9I3FrCZp
rWMymA9ZDSXJhCLYR5TNBVzNSYr8KTVHvynzk27W1uO4StJhKZvhmx8DcWfly4cy9VXO+sJKfNFN
56ydHiRNCoplPnWL6uV9t11X6HN545OCEdhLdbhqx/fVpCCs63sDLXfvqTDQhjF+a9APMKxNn/Uo
UkM+BksMIrxEVQYWwxmykpP8IY0YM05EbJ4km9DF9Nzc9kU5ezyQW8memHdyDFfzkI32KdeWGi85
p9jCOlJI/alQh8wlMLW0pDpZ1WBcsr2mVSGpIJ9mZqP1Nne5CmCsg15XSfLZzAzddWL2tsKpj2au
Xq+qWxtDdYqs7CWNdZ+H+pR08afQlMAhGO0qoa405bkvi1OyoCK20F4wTM88W2/vzTkPWfK30Tjg
DO4tPSh0sUes++6g/AuABigfXcstV5OhDbRK8VKlO8VL8VAP0ddiJdu05eRY9HFgKzXllXrXJUaQ
Lxp4NnVf1eWfSMMY4sQdo/Bx9QGvbWRrPVf9emdTqnWp+VajYmwdGHaNqiNzjCvNm9fqEPGLIO94
8wzhqWW3UYDpxRHosLUpPqbR2dlad5NKSzDNiQ4Da20CAsfOeRk7nqmK0uuG6kHVCWYq9Q+p4eoT
kbaXo3nemvIkQq2Ypuv1qF3HKI55VD+OSSoH2qw2ISs1GaZDJXwGcQ+LLI9w9GpvLbMHSU5v02sr
LbIjFtMCUsNQxkM4tdFdNieQ+VY50GWoXt0a3azx9ALt4kZDQBwM8/QQjVa1Yf04rqKaXvtcv7RF
WhyqdFj8ZDZbN4bSQMZovW7VfqWuSRNQLHazdwzTX8o8GBh+ugCavbKm2qKnq4RQ8zRvXJdbyIun
3LJGchyv7DlWeTZI4tZzeISqPbkRkchB23EoADlIcHa1eCkihAD/pw+a7hJXtn1Jm/ax+qeGs9+K
Vkqf5GytMEJI+06IMJa6jSGkmNV+/eKo9jB1Vh62q7TJ4/J+KtNNUqHFUexqN8/5d56Lm2XkaJNP
7mA7pzhB2mE2XLmGBOCWCGJ6LJslztk5Ip+rTmJzv4Ozs0EmsyG97lIr0z6WmbfrURnwAtw3S3Jg
JVZv2pnlH8nrJNrdWjtcFYssFtPacdraJxFsBzRtpSLFXm8nUkBoTO1GSfRkDOleS/Jm3w0q3cvU
mcOonj7GNQ00p/DkJP5EDCJtnZVq0h4KptfRpWnqY6xZoSql94lk30qruin5w1GtsBvqx8pkR430
bRKTak/d8hw1wzuLWrrr5MS4pXRNTioZJHtlmsy7Lit9EKgD12np/boEea1bx6JcTFceB9tv4RM6
aHz6FnnXPOlBVkc3yAGxaztH6IvfClDmhPevGWj753MoZfZnvii3aT/uCJr/dlrVCSY1DtOivF2n
+jadpfiEsG9ws7o+Q8wz3al07NVbuuEmsmOsEyK3qVh1x+e2finYH3xVX7YpshRfL9SDU5T2ZhhN
lHBpbm3nOWGkoM33a7acmhnvRF3cSWkHyHfutW3bE/VpJ+muVOSg71gmGsgjbobeL7AnyiV77Xf9
Yr7r69oB5EHKNGRFUNrJTbrYhzxDdVf0a+emRbXJVwvsX71b436zrsnNrBefdNSf1gmBqp5+FQQO
LTnVfqwx32k4kzT6+ZpjtrRVELfal1amO6OLD/qAtWTJJJo4iE/zaTlIxvwhW/ItD/pLb0X3WW4N
wXTteuRKHeTwmzVh1cE0jrsGqVWOoGrB3Oua19jxqql4kBtYd2MLZRbUqz9l6gllUpso7uhc7HxF
G1Xdlx1gDj7YawH+xBhmt8qXV9NKznrdbRlqE8bkiMIVCflr+LHTkuXDMRaaaZZ0gPKjeiDGP1ar
Hd0S0RxqtlBS2pAa5pJbQGCbapfM6Zn9bCuZ2lOsxffRrFL+mV/CzC362v2L1TN2tMoTdJGw0hc/
Z7nxDIUJgaKEA1sB3ZfittWkc1lUqz8b5U5uk5CC+s+ipYEOnQMFkBc18SbqYoisOmRfu34blxIl
n7SRFOVgWMUhFdmzI4mHOQYChtA6je4MTfYFJxmg5V6tA31ZpSUclPSF+G/i+XrMM1kw6U7NdbFA
WczGJouXDROMQIZvYY/mN2NF3mPWDVnIp8GyX2DGZGHWEY5udhxY9H4rpLWGeNQSnmxRAq5wFduk
obYr4EcX6OShQnZeIWwqgS5b3dkWDEq1/FnWuNzK3CJNHLhvqI5zv+mkN3q2flSUZwDAxnG0rYH3
0m63qimXPjld+XnGTLGf9Qyp7tTbwTgN75KjFfQ79EDUkiv3Tc9iYPp1zjT+SpAtiNQM7CoLRSnt
2rENOXxvGkCrq0nt2CTFkwRH41B2xsEZ4/dx7U82cYBu1tDVE04BxdHg+k3SdFCq+LiMlZtLa0Mr
QJkDeZWZkQnVckHGXjX/OpCFFQ2xRT+J0kh51xBhbvp2Ce00treoMQ8KQNmIfrQlqj1Vjc/Gtace
e1wroDhdptzFpQOCN6l2Y1K92bLk0L7AMJY7uDyNm2GOzooZoYbqReWpo7l6Upa/5DYa737Rt50s
9URx2SeiQjdZJ6+3+upc0B9WO1NSLLdLEZWNQjsMLFTHJlu/0VqX7IRM+7jMVGYKqrliTI7Az9+j
un7pJ+fGmjTfstCIcGLJl/LejNXXOcke0flf9Z4Vs406EoFjci+mBUgVmbRDQSu0netH7uy+Ri8e
DBW7aF9bWahBqfKtPFp23awIxJyAVh3g5J45YnqWJzxFVdPdOnV3GpN4z4d7nvRluPZ4E2+IpVen
yBbXjthqDKX96tGZojt0rHAqlD0W3kM+5G/zAl61jH1xLdKu7HZqb8oV6t5IYZfo5NonBRx4lhbM
8vA5yPZJgXY+TM5x1bMjM7PCH0vRuCmLl1tYpl+MsZeu0b4UNKmzlReuG6Gtc0ii1dec0zXZi7x9
yjQWPD7htYYe6C21x35g65QWKNOSNZ1ACbtqvRAbVBdnRR5f1CIJWdkvPZv24kQwssvAse+LitaP
laxBH6M1tsZTl345uRJUbQZ2utqkHc+EE/vZgJJ7oBKun2bFoY0qn2WO7xVPSSuEV2jDrnNe1PSi
ydKuSyC9pgSNxSgk23g3Gp9qbAHO9/XkuXAeEg0iplQE1NEbp9uZJKzOqPJx0BwldbmbWcgQsc0m
v3tUYXB3YUVbNi5tLzVUsLaLm/ZOqNErUSvfEE5Yw1QZdcDNNh3v2MeZGOQQ9XPI5LFsfoB7xKG8
WBvVPJu2SUkaSHFxGiRar3n3pZfAua4vZLvqX0kmWGII6Zb099mim26Nn6UTeaPysdaPHObeE3X1
JxYiE62H2uBhIiX2Y9QiVE3zE1MItyhuaiN9J0NrK03I5TUB14dlwpjvZ2jf+mLuaE+/YuOtUVMp
G0nnk6lN6yoarkGwhKmRae6SVvf2bD8Y6bJdhvk9zRmpptJWiU3kK7035cB4xvalxsxBfxdZNY05
c35PkCBl0ZuTpjutH06KroLPdh717mhWd5N2okkWdrP9nMgVj6tVHAeusxC16om2xrWZYgxQn9gy
L+B8N2suf4Apf9RGep2F8afi8MdKNL1Z6JnrZnXHeDhlUkrrpYZ9296oqXFryiMPHwIwJhXoBprU
L/sVAC4fmJWyKpWgUV+wKbmG0vtqd3Vu2Bh+pLuhlnyzq+665koYfWeYGZadxpUjHvdj6HiBeQxZ
JIISIkxaZR8j8cQ0Vt2ejU3nzdCeFISCSMtC9hl2exr+rNZl03KEKPVdYZHZoS4PyLTCwgRDzxte
d7CzSJSUyMHopReFO+tMA5w7vCKMJoQ1nGpJ8kuK/HQQO0VbNj3jHLqk3K+PjpjsSjwltRYUafkd
YRmhf+/FbNoaYnHOLgeHKmU0d9M0hoTtyZJ818fVrR6zV2ShzmucN/aB+AUPt+mukljfm86mfZDe
NgwgmhY4pgZSQ7YvSM/dtp9cKWpk6M3FF2/6IU+6vVC+SZwOhgKgUBZ7w6w+1XblZ7PlF8mAp2Kt
a7ecbFbe9KYdzTtz6N9IQ589Or4vva7cxijHUe3kt03PoMwGyrvi6lfapQo6gR/AtitXjcDSC+V9
1mU3nQtUTvFd1bI4J8ams6TTsi6pJzRayKzvO7X/rLL2S1jMiVQ/bTAHLerkLWnEQfbqiaVThctv
oYTgqM/TYxd/Msy8dPxI2vlQFdNN1JsBs2TLnpi+VfafdH6xIptuNtgs/VxnujdMyW1dPsZKwQ3D
HaNxyVfFtbE/KlyjXDO3C/kOXYcVxMGlm/DUdCeHvR7NFl9o3k8V7Ovk01LxKFvyYSi37OQsvGwl
enLTTM9w3/I1epBBPPbmxjQbFnqLZUUvvam7i6ejtkQPWVl8LlG8sRUiDMr+KHWV7VXS8BFhKVXZ
2Yq8D8zucdV5vfRPToieTsfYjtqLNFh8RnljTy821qVu+FBl04tzEXRXVVNUe12r74uKFlffnadK
cjmq0gSKJzq3L8Oqc4rT+G2Z1+sq2wduCucuMi9RhigdL16dGUE/lTcUFlJzq6PenHTQ2srqOS0l
zOLpCqh/yqWkClRL8WpQ/Xofas7e7ufKtc0/M3nLIrJPcw46lSNLBwqbDdlLGYtG5eIVLZMGcbbS
Z8IfCRQoArT+IUYr+tvRudKWvYaPRjZejVU8F2zkVjPwbq1eZGxnNaJ8v9Vi5dDEYpub0o5gEdeO
z1Mv87q/r9mDurRuYea+IkE1svJDAvgAFJpn0GuOr5z6uPXYdu9ZYEJh65vIVENA2WAjlqMTO9Ra
HE57JhwiOdT4wUZELPRgdlemfNnT38q4dwu1yhzQHvBNuz+V5YvFjSAhJ1uwJwxArkqWvcsaG0SI
cA+tzjPX5zHOUVx8X0HcS0Pig0MQQH470R1hyOfO7RVU8IoWic3/bi6+1XK/Ko92UoW9ohNiQVJl
vSuFcR4QfkEe4xT2jd4MnedtzMEGlxiO9nsiC0LrWjKsDo+9s5mk+LAOsjdkL/pa+kXdh2jiAmMR
QTF90NXfTG1/4sfBOFieNNGLbtTTgpVrjRHdtAsTqxl8+0RjxnzR0eYxzGAiwZBg9RUtPgqVo5IW
PcyWvVloSWoIwAwWb5UTdWXdLMmTon/n/MPUbEbbyoul4DcZq11Pe9mhvWOOTpBXpp8hH2KWxZ1g
wuNGo7khUDZoyzEURRc0g+ULFpmseVOF4onqSWF9Fda4b+2YAO6ngs3fmVkUtG0HEh/zGrI3OgzC
+dPP0XZUx1fa8ZilDHbr2bXU5qDO9pveTQ9aJ91FHFqvzJ4L8yaAJ4L1Y63fnIUisUpTVAbsvuxu
gDOYfTFujCsWL9JBhvydyBrh5mnOG1Qr5CA01/bXPmZY0TLEXu35oCyomJMxNDkT0c1yHYZBWjZu
iyXzNYYPs+3skLCH+F8kT8jla5QUiEOWSAvqkT54bH+QEkAIwcva1khTkrCOh8635RmAjvwId+om
LyZCNswtYQKDUfhJB0x6sQI9kS5xL15JFgFOLENFWA/ALzdq3Z1Va3kuyy5sMYKIAa+x4PGuiE1Y
jWwTr/a7qZa+hcnRcNicJmX11cGkSd7e1BVmkXi8x2H1QQEsbxJhb+gVe7lTnI28E7w1fRpgWftS
a3yX+YTWwA6GjJYWyc8A8U80BfEajxtlwpRLaZ3Uw07PBebI9AEH2SW19XObVR+WSL4mx7k3teE1
i0sI/pwLRM0CqG5A02zWyg7WUfcHLEnAasQdpcjFtq3brENzxNPUpfEY2q2BM4VOaLfUN2wq9yoH
haqBmJkyqFa10ObfFlbBprp19PpxwNiVVcLTFHquKTvyqG9MZTyYue7XisGWpd9Xwnoa9SlsGsE8
oNkCsfSXWfOHos69WdV2xfUxNGbGb7GHT8ojAeE5lvLZLa/PWm0s3py8yN23kXxVaD8A8VDEYvUu
fGHaQUlfYBqohYsO5UAle2aJIM54b+Xm3Egg/km0N9zJuTaNppdeHt4nh5FV3b7qlhQHwJ05lhqJ
2M8l4F/CGdib9BNOrjhgoOObI2udMbShqlFLXKE+icwXQQIz3hRSC0Ihm1+MJtFpN2rXSeFg0g9t
u+5esSLUDbxLe7My3hCbDDdywQMNHAh/nbUVSFQwdc3gMmqCT3Qcd4tRoUidt7Gx1EGXI53QI3b3
+PqAJ4Pz5SgqA43SuGZfIIhIOtMIRZR8oD/Yk8N0WLgH/hjP4TyDOB2x4jmqEkZ2mXq6AYlhrshD
kRWNkXfWXlqBqcxM7zWp4aEnnI0TLt3tJk4Hf2S53USORmeL8FEU6kht1Mj2c5X4IkN19JdxXLZc
TQgYnPxU5mEzYXEE/5BCkdA2NSLOJwzzhbcm6m5pahMe5PDIcMtwu7mBbVig3QAay+XQXF1bPHg7
h6bTSLprVxqDbOrMls3TuljfGu0ilhrfIOZ26obXWVlDSCYbPcfXqTPRq5SDrXMtOiuca/0g5dZR
yeVdvMam16rqp1Dml2Wh2d9KoT2qGxkHEQcnsZNatu2OyRvY/yet43zQpuNOr9WFe70QWo0uwo4s
RiuCoir145EmkqUoH01j3xRj/pBbLYfQCRlmHJqZytTLCJTZYmukC84c7a4fF4lOb++KQt3VpJtY
A+22rGG6UKx0aihEJ0+ODLFppLxGhCFr50mlD6lqyI86y6bzKasbi14LZV/53REvyY3SOqwDkRWm
JelKHZPHqBGP8BI2pbpYzMnjy2hZWdCV6lkhQ0wT4zbpk4xtF35SsXqzmG4TgR+wZybJ2NVnI/FS
W94buvmoxvpt78RvkC+sR3IIXMZa1qbB+zmbpuHTj5o5FrMyYf87W1eF5MDUDeWsXPh9I/4fZ+ex
GzmydesnIkDP4DSZTJ8ppXxpQqhUEr13QT79//GM+uq2SkCPDlDokxRNROy99jIBrBhwYGq5ocMB
ajJtb1TzuxgXoFmOPAD9uWpMa205RUC5iHBxsPRwBVUIHWNi8R2a1i+ByUKi2Ax/+ksu424Ng9qz
u34LoXZmzhswPc30K5kv+Y1tTb94iXgclJnzp1bEUZ86eAhg/KFJ6dn6Qc750JrVB33EuuuhtCIN
nFzsQot53xTVxUYHGk0iOuMSR4qnuJel8XvW9UtSyy13v85q7QmX1nMoIrJyOowzk2FM147oGX9p
rP+yao8WITChFb0kWELVdvCaUkx1Un3UMfWIWwr90PgTd/OZJUjFFE9w63D3yIfxMc+7lZjGX2bA
xFRNpju7EicjbC421BWbShJ7rXXTLcdW2Z+LZrhFVnlj4eSIBYefyw5j/fZI1tvBbnJE5x1At7VW
9PyMkHE91/0ujbJj31RnXMB3XdEctMZczxHDFEV09+lcPrStAmAdvKojgURC0km4U/KMRnuvS+UF
SfltMvItFKa7c7jPwEXWKY3n2Q22wVw8p1q4qedPxvSbpDK2lVFtBeQDtqy9ZoVeMo0nPZm80Y0L
qhZaQ3vaNupwP8f2fhqaY9Ikv3R1PPdwfZwZSyCGKQRERtRG5bwfXGNTT+rdEKrXLLFORdg9wNsz
V7oibzpaCcx8d2mofDgRktY+7Eisni5Bk+yzlKzXyUxWsxM8F+r0kDv0R25nnESt3ZcJc+clJs9R
gnal2uZ5dJT7ODFdr1ZGyn8kSG7V3eja+ADL7xJq6VHtg72mqfu2bq5j3x0iKEqY6owffZoC6uSi
p8dLH6bI6RAtTbkXsft1gVhwk/6Xmivk+SXlJ0HFlafMymFqxV2TGJ9jgnSb+ewTTIWtY5ADFdjC
s+vipGmGH0TdWZNw94yh/aOPuAyzB3HqzSnz2PShrHoGg6Mx7F10YGNhb4ZmNjzdyg/jRMIatuy/
KMJxLrPZSDpiQ/Ps2DXWecqxZchKeCxKMj7Fw7RJB3EM5vouBixT+5NmTwx0mEb19bYtntzhFzN7
zWhWjjjbEeVLGBzxQfS6JvWmEUM0M9iPMXVZ5ewdRfhuMh0iGLeJ00CvKbADjhX+AUX7GPp6rnuY
AVDpz14NhqFol+X4xXjCntuzOuMoUzOfgvshYSDpPQZiev8QM2PShbhTTfvQRC5UmsbDzYxvnm/T
5APrLF6gQ18QCIbOeV7cVZJYo5RYprzxkVseZUgoEvCdklFkVfZRdfFwNOcHTR2vdo7nhXC6P/UY
v0g7uKed6HCUbf1w7jDgLPB1SGz23BJCAO6DJyWE4DpSRc3LQDeApaJH5FuXugXLqONsVNNHIFCa
BXR9uFCHN1PKOaEaT2bRvovcOqEF2wzMPr02GsO1VRl3pY5c0qbXriLOXUOeJKMlkFexinumG2Ct
N303rEudUT1lqkd2gB9a1aaN47MSROGW3DcA8/ExVqed03alpxnVSz40V7KMNrYYDq7RvGHv8d4r
pbXtl7JGMDKpZoY2sSnZ7C3jNgwKtMw4QkDxZgMesvlGNRW6fJCA41x1j66tXDDMW496c5YBQy0y
y14KjXyTMm4P5BbubEu/4DD7HiyjtMpSEy9y5G3Yz0QOjtAbA0XfkKu9lGGmAEDHAFFrURyYgfPb
Dc0HQ6L9mnkP7Upre5pQZWt0AAeNwxCpiLdE95kq/QeSq2XwPL6BzONNYbmeqWhnLR6A5WtVxocw
lXjdduSuEJuV7RxLu2HW+2bMFXBApK7NODvEHfN18p/gRkPTSqN0o8aPZdN6QS03TTJd3XZhzTST
dWe49VaG86OhlhAbo5mPXj4xETpWFV/u5J6GyQZ+piFN1fB+EO1BcXCKREKO8TJAVyzC33lIU1EM
w3FoA382JO+f+MwIuTgJbvSLGd2q7OJ1CtKbu4xlewPtjc7hFatYRsxlsEpz8TFJ9VDDvqQ+dqH6
cUWDaI1Yo4ZuSgd4q3sGtPeNCHc1q80AGXAAVrrnSmTY4Lu4CyhFfatlJs1T4G5VE9MR4RS+quYb
W60wTIrYSrAKmYyEVjFVnhQiJD0QFz/l7wLbybX8va2jm3QGbnVC+67EWTKynYewrbZUPPAW+7PS
dFvdSuP1lFX07XxsmT7scOm5tMr4qJGtOA/B1R20m9GOOTXko1VPO7LEbifaN6aCxH6CIAqnWqtG
4Tf4L2Vas1ZpHlpMx2oL96UGyT50Va2FYId/hKL1WxVKFHDFS4b9pjWny2nlj3mKc4+6GTvj1hbh
zgrtTZDk+6rvThaiHKsj/q8PofOyyH+TNnowzf6uLUcI6aLxulHcAOgd9QFGuUg1ptkta92sh02O
zR4OOxd8C4q1Uzl/IswTm4pTuEpr8s+c6WO2s30eJcoG3PJxrHFLsSL7xZBsu+DOTpAEnrqAi67o
b83IUP3eaS26SmhKZaG+ZMsRz352jar2kjZGAsO5h+oyQb43dGYU6UAsWy1pFvJifi6rZG8xflEJ
mvMmLKHGCdcavcd7ue0uplliP8CIS6+2Spi/Y9fyEjf8/xeKPSl+/C/7sRLgb+RQSsqJL3qQfly7
N2UFHstK8mq91WBgqafR0D76MsYUwVzCEeL2T8z4KI3bc5bkvxOHCZVaiosyGFtrwTV6I3yw9Pia
RTEuN72ZITIItrlVnYSeXQTvw6REWLMNrwurv0mLfl9I59SX1bPIeDWJeWpDzGon+93MlQ/JAL5n
6wR1ZubP0hnZBDok+1GWvI5qdM7Z+GHVPJg04j7Xe0+H+USbtqMFW2tud6dHOiSQfjtaJgd5u3H4
8+cJywaI8+4EScR09j27g9XCD+giGFR9CNtIPgEa7Yy42tsiuTXaGGeOaTMmTIp7l/lMwCC2hexJ
kRv3N9Y8751kvurFtNVqeyON+YL7w2FMw01I2B9MV8D3DqwzjPLVLMQ+Eb2fpQjonQzCJ/Y7IT4V
GHrv5sC+qvZ01Gz7N1wTINw4SddBPm7BmTDEy0/sooDJiQaOa2WUqtOMoVJ0MuzsoKvt/SioGue6
9QoH0H2axbFx48DrwbIPkCMXBGeAalPLkxIk9VYQPUv3zUbUoGHMI2jbYnamVYQ8gKjBTRTnyA2M
10Ex9rlgGNHhxNPBP6Zu89MKwnFH9GRsPI0xhlGRcrZGG6ceKCltHnKo1Xm0MvE/pePQmd/lOM3I
IpZeK8vXJh0JLB5OWUwquVmkAD/81y7U2tRsGb+o3UM0yc+F0VApDHys+jUJ00NnYmXdxud0cg5D
yGGldS/B3Nz1U7xVCm3rJBAHi3FjtfkruSfsgEN/inASkHCJUISuhkmuFTk/YG+75Uu34cewx8Ce
haIBVDsest6GANAcNQGjwXqcJYSZZOzWbl3cEPnpArpgqFX0h9DOLoPm+DXgzGgpyDpISTEwMyHo
adM6nb4ag5ASSH9rQcMqfdpCjfRHZlzr2YRB08L463N1HRXZHbebM4vjodmqeMsZYKSucjPp3S5l
YRXNk9bkN8wMh7Wtzk904psKNzwTZLctins7l/toCo5ysX0N5H4Qy+zYOqPkuFSde2prkrqWnlez
fMI7nudJ37lafWxiAQFk8dis/ZD53xATxdz+aS1ArR65IEcNlrjCafysDk5SE+tCCUlHidahIzca
oI6TLLuYxkqP7AhmJP6wUe1g3pHTATuKX2ZEgbXQs6WB3FMol6we6ETgehjQRSd1OAA0cO7DPsBQ
S2TRWtQN9XBNj1eva2PklTxkjJ9q4gYslX8ecOUypn2VJmsXtc+w9EToamI3fI6bgF6j2Zbpa57G
v93cvZGl6FdhH3gN4yzbsB564bxZdfhhtgnDWnwV08qf6woHFW2P+AkTmnxvZTBZlQf4Vb/7TD1l
1rgxYv3U5Yy0tIwsV3CynpKlsMujGo6PdcwZUurpEbG3j8qJkNoOI54PVeTXKRZeV0x3Ue4gGJge
soqJTNA8zNrkw/VhWoxXzUiRlMWdVw3xPh84cYmtIcpwF47zsZHNfgj1hyD/FQPDEpv8IVMEqHpA
Z4lTRj9lm87FuSZIa+6gqBmRK9vMym4EtMwaADnLne0UD5ukk36maDdNwzLAqwoMXWz0bP7shKV7
itsVPoNy2BTQ+ygSpFjeIzYGxCWswgJCUAuRsevJZ2nOCuOJkV5oGV9X+vBQF44/1M5jqbwHWXXI
o3EXZ9lLW8KNxTPBU7q3tFp4BSqnacyLZi/R3W3SGUAmrdcA/EZkcjYT+i+Yxmz3q1yP1rjw7fFk
/DVbzhmXnzXQnS/HCdbiMuOM30Md7FQayBwQd9Z9c6tG+lZY9katrX3KI8cfi/4RRi1TzYixbN2L
U7OwjnvMscrKejCWiX3ttrxw69jY9m1lqAck/1unFmdF+YBqjn9k4Qed+B1200ZfdKa52OG/xR5D
G1EgHRpGxnHZyjCra6LJK+T5lV6wtRM7zzwoKUki0lL9vsusDXH0j8Z0P4YCd7txCX9VpqNTEhxM
IP08TRcpMlo26jg+TmcgPrkB8J9oOsg6TRqgZIr3WlYedMlNkmlrac4I/cqNokcnt5JsgJCV0gCn
8V4BL872RRsetHbw63G8JRPgGpXBoc+nbcSdjMIGL7YZ6Vb6MTCscD1xEDRW7lB6lfzevFGnRaUA
LrtCVQRlxSXaHOcRJ6k3I17mLmLLHsihLXvw9LaAXt8SjSte54IA2YaxNEe6s+oVAnMhZntWmIBp
JrwgPKXm5Ffiqq8wPW0At8wN9vgqNPgz/SrEZ9trO9C+FztN952uPUOiJk2TMbA2XNwSPi0dPmSU
p6hu99lQH7PYuK3dakCxhfm9E1/bRDboFDJ/glrSGc1jzCkHToOcSna3TOv8qFEO4YSSj2Dcrn/W
5MTsOlq3SjsCOJifrTatrYJ6b84OGRRSNYoPY6Y/y8l5mlO0xgY3o6a+YIVQsgIYMXM2y2vWioNw
UbijqKQch48BPYA3f4zU5BZbbr9IOUQlwD9N+mXM840p633khHs9ZAzo1MkJhpmXZ+Pd3HRgHvmh
xGAxH+q9TiGQ9Dj8afG5rKhAzZ7QZo2UsVbvvSrsmc9hDWuhMRqXgGGIbr+bUHtwO6ZptvsQGtHb
FOWMdOJNQ2HhGBpUUGfjzHKvoCDUHWVfoEXTmRx1s0YrAMDKnPFoNTqBWU5xxQ2MxAqU/GbjmaOB
ArNFTga0K/q3NhVeXYIkZqSLVSm7Gj1gbZF1cQ0qiBuy50Llvu7KDTd3Q/vIzCB77Wb6AmkeW7HE
T5bmqbbbq+b0R/q3k+UE21mDi2nCbUwZLRX5NgEMjRUMqZQBH1fGx/HABTC1E5CedOcQtdgFRqzA
SF/lMf+tBaI/oGAbs/PMIKsWM3QdaK6FMW7qSvUrt4KkUhUX1vahzuvc19PoeTJ0JDfxTi1aePfG
3QTvDiaQvGtMkMGwUvxeFEcrWpLsbXzyh/JGdFF+A4dpn0bsOLW9VerqFnbfBUnDp5K0b3ViFiyf
idlnXp8SNb2YisBnvcnPgZ3eF0b9qeMbCQ3x2OvmGXoURVM03TaTfkAG7PB1ksVuxHdK0OynWoPk
YY1HKoZ1ZTsfnUIi6agUIMzUHznEmFU5t49KKg751L/AEoxWbShg20zxJVMnb1AYYgA4PsSqpi0j
4Bcgt000qftmts/5NPjA+hy7VgCHmS5AL8M38kJ3poU9Z6/CNkY3ZALGttBUKoRyZKx/DvBwHE1m
63S2PvpaOeVZ8rsfjEe9jR511BcrpW4R4cBKibsUo7zKweyoR1+bROVtWoc3MB/kLje1TyOdPipF
fdAHbRMjTs5RRRBJ+Npm8e2sic0M8sebBPUuynUKaXeVWg50SBR1ygjPzQxK4rqQP9v0/hoG6WN9
h7MneEY5PYVje4HEooJ9RU9RGjxS9OJPyMZo4Z3SmmD+EebayLEP2G9sO6kzyVxa0c45OEsprOlP
/YwdtnQeCpAQncq3ShFIKvrTFJjzcVhEtZUKizQc7+quQ0BlPLA/hasIDfNSIxvqvLNSiAKqDpKf
wWJr2EyUwD4ZM/HjRkXqCQ5900TKWTsBiUdeCMGLTAko3s2SVAEpaXjFIGg4pRPwb5FtemSLq6RN
tlavnqOA/ZvQq5sh0o9zvmgRIvqAyoZmbKvwJPs7RUo/gGtDiCFTGjFD1ifaVWvL22JpciYleuLr
mLzeVZmZuOP9HLTYiGpeC9jjVw48TB2sAbNWJFtjzqLQtni55zhqM9eqJ7mTSoLJWnajDjjHlWPy
roXlOwM7jAH1/IqwmvYnhE0y7ezW3iUGgYWDav6GrE5qUcSYa6iqDUyQO0cv/nQTNEQV4EKSZGqy
iNpZ3ySh5a4bhQgaxyJmpy1ZkyVH3cogJp0+jayV+c0aGXrmGUdvr6T3TZnfRyMWPm73ODe9rzAS
HELoWdbApgXVYw4VX4OvQdOZvrgBww67T27dhOzBfmqeTWG8DZa2661ph6z0qiW2V46Gn9gjt+Le
IXR4l2N/zlwafLUc99bgPEJY+F3wTcLMgXI/Vy+6YRybYfHEZl/IXKTfZnAuWxMFG8J5p2me0sw+
9RmsLpEauLSkym8HAK2l/mHJw/FN9ehu1DlqRF5eJNa8kTs8TdVwrLpkPaU2ijDjbTZ6v4gxT1Sx
lzQc6B9tCMomMna4zrrUBfCN4jLsqZwB21hgmLC5lhAVwxZaSMVuxB5ykQOIyEKxwj+mWKttS2WY
V5/dGA+r1A6e4jB+M6cU5euwLZhfrtoGhImIvRNlBILfyj3WigtrzB1eaqUTeK8TZC/S+IDimDTB
ovbhtz/ao3GjZ/QvkCRIpNwGarDH5hCnJTeyGGZQ9WqmbzMCsRhoemnYH7tI3BMH/1ao+R/HNJnF
msXEx7wIxEw8Cgiyu06z/AwyeW8IJbtVtBHtsrJQHxg/j6EOrb01fCVlIOc4k0Of25BwNjcph3Ou
0h+VsPNx+imbh0mioGFPW6VdA4KJwaliET2I835bQe3CTvNQVRyiZgP42k5YFswZWJFh3CQ22qRO
f8NAdhtPJqgTTOa+hHyRmwze3KIG5emRecNCQzHUYlZpBC/5wgaimKD+0uRDa6mHzgaQFs2HZqj3
DCyhBybdVmsXzJ4iBdEi9MKELd506ltD1JcqCd/LpHrEqgGzUjgAa6RFckOQNcoqYkL9OSvv+ebR
uwOtVmrNVGc2XhtpYmwDSDAnDJCCtKRMrR7UGGpkpkBsiSLjhAo3YkC8cHuc6Y8cGoxSu+R33qF7
Fi0KBbNqXoeCXNOwGH9zAlmrpFcNL0HsImQKUXVs1l3kjABu7msOC3Zl6foRjfLjUNUMU3nO1gSU
j3+/hxXrS2rDg60cxG+B+9rKdqEOXzRHR6+SSBq46oaN8ZBI92QMCmRoy0+i8Ra4ykUIJD/joHzK
4uBdtu07ege5Dvvxru/JujGMEEolFgN1Xx+NqPPwtrpLSNewSpTkduw8WYF9bBHrFflTnU+/yHm7
RTDSrs1KYwt3QnpEpIlVrDKgGJnTDZfMNU8IBBE8kM6hoJuMCzI3urQ95kH2ntKS5bGo1rOEAcnM
71qN2Y6n36+7tB+htxXbyEDy3rJz4rOxpAR0L+nY0maX+dHCkDEXyimtrI2TGie3AyTUNeQykrWt
9y0L3OrqPUT/S0qNxUhiVwQ1yrV85ygdIinJ/oNh8OhWwktKRIVjj218qNC/OB+0RedOURDQASOM
MaYqYtfG8JVS9ziUxc4tOui004YUEiAhXTK5CBkbK8dkKfZSM3kNWXGu6pLmODaniuOp7hh2gCpT
pGTys8wh6WaQRCLTmL28QNpfJE+mkyieXUBNX0TEXVii2Uwqas7Q4Kk4uT+P4TWiZetS++g4AhKk
a7HJDCRhOtG2bWG9ZLp711TDWko6zXwxOuD13zsJTtpVJzYj81h4T3G+GsOUcZd9YJTVr/M4uh/y
ovBkKJ5GqfIzcp8k47opu6dwiDYZUr1dlsXiYmrFGo3kFljRy2bqPMvQ7W2hYsRZzs3JapSjwGXS
rWxkBb21MiPImhKK5ypsOXZ7Fbx94tyw+5uxUw6iH1+DmD9qduBCuer9lCcnOcW3Tk0ELac9P2BT
KFhvCV7+ZD4+jlK7mAZ2GTo1j6Atl1m7SQL47di7eyYxkHpV3HU0TPPo3DM4gBQePDDjuSZKATod
n/ughmWZX5O4OuYW0yW1uLHc7LZP83u5jLcIHNhQqF5kNTHZhwSE1PZoCoaCw3Ikt8EezAzlxTSe
kxaspcH8DUnuRiNGK4x6aq5o5yYQ5TRdu0WA/KBmKrooNnr43lvXAOXCuqBAlEf4rTodzdo9qSaJ
Rkhgw7zAjiNjthsGlB6jgCA6tXG7sql2bJenL9PmM8jzU282W1mG0tc1yHhuJ/JVycTPa2bCmDnj
/bgym40Ws4NUiY9Fdc9o1R4l6VBKxkSVd8/exTaLbAvnFZG4054pIUpyZoiTyxE3Oxi9pOqCSUQI
KpQlZVt+Ehx66bG58kwhN4bV3ncB8RwidNbqAuV2Cir/CiYTZTlUUIXkBf2jSRIsY3AG8MYhv9Vj
fOsZPwNOFua2jyA9CjJKdnRw5iq2geITkw+2LTQk3uU2lMlBVPltw+xHFfZuOcRNjJq7DliowBYy
Kn0HnCYhan1lmu7SSONDgAGbRbnZvNszhyEcKuaCUFDVkNUWmdfAVJ+zkH7NmpwXeDwH3e43ZqE+
uiI/0HTQfdQTso6Fq95L9aj1oHmpOoS+rZQfGbycsk0TvgZ8VoCygBL7zSSG0jdHDlhDAhQr2XVk
Fitys2J0NwekhyMBDOPiZdAbdZv3ya9Ahm8F8q91Y8eHTEYndbTukSfdmiZE5AyifiyTT8uyiQTQ
QcDT8KaitPGSNL7m7MbmnFydEEuMsjnoSfZQzZT4eQ2sPKM2KwbLtxY9pTaeahW1it42r9jzI4DB
HSe0YRwbSkidp3Z8eJSHsT2+6oWQa0ETjbNOSBul2PixLGiejAcvcdIr5/SvUmlfohk6etj4So4a
ras/BvAuzaFQSTq4o/wMeKx20mSx+IMCdpPNDEEPcxOCwSCwtkAlqk/FcW82E+TIyDc0AEbDbQgb
Nqb3TML0LoEFZGacB5q/QSO+y8b6tzLRLoRYBhQVCuImkDz0GuIv1Df+0vBZlpXkUJntvQhqUC6b
GUoxRTfdAGdsKvQbtVvOtRzhUeOGT2yK1wDqi5yoRAcxXOOCCAK1jRhBBYQrOJJJUV9EkGHh6/sm
xlRrSnasKkyVunJ4hGZ/J3rzgtfdoVuirRjVQeudnxRnfkYgvpcZUrIiRRwPPd1wYfON+UMHN8ev
6hn8R31LdQTPXXKYmhb39/Q0ZBlJE9YffL0eK9OGUITvxoDOLUa/5TBuTEWLXIbKgPIAVnBrPFZh
cpNrxWZuJ7w1hwfMz39LM39POA4it/tDw7t1B3AJvJKsnQN5VW0tpKDpQx/Ph6bJ/LJV4L5HO/w0
+PTQfYbRDsRmUVIyAocXYE0gS0MSnJNG/xVmIEEo88NVZkX9th+JUtdKwmgCaz3F/XOTIrRP8f73
jdhYylsYspSuvgZJbE6RYlQoEldRKhOYX87LLFE3TW74MtbpieZgW1jBTnfKa8uDK1v3XaVbWOlO
sqVsg4E7d7smye7VCr/DyGZ2Y/LSRD7fEHQrV1qPc4idJ6/g3AdY0TeNyQfCBPcQYxs+jfLgMrhe
2Xp7aTCNb0LXo9LbCeRFPXaqc9Q1O8MhP9vBOpN18DzomN4m1jY2UVNqtvQ0S+JmUrzCKDq0DXrH
ebjrVVvcYzByW47yrbSy86S8F3iloPD/TOrwifng0+Lv0s3Dy9g2f+xKjYDWxVqlkoOkl8FDFxhA
sWus6gEbfz0v7weo+zVpPJLG1rFy4lQ0ddWAzOBGcJNAOJmZ6ZsI3FGxwXtspmNPkDBjPR0Vevtg
m/oqrMSlxabUqI2tjZ8W3VH+6jgGh1vyy4kxbv27Z9x3tnRfwqamRAaDQpLGLs6P1ZH4Om04//n7
T2vf/fYXb0U9lLVuwLXbkSrXnFR/3EI8Ts/2PnpSzpo3neRjehOu9bu/X++by6mLo+Q/3O9Mu1OV
wtCL3Rjr8GGetDb3QTf16EeH8cUD+l/M7tTFovQfV8CTgUMs5QridfSJzDtXzxixDatg1XjTMfCm
H+5E07+50BcPRb2rA/wLllvxkGF/To/RWvHSvXwKfsPz+sGM+hvDQ3V5jv+4m7hvu3GSWgF94UgW
31A9SX3z91fxjYW9+sVL0YVymBujyHdVK8+4pGyLxRwtTOa9DYmQlaD/YNqoLd/pv72SxYXyHzdh
GxEbTo+jiXoIDrgHb+OttTU3KCUP9e7vN/Pdd6wun8M/roE1GsHvDmtEvU6H5jSv84O1gdVzJrEm
g/OwMnx1h6fBD1EJ3z285aP4x+UAbIu8KnkvqiLvxtwSAFlsSAUDNjwKW8t++ft9fff+vyx9qdcR
s1KuM0TmKqLpxbVxFcUff/917bvF8mX1o5mjf9N5auOVEeO22ESb6jjdSq/eL27g7g8Bdv++6oX7
ZdWLKMjl1LFUihySUvo+djXuFXujfPz7ffz7UxLulzUvnNJsCtKhdsZAme1gP4MBlvzh8/3ux7+s
8zyFERFRw+yy9iGrt33GXBGuxN//cu3fnViF+2WB27iMZJZu4T77Ap2h/Gz27RY66vQHGHj28ABb
F57x6+8X++5Oln//x0erMEIDYuBajnarq8fcvjOr57//9L+vB+F+WeLSieKib+1ip804ssk/M2Vk
bt6J6hfcxfXfr/HNjivcL2sc4n5RyZC/31VxmAj7HSP0S9m1pwGTOnT62n09O1vYLpzKyMQyV7lN
4fT+8Kq+e1NflnwpNNfRVK4+E1dDDXesmTv+/c6+ezFfVnmF8hMrIp6eTsauAUOKXR/oJPrhL//u
5XxZ5WNOuLOsYtKR8g+tfu6pVDCLHqBQOPkPK/ybPV6IL0tcgZpk2npU7mA36DoGb5Nj0JnhdWKT
Fj+ZvW/ZtKI1Rord0N+r+PT9p2cnvqz90K2TcTSUYheYV6v/o5Xbahh+eHDffXHiy9rXYbagoeLJ
IcdC5xtvywFVgo1ROwkOZ7g86xanKa2yznMv4dRyHrjV77/f2Hdbg/iyNXShKWKz4qtYFHKetrE9
DV/lVYnm5wHjXb9OPXf/U6GxvKf//4wW4sveoCNer9TE5QYGxhdud7EsfERIQtjDW99popaePs13
lpMMP3z0/3O1/rdLftkzNJkIFKtpuXuKThXYfuwtttcITXw2QMSPgwekiOAfUdeq8Pof3uk3i0F8
2UTs2hSEppJ2Ozbv0XSaMM3QobLDjVkNjvLDR/lNOSKE/v9utUKNCpzCA/bDd/elv6AlXLv4qK7g
nnqhR9bgOl3TKP03P28hvmwgAyTXaNZ4e6gGToZubGNr9v7+GX6zN4kvm0eXDGY9LndSa2THzu8y
gHURf/79x81vNlXny7YBohVExKqXu85GteVeVfNMWLRXtS4bCNz+qWaMg32Okt/NNqghvBH0n+A0
0aEr9vpMOKjjhwqsIlgc6AIc5mydk21K7SYtH83hMTNKmN4WOTqSMRh8cPPQGyCbsdjE81M0MFCk
x5vxjFsSXVMj9tpyL8cKPgKshazaMitY16746cNYHtu/fPTOl+3K7VSICF3H5+eNvrExdmI/bpSt
SW36wyP95gJftqxhMk0tyFVwjhK3QTXwxdQc/ttPf9mQAtvMLKIFsx2Mr7tWifxolrd//2ljWRj/
9ly+7D8yIdcF8VO2a7vquS6rKx7TjKEGxPdhALoSVv2mVsrLOLt3MlW3VQORMY7Gw+SkjA6D4Ang
J/FR2eLKpYMX5dsQezBGjYwLgmZGJhWdJdzmQ84k0BkEotr6qrji7GrBo1AQDwZF/hv26KM2qf7f
7+q7Ldz6snjA0SrhZF26s1bDenpa9jYEy0dxg2HIKvKzD+eH7+qbdfQ1uk2d20ZgnpTusnkzFY9h
9Ou/3cHX6Da43VnNhDalZsQbYBW/BdtqE+zVPyb6UH2FqSPhL/UPXdV3d/Hl20XTZddVzcXC8DO3
dnAYfriLb74u8+uX65Canix3MWzCHS4d9xYj9H3naz6RcB+QCv/jdb58xbTqyDxNriMezW2z77eK
D24Z7/XN/9qpP3+/zDfpYOJ/u+k/Cnk8aDBjdLtsZ26hc23yx3yH63v7ZtD1wmP1HX/2NGzWV/JR
palYQ7NYz7fFmYTJMzOFH06G5eH925Jd3uI//gpRqUanhv/H2Xltt41li/ZXetQ7+iBspDNO9wMJ
EkzKwZZfMGRbRs4ZX38nWHXvkdmieEf1Q3fblkAC2HHtteakVkYPrK0ht48yKSYcNnECbxUX3PRn
WoR5MltLJAsr6VCnm3CK3kgjItNyrC64mJQzSwHzZJKOW4WsibaBP4IJy1yXrrFFxeV2FIXik7EI
GQSU/CyiK/nC3Zx7YifTdBhXthrp5I+qvnILN25la+N9lNgcAl2aYM49sJMRp5cblXpGVKNy8pCx
o1SnH583unNjmXEyVWdDkNdToaQbzvlX6SrnSy+CL/Xaxk1CqgG5hhQX/c2OZJxMkynI5SRGjrqh
OteFheIaZN0tIcdu4rVlLpBpfn5XZx6XcTLi2HJcWJaWJcRX7uVgl4lL4+aZtmWcjDgcJuV1OyrJ
ZvhBXma9G+meAeqswOkW013M3Pk6rJrlZaXLuQ88GXoo2YtCCZPAxm7cMXjAaLBvqRHMrGIZRpe6
/NlGcNLn407NsikTyab5yinqc7Asl/DuV8mzvB6dlIHm0oQ2f+0PBhfjpOMrGudjQcftdEn1s1Cz
fZAXColXl6aaM13ROOn7Q1D5HOvWrGXgOCSQCEoA0qP6RGnVheFROXcLJ71d68IUlwNLmjm0ptrL
2kUTuaC8b4cGxTHfsjvS8p3P2/G5t3/S7b2gt9nBIC0czT1HM6X1pYgfp+iqVC5FX870FP2k+yuV
onpRxgojVUlo/wlS/fNvfu66Jz1dSWDvGh7XjSmICjhsMorC/XuXnh/WuwkKRjCpADkPpUVVHN5I
6d9bB+snfbsrLV8V83WTNr32+3GZquHV3/vKJ70472vPy+an3OGS0OWNTe7g51c+F8vQT7puYaii
shouLVxtXS/7J5/yzPBQbq095W3RhY85Kus+6Lj6ScfNAjgEbcXHDOvotr/PtkC8gkWhLiMnuFG3
5j0V11uxLla2Syr9Jtqn68JVXqzvIJXd8ru9vbQnnhvmR1/kpIf7OhDKSvBFkuiQBo+K9Dj1h3z6
lUmH2nQl9UL7Vecu9tHnnHRzj5rD1JyX3pAIYNzoAGiq7IuSkHuedNUTJ4+uVZJnrbVf8Qkl+JWo
pa5Uk0N/Zc9p7k1mQQXzZTcWFDFKKRWBLbZa2PKfv/gzHUycvBBvNNgB6lFMgsqNDcYM+PbnFz7X
osTJE47yGMU6hGxcyxy4Vtt0RQrPFxOAwaO2wqN0+/nnzN31gwcsTh5wpbUdZDyiUEAgHCOXnlqv
j9yubp7x6+Cb08oLbfdcEFOcjKKJNZAKlxQxq+kucLk3StlwTgwky3Ql4Ni0/UpYjCzc5I6t7wuq
C//CR595SafSWdlINRJZ+eS2uK3kF9FcWHGeOeGxTlWzuoELMOubaBPKbrLFwA1wCMDEiowDdT1H
olCMXlpMnVtQn6plxTDA9gbpvIFZmMOzS791AOKCWv3ZBgaeH3LCE2gW5P/ENdH7HGpHmN2VLezA
IMhd5vvlFKeuDlX486ZzZgo+1dD6STmJNq7YUGbmIdPsh0kUuyYkyv759ZUznf9URmtPmmnrIe+t
W+fXoDNdf1tusx25WhdWEcbcyj9o/drJsA2NIuzUlnhORyLjdjIsb5Ua+VMzMryQB0C7vCuM8Qkk
Z7hqJCJmdnnTjZPPSS5lmlMRs0qvtZ7sOwvItocNwGtewWDAm0U0z5kvvs7MyRQQbKXecepAiZU8
uBXCsFZqKa8wNqnfU7FhrwqisakdbiZ/OPhy71pVu8lb6auvUkBtRQBJgTzCTZXGGsRu/EYF1nMB
8XVpENv1mCfBJjhKIFNNatAUNHGlxymly30G1Kb4FsREnzPUKLmxLTRO1XONitnk21hdEm6eaQ7H
dvtuQQAXpfInsks2HslCXR6toadDdbXXn7eGM2vKYzD4/eXzpiuoo8826eSts6pYBYX83SyKXZdd
Onc+N0QdF5vvPoMMdL225vC1aRWkVNqav7Bt8vL97jHqJcS8QMOczJDIXxGJ7KqFt8zL6cKCal6T
fdAWj7uCdx8+9HlsoJHKN4VPWLUPsiug2VedgJImbNL6JzLI9ervBYOOI9q7D/OkstdHizudEmll
Si+yGV0IB52ZUI7z2bsr1yZc+JDesYGJcDX4wzKPqJ4FWTHCe4wuuTDPvqqTeQttcpGVWjGHeuHc
PmaMDu06vi12IIcujQ5nXsjJhKUMClhxU+aICF75IhuGvZHLz6aaPBqJeuGlnx3jThcQzLD5pBJt
Gtb+vVj5u3rdPVMh6lw6kjk7Sanc3rsXUvmyFcsqqepsVgkfwQ0lpjVA62tJ2/GXyV32pGmXhuxz
A+rJa6GwEnQwVcAbQOAEA9fxFc49bUmRM2sW6cJQcGak0U5eTBIYfmPHfEhh2btK1alLxz0WKc7n
I82586VTYTRZsQY15HNyvzvioaC8ykkc61ZBGeJaFLusq1djXS0vt7Tj5uaDvn9qkFZJ+63zgTvq
qtoN4RH6ikGFpCie8UvgKurJLKwo7OBcSwoeoBFAWqHseZIcrBYZlSbYN0jzzCHoaGLIlhS2rUhz
9lckUX1RVFKParW7TyoYvalNLk00UXfXB6G/6HOW1JSNWiqzGuCdJU6gZ0BAlP1JlKNHIOBgaugd
GvVQdSOQYq2gttebkIWOiUPJ7k6GbTWM5b6kqk/Kwy8mlVx2LPZUZ8MhU9wOBlkAJkeSPMr9KdPO
SRX8/FWdaQmnGW+aTDkekFDSR+K16hdPUxtcR4TOPr/6sUF98FpO092y3OTsI2LmDLbWXQa99Wv2
0wcg26zEr8p3k1uxpHz5C9TL1/gwrnlGIN4J2VIfQb3XdUk0akWhPgHi4MJ4cWZ0lee/f9eZh1bU
ozE2ZGlYkxvoJCgb11l2G9Yema/fPr/tcw/1ZAdOYQilLuE8kffBNeDHtdSmN7CAV59f/tzO5jQ3
Dgvz1FRVlW/s3qgWEqi9RU+Gu9N1rKSoEneMtI+XIqe/DbNYoBQbT27ueo0l1edf4cyG4Bj6f/cU
I6GlESDHZDMZHGCSQ26Zj3/vyifPrvUN05eFzYkOh2x2vkrqSzvuc+O4Or+ud186UMwoCScuHWzT
a82ZNjBFFnOjO240Lq6Jj9f7oNGrJ2tiW3SZPDC+Ekfv3bjOV5lt1my7UeDO6fxdjlNlisK7Qeu/
5hEPL4vsfW2q7tjAUjAoYusMSDNju09Znc618Xgo4JILjrR0qhTId9fzRynznjqI4JfG7DMTj3oy
j5J59deDn2Pa1BqsO3PRr6flfMwA7fXzt3uu6arq7+8gFFTve4MUHyPnwRL38sJzmh3bWGdmK17o
Ifp8uY9ewcks2qkwg8epjzfNVF633hBSe5mg/ZW6YFXVVIphEiXq01NwRWW23S6h4S2pYc7c3Mp3
jZ29RLm+y3Uy2+NUxhuTxO2iqsBGomCGBDe9hHmPRy291YX+vWwK6v0K7TtTxzaeKLLL55xVziAN
OUf+ghUhlDAdDfmP2C72HnQMcwwPch7/lMbKGbx2XE8mlGChuaIcVvDongoUJLIaXYGnWRnwIdtR
e9Jr9B5pCY3GUy7m+H0ciDLtkwFRtaswZ3mcb8pI30X5SwI9vOB5EOmh2pQj+rVm6hcWhB8PG+Zp
OqGN44P747MEl+zaFs/QhaDnmU7Htvb3hpWNXt9LNqXF/i//ujown/crxaEunnWhvMoczhxWFDcW
z9NzeCA/7zV8JKTHCcelxe78Qf/Z5Mz/yDFU5CwZO+4tkGInqbo7qxD3itxcWLLN499Hlz/pnl2K
Foqit5xqrHrd93K+APT7QMtbSZl0KYnw3D2c9E6bJAdTxsGwwXVmeBulxxH3/HnPP3Np9aRHeopa
d8PApS0Bn5KyktR/Nam1/fzqZxrWMfr5bmg3wqAo4V7lm8oEjkYF+NhP959f+syDV05OFjrqsoSl
0LCkKb4pKb4B5d/cpqG80Tw5vdAxzjydYxLau++vWOjU4pa8Gz200A8ULrAbAO7DhfzHc/dw0sej
yWpsb96smpJNjXHoIvP8GYTltFRLihs/f1Afr6zM0/hCJocGbBw2lHkDoaJsQIzEsMOK+saPPbeG
nff555x516cxhmKa0rZWuJlIWxlNB+Hj0h2cewsnbVR0uDcDOOSbbsLlklExYVjwvrwLjfTcWzjZ
ddWKblOFKXN54z7orltFX7Q93DTl6W89mNO1PO562fIRkG78JqYElILzsfvy9y59cgwGFaUDwcel
KwqQgeQcLL280L/OLMvM0xV5UHOWGodcm6S4V6iMG2lF7b/2DfyUI+9BclxqOGee/2m1ij3ofQa3
kA8CIqZ/w5y10f1fSd25nz+kM9te83RdLvqY6lvPyKkbB/iCjPaKCtgro4ohNBXfy9x7S1LpujCU
Taa2D4qsrAYLlHCRUFzWANETTldPb59/mTNtWZ57z7sRpWtkpDaRR2/sXpVsW0hf9G71+aXPdMDT
YpbKbo1Yj+joVe39KsGaLuTOuxD8OhOkN2X19+9tBZYJdd8y3ckmUjhTDPR6LyqNuvtfnL9eU1X3
raioQwajnGoTKIcKYJe+jw0AF+RgNuFtEMQX7lQ5ng18MO3KJ0OCOnRZqqd9jj0XojchP85ZzBBd
XIvhYJSrPTXlX2smBF47Upmc04uckuHE66n+bZIfuNwAKlf2toN2OQECBUJSAz8FG6wTz9b8EQqH
l4K9jF/wDK6KQWUTbJJSSF7398aS1v7gPyumLVHkV8rw3yiBa0B1kx0ULJukKp2kl37pvfUK/W8x
tbK8VTM1chJ/vNZ6CHNVCoNi0isOMECyLNIqeJQG7d7XrS9sSx6Ak1yJGBlhWR/U2n/x8+LBsqO9
phPXTBT9lrJJlGWGDKojCnCVWV/g7e4KZQKDeisCZ7rWJrYtnRi/R1q9EtnkdqALKc4HE9yKdVJQ
mW62rhEAe1XyaD/pOcLS7haoBjYd29vRIdyuAHygBZvcP7ICfLdPuiWLbp6k+WQToI6T8A2RyI+8
qhYWGizF1BAyDtzAEBCxr6R72FU4Y1CmFOEhN4ikSETvAV0lcroDPP/Wg7FtFe1N9OGtPI77mart
EZJpOYOhKjb9AbrvwWqUq2gobnKIbXIbbwUea+qdy69NQzlsYzxHSrEHMHrNcZHCXs166kIvntHQ
jmL6eyPwdkoAY8nwsTGR7dhhQkUP00BgupRCe2aelU+mkcALJPjirHXq7KcaPFQpqhz/vmSXMkCl
+7yLfzxUog3/vRcWJg0/DbN8M6Ct0lsoDV1yU4fp2ja8CwF0be5C/9m1wC/+/hkiD3yUxxQQGPJd
OqjYm8w9nPtVrcbXwFPubM2EX6cuoCfkCLnj/iGKHr36q9/fjFKzlIE8wrvcaFPpxtWwkKYINKS1
aBmLAvUu8H9VSABzqXA6nIQq0l3cYFxQX3/+iI7b+Y++//x+3o2wpil0VfbJas8E7JVgoci3rEJd
kU5LuADrsRqWIoG3nXKKie3OLMPVKF4jmLkpCN29Qg2SH5PdV289leh7fAevVNQog5tLs/a5tzj/
/btvOBBgGHwzJMw77X1KtilkXyqxmyCn/vwZ6PO7+ugZzLPPu09I2kGfRmrQNqJS7vpOLKch2PQ9
ZUK2ue1zbLd6IC8Q4zrq6O2G6ibdhzYHgfpOyUWOTxwvKU4defAEXLaSqvJEY5CYeR5S6Bp67uZZ
RDYSfS2v5G+TLP3sGo3NfHs1zQ6GEc0TNOrgCkvJTa2pbiJ8D6aZvs9iiWB9VsCZlQ81NBbgJzoL
CsNyzUG/KsseF+Ow7voa0ozJQNQwgRgiRW4Z3wPKOdgYn/qWXAfw2+0Cxsa2AS7c9WXpBAnosM+f
4JmAiHG6bcR3hYAnTJNjxj1x4ZV0b64QN7rpOlsqLxc+Zd4lfvSeTnaPeQKapZ1y8tfZFpPot7aT
K+9Rc5WluhBfdH8XfrnwSR8vDgz7ZP6W1E72Rvn4SdEjOIyV2j9aTu2MzkxbWuA/lSmQuND+zmS3
QEL5vf1NXalnZNbP9zVXIAG135M77e+Qs5Vu7/I0lz+wNshOumbrbN5O0aWVwbm+dToKC38Colpw
4LAmD4MnOmzhGAI2W7A9d3xwbIt8HYmFdeEDPw7TGKcVbNTsRu00f55wWSPvm43uKqtod+lJnmuH
p4VquDwCOY9KEjQ37crf1C5lLptpp1HiGTp/M0HTOK1YS4dUrpIKzMWc7CEXa16WNC2AzizFunKR
BAbxwru/lHZ49qZOBkCRVpnlzc1+Lt3C6rGyXny3o3M1bvR0KVdzHus+6FuntWm2Kcmh5vNmatte
VNSlV9l3RNvO5x3qmEnx0eVPFvIKaLi6k6RkY8ChNA9y8RBomH83XSMtg9BexGOxkTzPSbQQaqi1
HESxnlrLFc0unGQXgThnHgs9PZTTvlafJOswAoTXRleSn2u0sj2lEyPMi1iRvqIoAvEMFzBfhRZQ
+V/He/ivH8N/+2/57Z/ftv73//DnH3kxVljqmpM//vumeMsemurtrbl6Lf5n/tX/96O//+K/r8If
VV7nv5rTn/rtl7j+X5/vvDavv/0B8lrYjHftWzXev9Vt0hw/gG86/+T/7z/+4+14lcexePvXHz/y
NkOcff/mh3n2x1//tP35rz/m5LL/en/5v/7t+jXl1x6q8B+H1yx+Pf2Vt9e6+dcflvJPy7Rs2ZiD
mf3b/Fem/U8DpIwlq/CbhdDnRVOWV03wrz/sf8KeN01Z1k2Wl6o6n73AG57/Sf+nraqkeJmaRSyB
TYH5x//9Tr+9nP99Wf/I2vQ2D7Om/tcfx4j//7Y49hgY221DllVZaKqwTrPcEzYOujxIw8rO5X3d
B0jRqfPf1joo2bZDr2BbRMW9Oni0ULs43eA7idlzohd3Bhwke40zwnaHOv6V262+F8VNmQcv85/b
vFKXVaBWuxqkqyoVt+8e71+38v6rC57Bu754/Oq4kU3DwP6tyeppCQrW0FFF3gxvziZra/SVbdy1
N7DvMpaTpQqzHOhUoKP2nWqxjwBlO6XiPxd6Na1iMiDdniSFKvZtMqMhGRlG3jJcoW4tWv7O897I
/h5uQynMXIxT7vH+VTR2UAMhOmTQ3HPAs04V6+mSCt0Eq1nPiYqhGgskksXaSFDL1g/YPEK4tY06
WzEtJ5WGb2nqP6hN/IKkPnKU+Xlr5GyCJr1ValYodgQC9fOHpf4+hf31sJhRZEVTaIXH3K53i7i6
ziY7UpGd1m2tLbrYfNAiL9oiDX3sDXnY202/l3TbcqHTqcvCDpG8jZ7jzV+lz3OAMsdHGphPvjH+
soc2XTZSy4IeqMJSaaRfOcOuIsSGhdQPMHbGsksV3TEH5IYXbuX32fHPW7H5KvxHAeSgz+3i3a3E
6KRjCWfDKoomnd3Ezqz05r6TU9udUokXpRJwSducgqMw2gDVNt2sSLu7KoFOJaEJQ81iSBkBmyQ0
nKqUxEKU5ARMRX3HkJ6x1twWCUKBlAW/nCdrOYATr+DfXQ+1vepMs9sHrXcprH0SUTrel6bqiqUI
21IM/u/v96XGtWU0lUc2XIFEJoUGSZLgsdUFBZ/PynfRC/WglGOM0IlWPqKZciVD3lRCHlekyqnL
pos6N7IuFkgzwpz2NsNQTVsRDFkMWBgUf/92ShQNtaFG+coDg8qc3u7qrBm3YWbtvMpw695PniFz
bSyjUBxQveTSETSykhSGv5Yo37NOwYCD+0kElQYXlZKjqsKqUnH+hbJth6ysvqkjfQ830roxWgNQ
fKg/V3WDV7FoJ0eOg/s06uhXvb9L8ff5PvHVQjvooq/vMGsC2fRvNJ2EjLJIcqcxvRw75GivA8vw
d2b/pUj775mBsiytIrHVc0/d1Dp09l4ZJcwERHxMKwyvNQu1a1alb6kOylTRummDC4oAUGmjT4TB
ZuYgnZJloqTfuxAsZZLYCo7fX1VraoRBxn3j4+8O9KFeTQaisWQA/RRooneCOchVtBnq5gERWVM0
q7RRayyfOVUHSQEtOMSOXkoTgS7V/z4rLHo8mG6eimVfQTQmZTJ1GqXO2IXB8y1hcbdK+5qY6m2d
SCG25/QNerTkAnZLUazdRUHSOVaWpVfZECLssuUlQAp93/kBFSep99VvWWj4EuTgEqDmIAi9tKbO
gKCu52A2Y4FGMKSwbzS7+/MFgD99UOW6WKHC1qWKWQHyeY9Z1KGybHAMMUgLqWNopCkFOy4CfDNG
PUPcCyodP+8ZxiE0mnvOYSkfHCXhxpN9kw2eG7SWt5kaK1+Xlcl6pai7ZSckqhAQIM4uNKQ6M+lR
Kfr7XNdXI2TcQyQCaycMUNNshSucE197vequ00ZRnGP78cvr3v/atnZ4p3QZThcLswgIOSY0xjwM
wE2RwpjD6TF5ym7UcdkOdpeuPfE4hWnrmF0XrvFaFSBBb/uwtV0BxBXDPANE0w8pRNP2BRP8KyZV
FF/ZCGB1vk+pvDr+tAyhvzVEdB1B9ONcWiHxAREzNnjvLi4qVxWGeUhjDcHZ/J3MsOX5YUvQpgb1
T1FxG5UhOeEoTXtJqtwkBbYO/kFaVab5phbp5I7WqF2hW3Gl3JO/15qy0ZMyP0DUrXam6JPnKLAa
B/NBt5fsH16V97u4hHCupR2kuanvD8Yw2HhMooblYVU9wOT9JcieksJxO7YmRRHoLBeiQTUb4l9U
hjaGp5Fk16kCVbT3xprz79opmmm4SovSwvXegRJmOxjKhnTVFrhPxyrBi1s0tdu2ab7uuzhy464p
1rEQ44K3i+fUkrSVSCOfpDLjwIsdbuEqwWJTpr3iEUwczfGV0lN9TyboI7Tfl7HyxVZqeWaTH7do
BRp9kYt2HylleggzBQxsVvbk17UlMPaR5q93X4ZZOm/xtImnWdkNuBjRjE5jaeo2lE1jSQXjj2N7
5XKPtmgbrO28mXCcx5+5HQOKtpxc7hDKNPYSX3vRMW8yRtArlLybrZfFup0lMso2t5lyc5Nf8CfC
JnJVP4YRX9rvrR8RJHf+N79B8wMaFlsvQiGFcV8e/dseJ7ImsO9Ai+6a9E4pyGfKK3jFHZKDZrB3
sJjaQ+4FqO6qR93uC7fvsnYZ+XK6On7jyW8l8ozJi4vbbtf2dbPrg/xZtORohzZg4QA6sZHq6Jca
SnUxDV8Z5m1CS9qyMvrBNzOWhGiwcrS9tUQhLrYmMhs8SelDwYIHRxC0I6R53b5XUUjxmq9AwK4b
PM4u/wVZNVrXY6TfgFkl4zmt5FUuK0+4p1il9eo3T43WhG/KvaLjWo6z+FtF3Qpzc285ag8kHTUr
WpV+dKEjSLvjc0+wKaxC26a56UR15AGBI0o+mAwsu3wpJG/cN66Or6AoiUTLqXfdtGUB3iG03U6p
o3WqMAd18Pk87zrWEstpI/tL7OXKxjcViKa2J4D0eoBYdfS/Rvt1BCS5hUd9JxXauFB7W1pJsnZ3
fMhWoP2AR4k+VmMtmFBx74xTYB6YRW2QHpZNAqHPEtQkvpSU5i06svsobTReUY6FDnI9rHfsm0MO
TCjP0TQCyMG9LIqrMSJlJoRn7xRo0JeTgi0r0yp1I3IP2UYIpZPYWjq1/tqrJ8hAucymjtRoP06G
a+w535vEwn+rptmrF/7UFaV3x7mqlWpmjDNVDok5TuS1107xPcHaG6UR4ddcS7atgTIcPYS01sd2
ulbTljHHU1ZqnYwPk9+xsi3jdSCbW6VHB5TKI+qrYRKLGGUm76y9Txqz2Olldx9LwaZhAX+jRN0R
kF+6iV3D/Z/0wZ388qel0YzNCWmQFQz+oiucYycLs7hHQxhKz5naX5lRvK3SuHpMmmYegDTZadkE
O0rPHye0tweNs9BAD42XOAyuZDQQusC9lKfgZONEouDKGL7UQbrSkql/7Btg+7ZUvpqKCJ95jzA7
8/DRt1A2Yofub2r4Dktkz9Z1pxtYfoxv6ihFP7IwL5c2bvC+n+rrrC4YffQyctuK54W6A6JGI17C
QQfQmaZXUUneZ9uljyKelI1ageG1fPtVnWJwemXYgmg17GeKDpM5PzeN/fjZgLW8nHD5FmBF9moW
+hu1kBatUjSYmoFm2swQTs0Ax1ZFHERT2G5dtcWizWhlaYgdwKINt6nu3fkd6Y9pXeHdjBNzy1kI
Jxqwk/cB82/TpNLGm3SyIvPwuinLbuuLhv6JELlLi2tpevHtVtl7dYYRxecmB/BXK1sdUB2nRrUW
orsF5L9DlpZUcXo49lXo0K9NRFmFgcSWEEbEACc5eYzJeAiB/ofTKC0lPWM4rLI71RqbbW4RiOVd
3jFxrfMYlbbfUzZQCXOPgJ7tqJndjBEnW0bAUM4srO+RtN4qAjd3L6FwbhhtE7UgEhwUzxXHbntb
hyDoI5to2IsIKcAaaZnfSs2QMGQF173kZehRvC8NxpetlPdgpqN6d1xscRp4n1d5tj2WBYGnLO7b
btwKoKeiMe8yjBBbnafJnnJek8OQ1/FZPvR6/V2y80Nh69E9VruFoVX6Q4KkE6h3bk53NiWby1Qq
q9Uw9ZSjWP26Z2y/y1JFWZVl8isfy/B6Hs198OctnfchD/Qbq00yJ5U7oBHz+KaPnJ4NY2FetUP8
YmSTsoZ6DJi7UbI7XGM32XzxCHUAb1QpryWDT+0CgG56bj3pUa4SLre8ZeaRbGibY3fT1rjUmwIt
N2tB11OqG6ObsnVucspR9iYni41qLUHXgL/PhLnKg1QsNMVNCVJsM6XSSfkfdoYX9pukw59SDlVz
jwS5ciQMFoU1LjXyHX0NIu5gJksKDJdV3d0m+aQvPdN7buU+u4kbsRsb49qXiRgYCV6j2MwJKYus
W7Vj/ZPlR0kuN2PLBEBsGnPlMc6bt1627yt9ELuii5MV6Y3IU22ZkVd5SRShbU3W3kDPZXNFF5op
0/rWrnHv+AaSrlGNFSL+rXSXh5rjCZ9yvpIhRLRfZZGDqpAt6ZZZ56DFerZOdMnfDcEsZM9ROOjp
KKjSI9YtECygjSZmQAYF/FpvWAeDkKl68cPVgE7bluTkKVUXku+tglL2rwYVvi+FsMYGjnZBfEI3
HDXjlxNPn9am0XfR0tQ0nYYgX9WFFSwz8HKRoO1WEgcwWVAuwk7ZlkmlENTjPglHrLJetliTLyHE
aYtjJ/BDwyedo4NkNe8icKUhXQlDLDBV69+grdkKL64eIqKn2TSYrl+k0kLW4sFJMy1dYdzpXGFJ
d1ndlHDSv+dQHbo8rx+0xrvCeZreNupVEpL7iJZN2wrbg4iLzl0XCeFlQ9tBXhtAeLffQzUJrwfU
wbXVm9sMkDbZ99ekuBETbizLlcLHpqpT15on5S7Wn4QlWxuPb7ZTOUo2tMRNdICNgZLep435BVPH
0zCU0TVH0E7BuTHrBR1bc/cYJh5njVP4tZqCX1iqkyulpJrPk8S0Ol5C98irtPOQ8zJYTYtO07WN
mehAoA3vh9RNKO1FfVNplnno7V9WPihLfKMAnVrN2iZZ/DIJud2lTekg7/Bw6HAIGPfIg45Rn+MW
MrfMJQf08qZDaOCSLcCKBGz2FX3LbY1d7hvZ1zKJtP0UagtJBnyrK1DbuhwBpmxpiEM944HKgztf
JGKVdCyWO2EHhzZWQsQ6PypFDC9dSGpdlSnIcCjBWdu6Lq0YSgacK5m5jCe0zKnMoqfPkasZlYrj
LC2+HeM4YSRWk7DqK5S9qzoogpsOar0RNKxUFFU7KMyQh2NQpPbZ8iiDsQnryTooNGKmnJJRO196
E9RO7BIvZZvITj3oz15IpmtVCnkTa3VPkr9OBXaLLawhIhNPhrHOm2zAkQdlKxH3epqZN62xQuAY
OxKKR4R7Cv64cqxXQdyE162gHwzCTw6iU71FqWiA2eIQcuCYeTS3RrtTx7LiYBLfUOHhZUYadDuq
0ZyhIBwrLlhIhymWvuO+vmR5kXDYV3upsavZVjJRClNZebV3RwUJyh64TVsxsKrve3stVGIUvW52
C8XCAAgH9YWLrXPCS2t1YM2hNyyh9DK+HSXWqYgDxNYIxJUnosaZ5HpjSU3imEJVSGBhNZtHYBV7
P683g1cWMyBebJNG2WZN0a7iyb9tENFsqUJCUoh/rqqqWytt7d1xKaSSbLKWG//eK0W71OSwdwaj
lRe5Hj0dF7pm/KIWvrH7c0GKsGU1OyW8rFjFuafvG4PVozfZ6KyNnvUZ8ZyFYjCis663F3ob/Rok
b3/crZKq8cUgPHnDOPKcxgop1fPaF9oso4oictcePUzj/vzSIll/kLNqWtZxPK1UdXwlwWKBcSSb
9Y/mImx0QOotZalBs06bLt8S/aE2RFDtz/0rm2aIDopvx7tJFd+Lzu7X0HtGikK7PbdDfo1fmfsu
6FB3/Ll+p5A/gQAe29OmDyKKvAeqodUoc8v2QRqD0pFStXQUotqLP8dRY577cYpkD1JdITspC2B4
ZQSlv6nJUam+wKwY7k1R9/f4FUunCNgyFrW0VxuDtb9GwN5tQjZISWBjHKIWdmm3/XhtZFXH7iAl
Oj6A9ddyJXWVIIAQB4Z0ideMLUqPOQg6Q3xVpyhpawaOVRvo0b6vwZFHcdMtDRXrzOTjhrfkwS+W
k1qDcK40+RD4gXIwmfWxw8hXKWGAW1lvoKE3uZtx7I4LofSuLVX2roMoR3DODhKH8kSimTwipLDU
alN5xmM6ZKm8UAt00ZKhbYdcwi1UTzDhVcsN523T8QV1HFCvag+0uZ6Y4crIjds5Ua1vE++WpUVL
VZMvIbpHQdq13eb/MPclS3LrSJBfxDYCIAnwmhtr3yQ9lepCk56quJMgSHD7+vGs7uku4RWSNnka
Mx1kaRJALBEAIjzcCff7m3E8xE6a3XECpz3ThW/LtsqQ34PtQpw33ztQFX53OBAIoNvtZTGBd2zC
YR6LV8QS3xjFf+wQb4e2XtoeUBOCSLqI/z00b3yIE796Kxm7kGyoH9wyQQwmzIIDZEiJByb97QS5
8w0EoLxt5R61B8ogfNCI9m6T1CtvcrAIJ9Cg96EWfzF1mfzSZD4q/AiPmjwAbiEGP6uATPQj3pe7
tr4VQBPcOcnEHhGDTyNcUO6KEV83dxK6fiMCrIlDQVwLcYL3A7+efY10ML9CBMeBK5gBwjvudq+D
Ymkyl6/NMl6XmpMD3kWjaMlXT/McYTIHjC8UKMi8i5FALubtXHjBxueO/FEGdxBqqW+LVD01Q1dt
yhnqygSaJJvB78nhvYOJ5NMeMkjTDXMga3C8F/JYX6UZ7v3lMbopdXjTVsN4AX8BLn6CIEvp5G+d
LNOD58hHX/r1TtaYl6RDgVtTTQGe+P1rTsoEoisOdBU6VlzN0PTKIJ6LwBRyGx0CEFDAa6F+ClAH
hnIHF4+UweTpSHQXnl/KQ943lzmp5++IQfqDCxAfbjgHf6J3DOjt60RABHwqdHrRtZ0XtQjPQ2KK
JTuJXPseuoPNHeU/3t/peLQ8UJX/dkcEjPOwhD68y6A8rjto7R6DyGmGGJviPR4+MVf3iLJcJ5Ay
22fH/VfE/Idbi3Tn5jgY4niIt0nOVLRwqBEsJN7mIeIE76mJ/+Qe/0iv/TehaeY+vzYV/pjpzD9S
oNak5x//KnptjpnFzmzq/8PMKDnifO2p0cv69+vHrOj7P/93WjTk//Igw0h8jyABAn5eJHv+nR0N
xL+oy5AKEZ7LGP76v+wo8//luwRZS45imfDfidP/ZEeDf3Gw/LJQcMo9Akwb/X/Jjn6GbwmQaDWQ
NCHEN8HLNPF976dlCkXBef6eIniwAm7/M4HpUOJxBHaZycyac0iyjRP0hRWoPpKrDk8lRKMQFnwZ
1IIgbE1GKOj0pOfpShrwzyTO/3o0IDQhhEeELuJgX6mB5CjOdVskKNixX1b6XF1+WN7PUrN/5Ir+
142Bl+kCN8jHpA5gx3LwNhKBYr1JF9qs1FxaJs6kauVh60ootQR7hEK82yB0uHiCKhEBh644Xiyh
yoJayWrGg/2sAZlUqVK4Eto36HAoQz5dNUj76a3X6TTbn+7gz/Tsf2eMG7lMkS2gy9PM3wsA7/Nv
cZYyVDu4YQGpFcVaAUSj1/lQ+Dvd3aeF9Nh63ADLQL2pK/xuBgUHsmdQmsYVAGppaos0WelARyqY
QOTgjRPd6Jk7NxTVBqzcOomgazTdthEft+iH7C0gy9UA/XF/Pwrqb5lq3lLEVlp3KHfI3pzBYXUc
ppGsbGCsI+JKyA/NHX9GOoPvZwYCk9OzaBuC4R5KkWeQ5VH+Hly92asLfMtN13kQmGZ+AFkziKMf
TndkXS4DaNc4o4+aJ+S5EDmAjvAE5Uu/59B3CiFUHlIcfIkGICMAJphW4zdcKHene7Z4QG44DORp
cilp6+/7xllQQ0dUjiPaB9fHmR0YroJOCRFzmQf7wD1KdRVFUSVHieAsPq8DkysSCRynbjrpRHUz
8+Chb8TifOGO5yYrPtXijEzkTCdcxK0mXH8Yj71ozNIe6IIhPWaI8xa8B4DUg699YSvdWVbkHzSR
TQGiUEAyosYRS3UYFZHDHhndZq2yxXJGmHSRDAkFMUqHH9XXaH9RBw1EvJaalNNeZshyrhiPrRvD
/ttmaJHBBSm/pMXytVBQ72plrx66vElXWFVtXRyn8IOLGfHKIKPrA9fjTAgYkDYtrsMR8KwnBD6L
6cwFMbxAKhJZCC5FpEpvvnSqxb0PE6LKFbiLbb1N00csxcUMBZHmLfSO3XzyfgRLI/enDdw2R4aB
axATcgGcUDSUWIYJApx7nKyA0WZEyzNnyLBxDUWzuZxzwBS7ocj2eMcAGNC5c3YOsQXcvEkIWYRI
vITItkWqVVBpbFOduwA1St1fQaIP0rtnzdU7MP7DfuJ0Zh1xjpUkc7Xc0hDl5t0cstt58MvzroQm
pgkIttHPdQLj8wgAB34SjPJRIQNVXCNsHkIeF1EM/jgnDQvOu6yZFJJ8xpQdAYjRoLBMKByagTyp
p9JhK5ZuOSbfEUUfpm3K5jboqYIcipOgzKOhyCjuZKhjREIqPPwhmuupbKUzizc2qSXn5JjyHrHX
/GqQ/OBq7Yw3JaXDsGtQHkHuCn/g7o0gPZl+nN4WeKJ8wCH+9+7mGw4AKoYxx/s+jvAKSckdMrxL
93dHlxTl2gsSq49FTssEfq5M+xs3p5I+z17I/MfT3VscxDstwofpneMA198CbDEVdzSQRSWAegGX
u9Ot264evuEg/AHsJi1F0gB67qrZ48U89HuR5OUMVvtZJ9+l440V8hei9u8mvODA7c2FyJ9FAXDZ
eU7QJK8Xde7LZsy8CCINIEiC3uernKaxXXFQlh1qUtaXigUEsGgeeVC8QbxmzPfQC62fHNEs0QTR
yZV3i2WpTAZ7lBEGIgfiI0rcJX/JRes8xEOZrLgnW+vGG6JlSZ2DhiiM/HJ0860m0Erc6EzN3Xm2
ZVLXd1k7+3RSCPTMY4wAOe8p/auVDOL2daZlBYbvQCZ/A4aEYOLp7Wc5nrzj7x82NxvrEvsIuEKQ
DSLCugCZiDRZkUCLdIZrXNletl6OM/qhl8VbilYHeBykkLxEnXmV7mqZ0F1K5JnXNpP6NIhDt87b
aYk6nfQRzYJhV0qfrzwQbEtvXBIC4qao8wS5Xk6B7aM9yXfx3NAzN5bhAvCKguJUBlOgHdTT3ZR8
B75Arayw7dONywEJZO1NZbJEGXeWR6CWKNsNieOtXc8t7Zt0pmmue8nUvESovA0vAdVpD3gPeOdN
jclpyuTgy75A631Mva1X4TSDMsAaiYDN+ZospqKmixg41pUU3Y6NKIB0gKqrkmeQJn2ZBKAsRXDg
0MKl1TkVp7hLmTyluesodwSECHyN+Q/XySB6oickPTwkDmJgP7YQe1i5eVjMzmQsrWM/XRbijNHo
+K943hbDASTJSKn3Iw9WTNu2/MffP5g2G5A5yYt4jBgM/CnsIcyC1FWx8sIQnx/9zDj6+xrOb1yC
MSIeSJJhgC9OUdyMEqpRzIufu6bUmzBeq0Oz3G3eBWs+jIX0VRmLJddRhxQvaiSZDyAhvSikRk05
qiw2cipXBmabNsPkceLHRUFYH7UNsF5b5QPTx9OpSHdn+fV3DrkPQ/HjpCucBfEngejFFaA53gbJ
7fI6rMEfd7oLyxD+wUsIGPRAdN4fAHEYAVIjSZHcAHNdvp5u37J7TRZCZOCHNgEEaT8letmW8/KV
cxkCucHPYWKGKZrEa37uFB6wqcO+LVMEaDtNN20YrlFdWi4975UiH5aAydwDjb4Y9rJ2fgBjhHpp
SN3LLr/qpb9GlGRbhOPkfeikkItynC74zxA8CmpQfwCX5uklsLV+/P1D6wzwJS1SMuzDMURq89g6
6vLWWrdNkGHcUIKXcdmh9Xbpko0v54cEWCp9rINCjcQaS71tDMbRnXq+aFCVhRiOR18bVoPSyANl
7nkTZJhxMVWlyBI0LjpRAemRzvtkDNIVHi6LP3ov1P0w/VOPiFc5F/h0pJi9UH2ZetBndx6YEKT3
veOQyDk9DEtHJi1TBQqNumGu3iNTEY2de5cX7YM/5b9SpISDrFqJFtuOW5OZqVsUKI3SETWxGTmw
eLoRRXgBLfJtUKAwBIjldPAeq8zftShhP29oxqXdjX3F5tTp95MGKXWVRyL34k03ZT+9gnzh4XTe
DdEkbGq7cMpxSdf7PAjTTZBn5UaD+X9lFBZfaNI0cZY7SeaEgIx6TgDkddBv6qXj9/CF5cpms9jJ
PwiftUeBOQx1tBBUkqKSGEwERwYCvlZAbNtkhrnTdgorLZMh8lFl+xQqPzjIChgE7GcCrH7o31az
qKLTy24bjWH1JIspsGSVjpK4K6/CvCO7DgVt+9Ot25bDMHsNMgyQzfg66kP20jnTNWSrwDwp1jQl
be0bd/YJOP5qBi9HlKXOHbzuDxYnKGCpHk9/vsXxmtxW0P+sOKl5HyH1CTr+EbSNQ5M+DSK5CgtU
MZ/uxTKIf9DVFp0DjketI5WBIkKBZA/BqPse0PDz2jcsG5nsEXLmwtlTBYb7Lv6SzeQ79asVShWb
szIZrkQ2Jg6uCHPkxSj9ZhNSxcWxIhUSliX0PaEQy2OFAjPVN7dTtiQ7T6s1eQXbCh3n9IPnHxJf
pwVajkpcD+/m+QhMHkN64cyCHyTAdSsvBFs/xgGvWyB2y7jRkZfl90UF7XSPYqwSpbWowns7vVC2
TgzDj0XWQvoajK3jIOWGqOUe+Mhsw6l8KNPsvJPYpLoK68DLpFP1kSD5a6D9DDjCiT+cHoFtKxv2
Tnvaq15l8CbDeEc6VD8uw7XU09N5zRvmvnhNCIanAnwBSjYQPkXt59i8lK046/OpSUDkjd40Zgzt
C2eETHZ8GPPmilBv5eT4fH2pyT3UjHGc9CzpcfQ5j6CrAvu5mPDSbCD067J6xZ18fnxQk1qVECnB
ME4d3BaH6x7A+GRovsWc7JIWrLS0XbmjfL7U1GRVdVI8OVSDuSo0LnQxsJaQkI2rdH96qT8/l6jJ
rOrJcWYTkhz7Zhku1EivPX9lFWwfbpiynEGo1Ug8XhnpLyUIWipcFyCJsuIObR9uGHFWghpMa3w4
bb64Eink8PW8GTFO6jLMlVwKrCtpxE8at3dFyM96oaIU4U8vqtuhmOYxgEgeani+Lqigj3IoAu9O
f7htQxpWKwC0yt0SEnwkvi9SL2p6qL1SGYFt4pECLXlWLyZVTUL7xJGe6+zhjx8XAqlPN/jZogJt
k7goS3LK8zamSVmDXY/CGBd3An8ZJRTypnbrDXxc8c6fMhEGHJSDfy6F6Abee/7g7KeDiKbL9Nnz
NngRJy8ovZ/vB/DSN0BqPqpvqCVfi7RZLMIUVQeut/XadEYtV5vc9m724iddCRKz+NfppbG1f/z9
wyE9Io84Ax8PtqRUXmTIcewA53zKUnEOg/Bx0gyTVlq7SK+iA1H6D6D5/QXYxq0A8va87zdMGoC/
2W1F2O1VxR4mWvwqaXnbcX+leYvHMNF3ZMwQ/ZxIH4Xgykchv99dACIbrFif5dAxZdDTDrBk3MCP
9Ka6BwuF/sUh5xjWzjeSsW7F+GwrbJj4FGrQkIZwIJy6qPVyC2Cddr5QS7mTbQPI8FkLYcLt5Aj5
eGTH+ijx5E9nHL6PfvOMwveV675lFCa4bmDMVQHDVNVehqzI8UhGCXizYXrpV1bD1oVh3iodOKL/
E14UNL1RC39BCcZtXItvpyfIspVMNF1ecdfjKeuiuWW3Kof8VQadhOh047ZvP/7+wYx1ooBv1QMe
W/6881x1CfKefTkuK3TRtm8//v6heeU79ZywqovANkS3VLGXcEJB6XnfbpjwnJIcgSfU+XszuFJK
dtWMzX07VCsmbDEyUzWZIs0JxDCIEIoxfgK7x1WZu19RpwVCi7hd9qfHYOvEOKUbEAmHqBGCImSI
8tY4lBdCJD+CpvoN7pjD6T4+5UWGK+WGJWtJuyIlo4oC0kRVB/CvT+i88Sr/NxvJTTvE4a5O0ksk
Z1BwnKZyl4EczHP6Nqpid+2RYtlqJlZudBg8rqexXCm973r/yfH41y5kf50epa35Yxblw1brR4YS
M4gRR7HDooT6t5OUly5qo083b7nwmMi4IRZFkJeeisY+23M6se0Qd48JSso3VGQQV1Ar3sRiMiZC
Llu8uFNT0UVhCvlAb76rxJm35MAw9tFRtARuRUVpNYA/WPEAwrko/NqMIG06h/ocmy0wTB4qQFNd
gAoiGuf+wYGTRd3wdwcqvafXwTY9htFPAMKWAWIP8ChDd1HNqP0ATpXtTrdu20T0z02UUBT2K0ZB
fuKR72OePwFev0cly8oetX28Ye0pirwLBaKnyKeZN+5p0YT9NkEKeY3jz+JOAsPSvTRJhBYlClAm
5zGr6NcS1D1T3URTrfdnTZEJhyszv0VEAF108XDbiuS20dNFn60l1iwrYMLgSjHHVTvMKlKM/+0O
And+QftHAuaklTPJ1oNxXFM+uD7Ie1EjO4JOpi3JdQIqpw0w/ysvL1sHx8X54ImqKXb6qUsxBA96
Siyg93Hq3qcq/H3eChz7/dB+rzytvRArAId6Pcz0ukhB9xDTFRuw7CET5BaCY0vnqIiM6iL7C2jz
p1bJL8GQ3Mt2LS9h68IwYiT5lYs7t4pc5AJBcoBne3szCVA7qDWWU9siGJaMsGuPGlSnjbpAfA+S
4GZG6r8s2ufz1sCw5HjyQKIhcxypmCsULILrEjzoyRaiYNvzejBMuWd56+RNCErqcEIR+vKoaPGo
nfDb6eYtrshEpbkuHoc1GHEiIcog26R5C0ubmurL6eY/JUzFMWCi0fI8zJchn/H5LbTgePWgRHsL
7qZfrHXGvdsE3zJO9RbCkaAcKDh4kVH/uUHJ7JnjM6x8yP0grgQYv5cQDJGk8+6GMVmDBNsmz7Bw
7dSi8aemjRJ/SaH6zVnbyFcRDsVKPMvWgWHi3ty4IbLmbTTLrodsOGnbbhPHXnteEoea+ALgR2YY
QymjMshfhqm+D0lyFfPsPPMwwQUDAmYTSk+byNcQbAnLKw4KImi6rrgo2/Qcf//gAedCa6GqWEa+
n7jJrpi41BsdctDsnd6+FgdlAurAQOB6IF+Cek48/kbc9WYK+m7bkvzOVSAbPt2JxUWZsuKcT6AN
GVwZsUJ987PZ37hBp7YMUYmVYdh6MLxUXwJ52rEaYbllqV+HBRRWZKHFz2Ke6jUcia0Pw09NmQrU
OGGqGhSIb/oARBkFfZpKchZYiJoQu5I2Y+VASz5StZAXc+eCFbts0pWz2rKTTIjdwAY2yxKMZjk4
Ub67TZyAGvmoOHx6iW3NG16I4Yzw6YwlDmtQdx24FgwMynETrL2BLRvVBNQht1s0tRxkJHidw9L6
SCnxDdrMP/3EO/NWbELpOLi2ALJX2EZe/yVLoDrSL99D0UXnTZJhzQlosFiJqvuI1+FL3YwE9APe
WiLWtgLGVaOtZi4gmgmaOLyyX5yA0EtdVMOZ28e4Zci+T3OUjDRRDLokxKPdnSqDYH/evBjWC0kC
IEZKNA7ezn6T1D6I61YheJ/XFVATI9dmE8ClgjZRns+Z8y3hIDwCWWijYvYUuJqpayeNQUiGoncx
P3Q85vKyDWkgIYWrfXGpW9AaQRo0hN45uMagY74bxzlXPycRVPkOhFEEx3zR1/llNcaJukomlPdF
0NZI/QfWFcgbh4wGw4vbF0X2JYwbv78I/I6D/7AN3PkwTiEBQ4TPuvrHBALO+KEH/UH+C/Kkhf5d
1jxFHLLo2+oOvKFgM1FZfiRFZX097kepIGcJSsvQfwqniqI0f45bdSA1m/UFgshLcjGCe7NGWYMM
3MuxjvPwsuEsjJ/0NKXk2m1jqA9sPLDx1OctpwkZrMBfgC/Hmeggc79pxhrBVMhonN4rFi9s4u38
AUAfUkHuDQnQCTREIcTlpvw3KthX3LCtg+PvH45c5SYsKJCHRGgFpC4NnAAbnZcgV1/PG4DhBEC7
Fg41d7EfXTcE8tiBstY4ZRcN66vzjNXUJYUem6trGnQRR5rnEgxMBK8/5T2dHsDRpf+P6/z/FuqA
Td2YoCoZhgH8nJGYVL4FcDe/xpV32YOnjF7OLGtvNHFXglG2xTA8Q1uD9aZZQkwWqraPPCZ/qboF
+X6sVwZj68A41N1MgUxBgPhZ9a2f7EKwul1SgIN/ID5SnHlzMIF3pM7I4jDs2SCpQOCVOpl8lTqd
fnMHQ9qdXhaL/zdRd33VjmCPAZuN8Mo3YKevfKc7r7KHvuf7PtiE1KMa2pmDKadogq8ghNHPxeI0
vytvHn/MEF9/Oz0Gy9Yy4XWD3y5s0Miulm0IVlyWZBzZQyegN22xgM8XHF1gDppgLz9Pd2ibNMPY
R1mX5EgUFHHRvOhGQ/8ky848M02sneRjnC8JjjU29wosRyTAyTm6510m3mPgH9ZkhB5X50NvChXZ
ZXmVirq47ovO/eu8iTGMvMtrKFCCPDXya82v0pq5L3jkzitmbZt2w6z5VLVL1eEyV8QlqFFrkSOf
3q9BEC1XxXeo14eZoawENfXxyScqceWV8g7XoBeWzX/pvlpL5llGYILriAJjM4S+cMbNNXtNUVDw
Co3Nql855WzNiz99rE9Znad5gXdfwAfnsghrAhHScfRXcB4W2BsIG//sAMXQcRyUoo6A2OqLh6ye
ZwH2yJrK3dg1ztekq+4cwQd6CHqcJ1cimBVogR3fb1b2wOeel5h4ohGSgKBRV/iCuVluEpdMu6UP
86+eSOnh9Ca2dWEMssu9uvHAzhupKrnjw3IdBxSc6Gvx1c8XCQw6f85hMiHLE4DYNApzx4O0bZpd
lFKe9xbBBe7P1sciyMRQsCryQBUazd6ivja5N1ykXNfnEdkQU4XACycUQNduhYtCnQMOAopIQr+0
8/Lt9ALYZsh4kyhZJ0kcQvEj9NLxRvShu4Mt0odzWqcmdFNxhvt7jpv9OLep2DqgOQddTVpDHPS8
DowlCFwGglToE0QxU3l1U0ydQJhtavu1hPrn84NQy59rvLhaoZif1hFjEJ/dTGM+eggSetDwPD2C
zy0AYNk/Owi6BRZG0UGXZM8QwbxIF/0dJT1/n27e9v3GKVH21dyHGhLwUtWQ8krY29L7a99ua9w4
JJJ2IV1X8CoaXEhi0uKK0m7ljm85IUw9yMpxoNkEjqMIBPIVWBXHqE7pY5Amt05Cz9z7x/foh1Oo
T0uVEBRiRqEvwMFPhhH0MqpeOSA+X1hiasaFYzEPI8Hpn7MURcSh7/nLZdrnIEIcS6fhb+csMDGx
dSBMikXAEphY4IBZd6pDMYJx2A2b3ekObOMw7t+Vk3XtEGZVREswnIMYX/fuU0Li/enmyXGz/POx
QkxgHehReuEqDMAvIXPqhBekHh5ar9q7abNtm+nQ+N7tzOI3FxSQqCde6dcyLBNnV+dCOAWwlPtu
gXYEK/rkMIDW9Eudgvn49NBsXRiHWwktBu2CPT7KdCwPpMvKSFbMP5JrivMWx4TWycWp3Liqy2hY
yr+hTHlNHaB953hZCf7bhnD8/YOJ6BncTnrGh+PSD1JmVKLLl4z76n4pQ4g+nDdPR/fyoRNQI8Ux
GHHKaFH8l18Wl02afpH5vHKT+txLEZPczhtcpNJRUorC6AYKPapl6Veu+zUkw3E1P9u/hofNaFfX
oJ3FEkBgCrUHsr2a0/45H1mzLwsn2MR15a3sqM+9IpST/pyphuZ6WhSGgtvtbZ65GTjvFUr2CJix
QPSz9pi0zZhh8mGw8NnvcOWH0gCZd+CwBxOqCGjbrZQ7WLaVCbQTwxhLXJ8xjjQAiXHBvPtOgq95
ARHBeatugu1mUP1Wztg6u4RAZuIqd4l7R6n01yo2jrSMn627yWQXQF5uCgKNbYUqhwr1pK3rg5UE
3I8oVCH+AEp0CT535N/dIspVLFBXlYu0+U58VL/JEty3FfcgjJpMAsmiGcjAfs/T0CmfZUMJqPLl
CMUi7efT36zyvOtB5v3VnKXQ5oz1uAmXMM2g11Vl3vIVaiBz/qjidJnvUxeA2Ltcps4CtRsn7W5Z
wxTUEWncDCvXCssCmgAqNw55AobdYt9NrAh2cwl66LfOk0t/kY2o+VpZxPfQyCfGZdYu+ahpAPFp
7YGmAgS65ej/BrOIvtJxHD413fDMxvyHluouUMscTemgL9q6L54KQNn3uoJKL8S1mg0pNXS3mffI
woCCWbVYq26zTIOJh/SXoKXH6v59EiMfN4RFeDMGeXUxem7+/SznyA0PnDo59LiGoYj63P+ri90d
zPCxcOYzLdHwvXjTz5UTjEXElk5CN8C7bJf+OWzX3pAW78iN6y1Yiapk6aYCUZu6hJJxM6t+H86A
pOwWCA0sVxyl6+KyC538PNAIMcGSpA2hPjn4BYLbTgD69LE8JG11CAJgC3pUiq0cjRZfbDIGpohw
EqZYEbUyyUCZCilq5NeuZF1DsK1by/7adpjhiombZLpQuoiCUmdfAN337kWaTD+nnDgrsWjLQExe
P2A5Ej0EYOdJMuQ/DtqfCFB4KGjIqkXQrRhWU1SWmAYxkYtJirhSrMoicqu3WDwDxr3vF/Ymc7ab
lLwsiNgDo3TXq7UA3+epJWIiGJ1JEoRMoCCz1M5FSlIQ5lcbt3e3S9tvJlLtadkeJnHmapmoRs7i
QiwlD3cg7uH9ZVh2PuTcQ0AlgmQo3ZWdZ9kT/4A1ou0gA4vMbmq0vJkaKO61uqkfSrwAdqe9juUG
EBhmC7Y3KBfOSJJx0J4foNGXbDPHXQtq2Fo3rkxDhoAu0ySNgpmJg8pmyLeUydt5n27ckdxAkrLk
ZQyd0ezKhV6O1wQrE2/7bsMYj4yqHaqL4t2yHOUk8GIgbXT6qy1rakIZZzAdZh1YcHdFRq9V2l+E
7YPKzzutTSAjcJ4ux5aJIak1tleon8wPU+Y8JWV+OO/rj97/ww0+9jk4bRnEbyYNMmRRy27DHNff
l076eroHm+sw2fvAEKxiHzQ9UV2rV5q1z6ifvAPlw6OaGEj5g/sJogkbVBm9VnJtn1o8o0nolwQ8
cQaqswjiqCVE5eLpirTwjh1LyBaJIrHigS1eyoQ5OvOEFFelMjCRsmvFoKgxxDcjBF99xlDNLm+w
75ZNrc9j8iQmkd+Uu63uWBMe9aggC1gfK2vAhSmW87yHydSXAkrcll4dItUd3ECQ6zD77Y/T+8Bi
gr5h3XM6TUmV4MZV9hqV/rqGKy/9p9ON29bBsO8BFRxLkzTxrpL8r3jkW2d4Ft1LhVgKq+nTMOtt
Vq3BZSwjMVGPC9i0OkhBZoiNJu6uT2f9Fqs6XMMFWhyKCXoMAUf3eOGHO+E1CwRpCOQmnIa86SFe
nJWHu20IhtnrAJJavGUhauIXaBw8kmYtH2vBbEKF90+P4gULhMJQCBJBqpYN11WRV+wnDybAQICQ
UFfp7AN17IBqHVTEy+SGj2OvGujRoXC4/5kuo/KiHjdntZILsQ31OM0fPNzktATsNf3xOal6SEUO
NXQ/cl5KZ3t679k6OP7+oYM6y/pAkJTvdLg4/pUo6nk6gOUdVfSnO7DcxE0coeoLiPrGUN7RDQg7
C+gGZXEF1Qj16rvjQUNm7nQ/FqdpQglxZfSZZBX6kXmKO5Z7W+RJvem0c1F5fAU4b+vEcAOSD14H
RU7ojeqxgMY1uaNLdjkv5HtIupVT09aH4Q28VIM9RqNYIafLoa6Xhy4ZnnngvyLY8+v0XFkW3QQU
NoUQLiQ+oANF02ojHAeMOxBSO5zXupGiTAQEyzyHgawGBcSbplDJXclZ/9fp1i0OxqTs8xAKZCRo
+33vdlDsDGKgzvqQbFNIw69sJdv0HFfmg01kCsqyyJ33+xisDN9kpsA4FrgLX7lzHefhk+CCiSVc
/HRsez2ACFphg+oO7Pmuf0szcVFL76JOxPeUrxU32oZimDfK09nChH9UcSXVwXfreov48xp/osW2
TXo+NlK2lEXf7dsm2fvEv/MYoOBh175pgnq6fP59es1t/RgXdz22ILTjUCuLSfkEqb2HiqfXpWzv
vW7+cixYWjlYbP0Y5u0XOnBYi5UZCblXSHEjRfxUjk4BDdt4N2dr4CXbqhgm7iyyauOSgQcLtVa7
EPWGWzj5NU44i4WYKLsFpTFxNiionUv6Kyu9R1BxvEF8aeXWaPl4EzefVmnVNNLTez9M+cahHmoL
lrjZn15qi/czYfMlKYCqbPA8a2Kt0/2s9AyeWF1BEG4OaAkpVCUhlni6M8vFy4QMxgOLIZCGoZSj
2meNfw2FgVvENJ9x6h9EE7+JQVzKaa0gw9bdccE++BWZxrzvA3TXZ+pqbvubkLnX9fzq+y8CMMJt
kYoLAejf6cHZZtIw/SKHoxELVXshJ7Xp8wEHFlQ3N6KnD10VryRMbZuN/TmmENwUfeX7aj9A9xrq
c4JuMoeXN8lMxvOs0oQVzhULgkVhhQhiA1ASln8vXn5TJen9GAy/SNussflZzJ8a5r9AbnVpEF7e
h2HZbgpHXlWFm6OqKbnnfflWt8PKg962NIb913zmPRexhIIWlO2l5yebfJH1RgWD2qjJXbEli6Wa
6MLY8yBbmgfopm/TbZkUBHmbXK+cku9otU/OMRNXqMm8xFoliKQARcwLZGdndiiSZtyC0Biadahy
L5zpO0ThLlF+fRdmXnsAYavakNY/9P7knrc/TAxizNCVBk4ckq/9W8BEBvo9+SVpyS0k3MCbch4L
ATExiEixIJExhxCsdPxNODh/N2X99bStWq4EJr9fQSiJC9byQxvoauu1Y70JRz++iLtKXw/Qlv8L
GHEaFVWcHk73aNsbhncgJbCZC1j3DlDRLf1tR0jfXAekrMWKY7B1YDgG2QmNt4sMDyIV0EBsN6V7
5gXz/fH2wY+Ceq/tZ4qmB0qjJet3Ie92502L4QIgZpPFKW8xLUeKMpGgGKmC5O7KTrU4y/cg04cP
B10QykbmxttNqA/w6+KmhvSeG/AVi7RMuQk9dH3AklhVeTvwiRwmn957dfZ4el4sHstEBdYS2r6l
bjhyDHX+XLYl8oQLWYBYJu2VB4KRL+f1c+z/wwxlTiE9McbBoZJOd4Ey37l+pRq1MBdJtYzpbY+b
xupjP3gvCv/EhbnGicxnGtdD3pb7tJvGetqSMoO6+b7xUarUbSC6SLAL0hbFcNtUgZMMctzFMuPW
7kovhlY3+CGgstGUMkirgySQagU/axt35KIrs6B9YWwEVBOP6rwvNrNKRjWiSiNj5DqEvmh9N3Tx
SILLCTwQLVBe/ijLbx7KdZqvDanVtBko1JTAX+SCp5TlFVSGtwPpW4iwzwvUNZPd/H84+7buSHE0
278yq97pEYibzprqByDCEQ47fLcz84WVTjsRICGBAEn8+rNd3TOnKruq86xZqx7KaTtMEEL6vv3t
y7haRNjFTKGwr1sVFC7Lu0va07kEP0A/JRkCs4TYps+T2uLviC+A4jvbxiA7wbFb1kWH1nIr2OBC
dQl7Mn6pbUqu/cBmSFN969BkSSYDczEkddx+sXmog8th6OJmKTI1tZegI6YXdojFxUL4dBMZj7Ea
woMLv+W8R4iFpHCwVZmXe6CpS1N2iKfeJwGSOtu4PSLtdfvEIQx4QcJ5mbtmL9IBQfVT8rGEGQLv
W+scgiWpLNOO5EW+kFKk8Y5GrD3CCGtFlrWJ9qCpVr1O3vTkrzg0N2WYuWtqx32iIEGoV3vhV3Ex
RmysyDqFZYvoaEOQJj17cc/TqJzGt8icOmXHQjlTxjBTRibcCU6xSEnYs5FfmFFcOn8Pp5ty+MjV
dSfkRSvkNjneF+0Cg0urcDIglTbrv8QbEukjYsrFLIUxrw32dDnht8b5Zoq313R5M2H3hniHVxq8
QkZ1vY3R2eUagd1D6S3ZzwL3CkZiCzhK+su6vqGDS929jR4mP13CX6mYpvbYRrhjeipS/2SYrvhm
rvL12Tb8jHt+DRHJMXHydepNUkhkRfPJt0XSbrdQs4zFB42+nEHgcEK19+D9wvGrTtXBMQiTXbCa
czjPcZnTWp151NQXIGRTUaS9mI6xTqivsDahaW46VH0A/abZM9x4oyuP9NIzbi0pLE4VvAfMKZWK
v1EfHc3gHrpuSYvJJpdyEle1j8uso+eViz3x+XVUr5+ntXnqkEdM00TAQltX0OD1ULhayFwD/hL5
5nGZzW2yYcmNIy1yDKV2g+CvCJP9Gg7BS8ziV7Oxa6Tslsrb00JcxYPoydIUXtDSl4RwsstG/imH
gQ4k0lUfzWfR9lgXcv0W2M4USGLbxe1Y1cuDzBvUZ/tGwwdqTaB19/RAWvPcs/CBItU+1lNWeKXv
6QZjW+auk+gFk8g9sh12rkuuhijD4CZmT6sV18hevm8QUeI7dyWyfJfoFakbH5nKPQD+I03ZPgjD
s+BSw3HbnA3siLiZqoaToyLdAQYXu3bJDzZ0F3AvOTXIVx+78IQU3hsIh5pKtWq38OaIYMWy7dvP
eNyKTdQ3TeNfamIq5OohnPUz8+y2X90+SLMC/LrS4zzFNshBgRvw/x1jZ42X1tYW4XATK3WYN8Qm
9noHTvPtYoL9kupzgyXV6mGHEKCdRXBFaFhXTYu4adrpsIj3LP0W0f4ZsqmLoUWcd4+qrE8uI0TS
plP8ErUcHSQvqDwidPghyqMj0Ui/adC2ICThIoqnroL27woSvn2PfKFibPGZ5pMVV8YmvFii/NWH
3T5f1S1doOHTK32FdTZArfw10vq8fWRruPWyCYcrz9r9hMCCQpLBfuwYjwjmuh3sdmjq6EE6kDe4
h6wPak+UyxFrdjHJbnEawSPGIqda0UTv04XUh4wjWZSl0G5oIxFOIDYsiqVa0asiM3xti2aG39wS
xPHnra+HB0TIMV0Ms9vq3YKY+selw3ynALUmu53h/vbQOcfyIrPD8jCELYKSucLH30+inFvIrn39
lvhpKgfYj6QlfnZRD6v0wW0cLvBRbkcFPnUXhHiuJUHqb8HzPrtoY8pfYol4kTJKmEKIARfZWKQJ
bs4zs8g+LSBSgK9428WZhMJe1whzp/PyGK8rcslZA8/bMMaWWm2wV1PFyrXcpYa0AlEV0zafJoD+
tzWscunO1+AXXSYqFV9zDKE/5RlQLTVN9BzHc3AdORWXtRUoUdbRNcPeuGUKdjJkINAkW9hfyCCZ
v9IA3N7Mx+1n2PpGTQn6rfqkBr58uADEJV+34aq2bV56KYcjR2S7qCInyHCkYlySStZwPD2mnV/Z
lZZ12L+nQWKW+7CT8YNrGAgZkQgELWYd6K/Gcfe1rqPhOe9ngm1Cx0eHOeU1DP6822mc+u9e6DWs
RqPZNTRun3rJgtOcIRRwN5sxwSO2BmyphMmhyAQ3i17GoUr29bwM074TM8NevkTPbZR3n7eaKzw2
Agfmw2yMOs5Z2D5MW0K+NQ0MKZAAxR29WiUbvzfSULJDRNTyGcow997Kbqpq2/TVJgZ6nII0Pvet
i96Q7x1rfI5UHZqQ+HOLT/FLD/4ObOTm6bwiV/RbTewc326DYBcGB9OtjNPxHh4ew4OX43iIFzbh
GYzTfChnlQJTq91EDrVy+XHjTVisscxfWrwUntJsQt0Qm+3JgOfQXeZRmh3Hbmwr5OR8mcLYDLve
0Ta9V2xqP39EriE9HDjktzmIlr1ZkCZ+nA3yHW4WOA+7Sqw4iEcfKzxfMRtwMCEQ+yZ1yuwCpJrd
cZvYTzIP3VNsSPao5lBeAnFP9u0w2As983YPR+7owJLMn7Fhrl/TNZgMoilsV/XznB/iBtfkPfhs
HwHJJWN5cJd4SAR82oHgm+EuYv8IAl/imFufJhcOXaU6n6wYvWSMXm18lUmZbXH/3ZJQ3iad8fBK
X/lpsDb7lNFGlgHnYQnaJS1tEg74KyNOMHRYPEd6aE/hnvWebHBv5iXsyTM4c9hxnKZzm8ehK7dh
wtbrnaD6vvOjC0qo6cbXxa05oQVqx/zTxFj8Itqa8OsR4cUNBLvIensd4FPdVghFDLMyJ024Iv+9
jZKdG1DgIAV8Q9DIwUHr7HcbVFtBsa1O3ybgA5sidBnsxss0gXPYHrbpmG7ynjRNkWlu6+8CC9UG
BRGbGBv4UGbLuuy81IAAjyK28zLtdAR3Fiks2EiMY4O4bWFBJss+7dk+hS9PqVJn5VQi+C4waznq
gC9FHCdRhIJ3oPdt10VfBG0eErgGlXMzBjUaurF+QM7VuhYJrVPsfTaTj85FzYACMG+a8djUYOxu
KU9QwNRBG+6yxM9BiRBzK050oJOuFuyC98PU1O2V7fqkZG5z0156p32JyGESfEXBs/hrIhsWXbA8
yaKuhGJkiK/yzLLlfVmQovhg+wBiJBuamV0OkQ2nGFQeWCpv5RpJ1p5asfTZnYoR4qsKrebFXNk1
8tfYY3K/j1pEve9sKwN2OS42CSqkTVJyb0du4WyGm/1ZA6rLUSNGK0H02kyfECTQrWXTUws0Xcju
a+M+yIMWHqHsIpbjoIoWHlpbQYZoeCE9SovK8RpZ01K4LalMjIJREhTyoGsOLTszeNj5aqh1sl13
E/K3btcudssu9gjJ3uVYjA733DVu18vcZxW3dOoPQw3P38qroX2HJGvpDlqG3fiCz8bDSwb5kktJ
W06WssYDv5ZktDBWa4hBgRWCKgheLYIoe8wU17TeQ/6bmRJSZkVPcTTn4jBAhLVUiGvb4jOyHrNX
YQZsPtp3XO0GnQayWDVk6Xtr1zUBf6Tv569jZIgmRWNpyBCek6TiWzuNcDpCuor0wwMU2spfQ0Nm
8nKMVBAjKZCH7NhCuT099htC0ssPL9LhdQmHcTo2fbSdIT9qgFzFdf9I8lbze6YhA7kldtgQ9FYv
LpnjymD1hpfNOHX0rQfZh5+6dKT+QqdyDQ6EOuufupjG0WdQlmP2Ftq+PodqDS7BOdq+MRHCXMBC
StyQuAaJCqHd9hKxfut2gMco/SQAkGGkjeiv9G7InNjOTavH5dDWYBLdRoRs7LlrvAmTj+zQLCpV
FvYuLTrCTF8wmZr1MkQEo8IurlM0kpguxew8qBa7SRloT3JU61hSKG8VeL5bBteAq075LXrgjkym
hB4l3nYDDs8cDxL+6npqe8PqCkdkzUsowWDw3QVSh5fkwznnoLtO+2fOWafLZoCjQVf0ftLZheh0
rI9GSDNX65LmKBBFTjO+IUQGmbHf6lUujxlY6mnJ6xlpTk0G14UyomPqTqCeZvAunMUW7Hwr48cG
RvwUay1m24UYepqh4W2IKxvc5uUZnqAJTisAH6IF/6ffMJG1MGGxjx4J4lON/n3O3FCEm7Yg5dq0
bre+6Grx8RjZZaXJM7IOJ/S5CHnu+/uOLCZE4q/+2NyWYJzJsk9YVM9fSTBHnStmG4/9yTrTcFE4
ppBhAqMEoFsOhkLNOcHOKe5Zs9j02sbUmTsjsLqP67xZdrFIGBBXo41qf0UROHoL79HGPCqta0DN
HqNMCicNHMPfeBvL9LStKidnAANTvR/iIBovx2aJRY5mSsy2K6yjOdZ427TiJqRQdh8daHrTtbLp
3EIXjSRM1LPMF6OdWHgMKTPzTWLGYPgatS4XV6mgBtjDwKXgb9pOk7paMEcX4HP7Znuug7Cb70Qv
E36GVKyjRxiupOJ6maIpxDx/ISKF+iCg9fuGZBeHrmNal9cVkc0tioQ8jLtL3s3+Y7FIGjUFKOYr
2RkNc4xinf0QPQwByy9pJOl4xNhwja6JbhG4XE5h0OMMBsHdVqPMYF2FTAz7jsZRYl9EdOSsCwll
M8Xu2kbiWx9JZe9inSOrs8lbET4kAKjJdzw4PDomQYwubZ6wP7w2OYjkXZH1qm9fVzBqAxxxdOyd
Lc2YxdMxDFayvcKtmM/HWvM5uhk2a8ILJN+620zNw9EAZ16vUMSl/AtdVVq/kCmh8wtxHpxWJIcH
C266pc0GxENvGgajBU/DbSLFOAyBvMmzeXNvATILKVgK4QCJa1WzoU1EmdlmSU9tPUT+tZ8y3VzO
NIekABAcvFKLBp9Vvx9E2+TvybzU4SN6nNrtVxRD6y0Jgzx4JCbK68tRim66Zm3Sb1W2cjLcCajn
UeWD5IW0j8KkEAnk1922ZMQWMPIUW6Us2VxS5oZBReDCOiDHuTZECoynSI7c9Rzn7Ip+F7FvqAop
gKv40CQ2HQ4uZ2NcpZwHfTWQXNevItUWnSh1RI7oJEcesQLhD06DPpfOaQ9+UKfDUxK28XoTDgRu
4JvmOXt0OoLJVB72fH4MqMqx7DISgKHWpryDHW1CN8BafWa2kxZKBQ7YSzIJDFOavsMPJLGZrjFm
w7V8UAL75npEBq9+ROkQNbqIu8ywS7ijdTNm1sPHTtBMQKvSEvGIKd1NpI50iYSKpX/pekzM5dWw
1JNnBcmx8J41HjT6PHWTp4BcCE4GWmaCKvIC5yQvaNXMWQL8KEtXAc0EIRqwU7BOcr3oHZ6GzwmZ
7LqPsl6EJc5a4y4D1czdLgHWf8VQ0Ni5oOEg18tc2LxVpUwlpmoW3KS5onkYLofA+C05YQCXJU+E
Mr2QYhF1uN7DzLabZWkN/ESu4mD8SMuTRqf+pbeohWwpa9FhTkc9os4vcH7j2BlmjAFuxiit6TWn
DbO3IZLdO9A3EsMF6A8UG6op1kH3zZ51HHs8VEHN/KWWwszdPpFD2w1FDcMatKK5kkOiCsE7PyCh
3aR9XqRzbEdSxiYNTFjIDaAuOvd+CbOXepM0v8QZL8kZaTpm3kuVLD0+kwjMq4eMkix6XYIFZWQR
+4kMb2zleTeUXYeOti4S6WCaUQ4wwE2+TqBrxLaoaUCBVOEy4p4XkNkt4phthLdvSFj94MnzOU+S
oRAG1YAuRtoN256HWxLuEU3bdnc2yJlA3Fw6MVJSs/r5GU3wtpyhu6FhFTKXsGMIWa773kLgJW+i
jqkUfiq9id2nQQe1nvZ4dsV2wsGlZlSGeTJ9T2soJWFkN+M5PfAhs+G16oKcPDsVsOy5T3p2jNUy
II5O2uwzRz++fu2noc2qzqkEkhs3bR1q6qwGgFova49MtmlxgB2wgl9SC8/i59ziUf2UaxBJRRUA
B56RycHEau/A8OzV87bCQLaYoUqQJaupiM4eGC9RqPVggr3PO9c2940ErHqaXZbKo5OEj0BxU4l+
Jo5kEz2ltvE6Lljv6zgpnBHCMhQmuq8vpojqHEqgzixhua0aH0EF3aMLTnpIurH0q/44HMI24vQp
SXMl2guojOq4KdakFWPlOtmnx2SaOd2NfGN2qkbA3rIpKGTo8EbvogbMW62U2XuSpcN+QEf7DZaU
wSW2hK7+Nsie8902+trlxZBNg3hmaRbKo1djfaWaCL0XvnU/RR7DSvQ3wJjvvBCimJBqX0BY3CzA
FImcot3UoFO6HLVD/DOgjQiD2nmZrbmLKPBEfvKa0RaBlPgA60uTs6nLSoQTZWaPRA7HX1v8eQJv
+mhZ6nvLEZuIkbLtxkvIlrQ/wJORPtEBstPrOFGi+bKMRMvniebdtneM9EvVsDgjRxIBYkVELw/b
c2umEVbcpFP8esrCOrqB0CyEWpYobHrIc9o6qCqKfuFxQ3dYvkl0dDWU8p8S0iFOtUmJX86kj13w
SYXzOralywBxfrehFh4pPauI+UVm14R/cnYdt6ueq36uQqfBzyhk2i6tKZu2t/HlJD/EJ0B6kM64
qszhYFV12FYj0kfiLy5ScimtmpBhgU0ZovmCYxPnj+s25stzDd+b/F3N3PZ4WVQL5DWgelC+ZAo9
mAdGjPTts9MfvG7WuSm4hpbGAArWk9LyU74pym9qzOnZUzYoV7dIeEgwhKicnbF/HmBytMgLJTjC
p7xuNnvXURKxO6jFNnXAOCnLPuecNbLdBenY1ye7Baniu943Vq67AC756dVsobDI99hs/DaVJBFy
OnYdlHaFR0jig88TxDQUg02X7CnoVmP3TQ213J3Nl6H/HMH2ipV1y0V/MyLHNn8CatlgGSV2y1GL
1uiw3F3azcH0oA2lw/dkMEhBcWEjSAnivzRdgbKpHt42UNPSq2HLuuj7JLYF0mWCQJznuHeLuvKR
leHTuqY9udz07OaDVmBYYn3reNQn9J3wHaeCLM1ztNWD2Q01QR7oAuAjuo3REqqsAMpCsxPEvV7v
LYWf5J4rhF2NRbDmw3DEjCdFrZCsGExlRSzqvj12Zk79t3VlbWoKlRkXPgamUcuBxzYD6QAdfoql
PPCmPvh4yDqcbQHc1p5g9sIGIN1J3F8qTt0KFApP1hPLiZC6DFhKmuGIsYWsgWJ7Nl/WLc1oQbcE
okVeA3y+S4jSqO7HXNYUuEISZS0SiOO+G6KdAfvTJGexEMvstWcNxnx7w+EYGO+TrBXuJZAe0seC
hzNVyx7V1YoDWW1p2H/h3IgOk/G1of115+umufEyNNYD2oa/BKKyehS0GYZSivl0x6atERitoGSA
og3wrdKA2bnuoI5HLbXkN4KxzmZHDO60SsuNdtlkqmZlC/EF4L186XY2i5f8EXpKKXHMTvHSP+sA
s5NbFAfTeNdNXZ2/h3PK1oekb2nyxMNkII/aL314n5M5ChxMKGEJ8gqXxdo56BAlDjjEmuIpoxVJ
0jk/Wb26Bs9zn6dXYby14x3RCxx8BDYruxPCiBEtJCE1KftBL+bk29x313DV59ldnWjrXvyieQfE
ycQA1RaZA8MyM/RHMiHZ+rgJ0D/LD0pGcsV5vJG3PPxgpB042MAZIMXaT4CRRYDJUh4t+jDSNon3
EaLB7CszNu7288Dq+DTW/QqYWVOT2PUIcLxh7cGnJKmLGd7zIXoBwGBTOWnTuHISHgIJLA5MsC4B
9cbLtYft/9DcDCCT9VcwqF/y53EKYRgWO+nVblzm2e7gkjQMu6H35AoILLnvsFeIgk0YNVVtGLgv
MpjRwDqLdhLdcRq918HWPFBgfIgo8BLoFGvvgyaWK1qKKLKYpg0hLSJMK4dT0yYrZmVs9HCtWuL+
wmKdj5i2gKJ8idKOipOP8t5cYhOm2BvTOpqr1FuMM12kA3R4okmSqv+o9m6nCHvOmaGPZbdakrZe
UVDB9LW52RK00PIKziSpR3iBJn4jJSIO0uApso171QLrDN32jGPoHCQkF2WOMkBVmMjYugiyViOd
4mOdinKF0f9VrvhGPzafHCX20hGA3insU0vC8B4RJTKkb6tgDblD7R7zvcAI6YUJSO1uGgBeap9g
2GEr4MUDpouTH+ICbvVRBBfHOgLoXCjoATTwgqQNUbULZ7MvLOH99gRYBM2M8aB5xp7Z9bEJqf7I
7lG3rGG4pth0mT13WzbkBwqmbnvGHDvry3XA5Vxs1NTmou+yMbnqU7yfgloUefd8CANf1HIz5IDR
rkZ4UmuGrGiEtZ90ENfiuh/r8GUSWYr+rTPBWHRRvUQ3oZqJuBonHg+3itCsu4AubQL4K4GOnmvG
aV1OplX6rYcnMjojB2uBgxrbHvqKcQz8NdAtLS6yuUnS28Ch1CiTMbOYpVC0oLpSCbyiS9DoJFSd
NQ2xCfdJ+hDrjHwGqCg7VHg6rQthUS5XSwBiX7H2PcERu26sKyGc9w9xrkZVbhnd+rI2qI8Kj1VK
jp7VyQvAelhO8DhADY/yOwz2SZ+iOCNjuH4aMoP6kGuMN7IiNZ7jJDayS6KLRTllH3r4xDRFKwQM
K+MRzdaeQwqT3SVDzoMLOEbieW1dhxzlraXt67Y5p3do02pSJJBPkcMgZr19w7bV1WUa4x3vUNmx
9QTbsDDaNT1iAa9rZfDvgR/l59TPpt/VCZ4bQSTAWBAdCIavWRBgOsoN0qAJ6ke2w7HhsgqmuAvK
6nGOr/Gp9byUOJnfYhHChxfTSiSqd2nSRyWc6vxQYnurQa6SqOvLKMqm7tKzZMm+OztGpyXlGc6V
oQUEAPKHT+/yFbthNcY24lUOfGE9JS51TWUUCt+d8m18iuFBD+ysV9tyDY9q5IcslKQKSHzUj3kp
hk1aXDBa0mMWitQVGcpz84iDJ+oqPqUivtETJh+lYOC+kkLiFwggekMfNzPFWSkjaZtDogLymgtl
PuMsoOE+FpgOl7ApXPodnRt9WhyYBpWaAydKYBHsBiM7GRQ23Lr3RWdKFj3XmPduGJ6+IYDEyipL
DQzEyhllJ4GiH6XEBWcZHEPVaggGd0E2knsqIUICeyUZMeUPJ4J4MGHhOXG1RKkn4Bph+9vFW72K
is5zGFfTOM1fZl733Z5S7IoXWRpEb9whMgZDaGvS7mKZ0VuWsBhg4jTBoRk6YwuyUtU0SxDtpLUb
GjS0eifoZ1d1DJvAv05DjDLA+7HDnBrDVn6DPV40lyrkONpsGMmsCihGTUWaOzFjvWSDuwlsC/8y
GfSYzCHhbL1mE2wDZTXxbtq+8KyHOh+eBe9p40AKKEZwdGUZgpI5f10A/uUfzjYICnHIfAADfFkx
I4MJeTM9rj0j6WXdbwr4zyaDcupMtgJ7z2n6AHY3MDWF5OEBcTJjvmn3OXA4l4oANaTxRZO2pr5y
2oz62Y1ggOcF4H5md6FM0FoWU55ubYCmGfBKVyQ4jOetAGxs5FCAvbKAeW3Joka2G1yc8s8mWTyY
lSpUYTvCCALb81ZNDUZsNcJmsjUIq4nyfvU/4cn9xvb+M+bUBwftd0StFHWcVIMRu3nfHED7PLB9
9Ex2UVrGu+gCNV8RF2DsXvTVWtan6JQf0PDt4m+6xAqHk9xPKG9/waj70cYqEXR1xuAy6uYTyXED
+GnFIOrfk9H+iuH6Y6iogoE7q9ss24d4znYpJqbIvFEthpRI6yp4kJoXDGvDYx6O4JBzPCV6ADnd
woNFFRnm6Ye5Bx0Wdm0/v6YPjvCf3fgfGIowPkUkoAdVFF1xZPZizmN+q3BAoKONUMIXlo1bcoDX
Iczh1rnJlhKQL2clQDL1v4tuD3+0yWrcNmNCPmV7hd1YVC1P3XVWg62A8zg+YDSa5sd//xn8+QdM
fswunUbjTUxput8aPmYP8IXpZBVKwLiHvlWT/Ymw68+pk+RHz0GAkCOTNkr2ad5E1QwDrd3Y6vZ/
+SY+COe/e1j0lKwGFivJfs0kEN3wOR8bWWTa/0Ql+Fc36QfW5DzCaEI3NQSvSEwqQPE61qw7w0Hp
ZwYDf3V7fuBJzmAHY1aXJvs8HncgCYMcAN79Tx6zv3rxH7aS2q0tvOFacKsApBb5tNYFtvT1JzvE
X706/eO9j3pNMXjGvYk2mRbZzJBKu6mf0FX/XDFAfjRbS6dQWuhDsGx4xqI3M7QfZ33q4SkUolwA
l2+BquAAzWCiz//+gfir9/PD88/zxmZwlEr2yNZOXuJxMucuTH+WsvubSey/bi+E/SBNyDpP09U3
8X7p6jHbGTIyVcIaPenfUjngoK3HvJmLnmkT3QS83brPodlIDX+YjjYnHne6eYxxWW0Vc2WD5h8f
439+c/+neVe3/7gE8/f/wtfflPZT2/D5hy///qgk/vuvj9/5n5/542/8/eJdnb/Kd/PjD/3hd/C6
//y71df56x++2A1zO/u75X3y9+9mEfNvr48r/PjJ/99v/sf7b6/y6PX7r798A2g7f7xag1n5L//8
1vHt118+FIz/+fuX/+f3Pq7/11+KaRne2x9//v2rmX/9JQyTv9GExUAbKNR1aYTH0r7/4zvx30gW
ZhjIZCxk7EMzMyhU1b/+kvyNwK2FAO1kcQhW2Ydsw6jl41v4HUJJzhgk2vlvL/jLf1/XHz6Y//dB
/cewyFvQymaDq/kjVxx/lxIaRZQC3o5yTCF/eK43QHY8Dq08DtlXSJb3TehfMcRIi8Szx7lNp8KR
Li0IHOCjTJxcDe+9hZELIepPEiwM2F3os2fdl9/dv39e5x+uC+/9dyfnb9eVsZzhraYxIdGPxjMZ
C5RnhAj4vrBv6bpiKD37V7HKqBJtNR0acFvyhObVlPGmap2+WMafOeD/yb35wzV8SMR+dyIEaU9D
P3pxtKOCA3QfXWHofhdimImNI/8Jaf+Pu9O/vOF/CT8MPZBHwB5Hzu0rANzzYIKvHFjelr2Bpv70
7+/vn7w1UK9zBCFQgG1YZH98axgjQ6ZSt/IYmOHE6HCiqTwlTIdF0Onq3/+tjxX+42dJKfZd0Coy
yAziHw6m0QDM5bBXPs6kfkGDvotcdCVVzfZZn8HdIL2LfFhhj76sbYqEs7p2WHDiSvbmG9jkH/Sy
ZiqT4PuadC9JhAI9DAY4baTB25R/hx9/Xei8wfQ8os8Rmp6fHHnAVf7lDUR5GkdpygBcYkn+sBA0
fNoanrDg0DCijgqaUECRvBzniVYMTF+HNrjSHpRL6Xf1/6XuzLbcxpV0/UTciwM43VJSijkPdjrT
vuGyy2XOMzg+fX+qrtM7i9sUT+uuL20vEyKBCAAR/8D7Ve112knoI1QdD1RXqod8SA8RrezdEI/A
0uLotnaLhHJXWvEI95Xb27AHpjDt8wbtdJ0INAz4lAnH0n3BYH2BhWNcj8/dELevMeANb2ppAI1G
4AHaQ2VqTHQ8WwRU0n54sLIbmtb19WAbMHINQL2h/gcqIfVDTzv5CyiWx0LniZoaPFOV2rtOdT02
9fhQpPIr3hi+LB+oWgk/C+Vd155g0/n8Jko1vi5BVu9E0caeHWr1LVe7cpfM400RTZFXa3r1NMwl
qIy8MK5KukIUb0AFxJQLitm8FnAbdm4FWzsK++NoOnenuiYaSNX3SKEtaaftNzUo/d6sB9/S8p/C
0ZOrOqi+zRHwyW7W8h385SIIhxeFyZjpBqH3cCfM4mdK1fQKUedvJd4VV0NEJczJ3cIbcuMh07To
Lo2V6M5Nv2ZRBsi/aK/UU4ddN7RsnxieUlXR4+i04KqVZPYcvaC8o5NdrFJ4ygyHhjq8rmdf1WK+
dsISxK+gGpJFaMC079wvGo9lMu2E2dymBgWXyoxDrzNN6uq2D1i0PYx2oANUAWBrV69OOXY7VYvu
sZTTdpmi4AvviuZFreZdYdSgMWWwlwCAvpwQffs5pi7R2mg65rQ993No61QgesjpL5BI0WB03B01
93GnNzTC3eC2LtOvzdjvpnl3YjJ+KYb4V8Olp3Ksn1FTP2Str2ZAdOy3upYDTbrhG6AF+oRO3t+b
WX81BpTdR0sVQDheZkmtaMa9atcPBQAJAziPnl41JxsJ3tY+2sFwqFrpJR38iMJECzmvs25vJ+PB
seK3qOqnHa4n3yiGWMdyQgaz1Dq+mPuTd6K6jvShV9RVsqM0Z3lDanweftmmjIBbxfjBJvpN7AYj
Td342cKsk6JG95ky/rPTgKUX4/yTIn9x0PTB2I2i8ZvsqpE3XTudOA29r6mgEvtCo8SZBZln2s5d
QBCc9rw6NO7qcviRk2aNXL8DnfcKqO0AWAocFrDJEp5Mnn+zRPTOhvDg2OihYfh+qnlrnmonrmfX
7Q6fedg2Sfy9DrO3RBt+1BXA/qz6HEZzvg8BbTUepwB5qxZ3fROku7QCaN8K3NTFnAdAVM1HI3Kc
vTCd9iAaflDX5XeIqVb3NIg+36mxKp6q4G2gSfWp1rWHGMDzLlBr/UBX4XthuG8i11Hj7K0Or7+A
qEO2WHXSb1YhXucGbZcqct9qvgKda+emzjJskgZtbwgFKEIRvlcW7kbI702sQiPtHkFZAZ1osn5H
NTXx3MS4y7Rk8nCG2cnWfhuzBsgdjW38eMS1BhFPSY3pMEWO+j6Jn2r7Tvfc/KrZhnKFTuGBlpl2
SNBK+mqMYu9GOWkpLigeFy9OaGW70jXpUqTUHwrNvursHgZLrSd+SCXVg1Bs7d2mlzdxb3IkcS0T
ddNjrGj5N1PO9+g8gnrutK9DVjyIeGC1AhO8dxSV6WZevUzo87EY5/BYaJ24Umr7QbWC7ki5vQaT
GtaviG0Y5lWBfNAD3dECiOUkr1zq1A+hEkIXo6GU6T1gmzjPX+akCg6uFeyCSidlDGr1RBdOXqfh
8McM/v8h0KMSRhj5Wet/uUao3nJvvYo1UXppHz61hQx3YDFcvJSjm4YPcBPGBFzFVWGHiDIonVKt
uSkq2a5Np19shfGuCg1xACdbUznGo6vliIKXU3sHFZJTiT44ngpoda8ZykGJFdQktAweV53Ge52c
trPy+tkGXLuPQDgcsDH8lYvrxgHqaBpFfms4+bSnjWbATVHugVv4Vn4f6En9oiaJeg8J47sVtJ+c
UfewHOjvAPV5+SkBzkCo9pq06UzdGlC0n2ZpvYakvGunqHYulTKvBc71oCXcQaR3AkODbwqeIesC
z3OgAzcxCPO2HvcJ7a9dJFJfqfQvhRI6R26czt7CdoeGTMT2U1pe2J+oyuZNNym3Ruq2+w5ziF1c
mM96PL3gAtpe0eaETfdejFblATdC/wIcc90Gj32gTZ4c9R/SsXuvSMx2l/Xyk5qMXqEhzFeVIEOq
R7YtwKui39tdYN0mw3hd6va1hmGcC01sT3v71G0Knh2ju9KrOHtSS5cjiAqyJqiqOy2Df9ROSgY6
xfWKudf3hq30ByOyCy8NNHfXiBx/pXp8d4Li3aRB6sm8uinb9gpsPawSYx/bkM7jFtfXjDNhP99B
0KByXaO2bM/v1GgTv+DEKCs2jFBEKjAST6BKdmidht2ptt+q8NeMfMzBHN3vIADI9fNjAGDgWm3S
22CmQp0Mf54/7hl/EaH/fS09HWUFCgi2ZhrgsMhoi/NeRQn3xHtJiYSIrUel5VYbARhy7SrICv3Z
lGXrSdvyuH6DLhOgYABWeDT7H2xcaGUJSj/K+uie6y2T6IJMiMiU8EjSB7N2DsLSvrZWpKMEbn8C
Q3SAIMr1xJnaO6jftzboVk/oIbstDSovNMLatzVBL8lwoQIq/VXgUNS3Qb3PwDzBfYQ0CcIrFspB
M2FRBYH9CT94v2ynW41g4v58TfNq8A0DO3JQy292y5El6uqfdvkeQBA6jHUW0y1W49vU6u8mW00Q
L404g9SYcbgg9erM3o8c8SE1wPSR4d4Z4h+TosBRkxiZk66ejEL7lIelH1jmAQ7J0VWdPzNqxh5Z
k023OeR69m72XXsw+vyhA7BhDemLoWOKOfb9ta663x2dBtmci7s6ERwBI4o0KXuYaIcnBcasCG7c
LlWuZS1mL4MI68WD80edmvajYlfDrst9IwSSd9qJ4zJ+jPLZL9QYKtucURVXx+vTOQyc69EMiyOV
d1SoRpgHyKUfaHdGXqLEOyCc9d7JxS9raPCjd8eDpk23KKfRmAAcBPQc83gzfioTVfF6sIislvsw
40DW6ZTRHfPewFr5ypnGENDFRGVedJ4KWtvrEuVQ274TfFWwhDkNk1ZIH8OMzdXOt2xO2RjoVY5x
dA33pD8x72A8fQM5+23AIz4FoLnPH/NOj7wcZoKXwfnwNN5g3ye3Zhe+B6Pqw7h4QLX13ZjVu55u
tEc7PPHU6KagujIDjo707sbR5FFprLcirgHcOhktibE9hL0NdtPyWz1/jay92gZPOtRHr1Q5dTTC
fJZ2f3RpxR+afPoxTBwOU6t1QY1k+6HmAxgKYGEKOFCfpuTb3GuAg7JbM3Ne1aD9YbtVgjWc+kO3
i4cwJCKC3s48wtuvgaUcTQXMmhpAvaz7x9S9qbgKlJ2gaV7+wa3Jvqb+hSzeOP8wuuRniC75bows
ZjsA1DM3hUfFcNKM0JOAyL3MFX9iTsuJHta0aSJvRw1w2AvtD7rBT9BYmgfwQp+Vuas8tc8l3Ab3
2irnl2IuC4hHubyS+ZOwaPABzlB3Uds+m/04AcAZ+2Nt9dcqUNlXJXzjAAAeJLrjnui3ZY7fuI5D
sQWsowTaiySGbu7yIX469VuZZX7oECYPYWs9wYmyd5UOaVdvgy/lYAd7VJzvT3XVseWtYuqtu8x0
31XFfqHGl+30SET7lH9qbGtg3bafMqd94eTe3WUjgILGHm6dyYz3XaV8y1RAVqb+Z1HHv7D3c3Zl
SDBVSfE17R4A0qdEpAJukUYk4FHt3pb3pTVEV12s0rKeYhwXcAv2jCr+YcNw80RlPBXUUADE71uu
JWNvfZ4LWEGGyuWvoCPoihtKDfFV0NOnHoobRVTcG+RLJRoY0aMMjlaf/tHaw9EELXL4K3H/XT37
u+iyKNMt/vj/U7W7j/9o6PP+ksuy3T8qff+Hansn+aL12t799L3Ivzcfi3un//B3cU/V/qWxJxmu
qhmWTdXn/xX3XJ1/oHJnuJi/qKY4qaD/XdzTnX+Z1O4sTA1x37CtkzfQ38U991+WamkWMGkSmm6a
eDb8L4p7v6s+o6i3NH7AQ3dsjBrIDn3r8m4u0/y9Qid9S3nttI3/e5v/bwfB0+MX23tB8bhOoRdD
10uqOwXU1rDLJq4pe8AdmtyovvyzLvbvURaFSQCfdl+1duUD0UZ/ENqmfEfUykx3FLX1zu/goppP
Elp7ekET4vReyyYELQIMb8EbRmBExW7Q8RuIsq7YUj7VTsW13324U83zQz2xlgnwlGyCuZ82bu/L
TrNa3xRz9VXpFRlADDKHPw1NDz8r2SDZgSwJkh8QV3WtCr358mEZ/x3tH0usa6tjUfpTwH0JYFe1
31ddA2EIZmV2oKWQb/Ud19bHojsR9RKQP8aPnCWM/lOBGMWvJKsdsbNCpRw3lsfKIEuXiJEsbEUg
9/yaQ7848aWdxxRWob7Lm2G+uuhTLX0ipOyc0YzK2g+k1j86dTUgZVBsGRisvcJp5X9YDiXkpV42
Suk7TSxeU+pr+TEpHPRLJnCX+vGydzhVgj+MoobwaiyHglqmSGiutZnvVXqDL5c9fZELkoRCbGwn
Ff6ndfdca1U9cLJurOZw/vmLO8X/pAF7kQa0ohrFpJSVb2EGPiBWYE4qnGqQuwdufHV0PQ1Veds0
CcUV8nBs7diSI+tGuHas3pp5K+JDkKmB4AoGp8WTinTQoVRTK9z4iaci8G+i2l6kjSkuh9KxSVTB
7Chy15VqCzBZhCK/ClOQJN8m4N09oqpFZdxZtkyhq4tYnzf6B/+s6P/7Ay2SiikiWEJIyvtW2Tg3
A0D/59nB4byarOpWoQ744/xMrKQNe5E2YB1VaQIgns5LWLxQgcxtELll5VyWfZf9D2iUM6wvt/Iz
M+PCS/Ulf7WRqtvIeivBtjQlkaC+RyOJan9oOmWX0kn4pESIqGM+l29ki7UhTl2ED5HW0aTIVDut
fYUSt/AyhSeroGVNL4nsLV3SlWlYuiSgEWS7RYTDfBLrse3F+E5zi4CvmG3Mw9pbLPIFmy1U+IDt
QZSK1h7mIa8haedtk3lpfJFzCXvt0gwBoqyYMtus/KjGTMgblE5zbluWcsbJvYMfcH7R/rOB8z/B
sXRDgN0nbVg8hS/svwCdmkjlJ1sbR/u+mFx0BAJ9RP0B7Wtdfe6zaS4vXAuLpACNrwYQG5C2IPx9
tqn5wT1DwwdmHQD3ZOP1TnPym9RjLWLfaKBPjMaAnkSKV+PoTTr8lsOAMke1zzPg7bWnWXLa6M2u
Lb1FBugdCnLBiAoFRWHcxoOK0vVh7qLi9fxkrT1/cW4YQdIaAmlHv0k5WO+Tqi1BiKqhs/G1Vp6/
tFFQEvgpXOUqP3bBl7iOVe9pN2aH879+ZRtY+iigRqXnDVQf5H74JOi1hFo8HnSnkPZrNovZAgrV
Umpk9ivnNq0Regig4g1b+8BK3JqL00Shhz3ih8yOUvXuewDr4eeJJBrucomKxvl3XPuCi9yAhYht
1Q00YbMpB3SvZohFQ2Bv2RWufcLTq31IoEXWp6pt5LXvxFOKuFfXCvcQZkobeGEZwxs12riuKM85
Gm21dEq/2oFl/HH+3VZiyTy984fBoxHuSi04aKiw1/K9sNoo8pOU8tBzXCmD8snGnbt8OT/Y2odc
pIdKQb/ELiDnQx+ff0DQD1/VBsmhjRy+cndaeixgPKXQKZa1L7NJ2dPwfcPpc1dGLUyCunzNrC3l
6rVFt0gJuVtF3XTatB2zT+UB0kQH1waMOwKzmjpvGa2uDbPIDJOZ15Zoej6XSte5s2nUOOBI3Srb
n5+PlQGWfgtGFiRtXTP50pVai464NtK1cfuczsYg0x/nR1mZlqXtgg7kE8kv7uUD3LTiVYuMHnew
MnegcCgUmK/mITBONp1CvcSrh31WLLJC7sR6aUDf9tWEHpuRZFqHsp6RXwLtPT1/kRHcSkLSVrnD
VFPYpBAeNHtAy1hXade1ozCfzn+5lXhZIkhC5HZ0GWiVD4sfxZ7WKnZoiFUb4bI2+4vQL3PIke4p
GrGsMG4hopb7ai7k53KK4g2zurUhFgEfoPOQqg7XVQtPZTA2Sn0w5fBJaWN5ddknWpwFIk2gPqBL
JBzGCSNLG6eApg61jaev/f5FoPdEdN6HDRMA9fFWJ5sgVxntjDLbOj2vTfEixiHpAu4FfOTHaVR/
z1UoBeAc4uLLRZ9n6abg1GXLrXfk3Ayn7LE0lelQu/rmSWwltI3F2d+aFa0Cu8qvn4Zfc5DgTlu0
INXoYSB7c18o0YZi718ytL85852AiR/3qalIM9cuC+a5SJ5mPaZ7iH6R0zy16XBX9flNFem/2ETT
HQ2o6LKjk7EI80QdA+otLpWrJL7BL/3HHKQbW+HKyloaLUjRnlQNyCARtMpD6CKBp1WK5jW0rzfi
+/Qrf/fJFvGNOFcW6FpX+m1H4TyW814arXWt6+6+ssQl7kOkwqXPgqSxmMVYK/tOpKKQMZrwK8q8
3p9fv2vvsAhvVCLixkAbx4eydpsoVrKf0LnZM9mIArpzcH1+mLXZWMR5gRUdPRpmI0QbFJaWGKpH
5Ijo1xaa2qUXLqdFrCs9ds7aZJa+5jQHfeiKncXp/7LZXjor1Mga2FGrMw/hY6XNaPcbnqZV8AQv
0Z9mpv/DXKGQWLxbQ+XDqYVCmqPO3d8WOeIb/vlZWKsUnxoOH4PcMeukGuqm9JV8hrQU03JsKlUH
UIUICoSXjLavHT06bSYOWjVbnxoDZRqza8e3879gJRsvTRfMcTK1pkBKtJWoHxht2b50kxptEDlW
suUSIIDob9eXGYtZx4MWKmonWy8ukDrfdfikotQoS/G1msc+v2zB6YsMMEUYJxmRyoCphgDbPLbA
Jx1JtF6d/14rcaMv9nezQfkIvZfSxy5NQbfKLA9lLLU7M3GG4/kh1qZkkQEiAJdRFtCeMMCq7qcm
d71WFuFG4K9NySLwoT6kTYL1DC8wJ5/yyUYYM9pncKaOxVScFI62aCormUxfBH9VjegYKS1zEU2k
42GGe2Ubw50MRfg6cqA4nP9eK7WfpbFCKdTIRTGE76UHui+bpvG4q7wXIroxpfuM7Ij001qaGxGz
sgKWRgs56kIRFlrsY3GFtsg0nnByBfbNr6iTQXY+/1Iri2BpozArfdonsKz9URmdnVqFAhQ8FLbL
nn6asg93YNmCIcohS/rEvn1VoUtxjcxRelmMLP0T1AYrF7cgMSPzU+5RXcXQCpa0bzvj1iFybRIW
ca4rSBIZGokFXVrtDrAbrLsKhLaXFaW2v+wjLUJdt2WiGZOb+W1rjF7INRdUL1Di80//b3reb04r
S+OECp3W1khbkMaZWzz3ZshISZf6uerMd3ratccOYa2dC/CCQ2Zme07RAiMe7fj7qERSo7JV2LDO
7QYH8LQxkDtyckO8tNGJpVomjp3suUwNaLs02k3ipOIIGi+9seeqe83iGVN6tR8RzBTDPrRb/Y9u
aJvXvhlC05uEoVveLDmX73oXjq+TBABZK+Ry7hEKMlUvq2Ybcd8QehLuwFl8U3RC1byUbtdNZ2Qz
gtJO+Yj4bLbL0aZ8nwsbJTZVk/l7nY/GI3qm877FrfZXNtRBvXOq3HqeENUZDqJKs5sMmtOXHn32
L908lvrBRH7qMR3m7DWczG9NMqo/0Iubbhg7+QZ923nTJbxftTVDH3QmCPliBF7ajxwCTTc4Yjev
+lHayCMNJvW2tNT02rEyx+RKPhVXxjzrL3YknJ+NZlWvVoI0PSrq40CNyu3AxFi0cj2ksZLGE7Zt
f47BrXiWlc5t5wUOlO9da0vrFzpT9o2Or4uO76nTux6wUOtpEKVzlZll9BwGoMkAyRvOl9wy6ula
iVxk6mWfB+juxNFWPWAlQNRT+v8Q4WMrhDOLKvclfWfggrYA6YJ8tqG0cuP8tXZ4URdZpHBTBQK5
mvlhbOBWaEsnBRs321l9VMNRozkG5M+4xjGiCY6JEzQooc/KMPrRVI6sWQM1C2Pjx6yUFP/6jR/e
F5yygeJgXviICsnPstABdzXT92BoZi+JkZzzqiEHGiwqlPADBByyjRPHyof+6/r2YeCJ0gG2jWHp
Y/muYrwTYqsTq2i/JqDuz6eKlSGWrBQTSWPEJmL0kVqgnjs71CeQRIH46qCeIy57j7+oMR/eo21U
x0Jbp/BjdP5wxDbkz9DNi9vZVYCpnX+RlU1tafCBnZgJaFVk/oxku76Tho17hA2L4Otlz1/sCrKc
416EU+YLsPBHVTgSBgkckvNPX1liS3b7hGvFgEcJ5Ho0PE6Q752E3b2XDihWHSmIHT0M5LRPf8wQ
Q9hY2GvfTP9nIAdCiVE3SzO/UvvwKumn5mji1buxC62cBtXFabA7yWvVWgc6Jbch0SDQLX/GQ609
R7Uhjg06EJZXdzkQuvPfcG0pL86ESlCPmaHPrS9GRMLgTNS944k4hdHSlXn25fwov/9mYklT18x4
SAVVcD8tc/M2wAj8SYP39OP800/p7T/3bbFkp0eZgMzkRsh5maFleD1CSajBpIaOwFtio7BdJc2m
rdfpw/xusEUeL+iodl2SKUdU9krPNfB6qAJ25iz6PmbRK1oxuHiX1XXHaXcQ8vn8K659wEVmn7Uu
aSPk27gSZGhYhYpyrGOn2VjSv18E4gSL+7g3pWbrnuRUG19VR8D1Lkp35sHByEXscsiK5cYwKxU0
HEb+OQ5oeRsZ56rxhWt1t0Of1/V32EZRdetghR7cDKcK8BWqEmlBBS8SBmq9c5Q8dSdVx40f8fvL
CXD5f/6GyirgQ0qn9ItGab/F84y2i11H4aGeqXLnhqwPqWXJq4S67rgR1GuzZ/xzTIVzq4r4W+SH
dS0+Iw2wTzJ3K7bWVv8yHyG4wXWujvx6xCorLQO5nxwjPnQ03GPFfTu/ANeWyCIvmW3cmXZjhH46
E28IlUfya1bng9gj7ik2jP/WBlnMjSM7U6dKgIh7jBMGliGo/qSj8OxclPvz77EyFc5pL/mwq8K3
BrqMIdRxxNrqi2UYCCaOrr2x363MxQmU+vHpYx7otsBA9hjA0XiHLoMOSpnoMt0D0q/7K4MC6xbJ
d+VjOYtE5ALkRnpXdY5onlj7qeX0qyiz4YWu0W+s299vRmIJZ9XQudZkhbrSqAZm/Kfd0zy/AXmE
qYSiFpU81FTyu+tx4GxyfnrWRlxkojZHn7h2+wBuWY1XRGsinlq1SCd6vYG6P0y/1EnpD8IzOpwf
cW1BnP7+w4LoR0xJItxZcP0A0LOTDu7vu9xQ4RdeNsAi+KNmDJC3ImFDd3EM7ioyTff5WOeXeMo7
yGMuEgA+2HqDjmJwBDsrr1IXwfUQIe5bJ8G66LJ3WER/beplglYiH6nGSQ21Xw3FWn0LwLEyBUtE
qSli21JdpfARpnrr+4QNDh+9jYrn2sMXITn3YzzoYip8BUnXR3Ma3Ks2d7csC9eevgjClG6PlQaU
DBQ7aW57+OQ+Il/axtpcwWAK+5RnPixON8yQjAxypOZCK3+XNpKQegWS10UIeRfVnAUnewTbaCB5
Z1Wafgsp272xkz7xpYO7VDymzpVw+zdovhtL4TT0b84/9iJCjRobRWxGcp/yoUtwwj3+IfU4fE61
1PoTJSdUws8vutMTfzfSIjKdbBpa5Mg4aMNE3aGO6tzb8Hmu1SAOLmoOiyWCtAgVVwFGQ4lHuIhn
42Bwlw2qjqXC3P667C0W0UlRBrABmdMXA4UYuHcFUOBM9afO7TamZG0RLqIz0AfVgfCQ+EMBDATp
+5NUW2ijO7CRwtbmfLEv501n1tXIAGprd1/M3jJ8hePSrmpS8xF9+S1Qy8qLLKGiSTzrJJlgPMr0
pNJslvpQ7y0VIY6NL7WypJbaJiW2EogYwnbqZ8v6iWK/uOsyG4UyBNqtjY+1NsYiJVDfqiwrC2I/
mJLiqlOFisj4MKFOUJaW9f2iVWWdZupDYoC2b1PSC5gRrYzAZVgnMpNu4weyM0KsRPbnh1mbkEWw
ixqIia6OiW90lTiIoUt2g2o7F87GadQPL5Fa6BOWiBj4ppM4d7Kfy0fuidpzltTW+2UvsNh89d4d
YXMxxNjo3+uIwklYiw1ZsbWPs4jsLBykpds5TOC2rZ6c0cH6T5TtZanJWgT1MIJcbBsrZi+v7XkX
lQIlEAx4IXO6iVZvVcvWXmIR2id7obqqlNi31EgCNHawgECEw3C2WrYrueM/sJ8o10aJ6UR+EIrv
bjtDK04T5HzGh6Ef9Y2t4veVIFQa/rmSKhvxhglSCm9hPMza8CeGq/ZOC7p97WhvraLDCkw+CWX+
fH5ZrcT4EvJZpT2X18iI/a63gMxHnWbcookvv6lTfxksX5jLEFdNPWsUujQjKuC7OZjto9Y48/X5
N1iZd3MR2aOe6CMWabGvlzgtaAU3OxrPxsb3WZuP06gfIjtUbA1RiZAOEz6n2aHEzUTcxFEnfkgN
iPFDLqL4uYa3+g3NcNio3uRQrPfPv9ra5CxiXqYKYjT4L/i9po/XetMrz7Lv49siTOzX80Oc1tVv
jiZLmKdmNL2ZAi0COiMPjWP/WYyYHYWT/O4KVE+mhGq2mNBdPz/c2mQtcoFlFYBaKMr4dEIGNJmG
7s2d0k2s/trjFzmgzBQsRLCY8xWRuLdmaNCh6YNyAze1cqVbIjzRtTXDuipDP0+1p2bEGrCdsHhQ
jfdott+KVmyMszLtS4xnZY1SyIg6SIlBwb6VjYSSTR1kHKJ6Yx7Whlhs7Xk3yRhjPK73BQgNz3Lz
4CGqFQFppuxa48JRFoHfYK3cV01LqUVV0U+YSvSbEjdv8UqesnbjALEy50tc5zBLXGCtCe66IScQ
o/WdgeLK/vx6XftOp0E/hL9NOzu2cVI80oXCM7WOH/E0TU7yJhvxt/brFyFe9+TdxGEAvS0jmPFq
c92OY308//PXnr7Y2JusGnotUdxjFNfxnTHO6jWGYFvA3bWnL4I5H/G8gbyF15nMrStsGS0AH02+
v+y3L2I5zvGDNgCn+IYsf2Edg9A2tlob2+zKT19COfUEH1dcKpVjgcLFsQriwrPVPt64qa+smiWS
06gbDRep2T02raGAuLLRTNsrORaWnozsfKsxufYSiyCmOTgPsGioZViG7vf9gAZJO3SXHQqXeM0O
Tq/hYnlxtJMkOQTSDY9DrheXFUiXkE3NGSViYAEJqEHEbmf2iURYxql73UPAf9hqcqzNxOnTfYjf
cNb1PkIy8GhN9i+0hFJPR2Sh0pBcuGiVLhGbzGxLXzYO/SZBXkqTAzzoAGuF809f+/mL+I2LpK+V
imYJ2unDeypwDkHwvfLmyJBP54dYW0SLILZnHDpx+wuOQ4XaGnz5t3aS2oW/fxHDZWVCjZt5eK2F
r5pT3aLs/kWA/T3/21c+zxKmGXQlQCa8KPwKLDEulHp2yxls9sd+2sJKrw2xOI+7Uynxn9CDI/ZA
z7g236hTfZ1V5Rb9buXzL1Ga0mlSy4hj9+jiXHuH0dGU4c93Msw4/4nWnr/Ygmsj7KGlsDtiemh+
aTG4epF1Oxwue/rpq30Ir0KIwUX/hf0FU5w7RMFqP+qAFJ9/+sqFa4m4xKB2mMaRvVEpBhTXM4Wm
UGWPu6S6KUKt3MhEa19osQPrhS4GLa5Yo8gYgHyvElyp42lUL5yBRQzrOCODHmnY4QsslII4vR/m
OL667BMtojce+dooVylHLTYGZHFa8FWB9YzNV7hDWuP9/ChrQbAIY71yEgVnp9MiUuXXEk/c9r7N
I925w1w+2mKcrUzEEmyZZJXRD10cHDOyBcbanUmp1B43pnnl8L7EVuKkhEusdfpSePxem0VjPNex
UuxqJzkUuZO+1poTbBzgVy5VS4SlmQvdnTC6PUZJHO8rJW1uXHBM17j05QdLK4ZrFF+mQ4K3+0Yg
roTKXxLNHwJxKkiFQuZ4QJjWi2nQa5Jo9qmyfopRA71sJS/Bl6jQqKmb0xPUnbg+xB3Wbxl2FBtL
eW36T3//4RWMmKNYIjCa6eVk7BPcjvZGJo2NI9na0xdRXg5BjXsHClf9ybY4sCB+9ZmRXaDVTuNq
ibcE4NJUTk3rzShCczxSUS6GHbRxO9kocqwBDpYgtBARisgOWFJG0H/tSvdN4jV0cJX5NhsmX+RF
va8G/fM0JTdqMP46H/drMbOI+xrNaneOAuUIbws13tGGtnMjwzRs90mOChZeMTayXPFkjvrGi66k
miUgTbqKKYt4UI7Y+Mkn1+0HX8Xa9AUniC1+ykqsLOFohoyNmRKke4ynDCdDU2K7g1Vqa33VeZ0H
vMCbje+31vVaQiVrB1upZOb0gAinFb3U+AWkSNl1+fRUqXX+FCDOpV2XuK/NiCDZVe61ulWPHm5h
bEhhTg/sMKWF2r+EXSzkHhPiWN2DM9lETf0+Lmg3/zPqAjnJobRNFxFV2eDLOOLH08xbhMLfz6ax
hOOMk2xMmopchIzuTpHRrRp3N1MfXnZFWaJEm3aiWBoK1ifA/2+I7MFYU21Zfjm//Fdqf0tMoauV
SNSVo3uUoYrxkfiBMxUNiuRzgtQusrHBs8Q88UGJ+8sq5eoiBYoKYdhI4OTTGsWnORofLLd+GOq0
uiyBL2GGGI32eZVL9xi68IzQFcyOiuK2G0///WSLpYlODbi8DUG1H8e53sW9g8Ky8szNeqvAv/b8
xVkHxS5zmOzePQZ19tJh8ar0xZUZ1BvBuvb4RbIbYgnE3Uk5p2E3if5xmSBy1OFdgJLj4fyCWgu2
00L7sMVZQx+PsuQNHK39I9ZZSFazcbz5/a83lshBjLpNtevINErgGAe7LgO/F7gdxphhbqzOU0r4
z1Kx4S7KDWWPHl2gFlxGh8j+bA5q7KNG6z7ZzfgDm4OtZvnvNx3Eyv/5kYwyyNqiAg2EF5yGKGqP
1lHdlztDj+VBT2B06mG3ta+uzcjiWOBEUVCLpqJ4WEXaV93AtqeOA3vj0LE2KYujP8qz9Olwljqa
UKn3ajmiyd4p5XG2sq2D39oLLILCtcMCDHfgHCthVZ9FgPatSlXoeH7Brs3FIiZ0SxRDobCqmrlG
rKPqCtcfw6alihv2+9TUU2RLJ1vZyCArL7OEtOWK3qV5Twj+F2fn1iMnzn39T4QEPoC5haqiujrd
SXenO8ncoJzGnDHYBsynf1c90itl+Ke6pLoaKSMVDfa2t7fXXj8Zhi4bF4UVsGH9lej7X6r/lwm8
1bSVEy6BZ9lgPfd7/ZvPSwOUgF8uv9cadwaHSrpPgNHvQxeUn2I6RPKOFLnz0iV2pMjQ1PYzsuAc
fqhUzz/EXhDCTzhk1oBfMvLPpdaCXflTL0ycrSKuahZu1dKKDNek5Zd5qOIXSFk1CvV66Y7vj+2l
Z2x2/gWU67YuozxrS2YPMbMw7WfdtB+AJ78ynpcecf73P9a7hoIkOK8TQnkuy1TG8hGQ538JnFff
f4ULK5LYLBW1YGrlLsCpZ5T7qSlAsVcQo9XT9GRhyLB7/ymXZuVmjainYIXZM4ocUQAScs2Xfu+D
Epje9uubNWIyURWABZhnKHUgl2il/5L70fD8/q9fCGCxXR7g2BHlysZZzSrQT0Y0HkkQ4ZdodXC2
jTIdyLf3n3TpK22WikhIoEYWLNsRLE6/+6U0cDQv8pebfn0rrLMMhCmYoeI9pHjjXC0fbS6Kz+//
+IVptLVoVBMDezXAtgw/8HvXzR/g0X1v0Xc25/C4fv8ZFz5PdB6gP0IBnJneEw6pl4c+j0ME+6uH
ZbX89bZf38QyPGAIAe4dVUQK8HBbAQ6nVB7v3//1C2G8Fcot6+RxpiykrPlkvlD4TX4nq/Xuh9ED
QPq2Z5y/2x/fxyv7NdRzLDLgIJq7HmzUZOG93fcY7CuRduk1tnHc5q7rOy5QK2tOHAghFjTfona4
8pUujfAmkGcWgJhtVJw1axjdy8Y0d7mq/Svn4ktzdBPIAq0gQ1gj+Yqqmp0WOKI+zHBoumsDB7EL
CknxlS3/0lfaxPFc4Ro18lqUdKX+3s7tV8/3P6DZ5ZqI+O+HKnj7/3egbQMZFqjrWE2VguP+yiFf
B5OIR13WqTqOU7TblfwO4+OPhxxdBjoZOoVaw/vz7MIobe/ww3xlPFiKKOsJssu4dd6HVuXjp9t+
fXNbMOQxrasCHJuzCnM3SI/uVg8Ey/d//cIc2Gr+gAlBOWGcsZ16wIy2GvQDXKN1CQ+XzwvKi+8/
5cIX2rpDehawQ3DPRYaa1vh9Nm49+uvkrpxTLr3DZqVql2ApwaQTGfOaO1ktRRpG3jFu0IEE+sRt
Mk+6tYZ0k0daVuNWhcju4zjHr3E7PKqcfLYNhH+3faftilWEU0xGlKtZGw/7fsjDbIzH8Upqc2kU
NovV2odrMOYai9UgF1yBt2RfhOXbbX/6ZqlCA88ctsRE2TS3uk5dCxQYhB8w6LwtyraSPzlPrp2Y
FVkxLfm+KDV4021tPt/252+WKOU147SSQWTWafKB12u3D6fgNndUYBf/u0ChurnIOoKqYS768lCV
U7Of9dLeNmu2+r41H7WNQ4wrH0fAsLUi2dnf9crFw4Xo2qr5dAf3cUCARNZH4hNtgglA+fiBRbVN
XRh/u+nzb+V8LdPINpohAsJeV18CVdCn2Sp1ZZG7sP9s5XwjRe1CVWGIXnpveYoISFIedJD3sI4a
r2xxF2Jra9NIfAu2uV9ghQPDWydtvxRvYVtC/njbB9rErq9xdgTLOMzEvFi5X8axnIEmK8Yr8//S
J9qEL82LIGISZcIOZNhvKwOJ2dVC3ilgqZ7ef4VLj9ikG0YC74JeCGw12HtfLCvzPdq+QLyZ1DXl
6aVR2ERxH7G4FKCUZjnph6SatQaRSV2rPF/49a1p4dRhZdPnHYDKaI+Dwz+E++7K+F6Isq1hIaNu
aaoFJ+e5NVYCLkSKuzKYbNYvJg2AuudXFosLo7CVtk3S1quv8BIoch/dEu2dGr7FLf3x/iBf+kbn
f/8j567zpW1MveLoCePQNzBjqupgBBmbK3v9Oev5S72FbeJAr10zexVqU2FEdp7HPsxi+TmszTfc
WR8b4bIhDm5MvDYhEVRyhKw0jFA0pHULCM7YNInrCt+/cSg2AQESMzoSepxPhiUYkgnUOReI/ZKH
ty2qbBMNbKHdbF2EaFhQj9kVsYEqCga/7DYyBd0q3mw9isaMAolXNHUJsIJRWsT2mjnWhZm6VbzV
FCoZIRHMuOwuUivqr87nXyK0jl/5/hdibmtZqIEbUsOC3JdG7Hnp9HTo4NDfm5Deec6/svdcCIit
5G2oDXwkDOpVZvXQRDWiSc3PAZ14P9w2vOT/7yROt5q3fHZh0+YzLh7ruJCwx+PwdFpkBEJQGMCx
514EYK1AtAx8Q9OJM6F0aMI3pWJv/BftDeSrnBWsX3MG0GoFJcxPxsY42It4bm/rk6FbZy30/c5G
gPCQCW9eT3HLxJLMyzxf62+48Im3Ig9Xs3AdacVRJqpRXBG+499sE7T+/v2PfGkibta0obUAm62L
yLoefam7CONnzzCq0CZDBKLIlS3gwmtsZX8cpoALWrpQrugm/ZpTMn1r1zm8kp9feonNaiZG1H6l
JIjVoXjElEHBjpb3RWme3/9Il/76zWIG8JwXKsCoMr9xITw/wvZNw1jryrJ/6dc3S5kAfCbwoRfK
CjqwGLC6Ss6pmqM1vhJIFx6wlf2VNiSNgtlOhvJT/BuJofssOjq9vv9xLnz8rTNjU0XzCl/JOFNO
qBOdB38/VS3khbkIbztib0V/OWx20J9QoFyX19KgoQfC7AR8TS5um55b60VHcCcXo2c/6+GIkkUL
yA5dW15zv7j0hc7//kfeIIcornMLUW1fm7SWFIeM6SxsvjK8F2rWW9lf7DfERn7Hs6Bf78I8VgA5
kiwah1PRarkr1Hxbkrs1XKRFt8gp93iGtvk5az1cftSM+R81X4cbJ9Mmktu58tayGbGtz830yicP
OL6mHGKAZtbF+/r+jD2fTP+SZ5FNODd6jSiI71FGVMfvZkfZb2JG7adqivZebNBLPb+gsytP5r6t
Du8/9EIQbvV0YDhAiyLwUD9acDlLB5NST127zr7wSlsF3cAGtpCz1MwEb3mzwirKHOMCpe0JLELc
pUY42o7BVY3mhRm9lc81jlRO93gcYyA8JJOZYSnqjVELt9SIXVnVL32xTdisdgRjZ0EzBuvBxS6F
Ho9ckfmf98fjf1qzv8yC4PzYP6JS4BqYTUKcsdjAN3L/4OY21c1315hkAgNVWHZviLpbR530cvyA
a63bZOo0oP99dAtoqZir6PxoB5hyTuMEBAuYWOkxv3G6bQIpdGWjRsHCDIb6CqVC+iuv49tcg+hW
XFcaOvTUBCyzbTPs4Yqp03EC3BObypXzyaX5vNkT1dIzZ+C4lFGeJ2B7H3Lqq6Tn1bEiPtg7y2O8
il1Jr5UgLs2GrY4OiaMZixE1SdSvgEpvar/r95UtlUro6i1VWpLay5NaVfEKs/2xX1KXr+iXC/22
f51rUqHpbPZzd5NUC/Phv1OkwWG/Rac9So4hxH1VBWNoHD2veXZeCK2tzo6j5QIquSLMhnk8YKN7
q5m+UlK79NPhf/9wtBXH08pRK23Cxe1hdjSlWs/X9Nv/W6P/ErVbjVnod4NjK1Ix9LAJuxeubuU3
eP7BwEXA/XdILNjkn0JZjl6SRyzP7wADikBkL0YAQr3Q870UrK6AgzCsSXAYixj+dHVJuDmNq1t+
+FREO4+En3huVpmsyFL7dIbFZLh/f+G5sHZuRWtjCUGZVwqe9eNwDPLmrVyWIukJvzaXL43AZnUp
+8gP44qdH2B/gl1bJKiJ3NYgRLeitfpcqpNryOFzpOFPKH62q3yJA/Hz/Y9z6W/fbs2RoX484lg/
Ca7RtzvOO6/xrzVWn+fg3ybPZlVBFZAE0TiGGbAQ5iOKQ3WRLLCU3fWwWNu7VsY3rb5k63rHS11F
K4+QKU2M/Bhw++inNTDP14Q//zv+/d83IVv5GvpEoYmFlUUmCRCXe493tkkDKDo/B3BLeWyXxrH7
pjWd+eKNZSX3zUq6xyrEyrUDNQTWKhwiHQdikhNeaqQF4Re8yAnUZVW0AlapSIl3YCvpEIARN19r
cPr7CJCtJs4riCxZznlmTPl2nvzn6RPJCfD1arrpPEW2Et1F5utadiTKajQGreA9hcSmjHjmGtvg
75OUbFW6PZ1iCDdRr9aGwcgXGc9dUxB6Zeu79Ovnf/8jL4nrSQLi4vNsRWkRtnRxd4LfbnXbhS6J
N6uDg7cftrrzadOv5M9ZjahpoZbsX3N9+PvyRuJN4hFhKplpXjj2LBYl83DWDzQRgNu5f9udEIk3
iwTMpdFvFJowywvkIckMV6Jvhcrrm64SSbxZJVwE8l6tDQaglcMdLbhJo9B0V1ShF4Z3q9kDVXoC
VFpzNLBRc1oX0xwx4Ldpr8hWsgfyXNNBV8wyFQC6nXsx34nVv+0gS7YyO6HBpDEd5g6FXV8Bp+oK
cHnSd6U81dyG/76/B1yYQVvvOYjgV3Tc4b7MkmF6YTLynyPiyp8wupPdlU3476V28n94yq2FmLvG
Aj2O0Xckcw0cQ/0eXsFrWzNkdgX/bWNZfrXRHExXnnlp5DeBDTEcrtmxN2dzXBRD2gZwAEfKPLLf
73+3C2ur2ES2Nw0dzvq4CQTzcBDJaDWnKVvX+FcY9eyzg0jh7f0nXRqhTYyjrRZnpWJEUbIuzWOJ
jOafEEra57wOu9uCcCvEA3Y+ygdFcCfohfaOo6aHq7WgvnKjeekFNiHeCaVd6xO8wNzxMS2mOX+E
uZn4RyDXT97/SBem2FaCh/aTMgQ1lGO4qwiN7KFc/y16wljCV+WiO7nKJn+YR/whyQpp0jUU9IVp
sFXnNaKimFgOy5dkH0PVP5om2q3YFJEPVzJ9/+UuzOWtPA94QBGX3YyaUxjEH2lr2UE1/Jqc99Kv
n1/tzy2QsRYzGRnsaoPig2AyONqC11fi8O/1MrKV5xW6XaauC2jmusimFj6jp5DFwQH4bLsfTZwf
YpFXt4XKlqVMWVi5DqbskI6oxqVFUfbLDj6kJQx2Icu4hiq6MKG3dnZwGbMwr5c0EwjGs+/GC62b
Ji0XcVs8RpuQb5jkayUnmo28dHeqKhUgOOyaO9ulAd/s6HmTL4ENOpb5fa0O9QQReTT7w+G2ybqJ
dgXffbB6G5adWyaHhJRT8HkB7PhaI8+Fv34r0asVzF49id8v6DNbo/aRraK/qQ4Aavh/QwEqCB0U
skKaOU4hlEfstz6Djm/6MFvpGgrecAAakenM5VrdB3VZope+D6/86RfibOtUN/XLEnQT6tK+7ts1
rfJ6FVCv9SuCgTHHD5Fv4i/FRMyP91/nQsMC2crY8jws7RoImtW27AV07RbODCiyelNyrlc92F60
wA8QIBr1TlELBAZcWYEL2vWlZVPCQCPQe1LgrJTEMwldWoUwLEdiMAIlm1c+nJ7QNUpPojXF7/f/
6AuTh2937XLsUMoAeh5NQmbvcp/vmna4zfIE/Sf/nT5FBacl8FppNke46EsW1dUmCfvK3XicCDd/
vm5wTdX6MxYeU427IdAs9bpu2d30cbawZVIxr185Jsw6k+mIpsj2ibf1bXAcslXdNbOI4Bvlkwze
NsMOcA5z6lZcn9RNdc1s7UISEG6Wnlnh0D/0jKCMV390lkFkRsqHcNSf8w4awpZN5KCu3sdf2AW2
UjxqIUMKo45mMNShd7P1SLrkrD0KvNWVzOlCdrHV400Vbk5GOMZDfBy3Ucq6Wn2J/bwfUtpVMBBk
fqivbWqXnnVeWP5IAzQsdLRtaZB1vLE74bc89VviHigwCD/ERN2VWXbps52f/8dzQmnyaskjkul1
NbjCgLOISUSsC5oq0+jpttV2q9QDMN5M+jzdZlzxHsHeyHcFtCVXXuIc0X+pCG1Feq310YClqZ95
rRBpwcJoh7G5Jt69NBTb7V8vUoe4ws+Av+pgKOKetD/NO9AicFF6zQT+0itssoDGayINrA/BwXth
r+je79Mop/3rTWsJ34SiE0XN2t4PsnCsplfFmuqhXtprpLgLm91WJz91ol7WXgeZiMcyWZVBldFo
L7eJp6X/2S+GaUKDupdfaZW88K22nnclJdxV04znzTMkCcy2Ka6ZzZUL9wvDvVUDzpyBQlmZIKtN
2exZyO6Hhh9mXrgkiiABvWlEtrpAZ6QQzaKCbPDk8OLANf7I9XytRnohqrdiwLGPUH5s8Q6uceXD
Unri3u8D1yboKrpN/YOz239XjhVdFwuoNgRpt2TPcjTNgwoJ+X7b99nsrYUVk0Le4mdAtDeHFrWu
XVDU13gIl77PJqQpNu0gCoWfLbpbD00cNzqZRpefABtBk8Rtr7ANaSfgTRZYP5ubIN+F4Kfdr2y6
jZ1HtiLAiI9SQx0QoNOQqS/SW7tXtOtdLZVe+EJbCaCYe95PfY4Y4/MINhnXuxkwODQBVv6VY9Xf
7znJVgcY8QoH227GEHsqeu2Rk6bLNMgk9Obp3itpB+SaX5+0mupXS901pemlN9vsrJHXSFW2WAtL
cDxIMg4D/xG7wBTpAnjdsn9/8C+sIlt5YMG0J2H/hS3JUXcXBHO599C9cphXOe67ydgrBf8La+9W
J7iWVYDjhOdnQQ1E43FtAbpF43hn631uo27Yw5egIjAEPqeo77/aheWXbgK/hjPepLrOz0oQNVE6
gpuXscV4uO3XN4G/RtEkfHk2/1+0/NhrL3hrnJuvzLlLf/sm8G3ZSvjAlSQLIjvuB178AJZzvfJh
Lo35JuD5MBCN/l/ETB+pbPG9+Nh29Yq+xEg8wkTqNsN4Qje7+dChE4G0kmRjy1A/G1x/tkK/Vuim
/H9V07/kU1vRnCc6v4WPL8kWKuW/Pps5aqrCuKqxMLtodP2xHFBOuONLPS3JMjqHI+7gletL3ulm
2rkiH/2PfI5ikrqxa6c9PFwXyPtwIs5TOKKAGlFpPugvMfo2/SR0FZt2vmerZIG1gikKP2UCvQRz
9U2P7j6P8vZ+jmn+JKh1T2Ap6bQboyntp2JJRjHU2NhUkHhCzQlack5Lqb8Fg78kXSzrtC6mIQ25
+6lqDwjFkc2ncI17SPL7B9R1ll2Ma6xdXufHmdki8WpvSMK2z4FTi8i+i0Fx7F2T9lDjTrr70nPf
O9S1+jXReYHVfY2eRE8+lfP6uxvyMxgveONu/A3K5Rdu/FdD5jCtiV2TyTdzGvgsTHszf+g0gQ1b
wNqDhwZoTsC/hcy3S2XFT1PvfQoLOu66KfwE4qpJxmp8tEPwXAf8tVHwGuEESWijQp6O0QAYc+jP
qezdj1Uuw8nzl68CLZL7KAas0wTdq2jqtyKuP074/3vgVsfdQpYpU6aL06FxtEtqZwGq8+o+oeXs
3qTRJJMMO0ol7cOS85e8XLy7Al7GqOHThIT+UxXbJoFJ92sHFGrar0LiVnUYdiLiXqKn0Tv00v3s
LdyhS+b3ifVDAwWLPNl4KZMygkGcpj8qns+wdye/+5w9+azlj15vT8iQSjiTUYg/SvrbJ94Aj5Wm
ycwU3+dqOTU2PoHs/ZM36y9Ps7uxbmm2MCOSMmxA+M5XsluQmCboberxiv2UjkX9faxEsLMTc8mQ
w6UO3KLqro3gm47CPj8CyNKeikUXu6Aslz2l9beoLD7oToskNAFPOAeGg5Hi37lgdVKRRj5ZqZ5h
DlVBg8jbpDbRkPS4hE6iavgFhya3M6qZ9lHjv6poWlIM2wLQZm0TF/fLcdE2xwWhFjtqm2YX4GiX
mMq8EW5fhnz8yL0Akl6DGi3iSOAuF4IJK4oXCcYjrqd1veMrPLF9mANncjUvAWzFkn6EW11frEOi
osB8YG58QFD9jpR/jGQk0vHc4j8B25T4NCZ7T3dTQjrzuWEtzk+B+mk5/47eLZSFLO9TmKHCb5hg
FK0U36au1fvOr4O9QokiLVnRJ2yu/xlIDF6sZ1FpGdZEB61B0HW/WY9zHlTEjyMLnqZGALg5rXdO
Tl0aR/UHzuIDzGLq+3UkMuUUlcl88u5d0azHcdUfa108rx57XkOEDS7+u6z3sOD5Q/crkJZCMtyN
h14L5LY9T3lk4oMXFnYXeNWazg3US0pJLw2b9achU514Z8N8wE8+mcF/LaP4SRFn9i24k0mB5Sm1
PkQjs4b6W0vDDmHe/9LjXEGzOkIbo0oObhqb0gYuJ8lqO5kSh85dQRw5UlUWu96x4mCcdWkAxMDd
EIQjyJ/OT72WPbZhUSRNGP3sXfhmhhzdJzDqxkyxNplgLpMFDKawsVjKF5ST+ElZT5fJ6KN1RNHY
/xJAPftlzCtQS4M8gP/IOIzlUwzqI0u50uRryZtKQy1lwgenxXgqLa0OGlKS53HAamN9005pxFDD
TiM4PhfJ5IXygPCXLqX+5L1VE3DckaSjxDCQMWuChR0VnGVP/tD7Rw1UyWGiFcOOE+KvyFe7nurl
zIrPAyygCyQUdyFj5oW7ehzTOEevGYFEEpU35foPvhpRaywlL1lCZ2iUErjTxo++7ep/16Lg90ZB
s5HoPuqzHoDJHcNjy8SGtLjnlpTHyZDIJgGO5J88yoJvbTHpe+j223/jYpBPo1D8JZCiWsHCDoIn
GWv32FFks6ngqn1iQnq/mJunz7KbI4yu8D7ytayzGRgWiT2OV/faQcKddKpzD9FY6/5BAcgFFA8P
Wy8xhNIPcWTmo6bl0hykp+kxXo07EqvXz5OI7asB/viD59AUnwD6WIVJK5d8N5Izy0I5vrb7kYjh
dwSnc5sU5aLgne9gMrjY/MU7979ihXgsZv5zMJCgtINu06CJq0QZ9dPlw/xcqwUtIVTbhPj++EmB
5XaCT9ADOi1dQsmSiZB8yRv6IjCBEpj/jdi88E4gpXU7ZYc3j5RkB4sb1Lw15h8X3de18H6umEj3
TOonW3VQTsHU+XPt55gkYVSewODIE6BwyF75gZ+0Ds0SWMafeR2dck7e0HlpD6KFW3LpOncqdaSS
YeZVqgfgdZsBd/Jo5l6w7JbjJ+in2Y5D45piy/uuq/Jj7aFqHY6RSiEUDu4dG4H8FOGaUt4/VT2A
lm0/QATf4bJKDv4jD0mPvRzBOoBzeddHzaMBlhS9HPnnxfAWwGqyZyjx74xVHBv4NKZkLV1CdPdT
yxjtri6sUuumCYt6a7D/4xDSeDpraV+mfTh4CUCqj81qZJrXjZfiytxL1hj9aW1PX8vG6XT1kV70
dmnv+mL4jpthAKkkLjxbZCeJoyabQyT+g9BrWnIu0hkAtB30yp+VQ2951azwDfOb76KcgIzujdyr
KniDCWydFEHQQFvcsd3M5w7F0nhKW2/8x+TBL1gHyETXzu3i0TuGXAmQ5utqZyooAeFL+NbCGynp
G/LsB7Q/obEC8lHD3UPYNgI7La0czIK6LzIyLV5tjA7FQueD6lX9wqBvTVazZK3s/MOE/Q0ak/xh
gir19zKvY4JN3j9CmFAcPKLCwzA2/JgXxEMNHz0tcSjaJhVaRQfpGzAZQdKROzC2ywqrvKvUU197
iIuhnHFF14IlUD/wnnbjUaBv/VCu53DBufBMOneSf6KLPyj0DMBNMuW1jp4xyaYdIVrc0Tg4H93L
7te0DtVdWHTrEUpUt3ezHL/7YaHSqBf2k5gYPZG8FEdXrv3dEPP1xaeEfdRk6Z9zcHqrhBju/chL
3T8vAcsf4csZHrx4KL526JU9gpaZP4O6a3YG9Y6PeVx0v+F1UOzbYlgfREzNPSwXJRyFBlw3d3mr
0tyv4iYZyYwVQon1pacMTm6ia+8nN80a2zIw4vPqx/e+zP0Mxj7zfob58pNz5byzcbMyrIyDfcBc
J1+1rPVnqZDfqKZCJl7RGa15TiGEw+KtCsbqxawN2beTE+iOpU2KUUHeV3Woio26p/fCW/nB1DzA
lHXLg9Qq31kadq9TUIpT0/OiTAQv0MOCnfxDL0tVHlba1ztZSZHSKCcpGjSrHTzE5AFmUBxX3sTu
yVrTuzYmal8W5rvKvfxnZ5flZzNLfCdJyT4EnPZHHM7xxxgVQcwMW78a8Gqex7YeDyLO+30dd0VW
mlrtzuP80AHhhcwi6iAQzb2jXorh2AwWXWxshM0ODecTOpgbJDsrJKy4JN8XwJumSHmW3aha9kb9
NbyfELs7oWn/qCYz7ErPzLiHaINPBkr9VJ8N6Ww9R9AJhmRno9B7iiMeHhuDW6hk7WIsmTLPyZsu
TTwcYcgD6rsJzbwH1LcpQTKNVJ3Ehfa/hAZuRsmKBtKHqoq8U+tXDboOlT8nJJ/kp2qd+RNukO0v
thj/bQ44vW+WIP++kDz4Qko/Dt5KLnsUfF1DQADQrvT+iWp8zMMQuLxLPU8b8k8VB43blUtc/CiC
flIPZaCU2vcOXYJwJoarX1oW3PsKzGve4Hwi6y8lrT30QUgUbU7BxL1mX0rb5QmSdcp2tJZ2OWGa
N8OJCsBHUzJ2BfcTRfPqXwZxDpZyr0bHYVNEpTsCP+mzRMd8LHbaoeMeeSpRw34OYnRA1H0hU8vs
QI6gF8Cnw4Lp3P0mNdjn93pyVX5s8inwknIqp38i8E4/1pHh6BUfpiq8l8yF62FcvKBKSuR9RTI6
pqanaWXEfjOojS8pFCXIk/pOm+pOdH0cJLMXtRpSTYI9qwNEDaDJ8ty4N4ioRi+ilDgigTev/J1b
8gXTr8YQPHvYhuBQW4ygK6AtPu6yQBfRrwaG6nOKZsqg/+AgO813OSvi9sRsLbpT7xmhkq71ApPG
ah3WR5YHtEb7Zx9/6IMBiWG5jJY9sYaikxWUHxwZ1pgb7JqRKf127426wmVs460v8dC14CRwintt
QdlqD6VHA3aYwmV5Rsu+R39AlYoracIH8LCB52XVvkX63h8UW7z6qfIG3KN0S5Xnu34MwhKo+6Ea
0olM4Zj1gaL9D7+yxkeGSWmAo8da+vYZpnm0OtWjKnG9M8Ah5iRsECCNm2Fs++LqZhGn0ZNBmw1O
DxiEqi2r5a6LGxbc5Y0y4hFlgKgMkkbPJE7nePZ0YimGLYGOKASo0VV9geNnO/4qVOS6B8e5WR9J
2AEhnqx+UbgftKNVkeaewILgdWMgTrXsrEhibhcohECqG+CHg+V9TxaDk4EPG4w6qb2iOQ4klxCm
I00A5nFuLdYuOA/n+4Z4UI1iJ0RUynLCPjzNuPl7WSX1va9nTDY9WBIgmfbriuLY6xT7ZHNL4Y+M
64uEz57IH6hjpNkVHdaNY6/XeUpwKd7WmO3VjElVyjjcu7HSHqodvOvvBKTI/o8cmJcHXre+Tiio
wEicBDcF3knBj2htgtgdfFChCA79QVdieq/xMCXhYOMZ0avgtYGVf1IHHRjzry759MOMcFLezbCs
zY9VB1n4Y9h7RJwIgbtfCjX/MiVI4+jyAfyvNdh5WhXdQzm13MBBQjTtXWfyNtjbZaIdIGqjsm9R
5QL6SjTFGobdfHbppKXwgdJsInkKOYW9MfPwn30O83PyQRZ+/6TrGPeaOG7m+oBdGec+Sm1dPVSe
86KTRcJVwdKgBgkcIRhNd+iSs59z3YRfvFJOBSo1RPN08nNcRqRgeEh9wElauZ/rVFD2iMvTQv0G
KCSwv2G6jj+vBzdtT4QXlz/J2nTfA47z4Q6NUIYmfHHr9Dj46B/72C5Q+6U6FML7BPzvqHciL22J
lMrvcFmOzmSHzYAw7AtQf6PCtPQVeoxm3cmdQy6DpcCWRfkJ/hj1+FX6MHE5lZ1UP5YqLssn1pEB
FEM+mnbfd11jUuHy3p1WYeoAAzXWDRo9S0cTR2a6Pq65ml02tZ3zTk3o/h9H57EdKZKF4SfinMDD
FpM+5aVWacMpSxB4F5inn0+zmUVPV5eUCRH3/rb8r8+LKX/Wy6DtaJ6XpTvz7NhdtO1FKBP6TNw1
NfelXY5WX5r/7E6Kv6MO+PdqkyHxyG43+rfBH82K7XvhLNrreXbvvcancZ7dqRWXzt7X/ewM5aAP
wsmM5s4TY7ovUA4z2BVecSeeXW9xUs/qizkpF8Eub/Oqf9E0O25/hUDu+yYRNe0R8HHpHAMyuMhE
9GeS2nVVeQKhkxjJLy5lPVydqQn2xDQnv0i9Ze3Gm+vNexHbnmME58qqPUEsXhtYx87ULAMh4A2b
hzEu+0FS6/fHG6ulTZyuHRzuoFlWNzjuyb6MazfxDu/cV8lsVKWbZv4uw3Sa2nY+AszNHPWZW/LU
E/cqI9mNq5MGagjXFMtHz5JAqIMRwSiIIZorYNgrk4Ejb3nJShGrYdF7ImbDcVKILONB91VRHMMc
O0rUFruEqUSGOEZjIzx1ZWruphNroTMetd3KLak48dnE/DUvrkXj7GViFKu1g5Y12T9hG8aSeqq3
mqRoy+pH5ar8A7Nua8Zya61/vkShFtV6VlPSS9/uEzkv9jMehv7v9z9k7qVfMk9dKY0y8Zw2//RJ
ljWj3fPcH5MjyuG8WtLrkmHrNWevrAyzi91qtP/h6l/cVMPBDazxGaiaZUumI3DBvLmuxBTUB3+a
lTqOo9sVFzKWPL4U6kZnK56zdioOrR9Kb48Ur5FM9UhQz8t3T4c8DznpSRy5Xj48zyHlTTGkkOnd
97XFVZRv42ogeliFjYFiqittXViEXT8ZfH7fw0icLSN4UA/sTwXJSzyA1KMQJd3vH51WkrJ2Nn4v
Mgpndb+GEqfjk00U4XpwiKkpX9Gomn4OVEb2QTwU0/ziqxYZkuuSXfRWKVcNpyrHCpXqsKrUeehJ
sPxjunlgXkJChjE+mXWpPqm6ruoD57MH5Dg0FlH0vJBtauRKOIla5jZ/5AKjNloZRtA2EXGq5Moz
gED43zJkq0u8UWvBixGqsP/dtLbXnvbVL1aMLe3eXglRXO3vk3CTdexxfQ0Rl3pXRCHTJhe3atXy
zLpp8X9kCnLmUAMmPjLRtflhAGKaonla2y3pPfTxZ8m0aF4co/H7Swuy6lxqqzBP9E+Pt4oo2ubc
Vg1nz2zZO+tnj5MztRuTYqG+c21Ih9bNmtM0jKWPHrp1X5dt75jTq7b0AFjcCbij1FkWKWWVU+KZ
jgvUulTD8GdyZ2EkfJpF9kxzHVBh0zrua4slv+UKAeVM0Vnk5gHidOJUxDumEvLHivGyBF32WXCd
yntJo63Dclr0fkRC8h4+uGHRI/7ezG6OujDQiZ1by5U+jaWOpnZpT/0Ymn9AxMUT4Lb/adVb63F5
Ln26lr0mzb7q9+fvIbeNNtkgVCo8UGm/mcJn2W9LG2WdD3hcOCXFpK58CV3PJuBFbL/9Jsg/uVb0
VdGJ95YZpmDELZr+2O17zzypxj1jgSbGUNVmfrAM6aceOVh3sbTZFHEq8fY6nPk0lk3GdTAXJb7x
x1KmQ5WpX6pfwEjKbfJvsiXxJS5mwwU+zFaR1pmYR+7YUKQYoOeP2rSamaVocD+qEewi04g+UzUo
I/WncbiUfK+QD8EgeHiyEMZ+VHTQEiTrH3p3XditKenB8zTOj5tt9e9ZWe8HF4yiuZRZTlC7Oc8g
S45hfYb5vDeHsa8rmAc5BhZLwQoubAXWvDHxBNvJ21nFnjun7i+umbEXt0K9GW1G84hRqKesmYzz
alg8hmHQ3PNycSkL8QIsjePia868xnpwChiEXJviJ61Q83HRWK6/j+x3pVY32SG/r+7eqpvF38tZ
08lXv1/tZ7pGsi8xtP+aLpCxXpx1jkJy4U/9poUdcQEu4L9LyCFh+CQo21xScGjv5e7AEUvhzcR8
9fq2K8v/NXgDB07ZuYcwd8Zf1dSMX3Pf5JfJkdOfyg9A4tfAmnCysgFFa9Csd58l5SdBuhZn5roM
1WEba3zIRIrmdmz5U7cl+Y5Ni6G1n51o0661R/1mSnmei6AK0mbI1uXc0nO/HFjnf6u9eFeFM6T4
7OwH09urIDbxYqUdwnomQfa1g9+1k0h3LJB+xPtmgQ9vy2uw5+XnattVEk5EUOWBlq9kRjf/OjiY
38E+WX+aamd4XStRciW5QyL6sWJHqvRwlot4mQIDkrewf1tc1HfEY3DOhbP9Z5fFEIshHMlFcOak
su2O1qU6jM3FyN5tv/huvy23PR22mdRASRwVrJGOdgNkya+87lRVdgiwQPUuP65zWFnU0rDJvjqx
ZZCBS3BYxV4AHhXVgft3+sSMxPyCpv8h37OTv7oiFSu1BK6xl5GuZ8z5la+/RJkbN83HVk5iuVZi
W07z3AxzimPAgCmiDe/vt0Twl0WoeDpiKUzHkU6zKWjdg2cYoo/cJvB/4xb2QrpHh/bAGeOkg+HM
t5nynHPvt+FhKnqUI43vxPCQ/OmsKi9l4RkXbw7GM+ybedpqorhWJi1SdlYvsaoge/e6cD6HwvR4
LV2Wcs8Nf9Oh3fgRd+/+WRr2TjMc1Rz84f2P3XBYmQ3Liw/BEYVEWEdQkDsTw2QkO9PEUUiW08nu
xidPOOo8zvtIAczK22iUzmNDsVQFzxZ0RwrE1qgmWbNGCNHuL4zwbtLwE6fzoqVkazeMp6bv9TUI
c/tzlvN8lSxZ8VobKlrKiQXaUs36ew/25dTQW3MzLONXbSr/Q+tsfWvG/DlwxIypH+qrLdaCHYgu
qIKf6VVUbn7e3K6Pg6HuD13fd5+g+8HT5sr2E9JndJJAu9wrFGgm3jB5ddq7ehRvrap5loQeqmPg
20FK/IZMkHA3pHa6wZAyTDmpNnr7ZarcMMG62VykmndmzrCIVOObJMx84xnZ2EPlOGvS7Zb9MHX5
nNTVUj4ASjZHaTZmYobrz5yp4E5zvXzaS20n+AzmkxysNa0bVpvGNMLY7+WvbLMf5Nizw5ilHZft
WsYVxVHfodz50bGyOhkmVc60lvsgxU0GsAimvsFsCMxxY2QsfI2J40j399Ib8h5WpXWZMm+xgJ2/
Qf/Fyg4W0uKkgJDjRysyL9bzoP4Mntwjz57Kj2WwOJdgmM62P2V/pTLHK2EO3aWX3wxc6DjOh7+t
NjyRZpWP/S4nkzlbzP2+fjf4umuFboS180U0tvPpun43s0ti2Y99m+aJtbDeTNW+1i5DcxyAFgFy
F72mOErBu/grx0vUNcTNRrlNmFdkdv1MJEZF/PM258Mfqhr2q6VVmfRr680wfSM19AAv5yGwM5qr
d+sgdXUOxDy9Gp4IP8wtH38VCq6tZzxNAiKTjsteGxj7iuHezryMuBSba+0Y/rmeleQhmSA4SiCZ
Vye0K35Cg57Liv80Go+hT7PKg94L2jHNrfyVXKbwsBirs0EEBv6lkWEIGGEoOw2If/1qHZPcM8q5
YhekkogK33jgRR8iHyj/9+4Y4rVvbO/kGByEw7KEF00PxGFikb/utuHfgf3Ge7uNkExWeaKwNY+J
bdt/gs7JVMxaPQm7eq9rs7qsqi/hysfla+irZ3zysFzdQFkWWptj2xj6zES2qSg3d++gdue95VyI
lN1np2HmwJpDbf2QVW2+b+ViENjelZ+eo6pjU5kmkzGsBgK07WcmhP1PeMHfiehmmIu+95PvbAVY
nRBuPVT1YW7EeK9Mdzm4dFTFoVvbDzMnPLdTm4uTUmOVIJjB7lSFXncMvpt0GqHa606e2xmJSP4V
AnI968Ijp7mfy6/VnvSx0e72Gixed9nNyUhVU3SPYTcaydYKjMplmJRjsad+WyAzCtUnXUNZhNCj
SAKDl9UqVoBhyVxt2cp/RGK4HjK55PcqC3/5nt08++03yBRa/XI1ct+7lnMJ8Qdu8+wU3XLQSoPx
F8Ku45aRO5V5xzfrVS5ZrQ7nIBgdiBqmqzEl2mD8gyfKejDC0DjMXlElKlyRLDMRX0LX9Cgm8PcP
E3aObU4FN0lk+0cng5Y2XiO1aT9Laiusb5ZJ2gF/iZ3/boJgxypu/9Sqax7apXquxeY8KotumgGs
6QZd4KZDvciT42buBx1L4Ze7j9nDVkJO1kXfnnFR7ncqq+UF5aWZCtGkSEz8J8UsmBpGq49mw+0Y
WQNWYNFAq7Rz9qP2Q8BDvbZ/2gGgZXUUmEtTDkCJWqa705jpMkD/NXKaD+zF2Y2N0z+NIIwH3gvu
foCocy+X7e/az4QnDrt7XWpobNVwn4vcQRTQz97ZrbYGxqQ46H6rDkM92AcH0dZnMU4ATyr4cLwy
PGE7Wh9Q0ofJXg4q6md0N6gUYG1IxQwOGsUhc+Om7wCR7UNpq/FkBHl5BaeQ0ThXHWt0V/E+kKbW
omaOx1DDOHh7ntRUnv3oB6iRoWirxMoYgAgkMONlA1OQ3C43zwzfK7K9EeCMw82ASHjNNaWdEVDg
fLNkqG5rt//0B2kQ6JL98zczbQe7ejFtcydyC67DsIQb1btZH1B/gNLvzGFSjoe1yNbT4OmffRf2
wHmjFcNZLcd977wHXBYGOFipq9PeOkY67N5vXhpFFvHa3cJRzCf2r4VRoqyOoMvOqwEddcYJD31Q
+Z+lS81nhned1YEqRW3hOd7ENpzN6pvY2KBN1nVpwDTcOcpY9d/q2hojj9H0HLLGxjPYwS+wI+hi
uhA+/TIoP7Zvb7oUxLFk5WhcWTmCs8tM/Lzo3DwPHEwHujlR0xgsmnc9heq5wu766a9z8VQVdGAO
34qrLO+bM3R4dS+G/tEMNX6nfv+vZxBIQTjzuB5c4zRl4cPobeEBqczvufCXROSV/DCYOh5L4s0O
5QCXufqVvqxQBKdCOp+5yaufjbO2iIEp6wTSu0uCwOYeklP1F+HVcJQuHJURTNNpMxauCQyNecaA
i2Bg/zO3lWcTfaD8SxGETbTsSv3dOzgws5VNujgEkXnWVB1M6EwmEaU43dkM8PvlZ2GjgKoAYhRL
rGweF88Gms49HaPeGsHpbD8uzKa7NZk73AZVZedt1etR6IDs+EbiscMhfMNo10WBQ4u96VlrrHPD
PLKJiKc9oEBocT2vi3xAhM9FQUf7VWMkq2z+2zer/O2LlVCcUDv5VfRLADYyPqNq8SOvyorEz9y/
9kqUkmf5+3HMizVRE8dcFVQMpc00HnaxDgcnC390AYqkQYVLbLBrAWV18+P8/ZuuRfNfULTiEBAA
9RLUWXgfd2+IvWmCcCt29xJu4ofLqgQ2OgIwZPVZ4H+OR6N4ID+SCdPspsSuF4BRElyZzprPOmCc
nffhbQBzTNYFFAvx/p5kTVH/JEOwfQy6PIv2QK8fqiT83rTt4lJuRnuugvKv5emcwdt7V6Frpb69
2mhQgj6xO5Cc0WpFanUo8Rpib25rNp8M0refG1roEjKZFVcWr9oi8g0JB4eJ1gTMeDK0+XVYM2BX
y9jrtDyFpWVyu1jlzTZWYBaTe1wIk9gyV/0dTUPHrgryF1NwfhJYhbYuW/35sOMjS8Z2gCOl5i3Z
kSada3QMMVCrFzVV3V7G78SpsVvR88G5RCDNzblZqvnYKNojxqHDaNOQ7yKFfCGPzUA30gzX1XXE
bVp1/mVZIX9U98BtA2HijZNnh6X0so+5xi2TZZIkTHeanmeu8Utu1F99CLc7TTu+i6LizdpFlXS9
60HABNW1Mqxf3ur+Z3uwPWvumpFpoUxFcJCGYYZkDfkzd4XRkcvUmPoiHNt7xD3v37VbWncK4WVc
TOJ5VJ4+O6gMkyIM22QbnOY6CYAKZ15VhKl0pu5eg3PkaNGdsra4JysvCqHREEiI5gy2i1LIJGLQ
NllRc3/UqXBQFTQ0hXpL85UpdAho3USUIz2JchQSkcYeERv43xkk6/w+FnN4U1yCj8or3ZNcs+VT
tMQUwXaY7eN3C2w0D7X2OJxqgMzOnfd3XxRsaLm2UlAQMdwQ3oVPiMcQYZjWQGBgtpx2Xu8LBN72
RJKGRDkpDmgZhnuTZ/+0MvM3pDhu4s9chtoy1VVSuwTRSM5cPq3DS0HsYzx2JGtP0lgPYJvZDdLS
jBwXXq0wjV/5COCnl5atfs2blkiiZq2RS5GuihDj18wv+wKN1p/lnBexK6fnYuALU6J+L5fJOaoC
lTxHQfWdq/cT/kLFnmdcg5ptCvofq72Dq2r9Kr6lG7Onp6PsZRXzqVXQvq6D6FP9+mZcY6rmba56
7ytY+l8OXOtD4KmaAbS7er75MA+kM7ndGlVl977Z+/NOFlliLUhc7GA4+Mb03+iL915oMrlWxoxt
N566bce4VDUQ2WEzP/BI2TADth27rfe3GfriOASGGTs2QDi9iFPUIIs8qlHe67X4z19YjXbd9ZHv
eO1fQZHhjdmXHkx0GA920Ncsv4h6PwNMrm/NWk0CpWvIelZi7Nfcaf+Z4zQeg173J7cqwhRGxT2t
QxjEpYEIA8EmkvJ4L/fiT1t0ZCbvcjFiB77xaExApPuQz+aDmGBLBzaef9Dq3b2vmQoaYXtllBlL
l4T/l4vZqKvkpAeKBcsBysnxEmRjFviHm4Opdv70FYoAPniaWQ+2Rr8IVIQ/yberfg758H3Va+86
5KBuCAAz47K1tc1ws6HN1Obo/A1pHvnX5i3dXy2qYC4wT3+YNQYMDhmDMnpjnC2RcNa3hyzMHGh9
TcyCbTTrT02l1SmgM4zcOH87O1Kj0/H2cX2eOq+HqF/6w+KU5THbcxEzV1Y3oE7rrtalOG3LUDNi
lyOqZqpImoNpZ94/FA7FeSohupTXDe86LOaTMnxkKA1H61CG9nPLKH9ZRxyey9guibPX+s1bxAZE
yd+VBC6vqoGq/2NwN/kHdpEoEFWHAiCTkPj/oGyad0omuw8h3TC1Z0clc2ssVyFEN0XtUu5Rl3fj
Hx3u3RB5k9jMg70VSMYohN33dESlSvBYWfR1lDeZf8LbMf6mdQPUlq+zZIlmGWOSkHdWM+Nq0AN5
A5OsEKypyULWvYfWzy0kahi5qloIcSqLx8yDUuTW6ZBZMHA+yGCyjjU5vi95Pwo/cYlGBlFS4Bxs
u1YUyKb6QI3UN3Dz/sQyvhF3d9v2VoQxEE8bItcom+UEkdb+XHNRfbShmO8FSgOWux1pLKmSoKkx
NCR6bK+v/SWt3S2ECnH9/urUE1sL5J2ZR6KfJKyOFGGVSlXlU9zXvbN9iIWZNwpXM/fjDdAmLbea
oVDyqk2x05U2oK6rnINpLXpmOSnb3yhb/f47ttliDej8WcZiWWYKifLJa5OymYp0Zw4E+qkmNgWG
4vnUO3P7lI2un8I02g9tDYd1znY/9OMOYYJ3nwXANKMpIX+H1mtEGA1jWF7CJucBXm1YgdRrNGCY
TSWhYmBe4K15YY0fCgCwfikzCWo6NHwp8Qjuo5O+6tw2wbaog8NCeeh8+J70nkazdcK0H+zhCaF7
eJ7G3G+TZh32Okb5YoSJMg0oYksXlc04ORU/HYpR3KhjAG/SrQrWBXHLvmEhUN4Ynv2i8HyyoDGu
8oFUXdZnHG9DaP9GWjqVzwXw2BYh47Gc6xa0nhUjMXN0SitbVsfaV+BbUzupGZZvqJG/Af3uD8Vc
tsMJiX21RgBqfE4Z5/iaeF5rZ+9Ta43Z69oEW/tDqlrbNSKFpVIHr4E1/IRjXeejXzAMTTTPb706
NntpBUmmm+JD5VX/1BLr81Y00q8iA9T+YTAKfkrOVUYlN5B+ndRmC6xt9+vwAU9kFwmo57CfNW0i
XVxvk/wclWllcU/Hi770ixy2RNSrD7UdLqP6Dc3rOM++6Yvu0c5EVh0XdGBE0I9GBX/geUg2KZX8
JkoWopMuWbZ+y7k3pnbaMrv93Vk38Wtpy+Iojd5JTKu3SJ+dXspa8pvkQp2ysKkTYnamNx95aDKZ
/TML93r1iHhJB2cdGTjGZ1W2GcL0IF8xBrjNYZ2ViBq0rgntxqCw/KAx+HH7sK8mA0VZb7T9UTz6
uLqduUVMbGDO8MYpjPb6w930MxdieSosbb+NjrteHJ0HjyNlCpj3ehRNe9Yf887lyJ3t6X0HYoOQ
Xr9mgQAsLxEmN3KRSQD9iixzNSIZWOpYEtz0PSOS+Va27Ss8FOOmo8vn1TS6BD2CPgS+3JO1ao37
4nQoNVzM2IvGTmmsyE6YJtqDUCqj9NV3mF39wdoeJvaLxzycliUNe9/8AVUpOGFbaCwr6/rPSW36
3KEGIRjS6PsbOkljiBuU1VbMgN4mah6D1AjYCHDCcNhFVZ/lX0g8h1tRsvWhKDKXh9DZeoT36zz8
LQSQuYmy0oznMChMzC4VhoKqGFZEPObKNRGOy8EeXesxhM0Ap+SBgp/Vr7k7Tqlu6azBN+Og/a/U
mzX3+Xnwtvo8bJ37p2wthkKr6R6bTXa3DC3Wq+cK72pJza2xWNXIpcbCEpna6eShLZyORD1LH2j7
ZmFDRkdZNSHujP/wcF+rb5WsVUG7X4dV71/OAKQVudsWrhHBnFmioPHOXIZjyq7y4Vpe1ieDN1NR
R+fer6FEktN1k/nqMHmyH81+Yq4uebU+Smo3F8GHDyp/tAoK6LapeMlC44v4kxJKrpQHsnQf6pb5
Y992/+wQanvgZDz7yN4S4hyzVIBcsuW1fHntoz+om60bkSqBgFA1CwI2UUxXNglsEabvsrHaP9ui
QNbfWtWx1WMXKWd8Cp12TvZOqcTTM4E3c3DfGybmPsyriwp8L+4nb0uMafQx8XQPwWzdEQ6lXWU3
p30qT4NcEuUj/GuH0X4gp+SpaRBTU+T1UcnaIai3Nf+jbu3nBtcfOboLYkNLFFK++wbPuaQGgZop
3es/ERbdvXE/unPjn12ju02u9x4gbCV1aR2geuSd530Dg27wEg25FW2ZOZxsMKZsnvMksFXqLtXb
bJS/BimYziBEaCsDL5Vny5W3bERwhRftDv/sR3lvinPQbXSNcdRNERyhn5BL4kBcOWlmFxOjnvH0
rUNF984rhi/Z7vvz3En5Vnjtg71Pc0wRbhmbdq6YT9rnbMXs1eYSPpRvPlrBWqFHRllHqneK1OmR
9fXccNBauX0Yx+/Txy1FcWfC+Vk7BbgZt0oKe6dRoY0+SDR7ml12BrcV8LuT6UszOPeuXX4GZtEl
ebj9CFEJSohTuOncPhfhDsq3+O6hkQMGjr4Dt3CKPt5ghc+Q8Ha6B7JO5wkzlr10/p+wgdjyV7w/
xPbaV9KuumeKBqY3L1egXXotEvJf5kQuzoZKNbyrdtt52Z08/JhD96OzK0olWJrmA+qZmxZm9274
1T3Y6jxGYxXS1eyJH5u3dL9kkC9MZY15h76u1A3vBGchlPTNb12QYYNRccs2dbAyxP0TNoBtrP4b
w359wvcDeYx2IV693L2stjZPdmhvXwun/xskWp6oHtw+LKzHGVcVNNgiosnxe2jpwkJg2eEg6uVP
BmyMYPkoi5fBECaONCT/Y+PLNV4aZM1XIAXYwmH+NaFZvDjY+SbtBIdMWQishvlZIb3gmgvemV2R
ixgI0auCd92H6c+9bT45Sz/+aQZrP3VWfsbndnfYW06mJasHhaAEPdgP1ZbvIut+lG1+bZAIHUNU
xXfSmecEPFonwdxuP/jwzOPOQJ0Y9fTt1+km49KXcztHYnOte0usYyxL3lK/3hDwoXmQN/zivJJT
j7VxchBl+7aVbFXonkpjcW994Lc3mG2mfDlPv/1O5Gdj9Np/u8vz4VmB9+BzIsVYpswD0msZl9pw
wCPn7lYt8/638Ec1EIMNnAdJ6SFxCDN5CRxVfOmGzIlmprapbuz2s1YciJ5fwpq5//Au5NfNX61/
UP/rpZVZdWrYFpFNktltE4Z4mlZZxi41MQ8j9CR/ZeCeCwPbIsaMvIpGyjpvvs5YdkRRO1/a2pk5
JLWvx2waA3WvcbFUMV3k4l+9+6BtTr3088taDibCERWGH2s9uu8+5b1F1Lfddm+NWp9CmMbiWPbg
QdDnoniynLD5xYOTV1e/tf2X3M9XD6Whi5EuI6dt9hYsG9/5Kdds7b0bIWTms0C538ZNva4EExVi
Sdyw6TEQeMav1qNed8VAsbFv5W5JdpNdPxVVLb8mduqT1nr/O+5LfyvDUs0JG3vwny72ThyV3DZA
BoUmVgv/yeKhHaNFzeBjGmsC87DpvKEAC924bXYTWRr0H7Oa7F3wgqF/sFDZvZUGwIs9dtUNn8J4
BqtBPYZ36t5nlnHfS9pnBln0GWa3oVkPZia9pBPGOPCZ+9YLQ6e30mgSFj9clNPXyhHjuWjc7WiR
dI0yZwrsOyLe+tmegyYJ+gVzw9Tad2PwzRsjKrqEgpAE1CuIYxa8ktjzw/GtYcBNpPmN6gkRdE8d
esUyXjrtJeM8VfFuWZALUwFh724/HIv9b1z76aOQgXFwN/Xtm1qCZ8Xmy4pjQ5Ys2OUPTbX+U15f
PFch5l0oxaz7q8yOaWJETc80TzZGLvq7aTnFxZXVenH7wSVWyMFVl7Xr3bZ248AzUqauFyBT3nc7
mQic+VDVRpsj9/8jRPSra47FCSXvjiynGM1TKRyNexUYHlX2b+E0gCySdWx3qyUONJhejxEjMivv
VWDejzrd4/dbQF9628rfEPa45zLfrVcCW3Q69ijgzUVPsa5MyCPp4E9gHMKd3G0pWjmbZY3PYQBe
+FYqAOf1/GZs5ewPHNdv2hZ1IltKSKccJTuzecvI4+VnE4qVQwNA1bYs60wVMECCt01xhlj1aTDd
dYsQmph/uIbWw1jRHuHOAyCmwZJOu/bKXlE9gfkGBxYzMvfhgNAOLoguQu9WjIBuvZThb3rnvlGx
bL2Fg9SRb2UwszQpH8hZYUr3oL7lPj/U+1Yg5vUYHoj2SWj8UezlIQRrYWaP6DWWmG9eHmcpbrka
HiGcFXAoCiw1joz8XmC/Ot+EXlUX/zTrTdSsJYHmWpq8jmNx3HRtRwLTSjwJpE0opc00x4DI/2Te
Q9daNZLJ0H9YSvM9DLUft6isnhY+vi+0H//sb4tKk7PamYV40m4jD76P1A9cCOiTjSUye1KjR63z
VCHaZGEIDJASf3v0SMRs1Y6GFmNm/23WGM1lj2hKdqNB8Ng7FdhcpfSdeaKOhnwhgnc5eStStNxF
nmf24WlYS/6YzSLquN8l9atzp82piDuN0dPpiQ7NnI7ro/P/cRBQ7FSv9d/aDf7H2Xktya1l1/ZX
FOcdLXijUPdDem8qy/IFQVaR8HbD/9H9jvtjGkCxm4cl8VChCAYCpiqZlQnsvfZac47VrPXBfCMe
Ls+FFvBxDiRacFtU+8bD3VxG8oVWLfamyuxiGwRuNLPzrGC5qwqmeuRetob0BrsTARFVnFSKXW4v
QyinGA3gOkTPO4+6ngre2J88aOEYdUP+HNXJ2GOJEDJJ9fuKJSA3iBmuWydwKOCgwx1YIu/oJvcM
odCZM7ntSUHX/OVeukCckCwthQ4y2P8SAn6NIj7do04hosfPfi1ZAVFKZew1qy3uQDRKZ6bmfhOU
dckKt6hQMXoGg0GLfCtFGFyxVl/j3bva6IX2kmHHZOpjneA3YPlH5nWbtE161yGvqj3ZYJXEGOFU
ZGTrQdfmJl6IGfFRAJ/LQJ6Aj25t2b7E0+vI2pMp98mcWgdPepp1VOuxDeS5nJKCG6xPjdNHm5ZO
RKcBwfJdFzf1QqIl1MnsrHQFYZbepCzUSCXEgt3ObPBaJWi7Xb+f07AjOnVy5xG4helCtbsBZkql
bSAY3epBKAu5c0Y+QWYcdQxzcxTN5I1VfGws6/1dESRHtFNnI8rjVSA8bx27yjlKiqOEmm2uKTjj
7C5jYiQ5sxUy8q4+sKsnFWschYZEIAdLwk2nB9assdz+HLpZiOszJSxs61mAgpORTW6WjNrHNh2T
/yhrRYlwJk0ia18Nlnpf+Swb4oamvlWQUxrqR8N0lJHaLlMSyqFUr8lSVesSVdYlNSGchHrVzEKl
PqMufpJaSV6K2JVmSNHEUeNzX1h6sss0/wnVu5jLHerr3CAcKfvqRNJtuAnbyg8CxmOuik+d6RSr
CHMvaTdauHSC7Ken0yveVYk+XAYNY0Anhi/krmMIncth90Bryy9GwCxu+l2+QvbSLNMoadZa7B9d
XdeWtW3cDK9uWHk4GzPS4+UQOfJK9jKPr6N40C2u5/QwdpL0qYxQZbaG2i9LcgWGhWGuoK3AUkOV
srH6KEBjGyVbV/jiwWq056EcIvQM1B5SvUJ82ThvCv2RCeWUdK5b3Hj9EOFvx9+LOzxmiHC8fJPr
DvmwILhpXVd+DvV0Z6pB/xmjVrR3I9XbKWpoL3ATwrHNys+5Eqks3IySamuvnekr0XwpuyxaDSwx
X8JYa/YpnodVhjHxFpc45owSUbYnyahkNEPFjaGf4QRQ4nao/FGEn2ms05ipcAvqtTJXTe3M2iKB
u0CWsKHhNd6kjenqF7CnxDvdOpfVqydVK0bGHbLwx1L4ByVkjkM7F8xFjuzY4lNHWlct8be/el0a
MYkm40zVzGwlEgvm1RPWXFSncnhSgV2wkGNgzV0Zk2wnHd2hWeRetXT8BqdJLZ3oXG4s60aQlK1U
zJPe2hxClHhx/c1kBgbEYXXLnlhz0fHcz2gPry4cO3zDOcXCPgZHi+0QPkgcKdlSqfroEgTVIU5s
7gCdu8qT+CDwqn4qBvWBsfCTQSV15dYOHj5f0hfCrFFisbxFcpoEK+bxgXpn5C09z5mFItdOjuZT
CFS8B8wWPCRxPeztyLxped+uvb6/KijtADpkqHoGao5DFMUs2bGf54WS7onditFeE2ekHN3mMahp
HCBURASKOqDa7ooXOxDfwIngk0WCaUs1CofY9Q6DiwEUddIwx/yI96eg661FL9yNnprdvPYSmVIg
AUwSY0xRhgx5E0KhmZbJAbUt8eB7Q0gmbzixDBtDpyacu2jRlwbO6ZkstENceeXMj6hhmr2Uz1OM
EDOy1vdZpimzylUvNGJHehKTc4wMHRcOKbq5l/gvHtX3gIx21KFVL6R5wLpraUe2vUKgns6NJPnq
ZsPj4JjximYiY8EnPuuBWiAIzZHaRehYAwMTqeMWlHHVYaXoQ3d2ot6c+4RNj6U21PNcalyert5b
aAXlXquM7BUMlHxPZU2d4cM3V3mJgZ4iLxZCR933XmntURa0FMr8YCWjC2RUar8UbetiNOvitaZX
j00UXwrSibOGpNjoxg82qlp8zmz5wfdrLImtP8yBcsbc1ZSye3nkZogHu7LKpaU3WH1GoX6usq5O
EoKkZHi0WwAQrPDoAuFKVOgNuVwPKK1oqRmSYtabhBitzAd9HScCDTD+QEdbSD3RwqyLBh4SSYmD
s2/JfIm+ZsavuC7FJzJZaUnJ3fAAp/bWHs8QIyD+SOU1YExvFqWml8laqgtJWfTkp7K1WsjIfrxG
gjhjl05F7cpIQ3fben4NSjYKLB+NTlfwPUpa6awNo86ck956RrdXlLJ5bF1u3/vIbJCbqLFbmbPM
1Nx6RZ08EFQcnIFHjfy5Sb5ZRvSF+iP4HfP7F2ilj73w3NpQNNVicW1KBTJxx5H7LzY+qm9/zYX6
BbZL/YDt6qWh6zrZwCutDAn6qK45kLejK5Gf9fO//i+UkQL1P3GPRrDTn2CYXqw2+HZRuQWyLisb
gupQ4a4jyTXvEfCB7cmCkh58qRl8JtjPX8uq6E1yeq6aHAelTvI1uJbu+tdv5xc4KXX8JP70bmjt
wCNN7mntZhnxl1MwsRnta2I2L4PW/4az9wt+mPoB5iURUkQ2Zfh1keoJ4aPrPqoka4JZ7Ol4c/Mw
4hlXCrTnf/1H/eou+YD38vzCipCiDmtsbiQvpHhY1Hqp3v5vr/4B76XIWkt5thzWaV2YC5Y8+kaW
s+A3fK9f3YIf+F5EA7KnhiafVUOBDM2pjJ+IZKdlub/js//q4/mA9opLJ5NthCXrTHESepfhQ1GJ
CUP/N1zqX9xTH1uqSqmSYojDq+gXV1+tN5GeL3rCsVb6XUfPX9xQH3v9UUSJ4XMlA/w27bVwqQkq
J+lRU1dFUGb/t5voY8c/5Ms1OgiaQpeRSQ6iN6SlSlVg89c30a/+gg+jQAebw8jlcCA4G0vdhsjW
PaCKNYqJfmGUigtapMh/wwn81X/24SGP0EsGRsUXIhqDDoYyXpcaMsKu97xgZedJSuqq8d7pd//+
2v2H9zW7vA9l4h//yfErObcy8Pzqw+E/7rOEf/85/s6/fubn3/jH+mt2+px8FR9/6Kff4XW//7+L
z9Xnnw6WFJ+r/lp/Lfu7rySAq+n1eYfjT/5vL/7b1+lV7vv869//ABWWVuOrMfSlf3y/tH37+x+K
wsP4739+/e8Xxz/g739s07cs/f//TwRf/9svff0sKn5fV/4mU3u3HcOQLVsZB9v263jFMf6myrpK
uGHpsqrpI6YyzcrK//sfxt9MW9Ycx3Z0S9E1w+CXRFaPlyRF/psjIwpzeC1HtVQAr/98dz99Pz++
r39L6+SSBUj/xrfzMyTTNm2L/96SDVuxmUQd/cPYU4aKXEpxlm47USGUnJF1NV+VTOmOXep3x7zL
x2ZVUbn0hzC2t5If3fdDSyYxQ59P6GvdjGCQ5t5AzVth4bNKy0Y5aw0FpMzX+udWK2ysdpRfisF7
TFqlQDxhfMkCpdQWfu9np+mcE9hfrFz6pgw2SLAiLyRolhSR526YtYckWWPH8Y7TJhqJGB0tDEWm
WHe1WzzrHQImrWmKXeVXJQqysjtKvnGPf7bfTH9GXEk+NlibFWFquysFhMCaOr+9hqRRL+tIvsL5
sd7kIGOZIiXPvpIQL0ko1CXBRFVqgX+j3D8sFSOusPoq+Z1jrdLc9RSWPWeHcfsIzubRkXLEvonQ
dwARFtH4nnM0N8c+r8GOSJ6hb5AHOZXFRwmE5ItpteUicvtDasrtrAjSHsttjMTK14fyMG006p0Y
BO3GXfluMAriTExfNKKMDum/NmjewWUU2KdzVKKzoZA+ax1xBVpkcSbrLh3izlvEAKuOQddHuCRc
cnXUbine+7LR3FEpdi5p88XjHr66eenfSjfCWFTZIzIwOUX4KFfwUPpZYDgyTeTEFk6i9iTFQuyA
N9nzfDwsJbfBa8bKqKSydhU2civyquGBRhcPrW5x3xQaa4UFgsBHSsTlWlVsm+WFn16mTayI9CIc
sfeEuKmmMaxpqZa8X+vGnx96FmDkWr1jIPt/uuh39T5s/PAwvYxBzfo3wduEjf0RvI1PCmJ0MqXk
mh3dMf5bN8tIjUywQWirJZLHpsUKrM16+HlNmKY7oaTVCULBWsU99dA5g3PN42it44B+GDa0pvfX
nu2F92REkxkEYvPNhfPUini41sSQKymL9W2thvEmArRwodzsoY4oxLNelA+k57BwhA+1O5yDzN1O
z41sldlp2jPbYdk7ajvaOpC4Klb+4kbXIi1+8xFMDUl++ghsAnoIxqBjaN5i6x8mFQ+8hm6EbrfN
lfaIBN94zCyl25WF1rCoyYxHE77OyisxTVrj1djog4WB7WU7XZU7m6UrvQKPEF4jNLs6qM9e/WQJ
1XyDxLZRy9h5aTpsiA1wA1b1CnnI8Y5ANJtebNig87iTnOV0GBfm9+fCCyT8XWX6FA2K9pJRmBgP
yPKKL+MOYi4+4yFY4MqHSKPZybnwB6Q43LyfUVJQ1xD+ssV3u3LtRKE4j8AHrJppzupw2MjtVsNm
ctXJNWNd6JOnBCuhvoGT5a/DyEruBzQHq8ZDNEJ9L7mPnMA84Dh9FRoYhNwnR1+jhl/rFIy3Q+E+
RBDYT9NGNgf9fc+w7d+EGebUEfHPXxfzg8Z9yqhu6+NkMo79fwr0TWoCDhmPdoeEKNjx+KywNJ+8
oL16fRi8GubO85PwjepDgPY7HS4mRcltkpNbVZ3avYDUWnukEZHCBwPLe/aw6vTve/6/zk1XuzGl
+OPnvCh9HUhA7y0n6w8d3nw0g2XxArLCn5cwTo6tJNv7KKC8VSfZMqEwNN4uVHQkBtzpsMmcYWMq
Lly08Wqttc5CDoI3Ou058wqR6EPVklvyQ1r6FUGoPTTTYWNhEx3eYjPO3FkuVSGe6jBl6WV3l2kD
7gu3nmbTilobaFaZdc7ZLci/NuNeISwxjzA/raYLDhQIaK+qAociomydGt5GC7vk3mZ5vMUdilhw
PEx1/UXBgtJd00LcUWYoD64Vi8O0Z497pYxuDpgtXi3s3DtwcTWSnxON6rJTS7eEpWPW9Zzqaod2
AiPJkON2QRUWbeVUpWkXHe1tCidmcyvwN67UsrcWrN+bG/aZ6pq1FPfoUQoiTGtvpsNDMAgvfH89
yL7tMaGUMFchhIiVYlMpSAsdbzL+nL0Pkevktla+sEiwrZvUxxibCJekQlwssrYvr7rIxdV34u/n
KOmMHDqqmlbeZEfGvT9vKl9bV26V7abzYalr1HlseesPwlqToWKNk9b5U4ypBuuel+/adsie6N90
JyeQwIMYwwIQIBPa715KNePRMaCVJE7+ElN82aS4dJe1BJ0uKVp52VmadsF2F+LDt+8lqA/Vclxd
JlUbn2UsDgu1LMSCqpW7r5va3U97auJLe1Jtw57JyjMyLLYdvd4Wem+Js5LFj1UjGzsXnspF0qP+
oqRQdWxTyTEgWfiM1ExZTleHOrfA5QRbyQDaMWMJpx64hS9mS4Z56D77Vt4RYdjVjjSNdkcHhm+R
iNVDUKXYJIR7LWCmPGdxLoBpD9YpkSV1q0otEVcvnkUs4pUYb24Nv9YKK3e8skREDcnXxFpkdjYz
KifFtSZHTzqe2XEW1tusmwmIs/M+C7RjrMHI0LWweGlGUIdby6SuEn0xtHp5oIE6ZZ5xb9rIEDBn
nUmJIxDqHppwyTQdUmRqi5fOFN5G6q1k5Quh7GQJ/BUErxVctYrkeefS+XgYyZ59+6wLTHx6KH+u
a3lYtEUg73tQO6KDxKK3vqus4tYqZ7k6tOG8bxN8cz5sPqtJBj4LrARd0ThzLU4fIyhbSCjMWDlg
PVEOVEkXlPKUW9AKc8HC3NkQA2pPajbckHXah97jZlgpgP555TD3dnYo0m0Q1Ttai8qHetwk5O7m
aujYS5HqJVogLLbkzjoKCaW/xRBRY/L754WuSLoltU6ce8QvbeFHZ1uGvioGOX9B65pgEMjtXZ2X
7ZOSh7OoVp1ZUxoK/FDsU3oU7+TGVB96ozRXdhvVs4qIiexHbb4tc6Mx3poWz0AN4iOWtCe7TFGV
U63d03xee8p7F9G3WxzK1ke0MApMqIxpnxCoLz0ISW/CUA5RKFa1qm9U3Sv3VpHrp0pzJYSWKMNX
slts9LhJeMfAA/YsSNx9ZaEHR1NByivuanOP8ETdeJZm7tuiQ5AsLRs88g+O1a87NTKuZZtrD27f
jRMe6BJj2KlxOmqGh1vBx0AuVoGSZ5nEw4mcXuLa0pcDS4GlqsTyi2Co0nI4ekYhatDNEfMrhA2L
Armazkud0gW65vwMaXXDXQUswWure5SlU6BUlZE+IwyQj44wl5Fu+Ki8qMXPPHh1CDuTvWU3YJfH
txilKdIvI0PLZavu2ROlTcSZHUnpaQ/4/aS9K6uPqDz59vFdziVdSc49E3uSUw6Js/xWyrbKw9bM
tcDObmqOfqc0gGoafTb+vwJZgVr7nxqh8kzq1XNr8ohl0k0qNemxALclq21580Y4Yxvy5MMjeHK0
tDnC5WIlIdfOzQS3YcqxfUSh0u09Kul+a1lHrJrNMGLo/H1Z+GObxix6ipVCOcSlhq8WKy5sZ8me
UxHXFk4AWzwpOrAXblMdur47eLjZUZnUb2GRvO9kZrai+R5+aDW+aPTJeQiEeZLRIyP9i4J5VTtS
ta0h8s692vK/YHpYQ0JVn5oI9asY0KZLqReuLYccfzxQ3IoKxz/2HsjdWPj1Eq19tJICMj6dqc4C
HY2X4KEDTGYMmyLlxxg3K2zDarcN1PjYmnV3ZAlT7U0JpWUT2sll2tA3zdojdzjUcibN06FXZkEu
sJzFTf/JT5QFVGn5a1Ze49ziGbOkS+yZkJkS17sNSX833mwvWYIzp0jd4E4qqmGVC9s7kC4O923/
pKqBs4jVTnvCLQqCtdIRSY2H48MO96SZN41WnnUFSAQC3vJl2qPN7ve96VxLDpNp9hNzWgNCUKmO
qmkVdAbi78bT8w31UTIrYg91VljY58BQKdUnav7SVNz9CY3gdmrrdSdaqTHupQm9EovYv7HmiKFh
29a5btMLPM5sO63BiKaTo4ZaQ9WEER1BKZpn6GX1smpa5QKToV7SFTjFyCyRQYKRcG1QblwMdd2M
TUd0w3tDqWzcPFlpl2EmWUsxYDPVkwYpeYbEclmE1HmCGpJLQS0OJHqDCsNSbOL5TIirEvavIC/U
eSu7w0Ii+l2IohRnw1fFuUga+WBjHtoGwO/amadW8j4vRxy9K84aM9rZG4vntrpLx9V1kW28wHNe
bZrSzO1BAxtijI4Z+nle8JW9UJLsn4cB2iAz4roftGqTewaF8vE9R3FW3QmPO9Sytqh5B/QRzEQ6
dOZR4d0v8mld2Q3JJ9+1HtWkSC/wDZL3jZCTjIHJYWq7yMymB6BI/SF2rRRGOZOHlIpLUeOGKrTk
6MZIb2toiydA4EDZ83CVlaZzcFBfN0Gv88h7B01NrLc2Ku+N0X30nrbAJG3sU2uADqEDII+a7xtT
jaPDdM7WujVGiTQ7O8Xw6roE/dM4azo6RfwpNstq7dImzkjL+59fo0SMXfdGfypCVF9qXyavXqPD
dMvuJD3tH1IRfsYap34edzySU3Q/abRt4zrlVWQLS/WcS2EaAk5V3m1bfDESuR0Glj3lIXG1zJaJ
MzJGVo85Oo7L1n3J+XyA1wuoWfUZ+7j/rertL6Dz251alvkI2HHOsudL6AZgBU+HFFuBs44XsBAU
s2gMuDVUJWiHuvUQJ85xiixxq0ozBh8Fqb/2eQoMm85LKHeLeqFZXv7EshuyfpRZGz00AC1ilT/p
ZfqMga+4KFko39exsujCnCAAMeSUQXIirdh7o6QTXMaqsaN+j2S33097PzZpkaoLt/a//SkJ+D3N
9lNabaqh/Fh6WbYtq6TTTIUOHHgjlI8dqWnEApGqqjomu8Jdy30Vr2U7tI+oYKLve4kPCl1Iwx5Y
VnrRtU7aVe1wNx0l5aBtRh/oQtJdG7Es3ZWmMJSOrf1FcjpzH2ryyZlCzkH5XISqsfDUvr+LUODP
IYiWz4pjfAl51Tc5wqwibMjbEg58COfFW+3U37BjGk9QGL6IVL7Ch2qugFullVSX3b6Rg4HuGI2z
EonWXVVGkbkc5uYz+uzH2KqiZW9mbon5QO72samAO9FY7PVaotyqqLmLhrb/FOltssD5rOyH1pRv
sl/dGXAKZ+/JrDyPn0aA+iKoQm81DV52YJXX6RxKr28U2OU95LOTr8v+rYeXd/OUGNHO9KCzWveX
cDu0dRrp/nHakwD5vu/9OPe+5xka6uqqm3cGQqMItc+nNHxFw+A8G0OXbabTQqW6noYOy2K8cAFq
kaOU0QHHG/cwi3zfm871CAtmeOIcwGkXJ2yi27TYL12lmXlN4e2nQ5EgpwgqHQmCk877ymse06CP
UORCzJj2pNaUXv60F3WPNK8IprTduNHQG52rQmrnspVCcBrPxXb2m4Zn5NR+qkyO96slE+IZOrwF
VdPMD5kduaT+aCH4hnWkB5tEYfVrut7LEJEyLbWOTEjuaXuvyh8iWfR7dGviKmdlvDAT3CUl7QQI
HFWcOuNePqhYJNPQmk8XWGz2WOFCjEVTUN6I5EvCAvs5v090vX9GN1Cs5QY7MDQ/6UgVD3UoKeiX
lg6hRVySGHU99wrwACmsI3Bf1Mhc8H/deVGjbgdoqzvfSL7vTedwiGu7cDzndQqo2khHPFUUwQkB
nbEoi6h86pPqqTUi95NkFYdt3bnRa54acCKR9h07GkIwD6iUaQYzeb37cBkTLKr8LCE0zHMDdRLI
J/ie3olvqlhW+dDex2gXQDcV5RdajK39KmAZGfcvNe3Ru8HRP5shPQpsU3PuEhnCg4g7Y4NWfKlo
CJwkDK74owFMTIfTJlectQj73XskH5mKTVK1IqAj7ELAsqDhjLvNk7DZ9T6Rjm59eY/xI1avIBn0
/N4NP2lO7tMCy1cvWviqYi7+GujKV5okJE9dZ/IUYze45FForL0SfUGrClozSMwC4fhAE+/AoXea
/JpWarw0hPYW17p1tnX72zR5lyKGc6cRUQStvW2zptn2quLu0lZrtpIu2FMDOrwYNFOxEcKRp5Ce
Qd0HX2QwjzMfiOmlM/VmY1KrnA2dgxaEVh3Uqr/HE7adSbvx/BRdTOezfJuOK3KL3lHuzIt49hTR
3aPd7i9ZkVRnpjdUe2G4sZqRaDkGGUCzQDbyTAC8ox2IGxfXalpD6nmy1WwW5tOh7dlztynSdVl7
CEOKvB0ZPkFDBWNcfYzvKsQEtawkmJdhRZNidOfdNt5lhhJCLGZmTnNvkfeRfF86SDIDiLdLZCfm
zBvz+9OGDi/lweha8zfJWsUca7o/5iCbmAHJlsMEr1t49KyPpR2NTjIoiV19J9l9C8Ah0Pexh6p6
rOsE6AnnCfy5VSPH1d0gmdjJNO/7IVk2aef1OQqUmiYilXiY1k8cAN0UD8mjKiSBe3isJNCQxGjC
Z0uvi3VZMfOsbB92m15hbI+yi20l8lXVyuRWY4mSEFfeK0W2k1RK6BrYkBNkotHR6LcPMqHlDOlF
++qQ6XNyM7hldYJeWbWHzRCH7j7TXfDxed2dDcDyizYVyk0b98APIo8y6WNTtObj+6pRLnYiztMX
kSbGTBT9vNNr+TCW6rZOiqPnX8kAXI1P/ahLL8eQN+oH79KQPzQM89wGWYkKR2PhppqEuPDevKNT
K6jci/AQjqOx5MKKHrxmr49DdVuRPpr2GDJ2KrwpmjoQSr+oJmsFFoQL0AKY5NGT49McvwmqWd1x
qsxEQKHB4Hi7CAbBEp00TWoG7/vGC8Y/2LeuCrz899+cfun911uXl6OmAyAj9n1Ekv7OQa9w7HQp
vIts31u5Sg0oVXVrbBtVjQw+TnBkSPHYiqu9WU4Ug6rr44Oh2PGzGc9VL0z2Q5ek5FNkF9V6ZRyT
FPtSqWf3pBl1ssBSsIR9oG0zD/uDhXQGr+Hg7qfNQP9aQMe6N/txro7Qb70nM0vAH+sp/uvpkbfS
WWrO9do0VqVa4aDJJP3Wtcax7SAy4V01bsJsDNxoNnNnGx2DRFHWzJ3REa1eJkiKFV0ePSh99RWZ
momhx1oGJvbBv47rtJ+r6dMj5TBDWrJMKcjA1/xzRr0PkNxzRd8VTXJQxqSOobXSiiQCPQvGFENt
5oRQqvf90MMH4YNabrXK2meOvWlBjDAE/POwKLSNZ1KFSxO1XIRWZR3xkFvHaa9XQ+soSKyA5JhN
pwej+VbbdN2AARnd+bqrHTQ9vGIpCe+mjd6pGsYrCmzToZSH0m8EHvbPCo/xI9ApkQCwUGiDg8Xo
Q1EhTspKqKrr7KAF28scm6UV0sOD6YLqiCusewX+5GoEPezJpZpHusMq6MDt7hkU5MkZf9asBAAI
2Xj284bOA0HqnywLAanXZmN9Bl9Jofk3jYYzl7ABoEaLqaPZkB5EyucuPVnzQIYaCCdQRvGXBg1Z
IK8lFAjpCtOJKB6JovWSuV650CFn3uQJLXjKYqvWVsxNX5eHHxv0bfqioTiAqLCIz1lJi8Awj+jb
2SoxCSRD0Wce1cy9DjxqOtendrK1qRKtARKX515Svk7TBb0e9TVqLZVoL9af8HpK2GhKBzB47BD1
6uT26F1Lgkl7+Pk30yLR164hq8vBClJoA320cEwN53qkLTIQf6fcp/sLNTVSpuOXrRZtt00UwNXT
nTCd89ukX6SG5q8MvNC/KSYZk8zup9kEGYKG+0vXDdUwFWeMIP9UTCpQLuD594t94pPqG9S22kuJ
oiZ7uQWtZZVKeXVchOZEhSvEhaSWzHRXDIryYLqkKcpXWyuqb17srCmmLN6/Om7gS+UJ865l1EFi
WSSvWDNmtY6sl3oJibg6a/oHezfl9jzfezR0DAV+pFjLOFezQ0354ACUFGqZ6wjaPUFbcJZCLbNr
IMNYkqhtmWsdhHC0zKQu2naUK076kOLfQucNa8Ze0CrE35kUfJ8CWvGCSTBfVJH1a68KH+k0Tibd
jqxzJeqrmUXyKvFb/U6I6ISKE8anLeObA+R7K7JVB3fjLtaFID2FqjWOgY+DHGv2QTXYxzxCUI4a
m95p+Lo3KvSyvdp1ZFTGFJciuUccevijwexjpUrbbVHZ6ckq2nLjZe0XQ02ykzVupvOx2Xx7z3EH
1nKaliIl8GlywgTlumm0idKYdbzWjm33bJhFtZM6nwI4iFO1lbr0N3+Vurm9z8f6TjtmB8rAvIrR
lJb1lQmoP2uWfpHLl2kvHPcyN38uPMnfhtjKpirsVJ6lxUmMfY0Edt4p+KQCZdnxhPlLXTW+sVSn
GNPCZZPG6qpTxbiwLFkBmjoloYdc6ReRGYpzUhRi7QSRMafzrwWsReaCixrWRmh8i2RG2g4U+WIU
h99Kmgos69H6i13Ln4fMV6/oE/g7h3qfS7VLrdWlYgfthWlZkdONRKcp0sVRAJ+ng3Nut252Z40e
Azx33aHQeJ+9bDbHcGRven3ymoSRMYtj/xNNALqVVehkvMPkm+X05Zpap5Kg44bLGjeKuWo74gMr
yWN5bdf3gTaKOqZp2c1Nes/igwUXB9d0Nk3btPUwlhl89JlOF4CdpTabH18wbczKZemqdIMbK8Xm
mM/vANPy7aIlHk8pFNrnjo2Qd3q1sGmgWeAZWCgjdEfBT7GIelffNm0v7/xE/b4nYklaCV17zxXm
XcwDgQt9Ni2829w/YybRtwPjx7EZE7Vm47+45HCJO+pLCSdmbw+EetPnMB12Pqw7sGmtl/Wf0Jv5
C+ZDdx/3SX4rmvbeakiFd16/8aVe+FeIIC+NwQ0dRPKSCqx3Y0GY35VkAlz7FsD6eW1y0iJqAXZU
IJQWLB6wzohLI7cOpGPK08ZUyXCl/u2HSknzQ+kwpnDTN9qPi6vedEC/7IKSP7DeU4EBZtv60aPd
qY+REKtIsqqH+gaGGJmTZwKP0lplmY6HmAaeKZl3J5tuJAuUEPI298LssaHxYtWh9SnHzXS70pBE
XTsF/AcAdLgZQINbPHAKbrVxaRAljlgFodizcO+MmYsfZqowtqYSHMjeM16OG9U1IZlSZYgY1s4E
5xEAsNCl+2KiHWoHpaDZBZtpAMyzot69D2augu0pMUZOX0iCtxWeeWtVCcpSpl6NjF7TTlgirOd2
X8GGsPeJm1cHmZrBMtcM6a6FjjVPRVfeS2FAYNXCcqBgQkdmAbjLNxHSFuP424yHVWFgVzXqhUMT
z5NLcAriQCc3Y6CYKFs6HrPMoWVFHhDslP1BIndyMnLj5ONwQEgBR342sAiaJxo1zLiGqkbbkeIY
AUJcBBgQD+R61IsSo7NH+OJ/adzmIDGrS1KnfSZ8/zTtwA//lMqNdlUoMUEYc2TQjhCkirDb/Rdh
59XcNtJt0V+EKuTwyhzEoCzrBWU5IOeMX39XN31Htr+qmRcOCdoeiQQap8/Ze+3BsYmNS9JYOQYR
aTiyNkNOBeiI+NeF2eODTkcCn+di0YgG1oLRUYwJnf4878gn/7xFw50MhCeKuu6pGkxtHTZDsw+I
rHolkGcd86usPC1OD35FPpmbQyWWWre8rzZW6T0bRYfmQnStIEDbx6ne1Oa1VdzT5Py/ZIf7YrmC
CBiDBeBcaeqC2S1UUbENicNKXQVOM90ZCVCOXsMdiUf80gdxuB3AGRFaoZ3LBmndR+zm7hnMYn1f
xoN1TYuNMjDbVzM720qFCVRbMlXbnrVNj8dxy6f5cJNgEZ6qbwzLsB671AXU4zfaXpbaI1w/GAGN
v7VmzMqWZrGJEfcV+WB6x9spaKX6tiowY8TiN5DLbCiedQlZL249Ptd6tQjpp13kg1nm7s6lpv3t
WOw06em2IVDAcnApzhiTrGitig9KflqZ1Nh9vkM8WHGm7tOPQZGdFEVhktHl3q9nuD7nOLCZfCjD
iRZlcCr8jZXyiTXowx8DE7YxLARSq4RKq0UPdHvZ4QBfpdjqNxrmskvVv3hi8u+Lyb98ZoScJvZQ
xWvcbc9h35sPM/didkMrHEZhvpwtJq0t7gFmeUHEa78++Erfn+WfTdJ02NQ27pAxEP4kbvi2G96X
mu2ys5mJJf/nODjS345XLaoMrk5EJvX4aMNa2/hKlQBf4ecH9ptvMC4mGzoqjGcZ3q/b4d53xffc
asV7/EP+r/TMIIoqscZtkeXiaFpqCqMeBbNPhM02GevqYLL5/vfdkvnnbommoqbpqo6fxpWbhb/1
RxQ98Hl7wHhDpim7zHeTQ5Z5jwBJh6MoQFyl2Q5+hhQujz40rDHPQ6Bkm3IYpkPTrGXLV9Mw0vZ6
eJFd4LSpfs5SfprY+b0cHPuln92DwFvIKsxgP6h3sX02InCIbszyl1tNfU9HVb8W5jRe9ajWryhh
myvTKqn3Al1crIspR3AvIrMWjlhZWKUgBlj0uNuOM06qCp3vpQm59PY89YzNv39eMv76s8Tm86LV
YRoq0wJTbC69v0T6Tgc8IyhrfavasNpNndFH6TcfSdfdnogj6kCY8lDB0/3n/TpqXscaM3VMiB6B
sp3YFggZEXBKGjQEnzir2Gg8TGrDj1uRraXPOiXc8xSOLyzgdv+gTeOTPFkItiF8xWrM7b//dv97
NiA6Ml1XV23OCgt66J8bCE7kJqHgt7ZFi/cAml1HXOCUroxxjr4Fa0O0y4h/j1cm5qdT08DDQAQB
DIVxB8JkvVWMk+x4hm3x3ZzCaXcTuw6mkJXmbn+XV5O6UgKjfJDP8qmrHlgO1ZV8lqvt19vUwqk7
sPQ6NONs7u1hZcQ/Qj0bVypn3D0M8QPDG5Ph5EA1nhP0ktnlkQm+T23P3LnQjec5LKO3BinqNuIb
ZcivR28R+y/oiW68/vcP7q+0dE4LimHYzoYNAtS2deevpkOrTFGsaQC0bqVPHhp0T/n8nrVSPRIc
M11LDFvPHuIF1u/sUneRJ8YodDKzcKkTWLhurWE4hXYynuSzWszkSfuKD2P3Nqlm/STlDOSZKIEC
LzBWLBTdBaiSIJk3apu+qTMRl9lsoY9uspTpJxUiWCW5dUnsyVjvQ3ghW0OsQ4OhU+v0zePoV+UX
NQ6PHZHPFyW27H0MuWhrNkX1ECiQNprKnL817DjymNhOu8yBqZQFqFWxQvazfcEtmzwNZjuTnejr
zPEt777QmVNbTfQECzR6qpzqWweh/9f41Jp8QyyH3VYhnplcBqa7pZkQJBYP+l1fRJQiSVLtyS/P
N7EeUV6JrWuUavrat2sUNppDPU7kxUKOcJTRrR+or3FEIu0MA635j6veFaOVP656h/20a5uWwZxQ
1zXjz+uCRCuVvmCQbCOtqVAmIeRwbGe8PcPXjWfDMlefh0owAaS208lNggAoflg2N5XEbAY/U5K2
Lrb/Xe7NrM4IdgPuYoDP6Ge9GCEuwoWvJEE5Jz8P7BO0fm9yyPXgQR6d3RxNNkrBxSA6mSzNJB7d
Gpqy22nZ90pUWvsmKNsD7hUDmoJ4mpUFubJ0f1eGqt+lM3VbQWT9kM4eTG267XAupyfiHo2Ny6V0
qLxcOXtsR5adotjv7PfWLXqs73M4fXd0mAo50ttV6mr2ceRE3TZ5+pBlCoh38VCbZEAT/EyAUhmK
LW2STjtXhf4kW4py1I3PcbwdU9trWKrNVwJhIN4OLnRy2NdLbO7FI1Hm5RptX4Cumu5NhpnoSBqH
eZinwvuPFVC2xv76ph2dqYJJlAKK3L+HbLAvA8tBJLrV9E7Zyn6hBSJgYaoDsinNZkYtNqvcNclh
gV9927sqc8UYmMHCumgNyCvNk9w3VFk37m/6OWKunE0NaODSjzO/A5ogX3GOnVv5G7q36jOtdLBC
DD7axPgZ1zjTzdIfLh42WFIepuYFaxVTyWCcvpO3t2SrxqTfDoKDDtyfG0kt9KPyIR7st3w2u00W
d92q6pxqNQAePXvdMJ0F8EdfFKp6UggqhnA6kXUE3ckbR2tYeXo7bBD2tAsNwgeDA8PrSMWkPZLN
3+h3eD+1ZLiCHsu+FnoApoJC8KUo2VTkSTnc05FE/xg3/YkMcW/nJG30Hz0u53+vRMPRHcvzDNP2
HPPvhZZdiwKqs0+2RamReiOELkWsFfu4c77GohMvH+TxGPnE+OK63oMi+nrdGAT70e3NldQiFlzm
i8pDcCfWsajPlpVtKK/Y/61dQGjNhvyx2/G5dM+RlyQHJ6y1MxYZ7ewkunrOKjpZSMcg74o35DH5
roXL+ZROD3U/q3ugjE/gItyVaeZ8EVaKuALcOJOn4mANuv9QVCT8aK4Qdrm0DsZBu+9i7WnIp5wI
Ke1gg+8n6CT/9TDM+Q57sf6UTL23zb3Z3ciaACnjQFrpaqhHd6uKCSXgBAjWOVGy8mVsWnC0J9iH
Yd4RIxhFHyVa22WlxPm5aoDREXjeLpsumP7jovL+dDSKuyNdSUPaqAxHrKJ/Lp91MbL4F1q8zfIu
OXeic+zVENtSFebm7fqI1eg9IOJkkYgpZu2V37r+6bPtVWUlES5YljakqjB7N80T96vh4JP5ulQE
Y6DxdevoaLinkdxE926jtXuf/Foo7yaoc8TLiVc0KzWfSqIqkTYjNXgf6lK9WITYQkphzhZFavwA
eWFcJOhlobjwUj5MLbzrIuuvTkYeZGF52lp6hm7GIeaZp23hDkcSIiOJRXictYqzM/StjWJ16QNE
jGzrOJWOVt9Jn2nPv/jQ7BaK7mB0AE21seeO4oHT+1VPUel3ZtGcbdFJlNrzylCvdV5oe/lKHo8N
nxshTINt3nj21XaDtdwZyrkM2N73KC+y3SDdL40BMiHR5oeksr9SUuRnuTcpDeOr6MT5YWC9qR+M
qcyvXk1XHmDTeMCtOz54pfIfOw5N/XM64Xi6QY3uaZbGxlV1HFf/82wYCPvVrCnSDpwW4SUpbTB9
Xikomk4LFFo1EL0ayjNYj/ScKmm45ApBX1gGmBfqTr1OybBlOEwc7pB1184oatLR2/CbX3/LVBpM
aqu5uymLJkaEXgHgz3vX6na6GuKBkaJGMJWQkaPiWUKdvYvZcb0GvRAjeqW2t7LulHS9efAJIJgW
tQD02/X3uChoKJTlIRpbgjrcSqWREyg7Lv1hG1couGz8+L6AUBQTCCUrqx/GQnHODkCPhVTGQ06J
ViWc3X0vekZlVXXbUZ3CZZqlr2Zb5ptq9n/mWm0dPdQRa2RX3k5zq2ZJTAC0iEnJdlLyPE1TeZpT
qC5hsyedUn12Jys/sBZFa9nmE8enaWPVivmtDsszHYn2O0vImQhY79F1+Cibmp4D2CsmKXPnMLMr
O29laN4FyO5A6EsdfbjMOrGeKV+YWxOiaOCycZW+WQYpyqO2hmqHhcs9wbmY9zfFjxUm5d4jcpJ+
sEqKSBESQamq31o9AqRQ6f33oqGf9O/Ft/Hn8iJ2ZNysdW4Jtmow95J7tt/GHo6dIXQukuDAnK9Y
6YhfO18x39UsCpedkWXImspg08EcvjOwIR1gWaP3IguCj/ueFXveIDEu+D6QL8qHtGt+ZL6yvbWo
tW5wtoNq0OWs2vebtkOhiZVnqfs9mnGdELPWuQly6T5eVVxfnDUt/dJEVXdRxv07Z/X6j19aFwbT
32pS8VtjC7V0wils9hzG34iAwLNKNxpMY8/Y3ftIHiBHoOvt2jOZUPld743mxsBvDyFE3cLCtBFe
9MWaWaRzCoaVXENwVi5LnURtnZ7kOarriNGvPe0Kb3CWiUOOmgpsXccEeJWHTGsoN5pVIRb3poMy
pO6171VtYceT92EgtpT/qlaMwZ2T0Oayio6bZoTrVIxhbbsHyKGa61FXO0bxkFWTgY6G5meg953W
XVlVaC3NxCnXaZYMaNVxmzGwbWFZLZ1SVXHKWPM18cuvfYUHUosMNN9D+l1xbTHuCEArzRNG2xzr
f9fFP2kL8cQedwQciphMqz3ktCm3Sj60S9mLCAvzi0KW4J7cPhCkeDIcN20WSTkmjxYnHKreEBIW
FRco4Wx68uv2yRXtTwUeCzTM3D70PXtKMKgRw0mhhCyRCqUl+fTypkP0sE9sCV5cuoU7qRIy8768
Tm22VOpJYQCRPUnVNzfvh07xJqHHJDMrwaUXG7QJTMRgh6Bk2t62bU8TZPrhTsm7/IEHpXQ2wISp
sQvnfSJqFXVXtJBjJoOEvy00pHqJIHDJ3WB6V0yXBSJT1zU18NqSMwKnTJeak4iEG6QwqfqVdFtn
6xLksI0Ks1vDMMpWUv6dYaZY5vJMYmGyH6CqL+JCK06lUr/ZYgBSTQ2A3ZxWmyteOngOt9Ucsg0Q
L+VUxPTzdaIr6Z0e+8Gmh5ixtIRviZ0sSNAQCFpjDl/sbprrRWIH6rod8CAUvWrehjLaFi/ZD1k/
gxtP7lUr2jJbYmRRm9sGu/ypJqXlaKX+t2goAGEmyhk9AP8akVLGwR1c+o2A9cWPSYKLWu8rLR1e
wdkpuMyK4qHFT7OlcCPUxeWLVeq2fQCQA31faKBSAs0WcaI6ByB65gKZMoEepAi8p/G0yZjh3WmQ
RBeltE8oqkIIj9teZP1VDgipsanEG5yx+sZrG3XZiw1cotkafo1+LYWEJmoWf1Ssey+p5oOduEjr
hLiCFuJWK7CJ2A1QV5LY8qcE5z/IckO/AknPQeYR9RZb+XvgJvGmi1Ntr/bTfA3wacW6Al8bLv4T
SY7spgx0dpCQq71po9nVgeltEk37YaFUv4N1RUZkXhzhZEaPgVcxoy3M6ktOB7oYFFKdnIDZqpwN
hSXmDVeS7HTn2csn9H4OdslkSHZd7ewdvEjnYHCY5zj5hO6fTYp8mMgNaerjv98JNGr0/10V6b5Q
Y7i6pln/Y3/lf04ZP2rqPh776BDNCSiyOV7b0TAujLwuN4WBd0M+6CNX+q3b5EdVsIasT8q3kcWQ
uKPpLdcBFeJj1OmFAH5xLcYvqZ3VX4oRbLo4GewMZDAClP4OtWNy5e5wqgssD2+udsnotRyBEzZ1
RStg9NmzL3QIBEf5wA8O8cfwv8ttoiqQSZ2ZXYBBciWMWbLDkojGlTgz2mbl3NrmLrSFl3AkYwUB
F4lf4Z5FdX43/IZ+fO0ipENjtkn98tqSjLS8iVi6wu838rUHMWvjN023AJNShIx0NOtIiHsJHj1R
lEVUUC4oyP0a+hyM04nwkS+ZZwXbWWmIZCw9MKa1WR1qbvLlSJykNofBaa7VBP0/PivQVTTVW98i
eWmO9zcNsesXRENqXfQ19IE2yVUmmDoiK+jwS7c9ZuJ5K3euhGwXm6RTaaz+s6X1nIR6hP7EYra1
6Xo764hiY15Ux3vZf4ZO3Z4gstzHE23iJZOwP96ti/Bk5ba2SJTavRa2NR0MheRooPrl0Y3wf5x0
T9PWmRnm+xk5wtZoG+9BqlrLqtVfbr8IhMb3cGwz2AGEjwSJlu2KhFDxuW7cTZkMR5jx9VG2ZKS4
TD7I40UKfFkoz+SDnzd3N3gCeVDQNY2JYSRr9ZKSmVZwm/t0kswp2uI0/FmXqf8UadRyCFfmQ+LE
3hmVzemXNqOttnB46Rk4scN23/M28tTlYn9EtevubyABOX/OqPluJ7uqBUsVJ/iD67XjQkIVLPMy
xen4rYMyAQp5pEVdNsWhTZMARYDW3ZuD150KpllLL8zmd/mGqiXhwajM8eroIqa3gmRigILgbNcZ
psqRU+8SY5wR2VOLNSzuWORNBfxZKV6OSRZcI9Pa1jFxE7eTIaMFtxhsGkta3wTraPSpTak7rIvi
LFsveLqxECBxz9UM4z8T/aIG1vaAS9ojCLQuiWjUosfBCK3H1sXUDHTZ3cmTOYu8aRVG5bFPcK/g
jTJ2WBG6x94xAIf7k43/vw3GZxiJm96e8g1SbP/V0Ke9lBiHqrkN+vpUYnD/7hk7eSXi3gsXhtLO
z6QJTGu1nIJNkZlvcu9ad5nCPqJ8l6+AeOm7uEI7URhE7M4VjoMktOKXSanuucNz6pJhclS7xNtP
pP6BiFWS+ymy6EVQnUSCxOHn3OJU70eptbvbD2vU6Hj9nv838uD2S5dXDIsUlKuNHo3PujqqNDzE
8FFoSKTiptMgJOhJTRBajH5Z3n/lG0aH+13KTLDBI2zqZ2Cf5YSNxc2nMw2HdpVFY73yOm88k2qV
Ye502pMW2vUhUEk60Zw5PRGlwCg9wu8ivVtt/VJx5b3Yg22fO+sHsPUTJlD1Tj5gsfv1zEAHcUdo
1SC0VDG/P/HsAWHhFMEO980yP3LlYPHzKbGZepMJOONV8Fe18BTKV+qkrKRVR/MKVb43sBYsoyj0
t59iMr3tgXckXuseYx8F4gROLi9fNXpZuxzC4ybNt40eW8fJM99lkShnWNpcEQ3VrYosbp9mBS0k
WSnNEwnx5nIWz0ZxTL4blOXPBNXlpZ/06rG2SyJOqH/9rqoe9amiHiPuDZ3kVa5eHd33larqxdYu
e7ZkcrUPJsdY3jAjpF3XBEhGjDio7ulnpN0CTVW19QV1AxkJqY9FcpLt41xrupMZ6KvPbqCC6G7R
Vr6yptyL9knnPXyuReqUVkecn78tTw+mzT6xE4731AuaLd1Q2hFe/VWP9eb2Md4+QfmJTsKV7PBd
zbcJEKdWtZdXPpqq+HhbcFqhXK0le8Tjwoz8+L6Fd/yoWgnyPMzQDlKJRRL7IFAMkqFxvZEWREbe
ZRLYPE3sAZxU/SHHS145n+I0Tk9aGYJ1Hgpj1TEcC6E+v6amT7YZn/Pd0OrVq+Pcy9XRmBmsDb7h
L5vIDm9dVvhg2TLrzQrzYWBwh7Pxr6KxIYw2TPF2k47Q6M0HBTt378gunuqBQe5QKzgsqnq8mxwM
+MQnzfe3iR7CJZgokQImIOg2Vt8qZxct3iLP1Yt0YhD7HRyDEJPLSIgrMKBkXNMHGa5j6A+3Z/IY
CIdf746dA8syUZEX/vOH5bMxylwK+p7kHSNcjq4avrWELOyiGEiJ3P8zXiITunM2N/lW5jESrcu1
XALkYmBkY3BBqrgkpk8FPXiSK8wslpkww+YqMtUDC/Fc0YGA+Hw2zrW2ixH8bQlyh7KjHt1qGm5/
W9Mb5Rftg6iKaid1brIk14EurGDzEuwK+3dXZdEPuRMCEBrcF8r3PKzmlECnnJoQrv1yZnIQDEgY
VgJv0SoBnC/Wvs+fMeAeOlRatSJOTdlFZYsMPHCIfba9+Us9jrciqaLr6tknyZ3oyly50Jy8kMtl
by1bsTdSuF0WfYFOjCyeTx33GHe4CJ2pOVkEFs5G+hazBzv6DZbLxle7bTLP7lL+enKnRU71tLdZ
A+UhzWcwIwu3YtaSU1CXyhovuX5JFE1B94gDN45+UwnCWt4FWbPNbJqHtOjLR244R7sspzfB5tmY
4g6rJsZjS38al1Lnvqhc5ocSTvyvcTJJVGnIJo1drVwG5EPmsSjr4NNvK4NvHV3bGu5ROTA8QjjH
J40eSKnCXV4qX+UHHOF8J0aOHGxrQi1ofehmoR/L0bBZm/iGxjJTj+wpvspvj21J+wBoFv4rVyz3
9a49YVuGgMnvSTyMfjHnKNg0eaVtbz+hYkSEkYqv0iWpPqzc+BAOUbIoI3XEOOg4dxlOCFkGuU24
BTdTrqI56t+4SS/CdvSY9ZJcJ0/j3BfSW7v+0tfaGj9xvlcr29uY7TC9pEF8qTCJ7dIhINsnQsLl
D9ZChRtCePZgnHPVepNqxKxovo5KGh0q3dA2AEsW8uYSF632iMp40YhbTRSG2mPBQFzoG/aJl2k3
v+sUNw9+2Pin2ckx8LLHZT2KyE/UzQej0xv9EvmKhew9YrRit8ojV/469+PgqcwqWOAFUsXGV5r9
7Uys7FOseqgrp+g9I7Sw4J7wTn2asVfV5qNiNMUmTzx9UYoHt5tUWkziZZCqr4RiGQvDp44ZUWP6
m2CkgWIQ+Lzsk1r/kmOhl4QiYBXLagLPF5ZIsGiXFPeaGleLvAWV5LaRu51bHM8RMXPrpLe8JUFf
9aZV5vQOwyIJHGXoIDZz4NeLEl3u5VL2V6gmTlLIZxdwQHSnvftsVVNS0VvxTcr4m1pjyIK1O9T4
e9RQ2xRYHvG82ma97hG+mbtKKT8AXll3HnlPxPewGStqNDYuk4pDoxK2V4bakYRU2oxs+IKTafin
JPOTZWCY1oncnmvNzvwZxWZwyMxgU5F5eowM5NmV4BhYQgtM5XiGfshHFbNpEw1aFEgGEY0n0knE
MNTSqBLSAE9KE0AhyIyOdADVIdVEU18zJa9XdHeJUBBnCDYrfVdE83tXJh35YfRtW8I53pTGoO/o
zU8GZyN5lLTC3DFLRYKHczLBO9yeDVGnovkT0K0Ri9jSlBsx+GonLJsvyBXpMBLNciK75+ZiTlXb
vHYhkQrdUJhHE9n+xVPq+9u7fh93BzdsQBH406zeSRle3FEzm3inN58m29Do+y0/6FW6bT+Pf750
JwId01kN1qBX4WnU8lHaRQLXUNHWLtsJ7VndUOXg8+ePyDeR2PnHcap+OU2mviISr2dZbyZjOrs1
qtnMpyPEA9oqbooh9GpA5Xq7vb2O23TvM/k6tUX1WLWKdZQTYymjC5Li0Q4m+6hMmQ3qeKdmpbmf
CpKjpG00jPxNiSrnRR43Qycnb9V6r1yLSMdUmZ6cTD/VqvVQt3Oz/zyPDXFGt6CRCwbYC0bRyYWc
QPxxlRnsCndGw1TPNUXu0H7FcS3sk2zS5zy4EitCQLnzfUzS6jdFWoAKcjEqe7vr543EgElp3Cca
DIfhvJDvdgyL9mrZhPZboU0byMrlajaq4YgazH2cKFLBn8PT84ujSpA5+wD/LpHbXUXj1AsTu/qQ
2ql6UHe3DotUFmVBRplf1eVqHHFYL/5+K+uHciUPqvXM7bJk4Ns7TnFSmhSdkt8bz+WE/JoizL/p
JYki35vo289mRUBW0Aj+l7gIe3k9zhUkoWgaZ5F9uIjLob+zU8dst1a3h46VnSqhY8jobyl1XN5H
bGqJla6eo8F6vGke49FIN/GIVK9p3Wgpm2LSbCuffb7xeQzd4EPHFHqPqdI5aV53mBmlHoisRsXa
iP+fJdQUuusMi2lC1hJD9f/UDQZuQBRGRQSi0BOmfj9diYUFHxC3FwMtlI2m8CLXDD+gG+SYHRX/
6EGDmEJn249OBZ2koXVuWWDgp0nbzaIeZeisMtxNtIdpINWiiC3tII/pJC2fVS++k29aUeYdk8n6
pptOvXSYnjO5KcT8t+aSQaa1li8JfI8PrZoz+Rfv6oznL66mXxAka9SmgO8JBSPq07J+9gYN47jT
/Xv5UPs/wFeO11AccQcLKl9E0juSgHipKQDU4DCom5XVq8wtbut56SMMxXa5kSuHb6uwILQYlaZY
ONOOgarqW+ho5Tpauv19Qc7wr09obq636yLL8JGbc/C19dTqNnA0B+e9bOynGgn1PCz8zK9eGgei
c6erb83Inl5eUX3Yemspl3RFK9xyZ+IshJhSvuR23m2t0OyOc9wFu8Dsj+EUKCf06u2DUTP7sMfp
Rc5xbKIzN6BOusVvJ78WvtR0l1dhNRIeIO4HFW6aU0SwB2nGxl0W1ZfbufwpqFWA17m18qZpRk/C
Jn9H06v5OE/dTxXn5lafugH9G5K2bkWEQbwvfYv+OcKvF/Bc14LROE1dqVRMHRv1CorbIPCd/ch0
LXNSSF3yGENxZ9kNs75mf4/RUJKO7vBhNPe1YB1FM5LK9E4+l0fLrM/vp8Mk/kRutOSspdEd85Rn
+XnZGmzIomGYowS68kJQ8hOdOPs7cIu7mJCIZ1OFj19SpPWq4++MOTJe28q4DVwTVaTvVnmAcFqs
LkBigGCLJoIEjclnVQh9vm6DbUPc+dksskQIG7JvkSfQUl3NcKTmCxTrKoYsdx3Nk3k7x0IPtJRD
fXJUnabbek6LC1/c6cXNv7SwSXUNQmAam9yWezRgB9J6XuseSpAyvJZzkGF+8QhCFH/HB2IU+Xl5
IIRp9dcSKxfbsOkikqPTlebDgi/NqViPQmvTNWQRRvNrQirMnV24Z99u79ntcPn2SNE3mFwp9Ht0
ej5bFIhGSsTen7uwOBsDi3DB27eaN71ycN3xvvad8O72D9Bio6YNvCd6xuapbI0fppn4+ISyZJu7
s3UP10aeSiP9150SELzJf3O/MmNE9Tus2BZn1LBTAJv8CINqKQ0N8qGzZm7IskxRGGrt5IkqKyHU
mxBS4MkQ8gPO8NZAZsOdH8DDx/8xyjf+di+7tCTpVzPit3T1f93LIP8wkGH63OeO9cVDurWf+ygi
TkUEEs7zAu+Du5B76YJN2MqLXWKdUuIz1MA+p4Xto6IwBGw5S3VsGOp8grb7U4+Ln4o+fsgFpZ8S
Fyfy+AGaahGOVvZNcccPRQ/Nnenw+RsMSu9KO4cWVOXR43/MEzyhRfiUg/F3PRAczFYNEwqwdxs3
/DZadvU5TiYov/vbBLXU7UcIodgSAm344okkQjed/LMdC1mbGI1QWtOb1qADbB3jblS18r7U0coW
Y34XI23cNkRkbv1y0KkEje7c15W9kIhRpYKXRjzXq5qL1oCKKhge15b28KAt5ymNjkNjsOhmRnIJ
CO1cFOJtcAwE2UPwOOCDm96oAcmloE5LlfgeoR69Ouh0Z2ts7M3s918iPE2rQKCQWsughE6i566r
l1OSqlyOrMp39XSsMRc9qelrAcvt4lJ4UAcn1ReSL7qVw+6AgC8dup/wEEgx3JjWD4E1RKwOjnsX
j6qDbZhn4T/PCm51yzwxHuReVDaumhiVfVJCEqrwD0siK7S5Zjcx0LPc7vvNzJ2qo7L2MAOuDIW9
SUKQxTrxfk6ylvHq2udydxskalBzw0IwhWP/ziCvkcQEMiJk3421f75Tva8eLSRVNOIgHRkbVZkv
aqcAaAtr//ZM8UVCVm7ZawMVN57V7NCLV6HCcbMbSKaM3M2nGZweUwBqEKByQKqe3E/qGZnUMH4r
EFnnzFHyc1zrx9sA0sJ4hiNXyQ++ysqVJM7KEC7HQfgd3ST48PjhrkqrpKvKTnOU1ZydxyAgTTfs
PO85rknoCOtcPY66435oHaNX7qjBPvL0aE1GFCZDOZ2Nzcw4GQrLJ6dv9G0CIyFgkkM1/2SKYO3H
tnOWPZFxF3Y98YJ2Q3p/+xETqyJ8VhZyVVL1GznYh3M4MtF5UYY4expNHdstIqrlRKdqp8TFdGGn
tP7c7VkhzFwmpsekBrjKzi/O9a8llt/jKPgwQ2TuUiM1F6QLbaVZCU8Hv7+G7y8AbEmR+hsBSO5J
Cp1ZWtj02kGXk9wRNyG1P1ikf7/crf8lbXvISKA0mI5molL6Gy7f9X6gBG0aHqwJsM7SIl/+tqVS
BdHLzZRxHZAbf23c2V7GHQxA0czwDDLjsrAvt8xuys2sElIdC6fn7ZOsEXUvUytpV0ZW0ByyzS4/
ytc9FzPh6Ej7IL5rG8coqyXlNV0Max6XmhlEj1Uau8s5A96coVnrBQhCPlj2R5kO0b3VdM2CYHTt
iCSJUBcwKvtRv2snNp1szIKFVwTKD4uYqjY3sMOnJnuhMDrUaQDNStzGDKctaL567nPSO+xWiLJb
WP3aFsBfJzS+AYdonm0QwLmlzwdz6syzNI+VkVnvgHL+9HxvOXGBn4i3pfDMXfQTkCaWQdGOX+O8
32TF6P/w0v4KFZR02cDvmU74noVIKsJ+pA0p8tKBsTcxwsc2TAyodowo5R+ZNSTokvBXiT5/PGU7
n6pmafcxVGcB+MvydIfIee+qfv9atADoOHPffHEtlQ7BlOKvTW2t39lJXC6cbjTx2TjRzUpoChNS
mb1M1GtX2SgCG9luZgtTag9iQSLeXISRJwJAT0goqUYQWrHpP+dZlC+CNJneBs38Iq8UbpPW0p7s
PStGw1LUN/dV3T6XZkdS9v8fvkENE1XZNumiCjTzJQRjsVG9aSRvFwqmWMYkHz2vLNHsErcV0yr8
3zouhtVsFVMhXu4fsNLw8evWQ6ubKKRHqZxJLBdIZj3sgqCwr3GRE2aTTOfYhHnAEkrykzLFZ79q
uGeRyUwTvdfFZQ/WjwY8MAvhMFUsPAm4mwsf76Rmxe7Blf5gEMza6nZFkj7K/UjI9GIPrGOqeI+h
0GjquJ0CbD4rs7J6Ople+DjjGgr84pnk+CcpC3IrvbykefyE1KJfSDFTX7gGwh6loCZzCAqMY61f
qaPZdxtiP0lgTJwPg3im5xwK9MableiQEXK2lZ3eqmvi1RxV1s5z0Ki7gl/bFQ9Z0ilsdVTjY0Bk
5OmYbmOlV9YKQCwysZVyHzMdWN8Gz5ZanZhkeB+at5nnBmi92AiLf8/UAojVQb9nQm5iiBE35yyx
zY1tz0zFmc8AG9tmoemsvMKPQcpZ3ofrZcVeyl7bIrx0IeBfN6n3n87hgB2Y+3+EndeS40bTbZ8I
EfDmlt62N9N9gxgLjwJQ8E//LxR1NOcbRUg3DJDd0rBpqrIy915bsqpxVGqOWtK/qAGOejJlzvRC
z+Z6V5eIZ2cnOKkhM0Rz7SwoSPLG5SyZ5z3xUgQ+eZi6UZcE5ObOyBmF5m+95d7vX9MoxEifFv1J
c1ProQ8ikCL2Oh36+Kcg0gjDPu7CmUi0UcIiUbtNIEr/Wi/GPtdrHoYqa+HhzyuTKvpBdYOzWfMO
OpIdNAJj/m1qT3ZTuFs+L+mRuay/p3VB0WDL4sjIlOxu4F4VHb2XhnYDw99pqzzzavAEf3itcZA4
e92cAC2cWEPiiPO26sSlacP4k+WXyj/i+0umcZjc9SwFjIOnQ2q49U5ASD0OaXjAol0VhCD41r6a
HGctCQq+SI1n7RE5RvKtHn/D2bq/KY56wr4O6nnkjB+YD43FriSH/G4RNqnBqFsUK6+d+ErqVmFt
DIyqb7f/ljz4r7M7DPggOKn5sP5OdVd/ZFXQXmW+zgwn2scmWqFjuTy5kmyaNX6b9q205TdNdMeo
JD9rMukk3B5WvzBYHAC89On268NYP1cyuLhpcafKY3Wjo/RdN2G99qUl9n7TOgc+A/7Kk9He6zgV
gpj90aWtu807yKh8lp/06OO3Wpj1Cbsqo6lN36I+UidvhpsEl3mi3PeKg6majQPh46e0YUpGXlr1
BLx714iAWLgqAha8eBoiegmYWiE0LXoHEUt3PeZet5XW/WwsbbPU+YQA07/AJWTDd4NFWJOs/L7V
aRZgMpJ96uyGDLSymvZYWslHQQIrAJB8uMEUphzXrZlPayOena3qncdvY1prr2lS7Mn/LM5woyC4
hACE6fU0hIZNHYKgcdgT4t0SH4rnKYp/6Mv21yKfW7VTOV0mLTzfGAC13uCAMsjunXSTCrG0xsO0
NGadqmuPJGvHa6UnUBoD2M92TAo7x9WLA0funMfiOQrHXd1H7VlNO3LXrXCL9PbPwBTW1cBjMfb3
HnKII3HXjNw8OYIEnt86vTRW+YK+8xJ60GRJToffQnNX9uHl9hrcVKguo2Es7QvTOqzsc2RnMDMy
8uxWnogOLgrIzjCzkyquQYfwJvuKnm3s1QhF3dhWla2hwBh7NRj0OhTsZPic1esKbYWvVzBWH00U
TsfBK1AWjV19VLQHsueaY8PRDumZc8jQjX3YaXwwmqb5tVxYBrXL6A/WGeeYvrcEFClk1ulWnytv
0ym+EuVUvBfpa45Aif4JO4iBT2kVavOhCDL9LQitvZ9E7o/Kq75OiCnPNzanpuGWLnV4aIAhqmd1
VdbRF1HoT6zr89lGs7zF9i0+tXhYO+ZLNddThJeKlLfR3WO26g++cNuT0dPj89yFqEmj8+I5cbDz
w5ja3/JxVwnSPd0+NM5AEp0NknkmSJ7zSme/u/Y2ZbU3A9UQitRKdmp5lg1P/D9AYfaf59BAx0MR
6IaL63Sx7C6a+v/vHNpx8AQmHdansRzfpylCEjVYtr0pc8z61JJrRRdwkfkB3+1XgAid5xt1oNa/
Jt4jvnJvp2ejvuYsY98Blx2ZEdVhCguV3u1vLolfp852BtK4H9wm2cgsKT/qJRASIPhP10kPsouD
z0EfXshVTKkNIvkYxH5wyoLxU92Lu89AtbqcuDx4ZBXvlT/FEDtvyMr/kEE7f+r9AtMOULKSdMFL
pOt/oo6APxDJpzfyRNPznDF2XrdubL6qK58eyh3i9pQRoOG8tPT5sGtpzd5CsfKSt/G0n0UybUiO
cF/qtC3P00APVBed+0IBat7nbXFV/yn4JGwfmdGa9zdJAxLndK+33YmoVusLzF1qW8gUilahasqm
bvL9ELAwV0O7y3t4QiySZNo6yOaZVesfBeHfaPsS5z4dGuOBthbFelwZAPSjZsO+ZO5uI6HQr/v3
wchWCpul4dFdId+Uz5Yop/94OWl5/9HwCALH0A1icrFYQX36E4raJwAYmol1JApLe13HxANBVP/l
OMK/RzSAyL00om0ZNO8e0ZuXlFDjlenW9jvlMi+u5ayIb5LPvom1W10NYP3WSxARyYQNFX/41+O/
f+P3VSZ+VS4qVrnwOwRsqws0n0sLXgCkeDc8Nn9f2Rgpb49FTvW1ool0UtigmenuyVH4Eb0VHzMl
0D6fe2M5m1Q4Hbhy6pd5WdHcnBiIJPwwiXBuZRX+THN5quag+KRJCWQo1aG1WRXrTXgOFB4E9h1s
EUskq5v8DsAV5bWyweKzdYYuey9a7EWh2yNyVmwfInsMoguIEYvj0mJQPIu9CH3zKsyFU6TDOpfh
k2YazOpaBgYXmir1uQnn3VCVI+PkdPzopmw7OALYwuIVmSoc+XYX0GNYTjZzZst9Tido3SpO+OxM
8bZpsudOWS6mAgNvNhH9W433NZ30RzOpvyg3iqAsJm9y0A7Ino3N7ZxLRpR9KAp2c71MntT5Ko/0
HTPrfB/qWEHrUp4MmrdP5myHj2Lqad0A0nL9OdvebDU+bgwQfzw3x4Q+Dm1TIyhdWE/C1OkLhS6E
Ir8hpJUTiboS0uAty2wIHDTW3ZTTaaRT1knMwCMIjbXZUP7/dmcko/OVhu0M1Ba4dlDoYs8zrleh
1ZUPJf2DO9V3bDr+ZCmY7RJ5b1zauPQQoQCBBIl1mVSPw2C8cwiklh7sQBDGoeX1NlxOOzN//QZE
g7OTdNxPMXG3BEJn1ju6xRbeEU6YoMq9VYYa7hiTxXAqM4Nj84L3NvmGbKOq8tfG4qqQuKApbROE
bYXxMQWhvvPMVFu1S/DM3PfzI+i0jel3Hudx0GhLbeJXRnXVtZz3vY5IdtCdr7k0ELkBh3fHkjiT
tsP26WlkG+h2vyOqON1ofTY9/3GFRWVlGaN+4fV/6BffXccbcJJm+VWbQbSlNnx230jKrb8A3DKf
huHse/Y6VCIMTTbTYfbMN8sKn7JWOK+4BRr4JEjl6pgXE/mOUc4fZdxhIF9EhtBZF0y1Jg7zbFMr
EoTUw4S9JuDx6PF/V/rfyvTeQHj1T38h1gc0PC7ejaUjH4wltUdV2+sYBTqUjqsRgrPsnOJVqVaC
BruC6W/U02f7jq7qmdeUcjtzopsVkzhwUTfp31fusBOZq6FgWBS2ip2kboSZzHvLq366iGU2ja27
62k26bfpWiuut8uogojqJgbm+czd3Ar43HsgYYsEpKyVByU1sIR5NbMYfv5AV225cdNHrU6ydbUo
EeIiwVUqeHpVYT+kReU//XvryvD/2AjZAVmyPc/Sgf8tpro/mH8yicuk7jQT60NfIJ/S0dy5nUA9
S2nV3tkRE20t9Ynx4QxKvgdR4G0yFg9WiUYhK3hd+qjMdwi1kWXUAeOQts4unjdnlxJqj1rNurGb
7kRtD0fXhw1pelI8tlHC2HJy9LNHSsValY3tslC26K43HanVhMSZ6RWv6UadoLphzRBm3jq5F11L
0T3cHJ8hiVJ+McizUzfMPDsTYWoPcHaOnOjoNfj/faWUcoqZUAnxiM/A/E5Mxe8LIb1mJwX2mzgF
H0OCm7kGx+e8pVg9d15ZNrtbABZ56usoKv3jZCbuW80wcqVNmFb0OqQ2aA3nlIV+C6PRKF6n0P+B
CMJBZFwXMG/ydh9FXn8VNSdde+lQYKTd+rnV7m/HiTSIt20TtntVdddYLDkJikNb1D+NMQXeWlAU
bGIPDlQ1wF80G/fy+4aEsWQdp622+f2YumqN6R42BygO00My4zOSV3WGqQXhfoAetS593d64s96+
15b/li0ugSX43kqK7IQDwzg4xCsrJH46x/VKurH+TKjxR6V5uJ40x/xidXiuhjH51pVGvBmkHVwI
rymY2/fuORqK4SqJBMPXh6t2nOVBGilaveUQJaXNqrLcvU3GpE0gVAkbQobdT9X+yyF/oor80cV4
Kuu2/WAeRQ94seOom3C5Km0y373J0HaOgfSumaABGjDZn0QjsicK1XVVNemDeggc0CL1l3VGZL3x
NY/88a13iR7PjfxX7tKUGexfQ5d8zl4Xk86O2O1G1V3aawyhVoUjJ7ISGbmhpMSDyQh3Y7q+ybiz
OlLWso3Se92oPyjRcgO/hvA36s/16cb8B0HE+sMVi5sPHTO2WJ3cOgZKf4IHSI7STEcvSbqe7+j4
yM+5D+KFEDbcpaGRzW+MQrgfzOJBE8wi7dGurjb22HNNzbP0WOtnGYw6fRtpba3/zXrRSZDIlqRD
UwQ0VGSC2jgsacYssCN5lyx0+5IT1a7Sq3FNBE1yaX3UVfZMuFQ2m4yFPZivDZCXk4L4T216ToKP
f1/EnD9eA+ZrbLgME3WOLg6l+x8Ulaip6WAVZneydpXXPqea0T/r0nfOiCTEupt72reNs02DtkMc
XvGuqfsokfmbLBdnhMvvEVSwNcmZus9ktmsM6Z/RHy9T5EhuwC5+i0UsXspx/JzwU/2cmCuOlT5+
90wkwP3ipCGKnhCOzjq0etU/s21HGL3g3sl+WSeKT/Ry5cZ1lkGMbpnP5CU9oRzQXt2eCKtlWw3b
DKv54It+DRIw36s9oJnaRYyn4TAesds28CVVCyYmaHJH5Yw5bDFF5FWu3dfv//7KMq78s67nMxUE
kC0sEiGcwPnjpe3qBiPsWFgnDZ/QdhjKcmNPr54kOKNXuDLD/ZU78N+VtsDOYUVaQY6ywip5neQx
TWIMQovgo5pl+ihiZ2VPT4735CmuHkz5wywnY9tDJHgxMuNKEf3LkzURKqFFchLKsPrsWIHcNqYM
vwQ2AwbjkJexoFXf4YkTZX3KmuytlOxRqnz0raxYdbU/b2E5LklCJqEHzIxVy4RuDpkuqdte55rs
yawLv49cpAwj1AWslq6Kww8ja3EAOCYOyY7lCckUoLtsQL8YZJ3cpbZvk23FtpMCe99MqTsCec0J
9sJetm9GKZgwk5qgkBEaqgbO2f4LLyYzDh2Jap0EnHgMWAV9XN+1urs4ynztXvp5vUfLd+8qjYxt
7gpN6PdtRCpchRNwbaZzeS8NGlQuJ+jRYjzMRAqS28KLNyWr1dBjzVfa9yksmfFaXXsCak4WEHCd
YpsyjVrHrek9CxsnR3RqDLvZjwZVIHE2Av+Mb1cfc+jphwizw46TSHinrqIsDzbIWa1VYQWECgEa
Orpa5j+0tX/nOkX6njrehSq7+F7z5RCT8SoykX2OkYWjW1bB0Xaqlo3yxmog/+OCi9BgOJqMl9DV
9FMWdfTAs7l5wFiHRFKT8t205I92tvt9ZAh5GCKU/66fAjTZB41WAUa0A87Fe7+qvXeRON3yk79/
Je+cPl5VXYwJfnkDtRlWzjBXFs+Ht/amLsYp2S54WoTpXxsZNC9e7FCw5+lz0g5keSWTfjeEffbA
otasusmm6hUQwpaC4zDmRFmp+qRI2C885v7rm7kszDgIRoOLUDCR6wICNkwiCjwTmfRMRNDm1pFz
orrf5n54Q78aTeBcfA4lqoupmoCLQ3iOcPDKMPoJpfpBWR9MeCxHA/0zjCPUN4Wme3xc5a6m6XLD
oik2Wp9okqDEOT+S1d48ioTeO+l0IIuXHNg+dJb4HyZb6m4h8BKihzuoil9Phq1M8YyqdXwGnRUY
mvPk6Hn0pOnNXWfgc2zorzNHBk/jGewAbRi+1NQo5xFAMr0I3/scy3kV9Me+TLsntQ6UfYyysJnd
lWMXPwz4CHJj1FD+bzI+trqYMgHnp0MPaCuWtS00h+I+zcWZSYZNrqEHi3PpE4P37Q6pxZDTETED
8XCqD8yK60uMyWPrYYBSnMTITels1i56ZJWcBpwmOAx0ONcTdG7ZNdmKY2NZwKcLgNhs2fSja62g
8FKMl2BaEgv0SOuf6BwbBw5104pv/A+F3ehjE4BU109X9TrFP0PLxeowMixSolNmLuSYL/LzoK27
izuMn7mDQxcV+7QjaCXAxe3+SmDXHCWS9y3k/WhTT2VwKHS/Pce6iNdxFFjrdHJN0AM0yyF0kuEU
4F6rSvFTFqRlam7iXpd7xOJoB+o6a58kVOBLNlPcZS82QqM3xoz3gxZhy44N8/a2GgxkVulkuFdd
VNGL5PMAAIC61ihMSl9geUrKp27ycXyXtWWTVuYh8bTT8qr3FcVPZHuHYeYTOvdadFAvQz/Jb7Bh
7PuKIIli9Nujwj5WVPBYo3mNY8f/7jPpOnQ0jv6jG+X8w80LjU5HnLiw3B1zIZr/b9uztepKzk01
nwCG/pi6eDgLKGdrRfK0mlhnWm59CX0j3KpRorAyb9X5dK9HAA0XDxoVRrekjE9KFDaKGetfblwz
oje/NsRNWYsRwlhMNJl9f9sHbRdfoStTFN9LZ/T3TduVbxaMxNjwgAoHQT7C0EbYplTDRPKKrWtN
xdbwtZD5eYpdEuPZCz62cz+R9js1He+EYQ3bsh85qs4B2rFYnv20d94W+zbhD/VH2BgCfw2KPJZl
EKlDN+9dmdAd4lxG7G0Zs3QTJ2I6Zo0iYPxLDdAXhOtFRUNbAlfjvR/2J2Fo3UYXvfn0+2ohezOY
qk/OIs9WQu2bZlvdL12+b8vftjg9/uYN1Qx9DjE4KZhsCBUUjahj83mYEvOpcmqyPlIz2OpR4u0l
Ab3U9CYoH1C+K1ndpTOfrtEYsUf4SbtFXYAhpM6LZw5T6v+X+fZXTi7BUf2LobDTU+/bbwokEZGz
0BMICPk7TzauL+YDS0Ow6/NQHFGVOhe1x8GTmfdzVMbbsmt8IpHm9E79IDPIltgofiS0p26lHhTB
ZB3UoDjBlbiPNAlVOHLCO9r4GPywzX5xLFbXzsgPo4FlPx1SjrpL64XIDWMTL3eZa92hzMCiJxk7
NiBg17ZeOscaVNmjkBl6Drpb0QjX0PKuqjOpqpZ+kfqMtZmi49HsrYL1qR9Q2qchHl7VTaQnM7Vl
9slciTwjq8r3aiTEw/OEkFT2jJl7uhEHuxqQgxZ0BYtG678H+QpL5srVuv7+FhWXgI2h//1kpXZ1
vPG7I61Z+wiftmhW7bvQmd7dQS+ZOcMDVjfSwQCuOqQR1P5byF3tTeauNQ0+UemTXmo9+DtHPs0x
H2Dhud/ruJNobzNzazPwXucpbOe8J1XLXkRpQ9ZfEjNqVgptE9pBdWqR0jx4xRSsrEIb9l2sj+TL
gUkE+Cb3dbsVXbXEFE7jSQ8cYiuhA+Lod38gWBCryHLtZ71bTuCRVr6bCMH20iGTUG/nds9oKLvT
6IdJ/diSs7rXENev6QRaF6cy7Tf4Ybieh29k0WRXG6/X6baDW3Yyb/t+IPt7is2j2nc1Hd36rbyI
CeJZaiICFNdePuWfThA/xi1bSjqSXk0vyeIYbZENVXsnH0nAi1NoF/WG4ow2UPPHf9mgMLbBuq9Y
mm8CNVXkqcKvgYyy6U2zPNQQKxI67+fWHziIYfuVx9vTNExBS1Rtt7LVST0ZCtoey1Y39r2zseyw
unnTot5j7w2YeS3N2LrCihQ4DXP2xbEyp4W785a7LMAHwGnBlfDM+BwiaNkoD2FpxoAkCa0Xi8WV
Crui2PKrDzHpFRk+4U/RjdNSefO4iZnS64v6NHe2u9XCyQIolx/aEVgjFvppqyqgCY7C1mz98Jic
FEo0xKe4YeuKyVXEzJdHmv5jbjOiEVVqRJ/E7HE0etWLSDraayInwJOT3q6dBRqiBpgmQUfrDCvH
ajDnT/UPKZ0C8qOdCwjxsajBU86euFcdGSI1X7R6/iDcAvT337bCsoqx3Xgi20YE/t1UIAuswojv
Q8w9l8Q2ydqjk7+jbC2fuvhk+lL/QMbh79OyCnac4ojHczQOETXRprwEpPAtheYNQj/yph/VsjMx
adpRclSnPK/CvQFrfe26Bosu7nTIYx0KmtszcW0mLIAW5J4uWnEiQFVgoHYNSkXmGEblpWvpdY9I
kxE3LwTdqTWC62DUu0FPX7qgTEgvpTw0S93aF4j41YqnnoRXWilaF46gGBEeARoMG3+m0Z9NeX/O
PTp+dksGcd9UxQH7NB+rvB+ITxnEFjbCcJFmZ19KdtltNRqEMy8u1SgzX4Tsgm9icl9ElmvPJWC2
04zQ/Sh8/RQtbFPT6iIc+UF2zI0+vuTpnKyVTdwY53E7DqwZ0hi/3pIvm5wPjtVcft90Ydodirq+
K2afUKkpfTWp8r6Br7+1tuAgVCup0X4KjCYip5pN01f7Z88hj3DoZcwbBRzJQZNtiH3ntFS5CDZH
3SdGu9D1c+1kvxQY3E0aTnMVDYFs+BnYlfbNjHEu+U1j3WMgUeyWtImWbw/tpLJqzrfk7pJD2grG
50VtcAKUDGqbJFvmd0ucJyjZYJM2xgb7WsLhGEukqX1RBYoSEgr0G2fBEdRPiK6sfeEcPIfveRda
b5IULzsei/sKtU9meOZJ1SfeZQh6/0JNMZ6CQT9NHINWgZ/vRO4Y1ynJXGaw4AViWKKV/hrY2fzF
IvAQkOrwTqJkvPdd2PneMDbbiT9oCDKbdniL737ob3xWNxbibDZ6t25qoLOZI8x1l4zVagprnsUS
VEv/odnPzMQ39vLl1OeWfSSW5am1/X7Fkvpf1F14Lv/oajh8CVzXs8HJgcGy/7c+jHNDsOPa/qmX
jrvyJxa7ZAmZKNz+mV1ZnroSdVdTkcOtMUc+6LbonzFD7eJIPx5g7i00pwHcWvLGx6+lXZk+27Q2
HFQEdBXNlzwcTaTCY3cy7Ti9r8BIhb4YvubgcOts+IEGFOXcTERQ11kaWpf0Je+d5Ko+QHI5OhIT
9w3tVHTRy7nd9Xba727aGCY9Wy9ArOL6NDJoL9XEc6/dQA6rBsUJugZCAxoBHSQszWin7iLPJYt5
Dl7UR+tWpDXaRrjlfK1vHzTOb7u2pPGrijSvI5adybSJk2LJLCFOwgCQmAcvUWViMbVt/3YVL4/N
1jjRGWcUMEbhzh29aKdsjHiofiWIWPY32QlVKZzIBBpDVs7xNYp1+gJd4OIYN2p6DI23m9slqG75
F9FurlQoQ9l39YYUBjQgPQ2vuEm/2jqapVTOGBO5GpLa/egy0yNIbIFC0Mm93ViomTZVSJXi5/aA
YdHxbmdzK3v+Kz2G4T8BeTTiu7J9tJlJbHPQfjRNvP4v41uM7GnPNofemTWO3GGBvhfgPIsR5ZQS
ioNQzCHYvULzKF6bcYNYBmAJl8v+GQdrLYjvetGm72PYcvTNdZbdpb2Azv7VGut5HebYvKuoukNj
5X8g0BvWpePJR82YG47mwDzrOb3OfMsMBaGYF3qCuhE+lDZfmPB8OA83U9Jdp54XtPHdbdJ54X05
obpCmvxfAHjnn41BhkYBUmh0iRZL0R/KkiL0UGOOWMcCP9a3QzY+SiJAvi8XFnHO6sJJm+Ld7qqv
eHq2ZWz0d7lpzscuIuHENmISycoQwwnTzppl8Jhi1V7T6L349qIXXDpgU1V1h84Nft5qKdbsrRqW
YniKrlPASD1LqjWI7OZZvRVahbUHDPxz41FV2KmQq7aa3gZ0LN+a/3eRaf0bOQxIAdMWBsvyyqnR
mwSInXuDvKiH1I1arGset4nJvRD5Hv1H/57U43+sRQRt0cEPLI/z6j9Ct8o5CnOS1/MzKQB/Cd8x
R14adATKGO2ocPIoX5bmzqkEJfqc7EarMS4IY02Ez6/qjIepsNw1CetZA4D5Mfakf20SjahGP3y0
5iF8LOfOIKaBnBr1mLqJkOwsALNTo03zdTZc3B1l7GxrBgOsbQ2SwZFPXVvdq96qN6Uv83KP6U/N
MuAFnI7SSSILRd8bmkB7SCq/+K2VXNK1rqyk6qAbFtXH7ZSYVY7+WEy6B8jecx77wOggMVT1HsHq
GhROesZ7Wt/NY0W+SBRkn/jz+BlwPNMEHriM2dWNG+MJS5MUoMpyTsxgvhi6Ez/2yz06JunGWzEQ
L49KjEKM5pYGPyEhaI6IBsmP+VzrN8ear1dfyQIrYbgVEnd2S8qHI+/LNsvuPJ5U62rrLNYZ9zVc
tVbKVWZG5OIuV8tPrcL75ou4+bI8fPuF5VdtW9qbNLXqe0Jvd4ZRdAz1ZLMuwU4+OnBL9l47HAl2
7h7qvrmJH/qwKFeCM/ZDTNJ72hfdj+Vixha713S3ZKcUvM8IAPbOwnrQOnHvY6IOw8S/epbw9rSn
uq1b/jJPWGWR505Ov05sVOiJpBqo+hbWEQmejo3j3PdA2GbW2YE+avT2qokh58P9KwB8bIzUOtv6
/HMOHUnUYfZrHOOjN2jfS5M5ex5FRO56n3NXlzASO3/lGsE2Sq1tXhVf5yRL+apuNBP6tGjMN1NC
iK8NTL6AI5zo0hTa98gAuV4ugJTCjRel6aqqM1xQ/RQgAZAaGxpTZSvZJbW1t+XI/7EKqFLMZN8I
2ySdDu+/DVZsHeI078MOky3aYdG6HXmC+gmkPPGGcNE2XuSv2l3lcoIWdf46QDNNGBwciBjLEqYt
jkzPDNH6pdFPe9cDS0G0rFHvW6+/q6JoBxfWoX3Mv5cNr6lOSkzWNeWlkw2fAypvSB+cP3MAYqxA
YW5Ml4WCsyKRKHribA0vHTACNsYT8UlPYVlEu2GWF1lDrBkjYR4d52j4TXDxmO+Qn5rabDfBKfb7
8dRl5XiCuv3iuqCnY07XjOFJU1k8EFGH4yItx03vE0lbsElj7D9WUn6pqf1YW+dLhc6yymhJ1vaP
2aapO+uftvEQu/RczGTFAbG8FJ7EmjYN+6n1fhC5wic97dqDj0MDHxKp7978nAcpKIVl7tkbNrmQ
E8yLCKsD5rQO2ZtzmsqaysQ1r0ap/WgM48Hl/zP1nX+vh901L9yzl0KLQOt9qZnQU21gVBy0ktcv
Ipeha8+BlsD6b8BCsPjvmd0j/mj8A/suOUwj6kh/ZLCq8b0FbksGjP/sDOTqBcWjLH/pjPBCS6yS
3vwgkcjdjg25rnH5EqC2XHfUcqh1dKCZ7dIP6uILpNn34e+ETmXPWub1C2LLqGDgWH5uviGCuqM/
9j1ppuAh8/V8V/mzDp1S75/TcjgNCX0Rq8varVLt0JVLQW1SMnp9+zoZQfsYh6J6bIf2LSiHu9wY
o9NvZS4sMnGWM/hiHb53vKzx+KuBX2LpFMVd2Rflpp2LPT9ZseNuRuuzQCpn5vOq5ETrgQ01GE7m
fM9ae90DBQh5y0ZergJeVDp19HY73oNnjrC4UCk5p+5JePCGUamH7lvaoXKaZhbtnGOFTYPnIUk+
K0aMhoXyub1Ir9rH1U/busBW43h7r7sH6R8iBBY9UKlC343jsa+SVR59mTt3jzQDDwfxx3nyZeiI
bI04EcLlM4NrkG/9TG4DWmQp1pzkNCFka05G462Ij18bukbg4RtM+mAd6e91E38rWXju/ezJJ+rk
3CEuWNd2OFCWa0+BX0bnsKOTF+oPqe9EaN/d/GyU/s7rSM7MT/roo0nCPnkuR+qpwS5+Rsz+iQS0
43sDcmJpfFpDWwPdXw0p0AgzHFax009rLS6hodhZ/96AJkPGFD6Rh7GO/YLoZDPoT1n/4TveuO38
8KWRYbGl2/M+Gfo6kgKjZd6/9kNWX/NOq1e175359unHJNYJ0V2GG9Ms2CR0gu+jxjmEppOeOwNf
wMwyMlUyP46udm7LxTSJm8vHdbXDayiu7mTfk8kDerjMV132XUB8IZI6aI2vcP+w0tnpuMqZyOy6
/AG/9ZGAD/uYw9zPgvc2FPrKt9vv4M+w8/R58KD6OXUMycNnH876NaoHAqBMWR38SkfJWY8H183i
ix56RKkzX6SfKlYOQr21xQj15JJwcJizgPLNFvaWEI7yqRCVw0lD6rQUITy4XYQq2rKztXDg50ga
RztHeNadleYTAvjcvj2mfhp1C4bZkk52HawUMNpw0QIKo8At6ztPHcHRW1JsywTXUCKHd6mHNM/g
BCn52+0/JZqtOxhGHfgrNJ5rvn1kNzfRNpBBfPBrlLVKi2FXU0M7zwzxA/sbt6o89ErptDZ1LABU
Ufq1EtCD1HStldq0Cwof0jt8a/RrDtKnJTRg6mAict6ad+h2yQue2dxC2Ln4r5fUXneMnmM9d/YO
MW9llLRX9ZozPOQYuNwVGWQha7TCrdKV2UMVnhsBPsgs3e2tl/EfA/1/6HRNx9bBP+uEY9q2+afc
a4gXNkA1iVMVWw9pzCLuIyt5j5gyrKLaSu/FDFISvX6+ilG6HJSkVt2ommjII5SBEYtc43V3v4sx
ZfgilJfxbte4x2awgdkarrZLmYyd3MJ+IqJzvmvQNHrw5BhpeUVzZFFesD04Oh9KRET7eNa0jdLF
/b6rxltyZqD+768E+UR/Ft4AsF0ybwPOMRSq+h/KNyvS8f5oIbpUmD3HrLemp6nLbhMhIHTDwXFg
ByqYu25Obym5NIc6KzahW9QfUZV8RJn8GCcRfVsuSEopUP4Q9atMxWXL0q0VSNmK0VoUAcyg1UdG
DPbIx7p+0rCZnMc28+9xu6WEnczatq/xQFslpYbeBdGTg474UBv6fGi7cSQ41NbWuVFulRE7MQm4
K8dhWAn+rT0Qkeq96ga+eJ7v0iDzxXvs0C2KLPSiQ4wlhaMUoW/Bm9B+KhPU7DsPImNsCzsgegbp
2K9UvLZ03mUeMf0NCYBuyHHaGYNrkW5RJ1+ynGpCq6qLs1C5+ynu7rox/UTkOh4tq/Z3ZVm0607U
3r5euOjG4MunYPyKUcw5inB2+FrjTU5mjv4mUzmLr0KnPWWiWMWJoX8x/bo96Fhmguk1NWgq82t8
SFNcfWzo3ZOGg/4J2fK46WAfUn/1IfLxRbk4+1Lbzi6Fs65FX1ECT1/oeHUrpzSeBI7rN6/yH+lL
F99HXOpp/jMNZ7a7/yPszHYbR7It+kUEOA+vJDVLtuTZ+UI4J85DcCa//i5S1Z3VdYFuoFuQ5Mws
WyYjTpyz99qGic1dKiJvdRtMPXUfkROeU3XxI30ZKb+uDw3z61NicgZcBGc6CCXaLXKEHLFk6CMR
LXuVJuNTEo723jt2uQ+ittrI41zsRtMePJNuNl3BLEjPeVWnZ1l8d5rAOKwmGYkeaRHk0jYkVuUh
hmn0t2fD3GfexCKHO6P+KznPknXZ/R/3g7ykafxhFixpG7ZsyLTETJVgK9NYvv43r4gVdNFEXSR2
kT5MxEByjBo1hnuU1N/WI1ZSB0CdCoWM1TVpVbSy7AaDOtFZZSzdTWQY1PY8bFUUd2Lt4si2zn1k
zuPFWByzTb2kTxGD4Y52NOO2jNqnsixmkmp4Ni/vhaOSQxWbcri4tfUwxMC3tL644sipH0XmTPek
Ak38MJroY133JT24BHMf0AuADb4qJ/QE2Az9Ktn7U2w5TolOscXtLJcSUNtFzI+urNo1VUe6cthx
3gQp9dAx29QQTeg3mtxLBAIaMGOk8SoR0siEy7nYsFrcuaVygeczoTlDAFMsD1NxKVL1KxFia4mm
4i4UNIbvgK64Y8K/7BKgwFf+RLiVMcVsDCVTvNXwLtTJv6twAfZBcaXoaNYjZpmQxFiD56TjrZNb
A0LKJn/AdVDpp6uejeBi5cFJqY4j+zlh/vUS4hPxBclBD0FSW8c5R+qd6DHIebwr/grFWlEsIB7y
/9HTULT/bA6tl5JOO5o0OFLELbKv/vNSgvg5jAg1YVVnUbel0xsC8rX4BPupelofmLv8lrpZeOyD
sdsywJHAgRMWVQCRK9X8gpZIu4FMdsMwOoYnxBzpQ7XQEcCXZJs5kEFiN30L7Kn9mgVZFWnWMUfF
gbJiSjEywU6SWrFvIT24d4tBiQETvH4pLXt+Qv02Th9dmjC4U2cEZ7VWeEouimtQKMV1faZSQHrQ
76k3IMGUogcwOoTa5/qM2lr7jATNobHuz4ZK6sqoTNJ+rOOPVeoTOa1+EY19UIuhvu/9eUuxLNn0
d1dl9IxLBJdE+rEWBqlgf6TOMb3lLYXsiG1BOxOyLJiK9agSKubVtliDae0WDzrUFJ9JgAyVhoVK
Y+09j4FuY2kIaYtYDX5grQX6ZYmX9dX6II9nzlDjc5ihOityJdhJQ1v6RVNmz8XQCSKZa8iNWiHf
GlLpj4E5Opd4OX7QaE/fRTl+hORWgDyXqFvi8dEhB+SDPLqcBJOxfJxsuzn0KpgOAvq+x8gqLmFb
ybv1WaEO8m4o97HWM+dbEtxoH77Is2ZfrTmQnqe6wfURLqdiDI60reJzrNETYMhavQeFrMDLIKJq
fZnIzR6NysURk/W9YYKWCEy6/2NZVP9ffw68PR4xCA8UTdjo/rEsDqRIDKlN1+h+a+JijM8Sx2TL
1i3GfK3jS6mig2mbJFTMTJTXHn6k0MJbVcZkgfu9U4GsnYIKppHMTJUg7PvL1W2PVvJfSnk55Bw/
6ha36aKPhten7HWJmHtrjG8CIoa7tvzNPt530cWEFfRVkFzoZoGpPjaSBNMGPqIfczx/ysflOJuF
6aFOB/mlicKX1bbMHqm6WleOj3PwMkncCPAr1VdG21g0HGZ/S30DcjOF846zCDe25cdVABlW79AD
SSx7rQWD8KJC+loTHhjooKVEtridmLN5M2lVeycpOaQu08U87cUxTwmID1XxGDCE7Qyre67tinmQ
sjSslpf9FE9nZAjf7q8YXD9r0fTWzRh8syEqd/qc9y96TlcQQY++M5eXGPzLfW3koA+Xl6pc008u
ANBVg4TP14Tv2oaadRDVmO0ivKj7RgZT0WkmiZLsL+6q0u6cdjiXDKTuL0Eu7fs6n+4zMhLPUdAZ
AObziImVyS69yths0emXwZyW3Jt5d3dBKUr5NCiAwC3HPqz1BM3QcINCSRyJjT/890tzVTH92bDp
FBuyZqumBUpZ1nXQj/+5yiJaluPE0oYT87mxLIITG7j9btcEFdMYlIlp3DOXdTWL3z/mc4w6pX7E
C9CcLQdKCSj6GeGKVvqjsNPnWZ5Kv1wWgZCkovuzEl1UaRfFpTbQwQxz59y310LBrjM0CU2E2Kpv
rVCjIxGn8d3JVA92Tq8rkXxRNs2NMUiO1z59pmso7ZGThvRooTauwRhjYn2iElGec7QZh5B22bZ6
/e+fE1ipf1Y2NmceULuag4aZfekf4z49RlbTznWyt/Iu8Furbs5UOm5stRa8G5Q2yvKwPlvfG3WH
qX6Gk4wBjhQYn32u9Q9rAxyF7SfW5eREO2y/mmdRRJBGW/fjbnXPCljaJ4e6D5gvWc/VvIYw2Hbp
z629YfMoaS7wDP0IbQaCGTZlE/7rGckhp6juY6xStKvHsvvsoRVsUEvGpyltbjMBEKfSMGZ2A5gS
S6LgIAfNPaGZmn12Uzu/FfTbNhxHjJ1kNuU7DHrGaV0wXeDnVe8ik12zjfLXvrRIPsOXxTjT9jCs
hA8FJJWLatEFn7O23+uaMqNryF9lFCLflyeshM5+xjS+E9XwiNi9f4KpVl2Tav4BmUM606yn78/s
ZG9mhrxNllQ2R/4opyH+TOD3YP7oUCvlwyaYZP2ZQhQ1nUoEEARCFw+//cLqR3jFMuBsJKvYDTUJ
yeZYaSfoD6+rMtWY6IEx1yWobZEpGFXgTojb3gPaHfFsja+MjMUxQjpEEP1o/49C2fnPIzQZIbg5
FF0hndhSMR1o/9gQjFmr8FL16tFeWxIp94YnrDh7B1DzsWJzmBZ6faJ23+47aVrNXlhZFpnFkwmw
/1/PdOQ/URC/M6LEkiAyLfVtuc/IP/pt93V2NCK1eeyIc+QonksbuudeafaMrMKBycX6LOI95qgp
Xr/STC/diKAmMkoGmnMpfzPGwF2lzaAF4OoIWzy2fWadUHx7HDwdVzIVmeiNcsakCc5rNLS9GdHs
Wx8iPdLPgRpaFEZO6JNUg6psWMoXM3vJzWI8ryc8Zr/yBbHsZT3q1TLw7TzOrkKiQFUYnp7GMKrO
q8BiBn7i1ZOV3qp5sPfolaI9tLp2X5KQ6f85bFV99ttg+H8YpKaEcJhXUAKS5nFsrcDjh3+rpTI8
M8UHGlK13VYO+35btinsH6OVTlZavcljOWxoBWlveYog1ijE0yA5g2taqeMaNVeFoZDhh4M2OHd1
HfnQm5yv/77wsBgvK8vfl2iuX428J9nE9YDoz/6HELVpx6ntOik8NKZkbJRROC9F4NjbrsZ/JGea
8xJbDXhqhXH7+lWqzukS5sHX+kUqa/MmlqbE8jfXB1AdyPmiHKsTa9n61kw68CRM7eH+dxxU/6be
OMf1i1EG0BnDsbpbv/rnv75+ta0UZPm9knmdzaY9D53jRYSPPGXWfhqV4nl9qM0UeZmUW9v1ZTJy
XSZhtc9kkBXrWyo5ZkSCWX/9LTQC8zmtg48//8bQZxnBzGhsaamUz1Y4JATCoHha/8jYJZe6K4sH
qzOfYxUo1FpF6RJdIiGzCyEYKLDyVPqzYs6mz4Wkb/pcwp2WONZpiAp1DyvZOjGRXuDzuX2Sa43a
qU8OZqvgXVWwpVypGM1d1BHu0C2mVtCmktsHdgV7QgbJJ2QVAud6MzLaRpVXq4cVwi8U59b3SXfo
FrCRw/fmmnGC+2R5ya2DnrOUPvThy7CC4QtpAqomAAnc9fV0pBfyJjCjnv7wOBu1Oeby49rHUUcR
uHJjG6cICYMwC8XPSTp8BzbDAAGnkawlfkdOx3caA/jNKDHdMog0hlYaaGwtY6BYF0S01RK5e3bl
EAixHEXytsl2IWi68+SomzwP9d9z5hw7mtXf5L4rECIE6RNNMGfLLSlts7ygAQWkyYoTe4eVHIpD
EGHOt5q3wgQyUKAxlMIi+PszOhf/772//TmgQF1Tti/IUhHhwdwIB1zId4qEacanxmxSf9XOZiEw
CqoxCjFhOA/NWmCSVWxs6hHG+9pvUJKBS7mE2zWm7KIE5nU3Olv9JZsH4loWQ71aIalCcfKBgTX3
1zqozeyDJMMo8opJHO7czRJfNnHlQBYUQ5xLTYh3LeRABJRraR4lGL2YkcbbLlEVfwXErjZyJukf
fL7BaX1Ln8kvj5RDYyNrWYuDIZwkUJaivet7i7GSDgUVAJOY+ucdA4GRnRgXNQ8wsoNw+POMhuIC
SJf748oaNDopZbwyaUcBhjpYlPgM6GUyLgRFN8Z9pJ3/es8ijKXJ5a+mb0ikkC3nUyBINQjYW6J9
DitG/U7UCy1wFB26O7ucTnU8Taf12Z8HubbGg2S39z/x533T4waRzojmVL/Fmu6t5eT6gF9W9gGo
hr4N/e6hdSr/j8gy6iPZD/HC0wGl9mDnQndL26d6bMvyR5qb5bvTJREEZpwsYoKNTBfA5qKWq50h
IMKNySQ+CZ7MuEzG4Dg3dvueqrCmlvcrOAAbtLX+quKXg3e27OZlfZGN7xiAMwJJqusKVEukcdqV
cZ57f25DrQ/n+3spc969FEuCzReBwUALyNUGgYJyucMhY37eOdqJ0uZuWUkpEkEze7Oc+DYrVfZJ
RYAKxTG2Rs3tOC+KZCJ8RljrAK/reXTvr5a3aL4bSILCH3ffgBSQ30l2ru7er/nUwOtEhLDyRL7g
71mb4u/p1Gbo5RIYLZSypzzKsg2d/b8YsgnIG9GL7gRcX1txGj0H4hdyoZurEgTvwIa6B4P3/C7P
dyuRkwgIDMsJwt5+/RhVRuVFUryMjVxdUgnrIlZdqTLzmqzBl6h0ZvquqMrgK/GT6Oy6iiEf1uq4
jOK/boP1DgCR846y1y+NjCintYBJ8Y9ZvcDnuzS/DF3atmVlXYqc7IfC7iM/xbp8vy0nBrVSWx+d
JSsKNXrgzwbna0Nxiv2QmezeiEe2qyom1KuOBDJhHdDn7dJc9L+XJ1Fs3p9I0V9P1i8B4PVVXFUM
cvXeqc+rTneNv0671DpkfaW6QZ0jJuihW6trhjWKVFZXtQ+xa1itj4tmOBiZpL0nOSy2OrJvnLmD
p7aOjwKNTCtM+2GNZZvSvDpOYxQSNWbRYUZPXGuMTdaUlFU57GAYP94vKD0ur2tIYwErBNaaYDFf
LE94dcLnXNrXQjI9OFLDoVMZmbllaNqHsYflJpM8XRtXxSL27b4+9gpyJ0VImBy4v12FNvkhqZMl
OkdvzsHcfjqKyi22ftWQYbFquamL72uK6bqkmXVm73udhsIfbAaxOKE3ECnpj9b4VWmq86gatfMI
nlY90So431/9+31nYMqaSQFj8VplGsonJpODuKVmqXfrS9g8CYPqzHhoQ+ZcToR7uZs3TVcxzw5H
/QE3e+h260sQI/uygKCwfjW3Z2hLCkEsJRlA6882ct6/jnO0CUYCWZ251ek9wbY0jbD8ZTWEGw/B
r2GGsi0Us3ktCu0jS2rtEMNLW69IE7PyoUf66FaOkTyZD9oCPF+fFy0H5tGx2GuMCIwrfYJ6U9YS
6D68RUSF/tSLLDqskzHTYU9B1RecEvQ7iGRTxO78D1FjnI8d395ocD3ZLicScGViJOIPt7+xYABW
l0i3vCR9JNpEPVbepLcf1z+xvrX2KcDP/vUXzLibz82gwMJAxZ5t0AdLBJGJ+oFu1byfkHWuftx2
GoktH8x2c4dK5nJ0rEtUJKGkzi95KVN0pdWldso+2KqaKu/X0kGoWn0Jg2uPJta/86JT+hAHkHQV
ZELd8LNyEl8ZRjHdrlC0WplH4lLJOixQH2LCf20TRrtzxDG4IpvpES+085yS/0cTBReTXRtnqejd
Rqmkb0aaks2FMuF4j7e7S/1Aor43ZX3QlUHc1mbY8kobaeZmmjAOtVEmF9NeAkVaEBCVljHivfu1
kXBvsRG6VZGYm37Js7RhrTwjxvqgLx1/742ahokpWddQKYaDIsWbtBUZ8yXZeRc0NNdsO6vMIQY4
zoMV1L/rBjggakxmlmVevYx2+Nbym/tOxgF6hqruruOodT7GlmrXkvPCBxE95EpTXFdycVvU9DVm
SGqV0RzWf57ugBtaifxdlNGSpivSa28579EE5jsGF+INC9YkTehjFY0+nAKHAJWhKdnqYz11zVLu
f8phhpI/bIAS9PqRpInmK+gmmPCzUJ+rIYN5LBHVZ1SzdE9GVFZBnpxU5L2PagbGE1pfFOvmlwVe
w1rQrev7CAKjYxHFFhszWFM9pYftOLmJOJuZuGCZ6ZrxZf3R1ofVVxtHzqWHRn2K9AARImDHc5xh
jrTkRLtNtgionoOUT3m66g5p4U1qQ5xr24jW6iheCxMuoKuTFntMJSwuZRoRTtyMmm+0SvJkN7V/
xyfp82YtyqM0KR/lwnTXLVvFLbnTI7Tj96JcB72irVqCKeLSG3SmJnncWsgv2N1dO3Yud27QKjNt
UYGUk9UepVFZwKDdYQX1LWhRfKlpsluRfREQpVNUqfugbpH0aeZPkmU2ZiZJ3xpFkTy8RAFbbXyd
IXttxsIJT9xs7SEk6vX+DMxSwbJtlrvZqb6vl3XhYJoXwejWkoR3J3bSx9oCMj1ij/0LGFVxqrgk
YRs+o+7wjbiSHgj5IXwmbQqYHmP1+I9n9Lu83KSzvzAZT2aA1KssGnbkPHQ6N6tUBUk2zSOyuCGs
6AlOWu1tveBkNTK3HZEQ21TtndcyDPwS/hLF6vB7eVJiI/gdphPvhOEBiU+9EQbRFYoGJX/9eTot
fLBVeMFK1HUHvWvap9YgCxaEUXM1KxONHAJ3h3NFOaJDgaCA076qlORnPNG9CGgcX9XayFgNcMiK
QrVf4au/NZCHXVROdv9kwVb3e1mZb2bR4TeGNcZkNMIhTriKEuoIDOscTAuzZIhnTL+xcD/ESfvX
wzwQJZOI9oG80+K4vh/++4twNOVjoXzVrX6HHeqV1p6xz9IrDsXDaj/S2pEzuKoNT10a24hC6/CY
jnlz65op3REZ0nlrIdDO9iVM+J5WKu9KEVkf4DynyOw7MgfS5mudCMiZzWhX7b44JKXSgKEQne5R
LGCropvtUwS0pneKgiSe0iY61ZoPqoWCaGUfGWLUXHRUAkdBo2wJ4tNfOU14a8YBp0KZ/rf2pGrd
jxB84XV9iGrCNawM/P2ySA2KhQ3YCsnvBAogk+HNYTvIyuFRzUz1JEUG9y1SCa9DrOxVcPq3lm4b
+z7QonOd5b3rqORRyXH2sGKI1x8zrxgcDAUZpKYskeWtdvNjItfyCf11vlHz6e3etCJC5arUz2uj
yuhUxUszRJegb6etXCXdplOfW6doHoa8Uq4d2PQbfo3LerXi6AEQmzD4H/U6ZLIcQ7SdtJ8onxA/
I78jr9atkDp+jMqgLhadgVFrIN+SzLz1khluaqyVO4275DWQA8m/fwZB2B87ajR/1aCvDxXqM4mJ
/Y686fGwNifsLH3LwVGTs4EUAg6ljiyKzkg/OoTvyoG6Rd9yVnPd8oY0pSGOAksUkrMfi45di4LW
LQbzUU+/Ox1IWTs01E3sPDn9XD5h3tsjn9y0RfkcK865LafbaFXYMdDRkiw1P40W9q++dPw6J4qx
lLk0QMQOykKHJYN0ow3sSd2IKnQ465Ij+VUsIfyulCMqXjdrg86tO81h+Kj7hpYKcldVPKA2Hf6A
7zgFDuupLbe3HnTPxBlDO9EUtITt46w6lm8ldbqVo+aWpOp+ApO4VZ1UBSY36ce4J8R5tEdf5r9y
JqYCi02ebh17fpYxNCoRIWYjUzGGuDDdh87w0lZ6V0rnlmZFinMvtZiCViae++JnacjGtiMfRUTO
noNX4uZ1QuM81ujBTGCFipajUzQ9GyRz7py8PcfmoG45YhwHXRsPRm2CbyomkoLhFeC3vkUpVs22
xOATQfb0RmDyLjfzC7kzA7cqmGZgZ276rVO/lWi1qyTdqsXoVbp1pt8d+4LsCTe0gZ4rIJZ8Ez6x
rwA6IGzZyuX35fOSuesJfndiN5JJJMnptjDmZ9+C6OfDOxoOFmFfvp5aN6Mm+VTukLcb08tkydXG
KetnNp4fgpxcX8PJZxY/lqAKfbYzyuYRRbNVkCtVHyMc03ZtPoBRchOuAGXIz4Ym5ccklWZPmocv
2mZke5Ms3uRAriYDt2A2qaB6jLA6xpN1pRvwY2gL0BnWVTTG7NpsVZqSqaSt1xAyrH6AFCtfgW0c
wQtJl6qfDohrMOMhTCJfon/vOSh7YraOcpX/Mipu9UGDcGzq8KCq5zgqDF/plG3OtFGa88rX7eWb
0swt/kBEZ2NBVmEWPxewmScWekkhjA5RseCDFj5Q12tiqMpBXBrBXpbMwFjHBBI2hWYxOmQ3BlPr
MvNXkDcqgSfZ9XOWjkQisqQ1Meemlu5ub9ugOyTUghEDzmbiNKQF7qDor0Vfa3jzyM8hEDMlz5qk
RYvThauX0ach6foZprhKLLcrTwXKlCjg3lXiH1Up9nWaj6egivNNpmDsjJpnW2UIhglVRx8n3uth
/szzgRFcTX8Ans1Gj9FoIG2vXZt/E0JG903LGMVFtAj62Aj3Wt0/KgaFQNvGT2Q8Fxe7ST4CMBzy
ZE+eGQvcV+JGdf8D/k3kzfHEz1HHMCqVjzHWz0TW/aKS6YGghDfd7PlBLHpfqhb9aCqBcNTWJDco
89kfKtIgEWGfZHuqmDG1x26i+aj28CzmLNpkluR4qnlGu8xHPkm/FDFXHjXQ1Wj74CE2uwfbocPH
vAGljAUFuk8Es9r5Z9vKP1uid/nYSRKwm/kQChVyYIW6Z2ivE/ZaPw8ieVt2hEXL6RsL86MydZNn
xbQ6CPyxkbF7pB58c/IGiFAG6zkL65lrOUM7mxbtZsBFRfIy6YOUWgyd3hO6F37YahS0xi6p6kfL
ym6Son5K5hxwHIzfupQSuiQTwzWy1tomOQrQfiLvr8ySUxonO7OzKbkaiZAnyaQLW7wiVEv3hEyX
pYosn8yXHViJt6LibEI0kkfqw88cZz8H2W2MUXfImQnzf2hTwC/V4gPqKwkgUoKXLv/Va3WzidIO
Jwt2Fyweu6pt0rMWfrSBtZklYkIJC3a8Euhh7tBosjpOVzO65rLQ2QyxzWII5fuwcIJBmnx02uYj
U0Tj11L6IMBZeOkLQqD51YaQE4lfWjf3OwUImZ9G8DAZ+f+ywer7c3ONIuOLTxbvRPk2z8FZGKZn
6QOoOillY2mfYVE987vsjmZEsHgdIkU2+/yrVVQ+JxTqLb31LLoN/Ae6UbmV8BZuQZwdmP1Nm6aN
PotKHtxR1j51Y7I9Jwg+2hA1eRXVLE0a7b4mhUpHfNhF1I4PwJi1J53J4Q07000rTPoqxx1A/HQR
JMsOfSnWBogttg7aBPMsvuS0JFZFmRE2w4R2A3MmO6QLXdMZnlP9Ug94Jp1AedMqhtc5xylfIwPC
6yZpK5txuoU+0KPDReiXFtEJ7yBuBCPzdXVmEoIwnFRgbK0odDOpsYAejVx+9W8IP7c5Y6zdY6U1
gRn1Uekbpnkxm+5WpsY+USb6o6X5ERhWTwv2S5GKYlMNXelHbcykRo/8YpBeCEb+kKuIMTNiyEYx
0HPVeBySwHohNLrHCRAmFATDseupxie43r2YICjwubmoZT8j5CSTIQO3IwgF1xuNqDKongOg3jbY
hZjeIZGf6TFAAgt3Jvs1quFTIevDhomE7mZyD9i70WZfIFHxdE08pbh2uxSFEecVFiB+W8ycpVaR
fbstswtS3APn1/DUNJXqo/0kIDqRfpjG/JTP6nWQIYIzI3vrgK8fH2ip/igL7Yr4aLpU/P6Yxn0V
msK1o1ebhkE3YXlv8dDs1GmCgYolYWPOtkQ2xmgi//oMSQmuRZdtTIOz8qiS2N6LM+ZKpiOWlxSc
5QZDZhMcq62MyknGwB4lqBH5LFlfF3Jok5xtHKZuFaRY1EQY+ZZhfxZJYvl52iyrov1ipsHNkulc
KyXDII2DIOK43GvCa9oxB0vJC0mhq8ADyYJNz2GNEjn02E/2lE+kksT1jXtQ8esOGy71y2+riZ87
YsW8pijwFsy4AJxYGb2oHK+h+BTFUG4hZoAnGWUUt/UyhI9mT8cNtanDivuUNF+MVJmfxXCp0TxK
rqP3ZMOo8yWv8s+8Q5xg0GXKG/tmtOda+QyDvPYHlSJxEbjDrSLR8jKoAxWPzUk+QbioSXW/Twj/
WRif1B/DhzagVDfS2LqkY3MVY2f7jtq90bzq/XlMaGwUIe6bRi4p7yntwx4X1VTbmk/P/ZhasGNw
L2LQMgdnQzsw9Vopzrbq0m6CzbqxEfF4sgUGz6nyzLNnBpaiKLdD0EKuhWjqkg3HTqBk31tackw5
4ESbUvkt5ANWpOpFj8nPk1ugXuZS4gRBvkPbzlFSi7RNGoF7nx17gyTjI26sH3rOpa/h6nsha7WZ
zI1FJg0rFxYvFatuU2m/yUyEvFwb7HB0JEcmCv5AkmRGp5JanL680fKbL/kIhVYheNGCm4zut2QP
5vJphsMQbVIrueogvQ79UG3BShLMYzft4whj01w+8Eo3PiJCjXHnUKup0FU99JjeEMxvo2jOISjQ
DcY0LmbV/Nbb4VGi635OnPgXxxqm2nNVubrDJ+d0+jNG/BcnWjSI30fyaTyScBIfL+nVzluHmI2S
zDfZIOy0YGduMx9wy0DIsBZDe1FL/HMSsS5N995TjWewtbcET4DKtH8V7IdZESdurRqFP+qCs0mb
Ux5FQHwklS5KipQv1A+qo110k3lTytGLiA8bMN8o/LZjo1UqtWXZLYQn55TEmfVS65C07BziYk1o
BTdmk2ixhxhXIDKKrjEOp3c8Y0VikR9GG2Y0wRSU/WW5W3p+vLYvmIWi2pXC1zAvP5Ip3Zb8WhO1
5d8LlJ0V2TDOhspzpDHdKW2EMJiph6FSLkDt9uTemEiZFA8cH4jBOUnEUHBemmCuIZ1Jq/ynnTCh
UrPmJw0M+9RpPw2pLF0L6K9PZ+1EQbW4hYoHAMrgcLWckgafzrbS04ehUIifG5D2yI2yGxh5DZoZ
u3aXzp7D4MevYUNQLE2DdWp0s+FNR3oIx+inSYIpGiOmcrF8I/DabYHXXaS82yK7GlwUc4XPBP57
Z8kxTkGu0mD6SVDqAX8hI1+VJl7JLYy5jrnec5E9sRUwDKAsdLS4PPYM0+XFWF/m2TNu7VPYd7EL
KE6l7TK8ZfQuynLbmfuuUr6vabsSTfUtulbrAhVAbWbVFyo3K3M3+hnytYMWMjYUDu3GiK1XE9uR
15mcXazZ2alKigeNQDjWL67G5UaW7eHnNOT7Csb3fmjJXTFj9WyhF5SqkAFRPhdedpsITCDq9luj
IRdLZsTL1Dwb+KI11L4HUQr52tfMyY3ioDKL3dQmtjWkW+Yh5YT+ZJbhBj8hPgoOVnPBbgPVTHHV
CR0Tx8AfbaD5FSiG08CZbyKdrQzxG04z44xUFO8ilJ4dQZ4ygkp7Mw117pk19jgwQzOHkhb5nPQ+
Md10U422nybXgEytiITUvNSWZpJ1JEo735px9GkOtKBMR706IdqpgFp30yqLYLB08wozQRAG4DLs
z6ZoCXPuPLWqoI0b8WuQCcnr0dOgjQy/mQCdERKQ3lU1o09MerXtS/3cyvTLCmm+VCb4wgFgGiIY
K4FOx+SzDVj/h8DeSkhdorR5yKuQa1RG65cEm1YbYNVF2uBWttYysYicTV000TYNOIbnRbeXs4D8
d5jFG4eSq6DLyu8R5XOfGp2nBI7qpqPGsZTFC/s/xWorPpqI1IyY/OKFzd/u+2K8lnEwuenUjx+W
+MlCyiabs2A1nMwse5S4s+3hPJjR4IY9zGERMcvtsV3DCmE5t4eXtmuvhqHqey4EcJsUaL29aTP5
mkZSTj30s5575uoO4U4w6zJXzrkpknx8TtruaSqSmhQitk9IQKWCFz1W4vEiR2/2iJUEiRaDYbvz
9ZysBSMOLBeAY0t/bD616dS8tehxC5nzYZp7TiTkDV4p9OAca9mpOFtazrNQyvEQ2nhUifz+MaYI
BrUxam82Zh09kD7HECmDrpcUuW14yCt5AyAunnqPvvnozshmmfIU7xlnDTeNEEIs+3g+BZ9EtHDR
YsXw5bgjp5lEcBrjrsN6MbMN+pVaJDvEc27TQcPoSxOvtZTeFtiBZqRbI0fzpVkgDVXoLo4p9a7W
aILAxrKDVds5B3ow7dHQld9Kbhyrrvsau5CxKcdenOcggKVZ2cp1QRJdGPGZYGw/LMnhrh0lsCLY
0Gun/l1MwQ9STylVFf0KuxlHZVKdB2EysO2FtXEcGBjMpPUdAivinOfpWIUQCDqn+a0AogG0c4iC
9p1cnadaipoNKLFryPdpRqN6jYVQXaU0Ci/O6x9pxuljVGS4g6ax1USbbNlsvzcM03pIUFz6MNro
+NAu/l00g+VTxoeeOYsfjqpsrAhRXcdOtByDjZqAB7NT3vOYfpxBFpzfZcbZnOTXGZhnotk3M7RS
SsOAEjiXXuqsex3j0vLweH2oollFyw+WVOI7zIVJn3a+AdE49fD4nysYPxVN1pNpMUJwjJxaUIYW
E8RofaJwhDjr1CzTWYmEQXpQlWx0bXP6NqlDToYBKlxVOxfIe7ZjlbjY0+SNJMJph/n0NI7VLZMi
fVH3vfQjaGKbK901pDFj/Mq4MFx87rHxC1X9MeveYidxyBpIA6/FL2ZLWoDb9v8IO7PtRpFtaz8R
YwABAXGrvrPk3mnfMJyuTPq+5+n/D7zPrr3z/KPOjUrIzqyUBMSKteb8psw2kWALjW6Fz6PXn7q6
FDunIGfZjDCd9iC99Wd7IIV5sk/c7mOaUJik4g4CdKtYgTXG9jWLrd3s/KET27JsPlz9N/RmukF9
1wBAdWMG6VSscVCpXURlXbbDrxwf+RpZXnaCJOjTCXWqo5yQWM/d7k0tKCLRG1mbsU6oUPJhAmpK
0DOZRY9xZFMoQABaTZFF17AdXjQz/gJ9RBUbNWsijQVxAlRwTLFTOpBR65/YBjlbnNnwgwb/E6G8
uTbbitMZMEJJ1K6n+htXConxCkRXaBvPTch+J9P20qhfTFwla41sapBZ1kswEoaaRvpjFk0/g25C
cJqiwY2gtXTmAP137scgu13pncb3Tyq3RtwPaCIt2I4abTDFrtPR5afVKKCcgBKdHgkosGtWHiX7
VSuH5542LtuQL9UV9mpQdbexKxerJ610pb6K2GrYgD/Q32GK7Rt7I5XDoZJJjZkDx1UvS4fxIick
v0H3ygzXBkte2tMTYDoBxYGVeYW1nu27v1YId0+6kZ8ZZU+UI1wYePkuiEuHM5EX4Gp8fDJkiq0I
k85XI+131LibIiLUz8SOFU2k8FokD6aN/UOl030U+/q2UIIsEFpjQ0VSHlZkem9KrMwheEQDcM7F
HPXSSzqH6lMi6a+d8j5R3kbzGNKJKNfXFrBZbsJqHyC+3Ha5/tWaU4ugxgHiUvApY8T7GDQHp/hE
V3jKUb7NGeXoVzelhn0xr7JV4gQaLs3uyWGmt2rKVmwSammUT1Jfizrau030A2V+ynbEHleD135G
dVs9WO3eqrqazEkf6L05d01M6AkuMwGJaXpMSGvW+TksJbpmGlViXxY3MYekuTR1L/TfdySQoF+r
4G1osXqYxAREpvfClYrZx8fqL9wZm2FgacU+saKv8tW5c6xSSMTYtNXIskYbFaC/ysKXdCyCg/Ls
VVlRdCFQzbYeuvGNs/ZiHzOS5NshD/vZMPA1Ea+zU/rwwBydCsOlqg+y9qUrBIMK3+/RGNrwVOIY
JxARrVFBSzFlyz3LkybWTpWa0559cB9mzcvkiL1RlBi8OxNnh05kzlD9tEHerYZSKgh8kAAdlnDD
CaxtHiUfXa196oN6qRPUv2Zfxtj7QdDVYeXxDiCsanZ4dlP4mEP0w45xdudaAuMO4/Mkgyv5RTG4
PnDxnbsagqAFCFzR5upPXd4CG4uibC1M9qwdc/q1QWW6crNoY5YNYBECSdfgXh8aJ2HFsAmHTfvw
I6k8bAPNQ6TYOOAX2zrR6whOcwX7jBN+CsA0tP6tIyZ34BPRuHC39FQy6N2bwcQAD/4nvkPuutbr
8EVVnNSuzV4yxfO6pp2CiYdcGR/yFFzWX+mU3gdFbx5Dwb3PtOOj68FZxKIbcNnX1q5Ih2BDyg4F
Vy5/oX4viPfof9gBOhZ8xrOmNjsEIfccNFC/U9chm5C+utI3vdFop8gbdzQjf9lDy/bTq27eMJZn
PBbkc2luTCNsr0VJs0PxRyS964xInFe1DVGhj+t0PQTxHtkctYT5FlcJzuswkhuGe+skyIqDKNG8
YoA3R0n10PJWG503BpyxSkDDqexox+4rRlg2jQbkFydjxh/bSImU9yObxHvJh7WC4zH3qV/ixLXX
emDhWCYW5VA1BkDt4ZoRZrOSnW3sk/IXwNNj1pcHu220Rw/v6J6sQritHu02oJTYu7YiaYYTVcC7
Pw72OvWRX7hNgWSI7zAjmBP/JWBAm4NafvLPPct8OOCWQumutDPLBJqHUQGMCY+N6X80U8vuS7m/
9UIeKjSdWWv+1QzuwYx9spPF2hqH/gTD4CYrE4xJZEU7k7yXkdrUzUCDCE5qemRflak4+SFOrQDU
0OpJxo0TM68CMwUm3ARW0rS/2k2BGWzfOba3d3NjLpjkJc/yS+v2nzqSro0ak3Obee/Au4i66P14
M2XWvWUgDQ0sjFEe+AjQyDDW6vpnIM1ijbKRnV5h7WJ38O6muOOOaJFyWGohE917rxFoOwsfx12E
zD1mnNHhGF9Nundnu/4by3EwlL+7LHE2GTglxC/TOsktqG0ip8vhTY9lTBejreGQD5Iq3bTRTEkV
Q3FhLauqzrqvpPdFHC58+LCjfcJO1qgHuIgyKI8FUznUg0xHegFZxqJuotAMvtw+7TZ+5Gvc5Wpk
Wtb4GQdg3hveVl/g3UXAgSD/hY68SQ9tH+p9u0foaaP0RHA8MMUmN0bLqcUvYaRewIHCJOdjb/EK
H5AdMYntqfx6L9sV54xQLgBH1TP2Ge85ZRiFMZNzlr3vPmC9amvO4rb1cvSqzU/dxUhIi+i9rTlV
DLINw67z13nNzXLy4nsHvdaF1gK7o47q29kKWVRcco7YeqUBZirMdhHk/bGayAQXwUsjKVJ8Mgk5
aedrUqltGHYP6FChZ4zkesox+lFQWYboIU4dUQBTnoOSzuJzHA3nEUGMvq+AK9PABZKi5zG5VTvi
0Z4qS5drMtqoanHEF35zkeVgHae+P4DJcfe0+2mugu8jmLjc4Ux5tQsfEBEMs6nfW5H4ZaWseMV4
6JqBVNk+YALgmeiiDMLrkKTBgiixH5EISqDBzFq/jQ4DJQLnDwXd83UBCmPjzyj1Oks4OUZv49mk
KyUTYQO5KM8iNSO4jNlaGnw7omHf0dGHHeq+Pnhux1BlQORo9pj9iCdfhSN3dTN3D5Zbvo7G+Kt4
gzXiHTpBnEIBrW9llipDqo67zHeq01TpzraZS0I9uxiAQkjwSTIKWURTk027rChRobLtLUZv2yob
VQK5QbvGOQGe/4HHMJhTern63C+nudpVSNSHW35ag/mFLGQHRQBjZVHs3SGVh8T0mOAO9lbC+t6g
qdyb0ns26vHgNbpFwCGTvri8ayd8FphUrZXRecdKNz80xdbfdS8AaCcaVYT46qX9EqfVRH5S8zWg
0CxCAr6ssW+OtZVuoph/OvtGPpnEAnsuf5uh+opa7nCWSXkfp9oVbILYZHb2UTY+2wq0x7uwaI9T
e83zRy9GGqz7O1rgbHpuQ6uTNEOO/Uo19pvmj7/bkqEV0Sb6ZpTdxVKUM3bRG6syQoKZFi+V8oIN
rZUP8LJU7z52IraRExaKT8J7nuTs2o90yHtDjaxF1U8VFxKVg0mlJJJ0M7S/bHeXYM5/wZuybvLY
JyF5fLNKVJZNxxkJw7BgFp7AlVdq42uoy7rIeokRpASV+YMZw2delRWNE22L0MHC1UUmwNgW84bl
rkqyF1mjy1a9tUVDjTw1/Miz8Csuqz0lTbNGzArtqqX/Pwz5SNgOoYmEzgbpQ0/0Lf0REewMgAEi
nyzEeOjDwkmePXpS6zRiSFO5eyTt6T6V+r6ToBC9iqE5rSpm99yGLAZ2jSC0MKP5CJ893lJuginj
orByrrpI8vZUiiBdmOeuoXlsJtyMG+bWIS18GptVMSv8d5oWTjclwGVFTXAOIVakoIV3YR78VTMl
xtM23+JDPuSJVurMvt3qiHNEaATngWGHbzLZiQzzDv54u06VPDX5TIZgVKfF8jPtC/YUk/VDqzid
DJeTBuUhZlydgoeETN80v8j8duel+oVgAerfhl8szTI6sN09DrXw9+AJGNwVtPB79Y5ZHfSamZb3
7mL5nNecsGh2jtA+TSf/VKb4nVmfIqa/afY6svW4eiKxZqNlfHmF1zIU16tzxSAHn5le7FtZPXlK
L48lMWHCS7tD5Z/bIoHamyIkmLTKpoPv5vwx768wHpgT1P5dpV8HUKl40JxZOtvx/fBB2JKclTFt
nhtdA7yjtVxa3haM2KfHFbkdY+txigqIdnM5ZsLhCWr32Zl+5qX7k2m1vFPWp9fMJIq+fSSvOt0V
qPJJcGBAn65KXYL66m6Jt1HSYf2bicupa7JdFDkZ0X5BT9Mc91YI1MrUvatb1DYkAO1XPDXJLrLz
E43nh7IBppyM+qvear/IjbE20F1tVuU5Az5leoOSwNlomnapULoT5SNod1mIt4bqA79qd8kdq3wq
r1Dd7HPlEJ1tG7Xcyoa+it349j3pMgLEf5C9u174kCE6/D3D4eh52NfvSNGaGxIOOAhpftr/hEKx
sYKc2LlBHJfoJlBU/t1CwVAuF5MoI4YijvQNmsKs8C6e+U08uj/IryvRWrJTsxlstBHKbJy74iWv
4mGXlaRAI3ZOHo262SAXInw4ZMcaj6Lcpo6WXaPKPLd10h4cadePrY8eT2mUjN+HetI8FimaaEj/
EMEcTT/kBfzDugDi8vcz10vepV6jhZjtWVk3+Vd6R1edjvIsPUUx4ausOhu1Od4luLlVALRk7Tjj
bsjI++ma+XIxB/E2DlmEmKD0Lwsk2iXrQ9puiPx4tqIUTGkhqqIxr03zTtNQMoYLRmMwxcEaI/0u
RXXYFl1wl7nhHCsZE/EkAvspyyWoSXmjKSbQFzmMMOKmyfazG7Yq1MC+E22kY7rZrhMWUe3c5TaO
qYgGJE/lxr4dPoKFEGxBpS8/MCXevxjPwP2QjujgPQJoYnu6xjbyBGTJwFWX/4+GpeEOOL227Y1K
3MYJeW+xoEWYvJnngOJugUiM5Ok840f9PqLNxRuc/2TEwIYgP8ABnof71tWSHdHRBVRr0luS+uVf
n2+odcesIRCEfuOvWT76gont+2gRoS+adK9LXsNyqqg57fQri0gJq1P7owi01++/pgcp8JmKaUsc
0vSziGyxEixRTy1SC9wubn0Z2jo7IyTcjhhSE3ZNjB4h+JkFpZbEYQdIqr5LLN3+IdCNxHC3fsaO
gSct6J1LZabihiqaPS/YkG0Z+QizDf+vShXOQzZYETf0usPqVIwf8+ttLO7Bv79h1FRgjToyRjvi
dYEqelum2uaLqKiBexG/Z6DYbpqVzEuwb964ciPW+Wk82HEXz9r3+DIV3cA0eT5OvYKd5vIldHZ3
aWjbXbt6rO4dr2FPr8KT19G7DN0i3y6oByTwRI1rPSyH9uIP5oeO1edjsgZj7QW9vW7LiHS6AQOI
r9J0W3RVttNyzXqaLD1lv2q+FbJ/r2GgUCcNKTNqFUxnn7wleqPoxYXJ3+TU1inTjeiidcjFs9jW
tt8K/4oYuPuJSgJzPvMawVTPFE7yUiHQRY4d6nciIvWPJTAkrNQ9jTNwKGULY0BKc/noy10zM1Mm
J862jFHlgbni+KOJon2Q5ttaCzBRqipn6MroexOB24TTQGmh5ba3azQhTjRP9TvEusF2Ggv71TWp
qdJxvIjQUgymkadije+86D5aApv0UZt7/SyFnu2PR9gfm4VaQ7PmrOuqOZtxr/Zxls9X8KDd5zZX
ulaj/mQo5290BlU0oTNG3bp+AMCxJrdurnT8Plh3JVosiuBiGzl4KETnZJteDe4a7bB/tQOs8Che
6g1pPe6KyYuH2bjoD3EefHKzyK+OSegXGw60CTN9xdaKde8EoFr/DY1KR/GLnGfoB/SbCJMGldA2
4atmCpxXeJlORZXInaGm7jnX0d7anmyf1RKC3fRBtS/RFDLtMsUbnq9g1wTkTIbzIWr6aGUMTryP
wYh+Yyt84G1mqEf3k5sTCVsipwukXz8Y/8ZWf9/j/sZYo5rhHes60WKk8C63L0OaOQGxmK6Kuiov
3x99X6nhbBJ0u9CzIq1gl8II/66NwQHqafXoLr6LuHGzg9/Xv5c7ihMjcnYUVxke6BkbpefAu2ds
louw5a7pu/bU12RuQlxFLdhaB9uI+MSBETx73WuHM+P2/VGMIX9l1zLvARVEpmrCs8hRkMn95rAg
wqGr1bfColMkejQ7368lcbnhX6n2JBxCuCTYC0CKL7ZOXtJHHyhgmkmmX+gf1tzjxw+h/3DY8TcR
CLXcbqK/lPXXYh6SwfTVC7N8jdWYbWFFkriAunG9CLfFYL+bYUWcMfrSlzZw320zBRmsJDuphdws
vTA6ajb3keUK1dzsYaiL5DGliL53yvyzUa+1L4z7Je0PNfYGaSLY5uWm3/fh+EBfvU8F2sRNn5sS
/2KDyqAywBoGgfxmwI/JaQz1WUTSjN+UqSZz5amQ0z33cvR/geZqx0ayK8RpMx2V7yDeKcLuifPu
O7LJLbAB5jlk3+WMS3S0WKPHvnunuf5PlRjTp6iKJ9Pr6mf0DTY2UdveLq+H1wgf/meEMWGrJeZ4
zEeGNQBQqiNBP9S7li9Obj/WzAANPaFP1F+WQKAFR788IIkjckb0PT0GY8+qhdbGAMe43AvZ3bWP
uvsubEHQoU9UduePCSXsM5lI4tOlI7HJGm+49L5LR5hC6LD4XRczU4VoF/3bsIoCI9iB7sVaiEjC
Qbq4/TaUuI0hkLdH1ZVYz21gGRYNiO6L3GB1LEfIRQi65ENWlTFtJDv5mROmVDtd+9CHrVhFlg8S
j1XkQvqZfMX4t4q6dnj7XhbskGUMwHdEr6Wo91WK2WII7NsSnUn7Nruvu+7LCiSOtDlNsyB1gVJl
as2bQuqyJbnBeOiwqRsQrZ6m+cGridBrysw51R2z54F+/xwv/agLjcJLRZcmYvlejgb2gJeIXlFW
Pk/Eoqu4DH+OARr+FpH3lXAO4671Ohr58w/iKdoXIhRvOnO6fT1ZZHhoWvw6/8nlF5Y/mSmkYEHT
r/phCB87R7tbjKdabenHKGWYuTDwKjQ6mw7fhYbrbtMsSLUlJshskV6GYTHP7QkSMswQvS0122EK
zLt29lSJmH2OE876xrHq7vC7QxQdlXyFmHWojOSSc+94xHNZPRbJdFluiE6VOMe+0lKSAophW7b8
24MK+SAzNO/K/V17gtBwsItiZD9a9QepE7u35IEpbYaaVpV/50LO6mdicNkwn0/atLrM+KznZKzB
13Pi7gBFpc8Zn8A5ZAQQWe4HA0YweTMrr4C4m0/g7xdyHtnbCGnoiVqTqlFat/mP0b9bsroy8kX5
t5KQE/R9+W7o+ntWJsmmp9lz1TJ1WpxFoG5fzK7SX4fWFjCbwajZ3mdQFoj/Zjr5wuTM51wNTVQ7
lEXFzc6TdmNmefGmLOczpfv3u3zNLLv7bYvs2WTW/Zayr9/oQvUEEfvybOup2BoIibffLr/v4m0M
yKDS9PBa0Sud5ejTsxe544o8ge5nagOMqQM8Z2NSbEMzqL5Ild7pns2cPbbesLpZxDgU03fAXDfI
dhUQ7njHjIUQmATygZjz3QUigd3iGbbnw1Ij7j2bwagoHfyTooOBTwRKsZpDR9IExkps2QzQVeRY
B1kQzzIvIxZN7zquvg+WV7KYhuL3+zAdNgcLOMSaiaV+7kWb5XB50G3NOEGf78lN84czXtkE790l
n/n1E6QWdICtCnfTUn0IvacijVi3mHX+MEGcMYwrkruqKJILjb93LwKS+G/btzPG8YHQNVJ159f+
/gGuxLhmzl20w1eJkRjVyHx37sENs3vxg+1Qu7fvu65ISpTm+RRd/VqS0My26q1sgrd4Tmiu8E7Z
A5p7aAg2veWy4GvM1dGq0uS1VQBHZxrC8vrMokomfDRMeewnwKZM9Xzab8uddaktJTSfiZnuFOaf
I3fLtWV64T2AOuNogIvd514CH6idFXiT3fp7UYxnyY7yWTlMsns9148qsboH1cjfrZijdCW2AhRM
WX9OZjJk1Wn2yZ08ZnfzoVtYeBXITcaUS0+LzmGnQ8tdcgJUSg7MP2NY1AxZ+W8Ii2MLqTtSF1jF
sYHz8/8AW1ZGkWttUaZHup5sISHfQ/Qi8f7m49YHWPo/z1xar9+vNVxIypqql4CKQPmR96IHQXZj
gIOWMbDTh9FPJaC6FF1W73rniZ3U1poGOEsydqrvF1FLGseRnkuou8O91pX3OlPJ87fPsUWMu9Wt
0trQf2pXeuFn06vR3w/5oG7d8pDEEwUveq0yVbfl9XgcxZ0M1IfL//nJyY14Z3U6Duzcy8+VFO4u
MrL0EZP3Yx6Hr5atvBd3dNL18owpRLbuoU/eNUguN3FzAPibPi8PYY1K06+cCuozr5meLje2lW5z
j4nFkk0c6MK/W56ZgfFaYvu86/T2LdZ7GyRjZ74wVHrrUWSjWwaskbJPLozJqWGKY6G07AYOmEqf
m54hmKzfckwlJCLUmITnBy8Jrat0dd6xEz+3rfnjm37s4ElGq4IDO9RjRkfVlHiHfz49/hcH2CWT
QxkQ1HSIyPJ/MXpa1AJpKMfuaHeWvJpRyt6AlqFIRXBvtWZt3ixj9vUtDJJQhMVWm8ecAVYvzW5B
fGmIFpJe0Wlazq+yiNzVd+2X+sMM924567zGxWNtD2wdW6P8MuyoOFAq5lff1JB/2pjuZqJ0xQbl
NI7qGWKDQpw6dxhsRLvbvniu42h6TJqEBcdJ+7UO7u0QzYcZyD+yidPdkIh6G89UjWLw4Qag1jqF
86HRJ49O3bv3khHv0z9/gIbz33w1V7rSNKQLwpf/AG+1jD8uMCrZ1LCUPGpc/Ws9yssU7xd4Pw1f
CA4t5pjk2gYXu8msa8gyvUPUwpiWqNErcMUYocxdIIr+3k+StwURIIxoONQyRwDvJ/XVEXq9derJ
29qRrp5QHRsrVmXv50QsEMMB63euP7Jm2EAwgLFNomeCRurk8qDrPX7wsnn1BeJtZ1D9F82WIPYw
O7NfJv6JfN4B8/ERFQMXH7kHVUTCifgf0oGvwHen/SyvKnBJ+dN1MR/6OparsMj8G3tIcchzpjFh
ZyGI8Ho2xLgXbgsFVIuQ9FkkDUWjSn7kPWgGWhD/ela4NpdBM90btIN35PyyPMZhciNQiFwgdfOi
0L+JGOyrZWbEEjabqJ1ecIc0Dw36pAfXz19HOSAmzyEE55WPTrx2FAY3xjT7thocKJGJe5fDcd7G
SyB8nVYFk/HUu6D//Q6Ai12mI8Kywsvoy4uXd9yzW9JbnZTpheaddTl840tVE6vr1I2vS6uJXenR
c/p6E5Oi+zrl9TloneDnoElaqIWarmHXcoua7MvSLZGIOi8Qc1hal2O7KZ+/w3UhUJRXLR/THXbf
8sbpP5alddAphrdlXJXvgap/tpYRPEhdC+99dOZwbDXagWEI5K2jsLfLprsUphafa9I19h0Iicec
i2zdBI4/ByhUhxAsXjyHQfaa8VsbyCp29P7ZY05L2kmegT7T6zcvznZT39SfFgCmjVL2dHaMoXi0
reEXwtHqk4Ic15qZGDcx+V/hlN7pjeouyAH7C0aAgSQB/6BTy12AqNOWZabL4/I7bb1nparfy9A7
oSnLX5zK6k9hzEnsWWgjvkHW/8fVuVx9/7n8KQn2UErdpp2obNv9g3MeZcKi5WgnZ79uyxfKnhmB
E/uvy7PcKrXv15ZnvsLT5wafRifNF+Iv67NTufP4i0NK4/qMyNpagZm8mM1EqCFb2mir+z1BE9Ax
9ygfarY2nPlEzManVIRPS5W/VP7WXO/DYPb2SYqMQnQTAaVw6igUABu1Cpg0iU7DFqQrmNH5AWWQ
4bZXbqDuKaAZtZucoHqpRvfLd+g0wYBCa2m8D+EoUWU4wdXDCPpoFPXz8jqRzRnNpLA9xlK5LzNq
MA7VfqyH4anjrHro6+Bx2byMZL8e29B4MNnerpZdQmhV9CxrRKXoA1x6sNhSHr5v5SJ8tqbi4E89
SoT5zQ59j7c+0spD72TXyjHyi9Zr7WvGtGSuiZkcykuYMzvGJb7LYIxXq2/KBWvlPOQyyCQqo6s1
rynfwQIJcaY4u+JNiiFaVHRJ6LR4w86I8WrRaKH7xNrRZR1ZexMzb4W5b+XN9PFcD3FFYTHeof9G
Gu+jBUb6v8nKoDosKeD1HAXeueObPVnZ+pvlmujOh+O0+T04gfpSZ8RqLqyMMJr16Fn4pIXNvdB6
3FoTwq9c1MFPHVlZPu8XCzsv910lP/pQFVfE1z7xHU9tpLd3bUjU+XoAlrbGVgI4RXTN/SSIljA9
Rx3MrHBvlrSM9Xd4wz+f+2JeeP449R1LOLqhu5IFfsmJ/o/Kz7WqUGNnkpyb1B2+aNyirpFs0A2e
WUHP9y176Fq+eHUNN37JgkTQsGSgXVX457+/7T437Eth4YFiD8oZx7Oibv717Pu1+afZ8tp//54f
YpjpNJqlaQZcf+k00ymJL3Hd3f75rVr/C1PsYHIwZyAJIWI4Ef+AwQY6xQsKvA43p+McU0Yi7tJQ
T2vkR0xosZcCClpYaymShiJ2xTOLaX/R80G7trZ71Ex6B1PcqlvInucGW2k6tX37VIb2v14KfdAM
zcTFGHXZ3WgxLCKed/xhdNwqtRzra6Zh+JqBKjUB6RfChvtL2cf41KpKf+s8596Fkt4T9vuDyd8h
c+Ps9+g2h0xm4fM/fyD2n+hF5dgmyd8oyJVtSufP255hy9TjxsfOjuCPlakqdhhzbDfSm+NABOkb
cqGPeug/lk1o49IGa5LH0Yjqh8iujJNTqN9OZVQPAq8MyKVqt4zT/ubJL89SuFlzRy7cjtKR5dbu
BCbeEYBz1dfpgQ0Tpb8Vj/eu2en7ZlIo0efXxraczlWm20eG5+YL5yVDieXpwc+qnIF+Hly6xqlv
yz3Vb8eZWCTOy83VK8YOu384nXrbucgabIs+1U/oH6K31Bl6iqb69z9/nO7/5+NEh2pKQ7CPQp3+
xybK8+gzBMLQThhquKKtRvc2YjTSbRbn9WHp+ZAX9iMkLxT8SUcVFldC7onhTA6j1jM9mNxZP5kU
T4FhaLcgzknTHIsncqcKIBfYXV35pklVXAoRn/KqohtjGECEUTqqzcLX8DK8WhBL73ytbU+1g+bb
mjs6/L43DfpbnBGA3prDaWm1Vx0WlfC9oIXFyI/ZXBjUj0OYeQ92Hf3VMffcsRzY+z4bvEuD7/H7
GUQkAitNUnDsmF0snh9kDDMZsLJJ27EtxzjAJpoQxmTV1jPUqyKy+NLOE06rcfyrM4TnsvMgVJD5
sUbeRKhYRBiHkzFCNUq92qfzIZE5BMQYjL+9pMlWDp5NRkThBmE+IzeSYZ/mo6WrzFfiX2tfEQkj
sDsse2jmVJiXlq/in79o+ecXPeehmBYZIcKQjqC0/+9iHklEW/hSDZD1Eaws6YwFlebKiNtsj5ne
3hEn2a8JAnkiOLa8N9GevkpkSnHtv9p2Yz4MhTwz9rBf856uaFu7GGfnQxPmx8FPJ3IAiviY14oN
IyRbSF3W78w3rgIix7szOv06SnRWqCZsEPUyBa08zzv+veoRfYDz4udY2vImU/N+SYz599Fyl/33
EY2x9873m/s0qo2D5D60XTCPwmzLVWykv30ky+chzQYAskJezDCajkEWpEdpmOWdr6qU/AIHQ8yg
u4ikIvlqaWW+MmM5/LTT7kSTevw/mPPLtfSfyxZfAfQU05Im3QrDMf64l3t9JtsuncZdkqtff5MW
3awK7pbD0RQ7eLOHMJN0w7hzwPkcD26sd49gVrEOa2n0F+nM2C1T44MZV4cvTTZ3WRfql6QMUHoZ
SF+mHJxGp0Wo+gemzUhlpX/uJ1wlxB5e4szMN3JpziGFeLFi73VkSHat5yOg5BT80rnGuUpov7EU
AL9iUR1lgKYAYhzhAjKCI17GxmM5P5hmV27iyNJ3PmUfstUQhpbdYjC2dDB6qFRGbaxwzfbN+p/P
aU7cPwoBW9cpAxzHMUxmvIb7x0ndEtomEZnauyq/MYub3lAOrJ3Rzk56ZqIdH+G37tmflRuh+fVx
gc0J5b0H7iBuuRGAEWZW6KJSsmVDoa7Yj8Yz2zrV/b3XJPVrR+Lw8e/Xg0bbjW11DHDTPXUuEYe+
yW0q7LIen+6QHGv7aWxl8dSmXfcsGKAR72P3Fxiw3XPco8kqkY/sGXYx40aPdhcmacw16Hj3Od1N
dAkMOn2mMwclLGODHjfZVwhGIRXQeaE33tybWbXj689npGJxDETYPXelnDni5m35v2pWi7qJIMXj
96GkiCWk8jzgwHh0kKkw9U2cvyrrGJR2fu5x8W68+cwwSrf6fiCLor6kpQAf0zTqPkDhDd1UVY9D
MVxUWZ5qdyQ+pcFHxxBrDt4jUWID+CM5mPOeguQ3ukPFGK2AG4IKa2J7k+ETWUthYQwYzDi8CPu8
5Aj0KXJrDaYq3r/5OyOxrAhN7y4JkdlbdKDmUDOvHepjiht42aAuP//3EUg6dyulJ/a1ZLY/Sh9n
RsHoz6t6ZK3GGN7q3jRvdAFYXpUDrsJlKtXXWbzvx9550YhiU0FhvEs79nZWpcMH9R39fQhIVGn9
H3OyyY02Pu1Rv6H7gfXkXXlYa4PaLK/jSIhS7BoMN4r6XoR2+W53SbzjXhcdlt8NmTyF9ug/VjRp
NZg/Jy+dHNwYnGhDmpypD9IXumuP9URUJY26+L3uX5dWb658c+cNfXzQJn15mUZqeFS6wFU/tydK
y6FdD02eai3HlZMI/RoJUT57rrFPzaJ7++drzvlzHbF107QMYRomHWbDdv4oGNqiwXDOAGqXZtLd
VBW1//w+EAgjZuwR79CgsN7KYW588XoW2f96PcP+sC1yu9tL+k6AUnxxTOe+ccrN/hKJ4K02w7nJ
PP+0tcIKlll9ogM8/Rjcfr8gurjEBNkXyE5ofHhnyV5kVcFS/YKUtFlYyIMHTNdqy4+y9Wn/APXZ
J2rINqENybzLu+94PLtP7sR/HQ0eFqdhmYtmYxKR2wQzRdOy/HF55lv/j7DzWo7byqLoF6HqIgOv
zY7sQDajxBeUkpFzxtfPurc1li1X2VVTGKBF2xQauOGcvdeG3hRPMcFbo1Y+hfIs7mg2Z747sUaW
Ug6KVuhaZ/ugSvAxeZt7K0U9MLXmHvJK/cjWmopvAarJbYdbcktOrnQgfHEd5EeUptlOEKV9RJdQ
/wfgXlfzy1/nH1/3hSUEtTyqeqz3fqOWG001O4IkwmOH6GKlYF6e1zkY/4bxrgzd6GemkS3znbHQ
7lsiQd+aTnyu5gwmjY+HaZw1OLogVNHwDM+D6Kjaudretp0a1ViBegDGFU3EKPlst/a6Z0fxNlXU
AVWkuVl+16MntRGnSWbe+W1Tkqog/GOt06qIc0zYgTYHz4iS011VGT7yRt/eu2l/n0wzu2XY0Sw2
LO2lmwhapHP8JUIxjZR49l7MRCxbVwNumYNmwt/tRXRw+RocCQMk7nBGCe1/G9lY4+MbludJoDwq
MT8/jznMEnDRGpkcqzF303PUW+b7UjJG1u4li4f2cWbeZBmRf8tqtr3p4HF/huKaTq6gTNU761H2
C8fA9Ai4AWs07dxaZuIRLwWUcIGtVxQ7I/Trs2pUNVn9RRtxhsxmGT1Xi8AK5AbLWpRRfecw0p/7
sEOEMnjtNaixlM4xBaVC96KvfXOuYEX5mSBsl/IklJaPuCbSUcW24JBJH9z+1Z3M9jKoKjUUze6M
2Kp4mPA8qlqz55TBU24PByWXmOsWSX0+WU9ZVv7Un/37wMGe9bfJWiYsMGgIn4YrLNjfd+3TYozU
MY0YgZ0sulA4gXY9i/LcdzJ5khoJrFzmKtdjHpuwv1Za/L2yN2Hfu9+HyANTUNeYne1mOigJgK3X
PHlTsi8bc8Nyp5X8pOYqdDM/hbjd66w9m8TjoI12L0aWlCeCfBxEzJEHA03WufjK87vQXILHuIvv
QkvwRXhVfYcNhFoOhCHINExbt2y3xhTpCTcG1pSAeMk0ciD5TVX7+Vbfm5mJETjiL/vFBTQ8G65P
lPcbXgakU7B/PHEuy7ZKN119aCi7tluW5vaxKxPn2Jd4FBcZYGYHqN3jMWuPQOjeQjuhm2gufXvs
goYQ0A+dyECY2SzYOmM65zVGR81rreNkocdV9xK4AckPPOrbVgKa1cH7uN16/p0Lvedka89x/Aln
dbYD1dbuqzR28NMmlIJ1F+fxhDYJXXTuzKANygrCsmsRDd73vtYdiIk69XqGE7MHuKfQy03hjWcM
xM647kk6xURlEcUcVetAlv3UwZNn+mSG29uTaQ0lPY6GJcig9Q1OG7/a1Pl0b/bec3cbSqTQFWYY
W806Yn2QTQFdWkU8tYxM26r/iJMe1b/ZBXlI2Gi8q/n40dCaH41u65ToaUvRRkRebzrFbdrJJnG2
NLcksME3P6o0jzdA3JvLLTTMSnGOsDUm9qiv4R4o2VqFegvl6zgk2DUbUFrBEhzVYZ5rpqPK/3lp
x1Rm8iYLdjAHcNpMmP36wG+uozyoz7K66w9d534gCQsO+qRbD4GrN/f2vLyY8kqgE35QZ4thsyy1
URqryyDQsLXaDMlrI8Io++vWs0HvdjEQqkal9PHCPfaJzTK4I5EB3jVrrC4Ox1skh+kkrCHwxRMK
g85NtCF0D7erdirxODGN/OCl5UtSbsrULE7mOIvTDE3pBLlKP4XaCFqyYeE5RUaDgj9MHxHA6Zec
3R7KtTK7v70WMKOeK6tftYIYvEpb/iMtiWXHb8OKrbMiodlHMRxIlC5+61INsCb6uXOS3S1/gLdn
4O1HIZdWOLCjbPxUWNhqx1mHHJE19bHwUShUtdZsCM1dyXibZ4vks1U54PS0q/ueNNofvPXAi1AJ
PCSW/Y3MWsZpO/C/VN2wUfENYzw9xUVZfpImpDWK+ytKrekhTOavaqlSFfZ71FjBS28PgK09u9z3
lpe/RMPwtYRpJbnyFJJkE5gb3uwIyyYpR3aINbq2cKlGXHLowrzdLF2IOVbDc5kFFwp89Yuz6Nlx
Sc0BQmE4fyRR+FDG9mZuPep3ciVBSqCxcqLYQOzJZdRO1ibje96oy0lE3f2CUmQVFgNeSSXB1iJm
V5QrJ82KfyhBtJJGE2W9z6IR+YJjik3tS6R0F+nJpco9GE8mPKFOwzMBND2lDs0A0ODMXzV+527U
JQvbAwFEwA8T/0shsunLnycF6iSN/JktyxYS7S2bPUUTZxPsn/Q5hde1crFzfF3y8ZFdRv2qI2Hb
Z07ubae4Wz7V7Cr0HBNe2s3pyeE92Cw9WkIrDvxXI+jQ5DNUgkvCmWr7T21kY9W20cdURHFuLHh9
rwPJtyua0d2PmGchpMr3bejQKZVMMlcIjdm+b8r40OZoq/99PnR/z6m1HVtqF4TtwFQxPPO3akDX
NK2pCVHupmQS+0qmqqKZRgwoInerLtvMsPeOq7HbqI2e3SsiPryK/UNT8nrRTfe36Zh+N5s62igy
bVyVMBj0fe6L8r5oU5w12tRe2xnHgj+jRF2ytDg7mvQRy47e4g+bus3qT+7ihLg8onPkmTboGAir
UdAa13By/XUiz8hlvjpNCcZHiPZLMv3ox9n5oIPDWGgshfNCr3ilynG91UD/67tTSBwU4TZWS775
yJQtWyZRNl2EgyBUK9HPmnPwRVWax9FqtgkC1V1ESiA6zKi4SUDxtMADLcSuEu0diAxno+pAmiam
rbosPLs+zjBA16NrPMQsPq5tl1/j2WxO6uD1Wg82FMqGuuxjof3HN+nJLc9f19V8k4ZhuIbuCm4P
dTb+/C/tiCaaTBHAC93dJvbSI7BLzcGpWLT7EsEZAB+vPYfVNOzCdCQg2ov/f1aOKHFef/35rzP1
k+FkP6nE+mFCLq8hRNV78KVVnxGO2k8DM2Zk30JSskD/pEOlWeP5bk5tGB/1MI2/VhZ7EC0Ypoue
DBqLD3e6M8DfgFQST4Owwq1phNFJr1gfTUnv8ShpyKFzM1+znp/OKqVSDz1v5xBX1R2gys6ky7u4
87IE2AK43G7oYZITWD4VKK4LhNXnTLe8A510srkLliyFD9CCeJTxjMb5UywXWmmaDHdEhWZ7gEiM
LEpkEclcQPXHZZ4fMsMIH7SEtcholM5eqzBwLXalXzGJFMdxIoSvldJCC1lj440rzSrmV4avQ1Ei
Dv/399X+xzzjUrhTpTtB9Q4G3N+/5TwnjFGDrbMDGwb/ocmhwMrdQBj3T62F1fHWAFxozXeiA2fV
JTXzurE8OT6KAofJ1y8S7WAbCzm0mM+sizuGgPjjDitniHfc8MKnmjb0M0mmoxy21WDdTNmrW5XJ
RV3l4X3Cdu0KXcB9iEz3D5R67hNxoi+F09r3RTiAyZYGUNYy94UHUPq3M6wm4lDkshTiNaDypBVE
Ml9XulOYQF/yi9q+2kkQ89oU9Uapc53aNvfQonBXocVwiofAHtr7f7/D5j/LeS41BUZDpLieK8Tv
O4SmFlWF4cXdAcUPL2wL4evQa3tT1eohq+x1PaTeXSPzYmNzV2JvXPWCKPY7w+h1nF1TddClXLbL
8uQhpJ4wvZKRqe1bV/NelpJkDNnXogUhjezRNvIhjqm8EwtT7W4ecVmTDg9dArKuXDUjvLf3hhWS
+YFHfUt2KogBlyjLdVjVe0NU/VH1wMNWcu5g4kCHr8xtBRiQ+8adnRg2tkZY6ZtezOVmIEh1rRaM
pFT/XCv+WkS2HqaDwQKhMTojBrYQm4ChJIuFVC/+5TTvscHy5t9NzVBdwcKnm9AWm5sYyZ2tO1c2
j9o+vbCEKz9NlRtuiF7yT4Qlg0QoCQ1GNuZeW+rR+MUYJawi+IGGw35KcMHcxxgyN2lJwCMxRwCQ
5zYp98MULOj6geDWcWK+qks229Ym0dsAsnlY72upfO6zmQRQNgmbREqfA5vO6C0VhbJltguybHkI
nOxJNeiylqzNyi+eQriDpE3gPZxzH/OhYzT8Bpn/OYgZ+FCsApm1+rNe5/gPYMydYxy3j3Exw/SQ
EcME0yB1S7rdb3+oqlO//qkRU5iDj/SaTc0ba7TgAhA4OYLPabDfJ8a+TAf3+NczEG7LMqLXuv0d
sqXSeWdj/cSvI04M5BQ0G6NEcKuFtrXX+4yfTQbHJgojTHcGQRAHq2vDZ5Iq3366QET9rNYm1Zh8
QVJGaWnwrdOCW5TML580VaUqg6LBDB7N05nlXkuikTedS6dtd2FU/jwrRXaI4Kqhl293dphQmzGC
dmfKs0l+1prjaUb9sFWPI8E8xmqZ6unYTrAo2UBfwhRcRYhM66msZ86A1N9SlVsR+kfNckGpqcDY
xLPHPR3IByu0X+ZhEU95wBbSnMbiGJIjcyFEslkHeeXuiFHxd6co9enCerWxMZsYhk2CCEIeEtf5
qPquk34wXFuFf2nL5U2FpbDrAJPj2Q95ZfRXNmx7Ve8t/3aVOHV/bVKXjLiJ5IMxfKXt1R7jwBN3
al5qBzHeaR/gVIp9XgxsnRM2CLCUuJ4lsXjM8+fJxAHRo6UGjLCNxgj4iZeUYJ+RODBtmWjrx+WA
tKrb3L60hk3CHctL/dTKQzPF9bZoZBSavCwZcSStg3CubnkdbCt5jiCgnKLoj94gfVwNJxAsZqq5
dgDnNxrWfjPBz5LOhSCJdjW6kDcyka2D+rwzYOj1Qhu3yhlFKvc6b0Ljoq7C3qNM5UMqK3g1cJ55
yblgi+Iqh4FdDva5BGMsLYDJHPhbh6ialVGVnk7vyZruk3666wFs3rW1S4DrQjVAJhTfNgI8QdP9
3OG0n7UsvFfF5RwWVVyNw35U0kUjh2wBzPFZAKpaL7mXbNWNm3z35VZExaMGDzhsYISItj5ruNOC
uSweym6q77y6FVvli1CHSdfAyHf5tnWc+cTav16pp0EZEzsrxjTp9Q92kU9ntaOoiVPeDI1hrcag
r0jVGkn5GGdai3J3zXrvoZ6K9jSg3aSGXDesfY2ckMDeogtFYovKRlCmNPwYcOUrzOaMlySn2h9s
e93vbAmZDMbgcx98ntRfOOKGoyNkRLezFC8tVPuD5zHiiNhkr7YMlDwwhb+GNYCdBFbyKfeef9WB
BMqsdWwN9rpNKv0B1b/6ldTvoA6pnv1Xudf4XR9NaKzF/ywXCSw7DU/KO/+yLA1Cq7G6uNHQZcUB
8UrVl75F9xFmAeFxLJQ3Y1gZH8v0vISltdWJ9tmnzuxsDexRu2oIUWBFAgtJ7r8RjGLdLzaSQGfs
9c/JbP3hznHG/Q+aYzDb/dmDCkDSdnCZ0mny12gleeVz9o7zFFy0WXR7zTGDI3R07TjaPSmEs5Xt
aHwjULeIwyjdOnucPe0v2QzxAHFgKgVdGq15jEdBHXb2HCgA6CIn5tjdrXxjVku9cdIQV2o14Tcb
q/pzGv4ovEx/97B33+eFS5pM1t7GQN0uxa4ebO+Wa+KE4hraU3sXxgETWF3rjzeNcpLACx9CSe4j
Y/k+bbUzkQLlpTeh642pZl8Q7NBnBeHxjBFFppHGNOsmO33Tg+Kq6o3ks+ab3i7zdUsO+4OtheAj
7J6K5eTF1znPP26yCyMDgKUv/Sfl0Sr1pd17MdtZdWk7oqYl1vMVZtF7z/Qj0rh7zTLHOjdnbI+4
PtkLFJsu8fJHVQIe67K/v0XR3/4yCyJasLHSvtk73SEv0g/KJflORb1SmukhDF/00WvpUWkteXzp
AtgoXc0hcUrKc8QOzTmImndliEbnP8Ta/9hC+SaEZkFV2JSJ7PSX/v6sCkIQa1MboH6AwFxFKYTE
LnS6tQqFS4owOnbME2Yzh6cuhiFe1sb8kUbhaxwH+bMtP2/+/Dznc9I140OFdAZsrmsBCCVj3fSH
/F55rYSPDtnKdYKu2+zZqtIvLSd3A1CZbbnwva5SuuGnQm+ITSNeFkNS/gRjBgvAPCefRyuRDNmg
plLXYenjqjXSn59nboWswArgCsXF2zDp8OM7G8KwvKT2lO8YX5HQ+uajVszmI3zUCMc7FVz1WSr/
oNay6qLjMa9Ep7HywMJB9Ajp8FUAKWNOJXI/Sa0LHCj2Es3CBEN8qOazD6Kz/BVxy5m4mOW7p0+/
nSz9cvtE58Q12cnMXqyteaubfRF2KBytrtlroUj+azwypSD1r9tkbCO6IXRPN03sx/9oP03QTUbN
6KMjP1QeUOItT0MXbQTRvdvRhAoB8EQ1PRt/fBXJUrxTyNlQoZrf27EjmYFB1WwZYWSbBWxiLl2K
+Kg9BKfzqBPGbCDarA1BtWwGanPbjVsk4WoLj5J6ZBxbf0AgmL9QzSyP7pA8VSJ4zmDVYkrnoFpY
AXF5NNxVkb4zyh00a21rDMjdlfB8khL0MLWP1uhRx6dTICHJwOFvdT/qSJrPBryJLCxwUmnW0+tc
dRh6A/w4Wy+qvoTY/O8BBgXHYLGCoxUahzlrrT1sIP1wK96KYmSEkK2hOCkezQALZTHZXyGaBBjP
OyzPtlYEq9hEw60X2VbJz+hZPfaONZ2mOPgO9BcAiaXxd+zn+doxnBgB0oBSB76k2kKGt7T3an+/
lLF2XMheCWyT9FkxROE21XRtU2T3qJ21p6ikhoRg4VICL3lxIz862ga0/7gyg3f2iXeBXISzKaWm
aEAQgMsTnwq3KODUlxWjJDoqdQgKPKS+jZQIl3JRm9WOUtAOv9CmLUR1BbV6mTtde1tyn357ZOBx
NeLwXddEsgt7Zq2g66MnYM9fymXakmo9f9C6aNYdFZ6ZFelbFxXbeBwdhL9S0aYRUbBRT0bRePZG
dVdCkh72yAjfFz80X5cEzcy/b2UtKTz527PuCzJ1KBLYvq277u9FaSOPPaq9MOCbyc9eYmpjcV9h
rkv0+pzllvExdfzN9L5On0t6O9t6QvHntXG0HSfP3eCJk/KKASP1lBM2IsOcHO1gVt7wEMjFjIpn
a1NtXhmCPsBolfeqP0O/xtW3FByOP3vZbHBpvL9o7PG+qRNie4GHZk8hNl9icfTk0TQim3ZWY+w7
Wfk2nf4TLTLa723VXqMZ58O/35x/SNF88igt03cYBPh/mD5/H+wRpeKrIgztWOr+vqi6T0iDiGGc
FgHwh9wPeuzyumhzGMG9IJcpBDrs9N1bl0c9kR4x+2Klp4NVcuzo8d8uSVHrb5e6t9PRC32YsQAL
5Pg+c1jVAaeQAkYrEV/sntppYjXviLI0iF9BvaP2He9vezjM3A7NRg/gGyzRrVqgsNgbHq3HYTOa
zQZtW/AjLgR+rLz4lEuDZhK55iWbTPuQNLgae1P/NhgWVPABdRH7PO1LBqmrkrGVKf9gVAX+0Z+x
ehXa8w1m0lTOqfY6a0XynPkOqzraAqqiM0Au379/A4Yhb/Hfn0/6s6aJptjwkX3+XmlhEUqJrNHC
02zx62XJSBC462WndBaY1VJcPIlEc3B/3zSvYgOuY8hQNWZkszLBTPxQV0q/GWbg1exKHNWXgh/r
4JVpcW1Ykt4nMZj3kchX5VulDIiZoz6SClF+qShGYiwB1zKbJy1gfToGjinTVfuXAQ2xrFiQNciu
TuiVualqI/7c+bh1pdx38TWXHV2FDFfr3fuQbKO7Om+1NUyyEKr6/620ylRrsCffxHF3T38ajUZX
88PBFGurphv1fWQyrJGNcWABQS4GZvNtl1SsfOXYvUzLPjfr6EqgyD4IzOmKYdNYCVX4vrWJ4dRx
NzOAIb1F6Ez7RXmQksVAeBoACPMM+k12AtyowipzDIacBAj6EePYDxvdjbO7qB+zQwkdaK02W5pN
XctNrasxAA5vDfOVGXWXTp11VTWTPLJY01d3MchtY2Tn7griuQjYqzee7JdQA4vbzyPVh+k6J663
b2QtC7YhzXUUB6vUjZINBtxhRaISYJORSaBtu5XyHtSsSXZhjfdAK2p/1XbAQHX5sjVef5iwjEqh
arrj0S0O1AaMXWLowZODKWHV2fwDP50/EnZtTr6386BuHOqgCh5n1yLXS1ZSlgXEujcdRw2z1gRz
eKV+IPWeEsrJ82pIg+lOlCUhp7H/lPFNHZV9QhkpKArCYKXptq90QdqYa+tnkFRbIO3WHzaGe6so
0y9+26Z3EULrp8Yp9vG0VJs0gUaRRXb3DDc5QmLEq4ZXrfqM7vWxsWeUOkJjtibga1fF3nLQwwWK
G4CANflgj07hwO2EY8nOY778GoULomrukFaIs2A3sw1F3D/8OvO85sk3mktLavhqcEX7lLJpPcC9
sLYWm+rRaTbkM3k7I0/N99AMvztLOj/UjT68eo6zss3sxW6se7UX1lqGZR3W0kafQUHmxbYQQXav
lJvGYFfkNRDRokRzhQ3wsnEgBGJs3bK4LcnH4jBoAgCU0xCM/Odn6sxq+vpoDQm5qVp5xhc+77oi
c463msC/jz/m770vFOes9qmjM8mw0/zdult5TsuSbPHRJIJrQKBvP/sOMAkzBxOm1nfqM7fT0awe
2qxPb8Z45Y7vLLfep8L66ZivbPsF5SIsGapA3REzr37K0GqcJvvVqzzj9knVuZ/6gGQspQWqW/8U
LoTLdKPsiU5pvfXGhSTcWACUlNsgtTGaK+KVFhKhdgOyu/3s6tgP/mMs/oeNmXvBGsH3HNNxXG7G
b/3rdEYsW5lucKT3e52LwVkLr+oOytKhuwtRh3r3GuSaxWiJl0p9PoHVAOs8s5MrC/fOv5lQazou
mb3sMWlUCBoJ254cY9VoVvXJbRjH3BC2P0RtvJGxPVEZcuOtXvXTQxtECakRfBbmegyqlAgF121f
C4adGd/dsxfkPlQGsVcKWt3juViIFCWtJzWebiXiNC+7o4psjRaDqhb824K4zrORZKto8v5Qxkny
3PDCJjR2m7FMdgVhCY9D7CQXhCgg49PoUX2kDhZ54hvXHsv1r8/Uj2REwILHLE/qc0GD0Bz9/uz0
4yiVtNNHihoT4EuXPsClEg/gO6jTjHwEKuEbAX2ntMyLd9Ha87YjmkU0YOp/lSctOXckRv7J9yZq
PkmfHbj6SE3LFevY/TG0uXUiocYYdhO7xFU1mvhX60Y7a3H9Hy0RROG/TdS2T0dR6LK3yNsilB3m
L0WcqoBV5HNj9qFTG9sqoCE2Nf6rPjjG659Xt6zRFiIFHQ88bQlRNG5mHWrfml/mklucg8LLnOGs
frLOGf66liLpraStDcZ3t5ydc2GXD5GVExHJpslLZ+aA1pXWXtJWsynfq+5JgqUFr7M0P5uFK2OT
YgoloaM9qbNU7hbUmZfr11A+NKMMCNGZOVmDqjlWyTNEUa0LTXPBeFTVHovjvHGr4gMdRHcx5Lq8
dqqPFhr6xYyEoa7sdnK3RR8Pa82dl01DhfptmtBNyqId5MNjZtmQdIus2t6ExhSXxYn+0LWPhmo/
jky9ANihj4PiQR8he3DdPJKWU+vRPnMD81IsbP7NZJQgT8RqG/X7Dgjh7+Lk1ZNyRZyk5q3ObGvo
Jqn6GEcDJTx8fb2HSBr12kodWhRvb8Jtt3nfHRtBo8Ji6Q+dLY/OnqRcqAORjgQmod3aFE5Ft3Xy
MA1KKp+tEQ5c0Xrq0vRbWmf5DtQZoL++RXul/OuogFHexNl7OtfRa0bA+w48sHQrVtFGrnkIqzRh
GavSrGWFyT0hRcjDGOX3Q2yVIC5jcNeDhWQ4m5sX2xI7BGnJ8w1ERrf4ol6LbupbnJ/sUysSvfD0
bLUkHhEYVGyt1VkwpVu298cQM/fWZLe5Q95ZfzbgGgdJsbB+EcWpEvZAiCmfN0RL2LGEsGY4Rn8x
fcwSnu/t0bqBS9CzjM9RJg7BMvQfXpECvyrj4THvaVE7ZRns5dwNCK88oHEKtkh384s2+v42dMfd
rVb971OXQVnqt1fSAd0iTAtCrWFjy7N+q6suNBMtkzXezqDyf/BdH5V7XURbf6Bhog7e5MER/3Vt
saWO3e4LC+uvqnempV52ycksjyPHfdA9q/qcela6R5zytTBQipMSo5H5CWPNaq2SEMAMPaJX68cF
ldK663uqD5E3PPd0kpTOuobSPzU8taUWBycSvvQH28bSoJp7Zhw8qn4f6Rm3DONQBsWUMOvmHLat
a1vONkgHkE6heNUK580yq3KvivAFkJu1IS/VEiQkDm/ttcFDSpj3AbAyTypGvFfcCzK42g5+zF/h
OqVroaMaaXR3q5tG88XuUGNbiZ9dbaeP9rbfoOqY6bb+Wba3DMvjZTKHW7+D5gtxOOR07pvAXbNt
0p/UZv3PK/XbyCtHSBOKLM3/+Wc/f3F6OCkwFkwwOLs1Kf+aYwIZvWihy9t2TxPq/7uIEIBLNGDY
WpBBSENhBJhfiRE6pXNUFQOrMpxPxtLdD0HufO8j680xCyD9hmuvjSKTxSZiw+uepb3dDF/4Jz+N
JBSs5iQLto7WAXMohgzV3PQHzDzv6lCwpLOX3lW+TX1GHnJBy2bRByi6LW1u1nLWyQkjA+h05J5t
O7HlFgHwa9m2V5e+DWlxUqVq+D0YmYxFPN5MLPhS65wbtHlvpeU+0DehTBVTHDI31MNjBBgoZmY9
q92EayYXzwTeGhokoZVgY19ooWwUr8HGQHOMzK6/Q6L26Vbv0vJrW+fjSfOsS3LDazrW5zqa9MeZ
SIhNb07aIcrz+I38u31PNxhfgCyUhfEsdp4a/RZNO0BK2ftyGAyrr7d3nimoo3bWMbEO7vwKGusF
t4G2naiQrKmQ+9UKVftwbIyCul9YhTNvgpSiejuAdUjciENHiRiDwpcBk8UfrZP51AIJAJwVGpAY
l2BHf1u71eUM5/32H7ZHHIgiwnkSEvizB17rPDskBN+zn6e8WvbrttFHBI3uuHWj4g+CH2lNzLmn
/zQTG2U/reY5mx7TSnvrg9p8j7wAM3Q84CANNVLT2izbuEOACpw3cW3LR2IO+uSqJTXJsXw/Ihvg
/qnCD9l1AELCS+KlNCIpcLwRJ1MfigxM5RSHO/ULei4WxMZiXScUQ4zC4AH6bWRQ8iDerHjU/zww
vb0UIQFKRlQ2h8ETM8t6IhcWP4pfCp9BV5v1/nrr+47D57Ip86vuevW9nVrxlkRZuI5BSbRvhbiT
bkn+XvZU+vAk+UfUYSigSZ3XyEjb2iaeG9sJEVdj8oTGCEKETiVEEIUFUagQdaiM8UBW89gn7bEM
0+4vC3zPHo5DVRCwMSDX9IHSbBHU6JeCRg4pB+S6riI//KGqDRkpUYggc2Pn11rxTlyOs7GDol7/
qjiKbPmOLxfUed8iiQ6wHzoW7Sk+b0/KIlXTCCO5VuQ7delWtrsvShcqtl25yE2sYqeWLPXH7RaR
FfXq1SI/pdkYn8i605DnluZLTb76yl2go1daH7CG70O4Bu+q9Y7j59nvx3BThWOFfZ9pLcW0MwvK
gHL8b1iOqdcBSPqCCnJyNuqyQqy5u2mSM52C/XaqmmSTdHhPIq+H42uwcQ0RFwXpGL00TdJuHBpq
OzXPTIturoTb9MSglt5dl0/mRtkNK9czT2wvQ4n/6bvqePuLASJ6UBiBjK5pZOvF7Yp+zHoKk+Wt
7Am4DSvr/ibFNi0wAmqNpQ5Kgd3luri/abtNF3GyXJolz0E2zd8tExioY3b+JsKBhm6eReq6yaLm
VCaEgcci2LlujXFDoUnTlP12S8NgixNuo9aAkTsZO2SrP6hbLHubR/IAhEm/lH5k8Z7349vQBX/U
3hifbySnAfuFus9lHG8RXrkv4Rym6D9nXDnY5YtllrikQnzK/GLVSriW03Q/HPX8piWPeBMyuGfE
GX0wkz5T2XvIwsh6cBJ/OLo9FvgsZW04YPY6whs4KGedVol3UdbNm209RG6HjlzWxgl7ftOb+tUi
G/WusKz5E3iV98GvU4o0DpV0JkxCy7jeDH0ekxggnL2A/7IbsJK+xqBBgZWKFwpzNjCG4V3ggR0p
x51K6aKicP4NoDeGFcPagenFGlC5UD+0aTqM/IpIfYrHTkTOEQLuhzTh0n3hgPHGvOtLYjA/M0Cv
MuksHCUT2ajj6nm2b0OVaBpssmXfb5RR1XQbiJ9Nap9bwIgH9aBiBudRwmZ5mvJrZ7T5OSpZGrVS
K0Q5KT+HvObkjDYw+DKT2jN2cVrQ5fzhpxamOkeHM8VzYBqOqjcCaXat8Hbwu/Sr1RftfWckeHr8
btrrUuelDh6lkCmNdhmeTACISADswq0ekqyg7ooqwJZ1bIOCzvr22A1jDvTOq9fQZudPFmlBhxKO
1JpQEFY6ZJPuFy1td77JSscfi+IFgX58IWYKyaKbv5QDL3nuWfO9z3SAi716b5yyOuVuTECAG1bv
IvAckn1Jv0pM90Tl3X8M4SutyhBnnDqj1pyv/YoBNoDJsc4q9jXAHu1nEWnliUboD3QdQG36/E23
WsxWORFQBHqN0Ddrf6vut5MMOCwQ32/VnIpyDvdvD6ywH6KraGp0+3+eicbU97e5bjF7XCip85Lo
cXQm2jC8HbBEfxJJ1pwRqu17sGjfPH0hPMzpv1RZYhwJJxh3cZLH9y6v8CXJSVcM4nqislXHdxEz
tB4F46PSblr9jOYETPOaoHp2kyGW99ifx0cdusHzNJMv5s68UaOuP0bd5B+EJN2p1y/IzZ22sEJz
NXOQcXnWBcEgr6Dk405QeXdssuiSYEmlP2Jp9xF5opC1EGHNbW9ew+g7uZMo5PvPahOpLuLmw17E
95JNM7kgaNKoFzgn/MQYcWvjfFvtLfofvP/VKknpxyoMGFmcP0deFK3BnU5xdqOWV36n1ZCt9G+1
3gL8Wx7GuXNv1Klomu27W+8QDFp19EeER7UVX29WR0RuW1c3JxrbvLP9MLn720g1WoSP/d97phYQ
zkgETu69mfTyL1jpxtIj72bKEOg7jfNEePK7umNzT8h9E3nViQwO9ynvytvnPupPfmewhnqP5Vze
P2iMd6PhFK9lCau0boqvWKWZOShaP/bh8CFafPCe0MNN0AodgH+PtXk8ELWEzSZw3Se08PaK1Mbp
GzbAlcaA8OLE0O1nGwo6XPXyzs5n74OgPKmN3YxeXr6ItBePZpm+USI234MoZIHlWK/B/wg7r+Y6
lXBN/yKqyOF25ahsydIN5SBDk3P69fN0L53tffbU1FyYogFrJej+whuI4nYUKOtNM1bWNxHk/QEW
R01NAFww7ubioLqf6Ht4WkeVaTY3Dgzrq6oEF0gZENH2+OpIeTVM8/p12M0NMRpADBElb7EujD2i
gd5+yiLrta+a0zTgzqdPZOOKeEze5G9L5BM3juLpNV64Rso/PPZTOpyndgpXhF2g11sPmGfUMc90
ZifPMLZn7Rrl/RvC0uOZGQZPHXlvq9s/MmnXzyAuTpPs35oW9myWvESdraKsf2AW3Wp58w2RufaB
bkPwrZreWsCjb25nZHczfSXc0eL8XjjOZ5972d6V9oJ1bM3fPT96D+MCWjbaEY80oJ4VoZI16L9X
2TM2QslCM3qyXX9LeubdL//slaP+dezvXhRjLMqc9nVdGaYVFDp+FMsq9l4FNHRI2xhxP/KeKocw
6RjDW09ZjgKbRVkDUtNJc9tsE3VtAXEa1v6+0KpHGpgY0+Xlm+5zM04DueM0/+Jof1UCEJTf36LR
c5HpL+l8ZnyYNSlqtFOEKZER47QAnPdqqGZ1wBgG+orfkjrwz34Kv2Sa8xf1RNRhJzZU/ah9V5V9
pguN2aukgkROX6zTqpKPfB1tJ+zTCJ1ojCd6nj1OiKfd9tSxWB5b5DG1h8nHLopDY6V1EEMdsOcA
Uv38pIadWZ/AB2AUNEXNJpG4O7hFLTIWudiFWQy6CC/us2HHp3CaHBrs6A7484ArkbmU0BADJoOM
2ek2R8/Yn+HROTznuTs8W/VEYx1kHBZrCDvbvbtHQdxdq5OzlY/g9GZrXYPvXUUxChEwpsERDiD/
Zw8xCNO869qhPw/9gBN5GeA7WhnGvreXdmM1evuQZzWw3GK2uZFpJKVFqu3tcMruEfqJto5vti8o
LTYs25AZdVM8Wt5onulpWhuMj6HwZN/tLBDvwMIVBRbRlXkXLSYfMXXsZ0A4wdnNMNOw6Z5CMzr9
Fdsx4wFHYgk+WaArlrW+yHS9WScitR7xsfnTSEYResHWjukcXKBdW5dliFaxsN0fNXKpo0zIG0TH
Vn2t23sdJSjs4ttkC8Fu3KjZXm16Bw5/FlJKmrvdLW+tqtH/SuCwJzFWhSc+fBa7UybXiNtCkU/5
ZrHFRsUV8dAxY3gLzq6GK2GlcpzEwABLaSirCz3+aYqZ13f8txky895LixqrJArDUWpAMIoiPGST
svkej/AVIjrh3zDbRT+1jzaWMeXnEWGFt3GwVzSHEBIgMTosifC3Gkry6xuiy3Lc4dho7YPi8Sql
yGYJn3T0KvGM/5FIFAylDOwAMB4//BUszOwmX02WWcAqTCp0d9tOTi/u7gsiBucLRX+sQ5FCd86G
LC91lJfGyhtes2gClCyeVH/SMUpYgkk77nCYA/IOTPuE5MHGweLxe+AG1m4sbA+ZP7yFitx+DDt+
nZu4A/CVuzLRCKJkaMOsvQvNskXmx9fuicxZnqTECXhRWp8smV3JLYSHwUipbLE1TIQwzLuas087
02+0ldVgGJRGDrEYJjQrXc/Te55M8cTS9c0bq/qdqoexbQcBPxZ2KwLghHwIbO4xtG5eKtlyxWAb
ma8RdVRZdKYLhJQIo84xo1PbBvrWmSdp/NtFP0JIUIk/mn96HNZ5DtFEqfE+1cw5/B0YspFo9u98
hcByRrd8GHVuQDkNZDGy8eC6mu0UmjRhDXv4ORRQUunLkoPl6ElognRz9uoYV/vE+6bhPE2NSBx7
egM7YyDby5HbfUR/O9ovmZWcNb+nBgMJdJdZKDD7Q+ftSXwug1S+gMpibzIUQU4CyuiJ+0w6ELFk
Y1tWfMdmblrF1tC/wUWUmuxHVEb1Cxr92QV6GVWWucl/1bZzNWAjvTbWbO80nHqObeySf9WUybIJ
39E2nw4k+hhtBcfI6czP/70Tx94lHPGc0DSZTRp5dw0Kai9RlIhT5ogPl5c4413dPYVd2N1VRXG0
/HrYmxbRYCjc9lSZfD544O13SKcHQovsVw66ZBVrTGoxusoJC85+ivv+CoK/3y9yL5bH1J46FgG2
2uhaxUOLLPQmbORMNXsnRZFwnGuthXzEqnvA5qZ5wvvgIW6N4YqASg6+lWzCQFIDwCA4estfHnLn
Df2bAUhR5Dz79YiO61KOH4Pl3vtBBpqhxrXbn5CYIvF8tvo23PhYRCOljOTQkIT5tpGBvpTUvaNy
SgnB2U09E/sMmfrcNNawpn1nvZm0KJgSgCsng/UUWLm4qJIDv3iw7WPHfxlxOVuFpqiOBZpP68xv
FwqZ478yI9Rvyp1ro4pnNdkO7Gb7SzW9jTL8dHr7vcMQ8TWuvM/eMea1X0yYn8vyIWrDyT2coL2P
sqpiuyJw8xPJ7+k1WLoUHEPXX226pDcA7oykbZpDNRIl/r/qMepQHj02Lp1xqxpeHJ66Z9DoyUpz
2vyJ5Nc95T58mLbA5NF03iwePGyy3iW04ODNsQmqj5SZw1WQZO81CE2EWOdpDZpEHN3fYo7Luywz
s4uFmp2G+8+RhuJwbyGETqUQl9JAq+7GKu2vLe3JzajrfwZhjMDLdAgQEfVpJpv+MLkpRVm5t6i9
CNWRW+1CNk5Wcd/BLaI386eYOnEunah88gaAWKpwGi5ttWapK04eRuAHJ6soXEZlsLMDTBpVkAJD
v4JT1YubCrAx06K9LfGx4aMKoiQtqK6hvFj3xBvASFH09pjWngMxUtplRiqDlgcxrT4dfC6/KTzG
1GA2a8oWYJh8tH5jXOywcQ5l7eOqAmUvNmkbxV5WrUsxxsdoyvuz2oNPjLeGs2w7qUunx+BJYShD
r4IxZqdYBk9Fk8aS/CSZ9laWdKeoxVmlNmf7OEAR37XY4u5yfQxWCcpLD2MX++dcCA9jmSr7Kcp1
mGnGT9hSA0sm3JMA97n7YMRs93ZC97gh7Rpfo97YpBbi+aneVNtKdOFKpbVJQU8vi5eTSXfqSsT2
PZpa/EfS8k/pos75v3amrDkkAUIEdp8Hqy7Xpge7gXCS+266CaAfhqucZeU6NEjWFdHawAUZrXfQ
MAoSY4RWdW4S5xzZfrH2ca7eq5wDPdIRwKezbNQws/zoOUIpv3WyBmBdXb3fuH5oA06UzQvgaPKX
shK7xe2NIbmycTJGXazVsQS0B4xQuphmEXfn2o5xJVLwHH1GSTlKPlQWc0Po+INdnFvCdRJgLOeA
dKMNQlPSE/zoCHY8JbZPXWqRmF+5CeHV3rVV759J+oGfJNPGwuQBGazuK0wZuGlOX1j5tLNWGClj
vk7iD6rrq8rihIichzYyBV5CZ9UFeUX5kdpHI+wRVwREDG7FD8I9oPfeBYtPLQxgyhjRCy4c82os
O+p+WJe8iNIt94usnqizNLDFfZZqFw8Zy/sobh+70DCOWLIXh9JdBHCzCn28Ep4avjSvcVRqd4iZ
zPj1ZN/NFl3opUa8DVfudJeTR344Rgojqar2pWP7+4is/lRTh139rQjV9Ls30mNw5YfesAZLNr5Z
XnVuWSlfb5zl2sBaD770WU1vfjGfUDHOPvhCbJaqeD6SFtyrO6Uycmdrmdl8e4YVBsmLkks9OOZl
dP1xT6i8HMI4NQ436G6lWXemBjE6FFgDCXPaiSHvd+r5xbpJRyXI8dY+1nebqeuopTQIFDH1VB+d
ia6SGfmb26/lKamJYKDWAbciZ8HNx7dlvIoSTZpbQFXFaAWoBm1TVWj2BgEuBE2P3np8o7/7SAlt
px7rGcKU+FUel07oZql5b6Cciq0zdExopnY719MSXhMUir3DZMEXi06ek05XwE8QkNqRVFDYD641
2n/C3l2FsYlPdNa1dJU17wVRJnNze9eGZ60X2k33SkrAmE0qiRnY1KCCQ5Fk2ovwCStKk2q8Esmy
JxfYrqi+IerSXyp6DuuwdN60JAqetAjr+MSxfxZj+9+dujyX+oz1let9Fo6zsuuEJnVDWIaFvflb
m4qfaHNb300HC67FmLtn24QvYgV4TBShdijyPIeU3bpIsWkwUvjUVy2R3BS5F8ljQp7973X5qHSF
viVEXrvQS0KMfsIWcNwYf3ML2iRW3OrvpV69x3pt/c49Y1vCGRPgroA/ZrhejnZ0SXJt2CFpOh2m
wCTpq8k5PdF0B6IL5xDTl3rA47dfuyO2h0Vik3Mm/SdR+EfdzDC8qmTaEyuH92ODG5YqPprjdFzm
vtioYVIj8IAkCM4r3vSExYwPCn1Kfgl8TBTcV9Oq73IAyby6dlLLvw5pi7YOjstmMpFSQ2A/uCmp
UhxLoIdh/jA1iiAxcOYqTh+BpzvvNQ5Da6ALzVOXutUuI6upopfa6L/1frf8WFxLW4myiO9nFvQ7
L+ibdTP4C7SL+X7oS7H2FLecvP8mjFpoGXIYVvwLhCDMwrz4EqauS4iQRHqgzy3c6ofZI3Se7G41
QDNHJ9qvH79826L8WfFW6AoE10oYZzVSjjqEgdes1pDbKYAZU2D9Ngx+ejF0P3kqe1K/KHdWug1Q
qIziPyHNcaTa8e8xZViMbe/G9Fvt3UIwChye3p2tsHzJbEFjNaj1m2RFYRjf9D7D86+HBT4U2O5S
0rmrx6EieWd5b0Rhnn3ZplVDC4N6r3XstSU7aYMeIhAr95LWJK0pygBjTOiGXSu/lX9OpNQl6ZVm
36dlwGOmhZeDuL6/Ib2z3iBHz2gb1RESQscqHIMXZyQN8HpfQwdJLldyKJYnKhXVOZGl7aFHVq61
LbFTw8xHcMjDKmS1uMUVxmUpfSuXs4ueNwISlEGscSm3bkE+hRiz0ldIygyXABzfk6Mz90cSN/ds
dFiiFrm0YeUJPatN5jXubY+fvwRrmutbDXxtvVoGyzjXQ/s/uzqPzcoFzjENYXHKc3O4eqxo21iE
2ssct7y7LERXDPttsx9+j55nv3p99DR7Mch5N23XddLhnlEjGYGkPFrIfj4AF8EoSCENETowzl5l
0jCXxBJg+xhk1f1wVDcMlex1l2bavbpz4mLW9lVI/00DWadgBiJngYT+y1BiEISHhd1UoEIa0Xsi
junQCk/CI8w7f5uK3vqwyqdR8N11lvaeBjl6CkTcauMi/7UezCLY36rMTh7dN0N2bLJ2a0RI0VVR
rD+1AZ7vMpZo5KgKtI36NRHEzndNjpppoA2PKk/HnxizOWDGu8Il4ijaVr8WwqBTnZkl+ATS2sJN
qu9aRPdaG4V1MLIA7y8qwZYWD38SIKAe8R+QnPxJuNn8bk50sxwc4o/msGhbvzwSscfPtqxfpYF7
30XTUUE61EbXSqx6q0jsu8Y6fPUwF2Au8HOtY9NGcgadgms6YH4852n45LgB4lt953yPRf0xm2P0
CRdkRSdh/pioEWyNpr9nIrNuRWPHcstNZVp4mUyUnAYDJyG1yoYznd64Kh8LfpTLnFAVUACAf4Yk
UOEh680ZB4vOvcRSv7M2Jw2D3fHqTzGClHHyotSb5WgMuuQFtc/jbW3Djf19oFJ5LEUTbJR3YrMQ
A/m1a6wqamGbTGa1Ps5D57hZPnEH7J6cNHGvQ07rfQQKULICbIWCT3hlCCuXRCNDyXCnrlUbfozj
2CTVndNQVCyAOlCJxHKmdYyjTbERYBuj1Cnmh7Z1GySCpAZfWt81chbXUe26i+vx4WbXMhbJrvRR
qmQ9/fUvw76mp8DVRb23mdLbu1avjXJ+JxOxhASnGa+3OTXKsLMLDAPjGWzWyLh4mQiOwx74ikRp
VuI5AuGYs74FH4Md3/9F9wRd3V/q6ZJ5gIb+cRMQ00UzKd+blOnvUpA6vWIwdnp+HjwMptKGyBCd
yOKdBh9FTKnLNHD7eDCKcSvqNvxsGEB5DY4OkhWjiL0iBqNtjmmDXpiUtZBTHaUFCpbm9DWkG2ke
K5juRkomnxCTUbkOZI2OD5OxJj94SwqHowULF6By5AVesjVhG9xMOwWmrxDxje+Ug8EMK6zQuGDm
puIwWnjxiQR6XhWlPTxoyTht/+6hpCD9UMxpO1fpOgAXf6c40EUa34FO0s9JVsJ7yvA2JOLxb4Q4
VzT1yrWR8SczH+4oyeFTWdexS1KA/2I9dsu+8MIUj5jO2NR6n39E6FQFEbU0PDhgBvqD97TkEFwb
X88P7dI+DwIDEJ+oc20Pc0dpvL5kOYrNYYS4Redr37PR+uWUBMNO/qDeorK1wxBn4VZJVoVApHYs
ggitSqM7znJPs1lRohRgpxqqE+qSeeg6REfy+DzKvb9nZVnz9gdu1/W4JYGDpk4AFQO2RbUCqh8f
S4p6eFjzUyTjQFJHvtofHAxNwPSW9ILLCqaC7Hnb8Jd1sURP6ESO2PpKDt8y0XIOvAeMtfq7fy2h
HNKqJ7NJEX+KauKYdvxuD25NwycAEib9gjQsqXcwV27zM17EDqIEoP3/xzFVjDiUGgG6H8NQjgcr
HZKbH2g26M83JkTeUfsYEW6fZNXF7h8clCd/G4ENP7Trvmqv3Vy+pePc3peynjbQPHlzOqQhpIQ2
BhBoq3pXCDLeOrVwjRtzv99btqjeRpt7XVCvvTpySCWAtCJftmioLHu319tDI0t2gzVk30y/f1Va
j/Hi/4IfN18Hq72oX5ZmbrPr6YetG3Mg1VQH9aLYGq0xXlNZDQ+oR/PY5+KazMM5CEX+GeXTmSc8
/2zD7pzyo93waGBcN40X20eRAnSpm/oVZb/iARvP5LXOH9X7nqrp1RsauApG9KR+OD+PdDR2w0e6
uCYG7o15SiqkN/BYDq7dTGUyFk6+dYLU+250gJhknTjjUSNQy89aElfPGrI9q0L22Is0M1calldv
xTUVUbFpvWE4qlfWE0rUPn0wOJrTqzUTPafJE1XWT33UEZ+VNWOU25M1sVlyjfyif6lH42ig+vHI
4/4yoQF4WqQVq1qDqzoWJ38kyFDzjMjcx3HANv02sxsm8ipNNppHV3KJwKPW+2TgUz2HfWC+QWx0
r4hOYPsoEWN5D5qxiYWk5uiHSCpMl870R0WdMsTMO2/6BoZm2M90aHCVNQFfy5U31vrkvLQAjGm3
GBvEB4v97CO1HtsIUstKjxq5rF+9uZhX/P4QW/bmaOM4BIqpn/7UESj442fXPgRbtgqwe2iS0L+z
oVSByAtwyw0IG/0O90BrpN8cTxhEu/6uasz2J7o33e2CKa8FyTuN5//7gsZCONOc7ON/LtKMXZpl
3f/7r/zPBep9tFaOW58fn0m3k8tIpXiF9r6GTIM5AimJJdxbX57tHrSnPJ4gR7zNrcI6JhX6Y31q
3K73Eroz8CDLPU3hbj2VpoE2nhE8TrCJ1R0pxNJ+LXwlDZcR2Bupo8wTp9Kl7t/U7wu89bUPWOKS
ek3MGuQaZxvT2XWEIcKFwqz62TVngMco3cjVEIWrn5rj9xu3nvL7NAMA1sj+xgRLCJNECxkKm6I3
JvKzEYW34M7zjXlfVPnXMM+Ced903Y9ZhFJHXBdgVPxobbrT8K77wZvoY2yNcLyvQ0qlq5ymTloT
TIl5+rB6zTpjslAhaMgiWRuljyiXCMmGwYUWTh68DbpzrWqn+W303pueJcG3oDPaHTBDyiQ8jPep
oHOaIkyAwRaCe/UE47fu/eIJOuy4K3AwRihVJkShVKsJfeehT9NLU5RgmFRvoeG795YPIx4OYdBd
VEhwy/k8l+fZQ75Dx8Xeqezu1eqn6oSBNqr1Y9DedQtJlmopWbUVPpK9ROhyO+lWuYz66GjVyPBg
blptB/Rkr73FH0qDnnRfoHsE1D4Hy5/Fr2qPVD/62iPjJvovodWRvWtIMf+IgfjeTDEXeLSdabe/
zQEIblCXxSuaQGvMrj90JUUK4nq4wrpNtBKhRXrNM83IutUuWV/7D2rTBv5NKdq3xvI+N5ZTNBUd
4qBU51TA7+EuRE7k/9Qx4CDDkmddkgWkJlLYUtc6SLHfVb0wyqhap9lvAu+0WeM2IUFCtsnPs3sb
xWCsKfrqR95NGxdhk98hAd/Kg/f6ElmpvYMps85xGEMASOrK2hOfJEOwZR2Qzu4Qk6V6LVFbHTzi
oxo6dAPXWm8t+3yqnhWPBkEaWDUEHOjnR+TfzYwruuM1t4nQdStxWnrra+h4NfAqiVYWuob+Y5o+
6g5vWJsb+lcloTOqGiYUgtgFEFte1dKBXld4SpKiX6uZu2zpkaaOuL1AHJi/fNp3V5V1Qax/L5eN
S5/rEW0o1A/muQArBZ6vQixjBYoVkaZicY4VSdZRLHqz0yeqtbc3FQI2gV5p3YJFPY+Hs/jfw6yk
wIgVzjaqYvFRRAAetGSJv/bK4MoqNDwigFxv8igc7p0gMQ6jU+HtVpgUamVdzAZBkOBK+JCalUat
YPkeLGb7pOJtLM1wgCaOmCO4Atgx/H80CqHX/cfND2W1wNYRbPcDnX/Wf3lmFj5f0cjLXGnx7ewq
SeCZierUIb57GuRGDf9u1DFf4PlGJ7tZ45qspSu8oMuTUaBWR63A/fdBu4/K08KWRUnu/ut6NVab
unTue2ecd+rv/D2+eFZxWpIJzaC/Z5am/Z9XvP2xoncT7JSBMZtVfcIMmGlBbjoRE7t3VgE4Xo4H
OVYH1ZD2nHXAxGddZH6BZ+9SnLJ/9pC4qddm3aHk/s8xdQksKl7979X/+c//Garr1LG/fyaCsQ5n
pzqOmluftHr+2kxOSzJu2gLtTYHovOOgSjI0QJvVLiKXLmJUWk2xQ+3+6wLa30AcwmTf+wZGgom8
yNGRmdym8mMtxhvl1WMOkCTw8NwIY/+T2yHDidV2Nl55Z+UeXrLZvSMTCnBW95mkDHRx9Tn79rSu
nBntLo8I4sXxq02JV3NuOvoKqKy3tiJx0dPhU0cUVRSBDcrBxyOi39pueG47P98BtK9QWq3bVZNg
9qG1hFHp/BIiIbTWPcAmHcHr5BWXZrS3Qw1pXl/KfV0spHAmti1z6az8RbxTntikJaYePHNZtbwi
64fgP5CpdZUbz2XWYfOhoahAj2pr1ubGQr5y0mpv4+NwuCub5NIa8znzfsb4CAIwyLfY2P4suuKj
aVIAftljlA7QpJbgZCbohQbDIzxAkPkTagqUS+sp+qDUIra2T+FdH9JVOAAPgWr7khfGY+iebTR9
NnMT4mFzDN5cB4pwHNbXthyOYYCKIhqFwnlNu/LTC+jBexfP47kQnfkytskq7AFq+7gczXFRbIYx
eTBK4wLwZJLwjHNirOm2f9pRvraC2NkMOTCK7NGUGgM0+ZwR0PpzapfNCc/gZ6zxINhH+rhanE+3
np+oLJyMPnqw02Tr6WTwHjkCWd2+ptaztm3cmumBBiGcZL5WLdP3FHDXSeze+V47HsfM2hWjt+/B
vq1ae3iy46VelcvyIdaOUb33or4Ukb4OGoqlEGoPiTft8rD56FBOBNe07J2+vIyNUa+7JURvrYxX
bhcNG9sgG6k1Dy1A1rMmeOC51LkzPbyTi3GnJ5W+acdhWumdsQ/M5M784RUmaW750JO4p9FkraYs
+2njybxxEm+XA6AoXY9Oco84RNyt0w5Nan2sfy3SRmJIn3DZfPZjxMkt4rpomCC8vSBH8ttGg8tu
fphpcEhT2mYVjYwO5KNn/SiK+tgDTMfYATfjxTRePWktEQ/Q+Kzq1R7Ln8OyLCvbmjCYczCveBHj
sDK0GsvuodyBqhBrnusNgrnWOrZ6qK7gJNZJKo5iIJnwxGc+vjjc1l44vbM8m9t6jp4bZ3pKCuNH
VJvvqIQ+aJ2/Lkb93Q6BmlidCSkxTudNOMyvgCpr6C5LSqpZAosz10PpGRs6Gu9lYRXrIbc2cxDf
ZRZd9mAuNnUl7tCbgGLevZcCuFGPP1zCW2TNhgcafBZa89uegh5x3bld1nNQ4ftEt9GrIhr6VN8r
ZMnD8oSw7UGbtBkCSlafkNGsTnM1Qcf4Ow4G8TiD7tmpuUlt1Nyo5ie19/eEmi/V0EKZTnp4l6tS
TolqXowMnylRzYPqoNqoudBwO2iDavyv3QRGVJjr1kG4wTzTgwWofVIbZD5dbuWM9NmxA+x2jLw4
0Z9iI/fUNf8d/nPJ7ew/1+W3v9DNkKi7MN+ot//3gxS0hVgl5bysNrd14e/BvI3Dr/N1pPEp1Pfy
91I17OwBwOIURdtSoI60suSrE6Hnt7VC7f09poYebwFhz3+uUadv//vv5X3h/LSNrN9W5Njt2ZXL
NA5P+teuWoRD5JPQSxBYSpu2eXCarrytlvEihrBawyEPmf5BEpHRwMOR8UAMyadjTuTPqXHUpW8x
Ci+rKXCald0iyWB5tv1o6BWcnrxDtx4Lv40CfiJPiphukdEtbVwNCybjCDR/uVZS47WPvG4V5IKZ
bo6Y/pquOmBnLuAAu9NuqdoFK5AZ1hYw2ueQPP0pmJ9sx3Ke1RHsvmC/dFl6Usfc+kP3y+bOEQEV
DoEOlixEKnycoIW2isOy3+bUoS+zl21BO3hHOkK42vqIz++1OAkxec8WyjPRgmdBlp0suwR4Atvm
WXS1typxATi6in83OOnViI1n1wFptMgA+QaLOaNCMn3LYEB9A1YRPycFiJcV+s+R4dyFhonYtZ99
qUIpfSi1UccCCmMbIb+u2mqZcKRZslLscJTdtNval2h8u3GEnOJQV1F+VBBRQPThKeitCggcRp5r
n2ZYHS/e3ZRYGZFy8sfWzHaVUAV6ZHkITokuWvi5QfqD1dHDs+On5iUt/svTfNFF0N9XCx53TS1W
VpEGL3nf6neVHTyrka7l4nnEVFmNbpsQb5RBCx51jy6UnyY/SvLoS4LHgTM7L1ngk3S1CCx2rea8
dFjJwTaj2DrIoWHgckQ1F5KNHCLNY1ziHkQvvqA7vLepKC1W94j26c4eunxYC8tZBXZiP6m/5vrN
uxGazlW91BKDFY1jnVQ9ftRskx8XOlbKgsam1ERPSpRFOyjGH6BOnB9yZ8k85wf+3h/AT9wfCzsT
Ko/vxQztN7cwAk6Ee18nlAyFZ1s3rpAtXa7UiVaesHvr0JXaqXO9fkWj0t0qAdkeh7SbimxcDufZ
0ruHMnkY4S++iirOH8zFeJ3osL0NCJwfZ11LNmjcr/plGu4nz7IePH9atn0a1dBWEvtBHRvMyjsJ
N3xVoz4vNpoRlS9lPdwZoOofCTe8J2TrThrM7CdRtwfDXew7qCLmaZgoAksWvDrkoSN9GGMiiIl+
M5iA6U2wrG8GCoX3RdZSo/IgXnus8CeytEudpcl+7Cnohqa9oGZFbpq5RfCcy1vVrim68dleAiBk
KOjGBtZy4Ch2VHHjO9epc/y0RBbzTvAsiXwbKqMcBoMT3429dXKo4V3jsNe2tUGJ8YbN6ivjzW77
dtWGgbYf4ZM/lAWuhojbND8WTN1XQWlHj73n6Jd6MUJQTpyoDHHO+yr45tlFcWgwEEYfFre1BCkR
U+uj85wghaYBjn1BqZz7PR/RXW2dl6LzjJcZMCRn2jwojsNc9mvHn+4NQtI7et/9SxWYHTBWLz26
Sz68gHENd1M84TM3QSzJzQLoFi20MzLIX5swCMTRt1ig5XErXeJ1WbiPzhC7VxRVs1siW4YwwIiE
4kd3adyra1nZGiMp/e6Ww04+Zj+1BY58CdIjwpz4tLjTtAuAcwMwjMqr2qA09N54dbBvYQjdDqnj
bVL4EhgHPBGhH1j4qeVtifea1Yzy42VwYYcsRndAix/lBF/rjKsY35QIoY2TTdv6/fMQYBU44lp9
HaZheWqd4EVrLfc9o2G8AeEfwbGNZ+gC9orp03vv9Lbbcz8mBHfdU0mZceVMXfVMp2XYU2IZjn7j
2acbGy9qRXaAQYYoFwLEw2b0IF13xbRvjaK+/t2z9P7fx4AeonvXtYa7l/oMGwtj93PeDfNGNRWp
yV87N13udQGKA5sUTM+R2luVDSwpaS+zobj2bz0f/R+NnxIL1I2VQylpgjra9LE+PagNxK/u6lvL
TuHRhih1YaS4FhFlzjdn9sWLgGu/bbrQvqZeNh9ZiPXD4lvaHa0GZ4Of8qoc7eVo8mi8INKO802a
okAoh3XTpUhz+Cj/9gZ3V4okzK3NEYTzfPtencR/79FoeazgS93VA07f6vuOczde53o4X3NLmE9h
3BK78jsgqGysbUeDchg7l1mrR9CCyKXGLU5cNnaC1Jrz6mwFOKMuqDzMne4/l72YrmlvBqtlEvU7
znvgTJDmQCM0ezZnkcPRSsX3ohnr1VihLuoOc/TakeNU+iS+W6KtzxDrxrXeV/WTpi0/qLw+GUbv
/g5C8wrypf6+DCaCsEhWLJiQYtjRol88BMUv223HvWIGMB9KhUuGwilvZAF1fAn96XCjnyQtMDze
KKVC96SVWUZznIE1d+PFERBo5CgQTI1x4M97HZoJajDmr8qnPalsF8cUHc4cJLykRY6f4O9GjF2z
4JLIDocRNBsa1fWLnXYumWV5xVqrfLJy165/+n5fHaO5v3Nd2/oTTOaaBsv0SyPTkjrnLXlg+bPT
kCAZkLGJxPhJaxBj2rrsX2ZIJpj22N4ZdhtJLo2nbPRq5+SAch+1pDrW+Wusl2567UfJ0YF2Fa4y
Q+/XsU1ulMjOsABicm+UHXrJw8so4TK+0KytbmTzQQHkU6QYgqSq36ZpPLROQo4bA5ty0vTBL+vq
ofEflE7JrWdMl9Pdh7qj959pmIYv0SKoleY9QmkcPUe99bNvAdyaAW0YvUZuoiFIOilCW7PEJ29Y
9ikqIqdRQlwUbXyyFnGfGCsnn2DIOxRylVnm/yHszJYbV7Lu/CodfY8wEjMcti84kyIpaqqS6gZR
wynM84yn95dJuev87Q77BgGAlKpEAsjMvdf61uwtBn0bxFkq4jJOJ+/gLd0MDtLlL2kApsCFZO4E
4w6D7VR+75plY0m7sRPSFirCCa8s/n3w+yjJo3xOH0Oa6LjJvJ0ju2VD1ncbrrfiaMlDP8m/Bz0R
Pmna69fI8T8SIzpB+mguyvztyhaOPEVKU3OJejskmVVmIZuaP69NKgTnRcYjzTIeKWop70Cl+p5X
PP3HmxPl1m1xHPNmyT1jLD5ElyynP+dr0+832pz461qLR+0lKOwnBZLTcAGEaNY+3HogY5O4A1bz
TndMhqAhnUwPfszl726x3Xem5VtFYDIn7ivLIidZHWaM0oYVFSd1pDY5owSt1XnezmOzqQKAn2vq
GcZ+6iheqOt6Hqn85A4ce8br8mvOmDvrTfZqhAV9H8yDeIX7ecu6wKRTga6BqUIDd4XiRuJSbjVg
KttGJc5wGwA5ZANpH2XkHVopG2gEQm/NNHyS7rpdIzQCB82Yvlnp6M+AbsdTWep0sKci+6I12rHR
PePNXpZQZoeNK6W/zg3zjNmeyrbKVisrGWuTIr6YxAJpM0dAHgKZWEVyb5Hn/uyFYwsd61/vo8RB
+TE5/NsbSmcEwD8VJ59GKz2TGjWCnmPwcjv3grPbvag9YLPupdS+IX3SH2KYtutaN31W5zIagG+Z
j7EqByB083c0O/FFKWkT6ufbepj0nTqczCwH/NjXRzsZrUe14XnzXbdM/W+nBIW7R6zLEIqsR3di
vA2DytuD58rXgyCZXEhbNJKy7jlxTk6ihcfIxzfThmZzchvMSLPWGFeHVszWCSqXFPgwQlU/Oh+1
mF5r+C+/feOt98FmVU76NCR+cys1cVHLl38dmVLq5EoaUwgCYGMY6OUAnaL+donDzBIx7/g6pSZI
xFTF7ZVaFamVUjUZn+9Q59Q7ClwwrUaUHMki6VGtGSo9PBusgW9qzWAAmllNVRee1Yuo+D2c7a5E
X7CiyJop2dUhbBeWpO0ekajuU/xcUDU483gOG10wwRPal7ZCB15ZFsH18jDPimbjEIh51KvOu9gV
IMI+hllS+MVHPQBR4mvoz2UwLxfdB34Om9n/ZuGEL53YYynEYK2nGSqqsSuf/TynzKzNzp4Jjnjp
RxRlgHLiX34bY2uMsfkFTAVw0MJrcGbzmTsNbgR6w4sxIouZh8A4JFSMrpwrt31l8ffEib/Fv6hd
3LR+bMIeHbRADrz3EfBvyIPUEHLzapf9rtug5E+YZ2BBxXy1A5IHM/LJdksW19T7en8CbuU3O+5N
FiEdMYb0unfLUM0PeFM/N6YZojcoEnMCpGo/xgAFH0I/8s7LOJ5dZZNVh0XanRdz3gx1KNYts+c1
EKCeslhnuJf7rpZdCWdd9U3cnZsOPszKjBkc1YbJTnkh7XbcuL2tr+MhXM+RpT0q6h6lLbG1lzTa
KhKf2enO2mmYxDRLYz0NhdgrjVeYm9bTLCF04rvlugCAUxcNojSGDMLZdbh0d4MRPWsyb0QxEXUr
ec5l3shC2fAqg69HXXtSr9fy+TLxbl++O4k07JS9/epol9bS9C+WtixXFqYZE7PFeLKtwd6yyPlK
fkR5MOUcZHFybJ00/MUJNTSzTaMrHjOEe39kp+Xk2Du3R7aqzgUkOvgaWGSinH7lVu9eGierUA5M
MY7IARcsuuEvqEVk10wjRDcC9y7bcjPQfRaKOBwJXq0DwmMhKWQvfZIebbwAX+MCTtHkaB9YMN80
Qb2inL+hjeACpF8nOQPds/ofCC6RPKs60JbCfHDL7i/DD8jIcZxmp+QMeTV/HkbNt1Sviie9sOan
sL2LadUvqeuxXjd2C7bCy/3NPWQiLCdz33lZvVJGehV+gYVYP0Zt+Y6NpkPqcdEZpBbIWQT6TuLV
q9wRx2e9XWwmgaTsNFt1CiWWeG21vIBlVvTU+4nUrkpd2zdjS3kwrWQYD1zFLf6nZ6vCrjs3dX62
7dm7oCwtpbC+/l4XBWkUSEa8sABq0JLGF+axgfyGFbk965S8pMpFSZycZr5hrvsbG0FREnR0kdvC
q6nL1t0jT5r013/ZoSCQ3c+MBNQFejgctJkLyahN7ZOdNeTaGnm7dkiyIT6XRf3bkTes2vTQ8R8c
p9vp6n5V5zrTm69V09YrUWqPgg7utpceF2cU8y2k7PEQ2C0NT3lqSIujYBrQ7u7RpllxX98OGG8M
6yHylvTdYmSSDvIuSlDYAQpZR8w/d0OU1fspjgYWAGQPK/VwTk+pH+3ytYjqmdKYRhJdGg3bEkHv
+t6pX2w/xpVLuGlC3flsQzjaeK5FllDur0tvDD9MUGaApOQV7Nf5obKDfq2oPXraeEd1WM9FeW0N
VgbSarfkXrN1O0JalXTwzzlPmDTy0yfLK8k9hL8uBL5vHi4QZ92EznFJhg+ZVatIPgAaTLTcPm5T
XrHDQGYTxs/Y0MP+mPbTfFS4LXyqztXVpp1DKN6dwLUUaONENCVrvAbRKiW970F1Z6dq/uFp9ng/
SkGg73JmeZugIizGKjz9ZFRLhZgW136aNgNecGw7AQvrh2iqnmf5H/4sck4103uRONoDSV+XYLGn
m9poVjrfqA3cSs9bHtp4ONwTPgkGxdNQ+OUGMUF/11SlYfiRodB+JMZr+gI1yuexcJgFSQFq+I/6
+q+4bIoHdTTILCxNi3fa8yC1+I1B3lg20+O2miR5HhA0rdQLZYthBruehcob9SAUyWabFSb2a+kp
G+VGHfqLyQKVVfkOT0390NvNYSRX+qOQmlsZKzhrOhmsyJDP8dBk17YfUXIONBJgGLxag/W59+fc
WAF67WYHGJAbPbtEfu+apQrPgd6lDxCOy33bhdotJxdz3dv5cqqQ9mwsV1uXUhls4L7YJn0aHQXm
zqcosw4QxwgWAX58c8oFkUBJfbnAxfYtL4lX0+diRXJKRkotFThHzdP03KeRAg4D6UgNq4AwvTjF
11YFeXlhaUH7v9IwReUWNiQ/7l6RVDJS2vHwFyRqRuJgZ9tmS1ZUYD/Etfjc/Dms3X44MXJoMwjG
ZtxBAKq/izT5qXa8IfzbTg00XmJIRNfHj4GxUsJSwjvwDhPU83qv+Ji9HxHoleq7cUh1IpEJ2vyM
NY6L8EqBbtxOTTlugaZVV5TchC5SJ6eNdLLqvCEkp2E5yxptY3vjl8xwZC4guvJqDP1tI8FLahAo
5GEUoklysgvUuOxDmA0hDKgZ5y48zPkSfPMcbcHhjaDM0t1bqIFcTg1iqQzcWY+95oF/abOYBXla
bEPNLFazLKGqPS20pg+WpAWCPfYKh6w8WUNap7GID71f6A+zDQeR5+387vQVVsllrB+U6Dp5yptw
fPaHGehXoaO+jyqMaoMhzpqlp5cmYPmo+/lzL1B64cAOySkzq+yuWo/a2KbBsQBRbB4pVqLAFvZI
P7uMmX4lnvYUGmulb097eUEa4jGPK/NT8Hu/PXMo2FE/YD2QbkxTE9bDlOFkXBLseHLOpHf+cM4T
MhRIV+I477Rum2ksraaw+Hy5Ct1XYhdQKEpnh0ptKndU0KpHYkDmLUJd95hqaHyklgd1EwuZZaFS
2UfUxri5lMRvqUd/l40smj71lCapGiOE8cYa1nnMaGSo4EFXQk8zXPcbw2LB7DP7RT78C4Cd9di7
SUReoMAYuzAIdi236lL789bW+mmrRkFFDWrIxbkIG/KUEtj2trVamNd8NwMqrOHUhY96Zo0nZITf
mEUZ61aPsus4e8HuP+2V+Hj/9mr5PbJAqAZGB5lyqsf4FNGTVVjnEkQu1NKluxh55l7VopAe5ptu
xtljFjfcrShytwAT4YL3mfHYxST9UQhvSTTJxK0M+x9eY5A1F6dvXlWgGJR7hd2MwK2W5bIM3UUR
X0c35uPL5+VOgVcFAHXOAA/VxJjjafqAkSd2zBfRyswHHj5JW20WH0rJguj/aBlhhpXc6tdtzayk
Ayq1rd2AMpK2Vsm6lmQAThnC2XsB76CGO5Vh1bAQPHhdZTPfnJunyqoxvUxARjdEYgbryY5/8y9O
+xFL9sUzRHXQK1McRxkfbAHkWVsNCVueChJWJ3V0D3MwnvJOL9D9UsdqmnnGgBtqzIEc+yXrSemr
OodeEP8rtYmyDq9LDg0Tqdm5qz1HKu+LLVdz/e7c81KIOevCOD2r3BRqHS0IU+IKsjGieTZW+Z4o
Uuel1kGLDii3D96cN4cef9PKzhJp23WHL4M9rvSe0lmQv/nl4oAW5ac9N85x9lvOC22IzVCZr14c
Or8WAP4sBIsftrCwiGZRhr1zQe1bMk4WpVl/VXsxM4yv48DzUiNTbs1QQ3yBHGx9fvY6AG/xbBmf
IlrM1XdQJleTd1gyBG1ZS/SBxUWdBL74GJ2p2QV1OewwMW4tippISLvI2Y6N+WwWdDqmGj6iZgC/
mOUtCWrgl4jMn15ch29isVwAXal27J24uPVSd9kDE/npgv+ocECaJlns9IvGVSSy7l3tjUC90m4u
rmqqY6cxiQRUitbzkuZnIEkgkfiV6LeylKof1ODSGqMHguSe9R5UU2xl/Zdadx4rE/CADYJrZ9kk
AcHjoFtj4Uty5GFUJ8esQXCheXCFqb41H31/U6K5ZsrtHQja8KBOC/s/nh77m0fR6KnQy9cha+Ln
VF9BmOM5yjCCgsChqORAMZ0WLXryhwT+sNDtdW332peGBPst7qxorw6rglnX0NfDgx0Wh8Hyoxtq
aCYmAXQXzDGbFHHYdyuzvTW16PRx8OoOAPFo7hLX01//vNfIxYbBuvzuZ7hmdWq1DwrCRNJju6Ou
ZHwiyWKaPn4e1cA0KlLhY8Y4dGnDGowG1jvVGJ4TYprsh0X2P4jSbs/1vTOyzPERf/tVTRwjyzBP
hcBedae2hlMN5SO36KNAOyQiyIewuxpdv8IdoVGk7UkDxug+PIQzY2aNDgf5LANxYzYtlx96C0iL
zF0151tq18+l5vlv6Dcr8Haje8jIEqWfRvtzsidCNYiM3JNs3t8obazUvFZtFqgjR5yHFNvx5jzb
tu1SQw/13Z04gIwL0lFCDSiFJ/IRRdWZgsT0Uo2oggZXJ32iy6KPrCB1E3AmT/KodN7dm5/Y2Qlv
mwec1hgR+7KocrRiWPvSoUZ2yNMiG7qWgeLWXxb33MqWLWAkA61Mb67dMvmtPlu1UR+17fNWIJjX
T8en53+rTUNj+kB0eZprp7+NWmnSEhKNHdFuF/1A72t4pbjckTCYI+2Rh/iZBZYG77c6IjB03UwW
iLrcDDeNcNzt/a6vzbo+GXn7DX8rHv8cTVRdle6tdgL3FqzdybakW0RZRtxb59hvlevED39OkfH4
kNr5PjX19FfDc13Sf4uFYJAWyvq2m0KWS3GEJDyHAtgpWFCF42vTm7KvLZc6mpMbD33bf8BIosiI
ZviiplutF+CrRY57V7Yy3ft89c/71FvarBrvb1EvwEMrV6mJL9wzqct4Q4/bUXrzxmRKnwqEEOqo
rJZih2UckxYNtGmf2F+nsuvopuPfXeak+R03+W2uaHknFWnfpdvoX7sMMdciJudlnjJ7ExVVe/OK
ZEFFWpQXBODWwQP4+zmMTZ2ebktZYtlU7nxpbWc4TW6OIMDBA0YbUKDQMbKNmmvm2gyrndSXTrfz
lyaY12r2ktlT8WLAANBam8nlyOy9K7oczJ1rbJU2mTozNDy1tJSuEavGIKRegMjsnBBoh/ffhKb6
8zAQWvfSN5iu/nVK/YB6x5+fD/F4rjB84VSXZlU6/KTkmfVbUuYly1h5znD6ft/aabmyEUY/M+d+
U3aAmhb+duwa46Ac7RmNTdJRMVl0/XeSA4tV4JO2GcINOXTWGB7KxjVfsspA7IO7/mc1NA+tFUbv
ABKt7WQm2QNhNPtBIgYco9JvywyQVOnnPRIkW6gy71FIHyQmNncHagwSMsNTz+jkFVclDQmD3lt1
g/lRjhM58M54Uv+zuk0gtLVpcML20H2NNSbfGRAiHw0IHcpkOGSam2NmX90rCskJgdbwEpp4SoZO
Ap0s/MUYKo4CCA2LnwIckoNaQF3BYV8Vm4zR6A4QV4fxYO1LajJbW8pjOiAI1zTy77J3dcoMmShB
+ik/yxemA/2CBMfqq2vPG4tGDlOfhQG6phIAnOUvlUljwkemD+1h3olmLOHzD1XK/I9FTfWKHblX
0bhrPnTZbOYWN+UGmjYTv87aq1N/ngUsbjZOL6qrOqV3Qbomwg3l35h4+zgUusS/B9eaS3sTmvjH
MMMf8+m3ZY4a4MZpOFklanp1WMN02vW4i3fqkAkbDC5m8we03JhsWldmdqdnpeaJnIgZkkigEksj
aZlWr0OYTMROIBgXRiMuLqnxHX4nl6zakyIKaaAsD+nod+tgjoIzAHxA1Dxo0L5DLklD5xApuX8s
j+G7Qxj3QkyK8wzCGa6JQpCojUJckNX+t/OWoV1MkP0IvNBklANZdSBQv/xRaNBVyP6PgKPbU0UY
LkrYod6BI4goH5fOSe0PNI/SuCXtwyQZyteEODutfvqTh9j1brFLTet35k79uiTu/g2Jab+GbPG5
p851SXtEHwqsqoOga00oARb+vpNjUVAP22zeDrYnXklp61apVnk/DUFwtMwI6l3z0a206QOVIBm1
qTtuPYNMh8TSpisqL5R9uVF9ONXgr+PRbh6EPtpf2hmD2843erSlVppniCOBZKgKkOnpMAMAXPjD
wgy9ZprIs2K+QjSuwLfPAZFl5XJS59SmDfIGbstq1qxmZwICW2ekryMvY5J3DbpkM0fmBN6xwF0U
RtMJANfPeXHil45YnBNdT3MbCtZbY0sQyhBRHo60PcmaNs8Pk2JbvtCLVcd9N+a7UKtNQKZGcM1T
8hNdA2neUAK7UYd/XohtqmZ8ET+jdpnX+L2Lm5qAqk3Vo0Q2mJFlVYgcr4guZbCEl2bqq4dKmOsQ
3eBtNMP+PLbiqI78jmEwS/DCqxEvrIOjFfu0U9V1SH4h5WBMvFpXEGQeF8m4+rPEVHteX1D3Mipr
rQ4jhOadlgenBnFFsIj2rArL9+ry2BOVo8EYCFGgrf20jn/Q/jgXqVt8oaRHtm0ytnvbLqo14I1s
eurwHjUIERl74DISDtrVBxwzwTWDvX7ftHma7QCWlqt7XaUFQ9hG8fCMs2Pe/Ke9sibxS4snUDCB
UcH4jX1939XFG4UKWeeOI7Qzt9D30PKwk5gd4ZFCv7VTSOM3dNzjbBHYCF4NdyBIH3XkFkhL4oWq
iXxtco2//B6ObBzX1tlLgTyr7MXZdb+1blM9m01onRvaFuj5qbfc1+h17gY70Q0DgspKc0+NgIMl
Z7aZDb+5y6aXFK34zixb9+CK1PtKmgxQKlkxk+eFPD/qF5HZwIZqAEoAz9pN1QOIVvX8yIFM8dn5
qJ36qD7E2gp+NJPmfH7O6tPthgAYhN50hA9Ov0PPMB7HxE6OHkkc9xHc5Ou6H9aJE2wxrhh7QRVu
W85BtldDjDrMJpw9tg/6siKThnSCgUJWw8SlQKSWoZk9E0rj3toBORPATPv70Ju/bIauZ7s1zZNW
8OGoH7CFXMXHbzmQ0qyBlDb6dX3EGp68VdEEggFQiUKWKHhJRdv10XMWHJgyNjh2h/wKR+Qy5o75
S+6QdX3fmeWZ0YovBFtav2Z2SIi3aYqmH1EvurUIk/BBGXf9NLqgFHWfFqcvX5MZpKfsuddB4J4B
jiANkQoFI8+phFb0OtQPxdHUMb/FYjqw3fd8rUcns6JjB0/+QmpUTWEQjKKTd9lmpL73NhQsHZHA
BN/K0iB+eNJ/d6xOKhRGqP40zCMuQi2cug9JOM03SNAYanMggWnTPPqJ4b1NWhbsrbq29xmqd1tf
2jfb1h8NwyyfjEHP30jq5hFhZF9hPodXx0uL++GQXP/5j//2v/7Hz+m/h3+Vt3tW4T9YDd3KGE/2
//yn8+8Rm55r+AYTLKR7ruUI4f7zH3+PtxZDy0McRNXJCcbyjF0xfp2seOWZXXu7h9/c043KSbgP
mEeiiy83md3nx8A1z0UW1tt5GUnJ6bOeFjUp1Zt7TkQeUXbLlg5DQmlvRe67Z9Wsnpjv82xOZSqn
CSu8qydsmMCs+ALmO/hOHXbyMLKiZq1rdrPVa8/cRBSqntVeKPL4GZk7nmER3Sp4wPdhxEMTcQOA
usU8OkOKHEaiJ/vBInS+as/Q1UFnOiX/Tmr752oCiUuAwS++N/+FzOH+kNe52LujZVHVAv/YWUZ0
jWQwhaqVOrgK+PPm8f/jLLP/PaHKQ2nqmYLcZhr5BqiG//o9ODayNjNDXQJvieHByr+MBqOsZZyQ
I8FDdLwSpriRfq+qlE/ZIzXZc90cKGc9XQO7EIcySEilQdQwVd6m96b5PQ8LMhCWCmdq4uePToD3
U3ZZvSn9VmR5dLiLv2h7Hp3KoeBqNIwmM8LCjvnC+4iZ/BD22DFcw56+yfP041gC8bA4EGiIYx1T
dOAWNJXS6LdacvzrSAtSd+0gIjg14+I9LANPGbVCV5uh7nYip07x/76aAXz9X9ez75kexQpBoV53
XPvfrud2ANc+FXFwvD+w07IqV0G8JE/dkHcnAgyindUiekQSY+7DPE9vpuPSOCZIQEcbudMXcurU
YZ7p19Hq0qtfjvr2T9I8K75qG1KpRc42/citCpWNKi8K6Do4E4o1pCxi0Xu0BWPfRRBBi40j1eUD
Mo7JGfJL6jnF02Jq60mycqzeZ9HWbtsQ5YTDpwIjkIY2yaXNk9Pe836FaZgr8EnGqTXxmYJg606d
RRLvEJTYvDzbPhTct5sYASHV8jyB29c4hIxPtGjVRKEcBgf9BglELJfTjRbQDSjckoJrln5mFdzl
eQBMKEMBvZPZZEkpJH0PgFVKosAWGbYFRxbpkdH6zkOUhVDwPTynJWJiWLhq6tNa3z3dIucnMQ6j
vA5F6e4pGM7Pg4051FzQZIqRAjBuXzk1opMfmhks3+ULDHnnOdCid0RfzVltAjIu7nuaEbTbewgO
kcQW9YFkBNTAxJNyHOvkAi32Ku/mo2pZLsxdVn4Y2/uwqYptZQW/AwJvbkUt4lVf5flxzrT85sQV
QbQiFszjUVMM7ogM18gui9aR9ajNTb+h1wwriByHdbEMzrhp4no4G8Z7TygfyLQOsk6tsJNDlYot
8DGqx1EfnKgFP6mjPxuWYw01AGD0j95SPiS9QF5iCvLkO8t6taU+Ihu9i3CC+HmxF/PZENpJZQi1
BisVm45/1+GCKPr0YNiNT23S8B+LOskfPfM0O1byeAcEDclUrzPkMX4aZE9mtogXOpF7JSikmhLu
qsVwNwb9MlOmd1rX1LXqTVuJaQNDl8uwKMgnEzYxoiFor63ee7L3R8LDo8bVsYrRkb90md7u25Eq
veiIhgLyoeRKhcYcFnk+LBvrnNRWccMNmb/a08/eprl6v7A8Lw/2elt1V6Oov6mkDYrA9yMVuqJe
y6w3wRij+a+DDDl1SFBAEeK9h75JVImrRyu0jeIaC9qGVTW/F37jHVxseiut6a+qST4DsNwl02Bu
1WHQxOJ+OMXme5709rPm0dp0S/eNr6U9oD5jesRk+n10iKurrko+GNj9Xy7UnDekTMMOkIDGks/y
1/4wknbXazG+5MykyOJyj3T6tsracD/Ty3hyoP4WWgkNeB4PSmSgNp3ZNHs06tF6aWomCeAg12Lx
5C0XQaTwZeSe2rhyL/fylufIqsSH2EUBCadITSIXKqNlz8UFBzfEGLl0qPEZTRgbFMMnG7xgo9ui
WZtpVm/zKu4f8qF0Ht1ifpv75MbSqPkhtHFTlBOP86J9pRnjfQ2y4YYLFWCRC1ykG5xyRUNaEFgm
pq161sFRb2/3uhH+pDnkrhA2tjhKyfUP6ncupOt9tkyfkvJE7vnyXAlKcg39rNrogTXiFXXry583
Q3ukDS/2f97/5w22U/64V2cmFJ65K304fv3Y5amL99T7UkqUBLLuieTCyD0M/TKsu9L1T6Zv71W5
x0rQ3PueXDmY9nDqklDbdlGtnQ1M3atpZCqgMw5cAwDnlyxEJKtYCFlcHOB9OChu6bqUXQv5WQa0
EcvTN132E3a7t8qDPNqiqh/26uETT9WvuURISIoyODIkQfqPPljSXyQO6NzxUfsyM87jkZVFtzb5
yNuvindgMvPZNWGZHXrkvfZQ9Z91T538olyvqRrIsaZLNGABxAEdKsv46QJ2P/4ZoOoETYVOOksy
aUwq0zI5NnXbHhK9BjwV83d1PWDZ0bTInkxrOJJN9gRvfD62ZY7HhFbCfEb0sAry2r4wHq1YnraP
U43DOHXO09SYtFSyhNvIsm+lXlZXw5HJp27zZOsDG7fWLne3QOOv3cr6qn4BVqPRRq/dGsfccL6C
h9/ev1BvBouYEApQULB98LueNayhoRUo4sHZ04mryCeBjaVwbEAfozXzM+OcCmF/ySJSTXozeSks
H1yRGZAAVOhPaq9gBf8kAVEajLJTky6I8hop0tMH5Hr34zwvMPjacK3Vb/894Qx+DxomiHfFTSQh
i6iIwztDahhgTXcWqR6F1TzpbTaeTFf8CrOxWENdg1GUBc1fvk24ZzJnzfU+XI2hkzAriMtj7rE2
AGlNbNGIIohi2dMc5k67W3KN6dgCIt3U9JeuCqYdIMjyQUP9dNFokW59o/zm1Vn8FNrRZXCs8tmO
9ek5W8wH8g/HN63orXY3xsPAM5Llc+2bX12+y3MCz3llOLX1tZtBvjku9F1VJ8A97x+rsfnR6FZ0
tkIWbizkvW2+WP4rmDK42ISAHowBI9tCNtPGNXEBThL+XrNAWSqW9JqVV69jln+NDegz2ljCGtXb
75Z5MIX2O+VqfZmJYT44ETjxzi/eliaNr3Ut60BVmh+10C+uQieMVHRW/N6RhDgzbUQSr82Pfhz9
VqfnQmi7ZcIjbcp3CUKGe6031uOSv0YWjUsFyhl6b18hJXmPfNpic2n0p6itoqdoSX7blM5xwvKg
otz+2FdxA78/F2uWY/Tf4mbC6pcGVOAxtty/kcx0QbV61tZPLJaOKqvJE4W5yyq8AbnuRJtJT6il
OF31kizkp1b99NXBJdixGldKXyR0zHC8AtGCfLLfcbQ+vRfcwPiCAd285T1wFZHRWagiE+W9Q2gp
JOnyas2FsaqA3uzCUWyX0P+dVwIhjh+XB4Xqji08hF4GjCWJF3fju4MMcF94FgkrucA1Lb9MfMoT
xKm7hcOcGjJB2m64oQMbD3EJekzrCSnB4OTT67aCdUxwIXOgHBxzqb/XAoSqo9f9Dv+qdoALlK4x
Bs37UjJ01F+oDlE3M85IQpxnY9lfql0rIuceltNYTQOb39IuJGWgCa38ExzZn/o8e09VYrCqd8IR
JjCslzwFiVsv+kNlpg30SxqZp/v9owc8BwK3n95ibKuK9E9nDepUExCUGlDUd5MwZzWHJnPWE201
4c48KGGlOtceBuCWz+pEmZbOwY0nDziN41+0omXIlapFFVfhaQ5S4Q4lblywmq2Jszt3KEVPSedR
4qKN8dqkdfUcYzRRRxom7ft/0pmbnZrPO7o+7HK71jYqfruJx+SE03k3N6W1nkWHESqkAOmWjr8j
FsQ7Y452gMR30ANjJ/vOU5j6IS3MJZ4gZjZzju4v8F8Neuu4IcbiXLRc2ovHfEBhd0MAWGovkohd
tZcICPhNQZW1KmlBVtp813l0Wf4RDqb2AAfgEAI0XieQVl4mhDuIDRf/RZ0LJxSkdzuxPpgEHJuO
JOn0tIPCsWye2BAwTnL2exJn7LVTtXESoFWhQSeenqvWZMVusaoSgjLlDKTMj62s/ziy1mP57rSN
cEky1MsJZpw3lAj62NiWYaB9YSW6njBuvTaMWs99ATxHnnb0eThTYjdWBK4hz2wFoysavjVP/+w2
13P64BXWyPzEGz/MKNmq+IV/e4dl8odh0Yv0If8WZ5iA51j86AaS3aJY4EaQmy6waa/LFxxbRsv7
+Tcry3Ty3ktx6vtqfKKP062ysj/fKfdWid4ypiHFnD0NkL5Md81gN9vhpYsapLYatx6FYWf/JxSF
PwN20NgexsRJDrC62+OoT9XjHM/ZJoAU8I6C4rGvE2yz1vQi8NXyeyrxWvX9vBXLUlxaHoKnHuE+
iT5fMu2q9NdDV92iWngM2MFF5oRms5a+ojXkqdmux9gn8d3IXdA5CMAE7Qja55l2sUhArw3JraNg
lPH75RPL1JZpp9tTtPUxVB7ShfirTBu/5K473wa+aoCnDvHOfd5tQ1JEbtBRu20s90J5Tu2pc2GD
3TWEjjmT4wypjZaKKmf7VAaO6pya2IDa5JszguIQxSUDdz0PNx95PByA1tyR96m/9XHznmL7+dVX
2W20LYsAmM548OX0Aw8YthtWQ1hss01r2slpsjxpZl++MK8udt3s6id0g+T6TuSx8nRyfxavXY8k
MveChcof5fouXzrsWa7s9qM5lTFYmR+8uYLhgoYcGu4y3BFEExzIUaCnGkkcf+UgTpOGgrN47CZK
wqChxnMgN25S8FpCgXxNY8TbuWmM1bcKnln3ek9N7l9rdzAZOBeeOHjK1m49kT859uIDXeJzavjO
c0hh9GKNPNCrIRQfyAVQeiCDx1IytaRWCtK8G1P7clHbRojyZmbiddTT8Gs79tZpJpdvXWWusweC
nR+8LNonLDp/i0DbEcht/8YsvsvkGflS6oXOuvMXSbhgzIwcJgh1MIrb/2bszHbjxtJs/SqNvD7s
w3kAuvoi5llDhCXZN4Rky5znmU9/vr3DVc7KLlQfIBEgGZKsVJB7+P+1vlUpBN8Xmht+ZPn4lClX
Y3Dw0tIhfe686ZjYTfxW1Cm4XXW2VnGuRG9zN8MKc9zgBK4RpJCqT4s6RN8005i4QUKll54VxlHx
m+mka8RUqgrN84ioDkUzntAmfpnH4MqmS9u0wm/bsOZETMrR75cabtqe8O6zGQEDvsv9gXS+WLrz
4CiB8tmYRAgjKXunANUs4/LBEahPvSARhMV7cUaR5KxUU9Mey6I80MsgeofUx8WdQVj6pDwQpbBw
+lD5FsfOsii1+EdPhuKiT4acOIHQxAoY2Ns5c/qLUrJpyn33TSmydFeJ+CXLtu2jHs43byLvvayK
9lm+GK1CvlRZJ1saEPNFUUPMJn93wE3CBueOMaMmZAYqj91zNus+3DMgebgzKbqkSfU1TF2Nm7XK
L8PAio2VjbJWJtN+atkZyQykRuyM6HI6O55r6xpl/W42wm2UJM2LBpx7H7cdJSjB+gJx96frWpx+
Dql9U6U1Y5aYNvqFULbKc1lUn/loEc6R+ea2052335lUbgSWpvCqV8pbKz3VklfIpeVeY+2xpmQ+
gFKvegJKMu1E40RYvIz+s/UygJ6OdgwU8+V3M1PJJ+NxLL9Tkeoeauqij/IKIC6yGw2M4nbXdncE
dOMn5prM9gKPrbBS0QasIaM9S6lhbNE1kW/SLetWQeBh8JNRaYFKa73CoX+HQZROjKzc3rUxCnSm
oOQ8ZsOmF2dOqvh7PE4v0jQr66kKGPdz4qzlFVlTlZdtNfsOGjfY3hEJkolBI83fVtr8OIZGsikU
9B6N71BwteJq/Scd9dQt2C/qx7ro/SO2N/9+JE8BNRVHTdgJrkFCVWTKS5y08JKfWYgZWxTPmK7l
E8CKSV9bFCKXCole32pb2eq4hT8jr7qQnNNvCVUjsnwC+hs4GMfYvc2bjDw5nJbtg526ym5UtGJn
jVq2J3xheBhsQigrWkhPoept2UV4D/LFY3GzMR2jW85J9+tabZfwTBSnAB47KT/CsHqRmTzcrDOa
bDbM8rSF8oBkegJ4GCqnUUB506abf4X/skvlXw20G5Bv72PMjftB//cD8VZosQ9JLfvbv/46aCr+
V62tV6oaX6gEIX+sraexKbtXs+rqdZ0nzQmCk3dqOh9ajJ3lb1qHmDbkoTLHCJ1cq4zAkuLikKlm
/5amu1Q8dZqXuLuMaAdWjSvktsVrnPXlqm3wlbZdWb4OSfa1VDyLmplar9vaKbeD+aJnifFKSIN1
Mntq+fI0ZlkH61xlae3VJ5SV/dHWrpk4YX8jXrx0ew87Cbg5AeyvxpCERnQmOvL5pn6SL51OWxkI
E3O62J/ieHaPeci90kZAUz3aUdceBSzWH5RWpbnrXZQqZuM+ZkLklPe9vlH14JGFF2JRdnxHX2kC
WJER2d3dYD4rUb/F1wTT18n9lyoYETyMWfM0lgMbYVU4uhN0MmRtLNxSCz/G3mxX9J/zk9dVxb5N
XCp2akKsg+BXtoa2oQ88nMBbYUQIg1skgKi14/40ktbduAPpIhrAsOM8Nf2q7TtnATJMPeRTGNCc
noP9KHTpuLkKVnYPVCe89V+Owjbw79dieUTJcwXLu9nxsAGoKI1XEyIKPDxAUPKUduKunXJitbzy
nX9iG4pqT2ObD5ENNbeo7V3epcYyJ7BuJy2+Q91BXBpc7ywtvvDiCdEzglveXQshK7UsSmkzmq8D
TowNUrTnQdH8VVAOUIDZV+Ieg2FBrIB/JJpLObahefDtkVBWkXqWmMFWhS13khloRtFOqFm8eE3y
OOR0zwUtIaHsv89jq0FcAXBgq83Xto+qR/kZhYCDtvetbYOD3vX7Q2Bbw6c4QMM/yoMhcPxTpYOQ
0oUQos5y5ixxJF/m2aMcgKVEXk/oVNBLaICcMpclvmWvU8twV1Gits/ZFKVr31bTVa+oIG7ipvv0
sZoxIjXfszgKlsg6nCdoBqQkWkwMRlmTv5GD+5oSlXD2XlPJZDN/zqpqfMMj+xMd9K+DKDe4E2u8
W0VGGjF9HVn8tfPPwWr9lz6e51Mb5DGMfWrCXuOTPp87P0Y3DVbm1JmXllh4Ax40h0BHAk/dlH7F
MjRFOVQjRjyZVQvUJlTMfhUrZbDOw4ZtvQ/eSDbOiaL8depPaf80df5alv1wy83HfFYhTmm1sco6
/BhtN9d7BY2nLty+GsnOV3kmPCJJ7rX7u45iILHg6peAheZcGx/RNVX7kur+2owIUJ1N/+iJF3kE
2Yq7BnvwsL9rBVyv/9k63dPsutFJjzOeTx1VZQCLZc6+RzbRwiYE50cnH4932WIEnWg59A3YQghe
SHqFbkShf7+oLXIJcCySo6d77tnzzPniGSG1USKYP3QQVX1WYs8HU4Wam9+IpuUKEUu5JPxGuf+C
8g2veLIq3LSkGdD6Ei84ZbWlHcThGi6AIOYZ9rGpw6n7rGO8ToHSXxxVd7ZmYkIA/sfLzB+uWlSl
SbR7P0Nl9Xlc2G4hCPrHi6abMQzc9CIs8Us0Cf060odfGuRAHOlt9yVHdbC+/8nswu8XUa5Ya2rw
cPGEFCc1veDsGX25vNvc0tq45nlirTMCBrnVk/qWG91VZrEItzQNFo3kKB2cLkEWOQZccmHavkLb
YSUfttLFz3PguCfU+NOyd2lF0bsjtVTMkKBDjwgM0KaIs1BMpK0RgOGD3apFsIim0MuLh0oPZsrY
sX20HJMmOhkcC4rcXrMp3+43jpYq6HPFaE+YerKuKzWES0HjQV5rNA0ZKUkva9mMqKkxtEpt7tuR
cN5OJ4e3ES/ySF5DF8O1yKX2HGS7ymkfuto3D7JnMYpOxeyF3CmgrnayccFfkNWiqVfLbuaPyaqm
W8l/WXPL9syEs5VrdLTS5cKc/em+gv+9bpdreeR/yTEbm6Pu23uDMub5PsmQNrQllUjmaKul/wM/
kMOIpr3eh7F2bu0PA0EaJk7vezfYGO+6yLhRfZjWbTKnO3x3e2/22cF0drHW1HyNQbq++TY5iJo3
e9tAt62bVRtv8kmh5ftugmsRXBL11FViNaWoxjKaSuoftRrvagpjD2E0mNtYM/O15/tXj37PF78r
SVD0fFS5KNeuZHIGeG+65Btxzhuci2A+eRLbLHCJP6vGx1KlWuf5sbFWSgNWJ1+hTvOP3EnSZ/5M
3qrQpu6gh1HzxZiQroWI1eyyAX/L+k3b5BoigSgYriXIs11mqvkb2teFF2bzt0J1hfIv2HfqoG3w
w3vPhhMRWRNbw8OvojZt6gWD9k7+VmGSkQU5ttOp1itnKYvjUPQJS/XKPaFGqziu6feHzdcqQNxR
0Z042BVl8phecu8vk7FSPjBOffYNPOgJbdq6qc3w3OFPp4reRnu5N49HYrnaSZ1gxE4EvsYR8mkz
0eqVqarVtqr8Ckd/QMh819THKqvKDYTnfAnKBZmsoleYEy02riS9virpCnnvRubKhcClri7PLio/
60VR/HENZ6y8MbW+N4rXPqWd+maJ/ntjpR8kssDqQtVHgjH1jzLz3guxGIpJ0OqmYHwd3GYhCVDI
toiAKh1jMXupvTNY4t5X6I2wO1pIxyzd9/fpEIRbM66HbY+walEPpfGlqlpTuOCe5D8rhcSg0Xgw
NDXZVuZQ36LOvvSmjlfMC5ahkiKomJzxrSzQnmCyIpVxjhCetQnLJTz16dQkZ3k6VVl0lPFizBDY
gn0V5saoq8vZG8uvIbj9bRsY+mrIYh+9n5Jf7PT0axEeJvWZ1FnvocIB9pCTf7Y1ch9jrDkQf2ak
kEpVoSYFD0ZrCrn22mkoGuSzsQkS1boy1TZPRk1hEob5FZlzcLj/5NFUe5Ff+o2MXf1dHDRdez9A
9Bm/gdQ52AmiZGHvm7ssexZnkj8Q14ReF2H46DN1L5qqCXaNGMzkclZeQ7xTkt5JgLT4oGFE+OB4
wqU7Kf62VDq/5fYqHNS0Nxtp90UT46nchPhaUwOkzqvFiKXuIcWg132aXsXH1U844AqlrzHPKN7C
1vKnYA6KfRR5zpnWCkVAdun3I60wk3XsutryHnkYaMYvV7HVbSphDJk1Baun0WgrR7ig5bVB5ObZ
SadDnZmiR+ouz5nR26DkBSTGKedpgwcWWLU1rpPE7B4GL0w2LbST+1EtjhKyBJd225svYz1eMjrW
Xxjaut1UTjG82YRNqNxe0S94x+G/CImdfbWtkpiLLgf1Iah32UjYEpWWaq2benLw4ZwvVSt3L/Q3
FpJup/+DehfPynOYz/SHBBfPmMEyOGOmVx/qVFE9oUfBnvRZNvljkyDAqs/XqqIY1FPpPStYpB6t
olXOtYbihdhSrKAqfe2UBcjWsa3muU1zWENglZ6LilVDlQ/f7xmQtQaomJXeskq7kRxhH4ldyuTB
93dHyUfz6SVtvDZBKJ+XrN5e79ZRg4RZ/HVoaOULI7WzmqYWCrt6i2e8T3GYU/LSlJ5VRzkjEa/p
FoliZJwU+jpMYzKqxVGREa8xuu0uHuJ5IQUJtDUmRNgm4aUSUdSTe3C+Z1nSs2i9SDvhgd7LIoGs
DbROhEaBYCEQJ/O26VKWU0LlaZqmddBi5bsjvKeusmhqYgFY3itgvAjU8xUow4HAbxoazSHX7p0d
NUvrOlkG2ZsWabUrSik0V/J5CzvHPSm9sPAVnaIsHKyl7L2K9gaMayuHkVpXfzWb7p7I2jTqhUGz
5L7Z9GHwblyQQ1SjGVthE4CF0Kgu3zN4FLo4vkgrDGxeDDhdu1+POZZl4rmL6kxEnbPMRRUwse21
50bId5DGbdmS7uomIq+W1YqzanIlh6ZRvXrJoC5tPxyJ7aWV3Jgxj39ENPDvkknjaMGpL0bqpKya
67RxN/diE9yUC4B7ay+pJJAE6v1IPAB6ubeKYt9jmSjTc4Aiu1Cb/szIG7B3EboWHq1Fzu7xLAUu
dmv4QGCYaIM4n7ZlSpiqDCbWLXpFqJk06sUue0VMEg/yaCA9b6+rprPIvepnb/b6F3VK9DO7o580
S6PT/e/VVCRcJf0upufyNPnY2OnaWT/WbtP+vP/d1OLrLIhswO3ZDqgDZQxKMh4pWGvb9LKdhGaw
G8lwYxFyIU+VJMK8KBAoKsrvEZX8Sn60hELxVHV6c8JxJI6ELmeYJwLLpKi+8ZQl6JefSaWWIN3y
+jSw9787/Bl1Xr0RyEtSx90qIXB2wcjtHCSdoUiq8QGu2zqsWv1y7xjaubnmzldPhERr9Nsr7VT0
yniMy4/Yt55z3+hJiWH3qwQFkd09/eCcnEXwPwi0lq1VeYc78MyPhvqAZmRbSvd9xnN5by+R5L2M
m6rYYS9sTvIoKKcG8hfXZnENpPjf3008f3nvuGgzDL6ig1rgJdoGiTGtUuhZ+K/MctcZun4ZaFmu
07JymKfMYOk3CgRFY7yZOXJd3bu1mMOuKUP9slVonnZobY0sYPyRz0AYjCdN3kREWfTLJrHZN/iu
cXHVyd+G+GJh9OTmxSowZlKzXHaejbikShuGFInIOORxSC7QZNSn8h9HRa+re8JhCCF5lq4pSKrj
LdDu4T1EWMgT+Y7bD/rCnotqp+R5tsXsojNDY2yPRFEgLIIBqaJo0VjmkDzZqZJvw6ka12al4lrt
cUljqjK2cRf2L5Fa9cvQIZpLvtvCA1uUAbksc553L7HZXogKdh/9traQEgJwsOj4g8VnuaAQwk3S
bPJTDUCx33PblFBDA096pdL381odMu+lrLpbnk72SWUu35jpBi47YjwOsNIrkCmtNYgEjyZh6+0k
j2jQKdM6bfUgzxpC3sFSult9zD5+C0kUn8ZFVIcfqSgyoXxFgaLqJRXL6BUSdfMaJJ65sjUrutR4
SA59OgDDqf13zFfNc4JxZ5GqhvuBnx2J9+B/hom3HXWkC0L6lyHQh9aZVSeDZKcN3qkfhW8VayOo
gayJOiR5WVhbCEhZl/FMXFyZ/ZDfOYpvn/Tm/a5fiSbCh/QS+vZGAUmzCmyWf8psgIoQL64QTE9V
nC7s0Y8PfR3pj7qlbe6Rcm42P9hDaF6Uyv7CemE6SEwF5i+j7v2LHC8jIgxWYF/UpZH5+B0z/rb4
Fc1r2qaYzhuK2jMVsS4xs4diHJWVN7BJILkpu/kdoAqHtuGiBR5zS5rVRMrfo+1DEnF1QDlJnYgo
MA35j5khNMZg7Sx1vxzuN/z9xtbWpCNol4lBfhGzI0rObpKVC9yE47l10K5Gehx9MbsZKgviph8o
JCD0BsFpEIEC8E3gPScZDRox3zSJ8lhFbf/ktUOxqtuwENMF4Zkkdq0GgVmqJuchy+rkJq+n4joW
x36fB5qzTr1oZuUPKsDSWvNmlMW1EWkuBYaNRQTnsdWyteyERn5BD7XQ7n3RLFeuo9xU3zdBBQ/O
SdOM7tjk+YtbJNPx90vat38+lW9MhZEsrAydZO6DRpD5LU2/KEKUxFM5o4q8V93tASAfPm1qfcgG
d1PuRcsIdSQzY0EhVOeWFnqD+zA/QmQeEIvKwVUOs8PVseaeqRDzmmE24QafP4UM8ewL6eSOSlO+
CHUYgHj/BbIXEbaWY4nRbUI95eDx+1S+i07117v6RLqHDqloreGcAN8dvHZ+mV3q0sRA4/fBa+QD
wOpLbIvy3R4A0lqBZCoRFUrRaTsyCKXYNjC3jgECJvTwYAatdbIKq3nQyuLnbCCY6WKF0Ddyapey
3vG7zGExWSyMRh92BD1aG4pAcI70TH3qNLEpR0UizwbOpLlVnlHO23k0LrS4O5GgUlz4fcJ9VWfF
IsZ9fdS9Pr2zaE2L+mqgjFd5nVZbuioL1TnqFkm/apBXJE+QRCucIFEzTgcsj+pSOkHihiZ/TMKG
2ZIDiStOdcjjhgUx8QvPht9eeILobQRdt+o1P9imnrdwRJkbpW+DfomRBPRa/eiaJCaOqaks3Fqp
7XY9TDDa5GoqMUDQVhVY3AphDq7WjgmkzK9h2PQgNgKL3CVoSBnJw/uCYiqPuX+Lysk/SY+cFuNy
M4382cTbf3BRiB/kEUQWCAbTw+CWNJqFmEZJC+T6jIAXzYmdh7aE2ZnyP3Yz7YqoQB7DsXW/NkUa
P5Z65qKiCvCyFvkRZHa77GKnPhlaZi+S2C1eo2p0N1HBok12OZSiz5ZB1tPF1DEe5HHUbF28ducE
ucFCozW9kHs1pMf4F+2KFjfBKffVTOdG7V5CmyWm2RZVb3kqX6C5LZyXhNq4ZZ1lYp58Sgg5Sjf1
xEKDffN7USoqa/bSPHgFE4vSEmlxn5n8xE0vuWtVxySvoH6QYD1mLI5BbJ1BEx9sy/yeianEaMgG
qCNII3hi38jjzr6z0X+3QFJv77f6ryVMTcHQF/saqa41nSrfKQC8Fklnff/33oV/4VzwTAgCqo75
w2ILJBwi39+fgQzh29H+DworhbodtZUmv0ZKVGx/t4gj4iQUw4kfZWndVFpM44Jv7as1RRg2tLJv
IDsIf+klQBuegTsEwBDqkByWyPRprw1NuEvr4mcp4gGk2kxev+vOxvhU07w5lNJ8Diz02Iws5HqK
8ZcBVhzc3FtRc3dlTjoeJFaWHqq7Lh0G5w6f062MgulgxR77QiPqb21bPSqjdZgtezhX+jwe2GZt
5Q7DzQ2XtmseAu7II2hUI6rDpZwDGpO2QUmODB0GbRd7DO61HlGGM4rxSz61G6dxm603jjxFiH0v
d6dP5c8pwliWjJVFvhzFSRTYtVY/OUE/bP/9J2aqfzWbeCrXTM0xNNX2LFP3/vkjU+sisbFY17jg
ZmOL3hBzhB+bR9JRZgzVFRCNnJSTOIBTF1QqYrzZ0/bSAeMCU9jXYNuWGfnwjfZUicIRkRXpJSm7
D3nW52ZyUdzhI4/9GwrH4muj7uc+YqzmIKnq6XvROa9koZaPAaqNY8SqjiY/gDoE4tHGjutFmOru
1ULqc5ir8V2BybKK2kA9VCEEu3qkvq3oGwRQLqikZAQQVE9rp4+fJ7CmJ9UY7k5BkGFsVaG87FRX
Kx8wdCM8Rx/T4DfcS9Fb29beDkZttfRLwxERGxQ4Zn/FHq540ogJvMW9Ei11YvZg+sT5TUushJhm
Qgd6BYZr3Zc9q1VUywl2iLPlOe0CwVVzyVrIJMRSs9B99w24trRhjC9qjMMGZMezUB3ROEX3I23a
zG3fDTcrr+ilAcZqTn2F66dv6rqLjqXrxTsw/dqpt3wb3oh+xYSUPzaTYZxnHF+ukEv5Un9s5gUI
mIFGmJzWaicGQxKGaBZn2kHD6J9i3a5PdFVEobSBsGFCyIk0K3uUasJsJKUvMceEmlIYAc2CZ1t0
YXFm/cAw5nnTW2YlYL/B0+KmC2o6oYm+6cDFPOWtt3EMddzriInXESG+NRt3mitd39FwsQ3/ONgE
oOTir6AoYXbO9UHd3o9UIRzMdfTqXlwkO6/y6m1meuDA2mQ615n7zQMxd1bntCEQHB3s+X7utfkx
AyghL8kX/f4l41kpaxMUJF3MOhq3I7jdQ5xNP0VD6wg6WH2ywRDLjyUvOos0IeBjwTCEqyA0BCeO
XcroWh/3Sk8WeWyhmw5LyYjpusA8n3am8umX8UvoVubXGUo7/L8g3Ns0L86z1r44SHx/4D7fIHjC
R6YXi7Kzx2jRDOEaR2b/6etM+i4kOIRTGAO8uH+tFYWsMpVCf1K536Ykjo5W3ET0WzjSATQ2pD7u
ZqGvMYYJ4LTQ3LiFE2CGEHm3Ven1Wz21v0I3n3fg3krchzC6tqxBKVznFiKY3qwCQi/HbE1/KwJF
pFkjm/EW3ASD4w4/GXnYon4rT83e7slangN4OOZXU2SOFp07LQZj8vaqmg1rExHteixwCEddfJYV
M/mi5762LgkNof2dfYmDOPs+tYeyHtMP6L2eb8RH9trhlTBnBG9eB8xMDpV6o35zUttYSay46lBO
LvPsq0VGBt0NUg6mujVXWt/tOsuo0XZF32XLtHEoudrefFEVcqOaIFlOo+IxxliAk6aAhW6J9ql3
qi8+GbMbK57dA9SzaofOieRU6prI1YbzqGbldhwIuYxLiNxKHTQH6UDKmm5f+EF8HWqWXLpXhx1W
5WKPLDZGaVuD5mO1q9kPPcScXSnddeIlU8KvdeR6iyHpH1mAoDpuW8T+4ijognzRKa0DdLx9Nm1j
eJBwC9/FaA4FG5sTcvoMa92WWrx3CNPROFGCdcEWFOGtxM/P54m47V5uU5KxPjVUw/NySj/Aucxg
PSfroS9QTWhz8qzZVAv8ifKzXHK3A4+/PB0GgBP3vXkwwbOU2z8qBjRY05luApW2ZdDgZBooOe7M
sUxPcFL3uefh4BI3YZkr8+miikPNsYNffBY4aPNKdhfsgsWL1k7VWd5bDq32RWemSPyyfG3bJfNP
GHxKUI0KOmh7J78oUyP+lITCMTPbh4CbtksL75LgJJXWhxL33hZmj7FoZvAsbjN8M91lU+fFjzLp
gmU2wqcPyCXexYw99/WR0QIyZFEC9lwoNPhYsI6JVot8QTVIXaajhwNfb1h0Rao+tHGbPNDiw+wh
u1bkqkpcbChGzpK+3CEIqq+B2rX7UHE/ZEa33IvLVX/naRShDR2CkV/CSQxybxsTBrJUTJInFIVS
Qx6gBP73E72mu0zkd/P0/sff/nBtT3dZkxnUCii7Gpb6l4kefWhq6arXH35Bf+y4X6pFjHxljLId
HmM00rLmhclDJ4sPuR9l4wM6j+DQmGa9wv1lrcy6fbE1oz3mg3G8fyrw4E8KoOxjmzuvUhB7l8EW
XPJn79W3gmmfp+TVBNgb9x1YiT+1YkU/VqD6MCyi+zb7gzZE0QOz0bimtxGB2tKLsx3bqJPUiz5Q
jx+EeYPOwYhApFePfePaGM5qFAu2zVMLdezl19Fn7aZAMAwlqa6JX36zwma82Z6rrvy62zdxZb1E
KS0H4WWJMfjvu2KTz5p6hmT/U5oBSnFGz4JyG5u6JA2ipRoGSElC7Wg1ZfOU4YBfxUI15Jqeh8kA
iVDqeNpz7yvPceMEy9YOsE0Iz3KTl2OxHf0iJ7iEe5hGJEWYZEHffjxLqqpJSu+h7u1nclFhONsj
VrzJsDZuUFdrN1XZ5Q2gSQxtGE8AZp6iFoadnVfzfg4dcwmuxdu7VdMfEpQ5gIMM/AR5e0zc8b1T
52qlBXyOVVPuwsCj1GTDDPTsCYw21RWCQqxsIyFy+BrLk4vvK6riicdxqB6cxNp4Fe6H2Yb4GHTj
Nz1lM+pkanmkZDW9OV+rrKn+l+Wprv6Puxbrke6ZFEl0h5am/ZcdRa0PRuckPkv5soypbk9HiaLQ
otIGBVgihLY7qD15egtGf5MpZXWUz22NI3V13wYZaeqc+7JZDVOLgsZmTc7dk96IGFVFUEIRq8Oj
PEpElObsp9pSM4PoWmeMNHqdkgdDUvqCDEnvjIODuq+aN1dnooPuJq6/bEILSFQXWhRSaMifEmPa
oNOrdoWJzRo9orsy5sJA+jrPr3eaZWnQnPZ1/He2vXCjpLsQBGZeZJVfHrlK+pxrdGRNv39sPX81
mab6bAjFjThr3UZ9lvekOKM1s3Vjazu6PJSyQYnaCo9eD+/Q8SkJmflKdh6qVC/ALSWLDCbbJVEo
BsV4kE5394fL6msrRUATnXGee3M3RhcNicfXpCYTdOQZk00l/kxkB7Ng0jOlADBS/pC/WA/j7izO
dEKCF/cqtx014ZbWkLv1vJz4Cjv0HmkQYI8IXX/BRh4QmEYOgKta8U7+FHmaoKVEXxfNLwU+q82g
ZUyTTnPEiz0i3K31qVyECQsaoqGKbNeo2kV2rxhN2k0zQpeWp7Ohu5v7IGC1NBcNvRvWTaJP+2w0
tZcRgq/cqFkiu0fMGPdexBjP5qIig/g1DfK9GqnhRxRTf67mIb3EUUUMWaw5m9kY3Mcxi/uFhB3H
g//WNJN1LSlCLlFP9Mp1przSd/ghlTZItpJcW7Xa1fAFGNyGIeGVqrpT4tHeKXURwoNRQNz7hvu1
LJbq6BCEVvqfcdqwlcXDAUiaKEmTvRK3/ZvmuNnBH4KjnCcNTxUanuElz8y3FN3hsagjJAJ+7u6s
jEDhfOiDvXxWC9BvNkhAyiTGoyxXtRndNoeoNKnwgpC6MnQjWs1G2e1wahOdYM5IdGSMcuG9TcBW
nmc1GU5MgyaRrsH0TdWVt5zix2OnvctKWdRkhEzY6J5k9SxxUjr0BMSwGmD9sJ6QbssfqOrqj9IO
49X/MuOZfxk7GGUNR/dUHC6aUBYZf+FRVKPVtlQ6HIrNZDEUM1hPQEsUty0XpjkJK4ApSXmwFjHM
9Ece4mAHqNZZ52BtbndlkmeMn7FqRjs90IKdbVfqjY//BndjQVQ0skW8QKBQx7viOBQt5KjSIBck
0bc6VfgTi0tSjuyEPsF+fFMouAtNFbK96d2y3MvUj6pQS5AY3XCUlqx4qIPNBH1pXWfq96IPnH1A
IN0KYUCwdgkzh5+R+uXaGL18VZeF81gLYmHaLsjqmB7lFVvwzLSpesWK4h1+X4oj9RUgDSDlnE1O
Fk8woU29tk9mrZ+Msjo0Q85SLilWv3vS8khRrc29GxgDawqFIi0Y0+KhPpK4gS1WdfSPFltrcq6s
8Oufhb+of8lWIoFiJNC4s8GtoN5J8AMQuzgPA/83hjpcY1sP9rPaomkD0bY0aDKsWiskAqC2n/So
S97C1P+c6lp5n9g5DWaNenucfypBuw3EwcQV7JvtJZucCZgkmnCLGRtaeHmRbvKEYJbVneCk2t1D
KiIeaUMlpxSXxiEnOvf3JWtmfqUy8tQXgDozBv5LzcB2yW2djTqO6Q/i/OaKUdrrThKuSSvXfZga
gqyscOD/LjYwYzpVtdBJc5UAi25Oop2dUUWR6yTaWQil5aIr0HRrXcdHc9Ksl3HuiZmzyYGRbiW7
7fqlfDj+7z9BcxoJ0flelAyUQdj+5fS/b0XGf/8lvucfX/PP3/Hf5+h7XTSEBv3br9p+Fpf37LP5
6xf900/mX//1263e2/d/OsGMiGP7CYnk9PyJoqD9O/xHfOX/75v/8Sl/ym0qP//2BzWjvBU/LYiK
/I9fb4llsGaofxpFxM//9ab4H/jbH8dIxO7MUdO+/89v+3xvWhbS6n/qNJVUV6UFi7JO0IiGT/GO
7f2nbnuqwUBD9dMybVbYeUHv529/mAZv2S7LANPRNRto5B//0RSAU/72h+H9p+Z4FstzE1+y6dj2
H3//3//FPrp/bv+ahaQZ9j+PegrmIsd0DVsTqe9/qr12RTc2MXfeLncsa02XXzum09iYC42ZuliY
XpndRt+pNrEWABFEg7DEtOLv2xKxgDu77fuMt+lmTkGVrjOD4OOkwugda31GSyBy2LhXI6ruwQDU
WngKHAGn0H5qLpwPgjFZZ+tDiQJjIOZl682p/YNHpoTzklXxGYc6pXYdtzAwjrSbPMCJAUsfgCkz
7HCNBMMAb6bD+iKLbi5rLNOiU0Fj24q+eCzpt3MTE8eZqfG3SaOKEtp6+8On973vAY4+mYoHzqLO
WPUmgemikk1pKIYKeFxVo7eOwiTBcGjlMfwKZ3oJ5nre0SpEGmoYUH50MgffClQwW/jOFrG0Xg1K
QYu9KN0qEFPOdmiV39gytckmrzXU1mnR9NkRsXNDdEqW6zSGMVy9FaRDfCD3yu1FWnXkxus5DcIS
yx2CnIaq2MVUFQORfIYBrvUgsndk7AB51tgb08jV9G9RlZU/xGwF2KUCH9VpqvedWle5yQRknupH
hbq36LL3jPxDwrdcKhvXIZjGnM92gi5qR/gk12nca+92PFakDyl5uEfRRGujMdvuymJyev5/1J3H
kuRIkqZfZR6g0QJOjgviPDiPCyQyIxOcczz9fMjumY3yDXeXKZE5rGRJHYrA4GYGNTXVn8RlKz+w
JzNwumNWAQBkX3tU+VLkVf2wv5bNOqe6l6g19gZRRh+w1MKJZc7brb7wEmVfqn5GrTTcGok55Gtz
jv2bloonpr0goVzTUowfgMLqecWxK+HpO09+BNxdxYIL7YKiQdY16Z+NAPNEZHBUSPeAcXtXVsNq
k+ZGG3mpqTSVE6Ii+nMQam0RtDDVnwCwBcRGioiWT0ZyGjhwCxPAsgm+WDCPswQJQdXC1nCkHUE9
pFULWxrKeV34ivo5wqBGaLIe9yXhe5P7y8mWqxw6QhVltBExl5moitUzUrpjp0l0MXUkxdRKmzdp
08ePBnWVR6GzELxtDHVc9XPPDa/X/WnZruSoRpr3GtXbZsTkgYJT7KFdAr5VTWsNsheuqZiXtdWM
k2dMn341qQbqBAXypeKu9gd/cE2DBje8cyg7ERgbyy7MXESKj2bJHvh9K91jTGiV3qANLFAlt9p9
P5KO2UpV1qvY6rR3bEGU29nv4xs5CLvJFi3dlLdjXU6RI+ithHcRSnbYggfNkz+0Kq0R0Rdp5Ar9
faCqyN9MCdD6pGo7YSMSQtaokkV7KS3Md4RTizdThb5sVz1Ckg6JmH8/ZiKohUDNdacMGxQ9hTT4
obdGn2MYDX1w3SHZWNk+FHLUkdNZe4O/WoGLRYbyWpamYOsPg9DYsqLVyK5PdFBRqsy9HAnyn3OD
/CH3oPyVjh46V2HabAuhhSpCzWB4QL9TaaBgKfMuAGi4byPgFYj6DldwgGHtUM9FW3WQY+UtjKJ6
N8gmnjdzjTdrLeLfgfhTQnaKpGlKDzO1sHqwxPypla1CIK+Ar2XrWDf4K9mMpdLJqgFPAZrNaetM
bQLVMyK7pW0oRzVQvDJGezCQwDLh3y3MLlCl5L5TR/FB1XXlubd6YSVZ2vAmJmH9qVP/KxzajgoY
NniHm7SQ9W1dU+AAgixuep3+6EyDf7UMxdiddEWfyvoYaQw/xbEuyitdjPHGJqjU+UqT0vpZSsTy
I6q7+BXN9Cy/Rrck3KNpFXlymlg4LbTRIzqclMIktSZ0yvVEzM0tpJ82+MbOT4XWiUA+lJivp+JO
LPAllQOEbqP8THPkrdIs7z5iw6CdmMaCsDOIti4C1Ghq1aJhrhEa1m4lkl3XhAE8I3WkAMuF5/dM
8imvCEE4UHfmzIeXlKPvSbWsvGCSDQprarNSQ+vVKLdjrAe/p1oII9tHvZ1wMCTSoQlE1ZMmrC2H
xkotu46RVk/rxrxe2lZ3gjigjZw3U77WpzIAXCZIuDbrydKPy2c9s8vEVKEREFr9LU3S0FhhiwxM
vGBzrrj1KJNTz+IInkRGU8Ntc1riCRWa5E6MB3S2FGKwW8rt8CFJVSC6hdxya03L0ZXYpG+CVla3
lpnRBWrbRFyPmMVAVUu0mqZlbxm2KUqZiG6rFqOgVOrKL0sv5ASZURO2Dx+WENhg9Pp7peuhYqlm
16RMIFvZHgaRUhevrHLecgyvxhl+tK01oQX2OZmVO8TnywYG3cjZp1EauRao7Ojg8iK9dRYO1LTq
KB6heZUpcuTqQLtNV1XGpqMhlgnWJqIOL6wsXZmuoxpZOUeryYDB7wTdSqlktumI0R44ZLmYVHqY
luEBhSBgq8iAZ3iId8izzwb4KzE2sO7QpMXAPkCCpHAmQjUA2bxm1wDFqO7kukH02egjoBaJprW6
i9UC2m9x3oIaamcKjTZorXI1qnnYEZ7LLsX/pqw+ZiRPuGybRrs3RR2twEwdhsD1exmbFNOfslsR
V7bKtuTWBOsxjAiIApih+Shp9Rs7KngpJ9PKnsswr3+UEnhI3joYP/2iGDZlyy5ytE4eY0+EHOmJ
nGV7TNvVFSCRoL5qmsZyp7ICg5VkYrY2NFNZwyugSjkKnqaBjkxVCjDh4qrul/YsNndVXamIa2WR
14VSdtO0Qlmswybrb9ohGDZibRhPUBABHvlZtq/LCtwzLdzlDdBB92NKj0ocg0mZR4QOakU+GGbb
XclVO1yB9KuBoLcCbWhjyF2zQOyg16XNICl8NpGP3UVuNpiuNfdhDfjbGCXpLfexMAcfndwPdLyf
pG6sbqapLFdiDLAF2GdB8oBnKx0Epicegng/SEQgN4bPtrKyFPfVOpLAvglCg4R41YxZ7gRI5ZFD
zX3x6ptG/yYhgjSto26oMaxAtmsvzWh5LnWcMR49EtL0tVM1YTeXSjjTUZHCXxV+Rk95ixqX1qXx
VqLptEoocF63qLNigmvNCPwA5UHhdhyEOVuJdSb/Ei2x+Bj6KEJ1XUBYDhw3CdBq0rJoCy3V+l1a
po/FiYJoQWf4Xpbnw0eJlvu0mcRu/gUiQ0ZFqAvBYtHRdhdFv8JG6qaa7oDD66GNXmRw12DRgJ4c
REpcnQ3k6NFdAnaN2LuKPBWfHye2LoaFmzTUCTam39QdF7qQZ+nI3E2s0KS0b7KmK9FdI+ocxIUe
C7dFGcJ+zuultlCWUiHaYtalb1XZNblTK31lIN/a1sgtWjEpVdEFFX4gapU6olh3eIcHxow3w9hQ
7UBuCytZDna3mnMhdqJq6j5RhJHIRvshuU70XnLLdGzRvrCa7GeC6sO9JQNlR8yqjWMXgA9qkOpA
n3hQMNfKYh0iEN06xaFTAoUvECsf+kcVVQ9GZg2UCWEwSJ7SJeNNrzX6k4owleECnBgnWCiCQCMO
XoLpdECTaU0NKkooVm9Mi7kT1orZqK3rigQC3x4TFRkFJSIvZkktO9IL4UGrCv2jpbTCJaTT/Nss
TPXiqipxly+GGVVLfv1PyRCrd2QeZoTQCur+uZEqWyXKksAOlH7MkHwa2WOcrOaeSoj+g+NQKm15
nMq3OKsjWKd9nSMaqZmZHWqW+ASeTWsIPLNxP/RpgRF1IIePEgQE8MJ1Ur2KBuuLtHRVp7Zpmlq9
5UZi6LsonNGojk0fG2AVjRrF7vWwWGeA5qlHzu1AiOgl9JUEMyyhaaUBLPqKYuA9FyAwaFVccdlI
1SAGrtQIH6EeBht46NpHZBb4EEpakbwjPU9qGWH6aGyo4s+/5SJtb9QuSX+ixQFBf8iQcyN11uJi
DZwLR808i8GXa7OPUlJmSugqBoL0KyikAi0JkIwyFJ6DIedINfZ1HW/9cEIMY1Ir4xn9j/axIT5v
CykpPwMSKpPa1aAPe9WMSLRMyl+uH6aGW9R0mTQqNo4BTBhIdID5bISTyziKuis0lB0pgypYnir+
k1AomPhlWpOtA0B3cAOCydIcrcHgbpqRKXTUvhR/h6pqdJTfZO02IwBt/EVlKhxSwItJY9YruW/V
uwru3FVdCLkEMK4hYQzi+X1SMkwCcA9HlR3l0trs5WidYxhh2ROSCjNJe52vUzSA30vwDJmj+DSM
ujGur7E6idezlEYHqeO18axQ508f1yHUNUpV3Pgqd1pJrmWExav+VaYic0j69t5gj+Fc0gJUbd0C
mWbEk4YHDGb8nZa3BkgBbd3MiLbOIteCylhFYx4/SZJpPPltL73JviasS0IBoA8hLGwuEZPbJip2
QXoc2tAqaDsnIO1kFYdOuR+kZ0qp4Y1kVgMVsiZ+iKul+JkPug3XvgVE2erGm9zVknGNdELsRRSv
EYHnCLFToeyR4goK5dZCvAdW09zoVy3Uu19MJ1BhHMl9B/zl8EYTbn7Vx6J8Hqh/cWY2wGFdXymB
wmlQZSSBLL2QITPlc4x0Wy11b6UmZ5+jOHeBm3Y6V8DeMuHS4P5ZJLY1Vvr1NAXJJuTz2mD3VN2q
k9keKkOTNn1RIsXT6xyaCClRPagMcZ13UQImvBlfEYHtXN/sdI8kRcfLUoF+jTbR6Kom6hIzXBVn
rNXuTgjNGFswNYt/koBmP0rskF+S3vzoAUTcSFAuCOAlduvLvWvGO9wa6rXPfQwgOxjZTSlF/Geg
d342wIXXZV+J3PBjrF4X0aC8sbifx3N9FeuDTpoWDdx8RV1cz1aSrCYsTrF3T5KUzqXA1QX5MwKj
FD4BSOtfKbRw8db6ZNOpHEYIJQlgjoVYSkfPNLt4h1AQ6vqLX1GEsy8ZeZGHGPLloeAqrVl+cMVr
kLIc1fIGo6jgUw39ASIHynwJqjGuxa0/tgsUz9dNmi08dsSRb6D0Jk6aB9amDwcZGlLHAa4CPIU7
Lvno9PYVXcjAVEjHkjIsA1gPeGGnQdq/l5FuxKusSdPffl9K9z7qW+siSMaXuQxlIBYIsB/EuPPt
SZNp14KtfAA6i9jvoMbbgJP0TY7m7HpuotIzJxr9eCSMut0leb1R0BNawUcM98v1vLGLOc13mgJO
EwUZgEhKkH4GRJqVnLbFGt28tHeRsqmBpibpraEgCVbncvA2wNVycduZtrUJPdgZmwRdT7qqrkJp
ymm4rkVrWs0VAtV9Hr0jN6ObB9wixOWynlNAi5IZMLyVxyruGXXwOqt8Rj0l11cV/HvGrTpX7zV9
Gr1SNoRHmpl4mphYdkMlzNqlb5jho4Qp8bU19cMP4hNweSRqafkXRosML3WadkZYA/yQ6MBZ7DcF
DpyKLWu03aJgJtMJLMy5MbHiXpKm70lfz4dOq8TneGxkR27F6E6fjYEyETJg8PC1g6lGxd2U4suo
4D/31liJfF1hChy7oVHoP6N4VjwL5e0r3Zdq0Bx6iv23jor6dWkKpOuGX8KhgO6Cr7qwwzVuXkkU
Hw9VIjX3AVYAG7hj3a0KEOPOhxJ3ja+I9BP+CbjafND6Q1FbfQa+OMfeIkDF8tbHBuQXqKzwCn1H
hIYsUbtLjalBDzZv6EQUwFuvZ27TXL7jEikviy7lfeWTBsnzBJ9HLqOf8kjT0qEs4X8kozW2V0qr
UeABsyx50Epaqp+W7OkzUi4a/ovOzC3uUWhaPgQ1jLdtaCmviqQXYPKkyrBrnYoVBT2kZ7WKxkMW
a/jRdcIhxk/q3ZLL/iAgbsXJQDFKdGiTGXe5aZAXkQ46uHRAR2sDoBy5UHpWWVLG9IMeZkqMLhPC
9G+lhA9vjZ4Xdg4UB+ilh4/UljHcEzswH3JJRksxaDx0ltXtImHCPJmOt1vFbfgatkLzIWBesU6r
0IQ12M/5B6mY9jZJeZIBBecqr8lm8yK30MjpqwoUZwbBnHYJHTUYtHOGjDc6HON4g9QlQI4gitHs
Qbf1QxvlLOL+JVsHP+Zq7CQWPAd10mfcJ5Pktit1Y13pWWPnWMvAv5bqtwCq6LPcJtVTNMrJJ4x4
uQW9DyOkLDX4KW0076gc61tJtWQM1YLCG8Y6fEfPQb2S9cp/TQBEwtksoRKUig8ICGl4LjlC7K+s
CHUa+w9MaQDwceAC4j8IUsbJhUklC0NlccbKIpqtVeQjRjgHAoperRxW8CnBg44z7s2UgMNfQWKY
1zD9QgWrjZ7UKM6tcN1pYXsoENiR7QxiySYwCvGKtKI/NJxR76WSST9lUEitzVWm92Q86EdHMJDN
0jRz9u2ylvXnJd28LbvQ3IWyAYJ1Evtd1mNzP6Fj8qroSXIVFYKFeIhcbdsiKHmC1t1qQ5eDgx3R
uMdse61IElA5UrDtrCk78vbkuap0+EOFGq2aIkFsWUwbEPNNSeHMwJ8tFM3G0wIzrOkZZ+19W6PC
24vQhmaM1L0YTKIbpJOxb2J/ek31tP6Zj+RJoVimXq3PlmvlSr9NE7OvbTz2rCuQDBQle3E8MLnt
Xsh07CXG3pJ/zGafQNzKk7WMqgrdPCbRiZW5uS7xHb8fCRj3PQr63GexzbiupkHYzkrfAPJtOgct
9vYDjc+IhqIA+BYvuat6zs1faWqWG0ENfHBHKFcAYCdlIqACTxX7TwR6VBTvjeRNjjFlM4Ioeozl
sb8zM2zqoUuNbhSH1KZLzIr2oZIOz6ISopeQD8YUOooFBX0dwQqk0JdLw1uWUWCwDXoijhYZBDvT
yL2+7rPX0RDMX6VaW49oCHf34zTkD51fZ8iTaJxvIFQrT9VTGa1wlM9cv/J74pJWIsQ1Fygl1eoD
zosjXgOJpeN9YVT9Tom0fK2COi7WhmAVyAFW0Y0ctcgLNgatSWPOJ6+Bww2GEP7EvZRQoWT9jJbV
r7J9mwnmDbfIBhBHJBy4RbNMlgEVyJeFdqVqPoQuRMD6fUouVCCcFcMCnVvtUQoG+O0J3fcxKAAA
Zib6ojpGv0BvdW0L67zaA14yfquKhRtMgKHHCgjmHLtGXSibWh2aVyoSOaZgWe+YhhreFl1q/ViE
Epwa1d+MSk/eipu4FPXCmcc43zTzDP1D7sb6vdd0cVtkmkIJowmfNTFT1n3ux67fWS3QwIpqRQsG
Ex6JIsfo5fmgPn1MAGJFJmvFRe0zz2vzNsmzxYNKVMR7hht/kpAVcAIQG0DCIX0W9EndZnj47f4R
g/uONW20uLIwnaql461k1jPVRxQ593ErSqjkaeVLQfb2YShWtZIVdXy0FPTMoTNJT5Evir0Dz99c
iSMHpiigr06C3oBKSd+gGshPBQZOWHCF1ZS5vqzqcBQEWT5ocTRca5lsXqUzsNJ/aLUwRflQBZt8
tMr3qUZmiJN0XGCekMk0mszgK9Rdj8TJuzoNNaBbEcf1rpy52o1m8Z5DoqnsQK0mj5ZKS0zPc6+J
Y+VeRtAK/4kO12Ub6nf+oghYq9lWWvWFq+IAU9q+TyxTrAHHvwWuMr1GOGh42WSB2gB697MfsvaJ
9hXuLWPfhp8R0kK5aA2xXaF84pGuRb/9RhNnd1QzE5JEo72gQlGsfTnWHYPTaFtCZ3SHUiTP+Qc3
36bpFDPaNFOBCEwadXc0GyvHaCkEISUuJj9kxJHum36W+ZBiS2UM2ESJ1dMkHERU+Qcd/WcHUSmw
Kf8rPe3/n7rVonquW33/fx7+Y1PkwX/s+dtfutzL//evdrUkqf+kUaMZJgI0HLoSTel/taupcv7T
VEWJXrZiwEWg8fxf7WpZ/qdGUYMvR9TB+SCq8N/tav6VpC0dbMuSF2sSU/qftKt5rS+Y1H/3qmVZ
WkgpX3rVYhCi77T0NjIaMimMMSt5+TIT/26MfzUF0k48+QgvSMKa4e4+iHtYdvasC6h0qN6ESvT5
x0unng+c4Oub9wYMdvQmxX3w0eFN8onVVPfePdU/NNhZMM3skh+EAM1LeHV+xAWe+3/hu/89Vcew
XVNEYboLO3FfwYupKHrq1qdqIeWX3c3CQZByup2/zg91YlX+YDG/rEquSBVRg6EE9PKaW9w07PMP
XiAI3/0G0A9fJ63o8B6IZFXctx0oTIGDTbvze8kWsnF7fgTp1LsfoR8ixeyFoeLds+fx0N7kS6Pb
rl9Agie36YbWPXlC4Uif54eTl+X+7hct2+PLVAkxCahIcXavd9khmUFyRYiCG8hMJtjcJ6OtjaOj
jMHiuvAWUAm2tBJVs+Y+jxCKNJEqbbIHZD3ssuUcCKofI2Yy599tmdTvXm2ZoS+vVpSa2ZPYivtR
i18nH41vNqpAXUPVF+0888Iwpyb8CFwnpb3U+gUTHobv6vwi5hdW8tRzj0IDEPG6ocMuLpaTXHh+
j83z35uXo8gQwHFpdZEX7jq8okVIeO1LIYRYQYnrML4AtzdObfWj+BC0BTYsKQLwmvLLVOartpVt
sQVLAN08jBtMSAw8EwXP6FCCGxQgDOmuAH0QSN1Thg3dlFhOQKYPnccNpRxV+WaLDs5KMOYbo+Ii
A1S+6/p1hvFHpOZX8QIUMKlr+0O9QUkSOlrqWeK9rpjss5Sb1kKFBF8HtzisUdN/4XZP4x3Dp+Sp
ad5LxGW1PryeRBwFuHXE2NS2PvIa3Xg9UC1JctlROmUxIVtLQevR0FsXLQ0H+FuKsG6Yx07C+hex
O+Nm0dgUqrdC5h5BET2OUEnMMB2DPo/SS8vFwnqh7oBMbn13flG/D8eStUTNL5s9xzAwBHUi4ln6
pGPM4B/q6MJ+kb9fSslagFZfno2fZk3fhQ9JB0GTkf9YPVYOqGPExi+tp1gLlxdWqW11DZzU0Onk
cFXmGvIO7TairCtnH5qCg4kRHFpcO0CMAU9B+cBANS9T7v1Rfg9QDpsAQpyfjO+PCmkBmX194bwJ
qq6s2eF9TzGCayntk+VOh4iBU9SvM43jBCWY84Opp0Zbpu3L9PCZjohGteIexZmXaeGRwOQX4ndf
XNTGBJQof0mxsc867Waqh+uluDlmGghwY68spWJwI327SN+LL0KRv1fWZxfACyscQ0GA2u9XSje9
QQ2AlTJDrsddJd5ZgIkNeGeFhqRUt4UqjcEL7nnIftW0ByTS4zx6DBLVxTYAIQ50B3UTQ9IHyuIU
J92YnlghNXbWDv9KPv+Cp/yab3wfrsBr/HUWfAHIbpcx5zJVdH3GYi9Zn59g+dTePg7kEuZDmSCJ
e0OWnMnEFJmUxlI/hfitAJdXlk4/PKjVfTtdB/Gr1OyGLvAs3KnkDuBCSL/M/DknoZu1sdNVwzaO
7uhtOcUsublMBfP8a56agKNzQC9ipTJ0ZNOBeG4Ctb1CIur8k78/yCTr6CSgHISuAwoGez3bmUWH
8NEVDsagoOB8RLvzY5ya46NDoaSVHVkDp00r3ETRp+rf6NBMzz/7RK4IKPCvewOvpZ7WL3ujXuXb
fqts4hv1Vrmv3NkDjb+OVtNLc+nc4ZH/76GPBeNfhyrTMo8BXxIHaYXH4Kd6LXVoPntSA6pw+HvR
1jyKiDrV8F5qGKUdX6C7Ct09sezCZJ1YbfMoeBU0TGb6fSSf+2E3r2a3XM17amlrNAS9YTV6rZOt
hr15wTx0ucp8O2NH4auyKtMQ+5Hfgvp0pArr3G89HduKWn+WxvFqURpTkve6eFVA9wVUfFPYP8lz
lLRYFGMzIyCXgaxa1yMb6jdruZK9tNf2mu47qWl4CnVWP5c3xQzV0zcAbCq7oL2lmHWjZo9inNtN
9tHQnjczXNEakAqGF/H9iiua7TamnhcOBXn5EL/bGkcRSkAsO5t8Q9zHB/+KyumOliCwf/TaSY+F
3xr9i1v1YTjoG6hwqXkwhA26VQ3omdgBJJX8OL/ARzzE/7rIwBr66xYF+wFxP8qYcNdcp7fZvbWa
t0imbpTNuB/3gRd4zTpehW7vDCt5JR+Gm9BwJKCnd6Dh1sLq/HucONXNo3hVhj70T0mfuXq24KiS
VY/ZlFT+EFPdOT/CiYhoHsWtqp1nbB4TjuFwbaA5Hzycf+6pL+QoVnVZFPOdk49gocl2cUPtVU1p
EplU1Yr5QtA69fJHMUtVcWiMYh+QU/Czb/Y1thfn3/5UNDSOQ1QMwlDOyBdKt/GSa9g0TuwKTuW2
nrWWnMBBMuXCGp+I6sZRnBpGKK6GL897vSlXeY5JZIJ4jvp0/peoJ+bIOApVYP/rRkG8mV9Cw0Iv
HcOePEQMV/RQ9v4O2bVV9GE8hLLdHspV4kU7+rqbW9RGttpOXvVesE2f9Z/GDtdpZ/SUXXWw7oxd
9aivWid14gszfmoWjiIccqd+ISZYOPtLr7fiAggVXBuKCzvlxHY0juKKKKqQSaeamw5uPEbyOIq3
GvoBSjU78vB5Yaq/j13GsgJfckyk5xZvMcYo+9dBgECsRxcm50+p6ZuwaChHjy7SuptAIexrN7lu
t91VxUnT79J7k1Pm0rF8oiwh/RHM+fIDQlDhrZkxSutCA3Ik27q+Xw60zkUrfCUcdO/8RJ0c6Cg4
lC3XusrSZg5P/S69rXbWatygas3Omr3mpn2K1+dHOrX5jwLEaNU4JqT8Ih3j+tq6bfSb8w8+sV0X
9szXtaa7WwLy48FBcJMNuwASQXZ//tGnzsA/nJkvywDhJBowyOKl18jXroFb3qQrXPFW/rbe49V5
zWXbS6+49q7aNQjcq2H/d1dGP4oWKKvHQrxsAfkOIcyrZq3t+73qjrvkUSAC5E/j2/lfeWoPLAXd
rzNIk90K2pJfKa/bQ/9orTIvW1uOuGqvwz23pZV56eNZ1uSbj0c/+vaBcjeA9hlpXBmr4Up3Jq9f
1Qd/3a2jdeklW0THb/v7+SncXZrHE/tOPwoFOCEDxWkYMgvuRuUdqe7zs3Zq2x3FgTYpI1+3iJJD
ujj12WJ5k9KIOv9waXnKdxMl/3VJ6C4BdsdZYD+tB28+lA/NU3CF7e9BXeV3FAWEw4WBTkTjY548
4A14670676maIeE93PvP1r56Mrf5ZvxN5xkOzE8cP6/iq/bCdju1B44CAQLyE5gIJq4AeRpOwJOh
OHUNwH+NPprfOCmKXyMwjvO/8MT6a8trfPmEQa7hUwa9fq+LN/34nICFu/Dg5YW/WSPtKFsoezSg
56bknm2j0Wh/DjZWKLZlV/YPNOXdxv5F3YRcZeTvuf2C/i1/QFWQuJQ2f5x0HXrNptl8pg6QTnu4
8GKnNs+xD3yGmhJ/KfNeeZiAu2+LHfcDz/CaV/21vy+f5At3oVOBQzsKHJ1Qxl2lMtCww+LxKn6o
Ea7aoyy5wyjmybxPnezl/GTLy8b/brKPIocySxX9b6Jh5dXb/FY53NDq38Qr/Va7x0Hcw1FgHXsQ
ex/iu8kun7rNhYGX1fxu4KP4MbSZhLSnNe6f95NDfdV5fs5Y5vfMA4OyCleZY3mRgyWi3blvT/Rx
nJQXuBgITm2yozADf6Qwq4Ipnq0PwaD0Vcyrth6cMY3cJngVovWiPx+1t+d/7omoph3FHRwJACnW
Bl+Lts+mrT/eSvmPv/foo0wD1lNJu5dIEweUFjAjk6d9XmoXUndpecx363QUVpIMcWgxIHeXTdH5
8WPmoxudqgR/Yoee4Z7/DSeCyZ+a5pdgEqOSA8CM1cAEcdShG27/3nOPQkmb61XujxjoqEgN1MIh
Ct//3oOPkohJkXWJTJIHl7d5tvXbC2WXE/tEPfrya6XLYgMoMw5b+xTkjAD2AGGI8y996uFH33oN
eUmxlvhljmgLZzDrorsiyS8cCEsH+7ud8ud69mURURsYwH8uGQHuT7EG7BdZcSHbdCCZpUTyLO3J
AjqhZdCoJD5lAxyidJ9K61HYwljBbSJad9Iuwsfp/O899UJH3zgKVIWg1LxQZ912xW8faR9gsBuM
XmxwlU4hvrTKxcPh1GBHX3gPeLjssnTaLyTTnRC9Ky1cXfOjdZdrRubMaz17S8kGJq5nubRT1pCF
7OjCB3RqaY+CwNjXWghEft5HKJCkP4LutRY+z8/iqUcfBYC2obkK9YYrkyI5fputsvQ+EuQLa3Tq
AFKW+fyyazCxUOqmlsc9wj6YSmNWjqtCgZBMW0CihRHbkP2JSwFPfJGnbi/Wgy0GgYfFjYsmiN2W
hq3J8qqQousiF9w0pikn6Fs1VC7M7YngpBwFkVmXQGINfOuhSNco3o7TpVTn1CejHIURBEEqHPF4
dOHh8efi0O3VD8amuUrWqb0ON6i1cQJDaryKLsTzJZB8E86VowCjzoXfdMky4nSjT4+xgHBJudHa
Sz9JPpH4KkdBpooRINWXyIi+LnXcO4zj3LHexEDVBBSGhBCBVSX5ISzIe2n2Mu13bjxKw0qiSR9l
lgt70+zVbYKiYXKlzpkHlNZN1BDoa7utRPyU+x+1eiH9OTUby5J/2Xy1GDdWM2QL16kE0P6YZ58Z
ItYqhMTzH8+pvXMUguhZdlWjiHDrRJgA7Qd6l+cfLJ2a56N4k2paiWcArD2klVbKajxg2+ohiulI
zuDW3stBcep19/eOJeUovMxSkQRTSa0YSLPT959h++zjqXL+p5wMAUcRJoKhK42of5KDdp66K7f1
1l+bu/I22USe6VYH/dV8tXbddvZ8+yNyLxXkTizOsdSuImkzGq7SvBdlHCNwKAFyeGHdT6VNf6ru
X3ZWlcLhQpWV5fH8NaqijuFpa9++Ltemd37aTg5xFDysXhUaPdWWaRtd8Ul+ot3t4Xr+ID1ZF5bm
5BhH4QKjVvzoTHUZA+rLS3NH4PUg6j3Nl8c4cRP402/9MlVWnLQ9NO5xj86EQ+Mm9gQ0h4ZMwK42
ceT+TnVVG4fKVbdHfdjLZUyf2lvtwk88cbzJy+b4MnoJwritWxALPUFKeIPJ6YFd3VxYo1Nb7Oj7
R0oCh/ZhJMCsx9XoKq7v+qxS7+0+EhdTk0vbbXneN2H9z6f15Vf0WBS1Rc44SzS4EezYJZ9a5zZZ
L/Xri8MsX+R3wxzFgdFvISWCeubKlruVA7/aqRkBpZELm/rUahyFgkEUIoSB2W95eDtq8nulf/h9
83p+NU5BJP4cw19mqdaVf3/wPhIVlfkmVMkhCu6kobGDJrjDeRrBBSeoMaekQo8hamj+GpLUjkUU
203RtqLcCyQwPo8xAPwqv4rkx3K8m60nI4UQLz1OWPTVwE8MMdovJGoByYAME3EqTjdBtNXNTSfv
0nDaNIGAq7q/mhC8hqHpwPC023k39Zh8NE8Zh4VvtE4j3tXihR8vnfjM/vzzLz++1YwMguWwbJFp
Xa9aV3QAXnhgi11irJtsTRtrPaem43F+uqUTu+XP0fVlRAPKQTUFIr1ENdvpxkOAn0gIxz3tfhZ+
tYIpDNTpPbjY4D/xsUlHwSocxdbPK2oZpuDl+UadLhXzTqQJf1poX35IEg0IoFsChR97cpRV4yh7
hGB2QMjc1CZd2KPjI2zvLkzbqYU6ikiGhUUMLNMlKay8yZEdLt2wGO7FN391OAAnsaFjXlU/zg93
4ov7U+z68tuEDImidNkWqFvCg+e3FTS/sUQ7//hTh/sxtFjJ5kA30XuhrzN4ihu71VV4Y27V22yd
XQme5RhrpOW8bJVemffhLzL6YnN+6BMZ0p8z7csv09USabh6HvfSf3J2XjuSI8m2/SIC1OKVIrRI
rV6IVEWtNb/+rqiDC1TFVGQAjUFPY2q6g8rd3Nx8217oOtUqszkcc+AkptIviFdXnu/itDqLWFZK
S0k/UlE+favepS9xobjJqnECD3Toslqj1VvG29K5Vuy/8MHOBcg02jZ9rfJCIb4bCBXESoFh2197
ngtj/Vx0nCBswrmJ59FvR3fcUQ38KI/96rNzcei9me7HPW2Si5+/kHJhxopnKYyfluhL227aGvF7
GhU7Xd0oYGL86cHUH+dCxcuixvEV/oh18vTR95WZOJWmr6MQm3eNc42sW2Zhsq3oqFAw42lHvFOs
7FZGB57Vn2Ga2kX+PY4rLT/gCCGdLD9ynGrpHTSbGVJHdS3YXYp24ln0UXupN2WF6krW6O4cDJ6h
JW5UikDP32Jfcprqq5ODpTyljjGlC9k/gRQax7d20zTbgEjWxYQSW/lI5GiNoY4LvXqBuZQ3Su9N
fQiSzhlbTxZnEJya12L9PQIQFgJ3OEHyagAr/HLVP1TijZWknlbdizRD0ZSrnLgkA208E4ytoLwN
cFZIUmkhZnQwovXXBX1R+TKqfAyoo+pGSWpsp1S3SV4HbO2DzotAq9ZfyUiXJG3OIF9LH1zqTc/b
bdg5FlZs6y2+ufmrJGA40e7yfNMAKpTxuev7nRYhwmzv0rS0OyWiQxz5Y2U6SoBYIn2ctRujoEZi
BocYcxzoqXYeHn3oc1kAKk7UDp35FAWYis82JuneqbFb6daYCAB9xXkJvKJJc8yoCx4eEE6Jv4gB
h8+SnnoAZPRSOPic/rd9kHiak3+EFLxCpAiXKVaYZtcb+6h9adQr0epC/ejUMfLXT8tRpcHAIAtO
VHgVItvyAdbRvhjo8K9DNyyzDf5W7s8z71IQOctLfSUpaMKYxm2ev2bxXoORYQyvP//2pQgi//0k
Jl7QeMwwqf1otIMC27niYaormpnjK0Hq0hXO0tCm63GwPa0pzXxsqjc9WQ/Re3qtKPA79f9Hliue
hXQ8NgRMMQmBtLi6MMsdzgXtihOneBF4ggMyewl6yRE5jYjc3MHXwc6v5tgXFkzxXEKNpUWqJPi7
bsNduG7YEZ+2DYIjcB5ieeW2crXl6+QqDmcip62wcGVoX3hq8VxePSgywAadOh9xxp28YFvdRSuo
L/YndoxrXEdOV/Qd4q6rLwpXXglXN+L/XqnF/xFKlyVeiDVdpFQa3dHKXL3ixYs0ro938URX9M8D
80KIxlzv75FZC12vUlxCKNS+DMGrWN34g2hz0HMyErRx4CCiPEXdr58v9+85Jp5LkQusiahyUaHJ
8qXRzW6jFguUf9fSxEsv7SxgdBN2E2rYTFtrJS+lheqki36lHfJVuQp2yhIzN88/JM/Kw89P8++s
VLTOIoaUpMoUns7rxKg84Ke2aiO2C2j2/KRZhUrgTDjT/XypkxfsP7aZ4rnSWC8g+cEYmreGsjNZ
9zATdTAsyCsB54F2UVofw4C7X2Dn+VFktWKtQ5psNzFq5AhntAn7TrxCBgyzBsvT+oxV6Mvo/b1A
O0CutsuaxbfpdDfDGSlNdkPeLH6+9QtNCqJ1FppGfQQ/hVZ1a+if2ghKDyvMJpOdbjadPPzAMw6n
VcOOy9Dpp3s5O+rll2BCfDEmB+oEDi8J6jg6hBuAK83olp2XdZimwhlMDzq+NrSU/Hyrp3Hyv1EO
w6a/JwNIR7O2Wg72MKPCSBDey8+/e+GYXDzXPs+qHxTkaKf9i7zxN4QQr95Gu85V0AyXjnrllPzf
CyZe4X/fP6JIMzUGqndl+VCYu1H0TJiI8+LU0p+s/WL98+NceE3nOuhIC0IwWYzF2YcNKIGDGa98
gAvZr2iehaMAP/ganAdjRXjT63cjt3HxRcP1lhZro7iVcc6HpG4Zn6b/NMmJ1wbRsoj7TU7LBYyQ
Q943h1DiGMQInZhWCxjrL6rw7je6A2bJi30fI770WGQLza/oHKI3W96E8VOsTXZHbvXfXtBZTtSq
xggAXJy3FgTbzsez8coHvtBwIZ4rlP30/7+f0hWX1CvYPiabdisdxrsys+dDvyEXdkOWYVr9DwLy
T+VYL0zPuvLpLwTwc2myGYLX7k7ZXoefTjO4folHzs1/e2tnSZLf0usbVqcQZ37mxY1wLfn6Pynj
P+Y1DcF/J5KtGHazxYa+lmR8ngo7qO+S4S2TjmHqKAnUvrn4yOtFF6wk/yYt3241G49ZxXyc8k0X
HdLySQrelApnXzl28Irq+Zsxi0uZNjJTcILpVzp0dp69pwM0rCZAbPqKkZaY146WLGGOxFCTFFrg
W6ugqb9z8TLpaif4VfT4fT/oAVs1v/cEMEZNuh+nb1/YmcCT6ltJ4yDGlUryUYyA4YlBMdu203db
r0ocHoVXPbmP5huhaaJFPbxU2L0GSfFkSdWNECTHQQ09SIIgPCxgwrusXxlGcquRujTxZsJ14KHW
Xyco7fHz1OEIa1vxvWa+tfWu1t2gfxYfCCjsdKClm/rCnKjTWpi0+WszRJvIBG3vohNn1D9o436O
tyqy73ERdke9cTN9DzTCaRXYIqplNz2dVJBIKMgHHyWm0CF9pVH7MLRbMEVD5UXlDS9xKnfVcDcD
/+yCGzG/n/Nd5a9F4ZDkqyDbldg+VvdRBdxyp+MqhQ2LDTVzjNcypdfYi5F8WsMxobd/rh8TdVsq
Xzk74zTezfn90Fc4CbvqqSOx+QpNL4GhDn5JG42DEUsveNa8hfpzyLavEW55frX7+nlwX9CWi/rZ
2hLLIJKrciBB3zQei98y26TH8TlxlCX6aq9dqivt2mbgwiGqeK5EaybwINF8OuZ3OD7iYum98dF9
z8+6a+2Tm3FpbsNN/IbJ8LK5slm7kHudS9TCXomlFrzxNkvo0aio+k7shbFI4cQTvz2cHX5+kRci
0LniLBiUqYP1xbG+NbjdhPFj9JGbTz//+KWvdC4zK2ByiaXBV+oX/Xo6FJtsM5I94objxFtzNa2i
Y7j8+VoXuk1E7WyVEECzzYXJtUQH6+WV8DwsUXk5p/80zmwLDqIIW3IeIR55+gqg5CJzc4+/2HAI
7s83celtnpb4P3bv4Je6YDZ6KmclLtetPY9gHq/un06R+19x92zMY1U3AA1hNQ9344KDLM5gfESJ
lvNdb6070lCP6edA0KCxwvSiZwxbfn6s0+3/48LnjRxqRsGrGLnwIG8Saz8HVwb5haN87KH/fl8V
jaTQo0fGBy2KFmkyBq65OrsVtVSFpHSYHoZ5FVf3uJfulXknGHgsf0ozakxxHRZPAVVWrJQOYU6j
nfEG8eNpBqAo1CZWeeDn6yuJ1KUXcJqlf3xXX2yHMpIQ12Uj7j/BQgyuVDIu/fBZglaBHYtj2mq3
k2DZ5ZThenRNgHjBsUA8b9eAWpN0ddPOW2GFxRm9CI39cdI8ImPdRuhaa+r8ye/qwte1yvHvg5B/
jZSzCWDqea4aJSVKWr5dC4ND+//Sc9XtFtXO2JiL5phvrtWYzrg//7/DTDxv6UhSPf8/jSWOeVQa
kfUMb7W2jCy+P+zDMv8o1Rsc80EPHHkflP4qt/Dx2xVd7GjsLPzli/sJ70eRdK/FkzycPsvpMGJx
GA7gmcH8NfdluReagyWDC8QMKqLbvk8Td0rnHUbya1EOXcM8JKPgqKK8HNSPTvwImxt4WbQaGsFR
Uw5hRJpxzVrj0pA5y+ssXZikzD/paas7NdxSMLwyyy/0TIjGWV4X96OUqJjpUpXS0ELjhuViM+YW
VGh8TntPSll8JZb9snTCje8oHC7/N6GEaJyFNgVHZCE77ehm2EfhjV5IV2buKZL8Y0Ce95iAmC6F
TvCnrfI5ac9d4WjmsAwepEpbgLC68uYuhP3zZhOclwNxaCaSEZOcdCL/zZ97IsXP0ffCAZB43k+C
3acihpo60upbAcQ2tupgRI5RgqrlIpX5TTV6KRQte64aC8dasTPc1g0sCFGkFjctZllTILx1jcZ0
xH/g59u69GbPQhcsMCuj63HaYo6IjS19zs/SzPaFpDEGcXX/81UudG1BlPg79AaDn6iaxLJe026i
LNpjfYyWrV2t9UV3zK50Il2qKJz3mgSmHJVKzVXyHRqwzelsjTSbszUKkQthfTVJOY3nfw1H5e+n
iQRhnuKETFJ5aQ7GVlop/BXcpsfsOz5kNyT6q3Evrsq9sbZc4eHKO7w0Ps9CRqFkeiXglc0JYrsz
FqfOt36V0CgEKsiRV+kmy23f+/li6ila/OsRz6JIj/trGXY8ol5/4RHrWPqjOaq4JO0So7d16xWv
PAuf8ZhamxremiHW/8m3OeJ+zcSp0CVgzabV+S4YH2V9owS0m4x7SAuO1UzL1HxR297DGwWvXKpK
kTfkhzZ/nuXDXNyEhqfiniItMY/GufUhHt6n4prU5kLg1c6+nVLIpQ4LgfOTNtuHiuWZmJv9/NIu
fKBz8b7G4aKlyeSNuvKaz3RB0LgDMPjnH78U17WzL6JouWo2p18/xXVMNBf4EtqSDS3awZbGqREL
DS7KW/KB+vdZQ3r1KPnSOzuL63KpBm0VnRK8KuHYLnJqI7wy0C6Fxd8anD+SssgvNDDNvyND5TWe
6IUOnvuuyUlC45r2QSOxr51rrlwXNmS/U5A/rmaIJGpGgW6oXQDZxISLPv7Eka4p5y+8KPUswxyt
KYVPx8Nk3UdvHqbgmrLk0n2fh2mhrq1K7tg0rLUFylgP5esy3eL7aIf2L45d975nXm2zuPhRTiP8
j9dkziPVb9hXXK7caS90Rrs5p1o02nryolnXdu+JC4rQnGf9PLovCAjF86aAycBmQDHik2KssR8C
G2UOn/0RcvOV+SNdCNrq2cSPOq0WZ/w/t09vgn0c7V1px/avn2//Qo35t1nFH+9rwMFvTlV+Gxto
O7C/Xw+P19RR2qUxdTbv/SYXzBJni+2Ak2kQ4++tS/G7Ccm71q0ntds30S37L88sBqcoITM0aIF0
H5jBDQb3kt3o+HHGt2H8IJh4V2V7K3wbp/excrNq2oLYwfMs88oJs+TBELxSIlqDc9Yy9NjF3IL7
jsLCSQZ6oIt7S9dXXSGtdGx9p2ReKEN77NMFPhWroJ5w7psUvJm7tR5QA80o4OUUr2Y8RhN5MYba
g0rjh135ub4qQMf9/PKlS2/oLDxJHdiSeODtv7x9PATe9/NuE9r3AbrJKxc4DZF/LIbnvQcFhyJK
aEUMnZe3yL5bLpe7x19fP//4hQTsvGtAbUqr6voQaQtWv5N1NNKXagi9MP1Q8695Xv58lQvx47yB
QGt9pRpgo9Hx1SxLMLKFgHAk5lROv0unl58vcin/Om8aAOo5qWPMh9hSM7Ube+ZdzYSoTe5ceVsX
5OziedtAIsEOhKIATloT8ezOFjpsGHr0U1fwpHil6SfKMLZt5Ngja+EpQv3H3c3v45k/JrnQiJoO
BJCDVOVEXbkrY/3KALuQOPwP8Ba0zijS7L5N/HsTOJCqNRj1F9fmh3xh+J7+/I8bR7gnj9AvmOzS
MoDlujWKY3gfPYBZ0afFr8xa/sfK2bn+XzbmKQzGgB5D423MqfloJHGjf62C9Vtx/6+JeDbTM7+C
cRsxwEq3X8jLcM1/nyqDtor8ccDLA7M89riq225qutmxx1tQo7Tfk0XJM/pXXuiFaH/eDyBMxZgI
PifqPhBxrI/cCG7XSLcayrGBwafr8aKZrqoRLoyO8xYB8Jqw2xv0ATJEkmGyUwWQkfAoCIYz06KW
QfCs0nwJrseNI1gGreiKfu/k8VPiu/9tZv8u/f0xhBS9gMEXEQFb9+Xj+HB382raj/dXJvXvyfuP
z/r7kPyPX6/jEcZaSQwsc3+pBRQkpCe8og9K/iJa32MxOQkez6oUOrmqefCU7BRb9zE9ChoO0upm
DgcQEvjF0r2pSE+qOdJbtxaGzzy+S8b+1Qp9G8vvrS/1H0P/njT3aBFEGrOjwWvn3o4788oW9Heo
+59HkazzPCZEyO/7pTVsY+VJEXAJRG/gm4GXmV+9IeARtaoxfZRGyc4ZIRaCtBb+hNxyfmRtShzv
wYPGsooSIW4WBn4aUilzNBOv4oJjC06UODSq8tmZaNJvy3Gpq4ZdKqVt+fdAKmygM+kguHorOVJ0
rUnln0sUz3RaFv/4PFWC3k6BKbKN0ZtHZAQFC0eZ3wjmbOs0Eydwq34eZ+q/IhVXOotUrIUAWTuu
pNZPaUgPf5xf22dcWMPPu0fiTJlyRYMCp0g3mgxdB0RP49Z4rA5TvK/Db6HeA5x26n7ZKetIvvv5
iS4svOdtI3Go4VEQs3XKwn3HuY9GZCrvU2s7mP81Pfm9Y/zj+0yaqbfMUGzX7Nod3dn+/v4ku328
v/35Gf75VWSanP7+/lCkIMUoJhbtUAqn4K4VrpzcXzqSk89y2yKYIwOK0OnOT3l/7JJkkjWw06Bi
qdu5l9oHNn/etP1vFlMg6v9+lgpP7RgNDSdlQ2qL+fs4Phb/zZJEPG8bsYIuKnPltGvS7mLlMR4f
9epK/nZhDfi9UfvjEzdlIsZQVzHZkY7y3MGYvavz4Fp0vzBIzxswmqweAP2wbFNCp1wcL+aVedLd
Lz9fH0NPWAdH4eZaZenSk5ztZOtsqkuwG7QJ9xslfmjTdSU//jxOLx1U/v7zP95SHaV1i5EzZyWR
4ImDAl6kglD/VGM6Mue9U3ejrUT4fkXqwpS+4LQ5WV5s5L7bF9J8JTu4MFt+71L+uInYDKQ21tmq
i+aLUDxlzf3PT3fpd8+icCRGEAkkHk4un3JlHWarn3/3REP/V9iVsZb/e1Kog5pnaZEjzWH+1W6X
LYcTzMkTdhJWuYk9vgZ3VbuotIPqw7oFwGoLbCxHG/GZ3ntFswjMGyV2ZXRs4UqAigozr3NT5b2o
lukuWhXDvko2uuka9DpYy84Eh+m0wTKJoMfYPehjMLA6/A9b+tQCxy9WcQxl0zF0Rwi/amnb+l9h
bwsfZgwnxe1UW36MgcfJC2vaZdZDjLnKr0pzNQNXCw8RUwjA+zb+qtXHwqsHbzwO0ktJdYlNT7vU
f1Vo5ND/4fiorZX4GEcLFRfDzLQbIbLbpna6w9DuUtPpBZ4OTjJCPFtGpH4Ta2h60UhI6+Bm7G5y
6DLdgQpiXW5S3euUGu5StxTmRRXLq+pBgfpyG8ABVkfsymD09U/TL0PpF8YvJIbyS2sNC+GTM9Jy
2qX6nR7kTAdySkebp7VUfxoWvJViV+LPVuyMXz2IwXiZxpv4ZgjQATqN6c5r4w7noKq60XQ4UtM6
k70an168ZB9gY6VY9Ql3Zq4sc+29vJFvuyWgQiZE/RAXK7JWXUOQ78wyjFO7JFlp3pQYcjQ4Nduq
AA7blX7fNV8m/ug+CHA7RleD+Bac2Cq748aGAycwMIva1OkfTkBPOhGwMW6QjK+zwJMBeqc4CH8P
Aygb42VkWibyLqDmNmtL6VdSbmBHo5apFtqXVOA14cgfzULcqYByb2PDyVfWDjdJK/cGfCbl/WxA
KL0dqrdkwPNiN4W3fbOs29UJbA8ETnar3I1mrxZWw20z2dldsOjblzkAK7/E2SF8DWgGAHEbunPh
Dnf51nquzGMsOac7qJZ55qkv41sfOrXgDTdaezDxRKa3Qa4Y66t0cI18LVmuoR5RmyqaV6mu9uwD
20yqgzp5wEwNAKIfEV3tsweKBTLecGfB75PwEKNEIvdrc1y0voOb5wDl85AilbYc0LNtsdbH1Wit
guYpZwQlm4aHvkN/2tSffuZ20PZSx9q1vl0UX5DQJ9GGPYW63Z3yp4Tzm5YE8Mn39+PoFvneVI9l
tZ59QN/xbUPdxXRjXOyB/CbLvNiFiYuXf28+UTzSninbhy867nbVEnRK/Nkw+KE70ycM0zV0hoJ/
kcljS/4xuAU8FjZuWe2nChGLOzJytDvIyFa7REzE/xSCO22BCinMHAncnuQGwQK/bP09fUkwuTXW
g8H0W8m/Cuw/brIe9mTC27CDZ+uD8/OgdgzNobnMt+712Rt7phMfYac1D03qMVxlHJ6+imHt861T
23qZlXVV2WK3r0837HCB8KWXvspmNY9L/6mOFsLE62+kTfadro1oKRoOR0TJ16mlc7rlU1T+N7NF
a5cg4yoFg5l7AXZg59ZgZ6ZNkyyJT/7KDL+B0jpF+DXisdrgNqHZEUfJ0UIuTuQ/p4qcAdlVCD7w
oDZvOeL/zqu1fSAvcTLAQMhslrC6K9pjLE4xD1XvYBPBGBq6Y9k4Ag05/DOSjbmJvwDKhJi/QEtq
y5FKJF7P87rpbaN3TSlxmng3yrd4N2oCJJ9bmKhDemyGbRF7fbxOboPP2HRMCoRQqRWiwFLbGf2C
2yi7TRy4Sr3WCPbpuqfUujUVx+SEvXJkBbk0jT0wKldTfFCTZax/+eXE9nbboxqlf4dKc/Vc46JJ
IGheUsXtHseMCOQYPuojHB+BAGL9DYbYQ8Ohv+NjT6ARv/XJkbZxbZ/+vef+q3vKEP3OWOB73Jd1
BOqV7ivJm1tAcU+GsqLfKf4wtsGSEnS/aBWEiDZBT8gfRSw7f6mGWx87xE61na1Uwe4/B8MLwZnR
71BskvfwWDCyk5WFImB0BjiPyUY1llm8nOojCOBef0t9u83tWXbnlS8702NFM/lwb9R32QjUDdv1
b7jjjArYsNNNZT32dAMo2+RO2AEheMA4xuEfTEDunFZJUtjpJWODJpfvc7orNSQGu7r2tDvztn8O
vyZ5W42r+mvuHOY5FmzukABTDUp7mjQnb6nEloxxBQBjmNCChRVk3bnoJZxBI4Fh7rcWZ6YW4UXU
oOadUFy1LSkYHgf5okn5mNxo2hEF9XqZIuPrIuKFPNqyvK3rBITlt1FFB5VjNejxtqbfztjjq73v
6KnOGvyejku1jdy201bICI7Z5DaiW3Ha4MXqPZzPNvqMkqc+3mnBvR/cB+0u8m/9bNnRYAWQeeoO
RfFYJgfZXGbpdpw3Rf/Acu/N1aIX3dryQNkeemGfTZALA+6VENFYO3Vu3Rmoc4qTC2sivdUjSo4x
/2XKr7P0Ifuvprns/dfJf5W6Xyn/nyEtRbDeUdFvpvQmgW9s7ELjU6WrodwUMgrpAMjkTSiCF+Xe
ZJOkz/Ky4FjQRTxG2MQxrRTx4LMZT4vMlcxHjjwWgVCtEhZgw/9uUJaMGOl2CDTNh9nfJ3K5DyfM
5BJkW0m+nrs7UVG502E5j8XSwqixXwIEVPNlC0+wUIe1qrKOfEwFMAFgVnNX3tdMjDxnpzN+DJBE
Kc15Le+ZBV9oNlIlrsSxXWKisW5ydFNW5gymthzF2plSfV133z7PTpesbUTHVLG2Uj+0toEbRWpI
TtcRd1UNPoZu1+KDAge2FRSAu/rOim409WiIN6lEvGERgKSGpUoGWVzdw408ho2wMlv6DaYHnxpk
GrMGtTuNcTCkkiuM61qQnDDmQfCkzcqvekxIA9IlZ0SOOZuuhoP+NOPIxoob+KobkHhDzKJncLAl
lKZ1mi+k7tgP6KOoWtC/syqTz1RSHTXWN1VNDQ8W+1DzqfwMRuhbBM1USaF3d72dyZ1tBiyzEKuU
epfwzFb2rua/cmBWfScvDZMRMyvbPPpdIDNS2WsA4sokJnr3oDTRyurewvZo5VvI9LaaSU483gex
+V5lJa2Pkm2UsZuasSfX5qJMnhK5cGFkiWr1HBn9+2QZDB9hP5aBjJDWxM+W+MYC4NfdKhZTWJ8Q
f3OFk+zgCWSbnY48frdX6DUMAzjAmb8IQyYbeNogWSSU35HG1DMWcjx5V+VONYabgn9RbmtHrcKl
XvueEDwXWbXrYy9JQK0+KMJbHt4OCZOXjswaOrQ2sm5Km0qsj421HmXzyNGKhwkO3/GpZACn9aMc
Poc8cz886o2xnHycUoLG1fSXkEkqh7ln0Res94INA9idcwk1drIM+XFfZUEVl6KyhB8oC/S3nf5A
egTUS8lEWiWm6ZR0XwYWRbSgeIyUt7zG8B8TExGLIuEXhjx2Ud1KwtEY37ryq9U2Ybvqsnrdtrdl
8FnC9vHj+8IIFrq0nus3ONajYYAIJAD2+1Lnl3rw7/6TEW4lY19z5qQpT4I8OJMy2Gr9Zfkbc76T
2bFSWVGFXWls0v5WoPOhTJyiUW0x7u10Gj5nxNT+gHX7iIRUl9wBN/Vko5SvU3yjymwk6Gn3s4+u
I0ZUqi2Mv8b5IMdPvXTTt6M9CIMbYWsHIG4N5B5IA6ELEKMWuxmcbM7kHvs+tRVint9/pcGhppOV
7qK+p9Rn7puEfXWBFaXEiRxn88WpPB77udMk922hehWqsvSUAvIFpjHatd3TGN9lWJynO6lFRL4N
YQ6ekhZl2RG/fOT4wlPJ0bX0DmYmC3b5/DTrN+r4mAivBe3MwkcByjnYpvWzLr1WukQCsK8laVFX
rwN2cadTv6nyPR83d/lbrEO769TvJghXWRisK96a3Ar2oJGnky0Dt9/W7XvQC3DBYemmeIeJ1srk
rWghTHbdWIvasMsQJc1V7lVzdbRMqo+cBEATCdetAgxQW1vZ0VI6sNGwoKMTH5dl2WqWAiA/2RgW
EWEyIXQMp2NE466aaN4wmCBvRYjSZPI6qV+cIjtsXFsd6kOBMzbollWBHiUKfyX+Nuzo736bxJc4
2mrTU6pwb6S1TRDDJf/O4tth3I/sUeLGaUcFzNOuionnA+8jBgc2bQZyHyip8MtL1yByTf5XrLJr
1CQotB9lQgUPk+yi2LTgOSyVVuphL/vPo3qMsOso1vFAZ1EGv12yJ0nGzO6YwijSp40kFIdJ6faZ
MK4KisPyELoTHdFGHLpSMdMbOnG23lb2XHJOWjR3JclU17RUgCnGzMlHO1arsfMMCaKmBQvEr3bZ
MNiy+mmhjPGl0mu00a6N1xCZZBRFrtmCGlEgi/vv0/hLzFGSyZ+yBNye9FLd4+Z5UNizqLgzcby8
aRs0pOXo1GXhmOpysOLF0LaOJI1OnG7x3KJfemIpoXVGf66UcAFA2539L50iQEqaCv50E5dPerXJ
i6fOCFczexGR+krdFMfh1DTejrCHDqUfLnu2EH3LSbNsOVEpe5ne3ptGCKZHZSLKTsVudm6HlZxW
Cz1tPZGscd9AF64VyTOpN8QtR4vkCnO4pJJrhaztU/QIZNcVrE3S7bWJSTOM5Mv7dny0hoOVrdoG
A+c4uEmbgKd6wjwRAgT7/BhWdegkSr+LZp8+f1TkjbBjGx1wkmCshTF3gsr0QHQ6qFTZcCqLRJjc
SlVfOtbRjDIHdEdSzimHIndqWneb1LgRJtnlFMhvbtQqWetG+6IOhQtzhQJeQmdf41jdTplGNlWf
U7kkOSqnFk8zwwmH49hjTM9y2LFHNvKKfVZ/0xTZ1uAdyJbiCTE9N/roiHQnzuPdmIXLtIbvDc68
V42VWs2bmQy30G7CWrpRAZwKlQLNqtskucp2h31uve3JQmjJQqpcOXM4ulVmrkcdi+OM5IgzEbVm
myPHLlIAgWgbnzSRCux2TXQVf5VGkgPk+KYzyXwqfX+CYmcmbOmZ99RJjtmbTkO1LchNdptolEhG
YgklapXiV5lvVCn3xlbYDJH/NA7hizEMbtPDV086GEKprbGiSwCHu0JeBzQdqBPRCOUvngwQzJ0G
d7ik7I+FUiLlbbm7EmI08WPwbUUZcawTnyyhehlIDoCqUY+Z7TYjGL2AcvWmKLNPHF9cTFbGyR6g
ewqLmiOabZkIdljhZyE8p/yJ0rcM3FeZCFWlS799aotok6b9q2JtxmmdSs+CoHiasLFGr5JTd9IV
Istj4ycbqzOcIfyMKWe0mQn6y3Kz1FoVWE8YR0NhWzhjnquanpwobD9zx0qwnAjEFbhPNwtQcVn6
YozwHh+qw0SoUYZm1Wm9G8qYXGnyalZyO0CYUU2QbTunYqxo2bcJuTmajeUpDGgiVbAi4ZTah+ze
dfpz0ODQjlW2f69VkmOk7T6DGgvR0TX1l7xamuUpFFYrrPmWXUPFqJmMhwzTRBr190pw5GvZwUwA
4W00Nft4JVj47J+k8lDTgyqKbwW+LEI8goNOT4d0X0aEDmDEnJBGqUKOFj1VWEFMcSgYeNya5vh+
2NUyeZ1srnqfmAFIO+erlfNjDig1aOaFNtynpuwFxWebz/fkYvciLqHNaDkj2lhd4DUuwPKhDjdE
W+ylRT6ufavDT2N0tGGdGcjkjF3v94RAy5Hl18pKvM7qHcsYnJwG4NAfbXP8ZYRIKqleCX3w2cjK
rqeWFgJvtEBytbKwqejYmesTGg7UsxB6eq4/xGQHkWgd/WF2JGsfZzvJ17Ziwe65/a7YfflC6/Z6
6swtG5pRZcmPXMlQaOV8VfESy2GTJ/2uPFlrUGi0/NuammrSFqtUgWCcKG5RDQ7GYKsIIF2naUcj
fAqtydYkYd/MqlOWB3i2rbIw8kOA7/P/4+w8dhtXonX9RAQYi+RUpKgsW872hLDdNnPOfPrzaeMO
Gjp26+IMGu5uGKJIVq1a4Q80bm1y0ejJ0E9z+srEdpjuilIsQiNV93GZuLFibIdBv5967ehT9CZF
eosUOGSwdpGcs/tZeat9PHRJ/tskOGiJuhGifzGQZVA7Zq/SECxGVqRSkqeVt1VsgyqKAA+fgwZb
tiu9WJc8w+hPPcBtrky7FA5cRn5r+ocipIKLl0o77dWhdmQldYxK3uoq7Z6CklyWcm+Ejqfve2Et
RckhMU6LejZdZaDQT5C5GAWxf7gx6mLf0JU16c/MN3I8bXrqHc2WAPRVjtxiU08rwU7JHvOmxFKv
2MuqT+9F2VpadZR1gZ7zLJElmceaRzQEXzZll5IkTsehUoanwEINdt6MdEg0MrcwTw+NT0+RPoSU
bE3GtHLeIUlC0eAzacjfhvIx5ySYJuoE1VgmxUeMpeVQ7mRlnxIP5/Ts+0mBDnzO3I3MG3WglFl4
V4bPGpItcWs5MmZf4LIXmfmuFce2pzMr3hulXlpkgVJKxmIwd7URrcFvetwUjeR2lrYRXb4wNR3n
7O+RyovEFEAwUk0D9qZzserKfYpCQim9qiogzrP/X9I7RnlkKukoNEQxcVoR/xwtgywoRd6sf9mh
6ljSPk3hWoE6L1WIu+Xs2Do6NMjvdEaxkgt61Cfdj4jBVKz9Z4JyLjbVu7E7hH65CgT1Mwl9pyQe
g0RHjdLvkUaXbj5FGQd3c6eUrTPo7T398rS+qQSd++DLMuk+y+hI5OoWh+512H+pCh2YMFua6bc0
r2IbPkyZbbSi2oayuUYX50aY+24gp8HHlU1/5pviujznmzbPnI5qRR2gBg/zYR6Xuf2WK3QrZPrZ
pUDtiX5iFDx2uHwa+VsZh2sBlaePsTzPJ9cYngvCnD1Gz1L24sclUfe2t/R1FseMGiLysD818jQ9
cbh/kcRSpdsqJYeEdE2NnxtlZ4CBMd4M+aBGFNksMrsqlnEoFnqDR/n8Hfml0+i262MKNJa6qxCi
i9jrae7ZYbCXBw7ifCB6S7Av8e7Uy22u0JTqh2VFmIuydIPlNUUJPuINDQjBHK8f3UzRSF8MfiI7
V8n7DApt0Vte2jx3M36T41vWIpXr35QRU/38Br9it4jubUvQVgoXwK8WVRvvrV6GRkNCL+OEIfeb
Vk+AXlBzU87bbeL0CmvGR3NRl+VNghtmrP/xZ39tWyurrWlq8w1N0KojvU87JrGL8M6kMVC1NA+M
XSP8bRVO25Z2JebeXqunO8zCHRNOcJYYXjl2dMhZymGzLIrRkUxlbWAbiBG5O8J81616MWBYOerM
aTC5HjN93YlHo8nceg7cViIQlK07DvpRrpid6O/STNCROjcq0hWpsNfI52HSsB8AA+f03RqtWoSa
+qg26b0IPi2ar70deQWwEYmTtQZlZgW5a+QkfNZ3bb61zUscnuuX9DXXomVeIEhhGIuQ67SNeZdl
sSs3w8Zoh23SWIeMVF9GZYxewq5CFjDJB0qo+FDKQJb8cdXa5iFFN0OVNlJnbQtfcytmYcB9XHNE
EJf6tVcLZgq0wrOgP8w5ChBBuGrb9lWeRhrXyWMo20vNpsjQS7E02vqtNTUO5650FToWWTw+5X1I
kXeuBc0+Wmf6TGmJ0lSmQt2TcTRSsW+LH/o52DdlH6yG7G1Q89WgNt5k4BGZLAMpCReKFHoptVip
QKwW22KCvVuq27jY2RxdrXLK+32Rv/bjq968DzUqHMGLMiMqSNtFwM3yM9WT7Pw1VngsysKgc0t7
Ixb5MvSXYPRzBnrJcTQUp7TeS/k1YoBb66mbtCncwIoe6qc0bSKGDipvzxp2/ri1gZ7p60aNKFl0
x+zLry4dlgWbC03BTr+zk11Pt2+G8PyQ6E89PXHFftF7G+dadBLC/L0IRscSCj3JcD2lzKzkUXnG
0HnZV/V9JMsPIwpVaiTdGs2tQvaZi2gZtXAZxqOkDHujaFe5OPnzXsksz0/UP+GwT/tDxuirqrqD
LVuNM6iFcHWjvg1wnGUi+mjOBknj/J1loblolKdy9P8kecfG61WnryfX51iwaUBAKh+z4ljSyrYT
dUuexmOovIbCyEzwrEvv0z5ZB6I9FiGdafJNFxNUeueEaP8hlFIokLeCiBtqzVJqgUIYNXOHmolY
k7KhmGAYNX1vffCCulir6mlmdGiXnkWe3ttytRi6BFDT+GgEyT7u83cLPv2YdF5oq5uJn+d/Y+3p
af68qfjZhrAG+ClLVPiEkQ6Tz4WodyXvpI1yw+m71hF+8TQDWU7N4COMjY3UkwES0jo58ewAsgud
fiSPmHdE72Npuj6qBZqKuENJ91/Q+6YJglKJmwTIwezQLYM6lU3eqNX3yIWtO41eIqNEihZPLae7
sdkyUN8gN3CeRtrWxDRm3PthB5SvRqkpewNGJ8bvyHoJpo+cUWjTKF5rlKtsBnNK9aUH74VyqpDe
tvvlxLOsh4PNMEhvfVeDBmRJnsmvl/OXxpDNnif0rU3PIF5JfHU8ExY5f5/qjp4PLsCHzDAdTZnd
nMwTAwhGdVm+z9o/ffoeddVaw7OwhZXF1Neix9ZTLEfmSUuPefgecFRgOrIIxWdtTCThHeOm7F4J
fFcayFJHP3roTeZxZS6tszk8huamKzd0rwumNkO7aSAvBcNNLZG0ytazFKEJG2zmch2r5qqTaDwE
rZtX5lIwf1TizwHJPXu8H1mqI8ICif486Sc97W4stV9DhHHTDCmDiA2uMdyI4ieVk2xxzjrNuFsq
SawupFJfzIx0lUDzunkjkwlI6bYfdv0ge/JYb3HHXBEape5sxNx/C2Jf0ZTrWXkIKFo4vmIDC9kp
6h6oIXSq8ujTSnBRivVPrT/Xi3oOjU62d/Ocr/PeInzKWDjNJ5RaFceu4+WIYSMRe1+0yQnjz/3Q
JHtLzOswYh33/boddlJNbWpEh0xoG6XDmYcYGY9U8XO16nRjNSPeinWwrv2RGF9pj8lEKvfRKB/w
lgIGEIq2T5J9Cxhi6Kg1b4BRCHEyumNFHqAG443EhEZi8pfMn3HzbE/Pqf/FiQ5C8Kj36y6EqHxj
MMGz/Y1I9jmKsABNa4XiSbkFNKDUzO+qW0u6tcCU2fJGarfjcErqQ1Ae9fSghIdIOcjTJ6/Jlev7
povcwg68KYrvwuItD6b9LMfIUEAtsKf4dShlDCQ/xfRSaekC/ORtYdApqbJlyrSSrh8dQHFX1Sak
sPvI2pThVq6Y+lLpeoOF0U14L2oUNphSVsldOUqL85Rghj2G2DVJ88NAK6fTtqxb38ZqIbjT47uS
prVdPZamOHWdehco2U2gr+VhXfIrba/xFIXrZ9/I91NA7jv5M5mKjyZ/iaXTzFTGNpP9iBpvFumr
kHBiwyCTykNqnd8q3s3aUUL3H9hE95gkf0o8Q+eAjuZuSKjr6nqjmBI7GIhAlfXbUAHIMpvbOTid
T0eRKYyxc6hJsf3eFd3NqNfkyc3bWH/a1UtpGh7GlF5gMzmrnoR1n9s547yPJsxOc2Cvm3OCleZu
Obe7JguxALa2CkWUrn8VREJcmNutKZMTZ/a2kY+WfexjOHIDOYmMEnRYIkyiPch565i54Q1+tQ7i
ZxvnjyBe6+W72YDRMrRtAhpZKrIPjn+mPMzv9Qg/a0deVTnKV4dYvletW/FtJp54ExYjkMAhypn0
l6gspXSjVOuq2GXy5GKJMA001UmCnboqaVLtcm5hjG8N/0uN9bckvWuo7NQbGRGxJzKTXvV0+UMD
2iBTw8P2E+q8V0ufsQmn9TMHcfw422B9OGWC+M4YFnXzWZmdU6Zr1V6n07tiutJ3qHuZdNMm6/aE
4qZqkYE787cCyAXb08YRN5weEp3DFIyCE5ceDlb8knpj8YzxKQeoxCqcoddydj1OK4ul2zigZQPz
AE6WyJaipT1sRniLDDy+Z59O6lIa1omhrfQ8Jlij1LHo9KX4qDR1EbSOf9/TZCntpwzJghJn+yUZ
1Vzum4K/Aoel6baHvigXO8ag5LDkmwmmmIIG3rOUeHN6nrfTxGzemnc/2anpFlC2kezprHWM91R/
Nz1h6H60tFMHJgpphsJ0w2jXDY8pUvbJMoXtFTulcifJt2NDIocg9Skotl1JlUGv1FESyBaImkXP
vbQxkw8Oby5duQ1eUNux/BOcpcPonIBtcvwQr9pHC+lZ+YWSIBGndjgZ1Nv9Uukg9nC/6uNILUBm
LpML2B7hNSnWbbkntfBBSSQOWOroZnwr+tX8aJVL3XxIDSei5v1uUNW8Jiqh/AZ3u4CG6mHQ1N0A
3G3a9g/JjhEK4Il0J+7DO2snf1C6i6N9hV7327UuQKExuRR5CteyGkqBnZRfAf/+Bki81OCVo0gu
jIkPHrbR0dr2t+Bl+o/yebplXb33J1L4Sl4of/6N5PvtmV1q8uajGalMc+n5OPFmxtY02zar0GXM
tgh3FmKMV+hu/wFD/xfKXZUv9XiDrNLGlmHGrpBwGtOpSIieimAGjWlPG3RrpaNTmKpeZn9Z/nhf
TTQhaZyEYF0SWkigWdlE+uLKff+CX5QvMKUoWRlpfL7vaVUsW+/lhumMc/7DWMQ9yovTNarZLwtF
PoNa/8J29skgrKTgfcrZMdRXjXmN2fLrqztf8a9PtmZB3phlqOwdZAAT9Yau/O6sCsOKdM9qDekV
Q5DfntUljFSrrcRX0RPp8dAxUQfWrGPkx4uqvKbN/x/u/KfVcQEnjeSglfpIGnamfzMCduoKZSWh
p4Cp4sJSkQ3qwRsqHB8jdja0Sml5U/1WywGs4AgqpDDu7LOusRrd6IF0X/m0TeuS9lq517MrWOH/
AN8/fcmL+EJ9NMthAEw35hsqLZKpTMZUHzY/frXISBOnD4hwht1tb9wPIGaQNab4Y6Q9RQurBHkH
N6HS7xR7KSut+++V/Ou3uohEvJmCppMN0/A/kfDtmeMNFt4jf8dpeXZuJec5cNpVuLWvXfJH8Ldi
X+rIVjibN40Mo47ZLEmAh7Q21PLRNRfARDfp/izyyo5dnUlVzUv7TZlln6wbcEEemcTy3zf+8/rn
W5y5J3+t/6GoC7Oe+RZPvQsGazVDAwgWt7gdOIVXOlcC189IZy5zfgh/XcYcEkWXbDHudoDuFuXm
TXVuGCEtQu+rX3w+60ijcJK52yPNrw/b/WNeecrnbfy/VhvXvYhQZq0n1RDV005nMJil2Ro/lit4
85/XDJ99EZQqiOH53IVnHU0G3ovhrJv/ii/jsQVZGx9Vl2HTotuZm+S5f82uqXf+dkfn///rSYY2
JXLQTxAxl2B+3YZ4mzmfAmPNY+usr63On6lh3NxFuFIiVTKNyUQ1RYcXqcUrTlSgKblbj8CNip5y
Si82RiLtqyled4H1aYCX1c1kl/p7xmWluazVtUnLtPkjqIsjPANVJhmNIvYpp5EMGiIbxmNgk0nJ
PXqAbzPZlJ0Pt0GtLqsqQnKvoHJRruQEv5CpLjVrTTVmxj2A6SjzV8HUdNAAtk9B8qp26kdUGvV/
46h/76qfIzFP7yLITYmRibRi2fUusgFOv6ZG28Vus4pOCCxs1Rv/Bq12Nz5UjVPsJM/eF1fWx89U
TS59Ecm0XO9yRY+QXYWShLDjoTlE2wrNknENntD96tfZSl9Y7G/x3GJwO+3OehUISa7SFejq/9u+
u9SY7QWqPsjKj7vJ6h3NbEOnnZko/fvx/idQ9cOuvpSWNWAlKprBzjPMiSbIHaBqWX/oABFUMX0H
na5xfDvHrwxcc7y8848w/GBKyfFBH+4Mf+kYqozPPv1OvfmwxNGKt2llA29hlCboL0sCr6lo2UNY
VGjLiVvJ/NTQFhO9W7B48+LR8NEB6JiJtR86wJiQkVRavLQROKW9LX9E8SmyoNrcSvOp6zlTwpvI
fMY0F4DKV5UNN7a/0/RjxdBfVcTCiGCv+m8+fVwl7u6EWW1L01okEaOXdK1M4Z8kfcepDJX5VaYx
EJuuSKj+TB1XbOsiMItIGG3coUZagSahvwG0NXXjTF5GzZc+ScspXA3hYz5nq5LiSpdG1w7CKynR
L6HsUl+XSXIhDZDCdmN1CPz1oF471M4Jz0/r4yIyq0Wgh1KGZ6GxALDHuTYueLHua72QF3/+vQa1
3778+f//isM60gvNUENGDvxnGWgE6PMix0hanVGCEJ7djeumqz3dYoY3DV5fxh6AQxTRNmGyscu1
3K6MdFrKKogwxIDTorqJDf1ZG8o7W6armoqTlZNLS18WtrdKkznClF5s2pfUq3uTYYffXtMq/+Ve
/hMj+utemNXBsR97vDHD1dnjQWutKyXCb598EY3MQIl0LTMHRq6HrH/IwE3/+/n/mE4r9qU0hLC1
YshNMewSkNQZUuOFHyK5gV5lLrv/voRyjtY/LKNLiQiZqbrNgxl2Mp63MdwIISOsWG/1WHcFeKYY
WIaoDSZKZ/W6K8Ht59qVHXlx8jKEG/I5URAlWBiLlwprOn/jb8zlp0U6EW/tzbUY/VvuZ523z1+v
vW+aIqlDrvR0dnb+YJByCt3P18BJPJb1lad43nM/PMRLueMa/74ky9jk4DPM+Q/U/bWoxysNhF8f
1sX6ipqhqyvlHL6W1XuJRk+Fa1G0yteDp3v6Pj75y3j17+Xwy41cynhSnqCZVHKpgUhZMpRotWKh
DFfYgP9x/n54TpdinjJWmpncYcZFM9fRyerOpl/54v3/R4rnt1u4CPaNpOZNOqJokCzIw98+FFL9
cdEuPl/PZtHXqL4/s4sV27xIuhMRNFLfcCsFwlLWCmEpwu/o8AemMSo9zzXZR+JdF4b4bRmYFwFf
DE3hD+eH9/RksJRvkBm6+3wm2qLSdI3u/UsCaZ5D3F+7Jess29b9jIc31V6KurQJErB6HIpHU669
yrpWi/66Ei4CgB5LCPGm2rhDVeesH0kxhoK6A8rgWoj5JXiaFxs/7gMhRxZLuXQ75+UN7MIBQ95N
5c7OPYgDNzxclTT95QAwLzLhrI5MWy4oVzA+dBnzOqlbrMbFJ6hUV3UT75ri82+3dBEIVCOopUFV
GWFp3dqO5nVX3Yxnnhgom//T/r/UwkxUeQotJR93YOdFdcboLFRxRb7il7V1KYHZyXGoSSCzdkNV
eon+khinSW9cMwvW2BIs/NG/lu/98pzERQiIU30QY4IWDccWbiqP9L+h44ROxvZ8rja+NqIc/wwR
7Kpy0C+nqLiIBswH+25qFPbm5MhORH+hp6Hyfn/V2fv81X+InJcal0IvisACfbF7IoNn8EGT/XMY
mdphy3eujFFNe5Qgc+UAtZKrYjS/xNJLzUvhB36tnOvwKFknU+z44kmpuuW/19ovu0ZchADVlv0C
7Aq6ZmLH5HfSrhzGvwVKcbHzyyk2mDvyMqAMeNJi9vKHEBlDfVMjLGc44ypfXlPr+W2lXex8RM8q
FUVc7kF9FVYF+up2ZggswdP790P67Q1cbnmRWAET5/NDepmZk2vTmUB29+8P/+UNGGcNor+ivWZM
lRY0qL/FqRIBSdfdAjT4vz9bPT/tH1bspTx9YMAi7az/J6eU70u32jXr0vVX+rJZFY+ITG8Gb94q
JzhAKJJnN9daxL8dzcbF9rcEVunTxG1pHP/aWlunXuHc0ZB2GoI/sA0HGM7Ov7t2wf+y1p9u9WL3
6+1g2Ik9jDu5gUynTG4M+HgM9nEA3jD6Sk1ssWUIlcwy2pTKM++WsAWEBlAEUnVwP6fFcUzebGhl
RoPQQIxQe9RQegsvb15HIBThIG1ntWZQfNAlBNDr7Bb6xDKZUvA0UG0Uc2lhJ6uca3cdu5bh7Fuc
Q0Y4Jm3naHmBuR74lER1kPzbdVAu0t7eRP2wKPhCXbgPNRAeAvjnDAzWfJ87VOnlWwmgzZRgHAEK
IABPGiIFNaEq0Evhuj2Lqvag2Zt9Gkwb2c83HXiTWYIe8miDIs3sP0WBm5+8z2mUafGz7z9MfbPo
ZipBcfT1CLHBj3+vtl9W8qX0ZhgHcpRQaO9K/6GF7yVdOUrU35bxpeqmKXKAT12Avln9qQGyTevT
rIKeN7O7LqNvnlZbvYncfgogQZuLQGc8PAGKa4LoQUOP0Don0jxf82Smb41gaqVnXlu0u1oOV9YU
LVMtv9GzzwSSYDO0HvXe8myQkRvrptkn1hvGFliQ/cFfrs8AnEO3q6kAg2avyHv4QWaxr7Jv/MSc
UjtixlhBnmYYpoLMsqEhV42/6cDItOZnK6PuKCXrlNc8dsW6sQOAXhns+W9F2E4rpIUFL8Ov8T40
ZVdP39XgbST/17AOGUawe9EZKTUcWzFuUgN09G2RGRs99PTZWofVMSw2+ai/9om2RtIJFFcGQRzr
5KOFy4iiACxXiuYh13sXPUuvh5bl56+mtpzLndo/m4bqFmD0zHJnT/6im0wvwk+k249VuJHOKF/I
icm00fKtraeAUhD5SGcvlh4KW7rNOnzbmc+H2FcOCnx+BCdG0FtCc/VlaSA94QUwrZQB/sUQLDvr
bRQgbWsI/2fiSzV6qTW5OS6Vkxav00YC0lrdJxB9/MlYZyVD9lJzSqzhOphfWv3eJwc1OTBTg5Ts
x0iFfGiZshxhYurWtx1+6oi+l2d4NL2PHB66DQI/BTDky5CvqlVrlq5lmF+lhgOONS7lWF/kvbyB
VOv6ubZMzXyp0MXrUQzIO053kYHAAZYVoMbbj95Q+HfxrCI0i+9fiiUwJJy+kZ7sanb0sVjb8k2F
rkoQuyM53Cjdh1PqyrPipe1joN+1jOHrCUyy/p2X02aWASCL3imQ5tbi3Ms6mJ6AaUcQ7XNiLONG
PHQm4CaJFyO/Sn609SExnVnStQE5N/2Oi0OjnPz6zyBPK7lBH8WUr+SNxq/x9aLyQfVPUajhB5Ts
wVJKn/P86ZdfITqkYSithl6DRoEPm5UtSvqXJnBoCs3lZJ+9q5RtjhtbJm/b0HfUhPeIzkTuKzTm
UYlQWQ72SapKQGf0B+Y3RbutTXjwarGasx4WP/O45tjW23jQvSFIl1lN87UHVaRC1jMdtEh3lb6b
KxzWSCySco1a1lYKkM61Ec0W2Gi2lGe56Uxd5+gNi4AOrjnC7DBApkRemvUerl6+rbphCAine0VC
eK3L/rKcHg2QMn32XqgfPqjgALhcz6q7U8Z7ndo8rG6HAYOGAZ6FZGEeBDehMLykyW/m0tgHEebo
YDuxZF8Eiu30ubnoSyQs8VqrFckRcBOnAV2NJj7m00vRWFj3+JsUeyU9aghihhcO4iYE8CxjxDQk
2j1Sr4P1oiiMfEYUrgrNE4DnZbC9afRUAH0vajznvLiCml6uOzib6Hq7pv1mz5BNmJ0MpeXaokbp
pN4XSYk766AdLNCjHaQGfbrps48pD2D1rLPqcyz2U/0UypZTqZpXWMeuQ1krWALfhbGkPMsS4ZWb
byaJ7rh40iPJTTJuXI6+pbZfFWX0gKko3rzNXdyBo5EeNaO5m3p8HWPT1QcLBjwzg+g2lo9DA4ZK
mtc94hVD1G9iaUS0p3DqBMyRvcmKW7uulr0Vbke03PSjPsLBgvVrKdLqTKMRk7RQ6oco0/iRr5KQ
kzMGmbrS2s4t5Gyr+I1niLdSvi/ha3XM0RA9kuV12mXL0IS7LHRnFjWDBKJWAZhdfLe972VNgmoL
W5hlO+rVnW0wtMW3KABVJ2eF1xsRPOE3Q0lcUX/7iJZKhX1M1T9ViXJPCQYN199wXBShvYhTIrLZ
bWaa7JAQHaU6nYGMffPaptmxlr/M6S5ha0gQDSXpYMftoVSgp43LTH8R8uBW/Xtj3eTdWi7FMcv7
Ta+Wy0IekXhAkTxaE4/tEckcGZa9uTYr3kFiMIL/lAew6cN3X1c7FPjQyvgQ+QGGFyB2zZGT27b4
lKrDUKI3TFiZi6XBAFz20weZ+JaEz9D/l6qE3T2suix8sIN3udmKgAxG4cMelAA4W1+s66HxYAIu
RfJtguYSSE5ZxVPf7AzQVKUlXucEUGgUL8PsLQxrj6uvu/ohE+ewZ7J6gYAm2qaUtniuoRY0uRZZ
VBJ/t80dHkjLIe4XbekZ8ikvOU9UeC1fvUbPEpJzxZYachimre3I6JeoKBV3PAzxkKQrK/8y83Xd
w1AG/T+nH6qEjytHgoY445xhYRYBG0uZr/Q7tdmbdo6iAyRbAcPN7x5mGW9BEMPwgGKoN+kASsuw
73tz1wBshwZXRrAd11o5eqIWhw7ku9m8SGkCAAPoYw5kNkcsaUQYQ0T7OQi+Yh2GYPcUjyUJ3rPS
AhQ2ynXWcDtf2A8gXdbelmcwgvonG08joi16RGcLLuGQrXvlfgx2SZDBuNjaGSVvlK9bEDrmqGzK
6b7X3+XqZYKNMocfttDRzWCskom1jkQ/JcZCKopl0AGWNm99nEMBM2enGjSYhryOBRZPnvJdpKDS
oMKZ6dtHwLUAyM1iWSThV6pom7q5z4IXHUXK1odcSZRT2ucpz1BpClZpMX8aegDiwvyyFHshGS0Z
l78YGh8cfyG5qgrdQX+LqdTyFMh4Fu6moP7MYEVOWYZMBsRSBm0fwdCht6JNSAcCF0lpkAuYxoXB
M22hg+R1elv3YmPYp1jf+ZryyXDDjZpkJ3JPi5iMfdTyUa2eZeXV7MK7MM7gbOf7QnwWgGlTu1rV
wWvFN9CqJztBYtTPD3YbQFRl1NI/duWDgbrRlJvLYRbLIDkv2HI3KkDB1UNff6j91gJ0PavwqpHp
lOME2sGxADs+do9R8SEExOs2PdbzQy295sXsMqVcMB925x7U3gFhisWoYD7bTk5qQzy2Hzg41zJY
XTERm4XYTqi8LFrRc8gpXow/aKRGK1/+0kPgUHHMKOisyw2GRtgPVVJ/QB7yBuhkgsCQlRbPaKah
DyY1m7/tKfPU1FpkYOAFSEfsSBxFJ31GxQuXVD9/KYw3dRwPEeJPWhA+pBE9mqanPdQD//T3QXny
kRsQBh6MrbZpwEUWB1UxDkDTOLLPn5azY9uXWjGWYwzIJHmdLRIVX/kwm2Y91KDf42rrw+Azeoic
SQIt+XkqJE8ZEHUwAKjkjCKiHsWoEOKItAsMLNXCzytVivVLOf+fDvtfFXfRhl1ShgyhKpZsqM5e
lDzUmn8/6fGqAVcZKRmPTPJS86Yq531TfZrJe0AUUFOBoziCE/1DCB6ythTXrCU3gNSR5jaW5qCt
TzOsrWE+criBLn2VOjS1jMgZUSGTspUt50touiU2e5pgGmtjZwRfIUN4reZlW/DLIvPe7ndtV2/M
kF4AyjC2/S77CPVU/XeaD0AYN0J5ruPXkRKomDdGtBnQCYtabNg5XtjZU/TkI9diF/mtAUM4rp6M
Ei1GeV5EBZw3DtVKijdWZx7iBMrseY7tKtBr0DDw/VdVQbzGBC01Oo1v8QKgXKc1EkDTMWayTDwa
7NKtAUsXYPzqt5megmx4BeRGu0AFSviPfnCGUyNKlRhuJ+0jmYG2lUHT81eSquynPliUgG5N63sa
/6TaXrDXpOk+qHcG5BZDKtaaGnCaWzB1zEU0HjBu59uhNlPcxS0eh2ngDelHEL0UMCwkf59z13IF
9BdAr14xlEmfY/Gmd3eD/aUBFw6Uzo2NehWzaWihSSVpNkzWKBl2mrWSBNpnmryP0mNKQPQzxG+t
wYUc7pb9XQsLMwaibcHNCtSVhFrIndlAJIbeghYcNtzmvcaLFCne4DGUEQick34rD49QhMx+21go
BuC4Odpv8kimF320ve3qMxIA8clSyac/075HveRJlk9h8KHph3p49qvES1MkrIhzHSeNHkGVusMo
Fk2YgdnjGlcfN0SFJoYBm0UtocyU4Pii9N/bCXiWOnBNXCGlOFgSglbNsLVVxbOEfxdJ6jIi42sO
FtHM1kxYtfK+zcBk9fZOhanc9vM7LDkKatM1y6eiebPFnWTfK+DXa6tEqEt/Tsv8TddTyJuvKXZu
YjyBX2clEwJzKmcWWhP00PsfdIiVaFueuexbHxaMFqk7H0ZFJAX3eV7BZepOnSZuIxl9H1txI7V3
fOUO+tuiJlu2Td9p9UcNbIM889tysve1e+gjTXrXIkZCW26SWjo92W7QJVdStEOC6Mhculn5pJX3
ZYghPFHo7Km5Zm1W8SGnG5Xfm53XhSdJelbzvTEcm/m+BiqR3vwPc2eyXTeOZutXqRVzRhEkSAJ3
VeZApz/qW9uaYMm2TIIE0bEByae/+zij6jpUIbsqRjdXThxHInXYoPn/vb/t9X05HQnQwfxD3pwz
qGjcSwnPJWN8jWQEKy9qAh/CdDeUsOewWwE94RjdDf3eddcl4F3laO4KWj5qJC6BHZfANQBeRbbW
+EoWiJUUYMIngRhfrLLbZodPZnsrAZCC48xBB9GSL6Kf4QYeZ2wMsIzgV6k90mrnNV4ksCjQIPYO
qD/kF5artllXebZi3QfSdOgZJhsO1UZm6904do8s6s7JkEMFkAOW+A37Z1V1Zx5W8MqRHrJLoFIy
1MkLgBOZOMKwBsNjhVXbsE5QHKEcJakOSxGQobAN3rq234zQwkBS0pRYK9fjPh/4wfoG6LDjCGAG
8ikjujGTWrd8nRcSO4P4FEq8iiA94X4jBkjnsZ63KGdB79L0N9CBQxJ11XKYqyRYB9t+AiMYpbIe
Iwg7sOY4trCI5Wi/LxVMLWeieuk0mGlA8dVY7A33Q263Y2iwx5/gm4KQHL4vdS3HR3USocpDUm0I
II8JAdIErheSszu7kLMJz1MzYOGDEhu23uBpgi2qEVKEC2xNDoc1GmK2egSqaw3GwwGRSTe1+uKX
g0Rmo+ggoXlyOrlgbATwJj1O5UPUIzO2cFsBOkgLKCLZhRiXifpbI+RlijzXPrsaZrVBNu9mDuhY
5mojQ4UcOnagcXloyZ6jYrF0YEbUcOCLXcg+RTmw3GRcy/ClnvoHCc1mekjbD2NxL0HF7Lj+0Pd0
r0x5qMR4kWAD/vPJ8j2RV/amP2CKHJAWhnfMbPQBj8dmfHB34rhc6IM9dBuxAy3lFo6gFTnC4nNn
HviRbPzVcNHdtOt2+6uW+Lvl5FOB+4c5O5AxDxQVonM29I95CadPm8DmCjPzgtYrETvd6xVrkQ/A
Xp0AisPDVw2RZICtILjiBiqOO1MjKoKXV1x8+/nVeW8h8abx4Bfu4GzMEa0G0EydwB3MsQctf9nS
fO/4b/oOtGHj6FSB7ilcQv0SP4IhW80YWPGl1HKfAgIw0ANFrQBtyA6o+8VjTC+f5fyLtdJ7XZy3
2U1I0zW5ILj9KQGmyNf7GGW9iXn4qvVawBzuab5GTRxwv2ybYD3tBr8BfQHlQuxa4l+IL96t/76p
7cf5XMbCTpANJYAtauxm3UMvB1BjMMMsd8F+LEHVSwXYjX2/90hH77TbKABEAubEKMBK7muw2BQ2
gaZe5VhPDv23BT75nz8I71W+39TGOlGTqe/hTE4lkIHuDCykX7yA7zwC6Zs2il5IXMwn9VEOzWoC
jNiAYlgF/MrP//DTBfyLpkn65sJigV21C2SDWGLHZ8KeVws6M0jNRBrFL87wniA7fXNtatFDGp2l
+AZNCYZJDHIpOaLfDGhEeU8k3yJTdtu2dDfk4YagxMy82g2nQHGZroFtWw8WpJc6PQBbctZEySu0
RPseHEG0mLYMjZM5eymSeK/n4Re9y+z0fv3VVTnd5h8GG1chjmmguCoVbObDlF503mx4Hw6AGB2Q
wozdm95oei9n+SWrGPAk99lAn7gudoyrc6DyWgSBTylkQQO4ftsGBGaXfCtr1Hub+6ri2xlbSYJw
MnaaASSq5aCulR2WTj24MiLe+tRvc/W5mJ+bDMWdAJji3DzRROyQQLYqQcHG2AfDzUMe1KZWoH4s
02dMax+a7NFHX//ew/Fm7J8b2Hnh6wnnRCFPFUv0EZqBOblR1ev3E/z7l+n/lK/m5l+XtPvnf+Df
X4ydvSyr/s0//3kpv3jTmW/9f5x+7b9+7M+/9M+rl1Hqb+btz/zpV3DkP868fulf/vSPje5lP98O
r36+e+0G1X8/PP7G00/+Tz/8t9fvR3mY7es/fvtiBt2fjlZixPvtj48OX//xGzm9qv/+4/H/+PDq
pcXvnb8sL03V9S///ZdeX7r+H7+x4veUZEnMKIbxjGUcD2F4PX1C898p0DIpo1lCKD6HtkMb31f/
+C3Lfqc0yXJepKgL5PEp77czw+kjGv9++u8ZT3OsU8Gdor/95x/3pxv0/27Yv+mhvTFS9x1++6/e
jBT/+/Ob4fNkDAH++W1BEqwcqasdRCOj1Q8/XIw/zvc/Of6bad5pUfVVPC5bZNWXkFiyHlRskSRD
s/p7J3gzZbehwnhkZcDGGa0M51AhSjltNz8/+l+qa3B13kzY8wJN0KRwdM+AvokZIIiq7bBPnPJN
tcSvyIN1u3gAM/rn5/vL2SFN3+YUjX2T9nKe461wntzi7P266eC1yqmdbn9+ir+cIXCK01f9YSxs
kw4wuszE23bqAX0XdF+OwNhMfgLJJ/l7dyV5M8vNpKd1LQREIrP6KolHoZEXA/+VhPd0mP82nuM7
vJnlLHTBjtoYfknGus+ta0D9yER0HqdDvUu4L4+cleMvvst79+T033+4YLxmc5oiznvrAzT37TyR
i46aj6iZkF/14t75OqeX84czdF0+ixwGv23RcduufEotsIkFNX6XZEz/am3wzrv+3XLyw2nC4oDP
Qql0m3Tz8KUwOVwypebgsP38yXrv+G/eddGIum80+K82EihwsGS+dhGDCejnh3/vPrx50yOlTF31
DNXORpu9sX21HxsPn0qGjtnfO8Wb112EoiJNghrQlA0oFeEObFUEu9HcNb8yGL8zonzfD/1wE7LJ
jRFZ6gls5eY6RRUD+LCiSa8ZS4uNUt1V/iut0HtnevOiexlNueDoai/F0INHG2VbQKbcQ4jKetWo
Jb6rZI8VjI0yufn59XtnbPluPv7hy3k5Olf3Ub9r8hREiiB6QCpyJPttwuSglyiEBJDs5+d652k7
zYw/vjS1iLTBche5DKOAN9mLbjrWUxc///zwJ7XWXwwx3zdQP3wVLDtq0MySfseVRSGXo05iLppK
QKwyRBGwuzrvZvEI/FSboMjMmv4iijKW/GqIe+dpJ2/GBDzj8BzqOqDAxyF7hVoNZUk4RGo5/s33
9bux54evOEnKPU/LsA3LqcwbhKXXydhEv3iZyF+uutP0u0r5h+NzhjoakPGIpgkx5Ekrb/uQv2D1
P2NbX/tuqB6JjzO6zwZXGHTMXBW/JAvAkJCl1ILRX43g7z2Wb0aOjDtRRBrlQbaIbjgrEGAVLsvU
T+XGKGmQXAHqoPuFje69G/dmDOFZwONYDtAnFwXwfrxBCzvXvAVR3bLqFxvodx7++I3GsA9d2XWz
bbeMKv2MTD2WoH89ooD386f/nQn2LZaAKUB7wwQAIFcy85+w+5+R+JPUZYvoCTG+1sDHbOd0ctkv
psB3Bqu3eIIlS3kaPADacolGCIxbOGju4KuGGsPCZFbu29ap8bgozsb7tIZi++nn3/Sd2/UWREBG
0oMQ6tW2R3WW7W2P9fbWaIdOGmk82p1/7zSn0//wLjRDXhY8ARQr57K9Z3E0fvXt2HwbphCnvzjH
v4w+fzFoxW8GjZOQfXFtiq13lRYxGudDRfZUNtGwzYaoziFpBIP6UgdDi8uItANQyDOFO2/0k+52
JIY4Yc1TlGqBZMEK67YbO6iRhKc9S8AOTEh/2XNWIY9FnACHjmeIqikVCGjAjw3jcllZntFPWkYU
5jl01s2HAoRKCm1c1zbuWU9R6160NXBCbEIrZv5VZklueiAolENETc64QaWgSNqvggvQW3xXBnM7
lcHn+54bNNPyJsq7G4WQCL5bcrQXbxNoBZdjNizluM5PfOqMj3jHz2Qw6fi56ZZSbvwSIJoBcaI5
rXw7m732FLmPd0uRVgwRS2IyYBE14xgqUJ0tXHOQnWVJ9rluHGH3EAGU/FxUrUm+Tmoou8tCg699
aWoXoHoiAIWBsBabcbqMwWnu7zVzE8OGXsnkpR47dJ+qoGaQRRWVpECBwLHZA8qZNwgtsZ2/9L6S
SGLw9Ziq7VLbwsbIP7Jwh052oKD868aZ5nNLRRk/jk0bs5eaA9T6xYiMTGg8ZzH7rHqSDWrlA/VA
5LCsBstTM8xXfFNPXiLCwOTjSD4WvR2UWuHStgEd5U6+EiXsZlHRqSPhAJkFE3OSCOagS4zrkmPJ
jVmQVIyS+7xb0h4SVCYW/8Kc7LJbF5Osf/QsoxBxtGS0l2lIM7zNXPrxYTFIOhkQG1IOCmUUbTWN
ERRQsnHdM8j40JfqCg1OTQEU4XFMeVwiticpmstJiaIF+7LucLCJygItQ5v3EmE8Y6vG4nMB8aD5
ypPBk20xelY/6pjb9KvQGHfB1m0UQn7mgEcRJHd0M88jENUMctAJh6zGT6xq0rOl8CG5oYOvDGjz
RCePY+Ty/D7SiS3jM4auYgmkqGzAFFsVpW/FNW/Lwl9qkFD3tOgatlp0hZnUulgu933ECPx+TFU1
ehzC52Le1rIUBsBn4Wuxs0XLPJLsTMdzhDTQMgBlK7I0ho6GRm545bK0BcCWfbQ0QEO2wD306Hu4
HheuKLtKLjj65BbMaMbqC0g3zQg8WEVDGFclfIDDs2Y0KZ4gjByBqpIjVg02X2S8Lrnz4WPcZVav
Ito5DkCqq+VN06W+OZI0NJMCxhrcuYOHSRws6ranlN13Vs/zVVqOit0zasbuNU89Ku80AUkP+oec
YfmPpztAywCgeMIsVJ4NqyRc0lVc33E0XnR+Jt3cmM3gmwZ4ct4FwjalNg1gliai0E/GtnBIzUKU
6CIPU5G4/LNsuBKPRVTmzbaPU5QplKI20LMMtTT+Mcwc/O/ek8GB9u9AmsUrUkBFgQpuP15lrpD2
vPGB2N1SxQF62EoV8YFiLuk3TMJmy6EDm6Pq6EgmyQfgG5v6qrcVmHV51GM3UOdiBIaq95pXGCSp
tgCa9Yj8RjclW0D7iz29qeYq9QL7w3qoDCr6Bl3r3nByrJIZaAohDTSnwozZx2Iag95ApVx7BLqX
TF/P44AUloKktF/HFePtTcgrtGu9VUmzGVuDeVYGMed7x2Pl96FyAkqKVE7hkY1zzYClik9BMaRJ
8bJskDwrYN4ntHYHW6KpytHATjQknPlQQ5MC73qXp/f9MiNutx9HCUl9XIyIMUH/31ArVzYuzS2n
KWTfNuf0KR8n9rnwA1PoGEhQzc86cDbHHWDsi3wNadIibaaXLYUYruBBuTWh3amiuQxLjIBgyiBm
zsH4RZUXKQ+wc9GGsKs4xLx4zJoE5jiTR45djI1kBHeY+SmDcnnpxUWvOpC94m5GCxi6iQ6JHy1L
SvTz+Jy7FBFcpDItPw9th+flfJ5mhViOjtfLwlYc6IYAaVsnCnZVm7hK1H4JmNeqnV5m6BERGUGG
4sGXqYTam5C4+xrxoU2fQsIhVeudqXo8ATIgy0XWKdSrJuuZwttIlmWfzPCiv+rSMzi0KVE1qihF
KJ1+UFMlkiOw9tVLpebEhE3NJWIERRm1ALFDRReqQxh5Uu5SqZPl0Kadjz7OPD55nus5tZuhtFnx
Iu2EINeijKP+cuCsh8AbCMQeaFlT4VkPNsMMbQshnlitNAGFkSLbb4gk9RdkmRQDTdIv1Srncyc6
/N0cVeeUpDX6ykwL9kk7hpnwLO9oR+AhQAVq38BNhmp24iI3degjV0l9bYJPoP+1CZHbQirIvKjI
enNp2nj8yBPumnPfpWh/QuguqFmVuoJiHxWBCdqMLOpCt8YusLRIr3du+TCyFOYkYahoPiqD8fKC
9XxsbmbKVbHFLnIZr+qF1v6i8gv66hMY4pDM48TJsNZkNtMxRbhWF59Bl4TsIugidH1I57bOIXzP
XbzhRRFFayX8SdG9QPH/5HmfoHkt4DFYDpigFnGhdL/kj6q3jUFaUk6mL3KMR/ZckoSam4K0SNJr
VZSWuzEMBUH8MPyCkDxnLrw2A0aH9djEs7plagn8Oku9K3YIyZ0NEsAip7/JvDH+riNu5NcdoI3R
pTSyEvsWe68SSpAm6dzjUHmTvA6aFflTT5YBWQ9CQ/QFnOss7QMbYmcvAtddAnqexSgEaTqg0cOR
sZxBlofpGUqQpZ0quNkbT8etDFqNH5d+kIiMipegGZZDtBwOkQlldJy1h0KFTmjpbcdmXu66dAB2
tfRzYvdqsSW0/XJo2ID1eNnxtSIeLQ+fpyJ8zQdg9cszV3iPHpBLBEwBKMYs6JUPtTG7DsHD+utp
HInnrxhvq3zXNYj6uC6LXqRX3ILMAudY5vMO8m051buF9idWTIlBhMJtQVS2TqY+o7u0km19WzSj
h7vBmBZi0kjlxecoNom6bVo8vq9hlKgnbzJaFwU0dPDa7ueWl5ehi3P2OIwp5J4IIvfWn0+ZXdBz
o9Y/LAnNkJw4pAiPHELikJsWD2NeH8fRIixkliliOjLQm8MTKHOuPE+nUYiwhltAm02l0nk8ilom
xUcbBAUwxeCNWRVLi9Vgx02rdvAaReRQFVWvAAUnmJEbUlr/oZhmaF1KMF0hTqlSeFVqNvaQ0KUR
qzZuinN/Lyye68tiNnIEAbaFIgjC+kSBlKYtdkSuTyBCnZUJUL2PLJdIUmuylp5ji4T8ToWd/FpD
++7uKHwGdp9CDR0e4rLu/J2ZrUJpS3NlnkeMPvZDL6MMkohmSPpHG8H68NG6ABlTAovOjKOdbvGh
O9HBrnXpmvCh6QX7lnfjZK5qJFYse4mrLFAencR0uXjdz8+uS5ZpiyBtk51LC1InoiPdMu2ZGRt1
8FGSOwTuYMW9QFgft/151uHUu2WAh2cTLT7DpBvbFvRWKgp7jTgjapFlHqV0Dw284wg9EQZZA8rP
sn+22aJmSDpJOD0PZqiGh3KQnd8PlkDFmS4opVSrMaZDcjUirBxDGqW2H3Yt5qiBb+HiaIsVc76J
78GdiLpyF4e2mI7GMpY9F+iZLRcOT2z61SrqMuBR+RQYuYBOIUunzZiC6I4wKTMhKqIqUS6+DyVP
1e0CgHn73Dbg6x5iJwneRdYakp1X3oPpaxnvYDyKFkhNWsDN4TvCjNzXmwwLnOlzGBsmjzmvtdqH
tAthX2IiXACdtdm4xxahnb9gfTCpq1Qr7EjSKvPNtUUIC90qhGC1Gy9FAyFDOsUJUshSJb5Fshjo
+YCiUrZDpNHiv4Sw0HYv0QUFtlUqilYkWAVx/pV1yIlAJGrBlMdyvRETSC5oGsACREOSnZt4KPRj
ki5MbocMcuDVskDf+3GIRw8k8Ih3d5uc1pzfvNGwKO/jSk+wAMFyi8w+HSTYchEQ+Ih1MQbUoyta
sEwCUpIqaBw5URP2PiGWdL5MqG/0eo5UNu3REcMLLfRiu+cmr+ANkbPLkAam4CfqoIJOoTB/xYBi
MXLTAvske0bd925nlE3kKWR1dMotFhAA6zZDm5zEuSpvRT3OCKebphoBxQgKScWuczpWh9lHerog
ecwpTHzxMl2ZJK/TC9lnEV8TvBMZVt4a1JUaviOxmjoOrVUjeUERpiYUOO/V3FS7qJ+TBdvGYoFf
cMoYAJMFrQZs9kDHR+ZOF8/+NkO3ATHHdrHzTgw+8cD5zoOK71u+lLDAJKYfnyelK3610GHm93MV
L/0LTzDaHVjBUnIx1AVHdLGIJYRbTMtxPYZlGelq1pqd0l+ymRxiqer6W9VjK32ZmJzQHUp0ury1
KhbDJ8YlBJVWeP1VYlh1x0mmCMTrKJUnuwks51BsL7AqgPQtaoXefiRIE9oz4PlGkGvGhA7HDKY9
SI2Bvu7Cl0WOwMQgWqHKYZjDBIsgFypzQ/DyQYbi1zGIPua2KUNtD6lt0HIT5TwjyHxG1nd7Nlcm
Al2/Ig5qMIJAhOojqSWp4OyLA8IictDCGdJDxxSMa2zNBjDH8kSO4hza4w7SX1gxq2Pp/dh/kMC6
NRXCXwoZAXUbkrlP4AYxFrLwuFFN+SUeI42olIKGicnLOEL9juKZSCGm5pVLC8gLIYkHZWUcI9Zh
L18yBCoSmcNQEKUtdP/OOIbsUc0tpIpTgKhLgVVcjPyqLePYyC0WteBDM+xvRf/JLDzSR2Lqrnrw
Mqnk9ZwXZbJHhKMN8AlhifJCRijBDpamEXB+Gcbaaic8mkYoCY/paG+i3lH5yK2ch3NGGI0A4lMZ
Ys+An1cxdgjZWHfPbe4YZk6XFdWWYxcXQbOLbRxS4mpbQUJIRmkvvYw7dCQ6iyGOd57BfpSxCKZE
hZ3epZm1ZZ9IOzXIeXG5Rc6wXOhJFJ+oSEXYy0Mdsi2LDCC2FBVX93UmJMWLiT8ABVcqkVyj58XM
n5Z4wEOos6QQ93IgvUa4T80yshNCzniQExT7kIJSCfYCKxq0kIlzKkWSWD6C6AkMdT0Dz16BXI78
BTOP9J77Mcb2s1JL09xCZB8jLDbxorwe8wHk29Q54h/RnWewihWqIgtUJ22fAn2Nsjo8g84mMXhA
U6/O00YKxDTATlUjgkzGiKuGqIPsbDcD7GXhs+8vJd6I5NanOomvUy/h5AQDC0pcUeo4PtOuFuZ8
AicaqG1M0Py8A0sQ9PwAb2VzCWsIPhDcqOl8Ci6jcq16pKhMu6goRixyo4pULloZ0sSwDwUPAjpu
pliS5BV1Bmbh6KoZ5rISjYrmqZbMLDegviMABsUnu+rBz3nEnmKCKiWNEgdgHtrInxkfFEpE2LmS
+GsZsDqGYU9w8pDVSsAeNpR5dlcOgY9bxIICfCCLybAS8WU62ATxgaKDP6rJdAE/golzRFerAYtq
1J8mjR1xZzmEY9rDGySgqVDZMVNU559khcn2U9HOPUxIeNsG/zlbGj4+1Fi6IIxixru/wDVtO54g
YqtIaLelVTukQDMIJaI7mhGdI0QAZT7omWrRRg+gNqJCdsZ6IlFB0UuMjIZj1ra5/VSmWK5BlY6c
3UTe6sFNSgFSJWbkjnckm7PiQampGPQjhuUAK6nETUdsVlZCPCtUfYpEQXPC7aSsWxOQVze1Q8H2
jWAT7r+uIluGoxlaPqXpSvQEY8tZ1eN6X1vLfPmExXCNYHEG+ixKf3WKoK45I0v00MwOkVqNxl/4
3NZY3B2qhWX2k0CtJNpqNcORVQeu5lU1UbU85KrmzRFkl3L62JXlgkXtXJr+c0Dpv4JpgerWwxip
PF9eMavKxkG6SCZjDl2qC8yIGWtz+EmHhJ7yeym2zF9sbpfxaUAOLEo+cQV5MZ7b0HzAZla1dyg+
ZeUtUB8culkBc4n64rJxcEDllYt4lAkz6VEnfrGXA8We5VZxWiD8fWjNUmB0L6omftRS9Az+IonU
1WSVVggs2ZK6wp4bZSGXeNh5DCQx8Gb2CmJ7YvO4/ljDha2fGIocEPm2FcLvLvO5RzzeGUUNtd+k
U1biDPns+uwuT00SirUqwGF87BFLBhvmbBYGp07boTymMTI6EKPQfplAPNsJZBczWPYZ3pH7wIF6
02tazi0yqmAzaIb4KmutTZNDqqbGT88KIS7R2ma412JbKDg+N7Ap95Bnh2EIAhmorQ7DeYTwuIrD
LzQofLe0Rk2hWtVdL+S0cy6vQfe3uErxuokmohEUK2EHIse+qBF7n4tmLC4WyGSYO2SUDvZGaE+h
CywUdBkocxaOtwgycNN0pxnMPmeGznG5raasxRI6woR7LTElhLsuLqwwx6WDB+zD967F/0rP9WBa
/P+tUOtP0q7dqzmJobq3P/T/pZoLnaf31VwXL6b7s/gLP/4vHRf0mb/nKc0h48pozgp0cv4l4yJx
/DvUXawoYkKxHDx1pP+QcSXJ71kcp3huAfSEKP2k/fpDxkXS3zkhNOZpweKMYCL938i4SJa/0+SM
kzcdpqrUwZ9CAdyi9QrLqekhRxsSNhdD3HOJLePV2Cf1Ke0rXKGahazjJEIoT60XNx4WbBemFSlA
bl1heJmeJQyo0AYk2rzWtUGtNmYwca6gjq8O07Jk66iuKGTzdMFmqm+zBzsr8pjL75mwOoWpKsVb
joZGi9XqypdGXU2JLz7E1odjjIjDdcrVeHXSm+07uoQn+M+wKOOWw5d/QkveA5tQPqAilF94mQ8b
iJNOYYPIufsinC638YCd7L4kIfkGRA9iHHUxx5eDL6MrFbXsbpkgn1uZsc+e8qXuw7q0rnuicwVf
dDZYeo8hKSWw0hZoyliJtqJVDilGSX8awhrdXdTMAXGEwAu7YTWN93k78Ys4ndiHmQU4GiqWYycR
oES4yWsy3GNpIp/cJNwzDfAhwYnYnY+zK86HtEDbWRaIRdSp7jKEvDuED4s2ILFsYehOjZHJN7ge
iTub4IlAjWgwn9MGX3kTct+jyhcjS75ugYfM3Aw3RjPO1yMj7V0hFr7jWWy3CdfmKho4Qd3QITwA
QI0pIAHAko9y8smdQcvhKdUeoh8eISpsnkb7uLBoelWIfEVAWYyoJJtAG1IRe2xDGxCI1sTDBgbP
bkWyU3lLKNATHOqSd3AL0QuKuXbv28qvUHyml4h/rLe0RlY0V86smYIIOLXFAhV1qS9kOyBONGop
aqhy0PzOdwnC8uB5XLX5hNTNvI1dA3E3HrGzniH6GDvJCT6ngSGJPE7bo1VcIClItReVjRyiJKiC
8S1Nbsqpg9a29thjICHB8sMQGrrLxUSf0G8ob8yQyOd0oP0VFpDj1Zg5FEKjrq4OjYvEhsO+iIbK
1JOnBMP7V9ycRGOSqWEerScsuqjLBSJ7jdqgRmdRqU+art4ithQJzkaG86xF3Dj4ONUXtHzgPw5G
iouiGMp9VSiyO70Czxj1sWfMFQJtIo4tXpeUV6da6nrmbFqXasgQDpZX4NC0oMNuF5chhllO0bc4
JwC/LjPWCQWvB3gMPSISW0WvcqmWzULyHkt5iWCCkMv6XOXSHfkMdx5FgQCRImVm4KrokFwbIE44
Zfsgs3qR4XlGbe9ja8m4WdKCf40Zj+6xzXMPw1jVFw5L6UcsdcanEEUSPnO1vFZyYPG+XkLYpOlp
6jOoX8xJlJ7XjNC7aLbxCzMjQoGwyenWyp88b7hrx9AU9b7JFLle6lgjhrhTV32P0IygxlDs8jqU
ARYZhjrUUrV7FD3HfQ+OxHA2ZqEDcWFSyGoD7ATibEM0sr0RvHuJ4nu4nOMEwdBJV18Xc1YfCg7v
NzqBiC+QkOi9oLLgkRzXsP6mnpCL2sPGjS5xybr9XMkOUapN84KP3YehnsWuiDl5xBrVbwCsiFH5
dQMu2QTTVwx36G5G8wMN8ia/ToBL3tiS1R8b01afkobV+64OyADyrVIXox0A+JhhOgttTc4hiETb
uWFYuPoZDqus6K6ZQHwVSQa7ykIoETA9YWPEhcsvlqQOr/OEJe490hQLGIPS5QEq+fYGlSLk3SDf
7XKJPWAnVZgiqLhrZNdrOzxP6OpcFTZ3QDjExXTDWYRiOPZmKxLrYt2nYr4ZEo8BT6QAlcC7jTYb
lvSk2/WkBa2qwIO/TRkaC2fpIPkhXpi/g3BBI4UJIcQ4pbqwlKQfdNLBCGlRcjWjlK9VAOKqAyPs
sbG1UWc1Vj+I+EZU593YEvK8QJRs0QXwWswbNeQANHQmr1c8y8EMnJFBfGaDI898qgBHQsMKklcM
dNd9u+CJt9ohDLxDwmUz0eGKsrnvdygf5efob/cX6E4m6dmkakCE+OQPvpjIvV1KdMBJX19F4H1c
26SkHwSMLtFZOlH9YCBqR/VdtNN+9kRvs0arlZmWCgXVcrKovZWwRGnFb8cInhRf4C3pTPkxQeDZ
faGQ1DVNtL6OCt/uE6EAvgH9FmknmpSXaFdkX3qDAFyX9GjboqOLvCyfiVVQGJbs6Osv1lbhoKO+
RZwNShWT+L/knVly48iapbfSG/A0AO6AA6+cSZGaQ0O8wBSSAjMc87SI3kevozbWH/vebsvKvoPV
c72khVmGQhIJ+nD+c74zAykS1xj3MI8HBMngh22H3dFGP7a2NrbyZ2aT/mOdB9mh7xO5E/UcnFVO
LWnTZdZtRRpjb5setk5laibcmTbBDV1yep9ousujdki/6mgiH9r4ySvtrsG1GK9+8helv42zIJMx
JBM/ipCaQMWY9SOPPWyKVdZuXIbi5yV3houJErDko6NOQ4wEuspwCl2AykuWX6TD/chW/h7LLN+G
ywwjB/uD9Yv8BWhgVllS733mznclDcW3XD2n4joozW5no+j2m3r7ICOfLCTlUZnW0UZVrtqm3PcO
41TF93Yn8m9mqpr8b7IsPK41t0OMXS2XP3fQ66syrVYJwtEzyvZwCqy+usStNxy9to4f7Ni2Tj5j
rGOhovi+cWrnCQYgvwvfCDBrG9crxg5mz9adnuntjp7QBrjyI3Ina7WI5dVx7eG15UP8KEfNU8u0
16D24Okk0RvTH8lJIn5Jy9phlG6aj4TPyJ5w5kIdmioA1iczFAtdMr5cp00j001eMyYUsYD0VA4h
hJS4p3wsrG8IOJZ39eAF2SawJknJVAQrye2GehVknP1r3xRn5UzhyU2t5cMwvzzmvUPxg2fkTykj
Z8fEfHxjuO/eF3HRHCmpnukXGqGBEOesKA/2BtteO43oT71zzMgiUwCd07UU3dC+XZGsqmettsnA
vpsK7VA73gM4iZV4iYpUf5I4vSaTJYUkbpiWZy1meysmvcCTynqi4ly7K+SxsX2NSbWdaxV6B0pw
G8hRUVs2WBUYWtNXGG6M71k3pImL/Zw74hAJFFZGvO5n28MeWLlsq/f11BQ3vl9YN+xs6Tv9yvNz
NwccVNqhpnMzmqNLnuvwoHM1b8TUygs5w+jUoPZCz6JRjpduCvTNkpWUQSubSKpjZv92KdPsbHVe
w6gti56duaAxlUDn2xDO83HkuPDKXlYe3cWFslCPmYhXMhThtK41vaB+LSq6FNupQyfwcdRLHvUf
nJjSlyLIsx1T5YC1IfLG+6Yrm00jKmc9Oj4tVF7uE6unV9fZYL+kjdKeEYgYDzBOyNqfcU4Hdg6H
7eySDIArdwULRPEU3nmeiV9B6cyv6JHTs7UM8tn1FdFYKwuDFTkIL8a7Kj9Cn17JSbWvtU+esIJ1
nfCGbap0aak+d4z9TMCW5bbCdkSA5COJ24JRts/5oovceNeUqjovAhP8xlnkcGhz/gkoUfNpdKTx
191Qlp+MX4YHPfn5D2kAsxhH+RerLWpATUsWnk1k+XfS6p1NM4TTr3wSyUuCk5VbhWnBt8B6FA+A
h1Kaut2gBYPuTmeVupxp6kUz9R1EgqHDqXu9VzrjrFcOTbJLItvaRtBVt0xZkUI6VM2L8WY6xKQd
nqthYD11e2uTY/nZhtLvrrHxEU9OEw8TTZIe8yB01t2sJmLuSs3uER+2XI0joexi7FtoRELyxzkH
q2q7HNHikYMYw9kUYwV9mmMV1fehjqi5KuPhPk0t+9bw4lFAZvM9CfCU9rqQcn4ZICHcJJMSZ+YY
y1eJeL/x0jzalg3FqzKFgpXPhfOAMyj7cDCRPfmBraiotrtpV3odlITOxyGwjTPbflBmYsOdO49g
fkF9cyrDl2nw0KCWPhc/vC4j3Nbb9oV42fIG7KT4WFrBNm8Wl26yJewOyCCmXiXpwMMU9O7HQiDu
wARJPHS2mL5c7ad3bGr9lz8Sh26i1Jz9vLX2vuiik0dWVq3DIgy2GJeGn5DTaLkkxPA82EG9sp28
uefqpW/FYtOZyIdi2Ractfdug9SyCvVUHvDCuNzy9PQJQ8b9Dc0gfsDHZZ67Lh2/ehuWEs3gEVXr
/rTGm2V/eBWfY+BTwevMKOxCZrykKX4y4TpVQu9CVSx3Vh8xaEARiUYqsKPinklkuysjHf8YIhM9
+LbGN+j35taGJPkB7UadmAOqu6Gryk0+OdnGN3p5wPVXf/aRUi8WLQo/8aCKL7dq0NO8npOhsSny
baBuraIaKgs2X0xQGYs5p6yaUiSHo/doJ9R5Y7SACjRP8sI8w4oxMoA2A4PR3dduxQPMa6NuF1vY
H5Iw7ppRQvRZxZEFKqkFqTMXvrhwfhxuY+HigrMVxpfec/j/FurjxrUyxYHacT7rvtMIzTYISE2A
8uSVkb3t8EDs8ckMz6xOkstD3K6TqM7pZUobgC2m9H8rU8VfS7Qs3sbiKafv1zP+xrKa/EV7lbmd
u6C8C40D9sJOwcv4OSemyVu8b4aC10Joawo3c8iXy2TUYMGZBNzhlGe2bek2vAm1Td+jHRnYiovL
ixywIVU4btZ5kviUa0xF9zJKznO0NY3ywpWrpVokr6zDiGlsx0A1vUu4xN6bmPYMJn09zeWNJaot
r1YD1q9LHsxUQI1wMm7LxhL696x6Tia4T05YPpzT7ABSdCJJDysTWD5lwvnVNbJ7q/C+bOvM9R5D
v083GgVUbtylNUx/1XCHp6mG++f0pwXD/AUDKrCfZF6obVezrZpdl034+npgJrfVZGHDMIv8NWaD
pQHUeQHdRI3QII6K4uQiolKYGHX6dqhD0YBSKg58k5WoHf9g4LTk6RGUO7+i9trs55wxuuZatES7
xmF9F5SmoYSm/XKns6rOjtZEM3UlMkgJQSkK4iS5dB6XcqAUcuYWIn3f8WE/aXGcurmYyXq0+FDU
ZPW7IAnki4P993WcxfJkuVXMBU57P6ysHk+j5TNSTZXiwJz1dfSzxrvy2+LS8CtRfcdOwo2NC7q4
bghVfExqYb3hw0I8bucZZEJYyRe8F+2jn01UEHI39tqVuwgbVyWGybXXzfEIO61aMqoL5eBT2+tm
v1N35oUzVMa+DtJuv1NRqq84SwvslI6bfdHsMyOwLx0Ym7p5WkwxI/OWGXqGKobqpvRi/TnPnri4
usQiODQey9Gsl/yT2Ht9E3dOvKuabnyNF8ObV3v5Pk37/jKwjX4XQUI5ixwtHHyBcqOSmna8bWjU
2H+5l6dXSkTpWfTASLG8e3lccELMovc4MzS41h2lPQzFH3GmBl/as7nhODGcUs+JIeQ01dUMuczt
GgZId3ZKx38Vtl19pbOHx1Z4Rf+EZXvkPoiMth4KaqdXIWbcZIdtdIA/pevlV4au5u2quQRlVWOe
RqQhUbENtWu/dL2mNNuZZP3VxwWrQR+NTGVnP0Kf0IMrT3w+ymlvoBxBWQit4FBw03nDWTE9Fp5l
QA4aVLGV01bWg3DbdpsNHaemtI1wfam499/q2gpvArystL/j2V83lVWAQWTs6dEy6xj6sBNlnWU5
eQWfmcL+XTF8f1VLFzFMiTKB4yEJcY/qKfL5CqhUIya1e9m3ic3yxZXvC1FrvscZNtY7YWceu3ZY
QOez7Kz6GbZIKgweE+tm8Rx/7xncUXDUhtph8Mt4Akex+ZlOjE/bcvB+RCEMShwo+gaaHxpSLeNd
l1iYHeLaA+skxuzsyVb9xOaAcEp4fnptHFUzs1C+dZ+XU3wHPIp7K9eqcFvW2K0hnsoUh18ZLgCN
IiVOTmQz+lT+VJ6VjQUpG5yJkdnYfoXOKPY1Xmq1ZoTvIP837tbGS//DMA1aa8MRPVyq7GNgBnBQ
gWefAY3AL5m7oX/G9+HtnaGJb5u2qu85olNlHFUSSPlcLA+VrYaHXBhnl8SGBlDf6cudVXhzvCna
Tjy6UNtOU1rgzdSm3nqTvtqJxyzcKeYOm8JtTXwqMx3AhFmq51a4IKBKQdAD+lDlNtgf4YD6NDCt
884pnlFE/R3WVh9wlRC/XZ1Yd2IKMvCCoYl2uWN1X0WGVsqFP9kk3hT+FJmS+4Apzk0VCW/vT+58
bsJR0tXcsd35/qI//Cmu7osO9KhT9OJrrBJu2/R8JRBjqul4za492b2Ub0si6u+MwpZ3iepyiKJ0
P4dO8unByzsqpZe3uimx0VfBZLNBEG1Yw9aYL90yho8kHr2fYyNkutUYPE9D4w6/SrqmN0MJiwVz
P9i+3KFN3Q9gRF2LnqttR2ng7yyoAAePDLE5ezs/M8kMcJ0Ofv2MyyP4cuOKptNyDq1HlLQCk+qI
OSCpesRSHOjZucAteQ3559uqzOLt1Q8PK7/6heX5gIcIfKlfnHBGcO0ZDwJHlcNkkgXD8YJ9JEEb
edffVmIqSsBNVZ3CxcnXrVI9FuxDHTsCU36ujqtpMP4b7ArxrZZFfJh46I6hw87csTgB6IL+QQ3U
teeKJSYBhTaDPbabyXtvBr4HwDL8P22c0XsdAZi72DpsfwnboL6Vfis31Cxe/RnNdO5tPz5ioHWy
PViB9Iqwgmlb9EvMlTx3wy2uvtHCKI3gu0plUkPkVfokx6VNcEl3/o0gOEJFrRV1uwry6luqveY+
snoBiykO8wsWT5JAISaEufbE0UzpdIxKv9z3qQN9FQ9W94V1OFmDxqKuGGWC9J0nFs4/U47FQqrA
P+EiEY/8DNWB/pju5HtMfOcFy2Lpdh2+Wey3dlcNoPVEd5+FleBUFtE83pRohW5Ec3EUjw8srOMW
sSc/jpGSu6Kx5ba3nBoWmCWBmTnpq9NiyOQc2gUHG0f7mshw8FwlTvlDL9wuoxlNhq16+MAwYe9C
DhKHtCCtsup7jn7M/fODkkG4G6bSepvdJd0yrWm3TCIIIblenpyDaO63EiPWSvVpjbo6pMfMzvDW
adU+FeSkbj1OcWsOqTx3OLEvWDjaQ5DjmDZaY2TRmGd4qdlbE3qFp1QyYOzIkuxDLOCnenS8u9x0
fHpFJy5IeMyCCjmDOtXGXklvap5rVUoeDdePOG4XbnzKUz3sxsQ2N6Ts5JOx+8FeL4Jp7AZ3W/nB
Pl8MOGn8wt2EUdB+FZHKQD6Cjr1pA0hZU10SkJszrY7pzACLYIMLY5drIxP6LsrujNH2IcJNe+N5
MZ4mrPyiehh5Mh9Vn4SQm0dl8n3GTTPdh7OQv9Kk9e7qpUrfitallmKZQg8Ph4V/cgq1d3CzRi4r
kSz9SzKL/oUojvc8c8ph3Fq26jGUCnQ1GyHFz34ydW9a+nDatdsCyVNQ8n7IMfVPSDkdvXeZTo5z
awBtiswS8WZCgv7kdLfAjLa7EAeyKWH8YAcNP9zJ4y3Az2NNW1IA7PLO7A6PC3mlB/oZK0hX+Jhv
jWwAJIg5Cf0NHgCHkElcTck2inNAfJjeynzThfNgceMIhX2O0I6nDb5G/FaWY3I0AquiPT6mJHTt
1JVEpceRdAUJhgOnboxtE9zGPtybPANYPg9N6L4FkBp+W9XiB0+jM/nehncu/UHOkFhGGovFcOZ2
8pF7J4J08mncsVtomONQt8W2U3wn4yKbWxuLwExWosjHz7KMQKjY7sw5YcQb/21NpsHjgW272ua8
kdfJO+fDDa4WlNcFMAfHEmPrz8kSY3GN94t0W089S0jtAz2LXNtcbScCfD4CjQfetcDfwSFaq3JV
Vjhyd4boycl0gutFtDj6VKtR3Mulgwrdxh5Mswa/yK/QdMWjlen4gFdifLKjoLoMeTfQKju0bLH8
3fkkB+n+JISRYmfukQXTpbnH0cQpMFoOOHdqxvSRX3NrGtgCVSi7I9tdf0lcy+HAStiiW7VsSN0K
klX8Bnkh+G450X6PavDTbd8J1tUcKYwWU7wK39EYDeleFAHZGey7oHNQ6Eg6IVXPlpt/pMswMwZk
UHDbh4F/Y3K/W+Myz39rX3V3ZnFwZETTso+txjuWDZ8hwBuOpkh8yd74xdRWLo3cjNif76ImolcL
BNrr0tFLlDoLGSNUOnEq+iJjUDvxxZPpPzoGp+1K+066pwjF+0B15bjNxCP/3VtF8W78cL7rfTvZ
lrZsP2dATruq8gTF0ekYX3ACUbXgjd5DT0Rw14iWo1zXYsihFbRwbgZSeo+FI/unbvLkvlV+fyI5
0AC3NX7y5jmZYeagUZXsub0r4tG/CTFg7sMxY9rFZHOjau1vcahVrIn29GPumBnPem5O/dh5xzaO
xD4vk2aHNU6tGz3XEC97M986KRTpkesb5G06NahIDPS84XWRjxmfakjANl5cH9O9xB7H5Veug7qe
7iNd1YckK8cXboc+Cn/XykOWCSDaWFF+cvgP7qsidvbAdqNDELajt2bweKXzkQCBKias687W4pUG
ZC69H+HizmaTWV1xy7as77xsibFPtWl33wkmC2fGyLC4YlYZsHGg6ArD2Yizh7dxolFdnMrGqMKA
BDSxO6l3/Ofohnrq3c8AS9RdEfKOcwFv/ZNdxxEXuwJP6aooyOLxzk3K3Tp2CQMRIWsQ2//25pFr
xdo/N4/c/sf/qj7y/2QfuX7B3zFA/h8OE0nNLSqQEnoP/+dv/hEf+4gnPctzPMdhK5bE1P/uH5HW
Hwr6DJgf/kLArYa899/9I473B/cQafmuJx3pKBBr/wUMkL46Uf4/3oGy+Cb/2T6SimKOujFt0M7d
5gHptr+L47A4jk1Fsum6qXD07BjmrUY92C9Tjx9k4zSt2HNCkcmqtrhfhEQjD0mM7gO329vVVVef
iyLxNgx9sl+j7IeDn2l4ulGaDt95nLhbnnkGbyPS8EhAYBNaWn+WpNwOdZi2lF8MQCCLznlVqjAX
Jo/smMy4Ln4RXhteymUbLbb1nWGp3KRqRv9sWNQP0iTZQ2AVyalx/ew2HU3LzIjgANXBjZvfB562
P8urNJwyrf21uFP67qQZNzNmJzicgUPecDVPOSZi6kW/xAN+ckupsL0F1cnD2nJTIoS8jrGd/6gd
Q2NUN3IPWitlM2nlFyALCOpveER+VPm672Px7hQNUlGb2/wwjVmSA+MELBptAr8Gb4R+9Bc+vquC
SrIffaGJ0oGAYV1SsVx+DqbrbgpidkSI8yJ5C3UGQt7CorR36jZ5TAiKvEo8NjY5tGg+p6rov7Kl
s7CuFwtxLOEAN40i5q+DI+77bLCPdbr4r0bhD5qnKrquKCmKs7at3F0TKgZ4XskEWvek9LQb7Nl5
VxqoMhDYttsgoVo/I8wLCPMmJmmXZNUjU0EPbDERgA3MPC6b0eBk89Yrco0POusmw9DOhrzPhRnT
pdsU9kdNPCJfzRH681oNZINolUcwGPP+MWNc8hC6buuvFttFNrIYgxBrCLhcYjvPVl02O3uMHw1b
hKDFQ0zgTNbDErBHc7VGycDyedKY/fa5rUZDMYy8ms7dPq7WURKTxBMN+z5HNcdaZ3Stv+Hx99ZJ
V+vvOioMmXB6e+trCdASbUJm6XLV+oZowrBM1m/T8rqvIhl4e9yu8i6l1mYz+SWTQGYGC5zVIMRV
0Fv4HbNKJeu5GvWvujLqLeGrLmkctL+ykcszFzu3uOAGB5jcjU4LTbhQwKxUU0e0bwzOlUhJaWwX
JVxKbMsmaNRjrV0X1VQdVQP1t6mahov6XIL+dvPwZooV0rhdpvmyTkZp58wO5nGXy3p4zaJY0F8k
uygF5hsBoFw8L/pKpF3vckgFWxuBznAq0BRNCwQRa+3Plnql8h1arFtdzVVZhEC47huCJ6uAE2u1
K9ANt0yciBDwThxKZufLaeGPD0aRz0NyaShPcPzafhABdGGdTPVdM7ruc54anBUkQJMbzo7B7YQq
Xm0zcuwYkKYyI3PoR2BBAWZ3v3XjlFsC872mAzkQyyofHa32mJ8c5rjgTAwFUM5A7pAIN5UHMJS+
xoVJFQeaxN6ZjolZMMTeV9Aujns0SeQna8CfwWue+HV7ygiSA+4e3OAB71iD0MnSzNgEq8v13I7p
DAywIYUSmWuYNh4kojh39Dvp9nwovbggS5oSwOhWwxT333WfZ9ZqyaT8SMps/MFwtHnHF1scReCW
t7WnfVL3k+M9ulionoqix6hTTm78zHjJfEdxRp3JICpzbouJomcXMwoAdee6nLkmu7NqlUWbSJjk
TsywaOCGLkl8bFhrI2YvGPX6DLfP2m24e25q1zTP9tXZh6u9eetQiR8iGWHiKSlj595YvHRuUX5K
TdACvbP3lnUkReGtRTEsN3UyxGajyWFOO3xsQByHYpjOngtjZa/U2FOLESYL3GfhxfaagyGTotQh
hLK6zhg+7YLUxDGwtHr1Fd4YdE4sVWyL+o6dw7qIRmZvJEnJCMk8ulqtB7wZblOxUnhuVWxi47dI
D1pMH1GhRAdogpzXGuOl9Nc2ePtx42qsJmuiBNFNmAXUyGBhHCi8z4Zl2ZulHW56oAyMQhlAZ7vr
XDxbGaHTeLNEKZDtKA/dIzpXVW28KU0fEz8v37OuQMUIp0CcXY9oFLLRQCMXTCWsCsTUwnwbYQcD
iEEUZF/BQBJ72bs1KHd87GI9y/5aOoSXcICHgdmXXozFrd96VLifrqzKLQdOOkSKpjnFlshe65zr
MJuBs8UrpX9Z5dJ+RFMg3z3jmb1HpMXmnx6Z4rmm8z/yIBie6PRReh0P7BGbFDO+WjXBHChwj9Sg
IBu17nupTPkr6XrWCiLTCMEciMNf6Vwq57YmQzyvMBdNX0MPxXzd4SHjCuIs33alqO2oTTFB98SI
mFVe8Rul3br402ieaznJrWUl8wH7pZWwZuRkE+bQD35qx54vTViaDxerJ9FxNNCnpWOV2aCEM73i
Jdm4MBCzbSquhTpT5XmfdtBon0uUsu9HUuucEqxw6Hb50hsqmAb9GgW9d2yszudkm+JqjLz5x5LW
1S/cj5gbGOql+zSQaiv6OSNa0uHOXaV9iU08Q7vjbzQxtOkZI9a21hS/4SxbTgWPAWz6bMJZjpNq
D1QnRuOcvaeYvNfOq6HzlYuhUiAMvOIj1TUVyyO1mE2XciOjNfSql9Ll4QCoxTNhb68p3DN3e+tS
dLG4c0aCEhSrMGxyjai+ZtUkm+wKSi+9xhm5OqfRxfUS5zTmUXaLcGM96nQABzH6LrPnpZTpajBV
mHAtaZG8GEbViNPLuKtFU7xFXp0f7URW+9avnCNX2uzgJpNF3Mzz9jEGf4DjVogCIbSZLgxKcSOE
DmrSKmJfm3YTQ4jPWM3trdT0F1huUtypBd1M4VAhplvZzW/Kyt0ItcRnuo10vJetW4ZrZCHx07KF
xkxXj9upBifP/bxJkXMCeSxqihDYYFBgLKGWTRtNqsPwGU8XNy4pYFhaReyHh3kXCzyncxjlO4dZ
38+ZpNr3UvrcpKU1iT0CZXogJMJNdwrBys4eepabpcstY6xl1ykJe6nsMuedAcT0YOw+3yqsr7fG
9cK7hnDSLY7IfB9GVKFkzjxttaqWXd7b2cW2hdnLYGzPvCbW+UpaOSLexBsmphAUqFKgSSCmEsrG
ZbJzlVvtetMTE537gAl5xc/UBzjOZJhY6wq0y3CDi9LHJsJhJud0N7j14yAT+d7EqYb3FvZHSNgt
s1gRPBp/Kee17Hv3HoLEwtA/i2ceiiBuLir287vRNurGHoPmPQjCZj4BJbHSQyKKxCJ1ZsoHYitW
+erRUfOSLHndUuRQFb8jUcm9nYbO4dqpOwDirbJwjwSfWevFDuJ8xTBzeIHio7aQdxD9iox0+2oZ
e+ycWDHd+1FXM17eihwzTtU6iQ950VUsfRzzmReE3gy8f6mKwwgT5Dx0gG0zTH7lSvjCOgyW3d7M
JJyeMWBmj9hMgDbmdr/mkBwd6yqbLoGZ8MLZHUyHVV35w0sVYk2fmOTvEHd9sXG7JH5oMyhzdGF0
5OMDT+jrT5Hfh2Ms75EeWBhTawijsxpGNoUxmVwDlXf0qtVEXvGYy5AtTKJHILw2tb32fMoRdnGr
KaHriugRtBUGkXJy6gM7k+aQaGVryWyo+9VwQku+XCLJuEnIyBUbfD2QoXlMAqzpDgm0FclF94UQ
k/vKrj4CQdLzeOpVzwYZtt1xsER77r0mhBnbYTxrZrnuSxujDMtz+22aQp2Xvu12UxMX91HlqR+F
6rNHPQBNWqnGqRC6g1y9+VE7HuPZmi41LMwDMpS4I2yc3tBsJH+kETgYO2kie8WKqN/lADSHrjAb
erZKlvCgBq+07u1StNZj3dCrEaSGx1BT8IUJyz8xsGkc8AOYzYhadZteLkuI78xETxkdf+G9nZfe
8yLj5Ud8tc2NyUwWveZguy5nr89x7PDGDw1md4GJ2XAOztofDtsYlr+pyt8CV6rHuTOCYsUl2yZl
gXAdtd22Vi6mYpmSoS2kN782RVmcRwU2YCVEmN0YXQOiz+ELQkuNz3O7gELplZLvV3LKK9aucI8M
dd2Sm8x7jLAtdMcg9lAWF10k+9klL7zGI5eh+hAcx5io0mc7YxnnGJEcXdcm7l50eGoFCgqdG1mx
4TJK7wEgrjucZMEqSMFYz2ivD60zts9zHOFLz7uCTW72zFaGXvY2VYuB6cGzsU7twb+tMidnPkPo
CQ2eqBoRsL5FKoRkc8HHFF3qxdBFZyhxmFYyVsPNcl3VsMpU6sISjwlOx2763PaKBkZI1fifUQta
EguTOksuXzclnuEL0+CFwgiX056lm6eI7PFvf+zmo27q8RdqMWe3eBqwrgbsx2aAAsRtJd/IBusZ
VTmVfh5MTukD6hJLSs728OGNCzVRUi3h1hQt+6c1doG1JmmdJJQPmYxEBDiLFT08w2UGLYGj2nYe
KMCd6lXG3GfngTJ8SzHW6LVkl8C3kTV3cWjC4q4aEjKLgxgE3tx8mmn6sCiPFEF8q1uKG/10opzS
iYpdliztYUgChq44dO4d12rPapLR0WpYtaR7vTz/t9eu/H+pXf3H/8y/2/9x/9F8fH7/Zwnr+nV/
T0DZzh8BEhFd0jbZg/+DEP6bhGXb9h+c5t1rBgq/AZ/h/ydh2foPbtAaDYsMuou7GNTg/41AuX+A
G7AkgXgcbSTu/2sRqH+mYP0FsSfYy00WDgRAm/Q2zRBPPPVJ4u9mTPHtJWK4dwt9dLitYpZv9qxX
H/E1GzKSBWZzPPxJ8rv/G2zvz8Br7wqV/CuD7yqk/YXBN7l4Kkc9t6e0wmws6oj7ClHdLijKGx/Q
dm+4uyGUbYWcuzOINn9Vk4ylCqX/qlPnBT7cbcjgYA2a8ENpdlZbUDikW662SQENzS7z57FX0zqN
55e8gzQzMWCk3TB9dHRkHm1FAVlIN2feJ+9tvbzIKTkuRUosKj7GZHJWzgQdrsxbqIqNcLeLD3SD
c3O06tXy7frhEd1jg+36nmLAnWRBi638uS76W11kGhWa4sPSn8RqdK33WiCkeRbj5+o8hTSBQig4
lrn1BGMam/HAf+YR7+K/fnWv7PV/+OrygP2Zo8ioFiRXPWHtTpnQ4/pd9za//Jw42LcafgyuRFUg
N1hzNn3C9SisznOVvptSH01ET6Gaog0Dnv2gxw8s4vQwuv2xulb19Q1nMdwrDARQKSmk8ssR/TOq
sk2mYm9VteeAa+y2maFZj8sA40FNOaBE6qJJ1T5rFHTimsNDXet/V5R8fXb/0cP0l1CfB20DIGsw
nOZwvM/z+CZ16QGrXcp5BqDjgxryNZY4/RpKD86dHt8VYIctUhWW6a4+jF66S6roKR0B0gTOZw9/
fb8QPboq/W/kZwcevsw9RfHfPgwkx5Z/81YhQP/jn/0v1NXMBJDJhFWfyN8fgsQ+yXS8g3O/txSV
VbpCGZhedJC/D5714mXXTFN8He5uKo37LydIsrKZmjCsKshEBaAIQH0F2jxOZU9MYjn960fqGs/8
h6/xX4CtMUgdrLkx0yK6ZEuAfLbf7kKaBRU0hHU3RZ+Ny8Pjm+dcpk80spAPx555PUKtG1OdjbFJ
ynnm36Bd/8lbfpX6//yEd5U9Tp1XNKehwBvARMflMsa161//tv/sXbmu6n/+5wGHeNjJURjUXJ3r
vD63HdcLnFAdKQ8HI5cuu3VseRnBcpt5H896HCcUxjnFU1TACk+t+C6Mupu+peUpyrO9dOOU4FDy
buXZk+20B5Pq73/9015/qH/w+PvXVeBP1NR5NNC5APSeXPt7Yuatou+gaBgrlivXjdboaf/mZfmH
rGJWbf8v4w+X1TApkr4GwjEeAZKuvLrgJYL65fgrmF83/5u689puHEnC9BOhD2wCuCUJgqRsSSWV
VDc4Uhl47/H0+0E9RkKL5E5d7d7Mma7uIoA0kZERv+ll1YFAuLIhyJ7+uKNTsTiwvAwKBMzA8tDb
070+WhcR/kBko9zF6Bj+jsNsNhEcpIfYpxg5RrtIGNtKFndtLEhOK7hFLTLVq6EzEF705aeohJfE
ffPVznGcShEYBRqC8seZ9z22MhcnmzBGCdg/zfWm757RGaGIH9oFAQT0EdOB00e1y5v8awp5ifxz
WFt6+q1SA2wQfYO6dO07ZHGoqyo9VmLeptcNuKbioh/CHyUBvB+R5yLtkDe0M506la/OvPiRQ+PN
AfvdMppQMuoDXSsP9G0xmM2vY5j/NWKUqia+VoF/M6FDNcmHUm1dDzueJKdT0jUHoJxcEaQbxP12
LaDPISqfYZUA40mdsgAQlId4Sg8vbc71rQov4R/eaz71vtPvPbcEP13+c2R9994ZhLARhH1JPVpD
q0jD0LFVrcupKSBLxmF3bffYzvjj4CEV0eLnBktqhar/r8ajhpnQ/XapgCLgmVjAXUqxsmYeMjZv
KzvFQN3wcL5BFFIDVJS4SZygtKp6DxK0Fc1THpDn+m4rbb4CwuYCzsQcWAkc367uMnS6KSjlGwUr
Kyvl5tyDRi2QTD794cp8mn+27xdHB1aJDS0WWMjoBa1FFoL88Q6psH91hrLLs/Y6rp6Yzwtj0rZ6
1VzImUA4I5M2p59/LIezFkdCZjVVq7JmD3GeyOtkGlPQuORHQqmD24Kkw9ZjzikNQcoql+9iTf8B
IbmB1mzS37K1yhU6DX5MUjcJ+J6V3f6EXg+321CQEa0j2oSpApOqqJgnPB/TDYjmLyYm3dtQbS7M
FCR9UV2gcHuhAyFY6VnQb7LAMlBsLG1oOljUFT3AO8nfJZ76MqmSRRoHwK9MgYcp0lRvKI2rKw1B
RpYmcEOvlO9yyovbLqi+Q9YCUGN4twaSsSstl667rHmIE/Mb1L3nJMxwwMt3iMpepr62g4zgDL2o
tmWgP58eYfUzbXjirbk45Uy57i3RgaqXBxLg2i+/1p1ebgqYeKtWkynWBGqz1SotZ803Gg2eDDYN
IRNiYBBvLRKVNRpfL3ZAAQpsbboNPD9wvKY5VJyfqwqlyTOrUT+SIMy9/PfbkMarDwq27Q6y1uOq
eTd0uDdmt7qWXMDHuonH2IEHcqmmpbzRpcABp+623E8tkEETsmi2ui+16HoAnw+x9nc1Gj/MqbmL
guIiz+pdWdKnsmRAdvqumjQ30TH49LxDBMnSwk0yzr+PQuxL6mvr0azuYmFe0Hi/9dLMkdQvibhs
yV75QaP4PqgmpD+iV5A4fzhTizMYJHZCj6HjDJZs6PxlIe7LiBXRKFW4V6DvrD0rhJUtDxPi0taa
9ShvJEQJWsWYXhC+8nd6NEE0SrMEUG9pbrTSSqG0okis6YG+g5k+nXvZI5cvc3GMSyPCyz5nzCFK
Y0Nd053DzVxE4xU0U/MRifEepSv2nKy1Js11blm+nV/qQvHv8IRMkTo1gvDWCiOQ+FBEULTTqyu7
o0tACxGX7V5Lt1RTk7Wof50eXzEH809i3awn8n51jYOfI8Bo5wfquM0GUbcQTFAsdjFw+G1nF5Oj
BQU9b7LnzaijUNelGGmL1gAl65eX0RTe0YK4MabppRjI1gqDVBrIGvjOVuioHnrGKtR1e62lUYPD
iJlsBeyglapG3GnQx8PP2cQZWAmfW9vHMx4nN9VXdZq3cYxtb4kJNKqQuIzyL0r0UGkXjyCsmwYa
3RjdGR554JxIwulH6SimQjMmz1YV3IY91NkZhurpAcvXv4bQCgR9yiUa5nK21oRe7+m8xU7VzXm+
DDOh7sS3JkZd3DNz3wEkB6UngdNg9tY5k5ejsWeRxyhlLFputMXBkxqGquB6Udc95VUE6Ye5quiv
fR/OCijeyWmkYlorA3hFG2qGk9PocMocleixegx147FHl0ObqIB2fiz2OoT6zZhpypmTSDmSupiL
+27eI7NhRkVyQC/7G2Du783AuCM286hXxkuuBremLb6pqvkNodqbIakbjNpxCg4FPu9TBlikVMPb
GpTFGIV3p5fssRuTOS/ld3kJtg8+vPKMEkephDfKGMlzvqQ2956W7QJJ9I8GcsAbtRgNBzoaneAo
63dJKR0qPQ9QaZ3QPqMaayhXvjeFLkBU/8x2Ojpgi9RBxeG4qRu54Eo79ezz0l4ZGoKeWiIMGoHq
sAeuBMpW3DSItK0gPWJCLQzZMVNuewOikzcBwJatBCSJ2oIMkZNFeOYoUY7Fp0VioUxZaBWt0h0y
Pd7j7L5SC3Pdo89R1+0TCHwHJYxNm+lbrTHWyOR+OTNjR5aRWBy3qZrKUDLpRHih4jY0fmSw21AA
rAvE9UC1yC6ilQADzE0MedKLPGC/nqtSKV9pmWGtBnu4mDSOtKA5Y5OiHEluxeJUZfKNvlSU4WB2
3YMWJWKtNWAj83i49fAqWMX051B4z37RkL3IiBT03O5RzorA2E+GozUgg0fF/5EDw+IyFL0IS7o+
PVzqHAk+icnin2eeXLTSACs+AANFTcf/7pEs/1ZGxT4wTfVO9RGwLUk/w7C7iCmVNRTaYq7GVUh9
oFM0Gl5Wh7ti14YH8kkoBL5AD1FJ7gwYNZOInrGH8TYZ5GXMRs64qBwLbW/iUO92ppdIBuhzALTo
TT8YWHU4dQTWAEOCVVGlz0rcfIeaAtpp1A+63rzAK5s14fVZEim4ToV0VYeg4PXWRMER1aQVg6Cu
oXIhX2SJc3t0XnWfDe/iyBOFNAVSb7QHVYGdhnrhlVIOMU7g2U8NcSESUv+mtvuHIpkesRq4VHIO
OxPAIRw/3q7UjK+Izj630PLNimSsRei0UBv3bfb/J9Gz/zsTy8+l0f4fVD1TFYb6OHD1Psz8lwLl
xffY1be/82/pM/0v2VZNC3ngGYQ6m+X8q/Ava38ZNrgjCvmWLJsWAe9f2FXlL3R7+Y8hrqEBZFky
m+zfhf+/FACtmEjM/wvoFcTr/4BdpXz/YT3xWibWIDzcRnNQGCD2Pp5LaRyiOQpS00Xv9trTwAEi
dgXCZERzRYICg+MpquvlVoBphSKko2RsFfcQdi9qS98MaA+Dv9yVAAiHOlvnGh1hO7msfcoryF9v
mkTfWl6fuX4ldiJPfmfSwE+UBnCbErkJD3fzQWwjzut1J5JLdJh3E6C7IuxloBV4VYNTn+ktri0b
tPjTdW3wqDAFPSdRt5m2Sh/flVLs0G7bp9V9DH4xLtLv1gA2w/RUoBZKuYIGvrMxL6+rV9MSEBjB
rhWySjbYbTL/R0QcXMUoTfdmQl284PqPTy+iyaAi7ipLRdFMpQFi7CJk9lXu7vOrzi9TQiuFTeJw
Zbnq9GxdW3NxPHUsBtLwoUQ3ay+0tmMKK3bQ3S7TvxhG8SSS/D6zJ26YfrvRQUc2fXY7/5bUYvhW
J9+7AtsKdKHMFH6A5MQ2Uikoq4rxtSnpgkiJk9FmzcJruOmIuTyM4R4APi5yMLVRYmvummpjjGLN
3WYvCwRzAgM9izvN8A5JsCuV6QKM51eAoZmLaSZd4k5HtBmhKGOAJYnFARUqfTfPrtXeAnd0cxQ6
Uo69KPU38DqsTT6G+ipTm6ewGjEoyS6DCLbt2BfPdfuay69cjOGhJpdyDG5Cu5NtODiAaHjL+c3l
QllDLeYMMta6hJtZlCN9kN2O4938R/PUzH8RcIDry7qr1Ikzv4ykURerxR7sxE8RGV+gCTzN/30n
0QrWpadYQrK3bK4C/B8lujPrlDmdZA8tOnVFQEfnBYeGEdAZLynI18ce9rECdFW+Azmb5Xcya2+e
COpDzrwgZBiagPTW2Vegpq4mw0UdzHUUBxfzPlF1yjiKuTVbsdVZDn1dumAqUa3bzysGkhqVCtZw
irBsTwY6w7tDSmJcyy3+2d6L6uf8+CozXEnNaF8ljqjVFdRoQryByku2zmSeUbHCMrBXiQNmc20W
6mrqEJzNAJwYO1j8t40irrOouyrb7DsH/mWNaEw7mF+VMLhA+HOjmxfooL2tibj0t3nPmjAHWFyx
M6+PMU2uqL4orHgAHZBsMH+qcLyw/As/YeYD/oqJssiYSwdZStwU5EFmiC0U/cvJIjnUmuGKwLUN
YeY33uAgcbQtM/O6iQ3kK5gVvhJUr9PG1naetXlGwwYRAVVze9LunuBR1pIzqt3VvGMKbLbmebDt
WXRY3nSD0xE0OsvcJ6DkgZJd2oHkDEWwHX3EYxT2Nr04NkdLz68AfuRZ2f0sL4Vq3qaS2yshuEDr
0g+6IhBC0C7KdThY/o8SjmGGdMm8dvjHfEoBGdxpGGlPeXDhhWIb+Ndj3O3pI15WlbUH7r0N0dZD
w6GV16EwczaD6NdwZm2AvemqjbktI/Xz3WuL1h1S4zKqd0Tmn7XXBVsC8iXU20v6haOb5jnULi9A
3iEVh4y/gxGrWOUmvbMAOLamJuEmRd+VVVptlQDIfDE3evI22CLTD0j/TeYDlSF7xIy+wyJh03lr
ScnKtVcUN+qsA2Q1xk4Fx9BNGl27ZLaAmY3rlRAdED/8Crr2FmeZwJXtKtiqPRd/1b7DkUpbUY0x
Nkavcq8L1ascQ4sN0XBtjGO2bjyfUF8bq37gUtyZ+m1GbFrpQt11dTqinhYatKVMJy0SECHzNRv4
EyghPvLtPRvjUHpYPgWtyhTTQ1NSka37LvstMtR0EkmFJNqHO8kIrnC+f9asNANEhulPbYhVZBgc
Ny12HqIotjZsXatpMleVQnsTVsFz2WVuRLF5W/be7x7c+SpAu9MNsRDo8MZZpaJ/hd6obVs/G4DA
I9ZUo3Jpj0RgqQVxOzXCAUv2baSMhRJYusHvXHVCKytBTfC0wca5SkenXqeAn8GnDbfI+PyA5gqC
JcbbynsqUKoB+nkph/SiKYAoqDWV0V7CkvJdynH7d/r3vnH+dkr/Nyv81ymugs3VkdQ3SAs+nuJS
iHW2D1Tf9ZB0GUtCLhHEzPEVIppMGRUvJB/M7tXX4WybniPZyrlX+CyRMLEAI4mwFLDCi2uaXIdd
69MWR1zAvMZJ4iKIjZVp6bteir/LuvZFR69lFaM0z6aYt3YWS+7IZiUHOHdlMz57Gc3QbU3FckY2
5tTqw207FR2Cc3HugrxwoQYeCg+Tr7awtgEyFW+5AWdp4r3EKElwUg21iX8czF4QXFexFiFxozxG
qfoF/Li2koLhsU++FD3QMMPArV6jJVDa+S/VlYTMjUvR8KlRN/NhQQhBpPgWyJYp4g6EgnmN4Ks7
PwRNm7Wcfu1ktATJXJLVfMzNAdqfpEPHoUTZ0JmPlXnSUE5zlBqLgSK7B3n71dBf06Jcy9+axNoH
RP6BPajrMBbNak3FDrDb954IKeBSmB1/n6BbqGI7NeYegb2LovMvot5zqkFfh6HYWTBl5n82Y/8C
W7wQagQChDje3VUJcgdZhl4DOuajue+SVzr3m6p99TWO4ilboeCNeqtAq+cOOu5qPprMucbFb+jC
QIk+ucTpA3XC/N624t9IOa/f0haFYoZ28AdxjYnZdckOQovTiNtLXxp2QyVABZb29dxOrlKaWXHy
u5edydZ2zajvInRx88Elq9ljOIU8QerRaDLKGYCxsUfza9+wzK3oN7qpjROqiAd4tguj/3FO6kru
yvPJCskdEnPq+JDt50+pyFTAuXqcJfNIwTXemkAMrXpjiuy1TtPLps6ec2NydP0V5Pm1ZBlbPz3X
Wv5YY/h7/yJtIguhEDxYuB/XK4SHOkmNMXcxLIM/Bdcnx7OFwyUBZHsIpPD1dMAwPl4j/34gtz9L
M4EVqfqyd2vXCHlbM/BzAMz2lm6QiY5xcdtTRBlbf1uGHIn0QXMMNML7JJAOE3JvWvM441Qj1eBA
s9ZG8qWGoZJbezv/OWbkvBjjAjp8WwkBGADNFb3kJEUM8/RQJCa0DWs/KPo1XO+DpX1rFOr3A4X6
Bn6ramlXvoC2oL9K1OQFSVXN2aCOVGSD1NFYWoilgK5dI1CDmhlys5l/wbxQXLsv7MOcPPseCEo+
Yc62Tw+Z9tmQ2fgqcGUzSWXeGm/v6gSZoqpBJ2PWNKd1EJAvaEbsen9Y6aD4uuIbS6mHFqf523nx
e27rP8lBt9EHskiPHVC9srlMG49MgdADe2aI9N0cl1sUE+DObHpV3w7WuotSt34q9WHTYvg5BNN1
X/fgPHX8ybjbSOa1qqVrTMLdEe2cMx/52UK0udgIDSiaBkvy40LsbR9prJaDhEmYbxzDiCYwsB2Y
31x2CCl9tk1gWkdczVp8oAI7vVCNVyvmkhK8riw7u42UZoNyCEpYlwkZNF47znzNeZvC4m6esvkG
lcS1g95uMXqHoTO3soFhTb0fLGM//1tKpduxODeF6lwkWR6TttDgLHA0KOZbAfTdFGqFFGa9MbDq
o+S1zklk9L1FHTOsWqiOgdijn3Mgn12ZXLSIOayt1vilxcqNnnIviAijo4QARrpR23qF6ehlyQKd
A2U+zAvTvCjKdHt6St4Ozn++NFLeSKebuDEsKj9aUmqi8mtemlg7X/EGqdtYAtRVSsOBUIGs0SZO
cftSNp5U0p+ILzUFBpdtQkYgcCXXPRqHEhSXIXpqQzZgK66sm2p4DR+wm2WvcPhx04qQA1Dquzam
U8/un+/yfRxceVXwmHNSjRNQLZvzmoZEw6YWXEAnDbVmrtD8p3IAMiE0tw2L1EcaJgPtP+b107wb
T4+IOp/e/xgRU9OhO5HwWG///t00JmLyYi1Ncncehfk6MKflKrNgKDP++lVqKIyBXuRC1hvrClA2
Jn/Yt3ME84ly/txHD3O0stA/nBFJLXe2M6/4sQv/d3wF7GtBQbZIy5aQIaMo0GVQeMViEG/XEfKm
NSM+XwvnO2jBKM53oHFILqMw+ztP486pGRfD8L1kCt/KAQZhkFNSGtfzJWlADEegeXj6XRdl//ld
dZkSkAl/19BkQ14kSxMj13kTu0ILLqZGu8vr1kmZUbPiosUBi5HrTkU6L0SWwpKoImcIeYLCJsTG
zTW67XQns/89neSlmF3NVng3ONqLQISBmjRWBquePIcPX88jl5qSg7LFhnalM9+3Wa1z4LycivxW
YDgn9eJMOVv/51r7+B6LZlKJoFFaKhyU8VRh31Svdctw/ZQijHXHfPYIW+XRjzlrywR5EynGvBDR
kN7VX+KudjCIXcX2bCQ1S9i3m2r6niNuVONNLG7C4Yq1fDDr16HvN814KMTrvJcspDrKonbLJliP
tXk9Q1/nLTh/bMeS7kipEYZ4fFsI/1Px9vOy7AfHiv+7+u7/T74Wc6/ieIX36iVBcjj89b7Aq8x/
5d/Ibvsv1cRm1pQBcduWzl3k7wKvbf8lZpzGvLU0NtccBP5V4DX/gghqsLJVUjAbCDjL6l8FXvkv
yzBg4NpC5vIyY8L/J3WCj0eepCqouFgKm/zj/oEAEqa2ZtSujSHDVEwbXUkfbdvYvxuKT26eH/OF
//78/OfvQnBdwNfLcHl1B1CPcABXlSYfFPurLEfUd9IzONOP17n/PmUBTcB5FuVHUGXuRPFNmOY2
SOzb0x8wj8N/z5L//vTiVI0xJtb7vm3cWv3qtQq3jV9JeysKenbmtUxD5fRjjk3D/GXvxskEDomA
Ttm4gjHy0tIJMB8bs8o5/fPzQHz2FYvoNBurYSzHz8/gNWio60S+smFQa/nL6Qcce/9FGLZFos8q
Eo1rT5TrVSx8kfZNKEme/vlj7784ekBSYTHcEOnsLhq2dQFLk34IiC4bOSvTjKXd6ed82p2ct8Oi
OtFN3IMKu6pdNNf2kbqRqk32E3qyEzok8JtkhfLgpfcDIAnF/znSbuFMr/oVKqRnpurISC7RW2nh
6WpYgaIHEfYtkupndOXAvQ3u6S88MpJLwFVghxn0xLImcQfZROHzphQtdNFBeWrj9symOfaQxa4P
euya8rypKRUiQQ64b/ax9dVHy4v/8DPmJ7/bL7WPI3yHs7fbBbIzloFbC3/XZ7KTohR0eqQWifV/
tv4SPYTRjQaljKEqGu6ZAHJ8f4d2HK1SbTA99HQV9XccRPoNmiMYVJQ4rHVUMzdC6adDjWxVu6Ki
YjyBxbeefQUEfD/BCLUL+CNRnfoDeXBhvoyYrN/bzYyLGET0INeAoWxqrokR422n2BgI0ZDf+CT+
26oELxr6eIaENSxFDvhE3bcotLvTlE6OZQzNPqYqT+5PfXqSM+MLOhzdDXIYODTCxvkZJgb3lt6q
gTNHhWp+lQwpv9TQQ7qqBwnVjzIQ9WNTetNtmerZ4+mxPLYgFvu3rA01m4ahdlUYo7GFsnn/EOVo
j9ZnIA9HTgBzsW9bbUQrTk1qkHF5Rb4X08IZ0zNJ3seb/X8WwhLhMRU4vqdZVruahqxFGPwKsukq
r8JfXLJfILw8eErtwqJ8+LPBWpwFsFLGyobe6aIRD/j419D80nSwiMaZs+bYZCwOgzzBdS2oiTCV
9yoZqZt514FMD0yE69MfcGwyFocBiKi0IvNn49jWnQizK+z6zm3Kzw+yJbKlFijoDR0HwdRqayEp
a1vZoWX9Z8fMEpsSwILP2oAdbym+Y5ponyDmCQIQjbf0zAccGZslimSoqwgZ3IjQWOJDkfsIEEsj
aNfTI/8pCIrzSxgf46KKt2qblD5LFcVxJ89gNZB1ept2JrshzIb0sS2PSMyX4YXSVZqrh7V5p9vo
Bpx+g/lBn2QabziCd4E5HjEFxJqzdoPUuEKIfVeitjnl9p/lGWKxdkPMpwzUXWs3NfDMnfJvVeD9
kAP5DJ3h2OwsVm5Uz5DAZKxdH2YeIh2r1krObIr57PtsYBYh0DKVaWowXHJ1cPcoa0IboL67Rtp0
M5n9ma197P0XYTCth0oxYuLsALl8dneLzgzMkZjxVid+N61QHil/zz8sMvWiiZ/TYXD9SFqN57id
R4YHq74PB3oxaHo6amntYmpwiX7sPu/8u2GSvrcJss+BeWaDHBkgY5GZCFmZjKBkeZYpkp2DX30N
8v4ct+LI2jfmwXs3SIovcVpjoeHGtbiSp+x+wD4In+rsTOw4NgmLzZ34pYoOG2NUAk7GmfOCklu0
7tLxpq/i+z/av28ds3ffkORR0qJjUrte/lrGyAoNz9wczizPYx+w3L1aQa9H5iBVQM9FCHaHAVgO
8iQEDM5Q/I5N8GIHFzimeHXLNiOhEQgBZMp4ZvSPze5iA+Mdo5ZmyuGghjGSZhfM9aqdojNDc+y9
FztX1+VEswRDU43IJiBn4opa/Dw9p2/t3U9iz7Jt5COJZaNER0bRxwhRyzTmNx3SnE4TGBVNbTX4
Ak0pefWSOt7FVSrvmqgA+Ifn5o7OWHdv0Up7QazIv2hof2+aDr90PNPBQqdW6vqegqKC7quXyI9O
B5Tu6jNB88iCWbYZxjCIG3SpmM1MccgqHBzuXqC+IpHaNH8W2vRFSGirvlK9cWrcbPwmiReMq51e
tldpY51ZOMc+Yv7zd1sqVgd1MpGJcCUPx3mY0H61iceIXs45uuORpanPf/7uCdnQo/aFDC/ds9B6
ypocC1x81e/Qf/Z/n15DR9bnXL16/wigqrLipTyiwXkOSKte2i8I+aSb0z9/bIwWkSGzrQS1sLhx
6Y0ghrgq25oeUgMKJN6efsKxD1gEhlr0ANiGqHFNtUbQ29ggZXPmp4+9/CIyICOZx8FEkUvQVinT
a7hU6P6wOehInn75YxO8jA6t0vuq77OEKAiPgbfhZFkpQXhm9I8cvm8tzXfrB/5NBp4mbNyyeoUi
jT3Cs4Z/XOI99ebXP/qCNx7mu0fUiZ7WHd0Otx7kjWhrJwXKN+nl/emfP1Kme9M0ePfzkxR2iMKn
DVLl/fjNS2Nlh0SN/SiXWbQrmihF0tpDzNvOuzMHzZFJ1+Y/f/dE1ArCzso9Mm0/eBV4h6+EZ6Qw
QGUAaWCiTn/XsZlZ7GylDbSR/lHtZhWCCzIOpQKnJvRYDWhFw5lPObI1tPnP332KZ/vWNKo2eYVa
jSts1ECX0Zw4/QXHxmmxs4ssTNKyYZzC/LHTH7va2w3t98mvzmyNY7+/2NdDTncaQU4SxwAUrayD
7arqGy8J96XSn7nUHJuFxQYvuTehzzfPQvOkcjyPqNi18m09/cZs8Mx3HJuExRYXie81hcwzKMLD
Hw7b18CU3dNzcCR8qHNh490Ea1MPcWh+/yi/CRAXxcRxbctPp3/8yOCoi8w9mE3fgDaws015X9QR
cJ9HCy+B0JhhvA9/9pD54e++IIk6RfQ2BWzDLFwtK1wrnV6roUJ2v8teEMf/wxxeXWxrOLoDxGS1
dscegwKUwCsv2agI7J7+jiOz/IY8ePcdZpMNUy3Tboly41K3+32uemcW6bFJXuxiyqHBmDdUohoJ
mvKIsJZROUWqb06/+bHSgrrYyFJnd6Umy9yN4yZ66rqk3ERJhZIjDlv3up9sjGrCiiwYIhsFs6g+
YIKGU7kMcuD0Gxwpw71lt+/GTipgbIaY4yIguNJfUJPHI3BKXT3fSPgh92eecmyGFnsd4+ICxhOZ
iG7m1kFtOxvgba+eGcVjk7TY5UaPfhtWY1zQ++wijVCiyKT70mzvTg/RkZdXFhvdxrEUU5CJ6r6P
CSyX9g36r+LMux/Z6G9ss3fjj12XMaJdR3UsUraj9sS5Aemay5vaApWsz+yQI/F8ib1R4AbaY2GV
boPFgiO4SjtJCtuj6aUGk93unBDBp0IIlMreGJjvPmfqE3WE4Vu6gVEC6MGuVBp39ihfjL60jQb0
AMJklmRepXR7ujhaTW31ZJdnAtrb4frJnWxmD72PaDEa3JMaT6UrN3E54VAXoxsgV13g2Lntdyv0
pUHaoxFjXGl6MdM31AnAjVF0F5YuW0+JZcTPmKJYv/FRTdd4Jai3GJPJN2k5ps4oy82BpcxVEr+C
zRAjWtTq3fdO18p9FIbS7zGq8EMPI7yKpakaHjH00Vad6ORt1/vi0VeNfm2hnvJYlCqYb8QyyjMz
PB8Mn335vHjfDXxWGSGOJEPp0hjmDfIKkM14wPVsl43x7YQCfRHkf3a5W4LxCiOVyjHyKzcMwWmr
QvqtqMaXxFR+N7X//fSmO7Yv1I/f46k4EIPAqNzBCJH7wQdwoxsg2NNERa8XV0qoH/GZsVuAcf7T
i3iLzu8Gz2bd6BZsPlfyXyNVXXmWcUD4aQX95RBwt1eRmh+ZurTuN0M3rQLc6XoIgLofbaQEf2nU
Ymy9PhMSjoSzN8mfd2+DlKKXQcGCtmVVaDNrTbzJpLFe9Wpy9tw5MrzyIqa1kRkELa6YkEmAk4VD
ouxGHKjBjAvtth76cDu0fuVg36pvIvDTK1h0064DRepU8hBvtR7WTJwk8Qb7ExU+N//P7oXpnp79
Y3EEhb0PyznQqwL6f0lfboqEi4Kq+dMb+uoRXRU8F3Cz3aHfAEYXIyeMhzkU98mgRcDfjXqjstVB
SUV4VZ9+myPRU54H8d2EIKmAHpCoelfCqcvDNkIzZYpV+KKoL6efsOAS/GcFzkTF948IZa2Li6lK
XFxzMF9BeB/jAbT4vB8ROeaNZCMsuSoR0f+JF7XGfRKzdSTsRvjrsqy3jtLV1ZmLy7GlsYihOPFI
+BBaCs2G/GbslV0WZXtsTWeXv68ZIe/0Jx97zCJgeVXvCVFMKpU/E6FfW0qvIqkpbnrcP5FtADS3
spVGdf7saYs8C/Ug6NnQ/t0IK8KrVpOC627oi8tUEcalmQHgR9bZHM70Nudv+CQYy4vgZcDxAbdh
qe5AareTzfTZCvGmO/0pyrFfXyRTVdJ4hSRHmtvhLL8LgATsQDHD2olKTYHRJ/u7luLDPSDG0B00
NQPDjhkUKDeAo17mOWqB4TaldO9cnfXI4SMvErBmaoZsrFvNRUhibfuXsir99uoSl7R+rUTJE025
09/++YOEvQhbWi1nPgIWGp246Frk9xqGFYYebERXRysqqxtDis+krJ+vT2EvIpChoIphNz4MuTjb
Qip00llBm3sLXovXwznxvGNPmf/8XWipU69K0HZWXQ8K5zrTB2ktT6i5DU30rAXta48h25kt8Pmy
+YdhjoYAepXUuurqRYGUgi2j8Wmp29MTc+zHF0GjCSltBw0OUlqJbEcCFf8Cepr6RyFJLCVKA0up
GymltWGG9rCdgCrdBrVd7UXp2V+6oTQfNAjQ305/yrEpWYQKCk5l2oVorVuKim5Z4hUY8pqjFj4o
huh2emYg+Yjc+TnJlCPwKPTiPq4BrOgVvEWK3sVo+dlXi7t2xLNb+0qNZy+6xK3K7Ebr0UMusAXP
dfze9PWEZRniqb/f1FxUuOKyt5pKzQllmW1nko3G6xaetjTraJbxmdCjzRv6n4FN2IvQk1h6kEay
0bm6xTisInjpYtXnerVuoSTuOk3CVnEADY8YdobYfW8j5xVkJTAiNHmecr352YSawJq4QOsUPZ0Y
W0AUMuS0Is0inSoR8w/rnUfqszENO96klAwcD6tht/HU6LK0i/IRizHvvg8m40bDQA9t95gp2pye
/bcs67NPXMSyvsamNkAayJVlTdp6aO2T4toRVuSwKKtwbaCqfWW0en+PvkPWOQFXnh9GpU/nytJH
1t9STxOKkp8IBYPIDvmCTdTX+cUg2xa+yYn3c8ra8UG2p7MUws9zG/wJPy4+T4c2PWFu7wbNcAgl
dUta+CAF5l5vsjMiH8eGdKmKGelYoWuIRVFj6ty+qx+UpNiGUWWt67TeyCpCAW3Y5bDOx9tUan+e
nskjZ8WSZVVKqi6qRm6xj0W3xM7DfC+h47OWkbR3Tawmr5FITO7kUvqXCDdAbP9Xfvv3InnPCD0S
BJdkkaQz5Cz2gtaNfeNFM0fzqcbF6OH058yR9JN1ac0PfXdSSFKtFQ1awm4RGu2qKM2iWiWlLF/7
WVjenX7GscWwCH0J8qVDLHlv/ajqquHejDNk7svAdWz7ykgHBID+7EmLmOejuy9yG+ULwH0gJovy
ixiCXaXbE76bwZlIfmzIFtEqk4xQCKhqrmriS4yEvb0ZdTGt2oi6/599xyJa5BHWyajNYfHLNcjV
xnrEdNyIng0qK3eGjyvF6eccKRQCt/44/bXi47rZgsauuhq1Tz1yEjryTpOFwwXWjRJmV2m0Je/b
cWk+WAV28aVxLiYaCx7ev+8n/5Q/lHCY84BRu2Azsf1sxHSTKj4F4jxURqQMS31fqGP+0EKj3fnc
HA62Eo2HEIz+qogSf23YdVivlb7pv9kjC1gVjqQo94OfbQcv2Xr9j3hKtgV6iTD9pNXEVb9L7ItU
wcYybt06vwLLv1M61ZnQgLASdWOHOBI0cDSBE6tJ8YVjaVdV9RXuOI+zToSe2BsgZ4dRKuCEZP4h
8o143VEFUuxbM+wdrTBWSRP8EhrXuqLw1h7X+Aa3g6qGizUO26IY4GdNB1wWXDPIrjiVEHd8igbw
t8LrVpGCPU+u7n0PB+jIeEY3fWUaCT2l+kHY/4ez81iOHFmi7BfBDFpsE6kFtSpuYCVYQAREQATk
18/J3swbzmPT7K27uorMBEK4Xz+nXi918KfszXMFH29VJ8bKRCE6kgg0MClNibF1Z/ND+s8G5Djl
GMdgttZRMeyLa5bzWs4syo2nH8B5IuvoLM2QMENojTrZy/KEImRbLvYt+f9t4h6L5FfpWHeRB1G7
q39P6hZD8sqs2rVV3I3FXzf5Ixa1kn6Or4/rMxRyYn4tkfJx7XZtjA6efZSB0LQ9p0H/URkgA4wa
M3J09JK9bzVgIncaGsEcPXUojxJgkWV+n4s3A+iBVd4WWj7lyt11S75K7Ce0JauU+RtV9/Fs/RAE
/2qJJgURU9NUB0eww2MwW2eBdyCiscIOvAqXfJ0WH2PVMA57X5rpPT2ubQOLoVagHXrwwgy+hgzk
TMFd6NrHsciZrRN8K0x3WeZOmQD6nOkgw/ZMgG3Vpke7e1MzumzAz3YFGmLCpRr96qs/CfRChDUP
TRjEtYBIS/G1+7Aah6LgSdviWI+3SUSOqS9xZ8h+q83TpF98uzx5jEPZy3th53dO9lGO74h2eCZv
M8Gkpgt5p0yZD3WjPceEi8aIO8MkQXIO17CHxA6NINAsdP19W1SoOj4odoF08M640YaddsaDzyPr
X51UKcPiV5WHSp5cGCmmvE9Y96+Q/jLFagH/wIj6fRlMd76t7xcx3bbwIZsQDEVbw7LoqVYZWm49
4LdD16Bv+6X4j5M7nN0xu4vCvzroVlAmdpltMNjIIDoPAhbO2K0tgvpUdQRWKMBaWF3ihtt6Krad
He7qnuqpH83HxUugzqCzootOz8BeDeFHy6lvCBcWJbN/sojzQJBFU1txJvSAwxp/FmAAnP4Y+6aQ
Vz80gYeo1tyr1kNIY1Nuqj15YtCcM22wspIMC1S3QN+8w1S09ZYqTrMnHYA0cLzqXLn0xJT6oIi1
Mub3PghvTfx9+Z0GiL8q5ts6WNb9uKzoBZ4mtLQTSbKkYII9Oyg8aokOGLOrWFB/aMwkQBS3udPv
Czgsy8hMRD0RbHttnfZ2WpYf1njGU0NR92LOzL0BWcnjKR/iVr9VUfEzMaqTNsYN4fBjYMujhEli
DCEGrn8wjJvWDtap3cWlkx4ZRv9l1Rwh8fsm7U3g/SoiuTE8YurDr2wut8qA15ZbO0eWvKzlU4DZ
3cY8ahj0IPIMAiUf++BuIEL8XirvitBuVyY1lAJIWgV1x3mukzQGAMq0/i9f/JnsH2BqAQWotV/z
PzeJhxNQbJccELM3JfeeEYCNnptt4jtx0CiAnj8GrGpmKF+H9NIupNonft9wNcxo3YeI5zTy9xkz
6aZdYARu9p56Q618mtJw55U/iitZx2o/+qXc+7M4gsWkvlpasQ6To57fmqbfFdlOa3VKp1tzGZ7a
5lK1BoaLizEm74NJ/xlshPLsYxVEca2qi4n50i4dCAyscrOM8bqvqhGOC8DP3EeLbLdbh0ub0B16
QSgG9U0Ucl9ykWsVK1Ww2LgfdYrDj3Ooof5MxV1XT8Chq5c0f3NTHEsKcDqzhmM+rxMsOBnPA2iq
k69RPcMtGbABjFUJH5kp0uwjxIvshz+VrF7qwr5MQbuq0/E8N3wlTaCPdQajpO83edHzSkI5bs01
S8OuYanAGXibNO1Pq8q3dsbT3euRTWK6GBjkAjs8+WN+SKjpONjD4gInalbwhk64xWsZZ1HyPssn
9Haxydhwli6AUSYUC1z7Av3hFu6BiYOYqY4d+cPYbzn6imizdEyRO6/mmB4yR617GwKUSWs27TZh
cWLWYRMmjDpYZ7TL2a4pZNzgQSian3b/syzkFkdP3OQdGGCeXM4dtSlY4C5pyT+di985fk1pPtm1
B2KGqbQrwDaM2lcRMYXJwlaNJyt0GAcePUmdrwV+cQrIiIWQzFVyAx3ZRj+U1Wtm/vkIzcEDeVBl
5Yc5Duaj3U3lOrGr+iG/Qj+Klt+AvKZc4n6ZuhN14v48GZ3nrD3IIw/wk+Slz2brkBvX6V8rEu0x
5/Km1mNnZ0dh4bVERYFJGsygSE9L62FZBYsYEem2rM3UozOJMHruaQRDnqUF7P6VQuLm0nbJm0l5
DXi2FGMYN4AmUEV6L6kOwnObLd1tnUwMG3lFoJ7gUf3shbGXjXn2p/LQpkZxap25XeJuqZq7WZXI
ualT7gbOSDiHomkDrA7irWZ7rzGF44Vi+1TDpk7bQ1M4vwbK3ifcaWKlbFYmhQEpXYhZd/KvGfk3
bpvEWDH3S9CdVGcRvhfddjCUwrhlngev3LQ0uMkt+mc6OuMG3udbmhTc0Lt81BfTxU0nxvKmncZb
e27qDRpI80Yu8nG65nEYcTnbeb/N7V4iuhrg9zf4B6wFFraISJNLx/xBuHGjioYp9ULf51EIp0j5
IN2T8tmbQ1zLchxPeehfCoy8TPewwBXR8Dxm2atoIxOCSmXEDRSDMvSTFV1k3i6RPyz18IpC8yAK
/diH7hmwwsFRgbElYfsmQrUB3Buwe/p5rCXdxmaafOalGpo8Y7ayZNvH/HT8hbV8QF+7zrXeK8u9
CxSC0zzaCwdFeW++Dk2FBZdDtUV2BNfGfIqW+bWyaMuILHzTAZK2LDMfg7A5MAZWMl5kbRqUHI3l
rZwcnwkM0rDzThVCshAv26np4NZYzfwu9DStmSA8Zho/byaTY1fl5t5I4RmIHst6lMaF5/1hxihZ
U2WNWKdqzfTyoEjCDVcpe1i1chssyoUrOi8xwkGxx3oYXN3IaFg30klytkcdwonCBM25wmDc/CpJ
czIMhH0vgOgbmV099F0R/IO24HLUWSTVDOXUW9MfbVBYkJ+eIietXoslauuTlQyzv+vnqUz4v135
ETgK9EgRKQgVkWHdg5J3Ti7o2PkKhm8bzt3L6K56jle/gsTJydIr2cR+ivCP13bwnbVTGOEWDZIJ
Kr7gTh5JGVz80dGX0Fo4mHah/aA1QZvB9qLY4i+IeV9yZxsk4QgMpF3Gn5Z9LTsPctYzwLYR23zY
GFs/z5dnUhXgTYwREWEsF3DfXdvhpgvNzhTbKDPzo+UyXjk6Qp9yO/FpvQkrD1hm07Y9MXxX1Jsm
N1qKzXxqw2+A+jLbhYZLWGJ2wnyLs8DaaEcvZ68prvIFT7fg7bNmwweS0mDwhknyGFLq4M9i5xX5
WG7ycsousi/EHtdS/zAaHZ9jgP3PP7pVUHKiiYgwYw1G4c1yWUA3iVzOqHWESc2JjI7tHRWcOriQ
ltSxd+wcad/ExEXszFmTsFRntdqKdFqqXSA78DxZYn6AdVOPNcuPB75HS7Gtbe5wJEuMIsV668ly
XXFzFvt5SKZsXUkvuOX+zAyq4ATDQaN0MKUjwoxHzy/blZrThRsb3X4ggTk3U9xvjfGSVrV902Vc
7wftWj91D89czAZR5s4yywfPc5bmWJZRka981+UjLzJX3/mJpfeIaecdkibv5KWB4MwSueYR0tlC
RtPqo1NGf3jvoM56DuskvFU18/5pOU8PNV/EtKpdd7onM4rG1i8TdauUH93CjIUm7Jvmpo76bh9q
i+OPNzs3bhc0F+ZDi3U1TcOjaK9Sb3cx78eUi0tsspNvSyWQcKUz3h0ZiFPp20R2zaYwtmHY+h+j
tORDVTkgp7j//poMMAWKPh6/kw1azb4eJ53BbbNdVGfh1bfACCcMx24b0I/ZoYf3WPXFfJN4bnta
Mkdv/bCtt60ZRITjoIfiUdLZCTkwldFGLasoyOvzKN2VXyCXzuUhlCFy7KqycCs0+XBUWVM9YrhL
zmk1pltZ+sUJXO74lGZdsm2vx1TPzHPedFDmfznfgMMru19z0derZNR3Uwh1kI3Ujz2j70+z7xzb
SrBQ6PuUK8jKzyYw604yr605oKNUC4DD9SX3luxdeuPPJUi4m5q0ZbI2ebBtOC9m1/wgcpbGfbbA
6vH1s5lnKkZf1d00PMFbPUQJX5EeVvXimhuTP8cK3b5Kw5CYwasXvKHlHmfklV3pcz4xrYPqfGfX
t/24t7NFrMPGRpHMNCFE1emUJH0SN6GZXlQgMpCmi8MErfhoElYl6WevduszHT5KdfFENJBmFXhp
k7K8zYUlzvinrnE1qPZDZEfrblTzujTmaT2kvbG2Wk7iup4fx8hr/0RBGT4bIbVoyD3hDS/hjFO6
C+O8wqChq6B/nOpQHKKKq6FadBgvaRBuVef4m8CUyUNC9usEkr1ZyZFPxSnwSKNOfoWAa5IRR1gr
i7r5kaS2EaeevWydusNnWDGgX3EVzAlZxWoGDRty0u5dLp62B0kZGOACjpUZzqA2qqchy5KLlnjo
Ga65QliQNkalNxzFUOarMWFCS6O7OU/wD4923Y0PQhmkZtIwpTZSAouCMEtZZlw+5hoYFANFgNGc
gr687B4VLdUD/O5lt6gCsbXTGSz2DM76aHkvhvabGOn6wEzxUBzGsH3CU8LXIrMHiYR8rfNSbGot
JtIFon9HVa7fiskMmI9qbuV1/ehhzMf0joe1D/4mLov6bTGKILY9puSbrEkvydL66GGqiGQPHzLX
MOfGGWt5MVvTWunK8TYpV6Rbs42ys84n5+ykfbomXwCDlT8NVM31YerUsJtbqzTWcupEPPrja2G7
oJiqAU5rFbGrk66HVz8ua6/hpl+l5d+iNJ96p7+fLEQatAvvRN//NgfhwPUc7xl99gnkZEucWQCc
iHqI5wz046ogXL3ypfNchEH16DLxtOks4D6qL+51yy5awp3aeUNgAD7vnnKWRPwI1FT4RQiMzWGz
mevy2KJCPYwZ0FVjGn6OV6m56ya8uvSgV3nW/jKbfrldAH/BA6W1WdrqxcqTZtN1i0WSwLT245B+
CB/GnaOy9nbWlvkwXIFTQpLDl6A+YazrDSbqZGO2QUogMZMbU3kv2i/6S+Yio6u0xeTrdLW8WjWC
H3N8acuU+tIkOWr6NncPtOxWhmJERCG7mN/vhz5i802M6KZIW7wNajm4fm2cRDQW69pmIDXBKx/y
PYTlUJ49LVu6S02zZ7TQ3rrKCndVhTuxxd8B+tua1moBkmul+pZz2IHX5jxJ1hLHYL1r7fAPhuT2
jh/+TgX6Ulldme+HRnHokn4RboKuKm8p+tj5BtHvksZhMt0PjPvE3Lzqe8dbxj9cJmweENVBALXS
fviZEmmeV2MmukNAnWHTzHWyQBwLScoDML03VYApuZqNj66xg1g4hfuwiDJZL1NqoD/K6g330PGa
vh0PUauitVNmnIgZM1rZGdPySWNldxN5x1PKe/HYmMv8zBURvZw39GSTKu1Yf/w6SLccCdA+FQK6
qPrIPdz0JYZ1RB1iAepjUgMsLbg4s/022XmxtjKTuzNs2OaE9STMOMab0cvE3vBkcIh7druq3Upr
BF+YGhHI4WK8n+0J2TVmlWRDB6L7q/P5KqlKsmk9Twr+5CjH8jS2cPxWUWXz95ullD/cFEBi2NU2
/4jTsZtkaKJgsxrvrZuXVO4UxqQ2sR6yuiyfddcED7oL1NaabOTpncHiWhn2Kct8b+1EPasRKl+M
xz114BdOX5G7CdswgSdgTfP7kA0zkMRowkYOvZDyjTUkTGhNXAGqXNK9FB33OTCdeFPcecDSrYbe
Y/Xw1N5aEic2J9e8QJPx762Urw6rxhztgFnovaUr4NYWn/n1Ntbv7GVOj3Uw2ZugkjyFWEvkqTas
4HlxFW1ZYQrqhmaimzfHVO4ff/H8Ps5Kxsg43VD+MvI03yRNZJ4Nmgp4lBm3G4RKfkq786ttP5al
QoQgqOk12cSu5dZh+WIJAWy5DmvO0LzGWR4zUtf7cYASetkwpcYg7FJHU3MPD0G0F1Uo4zQgmwiY
iENVvRIZpUSyrcRBwI7LXQ5g2N+MIfbhC94Lf68Nh5laKYIVisTAiW2TDxsLb5DcDE1QXNn9AiQ0
1w7EaUqeysFNf4th0Gtf5upHjsOPd9iDJnA1Ig8XcxTDkW3H4lqsDCFWjpNDQmO2ZD3YTEpcRVS+
tcnpHlerLjAUb3knnOCWQeL0ZV4qedCz0L91VljP6eJ6f6bBCdaGqbKbJE3VNs2a8Y4Pt3kspM22
V0QOt4y8lKCMUcGg6IOs1ZRLskuNwFljKWecuvD9Gz1BpPENt3hpAUZv9OBXZ9uwnNdSg5SF4e58
DEEJEVjmTlHjUQFDvCo74Z99Q0XonLww/G1bTbDrzCC/A9GGihwGwEbkydmT1fJrBAh/ApLXn5ck
EGuIpu0GKzFrexNN0T7VXfG7En3xw4ug2m90Oi79Nh2pbFAvNtL2TkvXhB4aaGPmqJfL3dhIDqLD
lP4S6KLXjVEJhDmBfZ4ilPbm0Am28+GvoGrBBgJ3B+3adSqv9KiysS4/hDOLzOAtB6OpsrX2yiaO
pqml9CdfVTLzCCWvIwNGiuGD/YBu5yHzg35TBdO65Ep+lZQMiBULbG/UimWdDgSZySuEZsA/MIRn
v+nvqj4/GTVS80GNHTK4djvOQgBMHtlqFJeTdanYsHUSDie5mFT58+a56pNd2Bt7q4io4g3BfdA0
DzSSLUJjhbsBPsq2N0UUSzmGZaJ516PM768Dz8qezlwlNloN6EHG+o87zD9s13pUMz+U3XCuVu7a
C/NzMrpn0xh2bQH6I5j9o4mJyMvFR2DJfXjFqrPLJqQThoWbFXZV4AVV2Z+GUt5RCN/bgSzOc5TX
qyyBW89t2acMzls4Jw2dj2pwL4Xx3gynQRkvJbYdCja073D2MCIqdlFSvwcy2aSdexY9ZcfJ8qOT
NssjJhi8AOWuZxjUH+YdK1S4s6fwmerh1ikEt9GSXdm5NYrOAAzIoZ0GDs48vezmOSOnKctL1+tT
atiRt6O0Orx5nr8030R+vuiufobe1CpVhqpnINtua+wDNnjaHf8c0qlf/XvX84uG+mc7VoLBIYmC
ttyZ2PsO3qLdjSmn5X/8Ba6/2H901MMexCdFiWInO6OPawM5Z9NNrEHR4nzTtv0Ev/y/fdNPXXsK
MVmx5IlzMFh790Syg2aVGEb5EMz9eNK0QsWqcm3jlTfc3ZM3drCiNflhSUPrnoO1OjqBbs+GdMJD
AWJY0jgop2QFJlnQcwanaM92fp8sMkDB5/fzxkJ2Fht8zfnKHakGHUbs6d80gp1r5/y/hBCCTwGB
qOwiz3V7wJ1RmYxxbzsBMZ4xDzmHl0v6xxipzNFaSHS5nsdU7p2onjZlScGPDLfZoi8YRBRPWV9/
KGw+L0vJ4rDqm6tUT1IG5kpMkeFCRd/+MRpheJMnongMtMpXcOCKXSacCvEO4rCf4bKIbq2MPrvF
apD/ohdc3vcDlUD2wOAbCNoXiYjgU06BZBa/UuVqlALBsNF+aKy9uUPeFzjTbe0U6f+WcAs+RRUc
gPTDZBBpq2yz2DVUkB5Mp1APrjOPG3fw042r7Pbx31+rLxJGn7k+8JFG2PJzf1DsPsxkX7EWcw8/
I1qXjPqvZogO3+QjvlgkPlN+0tI2VWTL7pC1qqWPkg79fdAv5kuI9/n533+dL1aJz/gaxgK8xpvq
4YBvun4aPLDm8+C3+3//2/8Z8/kvz/xnfk0zRyVw8rA/NFHP2bLI8Zb2xo85NKOtNbuUFxvc23me
s69PrkUVIck2Spn+2mVm4AA2vrgffNFsBmfS9PdN7AICMWmV+HI/SxKz3/ygX7ycnyk446g7c/Gk
d8g5bwUrN1z0b9utSjNGMRM+l4mc11GowufJ7+qewEIX3lWeio5lwhPxP37hnxZVuVRtPXgZC16l
bepjnBQfXeZFOKZ0yTf/xn9VcYXgoD+tqv0YZbiCM3WAXucfc/iQ1/xEdbTLVp7LvMrfIu7XC9ed
OnqlB5bcFgNzn0ZaLRt8kM4TI8tUDFLk5N1pIpW4WRJvLJCcimYvfRxX33wnXz3+n9ZLWSui9D5v
mk/G7sjI6EWLlnVkpo3079/6FwvUP5bG/9jE0AIqsvoDT+doW2cp7eACKV6/1+416G3n32WAvvpN
Pi1Q3LdV109Ff6CMpLngVQsK90XA38ep+M12/9Xv8ilMxWFbpZnk0xqidB9wBSK/49DVG7ptaA/f
sQC/yAV6nzLkCDXsSPUdq59l2DNhABpaum7z+2zmkF0o59o5iua4zGh4ffPEXv/u/7KG/H8gnlE7
TVr1/UFak/EUYBVkiMiRQG3NkqyAtOx3z7o6jKx8tNBO9vP/Fs33vU+5sags6XulWX8IDEqXsePK
9hQGWnqg93JWIRK77hMVdNomueQuvvn3x/KLgRb/M7Yn4hyPWTrgxEwqeY6c/NSX6LhpNaf1NWHl
Fnu/Fe0pGSS2JAw0VApVvSuqiq1+aPR3k6dfhU+9TwtSkdej13EVOITQDE5+J4N+xanFkitfQDbO
5qpc50XSx5XN1YXDDPciemTC/I5R9cW8BoKB//ecid2RaFwlhgOlVfs1TDpbr4sK4cDKMlrSCsyQ
n6LWdf+EKeHfWFvl9OIPPTIkGSmw4nIc9qZF0pvuZccB9Ztn8otTgPdpbXIZO44GZhEPBRvRa9KB
kl4oY8ZCDWiBE9HSt4rab17tr14A+//9DEwlsloU1nKQueGe6sh2YovL9tET6ZXTGCwHnaBJrhro
HpmVym9Wx39QFf/txfu0bMm+46o9+Pz19Ko2ddfpC2fY8tEWmROnQeOhMvZJmJf1EOwd0RPUqZfw
3aOWde7g7e8SaZE6S83qaM6Z/1BQI9+YVEh+pGOFEKCdimOpifYtlDWDjVBd8TIJlCVzEtkv9eRR
H9eBp24rQy130xKoDb21ZMcET36ZMXpyF26TBHgAEiPt0Ir3CQIcnbH3LrJIom+uOl/tmP/gOP9j
m1AGTT93GJZDMyTV7yRt9KE0bRt0sLF45solQfru+aPc1FZp7kbR2x+ukwv6r4t+tHUAWUI7XriL
Ksy6zGJ4q6ny4RtGtWn+6C2tv7lhfLEFuJ8W56S0qfOy/x5MZd1LLrukira14641RpJvHvyvTnSf
AUhIkBwhGdo9hMoohl1HyKWKW1tMx1r2TrmmYG3cG6bnvOTltTzl8f0/09Yxn9low18jRcV92ORM
0YSE/GTc1jYRRcPsZkQlpn7FiEYjhXD5/PTvq+lXn8qnRTwxrg8S/Rauhc70O3Dm6hfaQCIHs0dD
UDG++c378sUu715/gP94TCYPjdSIX/DgOItxR8fV+tFEXfLGjE1jfPPxf/VvfFp30gW/Vh121t7O
Z42Ry2xQvC9U8/tvjRpf/ROfVhs2MnK9qiVQmPfTjuTxsGFWMtq2afkdM9NC2vLfN3X3084STtpu
+sDP9hHyZbnGmdC/pqBlcD+3ybOHCv2GcDtNzEqL/qHJQr9ciVS0v5VUy2OLcW0fBXTGrlhn3Hpl
0jm7vKkmF0NaZvPY0VM8F2Nm2Os+R6S+tehzXQqUkmgdOexXpFINxLMkH7oThEptrKjE9X8TiRIt
disHQzRYBHnndZX5UQfIsYYEb0pM/Ic+cda5xJbrZZje1aTsR1tV+QvcciQxdTdF9BS6ZTy4VT9t
WJwYdIZo/pCUrnlPAZnypdGEsSSl9VeEWmFXn0bOFEFq3PbsXSwXXYL6ru+cBsm7LlHdKdMwmY23
qMTjg35qaiwfq2rpgeRa4fBc121yMQLpPCFyXM5zL9rbOjcHqjKhSxZOLI7hxkTlhlMd+A09xja7
8EP0d2lNugxAkIm3Pr/+UcQJ+Vvj1861tFhOf2ePUPxqyps6WBX+PKCShNVKvy5JLpjYnI9lHljh
zEyjqiO7dDtZynnFb5/u04b4Ar2ZqLU2LceC30YprVPFLNJb1Kb1azBX6t7RjrOL/LoL4r6dvLPn
zsZqajvr3R5smuwu7qakTMMbN2+clgqg050TJyDMy+DkX0DipOiK8OimKv3I2RrI7LIf3WWz1s/a
c+YXc3ZfaNilByP3WhJeQZ7/rm3YcMKJ5gdbj845KBX19CYNxoMVdsjUuQa8K+Yd1Cpr6+RpnH0P
UXrVuo9RUYZ3USOKhkKsbvmAmXE8tt1IWDCNnII/ZeIyTqe8uxTzrA4sds5t4jm01fOZfTTzLInu
2bcMuWZDKBfUKHWxXZLUPSb2HGwSF9TVPhxNOqN+ohmHyOSrjpyIWrTNbOzK5UJxDS1E3QuHIv0z
m7tEHktROyGhwp7Ae2Bor2AOwAkqbDQmBVjJRr0ecQRne5m63tlxWnglfW8mz/5I/mOLVS+52E5B
dNyR3Gh9b8662Jh1169tTKfuKqlmJyOhbVOSV0XZHrVlYb5yhlBfKEuEwCVtBPOczeZwzfMUvoRd
uPBDcxbASl/M9T4VXd1xdZySk+gS8SPIfe+wILpr6W8WbdzmNJFW7RRF5xTJ4uNA+u86Rp2eGrK+
p6zx8oMtKwdPj6u1GxtlG/b7PkvGcgVZrrgJ0BsfJPrCn96wkI7kdm5sRSXa6zfizH9s2qIvMENq
YLr+dUpuateZVvYfAh0m/OnJyZ04b0rnmVGD7mfJeF66toy0vmcaQv7Gl5aceOyEXPvXc1eu3eAy
zBDW2qUuiFnRo2RlDn/DZ3F/1kKQbUzLZdm19LP2HrkrIx7yLrwtuQ4+aUssL64gkhdQjXubcIG9
sUl1L/ZS6YyMAPSJVTVRwCfIJHGvFS0RBhq0trceiJnvjUVY9qYn/RORzK2yX6XZN9vZ8pqtLlNr
xFVkmZw2Wnt5tces/+ijxa7X3pA3xarr2/GvIcPsQN90oSMh1BtXyK6Lq5kKerm4wy8VNPOrxyvy
KszEuC2zur8YmRu9AtWfPkJSjNt26E0/pntn3eByCIikzwuHoL5OP/rU1jDEyUi+d5MKGZnVubsJ
piR6roKi27fCLO+iXhcno1Dh6zKI8nZUvvcoikE266Duo8cQcY+9ipSt3yuXHPK1+0jlojKJSAoy
7uEkg+uTnhotfyop+Ly9SJyUmVvFgVwAJGbbTocQo/Q8naKSuymp56VbzUCaia/PS75TeVg/e2U3
MzqfsozmbfEsJxEwGjNr8ZKEC+HUOkkqjIDzcjJHJ2ti244WfJ3NNfNVZKjAVqbRd8YqqItu2mZu
yJjH2JSmsyKB0bUrhGF4fYemVK9dkg7pvuidGT570fjPbTTZ+yUL1EfoRXrj8VmRE9FXc06AiejO
z8v81aYY/jtKAhI5YcVaUBfZ+KNTUfQ7W6yZMQ4rmZ4zaPOXbu7Un4XQ94Mt+uoSFUTfSCX2LWW0
ULY3aKDE2R592r9ECsdgbYVjOa5bLxoIKE9c5BKn5sfnc+qrNYAovlXNV4mROy/9i+0Py1aoLDmC
3ql+BT0ZScusTO7GOp2ZjtbsyOuEVNuusvkpV6XVMqaQ9O0mrAz9WPqtwiNUdERY/Gha4mhRzl3u
Epdlj3BvK6J7ZA46OCU5dW5BoH+uoXl65T0D+OZPwOfunhOtWi9LHjKg0C43+D6hjaSldVdxjYg7
wywPeTlXxMAycfYtaR4WRfTCr/JiGzLxeppcw76V1ZDftAPJjUzXXK3Zl8uYjIzxVjTMFFvjHAqa
AsGws2wgNDEzzagWSznmZ5JXmp5vaJMP7FW5prxdbYTf8TC6doj1yG3XCVf7YxHZ7Cp+WT9H/qTn
bcewCYffgPH+ngu9uk0yl0fcb5M0WTXm4D/XdH+xevo5K6LfEgK2LHbKFTnJ5d0W1/a8l01MkCzk
OBpyo8SUpyiRt7WgRlAsJJjrtCYyUFu181aFdXWjEoP5JU4rM2GbwHNjRW6EBJdpZA8lnZBbvizx
08GXrAjE6e7GGf4PdeexW7mSZusnigJN0AGNHmzv5LZMSpoQSmVm0JugC/Lp+9unGhd1D7rvnfSk
UZNTVSel1BYZZv1rfctKaa92qujISCR8L72INbwuwu4+rEegMkNMRcy6iLV/TftIba3FXp46fBZH
6TYpByTHa/V6tGT8qsK5epnAJhBS9sKUAFxWveqGoi97FprXremuYzulj5kIp9PsFzjUbdXNDwMD
hDc9lxFRnk6cTWnN27GJgy/q4mW/osrF3re8gTsLCYIMAZ+fU9CPHXtQYnUs+QFmW+1MC2ScHaBd
i6Wx1g3zTkI6QX+7lE27YW5TqieK6MeQT/JZ12H3HDlVvAocy3mvGi/fWZ3T7H3T5dswJ2sQDt7n
NDt4wxKcMRsgcxJvGYmpqy/n5F7Nsl13g7IPyqenetVFDkeUtpBDvcmwpq/4/tHD4tniUftOq/aY
YDyzSqnb49jq85vBvNM7Dzw7ZbnJKDNbKBfPx9fUz/rhZR7x6m1lbC0U1Ooy+6gD5X7GreO/iMZL
qGC2eiVX7K6yxtZlMRvy8J5PG6oY7IDx62COqVMRqhsjQ8OvnHr9RXm5aJ4DE6T7hCLg7xJvN0aT
Ok7rNbsp/KCySswNAWWzjI/zKJ4HZfVkGBRmjFfRLCY8jNKK3NU8Ixbjqhi2ndcP29CO5XOdJHpT
JuOAMTGarLuctr3dGBJoWGGIpoBhWTpORmYm1x6Vc/Jj5Li8i51REJoRTK4Jz65nXJrbLmzNtg8c
92AVqnRXKXWAf4ZAEXTib3VIS6Q47MLeMTO9WY9Evb+ylIxaUlXllebv6VWzAu+DrnPuXLcNwu1g
yfy9cNPqAd93+xbrZvlBc09yNMrOT16g02NR5/gJs8q+hRltlCf2lpM07fjVtm7xpLLgrSXR9YMl
sjxi9RIIoWxKtVdXn4Opl/uqneYd23b80vbKOll9Wp+nzs8P1kIoLUjDhbhRF0aHeBido9SOeiWn
Eb3abHSsF7PLB6qLXWIGdPbZw0ilPEcdFR/Qdh5aLBU+4NsUN2I5PymZZpiVynq5eiFLLRG2ZHHJ
YJjg9zywImRG1b+nISODZCgNrrfuYGN1873pPFhFvs1bB497UGrCh3Vss1okoe6ZdjQxlw2detu6
j5qnWfdhePNItidNMexBWBbey5gNccNtKE1Pi3Cc0yyT4b5tl/pA8pOAGjcKSrd1CAZhGQvzMkZh
9oCXPD6XTCYUtFI7vNZm4iXwxmYDd315XRIvf6fK1nopGptm1LChtvhWXXftU6BisTW4l1ro9kTN
5Igp3O/XU9PJUyiwk7FaxwT02BqO0aT7J5yUdBkVS/ZLdZo9LpnEuk8x+4wYdWiegBdhzIw1EQd9
eWdLj65fUijbYozZL1kd+ktT9hFZnTlq7j1TFLs0lgv46kEDC+6BxSR92DxoXLHWimmRf6ZJayIw
WjfirhN2cvV7V57dCbM7ZZxYtIvEecDfU2wi1tBah+MxhP78nHpphZ09wX6+ApY5PapltPZZNRAw
kdx06PVOmt/JJG3CsnP2S5RN/oMdu1GAWCOY2LZ0D7Ri18fJUeEpzJR564dgOkyRk5yzcsquhlgo
haROnkFIILSSry1scAG+LhGQHCA/jN21+phSER4EsitnZYISq6XzTYM/qWosjGojvYmLcqJP1wj/
TgVLs+lH0x2q2NwmZVNbW9TLWfNej3H6YrTb7gZPu2/ap4+d6/+8RdRdDhho2q8Z6D5n2aQBqsgD
irW+L/XIl2+DBzbX8UKKIPrZKuEeIvJa4kT4wGgMQ1nyKwmSkdhSLtUpKEx+yWhOOoZmSL+jIBU/
I5XNW5y+9Voy6RtPnK8qillwx9xNTe6QlNHRIXAbh3EkV4/QSerXloMdOwtZPuJ2DfQQQRzH7ZZs
w/6VHiRPyycrvf3LiMb9lWXcsZcxl2vMMiqgBqqOdxIY3gt5h+ohrhMmE7HGjL4GtGivq14EW1SF
/Mh31XeODqwTD0NIqjDUKxUycggdTCE8U/3RgPzEmEqIMFRhS4gaXxxQtSIyr60t8scWu80mzf32
juwAzFZcyDvYXvZp4GZ5DpTPu9jJ6DNwTN9sCr9Mo5XfJgRVhwylZdV1dlVsajZ6xQWaznY3dad7
PTmJYoDU1JcxXxinl6rkHdL2uBork2wTTtvXJF/6XeOX6jHuquVccG6800M4XVqL690ko/Q9XYp5
XecuoBWXMmmPJou9ThJ7XQj6jKOE6Q15ixk7d7PsHdwPexdTHea2aebRrHwkV53jNUfgVzkxV8vp
yI8EUYFlVEzZ3sp9cRxbRaDYn7iDgic8qSxrNpmdmmsZEZdLDMkvFWNAdKspPPg5HYZzMJGxpxgp
3VftGJ2HLknwNvoBf9Do5AxynRuvH8f7uY69RzGks4PiRBaJS15xXzG3flJ9bJ9a4WI/yE168807
D56X6V8etvDyTo6h8xDNfg8w0tX+Wz6U/Ye0befnpLNuN6VRdWb1Joct7anpV8mIdXxH6cuSrjVL
6nc5dxajFa/NzvlsvH2r0/aYS3ZN43bOR0GLfE87CG6Zx7AQ/OI8Jia/x7kb7+0hrY6YF3mDilt3
7ooetPBq5ZxZu8pE1QFC8bJJs3K8cvsgHePlymxzQBI77pQT2fUlODFvozm2nKOTDMrpo1mEeuK0
01M7HolNPxXybul18o6eKpO1tiO9TWMvZ49NmJZ7MTTHrkp/67x35rV0PXkvo7IYmExqeQZJVf+Q
7lgd3B4HtLJLh6AftAa6KT0Hb+zSPNqTX8003WrnvrInNs3AEZcxCdq971vDsefUNSHTRP0DNKjl
AV6FvaGMy7ymgHKi9RyW0QXX7rBi8ZXbPKhDRuuNCOAA1flDLRY1bFPQfQwbqEnEDWqQQPH41hAJ
jNWPjLww86+nYKnIEbr1D9ZA62FCQTt2QxU+epwgPjJb92tN0PopjEZ7K7M4eO51KqaN3Ya4PnvL
f43qDIuZKv38XLf5xOiOgnVcdl6FyqhdMhyNtc2XxXtih/GuXfZXSKZQ8w9MTvawWbjOrYltZhmR
bWXvhhwz3+SW7iEXpjoX2iqf0iF1CbKRnstIt50LU9lrj0XyZiFlEVkK+0q4prhi0U1/qaqU57ZN
l++crDtRdrN4z7gAYwLl47yNq8leJe28fHOavLkko2mLA1NuJXLrJrVEvAn8OsT30oFA5hk+jQl+
cmzsznoicrCtWsLElu6cHIC7u9znkCTeBOsg5aBDne1T14w7ofXwAK7JPEK1XrY6M/W0CtuGc1eO
HuwnY7gVFn5h/ipDus+DCSNIXhb3WviKRT7Mr4Z+p2ylfJm99aHBLZj0mBXJDPQbEfszZ7IwfUnL
crrHQNKhTY2EaivJ/ZnBE1JQpZZtYvIyPGQ14hyMhyJ/iZQYvh2oLZd4UU2ysSae2DvMijGnznIK
1n3jIhVOtE4/tDGn7nXJvsH7G6S73sbDOJkOigJ+oPIcZNEQnoXrBHLT1NImICBZzEYdFo/ugJ29
92z/NckVMVmml8NKEzKC3NRPOzeuxKG0+unQTYJk34Ced8mQPcV6qiPzNuUWBuGixsBg68C7R+ON
nzkS2dfCAfABhJ4zEGM8e6tS2mf3Vd4RFG38NP9EaEx4XnWG2Xjys2hvOezTGxIQhY30M7XrBoPC
HvFvFGcKtKJgWxV+8NPcvMLE59TRGbT75E/NHD30QlgbewRA9eKOvoh2iZ1a5PRcx+0v2E8XND7b
dXz1PIIJ+UrTxey5QXPpdowEkDMYK+wR97rihy18aVZEEGr1CuLZbzZjLjzU3Dwe70iXoxBKcStS
4dWMkc7XSepwgI6g5hrmAOdmLG63dM8DUeIQLRHaS9agGnxvaykrHi++Fc/lQWk2T64wkRPE6ihj
MjUCngHeI8sTaEMTc+xtnrdhBjzBVnetRyTrartp/Rq36BqbQCcRbuaZENc6qTM0xmhI2l9l1g3W
pkr0rPmAkBVOrcHPunJnMQ9bgicu/7qeqHBmKDqLdZ6U+A3daJnSlcN88xXdL53WLV1a0963TDWd
mJEQp1HTVIrPumyA/TgQDtiKx1/gAmTwUWW490GrNgJaQZl62d71dQL71R6b5TiOk/2cchKzdjDd
82nFDlAsaBqa/Vgng9yki3YeFtX5yQrJlVpn/qBzNV7ufzkeJwMsznP6IH2bX/wyR9T1VRXEjjTb
6Y6HtsN//EaWhUJlRM5NMA3zyYlj7jbYdHch1WvumvgNmrmRnYcOkGXQXGTh1IdSingbcBYDk+AX
XBDJ+JN5WPJ81+lFXbHvZ+1K86CdCBGqvcH5/6ybudgNtreoDXbG/r4Nks4/IKYo0vvEjbelHNuP
Lpj73wit3c7pYklLIdLiqJj4MITNU0QiJyet6mTzylfEfxvhLRs9qIKgt49kdl+kxvyhzh5n+aAm
i5e0Su+XmlNQai04LTpHJXtWN5pL6V7Yj9kiP5Mpgw+DPfuzSnLcbi6j7LssboZPrAz5g8vreU3C
rEP4C9vfS05opB7SZUe8J93hahEfLIJNsqaicdoS2M9PiQ4nrmOMZT5lBj91mfrmt7Mo5gZ2SnyA
LAjYQI5KfuZcZCvm3y4Kj7d2tWleSacmu7E1QCKIcV+1RMANVBWeUG/Gb3aDCX3U1awr/JLy0yj8
9muM8uSc+z2ho6n0a2clE3t6xxUnE3ZC8O03NxMBFD0j4w0A6n433AEXx6ODhei/XiXw99GZ7OaM
rBCdCAwN5a4qtfXcVwOLVRw248aL004hViSkJZa42ZJoCtCG/eXa4dW9zNjevr04UPwlS1yu0yj6
cNWmTneqeuOCUdENUkzM8KwSwznhBvrH4di1ReK9bYUzknivwnBYy7Cov8WonS8/q5NTI+rqi9Lj
/BsmZXdoR4NBJI59sRmKG5vl/z10/u+GqH+zrXRj3BnuMqRxTBEclr6z71E1y2Nwe4T/+hb/0+XX
/4tqrZ1bY8N/X2v98vULAmPa9V/VvzZb//Wn/tlsHXj/oBA+8m0bg6O0/Juj/J/N1n7wDz511/Yd
x7Wl9G7m7P9stpb2PyzpODIg3kEiHAXw/zRbu/4/mM/YxBfDwKPcBEPWv//b/0W06/723/+VcHcz
HPzdThNEdvA3f4BQaVJymPO5f7hffWtvVFmelG1Ooo6/cy0//uVDefznF/zXb/NXMcR/9X3+NlrP
WpYRzzPR3rPs+lFJS5yDPpxffdsb1eVG9nsv+h6RtaE3Kb+MYrHhRRQfkYOgZ9WDRVyMqvZWTSFw
MovKsjn27NeEQpA9blHzwomz3U2eNl9Z0w73jZbDXULcb9/m6fzA76WBUlNM0f/HV8HXunkP/qsf
6W+vk07KsIWvZO9tW/0muGV1Z8I+AnOcdipQHlPibexa1/NunBf3RCta86PrRn+DPBg8tiiiuAeK
dgBEpCq5jZDIsu+yzESzb8KMDTFOdM+UHJbjeB9Us0QY4l5QzashEuOy9rPQuUSOldwvI5ssSawg
6g6mtlE4/R7GbYkW06/Cxk2YYI2MjUsntR4zlP41KffiN/b9+SplDzXNS31+F30ZbNsOAXjHwB6l
usOi9iC82RuPXtCRaJzLEBxTSdCKxLAJ5u2SRiI70IXb3qGvdeU2TZboUXOngcsUD2rXo8Jy55jS
t9kFRqEhP4B/SWzvrQzHDqcEHAtnlQfF8Db3IDhRk2n8TbKoYIIuZl2so7EIPhMP95D0u+ijsiWz
yc7pghdbZ5JBEuHRxXAE5Ordyv2CLAsCZKEBIUo0VL0uxAeIWKPMo2ZgyZ40apqnirjlli20ye6Y
iAhyjotecWRT9zV2srvFEWymcb7w9JWTc/Yosr0RfbpdkXrRw3zbDvj6ItinJlI/3Z6+vhVoI7E8
ZGU/Zye3dr0PBtIdN2zy+jgLamBKljoCoS3OFSv+nVKZeuuxzf/xVZ+0m9oZ2SGhPn1PHj/6iv1/
fqybmvKcKlddt0KyHTeBJbLP1jfhT8ET+ITdxt/5wq8f/Cqkt0ZKDHexb+EBW7Sczh2XwLumpuAC
fziHPBhs8pJN/JNo/P6uUJb8JLaFe5KJfvvtNCmUBT7YeaVE551gOiZ3Mi3dj5FB6YvbaRtXAPGm
vjDeQ+31Uq8GUd0AscK8c/iBo4Ar9AJd3f32sgT0VYwEsqujLDy5OooRjrL5Z+g3IPk4m01H08zz
KdRe8aBqJ3qv46w8h9pydhamhx0xf72rfb+/9IyPLl2U+HdWzOOx4t7J7RDNNLzame2fgzaxN3p2
yosYS+/RNcxPGH+G7WMjJvtbq7m5liqpq4vdZXOzmbw0NGscsrN9GZJQPtlQ+ex6PXQqfGaAXMf4
jOIedBSb+Td4lv4svMa7WDT4rcMpGDZTYeILf9z/ScIZwRas/tbprGkb8j8KBlVMxEh/Zc2nW9r6
IU10+WFZM5G8OGmbb52aoNkVZaGfx1Zyb7Hz9iC6gJm6M8fqYZADnKcUzkPdBvZaiKR6bMqIr2lb
cE3sENoInrSMgTPzZrORIqx+RWSgHkUQoBrKOScyrepXPCN4s6pQv/demm5Lm35xlvjywYsGkmW6
cu9oTve3du5y5oqTERI9M31a6yImWWc/XrwNM9JsV7q53rYkJfcG2eCucUT7iUPff+pBa0BcYlh+
QRjJt/iX6l+z1Zr7eTDDG3m18VcMmXaH+XJ4M2FuPpWdZp/MUJsjb4bg8anjo+WH9nNQ5hzJRUvC
YuUbFAZsQMPG4C/LN1nfJjCgdLoLbpn97VAW7Xud9u4eeEi/JY6r37O6weTZj9H7SAo1WFdqyMaN
wSBF2wGauW3XzLzNOLAULA7zDqae3VvkgmeYZRw366qJlpEcZTpgWSc0rFH0VktAFHxVsdxtk6SH
xQXR4DWN075ZD2WZvtSyrYJtU9uYbeygWQj8Kh+SskeaEW6LT7dAGZm/QAxthilqaMp1TEL1l9EU
yg2kaoidBl6Jqalc0quKpfVnIiB4EJOL+FkwGKUnr7pYrgAcXJVlecnaW7wn1oAxI1EXW7fvppdo
CfHeDKX70MCtOAL+0iwpVv0yxUG7q01UvDQs2fUqSKtok8ThN/AW+buoiPgFSNDbSht5Yp5H+r6E
n7eEFqoZY8L9jJHtu7Zc65qTmjZ8dordXDo1KdogfVQc909oZCnOZ9RUpikJeAEPqNS5lNBfoNnh
T7FKbFWdUG91YFy099k6QhvTnzmuFB5mk6G55aHHr6KteutQjfoW7leztZ7w/f5Mje9+QRvSzx2Y
43dS9e6hnKku2VRdFE87zl/ykqRV8Ccfy/bs0gZ+xFPTHG/9G7uZBYY5gcjUh6MmDuH83y9R17JT
jiyzqwFOwJHJY2Kt48y7ORllcG7BXZJy7kz2lAQBhc2NBY0Qmul5soL+5E02N2S83vGVzmo7WocL
umAfmOUP24YjVukiEqZ4ds0WCnaBnKtX7Qtcxyc7j/yREWswxavYEu7zkC317i8T7hAv431d1+VN
/E4cboV+CwRPLr85RDbHwudZC0AFM+uXnk2WuazXedaUPyY9lu8OwWwWBoo+wqqAILXI3lnVVUZH
rWa9I5qeMOSop2BO1jaseiiWbjG9FY5rztopSPVUYWBg1+WoGDPXE1UTCiw931zcrG1PNRfhQ+XE
6qfp/PFt4Z6zcU08H2OpmPpPVnMAfhb+xpgQ3yFFIRhMXnJJFg/zEjrEWkSq+5l1izhMTWMuDCdr
GK6ji6dSp9m1yCQiHqr/OqXlfVwDFfDuEDrzfcwskKxVU30vXsEkS4mxP1dgs7COBek267yQbwh1
euVV/Ihu70VIgk2xrQ0hgUY67XefxfO768XyJwB4aFr9mN53ugJqO/nd1VchU2GYfGDzgqpGJW6I
cPCRXAgsihohQKa7dJ6nwyCG4OrW/XYcmv7C7IHUxw0koCJjH3wy0PeZHIZH8Iv1Ou6G9ujXS3SV
kKvu8OPr92oEs9sFGkiLQyNcZGRwSgu/fuzzxn/zvRA9X4VxQkFjUpk1gweGPIMswBgGtv2dqzn6
HLFVMh2EaKocM1wq1bqHZlK2AypL9xdRMEJoijGHNuXqxF1NDJbu/T4ePgfZWetxmN2NgMhm1j6M
wbskBpFrk9Hd5XbkyLUP4pGiwzacfLQ5P753Khk/jQjCuF8Ut/umaMaDUy/BWY624GbeQAjp5rwO
Vo4t43cZ8joyQpNfc6EwgGT0PDhT4B9bqBUnR5ZqFSUgqYpwbjvOYk7/w/a6MVmpqMzfZGDrj4wN
7Kr9slv1DUe8ORnlfazn5RQOeIRiihZ8mMFOdEHfZdhMKUjyFVYlQs3ohYp+V6+K7hI3dm4ym5c6
m5L43oPsS9P8wafn/8QX0/1YWL22huNdifLmeR9qXKqvHIMvhI6iqveqF91Xk/UMFNwh2CRizrd9
FA0c6gdzsRtP7qh+wpzamRE3iz8lL0YOpE7yLjvaVKzsoFR0H+xB+ZaHH3wsKv8aeqZm1VaEoaoY
vSeF8VCGQUYgtQ6ewFBYvLxWRFqdWdd4yV1ZfxbCFZesRA8WsoUfjOa0av0sfhj4lQcsbnlzb/xW
vo9ZbyMkoEZWIltefFPADVx0vQuIHpNDWfpD09ZYYB1kw1XIlLe/w8Ucf5XYTPP14sj028lrsI0x
eiQ9gstV8OIF69H4vbeSouvvg3qipAS/Y3bfWbZVH+Ecu85O14t5xVu0gJ1z6Nvbxa41MXUpFTs4
2cr7ZmhvOo49qvsgLprvotcl7mSI6Ff8Gt6VAb87rxqE2Y8S0fPVWrQBwBfEX9CO2FV8RDgyjkH4
blGNvW7ZaiGaY5fYNv4I0rlPwn44Ot4kd5U3mV0eQYwGDQWucGsoPPhCJDXtZkzzLt8JGJ4XxFay
h3ZWv+iiKLDEQKrW6cT67Ckxnbo283cG/MIzoSsRr/MpJc8mvJ9hPo9PXIqcbRlF9m50bR5CdykS
kEfF4LxTpI7nSWAvFEziOnVRc+oQNbAbSha88DgueJZWaOQwemcn9Ow1iRLIclMkXdhtGJwZW09s
p7VdNw8xvkN8cH3IkQ99CrHWBrH3grWtzDdYPCd3rQPgMqu6MSFlRpkJYkz5NQnulFUSZ6Ae+3Et
WuTRTR0yFV7R8iD3ump7s8MpnF6RtayDbXfuK0CG/mXO8uwkOPG+0CjZnJYiB1jtAFAEeQqkrFkt
jcRINFScwGwglZZdrKc8qLaOdoszkcUEH/kwnhF4x68gm8JLild9z9jDv8+pmD9zPIQFm3T9cLd4
bnCSYensPdfM71BZ5WH0FTYpasLuqyHsL2kj3R/M7v2nQJSjuyZuH5+iflLlGjZCvwG/VB98GEAc
4z3Z72rhuGeYE6m9QyE2zxVT1J0nkAtUWCWXmtj6RS6V2pZuEHzgmWqP7ZCBGsS17jwtvl+cyYZM
6wzD91dLtNbbLL0NF6pw4ru2oZrK5yBdEX/vxHPs1Jh73cRy+Oz6WuyYylSfvevN5X2eQQK701xC
G9A5gT7F6ZDRWaD0xk0BTKxIbnnMWdPOuHJlAR966rnkAM5NwnbeG06BPtiljCkMt5fop8LDTkeI
TtXLgD/OWwWqyx4szGKYWyxmP0hG6yXh0AfzWzZ/hiQvXi2dCGwUNm1fNnvT61g76UE0EF0g/KX9
U1IAv13SxL4bEw05fWwT5z1ufnKpfXWrqPytcSVS6sBYjM4cBTtz4bz7lLW9/NMptCr82U45c3EL
ONd0arx3tf1QhlkAFUW7v3gmBnudp+58BCMFRqZNxOMC6TNfJUtcP0ZEF54GNXbEdseAzrveCf5Q
CNTdg4Mb1i4lceuuDdRDfRv12V5a3HPG9r/aWsODxYqFkMA1GYOE8XbGmqkYKafC/VEqv4YAZzVc
0bmWMqovmTpds8Kyn+wsT5+mRRlW3QIg5SrrbhQbRqzxB87+joQ76Bp3pVSCwRB/g+TOyHmbuZE3
d58aL/dtKjIAYc86pZxVgAPpXXMLeqQnSSTbVvoe62BskKxyPtsPXoVu5lioO2jNInMa7k1Omx0Y
53pbXy75QynVuc7BeKZDBx9insaGg4lqTm7shjs2Pw7a3lLGnEbc6TMX07ID4ZucxwUj10o1AxI4
AEPno2wFNDIYhOuaWRvE7wZe06qt5disAzCIryxa7jOKUXcWKhrOS8vYo4pMlvPOBZQjFbl4CEsN
q0ss4SsnqwnbG9f/FQ50CyN+6GVXWBvg5vQSupqUPh7nTS2FxXQ5CcoPm6X6UIK9v8uhijJ0Kbwf
XDwKxA2S2cDba7f70YmUvzHkvBvLV6v0xSsU3aUCfBAna5Pdi7TyQmZvSXxlzsy2YibSMeu8aIpp
nyGlH40Fr9pNCnkg8jmwKpnqQc2Fd+JSrL4tL5QP7ICzveUjNLuahbU4+spiuti0yU+7im6PBkJs
t224YhpYuS2GLa+f58e8mvI7VQCLGKRjHYwqh6vvBChGNV4goNImb8gIOPxlh8Lr7+dSMvfLIfdA
z7EN4DC3vvohJDyOEzxvJUu4n7ISsmgsxwQ8w5vHiBrfcBqAcU66u1JXkNfHZhqi1VL0xR22CZ97
bD7ucguFhV9x3D80k1DXJRs7fBdRcPJUxxkqWQKmlF2h8vsGm/IBx3v0e3L7oYeSZ9e7Mma2zFRy
tiDrFGZLAqflKwO5byxD7YMn3Ivfjf2v0OKWzl4fU2IFTCD6LGx/PgQdQkTmO2Iv2DFfAuG746ft
8J+VX1ch1k4n+iqY1Qe7dvAUSO08aKpNjFkZEO1SN9mumIuIUZqz0DYAPD+1T5gfY0Z+hW9OobLy
fmeJYMEUKp1i4JTVUiOwVDY/AUW5fA/O6l680gbnEVcziDrWjZNtwqIEIk+24c2OWvcrr3PnuR/7
m1pa4+dYR+Si72xRM9DpO538kKHBPxdmDTjBKVZ3WdQ1D/WkaDI1JaRoBM4FQH5hOXgwwgDU15rX
ado46Ty+LGlcs6B0zv1ijNyM3KEOIPrxH4mg5z2R3m7GcV2C7MJLrYEWfuL46B+yhAHMqicl8N67
g7eTdmG+2PvnfctIlJsrF6s6ZwHB+GG/Snix2M2DD9H0NbjswdukvjMchzkttoIDwWnwFm521jKt
ZFkQeKkDXA2YHQFtF0VZ/5nxIak970w7gUiKqC3vOECCCSvx+eE6uK2ToU+GopziU05i4964BMpW
RTfZd4vleeHaJ23+w0/rITxw71le2sLu1w3Ds9fOa8MNw12xNV0RXyfllYe2YJSm0r7HNVxIf7eE
UbYjsJu+dMCm9qE/gvHCl7CrtRhOVhoAXpSVcVHCrRaMHDcS4JK2ZmwNylBvZKVukTbhZ1sQuINZ
5WOF2ylMlEZa49G4baK2z34UB3zcFXU67xaoz2LXFVG00Rg0aabV0wgBc4nZaPjoBG7wOT5GaKan
eR7d/aJ1inBnZ3+EuXVQlkHV/MhgmhxwcnasNtDwjrH2OFK2mXPC4N6A+fDbc7dY9nrgh/3l4Z5E
zIdFXUeW+SUJRBw5gxW/+lbnL4UduM9LMGfPeKHL16RQxdkZ5/nqLYvc2RzTTl2AV09pZb/TUIfd
Cz6827GrD+PeE6Nw4MVm86WQ+NTA1BOdmGvaUkxhsfbObeG9hEVAD4GQ1XfiWZgTVCVurBn3HE2J
f4tTxftOJt2BTBS66Pgf5F1HcuxKkrzL7NEGLRazgSyBkiwWxQZG8pHQWuNSc4i52DjY02Z82ZUF
M85y7O+efSIrRURGRni4j7y4A0hcsJKh90s950sIRagqP3PActVHCGeLnq6sTM0+QAMWwAbgWMNI
bWQPfA/JYcmrgDJuO+2TAQn8BmTo+QUSKomLPoZ8p2V9hHMfQlhF9BFzJZ7IOHzMd+C3AjYiBm/H
Iy/3yiXvxQF5PpAb5vpY1TPKRAHUPwR+GWgPrQB0E8z8jIprPUB52OZ5r9mKfo9+kFFiIZoxVGAv
5ALIRENmYd+HJbotGiEzJ2HkNwpEGj+40AdyVgt9/ohehwr9ElEqwI4DUKt6Hg9aTib9YIeucMDt
AVHaqBxOCEA7OC90HqYB2hlYPEvNttCAeYboUGwUTYdqL04UctixD0b/IZKtSVHiGtSsCoAT4MKN
TS4EUwL0zdI1GKK9DYezcE3GXvlTa4MGOCjX77U+lKFC7bEXVuPjw5B2nC21GgSJERhXz9JUts9q
I4GaNwfQbc2gjd0ADQOub5AhAoicyKCYBQ1PG2eD21RgPwvrCCgtDSIwkxJn65YH1b8HsPU1bQBs
aAaAUFSuYc8emowRrTRqwxrZNACQMqA6bnYoX6tG0nvDk8pmWWghH8bD35XyI5sx/Qce6Z2IOhQo
6VGdFwEJ5aoUPJR5paj7RssF1MORhZnb0Lv6FZKziOaBQgnBiMmCxFRCSQtwJD8UEfZ0qWohBAVf
YZECIj003hsiWiTifLwZngUU01C3KjsRxNUegBNCUm+mqkwcXNE5/k9BcOssUC4l8HGPhaQG26nR
4mPUs5IPOoYoPYO6Kl8xA3oNkbCQpaeykiFsN/cDSVsejf5IgRSo4dhIvrLnDPEBmJd5sEr8sy/6
/3MxXED9+F4x/L//qycK4fNf/LMQzvH8P1hWkVhF4EWeQ/X6X4VwjpP+ofEQARUBwFIEVsTf/G8h
nJf/IUAPCgVwTUHzNK+iRl4DLRf853/w7D8kFUBRVlBViExImvh/LYSrgsASvBLoiWs4OUyTXX8C
ND90cPkMb+nDj2W4Uf6+yVCDjxM8OEPoaV7oJckOBKsAQOGl57cO0r7hR7FE03Szd13gSSFVMeuB
50LKHoTMJwb0zd2CQuRtuhV8eJ7TDwaBSpNBMSPgt0+ByQhGkhronmMGC+3ryBSDdVXNzPurRB1q
Bin8GCopQ18sgKLcJYhqJgsK2UiFBO8C54R4Nos6FJMXRpp3lazdIyWlEbCHoQxBo91jUlWoo9/j
CHaHOSw/NK/1oXut3+8PQ9sTAvTA44pEphHzGfE0FbI9Uy7IEd8m48HvJ7AHKRcpPNohcVq/4glJ
fCPcIkkknHnRAiq42gSf7er+HG7yvGAkgtxhUKu5DIWRMnREqet2L7/wlwqdi2/SAjbktjQ4hpgB
Fj+2PS4ZmHWEIfy34SP7iL+QTjgx51ACsN5RP5odtzASbS6EjTN5Dy3SEQNB9bC+VhfmzB6QvWKc
fEEYk7bhhJ0DpJBDyRwDBGiebKJTzy44ENoakRqinlbnclLnyQ4fzvcCQiYJ/KoGKEKrL7RyoDNT
Mr0nf2EeN+lJ4GwJm89ZvPIBoYh3U+h6cQc1mcrIYCr9dL5/qmYLuGF/pIAoJzIS+m7CZIcOxczx
OzRDou2I3cgJUy8gdGhDECaeBjUYHsUAQyArU2mvwLZoSN3+7vcTlo0QV0EbBH6/oh1ABAw5e0RA
S1KaND9IKoMCQiCLQL3C5j6YxECLYwIdpSf+Qzl5z5O8MIXZqd7aAuFvqwsiAWRQUwy//tFduPfi
y3vWfnkZqYRFN0KDBLqAjGcDjgoEesMTnv0LFxLFxuZA4Ke3YEGBHgsNvp1oUJjco3/x/pbSzjxh
u0LUogyJl9ku6n10jELiBazVmqYHAyScpiG17w9zOxTgldk3/XB2UCmRMtXHydEAFLjAaaOUrlQo
zyI1ubCztCEI683KiUkZPF4QChjQGs5s9gj4afHWLOzAbf4zAT1ef8+hQ2opYGfrbdGWsEdl7Mic
a2hHvYKB60VdGR6aMfT7y0Vx2SQ+sWGqDMoIGIr9Ei1mD2DRV7GD6qtz//MUI5hD0Z+70Xj/+nyL
z0+r6Crbwen+pynn9Jtk6MdGg1cnLqUBRlxy4kdR4KqGrtP9T1OOKknai7Z40I8g/b2rcClLzAXc
e7aqTYiZmoVlp/14woBB79NwYM+Id2WNpKKK1m3Ouv/baTeZQtgvahL8mChTvEPLOXrjURVcyaWG
910NtnB0hXNAZQOHIjcNCvGod1tdVrVb8Jelmzxp8g1oQL2F3zLv8g0XSFJtotRce0JWwgXyDeQG
3hh526gL/L+UFZSJaU5RyZSRgm1vAJSf0i9l/A2BMUqghJ9SuDGoUvDV7cAPBMQMOjR7NDBstO53
fpBk02y5AOJdJTL2bYVawQSk/CoEFAvtsAtni3J6SepM8LiKFWrd8a4ZkGOqwCxV1IzFoC4sZfz1
/imjuUBikYAUzRuhmM8v+ExDPXj2H6VKB6U7eIjuj0A7O4Qfb3EMp0DW4p06QcElgXZf9BYAiXH/
65TfTzIgt4lYoWSNrw9F6OTDWyscPearVt+mAQK7/VIYc1uEGoeJ8OR1MKLjAxDEHdrqIfiUiChl
AmCitx/eMzJy4EFBo9v9KVFcLUlmHCRqg5x4lu/ACwmqjoYTHbHpUwg2aC9shMojOFPU392A8rxp
P3xvFvW1wPccGl13PnSOQKgQ6fGRLcG5bd6fDW37Z7P/MUITV1BvlNJ8B45A7z1TAxb22PgHqYc4
5/0hKHYiEwGa4gVFmzGYRB4F3DqFPkAbQ18BIGBjgr7nwkmjPSVJPlmBC4tKRW/Djm8qgElAgjie
OSZrzwpKnkaTQw9z8rVxVQPyabVJ1VutB0ECVCkg4+B3/fb+bCkXPboZ/lrQjKl6qF6U8S7iTXTq
sJI5gHgBz+bBRKeNUixMl7JvJHmsFHR5gKZZOB/+6peuEq47cWEGtE8TR2JKOgCNeyaCaCrATNqp
F/7k7cP91aEZKsntmoEpTWpFHIbxBLw88PfyZ1rYfA+gLuoOhswYVb5w7ubfe+NWlPi/d0Js2q7r
MgzVNtcAlCz9sHAl0t41EnEnjkg8d2OSRgAa6VUFlI1Ra0Yq6o2st8wGjL0A/t5fL9ppIvy/JEQQ
S58wUpcYGaRA/gDDNMvJgl0kNLrP+4NQNpykNi1KCIqlyK/vZEBEeMGBaLcptQtPcMoMSEpT4DFi
tQSUZQd9dBD/RBz6E6GyZIEgpRL1YGEKtFEI/98rUgN6EoySXiVgfyNdgjwymoAyA+9MJVvYDdpC
EbadZE0pJpA13anePmmPjbABiu/+HtDOlDiP+cMRezxqqBHYm3YS+jSF+pSEV2XYMhCIj+tnX53M
UoihfLZwhCm2IRI2XqZMAlXLeVdCNX7smqBz5yTD+v5kaOtEeHxQ84EXC+WS3VRC9Ag6Dh7UfzgU
RyOEAf7CZlBXjLBvuW1zePEJuzEa8Z59BHIfwonMaXjEs9e5PxPKZS8Sll72gDAESa+4ID+1+BjI
RAAOR11gayv2mwehgj7T70YiLF1D/0yBxmPF9TTg6Mt4P8XFZzIkzqRNq0nKTveHoWyNMBvQj2MW
QM0T1EDh6IqQRgoFqB71LZi8vn73deLFXowC2BwUYQIBXg0FLg4mzl+h6bGw5ZRoci7F/PzxqgI0
VwUCJdfnNnFm5aDqYYBf2uaBJU/m76ZA2Di4Rn20eXAQaaovTf0QKh+T/3n/07SfP+/Jj7WXxXbw
Iwaf1kBngJodDwIvPTurogFWlftDUOxaIOx66BTQXc0SU138mhTreFi6iGgfJkyaTQfAfzJ8eED7
SBM/NOPl/i+e1/XGLS0QVtxKHZd686LIiQn9+pEzIaWdDQvrQfs6Yb/A9cgRO/gj0Nu7OHb4AfkF
J6x/FykJhM1mEPX1NSCRQJl78uqD326q6OP+slDslCfsVAAdbNcM6FQYFXTuxeM2rtMVyssLj2/a
5wlDTTMvRy9Mh8+3LoOXa8y8aMPz7346YaUdaGSYCfTWLhe/skgJls3K76+/+zZhnWj9FvNBwO9W
q1oHXZU+qngZVeb9r1O8/bdW1g8DRUMOMDzSAOvp0Sgistpro6QOV0CfeSpsIc6f7o9Du7p4wkyF
Kg8mfkK7hzzypd4C+gcYsnzwWWkrK2CDEoS9F5bIOHsd+IGrYCEips2PMGJVaSuguYLRhT6qAc1k
0BiaUHbUc++RifmFQWiJMZ6w6LBCg02OdkQ3AE+/A1QRuv9GiOJOFeLKKcgUyOCqjCsXQbz3xsB3
IT8MMi4QvQHHUgHfDhDqwjEXKC6XJ+xfUVI1l4N2dNExwKwh7ichPw3mifcS1N27PvPH1wqPUEih
IlXHKmH0krGTb6GAHppixUemyPGlDXVrTgcb6Wgmoz+sQHCHV103qWYD9MVLX6IhkA8iCRS+8WR6
oNw0CuhqmjJUxdeT1PsbCJdCgynPBltA09HOLzP1BU088tycim6nUJB9sIRoipswofjFCVUFRDpw
QWeljPKv+4fu9uZzZC0j6tBXPUjS6Kbt25Sv80g2OumAnkK8VpZiMppbIRyiwIKmCnL0kwtGDWdi
34BdQtvWgkukvfC/VRN+mCczjTEL2YfJLUHyJkLyVRwf0SGDNnIAs9gXaKHbkGUERxZEiwHBGxZ8
Du3N+i1d8WPcESzxQAeqrFuOh5APLUl8HqDLoHGgg4lPhbzumD9qDNHTcSE652Z3duNS5OY9/DFi
wWoF5OkwImqVaBm4qCdYqedqJ4BYXW7DOJmVHpiLt/T4mM3h1niEWwX+mYd2H8bz9+M1OuZXwSxW
aK2e3uJD4dw/fxRT5IjoB+z9pQTdFuA1s4rfhs07uigkpyj5WS5bmrbAwgGVUQ/awtVPOYvfRZ8f
axiLEUDtACK6LZSbo5em+tCi4++mQvjRVswVtCfj0+IuXIHRqNfRD4au+F/+csKBturYgV2gAYK5
LNNVGiDIZWOwJuCBWy5sBu0G+j7rP1ZH8uSGRbMA645csen7+hRPcARSCXA4OH4bUL2E7cljhs90
7B/ur9r37XbrlBHeIYZ+aFFrJe/6eSX+EdAxDFEXqA403ZwYqLTODsW6cRD3qHoVDYA9BgK38aqy
Bby8zw0wHlY62nQig6tTTleneGb16WMbzLSdhaYvHu19XGNBDTaxwOyTnUWow+Jlq0bCEuKGcqpY
Ii6rmxqcduCagvAlVHa119oHbVv/u3czS0RlfcVoqhbXoC6Va7sAc1Tmn9JkISz7frPeWH6WcCrQ
E9A4dEKMLpDbZrw9gB3OHQ30i+zjHYgxbNALGYB4mrkBcV4LbyudtQdjX5pQlT6V9kOqZ+vReqgM
db8BQYDebhn7/smgLSrhflS2zdqoxi+bAAgBSYgGNDWaoxcCEtrX53//cdQzRpER9gB1PLJgDmu7
d5C17usxXXgE0Jw1SwRzQEe3qASBO3TcAAhr54ZkQYPaqFaNxVlfzB8c0k22MBea3bKE6xkxlQDU
WJNb18DW8qypiCu1UnVR/vLLSwfySg/0+r97m7GEIxrAQdVBtxEuu/6YuAY93AKu1ec8GBZcAuWe
I8GKYZUD6l9i6SY0GFgZhGvw+ovkdREVA/rKs3EhsL8trCTwJHAx1KCJlc2tCa3hr1iD2fZWsc5s
NMwZspmvgzfOALjGqIxeXxry9rHjSCBjX8NNTFBEd73q3OfbpATjX/vGjL7eW7Hmpt4azV+VlqFY
tYFcCpuB29FfOCbz0ft3U+dIrOOUMjLkAoYJQTZvqoOkz/q192319pZxM5HTT2vy8CLS2rGDNQFz
Y0hir4DfRSpsPweYvkz5hTwV5aBzJLLRV1kwqyho7xhC9ApC1XRcT/WRr/aFFBosU9uDr5oKvxAB
fT8Ibq0Y4SQ0FV2iLXjfXNUJtxKvs7tky62gDRga2ZGDKU9v6gfroh/4qdn1D7xbr+6v5+2wiCMR
kPWg9kEEtmU3DzSwMvvIYULEAUIPaN1h+UO2xFxFiWI5EgAJbos887p8cpshEe1a9GqHicA2mEQp
OF5aTQazZyvraB/yHS1MvKciZH1HAX/K+f5M+fmev7XGhDvp/Jl/Gc2Rrux4TnvN1pULhkijWHkP
EC1ZdRvVLoC5CXaexayXhPZoZki8AEGVBEWfEXdL37p9MOoJsxchaHB/St9ZqltTIkIare8AtcpU
PKqs8pW11JePet2ba7SRXe10o2zRJ6aD6NZSV5l+ZOFhePODMxpHMdv3+D0ylD/3fwjNXEhcZemz
AH5F+CGTjQ4v5q21Oys1+ScZS3l/CNpcSTBlpmQaI6h4QFY2+pQsEE3rYBrUFRPt+mZjdiZaDw2Q
fJpo0DT8daLLa9l04nVogP5xg53VGyNZiF8pu0riLnGYWS+rktFVwUMGxoSvxqv36LlYyBtQl5OI
SOSuaDTWU0YXJNB9dOnk1wgE9UyzBZGdDibgpHjoenHhFNEmQ/geSUaP0jAvLPpAwRiUIghCS/ML
E6Ar5f7eUZw2CcSMQbETzwJwrgwrHz7z7MCFu8L7vP912u8nYhK0O7BZMuK2CX31MqbFg6ayZpiK
C69h2ucJC/azJMErAUdbbc5pfxjBQ5pES/AXSmTAqYQFoycaiss1vs6e5E30ojqJE+24NWeCsHOb
HNDwOwOrtVP6R9yOSyHj7PFuuA0SPFn1GvhTcqikQRDpIVu/R+Zx/OgMsNZb/lL8MV/It8YgHhPh
hDTaNI/RG6IDVme9NAIT4Y6OQruB54WOuPTx/gGguQYSSMkEXK3ELMO5Et4IoEFwrpztr1oL2Usj
MGIjsFNr0j85rGNtFpaqF05pNeYjhE8dzoAGu74QUN6WExX+jQeywOswR+8l+JoPk9tbsiMaxaE0
OHPQ+XVt+ka/Vk6gUttFSyBSygVOQi85jS2gVIcRocJyHr8mZE4KKzCPss4ZpdmakJkxWt03q6UB
bydrOBKQGYIPu+vQa+BqnN5chgdl1T0xn7Kmc7uYwePs/p7SbmsSnKmAt9avID/hRms0Wg4uQlhn
sLu1YNa7UNQTGzQPmqFs/PV45NB+aaTvCyPTVnS2mh8PNhWoejkdMHJnxla60Wzeyh2IrdqZqTqT
CeJJPTiPa/RPmqXbGMGucditdBydV4CvFo70/J6/ZT2E0+HRn5ygoZLDk/QzbA+DDG5PDbiLgxI5
3biCzuRCqE7xbgrhf3INvXwDGOjdInyUwdCV99uOnRb8Pi3ok4l0hR+Di3cQPZwV7Y2tP9XOt3oJ
ccp09KRdqr1zIBvpQKEkCUsiqrSrk4T8NQzYSXmIxbgQZnwszPaNW40vIDoGkZR1/4B8//obm0Oi
/fiRK/OpgmubbOhwrMABroNTRYeEku05jH5RXdUE7dNG3tRwPRoEanTGyMzCljcBjo+qx6ang3lj
Fa+m+a/gFkFVY3JGaED3U38TrAIxGtSADO3Qw6Igp6HHLtjNwKnsqJa2ThwII24DS7UTa6nX4Ls+
cmtWRMwBTpoqFucjV8F3dm5rtc4EVxI7LNIxnqntqn14FJ8rA205juyoRmjfX09KBoMjYYYAMGc9
pCc4F3x2b/15Wvdfg6us5Af2I78AFWpP1/Yh+bw/GsW65fnN+sO6wS4D8TkRg80s21p5bpscVIW2
l7+nUMCs2nHp7NMGIsKSkCkFcG1hoHJYpcIaEGaPOynVQ8TZMYhD8LhBZlFnweiQJPvRP6vI3Qhr
rlmz0qqMlraVag+EN0MuImfz2V1DvY6pTNnQzsUVWs6cFe3ChcueEt+RIO0iCUF7PhuEkoL1qAhf
Q+BQ6xyM8aCPvL9tlHCChGtz2jD44jyNPn0oIAPPPIxgu6i9bTAuPDBooRiJ2BZSL5M6CUO0hmQn
h9LhbKRKrPbRt57wdnIGB/RkNrept0tnUaAsHInhbsY6UuUeQzZg+9LBumuD/MNk9dKq1qmVnhMT
iqp2bckGaFls4FmsCLcQ7vbqjTdz29PZg7QbtkiUQlPBZBe287vOc8MVkFjWHo3c/7x9GrvU5zuv
duC2LqFR6NCBMAI8uhj7T7DgTylbS0JWI41XJw1cx26si3NCTG+spSiCdvpJnGoA+n2ZK+Zva/tc
2XMZqFMrI+3W8SjrtQh8zRlCvwsmT7m0JcK1dJD6nbI5ZJE3kjtt8TK0otW0UxYeIt+lqlvbQniU
VPhmFcD3VUcwJxPUaXaoA5W3qdByG5vZJrCkhSPwDci6NRbhNkQhhALlP4Mg6HTbg9teQcuygRqY
W6zDFbB0luiAhzW26iuHS2z4yl2w59mpCw0/ZwVs7Zo3FYe3kfKw+lWw9m1lwVBpy0zGRj3byjz6
ylz1xJmXQRcPHsZYwrzfpFhXBU4iIiLfq0e1mi8I1I4deXM5T7idB/0MfTskGjj7AMbBg29AHg+x
dW1dfROirQumQGkJ40gsLCsUXjfMPihHmhZ8Z5vcWEsnizcT62Fp/b7xQTf2lsTEzmKalTw/zSAN
gyxK5PAOexpMEH82erXqzdBQLBlJJCh66CLSKbHx+fLom7GNdt8ttNrL1X2fTrkhZ5qCn1ex3PFD
F6T4HeDFC6P3unsDLxd4Ni1PLiBmeb4/CnVNicCmybRRm6Ce5WoPoB5VQFC7B9mlgTq9/Mwi++4f
48Pv2rw5EkYbe0MWxXM4LUDGLQodFYSUoAVLBxA+1ltOlUA7wy24G362+1v7SPgbsYW+YjaHuuG+
WYsbyQQpsatuQBGF/9JLpoeOqOOFdIzX/gXsL1vNVBb8A82xioQv4v1K7qr55hJsqHZZn4rTWZrD
rBcdkESZHOGAwMfc81qMAdBM4e/Dq2CX58KEQogzrgqzWoOs7S05cltcF1dmJx/BhvgIVdCrtgEx
yt43YrO3/Z3ilOv8Yck3UDwPCceV005LqzlQhagyFAAPoIYaQL7atEe+fperZzkZFxwBbfaEE2KR
K1cKCEe5Pno3ODQTKaANVKSlk0OJO0gYrqdIWcpCptAtr0qrh/t2713LXXSIcd2b7aVa1e60Cddg
8v+qV/yq2PC277Rm8xjgqXvfLClr+Q2Z+hGHD0NfoRUfPyFHG6MpVTXy1A3/PGXo39VUyEv3YJAC
ybAOybbr/SFpsyb8jTaA5yfUVHh2+SGp91DQ4r0/IBH73Z59B3k/ZjRNUEUYBHx+ikSd/9aJfuy5
pUwh5UQI87//+Lo0QGMIJE6cy0hntXqFAkUJ0pD7C/MN67zhSUjcrq9k6HQGu7YrfYRnfs+tBRuS
P9E6gnqElV0ESFhfpJ16EHX/ETLUeLzOaob7Eve+1exyG0R2m2gp+U3bJsK1CGE0TUyLdey/QMaw
Q/ZHeI6OEagNnaHSiy9hU5yrfXCSz/dnT0vakRhgpfMTMAzOG/fBPE8XqC82qMb+iezirQMO4VCk
ZjDp41p46Nfie/l0f1ia+57lan7uKJCIyQT9Ys49dA/5uZmNr35MDr2ZrqcvbeM/ZE4HyultDt1A
XYbjKw/FY75w99JSMyR4uGGiGKzZ85aDkxzD7PxzYcc78YF9RhsDt2BylFNL4oilLkdZqBE5V1He
uTI2YuUDLWoLx5b28Tmu+GESOUith1HBx1EyteJLuLAx36f+hjXwhJ9IoKXKKBB7cNsNWLRwFsBX
GYZo8gjQs7DVzt22dbgtDwIXZhceGVM8VR/1NngtTgh60SUr25Jks8/NJt1Vh8HyQLS2MGNx9v+3
ftpsMz+mnGRQM+sG/DQcGDeIwLq7Cjxg9MKrv+WP6WsJ/dQ1sswH9sl7UjYNmp6Ka7iWzn2/AgkQ
aMWgyVCA9sQId8OXcE1qvdio74Vk9k8gsOe3wWkJmEILM0k4s9TVfQPkE+dCp/Q5sTtIt/L65Dmx
hKaJ1VSsGGS8kMldMQxEXc8ZUgaF7r/44IdtrXErWHVplg2u+xHQfCjumuFBON63PdoLl0RAQ2Ul
EMsatw/ER1eyAXk9gzUSW3I8XTY/BaM+BFZoLwW6tPL+twv4sW3MGNbqAHCYC95gK0Q+bbIDG7IW
tmweCx36eVaka6a86Uy4291SDYaWQyeh0GWvgZA6x7CyA77FdWjlRq3PZVKQORrB29sbu5qsyZof
aMVCYEizScKpVXxeSpCNRUYjfcnAtxKWgZ0sPo8oV8P3RH+so9JHZeH1JeKWwuBs2VDXuMAhK3HW
9tlWO/Fmt+uc1KyahdlwlBD7O1f0Y8BCDliu7WtEfB+iqBeFybxDbqp6aDZ864Du0DOm3lrE5VNi
IhLpO/RQqqhHjFbZnTla8SqCR25W3TtjieuP6DxXqhKH3zKXZjE/SNkwEuuboL1sKhQsac+PFzAv
X4tW+CwVPCC68gHy83uprx1ODfZiX1rQTzyndWT5FVju4/EMGe6FPk3Kzn7nhn8sNAhHW2glNgh4
JwHK02jbwL0EvjpdbuQF50nLn5AQYDHtA/CUtMDNOtAl3w9bbhs9+MjJcxvZbpzIN8Zt5tz3MDST
J/G/oZiDT30erLPzzbCqDumm3ERmZDP7btttGys3+wNEaa1gA5aXfhsttUpRzywRP00NaF69HDuK
9+4hfys3/aN/UqzkTX2ert1rvHBN0g4O//dVNAU+ZGPUDGkYvrcyDvmBHAmDfAnbMl+2N26677jl
x4EYOp7hS4iVu+DeHgBeY6IHVbtq/KaLlrorqQeCeGV1zCCnXIAxqqOALhHArpDq8l+Vc7YaNvyH
8KY2uif+FgtEgnflNkmkAWIRbumfJDAMS01oCtySJc+v/hsLRqJ35YmHwmcwGzKzV1Eq6rolgAgt
QP436C4ktqA6iHXqDeYAZmRrMtGGYieoao924YTmi2L4xmAt1RMoiSGWiHKKPqrDksFCabrgMvtw
rerM0Tvft0zax+fz/ONggUR57L0RkxEAFtD0S6OX7hJ0npYWIcG4osq0UsLi4w0StOMeilN6tBos
Hrf7/V9PHYGwbkgD+eM4//zSwntB953I5tdQvHbUhfWhFQJJ2K0KQusynXdbdABqcpN1YCSmak6G
hjhFBswKT7FOh9bCtnhMVrHJPi0FLNTJEdHDiNA75jh2npx3ilezowyR3x52/YLTom0+YfFgmwEM
aeCwPxz0YMM+SXWg80o9V4Ta9uQMVLlSKj2zsqitfrVhLAnEhUBA35fehIeWYGn5BSo4AJlLerEd
ok2wDRZezbe9MUtCbodMAC081D5doS+sotQ2eaGuC5Ae3J8F5VBALedvqyljqKV7PHYmWSPr35+a
dboRnoZVa8ZuZUEEZzWalSFtkrcM0SRE0C5L6WpKrM6SUNyyArFKOR+K/Dq58atgghU9sZXd5HgP
0NxBORzvmX3jhC9L5HKUxzGrET4iZgsVUhpYzQ76Nv3omyOYUxnoJHLciS/dPD4H2lOeRoYwPd5f
4NsHkyVxuDGjQfpjQLjQjqkeQFu+Fxgrjs5cmZkQftS1NFkIg2gnhXAgXi92fTqPxGjYSAbaj/Ir
h4L0/XncvoXAtv33OeHTJopbD19XmPeuu0aKsPBh6jEgfENS9kms5j2OAeQdrO5ZOfCb+NwARh+v
p1Nw9R6afQ3pqrfcvj8VSkGY1QhnMUCaNfJbjDjY7LW9tnt/I+yRBDMlK3eh52MKHzIQZNmZNZdY
GSnFCjAj/r1+OajKy7iP5vXbce/SrkejS6T76+DkpToUrmzNRbViIQdLOXQkpBaCtCiDshhstEoQ
wumSJQFq9bmUWKOcBRIlC42IWmWiBPkZzbPDirUD6ODe3xvKIVaJCAF8pHGb1z4+LeR6orW6Fj8J
w+n+x28/w1iVsH5P9gdWjRnW7VpDQwII190GslaQfzkurTzt989L9jMI8cpeBY0qejo96IiM1xGy
b2G6FArejp1ZlTBxjoeCqDT3HqI48ygeq125+K6hXNEs2ceraHHIQD4Z33aVs+d2T7mb2+y7/7VI
RXP7KciSzKScz45BUWL5p8Nw8N66NXrvkqP82J99tArqnDPEOni7wEMkv9/fcNp6EYYOdUSRLTnM
CUnv/it56DZeYiwxf1M+ToJtRb9iB6gbIAlzavfBFUkf5uX+z6aYrzL/+49DpPjR1EIKGcHMeg5h
HjknWbXvixxfFPMlUbXQBc+LJNVYl88ePOEjyZfISCmHnyQjjVQuCZgCv7u2hvdkGyy+U+ar4N+f
QODG/3tBZBCHgYct5Fz2GlyEVYPoZLBq8P7uYn2poYOCVmNJ/OtYTyVkvboZHop8MPrX0W/v/WGP
Sq1Pmwkt9dBr1uunftNv5KVBaTtNGHRey61Sg+vPhfBlAbHayIy7cjfV/YNQ1OfKawwZIpZLNy3F
ABXiDoc8uCZDMgVJLyABQW+zUWz0mW9DJEcbg3lht82pcZbIQ2n3OklkmlQaF0kZbolgLVrlo7JV
nod1vOELyJmg1AS6rmBbHpJ+peJNu8RfR3HxJOw1KPhJBP0EgiCVgUBnY0Mh1+r6i8dMegVdxiFT
9OZ3VKAsiYJNM7EUociD3Sv2bWhDwbJgBb3uBvO+H6BAViDv/Pe5Rx1E7dFohOARSDHwFG94J0bG
0LsU29ZFoc4YrcBuNsFeXvWrdsWYoamZIiCcS9zzFFdBImKzFEqjIPWAj4MwTNfxxrgUEH1Xw27Y
NMl3maddpUH+Cr55UwDGL6GvKdw0l+wITWGH20gnAGsPNWBjUJU1WPT5yHZoBsCSAXp1Vbe1BdbD
9VICmjZPwsEojFBrBfTP3CSBbgtOYywtBDSU7nQ8MP/ewwZKYALUnIF3d9EjZ4OHID8rtgbkbbXt
7UEvLgh28ASXj8OX/zK8hYc6Mqprfbx/hii3FMmSWZStp9SQq3K93kSGe9SMpj37kY6OwPsD0JaO
cCotWzZSk2Lp4uaxgXpOPXzc/zDtlxPvgpGRmUpjsHBq9YH2C72sLqq46qe1lqzuj0B7DpLgU5Hp
Jm7M4fLlU3wWngDz1osda6LgoP+5PwTlSiSxp2OTKR1bY4Q5swbI88Ivp9SYWRJgyiulphYdvsvZ
187GBHbNpXSic7iT3sEbtc7dYJWvUxsp6MrxjWjPLQLpKHwpLIkirZOSz5MAl1ZcqJHBTvw+avxH
QRIcyCfZvYcMkieYkMozIXMP8aTK9ZBNvr+elNNGYkoTJmYHEeg+d+zVpzjIrTDpFl4HlNuRhJSm
noSWTklCjqodYCh5u24gf9sUkMZMIeZ8//fTXDqJJU0Lv5n4CqNwpvg4rflHNtZTxzsKTzMDC0pc
wFqNwOJCqRG+YRPNm+e8ZgiJlxLwtCNJxBy9h2RZNJeahTDVc9ltkicmWwoBKQGNRHgDyP1OuZzh
4wqjWqOSv4GHyOwT3slU1ZTDajtp3O8alliJcBCdz6kMOyB/VKArC9Rdx3TFHwGrkrfN4xKFBPWw
E0+INlOloJnzY3KmnSQoKRZttVK04ZOt4n0S+LOmalrqflwduBE6hUxop4P2O+dNokZB0xUNbI/B
wT1dPUCg2IPu53urLBxGykkg8aIhGKZ4RgU9DxO9CpAVZ1BQahf6vGjvSRIEOv0PZ1/SIykObvtf
3t4SYMCweBuGmCNyHqo2KCuzygaDmYwZfv070XqLUtyKDOlKLXV3qTsMxsM3nMEvHE+5+PGx2HpZ
Ur2YHd3ZKbK/CUX/73fTlS3rnv/8r0SJKMY4rJ6sQzXzVHvyq2WwtGbDdgrdWxiqa5N0/vO/xiiU
bVWWK5F7SFAOqx/wxo6s8cZxdqWnZ10KpmZd33pLgY4IILtp/zgcq+NvHUE1Igk25ihubZXz3v5H
sHWJ6hymsiDwzT43Lc2KRbCM3NqbalusshVKa+F9eSvFuLL/3Yv97wSdhse0QDEPYlkxgh33Ve3h
ag2+9rmwG8b5eklFKqGi/oPdSJev3AmX6E3WsjHvHVS7NOXAGp4C9vj98rrS67X+Q+v89e0dpa28
djoUCj8Bpyw7WBbC/zF2Ur5278oViYtX8AQfyk14lM8g9OIvk97qNF95rUss5+jA1hP+HugvTG+E
vCvx9P1bXVtzlwjNebZQQ4KF7mHcTXfBTh5h0+jCoqTEurPewvv5xvRdycUuZVXLfgm9psE4Vtw9
+bvfZqd2Zl2sv3+NK/vyEpXZCZ/k1oi4kxt/XVVeGgTDQYy3Iqyrs3Sx71VriA59PD1YOuvmAELf
np5MDErOmaiHS/n71/gPNfWPrfkfWO3vNVY7EEM5AyTUFl6ba7kjKU+hNv/DTYAgWltF1O2dLVvz
JzDIX9g92YowmpGoh9vvn+DKIUov4gG4U4b5AnvXg2OVe13McT+hEj+ET6zybwxx7Ra9RGKOruWc
249nhou7wzGKl3SjA4zFQHbybg1ybcNcxAPd4smATZhJsumj7L+BqtjswGWBUsScyLtbO/Pa3XaJ
sQSuBkCM8+sMYID3cRufSaIgHMS3LrYruc8lvNIsridmvWDr5HlqB6cJFp0OhK7HMB0AXf3+w1/Z
n875DP9r5S1kgQmVg0F0n55rGNGCjnx+3z1Ub98PcGWLXuItvbo2RM4YoC53JYrgpv0t2pfvf/va
/vwvwP7r6UVY6Xa28eNts9fVXW0DgEc+C/clA4bK5yen3jXOcwVTbtCee/n+/bDX+qWX4Mew5r2F
kw1fBtaud/YAt2qw2xDfbLot4H97dEtT+JJ3G/UKdPFOv3Zr+XwLQn1tQs8r/693hi+7mEeOeLBs
jnr5Cus58ovn79/s2m9fHANt57g5bI0RIjh/PP/PwEAhmm5tzfP1/49D7hKwCCN4XjUjfnx5MgnZ
1ycnzR/W9trzIiC+0+/f4Nqmudj/XpZVXDIMAn42VCmWh+l4E1V97bcv0oB+4f//Mg5gXuxE46ta
BU+QaEwDeLUky07H7Bn0fXC6bhUnrq20S4hiVjDj2ufr05kjcc+f5ri8kzs/Ye/Vh3lz3lkHToeI
+dGOyzC2QSVPeBndTA6udSz/B2iRESub4Xl80O/Vaws0HSRuP/2EJtlWp9Zerm4xRq7M7SVSMbeb
EvJ5eFFZjLHd7nJzXABlboPHprjREL2yuC9RiCoPKsPOJYuGbVwCsCW5h3/MjXP0Ssx7CT8s4RQ4
ivz8oUArbE+4DeIA3cUbIfWVU/oSb0hC39FVgF83q+HDBcL3TNCwDrfkU69gwKz/zte/zpRhEUsN
fWQ8/ZgE3irf2FChiEorgvfehKKrs+mKxId+2Frek/N2nTffb9cr5BTrv2Dhr5HhOB7OEnxkVID5
zxpzt6zcOIM4whPfZMn8Q67n43AEIikBH0U9koeliwr0fIq9v6o3Qwxk5S2fj2tL8OLoCPPCXniH
RHJq+kSUH6MIoJwNVoA4jeZW7efaIrw4QwYI22UQ/bZg+qDSPvwiaHEL71a+fSWMuwQh1rIQqFXg
O5ZbA7mKfm0OxXO+r9Ig8dbByi6j4HM+sBuZ95UJuwQlktZt8iHAhjK+H1Xz88DcmJRPOQhDjCXf
L5Ar83WJTnTU0lvFtNBDkDt/iAYoKJghm9eoz+9//0q8eIlGLHq37wq/wVVef/ncgWvU/7ZhaZ1f
6a+lzQXqDw4cswGshCPVyuyXh35F42bd727J2Vz73hexwIwSsKh9DBHeCZD4+gO98WmvdSwutUAl
jBinwkVNQh2cD/QMcCi86U+6qqyoOZj79pi/IPdNYbx2Xx+cbgNH5XLn/XAOt3Ssrhyol0BF4vmt
KXTtHsSiYlPzU1M2cQFgraP40fOwIJYbKeq10+9SKbSzXRmI8yVXncJ3ZZDBxwYqL0AdJW1c7ttD
tvJSd5WB4wKOxY3b6NrmuTgI3Ap8YStrKULXhvz0g3mMy6ngK646/dSXpFo3VWhu3E7/XCcohp3v
lb+WYgjxC1GTkh4qOo4xF+cmnubdsZwk2dTGvUWp+OdHwzjnP/9rHFawjs8OVk3R3k1ubE3PAwHi
jai4y05+8fD9nv136oVhznP61zCmofbSTsAYDI9wKw4itp6Qk6tjiwvrRrXs2pucZ/KvIZZGN5O0
WlwGGKRc8a2/6e9vfft/Hmp4/ouTQQ+Yd+8Ms3FYE/Pu9zxC8b24JU5z7WNfHAq9PRXl4g7WobRF
tFjANTZbAUM0om7RVf95aOL5L9IEtZTWpM7QekDcIj0uUdvcandf/bbn7OGviYefF4jvNpYQ/4Ag
GElNDIlZHr/Yt9AB16bn4povZtVLdQaoDPqz4H7kqo0M14b8by4UzM3Fvs7GKu/6EoKF4yjTMDtQ
+6b61ZUnv4QP5hbN20lC9Zfss53zRz2jabxj8bwqT93GfqiflYyeipfvN9mVNXoJH+TKyK7uoJGr
HdBaMueOSnaoJnf9/c//M6J1wv8BH8xsNgUhft4sJBZZsDLmY0RQF25z70xA/vKEl34/1L8LTxjr
Yi/3OIN0P0AbNljzjYhtKF9AIQKq+nTHV7eaRNc+zsWenlVA0DmETYOmIuL+86wLOA7ck+XWuv13
sQOvcbGvSc5aqb2zmiRKkXZCHu2NgrqYeW23AtAPcqMdcWVzX+ILjd17c4n24MHVtpWMFaNJV4C3
9f3HuPbrl9ubSb0wOsLFg1Jz8iD5vJqyMdt8/+v/DlswRxeb2wn9ZamMD38YlGz1YXzsj+16BINi
XyQKFXr/vb0vNgoabEPkrGHol9CIr+wbUdO/sQQY/mLz13YW2JkNLdSqWHbTUN5xD4x6eEVE2Eyp
Z6o9KqCw3XC612XWnz7xbjAE7P8C4v9RXXHCSyTiOHoQtHZ6C0qmRD4AF2CnGbBJ65oblYTe2MAF
ZgjDnXbhgLAID47qAWebts76Tam5SrqBdfEyoU1b0lmefLEcROD5aUtxrQ62aSNlC5PwIVCpyW2o
5RAjVn0j/ajBiRpzJsIEsBmQgT0R7spJtLGWOVK0krC163vDuhhrtukkRTlzmZtVLm36AG+e7E2a
zMEdNRU/C5EtMcDg2cs0t200KhQcloeFhMVq6UKIN+cTj6u2KBOuS/iWOFawtazM3ZAa1uF6VN4a
qodzVI1NAXzv4MXW7PB1U4xdnAldbcds4qugNt2xqgHPdZx+fimnUe59l0FdtjI0yqeufhfNotd4
zAlB39D/HtBeSrPCrdYdUn2QFwVw+2DJ0Q0JVA8noslJLcIaqODWY+o2yKItvyZxtnRV2vDWS0Xd
+LvAzqs1s2rwh7oZZu08H/fwYLL2rgyDyPNgxVLUjR0v2eCny8yWuHOl+1FQk50s4ZQblgdmy/yg
TPXUTJuiGaZnF6DaOGyLPLYXVHA1ZBJ3uhoBvSgKdmOBXTmvL+GodjaYrJsQIzcOrGr62GvvOreJ
ZfOjpHZE2V7pW8HqvztuWMoX4V07VLMYBsRe7Ik/Fk1UPI9/3NfpoYWdBEAY7Zm9bd/PO3Uck7KM
5kQdb+GTr5zil+hVOH853GYYuqZ0lQVhHIDzPwkdldq+MZNXLtZLHGs2otfCZFgf5UJNNPbO3qP6
i1jD2/dn4LVXuLgmBtspCksRdfQHf9j4UDtdF/lIYifHgmsC65b/1bX3uAgC29AEmCAbF15+qMSD
Q9q4d7IbCcu1H7+4JuYa8oqh48ESsHtuzdHqHvLgRvZwZX4u4YxTF5SOXJr5MCyVP0STLOYUIzVP
mcjJ3UC7WwWAf+OznPAS9zUKWMdw0dI9OpIkS4YltEzad5zpCFUvf+M7bsHS3hNWgD/wYdRYSqoR
r1udPvjUtV6ACxgfRujkb0Wdt2ikM5duByL1RyXDLIBRLwdzwWdE/3DzeZZQ2C/hSFsbv0jVEPS3
Pgc0rs436L/ul4ubtQ9cHmjtQOYbWv/xAurSNvQKY0VsacNfyut8FXFXQ4RSGuxZMIiDLqaFUzzi
sungjTLBLXuZq/vmfNK1KJW6ON0Lz+yMdqZlPecqAzyXDX6VDgJyeGkdCFTZVTiZOC+GUEeUSrAT
baeHL2umQtOkUKCAjEvvzE9Lq6tV1XOUyBmMjWYhoNhE1HQ/tIUzJdLBUR0xMjkOjny3GB+zciab
ED/1A5peZ0M+Eb4buVjrevGcNYO3I4+QNHe/vZK3sOFxrE8UB4E5b3joIYUGHCxRGF6tyDI2VtqV
9vQoJIzm4G0AXmMBA7RpliFb56If3oCQdJ20gLP2RuNZSNxQNfzGXiUybRaew48P3ZY3atf6aWyl
eJxITZNQ9zxuqkUcvWKyE5hbf4jFH4DSKRa/jMScYRVBkoxGhZimR1iw2b9cVVQsroJC6qiGadwT
C4Oa7ZuaD48zvDqGyBuz4eSSEm0CUAvrewM4GCCCoYsrjaoJIAcFxf94KGyekhlW6j6dhqTwgX0x
bW6taj/zO3yNygEnHOWLlQuTrdhUhKB6wYNd2E/wJw9KaCqE7RTlCtLRdJizdKqR6I6566e96zUP
vhwd6P9UqqlW3CqAQBAkt52IhYSj4ttZ5cdgCDxAVBdGGVFzLHqFw1/VCEHcsJ/3LVwmVnUwWyIe
nAoDogIhvwJL2XsKTfq1jW2StqD8RNPQV2urHYsf2SDdex0MzVMpqyUm0Mv6PaAO/aDU4sTuuQBY
VJV7oo2hb3QoqRVXWgx3LMdM8Ly1kllTa1uPQJIrv+xXbmk3qyLrSqTyJnushm6Kw7F2t3iYIs7L
uY3Cic0r34ZpeDSxuk1pxvNVQ4Du6xdQC4YMDoHKqhs0eYqsTSzRLluqGQTzrBYo4XJ2TtaizR0C
uPHByfvhvhUZBNHsvI8hGoMz2JP+XTgOLVDErVU+TkGvXsvMc7czxPOxRmqSLpSPWBdQVu34NHwy
QOfuZiIheGPboH1WFQvf4BIp4zJr232HVX1vq6A+wdFXnmrJvKPKexJLzuSqlouoI95IIJiJVcS1
B8s/5vbZaQpFu3dHA6O81tX7Fh8kBj7YrNvBAw6MEkRPLVZvyplbg5ED2+vYyWa0NLL85xhYb3lV
L69lIS0Za9I3IAK5XQ6xc4iDHAvQCdbBQBEiLuMQdWMvy4g5jrPJaEBWOR31vZaTauJQLL1ehR0o
Rjb6GF3Nn+VAWWR8yCU4cEMRc9IukDqt/Q9uShO3DP2zYn4aPL3pegsKtDLOWuAXZRbTyZ5XCuF0
5GVhGzFWLE92kQ1JP4RzalkBX1W2ghS02LSDjgtv6uK5UT8XrOqU6hLCgJpv3M4TEMPWfwD0oLGl
+7exr47Cp/VqsGweq9aaMPee+R2U4wSMoYOt2hVhhO8RV3k9NFGtNM4XTdb+WHVRJ6c/sMLu4M60
NGk3e3eMlQ9gEBQ4JOekEH4ymjbp+35XqT5W+RzTXt/lS4C4318gfImwfud2AOT5S+zK4q4U9YHr
6ZAL88psOMUwd3zPB1QyJtJu5IguTM5dkBbHFkyHrnnvCLzWW5EjQ5ig+t90UV06J2Bb+1dj2FlA
hetNn2X0TQbk6DQzhCepnw4QSF5mMGoK4I3gFbsSNUtlNUXjNMUBzlApYLee1/uupEjW6RjlJT9l
lvWjnixkVFmzMXx4lgQiSQXwudK393Wr9oT3O9NiFwfq1ZcsKX2+ykJ3SsVoqXVlZeDv5DauYpal
HXZiDPLWqkWBqe7MuqMa6zxw/ftiGpcUN9we80LXZdGtctKkThnuiCk3KISkgLelwZDfF53Y1Vgx
ea/S2fd2HoeA9sJPnRpPcw7VXm4l1pTTlIthU3RgiEN4Nepye0yo5RwbOk6QhBZ+VGsyRYb1VpT1
hQSDPWtPzZRB/AZeTzEy5G0ZADoX2ncOyrcR4csaZzHURXw4+IpN1UOovOlQo+63WRNEEIZe9233
X0qyCkx4mkOpk4JlqyrAKTCCj7DBFXqAVYRc06G6d/3lvoU9yBLVVDbRPHmvIKp6cTv0v+alVSdp
RlB0Br8BXTmHeUhoXPKMkiI26VBvAjc4WEPRxrhEBPB3oPPkZdlFw2DPe09qNJ4cgkJbMD+pvu4i
MeoQVXzPTc4ltPdwcqE/TAM03OqiWFtTtiW5SE0wt+tpdKsEjcO9InIDK4g5YRK7PuspMKVofpxj
njYRIdmzmREwB3u6Zq3/YGvnkYVZ0lQK2h/esmtZLVbDmYyZmeGdtfMPyxpzmCF1Q6zG/FhB27o2
ZYoMM3+hVgWFrQID8a5fIrcZZTwS85Bz+bQQJVcM34RF1HY3iw/OIkqi/cqS2LJMh9DoamZ05SEo
ecy8ElrwXa8/nNIPV0LBNiJv0tLhMDhwMicmtsRtV1T9C+x5p5d2WdZlNq04scofxCXD2kNzIBat
ZcfQp4RWinGBNDIIAmjdtffSRg+bO95n30NFkvprZsy2H9Vb5rJjTvimmxe8hAHz3AsLsREMmSqW
XVo1/arNMrLLldp6zNhrGdjTKdP2kxjFiSofaOC6aLeNm2WIUgs3DkiHHcOQ9QV95HQ6LXvH3hVk
YF+eA07X4NB+g8tsa1QQ+Rjbrqr7ZSpMVDUV2sZVt/JnOEJlWuCsnlNX+K91Ru8Cf6riEIgzGTSv
s+/HU+N+0sr75CMaPo2YVTzY2Rh3I0rYPMiKyGfioRDLs6vK1ewUsGhf+q2nexCFeGjKCOTnKMhx
AmMNSsXJWng9xCyoNaaT009p54888ahdpfVY0UTNeZEWNgNl/g3Ymk+zLEfLjKfODImS1aoMW3S+
5PBpiWJXztmJZM1+KeujjZcNezvti+kxs1HaQQT45JEwj8WMS2FBXGJ1OOu9P0hp2iP33SQT2ZzM
nGrkrmBGTPkWUn1ka2VhuUU8624poOOqgOFsP1RWwuuwPSIM4Ym2uy9vAiNwcJKi8FZ1wZ2UWN7j
3JC07vUcsU41T3XQe/e0qJPGl0dShXt/WrbCRbQagGQbQLxZ9S9DPgCDrcbYwKwzcrXT7qXuUeIZ
gZnmpjmnLPd0Ic/uItaZNcbz0KRL56fZbNJg7ldh0eaR449HCNC7KGaAM9ijvNF5zy7RxVZ0/rNb
OgfMV4nDaFhLFSZiKpKKVWlOw9XSwmhjHlNd4wRB6I5oY4psOvbAUgGbETIOizIUqaAYEduyWC8a
D4sv+ggDTxwmlukjM/7qGsU2OQowEeszumO9DXafAGGsgrLUCdHenVs3cQdTdlrJh46Mh1BRjTIJ
O0GePeb1hPVsI6BF6oWgHfJcCAqyKNT2T0P6NcudCJWu3YLikRnaRCpUc+di/JynGvy6on1f6lKv
xUzu7Ym9DBZws3ysV6E2CfR7k2qgseI8Br478XqoyoYkXrSdUgMXTC6+FvjWxr6do/XXL6dGNL98
gt9C/nBXWD6QxXaxcmmwC6SWEafukGQOmDwNgDGycX+zHnMyuTPZkblYTxX76t32tZLtriu9H4aV
pyCHcwunTRTYJjWyR8Dai8gd2rsC3NZ5ge6EaRlGB559CEVMg37DRprK3H5zQdIoOwJQE+XLigTd
vJ6BUl/Vk+RxLsVdN6s8qVlPt4Hwf9HJmYCKQiHOd15sWFE/ul3tICZy3WQS4l5ay4kF3tH27eOo
4cvAlY+XUzrNbFinhZ69a1CPpKRroqZ07x3JYcFXJLbGrVo7PxtvPJJJHivaPIxGwbvUitX8q8Ni
qTR9EOZ3RYHyBKiH0p86/wS2+UHZH172m2RmiRovPIYW2ToteHfq92CCO0Wy17qrvoqyQV9Uwn6r
yO+4b5fASczQgBA1zh4Ltoq982jadk582M/jDnS4l7jc/wXTlu40tgSdYU86AfyaTfHonu/3tvop
yble2qatstPFstaCIH8trQcUXXcEPWalz/+Db0cht06s/ELi/5o31jGYp2Si+Zez9A95hRwbWBQ9
oeLfzV+NAsqx1mmV+/eeZDCjneRaIvnIQriPzrbejdTaQXQAGNTK3yhjJVNWJky3KzxqPGmeznBl
h7bCyrXkndvSzdS3a1cxaILO4RoJ3rasEdrBAK3Z01J662nWI8CTWK7OuFtMEcliiZag17HpunWt
XtmIyjF/HBeujkWAjWrVmJ2uvsut+iikTLmVrSgYcND8hgRbAKdh2Hdn9lRHWavWqkEgRF4QyW60
7cmkoY+QFAVO15apHOYvO5sQa/mp8fKfM4L5kbOTM0Eqgy5rr/xi+JsiNPZK+gOXGxIyXv2k2fBV
Dd4PmK+/+iF9BUw3psR5VkBsJkU37PwMpYe6fYACy8ib2M3EHS/m+1pnEfEHK7Y1Qi4hsCUUzo/2
1cf9XNM/nVu8OCJ4sioRFVolRfNqUJ+szB+3e++Hl75xACh7G8N7r8hT4r3P5kt6Opo6+A46z10H
1eoAhFZ4OTfzwwAxvvyl4CJqcZY0zRzPIlzNC+A5evgtFvrJ8wAu8h8Q/tnNBd0F5gvk1JPddIk3
iyNzyo86JDM6C+wgZ3WawCABhzr4hbJxveIjCsv4XuMMZTX3JLlTJczmUYv8v+/2uc82tuvAwc/9
xemfxd+URj/X8iVXznsHGfXcQ2ED+b2ByacOkI33YeLh/7esRxo+EPyTN9x1toxxSG99Da2wOl8j
I8AM7hj1UtghogUwoN9RR2FtPQQTdEwHX22nZU640RTHEeCTUJYzgqf1cqrnx945jmDAdyAzY/K5
AN5M72CuG7fQLe7/kOy5dh6yRiXQB0k4lEaLet+P7rY2eDaYpvP+meVuXNJmW7Vs2/csKsYfpVg+
7FpEWYcozbs/v5wJcTFW6Ww9wbk1MWWw6bo/zHQQs9TY8rmTjpO5C5D5ibMcBZIrt1wO3uId5cji
FhCK0oQvXsiSoEAEm6FETH8JMn5KXM2TyvCffBlgnXO/SmbQ6vIerFjIo3agMFtkjNpQvaHGvZfl
0UXeONkaOwNaA9WU+HBsDaCIx9oyGUz+oGi1I/2CSKzEboRNlC13S6eS1ipWwvtRh2HcdBOJveXN
cv94lTr0wbjvu/5pmPuoExM0TyeyyRy9dRj7MKj54GhZTSM7GQ/LulwigsytmdAH0xAmcn/YJZ50
RIWfvef5Z+1mqUW95xpaNa1u0hni6FkJcG2XvVUmf+Yws+ETOWTEfrc1Es3udao+apYfHdjEiNlP
NH3JGiykjGP1CATdef3k+OGeot7Zl/rAW+d1zuef8AEOm3YFdbhUuzvS1u9F5gwriiSd6wwVRA9r
zqNZXA32uuKAUWUPRkNA2oKZfYSi2CsKi/Cec7145iioV9WpLkoWK+Kh+G37qTIay0D45rCgObXr
2lBEejJRN3fJYM2Qghl2Wvx2Bnwxj4tXhQWTQYcY1RsNrW9qtj42TzEsiQj6eEGcUKJX5aNeYypM
NRuitgTmJSvhhmGfxupshZWn7lii+Ak1txkGC2qJSnM6L6KAtIkDoy9nqZMJEvACtKXAv/cddJUQ
8xoxp14VQFQnoKhZqJUfZPFYjw+ENACuHgQ9FapO5wz1s6FC0DJEtYeYnFprKdlG8Q+4K6/ZJNPa
u2dVg7qCFVv274kWRz/M161qNijgv2gYMI/5lJKuSlyIfXlQx+XOkWT4/p2OXfNZ+OG9LsGp8j6Q
w6JKoI4e6RDXCgWLXsTt+Qi0ZIv2KhoAXuWjFFZBRInhkMNB1+doynGrXWOTHGtnJ+TXuYwDcOmI
usOGBTYYVduG9UnglLFd3ffiLsPO7oMtwJiQKQW+Gc0yaeFmGrFA8uJzUvNLwCErz8I/Vtc8TRYo
MmaIUJzaTUH3IeEzEWJWURqPQxvJru6sFyRGVYLeOTzsaLVn8MhAHpEPCS3p+wJe+VTftfjswwhg
FLYymp3nfx2VALbe2eR196orjY8vvojKsbFhEV+0r2S4GxS0xLvMg1hYcQLs4zjBZz0GaWiVhyV4
0F+2h+zUbl8by051SfyIc5JqMu+4O8FajCJsl3W3J5nsN6b5yot5B4eeVFJ1AgA6zrP8oXIl3Elg
rJkp+oSe4w9R9ofAClFskV7iw8+9D2CC5vnm6Ej/0KiRb1UH8S8zusHGta0fnru0qazVW1BxgvbA
oy+CrevJtB0sxL5Q3Z025uxCWiPTiepexIX1YLPhwxqsz6yuf7SI3aPAU8/TOLqPjhUCEHxv2p1B
LRdy7msmtxMp0+wsX48+QLtxmilm/jMsxbcBuJgkU2uuoVjElRXNo7/Cmn6xIZKONrQDr4KISdta
ybB33nnlhSgoDC5xVnJZPG9rHCSkcQgHU+iZ5Xnwp2oGXx8QFZu7tmfj/ZwbFKSZ8Mq3QLbiI3cJ
Cim50jRyeiQbmSTNKli08yOcIK3PCXljVNAXZc2WjgKWZzVAfxYOml45N4AO17AAlyokrSusuaSO
vUeVAUrjFnW64+wItBVyrxb39lijvjYAAzOiyucRG0eA2/4OFmjExa0Nk+34+37glc7tpUCJUmqc
2cCsveaN/8Q62d8hCizshAtfPpg+5C9oLWFBhfMMVqjWtwin1wa+AAMq69yMKgmUCCyTrVqKA9IM
AT30nQWVxB5eOKeclX6ceVjJxuS3mFnXWlWXqiIiIE5PGKeHemlQEFKVv3fzXsL9OpSP9ULgJT6h
BihbGs82HKNboLSqMKmH9rAgekV/5ydq2jQpxQyrGo1ah1+cH/5cUSzqFtnNGbut0d23O2+XVzg/
QquGAKTf4z4onKdMmQdUVDT8bnJYCUnc9Ea+h1WxyX2aUD6vp4GnTTb8qUqWo/OCFkHbG5l4OQpS
vOqgw6wrZFKzh6ONF/HShEfUkVPSovXVLP4fkSFta5VziwV+BZbjX/RbLb1Iy/N7euAe3ym9PAOe
+vr9+vuP6lmXM6/V9uv//h/i2OhOBkDgXHQOTSOhLqWsBZJf4nCXVLvs7OcS/Upe+w16VNYagCwr
eiMxVFe+QGjZjdHTACPFfJ3HfP2Hx58ctoQgv90Sevm3dDqe6AKmY5EFXkxqpnuNDRnppn5q/BBt
055+hZ3ZDmeBsDGL617t6g6+mUMFq0TJv/KqXFWAygx1WAHROqJb9v9IO6/luJF0W7/KjrnHbLiE
2bFnLqpQjiySIkU53iDkGt57PP35QPWZIVEY4rROREdHqyUxgUTmb9da//ixK+Tvmi8nx9CuVvRi
/kP325j+/wsMZFN5YQz1BzA11VAGOBTaZgxHe5tkcuq8/VX+E5psLkmDIR5p+HRAlTby9tv4qWc4
JZTzzX23IaJbWeU/mYAZRqCsNWM0TFNQpWc/Td0sTgCVks9y7SoE/vTxOPeKeKCkgIpRHYc/nt/u
v7/3/+P9BFn+fLqqf/4vv/5Od6wMPL+e/fKfj1nCP/87/Z1//ZnXf+Ofh5/Z7dfkZzX/Q6/+Dj/3
z3Wdr/XXV7/YpXVQk7L9LIeHn1UT188/nyec/uT/62/+18/nn/I45D//8bfvWZPW00/z6Kb/7c/f
mq7R8wDN/3758//8zekF/vG3m6/xj6D9WV38lZ9fq/offzO1v5sG9B7F0oStTdCT7ufz/1f/btgT
0saWhWpq1JT+9l8p6E6fv/J3RTYEUG7ZNDUgFxPyp8qa6bck+e+mrAhUb4UqQAoYBij9//torz7O
vz/Wf6U0EzJcb8W7TPfu3xaCz2/aOsvzKKpl2ObccFf+WAB8D2RHo9dRZ/dp1XDX3oc5KEe32ZFK
ylF+FHGzX7kEr7EgvxbWZIUJ3bylYT4/2IsLl0ZmX5AeyHTY6UX4tPSSMwDUTWSTswS0wiuJcqrY
1haF3YqJr3hxhYlNQy87ovYOkb0CDlrcCk3WDcVA00TIc7xVKsvqiC4EExllYzOq9TalEIq+8VVK
8cLqJEdNBCRt/ypZwS7OjOKfe6GrusKAa81U5pxaO8irXB/ZC3D8h0i9ahLz2NfSTh2yr3FnfXCl
PyyFOp6n33gmSgeqfmUYaBPm9XWuep9NfbhB6nkr59StHMVa08Z+bUp+PZ5um5TqhWVohjV9yhef
StLsNvW9RnYstBD795rcO0mg3siF5FAFOTdSsGPg5AoMafFzCJnvYQgOuTyH8uSR2Zlg8mQnsvpt
mfi7um132fAu1j/TOmRYdbuvQB66/Qo7ZG3huasybHoJrUwlLyefG9W82RhxfRebnw0B4wZ0JXXz
W1m3Hum7r0SuF5fCUqZNpiCrYhSMOXNbDbO4lX1pdIgWt+oQbqdavTvW2yr7a6BpPupsqVmoaNSF
aoU1S5WAKjIv2Km0+dxS2odKt/IpX/vUX0txZ1RDtywgnXOcbJvLYy8HPqXRgKC/jY51kjixFq+g
p2dh/8U6cyiw1TaaHQjavyMDgnIaQqGIj8HYXI/kjx618jSm7eiV22YcNrpuv3/bpF1cE3ZUUTVd
100hDGNO3BW6nve0g7gmysECsGQwICgbvINn9E4KzgcjChZEP7696gxi/+dbv1h2eqwXt9Nv3RiI
RobxuAIPtZHM0WEko0zvLxabWmZ0GqmQrkwgKXO7prc7I3D9uboma4qBfdC0+XRPYyLhCmIxxzU/
ez6jPFV0Qof+tlPR01CkHQBcYERfreQp/OkZ9RG5z4OlVSeT66ubzCpSGrKkNVO++CmIfW1DmKpQ
5owQQ1PkPKAIAhDjW8sk4Dr2d6akH6uCnCSiL92fFNltNpIWUFWKjrauXzXa1FLODplI3iH+eRMe
QEZdJ9qHle+1+Gx4cA0HbmhibtdsupReC3zDmb6U9iXJPqVd4hj5cFCBTgc5stH5wZ14ndSAG70G
mFxth6zb2GxZIOmbwfR2449SXUubZ4z3X99StXSbh1IJP+YuuZHi3rQ03NCgg3N0251sDod2/Ojl
6jazmutMtRHdtx451A/ZMNxMdbN0M80fs0MDlUNxHNT0jOX5oF4PFArGMT4nfyms/fWMwDQURWj0
p8z5ebNQ/u8Io2WnjKWdSVMksto97f9dCUpi2iUzUm80fe1A6fMwibutE4wpumw9B2CvL5khwsEb
ArYGQOKp6nEHifs+6xjqPqlGZjA27XbnVf5VY1YnpRhv247HsN2P4drZXjo+hqmpMsmhLfS5sL3R
CVdkbTs6uVse+7Y6BJb3YLj1dWAp34Pga0RHhXVXDu1FmMj707jBM+m4JnNODU1kLSrtsZ4YCPY2
zTbM1X20saoJntH1OgfoyAZywt4H7LSy9JQHv4pQWdpEe9gg/jBtZa4PDFBMUkLFHh364p/bpr+u
hscxBAs0YF1M+4RWG62Sk1Gku+kJdECPv/MEimkZlqpO0fLMVRZGZLkmJAnHSttr06q3WTIcJDV4
AMFzQk1e7a9LpX1+/+husKXPK+svHT5TxZzJCgMp5bkUAdPg4xwQ4eiA5T3Wp+GjWsbHOrMpoeY7
M+lvbQth77SjD9LA283PgURhPC3XvsTSITCFTfJhK9iu+dHT/aJVwjSUHd31QDD5VwKTao7S2VL8
Bylzz1Ucn22fkdWlt7YHU9p6cQqm8dEKZ19T56W9nIaoaHK8nETrrgBZ43pbTW8dVW+uo3xwbLcE
UdPsVGBmPcMEjfzEuO2Vk7B090xb0wV+RbO0+VG0kryU04wPEXb+DtYh2H71KvBiRzOGg8KTAPXQ
0zVe5sS9mL86qaBKzwcAgKVP4dULBy+nou9sNOKdInV3U0yqytKuTOLjlIt0CB+uHLfp512sx1Un
LeTmKXONUz9UYL1IGkEo5fyANoueHM36mhG6eyFZjzCQLFkcUuXYAfrEv53BVT1KUfZOy9ce5TXy
/Ze1t4QFxF4RGL15dppqfiUyG+JTr4N1tWnr0a7I1Rur8h4AU93JXX/bIAHXpOfBDU8rG7F05iwO
PC0c/KE6FypQ4lHq48wYnaSHmt4GB83QT1byfcyS+0Ltv3u0b9xyAA0xQsuVvg4hk+WaFYd3mY5Y
z1U8Mn3NIhuypqd88flDK2z6Uei9Q/sqnFoqdrO3i8SJmKNQqWANCDXloT+klOtWNmAhHZkKiP9a
ejJML5YuIxA7Q0L4WktAkFgnBIPpG83BcN/piXajjuKqRRsgUIKrsv+W181jbQ+HPNBuANG+15XV
qsHCDeR5VJkQWzEZljA5ixdPFFlIEchd9GeCxMSfyo7oJOs3KZ/JVaz3VWLQbfOuID1u26A6jSYI
Rl3auwPYYvhw+hiCUeHZWnL7bjUYXzCRumVSTDE1HtOYF3VDKWyp8fF8VdHtB0tsmjp2OEhOZPt/
GN7OaN8Fard3m1UnsbiyxZKaRrkJX/l6Z7xB8wDtpxzW0n8wJlHE2t0rUnXNSJIr04ZJZ9bbP/qy
+v72IVmKGnU8Ap9FN2Xgo7NPovqBEeixPjhSQnanBtvSb/cd8r2eCLd9aBwlEd4L/LcoQjqdxtZr
7ypgaJ5ObV6ekvg/8qK7ldT629hKD9qBdswmJC14+zmX8iRBHY7LrFFcuxDckeyOjLcBCAiMWyvL
EZpLtGFMxZMtR1+icWoKmCyuDI9dlW51k0Zxv3Z+F46vkDVTtVTFUidX+vojjWDro1gnjKp19oMC
dh8F923qHt2hOVpD4riuepVawVr4uhBDienO8NoyEJO55wZfYCS5QdBYBP5BZaCu/BUy0FXM+D/D
0Le1NhwoU27HQtrYg7vt09UobsGWUlKbwkeb4P3Cf2tV1bkCgiclBm9fNPGxAx1oF9I57uLj0F2r
OkB9oW9KQzum5BlDHzxIXrNi0me8sGeHQupF5KyZGiQcfbJ4L+yHitAa/X2BQymsrV6AalUEKNSS
VpMvwMGPwweoiKBVuD+h97XS6IOYAKjy9tpSwqfG8w5K1ewC2BG5fxXLqAkhVgq/Scq2w4BAZLES
cjyrWM288VTuVSgVUyylo/P6iQXF2TTSZI6L5r0v7O5cCcYK1UWzyTvjhxENN9L4IQRwCwpzgh7G
4P/GbaQn16F2S/N7u3KNFnyCUBRDYxcthSRk9jyhiIJOsTlKStpuu3IAQpHcxVGkbloF5lEtFV+9
prlWUu0msYFBW3365A8g+WKy11i/qVOPOlD1Oyec06VzwXGXF76aQbakjJ5HaBa4tKD1kWa0Hh1H
y9oPEhFLwa2vecjRy+9TWuCWFx09OfljZXcWYifKDQIbDB2cysMsVYgypFGLgWPuw4grtORsafk7
M7UfDbfdx+/DEWH4UWpvWzv/GkbW+7Aaz3akneLW+9yLNZs3rTY/OzBxLHIHAws990ZxE7iqHeF9
zKB8Z4TtLhmtH35tblXkhSZzU2TyijtYWlIjR56K2VSL50vWlWV2kQrgrAMUVJmyM1Vtk07ikh10
APo80dqnXwgShQaZXbEt1Ey5Ja9vSJnbudZ4PQ5IMT8z6m2n9OLo1f6hysnTvfLOLaR7TwHCDq0B
mIu3dkWnIz/fZg0fKIQlU2u6IE9b1qjUJQ9QpRYjLCLvU1+0E6TRUSLpbIroqBvBfQbMe9AlaoLN
oemZj20o9/2Xt8/fkn+hLYSiARUu2hizy5llitoOvQQ9OwbfaANZa69BfNyP1q09HJnC5VBU2r+9
5lLZFdqIoQBe5PJd5AtqoELwMHGsAfGXPVZ3Sq2fpC3T0QvzD0sEz2OHZbhrcCxWpExmQ4N+2XND
Np/TMdswLlJzmy6hMVYwryxkGP/ohPU+q9vrqu6uW1McfUkcTToldEyIxGC31MWdX+so7Q3gB63r
fE04dnEzDCFMwbNp5IgzDw+nGB4SFG0HDfkrufUfRrW605FD6OPyzgiruzQHPjgkp1SNjkowrsjQ
XR4A0kQ6SVPTkC7vfJpYGHYybFn2Iyuarcc5GJEI89z3bud/+RrJLnyx48rnv4wtWNKSVeyubYGN
m71xDK4pG0LIb3VWfVXpY24q72SnxnU5aCRqVyL39ipTgSJTu6YqfA7U1dh36RFQeiFlJVejYzrz
6hYlIAAE8UBhQjtOllfrP3VJ7Uxlsjij4My+93q0HylQ6+JjCD5wZRMuw5spJzF01aKFihOaXbzR
08rYAlHsUI07TMGu2TFJ8bmuGzG2QGz1PDmOV2n+o0DfMTE0ZlKuiU9d1glUmahG0DYyMUTzGl0q
m+Mo21kPNjKB/uTR1YnuA0jcVc54bszw2+98GQiAOaMtRxkbOIcy10lvok6pCLV7ElIqY33sFFV/
KDpjo1Ce+P9aSp8dsVbOPL/MWUoN+YAjziR/V6cBQOhuzZgtfUhbp+phEmyRzsyWyjQ9EZXKUshv
cGzLe2sw922JZGRa4D0oiQDqrMBce/RCQzXznEw8haVxK3nu09tvvXSXbcEOU/wQyDrMYgmqCQlx
oUnzKMjOqV2dytF69C31xn/I2yfT83Yy0y/eXnMhS1IJnmSqvCRz1Dxn2VyVVWY/xmiLVUG3r1sO
kubttEo6F3qLOrm7L+vg2EqfYIht5DyFD+J+ePsRLiMITAnNEYOWNnb0QlCTLF2pE9E7DN/qs0NI
zOhHnzv1U437sobVN1744ki9M4GXAJt/z5E/OpzNIC2CHpZY4qSmf2Vm7ns9pNL206elIenafjAZ
impbj6VhBQCQHtRirdu98K15a/IRXphW2rz1YlatoXWZ1DlmIQH+9h7iFjJBDBcn9zcVOqxiCL7Q
W1uR2lswGRhMZA/pRBE8zeOFFOo08OSicwTlEI0+YZGLbak1u7RCBKj+a4rnk7dWVeoi+Ah23DDn
pYI2s92hsvvOGazYCUg4Td/fNYaAe8JJSq4zerZKEa15qMsAEX0JE1wHWHWbUuLsTo9pTokiTDpo
B9IO8R6jB94XRgeCNUgysgzxQX5IgRSq1W8YSZW8F1E+yg5IBs+uk20mel1lescMHqJtNT53bg1D
19/qfrTS/l46QgIzPGEHyM/mfcVUrWx9SBg3Rol+m2mxI3FzZDk4VWO/DzMIMZ1xbPx+JeKYodl+
fVSB5hPnCFnCi0nLpZ2iHWibnWPrP90WrgPTm4qi2Pl+9hTQDMjMr1rQOrHpHfzEft8p4FkU6/Gv
Gw0QE5PNojFxEYSMRQVJPkNK2Yv9g4/IQSu0mwBqiVu229EG/m2sFVUW91sH0jDd2OnOvk471FAv
+jThvTtCXxiw+1xU26i5D3VoribNSc3J42bFEy7El6qKg9cYtmVZHK3ZgeoMHxKHpnWOYidIf8GD
8ZQKrglzw6VDNNXmI/QtPfsct0QAgVqd/vpGo4ODk6DZT7Q1c0pNa1aon7DRDEk6ytsctzSk/j6t
Pce47jtt5e4uGSjqijaRFdiKC7s4aqKqS6vBQCFBVUCGiEL1xpQ/+AlFGRoub7/cQq2d3RXsrYHr
o+k/CyQN4Vsymhlc1344WAWaDT+V0fhKDbcZ+j2q2U5h33eGuuLpL1yePd1XKnRk6UwqvNhUht2Y
bgbiqFQUmFfMnITiMyDlYQBErhE3o+/1V9/0eUk0AsDicojnvQ3ReUGjFYPsAItAki1h/lnWX9tZ
fJvQY8gt4+wWY+mA2mYmW78GlZkNJ8VosDzWkLx9wiHhe15fHhlNG9/oKA9IcrHt1PBLcWvbdbkp
cMbb3Ej+GPrqm21Z7yzrECXSJ1eOfuiFAjEWqpQ9iOsg7j+p7ZrY0nOy8iqVn56L0MMGWwnibV6+
qCQEcrAjYHhU+4cfS+8RAxia+ih8yDy6VFrbXoUrqQS5sUHjB/mSbaqGd6lpWJtPfnyw449xG5+t
DnUuW/5uyu7ELKhvQlM7BrTwXBlPN9qokFWRfqWF48F3zSvmfYJkN9f6NxeXh5eBhspHpg6jKPbM
QjVeCBOqBrRQIfDfRKBGktFJq27fy7Ej8m7NNi2vZ07VtymcmqdhtY4KoCyXshPW+k1Rdvtg/Jr5
76du+dQkTZXqpMFASOPHGO4/WqS7DugA0q3IMHuPhmF9jGEqrxx0MS/OTJsAypTohnamPB/p4gVD
ZTY9mxDJjwjXy/ZeDRMGu6nXQbSJ1e5Qe81ezzQoqtpNilZB0exgbqfblee4CDOn59Bo4JOcA2mc
G26pFUNduzTP84AhhFD7cpRoXLf6hjHduVCdR6O9tkXwpWqsD1BEziKWnSJZMd+zcUe/Lh4YBtmi
TACaY37vtbppO0VMWE4tvobntS2y8CyGfS576UZVvA9N5z0EdnkFdQW9Cuk+N/DbFOInFYK6p09D
AtLksmOY9kNL1o84DJTe4eZrOLofSkEbpbVWIpuZtOjzQ0/YB3ws23eJPoHyhmB3wN5RR7j2OEMb
EYgPCCx8KquJCfcshYnIQEuTdmvQGQ9CO98IvTr5xPSopezU3jprefIk+M0ya77FTR84iGTuyhE+
nwuF3W5xnlTVVz77ZMhmBoW6BJUJLgXQznlhwNPy3NJjGoK6hURCYX0xlZ2k5DeiNjaI33zJUvWU
M5Ddnmh9gfxY6qvYnctHMGXguxN0gPIECcZrWzsUkS1MFLuoz0kf1BqHjeqP25SnpOu+VfFEikck
6tynwTWtj6j21wq00wKv94C4jDIB5lShCj3vPhktammJRocQOcT3Fmi7MT0Lt4OU+cmS412VEav2
jh4aP97e/Eu3yrpcfgI0ZTrsM29e+2alywjaOGgk3FQ1nUhfOkfGt1p4JJKJow2rENTFVwWURQlW
My5hKnUXFW2qhzT4fPU7Intnq5DvdTd95w/Zl1zeZmN31wn9OBgIhb/9tpfW11RZ00D2hVSS+uPr
z6z3Im1RPuudgvzNhQZbN+OBUeBXeVtvAmBpby93WSnAP06vyenGx4i5C3e93IW9RsdF9dwf0Czf
63K1zYoI/X4DkBg46aZRT6Ef3WsMIkUi9Qe599eVh1jcb0JhDIPJyZqf7SKMms5K7MHJYXYarrkr
3Pg81PaDuHH9ZldF9Sm7Fnn08Pa6F7WvKTYwwEpSIgESNm/KDZIiQYs2B6cpMdp0MWvV3CXmV5AH
awWppTcE+gLekdSK9WYB99C7RSxPbevOBbtqVsBNTDv/lup3GZq7qDwFreRYmf+Fr//l7bdcOFGy
YRPoEyNysuZAIM+N6r4eubeeiJ1Bo2VfE8Uof8hA4JTCWAn17QUrQdeMOqqt4KjnVkISqi3pNh5F
B0w1sR8KKuRJ1VzbvXueOodEkjfNWr1ryUZgHmkhcIQvE0ctZdKJMmIjJsmK2FS+p5L6FbkbEGAf
cxhTFeTqrvrs9/ERUr/j9e6u7kC/9S3x3L2qVHdwWMZtI9t//TrT9jUoJbPzijIvWkRSlTZ61AFX
oJ/RdfVd16nHuLgVhOtNs1YFW9p8QBz4VoNaBUH5a+Pht9oQ9CltOzPrTgCNyApucjffI3dxBBu1
mdjgBTCbtw/Ykg2hh0wCok6IeToIr5ftOc2yLHHCDD28GoP6JGW+0w8QnwMxcU2sT33oHvWgpjI1
Fu/kOqJ9EKxc5susb6r80TegREPT5qKBldASLNxapoNR+u9F4v0svSdl8O+TIdyb2l5GADMKjXZT
G+r3lQ1Y2HeKjgLrReNAuyi3DiF1oSoMOfQBYmett9f6/oBQi1yZt56tHWOj/8b4ok8TtN5N4qes
qH/2cu0Ytc03Qi68Ck9eJ84GqquwgVae7qJwxsZMvX7QEoqtXQxWyIA5jSmERQe82RGhka6NfrY4
1M0AQKQ386skkFCkkmjxpSjhynawkqYuWCDAIho5Ob09IJAzDy6XajUYWUNnNZFvE9P60UW085lX
hapvNEorB2HBqhMoUFcBZSoD0J+dxqJ1e13DwjqebnwQoj7FUX8rhcoTQ27XqmbqpbWjW0XtaDKv
EBVma/ngqbtKYa1aeZdr/nnCdXpqcJUn9G1gqWOTUEowt375AZSnFa0FZUsHD/qdjV2HawhW7fXN
C/MgQ7qXVLYq9KNPVb0v9cMYc8oGRLeq/rbO9hptjbdP1MKqKgh6KoUUr8CzzsxMb1mBJeXwx/qk
uhOK04n3muTtba+77tVJJnbbj/ZK9rB0vZ+pdTRR+OfiECFQCYyR4fIOQgA3iNqdPR8Zxba7KZOr
Wjm5yoOBXkSYBunmN94WtgCVbuz3xWQEI+3alnm5vaP1A1OuPvf51ZgqTu/pxxyZCx/SxO+FoFS7
YePA4yDcnwcMro5Wq4TGxTSVUIrGk1v5j23T7hS9PEUnNGSaUdrCZTi9/bILjlSljgTIjAONE5ld
1U6BeZynGaa8C698TbvSKKbno/VeGZuNHUUbSRcr+7v8ZQFcWBOXhgLHlPu/QHMpRsLkl75Fu0oN
r1wETlnvMUi1rQb0sKwh7oX6HmWvSPPvf+NtX6w8e9serUopN7CMIQloOH6y6NBlqLFPikGDvMnc
NZDJgiWk2sspgiNKh3duL3rPTFyjo8Ut2o4qSoNAW7UXY7kPDTyFthJXL1hCCIgWIAJAFUAmZ/c0
GEolkM0J0SLENmN6QwGms5feuVVzeHsjn4/jLDmkDGjBDLQsPuS8JxT0vkhV2EQOM78PiBWNW7hu
405Hk7Qvg86Ry+HKVdDoEXF/FiajESX1qhAIKflle1Sa/I8+Hzciz6xdNOSWk41/uUlGUApiELQb
uRX51cxUt0KJUjGwGaGqXREQH0CfH1zKJXCD93BFfyNdVickEW05UMTm3Ei24TjpuLKex2yyQCTn
UU6fwi59Uspzb9CYZQTI+HEaG7Jyn5auMN1mnAGpFJ26KRV5cZ1UCwmvzA8IOU1UaClD95iNYATM
YBQM+e32CJes1AyXHAKiXXhCXac8Mp9e1o6W3rk2zFOt7TbqACQmP5gpfdjhqe9zCibjMYGs+faZ
W3pPA9o5VE2FUu+8LuAVfjEIQCvIgmQbxYqPkZ7fITrupCqjzZr+1uQDv73koqmagEpUgQz9soRV
FnXpFoL7W0egoiPoiNRZpIZiTP9J8apNH0K1Q4lD5NbK0ktbDDgL3C91dhKd2Vcd0yb09NHuMVPR
wUAFchBTe0zf+DrD1cPPI+rBrljpaCwZEHoo8OWQFaDYOLePedWaYcCibR5cTYVfwh1ElzTnN1qs
HB9SB6inz6TFed2jH5sQxXiW6jKwzSCqUjEiky5vVdTK3v6Ki1vJQmT8UCRBHL6+IHHZdWGPcNoz
VECGN5o33fWUGqJptGXz+Xre50Fbi0uX0iSVLPBf66qv1/XyRB5jdPcdLTzH2RdGIm8GBlho4d2g
c20SoKXp9QDdN7mb+Idvv/TibdGoniP4DCd0nqPVoSaHlkyBumiTsx12yPDYjAzOzn7zoI40Fui0
vr3i8mUB/DExzRZgCW0buWPb4F3bAVZnrgQHKfLQpCjvYnS2fFM7wdDfVW76pOW/FS5SvAYvMOUB
WKXXmz1GlSohTEjVsINDHe4z3zjk6XiITokVb5u824Q3EE1Xcq1LGsV0jOnWUAKB53RRKNakGH3p
FARZrqkbqyUbHUZz3Lla6qBiLLkSnfVGvRGJ+l3QrUAY7tTHKMjx3wOKaJtqcA9tF990ve9YXcXA
3ghJ/NzUKxSz3b2OZN3bX2npXEAOorDKsYDzMtsnvygGNYZ45JjmeMg9+SDGxGnH7hCU6TthOqq6
RsRcXJGu4YSrZsLAPGfxQLPbdqP2jtwwQGx0dyls+ppIQLRPOounwRptYSnqomJu82FotuMwXp+F
Susr1zcqbCfMS72Ub5UKTc/BfPQD5eiuHoLFF0SQRQb1BYpw3iOydG3sOr2jFh6Iq6ZuTnaZntu4
uBMHkaLrahQrcd7i+3HDWIvWGPyd1+/HrEHbDGLer7RvStfeqkmzncQZ0vEuHtdAkkvWk4ASfZNJ
9eYCok81OYQKxIHxffiLSn0qsWOh8bWqVKA4d6i/75E7/Q3vNx3OqdFNA2nuHVwXhSOvKfmCAlq6
6j34ZeDIyCQqrrzLUnuTlOq9BA3p7cux9K4W5Tu+Im0PjNjrjRUubcfKZ9lkCHZBESHfCnavGw4T
Sz6N4ieIJUbirpjqRUcBlA1TQq+FJt/M7Y5D6IlIYdmgUbd5tQu9bzFzM9D0tGGpQ16k69HG5oZh
MlsEZN9+56XTaxNQ6TrFE/L72TunRcqsIBlHnH/vRrHvdA9TYFM0BjsZMZC5X2PlL22yDSiEVj2t
3Yt+c870GbXWXd4W0G0pEWuER4o7zKTVrhLpQx8xbEf8VnhObUgmK+JcGfPoEfgGPGgPWKYy1KdQ
heICypgBKgivx84oN6cwjp8U62cyxn+9h0yk/GLp6Tq/CNAjJOqkoWWHR/hA0bCpuKrDcPCxtLEZ
8bUN9P13SK4eNO8USd4OfcmVEOgSgDRF6wTroAZh/1wIRlmiVdFR13h9eWQZ7Uq4yYl023yKJoYF
kW35oR69d9Iq+3oxLKAiPtGPJqmqeVA56GUNTQxkaGbeRswZREr2Y9nIn4qyOAHIuEqBBNsZE5wx
n5/ePtvPUc48TbXB1NNN1JaQQblCYDB6QD8G9306pO8mdtEU+iG2/UHJP9HPvQv9rav96Mdgy/X8
MQQVfIRy5QwsXDIs9YS9eq6hzaOTofJF5NY9UGhBW6CiU4L+cOq5x8KOtwE9+hyJ8bfffSGWZ0lC
oqnZBXVyeqQXp0621aIAu0KATbzRR+7ZbtJNjRhutbLQ0gemGgmFZGoByRdCC7HHsKWkpFInM8Wp
QkddhqapV9JmRPLEk/KD2heOgbhB3IQr+3oJYyTukg1wIlMjiKLdzNUHNvO99FzhLXXEpBNxBfSM
qSpXXS7/7Hvr0R5+ZIHHSBj/AbTUfd2iAW99+42dpggyoaImjZPZ/baNUBmpcgG+VvzPCOrY8U3W
RswN0/54e6HFUzQ1TdHV0PGNMz9RJ5Yi9QY2DK1pJttQkJVbm7lAQ+RUDNE1CIA3mgGA8O1l5wZ7
gkFM4Q3/puNy4RXjUlEtd1Bb5ELkw1TdcA1wL3G705lYlTNnakC4SSbEenvZC7f4a12TrryJrNOF
SFEii8bSQxm1iDrYoTW6RY1q6zFNQ0fyGw3O7VA8SocKWH8ASdqvxNrhmg7PS+sxPYBFaQWvjIiM
PY9CSrmDF9lqrWMgZF9ltxnj0SQp2EaoRYnw0TilRbRRChBaERZdYZBKfG+AInh7H+Zf/fkpeALQ
mxywi1JbGciqZAWIZhRGt5NACce4iJLxRVXVnZRC7BFgXlny4ko/rwkxxjJIpciopp15YTw6Lazs
rLRaJ4yCqwmzOgj01L1rGjvbWD5a4Qe+y8ZU/moA9mtdmzIW10iGy/F63XEo6Rqq7HiPkIU2+rux
JmNkbqrpureTmJ+FCBW50kq4ObeVz8vCvOKQGxTRlOkGvHxdt/BSE8SmoyJTO8kZNml1V1ff/EZd
a2tMbzA/UxQiYHay0mWJRQ0DxtvEA6ovzBmwFReZ9JxJufbjRDnN1B9ZJ18nEapNennHkJdzVKzW
bqf04PIRIP4rnG0syWyTpToqS23oOif94UXdcVq4VIm6FPlRbd6ruVFtMv1G8z++fY4vbPW0y+Rk
ZGS6NmmZzswXx1QP0hJUsBd5mzBCNTwu6JzFZ7n+Mob2gXbBVkbAUdDQNsp2R6mUqbL2yq1esmYv
n2JmrZk/0vqhWnXPpPpnNkMxHrKoO2VZ6DC581m0b4LOrbz94q5TniAUJNa+MN4RnO9c68vOmaxn
BBB10g0re6YwGPU+SyKGC7obX+oPcpyuHLqFV9boWFLZowtxWRuRc6nqIgFoU8iMVKtRxgy2G5mJ
zLbxKEJ/Q+CyUguaNnF2xFhxwnEB4QLENgs+RrNiYovwmTo8AKoa9ZuuIadisqJp78xgzVwtrobC
kMGQb3Ao8wS8IfhjzBRdh0kUsWfyjK+j2ZGeC/ljbq+RVxc3EzSoRmUNdNq8ydIEau57HqaxUZvT
lMIUTIvpzWALKgD5T+RO3eIzcwlXnPAcEMvlIZwjcCc/RUVsHkUrjNszRSHhBUDoRoo4VQwxUbVm
5XYsWX4AFVPhGawMYkmz5lwoKbU5ykbLkANv/0zLQEGnMIOrKCQxFUC1RL0tJYlXlla8zuLOItOk
08Rf4Bm5QzhmzLz9Zfzd5mkSiEIQ+wxnLeFlIwseQbAmqLngXelg4OUR9qB+N++7SrYntYD/Omdi
vcNLvqqDR9NoTvCaJuys/VtRxSSJRp6PWh/cplk5OiGazRix0jHvo92JjDls4LOKIGOY4rnWD7mv
HCZRzwBPb0YNARYilNkxLdYGlC+++YvnmLmB3vKDiFrgL9ZEmn7W+o++4u3D+mOfOl242vbVlmzC
c1tBIPVwUQcMU8agM/gNKxT211MdsAU4MEG5Iyb7iXeZ5G9rPzmEOrhSZKkYE/shMtS1873gf4Fz
03eeZA4ukWNt3nkCrkjr1GFwSEW7cy2xZdbgTs0kZxTpxg2lXUB0jXBxARGp+Y1omgeAfwSwV7ZI
B9mmF7EGIS0si5ZwzoQl4jHjplVIvqutrHwKkIyNieGZP7diPZau1gSlB44zFdTm1sPKPb1Ix6Z1
NCboTAmhT8ZgHQZGpjDQOKoZ1zOuxFQXLeLJYiGQDUZKoE5JJPn6RUe1qOSwxevQnnw3ZORi5ZER
0xsp6Jgr+diXzFtmohpaeLF5QgNwIxv9AU2InW9azJK8scqRmUBrCJqLSsjzY8FQJZoGBgt+7PVj
WUkCLjIQ7fOsGYZ7FOpdE17rbbvJc6irZDTy08RonDSR3g4Bli6c9u+V53xoOQuV2AgIbqeu6URy
L7yfbvDNV5/+D2dvuhs3skTrPhEBzsNfFmtQSZYtWZYt/SHaE+d55tOfL7Vx71axeMTTG41udMNA
ZzGZjIxYsWKtAIBPqjfrl5WUgxdA69uhR29c3cJhrkTIvozUL5F+0jA7QnesGyifhr3Tho/+9B2t
FzT7t8Yn1+5jsCZdyCWZYlrocov1NIiGOut7L+xgcCOpJUgeESlV7bePSuIfPt7X1eVMHYUmvmhR
J10u53fxqA4jToIRn7KGVVCB7JqjPhh56pbdFh6+uhojvwb8TvLZJXc5CepMxYi397I4PEotemSG
ekZ/CjYvyYfiPH78cGtfrjircGjFP5bhwpqqQp0weffynu4zg7eilzG1LwwMuBJzE4GBumC5hb+v
fiWQ/0WYIkgSNy73NO6aWjIGpYfrdQi0Jx/hk/C3ExqUuRJ+czsU9o6yfhwbZ4NasJqAGPTvGLZh
rPqq39D5To0CHd/nIIO7K/op9tGDA22YY9xHXsem9nS8nSt7S0Rg5fMkLQcvg9SJ6LW8yHzIbzBZ
bFACDNTcTQxpLyEM28gVBAfFbRv9LCYAPn65K2eJdwoITkkgJLbFlfnuLrCrNrLVijFbQ6l2HZND
ah3j7nCXSKbn61t338pRgpXMzQu/DNLqMiDngT42bW5g1IqxSx5CDBfpBXbkQidLO9Is23VKuvGI
q4uia0PZh64KSfrlI1pdkk0ObC/vk4UPoxoBlqBsFFDK1yPKhFJ1+P3xnq4dIFpib70MGnIgCZcr
1lY/j2Q2PZyim978KTi4IVeJFhaIcT3F8lNnDUfYXv/LspC9aKNA/L8Ktn6g99oY8MXIPRGILrgg
NfhDejfG36X0lmYVHmnDrWX+a2yfG02IZkMys5kVutI3dWK7lXAe7D1FnT2hm137njr0R+CDmynG
rqhxnZe2r464f2+83bU4Qd0hZO+55eWr2ItytD3nMq9XKNeIZLbHk0zVvjtStmfCntk0nGnzpxgW
Ieqk/z7w6wApwKGWCtnLXrxpqdVGtdYTQnGd7BUND5pYuUVMuVehyCRbIj2rBwv01WbOQUxKLq81
OwmceAxL6hMmisvA8ewACjUTUcr8OU5+M2mhRNNxHjbnm8VzLKpp0bHHDRKRADFvfHmijQlHcWZ8
mcYvpL0T4LYxCyeN6Ay1waVnL/S8hRCgCFIWKm7/w8mGgwsPCvIVz7+4C8AsRlOqa062ZuzEjRcN
ML5I4I3wOxwTJPcMFCODPcOSGzDCGmSkv19axOx3AVLNTTYcSqonhEJDfPYc+2XoCtdokFVuq/Mo
35iw7Ozi0JHhaN2tzszexuOLbOVq99Fg5E4irjCWdvkbJqerKl3POGXIUZlIBBRSfuyjg46Ith5F
8Hq8MDsLhokZm2ezsr91hX9jF1uN2rVIKoS0Uf0AigepvPwdCvNYfakXnZfG/UNh9QebunGcTrYz
74R8c1RhOiGVW4+/kkTCcwcJYLwe1G5ZII+alqS503ZIAapneRfJHXO/f3F88nQHsxU+ezlsb+Zk
K4yLrG2x7Rx1wH9DCBcAfVw+LtSmBJ5a13lxZ5xajUkGBkgr82sQmKcoclvO/D+YV+/GJj1l8hYi
vPaxXyy/OHlaWyhVbGKrMyXGWS4hRzPX4UDBk+uDM3yeMLcMusatYK39+/PGyqKTJPBhRsEvHzwp
HascGgCzCOIBFoU/Gy7KmeGNai9E0aIEnVZJOkBa20fl0/A1kx6keWsqXBym5e6LXg9gOFMknPrL
H5FGfTTXsd95Y/yPbf8NcZ/LMgCJzegi9vFqIVVIpIPC0ERc7LMdDXLiSGPnSbxmIQ7v+9G5QaBJ
tTD946My+Mw2dnjtaClML6lwl/malqxsKa9lMpK495wy3BujgfErj4Yjdz/ZT8MP/Bhx+c6xPo7j
E/nb143lV74oJFc06nBqFufKmMdO0PbF0V5ofwx79N6DyXksioYJ5wpxKvSh7Zp/kbRpN5ibi69E
EQguZAsMOFCWL+uJGmG1NOlZvOrDH2HTHzopfhmj/MGqnEfBHm6TfN9j2SpL+RffaW+zzLlTassN
ZgW4GsvYor0NHb3ead0jon1b4eY6JQaDY8iEYQRR0V2dhyrQh772G8/kNdj6zkKvNGnCo49fQofZ
8awbX/s2f/V9hl1M+ytWRvzZrzKd79tAehbhlxbLRlFyfUhJm4XYEi0iZvuWV4DMqHc2amrj1cVL
RxAYwuGAIhEW2qqVnOMs2YoBqwvCHYWnIkDJ5YjEMHFGHWVshPxBpLxYX/vGcAWz0cgfenUnJOpI
PrzZhWvv0gNGAUs0hHs3jk5dAJWC+3Hj1OpXH6ooHf77k5bXD+3syB+wsC0bnSld09XVjtoX+YHK
wBkUudCmuqH0fwwwmjB/xCGKIJAaUjM7bfyS6+8H0rAAw7kDaNldEQqTWSnNVsHdu8TZGvnqpux2
cc6vaNBciZD0Kcqbxo/2BNHDxtrXqZhYW4PjKooZ/r6Mi20+m1LbqrWX5p8N+UvX36FIoNiHOlLI
DRBXC+/y6I/kbI2JX3+2KFCD5ZB4MqZ+BeAFsL9x1m5rz3Fi10KOtMbsd6p5fpxdhWNQQCk3PGw8
7fUxZFXadVxHtB2uvNXggJlKo2e1Z0f/8VZrM5iu0MIHDGq1k+HPrqXjxcMp+P+GDgYEHTSn2dk9
4bxiECEI91q7dT2tcAOAB8QYO8QtWJdLCqQuS8yr+UHtSSSfVQaYHA5vtkljH5xF4WMS1sW6VpGc
3ro01svG5lx/EBQwsKnoaRKmrvryUysZkxo5TN1C64pa5izOMTIlxav4KRmyF72SIDljuD5IvsiT
BLVLyjd10kQFfXmDGtBcsZ8jMJGcG4tEyUnqdmgqrfZimbZq81Sn/yB4TYMV02QhCh64LSHra5zs
deeF0/PxNlzHa1YnIgqpCALEktmEA3Pql4lde6EJsQxgEzXRsb63tNyNoEp8vNgVnwtuN/RIxh+5
uehev5Wj7+qBVE6CcoqihqNfv81jFDqdKNhrdjAdW1yzHOUsfaoDYI0aNe30pFjpHTrqW8HwOj0y
GE4UJAVAOXqcizBgG5NeFBPzh69hMn+RmLMtkFSoLYjNKHYKpyHBIsAn2BMpjIWGc+9L+z6lmdV5
fzc2ReRiiwPArwA/EoxV3G4WB8DOjSzxk6DyNNzToSK7zb0CTTRLn+3gj1UmblFV2EGfs/Im6BDR
71zVjTdNP66TKrbk3a8QseTdqxl6ift3ov5ourspTWDovvbTIyfza42kbv5Q21A9JcOT9NjL+mbj
GK7ERzH6BoEDuxUUKcTH+m71KfeVuVeskhHreicgHz3EmYs2WhYZOxVNZxK+g69++3jrV1fVaeKZ
yE6BqIk9ebdqNgV4y7dG6YXRMR1R2uHlCxEw4ehTM+AoIVlbmxvd/JWiGLgFYIsFRR9rSUuyy16C
n0Dss60f1Sn4GSVeFJ6dfnKjukR47PdUnpL5McF0rFOsjY1e+wRhgwFFcB8xibwsT7h/jEDSSm5f
GwYYdcn4ZOiv4goQ9eDU0L0rsTlJXwca8ZOJ3KtQMqdo+3jrV3eBsw7pjyh8fQMMkMYjLU7rNyKN
aOK1/S7nFmbuZCfUgwVJTFyQopGHjrxXopEZ11tA+RuauPz4mK+hkaRzI10JRMVOmpvOGNVeoehY
eJ1LCCwQmfMvZfzZYrre9E/W8KtIJBeeJmq0z0nS7LLpvn01pd2gWW4VPZXpCPFl602tXN6k0sLf
A9YvQWpRR456lko2I9SeQ2OimV/V42wrtDlfSVtrFNA23sfKRSASRDEQSJ7CVXT5LdBCl4ZSKSpv
6KvPiTPTnpChFqe19VOd9F/402Pm+J87WuQIGTdRo+aUG+NeSqy7rJhIqnxQk0HZ+mkrCePbcDN7
SGlBVXH503K7LeVsVCuv1ubjMOAmyTcqgG8pAjAtAldvGcLp3cHcmiW/8oHgwhJNULTDoMcKE7rL
pZWusuZRnSuQ/dadn+KCAb6SmwCUdkLOTRSeoy5k5eKdA6IhDmvcoK8XBjd5+bjxilb2QcC0Ik+A
7ED9e/ljRmeCaVmZpTcF435Iv87N6KaKerb16b4LwPZgH0VVfmcaWwOjV3NS7IPoOKDPLFQTrsaO
6mLCEqolPqtW6jGPjCLkOcUJKcQAA6qBME2VMabFYsQT5B2A7p1VwKsZHzUz2ZskmRZa1d1PKTC9
LO1v62pwQY+2gsrKvU5EEXNRpJRCF/1yh0hvG5VBudJzGHahx+VqzeCGAYwA+0vbSftJx/lGKjw5
uu/N+maaGJiPAELxCI3pGE26toWArmSZF79IXEHvrhgzGtEFn2yuGCZ6HbAfLEvs9Jw7rybVT8sY
lQh4Yq/4rCfztSH5VIr/5RwzBARfED4XZffyHNdynGl+xO3e1j/m8kFqvaR/FRp4DZFk7NudOMni
rQkqbiWlWOOQB4XAGMpWCbb2jkClkDjhHENVWnxS8uBnSSyHldfqCbeu860m6Y3T/L7oPuNBcyOP
0XfxS6be2HXRq+DR2H5OZVa8zVwGm/i4+GwWVwAjs9zFBFqy06WRxGREQzgXCd84AsFttMtsplhS
1acPckQYDtlv5HTNv73pRG6JM81GlbYS54HIqc4IvZQhSzSrI/1WhpSvWigI97pOS9hwK0Y9kLrd
64nmhZtzUmuXLxcL8nTAwjoDkKImeXcqG900pVnTyjfHY8f6xwqanaDsDhhFlbW5s8sUjYW7ISwO
tlLdsJu7ut4YVl4hmDCDDgQAUxjT9avY2mdzjQapU3ilzNB7fAy72KvcaSaUQr9rzKeaCRuaArvE
JC3Tu70gEAuNBz/GdDL6XWbdjeK3W7fNyhfLzxITJ7iaXGvtNvQ2GTwN+GLz9qa1voE2nhHYx+eE
29AB3QOlaMvIG7tvva6+jT3Rz3G3g+7aWxK8Gw6lYBBcTczXKMWMUlKXHiaoO61td5KVHZvjVCen
Qm/3ZfdYQrXJcfVKsJSK6LVveZCv1en8BNqTHBY8zrTFQVHnYiTZT0tPV3u3zrOTyNRmTGrHCnEo
ZszMSKIulQ5R3d0Lu+WSQYaPr72VeAHMyRQmebroJ4g/f3dWnQK4s8yj0pMLwUTp3nzpR6nZqdMW
x23lU7xYapFoaEVv+VbKUk73vQ6CT4JwI+SPnSHY5wEBcf7+b58NDwc6n3wGUArBxC6fLVE7a2J0
s/AEDCbGQFVFOqAijrnextd2vYtiJRH/GR0WRJvLlaJel7PeMoo3mwrImaL/x7T3Toq3PqDVld5U
1ynmGDlZHhmpTJKi7QovJ4iEqnqeZnj/oPP6sAVerHR5eCqBINHfQjRradKZ6qWeNvlUeAPamuRj
zRgcbSM9l9DRfC4N0dCll+8WluR+/OY2l14cS3OMkJzphsJrmvptgncuAN9r+HHyP8aou42WuoXi
7AJCxsbS4hheXlg8NRMtwpcM9y1jscNVacRKX5UFjuNVc2gn4CqrcrMROvOtFTt7xb4f2mNS9/cG
ZuiC12RH2SnLQBtxkty4vlZCBP1MQdvmDoOivnRykCX4TQMGrR5kjXZEV7rN7qTo2KFKLipKvZS8
1EBWRdCrKoyrN9tBAqxZbgdgsmCqMU7A53R5tJMibW2/8/mIxq8O4HU18cVyg8TJkx6lUGFpDjGe
WBKthm5LvWXttON/Ja5ScQyXpBwj1IsyQ5PaqxO+YJ2UmDoVNNGV+cA23rt4r8sHhbVO4iTI8rTz
Fw+ahM6gwsZEz5pymVMvNWcxz9Rg/A0qIxJJH8XnWiFa2TuFimiMN8gEV4+ravABqcPEBAzl6SKM
TFwBDFVBxUn6YB+yyQI4oIWvUAB8/LRXqJhYCQEA7DGYkteWEJ2ZWl2hxWbuNYZ8xJrkix7g7aNu
URSuICCWEWopsEIUdIaWcIg80qwbM5YZR3qVYX4TmfYuRbmql507QYqp0A7T4i3O43VhKdYFB0Ll
E1fxq7t9aIIyrBor9zJJP5v7omzoEHe7yJT2Iam3BOyu4uhTpfEOGabzEHa3ZPD7UO1w4t7qll/d
e+LHMDWPHCf8S/R5Lg+WFDJGZkpS7uXBF4cpsZxgHeSoiLtZ9vD/kGKtvdv36y2uvT6jUAkcn4dv
HlHAdG0+TxgTXuVPRznhqflUraZ1nWz/VteKxlgY7Z1krxUbx+w6yeLZgb9hRzA/wClY3PmVVhQI
rhLHjVh3hRlLnrO61sYPyjQX+JelJ2tKT3PKaEjZK1+mPrxNZfTyi3hLfHTt4zKI6QCxnHtOxuVr
qOM6B47i5oypWJs82gsb25BvvS/0jcfeWGoJ+8N9mXRUdAuONi4dTbzraEAJrDvezAeu3OJsscOw
tXkk8O2rdn2VI+4UN3UBdoA+XIYZDAerzfN/5AlBBD3/GiXVI4EFK1vtObVae+f/SKbpRwa7fw6l
nWWGG/j/1QUqfhGurCAFgp1kL26MUPEdY865smTJ2AlqUtfFL1Nn/Z4LrNWxePo4lK2fMboeAukU
OiOL9bqwyeOuj7kkVD7zLtqXLQrJOLShabCvuDiGApSbs+c4X/Mu2Pcm+kJb9NHri5qnRoAL9Aam
H+nm4vqIGMAxfZO0QZJexaSVXx+acXZFFLcRGjJRU/Kz3A2MO2NEXkH5urELV/AVMm40XxlNQvP3
2sO0SaLCwKaygIPc3ZQokYyN5btzEUPC8+91/3NHE6z2NS8I5+eP176GeeFVImGDVhWL0w4V38O7
IkKljSIVvZ95Tf0L1xigSzJ72BJTMBxUqT/EYlZI7g4pQ0piQgowBur9Xowy5n0HG4xuEB8i6Nep
r16zwHSL4c/Hv/Gai/n2G9G8gz4tDuaiB5IAUI85hgCegDiFlLjsMGkIn0RqQOIlfSfMXMXcrm4k
WN5shYS184GWOaJ7gv4qvo/LPUrnorKblj0ao29YQ7kC5BTWb/HcHRKmG1TE91AfPwZ+eJTtB6nO
Dh/vgPgMLvIbNoAmEFkklQoRQ7v8AW2YTElpWPwArdrRk3zQsU7UsG/6eJnVB32/zmKj1SkK5Fas
A8ZQzgNKTQzVDLQXBh/QMNk1Dh7ZkeukBHkBNyhb9+3qqxbQBy1QE1/q5RCiBuMhDEudPgvtvWpf
pPtOO7To/LU26Rxgcpj9HszZNbMtJ+GVwE+nixFpBknZ5iULsWoNvTfw1KOuVQ7yEJ7SxPBa8pC8
Tjawz5Wsgv46+spCQZOuwuKbQ316MglJxPVI/iwg+wDkhAqNz53rHjgjyjdWfLuslyfIBk0S1Dc0
gNTFm539ebLCCisdtSp2CAuDuiY7q0eYBm3FGOqrCrQq+sy6gmdx4AOcRGdBKYf1LFr8kY7QuL5R
r62kmOzDf3/UIvrPelhQAHHcfFCkZux2zfQU8kmP+MK80U6Rr3eqjUWv61M+pverLnZfS8rMmMVW
FHLuGjaEI8rx+buS/Uj8yWUG1o3n0rXbDa3h9XXJJNHoATG6YvckeaJgC4zkQCW/5opxMilBxbiA
PmAKS2PC1597O2TmZYtTshrjmXdBchHwH0bHYp/NWu/MQGLlmR56wAbnWGRjiOCTSzsKU8UE8XZo
d9aEWo9MMVEruza+MRmpeiubmAPuQ/1kQH1ooh4BVlBxGhcfB58rL3SyIb78//7KxXtR9TZOdE0S
pof/0NUr5JM6qqAE6KlF8CBoIvmG6rU36lS4WSLT83zeBWOIzJC/9y1JkFdH6W+R3YozK+aU53gj
O1pL2PiJOmoVYMT0iMWH/e6yLCfGHjsjyr1S2LixmTNsWTtRP5mYgIpyOoKp0qWpJ4hCwutFMJim
kS9L48ujQZRH0kbd+X/ZNiFtCcZAv3ixbZme4WxnJ7lnf8Ng+6ibtC2gXg5klDCpxA8Un7as9QfM
vGS/8lLm/2aZ69oMjwCLrpjRCypzVxv3lZG8tDZg5SD7e7Xd+PLEL7mMQRbmT5x+DH8ELLCIQXKp
VVZiahGpxh3wsqfrxUHXfuvO1mjOdXxlIUSuGXdShFL74jVVUj6OuMBGnpXKyPJ2nozjXhiji1nT
NJh3g29tHN6VkyGk6WkfAbXwdMvhSyM27Y5OCSY+ZvYpgrYXqabXh9UxqKbI9S3/OS71ezvqviZ1
/uAAh7T5cJKrcCc9TbmC78/WON9KyBfAHxY3gCKozCyHSNS8CccwyfhJFs28Sd4nZXic5vLZ7vWH
dJROppyc0hC5JoR2FNVtlPofPwy+Bqr8K1BdfwKis7dy7ZVXA5yAOgfXHjyjZae2QnKnGLQhYl43
ckPsAjs52ynjY1u1npHtdWlrwdU3IziuFLG8Hrjnl99s11tjF/dx5BFcmPib3czGYRPcD8svM4ZN
FPtAHOGxh+fUWsZeF/CoafS/YZADfATaQQk+WUO/lWtd53QoDxoowAtRAsrARVDuKCUk1ZBCZDPK
s9zo32NF/tVX39sg3xdx+xRV1UHOijPOp8E0/IGP++KgjITpwS+kgj+OvWubJMwbhYmjYFQsWfEw
gRoUPykn5ZmTGdb3mdQcOdCtm2FwHJY7vbS5F5NkZyrfv1VxcTOrsew2Md2G0M6PFI5bxNCVwMbo
E+LaADBIXYIFLV4cHZYB/WDkQ4v+JpXRmBXqfZX6vU4QcmmTgG87qyGNtqobTnd6P//QHexoCiXf
S3F3M9T+50a/aTT72aScrmXI1JJGXc30A5hnosJ23iLgrxxv+N2U9MKrGWLA4qX2vTzKfWDzm0vt
rsPjvq/mb5PinwcVQnqk/aom66xk2l9HDx/SKj1pD0h33rZ1TjN++t02dborpiFk0s04brzjlQPH
b4PgxCAfxcxblvDu8oq6ts0SxBG83lfuikj99FjJ6n0SjN8YUvmuOYw+oQaF15qnjngvxNFLpt8M
cvUH6eQtaPwKmQbfE5JECOrSOoPddvluU2QwI6lBNm5OnW9REz6i0PksDNKa5rNVa3dynCKij5if
7D8KqtXGVoj//eImejtXcOqguF4l4KqROnJexjghyJmHKBGSSHSYVWwvaB4m0V8L5Zwo5NZU4sNU
BdQ9yV1ttz87I/y36urgiuSC3BwGdQcFyALxA1xlgqQNkK1FNQHL57vebm8aM3yM5/yLrAMBOOG9
HYK85ZP0vLEP4n9+tQ8OPSLBcSWBWNSVAVQqmQ4F6n3IQ1lYxAvGaaPiDpF0BzKxEDOOqX6KjGOu
aRsvYeVTgfWtwy8Uri5X3X0sN2NTyqyeeWCquiC9m4vBdXKMVOJpPzCI2GxaxK9Ul1Tw4AhM04Pp
6kscEZS7lAuU470R0EDooiQ5XpAYQKvB5FYOc6zWQaAZnMpTJm088Ep1zeoQlESSa2Gvs0hLOj0z
/+Pm6uCw4tp+WTPlYPVu3yHm200YlXUmUrt4Uyhy9Y+cCbGInP7/tBEJrssugWPgaQ7WJNgmi8Da
N/EoGZk5eLZffIHq8jCErSf7+T6w67MK+gbNE8K/UW/cMtdcKc46jQvaCYLiQol7+dWD4Gi1LNnD
G9Fptkkxk2JfZp8SUN0Aiw4YLX+bMPqqdmSlpvPYzqiZGjRvwvZPXqo7KUh3eaNGfAo9/rDxc5X2
Pw1tvBeiWh9/Gmun08GeUMhMCrmgRSBXpKqbbcnB17imJiI6DFF87hGUSDFaRdfTiJONmHgNvbI5
71Zc5CnQUbQa2gUyWjoEX5C3jlUD85cNKVyk4//6+bg7IXIApzFkvIT9zNaUxihDaDHG7bBQ9XOh
45+Zucx4HxXTudOJxR+vuHb835jldLQpVq5chds4mwelRbczaH5qiCH1icLVHjHe2Z+zVyUg7UrV
z1ZZ3PZ68Ujf7O/HP0Bs4CLYQeOmNYxqCy4LsngB7+4/W2KeW81R1JyL6ExudhsYkHes8pRaxeHj
pVZOD0UizCkmvuAULzv9WZU3czqhDG4V8U4oLuAZte9MyUvq6gvOA3W0xRpeqfEZoMUtjdwNlJBc
9/LpZHWcw35kdx0mllJaQlZ1kyd2vusDNB1RZVcC41QUP4MkaUkxpOcRabYdzi0uJ9wdQXvnEgeP
yNSAVjvXz3RjXxdB6wb2n3+/OQj2kIgISPWqwRfmU1ei7DJ4FtYWHJST0mufKqCHoEnOFlh75vxr
M0rRvSP9pzBDUUC9ahAHvZNJkknkKfX5SMl8V7X6uRwTN/HTQ6hvKUGvNDFZD2qOKLxYcjlZHsot
Fr95T4KhPeexdcjV9mZQ24OGMlQx9ffRjTF8M7Ndkcu7FF9rRZLdKaLwZgJ9I+quXXpvg9Ug50L0
c+nf0pa2jN51OiLNHKNDXdyn2nMTpA+jfYMlBexUdV/p1tGR2p8Yy/z7mp/shmzTfAM7l4MEGE4Z
QWGRYRRKfBayHLOEX299ozdbgxJvWpbL7/tNjxpeFtm3tWgSlmMfFY2QIraS/ItTjbe1qe9ru/4m
wA7J7g+qEz/GSnTSxvBGLfpPZRt8Nrhh9eRQpMWT1fj3DQNobfy7lNMNltFKdOfgIZb9nx9nL+5c
qJ1hnvsDUrpDtA/t7uBHEaxaCcY8Cv55vJFWiutpuRe2cBBEtpgEeznXWRYFOFWF1kwmxW98Ud/S
dwydb4BPayEVuAPOBSKyjAwtMpq4TsuqGZEMBHWbLJ1eTEu/FAoG7dmPg8bWSouXi3xDmMUt2aKY
FRVTYI6Ji7KBtLWxsXVrsfvdMy0bwElATTCUrNQXzKOjKDYoiPJqPWQOkDVm8ieUWz9+uJU2KM4V
AqgS5Tdzd4vgrWclnckE7TbBXxEIXqHGO0PpDrHqHCtmCOy/4/SmL5lPkGi4m6stmZfVEwM+IqR4
gTeXukhDRM7mxMgxiQgcQEkflW6/7Sa19h1AaP3/l1mcmK4r8hbvZSbUwZ278E+XPMOHAkM9RJvN
pJU8V2iLMFqKOimE6sU3V2dB2LcWejmixyHI+BZNo7SSDpL2qW0n+rk+oiP/Xg+Vu4akEe0ahXna
q9kpp0NjYOxRrYmy/lbHPFbsZjd1t1qUv0pR6zlBvpN6/az29tPGQVrZXqjjxD+IEvy1zAIYgfdr
PzJ5ZCEqwSwBTUox4tqn2GV239BJeozLv3WSPjTO8D2z9I4xHXeIxj+SNN2CSD2HevIjVO2N2mfl
VZBmgi4JKhxy/eLzfpd7oXNtVflIwZ3SYMud6cGW7lJkF6rYeMJ224p9t6n6jbvn+kgL8jQptYLc
BPX1IuFL/A4UJkaESnX6g249q8T6Kf/3fUOaSUyrURcysYaOyeWjGbE8+pKud9AdH7vh0WmRHZS/
J/pGB+/6zbIMTFjOk6hflzD/JGmwfVWl82AkuI1Uu2Xxi1ZsOX6qyq1HWmlVCRiQmGOKMhVS2+Uz
FbZSDvZcoZI9xfdyWpMfdnej4yNq+LuzAM4Kx22jZxXixscH+DrMszDIPeIAQLUoll0unGtWNfo9
gkBd6bumBM1qdlw9PaSb8OLKfgpXcofUhGWUZU+/l3M16FXESArlJh59CIE/muKBxlidZRvn8PpG
wawHSVTogaLtt+Ti1kUON3x2qLETh2mf31qGUfYguXZ3irIK26wtpZW1BXEDR2ABZAVqyeJrA2BX
mzlhwTF5tYPPo/kShB6DisLfJn7++I2tnRUVcWIe6238Sl5Q5DRn1jF+sls0in+81v6D0/3O2nOS
HCrcU5Fk614+XvA6lHAgQS2I6AyFIMN5eURCKSX1hgzl6dXvaHzskKqS8QrwT37OXHj4t/E3kpyV
kyIGDcSHoInCSvygd7ErNvo2zcwAqaa4oTOPsPkouEr+UZtvmEb9+OlWUgG0F9DlB6W1dJLmxadX
TZJTljXSXwq+xrmTHHMzQkq9PpkZRV188EcQd8PYz4Z9m0Xd/fip17/8L7+BgWuyOsFmXcaaNpPt
TA2QkQmjx6G960f/GGby0Yr8o6Fm7uwkB7m0DvKU3NYuPRx1iyCxEgYYuaRPKFAqlAgWB1iXwCHr
OO68Os/dKv3Zls9h9TjT0/z4SdderThM3BNUR/TKLl9trteaUvkzylO1vQua7KbWvilmcsjy4lA0
Xz9ebKVAgbrIS4XZAv54RTPzxzwajUxDoaa2diqjgoHyMPqjOzcPZvUlmzUUtl8KG1AieGHyOJ+z
/ZAPe9X+pfIGhtPgvOhqtBFxV8pDfhVRF8kgMWO+zJKSwci7BLM3bzR+K8XwyNjFIQt+24l16zsj
OqPN7cwUsGQ/TyBxH2/JSqC6WHux/0MwNaUyEYTTXLQj26PVN/SnvylteRiZ9AjSLfbH+opojgLP
0CBeznf51lxWnU9LGAdVt6ZbRP3uRgW6sf2d0eCpXsgbG7y+IixaZD3Qvlom1lqt273DYKinh8OR
Fzx333CVPfYIJGfIavjjn4/3dCU+sqf/XW8RQKY4rhuzRl5sTokUvbbDTA6K3owOc7wvfocg+2P+
z8drrl0CwMkYbCLro5CiLGJkS9I7MwpLuFfxE9N+ZqV2I/vJzqh/SZp2GEw0E2fII+ppY2FxQi4L
XURcRaotBCoFj/byC9ZTqP8SKpGeSgopQyEaS5nRq7/pQNe9RGgq7Wn4EqJSC5fMLXRj7d1qb3ii
qJquOGNqkzYxMDGrl7Frps+58i10vkNjbdP7WNs6uyuoEg8LoMhQCYJFsCguHzave9vK1bzz+vKz
gxbIQHHfKK+htk+Lm2w8+jkPa4Y7tf9Rg+IfteR+0m42dnztfPGu0ZVHkJMEcbHjQ6LFMpMdnWeN
X2pV2UVNhPMw827PiepjhaV7cvlomohd927qy+IHMYGjIDtWuubJ7mo3YEIumzaO/dqVgfQYLQ1+
G53Xxd6k+JEGfkkaEilPorJI4o5etQJfdUtyfDViMvqOeDCpOJn/oq5UQinIe1qYOLz+iv4Kmj5S
23HCZCZoOg27ovUy+XEcNoq7FYiX109OAF8XHBP94svX70RqE40Bt2LY77oCf0uCBxNEJ3W4yc1z
99L9MuCvFUdJfgViLKIDeYrz5NDBl8+h6W3VdOrqlpOnC5EekrFlD6GOEsPM9YjKJz7nveIqwRdG
7DASehr850a9g+TophoOKKe+/TYPr4F06KoffvEJg85Ofii7h+e+yNxxPJjZUS5bV4vu9WkTF1z9
SAGc4ZsgJUtidbltEkNDEjqjnadmt2PgIS/dFTPuA+FdmsunyPqiMhrVOD9NZz70TDmn9m2DNJuP
RSCipOXB3mRbiBWvghYYpcIIKxXxsvZoqa90xIVIb0RvedDuzLG6GwnXuLo1bh5nN7J8Hyjfangy
sZG5sZSd0zR1zdnZuIBX002OsKhbkTxBP/lyc5pQNVNKFjYnQHEyaDw5GOjDPSZh5uZF42LV7BlS
srO5KjuldrVzGWx8uVdJGCglesbcxULwlqrz8ifgt05jKJtaz9Z1eA+smxMx9GQn0yHYqKKvn1cs
hpgTWATBAreTy8WmoG2CCr0xLw89CRBN+e40fyr/7Eyuku4buGmha2ENrdMKkzc2++2qv3jvi8W1
y8VVzOUDTEh4UuXcRQ9PVuKKAe/aG8Kvs/VpDndAtrua3ZYOKBBE8qfB3pepq6UPsr2bT5Ma4zX7
0sbDzgpcS6XA8tGtLXb5TzUJd5EdM+GonBjuOKjhl3L+XLVPifPQyanb6Wg3V6rbF0+ylrk4deww
cd7lYbrT5nKnTA9Ktg+sfWq/6J3sVqTaBhqIg+YGWM25oV25Znhg4Dvof2Nk5RqJhfITajxuF9M7
PLXZ5wZ20Md3zdVVw34RY8XAOZNIVzAErgKZFOVti6XFNzEJJVSC88mDS0CrHG0I4lxm7j9e87pN
ybAxqQSNenIoJg4WJySVpC6OJeQABUIp2P5CdAmGhlvC3wQvK5LXGDGTKXgJjY3Ca+V56U3xxPTG
0dB0FkvnWeJMTmG/iSMqWiAm/XXnr6TprrWjZ9ElW3QlcVMtDuTFgosDKec1hXvkNF5BJhExQW62
2KExIpzz34GEowWfBZbeQoRvY5uvYqDYZjRCBd5DFiEvLlEnDXLuUZ61NCLXCm6zwnQRpt0JQrbQ
lpPVvymbb5ippwyo8AnhqXHYV1v5zOqev/sdixKklsfSKTR+hz9D68XEU0PqrRz6/SQjLiSN+JrO
XrkR8t64a8uNhwQiChCHy3MZ86ZGk6s8Mluvr17a5mvtnNrkyU93k/5Vso9296cnfaX6itvIM46N
7/rVXhn/D2fnlWS3cq3pqSjOO3ThTcc9esDG9uUdyXpBsFgkvPcYRE+qJ9ZflnT7cJuo3VKEpAiq
yEqYxMplfrNKqjUwbUEQsy41qU5Pc14ITRUBzKVnxEl5FJyccnZQ26BpNK6UemNZG2famzUyF1/L
jTRzyLtJ4EKFpGOetZ5m39SyV0Su/aXQroy1NSBOtajejWHh+A9auv18v3yUoSdP7K/L+6hAfuvC
FDUeBn1E2ycOvWpeGtkKn7X6Lk4X9W09ocuxGqtlbPNdXmVXMhiaRueL3c/FZs63V3njJpqLmnsr
L0MFBMBiAwDAGe4V60L8+IDVnlwosQrdQGBV8CcPn2MWx6k/KzxHZdKXNk8tRCwKxswLXorvcQDn
3h6zrSNjAWgpHvPJ5Tio29TpCqg29Vfk7lzsTdzO/1XHyXouv6Crtax6Mn1Duk3MX4YMUcHapIxR
zesyqpjhe5Fsb+yh2BgpqvQo5lEJYHmgOqvczzcAiLaWcU8OsJDU17afmYV8RUuxKZ+TSr+LZHkF
3C3B2jTq0k0rKd8xPRXa9qpwKXyJE6+azH3YPcf5k2lu45A0zrjWszXa7W4iXYVStezAvfvyXSD/
6rS7iI0MviPBSjsVN1LtCgqTwpqfwyJZpVq91VKAPAgvcyB9vk3Mc2FF+UiSgV7Q0TgKoYbjB+NY
qBwZ4ipXzfdgX90bw6pEG4rTcR93mxmsL1Q6daOYwNqYzCyHcaEHSLwsYGRU6k5pFk53t8X9RI4T
N1TQt8rf2eBLw1hFJN31lq9Pu1eu29dsNbXEpqXD8fzLvPKvJOkGDk88LmodHRSPZo9qrMt4X7a3
vr1CGS19UG6qlXMXlqCMuxe46n28vvAQTjJe8SkD+CazFfjG429Fr6Qh0Cq99aauWOZfu/zORivx
LbiVvjV8JZ2Fpep3n87SyKa6z+y9Um8VfamnmwosSHdjtVvDfAmLr6mzqqIWbtuiaTx9LN2S4XW1
lvLlFKiLOqeN0QLh2DrhrQpVe1Y88plZX8GYxiDhJTRWVqO5COYGj2BLjFsrfh+Gfd7dBM4ie87K
b6ozLBKlWlXBjeFjV5UQAhkFgVi51fz1iOqfGgRe0b0DYLyKgkvjhnMPCnQGQFSkiGkfHPUZJ1kt
fFsdyAYhY9GR45MMlsKEwM2bVzDEFw69c8sxBiPXZh5F0XRUiSSZpsSSldO6Dsclh3vRmRthcZBY
v7SYuVhyCfxunDnfQTtBa2P8xVDyKLt3+iSUBjltvRIy31S+CrkWoXT7+X67tMpRxBvx76iYPNIF
CYk+unM1j6+TUl9KVk7KTXY1mRE8VRotp42HDI2+oEwFVLF7LmH/O3B/ZsLoSGtaScZ9Nj85wW0v
COgc48oEaWkcbgB5LPWaQq69NDE/lynSzyVDROQCVsuxorcDRTY2csSzqcIJLoNq7yRUUHP7LY2/
hr3qUVQGvuJVjrLw2/vPH/ppyw3tB44ZBhOCdUKsOzxnfJJmM4w1eg5D5YrcTaAUBTFf9X/5gCTS
EFk14ARF/fj5ymcyJvo/QMkx3kSg53hTdYOT9XFMo9aOSIMRGVTRl0m0fGFCTi3eHc/oLk1yz94s
Qya+HN4yjcajLZZMXUYeFTdQh7BzDZ8FK0z4hYhcVWgdinYXnwD2a+2FzX3uLdM5oGlPQJUNRr2H
zzmyi1nGIYDbTb6UxnsquVPzLJ6zFT/J7a0dwuqSwFDirCYll5rHZ2rjD5AuwBAUAk4ccMzJMEca
9IgQO76b9Lep6DKhEGj0r4ZVXbrVM+UAtFs6TDhkfog/H95qifKzncQQAGKg91adbdRqZSgzttC3
gmDXNKgoWrBT0V/9fEude7/C5IfUE9cCpqVHWXiaWM7QOVbtoTS1MPtXoQpvCQx4+EIw+VDKUV6F
UM6FdUU6cJSsHax7lC7gRax2MCapwJGaH+r3Vr9ShrVjvGK96voznrk89yhbCB5fgFXE58ufCZxC
2or5E/GMeftRDdQOSj0UdESZQZvbdtI35fDNH6NLNyl26PFNooVEMa0LntExESxPopwo0hIp9Jep
ezDoiCZUsGGce73erfD+WZnIJ6vtrdAWz4Ng1Y62a8oPn9/tmd4LQAy+IWa3VJ10Tg+3VypBTFEm
9PxM2gox8jw66pJG/aUgW7ebe9F06w23dnR3tKnDDMkbLknHnsYuLgGXCMH5IDM6HsUbflFYqa2X
nmBSaRmal5AAqgwyZETeh+ZFV0a7Ob1A/T39ig9XPUozcAyuk0jIk6ZltsHAALkCdNX1DTjlq6rM
7y4859PPWLC8AaPQBudw+Ohf/1YqKXaSZWEC09PHVh5TYreulUXfwPBLbXwUFnWDixTuyCHp1YWl
tZOtRrYpcCrQnBlVHKsgGd3YEK0YF87OzkRVKwZ4hW5Cp2ZXeYlasjC/BlemswVjEJlCR9ycL7km
n6ZZBxdx/FklZVSGsRHWniwHWFGihBsZGxk6j4rvuj+D/7rkZXg6mYFHgTQN9gmIptDHFF/6b4+8
6qs215Sp8iqlWCYBoEFT9mKt3VqVtBTiV6UQ5pWwuTB0t1AlrxvyuzZNNyEGktolnvKZWl4wP1F5
ZaeLMedRWCPvGZI6HCuvN0LmEYXb9rH3loLuzdE6CxpAhpTHATLaRr8Szk/iHBV6wSZWdjj/eFl2
OwAr6tANtke0H0wNoOVt0WHzVrogWT36RJ9vnQ8x98MoxaWClUZqH1VH+n2HjzAbbHtSphb10zFe
wtFDYQPCOo0HIUDv2JAz9cCtkaRR7W4ZzJ2bynfCLyLa5t13fb7pODLs9mnssVDsdnGAEgjUBtG9
qcNwZya4AqrVVrLrS+FVhK2TC2cYJ9AS1BHHquUVjpJqb6GSmievPtm8icbdgBA0Eq1CuMJs1jPK
nQPXlXaXcuIzn7owDpCp9oRU1vG5iRp+Z0paxb4jjokkUMi3JLOxKMu1mqHsoGFLmHcrs7kQ0s4F
84OVj7YYXoQd49y68qIJCx00BYQgihCOEatb+s7OuHuyUP4UYcajQuG33j/fMqeDODE9EYBZgP1n
1Io6U6ultu5LTxugjolyAJBn7gyroks2Ms1EnV56m0zrBPUK4+nC6qfPntXxDwMmI6DWxySPPiny
wopVorpkrpp5Y9xJs/DTjBdxct35G2z11k3Zrz5f9jS4Ha4qDvvfIk3aQMw0J6VkhsBb7q6bn3wi
itFs0yLxOusCbP1M9nu43FFgAxY8aqXGTc5q6AKXcacQcRQ84dHD7ZHkZZ8J/c8g4TX7zwK39Pnt
nn/HH2kLPHYTZNTh/VZxPmOiLSP1Su3axE9qsJKTzEtTewGfOzTSD3vaXvGvZLrGFxYXD/Pw0+bu
f1v8qMZqoymGnTizwZi2KKAp0FfItGvHZ7adSXRJiObiNeMbsEsbfRNmaI5jyZlXl8LjmQyZSwEO
ZkEShah53J61AhyP+3YSctnJAnR4Nz8Xc480Xr4ZImG1/hRmDaHwEkTqtOoGzqGi8w5nihnvsXks
sxZAjTOKYHNQrev55xw6bgUoE57QhRbvmZ1NaSfKaTQNRb56+KZDq0AcNW7RAsNuSI3qxVTp2JQz
9SrXNDZ3yfx24fWeRm4OSGSGmAuTrCBDdriiWVpBhUVBAalgXBnkIRA012N/M+KHa061a4z0wRik
h6uit58/X/zM3QpsLT0n0uFTyfqs9pUM0ELuYfazKdPuOvRdFJZCfKuHIvo11j8/X+/MVmakxItk
XA8T6ni2lOlqGmiZnXsy2a88IW0U1BeO8I83dPS5ABeE5oKMLujBE2gIR0Js5+jZSfq4mjTUoGPj
OsyNa0h9qyn9ggrKBklv6K32sxBnNTP7MRobepPFm6P371USzIyeTN3zE9MLHNzB7JvATr4lBkIE
3byaQufJH/q3DmOYRVPFG8Poa9dGktEDh7OKYilAeEO978Mfnz+9U4EEjYmg6D2R6CEEeUwe1DCq
hkKGRJsEqGhus03oB491Fe3Mod/X6e009K6toBo8ZleCASOCIjSVdWO2+5L6wlKbC0/71K9EXBLw
dr5LtF1pKR7u3hgtboB5qNZNAduV1nU6kmlPuasNnMKoo0H6Qs+BKVacA/EvXCGYmE3qOpAv2rqd
OQsPruWotPP1UA0VWEdoeJDnjiRsRfitQdXADNMr02/3AVExwhneDi7Ccc7tbMFY4QvmfwH2HT4H
0lakBtKo8FrkwaYsWOn5sBow4imljZgYCycl/VsRGGS52keIzsdyNcvBpRciUp7j7c9ADyilQq/J
NI7OymKEwztPUw4yChKjsWfESes8QdnK+FBRK83enU2ZfgIWIogWjePmwi49dwXEMh01Q4GlOAYP
B3OqzGNTIJQn31rU8gqaT0I8f0KLFnmPhY/NgjEGy9QK1urGwO/h8ws4c1gQWWD6CXo5yEnxqn5L
TpRMjwwtMfgaQ4bHGpx6vC9jaoU2Li8sdXb7U2ii2iiUQU9EAUMpzjtryHIsgkxkvPql6lyVJYM1
8mwmGaKiafR20coRk7DUHY07sLfuoH7/d2+ZFg7wFR2d5w+a5eEtD7VUtqgq5Z6vylvLDtcOYuxa
E3CKXdhfp70LBHHpnAjNCmilxz3QuZRjq43hz/i67KaTfQOl7Nqx3lN/36BOKWvx3dBn/z5ghlU5
/g0FGx+0B4/OSI5rxm2tgladDbdYH9dzWO0ZImXSrsuinZPXi9zp13GeLf02utYkYxt1w4VbPxN+
2U1A8IUUDHSu4/q6SAIr72eoktKoeF3+HjfGlnII73NplRs1k0S+9unBVtKtNidL5J4kRV539owQ
2LwpouzL52/9TDoGf5kvDK4eAyTwA4evPUfzW8pl1EOcptuRZHho4sBJ1D860k2NYxJiaZaBQtgk
rz9f+/QjY2lh0SiEQziJjmJtNNWFVc4qMAm296CQpTh3VhUi1Rbdfb7SuR3HxwW/E/UdPNBEuPnt
c25KLcDpktFYFDZb9BC+5Nb0C8tkr2t6yW0tO1oOc3Fphnv+2f62rHa4LJO6UE6EBiR4mIouRbnL
1ORmsOsE+EHt9U5z5cvBfrB1ttu4+vyeT2WzCFyMU8hABUb/pJyPDTVWjRq9trLdVm25zabiDeD+
SvLzH2E/bQw2eXydqOE3BUc2Gnv7uqivZlNxJzctX7sie/j8ik4zRUGVt0XqgVAO5/3h44jTplam
iEgejvVOmfZOhzxQihsKreleLjhijAux9ex7/21F8fPf3nsxNIZZlQBx1OoGddgnyUpfpPrH4AOx
TuProCbzsf6jL+qvRY+7dt0E2quYuc3G9CLo8FE2raeE4e8UrCWrXPRRtGrj8Np2ggu3e/6Vs9E5
MxmWcnwd3m+fJIbl9yH4n3RcmwW0i6a9qjJQJpGNz4+5S7J8lar1oikLTElt17ImTytfwGy8415/
Q9XyqBXGhdD7ocl5mE8IZWQ+c4aLhODjD902xsSXfDh2oyFdBVEfugnoVN+8C0qnXJR5k6/nCKhI
gbo96V9UOdvKv6rhejlq4M118CUKTOzN/aKlfC2em7kzcXNKt6h9vc+xtJjU5hYK0efb9czB/CHo
zKhOkAFwYTh8mnaV6BjJM6t3gEiP9nPZua29DsDdWhnDneGtHNsbS0GzcZ9gbhkzoE1D5+3CVZzW
dodXcXRuhUlbQEWlvoK5teR9uV+be98Aq5xAq0Jb1ormZaynN3IQX4og5wK06FTAw2WigZ7z4QNI
rNFOqwIrgMptinqdBsavTp4YUAbFbdCl20FzVoNsL+WgoWkxfvFlZxUqG6l5VjQobPmF+HE2noqj
E+NpIel93A0elbwBpI+SbZ0Ct2OxNAHmrGbhugqIXk75lNbO3dDZIUOX8N9lz4nWGCoESKHYWLke
14STHjlm2JESBvK0rm1ZcvWy2c1Gu3KS5kazi/BCrnAuXKJFoNBGFraZx7JxqjxYWm1rzLZG7Raj
rlVhdo++YVzjGbiRpumhCfLt55tNVBjHH+rvSx6dyOBFNGuiy4++Kt9eHK46JVsEubVEyWSF6tGF
R3qmKSfajfCphUGvQ8lzuMEYfI9l4yh04QNji6i3OyPgK/fKPiSxBz1We0lTuLjD/KqxOE6mFBBa
OFwq9/XTog/JdiYM0GfZ6SdzxVabhkzFucQz0LxMtW5tSfF1XwCiHsxok2oUgV1GXpa+dG20icvw
26R1X2in4h/J9C+UlB+VTLM8Yhzm13rlJVUK/N2eX6y0Wllaa+MrEH2Nja+jCpKo7Fb9NHzNtRE+
cmaDBdWnq9ICiGY14VOaxhoopZyJz1hfxbG+TrNhoZXpxiiNO1SNR/fzl36qZgUDRzT8OZk5NU5E
5HzcAIdhTEUBEr5eR7P1YsfZ2mwcJNBlu3MtH3ibPX2L+3avBMMm6dRlrwbbJkxncN96s4gfyjZD
BIasyleqxSYbgo08DhfyRRFuDnYn6AVEQIhHIBgEhOJwt/QoGldRhRiupr7oc4CbWOtKRbP8/HGc
RhmxDJ1whJ2EJdXHz39LGhpjUAwcohJvsppd0rYA/kDGQOfQ0v4hx4IrVmGuzMl1oyiPF9Y+ibis
zeCIG+SDp1I5SpHqsJWrbAKpGGoY5MbTPlaT3ZhaX6NcuTWM7NqG4UDSvJ8KeyEJSLGWXFdjf0sx
swktn0FY2F147KfnIBclCyYS3wcfx3FW4UdzqUqJEnuTNq0buUHMK3mYQ+02zWtY33LzNX+TlGoZ
ZsmvYKreTC34PuFwNUeXPFVOQqK4EgQpOI0pVagdDndAlHatbpdciTU4XlV321ZTb5GjduWuWlRz
smt8/0LyIn7l8aYTpFqyKYpHUoHDJVXfD/s+t2LPh3JDGeYX9Srr21VixxvTubTFz90gwCDB4UVN
Eo7D4Wqxas951MuxlyivGXPnsWoZ9r447W3/fWh//ie7jXkfbVRMMsjODldT+yyopSZMvDROd1Fz
MwGmkHvUSDt7GfvwseZum/vV1aQ7riMNburQCZ3Gu1SeIZdMJcg164JozemYRHwBIPx41hRrnLeH
12Q1WRqakoQDtdwsY7O+ktRxbWtMBULzboZ5avnygjoe3f55jwLVpQ7gaZChr4ziGTRMGtochofr
56ViUCqWsTcyYC7mcin5d8YgXwgyp985nAHBwieZgW+pHa0yTo5RqiOzbLl86cqH0qYKna8xxFld
eMUnRxttDXAMRGFAM0BzjgKKXEt6iCphhNVh4dZMmTPppR5818aKBMp7u7TuWj+8sOrpLmZRIY5s
cKYLJ6vDZ1gofWwUshV5uQlIvGmECqYrS9kGZbB9pluu7F/IlU6/UlaEWQMyFJL9SQ9tyrVILoKI
wFDNWzG8ldTyXvXnVWZG11nvXzgyz5wRgJ3IOyhoCNQnDPgGLcPCSP0Y2LsoSVCaN+U9Hml31WAt
Jz6h1qmWjl4HYCSMlwvvVHwChyFJ8BuAhPOJCPnPoypvRn2yS2ozRn/Q9zJA67ov38oJ0+tqvgpt
FQhzs9K1eR+piTtXHUjKLrnwnZ5U1uwroTYAv4e9dUJXlqM+D3KZawinyq2JvJPdPdqpeWNF9hK3
n7fEGe+T+kLCeG5VyHNUIgI/y+KHGyut+YFcE4yhHsG3md1qVL9gBvfYhrZXhvJdls0vvf/r8wd+
dlWDBAk3W/vUpLPoVC0kZsRek/8y/HoZ5eOLoo73cWbj9zs+YId8E16kX5x5yWBiCQ0kIqeUsRAM
qmH7POCutldK6nhjP7/YFKKZxIvVu2crfvv8Nk+REGQeQsUW0JUJl+f4OAidhLS7AsRD73aXdM41
us6xSChQdtC3Wts/TXKzHqD4BMmvXuYwVMLhPq//gzMAPXWFmzcZ03JFR2UBUpZZ2MZwBDM0nXR5
vK9n890skmtJG+7DXsbKWL9hsz+PSvx9dC6ZdJ05g1jfFEh62rT0Ro+is2o3HNADacaclAvDmBdG
sUH6ZtW7le+vyxLHSeSFTdzBQLpeCC2n5GjeAqBkFLcoSE7536oUpvWIK4XXRMNOKv1f6MyCcsq+
9plZL41heu202VVHc1fb2ar1x0UbmssMafOg7Tbiv1qCX3laqaZA8DBKYEBTYDQjXeo2iddwFIdI
x4WzKaO708FF5jhxDdGXZIVEeUjG+zK5crCrjMz0Wgm0WyWyV5kaem1nLYkg17LfuCiGrKTwovaH
OFFOLoWmAM+LIv3E2MiQjNIKi4kUVZ42qCPmZbihQXajIotca8026WQAhPYyzKuroHBeZmDPJXXt
51/Q2XdnAQvle0URnBP3MD41ITr3QSiUyed6qaXTHYZ+Xol6o3AVTqJp02TzY+Kb37TKBv/cV6va
3Jf2QqsCTy8wBJF/GKn8qqs5ngKGtkj4Fd08X4iiH3CA46dFPgtbWphKcE4fXuZURRkqc37omZVz
W0XGfZQNd41q3vTBeBOCr0wGNQB3H3pGrshYihqBqzOycQun/mE3MviZYk/9giNp2dz2UnkzROVD
nOXXudOs8P9ZTiNv+9Zp/QdJKX7qnW+505TtFROxGBuMbhbqTybZwVLqkptcrWipMeyzI+eS+d+Z
VISJMsr7DDcAnh/fqkIHuDRbTBMEYrUYAEAHFR8RHMwa0YHIbYFHf74JzqQiJASwY9Ctc+DIHGVc
Ad4GeW7TO+iKn1OR3JvE0KqOHyho74bZutCxOR0oES4sCOC4MEHzRW/s8F2m+pAkkHuxCAm0+z5t
vlvO6LVztym0HksBuHJxp69byCQBZnvFlD+NrQrPolLgUiPimrAza1w9Pn8IZ45M+vtcjeDrkCMd
PYSo8IvYtjAuSRSJ/fOaZOVOyuplV6FT1tdLH5pjfYkuponj/3hf0yylhUP0PNVxGPK2CWkcRl4/
3cjWcGczm3Ziv174kyLvtfSVDuazXbXNdVv5sChr53myEMSsDdg3nQNNNZDQkU1Kz3KexrkLl2En
+QBbIv6ODPOosOCJRxo8Kwmd+dwWQpd4MCS+lu2cOYYe2c7vVjatplzdFNWXzx/qub3sQCsQcsMA
7Y+ZxlWU1ArayOws7i0k4HpGMn/Rs+wl6Yo9TG8Oy8Fcfb7ouVSX2eBfqx6VpNi3V1pTjJEHtR1z
rTuE53cg9fyxXAwOuhw4O1rlhQh17mT5fU3xon9rwcTSHKM+hWjEJKfXUSLRSgguJLDiuzjZKwb1
vEhjyXiOQjV68k1lB9yWgsZKoCqvRZstbD9/8Nv60rFwJiSIGSsaAGjnITB7tFbe1F0iTdSU81Rf
TeF4P/nSvh7yBBZvai/ncr6z1cpeVbX8XQ+cWw3VF81wkzRZdcW4cbTyQcOcBD8pVVtivHEfWlW0
qAqnX8qFuq6b4qXe9WgpxB5uUZoeXriBw40nWCwacuPIitENEyP7o6+5yKdpqlqKyIjw/RhJjzhD
wXFXFhzICzu2vM+3nHF4mp+uJ6LLb6+/z32jHG2f9mvWQEGdn0FQXw1BSbsUVJkqVYA45708R7nr
+IC986J/MEuI5T6k8gi3qkAOHno5vNeo5JG6XcfB89BN3ojejFDrj/FM60JgW2EIqGbycGuz5n7p
a/3eLvGPiMGNzypQJ/sxGL9MVv3FHMNv8U3byl4nDesoSL8NenuTma3iFQ3qF6bcP/WD7mNHTs3X
5PX3Dqh+V2M/mZm7jLK3b7javrukWqifvBuksMk1MBoEgMchdxT/Z2RA4G47kefkzqqswpUVDR6A
fASMFrl1y4NajnMP87nel6FyFWr6zVMLrqEbyttBxlQ8t7pnQ55w4s3uxwBTdYrzKqaYDDWor+Zj
GUy3MWahUe3qKxybF51CK5S5wDT+mjhLM2kfSvl12NZ7xc+vNUzEpsnZ473jKZXsNaW1roptjzQ9
LL/NMCmrSd2M2nShA3D4PbNnhMOz4A9Sj4PkOO7b6GOsd47EnglmwJYBEnTTfSa/293755vzqFv+
z4WYr35MBYVO01E81DCd6hOVVsPcQMLY6Yq1CPG5sfJmVcrRgzNdTap92+L5UdvOoyklrw7k49fR
vpF6L81SDBi0XeXbmltoiJcMChC7SxYMRy3b/7lIUhDCJPIMx13LKml1cx4TynNw23LcfjGb6jFL
aduN6AXrPmQEM3X17mZCABKYb56sfLm88aXqArD/KCX+15UIP1aEcUAWHcfZulAzQPW5KJ59Eo7h
Osvrx1mqv1TxcD0U85XaWbsxcHaSXd71Q/VgKOqtphaLSXsEpeCqg7rC0mOb2eV1rKtX6hjuFAUu
0Oev9eiY+9d1Oh82EjQ0QIkcxhzTSCWLeS/FzHQd6TvFfqvrXWVtO+NnByiJZDnsnz5f88MZ668z
6HTNozxcKwNp7MSack6OGJU3eWGsnR9pUaxkqb8Gn4yjVqnm+5SQHqUVWKDyJpwfZuV6BEygpnjc
+MoqKeANR9c16jWN/stIVHQOxzvoGp9f7kdf6ehy6a6RXKHJTHvguO8EFizIC59XWVXjnaRXq4ZZ
r1E+Dnr5M5ONfenoN3oebC3YA9OkuYLCAblrrQ32Nuu06659TeeXYqjRGrButEn5glVMN6kLpe92
vd6iqKXuyajJzVvI9x3aQAmTyFe5ML6pWncnJ8HCDLKFNjqQM4K1HUwbtTZv9Ch1Z5LdSvIK+1s9
LBoJUqsiLY0Ob4Sk3BlT6ok/g2pfKtmLZEu4TitLdaBfGKy0ukTOq/MU5M4ACq21JrmX6/qh6qp7
wS6bB+ubOvd3wRB+C6b0sYgRTdCGV6e/lMufnHuQn8WAGdctYc14PGK29cSvJ5P9UA0zduhXjrSY
gb0O3VKrriKo0MV8F2cIVDzJBSI6+T9D6H/9GP9X8LO4++erbP7x3/z5R1FOdRSE7dEf/3Ed/aiL
pvjV/rf4Z//vrx3+o3+sfxY337Ofzad/6anI+M/xXzn4taz+r6vzvrffD/6wzNuone67n/X08LPp
0vbjErgP8Tf/f3/4t58fv+VpKn/++cePostb8duCqMj/+NePtu9//gE0yuRV/NfvK/zrx+Iu//zj
//zv9Off9vzz7z/CqD7zT39+b1p+j27+ndYDkynBghUwpz/+Nvz850+MvwtJPxJ3UKV09MgA86Ju
wz//0PW/M8eiXqGII1ADNfnjb03RffxI+zvKx+SnyK8LWCZH0f9c4sHL/Ovl/i3vsrsCJanmzz+M
jzTtr+8XPCvJp/BNg98H3JoO/WGIqwoaqpIS189GHz8gXiI7xtdWze11GFiI3sXpD9OI3yRnRDLK
xopOj0JvSqwQk80cme5BL9bkVCmbl9Gk89iEvunqEr5TWpfvcr8F09UXG9UYF4Nuz8s0120+numx
rfJ5hQrvd9zKXllGBvnmQjHq0KVD6jiZSROcXt4HYXWlol2LVjIScdX8omujuvTrsV4wXtx2jrzo
avpbUorr1KBMP7IM2M3UtM/QUhHib5rCU1prlTZ5ubDVOvE02MABQjq52d1LRI5ZwqokzROHa37l
Y0tpoev3kx1TyyjJd/Hf0sz3ZOaxiyJB75aV4mZNNC8yUvtlGNygGFDyhzJEFMUoF7GMQ176JVe0
Zk1PBTnhBuMzHxOuoS57d4D2xy8CvxxXD1FcPOXOe0ixvpiLcD830N3k8gvACJhAzvd8/oGg/mvV
FL3b2fVeCs1i1/NbSmsGd2+nb8qk3dvzt6CJIXeEKyf0d9kcvUUWdCY7z64cX37RMZzHTjxbQff/
Vs3zWzQJv+nqsXPSK0m2G9eoI3nZkSWb4yy7vVS8WrPquF2dgnlouWhff68LrGdVZOdds0SeqLH1
ey1DAqipdGFZ3VLAJ79U2991Izakclt7WUzTscmLdymrCi8ykjdd0/OF4bduExaPgdVfg/WogCu1
lWur0W2mS3soFs0CrsWbnwWIZQ3fWewtyhS6zqWySctgY9XWg9Wb6EQiFZQ390qRaPBQS30ttygm
DUa8rKzBX1As9oge06cKlFUY9comm2dSK0ObF1Ya/0pD+aWMMSyp78ypVxeyXtyRyL0UM3Iyaqx7
3Tx9UZUcrKbD7qv6Ar6pmemr0I7WPZ2BLqnYa+Z4V1avcsv/0aT566jarwAorzNU1ZAz+oFh+kKp
v8bEoY+fN72BclKwHab6MZ+CPUT8cqnm/OuwVd+D/mF66aROXWi99EOJFFgHY/3Qpwobqr2W29l2
ncbezGX43inSHsBXbAwvWaCnrh2aT10evUsmmniYLb4y8GoRe8H10hhiiRy7uRkkSV42UIenFmRx
3A7viJDNq1zSX3DBhtowaeairLZFN7bLvpYmoD72jdVomyT1O0qZhg5ynbzLbDu9ykw366k6A2de
BCVtSSnDkqm4MqXpRR0fyrrn4E7iX74u7RL8aV2aso+SeeswVvCImO5cT18zubhLHAXZVPVbigDs
ymTaywsKN4Oqv40TCFAT1OamD9ZFzZtRdtWsKVd+qsab8kUZe+hbwsJEHq3bQVLvo46R5qg111RI
kovoTeNVZd8s1BKtv1rlTQYa0l6OHjRro+EiVJT5l9YkbyUDbD0qPW1gVbvasMZ9M5SvcZLFazMf
JliX2n7EJHmpN0gJFchmRHP3tRyMtRp1NrRwbRMY0bZIplUJWgHXS2f1ARSxhUQ9qF+vHPPXxufF
FyUaEPKzFuePGL//iisAE3J2F+nTzYxddo5VoG1m+KX56VVXhNAu1exNm7OHREK2OvO/OGr/rutp
6EXYSrucItu0sdE2VEfZRWKyyKt5ldCWlUObwJlGb1aODl0o7SDGP+KP900KwTCNzGum9hn85X2b
J+9qYTwx/76ngH6f5fuiSIOFkaFrldjVXVLHy7K0bJdyDpmQrFtN9bDVM/WxkDNU9jCeXHRat2kK
qDlSPk8roEBdFOPBm06Sa9UoZ2W1lbqxGhU7eeWDviVnyzaS0rlqbWzaUQo8Lcgf64mAKmVLO1a3
VhOtjEm5n/TkGwa3S63vbpWe36fX8tKOmL6VJm+ZI4m77Ne6mqHG1Yz9wpDiNybAV0irbbX/y9yX
LcmNI8t+EcZIgOtrrrVlslSSSqV+gXVLanDfCZD8+uPUnTuThS4k7aTZNbtPMqW6AWKJABDh4e7D
Tjj4FreQB8x2YaFOqGWKgg4Qdq+2duC8re58r4+aWb4kDYpJ8so+Qil0BFkWfxsgLLXlFQhQEIQ6
xnUKh9juRIJfw15VUK1AGYrfhiAzBcedt+D/vDCf9plXPI9N+jSHcKojcNco5WgBuk2BdhUFCmjy
mONh0dtPqAYf/DLbiryF+8FENlIVx+/wCNUmKaGpDCmvbe12Yl/4cLlJmj+BkRp0jaBOU8iabTlq
sXbFky2yvzoufqahsEFdU8IPsC4iMKoyBjvtWD5ncHpKqNfZ9e6Z80nAH9dIwhx5l/4xhkkDRvoA
0HCIyvht3cCDVeeBvXDr1+RyAHSxQbecJH/zwDmG3L334/rJ9sELVM/f2Jje73FbTqMZwBAf9waW
tfJe8I3jNMMmacsXVPiWxwzJrk38MgRAbFKBj19OIGrNZGuR+TUHz1LuT+EOL8eTVYgUeS3/iGWz
NlACt3YlH1+dNjnGLgXSrIt/ykSdpET0EyKKGap0dr2HA1JiBbZ5CupqR0x73sH7Onhhb2hR2FvW
bmKy78K42Kq0L4927ro7Xn8vvR7wPNzvGQVZXSD+sjLEqb8gpovHAgerr8XFjmY9yNaK5K6tMeGZ
5wGYhZOK4X9zMtwP8GKkuA6gPixHbKgt/O+VRb1tkExgXcnC1yoBsiMNwMVeT27z4NT8Ww9Rb0A6
i+IYWK29GZ0eejq9u28QhsnxIMoCMLi4SDfiYoSyM2qDRZNV4w4l4BhkK1Ey7Ls7GyVg91bypQYo
FLGZhm3yux4CS8xru91E83rxxfGGUNibmA+e2KZSYDnnB7ex1U5M/g/LXpgQXRekb0Q9AVQKvnEn
s3GUgpvP+Tdh7f+Dx4XxCfL/4dNhwYSb3w3bOCl/XT4Xlv/8328F5vxrgbwCswK4CvJTiHH+n7eC
z/4FnB0QUMAyLAy/F28FF/8EpmWoG6CMBWTxaO3fTwXb/RdIoZc0rGuBEnihA/5fPBXwGrmIjWNP
QLkGxLE6vKKfZYEgWyiem7Yju751yKFSiBddzMG/HybvHiKG1rXnB0oNcZXviXjm4VThFj4w0KhY
9raF+trhehemAWjIGLDujAWXdhCBBBJctwNU0Qfu1HfXW38favzP9LhaWFqAp9hzEeSIam5DNogk
p4qlqJ/1/haOvRILMPWhhdrjYkDA1BrdCOTrfyO39JUTb99L+goZzpV0kmGSdHRDkLZe0qAYLAqJ
QEXZ9KSgX3rbDC2jugjczy1TmZsyJyKW9cXl4Au1ZP1ZxOU3m/OVBI7p82EEl32oygtTXxInAp8D
3HvZg9cFV6AgXGMRWxr673P5v8u8dHwxiDYTnt0gbgVI1bRhUOjd8NS9myX9cX2STANYokAX7Rc8
rDs+Yv5RDDigRp7glmChJOy21rU4ppURUnuuYpHqGhTJdMFrmWflSuPvkw7/nRrNhH1Cp2C0IW7r
Tt6P2M4PRUful9e/D5nzfgzv634NEWuaJc2Ue7tFnTYvaVQtgP8EN5paUbriJwxLrCshVcMspoTH
aJyAAtznsbOV1lw9zGO5Vkxt6kIzZMsbcuEAxBSFit7FIvmS0XIb40Z40zLrteL1VLV5icq2ZzH3
asGK0AdvLNc8nWHydZU7l+We1TOSP5PctYtNYbU7tymA97jt4zUTdlkjpS/b+FkMSCICK+Dt89pa
K780ffzy+4V9kYGXrt/m4rlkceqjsNPL7X2jXHuNUdHgox3NgH2c0PlI+ibidgokmHgIGpxg1tgg
eA9Gl+tzZOpEs2NUX86N58ZN1A3Vn/kwHpKMHpyl+KwKs7Xz8n2C+j/2rBPZCSrmKoWubpSU80OI
R9+mZdNBCPYgvekwxvb/Kq//3340Y0Y4pG+qOqijBHDSrw6q/xKUBH69PlMGS2PasTygdNAlxVhH
lpfjkdfm7XcJcRdQA2YINV3v47dc+geHgo6jbpjCja0o6qi3QMvQ4qofnq2wqpH3s/btAO2y6Y+y
+O7a2ZajfKOafciB/PLweuRINGcjyIaK4VyVh9H7wsjRdh5YPW3wl2GIDw5onJsSYl1f/f4QpPwR
fygv/hNFwkh/f/H8FxBrXx+IhnH8z1LoyPMQ4Oh6GHkVqSZ+sWT8Jmm+b2ZyTEYLqA7AWpBH3QnR
odCtKkOg5JI1kkzTQmm3A6YAYQ3Czo9EVfhbPPvYZkZB9qPbFvGK1Rhs//fyXdg+442M+TQGUeCN
96VQfwZ8TZrU1PTy+2XTKuZ4JDteNHhhjGBSGEL7pUpX1sU0N5pPqSZGG2aPNGp8evIQCLKr6VVQ
vr++7KaP17xJiQJxOltpFXl+jEfnrPrwW8vrZiVFaGpeuxcEKs+btrERkyvsfZoMz9TmN06M5jq4
k5SNlU9+1AChsocS7vgap8TdZyj3+XnT5OiaXx4yz5y1XRCJfo75vUzScfpp2UhfPF3vwLC4urq0
5UvRNii7j3o6T9siA6t73sjy0AzWGomfqYvFw1/sTjAtybqhM43a2D+kor2XSj1lkn66PgLDaaTj
CaRieSwI0KLQf3+b2unPMECUV9UPYE9acbGGPbQ8bi9HkJdlUYKNOIwGC9KMlW3VG8cCHd71AZjm
Z+n1Yn6KqXTidETr0mrvwiq9QwT8M3H82w44qpkvBHppgBpWPyrrDkXq4H1QkHtN7Pbz9c83zb9m
vwy6dAWCyn4EvhD+6NZJueWOCgHASpJnVc9ruX7TNOmG7NjSbaw0jJyu/pYyf2cl2aMv85WiOtMa
a8aM+m0XNQZtGLWQsvqjTHr777Jga7UphtZ1WbGCcty3Gc6XIGseGlr9UdO1InDDvOiUNWxqCycX
RRC1LdKJwbiQcRap/GYDurC/vsSmr9csOIvrIShnFkRpYE3hPhwCbt3buM2u1YSZOtCOX9dipBC1
5eLhHAPUnceQhJDeSmzE1PgycRf21ebuVFMnDSKuorILFPKRfO3VaWp7+f2i7ZKh/oj7nRfVubuQ
trYSHx6+3TbtmuU6WZ0h/GrZURfEM1JJvQ8VTWQ/bmtds9vZVvGkLGlHeV4HJxIj+9aJZMUpmzal
ZqxM2jWhPKGRp1oUZ/q93NbMBztyOP4bGvIOGXIZszNNvWawZTxSH5SUXiSyvAdzTgXdD69bI3o2
DECngkzF4GSti9YZB4ATSr0ogrTv7LZdcTcGr6kr2IDrKlUobcWlqu6fWRWcqyp+sqaFcDNIVw4W
wwzpfHpSAp1ZiQbXQsB8vQMyvMEPXtX+2gqY5kiz2iAbxpEVbh51oh0e3Q5wOO6V5XMiHe+264lO
82GJKQyLKi+i3GePKRsLFPoGEL4Z/r7JCCzNfu0mC1Bq5eURmCTSA0iXUdzCQZJ+vXUNafifF42l
WTAPeUxI4OdRM93XDARxeHQFDCR5TgJy7lTt8HjyinGDPyz3XA33srTOI/4yTk89yNWmEfzsVnHn
Z1D0TJL7olsLMxme1zqm0E7tzgOnXx5lzELWLttnVgSJ4k3t8q3M5xUfY9ohmhsgXg3Snx69QIIy
q3yo/myQWFiJtpoa1xwAGLkBsnHtPPL75jFnAKtDOGgu5hUL/dh6gKF579qLuSi63p/m5Uz6Osyd
vXFG1Dxe3xmmxrUQXBa0qdUiFxaNTgmefuZMR3+07ZsMH4Uu7z8dFPRZjuo4HqESgu+oRfidX4zh
ynn68daBdPn71v3Bs6FSncxR4QcdSqbqcguAxR9hPLeg9m+TfRWAFvH6PC3z8c/YBio93vdlxZ5F
G27hciO9fIu6W3c/KTUcq5yqu4BkKSJCqJ6KO+GvjM60MsvvFye6qm3pjNAtjLypUU88m52vIfj2
f10fj6l1zSGEQUXyHMSqeKwABUJ4/8VKu5Uv/9geQGf1/ssHAaKMskOAwVK99wiU1PToB01xFipb
5UVd2vpoPTSDjuWQZbPiWVSn8b5Q3dc+b34Srg5wWoP3rQVmErClQwrkDkdkc7hx2jRTnztle2k9
8MiFRwEtd8GhSWk5Rb1WTrIY9Qfj0jUVLHdWA+NTFtFB0XMNGZHHgSIqWwHRuCM+Qmbp1Hn7MheH
rJzaFQ/28SUAOo3vVyycGl6DETCN+gEVLDVgy2Wm3kQ8xNBKWzMhw5bTNYwIpCqUg6r8aALR4Mbt
42kre3eNFtXUuuYMrNjpUlYRVHN0QfF9dgE62rgInan9TQYTLJv9whxbzmnGHTuNih4yiKCcZ2G7
QqZm+vTl94ums6axQI3UZ5EIctTcOL9G3n277as1My9I3Ahld3Pk5A0B+Ihuh6FYi1VqdQH/91aB
8qf3Hx7PZHRsQB5hDa+4OQAM9DzDi4z8uc9qVLhYj/nwYzUsa5omzeRpX9lUMc7PswUwe9BRiGs0
7lpwyNS6ZtmjP8oaZ+AY2RYgJSpxwXrqA1x5fR0MZu1rZ3gyz+WIQGga4ZR1n0MbJZIzCRzE3+XB
9oF/y3PvINuGb/oJoprXOzWcj/+AygvaAeHuJRHK6jYWJRsFyC78Y+01YCplK4ZhiJZ7uqp0PedZ
IwInicDAmjxRd1CfXFDi/TVIqAw30OmaanXmsXdcTpiWVSc7IcfrIzQsmp6jtK0hG2Q3kfMomtM4
jEiReSsX8sWu/+mIfyNMLo1SjDYfZzdMz2PXf65K8TBl7jnJ2Urtz8ceF/QV702n9Opq7ClNzovG
2dQSlH07zwVYzXpnjWnGNALNOmktctcJRHpWU3YYZYi6ptT5EfB2ZU+b2tfs0R3AbxIOND2TInSB
v7JfqrEBJYP0366vrmFnAdPzfpLS2VNj75H0XEMYZE9dyz53YkD1MPfkvh4I+Jd9ENu3vAlqCNIp
uu1pU5/zKU8O1z/h4w2GUrb3X0AHmRRQiUpRUeR9QyDhpaVrYremprUzt2RT0IPnPD0jT1ptKsmG
A6rzxxWr/NjhoHTi/YfnTZNmoLdIz7iIgZOANj9FmfyVJ+qI8u9vyPc+tTUUtfP89fpEGTYDW/b5
xRkWKzmhYLdOzw6CFWw31qisf+Vd4Xj7RnbKW+nGNGlL9xfdKFrTlgwTJo1Xb3PWEjAOimDFX5oa
X36/aLwQIMQspEjO4xx+rbsJFwiXdpvbJkgzeGTyHJUWfXoOETsGI6gEM1jp/VCNt5YcWKb6A4/1
u/L/4vMDu62zBnnj3y7FHloUaEGyNwhfeB6u0b+YllmzeZuzcQhckpyrMaggG9wevEAg32t9um2W
NIsflDOPIEZA+4n7YIXhr2okd66/pjVv+HyqWYXkcqRdWCTnAQVrR5cwCEwNeB8I2WWH6yMwrIKe
BQJXjwKIDzMUJMNhrOWepQw4WoKEpX3TqYd6qff71J/5BGGKGSq6g3NglXMk84rHNX28ZgGMey44
C734PDO1VXkFnuHcPapRoQyW3NiHZgj1mBd9ntjxuS8yCI33vb/1hlFsEiIaaBa4aiXdtPjRD8yB
ascfsOwNqKw5OU1O2RzHDGwjuHtB49ILixfQofS7JCxRfDU78YqJG/zH7+DbhQHOpXJRROSQU+56
nwVwR1XYvFzfVaamNbvIspKWnjMSALsXSfSmBEVIUv1xvXHDqus5oaAdwHUlsEXhSt8KsOgCc1E9
g9bjFeipFcM2DOAfyaHapWkDBa+TSqH5zFu61IzdGGf6R2F7jKqysZ1KcvIbxz7kqP3b427SrdzV
DF7jN73Mxbq6LV7krhzjMyvpoQAuC7Ve8svcrD0tF+/zwU61NXvOZuZlTdzGZ8gYPrRsPAxZdUTp
1+cxtF8HukZ6b1qC5feLYThFw4SkKj5TZc13srOGHVirxpVJMrWumXVVNHNh2RhEX9Woe7FaiHgx
taaMZWpdM2ZnbvOa5ljgYJ6Sb1kPhD+YjNbgsqYF1k61FLAMK5UpOYkscXfYSM+oiJ52w7Smimqy
MM18BeqYe9H7/JShKgzVJ4/ETfaOh1oOuapMY9hFeqIonkeUV8UxOQ129m0U8VOg6ruqLvdOH7yQ
ei1fZOpGu7aOw0w9lJjFZ+LRu5rl35xuehQlcgclEhY7lAK+XvdKhiXXk0ZBLdKySurkrJSa9wNj
3V0JWr6Vu55pGMtKXRhDCHUs11FoXTR/9e7PKfmL2ie7D3b9GjOi6fs1q0YRVwIYEW6TuAU/OTW7
Q0hh5eNNDyM9W1RLv4B8HonPTcD9PZ6R4d4G3eQBNVTxQ0bafiNCq3lu81BumV+mew/FS7tBNu3x
lsWhun6DK8rGE70Q5wwcWfc8Ddw7O27XpCk+tsd/CMsGos8CKw/JaSwSb7NgChC6QPFfjUK5u1sG
AHX19+vfM8HieBLxearjDjODOAwbEfO53rrB3vWk1uSVNsiwPXH28uBBlj24sEd6stPqUQRrCFvT
/tKcFrGxfRsniM+BldTbSRag8KrpsLLFPl4CpvNoeaXIlSAg7cxyFE/KlxpUE868plb98bdTPaUV
DsoflW2DEjQpC8gZ0m8Mde3X5/7jex9Iyt+vrNVU4LjJ0PbogkrHVd9r+MB6gCRa6qvX3iVIRvRr
meePFxpaeO87G4BAzZxgEGcRtuCKg5vdgYC/2aGksX1UYTvfaG+au0pVQcYMVLlnfwIlgJtQews2
ma/XZ8y0GsseuPCFWeblgg6lOFPIhm1I3c3boYcC6PXWP95JoB5637qNouu2GDFFfV9+sabhG8V5
JB337bbmNUMGUWXRONBWPHVgXTk6dl08hiIOnxIZNPe3daFdPgK7bFVhSXEuw3A7s+Qsk/4poGTl
bm/asJohV7hZ0toKcLcv5r9LUj2z1P6JAsxDMasotttPbFa7m0ai53mKvApRyETJqW/beiMzcUCR
xOMIvOj19g1D0VM8AalCD7xa4szccZdazj1fOGcwZZ/9przLmvIIgpiVnJVh1+qkXnSwodea0/AU
g0B7SuUdABQrzs/UtG4QUMJKq9nCg6gd3+aS+4feV87Ku9TU+PL7hbUVSQDkfTyFJ7+0UWuc4viR
RS5us7ZAMwe/T5ymngZyAkHvPsj8bzzID6k13wbloXrKB9pcU2vVipyskfhfkddwnonXkbX6R4M/
1bn9p0T5wWwTfqpCAc4Ma7b2YTBU0DBtpq2qboOcUV1NMxBhUJAa9/HJK9p7llYJ3ouE3bZ99GTP
AIoFqDDAyop24GyL19Z4qMI8WFPrNXhUvcYyLmyrnfMuPBVUfvZRhd4M4wnlCSufbzBiXV9DQnuz
dao+xO0ruKtB6zlWyV1Nxp3IJeS9gzsZrlVafHwLh3bGe1vwUopyfBtddXR6SOW4kbF16utuWxB+
HAj5eZNbcrXTs7G6tO0msCt7Vi22rR88NFMYeSWdNp09HJLYOs7W2uobtrCedVNgHSOAoPBTjB2Q
JclnDrbFjU2rBz6uhXoN86an3KDhvDDLkuDkpM4WNulteoce2VQeYh4/e2O+lhU1DUabuTnNoYY3
TPzkD8AEiHRXNfNbkASnUnq3BWXpP+Qey6YPU4uFJ177T3baHajiR9Ahfb2++AZr0YlF+5LEpAAP
+cnD0YdaoXxm3bYJ4yTeDJI5K1vM4NV1OYcwVGkbgzn+JHPowVZ++yuo1Np7yNS4dgFhCObbgy+D
E6cx6BXsmKGcty7r6vW2KdJuIHbrgH5I4UjKMqTTeCv43Vw07gHsB/nKqWfasVoEhOL9k7S9F57q
PDyHItnnTVluGoc/LzeDpGOfrg/FMFULZcDl6Tq5yTzJfOCnrrEdAArLhe0CqNNKrAzEsJ10LdA0
rIlX8TE8QYYL5CBtZh1GpL42oAX1jreNQfOKPuUDyAxJeBLD+NIS621y1qCKBnvWmbDVLLMJEvfh
CUnNO+47f1UBv5+t7gyGy9vszVsm7uJ+Q9Kq4EK24Qk8LQdmNxD5ykBFBn+xcsUxLfHy+0UH88xp
xeoKKxCDSqqtc3Gqwc67Esc0ra92gWI5iM1kmsJ9W36WbSxLVukmT4o52zC/6dawGaZDVpulOFko
zPIgOAV27YHI0b8PIRw1W/SBCHGYw+7OG9ZOpI8nzPM1Jw7a3jyHVDaNkhGKNrWdyG0TNGuRgo+3
FKjy3y+H3aZZLGZrjOZ6ehMCujngfzg2oIJjY//lukV8vCigV37fRx0T6GQRgT46XGspm9jWBl5t
Ow/Aw1/v4uMFgWrM+y5icM+o2bbtqHbj4b6WoEWf22TYT2kxH1CRmW5bynEHGirrJk8C2az3PYbE
nZyms+ZoLuNH6tVvNm2icLoRVaYLikKh0JZWLfuopVP/ynkFkWrVrSyIabY0dx7m3gCZvKaPKjAd
7xl84i6E/OhBydQ+FgqiDalb0g2qKauv19fHsIl1x96OIMmdXL+L4gDX0UR045NNVLwSNDK1vozz
wqfESAAT32o60JaIAbyFTeB9H+q6XwuCGNr/zVB90b6grJ+qsCdntw7ENpjJU5uv0lzjG/+ZPoJY
xftv94BVAx971UYO4JUgLPZLZAcBhgHf0fWpN1iffmiAr70WzdQFZ4o7gSvajYdAIEnWlHkNc6Mf
GCz1vDkGM0A02pO1zXxp7RpXrjEdfHzxgO7B+9lJMxWkorCDc0jwXL133Xxf2Z+JfFHJuHJeGzzg
wpN6uXm8yrGVQCj2PKfDsJ35c1hDCxdCqJtyWAlBGexNZx1KQN0i5xjMg9QqnvycfoIC67mLwTsB
5VsQh9dQauDOyhFoWhDtOuiUHDVkjJEzceNt1XXbqlwjvzE1rfmNkoUjUYAinmPJHkZ/esnbNYEZ
Q9P6qzgZuBgr1O+dlzqWCqnlUKyJZxgMQH8Rk4D6amhncgbN6d7ykkMli1+1XR2u25fpyzUDtlJP
xlVsYVII9Gzi2IfQXVGt0TIYDEB//OaUJSCodMkZFK0nmlZ382zt0qTaOkp8T4ZxxYMajMBd5u7C
w7nAEDh+N5CzXVMFRGN/GH1ypKhX3lDwB942U8sMXnQiZZiIanLIuSLqK7Gg15Kt3etNi6AZMRUp
lxMQzUipVUD0u/eQ6vl+/atN20c76L2hs70ywFd3E5SChy92/9pZ+cqUmJZXM1ZpD6ErgwUCG+YH
RrJN4fMNuDFQw1V3Nx5furqpDNx2mjlsi/bOJ9l6uyWffdvporP0uGEzFUiRYU0hvQvWhfG5hMtx
rDUVIMME6Tw9+TiRXHVYWHAlvczD/JBzEDqW4rnv1FFIv18Zh2EDLTR2l3sTLNUi8xAVPYPga4tD
Z7fs/5s20MJ2965p3rYZNGbC8ygnqAy7KShrc/t74za34Vyhgfm+h6xgTTMkCrsIWiqeS3beYK9s
UNO8aLu/y1qWEMfi594v921JtmVIVwonTEur7X06E9q5Ib56cflT+TPHLR2He11AcjxfmXvT52sn
lsqUGFouCYRfK5DLL1szgGTk9YU1VVDo+GInE24vlR/iZBk/8dHeEb6JWb8fCnnnuuMn4UN+wh2y
TatW0iaGOfsHSY8AJUJVpE3Eyu5LVco3e2BfQbQfb9vJ2YVxtb8+NMN5oAOQwaqvQJo6t5HdgYEu
ZTGkZQYwBC88r6e+X3GthnuRDjvu2r4L67Foo9j3HkOa/+psBuVb66GAok3QJy9K9SsDMnWl2beL
8x5ypx4UYUpyTiTdeUm7zWv2JLr+DrL359RZk/I0zZ1m726i7Fkmfh1lmfMsyvxTWATnUiDDPOVr
8EjTPtAsvso4HzM61VHoChBGB8VX25sUCHdVdRC43gyg71/Z5QYT0oHJuUWZmgvQdIG8Z/jUZ6JJ
weZXQb/4+lYztK8jnxoJ/semCduItM2PeULRsJ3Pt9qL5mPqyh9RGtfUkSNU+dZO5zavkNNRrvNA
hnB+8jwPPuH6QExbTPM1HPXOkyWxJuDjLu5yCDKC73ocTikrxt2Uev3B7cFgXszg0r3eo2HqdFqf
os6ImEHYGXWFGrt9Qto02OTMD+uVIZk6WIZ6cWNLgkn6pCU43V3xLXHBnx12au3qYGp82duXjftp
owLelJHtVu5D6rv2U11K/nx9bn5Dtj94WOtQbj9dAOIzh7WH38aFc5reTagx8sdxV3h/ocq0sT+D
kkwQF7XzzR+4s+9okewH57ObgeNZ/rnc90YozmVgcKXufR6TL94EGSSLQJ419h5Wn4emidB8U12D
opgDjhUlsx3CIQUK+jfpWgG6wVXQpdeLaaae4ISHs4x6gc0BzcqWZMduKF8n5p/cNv16fb4NXk/n
BxLgUiwYTbuoo8mj6uwXMqvPMsweOy9ZQTqb5km7i0D8MLXKou0i12oo9KfdGJu9/Ov695sa1zxF
31LlNGnRRZYYfnCLPtt5fuN3a45hGBCAAQddFzlFkHwKwgkM3iDl313/cMP66vjvqpOYCBJIBL+6
dsOswqk3iZrzPeVA3vG06reNks63670ZpklHgle1nU/tUmgJQfd6UzgJ5M+5M644tGXHf2CzusQZ
KL9pTwEWAHN99qV1sk9Dk24Hb03hzLBHdSg4icPWVT1O4wpgI78vHheDH4PuBJXncGU5NIGy/5TV
6nhwt2liz5ZJHOWQh11Y28HNHvMfSXGflgx6y/aWABY5krekZ8hwQcoOTI7e6iPbNMZl4S7MvS9o
CPp4cBRBLe7ZJ/2+TrxnGgdvXpethLNMO067fIzN4It0JOG5odNBteMLAG5HJ0kf+hxUh8Gt4SZb
s/cechTJUIOGMk6w16YepJRJmN8YF/2Nzr2YKOjzpaDRL/to9oInm9WfHAksj31jAP/3m+Gi+RJg
/bFkpIridsy3IqnDjSz42rPMYCg67w9zXFwyvbkEr1DzPHjlazize7yUP123csMm0tHbFWY+g6BP
CQ4I71dd2gJspjg3u67ujpW/Gt01OBNr6f5ijtxwdD1UQ5VRwZl1p5SIAR0RYiWmZWpdO1ZL21Ng
ZeUpoCISd3w72cqiKI/XZ8jUuGZmaS47kArVaZT5HjsmJHCh+OyucXCYWtcsrOjA66tknEaWUwWH
NpT5kdZy5aQ27R3NrIqqCuKy6hOcdE1E+hrE3/IUWPOKdzB9u3aQ1q4bgFPHSsBllt+PifN9Jo1a
OR9+O9EPDggd2Ax62rydZZBE/eRtUbi8Sbw7KM3tCCSR3RiKlfW4m3O2D6vXHnI+UJq7K5r70X5D
3Hd/feV/Q4H++Q2uDn+mmQ0eJV+iML+DKEZzn44Hxp9LRX//RZ7L5n5qDix57qvTJNQZ+YW7ElR0
EkpZJQcGtfgBxfMtTU6kn7Z2NmwG/7PoP5d9fKCNv2HJrzyD8Aakcdv+2KffZ+dNqe8t/zQW35Py
c+BDVbc6oefJfpvxPEdvQPFtYxtCqL0HoB3bhuCnm7IvE4XA89we2pa/sKzZIjjxMHOIb7BDmjeb
sTn0Y7YRXR1hEFPYQ7bqgZO/RxlN9Klnw7aBuL10QGATt/cZSpumexQvotDGX8CVR3A6fE3G3x/d
ohrm+vz+Puw/ml/t0YECz4JAeTyJnLg9cgwEIjG7nE07Z/7WW2wzVX+SmII2+IDFn/N+w6Z6Q+0f
qp83FVSdmFgLCn5sKa6OD4dYT0ZYUiVR1dRk0w1Wv+FAo2wHEM6vjPbjs9TVWZA6Bnh1zKwYrKbj
o+Dgk4Aa8CYO2BNP/ZMt1ngeTENZfr9wtYPX+9C9aESUTQ3STgwYMyhC3bd+vaYzaupB84hWB80N
2c0ikg72QiaTzwHqmGCC4ev1jfGxY3F1oXsQgNG0dDGEBPpldyJpoAUdQoXqeuumz9e8YlOhYnIG
/uEsQ2yn2c2ynXRjscuybi3/8fGp6uq6uj50lyZSdLjPVONxQKm3cslTnqkTdEr210dh6kJ7ahDR
zXmVVuHZ49ZdCQIU25cPcVHsIRn2cr0Lw0TpHEcSvOmy7pLgPDHe7ln8CJ8DlVRO5YpJmDrQ7N9x
kiKzp8o/Q6vnMHTqE1DLn0tVrZxPpuYXS7ywhHro4oZT4Z9Rk1RtmlEGS74LvsxfCZp8HAeCaPX7
DoB1CR0UvnOoIU/9VhTzj6xExabt77xgeCg75y/RJ3ylM4NR6MRGtVOC76nLIBHrj8EfQ9IBrQUg
/7RGGWCIcUPh+P1oqtqyaxWnzrlvwgNwKH9mTfBoZfTvYq7uS6SWwNrGT87U7ocs/Pv6FjPsYh0G
z+MuJaof2Rn5/69JQu79nmyRJrvramflchji8z84ZHQkPEUaNfWUR880D7eEeX/26byp5+m+EeWh
IzM0M/zgW6Da9jbL1LHxQ2elsJFMnVUX/rDC6Rh4EGCcgvYTpK3WzN+0tzXzn+eMW1Ww3DlU8NiO
YO7zvM8WsjbX18XQvA6Nb8K0dKSw1dmdrDDyp7TMd0kZhzWq/HrfXpkp05bTMdhTEwQIcEN9XrJs
W2Uzylz4kffVfVwNjwVXj9lYf+5jEET76vP1kRnMSIdkg3rayueG9WdGcKljbP4VTtZtu1kH8DUZ
70GkSPtznsR3XQpoAPRSPxUoKGgDebjt+5cVu3BqTSqZhJ5Wf1ZFfzcP5GXgw4q/N9xQdPSeSxoB
ncexP09VtXX78A84t2Ma0ENOnWdg+75cH4Fpb7H3I4hZ4IxtmPdnAeCpV4Rv0Af55CXV7nrzBqes
w/WSTvYj98PuLDP1ItP8J/XyQ5hNd3Gd31GKhwR4Ja53ZRqJ9gAKbTbMmfC7c8+cr0MFFeI83vry
fzi7suU4YSz6RVRJQmyvQK92e0vsJH6hktgBgUBILAK+fk7PU4ZJu6v86qSg0XJ1de9Z6ivVxAuR
a+1RXiEktbXKursaNNUtr6rzITZHEPzI/I0thnccCdnNBKhn0sBL9kq8vPBRawyBlvkYgdDT3zWL
PHoLnM1y3+qkE/LHp0ZtLQY2E6e3ksH9HR3/gxNFAyR6mYRcsvzcF6xBfA6kKwzupe1dm7EGdueD
hSCYEcfAg+3mZ76BrXFemQ/vSL91IRTglpV7M2oSAmzhtVlx5FVAvSsIr3/PBfNXC2xy0LfMhxCc
iKp9OIP/Y6emD1ouVxbwv4Mh81enCOhVTsBhAHrKQUGDSe7ox914tWn173jCvPNb/wpV3M3qSUFT
AYNUJ+UUfGdL/uXMh1pKe1fU3cvHc3HhI7xVPAmNoENhNFhDMI9F1013Povdwgm+fvz8fwcU5rH/
/YyaV1L4Fqykkci3zPjJmU0ch1TeVtr+8lS50+21YtMFxQDmrWY8A4qZSFOHJzaJe+3WmxEuyw4s
umfKYQ3ep0tZn8pSJgIkLwg87T7+Rh/f8v9JEhTa/vcbu2mBhl5XYQxH9avMmB97Bbgfs9lOxHn4
+B0X5mm97yGY3HdtGAan0EAZtZDLzuMw+Pz44Rc+YL3nI1jDumSGLn2lfaCH2Jd2GmRM/U6nxuNX
codLL1ldKDgKvRPUx8JTEBXeti+VRUUCZZHJCLbrGsKuBLBLI3V+/18bp4Z/GOv4cF4EA/i/Wuvx
bXG4vhKALz3+HG3+ejzCu8d43gYnXLtE3DQvU9ReObIuBKw1AioMGsMKxwSnpqzb2Lr6Yc7Zra7a
z63TNf4Jes4EXR0anGzhHVnFbhywMRoVPEV1d/x4JV0andV2h6lQD8EXFp6GqRleXQDnH0Q2XxN7
vBBM1i5lPuPRMqGueBJR91iRaAdP7D+sVU/nPU0UpCvt9MkPWe3ppRxZm2V4lS9AismK+iYvUUP8
eJQuTPQaEGVdXrCi9IOThvd4C00ZCbtuqIJ5XzrtoVL38VsuzMUaBCUFSMVzNgSnyhPe45JRmkgH
tNDPPX21ncNFajRTxnNACmtcb2Cwml8ViD4/5B8RdY14Wio91FlY+qcI/CRUrOmuZOqtbuCGxppN
N34uB2Vrl7BSFcb4Qeujrp/nsfT7RBJUOyKw9T4epUsfcp6bv6KFJ4qxKoIaLyjJl6BvUK+GwfQ8
F4kN3J3yluWTk706x6uh0wsffO9UwdLiFMGt+onoRl1R57+0YFfb2iMDYz0sBU5dXZZwNfI6lNgj
ot4cj/fqk5+wOr2HkHSTXVzvxCUs4c9yeVtZS7L5eCYuXJeZu9rRuF4WU2h1cBrz4AZt2D/FECas
tI+K+k/B5J6Wyn32h/FNT+3bx+/89x0EBuf/O/vDqFg+L4F3anWkttmgeFyIbkiXgC8wYKf8hlYW
2lU5lxA7t8WVRXchTK5dxiQrDOFZgN0zlcGXwaAnUM1L18dTOJADyaq3tqPTZoHUyucgVmwNGVBZ
RUrp197Jl03ZJaRn8J7IuBdcWRsXFuBa07Ig2cK8kHinxl2Gp6Jnzi/AOdCTacJrje5Lo7bKG0RO
CRY3909QC+k3kFLcR319P/Ng6+oARIKsP0h5rfh56XvOf/8rLgBYTudx6b3T2BjAOL0Ed5R7uOB8
/XjhXQj9azCTJCLXtGfeiXTzsPHY7B46z7bpx0+/kMmtMUzwJOgHUs6Y7Ge453aJdQpoZ4b1I2DK
h49fcWl8VgFnRKlRVzX3TjIQfeyFQbddZljEViG0vz5+xaUxWoWb3DStGSmWlJ3qfssoo9toyK/B
QS99wCraiFFw5pQR4rHjfM0UO+Uz26mMfO7Hr9FMwGTKvCoQ7ju/InFboEvpSHKtA3Phx6/RS0b3
RTuqxTvlnUPSgnH3EFlbpz3sma6kQBdGfw1h8vSkZuFPHuTowDB3Oj0lbT6TKyv0wrG7BhehQBJ5
E5HeSUN4VfnmhOJug3becDoTjiGGeoXd+t/49o9E5b/opr/28dyMRtGqwYtg7EMLWe2XrnnO8yJH
aCq/OrnciXZOzDD4Mfe7nQf5V4hebtFvuoHv8RPaXHHDnc9FSbpKAvLFg2pN47FTMRXOznFUfZDh
6MX6DLz/eNdcWhqrjRmwSvQsY+w09+07IAX32ajuJ9197na1RhsBauS3NFzYicCz6YcNZPdtqsfx
18c//tKiW21KSEdbDb1lfpry1oH9pmfj0erlc4tujdDmBAhYr3b4ye+XPoaWxVOvivfQ1E2cEfM7
mPPP7Z3/QzUZANmJ1fzkCtvH0QzH72Z5+NQQrSFNDoPmDhiR3ql36mJbWl/uI1Ndq79fWD1rJBO0
IjPqlXh6g0mQI1QZKvtnaJrXz/3482v/2o2D52H5+Mo7ZcR5N2X5o2Lel48ffemXn5fUX4/Oipy6
RuKXs1A9s1nehXTs45F+sg73f1KNS1Y0bSHYaWo4BT2yEDdN1FyDNVxY+GupRgnr6aDkLTv1ygxx
ZXgfV+CRfDw0/wUa/iMIktVJCgCfB5JWRk+QVx7TUEG8RVRpBxMB3kMlX7OkyvztMqpvwMlv50ke
/VpeyzwvJCNrqNM4sgWyyIpDhUg+mr7fREy8qYbHEbQvPxVX6RrK1A64mo+4s58oj84e3uC++Z4Q
sW3dayWBf88QXQs6emHfAuYw8lPQ9c3ONTATdxE5rkSMf69eukboLBoOEl1kOWTk6Jsr5C1Mln6j
3v708Qq49PhV6myECiOUv+kJ7nn2B2GYBRaI8BXGyeMVFtyl8Tm/+q/9Z1joG2Q87CQISf2mIgAM
F+LK8Px7DcGC8H8frnorSJY37skszaHxh7g0FHViiP87RH6qG0HXsBxoLygKgVx6IlCTQy36Blzo
5yX6nPwJXduRsdGWWa4t5H1xc9n0QwPa59B/zsaDriE5jY5ENHMMSkjQRqmn5mdZtlcG5tLMrg5l
BSEv2KpoisqF9w5Vy6da8e3H6/LCo9cYnIbZoIXmOHzUx1kkcOR5b4dr/gQX1vxaZTI0ZhSundnJ
tY1Ohei61HADjGuhr4HeLv38VYkNjjN5qavcPUVu81Bq/3Us+2+fG5nVjm1dg1DdW3ZS3SSh/6OB
7pnIcGXcL+ynNdpmhm+GiULJTl6Y189tnQeb2fGGW+4xs4XW0J/PfcRq2y5aAluhBgZVVBMems6l
cRtevQRdGn33f4PCpG0na4jlnGwvQ+ilu4kT9eWVEbr08FUazSHuo0utcSCjrAaL57HdTv7nbA/p
GkMzE6PGHNyfU5eDzVtwGJ1O88vnxny1W4tW1EFPe+zWSPBNFpEu9vLoc1VMukbO4J6cczGcb8uj
68Xh7P1pRnXtdnRhVa7xMmMf1f5SMnKaAx0eele9emE0bJpZi4SIa720C3FhDZHJ4eqcF7QlJ6+B
cqFwt3zgG+CaP3PxD4J1bW/p23CZ2sU5ml6o+9nL6L427Jro5j+XJZ6+ijizCq0cChoeadajU7pk
w95h6pqY9z8nAE8///2vM7wuIAVVVkt4NHwaE1V68GJt2wVCDh2437LbfLxE/zkDeM3573+9plEG
VdUZr6HWvLSL962jC7LQ4prf66Xnr8LODMwKDfw5PHZIPOPBgy4sur8m1hW9kuz8s26ML1iFns7M
UFnMp/BIZLgNRwCKZma+S9dZkimbv1YlH5Pax/Rnar6SAl36qFVACnsqNezmgyPj5qBZ9zwHXp1K
bxk3H8/KpaW1uiSEhTRmgffOse+Iu+vlQp89OHpdSSIu/fxVWNItdaqpIP6xBO0h5hXM4ECSlV8h
Oqw+c2QGwbrkBpIsajyFDI7K83LvZaRTYR/8qqb1ldB64RvWtSRFSJ81dbQcNUW/OpEGdLhe18JN
DGnaa6qqF96yvi+VXNMqFwU9dmp5KyoJf8nRzvHYqt8fT/S/X/B/Ts6OVvNcc8OO2HKbchmOAnUv
pa7hky6so3Vt0iEOaxxYOB25zb5rR32hnbpSzfv3Lw/WNUkKOA98nIl3nPIw37Pe7JYQdcncjz51
D8MaWkVACFzB7FhP3tEJa7mZg2gW0GfNmxcrWHgleFz6ivPf/wp/qPqLCXK23rHx5uoI0ltx4zsm
3M9ZlV0ZqH/PAXAD//sK18mr0pclO45icY8IVPCkJtHyuVC0rmJ6xUj5qCvvqDs3fGRdLx+E6r1N
2RhzpYr57w8I1pTJrurQm1u0d7RRGKWmGzWotAGAxh9vgX+2kjDNq1hH6IL+q238oxvaMfiiQxYO
z75DjqrPqujNBLjLopPVmq9elsGV+uO3XvqoVQxs+qqRQmfL0dIpTFm0sCMgDMuVOf9vhvF/VZ4g
WJc3XTMagW4DPqp0hpi14TGE2WJWmePo+k3Ms7BPmvlnLpc8JlX2DJkFDVBG+bOR9G62eRaHbrfh
NdqQeEiOoIAO/3PQ9y9QzP1W5NnPzIIvlNeuOgaF6fcg0JYxspwGZ2x2LfxdGKR17bSYO/A1o9Y/
dlNW24Oc56E+cBME1xC0l16wSqH8DrfwBSjGo5e3CrKw3jBsAQPOP1PixCysIsgwzHDbGSjH1Na1
SNjZPAhqiLL79fEiuhA9yCp6GChz+CP83Y5T3UBnaOyam3KG05jHSXHlFZdG6Pz3vwIULTQkyPqa
H5kE0beerb93JqavhL9LT1/lTrPyAWVDZnFslgniyzBIj5Lchuz54/FBRe6/Zb9/7YRVrrS0XSsF
E+RITNHtlqLytjhHf2NCNgRGKVssrD+Q1D2oKIAraQcimV/lL1BU+b7QGgob1fcu8H4VNPsBdmCZ
+oU+Lo1/ACFGJl4T3EdjT+54FN4aUvZJNIBX3LqWblRbPIDw92OKrEpCS9/LwM/3c40tlSsFOYO6
2YAX924onGq7NlVN811N8xefIsnWhL8ErcoT6DqfLHj0aEMhUoQvQ5E9NqbNY5a1z00X7aD9AjRC
90wL9UjyUGzOzwncYNdmJAUaKi3o8NjO7U/HC9qk9oKfNZmTirTHMBA3HA6QfcP3ujNfi54fh8DT
cYTSghH93qhso4sirbx2F/hF0kAhjnvuDeckimtfuPH5dxeAxWxdC9oqJMGDOCftWUR7ubUiSJnI
4pFV92ioHUFtO1RZeYsq/32mZx47UbMTlXs7SA+KDstx9MNN5i2b0OaHwjfHwsxHxchhKexLPvFY
muEOoJm4dPjzNPo/a8DFBw7CGW8f4GqVJUu+PJAq34vGFkkk6t+RLLbn4S0bKjdch8/QfYH3B6vK
jeeJuKun+wi7B0R29oOX8Mnpli08bW7Ckf9oSZV4EC2BocF3DWpoHwIeYXNiEqAbxlTV7c/zSI+l
fRBuh/uEFF87rr4A0rpxPL3nldn4OSivna32gxdmW6X0fU3IXWnmtwgyy0XFh81o2NvYyoOL7pYM
opdR65uKiq2u9AaenUlFl7dQ5FuVwwsCZqqbOoMx89LGNJNZnA9jAd/saoL1ovniNiHZLgu9c0r6
jDQIyNaIvukCJF4Vsh9jUNT3JOhvKe3GW1gqPJOodDY0CDo8aHbiEkruW9TJHnUjHugs6pTlzNuP
NYPYgx3HtIRQc1rVrH1oIdQdu9C2FLFpg3yHE0AkQWv7r24pD7VpzFPRqfxMPoIG7PSgdSuPsm+q
XdgRVDyzJcMcNz9CEfjwCvVFcu6r+s6M8lZdvgJWF24Bs0tB0dhOA4StaP0F8gxzXOqWJap136K6
3IDO8lD62ROcd9+5M9RJyGwXz7TbVjghmsXsnKrsd2Dju8C7NXuyAC42V2RMDCST3XHcu0WdRL4j
Eh45zSvaac8FFDpiGmW72Qle+r7/xqqB74Ky3lk75HEUVM/EGV46qXcWDuMxm8un0uQmXUzUJ1i3
t0Bfvc7heNMH1a0ryoRG3aaSsA0RDpkg80/22ZxNcVuJna5RjZS8g1mWX93WvVcnBNo9IP7SKfXC
triHoOoTcJO/cuzeGITXY9NOVZJDPzZGL/6I3/Zd+kWtYzgo4mfW45wIksdl2TyQvr9jKKFA9a99
a4n4Ui5Qwhala2PTiftqcFUselvhsYsfBzPLjrqcZFp2oASHbbUjuXfoe/1r1ssMsaBwTmYZVfHU
zexQI1LGbLF/zgtvDKcvxTg+Zbk9qiFHPCv9r5VjnXQZsr2jgz9NVvSpKUncdB4HQoQdTRd89zQ4
HXX0EpT+pszUs6OqjQycFKFDonHTdmmVKSipN7c+diLIWGFsmvEN//1deDZKCFg829xq8y2iYQC5
2bmOm6BHqFjCKJ7m4VGS4qbtp3ADNaY9tV0LDSShU17Wr35dgHIOuK7KQx27jr81jru1qAy7QYZo
QWPX1ns4wB7mDDJneacmoFrQkIO9c53MBSkQx8tqb4C8sBQiiI5flsfCdWH5HQzHqI+SRoc7ggah
aZsuRkcvdZbmsVnUa1DPX5gwe+KaMGbwHWtiCHawROfIasPeH268Pts3Yf19yIp9EPRPKL3IGFfy
xOVQO67E4u0jpt9JB344SsPTJj+H/MAex3q6zeshhZzkFIf52J88r72FOIK+X0R04xqA9bxx4zRR
kLCInrLJjVLNOJSBK/KTucvrGC5JLa2IvSaqsYPp9wwP3SGRrPZ1PbE4CgsO2ifEl/yWIDJEj8Ek
Tl2kj3wg+6mEPVtWD5tc6ichq0cly2hXd0EIgalFJnAb2slA7o0jt9K3G+jKoCseQPQjKyEZ041J
GFY/A7dTyQCGGdSQBi912uUNN2GQvOfpGCqIJpc+9n8DuBHLzZBAxJGlg1/0B5gB5U91psTOq3Em
iNZucp1t6DgfQkHMg9+5aefP/IlXS2zoJDc5DKG+DVmFnUMbGmeYOBK4sE8LniWSYdgy5tsuo+UG
HPwlgcQAPajM+20dUsZFVwXbsfdGSGD2LwKKpDHRU5S2blDHyq9FLMfhO9EDi4sCcWyuWpO4E8Sq
YYv9zpyqS2EhP+855/lBupOfwG1ko8FR2bvEqTe9Y2naGeams5Op3Qyr0cR1gvsQ0k43SBCw9SC6
wNzT3OWpN4DVDfLETRlpnYIY9quqgwN23tFBzaAaA/83GSa+sTUEoet+LHYUwKE9s1TeNaOrv43+
qG/ho6g2oWmxWkvioP1M2ueM+G0a+oGIIfQETmnVtI2J0QBd+hRYOPC0SACGIcug0qlK6EPWuFaM
FUfMqgFnTjs8vtqw1nZ1Arvg/N7YZdy2fT8daOl2TSKrenyx2E8pmgNUIkyc1YYboA82Nir1cxEG
yEAd7qeuYH3Si15tBqesjx7XyzcLgzsINmQLWvGds8956fgxmDgIa6qtVB3bifN3tNz8eAkaL4WC
3nwoLakes7IbHuuI0QZ2nnnzhS+cbJs26h9aCWvK2KG6f+MdLb8BqlDN8FuQUIsQg2UpKQDbhDpl
QyyOTyEeoVO6692g3/NmbhKYbtspKTmMcDAlEwgmhXkByqi58WRp9/BFzN4dd1TvImvnPA5koe4W
PQ0KoFMepKhML25qBJQE40pp+IlRHfQ767n6FlSmctNFgPZ2aAttCuF72wKCNtseGesRCJNyA0Nu
ELZK6m0orh+7qkQTkI/cubcR7+6iVpZ3pPAgKeKQZVME9ClbeBi3eeH+4DJkD7jIeQkZM6Sp2G2P
cmY2igHHkV8t8tOEZkNxU/uWvUiD5MOoniJZcpeNny1hDHFqezvrUvwaoqJL5Ch+0rF9NLn6yQXF
vEP6KMGlAhnbNP+yzWC3UkJwJrfVl5DD+xqlWvktZJPckkXMSRuaKi3rETAt3xp6b9uw2XGHwAoD
5YbNzCGbkndZ/gVuGDYRs1tUN5I1bp7MU0DiZSRzKpzovsyVSF05IyeeBn9L54IfHAonpLGY2YuQ
vX/bLB3CotHv7sIOA4NzkUEbDMEfyNy5/eW3U3QTassSJPMzsvTJ/zMPBH6RSMfACbBFrEe3j0ub
YdE1rotY6ZCTO6Mt0moBZZKsky/QnISpsoqamzZyGS7nUKxhAHkoPg+HuoYMiM5sZFM3zzxs31od
JfhYf4ps0fFcgJ+hJwlggxYH/K4sNjDafHGzOXqQYxMmCIw8aURe7+Ao4Z6AzBy/SfSA8o0I4EIZ
D+cWwcjgIBdg3SdLCOGu/Kxu4XUNjpgwEyk6dDn8OCJsItkNiashosLY0L92pi2TCBCOuCZFneaB
ql+rKPgddsEEiZb57OLhYu0vnB/8ebqf59n7yrG+DmHYlVtOldy51n9sq/4rKfo+JgvLX4JuxKGU
V7+wIu1NyDwJvgvEkZsl2/RjYFKeVy3Gqag5TNN7vq/g0LV34fKbyAxkxw4gujRSECrX+JGJpB20
DMnU3EhvLHHjqvpUah2kcy9N6mkzpRKyHkklDI07wcuEucjTpymE7E49/uKM9DuamYe5Q020kopt
WjJ8ReI1fpvL0otlGJzt9+Td4CG3b4UpUw8Qmc2ox/wQ+uy5Ktwb5KVgBU1tljSB1T/rxvtFyq5K
KkdPcd6GP/CJzt1ozLzT3fSE+28XF4RIsBLZo+KsuuOooO36qrDv/TA6Gz3wV4CQlzgfif0aTrpN
/TastyiSyNQtJvtEoYedsoDyuD4v/sotgnhpexe25v6YdA2bErR6Uf3Bua9uw3ZG/KqJiO4y0k87
UnSvWQNoqux4lfQ1REgKj7Y69sqRg9MoVQLNI3b0QHtKh0zz9yAz7W4RyKmnEqmZNkDmNo4Ve7jl
ldtaTSztIGe05VMZIlAyvimHXsTZzH45vrJJoGx/K4UR6QRwLEameh8mnCOa6dtqwc4N2PClFEgn
TNvne1tV8mDr0aa89b57EE3EbqMERH2NK2GT4l86mHVloD7n8jnPlDMhkR6DYOeNi/erx7X+tp1H
9Tj4U44Uv/K3rHCdA6iyHLlfUWyQxb2T+twmgtVfCgJAcZgt/V06Ld3Ujt+ndTl6RzV13xtuvRtW
0rsRa+GmRossVrWqtpxBSHaaAhNbb/nZziFNM4GgJDMhtj4u0Cn0u8YbhgbIo/RMkPhd5m1w3uRJ
nREUQOzo7MxQ+bdez6I4W5zlocGRmEJse/xTVpW+L7Fk7zpHwlG5zTS9rVqKUO153+pOqb2DLg3A
rJO7o1P7fei7/qaScN6W1AyvtWsNSnYqenJ6PLP3zS/fKp0MKghjgjgcN6GdfoR+ln33CWD0WpVi
Y93iSRWshrqw+6LaqYX7HioDqppn+TB0Mv9Oi5C72y6XqPbjtpHVuYh7qEjTn0XjCu3iOId2iNmw
fkTA0NFU+3+caDE1ag6hdX7j30rxqNrami4moEwOe67riNwu4N7ksTd6EbRefFjK5e7wHWJN5jQ0
aoHBYIAMtSmr4Jahd3FPs7k5uVLVOZr0fnukbeffBzAO9rcy6imiGbLaftEqWSLqJ2Og9cYlo/On
HZvqbsD168sEsLzZR7C2zXZQ05iH2FLL48kVyF8hxoTLOqicWwEbxXsLIBuPw6DAXQEnrIPGohnJ
RmUs/AHxU21uIyLZu618u6Vinn7JaMKzbFlADphkYxu7tRqgy2PcfjtU1iK7HeShx6dmSccGsq2o
qlGPBOFaTBZFi6D3ks4JsT3Rw9wU86JS3JkbxG/eQSZqRgGeWZGU6E7tpiKEChoMSY+OMfWT79NI
I0oWLom169s6zmDC8FxE/vw64HDNESoI6gokKE0c5AHsGx2sAJcqP2kHp/JS0guniPu2rO6wlymg
2qIvdpPKlnc4Y1d7muf1j4J0MKcKQr5Me0f2fVo1YQ9f+UDIdGzhQYyLySTv6jFqjzkrSRhXPnf6
mzzSuId4BTfvRKjfxO3yLY/mP7OHSoGA9stTWLT+uDVB57wNAYRN43wuc5S2xTL95tQP7zWLPBOH
WolvyxzyeFgG+VLiFg6Gpsmq2ML0MJ2WqDj0WS6SzgJrLQS1CR9cbNM57wHns2qHvVXHpgryo+xI
EPtTnZ0mX01ubNgQ3c45Ut8cxZu0ynGFyMmM+1PgDCyZMJgJbzye9jToitTHJB2X0ekeRurCUSto
irRhDU3yxg47pHMdfoSrdrZHTbFsR5FaK0sk2pEezB43QHmLTiJKIk6lxqTPK/oamUIeSsLO2VeG
w95Bnvykxih6Cj3a7CSDVHbAWbRBWG93XPk0JmEz/wZTv7rhARWvVWWiBF67uMjbTI5Ps5zDGI0O
cYNbPLIKYBY2gCTWRzm305tGVvcUVdl4mmdojEcoHACdP7ioGs3tjd9kKmlFO+4HxMN4EKV6LJxO
HqER4EBXraia1AII6N63Ebvpm7y+c7tifoPbSrOBci/b1ZpOjxHh4T5U7DvcIZpE2HLc+ZPojpU7
otqQo0ZlgGQ5wq7P3lqVySMyoe6xM7hY+MzJY1OMQPnCu+wp125z6JYmSiU0Q3Ymctx73AhsSgKj
XusWSVDbDcuBmeHBm1EgE3CwTgbIwf+u3RAOXguOd1qKJlZDH0LDv8njzHBn0yyIBKIuorjHYbzV
y2K3o2dwZNQ1CncSlTrhCyeldFwSgUwbVZ/FoA4RiA0osHZTiuGbRpS5dxfT7VjeOWnju2/QucXJ
4Vh0YwpHgmgtCnbbQFFNxyjHnpdGz24LJv7YqSdxHVZL4kxOcWjZFKLyh9Tmrsx8ta2L3G4aL/tB
alo+8NGhse/P5T0c2dUNYNu/cWNVsesXwYYMxYziE3kxrapeKa8Vmo25+oJ40T0KURQPY8/aYxYs
zjdwLPk7OMj0IZ8cjU49Qh/rOvtdComQjBxni15MjftdBgtFqHSl1aRxEY0clZClQbtUcvvFK0Nv
49p+iHk+mVeyFMW33M6QCZu9+YaFqE8WcwPiQ2QQ49ADiOuBvysDb2Yy4NLDO5hKgLHE9hOuZzsN
j4WkjZT9hWsfisy6z4AlC6gq9ro3KFUKnu0BSXJ2HVFjmiHR3AosfVQu6Ysv4JM4D+5j3RZwIPaA
SL4fWDvHDiCluLJKmSCFITFh3oIoO/GUlNmUOAjXB9zAddIw+r3raxIjsf5WLSUu0RC7+4EEs0/q
dtA3uiTBjVFMbbA2bTz0vLvJnYJvzkh9bBS+IDew5KGNfLpdKjbAxBTYWOIpjfMfBflbNi7DBse8
9zyDlISzfmKHfMZYN5aM+C+4by+s/urySe9yCsU4LpwuyZyJ3BLVVCKJ4F1117mTh7Oy5OnEe/+8
Cj2URJGQtNTFlWdQUQytzGkLPpuN/V4Pt1GQWQgsl+I/HJ3HctxIEES/CBFwDXOFGU9yyKEReUGI
EgWggYb3X79v9rIRWknUDNCmKjMr86oV1VQFctOyz2kauYycMYs3K8XudcCbi+klx96ZhY+ymqlY
aBvMDI1UOQos0cy+MP/O/tCCSPrayU9DusU5niTtuGkxfAYMPIdma+TUjXn2t0u08Wrl8CL9uox4
TK7Zk4VC9ky55LxAxHg/zPvOccMbI/ZQkFrbetNvCgBnX7nlcspdC6dIf6yWb1NXzW0duvm9nS2M
+qxG6UdXVrAeM8g3wYzLa9PNdiS6yt35rSpeTIxtdpziFL01BfqBb5TFCWjUQ5NW9Y8Owxas1DQf
lT22bxIf0OvsVIAg5TKVUYKfHg2tLA9jsumfLjkJOctoNWAT/GnOYsfPq5PbNOrJGjk6AiPdyAlK
yuLfJBkwtnN/uBVp1geJ3WXRAM4XDLprvk79kD9Yhig/uizt495b/r+ie5ns7sKcV18M5SWHRj5U
qW9S83WaE3tbwYPYisel1UQVNcOcMpCt2f5pxs8uGFzlfkyyWPcpE3t7vU2sa6Ms5zhLr5DBqnvZ
2S9y0ItsNJLqpg1yqqLcEsYru3neL56lVVHryHHdkc/BDU8QyOH+A6ElFMuE0LcXo8g4KebU2EMz
5FclsvrUjUpF46ACWxrFEavD4Tw7RFDb6yB+ZN/qj0RZ0B6sy/xP2ZZxymttwiNzgHU45oYGjjYm
jn3x624KSWedj3bZIYZRfYlJieXhilC7f1ZjWR/LRHihV3DItv243PKikpGrzDYyevusWv/JUn0P
OdZLdkMJhL3sl8E+91jblFp5y8eMaQsAboDgR8tOXlVS7LDRO7mjXQNgdq+tv9YByBiXkg00zBU1
FksaijT9woSgpcjcQsMTn4Wr7zLXfi3EGlaT9uGzzam88uPsaCebKgyM/+SPcFk9Q6uecdqaUb93
hljA0nNzfqQ6lOgwJVGZj5euTx4crtuqlUOEc5Edl9ABDLqagSAYx6m7KG2b97ItwlIhur8nWkg5
/eks61dXOienJYdP18O1GD4G2R7rtntwjSIkHnHHeovscjmOnnbLa4NtYxT7De1lJQ3SJulX8+nk
V3Bojne8Q8VL0X5rTYUnSNF9an5y6Ksi7trl5FbqumzZrpraYzLLp97WnNCsSM9etV+1nVwm1zkl
qnmRvnwy56IFPsyxPtM/AMT+Jbl6IpTqX0q0EyUWpVDXA8OjxcD1afCOo4utpPTk2alNK27d8beC
VuhHNZw1sT15dXKkMD7aHP3jrF58Mg03P41Vr95byzuNvntTo+OzlsrfklnJ3LPeE61gPKR8nBIn
jZhC2fYA2ISaiCosNuGGKNRKVLm5hsOK9lAnTRYYytnrXK64rbzNSXokPeKfbVdB1U2xLiDCLA0i
R+Alm/tiP3cufphNtq/n/OJ53m8zH75dduKBAr0L1rF7tFpM87Y6VO1wbJ1tBWkm6WTEJRZtiKS+
seZoTNu420znb9qaFewrHeeSZHiSLttbs6XNgZIuiXrJX+wb7TI41XPWZDu/877HIVU/3aZ+u/xn
ry31t+vhCi6sLyIaL/dFQGjNziMGYti6sJ/qR62FG/Lz+l9l2QdOrT/astC4p8t77esx/2Q8sIkY
gnLYo4sHEeLtsJ8PM385VHImDlq+rKMf3/0fbNFEo6FHBl+wckidKIyo2GhrDGomqCqrnUuIVdtm
n6awzdqQnK25/8os+di7qXVVTN1D0VL76ZycJW3C6FfgqYVBSe/96TvjUPIQcqyAxy07kkwQtTmp
k0padWx4ur8bPG/d5aJtEK+q99pJr8zhDgB0pkdrSrR3PdSfi2YmPLrllWutC9geAzSAGEO9r25N
02t7YTKTrXsr04Kp0R+Z19Chw8sXsy6cmM19NAh53jk2gXx4uTovqWhuANF5iJv2dGpGYYLhsI54
YNWJHTYGbourcZKvazRO+pXH64aZ7v1ep+XZ7fHaqc1LmuuU644Gfd+GS2pFus3BiAjwKDObzC2R
hLBCt9qzf5Q2PWgaAhP0AVHjzWe7TA5u4maYHN/z9XrgwzQHw0/NpA6mXocLr2uxH0R6raV3Mi37
1qfD1RPmWaTLh74ZFzv3op6iFkgvG7NgQa+fKk/8Jjy7jTZug2++0SU3l4dlXhkjavY9dmpr0oMJ
paYWal3+QyjrSSKXN/r2N+ErVLqERO7RU5HiCA7HPHS9JzEryp3me6qSFz3xHEgwk0D3/slYneyg
5vZfs/pmJJcaxlXpHKbdi+51x145FzbtEDbgXinAh99gIDZmF2+pn2UxAhSM1XA0JiGCrU/2oLHt
ftRG9/9FDODwTvT6eVLG2dBrK7A8UN0BypRx/5DB6p9qWc71avwucbPUlcdlaKRVOPUQdo2Hhs7I
9TO+47Eq+stkpMXrvGC4P3NOzXdBrtveHJZxkpbfg6cj3jTNh6JyqIVIQ8mKnWFqz7Zdnv2q/Ryb
8sGr0mOlhLM3Ow/oPSmaSIEVha7dnLKxuiRgG0+bm4WD5YXpVjbRpJl6MEn9uCTWOefKyQER5yCB
iwxE14SWUH2cNhRVAL/VGjn8a4tSiKDd9LKuw74Yq1+5mXw7NZBgV/weRLvPZ4DhdfDTYKxsK8rV
+p5BYYBDxWIxRhgjmtK54xzSOT3Oydi8FdtGJV/rkVeVMpi9+dpUJp3V8qD05Dhb/RXClvt/8zhW
eWBlLZKgXuYphux9YvDkNjTlta3LWzZvWSDMgTgJE8+IWaqfepjWiPrx7Pa9HTu5MnD5VretUFow
F+62pwB1r6WLMUfaV/EiOZewJUEqgkgtyJusCznZzslAMMbGYg0cc/rs6iU/QAaHhZ3FakJ2Qdcd
zIPAcCzfbka+QWmkz4S2f876qoVtnu08xdgktglOmx0QOEY2iqLs/lFL3/iioqGUyG/YZKVh5wDp
LZp9kb65E8XUnuY1RdyQQ/0VgptTbuLZa7DsSppPZbvF/2+rRYMUpkIWYVemV+Xaw7EjRMrdugf6
kS2sS+eu89cDjDHTgO9yf9T92XLX5zYtP1wbeloznbeyhrlb9AQSVmu9sEXiGwLxq6M5FV6YFJ7z
4GbVcNB9awsWn8TqrJRV6KUCxAiHWuH/TFqyY/BNxGQHvufj9Ko19a5KNiPItYnSopz+apn7y/WB
S7s6BxJWAnzJEmM82jj1ulP7R1+gBXgb76WzeMAjELzz4vxN3JSUzGFnlfA0th/TZT2kbfesEWke
lKp+TXxuGwzp/7gu+nBGwOsA+0/a3fzib1RRlMZlWKjqj+GvL23KAVGt341vP4+G9lVM6Bgs78Vb
nZp6c8V+756KZgzQ5iPboFzqA0LCPdlES4QpqxNjMvjPz4Y7PHdEN7l3ppEw2NUNfXM8uuwJUa59
0OhyY4xx/ksixZ0st75skhdCV07L1VnafxopD8e2qP3DbHVaQEDlp6zUMwhPF4AKn9xke3Om5tFm
4Sf+3MbS03MkL8PHskIZ2YP1htmw4vPdMXK8Lkhws5fI0N3nTddg3rEksvo98QzvhVToI7Ls0XR1
2mZH/BYUZkVnvjSL+e0XxlvJuWVN3puzTLdS704cpVx+HnjcZDe7ZFj/Drn+kNXTi5UIkDRkRN3s
Ppkt4Dkx5nRCNUVu0VJYNVr1thKY9rsdhH8vjc3Y79o3xzfuTbPh3gbV4aHKBFPoEel+1cd0jbYe
3rrUYVNWnXa40FOEYlUKUQ9IfNvQhMULBmdHlXnyJBax8/pUBFpldaGhOWY0Z0TKTEOZxH3rXgn+
RQmnNfBsrf2hEA0yTE8QtgNcTHeA49dGBeVRi4/RtPCDVOFIwlVK3XjMLLuB1LeSLMiINXyxDdPJ
uQtMAzjVoDz3UK5trtM900GhiRXCj4q2sj43PL9iP5+bzwVh8Cu6lsICr9MW6NOKEZis2Zq/CMvU
B8BWErtlncapU78Wife58enCTbfnJyCKIlr6tjkVJid1nxPgINqxwvA/RSaw6khJZi7i3FheDMCf
a6XxJepEvgk1PU6tp12djsqtZvlCifQhAvRk1wPWHDAtzmKyRsoIcZF7Krhx7N1kT3VUouoNkbZo
L3oK3Niv6PX6wa8DfZqbHbhKE5aAEyHUVneggnVuqWq70ziVxt7p3PXUVWp+kVghhxQ+a+i62fya
5kTLubLe3ilxn0h/Gi+WGjnSfQh5eyu0fU2X9+podnptq+Lql/p73bbppa30FJ5pKJ46IEsGiEYX
8m2enL1KG5qtzv7GF/ulVrbcTy5VndHaY4i1aRFUepKhjTb+WXlXwUZMICZ6I0kloQ5whY6+Yyq/
cVe4bPk204NN4Ful1hxrKvYHQXD6WdKXHyrHBblpywEFToEqbUi1vWFnCWeS9pK0EF9gG5c2sZ/N
zPjbLevy3OV+u8umQX/Wt5H+A6FBXFmi2kkdrkoJaqKm7NNrh4r7mGdV8uXNsno1CPMKfVGn+7Lq
20M9lPZeH5hmomwa47xnMkT5mr33NqcIM2mMyLjghyoclPelXU4EGEC25r1EyWMM00tV2RvkTz9A
jNhCEr3oEPWp5m3cJULXASX9lpcr9eVXYmFkAXuMNoBaOM51MX1xjdhcY+W7UFYSlCudJW3VLXE7
DJsXib2Jo+QFSuqxrUz93CZwZGTd8pJaK1kgXXLtQVNJQkKtPUcLLzww3czYGTMxG321WofCz97q
cvibDq0R5Q1CgHbDNT8Zkm4HWFsE5VAM9DJtThdF8Tn4KM4ml3Yp6c0/xH5YgSmsV1sfQB2EKQ+9
14oIpX9yTPq0B14GVfRxzY2Wymgi5GvFSzFpHWaOWxsa61iE7QhLCVG9PhRur66NBWklV5QRZeZL
kEIeS29Nebgq+MF6KV/qJEXltTTrwUhMebLN0eYiAsYLFnREGQbAA0qqruu0Gl+sDvXNwP84mn3l
P/upeJqTZH2S97W8teqRDh2x4WJAbdvzuzZ3b8TypAEOb87RyfxzIZujrLYKe5e8Xb49U/Lpm2rc
vuq0FV96PjR+5LqLvYatgAoP4PJFH9ctnF1QzYBojrTwHXRsHY236Qo3QgODSkBb9VICOq41H59B
eMmzrhwZKaGYRkMWhwx29pOh3IOaCRGyt6R40lwNuSDI613B6SXus11x/yOaGP4UDqokHliVLxF3
RD+gWN/6PihtY1yI9RrTNDKI3iITuWSgP2w6h2ewdl3+1Yqx7SFsi8E6wmyYJ4tKZ4l9Wx+7KGtU
C3BtSqh3aS+uhSzL0RRtom9nUY6i6pe1TeXXWFr9iJYiG1y42N5eDnntL+/L0t8v/apR8gD6aWoX
T9jo/fgrJcYwTU2/ZpSp+w21KcKpw9418GweS+xv9po+m8ZCzVfkBYKDYWwyqivNGu2DW7hgGZwS
UJO8MtpDYTuFdQRqSp9XAzfYxqs7intsBxvijSesMKyCAcIJYuHN5WEul9roSi/wPNZvMNJ8q0DL
KkIyR8sysgfUR96jqDrkjOOopy9d5hvnWRSg/2Jd6zxMpCh/pWVZvesobJzAaIaaP7s0TXM1mYT8
FtrIrUmUmwcklajVpi1BMRYW1SjNc216ms+l6CGFsFqtJ/8T3DjU0qzzARHWttxvqs2YsXNnp+HK
IigltJoZyR10B12mTc57VBnkj+j2gP+qPTvqrXSN/roB2sNV5rL7kAtY9ynTNPR0PYZ0Be9iyyyw
WB5SJPpZ/KxFujWR35nr36qGhMIl02hv/dq5yPnsqiyDqaIjo/3mojaGSuphk1lAvjlRFRkJvIay
KWSwmwwd0BAOd9105YXiGyTKdub+M3VLjnm4oQ2lyco23mWmxi2L7XxGO+2ZyTvz3x1YlZSrdtJM
E5GQhZV7FjpMmKqwHm1HgYc4ZbLDpQjRhO2jiLNs4P6HzsksNkurA2EjcDb6aLRNngdCdepbe1i9
/kBIt0x3HcV7G8zOaE+wG+59aAS7Cyv0fI1mQE5SGJGvZkQN9ewGuph3s29g/D0m8GTx6HmA6Img
eQhF4Q5z3LkpEdGCZKzPdlLWF9lem3+6DyW1oc36/l7haTNqUqn7L7ZQ5ns1lvIvyCfiunz14Spy
9M0Udd5dl1rrM92RVc0VUEkp7UOVlLaK6GFR7tj5oF5Xp3UsuD9i2ml9OiwbEQXChzj1NuwpRQUz
4k5C4kaebdsf1a7SinEAd38B8Yohbq2M1WPP0tm70Dn5wUQJO0fACfO2Y5Xmb8rzLAYhPDndfKxG
FhShANyQp562L6DvnmpRSRmuee6uEQaE9W+CQe0szFpeUeyVWoHL1tyIx6ZbyGaiqeXxVeVdJE7y
rDz1fPftNMpuLKGDDRQcSGa2194EoN+viXbndvV2wYfb7w+iQjp1MNzWhL41Ng4m01urT5wanCwy
oGDbQzZsvHXHnkc3FFZj3BSWWRk6zglKn9Pa8qJx6R3kOXbP1ADoAqRTYU8Axf64Vn/MMrPRrlu1
RWEyW8U3cG32uwD3RSEG+m9GSqGnRMtpdekp6cdZhKDbHUOjpT0yFZR0w3hBKYRjXrWO4nXsqxpH
nHvrtutQ9nRPcJANElOX+iPwp4ZcNr/U9Aqix/YVTQcDGnatcXYbWQ/OKxAUADstuupiAhlN7H06
HfObQcuWu3zX0oG1+AkvtTd6ZrDlI8c7JQzRGti7A9E5qnlNHKs/Gl4NIzbzbH/7XbU+toXW/N58
IbtwXe3FDEvcdhb0AhPgkrdCwQBLJEhstdo2SK4qrLaKrEaUS9QgUM+CyWrIuU+UbjiPwuhMpCul
o6XPSUWsXVBL096DBaJoSXWr8c/TaiBzbBvh11dB1GAgCfsytXHkAVTn2e4eKuGehlUh1bwDmD7i
pXtZhRmW0Z2zbf7tbuXfYuS2GO6q/USVMLOWc0XXjuJBln9qbb1pkpqKdEsL9YAJKzVtX3TGV675
cJn8y5hXFXHUBuEQK0ifQubTbw80oheYp+NmmGeo+b2tOw5YmfzrVjouFMZRpfOBkaA9gR4xykP8
fI3i29OG+8uzD0tvsl2G3wjp0UsolBcLzLtrrjMU6IAMTCd2UuYPTT69trN8mK3qk/L26vmzufNn
tgRJ3O6uR36E4hOxc/EIqfyq91asAYYYYnisR+vRoeKAwmvpeBDZLayllJkc3WpPFogBvrZDv5tm
56xzbIaQjI9dnqDXyQZkyioB5crrGwqPx24wXslh2MtsHiIINXra1RsOjDStgdlvJ+ybPgfpfuoV
ZlsY8hLX81hpqxPw7j9BiQ6JUdJRJMBryfjGjSIjNAFL6I1F1DVjRFOHmnrpMGcp1dXEtyJCZXsy
+nU6mkjbC9kfBg+xstcc58J/Bd8HvfT9nT3IQ9bVL0azLqGrG+f7ecSoUvqyTW4dpH7RhRnJfSh0
wFrbUYsJQlEUbjklBZeOJYZnjBJPfepacTc2P8oyjqzwn1RMH5PTooDOEYq0ZgIZnV4oCN5Nnu04
GP9MAcmhEKY1xbFCCWqv+vt9OaJ9GWKe5W12+ZCttQyhBeUSpR2KoBTVeFcYt/uESlf4vyz6yru/
+nfO8kB+UezWkT+7je2xRIiddrB1BN/u5qyfkPjkfzN73dubemDMEgWX9pbl65/SsE4eb5CW1+ek
pRYLMtLnmcB4nGhJRVOpg3T1fyvxz4GcjP1CS0fEntZFs3bXhemvAlVbaunw3cP4uCFVbUrPCja7
/5IuzNNYlzu3QAFN13Syl5mSmAXqACY0o/U9Gw5YYaPeELZ8IDuu962m3YaeuYn73FTYS9oFmHOk
esN0SXLUiWatjaGTzx+jlNe89MB1DZRMZjcd2lns8xrAwnPvItw0ttBt3iGdxTAFfL5w1EFnDshD
v2eAxMpiKn6orxFHIPnuP8nDpQLB4DdeVnHIO/Gy4WKWeO61csW77w3njvsGir95KrWspRjdbiWG
qJ4lzvaEhidxTIGefD7x1t6zAdLdWOUZN2Wq4o2La/hMR7ESpnSfMxPNy31BUCO+Dgb9UTr2e6fQ
RvhOcvs0orkQyhevdZViKmz352FkA5aTu5CJuMaUqVmgDIsooOVGvMl45KR4XYT9VBZ4YqxZFRTa
9O/+WJCag+lyvcc00OdqnnYw1Y+gWDdbz17MefrlYthQQ/zUa/3Zje2D7ZUnpmdCH6lBpE3bPziL
Y2HZz3MzjMQSFKd5nPV9Xk2MNYJIrVBgvVF8VYP5M2iSD87YZFYSuDZa18L2v7HPiKBcUSjln9Zm
vI+kKHZg5FHTTA9YefyyBIplIXeE5v7JUHDeH2uSp8el9LQQLVeG2nn4nCz14sKuBYjxA4h3JG8e
rWuv/pUCusKc0zf9DoIa2fQoimznOMvZwQrUS6qdm09/zCmhKCNUNW4VIPTkAVYxCnKUg3Mcl/XO
tTyud4CD+uN1rPKnXPaRTqMdW00zB9uW3h3v89i0t8cUILXvmaFMu8+KgcBqXT7yaXsuhFTcBHdU
AA0xOetaLl8GbZV3hVk8LtkhU+6ZUvnuJ6I3QTr7f0epnX1NPSAZ62IgpiPDAXC7THp/+2VCk7ou
/U86V83BkGl59LNFRfrkW7FtcYFR+L4h6w3tRp5rb3nz7sxBLc+mX58zs//tZvJfm5mx3Zrx/QP5
ILWl0A7IdbfANmsqXPF4Nz1W7Pal9R80+DKxIlE0yupTR7pD5tlNTXgmt07cifRWG+o1WRDiefnR
NuZd1cKmFPeyVfrXpd52uRTMeOOTujDtNNUTaC4DDoHptJ+ykMht5MXkd9yG1plz492rTZBAuwuY
TzqttfFjJ2wk0ez6Qr+Iqo6mOkMxNByB5qjmUvr0tv+dk+9RTiIN1NrsO76hWAHPTWp2Ap+OfEiH
OYz6MFrTZfX956ZFtun78qsbun+QYC8N1wCT1W9lB93aD44NcCsit2ZZ0hPRrVWXDFv3uAQYCJAf
2mGfAoE5fvLBeFe0MFE5KXCIckiYo2E/DN2JGaR8521VQU/bnho9A9EthYlkxmdYxzivfX1N6J0y
Lf/F/MUFqRDE2+JdnXU1IgDbXVdBVKuUmQh3Okp/ibVivqbFcs0bQoy04SR954IuEawkTf81CgqA
N/5mrv6fVJi7raVOYAKibsRD3pQc30xRNjbKH6DEinmC1aufnc56H1fxU9n+TXqU9YrXf99/s7L2
NjvHneaTauszjjShKLWHTGv2g/LPydwz8jdgfpY5ZRnzc1SgJkSkZiaecoNvK2oshJn96Q5DIX9Z
JioAkcGVpb09x/1S7w2MK3aWsJmLmtobzezB0MjTKdwK6BTdfDI/l4naG9N46A2EQfn42K3VIxM1
n+XoHZe6vfkrN/FogS/746/e8f9phlhihlZfSjs5eqJ6wF2W4WAfSFRbs2eKspAyKy6b6UaTHtm2
Vkc5CoZb18KS1Mxa3hX+9xOjSfdYWu7dtojvv04a5zE1VPKVZU59SFlwjuOdmc/acwRdFqOBGanf
5Ez1yZPyBFx71j3VtX4cLe9mm0zYkwCw5nZkeeu1FOOTaDhzQNFmOTzT+vzCfvy7z/VrbvcPbcfk
qquKcBm6XT2vL5JlprFafO/eV/E2Kbn+LkV26DUmkexCYRzkyOWEOPFnQkbBMNq+mc37WdPKL8Nc
3hrgyqhlXAJ5MZVS7aZP2pK8NhQrTen4JMpV+c7wVQR8XH5WKLMssf64uvJDN89+6sy7sN4vIxgI
YWS2d14JHv1aRnBQd3oZuumaECQfO3rz3pbN+0KuHz5YzDhP2YNJ9az89Qz+ClbWXAqnYQrSKy5o
NWI5MJ4yAGtmkhF7tAukFoPFuyu7V2l7Xam9YiBXjRIQu4q0uaExm3wwoYUaQO2zCh03b6oc1W6x
04suCnYIjll9/lxTFzEElu39yWZ2enFP5EKuoTb0+2KZYztHLEVL9zjqzr5xsMBKp386Fdg9KTgL
NK1E9VUwerF82qpRsdW6fTzgaMDcjfsHSd6DKr3vMnH3mb8djK4Ip7rdmfBkAX0PZ/GCGH0glpgj
dKOnUZn+tYlu3WUGnLyyrhY9SOIZn9ugn6Ze2ylteNmkFclRUpXo9rFKjGfpcCCVifybT4ATSnv2
1UaPUmdPULCHaRhPZiM+Xd5t2FsitN10p+VOfP/TTQrLW0ui4qsTMkQJ0ZtE86DQWKyxo4p4nlQa
aBj2ZcwxzqqLwHBQJlIhltPyMKLSH2112tT01tqdBABMrmSSXavhl5eWX8k6XCni5V31sCdo+q6k
AmLckgtB3T9eLw4zh7tY54uOnAj561Cd5OL5aPfEXtf0l5bLFIH/07q1O8cjBUe4zMhX1UtvpB86
citGhjuBEpq16IZdlu/vO2/rtJ1Ws7gZH45kWuwJl0P01jd7Zj2eE78NxZKTzT7H1uAhifaeAba/
tly7uXRoE70unyS214Shd4CGeip2KPowYMWUQH/fMjPMITGBL/R9LTWE3dVhvte9PueuNZTIbvwX
RjFCd0HZKCbLjkVePKxEu0x9i6IQaNos+EW9/ZJJGxVeu1/xh9happs2wYhUw/ZkfuQvIU9g9g1r
2yjROII84wOLbPWnyLoPCEQtpGNH2NnQYSGRm/D2g2zVrv7Snqe6CmdBg1K727vSmPuq7EePytzJ
+z3z87dFT3eJ2fKeN/8nwZZemogmkCDZFTCfs9ywItxbYolApSOtNOPZ0Ped68WtLiPcosJlRNVK
BR6lU37Aw+PSm3rYpslFk/VjR+Z9moDM5vWJCvuxJX5rNv3TfdGixAGEn55tqsmGEFkLt72yXeJ+
MFdY/3Q/9fPbKqcDSv8W5dcYLmt5Zib4riVg1hmb7sGKlyw/dKJ59ZnpXjfnxO0d+Q7NDxNIDChk
x8W0GVb1KihhdrxYXlrDDFPekRhqToEsdhGSN8CPszti3svRkHOrtw3wo6h7EsFLZo6l9nS/0sTi
6cFiNdH9xlnI8Sv7/tbp295LzFexyVdQILmzDAv8GcsUsKj8tAo9QmDuMz9XPfrlhLdAb37ch1+T
xX3FM+mAtdG+2+A1c85ILjAjRumF4YFFq3AfsBpmIwS1kYFPkJHE6cCYknPeza/JkD4AHsyhnhWf
WC999vDgrtNca+G810W/MOA3GSFLewrMeTyabnp2IRIFdxF83qVIxyfupY+m9B9ldw9ArHa+4f4C
or5sunkCRv3WVXGYRbfd1bT7jUI26awfTyagmGP/RJLNLkF92o9eHyNDaMNOMVAONjyy8Kq7Pv1+
eLY9S3KeGBsDBq0YZE7MezVSYrq/PS6mbNiKlLJAcm9UFHfd0RDOlbok/oQQ3gdPGEHw7EhSZYbN
Io/mUII+2mhudfcx35q4agXaSPazyfY0aXgMp0RN/dpxwgYUVGPoL9c7YOD6jIOr7SWd68jLnu+P
gsnaGWGC9mRO6Y6pkBHBCPMGYvgiKfJtZbhA6Jzzplv/7UV9zNv/ODqP5chxJYp+ESNAgnZb3kol
lfyGIak19AQtaL7+Hb7N9ExouluqYgGZN+892Z6H2t150qUUnllbp19Cn7GHrBhkmMSt7e7QoukA
XcDxFm3JDL1x2Hmp+TJ1ZJys7ujX4hyAxB5j6W6EFR7Qw9mtVpMtbGMXhHjOdTiFO9+Y8Ue5l4me
nbX1zMEzmErDhRnDAW5Fj01r+HRl+MoqmT25B7AO6d5K9DduAXwtzdrIon3BlkszcX+UtZCWfpdq
wkkdsid+fPI56ngwb05xQ55nUNw1mFS6A2NjNE0OL76+8PmK5Tfx35T2xsog1ehgMFle+HCab5Xt
+6sBP2e1CJRiGDdeVvxXec12bGcMgLm7sYy3BOf8JdHFry4groyBtzVaIq/d+4SSWtg6PUUOO2tL
wz3QPkVrOT/ZvCg+65i2bTbg/1EDQVckwdTGZK+CtdkaYtWk2Ws9EWg33hQ2InQfD4Mh4g/mwmfc
zLusGr8LL6aLx16yipwA0SL1rrHkkSzVqZP1mcjfqrajJ5sfigf+VDZYuHTQoBTl24ynGH/gX8fL
5aBc2ZhVdGN/ND0fq1JUWycqzzNHE6/147Ku1JH5N8XxG7zJAG+s9S0oiJp8a5BdqSKDVLA4c/3u
Yz7KVYDnsiq6tQk+PAPdsLxZtjJPISDVzOxvcZPu2tnZ+oa9XT5tUnTwY5pL6ZaPQVR+iYb01PIb
084YaHL/8cL8hI53mfnAG0H7CN2DqZ+1jWBIRE5DfVhtl51WlvbPBj6VaLDOVZmfkvmbB2HpsT6X
u6+M3UNTimeRq7tn2auEOfwCvxA5CkxtgffSm6RmC1rTpDwaY/o2VvpYL4b1GMsvVoETEe5unVYT
Jz7a2JK5B5mbe+7/r9DlBM3Hql57CGtFwbVpidNIz7puhqRYJaL6HvP6nBcS/BFD15XkfVN++ZOV
3n+FTzA5ZQCEudld6TBmmIxbF7/PLEK1k9XonCV+Z/bYTZiHXVx5I9kI7lV5F2q6NnmLG8Uv5Dav
RflmuMMzRUy7IY+0Gxz0LcnQminp3O5bzDDEXqeDNRvdRnUV7TQcxkmb9PWGwKk5YyFhColI5dpH
Mwq+F8O2k47VIWf37x6V6K1J208cbHucwRRAYuX30Rq47Jn95qR1SJXIAsNZwdxjXQbTAg/BWdZi
q0qS+to6ubOuJbiSYYSPkvePNgXNMOh7l7SIOuwJknPwMpX1a2ahebeKHUXmrwyHXeE4O2bYAJxM
+tM+/iniedfklJi5uGiyjetQjIQ0kuHq4ID1LeO5IPS0Zt3Ay8jBD917V+eK7o0hD0GikudbHXyB
0lyYzoptP8j8Rt388ueDs+HgoGAnQhFk4zEgJTTSP6xSChvyJc9gSb9HAlYUNvKBAbqxSjRgoin+
pyW6s5n86Lx8n7wOmIPVHhKzeSpiQv+t92LK2MG7Gx1wLVMWlugwlpVf1NRism7mRwfH4Ty7d8t2
nkYyJitR+dgoOupC4l/4d3kACZryKevyc+pX75kynGNp9B91QbK9G2h1CDpcTM4JAk3ppaGG8ed+
PxpqZ3T+y5j3z3VaPFi99VF60WtIvIwBnguOJyNOW+v0L3XHL1Zg8efEf4ZmGyd9Ctc3agCbRifz
UbUzRR9Ja8u7IQ8nxCA6bEpUZAjGWdl6q9b26Wd766cgt5Bb1XmQCQ537lCJ96iM+wvOwn3hu5+t
m5OTVJhae5uYvkVLk1b8yjc9VAd2p8I56lOoRNZy8s93lFK9QTR8Z3d6u/NaZufNuNO1ZV7VTGJY
NoTz3ChktjlhlVFteel12h9DlQer5WSqSnzJsn1xXWSZLCq9lUNme4PbMeSvDB/pPXCXZpRaBmUX
KGIsQCD5UVDS7ewZ15Cbd4rMjTvH1TZ1ZjxnvCyd29pYaMb0bBu41USGPYxljum57jGoTe5ATFTY
n3QICE9G8k/k+ZnsOUsXky8x+jtG7RezQhnrVH1IfBtrZfRu97huA8Mn6ZxZj8Sg98TEAsZc3kcY
BEeZz7hlkpEGf3osWzRuAidB577YYwEnzfgVfMAY0x6k1q8OJ8rIUR+NkoCeOW8LlWz7RtTY0auj
ZxWnaiD3HsMXQpHcW764eZ2649h+q2w0edIp1zDq/vwkO00jsir/x6vM5cWC9VJSx9AHRfBbAqY4
4Xi20QMmb0a+hd+jQQykcY5kGnibuZP2eoi6zaIyOpN/CxtBTc/iji3WsH9uoylZS0yo+J5v3ly+
pF337cyOxqhDkkA3CDyq/6Pn3EOU2HapeVjKkM4Lf3hatrHjnEfDWFvjAKZxea4CJ/hOfe6nIroX
6BlWkB9zNzsGKjwNFlk7aGs4jU9m7x6zXD5MNUlf4u+QT5hSTDKCR5yv0756aeYBBJd3AVoWsdDM
76kkh3ZteMWtiGs8vmn3Qn4ZEXQo91GVGphlO7xFeB1p79PfpflzK++5Q3KJ8/HFHfjzOZ9wCPx5
KRZJF1Mmw306ZSg9fMDZnGbhxAncl6hiIjnLq2MP53KyH8fKezKt/LH1+5chCj7CdtQ0Y80lqSmd
lpfXWrwsmno79osHWJzH5buHVxGtEgvA1QKGQjeUfb1pmaJZFL0xri6Td1SN850FWQ9mD1kOVFNI
PzL6yY5ZU7Gdh+BIpfekEvUpAv8amXgMjUb8v7gEAbFOuvqx9OvD0h9NVOk2s28nrF5EhbnUqYqH
UE4HyF+nwVMXu0bopBpvA/bAWqJ8sCSCXVPN8V40eMdbk09zCM1ta9t9xVSnzjZm05SPPt7oQ5No
oD0O2ziwZlqPY9RHeyXS+DKGqfdsQVTCm2vOb2lDhUxgTBz1SKZ755tG9AuBgGCdcvxsU4+D/x6T
POFhifryoRw5bMapOjq9gqakJwGqKVi6HfXgYHLWlfnhcsKvXO089NKCrLY4Kq3xL1ZYeiouhUUG
MESDA5HaZIaRwqee6bfFCSai8S/wJ2Tk9p/bhacwMLwr4X0mYhhmNmlIWKkf+zuI26XQk992GN6H
AniYqmMOqnyyT3nSJf/VwYD3g5JhvYzTXCFCrOzMRuaB7mFFqTocRlwfTG3iHwy4+ixhpq5Kmv/Z
Ls51AIMoaaO9MUHU6mmyl69EbffBD8xAPPdPeRb+InZ8sFjloFBawd1VxkoNFEZFGLG7FOaByj/T
ISEo51fhyoKzpPvqO/Dsc9LyDJMLwZQaT2/12OndZExf3ZgfIOGdGUo8enjZY9v/0371mavhEWLf
3yJ1O4F+Iy9PpViBKdDtK/6O6EB1R9HZMQ9l+9c7ofw3jIOQ7ewCr3IG8Gxof0MuOtkycomc9pdA
JJNB5LrSvJPDPw6N+0BMCGdasyN0f8EhxCYUrnS4RC9xEl4HBZ+1YcfuJbCrgzfAqsM98xQF40Wg
yWZV/yX68Zujyt+5bXLDdHAJcULFcgkHTBtVT1cGg+UaH9KPpdNnp/MwcExWC4vH22IreAoN0e8R
Uj9ZBHqGQ0KIkQTQppVDsoFntO1mLnoSjV9OkV47bBVrLVnEY/XBDSf9U5Q6TOyHrISRqE9uPOFK
gDSwSQ39OYaE2lI/+FeO4cBsv14s4BRtgdfc8y4o+SzkJpZAGuvKa4EJdsteAI7tlYsHfWurpMAc
UqF4uHX/TGFm7g2/e7IdKgF263orkAe8oxKoh7ad26QFAwEqXoympyrP30cjgiQ4R8Ex9fLmohTB
HTlZSzy9mxC/zP/Cqv1qZ8t/GlhTTsrVP7nT0tDh/V23dZtAvlKMMBkpr4J5GClvhpb20zs2jQ1U
oyruRdb8sN70B0frA07FK9J+TsoVS509Mz+MsUpvormojsaQ9b+WmMXenSN/35fC/NdHTRGs4hBH
p7BGpAy/YdSQY4lVdVDcErcQ+6BUH0pBt0PwperN4PYoeK6rQmbFitsIPk8YbXTmmHsvs95Mut83
MfEYGkRQYtd86c3ur0DU5cwrowfVEgBRpfEqtRT/edFU/EqcBDhNgN3DS5vUuqEyPXhipADy3ed4
5LgcehuER2xORw2EaMXXSHIZLeyfLHySRQrYZ8xeLGZhlIzlsHEYdcWTZmYzSeRhg/eqn4v+kqDR
vPSuP+780vUvIif4HMmppvx1TjObmQlEdmBFfaa3rEb3n2ptgnVIcXFbKie07CQhaMrSDDFT1dck
o1CeextS3qzCBz4sGcPn6V5O1OpRM/5D5mF2MqjgTj6c2VQTEHvIBuX+gcN/63RzI/B4qzA/wHfK
8UNoSFJiZNQRdMlrWEdQQjpqjbazi20AlhzYEQoCPOBh3yWlR0cZ3BOBGb31dHRVWn3lrfxP+j6Y
1r7Cai+sdlWwE+cu0/5zxKTh2tGhN+eC04OCnq78nOnZWg0qeRwUkXs9EC4nM1vsOjuCp+W2zDIy
t1kP42hV0ML4HcpscZNFzhFV+DZEjo2FunyRuTWvg4LWnvhRhZ0/zq6M4eW5HSz5EXi4j2Kr+sSe
Ym+jcfznZvDbEuqPbGI6N05l9jn106tl9TfPAyPlNln10RSputQSv7YKIkZsJXPMrD5bWOWPKGk3
q/PTfVjJs45VG3KWk9Ooe3w5ZulkuFgxbTjWlMPAneuTKDsM3kZ96b3UYcrkfI90VQ+OSB8MH7v1
sryxws62IsL5X9fXf6Zu99A9KtBm+c3KE9o/E47s+G/maKAXGWg9oYxxL60cpnJRn96jvH1sG+s2
5lwiTo+qQcRRrQO3/JIxba7ddU9x3YFxK/+6SPxh3vS3KDhw4RzjX9HMT0aeXqscasjyL0VSUgtS
zkESeqLuwRPsSeISHNSuszAMrJZPhlsuPiDoatQbX0HRIS6GvBle3s0bSDf1WcaJs/HJWdXpdOgi
3FwQFsmihB3F30FFai/GxiuwVgTPSdAkRzSmeNFk87UX+OZ34M/GU4uD7eRNfuxtIFTO3boeOano
p7HcQZlpNgIn+LkwCPJMcZCsfZwV57LMmQ6MttsRMdVssUjIF7WuIS8ygou7n4eoehrqNP/KG2Ey
ccPAyTRYeCLjz5uIXAWmQR6eiVf5IQw3P7EYfPwDt0Vat0PR92h+YaU920ZVv8gCr+hcY4ZuAjO7
DW2l2TXqB2BkrU6QbAt7pmlu4p4a6Yk3rSeNKZ4kPW/z2J8we5f7bgrFOZN+8qijCB5K58zPXfIv
5KfJ8fzk1rejje7XGRvmOb4VlfgCelG35BMsTMCOKyzaU5N/+Fn+jIswwVqs9QDJDyDPe74EQckr
gRZ8QAmhZzIH7RxRBbJtZNU8vgXYHu51lZQPZNhfHd0S1850jv+sNKKdjkM1b/HBD+8K6a3Ekb/W
ecD5AnvK/W+shP8Qjx2BRjxf/n8CxJRaw6/MVynHCBTgZGivbd71kEJCEcG8QRRh9yNBoiaovnWN
PmdGdNUesKZbh8MAh5gj3tVkjBG6ni3ObajzV5E2jGpiZwqZmQ643khfhuAU2P7wXk2JOMYjcUg1
67kiHS6CQ8oCgSP0BH1wgMMj6Vom5iQzDDaEG/0TIOgRaEsjLpGeyLp1sffXD6212KFZysy9Z1j/
uW3N8ZxkimTbQFPXAaHOrGR8Zu5KuKAi/DtNBL4MHFCMtQgwPMc5csRkBMgEjuM94XGkNvXN2AbY
SZytaeOZUt5UGNM9FVgYo8QfFEUyGEz8HDSriptJkgU42yiAKc064c6h9brHjKG7UmxyKgvMIdUw
TycNCpXln1HwPM8hxlbO5QPhdu9rqMbwsQ8GdSzQvtZh2HK9y74aT9YwRydBqu7HHiKUAlmOh1kU
3tqbNXHoxA+fp9RNriRe55NFHuwsyykBNtexVD6zYlRqbJUfxHbBbpvWv67Cp7lpyto65EHYE1Dw
4CmnhoFhbMrCBY3WfpBTRA+UdJHrzrPTXVAN2TXmKboSGAxpsXx2snkFnktNLB3FPCimqyNd4EQe
hftJ2oTJn+Z8AtYfV30NlVfaP3pujaOa6uA5z7Xe8WKEwJk61zn6/YRJJlRmcnIc5pHrkEgZSPBi
yPGdZnn6rY1yIpoEFHA9DlW8nRwtGEIZSACBNff4ErCk7WK8bw+OV3A/JAiSrwm9JHRMAXLTt7Pu
x9c17XwhPGqccfLQSXVpFG9sPjT8FaUWexKm1NKPfq+T8NgXuJFwluFvamAaEYnHKnvsyiQfH3oW
XDpQKt0xJjdqBwyZSqymieEvDiRnsfo3U4imieqQEsOaDZNFMZyONPSpjyrWGWvtVinT/1ESO85J
kDIN1xdnthHKMuCHa2MO3G1YB/P4MKNtPIfYdteWmASWiihRuz7xxmovODI3VdQiOIccTZWu9LPj
aPet8I3yufSN7CWQyDIYKcp9OWr7S9S5XFVpmu4blkc9OKCet5FGkyodZrsyGqlbeCjdjwHU3ksx
w7LTcwgrRtfet8L+HK3Kvq0ckByz7PYdFyMwBdNPN6msm63j06GGVVqHj57TFhctYjgjbWCD5629
aY3nYVmBEKRkVkjWd1jHONDGGd1G+U71bkm3eMlpfAjbl0TPtEkOhGjAZTQCgUsRbkxTT+XW6klb
kOBzQaTo7tRjY4cFJvpfiDX+nxJ2+QTMFpqHZI2mDEjz5XWfrRh3yW3l+WKtE1Wv3Nqs9zIOxRuh
lGnPi7nwPyjwmwKDzDqE7r4iV4qckHoth1Lw14QBIFP01FVvNNm1a8h7Piq615tyWSy4TQPQYBqC
+k5GjnuzKnf4oAbJnwITajoJZn1n13XHPNgj6xorbBw7Mit5svWwUe5hZplfEWfPNSpJJ7qOalBS
oRd92XiINpIx/mmwoaa3Ag0/Rp+liK78m+Hp9Gq1vkEU3izOppO4T02moSYRjdzLAZMGehPEC4qC
5pglhn2PR1meRSvync186a3KswTXe9IXe5Wg7NiG0VwMInXZKihJzQ1k4/9czwj+63sF2YT0VHBR
joLATwB6oz32UUm+8a0JW42dlqWHDjjGWjKFPfptlm86O5f/vF4Yz2QZwLmnbr9JBFKpi9LhHfyo
IintOEXN80gkzp5pbZyeYmOH49raANHDwFzX8hCPmDdrASfFroloWggKO4t07yaeTXgFotL7wYvy
34RLaec0HPYJnKu16ylwZR7BB4MgKaDRsjGCTWsx2SK+Ije1j4ssjDNmKJaNsLGMYNxR9WBdBqch
yxe3HzLo1U20XtwffLeablM8VYdM48w4+ClEPaD0jBFNDTdhHkJinO6g2j0YtWGrkih5DJPG+gPB
QZA0TexnX8zRE2iAmkhmle+dwTNQjvuxO+ipAV4X0j3j6ui0we4Ed+5+pOyyYlfTFNu4G3vvhA+x
vMxei+pbuVDR05opXD11p85JaN0kw7jEsX+mbOiOULkoxx2GjayccQ623TEfrgCqZumc740B6qnL
EPOWT+Te1lzsS15xDO61Cr5SPLmL50TcUzQVUBjlzIxBj84maQ33oU4J8vMmA3rpZ2sj09DDJ6v/
7D7IT9owxQU/rvhIJw8UJC0odV+Z0hWsEsLcOzc36o3lFMEmiZZ5/xC5r1Po9i/2ML/KQmTXxhg6
plxevm2d1EcpAj66iRu/fQlSn3mPr/p4AyVweCxHg+iOeV5qFWTR4aMLGNJaAxYGk24kbQDVsUdg
MhYADvGsUTyXyZsU/raBfB+UFTTwEMSf/Vurho7Lx7lXhD6V9DLhTuM320gRJCUm95RnjYsrUmLn
zj3xfa+nnS036I9EeyK73vBc7bBKMvoLJH8VmrHd9h8Ww30eVfiMbfadRuNXz7aHyRnMlTOLlUGV
wEouHFtENrVw1rMEv9W7YqPj5hZHycVh8oQ9mjvmTn4EbJq55vO2tjzvEGT1yTPap64JeblgkEwG
3WCzy9r6pwqim2TKNMmWLJm/zjv1m0jSVlX8Fdo+Sxf0vInJZ3BU0TyFrDFwgaGQ0dy09KaFgiOd
j9Z9ahmNh6NJRC26M2k7zFlQcjOyi6Iej4q9Eb0ZY3ift4LFFREPZe6cyfnudJScxTid55wrANA6
OcRb41/HhNUJ+qeEbz2P8c00a1w4zUX0733xTotyzpNgkybMQAvvNEtMhWmBFA+kD8suQnDdT4uV
eHgxxolGQ9XWbkpbkixQW1dz4zTHxvHtR5qCHBBy1PvrScnqMs4sBsmYtmmKSDyxfRT7j3NZI8xE
hZ3vIsswd60p5g1aFLC21jP/OY6tbqlJVSvUUpYSHF3pCA5GV3bpOW9z9jrAbyUGDM8C/BU56Sap
pxvouvTgO35LvCcNnytX1HRlCdamrAJjIfsJqyif7FXVVu1H4bCxoaPaPVpFN13zQXXfro1cnMts
fppdQ0GddmyWAAiklckQ9UPkFNVFs1zpaQRdhautQ6npSgza0lXZK9Z3QFruPL/GturxXY31Y6Td
dE+wLtwZhlEfOiAYq7yESNgsBIjKkRZ22DL9S4q826G7Tmu/Zf1c2sF0D+XAFSZJns44H2xIsb23
Yqb2JTzNIQuwO9sZ7YzTQ4etOGUs+9gCepM71lItuwOkOvpV3xGIbMw9eFgD0Y40UmzD0ovBvp9d
H7iQ6xXOqYnKiP3OClx56njBIc7zYldKRO9+CKpnZ3BHPh1p5HxBNmBfiFXk9hc6u7kBRxYxkAVx
N9v2XzU4+gCoxF+jfxP2KFz8NkE5cG93ajPAoIR64rmIKiORQLyq2DC9eNemEYNJxSRu74BfXVFW
QSqxy25leP2nttCdDBJvWz9RJL/BmVDi82TB6TTMNbPfeNcXKSDJglxnWqKB5kY/wJwg06bCJjv6
soGRkbsRhU2SjDOm9ZEwQxfN81YKrz0SlPaurKlyP9K+yL9Lnv9d0TEFTTB0vw0+4hY/8fwRQvwm
A60GoNbJVG31bPyoJs84OdpfE9rAJiWnDfvdwg2Vt7ei9M1t1WCIDZRZbyuDmbLszR9UwnaNS7jd
ztIrjn7uYlBpKnfjY3Z9AIabHuxRsFZEJIK4c1G+E7mST101oI1yyh67XIKJNpheFUEcngXX4nef
inqdT1gWcCYDSfdTp8ILDCQ4wnOzap1WnEObUs9IcuxTU1U9KZ1bb03HdWGF2O1kIv6JqiqfHbhr
rIbJPVZ66HitXFsgtQv9whShPQoGxawPoPnUTqZ2lrAN+gbASl5UYYAMnH7XT4PeCGJ2F0mOcRP1
hAw1N8mZrD92vI5opWmCaqlje7jyNOdMZzJWWhBBGk6tjItfiHnFbdCyXltj5FK4OOE+i/vxeU4y
QChDFG9GVWKllPinCr8q16NNZSbjptyGyiM0KxpxV2OVEs/va30mYYnRrCQaDjNP7/uWZUFdb8ut
jpjZWr058QXm6/Pkzjcry4x/QZu3+yGpu0vLXpgdM0rxEKY5/m26gzOAAxw6DtODoA/6B/o5+8XC
ALyN4wZHY86b0Zg6+jKKsnwbu0g/AHI0n1XFreBJSZzWIj7x0E3a3pC3NZ7LsPY3toxx7QUg8siY
kPpwGsqbypiOEi13Y9bzeJryRIFyxZ6jo+4jC7ragejL5CXxMRzyTob21swyTaTO0GqVTTJ7YEF8
cc3DtlxOSbVvqmRxoZjNOghZnFP4A3UesSb1LHlbr8MU93+NcHjWsYEXb65A/u10ByAG28WaJIkF
YnNuGrhVwnplwi13US+/JUXcqQPseybmTzLIAE5glJAPQaDl29KoCCM5JHGSxKd0KA6qDmlT8PtS
VpKS2Ia62aEoESh+ibpx50bWOfOn78nlx5I+hWxp/6Z+/2bzQoWqX9uAaiAJbmdm2yz22tdhAffH
2S//HvgJH0b3kLhfqvHYq1p9Irwg8WI3mWrxit9jU4TBulXXUeltBXgAG7+XJWBxalJlGsVvuhpz
Ab0g2BC2QYSR5xF9CEzAauLqc310+nzkg6Efl1/lhCc4wSedWrLfAyrFmSqLk4iSV13n1zzCcGVZ
4jNiTVAf2peEG0ZBBpobNFIHZ68htnk7bjI4t6tINpeKI7sP9B2Sx04GJU7n6DDH+X3iN2RZfzJt
qlfVBsOqJXBeJwnuAAeBwGhu+NnmETbV4GAKCs8wStYILGvK6YfEsD6FxZmP19dNG6IoZGOpdDk4
WURW/2a1RKZjf9EotqmZ70IQlxtDqDtjFUbW0Bx6GxrRtZb92kqudefvQSOi+gX3UPbYm7OjlcDI
b/HRgA1vWxbzKdJ8yyOUEGw1i+THgFC5CXCLR+H8m2iY/YG9HqEdoxhg3ugzYmLzxnSgbM2gE7v2
bZhvLowm5pvvRsHlUDyk5rA17fDN0kxi5uxg2OJQi+hkJMGhHslRdMB8EKTvLOnRR351vP4j5z0u
+G5DjdU+SwDhLc9dRO2XOgLWUUAqyDvb07SjDMCw+tuFP5X1ruZxAx4XP9Xij07/c8MblqULnkIW
ewjgkXhSPMta8RTlDlDfZqjPs0BXW8CrgA6JNcECg4qxCmx+iCglOqG3MwHN5TFMhHcf03GXyecc
bmfCE+6b7dGf0m+/ELC0qVkHDsT3SX0bUbMazY8MhVLw5rJl5uKyaABcIebZCLGHs8cxonPHuHfS
BRRYTm7caTK5aZ6NsZQX/iaPr3bGvApq3MyDJr9rsUoBX+iAKdsLtqCkty64BzdOrz55ctQSSMhO
KFAO+yWWWO2CHpNEqtpXv8/vXHFb1ettTUJnjtRDoGs8FjUPx5K897MHElUU69mayX+XfoaGuZnq
SYDwpJUY4I11t2FI3uKhZzOD/EdQ8QjV492vUotzRvD0exuBh0hhAecDO/jy4OX90+J/iwcMqjMY
ulztUmPcm5HEI8D2mVEuyCRjPcT+ZzbUX6o2XqQ5dduhd9+WJxLhkYQn/+skzUcJDBfG+j5w05Po
fedYY4Zq8unee/c2fhdQJFYxuWWz7t7NZQPnCNctwjn2qFkrvyb39spaXJYEJKzdjBbmICHEYDO7
2OwGD7b8VHHWEpUZBdZUEhzebuRjTCx+OicDGVY2q1CgBeETVFPjbLcWG3pk8NhCEfLtlEcqTVmp
bb+2WfQwadw73AK7Mi0w3RYP1fJ81kZ4oQ8zN6XNGTvKkdAYIaQmdY5Bz/rvtsa+6tCvLA+CNbuP
+Tx+sALwYC+GnlwCYjC6erEK5QvQA+cPsc3laUjTYe9oqEigPvO5v9aOh5dmZDJa4XjfKBXjv2wK
xkZFr776JrCeKJ+nQ2y5JfHCpL2ISBdUb7RmZkBXEblQw4Pw3lEnVTPy/AIvhbNBAgazuRwqbljb
fItZPcM+0t6YtrkVAc0Dbs5iQOz7yu1fwfBcoHmfrDmCJdrs+wkYiZYn7FuUaH6H4paPbPojRY0g
jOxIl8MDrx+LJH+HngZmPmnLXZFyDhaxQf1cPwUTmfsCCMRGEpZZu8yN91XkXJt2qdtjvAm84i9R
T16AFV3ULd06Ueo3Nkf2RyAA8uzpIdjx2hBM1v3e6/AGWoX7xP5k+joI2ayQwWQfR+mJ6M+dNQYr
Fv7dVcQuKrYB4Mb4Mw3880mdXblXCCxal8YFug0oxGJA4eKupFNm+QHas99hwZtdJgY0qL2TGmuX
ZDmrdcZPJvI/rsfaxBAEBpvvVLf2l9tR4VpcsaLmr+fTLx1kusBY4lImDuxga4w1B4XejdGAnUi7
6CfxGwQCYz0WKQ908xmi+YMAOqkJc2YPRK/hPOgz78zCg31mx5dIhI8oO880mkhnvqU2fRZdo9Hd
+XX7Pqe8YnrqsMIMaltzYihRplsizb8wRC7MKzYzb2HDqhP0nVM+tmif1tmklIY+9CEzyo5CnIeA
JXxsD0MLI0rEHgictmVydQf9HsyCbUqd5BFiYWBa4Fo3kBbTnunBgnpxRvgDnGqjySKCsW2jdesH
dwsYcpOyRzMI2mirODXgeATc6NXIFicTYXqK7ssPAZJ/cTQNv5MUZ1pzHsUcogGl7XikWwQHoPy9
pfunUI+Xgm+/bFiYhFt6E/nDPemMZ9AyycYOJ7gNA3WsEVmrwgaMZ5DrDBT+/NJBX+HMi4A60yST
uC9R0IKQrRMNhgw2FIGbT4nRrtvZJhGvX3oPFbXk8NEaiFbgPjoZcyagg3yylQYyF9F1VM1LVYFt
nSPjxa8xlDk4JXQ0sI4l07+Jy6RfmMGWPXqsTnEh1oZFfUUZBS06Yaitw2RvG+YTKwJf44V7xXW3
jyvMwYVZr6FYdkyi+qvExu4KGqK6GXYjqC9pGP9j6Ty220a2KPpFWAso5ClzJiVKIuUJlizZiIWc
v/7t8uuRu20FEChU3XDuPk+rm5Cet+424wiNyG3qnjqGMNFUVyFDHE1606nFSHa4BLd33De3VFAx
Hi3eaR3trC7/9rzu6JKH94avQj22APJ3c2k3boru0TqyaiVef/lNouZYDvNQnb16EOu+Ysq9EUZN
ZdCc1p7SGnp++Oy16TLlHm2p+U8pSAjHeZaXCtWgRXyYMhWJ6+EN23ZYJjXDXRwfpZN84azQ/OpQ
ex/DYvqsMVe9UWF3mZo0LsJpb4msnYOF19KnjIfgTeQWmCY/RLoZotsBFM4nCgiQLBFBAwhQ53Ze
i9YxugUT2O6OzpxnMfiiIQ2iuWx0MQJV33udQiy5ZgZ51q7XGYsK8zHoyWTkERTw+mxLp9rQcSkA
uPMdmLIeMisB5WRhPmlWvJjzMTMAUVco1RZ+xFSTtGiH5gzbeJ4i3hG+UTyuBLpAEInq9KCbhyAG
8E4v2mUwD6CRPQlcQxeXnjbZOuCJ4Nm5RFCzJiGMFjih0tpwcnNjpf5fJJfuMrTMnJbAdKI+8R7O
On5Gc84nspkJgRzxLJgeqFvzowaBEIdNh8Jc/gTx8JsNKbrZkXh1Kv8DK9hX6tA7xxHmZvaBY/eR
eY8CAzSAsap88yWDzEJLY2dVPrhS1LsTosI2DLRFhqnRFgS8ds5FNzKHhebaYCiA1dlX8Y3qRreq
xxydBM0GARIfGxZKxH64nbntpo+GPkGttbRt7xf6+TfPbl7k5DxU8TfEoVFCiWc0G4ZnItOzpHhe
xfMh5tpsc3jr415fQALBjEWPFX/CuE2WQn/57SNP/ZBiG1KqduDAS6iLmmmyBTtEFT6Hk9AzS+Mh
hM+L+GAGJrF49E5NwWEudtLXre65MJTyVzHZwCg0+BSt3tHgALzEg5V3uOM5TKuR1nTB21pHu2C0
9mUTkzZ401pvrXxNzfslNqoX9Mje3u8HYC8V2BIgKDyj+Dueg1+5b/+qPNTiVXUeyvxmjf0pdFD4
WX22C2fj7nqi+zJj6w2S3lrpSG2vbPdUCskKvEsvp9ehxs3WwN7OnLTfddD0L77phatBSy9lWr+4
mQtyXyNrwn0l0V6STB8WMT1YP83IP3Gz3M5g/y1tuKS2Xu4aQZsr/vdFE46ddpjUe7ZuUoJ45/Qx
0uQOgZY5N8VKVl6yGzsF487ok5bhuMbKgeJR19AgHRl/wiu46z7cKG4AJLpg1/MPY/AfCLHWUxG8
FxWSQfb1D8eUN2QAhyYK910yntGtH6fZv9Ap+DILXo6utzaznB4IW37rlDc2dOcvFPVWjHbb9KoS
aDiI8rzUWKcgbmfLPkRktQ3a2jgniKEiTlt3afkm1DWy0hhvF1uVNgzTeKsb4q0Kc1R/XuWp7Su/
6y1j+PlqchL8z/A5EnaIfkynFxPO7htDjH9dk1jeDJasuIObIcKHQnfTEodUWIMWONLOogofgRzQ
6a06TUon3nri8nTQR7rbs5du/Ihc2u/O1OjOfhrtPTGT3iMADrsJ+piFG1TY/1CVgbQQ3y0rPSIs
+RUxurQq6vxZjfCfyAKkLGChiIpungmuliMCDMZfvcD/auFnzrQcdbT7pQ1W3pGuvgunFoOEubV3
raUc7R0D6g0GUoivspyCQk/tPvPpNRWFthHMX2xoRyIsIoS9FFquAzgJINM5gapLmfqE+oFecDzo
FZjYXJAqV9z2HNnQ3vmXpiauRwOO9tVTpABwQ5BzKDL8oXtBBiYvdNlDRqZqWW9cJ2x2feomzELB
4FsOQaz/ru2C0bEu0pwbp3v+zPPURXyBKq7DlBwxjQI0FQU2yIllN8sx9a0Nw5GAVLFxGXkuHAvl
bMGcD4JuiSYb1aSZUt+y4XI7httlywiVyzr19egSNaNB5a8Vr1Vca9uoi2GKO6O7t3sA8nIiPox6
zz0MQYtiqNCzkw7/Z8d2Y64Dx0fr1M/FFm2HXCNktU9zrsEosUyCpUF1IjRA/bi9ups5jwCwW3Xd
rPjxJfa9HhOMtoiPWOUMKzw8KE80o83QR1Q8y7Zi7wO5TSzdaQc7mTBbbnHTUFbNW7sOwT27HqAh
p5MOPcu532oO7V4A5igO6Uxvojyab0XLm9dpIYpQ39ZeWpM9idJNzXoy2rUPS20tKzpjvUENnS5E
tBZmjzGnyUZtDqBFjCRzGC+zKlAvdXIdqv5HgC1gdSXOzgm1wFo1EC7vjiIoVFAPFhqVu3U3Zf2x
tIR3ktqA8CLz8us452obtyhqRLNXAjkHtbogTUmeo9N4W/aadjsl/rzukGzCzqfTZyScpW4dZNtQ
9//YnEdqYjfntXRhc6AHn+CHRF8WvYlFWZsnPTABoNHL4m0qaEKMwTpV7a7WJwG295KKmcZ2B0Hy
LL3muyUjQhPg/zXDEv6qU+8c3/lsh+TQDukhNnE2pyi6Mamj+bKGyhk1N1QTa3tApQu/ArtHg5Ga
QMRPWbfWIg+atQeiMdXEzeqqn1nUzDgz0bAY1HBiGaghGYh7LGNmRgD76bp9TMHmIN+N8WrvPk20
wmqga1XHs3XQe5eYruvep64bUSDjVqNFp8JVHjclrS7uBZLVVTYx1a8GMgq4vajvD/DFV7VtPcYq
WQ7GfI9FAXEg2goMLaqObq1dv0F3/tPZaKOiihS0VVGJDE/O5J9SvEKNUjsPiSojypNpBPumLH5H
zVChnZSHKU5uY0JVtHZeYTVdh874bObxtesdxvtJSlOMldrYGRZ2o32pwRR3iu+CalBkFtd0tq5u
aaOVST9bJvNazdtaTXUR1OwqsDN4RUWnCeISZyPjgnG5rKLqxXbMS9kbzK6L9NmkNI4AQMEwPFEL
fNPhAruDcBcii7azPRyGFIaAPhc0F7V6H9bmq8jFxp3Ts/p/OyafFKDv0yGkkjSdQw/jFNTVv7Ou
2YTucPV1/eyUNcug/KwU46SV44cn+1PhN76yP9KBrOf+lm4INbGWGcluPqBzOyAqodnc/2JSZJNn
co/E5lI5+tZEbrzxTUn7WV6RdV8F5S0HURFaMfg5RZi8WLFza6r5ZvwbfBkumHfWxybpfBJd7UQ4
ymxxRR3uH8sjrpAR1cj4rcx5m218P3jx6D3hQ0jPCT1dULX3cErdXxRf6EVFaXYe0Gl5HVi3oHI+
jcLYi3wCD2UQrSyYkPLeHMZyuDgI27N0Lg3tORxHQjhvCeeekRf/bm2HYNASGbARmFEDRpRRTIwj
h4nOmDsDKWjhtpmE3YTWLX1XSuZGRis2tPwXQQUNo1Z8xt0Ez3AYsLaWM0LKUK0jR+QuGiFKiGsP
gsvuiO6AAlA7/IJkcgeViau3E7AdKyFLqZsbg/gDSvxqiLEG8zP57At3Kbx+m0EUUfQsj9lbu/w9
oJeD+QwxN2yXqtKcNp449UKH6o9Xrios1KGeLm1rGrftCJqCIdiYymZvTescKmVNXMPwJpYalHKB
kEN9PdBi+PRHDU4Vk8hluuaA2SQm8OsAOU1gHgw82+mrH1oN85HJMhcdRZ6M1texCo113UcP7KSX
E5gDzgSOhI6sz1Cu4u9dOXsMbdObNez0z8hqDtiIWwMMWSYpzRTmmzTA08op36lxCDk6SPcj5XtS
xXAaBpyBZE/4QBRFIqCpaFPPP4VMbjatYgYw6V7ZCAvrlDZZ4MpzETEbNLeHHr4NUfUMNDeDqGFa
DBkF5almbGYe42+7kEdVI5kncWZY5OVfIxlc7tps3Kvu48cdMpbi93W8RXS9mQPOzoqqZi3mlR6g
9W5jMn9KQ3YJ4gBgzDIwGE6wRHD3s2ltl/O1lj0czmyEhqhEyvOlMMMVqsJfM9oXM2NWXTIw0BMo
ZPIj77ODuq4oiMD/fFC8PnOErLwsfQ8Q64cj5C7LI4oD5c/fJzaxgW7dUqkMf6n0e/7Wk+0l7fNL
KDxyXsARWrLXC5WtTmtOtHVlMc5Kweofl8ZIV63uEqnjnYvAJ9BPqdFC39HCFMOOepUwClGZPj65
9H6TKF6JOUAY6e3C1N3ZpEohUnD8XZUe3Xnxev1Qpd5LaRsbBopQuwqTsQirfSkF1vWJcWwwEJ3b
aJ8Fgp4bXoaAl4crmhZYEZm3tCRZYuRPjyQZKfPa3tFFAbaYSusjZ+5nMUnGJs1paTC+rVYo8wbL
jusfQBbqBZM2rOxgmNdZ+FFw0PXCXgteWxJdBMHyI7MYJ01Rwxh1BjHe2zqGZ+28NgIDaNWIEhh8
iQi/9NLcA4W6RYBgh8b77FEDkd++YRClLO/ZkjGRH50HCOOrI8sfKHgMFrPc1asihcPkOg7ZAXM2
uDD1spiveqz2MW/eyFqTP0y1aXwtc2BJjA62pDDvjDhLwu1MiR5Ma1W1lP3wL6E0I/2fWm/ossd/
chwlqeI5S+bx91IH9UtvP1gYJQjb0qY265kvndW8GrV5rJk5pGyCtr1O6eDPJ78urU3Moqjb4o2S
2cbyiZTmguEOC7kQQLTl0MYPz2Iay+3tA4opMNwoKUg0SrKI4T2wyFWJFy22HmAsbb2nE7fRh/yB
CAKAV4IJ8hAkX6Mbs5xafM5oSLK5o9SvsvgOI2EnsXYFLua9B1F1MjATSV3pQIlvv9yuZ5gZqvva
NEI+5Zj/afzJxn9niFa5mTIdzmD6ZvCHlyqnwkJ4pI5Y3uLqC/reScjpPdWdm2dTtqUenME8557b
RvHut8FpmOVnZ+vjQs0Aj2GES4h19SlQtZ7x2jQOnvK+sy/bXFGZRnzbkZNp/Q2QzWtRNz8FhVGN
03OBWfW9UMaTmneRibstZk7SMhMvdtVe/TJ6jtRgdw6y+RsVChuNL3RN32SE3KXsObLjyYqGg5wu
2jCj1Qhck2oySrC8+ArdZJtVNBqh3yIGZ36SinCRG3u/Aqbu5f57i2h74bjKG6nRyxfhxcEl1JiR
JOsfz31JAtVKeyUQEA3IXlhxOWGlG6wIIpY0rHeFFaJEQdLRU8IAhhGP1s5VYeBQ5yFqS5ceG25M
J2rjYpsNUfRK72cm3Pfs9AqqyqaaDHgpd83pSWKLY0fUhsNdDIIybC+hnZRlAr0DDi89V23ASdBu
zno9f1YOitVxTE0oA5xhWFLtWRRAjMonQb6g+yG0zThQg9XosHl+uo3c6bOrSmSww/BGf+Ndc6MQ
9As01J50rxxc0sVQQwfkXDIcUxdam/8WlrvqdZMiRHPt/ZhOKjMWJmk1ZZxLXFbnssEpwekuPsWV
BWHgTnT9CwrcYtkxwuDWQ76qkVQQkvykDTOrRHgooV5bKQ8aqH/GiyLn3loat1qKyXyd0RQckW5N
ijZlvZchhPCa+suu47P+sQqbtlaX+LTaUVOi97cRXZFnJtCjpb1lWj3/5WGJ8HAkEQuleaa3HoXs
GaRpIgqZGVanDN44P1UYvuawBkBO/nYggUmHTm883hAYKaLUeMYf9IPx3ldMR19rCAFhgNugUXhX
pzEMPAE60npgrldqk8atm3AiigulbkODWw29x5s1Idvgh6HN33eztsOikxIePttV0myMGtq/iaoG
rQZdLr+gPtHsvHk4VwTgGlkWaWBPzkpzF19yjqC8h1ZhtnuLUKUR9TdjGZjalLtQS08D6T4J/slT
BJECTZRsiW/CDqrMgAjrNFRpQ7eFWIkZoXFnB0bwGjDMRG6Bt49THAsxu9upTDZejyAv881kJfAe
jEr70Mom+rZm/OTFVN0FjtNxrcoh1JNbkpdVQY8VQb1XfLOHfNDxQFxkmPNxqpH6THnWb4AGBwaR
UnmImwnoUg4gsc72he37DDLkJZrZWks/FHiCPhiKyZ51oScxnBSG1+ASo5q2gHIT6MU93jPE//AU
1+Y0fVp2cWJ72/n4f8Pk2rtzcuuzeJN03ZXJqZUbif4ANruC7go/KM7sdYLf/AoqiragJBFx3NMv
IasXpBxEETtjpN1rj9OtCak5JRkCbdor9GAaK2Squ0eHcY7H82AV6VuUJ/SunP57RuSzox6lKsbF
VQ/avWjrn7CJ715FVIIsZpMh8k/5zb5V73tXvtDQ3U8SNcHQp80vDx89YkeodAOt3V6smGi4Npay
houpynmnwkqenVac7SHmfjqbIDOftmzuk+L/BGz1IA9W6TBerVDbgXM4gqXbuk1/bMZ0R7H3rQ1R
6kFzymCrKUL20CjRaEzAXLBPqzJdkbyTnTPr5S1nCZ6jxf3OICiXpfIdoJfWd8CC2tNcFOvaoUCX
1u+4qqyMxP1rmDbS7/mkNcxaxSndtCTN0WJgZME0IzYjuGXICGOMhtPe1FkE1qpHdl6Yir+TW8y7
MsqJQtb+UxntoNxnMVxC5rRgcG8gYfXUhGPpYlJV3WKuUDjoe120uuNIUTWvh4ULiHgWYGljwKq+
DyM+6Ibvqiqv6KSc1cwAct0MW6weCIlUaatMwrXjEcMOA3dFG7bglR9KJzNOzaW0WrmsnHY9WmiC
IibEF+YodjV2G6mW7vSZUmalJAzzrhdMMNqKYRJWzE3kAOdK2rlNrNHjMK1TxaJUzOyVp0MD85mT
oLO/nGB+S9p55hAe6aRtDYWDz5iW2jLBgXdDCeACiDIGLGqHcGrEqkSeqGCaK3RsPNHc0VsnGBEy
Ybkwux6fotj7i7SHGH2KmKyt5lNvUoKtzYq+dmbcRnKmZG4GxmRBiqS2to/cWt1481m1UFgMPl7U
rQcLkhHQ+MSGWiBmgqXgOYnhYtrMGKlrcvioc8lcfqTBTxI3VnG3QKQFzEj6DG7KBhwC1XMtqN9m
TDm3Igxg4YQNfSrJbQvHvxUzjXVtb+sOhzpG9CBR79AVryPd/80M0YONGx1dz2lZIogqPQAfYf9u
usbVrcf3ks6VPY7PIuXoyv2Hx+AZrPh7VpNDDhYxrKgYmWqSan6NRlA209Ai65mr7lsHgv0ppekf
sl6EG2Pyv9y8+S5Q/pEQsaX1XbqfreKIhw83I9kwTcscrHs1+GSpmG8T6LxE06nJ9t/q0yR0Q/Nm
ZpY8P2dVtC/clKNoDm+xXo8w6rujepQTaq18/mcOzuoV51LOW5+X0dddxoSaV8CB9Li0TaqrZpkZ
4FoX7udAWSNpugVytX1ArH8CFDtRBsKXQo67sLOPNXZMQsZr29I+QjPZqhdi8BHksOuhRjg7+fyE
8stb1ImtP/roXYzLpNYWqy5DBecRZ8imeIwqu6gKjzMD508tnnc04lDWequ6haN6r0DAxhLR5tlj
8H8oMHTIzV8A1Y6it255t+94deQePSdCFCxi63jJgP6yMu7jwKXGe7WILQNxtj5dCloY1t+kvDdJ
fEypgCbkoSlIFi8oWVEouvjdgQk+wxYEH4htmWLkl3MNOUNw/SUOdkrY7hGRMV9Jy9y9oNtf5qjI
UsouMS+N07LD0YO1ESwQSrPNpS9cZp3TpGUMr90YmtxbzbQuq88U4fiAwMA1Pgbn0Vjf/D6jLDfT
QGmYa+W1pVoN8QElDLUX54QLwdpKMA9GC8F32CC13QSaDNVp14yXva2jgeiXsS7h2925YCe4NIAm
mGUpqUTaOAhij+KESz4OF8pEXkfm1vY/YfFIwfDxRwHHh2+cRwMRJHNxDkRd93XKf7j0DKEWvWso
Np7S4CxtY1zMfNiJxNijIlrlm85t/oCNF8w/5nuDASi1wDusAM0wPEcq63P3eZ5sTcDJcYV/pn2L
fEr38bfF5BgTZGzWRbfP2cfUT9Q0hrRq5ysMdj7jr6PYx6FLxhQhgiKxNe7chZGJ8wgnrD49uwSJ
fHfIqpXs0PwDdxSKJtPtzyEfV3VX4kz6Z6Zd4kl3MYFac4ZPnx7vOLEh/f+BsWh0aW3VQ+k4sliS
SG5fZ6KSyvnCptPjRsi92oT4horYX4MGph59mLznYv7D34pKXEy6AZ2V7mY0a0LNbWGf7p2G5kdR
pxxANjbnvUOONsEa9kyMJFUpdjqoO6MWk18+DARkADzV7+FtYPVKENroDxa9KxZjCmdhordGF4O7
gGfY1ismJh3uw/gd5RBxc2fFGtT611pSOlELED8dfZMUDIi0m4oRDLxGVnzcQFioHiUl5HfTfrfR
pTn1lwdpzSD86LVnEtIkFLtqfh9gU6Ki20eQRNoCuIw4ueCLrYzwClO8/y60HzdJ9JtVP7FBw7/Q
fF9RWigIkDE54CNg1pnOB21g9R1WZ9KjQN2JEQqEygPXPLvJm+UFOyaugFfsbS0+zniqExCo86iK
zK2B/JdfqmSrjPjgkYG9Uhjd+WV161F6ArpGK5bvbRu0pMTfImKywChWVv2V0CtiTXN96qlT1mJa
V+4NNgp676ea6ROcx3aaOx7yCpPFhpRC6XI6ADhi+u07QIVDhuD9H96pNp9+NRTC0+TBrU3nZlcZ
ycroJnWF4ajvU+M1Ym24XrmmKbJWr2rb+wcreyTNhdXJVUA3O3MB6nVTi3d4xeXpyF/Qbl+WvF4j
24GnR5Tx3goQsXxHDDWpHx5Eu2Sj3jrqnAULixsniHdzUAAFJhzzDbMW5qDLaTE7b2hw+hkjYhcw
G6rs2drwlmdsl+wNlfWtfnmvxEeKqcHvHfOfBkIPKgEAu/oxg2pZi+aacUNoFz94Gmho1iaDZyzy
+KtFjVK4IL6Mqy/vXHvESA4GpuvZCfZunDcXODJb+tTVgvtCqk5xr3WuRZJ+4atHWykkw8TH4wOd
2n5CQ6d2Yyb6DuSfnMfz52Q6O25lauqnXOWXksJ0AJPcDIMnDZM67i4lGt5Im1e2tPc8C+7WFBuH
ELljwH4dd9mKEjDj8B2J8wcffuLWDt4TX5rFSHJKG2uDtHo1BS81Hqx9H+1CThKdouIA13YaiQF5
5fLyG+TeAv/gtS84QXhujA9bgDVb7lWXnjvzUz2FvpUHT2DzTOAWN9EtKvCZyzV6NXw4vTyqzb2t
EVCgh24rHcquudVssbfG/BpOptoYta79oPWPhC6mYM2wVJiuO7tYsUjAVqyFvcf2EScO+cWT/4c2
6/ZD3LoojGEc8hb1bPjRm9DtN4e/4VLdUjnqyScfIuZ6+Bq/BmeKitV1GihHznEkP4qQ7w7kRAWG
m267SeEUx2O6jv1HGGM+3WFENFPdQEmwpRJNsSyAdQloNQSvqEJZ9T4UwIRYqJUobr0HNBQxlTpW
mMRdWu2GEyf1USk6SAAF3dt2U9K5Kjk+xv5OO+AUN9lCax5YEql9Qu4dz167hBFmdOkhaNQoVHPT
V9ZFR/5VLRj85RfwjXhDV5bzkRHAt0pezFBnlhTfGn2emgK0a3Rb1gbyHU/eJwZF2MiiyNhC7VsF
gUvoW62w5FqZmv89hxb+VRRscqKDOJM7oypf1BcUXbVgx3X0dJsi4w6uKZNsHkOupI97Osm7rgbU
aRRni8yAk3NkfFmdE1ypQfLgwevoleAaH6mho7OQOvNfuEzHOMvBEDrahr1axsa7CNqHXehHcOVv
hUgfkzm9cquMwFiOdfCpXo1uIpjmVRvpcoV5de0M5w320rItr13FK0W3VsUx3Fmpox3hu8Gw0MUi
dtUTovz2Dh/9wtE+u4ygaLQhgaJWYk/BEeqsXGaz8qD+g5UVFnn0WrUTdgi7mAN6dBj/u/TevO6T
Uz8dqh50XG1sqm6vl8aLWiQddCvUlCD0OLWbBTYuO26BOqMHMi2tfFFvzlw9KTyBD4Cf3KNBSFJ7
Z+BcVFBTzFKx14J5JZi+sDr8pz32l2maDt1c/7XQQi+juv7G1GtXZ96r0doX0UzH0NdW8NMxW4WC
4g7NF22oSzqWv8sAIHKBs2kl9BtIvZ5sgkklotIRP3UrYTI7mAa+BOJXH0+orOyTEBiR4sB00Kb0
qfvhXg/sQ9GL99QR1yhw7YWZglix5H5wpiO87/3cFntfxg88E7d4+OyY+L/FYDpyP/2mYsuzMsyn
zJsjgPBtHQR7kx2Amtk2AvaxYOppOXrp1bAkH4pSsO2DfsmV2o7F0Vjg/exp/D3ovDmWtQn7GU+N
aOtaM2s5EBsoeava6A5uFY7wkCBccBxmY2WQPWFeOfjauHCj8ke68mhr9dsosQbyrOr3wK1IYn1t
tnhrx821qiTlhv6sj0m/1ES7pZC513FNdypjG6ppSaZ9XtMcXWI+ebtZGvcMSrMKLgc0cDR6doww
b03Wr+yYqCVBdvLhYtdfGi7RsbjxbuviHOjvNfsmr6zajiM2LYbK24Cu+YdRPXXemkKnTrwx2+rs
IiLChQmNJrvq2SjQk50JlVVM0/Q/ejqvOQR7lpbHPk/Dg93nHRnNVseswPqmhrPIETzmFDmq9uwF
P1H74OTj/FNvzEQjSQcD36YvWJPShlMOdAyH+L9MOvbK688do1c2Tkloyg5MZY7ewEWaXyXUmKyO
mNi6NumLOmNY8Oro0Iru1xy9pfxifio7sVpqEdVTFEqbuX+G6ayyHFUdbDgqx+GT0RmaXjQlk24Z
Gs52wA7AGJ9cqLo7bIWuC0Efap6KrLlwrX1rqPBUqHSKp8VIdoIaPAPRi/x6OTf08cWeGAOXAiJ7
Xc+Odk0oKT9GgDKmRewYzWeHyGKkqsDuXAjG3KqGDoy+U7stRmMro/3IUchM9g+bduVymbyk6s7E
ODFTKD1pNB14blSkqChxzhLQ8ZN7TlTV9ZhR/mszCl6dqRRkAQQOljio3z8wuNiP7Kz+IydNEiYq
CX4GlxHQ/BHNi5+24B0+eFlXfjhvuX85VhvtX6ylEIGp9Kr3njbBfSBhvGD2o8LMrAHpzcYqnd/q
WCNhYPHwpUiNF7kMGQPiplTBKhQ3nglHKJppRj04+a8u+UacRJB8vv//s1Xcpr5vRjJdjOjhSY2E
88Hd5Kv97LuLECcRenU8JSC6y6T7ZmGYCR1JsZcpRrUOPcYLS4BBdvVuqd1fiB3l/SMPpjUeqplU
kUBWMacWn8QDkddpz9RON568GfKvT2TOz4yi+0xPHknAgioZvq7GTrAqJWRbVoHXz2wmp55zKyAI
Z/h82yVnXgmy5kqHLyQoJEZvvCZJA9YfKjBa2h39q5UH9XTADGxImVPOGaGAndEzqJLcNKrYXKMK
Cyl37uKsPaioVObJZRyStRv8FDoQNJwjkDqFQ3nusJNlDexwr7xUrUL448WKzoCjophf04TF5jyE
HjJVN40rtU2YzKqodtkqiuwdH9Jw6IHyAnRxc1A+8Aibj+S8QXpR+QsIxCWsqXVqX13H/1TJ4Sjh
F2iRcgZniOBtcB/0noAryAc2ktlWFuay9f6df+q90mHw6p62iFwUv/mEupprS6bkQ+0YqP+Xifvb
6rwLSS7ta2ZXymvCJiDVUmdDGLOvEIp9HcpDqg7FWj6A/aDHoxfHSkzOpB5+K86+IzYJn1arAmZm
CJmGYMmK91sfWR9oCmNg5iRdjMEujn4P6ll7H8rSGUg+ayd0lyoljLx8ncfdwk8dZrbk3aDKBpfm
RnsdMRebU7quqn/3wOf2B0ASDY8oZF/TCViohF+QzDCLMUvrpeucF3VMGO14drNoh4jgEPFJKDCo
eNZ2XUAjNKyJHZVhtz0eLZCcKPIuY4JiPhYbSmArl6tKqj1PlPeQTUsl1ewsansP+mCp/ncgpklJ
KPzuMIJd5Sr4arhmK/Xb0tFZknvwGRm8/rcOQeOtWr9cx4QvMbUHtfGrXbdLm/0/mLC+KaxvI2+W
M8dYhJcAu4zU/1vJaumxoFjkfq2v2ZZ50uqFHoNVRZpr8SfvaQTeVyCEaOiC9KZ98VtVMvK5C+qL
SirXM5sEf8W7MROwcZZDQkAaS/TaUAl00nYX9K8qB/B4E0Fw3IiV+D087yJGRyjvavPNWSO18Uh5
u2JeH7XYU/3K3sONUguVr3ZMgUxCjYR8tt0fm6qKenl1gcERVh1FrNAHm5ISl0o5VaROcVTdQrZD
J/hhLU79w+zf1clWAwuPCKLZ2ALm4bmguKHvTKD+ryySfU4DQYYiwBt3VSnEnBaax0cRDoyLwNDL
6veZXlZLiR0FsioFGOTG6gz04GZwyWr5JqrNjeiJS2cz46p5clgn8JTGdV2j8I7js3pKdebu1J9Z
nq5Sm8mNp8EgoCquqOfLiU+GRpmj/gLbvPRLqIMUPBwkkt1eFTkydjodtwC1CZr23izMDSr5ddT/
mh0X4BrzXiQRHAtx9wYNGSWIuxsH3LkBziYU8NSZV3Koo2AlU8hAFLw4XrvNeBLqhvBBKuuzE4xL
sEf76SVKn+q/VIYCn5wQ96JuSeC8jhzS6sDgw6qjeyLEZU38a9zl9pKV5+R3cnzTOY8u/9T9oUu0
NYrmYhAJaWmkliVnrFoN6nJrYvNRxPRBkzXPiZ1UGyim8bL2BMZJyw+C2QXuVm0cVNtChP7m2eJt
4qWiQOlC/wymlwZQPZ+D9VBEXzMsncHSVwYnJaEAPRRk4BsS9TTdqMtnBeZRdrHsd+n6C55jTpmu
ShAOq7OvTteqQqOen1qj6iRQRTYKgXylKuKpRczKZshkTbHx34mk5Lo8K4f0uYu0o6oVcikmKWlf
ZCvqUXQkiEnNpdBM2Pi8L5wFscDm4eFHH/zo/wKwzs9VJarBY8jmgRGgo/XaxSgmXcTYRDcqniCL
t/gxAYSZJnmow4BuA9qcW12AeWKnElnOMNW3h6tZyjHNmepBw1RBBtZWO+6bTXJH7tLy2qhqU0nJ
rNtbPft2uFVQBTD/N184NP2YYSO0ZmnhOKoKVOpgZZ89cdxQJE0bvFfkunTQX/HT1bnKnMqCxjqj
HaCRuf/qfDIDY3pTeyMPkBliY4XDNN49mfnpZUQ6TlDhdy6zsynGGWV/nr81MCfAu/gIT/u1boql
H3Y3cxBXr2GaX+msbY9Tw28KD3AL8ThDIAW2D4uki5kiRXXlleijWheUhMd0ip1BdAri6K0npXCz
/Db4aY+Y0kvuk+NMH57oc8wR3eKCm2izc+rqSnBIEShuXzoZsvXGhAvVtIFAvU5SeZ5qyipqWAK8
Hl0p+y6zeD+g2Fn0OZ0ZFcCpBTXazWEG8chO4szap0MW3Ij2PS1dboQyjRPbkupQX0siH0Rw8TBR
wABuGYhh5Vp4reEyVYQUBqP5NdNzZhbg/9hhe1OF+YH+gTFqWza3WweGzOmbs3rbVOKI/v6vQRLy
P5LOYztyXAmiX8RzCHpuyztJVfLShqfl6EnQg/z6dzFv1TPTGklFAyQyI27oIeP/v34+iSx/MI3p
GQMTAKOhfQ3D8GMMcDR5dPmT9lsftAwRnb0sPSHMp5Fg71WfX+LGf6ngYqxN997sxAVS/lHR1VQe
AQyqObo0HdAe3sd+/SGd6S3sklOcjRtd+utDS0GhFfjdtZ3hIfTKOAGa2Ov/OEtBWpAnnpKUZlDr
ddeE2YtejSiHzx7Ls0fc9iPD55th0mNhWUCKB1g1qRukKypbCRN8RZ635XougMRjh8EKmKTAiTnZ
8BM8oGkL6lrSevYqYAxYTQpWfOw+T03z0IeE1y7FDezaSd/WelrQljqaMjjeSVHeM7a5J5ObGKHx
aI8q3UexiQuioZh1He2GdDPnji1IbXqvtW55WT6MdQeQouTQPOdjcMsNIb9jGNi47A26nPTkQB/m
HGQTuu0FKDcI31ClCmFspwSIlVHUmAed1y7NniZqDxMBFVYZ/JupImSTJgVmhvuyo3DTTUfVVoge
aLbMHOD6wDrIgnTOnDup98rat9ApRfLxv2OaUPpZWUcdaCdqrEe96Q1jSJNs5ISDNgM79TQDbnWq
WPCYzd22zrG1NBwmLc9ctiQY3WxjfCMnFf10ATFOUIjBU8LS3pYXfrnxMPUOHY8YPcfQkCpcFEBo
YnzrBoo9UYRbUNXApDidZvOXg3CfURlBXKAybr0Tp08zpphZGpeuRFUoaNxe7TDahka9n4fEu0rG
lWuzbFxU6F5IsFDAkJGQxnEic72evIUhjHlvBuPjOA0vepw/Vu5t6DBUK5jAFLXM8IibAZn71FqD
Np8MC9FFFmTMKODxoFiZ7P4nTK0SKwL6dvsNQhuLKBnWcC71mjkEgJC7chOiXYuwBelNSbcbp+o2
ccpO54kEWm2UH55rqm5YvNhlkGOO6ChsSmFreKdTzb7PhR7/pQhhmWdjRWWGUeHAtt/4AmG1e850
qUsWG3BznhqDJi4q0S31G2u9EHBHdSCbDbCr3uo9mvqGYmSbUBqOuGUoiJxMD3xwuaIGWjqiI1iQ
20qhO7c2litfONRXDTQoZRqv5qA2dfitfzEzfpVUfeykU/KsuwGARAij6H5HznFV5WI6S4jjQ8s0
dxlPiH2s2UDJfkZp0pHSiAET5WhP9h0lcBFcB2Q/AGs5wNUrM/F4inaMmtE/geiEBJkv5WOlUfIV
e4j+1gGPZU8oDh9Tj4CwAJ0a5lFR9+ZDHHE4IOtGo+6J8RW6TnKYFegfQMj4RXEzJOAE/dfUIdTY
/fBScw19WE3FmGC+SYjG6NZNNdNJ4DZE5LPRj6v5yAndty6jIq1+puhmgQlomOquW07z7IG5Np6h
DNKzYo9qtc2NRwoBzzQg3t1mrLxtJokxbElEC1cu7R8KlNF709+Z2mFEPEqYFrsrsS41QjCOUvpP
3Z2XZCrq4S4lbEJcgkqeaUgalFn6L+PhWW8o+tEze3Lgnqke9L6d6T0Zt99o4n+r8kMZocP3xYGG
wcmFHuN7/Rlt7Cubu2riO75pzyxOPxt5MO9gFDKjJ8k9m18BDW/4gfpDeSVYFSpRfXxKhpIKX/cj
nrRnW0XXyVX/YhcxLPColAetc+c9U8fcMa+OyT7pNzsHbTa8pP3ABl3Qo+B7KDoYdo97oaT5Fmoy
t/olwfijkOJuaPMXIxxfOQmpgqwcgvF4lvmeId7QAWYGnXT6ncOWT8HtRq+4hnT4avFo62OC/pXN
bNyjP0E5yJY7+j0R5JzB+jcfqn7MjiohV2AueYsYaFC861dWN56rQv33ANAcCRETcGlpmjtj/aLL
ndJ/V2Z0h9HlUtTyCBNko6+/a3TbMgdOz4Wkk7LVVyqU1THGo6nPZR0myRLLljvCozfwaz9huF2F
9Z8HDXDVu8XDQnHuMTF1aWGCoBAA6fMFQXDyjIsIXUowflKw6Z+VAupb14QZOPwQHxCBPhnwysY8
pE3jH/BRHvQEImaba3HrRgNqR4yeugSoQYngulqbrLxEFHobzY6vQgPXQHVpy9MY1hck1vcqyf87
TyKa2HY8oi3Nzti/oBWgtFX0xVp0rzO3T79m+nnTI7aU/VlPQvUC1MBrHoaOyHkaf27j7AML/2sx
fOe+etJXRC9ZeqUzkdcI6mTaZLnw95Tz+n8fZXfqov5CY0m/k57MeaGdnR52S/nGmCL0q5d2hNyU
JU9+tSASIUO8HTv9ffSD0qVfrTLuWDEXOfOm3HK/o7tMR7bY+jXXjUkvdzamTyDpV8Q8oPytYWUP
zKhDr0SmBJbZJ6SZJggfe6l+YCawf72OPL8RzTI9nMsFMAEyjvG2VDuTv9R1dRFMcFXoqGU21gNY
J4wrQlYdFs02AgCcYDPvSv9hZnNOG3ABVXMqIAJ6oqClhe+Y6ki/DLx4HJtYdEljouKjHZT43RPK
ZA0Dhw0xr1C/0Vn+Wcgu9+oTaAn0/fiAWJ5qMzryYugLDLOIeGKIxlKmhwzgXclKXdv+YRLuV1WA
y21YnXBas3xmLdqtxftpGkIBxmRPE2sX8IbPdQ3Mr33KLG8L5x1hT9i4WzLCGd/bn03ikkVhHGTQ
fhpe+yQmUF1onOTsvhrW8qcxPIkYX/0p2QrWrkxat4bgdwgUJGskcw5E1x6ObkSedLPR7dTKG3Zz
YSLdlTjXClw2ot6ZuXkTzsJBw70waCEFXR4LFmiLUquz03eOS35kbg1THLKmB3OmF5o53us9F6/M
vgGDx4J+8EfnOzE5afAU1qwOjOf+2960QEt1hrMLuMZbmYTHgDc5zFKFzg24F3twqvMuA283Oc3J
8KAj62OMXij1VFpvzfpVaCirunoiiMU+NDNa/YlvXHmfvkZ/qTD70U9OPUKTmerGJ8JyWgWT+4TM
IDUy+9bFn3Rstx0MFNoKBxvg3yWNpo8hqC5RjLK8gVrTtcNd2QVrfZO6KjuwoOhqRDdlCHfb8dwQ
dKkXBQ6FMSYrr3DO5GTs9f5aE1aKeN34J2RFT7aStIdDFG+Cjp5BJ7gL8xevwhvMpqNPrDxHaGoA
hKMzsoONGaMc5Z9bp9l1vGJ0NTHKpWu9Z8JT+9AzdV1i6oGFfndH2hGQJ3YV/yzD78yxACKRszje
dBuPm+76EfF8TFB5WFPXftAfos/ufAinsrHvDXnv5Hx7lAb0FrLE6jfKc2+pUYEPrW+CqYUnRrWZ
dKMc7SEtwwg5mP6kwhrP5Yz3zbKPpk+l6IDCzAIG8jYb4oTVkCuBhJj30Yk/05GkyNm2dyz86Vwh
q3jXv9ac42LhgJD3JtIXqSVNFee0HoYYkOJVS19brx60E3UNrZeziDsReQ05HayL7nJh7DLTfNa1
ijswFaYho8MlgvTfOEJYrKIc8ooZPnsWSoO4CnZyGP4IXgWs25LkKzz0xsQTlNh1YTpJOrEM87ej
6W8lz2JepxynMQd+qjpzHgfULT09Jey+SKkX4p6gBnLziozpPYmSSTyfnIzfF/yKYw53s8UGJMlD
2VdavVoPQjuOY5Lnou49lwRAu77YJ3l37yPkUSg2/G6+FKQ6LlTk7OCnyS2w0HhMP73UwaKGlpHV
kAyBHVudd7LT4qcKwmELQb8HHYHbskMIEg7O3hvS8ikxfci3aMEL5sFnazYEChD0h8bwBNpobY5Y
T/oBwHmb9j8N2w77w6PpFL9NrtAFk4TQ2VhqbfnU2s6bURb3kelyoZCak/kshh3+05zbU6U3p+sO
Q0c0Uti+2SnhIG1rE+C2mBsP/iOoYYJwIidGgSHCBxssut5SWw4c+6Ya+qvDejdHbr5ewEOvGkU0
I26+Oh7JLw0fBGcXk03c0doMqw7vLJ5rj3XcdcZTGmIYCqxnt5IXulbsIBGtSjObBMvy4q0KGY6b
2kY2bCzdsRLdO+Dzo97JbXN8oEg5x57a00Nad055+0/cC952ib0zI28gYwsl9jBsWPfI3xrQaM+k
fDj2frRLVljYKzyMw/hoiOGjwtnoTnSby3QXUDcTMHXmad0Jn9klcKcorA7uMHygJ8RtspzHIP1z
EtqFeJp4e+g581vUjs6KmDPKsN76ROKMHAElvzshO9DPS20G9EKaD1IYMBhWqPey37qenmzKGnws
G30HEmjPtor/NSUCXLe5ZYmDwmp6G+fQRw2Hy9TiVwpcHoJEYBhknjbKeMHGQ2AszmHM6Zel8//N
vnUe8uKaW1w9eh0r6oifIcSAVcgnsMQf+gjQZoIT1AJJkXc/1fkzvn/SL2dIPqYTVa9UTMCeOPdn
hC6MxAjIXP336IvCeeKx29ZG9BTbydUmn6hpoZ7ryVZPVjc5NMeSnx1TMcSj/Z0rJMplyxIJ1JjZ
XbsZXBLXGl0wF9YhdGqgMO2yNptpt1DtRsW0Vabco/wHN8YgY0Gbgm/7TR9ZkoyjqJseYoxWHg9S
wGvVGhz1quUlaPwNPM1olQbFd4aeJpLRTwUmrAZlK6ho1dg+N018NUB200yn3mHt6f8rZhZKCjd5
dVOkP6a6+jKlyt913UTruN/iQ7+VtPwtwu5bEtqjbkOTDx85HZZ2a3k4p4tf2OSE/5ibPAQik1d0
DbpxFSFphELGHQWEY6C31gII/DXA9rK1Jd6rsbk4jHL83kSPHM53k6qwU4ljn/pAIZIayGNt31vN
9MvDx50HmubPmPvoa8TbJE+uPkPKoWmYsiAu4DQD/z1aecbIsIezD5zzrcktdkb7Dwk2b7CD42Vm
/Fd79r72yLxMuTPxpA1XASiXEIDGnEYfIjewRlgffjMdwC2voSxcG3wc3ggRI4yoLAfEqx1lbRsM
9F0TlwPA/L4Q5jT6Q7hv9NSLJgG8/l+OuClg4uaNZvEmImiIyx6N86ZTtJMo/z22TAvZhucfNPGa
kRiMNQ+RSXeOAFa0XrBqOG1F7n5illKiI9Y/l89LcvRGmN5KDZ86wWztmO1b7BGNGKI+0l/rR/cp
r5Ft9g/UAJiGz4r/2rCNwUndDG0CmaaB1RyUuPiRCBfBQTnRNvZfhFI0B4efkiN61JiPReY9jjHt
SlJHk8beNq0FrS7+F0KDIbIhWsmBtgltdFq+2QiiBs7+eia60PdhwcTOysHckbKZpbgsc9sluYTj
ce3BEZ4JVsnzbTLDOq/prPNMcjhr6QJEU05YMa1pTkEtJ9i2veRDvx8M950YSoQaJ66koZw/fMxo
jsdLFg/7zmhPk0//X8+A2HQQUfCHPozwx0i7nhoosAOIEMEa9grIwBhu1LJdtEjYzTag4EAb5ZsQ
eJyuU1gfGxoF4EapqtjJuJBsNWBwiIiiqEpkNdCVA6nA4cRiDqRf05Ewe10c1F0Kh6wY/LtcjjTK
A1hIbnXBaMGFFM+yh7LIUcKxqHOjHwE42Mjcd0kBbiJKqpypZzGfd9aszrS3d56XkcrZwXKg9lbT
NZTdNWgZXLdRsBHsvz3gfNAn4kFoDMmgOjrRxdZmYidphRRlf+nBfvYGR9p2bo5N2B2mABbdJGj9
IUplMs/vHPykyLuEmd64VHqiUMr5YxmNQwdHlG13XoekwmZZew2wra+4cEQefCxMFpoPrk6cwaq2
8X4h+qTCY1K7c9jruHQUsc81B12lIFVUZlOsG5+gg6Z8seb0opcofLqPKWtclHmrfIkvejMIlHNx
iuSUOfYJ/di+aO18PxKxMBgBbkVetF6Fh5n2GcjOgz0UaLDYUjOtkzMDxR7JgaT1bz2iAHBeV4GK
zDXUY8ZkPR/Et9st27Cb7n025z6gNEybY0RXIW4z5uocpILhMnNhvLiFeoHZOEv7S+Shi0A/K4DS
ZFQ/aqi3hppKXng0os0Rzj4GFgAxw9FXE8AyKtdqOLtutBkLQvGGmEgZcWoc65Xd9D1kxw0C79IN
/rHxnxILzFBBmwKl0inI2EVlQrkZme+2hSsrLC7c5L1nkRyAN2zTzO2dybm2Fy5zs4msLGT/NJm4
nKydGdoQXuq0Cj8VTR0e00mIi8lF70tAYVQEEO/WtAX+lbJZ6XJbFxHmII42pi0wVOwwxpcakKlg
3iHaA9VZolZoD07kLOxnjcyNXzs178cFc4XkRTXH8q2DuYt/YlPwXI0oxnqBJ4Cp5tB3u5LoM7/p
PmQNY8lCnIOQnLtWii2cft2Y+y6BxXbj+G8pPm38snoVcKPxI1/sWxzY73GfPfPiCI4MlUvg6yyL
F7yj2caTb47HSc9yrGc8d2tHpLuJioP7QCsAIAutTTpvfpyfxxmsFJQyLAx+pN64aTzusDe2Jp9C
nwtCjg94c898AY07l6U5oiNaRd7WbG34BM5dFc83Qd/kWvPB5jlAh+W/5/V8rgc5fCcNkgNS1/YO
3UrdYjFsN6UsBhLPVrhZvKS+hBzt1+WE88N7hd9CWYUq1xTv0jRaPCxgZ5gS6AOP4dZPBtU1s/tY
fo39XO082wV14lfEYRrzEw4edjb1JQZRk7OYfzZIQBPEAQOHw3b80a8VyP5dznqHtH92Qk8Tsz6a
vDk0rB+Do/sLVqkeCdUj6ln2mnnLE+Ysw68xiU1g+3un8c8tS0jJC74qkTgQ6sGaZ/V1/19hSzIe
bn/lPeSN8UtMzpftV/+yqfhWHPus1lnn6GcWmw5JWEBQ5Bb6A9yH2AAhQtOPw5SKfHp2hUONlszH
kkruUdrd/NiO1tafhLOb4+zBgEQFeVnhOLa24WhfdEB67n+RffjPAoS5KTh9b4gFNw+k7PWHMcAk
YqH2/xxTkX5azpAdlyUzYER6jBp8Ir953iZjecgddtz+P7EuEoYAl1QwoSWMF4ISY0hkSMkmiBXD
pFlfGcnLLmu3fvbNPD6CrKQvTEir5d/FHu676BoZ4C3BqNRh+yEVZPXGq8atim4Q+5BqM+yAkfkG
FPvb7Jpz5ctz00w3FVDQCE7pW6za3w7E71YxGxP2xEcBB2AYiE4Dx5125DN9pcipIRNfkjFMHqi6
9viqvt3WzfbDUIEZoHMd+UO1hmF9xlh0BDRHj4FHoUOkuouNasuyo+iRtUcyaEiS6gOeWfAJqx6x
o4WmKVYFe5y4THNxJJDsZk1sT+7U+tQvjoam8grrisd3AihyRnWfjQOpFEXx2fhAvc3lceghKVQ+
HYahyiRheOpeyeAkF2tkUGXa68KtnvMQHqKHnfSxKdmRzc57VhhRCqt/qlz3Kx3luIuiiFlCCre6
f9TXHOeHzrxsB2KgjHfS9ih+ImDwJMgQP2NWCMIt6mbs63Hcio3Rdf7GKyr2aqi5kD7QXbOAtXb/
qTyJJIE115uQHQdMGQpMv33V7Eq8aEhEgF6Y8qv1GvDWvKmqKdD3S9jnNMs+K0ddc/C0ycT4rxt5
0aNebxypsV9oV927MPBRgWP15f2zlEIkP0901cKXKAjVOkoCEDetER5j0OnbZpxSIDm0j+ZwuFpu
cFqK/E44Aw1IuJopo2JMVeF2CgBKA7OQ80UOLJ9g0F+MhJfVJG9X9Zgkepe8jCB4l8VyS4t0o4b8
w6+zR2tCRVw1v3HQb2RZXyoH5t2svAP3IKOlD/4UMvwZduYmV7r+smBs4vFiypeshD8mr+Gc8SvG
zDq4e3XDKbHeedDjURyhWImAWHEKj19Nf9izDyD9zi5u4+0yjHgujfRBzacgD+luLCevLfemnX8W
E9h90y0OmFu3MCJ2dea+QWtnor4Uz3lVkaxW3WDr75c0+BeZ/WGp5+/YEKfSzbdSCTxQiPWc4CWd
se9QLjXSrNdTEHe7aK6eFp9WmtvEv0Xqw240BMKJunuNLAyKtXdm1mMdHHfAzF97bPg9tfWSWlTC
U9feMZh7KlyF/codrjOZBAiDeTgF0X5NMLHIy3xXt8tPqLSGjFEM3Ewn23D2PWdGx1wYZqbV2axe
M8TAjnZx7qqHwRrekkjiWCqei6auTjQsOcDSsplMrHxorseNHSmsO80ucolro+GItZCO8TruneOg
v4hh80Y6HA+UpIOVixzOVV1/DCqrwPKaBx2XdTJR5H76XJLQ73C9kf9BahgvH8BepxufDEIRfPha
Kx9urWfOL3jrHyzhXsnm5vjGBdnF9sBAOZ5+/Rn8ot1ycTAR7u2IA1Bne5/F4twtGc9omzMiBfV0
jknMux9RIaF2ZoX21XJJZ1a1VBjndrKfZj//9iuB6DtGXKZaYLQjpjWQzNghx3w8ZJEndiFGje+4
69HfO6IjXn2h/xoo/48J27NF0u2R47Xk4MnCPEYhGJ+aZhZBNBtyD81VX/nTJhnBW7vqfe4rsW9r
hyE1bywefETcgS17Hs3g2EFWS1N5Re6Y7dxq1nHqDgHL2EfFMmPHIrGNKLXax2ppMC2EqXbXj8Rs
tsTo5L3/W2TRnz9Yx8DpfsyCESa7nh+l9C/yeLyNQB0NMmVWJk7PNB6TLRmQj31l7l2095u+RG2Z
o/nEM8+uiLNnoE041WF2IncjvUiTYjkmnHCT+OFfDsDLbahAZ7z0sFXwkhKIexWyufdM98npUi5c
jYmx8Dya47WTHLqZF0baJABzKGQFjULz0Cc1I4uIHOxewX2TvMtks6Lkj6Po7Aflqx+DOWtdALpT
8Cgb68cKvPC6hKl93xWDnnn09420r65a6h29q2sNg3kVh3TfWX0im7bk4McesV8Bym64ZDj9JRlC
/o9KpmctQMCqUq3H2KFanyF3L8r/zynpSQFFfDFfo2rBS0JxztmbSQ61btzJSkN/110/h6vFgJRc
mNZV1rpaSctp5fjOVdnJR6aGfRR287qr+kdJqMzZLUY27kBOqz6cIUJ2AZ6O5tEInV/Db2+2Zz/U
LseuGrDPyu5Vt6JOuNiTd1gyhHhKxnsla8Ti9gyvPwjhrPjuvmezkEAm/1NFASE1emPf9PMFwtzF
6wElVT2uYmdaE3FyXBBCOgG0tpalGcvpuutSgDU1ZCHC9BjQt9PXHIy7JIoZf6anCkO248JsE5mz
IerwIUzM3TgWH3rKaFDzFq7T0f5Sm6D2rr7J0Un4nfvtJ8ZzXppsDwC4TAYtThjy/ED+rSKyxN1f
M1O/uUHnLSUsKvGf4Lg80lKRW8PPsnvEYHBRG06bDrbCLicypNyjtznaLotT1BOyXa/nMC1OqnZ5
UzDGH4ORYt+uWdJ4NJJ3YkhqTkjMtkN7FAcKx4izff6ROrT8fD87Mhpf+fb4FJbyHC042nObZM+y
f58ij8alRch80cf/CrJJh9Imka1+ZIvg1xrL88QUYVV1+QN8RE57hTiHBlm5YfhdpeCvUzpAhi5t
OtB0ZWnQcA+XD9MGHYkXQmslmam2GkeBKMWz3sqgJjV53CAIY+eTZ1FW576urq3lYngMjB4odihO
hazuBKNrhwzcbUDYDWVod2ltBj4ec2S7za6LRVQ2jygW4uavnNQdyYrPAkRlkRlMcWOKv6AwsmeR
WjQoSt7S+kzjJOhpMtiEUXQoPNA3UZb25yjXptD6xiQSkJriTDxdWun++fHos7M0T6ldLST9sOgO
8Nbn1j1TuLC9IfOtifhc+QHGyJyYK+nn20JwRhAmuQpNmwOzcjhbAA0xUWrCk+57wHhmEX/Seziz
Uf3Vds8huTwlRnPT370g0cKbvPvY6U5pQvll02VylInwozzmAKujZcYPwii6MtqbI+enRn8e/b/2
dm70mh5NyIOFKtZgy2gs91mlED2YuNxYeV4xlaHrmXCcqkNRuxs3Dk9WzvrUIzySGbOjrvvTKZBb
i3SdNv6WiHxy9qCV8psrTj20XFOxT2OyxvQqQkLsqi6Tl6krHyrf+lfnLWnm7VZhxyepp8DlNX5D
KEBXES7HMZ8v2lqiP33nBSe/NN5cwjD/u60Z+2od+8Ma6ywbhqBMd6uNYc10k7q73nAvdh3cLRMA
r8qbNrZ05Q/zTuvFS3uAG4Vy98DT5InWFSrFrMcX0GTjLhvt4DJkI4SuuWSGGXXKLGgzEz+3SaPe
2uceKGtwCeD4hM8RS0B+6+ioE+waEEWc5X8V/n1y2hrnMlRkgAunhZmkjE9zoY+Vi9DZhKKFMpGN
jAWtBeF14hAaYAPAHZL+JR7DCMYjXcjWnH7LKchPKnVwTlS9sbWqfFyLRbQbUEjjV5xXAfykYjJO
AUKmYFVgrNiX40Ryp+XUtB9QeZmkGt/CzM8eUz+FUgIKeDz5U+W/yI4G6RS12LMTGc1o9wcZH0BV
1jvbY8pQOEl64lCGMXoaxdWYGUqDV+T83Xrzi1W61qFLWUcRAvTPFiOZuqVSNcuelh1x7ol8cKNf
AEkYqdoTcRODw7sKNN8WKwOoperuJuuoVLI1soxgGq3xw6HhrmrDeK6dj17V71X5of8CeulR/02R
JICJDO+lDkHWIShiSqlxCkVVahckeOp/kgl/CiA451/r6bVx3l1J6tsYfQV69l8h4nQ2Ch1LdQqz
9jcmYFxw97CS61UksU9he9YeGv1vEjWGjebOQw0WRkgmvV1ZvfTQOjoj3CGHMvDaVfIOz8xEJbwk
xxxKSxWJHa6peXpRYJS8/o+gWM4m7wO4Gx/d+ETDwBGPwkJA7D2pwdgXyZ8nSCK2P11UA5bocJgd
g6bZel1ENwRtU2vhWWnoWdDvn/xn/Qvy4UTRfiVVe0Z00pMBkiHyTQrwY0G0qp13NO2CX76kGRYQ
Lo46Je2htXRUwDXpEvwUEs3W5Ek+TQWJux0WdrP4MNHWcXdy9pIySZ7LgU50gF4gus18RFhoPPK8
43gMbTBF5WcIORbzELiyHB2slmBhKv+wBUmC1cniInLh/MB55HtaLcDYGaRsAGPMbvZ8wTiJfT6H
WgOnfyn+GBzozMOJRQm35tHKPf0NTKl9ZS7jkPbkd/XVorJsc4SG4Ia3XcN/GL8UMTr68lUkHDTl
L8pxa6Z/yQiM3Cn2RggZkq63FiNMb4FWWiW6h8wN5Rbx7xjQKA0pnJcvPJEHDhdr7YfRXivq8vuk
esy86pHT2hFGKDuNPI1Nf5z78YDh4EulyUFVzo672hkXK3yuFTCB6lR3Fb4gxq7ec5+A8rpfJozp
/o7fkA+rdxxCvXbCZtoDxMqiXwFOB+l1769h+a4lFxkD3GyXa/2iuNZPMDlPXJGKTZdG0Toxh4fJ
/gkqA51Ms51MSMvVyZyuJYMPvo7dmjgFyQlxwIRIw93JLdShYb0f/dBkOn60aaHV/Jg67Tmx30ID
OBTVO4lu2ZNjwHevUwYuDx07lUVbkseIly5tkeFHAKQ4/5ofFWYnQ/yWwdXNy3VE52YUArhK1RzG
vi9xG+F9rbxmWgcxjc9Qpnj1Pi0+o365zcHZCKKPSVddAWFat+Wv/nSCKLkGIXkB0vPUd+WuDz+H
Um4sHPkOoQx1me8lmVsD+QA8LNyfoDXuY/NFf0/9B8QEp/P2ZCyDHUZ9y5ggGbiJQr9dXQVPQfw2
lFT699CLC0i/D9aHXv/GjbRelgTeaePfTMXEfXnCyCoc+r4oBAI5Hzv+z7yt9/rHcJ/14sIX0dVO
53ZP45RM11Y/1twNwiBhj5mHzIYh07MH6k/c1QBw5dsoo71vJxe+xVJFeAaJUmlfBxnR9NnpBzYQ
C8LAEzYjeu+/+n1IRaIAX0WPOh7vsMDs73KMAHAza2Ob5g5nNBm/a+FZkpt7E6aeqWqcOjxb9ij3
apG/Ilte03T4mhOkwDb5MlCU3U+DlE5wpoduWLZGVTyksx/ucQ475FRaIX4SvDSJB86b9EizCc+V
bLwTQ7GtRtC4xGeY9fJK6cFbPfBt0aQQ1os+P6K5OTQvaWmiAyI9I7CZIVTWexfh6cpp+kUmalJ7
QiPen1N2erQV8Afsn1mhM5TBMcl47WfrK7OHaw70uswzHBBMH8XwQGDGyrYG2txwvmYBF1P+jS56
F2NqgathLFa+xwmzjM6t6DcEve8mNCSeP/xD5pKcBy9j48k9rApcfoJPOULslZ0xK3PrFypkpu3N
Qt+DPK++KTnwDhe34zySLtlWJD5EtKZ398sYMGAuNjbm1rIxxcmooVQY6ssBE8/W9JoQ3Rj1FbIm
2EohGU/EGSRrobA0Q608keh9MgmdXOiVmjaUpBlamQEcWfIyyeUy9MYz+zGsF8rMaTzKOT5Mbbwd
JJ7IRl2EwaDe6A5yJF859NXeWaR/nqhjutQxbxWjkzkz2J9Q4kXNrTOSn6Gn9NEbaU3DGRHaqUhY
jvKBGQmji8xbzkud7hdVnPx+ebIXoFJudNWh6xV438ZIIYnQyAvQmBsL+F1Wd4cLM9FbOohOQNMC
8Idntfpw+aUXuCahG67TeTgvS76dTTiIQd8+2Y5L+2SY/+Ep+baSgPFPv4YIfFRu+9C6+b0fixc5
tluTSTGjBAsLEztFUD0H4fjslOM5Q8JuGowqMDWtusi8xWI6jtxKkITrKiX81wTzZHbZry2qsx83
BFiieqyjato1xkcPURSdk/vWNKwCZmEO+HsG/nGR1GQ0tR2ydwGR0xcGT5vvJo6/HgHS4Uwa5cCc
YYzYAkH3PWfAf1Xo3jhg/U1+pl16YcvxKzs3yZsXRcha2+IxGtpjnw/3nUgPbWttzME+ctux4+BW
UtHZGNtL7yOsw/p5iHI6BhPGCO7aLpZaTp69+iI5L0YcYBtOq0s4yAJEHAlZrX6WjbJsDqHlfvVO
cBfHxGikHTLJjAmhPVMZ9j02H8Pl7FJyGy13utU9ijy3PnC7XuDWg7xV7abz5R7LwGqkam1ilFfN
1J6rnDU8rugO4yQ3Ua+ILYXH1rEzjhu9C1qkfxaTItZn+pO2+WxAyXIWsUfH0q8TUndayKjrQszY
oefyvKjpAS80dDqjSN7DuQbi0O+jWYs3Gih3GEAm5G02Eb3uq293N5tY2JOEMeuPXnPIiSvC/g8R
xYJFz1gvgK1nl+80rHd9Kr+dKQJryksfMRgAWdmSO1K6CH5KVL5kB7uphRA3uQsYeuWZJbEf47Br
kOwR9kNXAOtGFpFRYs/Bo5t27R6pGc+uR/o88rAcb+WSPIiAynF2oTeN2yZUj//j6DyWI8e1IPpF
jCAJ2m15p6qSNxuGWt2iNyAIuq+fw1m9F+NaqiJAIG/mSa9p7gVPiqXftao/8nE6xC6wSM5psGmC
YzYMLz5WWTITtz5zuaKgbM3eRjcj3HLAx7CFRv56J9xTaA+nNk8vvV7s+gHd9lhTvSE4uG6/0RbS
rEiNU2Q5tHMa9akM7f3kiZ/J1SAqs+wPd2PcnLq/TbH7N/SoYOoHAHeBLXhM7Ojulc677hjcAxfc
MsI4qNp9yu1xnybBs5MM5zFiPGaaL0kb7WjWfgA7iHKAltjg+utthvrLMxSX8t9gURkti43ZwTq2
I1yosOha3KnxRMKlPnatvAhvegw9/2F29GOXhG8hEnFRh6eeXXtIs1cDc4nJaYeyX85NFq7YhPjd
DNjQk/oN59lJom57Ol5TyMHsTZxntsi1k4tgx/djrCw6OsitUCDlajzuY/5blg2KhZH8Yczw5Te2
PjRcU3sBVIL/VEBBJhsn9mljk8XWhYpfBiU52o9ufkjbdFc/Ya5DMddruLj+wS/WLykA+5VpgqwR
uQNAqOGCGDXDsTXUuW5xHE6pZFLh+or0+dIA1UU/7hRxDGS2TkKHDLJcmktmv+gfpjFrNlFb/lpy
+DumzYXoKA0rYw9b1wsmDmH/dyhsHVsMfx3XcTd82TGh1Nl9rnwDl6vTMn8WnaJts0Xmk9O8Q+z0
ADv2cttLvMdy8BniZHS0mobfbTUF61u4BPMtLgwmirpJOOHr/r0oGuMcN7xDlAqPXROdlZL7oFE0
nrm7KmJzxQr5UXVgZjpUMsFCp1viQDHMiSzYuSk8DAdDts8c9gTbkXIfwuwDjWNQ3lG6+DlT76Vg
wtD51WfcEqesHOtxbnLSijbEYseBS4NAawlwc3YFa3gKuOYnefjU5jWuorqGO6rqW2pXDua7mWRV
8TVPmpUVRPbeUrXcxrn3RFEa4A6zXRl19m1DQwDhpKEcTa1CGmmZZQNEF3YHWXiR38fuXJbOzVbm
3xJmQByUD3EG7ZghwbBuOjqCWsYVZsvho5zOMmrPBB6xv+Fba/cDPe7bttOEXyPvwsrGS0fpUd19
hH74VGOp6PLyhn/gYa5ypuNKJhirAuPvrMYPn0VIXHfrFTU1pJqQi6Ty1C8XHrn6cJrAZTiu7tzD
F/7DA0rBo9FS6M2WSMbj3hkE4+f5E/H7qkyIRTVtRut5sIlCJmpn8xN3E4hXGhpOhiZcKiCJ+bFP
Zy/ZBzwgP6XPuyLATsXD/t0kznfSM9EtGv3Y0oGX9sM/ZRnXupOax9eJEeJBKwYMKxkRVAUpSKqR
PAB/eddeQ4nCIyCkaHND/nu74Nq9uVzH5E6jzv+iKfwkbQZeSRTwKEJiB826pzr+PEF5W64/TtC8
ZYWCT0KhUN+jLRf5DqFI7cehMXA+QGn0DHE0lKQUgsMHhwkOH6TVGifYlgyA0rxk7IWYaeWvgmMm
7WNXDrzzO83Pn4OKPn2vLA96rhmujky0C+Qwzw94sYRv0Vj9ZBgrw6pH4cheRkNxh/YPRQctvDao
G0LdaIRL4zAdNUx8/Kd2oVfpwrlEgy72gr0aPofxBVJa70SK7jDZSLwAjV9kLna+hyzsljnlvO1e
D1SuivCYm9MmmPRL64+MD6qnxKLGoVR0t89t9loYbJcDVA2w/yxqn45QVWOL9wCmOJgW+4C2S2F7
zp7R0ZNhdjs36+N9xJkP39a06QzzScl20QP6QyzmhzSp7zQZvNAvcU8LdfOj/MmmyFbXBE1mRFBj
0vz5JmShgO+OHkm4gsNJuKQVl8oBwO1bgN2cg8uZlKXGq4tHEKWsz8YL+M6vkM9AOcVnPaubbRY/
JhRokMbw9ayENzM0UoNx2cCAkSmHQd7L9dujSd3wH59ILwtxwDFvtVebH9JM6JVdPCR+8hSz3BVL
RbDjNK465JxRI9MiupGSAXTy+rBUkKah9eQ74ymNw53BhPVock8nP/rasTl5lOv0OT1no0uJohVi
fXYO2p1/HczHPLro0o6H7W9BTIjiXKXJX9clz1C7+YQ9TCDokbvqbHbNvkfNdgMyNNRZYAjFPMTP
Y07xQ+nlRzNB8geVZPGYWweUafT6kekQfR4rpSIiQgO5FD8CH1pQwUn44W00CP3Uw36qWRIssClt
iaDZz4XBEWjWAJ+s2V+XZYbIJ3r6oeqB+ScGAGmveTdsSgv4bhB3B9/QztbxsHLjCaNwR3lLONJ/
57LAUGfwTgNpxmooGPkU5Ck58h6MfvwMzI7Rq29iMB8euqTbMv7fWQ4N4r1iDIvZKTffdInNJl36
52b3s8u7Cq8climDfuApu8ewv+PlHBlmxrhxgvQlKYMb8YzH0qn5jQIHyufIzXiqUNbBFnbrkJOX
M8t0PcUm70ZDmhtfAoCvwW0fknIB+QpsI7wNPZfaWEN60cG0xuIP1yXyY7Rwsus6BuCOmMSkaR2V
EruS9QrSkNppkGyaqHaSThdDtLeyMp/lhFAyR8cx8Q+JXxxwCjzj8eTGIWgGppl1p7hVYaFXWxfQ
cVAHu07iylQDjbxJ/5DH80vCLyp0cm7axYdCGC1xkDgmvKWz9crTuE7bcqOFoiNxHN7LmUVCC0Sm
xCEUemtxotBzfAMcLp973AxEhWAgL1yuOCaNooARZLI+N0s6S0TFdmqZkLm5uBeGdUzdCJuRfxyz
aCXCadeYpsGk0CEMSkaFYz+jrCxN99NEuD+rxUiiJ7suD2ede7T+IEVNODazApPi8n8mzOImXyLm
sLMYGL2UcbATrQo2qp8PUk9XXLgdrV9Oj22kPTOT+Bv46WdRYr2pRuOQcYojYStQ4pH04jRXlNwG
kD9aI93GMX7SOFMM7KGbbq2hyLjkN88mO6JDW0KWyxF9f8EvN51wtmHsM6+oUE7Mcp74PMfnLJ2e
wzRmBD28tlXwIub+PMKd5CUlzjbnYGk4/zza6IEzcdbLLLlSHfcxlbAvhe53YWFc0bZ5LRxr6yPj
Q15fhXi3VEn+teN11vRPTMxhv4aXIAzwAVm7tLf2Y0QvmldLGJyeMWA5j4uzPxgMsVomJ+XscWks
1ZuqTACyAZbwMaq/MurwhjF77LnQLN08N+HQG0x/CLB/mfj/EPJ+k0XoCfhT8yr+a2hCi0rcQtZi
FsyvZlDb1ypD4WewUS3WCxqdCxyAOaPGJvF/0wlNtV6iq279xtAB+KPfoQABYINXvZvNcucX7b32
XCZQkCS4HuG78fon+NjvkP2prjHfHMX6lSCOy5GT3hw/iWY8OXVmb/Iodz8bj3NZ3M4PtoOPsbaT
89gVbx2Nbeu4ZwuQAal4S1bhMfKb5jznIfIaU5CV8qkbs8alzMJYISsAKrd9Yqt1+ctR+ElwuiMr
wC8XVgxqyaYtbWRk8qvYLc8N1TwszxFQhUWsilrWnj7xTLng3Uw2hpmxmNZMGrRNDWoCedzgxAIC
mZ2By8GtMHrvxBXsyxODBfjCQmUeJZtm1+CyhYnkzeJVck/x4nHvdc4+xjFMWop9cw5rbvvimDUo
E52bn3O+x0LGH4wlUQ+bGeV2ULCDeBsItsytytoPZ6Ral32ogEZapnuvnVq6cDsi1pYP5HYmTFOE
h8HLDk3mv3VwwqMCdd4Gy7/pF9S0HY+vtj3TwWLF7fBUsFty0++3ERZht+8pZ7Sge9fpP76KJ2JA
4mw65hFjDZYHANFPTV1wMmnjY2xFEdg3GlcbmZuHIQ/+6dDyGZ3NaOFUBuO29Y5xZd3aQJ26Bodp
1FCyGvbtOexx8GZ5MdM/g1HVHo4WAlgkU9TdaPgtgyHc56zzOcyh/HlPkc2oBHsC0xWFf8Y3lrgv
F2SA/mc6io6u6VMqgh8HBxLUKUotI909B1wqaSTVOF3NE6/3nY5xuxnJtM4TGNG9k/74OPJWimTx
uBAr2jxE8zRA8YDJKeioWhWeunuFuUdxIZnnmr8t/Zx25pL4817xeB2ZkQc8XVzw81QwAJqLkxHS
DBTN6c0CtcE/ixeNmliXrRWJojrqnsSWXbJyuuA9Ssr7FBU7/D9nO052aV5fZh+PZjk7cIZbLJha
9C9ugo09ai1vw+S6AGLFduHzmfyWxtTwmuLGnC5x6bbsjtqloL0X9D/X1jUuUqroTd4+2GcLThF7
j5nosTUbAtTt+GA6MQys5dqYJe4Lpbr72g5vMi6umj4AmCMIAL0HWqxiMLY3WCgbWfYBnVSKzkCP
bmiVuscilfdRO78l5vNEXgWVjNhiEDUc7v68DkPszL2ONhR5rJemrrRpnps65K25JDeDlNZiK/x0
9UdXMpd1B+agRMPjV4MzSdsCFxj9PWVB53QW6zIbkZTjV1yTmyFo38esPJdjkO2HlvJG/a/seXEs
27j9b+Ik58UMNhqb5VLVF41e6jOwmMtslaZwKGTYfruReWjNfBuG5YF+dmAglqbHqRRQC6gIr3wU
XgNrloHtDXQVZ2RKfMCOWA+Eg+SqqPnLdbU0LnjTr6xx26syu86oVGFufAUuhNMF983TsbXLZdAW
3eI4vnNSf64M9AZkY/K4VvFqMdCkdemxXZ4jQRiaTsI8r9c0mv6RRM3fkEpfrYQF73swWWzrh6jV
WRMHm91FuufAEgeARLD4GR3mY9wtHpYEKkk8WF3thPwvcGPD0gccqMEMO4waglltQKg8SkftG7+8
ePH8WxAtY6ppMIgIOE9Tcxbk7hs7uC/z7cBEOJyS6/JZJk14GZN4O3WvMqZzC28lkLHHYqanRSf3
ap7ArVjQ95bzSVFaQAIGpgZ4SQlP9vdwasadSurfPCpZhdTuaqaiFEPp7MdZDJrsklELBCb7xJp6
rmNn63PQXy71VmJshMWYisoVmsX35uL9J6EZFwjaePZkd9aT8Y5LZOu3hI4ltiJBw6Uxo9r06kTF
6Y6g4RtckYNlRjgTyDaS0qw7QJ94XqGpO9flgZwqguKcyUrD3A9D+C9vFHNgFIVEPJUhrocUFD8f
TZKEe9XZ+IlJFOXEBYfJP4/ZuGOF/a36mNc/N5uS8mDPNynPw3C3AvWAb4kHpS8tImFLQhu1UhmK
OcLkPCdG8mQEEjyPDHtu7BZD1toHehSZSCYh04ZkknhUgUfhMttoImgs7v0kqq/KZO/yGuOGu+VN
w13YlFObXiB2pwT05X72Qxw6wTxv4tJ6mprqOoB3Heg2cYFf2mQO1wij0ApseD4YsKwiBajrG2yI
OPDWDr3pGypb3UPv0PbeWjgIcU5+WVP00JkJ0nddmY8JYBWsVXSGVMD/ObnfQNfSJWFW0cbx29cK
LJYJU7h77RGhfX5aIlmkl4YHlYfrqB7STywMWFZxKiS4I1au7XH3Z8N2l62hA1XXOM9jhe159KEC
V+8eZQ3ULXO/Aa6BHYih+QYFnnGYYJhSx7fcfBkjeinGYUvn2z1Dd2KZENfIb0mMlatGPLSLP42i
770gW28W2SHL6u9isp5iHBBY5pmDLyJ46y+yxfAclwzu2BxfnVZD9/QvjTehtWFkYC/KpnDHB7bP
7X8tR/lOVB+kE9CZaRrmP3+QoX2Zxx/IgKvKfAmNDjDS75yqzeREr5IiFy7aVyuNOJy0CJTxG5vI
niwD8X33QQQQZFGhGH8kq3pqaaH3tyUj2ZwnshVc5aOLIMi/XL2CBsggfhEnGJYww9swuue6gtoY
98MuUs/QoqD0xsm1SuQdRyRz/xpXMkGQsRcvYRsyvXcOyyeCc+5UsMpcqJ/uPO8Urz7GD1wq+TqH
FN/NCFYnwca1tvFjr7PGWyjhqAaoGbvCN95Iad40Piju5+Sa3UuUGQs7gZ3J8PlRkRQQpHw+bqFw
SFRfKlV/rYCIZ2OARATzfAqhfJyDoGZ+GXt7GdHXbtOIixm9DIwd2viDTMxTpKhL6ClVrttXIrUI
CMEBMBJUYvfRH72LW4F2LOe03Iu5/cpNT77OkrZvzyRzxgm6AM6C1myn4FyksjdseofKZn7ftn6/
5m3+A8T4q2ViTSJW3HLXpjaFBj2VxWdM6DenKt5k56mVnU2o7Z2W28Y1HjJiixI4FGou4vXoR2uj
E+h/EdtkrLI979NNXTS7zvPMvR2xyZKSE7ptdm7UcGjlC/Nq0YAtbz+D2PoGk7od45Cio/Axi4aA
SPq0UkW/d6thj0N8DeeGgR2JOrt/FWRaUiB6KmvuQmMMMbgmR5eAblo/sU5VNR4VvEMeBSZVA5fZ
fH5gqr6WtNwq/hsFTlNl9x+oxPumoRnH9uOXpBgfXG4BgaIXZ0m7R5cqig56eVEZOP+kcU784SgJ
MPJIZnDfnDD/tud3U2Jx621uVvUOJ9EqptwikYiN8Vfs5H+rMfsl8LCi7JmC2TpfNsLmPSiW1UdH
J8mo7NZihvVSBUvGPOUlA4be+fbSBRaZSDJpBTFDyKjltm4iQtiKkAKv3O1cFDdlTozrKSFXqPk6
h0IBHcc6Utw40vXT+xjsgNiY2beyQUkanPmnKjmTPTgrN/6JXWOnJS7ynABWN1BJXXUcq6dL14y3
JjKPLjlYCYFgXTCHZ/O9cMeia6Bztznn37Es7hYbUKLzt4HVsQr87Br39jflWNGqYzssW3hl2YSH
nnahnI+m/aMBbS35Ci46XHoLxyyXapQX9nu+5FAmsELAFWpe21jbDj0gGpc/ru3d+/LoI8k+Eqqh
BxxPBoVm66qxXgXlOvMUo9OCH2AWbqXmsBV+Sm1Jq7Za2K9WKQ7zrNmzqBAxK9o3Kjl9N/ZMm1//
6OLVW3RgpL9p3fMgrLxlWIkY+pR12W/Dl7YhPmytgqB4iRV5PMAeaAD8LL6rqE1j/rPSTJZlK36H
kgeorjCLIuq+ZC6W9n6h9/WSqytORY9KkMQ/4y8n144QznknkBpXAtkOBjbF2mAaOvXWd04IduGT
xoX87QJKWhlguZ0AYE1xiq9J8Aa7cQ5PKVPnkcly5KVMU8Lm1SIfCQXS8c2PzvC2OrZ/hZP8utQb
HqFSXvyR5HotUWSXDR7APPHyYSMD/ZBRg2K044EwL80/g9pXRXuixN7egqjT5tLn5f4pfVIaFb5n
P3HQ5FlPluaIPEhQLxiXly9jsh6Z9zH3AH2fgXsKZw4ujH4zGgKC2f2bFpAKl+sEN7U9gKsjfXes
VvvHN4bPsAn27VJ7X7ZA6TjYyeyzz7ptznimi6OtHTnXsZjeLDfcYN0+LappSKrI1B1XiogPuDPp
meLuXzkh78ucE4BiiRj7MAthvVRswrGDj1264YMs48fZ9l5Bte2TDmVvdKp3Yil8ae5ccAut3ify
f8i/F6bi54ijYwDvmAwzCBVaws0SO+qgOdik3Yc/OMXO1hXONd5Sw1DgsslMY2Mn7vckJ2BQ0QCT
Ob8FU3WLmPcOHS2fJmslKE31UgcFBxfbO2R62DO3dBmK4tMS9N/IyXyR1O4WfKE73yF+h7d1S4Ng
CISPf07DN4EZi5YWta8pf3gHcbn0u2GfqHreO0gaJEQUX+YwcBSC4TfJS+bYmEvc+Wc5NiJ3XQNe
XOHYAHZWj1g57tQk/rhGuA7S8sc25I3LolDFD0Ud744bbOukfJVSRzs5DupoJPqeyeQ+TUxY5ED/
YgUB3QhPgaIlWY1Axbmlf/QuqaYMZNTQLm7O8Uai4uATc1u52vhDORCXLRdNZJa4AXsm/ZA5usrZ
2J16hvRD24o9HmQRfw4euMy0oabF+GeH8iB0c7Ta0gX/OEdwCNNdtNAnVNMv9ed0usK+gplDUWdX
Nd+pzItVN028NfUfKwoeFfOQVVTRQ5vDL8XxRHuUxPzsF/ELHQHdeiQyaXQI0FbfYUaNjCePoc1y
fERMdT6JFm8jS7KZBbCJKxzq1RB/ugsBKg9G0ugJ+E/jbJnqGovxeVn2iZN9ysi9R4GzHbyUtwhp
OjcElJLLEFnpj5EDPUxJ9LZR9Wl60/eQckcQ6aNFtgqHEsNki3rpg28BWJzQK+xQfMFm/1naYJfl
1Sb0hg1cHqx8v1yklgtMzZV4pyL306BjphYkM5OAJcp9aj+ELMs2okMDw8A1GnwQerw7IGNPr7Fi
26FMNsAyAy22bc4CYzaJrvROyOYc8t4VZYdcyAOGgS0AVU8Vp4XdH1/dyukxYfK/uYng5vY5l5Lm
GHTBbzSh5mgeDpeWOu1aD1FavYxm+2mU3t7RJY+1yxszGPdmNFId170VojgyrG7XnqjEZcT+B0WY
HPkE4YCrPfp+W4IWbDTuyCA3NrmnnqxKv3I/emoh8ZklIJN0MeCzTDwmGfn/onG67asS5I1jjHD/
GLC1PMLUTwcYpSS17K1xMtzgTGWdPpiyvRdeXNw8hP9EYJWkpHJtxwQnIAESiLXbVQ5ba6kbTnpw
HioRF/LHPjAiTdiYvtb1sk2WBNN8uqnTvL8iQ7/UBcWXYcVasIJwj/V1D8T13FjWtzn6V9OsUes6
dJRWkAEe5bPHpxqTtl6MOw6FV907l342aW3BX8vwlKLv3W1Ke3CxgKhN6u/Ir85el3B/r+unDokw
mGMY9B2vTrxTif1P+/a/5ejZOtHVNnADRi1kNys+mXX/11Kg/GvE+sGJKTKTB7us/aORtzw9xV+/
o546KYhcljZLpt3AhPoRUnyGqenD6BjuoGX+2k75bUXg+lmNGGxQ5w3BQJBb5TB4WDDCVefzolk2
dTxWv5AJSQRDHIWWYb8uR6ux9B7cxUIE2oukjLutpbfxI67yNQkLLbKHMgx38dQcEfOHFWU4NDXm
IHuzyWKqbtsndELgyEu9GEXe2PNWnsB6OUpO8l3HhNDOu5fexbzo9K9mpG708h6WB1iHNtIoR0l3
YJOihFTYrtxkIctE9RP4CDPYBEp9DLr9iUXxd9AEEUwPSpWpL+HiAzLGNL0UorsAYCRZRm8MAikG
OO69Sc95vbbdv5bJ+TiT6R9AVPxobfBeegy1zUniVgnAgfPB9egoDPhjgIYoIzVb6VrQMbtyppmp
SvhseeWzrwNszbH3qE3suL0aYSdh8gyxwK8dNuJqoA25nu4+8MPELTDzJScxFWf2Y9jfInpy4N+t
Xaer2cHCZ40iVlJAsomMbO+pGcdJdg3r4T4nXKUjO37XzkClCjMlECbtG47aFyJMt7IZz1mPl8Zz
JqRrvMitwwYXTUejlTEeXCxiRcJ5xUmMNwU1aJV63Re+fDD4g4OBdNjbS8NKF1waThkRVITl3Ggw
3K0zcrBF98mzgguHgkBmAXMOD6YyNZE0cUc/f89DYoCT21IXHeW3sfepd8duWBjPOUZYpzIBQliU
mer1VIrHHgtUnFjjtlI+VA+Tf63uSTfRis6Ir8GdNzAhWOKRYptzo9+kvv2KDSSCvsaJNupDfaZ4
Uh8Cezpboftngpc5eEi8mtBVy+IcNc7FrHt1cwaaQ5cDQo3HR8Tx97qnSsMqcImNhWLAbzv7Kqo/
JGCnxEPaCOD8Q/NZgzNfT0PCmII5HYrGgxj873Cub1i6ABf54mX5rRQO01XuSvzPEW0WgqFa9tAF
Iephsfg6Tj6fw2rA/rlyhukwJdYRi0uzSiU4jbm5YXsPaFALN+mc35WVXBdrnO0nV6VQojkoELM5
x6ZFcZU7FYcWyAQOAk7t1eIL5kc6y7Z9MQEMsXVSn0CdQ8X3Z5n2D+vqWIzGfRlRKDgZEiNBODG6
NCCGthkH4y4L7vbyHui/wmp8MvV886YphOQHBSGr3kxCxtAsblYTPoxTQgUFm0Nl5ws1lvQ25wfG
UOEz7/gD0XAa2osvH+uXmQ47hNc7EVTMP+nFHAN4MBR0MTgZ6TVYZLnlYosYctaqvFeIjRV79LJX
Ry3hPXv4M/TxycFzRrxqOy3Oxqn4EUG27cN5k+TV3fDJ75VQ+JESv8KkwHAQ+695hgQul6+EBN+z
nIn8+DkCRQSBJpTGIZ6bo3DVzudIUfrmcehKoHkl4Um2Sps3V2O77H7NvWrcF7cLPnQjf5c9UiMJ
LiorI95Lh4lJtB3NFIzcfAGiJeFGHMb2NQiTx1G6h6HBlB+PeKNs/8l0oz/RUD+3Kv5j2oLpO8+T
qMND6QzO2g/LHHgEaIe+7enH6gPGB/CDMlmCTbKvPL4ITqTjRU/HVkfQgjTG3UPmZyYLVnE5JQyN
VEymO72ry/LYmByeMg0MQKroYbl2OmlUb2NpXkzNCHzpoLKtAJcSeVlyzbxlckqcUjgDEAQeTV8+
FgUXxdg6s9bYUNJ4kwoYnUrYO2KMxFjQCZLK++eMUEKXvxNk+S4ygn9zyjXajYdjKINbwjdcj7wr
sMs8e11wKqPkrSFcX2mB6wtayGg+IGmcJic/2gVTORIEJhMutIzD8vccJlb9hG3Ei/fhQPRYzccK
/7Av9GvghG8jGwZn7Je+5iBccCSMJPfV0HjrF02ir//E87dREfnxY4Yw8tbo7JYx3Zhz74debP69
B7sOI1pviIXH5tPkTbsUiQxYB78N5vvQHCk7I2+JE4TQdMKrHahdxdwtHvrLzEEpTxg5YIZRPB4z
cqRVkXhDwjJDj1N1e1Zp/Shb/+p6M+BecVz6YZfliBCyz7W4FtoElrm8FF1+rfyKNwiMaWldoOZe
cmq8wJJn24YFhXec4J3OxLUfiuea5OEK8Ch1n518ruzoYbkJBWO/kx4FBaa7YaTzVYELG9kZeEW9
VZG/MhsmmkMu7wFNu0kavcMOoc0jeur8/jHgPwCS/Hlsl6QbLM+VXB6kJIlJktISEIXpNQHJstxG
qnb8mavxT8e5118e81a/IkjTogAgpulqDtbZpeHkhAjx42QWiSu/3Hte8ZE2zGUScVbDQDeYe+87
rHJS31soMTh3twblCT3ZxrrQ2yCTZ8Pnd0zCeicpqsFr5W2ZBhGININTNLUhRtz2KRe8C02uDZ4F
KcClfhq2fI+Jfm4pBUeY+ladeENEQ2Zns5+G7tkitgqKI32qkarYU3koKoAXTfOEbw9UrAE6G7nG
9M/LAbpqzdPUjZdW0ZJgS2AlxGNXE3T9Qo0vaTF8qwzbuOda1clNg/+PFf8mkoq+oFskZ7W49nDR
JCA5J/BZ1NaD2XATH7ScTk1hcbPl5wp59cYO0DjLvkzGcDY7/RbKYR+k0Ex5A9CVwnft5u6x4ode
HmTRxU/FnPGunP/2otiFdoydR+r35YdNWX6uNktUXEYFJHRJDYhD0ETfUhKtirAXBlXJXQNa4orc
1+7/3GXcFcShnfhDpPF1jOWPtsS2cNS7bdFjbbSqfkjjPOFyUg3HMvT+TEoiCwwUFrv6PGBRk0b/
wHnzpFoOMO5cv2Go2KsFp1Z1N/Y4UhEDaXU0XijLffMQuunVNSSWGwV81iC0tAVNMXJQ6wbOO+kP
ti9eX901dP2POTXA5LT1evbjfzr3ma51QJ786dDZXKeW229aGetKBCfbsQ92wlRU1jtbjs8qDdmk
R+6U0+KasIzwomSwFZr82dzYXHip3mbu1t6rktBghd/GjevneUxOStcftdQfVauM1ZhoIH+WsBlG
d9W1m5McxLbDeFHHj6lVPzOAQ0MYPjzXvOcBLkDI9A/JWN7Szn/RAFi4pNs4L1hLvSufVRUvTWfq
twidfRaQj4twb4aO7+8rwLgZvZkbk2zsLurMR5NCWnvGcYzhBhnfqO/K5XwDcA47eV1Ct+8ONOuk
m9lxuBGXbrCxPUTRpshG0qMg5KwoJYc80mkAu22YxV6r6sDZlMJBDjNtc+vxSlHhoh6mnC690dwQ
ZALkJ77sqbgkAkSL0+AzGDuUIx91Yw6GF7yO7qNohM3op+H8282nFEcy0bf4bHsMSKVh3yJcoQX8
TR0yLo5xxM9WWqzBAv/xsW5qHX0QD8U3wkSmdqqH3nQvLq+ekUFtEOZ8l/PNVYwNm5riyZ6zGJ45
ePvJU8uGoGb/hTLTo99i3p/YaZkfUsLonHrT3jN9/orwjVGfsTcHXqP5wDGVYj3sV6Lb0DN50Xm3
7WfczCF7iAaaBY0AnBCQtQq/igly3QQf4DhEaQezK3eiYV+q5vbWzdxkgjH9ldJ4aYL8IoVZoW5h
BGD2EJkjjZIFwEEb5hTJsKFyYBpxRB9ZM9juWmuV+Qn8FsPem2gWQ8kMIqY0gb7DBJdi3tEknRAR
YNNkLy5n0nvTd+XgnTOyxczBj7SyLIhMcL4MZd8HVjM1C6+BlcQPqdH6K9/W1xi+ExEmV+98aEFu
ZkM9pgecQUDhOE8ub6XYjcg5FG++5/+tQq7HHGn7PGtge/DtNKMP2H6415m+uW6FSaCdzsKWO60n
ypXx+rnJNutiutpqmB2iV6Q2BfNOY06SCwnvazEtYCzN6DKVeN7C/08hg2DDahz7uW7zZ38Y0Ppd
FDZHkgjR5UxrJXTU/zdQUZqXQZjvcsCh54zsW71yqzNa3YORxz92x6U4jRHvbBNge4rGVoTWTtlU
9bQDcdIc4NbaSwhqxZMcF49AcmczGDaeUFyxknczrW6ek5zaUvzBy4CRQhMQdsw4Pg2y7fZESTdm
6KOZQ0+9ZhSU0x/dAVWClEj6uOy8fVxRm4niXm8rUGH30RTB1SE8gACGC2tfF2oBYiTlrq+4XhDC
eRZse8q1X53O/GZwQpAkt5qtEGwazFGf08IOSHFaDOlHeKkYmQ5dDW9+BsMQor3V/3F0HkuSIlsQ
/SLM0AHbSp1ZWVr2BivRjQyIQMPXz4lZzbNn3VWdJARXuB/H4d7Gu8wluhba/05n6jVvw/uqaR/w
QgY8f+hEl6I/+zJ86vgEo604Q5djyKNSEg4xCLRHJBFFC4yN1N15s7ud4oqhoX0ym8Pedw8oDq4x
zut0mu+h1z0CEzaK1gZ7AjYRSWh5ivW4cICQEkLUoMxFU+GlmJCQE+KPgIeEMI7I8/pt4JW7bRgs
hJbY23GwtXL9TLXyw1Dwm8EiT35tbHIVA+9ljt9tTLSbEIA00H5wkO0Q7aWVf6d2bYIjGpbT6Rei
/0sGiAWzZXidCn+n8OTKntlG1nsXDzm7TIpbv6ww+c1vkW5OAR0xFlbiQWx2CS3pOh4PxGiLn9VR
krVF/B3r5j3x3Gs4rR+SXyB9p9yRs0r0XATOl2otm+Orz9xwZu3Ulf4DFLGDSnww1xbqpOUWpRq7
ecSfTQ9jW7i6xX5OPQptpOHRU1VE2e+7ARuf+cKSbJNXwwuf5yLX6mmsujdyXM+iXQi+4SyOHfkD
xZs3cXj22vSixvYBmggg20ieCjYuj8JHLdMucUCJDvfO5XPbnYqZ/LMuxJgleQ7KAxLzYxvWl2VY
aWE7xZCakScDQn/PO/vDQ1hZSuttXYGPzrNJjKrz+RKv5YfbJ/3OG7PnLMpPXTg/JqH/OHjLJRlw
YFkxk9BGE4E4W0RdxDaCk2i6q4PypIaRMNGJ2Ou5wetmu24KXztGLWRUgguYJYzWFgGOqJHMl15v
K19np6IIbz1/2Ku8fuwi/OjuaP8m63yMVfDHi9lGq54+HsHDcz4X7y6Rua3LAk1N/UswxYxBpf81
2fbJIhrdm8VfpxnurF78TLY8lEF7uzQ90S9s81kQPGhwURsfzNs1UpFNOdbeB6z7uXFJBJJlhoU4
tU9zJ/Zu3br7ZlzYksu5up3QQ486fE6L4XbVdKFLI6+Gn5kG6rQ28hiWOZRZr9gadKlVuM+hRZiF
M4aEi3N+p0nA8BeRNOq/F1f2P/iJ1CZzwp8mRsjQABUB3LMPk+BekawVC6ZPmRfC7kl+/Gr627h0
HV08vUpKrlja4gBjpthVMX1wXuS/Skwc8eNTqIhlKVEwDpCIUFxHx370b+uMarn2DYYw/ZqaDOcx
y6VmfGS096u8xNqUWn3VM3JLhxyhNEzL13ZSdGhsCInF5EoFKTM15e4mKUrYKQzVg9HMPaPmPffD
UxCwfIr89IikPDEbyqeJi6jd8eh7w7mNE2tL1BLSEQ/QpGo/8Ia9jrhSQP0piHb2enQhLRjX5Fbb
eAo3MYCLuue1GffFe13516rLPRAJCqqQVV8CLjdGyEvYhnjSlug7XvuDpyA6pQuNagZos3Xax4Bi
FU1OiZS84zBL4/cmj9Ln3FW/QxJcxdT/6ZV/70omThJA074Zlv8vTJCiLOmX/GPt9U+Pr8kS42mK
xz+EHZ6cbrnjRbDlODmUXMFeVgAa0LnfNVCTfIDPH14tHuRU4UeUA2Aw9yfJyZqLpkuTs2KS+t6X
UFJVcLcG/q9jwdhN8v4SmphY2fwi/8flpJrjICmhSfS6OI5ge9a0b6lHJjZBT3sX48hci5/QXQEo
6eBPbDO0hom0nxqCO4CRPnjmj8QoLZfyb4d5Bz8s8EI9ZdOuaqe3NTbK/3Y+oyfdOPP4Woj+tCJK
z2SDnmTetAURJ0g6qIAkR+ko1mnnLsUzSEPvpmXSysyUUWmGulzEwoSAR5ulBcFk83CPjMtV8zhP
w5P5A8C2XtByEUOA4pJ15LbmcE0ivRuK8JiNw/Map2cRZzt2Msk26yGXFplDDZWT4YfsiqWNtt69
cgH1CmEayYCfmYUnvgp0c4cU5ZZfd9CYAgTgGCyZmY3pC+8KMIl+KtBr5SitkRV6zt4P68bf6ciy
SwLxFpXsrGCB0V84xKYFlZMfUpxQ1juJCUXwiQRJSoS6pSzB0cDNtvwdh2fevDi96JN7rIL0rWOS
iZrwuKpIFaMgOy7uB2GbuQE69Dy7gHQ0bS8RtulviXTG43omRWDBkJtC9dw1uS9vBRIWVJJpvmqb
B4y8N5z5rSJ7jJW6wM7tl12c8WLzBRuOseznLd4dxlgc/LpEQ7O65dYmNa7CG5426ppMbtxs245G
dmtZEv2JFvh0t8k4F8NZ56Gdf2lXVcJgOQIWB2W69PFTUnERf4c0hKKMu8PYlpOktoiML1VqxENx
zdBmW1VT0d+lS4R+1c/p11i9+4W4TaJZv8La9f0fP3PK4CuwM7Vc3CRI8O6rsRakAKUw/ohZ84yU
UXflvHGQaiLnnWa3BG1STrhoJvaXL0R7Bbw7nBEBUzrFQpwB4AuLYLzQjo6Fm44OE/xWpssCnHbg
0xW5PSMegB8+H2un4Y6mHY+6xyTRXvIZ1S20L6ZBA4JaxZK6JUsX6Rt6HjaR3CFExVSMH1rFyVSX
Nd7U2ho171PQO+UNjApS2cvagku1EyGDwb9NVsfzNgw939mPqaLCjrE8+s89huWa4XYXY/ZrKzCn
h8XJI/KMm7RmSInEofwZU0uiaYjdAQEiUAmh47uytLhEYZXZFlNk2GIwyLogYvRZ9f2rsLtgumuV
Nce3bEhzbu1Rl866CSI+pUHj9lby2aUdd8bXErE81RutSa7/ySlAbiaexKxNhS52fd53sGkivotR
4bLoLI6QsqpM1q4sLbzPSwBi4UFVuMh+FBR61snp4hgtVBzYq4N5Lkxr3ggzepi+NDBBaf91kwQZ
xyYtzc12EBGgMrhIrClxI8zdnIKusAJ+ZQ5+vSVTYLNYjBhZu8kptH5cb3SC2xYRiJqe4V2KRZnN
sodJ1ncJdn9dhzpwMUUswh4/xoHz/b3v/BBjVFdahKx2KRcIq9tsT5a7rRyfGJ6N7qjtMLC4zWrz
UQt88RZ3TaPcl3Bx+u5pjca4nZEUhnN3hxfWSl/tBsjNkWd4BoacQqRJUEyycZyDrfS41OC4pEMB
TwmViVXceFO7otLEo1VzQEcNUJSJLBit4j85RuQVk3U2Jfc4xOv2rZeNg+agd9pFP4k0dqMvvx/a
nkqSMDhkPqvtFIbultlN96doGTt8z+vQEbXg8uac9oFbD+7Cahn52U+KpS16czIliw8Kemd6QLqu
k+RMoY6nNM1Ex3Js6t3K4q/MCFi7myFI0hhaXO+z35zzsq3jvchje3xeAs+ldea0Wvx2l0SJnNFp
MC/PiHxAnVEy+M1JGj8NE+TSgZZFY51ngsxfH4An2l0JV61Nk4Y9/1zH4+uQzH7/WNbMzjyqLXIQ
SfLrZ9ePcdY0PkmLuTXiXbspslUyb+9HxmIlqY926ZK55rlARbYoNzLjxOSsSSEMB+j/xm2FYBnM
mS4ziR2wY8P7htTRmx4ndwkMVxkxXcTE3LE8ZsPQtWrrI5qdITkkpNibb3yqvbk8FxafhfQT1YyQ
qjhCDJMGxFZnBQ+9iFOFHg51LaQ6t+u698wG54ZzFyym+JFpaE8YFdLAIz8rtYsu39PTcfKTjltP
QF1svSSML2IJzgNRyOi0EzE0hZc71qmrHGwiu2jQMMoh6TE1OjKvyLrObLN7zbCxiARy62DBENtn
vt/99OWU1A+9PQoUZa7tz0hoZYBrOt5w6PT1iyqCpX4i7qpc9KnplGb4vBjK1OLbHWOYNK7r+5oJ
DmDBWQ8ivPSYaDH5RpETYXpKYp/l6o3ThWvYErYQ+T1cz8aGGol+r2AQYvkD/NN965eZ6Uud3ORS
0yMqfA5e64aJxEoN0pIwGRbxi7PzHYbtgvOgABUP5HDsD6zw2L2H3pgk7IMtJsVmEl3M4hG/lQ1V
Za6ylDRB3ZfLeOhoT3k9rnbj98ENvHCPGlfzWjGbx0LgJr9xWtcKQF6qrIvktk8d20bppRf4LkdF
NG6w7MslEYG6m0Ra0VyPMghStZkHe1F6q1E2TMvByqd4+DtjaRDM67GXFcuzPc8ocS7eGAKjfrCy
pq30JfFE2rT7rmIAdC1bG3vOoSOZKvgHW8wOnAsasikHNB1ZgS+v2gmigGCYGWDRvndlHjm71Qnr
mvF8BnHGJOO6aZXqB62TBQ74PsZeVo/o1kJ4/igkp4GZHMXB2vNvpgRU9FJD5MEUgnBa2N8WQGNx
hzF9jp5mS6F0BZ9DCcHmxJqGxDs4gZ/RUbvIa8f8cSQth2duNfbR0cE+Ksc08VDXFaKzyuHgcran
DAHjIqJ4h3CFtPaGlXdWYCBAuLw029Ht2uxf5k9pxgCkyxXjLJliumKMVmvpig0G1tQamMCMeccG
rm08lkJtNwPm27H9LNOHbqhqlJ6Na6up2obaauoAvWPFLV5apK9Ath8n0ldRUUjYtjEFgX+QDaE+
ORGi2lZ3QKfyfAe3vKNJIGsWaHgRO978NfdZO3yXcERNWkpI/QUPIF97EPliyYruQ4omXf/ihkpM
7lKXzVZ0QBjAWh1oFCZJxSoaf+Q/2426+iSmBavy1guhfjScYLWy3uemJkGGaUnVwKCPFbar2AJb
7eyrDh/2eUzXoMV8YcF1XnWaBj9OTEjODoxDBLDLJy9kDqMUigP3t6rzh9wOpP2OW2HBBMnGfnWf
Mrf2FnHqkgJiBkY1Z2iJFp4xXs8HC7+iOrRD3xAvT8HXcxQHYyOae2SVWfKHgwSED0GKVRd/e+wH
MQ2JJf/b9tbYY/DkEQ/WS8j2o41+sSEkrMQgspI1g9K4SmBcVSJW2VuuhgGYUh2G0USWYpjaE3oM
yy+6DLvu0mFc00PV5o86yfL1uw+1H60HTEeOLzB5ObjJtzCWM9YUbqI8/x6del6NOyq4BkkqSHOX
2NksmwYmBB2gRuLBVYKVYQg6hNEtQ67+aKdsv6xTMssGOUc26j75lyMYEO7NyGEI/I0JmZcxE4+S
aa/00Hv5KW1VIMYj9YBn2Rsfcnl/rXO2KNtew0CqTphjO/HgQuMdP7WtBXm2ZZ5Ob5YNk44kYXca
M7nzOiFQzMd6jF6TGojpnyL3U95IuOdS4n+VFKCFGIs3DS9usD1D9BNPTloiNIwZqVJ7QUNlZ4w7
iJOMdFTtM16Wyf9WoLAphLwPsFk270Xr9I7P/MLMfTf54ghC1wTlRQYeay0Hi9IDV0gab/gPy2ck
hUvEAYFizCImLJ5YE9LbDLY9P8/wQjn9VVInxTNBT7NQLK2XoUOE6wRaNLtGBHL8pdxK8w/pFPX6
PWAVQtDXiJj7jElb6nW3ILyzxCO2s7CEDbstQhd1WqqEgM4iIlOTxTGDLpKHXcLBlk8LX6EbApNk
Wc74fy2CVIIrhfuDHDmo5fDg0M0JBHR25rtflKyu/Je0QK5gkvOgz0iqUzvBvjZgZGQxyWK2R7A1
8Z2U3oGC0x//FiOaoJGhNlfqc/V0t/cQjYI+J+bR+QzYWbT0ZDqO2aLMONb9N8sRdHwbJwlKBNQZ
yBSYPwMWw4jTKy4VVtUKLgMk2KFRMrnju9ZVtSHhO2FZFc6LrP8WTBuBT1BKMCMaXdtD+rvms6sY
qiyxQ285I8vkqVi4lmgmcQRHOTm/rbvK8yLXqD9HHlCuBx/OCT6kVCICususBazM5K02lvSCLn3p
6e4aFeiTg7Ie/qPvUpzhe7Xc0T0PoVbGoz77DMbBwcga0k7W19J4icIFm4Rb9dw2W67EFH7xfkkJ
FbYX6Q/Xag197EZJXZpvufCTJR8BOBXQ0VAt0I104OUqMHh5kqq/YWcl2GsHx6Tu+bJuUjZkeOTw
I+XRYiyIeR43+kblXV05FGSUMeFlBq2ji4tbckciXvfYhOK/rlFPfacR7B+ykPws1N9c3mnEy8AM
tTxnabqCtPHxVcJFYHPeJwN3qUtnsOfT8BjwyBOCG+74p9nlXaVL5UXHZsRh+hphO8fAqfvI8f4s
ZWhTk3WicCB4zoWbMXepJw53R2Gb3RRdstynMHWyDnRai6CbcEaUSiTfZ0TCRVHM4OMoW9Dn+iZC
CWHyzF2Qya8TjeZK3w7JLm5gTi2pFZDqQKgZ45cOwfByWzdkc8GI6BJEkai/67p/BBQSkRPhMOfn
DmdOmsYXPyyK7LB0frT8VZEwtAeetCI+lrkqItTH6VyUzTlM7NC+hl0L5GnDbHEqgIyx2ZXJjezk
aP1iubY5AJus8AnPoVtpQK8kRETg2C4KNMo3Y5NNHjJrj1+PyQH64h3oc0rAMKNHfSjSMakfMwZV
8xfOeNPaJFNoE5Uo8mZdKO1JHI2+CZQY+0f2H0oTtyoXWW3TNkebeMMXURYzu6qqjn9HVw5YpViq
uBJu8ciY50HxKvGEma4M6V816dz/mEfQEwvW9HFaPtGdJtFrGay9QJGg7FCGXPZUh/ck/s7ic6nz
bgHiQpXf+p+cmAmcAXoyLxwYPsm0iwE4xixFAm8ETXsjCGycf8qwpD29EsizKuS8i4inv5w9hKRB
ESzSn2pKcgqqKEhKoZ4Je8j83zHxdUWChjXSkEdpZNv3cSei0YIMGaXktde2r1qbqT4SfPhHZTAa
TQroF2PfBvvPmGdFFSQoogYQBb3trR3FhtXx8kQpRhL2jQgqu2CgF4SzzDa9s0je2ZmwNUK1yk4n
/VzQs5Zczj37MXJAopgo9ARxceox8H5t3SGfgKcHQPI/LJ8F/4QZvOp1emgsp2ru/aQo1GPbVos+
ZHbWQWNpRnhUVGh+Awp7Yfd/lartsJLMyJ9x85V4E/WP5mVb3GHHVjZVYKOd5cF3w4LlAVO9riVt
k7QNFDIVqhXCXl3lp49sTsLgn5X2Qy7IcYroq9B31dOkd43jh7Papj0OEAZbnSXJCmddzbp7ayve
FDggpwoxtxwqO7v0aeZmGHgz3Jpk/k0vYUlHu0FDWdYHyIrkr6yrGOLNnDfUmUycVH7rxcLzTkGd
4U8lUMgaNgXpGBQHjFEg/M+MavABVPlv1UKlVIQzeMQp19XVcaV3XlgLXzHCw8MOS+pxrwyrW6rB
8EHnePedpM3M1xo0TDv7NrwKvwdLvQriZW+8ua0fBgmDVaW0CHhlcOXpqMJBgssN4EXvV/M+d2ay
BHWw3Pt+7ZmBIMPBzofaYodJd+rMe32bMei41yojoUK4M19Df+4TfAR0TOu2bBoicJXfe6Qoc6ic
0sqt/mVBnu29GFZsm/T9XTglPG20AfqnY2Z/GGnsv6qOpTYsWcGKyMWCXu1sHcV31f8WrlqGj2Po
zGepZfjdTfS9TcpWgfYk2wK1QV8+5PZtCzD0GjlN++ViLGDyU41jwsPg4uZjF8zMeGJqEWcNINQ2
7z4nplsvK9O8Hdig6kRTqiG6D0W/RVpYPfqI12Bq4t85yKJ6bdol2QfB3J88MNewliQqVhbt91lH
40kkUHZEDsTW18beRk62fetzuDDQqrw9hfW8y4u1v6qiw3C7ROy1Mt29AbXyHnyNeicZnWKDgApn
0mgpEmj9FmYVrBczE/5rrVIelnWcEYlKYhLEnFpP/DWfeYEJQSivWYnowPY/colqRUzwglDZnboY
DCbu8IgwCXcsbnXf4OuOWTRxcBDpuppEzhSpE4h9VsfYP73/HZcDVWgTuFsQqju/EfSWDbazT9TE
l2zNsFOJ+U8WRE9jS6uR+fSxoIJFfsk9eUzAIbJYxWnXvDSAD4zcerTbK6bhz6YiyKuK6pPZhw66
Ikg4gEcI6W2mBE+I78yT8pgwNhwK0CN4MIBW8PWyJilrdS+IgB6ckF4y6mnol9s8ZUFpjfDEW5IQ
gQQky2Me4AgDxRplfAbVHfxxNSUfo6NkBfrnhL+OXvHzsRwGNDj4IRY4ayuH5epjUVlzcop5ByPp
PdCiPNkLrIc2tg7B4gP2mbZFov+1NebAhNQNIj9w15Xri5/HB5Pc7hYEhfkk4gVMbPpsQiRMJ5KV
t33m7vpSHTnVnx32K/BAiFHq2W5PO2G5O/LYTNT1dHXs5qFs523JQ7LYf/P1K5MIzMB+kC+9zZx6
5+rytWb/hYp5IevYhWvpHYO4PiR8swzo9o37myboMR176zZs3SvQkQot4/rJebyVeXsnBpQRGqh3
Q2KKMXjZTnSkKaXtFcOCgx0fnXqfTAlMEDumFwQAc/vg2/iWkOJtRV8dF5D0wJ8MJM71nqFIEX+4
Fu8W4cE0YBtevgeSDQ6tw8peG3GQ+m7cP1MW7Io2OpVkNNkuMVDzavNQxvPvKITc9F1w5Wa85uFE
IKp769hED63rgXPw1pvji2s5d0ajmVa8SaDDXESPf8Yl+byP8EnVa/hO5u1n25GsDFYiWXDue+/N
kh/9uT/0cKPlUBxQu1JpBC8eGP5mct+ctH7l/AUlrAleWT4wep+S2N6NnkD5yK3MSAyVGfJmCwYU
rIEJ7pWTTpuV2dfgux/NUL7IOHoxf9DIcyMpoPl4GOHLbTb7RybKTH6+iN/YKvlFNufRAn4soYyk
7BbR8YM+znehZ9+oGMGCGJ7W8quw3DNcyoOS8y8DxSMEv8eheV0je9fL6ZLV+Slh5Uy4dhIF2zBZ
LjPbqDn0PmKj1nRqcTOmBFrFIRX+aDG6bz/tJb5ibb3kjvpp1YTILzDhFreh4sOE/OE5c0m2y9hM
rcd6JaWTnOnKluT8wLib+M6c6TdE+a+IHaokxSOqVa/ESt2TbxGQ+IlBGmd7fpSBRPQ4fzVLxYE3
blo9H1B8PeR4Tj2gDNyNiiwep/0YzVXnAAIRBzq/YV7gsBIuk3OfE4VYFm81soOgm+8Z8j3ZdnAX
y2jXaWsXLERyI2Bk5rLpC3UwS38PUIcdDvfIyL4IhyG5TxwUz9qMvC9jqlbVnGhS3OY8VAbBAKsc
PWt8jZgS+963AQP5XrxF+7yN24LtZXuXYr7NvQYyPxLH+tee1n1cBo8ONPgwj5C99tuRq1Y038S6
X9IBfwWbBiZ7t2FbbVpYQlos57TIDxmJFkaqCZXxyhzyZgitgxeAvGvgmKNdU3l0MAfGzPGty39e
1+Eo9jlU0KZzrzCYYCOhy5fW1deADB3LDo4MsrbmaNYkajPfXPrhfoGb6uXh3h4dgNH1lif13Ojm
//srhxHCNuvDfPYBOZwBmgCgJFuas5HTwU3CTdvkLw6ocnvmnMRc6BjnK0+puebFrG+pxeG5xieR
B0/03SePY4F+AYnkcq2d0BAZt+js6ZWcHbKWLX6fE3PeY5taf6Y03hYKsxJnH3jzlyQosJ7Ym4E8
XsdVZ4duKWbhBNJq+EY1eIly533FLso/0pCa+LIX+vLmxHm5q8gPwpp35nrvhVUSyAtKPQoO7PGQ
1wtwbjN7B1askt6Irwpc8FM4e+gMnGMqUtC2eBr4eT2HHJl9l8B2AR0SNsru0HwnC8gI8/VqFrCu
QRgX7Cb8H7a6pzD6XrGwaKwuipE/P+ElzMdHf8ietR3d1imMe1bylA83YzSxWk4Oq8VpM7N1BcKC
8+hkT/HW/O9oLM42B0kXqj3u846pxZx5m9Kn/UdNEc1wiPCuIRxBm1BvPOsNPsGd0NHBnGnmzCpV
BOkKJSuvcIoBfnv8LsS0a+k2ymg1BJhPmfTbCrlgxfPpDmAnOT7M28pqvk39UPbQt6a6PaeOd9R4
Lc219jxQjgXkwsltnhzRYkAp7IPDbPNm8HFCa15qqUYs4+YKteYUvMiKRc0QXsdu2YsVYrQuBjy1
jr8d84S336Kyo+6H14IPE1XLLpB8W5b1FJGhvnry4MfuVYLHDoDbu+KOIdG2prbIoWEHETpXtLsD
eA2rkAeHUGBTd0iZbxhfAvJ0D9NSX+ou2JgHbrEW7I0ZM7oiS2lIllAwYY/vfOUdjIKgLrtrNCW4
q/B981aex+U0jc0ZHeab5X4n1M1d6/BCxZrUMMjBLhiOy9nACJoJv6+uWHRyWnvcNO0syWRHSsXv
pkLmEEYYOlXxV0AAws3IF0s+zJWVD6uZa0jBGmfjXoX+xbxd+nww6338Toz5e3Tp6AFrK3xcFh89
Un7yF/+jadPHCj/pSjeRj/K8CmoUjAIXG6l70SI2N786TdIPlp1HB2Um46jis7Ljg3mrzJgF3KK7
7RtzkutdkP2xquLq8pAbGjdT063xG5nPZu57svIOUfHMhmcfcnPWwfBirjC7lqvnr/fU+4eutv4U
PRm2EkZ+FzVPWRo/GdOwuXVZId105CA4Mbl8Qu3NadpwwsOmvhNAM8wny9Yo3+iKBZR2ThWBG345
/0EexOPS81JjFjMBzJKgTR2OpNp+w0R2T+rvvuwwNqJht6E8WjXEZ2957vsFx1B91QpCYlI6+xK7
ij1gMcBix5pj2FXAfbyOHHEi0ozvbg4QilJFBuBzJjHuOiRYoopPTTQ+AvXZTylRHBG8ThVsNSpE
U9Emfni0M3pyzEvOqrfGPxRkOBhtdbsWhCQ31Xnh8lshE2HKhYlJHIII0ogxOpFJEOVZDO+tv40m
BsXme8n6ke6Qq25+nIOyZhkx9wZZfJZqfO4iojkoo6wAUGXSfCsK3bYTj3meP5vTwbw0Ay9+aLlq
CtEHU5iHbvS2/TSeYyqOkbUHM0AEHNGZ6GUKqPIVuPaJyGRo6us2GLz97CYg/WBAEWIwz+5FGq4J
EnrW//sFX3xAQ4dElaOv3eV83yqpznwLD4WB6ru/5hUMCuJoHIjEYf5fay+6vtUjHAVOXDZZN9UM
c9GU25jeEl7rq+w/fV5P7ZBfB4k8iVsKyiBsSUOKKA9CDqDui1Mhy4uF/F5TsQXeN3nsED3DuxYR
U1E1V1V/Dn2CqULQ95KwQyz6Xmbrp46S/cK5GctuZzPKMeWOOTdVYbDbwAh4rZM3ByEDnfsY3Y0l
ZXLsbfS6HOLMem7L4hquOYFEJGm1ogCSR8A3FqiKcymZvcvCK2zGF2iMFCItziQ6nb1oOueTGeSk
7C8Z/6I6uKtMfUc0oSl//Li/mC/ZGBbzcj5ASNukzHLNQVlJ/djm00eyxjuU+mdeOWRPul8jBIMh
Gu+axDuZ93JfVe+IAwz1gS3Js6lLoH78a5mhDhOF5tJBd6xfbep+33qrIq5JBnE98GEBj2/mIFMg
XMae3QM/EUyV+YLDPr41Jwur0jOjmb82Wja0B3vzLsUuRNwJSdZ0OEg0b2U2fo2hOx0EGJShqj4t
Q4zhLmW3ejItRiSb/Vz2yIwFYkFgx149s71FFkPDSdz9vi0xqgB0ItqRQBSYbE0K9k6xDAEHRJ8e
JfVZNfhfbe/aUxKwToTNnf/6o0MF1TGJXA+cBSlFJNymvRi8czsYdTxSb/B5j+bwHxrSVfmvaS2H
dL00aCkhAP//uOSEPYNMvZjHmu3wiZ0mmiEXY2LrPye83tt+IUwn3pmKfQGO5HDKmOedqdSDgwv4
pot5q3kS80/S7VPd70cckMwut0MX3Y7RtaWbMj7JtGWkTb5aqJHUl+V3BGXTF83BgfbpCBIk5rsq
DJ7nNTxpnl9pEx6yyn00erssDPam4fOXeePSpcm+vLRskSJ6O1aGp3nEiIRpz68RPVc18+d0H+f6
3gJOYN5oPfDigQ8s5J0pAwvu0wLFXkjFWA10rYS1bnktbxRHvlPm/1hm7s2L19wtooBkyLfao2s0
92jevQWy38mAFjMTcMq9rfl5Ln1ESJekNe5MnlGU6LflnFwRa/N818dYjAzJ/GOIfZAF3K0gEymu
XjTUJ3MrsOh4N8dFydMv7MfGDNuSfg953VQ/YzvuLcfB5Uz0CmIvQmb66KpIZml090M0KUVNcMiB
2GTDeuGJOXTMQzXCbpEwOuH4oCbY19l8Z+AHNSVXZVVHOwjQlHs78+cI392m6PntEPWgvDePBL/E
7t2zKzWlOHAEHi680/dlZkEnLzYhS+caa6wJigWxQmJYY3HjhLzL1lfqb6eaHiAh0+LVW08V7BGz
bUjwG7MzYoUNSMbwqDIj5PBn8WrONZnHR+5lboQocf509fQg++AaFChemqspc81rlMUodlzwleZK
Ux2uMOEwPTGAuTTlwqcQHvdksnxjZzlHGR4mybXk5jAfl/f4KZiiO0Z1ADNdAg7NN139nRi8VA4n
dvvU1NPOWp1bO3506vxARcjtR+gQGMf/i5RuDsmp/fEo+a32zpydQx8+rU6xM1W/xZGouANVO721
dBEEhR1J3TxkbvxC2Av/apdnk1chF9mcyy6NBwEWpqkJu+XTNJmWXJ7NjzIPnamMEkqWmtmaKaeo
AMscyJkWLguJ7o4mZd8WE8vVhMVGlZ4lI582kvesSzFNia1dfiF8P/Niyml6LeFfEHhcTXsUu8Ts
hnLrGdgrQuJ1df76dPEojH98q9twVeKqPprj1VnbK3k7HI1xe+IFfc5510K9ZwnbHiKygWRnf/hY
omNOwRhcS8aO+SZgnBYAnFJ1zP5odX/CeH0q0OGIlsVHc81c6yGDj5gH+knysmU5dDLfA+vQP2US
kKyTnWe3+BQwNCokgiyQDwlVonGGc9eFV06h3ZLKDzNzoHnOnPhiF8mtORDMEWyLgNmjegiSgkwU
jjxtqo5k3TNJqOALmgEDy4gDTpcjaKdTkS4fHiFtrIzuWYc+mQZMVfSsfC8UCXvX1Qymyns/rpE3
RfQK880kl/feRQ/OSGOW630mx2+Seg/9hEgvE/Lixw11WHCuPeuied/GWm+zNX831RSCFdA7vfy/
O0YXazr3ELvCTZOPh6GRj8QBP/H/h1wvptHxf5ydx3LcTJa2b6Wj140YeDPxzyzIYvkqGtFvEJRE
wSe8vfr/gWYj4SOqImrR0R2MVqKAzHMy85zXNM2+5TfVPA/szoPm5EubighrAmnBdRSjagg9AKE8
xBQG90c4UsEJ0LLgUMqBu0iiiP6xkdxb9EdyQ5H3vuGsgdrQ6PIPcuAd6kp8px61NvP/K1O4JMmR
vDXWBMvB/jS5UWRyxSk6vuWg/ql27laxaYgHHPGdsrzLslxB19zaRsVwl6iNshjzbWrXPxQvOIBM
2WroFLiO9c1M623pgldCPnUVUoOgtrjQEul2LC2OB8C4SdZ0bZDS6CiruS76z2ruHTHh/mG7tO6B
4JJUy+fcp5dTlbQl5U67HSs1SmksxuMUJFgcUTS2wmQ9KCm4O4jAmqNBJsiRIw93LrXMK0roNz3J
o09V7MWidxpAW9uuH2gtXdmydp87Ert6+fvAVqMuXFje85gLVbl4cVJ42VSeWi6BPvoz4wHE14zb
2s1+jtfwlv2SVs2dWtVHVO5wWiPOkzi9wahlAT50W0Y0/W1JaLSSqpfxeKzF6i2AxT3J49C14U8h
+bcoYux53IpK0RvNy4VJCQFRoZ8Wty9dbd+F4WN6K+u/+rC8t4ljoanVGvInXoVYxsJv2Vdy8iJa
eJqGtc6j/tbIe3YTXLcdg3Xoxr8/GuC8nZIZGwefUjnYGZZ1X4bmToqaJ8CYBzqyHy1Sub/v3C2E
MUzI2C7Gw8DvjRodT+zk7+Qq2yGg1C9xeHpCSfDZBC94XavDA1XGRSRpUN+inVJgiUllXuUOXQEt
HMsfmubjwBmvGy60o3RrxJG7rhB1l8YiFDuVH7Y/lAq/uLGeR/5H5iByqOVlBsjxXt45HswaCzjM
lWYYMG/dhyCDz1px/glzQK4S4rWJsVQU76bMgKzY/BsguHdl2T9iYMaq4aBqdWl4Lznwb1C8OBT1
KFdi6D8CSV+XtQtv0pGuoAzuUyH2bhe+tg2KRRU9Bd1m2NTH20nbccTfQPH5nUxMaPJjEJp58DTe
qOJWffBYLUmOHwV96ruqbh8R8zUB95fHsaYEfYoaAVfT8W4ElJW+ivyAHBzRkgzU19kCDBOFPpt9
OavFJxeI71KBRVIq3ps+XKOMh2puTvPSQVAPKvquNbV9QTKr1dK6yqB9IqKZrbyq+ZTM8ilwqr1r
akeDUlBrO8ueO50Va/cw6VbgP2/GlZNaiDTrpXXQ5N66aVPlZ2pG92FQLConUXE6HW41yoit79GZ
y5fj3QYl9rfAaLD/5uKq69GH6OqFRamzbRzuhPrW1zLAjwkiJgq61pxGdNCGymg6rqgwHlEFQaMK
e/I+eOlMVcFHW7zkIVAhAAjfwW7typLptaMQf6AmebVjaQen5rn1cPoyJZSZjLJdjUYKKBBpDy4Y
IaUInjqwfFdeS5UEFxFYOHUVXuc+XMgkLV3uig7WwEr4OTjxSyzat8Qwx5oGorIl3WXEjwNuR/qn
rWPaJ3UY5wTpT2GAawfR8GTiiQICBk4S+I6rAMgADDdoEaLclz3NNvBtSC/m6VtvlkClk+fULAAS
tTQxhawCFc3xYRv8GFtMm+78mOMt03kyjSJc58EAWRp0EC0PUx5vzobzaWUwQ3wbYk3Zf2jcqQAn
G3Q35BurGZZqrz9YSvk61sPGQ7EOiJYTfbPXkXiVRLMA7rbtcSiznGjVsZnRcqZYxHV4LDF3uSC1
sSwsLKUVfYOiNTrPFaNagG1iFUE04b2g1bvyDLlfBEbyWtTxs9ngjos7ATR4gCtmgTIK+RNzihX/
eQ19Z1UUCFdGbIkSPQUPsS8bSgsUGHrpEdhDmsF2iag3BSLuYfx2HDiTx1TRVr1lPzoNlWcHjquS
oKtiqfcauuRgMtd45FC5TPjsJfcW4UNri1ECtDCZi4cKTlS9BSPiLlSRA3iLKq4M/gorc3yCcLih
w588Ap5ZKWwVFBN4rr+wab7VgmNUGu57K7tT8dupMBCIGgM1JNjNAwV27jCpRmvPZS9W4/243Qdt
e4sViXUFAn3T8A8cTRM3UgqenHJxAnVsOe6rnouGUVg57XI8Zo0VMbgUG/ALe0+SVl1KRbFzEqRd
/U1rN0RFtJbjbq1xtB6fyOrD2sqI7kqO06nUQ+VztjU1DtcTP2LNPHh6t9aN5lmvtY8uQUnfSQAI
cwSpHe/gwWQe+az+lTfA1U5k7timRYYfm07IeOEEvk5wLnNboG6jDlMDveW6NOi2jkR1Vs8LzjF3
fdj4i9TMVuM/VBL1LUQuayNke+ugPEElPrz1OHG7NsdW20SFgOJUaHK1oZSNF2J+3WQjzZBshLpN
fm2XSrFHyfi5Lpx6JRAqg+3t77CjiK/wNHoNFDdhA6QzW8Lho5aAYHi+DMtaAAYLs73SF94aEGX+
wMUgXCWBzymt9g+1lm1LOfhFXjLHCnL5YAfmTdkozdqPE2ur6OVzhdgz6iHS1ooxYlOt4Ci84FNp
zG+DLCH7ALd7VFLE7uZNuFmMYmG+byQV+ffSwm2RSD5QfVz6Vn6USv9+lAgp7PgNnf91kLcPMZIZ
mALe5rr7karciDGlAvHsys+RrT32McZ/dWdxDVNwARnjMFRTxGKGNfaYgHIsVIMg7193MgqnnGce
sVPHBIHrrVwN963h3HGQoCKs6z+HfGT61+KhCOrP0m9X9YAYcWDY2iJ2hvZu7CUXHvVsgypCzZRA
2i8a84P5fItrxGYjhL248OLRLn1wMV7aZokrIkf/pd67d/ng78MgvycpbZSsvKvpdI31W4t+kC/H
YoVlwFFSB1qCaoyxeHjLnoqQbIfKbEUFUVHv+6r6AVMBoRLtU879fRkio6gFGl1eLV6A0gNxY5Nq
/EFdY3nO9kHrBmeNb5TdEFPEBymCatzZyFhSoFhL2E/3Zb+FvnE9XsnGldI0/dL1Co4vONYqMYz1
notC78vfMgmZAYPb3tgWAd8jrjAsuk9ojcOueOo9CNps9mFLLzGJ4nxdjsL1tQCfp7beMmn8Q6RG
N0lRvwkR/+CXfStMjiF4kBxVQ0bqt1qUVf4rDHFConKgdNEGvevbqNFwnMo4Z0QKUL1eWNoql8Ak
S+lG7rsHePzg9XlVA99eN98a/Hc3uhUV6gqaDFfRZt0NlNkIYr1Frs3vJeRFo70lfI4n1Y+spZ1b
Br4yYmcAEaDwRjNPVPadK+RDoVVPSU1bArj+q2RwFu5okyvs2bApVo2AyahXa+EAq+pr+AwAw7Rb
xVR8hOS9jc2hpVWRTCttB0vUehOOZ4zxp/mlR/1s9EdAo23t4nh0nXvRWOBzHjB2XPopohwWt4sk
xLwrShB2aUPyHgyMG+Hr9+RWWpHWaMcFQQA9ozLA5aCUucQK6wNYJLwa53tEKaj3TfeqE+NqaBFq
NZsOOw09zjYm76xey3aSb1xAW8/AIzCab/2tqkfwteXXoA9/SpFOUSNSPpswBnomGfia5L16FWRU
mKWE3WyM8Ej17zRVW6sZZQrF7qjEyRHmFci++hTKFe0hC82Pqsu/04B9DRqq4OAubwPPMq+g7xr7
RhFUGMfKEgaDeN7kz2kBc0Sxa5KBDp6gQlzMzKv3QdX8K6BBWwlLQ6H69zjxPlCkcCG2BAYiLFLO
JTz8HDdQzOYS2iExVbQsS1ZVHy+N0mjoqbZPJion15ER5teuiR6wYkHdBg30U+j2a8lJ2q2TAw3O
N2BzUO3N/MgR+L5A45BqglSNmkSAw8Yz7FD0755iDmOd+r7hpuk3HDYNs20XTV0fK7W+VdMGRThY
p7DSHvnKGzXIn7rYoqLTYFLmyFSLKTDGsvKil4CIK9oZjoUGKBhDi+OQeAmt4hs39ZUJA7ah1u0G
Ln0BKX4u1ODBl8JNHTgPPV2t3pduSon7XyHp5HY0TOnqoRKTwQILdWOj46HskSFELn+LK7BmbmPd
x7VxQOL2TjjFVpL8Dc3Uw4DN0gj9OKLU/AxzCcEfNz24yGriHWZeq79d0oIbtaYSBfjuNSyNNbjr
oxAWWmHpx0D+r035rTVsKn/yno300zDrx4CuwlUAwaBRzZ5+hXl042DVhbSZrRwFDtplYYxgWFo+
FYX+6/das+P8plJTC1lw+a7TtK3T0FoABdtcm02JqWHoQvwT72EdbpNY2qeWAgxhgNdRxwkVCD+9
QWddXHG1vU2wCQH53D0quKZfya33M++wdtWq+BrKGa8sS89mJMJF3GsfAVbOB5tCIdoPaw/qfidS
8CIQ0leFVTfLBnp36oGYNVUVe0UhdmVq/xKCwl0SNTJVXxnGFvqYKQgWJ2wf20zrVrWiPSdx/DNT
kXSuDEuwsG26X4V/Aw/M5KtbYI07G0n/pn6lFbCPLHXT9+Edhx7/DlhvDTu4flPc7mfVZUullPF+
FhvS6lZqkV0CroKgWtaxQYkSv6bWArGJIWn3XKOQceUniv49s7r4Vvge5Ol2ILJtCeVDGxTAHTYB
9tY3kDkcRqF3M4opQdpthH1RXGDSNeTGEneG4qPNeu1XiHbMrgjy+DFGWWKfw+eKFjoSdSCTXdJ0
qdRMqRHR9cCOJhweBV5zN1XtYUaC0tCPIhjdJLPA6N/sKM2AwoC/MTDgQOnew//GNoCBWa77jbzf
jk4Q0i0JsX3DWocGNtH8qmt6uu3zwXuULOQD1FxCYt9HFxMVnJBWaI48NUhdJ32u0qK6UupGeu1L
01jhIOitDH7Jle+YGybjWDoJmqUmWBNw+vAM0Xygl80JTx/6H77T0s9X0GB9oZK6MpzgXc7dz87u
kGziSgaR+saHc6ko9c4jS0NvfE5pLoRteYviaE42D3t2zwIdjID2Y7uu4OKidrA08+hW6LK89szy
Ayr7j5ASOYTUO5yAn6n9vdtSd88xYd0o0ofkqI91Ap0uK21jpw5V8pBAyDvy64JvTdk8YOKFPGOM
dUGMYJhjwlvPlOaJAEnWBScG6AMcTSkYYY3nqvhYOAESl1RiHc7nV7KO1isqk/eOBpc8zTRtxf+g
kRc5HxU2xYu4rV9AngGIMoejrRdvISulaqKXnmoZ/LdntYHrqyar3Bar2DDfbZucaI7SVJTjETIC
4xnTaKBj3QyguNkQ8Og1VawC6DbbRr+3Qm6aminfdFl47FT0srIW/lDY2LeVgTUyrkGRz3U2NxJz
K1SZG7YpUJQxxd4Lihw3VWus32k5mq2UZj2kqAMclIH3/FRqhx3dumvjHOMC/SC7HjQ7cCkooihX
Zik/sE4g1UfGjTVw6UNJigpoyL3L0qxVQEfCDYdtUZrfgkzsGzlf2Eh5+TbpSC6ab0gtrshKm9jI
HhNTvPdd9eD46lsFDwrdEmVrl+WBWuU99t4bl2/V2giaNEnc3Rl4P3GKFvpVR818bbfKwqDjRc3E
WCE8Qq+ygFciJ9KhctJXAWqjgkDg4g485MCnMoOfA1e+kmys1Pi/o6d/bSHkqcXa3krdZ2Ru11kQ
kFPi/jaOzCfL829rPtIVghwDajQYkEHoBp4sPcq18Wj6CJ9yzXkyGtlemlKOoTX/IHMe07xGNCbL
6ZL3S7vSaAxR4ojiQ1fKtxC5V0pq72loUv235V+hKa07kGGAJFnCIO8o/nImpgyZ1cbOiV0HsoR/
A1Xw1pbSTyHpwz40RL2IKsohdrVBaGBlWA1ibrCy6YXkcPDc4tWS9Fe9b384Fc12RSCcXYy67xUl
eltehKiOQqweHdfSR1n4a7Uf1igB3SsAwa+xQ7obKlRNaDmJKxDQnA7tPEPv0YBmmAT3vQ5y0fdK
aq/9QcoNdD2l4mdsAmdsk3VsQiKk8gbCSXbf9KJdUbN9JZXe+lIDcM3lw0nqNwmh7B53uxSXRATl
d71OC37sMutKKHMZDDesG7ojlUtbCOShaNHj0CilIs8Y0+8ASmZShRIqHUYMskPvKejo9AZ1sUcK
/FDbA2TrCjpsmdKGCYp3VJyGa9HZb6pqfsuwtryCPHA3yvtkvQwXN7lpbVgEVkaRtzex/3BWVAqe
ggQdMADdWAdI9LNsPmwQoXSa2u8wofHEyMo3BEN2UdQ8iiAAWerv7Fz9bnflq5CtR5bwS5PQxtJd
C+SsRGbordv/+6AqUyAGMWqXPBZ9a60h61kLS0H3tdOLd7cUQAHCVgawl9FQgSpJYpRe+kKT8AxA
bsd2EeP897/+63//34/uv73P9C6Ne6SQ/yXq5C4NRFX+z7+Nf/8LO7bxr5uf//NvSYV+p+uWJSv8
/cfHAxxO/k/KfyqvlYcER/utURx8Mzs4NF/zSvk4Pbr+5eimY/09OhVpk0t2rm5LqNdYw3Hcgrh3
ddng5t+DDw41wrbPVFpI4VtmVg91au4uG3r8Wn98laDUkVqJsaF0oNms/VQTaw2K+s3p0ce3/+c3
N53xa/0xuqQkKGJHBVrXMYIjDfd0OSpvOtMEkevST4TgdPpBc59f+/tBnuTKblhE6tYr69uk1Q9h
kV74hdS/h0ZWsVa7zFe3eszRsXSljRRjq3T6d48z+NUHmixKE9mmUFVtZZsm7vdMrW986gZUXdYW
TJAzz5j7NvLfLxBJhJqjWfUW1doYiV6sTEnnp3//10Fl2s7fY2saYioqtJlR5P0TixFtMfQxOuZk
ttXpJ4wjffGFbPvvJzQyXQtRp8o29u2DpgybTG/3muVSTE+pTfnrMetBR9ycftzMirUncUx3gbtx
YIxlL+TgexRaucYXUg5OPcG2yP92+jEzc2JPIrpQoIHKoZVtNTk15AXasAIwYzxYi8vGn4S1bhl0
X9Ii25pK9CsWSNthO3jmtyvjyv9qSsaX+iOqu6i2qWNg72yE3c5OKlBdJVL47V7k8XWuhqC7mhV7
xzaWQPC69COSiI3ksjebRnquUbG2on4LEuYWuW20orPyzJvNTf74wn+8mBNVqalrQQ+OFomNQiyK
CtZTHN3k+NMZd5e9wCTk5YY7uqZ5/dYi3jGuKIJlZWP5fHr0uYCcBLuFJliullK3tbw+WFWGFlw3
2qBteqeqz6ytmUdY05ivcot6XN1ua5IiJGUkNXr1CSpudGaK5x4wCXlmeMgL2Wk43FeUH3EVLdGc
tqrj6U80E3vWJMRtzY3KSikbzNHAsHZOh2fdgInK6dHnfvwksoNGQVdEz/nxleQdrMpIl0Hv56ui
5IB62SPGR/+xTCM7rHJDK+ttmKHoWTXK2qSFkWTR9vT4cx9oEt+h0yVFWyj11jR6qH1NLKGIhnbl
6dGVmSizJhFcIMyF2cpQbf2Exqa7HIE9YQLyt12kYriBcQj2C8hStMys8FqqhmvWA+w0NGgDoK7q
QgalePq3zL3pJOBt2IT4t5gJKmvygyYjmq2nlx0IrUmYS15pR41X5Fs6Pd0N1ykMu7T+XJjP7IrW
JMyROjbcxoQsXbkuCOWA9p3nIS0GqQ61IDB5afsuaXiqq5HtnJm4mY9lTuIeb6xBNaI622Jtal2l
BgqudosS7UVTYU6C3lYssK4We7onBvtKr4DVJSJxrk+PPrfozEnQi1JvQgXljK2CXW3af9ic/mvO
W1ylNrZ/r5bVresf0n5Y5AHCFdYGZYhFAjK69LJ1qekbnb7f6d8ykyHMSYaokXZM6oa9ORzyQ2TH
m8ZVHrJRIfb0+PrM4jAn+cFWZVnrQyPdjgROGRFPUffVNfJ8hX3r9EaGCYhuIjFAidmLcCiGLI96
5RBDiN+gUoP+tGgiKgP4mH2qCL1AOcl/mcCYKOo5XmwIdxnZrka3K6id8LEa2HU2fTt05RNS+zK1
O0SlEmTOHdqGtB3VzOEpvWgcNL2NIexW0Jn1fAUA3QCL2WnfkVgKzLs0y2gKd1mardDzC2iJtEjs
NvA0ZNXC+g09MVwyK78b65KxB1Uswh8CJPELyLcgAPbbYmHo4YQAY8y7HuRaVO+dUEMArsPQ6i4c
Vx+JLSyF+7z5SHIEJrAwE+CQznz5rw9G5hg5fyTmCihQauiRvq1SHchBqOZGfkN5VstuLnvAJHUi
p12VTtRrW83hao6GYM8NSupxHbhs/Ek+5PtmlJl8bYtrX50sawjsS65VXXXmdDKXQiZJ0SSqE2RA
lW2pqUN/lwg5lCkI9uhWbk6/wVxwTRJjnEZouACy2ooAtSeIMVpH87FoUDvKQk99Pv2UmfcwJqmQ
SlmvacjGbXERa/NFJaUtsMJCb/0z96q5B0yyISxYXUOlYth6KGBVm1KYcGHVTEW45PQbjMnmizO8
McmHeVzXKVJg4N4VfJpljCvQ0MVJoYQIsXA1u7g9/ZzxB3/1nEmys1Aoq0pTpsncKMljUSTYtDRq
ZlGYTH2YQ7mNH5jAFdQL1O5Msp/7eJP8l4W+hlxS2m9bV4vXegjQCbGTp9MvNLPAjPGhf8S4K6O+
0JiFug17ESIva9i0CbDGgkzRKB16JKcfM3NIMiaRjnRn67Gc1K1iYOLQ1SWGyuPlFBam49H+cfQ7
J9Hzt9NPm1sNk7j3owJTOGF3WxBB0ibMAhzS2wAUXZpaN/aFrzQJfikBY1iWOP3VsoSYBv0w/5AV
Qwff0lAwD3WMnYFSzvL0K83N0yQRALdzMz0vui2wGXsdCLoHFmrGOwWTrffTj5hZZ7/33z+Wgkcj
eOgVXFSAEkQtSBor+OWHSbm/bPhJDtC1Ek2vnBzg126wHaIoAKcS+dHL6eFnPpA+yQCl6HRZSdJ2
C292qK+8tAUVCF9luCsh81hnDiNzT5nGf9wUfq0CuaWJ0i1Tr7LeRKWBoo8M+eH0i8xNw/joP6YB
FhwMcPA621Hi9iVSDQLSpiwxnEknM8cpfRLxqqoVToIiOl3cZad3CFiFjbzNE8l6xW5bfghw7Ns2
dTEabaaL0+80V2PRJ/Ef55pe9HbfbTMnOURBgSUkil4rTG6A4tEGRWDf3HRDucsbILlSa/eLFEXG
ZeSan6d/wtxnneSExjDRCi+1dotKRveDT+y24ItBa5x5xS/Ht0He/j1tIdqEnZxCx7BqU+FcyOUO
Oehz6+7LSWP0SfAMrVICMTbKY4GV9aAgSZ9jc2Aaw5WFBgTKg5Sj6/Iml4ybCz4XD5yEk2JjK0Jd
Kj0qPj0trH5Q8a+wFDo9+tzrTMJIN8phFN5Jj/jaukEP1gjqAAoRXb7WFGgmEOz6M0ePLyOWF5mE
U2j7OMEpQXoMUhUJjg+L2ekBKZx+kblZH//+R7DWtKGMqmL0SIDedSX0sAuTI9rp0b88bfDbJ1Hj
GKqeV2EnjphkGD/1Mq5/YtjQH9D5HH4oFh1wX5Oy1zIfIEeffuTcC03CpHZqv24GVRz1FgFAJJ5T
rABB52remfQz84Bpns6AY0SB3hZQngcgX1SK1RoHD8m0Xy97g8m+PNilDPZcQyKtxNu9Lo/Cls+c
/mZ+uznZhC2ctcgjhjgWADF/1XojUIEK5OrMFjYz/PQYrnb4pEoGqKMmixD/14pO/FI4oD1c9GGM
SQ5RBhRk2YLToxE36bOUueZVA+TtTF9pZq1OT+BakpeOr3jJ0fDUZaDLy76jye7Y1/YID3RHaeLq
zEli7lGT7IGDh5X1WViTPd5bQ3kOnTuyFdKa9zb2RSJUzyzVmdRhTFLHUBp4ZUY8h7TU4Wwf0O0W
EF4um45xFfyROjp8WWm2B/WxkbFnADBzHXrFuf1i7qdPMkdoWl4LBKg6xthm/whNIBl9oRwdPX08
/evnHjDJE8iJe4YqEwqBrSZXKiJhtSLBEDc2l40/iWIOuV6A3Jc4lthNcCDAhAIVOmUjfNk6Uxce
l8s/7nK2oU+WkZsAxUWVsTjCAEFTLqzRw6/AoSLflEk3hV2gsXX6ZWYCW58sJNTvrbL12uxoFOkv
wyjfOrTTLluk0+NcWvu9bYVInxgqDP6yfPLybB1gpnTZT58sJBtmDjC3hOGbENZFsTKM4kzGmPv+
kyWEUu5ACS4iQaNJSze9efUwVO9c3H4gtKxP//6ZdapP1pEfVkjVAVA99oW8D8zooSUtFQqeGKfH
V8bc/9UqmuwJA1x6GmBeznaD1nakyICF3fa5xbFGeMoHigXDtd6BFkXygtpde+a5M0tKmxw3qTtW
wImk7IiGsUd3AbCCB1KlHi78cOpk4hPLkcLWqvIjqqlHkabfHFMHNN+eie+Z369OJp+iQzKgJ1gc
dcO5qc1oF6fi5+kpmZlydTLlgLpHB4s0Pxq42e3Lcmi3imvjDK0BZTr9iJkdSBv//kfuHsoudwN4
K8fEws1WljqEiTCoAXOWBa8o49afXui0W6BA4PBPP3I8eH+xzrTJgbwALyjrblkc1aRTMF3ztTa6
bqoql8Uh9tVWeU5T5PMxyTAgI0nL00+d+ZbaJEfWaEb2GdrIR9dwNmEF4jzBQ6Ern08PP7MKtEli
tF2EHSjS5kcFo1ocq5qgh71SJQV4/DP5ce4Rk9WgmoowQtB3Rw+i+zfode1GBc19ZlbmRh///sdC
CG1gboU95McwxErkJrdHAfo65Th75voykyS1SRhSsYJcQ/fiiID9Tdwh8FTKLm0L6ApWErxdNg2T
YMT3M6ntSM2PciBJL3WX6vi4evplW4g2yZCmBSJbc8jzWu+iwOCV0DLD9Mz0zixQdZIHWxsdlKpW
8mMTplu5Ux8g9q1iS7qkJmZDa/t7fodG6geIgTlE59BZWDIHfi0u4zPRNbN61ElMy6ZR+7no8qMZ
GuWV6hkbZEDOXCbmPsw0ct0qadzGzbn3+uoChX1gjmHYLjBluqg/xMeZRK8ax7qsDnJ+ROA971cd
VtfO1krs6lzVeO4dJtFlWlUSIVYUHakIHDMz2cWoo8EFadzLwledLk0YdKhtE769PByCxtlTyb0s
ppTJwoxAp7lp7cAC5PK8tXRXgcGOzPBFEatM1mXR1p1KSZ2qhtbh2FFVYA5S68zSmVmWv5vOfyQ1
t8a0KIwoajgCvZwES75r/H3OpcyZSVUmCxPDedoLnlccpbbq32JRsivnxaD9qJBVfzz9ecaP/MVm
qUxWJmIjGlKwY0KLvX0K0P1arux3ROqf6POixY0XgJvex/KF+5gyWailF3Va2fiUgdxiqZjee+o3
30+/ytxkTDYAL/XtpjRJcENULmy86hS/XZ8eem4mJmkfabCoSI0iO+Z5oF3r+KBfI4/RH5NuuDDA
lMnum1sAIYouy47YB23LuIP1PZzZVsal/tUcT2JX8xOROTLfHF8tXLSVNrvB3jIGXS/w01YBo4Uu
7wGhsjjzvWb2YnkS0jpSFX4UExdeBnXTZQVVuNvRaggXeVXdnJ6UmdeSx7//EXxxEQVdK3F6dbp4
OeL7wfEH37Czvo5jaAOKIja21L6eftjMCpAnGxC1Ph3r34Qqb2H91D20ioYUz2/DPIdSn1m98iTY
ERN3eznidoTKQwspOv30Q2rVp3/93OCTKFdDR8rVqE6PpSIr16LB6RqvLLE4Pfrctxmf+sdEDHIS
06ymAq65HdLgIQzs8HsZN5fVEuVJXLucW5yoa+IjDHxUIFRYiJifVGfu1nM/fhramYsnjhynnFuM
RanH+8xI7yUhziSluUiYhDUEZQOzinH4Ml3WZoyVjnwbYz52XYfRhR9oEt95W+VuHWXpUS2DhUCc
JOnyM5WfrxcOHOS/pxYjNEtqAxIfts941uvSne2m7fL0upkbfBLAZdG6ToK9/BEeT3FjZYOHYxzK
lpeNPolYL1SyDD6XOHa2+MUhYC1ya33Z0JNYBcrQxNikZfhHDAqau9pwrdrZuWrb1ytSdybBGkit
6UC8pbFQQyDCG4SSZ7YPtOLpgl/PtjKd03Lw8ADo010d9CXy38YGpuQZHNE4df/Yahj7rylV/6Ml
vYq7qZnuKMwrV9zxr9XR3Pw/PuXCFiFVJCVdpbpWTMe4MmCfXvZGk6l2hSkbke6XOxHhIiGnEjRc
NO1Wp0cfR/nqnSaz7chOEkdGX++USsOTLNbtlegj7AWSQl5btpQ8dLLVnXmVLyefDziZfK1Hr0XB
b27Xl4p7GwdSsVYrHa8QTDbPPOLLsOMRk3TdyTpMWAeyalUUsBDpv9bfzVDLv5/+XHPDT9I1HUu7
BT9Z7hp8kq8gRWXYoPXizE72ZT7lx6t/JyTTxK4hSodipzpOb15JaVjsIjzbV5rtI4Fr6ubb6deY
m/VJ4pZSSdSD7bU7JYiQd4F80q7wZNKuB6dNF5KTDi+5nZ+b9rmPNknhIfw8JgWiKDxzdYGhGe6h
aXPmaj7zKtPTWNGw33cD2iVo3/UOUguWdmtiqQCc6Z32xJlsPrNyp8cxXEV9Ux0VUkY1TNeK3gFu
p4b96/R0/D4HfxGF0wOYWWgmVxWGB5uAweHoc4aGZ4utBer8yOTtcwPV4LXvNZsy3Zx+6MysTM9k
AscU/AXVZocKDBgczQqQJYys7sy5fG74Saz3QWB6FqKfO11kgDrzwla7kQ16DqY0Eyvy+Nw/zmVw
UTO5S7RmlybwrlXzZ422rKHm61ik95d9oUmw+0mBxo8HS0PFSBxfgy7s6mvX687Wj+e+0STerShO
6pZp2AGJuw3j6tl084/Tv33u80wiPFK7rhJ92ewkpTtEXQqHdiheNa/buZH37fQz5oJiGtf5gKOo
XjU7eN34TWT7BMfmRo8vOZ5Z1vR41hqFCISTNzvDkO6roLuPu3M9p6+ThuX8tZMr/0mE78apVzQ7
U3V/Yh9+CGLyq9FtvC7ZhUjOnP5AX88vAnt/r9FGwa8UjEu+E076rezuuWSdSeBzI4/T/sfqx7Rd
1JUN6jBxkluPm4mWOBflBWt6QnMxXI1FD6PY4RrNUcNYD2ZyJil83SZjTqdR65SDr7sMHo5yZ07s
P1LCWlQoczqjrhKWyziGX5dFt4xi78wlaO5bTcLYxJxb9hsv2tVyh+Um1lnLkO7J4vQcfx1oljOJ
4cGzQg2R93F0GZteZ1HKzidGSXe2ig/96WfMvcEkmDWgpZijOjKYyf6bo0tPVh2dOdM6LJh/7jyM
8fdCClKzxdhQkrdBmLlczwXsfJF/CBHkix5f+kUbC/Rm1dBaAa7uzzx15oX+QbCtMJ8f0P7YxvgV
iNERRXWfLvpWU2YtjWQT22ZWmKuYj5UW72pNPcdB+TrhWVMabSh1PRJItrzVwu77qA2fJuLQF+45
GNnMZEz5s5KbmZ7w+Cz4RtzDcx0lbI9y0kBDHT2vLOwpupXnp+f4tDPnDsseX/SPNEIKqYVQeaEK
iVlKHXduhmCOhMr0oJkrXRgvbWzd6bCK/KFbqbp1WY6xx3Xxx3MLimZh7hryFuPTj9Heo+6d1WXz
P4l2x41xQAKGu9VDvUDBQzngmPjj9Nhz8z+J9bTQGw5ouryN0vgwGNqDGkgvJrLqp4ef2ZXsSZjT
NR7RLpq8bfRwWXQFid1bl36wooVwsNGmPf2YubeYhnyrNsIoeIsMAXjD92gI1VhnGGfeYia2p0Ta
otEkK/j/nH3Zkpw60+0LHSIYhEC31NTdRWO7PfuGsL29GSRAzIin/1f53PSn3SoiuLJd4RCQUqak
zJVrtRierfkRrXuP4JXc2D7evoAHgbZt21XtTsKBgcAMD/F1YF7Q9Pa5bP4/o3xXbkyz6Qu0bdtL
S6vFcR9LqONfLCf8t53njWOZwfaBtm+7CqSREFtFJK/qUwutxpt01Mzp6f7Umt789thXfgVB6Nwn
squuw2SRg4WqN3rD+vK4b/TbU1+NvpKAziMvXTTlQjInyFAQEk62rwE70Btoc4AXPLsr3Cc2pt+p
C1JzCDg1wbJxmjTE1kDz3TFs58VDUwC62J6h/TANHyHmfsjTr7jJ5cVvwoONAGTwYr1FFhKTDEzE
WD20pY8SnNpoUn8aIXdk287HMBT7vFjvlWUWJB8YHRuomoC/t2AWP0GHBTIIoCfZmG+Du+lYdpGh
lwJar/gScYF88cnJ2itM14C7nqbnRY5bCQKDV+iw9jBci7IBf+4Veqth1NXhdxS7HsCPtW+70VHs
ZeHS1MoqXK/TWR6mkP30ytLbOJyZXl5z6bpc0gLCwlDJhnZJ+s3po2WreGw4W+qgdXCQVCxdMPQs
oaIDLLBvT4fWmi+y2FishoCh93b6Ia0g7DyuYJ/vxqPTN+UjX0NvYyswmUbbixfLRQurwyBiN5bP
PdRuVwmKYbtY9p3sqebTA1l5AIxjDSELqL1HSmTo5c1A/PdlV8Cj2oYsbDQPcbsXV2g/WA/c80cQ
jQLed3900+xq+/CS8Z75qCxdy1L+gILEZ6/030vAHJZgebj/CMP06lByYaWVqJZ6fRKtDwl7F+yN
brHFCWEaXNuN17aZcC2o1qcAUgct+N9C2xIbtjEEUR1G3oaV3Slq1dfQST8L375WA6h5lRsmXe5/
skW1L4r6mvPafRg2TTO64GZog1814T2ItEoQ+IF/zzvsmwRtU06nAlENGgfXroYoPQCaCygg2LoR
pE2zcPv91aa8CAuiVNBBvnZVEzdu829V9d/2vbjmvqgcgkrEZ83Vd7rhjLxAcHD7eU9dLwh8zXdD
GXokXL362rjkH1Kj/oba4b731twWAqA2dAtHENavco4HqKFcuN+Op/ujG9zW19wW3CdQHcCt+Fov
PQRdIN137a2xAJGCYNSCKjZAbmzjWYbJ1XsxvXy0BgYzPd0EaEQDjA/U7f0NHzNEZ6L5rwIlkE9m
H4CwcY3qwQGzvh1x/HnfTqbhb679amGWK1EDcxpU4giiJ8BJCymhLdKCmA3Sk4jSwcYyNT1I8+Fg
lWysZd9cA1aIh7Bj+RGNJgrk89BKvP8tN5O8kSXRkftpX/Cy7WEqWv3DoMPUBefJPjeQQct60ESO
W6AoQ9jTUfzFAL13luE5XlU/4iFgK6fzNyqs5zz75/6nmJaU5tSs8NJVWXN5pTP0kPz8Q2j5W1Hb
NBOaTzfcd1QKVtgryqIPbu4cCup+W9nO7V4H8XNIgYs0BIJxANcreB0hx9XmaXO+bxiDXxPNryt3
CWoppLiKsgBH5jKBAYygNQ3dlf/2abGVLzTYSEfse6HtszRnxdUth+/BLB4g0n2RUPe7/xWG6dUh
6SmEjyoQrhVXLud/od/0aXXIvtOWDj2HwKZcLbCbXDEP7wPL5oAeL1spToP1dYR5VRYNSSEWfHXU
8qeZusfQhbh36CXg8Ny4AZpMc5uRVwEpJ6UTWNVsPUHsEomPEXQAjlx2IZBxe7099dXo2VBZKlsH
jO5Xn+UN8uGNJyLGh/vzarKP5raFyAmkD3D3zt0sezeB3L8AO/wghzz2lNxwAZOFNP8FL6ygwBnm
12zyvow1WPi7btjabkyDa7vymC4+OExldgW//XK0avBkoHt5I0CbzKM5r1dnJKOj5zyBi/nFnd0K
SM8AJHrQnctBR7zxFIPv6ijz2ptpYyFHe12Xm9g4yDmjxk3DyF3Fx/vT/OYGEBK9PqJaPoMhZQZq
iHboT4KMnluflQc1rcZ5WSTdyL+/+SF4jLaaSAP66pACNGlP9e9uaCCusrzgQLaxWE3D6+so74iD
xheZlB4En5Yf3P/SZcHGJLw51Xh3bR3lYFanlg+w4tgHX6YJUo+KfJaz8wDWjT15RjxCW028AAbK
qadbV9VwsaX4xMDeBm4pHhXe9FjR8eLXwWnXjOulkFRC/g8U1iJpR4IySPDQuT34k4sS5AReDPKH
PRsDBKluR5tX8SkcXO5mNa0TCcKqMiqLCWkcBxwc3/d9h3bcY0tg+0EXiCRswhpg1fGXFZbv0rr/
w1ovgT7CRhQ3rC29RoLGcTYzRkRSi/5ikfQRij4xy72NEGhwQL0i0uVrrVz7Rnhgy9OQNe/rcjiD
EuW7x+QTy9zjfWsZFvF/CiBDxoZMKjRhq74EVVoOYEHQ5Y/E5h8hb7EPd01Czc/Lxh6Xdk4bgOyL
NS5m2X3F2h7+3P+It6u5N5Gz/11TDZopK3Q2NknHs2ffndpjj4lYRPnYtdVHMHReloU+tI13ZsO0
EbpME6S5v6MsB1tUJhNRhw8Zcb4UlfUQ2MuLdNRJsnzj20zLTAsBY2fxDMTheTIH6mvvlxd0KHwc
eLHxFYbh9SLJWFN/GukoE9aVJ/Dxf6cEGp+OtRHATMNrzo57REmcDgFYifSblbefA6DUpbuV0TAN
r/l6z11c6KFMnYRItc2r+zPzKsji7Tpohqgq/O+y8qbQg6hFI5NR5i+ltV6nvp02do83TyEY+/ZJ
r8KgJ/nMK1nJpE4z9stdPOvzDFXhP/c9wmSY21Nfje5Pa1X0QYgupXpRoGBsoGZyRr6AehHlZb+V
tTJ8hM61uJZiJnNqiwS8Uz8yq/pVV+lG/DMNrdlHEbdl6biIZKZ0PHuk4JcQAub7rK+nm6E846RT
H2QJR6YKZJTMP4NwcSvaGUKDzpNCA2uahWiqpBshgMlHwi9ttZQXHhALqsC+GwXUq073p/rt2nlI
9OSz1dRQJURPY1LUAYe8tUxjqFDUJy8j4XEcwZSCXs3g4NdzBw2Aujq6tBrjvFF045RlmCq9YBZC
5AW8lLVMFtXYUc0m/7DMzRaQ1mBMvV7GZJF1BYUTlpbVQnZHHMnqnWs//V24TqwGa8OOpq/Q4vnE
GuxSGZfJXM9NVMrFipTPt6hwDfusXiUTUNVxAdesEzXSz6kKzj64K4HaOEJ3eIvKxvAMvUzWNBNQ
QQVcxg3dL83cRTMOO0sVJKDB2ML7G2ZDr5BBbncem8yvksxpv+W18zzZa8JS6LbR5SVv5ca+YZgM
vVA22SjXqEFVKEFAR4oDrB+N25NhiI56OWWECDYUu+o6gUzJ05QXUBr0gyfB2Mamanp7bc9WKqBD
WqEpIl2hWyhtZV9IWGxd/gyj67UUlcra7ZRbJsTuPLR9Vb8yf4sGwWAZnZNnXYWboiedJ8pagyj0
QFyXDz+JHXy4H6xM765t2KB/7wYBsekkmOch6r1GHKo02CKLMjiAXkTpi9XyFijFJLLt8wjtTD87
Sz4iVQflVXcL5236hJvpXm2tPdhHoHmW1Ukw8YEc0T5arBHOzdW3fSa6PffV+EXAR0WEU4HxqviY
pcMRWjNbeVGTgbRjOB9Xymd3qJJcqtNQl+8VW9+zBThvW1Uv99/f9AztLO5IC4SzgVslTLFzztjR
L8NL2dHnwlk3NhzTKtVCNQ0g2BcIUiWCVu+LvHHnS5/TVX1qilClX+9/h2meNScm0+yMNkiLEmgx
Oz5k3UKn+TAHVGz1xBkeoGeRRZ1OikCvOqkGiNF1Q/U0Aay+ccu+HbD/UygIiZ5EttCkRtHOVyVy
AFGDZWEDaACgfM6gFBxNOBmA4dlqDkxAPmmXvfR8coF8PgugiZxAn9f/PudEPWXWOm0gJ0zfc0PT
vPIK5mZFNbVWlQxo2h3d9NskweytrOMIFbNyKK8SUK99X6LXowZ7Rb6dYI8Ttu+dhKQRWxk97zLT
f/jmpoFaQ9ODahD5zYvtEnGchE82pt20pm5O+cpMbedSDzUotOMxPh+BeCiPk4Iq6/13N/idXn0i
Hu5DfolsXc/s93km3tGspVErvOP98W+T+daivX3Vq7evEUWhT23j3OyCuybF8nSmT73qzy0Agh00
fBeexaD73tiMTJ+jRUNYB6mPCrkP0CZ/qcbsWNRQ10Uj2MYhxjS+FgntSXYWbWqQIgQNP42u0wGw
VnuHbrSb3/ctZnALvcoClscOGtlUJHkpnjq3/gr+nWfbhqa8h3wkhFirvDzte5S2dc+gR1rqeq4S
SzXfsrV67JFJLUkVU2f5SPoagqnN5f6jDKtYr8FAzGHqIHCDYiM0lCewcdadH1VWt1X6MlntNmGv
1pmokDaoOwRHBSkuALUvc2u/T6fulAvr6vn+CRemDeSR6VO0Ja1kx3w7xQTxLP3GMgYldmih3jeT
YX3pXDxVylxkbEKRrFX3uyz5Y5Z2LyU+4f7wplfXlu80gVzAh+ZQstZFaUVr1rMIvFVq67RmGl/f
xWEVNFUzkdiBq9hhhtgF9LX7rt1pHm0Dt0B+X84U5una9ncbQtA9vN1TePn5vn0M5teLMEuNzl6P
IwFMgup8a5NcUyhK1h35eX98w0FK5/qB6k/bNCvGp+70UdYkduXypR3cxwLizRsR3TAHOuNP66CA
lBcFT+qRoS/cFhyiI+G0b69ztd0IucVmUkOB42Z+k5kY5RihzX0Lo2Cy/+33V14cKnvqqi4s/yaf
EHzONp3QPljsvIO6muuOTplziL3wpAwh7EZqJ41QDNs6LpneXtt82il0LWdADPJmwESY6iLIfKHf
kkI48/76Mc2t5r9+nrczXTC3zA4JNFybb+hC37jhmt5e8100bM5StIonaEDPQa/Kq4MFhRIcNtwt
RKjpEbr7MtfxghJJNGtwlvcD9oOTFHR6GRdn3rCQ4RF6j75cHKUqMmOGvX45uWsD8nF37h/70t5i
7TBMwv+26jv/z13r2YWYGy7UvCUTaMVlEAIfWoFV/P4s37bfN85MOjmSYE3e4gRWJtPsr0c0uqrT
4tf+h2WecfVyu/5QCxzF9z1Mc2gvCLJ1uvV8QWPqmdpzVGboqK3F1V/ECxg5NyKfyWi3+Xrl2VDb
HXtIwBdJ68hPyET82w3OxheYhr79/mroOmcSefeOJzmQcuc0zd0Dzfv8eN8+pgWlOTU0ohuLTliz
g2R/Jrc7FYQ9CXtbe8gw2ZpL35o2hAIFauKS5uqtlhutPZSe77+8aSVpPm0jIe5KKGYmfoEMdec5
j8iMXUeeogereR6DbsNIpinQHNvOVDO1C27vYD39U5Xp+G6uy2LfeUvvwm8d3gZt4HPw7yGjt87f
IIywM1zovfcqJ0K5knCQnPUn4pKn1Mu+T3yrcG2wi957H4yBO7SScXBTIUbM1dzjZmjvtLreZY/W
ZbWybMBu4IMd1GK1fWJVLjfWjmHh25rHplUf5O7k8gQ5+i9hV38MePqtR8ve/aVpMs3t91deq5oc
Dd7ryhOXQoeKp21xHPxhC7NjGl3zWnDu1VSV2AZm1xs+qpXYXx13FjtXpOazzK/rHDf+CjgBOT3T
Khw/ZHMzqI34b3p5zWsdJHCWfgRY37EZeAmH53act6pkplnVPLUGByeIT2GYdrS/ga/0kdbAvA/2
6f6svj2895++egeJZkhGl0lb8yoq+w7Eu/lPyvNdx09Pb67vlrAfEITLBPdwoa4SRLjhFfF/HjdW
/du29/S2+tCzFmBkFpxvCc2OVaf8Q1ZCmWKfebTNFlQJkglxC2UkpccaJG8PE0v/sfvu330P0Jy2
apmolL/wZAjXc5+uNPIW+32PDMK+8TWvHcOmkMVqw2uXzjkRx/NO3G3IcarJFmuQaQY016VZ5/s+
zXFHEu66Rhkr/D9IP5fDzhnWnBdt9B4F0IsnnXIITjuoDK5sX2XT0wFkde+TjnS4HlGefXBW+bFt
RtQElwfZFh8rJj7cnwYDOsbTUWTTjAJq0fU48wzhYRXdaeqCX1MnzlbK8sixumuVL7/QRtlFS2A9
3H+qwbl1ONnUhCu9qdwlfWo7aL+V3rGD7AmAa7O/MTk3R/jv0dfTkWTztEKx7XaWs3MfB/f+CmDD
yXKz9229VWkwPUJLegXjJOY58zD/YMN9CRkEW4ldZJc5z/0XhdTOeZ+1bs9/tcE1RBUdKZFrcQTu
ms7SjYceqrOoQ7tBtqu7MfR0SJlPldNXRKIm4HZfcrv7N0OBdfbZ1/vfYPBFHUoW4HxUtAWuOqyf
x2Pbj8VhDMnel9c8vRThiJ0Nk73Y1vqQ2iMaaEeJ9HzauBuTYJpszdm9wfVLJQYgIJ3iIWT0e8it
d0UN5Uwf3YL7jKRt15kb5Bksw5OsJDmmt1qD76EVbgmfv53ZBIb/f9dRbqeinfyuStps/MLQB3eA
NGN57XsBvs56nZDdbueL8Ge2z811/Jiv5nIsvUlAz4Bk79eRFx/AMMiPLuu3OgkM06I323d0rYWo
kOfp2gByp/mzH4zHvrTeD3za+RWam08rt3IK+FWCI+x8LH1SPaJdND9SuUnfafCO/2DJutm3BDDV
SToEzSGox+qgynAL+mGItjqajEG5BQgjxI8pGIpD5aufU1/XB8sbv+1at4G2l9eVEixMV0wCdGIP
FkXLOhhU99WlPR1BZIOulld0KJM8C4ZDMdteRNL0S46G5ofM2eoCfvuC6+lIog5obVKXMxLCLD21
gTw6XhfXaPeOxoqdgnYXoVno6Y33Sjnh7AZ2mXhlC98riDyA+GfZiFJ/U0dvbHs6lKgUXRB0PgDO
DeBwa26fZrc7FM5LTV9yiHtY8lc5LZAsYdfFmx/s8dNaksOQf5UNf6iW+VC2w0WRH7vWhY45gubk
2oU2Lq39IIInVgTiXQ/egY1vNbi+jjZSk8plb6NEHmbhmUPyAdxtV58PD9AhOO77AM31x7mhdumV
4L1Nm84/tLS1fQg4Q7BzX8TXITUg9yqlJ1GlTok8BrQ+F94W/NKwoHX4ZbEuq21RAL7yEjmsW9+5
7RblBXJ9zlJDB3YazpY7reokVm/I0p0W064N+UobVXFsk5lDH8vciR22Rctl2L50WOYMXSJqoUM5
GVObH7qwGI6tV6KvRTjtiQ00O8xdDvn10dvF0hN6OlTT9UDxxQtM/6wYmlpre7kua5huoBYMQf8/
0MwAfXtDKZEmn3vngfpZfSJTU+zKing6jK1qIVfS4gKaqL56rBiDzKPstrpbTK+unSSmEC1kUiHV
20MQ+yHMgjVahqo57fI6HcOWK4nuDJCVJWUzPxJneRjtrWuz4cX1jn3fCkCE1uLFO4//0wNqXjmb
h1BDPNIBZo4rkLqsGrw2zR5W6JI2tLjQpXwud+pnodj8vyc4ewIu3AfUERocUGjP6hykW+46PDKA
dj7tM/7Ncq8uG/ZQ+R4whDwBRVn2Ze1Qg42gPDbsYgIIPV1cmTqpN5EiLZLKsrL6MKmutyPbT+18
4+JniHv/adn3qpn2Pi+TML+xn+bvrb6KpSsu5Tie13lv5NbO6swT2FmHFPgiFxVe8N9WUT6BS+r+
LBiObHr7fj3a3MZ143YgbJC5IMUTC/i/Rb3sKtF5est+LpfRz4KgSHJgCF2v+WfOMjBXVGRjb3Zu
N683ziE6TKrIAeEUAXw4VMWB+MscpRLnqn5KVpb+uOGbR0t8tRfrqNYglo57IKPzb+WKz/cNaHBG
HUkVeOvKRNfyxLP88KfD61Qcw8L33pXrGH5PaTOW+8K4rsw3kyrMMGaZrG43RqoB4R6VQ7CHJQK9
jZrHTyVagVnuF0nmhnl1GCHr+WMVati6chrspOMUfJd1a7mIIkkDmUFRvf8HPTnvwib/ldFgA+pk
CLo6ViGYvGnJRlYkPkgOH3wKZL7lVf/cn+i3PcXW2ahDb3ZbyiWLpzokR9Aeuk8uuIkf+gZS1Pcf
8fdF/7uY7b/NFa9iol8ttAqGhcVAxR68ANh5KKe78zO3LxmpozngJ5Y/L8GFL+eCffS8X9agDgh0
B1m9I6B57lZ2uNE9g/PjqVjOTpses6o9Cu+DNb8D78qxqb/3ULG//75/y7tvva+2PfcyGPM58Fm8
Np9Ue54gAoLXnKg4jW0WNWjnd0C00+dflepfgo5eliGNuMySMiPR7f3Yy8abuG+GAVuvuEEBoFAq
tVjshfwRr4IOL3RofBAzdAbJV+70Z48+OxlUPKogCqwt0qK/ynxvWECvxo350nFVYcY49t5AAax5
cdb2yPF9YjkHELobVnFuxzRaixPLvKPT8QMJ6blvnot2QbeMDy0hHuGfTFkn7rzYfOOy/Jfk/a13
0y4VMltmx1odFs/io0LO0IHA+Aia/mZdj4I2IOW/lPxc184F+j9n3zu33RAptpHwfdsZbb3Uh/hR
j2SGZdraqyKclXmUB6BU2Zjwt3dfW6/1hRzieG25Igb2Pxv1M4fWicN/pv2FeufBl3ErX2ooYk31
nyGEFCAHgP15LOsDVl1WhRu7m3fbhN8y8e3jXzms5bSZl6IeHkO07zLYToQXYAz8MRCNwbJvnOIJ
RTFQ5MP4w6lakf9azp3/7SbrDfOrNGbTD8y9w78tgQ/s1j9Ley7a4bhO4YVj8d4WUb1GAusJ/217
4ZpmR0tkAjPWL9aQBbEVNA9M8v4ATfAt+U/T4DcnfWUVgAFywYuMxqlfvBvVdHazLbohQxS2tdPQ
kqMJi/o5jZcBaFxwMifO2D/TfjrdX1emV9ciGgjZnGVdSxrz/stA6ne8mTZC1Jsjg75bw45XfZPa
QVnQWBTjFIGi/dEm9cYd7M0bK8a+/f7K4BVbXSdUksbecFlCkLTkwaFVz236o/Wm41xtCV+anqNF
lCV1qtp2YH1/YD9spMKPNAwSIQTQvm4a0Zk+We4oN3zcZLHbUeLVVwnQ/apOVTSmQH7CgYLh5A5i
2ji+m0bXDjxjJRYIVvlhXBLQ3JwKvtbjuQDvn9yzlDAptwe/ev3U7au5c70gLgd0j1kpuh1YSLaq
vm+epzC65sCzrJmfO4rGjpx/L6n3DEGxrx42OJntan7FIzQ3rhvWUsdlfmyhKHQeCRo50eCyBbN/
05MxuubJPC+b3smym5ID+SjC+qPd98fC8jdww6bhNUdewLWVc4hUxEUF0Kc1PDgpeWLLurG5GlaP
Xli0xlUFvkXw9qAhO+Yg+D2EPNwFpwAfv+bPjGVAaPQFXn6if0DQmUVoWbvsiHAYW/PhVXCnVdOE
sYm0opC15cMAyvONRW9YljofhXC9rhET1kxhZW3/mDkqzI5l54AlDBiUJZnlXv0cplcSvQCZtJkJ
P16cKOuitYvCZl/o0auINBuh5QXYQ2xTOkf2NKAorcTx/gwYlqZOQ5Gifd+2WOrGQjbxWkzvHFFd
Mr/duAWZhtfctijcZujUSOJ+pEfFxo8VHuOk2QaewrTyNb8NC/QO16CiikGW40dQT3v2hpLuNI3m
tbB2YY+158ayGI9uP57SlZxJt0Xha3h3vU44SF/2vlRuDNKc09qRx3zZggEYrK7XB3sI19UDiFdi
X9IuKr0qPFSrrE4rd8WGb5neXvPc1i1qMRDLjatWPq5O/7QdFExvr221N8EuuxqIi3UyXGUtXpi7
RmTON2LO7Q3/c0yG8Mftsa+2QgebOFpolBP3Sn3hIPSrCTkhm/4wh9nJEmTjOG4y0O33V4+x/UJK
6TgqJlKRw1Ig1cdd2znfd1vTR2g7ruVJ1yI0t2MINn+oJY9TVaI3KD366/hYAzRz/zGmqdDct29b
T5BxXeG+03q1wMR6kmOXHSX0oTei29tkDZgPzYd9saz5KN01BvT8UOTOMcyDR6TqRNQN/ECt+r10
5UuXDhdK0o9IZm+cU00TpLl310HDJgvbNc6dsvgUllS5ETh5ya4yWsD0OuBaUAGNPbXE0KX+CMqR
S0uHjbVlmH29CJi6Vabm2Z/jpm9PdUMeeVp/YXZaRFbWoJQ+7pSFYzrrgM3aonMaPIl5wRF9szh6
SfpPK9x9VKRML9gNgVp5NvWw0ljNEShV3zGp3iEP8LJrBes83SCc5lAuxviF7OUhsxseQ7Kyf/By
Vzzcf4RhIeklOstLRxbW+RI77UBwbe6m4yLyLQy6aXTd00Hc7EplzzFtAv7ZWQiIiqkVhPt2UL0e
l+agEQ7tHly8zOofbcrIlbbeVkOS6eU132brSHLiS5jGh6BzaV3sYIs+xBCaqOa+pOsbgULHEntW
U0QQqjk0yvnlBeO+M7tej2tFAxhrJpaYZuydcoCt6dcDmHK30FsG0+hF8NId264dqyWGSl56BqBy
OiuKy+v9NWmwjl7yq2zmhJKHU0zD+tgV3buap8c53ZX+hw6VtkVPrcdSWY1TnNvIqTZzbUVIq+yC
N2H020e92jopel0GIu0uXvz+nDv2szMucdmod+jf2gBpmOxzm5VXj3CJTyexLn1cjkN2WKT9kAWF
G0EkdOPga5pezW2nlkBKVVldTKwmO5As/GCV+Xq6P7umwbVtuQ1Qfintpo/5CC4/56ZATZE12ze4
5rMWm2yS+Ri8raefDagxIivfxRCImdWcVnDJW4TGHhgjZILLFhvWsCL0Q6r1/su/2S8PDTMtsYW+
rnYCfVgPrwrsA7AGB9qTFydl7wu7iW9tqaWfT5GwvA/3H2iYCr3khwbw6oZn6WMGZl8QsYPxrsvc
YU+ZDZ9zOwC8WqYLb7qRTnUXg+/9PSXObyecNl7ckD7TK3hrS2q1uFkXp9V0ZIt8GH1ytNv+4sHZ
PFs8Q3Z+Y0UZ7uF6OQ+pOezyYdXFdlfGdeafRwdSH/X43S3nr/umQfNnZN87Pg94BNCkz1Y5vWv5
si+UEs2TRz/NJUik8Pb5wh6GpYUMikV4lHKyhXU2LSLNn4UifistIePS8cVHV4Ir/VYw2TC/aXTN
oZeSNsLPLBmPynnJ6uVhsObv+8yu+TOx0Y0KtUYZewxZ9SIHrwZYkrYYWwxBWudPWVfZopKF+knf
5T+W3AUy314+ob1zwwUM61KnighSxupVFU0MwrGY83M3Lie6pA+WvZWBMphe5+VGrOEoyS51TFDj
QMGf91fbqfz3961vso+2C8t5BZGenGWchywF0gmottb64U1q3+x6t+e+ij48hzQD2hLrWNgL2Dry
lVwyUDzttL7msukM5FC2uG08ywE9EPXR9+NAFde1Pd83j8n4muPWE3FLlGdqZF1z3p0UBQ3Pg+/Q
bCup/nbFLWCe5rcBx4UpdwY8IXcjEWYRlM+UyA+D+jYxAHb5k299sfvfbe0e0rK7OMC3NwUkgvyD
jf6u0K5PohfRsDx2+XzACvQ8O6JjdsB/IlV+HJaf+JsFmvWweoFdyFY51rRytJDg+tVaejQQcdBZ
eLugiihcQPaUb8Qcww3V0wJDqlbhrBZQkK3TnZs2PaMn7+z67aMDqaSCOfsy3zqQg2b22hboJETl
cPQext4/inRlG+vHEB50BIevCuamw1Ah8OOENaLZr5yDH4qm30Obb8U4g6F0ugmE5lACloMvGKs/
ngP+MWsFxzT8QFCPRyIA6vO+O/wFh7yR+NK5J6ZF5hUN+jq2lgQ17KdAutEy/11sYPshbDnN9QeP
NqiQThFSzTvNqEWRRXYhKxdexyqrUN51yoye+TqA6rgFb4H8vS5cbXyiYcZ0EfuSpagHZjy4Wv70
KajTD6wJks7pnl3CdhYCdRX7wF6JzP2MXoeB2Yeub51DCbbBjfOrwTH/IstehdyhKuyupaO6dt6M
XMvckFPf0Ic5lfuutTpyqPOtUvSB412BLP4uKZRlUhX79bCxJRlirg4aKm3wAtc+966WRU9ksd/R
qcg2bGMaW4spzpqFlNahe+1AX3NawpWf0Yu4VWUxOKIO2pm8HhELDDNXOTrPft7+6grrgL78Uz/a
Xzpv+XXfCw0TrGN0ypqmtddQ91rIVB07OV8D0rfH0tvKWzgGJ9BJWuzR8XGxwra30iK6bRpA1gR5
xFt+8Nrw4FfPs/fF9crLRJxLYWdRqUoI+7nQMVAgPfyy6ztdbfPN3aBUTpPyuLesU1qyb37ZHQEV
/b1veG3nrci6tNAxUFdeQUDNe+mW9eRNzRZoxLAYXG1/LLxw8lJuqWvfhU+cAORdjBm9UOF89m0v
ONRt7uzL5braqmYrnycQ66zXwT5zJeJhrM+DAtOu/cvJyJ9d5tJpXUaStqiV8fVK5UQvkOSwny2o
wZ8zt+E7PV8rE9vNQlJwx6zorEvbwyJmcekB9t84LJp8/zZRr+IinVMLZ9xBXf1MkusseBap3B33
UKAE7K8rvRod1aYwlJXvXy2ku58Yl04kilUddxg/dPQ+txwtHNKthf08diE/LNbSRVZhJ11JNh7w
pnHwAG2HBbADx3Q/XZ+lwg4fzY1arsO4pJ/uv79p+Nvvr6yDUlwaktm2n/1RkvLUtz1IcIOxZf/u
G18LFaJhExoxsSSzW5/UUQalrx4KSZfhuO8BWrAAY1jujSxVzyDel/1hsNtCXLKmTqvLrgfobSc1
oeGcOfX6PPni9+jlP9tllxx36Ohp7qFhcxeu/fpc9a33BNLPCRhyb9mwzJu7EVbO/3H2bcuR6ti2
v7Kj3+ktQCDYsbsfSDKddhq77HJdX4i6Im4SIC6Cjzg/dX7sjFzd52wvLZOcyIiOWF3lsoQuc2pK
c8wxDD/XgvOdlzpckkKICoAm39m5S1sduVi2tIPXdo/h30ST9g1cwpKIwsrBiOj6O5JXG35tBXFv
m0k2MYbhzLS9JDn08hKVFgho5CxijXKIY0CI3i2+Z+PBJmjx/N3grtWV/mkYHGipI1Cc48Fz+VUB
CtbKdIE1lI5yhy1JAOKAIuonvJsWNeTirttlhg9slrHNgyJfktIOCvs4lYrSnU+n4qpsTWCbb5nQ
ysN9SmqdFHSEo5qm+qShA7C/7vPP8corN5I5HVdj1ZCk8tpD69CvLYhUNkLDt+82mHrDBWa27mVT
wocgfLZB5KuTnLJ9DoAewX2cE6qiRpV3E0vfZ6WVZEWzC62tHObKFjcTgJNlswZ4/yXpuT+OcRNm
mqAeqnG2gKArZmqW5Fkg/SzVDBuy7PIe5TfHioI3wqnFxr1prX3DQYbz0vM8lEtSlcvv2nf2uaa/
VXDVO1Vgm6m0iixV4zkcn5+F7UE7sjsUTr68d/pwK0u6MgIzmzako2gaqPMkdFTLgSLXexgqx9qP
/fzrqu1rZtTKvnVk26KHtO2rfWnVTVSiFm1jA699v2EcpEYxR0vrBaRiVn8owo5GtIOSYj2UWyp4
56b+cv3HKpy7fmV/01hLR1V4FgcqVscalQCcOd5ukEOCB5nrTkLvbCKvOpldnkNlvdZJqVW5U25u
H3vqqWviNAzBiBSI1dVQUax0grVIWph8rKm6jtjGNkvoKiezQrUEU+JYPHvqp1De9LzZMrEVH+EZ
J60lSDrzygcOutPWd4jrpp98Be3V6zancchKL6C1YwVz4mbM3WGRu13Y4sJ3VetmUg0vBlQKux0T
uuT2ATq6fixze2tfrmx9M8eVQbvEEbzHolZtF+yhLc2eXOgQflF+4F0FxsHRZthXioopkF3lQ1JR
aA/K0ga5aFtvZIhW1tbMb2U9V1KrbEggAtmAGkXzBMY87a+bfcOkXDpVfooyjCSYZHaAmIk+2rW+
jnHMNrNbE6S5cj76Kml997YUy30W1LE1lxtTs+J0qHGyKDd0+kVSiLaW6c8pb148QW9dqh5CoT9e
np+1LgzLorVmY4o7FipqnDuf06epm6OWWod+Ir+v68IwL2tc2h4DUQlpxpNEZVXuFLum92/LdtnK
XL+Zjw1sM9k1i67wnMHGMMZqPqi2FHvH587taAf0PgBKB7rnuf0F0Mgt2oyVbWtWLVkMhYnaX6rE
LRp+4H0f3CxNviWeuLIsZnKtGu084xxz5i6BjTq7AlbNpyZuqz7Yl51Vb7i+c/T7xrFmptiqsG/0
0rt445VFcCygJRWBzby9mV1AX8+Hm8jcja5WPJVJwj77MsslmMUTqEv9gshXUqFp6W8l+9dmzDig
XYHKQMlom8yavk9TB0WLSjXRGJZfJRPXeRNTCxcEQSH0M2GQkFprony0kHSCa9xofW2GjANaegDD
WdaIxQiHPUq6TlW2BFGo86uKEWAlhj+x3bliQY3PZ07QPIBADnF8tsmdF67sJcOVuKq0dNZPXdIy
+QHa9CcpikfILd3kfnFAnuIwQDMd8jZPl93KigGaSTLmVhIvzmmTgFbyR9ONMgpZc+WhbabGmAJy
RI1+m+gCDHaIVDOkFMet6uCVTzdzY65lZ6nv5G3iFOSbmrM50nD0G3a21rhx0dUNSv/bom2Tpk/z
e8jY+EXEStp+uzztK5vUzIPNHNWNwaTbxFUObyKe+ci8OmEATSE3KNJlI2pa2UzOufvXoXC4UKBe
wiaRATZoNyNbxOa+QVlRL5Jy6cKDUwVLTDKm9roMg/i60Z0n9VW3Q+rKMsBVKNHAw8RzSX9r23t0
wbR9uf0VL2U+7JNpKGxwpzXJIpoIKmQHNjc/3bS6h5rbRtCwtv6GkTPpQelQUIku6N7R7UNa80+X
v35t7Q0LnzWA2KVdNgmZgvc5dZ4DNX3PW7aRXVv7ciNQ6EBlPkMBskmmrPmig7yNqEW3khIr324+
4jeusoDE1E0yWJOz502pI18LeoAkwnVhMjHLBPucjG04uXVSBpkXeXNJopa512mT2ibze+nJ9I+7
RLJYPjnUqnpX1pm31+0WYGVthgzHUYLTYagsWyZj5aLGSzV7WxIeBe2Vp6eZKGiaOXC83JWJ9HJg
wXq3vkXV5stVe9PMXiNoURxsHXUShtZBqyW2huq5Jtk1iNTANhPXIOoBszhbRFL4wdcakvVRO+XP
lz99xSmYaevSr9PRVrNMIET84lX+Kaf5aXDmHrCX8uZyHysBspm5lunikFxphKsEFPVQ7SSfpAb7
BajfRGT7tojclg0fq9ku4ss9rm0nw1mEeqCkcvwq8bM5ha8DyMfqUy/SZN46pdcGZTgMHsg5FU4o
EjyTHzNXP7Nl+eJZ2cuct4cepN64/X24PJoV32QmuJ3C4TkP3CpRubL30A+yMZp5i69wZa7MvHaW
OrpQ1VwlVlveE9nGHctuXXur0G9lnkwm+KUAA1k3oHmN94IdS/WSKFU7hwXcz7vc51Cy8T3/Ie2u
fGw3GSNKGsxumko8M1HrpWNOEbmhtfGMtTZX5xV6dUQTqNTbmZ2JZAJUIkLS4o7V7d0CTYyNAGqt
AyMM9/AOrYUlcQz5vnqylFK3bUo80FMU/kYYsLabjDP6TD6fpUEuEzfs8liFg3uba7Jcd46azApN
Ni5T0BciqZfxfdbbH3uI2VxnBqbFSbLgYaCsE+3UeQKAR7ovtLtV1fF2NRtoHs/R4Ku1LcpeN6lW
TQIGvU/Qd7wfFP+RLvKRivJbeU7YDHRftHIflkg3e9PHy6N6e8WJSboQ5C6zZkvWeGfJ5d3cq/D7
aHf0UUG9YmNTvb3ixKR2n2SYkdFL66TIZfAp9Efs3QqhlLOxo86H9F8v8iQ8ny2vZo4ANp91KpDJ
JJEmt3L+Pqu7u9wp97S376ux3eJKe/uwIuF5Dl91ZFVQDHFqdDRqS0Ss6g4zcWK3qz4O2tkywbXZ
MkwwYCSwhRfKpMtTK8JbRB6Bf/Z4ebXXRmAYX9mNjXLwmpaUc9pF0OKcIcZJm0iIoYlRquldFTKg
ZujPM9U7zFW51VbJAmnG9lSd4cYHl9TttXvKMMYua6dxRolvUoGriPUQ9RrTD1fNkUmKMKnAKV1U
JiVtVogIQgQPlbdArq3kj32wpci0ssomN4KcRqIaiTPVc8SkdpZtI+thTUX/cnkQa+0bAW09VGVq
24hAtJrG3VDOaoc3ta0SurXWDYvDthltMjtVUo5NeyOLXh6ZAknddd9umBkFfUZY90okHOIkOg68
ogYpF2R8N/zFuZ03/IVJi+ApSaYF1T5JGPRh5PeK7t3GtY92lf+6bgSGDaMKyq56ruvEltV337VR
5OZlW8qha5Nv2DD4fCCDlaJxMUvr1oOwekztvthg0FubHMNysRlD3UPQO9G5aPaIx6obB5qR91kq
rgLbBsQkVq9DBtJJZdeJ1/S3qBGOAAD7rnQYU11vbP+VUfyFIiGc5tzCPTEZ/exXPcyxvYxHZbUb
UcbKifMXmoSigbTiyOoktQZAMct76asd8YY476Yfae8/Xd5Ga6MwjNjuMz/LdFMn3YIkVxsez0e/
tqqNpV7ZSCa8bGgttaAcvE6GmTTI59YzKNzCSjobh8DKLJngA66yyvfKJU8sNQ83pWTL3h5cCKtp
wl/kYJV3ZzKV64IMM2vAxymHwojIkCYNvci16rs0D7eoBtZm6rxArw7+sR7TDmlekWRu452GSvKb
MKVXhhUmH/wYiMVHJgK+ulC/ckcdw87+GhTtLhzrqxBAxCSFb0fc4Ya5gcMOJ9TLnKN5Ibxsf3mf
rk2P4ZG0qPIxB4t1UuFxPQ79hu1LVQYb22jNCgyPNOQhWAPCAUelBg38qCF8w7+FXf/tuo83Ioks
a3mfCUhUyfpUz2D1rJFs2jhp1izAiOlzsRAm06ZMZE53FndjXrADHzMcNUgPgErrqiGY8LFhHgqE
jXaRAF2sogpkTpGt+sPlxldCRpPIwXJCOpRsKhLZuPXOU+19VenYm60Pmb1cda8FP86f7Ystk+6H
xc6ToWpuPY/e2BaICIF5uDyElf1pYrzw9AIOBzblSZ0z8LpB+Gys4iKgYgsnujZH545f+YcQJB4i
nYc8yao6FnXnRkKSfLeMVMSg2LoOJkhMygUvLeYs132e2GkV7io79+MOad2b62bJsLM+rYJuqrM8
Ed58C/hQtyclo1c2bljZrCbdqNrPEi8dHxtvOKZq2dJ+WlleEyVmA++b0srNgEWFNK5oF7pr5nYL
I73ifkyAWMlGX4xszpLUrW60ZR+10+CNaktlZu3jz67j1dZhQwWtQgAQgaDzPqSqe6hd8fnygq59
uWFVKc0aXFgqND0Fx26mt8wd75zK+nG5+RUtLGLiwiAmA5nLrM2S0Z6/lkJFi49CRvWtmT9YrRsB
sLEboIo4428v97g2IMPMGle3TSot655VCnyQ6tb1wMwyi42obm0pjKjdsSaixwDNS92ciU9R7l9Y
5DoGdGKixNoCMFzw0MMCuCDvxTx1x7TLt2LqtW83jBep80HmTmjde0S8y6lO0iHYX571lUPMpF7I
hMokym2te8uzoRcRqPBQl8WLZ3EdOSGUNbMhfbrc1cooTLyYM0xZ3Tc8S2pK0see1RLA9VxsxLsr
XtpEKc8Wm+xZelmSM+TXbKE/04b9LNoxtgd/oyhnZYuamDSew+RqAMMT2xeFRG47oO97lGIuEV+W
9rrzzMSkAdE7BvYwWffZtAxTzHESpHFAr2RRJyYszbZGAfWZHJspYwC+BzVk1Ibs5fIar83Qee1f
OTxbj3YGlU0LXNPZ4WzEimfv2DBsRLoru9WEpfFUesCnYJGVlEOEkisRhVb1eVjSPWEp4AAgXLrO
HZkQNeoqv8drOc4dNnSPVTjymylfrIM3Dlu69WsGYZi1D4Io0ffKuhfaVlFQKA1A1Ja2xNpKGGcy
p+GYW7y17peSQwG5v6vK7kaS9rqgzsSlpWHvFvVYgFY99A/aTx/rCaz/xXydtzbhW2SaNQhOcHBS
Mt+5zP9dh90WsnTFU5h4LcfRKgcBvXU/oyIE0Pm73IYkEG37Ux+IDV+3MvsmR8JAUajrZVMK/oj6
tkSNoMeXw9z1V06PYWaKM7cfMxeH2TIgkZ3l2dFyUZR62YhX9qVrHJUer+sWjxKgRe+yLtYp5C5b
0ONstL4iy0VMsBatsCudtMuAzAygpipifyz3VXhMBxJ1so3G9MkOymhulgjM44E73IU0i1P26ARP
c/nNP9NiXfuwYJigG0JBtJvEmRx9/tTz9J3r+l8vz+LaFjAMkPZ9nmqIudwXXPZgagj72M55DyZb
vnU1XNnJJpiraj3I6ZawcdubCC6HkM9K6aPli8p+D5CM5x2KdOw21m1lPCa2q6Fc2a3rpveVFrfW
ZN0uhUoCvZXHX2veCJWz1k2LpQ7T+4VVB8WrXeDVXwDt/315Nc6X8jeehU10V8MEL4fz1wu/b34V
dT4cBxy10QxZzwMDcnOPB8ViV4uA7JCp23qa+aO8+o1+TQjE6FEVCE+l95rmUd0+d/PndMzjs5qB
NVpxM1k77nHgt5tYI5SuK7YD6T60M0BOgvREQvhXqEKM2XLKUkj29M8qSIaBxxMd48szs2LtJiBN
gYnBa6mfgqeQ3KRB9X5CJL5xiK5tUMNPgevSKfOxC+79ZX4BGRAoii1gyun0qTg/R14ewNrOMdwV
FC/9JU+X9N4b6fNYBA+iJ/dnYYLLzb+NMSB/yGq8CmnSEW8kVaiC+77snms5ngqtHjPHS8bC9SIO
rWY9BN8v97W2FoY7CiSTxLaG8D4t0vSWQ8n98wQ2nI23trXVMDySX49qqFsoQS2DjFuR4SJXggXH
/ZxqvXEwrXRhgtGmBTDi0vKDexkMt1PAT21ee4dM+HeTl27RJ60suAkY8wgeDEu+gBZf8n3WtHNc
ZaSK7SClG1tqZR3+EJN5teaZzHuLQ1X8fiRtGRUdFO967T1fXuS1q7UJF/OWXtol6dP7ICOfbU7E
PSh6f5fgxNmRJoQcjl+2xxxMbChLod1dn0F27HLXK3vZxJJVeKPRrCHpPSQPP9jOO296P0FtheQC
ymD2vu22tE/WJtAw/MIhtOM53O3ch2qnU97tZhcvx1cMg4Um7CcIGNi+WuWcgh6RgMyRhAjdG9dq
vznKORaySorsqtc/9HXe6a+2wmIPLB3mVJ8qKBR+Yn4I4ffR0Z+4bpCzVHPdOTeXR/XmnKGn83Z/
1ZNjLVPNq84BScr0vcyqO+UuH69r2liObOpksVSWc5Ld1EXSntzDUpAt7O/ahxsOOBxn6vqB65xa
lwN3StopKp16i4r+TZeCaXH+PC3B5JZAw/X6lE16l87BD2fRPweruyE0HDbs4k2Pgj4MvyvyxV+G
jDmnPp3u4CMTNdm7PqfXvNWhecPx1oPLvCUNnVOm6RFomSSf6yRbtuQS3p6hwAQXhXPLUAnk+6dq
CF+mPj1gBfY0LADlDLa0PN5e48BEEo11w1DXOrGTzd13eBx8783smqskC0wEUeOKqitEqGHNgj0u
0MEDgRIqgaFA48202jjG315iiJL/eRv59mxDnoXCurz2CyDBz9zrP1jBliT6WvOG8UpdBgB2p/5p
Ueyx6fMhwltFTEV2vGzBa2tsWLCFWj/bxTv4CYzbTyNUXbsl/ex4/jGt240769oSG2bMmbQaKhfn
VErbgfqP85tXV2UIsMaGEdNgRJGraPSJTGePzRWLO1DcbKzt2ycqmjfsl1Qi8/MUHFAA8X/rg1ZH
Yzu+5IN1bDO2035zzLvgdnTdox06Py6vyNqKG0YNuDTkeWYJmWWknA5UWuSuTgOFInk9bCz6Shcm
WKloHNcVUsOxduL9pMhXPNN/YRX7cnkEKwtuwpSyCjV4lhqc06DHk91Px3lZNs6yle1qKri0i+fP
4Tw6J6C/oWY2ufKB9zWDXobmO6Kxby8PYW2GDKsOew2NMBuL0MyQyUhLX935tWMfAuZaG12sDcWw
7HYJUQDmC31CnhFgcq+w4gDEQHvSNTIWKhg3zqC11TAs3FZ5DdhMO596btMIIgRTJAiKj66bKMO4
AZotHMlzfar9qThx3+mOboEySCDI6IYVrq2FYeM9ZX01cemeCOEPwzTeNdqJw9R/vm4Eho2HHZHO
7FvTyRtJeBfyeTw6nihOtkq3suFrIzBMuh5BLwSCpOmElwjvruoUj8FVEN4x2nnx5VG8+Q7BEKj+
+RiyQ9rQ0C/ck1/d1GO381OyZ0GxK8mPMrR2TN2g6uxyVysb6i84pomh3ELVIEMT4xDRkeV4JAy7
jZveWuvGew0YCf1WzRhInoH9grDW2pVWUG98+4rRmeglt/UQvlCsBBlGGSvWtXg8G7pTKEMdS9Jv
ha4rK25yZLFx4m4Fnkb4j6w/VH5BP6LUZnl256Hb8B9rE3X++1dhPem7CgKGnn0qh5kWUQuk5tfF
8bfUi/+4u/3lhQk7yrDssHWWqp2YfXLEQ22XxwlSH071aZZyX3X9LqudfU0+jqLdd1B8bAMHmYYm
yvIwKtnWJWltjIbpV3jKUq2g9mkGe/h7gLPDHfXzreBhdYiG6Y8O5Z2bo/nUfSL6h6iBAaPPdWbv
RtnvA550DNeOeZcFVYSxstk7a5c218HoMcWGX+hyrwEkadInXrvVM4EQ+B6A+vF2Ym5qbzjolSk0
KavYPBAGNb7pVENN/r2A/sCvmvP641W+wAQRzb0r57KjcJ7e+GwV1jcW5teF7yaEqPX55DUCJ4uY
gh30zG8WMZ7gE7ZOrgB28sb+NuFDRTjRFmQg4ykI5TuP1CLqByhjEecRAd+3wR3yCHLBG8nXFX9g
gok8Bk5rDbGAE6QUnKj2fBlDsdeK/aZrrzsmTVoom9JmQP5+PPXdOevn8+9TJ25U4H64vNRr82X4
A7diqduTejqFvLoZ6GGR7IT/dH4fBbZ0o2yLYWNtxxpG7zlpo63WHk/hAMikLrs0hlbZVpZurXXD
5gsCXUBBsuHk+Wl5akCvPJBJP12eo7XGTYPWqPOuEP6cilzJ2wD0aZ8oDv4t0o63y31YYIKWtKqA
FGjAFKAcq36wQUVyb+OWu0OAB4YQCKt+aNqqimgzFTuSTSKLFruvT5bvhxtWuTJCE9hk9dacej52
gTUER73ILArd617cMTzj7FfQHSqF8MfTmCsvQgYb5Wq5vLUBJ7+8PivHvykk00ivYlY+jafcGfZu
TR6JBZXiyrvTg97Ai6xN0NkDvDqWR1hgXU7tcAqZrva1JBX0XvTWob/iR0zCq3qQVU3GYToJwqDg
ExbFjavs6pZxvcVttjYAw85Rgzr5zG0n+EVH7a16AEdmININL7XiRUxAk0zHou/7YTzVpHpoWP8E
jaxT7eYouXMfijy8DdN8i2JrbbUNUx/UEMoKpDOnqrInsCGEBdhuKEt67Qex1n2wseRri2JYPQTr
OLIpmTqBbvIBCo6/m3I+1nb46fKmXVkQE98k7Kzw2xJWIRnjh6aTw27aJrRZa/28UK/2a4/8cdqn
kD606CwfnEaMx7L32PG6bzcsOgyh2MSqBXGwkID6aT7FS6+L/XWtnxf+1bdzLVOXdfDls+tRHgE5
DVJEu1Vb/vb8lW+ECCak6Rx9+GlfjCefyu91reuo8+2bGoyIfmr/zNzyx3XjOK/Nq3EEtHR8ZJ+m
E64n9k513hR7qff7usYNeyYSKkH2hCUIC+qACkn4O+q5/oZHXds+xmFtl6NjtSHOgzFV4ja0anJS
7bSlVLNiWdSw4GlwbabGckKAfnCYvxzyBQXYbaC+XZ6btfYNyw3LsMSrcA7TQjIUSB1Ay7IHtpDr
dr8JZoJhDaIsMPUS5Jl75Yx0V9LUum7qzeIVKnJgo4jbn1gwVbtxbCLoNG5puq6sqwmUqr2htIBf
GU4U+agTdOfn2ErldOXEGIbrUcrzrM/7U+EG5KCQBLjJK2/LbM+u6w2zNUFSIhNEt0vQn1otxD5P
x3rXLfkj5Wm+ExD2iTrF/N1iuVsdrr0TmzRXy+jiNs6IPuUjW9wbxIAA8+eyeOKdbd34kCWOC0v0
96DbHLuYI/kXd5O7Rce4sotNXBUbpGh8VPOdnKI/du5423bycWbX6RYh3/Zn7zTMNa3OZewnaaNG
oWPVca6D5y53Hi2vuXJDGIaeoxQI4GeOwAzPPw/ItuovehibD1eZucl8BXFfp1kg/H2i1Uh2qI7W
Mf6ujazATTeu2StrYEKmnMkDEYhDulONHKhF+zvtBe/cQlz3pG6CpHJaNQ7p8Zye+4t7KOypOlCo
mewvz8+KsZuqMCi2rPuKIYsiQzH+HpRT/+hEuAXwWmvdMPYg7Afo+uEiD7314cekmuXWqdstbchz
K28YuwkzCgnA90EHosTMzndF030vmHqfz8VXYAy37HttBOe/f3U+cyh3WUguIMATLQSuHf3Irfm6
nW8SXEmQX0+8xxHUQjNBRr4rxmjomf398tKuhDAmyqj0IXHchGw69YKyCPSb4FmqPBmpyvnEGJ2P
3ig3Xm7XTMCwYVFAaGpIlTp58yG1NKgOKvWtq1JyXZRkSlcwHvKxHvDQXFvyk/DDpM0971/m+58/
9H9lv+S7f20Y9c//xp9/yGbuQArZG3/8580v+fCt/qX++/xb/+9f/fl3/vkia/zP/Cd/+g20++9+
42/9tz/9YS9wuM1Pw69ufv6lhqr/o3V84flf/v/+8D9+/dHKy9z8+sfffshBQNr++Rc4IcXf/v2j
25//+BuYhc84lv983cO/f3we5T/+9r//V/XrP257OeDi0Lzxm7++qR7N0ODvuPAx26MetYl9vjpP
v/71E//veImgvu95YGig5zhEyK7n//gb9f7ueR7DTZ641P6XKLWSwx8/on+njk+hYuaGXhj64Af6
v1/4p1X6n1X7DzHU72QueoWvsf/wUf9j/2jHA1wbnRFCggAO3UiANHMtOmlV/gcwDf0cFpl4hffi
k07tKlbTOM3x/6bW7XcU77qOX/zmrUhviTUfMsKiobqztawOKa/ve4LXrFxnd1l5R0m/HOQYPinf
sWJIzEAOAcTl3fLA0sa+QYVLnEtEXrp3nnzFishBCu/W4mER1/MQdZ6E9po38Jt5sW5qGgTR2NXt
QYoFtWw1iSAMP0KYjdw6N62j+REIbNwgmxudqfke471vyvKFLvU9omAOi9IqVsWAKlA6REH6LoMe
wamyBOSV3H1F3CfWFDyeJ/pEmuea2yAalOV3L3VPxSxuwDAUBXn4bgZXKoRBUlBlBs37es5uVRF8
sUf3yR7ocznYduz4YDPj9nDsajB30Zm/G6bmnVe7T1lVfMcrxNeFuXejXN7NQV7sgorfugrwCgm6
Y9sGz0lWpD880Imm1UIQCvFkKotj2md7sjiIhSoofombYl72Tgu84BAVbvFZZiG8RhPgeLC+cZvd
0qH6XajPfjjth1S8Lwh9yJfs4FhuB6SwQjnOreuoT3PX8AiRMI8b6t+lIOuWMvfiui2/53bwomZ6
rDko8vn8njj4Wq1A3UStOzvz/Ij13hdXNG4ErntH2Tet5X1rM/XVoqhK5m7+O9T8NxH8a53Pj0w+
gmRH3HBncmNr6c4qhSQqbAiga00+5ngJY/bytarTl8Gv/AgSTzH12e80C74Atva5FdXv1GlInAfV
SzfuVMG/ygJi0vOo1K72+x+1nXDwJkV1Q6Y4HOxoosXPLIciXFd+qAhmFnIizaONbavDx76sv6ds
CuLOE+/Uokk09wRK9oV+4LQlh14GD8VI5I4OMspcQqI+A/VG5rZR6QcyKlCYFUGKvrtTfvPcpg9D
Pqa3M7eWOBCWikgJkqgQJIPx4pdRm9ZhPLQ6jciU/xBTiPJ/p3oiXEwRwsanUNMnCSmeOFjyr2oM
HlqXkWNj8X3YL90tCH1kZFUi5m2U9325h76Gt8NLaYuvlhzcY+4nWd+gznyGWNTewj046gmqxyzF
yv3o5Hd1Nx1zli271O9J1PTNznX5+3bpVOyT/KdV0aeQWXfZ/EzdEFw7PK93luS/hcV/d23+a4DO
y+TsGpBfQOcWCt46iN0as60y5/kMP8+gjgW7Oq8cHwNgM9tdxcW7Li/n/dwv3yfPHgA1xj2iB/dK
RPL2HrWSv1noPHlAewsRKcIX6L6Hj5Od3c4LAuahK8Ko/SjtsLrT4KeDvrHG65B3gMuCTtY4Jn0F
wlouBI3tQj0S71QUZJ8588cx4PRmlFZwVtv8zF9c1fB9JyzIRyO1i2fs8uBneJpj/DmUCiok+Ocg
G1JRxquv9cheJMG8LmT6mFrVvOtjsmQ8tlrxlB8VBbVcocWLGuUN+AV/VjmDK/QfRi9wb7kKjktR
73jD/Xcs+OZn2A3CEm3UBNAagSrS0+QHatc0zi1h9lMpi58jve379KloM3KclP9M2MIgbjrXcA+x
bNlHB5O/nxdyX1B1Az07CzKQZbNr7Rt3ES++Pzr7bm5PAkDoPfPRTZPLd3w+pYOC4MocHrB53gXQ
tY66xhYHPWGrt13+wPp538z2x5COVSSy9CVti+/llMdsVDdigM3IAgvBZACM4iDu/tgwhIT7oqMf
cdQ9WTaCrhYMYFHR8tNUNu8AJ0pw4uzcku1skM9DG9P7Ao6OBABq1MlP4hawuy4qBTyP6uEDPO3d
hKJAgtfeoS7tjgLVEXk2vLHsh18KTB+sq5t9WAe3JEC+SeKrLCnejVpO+9YLIhQNRZrL+5aOn5fC
f3CwcQHUbz4f3X6qImv0deRK7yh7+V7PVEZjL4IdXuC/tmr5CPzooYQMCKilPqY9jop5ElBNOjPV
jP+Huy9bbttot32VXeceLqBH4BYDQZCUSEnUYN2gLCvCPDVmPP1ecJz8DrcUVVJ1qvY5V7EdUSCA
7q+/YQ3KchKYhnKOK2AsZNhLBTYbDirky8w2UsBNtUi4FoOzC1xLhF2YjkqgqRez4l4rxsitS+oM
I9fdqY8LJ3pseT/vurJ1TE30jtCmzJ5yy2Ym93JNea1+RZYep5/eX2F0elhqk6/t13MLvXrDmGwM
EO6LqH+F6td1s+DpgZeV27zTnAiWfjZpIHhIKmLYdCpreOa4kmAynw3cyVR10uoe4v1Y75REhdNM
ZHBSHapXnYLjTySBCJpz2EwO+WgjN6pcmncKZWuVuhXI5PAxUa099qY7M+MIarxwlI4dZsABo3rQ
xEycJKndORaxO6jlHuqFt2B11U6WZhseTddNPmEKDZ0vuDE6cqy/qsI8GOM1a2OvnbrnIl6X2SDv
mtEJjWGl9oPTHG7CvhhdPeGlLbg6VYYGVLamt7ak6k03SVBokjuAEp6bUUOmnoCnoffzuI1Iuwkb
3Qqm9K4jagrqOgZ1rUZEwafbvAIuM1w2WbcrQyyZwsKEVDbqqTTUkzF23wWBeEqP75rQHpu2hHby
XN5JVTdgl+aJHbHhKKEECuGQCdsnfyyLubWTWboYU264PhFPSwrTbYd2M+ndRg7szhws18zEORyQ
KukLjj9Zqqem690MSzeuw29MxG8hh9VfxUzlpsZNPFQvsh46L5bcsvMYmjRCBGRd1hBRD4ZensNs
ibyZl8e2zUs7W7KXibZXRopjq2B4OMT6BlbxAP6w9MWCXxuPWMjdSP0ynh/CJH1b4Nw8VPM9l0/1
FE5eXs4P1jBeoR3kGKk22KAKx/aYFaYdjZsqzg9YaocG7AsbGeY1ktl9Bvm0EB+FYnLuaCF54NIt
mXrqMQ3xrc7ECLrYdln2oGvLAyxsE6ce8Nj1vC2dZLnODP088ybcTmwTGlF7FL0JtH8lA2hYR3Yu
SO+HOtaiOZup2+hVAthEB5uzpd0gT56wQioJsIEwtzxLtnU6GkEbtU4PedkAbDnMLcx8y+rBh/Vs
uJ8tuFSH0ewxipdgMP3aijdkrlqnFFPskZh7iT7r9ojj0wFP/RqaVTdwPNtmkbbTo/rOKkpQ4dgN
iN9pE/bQgG/gBZPFTtZYEdZN1zrAy/zGyOgaI849vmTMzXJxrYcGdzXZbXGI2okO7hnOGbS+OAKJ
mGHuBc8jAjNGnSC3Kgm/a6IgAi/bjgV9y/LsbezrIFLKr42c2k3fEcfi8KHRwG4fBaG7Osyf6zc6
hpEbETZ5Sa1tq2RWrmhSFwpBhWushjLCujfiSDndwm4y/toyzIwTElLA0JSdt7c9YkQ0IFaVGi4x
0g7EQ3HOqDeo/shwrk95jSVlICuEgwmSRzjIVMEylHcLq04Tz55rAGSRwm7nqDbdlCcvEA9ogSSu
HF10btrMD1onkGYNVym0hd10Ow3ThCtJ+Eyb+QBICclcXb4o8RTm+a5YIMORpKtjl6n9pjdqdDjI
IHkkg9LKn/monob0ZqzaF8nk2Sqs76EWv6LowcABPiLQiW/duc2/jwQduWTEu01jyxVVC85ygk0d
TuUpz+aHmUx+b6abLs/gQacjwR36xWtnKm1aNgM0F2huW0L7jVdpADT8EVzbnLzCjbzbNEVJ4WtQ
PGPzOiNfnIYOqVOdxzh61SIEXLzdc6jJZ17DYzopiWaPU/s0jZBAyIqnrgifDbz7hWMR6JHARpLz
w5TlpwiXcMGx3lVGgcKHpE8QVns1U30KyvZWA6PVxrwLxog4whhX3wesEl/w4USSjtuIgiAjxjbn
2Ws+RW/zFG26LnpdVIHbK+w6NG5IjpjQdOlbEYO4rat+C1udxm6Ezp3gkU3had1XISqNUABjOSax
hcOh1uy2hLbItpLhy7BMI5ipEpGgweLN5109li+YpzN3+C20ktjNtfTtx8PW8iFoTfDPjBFpKSgv
ZS/vIdtvC519JSgNLCdL8qDgCF9WoZ17vqbnevuQ6Ol+4etrEEg74MiMfVwnGWBVI0ITDolyRrGo
C9Ug2ZrO41ze1wihLux6Y3sQPLR7qqcbfe4Ku3zICVu2da8Sn4ypl+rbAQ6HOxYPKDqN9Bmm5wBF
uxUQJ8hwpGm3MIWMkW5Pc5chHcDoDE4AfoLTfZulWuigWb34YZyMdm1Zd+HoWO1+6A7NVERup+Un
JATM1XXDUVQBTp8i2aba9JAlfWMvBFrM0riuSzLZypLnKC/3ZvzcJRwyQ/UA5wyEnyR/zTv2nTVX
sqfeAtlvHylTgZO8sCOzNV3IsLY2Z9lNZ/SxV+vgI0OM9zuGS7O3nv5O304PPMH6nlEMVdDrdaus
PqhBmPaSt09F2TzJGImxmT5EKbYiV0gZm+ZtNtzKREnXh5WDpABP2vD76FtNcMYhXRZ2VoHt0AtH
JpWOcLxJ0xGPLRmeGrkuZD3ySJ4fRLM88D4A/Im76VA9pzDAxIS5ddDvANaS9pDaRwZRRq9J1j6V
q/anKawKzym262a6bUiz2A1EbRFaIPdbcW44fFaZR9qbJBLCxplBNzypH0ASEnYPmDv8M5DYaNQs
7RT6X9gOYrFRGzCc2ynLpSeHuvA1666eQCwbm7qzB67f6JCPCoV8mvg4+onMnuHY+cQ7lOCQH3LW
un4YwxIOsHls5+putMxvyWIvaMk7RYtTJYG8LzQRkhcwaJ8irTzkRWs5U8c1Ow7heJggaptQzHUi
Q+ANQ+SmMNUbVJN8g2lfZ4VA0LFGs5f2lawZm6DRK9zznvvWuAKA7DdlGcTVRQaqrIpMd8zljYyw
XmhSO1UBwbSUUbzSqxj6Eg4otNCuCM3zIrvWtmrrIRJlZbOEBmUEJAwf/OUFSaNKWmWPBAkIF2lq
j1bdeQJHjd2anbtIKFuyusAEYOywxtsMRu4MmdV6kpcQLoETc3wPkeldEfM3YUy7dDAGR/WYGbB2
8tNufmAlNZHBrwaoEzKDvIegohlpjrlozCkG/GCkvlY4IB1Uctzp5ujRii2UWCWSzbk2DrUGhG6P
Iz7Ob5ZI3aEe2sFd8mzkxrFbsi0zkMhlodskgrkJmSrETcOJJQKBjKY9bY9AphdG7zUW8qFEvwG5
Zjdo7Kezwz9qiV4l31XVVm/dZcPzLx3S93uif/mRD3/R/8LOKYWKO3rYf985bf/rrlbfunz+tXP6
85M/O6eG+MIk5pi6wPT+9yboz86pYXyxDCoBzLagVI+m5Z+dU/wfJggGLwiiJjXAv/g///Wzcyq+
UIy68XsoigxGqEn/Wef0nbnJiu696JdmoUpNmtEGM3tpV/RcrIr2s4UWmuUukeVG1Gm0fmOk9F7H
X395Tj/7t7/2a9df/p9mrUYMhtwFF10ntr8MUlDcdW3P6ypA88CPqeEWRnfqZ+O+wVWNhblTmgG2
mJz+/nLvzmXX661TkV+u13NEapUxLYjEvB8L4VdQP5swoY3xdwJWaojQwlrD5Tz8ZCr/0S1eTLuK
uOfTiIM2KGbMpBY0c0bm94K7Ybj4Zin3ujX6Rm5+crl3IYHrLa7TmF9useVRxDEAswKehX7CdJfw
2qXjE1qObkza0zhz16xxdvm6Fj38y+d6MRBraKEptL2tYCTpCwpBtxBqB3pmiXs2KeoOtF+r6jGB
YtLfX/Gjp3oBYoHnetLzvreCOiffwiHyWsYxK8ZJG852BdCJgnu6EfLPnuq6IN9bqNiZvz5VKwGc
lmP/BVPfV06Idln5YM44VVMdrgxc2sLY5qk9YGekfbQrTXYzRU9j2D33ND1FA7GpYm4UfqYn9+Fr
vhiu5TA4UyObzaC14AQqn8xauE340BJIQ5bL3kAPWJSaO9XZqak+Bci/N/hcF9cFPoYMyxwvHRZX
Mx9B7oX8YXGvxxYAdWh/95qv3toGTSgDJyxrqVtidwkcQBzwh79/7x/d9+VYp8TQq6PgkwVZCuQV
YW46U8fIuo3QNBc5utt1hg9nIwcpzCbD1/rkuu+NlXHnlwP3KiIIwTSNd0kjXBOmA8gSUCSjZgmH
/dwdJw3/jF1cR9xtWuu+CIGARsKbI6A1s4UA8xmA/4Ol+GPw9csGH5rSsGhOeCDwjtcYtvTXM+JJ
OoYubA590nz6utfX+s6qvxQzyUtDaLCqlkFayKOqwz34Mm7YZ6cwxWwVoghrDEMj8LRU6WehZN3B
713zIn5lS2MkphpkQEfpz8gEm9LcV7X1rWD9Pm7Ij5hC58hbn6yV5nuFJ62xn4NfJB8fTBA/uv5F
KNMTvTMxnaQBQJb3AiUeD/NNzV8Jljm8dgr0AissMzBFThqf9zJe9hxL7++X2Qdh7XL4rzINnPFp
5hC0ttxSp65pnta9JWti53i/Y6zbOf9EZe6HNsx7j/oiqMmacYlesoA7B9vDH/aJRv4aRzrDYSht
U7Evu+iB6HQP4qOgGqCaqOf+/k4/3MgXAUws2gTc09gFLDf8QT91eN1cRdukRfM8I9hepypm+8YU
7ud756PnexG/TGvSKowhuiBDLV6Plkv1ydfAJYGzFYTDQz9ciJ3ggP7kJj9YTJcyJXpkjHGuR3OQ
9bcj0plVLHbEpaIo8obpJTRRuydkr+haX6Fn1ZU2C8Uni+mDkHUpX1JU5ZCvyKlgwUJqBgsS7Hpj
YxaHuWT98i/vUP71YEzmUbeacZp+ZHDLbKHFhQ5XSGweJaecU8THxT8Uw74vz5y2blF8BiP6IA5e
qpvMWglhpVqku8G09g1DyQjQTAsOzZrL1fh7jz30L+/yIigxCkkbylW6KwM0QHZ5q+61Lt5OSX9K
qwh23FeDyk/cwJoVZI9WixV8cuUPQvClbdZC4RMzRVoYAHJ8KrPeLmvTXkNCjOajldZ7tuwHflNW
t59c8KMlu/77L8cLU+aUCL0Ig6b0EXV4iCEQR/qCV2pX1W08zOBg3MbNbC9ptJVS/ttnfBGNUNRb
OYM0a4DsKm2eLCt6MTWMmPCM1/AXL16HmfRsXpnLbCsMK7GVP7n2B2HhR4z65Z77eLWWyQD/MMLm
ZS1DSpO6CR1OYyjdJJL7Cllep+gnYeGjlXsRhTQjhpnvUoVBOdAf9ZWBEmBWR8AdfizaGC31T97m
B8vn0nVLoakH1ZQepylG+rz8HhLk5iS8Lw3DR8qOpgfEUcdj/2lF98MP7Z1D5dKJKxcFLJ1ZpgV6
OvpVsXZSNKdSC8TEC5xjJx1KG4hBNoaSjjYVh7LYfnKv68nx3pUvQhFaW7PZdIDb1E/1XfKbFqET
42B0Hz6qq7DAcv2XR9elVA+cuBKrhO9BoJnMN+HTrpKAD4YdRfO+17FqYOgoUQQprUF/6rPLEnPd
Ce/d4GUUamdBc8g+BMB9ZiOEDPN6Y4aNnVZo+hqTFWIgrD8A04qme9YdoES3L3LrWKAb3ajrcpn2
Sz4GeRN+rWl1oMRp48ynKGIamjpatyViY7abjO6aFq6O+3nZRoafqQ3SmxjG613oxP1gz2Q747wi
2YJx7wg3usmO222MeBuGmL72mDTFjkVKJ0b/fLyly36sXxh6xDjfY38YfJQPpbkFKGCS20Vt5bTR
J6/aFhKzHl/gLEZHdMYoK3ui5Hos9iF74uy2J2dreqzZW8ceivLOGPyM+oN8Gzq4xgRDG+h8o6Mk
yLbQMjem9Uu38UZNvjFstWEbY9rEAx5vtXqTksJOf0wHMEevyWEwZ7zHIZ0cWWrblNJjpvpzStSB
YjDXh8u1EWV7SDgGvUW3Ym4AxpgcmgybDBXoELnx0FxPcwalQnonVOf3c6DryzUzH6m4H6rST+Z5
m0eh0yJodzXbpznfxFbix+b0CjoP9GTnOwt6lXZLzTetNG7n1rxn3bVRqYDm4mzR8qqkxffOivcy
mW4NNtp6GwdzKzxIOblRwew4zhzD0jxjbr+PmrmxoCJRtMqt0/LboltgZSbxTWLOgJ7NODnYfZGn
/tJgSpniYWhtiaaxqR/0ODtjJhCsndL8t3j1EG0BD22e2/AN8p+q3+SWmw8zuC90vIrXOSGHRlLF
F0xXR7saBbRQsCcwFJ8WuERk5m6kJIi02isI4GGN7pjtYA/12NvR7HOxa5J8b9bmjRGrbdlNXtNT
12oSr46dBTagWky2Q1vdAY9zxFANs2MGUJUOwEU12tIP4aSLR3PEljx32SPN5pXkiBxLYqQP5djb
rBi/g23kgAWwsZY6kKwP8rq9ErnuzWma2ExO13NiYqY53fX1qhroVDo2TZVhFCcLqCLOW3g/7sYI
YLiJwehE3I2RfDGXyV6yzs10so3zfDNzfuiAo5pPTaZhespvBn08EDOzYc0RjHrvc0RdkG+2YE4E
nBEnlOZWxKdi1r111Gx2zT7tMy8mX7UaCpLxdBNHQHoloR2mgLKwLPnGrHYTAfGytL1N9SfkO6j+
pVMmJ0N8Ziv1YQxnf80BJpBqSuA0jWBYeWBo/ofjrWnNLrQiPQCdADo37HCWIEYznwMlks1y/iy4
fnRiXeQfcFXKTQCgCCYp+ikO9Z3JzysSpY/ae1OUyDNResPrmcS59/cHxw/i3Htx9SLzkMAkMtmC
J2HCmyKMwquoQ1wphk2V6te059hGucPazu7r6xZY6arACAzyeSXBQO6umbGipenIqHHrXEBaT3d0
IB9k2XlD0ThVuE373I6AcyngW5OvIhwysxmQVuVXXUdy85oAB2WFfDMaDLkkMIOm5odVAQ5PCYhN
68HKFBOLm2jAoO02kz0geI0jz8Wn2pMfvvGLasyYLcUqAv3sZg6Wdtqa0DNfoTuw7HQ5erPLG9xb
nQ5cpV4su+gz8et3FRfQVtEvUyE6Ng1wSiTo15IPWZY0LIAXiR2SZ9BzgJtB0FTPiYEFt/YauvpU
JMQH59juPu2ofFCLikthM2MsrCjXZhIwS19BUlA9Tbayw9EqhvQEnJhrhBTBBJIW+DMAFJ8s9h+N
lP+58sSl2tkSDwsAf1EW0Li0SbkP811OzqX+dVVl5chYzKn3TAzWIM7pTPOpBcrISjBKFJqtA08+
BXrpTJDbKEWNXZG4FqEH5MfXRSO8mziL/l0eKS610+B+HgGU1lTBPHnWsb/Oj91jHDvlA/pAny2G
HxJp7z2NtZD9JQ1nBosXxjOFVjkQhwgBUgNEMRp9YIk6dqtb19DywhgW2Ctyo4hxMEuIXoNGRaDM
U4wSKLUSe/SUkKsBsD2sYrLPoUTe1NhCUIYE8KHvma3yJ9phPb/0DcCGeei3emRnjcSwQTit1ThR
Bq1otA9jnBrtAMAk1+2qiYAY8VqQ0gQHLhCHUFOdi8hLrMUpKLCf9HtevEUW3pvQAbBbwV+Zk0XS
NoAC7lhhm0p3Qhx9dfdNG5+NaHRGcqg5cEzafNPR2SXwuybqJusCwKdJemQEM9klQ+aMCKNNjlEm
h+pxqrtNRcyNCTxOAn+nZrScOW03JX69IvBBC3MvKoRjdV8hUGsX8syQELLpReIc7xfl/H3U/EHC
f+9tXWSjmixBeG2NNkgPJnqxgLDrPuyKT8Du+lEGJFoW8O6ux7R9rOxm+trEN7wYnBU1MYveW3rT
ybv2zPpoY+b7NELzMgGKBhklI7tRzne8mdwJtpuRUlc0zDwwEAGO653ZCv00U0crKw8wA115iHYh
AJgDCIKYgxubswtdHadFd2XsMgfy7l4zLFsGPE8qOEbHxS6z5DYjjZsWSNV4CcBB5cFWwzPKCB1r
aRNkuH//nH7o47z3nC4OUxYqA6jqUAU8/xq2BEAqAV3Gea8PC2bC3TY3gSFMrBvSs9daS8697scS
iEm8OIhzXlPVBINobgwVMCzzdNaOi6gAGsnu25g9EngfiKjzgJdyNVYB/pQ5vFzD4xChhP8qWnUY
MR42tWpLCQMu7VtvlY6F9GyJMhd+9D7QNl6M1TiX2lHLm2M9iiCqMVVvQK3t+y18WRjQlcWibKBT
PdgVXNWyD+YEandd6BcFQF34L9AHwFAJX497N31ogDsRA15mdRdCBmhQHIhR4HsTKKpkfsZBuFcm
YvrPCPWPptP/n82d4dWK2S6C4WeT5+23l6r4lvw6ef7zs3+wdjB71k1OKOcWuDEU5/wfrB3+xRTM
sARaNiDtrApVf7B26BfBdXB5rJ9MH+RHf7B26BcqdPxGaRKLA1DA/sns+a/tF4DiLQFaEdAJggiL
GJfJwGxl8McrdXUvwsbnjb4vmHABqYQQV+/iw5usqP20mj+RaTB+8Pb/szV/v7BlGQI+Ksyi5uVw
RwBw0nQd7e5jbTfGowNjJtucFeBBUEy3Mk/LwQnQjcL7QTLRgLMu4R2EI3EABAeouaqF2m1BucOA
9RnLzG1Zu2OT2JC4eE6X2YOjy7Ykw22qdC9Pe0AOO6cHBK8GJhM0dnesXoyC++AsOSLiN0Wenav6
JUY1LpriALFMD0jlczoPcElqDpo0fJ3OXjZVgSiFq1sA5ke5TVPxdUS2JJNbzqyz3oHIRBtd2aE1
IltNDzGrfb3Nr60FFTZLvg0rW4VUxneUXEfIp58Bx/MiVX8FGXuvWma3+MEFV2A8ssviUQynQo8f
4zK056zyZvSphJpuB9GjxsH410mVeQ28zrkGeMmaJ3+9YNupYBgbkCq0MciUeRytIbTlHEP0rqsC
sMIQwZlbpAfZJo6WtZt1Oj712i7FeK8DacybEsuxqO6Uevi9qEcJTA56DNMSlGO5LbX0VS+BqzGk
fgrz9kisdWIy1k9WGHrLkj1DcWUGWtBs2tih+fQA5dcNWQZPTsa9jrYqYDQSIssr8lpzOiaueWHu
a3VINGCoVYbkL3MBmDDsdfaHzm8JZBDGJCUrDoapeQKZeh5eZ5aPIxGI3v6zpOsiK/+xPkHaA16E
mwybw7qoiZq2KfoJAPH7cQTFBrC0ie9j3m6sBti3hN+wMXsTk0fFeCRpcoZd6T62co+p0slyeZ2g
aiY8d8sMLd1ObpJG21VsflyS9inC8wDwzu2q2o81vkUq5ZZosLbRb7ExuDxhW1mQm9SSNiM1SlEr
mDHut4sqv45l0Lcj4Pwcf3wp2hA9CCywVBzydtzNACcbYQ/sAbCJOIGasly9iQHbA9VnwWaqVgQ+
H45t0wUlsLiT0d/q/YADn/IDqNieMkPgtppTHg9OnmO2H2MlgskicbBnOT80qytxUXabOK+2I1j9
Rc/RCJO9C5fKrzlXu2XIrgEK3naK2/mSbi1RnAoiD2k+HSM6HeumubOi0M1zbR8ayWkZjnGCg9Ii
94OKNkaXO3NYnCS28BSz64yoDdB1sEn4DkCLK4riFNWpq+LSya3MbYzQq41uQ/MiMMt+h91wiJfw
E6UlcBv/0v/7fTkYFAK8HCc2FfxiOQyZUkU5ivZe6da5FtY51XNPRl431x70BJ8WI3+tBoQyYzom
E/fqLr3qRhQIqroNB79ipRPy6ZjOja+a9JCYFix6o00NqylSE+jZ5fZY1icRamc2w442l4d6QfOL
4vHrJTyikjvNmPaqaYKV5sLkcFWALDVz4IDl6OVND2024YWI3m2I0ESZX2KHpxLUnfg5M4+1qPww
Vzs0R2F8nr6QDZv0fd9WW2jaPukxgPDl+KAAiK97iu+H9mBSeKIFnaDrNtZc+TRCcJ2Ay9PJZugH
p+lAWpnW1wH04lBu03m8SrIBUkviAFoUtnoVVF3pdGj8RHQ4FsBjpsjFCzkB97N4aW44ZnwCkf6q
sIgPGs8CShfYJAqlaI91WlnXcfPAxHAMx3pbZa+WKe0FuFxtkrZuflcEt0K0Hd7Nrm/rrTFpVypy
4cky2F0lAlim+GmonX455U+/H1G/4qbWLOCXVvDPpcCpATlhw5LGJds9laIQwIS29yLKt5V46uHO
DRqjvwp/tKzcUq3dQNvXsUa+1Vb+VgtoogzRjLU8La39DtbD2oTnuq4gJHeEZ0GtEA+HjQ7NAg1N
TEXQYqy29SI2C1Ubxdg2FMyRFtsa6nGIbuoQfNeqf4QBSQAh4fsmTL6vG4wgGAC6u1Gg1oWzFfQS
zTf6qCzrs9T6nYdAdaQtpg78m0AS8te6MSeNFNnS3ZeE3a/xkOLKI+ndWY1gIoXpZwF5nSRc5AuE
Ms4ptiBm5JcCG4OmqFaDOnDP4LjDi2ojbelS0A9ltO8aODCCXz8P/KAwYZlwJkzZozWqjej5tTGE
sS3D8pPe1Zqe/eUrUb5q3zPTsAyug3O95la/1M6Uo9Kk4zDej6LCqKMJNAuTbASfRbBtUwo0uQXY
ecipoLWtJNumhLst1J47Dv4j3xTYigu+aqc9KvQTUzPxTM3al6HXAQYcAbUMPHHcywMMEZ4go3JK
y2jfIIKToQwqq78iQ3Uy2xwHiekBW/3Ilmg/NBydSXLPUoWT2REdMP7l3D8WfXpdcGsXcyix5PQA
EPsmSqNX+EH5AwA05txf6TlH4e2k3PzWIjMhYjq2KS6JdDDPeq9aDC+bATZvolnZVlmk9oSpAuyV
Hgz8LLip9dcI9GQwOhRIpjhtiHZudXGYaLyvc4CGP9mJ/+P5C8JMqlOiGwaXl9Po2ghZAq/H8V5o
dAtklk/z8Pd3/I9Kmw/xsv/PomqhHaADOoU9+3F5s//WJ+DU/lrY/Odjv1c20vyC/qHkOmHoE8HV
Fhvk98oG/4eh5cKkzk0AZ9mqePqzsqHkC2GCQuGRQyCAQWr+z8qGGl9MkCQ5tAMkvAtXI4J/okfw
A5X1n5DxO8IVX0usZ/kv+zKUqQR1Zw79KB+vWrF0tq61gxMP+Us25D5gZeA2E7sZetAMZZAAdduL
YmfkWhCbMQrzoYt3EXL0rcxJgsF0lmEwY5Q+OA02GQuyn+C17uAPHm3LJ0H7OxWbB2koH4Zd54mo
4soAR9aR2XHUSpQiY+yYbHaoeUt4/ApBs9Lmsse/tfdZWn5vCgpelpG6U5xWBzy4a2G0h27lJwHG
v3ZM4Peg4mYTUYlpBXQ9FovobhqJFHRicM6s2XQwDgHHe835o/Y3TdW3Vj76YWfaZp2hI14n+3Hs
cHYsx3DGvCh+hUyso5U68XRd3i3hYnfpUxhDeqZAKmE+jTEnjpySx8Q4NpTXHuuHbzwEUEmv7hUj
rzzFrBfp0o2hL2Bmg/pUtekZvD5ypXimQ31nBrdToYEX5ZVjlTUoCnP3bCSDHiSwyfFmMj4USGQX
RNEdpC3qJznP6LkW6eB3hVLPQ5o48GOZkYIoBWpFUkHNQHCBXCoS0FueTOKloYp9IhtmgOnfmqdl
NJrrXjT4QaM9QwYSVWHKkH+PzR6SFNVvM1jB94VGkntRIT01Kv2Qo35yu7Gvfgcb/F+IHu+3T9YL
/Sl+8r9EyuT30PG3nZHTNy1PtO9x8k1r2/6dCIJP/4wg1hf0Hdb2A5KptQnwZ29EWl9wJZMA/q+b
FE0OBKs/IggaIDh6pSWpoPjIGnZ+9kYQXNAzAcBfGqZuSA5d9H8SQd7ts64R5GI0Y5G5TmsUuVsj
yzEPT2AAX4mSoIWZWHcyLUzdnoSKrqQuozSoegI7wwUz5RQAjBs5qGqn9Cl64Kziu2jJn9KxfZ76
pr1GIa3teVmchRrQXB4KP1/rSx4Xsw3N3dqBawM4m3FX7uI4l7cxhQWCW1STuGPgMXXOQo3/Zu+8
muS2li39i6CANy8TMfBAVbVvuhcERbLhvcevnw+Urg6loY7uebsRM2JIanZ3oVAbe2euNGtlExOK
qK277EwiWYf92wAL1UUt5AVpi09JSpLXPMiOj0mX+JmJpVJr0uHoTBgOA58Hp9QMrGHK1HkZHqM0
jsUNL9vemiTbw5YJeU4nWq1blqv4bc/yMdRII3zR8iZ5Xsy1ecxqmez8uuv6J8QKZDRaDsPreqN3
a8H8Ks0CQ3PNujZau6F3wh1XYXknrKRmVLMu7+DjDJdub5ovtQj3qTqq9wPzp2FZKjSYWm0bDnTI
eLVhblfBkqSwSXPlsW93xUMA5vAroEicSY3hSsauoH1LIsItkxSmGrvJ0Y3GoiHAPFY7maB3yQ05
FV210jsw1kmjHrJHZe3mLyNsOdMu2ESVnZl06aEctsb90rYxzey6p1kjfDi6BwuXSYt13GnW9rAz
gPHBqoCfpGOl3q7KSfQzvZwDZWibmzrpMnxhsbjT6ad9j5IH9CkhMZ50+KH3+1YJV9qFk1drgHc9
tNrsZGR8adCrq/uja8s7a+sVlDXU9pobNdoAA7Etmaosu80d5hodTIW8OyUaMhYMKYZbYasmsEwU
+0PwemnKo/Q4um/LqUBhmHSHjEiHvKvYzbGiKLKXZkN329oUbjeXJUyiaWRJtvQRbZ7Wm4xid5JJ
Sclb03Sb7OM3rU7Ku1kl3DZQXPmtb+j/ZQNpsWHksxDx99DqVHuCs/StKT+XfzKPf7z298yxrP6i
6SRlIRuRpP2u6vR75lhWAFgEQboqY+S+m8DfraOs/UJSVzxnjPETXToDpd+tIz/CzlqmKGNQdVNC
nvw/sI6kaf+Ev3/DVyQ1/zpkVztW1ciZkHgrovzSx+MdNYyQxCptL7Z5k+Pzr+qdead7BlUIH4WG
cI+lZ+Q/pPvkMb9b/MRrbvv7PUw8hmF6xT2cyFh2BneMi2v5uYpgEyqWTQW+iyDuXAovdTdfdyQ/
cUpXdnVPj5cIPZqQQfV8vbly0LnlUxLLXh8g5e/sTh/2l9FTHcFbLnRuRkK4O4crhXk4RLs3+WKg
xn1QBoW7e4LfhnrcPaex4kpueTcG+WbPN8ntos7vfCK1u/RuaW3JV9wpVF3hdpbXUA24ljcjRCsx
Nu71oL/bb5mrR6p7xNVdHi1h59chsb+PkE44x2bcPiYPwl31XMbWXXurwz5GK9LLHYnPSQrOE25a
YDgJTHDbQIDglt1X1Gso4dBc9po8zHQgbb/WMf3bXukVXFbxR/tb5I1u4r/ktuVIge7mnuwlb7rD
uvpdqH+/DdWTQq7g9oHiUpSz22j0PTK31y3OgzYg2+6MfLI5QBjIX/0+OjwlGC6zKwVDqH8cLpSi
fMXRXSUur4a3+kZQRlKwPjThwqvWp/ox84/AejwF+yPTzx5X13DKoI6p/ZbB4hCTBru7OJBH7SLO
4iI2feVNisuH8qv8xfo0hQjgBKM72POLkzqrO9k4K0+Lx+vq6/ekrP3EXrwy6ELRr90snK/GY3K/
X3e3d0VfdBUHLq6r3xdP4rX+eryDtEAWKF0c+QT6znAnuoOn3Sl31m2MyufutfH6aHtDnsnRImQ2
uEj+kF2WgBmDgRYV3uQR7PrFTb1pbhUkFMdnFwSbPxsPRjTwbggIBIpT+kf50MS5CxkkyF3xvRp2
sXxZ30M+cykvc7OmN33J+Xp3xZDJFhclmkOrsBGpMe/UJ+mBnRgkXu5XXs85Efne1/lSvUoP+a+c
H36zeKQ1LMhHW4/VQPDz+/K5uBVXOYYBfWsv5lNxY/pSMFyLKIubWL2M/6AmqBh/zr7866gDtX4M
pVagTau3PSRhZ/Uoy2/+5OIXnDFE2cbuuIfBfXubgtw3OJVV1EWHq3o0eSF0JLwokWKPXv05e1id
yhFtwUXd15Md0Sntd7mb++AXR3ZoxEG+IpTcIeKE+WVI4DXZxZfcA/M7pZO5vSO5im/4pWfyvBV2
+XRR07gOSod4wYFZ7tB4Fmxh+6hd6PXyaPcP0iAP8m8QjCsj1kZn/Hb8Wr8u4XShFvpqEj2EebDf
dyFZOadsneXyxIweR3inugPfm8LkY+brUXVRIzQp3PbV/Jje5Ei6S/OryV666fdsyCiN5JfjSXsy
vNFfYuNWG2EaLXF6rS7HXeKPvnqvBQp5Gn47sVOnsKXbFqAyw/bezvPgL45pS3z/bbYr5/PHyv7S
YBVWzsJuky/yxHhyFfvrW8HrV5czye8mjukUzm7XLlfyxkiL12sRLkGBYTXv+nDyN1fzF5rubMld
vZlfzv1GtfcQ0RhPuKTv2XFu53yG4x7lzuHQssvNfcWGX9WAh3ITLs318Bd39mjN85DSf6gcjb+V
d4c/+aZnPlGyrwLIqmw9OUAfyM1dOo+9ymsczWaM9P0en+9b3fZf03s9tcEcyBg5hdf6mccRiPqw
9dQgDUVvc0sb2OsOd5OTu2StvMFdHdVhsI6HWKyd+6W/2qs9+Hsw42rQxLdre7bfUjwChRavtze3
idA9cemTsqKC3+pD8akPC3q2jI+pi9CPnX8YuLrmKpGABxLYxuhpeHSRuckTZRVbseVACDsuksXd
a+r+03xFciJELT+kDP91js7v/5CSYFxTSZrWFG+9p98OXBldLgFySW4f1uSzeSaDe/iDazp8ApZy
doxrxpMgw8/ioP3gCu4zXSn+7Gl8mbMa73pb83evtr82TuOgGmNnThIsrKThdkEV7+F8mTmGk7/4
55GdebfN/WQGZD98XLONoIIPiROvOHqDj1LTuW1OJ8kP3NTjDnGuC6/WA8kfIjNOMFSDTyEWc1Vx
hMVPc1xF5wXHUGePiU59t/k9X2UYzd4b+TN7A40QAZMebNM5v8UO+nzuZ6IKt+XvNNBE5ZPKhXoa
ki22hMzbFNHqbHzY8+K9J0UFm2Vyf/sgBUCBKhnGIHNNt3IPdmWBeKN6g4HoGOi8zXw6oh4HgWk+
MvDV03Diio/14pNzNvz2c/HC9VlXlKidxNM9MZj8g/Uk2vJy/ugOqCLmeiw3e0p4qF4Tz/R6bml/
47E4ncsB/BVdpPQ5Se3sdbz07B1G5Lh0NDmVKzh6VPOcaXbFdm5+w+O02KaWn3FmXRXDZwaAe7AK
G90VvcXdOTi7I/Bkzp+da0bbIQ8z9VN8B2ViHCNalhyEEsOpsZXRq8EFnVu59Sxeh64Gb9LwGera
1q6SXbmJm0Tnxzmh0uSj0x9iCXh6AP2ABeI3kIVg61HOY/Ga6Phg3qgkshwjd23y7METQRJ01ywa
YyZNseB6INyfT9pw97DBBhhs4NQfgsobnOeauxe4PLwZ5w2pPZtpVHaGVSg5s+daoHnHTVd8dS7y
xM2X/CviB0QQDbyTgw3L7YTyZQr0UA8nvDJz1T0rJHh254vwsIZjiEKhf76XCso7zwiVHy/7vjEl
XMXKjTKPJRh0R4igP/Busmdw8s4t0VyxTWF17mSsi8gWyzAeiTcEE0sM7nA6HNboHR+OD1lE/83u
ZgHmKhzJw+HqisBgf6vBlNsVO0/EK/e/Qv+OBp9CFt/JgjUUOMXnTs3vzECOF18IBz9MnPViRfTu
B+dxmPgVmvZtBQu8eDT7ugy9xv6YjhBm0fRFxQwzMBxbxbgfllRmS58fdbZJS7KiCttgcA12lcxa
7h4rGnCkHs3X9VG9w6bxrNFoutXuud4dN4P6fQj8dbmaXborT0TBmYCR/IH7aILqXA8HoSVc+MiB
xNQHK89lvZN49Wn4CUCBq0heeAm2SOGuFhwF5wIYLQbmTfuic3zFxz2gKIHd3d3usxC0mLWW11BF
eMcOAPVTfMbwrNhgky1NpyDvbNmGT2IVIAF+dYBtYeI2budbfE5a1jAEpme5rQuYcyoWefJZWFeM
le+2Tfy+wzdfwmKdnuc8rbsjnWaIPoaAk+oQXNsdH51O+utI8y9+JGNNe2exE1eyZU/y6SJcedl3
r8etLFdyt+5ik2W1y6fsK/M5WOo+1rjRimXAevJzVAWB5GZQvCRA7O6+DnqASuYq2Kc+OC6Hfmvu
68f92xaeQGEC2eTAlSHEcnDUk0Di16w7q7YRoQaPI9YYlLc0RoOt8KG5u23c+LTQxWncIi95hWiT
3VPfv4238VsGWt59K6Ap3AEE0X/4WvmEVCH34gs2jCNb9NlgduauQe+gJnMjKrIrewYltUHn5+EB
ggLcgnMKQorcpkYEKjphl0B80jvZ+ccnkf4VfUBiBsvpvBO3dB4PyN9v89121Z3Ch2rhHZ4VMLnN
3UJocyOXJ01OVJJESuJYd12oBIfXA9lLR4y6i3aXvNDpMvGF+Gy89vrrPnj6FSDmZVTI7DowCSW0
QFccogA7Z1kg4Xn6y4IxiaZLErWvrC8bRXXl+5kopLnID6gFmXROvKqRDIJTPqlfzRf1IQ9YHn63
eE65Hf1j/o321ov+UAdknvy6tPPSTr00ddJHwRO8IawDXCQw88Sh0mFrXhqQZeFz1iDFlG8zFouv
K3txZjexv0xhCZLSAr5h985oP4BNPzefaQJFHrO85te0Ja6ZfSVY/c4D5oVj9Vntw2aw88j6pGl2
xss+yM+J6GrsE75oX/hlMN/5eGE4+FC5NMhF7GSTNWyjMw6zvj83iwuOfvFZ3S7CJ+ApG1AYr0k4
uijtvZApk6N8iI4g81uncYuPEvvhy8ZDTL6s7upv3mc6lDAKA3pGJieRezQcwyN7ZuvsLkYQsXcn
/ra7Jwyl8cBWv6NGWgJ4C6r3NbwLYi7CS9GF+upDveC7uzDZ09uIWZ16RH2Q++J25C91lEeDl90d
mr+97f7gJbzdiW5pQd8Iv3reoeL6MsfW5J24C9uiuB0Kj7Kv+71/3sYETi7QWv1aPVV3exowohzn
dsI6QBBmLWFPdyGB6M3w2O2Y9dQvvNqlrs57ib7E73TYBnwOD46963yeHAVHy80756FhmiL/ng+g
AIWeYPvc3Ed8OK9vRXDi2XO5zhBksgmheZMdF43i2nsBG6XbS0w/sY0MEj4PGO3wfwyQzEIXGCTQ
OYGAzPck/A5Xxi8a2H/0NEDSJ6oTLoWDUyMYpecG1WZ8agmS4nOw6IShQeNN3OzsHtxI5yQY+RMO
QhcC6hae6fcvZHJ9K6qCLRi4/cNDMoLfxP06273GB1BDK2YfvfQR64VTWr3xHVqWYI/BMfG9hbcE
ZtgRbeBIgzP/MgXZaYa9c5UJATDKwILrAnXgbQQxCn7HGxXeim8BuNi8gBsGSPlZJMb5XRGdGJte
jtyXbSIQ1d34MNBNve4boTYe5gwXBVDFD1m2h590bnzn8v+1InhmrP7SvUMjd17vbSfdAKkgzfpw
GhJL+HXvKzjFo7Ftx4egsEoAwAMwQFYrcQVBJ+fbxFL1wCcLV6fZJ8w93DSsHk68tUWUnchwZBg4
8lPkkkCmNiW21+SW3IardT9Essc0yUAiw2GBWBEncyVA9Rpr5IzGd9XL7qXhFCXgvdXRsdi0K56J
mrCOx1vlLxcYWvwLuep0GrfpokenRZx983k5wzbucHm/vd/sBwMnVAfj62Ej33krnsdvpxuQXk7/
huSXW3paKNktLmB8NC6b/WXhcNf4g9NUWTZTCXD92Hm8ncp2zlwtPHsR+TE9l5hgBnA6hZvR0APO
PP0KmtcXAWsouWasv0kAX/JHbjdhtAu/YfFILJGkO13KQWC5AlF5f4fMibP7FW9RuOMJWv3TKW2c
t9XFTPA7J0ZLHjf/RDcaiQZQsy2/O9wTG5zpO9nr/BFDdi4EvjRgvovfusf3jwPFFVDYY6Z4IiNu
RMU7oyYZN8ojBQTOXEsqi05EzuwKksaSb07RBIyDweJSZ/luBhL78KhaPCIkjT2gzy8msx6h5Bkw
m+uWBjv2UvE4HMRZyNOBlcwAUiXx0YkjEZIAIZ4Ym2iBz4CAoaNN99ZDdxPfF481XdwiUK+4MY4Y
3HpaKiF1nBoQ1jkQKpBNdgf33JMrXw+EWpf9kvqvBUhxjtANxEzvdvW46U4WD6cBCc/QluCaM4vk
LiEgBsZb70+IOIN/ToineKiRM6KriysPSQvnBIYbCzdHuFZsSYfVOCFdBywjkwOo65TrGZQYnMfi
u+XCjl2TL9Vd+rC6GzbpTDnUmBl68cCz//60Stp5Kn92Wv9Sv6/LTiurzDRuyTfpXo0pdJCGOPHe
q/h0PCOCDtfEP9wTyJqYxhNaSn7zINyvZJmnj1qUP2sP7YWs2uPxpbry/TdaEn0lxMd7ZoxgjJ/d
J+SPT/SAgH/cPC+X7iIFSny8teQ3YZg4qOKT5dz9PNIBhtOVABoYQ2gcLUBigjh/CPf7CqyhPwwX
4/WIye+5Y4TT9Mq4ZYvkV0YGEGLePuIcMf2ueMcsAPaVh4B8JD/IH6e4vuKFALQyvizxZ5KcPakJ
PRwj69FM3fUL1P8+6n1EOS7WfRVh37HipM/JvCn38t14MSJCb+8M8IvA+v/lGUO26Fpmp/19eeYl
r9tBuH4bp28/1q7/eOV/FWeMXxioIUmGScOKqRvs0v8qzqi/iLJlktChciPL51Tb34szgolwHE2D
Fr0v9MaIlG7+qM4I1i9Q3USdZngLMgC1SuM/Kc9I8p9zTQhZolCnyvThcC3TlP46M2qj402dmEV6
Sad6ja1m1oJCF5zGyIWnRqN3u9qX94bZAb57BiwnNUWPdqsjabGLQ+0fjuKzRttMtxf5/ZoJMPTW
7tuRjqvT9DpyokpGvn6OFbqCt9lCer9gyikMKSdLZFrPaGA11hQ5m+yZnrXNqVHxRj98goWzPh1L
p9/vSfHrmn3oc9TRpa7zRQ2W0GwsTBxdltWerZR6bdvEOiaPGnzUtaiQ5olaOouFsHCC9qkEafYV
nlFPq0iAFnnEeBA4TofOAA69jcd0ILEgDiajFLD7y3bcRgEbcdD5I1bVkzBD6pszBI01tScRQpN9
n62Cv84iboAGqVDYzQcxGQfYSn1iq0X+bs6PN9hF5G4s9LNVpMC2dGvirhzoU2FlbK2vUFNf3ndV
+VlgJaNlH6KpeiiHOvNntdgoR+8ESJP02dyF3muCqYQtXdmSKCeP2q7ep6hT30S5yX2WC8noBVi8
ZPRei6TbKpjI8gKRWc7LCw2K4QjlBEG9NnV7S8roBxcZL1HC1qbgz2ByobfntexvaBS8Ij/R+5sE
J07U3vc0CnuTmbxQ0dy8Yvn4w6H5CdoyfrYBOWw0eIiSqmhkQ/+c9Gzp4T8Ws+suQlL0/ozMVNgt
CBTkDIvw22rBZB6tJ4jd5CRwBJB66pFxRhlIya3XI0N3XWayQNnT5iAOkMVGddJQKEzTJ4NucGla
X5p5VRx6jDChG0BoOehjNMXHZW7e8k5Hp7gwS2+EgGN3de1MaS6itDtk74X7cdPdo1ikl12adoad
ZEGFFDSMDc+SBPF5rxDVpqWc7Y54q6C/VqsINtzazs2KDvh61HJQwIuxlbnw5spUPmSNIbuWgtC7
ngG85TZxjaOXnVrvrSA/dHj6U5GFzZbUAXvzCPcsJf3XdJTKiNfYqKNcsP8Kq3CsuSLulefy8UB8
2BKmJqxoKBdEGf6FzmfWE+X9jFj9pU8qEUB2zqQwKa2dPRhQityp0sPK2JFCTVuRahMVhl0SHhQR
Dowwy0j80vCt6xD7jnPahiTi46eMFHHBqAGB+bO+vitwqrf8y9a06DswKuY+3dLrOA6k7Et5cZtk
Q1xJkMqLkGnvhhzfjE7942HNgYQZCeui6S6lps+Q9GXSTNu6OAdjjdAiztFoliYkBWh7icp1OaK2
fTvGREbqQF3vhQVKNzq2viH1+4NSLUM0q4g3jNu3bcisWzX2l6qojkvaMD6wROHdL5JOvGbnf/pW
+tbKR+lDVLh18zhejWUXn2Y9fy6GcuEJSUhlNMam2W2mDIw9qAA+m4zk87ETkVbap0TJb9Iwk7fW
j2dxYPeUCCnHxyCEprUajq7WbbQx5wjeuayGS1WQnZoHl7dPfi2Pw97mtfogr/j+Q8gREJOExyHb
BBc60FCnrTvq545t6MxBdBpCiz9AJNx3+d1Ez5O39CIZMBievDpGhfi10rfpWljK5rQLrzkE3V/S
vXhROh1Rcx16dNrD+Jvru7VUtQAxs86ex619FAchcWEkUX0ZTG+RZKrZrbV7ikWdNt30zFOLcveR
THdWwypCdTQTv5HMqyAsyv169N5RyDIaE8krIsE5pEa1dLUe4YtUloBBB6YIOTOylkJ9RGUyOvrQ
UDwu9e2a0nJjMzRnsQWrb57rhSCraJL8mlQbNWFmsbvJBOtUMur6Xb7mfq/1VEpHFOlXOaMusYtM
BzLNT4YiTV4zMldiH1fKJ9s5kbrsVXtTGAkyGJRsS0W9Wl3dOtWsXdH5Et0u5eCbe24hj6yjT67k
oSZNR7APlnldNTUeelVjvIE8XSVOKiryRgFvqQCDDYZs63OboHdkqk/sKcWvhJ4cwJiKQZrS3G4m
2vOcmJ9QpE3QT2E4Q93oA3TfRItUvQ6Lrpcu1fkfK2Ny1Srr6FesCAlDxOoNtb40dOw3RrNctUQ6
HK0avKnOWiQemuIikrXRC6fRxuERIQ9fYapDxHJ/6ctxo4lLNMKl7MhHmxiYSmCeQTOPhq3NaDOU
BSIXuTKqzjLTOZmUaUjb6RoumoZIxgFRpxsLgtV6Ck1GLakNU36mbHtD6+BORXAdGgPD5NuJSmw3
SU5zTOu9JvVMTDk9WmlkiFMsllfRe+fOcrowBJFgorQ2lGx4NLllmh4rzDG25s+dtdzKozs8RuIc
vikK651MmbQxTbtX32tmUd2SrKp9yMi/jrluoGjTMEl9mcEHyuddr6c75clkeOs1EXrfUFIO8jii
D43yKLFEGTXFS1e873slg2w3aY/GIUyOvsNqGg8U3hF8eMbc7BeToTp6iwC+MdafUE0fo1zsHydr
VS5mg9YMznk4xveVqj7URnG4hzRW3oLMTp9l+2sF7Tsb1f0mLhn9UgI4ZDaHFyunw5UpHXRPHbS9
5KpyIJpQ3BJD+YSg7T3KNgzkMNcPovyuL0lfSofoCHTO0ZDQRJssL16RWoTLJXO4+uLANma4iEPe
2BkMY5CWhgh218ZAybLJToX0tjDEa+YAmpqK4kxyDBfmIxFKDAsaDXLlLtoBx0+2nks5tew6NehM
KyUPi53EhfhxQtPMEbSyZw5bXV/6El+Qt3BVegVBm0kxPd2i4Xi1drJQsw4NrFVIBBxMcoPr4Yyi
objzeMx+x4QAjzEn9dl8SI5eYQaRPH7o2ulatlu0z0bnLK2Ah5iBjwYtHUpa3oTVeFoZlXCZM6O2
9yJj8lmR3M+VXxZs7E4znK6EyCWM9JOoTKmaeMauwDA6u69q1UuZnxOkzUzp1FjYnw2pmHaQHZ7d
RwAMtHPgLPexuuoiv8chHjEqNMSKBlBSqOvcViRZxsR9NKtZjyddeclkjSSvUcfQMKl8MWBEN0lO
FmXvQ8djRstcIMCvQ85bkTE4lNxpVzhOW7e5OYYuYmLB616Wh9voOsmQqb1Ho7O6dQ0s66LJ6PrJ
JW9pytJRkrtmXEOFhktXz4gC+/Y6mkIfGclMNjCXj9haUmZPKQiNFEU3X6CTkECUwHllMjHlohp1
JGysMRjTDQq5OOWXWaW6b801I1aKNIlh8Mlg2RlW3bzNgUhztKNJObL2Eq3wW6+iOSWhED8ZLcXz
tl+uUJwQhJplhK1mFRUEHZipZKnbdBsaUuQgmah62QblbsUa2MqeqLfRAL1op0nSl5YxILn11EoF
Wj3yg9XLJJimUcZkqc+dxkCwfgka0KZL/2LYSImvZ9l9X++3bpdfk6pltk7jiMq3xiofq1nyckl/
Fvf+po216IwMv2EIeuns6jDbmaCHjckz18V1Droh97YhkZxxni7MSNljNUf2qJHJrS4VuYFSv+rF
dDhlrV+OZL5ty2zea8xp6SX6bRrhq3CoN73AZim6Hh/KPBMUwpZZZYl6MMyJqITK32UgvSOVn+H2
H/aoJxwfCcmuMs3tvEq+No22BvU82UciEZCT0GJGPHO/HoX8s6IyU2rJjK/SKjP9okAv90B4QqQT
fxw/TCsp8rqU7NnEgxbNhjrlvHiIUSmrTsopzUkj0hloJ/WpsNRscWouWyzvVsywbDKV82HZXZlb
V1WL1rSVo6HvqB0d4xVaTupvdfeUHXtc031DxggNFRnUnB0WUdM27Fd1Q4JqoVCsLEzn6nZ7Xpgq
YSZZc1UaBs+NxashU4c56pyJH2nqE5XdqRIM8dq2jM6v9q5Bt6FCWkIfi0uVk6pPr1HR9PE2Mfug
p30J3X+KREJv2MOWIcx/SKdL3eNWkCh67tgQQ5qYwwPoLtLO0Qt18JBNlu1tlfNA7axYGZlSn/VK
IIMO0pxFb0c0WBZWoe3LBLA6Qf3NvtZr1fiCKGHKauFLraVX9lveS1jRUY+agXFccof6j+guQ5J7
ZVd/FnLF0yTLk5uZSQBz33irZnwqKf3Uck/jwCp8WbcsqtryDd0bxlyJxzexUC7W7Kop87f6rKGl
TVqY0wOTvOQHpmFhgdV/6hmRz2TXv5JgRPEmfezYVpraiaD+L4L+IWpDNWg9OuZF8VyYodFrbr6d
0866CrLb/Klc6PXee0zZmD5noMJUFf1tqSbmoAACRmqDklkyCpOBS4OjkPXPM2LhjfAo7XAn36O+
/6ij9+dkhh+5DP/rv8ep+rspsP9zeRH0zf19Yun5c5P+mFH6nU/Fa/5gQ6h07dI1pOsKihEnQesP
PpWhSUgg07sLe4qZA3+klCBNqYgj849Oo7AmaWSb/osNIf2CSgTSSiYKxopO7+9/lFDSfqadebIh
zkTTj81LSaoyFjOHTzWU6MKlU4/8YoJMYYrBshBdCwQkd4NyNRenGTaKYGmOPJ3FYehSxrSgowZC
OoR3k6kVXqlnnxql+dTJRvtyTFLxvl1kBr4hB+zkQlL7knZM3ga5zB5MvN4GQGQYToVMlJhBQ+4r
g26lVO7u5mWt0Xcfk1jSNuUNCkPt7FuS+12PzoxtDPr6675OYjw3BT0NZAY8qzyyYJhxqyvstLg3
1pfdLJa7DBlUdzIr68lkQmxlMx0MPSJNpDN3HRR3NOr2uhmt/q7PZZqqIDiipLhZoakx9K+zSC7o
aD0yxwFlR1E50PYrrOkZMWX4+YzSe5dbG+KtebZ/Q9Rg9q3BoH5nNqTSRMJIY94UmFRWHa5DKiCd
SLhBh7dkW4lINabY2zdAD6S1iphGRFFJk1q/3AXDa/d5CZMMJjbSXA0wqj8SRzLy2UFD/KlStczL
0DFcD2aX2Vsv1eGcrlWIwviGWNFB3XTq6k/gB+PJZBJNoLfrgbSfhQaspTXXJh9XvwQw+Ka5jDHi
+2Gjyx/Mrcw8acyoh6kzAygnESCSqMjxqWobo2G2kfYQdrJdm8H8u+0l64vA3GCF1i16CIVuXeuJ
Ihza03RfqKoeouhx43Ei8rBToYA9fkukzh/S9jarDNZT51oi0iKKGYf6VFSqTlQp6Y6mVftzna/D
dZ6a8hEhSI1RpSMF0KmyPo3KRGkDPnucbh3Zu6MlWk/E7t1irN3zstQIF6WzARY2dUo0ypTAIesr
p1qJhYotH97NM3DUOFY6yQUiO6uWq/f/ucH871nDn5vV/4G2UBP/LT3sfzfT5+HLlPfzn/Lr31/1
e27dJFX4m+UTIHL9YesEXfwFFR1JgyhBCv3kRPxh7Mgs/2LxjyjiME1DOm3kf8Ju+JPb/a1Rk4zm
X2VpUsJlsVT25pNBL87Y+LLW/kNd62yZ/pdD/9eVMfs/WtEWHli1ClrzqdkvdX6nWoGZ/YOqzt9d
muX/8dIkw+d6QZflU830Mq0kLQ4hTRKkf7jzn9n/c03Ot/3B/pvg6jVT5ubTsvTkV2Wf4MnbT2RI
2TRLaTGT5X8Q3Dhdys8W6S+upmuOUWob3qpVqZIuXH2LfnC5P0lL/92Vz2LjDx/CUochr7Wl+bSO
34wEDZf2CP79lf9u9f9SriSKapiCy5bJJlIjKNh54j+J2Z9742fL8RceYkW+TWywhJeBocRqk/jS
YoSaUb5lLT1th/pbve9vBzD83Sf4S6I+1SpNSBS25lytzjiRfew7f03n679foHMb/uRTAEP+tPRM
fkykSt7YP8aXvnhYoEAMX9P1y7+/unTe5c8uf27bH56sOvep1HbG/+HsSnYk5bnlEyFhsA1sc06q
qruqq3qo3KAemcFg5qe/ka1fV9n+0iCxzcWBtE8cGztORHEZcE5cPhKsdGb0ZYw+k/w5in6xYcfF
6/yzdP9EwXCde0PLorK8FNNrMCU7Gnwswt8UrND5+JqJIAqQjbzxGtzWJRcaP/UGzrblbkL74nxw
DQKIAmPZTmHGqiF9KKq+FxtsGqYBQn3GolGM7gEKeKswzabxurWrcpxnd9O+D4aX+Xcn14y/N8kK
fKkZD9zNPagWP13po7Ef2ehj6vYW6NHQXJl/iu4PKEhOeFRnXmMhUUfwT6FDP8nf85F1E6sAeWxw
z8OhYvOQUFCFTQjnmMOLkcjn+fC6F1cAnDX4/nPKtLxMEZorDNwW5GI3H1qT8qYCXjcza9p3RnHJ
SLih/Nl1n6gH09aFidWFV8Dbw2S0pYaV/HayvBPQZC0D51R3UR59Ceg4Nc/okW7MdbNgKvBtcgGp
K7g1X/r8ZJGvdQkRxZWhFeTmAzT+IPZTXtryZ46m5AoH0NV+fgo0q4B5TaqbAodT9TK0WxcmwZD4
xAlrb7zEwyvEVdNmwZZGkz/m9febJ4ihgb5KDAdNV3wXMM4NoRk5/+7Xd7yD2yvz4jYyvk6DMHZF
efEyyBjlm4FAyehtPrZuXBS49m3Y4BqsKC8O+1kFuFaHgX19ikA0g4T5/CN0A6PgdnIzGjgkErhq
7D/A3upEB5B518VWQItvsJS0TMaXtOzO0BDd2W250Lh3f9RtVVx56HOzg/d4eQnttybAIRW+qdAQ
sua90Ur875S2iQOzDIr3hlUVbojFtzSuPq8LrQBUeqYBsblYPFTsTQbfSbIqv+2/6sc3+U3TKJIC
VebBzV6b9nNFFzaVunG+/n4TF+KejgwI4nbxpXeec1g15d5h3VgomPRSI24MititfSwDn7GFtUL3
zgoiW7eZyqqA0HxUQfjB68tmW+Nr6nMcx+N+/tWva8N/QQ/lvn+HhbeigGhdlv5O2/HgQqIuL3A8
BEfmIa62U/HQRyhj08InwzXt7j1MgWg0JgYpgrC8mPUPXrxm7e+p+AXr9iw7dsO3+T90f5XC8ce/
fyiUNKf4Krni6T3x3qfCN6C+PAQLiLpfyP4jJAaXSigiJcghY3xuPYjgweAAt+eWe8IxxnH+L9yv
ZLaroNZmGS5ju6m8jHQCnybqniHAtLS11GzPbFcBblOyBCoSfflgkLpi0RbWPjkaG4XVWOEOn49p
s3Uy13gjJccZT5+IQzHK2HjFlo6bftJS8/uqv8mU7cqQOo3wSMHOBhQAoY3RSnhpSLlyopRVPpHl
ELbmWF7g1kLdLxzElR4nUdkbtPwWHqFJNVcpKVUeBzkrCDvbZvi7QNusfb0i9HAHiIv5daXleopy
W7Yc0pLJsDt6nuKYb2y3w6rJc287PwWaAuMqBSaSXSYoqIlnkce+cI0P/STBlRpWhleKS9xkpS25
QeHmIdC9XCSfkWlim9PcXJgC3R9QKkoRT5BLgegZlDZlcYZJA1QX4RB94E42LVRIHRqVgpJ5DKo7
E67hE9700HWBdCl0xBPo7Kz7D46Cg8AGCTVzUFIoXENx4T5lr0b4Z9UEQ2Tpn/QZzHSyc0uy83Al
ShB00oMjE45LINOMjaPUEij9cDPALcR5MtANJWyIAXmFseT/oIuuQNgJXditYcwvnawOrmXuDfG/
OzDtMcrfz/Q7S9Ffwcib7YA1gCfCoiL97cAGjzXFi+iKLRkzv8+8U+pY8BXq9hLWN0bknHiLJqRY
PmY2+exQ+1x3jyMU5NZNkYpw1AoXFA1+mrICLWwNxf19AjZUL6EBNP8ITaFyFJiz3gYHimcoVFb2
s3XHq8L10+DBnXXtdvBKsb6tU12aGJwFATu1pEPDR52mJ8ewfsy/vwbljoLyKGnNpOoFP0WMZjt4
GKEBlQbjgfH6Mv8E3QgpIC/tkNDWBk6mIDyJbDplI5QVqtY3i3rVya991Vm8HSF7zD0DIs+4QGna
Ux5Z4HPaH8Nwye9RAxauIH3MGe/BPACtrQTHQrinjhQv84OjC62gHALeQxg0E5o1alZvJ1MUW0n7
he8fXXAF5F0dQwZN4vvHGH9P6KzxZL5u9eHXbLqBeIsbgwwygvCWSqF/k0LsPZQPeZUd5kdFk5Tq
VSu85LxOUMxnAZlpXE3BQLB5Cit33XcQVzBbQ3ssj8FverBJHviF0+K60u4C52nd2yt4HQQE6YOp
xflK9OQVJ1F+yOjX+dDXjLtTWrmC1ins4SAHK4wL6Jxg6Wy67CWBmBpHty4a1YeFmqDLGwWx1/WX
JdQrLzUuo00P19ahxF3s/F/QBP97vX6TOrCzTsIxati5iOsXF05L27YG13tdcAVOkTslo8sNKBBk
47c4CGB0E0FGaj64JiuvFIPbpLdkAsnQKmLnDofpVW8eUh7AgGFaSPprmDtzyxRMdR2xA94Y0aXz
MnCpXooc/W0Elo7rFkN2nZCbgc/Ak2dTZZeXHDrNnBu7HH1/oHzu1o2OAqomZq2QE76sZPnTE+d6
glFM9mU+9nX67g2NgigQrju7DBLUg4jKZ69vmu1Iqj9eDYsELsATp4O7RDnSzbICsbo2Bfo1LByn
VS8hLgjK5JDEC4VH9z8UYOVmWuU8p/j6hF8TxRXQkxO9hdAnaMQCADQF4q9Y3c0k971LmqLo8YSu
fyQwek1dcweP2YMl+FdC5a7n5DQ/KRogU2VVbOCJy6QHOIDyCd4b25kjX4CC5uSEKjCGju8Iyd48
vsSBs89ovANZ8c9ArKcGfRHdYIJgH+5FyT7N/xPNlNMrIm8GjVlGFowWqmop44OdQ0ln4ui/X1k3
/nrA3IQnEuRSOO+yc9uB2wppSbSeQJ4/Xhgs3TyouO5LAsa+WV7S7GuSjZDJIwsF7/r/78COKpDO
k6aVGXpkLpL4PXR24EyVsA/Qb1037AqqKyJ7S0wxO4e8/OLQdIPOoIOAwch8eN3bK0CGLDoku4Ms
vpCq+GRazjPMqE6d+B1F7XndExQ4dx50lWFKCLAZ8Hgxz1ByhlCzL8uFMz3NzNrqthZWJbZLEL8r
e3Ck2Z523+bfXBdZwa5jTKxqesbOEP39HDdg7Xum1a5LSFtBb15FTtOMRXwRfIBDUHvIWbxQ3jRI
VTU3q77Nad0j1/sm8avJZ+ijTIP3+UHRBb/+foPTYYTZeQwHoLPg7YeW0I9OwT5S3q8cFgWnbTnY
4Yim7rM9SOvFi3t5JHKUn+dfXpPttoLVqA+mAazK8hJTCAB5215QCKK/wthkPr5ucBSwmmESZWC/
sHOTZNHWNBxzl9lonar7MV9FkLBtBbAdydt86q+rfAd+pIsvIRyfbaYWp1o9+kvn/4cu8xXMjqYz
yQSeJOccFPrXzIrYS1+KpQMHTXRLQSxPHBe69Sk/mykcuIuIm9sKfn/zr34Ncqccq6SsNnMaK2VV
AafvYduzH1HyKYbTstHYsHCFwAF0MJYYHprZthQID7hTtEDSxT0uKTcses/A6PeShcKsC35N4Ruc
0YBxPpgdh5k4xESK9FNOfxDmLoySZo+l0rQiEz0dOWwLLqYDUb8ifsvgjpZ01oYUkAxnclwoRbqp
VuCMvo88CyWYuXlkV7vJKMKjy+A7MD/X10J8b64VOIdmi6+NyMFVdPMI4W+omH9qQN63vf0QfApy
Y+WfUFCNtjJD2GCrXmJ0+mXMfLTapa9g3fgoaCblhF10gIOxuE1+CtuJrh4N0X5+eHTBFRRTOTVY
YmTxMER2v+ni6VdN5boxUXla4P+OhDsRZAuDcJg2Rj9BJqh0o3XsJptcp/wm/a10yDnac9g5K0ZI
dYZW9lgNA1qkkKALJxCa4YGEwj+PwJbEk4GB5T11DXtXmY2D7pwQDXkL2anBmErQ6uzQmNK4hEBw
bJxgYLwvnWw/eGj37K4e68XCiqkBgUrV4lgLBHjjGKnMOYxVjObIEnZ9bnxKYiwMmBErWXnkRBQ4
QwahZOge4mcHzvXbsGOfpiTOnmwaZwtlT7NCEwXStbQFrJjwBDwFXQK4Bq69r3GY7GE4t5uHhaay
/rVvu0kttLx6YOCgGcpxosewhlD95PD+nOEg5M/8E3SZpaDasgRaDjjAMVYVmpAIzqInQyyJ3uii
K7CuqEuGTjIKaaoKysCNlXwIqREdV727yuGCoVZQocPWfTfYr95Nt65nrSsZpgLphsJppZa58Z5E
PSyGh9OYW6d1L61AWZQj/AdFJi4Ojb9OaNcUcfl7PrQmW6509dtCxNGyQqseb93Glm8GybFyDi4N
lpYwXfjr7zfJ2HaOB2PDCdLrrLLP0uyFT9CYsKthYbZQhzT5ohK2ZGYaSWG77AxZF/Sndi2HOgWZ
2v48P0IayKq0LcarJjQtHCeKkeyczrnQAJKTIbq0ww47ivmHaKqcqazBVWDRxLWwHfKK5BI6YhMY
6bbnfYGPM6f4gKOtcud1WbjursRUEExT2bG8L413CY0aDqZ830MbFqZ98/9GN+sKhAMbbUyjFfKz
tAuonoouOg8Od6ElUCxdud2fdSgZ/ZtYkTvgK6GojHdwJ3ZMBLsxWTqq0YVWgJwnY1zwEft3K6wv
MG6ne5Yn5W5+aHTBFShngdkaPC6Md0h4cLRte9C+hVfdQhrpoitoHrDdAjkSW/YpdLFp6XZVso7q
BrvlfwecTUk9OSEGPGYwTQC3trbWVXw4of0b2psyrChFgxoU2e+hBfZF0pVLLo33c/E/5rX5BN/Q
oUGq55P1OXYh4CJtfMjAXut/Bnnau+77GyFLpXiJpoCCxyijS+59HdCNXfop2lCrZltWr/NJc78E
WZ4CV4sMso5qJA2ElTYoRl9Nt0XuWGe3zt/mH6H7EwpkK4P3JedNdBE51HDgd1w9GDBbpdf+3lVF
x1I9Ii06RLyykEHuhAZrw4W6VnimxdKFnmaiVVZXgvt2NOTUxjvK5p5ZzY5Z3YaZ3QK0dOEV4EJ/
BJ2fLZI0AYOUudnXaIDXQrWOdmy5CnK7GDpI6E2uHkKzLyFbCJ4CpEwDdFbu5ydY9/7X329WYljg
lFcqUvnQuB9HvhmSV6daGJr7ixdczP8N3Q/CDHusUA9wzz6a0HbMoSUErWka+Tlr8Ovz/F/Q5KjK
pgpTUIStWgAG6Wtew+H7UUC8x7Pe4Hm+sHJpCqirrMM56I12ZmJrG8Gl7cQnMw03MSPmwmm3BshX
ybvbSSj6EPdKJibBMcNNwL9N0I2BHbUbLHxe6F5fQTHtROuavMMIMXMHO/eHKOlW7UEtlUVld6Er
YBjmnI0IIkQtYe177jVL5UeTnSqPakxtB993mFq4r22rON55ZNxRt97NZ45mXFQeVREFFfQxrtWN
QUAJzcHgyK6LrOC2arzCZmYiL6EL1X4rhpu5s1D1dS+tIDYeE3ThptjYsimEzqzLYcW3DfuwWzgg
0I359bk3FUGw1q7ciYUX0bATg/pG0rgPubXU5KkhwloqK6qBIN5kG26NK4BPUQkdLqgH92+khZ9v
DS1XD+Lw6IAwjI20Vh2vE4cqfynI7RjsRGb5cJvbJfF0Qiv6bn6i7xYfhLb/HS04cHOnm2DxZ1vD
pobSjY3DJlL84WN05LRdKKV3CwSeotQfdNTXLfdi6o+Q8pbtJwZrxCEFfWTheP1uTiG+UoCsuIEh
bIb4MmIPMXHP2bjwmaSLrJQe3NTW0ozR/SpJ9a0O7B9luOq4nkAV4N+h73NJzQ78f78cYVZAoYxc
5QuzehcDCK3s9UOLTk3QVdLPBdRB6vLJcoZkY+DKYT5rNKOiXoM1YH0HlRtJv62hhEQrLz4M47TI
srxO239OiPH6SvUZushMGtDqQEiDDTwuIKfsYKfJoQ1tKGtOpzCB/Hj6YaihFe3+mf9L93GNhyp1
CXdMYLQ7nvS7MN+22a/K/VN6X4qUY0UudsSFBk68tSNIVZerPijxyOvw3pQq0xogrGiF1O+hoYNU
23Qme26iVT2DCK9gu6+a2k5ylvlpa8NuLr12dC8kmC4BFEAPGVZhewLght4DB9/b5na2Zq+Ct1aw
THHTwIOws/2ktz+OzH4J8M2xMMdX1N5LLAXNoVOaxDI70++LcltBRimX5VY4T234sxQfe3d8DsTH
IH6Zf5xmkNQbs8khoR2ZtPYn+ke6+cktooWqpMG3el3m1ZUlMs/O/NoaIKfEoRHYo47vkg6UmPmX
15Rs9ZqsbVKP2L0rfc/7XNinIIZeW/itJ0vX3febuoljKSCnqVf3LdZo3xPwH4DWXJl2J4dOm2mA
ppX3PeRfyg7WL9VSq71uOhSAcwZdmsyNsAgxF4K5kEKLljYFutDX32+APFQ5NFTdBt6JIQxaovx3
RJdIzLrQCoiZjStFiUXIL3oc64a/OwiqzM+wLokUDLc9bbOp9+qryOFj64zHoZk2NPC+zIfXvbiC
47I1IcvbGLXfW1l3lJDa8Qu3XKjWuuAKkEEKkhCOQJEYY6gUSfqRwFt91Xurd2TMjD2K8yzbZxa0
qMdw3NAcArLrgisLc1PQ3rDSlPpBm5+hdJfgJgDKReuCK9/yMIMuo8TGoEyj2Gdl+wVStM/rQitg
TbuIM7SZ1r5bNz/5xGBZOSx9gmnyUL0KE6lABzg0CnwLqS0hvEv6jxNftAa5X/LVyy+vBmeZgFnj
jziztennCJrG82PyN8Sd1US99Wqgl1q6pWge4i/irXtOdpBehKglfC7+Or7sHQMuDQvP0myJ1Ouv
0ZYVdKzxLPjsHsQBzpaPV+uaq6UKW1hUNJj6uzG6KWLxmNcQ8Rhrv4qDfZgOJ6g4rdsv/l0DbkJD
7Tmy0ExZ+07MjiaZDm2+sMZqvl/Uiy+Yy+PIU6KIjXb31DHvOwReIfQtPjV9cs7hbL2ALU2Sqtdg
LLKgwymRpHHQvMkSlkV285T3S+f+uvAKdI0OKsQB9FD9XsCVbmx3DUQWZZb+mk8f3Sip8M0rKPea
Tu1nGQRfy2NTvTb5g5O9OnWxMMV/s/4OGlQNA8eMY9m6yFBIeMJS0IY72Pg8wdgJYrM7GHaunIhr
9t6kUtoINsajW/tD0O2MFLY8MXmqq6Um2uuI3PsX9r/hW2sImWHF2PZceUHMgyuJwS4xgXWvGyyA
WTfZysKb8qyebGewfQGNzx6NzEP9xY7GBWalLrqy7sZmSry2oLZvxrAGNdMNH6xT6i7JPWiqhKms
vNCXScu+Q6bWLYwrG3gllsXCuNwPDVXDf8e+LKF9DQEMbHVieFZl7rEal7ox7w8KJDf/Dd1xaUct
ZPXRbRNs6zDZEWn4XbwkoaJ7cwW+HbZ+6CIpbJ+gvtXe9ESkeZiHri60At0YvUJRj88kn5lfp8Ld
11a8UO91Y3L9/QZJAgTNsO+QhrXJ93Frbp3E2xrJUrPBddb+iySuXn+VedS2rHSob3C6rZKzhGw6
nEXcOtpN05nIy4jO7fkx0v0TBbRSxnUfBZPtZxI+mkn+IcEHbxUu8RTu1wSu3oRxoy+kWQJRLsx+
erhwBG7xPEAB0Y2jr/P/QPcIBbQylxbUJbntB+JB8Glj5o9W8a2R7soRUlDbcncobArU4sJnU+Mo
AN4EMKSyFpB7hdGduVbvwCpuMbfF6YIv09cJFtzpWzh8q0CBDALYNC7pgGmgoF6FObw2BO8s+3pC
s4G0+l7W3X5+/HWhFQALMIuhV4/x8YJxIyic6atxYWx0oRUApylDa1WEqjZASmRTugNE2b3gx/x7
azJf1RKInWqws5HXPsWNDm8fC/N7V7zOx76/aeDq/dco0LYZo0j4TvlSRWcC+euSvLrVx8EbFtJS
k/bq1VcrEtoMOAjwG2aY75CJh3WM0YJnNOCiHDY3K9Nfvf/CqyeU1xbzYQiz6Xq5cchbuoqRSLh6
+xUGA08d2EP4htV9ZpZ9jClZmTsKbEUYubwaDeqX/UcyREdcmyzsEjRZqd57lbyhcugd6Ud9tCOZ
+YtN/ft83mhyUr30Qq3J8nycpI+bNWxAcOA/2ltaraKagK2qQNWLQ6Mu6NA85CLDbcKUuu3RNqxw
qTPo74f+nWLmKIAtvRLdg8XYPMCU/WP0DPH/nQOXzQvEi/doK6zg4onTqmRvfQUbpXmKl0Q4NXhT
tQXqLnNoDYF3FIpP0/jFhZ1u81g4h6JYdUsCsuS/C34ZFRJc5Zz6tmO9WFNTbqq0WXNFi1lRluDM
Aq1igCqXX8YhCijUl6vwNJ9PulS1/n1tI+iCOjDx2s5U7twUlvGBs50Prak/qkLAUBmGSNIeKMjQ
FtPae7ii+Feyb9xFCyVOhwYFwjx2cTTFCpw61mQvWIzG1xh+nwZbGB1NfFUfwJusVFpZRf0mnmAY
IA5EwpWSLMm1akZI1QfIjTYrwqBkvpt/yIotjiK3XXxOgmJhBnSvr6B5MozcwmGPeUKBfkii7uPV
lIAFw0JaajYmV6O+2z0usU2HCbekfpX/zpqzQP9g3L9G/EDCV6tfhytVMSCvjckdDMP2Iwrum4FD
LMixzCeoJvdVtQCZkYmmg6C+y9g2DOASHKxq8iDQo/93aDLKEx7CksQHWtH72G5s8X3dSyuA5ZAz
rxM3oH4oJK7H022SLn1o6dJF2SdPg5ulrovN1JT0Pzzjo2VlEUx4FiZSF13BqgNpDSMhwFI3wTwR
LixtVR0iRx7nx0WTjKpyFfY5HencqvMt7ytU8Te9O8GY6JMxfE7S9twuCWT9PRO8s4CpMgSxl6RO
3ted7ybTlpbTNsnSQyvgMTP5CexnZBUeBfp0zQH2JOJcum/z/08zfEzBssAHTNtVwXRyDSfzRUTe
C/TffLYruMSve4IC5zwOWZm3yNk89rZQp98IO9/SKV4Iryl2qkyBCWV41ruBeZJV9pQyd2uN5DFK
QX4kS7sL3SOUNdiBgUwHPyssZnBE8cp6byTxM8v4JnH7L/ODpNlHMAXYHhrIk77E3WwOrxhrDzsy
CJWew94vonRhoHSPUBA+StdOrRH/wqb9tuVkU1XusajAAoCHS0en5/l/oql+TEE7rCJKAqsl/BOv
35utuNTu9DIfWjcPCtQLiC4ICwavvhWRI08tNAlXZAPZy93/GwBoGbQaPKiCBeHQCLSvG+aptY1j
iM+azAlwUb7UQqQ5YFFFCqYyt+AQ2jG/G5xjBmvzLH8s22SbRdEn23qp4nfiLC3TmplQVQs4aVAZ
wT71wxrlpOy+Qrf8x/xM6EJfZ+jmGKodIUfrWbTxG6c9tqLdOzBrXRf6OjE3oa3YTRvHtBs/gskG
XJMenK5boDzq3vr6+03ooIvxxT3AZjAbvM8tqeA0nrF6HbxUUpYcoomQEjSFgTwWebeJxggEoW+k
fOjNX+uGRkFwW8LUta0G5mc03BguOcFBcWFHqhsaBbXElYYdBTZQa8ICvbD3wSJlSocoBbV1O1oN
zD5xQmxXH8w4fRYdP3Z1vbBb1IRXGVn4OOqiksSw3LbgZh8+TuhYcdqFPNcFv+4KbjIGZriEBQ4W
l7x2th5vtgZvPtrRKmVzwlVKFjNqNrZDYfoVDihF28BHrV7Yo2smVKVjwaMuEAYfpB86Lt+EDC58
RNhf5xNRU4j/Q7uS0RDzaWj8tPwVl98T+cOAk/TSjGq2XCrDyq1qOzPSv3UrPmXRY2HDmaz7PFZy
F8Fs1VhHiOMq1cqGtSZUpD18SJat/A45JbfcxnQMlk64dVOgwHXKE3uso9L0mzI6lWB2bbCbXBKn
1QVXARsnQxrWAGxf1VujaD7EtbNwx6BZo2wFsDmVQRqTQPp9h9SJpOlbNNzStjtW5XBwOhhWWrAp
88QSpU4z4SrnKnXqMnFZJh9gFPuBBOF+gHmVDaeCYhCfKI0/ObB9ms9czbCpJKwwynhLQkF8J39L
pAVGotzPR9b9CWUjHZvwgRJTRnzIh59z75W1D311aQI4GKONJSULa5imIqkMLBJbpjcI/AGe+xb5
VbV7I/g5/w807C6c/yvVLqhaM4bKLZbeZh9NMK2pj1bwy41MWKi/h/JbFr+28s/803Qzcf39prQm
LcDXJFDyidjvAjQP1MKF0qcbImUvHRm1R4RTgh7NfremsYXSYMiWbsh0r62A2kog1RnCy9tHl9im
g+MObFgXvmR1oRVIW7QQLvoMiB/DutVj4f5qv7tusBVIG4R3zdCgWuB8vt/mXgj/Z/iArwqukq9S
MwEhuqUIXovNxLMjjoIO60Ir66/ppUEL63VwxM2nsQ+3UTYtjIgmSVRJgpLDrY3nwsJX6ddq2pcS
O7Z+TTcD4aocQVRaGFwH3uQtzIJhbwqzKo8sLL2691YwCmVu10xGw/QjuHS2OyM+Df1+frB1oRVE
wt+9nDjHkIw4dgiteBOMH7IlkRVNeVR5V0ZlYqXNgRs3eAzCb6L8ZjiHDBIiSXfh/a91/0ABZ8gc
jDr0XWHb+4rD4LY4SO84H/paxu+cz6hEq0gEgRvDC9Qv2uohqH+loX9tiEjbaC/Gt/lnaAqAyrgi
IGhTYU/MJ7zZSzN/H6tuIW00OzaVclUmDYQMamC06F/j4TTBsoQXsO1bVwJUppVRGPB3JRj4ejxk
1REW0atGRLWGyRgMkqk08TXeOsmmwdYEztHe63xwTb6regOirnPLyCOCb5432JN3zivsH+dDa2ZS
5VXBns6IPIrQ0mh3NbX3tFq6ftW99fWRN+umA6GTomKT5Q/jByJfqf0lsdZVW1VeALa6do+TfcvP
eudcUmNr9WKhJOoGREVmapjSo1iTi+GhgO96c5ofaA0sVfUAK4EBq3Ax0Gn5wXaPAX3dsBoNJ91S
G7sOOMrKGcI/HQe9eEBdYHFL3wYsRO3ZZQtl5X54ptKneEWxcNIO27lgL8nBrMD0SB68dOkuQnOu
zFQSFZhH6GmXmFPjoTvU5+LQgeEnd8O+2YrjEtP1fk7CB/LfnGSpI/uMYHYJ/0zFg0uiTbZExdD+
g+vQ3ST8WA9ZTFr8g/RL8wjHed99RF9DeibbcjeemlUaQvCyvP63m8eEuA2CVETe+fD2O3WGs7VZ
126gxXYUTn+u4mihpN3P2L9uwrfPmaC5Y0Yk6/w4kxs43obxFzj5buT18uLbPCh006FsgANJJqdx
kLMmtN9HcBULGW/zhi9snXQ5q2AZHMs8zzEnvpF/HOsvFrw2qvTR7b7Mv/39UsFUhYEkb420AlsX
R+HpB5mNW5et40Ey1TAGL57EtplzMPnhwQ0BmNi1D6veWmVTGeAScjiUmr6Dgky/sWTdaKj8qZ4X
Q5Pk+AYv3Qd4FBzIJBZKp2YaVXOY3Oig4h8WnU/lp2r0Q/LHEjtJFwq+JgdVEQGz5WihHlvuO+Kl
7p8z8VOSH/NDrflOZa4C1YyFVle08rpRTTeFd2RwH0Q9MN4dbIfjfjo73TmJfs4/7f5pCPsPo8ow
a680J/NU2PkuD78VMX8J3WLPiYW9SLQxjN8RGRe2JJrc/w+3Kk8M9LJMpl/zn44NboBY6ubVRVZA
a6fQEvBwfeInCRo1NqxfxUliKpGqGvOKNbiL8XkDh08a072s2s/zQ68plVfL4dtSWYkmC/qhMv0g
tDadsfMKXybmBhbU09J9jAYEKqUq7XsCmkqFYoNrXRzvjj9Ec7BWKWnAq+/6MXSzprAsM+LeTvA9
kkMN/yDlqu02vmr+jRt0pO55BOiaTbDr+w7W57/mh1yTJiqPCnKhZu2GHpaOYtyUtXkohmw3H1oz
mypVyoY+gVUTDAZPvqb0OefjxklhGr5rnHV7Y6aSpcIgsgys1h3Yj87BiatnbyiPkK9aJSGG+VQW
VmJ00IQoMO6FOJtusymcrbuy356ptio4/DHRqZkSv2mPIniLrDenfwpXiSDj1ZXDpd4WXSbzofOb
KngQo3cusiVClqZCOgpM5VAETRtiVQ2LD16De2VQ9D0KQfQ+OLBpH5XjzhDhcT6LNAmqUqcG+GAX
nWnjyqT/MbX5JyqLhV2TLrICVqsz0qDAx6afDO6HPq3GbRmm6z5kGVcQW8IMBotVPpxKw9m3xfDb
6+Wn+RHRtLRBrPbfakBSyCB7JdhjyWP83T60x2hXn/rn6aXdRaf6KdinX+efpCmWKmeqqim+LwaM
fVAfvOaJg7eW4pSFL2wZdBNw/f22WkZe2VYGag8bvIcqC6A/tO5Tn6m8qSRgud10eHNnembO+4hD
m1UmloRxZWHNedGzPrumjbC3Ae1+UtP+Mj/emvYsptqrJNEUdFEcYnF9cl/Ckzwa++Akv+FS5pQe
vN2SlrZu4BUA16WAYgLuk32DOuD0sX0ymvv5v6AJrdKnzMnqRF145smdvkNr/GLnfKkY67aBKmUq
YUnehyUj/pTDRyL8ZjTB1dxuk9iQGids05KNK4ZNGy3sOzVbWpUqRUiVBLQRnd9T7+xF7XMuo4c0
4QtDda0z/z1hZKqdi5smwuWSEl/Y7WNe/8qhpR0436G440PmS3oLe4f7dmiEqYQptx8gLWsDZlD9
3djoZnYTshXsp+hxWu0Oh6iHuyGME0VyFvFrHYQ4v043OYdZbX+KcWo4nxmaYqLav0SZaQYyJdyP
3M9N9N46R976XfcyH12Xd8pKbQYDhNWrpvMZGSEkjVNyr35eF1oBPB9rg0JhyTx1kxVvo14EGzEk
C1te3Xsry7TDXMgsjSbBp83PMHM2fbXka6zLXgXkLu6KcX6N7EUnb9P/hAVCOCx8Iv3t+r6Tuipp
KhG1Tcq4bh+sJ6iEbi/yCZdX2/6Qv/kf0l24W/qI0fwHlT0FEt5IZIadhlc/ZVa+gdfRlK8NrizR
fQ1+B+4OcNJXnxwcLZHHrlu4UdfMqmroMpWu67kG7jq99sE0LhTsvvlc1B2OqV4uKaRGkyIZcdC8
Jwe+TQ7Nj/o0HdsdP5inad2NKlO1rLw2ntCtF+CkvPCdJtxE/NXkC0jV1AGVN9W4I62H1EZV5dnb
0Iy/LQF5Gl7DiCsR+dKpmy5zFNBCmagoXIl6EIzlpu+dA6njTSzJwgTrwiuwlVkT5rIdqwcPp8SW
/W7AbSrPlkqlLroC3aTEupM1gBcTb1V4FkW8KYxP8xmkSU2VPsWLtKe1ie0L+F+bBPZPcOBaGVrZ
UJd2iupF8LU0sHhDJ4b7xHEh73VvrWCVVtFERYA1LAXFPiDdNg6XjGx1oa95erMLRXVhlgXCr2/m
4Y4G/8fZle3GrQPLLyIgidTCV0kz42Vsx3aSk+RFyEpR+77w62/Nwb2AD2OOcPU0wDyQFMlukt3V
VUen2yJWNrV8Wd43Lat5JLRacOI5QxE1hR1B1yu+voqGu4MOmRKLs8ocVW6oOXPitXgtM3FoLRQ1
uB70qn9mxZYOsmEr6pgp5ng1npIIUJWTCj3/y1T/LOotwJThIUk1I3Xsdh68blhuxnqu4rFofpdT
Hufr8HltKhKjQmGKugThZlnsy4u6fxFXDdxKV4Ybtls9NP0jtW4cegNxx+vLYlpxzXB5Gwxts8Jv
0p5GOABOot2qbzYshI6Z6lja2elcT3ctBUYHepH5LRNbtNMXM3rnPNdRUn4C0fnRtqy7KXBuuJfE
XvmtoUO8JFa0cLExO6ZP0IzYhjAN45dTxQWUwYZU8dELjtcn3tS0ZsSQhJ7ySbXjvV8+KSdqxQvx
outNG9ZUB0n5LSnphFjNHW2cQ1mmx7LbghCbmr78/8ZB9KyF3HcGXkfhnEb7tWo+XR+yaTa0y3DV
jG3lp1hO3z477Ys9IZUOtYTrjZsGrRntDN3pEWTf7T1o0MHz7cQBiHCvN20at3aq8mIIFqdNnTvG
H5n8UGbnaovoynDrcDTLZJlYOjd3PGhA/ymQnh++TuqpyTdAeoY50RFRqEYobNfCy3TMHkoweTSQ
wPj/T4nHPT38BfUWq6j6RTxUQxqnTg7SAedQZVsEb+8N/NK8dmST1fEHWXJ6WuCwSjDkJ0rtsJtL
05q1O20nejuj9AQw50vpTM9iGLb4ZUzD1sx9BbU/yvks8bB2ZRAXontSgdqqXzI1ftmdb6wScte9
xVmAOUF9e4tKxzwoN1bzvV14mZNLl2+aTnnZy3X204e+YHEb8INygqMllvs23bpem0av2T5E2yVC
s7N4CNI0ahWNyJzsXFHN8gunszpnWMUDuOJi10UNfbVVVm0atWb5g/L7zrKxoN48fPQp+FB7iK/s
cCuXWddsv02SJp+CRjzIMXkB4v5xKIoPUDE+XDdRw9j1kBcpR7r4I/ZLB+oIkaDmrWw3Zvw9h4iR
6xGv0rbGrmXYL07xz2zNnyEeH7nBugN/emlds9C5WGun8H2s4+xEmP5D4O0p6rk0rRloXjWrRYEi
f8jLz+3qRdCGiPfNtmadSTFnSJIydqrs7tAk3b1N9oBPL4O+LPAb6xyaRFi1T8VDKZv7ZV4OXZrc
XB+1aSE1q+S+HOTYYj5q+KzlwWMyTMcNbQPT/tPM0ofQCYHCCT2VdfFg28EHUW+ZpWnYmllOzjD1
s4XJLtsfXgo2rzlc9+Q0L7OtWSUp6ilDRJCeeCUiouyjW+2RQ0LTenhq9hs2JI0tHggSMLymh6n+
cX0dDXOtB6QCH1yu/orzch6TGFTiB662vKthrvXIzlzz1uorTzwwmr4seX471tmH0dqlz3KZFG13
s2INHOVim6TOivJPFvpiD9r80rS2u520ynlmY5s04HxOIELr8K1QiGnCtc3dZGr2kULDYSxUi+h1
CzLONNm4tpmmXNvepCdpbosRJlk9jnk4LE/eluWYxq3tbn9wPWaP2CgdYiEBMvbeLg1azLYewUmL
KsPd6jIluG0i/f2QVRxC9uXGpBhGrtOSSzfzp/riTlj3SyZ17I/lcZfx6NVvORsFdzxXPHCR5SEq
w1/zBdN+vXHDWur1b0PQezNDWvpBFsWDlA6I0vLPAd3D7n+Z9Eu3b84GYAD8JLCxniCPixCwPGXZ
tIGoMVwK9ViOZbdI8UI86ATV0BCFVwtiiUF/V+/J9l2GrlknLap58n2LnNnoHihrPozjlvyQaeia
dYqKkalVIzlbufMpV8EdX+0nt/k++fXGbjT1oJkozYJOCIWD0w7KD04G0GQfvA6qPJSbFT7vkspf
JkizVStrplFAR+ahJVNEhjlMfY4n+bMrzgVd48ERcQkGviG/deVGUs7wWXo0JwWnTbeUWJOF3M32
hcPgg9WdUm8r/G1qX3vXJTZpxzVIkrNsabgkp5lzeKBDuaeQFVOmE483hRd4w4CFV+AqJdDQqNIt
xl6D/9EL3gitczufFTnPy7Pq1cfVmb5fdxGmljUbpmWdFba94phCwkFl4uiuW/h/03xfunzjHgJv
6RIEzMiZSAvcZZ8h2hbCb3Z0wwxMQ9dsuLLyQHUL9svQ8yNCGV/rpPmwb1Y0Gw4mlwi3xVIukCYu
gxQkQluapqZRa8YL8tAGbzpMOFFdSIshWoatWt73AuCXDajZLJV9WkwToguOux471v0OsuWTRBwT
/YDHwQ8OFtlSTjJ8hh7dcXqgx3ntsZPvl9+zHAj0ybE/75p9XYx3tYWU2azw8B3ocXXa0Cu28Hem
YWvPO8AJkI4pGD3hjXeiRXCXCS/eN+qLGbzZ7iIZ1CT9jJx9kk7QkyXyJPLkdL3xy/j0YDSWVqca
p5bocuTEybm8KHbK5Uter0k057l1cILpZQCd0MadwTRDl//ffEbdjFXjQUv4zDLEA0GanvCtKKnh
OqKXvwGpkttTjsnv+vbYQNiosf2DBVXE63NkGrlmtLyeOrfqHWyb8t717mxr4536bn75MvmaySIa
LQKURYgHUFxnH/kxO5KIfUT9hfgwnapTvXH+mcavme9agsYHOWByDqRVxC2K2w9Q3N0DC8VH6MVv
Np2gtTtc/E7HQ2t56Jv0YG2SxRl8vV77RrO+AVhtYacMJZMOf+yaQwalEllvBAkNc6PXwJWN8p1l
ndnJypR1ciwZxJ6yt3JuptY1080zWrJ2WGC6gbixOXhy8UC5vilNFym9Co6CkdFlXoujpBvknWyt
Lm5FV93ZTdp+9VZWP7Q+B0UaMqN3c9JYB9av/ESCcUso0fRxl//fGLQM0FSRY/dCEfCbfeHVthOy
lSQzmLReLZetjYL0N3YVDfJ4cP2TW5I7APY2Zs/UvGbSwbDWPjLReMCw6Q6JgDBdqpu82sPIebEJ
zbB9O4XKlI3gFnQ7Qzb4MfG3qsFMs64Zcz0BZZSNOTm7jN8VoJRL09/Xd9T7Lf9VLcdaXHvsDk/d
mVsRFzNgcSnZ2q6mxrU7cuoPSbZWdXJu+58IbJ8U3xdI/Ks8rrzI04/cJuckH36wxSYhEGRTtG9O
NANOIDBRLllFzs6wZM/Ks/PIF2orUGmalMvufGNBjYd4M00JPQ3Kjoo5gXbXFquaqenL/2+arr0G
wgYDmkYp/qGsfwR2tnFqvW86Ltdux/3aumJiPDmvvuSHtGq90IK68ZPnzftyCK5OL85sD5wVeZOc
O+hiFxyFZOUjoVsqpqYP0I0TYVCVerhPTT0UnxsQnrn2L0XHL9e3jKl5zUCtolzHWhTJeXD6sLKy
cGXFkYAh6HrzhoXVS+EsnvSAGlJyTis+hMStvpag7rnetmHoejlcvXR5R4oEodx1iIT43Yn616Ly
jYkxjVy7Itejv0AqBNeQjOd8DMvMGT5nS602brKmwWum6gJ3O7uQpDhD0go6FY33XE5ZFdFyS5zZ
NP5Lx29MyrfnltqZQ84QN78HNuEnCdItcML715y/6uCqknFIozKEEOb6s5LyVi32beOvP8B1fby+
uKbha3ZbFG0Pn8/gypLilMzqSSXtRtPvQYs87upk4gN1pnqYEQChJI8ZIaBxoJFDh+NMHxAHf5ad
9yontXOXavYb2AVubWmVnFkyHEs7v83zY7uJnDZtI818y8Uvsqmo0oelGV4tSV/9C7nammzEHw3N
6yVxI67LJB0QcOnH6ZURN0L2+OuUbCmsm5rXjlmvTmYhMdpzIeojX/9YY/vYOdPGOht2qV4ZNzO7
QkwHJpZNKMxaXEiHV8Vj6o1PebY1QaY+Lv+/sTLX6imtU1yZIW1JIlB29KHspvywMArgKne/7rIG
vV6uoRO3xsCjJ5VCl7aqv80i/3m9adMXXAzwzRcQZwGFzCXylclPzH5gJcHtUoXLWG4cAaYONEse
2xFoWB9vFqex8miFSuBRNT6LLOTdUefebyDIDA5DL5lLAQooinVCBI+oyLPGB9RPbPjq96MOf9XL
DQ63vW6Zybkolt+5XYLcSN4H9fyjQ7yH1Vuir6Yv0Gy5tjyaDlD1O4mivCV8PRTp8/U1NtiZjhSy
GQ53ZxrZyZtQpVCTKJ2CeFnIYV/zmhmnI5QC8ypnp5yB/L5Up0zVB9tv93lQHS002tPk5KRgpxUV
rou0Dys90PL79bEbJl0vmMtx/SndpmQnly4oHPq99HJj2Jev/ztW5eoVcgnUgNd1QaxqhCwtdrt1
DPz5fpbQCp55FJT2P2XRH/d9xeXr3hhxldgV6tqwwFaNUl1pxZXcIjkz7R3NfAPyf+aLi8rNYLfR
PAffCs43Zsk0/9rTdgABbpUUeCBmYupvnbKabia+h+EPzlavmSuQDM2KAD5h8PkcdmKdQprKDWyF
aX01c/VBBswUwdloD8UhTU/O+mUBmXk5rhG0xJX9en1pDc5HhxAxi6sUgZL0IbGf/FJ9BUOwjJuF
QhyybI9uu1kwbVgJHVA0Ab4gHIELb8kbEi4cdX+g696S7jVsIx1Q5KAa28mElZwXFEkeICP+XA7Z
Gud0i6nSNHztJM4H65IqxV3CddfnzC0iR1ov+5bg8k1vrMtr52Vw5hSJRp66x4pUTyjyoGE2izny
usB7cmf15XpXpmm6fN2bruagK7xWlliEaS7D1UVJXjE6nxyvUbtiSYDi/bcHaIV12VAB8caR5gpd
9Qeg9yycfBrt+wLNoGVmd9YgKiABa0qOUog8pDVxD16G6rvrXZhMQrtSrzNKapoF+fy6UnlYeDRM
IfAuXPdGtOkxTbdogEyLoVk4wMxVIlr0Myt6CmyUIeT1k8M2IHaG1nUkUg9Vsm5YMwQkC/ufSrBj
wO2oLKyNS4upee1QBtGY2zcSsSDLy4JQ8bQ4WQP9HTBnjwwivKvOKc6IEhMOHQD5ZvvJ9n95fPnC
xq0KGcMi63VycyonmaY5sg2De9O27R0pgtti7W+7hH9HCGdjLxnchg6t8lWlrG6q2an155hZU2Q5
W5zrphXQbJmSArAWq8UCE/kBOdpjktKTq7YYAg33ah1ZRX3AEVoKQxsgdpHNYTXci9U77M1TuUyz
ZLuZ26ScERbm5QDO3yp3wkJVN2mzpdVpOEGZZsdBssz2CpzIWU4sbkAPgVra52oO7oGGPFr5fOzV
FhrFtMyaKVfcUZ3be7hmTNXBDdobyM5uODzDOuiYK7ct8wCF8ohUSBAuUO/eZkuUyfpYtcPG9c6w
k3TcVdLNrKUAW578CtJ/Dm3n0K/a6eDbw84gpg7Aspu1cuqVIi/mDXWk1tmLgbf+Mgiy5bVNH6Ed
0KMfIJ1ku0Dn1slXxfwktGbADas0+3P9WDAtxKXjN2dnjacBdAiwELzBFayL5upMHSh85bsSk64O
xmKqT7MBz/wzEAYLbtmSHFtBRXx99IYdqkOxSgBeRzLhOknW5DWdnKey3pc+cvVausyVWaI4Thok
UzNMS+pGdtYssZPwLVM2zb1mytMMKvD1AkKp3aWMSRnc+Is6kKZwT7KVu5Aurg7GArHJ0vMF/mIV
xaMQftTa/sZpaZh9HXS1SETXPYG0TK+auzWz7rut6iJTy9o5PCQBQSgTg2Ye+dwUI4vFABWr65vG
YFM61upSVZsK4vn3OCtfx6T7Xvsi7HcxdeKE1/FWbSMkaJqAfvPX6oXS8ddU2C/XR27YMHrpXG+B
JrbJYKwzCK5Z1t3KYoiDpH7lPdnwB6bJuazIG38wZKyQ/YjRuxMM6oOg4FhMfl8fvqlt7RadrbIr
RQJf4DmpG2dN+9ypQT7aS+Yervdg2jfa6dtIkfl8RfjAyVN+5FPCURoQDOnGzjE1rxksqf1+EjPS
A7ZA7LL/LKf8x76Ba0ctraaxLTNEy6A5w2NVFsNTljr74EWuDriqqarnsYc5kQI1dWAGKG4Jq/Du
vj54Q25Ax1yBK9Zf50oCcNvJyGJTKIYjRD9OU1re5moJufwpLWvjBWBYA513XCRT0WYKnSlASItx
+gKm+o3Avanpi9m92fv25MyrR0qAgLL+PlMFEktDfH2KDFtfx2CBhbNgbo+EZAB698J/meT0T9P3
N9dbNw388v+bgRdLtU5DLxE1oz24FTN55BXdGZLTkVdIMIs1AIfSybWKX9BYjIN+joPZ+tjyJHRs
55RYzsZlwTRLmvlKNSRdObDujHceFNw/zjIIq+V53yRpxptgSmo/BYKM8kD+yV3RARxIVbnRvAGs
4/7LsvRmEQaVznIVXndm6RCv1I3KtjkK8mg7n6Cq92ylAYCsCIAgKMHoRvzecCDowKxqKpqq71Ln
tBa5+D7hfnI/0IWFqMP4ZVHabBi4YX/pCK2VkbKic+3fp/26nhDyassQlxfxe9fK6ACtpAe3kM8C
/34NiPdY2qW6R27Ueb3eummONKsuE+YuZEH9BVnFq+w/+3lw8IvhLDYFmv5d4nei1jpOy3WqdQ4g
hHweWBZmFdg0ppcJWr31J0el0YDwskd+VMmv6x9kWg3N2rnXLm2dtewMHqpjuZbPsm83PKAhfvAX
JKvhBQXLBjs31tmZrBP4zCMuo06wWC318fr4DS9YS7PyXAyjTwp0kpPu3nWQx+/CtRq/NNMn5Lpo
xTa8iakfzeAbhihUomZ2ZgOLZ+dbsKwH0qLSVo0h66qorZb4+heZVkQ7vbOih9inb7NztRA/lBQy
HqDE2LjTvH+6Mp3hPJhXZdPFYud6/uZ35Y1i6hCUNEqJwiXkcXU+cbmlwfO+rTCd7DzIrKZrRuqe
lQuFUUAr6iqLW9A875wqpjOde8tF/GVETCeXw6FFNW5kU3+L6vz9dWBcM/XCd30XT3L3HJD8eez6
ESFaIHSuL/L724np/OassmShOt89c+D6B1aDEDz4lSoVwg8KYT2oaostyvQZl//fnCSNPeYVigfY
WXWyCMFWsEaVkltBC9N3aLdwZpMgmaGTfbbnOi69I02/Np51HNwvVDyN5VZi1rSVNCvnqhqqysko
qFiHkNfOsamWsKvL24bte8gxnejcFm5jM5E4J9CZhqL75GY8Wp3v15fbtAiaTdPGkv0gA5hClx0k
iBLDMZs+7mpbB3ipsvaswIKZMaecI+qI4SS6TYKV929RTId4pdRdKhxEAHmWf4r5M/JToVh/7hv5
5eB4szVBlDrWQQXz5WyJbR+Fdctwe71pw4bRCc/nei2BZiTOqaj5caig0z4XTxBFOeLtcrzeheGg
ZjrxeROovB5HLCqxf1HrtRjaMAjiJP2Z5/lNvbxWWRH1wZZus+mLNDvuwJPQOB4HErYfXod5vill
9rGRz84mH79pqTVbnschDQoCCwCSSUR1XX8NCt8Ol6X9szFjl8Py76sN03FfpTcxDxL33pmxOe6X
76V931pBhErfsCtk2NZf8/VzOj/zZF+lL9MJ0ZPGRbo/99xzMbE+8jslD25R7TwidEr0ntWLI3Pu
nseMRVWmjq1i0fW5MngMHfeVJ9PE5m4BQQtLvZBV9e/JA4hhX+MXb/7G8ApZK2tkSKl1gk73RHnV
y5BB9e1664adqqO+apfUNtBScBnVr4lFeSqjhOdha284U1P7l//fjH5JSm5VPqrLJit2SB8Ocwzs
eZvnG+M3Tf3FPt60D2WzsQUX6gXXPsecjgdp/bg+M6aWNRtulorNs8TMWL08Sro+pvYW1M5gvDoZ
utcsBS9EjwfpUMfOlHyEcEHobVZnmuZcO4CtBnE11TrYMaqOQXUWpiVeohkNE28ffIzpnOijWB0R
DNy/H1fCn5yUOFXopsm+Wj6m86IjkdatjY+5R7TkiOrY40C2MpiGydHBXT7LWdsR2Go2KCvKfRL7
WQpFNe9GeMW+TalzQeUiKGVtYQE4g8azgEBWPm80bdg6OrqrFCUbUTPs32eeeuoDmKqq6Fe6eLug
k0wHeHlWazkKhQunoQk7vkRwwPEue/oL4DVZJBl9cB1xIA7twr91C/+wr2nNVGs1g/0AeMDTmj1Y
uTy581YVn2m66X/dS1WVqs1srGTZ+iEK50HZrm6F7d/sG7hmqWJ0nRHXEtTeyvSLRYY+pA7Z2bb2
CB7soMvHoaYn7JIDTxYItm6BDQyuUaeBKqppQjUami7bz0L18WRn+zaJDt/qvQI0mVYFp+uQj72s
wJxtbeEuDaPWEVsqyRPhE3hd1fG4JONNz7ZOUVPT2uXYT1Flq2qEplvWdfHcWm0MKPVGss1QScp0
Cqgml2M3XAoNG86kWm8myptKhEswkuVT1snJ7uNmlrlFQlBsL3ZxlGvhlY9WVXcgEwhQ5ZRAVqxJ
VfGaAVjUd7si8uwvPvRgkDLxpPXbnyn1otVFVD62Rpo0G97u3zzFO5dQnUiqGMp5agMp/0zrUvys
cnd6VKpmL5b05Xc+0jSPVFCJgyPKCnKBsks/tH7mfp9dZ65D36b9rSC59SXrk+DsL0BX4WCxYoZi
7shNqx488SMvNsJOBmehY8V8a3Gn3nfTPyuv+4Ncl/lTKYCkFMQRv3Y5DFdzGMlioxajz/0/nVWl
xwCZhQdoAW8FgUzbWHMZbra2CZTV/T+AmiD8MJTuYRz6dZ9D0mmqHMiYDjNfAKNrc9/5sCScj4cS
2Yt91VNMh4hBIGcMkMBEB14P0HNVzDd9lU7xrqnXCauaLEialKe1CJ2eyjuej91rnZPkeL35d5ng
Pc7+woc5hSTj4jQi9IPvrnxpljlqpzq0i+pb6lpDmCbjRy+tj/XwBdHNkBM35r3rHFwBd+nvIw1h
OpDMb6Bk3dsM/qURRTw2VVzZW+BoQ0BTR485dT2AthYgrDCX/1ykcp1kRRRQHJt5DBP+Q8gU3Mv7
OAmgBfnfs3t2UiQUJly0wyItI7dcYj/fattg6jqabJUjLSSOPhESUN4nLGx/Tf2W3oDhiqojyZDJ
HhM+ETQug1efPVEocwCGuEtZ5LLTNDNvQVAIpEmC9l1LgdVSQXp6q4L5/TwCY1rwDGouSa78BOI2
wTSGEkwii3Xquy+ihjtO6D5b1EFkOAsqm7BLL9lQfpql+EDtLZ40wybV0WPUgqbL0hbIkXf8Lrgo
TdKD7z1Dwy5KEDWyf7tkK+Bh6kq7NhA5UdTxwkfh7WSFS++GvLMjd/xVsiQEjC1c0od52CpINiyN
zuvl1HnvVF4h0jCpbJQNl2GQ5kff+2C5xZH79calwBRq0wm+lI32qDOAUa2QpwJauB13QhAxHDIH
vJh+XFmQZ1nYeF91W0Szl1jIO9cEHWumRJeklnCyhyDrH6piPaQk+Vl7HkDCLKpn+VHIrdoR4+dp
T4Kib13LkmDNgdSLF3Y+OWb0Q9BBhzQnYWW7x9q2owW5XrvaAjT+m3F/7/u0Y38YestOkGxKw6l+
brrlSIM1HMmj33rHEjLpDNoJ3L3HiRoNzefepeGcjRvXT9O20byFNbPZWwK2Ii3U297nwSppLHk3
HLoel7JwcJApdOpx3rglGDyrjlqTvZIuKX1056npi2MlkDB0P1Yl30icGz7nL+haULDenxO0nxbd
XZAim9OLkxMshxLYzTFbNtB3pn4uW/VNYIo0Q5UFtod+AtU/FssSu9lwmHnwjSAbCfbIDVdo6ufy
/5t+8nRZqtqm6GddpwcXedRmlQ9tYj0ssx9CB+x0/X5i6udyWL3pp1D9WpNyQj+d26TfmqyWuJqQ
9HG18yL2+tx7dJiVbFylTb1ddseb3hoSNMNFsyZFdqc80ARaDD0Fn34AFWxAVVP58fpXXe4C7xiW
c/n/TT/FWK09eBrQj2OX7mlWQKn6TbURTDEc5I7mKlaOA6PnpYLZDpdbKeE3k9PFKXGHsEYy9/o3
GE4RR3MOck5Y1Y54+oRJjYTbiMxGuYaqriLgmuJOtYdUPZNgS9bbYKCO5g84ljsfEwJoHanyMbIW
8jWtwXWu6mbLnZt8rM5JNlmYOLIy68Xypm988eOet/GEl1y4pvJH2st7q08PgVWdAjfbx7TMdKzc
nKJiWEG74aVTM41F6322g3qLRtAwazpSrsucblE+tV5Kmxah6za3lPUflrre2ASGjayD45y2YWnB
LevFRe1tGIBQKRorteGTDcfrv3pob6wE3MXwjSqzXniH2/nQjHHtyztnzMqIg1cmQhQrHqm1jwac
6ZA5O1Pgz1e99VI7fUujzGmFPI5VwDeM3rS9/pWDfPM97uA60BeZrZelA81GQ9o5WkQGQAKkDSEB
jluK+sObkpxsaH+GttqqkDItkuYPUO6eJWAuS85VKr5KvrohXNzOGNS/0aM3H+VUltPm48zPKw8A
phmUezMrl2y4f9PQNau3GOYs98DL4NuedQKhSvGjKxq1gT4yta69GmrkP+wCJBNnMgYIyjcoRxDz
PrA6KkD/6+NdjspJAUXVc7206ynzyu7g8S35KsPIdYCckh6XY1WicU/aZ95W7GsOPrmdd2kdINet
reizpk/OQcV/0LWMO5c+MCY/U5+/Ot76nIzZS1sFnxan2NpIBldlaSe956U5zx2anKcV9Dmt9EOS
oCRu4b+vn1emKbv0+2aj1oSSeaGd+49IWsB0xvVVAtn+fL1xg6uyLp2+abxCqVufZKV4bXL8fGpy
0vLjIhJ3RcJBDk36iTVWB2ogNyf2EqEYf+k/XO/6X+Wjdy4TOoauHVPWpKWi/+CqFHL+I68BJCZO
qIIiBLY+6qs+TIgXjoUV0gYBnRYSm+uDav3bljY3JSiiPZXdOOJxnL2olfmjLZOzV7dHPHCiChUc
XLwulEZ5HRzaGjV+QRtJR8bu4svw+keYFke7TDgs4QNJyfwPmKuXA6ofyX09d8nGfjZtLc2LIDKc
oxClzR47PwuRpDzm/s8s35kGsjQvglrBIalRr/vokH98YYelv1UF/P6sUB2JVzFGgtlGyyMgtn5S
xLJJt0Lcl9H9vWsAQf7vjh1olqAYqM4e52b4uQ5Bg8Brmt+ACu6x4s2dVZMs4j6/8RAjiEWutlBt
718bqY7Ho7yyJxc4MzxQWJ2G9vSFIEk0pDxCxXNcI/G6FL842apoN02h5lU4n6UzsQbdgZS4D/ui
SyI72EbiXjboe9OoeRVhO1YzIFWPxzDe4DQtwylYP+BWH0qw0RExxCVUhpnKDuk0Rk7zJXCdjSV8
f1dTrvmcYK0g5KYke1EKGp68C3FFfkjTfQAQqnOyFQ1O3hzP1pelAXIWlBK4827Y4/sPFKpzsU1j
ValgwsjnoS+jLsDGJt6palUIdPmPPR4F6rj/3d85L4OqXVv2UkBrWPVzdOH02Ne0ZvC2alI/USV7
6UsXT7imd9suCtZCft/Vvo7Wsx1OVjuz6ItFCJXhyPxsCN3E3uKifv+wojpeb0qkTd2aWnhKlXYF
dT5FyroDtC6jjf3EpmRlP2k9Z2kR1W3f2SJU/jha+2YvuLy93xyVteMOaWFnLq7ZovtQqGb5LieH
HvfNnWbvoq9KZNYK9yVbvQ5oMa+5ARvWvucO1eF8oLFu+rrH2O2AVvdt74MmhnT5zfWxGww60Aya
0xYkNCR1X2hlhf40PczALMH1btylTc1rz4DM6tI682pMfF18nKEdAlEbuK2h3AieGFytjtxTQbMG
RSDdl+mSbPOWIolrZ9pK/ptGr9kzTVzbaSAe+hLwJrIs51gjBOrPYiNuZmpes2k3swkKznPvxR2z
Q1Ox28X70outt4Ahl45b8n83PRU8sIYucF/6w3C24yIObtXzErFjeRSx83J9/xh70c70xR6R2cKH
/G8v+SE/Wa9jrA7DiW/2YlhmHbpXptUs3SJxX/IFrNJl10J6qt/y2oZl8DXzbXxZtw7LvBchOeTs
flZudzsm4nB9gkytX/5/43qsrphmZWPoo/g4KHG0qz9DucX6bGpcs965b+YydWvvZRIZFO36Y8Xd
cALe4/rYTdOuWW8bgKhd0tR7GVHlVSbpXbYp2GA4D3RStoKNwho5poUV4rjIOcxbeVjTDC+G9MjK
FZU5zUYY3PQVmhWrrGCi5o33svQ3afBYbWV/TO3q5lvWTt3aF/MdytjxnFCglmTXxOvIPbvB+b5M
HtwmqCGrZHq0mi1hF8PE64C9tQavKxuxpg3kDrKAhk2RR7yXYV3xoz0illYuG1cuw+7UAXwghiGi
HtDV1DyNPA3lcAO+kH1Huo7ekwHq8+qLSwBHy5ckwfOQAZC00bhp5JrRDqtfkHqS3kvdzschCO6C
lcZznW2cWqbmNbNlaSqtYMWOzFEVlAh1W84OeGTbnbtHM9uODL6XqdV7IRKpOmQey2TcmBjDnvec
/3qzNpjzpiXcfVmgz9eNeTwtH/dtec1KU/4/nH3Zcty6suUXMYIzyFeOxdJgqSTbsl4YHrY5k+A8
fH0v6tzbrYNdKHQw/OAIPSRRCeSAxMqVRpoXBYGf3FRvd8GFdYyOSGMxfJuR2bTFBPOL1f6ebUAN
2lcClNihdbMwPrUa7Br1dP1ijuupsceAHMydWBCfopaKrmEmwSVrn9K1cJr4Z6aKpq9xjiDLuqb1
sjxsaq9jzq/hTV11pycVwNOiZ1yeeCamwjHG9p46YYbrc6EYu+mnQpXzhO9//xRSiV2Q0VRGXLOm
2ckqKyzXzSGlKKhyzjgLxJOtyp6lMdYvSRVl8SVNRDw3vFyJRc01S02oEkPyfzKyDLnS8tx76alA
RkYEhsTTDmOiSh831KSJcZFjK+xpGdkGGseAb7593nniGTsdakxcb2NFv6zKg9b/0/9Jxr+3Je9n
40pZgwXNjaZWAdy86hdiFdGgdO4m26deA+zbbrzbn+BsLQubw6OUVm0ENzWjw4MEtf0qEZE98TaX
Bc1p4FuUYsP+380tgyJUX/5/N5f7FeYmu8j1VC/6/z1ChT+clufBlz101x09QiwwboqVflY13Kqs
+DtJv0zDxTaP5QQsLo4sSmV1BpyaSTO3Mr18Xlywkt7e3o9XrStHiMXBtbG6YAqz+b97kPnTqQ9a
r/f0oIN+2tMxfmqNBcV1mdzUJMc2ABBAq7v+T7VeBL9ht9Nrv4Gx37xJgR4lG6IVSVxtbdx2fdHI
6EjmXTz/mIB+XOOfFSVRj44IXR6eb3+XY9csUk4HDYVlg9rqUpge5krPuhvLP2+L5lkdkyjPk2ST
dECs6SZ3yE/DJLiecBwGC43TMcZStiWiX9oZ7wV2dVLV5tWa2rvOXI5laixCbt62ddnmTr9QDLwp
7f5O6Ru3GafotmY4Sme51YYCSWwyoPrSlidzwARKbxgFtx6eaCYC12j7MzNMU76MnRnSYjspWxyA
fjk4tvL9s59isDVNTWKA3+BixK/pZLskOxlG7h8Tvh+kT8JrY40Ng8hYO4CVeVI60tj46fB+Wzrv
2DDpsVxinFGb49hoUn6HOOP34/I9nvNgi0XTyHjKZ2y4lvLGGlcEyRwDKAbzoZmpY4rKRhxz+niT
+6QdGeN+rUmF7wGPpFNVIzoYj81D1VhEWiEt5YRR8MalBqMA1RzDfFWkp9tq5+iERaNNeov5RCo2
VWlfC+OXGmNe6bFCmrrfdT9ppCjRjaCCS2C/aDb7fScLVVVUeeeFXJZKTZ66ei5nWNL/q6NpD6Mn
hXtIUQTa4WwqS6hWdktua7u5mvEjJi47yyBi2edJZizVqJU4zcHfeInNN01X3UKY8vB2lDHTaRvV
dJmQJgCSOQFiLcdOaf09dloYI9WTvmtGTdcvdn/Ksse8FntGnkIY45TWrNTB64pHJtmjW5QTQWrD
IUfSWLhYZ8wFpgNCsB5mF90tg+HU/h58MyiC5dg8MY2Fi2lba2oxGgAu6QCyfkn1RtTtl7IQRA3e
YWeRYWq+ZPY40v+Uc1V/v6Ls5dy9aGwL80vODrAIMV3KjFWKkaZpq+KRpffr/PftY8OTzKTH0hY3
2tB1xiUpBuC0Jj9P/9yWzDnsLDAsV5sFTHswozTzirx0NNTU+yM8nOgLZYtyZqJOimXqQ4iJS84+
aKPGiOtEEbVwXKv57eIZrRRLSyatlcawTC4TyIhi/TFrURqyviygdsFoDMHd8CrabP8Qk3QQM5Vj
KiVTWNVJoMrvavFtkBqnn16AQnPxAIiI8kjb2bu9J9ci+f45xrXNk6ZkfQ/4N02TxyLL/KUnJ6Ps
o4qm329/gqe6/aB9Ci36Yk2o7pRTuKdR9nJnkMxbtM2ZkQ8qje4Cg+jc/tK1o7v/GMbjbb1aJQoo
ccJa705lN3nlLOrz4P0IxuOZWl/EoAnuw2LVvU613xO5x4CVOjA65S+eLoPFKAXwtmtmsv8Kpjxg
asqc1ZjvHFr0KUHzw2p+mVVBtszTEHOPSNEQnu3vKWFiv+TbLzkROG7OmtkSHhpsSlnd5crlS4O+
yUrzZfvABQL6YIt48SqbFp7ppzBd7mTpskjfJ9GTOm/ZjFU3ZUsb1YToUrsfVjzghokhCAMcTbNt
uNs2Y7ahSvrQxCjzHkTfpXyEfX5XCGuzuE+NaWb1YQPG8Ml6p5UCkz1S1tylM+baLsRE5lcvIYZU
nNUN3AHSGJUkOagXxkbx7k4NUkN8GkdL8zglx6yG7XUtbEtva3PCydbPRfptUsNZ+FDCOyaMRZZr
YcB/NVDJYjsF7miq/k8zixD5POmMTUpVXoLTdZdOn+c5KrKvcXlM2WyxLmllA6krRBvTU5N/zUTz
+zhRgy3UJUthDSpFNJSmF7kMd3ji1PhjdcxLsc2tBipcplRi2cv8Ao1I7bfb8YGjabYoZ7VZGdNx
D+J2RNCSAOC+lB6UzRhl25m53WRYc5n8oq3pJMY3igTh2MIZm+xJqhSVjIWv/S+jeGviL+oguPjx
tpKxRzSfW7mZId8o9NceadOIp+r1d9EJnDfHDbLdqSuKSyWmei0gNnmO2xNJDh4RxiRVSyFgqYBG
MOTA3XLqa72ILJ53Shh7nNSqBa4RHkqV0YaqpXfQEHGBYXm5vZkcjbM1t54aVCtVLN2yXuTi0dJ+
YzpWKyp+clbPltskwxi3rMR+JpPmmEqLkXnU0bQjXHqIDmy5bdOXJUtNLB4T7UwayNLzOglOIm/l
u74+5YlgllrUGUwbOOQXOj+RbsAwr+fbOufJ3v/+SbaVl+o4WcUS1tuj2n+xxlCvT8dEM7apbRhm
vGpYthR/ofLXJA5pdbktmmM87NiCommmeEhxEqdCoy5mgHY+WcpVYJo8nTApbbGNTRxr5RJu1kla
fhmZa5EftxfOE81YZwc6+0aaYPX1mL83oxVO0/C1nEUdXzy9MBaa6mM+Dz1WXpeoVIEkTK1FDZIc
42RLbLKV6moTp3CHmP3SRGT5VTe+LOI34+iFrbJR0xjiacaGmvQxL94m7UzsY2eFLbEZaLJLYxN2
n+cacUgqlV7XgI3y9oZyNM7W1jBXTB6lHmpRSe11dA5MfOS2aJ5O9r9/Ms246GuazaC+MqXtsZUM
ZLUESPJKYJ42xLBvQXBYbM/mtBQx3XKsPB4yb83OCzodp/WXNPxEncZL6182GimO/RImlE6pMU/6
tH9K+THSoMnfN0twv+Lpn7FV2WiXrVkhujECKQ0KUazjyWUMVVdSdOq0ODWG9CCNXxdF4Ft4chkL
VUAVoS1KDKeYXkh+1hL3too5ctnaGpiNOiJTrHcyB1fLdHeZZIFozjlkK2qdgb7UzujaUNnJuTEG
UALmgghuJ7x1MxfNXDGsFRNcxrCWZPT4NG02PnfFJL/dVgtv7UzopDpI/WUTx4PWXzrNt+JgnA6u
nDHPHlz0GJIBjTddgQIyHmJ6Ec0qTyn73z9ZvgSIi7lignxYleG0+movOHwcH85OIojLRNvIpE6h
nYMQZ7hTs1/yelcmAo/CE8/YIh540m7ZPe1Y544sfaf6127xy0MzIOCxPmrjn9QSD/kgz9bQhtpI
PNNOPTSIeXFzZGb2Lp4xTXtp91dqaGdAh8Cc/+7z92R6un0OOaphmyenTNHpVmhTWKc/9eRPuT2M
8Zf0aPLJtk+i/cBqh/2YS9k9yQMZ7bjpkVFCUAvbO1nL5VIOI7RONFAid3XbRUM/i/q2OFGI7ZJM
4vx//OxU4K1BLVxL+mdZCgeTPiRJdmlxpwurFRyzYqcMENWgzYiW+HA2Kbg2Zl9DE+Dt/eX4GbZf
st1sy5akBJWn8TI0J5p/H5qfx0QzwXPYmso0adWGdC1cECA7xrq4G9DMx8QzRmvP1rzNVoPLxaYF
GC7kjZUMnkMRAwXv4DNxVEpnNbeLbAq17XGZAkV7yONHDW8cx1bP2Owq90uexVCOta5BSoij6vbZ
zKh/RLzKNiyuGGuoxWrah1P1o81OUv5ipeEx0dZ/+/gV/VZ1okAxZH1cmlOBJ8NjdzqVbUm0tU02
0AXbhu0+GWJaZ8Ndqqm72HMtvx9b/b7dn1yxVVBa4t8YgjXxHQOFXD2pn1dLEej9+qlR2VEBdreN
umGXParmYFxER4kMxqgiSkXPqdfNVWVbDVdlTbsJg7BBp/xoVfdm95CI6jo80Yy5UjudpSSd2hAj
vn3J2hzVatB0mgTHFM+Yq1FSq8sbiF806z5Osn+sUj7Fmi54krruIjFi/r/3Ne3ndZI02oY62L0N
FSQCyq/bC+dJZiw161QMF8taWGr/21RM+HrRs/WeKv77IqOy7YXaaJJ0a+DWmyEL2vxPo6gYEvRU
t4+DyKI4i2c7DK1KBRTY7BE51gI8bBWmtoLF/3JbM5zDzjYQrqORxKk0IQUue7dox6ivkotSrqek
ip9vf4K3fsZcpV6eKwTaMRw6HSw6uaJ4aZwI6UV54ndb+OQNZlPvjZg0Xai/JxctmGonR0fGQxK1
9yOGn7uyQ8OiPxRqVbarkHZDrBqo0WCclnrK0/prkTdBYcuCCs0HPcq148QYsN32U6qZtAvl58kD
lbu/nHa0RXavuJ0D/oAw949MDyeGynYYpqneVVPZD6GcA/WTY6yOMlmGIDTyNoUxZTVuGrlPUuRt
cXLXZdvDkIkIKDk+jp0BUJVNU6m07MJMfZh7lNwjexbcqjii2cZCOVOsfXDoANH0XIzF49hv0RLX
gqjLUQphoi76LLUejZ00TEHMvbPa9WgPu21jHDNm+wh7c1MHDMOkYVzdkRRD3QzH0u4TRODb8nlL
Z214tJNGnlsa1vmEkTmSN4IP8LZo3tIZ+61JMmsWOHHDBf3+4NtzR+vrOt5VxsEDQ/bf9MlBVFPb
6WYJ3bTNPxSD36lpAYUmIvrkaYaxWJJjfmI2LUO4Gb9j7QlYhNtq4clV/3vV+qxbpdpCrtxfKgn9
ctFtuVeh5LB7lvY/I0a2NhSCZ3f08yfNW04YVe/03uInburPp/yYr2QHAJQ2+Jlye6VhKb1jntq2
PiSm4EdwDJVtI8z6ZgTrhYXLeP5ORvRHp5eNfr2tII7iWchSQixpK0aJgj1fc+s2PUsqCW6L5i17
TyI+nUSU9hO8A2007OgPtf7ZDZcSZATHZDMWWlGKmUdZMoTrgFHffRlM1DhvmO5+WzxPK4yV9v22
9nKFpc+V7ZZF9ThW5qHCkGrun/ykFWXSNpB4Q3Tf/u6TlxjloVg6d0IL5TgYFn+U5ysqIAbkl+q3
trxL084vzMwhre3f1g1vWxlTHeNVAtcATuOYg5O1J35urmd1MAWnhqd6JpYa8lQPtC+x/irYTG+w
BMv+4JW7kmyw7YPLnG5pN2w4Ms/E2dON0tO83MPAqdAOOx8THvw95YgFR4ijJhaNBGb1Qd9AUQE/
/I1OiYN5R7Povfwquyq8GgtHkkdwnGY6lNT7SmC6eUBR0YndzJ18xZdPVe8OovEdV+Gw+7cYMwYr
gDLHUrF/Kw6Ne+U05O7ilo9mgD+Jni04u84ildqlx3yZAj+o7ny7DTRDUAzkyd1355O1GXPWKWAA
pGGCt6iNWr5qiCAzPNH73z+JbooRVUZp7sKlvNfMZ0049O4qeHfXOBNkKbUrqgzyEOph+oSO/bCA
wrMn1aHu7IjOJwfkqf4LrJTKZUMnfCWPslN1Hk7bWQ/kUxKImoz3A3LF4AzGkvM21vpFI7iek/68
puvZaGiYgzsBw6LDotFEOcn1uqbKNhx20ry3A+KH1PfJqQ6sCONTwyEU3Rx4txQWwNS2GFoAwtpd
UZDvFe8SGu2RQWwuIOFfYrd8K4JY4KU4XoMFNbXFClsDYWyYJ5YjDWeMDPByUW82JzSwkCYpGxNr
AZlIqA/E6UfM+LXvt+U9SQX3Od7i2aCMeW5qjVa2UIsfpBWDZKv3XARD4Mne//7J2uqmWMplhOzG
vKuX3OnbhwT/3Q5pPItjGw5papqJkUPt9svsk6AJ67sRGSJ46zzJE2WIHIfBNhtiWOzUISI04Zrt
AxqpqwlBxzwnzUKc6g3ULUaBHzC7ZrhbwXCHkkAElxEeGdwNr6Qz5mxoPWbFmnWHLjTZGTFbz1xE
r1k8zTAFq8JcJWqUaxdiMpeEh48jAzCwZBblFM91PUwZtIIXa5I/J5UA0vjx1HvFtbEAJzXfuhVk
dAOQ2I4Vovg4OlpAgtJT/TywPOqrgVL54FUz0bBqR5IgN+IYMAt8KuzSzq39BJHBdszySTVjZ0me
yRHK1F1fjAFLaW4q6MHCZWmLbOp3peC1kpevsAT7mi2rcdGgMaLzlo9CD0mcwTGd7ClxqTueli/H
DJml1cfwKwwXmrHjmMmJybdRH9qPW9h75QUfCkVemnNeWUwU6KTwjl7iK9PWusmI0u0mqg/wLFlj
0uuqtjFSpcUerO7kqW7qJmd610Sav55awXbwls9Y8gjytDjOTVRmbDhpsBpaZnYs62U7D7UEBB1o
PoKT0H+rtUfAMivql+REABYVhSE/WlKVSQuQaOPM6YsJ4viuOIT7U1lQlKZNDQ6OTEMp/9qSe2t5
qUZBCrrXu674ChYUpQDgLw0KnJtm/sGMzUiXahCndl+nNPGltUB/jagBgrOv/wJIoaG56DooP5ZD
rQ2l2j9mVSoTfDsLnLD5gAwojbJHEmwnycXj4qPhFugmMzzBV3Zvf01R+8/6FOI70kzJ0uEr8cMQ
aafubg42vz6XrmjIISchZcntDQwlmxUpoyFZOicpT0Z8V6ZfxvZ57l8Ev2G30mu/gbHeAkM2ErXA
Zm+/aVRVTv6CYSL+8heZBFr/PSLQFe9MMRZMbVvuaY/PpOrfUgHp7r1qPtl4wCOl6qwijime2/5X
l6KqJvmUzkM4BN297jdh5U4uSOHcxO1ccWLEsWwWUFXWhZbqCs6tRZYvxtzeVwaKFqpo23nidyV+
OlfbEEsxKClRzDHfhhkVUeVhsr7d3nCebOZybGP6OcbJKZC9vufbxaLP+sFsmu1UVHFr0tcYdtyZ
9pmMqSur431KqCAI8K41H3//pBZqVmaDf7tR2yfyxTqPD2mwPqV/MWAp1PzCK8Mj9I7IKz6Ks58+
BY6iJZ9WFXcy81TgQlN+v619Tj7EgqzmrlOqtUJpYlVfiR20wOJ0G5pvRGkeTz5jzZ2F8Z99gfOv
Pm9vezJBLnI0BpurhUo4+TVichoefOf/SAg+KSmhSyalJj5WbK/d/LtrL+3w97aeeKeUya9jqc0N
a4OBoT/V1zBSF3MY3WGJBQ9JnLjDIq4wqEMHSAY1dgmTPMApb1QHBTOWq29WXqvm1oZZ0zvmXLjG
JGrV5V35WKyV1g+oIW9QdxrtKSmqQ6cixL765l1y9MrHQq46ucfkHoKPjENg68Eo8swfIetKnGHx
VWpqrWmaIKHWw0H1lmioHTT6VOf4yfKqSEIlp0O+a7g57rCVp+wOu3DMyxHeHBg0i8Eq83ma8gE7
bqa6mwzrGfzrjrqIpndwzitLS991ktTNHVxfNTWVZ8brzxXMgIFtp8axPFVmLHvKc91qE3gO234w
2u/N8r2bXm8bG6ccJTOxeUvKqdMJdJNHWlAH02kM9nKU6BrOC8osZ3xemhr4tQjkZyhj06fiLLnl
nelgeqji7wxkokERnKuIwkKyoKIdL4xfsv3GVcTvQ+vVCMl5wMkSJTLXPazCUsnbdZ3aZoMfk+p+
ngf18LSZd3krgE5xjBx8S/8d+mU66dlcQfzwNvtDpCBx3UL6TftIX0SV1Osbrtj7b/vkuKV2GMZ8
D6R5NEXZGdMV4UWO1l0UFqBFtXHEpJQZtibdy/OpEVGVXDcyhQVmqWjll5YKyy62xEurtyVTnXIR
hM7rIUFhGeBlwIb7vMYVc7JjZwarp9wWAtPlHRnGdA06ApkpY0+z1rxk4KyneRdWi+S3dubfNmHe
6hkTztdSQccTMkaj0AHeNqPO7gQhjWtUTCxeByXLc9kYQsOZfRVxJznHJzmo/ToUlYk4O8uitOpq
KOo8w/LX4rSlP1b50RQRi3A0w6Kz6gqvi2lvDWGZ1U/mtgUSKLUPKZ3FZlUYRwPmHBQ+Rrxk9emI
ISQiJtXrFz9QcPy3ha6l1caYlQVkVPI85rmjkcCYfxrG9zITvOry9LJvxScfENO5k0DzCTBfYQNd
kKqrU1aboDjBE77//ZNwI8PInqJGGgROy6BRLTeuRIz6vKOi/bdoNNvWfavAmGQKPhQStDpGIx5r
7lNYzBWZlV5ptLUN++GiZk+SdK9ar7cPC2/djIVuaL4rhlWHhep/UrwDYMCQswEAd1s6T+GMjZqj
ZmfGjIVv8nfTmDwAdoJDklnMlYSmENB94dEwT8J4fKiM6LZcXqRj0VYUMyIVsmcFe4VVdWu8bKee
8WCHpZ8Fmugru3r/nXYqLPDK1gguox2+0vv7U9hy0v8U92h99MCZK+rF43lIlshdrYm0psZ+Js97
/TP3qpD4BFfSLEiPhSfCmKs+LNXSDdgGJM80DdIivL0NnGPJgq+o0ln1YK6ITcnDtt6TYXO6+GDg
I4ytypkFXhILqLQJkz2y+pxiBHWy3uUi5C1v8UxgNZtC13ILi9cXVwNvq77eK4PIpHjCGYMd61Fr
9dIC1FPKfreF6lWt+ULKgy6SRV9hin1m2XKN+q22/LSrWHOpkokIfzlrZ/FXsmHqytzsayd3W/GW
xWHSCioYHE/Dwq9qjCzIlhLxdJWjKYsyW+BneP6A5YoqB3XaTDw4hsZLjff9MjCf6rv0WxOZwXpS
6DFHyRJFbdJcxoisKNmuvpneLYsoS9rP9BVHw1JCGVI5LGqz6+W8BUagnGJvu+yVl50BNna3H7ft
lasmJrRONJ+30YKa1rMSoF02NO8Hf/UGQANjVzT6hVNqU1hM1tSC9COX4W6mIA5NdzttXu9ijK+7
PH9kfv8gHgg8EOcywjK7Vwr4VnJQnaIwkJzAFBXOwa4ykfiPTtRrG8PYcdKMCRIbyC/vyZcE5ypr
nVx2DH/8qDJQIKhUp/BA0nsn6iDhYDgxrZFJUuK1Itn68Zv08wbU1nIq3MGffD3YMTGJJ0KscAyd
xWwpFANErB6GrjZ3I9Ctg5uIGBo4hs4itsZB69dZQk4urbWf4xlIUzNBVOates96P6WH8moBCUFx
hlXjTqYBVV7bVdDyzRPNJM5lthb6TBIamjWKDcY7af4MIuTpLuPKSWIZpNQyb6R+g8sm3Zslv9Hu
l6acrFTwEszTN2PYclstfa8PuAPNP3vMpq9lUfs35/FfYeFZbYEn2n7udxPD2Ha3eU8DNAn1D41L
YAV6UD93D2nhANT9nTyJMhbeTjDBeSsbOaeqjUKJdNYwym+Lv2lH5sMQQ2GBWuZgtaNRDACPaM+p
drJMwR7wdpix2620u1gpcOaz4SKRd7l9q4sor0UjDjkqYXFZGI6RSpWGGl6Z3Fna47Kh7VwQljlF
NoXFYTUZAcp132PUdDxU/t1kca1oclH6d7v3eXBEUILrL3kKi8mKca8z+mEE/lr/0y3/xAN1MVfW
zcp7dKa7WzX6tyPd7gyuWBtLO1Vua603y9iFBV271RlGMv7MOy2zHb3FmEFHl7al8aiyJr3gixwL
ZMEkwyT1szlpQGw1q6MbTxmIjG7/Fs65YtEkW70BgFMlY0jyr8P4uFo/4yQ0wFJ4WzznXLEYEjSi
UolIWDjSPdm8NyS/EGEBeCtnUvhsLIu6o2i5kaSgtDCpo0tdI3nG1fmg0hk3YWMQqD3G+0u9HXX1
KT8y7hgugiWr1qx0AkchQvCaTQDfjU3utKrUuIc0zk4TyAx7SSYTlkwBXJPeGuOk05djotk4MAGQ
aMgw5Nn+jgZmt2wzRxhkOCeFRfQtY5OpqiKhZGUEqvEkD2d7er69bnXfsWsGy+xkrg/zOu+HvPUl
JFr6GWD1oDtVYQ38hf24Q71lr3Pzd/usOt1D/HjsbUdhcX4FIeuUtvhwaYep8WChI0/EyMLL5HQm
IiR6tUxoG9+7cbTf1SNq/l9sV3/Z3Pk+PyFrDMyDdrCnx59yoiWzSB+v2PY1fmzp6yTMf3lejXmS
BKh/zMz54xdMXnZXXOYQ5Ql3WZ3iqUIZhERHfwKT1hWdJutqh30YbX8lp1ISPfxzijgsRqtTJlpX
u2P2rOJ7grugrP1p6HlJHqYUsxci8+uxoiiL2ErG3P5Pg6H5FWzuVDQGmHeKWLBWvNWgU9LQyTEF
NDLd4mxGfZA96I7l7Ah2+yn7ddsIOe6ahW5hxsyioDMYTy9moNP7Nj615X03iuIY5yyxeC27s5Uy
mZG4dzKY0e+oiJeQ45ZYuNaQTETTK2Clq6pHiFmcuvu2mU+3dcJJWFguq9yOx2xewdNQW/K2RHIz
ddb72GIkOLjd57KeMHFAauL6TqvivKudId4MVdSyyt16JoCSZLGoMkJl02+5c9JXdEB/0fBwL6GJ
MtSD0pe8Y6wRyodj/uRCSF2AwsfCQ40qP1jz8ygNzpL+vq1EXkWA5ZifC7NXywm/I4+kF+NNdxWn
RKOHijZuza9e8VwvvLLzThnjc5WSFimeEHa2RMyefUmLYy6WRW11VZIqaopUI8HM39Gqcpf0peDm
wFnzv3iw8MKdgTR2DG3J1a0vhYiYklfv+WgO+7Spa6WodRPDdShfZt8IAK46JdHs/edBWAT057gN
FrnVx1mKaiHsrzCn8zw030dZ87pYjfRZ1AHNMfF/gbemsirbAp/Ysq+1ftry74kuiA880fuefFLR
omt10vY6XpvUUJ5ecUGvGkFZ78OzXUlqWMDWYiydYYG3N6wst/NGX/Fqb/bjv7qf+NnD+BYHawDW
7rvYre5kp3bMe2I4spf7850oveFVsD6OxuffN+RgyF3w7v32ZoZdlL5mJyRU/nauHWRU6eOObcwC
EcCBd5KZepmSFpqZN0icx+mrQk/1IJrxcrXQp1tsKpXPaJNsoM4I7/jeSnOM4P4zTRmml6I5r4qd
TP6TFK1z219d/RW6xTZS5Fk5xKTvjaipaOXMZYE90SqRJ+H8FLaboiGqRDDcwIiqsXLiuHdrWXfN
9FtuvBVWhS8Fk3A0/VXbxC9hsqoOtLS6tlh6lE69td0n69jJP+ypJ/GXOqd52jsFkZThSGkOX9tX
8emsoeVUry1F0iOD9qE6xq4k9/5mH7rtQfxuwp/EFyZmoZdVYkRbUf4zNw9pq7/d3vCrUR6SGSdg
Dsa8xTIWXqoAFW93xYTU59LYQHAG+vTt9keue2N8hYnmfTwo1mKvSpTeT0EX1UHxMJznYPErT2yB
V/0ZPsJcpCqrx4DTlSqRXcrOqj8qy3u6/BD8Ap5hMOatZb1s6nqlRMZLB9s7jWHsyU/G+3bG5Gw4
kiSwXwWf2pXyL9+J38HE8TXekqnuJSXaYUbFc/xj/zlPRmgG6VmbMW7E0QV4g+vVL91iE/dulct4
XvAp6m3B5hV+40puHOiOHTZBEohQjNdfevGd/fR9Or9ISmizbfjO3saseU3Yz4CyGWEN+FQ6+bcV
x/EubBI/55MM2kgtj5q1dozlewV4rVo6pO5cbTI9E6WBTPT+y/kWi/ckTbLpA+Y0RdZQOSP6VOzi
S96bTlv9WGjm6NZ5S/7c/llXC3q6xSJA9WHIKtJqaSQnfTTWiTfpQ5CPg6OUfwZSCpTH2yIW6alM
iTYbSpJHlZSg7UxxrPlrQWzHahCdEzUYUqTh2lu//m4lge+5nuTjpzFuYbOaWVsHWGx5v+MOMYLz
waTOXlxfvcqTftTumggCG++os0DQkcTjTCi+JaPw+kYjHdCJ5WT+kahbvKYn+WQKjIoTeFhYKDoc
lTHePyTNtVurrl6gO0R71TNBysxxcywstBxMFP86yFel+9by0/5eNsLbR+26aMLiQDdZ3RsDszwi
U1rtJCGYkY7Rdd7Sosvu9ieuZ2U6YYGgVYrGwzbpd0f6oP22zj0cqfaovnz/aOaGJ7W9P8QTQTav
Gw/5Fy50Kox4bcsikrMqStbG2VLbrRrNndS3ZhY8nl2PDYTFhcY01eu0H3Cnk55W+6EWPUBdP0mE
BYR2Fvg8pqrJIrkm3/L4nQ70IWuGv/UwHincYDP2X/TJLxdLpcR2MaaRuqperBd3ZEwEZ+k67QBk
M8Zt1FpKjFLPogJjV9akc2oSdrbqNvMUzJvyWOn/yGblJHUtuHTwTi8T/3NNmTo1J2kELoiw0Qko
Uar3WdMESQxvl5kMoOhiObGsOYlI3JzkNv9eTdvBbWAivkQTnc61nURaHI8Y9JRKPjU66t02OY5e
WJTolJEso12cRDspuTrM/lYpYd/lxxbPIkVjIucLaRY1WrL+S2HX942IYY8THwiLFC2MNAFJK/mf
pGtA3rgnXc1bc7/56En0bK/5fltHnM1lgaPxaMRWvyxopW/moFkUN9MEZTSe5H1XPplYCs4K0JHg
2OSL4UmD4Utx7d5eNCdmE5a2T1PGre1pokZpIsmNp5RTn76AVxjtJ1VXluR5oGXR+5bdKGgfwSBw
PczHlNp3uk31+URJJQnJM65nrcRizL1a5aJMBkuJNu2vWpXONnS+pv6UDTTOVz1YO0uvmv82selM
ZRHIBnGNahEoguMoWfypkemULuaWRlbdnlZVcrZEf00lKdw00bhw3icY66+WYlYoXFpE6BL29nQv
ge9k0Vt/7EVkP9dzSsIyAJIauE51GcpoQHubFDuadKcviZvHT532mhqelR+CSeuEBaeicVubV6n9
P5xdS5OjOLP9RUQIkHhsARvbVe6qrur3hujpnhZvEG/49d9h7l3UaEpWhLdeCDmVmZJSJ88pz3X2
Y3MABAaLYT1U0FR6nLXcfQrHl4Gq9ThPWc378jyL8spntgTmitOdxvX31PjfS5IrA1TJOBQbMfoE
bJXpqcvpYfaLkBtW3HXiVDavYzuH2PiPEBw43v6kIo3KaFVom5aJU5j8XPMq5ND6Y7l39Hmn8WHV
8FKeqPtKFFnrGWeTbBvNwt7Gc/oGqdC8rTuwstvc0NxlVQuz//4mI3XM7JjTWvycDvVDV5gn39dF
iepPSEnAndm0NhtslNVFNM7kwIZf1Mqi2yugmri0wXeOY5WgY+Bnb+tDUlSh3+lEdxXhLbMHQlNx
csHnys+d+zkbjlWN+lTmBZmjw7Co5i5t8XOydG1BBT9zj4UtSCBHS6fiqTjjyqhVyxb2VuxmadE+
TJ7N6UM6PE88DXuuCzfF7GX0qm2i4bOdan4GKX7AQbFPt993rakMX/WpQSDj3aA2v7hhZVUR7qCa
iFJNel/rN36eFmSptzFJzwYOVZnlhFXhaIZW+LmMWi1EXfLENIwTW/Jjyt2YdWVIliK6zyj7P3oz
c6soXIJmreyMN+iQmiyY3PsKvK6MUC0SZtO85XD0KY22LI1EqxNKUsSQjEjlqztCAtUtzplDgsL5
apCPa/eJ6upiquWUduAVFNqg/E75udy8KtwMfzsPi2++3ja5akWl+EyrobSWBHbxDPuE3Sps6BI5
tU5TTzF5GXDq1QicTWzFuQGLcwX9bXAV3OcsMuC0rjsuTKPLzuBt/tA3y7VfdbRKihOJzAg48dYv
c15257wZzvNGIrJaYbKOkSNI2GSgB8zy18HU+abCgWRuwB1wnHdLYpwSB6Td5nowbFEH5ZaETiFS
zclBtRLSPuuhm9oq3KI5t/YSCNNDiSk/3PYh1dD772/CdpqKmqeACZ1WU5TBXMx/LYU/3LnM0tbK
ekbczoWDpg0UMQg5EVPH/Kiat7SvGrlZFg34TM7oP42EcA+FdxfdIwWg7N8msTcnn+hYNueeFaAD
LEM/NTU5+P2XC1dmAzRLf1haZy/3Vnnhb2GD/DtdZzyYFlHRm7XzIPqGTl8ZLQv3VQCDXJn3rYXM
IgelsxJYbPwr4SxlMDllHySE3nc8k9GupPDQSptiO0/wfAqJMic0nULnooo0J8NdJ8494WSYeQcN
NNugQe5YwVC359sRoIhgGeTqCmFUwsTw5RTmRtxOVYBOlyl5uW94aUcfoQoH3EnVnK3l7MynwvvJ
h7D3DU1qUM1eSg3CB4dD22J4CMIFJTs57eNKfyf0vjKhDCIs0iJz0j3z5LYRpukTjrJ3TlwOYA7J
uapOmzNPnNNsuc8raGJtdwkWrQqiynGkQPbwROiDu7g9N0t72UxAQ1vwAvk6mgZFCpIfubt5qKFK
jH+wTCLywZOMFsf7yoLyk3Y6uzW39plXk38uh+nQpnPMFl2/m8Jp5Dftwqbj1LiYedOUn2z/48DN
aGYgszB0AACFbf7zkk2nft1fFM60YxwoYmcO8k7HiKlYV/nhOhuMQfibaM8jp2HeHRgbgeH+fTte
VYNLAVXlKI40UGo/j0s22RHYsHM3sge/Fg9NWeAscfszKgPtv7/ZdwfDW/21L9qzlXQPrmN8KLef
t0dW/QFp0wUhA538DCOv5evofynMJSh10DDVrKWgtQYvXSxoz5yzZekD5pqn1jc+3Z63amwpWusG
nZHoIW9BF4Ob7NxkX9mgY9lSjS2dlItk8QyQAsDa5nVuP7q67i/FNVZ+i+ZzxZzNxZwNcNWHwgXl
3AhKCdF3oTuKk4fX1dvGUSyq/Bg9rGxg2Yw/sGVjlHRlVI9jmJo62bL3IX/Uld+hs8ycDZts49mz
piBpv6xFnLrV2cRla875CzCtz2xD123VHcYF5HReeQGS7IiHt7D10sN9f1LaKoupXO3F98V5m/sa
UJclXL1SQChcV3VQWXH//U3QZWZV2is1xJm39jFLRDSm2aWtSHR7/govk9GnHccDBRlXCPcIHmQt
vaSj7oFWNXMpqBeUvFhnpx1egptwLXuAKqBiWerg3Krhpbhe+tba3ASWr+rshH7QsFz9EwBPGsOo
hpdC2xhZazlT1p0NCuqJOn9YKzua01bzbKcaXopuUnZbbta8O9sjWAx3UZcyjceMHm8vq+IZ3pXB
pAmDbIFbYV3r1fxg+Y8WSOZt96NPH3jyRCALnTp10BcfXHJxjIsx6gp8iv8lA01BZ0K9xMKq5CWu
r356qIzpwGudzqXqKUbGm24ddIdMxpJzU7dHM/cvpV8cEjx+OFAdaIeAV48WENP1QuJJ3MWkQl0Z
f5r3fmPhAJKcxVQG2eyEC5BntxdKZa/99zfhnQ+2a00ggT4vJTu3G3+su/lYmZ3GzRSnpn9e/N4M
XzRk82mO4Y3auyaEPDXzcgW8KtrsVONqigwiQ1DbBQcP1yu6c1a2ZiASRzzVldD1SansI0W5XaVT
knPodhJvunROFmUZiy2qs49q8lKUr3xLhQm12nPZsaDnfw/gxbtvYaUAn/zUX3JSIcDZdhqqGiBP
XHjKO58xZIrApOybyeyRXFH5eHL9JUoG/upXqcYtFUhCV1ZlXey2NLwUJamOTi/OOIdQtYmzuXyp
0MHd0/QL874NvREa/hTybv7UWneCY2QeQXOElLq5wHCLt37MDX7ghnh2mQ6urHAoGVFmgPYeEdd0
WIvsc+7m5QEXl5c0t+6s8sg4sgoNuhg/BaRwFAcI0J4AldBAAFRz3734TTTXhbeKbO0gYusZj+nM
w8LwQb5kuprxFaUeGSfmbKO5Ff0ynq3mg1E+5Z0BYBWgI1kd2PSVkv6+8oWMETPYsKETq+3ObpeA
YMSPLX88MqAmMpp+vB1+isD+DzqMbpS7LQ6HfvsxzT+1pSahqpZACmtGGoeXDOO69CWd/i78c9to
6hbvD+38BxVGc0YEmCDOzO8+ga7jsZ/ZCYxyd+VpRwaEAbPQC9eG82Q2iY3KCoibRLeNrZr5ftV4
45cWH4hlVN54bmx0M0EGeQDaz7E3Lo65aw/r4fZn3l1TwuQKg6BeIaaqqq8Wsc3D2hVz6A0APN03
uoSdTcue28IZ6qvTTw9NvVxY9dd9I8vm8XtekN6psPGiWDG3kElkLruHeQlG2Xf+N7YX0J3uuEnq
aym+T8MYDkZ2p0H21X4zMoQqQUtq9tV18Z82eiaGBlj5/t6CKUtpzGMQhXagJXFNz+ZxZ8Eu8qg/
kuPOejXm4aoJVZW7SPePsamKfqZtda1MfwlGbzMDSCI/315T5Z+w/m2dljcVFDas+jqg4WZXqkiP
1tmMrWMFxtDmTs+RjifTOm5L5puwVHfgPG7s0+3Zq0wjZbF0bvmap2N9HSsxBXNm0NBg1q+7BpcL
DFuWQ49ohEfaoJOjfvEg7FGTw95NNASqo/82ugDFtrv2WXWtR/A7+ltUruxp3DQTf//ShOGlQC0J
S6oZFCr/rKkTlkd0BNDzEEwHKyqO5hxsOu/ZffA/sBp8SYravBRpUqHv9todvdg64IT4YPrRFP4f
9ds0h+zT7cXYp/7eh6Qg7kVK5nTpquuIdha8mZFohnhx7ZZO4IOxYquc6PaH3seh4i/tvvYmXdAM
19m+Natr2aGTVJS0jUpGkwPNO8iFkOHqONR74ZP1O53AjDosdzUVEypvbAuUVo0Cde3r5hRQIYiK
6WPSfHK8e04SGF5yCtftfFz75+qae58TfjFszcrsdnlvZaQY7PvaAXk+VsZsyzJaocQRVoOOF0MR
KPL1X6CQPRQ+FmNJcGNNL9Q+mLqj1e6j70xcvuLbNWhP/GXEQq/P1fDXvA7hUEWljqpMYRf5hs+N
zNiGXGDqMwsab7wWnaNZSpVVpKjjdY/93cLMm+ZDP0Zt8zzedQQi4Pz5t/e3hWVtTVZh6PpDVgVW
+sHW4WtUs5YCq/HsmZgMQ1dT9tAAz2Cz5bPwTc1eoBpe2iZbr+fEXZFTHT587ET9mLP0mmY6BSHV
8NI+ye3FyN1tqK6cPXAvstcr3pBvpxzV0NLuyMk0tAbF0D0KwKIP8uGPuWkOKaqxpeis0Eu+pGJD
3nQrBnhd9Wcpejdwl+Xz7cmrNhv5Bm+lI8qjLWa/fpy+oUwQCRAiiV9LyJ/BQxLriEwV4SRf5EF1
Wy+rj+w4mNaJ9ugFbRLNAXHfdd9JBPJNvU0mIL0aOObSzr/rzjq2s3M03elHO9NXYj0Xtqk5yil2
MfnSjptK0tjCKK+uqON5qQJ/9kN7rg7r/GC1w+H2kigSm3xzX5d2g7KJ6cQVXcFUux1oZ4fZakfJ
qhPuehfpA54cKZZtqCdvxYzNpJ0cEjO3f+lTxj4Y7dw8FnbxqTWTKfAM4C1N074H6IBvSgHuTW4D
7sepuhbTGJaOF4Hx4b4IlC/yKWkb27YJsh6vj91aPmzdL0Z1bysq15XiexJOQ4mJCBm7gV68bBuP
KZl+3F7s9wOcys1EJelF5ZteeW0Q1o7x0vElcHSNmKrB99/fnIXQLpDTFVILV5BLB7TIQpNvB0vo
qnPvOyqV24mwH0w40rHtYcpbKHf530DxeyknFlZLfheSDsceyWvcYhU5Cq8w/jQeROVdme9prqyq
6UtbguWYnT/Z1vYAuZwHVDEDc5rOm+k999ldMEPMXnKdpbOKFtvO9lB5JDIq41tdmg+Z72jy0fue
SX1pd6CLn255a28PXuqDzYFc2uQ+p6dyF5HFGWo0fEFShSShh3e+cdP1ZipmLXcQLYO1TDaj20OX
sK/CXKewyr278H6Eyj1E0JyqWNuY2wOS5acqm/3Ap42v2WlUM5cObgs6a5xeFKigTImPLpzcONHK
0x2wVKPL0Wra3Zz4SMqbYX0b1+Q1005ckQjkziGfV7WVgRL3YWirL3nTvKJL7HO11MfbSUw1cylI
66Tri3yD0UVnOkHDqBOUyV3VZqyoFKaFaNK5tgjcJavBSTOGxJl+eV6lKQKr5i6FKDrxxIpTLELU
Xh860nxZ1+q+8JQ7fJah9kBRgBgyLfq5HdcHupr3eaLc0rM5Fk89sDFdy+QKvZvA03E3KMwht/F4
/ixcstD62pSXNHl2qMYWCg+UG3gSd5lL9B1VV4MbECAdg2QSYZOu0W0PfP9AQ+VuHZ5bbtkVrL4a
DOTFeR+uzRCMthcW3RwM+RwXYxs4OgEx1Z+RIjVpLNZlPjalCc91IzWDxAFv4vZy+7+oRt+X5s2u
na4rWo/QcXTt1uchCbYGxdr6Pm+XuebTuTDn3l/qa0HO9gpQ8V0nMKBg/j3nomr8MfNwBl97NyxT
N2I99E3dUbNVv//eTvD2/e/xh7aj7dSjUgi5uecScFPS/JnmNMjZ+DSL/MDZy+qcN/aV+ppHKNUq
SHtrR3xmEQ+liw08VXh8oi/43O0FVhw85A6eCkV4XNNREeZow4Z0aGCv7FgLM64tQ7POqk9IFcp0
Meop6VeE21I70dKJDe0wzU9QoH61Jtbeg7UkVO7modnqj2aNVXfdU2ejmSryEo35FXlIZqA3V/Ss
jjPKUt32YQEhsw6uozKMFLp1Cf4xSNRX17mioWdlgZVc5+xgZho6CIXbOFLwioQxTktWXa0qdoan
0fmL+X/fdhvV0NIui2qXlTsOTLLND5P/Y8E1KvG+3ze2FL/TSNPWKXHHcb28P67ZQg5z5a2HzN7E
4fYnFJUG6kgx3Ew5IFIOvtH8sf7w0y7aJeagOJuH6sk7Zse7ntbhlVLkrn1ipwnBd1rrN9kA1U8D
otNfUKyB3NhDFzI3fQP3KftTaYP0+rDqmORVQ0shyzfHE3PNa7xzXe38SaxdYFQ/b9teEU1yZ09T
mU3TOMg4ENiBPlVa/GU7JLvv9Cf38VSOWSzphInT+XOZJQFoCTWJUmWS/fc3O2E1GvaMizfeWXKU
pbe8Pos2/e0ZQhOsKrNIwUpXMXu0R3WN90bslqkZZVV5lyQQoTKd/ExqhudVVLxEdhrqeNU9mr1f
hKJMCtW+qWm1GjAKRwZLu0tJPg/1c0E+CNO/bzeX23jyoi42p8+rKyPPtP1cWX+cXHdyVbxYUrmR
Z0K51Jsniq3ptCD94tHJCNHM+jMJ8kMd3gVoI1Ruq1kLy3QXt9y3Ju8wEfe8JtNL3ZianU/hOXJj
zWomi6B7nX3C46X4JIbnuwJV7qjpuGMvKSjPr6zvDiKlAWTN7iqwU5kpnmzGmvUGLFL2OBK3XZD0
l4V9vW/eUqRmnLlplyzrQ1sCgQ5JFBaSwdE1vKiOf3IHlosuzdlqcCQ2ehaVoKdK5upSJ0+zXV5E
2TyxAYp7XRMW1oEl1n3ZR27gyZut41aONXZYHlaGCPPlJTN14kOKMKZSGKeG1XcZ9KquFhuO1owO
JHGoyirouB8POrIWxWlH5vwm4PkRCwN2Is+W+u8Ee8BDW6/D94EASZx2pk7CShXUckPPNCVQjU1g
KzRGt3hEyI9g3vyAQ8qhAeWfjrpX9RkZetNZnhhS9Dhch2P7CFW7uD11h53mtYgyrbivYteRW3wc
I5vdZcTtLqdfWPq9A8FbP/++HScqT5a7e5rFrZOxRfbbxqA7V4f0WH8dLtkz9MpioYl0pZl2d3iz
b6Y56Vxi76f/0wKVpT7eWf7seOeVz+7TqidUJqnM6nlrthn5r1zdyE+P0O8MStKFSfljrZdI6OAQ
quWQNmkLsL9l3stiDUXtdLIDB+IZhSU0Fw3V8NKpep68pGwcPEtsQzuE42K+dFmxHkuT6jh93+8Q
gaWkUF/YxvOR4h9kaei+bkf3mB2qkLQBP5Nfy4GHJNBLU6v+j3TKRpNsNS375ZJ59DuEtjM851vP
ZDF1z52KxCXzVYo+4xvLcQSuPe/QtulZZM6HdTGhHlHFvaPrLVX8Dxm+Y09Lj3MIPjNZVlDNpyn7
mkzx7ShU7N4yfmdbjIqsUE65goInCxq3RXu76+vYMxRJV4bvAP5frGR/suh6IAfIFI4dCACK2NOV
JlTTl8JbDF3ZrimKOHjEO3J/iVvxcp9h9sV4kzjgJV5ZMxyIV/MHslRgj3N038hSFHOAMfPRg1v2
eDlNTnWqyXX77ei/j7/0HyH1NzPO1qkjbdLXVzSTpEGz5pdhgxBXXYQZhIPSdQh8j2puUSqXlOJY
zEvalHtopf0pFV/d4XHWQUJUSypFLSCqdUKgC3JFS35eXIiujKIIVku6CxeNa1dM4C5sQ9Sl9w+W
/dxaFNWssHU0eGHVbiODfHoEKnU5QaQep8gEq+x04o9OAA7RuIx1KEqF7WW0T+1bhlHuf6QgIMT1
m2hBi8To2Ifb7qkafrffGzfynWTydvbF68gejO1lqFBaHDW1FcXaym07zMvS1durxYXVX7zSCynT
9TaqthYZ71NlfpH4I8wyAMDnf9tVVdNoCIrH9bnbZfRO/FgMwX02kkLY70Bpx/YaLEpbNbYTd/m+
6hjkVTaSduGCoT7/D4am688re+6H1/vmLIXsUIvFZKuPS/j4kyRpYLBvov16e2zVnKWY5a6bTjlo
JhBbBVRQwKmGXH97aJU7SmHbFvbqjA6KzwCHxpyRgz/5T0au67ZUnUJl0I9XbAVkmeA2+aMXbxC3
Hy4uZDZAwqulYlWlBRnxs6Buk6T7XrKU4RoO5+qjcRguRQclveLonn3NBqAqK8rwH3PIuW91Fiq6
l/GwPNZH42AgNRzN0EEGSg46TnDFcsvgH39qi60RAOZz40ORkoOx9tHt1VYcGGTAD/DJIPTZkYy2
+8c33NClNAB2KRj7O6+yMt6nncHn0BY4q2dZEVkVOZcLUO6rjg1SZRoperOhA4QsQyTQ+jCYF6p7
NFSNK0UvK4hwmwrjCvjockFX822DK/1fCt3eN21gwxFfKwvAhQCpJ/LbebWOOwv6fWzrhMrMzV7u
2clSoC46orE1SOIxTo/uh/U5/WJB0AbNTDqtwffNBCm4f29eVjlOJYQOcLZqV3RJ8ci4MxHZMqg5
MTw++3ttd/EvgDZWfAga6/PtVVBNW9pz53UdAUfwcJxiuMR34ykpdIw9iqRg/wdWtY0im1y8lawf
sy/teVcArh/42b+aoRVBA1hzbFD9hT1/vzk2ZA5dVndL8Zw6+men8/vArs2X2+Z5PyvYMrqqmaC8
tHcCXEFRE1QNvawku+RdFvmDpesOVc1fCty15jMl+9GtRN/RAa2hH33u6VAh729iti9FL4qtKwhw
caZa+Av3v+TbyZw078GqoaX4zUVv1X1n47gGRRRB0pO7rccxnzU1AZVZpO3XzBp3zpeuvvr85zzW
YYFq6e1FVTmmjKtqhhwnwd0x88fsxfosIMBAXr1gjawAFHp31rBsGWOFfXdZiIlzz1Q+bssjEx8c
pil9K2wvI6xoQ3xr2OAzCVCjXhGiMEoH3dO4on3DlpmZ+ykZl9zERWi2q6c2nepDgZ0lHPOhCEvP
onHZ8m8erwtgbqctHHlxH9LQ9qRY9ofZr80UPjW0gNuCrNjSIt5UJtv97E2asOzKYVuK4xbde9PH
JP/qsrQDjYPz+7ZbKRxWZmPeeJG6E8dZa1zBvdx40XwX/tyWwVfbmic0oagk8u1qLcFK/p6GO4eW
YhhEEzwdWgfoKDRuh3a+xHSq+KGcvF+3jaKyuhTFW1u4YrBwMMznV2f+vLOTNboK0vv3alvGX7He
BJMF7tbXTgw/5nK9dEPy4s5lwJAuFl93td5t8d/qhi2jsVpvGOwxw7qCEzSywh4S8+3Jje1DdtQV
ixWuIwOzeOcUjrFhhf3tuQAegojX2+ZXDSxVqfB4y3LKcMaavXqEXSzv2LjToDnCqUaXojX3Kjze
7s8nxcb+pqn3t5/rSg2qtd0/+SZap4bnFc2wtmZ7zduIzY9d86X41Y+/bxtG4ZcyBisbF5DcG3QP
VqikJWhSo93PPLU1dlcNL2273cQzNBC7SP0ApzXlyc77gPSajVdxKJFxWFtm/f+e3rFfE4W01qWx
HwumAcOrRpciNhVLXgHpiSoYumjsKli70zChW0S3uyhMIwOvJlPU9uTjotV3xWExxieKzkru3tce
Ysu0yZVoO4he4cTmt+LoTHWwUeeEOu2RzTb4+TYNtkv1L6Rzs+hZTb09cRbmp/WHnbBA6GBAquOJ
DLsa+ApCxxYrMERTRJFwms9+2EegRohIMJ/MO//C/tfehBgk3qem9vAZz/7kJb86NINM90WXDMBK
6sxY+YqhCf/GlpdyREuFZug9AbyTjWUyZZZ0AzrugO0y+0thPqDh8K6EIDMpUwAySbFgyot7KbIP
zIynQcdXqHIWaZf127TqignpPXXJJ4NCThokLSiZRPdNXYrYrMlE7aMr8NraPGhJCRaQeLR+3jW4
DLaq05zXUMHAJmt+oUtgb98hZHx7aEWmkVmUhUBR1gaQ5kr6PPYt9zEDkcw0OpGZVzoOeIXpZdCV
19dVO4Pi7loal74agw0qJr7GFVXz339/E0B1hyZPIvbN1WyCHUSQ+GFCAtO6BxnFzH+O52/GF51d
+jUdu9gyTR65QG4D1OHpuGneP+UzU64/Dg06wLcSAuvrhYRIM7H7YT6aB+s0atb33VDFB/bnojfz
B/UNLcYJjLppf3atE9P5zfsaNRhYSr7MSnGaB9lRvPMtGEGJJClCfvAPS2iG4zM56c5l73oPPiSt
cJlC5px5kDOd6u9ki9v2V7poNnHln5DS72JRuL5Nh7h+XA9gKTvuOoBZuB7FGZrzIYgj7lyGfXne
LAMpyIbWM3eI/SIneSRINUwxa1Z+l1ImrGT/+wNlhTKz5UKsOF0eRv+S6cCqKv+RDlFVVgzlRGH9
dGZgWjePC9c9NamGljLySJp+S/bQapoi4r0f5fl4z0YCa0jZmDTNZohqbGOHvZbZp5k+0lmHV1I4
DZGrjFuaQP9YWEM8h/Of+hlHAziNiEQTzBEBL8V8Mo63k/P7TweMyFXHec35llE+xiT2YjvaTuuz
AxF4aEAdy5BFt7/y/joQmVBhSYpedANchzYU2kjLk+fplvj92CVy9XGcetOlDuZv8xdnibj5ZWw1
EbUnsP+cQWAaKXQz2k+cVlDQnoyFPXT2/l62ZX+MKU0CXLbWCJTWbrRCn/aeoxo+uJvvTQjntBx4
U2DZi/Hn2H52jUfPuKfMhqGl4O37bPaS3u9iMbGXwpqeh3bONKHw7gaJsaUA5laDWrVvi9ifvmbz
YzadjexsO6+3fUe1wFIMs5zj7c8kIh6sLzT/y28+DNXLfUNLMQxBDRt3FAxtYGXJn8KIhvHj7aEV
Hi/XHiGh4ZWtC8V42/yTlD9H7XPivmDvOKVcbQTrlke8BAN338aDdwH9Yuh+4I9jZIbeqY3vAvYz
Ilce58pCE/BuGlZBEfUL3Y7l8u22ad5/EcLY0nZrzXmV2BP+QvmYxOzknbfYC+xwiLn2RVThNHKB
sZ2Xmi0ePmG2818gdjiv3naaVt1JX+Hxco9n6WSW5UP2OvaM18TOglUclv7AdHK7qqQs1xghFJ4C
dpSPcX4mf9gxu0A4Al85shAy7tpjj8pHpbide3A18wZfGdssErkVNa6u71hlfylobRAgMiMjbWwn
F7u5zKATqzWFOpXt5aDdQNeQzRSe2V/76ePmfeDi1KCCcds7FTOXq4286b3EFFMXT8w7sMK5JHlz
3OZCs6eoht/3mjcpHnx8ubVuMIyVv0INq6u/ePPx9swVhpGri9XcsC5Nuy5uBzI/eWPuH8zSzh+K
texea7a2mgVQuI3c/zmblVeaLSxUsFfan1MdS7nKNPvvb0wzzLQvIVQjYq97tOyHuf6+zBqrq6a8
//5m6MQH/VwOpZvY7b+l9Oz092V5ubxYeq6R9j12vpkvkd0uUVXnd66mFJx9kxTesmDKAg/N2fw0
148ifdnQwXjbW1TWliIUXUrzwCuMX9jfS+tzUTZBMegwECp7SzGKDoKOt0UOe6M9eIbSYqLDBSpG
lsuK6zrnYt5PA9B1DSyMvqSu5hijGloKTRtVMpG2RhejPWw7JegA/N51KbM1BlcNL91ms4V2PSRD
kbfWo9EcIFl6eyH36b1zIJDLiBkHbiPlmYhH8/sud7CYJRRE5mgaX4Y8DyotA8a7tXpGZGW2Caw7
jrWkKCA06B5K8oCURRlQMKhklKLPfL6LhRIf2i34JlpnPiRAKww48RnXPvvBO81JUnWtkouK3jbU
TplgCcrH7Cc/9TH0r7a4eRSP5oGc2LmOycvtRVEtthS9kz2neVEtbVxD1a/1eeSjc/2+oaXAxZ22
muoC1ina53F4KqnmhqDYPuRWzqUUBFcguH8HosW8Nf5KuEXCvjODCZxV8V2Tl8uMaFOiWddh8pBj
CElVR4Wly/EK95TLjHNp9HMFcG+8WV9m68naDjaURDPvTBvN9Uz1hf33N34Jqv40LVe4z7geSnpe
0hff/WjPn/P5+23rKJZA7u605sxboTMs4oy1YTme8Rw2bl3glppKoyLnM2mHNaFRZfM062PH7wik
ACjEGwv0kCGH3pn5mRy7XecktpXA8QHEzxaBLo9ft42jsv5+IXpj/YYnjb9uZhvnFLK65Xlpvk54
Zmb9sdbByFT2kaI2o37lOpmBU6v5yPgDN34YukOTamgpalcHTYZ5ZrUxK6Fc0vz0yBCupg4urEg3
cp8nWUo8PkywDWQWLx1bwqzUMaQphpabO0t0tEyzvw/dPqO4YuqeThXLKXd1bg2xW8PHQbjKvg40
3MYPs/9HFD+G7M4N9z/9nVD5NZiJcK168zCgtx4wX00OVqym3N9pdGK0WQOjeM2zwa40+zzrNinV
0Pvvb9wc0g1jXu5u7nbXgcZucUruUsEGEZ0Um9itG3Ng+wnkyT6iqvWQnd2L/h3gfYA8xpci1HVz
MyMuxh8i89gHQFBEPer1S0Be/bg55j+4lndAdUOWWzqxAPM0UXyrP6A6cUAP5M/+2z980g8sSn7e
TjnKr0hROy9j46NkvH+FffuHthoPtMMXEKkHevzYP30V75zg5IZOZg4uyUx8pf7mfOSnOc4O2fUl
eTZC8+MWtkEofndhHRdfNf9KEdJyZ6dde35tgRo+Nl/dJ/fb3iKXRlDDjQzQc6AQY53y+PanFM4s
t3eOzYLz1r5j1t6p8v/OuzBdv90eWrFXys2djumg985eRZyKBqWGqBjHmhkB/lpZhazh3HhxGn/h
H29/zkf4vbNGcu9TKcQ82caM5y3zC6/PGxFhseYhR83HaPOgzC4byNVuf0txorekbWgh+ZjlbWed
fFpFbt8Gxmic0hpvXoMHMY4s7pdVc6RRLdBu3TfZphsp+PUNLBAvTlkRm8VF6KgqVENLiQzKXx5z
99ih5kfLesjrv0cda5O5Z5R3VsOWMpnZjVbfClxeWT4dUwN9qh76VN1nwn8TyzrMlgjWQQQjFD59
yoLVfeq3v24vjip4pCRnmYOgeJOE3zV22Hhl4FsasKdqZGnZXYjhQVQHI/vkL8AtTV1PlGohpCRm
V4k3QR6zj7s5m4PGdMkZPaV/JVPL/sfZlyxJijPdPhFmIOYtQYyZkUNlVldVb7D6uqsQICTELJ7+
nuh/k61OBXZZhVksJOFyd0k+nLO/LxPjfmjv/Trwuty5vdi6vdo7qUR0K2kevHTc3x5WwdO41t/7
jw18svN6q2q/MGIDIx8Rl91yqE7WX/aVHQo85ZAhe0Lv7V/e9yax3xv4S0z8hTz4L/e/0bA7eh/r
OM0xczL4m1DRJM9mYCFkK77FJD69i5UwtwvpAPENl2lfnNgheJnKpE+ChJ7Ig1cna4hMpo/QzN12
sqKSzQJ/bD1n0gGD7BrBq2lkzdrzopUqC6ru6Dhxvm+8TD7hnzUcFpP3vc36wU3ZPYKxVaPIqc2j
hKCdv1+qlFfOToAkvi1R9vgexGJFm02fotlLmbHFVRVcvZBVKob5Goq1F6RpaM1OomVuKekGcuJR
eJTKeQz4WiLXICK9MzQDnSaZwpGcLJCHc2tMG34Y+ycQqKQR58eF7bm91kRlmkuLlGVqnEAXjLlG
NScRe5usN5XNydIEx5B85+OP0Xm7b3WGo1BHhp+bPpcWhcBsT10GRCrtv8Oq+MKypzn8puTGR47e
NuoVMYuapiOnOa5f/aAUSeOpX/c/wVCAA9z2fyuvlyMbNamGnGQGMJhhPtbReCjmGXBo3m4Ii8S3
vztZt4utNYRAg5r9E//6YC5ZkIOSCn16p6Gyx3QZgNYyLurL/e8xPNz+cWIfBkeKGqgdju2cRFk+
TlCEhC75ScbTQ1kLP5mttXqTm3w+cfX/XMo/TOQHPKYyCtRpyf2vdTW55zxARzsg5bqVkJdJTpql
5whGgYpK2ae84m+kLp98tUaKaJKSZunCq5ohGFEOZXtD1P8iE+AVrH3cx86YPcRDEJHXrrBI8x0U
R124iXLYR7zu36rm5iHhdYRZiR3/1dlesZNLbu8Yn/LT/d03XLv1Yi/RAE0KrMzqRLraKp4r7hfW
qQGIVfjWWcqxfw4gYXXXDsbbRvxHBUDzoX2PBKIoqadZnoMqOiiAwNvyS8D9Pbiadnlc7Sqn3ZMM
lN+le15WCS0/3TvMqrk30SwNU6KSZ9CBAr0pTryJnpy2T5zgYAX5SmXYp8qHWW6zf1Bv7viLI6Ki
Pjc+HR7iKoqf4rGot4wOTdBGJ7QAsCC3g5OL595fgeVGYLQpYbYrb5RPV4/xtZtEM8TINUZ+cEIg
xNqrCqjqrMrWes5Mo2suk4rFc7MxRK2QTSMPkG5jO33xC6ASrwGHmGa4/f9B+l3gRE0eWsHJr+Lu
L+LbFY57v1p5JBiOLb1UDoyDVDVOx848/F8g45MTZKn0kM7nVWo1zTNQz9P79viprmIftEdDtBRZ
g4glOxdR7O5m5Ma/h1bjPsUFATZ8FvO0tqd8pY3IFA/RKfZkYTtVNzb83C7BzrPPrT29iVLssyhO
i3xIhRiTXi4J8+lzlDvHZVttNb5T86dxBvLcYoFESR++h3H/UrTkLHELvC/GT9XBi/WCu6ZyWD+R
lp/7Cbyd3sDprpjqtdbPT08yjK45lAxgk9KZs/Lcu9U5GtnzDO6EMiLn+4s3Da/ZekwCQCsORXUe
JdkXY3VykD5oS7Xi8k2y0UxdILYcBa6sznbbWOBNcBGtjaMVlTKtXbN0YU3dVMYca+/lQcblvp3K
49JO+/uiMa399v8HM28yNTVBW1bnbMkv1IkOoAlf8YCmlWuBgLKznbD1quo82O2Bte5XqfKEemwl
GmAaXjPswS7gvyNWQeHF0VrCx7FZdn3P0vuCMQ2vXX2G2Gmbzq5v6hjuRM+O1TwfZiS27g9vkrtm
ripwFqvp/ByRhgwV2wFK5scyXIPAMyz+PwVkvmIKXPDiPOXXPPrD53tvDaL+06cNTuXblB8Uph4i
15EFSLqL2D64c3as2zopoyyNwFiYu9O5qH7kdEX5P3/4YzZNPYe84yRaQJ19i5i7abGX/XOxG1Dj
W+7jMgXltPNyf0M+d92YSlPXKkDbti0VZMbS6BgeyoP34l7jP20UlSG5s7Lvpp3RtXac47hwquZc
9H3wJDKxXKYI0R8XoLLJ/S8xqFakaa6UDqXdZIuzP7+V2UtfrSzdtPOayg4sKu2hBhcrchh74lxt
ZOyDat7xmR7dKkjC2krKnKzYn+Er9DKzGki+uN1a8sz7fNeU7Zsrs6+bBKQ3str+4PfCz+TZlRh6
zHDSrDGVGLZXLzGzlnqyix76inv5sKuyofw5UiGTalnat/ur//RCA+o97bTJJEHjanQzwP6rH9pP
UcD2ddYlQdicw3itZ8VkDuHtCz/YuR9l0wxqJnEe/g+VROzqnfWHl4izndqnNXMwfYxm361lLYHf
z+156tEAQpZLcczPyu2AHMJW1NakSJpdD7M3j1bmgiCa9DuU1b4S3q64J9PQmjGP0WADIDcUZ+bS
xG/RcLatwBW7rBkxaRBbUxaG7tQ+O/JDvu+TFohaf8gzyFQPq03dn17EMY9m1IotPmVRhG2+NI/2
3kWH7s75Erzw07hHoivJn8tLd2pTdrVXaiwMQtML1Oqyiq2owYyBb+963qb1WrTi87pp0Fdp10hP
ZvNUThiankEe91imWZqd4uP0tp6LNK1eu0pO5dgVnospivhp7l5WccsNzlUvUmtZ5Fhqxrje8VZ3
VR3do7Nvj2t5RqNoNHPmQY0JeugTfRzT/ozE0Jfo+f8wWNcq4k2iuf3/wWOIpgODMcnEue1OZffk
lCsK83l8ENuqWTDLauJFzAM9PfcS1XgPPctP5bgkVFpJa/lp5C5JJf4O/XnlRm+wCr0Jtrdl23aO
as/AqdrFwwPP3ENkk6Twc/Al/10AI+K+Mzdtu2bm1FYBUPb79hzY7KGLsx0t3C9F7e6yCrlT+5uo
+a4hamU2oxZo1g5SVdK5Frao29+uU+KowHnwCMzivTrh6bLpm/QSNgK02qy3sF3ARDiipHBf29Z+
iIOdRKkfkHirwT3bq+XoBq3Tq9raHLzBhbTEmYTpEh6G8XD/K/7JC3wSWtM7ZpvQAyARy5uz/Tqm
VgKwiAKdlcVOPKq0TgfgPNcpP5b/tCiulaqaVF0vcPPGJhgFs9pzBJK8qvml/Neo6BOQySe91T1O
8xvxTmWef7//kQY91+vdeu6q2Vuy9sxauresa+l8zf7p2HoJ8heSr1VkGk55vebNierYG8B5fJ5J
ewqp9eihl6KJouNkv6l8lcrGpN46ywFw5PuJFrE4q4tzuGVZ6Q19ckqdPb2Aeum+zD5XOKITaflZ
FgbdRJqLsp4y8Do29prKGUbWr7xVOQ9VHC/NxXdeghn871a96Q5E9Buv6mg+kYXJS8TfJju/jsG4
8my6nR//tRKiX3jbIYuKEix3FwfR+y6YHwpeptje1/vCNg2vXXaFoAgLSeDruxQvpESBCeIt9Kau
S5YpICtWcBvss2/QzkZKm3oIrLi+jLmsEkmLB2A9f49mmkZgerv/Iaa9vf3/4XAkBRGsc7Pq4oju
yJGKHau1nIZpaO147GnN/Hip8SBogzz/dsMS4N8imjWDt3JuGASk+1i3ssBMPtTyIkEI2ijnXKry
eVbF3ubbYKk8orvbqvQdS/hjdqYcMTrB06Bj+yBfO/oMQtIdaytslCaElbwoL0qGYtjV0a/7O2tQ
Ud2HNmQSFTqI5KUVQwpK6qdxBlvu2L3dH94ke01xMqm8jAoo51TT/LWMsyHNrXpIqXUrnG9iubLH
JgFpWiRzq8npPGVnVvvnKKIXSddeYJ+7f6KTxHhNQ7qYCHmpZZ/w+Gi5y8WbyLGf1L6Pf2+Tk3aT
IvWCaqp2zs5216YWDfaIsKV9/orEzvn+DAYJ6bRyTUFiAkAdeRlF86acsUsylf/cNra2+khYAENt
o/qS1cgSzPbinovQWctFGQ5Gor/yOFhWuobK+jKj2oGjLqv3aKLQMzVGCRMWCq2DxInKXbAAc7de
g5Ix7Lv+0oNTqjyPQmAef1nqQ03DpObPotiD0HXbYay/+Nyl8ZtohFk7S5EgKZnQId5v2hKdT64K
wVFTdTkDjkO+DyRPu2ot+GsIrhD9tZcXjhXy235Q23ksODTJecbdZddiL0LFdkFh7/NR7YDFk7BA
7Vi8dsM0eCu9R0nkA8rKlzY7T0GUcB8PZL9I8rlPtwlN81Ykt+Jyvm15UPcp6NV2cbWG+fD5XZXo
r0CUwo+ZHcHAfWs4NMVPgbpFgvtXEI77Wb37gBvY9g1aVCcMBtcCHld+cQIQfAy8afbelNHD/dFN
G6BZeoEsXSiWLjuP0XLomvowBCSpVsFmTVLSXniT9J1qCuHGHW/cT865YAykc3Xq5T9rVSThpvZ9
HNe3B+2H+4ysc1DbRcNtN8iOIhHoZmvHhcHP6r0aEjAkiztJHKies8OmvxPf+3Zf+Iah9V6NZXT5
SDouLwMImfNBLYllr1KrmAa/bckHkXh1HILKqMUlmzWv4eK1yaD6aMXRGdRG79WwOAfjQ4tbhhfa
qFkh3+I5TCqvXIlkmoa/3T4+rL3kQs1h28jL7ABYs8+PLSMJte39fbmbhr/9/2H4uQK7UzZBNAEv
k0EAgBqdQ5uQ0Dyid22gbXQgsYDPKVSd0Ni7RF2/KcdI9IaNYWgGguwuVDH6yslPgYY2vnLim0Si
eRkvljkLPWj5rVurQnXA4mJf/74vb8OlUafa8pyun2SHG1cDgkiQAvNuP2bWhSviJjQUx22zaL6m
kuiN67M2v0jR/yUo+rXm/Clv52MVrd1cDO5M78TwchmAQBkbIO1XXE6SCnwhbHiomukcZD8VWykG
MshLb8PIJjK1AKWXl8X5xZtTiVA+2HC7tb4ig2fQWzGkJRtu3TSUNd+DmF5U6W2BGgDhjGa3Sjg2
nRBMg85XVr4rY4+B+4j28/v9LTZoqc6rJXJGI+mM9SWoxmXfUVvcsDDx1Fw2psyI3qpgZ44/h3ZT
XngYwD/wB6uhSejL9P4XmGSvvWtil7HMlUWJoAoooXez74Adau7ttR0wqY5mx42yFra02Nu4qHeD
15wWYr33uLe5QfHHtk/QrgwxYGaAoYBTqwPqfeahK7tvt4UldP6swVF2vYDF5kIiFiQ5ajZ2blNu
c3F6KwLu+7RcQiiPP7tp5gypZw+PIKxdeRkbdlZvOJCgm2nj23usjsRrp3CNcnuyxvJoUHy942Co
boTbAakvIKl9Wor6iUz2xa/ENrkTzW5HIITME1Wwq6l1wQ8fob4hppugZT1CtOOW9a0X0wrHbd38
Efa/VfM+bEI0xdC3zfhwkhcFiEwV2jsv06ROtKtTKsaHMbdX3tgGa9K7yEjHClLyMb/0LfmZNXOL
qz3x0qaET1C9v1ZaajhW9AayYhBuCxQFnI/8ufITt6Bp6F779i+n/Msla2Fvkw5pdst5hmoZtGBf
qDXvPdoeHGvau729LWKj02mVjqPCG5PfRS30afKcd8Y2cal7RO+VKIEfRC2JY8UX3pfMXv70xzBp
+jUkBYNgdP4syv3eDlEnDeOi+5LGaZZbp5E5K8ZlUCK9J0LSjttIBMNfzhZIluqkip49+qWjm2pj
IR7NegsylovKb54HTnMJ5WmYNt449V6IqvNBlTh6+aX2ur0b12dWTjun9g/3jxKT5DXzbbkrWpvi
KInzelcWfpIv/cMYrjG8mYbXDtu6jEKHM55fRtV+6fMyDZz4vS3X/JppY7WztlZ9aPEKjyA6yKQY
fzjkOeI/XNQdbZOOZrAVcTni9NjXsECQ2Fe7UVkJ75sVgzVJR78vj64cmV3nF3TTpGEd7GcQhTjj
Gg2A4TzUexusRWQ5c3Hpz5Aax0UqXeo1+ATDyvWmhspx3KX0MfRYRSfRfCnL6VC7Kykk07pv4cMP
R0rMPNqREJfvwmuvbcuCtOqFvfJGMQ2umeowS6BiLJ28+FZQ7Z0h8w59Zq3cQAz6qHNl8c6evIrj
DQdv9mcp46Rw8zopZHbu2NrD3/QBt/8/SMeZRN/HPY6qYR52LloqhyheWb5pVzVrdQFF4LiRyi+h
rPpsD6Ty3AHyEuB4D+ViV2uwa6ZpNKtlzGuIDwahy9h0xw7Z0rH0dv64MU6rl9znVKFQvPWsc9dF
8ldu56BL5KW7UX80m42XkkTCD+qLtPIlmaT7U1ibmk095z819XyaEI+X4lLNKJdp60fhfLnvyD5X
Gkevp1ezO6EapxGXmYmLLaMEV4VNTszRkWprQRXh/oQoVzClaoiS8PZbxZtcsKOj1Xa2b80jHXBn
otF31EerhJCXLFqjjPhcFx0dsVaUXWs13theGqr2w2z9ENN35apNUTRHh6eV1kJZOc7ywn36O6fk
fQHpQhpbfZRu21fNYrPaD4e6Qpqo97MiJRna93PZr1ybTEqj2Sn3K263NZ48Vn1DpQssZo/7/EbL
tXFvtePVZ4Ub0d7B5aPMdhUlqYu4sZW3m+42TqyZarOMCyIfDoTDvC9BRH/ZAIqv5nbFE3z+ZnD0
Vjs/Dioe2goxTBokfHxZyte6eZ3FQzu/qvJ10wbrnXVVZU/L7C5IU7dd4mX84JZrt2LD9urtdEWs
ei+SUE7pxm0CljpyqNEHu00z9Y6DGE1iFPgM7YXH0061EvHMtcSPaeE3W/54AsZuVHQUgq9FfuBl
sKuCtXuNaejb/x+HpmGwTAoPkRqRlUnRU++F26xJbycYmXJz38ETChwgb1KFXVLZ8bf7WvJ51aCj
E2G5ovMl9yDsOPrZdNeo+FtaZ6r+DLKvXgN+x/f70xicpd5IYJWzWzm1bC+EwR/307VCZ9Mc0x/3
hzcJX7NXpTIgeJZTewnwTHPbIAnIyvFnWPh/Cql4kPkqGtrLDNbn+FBMD/68KSPg6JVUBfrI8tkp
28vkj3/W4xLtKbMfc9TBbDtf9YIqdBB2uLTihHLDr5n75g8/ebly0TaJRbsLcwTjyopi6JxcrPah
a89qXolDm4a+/f/BkPjig5AWeM8XCuoVgmpFS7wwtfbe/vyeDbj6f48et+imAFBOe7EoT2I8ikOP
pb1gSCXxlX01KKMOVFu1NJBWC9nUyPnOXXyWw7YnvaPXjUxMxqq4iV2MP0sudwH/s9oqd+1IlaUi
ExGQex41iTP8pp2bbCSN8YB782+5j4Eb2lRV7WVh4jmvavDEjj9U2KwUdhtOVL0+hAfjHDVzh8VX
l5A9suDKvWvRIv3yxICWscnL6BUiCJ0UA10sPHImmUREXED4sU3p9QqRfuwB6zNB+DFIUTsve3DF
kkResb+/coPW60UiIvaZJW0BVyOC69jTg7T4LpDie1DG6f0pDGarV4OA/IRExC+rS0e88jK79jUH
eSx4Y0dv5SMMdqVD1YZ2xv3Ac+DOlrfOXU7TOK1YrGnt2l24EQE6wwSll2Vx0tLp03oEhIu3rZvB
0VsAFpYxikqp+uLwZjdwVOTn4YrUTTLRjJZKGg0FImR4U9o7QYPT2HcrKmkaWrNY3hestOe5vUQ+
QKzm6jfQJlYeN4ah9YqPGn2LAGqBG5v9P/ywf+T9thZnRy8vDfuelFMM9+424Wvsl2+iGF+tQazc
Bgx2pFeW5rPth1O+tJeOASxw/rtzfjP3dVy7V5uGv/3/4ejrPTmHTpfTSwaoCtcGWaAjZTJa5Q6s
z//bZKd6jWmFImg3qHBV8or+NBf1yxRY16FYw9cybe3t/w+fsARWBYiEvr30IU1qVJ4XQXTYtnLN
Su1wBsZ2B+E3hbgw96Xo2se++HV/cNO6yb/X7aiur7oa1/fA7XbUqg/ZsMb2bvAuvmajbperpmO1
uIyxfLHqd5dXX22xVmxrGl0zU5dE+TIWkErQBWLHh/F9ruxmh47XlaueQTJ6oRML7NAmAgpTUXps
BnVUfrhyoBrWruPSDrkztPZN3y1e7hrEOtscIMb9sKIwBnPSC518yRbPniH4Mv8i7HNpoyJ/mRO+
rF0mQyjHf6v9HR2aNoLgFcKb8L5O9RTUbr5bSMAT3MwuvX2pwnAtlGXag5sAP1gVU4GoxgG+mNbq
u1rmv4HAvVKvYtoDzWAbu+tRnp23lzKK9pM1H+M+OJbTWtDcNLxmtKgEQ6Il9vllEV1KYx9vVys/
eEuzLcqhY9PWw7SgHSjkiMJlDwXJ3oM5WFEfw51Sr3xC9IT0jEDoLv0KhPNafHHoM4meG3ZS3Rq6
sWlnNfMFfQizJccB3iAScauaG336dt+lGUSvFzwBlpqCOQvrr7OXdnyxnd/V2nvbIBq9yIk2I8CC
PCgNkHeCRPrj8+A3j7LrD3YVf63m4cKdbOVyZpCQXvG0tES0YBTnF7Cz79Hwm6M9mm/Lqzt60VPW
VZk35xFH6Ry42KoZjA7yeztP6f0tMMlJs9uo9qUzEDiIKLB3C9A5GpE9M3fYq7hO8lFcLaCB3J/K
4Iv02qdgLIVrZzgHuHxty3c+gphz2rcRumxWPsa0EbopixKv8gbX2EqN4ujUWbmvh2rbbdPVzl/P
nYohX5DA6G92EIJOJxIrCmSSjHb+skmoKWwInp41PTVu/zqjAtv1yh3tcA7TlVkMh41e/qSGGbfD
CppUyGJf5mjgX8o3W/1GHdeKPzLIX6+BQrPjzNiA56fKyLV0xVPN2/195fl08QB80vTUH/1xyuaM
X735T9bvxvB9bHFYOj/vD//pyjH87f8Px5c310vQFx2/gtOEp3KOwOnQ4MFyf/RP/RxG1/Qyc92K
O5HFAYrW/i2BrxxX9puzWottGl7TzILzsXTLil+nPnqbuGRJNEzAq3EBFH3/A0zi0RS0sOjoFr7g
1wx9uRktUGW76XSHbLTjhY2s86xe2g89H1Qqm2JOpqywHidLbtGdAGheWvl+zEW7iLkQVwYw1DBL
fQ4WDfJerknnM/O9jX/zrR+UJ5ZBQ0RQ8mtPo0QMltojFfaN9dFDU7VBKiLUgP//78NtptsKPswk
IhDXj6iOvNKlWE52WRXLzl4AiriiqJ/t8238m/V9GL8cVQMqaWhS4HgI7pT7nm3hZL4NrRlw73VZ
3bKeXwurIq99ETTPqrTHhMRsC8XDbQrNiCskWKNe5fxKkH1LM2IF54Z5YkU2n/aV3YbXrLiUnjWN
AwP0AheJz8qD7T2pKN5J75fdnMj8l2KPBBDKwicrU5q2QzNs0P6JIK8qcW2ick79VqKfoKi+b9Ml
zaaBVRBL0WKvozhMZ4AEFn7wa9vQmk3PPCwzrw75FaigVoUuSMa+z1a3VlpkEIuenHRC4PKOQymu
wo2SouTpvEYj8JknxRbrGUnegQxhDBm/VvappzNPmix+8tR0vC8X0/Ca+Xbt1ArSUixcgAhDXufC
AabCtrE1081rHtYF9flVlqdMJl74MxxWHmAmeWumSyoZo74by6ZxIqZkXtFukzQ0c20tBf3OsY2Z
Ta+8oxfb6x+Qg9sobN1cp7rP7Q6rngE3B7zoDL2mwxZ67ZuiaJbZNWxowMjHrzGtd+gYS9iy4SZy
G1kzy8COmSXg5q+IOuzs5muBSpz7GmLaRs0qsyl3eBfl4tpZLwX9Gm6JCWLFegIyonnPZL7w6wBA
gXA8KFIkUX60vW3qp2ch/RulfNxCIkOsUl7SozdsgeK8LV0zyLbLBrB4QCQcFaIIzCasLw5etVYD
YpC4jl5Wex7Q4zn8IF+s7IhmgPYE4MC1/TTYjw5aZhNKPRlA7iAJUzs/H8HcNbzTaa2vyrR6zT7L
ZWqpGkeML5s8iRr/h9W+bFJFPQFZI9UeFA6WTkv6o7D5u5rXrjC3rdMjXrct1SzTaUcaARAS2pLl
f2ahn1KqUgC/XGnTp65r7bd9gWamS2hXY27hSm+RkaVZo9he1WRL2PH2EZqp0oguMavq8bnNRzaj
kzULZf3nbLkZf8kDptr3+19hUCE9KTkDG1hOSpAj0Aff6iZLnDADh3S/xsL32asN36HnIxlWbAFx
2jkqRr9QRBQyH+/nBdk3q1tx86YpNBMOY8/2LNAVg6hwPhAl3lE2duRFuLN993BfSgZD0HOTs3IX
n8nQOdb2+H0oQ1DkuWwlqmDagdv/H27cdVQDrQN5w2sIMO4aHdJW2CRlxrepqZ6RLKpaiI5geDS3
nUREv7pRtVLzYxK8fr7WTC18watqGKSV+sp5aXL2IsLsraHVtiNLz0sOfUurUEyIQsUEvNTNuJPD
mG+UjWbCQ2MFkQ02hCsojL3EX/p0CLy1l5ppXzULFt4wiIph8A4oMop9KcGXt8al9FlFFKxKT066
TVY4Icg9jmUp/F1vA3Qsfoja8tvQs7+Lmnwb4PlWiV4NX6InLOPFmtXcNeQYF12ZKGtO4kb8rwd7
133rMn2NZsCqnZs4RCvC0VMZDLh6KkHrk4wi+kNymnaeeqZ1cWDB/Pf9+QzWrIPjhKHnznmG78kH
d19IeXDmcuVTTEPfRPjBmDmpiynsFDlawc8iHIHYu+aCTJtwm/HDyI4/kKIrZnIEZR+QAIPEn5dE
4Pe+TEzDa7YMGlM/qITnPgDee7cs7AQi+FQ6G989OiaOAB0IbUvffYhrss89cbDaYt9wO72/esOR
r6cvGzqIiDiu+1CK8qkAPGLOAPbYl7+CrE6kcM7bptFMul8ImYupJcex7vi+rflLiQriJLLp79Bn
D3Pd7e9PZFAjPZ9JYjuY4xxqNMcVcB/D7Fcj2cqr37DTekLT5SIrcI0ix8Udjqqed4TUqfLXQjCm
4TVjXnjRWy64IB+UC8JaQo8iLy5BvkaDbhr+dhZ9MIMwFuNUtFCkEmEFT9q7IP5fsIr8ZdAj7zbr
h9FzAKPJcuLwRKjyZ1wmsomeg9bbK9bsy1pte8/oEA4uCL7mJe/JMRzUeI7buXxg8OP3dcdwKusg
Dt1I54JmuNFxIC14CtU8kYNwrf+r4vCq2+bQrtjKLWKnQr7i6Nf+Y9xX6LwFVmQoL8Ittpm0ntlU
mTeNs8AULJMv9vI6MGDcTnmaZT0yVFvAb3CQ6lSblWAI+YNg8cpthx/moLKPLsPr9b6YPsW3xPB6
erMRhagnlk0PyJj+Edd+KuPiaI99k0SZs7wMaLSuST/tLScIErtZbT0w6ICe+/RGyue5r8urGz87
7DWan6zuoJyv9z/LYIN6tpNbPsn6WZRXm/Rfau4fkGB9tOt2Q6rhJjTNxCPX7gvJMHwE/LQenEW2
9b5t4bp5e3knapbjpdADYh+tElELsKlp4+GvpzfF2CqGNkpyDCbPS/D6GPZzYW3pC7iJRTuhG1Ts
4lCoyqscCZhc5sPor/G3GY4bPbFpL1bcjYqV147lhwFOFVC89yVuGlm7YUdFXsZzA4mzwUniQe79
fFjxc6ahtcM4CytXWDXFHVhN7zVoPRK7c37dX7ZBw/U0pl+3od9XsXMM+2I+ZIrHaV704YPlB9mK
bzBNoaWMllbFtAst55iR6aXI6l1XRVXSEnebeHREBxDIdY2tFjzOSrJjgAqS9tp93eBddDQHRGra
JlzgXZxgOWXsLzb0YDV6nlt/2/moAzpMVl87eVRha6eqSobW+p03a8CJBrXRER1yAdsPbvdoK/46
dmMaxluqi2GgOpgDsNrk0oVZcR0t+rv0uofacS/zvFbIZVq4duZK1gJrKGrKaz2K/QT4oSzakoG9
rVyz0iDvKxt8L+RIUVvcAc98LtHon28pyrgNr1lqkCnaEiB8X9no+/uasP6UT/FGr6uDN1RBJ60g
toprHHSIfwb73heH+27A8DD9D3AD3lxzR6VzRIjshPQ6mjPfOl8lLvVOdfXVB61wOK1cyw3bq6M4
tKUzLz4KiY4o6PKmixvI7Gffj+0WtGVsgg7iQBYQjVJQ9F1LLzwumb+3Crbiagy3Zh3EoQbnRDcU
0Exn/MbHixzP0smTgB4teyXSZBLO7f8P93K7m4q4tW8aZM9JDRKWuthoVjp9pVfasVf2tLy2fp02
tE8ta9sh8g8a5odF9zlxi6HDjqI0LLV4cGjkr2leVoRuEolmsyGvAVXV4cyuSXUYF/qaD97KM9dw
NP1zm/2wcOqX0ZTbiC6h9yup2v7QN2yXjWshYcPwOnADaNLzcSEDOXZjeUQLbrJky5vHrRXBGE4n
HbwhcC1Q0tweV3PGdmQK0rpqHxr0C81Vnt73C6YptDeuI5VEETmeiQgZ7vLKTWwRP7reD1os24LC
Op1i7+GRUJQuZET7x9H72gOBIqu3gCzAF+ilVGJw7dobAEnsVEE27wq74kUyFzHw47cJSLPXLnQ8
l1PYq++SRE7nsf71/zi7jia7VXX7i6gCAQpTaYdO27HbaaJyOAcFJJAESOjXv9V3dO9+bneVJx64
bG0F4EsrMAsZu+OfL//C2r9GU8HwNVu54et9T7kgpVd1UpxGrbPXBmsv/cBVrJX5PKZaDsk5X/KT
ZMWNr+tX1s4Lh+W1foNNElpPW4rNBW3UCkSeO9vtFx/5/ZqJU5G/5on20iNcBd1aJ1OOceN2byFt
cWg2T95ZnZF3f/4Cv98B+TWgKsv8BCwnnqLT8uw3WnVJWzFdX9SrBPTfP0B+jamSnS6GrpD4Br67
7fV+u4fX0Hgv3f3V/jUwMJwJx/oHT/EQE38fmuZ2zbpTr/iHP7+g/wS//z+FzK+BVLWW20D3Qd5b
kKlabz9n03aB9sv3opMHeMp9wAT0OCvxI9FLBQ+twz6Jn57tUEcj1VibV5bbS2/x+RD+r7N8M0M7
uS4Ov7oFVkc0K7KqnYZ///yQv8+P8mu41dgsmG8HK+/pDKQbVO+IvNlJe2p491BMUGxwj8mrUlG/
VZFO4f3L//dRCitXmFgGeZ8k5k0T+SGL98rHC19hyz7ZairCYcm2A2OAFS/9jW7+rh2bF1fHgR5S
V0MUD+kHqA05mz+vr7ZLX/o+V2G87wsFSSQEQ0v8e10kX2ET+8qn/32cza8FImSBd6Q2hHFW94e0
aO+S1J+VEK+0aV64/DUGy3Y0d6xrkTgRkGLqnzR0J9++1sV84b1c47C0qylkkbvu0tf63Mq19G54
5cZfuvTV7ueDLHJsi+6y7/nD4OiNaP/GDw9L9FoWIm8zWWQ77jqEBLzSLL4NQrxLZHj884Z76dav
dvMI9LxvGRKPpWHqxCRG9aAe/PzzxV84Fa/NJ1MujNyBV7kk1J0xSDyYNb0jqj2O8e+KkPxaJaIg
hc6WDU1d0U9NBeiGP6dxeU0996W3c7VN0f4RqR7wAGRLK4xIjzW8e//u3Vxt09bwfoeYwHAxtD+t
MwTH3PjJsKVEO/Gvapz82mhHzFbT6HH3I7R6pqarjP2r0jK/hmfBIW6KYVmHC2koMmI4BfWvcVNe
eOXXyCy6ZJmMZhP33UqyqVq7Z2WtlSHyvfLi/9OD+E0cvQZoeTM/WzMSHPWFOo/5/oH2A4yNAZEg
4pLb/iT5epbSnpReHmRvz6uajh28DMqxpqcMjYx27kGjCG8i+u951h6gmfVv614JgS+9gOfN9F/x
daUkAaUIPV/a94epnqrZDa88+kuXvtrsBa8bNoDgdZYiLKh4PYDGiUn+8urPv/pfNw7Z21zmz2NA
aCofOh9PQ/IaTvqFyHCN7UIzAFngmvfAhXB2NFkcHppR6cPKW37483586d0k/3v3gtMGRKmiv8CK
skrFeG5Tdvy7S19tdZeBs6+LHS3r0X5RasrKaMbXnKleejVXWbkQmGrxkWKCrMkt75dTVhdH03Z/
F9qu0VzGqYbjD47jO1vhXQ6j2pW80hX4feGSXyO5+DSRlWi88mm/kP3QdI/b+GmiBzu8tuBf+oWr
wJynzBSZwS/A4/Wgh5Pl3/zwDPgpl+SVF/RCjLsGcqWT22eyGH1pjUJhelz8o2m/W9X93a66VpjI
1SjtsKb9ZVsSc87Tev9Gk179BX8L6cU1lqsoVM47xIlLaPh7YOBPtCCHtlm+w5D6lZ94YWNd244A
s2QYXxfza25JewD3+d+F0K9/3lkvLP5rLFdRzAaV9aovKaABvs0PNBPQmXgNTf7SrV9t3InIicQR
l29Ap1aNOanw8e9u/GrXGsmAjkk3DWR9f1wLcR6dO6E783cnzjWai9qmFQvgMRfe+LrU9fgRSPVX
bv2FPXWN3Qp1DdHexsNeNXxWw43qfiZxLpW82fgrsjYvbKlrvYlECxZmLdC4LmwLd+zpvUoKf8ds
I04a5puvLMwXFs81aCu28654jZNz06E0Y/uQAOqTj+TXX33ia8kJ30m91S0abjNw4CwvCbdVvR/+
fPEXVqZ8/vv/irUQbpFhIrg49/lDt8THRr+m4fvSpa+KYpIgY0xnXBot20Mm1VGEV1o8L135KsT6
FZxj6AUAJTenZ7eEj+LV1s5L3/Jqp66ZYmZDa/BcS1vFPDtYNJqxfA5/97qvtmuz7ZQRjct7os/F
7M6wt/278/0amEV0yxw4wChLIRpZtk2vywWdtb+672tkFm1FnTsYo2CZTLdrMd5PQPX/zaUZv3rj
sHIb24aNtSozMjU/WDSYCgdRb68FvhegLuyaW7xNsh7HpU6bku2CtGUzZOTAXKzyKT+j2tlu+tlA
/jxtkfDE2lcEtjt/9XDX03oCy6qCNBDbLIc0uQhL7xr1+c+Xfumxrl0XcliUAXMP+4+SZrB5aZNN
l1K4ikI2v+Pre2hKfuwlHIxbe6u0Pv35Z3+/99j18B6df6AxWwp5msJ39aNO0ulbpshrOMYXiIzs
eoIvwS4wDYkEbwzHxswXTDa/0uSjpbwsYHrSk+JepiUpVBmS18Lcf1xU/n8px67H+l3ruVwsm5ty
kV21d6Gy2W345UlT+dBVkcqSgeueDvGO9/lRwNEwY7Ias0fefnZ+PjXh1zA9uiCP+7fRhXIfMVqA
ylZTfFp6fZrDVHXqxtk30/ZAk7dxOHTtAwzIqriGW9b++PPH+c/9/u45nr/afx3nHMp5HpxbPEfW
0hLw6Ioz9GyVKTE0q9QwlzAjm/Lt3K4fc/0oir5c4b+V/GPEp6IAqFCfOFj+6VPLb6TtSzbebBBf
VxVr/uokYddQhAGoGzZoijt0LPtiuvq0da9uid93fdm1m0TElhC5AzWonIp3Y/z4zHmu+7cc72G2
lyR8yJoPI6RixdPcLeWECVDR/ZzFl3y9o7Iv0TU5NfrTn7/F75MPdo1cKJjRWdgi7sXs40Fndbmq
SjJ9H14jIPw+VrFr8MI0M67F8PwL0Q/lirYCp6V5DcifY8n8Zildgxc8g4IZ9JmxEelCnmL3Lmrc
Px8qOpYtbaouvnJGvtA9Z9dYBsUnN+8tj1gSHbQZIZGhlKmQ658y35U8xFMwvzRE15+JWKu5y+Jr
KIoX3uA1smE3bZLtO4iY5TicFJghciun1wxaXjgpr2ENUz+u1LkBptpz4GtdpuBj83Jo+r/rNLBr
cEPTDTrbkszhBzL1taN1WmZ9/drqeun2r44SNDHARZg3XJ0tU5lu/gDm+iu5SgJTuBeW11UOB78s
Q8a58bZUhvqk7x2zVafnRSfrR54QabF3I7VTnx2SLLZtgr7avu/dchZs3AI7r74PhpaYvYjtnLUS
a/UgCptJ25XL0MjYHTc+c1gvhjBtYa1aOTRiPgTqWWClMR0qsQqI81kfwZeFNq0u+GATTKFyud10
jYrMV4tAgtJXygof51Nc3eZ/iJztkz3MNfDqFE6Ouazn0tX452hi6pgvWaWg6C/YrXayoLRaSRPt
EfR4v7wHnlZm7K6ZGXQrynWQTq4VbZscb9ohdOSA8Mul/iqyNFGiWgu2Jl8338yqraT0oT4qULG2
eKgFCEg3Firk6wy/WKPnthSmdkN7w2En3w7lQpsp8iPG7HEbDhvZurwDvmnHRqYo14t/t2ZZ6X7C
d87605Ct3Xw0JOe1rZYBkqPDkW+yie2JYnqC1UVgjNQtmDrvxfZ2algr5WXI50Cni9uWjsa7VGoj
ttKZhE73Cc9H8y1sjczemlV2k8Tqh5bm7SIS5d9p2kHvBQ6fWe7K1SyQW7pNMGsi77c0OO4O+IGR
sTKyDBrO7/W6O8tu/drH/GektXFN1Qakap8EVEV4VRAdQnhjlnXbeFmbVsXPydAMKUZwnGj7sZhI
rm65zDYvbxYoFoFSuO1NlCXxADF8r6NVIBFxk2YbxdvteiaqfmN5cyEqiY065HOaxXckUXDTLdWA
8Rir1l6r7KHBfet7j4y+/jTGaQCASWqAhW9EQzvFIFdRRylKt43Q6R/ZOGVPIA158WAW520KubyZ
TUdH290MFc/2ejusrmCqrwbSLLiOYYOd60OINZpaUDnpV1ehH2VTUkKjgq3HfdJoPx8UZFCTcDvj
Ne3HuW4S2DwaZml+BIXGJz/EAjnNG/D4WvWtszYvHuupo9BRF31L6Ns1A43wHSl4lrEy7Uxu36b5
YvoP8NQE47Nm+LIfcmm37LvaxpXAqWwZm/pnkPlaz6fdBRuVLR2xMIWHEAuDtBvMwJpcvt+m2NJ4
1tveiq6cERnH7rwMi4GScJ4s6Z7fdtQXmbgvalhqf/dDjON2sxWmH1BzEFPQQyBzp0VJWkmK2+e+
xPpT7XJRy8+hlRPwjHkDqceTbuTc7och0zAqbADAhWQdpM4WiMNudrH5dDAJbJ4vm0ssLY6czWYF
cJlllqaHye/5dO97MFHmkx5r371f2QZrv4PmgeTjKcsWx+YSmrOafyo2ly3o84JwmLsT9KrWxpSa
TVacBxmH0ZdW99LYss1h0KgPUODKLVjo3KqxWgHJXE84Lojoq474Z5ekdO/HeMh7HFnZcVm7cZRl
u+7FfnHaUPNm6ZMRqzQv4OL52Ast6rZMF8x63olhIwZ+vPmKQ452QsA6J40xrm9sp+rUl8OweNDI
YWks4hNZ6uBlWasFmoR2U7z/6GaX7l0ZsFWbqifRj08i5kM8pXxb/bHzOD1RmhHfKldlGwv5I4Qf
NeL2mMOYvuwcNrE9AT9VJL+yZu1VgxvgmcfhaLMAmmo1pJjF/6sc9VOolJ5ASobmqNk86CyrBOnH
ejktB5s0wodzRxDUkjuF15RXO8uD+OVisPZrCqz2qJDvrH5CYs03vb9rHERL0yqOET7EVZJ1kLqF
PFlbdOWgwApwEHVcOL3hSSTqfdEkYnor5y3RzVHqRI2/7CYVORdZ26JZBNkc380w7HXwT8IOrTFY
w/QrdeBsQ8lIfgZGWmdv1nQa7C1kNbvQlFAflRRWGS1t3yfdQDIJiY5RjAc1ZmR+X7R6Lio6GY9F
FltpsVz3OPU/tW3p9NT5rjd1Wchm47/Srh0bXZp8SsbvHYjPzXTC+Yr+UqotH2+0ThN2oK0esqdp
hsb6SVIVi9PsGrjGVGldZKtAVJln1LTbgthyg0DHxBswVmGpBON3Wuff9oyLoS2LWVPy3SV8qCkI
AiaHakkxqqypS/ARKUVp7BFAT4WbEvZz2XN4w0F+rVu2EgeWnuCZ3Ru/w4R9nvnNkIdl7O+la9Br
7mXt+OcQJWQwj3W+4VNBn1lMsHoTga0K9geZ3bb7lMw83luvV/0ZH9WbfwxtQVu3eRymC7d2bSsQ
eFr6yULuqY5Hk28YI+wmLaw+qMT17mxNMTOKYpggsk1mU/ILhHzU+hDaXon34KOK4uNkC26hLjbX
CdK9TKQ86Uuc6mkBhYIwBUhTW+775p4YI8cbarCZPpqEtfHJuaVfAmo+n/Xzga3OYh/KFADNrmrh
gyqTg0zyWeyoXGPRQoINe3fB+u4yrUoSkj1rK6x7frv7gfBjtixxeVIKiGYcBUrZzCCZcUI9IYYm
85sUhzw8gPFx1aruaii7r+wk6jRJz1OHn4MmpDEkO9B91e93S/FYcPxqUTA3HnikBESr7dNIEtw1
EoKBaYpwF0fJAUMG2taiYtghTHwIAiVEdjI+4X0BHoHk/d3otMdiHQBuarPDDNTc+AvykN59QmRB
YXBkz1e/Nzsbuh9Edbrunu1IB9SPY58435733g7Ymwk3LIPw/0559mHvZ45XsbZS9/8qYyGrEoUn
rCTpuLixWoAy6elhgC5e8pVhWWO9i3mZ/T28SmbpTxtctdJjNiHe/9ranYj3NoCulJZAZEl5y6YA
0ZIDqvSRH0fK8+LeL2MrHvUkyfRPzKTvblyXDEV6GhzpxBMUNf10XrcCllGJ7iFI7vFZxlOKc3r5
Olk5qXdh92g6lJnqIp/KkabQ3Ckpbww8shqTL/fYbf+usLOR72pmu2I67UL23Y9xYfFhV0tcb+At
ydTRONBNLsu2Yf0yCQX9+zbrjJ2qWPPBOHj4xMWfBgufO/u+xi7CgsDQw9g3hVjGdb9xtVziWHI6
ckhgISsmmlWgC3P3gaNFx4cyM0EsX0FR6KDDCHbdEo55w6KuyyggNaYr3gw1+5WEbWDpcWiQn9IS
AprOyoquMai04imxfXpMacuNOWxsKcLPFGWG+cf2OIagbtr1XR/vpe/3YKukJxjHHAcR0IC8DJLo
iGF4sQl10U0jkWxYxDD4oDlKu306M7Y0W3IzQwuDTG+Fz2M6HTrljIXyq8U0/VMf5zB+L9akz/KD
jznLUPXNkaT2OCx151Tp2UZRVg0rjmfUp0rIsbOVoCabEE7xJ/+n2IPo/N1a5GJ/2HaS0cdduBkz
dyS+yfKhC2CDrh86hrjcVDIf8mK5IU3N6Cc0aSd/bwYkG/oI2ZiVs1soXaKgP7a5Sdr0uGZmIPtp
jTOHliztozPVxO2m3Uc/K6bcjUDchbWOQjeT7u/ctLSpuM2d1tJ+KCYxT/jfwQ5hRv7OGb3zpJuS
tSR6oEt+MxBp6CkUbsNybbu4HaCr1vah2hUdPXK10EhRHwc8tf7coN3Dv7EN7mQctFMMyW4akyYU
uKSEiDUCauJmlqEZ1E7bk+nGIaF3GdcjiOtOpCPnB5Oi/mkOo22C0+XagXKrKu+hbJMe8zQdiK1c
FnNJYD0ZXFFsB5EP3GHb5SvNyUO+7mKQpVxGsHkOKx3GMJRDMS4cs/tOQIkEQOo5cerWz3M2ltlg
10HdSwgD8uXgYoSOULVahN+DFt02WjArkbQlZV/Lgbp7ZGt6UQ+zASLHvTW98PNXKAeHheC01j1E
cnkZetYreR9lTdabWhidflM8V+5NngxTkNWWUJ0XZT8Uqp6/oIz0snnE8ZYgN6Szz8J7F711UMQz
mXD6bYt9m6LI0okm2a1ZYp+lxwLSKtJ/7YoQ6hOZs+g/wcC4EXdNB7ed92kGEsAxnxQy/7IR8HEg
R652a+GRmKfN1p8lIk79zaZsz/oSQprgmZ/Q6MjGHMwNr4r9YzF7G9JDvUiIrNyYxQ8sKQdY0iLm
YluT5MfkdKp+EmTQ6fd+xNkEprGTi7ibdoaPXHYCvl3vhlw2GKVZuKY/oWrGSoFyB9zC3kywrBGP
yGSG4oynxxFUGYEljLNaNZs09+jHkfUuJYqtB7+0tDs4W7jI/1kmmiG5b6Fk7U58N1PyTvrGqPwN
EL34zPc2JHaZP8ybYACD/McwfKzUEqZkuIApvhSHlLJ8Am3S25G1B1t4H81ltxA5/td6GuNRknWm
B5HuCZoO87ivOz2voQ7m/YCTyGOX25ROuDGFWAIolRYiWyqyLkKj3vRiQguAqf0tn5fgP08y6/Hy
/bLIlVce2Vj2GVlQ7xFX0l0LeaoBkhnvTGJb/4BJgPOXdNxD87AkOR23Er7zLqM3I8GZjP1kB7aW
O+E8tIc1a+30y8himy9WbNtqqqJTMU7ol22u/kf7YoOO6RLaSZUiap6yyziPc/yJJUrhxFnUOSJX
GusRRDIHszJ9BDB6pL7qfGvyeLAUbL+7DEdYcEfVo5mEVj5vthT8/nQ0TWWHjKX0xrI9B2B7dWa3
P5SFw9EpGfcpvEHrYQXaiC85sm8UQkiPqpTObNkeQPzoYlshdqhBvu0ohzTn45qgGcGquAzz1L9F
nFe0RSejhsHD0aP/lFE4P80j8Se0XvH2YOcahgjTz2DiLthBF02ADFuUIQdyeEsHH1F9Fk7w9uzW
vOHFkezeA/PpE88nZNRz4pEy+jkIPACeCf2aaoFwSPxVMFcX/dNoKbGZKHtdC568xaGk6u5SJM0m
DFyynzFuBIsgqTHx2oYhPxgHUeXkAN3JLftoaNelh1YXhvzaqc9xkPnE6OEYuoHvj4bUEazJLVmx
S0vpqdh0tc0mFG+sjASToHWYxHq/+pCtEJhi+yc5CjIcCawNtcHt14AJtgsx/AOkHVePrsCSYzKB
vkVBv04JKNxfJYX8OOpO0o5r1buU92jER7eP08Nk6s5+aHoq3W1wWTp/SjKy2+LdgozRfWUQF9Mo
O+tx2S3wYTiCjiMAbANgp1Bz9rfcEyubm92nRYTiRpISga6UlaYjlWEOZeyKmoZuh76BFBe/M8Db
4aRcsqTTVdumPrkZfVKL220y8HJV0I9IULJBncL1Zxeh66Tv9KInM71LIwnZx7bLB/8079QheQ4+
q6ev0gNjF8uZMbgFVRKH5vIm74ct+EPOsRVPhE4y/oBpOkJpZRxzCmVrZ704bDDOmjaw+nDmoY8H
u4wamWe+knDKVBvQ77IJifGfPMOqS6p9XmX0FVqM6XM+XWxsyG52y7zKy31P+vVHg/o9jViNjGYM
SHaS7ygw5pot3a0slBjrYwCCyowoBrBpXKXpWGPfJg7dInqMqVjT2zrLns3L7T77ZCiTHerow03a
d7yR5bp1jf1KG5vhJMJum+WPNc+Q8pQFqdEufOYkFcnw4JKkI+qbZ4UZu1s19NDS/752INYPnwqT
6gX6qK1VPFQF4sFzezUbJu5OmVh50WDQT/P+WPdsUVWPQmtNSlTj5C0mmYsG5U/JsHxq1cDjUhkN
cok5FDEbxV3MYQb+RpA0kd9J0tcBuREP9n6w8Av6kmOf7OctNtQMpVarTnb8P0wujr3SzbwcULH4
7WPBe0G+og8bhlCiB5bP9x2wK8EfSRh2cUlNnhpzSvKMha6sR4WkEUXB1E0V0ejlfeEbUOl7yVcz
mQ9tTmr9D/RV4/I133jRP+quBSNjnGEBuZQ5lLf3x2ahrhgrgPMG+6npoTE4lHadkJPEYst2pKhE
Nk1/GAGBmG9dkcDs9S4QROrlGJEnF/JEWO52d1ISV2dn0+zjAPRX2JRg+mmyALWZG5y7CfxIt3wC
pfEIjpc34nGeCsiNHuetKJYfUVocyCeKYz17SpDn8h6SM4739xMF96w9Icyx9l+jN67e10gltwqK
H3opZWGK4b0Cgx8TWCh8seR73OgcSpANVFdD9HhsaxTmfb9wcAFQKeNiwIoCwFyq2MAJ88JDnQ/f
RC7QvkJ9kOT8YQz49w0E0PwqgY/3m81KdOa6wp8zQFrWBY3uWHTPFWzAQR8EPgK6tYg/IR6fl1vx
ZqJ1q+FWwiBh/AxOmRt7TApsqSf/TKyvDxuqoXovQcIMGxp8LB8et80zcrEGqexw3J206qKMb4ms
NEG9VZx2yUZ89Dz01gPVilQlO67oCiIEsr2ZVIWsD8gedJxYTvM752pvTx0qvfmzVL3VD7XOnddH
Drm4hIOMwYok+4gVMdY/1hAQgquewjBngBhFij79KYrcUExVFY0iLdeEE1VprURzgOatsx5N+FQX
54kPBdZkM8KRBbVT0urmbYRrIWzQjFB7UcV+wqsq056F6WxXaPPc7g7B8otZFmhwVEMzxngpujFF
fUH6rZdv/Qhl79sChxl4Ha3Fq8EkT9ZF+IqQmQGuDHWxWYrjks+7W8simGK8E7F7ngJ7amz8xeCD
ToZqb55lBW/2He0sd5rreqJr5VMFh61KrKMc0hN6levsbtodFUaooh38NACqx6HPjVyb7dtcjtM6
j+HMtyKB2wdwmlHUVbps497dznmYoN0h8b7NCJEhWBOyr2FuLTMS8w7LIAXcMh+fWwHROqf67z2X
4kMz8U5uZ+dS2tvbotvTeQBkQCwOYpxZwUL/ocWym8W9Clvt81ss/2RDg1Wmsgj3hYapLabkHNkG
T0wZ0xmIqAfZFMnaiXLWkOXcB7zbLOthDoUZ9W4qs+XP3VkSIRmYVBGzfJUcpw3ZQn8SlDGbfulw
RhK071xv9n1GK30IxX5Xr3tC3Jn2bd/n5yQmEo5lYVoAtTjSdoXsQrmuRqIBi1bJtLYPqs73rLnE
ZRUNO5CwuXR6A2kD6uov85jHpX2EHarFGNXSqebdwadhkq7Mmh0JxZE2aPH+q0M61KJsasX0L1TP
WMbwNh40DDznsBiyVimMhnCNXinVvmU1MYk/9JjQgZRNt6Te78Nsl0GdVZjT5ZLNuYdPGRTLAPo8
Ju1zZ+MuSgcUWbZzpFFlRHn7nFCsuVao+TNhFADjqyINGK95uoVY7htDdKjmvRM6gYBL5mbkCV2M
Tt5u2ai9rrJhqAEmnYdeYC8vu5pDeOhrlowY6yc1qhf8Agto34DDv6D6qxu06QREeYaCPNazk8kH
XtR1F0sMXBS5RR+pW7MyEYOa8ssOley6v68nVyw9+vLwy+grO452+In5i08/Q1pbyfnUwS0tfesw
VcJ5l7l1XVy5xJS55TTBeWedDv2OtsCG1jmaGrB3tqMcbyFcuWQzYlA/SfwLHBJseQMSLT4nWA58
6T9LdC2NPSNG7ChZWzEVKbSoDSv6D7bRnDs0yeYg/9mJzg34VzB/QVYvWK2Vves7suyP1Ixu4ecm
hzvSAwnCoGbdvW1RCEfS+fwm8LBRc9xbtrYfi8V4/91kkAuvUSJD8PwZ1wYKdXaHQexSx5+uHxAv
vlA/NGtytzSKW3ZxSqOf9WFYMQzaI1ZOm9D+20xrO5t30AJ3Yb0kcPjN13euQP7av01VgPURmspu
Ro8vbzAqNbfordQjOqGo4YKolqZDqoaDd+zp/qAXjOJgVVKv2eL/AZhp9uGUK4GuDfAqSKFQM41j
+m7fVGcvkYtewtcnSSQ9gOHYtN0TjkPmH1AxoHNW+W0kBjLoxSpF85HOaDyJJyhUGG0qLqw37rja
ZPSq3KZEyPmIMLzRvByC2uq7qZvBNthLkAIomZ5yKkwy3mPKLzACbxplVfowQnAa9HOeLoS/Qb8N
RcMB80u+b/dt2uT7l2Uc5vZJYVaAEYOCmmyhb0bEHNrcrQ6if+IDQU0Cjl8AFoov5DjIehrDvSYS
LXQbpn26Y1OKR7z4LG3Nx32atnZAk3zh/Cbvghv+j7PzWJJT6dr1FWUE3kyBMrRvqY2kCSELifck
XP156osz0F9b1R3RQ0khqgrIzLVetywahdSRD+bUybwJdI/vaR4zoyBUy+jrFXy2VxJwCVG/3S6f
GSzdGV+diaj1H+7UyEkGQO2yf14Wk7N11/i5Jec5JPmzUGkajNSxxhzJnB3A+jSb41jW33gLVyV/
14VvVeJl8/1pgc0rIVG8jgMNHlIVXVBYzlRvsSvsgfRHpnVpa/IIhtzrVKfCXnkFtzCd8qFZj57b
ZO7ylGiLNzB/1gMWhwPx9VItMue0WhdCsJaxSkcRYcyvkX078A8WhJjbnIZN34+JcepW26nfVKwI
r5FpMHhzXbp8sd6sl/0yiSn3H/RUZ/VoO6qmVJZf/UUOC/NkzHFy8tyl3uyslq0FLqsbtdBikZok
vGQZHqX1IDdCk7zQr6irPPw+qiiZfdwXuSx/S1v509pGadKYeXfTqJ5z0XP5n80ha1bRFXufjxZW
ZAgzT7KFlrSyNOfBgdJNmk+b34rRPULuG0zfbZtiWx5BTa12fsgmdynHvTXODOw9KlZbS0++ZJYL
pULpJk0NWfbmUOiFWdVNBhC+MMGbcx0f6fRpngFo3Ft3nre8O5J/4av6kw4Mo+fXOtjh4v3sNU65
9SkTgAfmXUYFjbaKpl0J8DziMAeR78tRaNW6y6rcprOolppBaZFGVDLyrEybNfc3ssd0kMGcVK4J
6+LKTBh3yBwEFaQLca++J1B5fHdKeSq0hRfHLzhRk07GwzgPTigHai5mClXl4mp3pRzX0Q0dKdFu
Hm0XSWD/7HLU9WbkZ1vBwZIsdmPG0NtO1vFmCkZehwNMKY21dEBs6xBE0QUHyGpo5O8MfnFEFs/0
SOiAUjQOaXM0hGrb4ipbusbqmE6V1+32M0WOCptYqU2XD9tkUkEF3sBg1xG226lLMLvRUW2xfLZd
EFx0IKz67X7Bd168EA80zuVVy9qAz02oqj2TAY16IZZdN9dds3zLmBJt1l/Rum02QkG8XoRvpDp9
GlvM6U/L9irTBti4CkxjG50ltCtdaiMkpLVWCcN9pKdTSaWkSqQ7p7edRnxL2wSK8rkdlrT2KFkH
Z3K7oAS8qNZYalWWJdG4tBwuUT+ntfZi9gZ8WLTMMC3+/ZoOncWeqE81i++nPiXO4HpHzxB9bdyY
wIzQDrvh1MFMgOtzIoVbhD7NZm/8Kl3oo+LZMsmwU/cFKGl6XdsjY7xNhDVZFsjV9Dwb0+zswxE3
5qwZ61OnT/7A4CtjAU8Kelv6SbCtM7m9UEcuh9etBpFvmJ96t/Qs98h4VDQI0yq0yb/yme9WuC+5
ueZFGrql43OsZVtGzcPAdkl1eoCGgjCJB4fUI4OJ3zSkT1CE4+pGZoqVZF/XqHgKwJ9i8W/osNay
DEFM6kRyJOa1We80tt31auR4gui1VrKZ8ON1FSexSfKc92rXnuE7iEN0X7+jtulkFekbSZafNTqs
Vr7k5OD511lidhB80oSNuIXG14QdNRRTNIFUk746Ijn32jQa5JAiz1GWR+DgfobBnz8Zc5O6XmDn
NcKgwGZ9MvmPYHwr0WK0IpSth7JiY5kCMbT1/NO1KOvMXeHqWRcr6risBS3Y+ubI+dSt1bYjnr3s
umEH17ZVbaiAfr3HIulRWATpyLSh6pqYA7fsj0vqF4Z2V8jRTubPCW0z5UA4JEMm5kfTNFpvuuPN
mHs+D8t92h4Xxr254PhgSoYXIiHWa3oqB/D5fh6BcbXQm8oB6TjGWEd/qmSv6WW0lTyo5go9iOWW
UZ04sHOg+ZU5e4TsNW16x25Q6cIM81FWZhY1PkRa/Q1NBLNKbxIT6TSSAV9OGhXelkCAGI92MRfe
DaiTO98j0mM3/waZcRI2ZKaGvCPsaWq09KssTel54QwSVXwukeV4Dd+uXcUUOZuj637ANm+szzna
pa6MDLoM/INDRXF/lTM8b/hu1FZu/iBMsVt/db3bl7GjrKQor8UoemEFUulminGjEBa7UqZJn9gj
HXhJMijKHmmGG7C38sV1hDvcwMOJIWZVpsO3TM528dKrbnLcQKc8HHOWiJDm7QL60R4aI9Go5225
dBaoNMfFQAJsk7d32dbrpHlqjennXyy9lSOoo0kC4A25seTOhGXnTMnRKsZ2vRnUxKyyuSsFHbnU
rcn8WvB+WmLnToum/ICROK0lDotU3N8l5/uosDbmWm8CAfxg7gQjOqffs1Rp9zuvFC/mobAM2GnU
Jrhl9qikhI0JhFo+fxYSAncNyrZpnfvO1ju65nxtDW2KlOzz6lo3VM7kwJrQ+S9665fW52HxIHsP
KXjoZuyKrTLNT7TRcmF4upr7GTncQL3+XBI3aX5Sstx00qRKy7v3bUsoJqomg9t+nzVLo1bPfCST
3LaJuWlNaG2Vw7S0zFXpgz/LhB6vE+WyRLBBIneZnlT59gnBnrV0BxEhTO9QCWq0w4ZtXH7ZJIjS
T+Bl0MnQL3pRjAG6s8m6LmDF/GmX5rKvrjw36f19Q0u83kC3jv4jtYRV6TCtOuoHeoDW03eZyCwt
j1v4j+yPEuBbHkq+rc1+Z4K8hEMDP1erUNA1mnNA4bLanxsF0hZPttCwfrCZt4y1K81CMwJSgbJB
Z2xJ5w83ztr5VCTkumDNA7avyjm0yJhK8IpIllVkFcM4+TsDxd4aU+rkp1Ezs9qeGD9Gru1A2aPG
GI3hsF4BVzlNHeZui7si9Gfl+F/c0uzST6rZTGO8qqykm+cDAXwQEOAxw3iH9GWVOwFXQ6V6Knam
gEDecrwpXGMzQ23VRx5HW/XjjDRj3lbrZ5rBfbuRTSxA8WMpt6V9oHoRvFdLmTXFo5aIxFHhcCpi
r4esaJZhN6jF15np01pl/Zvk9GX+VhoU1RHdmOtVe8v0Ab45BXujAuo2uoxPsyHeTjR+ZaMddNJs
fB5NiXREsGfjPi42pan9ICQWPohYX5vnwMQ9XaLIoOhZlsBEbmbdE1k8V30kFW0lPeGktcX17OfD
eBw6Il11hLvWgtg1tx0qxSQX2oMvOkjOqtMMhwIT7Hd5JqDY8p8HL6mTLORBD+BEsLl+UgZ6nkzr
43xSNyHe6kyQuIDlkjJyGyIDKHRkq2zCeXURycUYEnyZwywD7Uzo1teiXPgoweDGGvHj6SDxeuml
UatTr8RGAuqq9lmuRqXvIJD1eg56WXJqB1sPTb6vR3sz6d9XcynvM06ygQ5ktt0fS1NzmAd6ofr5
AWS00365fT1wmxyvsyioG2dpyalmP1n8fQcBj1XBozotnvkf83C9mg5lcCA20JI9zRTggsnBJhHq
iWp07Kj0hFDZbl4nnUlRmVtZ4s7KAMmycAAvZGiM0DKKz6ICsneJ3JxW9ao7AD5ukI2dWSQhI5Ma
4O/S8STSDYbkTN9AOb1M0SpYGIY1y4Z0NByGWsRN4dGq7YTmTVtMFaSaLGqLolztY2PaxvhExHPf
7YQox86j8B2E84lDT656UCKi0MeA4tLabpVvlclTUiVF9zzS1Q7xOrLqxwDtXpccx9NRrwVJPyEo
3KeuVo5pVHnJgFzWL1YWEk5mZUxBkrhVvlvdTq9fNR+O9DNDwJty7xsiZfGsAFzUZ/a0IExeyeKY
j/4CKBVmWYtQyE4dvf/sZrnWcfZqZV10cedPvfWaEoLq7epBumVMrarJeBJbWrqBVzSFlh7ZKCvT
gVUYKve2l42AaDHm3EjhWYoa25N5EpuEXe2awy6vbWPa18T/aFlwojbbLCyLouDt9LYEbpwhvDns
Q6BOVBldGyjYeovqKJ32Zl+u5b0xc1uvYdyG7tX2hjW781YSYo426llxl8q1Lu6ManCM10Ymtfn9
VG1tD3nhueO1hfUtvyU5MzV/lK27aMfZmWftaRYtLim6Ytt6XaZ6cX6o5JS0xPbI7rGvF89Z3SDJ
Ow+iR3OGXDGtY1Gz88fQV9vem07t+w+TuWXFN5HkbBsE8Zl1asIUlBUK1tmvFjPQlZfNVyCItv9k
Z46b+5FMirUKwVrWLUde0LTyadlW6T8uW+/nT6tr5q3Ybaabu1pQG2W//FbLOBVffWUW0+ek6sb1
SLZQbjM+0bRVUyMHBTiYwzzbFu10TAhzDbc6b5rYkGbW/WQk9JqAMjnSqGwEgkWBpGrZqsJ29maj
RP+AtMP3ahz+atFhPlBQzzgUhDDUXTnnCiFEQ3E1gEb2faG9bKWY9Puxs40d7YfxaiN6aJ6dVtIO
ossyGk8imzVsOKTW9JgOGszwAFVUQ7J9KdyEwJygKfWt/N3MVb39dDLXgZ9cV/htVVdC2xPqj3Cg
RiesvrdTskSNHKeDNrbj5xyJvPGlF6sa76fFedCW0lNXooKpOZk5EvH71Nos+83sVz1yIIv8KqRr
ncmoW4wcSspOcLEd8tZqdKoLd7ARSvldNgd2Rdvxq2s2Dy8R0VINerzFoWG2IBK3NYnZ5Jva3imP
TK6rdsRn9bnWGOp9FODa2xDVWwqiDJnoOff+icT56i46qHaEiILpR6E36KYaw4lbUj/0ZqYvZbhS
721pgMIQ1Q2SyK56ZX7U/NJOnvmjzyo7u51BIpf+mM6jtt0N5QRIG1HsicGIMmvIs6deYtxNo5w1
TYKaMnFFPfSaAnrdazPNtH2dTz0gSTTaqVt9smqKton0/hR7QDRuMhEiXGrUnn2INH1bfjYDJGlo
DG7+gBJWUhjXB9fzyv4XKkvkXZWd072HGbNa85PoKtUcmO/UtrZDWRCz+8tbM6GRpzdkzpca8KZC
cT9XqBZhaQsdvXDZ1l0MHj81X6mYy2GNgPCRp+HZArx9GPRUaMmLB8G9qE8DKtypuUGfqPftvtUQ
3Q37QuolWXdjrRrzZdYkjMwuMdel+O0uki40yKSEUaGuAUcZw6LUEw6dGhV0ipLRqBz9SIAhncyV
bnil0z5a5Qb4FupOmZe3ul5r2j2/0t90PsOetYe5kcN6nbt2xUzIpRQcvAFuBB85clrUTYfLfuya
obxHHesYf4RlZmgGUGxK5LFDW7h5dltQD5uwg0aVzPl94qCy74NtLP36we9zuOrQQH2T3WFWEMVu
tNAttDuv0JCUBgr8qWwD6Bw3P9jtZjt3GssFI2GNlEy8GD6Q3bUthlH77hUqH+TX1NnsZI0Nh3Um
Pq2ThUDNTctW3ToTyujhecYb4fkvswEpgCmghI6CQ9bQ+IUw6JSv0eQVyfS4bUmVT2D2i9l2kVwF
UV0xSqZODteuWMfit78UWqn2nS5b5qSsOnbOI+lAgFZwWHRz5sPa2csYEbooZhH59qQX/FNhbu0L
nfEo5kBjDI1z5W0dIqzIEkxG/tVCHQ5R1SuldQHOmt79Il1Zb59dy7JTIyQ/epm777JJGBS3t71c
VBtmllS0dws4Q3lnmhlh+SX11jCFRltXr0PmmfbXVbpJe1OK1le/aSXGIYaCb9ImclH9ZzdVh3Ty
p/Q43dxgtp10edCh9FgKDjLjPgnSKU1rEfV9mVZ8lGdk2q+VytnUqKcTxeRTMWs2v+PkWOEUK3zw
CDgVQhRNZR20bigQ2abSd7bqc4KCghrHS9Dffyl10ftNsNkG6qSbrciH5dkipaIqIs0j2ykmTbJw
msjBtFB0NyOwVT7+rNH+6CnuuTztkGisZCn9MeoerXLk561tZjfCzbz5ZVhHgnRCsMg+RydZQ6XK
nwIkdvajduzlL1O2dYkN67TPIgIFoHpEHjVp9RXuUd1hABrDG9lqzaoYluFAGdmVX8t2zkobCTXa
G6Z/GxuyTtQnqB6/mQ1NbneX96Y55IclK4nXCAbkReDW0PPlKp6VropnL8+YXdXrlmu+imWkA6Ng
z0mJsQIrA7/vHnNzAjyJ0LvAvYcemoIZI4DZVWNKQ+T1bGlW6zjpH58CBvvBQldppTeQWKVh7jQU
zOatVZZimK7ZeWfDjNEfucDipqa2R4CrZPL3BmMBf2h+Z8sfXp91yY2y9dX7VvQAHBpebu7oVwEP
aez0AQgPAWNG93eKRDaMUQS6Mwn1zbZb044qJg87XpRMzWnJ946+ttejN2zNGlgDEzauVY1kq4jk
CJxlh5tdUMSAbE7V9JoziE+T/DpNEaFizRX8CNOwHHLUhmyxN45zBAbNvV23jXu7tlupP+m6kt1j
kSN10UMIB3poOiOYsJCpY9OCVcafsrSIci0VhhkUTr5Uod0pddelp8pgQitVMHOrE6P+tVrsfrxt
+rQB5c1mQz2zTzTo3QxSh8TzUp0MHs2EourkCJJKXiFeG3HsrYL1cc930RZ4B7ZP55uyqBI6PBJN
NeZYhiGSl0hD2yTR9vSgpw2En2qnLqyL1pe/C6du2VSzdrU2QBw67iaePc1UQ0ShUORHy2WX437Y
6Vaue1xFEs0Qr4A3HubNlvaucxVdsAVvY3e02S3usdtpHEhZMwAxfBTlI9OCJb25AZ17WNHeWiMp
m/hX8rCc10EVsJYO6OoSDXqS9CdxyDzwW53WzfMn4ZVeemXgvsq1+87qJtO9mtKqSgsnTFHrGtkX
n2W21ftNYh5AQKZBRkCp15Cy7RaCsmWgMNKSjeFfr5pjE2SOhIGoqIDCycuWo6zEqf2bJmV4ToRg
onaSHYa0DTmaIMNa+w0ymhfFYXXQYP7QiqFqq1AIgPYXZpnDK7P1YL6ikGOEjjpuIK7TZxTmc7mb
s6YafrcGer+SjUYZ6ZNmYY9tgpwR0WsGvSBdUsy0vNwUif/lYG8RLZlajptrO4KxUbqi5gw4bnsH
rX4n8jH2lj51d1ppmZwDXpp66bKHTWuo/IxeJcuTTNyJxsfqSutJS9ANwrFwP6tYwsnqWZg6TQsv
vzSOpkLbWAZWQFYpRHdBVZMEMey2Qkp42zpZS06X1WA8QQjm31f3GLi69sbuNy5/oqxkg/KsqXE/
5dg/Vlwmvq3/KAaks3tH+Kt8LcCfUHubjGJCXsexhVt87Ka6IcEFwvlPZdq2tX7W3FL5sApWJmHG
szRPAX41JocyRyARdrlC3vRllohd35vM+HHr2cAgzUDUaSo/IUIC/vml9G4p8piGxtM471tUwFUw
VmBsOb503VbLoSeOScCCQamnv0aUeeqKGzVt9ausVrPZDsXoA+584o4mm7bL/dEDWlatVW/qdlxc
wmDSFG2NQTFKbnLzKABbjKvJ0lzt+4gDVDNvAIBr88ZferFtgTRsoNs+rU/ZjE1TtuSEbI3xXKzQ
EcyLtnvRf/NL1KYQg5Wvod09Qa5ZG6AxHFzIi4btaUIO1AxajHdIr91AE+RJUiBvWAf8Qm/Gg5xW
Y6OxWj3D+J60ReVt1/6IDWQHY4ZQypunHrpSFH1qekRb4iDCAtoVjqNi9LYOg3BX9nEetKpcBSDd
YJ4qGIdQAtgjUC3dzC9CWQolvvawaeVdu+ltSXOVEk+ikXUgq+6zaTdD3wQNvtAavCrf+o4/eMqG
jvU8rfXnK9yxpm7vfYj6zT8utcjQTDt4M+traIEmsUN7w2Wyb/NuQkVPnDn+RjGqKnOiDANQP6EF
JgT2a2/4Y/NFVr7h+4G+shJdKP7UKpv7zLE89wbXpmtyPqEzRBxWdCBVkNyWOSkEjbgZR5CoNUc5
Vdm2GocQEfTEoS6Hrm/cAybWkTWzwrAkB78c6nQ82BKf5SHX8lX4iImcbCx3yZKUw3hDnKtuTxgx
QdspDIqR5Q2wWaX+dQlUSPnu9KgDjvlQ1loTZlM9qvFnM059rZ6y3jX6YcchJFYL4aNR47GYFu6p
fTdmJb6AqG1mfDl3hHcgZsEc5yVJuAA5rDoCdiiKObQzFPJtqI8LOXt3E3o3Y/ljgY5UDNyeKyQU
u25spWCGC+IwSv29c9LOJGjAksG40ZJVs6aIcImUSaAPVORmPw2Y+gDyzZeiJS1tuTXd0u0Uc89m
e3JDa6Dd8yPoYNrG64WJQbkMefE281GZIuE7LWtb1OWV0LVe1fsKYFrIw9z3k4l5sre7rSLqQDlV
yxbnneYschLSvj+ghVw76zndNM9b6lBQiVli2mXYEEvPC8Ypzb32k6KtNuHT0cfCEZ4cvMD2mHNN
I3NTGxOk0GZFxtWC8+BPvsAfoXo+4mLUehtVerFoufzqomR3xxAAp7a++RSTqYtJCWFDEWxyWYEc
UiXK+lrP2yydI91eoBdz4VmF2I2mZoh6jyjV61uH/GuCQGt3B60LhVhjm6yTgW55m2CPDwU6VmqC
AEG7WHuE1DSQ6xOgdXaVoFtesiuDvSJ5EKvuMngMLy1E4u/e77zh99TVJQ3OB2K0XIvUaQz2f0V+
CJwY2ehZfQxbFAgUh2pDPZcPUd8N12Nv3b8dZ/Evv/7pY85ietQ4omku/D62yylCYRDDCb8T33fp
0mehSOwWg0yGpI+p5Q7z2t6B730grYZvfR6KZI0j7nxL9LGpN99U472WtXrnW/8ra+R06VNuxl/3
HSxsmCCCh9iS6DrrPySZ3rZusdONr0b96Bt0YNp7wY/G6WGeh3GcPuyUofbXh0krLfO+sNsY5KRa
JTYc0/Z2NtY+/0ky9QpqM82GJv9k69iQHteuEf2XdCZz9mXr6bMf1QpuSOXvUz4lIae81KHzOPk+
zwrKJw3I9LRM2gbk/HhIoAwdI79LUm+moGaWs3jUcljIyMyM1vpIxMTpV52iU/76VXbi1mjxkjGu
h/T6VIOszbx7+3X9V7LH6dKnv//70tKfRTU7Y4zBf2ebfQjAF1XiI+NZT5c/C8colU4i5MI3N2aY
0gotlJ9+8JU9i01ry0rfdOYMxT67cZr1MRTpO0F1FxaadbZVZB4MQFpgNmggkFoyaKVvfCDF63RD
zrYH3ViRDguXb03MVm7l4Zx8ZHjR6dJn2wPg9iQ0i0e5gmky1TJqLKJ02/Sd3M0Lb8r5IDwDut8r
29ObkmbX24CB1ctuO2kHb7+IF+75+bw7m3RjI0+aKaZCPDA+56CbbfT2pf+VMMSNMc82BVQ6mHcq
fSJzeHkdiULRrfxmmqvnqs/eeWMu3ZyzFbpsHXpF5Pixliw7xvTEdqrv9al8Zw+9dPmzVUrDS1te
4mRBDw4OU/S3qyL5ovlQlPDpFp2tU2fynXTA+BmjGWbY+hBv2ntD1k93+R9b8vnQu3xK8mx2zDEu
ZBauxrxHNoDZBBF364aunr4zcOzSLTpbswkCXCUtd4r7dYvQyoKeobgWzjvr9tI7dLZuK50IhsyW
c2z33a3W1gAwRayUDCEIPrgCztbvadwbNvyCmDPm9qp8OqCU2r29Ai7cnPN4vUInVBWFzhx7M+21
2H7C5oPElo9vX/7C2j1P2AOa1JyuzmdYfELh/OTGdqaPPdbzGD2aCTJ+Cn+KlfRi5COBY6+Pg16+
s6ldeDnPU/TwD6LJLXhrRGMxYmgp9X3qu99n+q8os+cE41/ykTFVrLHz7LwO/Mu0zZxtSLhfbA1h
OX61jwx/Pl38bAHzRnq6iWcwxut3QLN2jWAwZADD4e0nfOH1P0+jg7gh3nY7PYahw5aXDVckwmxB
6ThH1MbvbKKXPuRsCaepseijn00xxc6dsnqsd/WDqs2AAKl3joJLC+FsGS+LtzJ3vZxiasQbGNSw
8ruHtbTeWWeXFsLZEq43h5QppFwxzo0rWdlfkeks72wPF776ec4cELe5zb01xfRJ93CO145nXDnW
+PD2E750+bMyvbdwGbpgaHE/WTtNWARcqZ3TfrDOPE+QMwn6aBz0GbFWgwYvNZrssi8BbOdNvvNs
L9z88xw5sVimUzEgBUtHX52MgOFY5H8+dndOd+2vMhladKkwPE5xbRWHwfOOAzoQ0Oh33ptLN//0
k/66vC89q6pXlpdu5nuslI9FRkyM3r6T73zp8melMnHXqvfdZIplS201ydtmdqPJTF8+dnPO1i3a
wCrrNoqG1inBDcGjiiKvyFhAyOigoKX4em+Ix6VfcrZ+LZExT6pn4vaWiRgN7RURcHvVLu88hws7
0P8iZP96Duj3pQ9pMccWQggLV8lmDg99/zJb2f7te/XP3FY26vPRec6k554qthGx7BzOm34DofcJ
bcCXEZcX2Ax3L9/rlgayRchqn71Tv1xYHOcj9WxIi941NZqDakPNOX/Scei//ZNOO8Q/CjztvLzu
sQEvWCnjdU2jenlA9YX2CyG8rsLCguFc3jtBLzz985F6w+jVq1VQpZrSfuld/xZtViwQa739Qy48
/fOZeojntMSeqFRhDx6GubrfpjU0bJIKyP5+p+C49BzOVrqDHqNe4bRp0pprU7Unp+A7X//S3Tlb
5TSWFU5ltlhvqHbQRgw2NW/TtHhnnuGlb362ymciakrR8Qb5WnaD2+Q2W5x39qdLlz5b1fjB8AK6
vEGo9nZ6s+1zdPJvP9NLlz47kdtxymCvpjlODPeugYSN3JPO8u2L//uF+c8IvQmiCz+4XMD4EoKc
nDzahvnK7pdXBlS9vv0Z/65Q/zNDz5xwN3n5MMdov76MZvfdKT95mrXH8nIL1v3OGv73u+P5Z2uY
eEfCQBQRy76xPjiZFqNUPthY2d/+EZcuf7qBf+2rVmONE16zmcWaHiErd4k2Hfx325t/Q4yef/rY
vy6Pj4bsgZb3B9nOwexv/ezrhKm9GvxA8zGwt/co6t555pd+yulF++uzah9NF2f1HGdTtusIp66s
P8TjvLM9XLr62RrWvLwQ+WrNcV5r1ypFttJkN/7g7t5+DpdeprM1nMitIAeHl4kUlghVxrWRzUfM
Q8fR6h/fg1su/Yaz1eypVMP3zT7UEMeWqmWfp9Ur3Mfj27/hf/Xcf8+b/wzFQ+qIgfq0EW3kY/rz
8kwYyhUuTQTZMhxh6YK8Ka71yT3C2zIjHEuEqfSHoquv0UXuuzHOk4+MMXXRAJzeyL/ehnFFImIR
Cxb7St02/omBMt9Zkv/eubzz8Xm4OFKNBBomMXdef8yVei61Sn9nW7zwjLyz9U6YjAYhdVrvvbHD
e31VCONxm83vbz+jCxvj+RC9k41PR2RKte8moSgIGOZsCrNkvUYj075T0vy77sDQ9X/vPf4Z3Zw2
jWJtluE2qB2MXk/phIsb95tEkOOTpXt4+xddumFny362m5TkUl7qJbenJwwbao+ZYeFVGt/Dfy59
xNnaH5sOr6gr2Fm87jFJhqekzo4pkrO3f8Gl9+ls7XcbOnFn6UGw2OuDCVXLQTZZ+8H7c7boddxx
hAtlKiYh51Zl1g77FfKm91i1S/fm7BhfehdbA1aOWLTGnoTOa/jvGJf2OwXIhcufj9fDLfz/11qa
7jX9sw9POXyor/bOx+tNpcS0Qxor4BWhpqt2SAo0Nn6++9BTPZ+tR6KSKnA98tKshvZnkZyr4+Y1
396++qX7cnZuewRguGvOuQ2XRVxBH/pqC7Ri+9hZ6p4+9q/dE79s5uM4W2Ldyb8Z9qBdtdb0SmiY
/rHj1D1btVs7p3Dek4r9kvG82dxvxxU7O61p+d7Es3+OF+EIcM+WLbmIuZEXraIgIJiQpGuIQvjD
LvSMn7ntIcHogmV2YxOxxdtP5cJKds9Wco3MRUDZqdiW/hjQslKAIHd6++KXHvnZQp6FpZNl16u4
JK4SMzMGk44MuVC4rvnO979Qrrlni9nCJWHhmaZsruuD51sBZAMZqpl5GJ0tnErrmmg2LRIb6dFv
/6gLd+x8qJ5B7m5dC7HEbXIaO1n6zEp3nI8Rb/8Zq1ebctTmNFdx466EmKRYYrDjEeQDj/ohaNRz
zs7rQVMcDJ6a4i7dBotQR4FGKFSe62x39kQs0PW6uMbw/PbtuvCA7LNlLzoianPD1OKh7iMjfcWW
iV6fUG5p7KfyWeLnHHlab3/YpQVkn+0C3Wwpv0x9jcj5IcC1GJWyxwc0IB5sQxCIAJ8YJrkuUn72
zvtwoT45n+ZF7q1RaxX5705ZGwbiceklf6TfwUoVU9WSHpWLMsFh9PZPvPD6nWtC2m5tFxeZfVwg
MhqOxM5U1ZVLVvg75ZZ+2mv+URKf0xgVCiNH91IjXkIVGeEQ5lEV+jsr8A9NVB+6D8y3Zas7ZzBa
FHoE9fAxTRVZ5p1oPgQtkJT6f88Br3DKbMItHheaxvNenXpeQ6I8idt/+wH8D2b+xw06H+pY28rO
UaSqOMdmXi4htpBILphPEVVO2Qth6pHg4Suigevialh/JZn2aiX/j7MrWa6UZ5ZPRARiEGILZ8Ru
t+12jxuiRzGLeXr6P+l7F/7U1lEEuxNnIaBUVZJKlZn1KTEuoCU9iHHW+IIitqi0JCVFyTubW/PV
MaZAJFmUOGmYlQA55p+NJAX9FKRuZ2/fCitrQc6V1bPMtefrwlII1CSch2jpLEDLjCdqbGu97Xyy
JiQwbWDDR+vflZUgep+dQwMcIKiRIysBORR3LlYu7jv/B4hGgmwywwJQfc2jt/T31rRKi9VQJaRA
Cy0SVfejyN/jRgHCiO0zhbKJ79rQcsouWdUeK/S15L57qFd013rvufeDpB+MOLaPceFofFg1r9Ki
lopq64+ApYkTAyhdBU1eQwEVpBU+mBZGoFFGBvZHXcFGcfiRBSfBjwzcDXrdrx3ZyC4/ey7OvjFQ
Ek5+D9wZ+k6dw20jKz5Mlp+sQTO5EKdbrkCRgNnjm02TM+kmtCeaT4O1ABb3Yyp7zYyqMqW0zpWD
C/QaOLeuZuF+IxOrwwkE/ZrQ2xaUN7zFlaeoJHbvdYZ5NXJ2mQjq67Rf7k0Sa+6qFXMiN9Hlbjf7
xoz0CMRLUPkg+6Q2mHHRyUnrMPXOzN65SZN76iimPzfcFJ3j0HnvhPlEK/eFxO6fXVMud9HVBCTa
MYgOr2ine2eBYt79DlmQI7p/AnDjHcytA63RHXtV67/c3TbOLsSIxtS6pot5SADf7JrvnCVH8BcE
lgmRnOIKbFqA2p4mYymcTO55m8s8HdDdal/BwQKa18EyAUH1v962ncoJpPzuZq4D4jeHXEGpdOTT
V9aywIKiz9bSn9TPZt5rvFmR+5xtL/Dq8DRnKUA4HR40uAJqeR/9JT4aNH+a+RcTPdm3v0Zlqi3n
v3oIQO9WbnXMvs7oC0rd7gxE+PPtof/Klr0RjnIrHMBqS9XU83qNgdUZwTzLkENR8cRupn2XjSSn
X20f7eZ2AIgIOmqDBmg1XJIRl2QNaPaE4wxosG+8yTrG9ThXVbjOa8x+0hFMAIAvuq0DshwIwTDs
YHmVP7muSOg+88sNF4CR5JANcMBaC+xfGvtBh+VtzKMieSrAG6SxkcL+ct8FVFCR4wtEIhgwj/2V
XPKP2Y/iDpx7Byg3nKHz1mlOGKonSTM9A2MIUko7u6alEwKaDkmfXLMJIYrEK0v8WdDd5CNOFFf3
vecH1Yv/vvveheDmCEFj5BxLMDAF1oVpijlke+U3HEvW+xt7y5kXM7eu7B1/cE+gZgmxWX2HKD+l
J++gmZotzt54ityPkXTjEA8An17dDxAUa6/dOT6A6P1b8tBdyxNAqC+3H7Rtgt96zpZoXoVgtnR5
u4K38sqq304X2fXntr6bdTKTRDHvcmOGkcZFglTy/5/BLwM+w36wv4n79diHqPgcxOd9H7J94KsP
8UDi75SAKl8potcHUma4xM3TwlZNsKgMtXnfq/HBlgRScI7xV/C5gMMOBESfFvZUUc0OT5Fw/1rw
1fgittIMoPb8CoqOAG1cxL4y88QBWOsnzeKh+gQpp0+WFdfOgkd46fMwPkFdBuWjY0w1w6vmWopx
ZnS4EkPx4+p2OE3HzsGguv2o6s2lnbhn+sJeLAyd1C8lwH3FDGGdjyAc0kyu6tWlvZvDK1FxEKlc
c2cBPal/RsvJ4bZfqk7PckvGFKcx1EhahEAwHtYD4D9PBs7ONCBhHdXa07Mq1OQeDKgq+A1mYAu1
4Q+L/i9hdD/zq3XaIo2fdClDsQeROzJ4XDKAgHl29cT0YpILiKce7fIXoLJoxphOfa+7glHMiiv5
qwFyub5BSR70NaDGXsYxCdsqyTSbD4VPyYgdxwe7Nmje5mubpNadZ2bl/VgQMM1kzvQBpEz2x9sO
8OZXoFguHTqoxTIKtQA3MoETPIBKnF8gQaM7pL75FRh9+/9V2jAN20niAqOPTnGy+k/LOj4L8nN1
E81O5M3VFQ+Q8l41ZAYknlA8xzk/WIV/BxZD8BnvurvH8JvVXr3/bCbTSCwMv4ryArR7WPXpCXwG
msBWvb3kQolwQVvUNGYExiOvCPMkLu0jtCdB2Q+wb6s7xarmWEp9JUiv/HXqzaiCZGTZtvfgOrrs
cx8p9WWAQHpVgqHdojq3lglux+Gwb2gp65XD0Fgx3D2yi6o/TyIxfywQK9GVbhS2lyEdJHeStUtX
N8paCDo0rte9H+zCPAwj6vG3v0D1CGn3kpbo1RZm50bELx/qeH7s2hlUe1Rje9XwUui6DDzwIIpD
6I71sw2u5bww3tOBnm6/vSJ2bSl2M4sA9NVjeCuOH9ppeues84eZx4fScvfsu7HB3r7sVXh5oKqZ
oHrhQjGG5WHTo7XdtkFWu+8DpOAFOR8IDGPTjSAi+lyUKa5ZGvKDtrYIAFT+efshitiSER59A/EX
kw12REF8vp59MwVnxVQa3aT5CtUsS8HL0NsDoPlAowXyu8DfH+LJgM6LDqT25sYOUyAFMIgWPG7Y
iQlhF3DScLSVfO1BaPp7KUGhNFnG9MuE9ONOY0khHftmUcw1dyIwZCDHTeAR/j14if2yay5kpEds
89HM0DkS0RSkHt6w0oelB/739uiKiZCBHkadIj0wFxMR87PbvZiA36XrpMkVCj+SsR5oIbAGCKyY
UTGm63NLy/UDMRLdOqx6dymWbVA4jVDeIBFl6z1Fe+QK/bkm2XNTblvy1UhvThP4kWsSTaINQRLb
CJDk7aqKYvDNYK9yxDJB6ApU+3ZkDmDXuICaFLQJVjeAB2fXvMqNtSkYOUBCNboRSMZ+mHn+Dizx
EXgg9w0vVzFAfL+uFYNxOKqHI/kBzZ+w1uG6VV4jJYeBGi2klQSNAFSfcXPM7c+QCzCPuywjly5E
25ZFltk0ArX7FTi2YEySR3Mk133DS9mgB6F0Bap8O8pioKPjYU5Prmf1aGMrheYLFGuYXKdY17lL
3cyBfSjkiDsxf00JtBGqwoFQXm7qerMV0/C3yvfKRzPDdcAK5tkR1DTS0OCeABWjZWo8SDW6tM5b
vpc63YQ7pQWq7alpHztTfLk9BSr7SHkBshZG21Co75gdFLmq7hOgWRfa0NBvYs3bK1LP37rYK9uA
oUhYXdtR2AZaEz6H6iEHW+cB5PU6YMTbVXTbkqsTnejAU5q7LMpn8SP36k8zLuu7FeJ21XjssvjO
YeRDtmLrXuuutVWfZf83LQ22PYCX3WYR6reXpDR/QLf42Pq+po6nGl4K7CkflnK2CGSRrObBdIwL
dvD3db5oNl6qeZdW/SybXTBQ0/hRdD+66b1wk0Pj/km85LDPr6TQrtFxNDU2NnaznxeH2mohBTZW
0Ocu5yfoh+xC5tmWXLyo0Mo0gm6NRmYJRSc7gTrZOkac+VHlm/uWfblwsXYWzWNg/aLC9/8sncUD
zwCrKigONDGomGq5YJF0run0Dvj5cu719zUUHrICDMogUdeV6xUJRMZ2pF1RG0a50GiFNv371Aej
Xwi5BDDl3J5t1fjb/69CfIA4imFv4QdaPGgX9a0JtvSm1SQQ1ehSpAmnA/1DnDsRKKDfL30FnTT0
Y+0cXIoz9PiAKXDFAtoX5XBauP/FXgZdMzjD9/9TvYZ7SlE2+NCSBP8OjWiRXiDugcYhFiKy0azr
nL2aneyUPN+eApUTSQEHbkGa06GhEfjejxsdZ72KI63ILjMR3//vDBMDBMsUt65RbUHPvARv/pma
/i4EoE38zX6v/KetQEzfAyIZja7bH5yyeYHwenm2+Mc9xiEywCMxuwHM3zCOcCrQKjEIUYPYKvV3
uT/xpUWUQ7iOQByNRkPq/Sl58YWm8ad9b75N9yvLgOkfmmOY2wg1imM2PDHanSEFoXnxt52G+FLc
ViMDA2Bd0QiSYqBzYfwXxIUeRQGJkNuv/3boEl8KXebG4A5wM6TjxaUQnofAHVjof+0b3PqvbdrC
WnpAv/0om+1DvLrnwduFpoVDSoFLmYf++rLE0Kb/qTU3RK3wNY0SKptIkYpOX8jTLokfOawoQ+Hl
6EdfM822YYvHfzMOkSEZoPfrcM1b+JHo6s9pDepDqDlCG41/hdYThLbADuE159QX+/LCPziN0mo3
vkc/Gu31E08NEVAghTWDK9xTxmlYWVZA9bWn0QSwwxHayGYIPG11ZFAt0zzi7X0QkbEaqwCLYoJj
yHsIky3ul5U7hn12LdD7g3KM+3/bZABL6D7cdlnVF0nhDP53Fx2fWOohaWIG/jKsx8GuvhR02PtB
UkgLCLJOlBI7Ssc8O0Ag2j2h1RIEtz04BHsyCc2uSOHFzP5v8DHQo9YgF0ZK9cDzdgY9PNrLZ0hg
axxZNb4U3HGT9xl4zPMrpCfu+9m7NwxdulbNuRTc2M5BMxbetGng2IEYuwwMaEMfecb8yx4rcw8X
GpRGpDgfstiMGWRPo5GLK9i622CCbKXGbxXmkTEbaW6hSAeWvgiSNMnV7lp2b8JSx9tu+nZNkMiw
DTAjFtCUb31seZOPVd+EJngxU5Lf9yM0sPLudPsximMbkfEbubV1WncVuGS8Dmxi5JA3DzSHPACt
wqa0Q24mRw8JGDKLt5+oMtvmEq+W08YF9XvqMRtF+PaHSxM38Jwm3Tm4FNxuAtD60Mz5lSTpRzD5
07BYwH1/+83/1jDfyOwymqMkHq7gDS+7WrV9YutyQkNQAAK5k8VX1HzmS+Z03yDNHAwe1FSHLmiX
jYitBGVkAQXAlxTElcPM7g0K2EENUQOg7FFseQbL9qEZQe1dLVBmmUHxBo0DL7nQaQ1pu4s/yyb/
4ETQgQykJQwPquv2JOrEOoJNHXojVaYjKVLkVhkYAr7NuAO9sR/1AwNRvXNfG/ZlzHUJSRUTUtYo
GsggOE3iRdhLXu0R0i4cXPHjenQo/wEp8cfb86zyUClrzENlAKTq2tHM0yp0/Rake9OwaCJOYSMZ
ChKnJtg2oO8WZdVYvkuwoVwmA6Kk3NUkPdUDpJ08lOZdY/VyDyq1Pto++TwehsbxoQYx2ruqhkRG
g9TDOIJz3qARyUofRKDASRAQEeJmNtMFm+orpDRRA0o5ER7jERANCdhI31EC5navbXaaaXvwqzwU
rxBkmofYjUAPeBLQpOFeczLm4nDbiVSJVe6zR7WcYSOIPaYw0UzqhsjlLYqdM6RSHHD1VsyePnRW
EdcPtGos8WdktVWGaEVcy+4QQ9fa0NSZVJaUtgk2XS1otxROlM515IJnLQCrrwhbsu+SmMj993So
0R0zYqmC7iXEtwYHGPgyLTTLrOr1paCnqIaCwpV5KGxgDfKA3YfG3Pe50kEzNod6I6lTKdoBmBtK
1GZQmJmMIaic6XPGi0e2LE0IKfJ9QS93y3tDAjlQCLtFwiqnTSz1GYDP+eBz3UWxwkpykzwH93Qy
OtyL3E0Q2ZrKn5yXpzjRbdgUOdGV6t++NROjKUw/AonYD1zjNmGasVizsCryugz3qg02uQTUGJFn
k3CmzgWapQ/eXF06tpUiql7zHJWRtv9fhXwCOb+W5rUTtUV3qF1ogSztxV93YV3Apr3Z7tXwMUNv
4cKJH/GyvkLV7WSWIhpFq0m6KitJcQyp+2buiOVHM7Hf+yX5wAfrgfbuxbJjNKcD/Hk7c6mm2vrv
Z5BqtiEKMPlRWTrkCAXdJWyIjjxBNbgUzR7PQYjBOwgKQBX00KczmpbRC9/odpeKaJYhFpPNITQB
NbmoicdzPYKVuhYXPrmHNtPVQhVeJKMsQMLA2jTDypTWPgRknRXqQvG5qAzNsevtiiWRsRWQCOo2
NJMf1XMTFh16Mkr7MtXmIYbqgWk7x3mxfu6aarnxDAgwCAO0DXoB8tQ41gyAh5qyz7cHV0yF3HcG
KVZhDxVShmevp9hfwsFpDrg32jQhj7cfoZoKKaCbHsp+AOZDVofllwRqZu4ojlnx6/boCl+VG8/a
MW1NaqRuBJETP1r7NX5MIbfw4/boqneXwpmMmxi9jXJuPsXNHZ3X/jFOODTSIb+p6QlQzYAUyX7p
QUZoS0iQpcZtYv5rGuKoGtC/2tJBky1Uz5ACGorAgNVR1I0hcLgEdlfSA8QaQfMOQU9wk3b5eZ+5
pGU6s0xnbGsXrrqs4I4BSIAn73xeoZpP6dC7muBTfI7cYGINa247k4VyrJN8tywDvVAQUhqhcIqz
2O0vUbiV3PRWDHluNTW3o2ZiKURfwIezqW978b5rUSIzGbfeameCYZmDUg8NlgqY8HZu7SDhk66o
rHBemdHYG+OijgcDbQNQ6YMImf08EgZdUta87DPSNj+v1tIsTUVG/e0b0JEDtZyZuGjesIZdgHyb
yF1vbKwKb20mJ4rRd/IJYnctLpHdfY1ERGYzBhZzLpp29aIamMUgg8Ia0LW6ayaFi8rdbjZk4xfX
zFhkW/OHte6+A+oaiiH+WlvjHpw1rCMlDpMk0JZOCK5DYxJ5yxjl2pZPlfdL+WLu/DxpmsmLrKaE
VER/GEW+rx5qyyki7WNjybEwN4DfWpAD9oevt71RYXK5qQ30+xxKy4sX5SWa2qqiuNqe9TKX6w82
dppE+ub2zoL63H89Pk2b2RXYv3xboZ4TTxcjezK3X/5LqeN+fPMz8AjJ9ljfAWj1Bu/qp0v9LmYl
hKq4SC8V5Lihe+v8vm0t1ZdI8xATBsrtKe2+QQTR5VCD+1ZN37r0aPY6+oQ3nciy5BrKGDdJl7Sr
8ZU0X9F7HkJY4XD73VUjS8WTZuihR1p19bc2Hg9m1t2bvN3jnnjpzVyvUppJJoBlE+Ze89p78UwT
a4pt77nQwthSupz90u/LhLXfEpQVoXcEAR1dd/mbqR5Db/+/em2H+QuZV1gkt9ITChmnkhvBSA2N
VRQ++U+ZZLTanMQOvZDBLYORP4i8+1jVkO6akvJx36RKW60Y5LndhFPGV78HmYxrQCpVd/mmso4U
taL3kqaoxvpbhl5IF/KSFB020HLbs1eA8aWItUrosK5OU3+DzuCn2oDEOot3FT4wthSmZW6uPiTQ
62+xWQWTGNDQGWXZu2X8ddvqCtPINY8Kgi4pCv38mzFUR6hoHYghHnEG1xyHVcNLkWrRriFQUeXf
4vyzO/wizacq+bnvzeVIHVyLQn2cf7PIxVwAxSpPpDFPtwd/m4AXjbpSrNIyJdA3Tsu7ZDnV1+HM
j3nIcao7ikP2lJ1vP0URVjKnjdECK79S3/gKbBnEhs7OTMLBPbJJg0VUWX/Ln6+yAvruejNpwCqF
jPnok8UJirq1oaveepovUD1BClp/6GvTMGzvWjrDcSymIwfxPgjkNBlTZSApcD0+VGQEJ+vVY9Nd
6dYXAtGSYmhPJiWaL1CsJTLrzjAWIPFJm+FbZZIQLcHHAbctt6dXNbQUu6PLaDaDpeWamFS865fU
CQyT95rtn8L0coVjgYKdaxpZeeeJnp8TarXH0bVJkPu+pSlKKz5ALnKIOqvTLje9a+H3YWq3F2Ym
GrOr3t77r2vWXT9DTs33rnSev9Yr7jE9NF0EK6L6eNv6qidIEZxnuSBgI0YE1+ZHI1lC8Ly8QwP7
vqQv4+nSIROAN8DzY8GgViny8aGt9jVioZVfilwT3ZluXTDvaljQSXWadTkuRfbU+NMuHDSeIEXu
LJq2tCn1riO6J7FxPk4GSYOihST1wnSFPpUDSfGb2nHFMJx7SbJEHPoW2MAEMs+n2zOsGl1ad6GR
6DrNzOmFuuOfBaefi41ji8Z9VINLwbv2EBvlkFy8TCNluHEwxpBVmWY/pRhcri4s1Mlmj/fG1fI/
jPb7qdYst6pxpeW2HVcn9kzbuILiCDeL68Va9y0l/9QS+LBCtXk1QGV6XsefHXg12Z/b06hI8jJ8
LrYdAwdlGIOTd631cejMoCTPCdmlGYVw2RLEq1WQOdxvxmo0rjmrg8a0QxTc9mV4uYQA6eaeQfHY
uA5JEoJl9th2uwC1eGspPvk4VbQtF0jNWk8CUqH2d9P4ctvgKi+RorJu4ro3RM2jjkBrmbFz1+g0
0bb0/c89Hd5aCsk1r8tmYQ2PDOuex5+gSRl2m5xbFcy90Bhd9QwpMrk9FegMHOhlSimYrRZ7vq8H
czwAgJOdylT0Vzqsug2OwlZyUcHwlpjaFNMwu/nZiUUXWEuTab5ENbgcrgnpBoNvc1z/aUrrWOXm
4fYUv32xbaGM8F+nnym69VzWwEjlr9GI6urk5QRq5tUh9sUlaR+MrAgKw92X0GRqQd/IITYkui4y
QJydOPzYlZryuGIZlyFzSW6KJhs6Hk3pk+2jnsZfvKrdt4eSIXOxO7l1wwWPSmcMAP0LHZw981on
p6F6dymG56oZBRGY38LiXUCGLw1tfnSNrlKkch8pjou8ndOMdPSSZ+vn1e2+Ci/T9F2ohpbiOGu7
zKl8pIjW+9FPw6dk9T7c9kxFtpdpd1je9ZY3usY1RltWm9zF0xdHfDXd8+3hFS8u49jazK8nC/vi
qzOXIbZRp6pMNUugamgpWh0bF36+L+jFKMHSlc7+FDTJLop4y5IJdvoWBIndQrFyC+OJx31oT3Sn
SbaZeLX+GfCTEsAvpPtJnCGG+SiqdefQ0tIaT16clHXLI4iPWhGbhj7I8sU63J7LLVe9sZjIYLW5
mlE0J3CVdrulIo+x+IjuhqCuPqTsdPsRCm/8S/byyjaOaGcXvFPG1RxQ16reseSu4u+KWXN+VbmM
FKGDnxb9xhtyscG5dkcTYY7BlNerDpegen0pTFufEtAVFgZYhqCQPh0N6/1qvuO6TZ/q9aWVdqVu
EWOvwCMrS87pXD4BFagJJsXcyoA0f0S7lYAkfGQN+ZPTopKY9c0a9EYKxBhZ68tk1kyT5RWfIQPT
nNJoJ4iPIwBMfsiaNLSc77fdR5HgZUQaMUESSJ3YuIo5PqXrkz3OYV/q6geK2ZXx1uBWNFdIDfGo
WPuw8s5ex4NC/LZ3yZFalox2a1ns8pQZxtVuXvI0De3mVzuM+/Y25jYZryJLJDPk4+fMwGYMSXKx
3TXgXfXxtt1VMyotrJ1p1b5nlFhEOHkcuP/g8VSTEVRTKoWsVZrQNB85jxxbPFg1D+yhjjz0g+17
cylil6yxlwat1ZeasZeMGm4IGg+heXeVWaR4NUfsyNkys8ucsO9kO/J4Zq27bnzbMP8g20RXON1q
I4q2ewAG5JNXW9BQWY97DPMPtE2AqtwarcK7CJHdO5XtnRLcWO8yzD+4NodlS2GAAelqk/4IOFTQ
Ud0BQWWWLXhf+flod1AHZ5hQxy/zU5sXxfu59p/mxNCREm0j/bsMElm3qK1GLLNZikhK3DxwoSfO
ubirhfcA9PCuaP0H4JZmG/uCAwN57qcSMnbT4mlOBir7SKG6FDgW52VlXOuF3Je9EVSCnsupO+xz
GylcQecXt67JUZcgFi68aIiKk6aYonpzKVQbENi2HkGSEdz4MuWNF1iQPw/GZnA0yWDbOb41s1K8
+hSYKrZiZmco4hrth7Z7cMRLZp8t5wJGJM3cKr5DhroNAoRrjOE7AAu/xH56BlbvEoNpeNcMyMg2
ISCplfqYAUtA55gY53wpNUO/vUkgMq4tsw2A48sclSFahq4TDvEz8R8z/mJ2u7YG/8Da8iZGb/xU
x1fLANqP1/de7R5v20Vl9u3/V4lBOE3FwEZngFR9OpqrCKoerGiGbuunso20vuYOq+2+x+Z4Te85
ECrFF6d9D809K3u6/f5vLyZEBq6hW8v38gQP2DKOPYIJJ9PVVhXVCcKkqLUb0nEKde9L78VBOz64
Xf6VlSwkxiOx7mITV2FJewQxyM4QkELZquMiYzkcKe4rfu9NrhUkZownVEWv8VVFlpZRbDin2Dwz
p/hqt/M5psaRgT4up0lYFlzjrIpHyFi2phqttY87lIvocEwWcTHH4ufo+8FQVpobH4XTyoA2wLP5
QKbcuwAasAAl0E/hmrZzyJc21mRs1VdsDv0qLpCrDUuwNb76NTYRMcXhy6Fue7LmuLjLvNTQTIjq
U7bnv3pOLnIxrFOXRLF5rbyXtTr75ffboaEaWgptJ00h/9rASlRMJ5ouUdqyi++4moVHEXkygs2k
A5IqhAMjAAg5Oa3sePu1VeNKS/GcoK2osWERk1YHZyHhWs+alUxlESmgTcZ7t2ma+FpzglvOtOOn
nBr00NrdonmE6u2lGLZN0mTcwokRoi9hOQ4HHI72pQdZaggCQ3NdF00SFdV8hjhn6LhtjnxtfNpl
eLkTinhW51Mo9UXjYEZbb8g86AD4imWASkWpsmZW6ncWlgHHCiCxG3RWEjhlmIyHxPh1+/UVESv3
RKER1qFZm/FocNIm4E59WERzwN08uibpvqsUIjdHiXJsu45x/5INzjP0pGhoL2IXK4dF5PaoxGcr
7WOCMg/kVCBbdMeha7fPOJu7vkozhWMsfK0gIzlkSR6w0p7CBT2OjxYt/0B8sNm3GssSLXHO57IW
hF1W6G2VRvVZDKCUvv0Jim2oDA3LOECnPVh0r2n+IU2eFvRSO2eKSrgNWkCq+YC/Bd43Nrtyl1Qj
1tnxyXZQyqs8WJdcBF1mr/edu5q/2q6iJ4rGx9PUjOVnanrJeTSL6eNguMPjJMzvBR3Rg2ANpINA
Tc4PTT8taPBMOMpqM31MDbd5nhfWaUJWEVdyW0ieQmBknmrvgnLdCYQ9iZM8NW31u2HkOBidDgqt
ML2MhPGF6NIMSjiXdjtNE/BLh+mShsDakKAzOvuCUsTJ7WJdT6bieXI72WpAAsrqPfdSt/PJSL6b
WR+wCjI0ZnYhUDJvjZ+3fUqxIPzTV5aMvjsbuIn2p7uhf2+XZ5I93h5asRDIKDrhAke3NCjxp23a
Og+8KyzzKakKWh5uP0CR72QYnWUMadcsrXdZ0lGcO8AknSBtiRPOZVs82ghFzYZOZaTtBV7ljqEz
RkP0K4+WtPC9wCtzFzJEhsv7IJkMS5f9VN+zPf71Y8wxnu3GjqFkMgYpUFxcONFQAv3OUk0WVM2J
lAVxCWt7C228C27U+MHJwccG/vv0eHtCVKNLG5cxBSkHHxi7cK/IXtrYYE1YTtBR0iRA1TxIuxeW
M4f1jGBLypI/VZrfx5z/NNpc47AK+8udWlPqFVa6IujKavZQCt10prxYnNxpcAPDbnYWceR2LTZh
z9uaE7u0AKO9Aw0leA0a1/5xexL+XqG9kcBlHJoJUTLPXNrmLneEx0Bx6QJtM/gTvzoQmblPaGa+
t2YX1DYZqd1wBkLHDRx3cT94tVleK9BnBDEx689LbqxdkCb1EBlsqc7UcdmzWJfUDgc26QjPFU4j
I9twahm5X6L3qC+qIM7r96zXsdP4CJy3LCEFFDfXvPVJzC6O2T2By+rSCeMODMo8gFgp2K3G5d4Z
BudAgKI83La+6mu2/1/FMNaCKU6sMYsyJwkMj4dtPO/zfrkTDD7TOe52Sx1PPX2wl3UOcpsP731c
HO58hBRg+eoObVX3SbQ0zqXumqgymwuIwC77jCMdDabGmKw5K5KorD6gGzJwKh19jCIzOFKFjpKE
CL9GIR3w+RSA+dEOCUv9ywxSGc3MKpxJ7gXzqQtFajPLI6v/WNifeu85sy+k/1jaf4Rz746a/Zci
Ccl4s8UQ1G/4lEX5eintO6cVwVpenO7PrimQ+8NGp66FS5ssco33DoVwmqejPle0YhO5P6wtBz/O
B6+5S6711fyYnegBkOHxaB1MECntO13KTWJdR8kqSA+hxZU3Z6dr6xOECjVTrNhMym1ijucKCJJ0
WbSASwarVu48ztZyAP9MTT7ctr+qpCb3i1WZP5Y+T/xLubonUf4Ww49+caAZiavDtHvno2QkIGVX
zpoLXEVCktFnQLeAJGOkzV0W50FTv1i1JphVjioFs+9ULo4jQNsyWzzFpAmwCzvQtrl2jaHZTyh2
wTIGrWxwIezkBrt4TXFEy/Fl4lbIMuduzMErmgc5dTU7PMXHyO1jU5fRwXWTIorRsuA24C+pKhHM
PhbG1tVMvWImZDRsI5qpMgVcl6MxzcvzcBosTd5Wvf7m0K9WHeGuuLzdHNfr3uWYitq8eNOTMX25
7bSK7Cp3jTHQ1lFoZTd3Q/VQwjutFjwDu2TDLSI3jk1m5+XD6jd3TlFl98StfyQG58eCVZMmrFXW
2SbklXWmCv3rsWvkWHbQYVeibTXrjlUmflU239VAQixp55vai+NbfVZEKWjox4pg6S80rqkyvrQm
Q5OH1i1Ire/S6jhln1ryXZi79DxgeymG+TCvFVD+eQRFUDDoAzPTbhdnviZ+VR4vrcocEK7J95c8
mh2Oo6uL69x03zog94+l6IZfOm7lkdu+a5s+MgxTY2/FS8vU54XbwdMTv43yFBTMSev9NlxAYHdF
ktw+BlLnxqcQjooSqKHH2BrWyxqMqe6ApHr3LQJeeTrxhmpoOE+jOXteBwJ2cB0cWOGFMum5MVe2
MHEVdOe5Q3xYoXwVWENhBH5e66ZU9QgpTHuQwVlTGifRGDOI4Aq00rinTit+qcgCcgvZkJZLWSZm
FnXptUvfmWV1MJfPxNXVvVWvL8Vp4bDGyay4veO9gzpEHf8ua7BDrAw6SLedR/UFUrQ6kLvIRGll
0Vit16QsHwdjLILaMgJOCt1OWrEH+rtveeVCZtq0bK6K7tLw+B48eoHI0sAtAACCAiqKXLc/5U1j
OVRmGJ5ZjYaAtG+v0xI/d4V9phm7roZOBO7NOMDw22NffcRcsaxaM3SYk7n8HXt+Bj6y9eX2q6vG
ltw0g5C8SO0Et3sTS1gfgoU/K4vQ77Is3vcIJj1CgIaF0z4Zrn4FWsFhusyZDmKreHv5tlgYwmgS
ymAZfw2dyjz4pW4T8uYBCWcHKQAaUS6TSb3+OiYfU7CyjW0LYcXfPTo2rU0ul3+ou10KEniWFApm
Pi9+nKT9FQ1rBlDIXDyM6ahbAv7mhH8KBxheWrhKF4zvzWrGlxjUhUe79LHnKZPnGBTwo7Ftpacq
cKYmdC1+SDiyODidDhxo8ZSy59tu9hcB8MY7yLfIYEiYEohBV1f/Q3stj2uQHLywveZHERohqDgP
6Uc/LP7H2ZX0OK7z2l9kQPIg21vbieOkxq6eN8a9PcjzbHn49e/4fnhAtTqKgWxqEaBkiSIpiiLP
+bx1uoJmJNLxdwgxnbAL+50QX8FxyP56Ztbbfu4zpL0n2jxQwHQPIHHweT58TIr8W6pnER6CT0MM
DvrF7MAZSNgzmmU/iTT1UlzF73F8JpNhVdO0H8ops9xTYQ5veZ1mqOrWQ92ZH/li7/QvKAzDlo5O
u01dh7are0o05MfSoaKvBEi6O+/1V28yWIHkkLR4poA4NXDr48a3uhyekN792mzQGmVjv7nN4pGs
5jtBhmopkvuYUzcZyyQfo6nqjgDAODrxXh2Oym9LcW4+4+0YzSlDxIkO4CMNzVTZ0XT3ag4UYnIl
FzIYYLdKQfwWJUnZAp5yDZza8onLDrqL0wdlwQzN3bcNTLUUyYW4bW3VnDSgvAIDYjsMxwVcdm62
R5OsGl5yITSeLYEnxyHSHCB8Ay/q2XDn9oR0510cPXBSmx9+d8gJAJW3Li2HqE0GEJFYw+DXrbin
sQSDbzv0bnAgGEy2Rl3shNDDQadhsewV+Sg2Wa4W44VNx0ngCMrrH0WBW3YFFulm9rTCOc6ADrXi
H7d3WHUgSSadZjkvBLA7Iif/TfXPgLRtliGoDBBI86/a9LGge2xkCotzNiV4J62xylLgnMTQJSfz
k24OGLhT71qEDDSs8RnN7gsIio3RCoT2HOefTbvzdNtEExQ6W+LRW/K7smtwU5L9WcnSA+IZ66gI
O2hZE1IUgt5eh2LXZbicStQlmJOgUD1wmZ05sKs10Hnl2VVoDhed7AU4qu9Idmenc98WCb7Tpd8p
671SA+5f+nGkv9zmpRnLnQBWseNyqUiblfYwGLELSLPOBWQyYw/MXvZIz1WjS9aXlf042joWsYxd
UMdGYBV7iMkK+nZ0jv+pq7FdO92S5UVUJywdF6Q244RZwTT3yeJGIzEG7Xs5lfn4bS50+6JxvHYD
aF+vK7/krTEiOWknWvu9r4a5GM9ALoutPhiypeRPoNjke3mP65nSTYJ/TnTBmxhpkFGOxuGfFTsZ
4927Nx2/XrpvpBJeNwnPZP1jgab72zqqcBhy+cnCuVtNLb4IIMdjgQccy0l94GsBbCnDe+8bnUo/
Xf+9/THFASFj9RQtNZuFDAIHxKNrPIwAZnade5K+EJ10TMcF2IqseBZRPbjPzDUf3G4PolA1bclF
JMsKIA57ElFeJd7SfCqm0uPut9syUem9dCY3jUg4nzFvntKj2zlBvv68PbJSmyS/gDeDZnF0iNvS
Xuf5rUGfS178NNOXMRVHPOCw+gRq2/u8g1xV0VW93Q1ofo7KdQmTKfHAKbIztEL+clVFo8dzV9CG
oJWsOxE247HrpRa/bktJ4Tzligob/Yf1OtYkMoDeN7MPZskDwx0DZ3nT6eqv48fb31EtQjJtIEKM
VQxA0MgqxgDuJBidMljmvbSmQo1kvB40veioV8Xw4OwKENKFemUEt2euktD2yXcnfZ2gzoiM7hjl
thM6SI9USejW/RsoOHwdG12OO1uh8EUyGXs+lmSrvx3RTVJGggzwQx8GUZx0MG2hpsoz848T24u7
VfshGfWigZu6cHsStasWViZ5msD9R+y94VX7IZm1bvZp17RjfModYfuLtn6fxv7OmEUuzeosIE/G
XZdGq9u0fqJZQCXLtb2MqkIyck3ICGObHT6m0bQa6DFz89GjlDaezud8JzJSSEcuB2GEuGtbF1iA
XnbeDAwob1ymD7f1VTV/6bSn3TwubFgJ2g+WAy35BeUbR2LuAZmohpcMeev7nYkgJDLR1cp4frDc
5TzSu9CHTNSX/GltZlKit91upsjt9AOaqyIDiJHtfUDyGF4yZgDq1nXZ1lOUNT3ektuQ1+Qwoezn
tuxVGyudwugSB5VJ003RHPMLSpVf9HXcOQUUbsiUDJYRUbl0TvSoNmO/sXUv1vKL/jKbY9R2z2vn
3hdImJLlzq6uV3mc6hGzy7NGQBPJtH6vnnVTkisZLrloY55aMB8Lc4qckR8qowEfe32cxjbAw85e
IaViD+SqDZCTuX3eWlMkhIvX6SKarD2uTsUeyJUaul0lJbCZpmjMf7fkuRsP8/gbGOD+hFsB29kA
hYzkeo2pN2mirRpF7VY9P4Fs3AhWt24iM9fdAzqX/rlLVeXaDZSEURMvmBPy8SRIltiryj3SeoWL
kCs2TLKujVW5E7Dh2LFaUVdMmN9UdxVcmUyu2Vgnx+3idp6ixlpeXKN56fS7oMMwtGS/Zj3nZYI3
qSjJxiAGRA4he2qpEopkv+1M6rll0J1qcgMD9/chzwNwawW3t1OlNZLZAquwYIXNpojrtde2D6gG
DChS8P1Odkg1fSmYJuaInnEAa0R1PBxrYA7XIjmIda/uQ2G0cjUGq5a2LVdMPymtsOPrIan/vS0Y
1cibLb8L34xsbAojwchbs9y6zn6y7GmLQiYyks+yLnVaTfEULcwIhxw4iFXvL6043J65avhtq9/N
fLU5N5eGz1G+moEB/jhcuL0qpTuv3qrht9/fDc+2nm5AV0+AoDSeqF6cCu6GNphtbs9eJfft93fD
d7zRyry0p6hoQYBhf7EGY0cuqpElI0WKFZQmMQ6RwtRPSZw+GLuscSqZSEa6GLUzmxaURejMK6wu
aMBqWE93vmrIxRelBQRpAWijqF4f3eEAvG0vw8sxn/bapVSikay014plqlzMf2H2wa7aE6/u4iYz
mVx+QfpuFX0HqU9tcyQNeyJrG4h4LzevmLlcg4FSfp2jJXCOWv1ZWHFAtPR0lyLKBRiC5LETZxjZ
nlAA6Wgcb+fWfc6FSibq5vkwVKVbRpNDjF9d4upxUJdO5gS3567w6nINRra0yF+jkz5i/ZSeTDZ0
x9lwje1CRfwc6KL3xRwyno+biMKdLbgaqz+blPvO1HiVA7s1do4P1fZKNpsXCyNWW2ZRnIzdK/qC
0t6rYt3cySKp5CTZrdFxvjFz5ZGpZy5JwTxFlw6ZZl3L82dtGYvS8qpRt3Flv70xivUQaT1AbnJs
PWdzFM8me3NXUT4va7e3nOuFtSYj0nrWiWp5MmpzhDIAZEH7qABbn919KZoWpSAZgJZ+2/TRKSZP
uHuorIol/TeXdw4bvV5ZqS0FjUQ6jTV6jyy8jAkap3seRJWQI1KM0qDN73+r6kbzsZw/lQACm/vf
Fmu8zCE+ywHBJMIEzXr3bZLkDXPKNGPK9TniXYmbvIWVOJ34cdfgctVMhnIuMuYVjUALiFBr0PIn
03b2bnsKhZZBmHQyF6tYSxr1NjlO8VM+nwlgCPVl5/BXjS9FRQ2w+ybbNcoIbw5OEQCw2yRH08qK
MuKZMTdvFsBgzR3votAsGYtp7lY8JhTzErW1gSfd+KCVe9g0igNbBmIy3aKdqJu2kU6TLvPXanaG
Y8YYmpCzBOgmwe3NVlz8ZDwmi3QodKlhjymZ/TEBbZVhe4yC9WH9pMWfV/A/3P6QSlTb7++MUOvW
DABKMT5UxA8d60LaFy+3h1aYn+Vuecd3Y69Gq1NSd2tkOKuv94Y3Jr8SkNuIOvGbHDRc/B8L2d9s
5TtO8mphmWm5kpINRiMa3cIHu7jecss6X45j8Y+V6d5GjXZ7WdclBuSLP1dVNcD3txjpIgDJsi+8
YS66TFLBf90e/rqC4RD5c/jWdkBuOCR9pFd4h+VtEn9D6RFuVqmW2Duu5Lp2WXLt2sLrsjPnfo34
NPuGwTxz+Wj27qHo6nBIH9txD0NCJStJu8x0omLpyi7SqtrUXwTX4viDQXXe7hS9qHZcOhYNl3KW
mdTYQFuCtO1PVWI/8rz07dI+5G19n2e35KqRtgDzqKhRTKi7fPyZDTZQ8Nos6fbYo1WCkk4qWlUO
qhXjLqJAhQfwP+i+GofdRXAOu5DOJbKOwliKJY6Glicvc2o+21kaA0a1pIepcz7d1lzFGuRiEVK1
jtGsxIgy0FqSnnGPjM7n22NfPz4suVaktmuBi1JmRfG4nCrQM1VZ8ZmNjo/K8h0mMdX0Jbt29CXP
pzoZIqsy6Ndm5fYPoL8Zr7cXcNXkcMuVNnjEu2Nl93Q5F8X32XlsnG+0etKsj7w5VfU9G4BvSNuM
Srq6MI2CnrOpumwEEiIbdjzrVeFQQ76MLdVQTVmW07O10n8B0XK2UGh0WzJXtxZDS07b6CYrMdET
dbI7ULkOzQko2s9Nar2CeO2ercUn5K2tbIpCb4ecWQskG7oGQGnYOT+v1y9ibMlf0xrH0JIxch4C
+pUciqNuH1gwBuaxPJqlB6CCo3ZPWINPbUfGu/MUZ5ue1ElGzmRmQaOTB5QQ7gz933T/SpRj7G3j
342tx1NS8xrLmHzi637iZ8/TGFi4uz4OHvN0rAavDDyY77lA4XuS49bdxCjzBgqlU8tPrANxfmsA
RN7LlKn0VbrP9Ctj4JWwydmYMj2cyfDFIXES3NZY1eCSLYNicpycDrJa50tPPnP9PvuVI3x75CKJ
KcalyQJWzDFs0rtSWNSQw3vStwx9yis9uxozPWPIDc82xV7qbVPAK8ojo6oCm60mdUbEhWgPZRFo
9ee+2ZG1amjJdKcmr4mZGGC1q8vMMwVzA4ct302wDd/n2uSIvl0HVAV2+MKYnxznl6j+ua0lV0MT
iFyy1rRJhxzFn/Qci/jYOsSjlfFQ9NTvy/iilebOxUoloE1J3xmuQQZg4KOS+9xWGZ7q9C9FNT7r
fb4TYNHNYq7trWSoZh4DSNvqxKU/0CPz27C7pA/LkR7IKfbnnWyN4gyQ0w8AuqZdo8MboF7ywzz3
h5y3QbYkYRHrx9vbofqEZLRdTkBDzozlbOkvAxrc9AdrjkDtsXMOKHwCkc7elaZD2xhUXHj8lvS6
P9V39eSDLlq6RZERfaNObohLSk5t9WDzx7bfORevNyFgbOnsnbRs1OxSiMt8NI7tOTs2J+u7FRqH
Joz98Wzs3ASvC0eXr0yJXWojcRZ6RhPj2XVKdF7uEa5dV39dvi5VYow10D0uZ2ZVQYoHtAmY+lpr
7AQnquElI55pXlhj29FzZbQsNJLUeiwLq0YZXXyfa0aR+Z8GzIfSRV0M/ITboacTmehE+31b5a9n
9bC9ku3qrQMI4xGuTRzzp+Y4n9bX1ad+GaTBfTGJLl+M5hkggSAcFZfVLIOc6Ydl3sO8VsleslhW
iBxJoVVcnKpZgp6VzmERS+3Zbp4dbktIpZiS1doNMPxRCSAuZn4icyj2kMAUXlOX70Ka27VFvs1d
uB4/jWHp5/5gebO/hYVusFc7cd2p6fK1qDJXVOg72OBM516SHdPkMwcBWPz5tnhUw0uHb1mUfYu+
fnoGmOUxT3+6ILT32vSbzemn+76wffnd6YV6SdRiNoSel8k6pNno9+PQeKbNPK1Ny7t8sy6Xzq92
GhukLenZHFKg1KBYu7t3aMl4pwStlxRJjkuVEOHVvf1FtMtebu56BKHLjXSLbS64U7vkDEhJsLOC
KMo3zQfAkaG24cN98t9O/XfyR2s2X+MiXc+s+1ekh7U+2+kXlu4E+SoHJPfQ6UZl0XboIZ4H3Yfq
+EnQnJbjdr7cVb9FdbmPLhsca3V0fEK0r05RemUSTuz1tnQUHsiWjt5xItoIhkR6rvEEIrrH3Jz8
VtuJO1WDS2dvP7dmYy7QSsE/6L3H0+9lHd2et8Ktyc1szlo5gCKFTPQy4OSijfdAEFBdbmAz16Qf
UuQ2zkBTOraz4bHa2RlaJY3t93eKyOMWpG0apDHpzotTdGHZsje9I4f7JCLZKTrfXKIVpri0YxMJ
J/5lcmM3BbAdp3+HyLrcPxP3tlHWOubeH8BBfCiCrX0yPhZeG5VHfjR2dlV1qMitM3wpewroQ3Gp
+ZGVTxxl8VpRBblzGUu0+CPqLEVIAAyfNs+9+HlbcsqvSsfwSLnWCnCLnIuvQ7Dxnzp4BPToh+G3
edRPi32fk5aBV/uho03mQreQDIir47T3yqhQLLmLZrGZVmWbDTu4kwr3O3P5ZZqXnVmrPJwMutqJ
mRZdC1ObzqiYQ8vsfCJRHTkXHsQ7jkJhzXI3TQH0RGHxCmdkGRrG9zHduXQpUld/kVBT5tp2GSNf
OPnTwfR7nx/0LLB6hCnUBxi3Hz9pexDMqkVI9l2I3mqHFNtr0d8pmiBSdy9DoBp5+/2d59AMbrjA
LID15fzY8ekCtOfgtu6rhpbi52ydU7uuIfnUGg9xiltpcefI0rlLJlChMN1az7SLLHM6CrJX2KbS
d8lc7Rq4IsRFzGYW3GuaYAMBJntV9tvZdMXTyZihU9PEg6HFzcVy82rYmtM7TXRempn265KhRMQa
M/pcFtVaXlprKe6Cq6a6jDdo2UuCeg7ckUhhW5e6Mx3gTE10ZzMUYa4MD0jbajXqRtAzFV/yOYiZ
6ac/aPHhthIpNkQuMG9sygxkn8m57ZHf/EK6oLIPt4dW6KdcXC7iXLhJP4lLGSfVEc11/DC3zU5K
WBF9yliAa5Ga3aAb5Lw4bzYQaljl8fiRmq9xsgf0rBK8ZAW9kQ1FZ6XkbDafE8032MfMviz519vS
Ufk3ubJcGLSc4m1f17fFLz4m/hZ/MsNbwzJqIxMuuv5y+1OqjZDukX1VatkqBsRyY/aULWB4tvZk
pFAfubrcWoEtBdZ0JP3L89j3/tA8oAVy5/hSzFtuIgPQ+bTGBnynvjiXbvnXXe5imgPilhTdxoR2
hlaK/tL03UNCilOP+sPbwlY4IbmDjGWx0KYOXjmp+sDoGi8eH4fqzK0PMfvhsJ3TUSUa6WaKBq+1
y6mNmxHRv+Tk8+TMO9kwxY7KrWN9H6NiLIbvz0CFMy89UF6Sg02S023xqIbfFvTuPCSz0dlzD4UZ
BjeoDXEkRndg1l0o89hY6UyMmY6G0l7D40edHAVLA1bMH4ElExAGfK81uVP8kmuwmMP1rkVeqW/j
B3dJHkdxF+8WViCdkKxMEyApaet5icdDU5WBbu5VByl8ptwolvTI32VpjmenMvmcCWyx0zx1bnYe
U3apq2bvyqHYY7llLCvsSggC6dTxF9t+7ePzyHYuYgq9l1vF8i6JBS+h910hXgBDFK7ZHu7T9YIg
INhJTmFJCoM1GerWzVA8lIc4oqF+ZCce7MFXKSYvt7JkoqjsgTbTxR4vc/LY8B2bUjyP6nLzig6Y
SJqsGHh9Xo/LgfnrcXskTQ/bRc98dnDl8gCIGNw2YdXJJTe0lE1Z83jG5ywvfQIy0IbOM1/Yx7jF
yzI7ktPoiZ0cjUpk2+/v3QUooRqIDcd87vpLwV/XNt15mlINLbmKYhyK1dDr6cKToUqB40aTn/WU
ip3hFUYgw47Glps6lY7oAR1wARX9W9+NwYjO7p1N2PzBlWBXJrDWXCsZOjtezyOi/3XqXkwgA2i4
Apgz2vVZcUZjQLCw6rmIyVdijTvxoiIokhFJq3yx+ga1hOesOy3sOA3fJvPD1hZ3e1mKTZEbX5p2
6SegxtHzXHN/redgYHvRhGJDZPRRw9X7Rl8Kcomrz+JnnV7mYucVUjXpzd++U9KCVcwSE/L0S5/W
0P10bn07XYd1RyiqJIf8gq11Tcp4k02XIUD5wz89AkU0JD5Tv/OGT8aOqSnkI5elom817tCnSc4j
rmb19NgD43Tey+SqBpfilbqmIknadbqQ1h/G3wa4IsbX2yqjONXkl+w8nuKy7/vhUjTN26iPF70i
F1vkQdkQvyrEzmuke93eZJpQAEp0gOfDSzM5x+c+zEMjNI/Fedzx4SoBSd6oKufRLZIREUXZe3iS
B0SJr4vft0WkUFD5AVtolBWMb1fIUngWyw+ws+C+oaVwpQSsRM04xIIOgIO2PZMYeywBKolL15ZO
5xyhOYYWxw6JPXEaj3007GO7baL924P+xRNKKepM+IjxzbA+rcf0RC/dZTiDrykQobabILu+s3/x
hS59E08m6k/OFpwzE/RzaSwe+vD2DgLV+JL36cz/F9MQTAcaRP97xkj91Tf8py50g3LnRNvioGvy
kmwYCH9mveiQVzct/mpeUFpeOU+E/0zQkGfvYuQrThgZa3k1rMThKeQFSsvAaWIvA+vh3NR+7Qw7
xqaqLNA3Wb7z2DbuZrRzu+lC30Rgff3f3Tv3a8PfSsmQvz7ctg7VWjaDfPedlKUoXK5R6EVq1DQB
icv29Vk4XiKW34bh7Jw/1zUA1Ll/foU01dqCxRWJisG5JO7yTF1xtgrreN8ipMtOXKBNnQHc8FRM
ZnawnIy+OlpTvLKsnUJRzs7OMafwUnIRajOvvUtyPCCsBdjkAnOvCEM1ruRHmJnkumn2OD27KIkv
otmRi0LsctVpieyivi64iwhnDUnqRq2wcd/cawFU6I5ceTqXdmIvxTBdmjHMUNgkEFnMIDXbiypU
40t+owQ8ks3oMFziInSY1zXh9DLtEWcqDmW57pSBtVVoGibPnLe0eyqTQ5mFafVMk1+3lVIl/O33
d5bVsMRNLWMcLqvxAU/xqThldOeOqRKMZLTc0k0HwF70zEycOfMSoF36xRy5XzosuD17hUrK9aUA
whSUO5h9XP3s0S3j7jGl/6cdfztpIJr/KZelSo0xm+GkrTdcAvHiZ+IiyA95aPvTcTsSOn8KdK8L
770N/vf29G4nMqpZud0iOF1e41eg26GapLvEJ+YlT+YxO+y/MKqEJtnx2qyIwbZQYzReaf1zqXZO
g+vnGriF/xTZRgSZEROBrz79a/cXcLZ5oMWbBn8BHIHYKyS/Pvu/yLGbsZ5x+e/IZegj1zzbYkdb
VeNuv78TPy/IYAwMgWNlaL7ljN6ot/5tLf2vAv1vZaJyhdaMAtGlbiBx9ph9NI69VwR5mB5Kf/CG
A0AJngx/8JOD+3Hne9fvtFQu10psUvDYLJCBafw4LA9luGQeTf4rS4oPe3HM9biSulLImtZ5ZeYz
zhkz5Kc+HE5WSA9duPcadN19ULmdZeJGnU8tFsGXCrGLZ3HX09H6k+5cRBS3QSpXbw2OiQzzhA9k
URdVR3FJ/qUhOerBcrIi/uX2XijUSq7d6pemTcS0vRwb38rqOVnvilX+Ysq2jCEd9BJJtnUB8mlu
8siydYDqpCK8PfHr8I70L6bsJq7ALFZhezPtUYxPgC9A1WXqzfHJMg+O/ZK2390i7PTKo8uJa/+g
9dObm0+3v379WKJyMZdWGn3abNgXufhkzueu+Qy0sttDq3ZEMvQkdtdlEMiqov/VnN7m+nh73OtH
9V/02WsJ1I62hbzAhzYOn9o1XMbX3vnUrx9uf0CpsNKZVDYZLdoaLqp4wA3lYT0ZT8Kv/rH8Jiz8
PatWfkUy68HOZw0VmSjIfFyP1nE9aX5/RP8uTrx09zL3X3B3xSXKBV1LHjdulWItegjwgSM7p0/l
BxqkhySw4Bhz33xefwP7vYY10p0nGYXDkgu90IZcNQDlhEZHcQiDPzUHLRzCvdSD4jYEdrs/jxAK
YJKsmDA+E7qfJU94O/c685ROl9SZfANE9oM/IZE4PmsrXBrbS/ap1rVp5LujC6TXtWtuGo0awig/
D6fpaALC3Y5u651CseV6sMIdbWJkHLlENqLYgBqXhuLBTFupl2jEN9b73rToX9jmvT0sLIb8KP+Q
Wx4fQo3sxCYKo5cZtjuzbnjrYmjDeLCrl1XbGVdXDSzdGXlr89F18TivA4MacPoAcuy6Q00+clS3
5vTj7Ia9fXTaF6NvPbMHMHUMrGW9ORjzjyx/K7VTM3xI8scJbEKtPnhT+tDGOx5JNTfJX9QFEO5B
yikurtWEeeWc2mmPxlap65KXSIkO1oR+gc6FZggQ5mP2nH2xQsfbSNp4sBcEqJYgxaqofF5ih9tA
nKlzPDw6kx722n24XBSVUH8ajib6koI/hJ6bjqWoe3C/N+teMkExc7lkjFZ9UhSN06LxU2chahQe
zMW5i+oSE5csPptMPJQuM7lMJFzXwKbhbVNXxFwyUrJdz86IGBjj8jwggPziKZ5kjWd7+Xr7A4pz
XQZG1pvaWUiCiQ8j8905P05W51l2vDN/ldC33995wqJ15jTmTnMS01dtKM8Vd++7HshAyABmt3rq
xuhbbdKz6dZmwHDBOdyWimrakqH2NOubpEUNb+sECco06p0gUTWuZKTM7lyiAxv6YqBIYGzYW8rH
OyUtGWZVFKBCtRNycQhKwbI1Gsvvt4Wh0EG5WmXRcoujg4hcMpM/2yZ9yllyTMxB93rD2NlNhRrK
dSs9INCcpAFcvDN84twr3V/JHlWZavqSadpDDxwoo6tP03xYuN83poc6NsAJ3JaOohSVWtt336k4
qGrMLh5tpDy+iyA9tSHQZMXisWN+jH19726k0By5eqUqp8kSMb7SHzI96KJmw8INtpiJFMiIc18U
4WB62Y42qfZjm8b7ReUitWaQCV1mZMWtD/rwmKc7UbNqaOmAzueyAccPGy7c+jrVD8RIPeO+Snlq
SXZrOcDoMudlQMhfnsYcbVHx6+1tVslfstwc9RO5KNvmZJb559bOCo+69tvtsVUSkUwXhPYd7duk
vZQFIcc1qeygAb2tV5H40+0vbAHvleBeLlxJ2mqo46lvTk7Bj6iToWVynpo2MPXfAFLZqNV3QlOF
mOQyFrMmXTGil+jUFLCxWRz5wI6316AIquViVGbOXLNHFMF2sRuOhn5sbfGDZ+tpquKwm22vMM3P
oLXeUVPVSiSz1vPGdsoSFqDV+gFcBYceKY/bK1Hst1yaWq5O17sL78DA4Mbpq52y0Q50I9XbbxMn
5m5IuGn937tOZDqWtloYd8F5dHErr4mMgOMexz6ur/qxDrSg3Xk9uy4o4kiCEgCupaJu8JXlx+L+
jLO9+mDVwJv43vkge0mzrlkxsJG0WZjQAazYvJp2NmGb3l/CAb25NG2A17ilcFwjMoGQ7nU6OBra
/N/ETB552ex4UdU3pBWwCmyTFhGg8OLZN6ucT3Vq/2SJwPVj76p5VUhYxvb7eyG5gwGY7smKjA2J
unDC2NoDcb5+pcDYkqc26MJz0Zp9xNfIfnNC85AdQdzQndzvG/dzfrzrUoEPbQr8bhHzAoqMdgL0
fjx/0pofcb7jtFXyl5x2mawiZ2AkiADRghTygOj5lAF8px4+3rbk66V1mLnkul3UxHbJRhowI/w/
5bOIozHVwezdubr4CijdynedvLFAVtOYBCjz4FMrqdjr1VXsvpxAcfJKc/rCaqM0MfhradnOk9ZW
d7XAm/jnP7dlXaeEEL1jkVFpz2Sgh17U39fu923ZqeYuxWVg3rPpwDB3NjygaMnWd/zRVe+KWUuG
bcdFBeiHgUWuOz+xtf4pCCgoDOe+dyF8QLLqbi1j00xZG83OAkzX0TOz9TCTYJ0rYKgPHhVmMHdv
mvmLFjTU8pOwZ68YG/8+uUkWv2quQD3NGEdF6tqgKxiycXjuXcsddjoQFBvDJKup0ZqaW/XsRsua
Xta8fU4dfWfuCoOUG1mqeTCdzdIjZuqPqH70Y94Eg978A9DZnU8oZi/fVrK+nFtaNXa05MVpXMxH
1AEfbkteoVnyJUXEizMmxepGGltPmdaektU6tHSPVEA1vGQQLAbYa1dj5i4pvmXZBESC+gUZkXtC
M9OS7yl5zkDhzmo7asb2sSPax47f1WWGoSWLsGx74oL3djSuHQpOecZ9ptEdJ64Qi9zmSUmfagt4
7qManZZCMw4WFWdbT3bchUJf5O7O2ewp5z3mPnQG8QAvNHpuNt7FCg1fIdlSq/VL7VDWRHUdWuVp
dX1tj4noakyPoaWjxxLm0HdoOgDUbr16dNaCNUlfuJEd85V/E0kPaqLivkBGzsvl3VC02rDa0Twa
qN9HOfToPLQOkIGKu6DOgL0tHTYLwiLOxWSDzoGBHRKqmjdenhjaHomtQo/kFN2IGke37hY7qsCl
4SXO8rnKppC0d56WcqqupMZIaA8ZFXYe6aCjM8v0nKbN4S7nIyfqRKH1tcN06Onaj35RjI+sW5rD
nO711KrkI50rbl7PZsdBo1XRdDlpSz8eu5kl/giAuOD2GhS2JufsTHfI+3pz//PIM69a7ARRWbcH
FqlagBRFDuBEjYtBQyhc6S5OlWQK8coPNrnU3CuIVnzCkmRUrqjkaibGoipfX80y/lYjtMir+J7u
G/hRKeC2y8QwByhqlLuTV/DJB1Lkjui3Q+TKdUfOjKRa7CRdjrMr5mnqJ2BSfNCarn127BkdFTFS
JbOz1wGokpLk9Ay36EEESiClqfrd5D0D+gf/VhRAYrmtR6oPSK5v7kiXtEB/iexmDlNKTuUIvJem
O9weXqGmcraEts1qtfHKIi4MD5W6fp3tUclfTWKYlpwfsdKyEF2abE6oEXbukaGzzDPTAWGdelli
NlbpOf/H2bU0yYkz219EBE8htkBVdWG33e1X294Qnz1jECCeEq9ff09N3EWPplWKYFsLlUhlpqTU
yXP6eVif8xa36s9NjQ6Yb2JAl9fT/Y/T2E4to/ToFL5xC+AIFriPXRSkNOSPrTWcjw2vnL69EVcg
31/ENSSfHPvXND32w9djQ9++6PUtsd4ld2zMvIfgj9cVJyvqYyJMmgo6wyixbZeOYwdsFVcfnFD8
S7d9yN1f92eucyglrm17pSvAsuQKHHmK1c3a7uDRS5WLGiFeYW09TgHF4jYfy46sz7Wkh55v4K5K
JLc7ej3QWUKuDvZ6UeXxPpu0gnWRoMQw7qvQJW1X9OGjSLJcxtwZQ2CJIsv7OyIR41Xi7oPrV0lk
T838qcHzwPiXNXR9bnhy0NxF1A7f2h89Dire6WpXJK5CGXP6u6mzqDDtR5pVV9vuppmV48DWIiPN
/tJsVZD4W2Vq+tENrlwW1rC3QGHWTddt+LNEdVriVeCQs6o9dy3kRSnvC0DTw034p1G0AR6sh9mt
jt3Q1C47SMqP/VrALptw0ZVvMbCU8/rYFqqKRlEOBJkQSBKAjseePf9BO6jpMK+zuRLGewnRWi9w
ioyL7kMdAQVnRUVn2NM0G7TaVgfKL6AEodB8ddxJnsJ5glpXzua42Ow6bipO0OtYmc6qurqV2mQn
AVZrRO4VWV5D9Zc9TIUHIPOT67x47XKu6SOf1rQrDzF6+IHaXCeKxZ/7FR/XcfE8LqUTs6g1FcHe
foHzA7W3DtTddlMOAg4FnYCY92O651+k1z47co/FJOLO/cQDIIX7D6Q2ZA+NL6hNd4McFi8KAvhC
4Hx06HBxuoMXFVVuKnKGzbftosiGAIWkvoU6c9meSlseIs2EvZQ9GtSlLpH2DB7OGTLd0ACk6TBQ
E+u5zjLKNl3SPPTYNBTZBBmrqOUfSd8agltz5f0H8/PqBND2rrXXy5Rf3dn5CE3TLQ/Szd7PPY7K
a5AOmyl1a84CauNJNbjlXK4VKt9YiEcowOPJtbXn8xJyE3+O7i+U2wrrvDxo87zI2EgucN+zbVnv
3cbUoKNbBWXndnvH8mqBKmFZzXEJDsfeHQyZSje0snMvQwUpYVqUWRF6TrxwMj0EKEKeDm0/avNJ
4y4br9FmkTHZxKtsz2BQPji0UmIYg5xETm2xzM5xP5x/cftg6e4fnPkrx9zRN+wXDSY9W1FCwgig
PP9pJrmhRqU5qqhNJ1Y9e7mXY3hEVsyGr13hx9J/mE3Ia40vqgznkGxewFcKw9BFJj7t3lOveuil
CbygG/7mSK+s4wdiHTfLCa9jOJ+GkV5KCSrC9qjHKNtyVXUEKnGswrLWL2POf9acv9x3Rt3MlSDN
I8j/DFNJr4NFLzi0n31nfBgs73xseCVIvbyZ6wotgZlV/Bpl/0j3b7bdG5xGN3clTOtg3NZQSpah
CyQm09kbP03j86GJq50lpRWCR9G61QPt/hIG/Wmb2i8WMSG3NRlGbQv3FkAtlrmqstlxUjn4J9Tx
jx0+1WZwqFxJOAt8cR2Lv7y6aeJxpYbtSTdtZV8tXLuqVr6GV3u1nbQfmXOqWfTtvsl1g9+W+VUQ
ceYvNB94fmVOfWqX6YqawMF5K/GJAoA7M/DjXL1OQGFpdYePxbJYxwoOqoSa21qil15Dr1VloVNh
TLcpOnssNCyoxs3VFvCxz0GRRVtwvVgcrA0++v3GlDmmqqjO7EqI1vPaWRO3q2xtZ4iYkZjkpuuE
buZKgFqbgwfbGoYJHJKQgiU1vJ2SY4bxVQLzKI/maKiaEpohYVquaDMS/GGN+MN9f3z7/u6rHOZN
t+1Bvu9VVnk8hSBq7FZPzSpwYL1pJn21/M9UGlxf91fKXZdzu+QSwZUJ/qPBU0o5nEr0Ty3kawE9
e4rHj9LUEvz2cvsqr7mf59W0t12V+daW4mn9KphtiAPd0EoAR6JZB16sVbaHv3uWP7fU+nx/KXQj
335/nRoaOQQWWMehWua9QIlcQoFGtobT3tte6qutcluB9/SRbFUGoOOfYpd+Em3R73CfS0MAv32o
hxT1v2dv2ywoxO5UmTvUcdg6acMW1Jqm2O5+ONPPZTJh03RfooTyMIp8ZZEXXqvd+1iE5cOyic+u
MIFYdMMr4Ux56EWWK7EKkp37yktHJKS+NpVlbpvIfwv4vtocV/iDBZJBBAF3vgzlw2YHsVhPQfXr
vg/phlfOxjfdznZljF7l0P9PWGHSFM1jC3pDvzO98GkMpMLRbOmMa2nV9ApevTqOnDEuw87BUo/n
Y99w+7ZXcSBbX1ZFJOiV47WYFHjbaJ/acgQ/uAmDqIk0tQsur1a37qbbIkTv9qX5H92FiXVcZx0l
iIkftpPHkK4bFN2CnMdjsL8fPH65bxvd8N6/bRPUXjeVAw+vLikfG5c8MEETGpoYSnWGUYJ44VPp
7vVKr4CglamsyjZthImhRje4ErjL1DiyKAnOVSMkGee66aG+bZlkhXSWUeJ2b9x5Q4WZXns+n/0a
BMLDcnVdEyWHJrBUiJabexGrFsAufCY/SoColiX6Imw0HS+mM4rmC1ScVhG6kNzd4JWV7z360GB0
AHlBS9P1kOuotOZTucAzCVzHh3jrhsfgvoGiPTPdynUGUqK2X5g9itKtMtxwr7z53I+fPdupE4r9
0rCH6f7iZrhXiaHYQOhfcGwxC/SsS5Q4tzgoZVI1h5jffV/tZrNvOAUHr86QKrdIPGyQy6jtekyP
LYASu2G4c1YNvXWt0IIb977/UK39ly1oz/fH15lHCV6eiw2SZliByo+quJmDtBN9nYy1n9jdbvgI
zSHuP0iY0aMTgqHKIvevMcpjF4tgRyAxDptT2T253E7ofOwtz1exMX27FmSvW4aHNnaJKsgezCSd
LBPLhcZgKhzGXq1GlDawGCTc34v8d9unbr5/smoTTu7txwBfBcMs6LSZihkrXuYfrehHtUPrdHhe
ywz1c8OxS5M0VDiMg8NE3kDr9rpZeWKLJnWGLkEeN/iUbvib6V6FnOUE4OyxB+vKgS9woN4woEBL
qalBSze8EtFBAb0bWU7WdbHbFM+rsXCmkxSmM6lu+NtO9Gr2GxkKkGfA/nRfExfs7Pvip1vETvcD
Tje8EtAtGBq7vfJxVAzDk7OE74nVxFtnUhXUuacSz7QQ0douuJpxqBjPOU0tjkeQoZnOrFgNTWGa
PVkFiZbQkw7LwCkzgPTTnk4/WOj+uW8d3dDKhiztjQoW0SKz7PHXwlbcub3RMmwFGtOr8FCrYqvD
baysaKaEMjeVLE/y0OSXmrmrENGyH3LaWyOGb+s69vzwR78FhojVja1cg/NAzkG5zvB5Vr0nQ3PF
VfWgVZRojeSOfr4W0waHyLdgxaGW0OHD4paH6oVANv07nmqHdkUt6jIrR3ZhJR7aexSa+91Q6tRZ
5vb7q3AdZ16UMqTW1Zao/VR2OpL5fN8Zdf6ihCorymYoVlZmIgxc6cUAHonhy+zxgv2wp321j3SG
+hDU+fcn1JuP/iLwC2foOnoe2+D3HnRf7n/CP4+6/706QkDm32NHfkV4YNnLtev3ofu51UPpnJvG
LYLHNgCRfZEugKj7X2XHI3tL5pkG1mnDCWn/BuUTyT75HfP9Nd2l66Jv3XK7HS3zZC5ZJnOyNx+I
kNwqkt4uOx6HRTucWEd6viUhcS2KwnBhWeA6H0aZeGwnMp0ln5e/VpfYXnuy96lbuxiyV9522dE+
Vst4Xx0oDJcgMmz+lPY6t6f7tnh7OR316XPYoUm7rM6Y9dsfHjafWfd9p5PB0G+7ISiu/23nbXA6
QopwzKDzeqrI+nW1TDo9b6d0EBL+e2hKFrJKh4zZFi4nPqJD1psupFxSsVfpfdPoZq94+sTads5n
zH5YwaO59+85UEXHhlY3JCcfndYuugz19vbCc2B6+e5MhuSls41yPQwI+CehRj5mjtU9TMMnUO7E
64wXJhMTlc5plA3JCSIvqCLJs62birhpyaPthxcA6QwfoLG8+uS5LJBfHho2X+lU1OTsLU24Xn1A
S/ihnQPUQf/2ngEdMcxeYP8ZOtsrnR+tXB7LW+rLpysh7+TMQDqPYdWdQBw4J5tNTDpvGsurD5+D
N2+NU1Rd1u4ExPruz9KePvh2b+iq1hleCViwY/Pad+ouC8buvbXPj2hmNLi8bua3v3y1JflLRyGi
27BsQzfQLngKBuXMhiDD/YjSDa8EK3FWCTYIDFmN7skS7IOs8sTpfcOq6oZXAnbcqmGlvGZZhPtT
Q5xTP+VpwZrT/dlrIlZl1rOiqp7Bm8wyi1sfyeKd6GRfQH9/CRwTvFD3F0rMbjzv6jKH57jOD+p9
Dpafi5u6sjSErMZA6gOoO9O29YMRj6ueNyUrROUDaEvETue/3DeR7g+UkA2pT4Bcg2ta/Rcy/Fyd
HxA4ODh55TxAw2geqraBP7Z/z8NLEfxelr/uT1sTUaqqc9UWVl1vBdy+7c9BFADGXBoiSjf0zVKv
Imqr8DS2+EOTrZAwT0O332M37L7fn7fO3Eq4RmSe+dZj3kM+X7qVJ27uX9eSn44Nr4Qr3TaHspBD
SqZZY6tDji+ATmSmVyuNs6tvoPUi+wXHqjYbl+YUlu4D9Fof0SYSs81E0KGzvrLJWlW1b8GGLwDQ
9DwV+Qc0TxuMoxtaCdUWp0ebM6eB1I4cErBjy1jMptrZ24Pb6isopFrbfo3sNrOCsHtHF9/mcReV
3qGLja32gpJoryNoYU4QQ/jYARs91e/X1rT7aeauVhXHXbjOtkx4EgjYc+miTLCshv1DM7T6ejuB
aSmndGuh/N3WyTrjqLGNoakp/e1oslXh6T1HXse+yjPf69+PU/MV9CWX2TNNXjf8LQxeZYJ5KzZJ
hqDJCjc4T2w89+50sp3dcFrSDX/7/dXwoyOXQuT+lO3WT5f9nthXu/pyJA/Yqug0aRenDtjYQtea
PAGdfA2d6ZmC2Pr+8LpVVdLM6lqr7D23zbxgBhs7u1S2SS5bZxTlRFDYwIoKHkyZ0/4otj6ums+N
ZdpN385ftkpcWkIxzHNGLGhlj/E+rjEoMZIQkYrm6/S+aXTzV5LMbLHVGrtwyvzg+y7/sPXFXn8f
Glp9mXWH0G1HOopMuH9LbNJW82cfjj2/2ypdqTVbEGjdyZRxSLn4LZpT5f8W4zFG4zDqk2xXzkFF
g4pnTs4fdw6u3d1ETq4xuMqvwfIGSuLFUGbE2VJSlQnN5UO1mOQZNC6jvsQG+dQHhS1E5kSPu3si
1hSX7mXrDqYwlVejbSpJR8DcsiDqEmLbJ6+vU8c30RTqDK9Eah1wTtq8a9EbUg8nGYko6afoWHJX
6TSGmdGid0kBiWPvZ9UE6DbDG6oB+K5bV+Ug4NthPU4MhmHVC2hN4rb7Kzc+guvMokRpgM4AMtFb
lEJkFyXOtLFMnM+aeavvsB4RDhJuXWVscNDqEJxr3ifWIo/lF/UNFi3YTTD3PfTwVpYUY3MdFtB/
tJdDKUZ9gu2nsI5atGNkKPd89/3u0hfN07JvBsYHnW2UDZV2ogJRyoy3uX5eExBD9Qm21e3s8ulY
66+tdvFDp7njXhlNWV7muIeRrAK5433jaFKB2sFPqTsykJdMWbN9EOWloW28FP8j27HndVt9uRRg
w8DGbWPrE1HcBHglc8bTPPmG25hu+orPu85sTwWDZWa08gMISP/I/Sx7wz1SE1HqU6W/C1/wDcZx
tzUZlglPfAe3JvWRMrBENFjLgGDtf9O8BPfsE3G+HlpT9XWSrFUnJxeoMxBrpuDducp1+cEW7yPA
qSYdin9qVP+ti9tqx/60k3AA6wYuHqwk6FIGyi2wf4613S5XtHvYexcv5VSQ7xOVucNjl00zsWKx
LKwA+5hnd2gPrly2ZdBnn9sv7cp3tPGGuRdODjB4UOx9bEpmkTJm6KnbTccl3ZrewvjVAbV1w1mi
+DBl6NFPiqhMt+LbMbPf/vHVyA4nbpEHpMsICKtK+8Wp8o9dvl9m31Tr1Hi7SgEgBaC60L6esimS
4rRR+ntbpzWumNNfSbRNxxImUY6rGyAqXs1KkeXdt0HgDf1FhseufOrLZx1OhQjDVmR9+Ovm9i77
mhsPZJpMrBLkiDwPQq+sRBaitteV9Ncqu2Rno6GGohleff30QFe1FRVyDctffPljrT/Xi8F1dEMr
BSt/WAE27jhAupSe6FYl6zg8hHQw7K8an1fVZ4eVNDawqEjyC3qOhiGdgMW+7/S6md9c9ZXTN7Kq
mr5FOFlLexKh91h20zsg4g1FZt3wt99fDR8sed0s2GIzp66SwGkSyx+vOQ+PncdUSoquKDwwO8Jj
8kimwgOOYNgSuvy5bxud2ZVzqgwri/l0n7JIBJDa9Ap+6qzQxGmiG12J0jysgNRxrSmjlRuLZovd
9a9j81ZOqTLntJIeE5nP3BiQ1mQvj8H2bVVsNpjtFSxQDXDcVJz6Zv3jdMOpkf6xO7xKPkHRkl6W
Edylq8ovIEv9KoxIR03uVckn6NyJpbIw87okyYByfiw2N2HAME0TO1RIxTvYv7193Lu2JQ6WtKJf
/foXZV+3+ViG8ZU4XW7NTLLC5QBn7Xck8GPmOl/GxdRGpolTlZWzg5dU+Y4MAw6Lx3xpYumE32Vv
wr9pfF0VjSeFN3VbgIt8vvRpQ2U6SFMC0w2tBOnYWm6f25h5CHZJH6ogTpccCiOVXcLNC8sRZS1w
2SsTEo0fgbR4uj+0zhmVCO1H2yn8MMBOh6ZAHoCOZo6SqAM9bUu/3v8LnV2UkzUezL0hmkY0BpJC
fmC8mJ63zTro6f+ICL/K67Lt/Aq4CJ7RAq2Y3XSeG0hmE1OFQOOOKj0FKrKcojQD0wNAt3fOtav/
t9jF+b5pdKMru/XodD2qqNC27+0u7fv5VIY8KQ522tqqIDSaPXtL5DvPuBeeeuKd2HYMJ2+r9BSk
aV13JXD2Ce0iG8ptNx4G6phIT3WGuf3+alVbsKD64COBW27t+36PIPJGnovQRDqicUmVnmLz17Ci
NQLKCavYzZ3EbYkhVnUzV7JA71Rb3ll9lbXQZOj98rI71qUo/YMeo+zV2wwmot7fRDZ50UPN5kzu
7sWjByscKiFFOQSjEzAHTwYAt0W2c66t7Xmqa8N9QGd3JRX44eTToUE0rcg2PS1eot02bNgau6vs
E25v9e5MuMiqvo8b+xfv+rj0TdB1zcRVXBhdJ0dGt4MMLn2xu4t3UWESWNVNXNmqp7EDJlcgB8yB
de6qMKl67ywKmt5PMbqZK9u1T7qN29HCs6LfXhx0pcVd6x2i0PZtFWoVLqSrC2tDgqmbx66+QSyi
324bGQCFms1JhVsFXTDOwllFFs2fbfdSl2GcR//b0Jh23zY60yuxWo6eCMH5fmuqa1JWQ3EZUC4+
56djwyuxivfOaXJcTN9v/rg4+HoQvqazqfygm7yyc9dux9vKRYpcnB/M+mOtP5f572MTV8KU+3UX
ihxJZnTqi03yrNyGEyj9DFlAM3MVaOWtLeoCBElmsvbPQUDPG8P51D0kAefbKsxqhhJJ5HgF3po9
J9lp8+jInzulhqq+bvJKuEa1J4JpZG0mquDSNE66Ww2wtMeQkbYKter6EjxYKBeiPj4mfAV95dqc
QEpwbHdSKSYWZw8bWfYiAxF2lltBunfld74W/7vvOJqA/YfC/NW2DZRJG00EjiPt6TSg/QZs8ad2
Blfc3n26/xc6+6tB5YpmIRPy/B4siWPRtAv9k0PbY/d4FRNVj7RwJ5xOs3ao0nX1k9ASZ6BQDNlY
N3slspjXuUCm3qpWEYmb0l/j3toSh7cHM/J/EFHDbvMZz6wZnyygVFGDqJosqDxDxtQssEoJwSZZ
C3CQ4cDaLb/s9qXYyncjb55EYeqX1+xXKjMELpVuUUNAOxtXNJd3UTHFg9N8PeQ8Ki6KhmBHbhkV
mYUiUNXRD/XtpdvoPDrr3Fb9lfv7Xr0Elo/hd4/gUu9c+wWi6XJOOAkOQQJt+2a2V3/RRC26xOSA
PWXmcd+PgDFVcVUfPHerLBHFXtA5umW3PVihJ16eIDJ62qLAsKFr3F9FSIVUTvsONY/bq2XQXu3u
i7QODq1sh5Bbd3y85mLP6vJLWFQP69ZdhtLEdapbWiVw0ZW1+rQNMfP9Ye0eau93LZK5/HbAL71I
hUdBbTqUTODlb5bR1xAw1ajYPg3+fro//G1v+s8LC4ZXrpkekWtQ57jku/4cV+3jWj9u0xKz9lGa
/PLNsMVfKNtiHhGn7NqhziwxQkYSnQRJCYr8p/sfoBv9tiqvvX6Xy1A48BvCoTGdh0lYmB6k31xY
TFyJWZKDAWnkQDAMMoe0W55Z6/axB213Xtq/78/+Ta/HXygxG6zgWbTHvgZnQJWFTZc6rXNqQs+w
p+uMo5xiXUf6DPogSGqiRAW0uoxG2IvOcZTNNpdoQpBoIczy6mHxoADTx0X0KeLZ7k7pfePo7K/E
LbVaa+2YxIUWKg259GNrZN+hopKIgf19/y909ldil4GArWJVL699E9VFdB6L3CpPu53bkffgBxBK
OvQW60UqBqkLe5R0GAItYu99kBK6713PcO6M3o5hFYFUMVQXhY381qHQwlwLOqkXh32J2EvBgqQO
rqV35KUEH6GEMh92MYBcG6mueKTAxtEP+WpAOGj8SUUjNbSaZLffPmIUsds8baAllEPczmgVM/yF
Jhr+g0gaEM4OnwVoTX87/pRs0aGmQthFCWPURsTgu1jcMZ9Pa03P0HgxHKt0k1ZCGIRVvuh87C7R
8EOgKG0B6XTf9zXhpYKQVjG7QTti0tXWJs1NLpxvMSu+EdNzgG5JlfiFWoNv9R1SxDCykz1UcU8u
oQVWlHxJmYml8bZRvbGBqfo+YyXrtb/lITyziQS4+awn5AHMSqdmLh/rvX0HLsTLfYtpsoWKUKrp
PHV9g/9aeBnfCPLF9GujP+4PrlkOFZ/U8dGyqxELvax+2kdf+tWKy+2r7RmqYBpDqQilPBgJH20X
CZu/awISO+NlmJ/l+N3r//YPdRd4kSrts/khzugFbnmb6L+5DTpsR8DFDaGg8ScVyi1ZOdj9hMHp
/hCV/cmxvRg6rpX8yCkz5FLdEiuR3Ozg0G4LWKkCCYht8/fNOkOSWhTp/VXWhLOKsqob6Kt6QyEz
Ec0gdl8+Unc2QAd0Qys7sr3yYBjHqUbH0fA89eGzzfavx2atRLI9+YXwbQuHLDeHUlIVUiSK2tTx
rfN8ZRMWYoHiARTmM2HtF0lanEDJD+79CqV1qJzngZ7836dEN5j+3/ntcHmqrOUsefBlCen5vn00
XvMfoFWA4O2Zg31x604zdS5Fzp+YqI+lBhVrVVX9PlX/5LjBqWKnWE5rzk4TRGScin6+/wka71Gh
VlYXscGG2G1Wiumyj/x91JnebTXrqwqjiGCj3K9yVDba9l3tI7utoJMP6RNpD2ZmcvuqV7cAHwKE
Xe0hbNnCPjrrE9LQ17EzOajONsoejHePsIWcscwmyU5VNDzUxzjJ4Jhq0FYb6BOmUmYQ3bpKVDSk
63wAGU5yf1V1jqkEbh6GIURWYXrpLe+9XaSCrtc2ck/Hhlcid7VrCWUSOM3e5O+W1n620FqGnHzo
5QZs3UrY5hMUD5YB04eoS+KF3rnlIg2MYjGadVW5IMA+NnhkxvQH+r1oxBli2MdOCioYKuigLUBr
LjPPH19mYH7QjPUTTIWGVK9Z1uAWaa/cvexzyvIOdol2kswQfwv8IJHQrjq0rCoZRFTiWorXG/h7
MZ+iMEzyqX23NL7hHK7JByogqliHKAitCIWq9sl239Ec+sLOlR8St4HTKNG61BbNIcaEY2f/bQyf
2fDIKsMZSucwSrTOzTTv0S0RgM7xUvj8MaD04JIqkTq1DdzFvvmiK+MQTxMr/72xwlAC001cCdS9
EbTvCcOxI5fvSbm9z/PesPdpVlOFQ5HFadl6K5yWEv0RC4lEWu7jlhYWGR5WsPQYyu+aT1CxUday
g3ZmqmXWT98p7VJilPXTjXw7b76KpsnCy5uD0mk2ut+WCiBsYmJt0Y2sxKnVEMLzCWmAO3sMwp+k
AwrlUIyqYKjC7VY3CJEC2t19WFzrJB33oTNiFXQzv/3+yiYQ/4g2O29ltk7l2SXWZ2lFT/dnrhta
iU9ItHoW9GNkRkj5G22xybAFJuEETWJU4VA7CEwoxK1l5ufbqZlexrX/0BgRP7qZKzFK1o6G5YAr
Wr16XyC7e8FZyXDE001cCdDA9hog2FH+GCl/jMj6NO7jeRO54Vqjmfl/sEqWgJCyheUUY3lmrnsm
/BA7oxepIjo4wJAicGHyoRMpSHIubp7HfRQd83MVqORB2SssOLI5xJ++BFP7PSzED+i7vhxyRhWs
1EAuCfUcZBU+jk2c03BOq874ZqIz+221X0WRx6yRTxU64rfCmhM8PLM4H3eTzq0m86pQpZ5xPMV3
sLy92U9hPwO7HPy1ExuHjTk9Zh4lVkFgMbfVVjTZBBzEh6Zn5Bf30AtuuNFrvF6V1Fkj4QyjGGQ2
D8H7cfGuRRMkjW0qIOvMr8SrDKZO0mLCKSwanrqq/oBb38GZK/Hq7qRoKzEiiQk0rAn0lNr0PG6H
6Ai8SIUsrREY0y1bSnStb+9AVn8Rc/+pWxfDXqqxu4pZqkYQqsoKWlqQddqHE9la0af+aLfiMaoK
dz1mJBVSgFaciTsT3gQcTv9mMnruWZsMzWzSqdJ8hgrw7Im1F2NNOYo1Qdpudcq6KS2NxPUa91Eh
C8QqxjCQQmYt+PD3aHrnhabaq25o5SCJVm3fL8Mc0KtoSQu8xeehiTZSN7Ti9IMEOZ9c4PRjwSF/
RUDbYpKy0yScf7SqXqUzoAu9bbRydCFy6n+zPcf92+v74UNVtMUYL01AHcMN5O2PoGpVV5ZRwwQD
ucqIK2ay+0ORltRYDXp79EilWxslqkH1Lbpya85GUk6JrIziULrBb8Z7bSRvjjoQFcts8cj7wGl5
slSeSYNM4/Eqqq4X3egPvG+ydlzPTsjSEKV1aVSr1w1/+6ZXc68WOu+QamiysrFOdlieozlP18i0
YemGV3aTYBchRRW6yZppSHkdJru7pZBXOd3frDTu6SpBNa87Y6AprsEEyD9ElF/cYS3jeqtOfT0e
zJxKdAm/6JoqamTmMDu8LPkIOt4m+sseiTxWOnCVnSVfNmmvNZImHv4vPl4jA4A+e9IbToKaZ4D/
IOzQphyAbgxb7vQwhoB8VtMptJ+9NZX9GhN3Od9fDE0YqFC7IJKSlA2SZ+24aTiwD0vNj62Bymi2
yb53+wEZLoeSxbz8WUqe+LuJe+l263vjQUmF2bUrZEoWiTNJACCQv4yP1d48D6yLh8h58nwrvW8f
jbOqaCwLUiK8WvE3/UCTsa0vfdC8dGR436/y2KVfRWRFDlTq1g5/UZHxAWBiHvvUP3h0U8FYE9vb
iK44ALWrl9rogKJ0/VDTylAj0riPCseqJeuHYQhxdBtzluQ9X9HI6xtCTDf4LT+9SnMl6fwODScS
dIH8WgK2I+f5WA5SQVj1WgpPzosEjCn8hm7ZeM3H72iLukCP49DeGKlArKpDswynO4qu4foBbLaP
M9gm7zulzjBKBg1E2AcsInVWOBHIqcq1Gf72gsH/cn94nc8ryVN6s1gbG1ujs22JVe9nd+LQyKhf
XDoeIhb3IltJn1tN7G0cYJ2ys0/RUj8v1hdwFR/B2HlURWP5fW2LSKzw+rxOh8A+TXOYbhCAvG+g
tzdIqqKxxsLeJtp5MpNbden38lmwLnEtk0LJ28tLVSRWh4KR7aAJIuP5YEXxWMjxm1WE66F8Q1Vp
HottQCoQF3fpeU/2hl8XZzJUR9/2HKpCsZq1FVxahGddzaBIW8J/ZDSSB7FOf7GJmHqYdfa/Ge5V
YqCCjqFfRzKLVgLZRyuWefjYhYsh7+i+Qjn/iMYJc0YxPGnHpLKea9+6Du2UIKAN6eftzYuqUj2t
swi+1EibbHcTEVrva+Z89b0URau0zf/c91LdZyhhXI/jNk8rCEpHh4EJ+Xlro0/esMU13uTv/4Nu
HZQgHsehKxsWgKsl2rLIHy/h7H0I3cawuWiGV7FYfHB8EBfvbWa79jUM7c9ez+KdmEr5b2v3elQF
ZLVuvfSzwDr7PZuSXCwEgh+zm86eXK6VJ//c8ELxMLWPBNCVNHfml/t206yMis9qc5/ZLg1QNijq
VFjPTVtmG24KqOYazl4aB1NhWtwfQh8EQDh7yemdKEs3RkRepr6DKk50Wjoov9z/FE2uUsFa4ZwX
g1UXczZz8d2neZtMgfP3/bF1ZlLCPERbewhZxznL8ybtwTifCEgsgE7q+wb80P3/0PmYEuuVE/0f
Z1fSHCnORH8REaANuFKbC7vd7n25ENPTM6wSOwJ+/ffqO7k1VhHB0T4IVSozJaVevscLUMEjledg
S8M1XBEVTaN/3je8sVMPZAYwtUUMln17aTw/qtD4T9xdpIzwYCPE16CjFDLOt6PjbxmGYBxyNtbV
YnsTQ7U2g5ybAGcvb/CPOpgfJsdXURfwa7huMV1YfOc/UKq6JUMCmTXo3w7nWZSndtq3xZkgKjGB
x2GmMPu0Vqe64+9IyF/ur6ht0jeDvdp7KmcBBzx3UaJ356gErR4YKTZsHr55pQlM4FQRdhObhv83
QoPIZfYiMfKDTD76LoPC1/cw8KJg3UKU236HEVwpA7/hpHDI6/Khi0ZI155yB1Sw961kcx8jrOQU
+l0TLiMoBoB1TfILY/llwpPp6O3iaKSByVblLEqHbe4hcpPlm++MRSQzf+MEYMkKJlPVGOReRho0
oEFt/UglNuYBkJi9+6apqpMARMILB9aBN0WCZ+e6qvGqodZ0w5Ms8zdxVJBEKRq/0Sr2xvacUnog
rYPCcbUvq5k4qtwfZ9UGhcJrTHoSHHqeQ/AYuFuuaZv9bVN7FWKZD1GUGSVdOI94qt2f40JePO/7
fc+0+L0JoMpnVQ+zwOCoPh0LzL/r9mGAAxNA5Yl1LsTEkM+GPMLcDx0ope7P2mYSI1oBSFpJ6Tky
JgHq86Eo/DPCVh9yUbcbFSfbJ4yQTTIIVWQTKFU5RKUG6BcloTxSp975C4ydMB3rbl0bUCs7E0qi
0FQrgIDv94aUSSblLwRiPSs8fqBlMJ6LRTr9WQlHZk/adZW7z/OZYaQ8rdyGiXGKWQegFgsvPgvf
ZSnduD9Z1sB8F9c4s2eey6Z4dUVcuUUUdPV7CpbYXV7EjOOCgia8VmE7xWrSURmwE60/OW2ykXRs
kWXcBhTLO9D5LCgbN24elWv5zOtuS5vCYhkTYpZmqpJegDpW64I4rgQEfiiDYz63f903jWXDMjFm
Bc5ltARVRewP2ZPvlUc+028BH6K1kRu+YzmTm2AzESb+BAz/FLeL8xgE35dsvE4sz/AmOR71srUv
2ix1+4Wvsidq9wRv/fUUU6EPVIpDTtdjt/NxIDBBZzN4AiA+il9B/fXS0ORdD4nBIu9P+9bBSHQU
O6HobrMH89zBhyTxVPZR0T337bf7H3i7sB6YsDNKx77ty2WKh6U8AM1/dtvxe5bkkK6QpyV7Ij39
cv9LtvU2Ml6VqmYkfMbTlfc1haQH1B8S78lbvvRoSr7/CUvIcSOgV6Au5ylBQE9L+8PBM9lhLcat
bGELCSOeeU3rOeDTFOdletZp8wSthk9gqsUlmX+9P3/LJ0xQGgSQedZO6xRXhXuaAaPpQHSMghdk
o4f18/1vWGxkAtLalamFlfgZbte9G6W64CVxAw1kG9o8qMwjEIwaQ/N8PAZz9ris3eX+rC1RbHJ0
JbQFf+qKOEjC52b8Nxt+FdnW04lt7Nv/X2WIEm1KpS9znJzn9AR1kpdl6E4l8077pn6z1qvhfYi0
VmBbnAC/CtCA313mkZ66cot68U2fYYwbYZWhW6nvKh+Sgu0/85hHvH7uls9++vf92b+5phjeCCmv
4f6A9t7wWjrhb7SA/JVXwZ5oxdBGQInJkSs0wZxrrcLD2AxnlW6xyltmbQaSm06Z8ir/pgvX1+ck
dX80ndp1m2DMjCBoEOjc6YsUkE7cpjWL/CF/HIZdZyoMb0QRqMbFoMM+uBLHPc+JOOLHnJJwqyvg
TW/H8Dc/euWObjKQIpmrFB0Tbrxk3cEZ0qs/bYkJ2oY3gqnImAf228S5JlN9EYwe3HJ+QOP0cZc7
/oftLhRLBhhdFpctr9tD2Or8wruB7KogwTr0T+tMssZ9qEZns98Hz62bQYm72CJktpnGiNScaeJp
yGSDgxW8kXl/nvMugmbZhmne3MkxdSNSR5AF1CCVL9HmV1wdlE+Fg9dHtR77LPxSoWo8D3uKhPiS
EbjgDPcKGrTBVRT6UEO4uVzDSLFlIy9YMpqJ+vR60vOFTcG1V+KaF0sDVpTkkKXpBzyEb/EFWxbD
xH+mJQiw3KmDI9VO/uDrkj6UOsuPkCAszvd91fYJI5BBcVgEXo3MDBKmg5uyYzpwPKzugqXAU41A
RjnYW+UooK2pxwOXWUynn5pvPclYMig14jjoyAQYBAKh5ag2z80oD623iz8AU7999FUOqsApl3cB
ca6Qjke3aPVQLd1hbdI9hwUMbwQxretUF+gov4J/G6271TOhCLR667HcZhojjttqDcHvD+7wevSf
xej3Ed5L/t7nM2YQowKcpCWmPrq3s/4KBU3UPbNmp2WMyK1HNntliS0XfC4nHSYXwknU6nHD4y2W
MfGfa11Uag0RVDVZHtPMe3TWYWNoSzCZ2M9+SIakknh5bBr5AF3399M0/uNO7rdddjexdZ6vWO2u
GD7h7kvt+edRuJ8b0EntG96I1aLLyh7X6SyWA8iry/5c6PSq3HyjTmKzuxGsNXd0plq8BIY4zyei
AkIw3znz2ydfhWqTV7kvZh1cBxHGQ9pEiddcfL4LkMwYMUJ19tqeO6oJr9T1gMdpz1OZXYZGn/bZ
3QhVQleCCrsKr3gZelprcWB4XO6rrbr4bfn+A7rC7I1oDXNaeuiVCa9u0T92IwHBUPoovS5qp3LD
/ralNSIWrfstxHtgoJvmdtlNF8V2oXlxXri9u7xa2q71BG/8IrxOpMUWC0K8sd3IM5ZZmzC6QrTE
aXkZXrVYjjPxTku1M5RMGB1hbdbUA2w+Qbw3q5poAMRfQpvuvsdYltTE0aVj6cxV3oVX1ftHGo6R
nii4PI7F+n3fB4xYBZ6wH2XQhtcif8IDjXB1NED1gf+8P7zN8rf/v1rUWVUdUM5Y1DApznjxXiIX
ghHR/cEtSdiElvel21TpCNtn2vtFE++kUvefpd+isrbZ3ojWtepcjb48LC3/mJcvvEJfMXr+trYQ
m2mMaPXdinu0xNLqcTygTnHtR3G+bxjb0EaU9l6eJLmvUjyb60uPu33j7+oGwVnbiNKqpWmTdyW4
d6a+764t73V3gXCXswUrfHtRwX7xp8ekPFzTnsEh/TA7NGH+IBpcTyZ3IxXYhr8t9iuHxPUhB6Qg
z+NGknMtwA24qgcnXTYsbxv+9v9Xw/sFhD8GmTVxpaazIvodT9nFxRFk18KaYFSomYphkPCZEtqg
BfcuJd9V0sLCGnaXY4bnjb5HZs9WJLL6iBvcsd+pNsj+A0Vt6gVMjxrBtIz9hzLLnJ9Z6fIvShf9
1/vGuc30je3PNWxft62uV/TKxm3YXpJ+iaBO/FGJ5NAU87ELyj3oBRjKSGmobdEMR/o8dnnysRWO
G6lVbr3MWyLXhKUOTkGJlwdZTNrh6HbhGVQ/x/vmsQ1tpLMZlbMM1dbwSmq2/FgEL1k0UdlvYJre
9nzQwv7p+TTP0i7wMfNEuAfurocBJPd4ztp3CzcRqar3GE8CJ4sV9JSLlT9PmjyiH/upqfhpj4HA
I/fnL5ha3y8kSvXXIkjVj3m56XCHYbLB+vW2+dEO+efozoAT90Cn+Tp24fo81Dko6li11epmG/32
/1d5ZxjYDC0Q5J15XA4Ud0uw/Bzvm+XthUVv6p9DJ7wP0MGIoRMHxFmA00jfOS/zPhlSdOn9Ofw8
FhSN1154rdf0iAzxgP6wyCu3Zm8zjOGWrpyzNHC9OpZ6AQR+VQuk/MSXfaYx9lnUoYuMk7yJOyd0
IzTYOgAFhUdSbrWxWGZvYixX2WWBv3Kc6J3+gLfV6yS2cMaWZTXhlX2hRYH6Xx23FKqbmfq13Fp8
vHRXOgAA6M9lDVwXgjcFTDM66aVo3Ggum79Xd/x03/I2wxjbeNV3Wes1mL0ffPRSL8qSXS0ljJqQ
yYmtzkJCt46z1TsKriNFhvKwuD4ubem/92f/dm2U/ofpjkvcGG46h0H9dfJeMvqlF095gkbSn00+
bJyOb2nrv9shDYy4zZam7soxbWLes3O9XB0n/UKd9Z0DvQocmiOpm7jN5L70ZvLghSpziGzxMLPk
HruCoMt953Z9spGDbMttRDFUSifpDVhugo03UkXJTroftpbcNroRxigXJ83SQSh+HSB1V9RdfaCj
t4XVtIxuYjVZ2ail6IomRsPVmRH/snC5scQ3b39jiU2IptfPak1uEmpgDjlPY3Fcq/Vry8r3MxM/
7ruqJU2YWE1d8HJRjoNw6AYsaxv5qv7VJsvHfcMbcdxqUswlKCFiJoeHBcBeND8clnbe5zcmZjPt
ZjJ2A7I/V/wyrtn73hUbLDY229+W+9WOy1aIc+f9Wse936Brt4rqDOep8qLkhmksScIkucu8iUC7
ColoTT9m5CUcUdjtP3boA9fXtN2XR02YpjsBK+tIGGjoP3eEvxRe/fn+yv6f0f0t5zRids4ZgeSn
lHECxbOUlh9K8pkOnzqaA5C4RsCAxXVSnd3ygxz+uf9N25oYgcxLdHVVzVhC0pxdZ08d0kV+6AQ/
gKRun0eZ2M0MATwHCbIqVVOk5vWz6rbEQG+e84bBTNymJB40s4IEqpSuuBZe+jUpnI3d2GIYk/uO
QNKVByKo4TvDcJxbZ4zyNXFj6hQ/ZEW2uGFtn7n9/1VMdCqo+lX2aGPoW0isgAJ+Eu/DBYSl/Vbr
sM1Itzz16hM9XjvKsRjwEFQnT4UI3yWbNG+22d8++Wpof1mSXAsFt4RBpPxayORKFA5Ifnm675+W
LdlUBW0Lfxx8jZCA9iWIc71HiQJE2bkHBXTTvI4RmlmmYavabDMV+fP3KFyvkwAQxVjdeKv98NSF
+2TDqYnnrJOU5IxiFcgwHnJSHMuFHhtvi3HbthJGHI98cdYFQnJx0OcHZMFoDN4P+q+l2ih6WjY1
E66YFBCF8BLkidAp41Glx7TJnlJnH9yDmmhFEmSht6a8iacuuahkeAmLYlcBiJooxSwfZlBKwkfd
cgmj0NfLeWy7fVASajLitbQYBzlh4jyoH3C2ONY5OVcAqN93f5vZzdiVYwv5DIZLqhhOfXh7KvaP
o6c3bGMb3ohfisYPD9KPKu7rFxr8YMtzu+UwllAyYYkrFKWrOnRVnMkRXAsokE1ywyi2oY0olXky
Y9NCG10dsIiP4KtKtx4PbAYxdmA08IITpA2z2K38Z+WLQ9K6P+p2n9gY/Q9gSk0spQ1AuTD7MXPL
c7HpKRajmICpuk01rXos5SQ/C9Gea73TSUy0VBIOQoNRroEWaxlEbaa/NnVbR2QJ3Oi+l79dhqQm
YKrLioV2gqk4pB+95keZgj0j/cj8v+fi7/tfsKyriZkKqJf5vjereGy9kwY41p3a85qMG4cF2w8w
wrTMylSLDMaXZVzlMkrS35N6dPiPfkv81XK0NWFTPvFvSuTw+dz7PDH0DT5m/udseZ/TI/W39iib
D9E/tz/wfwyqG7DZQjbmS0XrLOpT+W3fChhByzkeoVf/5p86exrQLiFy99Cty2nf8EbgjnOTjeOC
BWa6PNEZVOMuOzrFliKebYGN7dWD7C5tK1SwA5CiUEdeNIBxZeaBEjz/JqjYhWQF7sUoqDqLrsnk
ESTkpog0mN5DML4HbOft18RM5WRpZtogKc/0d7p8Vt6XahkjMuiNzGwJM5M0jzdeR4oV03egby/e
zc3fIt13qzbBUooRMs4LhubsY6k+kuW5Hl/u+47l7GQipWQI2lmhBGatP1H2pNpvg+qjbmfuMbFS
wmXcD1IYXdEn1/tU0uMor/dnbglYEydVtaxKMh9ZwVE/kzU4sH7rPdS2kka4prlXyMbJ27htm0df
6LN2yAvz28/3J24b3gjX1GG+zNqkiRURJ0/kB6+U15Fkl/vD21bUCNeANTqoeJPHaSuf8N6EUBWf
m7Y8EmcXoT6jJlJqxF19UK4AzGCYL5SnX7qy3uePJlIKPExiHRg6yzL1Q5ePdcujdjhk9Zf7xrE4
jYmUSnRRksLt89hn4Fx5mPFH/RT2qt1F0QPT3Fbl1a0wzKc6qHB7ulYr+qa6hJAoWdm/oDfa4oux
uI9JR+ZQYL2SFnKNvCmeRfZPMbtX2u17UaSmxmem5KInF/anOYtapzpAen3jpGObuLHDQr+DkZwi
rFbiP4C6/+QtU0T51kPr2wwQML0Rti3xNZcFdvBs4Me2bs5+/d0pIeQ8ZFHaaXxKPDnZVTbJRgay
/SAjkAO0zki/+L/6Xnbuqv6cJRAw51utF7aSmMlKpqifz0NbQ0tbvnTsdxmyU9mMp3bNHsOpfqcK
PxKl/7GFqGNTLcf7EWJJHyauKstrUMaNo4x98EcyhiNLdxGE1RGlW489liA08VXdpBN/veXXiWVH
ScOfRKRbzxi2sW+HmNfxNzZLgwouSB5leMj1/NtfvX27sAmuyoIJV+eMhFfW1mDCyU4avXi8KM/3
DW/xJpO4E4jlks2MIXPU2VkT9wFEm0fFt5A4tuFvBntlmDQocgWsTHLV4P9rev/atv1FFuvG7G12
N4LbWekAiGEj4xJaBPNHvXX0sY1rBPVShn5fCNXGqsZbrOuik4SAN/x43+a20Y0ILpN5CtsSs1be
8rPK6vzI5VrtOxCazJ3glErAyV60EAwo0GkDHalpmZ7deR9zJKMmuMqtSpCIlCiQ1Epfipv2LUs/
hGG3sRVbjGOih3wvDJSjk/DKwRxZjt5zCtTZfbtbnNFED6ELK9O6yJJrSMZLDXFt2ssTml03LG+b
ubEJS/Ayz40sWyg9e6ewUE962RKRtqRHEzVEk8LjxMfQ2TzfSBhAQqyro6P9S+Wl+x5HTciQHnAp
qcdJxSQPziAUfBBzsW8PNgFDxOENWW/HKxdUHt6UR27wS7B9lQBTTrRySqeSFMWSJACmZ0GdJJHL
eZm8I1QFL6BH2uKbs62vEbZFKl3tg/Ak5tP3xHPOZeI93HdM2yHCBA7N9VpCyywo416P0RSU0dKo
o78Mt6IM9PIOy3Rp3PSQq626w9uhQEwYUSPkOJcctQHVflD9I2k+dLvYbRgxMUQ4Jqp5QE9urDuI
V2fjAbLPG3709goQE3bZrmsgZIpZ066J5na5KjA73V8C29BG8M5gxHbHHNcjNooLFFc+zRPfcFDb
0Lc1eLUH1nMxFlkBRjvNZ/K76sr+wS+aZFeVh5i6ogCvOUtyc3/ltld/Ld7jvHBMx/zjfbvYHMXY
YanKIaQY4JHJ64tT4swPeeVcF2/r2mgb3thoezR81Zqr5NqB1J7N2cPUppHjb/V7vZ03SWiE7Kpn
giPf2sRD5Z7AcnVpWPOFkSXKhuzvfQYyLr6VdgGPdsMGRILjEEl3yg5kqT/5ct7FzM+Iia8SYMqn
rgia2PXrm7ZIUULpMx83YsqyAibEKlnrfsTVqInLYDnmSXvjJz8NyxaFqW1442TMfDevVg3np+76
Pvebn2Ruz2W51S9oiS2TpK4ZkiJpBCo944IG8dQ7S+5vGMbiOybGqkibXq5A5MYZiD/Hxj2z+h2d
3UPefNrlOSbAqpbV0hcjfH91vUMKHZ0CTFGq3aXFBrcxIpflNB1AtobEEKAmIJPs2FXLj0DKQxgU
p/s/4e0aOTEBVYK7xQwtINho8KK2/FvpJerCbw357GXxWqrj/c/YlsIIY+iwEbdU+CmhfD95bgpO
m3/BFP+z8rvz/S+86aaQFzPcVISqX7zA7WK/AOq+yG40mo9Nnh/uD/+mm1LfLBJ0qM8QjjaQeOWj
d1BckLPfqS2WDcvkzZaq3M3acl5AY9aitUQ19ZGQ7rMUWx2KtuGNDFektNBMg0cc6Iz6e1lX4/em
zvQj4HR842RusY95/QcJd9FUziSu0DmqPzuqSNpoqrMtlJJt+Jv7vtqBvWJ2xOIVEEQNxvx5ThKe
RQzinxvHtzfdk/pme9XIJzRfl1CWqZy5OQlRoTWsKXucPQU9V+kcbGQk28+4ff/Vz0C/8lKy6Sbj
S8CvpWtVPbm82+ppsY1+W/5Xo5d97njzXA1xlaRf15rXR/CF1fviy9TvyLEJNHjlbeNuIhco5EWS
dA8y2dVkhRUwcl27jM7ENLQVq5CWh46376pgaA+r5+w5HuIDxjllUF6RziNv43mS80WVXnkC7eSG
91sC7P+VuFeWp14XLN3C2lhW4cEhOu55dS75lpSdzT2N+C3FkrLWC3Agh0ZFNBXTGa3GzyzM/tXT
FreWxXnMogAai71mSHkXp6gVvltKOqXgmwy7D7vyp1kUGL1iLXnVQvSz+c2C4AEiiJf7I/9/Bf8D
aANs38j8a6ZXSiuPQC9rOZDmBQwEUZr/bPzhA94ETp73wSW/6nE8M4i9BtOyL5bNVqNsUJWXrTOJ
q3T55FSBfOrSRmx0/1gcyiwXBLTRVaEmKMaFUkaVwN5f+HMVicXdejZ9c+eH2W6O8Mpn21KmeYCD
Y9yw5Tt6J6GSTbrHjgXre+DoWDT4BOYsXPnX/XWyOZgR4c66zvM6QTm4b8hjHfQ8asCZt7E9WyLE
LCH4fplNiXsT5HbfqfVXU2VxKF4GPDbfn/zbNXVYyzjAyDx3h8kFXZKX9exaLqDShCzehQ9OnLvN
Q7bmU+SgW64Hod6YLuJEnPp0/9s2wxnRryc1pu0EwWJG6me/rM4dStT3h37bbMIsIqh2Grq1oUPs
ZOSM5Dv2bkSCv8jw/f74IXzpv6EpzErCArUkOhbFjQyz806tKP/ta7SKBqsXzY73ONUg2MjC9izq
cWOh3jaWMAsMUwO2mWRGr0noMhK5La5BWnUbxwTb4DczvgqZIeBS4QUC0tpZKD96og7+WiD1vLEY
ttGN7bvWYzdWQzbgCeJZtxW0ZKqNFGkb+fb/V/NOC5eACjOHqHPmnDhHX3f1cn+BbSMbQV3MOhzW
FvKw2dS+K7PiJe22Ghpsvmls2AGdQTEoceTzk/BAsofFJdEkP03TxmK+nWKFWVlogqyc3UH0EL0J
xMdAie5cdNR9AExuI+PZvmAEbhj0RYX3Sij/kn/TpXoiuXiW/b57PxVmVWGede33ELaLWfjdpezn
hC6ieVVfdq2sWVWAXlXlDQl4bJGl51O4kOlQKrWnoIapG1t2RmTg0WyE26j02RsGEvl63tIjs5jd
rChUGS1Xkg24K3TD10TOn+mYH0mwBc23DX/7/6tgyiuwd2asmOICHTFMoqmeOp9VmG8kMIvbmzUF
sWa5uziYvQM6QR6Sw8w6nACq4Dhq/mvf2hpRm/czb9YFjJEEYIPzyt36nC9sS0nQ9guMwF1WqCOv
CgYKc37VfvaQc+cpF+pcbWp/WNKOSXnvpIXMsCOCgVd39BBOND3pin68bx3bAhth662CJXkOclOH
NZcwLc5tpl6mYVcxmQqzUUt3bUOrGmID6P/9BXrQNMoXvZHTLHb5T6eWN3Aukwrcvlx+HWYiI1qk
G3u5xSxmixbIqrJgkVhWN5PXWX0G/PSzcNhxl9F9Y2slSeUHNAeLZi+rdyJLznmSPjZ8S0nNNnkj
aB3WJW0+33ySiymaQBkc8aU7iyY47Zv/bUVeZYWi86XDVY/7TdB8kxOgIwF0TNEot3XCtS2tEbMe
3mj5QuHy/rrg0FQ24aHK3F23M2H2Z+VtMgWNIwZI9tDhLw+Syf/0bNhC+tqmbpydlcoGYBNu5Ku1
U0bh0vZHufq7kBuIJyNcC6WbgkIJLm6Fzk+yCSWa48qt0W870hsnWLMRi08olgWdBrluMT94SfEy
JdcyTZ61BglPtlP+DQ+Ff7pPyLzbQRKCEtUyXP1GPg3uFhWJxfpmU9ZE5FC3UF2Icx8thM2sm+jL
fZ+32caIWVF0jRtocBvzJfkGkMgl9KMlINd14Qs+RDYUgGyfMWLXR1fZwIoVsVvzZ+n7n0Idfptd
em2l/NfxtwpcNjvd/v8qgtH8C9bpCikile14ZCHjp46hE/W+rWyjG+ELjW2vnmofW26/fOULMjNp
1b7MLIwNNxwZz9QiwdEsvQvv+XUO1k9FsavPiAqzC2thrAPQt8R+uIbFQSTBUznjSHLfLpbDgjCi
lwcZDSYoMMV11b7vaDhERHffGtDERMrZJ9UmzEasGgI/TjKXICBYMg+NBn0VzWKUJzlV/9z/GRYf
NXuxWBNCCoPTKRYplQdZd2enIV/EUMXQa0AzqtqXqM3GLCeovLChED5auPc4Z+0LXueO93/CLZze
yHRmV9Yyjg7Vyp1iPcs4XMBIH4Z/gSxto0R6y2RvDW9EMZvzcKGy6uOU8wNPgM6tjlBWPpeqfp8m
HwSAtRsuZQk1bgRykIM/fEqgn5AvYXYpU+ZdBj/Jdo5uBLJLVa8CimjoPP6DAcaHbsp+I5AtwWCy
Wk90qtyFYqPUwnsEBe9ZqDnuAxGJRm6sss04xl7s++HcVzn2s5yIi8elxukz2PdIhrfDP1PoKlPI
za+wfM/Zr84p+EEE007Dm81aFc1lgOMJzvzUYVFN1K++Q1vofee3eKfZr8X6eQkJ73po/SRnd4gc
8m/VHl0OnmUaRLzaOk5Ygszs2iqJTj2pBMzvgrzL0QdZ8M+s2EW+RIXZspWIZM5UDxtJ5hW/6j7l
H9FUuGUk2+SNEHaLwMnr2pviIBHju74eedQDZQnJKNKc76+D7RNG7KazB6H4BD9ASf17BRKDI7FG
stliNrONb0QvdvhZr/Wi49kX5xFiciqsLt3A9iUHU7olAIcqYyWOKq4e+CEIh/KFDiBAuW8cS+ya
XNckY7Jwx1nHJfQ6G7xMkvDn/ZHfhq/BcYzI9dtWtj3Nutj1pocseT+kT2Xyr8+SI2jgjm36wscf
SUs2zGRZBbNjCx1zEy9WrIJu6KmETtKcBmeXbVW1bcPfgvzVSY65BViVIdQYyxC4etBruc4jm7bA
PJZUYQINlEymsWlTPJQB9hvW4JwIDhOFctcoYnf4JNxmA85p+xnG8Zqtfc51S3A06t3mkPN2xKE6
P+f1VqHM9ktuH35lpzJIE9+n2AvE7B8a6ZzlkP320YPm0fHRz92v9cA2fovFdc1+rrJxpxB8iDom
bBwjWeTfhnmr9cdy9jIbutaQJm4X4OAShPWLaNdHLpqLx7C19UXyCNzDRm6y7M6U/Gkuojy6SFbp
eO3bxzwJopKR6xKGMeDgG9uQbcmN3bmcZNuxGTcqb2pOXHlRnTvvVVdulF1tv8CIcjVLiTb7XsfC
I++Ui369sH+os+VU9VsZ0PILzBYv10vqcB1bHfOVvZv89aDaMAVUg+/LgWafV9KooSpa3Bdc0I/T
d6MGhe8Td/x2q7xreU4WZqsXZKplP1EAHVCBOvjui1e+L/PHiX0F3uSkwvo0lj8lXSI49InoLX46
S4CY/V+kc9DCMREBgt8MbSJq6qvwmI0VbtL3U7xl7c32LwEO9KGqRh1n6MgFlXDkCy+uXfBpkC34
vO0Txuadr4F2hYZ7UWyu7TpFVcN/JfyLTOXL/R9h8y5z+y6yBtWAWsdTjn53VqY/WzHe+CP6jY3Q
9gEjxhNXFO3aY4uFnsf3gNdnKpDa8W59vv8DLCnXBHqhg6np+RpqCFan11rLSI8/k1aegVd5B/lq
r9vSU7GthRHqqZ/KtR4mHQ9NeOatcy7K7lM4sQidtftC0YR8pZXynDFBPhxb5x+eT990M2zAHyyz
Nzu9ihLPxeM84KQDmuvOL993S/4enUKfSL4lhWF5mjYhX6GjKJE+MDWO0x1UUx5G9hly90chkLKC
44DOTt40Gyxelug2W8D6cBVcMGTFpCyb2A9VCj72rVujbfCbL7/axl3JZB0moK5IlmmOSIcCqBck
WzLrtqUwgtrFtcvnaCyJU5a/XwIeBZX+JWgSiXSL4cP2CSOq16TLR7B44VDudO/b0D/xbjzzIP3M
KnG6H3c2GxlxnVYpd7O1Q2pyJY8TzxujOSz5p/ujW7KGCf/qMkp4n+IH5G1zLrX7vqp+d9rZmLtt
dCOUIencJSBnR+bGfT2qWfOxmKAb0PX5RoHV8gET+tVkhJBpxHE8H+pfKhwvfiKKKB+K433zWIxv
Yr+AmsGb+oKtp9c8O1Rkvcx6U7vI4jwm+ot0hXYX3OriNKk9KAvXp6lsviVl9wt0rBvHMssJ04R6
gQnF9XiDCOOaNQeyVr943//junw9tFWSROuabx0/bGtx+/+rYF4Ajho6kaCmnjTdfOVdMn2kRVaN
l3HU/r97FoSbb/typk7YkHyOi9GN8fLwMtHs4f7Qb29w3HzZB2Fvglq9WuLS0VCI+djPD0v7c+n5
g+9913RnKcIEr2lXDoUvkjXO0+RUTuQpXNJTLfLT/V9h81gjI4EZO1wH7s5xPQ5fdD+PESXzr/tj
WzYeE6oGaOtS6n6Zwfw6HCZItld/F2Cn8UZ29EUQLbqPqnHcCD2b5xoXijbgi8pvH/NUcRz9MCqB
8Go78Pj4L/Xcb9R2bT/JyFBaNlVbzXr+H2dXsiQnz2yfiAhAiGEL1NhdPdluDxvC9m8zIxBifPp7
6rubtrpVimBbC6FKZaZSOZxzHlh9b5g8zGcWUkwJeq0bEia+dMZnVmaar318OFRuWgvyiVmUNxNg
2+ruoRUDKLky19VENYpUCJV71lhiz5gD8uZz2ttRus5R0r5O9p6A+T7N0qfA80MDM3FUFBrv8rHJ
U7lljZZVUuYmggMydd8xancMxvoRxXaNLiv/0NVzvnUpJkF3O7pHz31HQi6Qr2PlHj0aoUWcI6PZ
iVd2tAz87C/BpjidBpIXg8fv0XqbWmcuvLhdvWPfZfu22Na6ReWJuS5LLQYubISHLj+5wTdO2V29
bHOOMhD5WszUDwjeGJ2BGNDPahYGSKJqnmH/NbS/r4Oggeff03Cb3nGHtF7OnBSh49TRXJoHL68j
PJpCq+7C1HRDOzV2k5PsiLCjjJonvg0tgFC56y2oHJrmdjCfuwQdOUsALHEzG+q9MYuft/2byjwl
Z9A4LgPmc7WcCehb476y5tNUzjrWecXqctNb1xCgAvu4X9K63U9ucmcBVGrDxk1Pzs33tp0PRuY2
4If9xN1y1y06LvsPN42VJQsE414rckzFX5ommKKkBC4t6tgad3hd5J1CYXHJ1vw0dVpqYtuGOI3i
T85PxRgbXDeyolr++p/eeI8qoY3p9/5y57EWPNjHwEDjtrnzNiHlYfvSVSvMjvh50LGLVwGQP8h3
gonYLXU5zg+dK5aXzA2YQIKQaWYX3l4a99L33yrd0NDHmSKsLV2uaZrNRupO7LI+ipif+gPC8/W5
PDl7fvBOteYtrPoHkj0BlWnp53xlFycJxgj89hhPTbkXQV+n+Lbm/zfE84EOyQl5jGyRcpnN5kI+
CRJh2tuJmjiJg4hWcT9ExqHapXtLo7D/IZN89LVr7PhGpboUVaP2+jUr3VUnKw8R8eBryX7ae3gf
vC4xkJt2uglihfzkfD2vp9p1PK+5mACjmej0pWtMwEJvoggwPRljrZtRMcm6ll2YB3wUENqgy11z
LAq3IWOsATLPXkcO3U0nJ+49MKxzzYtPtfL19zcn0BAzH9GEtNzRBRvu2sjtv95WJZW0JXNuvTkB
b14ATUqAfQC8cmflYRp8v726at+SNQtvDIzUS6A5Zna/muSrwOzF7aVVG5eMGVkOk03A07yM49el
OlUjBrVTjcarti2ZsJ0ZdLBn+P+O828ZsL4ip3Y2IW+ZnpxxH9BezRuSs0viY2AUHQn2I8cLTyOW
j+MVLC8Za9YuVUZ70VzY3yVKj8D+icoIucv7Ja7jPN5opXLWfTCbFjm/ubkkdRoCIzkcaYyk0+2z
VchfTq5PbWZZAlXHSw9W14GlIK/f3V5ZoTVyVp2SmY5OAIV0pj4Nx5k0yCsFVRSQcVPyAQcg2epg
Dz2ZeB4cMnE0hmrnJGmY2KCnSMsonzUOQXHLy4yU3op4feYIIiyeAO+jt9zDWvDmuCz8l5/nyZZ3
Af6LZL/VavcNpTiIuXnEMQh6N+tKZx++dLG0ZL9LmpduApa1i0/QuOdOD1VB4nlxT0BDOzvluM2/
ydhqWHjCZDDc/UTvMO419edW5+4VZyDn0/laVtlMM3bJQR+JMP3B5Q2L7ABluh7ArLcVVmEKcmad
zKwd+ZqyS1u00Th1u4AG4balryfz5lIRwZARs8e1nonkMNL105jpHnyqXV9F9mbpzve6vM3H5mIX
p9bZd+W2kP8ddlrGjWkSA/QxYdGypiejdT5tk4ZktlNgJqvIIQ0H3Yap30Rt9uf2ygqfI49Kmxi6
7uuRs0tX3dXXUljEhr/blpbsU7h5NaYC2jFQ9+hMP5OJPG7rATA9OUsOXBhMXS+QyJDhhcuruEVH
w7Z9SxfsusyY+mkI3kBjcTRmoAMa/rc50CU1FRKXE+SkZiNJloJd8PAMu/YnFV7YV8+39x5Ahz+I
huXsOEia3DzwOjwOsxmt91kfJkUaCuqHI3oZct7FLLAJ4MJ6jdKr4m85ZR7wEnVOs2ouSJq/VEPU
vTpRH2V7NwYHAuMxO9lxue81EYRKeJLt+mDjSkFaA0NIlog21WtlL4BYmDXiUy1//f2NaxDtmmce
SuYXk94lIp7EQbgaQamWlkx4xJyq6VKcTLU+FRT7P9P5cPvQlWdA/t32WubcEQXWBlRY+WqfkSkJ
MRLhnso8nPAEi7IjGKdPgeZ+V/0VybBNAMeUHWf4K/bf1f+OEqGjq9WqlpYuXpcaNvVtnO8ojiO3
w6C9X4M/t8Wk8PsyqhpQ9AE8h1zvZaZW1JbWzqv73e2lP972u9Fn4B1Ubu7Ci1oAvumrOUqRf0jM
TSCOgDSWwubcsp2ZGbAxYrmhVwMwaQzBNnt77x+7jHdDzmXKmG2hD/liVeZr0opjTdkzd8YYdbZf
rpkdBrDjhMRdNNp6vcHfuyg3kEzYTs217Q1EJl77mYtPffWrR1PPkjyC0F3ziY9P2pUzxjWwdZJs
qfGXUHpMyO9EBw+hWlgyYmP1xmooEdmOdhbx3IrHdhNmCc5YsuFUOK0TCESzPsBLk2WOUPiKPfvz
7UNWCV0y2abI+ZgY8BCGmUVzNe8DMj9bfI0qY93ZYt3knt+NQZv2mFDHaZuL8I6Zg1b8x4psafqD
fKRbmdadsO0ZTqc3nhz/MdMFyoojlXPA3HJRVrBKxOC2Y+0K6lv7aTZ1YezVQj9Qdrk4alaTb03c
8g+I3iJvzZ7N8SsX6c4iVkgxpFx1o0bnFScs10ppU4NX4Ordamv4QwFX7gM32w6+5VnzgP72TY9f
Vx6HTnM2moR4/iFY213p55+7kmvaWlR/4Opb39y9GOfIs8GBkxsxWuPtE5Bq9LQPA7bvzUoT2qkO
W7LfJJ/HgRoI/Wl/9sZ9QjbdiK4MrlYDsDcYCuj9mL7M/YGwIqw3kVwD2E8y3Up0ZdcJTMvb5sWY
711Qbup4F1TikG5bb1gNDIjA9S9TGdqkPKFYtb/tcBQ3oi+ZK3OLopxWuLPVnWPMVf8KJvrM11xz
af3X7PSBYcmDz2aRpIwCLu8yPYt42NG98bWL0jL0Y/OUVaHYGQf7mJfRqgOtvV5PH31QuoOv87Lm
ynGnzMv8p++rndHiw5V/bPpaIzPFcchD0WRl9TgtBa6A9m5ueGROOien2vz19ze2ZXt9JQJ+DX3M
r779O/A/kfKhMrfVIU1X5qxci96oCiupL2J/PYtyl8UgrYg4TkEckp0u8FTkDzHG9e//QEbAmVuw
nl7ci39wdvmze1pfrAM5k117MD7PmsySohjjyjyWDcpTfUZTJBC/zPv02OzHY/+9j9ddtVuOulq6
wkTkOWlvWvsCXgOHYr1ye+ew52DT6D7OQzLshmJWvJ+QxvUqFnY02+WdDklFpaSSYZMcZJJ9jqXX
fOcYe1uXG1ZIQ56NzkuaASUM2YKiYPeObxytpdvBCjS2pbAAeSaajQV1yhnCFv2udp9WuoaW8dBt
DdHlweiqEXQ0rrnbIcjvufsaOBBPpevaU+1est8Srq4pbKO5uMXRGY95MWJQMLQx+LvJW7vS3TtW
RW5nFfQdUBsxMpGYGIgrnZ4rNMaVjDZDfgCgPnZzSdunNDmPOuY/RcAgM1MaQOX3+NVIPevVbT41
zjdDIDtmxI2OG1TxNJJnoa1AoEMgoHDIbB8gpJ1Ha595+b6ddp1l3pOxDak3aa401RlLNitym5dF
btSXxjuBMDQU7g/T/uuwb9uOWLLbmaZz3fZIO7lDGwOiuAwHF+i+06ahHGQyrjJ8c8U0YOtgosBp
OI55Skwj6gpdQk5x0PI8dOOavZuVQX1JMMwwrvG6XMz0Z8V2ndA4fIWKypPQ4zT5GWbR6+vjwsTj
QjdCqaiFoy/7X6n4QFDh5vrfReINoXtu98ZD8cseQnZv7t19e+jvDE1pX/UfJBvuqe0OlDbsUnre
zuq6I/LEGvfwX9Xgg+BHnoJGe89SAQgN2fhT8Bjw2PliifBa0ue7KWb38657rL7QaHzt9tluo9+Q
CSyzVsxF71goFiJD2lVNTAbdYJFKVlJMTQGbmo094pUyIIcREO9Jo7FixTVGJStGO05u+8mCyMHq
dz3p4qSnIa91pqBaXrJiIyjYMGdYfp7IHcrjmCuoTr7fauxAsbw8Fs38pMm8BOfs1PXBptk+NTow
wToaH6RwcfJgdLNUxjAhc3+Zmqeg+9z63z2w7PmVZiJNFbbJTVcOhqExHHbNDh9QXI76L0HkfbHO
VzvDO4Adb3tShfLIDVjjWFdjveIy9sqk3zsjyqdZMOnmF1SrS2ZcQV+I161Y3XFDRurYGXRD76rT
vX7yrYtuhV+7M/yoQPxgrXctskxs2m+TipS/MqYiHZsUmlmTcl8jeb5mOrIxlUgka8UgYz0EI5Zu
+ImTU+ZtSsm7csuVsOzWwE3YXDB2meWYXTtWQiMN1UtFnoHOQcLIDAceJq/CYef+9Y7pLtiVLDSH
yMJjZTj2mpSM4lTldquu7ccKrCb1xSRm7I5NlBQvVqLRdZVJyYSViwOcvtzF6sW9f/D267GMgi/1
iUblPol0FqX6C9eL/41iAvyWtbN3veAxaDF8L+37Qlc5VS0tXcCDwYqMFrjZs/WptXd5+1mL8aNa
+vr7m12jX7xo6hQXrt2/OBju619YrlEf1dKSpc4WUAQSfm0MqP8ORhqW+YsYNHm26z//4C6XJ5zb
qfXzQVwfcO6xLHf+xEPHDAPx+bYfUG1dMlY2oZd99EmNTDMPXZOGY8+jNtHhmqp2L92v4wTcX1C+
otJSpREGZocCxRb2uPBtURSRLlgbEJgD5wiTczxWpk+Bte1E5caquTaNfuJmfbHs/81l1PqfAO69
SeJyU1XTpHaVVNhyWdK7iTR/6rS6R0lKIxGFxOVmKgEiUnAHI2daDvme5LE/PLvOuCvzZeP+rx9+
Y0fGaA3Feo3z7OK8zCE37h1ddVqhjHJHldEXCxU2pG4udlQGr3wEJBTVGJLiWpJ7qfD0zIx1RIrT
oSMgZIx9Zm7iyTNduYOqb32T0AFLT9Yhn795P1Pd1L5q05J5orBUMjPFY3ycPyXkZUni20qo0hLJ
Lq1OBKiFocDkibqIrML+1TkOAL6sfA2R1tmq65J5+n0ysbJw6otTAJmvGw6lTY+DmDX/QqEvcteU
nSV8DfprkpcBCdQ/tcMaCvPHJhHJ3VIGMSYGVHfU4OwpytaHCW1CnfNS6MazVJuXbtFiSrqlKC30
blZZaP8JxP+A3nZ766qlJRPtpzZIabBcXczRyz+7/sF1n28vrVDId11TfOhY6SEIG9vpNNTTKe0/
3V5ZkTaQSSYC9NhPKd6NF6NbIsM/k+WyOH240v2soxBUaL3cPUVd0TXBjEZT15t2vP42uPdi/NIb
X7b9A8lYh3QqDZpcy1VkBwSpQvRh4ceZda/Nul6zMx8EA3IbFSrvXl0ltnfIrpfSZIdDsjzUSxGL
5KFol5jMVVx7OiehOhHJet3OsOCNIS5R7pEMLPq77Os4fsE02W15KdRUbq0aYF4owuGhwCzzqV7Q
WCzKR7vSoSkrVFVurjLrOU8Eg4Ex947ND5Zu9kO1rmy4gC8KmtrxDkZw5uD18jXBu2pdyWotBL/m
spqIlQCnmdjLc7pWG5e+nsCbO5vwgY25uzLULjBBUn03bM0RqvZ8/f3NwnnXe8RpXQ+kKtmd3bPH
vHfD29qhWpr8u7RvOHndmbAmx08w8OLeWa1u5kW1tGSoCZtSD3A7iBoXthPltO8LXW1N4WJkrggr
78plIPBimVuGZnUEpnfUAHjf0Lh21dYlm2x56zMTtNWHdrUin9g7O9Alqz5e+t1srdMSANsOqNEu
I/tVdcEv5mzriHo3V1v3dtkhLYAWtPxL7e+a9nebajTwYyfyboK24P3sg8gMtZD0Z1E++8Z+tTWh
tOI1TeXep463FpuBa4g8qrW3d8XeiPrv9HBNUFXR8nJbz1V/QLLNgpHVCDDUepnyr8sPhgREUWqa
cD5WxnezspXlFcx0IJtgZbHFD5bIo8T5nx1oBKRaXzJRMpZ+AweOhvJkjbxu5/sZmkCK0Es0slGp
pGSotYPRhGVGmNpai5tH41NJ7VI3e/3x9fZuHLaz17JGTIrg1Bijnh3s5t4cP6GIYxl/bx+tSj6S
sQoL4BBrh9dvZbUHHnwRhXVo+19C90r9795/Hw+g3eNfH7kUflvZBrKPPJ7jNQazyh0YJzCx1xx0
6CmK1Ng7wAhqz3XljzCC9jdacA7tvohRziShE14/ZMT06bawFGctd0SlQ2n8f9M8yb8I/4H8ub2s
cv/Xw3lzRbmsLk0+r/WlCsKeh83J2RWxH6Pnp1rC+mTG/FAcbn9LYcr+O1NuSIU8E57G3S97PYNp
Icyrz7fXVuiSzA1hN3PK3BbHQEy+KxxQrf4GLkyobS5S7V2y5dptV9JMSARNVvEnCNqYFPRnu2xi
OTTRFPzvKfSO0TSOB01Nyj60hikceBeChSW8LR2Vq5ZZITK/WhYXuf5LVx+K0zX3yQ78LluPy96O
0U0d3/6O6hQki26nsXZMWiEnD16IITG+ZM44RUGRRW7j7jd9Q+6VcgOU7saMwi8x/+s4A0rFAtZJ
7n4Fd6HmEwpbk7ki5k4UPnAnEHlT8QtzlVFh9roISKFIclvUglnKpc1gBCteb1Z/WMQSFbZm4wr5
y1QRy2IkBSYY6gswMkJmRrx/Su3XWVfNUe1dMuAFWDjN4sBXiLF4mYGPYCzBkY2rZveq5a/H8cYV
EdtNqmCckWwt7lt0g9AZGLSaq1IlGcl+QZ9oNyRDpqjJyrs1WJ7KdXo1OuvoNpZG+VVaI9twBtxW
6qLcOHTuxRXkMUj+3lZ51cpSOqoalu7aW9VeEgE00kpEU7kp60dlhghiMzCOjzjRxbzM/oPPNLJQ
HKXc/wQq0qovRwQPlLwUxQvydBGAKTZJQ25+QtLPXgXH2oP1bHWHNdMUXFV7lh6unltlNWrb9WUN
zo0Rz8Unf1s7GHWvWvlGs31fIEtG0e7N7ThP/5d2nxct271COeRuJ5PRYShhmJeFGvOTxVrvG8uy
THOQCruR251cI6XVwFHk9us/ufsUiH3NvufVt9tHqbqX5K4nhK9iBmAlQoLDiAitiVmEXptv9p7t
AT69v/0V1cFKhlk0Np5upVVfgvGuJJ8JEoqDLretko9kmhRe0G4nvAqBuRp56RAaA97M7ZNXaB4R
qs1LV6o9FN1EaNZeMKe9cwgNS17tpkxXrlBoj9zoZHs2yv4MaYTV9A6jIQ68/H1b6qqV/X91HvC8
Zb4m8OZN+tPrPjmVpjtdta5kprxGS5bnebj/HRrNBrm3k06TB1LIWu5vqqnlFPmAnLbrFVEmIjMA
sYqu7q/onqL0+tU3TiBfiVFZHKt3O6B7tKcagfYYzs/Fa/U6xTTSh2GKp5vc4GTwFd63h4h49hIM
X63kYJqvKdAmTF2NW3UI0nVqTY5fLgva+KvJZsF5XN2lPCzZoBufUJiVXDLqFuSJwBt6hQXKD7O5
Hvyl+j34P2qvjW+rp+Ks5Xl74aE2YuYMwcbkH0XSR9SfI4fo5hwUArIlv+CtaQU00BIXoJiATjIY
dGe1QK2+vXnVq02mwyiKKh+Da7PHbIUINB6vj9ti78fevDP3/7Uz7DRfuprrB2/ody1gZDJEdjW3
4Xwtf7OwycPyYToUcbBL79l9zmPM71mRHbZRE+mSD6qLQebLCFJO84Kh06G4n9CDbx3Ti3tf/GUn
tm8Oue4zCiWQO8RA5JV7fdDhWUTRE7+yk5WRz0uigwFWaLHcIebDV+VJiVPKyzVyxL1o5tCx/9rb
EJyo3CE29dlqGtcUTdMkhzKv49ocX02yMS0pt4YlgKpbe6vHvQlsjWkxj04vTp02f6gS/vX3N/5w
yMumwKgOhL/UYbd8q0wD1De69jCFATrX39+sbgAYYU0FVvebO6M6pDrTU60reb61ruy6Hab6wsr2
afQ9+I1Fc9WrlpbilMw3C1CtYICpZ3kQ8tX5aqDccduOVcKW/NHYTx41BYpVs/mXVWfEXWGuQ/9X
rS2FKEOZ8RlgZYCRYu1qR+ti8i+Bw/r6KAwabIv65XnnmqfuPBgcLSe1W0W0SGgYeO0minfQaUiZ
wgDTknUBOKxLF0TNejIdTcrrwyMlvtw412Sj0YlcjGdReb/rtK+jYS508Dcfyp34cq+cx/mAHHMP
dgerurNT9lAH5YkMVbxBZbC8FMA1s+kKCr7VMzDV4rSdBTg2xJ6zTNeIrdq/FMlVjR1kOTJEZwbe
qyvTbZ0mkW3r3JdC9jL8WGotAUuusk+SYOfQ9UABD3RbNKqlr//ojXPxxpYNKRmGMxuHCAgCuyzR
pepUQrl+8s3SJplKgYAfbHi2/b1y12jCNQ3uwG3wwL7cMOeUrM5aYwCzyVQ+INrlUWKTereOno7P
78NbD3ojuTHLNylzjUCczdIQUU2GBkrvkB+FW9J72s6bumfwHcmlubZvT2jHG88raDrIbN8Jsw5d
kexun7Hqb0heDeOkSekW4E7JWR6SpQjL4dIGoImsdUPyCi2Su+iSasnGqoaBBaYVoVM6KtptNEL+
uy66orISp8Tmk+JrXVah0dxN45/bglFtWzLb2gDLxGwk4owHwLEBJvO86CoEqqWvZ/FG+f2F9JmZ
YNsBsHdBVBcn1ibEEuLLzXOe4Elp2yB2RkgG7j77sDhDHo7GEt+WyodvLqx//Utvtp4VADcUFujL
5twGSckUxBiJ3C3mWEZ0rO9JomsLUclICkC6HJDF5VgOZ9/oDrQjX9za0TytFSovv4mmIQPTFaiG
z+lUHAw8WQjeQ7aLXhrX1liVwr3J7yJeu4QFDYy2Bl5QCwY8ajshJ19vH4LqD0g2OxUunVYQvZ+r
wL0bveyZWdbDmCfx6JVbgjTiy011Bl8Kr/SvNHVz/8Cr5L7bhA+JlaX71qcrYUuFlSe0X009QKiD
eu+nTHNnKSQvs3rYZZ4OOcAtz0lD9mPR7JBUfphcHT2dQi1lHo8CWEYssGC6nUsfC/BjmsMmYDkI
5vqP3phWANYkkfYZaIwTDNiYLnFA2VLU4biOOu5HheLI3XWubac2XeGKEZ6dF6uO6JQ/Jr6/m4pa
022gEpBktxa4bTzSIVpD8ep1ysx4bJwteSsISLpxs6CZObdAh1Zn9M51nkeaPCwo5t42KtXGpXtW
LAkTQGSC5/STeZdNItmXY7qpjwl7l0y2BDCeuYKe5Vy09N6cvW8g//1xe+OKQ5Ub6Mq85dRhUEkP
uU2aB7FjOj96b7r4VMdJoZCN3ESXurQfgKYIAmAPtMXJAAq6ZEsrE/FlKDK3SzJXBKDqy6zuu4PH
YTyV6RTdFo1q31eRvTEpnrGg4AuUsRadFVtZMuwmseqASVSClwy29TDMDFhX3IWobJajGa1T+7kL
1tAtN3UZQjrXP/bmD9SGkaFJG3SSVW3vLbe6FP68zZpMyVBHa8a8aQJ9r6fg5BcYtZv5ixfoauQK
PyyTXGR+gKxBbSLqm+7W6iLY01I+bztVyVI7EiTORK8+2LJjlrZpWGX5n9trK+Ib+f2dlTnjroWw
Y63yQ9kHkZ2wT2Kq7pfVO5j1tjDNkx/i6A2cwcYGdzDO7q5dEKGBddZZdVRvHwvfk7HHGgb+adA3
gkXQyX5Wc3DohgIIlzrQTNXyUmhMutljzuSBomYCVuzkLn+E67FQNHzby9OTe+6AA9zTNsPzrRPl
ji3ZXZHS3e0TVm3++vsbkyrsoCiNAaJPB+d/c1a9Eq+KPdFucjmezEyRGp5TewH0nhTjvkiGxzXJ
NsVknow2lletN3oG2DpJVUcJMAzMcd24tHS1AnTWtV0Xz/HBgR4WZkycRSPvj32wJ/NN+IWfCGBp
X/mMynjmzqH1N1X1CKT671FOxADNq+eLs+8bfdynwbznTvnttp4o9i131SVBMRVwBeKcseEc1N7J
c0aNjihUUAYYsy0778CMOJ7bGaBugRNn7njseh28vmrnknkm5Syy1q+G80JAdu8YIOHgNv27TSzS
lYqCjNOZBOYjMlh80h+tnG1TQrlxbgTqAhsZ3ApSoBGU/cW3yJdtu5buUXCQ8NJpcVV3dE3injVp
VNber9uLq45TukmTyh2acQIhfLKYUeWSXS9EZGEQ//byquOUbLO0jTmdqwmvPW+hYV1jnA8PnI2e
Vm6Zq7iZritGPUGJ131rh+H3km40TxlObMzAlWqPiDA4KwcgGlErdjJt9KUQi9wgVywj3vGjA5fV
UtA0Vc4UGq6tE4viTOXeuHLgy0I5dNEKfg9Oehe4X+2q1CT5Pw4cUcX/12/1FQcH8oQncHolsh98
JPTyjv1g8x+31PGcq8Qj2WkD4KG+rfENQJBi8CvYu5ZG3VUrX0X25gLtraYe1xS2tIIh1fG5g+H1
+e8mXZexwkRQD2vFcVkAKq7Zkcqy7pHjq3bbVpcNlfFsyhhWn5bgd4piYroMm6JpT8YFc3ngks7D
C8nHxHAULEkb9YEToT9smxd4hw7WCMME0+14LrP0CxAzPllQ+G1ika7RIJ+BkzQTZAUa40+WN/Xe
bnpdeUWh63KLHHiZG7asuKNRZwH4jym+JEkBBA5S3m9s7wFNlv+vSuYgxrE8wxbnldyToovouvGq
liHCOuL1UwMeq/O8ID9uz9Z3l7h3Q7ONzcqTW+aSJcvSwcN1SsHJFQakR2IjeN10rnLLXJBUq7eW
cO1THSDpYHQGOqs8XYX445eSJ7fMERcgl7TGzrt62jelgeTj8sLL9gRw8X3edhpfqXDEcuvcmqep
16L+BDK28ZBnfwY3OQgMON4WkepPSHcrT51iWRMxgJa3tsOyAdMCdx7AefE16PNdMevGfBU+05We
rPlqdpgBgRWA+rG+R3wwnQtbNx6uEpFkv4k7AmjLviYOfeQ3MidurOZYL57GtSn2LvfOkb5A36WL
x2RF+Ro6SD5f2dyfbh+AanHJcgFdhIErOvJzkvNwdf2zPaeaNL9CLDI+2MwmJE7ExM8FD/Z4EZ/S
wgntYuMTXu6iA3sVdj4F7DxNQ9SQ9o4Hfsg7/7BNMNd/9eaW5XZZOYPtsDPtaNNFBI/KKV6Lsls0
4lE4Zrl7DgSDKBZxpz2Xk+2D0r5gB9/qlsskTJBEpr6jubj+w5x411pFPBkSLCFW4oEAuMdb3q6q
+672CbvrLTZiNhIkSDybwbNtctMJKZDDljuRmMl8sX3hBhjaaMsO8yFj3g7pg2ewkb8YjhAUAVMq
6hdaJ2sbr05bJVm4VBgKyEChOA7o1UqqpkQ4aK0LB5PClIl5vgN5eFI7UdB5vvvTqaai/MxrVAzu
gpI4DgmrqWebxuLIO1ow0k11vyyoD6OBU4QENLjZFBx5DTT4chg1/kthPjJBWMXpQgEMM5xBEnYG
wocZ2q7587YGKuyHXL/5RgNLOrSDwxEWLLld3iEdD+SJ3BnvVjBHfN32CSkgE2tLcpzMcHZXh34W
DeOXdbKck8HptkqcJ5fp54r6RdfNA0oeALQoCOn3ACw9pXmvgwtXnIHcpDgMFZkzzvozE9lSvfRI
ZPOj79mIQ25LSfUB6fKYZ9OsiAXa+KBwn1fvwZk9jQ9QrSzdHKmRAWQ+r/l5DDpYjk8G73XIybbW
BU/uO6QWp4kvciQi2uDRd8Z7o69eUszEbZKL3HeY0MQO7HlFqk2UQbQsEzkOlaVrmlTI5l3XoaBF
NueTODOOdIRj+O2ZA/h3d3vv1/vtA6coNx2i+mPTbpjbc9XWlO5SGMISpzZQAiPHbYrPYkTi7IBQ
twKjJKsCXY5F4fXlbhKPcqsbTeS3yVjsHMO6dEn3WvD0yWG6ZjDVJySl8gdiWNTBqfuuuU9cFpY2
+9uClmWyk21PULmlpLMatzYQRZ3NZEzuBnthTxYaIbe9h+Sukmy1V68Zc3FuyPLkTcEBXBvbTFnG
ZTIxsLY2DsPGQSOPYcjHtNpGiu3JFHeNmxlDPi78bFhInRVTaT8Df7jTlOkUhypzzHrdvLrZiEPt
afWj53/Hct0LUES5aRPftgjVF652+Oa6WZ2BMr+CZk6p8ztrWMjZerQa8btPrW3uTmaazU2/TXk2
inNLunM+kSD2g2LjS07mmZ1FDZxPVnZnzKivO4LhpM+1Zen4OhWXsQx76GPoLhEUL9wqXdxdYrho
/KitH+tYzBqPpPqCZLaJVaAJ0q3hGRxRx12wkNgiHA+ipt7W9OfJnZzdNOc+3o3DuWzHu7r3djjm
/zGhK2IoNEju5CQl87IlM/l5RuOfYKGPcY3ptbTrGpS2bS4G9jdr8qx7vq2wigtCbrWaDeb6FrOG
c1G1wa5eTMSxgEHY6Ckkc3BaozQSY0FtIxnQAzyyJZrXSdeTqnj3yoMnnjuuhT3hPZqsYzjQ+a6j
/GnJ2dmZwDjmiG2pJUv2d5yRsQoa38UU/BdAEiHCyDXy+VhdLdnd9YthuFMTuGfR24fBfzJ60AqU
OpTRj1XJks+2nRafGW3un4vFegiKJarn9XEK6hgBpsbePlYfsEH96++KBqXf/+PsSpbb5pntE7GK
A0ASW4oaLFuOo+SLnWxYGUFwnqenv4f/ykEE4RZXrvKiCTXQAxqnT3vj7J0ditmAQxrZAcopmju7
SjvO38JHTDhmfWL559L3AX+gS4dxUH7kMeAs2gTzBe6bgOozUvkki7Me9O2Ge0YYC1pxohWo+rxN
6Z0lY+hcTDnBW23tnyOvfY7YZOwGx9tE/uNY8hTPaamsPu5xfIxopuEIiP0jnip0D+S3zcuS0XMA
+xnGLKCXycF94Ow4x356y7IHe/h5X/GKwyOD6OYit1FL7N1zZrHPTuMZwRBpp6aohK+/6l0kHqIu
rRMDuhnBAroUxdkW6aY0wpLhc54ReXhY9VyMwylqHhgO0FBOBnxkXnXJPjFnXd1W9RvWE/vuN0y+
lyUzN70zswdrl2bYZN9tF43z+R9s69/03ZKBdLawXdIlM8pVAASGgz0uYSRA7I2IP+9YT3m4DHby
nFtFFkRASxxSMP6G9/de4Ztk/rrWFvOSdT09tzmNr1FclkG5GF6YANgXlKkdH7d9RzJueyl5sTQw
58Sei6Dn4tQtRR8Uc7q2GWg8iGqfpLttbE0sbXrPP6dRJsKhboagq+Jv93+BSriU0tikM30aFwQV
jKZ7osbC7IBYhESaxSvcn4y8mw2/LfzW989mYl+Lzt9ndD5XUXnYtHwZdTcKwaZ5qLwzrv/1A2dk
Clt/E9mCY8m4uywlVHRezM52Pl7S2izDDiRuGvtQKWY9uu+sz3GqOXeAgzmjNPXdyY09d/kj5ZvI
srB2ybjbWLQYrpKws8myo90lQcusT7GjGwSvODYy6A7zGJa0FqN/ztKlCvhCo7AsTV3iojBfGXdX
+vGSDqL1zl7MnaCK/G+DoJ+6KvsM0LiG70L1Dcl0U0yDLGvB/DPa9cuApN3Ja5tqh6e4A610bA8q
Jyiz3IHzvmDzULBzUlLybHneJS8adO/z1AxNh9BgKjAIva2+5tMX2+O6w6X6cZJVA+EzJyIFN+hi
d48DKLHj+GoDJx11275gyui8jOQ1GayMnRdq/25S85SXUxwws31uh1GTod3+FaYM0YsWvOPGBWdn
sJF+HiNxFhQcynzEeDLjsMV/mEyK476f8yn14J7y05AWb2VvvG0TvP6md+btD2OUYvkMftXKdlUR
xaHJDU0L523rM+U5oIbBCnsY4Zi8Bm+Vg2O82SPXgbxvOyZTRufZ0ZzUlenbZzLExrPAne3cJpYI
vblqwm3KkVLv3nImh1Ww77wp3T6YMN6ZByOdho3Kl2wb5WyWdYBenOOu/d7ULpqqpijKHY3rVqlf
CsjeNGeDVSzudVwYDzjt/YCisL0pYpoyYi8rMuJ0mLuIG4n17FnRz3phgVHqHs1u592mjNnzCfXd
aPWt6WDTgCfFIXO7p0Esvww0R0Ybn11MGcDXxItnDS0iMwhXvrHfU9lrNldxPmX6O+LZ87DEjXem
9vxCaPKxTstzWm70CPIkUKQpQ+r1jJ49i/QBGdMGowSWRnN0VIuXwrJBKhByAHNwLgYWOl53svPp
hJnNm+CBpsx9R7rWaAhyxbNZ8uyYYmrGQ8H74uW+2aoWL5ltMRSD2/Y2OxuucbHtaNeJ9rGLdZwr
CrOSme/iii3Cqi12JlOd7IQPembP17VUqYRLNpsOqNzMc+demc9/LzMwZazpvm/TixRtzbnG7MYI
ZYqpmx4Ty3vClJSXrCx+bBIvo/jonHHbXgx6zkx3P7fmoWidvVf2+23i/b8jVcvxMJ9atYuydblP
jfkpQW3WHc1f28RLEXYYvMQrbBBpYKrIgUfNR85BKc4nTRqn2FeZ587xMR7YK7l7zk0LQ5mnr2NS
aS53KtGSrfbO7KW4KrpnlzufDct9Muo/93Wyqvbfq7EpQ/jyMUu7xi7dc+92B1vQfewnD51jP/ag
pEuZ+cSp+/v+pxQ2K0/8LFnWW6WTuecyc8d9KYqvmZ1Up9mYtjUQmTKsj0xDSosWdRZu508FBrrv
3A6J7bblS2YLFkAjXaYOe5C2jwvJj25XXF1wedwXr9piyXJFPaIVQSBLQyuIcchF+9OKLTO8L1yx
y//A+vICcxUZsjRG+HSuqPXbYVZ5SLwE/YTRq9dnryZ63jRfU2y0jO9D14OboSrFzq1TPUWF+4xR
wrtBO1NKoSkZ5FfWM81YP3ivxAfHTzY8Rp3QtEOqVi6lyk3OHDviKMRaYPNxlzH0WgNFu00zRh1M
cPzbvwmvyQ2TEB/dlmYT+DzfD1XLg5agogwWjvt7rVLP+v936T4ANHh5Assz0v0RHUVtuo+qQccs
rBIuxd26KNAMkaKS5pK2P4xD98rxRne6v/JVyzd8kTwLdIryNJl84p35IHa9wHjpmLyN/XLMs+Lt
/idU65eMOO+LtsgGhnTf468UzP1BWZNNI16xvZIJ06ZBJy1mJ50L2uASaoaWYZ2pZWrUozicMrIv
b/M+4T50P/pOFviYctbg0hj4/TbQMgh//z45bdFnceVA/5jCkO7sxoLVjsnG4C4D/Epw4KPShJuQ
t1hhgV1NGus4uiLctLMywC/Ly8yY5sjD8FtvAN6stzDab9PkVceUWfKaZRmZUw3+GWLBQe0tP0ey
rZHclJF9Q9YPTsVG7zUCj+Vg+wcX+plNXV1YdWoki+3aOO/G1kT9RUSPs/ElIfO5mXX9cyrp0vV2
IXZXFQmOvGeCAJaWhzie9qw1Nb5MJV4y19ktzab0IL7vuwCkfgcvHsBVqnvfUImXDJYnsZE7LizK
7PO9xaKL6JKw1N47FeJlQFXK6wSAi8k/xxg8YufpSyP6w9TqKnoKdykDqtzEMdOsSrB6ER85Nw2Q
xaX5bq4cdgGqRON1FB5TBlalVcfTiWV4W0165zS3wG51LbCg961W9RukgEstNO0vhY3zM9bW0f2O
2Q0C/cGZGZhgetO4BtVH1v15FxHbevQrFmfeaz/T35nThUYMyoY+SgKj5ZoMXVHLkJndOF5zupr3
CIwFAQ971AZ93z/Wnf/kj+U3s980G94xZVDMCJrxgtjYDgy6SF9RM/H4sYtmku/vb4hiu+WXVtfj
A3M7j1xJ7IZDJTA6dtFsw236RMeU31kjs6jNRsT0GuNiF1QP/XE6Lc9dE9iHblccN3o8+bW1SzK0
3/cjuTrdMZ+PWfHY6Xhv10h4I0ORUUMjJmlFZbs+ctNxn4D+Kh6Kg1Pi3bX8w4BhySjTKEuxDzKC
qOee06PfyT9T6rQ7w4jy3aR7klQ8BZgyAVxW1Ss3c+OfCbcO/nIejPGtSOuAorbqEgFc/Hdrnj73
s26WkUJvMpTIS1LAkIvMOxmFv6Pu1exNUG//sLLfZHqcOt1IWIXSZEjRUiEJ6L3CO4GJP8wKF01d
27irTEeqHVhDNM6gJHOu9XKcMhEU48c81hQOFHFC5oQzehdX+rR0rhQkgIfe7sUD71gccL/X1G1U
ipE84OLYaNRw8YWqzk95NofLoik4qSSv/3/nW2MBGhxwkgE4kfuHQnRhPWgKiCvL4Q1b+5cTrktR
HM6c6zC7P7J8wVxi/wEI3+O00ABvw9ep8l+TtPp93/GpjqiUyXBwG/EEjQXXvkoDi+7tJA3m/DtY
7ndR88mwdER0KoVJKQ24n1jbCPwsH7dL55hSTQBSGbU8VrVxk6Fmhh2dOXahFOOxLduA10swFv/l
HT1FEw3T7Gvev2xSmIzqjfKKJzi40Qp5C2eWhGPyEwcNqcdXN7cCO90GlTVlgC/3yGwvHKZXlkwE
SGjBv5EOmnj3P76mG8dMxryB65Fm1SqdpgeHntjyg/ocj7DnZsgfx+4pTX4w99npRIAgG7TWpyR7
tX3r430lKtIGGRc39QOjzQTH2Iz1c2N8mIk4zmV+qs3Q7zQnezXyW79w/f87E/XaVniuQDwc22vW
Pyfli1NqILoq0ZL1d77vkzQdyLWmj6V9YPXBrvf3NaMSLd1bhG1b8ZjO5Jp2T9HwkBW/yCA0WafC
BmVKuXiJstRtfHI1vIfU+8KppoanSDRlDNw4sTalXk+uGdpwjCPde+6Ohvf1cZtdG9mTHIFiYbm8
R/ZUvHVhg+QpP048EE/zgRzyQ7RfNHatULwM+mL+POSVNWFPeR7axXxpqwQNbWQTTtCUedNiuzFb
M3bJ1SLZYcqKc6Ulc1GqSDqO4G9p8qFYkLx+m3fNQ3GIwWWfPY4/jeOqoVnjahXbLEO6umYWjlVw
esWotmBOAzo+od8qMHJNTFXJl0KRVTmgpTEIuXZOEpDlNKXWbrafskHjdFQ7LIUgO86EX5kwLTod
UvtQGwe31qhGYVn/C07vfI1voAaTtLCA1OIo/y4fm7jS+BqFaBm+VXGCp24DomswWIojRtneNyyV
3DUheLfkJS+IKBLIxRRMIz/5peagq647MmZrpmafMa/DPeRDvxcnDIUBhDINMHcTo97io/vf/fUr
Tou5/v/d+sF608XdqhevvNQtsAssnJxPxP18X/zteXXgvVtP0Tv5xtjWllkKeu0wSY7spxPaoh9W
Yv0x8DVlHtUWrP9/9wkOZpCKmjCojlufeTrkR782dByQitMuI7g4xuFigjXCX2Ec0PMbJ6fcCO/r
RqV6yVAbYaAwEq1HR7x6C7pfnYB3O3+63hevWrlkpwv40aOyxwEa4v+SbpeBqL+2NT5GpXKp9JXW
VVYawoGrxFtryAUpQmaILSZlMxmRBVTEVEarSXXo7HW9emePX+6r5KbGIVkyVj+lad+i5/TqVBda
nUk7gKlmn1Bdd+hNlUO+FGQjN3UwxQkJjTMfGF7ma/qBJJrsQCVbMtQuLSaQlsPtuuWzZe2X4qUZ
NR5dpZb1k+8MSBi1cMcJZ1xgRKIR77P8wah+9uJwX+u3XRnUIhmoEFPndzM2tGpO1cM6TjLdGb/p
vENdE5P6/P3G70hJ32IRvpgUKuJfjE/OoT+Sr/1X62P9ZO3NU6/rFVVthGS2duT5eZwhTTCsJ8ve
j+I/qrtO3DQrKEoyWauKnK50kDyxfieGj3nz6b5mVHIlc+2zPLEjvM1c4/5tyfPQinR5pUKyDMKy
O78SaQ9l5KhiwTfqqtMquZKlFknatPWaC0d5uJjo+dGcRZVcyUJ79NCvuHO4c37k4pHo1qs4FDLY
ig8TTehAcSj4f+g5dCMnMHSnQiV7/f878+S1QXkEyoKrK5I4aEyrCCjBENNa13yj+sCqrHcf8Ds7
Lct18S1aa4032h7YqMnoVKJlkwTesus7nLyiOQ0RJoye7U3Jos1klBWvMKrUdODM10kxdLbehqLR
RCDVqiU7jEYvncYKp3pMTmkfZhb4k/f3TVElWjJFozHavChxgSHRq48mElZ9IZsahWwm46vQLMon
WuBimoLTv7ZhOQ0J7i9bESJkirQlcQkZwFJ9zc2T7T0Bpbtzo3B2dT14t/NErF0yTI4O3Tku4foM
e1esMeLAjw0N/p+Tn9Zj908xA19Zf967kw77MV2rRE40nte5xtOjswTRyQ3GsNiPJ+sl+n1fXQo3
4627/+47Pq/nqJjgvhI79OwHbzhtkytZKuh40qSpEamXdr+wcOC7+3IVp1IGVw3cKXli4+S06bkt
Dya7MKEpxKqivwyrqrupdZsFax4O1sEJyyMwqG6w7MDWfiofdWMXVb9AMlmUqPts5vBhsfdgRYHR
PNk6HLNqMyWTzT2Xmi04sa69g3k0NHp0jR/31a6QLAOrrNlPmUVwHIm/i8nR1kWj23P5bCZjqHr0
hJI+h87Jxf1o79rAeUwv4PX/uezah/TAPyxf7/+C2wVQfEmyW99NvKhtkXOZx+WwDjUzWBh9HgBL
CtcBgOnBGncmD5pE44hUKpMsuPZpV5etR65oBTqWzL80fh3e/y0q0ZLRlk5uFg4gf9c5Pwr74G8i
IYaK1u+9cwZ2z0B1aOD8lObn6I/A00yS7u8vmd32ZzJhGm+Jb/S+Z119TB2fyvgQFXvaW9OuSZ5Z
nQZLtm/5qLFkRQyQAVZNC4ZvsW51DpLJDjRL03PkPA1NpHFC65G54Zxl3rRMjAZPSjhNO3qJxEvl
OgfP/GxZzg7dU5o9Vn1DsuWlM7knOH5DaX7E4wb3pwAMFECeNCjb398ThZr+AVrlBobWgi3gOi+X
jDzgnTdsUpBa6X6CwtPJOKsmjUfBO/hqa3qu6nCpf6S6RFDlq2WUFfAZvF84s64VSpM7enBOeFDo
gz4kB3iNkFzvq0hhaTLaqrBJ44Eoklz9osu/O6zoXgzQvGvOkWoDJDu26rgAZBQuohlegSUaaBWg
iFD3h22Ll8zZn1DRLlLsr0AcK78tsQ7NotrYNWl55yd8FtNkTJBj2SY9RH9Y7zyMiybSqHRi/y2b
OTFN4wK+LRcPU75zuj+Aplqt5glatZ9S8M2BiIdScKuiyzM1rX28bbaOzeSZmQvFTdBlLcJ68tSP
D3T6lun4sFSHXQZYmXgksnuCjQT64gM/FYcorMMp3k37DCVW3Q15vbHe8GoyzmqJ+imv1zquVbAD
HgZptR/Ai+zVPh67d5buonXrMy4DzPXvDbbrti5NbtvHdjIC8IfhBbr9z8UM2MYZ3xraHNpK6Ig0
b233+q31kL07qOB/4HyuXeeIrrTXxmmrfWEOOi6UW1awCpestwUXx9j41DnmQ/w8lcvBc5fnZmw1
zkElXrLe0p68qAdv4XFpZ/i4vi9Ckno/8KqhaztUaUcyY48uYBbE1IpHksTECjJryvw9d9Csdrzv
gG7Z8qohyZYHwpqWlPgJ/pifF2sI7XrcezT9WHi9ptio+g2SQeMSOS2Ls26CcJogaRqOyQ/tp/vr
VwmXYvBQNR6dZhwf33VPnd0DlqFL1RW7KyOF2Njb+QKk8LHE0M4aPXt5zHc83oJfh+ZlhFBdss5p
aGkeWtuLf9S1YbehwfJFhPc1ozBiGSbkFzOvWgK1V0b0kEb9Q0SLU5W4+2mmzc7pUbfWXREUmyCj
hkCT5CV+HDnHdhSHxXaOZqqrgivOp8xTWSa0T10bPChFndTtTliNG2QVSa9LX/Svgri5xhBUv2H9
/zs/hF5ksx4mTh4tP/PwyFna8W8xDuak2Q6VfMmSRVx5Rp1DRxMBIGwhO5fqCGVv5aHrSZJsOIp5
DrIeZh6snBQ/MIR0DkWVNuelqOsXn6BQnmd4obh/rFS/Q7LmNI/cxUuwxyvA1x+c0Pb64L5o1YmV
bNn10IaSdxBdite0+7HUr675pXe+zM0nXb1doSoZKZRz0sV21CWXFdebUIROdCi7/CqGRxYVmrCg
UJGMEsK4zVqYNT5SgBBzcsbDEm15L8dWyxAh0yAjOBIhmg6fYisNWn6t+J/76lf4OxkABFqjqQUp
5jrv51ikl7G+gB5as7UqlUiBeHIEdf3SMQ9NZA9GUILN0A4ETZzv99eukr/+/5319mM348JdJxcv
IrvRZ4c8dcL7ohWnUmY8K+sEU74T4hxZX1ybpMWN21gr8mbqBahWfCde8oaqsabtS/U1yZY7tEt1
FN1HFz9/BkzyuXSHIB8fuhyv9nl5GHSjXlTfkcyYTQDotc2YXPjwPY/PGWZyeuRMig9T1ASM6Ny3
6kxJJh3Nok4qf40IC5jFl89lLo5xoTtVCukyijsuY9oBhOccI4seWj4HfTkdnURHuKI4VDJ62y0H
xqYUsSer/B3H8Lre7LbZg4ygQt/yhG7XZP7FGCY2subDPNbX++dVtWopoQYmvJkaoKqPkSGGYMj9
ZVeD8HqbcMmOh8otnLIr08uM2wDmNV7EaG5LE2VmLGMuhGOwdv5l2dey8QO/0b15qTQihd6MZbxL
OCdHb3ltaRSQbKOn/99t8J3bsSak/3PWz7+GpjxhnCpNvP02RUv2WaAsQ0czcY68Lr+WU/+N2alm
D1VWI9ukidnchtXMv+x5DKsxPy6jeajxArNp5TI4CmxTPEMQd442cB1hUY1uOFqTDrOsWLxMbcWW
pTPcKp5/Fe10qDwnYLT/wF1bU3xQiV/zhncbapYmG5u4Ti8ZOIcfXM5/GRgivxuj0daoR5HQyhip
mVQF97IO8ZVEO4M+REYSTMYYDJ3mJyhSHBkkRQw2A0iDAc49AAAP8UJzvPA+UdIaoQfykf2Q68ZY
KuxKprsyGR+XPPPto9fRoFvSw8DtbSmUjJRa0L+HGXXMPrqVn4fCquLT4GtBt6pdtv/eZRDJZqlF
FudIzNkPAGDIAqsD9mgQSRvctwLVJyT7JV6TuoZB7CPYpQGgLuujTVO0e7HpuO0DkhWPpUmLwYPy
0y4DRhzjcte/fqU5prf39p85k2Iy5oyOEG9O0aHt6uekGff3V64SvaYk72wsmWazJQkaDjyQVvk0
O7TDNq1j5ujfov0oG8uGl87RQg9ozeodUND7BlMJ76/89qb+M1wyq1LfqAofd59ofMQQ18BucZMY
dZcTlfj1/+8Ug5kdcx1NqGVUtAFAg/I4DwphGS+iMnWTrG6+jbt41l935d1HUM8gNQOD7CMYrX8O
Zi+OlOYPE/jJdqWXPkTEfCqnCBMiiy5gmH4X2GTWeCbVxktxmCVIHAwzxxSkyEjfxthwHs28nD/e
35z/5U5ycXT9ZZJVZ0Jk9oChMxdMyAZjAg8d5oTpPB/85nmyrEPWRXvOffRix0Htx0EW8dB1/0v6
K4g6gsWpA8v7cn8tql8qWb9Nm6I2mog99anxjVTed2952yZZMns7N/wBNNs4dq4bJEsRoqNa43Nv
Xwk8GX6VulPOEY1wbR3rnQEDSoUIal4eprrZxcmv2tO88956aMRGySRYS4xh0ImZJpfef66NT9P8
FIksyMAVyoddOf0Svc4f3I6FnsyK1ZpLzYe5xLXQG0LGj+lQBpP9oXVEYHY6cvLbER0DYP62qI7n
GUryRXKZs+oQTweC+xr7XecPm3ZcHm65CHeO4nwVb7sPY0yfmlJXcFE5A5kZq3dJLUqnSS7jWO/7
6tGOnLCeLi1af1r7S2Xu+ZyGcfeVRroHTdWOSD4gY/WMVgVc1OOaBmn97GffyxkEJN0+LU73Faba
D8kPGCjjlYuFTwj/GdhEZ/na26HdbHi4Xg+vZNoVav62CS6KS5x888sn0794yylxPt1fu8o0JPNm
S9zZ8RCPx4znOzy+B2L62JRNYAm2650lTMrvFd4f739MoSgZ4mXjuYp40xhfEqPcWUu94278MJgP
tu7oqj4gR3rTj5C+ETRkdfiAwUEVUk6XtMCIwzTTETYrTpQM9lridq7npUouQ5aE/fSQDq/VkAcd
YlmrKcoo3LmM9HKqidWiWOIL7dnBmcywQsC4vweKmC+Du9LJscpZzPGlbIDYF05AuRv4lc43qVa+
/v9dtDeGlBVLAvGRc6CvVqIxMZXjkDFe9cD6Bi8M8QUJ7v86MYpT+ZAEaSjCjdmQDPXCgL2hSqoW
p9P/nvqhG32r/PC+0lXnUrbh2i8wRLmOL9b4qatfxTQFIgkS3msM62b3F5yEJ5nxYFvzkBJ8YD66
R5SmjjDm/bBbds4OoXSva1ZRHB4Z8pXEnuMbeRNfzPSEiS0Bap9+8nZfRzebePEbZNhXU9Wkm8ni
PhZF8m2us89+Tc8pHqlKN3rtGmM39843359CJsaX+99UeD8Z/9UuHREswu/p6fIkmiYEZXkwNw8W
/UiSb/1khWLbBfOf8Zk0GzDMPaL00Uitr7Ezz8FSmZXGqBVWJ5NrMeamljkX8aVto5CUPXBsugEB
KtGSQbucJuAbg2i6vJjGx7bUWLRK7q24vGRljLLEHNLcOo2dLglTnVIpHpOoiDyvTcWlYlng/qZ9
Hji/7x+Ym7CL9ZBKlswbIkYuIBsJZL93gDGKQ7Zr5mAOu504eOH976i08489txT+H5/xFv61d+KH
adjCcoJfICO8zCFuh5j18UVMJPQiGrTlpoKqJ2O7CtHGfKyxpZE9vlQm2sKc103qkJFd41wkTMQu
DqEAIUjWhHH8a5vk1WO/i1c2aHjLHnV9IDE/NPRo1xt1sZ7N93LziSTt5CHM4jXnUFfg/FoK/+O2
Ra+n5p1wWoHjZUmG+GL0R8d4qpLjfbmKzEaef+lVgjpTjghoMts4dNxDt7zxX1ZGUwjk8Ce3m7dd
MeRBhG215GXZs/jiDH4LzizuHYex+HL/Vyhsh0omOiZ1MsVlFV/QIbcEjjcUO9/TlRQUkVyGdNVT
zqyhj+KLy9AD2vzAeNkZZ9L1t2lGhnWBpK/Dww8yPxuDiYN2mT5hcvz+vmIUflEGc01mmyVF3kEx
XbnH1JfArumJs40RTgZxAXucdQ4qLU8GG8LU6ELh/Hd/4YodlSFbIJ8RFcP86UtCeBvky+LvyBBp
ikQqraz/f2dMeCtEicNF6oTW80NfFmHc+p+oSDUphkq8ZKt43Wy6IeLxJccc+rHJPpgUJEOmjgRd
JV4Ko5bVNYvLIH4pPrD4g1c8Et1lSuENZKSWPUUJjXERv3DGdzY9JNUrca5T9BJvodBAKJKJngaM
McK7oRHjhvaSTmG0PNo6TjLVkZECKEb3UDFXvvHUmSZZ6fPGoLZ+3j+OCp3/g9NqSEzd1uAXkIiH
UxvvqO0HQBRqkjmF3mWcljUBCdek2FLqXFNwXGJecJ1/SKYQjCkbP7F++t2Zb2oTLykTPEHVWoHZ
HnznObYI5lLsYx0HukpJUmAdmhlzoFvsbYe7fmxc1kJoPX+6vwOK3ZVBWkmU9jaa/pA8li+J+OyS
bd5XHiS8tLWNPoER3p2au3oanvAaf7y/ZJU+JEMVE20BkUJGFyfIu1pQ1xmVUwQisgzNpiouMzIq
qysF6DRdhKbOzF/6eLAfM0Gqz47fgLsgjz3c9GPjXAqjDGuv1OHVb2+FK3f9MtGBTb9ZVWa6mIY8
oeRiFJptvq0zV57BYHU28UTq8ksb46L5vWRpmKTh/f1QrFsuPiekrcxiwNXPxdi/wKtYvhd49tbc
bhRpgjy8Ft1cmZk7XFxS98CGR6Pagw0T1FqaoHJ78Z7Md+WmBQWmDMbF/AeXXeZqf18ptxXuyWi1
DLHEr5wlepod8jL0n5LKvXD/933hikXLKLWySD13iiZcD0j1NrheHKZ5Wx+2CZc8GvHmgsxDBuH1
M4arB3wjcsaTUWrz4E/UbyC5iS7G9MMqrvdX7MPX3ng9kgc3zjGaqriHNNVoi301vQoaVslbFLe7
enkWg0YvCqcgz26siWM4PuCBl4VZn4SxN9Ofw0B2IDzHUN/qADRw1m5ps0U4l4FrkYmRk6j/4VRa
AhCDNMwqY1e7/imfdbOIVIUumb4KE1NKK25zcSnKz2P2ieI1PX3LivxKSfLklWnQsGc2fu7q7Ogw
9ujZk8aiVadXulUkvKvrxETIjFv6VXjBUCY/7h8ElWQpVTEM3rjVkojLyLJ8V2detqOCbYtoMmKt
68y+6dAMfrTRxtVMy04YunijcBYyWq0qEQz8GSXZcmwOGKk1G9YDcbcMJ8JhkgFrpBq6fCoHHNy6
AqGevcf0o3CTwmWWL7+jtHR86MStfzs9Cc1JN0ZeYdMywRfQWG5Hi15cki4OYzsLluatpWHfkD0o
eGvd0DSV5teT9C59K6fFi2mPokVMfpLf6I0KOlvjL1SipTQlb524A9EM7Is9LPHn0QANmgbIrRJt
/71qo2iHPjEd5Ceu+RmD0V4Xo91ZpNAkWIqQ+7+Xg3dK8aaSdt4aAWK/9uBD6yFY/LJ6QlVjPK5d
k5riy+2f4cqPyR4FarmqJmB5uAA0d0kvTV4VQR37piaRu/0FTyYSK8wu51aLyIAZimh+Nt0PnkCd
zmmt/zYZgIyYm0THO8sf+IX4xXS2i8jYub3X7bZJX43j3UZQ2/UHauJZv6fIb/t432STRrRij2Va
saynaTQJ3NXT6Rtxd2CKDTD1y7S3OUsZKteCTNq2en+tq3EvMN3yj5Pp2C5VS183+51WxBi1bkIg
m5TPvXjGg83HHhwUEdt0LL1/sHHcbsqyxZ46nXleSpQbMbl85K7mFVoRpGR8HAWHuB31eAZIqjwO
esL+9J2/8ThKjiFbFtbViYeyo42JU75VjAfLtHR3XYU1ybMfHYKyJXolkej75m9MyybwOabz6BjG
lumnCFWmFMCLubZKEaFmlyfxsCsq45mjw0pz5G8v35X5xEY6jK3dDOhRiUC7bWe7tC/27jDttxgr
Ojz+Ppbm6NhFNlK8gBV//Mncx4xpouztWAi9/C2Zx00xF9MscB39wxoW9ksAVkCgLvr9GBPMV682
Wa3LVot7Z1llwUxSoDEIYBv32AMcsTBdN6RK+ev/34luuhmA6xl1hmqeaNAUmEyKbn402eZc17Bw
27BcGR43mlZFUAjjF0aWD1PLH/iWmVPQCpNCuWeNlb9YCFR+5J7a0QQzuP1/nF1Jk5w4E/1FigBJ
bFeoqq6mvbTXsX0h7PEMSOyI/dd/r75TW9MqRXDlICClzJRSL987lU51cGFqXjs1kUfrZmIPXrie
Sdk9RFWUlJltd2mwi46kWvqtgFInzv7ca2OPekm/2MSQTUNrCyaCYTLYA1lEht+nhi8g+DhEoACr
6+ipfMjy1RldHBchFNF9r+Ytnsl5Xw5tonwdQNUTUXE3QzTrmh4QjvzUkeob1AYtWw+TabQ1s0DS
hHOFrw/7r84yXAd+7Pzk64RXg4umSurD6KFDntqlu9Lsy/0Q9npmBTfFn046TyEI+hRWinQnIJKz
OXaC6dkd+/fuduyCHZniz3f4pChwAQEU5Oz5EL5tUNP0Fahp7/+BIczouKjZdSRouEssyNEfklE6
bVKtYXHqhJgtu2PDxOoUWBATBLJsQm+x561QlGlFnInQlqMMM6AjojbZLXxX0W0/qVKxyi+b8B52
Z343iyOU2HArHREF3j9cWpUue8D1+2nIf9SsgFrAbpkA0w9ocR6MA73MbsGmHIl7UuimdyogXSts
RGhn4wYwTcHt+YtkMtZdCZF3WGmdvNPol+cgt3WOm4bW3LbOUf7q/S1/C5zRhVTrm7K38VKahtbC
vDuH/pjNYf6WoiMQwFbaOoe2lH6g+W0xFaLz9rB/40x0O6u9Wt964E443/cp03drHhsFrbfSDFWV
fXa+hG1DT8LnNvJbw+D6VWcHqs69zBWaxFHA7LwgCW2yuqaRtdzENs8TE+gSHyJo9SgoJvflZAkB
r23IAgZgw5/rr9iCAlQInZvy7E3n/b3RKd7QnDb1nyPnPaLCfbu/VnC8vUVzpdYDz0C51VuqMuDD
BnHqqxHYZyeu/V9NG15G8k+2/rr/rteMdXvX7fkLj1p90BtnsoKqY1M36I0l/0aeTYLjtZh8G1tz
KdIWVPhAEqTBTB8ytHw67phsmX+6/+mvRZzb8JpbiarzMmctMTxZrlXuPChnAz0mbeLJdy0TbpoK
zcE2f2FggMZUdLcmBM9LgFy6KBf0dYUfZxG2J+ET2DcsMdRkMM3h1h3a0iMTa1pv4qka6xNj4n0T
HXE5GEzPkehwmLxWhWvahHV15qO7QVaz/+v+bBgspWdH9H2JmebNlhbt5x5XTMJ5n2NbyFHHLsic
jO2/JbE1OhnspCfLcANH7rBVe4pG4nNDxHlpFLoibfQ2puE1Lw96x8lAMgc75ewD67LHaRvOe5Vd
7lvKNPzt+QuXI8BTc/TQ7OmgAlC3ZHERZu/G6Uir1m2WNY+mHtpYeN6tqdMVzxHSfeDslq2t6cs1
h57An98EEDNMe9I+hmS+9Nx/HuujhtEceukisvke7J4R9VyBDCDI+odo2SzxwvT1mi+PmZuLGSzo
qQQolRMnydvmKdxtRyJDONLxw3yexoY59Zpu2/6TFdWJe/3J6dsKuIYjFX3MrQ4eXkLljliUS5rL
DDz97sgvwDjxY+FHRw+HEAHsRuxx0541JyGnNPevmWdzWoN9dKDwulZbsXl8STsOAJK8ZTQ3DspT
aGtRMsyvr7ntjlY1ZwrxgkD+yMm/qvuczUd2hzfDaz5Lg25mNXBraeOOT4ss3wHYc8ypdHbISETo
eevw2aQD1567fi6y8lJYO2sCRBX9jvT25ZrPLrLumynA8HPwy0dnzfI1K95J/j30bVHhFlhee4Pm
tjWorrptwxs24sVSsNOU/zgUKXWk8NLT3Z895EMioN05rHHm+k8ssF13mBaMlm4jQqoRGL415Yqf
qNiuRBbP2SGcIyyvo4SrmjAfOHx8/TYmUe3NMY365wjnOVzq2uhQDf+gA4YJDSrS1j1yVd88rb1H
r1U/QYpvcWzr0zC9OnC429H7nnnbAj2Wakuk6ot4jqrFsvpNo2tOuwK8um4lNnFzR39OWTRflD8q
S8Q3Da557Q46hmEGQU46ulUb1x0DaXVwhHbgNr23l75I4zKshJNl4ZKW2CwkxbTPcajYD1bwY1Lc
UGr88w3UCcZ6cpGwPDE8jdglJJU/2MTETbbRvJYXQSk8p3HTOaMygRje+LiTZjxoeS3Xel7v8ZVF
S9pAlczBmXfrbPwdphWvee0QBh2Is+C1qw/mO7+4RF2VNO7B5a6jhzMc/eeQwWsxuYni9NI02+V+
OHu1PQdLRkcPQ12vo0ufr6m/bde99n/2CPelCt/0BXtqFIeIcHEK3fbkoyHu/jsN06wfs1lDtg3X
E/gdNFePQX7G2dLiuoaJ0CHF7uRSP5jhuiu+PBTiUmzRtVvaA3cSN2Npzhs0YHqmFSai4ON57duH
gdiaKE1GuT1/4bpqcIJ68bHRHGuIfUdrPjwxNdvka0x20dx2hwTJyqpsScdu/Fd2+6WCrCEt+wM1
n5tdNMftS9o7kmP4avZV3Dn8E2tKcXBONb9tq8zHV2MTmy/iFxvCp33I4kg47cHxNecNZi7zCi6W
tv1yGfwp8QGoaqvhfH+1G0yvw4rrCTdmY9ktqS/HkyRoTp+K0ySPlLBheh1WLNuo7qbbfkQS73sL
TrfTsvfS8u2GRalzP5Is78Z+KJDJW8mTrJ7LR042m6qxYfet0z0OeSlJOMIyc1Cih/t57R+UgChw
aVmVpvFvM/LCpejoyTErXCdtQC9Y4LpmKKvnRpTJiAu/Y5OreW0TeH7V+e6SRn4WDzi3gePgtAUH
t7G6YOzk02YVueOkLm7/y0B9FnNgCWUm42gum+dDECz1Ld54xaOTv5/n6K8QzHCRoofU7TwdLCvd
kKGCDb8S3bA/c+ByP3AcRi1eazhD6FjZdQYzorvB8rz+p66f+fh2dD/Q8DrN/9yfWsPa10GzrtPQ
nbt0Sevxd7aPyTrZOOUNEUFHzEaODEdnnp10BmlNNM7njjtJJmw39IaZpTeLvVj2Ti9d5EGFZc/3
U15A0RvXz8qrkozYCGxMr7g9f/GKGvvhjvWwDVNLrJaz5+1xMPzdVjZ6LpPxNdfFDpzRdsc2s6fF
u3D1f62d+nJsXjWXxe7V2cbcc1IVqneLythZFsLWn2KaWi3P5hXgMwMUB9Oxd772dRA3+fQ+jHzL
ojcNrzutE4jeQRMD+qfF70DIs4TuVxwQW1ewaXwt1a5BWEVutTqpZMFD75JzFC5nMteX+6Y3Da9l
2i4oVdC41ElDURZnkQc0HhYyogtpd4+9QgfGinDxgAKAhaqqeSgXjmJv/6Hu8+uhP9DBsSGrBu7t
3ElJMV/aGzniSh94OZ6PDa+5blO1nCqCfVRRBheXhB+U/7urlCUgG8yvA2RLtxaDnLHVdx122wi+
g2rDqYhs6qCGoKCjZKOid8Sw4XzlCeeswijeKv7UDOq8ZTYcg+kPNN9lwQoepghxh+IGKpy7xHfo
la3BwcWjeW8buFkIaD2yeZBfeVGf2eo/Vsx29Dd9vea9kk3bRAm+vhpWRM7p+5pPF8qlpePRcBGo
I2VVsXayLuiWCmCyJPuXqSGuQEs8kxnMoyTey4PbEh3JCukYOpYDlmkPAEVSLW4Rq7X/ct8HDJc2
Oop1z0ngZJW7pRQ3jSr/NoxDnJW/QnRQyCmIC5onJLfxpxpsptNAupDjysCfvqWyzRPBv7MwO603
mln1OBVdXNXT+f5fGeZeh7iSoSh2QH5puq/Bqa5JLGlz8kbbBYtp+JtPvkjImShQ/+LekoZq+jm2
/Ve2RnMimbTVxF5lasE5Q6eD7BR1RFPzLR3InizBdurFP5T8dqoavRnVQ96imLV/baPvRWO7HDFs
AnTsaz2svqCSLAC2CPEGkGP217C0jaWV32QyzdmbfCf1FuDgtLnVQ+3uP5o9OwFPY1tapq/XvD2a
KpIVHGcnx/PR6tl7fYyGOhsZhml0LVMrCtRMsLo0XYR7qZvuvcsHC0uRyTBall6WoK/DImepnNdL
4+6pbPaknI/0CwSM68hXXylF3CKk6VAt4Xktp6d1GWpUPLJjd6VcB7+WwRhxAoBtWuXkHNYlOEXd
c7B6h858XEfAblHbrxBQWlLhOic5VJc9XE5BaYNEvZ5GuY57dUNgiDIoUaTRqPqYCly8ZNvvgfJT
lu+WRGd6x23qX4QLiERks8ocmvpcJjL8xxP7V7oW0BNoP9+Pd6Y33NbtizdklJIl6gosIrDYod88
qUnzNNPsslhJk02v0By4KLylqzcspNXp/3aW6uOyOuiFYn/5YFK//xevuwLXqSCbnjug7OU0ZVl+
BZz6dxkOH9HF8enY8JoT78FeQDRnxzQs7Xlb6svYek+UtOdjw2uO7IY46YDYAnOwym8snL90IQgK
lNiOOcJ/em3buuM1wRyrtvrYjX/VW/HkFkf6TRAn9IacJfLZgnIXTSeA2dOZK3pi625jBXs9fnId
h9zuQZbzBjNbjNGXUUHnqyOg5L9veNPgtxX7YvFXkoMrskGy76LwRwOGynhuop/3xzYsSR2IpZAV
dxDysJTw4qtU7EtbdFdvch6ODa/5bRGQW8zOWIoepUS69AnESCe+KkvVyWQZzWc5rO6CIgy3DSPq
t9EcfC393rWY3WQaLePWzOFlERKsGBJCSFmc2FR9nEJhcSfTt2veWqtgb4D0pCml3XodSrLHxVoc
AQvflrvmrELiRnNYGEs3NT9t23Qig3xUh7o6MbyOs2JjU4mOUpz7ZJu6bR9PInq34gR1aNnoSCtP
8pU6t1DTj8U73j/1dH5uXBujrGFidWxVR7a18fMNW7Wg/eqP7lcH4TiYbH1zpuE1d3WdAEeNmbMU
HK8nX/G3PW8TKgPLRtOQp3RqRmSjLhudhabZ4J8gHHZa/OgHyOfTKLNp3Zn+QPNaCDjXlSxLmL8R
p7apzzwrHncIWdyfXcPK/w9LY9evfF4rns6br04iV2NSOcIGUjJ9vOa2oMRU6MlDjGdjfV0q/+rk
4F0WNo5J0/Ca2y7BAgZyBsdCJj8vc5ZkfX+KmvJyzDaa33rTENX91DBAiMgFSMwziDgtsdiwcHRk
VePkkkc3w4QgosmD/JSt8pqzj/4hnnNEBR1dNVAZutGKLDigXOx27XUJ92vkHGEpuA2vlbOC2s1u
BUsEZL8QCbZmCDudbGO6jlkc9tmciKXJE1WvYDt22uZYktFBV32+L0BBI1BDRO/d0BRpNw+WOGfw
BB1zJauobsFfgj+qvJTi7Au+mmMLScdckbnKZqet4MOe8xB2PHab9vn+GjUtJC3rziEay/uu4+kY
re/2bI+XyvkKsYsY5N0Hv15zYr/dahmFKP4NzYUQNx6sJKgmk2v+q6hL1jC/VQHqPZEg2JzBr3Pf
LobQ4Gu+G2WODFRdIq7h9q6d2sfSE18XUdsO6YbxdbSV8Ei2Oc6K0FP173kEOTXu/z1GNrDDzY3+
C3LjOs5q2yR4zVCwTCGV/qFs53fAz1z7snwYocHo7bmlHmB6jebFFTrjBRTncE27/UX44yA+d943
VbkxtzVoG9anLr2bgZIwBGcMT9uhKxKUDMA2lMnP6J1yT+BpsdTuDQvJu83Si115MeY59ssofTs5
bgodMSaklLbm/tcLiVxHXrkRWUvXB3SJLO2Jz+/RShZHfRXP88+uv3jTwXOLjr9aFIj0A9rjJwb0
qZS0/u73lU1b0DQPmhN3+U3haBQ87cX+e6H9WZTOV66md+yoN+ssjnVZNk7XoFtF7P5pnm+iCkda
mpBtdA7HnE+kx8ejtF5i8cdkk+7jJoPJ0gFjcGYdhDUXOR9w/Gdp6zZXtxI/BsFBr+4fW506DgsN
QsBRdyEO0zjoVm3/PqeOxYENC1/HW60dqyevgs0DLj7QqD3tXWgJ+yaj3FbSC5+C6HTuKyi+p4OY
/EQ22zPE4NipmzvLpYYh+OiIqzns2TajEz9tVHHyxBflfAuUeMqCFLLpx9IAv9ntxU80GdQqlhZh
upzR+cCggxmPgdvG1drYmgRNdtIy8BS2ogZ7BkoxSp4z1n6Wa34mkS2AmmZYc1yvV5no5xGnO6eF
qvgwO6d6pvvpUJrU+RyFO+5hteNwN7UMF0s0bavgxHzxcH940xRrWbjpohZBoHVTCL3HS7OhpezT
kC8xSDSSsDt4vtZhWE3WRcvSKpYygC4W3MxXi/84ksLiCIaf0GFYDKyUOyTzAF1FI5bjvJ1AVrDm
5Wnn33PoLty3lGEV6XCscWOV5w2Y5lKO1zaYL0XhfAq3wBKCTMNrzgySZ0/WHKWlLAgflnE4ZXP2
mZQ2qOltmFe2Kzq7Y+3MIF6QKC3RfU734Hdebz/D4F9wNR9bpzrN4+KDel1Baypd/P5bV3cx0Gvf
XGXDIRqcTAdjrZVfzZhnrKCyedvl4CWbRsvqMVle81+xeF6Ba2xMLEgBk7JuwbKbQS16lNxGPW56
hbaNBnvyiHthRGrw+a7JLJsvIJPvHuF3tjBqso/mxy1OqS2Z5W1+b+euVnnoSvG3Y0lMh2MBDBRl
eY7FOTrKeaBEhmc/bCxZxmAcHZFVDlMt16pmqe+yx050YKaYHvelskQ40/C3oPEiwbRMBOEc4Gjn
ONF1d2TMRfm0IVIfCgs6lWEXNW4USlR/Ope8raPie8XWpIpsIFDT19+ev/h6dx7HfOgES72BPlSc
ndQW/ogqWwHFNPxtOb0Y3tkHNw/XCQVtgBHdlcY+mGsXYSMcMQ2vZd7er4pxDjwU91r/ozPUqWpy
Ccoa7+N94xui2n+YC0UPkukc9R+vat97S3UmbP4pwS4Q1LbAaXAsqrkuVa5Sm4+69tyUQD5MTlSE
CcrR7sFf0BwXyqNiaHusftp3b8pFPIIr/jzR5Vpm7PN9KxnSow7L6lw+QWATxxaxRc25lpMXe8zb
ErcZf201zkqc4g74/rsM5tIxWgKF6EJKzHjYKCeGROB8YtQqtGMaXfPlCvzTuOPCfAPC/VbueZug
n7w+3f90w2LSEVq8woVCDe5s3Mvm6hSW5Qda477Uw/Rf2sG1pRvTP2geTScCMbUOh9W2nvxTVsg+
2bj4cv8fDA6n6++KCYB0sMLgECnl73GePw9rjn5rK4jQZCPNoTM+5W294By2SLdCAZE/tWRoY7cv
nnNZHCsh/l8n5EVQwl1MvoTb4KZruTvJDP+I6141lmk2NN1wHaqVA5q+iwVb3nxU77D+QbD0F6v3
69jyhxk74H7akty7CtdGPm6acc3FlYSoYcF8nkq3eVTBep6c3/en2zCyDtcKoo0Mrotf4SF5ov70
oXGlxUyGlaSDswSlTTSjkzNFXeUckuK8c5Xmmw0qalhIOiSLQ/1mCRT2KyNEvyqyxW4evAMm/gwi
WktmNhnn9uoXy6hhjPjQEeepJ726jcu8bmcoUKGkZol1hrKTjsryZuIRNU63oz1/u4m02lV6o4Eo
yy4pwaw1Z61lMky/cnv+4ldIi93jsI9uGo7b8DAX/i/mBLPl5GEaXPPpHcykkKufcfkpe1yrCgAW
3jlC2aSMTTNN//z2bFOQqGMLsg+bHgfnTV7Ve+xuw6nb5IdjbqDl6H0V0oPqKk9pUL5tMlbFavZ+
3R/b9Pma8y6o/C5olfPSDRx1NJ/B9LJ/GVGlmN323/uveH0dgUL5Twspj0V1gbidOiFgg3sJTfYf
zpYnHo6wfvOj3f6+/57XXZrp0KxuJCRoMvyKW9bJ1OcPipTgWD3Wa8V0aFbge2h55f2W7thgR24N
gliRzkRZ9vE3a/z3BMt0aNZSAWW5IQ+n5QoKVFxHiP657n/uQROvLTYCEozzvq3p0/SymwlfONxC
h7UFAsxNMzadB6e+jrRLZI0SyRadOrxuWtD4YkPbmCZGc2+Q+4NjijGU4P3pUSr+bisrKL2I07F5
1xx8GHYAA9B1kc6zd9326v2KCme3BJ/uD/96/GA6TgvN2nzGCZqnU1j+K/P5t+r3Q0dD9h8hhDX3
cTHXIkss/WNEq7NHot8+zQ9h8pmuheCFG4qP7o4MUUUQ64iSfpbv5HIsATEdotU3gVOrGTWXIR/R
q616yKzH0uE8skysYSvDdJiWiBRbVhfLdA/3pBq8WPjfx2E+yyFE/ag5r8PXjuQx3W1XsIaVqiO3
yOCMInNQSs237IJuemwt2SMddouPm4bXUjaJxqZkC+bbpfsFAqCnHlfjjNjKMIaVqsO3gkUMU7vW
PI28ITg7jmSgcHdtt0OvZwqmM2ehDT0i8+rwVIzjm10tSb2EH9dtjoV7rOLPdAItyJMp0YLKDHf6
a8L8IJkUveSgvbvvyaY/0FK1J8m0+WHppQ0DEXSBGR7Qo8K9t5Pz8/4bTBOsZeohH9qqIbCRT9R1
bVTSud0bj9n6cU0/oCVr39mDAFT0mOBySrdpOdGsTOX0d5TZQrVhCelQrhnUvmFQcw6ygf1jvrFn
35bfTCPfdgcvUo7yMz9qM2xiaqf9JQbIqnvMEicMVtchXJlQeR2FOBWukZ+idH3KgSsUg+3gbBpe
81pXZUXQrhFP97lAeWF4hBTng4ub/ftrxjCpOoRrmQsIEDNym9QhbRovXpz8k9f/k1vzr+kNtyl5
Yfpu8ccx8HOcmqdliHGlm0xZ/Ve5ywvL/OT+X5iMpCVhSHds/TLdknAF1Zo26i8tWB+ptImWmZaP
5rs3laB97vAPTQAVvW4J/XguWkv91/Txmtt2OGi6bkdYCkXBj1K5yUjWj6qy7bZeL1AxnSmrraYu
IAq28Wn1Qyp6Bm/ftWX5+26iCStsycswzTqkq+CKYDtR8FRt5WXPd6h0em9dv06abLUkMMMs6Jgu
VU9ky8nmpeFSfolKVZ38ih67RUN4/3OZNtG4o2MKjrA08pHJKS7D/jm38pUZZkFHbolqn0bqFHva
Li0kMOU1AqKlASn3GEZnFtjUGE2zcFtjL5ytHHccO/rOS1v1EYq6bf0+8J/IYpkAw0rVgVx90JCs
9ltMAMjuSTc9LASi60Je7nuxaX41L4a80Jxx3FPgCJXJuCF7m+xiyOP7o7+qxBMw5mtOjDb+fqQh
0G1Q0irTfq8nHMflvxxs/pfZYSyp9nJ4ADk+j4m3fstw3sWWuG4Tnon1EriTf9CMmsP3RAV+v3Mv
XWaSemx5wKn36svBUnIwzZKWp8VSO7sIRi+NQMM00C/N9l6Q7/eNaBhbx31R5dEZDMM4sPdRMvLo
E7YYp71hx047Ou4L7Yo4pXNM0VYs0dnPhuk8Bu3HY9+ueXh7IzsEZA0wxG38mndsfChYATg9dZSF
Qc2wgHW0F7Q4Oq9uRtQiIbvMzznJOVAXfkZsWzCT+W/PX7g3n2UEjknkoZtQLOlBdtNBSGppbEU3
0/i3H3sxfhvIxYc2AU8LV15F35yWcb2I1lZpMw2vOfgYje0sK4Eg2EYVTvzKi9Fwtp+qMLNsgU0z
oPl4t3h9WKyOlw4LmJ+z+gox4/Ox5aN5Lc6bUi7eejvoDzFOtleffBfuEU0IBCcd4tUp6UxVj5kV
TZCovTszcG3d/3CDTXR411YyjpMy2u5UlXd5zPnU/hNMkzxGEYYGjz8Xjcv2AQpGNVDD0wjRj+GD
K2g8Bccaa9Dg8efwxC3bSC3A6OyRvPZtX1x4bVVdNaxInVWriXzCshKT2qr8MlfheQvVZSM2nLtp
+NvzF/605UuVSYgLpV7hJHQTjy4wCQsUFu7PrGl4zV3LHfT1ZHdx9Nj6JGDRw7BTcNweo4RgXHPX
1cuyfWlKEP8u6jRE7oNam6cunJ+Pfb3mq960OJDgRAXHKab3TV08gkfn2gU2YbDb+nilpKlju3bC
vaLOZ546U85OfaPYmYOo6nki0jnzRmVT7NOZJPd/xrDx4lrSXUAYWBYjSJIXIFwm7OcGvn/KsZlf
XX4su+g4r7IOp3VjOAkWmX/28upaCFs/pSFE6Bivsow2Z2qBUujzYk8iN1hil2zHtjs6tqteQSEY
7Ij6tEJD3OI22JdGaBkCj8Z925u+/jYnL7wM7dV7gDP9mlbgn49XCcbbeSstpzPT4JoLg1N0XxuU
adKopueINpd6PsaIihL0n989emXPMtyupMPAePGNRlANP2cTa903YR6JY9Qi6Af68zUrH52MwhsA
4KtPefupDOnj5tu4Jw0xSBfx5eE4KD/q/NTr+7db/1Ot9OrxY30MTGfamiib+yaEiZw2i0cfIPTu
p0NsDemmb9ec1nGZYs1c+ekm5JuGTIlwOTSxbLs1Q0zQgV3OpujSbQHQLVX4ts/UQ19NKSFb4vTU
svQNf6DDuyaZAR4FJY1UTdnHyPtZAQo0bIfa+5hOtyUWt8pwEgOwrr2xDfAPEy8eZ76d6VQeO0/o
AC+yQFG2oZmXVuN03Th4h4l/JYWNqcJkntvzF5GhXwUp2wpbk0CoJBfbpafDWciDl3K6Vm3Yu+XQ
E5R0t7JNUFF/UGOY5OF07IJGl6eVckB1DrKfad1634oy+4AupKelIZZ9ock4Wv7FcRhAjRVrx3P8
5zmYgIDLzx1Zv9yPyqbVr+2X+exUY+vKLc2d7YJiSlxV45nW3RWkYaf7rzD9gea/EfaGUU5LP2Us
Sj3FEr9qH5fNtnE2DK9Du9ye9g1vcRp1y/DRKXxsELPfAbNxApuG1/bNW1OVqlwLH6UImbrZcLqJ
IPiRrVhjsL+uR9tMdNp7UCKkWcvOgpK4bYs5zhf1fpibr4cmQEd1iamv865DbRF8FW+GyX2kfQHF
5sIyv4bc+x/erajegdsG7Lmr58vAoF665pWtHmQyv5Z9i0DmdcEI7mOaKR1aYNFAiUV7Wz3RcMn9
/yrUi9Az722IXh3cOIRl2MbZLrtz3aFtyvE6XFoRVp7mvcR2aG6Hz7LebcpWJpNpTt1lnuxcENyn
W03d6xh14sMGwPWxkKGju/YC9IsltOLTtS6fduZ/8UQeB+AfPbacNH9um1G6AOT6qXBUGmSP9eAk
lbShogym0fFcgoK5zavQY9ALnCQntXSfVrLXx6puOqRrXaSDbvubN6/eGfpc52Kqz0NGLaYxeLMO
6XKhTbPvdQlvLqKEuH3SLd3fDXiaHW841oQBzq4/s+VMimAsCKo/g4J61igTAgxf4BR/359dk/1v
jvjCIxoRILhBlwJtZuPHzOu/juoYcRHYMP4cOusJWu8gOZwqNzypIMAhb3uuWHOM9x+dlH+OX0Lb
ijhE+qj9kJPrjle3U3F4dB/haE5bcyIUmKK8VPDlw76LeF7Hj6uwCV+aDK9lYiqinHVht6UkW9/l
aBvEldyx/aeuJCtIripQKWNO5/wxAOMo77OHbZlPR5YM1cFbIW0BTPKBemooDo1seuNH/SF/pf/B
a4lCBM048Rs1xnUm+bnaokeQKh/8cq1qtVXoiauq260bYd2pKilIlNHyZ+F/fj13UR2ulU3o6Mgh
zZruJYpJfbT8dEEB0RBbSe/1FUMjzVXRc+dOwkfyWp0Gu332XpHQcuFs+vTbK19EgXGdwmCuYRiy
+mdonifNtF12dCceWzGap06qWciy5TuOo7wN445Jtl1lAWLcQ9UMqgOy/Cjn9ZKjVTCSzcNSSaCC
qnM3HSvpUR2UNTt+BUJFDA8+zc9VNiXI55d+tZEZmKyvZVgXXRaTmoCWprhjziYn7sV6deUxMBzV
QVllTbOiDgKsy6IFiqmN/Xp9mFobVaNhWeqILNzIdX22ZS54ith3tZbf5sA/RhBMdfBV5rbI4H2I
u5tx+WtiJO7qqoqr0ia3Zfp2Lbk6nARlRYFtGYAAFqJ5RnBLDq15HXlVlLQT0QaX2iq0PzNwyT5k
u/h2bHDNX1mUd3UwwC5ApuUXL+MiBuDYRhhusormro304EYr1mMfbWgRBCujPOhJumCh4nXfb0zg
7E/mMs68qYgLh4RJuNn2ZAZn0nV8hbNCtSRD2g6H5dKP9QU67Y9TX1oipck2mq9udbEs6x5CmNLd
Slw55ZRetyBAg9GhmdXRVlFZoQsjRHmndru/xoZ7cesCon5/cINtdNosubCS1W6Di5V8PXEQp6Ld
5Jx1vuUgYrDNf0BXaPAcO4j2psMm5bOc2H5VmbLpZphG13wV1/FhJqaBQkoT5nHDNXxHwHR1zF11
yFWxiZIHBKbplvHTAFBO53mW5HT7wP/eeVBdjbDDzqvlCyKB4vyZ+AUYMN2Pbh9etvYYFwXVGbPC
PVqHKGtvW48OlbooR8dhd+iGgwb0z72BqjN/dhnShy/5tSXOkxy8gwtG2wPvKvS6/hYjIYLLv4FR
uPuRd9XBwTVPXcpm31woCqW0U/65GhwHUs/5z0OepAOr+siv90mhyNir9QtF1osLkQ1x68j8fOwN
WiEqCAfccfR4Ax3bh6rg53GUD4czn46sAveZuzk5EIutL6HG1jN1mVR2qEZKdVyV3CAflUucEOpF
PQVVE10DN3rbN/IYczrVebFGEH353jqAF38oLltW/D0E/hsWZTbIhSHW6JiqdshR/QH3fipET963
kK/+UOz7bIk1hoCg6xEOrctLB+1MKVSa40U1aCZEm20IQaD1WKDXUVXzWLmjv/QgWSvA7KjAbtGR
Oglp+ev+4jTZR3fcZg96X2zgpsycZO/zc77/j7MrWZIUV4JfhBkIkNAVyK2yuqs7e5ueC9bbIMQm
9uXrn+ecavRKiRmnKsuD0BKhkEIe7nn8uOn7XeyN3VInyRKz7BdQb5GnsvuZ578q/m10PxL37LYb
Edww+zpaKpHDMHsz+j61JOrkN7zXjl4SrfO+gmDwSfx3w6xTm9XOhM2YyPpjHVhN2Ity2Gc7vnaF
FZPd18IeGWr7gXf1KxmBZiQLVz/4oPx9b7dEh0w5o7s2Sz2wp3kcv8zNeiN2+vvx8hosR2fFIgOz
5qRUYF/smthZ+7jdFNYyNX3//dUltsG5IKkSHBA8VjQfHM/v/tR+CoWnfT13/9v8sq7z0Lkrg9bK
sJ6adn7hmdteHjd+t403rN7Xgiye+SarHl32NA0+uyCoVLECC1rYFshTt0H+s5pId6gcbyslbTgK
6sRYqRBl4NpIK651Us2hEEn9py3IfFicdIuw2bQgegRm9zRLgNr1uVz+bvBPCN/YGoChcR1A1U4O
ODTAWPkkCot+ngtcJ7IRGMLH62FqXfPhpcHJsuyw2F41IpuQcBeM7skWLuXNySdcR081yKS39Rp4
NzFfefePZ0XJFt39m9snmr7veq+cwLJbdx2txLtV7BIEBzCFnsuuOthzH4vBPu+YHXzkPq7/fGSg
NBjRf+lPkRckl4DuYj1G05oTC6tOV+6l5MZL592UFsER+CDv+Ljfb279aFxz4blRVVopTE7K3y+g
5UhrFc5/i5RthN03rQbta148J1BLQm26d3Nb+dkZ/SUsnCLf2bgWc4ULmWRQNju/gX6B8DUH0VBv
r3tb13zVbQeIqwDq8TugXRDRJhjDalR7qg6BmLk/x72ylyztqy6XvndDCbf/JBZphcPA+3dpu2wl
uQxTr4Ol5KzygAosrSQxSkqHep+p6zipxpZDsjYFuWU0trxjt0UaazBFXYywcVm6phnHlMgO9D/h
UKQRC0BQsmHqpvnQXHRoK+dOaI9DZTXccqdtIp8EQ/zYj0yN339/tZ6qn/IWj43kNvNaxm7Ts3fI
SA0bXf/3ofr/giHMRXPTunBY46Wpf3ND67xE7QUcr7cgDmL3lpyH2DkAzDSFbKdxak4LTFcP2mAY
J4MY+0DUGfDEo1dkHx7PlWmhNbctCCh7JWokb9Xgxz2eBbsa15TFB6Namm68PJi+oTnvYHWqtQmG
kJE6nPuDM82RmuO63WjfsN46Zsr3yzFVrROAzK78YSX9FMpyV6EVMvdapMVu4wVl0Dq/lyTvj0hV
p9GwTuRIl2ZLxu7tIhN8Qzs0N7ZbB7k9ejfnZThk5+IoYhatH++mVB553G4YriGs67gplqYlWWZ8
RvRnXLpAOX1It0jjTUug+TOQKEFGvMG73T1uStjFJs7hsYWauq15c9mRhPB59m6K//CrC6rww0J+
fdy2qduaK5dWguqFYJFXKbkIe5+zkNX1RuOmjmueS+x2ahLH9W4NpeeEJVfkHU/gj91YTlPfNc+d
R2b3jliwMSz1S1o7v4jMPj+eFoqN8o0djmgOq/Kx7JQk3i2Hpyb/dMDWgfQspFs1HYau/x9IKhCD
v4zYECr6K1Xv6K5iMLyDac5a+GSoZhsHnIrJsJy+Be3p8YQYllLHRbHUFwAFouExkxEEqVfx2R9/
PG7bMNk6Hmqig92pDjuwSoc4IUe/GaJFflndPWBkTMp9TK+iYToSabsUbr9mpRMluNDG09hvNG7q
/H2FXzXOc27n3OLyipyRP4aKKDqDKbaxDr43oZCfD5n15fE8mYxG81XaztyZUmwxLb10YxXRfKsS
2DQIzVHzZGVqYFReO59eqGXfbNuJg8Y6Dlm+YUCmT2jOavcQemq9DkdvyftbF4j6iLB1a0ven3M6
tPG+OdIcd837Owd64d267qcq/qmz4652dRjUXGMbGytXXlNUuh5Wt/kKXoVdXM+E6ygoBfO0AhRK
XRVbAvGsalaL39JflbOR733bcgKuWc6a5BktQSZ2k8m7wv27lfuMX8dXQYwM0m0U7bZtTJe/PPsf
4kSOtQunjXm529Ir37JKWnAyKu/WexFDvAYsVlT7TpU6U1bnzcA85I13S8qrqC81eW62bMWwV+q4
KryZ2qpzsLl3+adpLOICF+Vs6/3R1Li2lFjGEuIH6HcvvmQsnN0VMoIbL0mmtrVtYFXJpFoXy2mV
L0F5m8vTaG1c00xNa+5vrVbvESTsb3byKUtVTEoeTmRn45rTu6OqEEFgJ6N6l9Y/HDDnbFGFmTxH
uxmv0KR33TqHhaPEbbDsd1lGD3u2lEDHUk1BbRdVha1qlM/1fERh9eN2357qQCe9WkiZuX4NC1kG
K2xL79JzJyy7fk96HmAVzSntBuVtkmFGivRUeWVY1lbot18pcOr7+n8f1yuvb2vmVdydcPbyhuVn
MKbiPWNN9bNLLf5p3yfuq/3qE6gvCXqnrrAfBg70i8DtK/NjV/obQci0ApofQXS3XygKL6/F0nth
qaYiJEqQCFnFLelsk11q/jRA4IlRp8SNaaHRPK4HR26hE9+O1IFOQZX6GaFVUuRXlddHAUqzwBff
K9nHeWrN0eMFMHRfhzw1WTUExEL3c/Jks6++/+Fxu4a+61insRrAFmFL7zbxb8EfvPKEc36Z8o/7
WteuqW1Kq7SA6O2th+YtgZxZnnp9WInimil22/cNzb1o6TaETjBNuxBhXVxJ9iEAVeRYb8S9twm6
SKDjnloXEpkMoNObKtNoqU7D+N32/UtWuZE7fmmaAwTNQ+lvsfmbVvr++ytXG+fVr1DJ6N7IehiG
s+PtOnoEOu/UuvpOkrfcvTHvECR/1FpEDj1CDXFjFzJZkubD1jqrIuvu05Q9N867tV9Dm0QAEz1e
ZtO0aP5riSlxSF+Jq9cDDGITkLzOybJve9O1A4vFHgdKYKeDfanUp6E/1GLfSVKHPwGSq7xEYVr4
RCNfrXFXbr3fGXZNHfy0epm/iOK+J6wqFpP7rqZFNHpbdUmGGdfBT51EGYO0sa0ROf4YXD4e3UAF
G7cbU+Oa17Zt5/nStdybWI9UvK+9ndOtxUKgoZt0Car8arPqvOa4JuHJjsSPbfDfApT/z3IEOvBp
YCmhzYReo07oUsX1CU/s6TMOw/Fy7nehooEQ1Q6sqJbr0mDNcLtPiubvMufZew4mnOPjMZgmXnNT
CB5xhJI6v6aF9wmVEmss0zkIHzdu2AOY5qR+X6Hygt3PleN1teO170LVHQvr9+PmTX3Xjq0jWXCl
hGbujXCIzRPrPJJuY2kNTevwp64HuqchvntDrUEkIAJZ+lvoiX85r9+wGp1QKq2E1TJHIMc0cqgq
rZFVqu+kuPVUhSwFyzo9euzj0mcQgOeR2MQXGvYHHRFlJ3MxtxQ7/lD9YesNelfhugv1QAIdEOV2
wWLXeY+oC7p4CBIi6f2RtMW0EdRNy6G5cQHtHWhHo+tj91SQH26+K+8f6DCoDtw8mY93JGRAv5V+
9R4w+I2Nx7Q36BioKm9tb63htvbH4eAfuxN7L9vQP5HYPidbgngGB9NhUJ1TsyVN/Oxq4zbu46Zc
oaLnowUEEA4/ZbskwckfFi62HlFNJqR53D1Dz50G0avvLmrIwHwa5VtEE/8S2r/hFzpuqWQyb2SF
GVvlzcW771D/AiEadTkkpLy48vMzoQs4v9UBL2f+iNLqQF7IsFXDYfJLHdYEPqnAlaQf/gJn/DON
skP6xfrqn3Ao+lRE7a6iLhLo+KZRFdDflri15uvZaU6FvIxbipeG1fk/VFMWdMWYIhwtTEYKEuXz
33zfK1+gw5rqcZnr1sPiDOtlyb5mOL0A17f4yb4NV9f742PSgusIqZOBuW1cTtn6WZWuv3GgM+wf
usrfMA6qbzgeUgYGyVQfr2P5sAFsMjWtBVDq8TybG9b/1fZW7E30UA5b6TuDd+sQpp6iXHFRi3ej
vC+fXFQWxaIYxiuqCliYA/61EaYNQ3A1r/aL3G5Xp10uGQ9CK19PiT1tJDsMJkm1E0ANUsmkd+BT
Q/3BS89EfFHWRky4P8m8tV1ova6srOjSAhM/oqTL8W8i+Oi3/WmYrmB9Xuatgg7DIugwLCfhNVls
ll5tkh9FZx1JM6XhAAGLKa2KjRUwfeQ+xleXPNE2kIhPO2xr+XFwAfhFMSa7YoQb7RuWQcdj4QHU
EQ0kv6+rXJ6n3PtYp9aBuFurbDAgHZMFnq9UJq2FjFl9Vf512Dqcmrp9//3VtAwVOBDzIEHy0P0l
3bhsnRBJoceHR1Pb97G8attLvMSZK44+k+7jtLAszMnPnNL4cfOmKdFO7Y7tOsviYcardYWGEe36
mLWgznvcuqnz5L+dt8U0EOk08grQIdSHl/Iv37fzayPVlqSK6Qua43LXd8rVw/2aSDqFHc0uBXik
Q7vbej8wTZDmvsXc9wDRZwn4Z8uvXuF8SUiyLzfw/2gshUCFHOXFbda47drY97e0uwy91lFY7cIC
UCO7WNZkAh5TrUM4NWofxivQsVjgAUoz9x6mVFYlR0+06ftkLLdeEE2ZKx2SZYsChV19zlFx8aPJ
SQh9kyYN4nwZo84leHT9wdWzN+1MdOv6hAMIze0cx9JbZ4GYN/daGUObTK4hqMjXKF2meSuAmQ7b
OqfVBL58x2Pg97LK5FQPz7nfQRZGhBZvwhbSDpYCFpKeJUQkc5JFj53QZAuai1dL0lVLsfi31urD
2a6jqthKIRu8T6e3KhvbGkRSJhDGSI751IeLZz0zbxfjBQl0fquVISfCgjp5Qhbt1C/TU2fLowq2
clyG3utoKrku7tx2wnpybf9crdnL6o6RVXv7gpkOqPJY30onr6wnyVLcP/ykD60yO0tmHx4vrKn/
Wpo6AGX4NE+ZuA6Cn/JkidzZfb+ILYyJIdjrKKpJcNFP65BfvRRmmaNqfAW6uKBBGS6rszFJpo/c
x/YqvLmu9FpUiFlPmUU+T5MX1j6PVys/03GrJs80TXe/ePWJKSMuSK1K68np+wuIbePJpx/WYdxI
CZqa19xLkdxzbJ7MFxBSRU7WHR3lHLxslyIZCXSdwS5ZphZ5df82BMOhhNagavahCQNdX9BTzoLS
IZzmCvurYN3VZ+3Hx5Zp2HJ0WBWfSm6nicqvyVLX/fNUNCx4P4x0Xg6PP2CYdB1XFQxrDWKlIIGq
KRsP3Th/rRw/i4NU/fX4A6YgpCOscg/saPMw8ydWVlfLB+O2V0RLYx8zJw1VIKM1v9Pcy5DMPx9/
0jQmzZ0H5KUKmdbWEwZ38qzg3C/pJbH8jYPkvZk37iE6+mqtoWNg9TjpQQTrQueYkPlMMRaGdE81
b5XUGVZex2BJqMJUTUqRSi0CyJ2eILS2sVOYWtbcmPRsYrwZ/VtJvdD1SJSmW2I2pqY1F058Z2SI
y+LqY09Fxa7jH/pk2iXOQgJdU9DjKPdOqsZ6KoLqczWnH0ntRnbdHamziwUYn9BPwSMX9QQ6/ife
eaoJ84SrISRFvyX+ckdBvGU72iF4qaXwPcVTiNe2cdGfPZzmrdqKPNhPMkGKB5+b5w3XM4QEHYIF
iUrbcoMZSrlE4p6/9ihbGg85T0LEu9tjXzOsuI7EGloIhlkebsuEWX00ybo+gVJ061hkal3z5BnM
U6r1cGfLeX+syvUI1r2Nw5xhk9ChUgBhFQ2BVMutsOSVz82tHHkswQT2eF4Mm4SOlpLI0a5j1VlP
lsi+QBzsPe14WIxFWCZumLKN8GBaYc2VC5UEFRwBETnpr14QnMu+ODQecLdjubHbmbKkOinV0HeW
6BZMFPno/uovxTG40Gfvl3csj4gTG2HI+BXy37OFC0F2pmxkFPo4OdGoPgGdIX+O0RRXhwU6nhvf
MRmU5t/EGz1rvK86GJ/CFHAw4W3Mk8GzdYqqCVmLfuyC9DrMVuj6VrSO7z3kc2yah6zPoEkOxTtr
35GY6YxVdZuVPmR0rSfaNWfIwh+gV3XJa3V6bL33NNT/b1NMR1pl6VJVk8RqTPyDckLpXTq8SvH8
k5cdC6fZCERvWy/TcVdpwiG/x3kCQuX6aYV3F2wCZXYZ1YW9wS379nozHXvFZhCntjXwJmAKarAm
lczqiLA23ZXuZDqDld8rMPuWSEbWE6DuqIHkYdspEdvC26p8Nw1B8/EmkcxJywGpwmqdDiWZq/Pg
yXJXjGA60LXPLVZnEx75QfCehCvtoVgpLn6GIt0x29IkMw1Bc26/JFBAUfc350VZIGhtv+HEWcSP
bdXUuObSQ7u0xZj19FbmufUloDgpQzfBLced7WshW0wSuG47ENc+EJfJAjN3sGGcb4cgpmO6oEna
Qy1GiSvknp6WRXxSyF50wb6MJKL9f7fUORGZX4L3+1bh8nnkbSve81m5G1uEwXl1IitiraKS3kxv
Tekc2JJDZZP/ASnak6y6L49X1lDlxIL7t19dOJu1yOVYYwTeaTm4gFtk71oWNvF4uAcFrsL19+Mv
mVbi/vurD40eSiLdguElkvzuIYm1VN8LmW1sc6bG74b7qvGscoLMs3P/ZjcytC1k+rN39hbCztS4
duJG+VHloH3/Nrbv/FygYjyqtpg0TW1rbuu249SrFZZfc2Amu6W6E621SeSX+9hxCQs053X6Zl3T
EnXX3nSYUE+F43AgtlIihp1BR3VZTCzgYoX5+J4IW59Au2JLqc0QIHVUV8kHlAhMEuf46mvv/bEV
Qzb1N+hOTpS3ke3uq7+G8OF/bWd1lmZWXo/tmbjWSzamjIVLj4/usnsd4rUoCflDCCPfwNHdnaga
oWuwZNbT4gRb9B4GI2KaD+PkKJnsyuzKJz/Ou+nQoGrUTrdggW+fs5nOcsVwGefQRsyvbmsNoYdL
sls3T3Y1vG8lPy3luhEFTMPQnFjWKEdt7gXfrDj20zPLoqQ/Pl4Eg5nqeK9VupldLbjpZ/aI1OY6
1EMXJa4Yt9QNTHOk+XHFciiOgtrplrs2nkbEqVzcH0z04CKlUU623mdN49B8GSmQvOpAsnerSJzL
g7eFFDBNvRaAqTP5Tt5MxTVos7PnV++C3Dr03dbB3eDKOvIrQEoB9WjYgoDLf0Ll99VBPWpR5Jcy
aI4j5RdA6b8/XmnDQuhAsKJdA+UFIxLB3vKz92no+NOxKIrPbFnOxboFCzEshI77KhLQxUCovbjW
QL1HVT/bUUfwfv14EIbl0JFfpS9nt7cRKyGu/dQy8bmCMnHrbZIg3zeGN+4eOhNWMuGNMJH35XaW
YybyQ1CJY1CoqE+C8+MhmCbo/vuriAySdOWP9ZJfewle0pmvQzzxZGORTfOjR+ShA6/K/VaT8/Hd
4mVdaIPdonOGjT377Ysm0yFgMrMsb82z9CrXNlTjeAiyNB7BuTACjJqxvwMHCPthi5fMNFWaU1d2
VlT52MBkAbnMRxU1/ZZuiWmiNL/2sqRf1IS7U+4Q6D4F4lC3oA+DWN6vx8ts+ICOL+NTQ3CPxfna
T9pvpSvOjp1/keNWiseQ2WY6fqyvM8fpahwCJLLas83DWpWhQ9ywlGnsVkkIebvIcZsQJ7SNtJJh
OXQwGeD1Ti8E8W89O5V53MvL46ky7Ew6kkwsTtfkVZ5e1doemjDgydd58Q+ZU56yhW903rQe999f
uV3reGRWBAs+yW+gmCdLG47Jbd8ANJee3anJaYA3trasxZHn0NZOLDwqpO6SRYs19heeL1tYCdNs
aS5udyAwXaDKcgWy7yJFdgFLQtQ0f3n19DlNt54NTWuthe18ydJ5KXN6Y0keryo9t9MuInvCdKBZ
JnpSgiuL3iwsdwuG4Nzuo3a2N0KEqeeaZ1OGs1e62v4N18IsOff7WFqYDs0SLkhmmIuzpFvaoeWp
cITDPbYfQ5d1dcGl9CirGGSNIM8086vaKvg1tXs3oVc2HyCT5ts1ukygiZgKFRX1VtmiIRDoICzk
aTIfamrZFYpwsVzzCJ842uVXgVhgeeNfg/XOpltEu6Zx6L4rk8mZhcqunireN0hgq3QrT2HwJp0g
q3CTlBVDlV19+yv46MIReMrMWWPmXOpgIyibuq95bF9jM1inlN4IdIr73zX5sc9sNB+lGUpiGHSi
r1nKP7mO3cfpKrauTqZOa7GX9oNd10A6XAnxwqwPgN7/9rjbhp1YlxFkXMgsJwCQWVk9/7EqMUdl
TcnNavexu0AU8r92P7tlUGY+/KmhMi4lHhq7Kd7VeR2S5WdONQUV1rKriyhJ+XlOvQjqE/tSujom
qyxGy8ruqfXSL26gU29DnozHdel+7uu+diEuiCWUAz2sGwYR5/d38NQK+bqPyY7pICx/8CZRlTCa
aeh/lRD8C0d/C+dgMBsddQWtiUqlHRZ1pWfkt1ETFiabuFuDtescWcCqjdSxBL25OTkC8nOs8n1V
DExHVw2lrdwUFQbX/k6Ib1mApfGXKisP+1ZU81OQ5M2BnHCtq4f8h6jduJ3Ut7FWG/Zu2B91tHbK
mrr3pgyu1B6H/ABd7Pe292yjtHgddkZWHcGVdU3G5hpnjbHyq7BMKydEJfu+3UbHb602gWppiem3
rfSEp4uDmFHAMm0VnhreDplOhjU7oEllWQGPipzjvY7D62PQD8f02J7mKdoqUjcYqA7jYiMu0k3f
JU+N5YsolxDDldOWCKKhGIYRLcCmoq1J16r8tqjsAIrysKrogbkD3hH/GaAV77IiHpvfM6JL61tx
7p1TLw0Ld+ca3Qf96pySkHyVWYFdqU3HIBQFNDyzTCyh1fKtclXT/GkxuK1cV1gBUHaCeZGYx7iz
tkp5TE1rYbgl6TysrqTISQxomkMfesv7TE1rzj31a+lMroeJwd10Ajs/abcgCIZMhw7uEp0CD0eF
Y7KfVci7ypBWXwbyVSZWvGtj0sFdFp9zNXVt8hTM6ROeKZ9FPnzjdf/5cfOGzJmO7FqpM06dJ8XV
tddjBc7XrvggnAJF+MNTx3+SaesFxfSh+874yjhpYTVS1LAcZuNo6M4Xj31TK3m3BPPBD/7qyvW0
b0RabLY8mzY8AwjeAkpDyeWgLMClMx+MIAraHgwMYfvKTJiO7xohfNY3XYAjmPLnuHLqz4BlWwfO
mvKFLfNGVaJp5u5W/Wrm8sQZIMrbYuY8EgIwHdbreFS+iuYJD2l2HsqGb0RBw3VEVyL0xFCsrV/i
Uw2H/u+frP2CRFVYZnboUjsU87sy30IOGJzy30jwalgtTiIoBsLjo+JLf26gCH9sHDn/vc8KNJen
ycBYDzaJ61x2MaQgww6KV13Hoe49hrz66aZbzzuGA9W/maVX47CBSSicGuOgzonzKymOWbKBRzGs
vA7+qlU3C9/txLVz/YiMLCJd8VL0Klb980J+lsw5P54twxh0BNjsJbUaRSOudjCL84wr+ll0BYgI
kIfeuJybPqH5fzZxL+ELEkdpPfUN2DTpKsN+bce/J3/O051f0Zx/6P2hdxbslrjqvhBXnYHqffG8
LaFUg83qiLBsGmrUgi44YiUZ8p2l+MyHdusObZohzc95uaRLpihO5hzMX1BQkrUIO7lFSWBqXgvd
1drUTuZJ9rsZXJC2N4l479gLD/txmfaBIXRxwq7KVshZYgR2m4d5hTrg9Mc4jDvXVnPpDKCQqUDd
43XqWLjyIUTSK+Tz3ua1hFfjt3kvwB98dYJ3K0vCrGlisY/AjOpYr85evKl28vxaDuroeenVgjxC
l5a7Jp7qWK9ZyhUoEfS9oceVT+H6p0v2vRVRHeGVTXi7VhRtA8KE2PkxT3/YdOOe/rY/UR3aldBe
2T4QItdE/fah1b6UW3xa923l/1+gqA7qsiAnTWmNXludiAV9l8mfS3u+n9O2auHe9icoKP43LA/A
m8qO4wsDctK+ZGCbGJ6R3D8+3pJNA9Dc1YYiheMMEhdS5zOlCL9rmDh/iBfZ7RYDsWn2tRP3mNDK
Uit4Vir3A3BMUTZuneVNc6O5qppHEiB9BNRy2oZB+lSj9XGXzAuhOlWXLflQih5Gk41fqPspTT88
nnHDHZTqWC5cEfJyuePovDzEu0ZwUkcZ5xHQ9f1XN2pPcuOEaqh8ozqqy1nLGkWyEH/PFa9PLm2f
aTJfFS/waA3h5JA24uhAPDzPulu78Fuz9h8fj/Ht6wrVEV8LHp4STrEPucnTNF2UAFeYug7ZPrgO
1dFelKQET5hoPwi6yGbFwWdL9LjrBpvSKbwq0F5ZzpzlV1/67QEFG+h6U9gRsNNbvTd9QnNpKUjQ
pxY+IVGdLmYWW0EHycutu+Lbxzmqs3cVLi+a1vGHl6L9KxeXZPzM/Y/l/K19j1qvjVky+LQuZWiV
gnOxwIZzzr5nPfYKq+Z/PV4BU9uaV8sO4BA1J8NLl5FwbuWpsdL4cdOmmdeCb+5Az9u16PAyLh+Q
WRjzLqzdjcOtods6zmtka70U5X0n5fONlShHT9WXx91++75EdWjXaPlgnpYO+01bXJn5cOCdiGjZ
nSvqR4V7kouMUroPREN1pFcKAM3KQBv8UtpBjI3qOcGFsFjZp8eDMc2TdnbOmg7vZxzW7wQvnD5N
1r7DiQ7vKpFYtdIC85/l51K+J7hbzBvnB4PZsPtQXt29Bt/j0FfCRtoHfeiJd9BwClmyQbZnalyL
wOmMUvrVsYaXIM3jTEDvzh1DT25VpZtsR4u+VmPNzQQh+N8jyrgrBSkMNz0mjhUNdXkk0MmZ5lgO
u/QSCdVZvRrlZ3mO2v0zK8inwu6elk1wu2meNN9dnDWhzpCOL6IJQtZO0ZiRJ0BM9pmPju2qF1nU
LXfo70S6k/sZ7CpJSaO2q8DUK2wh+ZbgsSE26mw2XR7wJvFT9b2HfN80vsvBDTN3R3/YGIjhRKfz
2ZBCEXvoMvWdtumF0G8OlaBW7OL+/iCQevt2Ul2zCzqt46hyXl1HVI3h5b58zoUYXqiX/vN4mzBE
MR0AJ8kA1T4Cu/UbF7zy7pnbLBytIfa8qFrwR00bG7dhwnQMXNo01tTPfffCpu5FCuhFJWB5yvqo
dKdz22wVHxjsVwfD4YKwZpRS91xXGUZkOZ/LAUTNRVJ/fjxjpg/cf3+1S4HBvhC0wC6FJxTAZufD
WlYvq9jS5DTs2zofmtXXcvDdOfhdK8/9xIvEyqLG89zh8Lj7puMq1TbCAuq8NC0b9zKn5Jh3v70s
yMD5z/qQ5U5Uiipk4OtoHesfWq1nMjv7zhs6Si6YWC7cqnMvzlwc8oo/L+O8RQh77/sb90Od42jJ
65SC8MC9WGoKg+RbXX2a3Am8IF7YDsXXwRWfAvsP2KxCWY/noaIfU9/fiFqmBdM2TJWocUjVUl2h
3TnaT2wLP2VoV8fKpYq4nbei3cGhn1ueDmHGra30iKnx+3bwyogrukLqtbCrq9P6zwCEf6aV8+Ox
gZmavvv/q6YHp6lZ5fP6+7hWUcH5QRX7IC9Ux8RJ0flAG4salwa8zZB5aMOs6DfSs6Z+a3495soq
UgdTAknN8ZOAzuMfWtT79BEouX/11ayoiYkAnOP9bWoh9tdTm4Ja0v/1eMoNW5IOHuvYwBRz77Fo
rkJhffGdGmzpnx83bjjZ+Jp9O/kipiAH4nqpPgz1aQRlzFw9BfJvHkAw4Ve7xWBlGIQOJWNQZJr5
oNR3AZqSEc+swSDw3BpcHg/j3zewN/YIHU9WVXWF88VSfufIBqSterHzb6nMQztXR85/5/Y5K6sY
0itRktyQJwuHFMnztI4YyOpkEUO7JM6CrUdMA1SV6nxgFPXTJUQa0R08x2TVFK1uF/L+OuMSz6Gi
plAZAEHpmIGIbGMG7je7t2ZAuxIItRQZy3CY6A6QZo+qeD7bF7zMxtlRbJyKTIuoOVFg0dZXCT7B
wBLGeQ4aCe9ZFls5LsObPNWRaY3oZLtUXfW9Wj9Yrjwu3gdWvV+T9zQdolQMoVNeAv5MQUot7KjF
LcUWG8kW09C0uDkXKQHdO5zMDfBY3gYHkqTncfO8ath+PO0CIVWe2ZO79rfaXkNeu8dUtofHC29q
Wrvpj6y256ye6u9V4Z88HOpEnexsWtsc6nnqWZtl9TUvPhXWM05zj7tsmGwdrDbO8l9qm/pq+/2x
HXgMCeub7W0cRQ0TouPVvBGZJxCU1ddkdL9VSXBQap02vMzUcy38KYjAgWDLqb/PNor+beuDVfVh
ijfRfROj+XCe8rakq1DfLTmm4WIJqG7Tfyw6bhyl/kVgvbFJ6Gi1tIQQlJP6/Y0F4omrjw71DmX1
I2XpOeXFYfA/LvNwdUYgxVE7j1zMS8er7uAs45+sby4J76PCPjcg4CfypbW/l30kg/Z7ZR8AaQpJ
elp8dVwHwJlYEZya3gIBg118FDJ/j+K3jVhuWoT7wr+KtglpK58RXP6SvJCHqp1+IvYWMalbuTFP
htuMjo1zsskRKYRmvqd+FxG/Dn1UClv/I+3atuTEke0XsRYIBOIVyEtVucp2li+V+cJy290IxP0O
X392umfOlOVSqod5zQehDEWEQtKOvc1zEn/jOtVIlZtKKaFEFWW014zDRicaB/8rZFE+3HYjxaYu
04/NLaBKbLH6k8EehV3fp0sXevWzwIXFmD9bhQgKtrFqk9FyeJsHX8iKgrBb43lnTn55wCHT2pYp
ZJycs0KN2DMwullGrvknsNxi+HHbSAovklFyYJFNjXSCF62N+SVPze/crh5xWn2+PbzihkIGyV2R
OijDMfNmLcEN9lStc9A2+3nYlipkdFzrlrRaWmSiJP86sSZ0l2cD+NBtk7/a7FWELeXqg+wvrs7r
YL2rO3qYmRH0A3+ai20aVC6RNtymb8gInGV59rLPgEgFsx8Sc9shRaYeo2Va17mY+xOLKyugk8BV
gVlogksRtzL5mDn4HFJ9M1yySkGR7YxJWBlU16T1E4/0RoaWQWptNZZG1i84SkwXs02jcVzCCX6f
NRFx8vtmeej7KTKKqENjbEyDFHoOZA0H4+X20qtKVxnEZtKsAn+h3Z+omwXjyO8XaEtWXRd2zccu
/zS6ZMe6OVrj77c/yN6uW2VUW9N1zO67oTqn9GWwHgu/DdryR2U+ZfPdUm+LRlkdUqwmdAnrBtHY
ZyBMKgKnuuQ471hUB5FSkCe4Mk2ZYbW5T4nTQzHwzM09d5I9sfydnYuwmNrdWADO2H2qWwrGjzYk
y7orXZ2GzU/veMNrZHQbjc0sT4zVvnPTNXRpFhrknTM8EsAAnBJCOnc2A4KkDTt/2LcdDcauiHhx
8Mrnvl4Czu+HlgR4jgoBKotur6siv/4s8l/lkESYBk7dKDVc98FPP03NR3fSuIwit8rQt7Zoeek1
KHnn1Y5Ey6NqeBH1vTVoDgOKEP8N7uaBQD5Lx+WcLGtAGy8wx7+2GUUq1jOeTw5bpuVslOfC+OEZ
H+i4cdJSsZ66JW/Qn7Wc0W6L9wkztBFJm2YtY9sMy2oHFg/VAzHHYyEmoBnH53TS2ESRAGRA24Se
19l3cnT22et+NveeNR140UZdLILcGsPa0D3qKvxGVoMcUxOKp4vZn/vlwU2H0IwvhiBhZWuAjKrc
KZOcTeBO45wS+26a0+c8jWzzjyquIp6uR7v1Qiu/Y/P3vtnYEevKGLeFjlSM0P+7K3s7AkuyP/xp
DECZ5hAWnR/4fBxN487MVk3NoYgLWTeSV9yqW9GSuyyzPjVJ8oOkOu481dBSOTCnTUnbrphQYhfh
1KH7PNU9xaqGlgrtvnPHYYFKx7kEW5RXuAefrttqAVMKZy+1phgY7+mcJYe++8B1GmiqKUuxXBSd
C0l2fzpz/mT4JOoF3d8O5bdPNlQGt82lu2RgRprOQ/8NT6S1895p39vDt3QjVpjK+Lakjq3cmWfr
PBcou5I08D2dv79tFnDt/FqWFvFgT3QprbNfs6Od8JPv8E1nSiqj21rHrdbObayzgcbO1KHvVvuj
YfSa68m3Ew+VEW7VUPIusVrrXPqPeXXnTmPIirBdkvD2qr6911IZ30YqYdGsHKxz0jyhbAc16t3a
6tDAKpeRQlPMU1wWfLTOdg0epcipPoOLO6jxAlN2Gti8av5SiBI3zbHFTNbZiZ/iJAvFCxiiNJuX
yvZSjNK+seN4hO0zsK9YZfHI6fBHlXQRdRau+YZq/lK80sqeHUE6zL+wDtXsPThNFo2F7lVPMfxv
YDdqkdapEVIkfjbnGnQT7xYIm972HYV9ZIBbvthmvSYYPM3vU/GEWnG17urq8+3RFSErg9jYQgs7
SXvr3CbmwVvHI3ZzTSpTDX39Q68KzHFYO7QhpcgGV5wQ957A07Rx1teFeDV0yXGxRBtinh30R5fQ
fRKQS9pmkOu/eTX0MtvL6Bu2ebZsN+gGiG5oV1JlEClQrVq4xlq41tkcWJQnNJrExgQjQ9WgGTSu
LZAEZ76So8Ghwjc6j5mrOzypfFCKUWCzMouvi3VuwKEbFYP/fSGxGUJDBN2pTqlxGNVXpChtm8Kh
sUOxM3UvSbMv+jGgIxD8f91eWUWelLFrnYMTGGkqXIq6eWQDV0bvSfp5YXmw6uoC1SeuJfQr56Fu
Ddx7UptnAGvD3j8k/ol7IIj7s9ddKylsJOPWCiMZebtQ81wJERnjuC/t+Ltj4Sl20S2Dwk1/YyjL
kqRDrrTOULmz0Xbg4l3Hwo5yexUUuVJGsDHPyoqsQhDQpILOj/G1EWaYFJWmBFYNL4UvkJSithrY
x3LWY+//4bjzjuSdZh9XmUaK4Goy2mkW8NB2Irs4p3cAFm4cmvzqOu6cd03uEOuc404+bv1dk+oa
dVU2kaJ3AusP9jrTxILWgTlHlcUDOz/cXk+VSaSgtRkuCb3MQWlTF4cpbj/VNNdgOxS+LqPV/C6f
CB5pzXO3vDfqSLAvc/Pdz3SaUIqZy+CriiHf+MaKTcSNcWJeAj//etsmCoPLYKvVKubZyy3zTKj7
ea2KEHTOf8y27g5SZZfr76+yTFfGgzmZCKFsWf4y0INnJw6QANY+Ezrkm8o213/26hOOaEhtEZo9
xM2PUsR3SbdqCnlFipQRVnwUkMWJUe75UxWR5oeZPUGbC1qHY5iMH27bX/UNKUyz2a84s+CTrbg0
zT6Jj2v5lwNCGF/zJ1QLLAVrAuFboIOQB3jb37ncui8dJ6Bi3pYLZEDVuA6O3a8TOZvMhMI2C33t
VZHKd6RwhYe4jPsY2hu/zuMeGiBBCl35SfMwp/AbGTblDKtljpNvnilIK/DqtKvTv26vqWLiMrnY
miS8T5YEu5IzBlk+HJhbPBn1ty73Ttu+cPWmVz6/xuVSCYZXxLl4X/ZhA/7+pTsI8/O24aWoLUra
x4XlmWcbRIfpUh8ZBbFAUtyVFfvj9idU1peiloBmfeoFwzuoVUeFMe98V9cxohr6+vsr4/Tz1HrG
CPMvDFg4cH96YVY6f26btxSv3ACE0PNy8zw4S2TWI14AdEgf1bylSO1YiUbltTTP+WCEcxyHeAaI
ts1a2lYhhUZENXDr3NUWHuDEUSy6M7Eiv8ior7KuKldMsLbdsJB52c4vE5C46c6rCqPIYK90cNdy
7uDpZZuEuKPcZX29LXXJOC9a+vbgjB3/DLh/1EHqBGCPjUNL8Um9KuntssBB2AuysviUOPWXTSsp
M4d1qY0G+iyHuVNyN5rWzkRBfXvoty/PAZD8NW4gPjU06DJE7dWmuMhmod3vWNEc4vrjZH41K922
qlrS6++v4hNJF8VMiw27KJyDbaUPhW8dbv8F1dBSdLJlFs7g4S9YObuDbtpHYKO3bRcy7IrEc0vK
cUDCcrOvZPhord2PbZOWgnOtu4Ws40rPRZ3iDRZEEqOO2EFlD2kL9RKnNM0M9oiTfF+Z9j1tdNTH
ikdKKiOvrJ6RhHs4QKZxE1TchaOH3grGBTNs1jkEKdFutY91+TT4aYj3OkY1m5+iZJJBWYlpirxd
wGM1xcv3ZXofV8ujB1IdcIrtWl9sC2GZS8yuqjqve+CSEvfTYKDxoEi3eZIs7ZiWaD2owbF4zhks
hzuzs+ObOlSZYsVlVFaJ1n5WC9TzFeS5fI/tC+CabvupoqyRKcSmPJnQbzDj4sZ/5GnU9XFYlvfg
y7o9vGrmUuz2az6kTbWY57r3oqQfHkw8e98eWjVzaWfNZ4fjDb2ej1Pdp3yXED+hya614wJ6crxJ
8vZklwMESLd9TgroxGFTnw5TdkkysDsOO68mgQAFkWVpanqVqaSwXgqftdwYs8tMSVBXPOyFbudS
bOcySqoCTf00FziMrNCaykpx8DJyTzY++1EZKcULEFBUtvBQgGTh6HQPbsc0O6Nq5vKea3qkc6xZ
XKrs3il3BJmgnDZeBckQKQL0D1vbRQDLfmcDeN2kkcF197gK95T5wyBSGyedW2eXtM+DpLjPvY+r
8zI3umt5hbvILQW9TbibodP24lluYBblsbR1TUgqo0tBy2OnwCsCyuHWzoKW5zuCo4iVLdv289/Q
V9WaFS6Fu7hrtTPRJ99nP27HqGriUozavC+mgqf5pSuf6HhoiyWYqeZM/zZmksq4q9U2x3lMBqxn
PAU4LoT5UgbuCDV76/laf0+fbKDsbv8PxdrKEKsBQA2DdHBM0ACGcflHnOl4BRXbrAymYhwkRM3V
9jkIXQ1IYC2UHTsiQF8odmIoNEusWAgZTuUXZdnWbi8uxJgC0u87Aq0nna6BavBrxL0qNSffggJa
jsFFAhZxPyBkR+w22mb660dfDT4ycwEtDROXPivBOOaGa6q7YVXN+7rar4YebJbZghNxwaN9aV/S
NMrJxgpBRjzFXb9auTuIi0G/Z6MfzqPuylk1a3mb7fK1Yx0VF4eLCFKCO48Oux7yztvsLYWsyY01
NRpfXBak9aIxIjqYGidURZG0ofK1sHtcDmcXt35KvHlfa+F0CpvIeKfVYmRKbA+Xe70dDJS+c/3P
6ITYdu0s451as2HCyzNyh/buXT0jw0A5mKXVu3Lepj9NZaBTY1MTIj95fllcurdcMkB7j++NqdNU
8yoDSSFqtlaSCAFXN6zhnQN0OWJqCaxF1wGv2FxlXJNXLgwqaXD32OSPSdXs0nKJai99PzS6hxyF
98hYprgbXSikXRMB+8Pi6Ye5ZdvADL8JOI5pMoAWDGXHKu4yFzTkTvHYzxurGpm4axhGs2yF7x5z
WkXUco+s7qI1dzVMCoodRIY0ofqa+7owxKXuD7P/3h73jITp8sQqDRZGZXgpbMUwDE2aTSj5QJkm
QOSfm9s0fB0Z3FQlMV0g/p1fmtzaoVE85KUmZt+2iiODmiBvLJw2S507v88A670slXMv7O/e9Mc6
xJqq4O2gAhvGr/tH0XqL3cWOezQmA/2I+aGYebTMi8bub8eU8xvCqak6qD/X4kLTz2R8tPBWN9PI
4pr66e1ldWSIU187JTNXkV8cw/g0M8pxiaurCBS4SjSU/Goam5OcTWWFfLB2O9sJgXN00j+a+eto
v3etd6Z4nxEdsZDqj0jVcd2XePoidX6J8QJOUXi4Xr5xhaW9tkr9xUYTLOo+9mQIvNoloBnWXFCo
vEfaaKu0idPCbfJLAQR4UVhfKSRFmnxTTsPVxq8LUNNuquq6d4+gunr0jPUhIdbT2voa31RMXgY4
LT6YI9JJiEtZP3r5S9o8jjpBCNXQEmRi6YdCjNRHQ3Py0I0fgYyjjU7oSxFSMrhJxODDazmmzbN3
KCNFcZrFnaEjrVPkHJmfy4gbEyxvRnYZljuIbif1u9q59PZ9nn25XZupTHP9/VXBulKbUpwNyN3K
xvhQpM3LkCQDREM7XR+R6gtS3NYDBVWsH2eXmHxK+vfM+7zGf22bvBSm4wiIREVpfhE5D4ei36NT
NXDMbeyhjgx4SsByYNjDhPvKNpseFyAQPsRJ2R9uT161tFKwstEDg3o5FJfVu0vIy8o/zdMP4vzF
eh1JuyKLyVqM1GuSYSxLQLVtDnwAmBrus3i2d7fnr3B8GepU0SrOGtulx3yOWTD63YMx1Z8KK8Nb
OItuf0PxD2S+rpn6w5BQ3JcNhYfOGRrwUqcnpJq+tNPafk8s4a3ZpYif6NIFvH9Hp1PibEuWMsAp
qZzUNSvMfJ2+Wt2z21uBsbxss4oUszFr29Y22+ISTyCZ9HhU+huDVSboEkmfudzGtP3uZcm+EAJG
W6YTz1GZXApXbwHZlN8a4mHsD8x8IdRHY/C+qLY1ijqetLVCU7PlvR2LB6ftD7bzrWnIYZh1+F5F
vMqMXI7rN72z4qg5ATOf06MtXmoQ2jblPhm/bFtYaYcl8yKKbumLizW6u0GMe6dPNmHWMNlf83wJ
45cgsMou5vq+qXEnxO5WooNuKkwjo5yK2EyZA6mvi2VcqOcGLukC1z309RdLt0+pPiGFa41OsnVY
uuJSoJXWXePQbkSwpuhOFF/HctOR1pGZpfK06Ls1n4oLW7qdmN7lvgGx+kaTMFV/QQ7bwmsZHiIx
OvzfLl68qoLALy6O53o3gk39tg+p6mQZ/JSKjF3bN5HY7CKEfvndYDew1B3J0MKZAJWKn23v61Dr
np8VYS3TTcXJ4qV4rkSq8w4zOhrGJGpnEJ7oxldsAjKtFFDAFZobkvyh5UNklnPYDpWmGFcNLe3B
SbqObC3G4tIKFvgtCbNal+yuq/p7N6bjSrFcWca19zFHTIxl2K/rbsWbUpzr+JIVRpdBUFM/5H6J
B7AHtnb31qekHXYuBWDJ2/b24MhYqKHJY8YSL/uzFPbHrrXvu0H3zKYwjSyoaOCNsCO+V1xmzgKQ
SR1ZTwHeJ5qiQWWa6++vStoKHHe4s5uzC+EkAAtBw78vngimYRtpvUOlQAZEofXmGh8o8PhQzR/r
OMHtiOYMp3BJmdXQNoWxWhR7QL5UEWRNj6KxNhpG2n9pklXzwGH3rP0Uo6F7Mb+4dFcMo2Z81dSl
/derVu6i9kNFixahZhieBXV1T22qsaVInSfCvNzH3s6WoYLmNMQI1srQ1bKq0aVgdRe8M5eGyHAR
6H9Zu2tT3LqNTdCRgVBzPFtNWYrykhZ/eWvU2N/jQXNPpwgkGQhllODWnFMUVN3CooK1wUS/l2Tb
O5Ij81eV3fVq9CohVaafgQ0BImpeTyAF2JVa8su3kUvOb6AoBzBazoryMoLgND9O9tepf2zJfU2f
7FyzqSvWVkZHtV22AIk2GZ9EkwaJy3cZ0V2xq4a+/v4q07RDkfBGWM1DXXSHZGhPcabL76qllWLV
bEae+wwawLHzQrov5rxHf1lwu0RQJEgZETVB+dwm5VReVvaNpWFpQJYBVRUzdah31QekYEWfkOAC
Tcininwslpcs/WpNOxeseLfnr0AwObKUYuqNQ9yXGJ+3L2x8TIf6Bc+nuyLt/8RjQUAWEWXuegd4
40PC+R1Ps5CtuppBsTIyfApgLKdMISRwqednn6EYFVWwjtm2ikTGSGVuRfLSGbA2wgx80Iz3i+7R
QOGtMjBqNgUtjXwyT0nzoWjq0E/IxklLO27jpM1cm1iPib3UYOJ1hadhm1PUzDIqqht6yHVZo/Fp
7Y5+8VLg/ojxoKheBjuNbnuTwllldFRjokBrSWeeanZPTHMHDiwcMIqD7W88OcpMUk5KIEc7ztgB
2FOykNBlX1wU4layX3T8qKq1lbZecx3jvHAgDWCkM8U1mFj2PDV1AadyeSmeM2fpPRPMkxcxDQER
eZD130zzj232l/Zeo+u61l9blGstBAT5neU8xs3HuH++PbzCMr/hojJ3RB8F5j51Bg4l82GsW41z
vilA4fq2dbXXq/wPqVi3chLinMZ9/86K8r04mM9DtO76gx+R0+0/8Jbxrx+5/rFXH/Fyg8RWXFLo
ou5KELLV4q43dHSLqsGlbabNS8+MRQFtcyd0+0fehl6hKWRVQ0su2YCbPme+gIBU/FTNL4BCtPaG
uudqEskfcVCDjFOVQxzGP6TpU4k+SB3pt2rWkjeSEc8znQODmNO0I177oTHLHS1EGtxezbcqHkxd
hhVwz19HY1qcU8P5S7p8q+m0rwkecCt2zJZHn3e72x9S/BEZYTDVrMjwUElPZIj3XVdGCYdORqK7
mVUNL93HxI0wbLvGEjRdHZkxhGkBG657HcuDanhpR5ltaudxi2XAM9R+IezOm5Y9noc0OMw3KbKv
y3D97qugapPBT5radU7djn+wo3Tn74w/6cHd14d4Cyve9RtS4BZt1TQpayiqFDyzVm2Ic6nGi95K
atehpbCllmNyPl2n71SBiW6TbNxqeSls+bCajhMn9OQPTVhWL30dg3VPd4xTrasUucXS1WWdOc6J
L3Zk+E40YCMchRltc3opeofeBqtHjlxZQXZxLKHxmEOcZK41l6hvm53I2AJ/6dBAxA3M3gc3ZAAp
kRpQaoaqf9O6EhliAEC+hbdh2znN0JhY+gzXCj9uW+bNmtn1cb3yq8fHeAMd+qvl+8i5d8IurEIj
7O/zwDjku2RvaLK+ykRS4LJeuF3f4x+wNeyz4yZRmOv0pYBNoRuxXkvvk7uiWekwjhuX9Po/XiWC
qRuSlSYU+Tiez5R6fpB2zvm2zVW2kKLUNyovryiiNC6rcHXsXaq9c307jogvRSkIf420rWAOq2/2
YGk8jIUTzq0uCahmLoVpO5mkR4L/x9ZWTVuKz8IopwH90M7JqYcybCs/22c5f0RaYBqQjuILMoqg
4fmwej3Htje+65EAGuMb1A/2mxZUpkkhbVyi0cF3TgRywSugIWZqaIa+xod8XQz/lmEEo7EkgtnX
UjL2QyP3g8Q0nuvmwYnpx22TlyJzglaK0y2Wc6qtDxaobLPU1mQt1dyl2CwH0vc4QsEsTRx13UWs
/P26FIHb9htXVYrSuPN8DrEPfMEjn6D6UgSzN32s5+XP27ZReY0UqRbrBjp5HX8eWBJy6wmaoUET
f749+Ftn2OvSSrEaG8ybxtxInrPOABucCHwByDGN8SrwuctWjQOp/oIUsqAFWWvSCv7sjO8EWiiy
4QJ9ds0KqwaX4tabnRmQ6Yo/T0kDElh3rN6vQ/Zj9uotB1gYSUYTjHayZpAJ5M+uyAJLxO+qTIeh
USSz30AEYpkaj8L+E7Tt6oQfhpxr/FJRRxKZKiVzWnsarLb+vNhT5Nsn4lYBAAuBO4Cbtd/TBrry
VhnWUCYsvt12J8VayMgCP3VjVhE3/teRzSnCQddZr/BUmTfF6QzPzOkan4YxjiD/u19rFnmpe6xM
K0pS3TuE6h9I0ex4Y2vgMb16dvK1PPS2Px15sfAwb30W3jaSIiV5UkBntjUYvObxqaAPaNlwmAgb
BkkL3cn/GlVvpGsZasDmBde9ZrckQeWxA3p764DH66FO/GgphhAEdcfCLx7HtT/EE85deasJc9Uf
k8LcGN3EZL1fPudx9njFU9xlrJ92Tl8+mpykX26bTxUyUryDBk9wGrvVc7Gkabtvl9ikRyfuPaJJ
KIoPyHCEYc79tuvM6lnUU3+ye24/g61ZhwFWOJiMR+jBkETSwiIndHpESfFjGL39KHQXhqq5S5X0
KNhQgkuOYKtOHPRMdaA3BHeaxnNVo18X/lVBuvJ8BN0NJSfTsI99gRqd6+79VUNfzfVqaHNMRA5a
J3ZaCdrJ0O+VZtsqXRlz0BDbGBnOos/lItqw8gb3mdTm8vW2N14xKm8EmwwwED10YvqYWSfw/QKv
vDPXOkjRxLfmKRqDODSls3DodbwIigiT4QYC3FeVO+Jro4POz+lLmibRyj9Wo4hu/x3FtSGRqVco
MbrJrm0Plw/9O7JLd/+5NkwioTGaKgakEHa8umDeapNThcOHED94m+4aV4cOePsaC0itX12pAOes
6RCbnbLeeWTo4fYMErHmE+X8ZIwkzCsdnkXxP2QcghmT2O6HzP/Xdmc0YeZuO6vKOARqeTktxTVN
VF+M/qk0Nl1Pgn/pV+P4DXgeUjCBn7zpa+t+LOpPJXm+7Tsqa0gh7Hhi6lyoKJ3cJoRU4JqGiU7l
TDX0NWu8yg58sf4168U+12MfMeORJJXG5xWpR9ZSNAqxMgbIyqlixnVky986slRdQ4xgMhKI9ZxG
cUoT8AYbWxiSUJLKmls58IQ/+9ZO6LoNCPd2Cdt2e4rnn19tvVSQrmZNGp8mcbcMQ0TNY+fp6GgU
CykDDryWj8VcpeRkUPPH1Bvo1wZaKGhdtq0ClWEHRZGBGSyByS2cZ4os8L5VfacpDFSTlzZXn9mr
sPMkPnnd0SFPeDUYHF3RdnWJN/YRGW3gFOm8NB3mfc27Fi59x+P1ucbZF3t93lVsHzLcQMxrzpay
gXEmK6z6LGhMGtR9HPFSl3x/Pv289UekULX8oopjFzqEfRRdd5A8MnaB+dzvnL3AXym2bSGOVER7
mTFnfjZBz7w4WknxVC9xWJB6fzuVqbZBGYbAWAyVo2z8eznM3d+vZ/1u3ZFjEnmfbn9FtRxSvTz3
Hg6rRo+NCiomTt+GtWBfh24KLDz13v6EymWlYCamtWbTggPZXL3PvHPR6R+6VDaSwQZkKVyI5WGl
/3ZZkNDihbGDy7YHvY2UX7nu8q9Sf+zw2kusEQu9K56ugfHvguQaGLqVUJhJhh+IzGo724U3mebR
hOQdXu3MXvfErhpc2nJRIgonNQdsuQM5eG39o/WswO5NzS2x0kLX776ykNmtbplaqYF1GL7YUXUA
RwUNnIAF9m45QttvkyvJWITaiAt7Him7Fjue/YizvbbYUf4FKZqbis6DsOGmbSSe/l11/jtl6BZZ
sc//1Bx7ZSePiqpzAUk7zWZkQhNbbMzdspyVWTXIqsL2fwbCf5LF/xgIUiij9I+d2iP+ad6nJyta
jyKcrCAPrJBE9cFtNcussJKMSTAg/7tQwo1TPh5i/i4WH2+7j2pcKY4nw6udvrJgJNy+5kW+T8Aj
tG1oaV/O6ywzruXQSYCF8spcs3S6Y+l1iDd2M5mipS5wpbX0DmJ3LsOptu6S+kChBEja5m6IxW7b
H5AiuKYFWYfCYqe5Twse0CWP0zDvO52EkSIDyVwtpQm89Hz1fBQuI6Bu/0t6k4Wy1rEaDOZkxgnX
4B9HD7fTbu5+zfxUx0aimr1URY+TucRxj8RDaX3gtL1r6J/2kkW3ba8aXdqEGTjpai5cVP/5se3+
UVGnGlqK2NIpy4Xz1T+VUIqxMxEK+y/LaTQTVwSUTNIC2Adf7bHDNaKDu4bV6lgwaBX6VBlZJmrp
3dYCL53/9+b+n5y27q6bu66IU35Fily8gsd+gid9CaT0d9Wry/uKZZCFr0CUkXLTxgqPlncQK8V7
ZAeVcR3jo2r46++vthWWuFblMxqf/O7ftQOPdbWDapGvv78afGCDqETDUE0jiO+nNB8+N4aw7m77
vmp0adudnN6C1EfsnwaHBRUoLMZk0ZyVVENLQduPdmcA0omwAstrs9ohnXTq4SqDSxFLjNHs7Ar3
58hmiFhebj+G/Wxcem3vjFLX48g1f19/5VH/8xj2N2pO55AK28g4K8rTCRwZBNXO8mBPF8vediaS
YVUZzpCrWcMTgbYMMz9/tCaxK1f+fNtbFMcVmbQFrSsQf80RrFlsoifV7o9j1j6vU73ns+52XJUR
ZIWqOTHMvF3F33nHCf8+eM3hNSP42nJf+RUpZuMlNZN+wRXhlqOLwk9ljJWV9Gvpo+fzevbKnTXI
/TCddLBX5V+QYrfxuqZg/F9/4XrM/o+n4iSs8SiVp0pRHAP9R5KkhyL5CmXTrIzA7K6pM5V/QApj
O43naqydf6+B2P39B64rvf0PSFtwmtepP3YN6rdk2a1x+i73jOh2OLy9vJYMuCrnn6Cfwjil/s83
PNz+MtSe2waXqmXQ0/UDGeE7EBwCDVBgWB/7lmlys2rm0q6b9F0yJrbB/ot7LNXQ0lnXXtJCFChf
T+voRSMYbvzMCaF0utHm18++Ss9uNa/dnODCnadxt5+mntxNViL2jDtbeJdc35KpXFYTD9gUO/pP
l7cX891k1Rpk59W+vx8mLF8KWceknZM0VXxq8J7Ij8mcDEk4jMCY79umYjFAKdTsdt0EOb5tbiTF
bztXRbUmPmKsGIrQ7+nzlLrJXeOWrubspQhjy5fC2OsyWkyg1EcqzT/ZUYPbh9TH7cP1WLr59sGS
CV4Izr7WSPCZf373+va+ZsmwrMU0J94vuP+PxbqbY5pFPgC9buyFLmc68iTVR6SARiOc55C+jU+J
H9rsDLbeYCaH2NLxBioCT8ZooeOocAt3QCXNjjV/n+VHt/tw24ne3gQsmeelX9KyXGPkIo/uPP+D
pVMBV7kOk6K5Z2MFWtif1X96sn/eaPy8uPrfXIdd/9erpBEjaUBXBp/55/WiyupSRKMXNqUm2sn+
C69UWkeKXbymmYC64CLmet9jR9keuCkvcIM1vF7rOTo4pcoxpfjl2IN9kmF1i0REXjMGRhUfeddG
02JpcoTKStImvM790KAd0ThVKcd7T7svmw+elktQ4Z4yOstdKk5aiiOSaIz0WK2Et9G4ZL67bSuW
IVpGSzmJmwaRZTVhPeVHtDEFrNhCfoH9RkZpzSAyJ+lIvf/ChVSWuS75K8cfJ3R3uZPjnUD0F3Y2
3ztCB5NSDS2Frp/4KedXozCweXkTCda52N1ONwqHlGle1iljcT3HMAgxlkPHs/emNznvzA6toMKK
dfWn6h9IoTvMaUGr2vNOoveCAnD2Nf1x+w+oIlcGYJXWxJ0uQ9U87us7tF5F43F5P4fG4Xp3Ymmy
siKoZMoXj7oMnfi40/vn1/GqoaV4JUmTLnz4/6Gvha0OnKawuoytqv0JTrPMxRlawRwCetbMyKNP
C59qLuNVH5D3WerbpB1SdgIsI3RxLhXbesYsWdRqEvY6dbgtOTXlGmagerehTK7XSlZNXApW5oH1
Kes7dqrJCBVmO0pMe6NNpGD1SOHHnY8Mya0+zJx+n62687pq1tffX6UYAW2MZfDn+FT7o/E1iYXr
3SdmYZXbClgZXjUn9WSXSfwTUIpHp3/iigovl7FUuTO6U7JO8clscogdVdGckgA0FNHtLKBIYzKQ
6so/nYzl/3F2Jd11q8z2F2ktgTo0lU5nObZjJ/FNMtFKd9WA+hZ+/dsnI39cc7SeBp54wEEFRUHV
rr0r9hL2oNfyqoip/J7yb8Xm1dvwnNBZXHCJt6oCtfaXIiVQ1w77GnSlAPWiQxt6YqyoYr9EH8Dt
zzFYSwdV2VNOKQSQyMvQlsMjZ571JBs8ZepmlRtAPdNPaK7bggcKPN2N/7Kmo3UuAZiJAubxj24H
lZ7bX2HYrjqqKivXdGJV67/kbEWvtjNXHXx4XKqNhKrpEzQnHkPlef0CVdDWUYcAQjrU8aORBRuL
YFhxndzFseoiSxf0v/l5GJMB/AXiQ9i7h3Lgke9ML7eNZPqIq/He+PS0upYcOTpJ3K49qWZ8lC3Y
F1X2ent4g2PocCu3bUM3uCqnCpDXW3UOsfbxSBk/c7KlP2iyk3Z1HlRBrXZZ0SfY5lYPLhmRXTLQ
tp/tfg4Sr+34a2tTse+M0rFYKTrKere49g3aAHrm6eIecyv7Dm4otbFtTSuiB+TAG0pB0azlTNOl
W7JHUCo9+n23seAGr9BBWZTlEKqSzH2pZ3s5AqzQnVBwe9613Doga54rzhqJpifpOGc3/50z5zND
4Rrvvo3wZrCOzgVTgs2Hkhb2X9qZ/RF2SY75UkO73BlEt5G6+VvNfCd3o+Oz6Ewya7QnBbbsoYgD
+1NQfLYmUBw6nzpHHpwp8Udo72Rx0PlRxY/C+d5aR0iPQkVdnkdKD6O73ttTc/SyIM6QDi6yh8nb
6uf9q2zw3vyuxnnjtGzgRQO/Sl88Sf8oh30nLP8wQOCi9Hzcgaa7Vg5lvHT1q+2wY1a5Q2ytDqqS
/mFxnC+tz+5Ciz1UnnO6ve7vcr3hYeNqxwjIg6+MdaT94ZCl7Q7NmjdnRyzy3yF0rG9Wx11EqVxY
X9d8XO6KKS8eUqSXt7p5Tbfw/yDEctFSF775PZPtBzLULzaqIm2wnNzCO3mjf/BoFVvh+qpmEVf9
ekybauOcNoDgiA4fm9aATvNYiZ9dOB26pojaOXGDj1Um4pD00I0WUNcZImbNT753x8ouqmb0SM75
xpFk8mjtUd8phRfaiLgZKRl0Q4RPJSAoJWu+QSFqOGF1lhvXZqlTDVaXRYgUj9xdvlErvatqO0q9
/lCnbMO3DR+iY8xkaxd+ZaWop05+4IuHbl6nvgRmcfTGH7c3quH40FltpsquxjbI4dm2+zVtT3aY
uFu80X81Zd5xSx1Y1ixe2drDsmZRL5poqdfI/zH397T6445BMkHfxqqOuXNH7M8l/eyUP8uxPoLs
KFb2OeddzPtLnoEFiSDz8GNcz7c/2WRV/ZrSynZt1h6zKvpf9oLEUrZVlzINrZ1D6M4RpSo4mo9C
Aso/nh3mZUvAxDT29f9vzrgVLDLNpJidAbca/hwbJHqaatyqWP+FNry3VlpGoG/nbCkLRjB8SF5Y
9tmrEHEXHw+9oQSo5ZflLKdlFPe2k7UR5JO/gJ1E3TVsjOlU3bOixsEf3kvSvdCm2MDrm75Zu8rY
ys1URoUPYiF3VdkJxGdu/tR3qNRv3Fnfc+WAEr0aLax2bOTilEmq7uauj2yyRLX9ebTWyBL7GI2J
Xpqea2nRhbVlUrefi+IS1q+WuGRbALD3XPj6CddPe7MxvBbSMyWdy6TlT+6IDsflj9jT0ngdW/MV
G0oohVyWMpldbALrDxAYq/fP/98Pr2NrzjL3TZWBE6JI6vxjQJJ52XhJvbdpruNqjiKc0CsHsEwm
9lTjSRscSyvduAhdH2O6k1yH1pzEa1bfniR2S1UVSBVHFj0O4Oq15UfaPwQgbrxtGdOKats+z3tP
kZKUSa/8BCnquC7KDyPdkisyfYUWH/sBXXctAknC5ffc+1AUvzvyoXD/5cvHeR8TNiDb/7sppRX6
RS54kYx1iR6NvrfvCuEtO9J/AbX16vOyzIRaPr6A1qiZlCDKaKvyQFxvx5vgOv7Vcm9caqj9HNyQ
a38ZnDYKhuzIM+dwe23fP3Bsne0Dr6XVrqdFJMxp48F9FuJPCY26rjq1W8wZ728fW9cSKaqlVWyd
RTKO5UtY4FZOvNhavA0neN+/bJ3ww8fLNVh6LG0BWWLHTWM0tNy2zXuP46vZNc/1mtpdHbcpErrI
y9KxZ1mHHwqV3yFi7+gsu/6E5sEibKdumKzqPrXWL0vVAgs3Dr9uT99kGM1t+3QVc5Vh10glHlUG
Fvh2i23PZBnNZd0pdXkelkUS1vY9dWicNVkejeVDz7yNjWnaNZrHUrBrj03XiKQjE9j8h0/2ulxI
vkUAZDCOXmeevCEPhIN9ny/2N9sOv2ehu3HfN8xcJ/8ArDps2q4ukqxyopW1kVfwiLvnXauq15bt
XsLuJUw/S4p+cn6X4v5ze2jTxLXoWpdp2y+iBrTRn/9tR3UZFvuYl+XGM8U0/PX/b04xP1ubYRYS
144UnEXtcsxRdw8pPd2evWlFr/9/M7zlNZNkdVUkOUMoHAsUZUHAuXWVNk1ec9TUW1jXSozey+oi
nfnJCb7Wcvq0b+6aq0qZswXaJ7gjzOlv2lxbUni3xclhMozmrNk8pkJWDPHV7aK2jdvu++1ZG04B
XTbEr1kulgw3my5fgsPAJ6S7azqeiVWMJxX49fH27xg+QC8qc7BKZiqEdaphjJTPj50K49tDGz5B
rydnNh5HjWeVuBd0rwM63XtLJoXnRL7n/b79E4ado9eUbXpVCrVx0qg+P3DnXM3NQWy1lJlMo7ms
VVg+bcZeIPi91k16sN2tU8w0suatZZoPaenORWJ1y53g6uz0W9Xed7NRiHp6VblC663dsqlIZN54
kRjwyCknVGWssJavLaTjQdwa5sfBr8DGDn214+QQf9/5qRN+VK2iqResuPDQ+jIT6z7L5MZmMplM
8+Kya3pAEbAYpft7AfMm32TDM42sufAyQ6EkhLxN0oJVGxjQszfuQfFd10KLs3MNsYyiwam8Ll2M
JsjYHadLubgbMcUwc73GHK5TzRuCYDhU2WkJ3fOMsuFtxzINrd2KpdOEU9jiwSaCMK6pc+e0bGOT
GG7Fenm5qS0lUXbnySrv0dR98vPHzIEspnPY7kQ0/YbmuqRV1lrzKwxqRDawO3ZQiM+8X7I6CblV
ETYcb77mxGkTDqmcCp50wXSn3CZeWfFhKfMja7eIYU2rcP3/m7Bblu6wDoJWSW0zJ7I4VVEJuoTT
vjV2/nd0xw5Wv5k4T1L5A01TD1xVL7dHNplfc9bBzrKFs3G4LOOPuntqq/HIvZ+daK9E2jtnr7nt
zL2ZVkEFvW9IHlut/7Ryf+OSaTK75rbTSHmVjR7Mvozf26IDnoVn4b6Aq9eXi4zkZUYw71rMkdux
yM53JUNsnaSDSGWVYY6R+RzE0Ex8JExsUGxd3f6/yRBbLyf3Aro/4DuukkWc5zq7eCBPs4o0YiSG
PPo9ybb2pCGg66wduCQTCmRqlbhrkPTjgPYL7h6aKyXk7a1p8Fq9srysUoaqrXiSy/VPysfTnK5P
Yvhd5f3OBdacdk59NgzoIEnCkUR92hzJpqyqyTqax1a9cJy0aHnir5/tcYjn/C7c1WaHYOVpThuM
kjuBA9Nz+r1WInY9smER07Q1Vx3KgFiLK3iStQ75zMqgAxuGVTZN1Hc52dKANHitTudRes2ogtnr
7wPP80ge5ZPHP9luk3obV3LDqaZXj5GaduxuUVViQ3EsdGN3erDEn2lO2i2SPIOb6SVkQtCm5qiy
SkZwQ2Vyivn8MNDfC1kjkB+1477Hol5HRh5HjZ2PHZoRfnI7eXBVmcZ5nm+RnxiWQq8hdx6eii4O
0QTd+ifG5oPTb+XXDXtJZ/YQ0Dpk9fWQY5AEWyf33M/tqV2DjahiOB70Wu6VU2zw6xbnTzB8c2QX
ycX6OOFJ0VVbJ5DpCzQnlsixW4XbIADk53qWUSWe3S16UdP0NR8u80ZCXQKe1lJ6GdQcscwCg0sd
U7rFe2KavubMLV0dv84H7FGvjGTqHus0fA6vMP/bB7Rp72jBd1atb6kKdx6vsY/OEMS5vU/Ww9Zr
rFAvcnxuBVWi8joSpXWawYN0e9YGw+u1VT7m84yXc5X0zedpOTaFHYn21NCNG0n4fvzVq6sewM00
nehw756dU32aL8752qk5bAxvsLlz/ao398wQFJDUXWDzTFBogVH0sW4Rub2LTkBY0cVDODqliM8x
9f5ATn4MiO1dfX/l++khz1Bt5KkNm1Kn7AAUrbY76Ifc595P6nyjGYvE1pFgGlvz16VNp141Hb3Y
HT+iyz3yw/Vx6raIF0y211y2yL3cq5D4Soj7mhN5IPawsSdNE9c89apCDV3h6zFfgQZcdh8EF6h4
eqyKb29609Q1V23TtPWVWK9n8eduCU5jYO3bkDo3R9srUvHe6pJ2uoTh0kaWz7a6qg2uSq/B981m
T+fOpcUKs5RMQNznU5YldTjHcp92nE2v14c3449qhOggcgp4/MgLQ86+CLecyWBwnaQDfXVty+sO
FymUNeJOKvc483naWE7DfqHX/7+ZeB3wumxcu0o6f3gGzXBAccrMewg7cQ7o1Bzh3KzBVPvkEuTB
SWbeufGLjYmbVlTzUDHPikpcLS/Z7B1JNj/zSR4a5EyjquUbv2EyjuamDfKWGUDO5EKq6XHtnxqI
2PjdFjeH4XynmqsijyPTEFC1+7n9HNKPah6gfVdHhNxXw4UHnyEGvstlqeayTrOUPJBLlVQT+CGn
+a7q5+OuoXWaDpBrE5kJ+KyXPnVOd+iqfVKV9n8oOogX9kuFrdOX7QUdRFHnzq/KWfcdNn+Rhm/2
/crrAu0IAblMyjpTKz/IZQt/ZNiZOiOH13gja4Aew3XyE5njYf2K9WRbPQOm0TWHDfnSkAIQ4IsF
er6udC9VyaNmtAtILO28rerCRwyOBZBlB9sXKIs5fYyaxAXnxMamMWz8v0IZb2w/984w+ROWVvZt
hu5y9hHSPIdgGZIpLYAmxB+z3YfV2QqKJpvpflxlpOhHxKzaWn6grHXOAsCbfD+uN6kdDKe0LozE
0XMuMzbSi2NdhWGKwIt5kO2sOOnEHd6MPhQnxM3S6tzgIU2Z/2MK6mJjPQxz/w9GilGgaIhFLr5w
xic+ufnzXAd7eLMRA3RwFA3LHClq175AwSXiHj1B+v2T13xqAndLFtb0AVr0LRonQNM5qYAroMCu
NdT6QPAg2oHSvH7AdVe92a7oH20W5eAFMSvmJx1gx2PUDSz8dfsIvTruO2k2HSYViq6xJ2cUyCh8
A6tJCwnUad2qshp2vo6VohPEighHeO+74FBknx05/5G1HxfZdL49fdMvaHG4TP2ps/oZma+2PLrB
ofQeFLWjeqvbwbS2mu+KhqSeCBG8hunXNEJ8VtjQOL89d9PYWgR2m7qy/DytktwHNZ/3SvnWzcE0
shZyi6UZA55buFZZWdwRdueUW9nSd4cG9OF6qr7ZjnVdzWhobkWCuD4c7OriTN2WgLNpbO2aPCPp
RGp7xE0BjCgKF+RM7BHOCjBtzUfR5ZrLcRlQy5NDF+FEAzjYp3tQPxhcc9GqkZBPyLAJRZ3FoSXu
RLccduwRDK3FWyiq+t7STNjf0BKTBM/kZdf2w9DXVXizknzu26oQ2H7tKI5+NRxDXPD3zVrzSsdt
0c0ZTCLBr8Y4fc+t2hInftfhMWvNIdlqCctX2NpFIM4dfbLQ7AH9eVlvHLem8TWntEpv6cG+f80j
JpAaDfIw6qwHAN42nP7d8xbz11xzGbO0ZcxHpG7k99HiTyAi9yGCvnOj60AoNInWJPeQUoef/pA5
ANfg3/hze1kNc9eRUISVhJeAvyZBem6yX4xd8Gv77KLjoGrWBzTnyEmspYMnrCgjrur7wgq2xIpM
k9ecNJxHYvegIk+mMDzyvj0MfvqxHuQ+R9X5NogPkKr0Mp4wq7hr8o+lmDd2pOFU1Ck2mFe0pT3j
ekHAHn4AYUjSO26xET9Ng2ueyqxstUobZkclpo9aMTRHwKa3JJNNo2vO6tppL8tcikQ2r4o/j1tk
P6ZxNScNK2ZNwNBWSWMNMe3mc+BuSf2Ztonmn4GFEloeXC8UkzjaQfZQqeYgu3DPY5iE/8E+DR60
21mHONS5aBFBToVCJrJwT7c91GAYHf9UWKBTXQUMLgp+H8j1DgjXfSNrAbRUYV4MFtL8gxBxKasj
3cUWgdj8H2GjUeX92K9wnbyPhql/tEKy4TuG1dSFjagzQ7itgVeKEoCPSVUnHLkPzJ+/3LaKIVro
yKeGgyur6NMysQL1RAv6WtYDjwXrIhJuJfdM36C5qPLTKQMCo0+k9dHzn0Py3G/B6E3T1/wzBVuE
nIBFv2TSPvT2P4Wc7rkN6qQpPd42kGlDap5KQO+SqhD3rjFQpwFNkIxuJeBNQ2uearutCmTJhwS6
gjEHwWaROfvuLzrKaSoHpYSDbVOIx3XNDkO91b1osLiuUJR3K9ByOZBII3nNnYNIu6jJDtbWW9o0
vOaldiaEw4bg2lDj+tEApGgEHez50vVNfh69KTzdXlbDnvSvv//m7jhTZw399prTK5ZHIPw+BcF4
yq113ymp45wCl9VcAbGSrCBtTtaQeHeWF3y6PXfDvtE1i3ro16y2C/ysysGkVtZxmf97e2STVTRP
zdIqIM61FAram3hK86Osh8O6yepoGl7z1qlTAcNhwJOp8F+I/6vvw39G9Xx77iaraI5aoqSqWhtW
aUl9siv7xDzndd/QmqNOMsgGpPNQXi2O2P1H5pKN24vBIjqwyaL21MkOx+8AQhpX0HgdilM3rofb
E7/u5v/kRkioo5sEr4agC3J66Tz7bpTpsRXiQXpjxDP/ePsnDGbXUU6QIqJl1wLggbj9inQJubco
l3uyzJi/5qXSkX5pX493nJP2oc3bIsqsyr7bN/Xrorw5A3oPbdDM63kSLinPTtkwSchMDROlYgP9
YjLO9f9vfiG05gaAyolcII7QXbKskgfo0W29OEyrq3krlUiZDvVMLvXsPE24QDoN/zGz+waEFrct
dD1139s/msMCA90rrxR9UjSvXhW7y+d6+SDaj9O8hVwwOYDmtZkP6II9ZUOyTAHQvuS4Avk7d83G
EptMpHmu267LyL2BXBzJvhfDj1U1cTg1P0EatOFihiXWAU5N07RV0CMehks2xqShA3h86a7iJehG
tYRSqKQK3ZL1SYo8mPCLQ4d+vttrazCNDmjy56Kb5r7kKOR+IUiYDu0zHc7duJVUNqysjmeSCHzB
qBaY3slf7TU7ZsT/6fpbjRImu2vOm63TCHFanDuhFKjUj2SN12xLjsI0d81vnRqUKm0BlG/eQKAv
CyLbJnE6TafbpjfNXXPcMgAoWdCyTqDAjhb/+ehU2eH20KaZax47hnZNAhD0oH8ElDMqPeLi/Zzu
A15gP2ruugRcBgxV16Ruxq/Ea+6rcotq0nDW6KQRSvEaVEvofJFjdews6ws4Sz4GMykjVohjn241
mBospAOagnkEzVzBqsQJ1gPt3KdcVVEO+q3bC2BwKx3UBGFVyiaCmjdaEu8tL3tiCoTVQ/8YCvnl
9k+YvkC7I6fjSpcy6FH/s5uzZ4XPSuRxndo7v+D6ZW+Cli1VOiLJh4qBEvdt1kSVKp4DaHkKhK99
X3D9sjc/0dvW4A4tCqQ8X/7lFjLDKnjM0y1SToN/6cgmu6i7FvAvcllJ9kda9Y9M7OEIw1Pf0VyX
+2lehYDyJQxdoMU1cZM2G3hx06w11/VbXs6kQH5vlPU/5bRUUS2Hn7cNfo0X7wRyXYRo5JZssyHt
k6kvDq3dZFHZq/OM1rXesQ9d6FyCxt4jkXu1kRZ0wedTtrMA8N1mLTuqoOwPebbVtGmwko5y8lgB
DT9nRrx1lbyfOC5XE6k+3jaTaXAt3NZpIKvOwn1nrVnEF/c0hFsqPoZzQUc4kSEFb/hi9clyTQr/
mxKgVdYDIK2HfVPXvLZeLTo2gUJnjQBNb8bn4U5MnTjtG11zWA46sZzWODQl1Ot9xeKFWTuHvq7F
m7Mgy+wQ9Gj2tXqukmrtvqnV3cBsm5ZTd9bRRuE/d+BR4a/VEc9O3/xz2x6GI/gvo8+bSYfoomEg
FhBJ396J9h8ijiT8c3to06S1EJszLw+zgWJo9Spp9jCMw6d9I2t+SSfoHaRpgNxq+c1bnAfPJZ9v
j2wwhw5jKv26LLMRnTM+/5SWjyV59vuNSRv8RscxCV9C16bCGgbNk1M8pejPdCQyZnu0FHBY6UAm
Br6SxSYu2vrt5YB2/l+y9Y8Bafe9AHUwU15SRKPS4UmzhF8Vrk5xgY6I8z6za15Zy6saDcr7SDCN
h3Lq+yhzw1jO9S6iFRhH800vBDm3NwzodrNBqQBxjInlMQSUD/vmr/ln11fL7FFkPwCBppc1V/P9
ZLnVwfWqrcuMwZv+IqzfOGo5d+HiNX/t/7S26n5h475YoSOW5q6l3dThJuA5ObBj8jCFNL5tF9Ok
NUdN+VrniwoBUViKjyyg/CLTut2og7zf7AytBA0AQZXLvXBkdWJZIbDfSKnUP0nlxylhcb5MoIMD
LReZDmzYYKkynA46gkn4neuFEil0fwmipbCWuK3mSzDuw6Hgi7QLMQ2JA7JTbFOnn19WgB3jlTdb
zeGm2WuBlXZ1AKgYTs2xOHoeLn3tHZ9+315o09iaA1M0fFIvyKvEH5yIMnVnk+mDGvKdw1/315vN
X3WAlPYNRfqmvl/IPc1evC3mMdPMNdd1MOnZS21cN9buyEPnOZPw4JB93WcY7S6sZuVa/rjwZJ7B
iugOznQalyVNvFqqjcPTEFhsLc6OYg1DsM9do+GHlh5VTiL3igeYotufcN1871y5dYYnBq4PpNOz
Kpn8U7uQUzV/KmrAh8FTH/iH279xXcj//gbTsUzKKzKWex1wO/yLZ/Wnch95CVRPtJtwgEs2xc0M
YRcohshGE+UR+RBx3DdvzWFLVvTKSVMELrc/pmlz6NatlLfJJJq7tgWbadGgsp7Tj5UXHpp5K2vz
/huK6UgmLolLvByTpv2LgnwNOxIoQoYPS/+gdvHJweyax1rOJKaeIPEEJaMzW1078so+Eg26LvZZ
XvPbsvDCZfRx3QnaILwAC0eqQyAssaUDbDK/5rhDnqoqgy4hSiXzL2I1r1a17MsoMl1MiDjg62k9
nJZ89D/7TnEOp1+p9Dc5Yd8/05iObFqdFLEjI/Qy26L43oPM4cBA03pcIAgXDaHID+uUd7EY6HcJ
Fvu4SxEOqMh/y6UXcT0XwM527Lty/Wmfn+hYqDnLmoYF8MJ+/W01oorCIN1itHz//GM6Fqq0mONU
AtZU3V1P47C6Zq/vFZiRd+00HQ/V96XbFjX6Wbu8fSmVAOE8WuZ2Gkbzcilal0qn7ZOxjSpM2ZVb
bNoms1w3x5uYOUKx1qMdkmvMRp3s+hNOE3wXoTgLL9+4EJl+Q/Ny6qJZv/Vh+lCdul4cVnVss99q
S9DXNLzm47LObTK38EFCXvvuMubQjG8/9mCxub2yBj9hmo/bsyeV4wx94jfnK6n1VD6BQ2FjcMMB
wrSwLCunDQfq8oSm83M7y3uaT1vPGZNhtHs12L5AihBgS4aFd8cX4UVZu56yqj+2oOLd+ACDdXSA
lMzV1M8EYKAemugXnkEXyKvm4sEas109uYTpICnQvoDTtENLm5Tge0eyp/ZB1i2Wdu8PaPG54LXg
HHEoGXDJi2o0bx7Z2v+7a/voaCk5LZIH4IhKFn7fUDCEgr1WLRu3OsP20fFSogmLeSlX1BOhw9TX
zcX1twioDA8npmOlyjGY4FuWffHmLs4yHs8F49EICnWvQleJjwuBKmKrqhO/2sV8gqXWfNnySkZQ
4sWFYOwOSOA+cX+PHEWAoTU3piNIs4FBAjggpf0BOFXQj9eKR2FR54fbS21wOF2GqGZS2NLF65vT
s5h+t+TzlEdDuovLCV+g+fPYu5R6BYVxJrCcdkuMgvVG9DJ4sQ6gQkfbdE1PDIkLldw16y9kROK8
45fbhjFsUx1F1SNtvRRDPtxXPmhavgxyHKp7f4CE4cYpZPoBzYNJYZUgfKhhGsoQ1et+UdGadvzn
vvlfF/xNlBRiDdzeKunFXUkbl401H5aab/E+miavxeBVBdm0tFjXoeqqiPLykU5b3YWmsa//fzNz
BxkhSWvEFyi0RmirfQV9+tYF1TS25qxzaxNVhQGKr83yx0bG/JLxYItU3zS45q5DYImm6EP7YjX9
q4LqShTQbu/Mtai7WKOFBApExOe2jTjrYhpuoVRM89acdKaCg8gGBvez5Vy61Z1rWfs2uY6eWgCx
y1YHqfIatBd2Wn5uZvFl1wbXkVMgvQ05LQS5lLSz4x78qad5dbeg/Aab6KCptbMUUCmYeCZZtHRV
PC9iA/FiOLh0yFROeL06TeEkKbEBNppPUBh5Gni1EbxNM9dcE8x2VgrBPVw9cvcH58tvj6AT4bbN
TVO//uYb16RFP8iwQBpPTu6BNVOUutbJc3ceibq0EA9F0+G5Sy+eAyJsXs/5p3ZS00b11hDqdCao
VBTO2NQoY7VgsAqH+ZgG3aud3c/rFm+7yTyajzYN8gLAO5OLJ60H3n9YVPOvHOqN+RuyGzoTFF3p
DE5yvHs4EpKnkXlT3Lcdmp+I2x78QeVxKJavHZgfN1bbsJN04FSxgH+gqkZ8Dsl+1lNJIqLSL7d3
0jXKvZMX02FTHqlckSncO9yWR918oOS3XXypqyjbOo0Ny62jp7p1rNrJRf876asLA5VS3bCkoS8y
KE63v8Fkn+svv/EGQO9cMmcuuaQDGb4hzbd0kAlZ2fPt4Q27SeeE8qbBd9jf3TR1h55Z0bCSR6Bt
NoY32Ufz5YAHlu1fjyE/E49OMESzZ39yUFmg7VblzmQgLdpK32f+0CCBW9dzc5zR6fqkPLVVljbZ
Rwu3ZLU5ExliuSz9qM2WP+k0HkkzbFRhTMNrzjyssq3DEZmdESrfvKlfxhLMZf6wgeEx2UYLuiBt
CqzUqa9NQGE0Q0ojh9bK7Y1jGFrHT3ULH3lfgT1/BnB5OfQ+OA3PVgs+zNvjGyyjA6j6WQbtqroh
UdYAzn/5i5buqWncjdyLafraxXiaQD6TTyhGlX3whLw2eBOajbenaeaax64rZDRLxlAtpZZ3tGnX
HSwUCZFgGLealw1upRNDdS5TJWhawRJfFl+CMD2UiiZDj7f0HGw8TUxfcTXcm3On8t0lzQgCmWez
l8xzwiiQ/kPb7L386BCqnBRdRYfSBmKWRHVXHXK+pQ5sWlzNaTtRgS77mnOsiRsHfDwKW2xgSUxm
0Rw2qGs5ThZydrimRJ49XqQPKaBxX5sR0zFTAVOCrFcWA0bC/jxycgdhvPW4y6V0zBSxeKvGCqUo
354fIbh2hojyCejODYyDYVPq5FCyRE6tZQRNOtOPfs6iqv42lCdvXwmf6cgpbmXoCKa496TLGjTR
OjP/G+9F+OW2cQx7RueHWkQYrHJRaCEryu7gB0j41zPb2DWGW5VOD1WRcqVUOah2D/lhqg8Vyn9u
6SZ53cRFDzXFdV+81ZmiRL8MYGFEJRBKSnHpHJnyIEL1xZo3xjds/7/Kh29OhZllruO74HhUHkkB
fJzonb8i6TtBqu90eyFMP6E5r8PDRs0yRRVfjTFP7ajyf3psH+SU6WxRSGlKq/Jtt4jIer/Yr4Ke
2b7WI6YTRA2zn9EhAO3Daqlj53gf0r15HB1ZhQZHSthKC0gNlOe+VFlcUXzDbYsbtr6OrWqgDKxE
AFoc0bEPopk/VkO3DwTKdFwVL8YWOmc92OgG57tdFPdKoJdv37y1QKvYVDdZ4M0XCGxDphcZ6mqL
bcdkkuvmfLPP/UY1LjKu9FJ24eM1pTg568b+/nuivPMq0dFUi4PGkCpVWL5x+AoOiDMkmmKr/zpU
LwScHqHKI1e8EPksWHVsysfV4pEs7jP12IQvA+mjLnNPdX0IZXhx0n/qSoBptYz66tvc/BDux33G
1a7VmeMsM+XIOOcti6i/HlK1VVszPMt0MBZLvVyGEuvG2j62q09Z9ZMWP0tk0rN9vcZMR2URPuAo
75GfcO06qtVP1eTRPH++bRpDoNNppKq6dazUX4AACOzvZbYcvDJ8ytzpnG+pXBu2n47NKnk2CDQN
4HIthI++TnLgXbqVADEEIx2HZRVd1gc2Lo+Woy4pC4+EHmZozfbpP8pLH/3s220zmT5Cu2KXQ61C
CQqCi7D92GfNoeDLPs/XuaSWPkAtKoV9qnGM+mI8sE2RXEP40XmkqgwA/HVC40YV9nfp1H5t5/Cu
c/mf20YxDX811puDpWUFOMFCAKYsdHAJVT45Crp1k7fBE2DYmrbmtWQIJ8ctC8BY0ezWeun94oEJ
OGXPfrevcYbZWnz2/dqvxgDPm79Z+UX9GG0xRouzdTqYto12w64yiqTN/3F2JUty4zrwixRBilqv
Wmrt1W277bko7PGM9pXaqK9/WT710MXiizq6I0ypQAKEgEQmyvOnchU73qd7u/h12/a/I+yVyCtj
sZYpcTrQdc+HDU7b+t/c5VfiDCbqdFlgDz8N3wvGJIGM4AgkJ3/DJGhYUB7VuY7U5vruuzJQK7E5
2pKNj2G7rN2lxS8LWRq17/I3V8ZqlUUiFu8yZYq5lxo8j4CI2P6kOVjXY7Yr806ZubtMbdL3p408
UTQF+IQ51jPf/rbWT7d3R2Ub6Ta3itWoXRuVFpPPZlhb3XPeQpq7QqzVfNJeP1mujNyyitKjFWo4
h23Oos5jO7/XUaurlr78/YNbT80wYFatxgzukvxLJ0gp+Zl5X57jymJ89dKPxnKZY/KKDgfVSmhg
NhBDvG131atL/mzTZStpUvBTu65VYHW8jZockqD3rS55MwRik25qRXWiVZ/FtiizJ6BzE8131fVw
h7j5X7OTPsHn8qV4vJD2SyqqcODem0OK3aRNVhTmkbFX+QgkYbV29im9KHSDPwP9mvC2bRQnXoZe
jVmWjIaLqV5/fTGqHRhYglGnOqfwVxl2JRLOyoT3Nrg6/5q8c3XJjst/t+zb0Ol64xeg+J/RFJQN
/zV+sdhNlzuDfcq7MaAuIBCADrDpK0tELPrXMvu+TJbGVKpduJjwg3/RrpoSZmdgdxyd5is4qAWI
I5L7msGuzEzlJxAWHDf8klJ88fspnNYyum+Lpfu4rZM28ym22CQYzX+h5l4Un28vrTj7MvyqYYgG
KS8BTHO+1NbZg6zuvHzJ+J2eKyOwzDYzaerg1QvSRjZLnublLiZlihGp/+4ma522GS8lSwNqJkU/
hNu83GdwGXY1+Mlg524GnzJe5/W8gWWh1Um0KSwu4602EAi49DKFX46fbPHgkH+y6rC6Ojyd4oy7
Ur4MBa/BLiaMBqYQVGPZebBNzeWtWlny1HYZ0m5cMfaJYX8nMM3+l2fmmu9ERaCRkVZ+2hhoUGEv
VzIEfnds8meejEEGHAu984qSEVdwR76tHu2B+y/yYGv4LvfcX7fdSGUbyUP9LKGFK3xsKhcBGKeP
S19oui+K+C4jq2yz4mlPMXdhm1E+QNAITUhtKnn9K86VMVWdwcqC9vlwsponCvJItvxKBz9u6gTc
KJ+NTmjOjmp/JV+F3ApQbZfnOPSUpIe62gKL/OO3D5VWbEGxBTLIartoDuV5zk/MHNEFEykJJw8o
57s2WMZYtbUByDYrBpA9On+3mKAKl76570PUlQX5TM8rrATEvafNnUjUeOkatGZ7X3Yjk1M5Y7pg
JBvxZnAPlP6s+bM9PE3d+312ka7UvGjoiknI4ZRtxafFdZyg92ad+p4iVMrcVK1d22XatPzEW+99
buz9uonnxZhe2dzeua+S47ZrCnh+Cdq0pusfues9TrnmQ0r18lJGPGS9k7ccRHUlZIbo4Dz6a/+Q
kyTobXpXHd11pLS4Af0rK3J0N81l/JR0Z5bmLyOwXLe3VuGzjuSzHgE/OASx7NM8YdRoxIzdUzHy
AFPhufXl9iMUNpIxV81Q1v26oYWRczMEK7nvzSElj9tdEoXUlYFXY7tWUKedbEjX18e2XsCbRjXW
UYRlGXXVZQiO3jDxk4AoewLkFR/ZaaVGfJ9lpMt2GFsPlLjwqyFtgtR9qYA9oe45T+67VWQVvrJq
+ACVcHyvAboRjJX1eTO3JTLm/s6gZl/i9Idkuy1Lo3AIPCuxSNz2oH5bdbrAqmMjOe2YetBCEAj1
Q+u8ocoTbdDvCXof5WtTJ4Cj2l/JfY1qWhzLKa1TNZfPF+QoBSXZNhHN8VE4ly25bmowQWk7Eyg6
PBhQ0i3Kb3x79xO0gXWTsooLUQZhLRDoLLYVn+R1yyBYnUOKmGkAJ4q3l+FWbVd1zjA2DP3rdGc0
j17pvrdN5sa8SMOinnUz6YqfIEOvzMbOhkTY/altul3hWZFFNL9AtfLll304nSl4bTnu3eFEPRGI
cg0vyky3XVdlHMl1RSkGAZ5VcgJCOmDtkazfPP8LZhOGO0tQMtyq6CaRtAyHZ+MitJckwOiG5uWv
f47bchcPirT4SB67Gdjd5lx267E1/NhZyd73O4howNXGZFeM91Gjg9/vv9sw9XVdpmuJdnxCT9yc
oUWc7m9vw/UdtmWyBL6MCVSIRnIq7IclqcK0uUsNh9r0EjI+nB1em15lO+N8skR+EF59WJgVj9o6
wvXIY8udvXIwp6mA9ifQXHsxvRZr1DiaU/+7OfZntcWW1V6yOjMXw2DmyXqc4vSA/kSYPNQPIqqj
Zu9G91leCp1Ovya1XfPpjIHAwOJVXBMdhfb1yG/LHbklrRZrIJyAhOW5XI6ghQtm9gqxQs3xVx0a
KeeZTUGSpaMUA7+RMI5TqykaK/ZUbsWVM0kaZ3ahVIr5ANf6kY5o0XINZEbx0nIrjmWmB5gVNrWv
3mzyWuog1Kp1JecUfZNn/ZaZJ1D/hFVfnpZeB4hUhBm59cabtUzFiqXJKccpRHtmb0bk4MV3nUC5
/QYyCMPKets8NaUT0/LdtrPd7ZVVG3mx1QffL9cuGbockrPuaMW+twUzmR8Tu9Msr7KLlNkMFXjq
Nh++zwoeum4dkPaJ+GswFWtoZmtYL78Eu/PYSG7qMQ/KSB72oCbQoUX/qtfVdH9Hwith5g86hM3v
s3acprMPQHZAd5eS7q6Jip0fQrxq+5eFZtCF2X2RXm7IDbzYRrrQ/uxYc+hwERfc0QA8r2+3Jbfa
8PE509bFJWJ6T42/y9a/tEIGqqUvJZkPJ8nsjXmuhn4+Ld3wlzDF20QwNE3GH7cP6nXnteRWWzou
dpaJfD5lxs9ybaO0M8LbK1/c/8/NtWR9l2lOM7ZWSBEGOu159o0Y7MVPx0e/tPbEsTUVQZV5Ln//
YB5n80u6jB6yqPlHl9qB3fw7UB1dqco4khf7EOBrnZ7Mp6kewsWvdh0atLeto1pa8uC8FbyrLl5V
ttW5p1k0ZEITHFRLSw47ka6h+eJtp3TJd6TwIsLG4+23VjS1LZkOgRj5nCfgpz8tIXK8qIqKCDJ/
7RJYAWDZwRA2j0aj+R2/s41rJ0i6ZY20q0wOlibAuZI96yHj+K2v3jfrWJHP5frWbN+S8XNlfDK9
Z9e6j8XekltwhWiL2jEZPZm43e1Hs9D8GsWuyP23xMQsRVc1cIdJPPF5OnueofFhhQ/I7beWVwUp
M1xjW/vZs4HBNE5W8f32jqvWdv7rX24jyjnLCyT6ENS12RZwsNL6haNJeBTzzZasAMMKf5n8xJlP
eWE2gUmWl5axY4Vigw0JAQ/+VlnGlxnUSkFnJpq5I9VeXP7+IWjYaBJXA6rcoGNFcXYtgeuh9fr3
bYupFpc827CEMc5lDs/OHm2KbtmX2+ter8FbcgsOTM8MBxPr9hk059M+WNs+NIDYKoslrvvHTNwl
pEwBPfyveQaTJFbtZ/OJdcazYwzBNLFnM+01nnA5OlfcWm7IdX1j9rYDT/DX9yT75bdf++YxHTVX
scL8ck+u5nXT+z0utKTz06CxjK/gFNKk/YorTe7JmanTz445TGeWxX1znFke2O33DNzBna5mpXp9
KZkua7EN85oi/JhNtIkRyoivt8+PwpNlCoQZrYMax3065+15mmNj+avUge9US1/+/sGf/DbvfGLj
wDSJ9zR03T61nZemvG9y1ZI7cj4122ITcNdh40NYQRI6sOmm+dZVvbvkrohIXlU1BdrD49HJqyAf
jwIords2V+2mdBUvZktyf3aRnYw/wakZ2pOOuVp1OcotOZMvTWpxbKc4JXszLnZglE4fxG4IWnwh
JeH26/ZPUNlHuoRbz5gdyi57m/9wxjbosm+NTklHYR65FzdazQTNcH87ORkP8K/IS3XVNcVry424
dQYbzeo55AS986BosxMY/EK/1VWNVMtLbtoZnV1kCTbWmctgsPJoMX721hDdtrkiQsq9OLFOfAIz
NTmtqKS15a/c8Z+mog7Anb+//YTrH5CWrBVDO4fxevDoieTLfrUv04YPlOWhbZeHOotBUx5CVyq+
/TDVz7ls/4fwwEnvTV4HY2XTnrbo3ae7RuzRUNCsrzpGkguv3FwSz0N86Bjoqw+V7ttCta7kvawx
qykr8N640lGN6VDn6TT2Vy0tXbEOG0w6lD0Qh1ns1weDau5W1bqSt5oLs0vMoU1gg2FB0mWxMd03
5A/2zP/uYsqztcB88HoYt+QtHeugtsfHmdxXRbLkHlxBi8lcMRt8Go2fKcggrFyXeSt8VW7Bjblt
rsPsTScrfe2aX9w6bPdxpVky8YFd2tvEsqE/o7wbmom1n3l9307KnTdwgoEFl8AeQ7UrutjVlUZV
1ricnA/OuFRjPfcN1i2JG3fzudxYiO9nzYWnqBxbMuEBKcakc0DQgsprAIfZZzs7pq+oSu3GMN8l
4V0RxZY8s267xmtyE+HXqkNu/APq8aBkkZ18ur3+JYxfSVHlthtLR4vNFkU9x96ZWRGYxnHxnhkY
mLxUE7SUlpJcdTAMIvoNlpp31qk8lHG9t47Dv9au3qW7TfP5pogHcgcugVJDZTLCz2UyfqUtyncT
dBw0m604SnLbrS0xADzO7npo8wnfCfYXNk1hW1JNZqZ6d+mOnXowy5tj557o+DpT3Bk0P97e3t9D
clf2V9aJ4Ret99pp5zM6Sa/bzgrFY/MgYit0Tk7Y7p1I7Mo8wHcWC7e/xLuu46Ey2OXvH3wP/IF5
n/BqPHvF+5zvHMBYp1VjLdXakl/3eeNt3CNwiaGCjMD3caqh8fv3bYMp/MGSblg2u6a7UByjAnrw
Ve9EM/TIgarcr877iEGx209R/QTJq4uxaJ1txK44ZN+aO5/sUcC6vbTqB0j3rQerQ4QbAaNITh2J
tvlrZTxkJOSWriWkSHJkKRlrQUGeTsV4XlPx1NnNgzdkkSDj0e4bTbFE4RAyC8JKeLVm3F8PxMv/
Hp1lDcR8X3PIkhkQ8NmctKag/GyAnTDn/b5rdB9Bim1lkh97RZoN3MbJLNouuPArg0H+q5GVn29v
rWr5y4Z8cKq8zDx8xCFWF6KLG7sOXO6g5Hkfbt6S2Q/mlptCTD45leUY5a4InXI9VKClv+/tJbcl
Y1undoeuNvhlReCXyxTwqu9jRxi6ZpGqaCuTH9gYxbcnhyA/plFTh0bQRGk8HOpv5QM+WS4tljTS
MVCrdkPy4X5kflK0MFfhP/bpkfJPxX1qJpasJ0OcamrKlk4oB1c0ntqaRC7ts8BPGlyZQ6mrOyu+
jWRahMnHb7ArjxxY+ikZAPmw3uvkL0wxhqn5k1TfDM41aYxqZ2SShKxPYCqOmp45m9E4PNYZpjKW
N7Ie1tk6GpiTXMGE7fMisEaAPcd/Xfd9uw9MbckUCiAcLlw/Bf2LQawvC/OPKyUvUBqOmqI+ztOg
+ZEKc8pUClkLHkB3saeTDzGQoKT+N2jv7TOkDF6VHVHc+TKWLDZmEd/2KEWUlLkV8BWbL3Vhc3RV
wGRdlVHb38f+Y8nMClXKAGciaPtv1W5xHjwdc44qF5SZFNhc5e2QpOaJ9SJc1mPF3MBhu2n4Kx+r
Yzf/NPjT8qufkwNYIzR2UlxYf7ArTKAQGDKcvXxmQbudyvmzlX0aV12FSlGvluVqoHBSk56v/Xkr
67Bup3evrPfbijlBc7gMN5nALIr9fXsuXe9l5vRdh505jWZ/7sGc3QAFf9/SUpqedWU/obZATrX1
vaRZaKw6xklFqJRpFvLG7zIqSgKJarIbOz8ojGrvbpXmxVXBRcZogc+o2KYOZRHnCwYZuiNDs65+
hNbi0gbid9iHiq/GyRVOJwO03ILaC3D15ilz9qv/4ho6ugiVkaTb3TZWECJ4WHjsPlf9mwtgd6kZ
NlAtffn7h8RhFLZlmBNyQosBOj7O+2Jr9x6/j5Xe+r0tH5aviob5rYmbfbRMBHUr7LRD9SprS+l4
2jujNSFfOFFgT4PUbIfA7didXe/fQerDixd+hZlehivcwmisW7HIEHcWNmVc1mAnFppYSAXLrX3s
iXsyHe9AunxfGMvX2/6quG5kvgSGr5Ml9Qx6AoFJ0NY0NvnXzrAQTgGJKQIoRoUZ06G7FRsh47UG
4dE8AzHDwRHVp9ktjummwyYpwqeM1to6wUDSieMzmVbAIZzF14eh+JYK6J+3zqHwm/i2wVS/QU7P
fQZNMTQBQYGT/3ATAuL2Ghn07cVVv0Jy36ys/Bay8O155nYa9QZ/6dwh6vMEmXrRRThoJab572wU
yXguOy/Wta8YP3e2nwRrvvxjgTJRU+1Q2eny9w9uYTUpGIfBtnsy2eeZfCfbfV+9MotC6rHZY+IS
hmwAo7ty59aAV3Dd15fimpcZFEhv2AajHGXx2jfQqgCXZk2m9XXN58eNlrVmfEhlHekGznzIynrm
LA7GknQvfW6lP8hc3/kRJkO3jLGwjJnCqYfkGeJ6kBz710FyfPuMXn91JoO3qqm0V/DbrYe8xode
gDGW+Wfl5/l99D5MpkoAKdEEaFg2n8fksVsfZra7/d7Xd5bJ0C2XjLVhmBZMLvwIArO7HERoIahy
zx0BKOf2Q1TGkRx4AhmoU9RAGs6+sYIaca0eNzMdvty3unQFT8s49zYj07lbzyNGC3UDPZf//2d9
j8mSNvhkz3Ozp9N5yY+i3c/Dz9zXWF1lEOnuJdBiLSxBhjPQ789+M4NTI+kXTSxWban53xhjpnMD
TRS895rtV4CcKFAwu63QZMmKzwwmo7dEQpM8nawBE2BdOGR21HtfHX5c0AIAfJzlL1azRk4bUUTl
qvh53x5LCXTFt85Mp3E8Zyi0TnEyazbiN0L/yibLSK1+LZpsFOZ0BlolhKpJDZaKIS/CIfmV8/yw
FX3gDgyDsKC46oGK4scht0KgjQJWRsN9PWwm47p41nWcoiyKLQNt/NwceZNq6n2q/ZKBXSBaLj2k
AMM5zT4Ty9zRiR2FwSLG1rBK/92M17x6pNuAK5QEi9DJ3Sq8R+ZaMGle5yhUT+cCct4oaJLvSfl6
+zColr78/cMl6oHHNevdkpwN6+e2PSVeFiSGBtV1PddgMrECauugy7R6859RVB57HKuhEkCkOK1f
RjPrPeM1m/ngvprg5ckOILIXEJ64/bMUQcGTgsKSYsLA4R095UMeetW4G6ZZs/T1fJbJsC+wAWOW
nuEMLOljZdI4dbKorx9NQPF89t6T72YS3f4Rv7Pwaw4l3eHUz7OsSebxN6Sk29X75ODvi6CM0kh3
kasMJQWDnmUj52Iaz2VhphQT6iNa1UZG7hveZzL6y3GmMc+7ZTwzsZvozjM1gVnlijL0izv9kIzE
nc5jBPnk9MAO+GipAjYENK53fqSbeFAAIplMzJCYonUSEw8C2v7c7Mp99RWBK2xCX9MoUmyBjAPj
Q7n6bc22U+5CnamsszYgW/719hlSLS75t59OhbMRhgss/ZTmXyddmVxp/8sDPwQOyK5MRDhYGKox
z2Coi3GfvA+xtZsf/cj+fN/bS24sWsK8FZXfk8HncL5Q+ZbkeN/S0s1O/W2d843Tky8SM1js2dgt
SZlqShkqs0ue6zViTfIW7Lfe8KtPPxWZThlLEa9ltZt6MbfVBtvg2XUPRn00krjXFT0v35dXoo0M
/krxpZZmU8rPQhxoGYKOPBUvIw9cgMxu21zx8jIGTDhValfLiApMS76nrvsydcVfgrr3OZJMx2A4
E0lLX2D5Kf1lDfVXwu5jZmYyACwbRO6kw4YixvDZ8x9FqzmFKotI7gnkzuqYNrbTGh5WO87KxzLR
JJeKIyiTMBiJ0Q0o82NSOaVPyeIHnmHcBelljuSWHREtGxwfX39d+uS6KYDoWau7X1XvLTlmbid1
zoCYOnvjzhDPyaCZnFfc2zLpAoDaQES0eOlLrr3yt9pyX/Lsy2Z+nzonXM0+MMYpun3QFZ8NjnSr
gk6gbpexp6cetaIEQpvAtIoA9Ns7z0OecPshCkP9gf9yqkyQChucXqDbxRo41L/v7MjYL8sVboPP
QGxw2Y1xavfOfloSXWde9eKXAPTh6mADxGnycaCnGvAUlNUgnppo/ElheBn/RUEI7CwN/DTLvYA1
EMsQh774sqz/3mdzyV9btwAIxofNzYx/b1sSVk15n1PJvAtVNfkzm3DXra27J4sIc1fXcFZEGRkD
RlfDWmoTVikbfDxEprvn90E92R/Ar7TM62nASXHGv6e1D7fauPN4S1coEowhmafLePny3BMjrAwr
vr2JKnNI3kkTQe0ixTsb2SeveVibX1V5Z74r47uWLR0HNiDKAOK4EzR7ztb5PqeU0V3MRjHVzkp6
atYzrc+Nro2vMIesYuMklrnWCczROAfuh7l44bosXbX0xU0/eLpnFBWbe7xy3T3xEkO3W2wyXRhR
LX75+4fF2yxPygxsHKfUIH95ZRlvwvy65HN4+5QoAP3MuoSvD+tnjI8baAHh63tMwkb9vtzzMZrD
JTKj7ESLIOGao658lHShrmwYli6t0Md+G6NkD5Rm5H5avpvPS0Rjcth09fjf7b8rOZ4lXa5F4Rgz
hvwxhx+R0Ax5mMfesX41nvL0gF72jkRlVE0RXYK6i2/bURGSLcmPATbyOmNF0ldPTrQQEnvL+iut
P7f2nRT2TIZ6taQXg0Uccubl+1i+OTo4iCJlkPFdTuug0Wzz5dyuPyrzgCI9n9E9P5rGg3Ce2/79
toUU96EM9WJkzCf03jBSn9X7rNvSYFqm77fXVh0tGexV0aVLqg47vr2J8AIAviCNyNscGvsqTndM
c/EqnyO5eoISt82AdzzZb9Vne9fvvag601dcDLtyV+xNzS2pcHoZ/eV0Bh8gnIJl0+oALbewo0h+
Jl2SqFpe8vnGq8smLzFpSpr+kKfvtOt+kN7SRHClkSQ/h7JCzfIJ8dDas10dZ7vqHfcl24uo3S2H
bO/n0e1tV/0Oyc/rlOYNtDTIaamGPRunL2DBC1mWaHbhkqldCSMy8stJwUw/V35/XjIrrPspEO2X
bS5jbww2L9VERZVbSNd0xazFKAmMVZYHs35YdVV3xboyxovmaWpkM4JtunYRGdK9W/eaWKcwu4zg
ylKTNa6DokIl6i9mx41vgzE8id5bNV09RTD9A7vlr8Seu4KAQas/utvymJEkMsomAtekZm9V5pEc
ucozw/LmiyN76OulP0rvzkMpo7Usp1vn6RIielA2W3bA070/6rgrVK99+fuH23rY+nmwLWQDi8iy
MEsSP27NQgc0U9ldctyR9Qs8F6sL89WjaTgUb03/Sd8UVjiUjM0yK8ussgoHx614ZGd2sBpmG0y1
vcu3+nvvjbkmBF03E5WTGkGKyieGN55z8EMZ1fy5b2pNzev64acyJr0ftsK2zXY9m/S7MT2lZhZq
Z7iv38RUzltW0Wyt0VTr2TJI7QDx7oLZahFQOdr6erfUI5gmRtPbwt4skML63rS7HUgVdU4qpy+M
5GubjgXBZML8cJlFGA72X/XxkgJOQfXt9lOuHy8qJzAjJFGaPMVDVqjFQfSOHdPlbXI0fRjFxshp
zNL387K23no25vd5eGUVyJd0Q2iK8yTnLhxTr9SuN3FebfHaekWcFZ0mpVAtffGVDx7d597C8zSf
zsaw7vyFRMZ6Xx+PMinGYdoqo3RztjPEq+wge7EPWYT6dRWA9Q3DuvfdNFROVvKux9ymeTHOdGLk
u1t/un1cVBsqxbq+8SwnXXNxps1z1R4M46G3NfFBkaJQGZveZU1hd4W9nbMpZN9ohBGruAw7O3CC
9rMZDHuu24RL7PwziaBMylEoHmPMLZ5EXtGFFsHlY8SIx5M9BEngHbL4vikfKmcrLeTc1sHAg+bs
57o9L9OhsnS8ewpQJ/0DnM6LRdAKR4nH7Bt/anZZRIqAvK3hGkOn6635x/18e9dVoUhOXNyyqWje
bdt53dEdhIHQEHS6wA3n2Nl1+6mNbj9H4XdyEjO27Ww2kO85L+AO8ALjPtZbKucuCdgVIV6+knMK
plhvVyQvWk6m3ynElbMkY8wTKNO1lrCwxVaTG23o5cXo+EHumF65K+u8KP+iWzlv35beBh8uiDBL
95thLG1ZYcS6rvm8X9qcGHE+m504TdAJKUloTVtd7oys69dPHdT1iAk6eWhC2FC8a4wanJ+tQcsW
/3VIKNRn+7JaWdgVgthdLPzCTt5Z33N+FNNqJ/elUURuq3OIhuVFAgG7qv88ukZgDtEGqrHbm389
tBC5cV7xZoLcasXPHnkV8xFkkpOuna1aWvL3rhIT88Ffe27LNCB5aHr/1Hl8+7Wvn1kiM6SYk2im
um75eQZzGcbhwOmjWVnpdZef8+EaIv5cOI4NB0chKMzCaud+MllgPUNcI14OSat5zvVfQOWJg6ry
inG+PMYfoqyObetOb5Yy1zIF6XxSrdvZXH5wIFOqWRO/L7//mstJ2zkMRWPzFAs705fBiWusLXSF
F6XRpaJR3Xt5X1jLdmZv/hQ4p2nfhsjreNwf/5+qhcro0idmlpfEysx5Q4rx2rRPTaaxjWLdPyYJ
6iZjbYXXN+zHhMfJfdTAVJ4gqAqjmMqu3s50Dr3kmA5vt91HsZfytMCYD5j1NAQOHzXCcgi7+e/E
1k0MqIwhJVue5xSeUePa8shx4J9KXb9ata7kmBbGWZzRQ8w3xG6FZoZOD0bxrSHPCcyLaZsW5ReH
v3Bcdgd3T2NxJ8cl/Z14fYgnm7fkVlLitceOitO65dbZLkmtyd9URpG8cssYJrNtrF75j0t28CvN
CVGtKznkRR9nKFaGty4eIMXt/nP74KnSTXk6wO2KZPLdYjsDdrQnMUflm7yYn60A7bu42+sr3xcD
XAlX8mSAP3nc8NISu7p3QM8DnbS9+DXES8Swt/N9mHQqDwnYDioQ/oinLOODX5+JjrpYZScifQzV
vCoL4mFhiMp6r1vEQ6g3Rm0R0Fd2onF20hZyLzt6zVCSu+Z9NlXVUiGuv7IdD0HyGq+vxqt3gHLa
i2bXVZshua7tdIws5uUZj97vzfBj+9Heo/uwS6P76EUpuRzlD47mJb258hQPSdZTPYerroSiupzk
AQHTX/m2bFgY7FRT7J04OkPb64Upooir/Z0JgTwnMIrFSeiEpzTOfkn3k64IrYj1Msdrygax1sKA
JxsngU8hcrAXTfBRWka6T4tJiIyMmLl3HNfHaIyXxQTZNfHiUvT9ui8B1J5/zutk8P3aFd0nvy7n
sg9ZhTmOlxrFm+oTJ7WB5trtk3b9xxJ5lGAtEre3rAlSUMnwg+fF80jK9zrln24vr/jBRB4lEMW0
+lwga3O68NK3m9Faoa/Os7NDFSEkd5VkiTxYYAvoC3K/IeeOOmHlfk+8v+98f8nZy5VNbMxbgqh4
ccQNt90YdwEKnP/HCLoieBFZehFC84y3XYYa2t/bFKaHZucdTRpkP4xXC90hP9IFluu3FJHHDEQ1
5X7W5AS6kQ9l82zRWGOn60GRyCKMpVmXqF7DTsuJ7qx4PXgPDmY20zCLM0359BLJ/4y7xL/Eyg/h
qgf9lp2RjpwZ74+QpDOA+M/2ZuaHfsXi1dIJZKhsJN3kPgF/9+iu63nekvJsDiRkxNDhb1SLSwHA
NEVmkwI/wu370OV5OKe2Zg8US8vTBfhwtNelMoZz7ZYHw92CLNORrymihDwykNbCTUCANZwnjCcU
3xz+fbyvm0Jkbk0744PoyhpELVsbQSEgZo0O/6AwiAytnkrh1gZzzDNiWsjaPMqG+9T/iAyuhnTT
ZvgWRsWToUrEfsy8+mEruHEfaojImOpadHwlOaB9I+a7mGFGVSo0EV8VbGQ4tZ/MCzg78ZVh98fE
i32UeIvxNM0/OXtfnDJoGkgiP7SjCIV17Ism1ISIS8i84r+yFF7KXKi9VeVwztblvTI+D5YXz355
bC16no1uX9fgUHPL98Q2d5NBw3FxIrM23lyUrMJ+Mp6bZtK8i+I8y/ycbpe4K+8LfvbdQ0Nx5M6e
reklqA4d+2+UqlobLHwFzrNBH0TxZDu72+ZTrStFvzHZKrdK4d3TNvWAvhl1MOfe2+3FVde0zM1Z
pM7qzwugzcVxiS9g9SRCAH+2dsPej3TwY5XVpdg3OV0HOVcc6rbOg4ZEqwH4oY4lTmEfGZxdQfeG
5k7Oz03evCBH91D2g4jGbfuoFvf+u6mua7UguIDLeG7kd3tLp56huNJkQPa6uJXVQkoK6OZduz4Y
beBRL6zFudHNsilsLuOyeZ+UM11gFrv5vvprKNBC8P69zyqXZ364kAW3eCcKtM1q8xlRMC4r7UzJ
xVuuxAoZm43QPZodxdccXH6Kt+h/nH1Ld5w60/UvYi1AgMQU6Ivdbju2c3EyYSU5J9wRF3H99d8m
78RHj9X6FoNk4EGhLlWVSqVdu9Iw+WGEDkbChwsQWFmk4+VT6Udy16YCoKUBEAF18Rfes2DGyNL6
y239qGRLLruia6tOMRHyIuYuSLrHGrfRxXu5LVxlknKWEteiawgWbvqhh03VOalKruSklkj5YmRY
tDUBGe/wx3TSFS0VB4CMx25SOngO4yi9xCUaot0cFAfLJ9AKRgM39uFLTRmZ7fpGhvI5HmcQf0f3
hDfAXfqWOTlR5Ab/3laHSZdH1z055qfbchVGIgOyRzTigSQalt7MRZj/dvt/jUZzK1K0xwFf9l8H
bVfAscsUsp3TCj6VI3jY7rzACsdn/duhwl5kVPa6ri5vOhQDwXgf9JifVfC325pRJSoyKjt3eJVi
2C9q3Mlhm92QhusvFjnBRvcbVggCuvdP1W+QHNXyzRbDxvAbwOV37OLpsDb94faPUG2v5KZz7IA3
ruzgTqQ/ui6YLDPSPdSV9/m2fNXSJXetvMQ1mgSF6V605zbjD+tOth9TRmrb7dT0jgvRWYzWj/5t
Mb1g1dmmYt0yVrvNeuG3htleqt4FmfNggJnzwfIrn2v8VaF4GbTNKkGWuQFXWAoer/Z1WR477cVC
JXsLcO8OvmTMMsyToz1ysXPlPc7rtag1Rq/Sy/bJd6LpbPQlWuP6C1hv2yvmjdX/rla8b+qPKYOb
QBuRrgntsPDCD0ts6+Q/xTokkGrp0lHq25PPWxPC8wlzqU5e8eO2iSuSJBnaNDqj5bUFni7JOk3W
dwF++vJujv2YHtYYwwfOKTX84tzntNlXWjRlIF4SE8LG2C/P7RrUfrSQXc9epvyG2XZDiWZyyGWO
e2RLc5oTXZ+ywiZlcrS0TpoBFNjlOSnuzfFcxff1zoKIjL3zF39u/CouzzZZom0qo5iz8PbeKmzG
lsJj6RZibm2s2kkweT1HbTvdl5zKsLQSY7N7zns0a6J6at/BfHatWEaijch5beTT/aVjp7m+c/aN
VzJlDJrwVqecbXiPSN2HriIPdbazxitD0MoajCUVBtVeCuu5LqtwbLpI7AwpMnweXBXx2m16BsNg
41/A+Z/pRtIp8kUZhNaRKbdQU+wuHWb3WvZPD+hpa476VIMVVuVHMvwMY4J69O7S8jz2bdS09xO4
OETzWs2v5sBA8+AFBciryHherObrLvMhmyO8i+9VnFRdnuKTjLvPho0OmcXKdKQOKoVJEZg73ew4
GSvPU/ypAGQe42Tc6Us8/d63dilNAgt7P7YC4l2j+2mX/YPLtQ8jm8N/cOGTIWhLiuqlWbnlOS/s
u5zW4ejYgeGcZ/a9Ay90CTBua+IWGH/xiSY9VkRMGZiGxpWR9Rm2Iht/N0Z7WDCpzqs02EyFcBmK
tnYm53EL4UP9acjC2vzuWDtjplSMwBCD2qIFYiYhKJpl3X2b6WaQKI5aGYG2YPruVHgQzeNPFJBM
UUW0umTFT4cXmtWrFLPZ7jsHcPiSZ8O6rd5/ot69VbxOg+YqpTpMpFyYcTIYzqYYr6se+JY+jfvG
+ZoyXsXMKm9YwZdzLskfhLtTWS3RbadS6ENGrDheiXGGloEYZH/1knNiJ5ja/HxbtkIhMmqltr25
ZhxlTow7rQIcKjzISXbcJ1zayIF4CV8XZAVNlmGkwex3YdF3utC8xZQP4oE8ijiLgYUjJWB2zmk5
VIfkkHyZvv9fa+FyrnON8lUK2v7+zhjbNvM638uqs1uwILOAXlx1h+7HIBnz76X2nWgGZizOu7w6
93gAH07GYb43TvbZ1cQXBazW/FvJfSefT7HVVMkmfwmde5yKwXCqTsnJeTV/+5g5mx11OGSVhUo5
GkbDZ07roKKdlvSfRSQnYU+f1lHXl6ISL3lt25vmMHLsQUn+sfi59X/WrmZ7FeehDGkxy5S6WYoa
WWMcq+kg2l8cRVBNAU4RK2Uki1Og9br2kFcWvvG1aYbAnIygMrr7YbYeMOBTEy8VJirjWvKJ115N
kbzhNhfgKhStg672qVKP5MGmaa5jNUA0zpNTNjqhW4JJzbUu8/T9doxQ6Wjb83dGmibDQpsCSW1n
/ZqbNASXFrpQLok9BnraWtXjhYxjGQdWWBTJyaXoQBpcYbKYf3CAkJoP5ABySo0xqbJFGdXCjNKm
3ogfY/8flCE5eNFQAsVeHrLjPkyOKYNakqZf5syBW7MUTzDlDNavbN/LlIxrMeIcLxhDXaFkcbHj
l5pobkQqM5IceCwxzqCy8KxjrGnos6C0aGD4j/W8Z91AqGwR9p0R2aAhsju7qs5WzQMC5a+mroX9
Q+eCaCmVsqyinrKMQ9s0mrIT1fHgfWj3kLv9/d2SeV5Ms0+3c2UsnibSR237BmavfgIw0Pj3tm+p
1i55LwEFjNuwHNPPWh4OpLhYqQ65rBItua29uHSdHXSVOmMVrNWDQXXBflPs/xzrUMz2xXeKMafM
N+wSjyzp8jqtTVD05Sml3ytxlwl2WFzdrCLVd8h/v1NyyzPdGQ/L1LX/Lfr2YGQtXhuM69yV4WTQ
0Cx+7tsG6VLk1gJ0xOCrvRil9VnEeR7lGcab7xMuHb1kzO3eEX5+bgkJfdvF5NRUk0Co9ljy2qla
83HtjfwM7FTYzcVx2TcMEJAvyWGXkRJRUq84T5gLeJ/kYmt8a5sgtezx0M09P+3SjoxKETEd4tJ3
83OTjsdish5sW1eXUjiwzGNJ3TE3+OTl56GtnvA2PgdlYf9oSWjkSUDj7PftX6AwU5m3ElOKBIvX
3L74noD/8qNtPpFi5IFTfHY9M0C0jm5/SbHd8tTi2OcrmR0/RRCdPk8NBZ3+vMYaM1X9DMmrm85L
Z1qx9Jy37CVmbR7WfRF67WyF3lCYUVNZLwatzvt+iuTbXW5TP2Zxeu4WRBCvpeOpWB2iUdSHpxmM
V/LnZgTaxDOS7Cxm756JMoyn/JvjswO3ln2u9z+9OHPeGc1C03PhpqB2dev7eah0zU8fpyn4AZJj
d06RxfPspWfUmotgnKtP1pxOASdGwLr+q5+3mNvQOX3QsDoyC/tNgOfr9s5sDv5BdJcBVwaZaxAf
mMk5a0WAZ7S0mS7CB/Tz6oCzo2hBPcl0dQSFQcsILOLGnZ8lS3JObR6/2FPHvqWtITRMeQorkPFX
ztjRlvkOtgiXrGDJ1wOGyC9BVeZhKZo9qT1Aq9IJ7lcVqY18Ts8i5uvBWZlzl/hCV1D+8F4F6dIh
jtopGXxbZOc87T61pRet9fC52Xdtg3jJ54dsyoVhNuk55c7LspYYt43G9sLTJJWq1UtOzh3qUU55
eu678hHVOSuYWQ7O51Y391H1AcnPk9pI6qKEekAe/DSsy2Gt3MtS6ippipAoA6ow3QUEbixPUVxc
AzvtgtWyL3O9BFZ5WpMsWAfdIBPVD5H8HQORSGKaOTpxvOqaDHjlz40Cg+91owcVjiYDqxpOWWIO
BHZk2SygdW4Efr6riGT6MuFlYRiDOeRmBj8DNKFJfpfZrpdxiJZy8IbMqcEtal08y6Vh6w5goO7y
r7cjnULpMqxqTeYYD+0+AGEYa+8s9XPhpCcn0+GfVDrfPvsuTc5FtWA2ogBqK4lDox2+GiTX1AQV
kU1GVrXggi9HLwXk0kzywGfVvz06eSOPeaFh6Kg1FdYv81/6ifBEYeMjeI54EqQ6d3N8NDK0zrnr
2VrXIK8zTaT++PaPfZYc2VnrMS6qCgm4Wf9py+aZzecxbe6yiRzaWFzruDtP3PoWk+k0MP6GI/9w
2wg+rsHh01J6DhiAW8XTaF2I4dzVeC5aRu9qUVAmYOaA+YXlPLB4+lYWybFjD+D6DitQehm7IKH4
vOT5Ym1GY0LxGKNKEiAHDY6rTZzp2DMVJi6jtdbVrt3C4RaqQ8m/lLM7twO2v2n+va08hR3KOK2U
EmspSWNdMlr8mUFpkG40qaxso8xj0e1vKPIRGbM1ICvNfbPELdBxx7DKrHBJlxNp69clSQJ7ae9E
mT06oy4PVqlMOtDRvJMULbEE4MxfeEYPLP+S1buwomgR2T76LibwyRGtKDHBbeCfVm8IWlw1i+nr
VPxxdWBRRdiRsVygiLNrf8O1eNVpLq5c1z6gCAcykCt2TMNKNxcVkxtHC/OunVsD/VeBzr63HQMA
bC9+MMr+++19V/0OKST4Vt86JHXEBZ1cr6uFdkzigSDztnDF1VCetDwYbcnS2hYX1/Mx5RBkOyzz
HmmTBclsn8tl57nuSt7t5SPtxpaIC7VeMEYJI0cmoSPJVihIhnYxi9Cla6CglZ4H82LrbFThADKq
y7O7OfNqOPVSge7BMsEfhgYw6w6Wq5v1pfqEdKzzBQ37A3fFpXQPI3ky0bmWaq4vip11JPetZsrL
rd5yqbJvpBpxrt/P7r0LDt7e33f6OpIT41j3qsbeNhWTlEfDCIwxD2b7uzvr6BhUW7v9/V2YIJ25
gGEIYcLvD9P8to+DEY1jUkLeLZxZdgO9p6DfF4IGZNThglVLltx19MbCKXKIHux7HNidrblDqORK
x7OB2TC1mWxWPrCDPaSHpFpPt4OASrTknGsMTFrhYsmgVD377vLi2+Zhl2gZCGShD5AjZcUhMn2r
/U+jjrhEsWQZBZSwtk2dFXIT/zEX/9qZ7ql2U+cHt34ZATSYJfWrrLbQRuyfvaJ7KzGZcFzqu7Yw
wDPXf4qb6eAb8aNXpX1QsXZfHUiGB6EbqKGtgWAzYn5G4Hocs4fM+fPtXVDEAhkalPhNQYUPGjhB
0gBZ3ZKd+PRtEnhE1PWQqT6xbdQ7T3Vbex0t38azVYMpAsC2kMciOXWYdTmN/9z+Fao9l5zWXzFA
sLXxK0bzN52HwNXeOlWSJZ9lgMPXhYHFe7T7btlVyCaiU4wiNZSxQI1H0HJbU3HBPNujW3dPSxOn
weq1QQbcRXBbNaqPSB6cOyafTBc/QIyXJg4MkoWFf2qHP7fFK/Qj43+8Op28ZPHFpfVBuEyoEGgt
oRrLV5yBMgHVMDRN1zIoqJ154HdO1CVveaUbuaDImmUQ0GyxtbCNwbq0Qny1KImSHjSpUxsl1np0
7R+5ISLP0mHWFF4gE1OlazZhUEpvXQZqPvtmGo2O+YipR6+MdMisGk3AVqlMOng7nq1DWsATZud3
7jz53S8z1hwzqhuojOp1/dwuh6a1Lmzh4NQERR4KPGByivw5AYqQvs3g53Mcgn5l/wSKkLOYds2C
QEu05OBoXQILfAMrtoRlBgVxv9sZqOhu27BqayQfd/GKU6CHxDiNdXzqhx81y44GaEPnH4zqeKlU
35DO6K5uHWrM+EZd1CfQXvWEhcQlR08YUWnpEMzKLZK8PeZOmoP9DAPCCGgInEMasbv8l2eBz3Dj
D9cSlStuOjJOrCpIvOLOPFyAK/pV0h+daT40A4uKygjXyb9bUIm/vTmKACPjxtKRJPla4UvlWP9x
4v5P7GtuTwpXkVFjgz0VdAYo51IB0JJnkef7YeJoQpci7P4djffu0Bt5T1xMTh8uq5+cBUvGg91k
b/HYBlWXaGKv6gdIvp67g12lJlRjO8fEfY2bZ3d9u611lehtN94tPxkSlNRTTPAbvX/cDnBkkOoP
h9uyVTsq+TKprK5vPFQPLCJCQMcOJsaf7hMteTKuX+jkc3FntQsGF85PRa9LK1UakRyY4ZEPz664
0VRjdk5LdpgrduwaHd+44jCS6Y9YaXkLSpa4MLVvZvyYVp89/iUfftroka0ubH7ZpSAZKdaOxHar
csbtpqFGcyntevLuLBTApmjfB7aA8c5w+JqmbbptriibLcrVX2ui471UGI4MEVtJvyx00xF2dgBb
I50CzzY1p5tif83Nkd8tvEkTM2krLJyP2SVezcB31gcA5TVGrxK//f2deHeaeIMOEFznmz5cDPdc
zFOwdLqnVpV4yV+nrnebtF/hUx0Cf1ueYmOM8DlNNFOJl1x2JRh5bc0wm6XJzhnY41nu3s0J1xQk
VOIlt3WbuSzmBM8AZs++zzPaY5o+7wLMw9MR8Kq+IHmvn/iGAFQJ7c81CqQLHo3/xp75sM/qpWO3
dMDDuZjoZnP97rTS/JUIQ2hi2uY5/3vtZDIszMCA5W7M8+7Sg86ycfsgX/DPrw61sEPQywcm20XM
aTIZJlZ3Q1LlE+qiMYmPI+nCxc7P06ybnfbxJjAZLQYCU9bYDscISE8cht48znZ9bph9t2cTmC95
sM+ANnDcrr+06XQa2+YK9h7N/n6cvTGZt6ibALwwOAC2wg9M04kqEFCSWZwWFFqcWoP/U31E8mGv
acHr1jVgZO9fpvqTHw9BZyZHa2HBmuiuIQrYBJMJjPwZBdcpL8G4MhUh0G/X3LWD0fxFqBNl+Qui
yBX8j8Hof82EbqzNx8kQkxmNOGAf3VAnCB8Ou4zzdM8z466ZvccWEztvb77KtiQHZyPxez4Z2z19
OIxJcxCkP1iNON4W//HRw3zJwU1OYmG4Tg/K4sVzA9tNyyQki+toOJ8U8mUoWcbycjY5qpnTYPEg
JVkaTFwjW6EaGT42zR6na16Ki48h5G7mfx8ZXtHc+Pdt1Sg2V4aQLVPiLGsG8Ubno/eCBTVP79PS
CUmy7NO+DB8rXDasde7xawPqs4H5x3ShmuiqUs7293fn8opjDSzNCbnUTnm05uFIPQ94vvVwWzmq
fd3+/k78kM+9AXiofckLZBTTEvit5j1YpXbpSOY9hpRuU7Uu7jo8MGaCHCN7MDCFxc92scGYTIaI
lQNvOZBHBF3U06M/9fcx2wf4ZDI0zHVH6rU8I5dMtH96NPWG41TsXbfkrEygP0r0Bbl0fX7tMGy4
r3UlfMUFm8nQr8Iy49ZKFn71z0Bpx6fqwE9eJFLA492wOem6IRRmKaO+jIKB0mucYfHO77J8m5w8
6OJEY/MKo5RBX3QwK/AdYJ4C78QXN62uXWJpzmCFVcpQL5yHa9qMAi+SlfHUpt3RavpH2n/tOdN4
lEoz29/feZRZAkpd+wKaaa9VnAXt99Z7vu2sqsVLzmpOLpto06Pc6FIerPYSGAW9tkZ8Rn4d3v6G
SveS28aYJLfMPMW05A4wiT7HLDwz1REWq3Qj59GtawOZOvIrzfk9nifDYSZPZbvzEJSxXiIFCJmN
Db+O/Iman0dd1UqR+MijjO0cBsMb2ONSgo3XuWCAVOSledg5312t0Ss2V4Z30XyphbPAMg20Ktg5
DVmNhuu1f/QNXQOHIlOXQV4m93nerQmKJrY4zF4X8qU7uM1Xmp2Z+Fq7u25LTAZ82XVRWJaD2NDy
r2MamOQ309FbKqxThnvVjrWOWZzwa4rn5uYw6SZWqrJOT/JaggxhdIlRX91gCUFaHIAHCHTadtSc
dM9kf2uPH1yUZMSX2SPkLyu+YZ/Wo33YZoj0xzZMj+6LEwyRd+yuZYjGO7BJ77zRyPivdaRpbqEv
5VriWtk4ZydtQqHjjld4swz4ckXrptSy4G7T69p0wWxel0RT+1RttJQukyInZGKQ3dcHuzimunnH
KrnS0dsNRVaxAsdjw59m563UhQiFXBmkleEYyQBB41chanp028oOHObqHuJU0qWilW0Vlp97rL7O
4rAUGM18vB3sFYFNxmWNpZN6dQttmEsd2HNQZI8ue/TKI9e9yShsRGbVyvJ6SZlr8msWY1hnekrc
X13u7csTZCRW36cM9VSopTDrgIifng5QqNL39vd3ZzjYy10y+nF9zYk4uAa6TVbNHVqlD+l4XeaW
OlYLyQ2o6CbzPLsN6iO7qmBMHnG8gpR67ioIz8QRs5FQFA/YquNzU61c8sim9tOlon59neirWUW1
88MwNetWqVtyytUwaGa1Hb8S/mT716KJbpu3YskyugqvdE3pM9hHg7IIOCySFJwr0+G2cMWiZYiV
O5ROUvZQNjhc0ceRHLJBV474mHANZafNX9/ZnyFmY+lm6LrERfh5422Po9QMsrsZKd8pv+e/Ok0E
UKloy0befalDLxvGudD62mVfPCdIKKqmGtEqBW2ffCd68ASo502IduD5y2HS0Vuplrx9753cAnRC
dSdwjLb1Y8xDwR6LQRNQlIqX3DMzk6XKnIFcbDNG5zJJrccBNENhMQAmCWx/GRSCm4Ez5z/G1nrm
ZnqfFUMT2l48hynmCmoWotKdlCiLqkjNqYYB5KyKSBtHJd/3BMVkPqaJgeKlZlDfOs7HvMGQ3UXX
yvGXFOKDDEfmZMqXGBjwbWvYl+W+ubPeVjDYppEf9se8DOw3NLudB03QUJiBDM/KelZUQM3jJF8/
WeOx6x8mf5/lygitfFjLfBqh/XqkV5hbSK1RUxVRrVry7ILZxDZirJraf+b8M2+fG/5yOyCpREuu
TOLBogagIuhfbF7LzH628bKLu65GKSrx29/fuZ2x2HjqptjbPslfRbGEA4tfh1iXiqhcTyZkAlat
7hxri0RR9XMby5xGsPn5fg0xouDivRTfbqtJ4Vry2EDBROt09ZY0DA8ue213UcphHJnksgTPZ0ts
wWhs8jYj/wMSGaO3b69528IP/EoGYtHJJtxka3xakTWMyckSZ8tFRW0X2QHWLh3AiZvwIm3d+opU
x/QeFldT2VXklzL4CujXtcMjGSq7WXzpgAvs+/YiLBxh2VsndqYPMgqrsCfqt42Dg8Z/XZdz02lK
IQqty/irdsZ9cHBxwnNShbZxsBeEs/UR3Xu3d1XhUTLiquT5UpYYLHnFHKdwGlnAJysa4zTaJ15y
2NWbSzv1bFxpye/FeFm7l3XQ2KPCh2SgVZ6PWcfFJjr/SQf/jmoBQiqdSAewLRbfw/gEeGe1hk1z
n3i/hC72qvZT8tDBN80ud6z6KrwlaNOrVfwByY07Hm7rW6UUKUFehryvfRu1icQ1IzI4YA3xg9ui
VVqR/LM0uWslK1Zes59l8oATPNAuWxV4ZajUTJvGsFasu3ur74zACvgXDLDjQXXHo/SgH3mi+BEy
UMptzLHqZ/wIWjeBk10ZRh1VQuOrCuXLWKlFEFEPNU6nxgVMGICgOdew06kkb9b07tzjbibqHCOd
UYS+iOJV6Pi9lXrf9PROsI02qKkEM/nVfh6jBPPbWGQ9dgc8ph7yQxIZmoxDtf7t7+8+s3ieM1c+
gWYK927hJebej5rwrnCov7/snWhv4uW6+C3QTJV4Xsfp6rbkgPr6MSeJ5hOq1Us+6yQVGbsOp/Vo
flqKX4WhqS+pjFFyVi+ja22k2NUx/jkbb9z8NC9vt51V9QQjQ6XqUhjFbGDNxjl+do8YzHdhr2to
Rtu27qLUwrQW/7/bykbfqK0qRYGMP8bNUTRGGA+nBcRRt3+FQvEyq9Zqj3HdWQjxZnlwurtZ9wSg
kislwMxdHbClIc1j+Rxw+2Fcn/ctWPLTlDplP00QzO3m3mU0LMk+cA4zJU/NJzM1/O3KxNzxDLzL
oV5x5nnjcd/KN1W9cyMx0sIebNgLiBTCloNcbyp27qJ8nKL4sdpbUt14f+rkSrovt5escB+ZHQs8
cY3tVXiJosI5et0/1dScgSHdd9zJBFm0JklS1rBt333BJcnGgAK/1t3xFUHLlM7SvvMWunbI06vi
lSdPg3Ffml+mbFdcoTIYqoyTlOQT9tJajiV9Nu0otzQAwI89h8rgp2kpM1J4sMKEx/8kgy0C+JIm
oft4P6mMfBLZOs9WvEUTehFOhdr12R51z92KgEhl4NPkGiBhXSBdHLcZIniSDgvwI9pHfkyOulZ9
1U/Y/v7Oi+jSMowT9aCe+Uc9PCbLo7kPK01lsqyqqJvJ3K6MA/jy6uSSdnhB48Gi62RV7azkpcuU
riYf4KWL490NeXopdbyaf+Hc/3tzpDKyKW19O+ZbuLVPw1crIpdmjfBqeYhfH0hIDqYIAJnodWAV
RU5DfelYrdykEH0MTfln2/2LPkiP7LP5hOfGw3TXnHQcgB87MZXhTsUMaIk142e54xLOMz2vHTls
k+g8c19vD5URT+MKAp1lXVAnE28NRjuXbRpk09c98ZPKkKfUNXiSmrhaEuIdeky2a8Y4wvOvJhtW
qEeGPFHLAQkawTYYFQsL71i2pzqxA5/uC0Uy3ikWmWH7Jm6u3nIaurtx0GR7Ch+WybGKiVR9WiE2
M/4PhpLl/qMdH29rXOFj8ix6noNafFzwQGfkaVTbdWTNuvP74yoHlSfRm2MytDnBqgk7tfkn9DcF
SXwPCKmguru8avVSGoxasAtXxurT6ojn0Ek7rXdzzA/ig4xzymmeYxIQLCW9Yyd0mN2Le37XBUWU
RPv656nMgyWo1YpugbGkyc+qOPXdW6/rkFPFGxntxFMwH2UJ/Kj4ig685Lw9lIxhD3rK+/+/yTQK
j5LxTrWTr1ltx8vFTy5N9mT53yoroAnRZDwKE5IRTwNAlf6y+svFaOuXmfwbr0noGfnFzFngo4nt
tg8o3EsGP/Elydt084EZPLPc74LFHk4tYDj7xEsnMDgXMzvfok7S/wLsIKC42OouVaqlb47x7nS3
uMianps4gt3jwmGciRtkY6F5lVW4F5UOYKPms13VqCAmAwkIRQPEvOv2TankuIIbSzu6OKji8hvD
sCGf82/7tC0dtT7pmsx2EHUmPA8Zog6XqX7h3RzdFs8+Dgwy5intRez5EwwejK+RS77G1mUql2jN
46CeDwul+4xGhj2RpGPQ/IQ3a+u5cKO+v091ohVOJcOdeDks6GkDEm/J7jJgoocxmOgpRgW319HR
K168wIX2X7vki2NUWTnj1vlnOjihFeSR+OVF05tznDB0d4ujiWbDFTsiY59Wo5rGqkT+Hwv3iZDh
S1zFeUC8NuK2HRlkPEypDg+lcDcZDpUnsajmzSHsdA66zIpm9E2XZa0xLoW/yUioqUxKwELgFR1/
Eiv+1xiTSkWSH/u9mYILCqXMygLDnriLmy8xv1o1Wi7GkKb7kjcZ92TOY+onU8+vcfHa4OURrw58
X5YiE1kVFnf9jKLqMrmvnKcHsZNKmMocVVbcNEu74HpUpyfqXMdinzJk4BN6xsq4BuXAdeKnysSc
Ey/M09+3Y5DCTGRqqpjxyXfxYA0WmyYNCiTjAXh4f90WriANozL4iQ7rOOBBk50o/5yVd7k5BaP9
j8i/LPN3gQYNt8qDfPwSY9JJXmAm0pfG0ZSUFYFJBkW5RR9PokHWMnhxyMwzM7+m9kmUSaA1JIUn
yNAo4XW0qMDPg9dxo44a9FX7lvWpNtZX3rV3ORqPlqw83Nakapu2v787mwdux3kBIqkrRZv92nlv
M7V0KYtKtuTRDR1a3DVwC+P2PUvAA3u3b83SuZxTP00qB1uA96DIXNdozjUOoVqxdC6TOS/83qLL
ZTCTiDhl1OLyeHvRqnRXpqLqa+I6c7elu11gnxj65zHf/fM0BNXDNiE4DneNpzepjJzCvD7ToRh5
cBVVHcTMOzq2DhakOFpk3FRqCscbHcT+pPkHCBdU9jL0E+m68RVeTWTDt0eWkDK1q6uIrKMXtif6
Un9rDuNBPJpBHZYhaDM1u7HZyv/enaB6ye7rxMsd10J7QuTcm4cycnlUhHNYfKrvUyfQFbb+vmF9
9B3JB8RSFKXp4zvL84ZNth661/EO6OEQQ+sP7JVXIY+WC3vUkYcpzIzIOMJl6FbwWSzVFR1qx+ZT
cT/jOS3Em1roHMWpt0LdDLe/TyIf/TTJWfJl8a18neZL3ltBvbz2E+47U/40OcZDOldBPl99i4RN
ve9IIbIHoaOfupMzzmAtK0FE6KBBu4s09rBVkD/4MbLTWBh1yYmHHzMv+TEu2kPFuytvywNO3oM7
0xBdblHt9p8nU5fwfBxsiOxM48iYxwk+ScHzFNTCysOJuJ9v/6DtKemj3yPltv7SL6kvvPmC5rnI
LZ+6wgpENh37BZzi0yMyLUDKdTPmVKYgk755k18VfeUA178Up3WbYds92gl6FKqt9oYpOhg25K/3
/VTvyrWITAHHupT2lC/zBdS3WTCsVndqEmppSlnK3yNFh8LI0ANRLcmDmxaXlMUBxmUGOCkPwk/C
2XdD6pCTJ84FCI9u75fKGKQ4MbhT6jtxgjrU+ugOX9Z9T3ZEnvtZJibmlVLIzdNDlp+mVpM3fHwS
EBmJ6LRiKV0nwxls14EoETStpznWNbuotCG98yBzdDs0KOCOkUZrdUd0I0UUq5Zxh6IzeLEmeX01
bHYwu09Jkx4Monk++jgzxHDT/x4pzTobQ1ZCOHi3grpv70GdfGcnxkPuTiFnmnKH4kGGyExxE5AH
vK7W6tq6wZZF5JERGl+TO5DARGgv0OyvYgdkXjinn2u/tPCVzj+ONKLx+badq3Zg+/u7fNMvMkZw
IYDdgBendvo7q/RDazFP+8RLjps2HXdZupmlZz5bdX3vDSSyu3Sfl8r4Q78DQrZEUeXqYiSSc6I6
/hflpkoprVHYtBU2BG+nNoYvRSYJnGCKth6m/px926cd6cRG32pd0W7bVKCHf/vZuWWafEq1rZLD
2t7gk3kzSq++lM61YnfOpKnCKUTLOMSsb3uO6mp1BcFcZZzoT7y6/D/Ovm27Tlzb9ldWq3fWRlzF
aXutB5g3X6Zjx04qqRea4zggQNxBwNefTlbtfRzFmjqNx3JVCc0hjaGhoT56v2wOxR6XsYeenbuk
ANzzPDTJHgDWIwcrwuWhFbFAhh+OkM5xiqDn5wByTuXsRMAJPJYcFWG/uLG7QfOWo9o3MgxxjiGt
4lGTn8fDf9qFs2/LgzisclrlsSw12161BOvf3zitGcymTVDdPhM2HpKiiAa87gxBrTnMVcNLTlu3
doJ+c+TIQMqgE41l3wgne1BTahZDkQvJ/G4e9NBzh6ytpQDe5R7eGiwa1Xzcl00bue0c5uNnDtKl
y0vvvZ95yULPjPMkoUQgPnP0T3pR7z1Y/pWVP10eXrnkkhOTvg8KntXAcu/HWy9iex45V+lzegID
W2RqqhyqJZH82UEZizgMP2Jou7sp5/d2mh4N4Ggv/wiF58mwxcbp0pGQkaMV1Nl3YxlVyafLIysm
LgMVCQ2yqYoh4uC4X7rmr56cWbPtbJFhimU25lYZY9LjcByHQ9BC7UkztGLPyIRufo2CTxoP/Fwk
+Q2AYZEXlLedRaIYVN/bDLMa7I0P+0sx8nQq0XmTOtl1F5OvLZ/7g+2OmlikWtP1728+wGZ/SpsF
OTMpfHqCRo1bhMRmtmZhVcPLCXJnNTN3sLADyMKHajoE+aCpJ6msLx2+KDonpElKeOyS3oGqI+pR
+emS9DRp8xLV7CWnjREwC2K2cNplipYUz/mLJjarRpY8tXKdrLR4h4sDgBTmtRY3934R0pYxio0B
CrrWQpjJSx5HWc+Onut8Fs4DFdmhKbvQcOdZE6AVp6WMV2R1T0rfxWm51NDwMVg6h0Mc3wyeF3VO
M167mbm77AWKpZZZ3swM1auZGThq0v7rCA1iu7gXRo873ZfLH1DVX2Sqt24GGWftxvwMBYt+R4+Q
krkxYK1PawGGAzOl64VR/RTJodMuqTNBsPC9VdAj9O7LTrRYqK4PobylWRnF7vpNFZSNczP0FbA6
U5fdzYHRfshnpjlkVINLLj1Pi5f6KdKKOT/56cEyNIusOANkgOPip/aSmQE/W92tV6M934jm+vHy
+qrmLDsySJSJ5WN509rck2l+KbpBs3VUCyp5clqXdh+kiBG06E8pkC6tV91nixEyL/62ZfaWjHDM
yyn2U4JMq+hOxnzeWGWwfoM3TlxkRoOX1MxJw3h8ZDputPeX0pKxjYVNWG0YBU6tud4VUNetKjuq
TK45d98PPJYMboxbE40MAV4oOAgfr4J+dkKe+d+GuQbP8ET+Msbhr8uWV/0QyVvbPqjNysNeN6t2
l9nWtc/ax6Kiug5vBQmGJeMcF9qIqsnwgQk3gfLAj20W8VuxQ3n5xHRix+/vfkvmdytZtiRixnXD
KSggESYK5YGu5vP+9rd+Qzs6TtDQSaDmMxl1OHvWjjsWsPF+Bh2ubW/j1m8Yx7FohDsinvnO9zj+
jEt3aPiBJliq1lhyYIsVEPeqkGJ15KFheVgX11oVesXYMqIxNcaaucmA4NDy+mocx2CfBCCLSzyq
q0erPrFmAm8SuLxIsb49Frca/WYPrudyn1bDU1XRz5d9QLF7ZGQjqt2lW5clmpVA6hY6RCyRI4qN
g6/b6s3sbb+2m570eJeloEA9GuRwedIqq6x/fzMum8sABHQEUFIqbtCWF9Equ+uMbXVfS4Y2oodw
jiuBafP2fqnya4/oepRU1pZOV6ObfdulsDbLmw9Q5Dwn4v6ySVQjW7+apFxAB0tMFxUZLr7VBX+y
/G35hiVDGpsldscWStjnaY3z1N7RpN7mnTKU0a953/bOiNpvHR9Hzz1N9nRFWt1Rotgnv6EZ3Slr
+gHDs+xEOKqDXwxdc6JqaNkxeZCCew+R0e3miNJmB/bsvWi2sVtaMn7Ry4jRou8BwwPjWX9Kq1ef
f7y8U1bn+/0VCsruv+6UKu7YQDqUxKdSXJXLdygaX9UecPhDsL/8BZVt1r+/cc9kLnlVTTB7bVxb
85c0v/KrT5eHVmxzWZxzLpMFcqOYfBN0UU2DvceIZi+qhpZ800M9yuk8QLQcZn81Kw5KVGr82DZt
yTuL0q2m1EVO0+fukTVQnehFtG1oKfklkGMjVYHHpJU2JaHF3o11ObvKItLZOfGyqEZcns4Jy3dw
pF3rbMrYLRmk2KdVOZEuLs4FPTnsNtchxxUzlhGK7TRWrTPgltGhm7+s+sifnzeZWcYlDpZbmEaO
O0ZljddIq/dTbmk2nrXa8x2PlIGIvEnYMPuNuCknADabH1B+3s/esPe9jyL3dqxo9j71dpZr7Evn
SzdCs2KxIPo+XpWJETnjSrtO9oM57ir64GxjV7ZkyCJf+qkYRVCcg8qoIEBk5Lt2SjUbQBEiZMBi
73VOPa5NtEOftaHjiY95wz7VRrDbtlySM7vmMInRRWrW9zyJhrYdbzsqHM17n2qbSe6c22SskgkV
C8syaNRkPL7LOl9oLkCq0SWPbow0LsGpBrczqO9GfQlG1tCuxux02TaKA+BnEftNeCZT3nLHp7hw
0ivm3C1lGnnFOcbr1uXxFfP/eRt6M36aV67nEOSs0JkKe3SkZ/XHyyMrdo3cCFxB7LL3Z7i3EPWO
k+K6CG5Mz9PsGcXoMqIzo00+uz2eQRce9eNnwz3wXFNGUAwtgzq5SLp0sXFsmczJQ6efI+aIk5XQ
TVUbUEz9euKCgcVscGlGBSQz92D8vnVb3WGuWE0Z1RkMFMZ2l5/cPd/nxhnCpBmfLq+nojBnycDN
0QLluLdGVec87O2DfeJRcqz3S2RHVsgOuiuyyvzr39/sSMOb034Q8Cizu53yhyX+MxgeLv8E1dCr
2d4MDecBA7aJXxDn1wPYaYEcL6aNu0YKYt7AGRs5ejTq8gM25BAcM136qogBMiKtKUqj7QZEsDh4
FPSzD4Eikl+VpquJAYoijqwlGqdjUZI4R2cMzY8kjgGpd69Gc4qqLLlZHJ2koOpnSBmKRdvA8R1Y
X7Qfp58SVKETh/Y2YASaP35d3AT467Ro1mwT/Eyo4P5VZ00QZl2reeRQbB4ZbYZ3sRxyRDMq39W9
VzU7DhxYostnV99/J6uQOe86iuelxsASVxDvGuh4FI5/QyDVxJtll7TNwe0KTeRUxAgZamaWE7Bf
JiInF5MRQvgs2w1BuvH+KePKirkCTXuK0XEpimbkN1Wp67BSTVzyXq+jDG98RnG2avLDZWwIq0B3
nKjGlrx3sBIumhFvAWzovU+EuM4nKDZr/Es1uPXrzsxt7pA8wBkbBGCCL9BsdTIEmaNNQU0GkpHR
AiMOSQCpyYJPftdkIaS4TK5DfKkmL3ktJaAcLgXuFU1jQOvWsQGep5am814ReWQ42Vi5tu/+BBHP
+a1jkOs09u86q4rYYJ5q3VdUJ5cMLPPdRcReA3CQc6TXKyd8B7nbhykiaAIXJwISUs3RrogRMrSs
5J5VjC4+tNRPZPhui12Xbzu7ZDwZEp4gbjxET4888fKjtdyPGwtdssqoEWQFcdHjf3amDznde7EG
BarYOjKpnUgsAnELWAO9kWEOKDAWWxOMVUNL/pr4dEycGlMuunONlsUSXa+b3ElmsiuEW/R+hqdU
JyXHxBNAoICeyNVC9NcZvhPpZTY7ExzMgb+WANLbYb/27BpRfeOeh51zyA/Bjm8CE1gyqV1PRZMX
6No919ZnMXxtWs1tSuVLMpqs8U0rbzrMv9tPOwPruk8P9p332H9Oov6Yvc4fN62DjC2zS3cABCzj
59L4K3uB8A7o8zS2UaCTLRlclvde4rP18mBeW1EXJdf1yTzYe3bQsZ0rtqeMKkvNBjhHuj429AW9
mRurC6s52/imZ0kZslU3sc8C1BuHAsDqfEfaImx8jdMqQrLMbjfiYHJYisrabLA6Sit7V5v1U5Cm
oZckaehr7yqKWCmDymjQD0WXAo/S4g0v728rKC6IdJsXyxgyIRIoJhP0QqbNU1s88Oa86JhGFWms
Jd34zd72LHsCiqlne8t6tKqHZdmTttYc56qtI523ebO29Pt4Ye7i8Rhky5HVmpipyDFlzJgApXeQ
xICYkvYLKvi+e3atq7QvQsH2CRjsL/utwjwyfszh1CsCgmWtCha6LPSyJbScPd0moQv6JimZioPG
5guSqWm+SwQwWJBba7a9McsosgUnCtSwfKT4875ELST+NiY6dpj1GvJO3P/ZQ/3m7jm25TRBXw3g
N/qB+aHnNCERt0b3MSdFaA7X7sZ70M/esDcfSpZemEBYIB8EXSqICESztnYeLq+uwml/ngpvBmdp
01cJKsLnmhn73luuk6k5B0Oh2aKK4CNjptyOCcMx0Kfb5Y9x9s3OSdTYLETvKa11aoCqb0jll7pB
E2ENhb5zakEYfvFvfTJf201ytDIesbLRHJQKP5aBUpxDbYI0eOMjxWExP2XiadMKyPCoPq2TzrNR
EORJaFp3XRkKHVBcNWXpXIlNn0MDEEMLDuXoxjniZWu3bdbrJ9/sm7SnPC7y9Vro8/vJG/uIBWi/
sAt3m2qBZUoZYZCn6RQXiG406W8tbyzCIg00Z6Iipsl4KLOJeT6t15TVMHSJhO9EvA6B5dpmHelI
MRqQ1JkjDF/lez+NQ1ACeHOhOVAULmtKB4o9BCh+Mws4RMd8SOuvjt18N8Fydnnq7x8qRAZEscQR
jTkj2hiFBQ6qZ4KtDkKnhu5iZz9uwxAQGR5VgoocBMoTDsXsMxF/gYxqNHQvOoqMlsgQKRLPSd8y
FBzjT/G5vSoPQNLdm4/F57WrONnp4IbvexeRoVI5M4eynVGfyoxvUyPA6lcR3aH7/hoTWQGTmJMI
aIdgQ+erlNwX08dKxzSvmrbkuYPrFCRNsTeDCQS5Xr0bBl3dUTVryWVbgS6Peb13GsZftQ0tpjxE
ee3yvnzfZYkMhiqtxWETwXHrcqQ66X7yi+NIHlKd5I1q7pLLdqAXSKcV68Pc8jS4xSO4j0PA0zSn
h2p4yWnRIkVyU+DqjOPwMOd+SFLoWefO7rJ1FIsqg6GGOW9HwRAscRUF5zE3dOFANbB0uFqNn5oB
w7zrajqWpN117vfLU37/2CYy9qksROqJtb6edH5/62V45B7T56AARYtfp+2O1Nu0TYjM71Y5w4JH
VFyvHMpma+dyo/u0pEGgQ7kpbOSva/72LGzqZclnZMi8aH5ADdo9pNx0N0V7ImMu+soXXVCjkGkV
8RcSG4fY5DAVTHZ5GRQbUyaLsq24ZGCYRqG0s0N0/7DWDQtbk10qLCMz4MU1hWR7CwimQDd0GHcD
BASXx00Tl3FiSDc4LSms3hQ/FmC9yzumAwUrbCJT4AXdEri9wAmbjEvo+qc8q8Ja10qtson1627p
gYUHTT48avY6sBkWe0CZNGe3amgphln20NlWC04lr/OjOhiPrNIdSIrwK2PFbGFZCZ7b0WzS8eza
bK0sFMH4FzETXHa8IL6/vKiK7EPGjEHEusb2BrZwNJzjbMz7JAnHrtrn7ktdtruqPV7+jsJSMgFe
b/jcZ/P6Julaqbmv/AJRf2JBpSviK6KbDCHjVmVROre41S5Qxmq9z6Zb3Y6BeViq+bodwAG87Yes
6/Um9jT2nFUpmAZwe34x2c5JNRmsykDSLvVKMdk1sIBnsezLeD9swwgRWdRyaMy+GnqMW86HxTkX
29T7iEzwljTWko6iBox5GD/xgd+CY88L/VwHq1CEBBkzBUQTmdwUYdImr6weQr8D9XyiW0XFbpGR
U6bZ40EYwBAQqH4snSsPxSe3KcKuOpVeut+0U2QMVdwCs+tBVeCczMzb+TV1T2Nriz8vj66IDzKK
yor9Lk3KdmWgB1Lpa93xvQXJm1yT/b1fbCEyHIrgUWlpmwDokHqGEHgTDSDxMV/T3g+z4M+8vaqr
beehjI2KxyHufYaKRTGB/Sbd5/OEdpltWaAsYBmw2iXov0Et1h7DoobQmh22Oq151RaVXHZuWedP
aB1Fn5V7HDO0WRlJJKptnf5EJnMb487IhYuzHKRlh3Hg11mqcy5FsJGxP77jG1NMsboWP1bspsy3
bXkZ+IOSVru0PqbMCX20AmydlENG+vKOV0xaRv3kdV+M9kgBEoY9ktbZs1wTexW+JIN+mqJrfDrA
HCLLvlJ7OrEqPlpmCwqNbewERIb+GEtrDRRQYTCk58mpKK0vdsNBai3Ex23WWTfpm3NpaAUvDahS
nBtHkOPMwRKTMK/ZaPt1Td6MHpvMdzOP4bJmzBEv6sgmG++wrnSH5UEB20D99Lw46c6zcQk0c/Lc
o4H3smEUXipjf+LOmlvQHuBgNYOT4wVhVRk7w2h2l4dX7UopBeQ2SJuyBuWbYERFOkptozXCcSHb
lGmI/JraZm6XxwHOwazlJzcF4b32JVVlGemK3M+cZmTVR/eqeCeWMewTkKk1yfhtk2lkPFFed043
rFPv6SIiMYNk1urzbdc0GUwEVZ3aXDKcfyLPPws0xJjxFI580AyvSBBkOJHhOiUfCyyrZ/KsipbG
D041KIQfm3gCpwI3jR+NrYPvKhZCBhSVTeblY4mwGYAstw2MMHH4zpi2tZ0QGVGEFJCXQ4Lce4mX
4dTk4gfe6F8qL3Y0z8Gq+cvRwSjyso9xDfKdLExffP6d6pZZwTVBHCk8TLk51ilD++XyoUuj+qo+
VEdn5zS7cb/qS21TuiYySZWfBf3Spbj1N6DRFDneDM9JoIlAihAh44tENvooTa/2b68S+mGjZCCR
5TLFXJPFFiizjMZ1Rq61zT6KvS9jiux2cjlYxpAddM95MYcUl1swqp0MNFtO26hqoSbw64lSTOky
9OsrJxhgX/x8LdB1lialVP2A9e9vTiunXFIx5bg7F356lZfmdxR3Y9QWhReVbf2cuNO2Y1GGFBkZ
iDLA2AcoSjGG1O/RJ63JvxUuJSOK/JzEjAUwz0I/FW4WQRRApE+b4rKMKjL9nlZLhavbZGRDaKX9
81Is+21jS+7qMMsVnWkDk1Dx5I619XJVkuzrtsGls9boq95M8AhwpkbnRmaRXPFe6Np/FEmgjPfh
swvSBxwr58Ysd504ZwUAG3Udxr2m1KL4gIz7aRnJrAHyVecOIQZAZHTqhgO9inUUiIot8xveZ8TD
ZuAhxZzth5j14TgAmFBsI2DC8/evPhXMJKiyrsHsPfHgtu5LEGRR6+leA1TGWf/+xmXT2gZlrED6
Gk8dOlDLELWcB6MtonjcJmZFZNDPOIxTQzw8W3cQFgVaoPNBPVNtwi0SGfQzT0ERe6sIl6huOP9Y
QRZK1wSo6KsnMs4HCdmSIpNCHnWor1aRjfIEVr/QDA2tyIbiiJLRPoWTZx5qpOv1pK6yKOh2RdAV
ukNcNbrkt3NvEdtsYXk6JHsrSb4TYWqubqqhpRzWKNJ2Tlxc3WZKbHTtAScWu0STwCo8Ssb7ZHQB
WjpZgzB0Z3M3AAdnF2WeowkIirnLQJ/YatHlvuYc1QC2FAanOrVe0Rw2BUsZ5tNlPWnqn+36tn3s
Jv/oZy+XR1aZRfJVNx3BTlSg7iF4ekzRBOzl001DdAzPKrOsn30bCiBkMpo1jqcgH8PGbnZxrTuv
FYmBjOzJFrR2JyvBA6vu6HIU+UtSl6FXfbCZu79sHNXspQMwsAcepyUqi3kQ1OWxc1qCaw+EzXX3
ZdUHrF/Nk5hB4VQUQJClABYeCjwvHnM+Xp68IgrLvWwT9DIr6KAB6bB8mN07AgSXIXZjWmmMo9o5
krd27WJRNtV4UxbNDW28PHIG98pMcs3OVNhGRj/ZrJh9lMwAA0HvzRInu9jToc8UU5cJomaCvtRg
fQ6frP6m/T5zBq7G58tmVwEoZKiT6ZUTdQqGYvfjHCWn8hDv/P0CfL1zyPbGTsfMrTKP5LiGR8TQ
rUwPTfuSQZS68QdNIqyyzvr3Nz5rx+ZCGYhHzg1xD6I7EN7u6ur1snlU017//mbwcpw81mb2ejjd
jOUN0wGeVJOWXHWuZwfaT1hSgbdSTHp0eAQ02LZJS24K/m70nMYY3PIyDra44YdT6QQuVQaRzlMv
8+dpzBCAB2OMWOfgQXDji6aMdSJpm3r5mmss6VKGDGlH5EzZpsPalKFOmY+NXlqoc6R2/CdN+LID
8snZZHBTRjiR0p0nJ8XMrbS+bxp/R017d3kt3w+LpoxvqueYWqzGWiK/mPdNMzy5DTjO6oDWEU5x
zQ9QfUXyTtaMpR0b62XSunXd27T8HpCTYWiAoe9vdlMGOFnL6LsEdMTnumtC75mhUkM8zcxVY0sO
6npmNgsbNw9cycKY7wS5nc1NSZIp8z3h7WMiwsORvRTWMaepCJts6TZO3Po1spgD8fnsobg00Q+m
eXLjJjR0NxqVUSQnnSY7B/s9DM5WTEO6s7vnStclpZCpMGUBS9tA4WFqcF3q9oDyPFdRvEuOydXa
Scy+lFGwI5pto9iUMs6JJ21c+8Ua2Okd7mj7hpmgxxVRsK0115SlLJ0O0uvOSnFiLVdAaNUnTj/Z
OlioavbSpbUQAIyv0gbneoZ4afHQAVfC/G9u8PlyYFCssQx08gTjc/7zkZp+wFsL9j10KC4P/X6M
N2Ukj+Fm1oizCdvHNw9TXIZoUDxeHlplFcldBdC4DikxNOUIAXHb3pE0fm697mgnXy5/QjV76Wil
wwSyxgybf+oJ0E2g29l2izep7LIkLpJ2xMhlTf500WyHa73GLqrVlDzWNCCrGhNkYZYdFCEo/6IJ
5Gmm0EFUVONL2a/gbZrEA04o0tnXTmzeU8t6xS0humxzxbLKUB5B3bgKYniSbZZXYxaEhEyf8Ir8
wWWaoqRiVWUQz5Tyus4rRJ0+8W88m+/sRFdeUg0teerQs7HqLNg+HdI94Bn7vN14rsoMUIGZJzaD
RsS57b9MphPR6dGZkzDX9ZWqpr4u95v01E/LZXRMVAm47bTpjZ+bADiN7ZTrcjLVwq4ffvuB2nSs
rMFTlx9XoBEtorLG/cD5ou31Uv0CyVstv7NTq0aYNMo69D1ySn3d05ZqaMldBzSpdSAxAZzVWE7c
mx+qaVup2ZSRTbHtzbZYiWN8Krq9V8RGJOJeU89TzVvyVQNN99XSwiQ+ihAlcaMs/nHZTdcd/Xsb
E6B6v64m2DMqd5nj4gyFrCjNnxb+3TXPUwBa+IdtX5CeVtCtwOxCEKRMmRNEU9ORG0gX8zAdAUCn
mQChUmaJ3eWPKYKajHIKIBw5TSsTX17et3GYsT+1+BrFGsgQJw8i0anJ0bCdt8WTXzM83bu65liF
T8n4pjon4zyuossiFmGd3Drm53b5sGzr+TdlUBMBuZ+TJgl6l5zmBa/UX+JyW8XTlCFNKHOWDMzm
/AyVTTyExl33DTql/edtyyn56xRnAGTRGGdgw+qwq6HIWKJPCordmlNKtajSIesKr05RKkfzJ22M
E5C/6bXbCh15hmo3Sm67+EZsLR1OKGY7YUruOPS0q42ph4xuGs2Y9HRCHaIAu4i4SXQQTcWkZWDT
RIYlthlwGEg/oCZZRh10lduNCBVTRje1cZHlU4Xqe14n9g4sju7ZgkTbNv+XgU2OPaBHPsYFgU5l
6Lxa0PDUatIonFQW48MjrufVHgwOSWvmumHqfhHzj3kb5NaUBfh8nrkuFyADmwPI+zZiV4p2EyLC
lEFNce1Mvr02mGcWC0FN2nVdZLBtV2IZ0ZSNNM9GBrNYnJ3cqdm1hvF02f0Vh9NvREYL83njM6CF
FxLRBbBb9+j2n4Y6iXyiqQKptrvko13bVWU8AS1SJmY0J+VXgUAAQdNtSaqMOuqWXASM4iXOZ3Wx
xyXZu+79otHYXjF5GXYk6r5N3QDv285y1fSATLGIDt8vG18RGmXMkUXmpRiAiz8HMWgJjJIGodlY
L5cHV0189bE3SWQq+tmMLUy8A6N1eQ1Qta/ZM6qR17+/GXlsvBHKwD5i7lR8tKGLuPjzdV3rOq1U
w6/WejN8FtsGKqe4reb5qYMghnGvfTFXGVzKe90CFzE3dxC7IGd2QGv5nlVGvO02KSOKcq+BTG6G
ebdOfqwaHnJ3vu+4VtZTNXnpIOUDLmB1gPR3+jCjTf3eiZpourHujc/81jjSG+gCa3Jh1QpIDru+
3YqyQbyB5M+PsQsOAes/B4WuIUrxQ2S4URuTYBYufggW41BxGuXWNmeVMUY5LsLJvAKvGvMrOmu9
loRNrwF1Kd5sTJmpKE/6xrYSbHt0E/nh2vVaRSA0A07nYByzfXKwNSU4hfllkNFIzJyDSQS/AhX5
wflaxmIfTxqolMr4kvPODOIm5oBoSehfRrIcypRojkDVyOvf3/gt41aymD2u3TwdrwuUbMKGurpS
ynpZeucSJavgZcDeVwwihOcWvRXhOOb4Qnbf99MeYW7nUgeQr+xPUbPny9FTkYnIKFxvEJ0DNSGs
Qfnde/XQuu4vEddpL6lMJblyMrggu2EIFYv7UrpftM/dyj0qea7N6oXPIDY+9y/Ocd2i/Ehvkyty
vQA8WRzd3WXrKOYvI5vmiQ50yXGZGgpQtw4W2sZ0bbwK8Ispo5qckpW9uYZRC28tUJWYTstdDuLJ
A9+xwzYZPlMGN3lV6rRlhnfpdObfeJEDFQcNr22VXJnKSIxxEMRrg0vLTP8QG92T4YAwZpvpJf+d
mrL1KUHRDwp/hyxfzq2falZVEXdkSBMgZMwy1tdix0T1vwCfRbjoeEQV/iRDmqbEF/HQ4U7SAu0l
0BUPJc70KgMb1mWzrKWOd+KDjGdqcKDb8ypJ1fLkZWbmHeXTdWGzG+EkH9r0CRKdGiupfonkuz1Q
1IHdITLkqUVOec5FmBVWFVp0Wm4bOr5e/kGqxZA8ue4DPjs+ajpdC/GW4bPd3RZ02zEpw5wqp5wb
YsF9QXIRgvo75Oj3Gje2vpgyzMlG5Y+5gPSda2DX4jyCLO2Y9pqFVoQeGeXEqyFD2ozchKwPDTS7
tQdbc8KrhpYyZi5YFrQGjsaxnL+gEpKFFV6sNy0nkdyWJLQfffSlnIVb4wLxbYacgrcctg2+/qA3
Jy/oLCtjNpDWOpk4OGVw65VhrlVKU2z4n2fNm9GJHRi1R2Fxj3QPluVdLcAJtiVYBNJCp5GmMr1U
hRK0Gw2zX+9wdc93KTXcyG5GzboqXEkGOQU145NrIx7HyWm27iDNlQ+fL1teNW/JS7uY+dMQIydc
7ASpFD24jf94eWjFrGVoEzbL3++ByeSyHfFQk2u99OBPbFuaKQOcOPQei6bBwxq0JZm/97q9qUMm
K8wiw5t4FqOXXIBLjgRT9kTtBQgqd6411xPV6JKfJjbIMdsZ1+Z+sU4NS3a+Z/4nuvzXy/R/ktfq
/j8nRvfv/8Y/v1Q1ksck7aV//PeH+rV87NvX1/78XP/3+r/+73/66//47zN7aauu+tHL/9Uv/xPG
//v7u+f++Zd/2Jc96+eH4bWdP752Q9H//ABmuv6X/7//8h+vP0d5muvXf/3xUg1lv46WsKr84+9/
dfX9X39YJg6s/3o7/t//8u6Z4/+7R2sNq2tWvna//V+vz13/rz+I5f3TMy2bILCDfB4PXX/8Q7z+
/DfE+2cAgS6LBoQ6rr8SSpVV26frV/8Z2J4TUDDjB57vryQYHdrQ8a+cf3rE9cEFYtrUCwCZDv74
n9n9sk7/b93+UQ78vkIa2P3rj/fOf8/97W1I9EZcDy5fbidkF46YXigYSaNs8FhEMufKnQt6iBfz
2xvb/P31t197r2q2fk1yeyqyJGFxMN/GLIPkYj/eln5shaWRPLhT8Wedeprb2ru4D3xJfjwyZ4Yn
ZNJMt0kFAat9b1Pn0RDMOucmXT4FQTreVXEGwkyWkS/gBrZ+EOLMt4PIOA0B4zA/UtMF+zklrvG3
k/ziI29//XuRaZ3TugZvDoQEmZZgbTrfCtKysO3Kfm+1RX7y/KzbXTbwe2fO+onV8G8+YQIh0o6g
H7nK8WZW5+DLM27BB3hwMh2qVvUFKYikLK5ynzbjreU22UtBK/9kjMTa+UWd3jkprtyXf8m76ifr
T1mt+Oan+AlvKSqT4tbK0+nL2ATuDr1VRdTx0oXYWTce3MnJ94zy6lA3s/m8VEm2i4E674Fgmcc7
UdTLE64U3hJWqWsje6iKz5Zb4e4b+DHIqyc43tHpaPB0ecrvkr2uU14D75spVw63uZ1iV1tWH3yN
nQSqO3ViPg2YTgoifdPFhqJG8FffxmAn6VshABqcyI/L3/+ZtMvJ/Pp9BIu3349JC00uoxpvixzJ
Ek3vG7t7qcz51CPZrosmcjIG5uU66qcl9AMR+j5ASgXdDeg9FzUFEIIehSsiQqyo6JyHJQFZQunv
0D2nSUNVPiAlLD0JcH9PYCJn+NhM17N5127Bka2/XrpgWOMYC2NerU+ug+R2dG96X5P4v3dyrkNL
cSvOuxzYa2z6ij+mxZfEfb68Ygpnkh/KgnLIeW50EKGB/njmf/Cg02QaWTgsurRf9QU55gBiT8E0
Od7a7OOyfO8Yi6buhZm6dlCFZeQ3M3/iMUWcRSCfH6va3DVg8d1mGynQTIFIvGFK6Y1hOAQ6zP2h
LPIr7NavXpbqwMeK7Sg/nPHAGpMUh92tHw/xrglGJ3S41+4hxaLZOqoFkGKCW7CubuzavwEK474Y
rUekvnUIrrtPBh11OGfFuSq/oo32YPrBEMNWixe545eB89BtGbiCX92WR5cXRJEqyK9pS0ao4RcW
vclLekiaIEqyJMyGZycejkazRL39ePlDqj0lObJnL0NpuD298WuvPyx504a0HnQoJ9Xoki/3wdDh
sRSjCz9OjyylaOGi3cvlqSv2k/ymlg22tYDYw79xh/Z6dv4vZ1fW27iOdH+RAO3Lqxbbspw4W3en
80KkN+0URUnU8uu/4zxleC3rQ3CBwdzMQDTJqmKxeOqc9rvBIM9Z0o20Zu3zkjeLsdI0JSdOYjrt
udLneDK9R4U1G5Xotc9L2UPXOcQsBstOzGa87zplL5QJfN8e291enas1SsRRuX9f6bzR9VhqJ+oc
gHTdr+EWwmf2a92+TNpefB/jfOPxdMVa5V7+Ag+CI12onWTU1kKQFL+6eX/OCHnqMv157gzXz1z+
NSc3JSdXCCgbRkasxCIeg4jK8NsR7EmnmGbP0g2KnhUnlxv8u0WAj7rEIE1TJ1SpIZoDHK02aoXf
WQZYCfMt0qeVmCW/yHVdMVbDeJmOgbwRYn+5T1xzCUt0JCyd+u+2Naw4otztD/xoOboNRulN3fPn
1O380voKBOViaZKX49bUZ7yFpdmIvsepQFHcUtCidfunrziK/BKHrj43zwr89Eq0fgrJCcMAD1+3
1SS0sv7ycxw6ZLmhstxJ0v43RWNWP5X+kr1CSm7DEdd+v+TongfWPDojjtDGzA666CA+No0smNXU
3ig2rM3h8vdPuTCtlXSsUw/Wqs90r6SgHs8th/uerhZ77robh9KKEcnt/6o3GgI/3Uk8suxtN32q
VLYFJ11bJcmrC142Xpq3TjKVXQit6OaQNnqkGY63/5oZGf+7Rnq9ZKiPACKMS9XjmBvfWoVnftXV
GxFjJQbKj3GZgrpmvSh2UmS1rw/iLrP5fppJKCxxz0jqm/Pf2zNZ2wbpyHZ0rZj1htiJptcKWAUZ
yKvTYgOosmZKki+LAnx/9ujZCe9GH8jq78sEKQGHQ01HKFtpwcpmy09zSs/mRaGOnSyq9Z3w9nUa
rPelg2fcXqG170tH99wUYzqgzpPk/WmxcKqaXWiK5XD76ytLJL/LZV2dMsuy7aRy/thFfh4HNaon
IMxIu+Foa79f8ueydBsbxOF24mj8XdeJ8VNr2vzFVoctWP7aCJe/f4oYyzAaAIhjB5qMeEFnUKjD
iUkPJ9wvNiaxcoTKL3Wmp3bLUmASVfGEPni0LrQ+12vfoGaoF83XTgf5zY5PLJ1NMGKcwAGm7blN
DPSLuMbeQ8PgRg36KtsPzjf53S41+l4ZTKs6ESjRBc40NruFtjWLUB7JfjYLGX/OatfeVaQWbQQK
CtSyPHUemD+i//TsedMW6mKt6iCrlHREdTUCVaQTp8YSLU5qlf7YdOUStEynmW95rOlQaphAXTOC
wqzZj5QqcctM724Cm+pDS0bPJygq7UhpAiMCBuQ0VJyhfVCNsU6akalo3CQ8Ii1Ex9Df4ygnJtpu
Syp5JUx+VKA+GR71xMQ91+WnPjNoGjA7aw3f5YPyaumGU/oTpR7+MPZO5pu8tpuN8P/hnf+p15g4
df/X4p3ZoWmK98qkD5FcRdUuj+pIxN29OFfhcvgNAls0CIf9O/dRs/lL94M/BEVAoirYIji86nT4
CXI9hkAGvZzpnFh0vq8tNSrq/kAbZWuKlxj9nymCivSCS/m0tiWCENQXaHUC2fKusIyzMbV4INcP
KCmFTqf7nuvdCex3mRVHxUDDzOLPur7z+LLn4+/em/eAk4AuSHmaQBHqu9amfuDVqeOnSREZj5a5
K/q8OqVCE8febK14MkzzVNQK2wjLV3ElcFP51RV3/lItFVadVK9g/f1ICjBf5pWjxja1yiKknlXW
vjka/b1SZMNhXNIBGipYoO+lSJc7p9L046iI4d/tc+Lj3fQ/+4H9lg7q2ilEoyuX/fatHZKZMI+e
Hlzf9buYgCil2hcbofZ6BR4jSaf2PJSQ4cgxUl353mv1szwuJHQfnKj7bfyzc3Do4YUhTH9tTOyq
E+PBRDI0jRdt1qQYzr1zzun9FBZgPtMDkDT7v4v7OdR3QOZOUOEDMvLt9phXkx4MKRnQ0M2KYzfN
jFsAe7ZS8TLN3bfbn17bJ5mDXsubctKRoydtVD7ZQR11weSXAfUNdK5qkRrywI1uj3X1ULw8Nf2v
i1JN5641Igrpk3LfM+dhLsod6ftX22XRCEnur2RAGOfih59DAW9mm3jlnEAB52y27JsQ/FkY6hZ8
aM2fpXlkYBIQfcPKk0UHLcjxcLlfiF5FoBTY6sH9SBT+4z7wZ2kOdc8UYaAb5pTxtHyj6cAc3/OG
5q/utNUb/qfBrweN4H0iFztBuLozvYXuHZMb34mFgrdpLN1fu6lA3DSrCrAAZjWAsDkdDOtHP7Ci
8jNWWknqucZjo3LySm1uHjMmtC7IvH7+yu0MeyFdbSA+tSxgDp2S2n5lzVvbD1FrGce84BtGdXUz
MIB0tJWZ2jkCWUbCZ0CJWp+5r9MmKfX1hxZ8XTq1RmorXTXlczKIof+JnBGaYm1uOneG3ot7hLhp
56hOGXPSZfs2K52wZTz7ytrBBqS1Sy2Xq5UBO6v42QDqQhH/subBG7duzlfDCr4vLd3gqh3kwOvy
5PLGhAS7bt9xZWYbdbG1r0tLl2qutwxFU+JZsDcD0MtHzBi2+A0uwfaae0ini1Vy4P412pwQZXZG
rfp5hcjl8IgbZ8t9JYLBW754Y/swjk/xxEwn3MTx+ndKbdPXqzaiius3g74Rrq6GRUuVcSQoVToz
RGiQ1vJDpp76/DSZh17U0In4czvwrmUHMpKEjvnU91ivU20u1vu4WO1e2Ew7tmRRDpait6+V45GT
NkPgeATvDcqWrpH02oz/HyfNnra83jjLLkHyys7JyBM6T5ndgsv1pPbtYTCrh7op3i3qPbgjlPVu
z/fjRnBtEClCu6xtrWzgzWkMprDatXskQDszcnZa2ARuOAXEH2OxF3t+h5JRmIa3x/1gJrw2rhS1
8S5KTH3CDaUP58ja/dL8Yd8GadQEf4X/43S6N4L3b8+jj4Zqn/u6//znzxY97tU4CCu6uOEnI+Vt
0xvgA2xO+micciqQyQ/lo6ZvtcStuLOsRUYmRgx1mopTShl713ON7iBjYG4EizWrkIKFzdAJA5Mv
T8z+RvQjICtB1pY+Oio2TGJteaSAUaHOqaUDBhiUkQaVOTh+SjUUj/RmKyatzUHKQzMwEjcGxxCj
NYciTwNjqqOeP4zDw23zujoAEl0p8xQu6i6dW5WnLr0beAcWWOoTXQt6qm8Y8NoIUqKpqkrZ9Dqm
YKkFLoQaGGAr0JHWPqFf4S0H7EFm7uGgpunsYqAn14XKqAM+nare+PVXAyk+fZnVJxcYM080mY5X
JcWdzbAaebFPi+I4DhHLwEqhEGXjYL56+mAgyc07XOEKzc6Lk+jbmJnOvq5EPM880MBEXahN0DA9
Go1liyRvLQ3xJOdO62zKoKlZnJDencxODxdPD4bSDbWh2JdInPusChQz3WdWsbGYl0//J5Qh85Ec
Zp5Loysm5FWgJGueOwjJx9yZt9411r4u+QqYgHXDHZwpKV107Om/DGDBbjvJypdlzg1iaI6zuPaU
9C6eq/K32ny//eGrEcT0ZKoN03Co6enalKTtX9JSv/F+K/rz7W+vWK4slcNdo1JoX3kJq1R/Nphv
kGQuu0DUPSqrGzWCtUEk93Ctjk8FmafE7qF3rw0+F/eWV+9mk/t9uVV+XhtF8o1m6Q1klbh8ubhz
eN7vGoxcQy1CrlqRPm5JlKyNctn9T64uOtWaiwX2ozElnhYLzHmsO/GS/aEzj6p23LpLrkTECyzy
fwfqqJMKMSXmXAMcwI5j1+xMkgOhvBHV1wxWOvqGtiwmq7OmpONlSLM6JHzDqq6nfTBZyYdFJihL
0ficmHvyzxP+eNfcdaBp9/51L27SPG89538U2a4ECxluWQ5F5kJbYEqyuNf9MVpOzg7M3iENJ1/b
O3fkbB1BQb9rd3S/pQZ/vTJtejLyEk4+6APg3QmzwIKVkkMPQhMy1zErhrCuIHTf7XQd0K/aii1a
PBvk+21vXVtXGV9ZQeFbVVJMF4CRZWeExc6O1TiNYYE+ijTB1pvjSsiRQZaaPg5FOcM0vNQC2mbX
5gRRfuMQu15iwPpJ8UDMjeFO3Tglg8HR5sM73QlIJ/JTZRQkXgDPKJHCmKAPsZRpJ8TgxFPaDTsQ
BHqhabXjLm+JuAOTD4udhpT4b5V1uUaO+1ol9KRnBqA7dc1Cb9YrOBDoiUCwC11GbrF863L2QRZ9
xfZk+KaJSjpdFiyS5YNL5XF6JY/1vX10942foQE3A/zi7NwLfwnUsPzZd769U47dC6LSRmr5gSO4
9gukYLSoGVCYLX5B6fehCLNA8V+ruPYb//wSPcW5/6va0fPk708/3+dQC2Alqv/+cCmzXW4iEGiI
8p0SutFWSXQlpMjwzNJpANvpuilRyYmL3+Ai2Thcr1+sYDNSsKrLQXE7G1NVDl00hYpvHRqUPpXg
Lw4qxJY+cnGtKUM8LsMLtsj1VldYCmQqHWaA8+BwY7Dshqj0lZN18Tz8M0dzMAYz/iniPmx8z3f8
LrLCwTewAZ2PHiSUnpuAHfrj8Nt7K+7t38Tzrdm3AohVbC3MJXG5ZgNSQpOZKZ/0Br+QwwK0U5pc
mo+dgEcj1iQ/pXsW2bjy9RgzDbMiuh2JVk4nGdbZMqdwFXXARpfHSUlydIhpVTI2W4nniiHJPCi9
YpszDu4pKfhP0u/1cePM++i0vLJcMpqzIIOuLCU+LH6n31HZ9C+2ZITDfX4g+7fWz/00Er4IhnD6
Zxwvm3UcT4XP7rqNZOijW/XaL5Cin8sdWhIXv8DC2NCWispDhup3GvUHciInJwCJR+TdqbviQKML
5S+J3MiI+90Q1D+2HNW4GPC1XyFlSyOUuRyRIlsdH+do3LMzOYrTEmoIIhUMSCReZD3psR6zA/Xf
WUCD7NjfNWd27M76gQbWw1bH8Mej8bWfIkWxthVT0SlYEKcNJ8Sv9Als/OGletEf2KGEZ70pb2Tw
s3stmH0v7BLlpT1sDf8BFbk2vJRooRsd9wx6sYjQDF4Hf/TzkATuPvtTPKQHS/jzvZFMSf6N7Nxz
dxLvJvqNmx1gd9gdLRKR/v8g3197U5IhqFMBKu88uyQ0ua+c+xdwki8/7AfnW4os6tSd0Z3zS9tw
hrV0QqZ4UbzFw7mLwZaz80wflF/1HbRLo3lnHfUTdnkD3bKWpVlSjNKFOVa2djG2IzvRh/Z+3Dd7
5wkL+uzsF7xXQcHDLyJ0ocfz/naAWgkgMkx1KuxOszl2tczboMvVYGqmjZC7Evtk3hc0yOYMZTBs
kaGjwyIyrNeJQSAumzfO9bXMQmZ/UR1OVZvjGOU7tC3MWaA/WnF7SO/rg5G039pQ/w2hY/Pc7byo
/1XemT7FYQ7CxL/Gz9vLdx3yYHoyjtWmpSW6y8EndnNAYxa7+/Qw7KuwPOIJf4/W3XAMJ9j/ELuI
U2w/biB01zxAhrWqi7fozNOR44J485U9jHflNz2ez2XsHMuf1TF/FlutGmsOIKNaByKIxRsDN9N9
fhAv6l3xbCOddl/dQ3NG5Sn7ojVKMUbXVU/zCOZEILUtMhqN6VYk19bMUcqMxrlQZjfDt7PTtLP3
1mt5MA7p0T3lsbpr4yG2gvK8xeG4cjH4yJM+XX+tgUJZJsOCpfmdooEodsezP7dNbnUiUpSY3M5l
2bQgp3isnxYE4X/VT/Ob/rNtfOKbuZ+lfj76bu8r8RYT9kqUkFGuXWYPxMwxJDWKXT+dEQ03gsTa
l6WCpmcseaODhjyZXMefzEer+nV7mdY+fClMfNqB0VCzos9QDaKWiJTsV15XX8FSgqlASkzaaRxB
IwhDSvm9Dhp80t43tQiE/j4VUP7a4kNbOw1kQOvczRnLdPWSU5tHParwQlKEyhNLeNSc6rg45Lvi
zolbpD1f6uHB1C6L+WnRDNH3JuWIZrXzo8Vz6riVfq+Ug2TymSxbOsVIsRvQyPGNGnx9necX5UPB
XX9attoqPwA7V3IUGeaq2qkCdglsDQ+X1/w9vdePOaQhtES5dyLlronTh+yJ39Mj2bijr26SdPEB
6nR0HQ5HJ2/o5PRyX3uxftSPzTfyMx1C3B+jdjfbe5Lop/T3cNiE2q1EM1l6yzFrIewUMy19NPiQ
87TrwzHi0Dq6pMhlMO7GMLtn/8oY5ZZ370ifdABFLrnDF2O1DJOtF5dSu8GWAq30WkO5jJRbMtAf
9nZlH2UGGyNLF6dkmF0btZHlq7iwd/vxrsOFkYdvLxky72pn/Wr25Z0b0qTDnR2XdJ//raIioRH+
M/IeqrsvvU2hhizFEuSadj3rAw55BHXf9oAE1NsO1Ln2xrm3clzIfDepstRN2SO+tvP7OB1V93dW
bOQJa9cGWcOraiybOgUsdAi6SDlroZVAdjn2dsV5Otghwx1KO84wDghCHeqzfeAIKrdj8Nq0pHCS
z8zl7YRtHG3XV9RvtfLezF9pgMKeSKkCCBH6wR4v2SVErFL0kBMmghqA09s/fS29+kj4PoXCfNTT
olnw24FXeOUv5nf1rnrmCdn13/M/zvcZXbwbOeRKbPwo5XwaSSd1ZS8FRuIkD/OUBWYFaFz65iiG
X2fexqllXtKDaz4lpQ1OrZNRV2EHr3rwpvlF+PJ2V/q429/9yo+7X42/y/2nLESdqPKnwNvbKAar
/j8otyJn/pd8f6yC77fXduVo/oilnyacG5PregMOtryBzotlt9FoKu+3v71WAPsPllOxqiWf8fEm
av4ZFe4zfp768zf27Dx5b/S+i4E+BWrOepyOIkI5NCm+5sQywnNWoTDVtthHi6Gy2XN/Mh5n3dxI
lNZOmo908NOqEfSzW9qCeEu+zYEaDXf5sTiTmJwUEFYHyHH26kkPKe6GFcANT7eXc8WDZZSbNc+u
bTRIz2p9r6cvOSG+2GK7W0M2frjepxlB+lwo1YwFEzvlLE5Wkj/W39zTdGwfsEfH/Ayw1kY1ac3k
pGgxpaxaCuuyeNAOGHVUP8s/t1do5an54/Hj0yRaZRimsrpMIn+izbupPOR6EfajFZUmRIzoX3ur
Jrf2niKz8FQFE7x1MNR0Ns7gC409f4GzikA9AxH/+/Z81p6yZTCVB2qMrpux5YwJvJ/f663l5xoJ
NMOItQXPRnl2KGh98CoW3h5yxchkfJWFFl+vKTFil4Hw6t3S7pbx5fanr/eZoqtDul8s7liLRbvc
XOCXFei57deZ/GZ675cE9J/6ryrrAuL97pYNj1lbPxk/ZUDLFdyEE3hFe9zNKJTNBXpYCh5YWuMX
0MoxS833Msi1b+merK2fdCGBsI1eNTVCnmZCS8j4USvnxvh2ewFXHEe9jPnJvKmrgOYM2lmI1VkR
mGX/3CnVw+1vr+SwMiKK6HM5qi4oSqCuG6RaEVT5uWL3+VBuROS1Hy95fcpb8Bzp1I0tVh1pPb0q
RrFxzqyVRFT9fxemXNBPsyi1E2eNJqAay1077C0xnVU7J7E9cj1hA8XzUQ7ybUdAQdHv2pECFdy5
5HvOF9P0heuWG+mQu3K8XziKPm8UcfHGDvYVJ+4NBVpSijmAfrpQgsVuZj9r3ezvoMzqzjUnd1/2
RP1Ro+diN1RMOSuTlr6ktMhK8JC3ZqxnXRp1oMk/L4oB9JJiZvhXrdypgDzv0lkrg9opjaeOTvkr
kELkqSeak7R0UmIzy9h96eQ8Ur1OCys75bHbqWqo0BRIhm6sg7ygeQSShfJH37vqsdQ879C1rfqA
/UpfplIMUV/lzgFaA/niL0vb+42aHruJqccud+24zkv1h8XaBbnJMLZv1kVTOjBF6j1VnTHf211V
7EVZO3fz0hYPDlf1F6VSFjS14ppSlPVShlrm2v4CLiAzMLtCCTmFKvK4tO0B64cyPhFc7KDFDHxb
XQ/5w+wMqHMZLgA2wBTx3rfqbHwDiQnBBaw2zV0zeaBK0apqOc1O0z+io2S6H7kod9mk8tfbHrOS
KspScxPrdAU75MQeerDrogrq4aeNkk9hvSzlV9ijbdOVUWx2SWgqas+NuRiR/NoVfzAGxny3aL4i
734ZQorKszFXbGp6zIMBb65Rt7u3NKP+UlxxZQSbrS7catCREWsI8aRAp7EmfLU0faZsZLDXI64r
A9mEo1t5p01QorZstkd2cSlw28ZeqO7Ws/n14OjKELa+MxRROzW646ahDwhrrSdwMWhHmrbDq9Mt
7UaMvG5Sroxcsz23xE1K82Ji986utbPuoLZFsZ/cZggMYky7rOZbclHXA7Irt7l5XgvGn9JzYjQt
vuaiD/t63gICre2JFJBtw0pdiiQ8rgvd752/dkqCBqJFtz1v7etSeK0cUne57ToxgOYR14ivT8NB
m7ZoWy6G/9/LmSu3SFWLnbZt6XqIlWPr+bRQzJNWjI1fe40SmoB+EPTKleLYjCB9/dKU5D6pyqsK
amXcjVPVjisO5LWY7lpD293+/Mpeyz1RNvjHHKXyvNho6EOdWnud8I270IpvyC1RfZMCcADlj3ig
Xv44DmXzvRpsNEfoTH1yFtXZCCQrU5CxZWo65S0b2j4xS0X4lg5JB9UdNhLFtUlc/v4ps9LspWsY
SIzitDImlL4tsOnwR8GGYGTZxqV/xazkRivqoo2VWo0bQ6/q0dY9LVCIfWja/sfSLnezoucBn5aN
w2nFReROokxtaLsYFirS8wxsNR5oAd4WgJs09tbRtHJldOVmIqFY1NQq04uZAOyydCke4sfKANiT
edaZNIO2Lx3omBodhMcnVA1bqz1QtehFoDiOW6INhbsZKtDaBL2OyT7ctvW1vZRijw4FZTV1KhJ3
TSGCC2mgD163V7R1HNqy/lJbvOnKiF/HJFkDNkMSo30uVu0BhCPC+Mtca+MoWDH3j9Tyk0V2fVMM
HvpM4lmUkd5PcWkUG560Yhsy6NeB+l2+VKkSG3URTGrhF03u4yD4WnSWob8WK5rG6wmJ0Zjd+ZZW
JH3moFHbdDaaYtZ+/+X0/LQ0jpfVoBTBBjNeNQGFfFdQcrC9KMOW/OPaCFI4qGraLwtQenExKo9q
Jt4qbj32qb5RZFz7/OXvnyaQ8dHWsnbSsDAD1EjR/I9mHmakGxF57fMXk/r0+YKn3ewsvE9K1Q5r
q4c4UJ+djY7+uu1ga9+XHEzMGWeQfmyT1HntaO0Llszj99vfXnnDd2UUbm57Y5+2FJJvY1fHKZ/F
FMwlyYLScmhkEbPb2a4y/+vqWbkvlmEJKHrYK18b++zBsIX5MOuAOAZlkbFjP3pQszAVHTSLtTg3
tjcPQepdbL43R80LeOciFcUtSt/KTa6XoFwZ3KtohdcvLkMPpFvZYLAQu0Wbd4TSg2aBGSVz1T8k
JT9n4WyEu5WqCkhn/3e7VQXEx1gWrFgzOOiaJ/QFdJfM891ZbZ88zQFz5DygRRYsnIriA0mG+wPx
KjcCxZ6zEa4+vPtK0iSjfPuKp6Zr0iUhzjhPftrljg2gfJfPIelSy/QLnf+bXaP8ZadGB8SSo7Ed
9Tg5WeMsDvrCJ18fVRFNlTMcXTb9dT3u3I0On0A6oph+Y2dmkNdafwdZrfx94kr5PoDV815xrOkt
tanp54tDZ7+yBgYms8IbA0gHNrqvXXpLVGz60SakBfpWGyKqEhvJSl9/RzNyfWp1TwVVV1/+MNW6
PIisU/1ygKSWWRV5JAoFaN/cq+p9rdU/IAoC/qSpy3Y6Y/oebR/WkQ+VGumqyYKajd4eiuz5rst1
EsxLwUPa9UAH650ZqL1Vh2bT0yccz4Xh63UFaBb4Ve7o4Hm7UVH12Cr7es/L2UAfaDMmBbiaH9Ej
gFS3WcY0QO0HlXqWWdUcMFZTFrftrKBM1+WPaKrNqW9T3dJ8Ogm+UYdc8XgZWt0zT2mHSfSJYwk9
tBtGfBDbtLjLqV8DZ7oyvtrsSxCScMETrs5v0NY7ohIBAfdu/ld4Tng7uKxkBjL42RO6y9Jp4Emr
/QTJq4/GVFf7l8Jybn9/JcOTiWYB/+4WZtttQitXCQVijz31TqDmzpGWh566L0vb/Lg91uWwu+Zv
UjmtHNJMSQdwlLJ5/EWq6amqawPsDfPPUSWx5tBqY9HW9l6K9hq30afpUdyG7Nx7neyme7Jdc0h9
HTIyf782GelCh9qd15dDgwMRJ1Vg5nRHZrGvM76HQAIK63bxtaPLvhTsPh2NHhof2slF1Z5T/s2G
Iheywp1VbXUErqyVjDBGXXEsUGqaEgS6IoRA3xLPamPuhpZtseKs5IX/ARk3ak7RytOjbc91/hQN
zZ6qqt2qXK59XUqtWK3Y6NXoLxVm9+fE7VAjxcb1Z21tpJzKExoM0120xEqLB011ni7yKQ7fyvrX
Pn/5+6ed7TWyzI7gPNHyd/ApBRq4demy4dgrgUNWWnSrjC865UbC2sdMPLMKxU7n9wACxi/Z/3+I
Ymtn6ejS9QhMbR8SE8B9ADj8ZtQPLNceFL6Vea7tr+TMuukIytVBS7hhhLadH+1hS2VtJSDJuFzD
LrMGt7g+qQVkOkdDR0+s4uUBmzIWtVnx5lZ03t1er5VAK2NzsbGtaDRPS4qpfZzSHsq6GsqK1QIk
sGJD11u3f3NP+357tJWZybBcrmulZpamlqhNrj56Q+qBmjZ7M71ROwDwClww776iHIJirIzT7Vku
dDPrtcRV9TuiVnjo7X7cnsaKh8gA3cZoXYU7cMDCGJrDmLlL7CitArXG0du4eayYlwydEeizXqaU
awnp9G/Q4j15g7UBnVnbBCl8NLwkqbbMWjKN0x3pZkhoaVVc2hP4qLInD5z7G764MgcZyou0DlZc
e2pCOGjQS+LUsdeoX1ICwP5eRv0UpqaM9FblwQE9yp4F61DEsvNHtc6ePetLrI8YQ0oNPHR7iqGg
A6KVTY4Qfuui3EAB9rYZra2PFEJ6xUB1fRqGpFm8OG28k2cp0e1Pr+2xlAYURk8rjbc8GaoUN6Vy
XzVZ2HbW3sMLvr38uj3KSvD4wOR82oKix3OK4BVPjNn81/RzEzna9ABSnLhvAHvtJlSsoaO5YU4r
XiejdYcyJxTNM1rSMPtNy9D3VzKgAXUz39iPlUWTWWnVi7B4T1wtGUHk1fTnCsg/FdkH7lyBp5Yb
2Mq1US5//7RoSzm5WDhDRVw6O4SHmQbYXXa/WD87j224+MrGyFjejKg1PmapyVACNm0VUJDOe7Ad
t9q7UaBK0mYKOtMq8/G2HawYsgzpLXqlqcBfypNGK07N4B4yPmxU89c+LXl52lE2ZJCwT8pmicYM
eI1NNb6VVEQG74JKpC0WA1GcNneKmYeVVvtq/XfeoqJbs1fJvak7TkZOLS0x1TlJ3eG5rvU/XjZ/
LQv8aO36ZEdinushAzFAYvZ6oM/tc19m+yFPN5hR1hZeyu+bzCiQcA990pP2Z+noT1XLlw1HWzFP
GWNrUAb+Wc9tEw42f2VJg9J9rc3Rp10dEeMf775W3pTxtniryeqxRTKIV9MXWtqaT4rpR+q6W8js
lUWSEbSW2alD2XZzkg/12fDqPWNbyhkr1iPjW9ViNhRu4ZQuWhRQTFCijL8onh1ue+yK7cs8sUxk
hDnd3Cd5jtdXX9QFqBlrWyRV3aiHDLrfG/67ttXSCYpuhaJzyllN8tI8cLsJlgnsMTnNhV8UmBUo
44AozLfAimsbIvlcpzhqpo6kRf8cDWswcc7L1kPs2kykIxVaYRT+hnJqo7AjQFDQuFD67+4E8Ilh
t8HYQEapd9iG6a4AcVyZs7VTCrfr0GSbTDbu7YU+mI2vCd1+h7TDEIG3ATRSBACUCs9Sf6o8U6O0
J32k1qLYLY1lRZ3tLRtp+8qqyshW0WvuzEyUwceZ3Jtd9+KgE/+2Ia59+rLan6OYwaA5jHsBsNSG
AAn/ND9M+rDZwI2vXCntyNjVKjVrLgTrE9GeLfEdJfAN/1nxThm12ntGPqgtPqyqeWILdcfYeN/y
LcbKFVuT8amOk87qshha0hXxjK7xpWNAegBzU0+h5oEls9pIRlbigIxV5eL/OLuyJjdxtvuLqAIJ
kLhlsdt2791JLzdUOkmzSAIBQiy//jt+v5sZT9yuytVUZRJjCy2PznMWz7dhP7sHFRQP7kK8mLK5
iKXHf4K7caEaOfeQkz3AEySSJVUGDOKQJ0wh2cqp+iIN5ARR89AXf/mck8VPJ2RY9zP62tPsvK/F
21LzuCLdjpOPryfruR9ysgVAFYPDcMSZOOS+m/ilH72O8ygO5aBl5g1/e7U55aq2oQzAKcF6c6sO
8KB1Q5vAMpyljpjzvQkv6uHP1KL/oahKhms/wPpDMZhY8WCno5euXOM6/ImzePP1qJ1Z4qdcVWFD
6jstTmHbkAX2Rd4bGifq7xbiKS219CV4RPNADyNzX6nuf4h5eVVu+/T1dz+zzo+Rhv/anlzwzzDy
5AC089MjAubcy3gHe+G/FGQgc+/fT1AymOd1kPTgE6muna6iWV+MXdq6DWRNxM5Xfe1BCV+U864d
3Om+jBRL+0qr92B0ulfee8senm30L9/W8S3+Y0OWQ4vLibPQA2fFs2nQ9AmDS6zbM+vn1MuvX4s+
qCdLD8tc/x7yIYMd+mtnp5/M+Beq4nOPONkDIhtaI6qJHuDs9enVBdzKsIv67hvSTC4cWecWzcku
MFbOOnuuDg6lfG8VS0YL/7PmpxdBv0Uv7DTn5t1J9R0Jb+hWZcmBNXckpIkzLLG+5MDz5x+AhM1/
v2IECLpFGRpykG7+YP31QTbORxOFu6XTyTAFlxq4f174YJD9+zlOCx5sG+T0UISg/6xWs33ujPav
liY7pUOaFs7uiPH0EaJlk6Ks0uX436q78Jb//AbYKRcSjMJy9HPPhwcSOlC9UNH1KPMiC5xq/qvz
ip1yIZkgQeSq3D80sFxr2S3TfepGV+XfmZWxUw5kBBowl5VSh5VXzqYotM18V5Q3bDLmigJA27SM
m7/bidkpCbIfbJcDPfEP4FXHY/G7kO/Feimw6dxUOlnWaGkbIJblgLapaBJYTkeHPCCXKIN/3jTY
qWc85zMpOKwND90E87imLH6bunzVQ/DLtetfvuyTFQ2rbG+KKABdI0toJdoHD3TbJBxponOnvbB5
n/khp9zHAY7bC5r9cKQOwseoAF07R49xrfbj2F1g5J/ZPE75jwR5ugv6lQBk9L274Gpab70IPsj2
9185yvrslAbJ/XAc6rbzDl5gqt04Qg2JvmVEXgc61t/+5lxnp5bwFRtDz6VuB+PDpY1nxt3tVEEc
ruRw4SA6s3+cchQxpZwWCaTeAd2BtJzZzob5pvMucVWOe/V/bzbslJXYTAHISYKuMFXs3djmrYyb
or9GGX8jPPctwAgiDqV+GNvo0nv586WEnZIUPXusf0fwUtYh7B/AHkfDYJi9cjdyZt4jo9d7PQ+4
Qmiu+e+v39O5Z56s+wAm6MQg3/iwwHT+pjIRvy5AaXit4LXeJhPtVBaWcNRI8nlAovPXDz336k4O
+JUPHnZHYg/AqEC1xEUFKWv+eGGNnltAJxuBA1964dAc0IupEYTarNs5X+GCZwrcvWBNW7QX7nZn
fsYpOTFkcEzGrpzv+5Bf57b6De3IFj/sUhzBmR9yyk4sEO0xM8qcfUPap8IpfzmNfczZ96oClgSL
xOyv3sapRymzqoFZ4BTtwfPS+YOYn9bg5euPPrNdsuOf/6PWLXu3wuVndfYqul2ia4vyXlYPzSWv
jnMff3wx//h4NTvEWcSS7yW+uXutHIHc4TtiLhk/nzkU2fHP//H5YeeD0rFWeAGV9wabbHJE+i95
QNL/Hdx/2GJOaeK6Dpu8HfL64GGz3OlmQUYcz2lSy6l4mOvgkS/Y/8u5+Zb7HbyHXXSnB0maLSE6
3yKZZbp2hx4ORg6IrFdoyr+US0GTkjrfZ6ABO2TGhhCsutd+s8Atb4XdM/66hNRvCVJYkXx2dTfG
gd8/tAVtd3Uoy0NeLjwFpEug/QqO3Dj6o6wlBF6N/fCnAmrEOgpeqXE1shyNTKaahjGrA5mijdd2
cWN6/HviuiXyyUiY4S+h0Q13kLi2/PcaahxlfQVT4xYxnogk9GDpsfZwXFqiOZnLaMn8LhziZllq
xEb21V5W7bytnf5TuaOMR8vLDXLP801AB5UUDPdEmP/AkhT3EpUcK0r0GKCae1TREDzOjuOoJLc+
9NrhlN/Mo5snQCyQAZUbbdLQCBOXCzR20Qr1FvIMH2YZ1u/r5Jb3a9RNW7tycZDdMMc5plfae0P0
HI4VuRcLYLopIG0M2N6BUbPs0ATqwDS/63OHmnj0OvZKqmjYi1GjJizZGlNnXvaUAXAqRKQS6qjP
hrZQtSGCMIGAtt+Xoqdx1x1ZdJymcFq5jUi91+u6aYLuE/Z6z7aHdXfN5csskLqAmM0BWcAVe22Z
8ZKwauCTOOkq8bhXbEzgg2AlxJNZZZQQpelWcfMzMBCpwZjtuwvqduxV5CmwCLGlQDQ30VhBqjZW
UO9zC2sjR7hx5BeYSHPRxS2hUPJy+BD6uv4cqLnjhaqSgHXQec2NTsKu+h2F0E7lnbnr1PhritTV
OE0i7hDKGwupXwNn+izRQUu6ohUZ93RZxqta6zozNO/vXV5Rlo5DMb2JcQCAjZTyTJhmRFxtYB5y
p1og+4PH02Ipy0jN4AJe6fno4YvmRmTfpqXvQc0sRIYd1E1yWa/7SQDc86rlvdb9dPAd629m06u0
acHC5CR39/CQl6CCiAqHnkYqcdDabaCdWypbxAytNXIDnQZIul1FbCMgUWuD0yWAS2kc1agFWgJu
Xm2mAgdajjW22BtYP3+XUf5kw7lLojIvktLRQayD+cdommNA3VxnYcuWF+ZCjAdUYrxx3d7JcHtv
fzReue5dn8GSlWmRkMGDVezgDenC3W4jyGKemppcR1NhQB4lD8aoJla5q+PFmF+kbsgDGDpOqooF
GVkl3I2Nw948E4FjPdAXzs07dUWEn8VpHOrmcTlCYWjvI2HDKV95PT2XQfUSujXS4fAT8bHNB6fd
zh3z/jqXUZeOgSCJM6thypBWA9Dco467DSoLqhQEl1OZ9Mpf4JnfFvWQRZ7H6k2j6wivgjiY/5CA
In5uoetuBQTXpYvXhi8MSqVtiVSOR9x1+ME1Y5RpLcKkrEvAmbIK6ccQsuYqKkP5EKxg8Gd6pXoH
YSWxcYf5mw3lkKfT3BR7yPjoE1LAzcNoZ347rlBVjETSq95GCqZyxEJpLQ316HdvUf5DRA2RKfOC
8oCoCYTA1EhL8zCHYbLNYeHCo8cgZ/qnB5jSpuHC8kSZ4GfYrPU1M1rusHOMoGmT0d7led9vcxj7
ZyUjUSaIKjMtK/HdYxbZdm4DwhqzcMaaUHY9z1p433vgTm/MLqsfD8D1srJpqckG2usdzX26LR0+
gnycy/U7V2ir+h22LSVl6aeOC4WBvxCRBHPegnk8PoDC5u97CCQ3JAh4MgEOLuIRfdkim0DB/N47
jbxa17Lal16I7a+c5qwW4h1BuleB5rfz5Pbx1C0mcyr0ZLjvmG1lphqJhyCht3M57AgozUnQMZ54
YRukJg81BlU/IzGnwhtwWFwv4iaf/HwLUWwd87z5FpWc7kuEGSVlqx47UJu3nuuEKbPViHwF+YJB
mb4Jpw32HrbSdGbLa1m0UNSOULZVM38BLaWJ57F2P8a2c79HBASksD1qddoqNTN2A7cOp3jGwbiZ
GqH2gRvB3Ux1XsJJFSa27rqHabX9JxcL/i8TxTVb6xDn3Shev659zlVvJ5W16VQA+yri7Lvxw4Qm
LjwnU5UCg7+IPf23xdtJKS1doY2ZJlDZTFhuxBhEz64zwKtbOpcY1X/ulNH/3OWADORjyzqx12Zq
sclNTM1Xg5Ljgpw5w+N8XLsG09mTbezmwmARcrT+k3mR3W9S6TIz2k5bL2R58Dc3CHylk8rPl1Ab
M7qwXT+SH3qR37DUPqKwuOCo+cfKHh9/UvihT6MV6NBsV3VFrMN91H429u3reXHus+m/i8ophO2H
YSvbYRfv7Afc8WJdXIDs/lgQ43ufzLkCp56kYSD3ZvFsG6NPW9wujQ12zpzT2HbU/cvxP5l2S1ga
JU1Qo7Bfwru5neinDTygRy7jF3CQM7/lVF1jw5JECzyQ92wI4noNUafc1XOIEmxMv34Tf1yhlJ3q
X0LmQ3s9m3rfkkKjFSDlM2kofOXLcH00LmtAoJ37S8LsM087VclBolWFZePrfYQQ0qu6bPON0LW9
d5FiiiwWrzg62s32wuj98eqC33YCQcMJLRxXFwVl4VN6Z2CYk/BV6p9/N3InwLOa/WLquO73Bou7
Buutts02qvxMLo9eLy8ZtZ5ZKqc30zqy0hs8t9+HjbNEqHVBIlL9VKRUUHHpvZx7yMkdtR9YzRTy
ffay33Xrt1VFMdV/ZVGD13B86D9ukEERjTZyin7vzdMOXhIbp/t0Hb75+jX8EbzBp59sU2PBcaIJ
1mG519DSCFAB75dFO58VoWuZBp5w7+cWgudN0zX959cPPbcuT/avqtZeadlo92FY+5lYDNt2XrDG
I2rkpJS58+3r55x7Lyd72WJaXKCi2u7Hno9xPuTvRSledcEv4Idn1uN/tGhWy4LMa73nhl4PXvle
VksT26F8nKsVLO2CX5rGZ0bsVG8m65DNvaKw9rbzoGLHo9PPhg38V+CFMCjPebX9esjOLPpT7dME
aqUaahPsWAeFdoWU1kxPpL1wKJ779OPP+8dc1lHHV3+xas9RZ2fwy6yQ+HgxZOvM6z4VPFF/EAFd
qmbPXZENVbGD5mw3eCL9emjOffzJUgHXOwQgveh9vQ7bNlhlsjJc01C0/t2yOI1mmNtuLEdas51s
OOgjd7kbQLSlYxwlX/+Cc8N/sh6mZvaJL4N2v9RDmBHGvMT3pu7Cajj36acHuj96llpP7kPtd1uH
5ME17Gv+SphF2amWiVrIXKpxHQ5C9rH1aVx672a6VIyc+e6nUiY6RWXbj+D2NqV7VxIosYj4m6YS
ZacSprErzQwRhT7MSOoM7iqClwqVZ68uNfX+2GbAA4670z8WlW2HlRfLPByKaVnipssPq+iviauf
oM7dI+QHXQb0NYrikh///zfd/gM74pEn65j2PoyMwCzfl7LyUHS4JnpqRTchr6sl3f1oguawEmSU
42+6XrzOi4O7PxnzuIP2+KAqQ94AQdDxxq9t2Ma+q8VwpSIN3mFRWAAqC6nVLxcGjXOMVTfhn5Dg
tvVcxHC7SAmHG9MEeiIkGA3iB2qwfYKSJUxUDDCj6FKFqKknzwHwF0/Tsu5DPjlbHekK5kkr/NA7
0NdwG/Z3k8pxDfWbAVa5PXJCPLoFiTZ4UAI5Tmok8wt1g2izTLS57aPaPIuiQoZoVxQy0YGO5BVT
xZSIMGjTfubzC6vFlA6uBxyzpHehXz5a2PdDkrw84j3JxFbUQRppWWb4mc5m1hEcAduJx13eLukK
9eEVRsHiagyrYmj/hw1UfIgjtyiJupKuWy6Iu0EB4G9WJ8BREDhlphoVpTDb4FcOg854kftylPKx
4uPvgLY6CYrlFlKGKXYX2GfPoceStWleJr/+7kzzAKpKD3Zk7wxbIst3RLsgAzMaX+G9x3dC5XPi
TUB+Gx3KmPYjHHC78MmT5LqcfQBYZTtf94TdBJ1AILTAUctGXmx07u0s8JjU0l5lpXG/8cZ9d2p8
jWYZ1ZYxsZ0g/0ncFj+wcjnLlB86MTCZekOG7rmei1+jFp8RwjoR3ffs1l6z5YhBBZvjm5qWrfIr
BzDbgkw0f6YJ4ea6hi0SgMPexR0+JzC/yzer0c2+lhKY8JhP67NbOZgVQX7d0AYx1iV4PJHKIguA
1o3GZ1KHGRd9GpUwMa+iXwGBN2TjW6AGcoiLqnCALGJXXgGHQHxiEhsA7Ov8cjPl+koVgHPKhh7r
qQm68+neLFxtJ9k8das/3hI7wofNAVINYdpbVLf1FWftNqDr3nFrvmlEscSCyWUzmvBKFtH7xI4q
ihZdrkG+RqY5IHrnvVqrt0JqsYETmYhbWswxM0OTjjqXKfKmb9XsvQi4vbmq3psA4Bp8SbI6yreh
P0zxMAIDDySMA6gaixQWgYBOCHgypuo2lefkqTNopCERaPjDqSZpYClYW9GnVMFbMFF6bMB/wDro
TkdIUbd1f2NMe5131Q2Q+TucwWGs5IyGBMwpLezaquiwSvp77uUH4UWBvgLQXhmaR96519Kv73Au
/Zpl/wa2xTXGcN9GEJez0g9SXQPcG/PxKRKWxnNxhOsb6Oh1+wPA5y2Ff1HaVu3PeuLeFfNxsMHi
tblStAfKKvOXNsSEhJ0ugpUIGgmCoduhI/+tasi+FquNqaQ81qJQia/ZFalcOMQFwKsK8uGq8KkX
87aMypthDG9JRK/zOm9+Kju5WahVkbqoxPqq0Zu6Ux0CHhFQUDgKs4f2MGqieJbn4uK58mfVONDG
V/WblphIbRWQeM17CtUHeglwnUsjS99Lb3qORg3Mb97kNT9ULsO1iwdRRpFOupM+oP5oFDVmtmlT
mKPNaaGCrOJTYoY6qRh/GcDkgxFjQ+OoD3I4kUTfAiQ2YOXm9Y8RZoqJXIm7tbbG3tpidgsBEB0E
AR7TGi4RLikyH2rDNpiOl8qaYEYMYhvlxffxqIRem/C37ck9sMAyRbMEhn3SYGMtwruFzUARhXrR
argZZwVUnpRFoif2LSj9n8obwfgGVS+hBUPgrq9IsoATk05W/srptIMnlM0AFYG4GQZX3qqfIVvp
k37No3vP0YjBKdy7epl+wLagSaMejQ4jdBnDv8SBeJftja/usAU+AXP1kPoxtHEwwQsV2z2OpkJm
AilVsYPmEhwzlhugfIAaB0fEdI3aWFrz6jj9d8DVjyIc7zVZnbiBTj+pFTBcgNQF+lQdmjddsHUZ
/ann5XvBTI1ZKVlMKp46gXmv0QVofe2nQaC9uO/5k6E9Ok5Q4lflcE398WZeikeBhGrwd2GbOYUL
XAb8N3+cX5qFYjg03XcBH5PIeG+4gqNZ0+EvtvDaA9P4vemm95yZnZ+7UWwcgvZBRd6q3IEf3DKB
VevpLJ8Al89msDsqinQZwr3XIK9ntRkNh33vDhKic1dh5PCj2iCEbWd7V4Rtl4QlDKadLrozCh/v
BmKn1x55XVyoFHoHhaNZZq1lDObGzZTx+ehdoXVGUIjEqzuvacCL/aLNO0MOXDzO1ScOHCTNj9PB
RhrgX2SR9XL0Y4Ovnw5uFj3mKXJTi7TnZN3CdA75ljyBzd3BwWGb8La8cxwRboDhiSMsvoFc+DNA
UFY/Lui/AAppUWgmmORJ3gyHgLrPQNXxZWayx8FwDcsUP1a0fV0AVG/AEhCJzWGvgvCZ9spdgGsE
xHcyg8JhW6qmTpAnBp3AjDO87RuTrI7zYSTMOoZhVAmQiyBGh1HHGurPJC+N3tDAfWgK6qaq7ZFY
1YQPORorce/2KQqiYqvA18S8HkyKg7p699cJ51Y/zSk1wZM06ujhd1RCwIoWE0OuAri5Ge9BvAdV
C+1QMM9mcVeHLvaIYbiCXuMWdCvkyXbV/Dzb5cbRThmrIET4wEg+zZA/+sV48MtK37hTeweeYhuP
rdkFnCOlI4Tp6ZCHHw0N5x3MM/QN/r+HuUBZ0hbo+Lb+AsP2vDp2Kz2czQTRftHkkwc98PoO13eY
NEHfnuiwbV/GXv3vACvQutxPrY6Vj8AIp1LXpRPZ1CwlwXr41plPpWTGugU0GLPGM05LGx7ZL3DZ
Z+jSFWh6ostWbLthwmFO23cx2iGJOrxSg1hbMTxImj8PgUxEMSdQUvwa0XeqxHzbaLj1u/OW9MYD
xI9O98RA2hrNbSWA5q9lhvb2M7g3E0pU6U5b12lCqM79g+Z023ht0mnvY/WbK7l628HU93QQe9GQ
TM8cYF4DeayTIXPxWpp+W/smdmmerB1/9Y2+RrfwXYDmggFcEs4WePsyEFJc7Lk4rtDBCp1thOBZ
FHHFDXH0puBFAnD9Bf4JG78trlCgpF2d37euSoNqzto2fKum8EHxnwO2MOZV93JxEgYb0rhYxY0t
xuuVBE6MZMUkGMOHthYJW3AsU7R2rB9+G0d0i9D2TMN6tTspqxT3gBuho3Rx6LtX41s51YAUvPl3
WdTICoNd7EKgAIJkxqHIbECTsKM4vWrjvveodRWOpoFklSYmBaX5CS2QTVGpK7/Lu2N3EQrGzh4m
vewdAb+AKF+fy2FOp2FI/LE5GBRXAaUPNS3zOOAtTiQf8SUO+mfCx/Frq/bKty9B/0IsyAa2TCFu
Q3KSROatIgtQFZnLbt/CyHjrdsEGtAO50R3o9rwju3nUwTbsXL4dh8HbRoNzPTai/MwLLm9USOW+
tQixjWp1M9as2ATeuG5sbq9CQrBN2O6ql/mQlquFi3FhJ4F+neNlOUjrWaPlt57Zja0J1kXb/BAR
4uGHDv47Nb9Z8zKb/NKN6VFsZKx3hJqedOHCAWyWbxMSh9NckR9oASfeUvVp62FEAKh22G4wYMTv
vM1CszaySQ/q4S5gBWwF3YWisFAyKU0AKx4QKncd9fuMDG2buqWBn6huUVZpv3jj7TQ8d2hkJCFs
KGPVa/OjcRpx57qEf2BetjvN8ZPWzil25ajWOyqa+rp2qHtd1SVysCM+YEtdOxqL0tAqgd1t8RCV
qGhnhZzUAN5SRdyHuqBwdWJBVhaixz1tinDq0ybQMEOcB/1D6Dny0Rhu6tvBWxrYgBAZxDjCqmsh
3dXcC8Nam6EhuF4ycz0DydCTq28hmtVw03aHbq42VV7tKic8sKndfY2X/NlQm7JTjS5DmRLZnOsD
A/soPzbT2a0jkAxfz/fN9KuIls+C2+9N/f3rB54BFE9FuuM6r+XqUjwPMX50TZxiw/bQk/lgDHz9
hHMjdgJiFX6lCGKu9MHBdagenvCC46b69fWH/9kjEeN1AuxGwTgqEsKrbvE8/4o1ZShiXyr66Hql
vMUMxIGcWyfpumbdOW0Hqy4S2k0ruxl9axAXMphc2pfKHddvOY7v9Ovv9edhDf/HnvoHQuISOqO0
qFHvs3UbrnSzLtF2aMyuhS37EtIL6OafxxZs138DMcItKuMPaDk3OMr9hccN43Eg2YWG2f+Ea/9F
XcJTCjRSmZaq4ivfVVjBMqnCJdg4EqkdCj4nCXy09MFTzQy9E5Rpsafy8VdF4bXnLEA22qJsbxoW
8hQkAXAa+6KFQtG5xMf88xCz4Dgm/xhiJMLPbdjm/UEyXH7EXSnWdO1kMngfPruk6jjCS/8dAHZq
TLMMM7bkpsn3JWyBvXZ9X9QM3pYYf+ayv0ShPfeQkzkM/+nQGOxwh+Ndew5GnOZFHCmRuuxSKvC5
R5xMlMJVhM++7A6w67y3HQ4NNYP2r18hWnn4esqfe8QJGOvB9IEP1oN8u2sCXChwsnDgS4tFSV6C
HXVhTv55yrNTa5ochHxcDpvuEDK4q+fBNnBwd+P9hYV73JX+8MJPvWjalrjGt1F3WAJnz8Lyxo/0
5usB+vOEDU/73GbxZ18VOdl73GSrj5rUf7ezTvvx57KYC9//z8MTntqmioiPgCk9sm+kxTKsYhV+
UPBOvv4JHvyizgzQSRe1h2kfhGhLvhOOQ15BiPIy0KKcXT1D8FTANS+detNmNeyJN65hEThuUYB9
r+nUxp0giu+9aLl1It92SYV7yIM46m8nO68HG0T1vULvdON4wqQDWKwZcr/YWyDYeBvgdp+UynFv
ypbXjzMRaxxaikJakGkPj3J/0xsUV6AH3QlqvNQnFkm9elm39ZKXV8MSyaSGn3wWMs7rWEySkbiz
vvdbRWL5Oa6s2vTRUKGohknaUpnuTiuu0wZGYDSRYh0R2d2s9hmsTXLveL14zl3eeTHz2+Xdz+cQ
F1g+srSoZLPLJ8b21YyMK6N8kWgYU340gHpiQlq7gdU4++2SFSDHEko3IaAhXkVwjr2Kwt7bEEnU
zm0kSXCXOaJEw0piOD+vtxPE5hmAvv6Jm2hMkX7eJevAWpxt/bAdQ2e+RQHOPsBg65NuNeOmw/U7
46szpk3odEiOtbitYmZUv5wQN1oRTuImqvX65jM0kzn4gmADNpV7bQjLPXxTU8Mspiftth377r7s
sLn2pBnHlMFo87ZcqggD7NWPi8R1dBj8Kowrw+o71mr2PnQqvGGB7N876DATyJSnqyjCgcyCafhY
eYlA8KPvIxE9rGjWWT4vUYRY8hUmUGYNuxs45wf3AqSkBOOvQCCe6LdS9mvWu8YOaaDwxYJpLTCb
3IF6KZLURiQlsDybHZAXVc3XZOBAXbiHlQzmGYaFV+43uoADPCHD/hYJAEXSe06YBewIRrmqea1D
OGuR3mHfS0yqdF7G6nbmtG9TNCHsdvJNj7ob6Cq3dN5aTf14npi7XWBiezCNt6QB/JmRS0n6q2GO
gJrT0AfIqYDa/hhdNzqeIfwViQslPBgHvg0iZEeArtdkXVV/BwWUfJ8b/DPejM8zqdS9n9cNPp6Z
mAfobfSFQ29Eo9YM6+LO9vWS8grUZqc/AoxOUHTX2utRVPcQh68GoK7P7yMxfmAUzH5SEFpj7tAr
RaizmTrlfA9ggnwHXieP+6jJY4a1/A0zsLwGjcHWsRWOQoZ4NblNStQgkmrA6eSHKnjS4OHfVpb6
h6EQxcEPLchTfQU+KfGjeEC8QspJjyu5O5bZSNBlqPGI76BkIUMZlrGwdibO9N7wERf4iIwveQcn
9aVoOcC+qt7wfKIvRg/RraW4BNcKdibD1HRZOAHaDosx2kdj2GyBqJXXbkj8NFpnmPoLiHiq1Zvi
BbnW8O2hNcJjZ62+e2XhPDHHl/ALxb0R6XqUh3eTZX4M61Qkp7imTxiSDm/n3rN7dPVl2mF6HYYI
UO6M2/vGH9FGGFvgI3xAReDMyL6wdTVk0o6FjuGWpxIx1dW2nQKzXTq+ZOMykbuiVOqTNvDbpVEe
7GHjWmPbQo00zbzZEDGDmsInhJGUggDzAZS5OI3ehtpbMoBRfQKviWkLAq/MVNRVGzfAhobocDeD
1xiiPJwQccksMJt1dnlazIWzpd2wpmxCO2peu/JqNW7/gdJUpCtRy9sAJ+y3idfjo1v4ImVD3VxH
IKPfe6Af76sJQG0pvReLZJJ7Fg3zNneAAsZg56PhQYvqoHGli33P5klOgPKsPdpzueSfMFjlP7yq
NTED+WJT+rjBMSqjLZnrqynyYYATmENP+/VuVjTcsgBcw3JE+w2QM5K2u6HfOjPrca0VC7TnzUt5
RJhLNOtS5VgsaJWDO4wd71fhryBKIpoxHhlh1zC6HGFZoPnyDb1/+cNhpQsg0QWs3XX/x9mZNTeq
a1H4F1GFBAjxisF27Dhx5qRfqB7SIEYxCunX3+X71JfbxFX90qeOq8Kkee+9voVoMRgn25pJcdOh
iP8GS1G/d5FfQ3EmQgstRDeMP8LqhH82DtC+HNGk73ZTWLu6VAg1gpW7TR1T3/g12BSi60Bhb0sD
7xtuPxcdJGowWenzvWvJJsoC5HY8H6X89uglgKlYFDNq6b4PA4gcoxy8jxEZqVhOw/RSZEnyWk+k
uUlAr0a4rnC23khQpy/HBnMOAoOT17PIIJC+JwIMKqqwlrYU0SSDjdxuVqSKsrIuwpz2aaTgYovl
UKuwKOrbxMbv0C7cg25b79MJYZ52ypxd0xNMVDkSuVmd/qROMkag7sDwu+8oJtlAHFHnir8cRxUS
bBTOGDcQ7HsIijmlrJ7SUbNLUP4NrPl3anGxd/u82tVDBlYkmjLs4NETzcSUvzpdqd1gpzgHlv4v
yCoRjy1hwS1BSQiTibW3WYeHzHJ4lmm78ELEAzGFN/OI7I8gj7RxfyJpdk5lux8RtA89I/MIOVv8
zQR7io5rCq5DIHaW7U1R1+CQwpBniTUK3WPawZOKI+e46+1pgOyiQZJzLLvHHMChrZva/HI2VFFa
zAbrQdBjIMHWVNYMCGJqn1iHWUE4/Y5peSELFE+BVZi7rg+sOK9QJkyLAkEprBKbxhreVYXQ7TAP
5wt3KywavwyhvX1OkwoulNz5HkzVa950O7d1f9RzCj/VkWHldVKFLYL5xMEJRzqLv+Ua4f4pM8iL
DRMLYS47xFXhB9sZSzVi7fD6HrJf3jRXoUJFEAQDlMYpgEmFox4gkH6iAPzuYbN4kyp64oRiFSog
NOsqPBH2M69NZ/M9Yl1kDwoDMvcBrTfI5eqopZcCvCItQ5w8xUtJrbfWKodQgx++6RLdIAndmw2C
WE1o2gBZOdN/U4N+TzrpbAYskjEbAn+TM3GfWgy6EvYxT/xtpvKdMFLtE2/Ssag0pkANa+SQtPYn
hDRZxBz2nDSYxQJMvXfSnYPvBaOIh4Kys/UndhaqxOBy20fGkvcic2TkpsizuNaI22GW2iLT3m86
5f0IPBvOqT7/pcdRhKaRFQJG/X0AQBycRyZkJv3gl0bpIbRDqHNKMPdjQ6fwlvWskOshOpxnxDiT
ovVD3gsv9GrvLCoI53JIcCwfZQQzWPNRZ+SdpPkYORZsEbyOQzOsaRuKTDQ3GBE4oVqS7EghkGUh
2e9SJ795Do1KHcBwDk8y4YhsLnFe/yVT9Z5LVoWuSd7cqXyC75GNogdgS7xL7BjEzDZGl/suoT6P
mD+ZS/7sMSM95CDISm2CfhwuCfXP1nCIqy5qirax2EZIpLudORgBlVduNHegoGbN9CpdW8UECtsN
PMS6vZUV7R7zBfbCOf3ticAcUAj6Uc2pvS1maXDgmhtEW5LXCp5m0O50c2xZ6Yu2ce9xHOyQWYPY
TLyCwaZtQ5vDkjwiSEXDNKr7xkZqX8pGDJJb/ikFrAMOVhyBumD08TgtEgbC+T47iE9D+RN2Zn5y
Hf+H1XHkQXyviUcbm2SuURegOiwrc0nOBGmag0SaCWKLYAiZyNlGBbQIdQNrDCswP+A7C/slRQaI
WSQUIbX4XTqdCluWfm+o5eH2qEKgk8k3DDNJKHH6j2GF00TQGcPEIfE+kHWpNhYEbjjWzkCp9zhB
CBtBkYS0zWcmgjS2qGffYg5We4qFYytJjjRrTp96bwJub4SF+UgH9Qn0LLYJfo90BaowvG0KjfGz
Et1tI+UYdhXKCRoPqlrSjW9cmLu8TIdQtKI4taNjPVV+1jwpq7Ceeo6OLko3ueB5nnwX0EAf+R3U
dWixzXrrxqQevU0ukfCiEVupONQUyMNvnYSVW0RU8e6jtRcGsfw+73+0KEsCPmp4gtKPxS7JHwyl
HFn74ZRW2O60qqc3qY80STJNr21JSDjn0zeBaikYRFxc0NokOCJykW88ZCm4K+9Ug0hsU9wbgPVw
7Bow/YMrVNf9GI3BXN0UKvnBM59hHUA6qU1RoSlxUtoUvfXCaf1EiwwLzojxN9ZdE89j7YUMHsL4
p/+BbU4JHPfsh6Uqf0jZ382VhR1lYgPTaHX1VgyJu3esIY0s3jz1TXGcpzmIkJCvNxnY+EgXoT5B
d9atyHgSW7n9zUFmcyu7+V73xQgXGVJi0CMLFrSQp/XY6oUTUZhu6znfoNwI1S5DdeqmCXo3gANH
x8nAmK/tTeqlY+z21a/AyGwzYD+/aYqcYlYk9XZKExbhOFPDTq9JQqiFpk2tkF6caghpfBfLvkXt
WxnUVTxzhGtgHy9v/CQpdlijBdTjDBMJ6PphL5x3y6Anp5OHF6BQjfh1jVR7i+1LxVuo5VSB87Cb
fJ+T+myGBtla+EdtqaPvc1dBDtUPeuOi1DdkyhJnOoE9X/sO36cDfD9AB/3WV2I85qzXmwFFdzs5
4YGqKfMPmeOYrddX7aasRr7Tfj6ExHXKyIJwK81aB+LL6n2AYxzSgRTTAc6qI6osdrPXdiiMRr0U
kTiA9VUDOY5L0p1fk2Ezt/yEygHY1jGwSoMiAHEmw6RZ1M52FLLcjFwN+AcKwT6AGNRtekiQuv6+
bkbxAb5FvvOS2t1kRVOdEbOYNonTlE/N5I6Y/1o4uzaojaDt7MSy0gaYRyZ2WvruzYRyql1JFZRh
eTLHI9dBzDSqxm3ErosOc6tXfwCGfS4HbsJhnLCLwJ7jxrend2WaJz4jjaSmzj5XEr64vSPRSTqr
C7OynOMa/nt7r5bTo5OhwEn2FhZJjlxYCXA6MlOIewByb+10I9uQyV59JNTY20ZBhEOxm8dgq3Lk
yH0bFSZy2DnEm0Od6O2glT7SPP1VQ7gYD5fmrZOhOOVIUr/CN2K4kTh/hQSgz1jlM6qNSlRWoBL6
GLhMgLo1vEInAzOHJm0fLCXzJ1tBICVH+0kblUeJxObbKSyJLS+3QmHpGXoAaCYFsODQMWJhrIWp
IkaKH/mcfzDHGcN+IP7L1Klz18HXTc4OiTHaXquRIG1DEYyAIs8Nyxw0WASykxulvTfDJQK5mbog
wEW17SxOb4E295H4abMoa9I6heo0SZt9yT34Vtj5pRZEimSCILNHnjOVHPZetkuexDw4Z+VocwsH
Pnqf22o4sazBIosTLBwOE+qj00FP6maH2ZntKRpna34Rky/ebaYrWL9ONdwjiLizuy5DOVo85Dth
2dA+Qq7Finq8nXnpwCOHlTvu4NiiC0ttynko7oOUytt67pOtBb3fkdCh3MFGs9nmc8F2gnvNLsgU
ChZt6sU2BHfRlPvdXYCSP5zbSoiPS13mkXEZB+gbyO+RKcx02ERseXdZ2BSsBpHGzPydbBv6oAYb
yPG8rxEDkCmSzobmR6uqnft+SPptB5HLIcEEcQO+jw0qMr2sxdYQTdVQ7H2U+28CZnCM6XV1zLUs
3qyySDD2YRbAMuReE9/tQBUFt0J6TbaHFE/uPH1Ja5py2rlBhsBanqLOiHN32lBoeiIsUGNUCFs+
8gyljCHQP/Xr7NcCcRhhbjkp+Z3B1igGhKbYtHmfHZCmCR75oJ2DVTbw5PbS5g3rj9p4is6YDbos
+z7Tktw3LuoCkovaedZUHKb6kvqQqocpSl/RfeuI4YZ5LSpLCn9qT6Yu6we3Dpqoppw9EmzsboU3
FyFk7J7Cxs4r7qhFHfx/PhymEcdj7aXkM59085DDu3nD+CXYMqMK0sOwjIUd+JiYhCW2bMj5RyIS
vcNEXqEaCcEqV/IMuzBTH7QjShRh5q70NtU0JHAnCa4x/1e0FEvkuGhbX6DEmh+mTLyoVN/MDT33
7UVzzum+QbWpW13jz69Fxi9x/z/yLbWbNTk1F4hmdibsvbYev44p/z1ijaPw/14XJqIOM4PVwtAX
Tq6PlX3H1a9/u/TlVf58ZF4ggq9QCN2h7EFho2gyLCPm6eurr32QRdqGmzQVyN+3R+OgRK1Jooxn
0deXXvsmi3RNBvcAr88mZJlxmA0zEI5QfHprp96VOP5aEH+Rq6mwQwfHt8L1k6chzXF8/2zyR9cS
qKK50qwr6SB3ATSZCs0CeIghQSj8bY1oLkDvEdY3BOPevv5IK99/Sf6egnIO/DZtj4izPQlmnTz6
T+5+yCovkhzNhNhRAmvco1uYPDYOB76GdsV9xxCV+/rpV5rYWTRxSqZg8AWG00xvlfUqk1iO376+
9NqHWbSuMb0LO8AiOSR9fmuS4Y3b1vvXl1576kWrchTP6wxuHZAWAKJX4rH7jY9Cl6+vvvLgSwK0
RihSYZfaHvvu1RPPav799XVXuvuS+JzNSKqqgME3iEQD9lWCnS3xZlfPHljDX99i5cMsmc/+PKOq
yWOIRE/iLUFxU9xQnBchJo6/vgG5dIy/ZCaX3g+jxQqrm8YW6O2wihUMrDZZVL2wD9RQh44HWf8V
FebKyF0ypj2v8rRCgOmQY/OuJxEh3BY5vo167Ssz51p7XNr/j3nZJZWwGhfTTzdtNIxM4ZIdmXnv
T1e+1Vo/WszMRQ6CSqGQivZICYx1ahRCU/qfai58uhi40wiBgeWjHZgaEDxo9RiRMpehW5XZ7uu2
XmuB5QDuhkv5fdrBo6+OlUax3YxUdx+64grGfa23Loax6ae0TliGD+Tkdyzod0WfPzM+n79+/pXL
L8nQ/qV8zG5IcMBxNu5xkK27z0peEX2tXXwxN+tmanSf0eCAVyjDFAVz/uycSsf8/PrhV/ZU5NJp
/+icigmRpo0XHBxUwSJft9FwdC0HACzo74mQfaX67dd3WhkGS1x0bqfEQ8VEcFN0qn4D+96KtC34
Uz9xaYUVIuAIUQ5+faXj/r1XsaWWG+ltS1eBRw82SYZtkSEAG1R0uicT3D8qkeBc+fV7rbAX2FLH
DaWSzwEZ0YdZ53epuO9xhg17U8R14m3dzo1dZJoJNSeKT0xH4DqC79Bjbb6+/VoHufz+RwO2TtX1
ba7sg0nNt7KA5gCSj52VXMVOrvWQxfSV1KZOSZKQA+KVqIxid2NqPSMQf4uTFZQH7JRp+EB+/TJ/
bzT/v5/4z5cBNSvQlJMD+uRw03kKgVObkXgSYD5zDRvCf7vPYlZzKwLSSePQQ9//7Ogd9XGSRQAr
vcKPWHuNxYw2Qwrma0JxedTly/yjF3dwVxud718//cqEv0Rj530yKHlR3SFp+MRaBAzkP9Yb/R8M
m2iwevRIDwOdw04xaHpmRP2vffeVzrrEYAMo2M4y7ylwLnlY1w+j8wls/5VGXbv4YioTyqsrSVt6
ANoVvgSvbvp9bsorF1/55ksIthqk21sjKo26AphMO/spSufaDLJ27cUQLnOfp6OYXQTdoDlI2mKf
D/pKV1yZde3F6HWCFM4TyegeAgI9FCvbb0AqPzczO6oElS7aRpr1n3rlEmydcplolxNzqJPvlWKI
Vl6bFda+z2K0Qg5eQ0jG0N9ZdY+akEduFfG/PfRipPojBHfI9dODTwjq7hHjgDvsr3+79mLbEcw+
NQQ1JQeN6DlCQOGQPX195b/3dLaEV/vUQpV7iwmgxJ7MQ2LJUhCR+M6Vvr52+cWewzcBSk3sjByq
dvAuYgvnkhB5SBr3yp577QaLkZrUFi2Rt8SSguqw2OrZdw95bh827ruvP9DfJ2AWXH7/Yx2xRwe2
FzZGlF99612E28mnDvpQudcKJ9fe4PL7HzdQYGiUxA0o2IcaKIQnVGKHWl5zplm7+mLQwuVrEt1l
/eBAMQvUxRnMaLAnuDJS/3p5119CdYBTGy+2SYhtpY8sQUKE+4DwNezl64+/cvkltQPemW7Ni2E4
ZoH7ivL9PMwGFEYiBnNla0f+uiVxUVP9v1+fuqlBphYRXnMP+ll2Vq/6O3LP7Um8zA/WN/rO39Xz
8DCc4NTy+PVL/bVH4ZaLLpu1EBBmgvMDyVCE0ZcTRK+sMFaOFG2J2qisIFdaZ+1Oi75LIHoEqz/h
h6oazpJUpyyfvznD+EhrcmUDsdZCl9//6L2DJE5GHMoPIr/Jm/e6/DRWfeXx16696LvTnBLOHDDj
eYakMMtiN5t2qIyN/q0dnP999BnKBuROJ32sdCdCYP8A/0IqAOr+/L2f/GvClLW3WCw5yPLBK86H
77q0Wg0IYndjSg6NlBNJ6kW+Xb+izPhoxuQByconx9Fd6LTeEJrUgXwVpSbddM2aea0/LJaoIJv7
FpiHEp5Llbcte2Lisi/LB2uoim1Qpu0VVPKlgf4v4oIevliuRl+0sHcCytj1JnoigTDQNEAt/XW7
rVx9CQABh9moCvgSQPBQXVX9bv0rB+S1Cy/mgtGkFfK5ZXJwQb44T9AUR3Mg1Pbrx17pB//H/giS
vIW8YzxWySX+gXS02vSjlZyMW+mnr++x9gaLAQ+HWQcYzXSGRYE37fLOq28ylAb8+rerL8a6laBG
D5gBfWQQ3aOeWbId9Knl73+7+uWd/phJDPDRRtYUX5+i7F5U0x1wGXn09cXXPv5irHMkiQUPfJQw
VCyJgrlJb2wy5HE962vwmLVbLMZ5KRSE3JbE86PM54KqIARV6PLKPLuyTnmLoetBxVzbI8MLGArm
L2r1QxR33fodUhswPv0huiQJUbp1ZdZae5nFCC5Q8D7py0k5kS6SbyouGxwP5b/sqVx/qRWp3WBq
yqosjk42b1j9KH1ouxIUgpdXbrDy+EuzYsQwJUoL8hFWIHLj2HmYVmCNVj++7kwro2yZPDRyJvPU
BeooZvBrvIABSGnB1z78+vIrs7S7GMSFJYpigPLi4NuvUv8OAMMdhtcsma9cf+3jXH7/Y6B5ud84
HEL+A4oN33VvPwjGznyw/tGnZukkLPFt0t4KEmAMCok0tTIxagP/aT+OvrMYydbkcd914VNTl9DO
sPEFJVwoy7ciezBXDrprDbAYyVCqT41rg2Nvm/vefnfbdjfln17ubb9u4MtG7y/Lo7sYy67rwf8v
SIODcUoUMc35nUE14XApS25FnFXy+ev7rPXTxSAe69kXOHFhb6sZuOiNRx/sgYr911df6UbLLGIn
nCGB2yXGmD9HRW9vcvnp5NcyWivfaJlI7FHATP28B1MBHH57+FVMp3r8XmfvBbt2Ng3+3gxLRfKQ
eiwPgEo9NKjjAdnI7zcjWBT3ttcHXeTnzXyyIOiApV4LGgQwWtecHlbaZSlV5kCQ4JpwkmiYRh3S
fE50daXJ1xplMbblyE0uWZ9A14GyPF1nYZqhahx+gVdm1rVnv/z+x+SB9XKSOHPzA7xdTiOjP/Ji
/pfcivt/imQQ9WoXuuPiyCfqbTRgLxFzvd+FAWvi37rsYmBPRR+QWSiU8yRvqHPf5EaiaF1dmVfX
uuxiWGNItygoH/iByuYn8N/Ilj5VdrZBwTaKivz+SgusNfFiVGfUz7xhxG1SOuxMkD81jYRGT105
Ea+8xTKV3EycAG6FUeGZcxlAyXkp13xxg28lWCpfN8PK/LrMKqNGzhtc4iWHsYRMzu+zbWL3W9b3
bxCPePG/3eTyfn901AbFwqjnRluDYRlycRK833GcpkR27TVWGmKZVwZlZnahJkMNUfJDEwlMuoH/
xr8doZa55Iqg9gxqSX7wKWohES5+B3z78+tP83dWgusv7YqTxM1RZz3xA2tKIOyQvwqGS1BxgnWL
bneYGDe2lx/TErKMur0Wa1mZOuhi5c4BdyvqoHaPlNYRvzSLl6IA6Mo7rWyQl9lluGCg4mSc5iMd
e7HrSQchHHP1c4l6IGAwoEBBoKrfFi2vb3npkS382q0t8VE434LdtwtQrbhlEKGosGtBxHecqorr
lE5AndfptWVt7Rss5ghoyVEUjQaB1hsUPDVUzVuSE/7r64+wdvXF1KCT1kukbJA+xtEjLTjMTq5Z
c6+M2WVmOu8Nkbbtz0cU+H3vWH6sBxR/+20TA833+vXjrwyo/8bo/hiydp75fBiwX4EqeNCvTgWf
FffKyXileyyT04FlmySFZvHgjj9QkRrhPy7Q9anTb0fvVU1XXmGlBZaZ6aIZx86DGu0gwGTU7XxE
+eyVGWGtBS5f7Y+vgzRpV6WzGxyY1cE6CHTbzZyXqKysnBQMKlle2xetrADk8m5/3CjNbYEAhXSP
CUhsBSkfeq5PTRBslVY3GqLPr1t77X0W0wFR8JXBvbBcjkg79AK0oTKovJCk02cirgFQ1xpkseRD
Ye9lqsPLEOZuy7naEcOuNMjapRdjuYGAsVAtoFO5RIFt4yoV2QE0A19/nrXBsBjLRSt61NE647ER
ZEYNILg+FS1/QVN8ZRVYucEyP5tqM80jxQKZ5vQe8tJ7B1Ae27+WDlu7/GUg/tGLLCeFRSOD1Rxw
bPe6mqCZEDeFdh6//jwrm/elUXEDUExXO5ocwdOGrbcNr6422dhtFhdNhmiCDbX1oJMLws6Jvr6l
A9NEPPxfTm7L1C0YBp4jjTRHRRCOLjVJX1tm3Jvao8WF0qjjIi/KIytU+jEIJEWl9quPyeqCOAFD
qgtZN6mthYrm59oIAP8qA0qfZ8b5W5DCnBxin+5+9FgpNwRpm3vPsPnWKFDwUiuxjr5f6VOpu2Dv
z161newieXayaYQyuBO7yvLbaEobHGNMxZ9Z0KTbnHfyNvFs68DBhY0hcsKkfakeB3NrhkzTBmLS
VqN8JXOVkE2e9sUJvjGAX85AI4pC67PUQ98BHxcMcHBxXXKAIFkdJvAV9uCWwICraqm5A0Nnukuc
egJhMCWveuTNzQTi8OMIajXfgH1Rogi9AltDQ0S5h/zJP1fZMO5lUeYxgL7kHX5QcgeyKdwv3VxF
punhvjOj5G2TMAahh2VzK41FL5sYVmkizJ2q2LhJRo4ZUwi39fBebYJM3gzchyw8oPolqf3pJcOn
3kG4KR4F8HdFCBAujaTrwDMUhO1NpfyorJunlojPEvmgXW13r0BpirvSK4+060rU/IO/NmtY+5SA
rd4pw5sogV5AJNkNYD2Q5Vgb1PJPNzUUNi8ubXScSei4HLgxbACzTaISFIyt31o/oDyz4sA0bTx6
zbNjCZTCd86jCSACwHEqhPZ52GaF+gTS4HdXNubJDmSxxy3NIbVtOxxBd9zxnJ6sefzuQS++GeX0
RA0/NrP7YgcFDBA1A+QXy3N5gTlOuTxB6LTNnXLn8/5hFuAGEA1VXBlcaB5V+U3OnbtJOpx1U3uG
tbAj/V0R9HeTD68KrPv9Hly7LCJzwW/BjmhG4AwkfYPQ0ztMcBzZwKdu02l72sJqvYbIchahLwr/
mTTa2jWYW+bc9r45vgTx2JRDlBRBeWwlZBh5YluX7zTChbasYOwWsF1ZdvAW8J2hjpTMkPRL52Hs
o9kqGRCsVlvG4EpPkDE22UHNCdnVHHDE9gIkdS/sxw7Mr72dGholWceAT2zLG1tBmJmCYXCw6wbq
X9+x49mFA1zeTuyVDATIk0FTSJx76ME6FPTsEygTwq6TTQ1Udts/woOUR1VVBUevLnnsdLQ8FVxM
Z14H71PbDBuruJA6SBdp4byQvHAiYAOfSVvE4LIcmoy8zDPocuAD/G6q0n52Wkj+mc0TcJfZb93U
BwvGBxyKgbDLmA9KC6B4qZgPhZNucZD/hBbavqemfiaBP254Xu7GRtd717HxjCB35G21t2X9AWTA
qZ+cSGfJrszaOxjsHbOKHRjEYW6ePgLY931m4mmwAyBCdBl1Su9l5lZbqWcTT47eO12f3VnpeNJJ
s5W2BMd1jue6fyK+D6Jh+q7GaSeMHzkZeJZZXR+wPwxCxBNvh4Ts57m5dUV5xOniZnS8m07WIO+B
tdh5xVuaQtRGKNskaQ7yRmY9lqkF0io06Il5JPCZ8wf2iqzidsy9qKzIg53pbe3nv9VkPQhn3lvC
uXd966kBNHRD7OQ09f7ZMgn0pOl5JKBhKj+DcxXJThXsp4qy3jdps03mdN9UMKcyug+BxJAh9mrD
3mdAvsvkV17DDYsUL2Lgd4Upz+jfsVH4k4bCs0w8w3hugsMVwzzuoTgT9sA7XG1bTe3dWNJfnt8f
RQVl66yyLYoQGYTHXQYeRp+EOTIloJroNBqKAAQR9UPa863lzqem7g6O6MEo1/BE1PQZ1OUTttsC
IRD/DFMrENKrN8sFWLEuujemrZfKs96JlCdAzNHnnG3me98gM7vLPXBQoTT6BIfxKZ/Js4T3GbIC
6Lf+wGPZdOc08N9ST2+xL7oFNdiO+5R8WDwPNs6Frtpa3jbjQSQCvedWf6xTEMen+pFX/i4Hgiy0
LLYH0fyG1tbdYEPxaOSbFxgwmWz1kwXI/YJGcGcJpOxt/QYVMhRmcj6Xqj8Dcf9QzN+hFUUNS8vP
qibbjIIsmpe3pvbuiiq9ZaBtpxneQld2EfKUvVRue/JK/pKlzomrGXlRTFM9UoChLty3gE4Tyg34
L4STjsqnd/DRc6OGe092O/6eZ/acYuYQFStgQZl8gFR9C0pIEjJXXYRQjyW9eMLXT6qGUv2/1jaq
PQoyAoRUvWQWOQct35oAfZgn78DQ3RrI0bEBh+jdrt8TY8P+0JyZqk8XsEWLFfji4Bm3LhhOeLKs
ASVfD919Qqc9NODHzBGnwNNviN3QTSA4QPfQoVat+DlO7T2p67sqmcpbCie4jWoQoyfa8+88xx8O
zMvarZsh79k7pt0yCHU3Y1ei6LV9HQSiWPNs7gh8djF7ySNkwMfMLd+mAC6sLYTdES36Bw/DB9Lc
Oq5/yIk5D1wQ9H4oa/cq5XTb116wn33/DqhBQGjYBBxxmb8SM4238M7Ue12oapcPCCtWTOdYBXy5
mRzfXECmUDEn+iSNePK0qyE6tD8Z4GmRnQIDPlag2ng+vbcdCKT7dE+QYEKeu37uylyHveoOHkWH
DvIIPlMbVQ1vE5OHxC3c0EjPBgqlExvYG+zAkqg3pMOHtsp8l+XmwZqAnRD28Grs+hCo8h7npGfL
cd7gKvoMdsxR+0PsIsM91AJrW/Xh1fDB7FX1rqv2bHzrFuB9sROTPDXGl1EzZGmUBwKnT5KfAASK
c2S0wSEad7OLPawpgH+w9V71cCX0+KffehHmdbp1KFQ6uSzA47Kzo8CdiTQ3UJoBbUviYmBqR0Ed
3wQImWbwfw35lIEMDXQdHCfBdXIe3dqPO8v6xGYPAXvdvshCvAepeU4dat2PUK+ie+khRPr+7PrV
PnXa2wBY9qGFqerEc7gSglkT18haH7DvwsKevxRKnzvjH6qyulGzeOkFh31bSu4YOkM6k61Q02WQ
tt8a0734etoZUu6n1vqQSkbYs2Af6NQpQPtyPBC/3QOLs8ukOiKMDeo9O4G8CWeBoEMJljpSEjyD
Bfww2RW2HHYG/jQsCI/FBLuHMXO2gKUfGxuc1rw95PWgb7JMJt9KZalfHe/rD9ml2xGsaKidAKmi
gXVX5MGu9iCjrNJj0qq3GSRd8KcKQH19DM6uDgxwGv4eyBEBkK1d3XCZ+aBxqGRLoL2NtccxYwS5
dwfzC1DGa9gKlrakEVgvfmjBeRsbEH4oevJkzR65aWvmhqBS03Oa9t2ZyBziTuqaY5Wjz08zmyLR
2xAeZyn8RlVrhcrQnwQ4zP1cSqhPndYGXKrPAN5Sr4ndAn8h+w/quYgKgB89sq6M4PorollYw4Y2
GOslSPUR6QbsYADlDd3cYAmV5Z3tJnvbmQ3gDiwIy56BDS86GRYyuEmb5sM4qouhEf0OWfqnPdEZ
nwzSAV5bUFgPlMOBUWHyB5taQvG1af35ocsw1bnZ+OY5xevooMtMGExBCr366GTnwaZqW1Usw8Ce
/FtpG/QsyT4ArHuuYW2xwekggCSbnR2QdI5JSpx3HHfAXiCy2JEJ8WIYaBzgWPAC3SMioi6ifaRN
P0bZx4WcbvKyB1S0iYlvDgZcK0n4nnFzG1RBDIfSXZ0nWYi9XmxkGSEoDIcKhO3A9QgYAJkVQsbw
Po6c1NlMEDHXrPqtiKnjoRkP3gTgk9avwJrtAqrePAa3VG7pFziX3AYjBPANA0GPnEYYcmLqh46Y
nHwuXvwq8SLs945g0ACb4eFtdNnsKFAbkRoxyXFIe8IWFiqA69pvQ5L1oXfZwBRDuScXFplTWjb8
lkHczcy9Mn0RFmif/1B0XsuNG0EU/SJUIYdXAmASKSpbqxeUVruLOAgzCAN8vQ/fbJe9lkhgpvv2
7XuA3rKEby3kpGbB78hpvu1l4GRdCLVaeutXt0FUIbajSpal8vd6k0Fi+bN/yurZ/atVYbB56ean
fjDG45qRqBwoPZ5WIw8SqUL1EIH+4mAd6vbJzNbxrzZdaMsr39E+FCbhPKGZv5e+8sh3JmSCXmGS
RyMchwtbhazJkE1G7Hk70oFF22EyQRtQwtvIwPzSPWdgvIQuyzrLWh2om71Xhsfdo+1E00F59p2o
YqxHw8w5ZOeqS4Y1F0dMsOvBuq+NxfcgggSKqnzbpiY/CTLNX2u9kn001sSC45hIGmMyiAIjlSYk
QvIeNl28Zu6iUj9rO+gtW8C+UOORltMs9ldgLTA7Rnvdb94YwFaxZhgd82ifqjGTb4EJV8SpyBwC
mGSSQCR73q+xg/8yzdfS1mxtj8NydSafyZhVO28D5f0jlQ4Jd6vcftFd+TduHcSoeZjNqzWX2zmE
eBkr+w7AVKYd006r4wjj4UI92yaeXKbd1hD14Vsu6Apjirx0pA48zeyCvU58Xq7O9XkCWn3KjVq+
ri7Ru3Ewd+z/0bWOl4G5x61sOou9+aq7kJPc0iOFo7W3eIieKCvyYjdZ4RpbdkFEhkukGJxOB3NP
uUR3W2f5ZhS89yXd0gO9GQ1er4LrahYwZPJ5MgnHBvpwaObMSUu/FOeKhfZEu3V9wOjOAWr3y7lZ
/IYNei8joyhCgVBBc/AN29+zVRMSf2bNe3chhYD0ZpnW0TC/EQXy7XXkW4VLSaKKIKHO0DJ6Ajmw
Xqiot2TofJ8ku8oBNaDdlzUoi3dkLfLkgno8cG5nO4fNpBTPd/4Y2P6SDsFAvA2bPLvQFuEL+Irp
lRUOm/oJnoxDfu7Dkuvyd0OcS7w2fX8gSbfuks4KCy7mvPOfItNhFlPlC0UJcXz8cUVnx5MuSvx3
ZIMTc+uk2pvRHYuuaFmzGhcjFo1HUEOhrdcF2OUnpZtweQcmyoKi7z7vCPIrHNtEbavN65vdIi+7
6SD/PbjGB6tPdUq4wBdUgmXvdwKAz9I/NpV4d5bgYM9WvJUEdqnguLS+HetRzVyaor0ZahliF4IB
Coa7JF7Fw+Z4wbEFHA24J9wZY3ANjHE4+O1knbpeXs3GSY0hAMArZfiQG2R3j2Dmvn1Z8jGtIbMO
En4fWyOwyRPYtsRWFTei2ZPgQ/iu7My3roy+NyFlzIg1TzEWjegi0C/rhTE4mgoZ8G31CZJRklq1
nKdw/Sby6DUj04PUFyKkAiQXLbeniLQngsvUD2OXAgiD9vcAjdm9bprHwtRfpU03R2tIPoLgPZlI
N6pmwDkDoRfxGhq/xEzOWjXD8y2D+dE28zEpM/kMeuZoCqz0pUVkgyuyW+4WyViGp5FTVjXBG+Xd
Q6acJKd6iKnZ3ltStXatdu5qcvalnHLfdgJ2TgM8fPlPTsabOdW/VrIFHoFZILyVnZqPqjU//bxL
1OA/DJtJggaROK2b3Xy26wneo7jZxu0y+c6n06zfdbAeh6180EP97AfLc7PSrffGvRgfiJySUK98
HT55mdx2oTnNbxN+v5ukLwEk0MrxgaXKNnXCwUX4aa9GHl6jToV7QPTtI6OhP3QhMCwytSRt1dSX
RrpbHDmEtBNZZz5z/w1nw1vmUzf7wa1vuulYdgWvNr8rmXV2BI0jm599yNkJx/7PbOnDHUdTuJQn
83rcdBGrztxXhvi7tOazb/oH6AP1rp1Iz9n86ioNb0j6MnrrVfGfOTePaBHndZNH7ZC0ss6TSD3T
+ruYzcEly53Ei6eyD7fUrOyVDKn80XILAWBCXVvihWOSjU/Yf0TiuAKxcUarbeQY7cIa4k02IdE6
bUe8V06IGO3IRVGJANziht5YTyLarPH3A6sycTmES4IeZMO9p4SB+GJt+8jpu/c1E+41AIcBQXv4
UAH0UB0GVxmEX3nJ+w5oftjNRts9Lwsh/W5N5gpJh94OcpKJgWv5kh0rgx3oNbSnVJjVyaz6N+X3
332Wfws/+m1qlMNOEsed9/2HIYYfyAfZdWTtIHY99+jNQsVhH+67zn02WuM1sgjMAWhDhH8eb8Rf
Jsq/Rx95A1/DdLQlJ0TRqDLtB2T31f2cmuDYLPkCsXxenT9VyLTFdomS8qcSzkc/uBADspqz3Ruc
ANuQSx7UPLvdxaCVO88avhVvX/sBzYL5Yi4yiEQrQiWhKv+1pUNeFoUN+stoXLtJ1I9cf+2RpFoz
DaeSuCbLnA0SYJeQFLbNN5S1WyaTAMasppCpwoIaq+p5LSZ73gtpux/WsuRbyibkjFQVFh0x3Jv3
NrllFu42ZWePHjNZN45yd/2pAEj/Ep0I/k2GV32bIL1JCo1qwOuN6t+yOmuP/txnSes0/k0NzQDF
aHbfvHLscBAHzXV2KiMJAj87OvPA8zpLAhEJ3PWiYDcO5va2QacZEnu2y9QiXWSNi8If8r02ayOh
aHffte0hYpbe+k8uS5OQjKY/62loXp25FVlMKWnftlwV8E1Ko750xjS8U2+gOfR2xvNRmOLbdDrL
RbsS9c9WTlDUUd5PZNYPqCHOcPODSh5NtRh/SSY0Y+kJ8pe6wMxP9mLIg0W43VfRcUKZPZiZFhfM
a1MZ6mRIJxx3gw28LJmzHA6S8IgqOoIXm6qk9AxvfVRGVqUZDi5JblslXw2fMEeKsA9kl6HEgjWI
w+qV1RtBLcRCdiH9na3CWSSdbPyE29AlvVOYJA2R2eXCCFliqGlEo5rUX/xIWJ8/AkYJe6uV/iN5
OcNIpHNhExZKkuAzmXfrYQYW+VdBof2GXlEgcVMHJZ4F0c9t7PVAZZojaYKHiQlmrh6A7CBbKUE7
QqbQyq3iDmW+d5qpIVYyEutOmPDUptIjjaKzvCMhfFkcqMG6hpOsLz1X1O8OUvKDXXTuTelKgyFt
2+s6FtvRMNTMVzuGB9mMxDT3k/Uw1nJNaq66lAn7/LS2qx+7ZWeRrFYOcV344YEYw+jqLsb6vViS
9qauWgEoYjXk3hBl9zyEkZ26C3GJ8ZSF9fMSSW7YtSY7fVCt/TQMgswSjrtdM7R2t/MzfzzVUyAB
Y7X9aZ2k8Uqhtx2KloJzEe32To0f4uAojZeVnLhDEFW5TiZSr5OhMPJD1hbmedym9jA0nn7j4Y0+
lTKLF9xcrPcqfoJ9TYpVsMtNwn9iq8Lbip5sfOaeDD7nzdFJ6fYLAydlt5yj9xQug0n0U59V+o89
LCUfYNG/LKET0fzpIC5USXVXqu1UB5V+bCxJPNS0ROFn0AdgF8p1PVv5MPxXqlb+9L1ZHrtt3g7k
+sHk6Q0fPlIj9kvnb6eGPva3GazEhjWyC0+ZJYujt+TzpSiAS4BvW2OzBBlR0zgfCkfriw4yA/BK
WNrvljkt3+M6tt8ZBQx/Jb2c6Es1vxJGLQg4XMlBGSVybtN44X9uIYuDCqHe2GYbHYs+2v5j87M+
E+O7vdXaJFh8kmrE2FEHls5OipLspXOYbyVYXSAno1layDyVVb03a9/PyeLYNDrKJnyNsQOh6kXU
i2Nj9ya8y4i0dozdS7hfPNd4AFCl09oTBEZmi8r/LEZV/jIziKHAmce3dSB4c1cs429b5MM+7Koq
9VTd7NXIWpHpV2ECeuZeIUbBV7MuzAgVtLQyVa0FcjT0y3mE2EP//auQRol1ZWzRcbWYX0kt7lGR
7hJIU6PP6Qj61E5LEpbQNtOqKsJU98YEkIes41NmWyNPKL83olSWNQ9uc68EGUTtmEEZ71Fo6RjY
WnBWwyBF7BAMzZPXkPDXVs4t6zkgiPCDW5Oai97uoVfB5BCVV+rfnHrrNaSN3M/R9Du0SB8U0pEp
H9iyMwr2HBKi5xUwrNwpnYR/siuMsH4CEiU+oUq6j2YzGve9Huf+Xtk3I2soSUAPPRVCLMS2bp7w
qVgrZo7kY76oOseIMxKsy+v0prl7j15m/4HZxKqD+ByGAc16Rt+LiPSKZUO08Ng9acUIaHaOXjBf
SB5GuC5LasPl16yNQy0oqTJx5CBWCWGfb5vuZvSE+hGQ7wSAqdgONapJjIDxDGSNEJ45+GSulqrS
eDD5LXabe48TXCbon0335Wr112VBfzdngB6bOtqSdcr+TfjDEYCCfdj2QWrnLT29SzItmZDU1lge
aOx9jyMWTF5rtjlSQnPkT1fkJpDKLYcHQu1zWoJNppW/PGW6CDkGZp0Ulm2lbslCXNBtPzNu7pkh
c1yvy+vaczrlhvFc+UPFN2d/hSp4sNBvaesMpDht/ml8UkVlgaYltugLpFdEq5FxeJZGDspr5sro
jCxec+u/XtyTi2fi+AnfowwePubQPW+F4cQ5c6CEt5H8S0mqRMRwQ4TH2a7a3RByF+R9S3rsNimc
dwQPC/OeT9fJH80VSo5yRiI7xwqyF6F+o5zsnVdn83E1pvco6IqDSTwtYpx7Enn9Erbj1c3tqzPk
v+VYtzvLojiky4/ZS35w3dksSKlSct/kpnXkC86fNt7lJ4eEmZOlpvXoSzJSjZVSaXDaZ5UX0WWi
ykntwqgPQYEm61ruU0n0qLKgC+SSvD9b2BdXoGtlbo4fjizRnetHP6YGzUp6TZmA/dtP0SZ37mZC
c+VS5D5NwSZ0QO4Cn2mlUiRvM4v1RPuHzpxmft5MhmYL9FyBEL4igu1GIk2V6bEbFvh/usK+ZWM4
Pfi6isg+VlkKhRfquzt+BINmJIKboGrKnzUy/H3FKuGpU6UF1RJcqy264QSGrIp7g3lqS0Lkbdya
6eRH83kbACUBPB/YYyWeGswf9j+68R2/ENGNms9wcKdqb9WyTAxeRICXVrBXlmcAY1i92BmXKuVK
Pzda+cd1M18n8sLSyquiqwodlFivvuWT/96u1Xg0O+2cCNUkm97gpO2LKWH44SWl7fVc+SiwpW0R
ezcQdss2yxiXnL2ppfs3mwA8dIEGLmbZWmkB2i5pi65NFQGISeM0IT2yvAb2HO1rulgwdcp95spK
ICdFcd35xqmzizllcsmUoydXmLnxpdo6RtSE2O7syc5AFmbqJKTRPIxON+0KCydC5W7BEcbDV19I
/KOuf+idrn0f+qA4+iK3GZBCaO4l+66V2dp8czqKlwIUqJstse7aX0MO6XZ2tnW3RT0TynUhEFNO
CENkAFKPND9mOUDqstRzSGRvypvUvkYbo0Bfyd98RcZOBaGFVmP+0i7283lkdRrw44+fWS4EOri4
QGZf7Hp6J2Ufwhlzsngtgi7xe830vphskjEn1HONByb3avZKC14zz+Hz2AJGuVQj73RC9QN4he6H
1vTibe3ntrj3npMISq+Nwqe+Yh491mnvhAap0wRTV1F/T/1jws80fWOphmkA6fsRUavbr7A3xWWD
AXrK7Xz8TdoPd08QVkBAiO4zM/INS7PxYx7q9g6X+I/qu4tnewRsGXgLd7K6WUQBchtCQqy2AmGJ
9yrbCqb1Vu8dbJdNXNMqE4eYHF4nSlzRWwGvrvlN/dNdV5ITn0raCRa18bogNX0Igxfc9dWIV2j5
0webfOzaaj00JsJXN0WXWRYb/2bwj41T9zZDITk4duVQJ5T05SvzqUFC6NCar7pXPe3BOI+JN4I7
1Saih0dnyblzPyH8nPasM+fDis0l3YL2tyD/GWRh8GVDKbmMEXttDVJoKWB0Vsb0L7B7nhSfB6sl
z2Ww1amX87XgReP2GMa04UBhWGW3H23HWFm4VgGWIn8vZvc62USJQwVFjHbdv4vPGqnLj7fo9o0t
333YiIe2jabYzLj0kU/eRVG38brVxq72vB8+it9+wxsdhnTbZSl++nY7ZHkdW279t2p9hMCBhLVN
su8uCO+dtP0ngqdQjv2SOrMuDjUpxd5MVtRiTntj8p7NPHtoFiHipukJeNSAwYhLMh66TjBmsXjJ
XWv9tzrjv0Jvl2GjjGLFm9xrp3dqvRvG0vrLyH2kNzcj+Ah2J+23MM+ADBiLZ6X8Cfat85S/X9uR
pl5kNPAbRThB1fnB9HMQE1ZRcbU6Co8T54fU6y6qqNKSoN6sCzVl91BOU773mVK/FZ3YLmXeBUcl
3eIQmCaM3MitTlZdqG9CrOaLuWGSK8l5fV1rMZ2HjkKMEirDuwxHPTjLcgr7WA1h86Wdyf1rTHIc
ocTec4ithQt9HYgH93yUL9XzvHMRji199vinjWqxxHPg5l+8GxJ0eSOy1woNH2WrKpvjqL3ta2wz
BgwADKZTZNlDk4hKToeot9cdw1Oi3hvxUxVe8LDYnkj6ybSvQSPMiy+U/SeshvYZnQuSjU/AMG+2
+M1MdzlOxHunsg6BgYyrdbTQdU52lUG0pjBMUMei/eh2Gd+wclp8VVnwmRuDPjKVBFA4d/nB7cZx
H6zjdliq3vmj5bydS1kVt81Q5JLzH58xXTm/Nu6CnxIaxL9JOkxXRhgJejHs46TD7lgarftKmosC
2iVQ7locLbtowHed+ZOmwrMUJAMVFH0S+pvBOC4bjq1cHMYcuADqXS8AYRdBwF9mXlnum7u0xu9k
7IOohCJJHBgUDN2VxKj2Yf4ojajAT1mqPckX9q+h7bM5yVXkxJEkFJWOa3thStywjs9hiaY2ePbB
MQjifTaZPLGmOLssiatOpK4J6yEWcnLWnWn1kFqHsqXkadb8zBTL+AqgN7Fa5BnrFTeLFYsxKl6j
knlbrdx/2M7HfzylK3he2sEmRw3JBtckHNVGx22WLm7va39u5d9LkdncO6GYPn0BBKVx1LIfEdne
ojpv90Hl4NkryuoazWH9qim0r2FUu5903e6xkqqMhRe0h2YJjQtuzOqAAQFkTwGYmgvTIZKmSHpv
BTuGy+uG9gT0xPV89zgvnf3hDz4zSCUZL10xFER3xVxjz/aQMsRdxhnWHW9YicKpstMckXkH4KBJ
PeBWhxyyZmwhUiSLja0VNEABUiFbIjJWVf9jSFelazVxUDTm8GEHc/882oV96txo+nD1op/qAAk9
mC282plEyqyR0uJ16t2DVwC0rUe4OX4/DAhugJeZ2PnzyeRij7PBqf5Ma60eZse0LrVlqTcRwsLW
PKNpBd3i2OlWJmqarV20jUc1d32y+JWA0Yc10mjII8RatL5SJWJE7AM5HmVVoiSvORRP5IDHvuaC
2Q2BA8RUCDAxmJv0Lg+wKYI35rcC4/jkS22jO+T5PrIq40JIpoeSaIyEx3n+dE+hlcQgL+qk53GJ
yxyLUekMy6O/df7BWTP7UE6j92qLLE/ntZap741tKvNeflUyt7gWIvHokZuf0qA0+wkheBc6c8XN
A0yjxSS0G+6seCtiWr6EQ3NkKR8YDz6Kb8gc7RVwa7DnVc8fWoSMvcv/8wljl+IYDpcdKdrUrJ0t
+8QaIz8Jg3JmLXgjTVwW+mu0oUhFevF2PSouca4A4R0J7qXNvVkmde7O3o43lPJ5c02ONfqMb+LV
79QiZJx+LUTOqjS8iRYVJrZANOVMf+SU6qgI2dTQAHpERYNQR+Vp4627tKTdvzij61LIdNtDWbHN
wnChOau6XEG6a/dGe6OY+0uxd8uw/hXhqXiow8yP55645mgZSwbbnksTwoRom+biNwoRJ22xyuKZ
5hmysxBVBCUC3nxRjzqtGm856WqSRGXTMbfL0h7Q0nDy1PV0CDivyATv3PNUaCKeA9l9CcG00ZLr
crFcHJG7YCzKWxnQqZt3uJtdR/p9VTkYDlKzxdXHFPbX13gzmR2WsRUsN6uOZuyAKMOYVnXNTM/d
Y0Sk3HamPRkWw45Q57jWeFAg0YYuuw19Fj0bFCIkUMdV1nOOW4jb9zJXy34fmfUjad8joBnjQNbF
M5DvA49JwqlNJzDMuEQZA9pK7hot00nrc4DVb8vrxKnnc14zrG7GVE7h2SGbyV1tRsFgLtb6MhTm
cDAr4+6MJrHf6U/5TIz9EIpEV84jENphH5gA1ZqS0i4Q9TMLc1SDxIryDd0GMd3szObVI9u/zh2x
swznse6bp2IxY8uYX+uifwZkGHv9+DQ4dCqe7B8jQ45YkUr35Im8SQikCfdlFT2K1ZYPAYdYushx
OjXMiuPMKD7QOQ91WV7rgZT/DB8c2IGrTZDbrjOz/+Zl3JtOKBO9IGIxOEztyrvi381PmdvMDxuj
QKgE/zG3dY4+dS8+z7h3u/fQw4izgOw5s/6c7816tjhOopr+sQ7fe90FLz6p7qeu26pnrYXzPnpQ
4ZNwXoc/PVLVw4BtqNw7kyKxsmh7rRFNMP/y+dThU9AOXopR0SJ5i4FZP+ZTPOJZBlkdBvu+Zq6X
G7QroEiaWPPyJNppabG9se7BejXBwQmCZj/2uXsW7uicbDsIYiEy41CpCHiPx1TSbGruRlh8x8Ji
INkM9722kHzL45z5OkbqcPfVoPuLrHC5OjQzl3UQC3du7SDJVvWbPa5fvVegW93dc/jV/ffMmfrX
0LP147DhQ5Adq1kl5ft5nv31rESBixLhO7UsCu9ZeO4vJtTTKQ+D6WAbQfObqbp6CLy7qqIqFrnY
33FIQQTsEobuulfIZzc3VPwy9IQsvIbuu1v1YTrQX4NKt9bpsJUNMWWYeJi8+oTsrKU9H9D3KDl9
bW9Ha5g7bJX0SDumC3J+bthe+ANhzXquSksyUfbFpZxszCf+XH83pQ5eBPyPhygSDYtywdgldpcL
GOfVSPQXg80mAPCs3MSXOe9i0G7GdTDz7gx1zU3XFuBU1uTXkEkD8o23nv2CcXRpiX92FhEPUgv1
PSFi7QGifdgweQEvzE9RWJOWoBh8hNG8XR14ICOaVS+JqWcWw6yclHl37s5GyShpp7dVv6B61Ye1
3EgpGNYWx1KHiobxP1kyDtumZSCnIh3euOzu26q2C3y2pCtQYJkewiFC14BREpeFQG6k27JhCYzG
Y+so+TfkzsYDNGUHt2/6kwPByt9NWGxi3qXyUTbQFDAbd7slHLOvkTxu1nn9Azo+8dxLWy3v+DSr
PzZAx6QrR1YENua/tTPl56IN/slCvfCzVcfSbb/KqBNovk10WXlSboOjwD6FDjaXxODz/ymnYP1A
eHoq3WA5i2iiPVBTd9ykMZzDrQYM6Yf0S0WYU/q5U8rqb5PqetF7MJf5Efz6mjYLKXaVHzWnLQTz
gDvYwd61QVYqMfDadl68ccAM+ALW4QTywTpHIz8s7fOQlkvbf0ytMtPFWvU5y33okqv+CObI2wv6
hQOciCbGafmGWI/ZPqS0jUxTPIr6bvvYvOwZE/h8G2rd/ltt3Fx1NULjGbYlkYEXHtq248AoWDZp
KUtjn8D+syhyD3N/vxyccnXjzYRxz8zefzWmks3viD1nQlm/oV/hfpgq2u2uB31Sr/VjV1vgppQa
Ym+ePIRO10F32Abm7bp0bzqXAX15W6YLuyT35jb6GcoBbJ5X/6WcpaiQtidP2l/ni6t6TAnoMK8M
BLGL9rJN8CaJo+FO/s6YF3bSPVE8Bc0WxmA0gnhGQPuQRTi9BNI1j6YVVtf+B53Y39s9b0UoUUH8
wnYukgnjizflejf2/YMnmdy2am04DZjtG07BSMOEYD8GHj/qQMrL0uHeqgm8stx1fB2rBWNAv1gv
+b1S9yr8VqbgVfdW6x1z4L6zhxdjU7/KYn322+C5Fz6b1TAO+PPPNc5pa+vfBwMvN7rRoyLw6CHY
nO6ofdNMWwsgVngfxtJ+WKmvCMBV1hPB2RbSVvZvGaK94GPaTTkPVGDeJc7ROfDwvTRG8eY1FWMj
Bn5zXXYcuxT9k3K8a85Cajq6mAF9Uc5XR1PqOO52bEMDm2PvHSkFQd5orzg6/viaz5r9OZPTnDja
MK4D/Rb0zt9ctK8zK/X5et9iYWayMeu7H3kM8rfx2bc8P5kaXRwtbPIJo8j2vkHEwLPUfjrxsmO7
sp9znNqWgMfXDMBUYHUBdmp+maRGgTNBBQmY8O3WkvFBTnSWsm3em+nVYF65y6qx2E+O3aTDWjEl
aMMgQdgCF+Hk38M0gjpBE9wtVZul+HOZhPPaDlNELoYT6tRxDA6QnqnCMo+Iu96MWIqD7HNqxzHV
Jbw7JOtfrOiuD7iDRTzL+8hNFu0BTmgf18rL9jOMUKTGAKdUy3qL5QOQ4k3Gns8tdl0KYzkGCoPC
wB7WkRbhDuhynrirMSPjMeDDDK8ZVna8prlxmYqs3IscetfAiHJXlvV/9jgOKBPOh6GA+CE0n7PQ
/q8qcb0M1vpH2eO3Z7IZSJnL2gEGn5QCxj8FfctFbov5uQoE2Db/E6qlu+ug7+0aOzi5dv64GevI
7hhwqlHDOK314DHW52vwCrYzfXCQ6XovyXKl251fYZmUVEHnvhiNHZ6Ef1nj8uThV0xwecL9xWi6
GyGV7Ja6fMzu5Ecx4t8yZwcOrAE7qsAohi+iDHeWls+tm78SbPRoGN5XMZXPWw1eZa6yi91nd9oV
YvdgYQW9bxJ5bDxcQrLObtT3sOeMuPPrz60efnEmDYhM0t13mVaX0g8b6vnlZWrwf9p1po+2YxKt
GDn6xhP5q5qqtFj9N1VseEj8N0d6j9HGucELih+0Xh/k2p7G3D/h23i12+CCmYQfRyHDTjWzXFur
KqmB6WBOO+JvdAA+em3SFfNjpQbmA5QM+ygyEVHL5bQ5QIJ5cDC71XCHTLRV2wA6MvItMl/paL5D
mUpH/ww6Y5pCtOoX76k6ED/zDyf4flnCjxVWHAOr4ma43rLH8ALWkLZuJxz3nQfhPfR5zBpTv1rM
rLKgYIKs/Bej297wHGcpI43En6AIAiObEr7rZIm8D2m212zECN13/IjgtAqIUfB0yLb+e5/vgXDO
N37RnHsxu7lTXe2WZaziyC5el9w85xYRXdaUgAB8t0es+3639zEjuIhicbCJ794o0mVzU/pmDjbQ
W6w6QdG7B4c0IRd2hlEH6z5/N4Q3waYaxhpNXdH0T74VPGXsJayjuTcn84OPZYkry/uMdH4oIuB+
DFzHwj3hgOQcMNfPzgLyMs49NM4tDynis6ucIjqaDUQyw70zo2XKDoUROMAP8oBV9p0hJfqsflay
/Nr8eoUH09a8+M0/c8J5MJsO2uTQfHRg0hhAswLqoEbmg2ILpynOvOZ/INEetKXvFzomZS45VoD8
PGk9jI4NZtS0sn2G4ANNdd/nXKq2FYdYnXdVR5HbrI6MMRWE2OY0qvckjGtV9dydNV+WG94w5Y+I
Zv5/csbgFlBJXk2j07ds8ZjJFBMx6y40uSK0kRhEZOIWmcZ9K0DNDSKMfuORsY5lNuK5IslOBKs4
zwufsYqCPt0i+z8Dvs+pz6buHAGf3oHonk6iR4+xVghiqoTwNPXDX98Si7sTUZPdjK3kfc/RNJTT
4IymbBt55SfPuCmJvGZVeryyX/GyiIp5bcQcEOPXRwUS+ksy5DoxCW/PMrO+SoAq8QgrLQnpTXa2
GHSKAcX6M3UGfqSeGQRNqDnsUdT/q5x6ryj4xn67bj1dx4D9yA7WZ0cTDRS5iWvwgJmwY3cIfm+r
AYoQg9NhXe75rX5lXtpt9c6bRUXazghJNkFzKeohnKhsBUGI49fu1QEb1usADW0Q63PTMjdUGXWd
o9ljK43pUVgwkGiUUkyFf6XBwmaU52+TdH/bBlJgPbJZNAV6BRrMaWIa46/if87OY7eRZNuiP/QS
iEifU3onkfKqniRKptJ7H1//FntUzSsDaFYGoMuw5+y9toz9hU6PfB7WFbghknlJLcLkGVrNb9hJ
FHoj6q6N7xlrKXK67OM9JflkPjmsFbSGOMaNtKpLlG8ryg6LLlQEyCVpsqhtWk4YKwKku0G583Jj
S69pwl8RjHNX6fa6pSlF0pW9inx5bKzoRSqXlqejOK6JWqNugsjOK0P5JyyHc9kb62vgDcG8jIN6
GYz4ZTGhU1brqCqTNEjquZDoPuFj3QwRf+hIKci705SO9mnA2TPLQlMQLkeSdY8gf+1hNLgvzM7Y
CUHoboGzembp2gG0yXbiRKPZg76YRqxrdoUK3qn8NWfu66KPTELQ1VVhjDeCuu/OTppnN+23mhNu
w8k7C6i25J/ej366tIN4XxYm4dk0sVjENFQKrn3PWnlLktltKAprxzOBcW4Y751uPU9lFS8orx9H
aTxC329XtGP+5IHiEJsxrxHfR0Vxxw3rlLjy4HqU/AuWxFkxdaugTjjlUCyf6XHb83DqX3jjeAYl
4ikXvqqQXCaVUCeyHamclNGBK8VVW4tp0Zj6FsnOH2cYqMcU73RVEeX3bGdVVN+FXlvOsoJzshwi
okZRbTWZtRdd/0Zp/WwMCkwKL8Gto9G5d8rxIej5qnGxhkZyZVuM2MSmwKBdKdv95TS0pCXhnHra
aLOgQ5MaaOIQi/EmB/YAMr04TN240xKymxtJIV463i4iyn6WazRkAG+fw8FIfBTOm4y6X/n5Ceo+
3Smsyfpk3sAWV7NBbzeSSTKvlXanFwLytbxHkHI/ehPdeDmhPiW769zGkgWxTEo/TGqa10G0M8qE
LLacVGjb2XTUgDC5X0n7rPJPAdgau4nFtw4cdALdsBcVoX4qz9CmUUsySRCegTS7i1v1hkHyvjEL
nFz5eN359mtjew+g4jjne8V1YAsy0n1xRVwnFRXn7J+5rp1zmNh538ocJ5gnBh10PacZ5XbWDmAu
csp2yFHfk81n3VZIJVYgeYaNFjtylht282gnTnksgxibF7oqhG+EtYnJCbkRWYRDpgiezQaVeose
8JE+R3Ow7VgebSKf/2h10cFW4jiNXfn81mMp00OqnOSks/u/apmqbkmzDHbWmGlvTd/1q6Ac6PFl
DDCzyO2l1vs0TNucSnGThFedga9ZaDlWahtH+7avrG7boONeOZFBZL0YHW2lCEPf2Uad5Utq1HmI
73dGNGdxthpzXqEKHd0qWm5nfXaw6isCgzEFjteNcOjZEkpZcsavCfaLk8niLaY/5JlyliE7Zl/E
pdz9X5m7vWuHVrcP6GW91zlCqBkCBJbb+B1D0HXse79b23G+IVl8whMRZ0LEXySIxCHl23EzuZ8y
jxQAL3wbhFnMI9R+tLFJ4hv8h68JDZ8QOS4J9ZGK+TIdSaITvsMg754Js8i/+Raf4EoumfR1I6U3
sKPto5JTHlLgKGVjp9HDiJnWFlfRb7gon4Ez9P/+XLEhXTcY9H7f+Xf5dKj84xB/Q1j7OF/EdMQF
smQcVCLd0T1jnpq91jREEMZosg2ChNJyEUfVjjrtDEXF2oCGLEMO2OEJfdrL18/ns692wTQBcaHq
MiUhJsweaueuFpRM3n7y0v/DsR8NLSXQF+9lyApfE1Hp1a8YOn708G3vAmbij5rrGAls1yCF0870
rmIsfP1NJW+//vgfjy7bu6CVldhVsyGIgr0j3w37zalI49aPeX//9ct/PAX/B2LfycQW7Vile1XR
nu86OU9Ft3H0YGXZ0MeBpVjzn73TxWSHhwZsJwqD/ZT/IYuC3gOqiAYNUcrluNl8/SYfjyPbO8//
v1YUm9xfaZwBrBU+rTa9otI984ofZUSg5LoAE5FLhV9raD30TeMKZsXSNL9DV3/MjyH8/b8fHIml
VSShBfg26a6NOHtzuMAje0N4pOyO/RmpPhLK76LyPhtVF9MdpZmLcl21e1v+ktXRxNeRN49qaL55
2B+vt7Z3MZ8pWErUZzWQTlOpq9CuqZGj//799VP+5NXdM/rnr6cctIgUOaVCr/cJEjb7Gy8etz97
6Yv5PPaIn7xYeUAOXdgM5VLLnR+lKJk0X/77sYvKpIkM1GPn+lwjzF7uLd3vlpxav5nMn4x+9/y0
//pdapJeXfh23d7oBEH3LltcZWVEIsfu6euf52O4ku1eTmIP7xlG7WzvT1PIUdIP73DLhq82hbu1
oIhx68V2fSJH2b1SBRXzny2z7uW8RuvRKxsAHAn1XMN07boAO4fmtOoX2fDtsJXn8fm/GCfbvZjh
TVC3DeICfzfqGkeocy54ftDECHhOPQeobqWRPnpFtKyxRHwzV+R50n3wps7F3E/J1FXJ5BH7YA33
fSN/i9A4S2BeNVEXM53i26Lsy62byz+d3uJ7c6Jvlst/n9sHb+1evDUCjFzXuNLvPRLfrqNmKB/a
3qqpDCDhIQ57SHc+/YyNT8XxPoLMtiKUBG0wrvd52hUG5gYdzLg9Dssc5fnRSjS4NNLDrcxJpVwI
yICCytAw/ML5oa+SMqa3TF+BroHTjhJF9aTdI9xXpLLL+tpFX48mqw72HMYpYbS4zc2xHVcmRq9r
snKnu2wokoaUdidZh4iylmY3PLVTot/13YBY3hKcXoehelZupWFHH1wKkGOZc2oppBUeECRQgbGG
ZNm1uPHHUfN2DSX9F3oVJipxw5KHUgWoRA2KDYFm/nJNxKxeFtZPVifsnaf0c987dZZF2JgzVERi
mTVi2nrTEG0HoyhnQ4rCpHAQZ4I6CTZKBtg35FBuMVVoG80oYtLYna5cukZuH0zbaFF6m3jUmLwH
Mw3w60UM+GzGtYDfI0PhvTapuq0CM9GviChzmsXX8/mTfcC92AcMQ3Ci7PkJgN5ytU/nRvouOCMl
8uHrN/hsqb7YCHoR9G4Fo2pHE9zdUima7kLo/d+s1p98/MtUvK6Iag9aAKt1/zSV0BFApvTli548
f/3pP1lQ/6W9/bWgalpZAkKTitTL7qTUSNq4aGeTbt/87PUvdgSvhi7jjnz+zM2g/KjlWZOLs+Zn
r36xHTQFADXAByAns6cGykadPYbmN68t/w2T/mDpcC62AoSjxMTrSPlUScNRZkZ3HPpp5aF3B5yT
9Yh1PP16sOoRD/yknpK+b/dal/qrepiMh0KZ2VoZbfXiDQz95IyryLjXLzqE7ACibH8d93198INz
dz8PJvvGMwp/hhOu2RWuQUvZhrsyOGO2oPJibntuk9xt68jbFMnQ35eAwikea+IGcYpOiVDY7yYr
yLUo42wl+7N4Xkl/7hWFsa4SWSyUmvp9ruPErc/0OqOlmBKIsJybLo0znDzxlUPBk3ZEO6ZgoXBg
O3qnnaVz/hrtO7aioIl3Pq+6pgczArSw79tYgtjLyaYJkhLvm657C3I4zN94nRTlw9gs1wC3/Ged
2tAetbL1IP00PY6piziRtIJraYh6I+ESHBQlwxRJfmWsCVdL7wbFkonEEtk1DneUNHJ8okhlPmuJ
V1/bQZhWM5wa+cYNJ6JtEb8dq9yj9DVVFrSLrrh1UmKrcZC26t41TZXjBBWUKJSer1HIqVtziuqd
Xkmd2qmv75wpfcFM5aPqtWUJ7UHLNjFazUe2peLKzss0owmDBBiVIXirTgKJyypsYDoKs8bX4oWm
ex2GXM1DyCIGb9WgkDhrRjKESjVuTDgr9BGRIFhmlCzRKVO51kbYEUYsS/hGMZ7HiVqNr/vpQrMY
PoZMO4prUYgddfK2bYdibOpIKG9bOu9eVsi51UWQp3JfHILCBVKgUVKRrhke8C01Z6ljNcNuABDa
6ZAEqZKSadoYPwPk2s7F2aXwgikLoF7sbJQovqNB0QmRYGIld76JOvtsGbw4tVjeOFkTiqGd2T/E
yTDrOF6m1GE7/5vj18froJAXc13pSLfCidi9uI3WdcChpJMzV9O+OQGdl7v/XUrEJVc2jZx6jG3T
YBmnPvgOa5nF8B+6H7Mi+o7B/vEFS1ymftaelrZFW9qQo5jQqBKnAvQFbD/FyIGyNnNsffn1uvvZ
17k4VMnEpEJooPOIQuBf/jGXyJhqiuv9rFPfBRo7n5RsxL/Hyb82pzApWqtqTH9nS5z2S0xj2qlv
PH/T2nl+GprkXLB1wmQ1ukb1BxRCJ7akb4xvdGDoIzskmtNu0Ts6MMM0PkO7aGnNqQLXTze10fPU
ucM/A3kX+5GotYREaRsqY4W2QCs7AMmWhSuur4V5YnQ4KySz+sapqnJJjVI/BKodTzBL7FPrymiP
oEF/OAv5Vw3IwpNjUgEYaKAsUDVrz44lit9Jj03MBjzYzc6D5pT7Zbzs+5GEkzSjtj7mwMlpyybN
tZdY0cKEoLpGgjUtPSRlKxPSKoC2KP4FpsZejtAVVn7Zj/TiNDtfR7qq9+aUTEc3Tca1p03p++C7
2rHq5XQSTRvv0g56iVGl3kydmar5ZJo3UusMhmHcZ7sCBupK4bK8jkWqn3v2tVrhAs9W9tQmRy3r
UE9h0D7YU1f8GlutXAtkv3/0qdEPRlo/xq3Vr5twQtzZXKHVDRYaZUi8HoQNNDCuV9ji6ER4CMBU
4V4HDkVn4H10SNWzPqLHSKv2rigRL8CUjDaDGHEUula/g4NRrKapTZn1Qq2soDikGW09rP4bGart
BFogpaKcWXQaO6XeisG6CsfqoalTZIU2EhT6/dkio9E1K/KR1lKt32UGVwANefSsTjBAZNjlMo+O
oel4z7aZvbJM5Ku8KU3CgHVqhVN0g7QN/UaeTfBi88ea1WIWmtVeYCSem7k3wY1FEmOxjVAmHQ3M
A4k3z8rpVWblWun1O9Ebv3DKnJygnGY8dbKYPO4XQYQo0UQx7Ylurvfa7/YsO4KxrBZ+MQzzkrvh
XEms6pqZYHgOq6OVKXMRaKU4QnPpZohRjWURWatpLI7TgKdJuOmr8pPbqstPOXvaWe3Cf8f6b6Mv
D1ph3Jt0JW7Bk/6uz/0iCXlg3lu5YKbR2J5yw/kj6vRo2AEIOH1A8CFqucs1gqY7FRGm7ZjFrAcA
6085OX7QDxdAwO8qhVwFNufWIEhmM6QgEtrM+zNO7AhmwJaca/8Utg4RpmwPthX89qz0djTwkZjt
Awq1x6Sz3loPm+8kmoPMnbdRBGeNRe3Nw6jl1YTZsQOKNXUjNctdhAmWmR78AngdqqdsWUcc9gtb
viaYhFpT4+QP2ALiRnUNfA6IUHKrDfFmTIAEZiWyBphRQeVdZak6ARf/lWfqqjHpbxZBv8sNHrKL
NcwI0Ri4idCXntnViEoCZEPY8MCAmtdVEL64lnU72vo9OtNtYzmnQHXYGIRxZffIgeIEKXI/eluS
VnCCFEc9r271Vl0hTNmV/llFgkszUu4VcIb7qjL2bQ47ua2v3Hh60GMCOCG30cI0g51p5zfIXjZa
CFrXh+6tkrdWEERjNQV94gopZyPus1b8aWL5XI9olBCkEEDqImOQfQIfpADWAOFuhvfMp3dK/66q
oV90OqBCLocUcNQBX2y3sr0Jg0pnLEi7u8vQMOVZTvo244k1TS7TFvFlLLK3LMwOui+uGaqAH4fM
mSvTfILFAV3MW2HV4Awi8QkCkFS6fnKn+rnoxmqBER5cS2ks8AJBP0PfPZnFW1HB2g/HdVJb+ryJ
ggVNrFUFdRJNIyGhrb23xYTJwvOAvQ2oeNJsqSvbPJkWgdpxVt7kQYhRnzra3ImnDd7D18pIX8gA
7edD2YXzxAQdZ8iH2Egx6NYSopIcf8fSr5iXgYNYqQ9WjqNyWDZ+CTZwOnoy3JasFJiUSHStEC+k
PrYhv/CvaI0A51BqOw6AquFqpuiY2pNfTkfN8KbZIOxHlH14n3NvOFUTUAV9OmnCuxIeyh19Iucc
uZ6h/5NUmnHXILP9neX0Wp0oQKSqg6gz4XNWffg6JuOtb+soWlpMrl2w7Wr/uWOAzKKpukKYp9hJ
xj+aSK/sQH8YpKzn1OHWk4fGZnC0JY35fenbt2Y2nu8JgZxJu3iIJmTgSYU5t62gG7gDhdNau+oi
uS+SEfciwRE2AuYDqEcFZoR1uwU7UyrDXANdgwGg6gUCrC2GogW2smafVQxEqC0svh27H7dAV2m/
uloeetN9o2hwGgGIs+C8JFXJGKvSF2Rlj17n/AK+Ui1Nv1uHZvzgJfouz5W+Nt0RxYPoqMKMNH5x
NhulTNZWPW1adudZjnx57aR5AlgL1hz6lWu9CffKO2N6K/UbuNpdhbduUU1oEerm5JHqN/OjhrtJ
1fIUPMzmmf2cZGrLkQKdfi8OwmPRs5H5gDtLMB7F6bvRcF2yaXjOw4xv13Xeu6wBe5Edd2U7ELdh
+rkaUF0NKU0vmnzRxe5db4U3iQpvaovPFvjTri7rYlEaGYgZetX7Oi29uRox0CmELMFZBxoHgTF3
pvDF6s0KsAw7PPJqXDJljlguUzdDTHe27/JnHXD4vTaZeA/C4Vhm5rOlypWmA0tiXI16lJyhmvDI
JAwSh1IU+qEknkc6pq1M+U8t9b557Sao40T2oHO7CrCUAihdRHVxG5bpUvbeJu2xsJeR2pxNd5sk
w7yKfOO3E1n3Tjus8YwgojVxBbQTjbU6CjAwo0aRmX9LA3Q3MIGRaODVDtriuiVHe9HUivJtLQYc
kk2xFGUHd6LUO7gNPeQ5r1QrBs8466fgadTMPWLTZdkTtOs7xc3E4aKszDe7H2/TUKM0MkCVTEpC
FMMK8F4c7t2ayVeGhTFLe/NQBGwkoUKg1rrZurIk4QXKeERh8kIS1r5sirsc/tIsDw08r6CKEnvj
pt56HI1wXmOSA+ViYfyXGjAG+v1+oPZCkGCW+uZ72JxTNTrjKihQu9o1giqZQIzqS+K0Js1OryNM
BTP0Ti5VPMtY6l10nfvVqz550bJjNZ45Xla+m5YcLPQfQR0zxsvozo/rlTPYa4B5uM+G6NpynFWY
dU9GaD/TYE4WET2Ivh2eyk6/q2y+vtD8W2lm7rw3hwfX9X7FRoTjQ6SLwh4AO7poLpo409jXa5pg
FSLpEWgVVPnINw6xbe+oEnDYiIiu9m3TXiGxyvuZX1q5zfknr25yXyZ7O8kZHG7WrDFIlkfdkTZo
p4blsk1gAPlVjCGxjW3tNTdcyFhAumt/ARHMxmqEIQlJgFkcherbc1O/jp88qCXUMcFa7uNSoNVp
ukgo8IK5k8G2GLQnt3M65AzWGQPiDwBlplhlNymCT4wsRnSbtHmAv8Uo7sKKAkyiWdEtJiCJAnaw
UZ4TFYCMwkyEd0KOXT31aJMOwoibFiq2UOtMM7pTbHrDm50EXongX0fzHnIS2+CPr7dpBRkc4Qha
fjqWI6WJUvjO0VAsNEFapqjn5TRYdwa943xesHlyHw+9eQVnY5ylSkOa1taMiUXYosRZIPLE3eX6
fv8qG9Vdg31Ezjpl4C4Un/TJqlrv9etr28elSnGpEUDnNkQRZpSd8uUhMtJdkerftE0+uRFeSgQE
FCbuZApce/aUVYe6e3eUhpnzzXPDn13RxcWls+QXd8ZuzPdGLYs3L0nDJ4MDYjSbKIF/U279pD0i
LlUCpd11qWgMc4colfo/H95xkw6+tLOqBdUskCq7Uvblosq7Q+9Y37zvx/UNegb/7Wu1TmXjigz9
XZvSWHB1bDRF5Y1LFxP6MjK4Bn49Aj6sERjeZeR97ydhlXStuesROty5oY3qyJTT0agNyApGUJMD
notoJgz7m07mh4UVtNDnPttfd3gdXA6kdwjCLpwvOJDYw7I87Ra+wJz49Zf6ZFj/+yz/egvChZmG
TTPsvWnflOy1ff9NneOzx3Lx4dsgGJDNcZIhLUFbxkX0DLpFPzOPlxLr1tcf/7Opc35Wf338CjcK
D6LCNDMY5l5Alrp2rL7ZkIegL9QYE3NkTvWPIu7oTf33zcpat/UyNsZdXhdAnbTl+XxbtDdFBtdE
+6ap8Nk3Ov+cf32jPEXbziOJ9kK/ca07YGpUrcHkcwMAH/HNs/nkqV9Kq0ow2KRb5NG+gF2sDQ7l
3fKb2Xh+vP9TrWOWXDyRtk2ZJKhedkAk4WTQEnapRYT5IqnNAvpAA0i2J3q1BkzyWmZa/81I+Hj1
4Y0vnk7j1CqfoBsAqvHvWw/7gknHL+8auFz+hFXKf+Tavu08MCFa1Tz+YADyrhePK65wQbeEV5Dt
0Z+5TThQ8doRtzKxMRVmmizrDIHd12/24WPjzc7rxF9jQ1idNHp+3Z3ZtoeMyEN8XN8UieWH447X
Pr/nX6/N3mCm0BTEHuC+Q0YRyoOHYEng2YIUyuANoTDa9RPAt2VwVN9sfJ+tqBeVaTX6mToj0PZD
GaWrOk1D8v1sG5NczZUpKrS5IEuAW58WfTPwz7/UR6PzYh/UI4AFNddZMg7ifotDyqVnj49Iqwbv
m3L1h+seP+RF0zSikTBowpC7NLZ/1cIKNpEb7g3ACytqid+JIz/7IhebXpgqG3o5j0um/0h1mzev
TffNU9HPn/SDH8m9mMKW3XQcWO2KblcKc6oPs+nFobn0GKe9RVyQA1Je8yb4ssp9C1pRvYYqW+RR
2RxMo+xWceyKElGCe1e6evWPFaGLh8KScdu3UPAuuhEip2uIbI/3s1n9aG5cymck9DHGUiUwbKkn
wyoeJ0y3X7/0J7/1pXDGCYbU9UJH7iwbFXwjcesb7g3n5+ibef3ZG5z//a+510tN4EpXau+dFbcg
zac2IKRP/2ZEfvbyF1Ob9EJ2QoQI+0H2O3Jb1nnZwlCzgx/+PhfT2BiU08Ujjd3Ruh2q32nxPiav
P/vpL+Yr7MowqPpc7Lug0g+26df0dFNADYEuv9nVP9mwLkUOMWCKBiQT7THayiAQDQqwBAGg+3Ao
wM+L9CFhDnPaBedkJt436+1nz+Ri/nZ5UIeJSDH9ayjJpoYZEnuCKgwe+G9yBj9ZiC7lD2eXfabr
ltpXtZr3uVpUsEOs6rcNBuRHT+dSAKHwwJLkFLksdYjYWb9fbOU3K6xA5s9mxqWMAH9viATcZjEd
KBTUZraFa3odjtqvn32Di6lB0dycGq9xdpjj460GV3ilV0iYDHcoN1+/xccCLsNzLqZHUft+YbT4
L+pckG81ASLBlQzWKsWH43kNvUZzRmf9SlpjQrJo9820/2RgXwrHLLZSs+obsYONYVFtya4jL78K
4m6lzHaTNdpN1bC7WpRPv/6mnw24i51vOlveBryAe9dqdmAWt06AnSZKKnRP1tvX73F+MB/sTc7F
vClaFx3GWIrdZJYxCJb4NjW9bz7/J69tn3/Iv5bhcnKbop9isSsG47GqHUQIei4XX3/wTya8fbGp
Vl4U9oGqvJ0+cl30pAtWpSVzg8JK883n/+wtLk7AVe8GOsUesQOwg8phxAyIP/eZjeWHb3B+8H/9
QFU/IRqii7GbOidfJZgXNtLO44fCoW329c8kxb9lj48e8cXXyM0CFzo9p32HWnuJuaC9EZPh+UfV
h86vwnHh7LNKZ2qVy3JchVqHAc8J7ZFGG/3oFGkOqsI4z3XOrHnOf9q0RcHA55uY4Iql7dZ3qiJ6
FScefdz4HACTttTjQsI9WqKEsZDXOlFmgFO7JDwNnk8bxMWCFDnJe5fW9rIE33GgXFXOKSHjOW6b
eyNSty3hR3jvyCWvypPldm8eDZhF1YH0b2Mqcd2AbRLCvFxUwnrWgYkhobdS6iHwy/UJhiOETVxB
6aI9q21AZV2FVXgfh/JRJJNGt9ToqRDKbcLeMTcs+y0ArTUTSXSFrkduVadahAQuBRA6+ZTWi/0Q
gSbw0mgZaf1ezxN3Y/ZOsbZlehub0Iv7Vm39ssERTA2NIhRO0H66lRU2UVzPsICmsYfEQZHIBNYF
XLtvcLBN/sJWo7EYzCogIjGscIiZa1Wj7e2ct64kvCYxg9cu9v4Minqu0WX/kHpbryOHQm1KswNw
QGHP6qHoQedTwGzMJJvrZUdbiti6uaZwiZntvnN7G3pTYG6q3NjnZXBKhWIBmxSV7ibGFT8l1oyE
OYZ6UrzidHzukpqImKgYllHKn/KBnmBCAKSTT++Z9MyrLIr33CuufPBq1BTDEepPqC2KPosI/BY+
3xmGfdGl2qJqTW9mZOSjpg3wNG8s7hI/XiH0t5dejlus0ngQuY5QhDkwAjoqLYriLvIwc0xoD8Ha
s7v0ubHKN6mGJ5rm/Jhq15bxtY9FV8JCnKHT2HKPvCXDj1q46P8ENQxjF1ol0mz7TvTti9dPhw5Y
9Sx23X8ms73BD3DUxyjfx8BggFEKmNjnrI62ioB4aVBVDMju0XALcJTMyG5HLt7WTsLboadPOZj4
46fizhv6Z2BXxTzIAnQSqGzmZZQ92iDOCWMqF1PQwcuxX+oovgGSuwFIDVkDmcCyKjHgwYN8BioE
/KkPBOpV5Al+LmOocJO+ctJwK5T3kJKFtfAiUi5Dozl2fPNZ5uEttBSey9AKjrrmHUQDBz4GcyyU
XJcpREzZklYlSb5EdbGvNDjwY8/v7bjaXdZMYici2hxmjvpC05W3NLCHw3nWAyaatorycyZuGvXr
lJgHgBYU7KEjA0vWRbkJihHGsZF7dKEKcsgrK1kEAZpcQMvNIox9Z2WbQQz6kyZ27LUvZqZeh5ob
sF6k+RJdzR548q+pAFLr0lH3p3BauKb1NqZWASm1RxKXPIXOdEMk1S5AtTuLsuyo81GWaHO9OXq7
bZREm7hQtyDLDqY70C1s5Sxz/UPT2DUihvhY6M0VCKRtP7n6wky6Dg2HK1ZY/N1Z1xIOpvXdiGea
SPVkPMGAo6Tv2mKN7vjRj4Zhn4ydvkm7gZwlfuoMwBl654Fcg0rMMFSifDAot4M7L3G4zzRu3zM3
DOC/OSBOzhXVuXUWbKC+OtYgXWZsKIAgRlj+OljA1HCvXKAXc7uXtMUr0W/yzH5kKDZrVTo7UeTe
ovGkWPn+UCLMOYuqYi2A6GPqu9E1CStM6ZpVqrjWlBU/J1NNqO/o3+cmj5ZoKM6RtIp6MnWWqPHW
SUHPiFSTfe+62iKzmuHeTuQWZuCptZs7V4MPIOA/OWYLzKkLnvxRz9F+uA+TdG89XTUoEgqwmYE6
proEj2VZV5lh/yMz/U6m+duohQfsHFstQLjdtqw+kbBfSuzYS9Y6htzgdlsr9p+FI4ioosW20cse
XXZAu64tQ5eksQ7rfBWplTlArmvq5loPKaqaYfHS4HCCk53cJYSgEg+jnBnctD8VDBeEHfFdjGB+
VSccyKiSPhoZkXqpyc3AdX6pnpQPrj4UAuuj0wxUl+rxDyDYZA4O6R1PvLPKkKcjU5j6Y3yOJ4oH
UHHYyivag95RpwARtRoE5FElyzyKtIXp5tZCafR4uLutfLs5GPWEUrohk4TwAgJTnHHrR+EhlsWj
8ugzBQIhpT29J834rpn9Cz2vOwv6AmS/eNe68csYoWmSoQ8S33fREwQTkZzGSRvS332S/VPagFuI
oEeBMqzzBuxRrL/1qr32RfDUZt29DMl8KGHhGaLzsPsb7VwWUmM86guLjNZZB9d9AdLncYwtUk6n
aGdFmgR2NoIMihTKWZK/Qpe1wmpYZqZWv/bYvpZ1k0frNGRb7eNxZ0gAafDJAJ73KIQmd7wNNauY
BYQwofYyGar5U6B8TlBF/WAUlbaA63NONqyP+uQ8EIf0GPpQ3A1nWE85NLsSuEwl7G2vinjFkeSZ
dKpV4NoPg60/JCP9kDa/DtLml6GzqLZFhv4hyUOSNQVWhRbeVttj5SA6kb6WHOEzDe6uHDU5hziT
z+F7HY0RuUtEUDKjx1trETwyw03fCIs4Q9v4WxXkzswhuHlLshQkCc8Y56Jj9wJYxjmZJWJJ5pO2
Dwd2zqggjzawCs4hbn6qRkD0CZTH2eDleyAKbJ9ZuI14mXrIbhzfQohbgYjEw47StqctP+b2K1v0
kyGzkxNppGaP7MVh5OGzRmTsq4ewI8UYWIG/cHr9Rmk1ACCVnLA5vE4C/GEhixxWfjvNaUk6eys0
qAuXIcLDaHBPGUk/m57zBF11Q5ySOqb36BblTh+gzdfIeljNxGxooms9GG65YjyY5TnKwRrLGWEa
JoYC0AwBdugFPTsYcdSw5m5pP/oubhNchVLsRVgHpxre5pZA5+kUDaDvHfBTNBo77Pae39xmIrJQ
D4f5VuVm95rk2iZvINGEcaFzbil7PCgqfc9RS9IV12JzVetRNy8UWDE9FC1w776+wsA4PYV5R0Et
SOSxHDTkTX3gPdlSe+y1QZ1sn1i1eW/rYBDh2G6NcGIvtaGCOcUGgzYhxmPirWL04QBEimF1DkWZ
64Mg/tDT66UPIGNVNLC7w9Ea7ijf9RwqbUKpPJYFdxxvsol4VEjoj2ORFYQDcg3VY6BgkxbJTdha
tO0dtyMMwpQzE/0gsbf13Vi25pXMLbkZevc9diEJ1p36XUcQO1uPYPa2gkRmtLIDJNs+2GjnGUil
vyLZJFqalSDWqOmIa9YGexsq9GZ+J/J5zll6RUydtcor6ZIlU7eEXIO70lTdLjTgn+j2zjTp/+fs
vHbjVrIo+kUEmMNr52YrWLJsy3ohHJlz5tfPop90a8Qm0BhcDCAYrK5cdWqftZmFu9EyjGPUj+yB
nclcLkysGCSSnvDbqU6ZlCtvBcHbO1Pt5K0u4ddmaX5yl5k9jK4a32Y9GO1tYijGA8kAIDAsOdiV
qp38SBNntpKr2uKbUhqwwHRS10v0EX+zhiNOpZsojzTlb6KR8oJvaHFxPJBkDTAmgnRFCF+RHH/F
0r0DjnOAsHuMMTwr+cN7t7r1QSC5kW3+1OMe5Apalz0UB+U3/rbao27Fv0gLDjdDPmrczRl2SDQR
1bAodua+DBPO4ZJScIQdAHCBijxFwMl3Tj68RZKebftqHM51gk9bo3UqCM9EwkjH0HY50IJ7suzi
ra3q6WkgKZWMqanfxGpg4TABAtLTpXLfpZWyVcuRNVomo0vNzegw1fWr4YRgzEDYYsrKyXbWHzoc
yw+YIYbbQO9/WK1U7vxp+FRx89mkTfNJL5kBLFBnNPoKSbsosVofICC5hfsEn7FdGJWfkQyw5OTQ
c22gsHca2mRINdWzGVr5vY9CfTepxi890py91FjDLrP9YN8kHEz6oke+5UmvclrhWsAvxpPpRQHc
urGilPvfVLbklfDmkvj2gK7O4e7WeX/ywNY4fFv8+wRSRQ07/ND+k8l4lA0L+Dt2PTnYIP9vCsXu
QFWIUhsJbKha2jcNYhfUZMEOsy3lCSgC1BY83nepCifO6kCPb/GxznYjiGg0uCpH1oi7ka0O0ZPj
9f6miEeT4Yqj9ThFGAhLdvlYmbi32iyj94NXIDicieAkmDT7ZiqNk25rGDuqevWJ5RoqW93DOWKh
ckx8kSO//FrXCHugqUfxvsxlGXdTVT6kuXYn+228N3JJO4Td8DfTdIOLZQBs1fxn0FZ94/xSHU3H
Tw/5WDgPVsZKaxt6uwmb9HeR5ckJsSsmLSYoD69D81T2dgEdD4pg4OhvkqUPj52hcNWd2MIMKvit
7ZLPJV5YpMEO+P0qs/InxWnVJBkOIGgPwtCDdWsMgMkLJIgaUGA5wnW0L7Ar1PsGwrOT8YCawWhX
ulr9FPhsS7VtfTJU1mSLS6s6AJRqtZiDf9h8LR3vqZ+8z1qE4zkQyBfLMn6YKXc/GM89twE5f0bp
NgN2Yd1gbgpmruh+4rGSbwkZYVXO3rtBkmRtGcTs1w6+tZEmyW4RYzoaxxH33Vb6W7Y8WgTTeGws
rup9IN/XDQ/uVVb9HeT2HieCn5mGariE47iL4IX8thwLMxNafFPBEXsoVJyleRWmX9GqzvYK41aS
ZVA0ht9hgqfrW9LdETfpJJNkFZIYC+vEQ4fV7WMGJ2fjj+pbWxXlDlPwfG8Wmo4U1p8HUfRVru2y
QI8zI4flwPjR+kl4CtUkOtQkXoIp4horTQN5lKaGYyk+W6cqmQbGo/JVJUn2G0K86LM+mfLJNFFT
ObY9chJs4qPkcyhNTD24T4eh5JjPBqawYx0KTa6/ZDDyLVjnqNwypUpQz6eAZmTLu88JrbzxnBNV
HGQcaGtV7t3JRer/mWSMDJVUH7YE7dnMDT9ARTnkw2sF/vig0oyflTrjcXjo6gMY0RCUXRTexXJl
PpdSaF/qqhqPsjcZz5FXkZIDLO405XHxt8pajCAbTC62xuSkLv6e4TaLbB07zIZuyeBF20jgjqXa
2vspbqpjkBLL6Py0cNs47LAbgCGcjLmlnYIWApyCM60bBXXmwP9EebnpGhviHweJSdmO5KE9XQ9x
Lby0mnP47l0ULWVSanjZyS7T5UuU5I94Z9zFU/GmaCb8q+nP9WIWHlfNOcr5rpguKxH6qp3lOjww
9ME5rt48+eSz0ZFuhTo8W3n9WYj6mkJ424/NLizzToGtlG8G5Vedkg+tEB0Yo5XQ6VIJwiOQ6cv8
aszrXdzZUMHph1T6YyvpKY6ClcDmUglC5DrFyXzK01JBhPZNbd8GKzgakNC7Sjve1hlC2LrEmXRK
U19zLYz29t5UQNue4r8Ag17wonOljvsK98tx5dlkYYgZQiR7TOExGw1vWn4PD6+EANvqKURhltti
kB+1sdJXWm6pJCGs7cg1j0DOSGbDoIM8T3nATFSTrYMIIxbubfRQmni/Xm/FhQC9NXffuyENiijR
cy7KF72S3kJF/dUY9krceWEEGHP93n06aRAFYxROMKXHK73twmLTqOWLHYO9s4Z+5Wl9qbWECsih
rTpK5nsul/KssHFoaI5DMJujouCu19Q9S6UY/62LhxeABJiquOjx3zJ47c1PdvPCHovTxfV+mD/0
QYTeEJYWr+CRAR+29BJUuTuaxJuJmCZwApuVp8ulAoQ1RR5RC4+yobgDlliEkr2vjaW7voG483oN
lppIWFKMDGNFR+WNIRp8Eo2IiGPmSCyEnLg4ugBaXBlWSxURFpZMmtp+SCbFLckMRppbP0MpPCMd
yFYe+RamhCEsLCobNWpXlQdSRcrPrR3NL3xc029qJl1YR/yOyClXLNkddLBOOFApcHqjgmThN1sN
V5b3hTbShSUE+IJkOBngk8brHju7fuV8hwR8uimNHlykMLUdrYwMw+5zIEatOz8OWHOsJi1u/PnC
nK6VWFVgh/HM2ltbu9MJ4fu7VptWOnjhFfdfgv27hUmVJy/Bad12DSfXDwilejec6nZLUh33s258
JBnuEHI+3+BIkpxv63dhgnPA6jwPQ3DX6T7niJJ9c2ewqI8xuAlska4XstTvwiRXITZDgkHNNnGl
J19oUxR/gD2vfP3jBFi6XZjild+1FvQZxHKGdobcesxavNpN83tmNHdySQ5K5Owj6AFSFv3o++lo
pM2hH35fr9zcUh8skbow8Z3WN4di1BU3wqFWbX143daamHthr9KFOY97epcQTbXdIK6+DOj0CXGd
bdCtjX7LmNZNS/j1wOTLUcoC2y3JBURpD/4pPCWBv9I3H/Y8nxcqgBNcg2kv6Ik24UmM61v5oNL/
11v+Y72FborP+CN3mT6IddvN7fQx9MNHpQK5izXB96YnUktQfIfJz75scjjp0dkuvZXV8sM+p2Bh
ITNiyN014MsLbhPDmVRP/zQAaFvRKf3Ld/+/IcXnhXXMwq+rUmrFcT21QFCodvE3DFuDlzyYsY1B
APGoZakgUIqBI+5x+i73IsIZCi66Poz777D/u32uhd7leksvdKMprHy8XE89j6OARWOVLLhZ7wpm
mCDa9c9/uPJR37nYdysffMQg9trMcXk1b/bQtYd9n/DgJI+YAHBY14+yMfZuLVWmiwixLlfK/XB6
Ue7cve/KVeEf2n1t2y7ZqLn50BAQZjBlan/j94V1Lx/rgfRYfIcUufpmV5jdBMFFLaMvqd7f2DPq
f6tg+Epr92TouEFFjmhZIHLVvkqzT+31rllqInF9UMkVlybTcr1iTtQp8rJ7ImGs/FFA6cW4DI7+
yvb34UGNzhCWitIxa8VKKtvtwdr64WtqVSSY8Z//6MAuu6k64nWJCEE49Tn8MK/7YaQ9GIN0VzfZ
NgT5dL2EeQn4YO4a4tJgJEOcZortqkr+U7eT+9pJy0Na1LMzq7YLbZOk+Ky75fism+JlxtRbtBGJ
r12mrgs3lYTg3cPOK8VvfaXFFqa+IUx9SAl2oPH6dOnB2HfjcJAjDbuHl+uttTC8DGHmY2YBVVqh
05uYOHj+o7d/+MadHSk3/nphhscarqI93E+3GXkh5117g+f2cUrWrnlLv1+Y4ZMUxNgY0P6mNGl7
Wr274z1q2nR+UMLAxpP3ejst9YL632lOigFoe4UjDljInYeYTMGni4T1lUG79Hlhlvdl3eP2HtHJ
QTcjCoafBMReIyjL13/+wtwW7y4EGtupilQHSoAEsu0SQSaw/R/59MdKV2S22tzkH0w88QaDLMyY
0E5FFzPJ5WdbQ7Xg9xi/RHgi3BmtZJ2DCJGDNNr9xgkKs4NwWiJM0b1pH3SKseNxHbtASZJPUYRT
URtY6cPo1Pqlysps25C1CZ+4/WJXxriL0HjsOqkkgzb0pU2X+crJMBB+JeSE7IxWN3e4p8QPJR6X
pzz0nLeYcyISyZqHxtvGtnibCsIpy1WbB+TQkqNNaEIRd3i3y6L4cL3XFkaFeJ3S6tx3ps4bLr6u
lRyaIwUvJBI8GeprJNWlIoTVxa4QS2iGPVyiWsU2gJ6YkNGhMLteg4VxJ16p4jFEpQpGyLUtJ9sb
nKZPZtRJbobP424Ip+KcsC3f2FzCWqMnhJZLYvbgG+c8enIEg9cUJ4HrVVnYV3RhpQnTBBGc1UQX
pzzl2sUouKHF3tHnYcsbnEsVDbetBeJtym7rvgJUAFQ1aOItKr5nZ9K+KxMmx9drstTnwmITDDhJ
NtUUAhxAozNAOGGgPU9Y2Kx0xFKvCycJnLhTtZK7Caht8jxiz1fj9KF/iSXzl6kyCa9XY+HQqs1/
f3d4lCQ/BlOQTRcp/oL4dFvF3331s4qGQX5Q2scxtFYG8Tx+PljYNOFEofQR8PzWVC9jM3pwEniA
BOHy/Xot1IVlU5sb8V018tKoqtbISYoASsEr+4iOYrI4rVS6ASPJlM27mJSxZy8JzD0O0MXBkMrm
vsB3GIGXrJxsCwNCGEXakQRj71erh+MWuS7m83GaD0d8HKI7TKjkE1a30EMqaZQwaSM5a22Pn9eK
j9pHmHcJ0hIu/wxYDFY3RYfi797of7TTWnxhqf2FmeeY2N7lmJy6eHRd0JW+ZNbw7XrrL4xUTf1v
44dNmyVTblhuD6WpxX0yDL7WjFDb4Dqr7a4X8nG+JBRRYcLV0pDGGRlplzqJn6RROZftk2W/Nlpy
p0Y+1kWHXoWG5axMjIX5rQnTr5f73kkbblXDMIDSCy74S/6xuuD39eosdLcqzDvwQE5cFLRZi70w
CZkbsra23nRnWi/XC1joFFWYb2Zoa1NegKyIwNf0CQl9nycTSfpsDPjnehELi7kqTLqwNsl0NEqG
bEY0JMLfV+9CGLohaYTJw9BjHkrO3PWyltpr/vu7CV6N+LPlUk7wzUZrYoLFyr3yoECW4vFTXhlj
C32uzn9/VwhpOrrl1xLeB86Dl5x9/XlKPl3//Uuf1v/7aVVNqqjWuID46sw4cqZzoYaXFoHK9e8v
tI8mtI+DFi2u8xpYqf5rrL+QSsVZ7xwa7vXPLwWpNKFpJsOxlB7XiYue9t7PXJXT7yZOP1/QPkNr
K3JbLdASGPlnuU9/BLZt7xvQKxs/ks0v13/C3FIfLJD/lv53naMGProcnzy3gKXyJa4s6STjkb5S
waX+EdawfMr9pJQZX2RnXGyM7Do1fcWDbCUYttA9/1JX3/34rA+mCqzfCMiqaM4I1tNdKyWwv2ft
X4tLyY3VEFatvLMgbOHKdMmVdhNgrTwhY4rgfV3vg4VqKMKqZRb1YDcDq1aKgVwysHLZEIV4POeG
clsJwrIVygiIE23gOoBSvQaC3BjojoyXyPl6vYCFjv6XT/6uJ9D9eDbOlpabmNabb/df89B6nDzi
Dte/vzBMFXEiWmgQvSkcLxLgRtQtebJJrbXHlaUfP//93Y9X0N0BijANt5ygVwLbuM8yVGtREa0F
MZd+vrBOpdmgqDKiRbfJ6xcAijzjBLctgSKzVJrm81OtZ5c69TYSB//cGXbQrK63+1LTCBO4Ti1f
tuquveAkK++4n8LXNRJnO3qRerytCOEEEmLX6U+6kl1s58Exvnj+j9pYWb6Xml2YtyOi2Cl27OLi
d8ipsL/lTV+96XVaN2Vh1kZW0gWVI2eXWH2Ss58JqONxZTbNn/hgUZaF6UqmjoldWWQyTGbRd/Qg
D+lLWsakN9n6voWmqXQliRnxeNsCJzJNPCv1wyJOyovlATNzCg/3aUcL95EWrDyB/9vtP6qTMIMV
okc8HZvjpR+a6ADgLNiUVhKT+tHGXzGS8/+OofHHqUzF9QecwUo7wRG467zdnAiIarvRT2Nh8u6h
SeC7/MI+m0YQwu1Szd+pX9SbTsE0e7TT8ZMxYi5HGk285ezv7+oucV6uD9b5135UC2GpgLeQN9po
jzzmJbyutFuAwSRS/TDUb9cLWJhwImBKsXK/T+UkunhF81MqFM+tVUPaaS0wv+slLB35RdBUHaCd
MUJ9vGSV1ewKuuJg8BpxKGvqFIa8hSaDneydPg3duFaCg4Jr2MpAW5iRIoFqUhMvdMyuvPS4cR4K
bCv2stesLeRL80ZYSuo6L6wR7OGlNl9DCYP3PLg3tMcAvzNlGncZqVdV/PN6My51lLC29I7dBYS7
8R00g3OG325tdF+bcFxZFT9uKEPETJmQ8oCAWoYbmiOP0z7JU9gP3/QyYIh0nsDPnaoY2/GCTHoT
ltADHXsTJGvPHB9PEs6w/91Pq0Jp4rFo6AZZ1XZlgcDSMjzEv1DvdkQEDtd7YKmY+e/vtu3WxKjP
byV6gFQ2D1KyHN8F5jegcbvrBXzcxYYI2imJ+Wa52YwXP/uTd29x0vF+/Pe2b8/9/u7H41vuxEoc
e+7IWW8kWD/0P2XUxNe//vEd0nCEsITdGwPmLHF+aUscm2MybXmdM8KQ3OWyPjXkTW/bSNKeUjBI
K2fxpQErnBQUWPxYujgzQGOKnycyag6RjMvz9Qp9PLMNEadT5ZnRN+je3SLqML3WeLtnWf9egDTU
Cd7DUIfuer2opYoIE5vs0aKafEN3o2n8REJfsJsiYujXP74wZkWW20D4A0o+Hw/I/II3fRdk2F/0
buuFp+slzJPs/3coQ8T2OEpE4nUV5vA+iNyoMW7hOEls8xwgXg2DZzNnsV0v6sOW0v7PwMvGSQpk
+VRcsIXgOlTsgSqtbFIfTj3NFNspngMGZhSVF8l/7uph0xv+phtWNqGljwvHK59EB7NTQzYh6VsE
CVMH0hWOv643ytLHhcXPKlGlhvOZU0mjbZTHwHQRzEl/rn/9w/FDuwhrXtxYJsFR1SGpepKPupmH
L8N8yN0At1W/jGS3vF4vSJ+H+/+NI0qa6/dugcLOtO0qvbbOQHQHjACgNga+N9wptZN8irNUfQpS
bD1I30EUlOWkVZpqON51ddmTwzD2+qNs9QTXA0mB+plDKwDbfAGVDa8TL+w7KKjD58xP+4cmyP0/
fZHYMXeXPn3IfPJJt15hFvdaofYHFSXLbG7VVdset1dywAsABoYXtXufBF3SXFUjOg5ZV4DxLfxH
9CegiTG97w5K0sVnJ9FRxtSO5K20zVIXz/PhXdOAHXBAFCQTENAE7Gix7bvPVb+21C19XVi7yTcb
rFy3VJes5GOKQ68xmUfgESsr6cKkFWk9tp/NNHdHdR1SVkjrNh6VjLSH66Nm4bdbwuBv27FzFLNS
3SBMjn6b7PBOIA3+fNvXhcGfNWaMi4Muu+hbW2TlY0IyquQCf18Jh364dmJJLIx5Aq99ZhUTjslZ
cNcFiI4n0LcTpvAbZZD/1EWzslnOK80Hk0u0eyHPGQIAMBBX7zkFBxCje0YRvuS6uY/lz5620mLa
Um8Lg0nOi1yOQEa7YBHj7RCP1iFsStQIloVxMcALU96oTTs8j2UJ+yFO253TdtLLJNVwzSfTO1mS
Zr9MeiTvgokkyq1F9tSWPb46+plnfoWIotznTaCf88ow/5rkGJ9C4CT3EjCJ+7SSAkgsqdQ8Av02
f5LpYH1Rwnr8UQywfGEz286X3rY6zE9C55c/aXhmXB8sir5Qd1Ep5xeB2kdG418ub9Lm1dgAftj8
Bg277bfG5v5+9xZuDuXm/vVy2d0f+N/j+Xw4H+53u/v7l8fndOtvzs+bX8fjn+Pzn/OfbvOn2d99
Op7Pm+P55bw5/7mzN9v9MdnsH1x3v99/OZ34v+/u5+3JPT64W76z211OW/7NfutuT5f73eHwunua
/9l2u3vd7U671xOJbSsVXqquMDtG30sA81PdBkpsPwXkNFYrn14YrqIGr8/wd5b8okMLl4PzTSx4
OdND0krwxLUv0dSR0lu0N737Y9A1V/Dd8jq2EfxwUv1dLejk3eDbxgHPi/oUOXV+vD44liokTAsy
0tuW/LDKDSUSGXOewEhA1D+VWe5qevjTMcN4FzvdyixcKk39b4X6towZ8nLrNql9rjgobfGkazaF
lzx7hvxzMJxn2Bsrh5ulwoQ7sDKmAARkq3RzrY63aQjcHoOQ+6kev+I+DkViuiNFbyWqs7Bgirq8
tBrJnvZ4LgjMIjiWTN/PStxFJ9gq03ZUhxhfwqH7fr3TFs4+IsnMR2XTWVUAgBHmgdrEGAEF6e9R
shgZ0f56GQsVEiXPdVokpHizxfRTc1SHBiJbDnl0BupH265YiUsu1US4YvR12/Y2ydKuZv/spnin
+iTKgTlIc2dlJ/s4yMMkcv475jrcVqqag5Gb48bTeX79JreGfycBwccUpvKzZ8eQamwSosqY132Y
QGbar0yvhWOAKIEmYaSwtZyEkcjWLprXfw4cDFfUNQvbheYThZpj0tRVY+ilS4LW1ksbQA76VgNI
e9NrBtZG89x6twJlVcebn04BgV7ZO6mTf1eaom1HwpU3DTNRmlkXhSNNGAa5soJnlBF/8tLwi95V
57gZjoqXr737LOwJokCz7XjVAA1RunVbPuZh/FKZ+fP1KiysM6I6c0wCS1MSrXLL2r6QdvDg8bK/
zTvnEMrBuYyHz40erIzmhVkpZpp1QRFCPZYqN8B2YsQXJiS1XcP7tJteFG9t7i81lrApKP1Q5qpm
VLi3tqeotXFx4QS0soUuVUHYA6JR8yOyiiu3sXLC+Jn9SXKUT4pi3jUdjKO6Wkt8WJh7hrD+Y5di
6ZXTVXMq9JNKhH3TR9mzEZp/r/f70veFtQvHtDZq9KJyR47Kxwji0N7pQuWghYm/ItdcWrxEuaZu
NzhDdZF11qrhdzVg94hu5CFOw59tkv2Qh+kQx91LNznYw+hrgvyFiomSSZJ/VSZln7pQB3nd7X0y
zh0ZpZ4TjbdNe1E0qciSZWGSnLppn8Sv+CVZWzBPwynu7e4C/cK/GMBfbgnyahiM/HcR6wplBEYu
J27QW9UujqqRILhq40ZHdu71sbCwEIsSyiGeY9Reb53jcTyZDSYggfZkFN7e7Nfyypd6RTgM5knt
yHaXl2wfRXoMcjnd11Fk73AAi56u12Jh3ovqScmoLbbj3DhnENL2vmf2x7rHo/X615cqIEx8Re0G
OVJj6wzHJ5CeHOJNQ+kdrn986acLk50In+c7Je/JgEoeYrN/AV6z0rcLKHjzX2Do3SaI96A8gYi2
zmmCoRI8EDP8WTq5eurNynyC/Fc/kVqXktpWABZKZ50xiCH14qf6eB5yPKm2jWfFh6ivkmMXV+Zd
1mTRNtWNfmWEL9ReVFnqqT8lSTdGRE9VmHS+LJ+KGcB2U9uK0kpct014H37mTuhpz0A+DFczvHJ3
/esLw0KUrjg2FxC8wzo3d1rYNHpXoxVt4p2plNVKDy4VIazU6szwipMWDwY89CwNOTsE6AK+y/Ua
LLX+vNO9Hx+d7Ej1GKeu5sXeTkoq536QrGBlD/h3S/8gRCJKryQZVKBa6TgLm1p2yiDRnEqWr3Cr
DdBVDqPeY9Y4jCE2sOhMfildaO/9wOvvGniObzK+7m7s54m0ySIIc7Zhy08lVuqYK2f9qR907UkH
xXCxYyn/ZRTjQHTcKtDfl40GP2WqhxaWlh9idJwDygDhhKkS9mIV1oL6uNUmJTuRdIEvYqVE9amv
5fAP6PDkEuKN+poHIYxXBJwqnoBDquws6CSnUTbrIwwIQpZmNDovStyPvyxn0BQgbeZ0CWzFPJsc
B4+6o0gJLmF1/yX19WmXmY217+wi/9wXyvDJl3FodPpC2pl+Wm1jq4+3WlFPGEuWzXc/iPqdoXj2
ZggTA2ZQVRdfzELlwaEmca6xgAnpiqmvHM4WDoKihq3urMLwI1ty6ybs32zAQkdcysNfZa/H9zmO
LA8mpBif21MTvF4fektFzkPy3dArPeBC05DXLqA+eV/Y/avXjs+N0zyPvXRCg4xYdjKalXn0sUpP
M/9llbwrLjCrSgNiyx6U6MBlvW1fyoe+yw5aq2IPWsCpnIphZu6gaUjVZh8BjlhZJ+b72kfTQNg+
bFKwoa5ppTu78Zk4zfRh49Z6/ZvQ2SfDaVheu7+lr3+93rILa4YoB5ZjTRkThcCIpTlfjV49J57P
ywu+ste/v7RoCGtSWiX4SsDAcjVAmFt8G/tt7aufrn984Tgiqn/TwVJKrFcqV67ax5Ini3nVvmTw
ow9R4McrVVhoIlECLKt10yo5B+zGqb76lvbDT6MnXHFvvBuK+l+85aAwatwUMKDGgrUFDmilB33q
YWwBSx7qNdjJUkXmZnw3rMdUTzsl4gYnx+UP3mnuc7k85JW9lh241B1zue++74RoZaKuSl05016U
NtLuMP0DFNjpP2regVY6fakW80h7V8rQ1BA8SPzF96vzd1aPrWSlDdrGCJyVYP1SCdp/S2hgbFm9
mjSuxKKN7WSd9XvHBzkKGVRdWdGWyhCmeVHIZqsXSuUmUw2J0RmTjYOV9M6qwnB/0+wQVaYE67UI
004VCMk3u3+2QHXW8ucwXjlFL9RAmdfqd/1g5jA/63JEldWFJ6f+Zjs6yD1nZdItjCVRX9pGuiwX
pSFxRk9/qk1mn4a8qR5Dz4zfvCm3VopZqoQwJeQeszi5yLyzpD8r5r1cvDTGymF1qQZzke/aJ06V
TM3USDqnBK360MO78GcZ5hsp+nW9f5duzf+IAe9KKOuQk0vbSue840GbOzoOoEF97zjZOeh566tt
/X4cMgiJDkAzdSr1lQ1yqWrCBPF8tGqBo3rnHlvWHVaUD1PG9EgU50kK2rUHnaW+EaYIdIFcGxUa
EFzEZD+p3n05/FlpuvmXfrDL/tv53zUdmfgTOa65dwbzrNmbrHGkpyp1cEoZICB+qnNPPwcgLL7l
GQgZjnyxeTEnedfGtvMttVTzsw4jYyV6utScwh45oC8MfIOKeqg1eFjf8LxcQN6Di3y9ugsFiMpV
1F+xGrWTdzZ1XnES7bFO5K+ZzSNcUJ2uF7HQWaKC1euGsuvM3D57Q4pbrLcpkOVPMKuvf/5jCoZm
ioJVMzMkeZyrgMQIkUivaXdqGPhb1SpY19JwlHd+r0e/2rTHICJJgz22HvG5DKTyaep6g2y1KT1a
kl6sbBLzdvN/I0g3ROMpuFEKpi9oYSpduwSF5CrmqnXM3PEffXvux3ejs7UH7OviIr9U6l8PSGfQ
EHWF7Rtiycvpe1OFc2K21YDZ/Ha9fT8cIdRGWKzaEuRpmQUY4uRK1IDDLbJ7py8dgAtF8S0esYy4
rSBh964dkk9CGxmcogRbLcbMeBzwpAXyEL/cVoKwOGGvm+VNISmXwJS2U6RhCqG6tgnRPvp5vQRl
XoE+6p/57+/6Jx6VSctQbbjmFH/JdenFrlUyDZX6lOgMfcczT0FhIPODPDUG1Q9NkV6aurzl6EBf
CTEgCb4jxzgvvQBHxyRXSkij13BBw+d4KpRbdncKEdYk8l9ih6T37OIB4GjytyDo8ab+e70BF+aO
aFHlJD2RUTupoNkYOKeMb+jfVxaKpU8LpxINtUhuOZXlatavQX6KpK+3/WQh+DGNWpBWJVkXca/B
QcfBpV6ZevMXPhhMIt2wk/TUK5PEdCFDv6WVn2xyGVS5geN304d/MLg73FYFYY7nqdJqEcGnC8aE
D70MmC6B2n1juwvzWiHlz4zJj7g0/vin0su/TrYm+/3wRqwb/2ekZYC8b4HUXvCHPBENgW8oHdNM
vsta7QEN+64fq70Uj7fsZBQnTG4/LrRQr2f8hYUfRPyStzwEKl+u98GH2yQfF+YuOPEpiTWk+E30
ZpH4FeGUJRfKyuK69HVh0tYq8bixsNNLj92qgxEHZOlw0/ossTf9fPGRuTCTLJRqNPDkxG4H5QsQ
YeDRazLyhZ8vviIDODP6COkgMbpvPQ9+hf1ar4LhFhYGURzkgYNXlKTOL+boh5gF9N+K2N9fb5aF
KSwSsXwsAFLmVn6RVPXVMxVsgn1cqOw2tA9ZeoE1fLxe0NLOIwpzyMsYQBw7xSWcSumTkYxJutEn
ZDJm0PrHoZWyA6YSpJvpTX6U06zdET7wDnlnS79yp25vO/yIip0iKgNnACrt4mp/6M3g4tnS7+tV
XOonYftOgk6tYhO0RZd0v0bP2YZRdRvii6e1/+7betsNTthDLhvD2SsrRiPffi8DFGtdeZN1oW6Y
wgxPwmZoDPTRxOxgTlZjBETarueMi2ZtFi4c1kQRDknvRtvKqu6Gyksop1iLDVuzfqntm+4LuiHq
LfC7SjwNPyYKyDaj/22qwp0yPoXNp+t9PG/GH2x5otzCzPB7KhmhlzRS84M/KvUhb4fWlfVu+M0g
JodktMJzgtPByqhaWFpE/YViSCHOPtTIzExEx39l5xe0jpVVcaE/RNFF7NsE6n1ItRCHKgz44gOO
NftOApxozDH76422VIX57+8OnaZOSFpW5qTVPsDTo/cfIiu8y2Tcjm4rYJ6R7wooAiVCk2mSSJ0X
h9pM7irTOZlje9vxwxAmdhyrU2NqnPz7coIOXeybtlxZFpeaRpjXTulEaedkJUd+k2O4v0X5hH/L
uNK/S58XpnQVFmmDLaDueoq+U7sck8Fu58vPtzW7sGn78qRrTkKGCJi7qv5L7DonWnP92wsbk6ir
GG2vtEgp1d1Se8LAcFtk5t7L36rxB+/qL9fLWGgdUUZheFkSqoM1XBLLP7W9/zLmCmwrS16Jo83D
74PFQtRQ4Lnj91knK5dGU35Wk11uAuj2t/32eUa/G/J5HnneKBfWxQqSx3TSvI2VRq6NGetKB3yM
o9UNUTExSnZN/kSQQQuLu62jBMO9pDv5Lp/YHVqkrptgiJtdp0k+nnZR0X1KSM24I9s1ejSbOtpX
ShKv/ZqFheqfcPpddTXP7lI/BSYy6L9z/bPWOlBM/k6SulLbpeEmTHHctWRL9j39YvvVpg2fCuCg
ACC2doormprctk6JTKohNMqg8B39gi/hVknPJV8PjZWTzVITCXO9JogUhgVV4JmECFaiPJTxz6r/
eX28LX1dmOtjX45xo0DsMuvnUD2Zpb2Zyuch+3L98wtTUdRHZErWhYHkmRcvTD6l3PK6qSs3XlCe
b/u+cLmuUsBiiUbjhF2ylSJt19o/Ykm9bTKK8KkJY6420SL94vyPs+vqjZTnwr8IyeAC3MKUTEjP
JtndG7SVXgymmF//PbNXef2FQcrVSpHWHlyPz3lKDZM2RmEDd8e7LZD5yto04QUwyWG9gkNlNOXW
HYWDfQXzV9hZ2f6BoFASNnxLsXetp/PsvNtlpJuE1Tkdj3x7hgaBhdAPaTtsgwHGr5L9+NxcGLd1
xnLYlzpCRBmgWGkNnoeykJAqli080Mq5+39FcLjtDXjQ4zOSH4t7XcAl93O/3Pnv+LS6TFIX2mtR
xqv61De0PHR0SvfsnLW93MXKPjOr2toWYk7YxGAhCrIzDCXhnSjlI83OImbz38udrO02YzNXOK0T
B+4x4EYweOPkMHbE3eRvKZmtLCOzuF3ATi9WvOmiFAY8j9Y8dQ8zrbPTbKsYvp4ZKkocuceNEVv5
GLPI3Q7jgmr67EYxrJf6RlzFPjyK+i3g4Me1KsbNIve5iK4W+ElFSE8EqkRJhRxbMFQHGLjClTQo
81fhOoHlb0WzH1cM0ON5bbzbhjBoYjFLlRslqg4W96dn/zjrwen4GeaTtP9FvIc6eyPyfkbdjFpv
qMNvLPCPkXTo+jzI77ou4drnxFDPi4Dw3hGgSTtVvRbLGDak+S1VcViyPgKS7dTU/S/4OE47aNZ9
acf01LjqUPTFsVjoqwdD+ssrdW0pGWcFU4OFghZ8brwUwNAp/Zrx7JTU9dFxsqNViQ0I18qJYUpL
jWTO5qGoeYS1A8/D+uTZ7MvlL1hbnsaZUeZIuEO1VQAyhdLS+DuGup+qnz7XuHHnW0UdN1al7Ci2
YHYwIG9/9opEeuBy8/+AUR9EsI5xUKisoi1vZBX5nDb3LoOrbZM76lTkAgYLMEIOYamenWKLyi9+
o/ROQ5uvCFql4mNVeO4O730wK0dSosaa9/qKqsQLGoCUfk+6BKfD9bN9yVLyXHs2eV3SSv2Ex2QL
VhhEiF7G2k+eWOnaX7O8iKPSz9kbHLLI0Stj+96afH0odA+ghp+W5Eucg4+KDLfnbmUTVpaFWcqH
+r6jeaVVBM3w782Y3hQCpsWXx3btXDF1ohRzB5BrqjYqIUb+u2tglqFatVy1w/RnsSSBw7Hl1DAq
9wm5n3obVnP2MkAZ93L/KzvLNna64r0P9qsG+bu26O0EJqUOusorvy5JRh9K1pX7iqCOsrGUVu41
s2xtzaqG8mvRRvCehrA7sn2zJf4uIxICFNfExqCuTZixXttpqTxvZk7ULflDG7c/a2GpjbZXBsws
RfsdrdNxKqfIonino/7z2lntoYEiZdho52suh42ZWTkxTPQLySd76uOGRC3NYStDyZ+kSX7T7JNa
6NzEvwCqOrm883jUw5alGkjow9KZyLfPLazz3Ly7Qmq4qLqA5KkIHLgWoV11gul5GQ5WDKEgbGKr
frzc0eoOov/tKdHKn/y+daKYF/5donqxFzMqKzZAAqcxkXBDpz2HeQbrVOg24yxCwsd063Rcmyfn
v90vhbvgbCJT1AARFZZDpqCXDJxseZby3LqRV1a0iU5w+nbMSi8do86b76qY7rpkS4x9pTplAhO4
TXqV25C5arxpf+Y59wmudhEW9HWA51s3wTMdmhyXJ2tlsIgR04wNWIkdzWlk1XEEAM59nTe/hEu3
juq1jzn3+27VpW1JapW0NHLA9Q7ttIbj7wyS4r716+XIXAoMwpimoQ/vhCBWQm8dCysHm6mCBX+e
sucV9MiW5U7BP5UtX5rWubIxVZ8bOWOV+4y5eqwgAeLLR+E+QNABDo+fAUQzbmpcaQIMZcMaJ1K8
PfojfwO6Dz6uELVWxfCLwuJRWMXPy9+xtpKNWGWshJW1c4onuN3epJM6R9Bb3/GPKfRBoEKMg1/n
S+vkacaiwsdedESWntKRObdcWstVks5xSHO73skeBdgGImsBNDlegV7tdqobi8eYzykcnVgXZsKv
A/xtCuQZwirgW/w65rI+Jbwjpy6GO7A/VGrvUbfZa6a8Q8snFnCooIbULfKg1mUZAsDxunQtOaGy
cTf1ip4ySb6BePI9bzU5wIH5ZrEzbOaiIFcVwGFL0i5h5cvXCSX1wKZtAnfnuD7kTjvtZvhsf+oS
Y74xTrVcWlKUfAINcnGSvTsp9aXv8+4VgtD9zTyn3dFXdXW8POUrOURmSoNNwAOkU5vwiJRFd2C1
pzSqV14P1Ac8XoYUdvK5K/2nVJDkQVmtdUhUZu2IaNWLN49W2Bf2Fgv04xOImTo9XlNlQ5JgHzmU
HstJ7RxE4r3eeEGstW4kmHQiF88taieig33HZXydJf6tl9Wvl0fy41OGmZgtEHCojCfolHXjs5zw
DgV5qkepwFcbp8zHu5OZaj2VP1ZTIhIdyflsyq7j37Br28pgrf1643COu1w0C4/B5dClxOaYrjwy
qgCyJl/mvts4y1a+wFSKc6oW9IMeN2UdcxHAQbyGXfVmrLHW+jkqfHe/ZBkEKyDyQCO/bW4gqdMG
NkCYAY0hGQMezR9Llncxq//gaXMYPf6znfspSBy1BLTM08D25fPllfBxGAqLz//+EFlmnq6HlEak
gpE8lzfKhQ69mkQoG/lTcvhnX+5oZdJMSTlo7sC8q1NdZHkcqkqivhYD/2JphyMVqDZiuJVt45+H
+92w8qKmda58GYm8rMJlcr4Ug7+rra288tq0GZdnAufxpIQddyQQHQSaslsFotnGCH0sWcOY7/z3
1/utIGlCJYl4YAUlVL1vkYIqD9Ujf5PfBYPS396H23Mf2j9VJE5sV93Ik3Oge+8K5uMLzL+HHcRF
s+f6Bf90L9l0IMGnSML4ccZ9m5UZK0pP0ahkbvkMufn8tmE+EJ8dLoHw8hpZmT7PmL4YwJeCF50d
5d5L4bHArV8TUNIuN/5xSAcv+f+OLrHdCQyfyobe/5U91EdQ3kN2Njke7qzxpaqG52ILt7r2HcZE
JnzJbNXaZ+ND8Rd80V92qs46RFtiUx/DBpgJfKzLGhg8MJAjMbn9ccqbN6V8wN3HvdWm0EHW/R8x
tT8vj9uKFwYzEZAVAAnD1LZzBM/y7jT2IwRTc4hQ7OCBlRxz309fWtcd9dPiOMsTTKn9IUTaeWbI
sPkU0C7mezAlr5KQ1GUb8qnukQicmNdAEtMeTgIQ+qPX0+575RHo72v4Ln3LXW8ZggXWt83+8nfY
Kw88ZsKqHCxq17UQPkhlJ7tEW+IhViS5Fp7rnTKP6d9TNZNvcX7e042P0B+cMx4/wKCjDhA+0Dsn
hSKZHmEEC5kXLJ/OX5JQMT0fW8jL7JidTznSHs5ylWcAQ4C8z+pDlqbeEbcUu9aWn966eZXvSsrq
YFiq5EcJ5dS97dfgRxYLhOCmxhNP3HfqAwr5IkAQI59nKF0f4DwyHxbN3GM2LvFuIgv8G71aHeKh
HU7jnOkTSKkq6FA92nUeDIqaeXLxeu3qk5NXc1jlHtSw5FxeCxQCrjqNrcWKdtiVldL3pMutP2Wu
XnkzTt/mViVHq42B+OONc4ghkXLNNFTI4A2HUMvS3bxL+TgeeqVx/iT2uCfuPNy5wDKMYZsX7p2y
2/6ZdbQI7IHh51dVvUcaHwE7fN4S8t1fyCmxkLwnE+dH+MEVu0WWSxtQLuIbz07+DoBI34H+xbPd
4E/9bh7gJqaE7KF8SUEjSQf2XBdD84hnMuiqY6sGRM3OJH70iZfsLZARv8iihI4N7USmg5h3855W
aUt24xlrWAk27yYFdPSoGAkYxGAevLTMxS4GlCzZWa5fbEEnVhefcSaocejLtseLMhWjF+kic28S
PumvVZ7hbWdxu52Obl2yR/BwvCSoYQv8ktu+62ws/5UzyYQaOxQp7jSrWJTmL7L9yRheI9m3y1tr
5TwylfUmXxU1PEdZlKTjzoUmo82zAEyoaeZXkDS347+X+1n7BiNqqiC4lEBIlEVlfuPCI5lM9Moi
W54KKxeEiT8Wo6rbJMUInctYYhyD2TrziGxYxl81/kNxJgE01cZttBJ3mYJ7bTLHroTLVzSSIsyT
5tQnbmRZ8IK1Ggwd+1QpmZlyeyX3RhgZ9TLyeL3j5wcpcY662pJUXAnqTERyDQcmb4Kqa5QN1b5J
ZDDL4cAXgPyarWB/bc6NfQOv0xKoI4jNWx5kFlDmIyClN/BCvbyk1pauEdYQl899JVDJP4twDn0O
uSs3ZPl3G7Z2BShd7lZ0txI6mp6/S68gI4FLMXI1vQeS5WYam889Fk0wcuz7PeCXk4gGjXuqlnAB
AR1bbbwQVibAxAvDqFiNJPeGyAWL6QoVZA+PusI56Ea6D5cnYa0L4xFi9XnN8tZtopki/d0hjwjD
Xngt5IPeyq6u7DcTL+xb7Sw85Fsi2xv3cFR9nUXFQ0daWejM8cktIOH0uY8xgtjW9UDsyegQOb4i
p6Xp/IdepxT4JW95u9zFyrYTRijrs8GdUB8bIulYelew0o+Qk1ZPvcO8GzVptRH6raxZE8KL+zVt
aS/aSA46BUirPXiF522M09pHGLkjT1g+bkG7jZa8e8hV9bsfvBFyx/Mxr+WnpDoYMwG8Qi/N2YO0
jYYkjxY7OXnplmjWyu83sbt9imgvJiWaLsZnkcczHDbqMShjC/z1cYtzvzIFJl7XnanIBs3aqGlS
UGZhRQJvy7+Xl9Fa2+cve/daziZb2ZRnMDZJK2fvZao7oIjobMAV/zmb/X8SFejp/zbfOfPY+dXi
RJAB6qBwDB+Lt8Ze7D8z9ZYriWDuboZQ0z2veRLGUv5aHOruEtaTRytb2K6vlfOnn1sZWn3Dn7sU
isCUuuOXllhix6Zsvu3IhFiyLsgf3xlcMAFxgPckJ6ehm2hoaRjlNDHnoL45C67uXvPxsCRJsbEP
VwbQrKbEAuZUZQFPh2oAjKEjb0mmN+ZmZXWZ1ZQEiDgyto4dFfkUJsWvbLCDBkIp6RapeK0DY/LL
Bphye8TFN2fsvtMeQNTFn8rGs6TWYiMuXBkfU70ua8u6slOMDR6Nv0anv+XxlkbRP6LQR6vLOAPr
wR+tiiwQD5rlHedOOYWgf6Co2XYePVXKsR5VIoa/onOLKkDSpr+1Ufv+3sWtewOmIDiwRZ3vvaGA
OzxsG47g2/BvXOXpLfgw1aHtYMVS+zo+2LD3LsIeddRIOaz6ppa82iXgGIUUr6l7ktZDKAel4IKY
Tccl0e3OagZEwcXksDBzPLwnGmjECzUCCcJBsICJE8hbsshhGZC2Dx5J89ei6GhUTzq5z1Ik+L1M
2DsbNeJr5Y3LC2UdVDhjh+xUzGXgQYHjytNdcRJpUt9CESW+AnJ6CAkpilND+Rg4fsZfC5n12BVT
si/zStZHv+utPSyr5yloeqhIhwIeFm9s6IgXFjDfyU+z8lyFAHQAIhPy5D7ykuTVnvGKu3zmrNzD
xDgUHBe/gFJqR5w+ieRrUsAtPe9DDy/stt6Ih9aW9nk5vjvX+qXnPFsQatUz28tsCRNi73KQ/u1s
a/esIJuYaSWTqmTkHagOkW0N7GR3MjukcNz5XmdN+rMe4+HR6mxxrbtJQXy68/ZF6SLZhGQJRLyz
FOc5j2nASL+8xBK4LCmK6kSmed6A766MMzfC5lh5E2j87hRV9V+3+zZOyAtmJNDZgATB50AfzFRc
hKpDkixKT5GNfQNlED3dcyg7ADoz/wL4HcTK1gK46/LKWTtMjHhBxTHrllhOUZLkLbxAB/tldHW1
cZSvvANMgoDQk6Zt4QIlMbmPRPpXgJVe13H3NLnZUZXeX030xoesTI3JE6g7uAwmzWxHlDxo+AiM
DV6Acx2U3hsQbxsPv5U9YJIFunSBJF2O9TnH5NusqgcNY8Bk4k3AC29LHXslbjeFFukIpneROEAT
0C7onBdYDsTTVr52rXHjpJA88xKdt/F1CSnKlqmgoUmANNrGQbSynEwKQNyCnM5gY3aNqA0mIYm3
d6y22l9eq//Csw9uJ1NZcabAtVVdNkf2tNAsGMWsQ1na7q4sZ/qVl7a3U0s2H8usc/Y2n5YyRDET
2YwlTvaSTqQJ4lcexCxwGHbsSFlY/s01c0I7LvS+1bKuA46DZO/UnReOY+UeyqScj44vyFPXU4WI
txv2c7yHVfl4NyVLfUxVqX4W8YDSsB7rHems8tQVwIhNgzUMYQ2xg69JxuxvQ1bkj6Bk8BtRWAzC
3VPxNudxcpPy5WzUWHfi6HgNPC6gz5DtU9mRG9HPvgv1ODE8VsSqT6OdwBsWJY34K2pd/kFBKO1+
aeKWbI0xTvP/H2JqhpeOSvkQw5Ismt1fGbI1sCbTSH5fnsCVdB39v9AlbQcVL2jdT8phJyGrcdSK
zDsFfvdp4J0d+gzzN8IZ5CpWTvtYjbW1ETl/nIiiJkFM8VypqgSFPO7j/Fm7rtj7VsEPDfeDZMnn
g0ilup7z2T02bWtv3Jof7zdq3hhJCUborMGKb85icnDqxgLbkgBaa9vIslAvnupKVeLaydyrgdY/
7aW8Kxq9Ufb7+ESl3Lga8hLuDZYz6qiaX6A4ilz97xJV7TJ7Jt6WHN3KJ5gXhKqZrbkEJ1tm4h7K
jD/8Rt70jP+6vODWmj/fS+9iFhhVAaVdNRIyE+4NqzTKU60KZj7/vtz+x8cdNe8D6kElEpwYOHql
7V3B+Av0hL5cbnrtpxsvicbuyhGJxirq7C6w3e8KXFlJNsZl7XefO303LuPIgPWqHB2RQV01sQjz
uNvYZmu/+9zlu6a7LhltMNOhb1CKoAcJNk0V9Ei3Mrxrv9x4oCTZwEU3Mvc61lV1CyfB5VTQdEvD
4uN4hZrcr9xuO1bCBCzSrS0Crq0rmqRvGk8K22/2PhAwABttJUnXRsrYvlY8kH5K/CpCQSZEIBsu
KEzb1RaYd2X7mnq7U+9OYNmWS1QRJwSuBkKncRAPdih7VIPElgb1yleYpDDJ/F4UwzxGGZAiJ9SM
mgefcx2Wvit/XN4KK7NiKufGTW9zzrHLRiEPddbmu7wWP+YpA0TJLx4BWj6Cev+5A9ukiVUA8BAA
mmpU5F/p+NDo57x7ufwdKzNicsTsWThgvSM3Jyfyoy/pTw1odyCTMaRZfzMwyL5c7mhtTs5/f7cH
bUWtYZl9dl2n3WM60xdo3aNER4+Xm19hHNB/UIt37S9Dw3VcVVPEoRAUtSRXAURy4yuvntoC+AKo
Gkpp27sZCeK7JWWTCsgwu8+utskb9LeVFXiQQ36aLMYOKGp3R6btwd43yJypo4uw/UeaaWGd3BkV
jyyu89vYc5N9VeT5fvZ795vfqeGmt+PyCLcf/2/LnO6PUp21H/gI+XCLjr9UklcI+qh/k8YlCbKe
uM+Xv39tHo0zqOCZ9JqygNJNySMnnp7kkv8AWDVEKvxZNt7Gcvn4sUGp8dhcdFH48dl5r66z13mO
r5Cc2TVx/mQ1W7ypldPUJLLJqU7iRTpzZDXyFBPrqqDLlnHASrz1L4H5bpF4CYBVQzy3kfB1eiWz
9E709BpAqHs6iKtqARcEoqeZarY6XBkvk9GGmjl3WFI20dh9pZAX0Ch1KCjuxX8uT/vKrjI5bFPM
dJ0hKo2oPfa7XNvyxfc7fRoldzYOn7VPOK+4d2PmezyFV9EMgDRxdn31OqS/bS8P403fy7VvMKKK
egRsOMlqO2JpGgewCXjoZv2U4FETXh4kZ2VJmeS0pNAFBSCoi+oynA/ZnXPNwj5Ezc8KrJAFnQ77
nXULYMMhDq6fk118V72J/Vb3a72f//5uAGEoNjtlCYSn50/6RQNjfFUK6mwpvKzsfJOCJpAA6tu+
kMhP0UB9Jd7Xhd7Pcbmbfl8evrXfb+x5xaUjCEWSjZTLXpfzKW/8jQTJWtNGuJE4HW3mIXciKMc8
ozTxJMl0dflXry1b86UgM7uE848TNTl5Hj3s6LE+61jwvAuQW5Iba2tl9E3OTSs18BzerKM+AU6w
daCVKUlmfZ9oTUOgw/y/3C4+h5qjJv8mZy0AVhWwpHmsgwJCaQNH7Pf3UwP2f5y1sUodAJ27yLHy
kCEIyPM5KMVbVW1M9r9D74N3vElca53OrsH4w0IKWei9TrccpN4XFTwArLSHS/qV801B2+mZHKqd
dbK+DW/NW/WTPM154O7cUxl+Tk6BmhQ2eG0UqA0BxVLhqeHm6hwVjLdWgZT55bFcWdemTK0SzF8c
cOwjmfjNnTeIOZz8gW0s7bXWjbs+065wqzHBz6f+KWnUd2v0nz73w429ruGoYi0WBAk8rLSTW7Px
i7B1/Mkg0CTz2XzkzoAqXVRN+bXven9QJPlN3C1HsJWb5F+K591J2woLuNIY89qT5sjb+jqmMiTj
lpzPSvMmkU+ytIJN8gBUYcwPrv3TgkBkqz8Z95glRlnbleXElEY65787Ik5D1h8vz+raDzev8LJu
KE5aHi0D6CkTCVoNxVq5pbGy1rxxgXeslrUuepCBLHqvhLv3KuXvu5K2n/z9547fzavHkUTKcxcQ
qsm5AioxDSqZ31Gdf7s8PiuHuEnFynvb4QSwYSQYud7VGfCbGXloHHB7rGauUTCzNoKpla1rFpMG
keBKiqEwwQoKi9FOA5Eok4fLn7HWuLF5uZeTxZ0L2CzBHGNCFRyWdLvLTa88d4lxUau5m6RAgjqC
++bJQdWStlMkUvbVmeWTnOK3Od66UVcubpORlfhu59vNxCNksr1X7aOQMYsx3XngR+06OtT7y5+0
wjFyTI5R2VUkTlPhRhz7+lRIteAxVyEDW9P8ipBcnBIlhqsir5zbpmxhcELhguJ48AjV1kBfEhtJ
qsu/5eMd5JiQe804EoJF50QplbAydAE06PuJ7msAOTfKRB8vDsckcFlxDtVoingIcoNQT1mUe2hn
wh8vf8DHO8gxOTRiLpaq9kASGDlkWVJ3bODmMBZHqe3qu55JgSpCtpUO+XiFOL5xnDVdWqOuVrDo
XJLwPIC72hrOJKg8LFvi22vfYxxpS+nqznfzEclIsUtdcPz0dPRcK8y9v+6Wmv1aJ8axBu+pbAG3
FAIhqJ/mzVer/7mwLOzmIdDEP16embV5P//93dkpLRbDvwzAzVIMIqSizAIRb/mvre4hIxSZUwl0
rsK5QGihwokv6rGp0uqpUKNzmwsf2gA818mtV1L3CAMt75DBd/balb28lVa5IJMCY9qNY3ztU43z
r/c6MkwTZ9AgKW/nefkSQ0/z8iiubND/4wB6ooCuDtZDA3yTFX/rqr8q3VIHWlnP3vnQfTdFtSpy
FYtsjMah3HfN7Qhl96777dO3yz9+rf3z+nvX/gihm6ZssM5S+SUlN/lUHQmDZTUY7p/rwNgtjjfX
llVaiBrd4TS4aQEXn+H5LKHpcNUHlzvx8Wv///XgmHrtrWAAAnTQQCvjeAqKyt278XjiFsX1XN60
o9UHyLrzwKnY4XKPa5NubJ2miW3e+ejRm3vsGgKtKcv9DYLF0+X21+bF2DyuLZrcbTFsOAho6Gna
hW3sPTsezDKp+vK5ToxNERdl3gAexaImGf9YTbMjs7iGi/YV1XoDgbI2TkZwUPsO9T2K7zirNKVA
JTcFLMM435j4lW1tspLKKYOnWKXqCMrRbzZcfSVDCHt5dNYOMJMsoaDLMfAWZ4ZW8t61rB+ynL7O
DLCqasCxNcBhrBD2V9f2T8oCPcavnv0ZLJWz3Obln7DyeSalwi4zl3I4yUQeov+vXjvLbwuIIhtr
eGWNucberxEQzgx4twj88We77HKAK7IrrsCiyfxh43Rc+4Rz5+8OmHoom4YuuGN8z75hCnUDnm3E
tOff+cGuN9kTWdcnvT8sduS0r/V0x5WD4sRTRt5Af9tdnoCPY1vHZE7UruZ5PYEsBum3x3rgoaTi
CC+0O5LZ92ml7y0tvlzuamWnuMaOh9mko+MBYjaFDd+rdsnSXQnA/aElW051a1NhbPdBqCnpi1Fg
Kn5W7svEN1zQ19aRscchHlJPDS8ISqilC8Uod3nkaZHvFq/LgRWv5EZuY22EjLTd2dcXOt/4/Rae
qt144ODBJvnG8K8sJpM+0fv20M816BNiyELbbgK9jBB0gG5C8wzk8v7yJP/LZnywZk32YZr3ZZwl
qNiC1EUPDk3sW9W7/hOkt3nkIqav9uWUwrV4GKGhk5O+d0Idw8svmYfuk8eKSeao+BgvMI1UESCu
34Wf/nTdLQnZlbVgar97vMonemahwCD7ONDbQgNS/CzVFl9gZQ2bDA5VTUVWzmi/gI1UyeHjpH9f
npqV1WWKuA8O9UhWlA60q7IKI6/4YSn7NmxU1R4ud7G2xowt3kCo1QXhUkVZ1QUycwI42Dw7Qp+q
6WaOt/B4a1NgbHM2xnC2cKHE1FgoZNiQfrZloFDPsNON9+K/EtJHq9jY8bNs5zJlONTbHT7gWoTV
df/i/kRt9dTv+YMO2b7Yl8/Zo/eNPPu39vVwk1+Vj+X3+rtw9lsS4GtrwTgPqjoZqqzjbcRJ/aWj
4koPY3h5plYWg8kY6ZsW73tFnEhK/34h/rM1xTs8x3aXm18bQJM2MkAgq1bSA5Y86ZodGAr1Dvow
6dNQ9kvInEYwiCR6cpdZsnnI06G66cWU3Xl+Od/yAo6oVlG0O9sZ4AmfJqhHZV71Hf9jOllZXoak
XWRgyb5JA3hS2CFlg/pesGY6WEte77mvxzRADZuHA8Tn9kTJ6fnyl61E4iZqTZdacsA4hshm4AhB
4CE/2Y5N927eOrusZcdYJfae+trGB8+vlztdWQgmaE1S5J8mD/QYuMN+B8X8t51tzdTaQjBWOppt
KrZgISyJw/alK8ner6riATWc7nj51691YSxjIWAt7WepEwFIcJsK55630M5T8/fLza8cOiZkrQbX
piNw+4hcSq77QjwJO/0FPtfXaUru8ffPBWMmnjmxJU0qdBXNtp3thPCLIO0nG+Zt/a6cmzfbrzae
8h+ebxQJ3v9GlI7PWzkWM/gkmX+3yDoczxJJifavF9gnXB60D+cEfRhzUhRNAsOY3L7ucnWouZuG
RHkvff8pWw+Kgsl/v8HPIU3pLS27Hpl4RtR9LNgW5vvDzYCmjYyB78915fQWcFTpLL+DN+LcDY1a
tijsHy4nNH/++7t4voDlOXWtaohq9xc0nkLt5LuY54cY1jTwePjM+YteznP/rhfHIu4wJlMFYjT7
K6SN0p9wf0/u8HR5fj88ptD+ed7fte/JnDVVnCI3ZV/L7q8QPBgqKPvJLpjs9JCUty2EQS739bH0
Ljo7z9S7znJYg7sld1XU00Hule2RrzOurjuA8cXOsni+Vxrq4ZJyd1+mUgM0E1u7esCciXlaXmY7
z4523xQbkMd/Juv/d30jrDFXtxxiq/C7+KRc+EcLIfkTnVunDeIl1DqT+6xbVMRmq4HoMS//xqA1
dlxcDXp5YOOTRLB8JSAq/UJpTL64jC7BVBKUa7Xf3WXQTNrXbb5sZBDW1jP97+hlHXVrtK4iqtqr
nIuvPK62rEpWtrmJn9SeRom0nv1rz3lU9EW5Xy26cRGuNW2cUkVLujTp2RhxpwtE5x0diODNbCsO
XmvemEKBNISoqmWMmEr2uq8OCeSiW7qVV1k5Y02UJERRUsWWPL6us/qI6yN0bHKf5u5VAW3dy9ti
ZV5NlGSdZh2IaQkkcSqpwrLxCFQcluZ0ufUPH+4Uwnn/XTU8zvQgND4AZVng86EWQLr+eh7lzVID
5Fsj8xFMc7FxJa0ciiZSstT+XC1saqK8/D7oCujYKmhSvN9aC4Ii88ZBsjLn/+CN786RzqJellBb
RVLUO5xpQZEOwVhtnVNrE2IcU2CS69ppR//ab7/N+bPib5enYuWsNZXzy07Zy9QXKuqKoYeM8/jk
Q95ZCOeKFqQJkQV2g6STD6hEbz2B1ubDeALBx1XTGBrWEW2K+daFZ0jog2gTKrfowgLn7j5f+vLH
5e/7OE+ItWZsdbeglr9QDNzUBenvApJgwEf/6b/hgQd+wzfahHEVZD8v97b2acbGZ653NmlBtcGr
0mMxk+MC+BKC/kBYXxZnY8pWdo8JTbRkJ11rhuyd8HYyGKb9suyXfXa/qdy61oERpFDIrChCuhFO
M0+yUjAWKWAmDF275N7zOpTZtxb1ynCZCLg0r4SLGm4OEa6bmS4hXLrDpLKuQBA55rraCBc/JgpR
zzEW3JikqqE+XvYQi2ngkX6m/e6ted8chBcgS7Fl3LXakbHWFgWBSSCNneu8ADJy9z/OrqRJTl4J
/iIiAIEEV6A3elZ77PH4QniVALGJnV//sn2aT69pIuY0EXOQGqmqVFJlZS50QKJdJl0SLOjsPC5l
tfxwCMm/id42IiJaxQK7KT547Ojc7aWc62nojQ7sOHgZAQ8LN4zQlN9u2/aKVeiAOeV1hW1cRh+i
vNzJOmL3mQSxfVRlWyH0sk5XUh8dJicMNqWVwkaNXZu+jHOa3tVJYZ3A620cPb8BnJhYdDj3nmXH
aV/anxar9b+1mTVFM9qvQU3RZCGI47vHQWUqAk8viThPUDZD4+AxX0wjnBtJ9xZIYsO6mKsXMMga
hwXMx6dOcFTWU689gBOhC0FfCWJ9WrW73oc0IhjEqnvel11Qjrl9sockO+SDLO9TJ+2e2xHeUifQ
eE4ap9qV7cQfCGvcOLMGD+Rdw/jA3NbYz3ZDA6BJzd0I7sajbXrmc1qSaWdChiGy/G4LW7pyXOhw
lawb0W9eJyruzRTMSMvTIqs/t+1g5aDT4YZ5i6eQZUHjQVU/GJAqdkBV6wwbg//b6msmoN0tcgPP
1Ab4zSBs1eb3EkpUY0Dnge5nMfZ/B9JUUWeX3acS0qffkoXOr8CF0t3kDHnco0x97IFV2wvTd3Yp
mIxDJrw54MzIwYhTkN8fWgKdRLmW0pNljtVtreeGvvrWWyFfbg+9tnFaCLHMJgUJP1cxnUX5QGoq
PlF38TZuVmt7d/n/uyTFt+zWa3I+xp7XHsGtFtHOua/9rX7PlXiuoyfd2haDydUQDxl5nin7Uk9V
feyVnII0n787wyQ2YvrKMv077d99SCYyo1wWv4lVL95Ylp9AoLDFf3CdTZEglvx3lazBFxWBM5+T
xB1APbE0rdiNgEP89ZqlGMOEduXfbvY4UqPMyt9AG8meRl7VLz138iMVlnfoXGb2UT97TROQ0lF/
0i7tj55H5POY+uO97WTtmz0XLXAwjfOrp2z5VTW0N4637WjlXst0MtcWShbOnKOLqiq8/ZQawQCy
y1EWO/RoHGcRL2J6UqkXYpfaNP80Jss+7T/3cisCXb+kMJ3nlZSLM4DmCIZMpfs4MWP+BohqgY/M
u2M6mtbh9odetznmazdQDskOUuJRM86AFYc+Z5b/mnEthsSBXeU7mnkTSIW6cWO2NQfS3HO2wX9I
XdXHCfN3TcKbXVKwQ7PILTaktVNWyyAh0rDkchyHeEpysAl/Sy0jxJ+OvzFqol3Jj24v24oD6ZBY
cBYV0DCA5rtcXLpXJSsfLasQG8zMa5nQ/2Fil9Lx+h6Auy7H01OfuCzs+PTbgaax4aG0NrTucVqM
GAX0Xx3Z4sxe2R2dkWcyh8JNJVVx2WX9YQZyFlxFBor+rGIbfrU2hXY+VdOcWiBj6fCcmT0x0d23
s7+vrfb37W25bs2ezr2SeIVMAGlt43R02sCwjUdZgKbGsJq7grkPUPfceGZauffpyFmrSQePmGkX
e90yPnRlJp66Cnps1WLPd0him0NJa/WXdI56SZjjbyzfdbNjOnQTApl2DqkwfqaDG7uUfHW6qQpu
r91axLm41LszoSBiybsqL+IJp+abZ5XNU0uK6s4f8/4lA5J6w3VWrpRMhzG6gB1n3lC7p8lvHrKs
jDIwRORpF5KiAdq1OnGvDI1KRUVFnrgiXmDnVjQXycYiXjcSphOCM4iNkGm0VJxVufxZlXP3mNRj
H7lG1kXCb+hXr3JBQX57Wddm007D2bRGdHfXl4zELA/OCE5bEy+fX9Ksz+64SiAlbMzjxrl+3SyZ
jqcd/QwnrGR5DNaSXIAEo6KfBjRlBnVhdLvekhzsuWlbhoB4d0OANNR/vv2Za9ajBV46tKYY1chO
YD1qrMcU9T2fPy8gP7o9/vXAwXQgIpl5IiAJwU5dZgLvau3dpDsUxtbz04pj6VBEsF9UZltYOO6h
BJqox0y83v7dawNfzOKdV0HEXdiizmBsQqVPue3lu75st3Q0r6cpjqM/8rYJreaeUJwEQ7kr6jxC
RR8U2cbeSWFX7heWgLFtigeoyLMvGWkClaWR527Uyi+h4f9uG5hdO86nKoFsDG6cILCZ/iD3jrI+
3fPaPZRN/+KoNDT86SNuhKl0+0oGP+kJiHiWOds1htiVRYtnyJ+5NQOx9uf2Zl01MgdazP/dLDAk
QMFPQovCgZgY6LvD2cgDkm7Z8NVQgOG1CGt7ZOJMmkY8OSB6laCSABOuYZXH1IuXxtzwlKueiFk0
i7MI9WtW4yNqI176JXLTF5IPkYHWlI+t0mXidybdC7dwwYTlnO2s/2EWagyWzn1C9/lW4+jaNlz+
/24CaeNwnXJoHPQ1VFRZE9hlG5b88+2fv2K0esM8rmyGsIrFw9GdDKH0FvRA9OI85c13k4wvpTE8
2a3acP+1T9HSa7M2XZm3dDnP1L+rqvwJXLOxOVYf/BbtcHGs1h4Fn5dzJaZdnjVBOsmwzJdQeGZY
tSDKn7ZgyFcDGcxK83WjbiqQT5IFfE9GhMb+UDYf6g1y9Ob0CuxUhWuCMM8DQbibV5+R7m7gA1Z+
tP7WC7rVaimTvjlnRftqS/aag85+IyKt+Jnegt6ajm2knQMpSQ/XJbupI1HV9DipxN2Rbnq6ba0r
BqSLqdq1KF3fYCDgxKX93OHZ5Bm6gG1oTIO7kQ+tLZLmz65nkLYCfdEZBPlvQ2OdpD9vDL326zVP
zj3DVsBMGnFV/zZsME94JxPsRbeXZu13X/7/Lkxc2IpMj5R+XC5G5LQxW7YC9drP1ry2c3v0U7a5
H4NDlH9J+s69d0mZ/+Z1IT64MprnormnbpVD/fhCLGd3MuLL18X6GMTL+Vccf7c05tRbIyMiiXOG
LI/IQEBqovb8jZVfM33tMG6yPJO2afqxa0C7DwWgyv9EQLchSPihrdUfy1EVt1qB7sczH/sOHa3G
vG+Uk54+NvrlZHi3OpT4oq54BcOZlohTCiY6196i4V6xHf19txnQdm15rhebeRuY9rfBNoNtysCV
FEJvJYfwj6zzSnhxlY8HtLaEC6TVanc6yfSZpi+312ftEzSv7UDinkA2g8VLt6jYSRProltRRZlV
OB8BPiBx1Hw3NSFF3NgjSK+sx3K5L5ZfH/vpmucubQrsS102ZwFS/SBBL3fhTw852SJevZjIlYxX
f9v0UFlNFrtM4sSsJpD1F7sSBHZj0R36OdsrmyDJLraAWv9s5tps2plrUdxSK4+gQeobKA3Vm/8K
5gCjCOgdgdZHUD+YL9P3z/Uz1DSWz7cX8N/Bcm1OzbfHtlmWmYAOgbbduKv6ygF9I9IJCEUwO4kr
NqmvjEz+X1kleJOeKiQexsA+iSmzQbza9vsMT8s7YEvRJ8bGHCokRto0f5upvEiw5ORPYjsg7EAF
pwvxttA9FknqmEGr0to8+4XlPojZ70GEjdg1hI03JFtNLysHhv5oR6vUGlivcvAHeLEU1kMh6Zb4
wYpj6jUNWVlDWXJoLzUdf+3nwToVivuAfrAaQFfeP+fGZuax4p96U3I6eZCLbiEi1XUjmAChJwQC
R5n9vm0Ba6NrBiDsxBeKY/RhKUOrROOU83UAf/lHRif6C9acADZLLROs3wOT4PIc+l1jOuNB2UO3
vz3FdR9FC9Z/w3vp1TLDG7NzNuj85HSdtcsUiq6AiAZJyn41VnoYDDe6Pdn11SL6Y1ZdDMawCG88
10Yrv46g9Nn3qp+KwET3zocSZKI/WBnGzCW6ipczXU7ILIMKJ+7Hfr0W6QGmBKlnCiDXwH4r76Ut
v4vx5fbQ1x2C6AWMOTMVSZ16RstPd/BBsBcA024EWZH8pN6S4iOQO9yeam0PtKCPiqU5LwR7oFI5
7Ghf8aitFqBGxLQRFa9HDqLr1vUpGwFmBdd0yvs/aWqcszbpPugRWpBXslJDkxpGXPIZAIuqkwC2
ozPrE3PQpL8xydoHaE7NiddXKXOyM+XTDjqtT2QQz7dX/x8O5P9PDKI/zaWyHKhI0gxsz01y72Vg
GguGujDB5i+WAwFULTKw7V+WroW2PelNMwRPRvqoDHc4qXJYdl1Ji2/g8yriqqJ4RUJT5aFyC+Ss
vVkXJ8CPsk8T+hYOmexF2PnU/nb7t69YjqddfZxECaMzJhBkgn42AJ/0tCuqmkUQmXM3TOfqkyze
fDQXS4lJ/Wzx53PC+ldUcjKcow1AemNxx30gHEZSBGgkfnJA4rLhD9fTc4By/xsAZwdkLf1gerGR
fXcnGljOt6R+zPlWDL9ensI3kf9OMPJBdFS4LPYcHkrhhtxod8q0Azv5SuZmx6R85tW3ZBPztvZF
9n8nLLsSUFkXEzp2s7OMt8p09lly1+cb6eja+JoPWmhNTDJzXM4mOBJleVoutNTizAa6US9am0Dz
P5KKNkfNugRO8K6QYPq2X2vPCpxmw8pWxtfbeaEImvUFL72YpeB1A5ul60e289Npiui2p6yE8//r
1m26LKnKvDyX+XfefjESiHcyFXAQRnsAOt6eZMUd9abdmTuZIwb4Sk1/IYcCOfhvDwfH7cFX0gJd
/KxokkKahM14toxp96tr270SU9B2L6ovgTL8dXuaVefQ0g9gqNB8MuA5ZWHSidI0/csAnjUV+8Ur
/k2W5mfOS1D8z289R6/nxqwXS70WhC/79u5OOxCC+zgdvRieuesraDj2Tjh15a4deGABEg8Gj7SI
Umj/7fG8gdycq34jP1mzDS3EdaqtvISjCwf6Safhcn4tBOIjjH+HzlUOhYTyY17EtMDmMWWBA8Eo
z2z87KFCB4nBMJtZgKvHBy2Q/HcZXemWucPcBjyfDMx5LppTO2O8q+ZNuaM1G9dCWTNPfGTNTOMF
4nuhYxgTlEFr+jD6bbrhq9Z1CA5KAFo8Qx2DQiRIsLiYBQWKrmwj6rdzRIoOkkTm7FxacPluaSwl
QoNCNMybfXLI0N5/NIE9OeRMkG8ZWO7x1Fv08WDldlDQIkWyXorQ7QfriD6ZHKXbxoHvuMmOdxNe
61uWLo8puCwDZyzRVUgmCuGuOg0nAAxP5QQJI8HSEh1/FITByk9elsQbHou5aY5QA+pe+p4ln2a7
xWtq5rm7zmfiVNSVf0gXFH1M1qQhHewxFK3RRspIfybM7iK/QS/eknXobFa+B5yHNe46qCadJU+H
/aza/otfGcsut9sy5g7L9yKfjDCdhvlrW5ZiJ2Uz7ava4gdW9MnJytBAQhOWnwxeYFQAPPIHyL7a
r730+c9u8TLUVBfX/9PlVn5y/JEfhgI/v0NzKli6kkrsIXI97G0GWdJRLPKrmS3Dvuh7c9/7tLzr
lSV2ROXmS6oyHjFRuM+itdtPnJZslw+1f5SjKl976v81LKsLbaNxQ0NJEC5z6gegbiqPlFgAhgAP
eXacC+2iyYvT7NX0FVR56keTmOIr8wY3GjKeBf6MLgcJAG82yXwv3d4+Qg3wTwNp06MUY3EsgeY/
oawG7lzilahVpvMxLbs5gtiCtTMne/7cgS3CCSAybAGRlrU7p8AD0e0IthJE9K5RTisxswoNr2Bm
hsSs4+FLB9Me9+AP5CfmzfODZdZq2AiYK274T9biXbwc/UL1y+I6MV143M/mEYiKQAzOxvBrX3M5
p98Nb6kabGep4SAcp2hjtYGmBagAChkGJCNKNjg7O2uzz7eXbu3w15KLgZlAblyOTcbtOWisugka
d/pcow9s1zWQ8r09zcqS6SwCzagUo2OmAIOrn0SePPFBfc15s789/MpX6OwBkjdD27BuRtXvoWVP
ZYteA++78L7eHv5yRlw5IHVeAL/vMzWKmqLrkaEKl7+QIfn5saEvX/Rus+u+FdJ2mRsvWGtZxopv
8Uau/WjtZAV7b4KTNanPifQ/904D7r9249Be203tLAUtsJ0h/4BcQj0HrGnC1irDxt5YkrXR9XO0
z/sZOpQz9MSA2IZ2O5t4NCVbBYi14e3/rni35Fa/VEt1XhwcbUK4Xgh0/RQkLNtqwF8zR+0ILWbX
MCBRTOMhKZIARda/jjW+ZHKw0Y3yMdYPQnXPNXKVK0bKs0NevOQTbmkT29jfFdPRu/zrxkuborDA
wF2L4tHLE7DJtom1bGzw1QAHARftl/dVXbTglucxaL67iJvjK0TUz2aijpUn9rXsN3VqLnv6f44L
0RYNlNE3ppg9z5Yxd8mhbgvoMoghVFm2L8bXsiQHnhloAzHPw6xCvMj/tuj0+gHHxtRaKt+Tek7G
nNUxougctTZeiyWxv9wefAUH5+ql3Q4kGaDzU3U8lnh8WBKQFIZDW5os8BdGDzIhvYAclGycaOKk
nqAoX6bZMTF8hnb6bP5hUy8bzxnJtm4RV98q8L1aIOsZqM4F66vYbpf72Wd/c2a8jGn+x138PYgw
v0yta4ejAeX022tw1ckw4cW/30VOoy7HXqqEx63RmEWQz4t6pU7qHhxEozs8qYtxd3umq7c/zKSF
Ox+sFBVK6WVcJIzt3Q7IcYmywwk5bvdoQt9pv/TK46HIoHV4e8qrHogptRg4Gnbt1XVXxU1Gg5k8
VWqDk2htYC36KXT6DRnkAuIp/+6ac4DLZnD7J6/thxb0OpJgN1TNY9M9c3UHnDF6pnlQjV9vj381
bmNJtKhRQy7Gw0bw2ILSWS6gQ52cUnMLELAyul417jjYFc3RkbGZlTyAct5LNi+/fYny2O2fv7I8
eoNV6o2g3yMjj6tk+gJJBftBzZDeJEtah70qs+j2NCuxVS8h94K7Dk+FjEunMk6LRWSUGEkaTZYz
7qRNzGiui3J/e7K1MKSXlHurNbsLj+EJgrJ9PAnVxIOw5aOqymnftFa3l4UndwlILcEXpUSUZfhV
BHw/x1mCj526xcfgza7OT07GtMhQO+FxbvIIDBUhTbeOkbU11fy/zigvW7/hMa1+08WLDF8eTe9A
svShzJ9uL+WaeWgOXxSz9MkA73GbU4MStHrNBglswQaYac28NbcfLHD2QU6Yx771RybPfvXVcjYu
X2tDa35PANLmRoOFbyF7NLZl4FRvovx5e1nWBtecHrLwKGwgnY/9RPyw8yTymAXulE5uNj5ezxD0
um7d1hWF+B6PF2byoJjq56mHzITbphsBd8V49HaMts7N1GkaEdN8ecU+sDs/y/MDFNcfJGgKmoZt
kTashHa9BYMxm6WzJ9MYCMjlc7/ANwMnXcwN5Mvah1ws9915C8ldQ7r2ksa2Yi8QB36USa6CfkEX
m0s+Q5Z34z197TMupvBunjEZioaxGRjk6UenXkdzC4V4/XUVOniaHyvXAaOcS1PcqX97EAv2FQmh
fhRaxNoLXtxDOf5FFD3kLt9uW+/akmlOLVmVzR0BnFpBvgmCAGXybHlwEOJHNR43b0+ytl6aa5uy
y5rCIWmce8nebQQOF/L39tArOZ0OFuCmPfTILNN4Fv1X1xRhU5RHx6JhW7A+8CheDOTUHZFUbqlM
rM2o+bsBoalKWApGloM11MpZhgIRiAG7nb/0/qMP+YAhwOtS/8YGUPmkbV6Y0e2PvR5qHL3YNjKh
IEwMu7MYyr+OcZTNE3gfjrdHvx7fHb2uVkuCUv+ID6vlEGT53lEmsC0Uuu/GRsq49vs1Y0NvVwuR
cvhnbT+lfRa6YEWfzC080XUrczzNyqoGDDMp+ihi0H795LLjoe+XG2ff2i/XTpC0HjPQtC0IkdkE
p+wP1vApU/XGZXalr9nRuXDBPywsqBeT2AOW6xEanvnJrlxn3yAYPEJn1ji1CVfhMM1FtEyS4L15
Zm9mY8kksDpjANQ+J0c8YXZnXtnmaaTMO+dTneM5FFKCG2FvZRH0N8zSKSvGFNLbrP0mCyso8vZO
QmvtQ+anP1kWLWij7HlK45YqqKL/mUq6J+BMJ92WFMf1WOfo4BxRqtwv8cQe5/7n1P1cVNWJ9D9S
+6eqyIYPXb+HQUzlvyeDNyVtCpIPgUouvStTXPqcrvlu8eqXTPjTZImHvtgSTV3ZDh2bk1JzcDtp
ith3mrCoPi3qt2RbLEJrg2tHad071uBk6AR2apDYcy/02pc+/5CSI3H09uNMlHM6pso4ySTuwJzg
WOBX2kIHX0dsYHTtEK08JxuWZSLxKGcTjIqJ4wWl1QN+Anrn5ugNyxxWQHTcJXNSAkGpivuUcfeI
Dtf2S26OKESg+TWuTNk/TUM5RXYJ8N9EoZ7YorkbjZfpz7pL8n1BMnGexy7f3XaBtUXX4uPE57mj
mc9jPMugPOBBtG4CQuTALId8KBV29BY6KARPtqGwr5CSCAqLPnjdt2y0Pt3+gJUjRFej4DKVNbjP
07hP6jsBpIE/Nj+IgHmi/2QjmVhZJB2PM9KqGGUyibguvkNf7thIZ2+YG63J1w938Fz+13/9OZu9
gSP/6hwRguPorZiGw+QmkYXGOccwf1JaHNB8vXEgruR7jncJVe8yycwkomwrnsaGh0ogbAqAEyft
f83MLr76aHZ8rECr8qusuDUEvGy8o2sU7YduXI4OD6o7PIh4gLHF5WAcrWrZF6YbiXlLt2Zlo3TQ
RiV7DzI7ZnJCGmSGvPKGz01WOY/Q50z2t+1tbQptu1oxUcVsvLKUjhvJrogcyLT79Zb66Nrw2u74
vO8A27UxvATrlYSmOxVotW+2Ws1W3EXHbIyNciVI3JPTpI5LwoK+/k4gUTiMG+a1Nv7lu95ZF7g2
rNEF0d9pVj8V/ZMkdmBbT9X4seZfRwcspN7CgVqiyalwoD7gjqR6NoaxOfLK4dCkp3Ug0TBw+tBe
Uy0Fa30KdmSKxZK5hwp2kYeLKOPW3+ICW9lsvVgBTquqAv8tzLUt77105CG4P54H6WzdglZyA71k
kaWp65Y1jLVT2YMg6lcuu0erIPfEKA/Qdn3NoRRxe61WMh2dkL7GwZRBxiiBSHL/WXBeBBd+uGhM
p59mSmIzaYYND1z5KKYl3Qmx1NiPS3IC1tkNfM6+mMT90Y/i51LZTxbDyZ779UYWvmbPmgnQpeb+
3OJ5roKPfKJOQ2Lwa7I08CFyGEmz3FKZXFs/7Y6X5xMUqSaEZdoP7QGXYRDITtl0rqVFXmbOJtAO
leXWqblycdErz6Wb06HykOT3uatOEIlIUEOX2caJv/IteuG5nlFYGsfGgM/4Gcin+/rZgHJq7Bme
Ojtz0X/mMzWPtw1vzYm0iDk1hquc3khOSfdT+sD7No/mVvPL2jJdrOJdNCPI65bFhlHX/hKBMwFN
p8XH8hadmt4GG0Q6FF5yYty752W/d/Il3xkVyMOLYQuTsfb7tbTUtYu5E/ZonByR/7H49C015VZl
Y23dtczRSXP0sLgMH0Cy7xlNfo0ke5j8cWN9VtIiqnn50vUEBNHcOOUWOVkchPTC7H4iLY0dn7yN
XXVUENICE8DuthlddXQH4IL/bvU4mc0wJIl1Bvmnb+9mp4nq6U1MW1eEq8uF8TVTqrupW+gIfWVL
IB/J5j2VAopw1gaQ7+pOY/jLtO8stXKhMeRmln32O1HsQd7UHLLK9Pe3F2ftx2t2VEjb7paKqnOR
mn9qvK2FXjE/mJ3560Pj6zTRHX6uZ1FjPDt1/8lop6jlxX4s0ufbw6/src4PbTXUsEZ7mc6+CXiq
NwZe++ahWcIstihYVhZIZ4iuu7LPSx9NOFDg6aIqdf+Y3gB6vUxuATTWvkHbAmakzuzXmKHrJIgw
ZwWsYO657s4C30rsVy1AordXa+1bNMduzaYyDa9wzsD8Da8LuMf3idMm8VC6/PX2FGvCJjrLBgJT
3cm5ss6t39aHwiyXSFFlvtpTRSM/QZAyJ2WfMih/RiNNOBQpZg96doJshJe15dTO9SStUiSL/nJ2
3PkV9YdnD880QZ8bT2m15ZNXExXH1hk2Miu1Z1ulMIpF0X1HvGHfqk5EoCGzdp1d9C8eH8zdQsxl
o6zyr673f9AOB2pZ/w0D3PR51fgNBA0Z9U5t6hbfLBNVCc9K29jNlvmLpegbiLdT1FjmoQiQ1foP
pRDqXuY+e86m2T7OaEEMVELsjRxqxaB0lg5P5tzIFq85u8YQKXCX4+IZGh9ri7J1do686wrVWIN1
luSvAQDwAHoqG7yVPf1Bkmy3YbCXNOzawl7s6F18lVln5j1JJkivp59bwptIsvRYq/7Ztt0D0BG7
QslDpazfwjbsj9w/sJuXBX036ej5uAk2vXUmgla7tvaeoMpkBMkk+41MbW1rtKjS9nXljBSNcKR6
HKsfhh37H90XLYws0L9iS21M52QkB/RKHbqpieyu+tHScte4A90IVyueTLREYS7NPiNdap47+sNz
nuZ2OphzGSX5t9tbv7ZEWqSgpj3DfLl5pu78wqDtNJftSytpeHv462gBbLKW+PMc9CmgTKnP/ZC6
kUXc4uQD9ngobcHvQC403Ym2I39z1Y7QEWvMA82K8cxBgx6Aq58fM1J8jFzC1oFhVUInqaiVn6nl
q0Atl4IcRfeLl325/bEre6XDv6asweOmb4L7dLQOldPuSca+ERR8Ld/eKmiuZEI6CMyjeDdzIMV1
tnM7LntAPcxl2gKSXM1KHVvHcxWF6OpJoMZW0zYYUxakxidcffdkfpkMFlRqiuRW7WDF8HQolzV3
fuLVJlqo0jHsPRHV9nd7/H17J9YG1xy/sR2DeelFha3vd0BPhxVoCScmdh8bXnN+Wjq1ywhodFxb
hCPZo7wU5uPGebLmMv9e4d/FxRTSxq3TtOoseEq/MJSnIMRRplyE6CKAYGvROjtSGPNOos3k4E2O
H+X50gXtnIhdm5kDOrnaj4UHnRjEKuzBN8Defybq2RYZymJ3LupmH1tGPTagAZ62YEs+2+jczNvv
4EGH8sjHfrkO7ppyufDOK80z7wRElvjo3/eTz2JBJyu6/ftXfFGHdxU2zyEj6C7nvByiJM0D1VQf
szAd0gVRqsorITUC+jIR4Vp7Ut58Bm3C/vYv//egeOXA10FcHc/r2e3oePYhDvHb6lpfhfZStqDf
7Vp7B0UI721xWj8P3ZpO2BYIPTkhsLsCwi1TD5azXl3Y3Dvh7pOELfFMs3HX+GNyj3dp0wzw3G7v
SsYaiA2Q9EvWe1MBiGrnPaAO1gIAzM2w6cv5CIJxb5dltnMv0Qf0I3GS5M1pVPLJE1O7K0ubngbZ
FAE3Rv9IBqjM1ybpo461Pg8UmP1kOBXgO22GKpF4YezGr9IRBmiQBR5PQZ99rLMhAZ1ZJSFHXtWf
/KFDX0VXv9SFz3d1y+a4Y1XydSCDOiG9TMPWB2VVjTrvXVObZmQDyXZ06zz/zTK739NC+nFHffp3
8eosCX2zag9eVddH6HrN97Rm2WOyVNW5zifyY0JTXxuQIlliedGzCZyCtTWUoNLy88ZeXs3dLP2x
q04cS9S88WJaDyfHLv/I18o1wnJqDhDS2ro2rZxtOtTOLxzDRzV8OQvZGwFoyvIwzQlgyHmWhajv
bFxc1lxKC9xqtpTlgp/mbJKGh1S1UwA6943yzNo36GF7qZCX9Rgc8qLQaHrBnf+QzmM4Tr9ub8Xa
r9eSNWmBcLWxkNGOGSOojaJjshZs2ngEWTmd/902350LWWJVpkVGUIYsF67rng+7ZU7tPW98euaO
KiOS5urFwwtkF6TQVvz9sa/SwrSAFJM1XlRruxz3OdnYdVgb+dZr6sqa6WA8QkrDJuPUnKW0eWiw
9hnwuI2j9B9a+0qY04F41CS8lq1qzmQchp2SzHpK0cf1ZAtLfKW143zPc8/Zjb4onuRssNAU9fBg
ell5VA5UUoJGAQCQ1cLALzMgfOcjYXTnyXxQVq0iaiXOMRkb98EDwPqkxNxHTjaBuCxNSmNj26/n
Mpb+3GwuhjktDiNnUTB+yJMlj9Qg5/2QLVv0WStXeR1FOIPyniro3p9ly5sg76UZjHVlBAytDKBr
aAObQEoc2W1026Kuf5JtXhz0nSUXxFGqpHaPDGccAajpHjKgB8I8bTaqzmsTXP7/bgLRI4I3gPSc
08YAUW/v2aFSCX3LrM76GIuIrSMLO+CLTO+iCwOyCXdeQuofGfDvt1dobUe0UAXMUQWajzEBbLEL
J2hoc/fhf5xd15Kjuhb9IqpAgfAKTm137p74Qk1EIgkQ+evv8nnq0TWmyo+nzxSy8tbeK5Bui5Jp
2Le/pH673szCiWiqEJEK8Hc4jYD3CtuGuWChLWVYpPmmztdo9EtTYTwwvdke8n4C0RzaAiFv7q38
0R5Wztuln2+cTAQgbdmfM59YQqdU7H1n6jcug1AUK29C1jDHxDgVkvoQNScojrRgYioXhlNtFE/e
TUkQx8Q31QS0g0BO0DeKvzB3CC2EwpJ9uj69l8ceLsr/boO04FxVFEqZTRU8QhGDhXXPP7tc3kRw
wOAYG7mdanCtcoedPM+HAnzQvdO076Cd3nYbEoDLfVs/jO2spwSpS46bb+avBR9CXn+es7Uq8uVF
5JjgpprSzuMuIptCiu94UT36AgQ+tyzuhSq21zuw1Iaxnd3AgwJ8NeOxCyxMlNmsiWwUeN7iqQq2
JYddzkq66HKMgLzCvzM+D45yK3DCTqmSx0QDcwXadUgDC4cIdQC00ge/tr5b3biWkz3v4/+/Yh0T
/6QJCsauD7ML23K87zMsSIIQzwvv0Z0KCEmOoyo/zcLT0JMYaJQMfMvyINtCU+LGC9LESHl+kNlI
Yo0nGC1Gyk4ikvzMyBzdNHUmOooKa5DzeQ/VRf0Db0fngQ9TtePj6P9KRrF2myysEBMnBYWzGmAC
5HXyJs+2kIJsLMxeX9X8hNNnLdG7cCCYpOa0gCgATLMgy3e2cHbSUGTz1qJrQj8LnzfBV0XtWJaf
cOckfHy6breur8OAroUpS583TptStmViw1/lqCEnkRHiQEu0DDaoAq8p/i3NwrnlD3EDjK5y7mrf
gx7+AB7FG62AEYYBcXzbQWYiwtOxb3qUtYIjhmoH24JHmAHt2y5fuUwWdr+ps9RJzcRY4K6F0mcd
eTADuWuBpAd63qLWYbDrbJ/kMHuEosTvpqTWyqGzNC/GoQNJEqdVQxscs3L+goPzjc3qyQm6m4IU
xzciiCl2yo6NEHd1g20lWEhJATGR6tuQrvIplnpgBBJlo2G46KK+DLeZaVM3+XTQU5FEdifmlZh3
YWn9H3ivLNxyTlOIbJ2VUuBTFDlB1W2c2js4VfX3+mF1Gf7IHFN2yQUZFuurQZqrD3UQ2dNeDSGc
a+HDabkRZhwb8npTl99tjqm9VBXOAB59jVx92j0p2T/4s/dy/dNLQ3X++4ddOIgpnROtEb1DakAJ
uvPT7zSBR1y6psK41IKxzysGFV9/QEotV98cR2yasyLu9CChiH5bF86j9rELU68YxJ+nk++xHAw5
ScOy6VTYwgjVTac1lMrSJBhxhZONOU/62IWMFx5SFWiggH0nr9f7sLApTCSa6guP+F0VH+fgyWZl
mNvBvoSM/21fN3Z1jCBIJcPow7Lok3TEYR59ANvWjqSlCTY2NLHl6GRQBDrazI5fXT+Zj7UX0/sW
jN8DWPDxyq4+R9L/F/1QauJeSn8WInB0ecpbvrGr6jee6zB7z/vfxEG1tvHd9+vDdbFDaMhYsXGa
yYFM9niMZbOBWk8IVnQUQJ1ndvX+ehMX5xtNGGsWxgNBT+cE2mN5u6Hpa83mXT3+uf7xpYEyVmoi
ecqcDnI9dfCW4JEpCyvEqRtK+77Pve31Ri6LEaMLxk1UzQF8a9i5Cy/V3ZOqoieQn+9cFT05B0iY
5afizsXB2IVgt4WR8+fN/fKWvb2l+3jlF1zckPgBxqp2pwqvaOaMx8GxX/qW7Yt0ncu4NIbGom6h
b1y12ahO0KE6ZwaaIgKl0Q+RnBGPniegVxu41gb+f/5mAopJw7Zv12V1sg1g+3KwYjvfQASliEZf
BfdZkbNHJphe2QoLXWfnoOTDkVfhJSskhZuonuh+gChmL8dP1+eVX95l7Jwl+fDpKW00qGLleOxG
8grj+K9+E5/ywv17/fMXky2UmvgsVoh56B1dnHy8w3xlb3TxgzErosE9b48Si/Z6O0vdOO/tD92w
8r5w4XOanrr4S6P3s351xErktzT45yY/fFr30HWw/bo6eTK/rxL7ywg9l5W7bOlnn9v88O0xDUrf
niU/Dq14b2X/akvxm/XxyucvxywYfuNo8Lmngbdz/ePUkv6eu5BnaVD82Wa8JBtRdxLxJGpNQJxZ
W0+109ZW5ZqgzuVxI2ZsWQ5aSTwdAU8QyYGhLABX39312V44sU0QmBqgfh+PFj0C0RambrvR1cuE
d1FZr5lQLU2McdjMfd8gHdywY50BzKBRonlwM6/dtapdkwZc6oRx5EinBQlEx/SoO9ylWoIAfEdm
qJE1a2T8hUPNxHTFCYCRoMlQiEh0qg3HLBs2XplnrwAjq6jPIVeekK5fIYYuDJkJ1oI/geKtD5Wj
plLHDuCAoHcfrEEfbppzE601p3iUCpsER2LFdQQRruR+htDlFjM17bOK5CtX9dKgGSeJcEDI5ikl
R6rqTVEoe0e7+D0YGBhP6sUV+W24fVxo/+79ZqQJ4EeaHjuP6rD14qhP022Z5X/tguyt3L/NpR6n
wL8NJROM6ITd0yPqDi91kx0hLRQVWfoDNgCfbdAlr0/Q0vwbZ42bxB5nUtmnKvnhiykMmizMEY5c
//rl04SaYK2hr2Dv6IxQ7ZXQHM2cnVX1Kytr6Ycbe73qHdRdCSai8sXnJOl4BEPuz9CW6TbXf/tS
A8ZO93tRxzrTQHr0AYSV7kZNoTx9Sw0L42LEBm5AlZtyOp4SPYd8ZHs+dNvOXTulLuY98HkzPhC9
gHIPSu5YQfwRKKb6ZNUwwBVlda4JcBRGg3xX6QKqm6MSK51aOBtNKFbaCTsbCZxbaG4dRne4Yx20
Ti2v+EokvykviK4ZO50SJHVqeGicYlnuYoknpPS65z4Yf/HWW4lLFpatCcXSflu3uodXbNqRN1eN
D9kon29aVaaMFhe+59t+FxxjqrCq7BDaDYhX106NpdjB1MyaiAOSktPbJ0vITyPN5b2u8z8tr7d9
0h+q+mxumN8FU3eQkqwcvgs7xcRneUmqZa69+TT6QK60LrTl8kMBLMT1IfvPG+bCm9LEXJG8zXI2
4XC34EV2THo8jnva5S+TR9mTn/bNGx1r/lB5RKYhhHe99xESBZ8hvps/d6NdrogTLETFpvbWEEyN
ngtan1oxRpw1W5ifRKpKohTyCKUAiXtkK6fyf9+80GUTrNXZXRVY5eAcaQBmnQWL9wbZjDEE7wOI
MB3WmbstBrmzdRZCWjnEZitYEBbBE8E97nf2SVRBhJkW42tetCszsbDBTXxXEidcjFCWO46NN0Mo
1XXJZ9fLoB1Z9H6Iu4TdRM/B+WUcvslsK5JyDThW8n1srIhNz/UgIuWu6VRf3uLEzD4GPM7SyYnz
EzzC70Xcvvuq/319vS5sBxOqRu12YsUELx4gm2BTqest7IC+DV53281nQtW09jTUGh3nWM2Nt7Ht
NH31WyRw6tqvVopYl0cHhlv/Bh9t3MIVtSsR5WaWCCc+3LVzvIJBv0xaQKHo3OiH55Mura61qiI+
DhP/U8NqNbWeaPV1JsgE+jSaxvSuqf1tou2NM7GDnZUPbcb2VdbuMxCwr0/S0lI24p7KmuGEYQGx
2jrOhnRj5PtPmlZAqq9tloWQ1HS64mVuAfkEDzzbgXKr64U6UxFx/8ohCJH52d3WDyMMGjyu7BK5
vSOKZVs+Z7/rLn/qx+BpnMQaCvq/g/zSaWTsRl77qk4Eb04JMFZiU4P3sC2clraQhsnkWfvfjf8q
d/T/aFGrEJDp4lgOg3jlZTnmYZkNwy7WFoXOd4dfqpj9XgzzUIfjnJXfPa/LnhKwgNJoci22R0Wo
OpGx9/5eH6LLi5mYlcQY5bCSjHV3IvbwOLn0mE/+yoF4eY6JWd+b9TjLdIYrBQkKYCHaLbXVS0Or
d5u0rxOLf13vwcKtTkwdBdKyss/spjspqn81szxBFfsTYgkR+r7/ULfTC8oB703p7JjK1krnl+87
YmpBZVASFD2Y46dckB3E6EN1TlEKEY3KuVPz/dyvhdoLNzwxy4BKdLKC31F1CvwfnXyp5DOqEffQ
Vw5RB95RNj/KKj8q7Jre/WlTuXKjX54+akLtIJUPzjoZW3g7V5ChaYrQSugxKHDn5qKvkeC3V0Kk
y2uQmrg7mC8Xg259dBAAncdGqnkPEG6xEi4s3DgmXA1sJWq5M61OoisOiR+/Q03m2ONMvb78Fs5K
E51mCyTqoOLfQIu62YIIf4qdt7q0t65VrQzPUgeM+8ZJOgf5utY+kqSHSidOsl7uAB3dXu/A0uif
//7hxhlcfB5aRuToEJ49uQkNtkgFr62ipa8bVwn8mpwhGCWE90XA7qQv6kdvtNOX67/9v2v9wuFr
QtKaMZUW6Uf76AV9eeDI8sKFYqx3EI9nWxdO2I+Kj1MorNG9E5rldwQ+LXvVOzVIlVa1YbmVHvO+
LB5K8KY+6xw+Zdd/2tL2Me4ey6lID9SifRzx3kirIAxSCLvqXZfkoZuv9H9paRh3D4StatdzZkgt
zYH1TbR2f8q425+IyPo/t/SDmIi2piQwHhwHfcqqZ7jcRcgbbm3nPqmqbcydlTV4ebCIiWtL8ESS
JHeRsi+HnWp/VxPMP9xq4+s+Qh1jZSMttXL++4eVDjqnUANNyNEmVIaCDQ80nV6sWu5AxThJn327
PmSXZ4WYODcuKWCM8ahPZaPuA99+9N30MPLmpkwCMdW7HM1neBrG41E3yCaU9UtDeER6deS4d673
YCEMJSbMbfILCrEuSMe3PSj0tfSzYy2GFm8oz0e+nTp/eQk/vE2XSkLD2LecMRwmO6CgLifNlxYW
r3eUgtPMvZp9JYw1N9XKkRsyDhQ5ui3So6ihssr7WwpJQCronsHR7kJ4MK0s+qUZJP+uFDaBlAKm
LhK/9jPLn2VbRXoeVxb70seNk2EowbUusgouTS3dQh/54J0PJ0lvXB7GmRCIMgeLgJQnn7xP1b2d
ZYde5BGf17KiC6GPiRqRc+FUozN1p6Bs4YKrYTGddOJXEfSbsgJ8KGbsIStvsgumxESOaFmr3Jra
7tS1r9WYhER9K9iP68t8qSfnO/3DgeCDUtYz3N6niv/WZQ5TWOiGdz9d/976DzOW3PQOId55JXxo
p5NF0NZCdicoFXj7YgDfu5ZBtXWyThyk6tZMThZWlikIBddsl4ywnjkJ5R5zB6VJkW4H8DCvD9dl
ggTmwth7ACoEvO2wLdyX5l4edOhGOx3epZv4G8Sm6g19mY/e0dqX2zdxPMCMMPuyhhxdmipjR/qE
DEoIpzo5sToMrg2to+fBoc/AxG7zGaCZqVi5JS4HdMR0txJqgqxgVQEVkNXqr+8p/7FNZPsEoHgf
Fp21BhVdmixjn8Zc5zMXc3niAJlYzMu3Dixwwp6gyHB9vhbuO5PrJT2f5mhAnbpscF4I3pPbnlv0
F1yY4CaTJhYMeOs1DsLCsJnEk66qCkQKJSaozvgPkA/tA5cougfIO24IyjUrteuLCwGFK2PPgmbY
k2yeQGBj0w5a2V7KIpc8Ju1D3ivYKt6S5DnXx/7dsilUOBwVoJkxifdqhpuzWgsPLk4LPm0E3H6S
xUr5NTw7ewTCcm7lQTWZfGU9MHh8GL29B/L55+tr4GKxA40ZWzaD9EpTl0NwFFX6Kjjeq4N/H1fz
Vw9CcRD+AHG+z9IQReCVkHSpd8ZGnXJp5RNFnQOh1o6QDGjCZo4yUkdAEX8a65isnEbn4fq/0B89
M67ROQ6kaKp0PjnaUpH09F818C/XR23p28benHI/bvsJUhADPRtFUedn4HgrKb6L+545pg5dk9Vc
UCbmU59Z37jof05i+FJMcuX6/y9TeGFcTJng2ZuGpi01qmdl6gD3w9vHnJb9z7K120fuq+Te77Jg
w5KU3wcZ/MlKgXVHYKl0n3Sxv0nSWmzdpGKH62O5sAJNkFPvibno517iEcTvwd/ONla8mdshovKF
FCD7wr45BCpxDeV48SDC+Bpzl+ZumdAJ4wtZ/Y1KRFhWbxw8CidYI/Qv9MjELsFgcXbgMZyelITO
FxJ8FcTE5kZH1WSdIyI/8x6gYggKNi/rn4RP7crcLpx9pi6XRWwhxkEUIKrVw6ZCQf2Fj6r6pTvc
tdom6on24JlvgkKtiTktjaZx3MZ1DIVwm/lHPn8RCgTvxkVpA/LnsljJMy21YJy0neuhDVKlp6ms
7vKWvUtugczrus/KljdBILAojDO3bwLo+GQJKDXk7Lf4QLty18gHlE3CwP9zfaEvbWzjqJVlZbkB
SynEUebHqcnhV5X/dChZeZMtTb5xsOqcD43fSPjwWV7+DBvDgIQZjynIR3O7SfFe+dzEJf8i84Gu
pXAv51YZgCL/XoPEb1WpzmoCObdemk6eUJGNvyrmsqgsyyEM3CreuzVSX12REZhHjnzl2Fg4gk0U
X+KhdtPE8XSCmOYRTJpjMur3mybKRPClM6T2s0CDIjAGh35s72gMAppDV0KHhQVtKqzFNYvZ0IIW
oktcfNV+gi2C439N9EoBfmGdmfpqydxUtpW63pF4/nMt6JbW/gZTtzLwl/PNmHNjr6jRadKeAJNS
0PEpycSjTDpgU6onkZU76CG/Jx1pwtEv7mIKKe/Oqr81XbsyeAvhgwnvg3BJQzRMCk5x04vnjLXV
nSYl37VcinAkmDBdgrZ+fSEsiKc4JuqOdd7spBOivBTKons/Gdq7NgXJxsqLMgyc0n9oc6039oRY
pgksurFlU+zGGBLBsyyBNYOq1ho6YWF/M+Peghh6jAyLNZ1Qn/JHwGnGz0jKh6CKH3v9MynXRK8X
lqcJoUssvGO6Mp9PTe/l4SQdHtEcD2s3qE+1LFbCwKVWzr388OQFntEPaAvAPq1fevt3CdNViopF
EXy7PnVL3z+vnw/fd0HjoxCHRnzuyhCmdWGf8JCO06a0/l5vYeEAoueWP7QgeNyliQCQUSbTU+CB
Ctm12+ufXphqEyfXarhMe503nLKczN+gPitfoHBkbyAJ63+dLV3+IKXVH10yQwLkepNL42Vsam2l
4IinxD82dg1X68+B/ltpmLPMawWxhY1LjdvPiZE/RfkGXKKB6YjBWrfRThPFFLUKy8uiOIjH3fW+
LA2fcRPyum4Jg0zYqQi+ZPP45DbTZmZj5EESok7GqNBrmj0LVtew+fl3Edg4H0hRYxmDdDtu+m4c
I5lOYyTiodj5ohF7Zrv5PiVW8gI/wfLkzkzeQ18lg2hL2h2I5eRfx4Tk0aQH6PHZc7edcoBRbBc2
zc0gg23eW/2+ty0A7VGV3opSdLe9Ykw0WJ9NyIhaCjLDNO9BsWRyuq9Fkb1dn4aFDWICwRgkmrkn
BvfoZMkj3Dq/QEt/LXWx8G1TCE4rNpawFvKPUOJ4q3X1HufIYV7/3Qv3pwkvHCQ8sLwRj7sCtOKw
gCZRL507uPp5a3vtvBAvPMFMhKGuOs/zsmJChrTj33Kb4PDTlvuSAZUUeVUCl223dJ84S+Eynlbx
Jpm9p7kHGdkb5xHHAO9BwpAOLNNHHrmdZYX9SGoU/ni2cTqZPNGmrX70RYz/gQrAloOuH8U+kd+V
67O72c2aHex4gBBSqow0saxN0UBoJO3hcBDPYIEAok+ObgmBNkspGEjW2RlU0uiXIUgggiar6uha
wkNKlJYRFFZJpLtZ7PEvgk/UEmd+V+seGikAgYGPfbk9c0PgG253dQglSBESQscZwbV6ZlADy4vp
V+w6w/cytsffFSzahlDElhM61O62Q5m5kc10M67MwNIUG7dDWTSCTB6KOkBJhaXbhhUtN/6q3d/C
6jRxip4PY91eJORk+XW70xQaD/Y0rfnBLQVgJkzRhhuRTQdfnXyVPxSZfdel7TEd6ju4TJ9mN5jC
CRrf4TTZO9yAB10H8P+26MrputQ543QFgcXx3WlAHrfkcLx35zurvqleyRwTrFjpQHaQwIRxMxeh
dM6GLn+7/KbSEL5uRFBtzFKI7wjvWPVAQUBKYIhSe4Z6ZMGD15iXanPTAWLiD0Xc9W4ZgzbrjW8t
nvrxl8S6LawxQYRW6fdQotO4RecmjIefIqGboMujjq+hnxe2hgnAY7YNX5DRxqld+w9em39OY2sP
lORKdmth9Zj4u7Z1m8rjyH2gLLSrY0ia5fL3bcN+7tGHgAwUAjeotDudhvi5yx8D9lWWX69/eiGj
Y6LuctA+IdGEkhbQV5vBsrdVkW84PVC8eFIAIiYs18l5vd7Y0gwYkVLW95yVBV62rl2GZ0OjXjah
v0adhI7n5dvHxNbhzp+44zdAAQSiQS/kvB9nu5w2UAi0/jTatd7sWmp3UxCSlJFtnbVoZ6e5y4Et
+x6wWZyovJvHmewLnn+fi4A8aM+i+4CjRo9rRncnWULKI7Ry2xtDa+DS2UoKWXcgGzQgVklN1aOr
rPFexXayH2BV/C2wO7LhTpa9Z7CJ27mBTnYS6mC7dMiSrR/0/pPr1k4c1kzClw5vXPwWDhSQypPx
Pbas6pxL+TbnbfuZjgy3UuPHrAj7fpj/1mUg78dG2o8xaKkR88H/njo7v+8Yq3Y6sfxQkzE7ID2h
9hlNnG/wHKsiaUNJNO6s9ACHTyjyTc0vp9D+DloIZE/JrA+jTX5nM1Nh7mgV9rPK7rrS+t55bHzp
lTfugE533mZifYn7mm0TKyv/qjJGHNpYakuRdnqiSuK/i2kuTvGkoBXTYRB1gjh1EpP1g+Z5GnZe
Nm1lo5pNAdM8sHRje0s8MW0K+E9tu9b2oxzmgG9dTr5DeSu4m4inH5gYyMG23GJjlV15B+hbEOVT
ixBD2lM0ze4UOVXxW/AcGEsHMm9JD8ytk6AOpGkLNT57ntIQiMMCqjKkPOa1BwQ1KTXye0GvJx4V
8xQ8iUnBfYnrzo4qnQa7IqU0dAZWbtpiYBEb8x8M0pYbyjXrw3zIGYn4WUgmr1hzEKqevqQJ87a0
p/zOpRAEZBWpd1Y7QGFAlcAXzDYOaMYKxAM+woinzGplCMhA/NTno7MbGlCv5iovHruk+9p6A/gm
sio/W7FydmrI9GvdDsO+qr2hChFwjz+zgY065JVPQ5+xbotgJNtCKnr+nlrDX5q76pk3yQBx+hia
gVCSpFvXQ9AlfSirgyQ3bvspnneMwUGu9rkW0WSN3nNSd+mjXfUVEF6wCt1xVPIxEoL/rJgecWBn
MWrJFu+/FRJCuCr1EOUo7RxU2nyFVR+UICsVP7PBIeV+pmJ4mqxq2iTVecBHOCYWfa7vB4il76wE
VAHfjnWEbL3/qZdzHvUxntQhT6cmexzmtH0WfpF/GxJ/uMv4QCBw2REdefVYHCol/S1N9Q+X19+q
oSujtFDwNWmhRhkPEG6WGXP2uS8GP7JiSMQqAnRqCN+5oNgEaeC8t1g/ZSjG0XuVEingiAwkHzbO
DOfFmjc7NymaTYcNuqm8t6pzrH3QxCkCBlXkL36ivJ2dqwq3i3wvKrsdwjZNqmxbBrjcsGTTiLlJ
HiWi8Z4zNXyBs8jsbnyhk6e5qPimh7AwJnN27RZ7Kab8ngW12GgN/u2GZUm3Bg9ceEyaMMcCgoVi
Bp/sJNVwtNWkDi0YFdu6Sh6JS/tonq0H2/LY/qbD38Q6tkidMYWEHQQGOhKqRKM4QyBpwG9yDmSO
CXccmEfqrtYOgsfuR1aKfYna+dl/6MYOGGmRqc5Jx6TFjzRRU1jyAawK0vZPKQeP/foYLcQQtnHR
F+Pk1sk8pCeRVd6vNk7mIgzaqb0tfDOl+KTt+PUoweqsWUa2MRj4uxYuRshZ0FubMK74DhAf6gJ+
fuxmL6yhv9D0PwEIvbEDRoQecOWPecHZMUfuS8TfpOjCiq0kDRaiB9PRd67qfCB+Fh+Zp91nvJVr
yC5YAlTOQPC/1yf4chu2yaN2u2ayauj4H6vW5WAHVcEuB3E0qp3RXRmjhW1typ+C/9/1Zdogy2m5
ziYd/a+pNYFbAG9BknknopNDZncrdbnzs/LCe/+/6smHyLRv5s4mvPePSTZEqv/uZsmmDN76WuNE
vbGEZRuvG1omSAraSFsQPg8nNwX4T0/ZGE6pS0LQuSdEFspeKTYtzJCJ+gyC1maddC1IWzWH0hlH
ZMP1L5Cs3q+vgMsjZpuAT8Q7bWxpZEgg6+LtXNvPQVdM0jeVF/OxqIbs4CPterje2ILDim0qG2qX
ihyYFwk0oh/v/Y4QxFm+HVp+ia0pHRmEaT7IT8HciPuR6n6PBR9s+qYZVmL+y8vRNiGh0xjMrAm6
szrOj6B9I9p/IS5BkgfxQ568lJqF1/u61JBxdpIkZ0Uz4pYnsa8AV4J9aq/tH9NQbdo5gV8C/1S0
ek2NYWmZsH+fZAq7LB4pxW1m2cNm4Lj/rSBJQls4N8HTGRCk/zaBPJlXBpCyP1qes+l0fuePa/LR
5yvr/7etbcofAiieilhhrJIUhBSLPDBruo+98kvqiJVa3dI6N/LHGG6V+DAGOzJOqiNR1VuM+lqE
rRVvE3t4V/5tl4Jt6hqmY5EOMN2Nj6Sl9yRxDlT7G87nlSr9eUYvjJUpbIiHjZRuAxxAMIttQpoX
t7mtlGObFCQkvJHB6p3g6M8ousHuSNpu5NqPSbpSU1z67efJ+XA8syCpIHBi+8eqYttgkr89XTor
++0yUprZJvvIJ9rhOR6SRwcFwsizLPLIk4xu6FRkmzn1ftQda+55AyssGBjEkc7iOCxqRjaxFcu9
ikl8yFitNrM7rhnVLyxsk5wk+9Kp6/NkSQqR6jE+TtX0IxHTI7heaxfswtY3WUmFPtdGKuod+xqP
yLwCGNxuiy/arlYu1cs5Gds3Nj4yX9rpG+kffTG/10NWbdRQPXZC7pKkf0x6GIFM5fSWkezX9aNz
Ie9qmw72HeG1o2e0OFIn3smg3xU5ZijhX7Pzc9YNenjddA+QJn0CFgNGqOOziOM17v7CUeEb93vQ
uliocCM+OU55T0f/tZj971ZjbXXgfwfkeu2BsLA4THKvpo5COQjO37OGM9Qwtu9exlHfqk9419GV
bbHQGRMj7lveZE8qAKWrzePQYlPzG7lfb1M5VH6G3Hn/AF1h8fX6xC31yNjfPYkhpEJke0r6fkZS
Sr07cfJe6WwHmmWx0qOFQ8Q0C4ZSpg8HYh88GA5Situ5cyicbCVCWdhMJkBc5X08VK5oIQVSHaTm
EBYa9nPJt9cHaOnzxjWdBMWZCD3Fx1T388YBEApk0uSPVxC2ud7Cf+njC/eDCQ2Pi7GdFEDMpwIR
yCHzcvqzVD0DZMOjOxi2ep9AL/O2XlJDh37qkU88QGs/GMLcarz33K6CH4lUBLRChO1VCJ5zQCMy
ZUMZ9WBjrIEsFmbRdNIcgcqjLgP9XJC5vW8DmT5As9daGYWFI8uEpHKLtSz1Ye4mJI9672uc/oQ5
Z8g6Bi1lVOQG5yyju9LYwqSahslzkbTBVPlAyrQ0rMhjhY3WAyRzfUL/q+JemFATplrMbdGOSNyc
2D7ey8P4po7t0/DgHGBiG3kREiMR2U337i4/NEfYzB7KfXdwt+5tS9ZEsXKZc8+zWX0KxI+e/mhr
iEmtFdgWDicTRtmPeYkQuKtPZVDD4lBG1ElV5Izxaw3LCtcL1grBC6vN1HvksAFQvM7tE0/t7Zi4
z1wFd9fnZ2H2TbnNnsbWxD1wzARkArDGJgEbkffr315YxiYDYkhpz5XV6VPF/iS62DdQUkW9IoTq
WVQmWeRCvWRyPl1vbOnwNq49DYzsZGveHbNZOO8gEVWbuSLW41S3ycGFjOXKgl5oxyRDpH4p3amt
NfJ8moCZx3MV1WUKyyy3VH89b8z21zu0MDMmEQLWZ4nlSVGdypGXoXKsNwlZN1Xnu9u+b9x2WSNa
mArVuCvGca8m2AvYXzLvxmvOpFe0xLVZ0UMcqbG4GzKv/6a77Lakgsmp8JrZA7gFe1pM7ZsXJzBM
ErshyVaeKEszfN6FH8L8ZgoCCxREB7ocUxf5c91HPA2etaPeerKKTFlqxQhLpa8LxAGDOiHAOQ0y
vtOT/5vw8YdT8NfrM7x0Pp1X1oeOlFkNm60Eut+CFxue/GwZSjplu8G9HTJrzWVgYZ2akGiUgQur
8pG08qz5iblzGs5V+1z9j7PrWJJUV6JfRIQMdgvlae/GbIjuOzMIL+Hh69+peZu+uk0RUcvpmIBC
SqWkzGNs+fPyVyw9XxuoKGrQifQgfCTdX4bb+ROMrDy0pK57Ovv3GGW8kaRAozkcR2BbuHD9thxf
KydaCaaFOorOWjCUnLhbcbQFojtpersezU3HefG8aQP300PZrbxnaa619KcKcM9tnHLCOf8ZxfxY
ZreTwhY7PY71mtD714JJJtEJC9No971LM/cU2fKlh+yqjyxi3VIV89+eQbJvM/HqexpFHrqmntp2
KVrgwIN6wZCz8UTmluyUWXUPxMkc6tujmA/o/dqPpjmPvd8a5TeDkysvKDry23GduigbyDtZdfPi
gXZrsGknpHPTouV8OXoWFrGOAJ9SnkSKIIdCjX5bwqYwM7vn1DJ+MkO9X/eK86s/LeIsNW1YvcGu
UHV14CY1BLcbdq8c54BO7hqWdwGfT3QseDRmCWSeW4h0DN232LFhjOk071OVfGS4+qu0faFZeU/b
eC8IMVfy+MLa0AHirpWbNILwwAkS6+8pquhlxR4LKdNNy4sb5rQfhVwzc1k4Qul4cEVcAMJl02LH
Ll+JE8POrF27cS9kKB39nVHCGjhJdWeePvHNKf4Og0K4cLM1FOPSQGnVvy72CDoPNTspcquKB2HT
Y+Zs2xQ2ddLc9HJN2nVpkLQkks4yatHMgsRJat2apXmaIuPX5TBeyE86WjxLZaG4RNdhThU79pNR
HkkVR9/sJql2jVPOWyBj2fPlly0cPHW9VZflcxrF0Nv04Ar53ERQwzojGOw+SCwKxzTiTs+lC6G5
QI0DrK0bKdbcRb+WcTKJLsbaOlYkrK5h0OsoHufESb8XXepsE5AeAoMWcsMcNQECQmUC68Z6OpX9
lO+6FMyrEUJHWw6jt32LE43rw2eXh+acV/DSiYHEELNqj9nouSFJVfXexYZ5wyhsui6P2kIy05Ul
TdIZtpUBhysZDcz8VwPHSmLcN9NKCCxElw4j5pFgfS+a+WQVUX+C0AR8pzy21ipdWCM6ipgBblrQ
0QNfnZm7xvP8iH3LzCeOCx8InqixrNnNLAyTjuev5qguzRKpcki+garsQ9MJkNAOok1ry33pDdq5
jUZtiQqIfTb6VcfsLKnNM/MZKRrbuXvl7qhL31pjlBuOasgpMSMK57W09Gsranez1bUBgKN0pXOx
9DHa8S2WvKjaeCCnDAptQMAcvTRBaar3Z4s/XA7cpYKrroALofAaUqJQPSuL/glMsxfWjtvJpvBj
HZ30iSe9CppKtru877udl3D2wGfH3VRAzK3sZQt7gA7wN7K2sswupicoqvxyUHm1pIJjKQ48l79x
KX9qqXmAEVllxDE8gloalPWLjadzQNQSMwMau7nuK3RIe66kxBFbkBA8St+zDgwAbWKvtE8WhkhH
s8+zk8kOHaVTkhXVxkuKdmvJOts6hruWBJZecU49nw5LeZM2lMN2CKDUoX5tKisPiDfZx04AhHl5
IpZeocVzFU9ApAprPOXyRzTLwDUmHwovKzn4ayEqk/zdVj59QcSGvOwUBec3iQvbd4yi/JYwd34v
uOVBiKN01UcFJSwIg3ajmQcmT4F2m51Z1v7ZM/W+yhz2O2PU3FrZRL+5XQPKRjKTNWXJpe/XziJ1
za0RGg3mKa5t4VOaf7NYtR/HaXvd+GqBXsL5MxtUOZ0yk39j7ZDAHRI8W4e+XX7+Qj7SQdfYYjuD
kD6Fb9s9FNz2EzYGHK23bhSvfMHCTqRjr8vahJdXYidhyeBPp6YdSjmRP/bytpwVhGZNSJl7fF55
29/HflFg1YHYc9tFkUTj4jQM6XEYnG2prL1lvWMhAMV5U/LiPnexdfROkM3NRjjOdmRvYjyaNSB4
0IdU/KdB1tjFS8N7/vun+E1Ny2Vo542nFIbbO0GS9qCgJrGNU9kFcL0VK9iuv2e5/3w2N/WaqG2M
LVdQKTwNwfc4bJ6ik7PLHLjwBZHyzS08R/Zil0OqMaDfstN88FBqpoF8ah7Ii/e7eTa/gXcJU9tT
eepB9XoGvzYk34aVdfxlusavO6+eT8NQUwe3wnqIT22NYkuf8xGsrPgGtn63XBnNhtcQ2r0c0F8e
q/AqLed56Zx5EBIwjnNZE1S32z695xOgn9c9Xst3kWVnnPZEnGjR3XZZd5xgtXn50UuDxP49SKxM
BTCqkzg16YEB4NbNA5Ddr1GHFemJ/eWXnEf8qzjR8pUr0fVJeRkdi+rOyl9y+ugMP657tJaqOkmj
Iplt4+j13p1lGHmQZ0XYGPXa1H65mLip11t6qHu4tTlFx6oHzLoto8qf5/kOxjsf8yz+ueor9DJJ
67pEMds0jkVXP+eFeLNg1+rX01X25PiI8+x/WgpT3XrlnFXxqWKQNbXgWf1PbA/22+VfvzRE579/
errnzvCu7qroWLPfjvMEkQw/je/ZuBKiC4tLr4uohs+sFVFxYoLz2xjYjIOEAP9K7l768drSBYem
TMCAsI/ZMB0S3n2Mqn3zOKwM637lFV/jSjD82vpFJvIq0rcVgFxt8VFQK72zirH4XbjK/VakLj8K
y+bB2KTufSfcCHIyk9okKWplKUB7T9NQ5rvG5fPRMdCMuGrW9EuyMffSdAxFwrEi20R+kP55ngDO
zdau4QupRb+kMegkN+A8gps5FdsiM4LWm/2izk+qAlB07W6zEB06/zoBE5FlRQEfgKZ7lC55tGZv
zelwIW/p9zPbE6NrevCfTAawJMgEUnoXjOba9W/p8VpYSEYohzM9hBmrJrDy75GDMSrXuj9f1xMR
dVpq7xyRiThvylORULKrrHI4mbjwHwarbh/tDp6qfjdMyp/Hctw1eWOe0Oqnu6uiSxcb6Sw+9Vba
xCdISvhlubOt2h/Mm8ZeOXssBJeusNDWHTHTHI9zzJrAgXjqNhmKGz+MtBgPad2NR0cOZGUBL7xM
L5zRfhggzkrt02B7R5k7e8/e0CHZOhy+A/bKpWYpkM9H2U9ZFAosKorgEBly7vDbYjx7LtRWeU2P
GU5bWjBIWDoUbmc4p46JuwioJ3cS23GM95eneymUtR0eIntDxsBBO+Vi2jbDBBNYiGn0wgkuP//L
8zx+vrbNlyrzsrEx2AlUuFGa07tZ5v33CCjJUFVNuaG5QPNiOu/9l1+4MOX6LTyrJhKz2YYDxGTD
jYJ7P4RXAewS7XuUZvNxDXW79B5t1q0algxdW6EE1OaQ++lPnWuH3uDumjHGMW9+vfw5C8Gl1xVF
UjvWDC2tU5fDgiWm2R6h9nTds/XtP6uHfrClCudesS2RMYx+QApfWegLkaXXFGHN7kZVxjFA+XxL
qn5Tk+k+MpzrVp1O/7YN6lYQnU1CasS7uXXDmhkPl8dl6Zdr6Z0Qo4LkEpg0kHB7lfUQ4N5+G0Ea
/fLjl/K7XqaAOHQBDxhrgJoSZFt52u+9kv+ZHcjdMFreobVZ+DFspn3YGuwMYay8dylitaXeeblS
ZTSPJ2q829gLhXym5vcKMkIqn1fSyV9b8i9uDDr9G6Yijjk1Ezmp2KntbVTJGbpyXhbIaB7um2jK
/1iiKfdOaY1QViD9YZoK6yYfuvFlMgpwJ3HghegKatAOBI2gJNNbh2zs4/eBcLqdS4MeU0LYYwPG
wE610ji4+di0/lmRyAcpnD/GjiWClmXuPpuxLVJleBvbtI1ty6m9YTl1HoY6YlvIP6YH6STb1ir/
mYQ37qzcjR8maArhJujZdQRyqJfuh3EsvsdsJFAYaftAtTnFVUKNUWj2Q/yNuI13yJUHYHyXzzs0
KKINUFMTWHqVvffQo3sqW+58gy5sEiQcGsxqGHiQtKnaU+Km0HmgLjYnt99MYLtKFN2oseXt0N4a
RCLwSGRuL0feQgTo5ZvKIKjxRwjsqGQh+HwA943oGLcFWAp2AZEY+HB5/uV3LSwivZAzzQTMvTmG
vI7TDS+5UEbnA27aFz6qVN11m6NevsnBaJ1rNQJ2Rcz3wYk3A0gsPmmbNQTeQvrVmfRE1hSNtiKB
8LF4AI61DMreXGuGLA3R+e+fDg4W/MpbyBbCraBHI5Kbe9rkgdHFm8szsJRndEI9uIc8zmOnC6UY
cCkp2hsUYM3Ay7yd09Ajerh3dtL9AdFCYR9O2EqULY2Zlj6hxAHiDsuTMKHefe2QB9KuXciWAlg7
DCVAp3E1si6MBvOjgGltIUXlwxwy8au8tIBFj1Yia+kjtGTZjlkElF07hHnc+5y89nGyMjxLs66d
iBiJ5YAgGk7RPJOTi7viHkuy3+bgNa9k+oUfr9NpmUEaAvMFAVtou9k1NfrcnqHsazgBHGyLf4dt
AuppYRAlQjCXg7yNTi7PHoYWODiVPSYFCrRxvVeR/X45jBfu+TqXFmzqePLkOJ7UGL82jgjRZ3ke
VXU3muXj5VcsTIluH9ISAXEeh4kwtdUjODaHrOX3kYxWzhNLX3B+7ad1bpckdrLKEiHroC3Q/czL
uxQcRbkKPVj6/ec4+PQCDoEFWA5WOLDk1luS1VCUK5MfuIhcxWvClGtLOuk6G/UnpMGq+lNU2W7y
9iBybq8bfW1Rw1WFNU1qinDsy29qNg6VwQ5KsJWD4l/8/hdHEp1MC95sDv3rVgCrGefPiVXKInBS
JvbQFueHIp67XYMUuJvTxPrtgqmzk6MT7z3Y2gY1tYwXKCrUh7iQ9EDqRt0zpfpXj7ruQ9pBXC/g
kds9eL3oqO9Fseh9JUyYw9CKudtpyhzfdoFPmOys2wDUm24AtsweIN84b53aNA8W4RyECd6zPWyf
spsk6bOdB/nakzmieoGxL3ZABsJwiktyW9g1WPeeyoatC0u9uTM3rmNsmpgVd2hmxeFsOcnBncds
0yUzlCBoOhwmFo+7rmjTLTQG4Z6aNePJo9BfSHth7qAdoXYs6X+k+ZwcTB5VwMzn1X7gogrSkpvH
eqzLTTGUxSY2eXXycGzbEBzAgayAq147dvE9Chb11lRug74wj31jjOSu85I1LalzbvlqDrWkaVYO
m1qrkGFKaTApG6T3MvE7bwgIn3czd0N7WFmtX4NQONdpt5NhG0WfQGCf/Wy/jzv7tBuP3Z5iz/Hb
D/vFfLbv4wdyE4Xs8Jzfitfk4/I6+Dprc52OGyNL5EZRTSengupH1Do7WUGe4PLDv85BXGffqt5I
3KFMBtTwoLZrvfLIPKuEBMycV97wdRLi/2HXQu2ZNh4c31kF35j4Rhp9UObVSpL4eufnut9KaZGB
ZkmhwopCxJqZx8kZnsauuPdytOdqc80Tb2mctFQK0ZwkqUQGygNAHXcAWbYhK2bjponGR5Z7+UpS
+poNjSDTMipSQNI2NoKs67iRbWKDQJekLksQUqE4A+QVWGFGyW9U04tApqm472RZ/ipaK18BvS6F
m5Z24Y3ksa6yUcSsh2YDffh4Y+Smu7scb18vWO5p56fJoG1eDqgtGCiOQx/BlyqY835bAOiDK2Gc
DisHtaWw0zJDbMaQuuxm4AfbMg0cyl+nYq4ggrd2bV54wX9It0Med9DQkiGZ5RMu6vftnJ4i13y6
PFAL06ATb92Ow7EVxIgQ+00XNEmfbybIzFz38PNq+nQwgB9V3dQqh6ZsOT7OXN3Y07RyZlpYKDrl
lrY4hlejkmHr3abjDlJEwQRpeWutCr407Oe/f/rp0L6jTUPcNuRWpW6HccpeYHaNDou0ryL8gSCv
rfVRWsUEmb8iZEBX1XN0qCNxK401I5ilmdWWuDkYNotMQ4ZTNe14XkPUqVyZ16XB0dZuqWxSV9C/
C8+WTw609sq7Alimy0GzsHR1YRCSVZklqno8VbIHO4u9D/GU+cVoPtpy2DSZm21YS8nK27wvd3au
M24jZEGTxDjejGa7VZEVuBm/GyDs6lnTtuzbx6kboMW10pJc+Daddyt5B42jLgUvqJugKvTbdG8U
LTZ59JwNbTBGa83nr4ElKPyff8Cn8PVGD+zLDk4sOMNtaFo/VGOCixGQDI4ZJNF8pwpojLIaHNDu
NED2KbBxkx1dKwACy89SqJDyAbIYWUDA3bw8sQsBqbs4sdGV7czhdU9yda+a+TluZbIyjQsRqTNz
mahd6Tg4XwzmywypLofcA6u4Eu4LuUZn5sbYhl34igjUeg2Inhqy2xIcVv05JdbJbu3h4/IALUWH
lhBiR9HMwNn5ZJ5PuFMJFbghKSF5TulPSYDohkN9ZfUrO9fSV2n5IZknO40oJKZZMThBHCkWsKI/
wSj+1Y0h9nL5m5Ymhv07EHvHqlGU7aZTbRu7QeShBxVWaVcrMbX0eG2fz3Cq9GSJmJJZ8mckxnc5
ls/MrjfX/Xptdy8T4L+n1BxPDqcbmWFFuN22QxHr8uMXpkDnI7rK9qJ2tCDoirODzMSWwqUaNqV+
sebcuAAh4DoTMaWFwVWRkLD+zr+ru/klOw3pNoNJ+vfxvbk/eT+gn0hW6F4LyfRvVf5T1qk9nrKa
kiYEQNnqfQLEU+sTlMsPSemku0mKbM8ND42GnENJbquasbvqPMD0Y1JaE+GmRjGc8s4a7ntnjp/g
ejdB89BwX2ETdJXjEOc6N9KtkjEZiHJOMEc8JjY/QHfg/XI0LNwxdGokjTkzhQcMP0QRsrBofpZV
7Ms8bNqVq+XCYtFNpyam+KC62T6xcnop5vI362kGoc7oGpAwxkbLKFGbW0XaonJg9z/7DnyjNqns
w8ysbqWwuBRfWjKZSesmUGuEA8lsOHuAxusnbqjyUcJ1O8zlWTKRVQwlgKlD0cDLVrLA0sRoSaY1
BLNLw+vDKoofx17dVOkEVa+8eC2LpNrbYIGuZMuFHUDn8+fjkNASUoihQ82j6FOoAzIEctHclCR7
LXtyk9fGGn1y4bN0dj/8mwuZxPl08mrpQ1zJgQizlPF27P5J6uhwOagXvkjn8POutiV6UmUY5epp
6LN7MzPe8JHbogayU5UHUPCeLr9qIbx1Sv+ZpsTQREYZtRT9uwK5/zmRf7PMLFa2m68TNtP1aDrb
y6nROTKU6iVPfxTpnYAuLKnoVRsC09VnXAEscF7lVTiWP3rPuONt43fZT6Btvl0eI3pei/+tZAEp
pO3Hkz3ZCYGkA1AumQUqceNuB1j2QdNpcPa04GRTd73YxW5X3jm0Tx8Ykin6iBW8f1LLvbXzqnu7
/GO+njD6H3N4gqpf55xZ7PaYPMZV74TxzFgIr3N3Jfy+PnNCtPzfnztwjo6nxNIdAGe+iUbbgAnv
sIbzWggHXY6vM2JcsbyhD5sZvoMp64G8UCGbx/e4WzumLQzSf8qBQ91Hcabwjvamg0sf2Evo4K41
GJeefl62n3Zs2RDaGzWY7EPC3+rZeAcb6vuZ3XF5hr9O2FQv+81O6sHhkqCWSdo3wb0QUKU7cC7B
alDVdzFnr9xMf7Eet9PLL1z6Hm2+UY2Vg1c1fegZ8Lztahhtg5ffHSNV/778hr/Ip/+uIKqXAl20
xmU69W2IDk1qQhO5QT1/Au65YYMVCKd2N33ZOpsBmhKwki2TZh8LFW+zGJxuwVDG9+KqgTC3NQPY
70VboGyt0wA1/xeFswucBnEbywhT+M9FfHRF7vwGD9yFsIssdpHNveMcWc4tIZHcNzlPUJrLqC/i
ifljqeJAWN7Kty6tnvPfP0WHA0l4HEpQg+QtOxR1fUuscc2ib2Gm9FRaudmQVV3bh0bW4XKgdlVU
PKTNuHK7Weg+Uz2VtjKG+iEzmrDHRnAsofqxn1x7DlIwrvZ07owdnWYByy+T3M3d7G2apLvKMI9T
3TlbDXmtTOHiEJfPp94q5rBVY/PHcqEcZhVirS32dfqhehEXPIXaLdu6DtFOqqTvlNMk/SSSpunD
CtOGhmZV7y5H/dKrtJMXz624NMy+D+vsJyveEtBLE5zAipWteyHQ9HItF8ytiYVgmNp/Rvrorjmf
Lv1s/f7mtRZ3UzDHLbfkfu41z41sXtqZbvtRrkTawjv0m0fOlRc1UK4NoST8FlFn443kiKjas8xb
OfcuDI9epFUT8FI2ydrQmfIm6Oq6OMYsEc+X53bh6XpRqm4JOloNsAZEPNvktyfYymlm6cHa5hK1
NXrAFA8u1JPZvUDWZ+XBC7lDryRFEgqRtnC9U33WG3ANf4iA76PN5vKALD3+PNOf0l4JlePYa5oh
NOMRWNQbKjPfyn5dfvjSoJxf+vnhDk0gLlVitNVdEf/h7pqexdKDz3//9OCoF/D0sccqbIGBmJR1
gOPJSoQsDQj/96PtCqbUdjl0ods6d66YDlZV/8zqeOWQtnBK0HWs3Co10o7xPISa2f1gtT9yHv+p
RUP83DQ3cZwdG2XcVnm0UitY+hztDNzkDjhWU5mHiTfHB2Ek4FAbgnwMHaPpykFkaTa0zEPLoZAm
1IzDvInmA6x82CmT7RpXdiHn6IUjOqUJ7I3GHlamOHgO5XgjEu9N4Pa4iZp+De609BZt/dIa3mYm
dI7C8mzjDgeaIbmLR7Fxs5WCwdILzjfTTyFbTh2AkGruw75hz4yMg58a3q0QzR30/t4vr7eFydYL
NpJ6KmUUWwvpYFPqpBnQlSJXluXPXleuTffXd2lqafujLbxGkBjnziqRdWAo490SJQtodEOFvRmr
NQbs0rFG1ySCg4lHLJwYQ1OxaCuT+UfXtcdayJ2gzpF28zbKho1R0FNhlCvTtBDLemHKS6IoAu2j
Dzt6L8HxWy13LIyaXpAqTXAqcaPuYeLXnBrAPXqa+2J4h8/tpo/claX4l6T+xYldr0vxKVMNDuxt
2GznXX3sjwASnWDRO9xCaLh4dTdqY/v9tjn2d9Pz+Nq/mh8EdmG/43vjGG3f3i4H4kKW02UnhwhK
lszIsYmnNyz9TVCoMuRz3A9+pMqAku9Tt9YNWRpXLcENzIIgMcWxpxE2+hUfBSxuoJ+DbsIHDlkr
w2otrV4txUHjEu1FGzdTYxzGoDYzczuDMRTg0l1RPxNQVAz6jIqggyjGrp1hB5Iwnnwk6HceCzHA
lmKUHZijVv4cS2itG2CKHwq4agVgBqDSNlvDK03ndjvYfXtbQSMkYHAX3vS24sfWaSAfOnF5J0hX
3wNXzd8AfxLjRoy0/GM1bXTfMDs9tNXQ3xazl+Eq6BoJjk+O3ES1bQMilXDfEu2GFd9S4g3eJm77
6ujAqH7HZ97csGkcjn1UicTPS27Xfknm4i1NubjPB1Husxba8a6de9sihpEJ7avmIU5Id+9GiXKv
O+zoZTqK/a/MDRv8FSUxmanvyAqGO2vInIXFrRfompnOmRMjoYyxWW9bUhQPJVd8peG5EIl6Ta7L
La+PKQ7Hbj/7dfVYGt2mymY/yV/col0ZoaVPOAfop23Ejd1pgmM9thFYdEUl7kDD78trdmHz0Kng
mEq0wuIYa7Z+EdHsN2jb1lW5ufz0pcE5f8+n3532fd0C3I36V13ewXSqCoYaLlVzXQIPT+NTYV/l
VseppR3gspwWZdmDA0VhtQNRZjga2Qo30/ba/U/LBUVatjAaRVlxKm3Yd82muPWa2rhXVlmcbYJG
n4liTXZ8Yb51anVjKuXKHmUJ1Q3pQSgSbYA1vY7ZQ3VOtU0ML5np4EGM6MF13iKvW0mYSz/7HAaf
pruqi44yKOqGzPzRWbC9nKOVBbAQSLrbuOCqhGVgCVkjb9jE6Z+2/zPIR84gYsPX2AIL2V5nUxdJ
Bt+iCttXlXlBU7+Ns7cf6b11nSUr/4/lOCpcZGrcqMFdvdlFWX8LA9I3g/UrmWhp9LUlQFU9yL7B
UpYFAWY082n66/IyPh+Hvzhe6HxZRHyBIi3SD+T1wqKf9kmiDoVkLSwVHWuTwmdRDWuk9oWMpPNj
E9u2AAMUKHDKH2o4AtrTuCvd26VHa2vYnixr9EzwNcZOAF87HuBhC4+UH5dH6WuhJ051MqxjxW5p
Rh7mt0MDWDjzqSqA98Vu5rcq/TUm3q7yvMAoip3IzX3vgPXtNkazskYW4lfXlbNNVMciHp2/Doxi
kEzN5B9l0cAe+83KFy6EmM6Mr0kBscUK3c44OjtQG90ABxuvhYxL0xxLAQk7RwFZUyex69fMkfeE
dxwwZaI2UwdwInEr60V55pqt2cKE6kT6QcwQWjGQFkpWbdT0CFx5YKxF/V+S0xdhrxPomS2nhjlu
F3KzgzaEeYbdOtAI40oJn1i93NFmJNvWa+OX1umiPcDi5YOTjAw6eaZziChOjfCZKoKZmvO278Sw
S4y4/Lg8G0sff56kT9mWMTaZCT9nW/fZNu4G68Nbwx4uzbOWSjriwFDTld6pqB9kDVR6526v+9Hs
3z86HhgEHHAwCoWHA1npnObWAhq+WLkLL2QqXeisaUkylue7MNoVXTCkqbmBIwMEh8yHhGMtmPbw
Lh3jz3Ufo+WTrjVGYTdzHHJR/wD1CzxKiBTAwu/l8vMXdj2dag1Dp7QGKQG6p7LeKNyA+yb36VgF
sflbDFfBlKkufNYwQmAFaeC+nZ/qYWOvqbYupCOdWK26HvxzLwVsobe6m5KJrVGa+VaytA9w91ip
rC2QCaiu22i2Ewj1LX4+sL1becye4rB/oZtyk+/ErvftzbCrjt6peTFvQGHel8Fab2Jh+en0a4DX
PJkq0YUwlfVTSTcZbMbBYls5Sy3Nvba6VZUmYwtKYUjq+cPx3JcO9p+BSZP3fqofE1CML8fY0mdo
S92Kx8pFe5SfVApFt3zOPkD8hRle46x0D/4aen+RRv/O3Kc8VbA6j8YRy13c8Ht33x6tndyhMiF8
4y65lWGzQ7H/YbiB6NmWheIUbb2X6rq+gm7F7QBZ64kmwvXGbXzWfFft8+Vh+3+AffVZ2uLP0GrD
KQV4P/Q+CSRqogTOuaplfpr1HSiNlLovwnbLBzaqqPH7M3XDrwrLuEvtQX33+tmygzlLoQgBOsRN
USUO31a2ge0ia8cBlr3SmE49/n0aclmAMT14PS7yRvQLMrGD39Ut21pOIdE2td0dvGmtPQwT+w2k
ekAmcjwZFKki25lSD5dTtzmVyiN3BY3cQJhG+TA6jfOHl2IK617y75Mr0p3Jc/MBpF8RWjwedmnc
o6mEIXwkzFTbJq7NwS/cyD3U5mi8lrLtjpD/EDuVldbGcPP83qal+AO97DaGoeJU7CHWCyLMlCUv
Da86E3a8bfbLq0uxKVB+Pbqw9LL9urGGh8zixnsEo5Qbpnrqx1YRb7DJtW9zUxbbwbXTX0lpGj5M
fPtXyOf0d+koYj9tTBst5cELCkdlz26TCfSk0b2G5Vx7yvophnmrXacbZ8irA4VszWGG2uaNYc6R
3OLyG+1zlfRPqjKiLVOVfd9h2G5BRkgDYgv2ZEIWJuTdBMYIHZP8+xTlno96W7arGQxh0yY3QlGQ
eOfkLQvJyEggRsM7JoZBA1VYfQxIQ4fSkVE13J+LOvomOtgT+6oF3SWaxCj9ziJQypXuNMKqsxpu
DVj5vkjPdVMf1sl5yBv1LUqlPEjZeh/Ei6cCWhsm96t+7jewETWG3UpgL2yhOvsUGS22aq9IQ5xw
GzTrgUvPNggu/JTEjsvnBief2R9a6DluezJb0H48M2tU7c8tNGe79MBhDvGRkIw2vgccXmNmwwGe
zk1AXejLX/6ZC7uLTlo1UzNyZDy2oTfdmQ64PPMM+KoTdFdCd3TKKnrlOUi+YKXMyZOCoEEMEGn3
cPnHLxyvdOtXOYy2GBqehkPOp22Wz3xrJv1VPkhIM+fy7Kd8CxVe23Jt5DzTu1Pdxo635ZV1CV1z
IK9ZWbkpHg3ly7ciJoHbx9eV4HWlATQqYGAOnYlwrG8h88amf64aa11gYJBWq/oSz5075U/GYzGu
LJSFjfMvHvnTMOcZQ/ZPszR0UFaFFTvonPU2UmJl21yIEV1boHUhoh0bZ8172twltToKssYH/ivh
8sXW9Rc69+mnswxm8xw169A49LspiPZkK4Jiyw+j3Ay3c2hv5uBmuJF37V1+KB8hVX0f79YoU0vj
pt0AHAlcrpirNkxxjEme4annG9XT5cleerbWFkgr4P7Gs9elcJ1fxKgfzZ68Tp71cfnxS3Oibfnp
JArJKeYEUspH2s4vLmisVyY0bdVKCuM1C228sFSPLkqY9oeKjhlfiaaldKmdJkfqJZVRl+qUeGa8
LRrINHt9zV5Mz2avs0PViiYRJX87tF8El05l/x9nV7Jcp65Fv4gqAUISU+D07u04diZU4sQC0QvR
fv1bJ6NcnvGp8uTWrQwORkhbu1kN7k4OMc7h7GEwIsfr/KqcdjVjrheCmJ10kIssetwTXeHDN0gj
T+CQgnhxp8HcqYr11xIF3AnOyeqhShxvVxVmOsANmDzPuCXfUxgF4mas8+dKNlkGmw4CmXPPTvxn
C5rCyC87kt2Xwm9DsEqym4rTwgA7Vr3CpM10m7iu6C5vs/K6i58s+hP6wFd1X276yo/S8UdR0FDW
85HO6mC3wwboygAoKxBtvxluBTka1mX/Z5QNHBOP2rdDFwqqepJBCwkjUeNxTmjBjg8yyQFE/APp
v/muG2XdC9fgI43pjudIBYQdVchs6kZNOwn5dFlXbxlmtar41QNyN6nbWB3i/tWZYXrNsUQqQ9fw
PfOKPcHokLksbBt7kwwS6dAbcaoNm7vNZEQTpIoDB6YP/ihhluykc9Axd6uMuHWGV+Jap96xw5kn
By39DU8gRO1OOw5fYOa4h0JbR66AZbaQ58XTU1aQR8G/lxkJOMHc6UXl9bXFk21aiK1JcCmCg/pI
QXIHFSHI3KrY9tkrVzFMiV6Fnx+9iecBZHve5sq95/MQIrXd57V35Gl+5zfOg6Gd2qYYgZUzKPT9
s29XkdWJIEtH6CYhd2JE7Wj5k+QORlRIweIM/qM38OJo2hLCSk5ganDa1LypxuuM/pQjLmqnCNx6
PzonJ3MwpztivLSZ3Rs9lTAKvesKFWj2SvwmyCYWpPjL+3FbDTfQSEvEbmz8QDT8MOcEmAAa5ucl
yrYcWLohe6xGHsWJj6tkvmp4s9e9s1HIVKndhxWDtAGRYS+6EFCFXcrmYITequ4wSeOptYGhgnbf
U5dgivPc1D9rdVWPMjQYXmansrp1shsIDV5PvzrU+d/HwQe3JEgBkg7o0YErXe0+T3DGxp8czBj1
hdBgDe3f9qDebQ3NlvmpIjtYTocptqkHmlt+9NMrku2SdGM1G+J+L2egRcP4Wac3ntrU8b65xZTP
rq9GH6VGWD+xcl88pOqk6wh9b/w8Xs92An6gzc2IHBpcaevRJEfW7FQfaBPOjxbk8sr7iWLKKIOY
h1VzA2BAM9xXGm4wEQAWm65RQUzywwzCV/vMv3Pf2uOgpOW5oya2dIeh5zPvAkmTGw5uk/3S4b+J
d5vAuW4v/Gdn3E9Hj0aqg/irF+b0+/RuyfGFtOMP42Fn5CoNimY8uCnkZMAt2GbFsbTuodURTqPB
zAxzUIMTueWSBXb5TIbHZL6Ob20GmcfS3phMbeCOvWNQxHptGabVU2i/JU0A/aa9W/DIZXBSq/gG
hwgmEVkTFByivQ8cBg4Yx1lJBLkOhBPaYZkCIm5KcgepxUY+kvJqpluf12HuPMXujaNv0+GRF/uu
ugXbY1PU6AgHbX5jmghql4zs8uJlzEHBaEBPvJ/nTYFRKHacsm6xn5IxhHRXLqMp3RFrO++pH54l
MZydCwjLtDEPXRXk1RXmJPmxtLeKbFXT7azxV9/vbLzkb1VH7qNH4dG7Jz/hcaTtTflzrDBWCTXM
0H7q9xghUUdWCsBliFfx+W/8bdm4nUxQWHemOxL2Iq2bjkAi437sAsw5++dEgE16pbsrM4aJ3CoR
ivZgse8s2dqpCnr6wEgY0+sZihZsvtbdvpoPQ6Jh6H4n0R2tjwQ+YAkPOA4+8wJP4B8aJMbhwIPy
CZwxG7qcqo8Ri3cV3Gt4ejPmoYIYhjBXAhrWPUONVeJkRJm14cWAb7VxuzC16iCZvtfqR8Pu40FH
qByOGIGHVlsFEJC+rYlzEMTdJwUYXXUbljGOd3Gaij+Wfqrqny2ngYkf8hHVm/OHFNdJ95uMdjAm
adjYbuijOIeKwK3lqmPOv9dDvstQIo3qZCd/BpjuDEJHvfM6uvsS89vC+e7GGPlnbkC0B0FgTFwL
E4nhzpunQCTfTAVczfyap00kIMtO2zC3v3HxbAB77cvmqqMPgymimD7r8jltDobsJHoJqhlDr7rR
VRY2fYy2VI2/DLK10y3VPID2Obo7MshHLH8JjRI1Bb71K5cHK/+Neh8ZQkhaE2LKWGZ1UJkklJpE
XvrUkQLmV2JfeXUQ4w+n1lXsYe8R8Hth2ZYMG61NxLoH3l8VUB/OOmiUDGkUkxBNCYC1TViNtyUB
7x6n0Ic2nkZmEyfbuNwBah7lxbaxq5BJFXjqAa2CqMr3qS+i2pcbmN8AwFBuynTTQ5Sk69uAjuTa
hhmktt0HV6lQmLsR+ltDSlF4qzpkUw4xvF0pgcbw5HFm+MzzpAP4bO5a/5HG02lyADDgjw3YwLoh
QLA5OyP7e8MYPHegoDZkV7wfritce05BIt9rQ+P5OwqXoEArZ+/iM/ZT/8iSdoDUjXzI4ymy2nc+
VZsOLZiSvqQQG2AIIi4s54xLQqcVO4YuAPIeLEkSaPIyk+YwYQvnkIGvyA9hQU5TvKfiJcnljgAo
3/QPbn/v+b9UbQXdhOrWGzad9c0MIkh6uTHAn1QkQ9Dlm5bfE1xNEroppLhyq/LkFt5+ZCi7IUT3
TuxiI2NgUdrnvDyg2xBp0T/Po3Uf0zgPx/o2L698dEkk4hum8xpQdeRJyB4wxgnH8qqyY4j1RLF4
PjuH0h4U0czeUDHtIKofGN8lkMt1DlQhuRKh079KRftAaf2gzPRIzgL7SD2TwHCHhthOVzmPN3Pb
7eLMieAefs8dfGVNr4tyqIKsqO/9/JUkaQRFMvS63j3LObkSl1FZhzBTTONnpMtRFd9Y6Z0XZ4GT
3bl4fq3bWzfJg5iJEL6x2543gCX2N06cv8IS4h5rHQ39d39mQCHgfDXDxjhmI2cM9nvzO2vrl87o
KLXBHNIws3X8rRyQLpBxw8mfqpTfMhjjjVwAEJMEaDO9m+IlTTBa8EfrBvSbsO/ZqfbsjePGeE+o
TdbldRnLX24/HTIMypDZ8E1fjNcWIL2Wah/Ar9gWE4lE4p7QiNqVCNSqrW6zfNhbJt8ytz4Yu8iC
VFuHobVCCCPviYc41qX7vkH8TdzirmVDGmIE95YWrrvJxfzqU4omYsnepccRubre2YoE387GIH1b
M/5GCpPsQCn2tqyyYN4rRxKIeepuZooGukQ+nD3ysfkV+4gXNJmgB9Qi3fLGDTHzL0WQAuRxyGd0
IGs7sCzve4o0M1QgN4XoUCUBY2onnXbfSbobpH6smRXGPpIE1AVJO92r2UIq29/Queo3vUBaltnx
CNuO/i53+W/ma5z2uJZRWqZRmWORzyiqEHoGB4BOwxmhtcrHbqNiaBXBjMTaZA1usUxXYP9qNmwx
HXyHtNN15kG8Aa7j+5QCg5cV7bULradDRaw/4yCdkGRTHsjUi0Mi/xqMGRERWOagUmpdKDJYz8Qu
4Y3eiXsndrsNZT5OXU62Rvv3Pq2/ZcN8xSv2AmHp46w5NKhK9Lwy9UaSeVcU3iMT1RPMD07eBKWW
Anbqk1EiGhyBlVW4v8u8hKqx2z/4tc03wo/7ncu4e43j8lzRSm5q6BkcK9v9k8ihhp1T0n7TWkLb
ucq7yILEcCBZHr8UvesEPU9IAIABDyDs+eba8mYcWxlMGeSuPM0QZ0fShgCYtJGf4y2FAvBsVh1A
4ArU5gIKoBQZzsTHJGggOtIU8tbL0z0Ysbi+oBGUTD3dTljrSPLxpz+REGXU71jMG4Ug3DRzhNYm
xnvtTQFRLq7YzgMDH/6VaGcWNA8auL+HXdNu06EJixKQtLNIseLN/YSYB6vzbeflV4Ma92OXW5AG
g/0lGgc7Knsfw9TceWyYfvCb+LpiyZ8JcApo1m3mCrcB02eSp6lxZ0FGxoXUd+BQQjf+cM6MYkyI
mhR+S3NdR6nGPpwbVQdjzK6Krt8WdtahKBX+HjXobtJ4Lz69JV2yyxNz18762aUiGGck5W4/g8NU
Prg63jpd/N5Y2F2ZQEbdTt3et4Cq9+wauLpk8mAe7WUi6mbZHuhc8O8ezvNeg5l4pUdd7xpHioPR
hTypsUbRCOtbNLZpzfW9L9wWhPw5TU5WLuixFvCeyL0qeQXZTD5lEG391gjoaQXVkEk7UN3Itgao
chhmySzH1Dqxt65VsmsaF+BaVk2BIF4m1i+MZOo3y5qqa8moufEMgcXooDpkAXkfJbB0+jmZttzE
XupA9kd5v+qmTa/TxiH7Jm/H1wTuwre46Oc74RfTTldOe+N0srppfMEfc0BRHsZsjIufAA3WChXb
CNmdqmbO9690Y8iSpjYUzZQlDC3gPo3DlsKGzr7QLfm4BU6W7KZhdobeUPyyC2mHSKHVv0k85/ec
OO6V7KX324WyNsTlCvdC22Rl2EcWPTG3NemE0Zs5SWvQW2H8LurAWT5WuSwjqtBTV0BER5+v20qT
bEmQVVY7+pPV4e1wUZfWk6l8DDoutHHXfnzRIpNkloQ7gMkhI+CB33UWshOvj2idfmlgSZZ0UacR
c4JDgs4/m6N22rkaJjr58+dr83GfjCwl4hyLzTa8J4ChmlDwb/UUDcmmUBdaxivYdrJki7azsho0
28CsHABXjuYyMI9QCmmvTLutkiv5NZY1WUrFxWnW+JgtpCczs8e8dd9pJfaJxqw1sy8MQD/+0GRJ
zesRTcaKoRfq6K0pUVPU8Dby7z//DOem5//3EIm/OA+OVyFkDE11HItaHnNpIQNKPQIZ79aOEoWm
DJWlGxJYeB8hglxdEF79uL8LGej/Tk7cTBVVL5AKyhSga8s6plxeAOd9fMKJvzwXNuSvjIUvL31x
W8v8kKFn1I/FLeqNu7zlF77KX9n/D1ZuydVLGHG11KU8CRnTBF2wevojCpY8xShCqqAEIu2UtG2/
tVWc3EDH1ksDg2HXxita6ziLku+yBiUFl03xBqnOyUQt8/2fHD6/e14ZNJBmT6AX487pd4NU9Sdm
0/VrXiLcB41VpNdwBAAC2qqQp7q8/9Yqg0IdI9QGll52+vL5BllZTnHelf9MMGrbZkpaqXMEUS5o
5dMILpsFlU+lUHA6l9zkVqLBUr8ME3rI9/FSHYnw4FqFssLEPlLLqubB6I7zhYC8FhaEu3gbAV/p
vo7TI+Rj/KOaqhbNLNnIrefz/hgT4m3qZFIA1Foeum6AD2gd8FmxC/fdyllesi8pRKyHtAHWZFDo
ZBcYpc5Ne2LJhb2/9vPnj/jPx/L6PO/zErhIa25OU/Mg7QZ04QsIj79jzY92/Pnj/fPrJYmboQVT
46B0i/q1g5PnfnQpmo+dPyK3AyiD33kQuhPBALmv62qGikEGHPHDRJlApgqJumA+yxmCrDOjo9WV
v6mN3rnmfMTknhHUKsMlV4u1LbWIbNXcAzGWagQ1dSXKX8y+Gx0T8OkSCHQlhC215eSQmyHGAP6A
qcktQBibyrnE0V370xchrLIdwDYswg+ZNz4kk3mxRbpNzLmXhBbo5+d6ZassmbpT0XuN6QU/9Ab+
yLmCfahE3dlS+f75A1bkQchSN451hKSORr6t5qlEc18YDYzmpFCkGgmxOIbWTwlzgUYTWBt0KduS
xLjbJrWhIQyBxIgK5v7+/I9ZUVogS5pv6TnplNgGs4a+iPz4FyqeQM4S1jkskANSb+BM7XevtsMh
sULH/wmx4RC9G8LL3Yw++GSdUn0t/Een2RVofTXdM7wMuvIwOUlAvVsFaFpTPtX5dx7bQcc5WoAX
IvCKwCpZCtIl4tw0qAd+0BNkVVBUZug7OJnZqfpO529G3lc9BJm76q1psgt58upDF3G/MZYSjWW5
h0E7ABNOqk1U6DHT3Ep3gHKD3ZXy1i9a7zxURLVp8arausyDZFoaF5vPP9tKdsLPZ++fiJNWA2Vp
WVsHUeiXxOG/aAGB/4EUsHcpTWTFMF0dBszS/Tq7JPuxcuHxxRVhUo32kJNitWEU/zLnkzlgktlF
ua/lWzWjWi2q/Gvy9sjX//uCEilqWYpUHAbl35XgnpGmf/587dbeY5FiQVZKEE8kOH6VOJD0cYJa
o6knXHfPXv81WDjhi0ilutLEQwfzOAUX74YwzGqu0Se6dF2vlIdLbnLqihY6QRk9MKcGYy3ReWVt
hRIqC2k3OtMmZ6UNYkFi8oM3yvSuEoltb+EBnpmgd1AFE8eP66gGVyywW0jeSNTugbTKHE1k7W27
qZUX1nslaC/V8WLYy1u64FiKBu37wW7fTDVBS2UYfSRy6kK+vvJVl7J4I3oLiRSYH1PjYPrpvlCD
tyyVd2eVkMPWdnKJhrVyvy3JzrFou7hLqAun+fo5IaIOJq97+Hxvrq3VIrgkc+nFssvFYc7me4/B
YIaz2zTutjHgmF+74JaE4JG5VqdGJg4SBPpjLHO/DzwwdwMqG3aJD7wSoJZ0YEe0VQ/lQXYYPSb2
1kDhyxYzGpkksTFLotkB0bJ5iXNNUVfV3dvX1m8ZNkhiw8A4Bopg9O61z3Znm8a44TuQty6E3vOn
+CDZY4vwkWkobnit7x6kIMFY9Js0xv+KCyd7bRsv4gYDpalEm9k9wFpgS8Y09ONX+HfuGmsIvfrb
56u08gpLtuvQu6WQyqKHaiTmMZOFte2MKiMIJTkXeE4rG3nJeKWW11BLcHoQPQdtPo7BhpwMBUDW
nSNUfxfy+rXbeMl9VSmbUuLZ7OCMmKcGToPxg9sTwBXAVh1RBDIvJPVgb/UMpynXTZvH2uFuEsAK
BAn219bzvAj/3MaolVib24l3cEF/icdqDg2aoIGlxrvPH7C2mucP+c8DOuP11MiJY1ht7jX41e74
Y/Ltq7z9+bUHLPIJW2T5WHQeP9TCvjp38juGCWqWoAITX/1Ui/xBQlYBXr3w6Kjrbl8oICZahE4Q
VuHZtXEVv1GFD3uMQy7fpWP2n7/Y6gZZRIQJ/tKJHqfkVOIShmnggYD9C1YoLuT8CCH+UNTtTmB4
2/JbQb0LH+wvZvSDKLGUkCBdgxFQhgUceelboV0kdrxHMLJJVCVW8z3tPORrsEZNoyydtdqYnNFX
6dvDb9mi3RsOPvC4+5RYw7EytvXqTrKHeHbPhhuRjpe8hz8ON/6SL+iDBlqLPien1CHRSOGp5Tmo
Ui0PkylNAXVSfXPhkHy8h/0lNzBlhWUmE88nQvWW2JDSEm0o+HtcfPUJ55f895QMGZiVDVUnwTOM
TTOMqMYA05+glo+f76aPA6e/JPuVGU1rYvvkmMWdgXMcEovCATZkduyvJY7+kvHXDeivjOk4gQvl
5RvHSe/hFOIE3tTvvvYOi6NekEq2BUZ8R1QxxzofX4TiW8fMFw7c2hItTjmdz4roXSqOo0evcgfE
bn8aMeX33j//89d27OI8V2kPqcPR0dA6haUGN/6mrr3HUvuPCaTdIc4HUMnnT1o5w767uOlVJtvJ
MZAOgB4gjcg4dzf4FvWmd7Ly6MyDvmoxHt4VfC5CMjFg82CHB7RTCXyU63QBZpXD90zMcHEeXHdn
POPcjrKYLqz0x3ko0A3/3e6Vht9Lx0C2bsTLJEu0Bi4t8fkF/z94+UvSH9EEU0Q/9UBdER20PJMi
6vuKbisk2Y/94KbXrdvXO/T3830Gz8kQXr/2UQ5u8wNwCffB0dyEsWXIkY2xvYcbY3nrdSPfj8Wo
bs0INI/b5eONB6xDaLppBGM2nm9xWdcHnTF+xobWezEW8sEvNNnHALXcDnkhrugIHNGcAe5htSy+
9gsbY9VmzK76sdfbue6GLYpG/xtjYxF2rQ/LtbocdqkEyqksJm/TpqUJ2yFnYAhXThnKPqWhcHiy
4QL8pLi0KTA5M66DFDNUiwke0QbtDs8d0i01kOeCAHYMpyf0m3rAeg++pICVJBDxj4em/Ab7Hf09
Hmy+r0qSIKNi9daz5zFyfIS9csQMdgYvFIZMZtpc2Kcrn2tJl6njPh1VMrHjODaRsXaUV0ELyEyv
Md0GcMxv68hJ+N2ZmWXa7MKkYoVr7i/5LzPLUm9qMucYo8/XuANEi3rWRyAfqTCfUvYkXY+D8ebV
v2SaYI7vch2cN0pDABr6/N1Xos2SOeqABwbntZrAQaQ52dI/+kWHbtmladnazy9ulGLyCfjcLTk1
5IfdnhT5MfYXOK9/3VI/OmTne/Kf22poMhtePPizuyPd1VcZgHxt4F3xfRGCLrN3brNDfEvTQN9U
2/G6uL2k770SQJekUb+kvgSArDzZWZmNUQrKXNSRet4kohzv7ME5t9DEcKlrtBKl/hJA/nlNkTEB
3FpSnoa2+Qk9n5+WlVySN117lcVdg8EIQDAed45Tr+oHUOgc3MTUhF0vh+tGyypKpOm+dvcvOaQu
UOJ+IiQ52WM2/5jI0EPXSmdlOIlGfv98O6+90OLGAb+PlUK4ztGyS7Er/MSLcC01JwrE04GxJH2y
YuZfyFHXHra4P9yp87JRkBlaWd9sbsAsfHPnH7MCmeBir2Ql6VsSwbQWOD3wlzuy2S0CzB3OgD4w
BETjo4AB3PvzdVt7zLlN9s8mo8WU9Wbu7GNdAabv9sBfix6jLPK7Ys6FKc/HHQ3/b5bwzzO6xu5s
aAmdJWtYUFVoo03D3nd/VPzb2KRBNoNoAsXJz19oJfAsKWMY+HVxCnz/iQHJBaMr+uzN9RNAm5dy
5bUHnP/9n7fxZobBsoZJTqLL3TAnfchK560x7YX6f+33F1lmQnOtZM78IxUWuFC6Uw+8FmVkld0l
E7+VyLKkkEk0mwEiscmx72KJMk7/gkjslzAk/t8775/l6WMMKzzhO4CZk+ww1QBQxtrgoi+r9sIj
znvzg/j/t2D95xGNzM+mYy051p3/akpnV1UdkOMNlqwAZjmnEOiBssCFZHblsP+d+/7ztL5otFf3
hBxNSx+U6H9PKf+lBrKdW/8ezpkXbrWVxyxdaQeNJCqjuj1R4t7EmbVrK/bcmG6f1SQ0sroU+Ve+
/ZIaW/Im1q7jNhC1bCKv74KGXmhTrGzcJTFWaPRBnIHChDAd3hnrb/00Afz/wvqsBCqyOBaTl1my
AZrtiBos3c5D/5T0rQjgo/5ezdbbl4LHkv6WmZHSxpuq00Trh44Nr5BJ3VvJcP/5z6+9w6ICwziN
whIojY8QkwkJZq8thKpRCwTFJXLy2jdYXINUCL+bOhuE2awfQ2alJTSYeB/F0G6/cPrWHrG4/PDD
lnbn+OwDo7obmccKcIqiCGNguS4cuY8fIf4fJYb43cO391iaF5dBnJGRqHP8C1fe2q8vrjyIEHOl
Y3jzQfgtMs6wp1MD9tPXqMViCRMbWDc1Vu6xozvmGyndt1zkPzxLXWpzfBz9xBIe1vTDTIc08wBC
4Pd1XB5sbo2oGSFkQ+lbSdMr1BEXvvXHQUksUZqznHrX1yM5ZUWqYVbUgwlj3xnFv031/C6FuXAw
Pg5KYonZhDC8ADacVSc6uE+UF/dz7lyIG2tf2/3vdV1bFSod7cJKdAZ6m8fFQQBMFQgNyYbPT/Xa
H7841QTevgKiAPOpUXqnbOBTnEvS02t//OI4t3pKR/SFgLjx2mACjQ5ks8xcKjDWdtLiJMturMui
Jfj1tgOCITfPrqrugUKLuhzpUoltFgzt/KXEDIHovx+C5GOV6lGTk8yLAxEyqtDl8CHI+vlXWFmq
JQwqG4thkDkKTo2lQqscQ16g6L92DpZWMFVbyTzjFTkNVRrY8ofom10iHpO8Cg29ZBa3ctiWZjCc
144zwBHgKBJ6B5OZm6GFKGzHWRfVBKEkty+5Sq40IMQSgaeHXNhz3sRH33mb4XbEXPMUTxlIdC9F
zA+W9Hd+Hl8XbnpHG5DG1Pil5Fb8HyhPoewDyrE6McLDwQPXCKTUvpLR55vg4wsW9d5/9xhUe8uO
QrXumKQxfDOk30Q2mCB72lvjtqc63n3+nLXNtjjymRv3GgQX/wh/7CdG4m9Ugect6SUdl5WQsgSC
mcEphxZzjhMMKQOmflzE5q4t0OLIo8WsU64sfUqc5rUYQJgWuX8NY0WIE0HA90ImuLa/lkiwxk8Z
tI2QR9k8i3jhWJt+0FY4+bTcg/Iv8qAcE3rbFgqqPUWM8RJpi42eKYpc4zbe1yLzEgpjwC2BjEGs
4fDQXw9telRJvP18B6zETr6IzDaa2FY3InamcLpHZfaaMgJqt1Qvk+VH6ODnAWLFhYbhynZbQmJm
uKqVpMjdI9pqexhfV6Fl4mvkwU+fv8xK5FliYsakdWOWQpTdDJKAJTy2ocq8R1hWXBVFVm/SJv/1
tSctcq8pzxuLjblz7ONbf5jBDbvlgM31IMh1+cuXnrEECRY5xQiNttUpV7qK8nSUTyKGgABK9PRQ
1jaU5gCCvBAJVg7UEgQI/XAnlWSyj0yCAW1PXv/WlUQc8eh2yxQtLzxnbb+dn/9PFZp06C45c1md
UuJE2hRhK8G16yG53UAjTxFw0C8BUNZ22/nf/3mUhBFBr6Adcar6nzbzdxYKlcpzL5zJtQU7h7x/
ft03gCvnDX59IiQawBH0IR3Qx49pOl24BNb+/sUlgNw4dylJgFau/OnU8bK47ptkfpwaY+8/32Ir
j1hCptIuzYgp0BMYcvsHzIxukn442VXnXUhmVhZpCZQiBtiMfKggOFFUW12CdNw/Dy0IusWFhHvt
BRbf2AYORw9ZDKtKba7a0v2eDnkJ3mfebz9foZUbbAmVAmGaQRhUz0cH7USqsr03DpvPf3ptcRbf
F1+xQ/9VwEIi806w6Qp4e4fzvrWsS7ORtXi4uN4TYUilPQM2JdX7wQz3tHKuHakPckheu0Jf6sWs
PWdxiSS+IzFTntsTWFaAdn2H3XHgWBC8SH6BzHFhL619icWV72VzUeQN9mpcmzdbx7d1zy/cSyvc
B7GEQ3HXnFMuB70x8FsLPh6QhO9y5bURAZUQByJMavs0pnwIaDZeghGuIFPEEiIV5xNUicEnPyat
ustUvLc6eGTQx9SC6kkBxxlo7U05UGBNH+RefeHQryzkEjAFRXGngXAeDn2T3MxmepDQ9Px8S/+V
tPz/lqbwznv9n6gYyzarxew3J0HsZgdXG3Ws2nxUG6cs1HUnR5VDfNAHI4K2ItehN9Me02tjb2Lw
eoqw0srKolll/LmmBh5/k2KzDnQPHjqk/Rx1b4yu+0j45Kyo2M1ZWJp8ulDarZzIpX5/Sqq40gIr
k1MHlfWNA2LwSO+t6cKNvkITEUv/mn6s4mwc+Hi0ulJHss5xLEXp3Ok2kXsMLLqIlHH37KMtpQJq
0jIsC2fc2jzODzGa3feFoWbj5nUcDRw6HdoixRaG7ApSiI5zKGPaXvhTVzbJUjjXAtc3B/ranLIp
/jnb6S31vlhAL8VyHch2c89Cl5tB3TKgVbupMv5rbtmF/b3yFZfjTT5NwOKMEJZjYM1QSLXY2o2c
km8b0m0/3+cr185ypFm5aRkPENs6Uh/+VqqkoM+AVzm5AaducSFVWnnI0hXDKsCgSSpOjuA03+N9
IO2ayy3pitfPX2Jlnbzzp//nrJbEgxjsgGyZVOUIf0g5AHPcMUissPYOxMPk7ivPYctO/ahYlVPT
QQiIyDIPqsT0W8nY70mM9pXyHHWBl/Hx+6BM+e/7TCQXwkwqOxp3EFvosCVhnFvObdIm7gFHyr1w
bwv83v/HOLbs4MfM7j2leHoEqt1sASrMQ1l0AS8A6jA21JlcMYZqBnr38/VbQSGhrfDfF7M7qpm0
5+ToIYVCT8hLonbI5hs9+Opm6GtY4jDIP8IZSwVTRf8wOv9qre4p0a2B6tXo3/bKktBOch9zhi59
VsOM/vO/7eO18JYFcmanc5pRLg4xoFC1DNwSfqqt/h9nZ9bcqK5F4V9ElZBAglfj2ZnH7rxQyek0
EgIhBjH9+rt8nvr4tuOqvHZ1xTZo2MPa61vEZMQN5i0bWCB8/Ul/3w3haTY0AmDAJ+OnO1pNxdMY
etEyY035ms7a233nI/jpALzoIzXH1Zzu/OmxTrPFXOyk9/D13/5775ifzruXFfOaNCqyPaPNA3zr
CniasXsyNXeE5u+6nO+ghn8P/PFSe/fvb4afQpMFBovtOAQwOdJ5hQGP8qkE7GOc4QfVywcDn1/M
YFzYEWfezWmfA7a0+Rz6U7oT42MMbFlc/1L+x9cP7u+7Ojwdhp+htyMtw3vvqm4XtTVmneYgMQpz
VUHaX8IznfsFx8j2j7OQlRDGsimK0ITYMbiGtYi++qC/EBb9PT4OT1sdRYUTg+k0hX1qB6EbLOaG
PCnnEe4amIbO1Tc/5vjj/vwRtDF5lGUxqF9Zty2jfMlzfsPz4hEqRbcw3H/+3js5uTkwotKFmWDp
biiGBH76C51Mfp1Uw6U48tzrODnxAjIf1y8+oJzhi3Mc94Z9WoRz5Xvfn/73QREHWq0yqKO1QfeL
zR+yL+FJpvY+GS58wt/Dp/B0iJ+EEDLmea32GlLBKrcsCYdx/OZ7PsmEDAyF6onBh8kfDlp/Ksxg
coZ6Pma4SNcvv35GZ9bsaZtjUJ1X8tqqvYnYsoarGsLzeWH1sKmaAqbkzv/x9QededenDY849pid
BiL3Zf1rhiWs7z5g9PK9R3Xa8FCDacIKOtFdwQDIY24xDv+E5jPTIGTQC7vh3A84nlx/bDuNGXhE
HLiFPIEqceUDPN3NLVn4EFisvveMjh/9x0fk8F2KM6K8XaPCnZ7Rwsxg+aTiCxffmTP2/7oZPnJa
HcNLNkIvqPoxdm5t+CNLiwtf/8xuOG1nxEjbMcyAJzSndEPycJ35l3hH55bpyVZGkU9pr8vwZOjv
DCqQoPhoQhyucbsQgl74/ueez0l9w45p3PWdyfZt2idzt8VJdHP0rHA2+OYbONnSgDbFfIKH3c6O
fE+9aTNA+dyP8X3YkvW31tBphbcI+rkMiMVWAAzjWcKr/jULC1RpEMrG79/7jJOtIPTIK2TQ3q7K
+FsdAuMnphqOnhUSva8/4cxSEic7IagHgWMVcRQwECiMuBxenqRoLqQQ5/768d//2GcqCAoiOcXF
xuhD2TX7kBSbr7/4mTX0f7PTRanTOSDHSUH4MDbvse6Wmt7Q/Ol7f/9kI6ihw9QjpdEuEj1Ncvzd
vHUWsM8ML6P+3jL9v26RK1ktZjhnBs7boPS6cMFdVcAOklxyvTr3Bk42AqzsXe1m3PzG0V3oMFuZ
B997uafdoQmCR2Zpm+4sMTdTKQ9Rbi48l+Pq+/+UEPOs/103ecoiW/v406kaFxpC7kJEC3QCLtxi
Zx7KaZm+Q++HeSB34IqkKBCKttl6rZyfv1458Zkvf7JpJ68FI0zlxZ6xFraY85yJpXQ8AkUFQFvM
iWJCrW8HDz6HKNI9FcHUP3z9yf9yBP7y3E4Lbq6LBypneM7MUbTisk4KJz79rIUS3gSYx8dckmhD
chyfh7UbHAqLqHwfA/bLNHDcLdPmQgxy5gGf1uXQSTatDn21b8z0CYbh0gvUx9e/8cy+P6U6q4bY
qeG4W2MxroL5qR/lxp+es0v50bm3d/xJfxxZ1BfIu12f73U1GbhdNj45cDFl2yzm7SOmZfhVaqb0
fshi+LTLNiq/pSUJT+e7I6j5Bxdz8FNdvR2syxfU6bvJn9ehS691Bwfmr5/guc11crL1Xl/NbRPh
F1prj2byCi7MRBbLOqX8wgI4E0acjnTHgw7CgXr5PnOCtAtoAKedn5piWgBBB4OniKqN3wzi9euf
dGa98ZNTzsvAfNRNn+2HMHsgsAwd9SVt5pk/fdrKqKeURJy22b6CzLqK3b6XQD59/bXPvInTkVYY
XslYNdiuLharXP1E03jfgE/w9V8/8w7Ck4cy+mpSskPONIT9IuvKhR0w9Qg0QzAD65TH268/Jjiz
Y/799z92zJw3RzYN3I9+/Ljdeavba/UQbILNAYTwpFxMCa7npFoc0uRXuKgW3gIm5RuZ8IQt1QIt
/kW7bJf+PtzPL4BYb+qrqVrYhU0evSWcjRe/vv6WZx71KR43j2MMTRxD8rwL4Hna98nAu3KdM2ov
PO5zn3B8DX8+hhjelQU9Zr1QoLtxuCeq/eT9pSnQM+swOL1V6iycQiAA9m6WWeIPNX8AEcFd6tid
OVZPObkzDzJ48spsD/Qu/4zigVw1cUT5Mm9QFJrTJtrxcFLLGk7bqEaKOFEhhswhJJ7XpgxClSit
CjjBwmr4AXS2ftcjOLig1fTZGeVQeNraEz5mv9twZnu4pcU/43acHsgwqIeCDnyGe5Iu/xE+zxr4
FQSwi0MvLNrRuOqbBOa11q0hlPGBbW26+hl+d82cSCDal2yU832BqTpY8LM8vGozChsNp+1VNEYg
XZWBCuGEn4n2UTUt9zDiLsp/Sqq71ViIAnbTGafbsepTINHo/FHCova2NBEO79ZXZh3EVsJlPJ6r
JatTjMTHw1FEg1LlS8dsvioNzZ4HlsGaNejrNQ1h7F+3HGQSI7tN21Vgr0aUbDhc9xYwPsNAZkOj
X6I+uvR7zCyn0BuApROpumrbYj7EYhrgFDtkMAifGpZgfJPuaBD2T7Mty402KGnP6JUlEL+GexUx
808jbXmVNTN567OK7x0bmvs6d8V7GvDsEI9iBKkEY6EbQFPpe6Ssv5rjPkqaPHcrY8vBBx+2qldM
piAZ+HGbgnhh0jyBdigDrQKzmddNVNs7zgVaCAAexp9B79ObSHq/q9rD6FKLj2gw1rKkOWe37cSb
ZLYYOZrqGV4/ERf8Fb5P7B8X+WOfpLQY7yIYvn1WqJTvXRFPuwbs97WTI4xXukw2G9jwyl0QhPJG
22xYTgS2VYkOQ/hZDtNU3qci0gnFxOuDGqvuXjNj34KwMuvUz8SPcXBdsRQkh0itNuU2h0XYRxxJ
jHTlWYAwHQQK8F987RvIbkOyItzSBEULDN57gy3vKTd9YrvQLPmgDVyZG9niHyeLW4/0sIee0tk9
e83gniuDZdGwqdhhmbZuofyKgUPR+fOqberpvjN5eQfTb/lLaU52pMLWTGhaDdB6SRhnoquJUSOg
l8wPNcFILIMhtE484/NbH4hGmIxX7T7ydHETDlXHFxIjVRjmkgovvVQAKLKuAnu+RMUIYXZXuXcY
SVYbGecgqfi89REkTm1+W8FN8GkCnWcZwd9ZA2mAZ7rApQhcSDSINolpEaAm2gzXKabsJLywTSBh
bJ+WbJXCy39ajX7Jkgiwvg6e41ps0YJwTzN8Mj7sCCJGmHXNZzOQwSwMRChmEVchurh5xWBPjh4t
aqIZJgQN6dO1wjjRKnPVcJAwPHoqYU58BWfk5i7nCNNQbjaNWiMnse+dFcfQFhjw32HjCMp6kSDr
UPNgH3g0XKGsnz5SONyCXpCZN5UN/TY3/s+8Nea2A9Voq6Hav5/gi3bXZKm8bSaPbFkzstXYtWxn
26JaS+yrpelgjxJoFm77ilabwLb0VpWS7LSn+oQefdkLv5+WPTf8ZuzDTT94cBtPSxPeKNI3vyJt
Bojpw/TRBmQ6tAOFCjKa5w2+Z/QTYX21DiHuuy5pPYFvEgF3AOQ1SinLiDX72AXV3q86aEUwV9lt
UtYD+cOFkYlsxz5esn6Ir0nsMG5P/McafqULDGlojHcLzHiX5bCEMWgggFmgE5weOuutSD64VaTa
m1Ep9wkP7XCbUfu7jjlbZVNbDtsUxtsr7+gSVY/BsB2ECcEo7010L11EAab0gt91OuqNN0uQUxpa
u2RqRXc1uMx+xiIcXqKJOdg05uVBCTtvRFjDuyMeaijPJ70vKshPDRn8a2MZOoNTQRLrQyGz6AJO
b02q7dpDS3Qbch49sGAiT0HIyDbIS4AxOgsnfy+tkLinzluD4jGvSCYDsU7TGMglEsHLGyb1i4gd
YwNGg4OCZ+rK2TCjgAUI2ASPQ4Nyy4Tj/6evCvIcj6O+lorCZj/q01cfS/VaSkf3QwZKjp2maD/X
CHpdWnvLyE3ZusuIXZWl1DfWMzWmkkWwwhtWP2yUk/3EGdyouKuv5jADuUbDSirpokYBr40LGKbm
xVUGjeK1YwRnD0l9dt/TeNpyLeuNxyWQGFbMOw+4m6Xzc0wEZKx6x2cCoWjbWF8bWYRvsfT0fRhk
AstmGqdV49f5UwCfAeC2JBg1AGR6+8jU7rHKfZDpRJOty5Todcgz8H+CNn7JMJ//UOPYuD/aTW88
/PG14KN3PVHYnCvktMCnyNwsCiG6117OsG4flcsTPxDtP5Og3t4P8+gV7YFyDURU9joMiBnGEFbu
I7Qs1+AdpJiiFtV2IH0OSfDcP8fFUN5kneRA/1T1Z8qsuqFBpX6i2aP3Xj9QXKOZv5mQcO6KQbIF
zAL6FSZY1RZYMbC2am9013LIy03kkfCNAXferT07oTcYWpJed5Fzb7L27CYacq9azlkqPnMlmq1i
MwikhZ/fjNo0cmEtr+79sYsBZAECxLdV9kLgA+dtm6KLHsbRjodiFuGbQ3XwZSjht++rEW74kgN3
pKD5WCoih2GpaoHciBb5D9HNEOuEoIhTBu54jMmLle4VXRGwF3bOY3KTSg9YCm8MyDrmel4OEf2V
9zC8b8pjoTaKa0g/Wu+ftMFVN4hpHhZjC/uEnDuoWWB7vOQGrB+JkZeklRZHvq2AQ8EszSOKIGxt
gNxEupvZdWaNfA0KFu1LcCR20gz5cmqDeo2R8GYTMObD2aGs13kFNJdFKHM7j3iW0eCaxADQcD3A
OMGtZRvqOxVSC4Siq/ZwKGIHJ5t6hctvBm+N9QgP6n5yMzC30KrGMvWvJlxUq0G1YGEFFfp4qYM/
QKWOdywiCQB1Ww+nIwxAkmNI8jBiygiwjBiMirGJGwQRvLrDnBsqLMCnr7TU+W/AX+eD9WVzoOgG
L5C72+ti8hhqzr6fLqKoVDcACsQU2w8yyn9K1c6bKLfjhreWbydZ89uAtA6PLmq3sCkTu2wKChww
Wb+tUM4plo3o/V8u0+1tSQrsTgw6AhnVTgbXuXI/ajiU4FwIdbFqYQZMgKAqsitJuFgj5MAEby/L
YjWODbxAai3a5URVtaJkwtxqirunHFlYQWUrR5iXA5QLHz4Luk4XDvZHH2gDIgSOL7Bxw4rdtRPi
zBCmzC6Zhw7Xpqqr+Vfq6uymlHA7E52FGHiA6hLALjB6V0Wh1A2mMSHljlK/3CDIasoFeH2Yvu68
aYgPFrAwz6F8VKQUTnM15IitjsB6M1mVUOSr5RJtcDauU4XUe20t4qrFXDmZLWde0iTVQm/Y2Ksb
OOHF74qS9Fc5FdVSaA9kAsrcPYq4ZBsd6xzVTGy3sGyitxWKR9csyPRqFnn/SrvOx/vzZxA9PK7J
jcKyCRKCc/+HyYfo0ScYujC0aJ6yHH14PIVcbvQk1BKQ3hpe3FocHJomZolQWbwQ6s3Vyppe/ThW
ecmSh165irXtdpNo5tuomO1n4AjkIdq3/mfnen4zpX11/P3Ou/JZjiC9yQO/hvCuDXGTSvjy5GKu
NuGE3lvde2zFAgN3cwKnBhFPcgmyKIyJS8BEEA0jHY8zvwPhRlW38FYB/z33B0RGbTAAdlfImX3a
stNXhdJPMcuCZZX5PmhULXxpUB0NseBd8JzJgeoD8XsktHPh4KnDaHk7RsxDWxHJhAx8CmDbJPIV
zEaD564Bvdi4vZwiAB86L/7hlZnVCzAL5/tstOJHUfMxIb5gmwb+zgnG/9WDqLvqQGI5/gyRNVWQ
5oCfVAdqhJHeDCgFzJXmX4iNgPsgyAfewAY2P0cvz/mC4R6+9QrGrkjnTw9lO5gNwDr0YQgU2csy
zAEh4+mEbyQRPQcKtKY20t51mNb5DesjvKZmPLKZNoK11Y3ne2CXxbrdeC6ApgR7jgFGJLIl+gzd
Q9161bUo+vkViyFYZdgnAGWobgtQ7LRHosWXiKrNcba9XUPPMa5a5GxXbmzTZTBO4mXo3XRXRJrc
oXnR7woU+ZaNUyiYGF0B9jbASUKoDOCLsliWJM6SBglFElfUJlYX07qcCYMTV8yDLbzQhmfMVGVg
EM7lg86CGNM0wXQALsetcPwCsW1Q7ZjRyXhRtqQHLPb0oLmLfzSNRokz5PES8UW9jwOAVVnRo1vc
83Sfx1Ww9HCtJQW4LDvZztlPIb32ERavNF8ATlluQQmYk9b64yYOG/8D/j9A+8KVvxNguFXNU6/g
rcAo7W8RD/F4wSR3/iKYgAuDE0e9LjirE2DpYe5GwH7Ol6PUXCfauh7owaa8NXnhX3k2IjXUWaV/
Gw3HiBH75yXEEM/ag4P3P51h2YfrjoQ056bqxUYq2xMvBweLyVE40K4meTWSprqF447ZMukB+9T4
KKasYMITHY2RjxmuD6X+Bg7AcqPifpxgHZV1iakVgCg+cx85UJsv3FGLmC1yCOeMr5ocEZiR4DMi
MftVFmR8CEpT5JtWlHON0KZiL1h/88sowgqFi7gZwT3CQVwj53ZpUh85vXCEkovIyGY3xqHD6TtY
UPfwH6nrBvDv+hmsAiumXW2yAQdAGXtX7WSn5RSB9xajpvJaWkPB26obBCYBafaTqeGVhOupeu8L
31+A4m7BdkztgQoernJcMxhU5G6+K4LZvytAaUgAtxRrR42H/p/qb8ccE5NJw0y1wq06v6eVy69F
lwdboqLgloBS/97i9IQk0LmbAtwTm7h0qNaxbCTA7NOM+CIqPeSwpc96VJqz3EfYB41xop3wPpjS
Y7UePCV3qFvgXgZxFB0YYfCOEjiwz2+8iEYQNv2mh599C9lwj4oLWRDeN/WC8upmRFqRDHNU7HrM
58P90Or9wCTZ9FVebq0OpncoF6MFEraSAvUOa9lA5HYN7zxQFE07/cNGhuG5Eb78h6zxi1U46mw5
zlG9bpwfbxgOgbUU7fQjHREG4ZwsWpBZa3pVdFhYICxbB3tCCDBJNgNxpPO2vUXYWiWS+3QpUFBI
nBT6zoAAJZGUSI8mrE3Zu8QqTRDXYojzKPjKYYG3Kzx4WC1youVVkRb91ke1a1sQ6h7YVI976BXS
p3ouNOoLATcrAmxUNMpqI8o2X7NB+EsRU7ahMJ8Bj8or252UTY/rSQMUS/Pax2ru1RpMseYOPG61
IapQL3lYBgcLxdm2yjLomAOXwe8Tp3Q1oQSFHjqgY8Mw7S0ZC6ifwkAtkSCqq8zSCAa3MLAu8w6I
XtbZ37HARNKil6laa5cycAdgJpuMWapRI+gxNQSqBLsOWkXuR9uzG+VwKiaymOqfIXgW9yD9gJNX
dLKE0VdfXNvC9ctS0XgFk3WQaXE57hWa+tBUwFBdRX0A9BUN1i6Oqw/nIgDgSmBsn+o0ZACADsGz
yIVBUSDEGYpB2kSWeQjInps/g9TAyIbYsrkqIw+tF93Sdew8vcXuHpd2bPuD0sy9Sq34owEpDTFS
zgR0NTOQa53AOFQ3ypu8FTyBFkA8hvVU7VCfil75FNY3XGfZ3sfM4z33RfXmZYP/OoeCw06tx8f3
NTiFDRxXYXpD57UzxwhYErliLoR7I7iA2QtAQW5vMb7/LOHu+dQMgf2YBR13oh/1FnJvtarzIMR4
ufAfwgIl9wLEyJ2pJ9B+c9Bte1f5VywMg5vGwOmOdU7e+lk9HyjAWKsmroubaIDNJsCJWfGGLZ3e
QIjdLEtOgPIDKgsJeSz0oWSzwP4pYG6SSbvSsRshfZ/dureIGkGV+uS2SBceKoc3mRnZJtAiWBZU
1T/BcyvWHibSwCA+UhIbr17rIVdI2yO3z/OpuGU5cDm1U+7Di6W7LxoRHQiPpq0kKYKxeQpQPQlj
0oHZXJGH2LjolhUeOn/+JNoFInO5BupFvEAKWm4nMfGH2pkwKYcygMs26dBjK0dA30B5dOljheTq
t5KmfPBQTb9D0g2rEB3YFzEStUWRkiZQWPcrjQrcOu07eAXWeeovgHsK94Fq9BHgaVNYPVb9bkKm
qhPYG9bX0PvmG1FztaWhxoMbYa9vwKFZlhn2OuRAyP0Kk8J/Kuv4iucheZ4xF+zjZESZKxEli+4Y
7L1uSYXBlZL4bE8IG2CrF3o7ideyZr6NtxZg4H1YhEhY/QnveOaN2XEFi7MpFRwxz5hhkge8hWVT
EdxBto5WvkS009RRuesHgsEDzsjParKALasaHM0iK38BUUss0Gc6eI5gKL0yKOXAd64zd2aaszuU
oYADLgioOrTtPKg4eLo4llz9BRsdLHByipFKEuY+wEe5eE3BOrn2x9zbQOXQAekyZgGm14FCpjSW
01XD0fFaoA4CL/4oIhtyBBjafsDlW3vRlNhRWUAikb3RPmrfGM/N6zAiLB7BPHuDa7h7UkOcoRbn
2Wvn/OPxnqVgAXL/2ua9e8TtJpHri2I3oBhzJZAiNwtd1aZDWXEEx3A0dNuFld1hdn9cNxSFbwhK
03UY+cgBR918kL5A8AOPZVCAQb/x4FT6AASsfOTgY0SLiGr3aCZYVNywxtabLoYs3qW8r5OA+8CG
B8I8jR72ddXV5VXkQ4xkUIe4g6mifPIwGHNrvSDehcJT6zFk/apUwD/ORhu8EmPuZ22HTd1G8qYo
rL+x8eA/NCjjvhjtSBKV1L2W3oxX7rEAsEDR60/qIZRG5httUa1pj9N1iDScZM85ELH3qFNDUkpR
wplTjSFe3NEbzMjNa/h5u02jU/oBC8l541yDsusU2d3YNukSGVf+AEvZ7ArknOyG1ZgyxuXtveQD
He+U8sx6xPuWGwZgULGGnSsOSGcrhKwWid51SLBiczB8+AoBrviIqtQBMNc5/rME2oLcBSUecGKo
SV/8wdQHAa+aH6jBgCmDEqQNNwUuQL5muGd+hBPjFhu5j4PE11H/A1xv/qRYCOZeNxb5B2qO4Tte
X/YcEQMaXiQLcQtHU7fFugiecx82O4vISvZCgrE/2LqBR7th5CUFSwM6ew76JCI9WGVG1bbNe4k5
PzJfS228NbOa7qaUlr9dQfgBzrKFWgIQ0e7amaHriX3MtjHY4E9VFI6P1YiOJZaS99o7Uj63bS1A
beSc3UdcD1s+jfpXRvpyWNg5mhGzthTZDRrAcFywjbqL7eB+Yv5Pb7Ua/N8h5ABJCHvG9df9yn89
t/4m5ThpJ1qYsuJYiTAV0QAcXLzlBb2KgJ/NwSVOmX4ru6fjSKAZ4fc5uZUXuAMv9AWJwJlm4+nY
maG1trIP1B41iV0LY6Keed9rk4bH9ukfbVKu2sih1oaudDWhOvmTFlBgZt+b7Mfl+d+/3ndNigYC
vnjLFQro5Rpim+/JnYKTP60mH1M3sir2kY4R1pV3PPieN1oYsP9+66xuG2lCKIagGzUgQXm/A6nf
WFxc+OrnWtMnio8h9PsRvEy5xwxUvmU0x82M0y5bkTRPv2fOFAYnos55bidfZIFGiRdG0ZQBGhGZ
Aaxl1TfLrzfFGUVDcKJoCLwe7Kz2OLsQ+zdi+hV4fGGyfkVgSMP5768/5MzaPzXwNimuZj/t5d7O
VX2doq2ZaJZlF/b1mVdx6tmNrlpgwtA3e5G10T36IcdLxQtXM1q6F7rl537AyckBxNjoyqnnO0Te
t6gaHqq6vvv62ZxRCZy6dcOyl8PmC52SIsWRj0xdknFXebeDuzQ4ckZMcmrWrSrAapVHzb4XMJpf
oEJeXnsz8TdNWY/LMuolBt7C4q1zBsqS0A4XHtq5X3ayu62UMNUWuYHxqb/Ruf9WH6kn+exz8FXc
pcGVc2//ZKNjRLfM0nDM9/jj/X3bi59kBvdIVyz45vo62eooSBRFM7BijyJauVBcj+8umOm1juN5
9fUi+Fed+per6dTFe+rDBlKMrNznPYkevaZGyEG4XPdTHiIhVV1YLlKP96+5qut7z00dho/H5hqu
YfSpZdK/wfCO2OQIBNaVjav1pGe2ErzMk960IVrNnXdAMAgBBypvSJSCCYVGwn7qghdXJegUI0zm
/GILWHFzPZG0oqCSoKS/iJQKzapCJWjfQhQGAAucXuRyBsjiDVU7HzEE8tS7LG8jfOgT74Yu2AP1
PuhNXYQoV0uoJDUEiwtXVuMix2LcTpn0ABdQ1WaedLn1gQ5YRSxoV2ZW8X6ccnM1jlLseZsWrzj/
mifn+4DVByhOhbpHzzanBJlAMVw548e3WQggHYjR2Vpzj6w6KB22GD/J77nXoyZrKp543iCXBbKd
JBPzJUfXf7fQ/7+2ID5ZGmOFHrobGZRsTUn3caR+Uy+0KDlYuwezGt0UIGWgQMnQhICvaO/YO7re
9aoxELzpwd4CE5f4LH6Y5DwkjQOYOEQ6p9rmyqoCTDq2bxu7k2BSLALBmkVQhg86yn+Ec7+HeGJM
ahVc1bn6LPm4nHyzgYscGvAzmRcR1sy3Yhd6Ku4di872oGRbQAlT5KfA4NZ28/XK//v2paf2Gyi+
u6BUk4Uv9gxpg4EMAk3VB7RrxIUvfxQ4//87oqfqVug8YrQmiAMHt1v5HLQxVLEl8klokiBdi16h
3fme9J+eWnFMxisa+Ei7A6vn6DHwHQV1EzTtCyfquYd1ctZV0BDRHKWZAw/YxnX1Ku/pcyQuYUj+
fmBTfrKaMfMeWZM39WFkDOY36oqi9FpruUZD/IJ9wd8vUnoqYiVBkI5B3bpDmtmXlNG7cS4vHNN/
v+boqWBVK3/ksiDlwamBr1EmXaYWVLOxR6t/9u7rXngbnUrUd2HEsvh69Z7ByKIq898w01NoMHcG
y3f2czDmc6QLscTT40ahmuw8/wpSoGErxMT2ohZsq4ew3oKAlu0IaaNVHTfdBtqfeVUOmfchHaEo
uIbqOhjcMRkvu0dikPj26PxsmQ8wYSNSsus0Bp8wbFys6xwd7lACXzRndFw0o+IPoSDm/usfeOZ9
sZM7XAgGtz8kQwdcROvSTRvD5AU985nVxk4W84DKvR9WRXcYm22kAD/DFVePrwX53sgv9Dz/fTcw
2S/7csYA4uw9oQgDdinsIi95K515MKcOJa5AmaYpYghsihFagGE15pfoyn8PyelpppgDMYvyEwQ8
SGCS0Ucn0aW4/D1Ehi6h4yVv1nO/4HjI/JE1kjSgOoJ/x8H2aEkofyXb6vXrVXPmnDpNGVU7etk8
jSUsj/LHjoirPh8eMfN2YVGe+/MnK8fLZR63cGk7ODEtOSAxRtsdgZ7he9/+5BgErbUeQeNzh8l+
FHwTZKg1XVo25776SUYnq7SO4zIbIAJt0PFiZlpB5EDWgybZN7/+SUYXwi9RDyqyhzTHpE/TGnT5
S/S/fY0plW89oVN5ugTOutHzjMVv54RaiEHZZ5FVq6//+pmFeaortzlaRF1jIGDLx5/OazaERRfu
iDOxQHCSx7VVKNBvqnD9oK+8kBm6xWGbpMHwU7T8EGpfoPHuv3/9O9i/t8BfQo9TgbnXtDWiVb85
NLkrHxvG+c2Q5rVd1Ok0PcxljzYsRS9108K3Hz3aamjXBgXjn/WY0scOSBZ7lfOm33cwYbqtAqYe
hrhOA8hkJ/aeATVul0hFUACXkujgX1Ox7VDX9LkKNUFL3o/qm2GugXozzfhoW5DNljGah3C/oLaD
iLbFLCFaob2D/qRGRy8uw/6BhWV2b2NhklzAyndB6omg/ltCBgrBih/jnG6JgjKlRGgQGJswFZA3
9GOiNxW78qU3Yfta4Jf/j7Pvao5b19b8K1P7HfeSYAKm7rkPHSV1y7KCFfyC0rZlMIMkGAD++vna
c2ZG5habU3pxWYloIi6s9YWfgiO1iKoOeWxGD8ie1oD/2oP5CheckyadA7RALElx5QWkBkAcIaaD
G8+XaKz8IwpaBVtRCh/ITWH6iG0t4L8AslLeAo3CPX9dDzhFgRfu7I8a8gVXGgfKurS9PvZF5HQr
FeZxhrJ4XiFFQ8wlE7Fzl3Sxfcgj6m4okoEXnPFnGLCD2JVk/VsJbvS1an2+bwJke4tsvAco/Wnw
bH8FOQEOxBO3qxLovoMjPcCrZXcJGAc0FUEc3gic+2uBjsCXOVnVv0vDgA7sMp7kaz6W/a7AOZE7
wbPCdW/lD+R2pGWzDWGz7cQw2DaF0wBglnrXWK/lxuUgcNRlBZvlxkWVjkXQp3PZxnGdArgx8T0M
c7qpUzfZQkjGWzFs6cBVFmo7xm6zIrZCB4/eEylhtyNJex2HIzmSHjCr1ve+jD7DkZ4mMJormhpq
JdyukVS2K9000Rp/g/wsivAb4sph19U1hEMJ+4l4J1iZLvj9guRtbEtAgAkMageeXEFFOXpuTBys
Uh20KxUBSl3ieqtWtoFd+5AFwBrGMFoNE/Y1r2EXJ4Ap24eMsG2cuD8FiYrvaQTaBM+TfF8VRg4o
oxl2kxB3vKcaQ2NUSI7IgRdfxtJXF2Xi93vHkW8p2MN72QJaKPybokIKS3FyG7cZljWAT/C/gkgk
lUEDtJfM9kgSgo0WFdFea6cHJgHzhiHGg1gNH4BiTYMQ/hwdBIF9Xhh89OLO0+E1hkOvFbPqemyq
MD89+km55D7MPMhGF0R/jTInBwJP+ldEdVWzNo74kdWF3MGqB/dlRuxr75hnTeLq0uaMfkvGAnBY
AHbh/2T41vVqiB9j8fnrtHMrhJR1c0sC6AM4J3+HNgT0WMMtHlVEPl7EPmKDnPswrnZ9wN3gKXup
jQlWNA6fyixPNyLpvdUI+CQQuQEqR1be2SIiW4/X45UX2mLjySLbN1y5h6Ae3U0d5E+6H8ielnm8
ihOV36fYgtZFH+IfFrcodUA+IB+SN1WLO8KVvqCnEn8HRbpVBDFYmFAAzuYG1aMV9UuY1eGFaFyI
G4QExW6qQZsKqujaWqiqI8aUGJvabJsGeWaQGmpn345FvT4Z56wDiNyhDub6j7hV1btQdfmmNKS4
VRKOZ0ED3GQpIn4VFRbmVUhZlIFFBS/UKUD/FbaQTPn9afZ76ioDIuCaAccFHWbm/z3EGeZl3cOQ
GMSxFX6j2SJyKYELTobXsqrAxMmz/CqOem9cQXJtvHZtkd5q33R0jepPaECOcDuseSARSmjlbTpv
rC9INPyKTQphEIp3RrRfrLGNR2vqw+QTitbssukb8sMynt8A+JdtbSPSq6FJ23Ttm6AB0NQmwb0/
NHl5EQjWf0ngZC1XCshleIy16b1xKTBmBc/UPmmZ2HjVGD+2hkRb5NPh+tfD+wW7UbtvgXjZeEAU
v+meuGrdjUOsV3VFnQcolyQr4lDvokdR7hWFYQNbIku9hwI+HCHUZQywiqVm7YUXunkF8yUNcTxX
kfIIxQpn5+OyCylL33fxj+y/em0IMowXhZFcK5oC4t2LAbb0g+bgxyAp5N3EccG/O5FZ4pbS39y7
Dw7Z357x7+JYP/Vq6SEhdqgL/wLgYtzvjx0tdgHyTjW246JEPfhY1i/eaY/8UQFknCRmy2oCZlV9
ocSFn0RYdw9wCRfcoqr3gHvcvjBPwBFuDas2ff2EutgVKFgXnr/XTXAc+nuB9RaCzAK6R5O/xvVV
BS96qF5XTrXBTcaN253fy6+iNhDIq1a6rVcCuFvr4ar4pfcvknrV9Q6mIQAkOI9hcrSqmiflOGuB
/4rHUK8YEIr1r9T5AjtHPPq2hfRsUexGfzeWV4aOF0O2jYILAdc01j8M8legxtvIHYHPkOtMXoBJ
tRo1Ek38KNpq1w+/KrZzzbBLgYV1/J/K/wVsxqUY0q2DzYRbtglgeV1/A3HhsYyBZ45QGX7hDtw/
rxMQJAC2qwaxltUWxk9DjkzdSbr+0RlRsHtAsXk9yJf6MSZQR1zJagMSrPL0ijTNJgwJDha96uGo
Gpruggi4qmLfCft9wS78rl4Bs4rcMGj692D8ra0ALwhVem9TWXCrxc4t7mXD1jY4OsV1Se+p+xCc
hCEImFSnonuza1FZUNXh5OrnmFeaurtMgjtU3VbslPUGYSWNMGq7OLyAlrwEWo7uG2iA1YDZh5cK
qUW0BnnDRG3A3tjk7TbEmelW19GAnbRfK/kViWzQXhwQq5DC8xzoKBfrGsmkeFilI3bfv3Vw3YTh
jkgszTHbDAA5dkUJsoizkyi7uum3qnqomn5dBMOmAj/YHUuk8CDTEQGG9uIXu6QkW1/36wYKj/UR
pz5oREdhvgNUvorLu5pugVAB3XRnLMYn/zbEhygA2gmC2Aj0C+dL3a3A9hHxrgFVgZjvbPgaOAH2
LuDMYQJKAdoO02GlzYjd5LpFyADc0U8/3+fIvD1Dfqbkvyry5iZvcMgbgoOo+w1yTgux/VwAfroX
vVusjutLMBsr3K0C8Gdf1SEAxhd8nxWtLoJ2cz7wnsksTMuKLuclvIh5e+jL5pb27aZ0UmBeZHmX
c7mQipu7pEzuoDSDZCgwbiBL+ZCNx/zVzt35Tz/35Mn1kySADBkh8sPgKGiswGUX3KIl64a5rpne
P4cMfuqA5hxgxvLDy/zHoWquAO59HmO7cMeaSV9MK4oAWyp31NlwGIAnjUyxASoP4NHvoECtKn8h
wzDTSdOKYmbykgNDWhxSqS+Ckr8EGmiGTw3AtJ6ovcYfbZIVh6GG9myycryl2/9MitKbXD8l90U7
DslwKPTfArWCzntofI6N0d78Vox1ylWrl2pKc110mgLvllpIBuagspsfyFh7F41HLHaaYEmfbO7p
k4XsdiK3tsb8T4dhJSEFS71v57vfnZmj3mSOZohxwqRU7YF7AqrG1IV4G5ByF7iNXILLuI+Iehxs
+zPqQJZtyPcU+ByPyZvEF7cQZ7n3ub2HnM/Ccjy90EfhxSSd4kGRKO8T7FgpT4DQV6AN5bn3xRFJ
uD7/wjPvOzWybVoA2VqFFoLU3kPl/EZTuovr/FfJyMv5JmZeYupACqJenmoZ9Ycx/OmSDsdDvglE
vDn/9LkXmExrYmzCBG36Q8adZ2WqO8TuEP4tOeSPh24hXTz3CpPpjDw5Nx5k5Q4w5k3WBuaZ4DCN
DqwfINh6/j1mludUlTfngBzHkvYHFzqlK9vbve9Ci5R6yQ1O/CsF1PBKc4T8AFHlC4M/s46mMr1w
HrVVYyucVfRrndcgKHf782/z+xEfzFw6OaIyAmTBMMLmrip4ex3UxF67PmzU133C1ZNJImfddbcA
gVbZBtgGMJZTzpobWbfgmzrI/7jgPMsQF9Ysb/eyBGzfoLZCN8AtZq8JtuCb3jkVpnsnVPE69Ubc
Q0MAQuENqIsICaNgya/n4xkGTuyfexkcJVmiIEJw0B1LwENsxX0gY3c3WBBIHUjInu+yj5uhU/fU
xAPBopFpf4gNhGJJ530FxOei0DAMdmXwyUYm2xuo+NBRy8L+AIXmZiW1/zwO4rXv9ZY0S7WwuVk1
2bS0cb2hx8c+BPJLVF7F6c/zHTTz3KlT6piEuetFFis9TVZl+wuudwu9MvfkSbGG9cCs1y6ePNRv
hr7oaAGnNffcyd7kR5Lj6Ovwic1r1f/UVi9sFqep98Hq+n16vTteqWhZZesA0vDtMcAiEeYQeguZ
47kPfWrz3bNThDeV1wKRX+KCxcVTSx7Pj99M+P1b5Ordg5PO1QlF5vdgXH3fnpQxWH+n5bgfkQwk
bnTFAlDYz7c19xKT7SchCoi7esBuOuJ+6ZkDBPcWMFNzfU//7B8Tn7h8QJ0fOuhTIG/uC2DNg664
HrS/5A17miD/HF936gvlU9eGqhrzgyPAEW2d4F7K9CBodg8Kz5dSI5F9vp8+fhmXTdZqnFS1z0ec
nrzj4hvPigiFJ00uQFgOduebmEG+Uney5yiY43BvxIQC6Nmuohr8pNbjT56T34cVCq69ikDE9x4l
jy4koE3QWEBeMwZrUS3Zkc3srVNvVxBwIOcIeO3BlAynK8sNUEVV0F3JtInvC6gD3J5/2Zl5N3V3
bauYRF2CUzyH3kHrvjji7/MPngkPpg72Teb5eaAHMNikSqEPGhk8vvdepJeoL22L3HcNm4p4lYDn
fU9CsaTLPfdCky0M+OjRcQSw25wODwm3R+X2D+dfacbtgTqn0Xq/IXi8BL0M26NbdNEFVBu6fVLU
oAg7INJCUwCpKOBNhi044yCT5U29qywoVoFfVJeuO6ICQKsS7H4CqlR5oliLqiDr2BC2dqLQ/wLX
VXt5/rPOdcNkU4RTuk2Nh49aketUZes4Vp+LwaZq+bxpDPHCtj9AuvMeDLKtQ5vPFWOnuvg0yWQa
MWyClWxu3YDvoQbwALLi9nyfuL+hwP/cpuhUEB5qi9LN/AQVzaqJD6SS4ugJLKjWyACBhRwPpQ8j
TtQ7ikdU6fzHsmn03yyPEoGiml/1K4g45O2KB7IDMhdekYMMxbGu22FbxwbqK5gO+8hqduh4hpId
bED2TjRCwwZVDXYEPNwiqw+1uK8hEtHbtK3rHykO8mpNnH64NAIBmxM1IMk7xBzT1pIjSCTeTkId
4atrmvbWdkX0dewC53tpYHm7qZMIvAEDVvImAPH8JVa8+dpWSbDVtRoecSGMCIpJij2BXsnW1Wic
/TgOIElCoai5kIOEOzzYSAUSadR8qWNY1MRGmddYON29TmN+KJ06/mqx8WyGk8a58YP0kEOr5gZy
LQz1g6THs6y4VhRVeln3YO05JfSiqg6lpLJMM3CkoM8V2+a1lJW+Re7N3UaKVa8gutVbkUJ+RMOS
ZJvTVuxLlfGvEBkgB8PqFuYV2r/soOUFH18USnLHzXamHf2nuI7lK5JXqA7IJto0Jw4RSrxip/sE
gh+DaHa2QVIIhSC1cVk47GQCGeoQokdghGQVrGmgrUFTH+M5UJ5uBzrarRjgJ0ujCjxYUeX3oAAW
SKM68Vqi9IWGSXoJiVpUwVXTrPuCJt8gHaG2PQc6iycR3UVISG9K8EW3Oamqref0zykgn3tPeWpj
IAi0K2PYcTimSK9SE6c3g1vwLYP36EaIrN6wtPs+sKG9aY3QK7dW3k/WqPwZIKb6Z+UM9baCy5CH
YgZoMr/XxX/+MP9Tvqmv/3sB6P/+L3z9Q0GkMpFxO/nyvx8UUvfFf53+5v/+zp9/8d/7N/XltXjT
01/642/w3H+3u3ltX//4Ylu2SWtvu7fG3r3pLm9/Px+f8PSb/78//B9vv5/yYKu3f/31AzbqWDl3
bzJR5V///tHlz3/9RU9byH++f/6/f3h6gX/9dddpnbz94w/eXnX7r78ILOT+IwxCyoMoCr0wOh0D
w9vpRy5+4LMgAMPOC0JUpHEQlKpp43/9xdz/YAHcIBzfi0Bz/v1HWnWnH/nuf2CaOQEDbg9KJQH3
//o/n+yPsfl/Y/U/yq74ilx6q9HmKWyb7mEBLKgnkWLHGp1m2k+P/sA6sNpgXosy77YDJiZ/EtJQ
sknDOHp1i75OYJAX8Yb0az360Ma/BXPMy/+WJhhC2Hv4ufnxrv/+/Snff6qPjpvTh5rGmF7ehiqq
ymMeNtkLOF30G2x1PxHAnh4+icfChsaGAt5whPRFozdSAtUFEDdK/Kn2l3wz595gElgqgqSMhozQ
MS5cmAfUcUvqjR5qsXBL+Siiw0tM5feLqCtLW2bFEfSjYhvnuEYkfLyt/dze0k/xI06tTC6GfROl
6TgUkFaDkOBdruitIxE1ugZRedWrhUDooyD81MokxkJwqrwxDOgxTZPO2RBaecmFGLweerSBjpbY
NnNdNgm3moQ7Yz3E+TGnMIq5j1yg2PaCAotSrBMDFvIqqkICM5Tzc3huZU3zJjogTSkBOjv2WoZ+
sw41UFv7FspY5CaN65T4G65dpoq99XQRX+K3w9zfRURYc03gfNZCFyLsLQqRIEkG0ULxZK4bTjP2
XdTpNjzye6Oyoyr0l9JpOA63ytnAe82C4OQs5SVnFsBU0z8fHZ1IlrMDsfHT4CaA1oZo63zfzj18
sj+IyCoJOZPsSGM/2CRDll0DWP7JtTu9feZG09oVMTsEerTrNmBlusqJ638//+Hnpvtka3AiSByp
KPWOmkIb7ocXt1alWy+FBMM25ZBNaD/XS1PzpbZC0ryAvv4xzsAgWLUiBkG89CpnyUNoZhimnkvU
MJO71ZAeowis4Q2LEGZBscfQhReYmarRdGOAX51wXehlcI19oVCo6HoteZaUi+s4Gl4+NR7RZF9A
0JVBQ3KIDiW4uBvf1jUwOxUq6DmgVeeb+CifgR1u6kpQiTZtEs/NjxwUhZVX9w9QOayeM9kNG2iD
7agCBX2hrblBOX3/3fp24grqn4HJj9Dm03uuMvkMTqFcSOnNDYn359Mr6lW9BCrrCCEcZwvFtGTt
+DRaQ2oVWAppl5KoM4tkamndg5ECs8U+gnhaDPpNoLO9iLxuG+VdsuDePddRkzigDYMoJ45bHjlk
4e4Hn8Q3XZ/dnx/xuYdPFrmJhE69gpmDhGDeo1+M0ACE5AUcPM4/353poKlbAQ1a7TiGx8e2qgiQ
iVSECuCHeOTDQxNFaeuBwVQT9yGGHm/7K+s1c170qEBbCvO2o/dN7fnMXyXECdlLkhNO6UVnGkj0
8DAouyVD57nPOQkhApHQnJHaOUBy7peBpsM9aX2oBKbj/nxPzDUw2SR4lvWCgOxyAPfdPfY0H/Zp
5rp3WU7k52bKlCfFIZwvorShB1t4+rIhQf2dZRAQPP8CM1NlypEaoXhWQoqgPXoOECFxbQkYZnWy
VFH/KO2MvWdKi6pDAf9UP8qPhCDPL9ZCFAwAHxtDeRKshlL0r9zmmflJA8/xR6Qk8tqy7fl3m9ku
piYAvAmJJjTvjkMLxQ/VMflWVfzW05G8A+Q5vfhcM5N4AEJquFSJojtWKXIGYQ9iJAvH9rLO6hfS
tGLhPJobqcmOgUuJjB2nQJ0ESqDdZQ0VkwCamwGlIIucf5O5Jib7BlRtahPmjTjgpmgBdA2bu0JE
kOr81OOnlClfDQDzEsIPqUn6cDuQLgQqegDg5fzzZ8Z7SvuxtJUdZFsxl1sm20fgRvN4H9M+ZNE2
GEpWvio40Q6f8SfH3J4SgYawE8oMfX8oUl09jCSwx1ok7m2SF3xhI597o9P33x2njLQmrB3IGPkc
QigmoP0aR3e3KZPq1p5UGc933MwuNpWRiCHs55QA4F5XdfENUoAPDCmhTS+dT95+gtOEe/ceY1LY
Aibc6XWfJE8sDzdeUI2r4KTBOTSgD59/jZnpOzVsEZBrjrsCGjjQ/NVHt6HqKmocVLfPP/60p3+Q
rAgm61zG2OphbOfcZaP5xsqihACQ+NlBJWYtyhLR4Thszrf0oeX3aWpN1vpA6xg5SZVe54nzCImp
Vdd8SSKpQMHuoThbRI9u5gFOyaFd1cFs8nyzc7Ntsvzhk1lmVObxUeUCInMpOPuC62ENKsGFSaDd
db6ZmWGacojqCrCkFOSFO6cw+VddVPFTxFNnYTeee/rkyIdav2w8aOMds9KSHCJMWVLtI0MhbvS5
jz858qUna68NEu+gCC+/U5Dswd+WhC5cCGYGYcocikEFAW0njo9dXJC9Cz3YFbdtsm87T24HpT63
s0wtKgRvTmIJZXxd9I2/saa6CRKYlkNxtl33dZQvzOS50Th9/93CT3ncRl6osmsW63zfpl7yZBFZ
L+xbc33l/fn0ODDQ1WZCXuNAhIcG3K6Vy8luCOULilpLNPK5VibrvokZKXniqWPedyAbYFy8cW/A
3oDqAAy1eQqCKe7P/md83rD4p9ovkAaESLTvymtIzENEcWDuIUeG9pOrb7LIGewrpRdT566TjXl1
OE9c6GdGyK6eXx4zvTXFZzKfFiJ0K4wJoqK1I7InyHBBQaoqnts0dBcilZkTa4rUjFkVccRB8hpB
XbzvPMfdyliDNOPaJTLib7TUB/v9FLNpwAqDkKbxD6VQ3EMCtcsoMJr5EHAbXejWKIguBa6Xdd9R
BSv1hS9QgLFXpdYRrDGaMSXBHvpXOQSgOfBVgEuOcQGO6SZlufW24GPU0asz6MHeRHUQele8AOXk
KU8Hp7uCFh6SZSsRtFAdXllGy+SnqKAIuGBSMzNOdLKNuTmuW9bBPjn0A0M5u7p2pAFRz1NiSxLG
Pzfd6Kn5dxuAhsRCB8Xu6k53wNnDo83cR4MrH89PtpntZYrbO7nagV7nqDsKns+RpSXbFq7fLdwf
Zi4vU4SeKCGN2ROfHeDfUUr4wxCug0vPK4fsVzFEQfxighwWAPsxDUoQkuNAQUB0oXEUZj6KNk5l
mfcdl/ke62kIadC6V4+0ye8yR6wt8ExXKPI95x7QsF1rVqUAk+18Z86tqdP33w3V4KVRSGwir5VD
vkE6Xm6oF0drXqP097kWJqdBFuoSyi2QluiEHddDR0BQIzrdp824hH2c67bJkeB3IGgVlc2vdev+
AjsfUnUVWXVDPax8GXjrU8e14QAiJwmWYLwzs3DKQxo4EuVJJcgRjkj5nW88lMj7qFOfu9ZMUdE0
gxItKIXy2oZS7cGS/JqRCmnCAg4E+ekNPzc4k4NhiMdmFG6cHIcKmjbPELPI+i88hQ1HvDa1FP0S
h3xuWZ2G7t08g78BtByBSrg+xdEQvrkRcKLZZm53C0HhR8jbn9Tc8Z3zrzUTtU8B0HU1FPApCchR
VXG2CQFxPVFwQG1OYXXqIO2wbiq7UBebmQj/wN2moxd56VjdsUDHt4DcgesE6IFZCG1nFugUpJqR
CHZGVV3dCVycLynqNpCU12kBZrL47DSgk6tHNsAjAaIi7QHCJbkP3qcPoqEDVFi80hngDZvzwzLX
VdPZJvQIum2IrsrUiS0Gu6xLDfjFQng78/gpXJVSnQG7XDV3PotgtgaXpAz2XdTahcUyM6vcyS1D
Br5ybe6aQz9SthlZx056lRaw6i5ZFZ3/UuLgX4hyZ4bdnZzUfookmoTQ8l3Bocx5WvsxpGhlemn8
Pvpxfjjm2picNsC0qAbSQslx7JHDeHC5YJCdzkvKELSUoB1fnm9nblxO7b9b+8KLeIKJ29xBls5u
HeJAtrVKCy0/FxdOYa4WycUupxmwTwI8szrm7ToDuXuNm3u2MHPnumpywlC4yyBy4t0dGMz0UERC
fM9aiPw0MTbphek11030z25KoJsbNJGr7wo22o2KegLh8oLszg/C3OSdLHHHV6S1UodXBmT3LNtg
Cg/1mjQhB01VtzIQl1FSwAUH2gNQmng73+rvyOWf8TSbVlVgY5BoFAXTqxLsZPNWMdHBIEYJOoLT
jEztqgadIKIr+CM0sJ6DxR98eSB1Ww3+awGNvyhfpXCB8m/7wh36xzHuU4bl4HAohw2lNYPapGPt
htllhlqQAzcHJXO2HlnM7K0dvdi/aZohodCl7jSJ0nVclQUAeSLRcJWAzZZL/x4gMtdvoTRtSAkF
Egtw6g9lBcx/O6FR6CgrJBNdcAIQZT7TNOzU89hVMh3WiXuS68ggP95/KvHPpkWWMKOq1oUb3kJZ
DhZPUBse9shswGT5/ICc1vYH4zH1hSYBjkDbFs1BJE0eQl4DFWF/B8MYxrNV3cIgrll7DrQWvp5v
byY0m+KAE5IDVZiMwe1ITNyZnTvYvB1WeRpF8JnilghebyjBAdpdaJMwwOyqcTTRTYCALiw+1at8
ChIuhpPws8wRV4PijvQ2wK8sCuSn+pRPkcIqNGNrQ5ZdJ1hkO0sjcP5je5Uidu/74dv5jpxZv87k
QEjCRhBhFF6hgJu6LJp4r1A8XEvH/jJosoyIvxByzIzZFCUMYe+2UhVuIQrGvWtRVFewCYQaQYbg
6dQUtfnLaOISdP/x1/m3m9n7nMkRAcNGQL3GgRwEZA6HS0CeGX2Cs7v/GT905FemoN+SOk7rW/DJ
e5ihrFUGLMcO4HjIxVedB573+deYG6TJMaF72w5178fHQGTQxlk50JDXxRVrYX2y4z1E8d+G0UKh
fefLwQOZ/Xyzv4H9/1zV/B+w4GCAwElj9VHyUkXtBuT8IIBaT+LBxTwpss67ioGscjv4h0HgJfsy
NiqFxWrX1En+DGsyHWxco0vJF6bQzHnpTE8bNx8TV3TVESaxDujyPcxYiyaESklqKrZfeO2PNzPu
TOJJoJyQGy0HfmiKHgm0i4iFdXcPT7/KfwaOPmzVOoxHH46FEJ6Gf8qqzVMf+OUa+v59d0mtCcW9
rXoTXBR2dOpmbyHlmT3Dqg5GVqvQaVy2Ha1irbNwCn/cL9hj/jzjY+YbY7XnHgYw9N0DBDJjvtLM
JvV92mdRv9DMxx3DotMyexdxQdyZebkUHBB3Dp/muPrG0vZhTONmTZ0lwMFcI5PJHsAXCyDAsT1Y
1vvhIx08GKesJCDW5Usag4Gy9YfMS+uFKO/jtQUU5Z/vhNyE4H1djjc4RyDxctVmTe+Va8ifiDi7
kj5hebype1wyfbihQLZ2KRX88XYItOCfDUOwKmDQMZHHtjYOvBXiFOSjHc4txASkjkvnF2x3YDa5
qwBV7xC50bYQ+7xmzNYLy+lDknTAgOf58zPAbhkuuSXvDonXpf1zUFjo9cB7kWIFQEaamuTST6sW
pggwy6KGrHScpOmV7vqm+sbhxpF4sJPtE41qElC3vxLdDeanF3pFlWzh8ubA6q4w7uJG+PF+DgzA
n593sB4YBZ4X32Xa2hHwfSDyVyFX4acOdBTL/nw+xH26ump4dq/pyI8Z8IT5FiJ+8CA7v7V8yKY9
dfhkBSVZJFQyusHB8YcaprIefDSIAt4INlVX1ndacQSSUlLITeZDC+mhDEzhJtvCYRXeFyspZMuG
LXVFCdZMb0sOAW6hh5OOl+iSHL5i8PyAshHDgcG/NR0PO3Ax4iqFDgsZuMDhQSlcvvbadDxoL+BZ
FsFFIs91kZI1LI+c5OX8q84MVTTZRJ0ox2KBC9BtYh15ncDxz92X8BzJF/aimedP4d51zDyT0zE8
4qZpKazqAuFv+74dFiLMmS11itzuauPBgDHJ72UigwryDWUAm1Xg3FaNk3UL6bi5zWdyng15ObIS
vXTsnCDZKAuCSxa05dpTxu4oZPeQ5jQLG92HLK3T3JuMSEDjUitUH45jUfpesAu6pG2/CgpRbnap
ddNb6GdTJDXbvY2CCpDixJb+zxY+LPS6hYVq9DeM3ZFogYssgTDgpk+hWQeKVsGk+2gg4RBAxETF
KYDVViYDyb6U8Bd8Uy208oJPwfbYtC7vRAFLqoSkx7JLnw30p2DXF6r1IFBMC8x4+anJOwWlqwQs
krH10nuYs4Hi1NWQnjtEBitoIbSaOeSmeHTYPro61DAEC6TytyrST7B9SDZj598rBFELQz6zRqZ4
dEACdQ5KHgdkzYcwW5VWHvSztLsEjZ57i8l2LDlTrUU++dgKAwe8UNyy0XcvJcsuPbdZOqF/J1z+
GYayKf5ces2Yy2xEXFMVMOHcCVrDv7NVJOLfSx92ieFmMKbT7q4pqrH8xrVNcCWvk3hEotmNBp5/
K5D3KqutTAyBJRb8wOpoXbROuiSJM7NdTAEd8AnteJdm4q4uoPxXwCJx44wF2yoonC7MmVNg8EE3
TIEcvgNggGx0e4hl3WWQ1yPSZT+KoIh5gDOb8/6iC+3Jt9IPWfnY+QruSQttz82k0/ffRX5pJzWc
Wkt7TN3A2zlM8HzFXDs8nl9vM/vgFGOfQYN+1O5ojsRafgMg6H3v9W+N24yw7RRqHcE3/HxLc1OW
/vkiCcw8OXTk4mMIs0WzUqbo8n2QZyUqih7Cfe9idEv4sy3028y0mCLwYTTYuQlBXqQh1AvWnolc
OHXKjEHITiHBtNDMXP9NtnZUWzNIIMbwY3RjM/p4E1wvftpER6jqcZ4qe8kARB5ue4gq5fHntpcp
LD+EhiyqEja+S7hwmqekgVvOnd8o87lobIrKLzrWIuTFdaOE+NN9IDzzDVeDh/MTYWZkppD8ohZ1
rmsHl7yI2D3cjy4BLlX3cORqFrpnZr1O4fjWhrotbFUcSFhCvN9TXVS9xprUHQwsuAvFaRwzPIbs
bi+Z/1TGYHgNCxNiZppPr7Ad7GtZk9ZQCo5A46SAX23lkLQruHR/41UQLTQzQw1CuvLP5ZQBWGa7
IKsPBDReWCf7tFLjjd9ID1YaQ1XFdqWQYTWvWRvCPmwFh0/wuRubaxj+Udzkv1mWEPtdpEHsLwmw
zAzt1GgiKhypFPHbY5fqGjjhrA6epchriE72cbo5P39mdsQplNpWLnQvYTh2YHHdb+EvmP2ABuZS
9PmhJQCCtSmWuhMjEuqSNcexDLJgWMWQrEm+hAzgx+sMSRebrGnEM7g3sz7y6IYMkGEwK0JY1QEf
wYryWZvedYZnoHA734cIDyQoEIwrJ+mQguClv0VytoP/bB38L86urDlSnNn+IiKEkAS8UourvLRd
7nYv80LM19MDQoDYxPbr76m+L26NKSJ4c5QjJLSklMo8eQ4Ks3xwxZ8zA57+NoIjVYxPuugcBMOB
Ghw/F71P5vQ4QPgA2XDWgIIZLKTQio3UlaAUhLNOi3D4YYbO6LWsmjZesIWB7DoT1tkm+mtl8qza
xyms3c8dhduE8i7Ff25aRxtInAUV0BEg7Hnkjfutq8r208wB+93W+PVoeHdtli24dHk6B/fSd+Zv
4MvSFAy6mWAr9rew023YsJv6E6m8OHkYiykpX0BXCLnKPUlUBolfAD/zv7eNw3L0yKTHeIwzDbz4
oMQOK9+IlzkM0mallm9pINff300UEsVNVegyeRQVeFijwu8kOFcdVyLWHbr+GmhkwWht7DALUCQM
GrP4Fa5a1h4Q0AMzrhe4dK1W8uMOhE2RwjgC2DJv+y8CqhT7hI/dPg/Tf7asgrCTHrRAkY/qC+/C
lDNmRzFpUdzlAVcrXtjCx9vpjGaCE6aUyd56UOf5T8Yp4/p7Ujl+vyYB9PGVKOyURut6oP4CROML
qflDwtOTUiAHF8opo8AgDuKUULsde7YGD1kakRXfmpImFlVT8EtRD/pxSGr6Cam1bSUOwk5ooFAJ
2jMVL19VMHqg+gKnqmPCQ1lzAzXuTWtuZzBk6xLHSZ30aRo9ehRcm+Oc67vbjS9gw4WdvkhAkD/2
V6EYYyqEn6pHBty5TiDE5QRPhQaZ60TnZx4WP8LO25ZXFzabSTEKPs3ZzC4mL4sj0BQlCHzr6ejT
bFqZtY/9YWEnLoZWBwDTDs4rgu/tEcTdThRoZJbUGLSoFYl/ZOAyX4kVfHx0geLgz6NLI0MH7ETX
vBLHjZ/bKlP/DryqPzvEoc7KOb+4UNYliNdvEbeEmS8oOXmGHgQ/TQQCwQmf/gbxCeCKSQLWnLJy
diwEX3xcvtzeIR8bELej4wLsCASMOe4l8apW72oXlC0QzeZVtnLwL3Vg3ZCDzMY2IQyJ6VnKBrTs
qPs7EBOsQeCX2rdOgAFseE5SGtT7j61JjxCcn8O72UnMv7cn6OPV53ZEumbMhw5sFl407vlxp50k
LyFE6iKI10BLYg1huzQM637UcPFU2absEpiefgKiO/iSCkBsbw/i49fClYDjj9u31pWfM39ECpsB
AQavGUCG1P8LWyx9LXO5he2VB5DW+LMbBl9FN1UdX0gHRRBw9xAhH5sGubGVcOrSYtA/OyAoo4La
ESC8dRAPd20S/hMzXt7NA1lZ7aVlsGw9NrWbppMhlwn58fAUgAiFnSA0A22U2yuxNALLzqe8zhJK
caUkTer8zShOKdWh+AhsawX5fruPhUHYwU1ZqmF0+lS/ST9EmWQcppJH/VVn/nb7Hx++cNn/XIVJ
kQ6sTB7/iWxQDzJKxy+B1wD/J8qL7kM++fF3F4KbYXquZRiKctsmtoOdLZOsg//uX8D90I0sKmso
Uf70XQZ9yoHRNo64oSldiUMvLFRwNaV3DisplaCkGvXbFM75Xso0eUgkAKBzMAYrR+NSF9ff33Uh
3GTMSDmOF5zCxROjEzm28RT/PcYA79xeqqWtcP39XRfSbbTwBhzvZhyo/gZS9T68JKH2Vt4/S0Ow
LJ4K4ve8yMhloOnUnSQL2/QrCWavOVRzHEwrdr9wfgWW3esR7+cBuqpvMg7oAyudrxocv3vJZX30
dbcGal/qxrJ+JrveqNyjl9qlsx8ckyR2SRgFTdCB7V/0Leqrmp5DHWnb6liHAe0ZMt2+C3r+OIeQ
jjE51yjf4f0aGvTjFDS3A3hmrNySAojzFvTKuQo1tNNnWQuTPcVzkd6ng8leofrLS6hIaNY4p6ED
tO724Ba2hh3cqzXhwlcyvuis+GJUnZzTxn2eQ5KfbnewsFp2gI8OAO4G1xraICjUEU5GvB/ARxUl
CZOfe7rGKH091f4bled2lE9CS6MGdUj5Onl9dprGsW+hJeVA5OU5zQC3vRAlWfppSgugeTNnrPgW
alRcpzboAwOSs48KxTeATkAeMyWz+cfvVbKGr11aIetwiGVGOSs9cSnSEWnWtkNtOAn98JR6vQlW
tsHCCeRbJwQRYeW6svMuooDpHOrCZFDFMHpaOaeXlsc6Gop57nOtUryf8qu/DFBOFEByqm1UciwS
8ARWhdjnuCRWxrM0adYZEaNSqwUPK6SRiJkhsSGBrQ5Uixu8oiLYdjDYuXXDZ41nm5ovlLgePYBb
zWPzzslAxZccblvPQmQXbG5/Xg2iE9DCRNUBns5xX78Cq4TEVpRI+CR5NJnOLe6hmE3DXw2EnNMd
hVZGCroZaKGdW6dgBvI1MapxpROG3fH2Ny3sFRtkGgAJwU2MDW+Y01zYqJGMz2mg+LZptePGiVeD
RArwj0vdNrWzrwMUN+6gKkW28RjBo/pzTk1Sh5kj6+YNkW9xbyZhIC+vx//dnp6FrWeHjFuwqZoy
o3hKJaCsxNuwa3REuhpVuDwQybaUFrdpOIZmMNpNE35p56T0H6GW4/waCteNH/jI2rW3wtJgrHMh
qeNOTblGLyC5e05A7rKbQEd019XuCqnq0m6yTgZazg2o/xJ2qTsP9QNJFUOdTaSeu7IcC/ePLVJs
Yi/xlZs1b4S0/QnAqSoauAPxNYAq900KQeHby740DstLiJsyRX7MxTicWtKjlFMvztlYzmv3zII/
b0fIayhOzsrzuzc6tM1DyMC9s0tg7xTX3AyqvhQO43BXCabmFUNc6tF6QRAKfETM2+QV0sfsOwOJ
VQRQrdonQDTsZVzJR4cka1CMhfmzY+i4Q2MCABW7QDQDhZcoVgEhaewnYlN8iNtCvHjogKuSJMmr
KHSzw5RNJz3mCfR4YrnSxdIQrkb0zo0XBqKaDOfsW+Ep914Uk/PkdZ637Qq1g+ZKZ94AfaLyETE1
6BhUtD4XeaqjglX0EPjieuA3ULBrViOEC9kvbqN8IAhQFD50xOHaNE53arNsSt+MGd0a0hAo9kgi
UdT3tDfyEwju1RMEds40RfXGwclmCHpx6iSHoLqyTQvo4tEOFI80DGQeCegh7QvQ/IorlWVYPwmn
F/PRAHCaZZGTSX8vXdpDxW+AbPVpAANq+mnUoDJ4In3G9I8KGIsafI5ZStq7aqAyXvFXlxbROo+U
X9dpQ2X/NoDW5jLUzpCencYZ6cpzcuE8suEjuuz9PCspvyiak9cJ7DU7lbbB0zRDkATxgLWTe6kf
6zySvxHCbdm/EZZ/kUiCn4w2886bEZf08vnl9qm3cD/YxB9KyLDo4HlfKF77/VGqtkbFXAKnNQKh
OF95Hy+MxRYRNqWDykJR5ygxcwpIJgrvTiFltGupwt3qqmENqbU0nOtJ+M6CiYx9L58kvWgIAzrP
xGetHymQmlR3bATr8bY9ZhOCtB3iYfHcl6jLzaddkfjm0LVrtcULG9imATEQvL7mmr2LNgwE8NXU
NYeRaPC33V7ypfavv7+bI0qDBCChvn+LZyXOU+wkkKZVOHBX4lZLa2C5HLQpOmAkcOgMevYAvxRh
M5wNcjv66wyilvaybRiWnZu+rnSWBOGl8iE+3niD/Jazpl3ZsQtXp034IRgqFouiUq9M4qmjZ7B7
t3jqJAYCdqBI23meXINSLc2XZegm8agBnUz/pseOHWQavgwOXu9p4n3bNFM2/QfyJ4yOiKu/ssQX
f1FQlYtdOM7pGifDwgBs4o8JtEhMBql6VTzPoxbFycd4hKxpl4Lw/PYQlrqw7JpWcO/bAumHydfF
p2nmoA4ioAB5bDqq/7rdx8IhZbM7TBUwFw2ott/AHfgspVs8tY4swU4wTlBZ9Zxt94d3HeI78yNh
T/nYYrlZOmjkagPqVN9a0ujpTteFhMAgeIl5HN0e1EJoilqbqxhBMsq72LzSpoGwJWeQb+b8l871
C4BEMqo16JQnbk5+Xv683eXCPNp13vXkT2Ely/F1qFPaIi7eFcNetLlq960U07hzktRZA3MubQz7
MIOoel5V2XxJAojgHZifAmM+0YTsEwGJ5NsjWurEOtGmygQOITMetHGPMIE3fJryJj9XIGVcWaaF
ObPpKpKMToMEMuSzFpo+DQoUKlGVQS4QKujF0+zGxRqabmksVmAFPXVNmCIg2XaoHtSzPGlEic7O
DLGJbbNlbbmWy0zjSgwuLSQdxoPwu/CrbLjr3M1yns22NbF1+vCwzaGnyL0L4ZxDnVNwiEqBySZp
U3W8PZCFi9KmqRCyGhWDG4Zzs1TqDm9nLxl3IAQi09pqLFwzNuOPyH3wfSfU/VtOTgNNWFMIeYTK
uOZg/ELx8q7lJE6jDBR6G6PhNvuPAkoL8AriPRQI8P81DPXcfUUZYKJWPMqlWbPONzWOaRxWgfcQ
s9HNh4iAnNl7pCQc1wjLF7awzQE0DEKptBrmC/EzzfZJM9BPg06k2KPwZmOm2OYNCTQZU9R3tG/t
THgHlqQ6FudGxukaunJpniz/BeVwYUoqk4Aiyc/dqA5qXezGma+pGiwcKTZpiAFEuZc+iENryvIH
VO+CUS5w9woxp6PDi5XDfmEUNukGBZVLF7SI/kBpMvtOCO5+ACnXHuQLK23TbGS6i8FAW42X3snb
XUHL5mBaSZ6lY1a+f6mH6+y9u40h6eyUpZTmkmRzuwuCstypJm8e+yD+uukU+c3X/K4Hkqa8ZmVW
vUEHMDd7lc/iG8TYumrl6li44W16DRVKHZNekwvLTPMoPH+AUrQ2kJgHWRUT8O2RLlR4BIW9Al+M
XybyWxeCxmAbGBDkan9OIWUQIwBtbHcxM86zCHQf/jfV9sFKUvJDuTTkZ35H1t9NYN2MJeoJYucC
XDBIdieWk/ZfBiEIA3WhWfG/iglBOlC3cUjSRF7lg40JSYqrYFGTpS6cN1bT4RAjDM+cyO+rtD/c
XtoFOBH/D0zRGSB6RPvhdYCKy64Au/GBhPygk/CpDlGxpYL0PsiY2FXQOspjd1i5/BZs+/f3vJsS
oXwWTO3UXQrpdDsRoFSGeNCvrwNKotFbA0oudGMDGYtSOXU9tUhrQxC3vlDAPOVdAtkGcgBlQxk+
zaANlSvr/KElisDGHQCKAwYXYdyznlpwTrQ+QRQZQaYA5TcrpvLhbYsuLGMnQ08aSVr3DPr9fyQH
yxmCsPkcNWnV7niJMkJUOWXNyu5YGtD19/eLpEMnc/qWnofRpHeoLnL34DybjhmTW3Q6OQZ0PZXf
dVEUQQ5t7849B6nDEBnNuzK8QwwnyI63d/iHxzs6sGy7oLTu4C+gA8QSH+IS72s+x5vyOGjdugJr
wZlIc5mehZ70jmlW7UIY7+1P/3DzonHL0RVF7OZxGYsHyefkqS1jQPSvbIoFwLGPXYPA6+1+lqbI
cndJp3MCTz09t8JtyJMWk/ilJtTOvW1q3wYXgBlgzgoEsO6HJnyK6yLbhWm9KVUHmhwrQ+CorETR
/MzOTYto0H4CAUseQd3Z//v2x3+c/kQH1sO9QPCYmBFLzCpXoPo3dVHUl7R7xcQZURVgp8pgBzJS
D5A/+YVxBMAD+KY98b0tZyW+wDL61sw0m5twuh98k+IajHcDzw5IUP2CztaWHBj6sE09o2OOK9VD
7RPvL4ns+XhyIAjgrKQOFvayTRgxCQi2lB7vHmhTAmTWNgyk1zuE7mrGIweoadMfsiGci27bprbh
BDiBZxQl+9O9bEoVCa+mO59u8ogwW5bZi3psBta2/OFKNKhSxEC4pmtX44I52pVUk05pOQjNH7ye
/uoDA89H559v7+alti1TN0KVYTM1/Dw5gkQyFN0Okp1rJNYLi2wjBUhMnL6ek+RsRt4M91MchAew
C1ZP2dCn9XnzbrXz/1NbeSpMKT+LttCA2qRUncqOkPBu0zTZ+X/XUbXrxfmURLx0+094RnWRnLM1
QNLCKtjZ/4I0CcqkkVfMB1I1bx707TUeCJ7rrGURlnqwzbmqFdTuYv4AuZRAR5SDVGqH4s82WDmT
ljq4/v7u3oYwhYsnveecigzcFJPRMuqz8J9t02/d2a3JJiLccEyi3ydtzHJz9NQm6K4IhGW8dUu7
Chwm5sFUwyfwRGbfU1TMfdv26dadXRBwZqKkE5+ODILaGz+BRCX4ara1bpnv4MWg5/RCfk6Mk+xj
RKsh97kaWFtYUzu9P6Akoi4K6pzI5CJgEKOg5W/E2takr5aat27quS65KzqokEazasKjgqBPNGui
tu1IO3sPQt4aHAcSzTeasMM4A/jNr9npTVNvJ+/B9pRDX1Q7p6ks509g5mYRyhH9Lek4AeHMP81J
jQicIxedZFHRt09sTkDxmiNqf/vbr638B5mI1i1jJdMQ9E2Mb0exJ8JNQeOByDBWWX1MC/ZrWx+W
zcpghJZ1DKGEyFTZ8H2WPgQMgtJ5Cmv99XYXSxvIMlwaqsGp57hHfdWMtz/oxID6gunubze/NEuW
6eq4gJoVEI1J1Eo4efGsH8DASnYh/rjdw8LrjVvmW3tAEsAXFg9F4d4NEv6P5gT6o8HTnMCzy7o1
KOpCR//JiUNSjgd5zU/X6rqrwxhcHdW+fEA1yn7dDVq47/+TFJ+0ipkf1vdJKB4H2h+NAPrUn58z
ttHTYtcRvrtnJk+A36kaw7MuRyiV4J2SJqhtbofj7SVZ2FN2HtzMbl23nRoeQJEGWJaBWWfpvPJ2
WFoGy6p1NvYDE93wUKvg2IovbSYehRJfWBU8NSNK0baNwTLviaeTQFVei+wbMr3C5Chw2PowYJZd
T/6gOz4E7R0rhiyMwCThqEM3q+nnto+3jHpiOkx40vKTyrMmmkDb/C+oos23ba1bNp24TQLIjl/f
a8gVRu3AHogHb/1240vLa5kzqliSOYE2cQKyg/BEJ/UKbgFkdTU/+y3445BDXOlp4Wiy89+m6clU
ONnwwAh00QMW7NUACFOqpnoLcEwEdgacTn3r+W3Z3dVd9TjlcCwg27XGCbtgZLbmRaGcljqz65/r
NnyhpqvPs7PKnLU0N9fD6d0JAT7P2RVVSs4BcCB7ErrZIKOy7aR+9DiDVvvtxV4ag2XLcVZwnaUV
JgjJZ6WA3IQwQ7bNd/EsCw4kClOBrY5PTImp2tM4cOYT9aBi9rbt6y0rVsUUA/TV8ZOUTh/smONf
OETTti6wZcS6ImGWU8ZPyTQjUl+ltHjK3da92/b1lhVPBedJI5Lmns6qiBKKEAun27jpsfUtM45N
LkHOInxACfJ5RgwcR0YkGkYfqo6M1coSL9yVdrZXdjUCH7Tv7gif1Y5x9hALMcdRFiBt7c7x9O+m
ubJTvuCx0QOUsNS9cAyPBimfJ1Vu3Kd2sjc2RQlgRz4+oIRvKHakqUT45vWFQ9eEfhbMzM7tBkHt
KCghBxJkjqhADfrhAv7UtaLKpdYtIx7aWA9Vl4gTiGLT+O4qc3I3xkSIw+3Jv7bzgaNt53Vljq3p
eFKcEg5/Drxb2U40xVd/Xi2pXBqBZciyKPtqdg22kdd/V2b29n1R9yt7dOFCs6UgoF5pkl5m4rfb
OPmmh16b6ACnrPPmfyFLZ3/nTGT2Vm6137RtH02XZddDiChjELriBKL1poDonI/YLeqmhBfRcEjL
fZE28yWrqiCIpgTsNB2kPNlwgFhBpu68MpiGi9+M7F8QLYDAHF8J7CqIN6YfNZTQ1adY4s8EDpG3
o+Fcw0GaKP8sARfVB1VlYXyCPHv2nUqwpL2CPkX8T+tZlEdGufMDgRP5Ka5LMIC5EnQVEQB1nXkB
8x/9IYbO73eQ851AcZwKD6V/YUnap35O9VVPjaGkMRKiFFxECS9psq9Fh+qvCBdVg4qM3EHeDcbp
+PVwwlhY+jx1oYH6XlIOxi8jMTr43yHIxqL8wmZTh1/AoYEYzlDUPvhQ2By0O5rRpMYGa8J2h6Qy
4jz4Ic4jibz5i4ByABLOinivs+q77CXPwcMISgqVmS+123vBJ6Y8VCO5UJwcn6c56Ksffun4cp+o
a4KRlmMHksCgHP8Hleri11DK+luaQhnrfijEoPYIDzQ5RHrB1Bb1Xp0WoGnpjYFuRYp0dGRiod5y
v9PxzgRBSg85Sd1g5zOw7q8UPCycqf/J2+ZpVgIW4J+QvDzFoKecsM6cuZBH8Y+8zWtn2+VvJ3Dj
HlSqU0h8sJQ4bhQ4PqQgxDa5X4EEp+XBKGh6xb4Qp5ik8gXAw3/iblT3Fd/EqSMCG8+ma2UaErTi
hALOZtfCFRP7oOLnDlSdawyQCweTDaNgcTmApW8QJ5RyvwRQfN9XYth4btsoCo1yDJ/p3NwpDkTR
IBA5GoS38ipfOLR/UyK/dyCZZ1Q2cnFSRn0BzD9hkc8Lsvf8BtDu2xfD0uxYF8/UOVdCJl+cwN34
TUKdPeLOtkpDLO+103cDUAxUGbgzgbR2RP5NFsx5olPm/+BhTVYsbWmOrJMaYMt+DGYOVQMUkO1Q
M4l4uJbxoaPgk7s9Rdcw4AeXgY0IID0Lh0aiC8YghOoA7wAJu478RRpcchq7dRwCcUxB+E3+d7vH
hUWxwQHBFYAn4H/9v1WzbvobgNa3bW1fR/luTRAHDkFPnXAZaVBD7KEkN0XpUK+F3xfWwxZr0D2D
GFScJPdkGFQNms+2+T7F0KiDoHC+4g0s9WE9rGpauRpYRAxBiEJFGsyFv9+3ILdfUQtcWoBrz+8m
qZ5rEFv3TXCaWsRUBbI69NlJejddASovtW8ZRkIMYKLdGJ7aRv8kE0ruwAC7BsVYatzyxCZHC6Cg
CR7+oauHNJI16Pn2qhnH7rJtD1mvKiAmpSd9n8nfbjAqr17BH7lGGLf0+ZZFk1hc/aA5OAEUmstd
LUAht8tUW64kfJd2j3WpUd4w1K8QfLyOna/0GszWc/jV3RrV9m1GoqSjLWROU1wK18gR9CAJ5DDA
bLk56O/bzPzGkDAHzcsAvmEA91AKWEeaoost6+vbnPuByeBHuWB4n6r2yYSI6sDLWAPJfjz/vk1H
FNe1jtvSHR4gRvQXoI39bkpwJ3god9/EgiF8myM/CAJSIXMRnuV1dogaLkOo42fwD+6z1GkP22bJ
MmJhIFjqkyw8F3guoOjP7yAqtcrk8bEZ+DYTEQJoJQVY2dwZnyc7kaB1H5UFtz99aQ0sA27x5Hf6
WARnxO68CJxBUHErhbvPvdys7KGlLiwzhvp5DSRx4MpIpqwedkYgxQbty8BQlh0bh/VrRT5LM2UZ
NDG6TtIC2z+So0TKd2z1Y4kkw0qMZ2Eg/+Ei8vIREcdJ3wsCcA1ti/qYMHiRmb8qFLowApuOaJjd
qg5nFpzBiCsOeOVUh5CKL7fXeqnx65v63V0WhCBAN1d6vhgiQBChjFHWlc3dJngOZGb+bB30G4Kl
YY7T1HSOu0clfL73nXTT88a3adWpRsgFb1Z2ThLP3GlPJKc+3aSkIXwb4QfawCIOx9CT0ST4L6bc
/JBXZb/fNu3WLSz7IgxaqLGcDVyIJ7D9iTrq2mHrvFsWHIyUBFr+/njqfQO3db0ri6HdZrw2wI+E
1QQi3bBCXBy43ykvTDT5LT1UtZmO2+bHsto2u77rPVXh9EQXdQUZVITrvt5ufMFmbWAf/GeKqpig
OlMOCa8+c7+qYDJ3KKMGJHVbF5YfnWhJoQqWVOcEQeY9gg8hCrezZjfmcElvd3G1of8+PHwb4Dck
qL+pO1adWxelsIbEzb6onfivjoMftEsL5/V2PwsnhA3jK6g/tSEpqrOqq5chLvso81a90aWluP7+
7vhRqMPrE5pVZ/1b+LTGm0Ppoo8gYbNGq7b0/dff33UxdHmt/DFL7nWVlZG5Zre6od/0FEBB/Z+N
a9ebfLigyb3KnXIHdtMTApxrjsrSl9M/Gxeh8RufUthZb8hzoCDQAFCO3JbC9G3AHlHulHQKNgbO
8x6nnPk8NdUaf/vSt1sGXIB+0Wl0h90JQehvLKTdv30BQaD9pk35H8iezOZUKpfgbEDchoAXYNfR
1cjEwsfbOD3Sejn1W4PWdYnAWZyjHr/qV1WYl5q37lyhf0teeJOMCHP/TYAKee3dQqx4bwvngo3S
Y74rwEjv5OcrWkNpiGRj8yRN8OS5wT/bZt+y2qRIEFYp6+ZcjHwASAMv1FQ5zcrafhxR8W1+njrX
IHkvBvkkUSB0rHuQeYKECtGCUFQ7YAW6PXB7/KkPVgGgSwtiWXHrZ84goYd3Vrn+SYH4PYQ92CVu
T9bSelhWHHuzGbqiwmYqrnrb4D8FhVspp/si7D57Bi+c2/0sDcJyqdVUCgckINXZsBIM5C2NuQ8h
w3lc8bY+zrL4No19wLPAzymRT22f8/OV3kHX5CVmKSQnEue1l6t1rAsjsQF9yZXxjAw1zo5szp40
1D3fZnedi3ipeetujh1RdTL28nNNvQBoSrDxNANfuS0XLjQbzjfEXVWEGjXKepy98wBtxxcZ8vYL
pXqNIWHp+68b7d2FBvHFgVWS5OfAkc+oXayPVe7S46ZdZCP6tDMbT5Rufp4MCMchhqfu+2Qbasm3
AX1TLmaESgdzGggCBrXhX4CcX3OpF44Nm3Kn4GEmCan7OzF532TWQviYPSjXXApSn53OiXLVr5jC
0iLbJp15SDjmxpym2dBvNcCJ+dWxSH90een8ur0QS31Y5hzXLU7YvkGp3TQcQUTXfenK4MXPV++J
jzugdgUKDfAodoh2j2qc3iQHn1uY669gul2rIf14n1LbQQ0MlFRqv0QHlQy/B4BHfWvIsAZKXGrd
sgKQ+GUgdEDr0yg1VAZxjrozX2GkWJqb6+/vTEypoYSsYeUeZZK2e3l9thbuFbUcIgt6e32Xvv/6
+7sujElnEhfKPYoQ1BCBA5eaev2039a6daPFRRcXXj+4x7jJ5Itus/AezINr5WMfX2nUriMpCOva
uK3okRD+EATOj0D2l76Uz+WUrkQOllbA2v5BMzsYQUKP1ClNBBsAd3DfX/KR6pUp+lgcWFCbhBLi
agPUPlN+pJTuhtD5Ab7Lo6j6E1SWj4iO7zLOX0Hzf9+lgGNXGx8kYOH5c+VjZNVUpTv3OExwLlHI
DTKuSv6zaeFt1zWuGVy/grtHg3jaTg4l33shYNm3W19YFbvApDdU5RxQqTQKhM+OfVA4D31Zg3cM
IvYb+7AMW4YV2CVMRo95Rr60YZMB0V+eG4qH5+1BXC3svw9natNMDpnTdmFR0iNLc6iODghqujQv
Vu6Gj90kanuvui1km7ORHQfX7JIJaNm2b9JI0BckLMrdOLGVM2ppGLaJj6AxlGVd3alZkROq3ZsI
DPj+inUsrbR1xRHPDMiD1DAO9RuB4tD0C2kb8N3nJm3XwiRLY7Cs3ARjWIh45sfYg7cBOHAzRyUp
VkP9S+1br1CdBr1umYdjcJ7Kw4S5VxJJ+E37yHZTdVNMxEmJe6SNASae+i/DvFoxvXDEcstJnURN
Y5rm1Z1hCOBpRGRrIJn2TVdEoAl0t62y7a1KSEdBQxKkm0GYvhoZdjuaFj8cTtZYeBcWwC4/aQVQ
QU3csqNo+S9w6n2n7SoqbmmKrEta1hkiqH3Cj2BrA/upeDSefoSdpWAm2LbC11G9u6MdaeYxzx33
yGMO/IYH60Ihvj5sa90yYOEAtDWlo3sMPGD4Jyj4Rbnkv243vnAM2XKeEgXjuN9yOF8y8X5iecFx
484CAFGweFA6FE8NXT2yP3a9qc3MGENb5aroDF9mVsc46D//9slQvHE0rnhpOSBxTb6JjhQczpZN
F7qfMk/CMyi6ShyKEXXZwxh+ghTPsAIqX5g7uwxFzJANKSD+dxfw8ifQNQeQlYADO/85QeHPk+HK
TbFgG3YZCmSyRRtS5h5bhrs0hvNdAPe/Moalxq9je7d1g7n0wjqt2ZG1OfDNxUB/+nkyfr29u5Za
t+5omjpV7pCrfwzsSzQw4GqKia2JMi61bhk2kExUezylR6gDjYeEeWKXmfnztk+/dvpuYhLk22sW
TvRYZ+LXAGWAI57na0/z6xd+4FrYVSe6D6TxRnhfBLyOJ8CPMuQ31fAaQmTw7vb3L5x6zLqYdQrl
uryb2LE1NQ0fkOcpQQXb1lUxd9EohcvkrnI5a463+1saknVFi7KkKajtXZDNp/oOtcoAEvaj2lUp
nl23u1hab8uih1n7fVsqhoN8lo9BDvZY6DHn2yzBLkKppEbhbGroEbB4hLklCt7jPlgjX16YHrsA
RSRuV/WcYnq6WdxjqkCZ73rsmFEQ8d6enqUuLFOesp6NBWpbj1MDl55KsDubsUwOORvWnotLXVj2
7M+ZqvMpcI99OF1QW/ws8uGL9tiP2yNYWGCbeTGRxqkRs8J7MW/nF8S/k+dcj+VhW+uWRTNUMhEI
HtMjUm1qF0MLMzLBxkQG9axbWnOQNjsxbmml2x6vBQgUjNeretu3W9YMObKm7HXm4i0CCgkwZgw7
yCysHaRLy2rZLtMmd9q2xkvTHZ2ohv+1Z2QAxFWt8icudWHZrgL9qCPTll43518tQPZ7MkEw3EG1
927TFNkVKAWhpcnyqbrTWZWBUwJhZt9bBdIsfL9dd6LjGcJUYP+H64IwDEvbHwnkpqNrKOz25y84
E3btSd1wbhqe475pKnNRI/emiA7Q6458xopfgRDBPTTdkm2HhV2IAoKq1vguNlSMZAPwKHl8kNDE
RC0Ajo3bI1qasuvv727QIXapoAFGVLG4feS+/4uNiTqq68663cPVcj+4Ru16FNUpjgJ7OABqgs0V
CvhTPk7bCqapTTCoRDnJsUXkrZ5woyXewBHDkM/hNRCw7fstq54KcDGyHu5RAVqRcyKAHSkCuBy3
W78eyh/NjmXVZow7KHfC24ZmlzoEodBfBZQ5ojTtXBC6kzXq36VVsEy7mjsDlWvhHvOBh8f2/zi7
th45ca37i5CMub9St051d5LuJJ3KvFiTmwFjDBgw8Ou/Rc75pD5OU0ileZhRj4TLl729vffaa0Xm
iysj/3B9Eisft7H9qIuwpnWX/F7Rf4ey5bAbwcp7m8uwQf1L6WIsaqwQ9YCOA9XSsAvy28gsqA3q
5yOAUjJDahUbgT6Snhgo/DobN+WKbdmgfj5AICbLl18+6zylUTH+G03Ge+fwerotHrJpEaU/RU6X
49kB6cokFWVTH1rRbnESrrg7G9RPpiwiU4F3p3HR25LVZ+hLNUfobT+ISNHdPN1Wg6Z2E43oPOir
yKI+8QLJaDQqmaF8rFU1Oz9vO6GWEfuGyrqNcDM0ZYkGJ87zQ002Uepr598yYkoaEHS1sTr5jfoB
Xixx9MIbsaf0r56EsXVnPAe8IxOe2eVLSmfJPd60Lnb7Qd4JHvG6h3OT/XftFtV+HIJ4f9vHrbSX
AW3L3NTGO8qyKNExw76VY74VDq2cTbv7AN16U54HcMugf7hHNCRSiWz/lHCZInC5H/N6A0S+srm2
rnLIp2lsHTwKQvAYnTQthrso9P69bYms61fV7jh5tKpPoB8EHWSMHjLHOMNNvQfUFlQWiWRl1wuE
6vXop71Wzq5ymq2U6crVZSsns2YoFwZk9htV4Pf+LH/opvroutVLe5vgLyQsLbM1oMUIIPXGfodV
/hNds5eu74Lb7nVbKVmEyospmE3/c6/0iiCLBrn0G0+Ndd+CSTHnLtIqR5SlMqBdIBCExNDz9VPz
9sq7dtdBnNDJZw5+eujEHynACaCqje9K1Zq0Q9r0+iBv316u3XdAF/FjSSH50bAoQsmj5gdwRIsd
KBlua9l37eYD1jK+KKapU1xUEQOvYYQnR9Q23o1TWNbvVXDrs0xBt14lv6WYp1S0MF0xdshxxXzL
gb7thly7/0DOQWyyoa2RTOH/6CAEgDP7EKri2eTDcRzJ6fpmvO2EXFsTGeWDMcSBVafeKSB/WRrQ
yKKb67aPW69iIYvKjWRCjnEA7KCh07/GhYD3bR+n/7sHptSUt0WEbNNC6VvHxd4bN9H0a2fUunhl
FFQeenzw8bD0vumwHftUBa3nfADBY1BvmNvbGXE3sWw5B/NzizJjfQLZ05G4Zg9oysl4wUPvhMex
H96PKBfdtFp2B4Jfth4oBZ3/7rMyMUOJqOTOTTUQ1+4+UIYrvAO65LdCHJ3GUVGm6KjciEVXNiNe
TOSVtYWsK/0hXqoUST8+5J2C9i3xgfkDZ9L11VkbwbJnDl6JtqphBQY8IunkotjueyZ+LEkTPl0f
YsWe7TYEn1RQi5zh9cCBhk73oaz2HESD33oX/bJ+zNDfXlZsS51qxaztvoSQa1bzbHm9ehhNhk2w
a3u+sdlrq2WZNYFApTeVbvy7yRuWioUvefJcSL05t9qfTT0skB+H5oqELFQ/QNsHLeq7PilFGvho
hLu+IWuzsEzcZKaUoylgESCFDR+F5p6TitEN3Id60lCxvT5M8uY73I0tG+dciqwHPeCJTXG8z2LA
j9VQ66OigX7uATGnUTOc+x6kt7LkzUaUsDK5v5oXIJ36n9JLWAO9yCCDfsdp1eyLCdW96xNbOWI2
Mox7CfBCyICdJnRCviPu6J0ys6Xtsfb7LZNvcGlARILXpxzUODuWJOq5imLojueZ2vAqKwZpdyzg
NRXRuWd4W1XBWZn+gijB7JfbFRiodg+xY37jSi2TfOW/WGCUB94IpObrpfsrRKefmukWMfvKJWKT
D4O2ppeBbqsTT9zfypn+hZTP595t3rWhfw/FzA/tPByvb/narliGz3hc+gRNHic2AEoKQRxyHsTY
fHJuhd24f4HGOrRcRkNXncAFEmR7lKS97jB3Ebg8bpuDZfZkaP8b4nLXK0/NYOjRHYf3A0TXnq+P
sHawLIuPfVGNHoS/0eJnnmKPf5WteA5ZeIw1exlYcbhpGBsgpucZxhcm6iSmbjpz4591CPyqqZGq
yYiZjpkn8ts23saLQYxSzArdpCce+feSQtC35uolqmEw1yez4kxsyBjIzSEZTgeCdJl7AuvKD49k
NwaKdqsD8kyVyJSpTn2j+Adeav9LjXZDtnGg1n66Zd2KZaCxDmpypJCFDn/kXJXzA9ddGZ2ur82K
1dlYsXhqua4HbHTj4B0WZvHHHMIx+ww5xo0pLGHO37liN7TsGggAXlYRQukFxhDmJdCy5OS75Q/w
9VyuT2JtCPq/PnDh6zKjhJfK2/KZMnKSqj+o0n9eDtJtQ1iW7SdDLOY5IkelFjrETpQpw5m9zHxi
e7CFlBuUKmsbbtl33s5+46P/BA6XB3eOktUOaiZbzAsru23jxULwZQMQjZIDMGiQAh5wX/fBON5l
4SbfycoEbNRYwzwIzAAScJpQFGAUohGFKvltrsIGi9GsqUoOJq+T0LX6PoEW5tjHhp08xcX+po22
4WKgeoV2LQuqk7/0Lc1oetPxXTv458y/MUdhNziEbU2jGcmDU96BAAoSn8GOD2y+eJ3OPl+fxdou
LH9/FRXgnZR5FcUMxFDzI1EN+1CA+2tjjda+bpm0ckFWQIcc0a1U3xjPGhBHb3XGrn3bsmUJfXeJ
hzy+HaLyUHjAPNeq3Vr6ta/bZtyyvktQ9DzJoNfm3dRoF6JPMoJm4G0Lb9kvxJjGbggT53fo1iBD
bKoGwX4x5ltvr5X73waG+YGLYG8MqxOaYg+qBWfZnxwXWXJcYcTCVDTzhita8ao2OGyadJYEEnmu
OXso82Ife6BQAf/1P1Uefb1ptWyOYurQoSKZA3vuclQpKQfJltOEagssvjaF5e+vzKCpdaiLIQL4
maJTA+tVvKhMv1A97QgYVjZuuJUg2RbthWYYVMSGrDrFdSb2RmclcuLOvYzKdkd5P+17EX0MQ/7z
+qKtTWo5268mxft8DqBvLU9Bk0M1rmbQoPbMAekcwBBx3DYig7VhLCMXALZGDPLJJ+OzHcvMJ4hZ
3QMpfQJz70aHxdoQlq33om9G7lYK/VLxeDL9uBN9QPZliy5jUCpuSXWtDWMZvYZf1ZHAQeY90HA8
wnOZNo94wn5wNnP+a2NYdj8ZiP44HiVHP+b/NB7dQacQiBrIK0dafL6+8csGvxFJ2TCyCekWosZG
gYyRf2UakAS3K7cUq9Y+vhzuV6cKDagAdlONACeBGN7Eob5V55v5kLWvL+7s1ddlNNM2jnEfga73
Eo9I6lTJjcyeri3eK10adLJHPjWkkGYJY6RyVL7ZcLLicW3kGBQ6s3n2lnR/YJ6mVg375T2/POUT
zdz9Nhh3JTizqYznYR4zNKjT48zpV9U535px4KlBmXnDT61tgmXRPsgxMr/D+aGs+061x3dt4W71
Uaz9esuWGaCAsTJyyQHXw552urqgZTo/JuzW2Niz7NgUOhqdMgTQS2QS/L+lU4Rp0/ZFfLzNwCwj
FrWXRPOEy5XLhWeITBEYDVtCstuKj64NJCMscpDR9FCzwGvxGI6Amyig+Y8Kj/eg1N+vT2NlK2xA
WajG2C/qBMAW3v/SDbpyYj08Bb3HdrcNYFnzUiQUYdBhGujCT0PQtwoEOvvSvRHTBzTX//oL5dNe
CN7JU9h2zo4Qv/wWo+Sf5gH3t9hLVsyBLsv3yidVjs+4kXhqjXyEIFKbzHWelklhbgMYuTaGDOLH
LMpM4QHmAqKFHJx06RiFt6m2uDaGjMiB8NjtOMerfcz3oDee0LiEd+n1PV5bHcuenSoLTdxJNwN/
sP/VBWp2Rx032ThBa1+3TFlBk83TrUuyNEpkm2Zhq6BTBILi2368ZciTLjrK9bLybtE2iGDkcDcP
cjOiWLkTbOiYX9W5R4fZOZoRZR0EMEuv5kSK4+jKXTBFt/kjG0RmzOBWLeS0fvcd7Mw3HMzJAiHM
TYtko8gcMfah60XlCRjKfcXkUXjzRoVgZXttDFmvpEfcFp/GZZBSUZ3GzTTx2qctq6XVzGQV45bk
nfsxnBZxOp3c+Pi3oWPxVEYsKgGT1L06tYLejYMkKXPkPig2IRwr7tmGjfnN0AjjB/MxnNC/YFqY
bMiBj/U09Ouvb+3aEJbxxgySbp7R8zGLhuYzaMTMF55kL9FQ3aacQuyaLEF1XARQdAdKpA2Lf5cs
tIzGLS2wN38/tFqXzX/lmn1dJYbWffdQlVn+JWqyageZB7hnAJnrW4wLY1jRUBIK150C2t53vhqd
n4omefYveDman9f34E0fge9bezB4pBjbzJnuWdej2uugDVF/DP04wyO9TqDtflChA06ZQg4uDtj1
Qd+0Dgxq+dWu6stBVoF8yMBMx3U6TXTQD1kODvhP10dY2Rq7961xTAEqsTJ+FhPUGDR3kju/Cbyd
o8RNhIZxbOc4oO4AMQ8nTp4bNg9nEkTZWSH5mmbusAXPXZmFndvgEILl4L6LnnPsxE4sQo5hqYJd
sS3puLIVdm4jlKMv5jAQD4Mf9h+LEQiGndMbeZONY5WsEAn8SloXYxw9sxI9OXxmZEf8MUzRYrS1
Sm8mNjDEsnqvzBD35cQ9LPp9pHTyqRv6JP9BVNySo9N1Dv/tjyybf8xtoPijwoNuC+S2tjvLkr4a
13hD2/QDoWcgWKLzZCh9qpMpe9dVxtlIbq1Yp90mJ6GJQkaUAs9u5I27CW0pZUPBDGn6aeeBbUYE
wxZVxdpBsByBIDPkdXDWnqjfOb9U2ZovdIAvu8kefcviw1EMQ4H370ML9pniUyFkBe4ZyYgGNUyX
QVXp+jh/woK/sg84DFZMJYpIek0zi/sOLfjVr6EXJr7n8GbsyDqEDh8Dx2QAnFZz7dIsdcEFNbxU
DGnzDwGrUNhIhQmb4mOMVF/4biwgHfa7mQpe+7uiLlX/WLTovUcxpQwBjLklEIHItPWj/awXeVP6
xb1winI+QWQ8+6xZ0tzE7AeJ7AWY8eqk6qkmddcBIkn8gbJ3Quddl3JFoq0BVkzBbu4jIUDmEg3y
zz1a7cbPE2mg8s1ZNcaHQqjg5frmrhxRW2aqgXqJKOHGn3I8SR8mN2mfqhI4ktu+bnmqMJ5pE881
f4iLrJVfezDskxOheXsTqRN2wfJTxO2jomkNfZZV6RUHHpYJIG5cbxGx/onr3zj7dmoGek8FwEFF
dA8NwsF/6rKehPNBaGgi7UMvmN2d8UczZrsGzHf3PoR4BkimENJVOAyeE41pBfFFcBuAVCb8N68m
r+K7OmDwQS+N8NvEfK5VxJw8dUuQIQgQLEgSfQSyBswRGx5v5STZbxYAnoK6GV1z7kw+etmuCkWR
oKsAbwuEWF1Og1vw29BetzKJJHF0rP16uo/DPNSHiFSVt2dR22+8HVcmYrdDTrrsBxkx/kmKxHn0
4yR/z8Fkeyn9bIuXcuV28CyXXY8eqCM5z+6HSOqdYBkHVnM0ZyAvhkMy9u3OILC6cT6WB/fnCf8M
uXv2fQLH2M0u8gRKjGfpE3ZT5RcmYjlCkPsSMME54hMSNUKnwNSUUaoDLzOQ7Jg3ATArjsROcI0T
zbrCr5yzC3/rQnRS9v0B/Jtsq1t18RlvWKKd21KkKOOeFc4ZmNMZJuT+ioEwOLcJy1JwbCdbt93a
RJaT8cqxh2So2wAiGvcc5eyg2GWTcnzIXaCz8YHSfE7uBMkTgvysApYMBJ01KC9Tt1fond07yimi
dpcNNQNgdUzoGO9q5YaT2Afab70tTfKVxbBf8GjVYr1XufWnHnkxVBwovZNx3O1IDMx4nYCx+LoD
X7E4+znfiUo4c8uGc0LjOjwWGRpUL5XxC3Pwoe29xae2Moyd9AsDCC/xvCs/MQkdpL2Mh+iOlAo8
fYVos9P1ufx5ob51gpbRX+0sqJ3Q8+eg0SbKapHEaRmhqPqsQ5VASMvwIMy/q47n0zFSmWyKA0Eu
NUxdn2rFU2RUZ8heLQSIxxnkRwPfc+pqs88c4cYydZ2czYexmSBH8CDxuBi7lJDc1B/nGsQMJSRa
Ml2wc8H6sPqNAh6L90PZOuRfCGnReThMsY/M25HncS2PDTpD+ZfS76X7peyauGQnJzJN9TT6oDAv
d6AIDZpjLAYd0FOH2oH5qUYfGojv3djI6gnPJzq0hxCdpvmvfCbEpfuada28+I6XdeFhrHWWfS+o
l5Gn3HOa4qcX0aR4Vznal0UaqbqhH83QRQ6q8JNL1UPhciC14q5NhnrnS9Buvq+zKmm+MrBversg
gWQoOuAb5Wd3VZ64QQtGGRXQM3IFLHk/J3HtTzvTez0gnR6qlUNwr3Te1P8IGrAYIpq+63+NRg8p
DJRSp9Z9V2ABELCVPu6Rr5nDWXcmpCgY2SdO4U/3nar9+H3YTh47dg3p9Fct4kI1h7boO9XvRjaa
Ya894VBsMMm5bnbRuJDBu7x05kch0VAT7qUc6u4J79m8GlFb4BTaZFB+DoE2J1VRbZFnrDgWu/dR
1XmoSmnq56ZCUWlnKomnAHLDzvfr5/uP/sIb59vOYTGtdaAiKZ8BWYoGKCiIUgv6jwoF5+W+ikll
EJ4bApmLNmW8h/hZDiLvkqaJ0I04zZCOQ1wwiXgsfvcDi+NzV4tYfTTQwHb3Gs7XTWvuFt4jHrZ9
dgRJvc8uNTS9n3xW9vN9NHlwnFDU9eg+zoNh/JRHE6dfCNiex0eQ9OgSoi9U1AGyR75HyD5vql6O
OxWAifufqSdt/9L7Q9/sTRuF3Zk76LJsT/2cdO2Lv0zoky8BXLqAn8qXOxQKYlruYoRYXvsOEVRY
3HtJW3L/MKnJgDFHZ3JyIZHbDtW8N3DiHT/o0FlsSE9dV6csCbk8NdUM1ZsUFLMdNPHgxM1Re8VM
ziCWhXoWcLVN+4VrpTh4Tup59J4BNCP8VItirgAnraA2sOcxCdQBL1eIVaUcBF3T2Y/qxKvesVii
LTslejAKLZ117rJ3bdy5zntatpSSgy/DTupDhsxB7dyDmRl9FH486aBOdVhE4tkMpip/IRatko9i
kGH8wzQTiSAphQR00u9C4jfaSbnwQrXTNVtS0zkANfWXCBGFOwEiLiIRHKA2LqW+8yNdF7ugBlTr
0IOorNfpbAIl4oehG4SqP7pg8APEBJdetEV99yfN+db5tGIryqcQfX0mOOucqeCDCYgJ210oPcAC
BXPaiqU66fN4hueV+IFpXNUTvYP6m4nLNAiasT5MuVs5lyDrHP8UCbSoDc8b1rMSXixW++pyWA7j
XHQZOXcLDuxcJGYKLzj9mXzXz4NbxGkxET/Md6ab8OpOK6Ra8/LgVaBd/Xj9J6w4CLuu42oPVFaO
IPdhzZqdjtE1gsOmSLNxma9931p/JwsFSZiZ7wMYd7Rj1AEUcHLZTXUpPLmtcDb3fOrnSjhPfh8a
c5yqqZNYQi2ru+sL9GbTA94XVuKWFk4WUPjO57xA1EOiONkJmkA4BNxoIA3UO+ajZdRt3Q9JDqz9
bYNasxrLEIpeXpk9ZMmg31PayBa9eU7PI5hoHvjxneNQn+X71tQaqSMazmh+g65jAtKi25IZdk91
4vSKgm+xeJAoFXQPhQRI/lAUkLw4XJ/kyrPH7qsGezHIEOHm74s2nsJfZecG+Te0FTB0x6JLsJjg
zoeoQajpVnX17/VBV84jsZ6L0PcznKNn7H5uxxjSr33lQDyVMLbRTrn2fSuS1+WozRy6+hNeB/G+
h1JCuHPc0GwVw/+8bd5waHarNa4Y6JRmefikOl2S4LHPos6N9mFAJ64OE0KpILsjia8dDzjPWsWg
eh2n6JlIKAEHqfCCBn8KcyW7/NS7tfCmPRpL9SDAYQPShRPyJ0P0vRwCaFGlDNcc2GGKqiWXEddj
BmXSIONecMRNxSRNIQDU6V2cOInp09kfkxgP2Ei77/yKFvkh88eCnBUpS/d9Oek52lKafPPwwOis
uDocMkqIU1eX2BPMO4VNFbRHdIp1ej/2NHlw+iZ29gQM8Rt+4M+5/2vhMeKy46+cNSTkmZTloC46
o3NKsij86gADWaYR86eDF6PrBg0Ld43fFScJSdkH1umbUtQY23JCGTPxRHhWXyLN51MJkc1jJdAM
PN9UIccAlptuymB0R0nVBQKwiF1U4H0mNcrxtyQd8HnLnwVzAFFtwatL64f1ezVU5TfF+IemTYqN
rN+bj1OMYGUcaBV0U+D18iWMAL2kbvkMKprpIDoI/I4C/cDX3cfiJt44BHbvqcymeM7qrLmEcyBQ
J8KDG4QpxcE4+tLnoOXUku1A7rKhtrJyyu26J4q3Airnun6JpYCNlyNP/5ADkSHid3Od3FX9bRwa
UWy3ptLG9E4UKPmC549zpOOkfsyAS8YbK/emY8Tnl417ZT7Ad/Qqb3118YIIacxsWpJp4iadTXzd
cgeinqWbQKLjwowHNeQpI0n4NDsDIIV42Ltbdrg2CcsHMIcIv4p7+oJux3yfAxz7MDS3IQsxCcvK
/QBk00L11YspGN8bTMW5hxKelLfc6Pi+ZeRQYBa8FLG8mDj52bgQPS9d8XzdMFbsz5bIomPbUDxR
3JfeLZvz5MW6f8bpzbwz891Yv6DbMdkw9bVNsEwdhLQ6gKQVeekjMd4T4ch2V7Oh20JqrUzFbjhF
IR3KlC4pXoA1CJZ6uoA55N5QfxtLyvTTqBR0zq8v28pc7M5TdOSD2QTUTXCMjH0QpaxegCrdyl3/
ieLfcFe2IkFvBCRlwJD1IAXtPkhngtK2WziJ9wFxeez/7qtwDObTKPXUf+0NR3XhjlJffw+xAk6y
6zs5lb8Zi8Y538VNIvwvePrhpg0LyG0eEIQa9RSWQwJuw74ZWO9iP4Az+STH3tSf0Unt+UOaz17d
nukIte+N+2Rt2SxnEgN/608QoHhsPEMPunb5iwsW7Q2g+NrXLWeSC11MSIC5L8QLvVOvmzK8lIWc
3cv1TX/zSRHFdpuriSYxKK6SBzDi1qjlgAzZJNmHuCJz2igx7AXkXr0Qut9Efrs+5NqULNeic3/M
FvzHRSVN8wFaG8HjNJibCOYwIcuxcKaF57OAvkyxV/jvw5AZfkeGxvV27VQ1G9uyLP9bh9kKImbH
6GSqePRSB4lz5K4hUHodh3e8KLdKe2tDWK4F2nVxXYZh/TiEzXQcquwXZJlkqmXbbISRKze63epK
kkUEUU7hyxRAajSee3LRMeNH6pv+HQuc+txFt5FLQYxyiWJe3blBRiZfEQTJ7mi67C6oqij8VIA6
dzzcdKzsXlcC3nQB+ez6MW4WdKWQXfYZXYSbBe8VS7H7Xd2q1EZFPdwjC7vdom+Tk2g4QGSzu6O5
wj1T39cTcjhzR8vTbXOyrL+PJXKGY+S+NNU9uDe/TtX4/fqXV06XjTMLPDnNEClRlwbU9t9iJx53
S9dcOjfG+3l9iBU7t2FmuiyQrqwQB1HixsVv0DeF/VPT6c1y6NoAlqmzqkY5nXD60ngTZXsqNW4G
R2bFRsS79n3LyHPUuIdurOoLYvmB7pEKDOQnx2P+llzF2gCWiYdMMMBoh/k/0cOUQavelIB7XV//
lS3+q+W1MFUk6wBxqDIm248Rnh8JckXtIcP1ujHI2lPU7noVjeeFFC1Tj5NECwr0zCVSsrgIhQdZ
2D8MdT5rx1SPUj1NrvsVKjVbHegrFmn3xM4h0CEduJwupnHFZ1Yl8jEn9Rm3y8dqbFlqWJDsJqcf
dGpATbgx45VNs9tkjZDMb3oVvqhOmvCArgZXHNqxjTdsfiXks3tk+yKhUWjy6KVpva/ckN8qAaW1
rNRDFDC+4frXzsYyuVfemC1MIB0kuC8G77gdd8NkR7ukPtfc35rH2xI/EAi27nlOiB5F1kwvgmgU
FWS4B3mt2anlAIg8QlWC0l+GeGcvd14gFBrvKqZvku/E4JZvyH1VEd5pZEjQ9Rbscq90nUPWmGHr
8K0dA8s5+G07J8ZP4EBR10tSHP4CLoJIuoElWTUsyzlAK1u3hcHp9lAW2pfSUakEkdwhcYL7Mern
dCBq+mRc9g1R4RlPrJsAE9BeXszt1dmgphkGQLqqyzQ58gNRoMhO6z6GwgDIQ7Ibw2Ybh4qnn9sn
hVdfeqGdXRM2/F2R1OMtqU/MYQl5Xs0BxSlZ+1zrR6AdfbT6S1I3aQX9uw37WaKWN+I/G4LahLyO
RNXrRyVqHzyu9UfuErbvi+qbgkrA0aBRdV/3Wy/alcNmw1EJGEtZB2nDS1I11Yc2zuofRVPFh+sX
xdpkLGfgD2gVJj3Vjzo3R9/PsztD+4ss6VdUJ+8n6EzvkX/duFRXPI8NP10oy5nycStNsSIfeg3i
JhT8yT0y+zcxWGPzLdsvRtSXcTWoCwXfaJnOpH+XZWz+fX211vbCMvwOGTw+F7W6ECePd7pnzp3n
Aqlx/esr3t/GmiLjooQBUdbjHwkx2mY/m0KdOe0uycI2cH2QlT2wsZuT0Ch2ZkPz2FeBQqUZ3Re0
aKM7R9ymswYKqeWsvTLAiYVJBepDdclr3R/7EiJ+i6u6/vtXtuAv0ObQtMLvqHzfe/lPf+HeaiCz
e/3bK8Zgt9TiMd+AiCSaHnQEiZ6wDfUdeuV+KA6GRa8E9X1SjfRuWEKL2wZcNunVSlE/xkj1hGSk
iZ/nQTTQEwH7aDwl2a4ew/+odAbz1ut7bX6WsfdBNmbgh1KXkOY/J6VTFYMAE5/H4+m89PugFvXz
+sxW3pc2XFGqIGuixJXvl6iMJdUefETP8JfnPqNfC/z7+jArYaANWXShbCojD87RL1yoRE4C4Zjy
UyeJvzU1dCMNTeIjrSUYCeItlru1E2g5AbVgZVjXtY9/3GUPLMIxiLea39bWzbr5QwCUalpW+jFW
eZLmIwQQJx0dGYeuhttV+wLpmOtLt3IYbNAi9zK3kchkPEyt06Eh1zw1OvtJVPmDjd2nCiej9Lck
89bGWv7+6pw3HTAoeQCPUMzqIQAyadfK+MUPKTrjiw9m7ngKWrJ/rk9sZQlt4QfiIRXeTEw/ypr1
YAAMf+kATbSkb5q7LiEoW6FV/vpQK0fBxu71fTtOuZTwdARNbX4kp3M9bIoara2a5R2YGCIddNih
xu8DnAWIci+ph8VgFYM2E6n95+Vs3zYXyznkU1y7I0dY8+diaPpqD1oNtr/t49Z7QBVdBXjgLN9P
grKTTuQA1QSUd65/feXipNalH6EVOPChzHCZ8qg5uCFvdh3pW7izTstUFsZ9uW0g2/T91uEmMfqR
aOAvQlj9/9/SOSmer4+xckHbzRuKJzEQactSVRO6nAWadMCsU6U17fKN3VgZwgbFM5eZthuc9lGq
Oix3oIpecv4Df2kmPm+9YZatfSNMtgHxU9uA83Um7SMrB9qDjSmr5Fma2cU7b9Tomv9C9bzgrMLc
MWxMueZ+8YM0nHQvTgkUENsT9DW0B6kgnLAr2Iis/k1LbCOIQ2iETZlv5HszdfWhyf1f3KvqQ43/
uD7Ail+wocOR16Bk4yTVReMhOuyGrs1/VWNgvlz//Mp5/wtNSSrkoEu3ujiZRwDcYz/6jJDPw4zX
NQib+42H1Ir/+QtTSYQ2XQFKCxIPlxH5210yjyLfiTpk9XGp2ZVA8updmdXzTf2p0V8wp7nJseVQ
6b2AaEGf44mxOUVI1mzlBtae1q7lK0Q0RRVwZgjhk+pH1UyXrAjvia7oY28MwE3LWzuagufAdce7
KEdy5PqerR0Jy3WIpGwcNJ3I9+gEqyFVhgCTh/GGsa193IoaTFjypKy96oJ6ITTcfBY7aeDlyPzd
9ONtiFTQ1LwD92V1AcdysM/B/XgHWcYtdq+VIM7GQrWOL0jV0erCKwCXnXrmSBnGP5d7bkkTAZi7
+xMiKDCl3nZx24oUUI+jSeu11UUAw7SjZpaPZVQ2G/fR2oQWu/2fcIcGxSx58hBHyU+go373I59+
gDkx3/vVXJ4K8OgfgULijxkcxYa1rpwBsjj7V4OCljYYSReKywD83z8qatGTp7LAu7t+BFbuDFuf
Qiex8c1cZe9NVn5eokXV6/LB4TTYcMprv98KEeKyreKB5Thj2tWPnlO634FtURtbsvbzLbOnpMcT
1Omz96ipfkEDYw1++6J75+kgvty2QJaBRybsQDmu5MXxXC//2vhA+H2fiObjA+s18z/eNoxl6hOU
xatZt3hYDehoAhCsBWtYoIK9W4n69/Ux3t6KyNasQJuZE2ekF5fZY+JsYiC2oc2qtpp31z6/3Dev
TqrsJI+jqMK9IoifvBtrgIm/hLEKgv1tv9/OADpalm4UY7MBMjxIN2doXws/X//428YdJZZx6ypg
ChWGBkhu0Kjn7NGEPDn6yNSekLz/2Hngv1v+V9XcmLGPbJBhI3KTqDySlwJtNGkODdgUWBakg8Ny
K4R+2z6iv1CFwQRxM9D0XLQGmx/62NpfSC0Hu7A13Y2nyjLwSPm4oRD5XYbWBPxLTAbS5DtZBjx6
ur41a5OwjFyDA23s4qK8sOXBRPv2EVGLfPSnzUfzssn/x9mXNceJe29/IqoECAG3dLftdrzES5L2
3KiyzIAAAQIEiE//PuT9XTiKaf7VdzOuFGotR8s5z/L3pRYJjD+Xbi1zopreLU7IWXd7Mdc137Gy
y39EYdadiJrJllnJWpBYcV74U1z30yRPQMD6u9GdMfNpE7G3i4bKBhCCAhV60cDKE5lUlELtKB+S
JiydHTRN5b/n21jpgo0aDFmqIRJp5Cmd0mfAUedrH5G/cVyszIQNExQK9kKZ05enomfPRQEzmoVg
faxwMjWhX2/stmtdsIK9VlALSuG5cpry4VdBeRJO1WWL1YYKNrgNpuUY56eJGX0FWG99JNwA0Yt7
wUV3TmTD/1ytlahZ34UZ9g2IEww4Jjo27GDetuV1vRJvNlCQFHVZzDQsgaUMugNUZfy3ZoZC+tRA
I/qyNWSFNC1kJgVg2ycipy9tMQQ7jWfi9fmPr5Qp8dz4c4DEnLeAlKeoFGLDjhjUDgFuTvoZ6lkT
k95hXt4IlO4HPXW7PsD6glvsZa/w0LaxmGnluy7KpKfBD/p95vJQXMG0L6wS4LHkZeNngwih+x41
Vc+LUwEK5UuRMUF20G7n5Or8EC5n9gcbog0cBEFWB25b1Se3c3524GfuAIo7LZmp5X1Yzwur328u
g9eGNo7QY25U5RkpTyO8nvfzqEeW1MZpEyC7m42dcSXkbROLzgXqLQDt8uT5SIwmnteX38Kmqc3+
/IitBE24/P3d7acmVIcgqi1Pj7ZHwr9um5s6CtwbRvm49cxda8SKfBOOVTdLmj0QDQ017hF+zQkM
M0MK3/XL+mEd53VEZrUwwE7eECP1HoR3fU/NtQvJi8P5FtZmwor9XOQM5rkaRyAyEdcVHuWd6Law
gmsft0I/ZQ6lvUYORejqDXSz8TEu2vjrZb/cOrxrKLrEvl9hY3TyGycI632gQr0xLCtz+xd0rwhl
zn08NBYN+7CAfk/eFIc8dfKNFbpyw7XhejLSIFdTsCSiiR2pmPbjkliqJ/6V9+poAn2TttUttmWT
nB+u5TT9YBOx4XtQJc9jZFRxylbRv+PcFknTEHDMuQQLM2g3tsKV1E9oo/i4WxSFU42IPFwZ9ARA
ZVRD3FsAw/RVpfXdXODugBoIIL3tXQi7zcsihS0T+T7iMV9uh0ZOXa+G3Zi75GsJKne0G6g7bNV1
P656hDaoTzash+aPL08dsHa/w9Evh+7W9SPo1Gf0s8qn/Ob8dK0tQCvyU8f40PD3xUMXL2Jo0+Lx
EzfsR15Ay3xjSaxOlhX8sGH5X3wuJIGwz5+npUrEZ6e8d+JOfg+cEIjFenCSTGXkK5Soi42a4srO
YKvJBeBHuwPyq6cQVGSCulHE2j0ekVuOkGvftzYH0jsBAtjBkZyL+jizIX2jgR98Pz85K8FrI/86
J51hHYdk2lIfV02WpHD+7dvRAMUtfubdTyOKX6US7Hi+vZXe2BhAaBoAD+HgviLBpg+TpgCB94qN
tTNtrIS1BqzHfA2gHY0JtjvIL0x30owo62aqD5v9ZR1YNqV30enXA0qTUFk4NRDgug5SoW5Cr9xI
yq1EpQ3oY8NUB2xuUMzhv114us49AOzi3/kU6uwJ6OgCPiqbiMyV21iwjOG7vsSNB9Y2nypkz8tf
3oL0FGbm1wNCiJhvQx6rXUNgNXR+5NY6Z+0DEGliVdeZ4iFFudXRAPYZr/hHVqA81lfeOLouv5/w
kCXNDjUzt79IYTgMbV2quuviUtdjfOTZND5HQMXfuar/cb5TK8vNBi6YQjjuGPvxUboTeyoKz/9v
GlAKOP/1DycogibCnxPkad0g8ZV7T6C9QHsCXmntBBAUAISQQo1gniZuGZhE1Ds6HQTJPrnQeaq2
9IE/PGbRuLU6oPFaRcARdC8MRuTwS0T+04QyRcEU2omNp6uNdfHhEKIda11AnraHOWnUvhTdBHmH
rAENFktzA0S21gvrYIhSiA/kjmAPwOGBENWyV94DeV+0okSNtPp6fqLWWrGuh1yLKRctYQ/Kn+od
/ObSpIBPwIH0wRHCfVtZno/Xw1+Z1rFhftfMnXpZvJXSPfiiofoUeYqgbt25xG9PqI0YeVCdaKIp
mYMQxOLzPfx4lsK/PIP9YBzTKWtfPLeK/2MdyNn7qoTwy+6y71v7dodOZEPuRU9pGUZH8An549xC
LOeyry/z9m6nG0OIfYiuUi9QWkmPcB9R1yWbuo019uENB0UaK0xRHR+hORhlz8QJ/EdPLLJhwkHp
q4qj/Of5Hqy1YUVjVJWD03cif2a67v8x8UznhAWu+a8nNI02Ds+1RqxQ9EC3Q7mznp5G2MuEe6Hb
ubhq8zpt9qWImy3U0tpasmKSNTNpQj1lz15FgwfeFIYkPqRuXs8P1e/C9l8PBMyHFY2RnmSceSJ9
5ED9+8tTxDXkqDzV+3B/mcq8uVM5615r0/BJgApdd9M+lLoqJ4gq5OCwQU9lJuV12SJnq5IARoUh
2c1zJOt7uEP00J07/1PXAtq63EWBw/Pc6dJnXcOJOxXpNzYN1YHGyFRwiKbBMyo49B4y6+fb+/AM
jkI7jzvimuyMCORniDp3Dx3HziQqmh+429c7r8xkMoBIttHYyjTbCV2mi6afcoSFoDhK9mmpUWNk
2Oy3BOhWRs9O6nYyyJA69MkTXhclneDuWcGO6QARaaiGJ9lQj2EEX4FJCQ9KjtxjUITIvOIyTUIQ
1f7cVDQ8NWhutPvEdVZODwb4lXDvO75Pb6oyEOXGlfnjswUEhT+bMXEftmOlmhdihPMmRWCg0SrG
KLytzdySpKons7ULr60Pa5fxijTsvDqgT4zHWBUUvrKm6X7U+eg9RePwpe83L5+/cSEfRKmdDtb5
3DApq/BJ1hI5VTJ1Xb0jPi1Zt9O69IZhH8mUmCdP17THLZ4DUkCvMcp9vqcRq4qTdIKhu/Jjgdzb
LvIAj70NQNhNN3ASK9uhzTxnwLs2XV25L0UIURGVQ5lhjMFQcqHpdTgfkGtNWFuVoNkgIdJYv0Bt
yjkauRjZ4DEb37S4UVzYDWuTwbBCppbnzYuA38OeNNhomwmiP7mL/Ov5bqyEup03jtqh9wcv9l40
NvcnWClXp9y5LHeIWu8S/+9Ob6Y4ykFjYF6ithQHMdXswBluolBb3iI2rJ0Zdq649lKYxg0NFPo7
8NL4OHg76UMkGkaZxIOu2fI/kTNc8VDhdMC5vpeZ/+/v/9AcR31OOLyRkR86P6ArQW+nleuSQPgs
i80LwABjEo0gWQTQZVEZuDVxcOny+yu7LMo8Uop5L0QC2pZCx/OOKIftBwW0xvmerKxwmzbOA5yy
YxDKl6hSZA9MN7ZHn1RplgzciK387Np4WTeXuoQp0Zi6/EVFME3ZMxM7XoLiNOTHCtRa9WGoVBY8
XdYl6/4CGoHCO73iL6wfH1hdtAfu4PzsKzAAzrewsg+H1rYgY9oUSmv+omktrmSJbHAKu4oDXmnP
s2rpYQ7Nlo342gRZ20Md4eU6Fyl/iWBdrSgSADG093ZVTMqNTW5ld7BT0LKJIWrYd/yFG4e60Psb
smwXF3HebwzXShfsFHSajwyaRpgQgufyTgZ44BnIUu7mFvSI8zOy1oT1PonimYBTV8XQXVXOVZdN
fB9Vbf2pF5uv/ZU1bCecdTRABi3qgifYIixolwLSFclYahGnACjHDXkDl4BW9f6yHi09fb+rtn7Q
IuFUvNZ8MahathdIhMNbEkzSjYn/OC0Lp1n7PiGdcjC5L15T1TavHAXy9lpo4uS7DoxyJ/El9hld
luQOhp0h7jXDIuw9gIt14cqw9gU+zEhXQIP2VVJafkqb+nPUQe4K2uev50dxbW1be4EUjplj1xOv
UVu0Sa2j7Db3q2Hj56993doHqNPhIIrp9Exz1vxSmvbfsJ9mWzXltc9boa+hZWd4IMxz3Znpn0jU
zaGll/nrRqGdW4a67qy9xpOvPCzyAnXyGgrXdd0XG6trJSTtXLJO/d7EJC5ex7gsgEsfZxwnTM6t
m2StC/3xi2bY5o5H8F1Py1LFzwRU5L2CgulNzPSFd0ybI85cjruY1P6z5tr5oXPQQcayaGv44QLi
cb4HIIQhpj+4a9uJ5cgvgZoXEXsGr77L72oKWOC1EBAKLg8DHAinf3LiquJRcDqVx4L1odhpzp1Y
H4QJfe/AIZeaXxNUQeM9xPECk0SCwqIClCPCUlQNguY+zVXgPOJBG8cpxC5gEicgFWJkf3QVlHJZ
ArHV7hBLiCpd4dCEoqwJPYffQf4ufBtc0C9uopzRL8YvOu9uDHLKr5ANggihUlD/eFV5VkSfujEn
pk2EhqFGUqNqhRojHUnzEwmwqjoA4wZN4tRtWIifOMX+lUmht4SrfP/T8FDyYxrMMMrzhe8eyOIx
dMWAVQxhbzLX7l3EMv7kZR6sVmtUFaNPuCSH/zp9SscfehZN8U37MF66JmVFcRmMJ8UeRw3z3B8y
Rj1bJSOTONzgraYVoISVL3dmWt5qXcHZjoESisuJCOufspVTc6sgRQQyU9i2d0yq4L7DiE8vXSXH
Vh083qDXqSjL/BF67rOzZwOEod9Y6dXldV140hsOMuh5b3YdxIGjq0JTwAN4ZuANC2HFztt5Elhi
wHurIfjMfDU/sbqe46tUqja/Tn3hTQcTB/DZKgo8LJOiKHNo4GShdPc09joviaa5dW5RJmglJHRJ
BlTy1Rw30GNmRYa10ueTuR/xNoLwwAAHnCbRsZqVTHTukXDee2FZsoPO/UACLuOnw1UhJ+gs7WQ/
BQoSyl090LuJght1UADIfQ+naWA3apEPT6qAwL3So7gpXGdVkctHE5noSwExqHw/+aL5LyL9jDWB
+f7mtDOUx7gc5vl7rUOhj3Xpj8VrB11i/UnAPdzBiuhR2Mj0/EvPRU/hWjaBtDRkMwTjxog6bylt
RfNY60I1O9Y4Ij8YDxvZne7ddNjDxqQkoFYFdbNnKvDiXT3p2L/OQjF9oiRelIO8jh4yE07xHWSI
hdn7XHRQLvcMiH906priFoeSIrsJyhDjzwZS3P0u7Vos19SMeXHtz47oftZEqF+xrz2olARC3nhN
GprH0e0DtqNzG+Lxk+O1eBzN6PB9qyt0UTbLmLUxg1mg6VMZ7yicWHe5ZEwNe+PDWOQqWCxpdkE3
ICViHNa8dT4scZJZ9+XnGQreQNU3bk8gutNOFH2cUTEFKARHdZUVcwkSgjPGidPhlQBINMxu9oa0
zX8utvavUUnG7DbOxCz2SIHTX0UKNZFb3s3ZcxGKqk0aqBh7nxqU1smO9mEnAC4yaD5VEN7eVRn+
/V5EAH7KxI+C7rYdRVY8KBnJFzKJGNQmFbHiU1v2VX4YZKGLIzSzDbmakNaFmo8zixuqfV8ixmQ5
3zUo4FMvKTSEMU5tHLgDGBvQjb6bS6NeHJCLoD5SlFW292PH5EkpSflNSQAQk0HW0XwdZ7oPj82o
kVPgcP+AeH3aQFmh6Ab8eF/PLr1SKDB/LUULJVuuPB3vUwK3T8injhQWuIa4/VdXe+W3UUDvyxFz
F8OtSYxql9Uw8Xk17mLHMsaVuZ3yzvsWum454yIBX6xPDqhOW5XXtdNyuQO8u+7xADoHGdCbzzQA
UefAPOip7Yt8bPRVHLoy2p8/a1auFLaUhyxIm1Oa+wDfuFLuvUL4oL5V+uWyz1vXLYrkQEazPoah
VzDuCuR8HgLHHTYOyrUxsq5bXR6xLm6r7IVBqR8q7nCziDQ0/qceYpmXdcC6cnW+dv1hzLMX3o7u
Nfhe8V1j/Avv9LYgBwm138609p8nj5YvvtbOdR/7Q7XTWZ9e9qC35ThY1nkNKSr/eQi8prlGTLlh
IT87cp7VZYvI1uSA5xhElcs5eva9frzVTi/uxp7rjadc/PFlyFbkKBi8Jopmip7NvLgwi6euwy73
W8cO+pglZP/zQ+U7b0O8KZSy1uSy4N4FX9RBzmY5oWGBNT4xTLzRcJb+LWmBLc7ssLXs+wB11Qys
so1BXFnMdInQd22KSi0WHW74LINCaBhcjBUoPlGKs2BoKr2VqVoJeFulg/iEDVUehQj4zOsSEorQ
v3FANN7CjK41YIW8iUBA7aM6fE7B0C6R1PGdej8A9/zrooi0zeFowHNWwNT0mYeRaHYAKg4jPEFJ
sAVJWUnm2EIdnCClSdNUv45DUB4ErDT+gU1Z/dShgH8NSo6j9kMQig2k+8q024odLPB5zblGawGM
kXQ2DAigVCZhuuk9ufKasBU7tClUHA6+fo1S/qsbAgrP6bHtrmm/ELXnyeynsSGPYFZPF3bKyr4Q
MwF5LYR+NVmtYdiJIAEe3k+ypdnzy2Al+2KreYxlamgZ1OiUpOUBmir3MlLhDffUPWzbLwxK24XN
G6VgwRD1rzBn0AmUsIC5m4YHYH7I/nw/VrYaG+4CXzcahKV2nz2cMAs2vNkRZQBbxO4ykmpIIqqf
IlNdV2m8UWBYa9JKstRlVelGif81Sfz5u4HFM6jMDvZStEjbtE2k2yYT1vnGJr6yK9hSHmlQVryN
JxRxmfDMLYA4ojvIAWWBjQbW4si6Cxivi6axzIfXdChms0vzYEpv50l45NpB1WrLPnStGes+IN1C
pHlU9a8ki9KvKgQw3cyRc1vNVbxRZF4ZKlu6A/RC+M5AgP8pHv05ffBmXN53MKhBxv/8klvZD2y/
sbGC+MwUD/MrhOJuqKMyONJL6MGO8VcfivJVA8hn32ySzz7mYUC31d4Nxq6dOx2o186MLSBdcKLD
ZbB1ImKOMp07tofdGQlfxmHoo+9QrPaCx8JUQOgkkHhzoySkHXU2VIBWdve/RD0kYDeCa5RQstk/
yqG7p3jawpLGFZ/KKPyMG+tGmK0N87KE3h3oCtkAN++lhzR6F0GiRt2lNUbWC7x/04rvkPG6b8nw
dH5OV9altyymd43VU95OJcpgrxEp+JPuVfjG49jcO6MXbNzl15qwto1omiBCH+rxtdMiB/WgAzyA
uIU54qJUb9myraWgbbUP8F4rP4QPwescqq9zNPMELjnOvVepEc9/+kpjnvQTlmucz8FDn7cbs7Vy
ntgWL9CVdlQtkc0vWkiMJ2KAoOaeUeaieC1cX+2coqbs8/nZWlsa1i6i4PTD57AkL/UkK/h3eDv4
VroYTQfAMA/FSmcMnicSX+b0EtqSIJFEYoEiEfdC4F+WFLmzYw4+/rtGCbukasej/pB5UEiYlyV6
vpMrrkihrRHSeXzo2iqeXlH3LyqyQ6YNvjmJqAIYhyRxr/E+52lP/HiPSoM73wnPr9M3ZMU851NZ
x3U27HOuchMeDPMj8RSBQ74lwvwb9vFBjtWWCYmUnGUB179nPaSie418BvD52MVZeD93ATINyH5I
9x/kYlUo92Mjhpl/L4YWP+R2yDluzQUAnwzeW3kFBbEQ2gwY1kDW3xtfiPGbaGLYzOyqEQTfnx1r
q0LD6h1GCwL+qZAzlrfwh1pK1SWkVZ2jgGU61CBZ2whk23hBkDiBLINTBwkl6UDLPW1LM3yZZhhK
Ydj4rF55Vpbdvia6LiHzVsDAOlGucqZfhVNSB5CkAC8HWGex3Itf0iAA/y0BLsxJ97qKWmgagWxS
+0e8aj31fSQRbxB1vWn2ZJ492iZeRELy4hnM1EEXITfhDRtY5l0VMDJzu0OREwbNX86zqCr2Mmfe
+OSF4eSJhASUdl+kG6WoIPIaWKxXRutevMLcxXe+wforzYudrNKJVYlWpdfrJCdD0DwB/zlCgi1y
+sGHHGYBWXTRAd0eJVKB4XbjhH1WsBtmHFQk92KAHiB+KZhwCv6v+FN60yqVt2avhhFi7Ujqph7d
j1EqvX3R0T6QVy4jvrrGWe516c6HNXt1hIbRNHQJzOan8NHjceNSIBeisWWHbJgI//d8TKzsMrZ0
DAN1bgwJq15MVFwZgm0M2hgOECr6pQEZ6up8Kys3CFtBhkhmcs8V4Quks5G2p17Zy2vUCot4I7TX
umGdNmpoAzERg5QFMHDzTWmc5nMtjbyrsymfbvKo3gJ6rHXFOnQKY6piUTt+oRMy2oe0CJVzOzT+
wA7nx+rD+0AY2nKyBcHdQzNVPsDVLx6OBi51VzScChC/DQoMI9dPfnah/UkYWLfUahaonkC26lRJ
dzhFcyGRUq/jcuPd9eG8oDPWuSI0HAJLCOA8mBmFB4j/GmxJIkNqucE968EFvrjfGLePD2q8iJfX
xbsbhwypQK4qTO+7GpSkMRb9wQQEGX8Abup8+m5mXSI8q09uXzy7kLs8P18fLgg0uxyp75oFFjjX
rQqgM1CGgTqks47LG+VUKnw938CHZzMasG6rRRQb4rgkvSdQej2M8+vSK4+pH2Nf0kSifuVW3Y/z
ba11ZpnHd50pUza3wNTJk5fT7koqj30e+IUa87B8/fPrBqIuw2DAU2xb07ypKCT0msBmdAtjvnzn
rxMUI7X06t2vj4ZKmgFW7qfYQBmjCsvP8A8iR4JS4v78+KwuMiv8iaNxXY+z6iQ5gPoZ5Pnzavov
J0peiSoW92XUHrty3MdcTN8BCT5ttLvE40dds5JYrjaUBdoDLUm5/wFRfUuDV7542aQLRAUihPCD
haKmG9a3Mi9+NYB9bLxj15aEtUOIhmNFB2l5yohsDnwKs8+QIa+vz3dsZYOwc1vR4hEHh1l50khy
JXmYlkkMRNm1Xzlfmwy1hfPNrHTCTmoB2hNT7S4cUxkjRacWVSS9SatY+7q1BfCMKwdEMXliuiqg
lRKH1/Xoso3fvhL/tgStyOG+BFYaqJYZv/+tGLBw7GSW/ppimmhWyqQMMn9jutdWuJ3HcpAYmVuk
ZE4op/2q+/rnGGXwsIVY3TB0Dcrvw95Jpy/z5LyNPvl+fn4+zACBY2XtDEjN4XU9YXn3aXCnivpT
7tcOHIqbcj+T7KatW6RU+7jf0djdAhetzZodUsSpax8vt1MvCAzoYTepmzdduEF4mV5n6Fuh03DD
cb0aEDq+F4vE6KAaE6GyYePIW+uBdboynnVzNyA0myoLAFfkVTs8dagPbUHHVzZUO/MD1qhqOyEk
pGYa92UOJ/PFSAKymqmajeTSygZg5346HrZNlnnlCaKFQuzKzpPPcKPRXzLRUGcfUC96Pb/G1jpj
naMM5W0P2Zv03mQG3siScHI7shmUDqcs8RA538pKtNrpHJmCY43qiDwNWniJA553SYsqcYP5G4vV
D+rmB9el/5xvbGUBeFbYsDIiSOqU8gQ10nanYDZ765dAFl729aXVd8cp7OAbPQ1hcM8Wm17VSRTX
S7l1WK/9dvskHUsokMB78144XbDvBgXjBhewkPO/fW0arOCOkCOPehWk94Xgv6JJLwBFdqU7sHlp
MzwNfPwC98+tSV9bxFagd6PJ+jFQ/1OCwjW032USjgZQYSyTYhLO8Xyv1sbMCnhdNmzOYxAXfitO
Eehu7Le97Fbiw87JGM9pXaXz4mSq8cEHGBN2hW3/CEhZ8+2in2/nX0gZ+lkUd/nJhOHwWYUQQsgp
5v3819d+vxXfysUZH1dzfuqaCQjNwk1BbWmHGyn9f8+3sDL89mM57yHcIQwkdNwAuIG8AxzrJnSZ
3Hr6rfVg+fu7gFNQPAx6XWf3eU59/6oBUSF/GvrGaa5gADFv6ZatdWP5+7tmOr+e+gJqUKffkFMg
ohqVNC6QBRuxt/Z9K7K7Kh3SCVigE6Vj9oQPA/Mk59H8vGwWrNCuXcnj0q/50YNcE/KiXQUiB97H
l33dCuWikkD4xNDJklkEIgOyoG70Oa1Gc5llK7Jwf44+FyadIgHpOwgNp0lJeu/K9eT8sEiJ4SZS
XhZrtoYqUe3YtD1iDfbH9Asg9GHzb7M4kJ/Oj9PKlmerqApkJzJVFeLEeujxCCyqPZiH5TFyyvFY
eE3QbKymtYbssAbVczLZKE58UvmOizbYqTZTt3MJCX6vkvTL+Q6trNq/HKZLPUMCO+fHDmTy67RA
chWUgOzp/NfXemGFNnVgeTlRX0AH2P1PDk7sJLWizzkOo52LG9uWU+9aL6zYbmk1+pVhWL5dlald
HfRVcQUneujtne/Iyk3dZtvDTLXOJQxVT+48lCPcjgb9GV6b6jEnpfNPA/ofEGhVQ/YgmIwHgi3m
srAnVtibYpalibvsVE+l/9Y5JP0atmmxP9+ttXGzwh7qayyrgRA9dd5U3vlw2HFBNa23tAlXdnZi
BX3DUQnGXJSnoJrqB4hYyFsvC6MdqBP9xsb1cROg+P25r3RgzjVSz/HRAys5kVXwj0BdM4FU3o/z
Q/TxEmY2g98dxGC8notTCBlrL+IgSKnB/TYYR4AbXadfzzfz8Uyw2Ip3Jp148AcnOxEzXhVlE10P
oCxsXKDWBmnp27ujD0TGfnbCPD/VI5ylK2yKV61mz/8HXMFaC8vf37VA0iAdgdDIYCkOGAjrjbfn
Ayv2M4UI8PkRWpsIK8ajEXBlX3fid0IADIboC2kXKSSo1e1JD+upi2KC2fbrixClgSVTfCQzYDoN
YGbzBGWu851Ym2YrnGkqiXBmnp0UchtP3TQydw9ntlJshMPa962ABl2spZGPtKxLM5TztNumcOkr
4pfLfr4V0Hr2a7iABtmJNVP/WIJYcBqROtiS0vwYohAym2gvccPRk2mHe9EZcbeIK6VEZ4BjVTvw
JeCc67dZQuqqvKMSAFOHwAMMWmIXdc4m3rvV7KZ9WYpTEKfsMydNLXcq85yNjWRlamzavUeZ5H2K
NHBQ9E18Xc267e8aBiv2y+beJtYzVJliUWLuTRdMN2nc1nDomF2zJSC3bEV/J2PZX4z61Gh8H3cr
OQbFlwrvjbveVM8ocsHjQcrySxzTC6diGcN324mWGbDQc1acoB0XQ2wB9cvxEOt6ay5W0n3wGf2z
Acl87jQ98hVgyX9tePq4eFpObhHsw0VxT9bkGpmYOxfGM8nlK8yKft8PIImhApwleVAeHRc8lXYI
dLmxuazskLbQqoyDkJlgwhlCWqDlszbfeQt+rY6q8QqV28v8C5mtqQpawOhTGuQol6hbkS5PKBbN
j7EJoLZ0PhZX1prNjJ8GVWcOAN8nz4w0qSv5KTPSB6mld7ALMLfbhXBpvyxjyWymPLgmczjwPjtp
VVF5VTq1Ox2jFkIZG935OC/DbJq8l82hryBoflfPo0zSoTQJlEs+jfQlTWGuRnOhP1W92tLuWhs9
67wX0ZilaYyjsncmB1SYHlY6i29zS5td7VWfc1SMNhKZa1u2zYWfe9T/VTXKUwhiTjIX3vc41k8Z
+ItBzb2ENdVX1S3OOnX5GcS127FxLtskbIp8WtG+ADcqO3kN7R6AUmEcCUejNz6/NojWFkGNTxQt
0TEomGYJDm2ZMM+r984EoCbo64l2udyfX+7LvvbB1mp7qiN30AZgEkJDGtZdU1mLPWixW6th7ePW
nQA1aDpG+YA6jarffoP2GzDELlzZ1o0A6J2gdgIT39c5v4eZ1kHUSiQ1MCPxXH8KU3ZX9lsCSGtr
zWbEo9QYpJpW6nY00EwdxikxTL9oCUya6bHGWOju5jB7dBdRvjwy35fC4EUzZHPliaQp92MDJXQv
XohGJZdTkhd0Szbu4wcmePd/HkhGxovAEkd2CpXOxc4PBAtP0n/HSp90qNNEwXFvWugPl/XH2iJC
zqOwc/z/3547zdGeIBO6sSjWjldbjNVDFhI8O12eyr69q3CYkqroE6is/dc4RQSRb/exodAwb6L6
tvXzfqPdlQPQ5s1rsMTIkHrRkTe49QgeXtECiVbPwc702zLi/NitPHaYtTMAlVbJSeTtA+zLu89d
2xbeYy4qZ04c1lLn5nwrK2HLvD9XBG8g7FaoOr4fJaKrhbd45efVxoazNlLWnqDgreg7Th0dIWc7
RHs2DukNnKm7gxhwm/Ogm/D5sl5Y+wPvqlZ6CgYeSkfOPSRLx+c8FmLjTbgyRjZXXjohHbIewI22
TJ3nFiJ+01XvB6BSnP/1KzNtc+XHsHYJlLCi46iyf+gA+qxnWm+HG/zWa3OtBSvu+UxmVAVKfg9b
gnzYqRwASGR3p+FzVW/KOawNkxXsLHaZX3lOiTQPd+ddGTJ5r5Y7z8ZmstaJ5e/vrus1tJH04Kno
WNfpN0Eid9/FwxcgAraAs2sNLB171wAttKtL8NCPBQdSk3rxPa3C+Ob/8DBfCQibgJnyafCR2Q3v
ix5CihxGNmaCY3YU8Le8Nt/PL6e1RqyQBp+84hl8JlFnmvIEFaY00WNzUjHzD24MS5vzzaxNtxXc
xgRRNHeufpCm/yF5VF2HF+8cNraNZIBkjkEQHgn4aych3fIbfNrVi5IS1u8zSE5be9TaKWJD2wgH
x6OZUId3HPPUFqp76vhiotiQOQkXg7cCteWXdjD5PZfFL8G2RMxXBtAGt1HgMvRUw5G77nj8RHpU
XpLQaYDIvWiCbGwbUmVTB3ksdk+hW4CkZQc1xT6TV5d93Yr2eo5ENw+8+4HHDMQeCLwV3qCGcFmd
i9lwNtkqwHVHMzwYaIP+P87OpElOnPv6n4gIMQmxJYeqrClryLK7vSFc9tNCTAKEEPDp35P+b6rV
RfJGbrwoR0CiWfee+zuwUoYab6Srrm5LTX/++6eZrpXfGlLS4elPCZZ2yzxPQpTNreRvFg71dtkl
/JxQb0u5eTIa3qI4ynUbiSrzGyXCA+5JWXL90m67pAs/C6Z6qNWTV+e/2QTSvegGDmn/KuFtqbHs
iQ6gSgrln3mCRupWFVzczdo4V4lYqa1R47iTVDXkxY/TjKpuwjJ3IwiZdumg1dN6fH3hG2yNWpWl
Ena1c/fktXH63atHYHoiFwSSm8uzYWHrsKsuDVVtkOnAfUxbpj7AOgngWWWqtyErppX1duleYmvV
KIC+xSC5+6gYEcMAm9fJT+9dcE+0m7hzjMpFkFeQR7g1AdZkfw91kZYgmBBnQBlDEBeqpPDTDkHi
uO6rrTUgnUfWO1PnPnqMgd0EzZ+Gw+NbR41a2cuW+s3e892pg0126T6S2u23VQw3qCzUYqVafunp
579/WgZK7seV6hAAFMZrD9ykcAA7ozAut87S060DvAZaBpU41fRkmhElLh64bSEc27fXPd3a5YNi
BNO0E8Vf4FA1O8VaH5xxFHVe93RrzrcdgXdYU9KPEUSYTT770W1WtcHKb1/ac33rvO4iBJ+mQwVx
HYKixAtfNVfxt7CnLPE4KIp1GT9WgI/sCdhFd7MZP676LFtzp+iUiooKDNi6c2A1RvzjZNzvlx++
sAbYajvZdIIUoL4+iRyIuKIY33kazfeaFsNKuy29wTrGm4Bg/o+UHjQd3gDXam9EU6VJjVKqlXVs
IUBgK+zKAD5AZR47PzNI7fY5BP1idO+7Aj6uLra0DYKKv52ovCekubJLrBnuBSEi+1HjPUL7PbEd
kJSU32deCy/My92ycBy2iyXF7IrY7Tzy+OdULww9BWruYAnFf8/DtObjvNQ11mQ3SFUhf5BjcS6b
6Y3r1JwIclh90lVIkaxsAUsv8f69XnnUwaEbBCDgbqCF9s5XIFH45FCm7nDdTdqujJSqVjFnPnkE
i/odbCGTlOOVLlDU9kMHfaaHMpz1j0xRaGpZjGhQAsxYvBLMWBi9tspuEGZIObBSf/GOecnolxKk
K/E7lepjykAk4A5KLmcS3js0r67rE1t318ZO0YcoPH+UqIfY/umToKuDnesrd2VSLmwkdvGiTMOa
T6gXfKRBkL2CCOs8SnjJr8yPhUFlC+9Q+dTmPoBtj1ingt+ChfFzm9Es2oxZU54uz8GlL7AmOe2z
qKt7fEEbgaygqXqUVK5pE5cefv77p128OvM6NOSPjyIGvQMolWi4rycmp5XmX1hA/lS8fnq+iIo4
hjs7PXiRaJMpRnSUOK1zX8dAhDjuarRs6Tus2S0ViiZo3xCkUYbyAdYo8iViGpi36/rA2tJBzqga
3xB6SFsU5Hsckt26hxfidU+3dnTCS1Ds4hpPB8rtcWp95xFh+bVq9IWmsQR3l3/hwji3RXXeBP+H
CC7wB1z3g6QIXIBEUpdvSoPs6+VXLJ1rbC9y1A/m0wjbgg/j1L+AX5SJcUD09s4xqhp4tI2PSuyk
aRE6HFI3vPfh9L1yFl8YpbbEjg1gtle+Ex6q3v/Ozfj+J5CIq9Q/Y1itWQsv9YM1j7kqWx1FGT0o
MHN+0GmWv2DmkL1ebr6lp5///mmitTWp6gzFyP+3zp35k48BTh0rnbOwOdjiOg8gfkebKTicrfAK
Z/6HuNUvwgzZtyj5AsToIXf79tbH/1z3Od6/P2cCWRnJYxIeUprLW2SXvSdoWaprfE0iSuzpPMqK
5DMRH0U5QNlfS2CuYaHgF6d5qFal/ktdYk1rMXsC1RWZ+KCCqnckorxfJXSIK/v111MytGV1aRrB
HMKJwoNkqdkiokiSoAzoJlbpdcq90BbWsdg0aa7c8IDzTH0HwC3K5jUyeNsQeIGVcM+XjcQi1+po
hgAij0Ih35QfuT+5AKfiNWpaPaxcU79sJjzf6movi+Ej04TtS1CiWBXCwGbIn+KyxNF/jrzgKjEw
XmP1dUURJgRhLzvBcHTYMIoMV5Gn2SZjAAP1fDUZwTD+/5OGRh3qeYJ+nuZ8LHKmZ35CZV+/AQbg
/gx0Kgg2Ui9G0WcRAQVQsbUSvy/nPV53/hmfXqdB9DMtLIffGPTNCZG4LQO8dvbNkL/gP3ymKKBg
FhEucvDKtSTy0kutmxqchdMhE655myIUD53r/ylwM9qXD0iHxhsCJMw5K5kVa0STpReet4VPX8l9
HRHeKfNmNCjr5xfKUj5rPpZb0LO6P0nrCFCpED7PKwvqwrC0DdBkWw1dnUfihAh6tK84Sr4AzdO7
bO6uqsk5lyz/+6twWcc7Ks+8VazPb80UDk+AB027ywv0UpvZd7Z0KpnqmHkjQv5i2vzpIzoCwET6
8lcb5PvwzAgCg257+YVf7tH4HGuhUCLORWtYdWJznh+CzD/nkDt+KENoC/Jo9T1LM8xaMEgHTxjf
NP0bDIucD15PKGBuEUavPD2D9zlAH5OR2/+PRO95WH81pa2lA2errE7hgn2SxoN7+zlkH5znM7Qt
8aajiIbGetUn6etx9x8xtswBuFOzHo8pm8styUayJ0H6d8lWkw9ff85/1NipV5WamWY6Vi3P6g9O
Bj+4idsQ1+7EKBLXwPioqp+2SjEW8JXR8fU28h9xdpUPo8oFa07GPTMWeCdf5glD5PLYW3q6tUCQ
1vUat8qAHsz65slLc7EvFQ3WagKXmuzcWZ/WH3g79DVjWfs2oXbhzszo8nYO6xulHInMjX6LwcRa
WXiWPuX890/vKtrC8XOwbN/SsI+/VbMbd5shBpZme7mpvp6m/9FmT0NW5yj6l6eUjhG5rThTiieT
V3UobQXUOWhqQOxHLVcoZUsD2loWjKhT3YJAeiomCZsl8JucD+EHxe+amOj18jcttZm1JKQiFHFd
wp3Q+ENONjpSPPzIYJg0ni6/YGkAWEuAphmdYIlZnrgkZ9aPngATB2vtzDxMfMQrtm62eoRYaDFb
wc2UHpxOl/HrBAveDba09oar0GyzjHj7y9+z0GC2TrsISDX7tV+exKzpS1VFerjB/T/Mbq57/rkd
Pw1iwlPquE3anooxKEFfR6XXDmgps4a8Wmoia75PMzdlBRT3SZVp7W5lx1SatISFbD/WGPMr9/6F
brfl2lzAgiyiIX85cx8eKuaZTUo44m5hR++aUn5DKixY6ZKFecnOXfW5yRwxodQAZY+eykyYmEyo
9C6cZMTvpyKMnW02eC67va5/rMMBgOJAJEoaPVcQIjwGZ5C5NzG1MluWesee8r1QdM54fgILn94Q
hpouOdL4VpSSrfTMUmtZM57F/kSbgIrT5ERsazL60J7ZkkEY+ht/3WF+aZ7Y817QmCB8mJ2CgHjT
7USB5Hz0GWo7V3p94QW2SDsoYhlUgM2fdD2oGzXC6jbsx7Vyg4WOsEXZgEEBioAD7Il4LCCJN+gQ
dmImzHZdA/z3VWPJFmYXNG1N0I/OG84pQ5voOU+bBOYYfHf5+QtdbRuSMQK8RskEnj9QqAxU4B5Y
3STSk5vWFB+XX7Iw020JNhSjM/yPeHdSYZ9H9U7Ncav3VA01bTcB3Bymo184bPgfJHizuaqUiVFb
fj3VCBtPkCW+8lbqesOhYIEgZ67WVExL/W9Nc5gHuFUOxMCpVQOcTotM+sEGLsQxvZvrMV/Z4ZfG
sDXd6WwCuNGB7w+ilJ+BkVNlfTI5uMBf7pul51tz3Zi6m7Jojl5lxfxj0Y08gElC165VFnytPUA3
WLO8GBDVJdT1n7Uqc/emiRG6gZwoaFpHJVPdxvGDp4Fj+cuFlYb+HkCg4EONQFH9UiSimHh6QlYx
WMPcL3yvLdHWAxyXirL037wRtFUG55M7F3fu7VWtaauwC+7mVd0H/luQV9OmnQvy0IRX3mn/o8FO
QSIMleH+Gy7qMewKizF/hNd7/dflH78woG2jMhGEJpjc1ntjgzOrR+rg+rqpkC+ct0xVvy6/ZGHB
sZXXsoQeH6bTPowSAqDyx4Y8wMH3sUOW5871myu3MFtpTTliJQ10Lc+ibGF4p4JCut+9PO7926iY
3exxKDVvr9HeM2rrrY0PHQXMTv23IucxSsKUW+7heDaTlf14acxaa0BPAcqfJ83/Sbn20iOIeuFf
cBVgzrfLfbL0fGsNmCpeOCovBRx9sd/DivYH4FJrV6KlUWXNf953VeY1fvY2jQjEQHc00o2gua92
vRuvReoWvsDWWTMO4KOpBn2iIOPX+xSElB9B5zb5Sopk4SNsnTUdUsgAtBu/6XkWDyJNXaQwQLgI
5Vy8X9UJth+ZrPw4FCx2HhQUYVuBkxGIRGtG9n8kC/8NswCq8+8D8ORKcISd3H0ukF3O77QZsWUB
uyOKv3nFo/yRZwPcyTKcmMJtSnu2IZzV8U4O80AOczF39CYqcafUlV80h7THPfpIZdc4W647XAuR
btQT7KFE2zQgIQ9RcSPS1kesincj7ER8cH+2Y4/k/Q/YanXeSi5jqePPHfbpYF8gIVZkecpfVajH
B61BoGjC+u/LXbJwbgnPL/308JZ1WhUO5zjD49bjlXQLvP+3acBpD4q1Z+R81mIgS+PLOksoeC7F
mYr1iTfjbADN9uEA3QYu3LV6OV3npoqm/vf3aB36rgedw6OZar4/w/yrFIQ65dbtdvaclVZb+hZr
NQmkK9ymHMPnlOnuPoih7eO9b44jXVWDLL3CWlNoL2YO99Tw2XAvB4AzgqtXW7NNK4XYX+77hX3K
1nYHLJ2bhjfAlp6nIx/0XwHH9adlgDdk/mrhwML4tZXcbICHXh56zsvEaDUdYFBW7Q0qBdd0igtD
2FZytzQEvTpS7Snw1XQQWfzMU3iNFYrrexBV9tcHV23/nSlvPEP8sD/RTET6durrAEqjwDdYJsMW
MunLHbPUYtaMV1HgeC2M519VKcg9ZQM7ZeEQrdzd/+gIv1gobVhpMdSjj4xI/DJ5UTUXewdK+/4W
0VUHPE8elOzJ84pqgk2eT6v7AitjeMvBxWj4xrhN+E3EAQQwVRrIdKNrXyoQqKeQBxvZoCQP9tIl
ZWwXQJbT8309CnHHSzbRU8GHEeks5ujujsejvM8yYASTkA5ljHNyH+b+IwDVUM9tjeyN3IszKO0G
dXlV+MRZD7u1y+27MLdsBw5Wdrz1oVx5Tb265omEbWO/ocaHAwcqyKarYACM2hDGMxMRKclGvOKG
3hS3Kshcc+M4zpVnJlsnOjklkp9wPn2FGXUAlr1GEcu+7Ei4FuVbWiDsJRuJmBC17Oq1bcfwUabl
iU6MfJNBfprrVR7HQm/YGv0CBMRROlP6QqqorO84RPQ/OC2a+Klr1HhdkMG2SlJFM6uyz7rXVEbF
XRU54c/a0fK6s5Ot00/7nJCx8ItXDpeGLcftC9T3sbztOL+KKoLBdE7TfdqooV9AojbQwyunIn6C
hhwFAFkXbi/PiIU11Fbo81r4Qrecv5pMNzB0hIXZ4H+XfAZzX8+d7x2nqc/Y32NA21auTMOFZc6W
7BscMExMuwIvrWHQmNYlcJWlaZ32ukuFDZQ13kjolIXxC81LHt4VsERE2LXX7v8ut9rC/LDZsR48
Gk1kePzi0uwdiUPnAfIE/uQGfgkXBJm5a3Ger1OW1D+34KfOZylzImd2ylcQQYZD2ygYx8Ip3JQZ
33t++XfQD/u8Qz7huu+y5j3pBxTvwgLktYIV4l0r8gr1Gn17UCNy5ZmPs+Hl9ywMAFtwDp+RaC6N
V7/CasnLHqceAfKXppjoWlXI0gvO7fmp3WSgnM7XU/wSMJhkJZJ28DOpBQq+Ln/AwgCw7Xym0MwQ
/o8SLtQiuzXc7FWLOLVCtTMy1quQz6XPOL/+02fAYJx68HytXjU0wbcaZ8MHpwtfL3/D0sOtwwa8
iEc6ONhFOPDrW60DCQ+iwVs5bCw9/fz3zz8dwU7uAAj3GqSpuCc46R9knJ+u++nWOJ0i1L4AZtb9
U4Sy+q0JG7MbVzIcPq57vvfvH28iGDAJZKJOmuNOvC1iOgT3sYCabGWBWtj6bD25EHyq47zj7wpe
IFtoIuaEjKw+RPq6+jTIkux7xNT3+RCO7gtllXITtFEDw5nK/35VE9micuIQ0YSOk723rqEP8uzU
p7V/5QJhy8cLnGumsubOiXlddsNk56pkpulqfHth/v5HO950NZbPuX1N1cTczRTkTbaRvpeLbyGc
PXTSI17YrUy0hc62peRgAdWZoyP20nZwBca+9KMIffE2k7XS5qUXnP/+aa7BdretMfy9Fx257aGt
watkAwn2iImsyUQXNiLXms4w0MjiqGyd1z+1m8Fc7DCexgfJAMtro0wlHePxvjFmXpkh5+PNF3cV
W15eVGGDO3bun84VQy2YfDJJaageC+PfzY2TzAH4q348w2wbLsl05a1Ln2lN/MnrCpeFDSzEUPEG
An1zD0ug3xp5yQSBRNjz6OCud7EDX55EXw9D34ZGBWXPQGqJi2evytxT2xUqKZriBM9t+Q69/vvl
t3ytv2a+zYzqWFBGuSucX3C0g4M8QARbONe/hS2gIxnYnRuCCNdmdKZ4E8eQG/bx2knv65Hp21lK
VCoXGnHj4hmgy/CWuDCOqABIvmuiVdnLQhvaqUowc/vCqaLsA9L9V7cv2QYQ43RHchnvRcPYdV1l
JyuBkK4BOkUbRk6XJ8KDF7mLUQEBMFQEvHJWBuDS15z//mkq01F3Q+bJ8b6Dcn0TZ/IhKoJdGox8
VwXByku+PvTDafDfLykZrY10s/TXHKe3seO0SW/8Tdn1T3FcFUkR1yvJg6Xut1YN0w3jFJAxO3pt
G7OdkU5THFkLL+OXpq2xw650zvl5/10s/Mj/9wepHjbsVTcYxCzYuEH15LjVhFy10/k2H2p0FThx
jig+5kn61cY7Q1pgusp+X56dS7/dDik2Y1BFqSfeJ1jDNXeQZnvuTjdO/uOq59two3P1KPPK2f/p
KpkeGwrw3kPv66peOegtjFg7s8anEoniNK1+FjKONw6UgZtagg+BOsy7FqvbyphdGEp2bi0lPVWd
08MVE0XqGxTzw2Gp5+0N/AhuLjfU0odYg5VHI0zmIGL8GXUl3Y3BzDcK1/FN3rg/4Ii1Bgpc6G87
ocYF4bTrs/BIGhqDENGcPSRzkoUr/bHUUNYWxmYvMyoS9U9IqV77Pg32SAvvG71ad7f0AmvA6smt
e+BxgmMw0VdDIgSO+wAWE1GjV2I2X+/CPrWOrhlMO1GqqOqfdZYDWUSK374L37+N5rS+4d0U7FQE
czsuq3FFibCwIto5tmpkpMTZpfpgHX1VnPwz+bPZFAV7FB78gTRcgq4bx3a2rapmZ4JYxzsa1gc7
k8kcDoQ+SqCa8f3yOF76lvPfP20h3SR0Ltuw+kAeHdeKM/xrbEWR1AzBftTCl4k/XseuB9zW2q+8
UdTCYIe5U07odRveRLBbmwPcmq5b2sPzKPz0NWaMeadHnX24cf06Ah+5jfLryvPw660p77mOa4Cd
5B/ZCAfCcc79o9OA5HG5IxZmuo01Csq66ggf4ZwWNGrYVbnI1Hvep/Vw3VS3c168muDsE2nnJ9if
HvYMqAxdhg28N8NKCnJhrofWXPdSLWuAF6OjBER+3BJ0h7+nkjtTMtaZGrfXtZQ14XUJfFGmoV3n
JQzV7vTodi5muzMXh6teYGe86OhP0Tjo6UgBbIFNqNjnEfydLj98oZHsPJcaBzJ4MDn+v62p0sOt
6HXdJ7U7kTWp0dI7rEmt+hxI3GYKjiRlfAsC4t8tcb+HoOzfXP6IhcFqZ7h4mCM70xXkSKHy725R
TQUCcwBlvFmZyEtfcP77p4kMKqHjIOQRHAuDQlM6oLaj5cRs5hpkt8vf8OdG/cU50E5wCeKGTcAG
DNe6ivhRjeVovukIHljPI/PHZkimLhuq5woVCs3j2XWw/m6ajIZsQzny1Bu4VLvRX7Fyq+GD4DA+
1tuBhJn4DgnvPBPwztXkrQV3l5rcOrWKESqkDJGOY0DKCWzYQt8P4jryKPPt7Erc9a1KB1L9hLHq
Q4ViOagE+RrscemnW+tC5RE4bYtyAqXE9bdQpyixAdcUKs7LPbn0fGtBgE7OC8fCDY66MU9sqr3H
sDB8xeZ64eF2RsWZFKKRU1f9zOAztgFZjPhJnPbkypFu51RM5fie8GJy5NMYew+BAORq33odAohJ
4yi9Vlf9dYjEt9MoKC+DUdJYeXcqa/KEEvXIovChyIC7qWR9L8fwAf6oD51au6osTGE7rcJmFPmr
aTJHgABx/43ITSUgAHQ1qhqu6nc7sSING0Ig5swx8AnZ0zl0tyOjp8sPX/r55/HwaQVqe0FZYFqc
vI2sDUl47rtKJ2B7IOXsE9k2a1nB8zD9Yh3yrZld5wRryzRNv4qRFUgJuUiyZSKpRJrn8X1GY4Hc
lz+mbrPtgHDWx0nKUSGPPrfUfUa+tRrg56m93Ludu1mlJ50BrhqDHSD1NO6CJhDNTSxQrfoy5L4T
vHXYg7wjCcK0jRMxNxMrE86pPE6O387OVhe4E5ikCbMa+GtdsPyjrpEKhYJtPFa088ReZmjyZIZf
rngFkDuqfoyUj6iMw91RnbMnOpbxTegPU/Q2tISrx2aufZJvwjivmheH9ZX7JFIwTfeInXvtPyx2
df6T+V5V79IU0LLfphUo56BOPov4bx46Y8/2uKXUgX8TwwKJwvah8FuvX7lGLM0P6yYkPZxDG57N
v0oDr9Isik9VO7x1PXHBZARV0AUajou0h+tKS1YG8MLVxU79q+wsoWThjIiHRwK4ErGuO8Bxh/5o
x34Ohy0w8TLudoy6pEbshbb+9vLoXlrVrCXTqKbitOX0Tkz1/GjM4B88E+rd5acvzB07YyfgVWNI
he+SZcgO1ZDNT0Gv/MMYOkgNXn7Hn8rwL6aNjYpCzQzoBqDG3JFc3HpSmYQatscu9gIn2oMaql+c
stvCH94n6m7OmTBICNZCld6fQ+1Xr7fOWDKaZcll6/wQZGbpXTYhHnuKxjRzyh1DoXx40ypVyj2F
fUh7nyKzGMAGtaiZSIYxnZ7Dug26h7joEI52wIBME49iFdhSXvVqY0bITN49Fc3T3dlBt3uGdWsk
7mFuic9+N3klpvxm6iScW2Sv2Pwupiofb6pewgw1AA2w+BXz0avvukzB1JOOxsMtK+3iyNkTHcEB
LUHwBcMtNX7ONoX28DvmsYYgeZdDglP9Q3Td5dCnSzHGt94YxfVLWjDSv5q+mM1jQQdcI9puNNNH
AZ6SeZp7Z27fWaG7+a/Wg53FIytVU/9PAa3lBJC+MdBIk7LLaujN86ypneMExpDzlnlhGLz6LWiP
O4gkCv9FuqYKNsDdeG/wojL5Zp76gm8oqTz3lBmIhb5lTqHchxjJ7fi9MU5XIojXKW+T6k6kNyG4
GkjMuLTv2YHiXzj2DuDPbBu4VbNd3cW6uwm5A0OUGEeeblPrUudPKDdG2loj1j1ukQdzDlw5U/E/
2nhzk1CZKn30uib2H6RHBrb3Sum3NzX04vxhYCqDp1jhe4F7O3oSBlr4Epgb1WMZNEUyIjykdgPW
NnbI27yYHvkQDfVDPRO4xFHf9OmNVrKQ/8xNBNbgLsjN0N2ULuLhXR3HxYN2CPIa4Ifojmx6GFkh
DAurkjr9qNuJhKCfmhlOeWkpcrb3S12AOFCxNFC7Jh0DOSewhR+KE2yv/fAlNAY1mZt6yKfhecjC
CHEymBswtCOF53r9qx2g30+gg0F5a9THcfQ/GFZ4/MWEeejfTTzOPzCOdHrTax6R45AKOvd7jM7B
V3/LTNfB9zyr8vlGuDwymylVZzh/I+NmxGYqveDUy9hNt/4EU50tKdu02J0tSckNM8qVB0EQakYE
IoaOAXEJ0MkhzBxdNynLsi+KTe1mTnvXTZCBj8iDDps040N7l9POGfepdpF97YCSe/PDaWB/+ZzQ
fktHzpx9FtYpvUVQE3Ouks4sv/MI5i7b2oEAeMt4obxd7fcQyBuFcs899WUnZSJxW9hxlapwDzIP
h3SQRk1+MKVU7A5y+n7eKnhf6vtGBE13Q2UTeLvQnVh7X3aiOVEOTxZc83jxS2GzNi8IHGbA5iAf
dx5Q/aDp3Qj1tr6LWGXImIQwBwHoyZtjYIGrhjaPMm4rbhIWtR7Ym97ohO09Zhp8aTDqGu81nXxp
XuD46JMYi0CsEacQMOHVmywLyDsD2wB/0Y4e0jHxogHlfnRsvHTv1g79WabDUD5GoZc270XYhPE2
b3Wsn2RV9uWb4wXY0asAMo9j2QzSe8K5fo7fWgIrxZscQfXuh5JTUwzJMGWV+af0vTI7VdJM8x1q
cN0wERErw5sQAiJnx9HA3jYrMz+/KWE0SIH9aiTyMj6K63aYUlTckTRHsZ0KfQ6/u8Dw9LZwa1of
wrnEiIIxp9v9ExdN79yNUL7WiWwAQsmSrmxMdjenxHeedQQ6xW0t87oRe8SCs+5v6qi+OKHISvRY
jDz2npb+8BeqoaJUJEZqlW7hAa/V1nVRFw9eeaM1ltReIMC3HzJ4Kgm4p8/lWgh2YSu2cYEmSkff
41l3hAUlcm00UwWMYAA9/efyRrn0/PMm/fkgS0OnrnrinAoUgfX3Veli7HpjG6XXRa5sOCB3aa7M
yNxjCDYkskNVnXt3KKNI45XjxJ807ld7rXVCLlpTRjhJVPekzrvEg4p0w8WZX45REwMHorPbIACW
DsuqTqSJfgtf32a5vHfCtVLWpSONdTwM0oK02OjHY+AiIIEojpNMOchXvR6vDKrYMo9We0I5NJuP
WvD4Hes6K7fYfdw151D69T3D1nhg0wdEWefDERX5DIf8TG1Vycy2Iro9jMXwdnm8LRyk/6P1CIFz
C7io7plbwkkiHt8ZKCotzL/O5zEecEQ49VPt4Zxy+YULXWPLPyTXMc0R2QRuvGU7GmHN8Hoz7VB4
1q8clxeazlaACG+uvTEXw3GeGdlEVbgVfan3YP5tY+KsRfvPR8cvhrkt/ahaN+Ykk+MpAFcJrjUp
UMNsJOzGFB1/4WX0e4yi58uNtrAquNaqELAqG7O20Ec29LKlCYWR+XnyMpTbrPTL0kA4v/rTwlPh
K3zfdOSOEHHkjd4wGdwHBbL6OpN3Z3xPrwHS6XBSv/xNSwPBWiZkD36z0mQ4tl2a7+QEfkaa5kWS
j/FKMGhJHGFjqlA9V6VND3grrXDh0PCB2U2onqNl1e55Fj54oZ627SRFUmbsucQBdnP525Ya04qh
FX7lTCWUZU84vsXV3nfQWyxJnboJbpVErdIRy/s44w7Jg/gwpl5QJvCn79y1OsKlAWPfGMNSOmnR
lfcecU1xk/pTmh38LCrX6IdLbWszrSocP+siGt27QIW7SZgnqKCetettDAsf/tzn9EiTEcU6kZev
JVgX2tUmWyFqOMyOJOU9xyAFyDqHJW1KwJvHuKFVeApm9pjHeF1cZ78vd+XCNLcBh6KJc91P55aM
XNzhBhd34go7SpjQPHR/+HIWM66EvG1Wxs5C19lYQ8lTGNhx5iJVUhCx4RkEllu3FhAQXf6ipRdY
i4mInKFEhEKfNKLIToJIFUXYyQWY9rrnn9/7aSUpYN6K2PQ0Y2LjN6cdmL24wa2Z5C0NAWvZaEGE
7YuUglQUpVnEEnjFesXtoCMaw8KyHILxkKZ1jjpjYkwX/iXqphwE1F2saK/LzdlQK5aXEAkX0XA0
aia7CaC6LetqOC/Hq6zzhcXRZh2iIGkmGZsN4sxlV+I6nkM2guBBOHfD7yiO0mblvLk0vK2FomIu
LtRupY/pyOD86vTlA4O1SdKjfmODGEV570bDsHL2/Pplnk0/9OZhGHnlVve6gcu3RsWgwLGvbat8
g9K+50EGKy/6uvk8m4HI29KvSYO9heUN9Gk03qSml5sMQpOVMbCw/nm2sXBRgHzYwGH97o+NHQda
8VyYSCk5Ir6A0qrstjXwzp2L+NFN65Xo89dTF2zAf0+tIK0QueJje0wh0Jg2xewU/iab5nheecHX
MU4vttaGSmknk8wt7tU5o0EC3EjRQxPuU8gzIWEGpkrjS72/ZqXwYmulqBoU6QZDK+6RLaN8U8hC
jNtw6KK/Lz//64Mgil3/3VympfkQtaI/ysKdcUePdRoBk+3pEIEF43mpGPY1m3m9lqX8sn9oZJv4
MK5INoe8OHAytre0BDi5RfXcNTsDwCDnJfHTwkqR35x74wwH0KXVtspZeDPUqwvrwm+3U92yC6Q3
sEgfhMSNDd3S7LwUzgSXu2Lp6ecl4dNvlzEog104iQOord8qHyfJs4/hdc+2ZoWO/Yb3vREHL3TM
jSjRLv6wVkrx5RhCo/8/zq5kOW5cCX4RI0iQBMFr721ZtiRLbVsXhjzj4QJuILgA/PqX9EmDEZov
+qpQNIilqoCqrEzDIljbttOo+vwMvccquZtC0JAitVGqpJm2A0o8jbtNZyQxVhbqQx+J8QybyKNa
9lQ107GqvGMDnUfXYScZVQ8dsoF9P3y7bc0M08jzIPFAyDeciFPU/aHxZ1Ec48kd0h/XB7CtG/n3
hgdZ77UMF5gzGKWCF9kBqkSRJd9rFaIxf0ELXx/HdrCMq/ZAWeG2FTZfg+Fpjz5YgXwPZCpv+3Uj
PHLPlQH0yocTcErIiiecRM2hczK9sg0fBiqK0tS/VwlEeBJ82Qr9X1DkSvFCGPU+p0qdPBc0I9fn
YBtj8fXvTE/nbZIRWqCNuq7zAxfgExK4Hsvmtl4mzMIwbppGGQSm1HhE+s5Bd74q5xrVMCiv3rYN
ZnVajpQARlSOJ81RbWOTRtpwDVNnWx7DwBtAikeXQfcMD0Tylc1Otl2YXQqCh8X1DbAcUbPTb6gm
PBqKeTw3PYr5U4/rSK1uayLF4huWjAoSE2EQ4vunNHuFuE+NRzp/vu3TDSvOowjCiegXPmsI1G90
C7KCSKD8eNuvG7ZbEVKwjHnDiXoe+Q59hABSn5Kkl9t+3jBeN5nrKUAz34kF89tQAyaTgWjjtiNp
Vk2nmbc+WtzVmfPpB6GQDQnj4PX6h1t8p1ksTee6kiVpx5N0kEHVXoFnWuDqcu+3YKUI+xEpoOsj
WQ6/2ewo6noIeQ44d4p8+l2KoscXBuzfxhe3ATFpZGbM6aSkU3UzakSq+QkmUXbseyh2Xf9+i2kR
w3j1ECkmgK89iz8vcohx7QtnVSjEtg/LqO885xDzVPZhN56HsnwSBD3UqS+yY6IEWKVFd9v1hRgG
nIStiOvcmc+UINOb+uB9iot2BShhuU4Qw4DRXZIFITAnQP1RkL2RYatH96tg85FBiEqpNYS9bSMM
UwYEBqVCWSoAInK+A+MEfJxoHm7bZcOQ07ItozlPvTsXgrdppNEXljZrajCWLzcz4EhSpJ6PJr4T
cnZ6A/Sguw1H+eumLzez3TIkjRjwxjmn9cy744D+Mu8uTCHjvvLStX29EXrzEnwb0RROZ9ZCgXGb
usUQ7kYU11eucbbfX0zjvQlA6tIbSz3BeiEFk1bqZWhvfRSYaW3SKh6OyYDoAlICAMy5PIROtaYd
ZrFes68RKesszVB3PyNLL44NukHvk76h+8kD7Xjmt8VtPshsZyRjlEvhjtOZSmADBgJR8YgOK+tv
cdBmChsMkJFf91h/6I+4dwQ1989DjxdlNwMrfNsZNUyXiAxpW8eV0D6I2+0UFe6untb6V23nxzBd
3nuJj3IKGKcGT3ozdPtqIqEdFbqgnSH/XJ+BZafNXLSYB57EYz+dpxTsXkjlI3P2AmzaxXHXqhWW
eZiZ50mATyaGBOEZGWBySoYw2rgRiJWuT4DBmv5TSwLXpGHF7pRBpJ5P/XlJplcVoHMowGgVHZiT
P88k2aJgfrw+lG0ihkFPsgPNu5iGM2gYy89o7PI206TX1PRsv27EY5ylBqWWTJ2HVjegqUz5IStz
/7bbiimO4Po5+sR81UM9BSqzEAsHBhLyGWEePV9fHIu1mYo5su9cRuNenl09lQ9pySEjsXSMUdWX
K3de21k1AjKwT6rRk5veNw4ocTi4kPACiU/tEE3HPge/7PWZ2IYxjFr2Dhk8mMHZBW3/uSk8epF0
YLu8EPLYNgsV1PWBlpfqR0fXMPAq8JMwCxGAeFi50Z2AKNMXtx1VvEEeoyi30NdDS3eFpPK+ieKh
eHQSJdeySh/v13+EEQLKu7xJxXSuarjeFFm+TdJWl1pU9Ypl2kZYLPZd/Ev9vIloD6zKBiRaz0xB
t3qqq3Y/8gSc+NeX8OO9+o8MAvFbQiYIM56nBmwdSTJ8QzV0oR1h9xnedisz+dg0qZk7xpUvqXu3
Gc8ERP6fUU4ax83crjPm2n7fMP0AqA8dTAgjCa3Ep8qHyrvjrr1DbUu0DPpuG6DHHAUNmh/PVaf0
oZnH7PjnHlih1n4/q7Vkn223jas4Hl1A97ghdpshY7klgnd7MDwXu5C7yYoDto1hOIAm09kQzrM8
5/HYfAbb14P2+vBLNvEV07cNYJg+z6lfs5h0+UYO6WtCAUgLR1ZuR1q5u9tOrGH0ATCgTpOBsmiq
y3yfsH44VG3S7VyFkAiKpjUkh2UqpuqBKNwmVrmUZ5DZAVtWSbYfRlmeuxZgletT+Tj0omH63yeL
A5UXiXbozxVD44PoIbCSBIju6BCat5Gk50x06T5e/nR9QIudMCPWN13k1GCXlOfAn/mWROQ7ycc1
ag2LnbDl7+/sZEAFouduPQEKS2aAq6pyQwNsTAplpn24zr9um8SyYe/HCfopISjfnBvHmcD6Ghb7
MC3WKtS2WRjWTqDv5tSaDKccaTNQRTN5qkQEYtkGUp0+noPP17fCtveGuTOlmhwtGvpukuicqJu7
xhsP6Ti+1GLYeg1/mmn9cH0o24IZVq+5Q7Ix7BGK+/Q7soF664erzXG2HzcsHpWJWaVhLc9pB7a1
1K2A6oyBp7nt0w1jzxvulxCTR466huqVAEPTcYbM922/btKIuIXrQxcgh7dy67LciCV3nwfj2vXE
sjQmhciEthwIW1TjWdNAfklCj38aVX4TGhTE5oYtV23rAVK/vG6YxrYKLHydgijw+sJbvJ8pcgCA
QyCrrMDCp9AvrYDT2wLOVO+VXgO32FbHMGMwHbtOAR4sdDyM3/gMqiq15Hlv+/xl0Hc+QkMJPhoz
jcXB+gNPDCTDviqB+SwzQffXx7BNwLBgcAUnHjRN0UqBalnSAqDteGuEwLbfJub3F3PhgjbtzFtc
y9jU0R2for9u+3DDZNkEGciWk/HsRnjKdJGa95q7aw7U9umGyabJ3KVaCyw9RQfXBsJo2aaK+283
fbupRQDHD6mzXOgziCWDfd4jNEL+9vf1H7f4flOKAGlKZOCaYTk1kyi2UOME6qqWzlagJ+B7xG51
ayZ5Cs2JlzKGvrUNOIxB6Z/K6IQ+4va2k2lyp6AJIa1DD0cSfk2MGyrI99ZdY/he7PO/jy5qMqZI
XUVR1Nf49ryHLbERLBMVy3D6ozq+KbNITSmCqoEU3OgtG9E0Xr8jUDrYqwI58Ov7bJuCYbmkrWSN
e4M+CxGh76APN9yNs20t83xlBz5+mVJq2G/TKg+FPSR2oe/+SoK0eUu62pM7IHUZ+qnmJD0lJYnm
7SDV3G+d2K9+3zY3w7jRqwk8PchMjgMq+Vt3Yv5WO8W4G8NVjLPFwk0elaDuE6fjJEfVb8xewWRS
bZTCIl6fgOXXTc4U5gK635ezBgABTT8BaqL9Hkz4ZF7ZGouRm0wpjQMoOweHwrEavK+szU/CJ1s6
Aoirk+JwfQ62MYzYDDn0sPUdgRVKFuarvK1/MtxbHgM+PkIXoXm8Pszycx+YosmSIkgI/JCM9TFv
o2gTtO4beqogVx9U9ae2wLOrhYWujGW5r5qEKRzSI3E8J/qYjvlXHkDUGfWcFKlB9H0B2ez/7iEr
e31atqGWk/EueINSyEN/MdVHKfieON5X4YJCAeWiIQ+fsyQ69N0aEYntsBmeIJhylqFLRB8TBmvR
BVRtOjRcXZ+Hxc2YPCpESK6zck6yTVon/lYmfk+g3Bp1O+Wl7XS8PoptCobBpz6g7Krsnc8LJ+1B
OOQ3buPyxh83gjkr5nkOPPw4pPjEEst/IKavqUFZjq+JKUvqcE64GHxgZ2P6OQif82H4ptFiMoL4
dga92/UFshijCS4jIR9lCw7RIwE9w4ZV4V3TB3f5gEqG460xr9oGWeb47syC4FF3jnRwRkX5xHL1
MjXTjrfh53WzsGy0SaWiA7TLh2HjHYVPX2mOZ0rk30aajoC7nOF3398EHgBZ4EM9sqoGy5qbx1DT
yFF/DrehE2c34bMxjGHakC5kDGQDeF1H4zdS0ee5XbM222kyTbkQtFbC7yE8oHYB589LsTmIf5Vx
9TMi44pN2zbBCOxD1LV1o8buVI2oSYqpwSFK6Up+3nJrMEnlpzjxwKdAixOvpgNBUk7O9Ilyfsih
7svy8bFi9Z0zjytRyjacYdxpUkGoRbYEmCwNANifZ0xDwFfr/ESDCJrLwucWnje6sSD3H855rvqh
Y0lTnIhXj7skz/7+P/ozLDtj0qPQSKMVvvXgqtB2/ZQkafTVYWLcXncitl837HsYhAoCXVX3QF8+
EuDSf8TA+/+4/uMfty1SamLMUnT187bLqnvBvSMJgVAFYIXuIXUvNgzbEWTFM4jrig1SUd0OFG9b
NchfSityUuNqMdkSr0yWFE7I7ES4HN1zHoFSAPwyW4iZAo/b1v4KJMQ2hGH/hLPUTdBl8hlqteMi
l4gcN8QJtr0bFfvri2nxxCYmTcsIBIgNLe8HVcpNBkzXd9J2CQQAvSTdzVECeoXbRjJ8QRrFcUej
LL3Pm+EXkbP+ibyh3tVV+gquA/3z+igWv2ZSfwgZJg64TSrMp94JPu6HEPUABmmgbR8iYTKCYmrF
/9h2x3AI6KcGn8xCIJB6c/acJ2hvn+bJ32Vt/vf1yViudiZyjQMTVDBHVfdTCBUi5obOz7SZS/9Q
lxN9RVt+89j1fnjnRBDXXDkQllmZiLYJYlsKipAcXQSQNOUOxOArB42ZrL71WJtQtrSnLSS5SXqP
DCWEriSlEPeqik1Mbi3dmFC21EEyLgNd7H3FkdBKyqnZgp+JHZFsKVbu3RbLMQFtpA/4QsaC8jAI
pI8gGDgj54QMe1ck+7amz9ePgG07DBcwgIAb7TEJdl/yGAQJs/yVZsGnsAC85PoIFosxQW2Dcss4
hp7WPZRax00eOwN4LcCTBF/gbQGG8v19XbQDWwmjy4d/8AozYW666JTn0gk74yugjmmD3sft6HWU
Ha/Px7Yvxg2fypThqym/h/4zmskTlGUrGpNs25VN/Ml3PbDYXx/JtnKmA1BdPEuYyn0x9xgFUPNU
PUtU2zZD4ENNyXOJQ26CHlIT+8aaIhZpn4DqIyegeQEnCriiPf50fSaWU2aC30TFldejDxv6tSHu
s6JBOwxr1Fvbgc3y+hCWfTdbvVVRUq+ivDrxqDiPslG4DoJU4vqP275/OQvv7uNgjo10CoRstpm8
5oFw6MCxMXhqg9Vob/v8ZeR3I+RpWEYoak14nQbeP0AyjFu/ctfAvZYzawLgoJ/mgbIjLk+8y16T
KQIP2HjgkJUp+RpNqW0CxoVfQgxpYWhvscVZ4r0NenTA2tNH/LaOKmri34QC0Ydmfnmi4Nnyggac
PUX2cn1/betj2HSuVBx43CtP0MjcEzqeeJF/ZTU7NWSNiOLjNkEK5q9/7zBHPG8I4uxnHky7KUfZ
Os/bz0mIhmXc+9WmA8VLNnT3Ra/fgJ/ltx1dExEHBoTWT/twMey56Z9dPj02bRs9xST4fX3xLDtv
AuLQWAkITCHKk4baD94rndq0ZXO57ccX3/jOLjiEilANjPH5uHAXZ1y04tOMOdz264ZdA6AZjU7x
Z3ESyKLqABXN2l1TpbV4Ddew6TSfs0GNDN8OUZ9wOwTlABBZR7aZAi/qbTNYNuXd+gg24v2hcRnZ
SOFRqGzhheDhFN3264ZR89LLCsmWX6f9guKDZMv/0a1nWx/y72+HYk0GSm4Cl5ECJrYBoGfeNvko
ty34G3fXZ2CxbLN92vWcrqo9QFTQHl5C1wSppiJ8LgCuLMo1rJDNAAzLdtOknzgEFFFZ47Pe4EaI
2DmuAcc/XqXQbJWWvCMZgb/DDFpwV7AS8T9YCiQ9QR/L9VWyjbE8EN6dInAL5TMatjAGpbw5oc/t
b1aoZDdAdOVwfYiPFyk0u6SFdPK8hJA94sMchXfohaXnFgCYm25loYlpQwsDSLBA3nYM6vJ5Ee5g
UXJpeHhuAaK7PgPbIi1/f7dIsmjKjoE2DKZWAZ+Q1+m4T2Qd7gqmk5XjahtjWb13YwQyhv5oG9TY
iDSJ/qqyAER1qpLhtOtBybUmnWcbxrBrImlXRzTDVBKwxn2Gbu8PJrzxSwjU7opjsg1hGHfptU3n
QOD04EH0wB+HbSfqnZetgbU+PE5hYEbTQiR9MoEu+JenIOwsEi85Ri24R65v9YdeI4Q1/Xsb/B5a
Obya9a8yANsYWAWLY9SF/pGNVb8XINq/xSgwjmF38RxytJ5T9YsS9OT4i0izDso16mDLGplY8qT0
YHSy4N+RvPQ3NCpBlwh2wFt8Br59Wbt3R7UDO081joXz6utCHDQFWmeCduyJefNN+WkMYVicCyoy
b5Dl9MtNib8LQuRdR+iQXd/jPxfH/7wU8euGreUKHV1cON73oQumLUnrA/7J23ScbVUlXuoOYJgR
5p3W7t4Pgp0z6L8pXXunesvd8qPhDRtkAyvLwR3DX4kDdD/YKTwa7LMYdCaT+xWiWPtoyE+FLrcl
mCQUyMuuT/tDu8SEDLtsisCdtPCai+iKHn2QmUPnQ1UR8UM0cVbfeLCNCzVF43XtVyF9GbMsLLaR
V3cKpYu+Wdm8D5PlmIURcofZjSpw4cUvTkDv/jzEwxyPcRkd4NC+dgH0PXh24rdpF4S+GYSbIgX/
Y4DxBGT8Njprwh2y9Wvqrx/m4fDrhhvwg9SH2G/KXqa5ltFviYAy/pySISoOLZQVPZBKy4nP5aEE
V5b+weJxik/Xj8PHns43w3IAWkyqWyf/a/DEnqI4U4X9vkR5DnSgt4RmzM5wFBmXsduKtPgrG6Pd
H1oUlIPy2AN57W16OxjD8BS5jJI6nVTw4krNt8gEXHof7u76Gn3sR32TnCRhYaZcyDK8tCUWhQhk
lcc5ueWKjS833EAXCLftFbqUhjZ8y4BC3VRoA1gxdtuXG8ZeKdlCw5RML6Ju70bUpTeJvjG8+LFh
4+HAS5nO4/SSJaAJGlO32RapWEt+2T7dsHChwHvvoDfsRXnDuGNu8DVU800KgKFvosmbNiVoFh6m
l0723/q2u4DcI9golxy1A45DXgA7G2Y36dRiNNO8oSuWVrhYX+qYgyM6c5xZbmMnb95uOp8mjhxl
tgq9RDR+Sf3M22Y0gdx6vqYr+HG88E0c+dgBqhzNstr1AEg99xJKphFi8rEX/9z29YbpOnPraTrm
1a6C4OR2jtOy2xAPl9/bft6I8v0oUd4sK3y/E51bEOB+LbpV8nmL42aG8YLqounaQlS7mXmnSqXt
tkmqdsOS2N9DMm3nk8G/BxZ47TVrMQpm2PPsDVkxOxiv9QJQtTiku2M0vNHkmGHQrOqSDu1G1Q5M
+nsdNyfVrd06bB9uWHPNoNgC2Ydql3tgkXbFX75mK6ffckBN2LjnkLIIQbb8MrWR/wl8OdkmDl0A
fAIk1a6foY9zd6FvYsdZ2hZj11bRr0b7E96sgetEot6C8BotpmHQgHl9W/QS7RZgyk5qkW7xOiyq
YYvrQusXB1XNPl2D5NkmbKTE5joqKRjNqt0o4l3E/IOTHtzQX5mr7deNaA1y7FFDYqfcBWRM0O4y
BsUDSBvUQ9ENrrO7vqCW42BqUzaB4K0Xo8EGfQT8oAoefgegdL6lcIrdWkZ99zLx5CQaUKGXu1QE
2KQgBoP/nDwBrLxyo7GtkWEoVUn9BFSC5a6K8vBLW/BxF+g+BHJqmFbuZdYjZ1hM4dVeoByWXjpQ
WaKpJuXoPfQ38xDHzbbzylxUd5HjtC2Uq7OunNtt2ugZglo6cMJ2y6t6ZDdulwnzdvsUicy0CF4C
qVtSbVoxR8M2dmXpXm46ECbWO/A8ZBqnir2ARB9wiqqKv9Vpwlae85bjZgK8K+aPaDwY00sjIQ5P
Q3QegOz9922fbhgMuPtjIceiuySJqCJwCkzJPWKOf1P/bgg38e/TrEvUsiSJ+F+uw534QPnUuOlJ
Z+5CHz+GZVCe6lBruoLPW7zIf5+lfmCEtF4Rv/G9IbzQtnxKA+RlIdb2MBdtu3Gofq6mNVIG2wk3
YeX9lPdpkA3irZbDF9WGG4YHb5uW+1zUdxDq3ER4FKMpEkWkFSC7JVxTY26EuJCyAQ/HW0WBPcSF
9aim6o6m7AzFnIflxeiLYKWgumz/B+toYs4T7VKm0GP95mp9R9v5noEmJvJySIOLlSFsx9pwQ3Gv
QFIHw7lABKLa9I2LJCFfbbG3/brhgFwG/VLInuASkydjBveCN/02SutqWCM2t4xgAqYJThjrgWK9
cFJN2Tb3/FFuSjKsZXg+ThKAnOrflsMiloHouHdekD2KvgDcRjeVDppdpcN/qMqSLZnxjtcM6iOx
XG1n+AMF+mDnw2W678JP6qZIg0E9dZdoIPKTCySdk68ZJCLgdpyqj+IOEHQkR/OdRrdkV+0iAgG+
t0kBUBJitSev9+6Gvp27VzBtau/XNNa030QJC35ITjIn3TS1L8Ni08xOzH0kiaqRfVEkJrzalRLK
IBy9AF1d/YxZisalvUPqvFEnNrIg/xZxocGLnHQFTV8XUi8YmZrjBn0PqA7HYuMgfYJO4UzTRPG1
CrTNrRg3VwpWkaCpQzh4Vn8usgFRH6aXLVQyQYeq0nrTs+VUmbBNRtgItgboQ8C5xBswzepN6Kz2
7FpCf2BYxUzgtDrtsxc0i37x2ugMJ3VPfbLioSxew2QBbGmaBwvw5zK5+jiXnN5NwpF7SNbrA4qT
K6NYlsgEZ1bQ1UlHQIovpBoc6JGB6Khvwteb4qFJATimgBrgU6cLLsfxoRs7vZnAJ7/i8yzrb/aj
yKyik1Bh8jJOpXot0UzjfJNjH+tsU0AzRN+WlTHbUqoIOjxdmaYX14NMcOlA6ToE6OP6CtnmYFzg
GwrKXmAXnBd0a7XNgzv3nD13YISP/ml1564RE1tMLjSiXdp1Te1MZf7aKHp2h79qhO7WaY5/csts
Dc9vc7KGYQc9iFjcJKYvMp8OuRq/MYk69ACB8AyWJ1FKOSRxcaDJ2lPSNi0j6umiKMIMDJ8XYAHO
SdN+rtn0bY7KB9YVh6FSa88s2ziGpU/CD6BHo4eL9L1/ZEM/hxRZj9D7mk71Q5ne1PMS+mbbBSoA
tHYSkV8WZRQ9Q4+ghYLh7vpJsxi62WyBV6caVdi7L2XcZRsSAGuiA/Z8/cctxzgwj3ERUtCq1/Fr
l/p3Os1/Lz/djjeVW7Ewxr2azhB6knnCXl3RHEn+uCSnO+/G65nZYUEhAw3ZIh6/Ji07BHkOpaCJ
/R1W7GHOVvP6tuVf/v7uJjCVYY8APIUX4Dgj8huXdR2eIB6AhrDrW2C50JpI9WYUygXkAOGipk+K
+neLjZfedOhz5wt6DKGjvjaUZbdNOLpoNBS3okFdyAzBu02R9LxCU3EJ/bNvsQb1z/G2KRlrFusp
Yy3xp0vpjJDIiz4vKjSFo77WY3xaXh+DFCurZ9keE5ueU5exQQTq4gqw99dugpTKal7ftjWGX0yq
GGXj0lEXxsb578hp1C83zCb/DrCXKdlC6YO9oCdjWUporInb4pYJT89jjYT8NEWvkcv5JnKidlPU
AIxc3xvb7cRwiUIH2ZiPbfAas+FQR5AKB6c9q4YfnXD/uT6ExeuakPSgHWgNGS91UQIcaODXnrvq
Ty3PAzIvK7uVFJElapko9ITR2ovqzn9dotbi4HmB4gh35uFYd82xGKDnocLg0Mq1NIFtYoa3ZGIK
aD9M7muVjF8g2rgTij77uvq0TCwd5hXzsZxpE5gOJiEXQqTudElnJwV/TeNslVRrHBqWA2Bi0gM9
LYqEXXyZHR/9bmjFH5o7VUO9ISMrE7DUxSGA92+nmfiJhhpfGV88BT1aHDL07v2AwtLXMfc/EQjO
iaL51IcF+JOr6kASsVJSts3NuC5xSIjkvMW4cuwO3HV30g0+pWHzGtzUtRT6JjR9ymRf5lM5XsY8
vjSF4BvhRjdxe+PHjWuRVEA7Rw4bLi4DbLgj/GvW8HjjKvV23TJtJ8swfq+TUeQMzXjp09JFsYbI
Uy69+rY7sYk/B34uLF20UV68sq4goVg9o97+tMTj619v2V0TgT61eF03ddpfhOIHFDm+LBVRWYVP
GjXLFfdoWSETgh40sgl4EMmLG4jhLuNu+YQ0/RomyeKyTJUx1SFiRB5nF6mCXRvW26qroJS6XLK1
vwvz8lD57U9cAA7XV8w2m+Ui8O7ygt7QJuTzEF18p2w3uQtEcqrFr+s/bvGGJiDdC2RRN6EnLyoQ
FxKEvxfDZiF46Ekf/h9JRtskDKMGmKqss4TK11zRV0InvfNd4BqvT8JyJTIR6YxyRvQowgvkksHg
xOO++9GmTvqdxI7aXh/jwwmw0ESIMdI64ZQG7K2nTrcJGdRyoNu9xkf/4Tbg15e/v9tj14ceuE+c
6K1q/OSYlrSCpJUm2VMZhdlTBF3Q7wBI0RUP8uF6YbTFNt+PBv3hOAa66ZFnnntIQ94cpiJPD4Uz
rSlz//Gl/0m+YQzj1KIGm3jVGLNH5hSZviQ0Gwtv40M1MZObKdSCf0Jz2BD+RJ0rQStvoFh+dh0p
hi8Q4BV4pUo04nK1bYpZJVsx5+B43OSZZOrIgrBGYWzqSjT6EegV+xfhA9e/Y16rs1/gRvAhZski
Jag6ONqDwNxth2A5HO8WThZULCwS+ikRpF7awQuo47SNjulKtcl2ygwzccJ4kpUbBn+DpKn2HwO3
b3MC5Vzd92t4UNtRM+7DnI9qamSknkQ4fJMllA8EK7p9TsKdh6vytk7ccmU2tnNmhMLAmdOEeDJ6
6zjuVQWQRmmLrsy4X6NS/xg6iFNmxELw//oTY7N+Wq6Ok5ufEkTds9YuOci4LDZiDO4TELC1uOPN
gVCfgYcu9pDvWjkQH0YzFphwNJFR9CEzqUADrXzJ92kCDe16j6t4kb4kQ+KotxnQg1tuRhhteeK8
O34DAAfSibrgjYP/e+uCkLh0IBKbF92DmOI1GqCPz2BgItE45KWg3Rz3L2kZghQCNPjQcsPT6boJ
fXwmAhOEBgG4tmcoqb6BkmcCNgPQbdKS/VjnK3Uz2+cbjsctYjIHfh2+TeBWTLZsFn37LQK3hXvj
LiwDv9uFrp4j4s0zfHXu9FsZCSTNy0Sgj5LofcmGtfyabSKGL2gYMiLl3MePSRGzZ61T1WzqIMlX
arG2jTD8wNBM+NkhDN4EoIdbNTt/6zTy8QLyy5tCZmDi0vKygGR8XuWPiXSLX384eKSTDSsJaNvy
GKafM+iij1Lqp8DDfWKTTMMw7LzZK/WKbVsGMLFpAal4BdEP9gYOgu5zr9lwErJJL9ftwOI5TCza
MKD0EvWlvJuGFLL3JErlLtcoH7pplMcbfz1Z8OF9lQUmKk24OixinzkPSIWUW40yKKTNwz1pMJj2
QNZNnVRuIGO+jYJVnQ7b4hlXDBRlWIzUVPSmsm5Uz13LwLPlutnq+/rjMBYww8wLVPHURBV/i4NS
bIZ2+hIlvNgAbEG3SBI/LFyh13fKtn7LFN/ZO0DATVkqL3lA96zccM5BmTh+Scg8bdnSYzeneqOq
7n5G7F6xHIttmnA2kZajC30uDJmG7osL6dRHzXTz4MxQg7k+K9sGGebvKjbnGuT8j03Xtc+sqbLn
WQGye9uvG5EfXRvT1KQkfXThsPy9GHPK73oQM/Dd9QFs5mNYP5p/uoKBe+SNguwQjT8d0q1i6Zdu
nXs6qDXVYMsqmZg2yssI9pmztz/U/HAH9LN2qmRzfRKWbTbRbMHAesh+qf6OoKOs/8QgLfEp6BKk
CUGhGTmH66PY5mC8LZrI81Me8wFyuS7kNzYSbQfOXsRFMK8kOy2bYbKiDi2NpggghSeR1t1eaPqa
U9Tyq4S4m1rc1CPKULk07LAauVBJkj2lidRnEnfFr7hbZUew7cWyeu+svAkUTbwoSh7zGWAbd9t4
blpDXQh8ccw7Z0ERrxn3hwlpzMOI62lKXOpOSfmI3ZcH0MfdD+wBKpXd5o9LdpE33I79Gk27bfcN
O5cxqxw1DOUjKYCOBKmAQoD0kbarVzbftnCGqdNMK+gWDtMdZgKwZxOfUtqK0zyBuva2A2zYOve8
SFGSlqg8FfRYBSN56HK+lqi1BBITU0fQ09xWPuGPvEGD8LIdTTo9ThQpEEniy5jdJJnEAhNaNwUi
YMzth8fAA+ycAdOzQ3FgjZnYcqpMaF1TDKpRqVM/LjMAjBsxUYETrZC/mEaQgnzBMaxvakfGVIzo
nnCoHXusHV6m0W0KELMjTt31bhffBBDDAIatM+S2/b5M+scmRxE7ULipMKQHtT/U0Kwo5MHpwqdC
knblEH+MgcOAhvmLIEdjTN7Ju7zrKASkAYkdhgSZVXSw6hjvY5AmJ/u0huIbCRfdYmBbVo63dWzD
IeRdllMINKCy6jEoD1TbxAF/WlAilUWrokO/+vxVVWC26Sr8yRHtWh7cdmYM31Ch364ClUP2GBD6
GZgjb0tL9ty4SGvlHuTzlE4g5YLLznU7tk7UcBUSYhfRSAL5lRfa/REkyAkmxymuW/4mhjka76pZ
5cG+DZfCJgHrhpyOZOBdskuzyBXDrQtuOBQ90r4gjpI4srk+qqFBzpB4/yRgxNFR9BAEDkRRAd9C
2cZtdlEZr5wyi6sxMTNkKNCBNevssZm6+NM0P1cseqAMvGV/QmXiVLvrK20JyCZqRkRxzwLQirz0
cs4eMtqJoy5x3Uf4rP9WaSb218ex+P7QuFokemhc4XXjmwgl3Veu0Id0Cj/fKoGMvJ7pafqC9XMq
2q8S6Ily108s+d7Tyvl1fQKW6GgiE2lbUHR1FuKOp40I+Z46hDWbKpRekR6uD2ExMhOFGIA9BkK1
Q/IAto8ABAvDVqbKPTANWVynGbYzbx5Gr2I3bonpTGgmCTjYuzsUucP83vWd2j+zWIf9924Azmnl
9W15FJkkriLtXC+Yp+qR+t054U23bca/cMW4G4pFLWDxHks9tVuuNdfX0Xam/8fZtzXJiSvd/iIi
hLiJ16rq6pvtKl/L9ovCHo9BCBACBIhffxa940T0yKb4ol52zO6ZQKVLplKZK9dynIfoWF2BLbg+
0SryPfIo27mQFgjMxgPdpwYIInlus2iU9sYpOl6CIzs9WLzEPvM4uFAWJN9YEyBlZcCJDDt6ivTw
EcyjyAPX062xjotCImkWZvFE1Htt6ja8J03ZVUe/nbc4FVdckAtECsOM9b7WEvLPrNl3IHrVHpke
XthvevIU1ewmngkWuqgkayeB3gdRvrexKT9xgH7f13X66/phWLFbF5Mk2joGFpcWJ4l+/YVyJaPJ
cYbKzRbJ0Ypnc2FJXSXRODDR8j33eB49Q0eiLE4K5GVBtsvTjMTZxrFeG2iZ4at3h+xY0hEfy2SK
hMm9wIlDXzMoAp4jzx8ery/XSp48dJsJaEx7yFf36nkcm2GnwFh9EAbilIKM77IO9oPgp0Qdn4x3
POyLexAU9ap96w03ifXhNND/TtOzHu3rok2+B2lZ72Yh8/smCdmNi+j4hi5qmTV9XQFqPHk4DXNw
MNC2f+svFPPXl3DF4bl447iOUO4NpXeOAe3ZC97/XAh1K4TUNGsfxzbxgQIHt2GdbUULK2fchSBX
EGK2EU1AaszzsHuMASHJDtJW4/jl+pRWjp6LPqZAA0dKjvxc+cIPkYJs5vdgIEG4VXTA4V0fZGXd
XBSymVUwhHPFz9kEVQ0imrPNO0hPdghHxmj+HdLsRPvsVzlvAXzWpuWEDKkft2JqMvlT+/14h34/
f6e7BSSRjN5GemttUsvQr4w2I7mIJhp656oXaheP7Ih2XPCIyeXuo/HZNOTe7+UHKGdsMd+tmbAr
WR52oQQddWt/VVxnJ2GjbF9BRvU+8yBAXTWgaB9B7nsQzcjvvbGi+67L2h3v0m9Jc5vGAQtdpB54
yaH4WFT2B+kj9ZmPFTYv3BTCXNs5x0lkXdoUJq7ynzbuzBEJ9/oulOB9qSkM+vpxXBvC8RRRqZO6
SMf8Z444VfgDv+8T9CR0E282zsbaCE7YYON6JFMx1WcmoHFLTGWfqqmNdn0/bGF0VkJKF5vXZQFU
fJosOStAMTMuarie8ciT5YWsvHrXReHdzX7IheiNURcQL6f5z84X/R0pdfOuoFLfX9+QFS/ncsSO
kcADIuzac8gh9LYjBchy8NDN+Y2JEReIZzRvUmS3k3MXxG9GwEoZRdfNyzqxOXqcInL6P5jpyu67
wLw4mVUZ6rE5E78P76rlCo877L4XgzPnthVbVvKV8zGDJwc7ef1Z6VI9GiTGyC6quf19/fNrM3Ae
EDavPS+CyvoZQqjooJ/C4S1V0acJZ+7r9RHWjq9j5pxMeTbXhJ3pBH51YZJPMel+VjlY1CzAGi8v
omlJ91wfbu2EOSaflH4PLVI1/+g9wuQzKcG/Ad1sZZN8IzZYWzLH5GmFFGIPldP/xQaI3A9VPto7
qIx8umkKLiivS1QpgYBMz1nu+Tuov7HH2R/J3fWvr/z8PyB5VTBWoZ6rcxWXlbivvAYGYuCJ6w9R
UG7K0q7sg4vKw1UIqrOgtmebBBcOMpR9UN5acHJBeYzoqcjizp51UfwywJftAMfYciErT09XFJ3N
HlRtIUV/BmmLfiJJXe8z9J6fbWbUPjCbT9y1FVr+/tqyu7E3kUync+crb4GMpsFvCXXujfzb2ucd
y2ZSRtIDpcTPKZx+FJK2h2ZC2HD9EK08LF0MXheaPBaI9c5divtIE4j/iqRVbzKFpralZQASB8NG
Hm3twDoWzVOpRxBx9WcTzMNTOFNgbYJJPnkZaGquT2dtCMekZY+zFEGYG0PU3byTgqtqJ0ffTB+b
wVNbcpcrw7j8dnxGM1uVivYz9bATTKBkuuupFEfkJ+uf16eysu0ucpE3XIDoJrBnuqjbqnHqfvSa
3aSzw0IXuUgb3SrQepozFIC9nWbxeRKbXNIrhucCFbUqCg7lmOGsyVJYpG13Xy23aZ5DQq+Ys61+
irVtWP7+2vDwSAkhwmDOmkf/jhbZnHDovyK5s4WpWpuIY9k5wKNgVrXZz6mEOQAS0e3BR/IBTfDi
WQXJBjJpbacdA69IMwlAVPW5mocH4mfpLhI3dZNin51LO2xaf2TegG+DXBjZcZQ/5IRH7/UzuhIS
uOywcs7nIjK0+mf55aGInoqK3nsyfPMy0MyGr7oGrdX1wdaWybFtPvrozKqkRsjZ6QNdHm08Lb/d
8vE/COriKiRBMiPPqn1vvCfzGH1MW3Rx3/b1Zf1eHVTae55p00qfoUk0Z6i2QjLr0KryNlDVHyx0
cmry1hjWfGfwpc9Z680fArTOHa7/+r8/m9FT9d9fT+AYirwem++ql2Pr71Ldx357l/qTbeKjoXXS
PzMy2P7Ih7iMRmTL+QxKs4AlPb9tfxJn88M8b3vov9EfgjV8USCLD30BEa/rM/z70QrcYrLwVDDF
TEQnG4um2neRh2xK07VhceMAzgHIGZhfglL7P4rGEnImxRi8gXK5jT5fn8DaFjmeMBi5jAPTyn+a
DDS0fKqrYxd/qibzsRjz6SQbraAtLT7ZaavdZ2XJXFI/U1RK+gWT/wBvF4DitRBHvDe38rhrX3dc
ojQROA66MDlB69kL90h6RtMuTLR+uL5efw97gtRxi8pWiuRek5zQTWgfTVZ+eIlskd7id9Xcf7wZ
BvEHzV+cB0Pfj/H8TJr0QSeAn6X1VG6Y5to6OWYBPVMPr6QmPnVNwOVb44N5BjVvEmzxTqwM4KIp
Y6pLIQpTnlWX9Xcc4NCfuFCaLcP7+wX7B7WfEaTIaD+bf3yGx50WidzLJT4oQkZ3Q9DmtzlgF0xJ
clkGlYXWo+mIzN8qE6fl3cQHcZNOE/uD5m+c49GU7SzPLyTjL5e4CeKlMA0QQJCQx+vndm07HDtX
oZdPkPws8eaL5+RthvyXOVLQaW9Rqa4NsPz91U1VdRkUXwYhTjzzYXjGRCk5zD6x1d1tM3Asu+pM
SDgj5VlkKn7sQj/7EuVFsoUiX94Sf/avBC7DH0ElzA+gXXQiYyL8b2ooK/OvaKeme8ijMlCHES1Z
6IoNwtF7KxrQL08KRnMEYwW9ZOCbyY51HeqhWfQASAChCahHPaF3W+OfZRyKOzv0FPlp5JI9EOAk
yrxFm0fZ3PO8Es2eUhuke2h3lPXbSKCiUuwaybr8RJFgZkcSqsF/i272Iv4aBi9lKZbWKf4rJE50
egKusEWSQIJP8yGsg1oeNQRwu/cwh5Ed6OyH8l+QcIWIfbpUVxGSI0PGf0JQy2c3AltAe/PfM4Da
ljeIupZQlmyHBw6mL5MmZyQy7uUM1TbleXonW2SpvWz63E7s1y0ng7q485h4TQ7ZxvHEwww8MbsY
aetIHebWY8O/tw3huMtKoiGShEY8x7rv7rMkX8jzNkWt/m471PWVIaIdJEVrfeIlanTZUMz3Ubap
L7r2dSeEEE2cg7kli0+gtsk/oZXEfEtyNF3ftDKug1SppAWQJ/g602SHWLi9m3Pg52/7uhNBgvRq
SHSWlc9VCtDpjnoebZ7TPiDZTf6durDy0XRzEwJZACHUQMc75JVwcGVkt9Iki3/9061Q5rhFSWQi
Y78bTgDIs09ZLrR+tjou7rwOvTLH66v096AE0IT/2p2Zs1KUU5h/lpDXkGBSI/6S8sYNslCYzyBc
v+klRV0naVjnIT0yyOeOE+9ZRkHzdrRoSr5tGk6ahwBAHqfNnH+uYnbOkvBZN3iQAyJxAnbyW6/g
u64PtLYpjjWPkkdxm6bTqQLADvi+EfInE3ha6hR4j5uG+ANIblrtFzqaTrRr3ohY/+zK+oyjsEWk
vGLULpRcjP0YIL03nEI6JnpHoAudPQY0KqKNCfw9wKLJctZe3efEE2GWGdqfIJbkHWXKv/Cpt8fR
LvW57XmsbIULJRfzoIdRC3MSFBBWCxU8GgfqnKI99sNtO7GM/GoiWedZGgPP/Qy6sxGJBltmPyM1
BfO3BmQKxUZ8tYJ1pC73qQoskBa0xeEde9zvuea7zoNaCcu8L6OHsjAkary3I01+LZW6FDjd69Nb
OwiO7eu8CAvRNeIZRSitUV0B180uoeGmGN5yTfzFgyX0v+vHwIZviOHZ5ypU/E56w9dRhU9LKV/7
9F895tUuBw7sttk4LoBnnoBymaw/ySh8ZtiruwTEGhtHeu2sOWZvILkqClADnuKs+dK1QMFQUnyo
+WbNfmUv3GyA4ojX/CrMPhtT6SdZQjMUqdj6Nq/l4slNmzWp3+nhhE5XaKNwqg62BHbHm/zotuV3
QeWQ6oAoKbb2c2eStNiJjETv7DCxzzftrgsjj4cOehT11J+YYs2FZGSudnVb3NhBCdijc1SDqTAZ
6GY/i7icnq1QS8KH3aTYwKgLGQ+7YBjqsjAnwoEv+UKncarf+BQAVYrwnx3xr5Clvr5SK97XJUzN
UttBaNLOn5mnyIEWhQI1OyoGECNmhz64MX8FWNh/V8x4fYJND0dEb+S3ksAzgQ8s3YgWVuwtdoyZ
JTSq4oqNp0nl04M3DMFO2LC/pOFmnn1tCMekQVlVoDQu5s86nu1B9CF9xjX10bedvxEgrozgYri7
Ms1JGUfTJ7S4mRHtgNS3D1XYJN96Dn2wjd7TFbQPdRHcmU4D0jXGfrZ43WV7kwaZvYunzvCdtGiY
PlYtlEjuG28S033YVjN5UhOKxIfQa9T4AB50pFYinsX53fUTuOLLXKg388PcD4vRnBCEgVW9RErb
I6gwXP/6yqXyB8w7zcNeZB3/BNJjfWRZ9CRJHe5GPv8eG6RogUfM9Saj7toeLn9/FQJ0EV70deVh
LnZOHnRPkBM0vGefm8lAF+K2KS0L+WoQDsXBIAowJaHRdivL5izE+5cItoOsxd6+sNCir+Fwfbi1
OTn3Pm+bmhuPtCdwDtR3wgJMAVmX7jFAnmLj6K84IRfzzatAoVW4z54lWEXvpJ9/Jy1GICnKQEUD
FNr1maydNMdNxIFnUKCWZgF6L6rRAKY2y+V229cdD9GBiUL6aLp8gtOOQC4iyzOUxPn3619fWSIX
vm2TWg+aIXzt0OB9D9UvEN/maKJR/kTfA9O0lVpZWSMXxm0hfQaMnxpOEoTnO6UrchiCzR1Ym4Ub
6yNFYHxGvCcS19kx4/EHhnzSfWY9MBDQTbjDitG7IG7tcauYHqanEVR2LxA2UF48MDjT/eK0o6j7
6Un74/rOrNiHC+iOawoN98jitu4A38BzidyF1ZJ6auatFPeyPH+JjMNls15ZvAJIbgj83JzGtEgO
6Hz+laoE2eFSBHvkoOQuJWJLImRtixxzt7a3fVgijyBDsZTSKhQ1wdlUDegf3rcmiZp6R6gM4vP1
5Vs7cE5gYI3xkM+N/RPp4+DeNKa89ADUbniWta87Ji+ywhuASSCnsEcPJgQekRxs5t/Xf/raUrkW
P7e+F1COlEtat3te9RFoYeBPlmA/aUDqfH2YlQPmwrU5mDogVNj6J5SwvUddgUZLocVn9Ket87Uy
ERevnfkMEiuW+yc0kPKDlWTev7wkWT1Fz+mk2YYDXgs+XMw2Wh0tSrG1fbJx9F1gsfbWByAXDWsi
VW94S+416ekDraEeLr3wjQfF5JuLqNQlU9WyLmVtKTnxqfxQKaGPbeaXG9v09wIndelTu5m0BUSC
7BMkUO/R7sgOY6LuRRckO5tmwKT7/NsiyL39Il9LBbjIbZtojiEZljPz71/ac0P/JPruUabRm7ir
iv3SlxWa4T0IN7cKxWuHxXEQpsvI0JDIe4ImcbSrBqSPofvjPfcJyOoiIuKNRMfasXcdQzKGoLkn
5GRUkuzQEnagy1oG+IfrdrU2Ecc3yHiKofWOATitDZKYSM5JMNccoYDwz8yr7nh9mBXnHThegqW4
crJs/v8uqEdDrAjDT6RErJZ4+YM3Bd6360OteDsXvi0HWtMAIj4nJJeDN3Fs8w9Nh1Dn+tfp8ov/
cg39gddGhxdquG3ySUnlz+pgejk0h0KpEH15Za2/axA2mAcD8TX11bR9qD9w6LtZfaitKUn5GJA+
jdldVI+B9xEsaiR8x2ILaYhdNkhDfg94xNVyVxcMItpQbKDZQHdoYlY52fVVUNEbI0EXMWpRUoHI
MuFP6Lmz/wg99dBTmIfiJhghdTGjIFSKMoLe7hMNRPNhbJpzFSlzlLndIkBb2WkXOCpASof7EnAQ
4g3TT52nHt3lFRIe17d6xfZc8kY+F+OgyqA5WSazZ9LipS50I94kcxJs3AUrM3Dh+VneBkUZa3KK
5xpgbdmPs9j1+bjVyrD2/cXqX8VMhNcAgdcNPVVNtEgrjEOXfSqZUtlGxWhljVxAvqmDvPA5n0/U
h4xODWDJWAzvp34TObE2wDKzVzPImpjMQdHyp2wg5FjVPYhPYpPtEtZv9f6sLZLjy5FpYEhWk/nU
9bS8Y2z0vkHBI98qf6x93nHhOvW4MH4dnUYOiA+6T9lvf5zow/VDunLhuny4rAiXfn4ZnToZPZuE
nXGjB9CYX6iuagQOeNoHcCq9Yf7h+ohrO+K4cjmlUzRJPzxV0aRQWjcfDUnyc+q1W4I2Ly7iLz7W
BeRz5mnWlkScFCLj6j4u6FwiF95DmI1Rnst3pCnEU4M+UbsHEUrNHooYqKZ3bCLx97DPvOaT8mwl
v2o+avOlq9N6/CpQftJvg2qcg5tE5Bh1of12BjJl7EP+LiB1XlzmFoIXPQrvRtB/mpn27DYELVS1
/msF8ZjMbQgw8P/CgIWNGo2t4cP/wROt7KoLMGfTIJpWUX2CAuxnjtzkUQob3DcQsv1007l5IcJ+
ZcmCDY1HM785QW9H7Ts+vJfoj72b4myLe3NtDu7JpP3CV0nUCclielf1OJAhHtqQa6XBRuZwJVxy
EeUKNO1hCWDuCcIyUMG0+HAlIHkY+vHHXBH5+fparfgMF1ROGM/42Hf+iXObPTIz4Voo0au3sRVr
s3AyEBmyzjFoY+kpTFp2x5LC7sPMkGPCanKoF+qc69NYifpcgLkYfC9OwB16CgNono4TPmxQsJO7
opp/DH1jH/th0xOu7L5LiatDcFA3QYrdr+fykfgmeBQMN8XAb6Tdo66UupQBMZKX7WmEZEpwiCcv
QaUg6bqNbV9J2RDHzK0noExalvQkazRaV9Ik30BE/z3uo/iYavVlKsb4KfdA/nV9f9aOmXM1WZ5F
gfAtIpzZijfg7cdbJkF15XLb5523RWUNGrctb04qFic8e8GQgorz9W+vHWHH1gUUhrkd8NLLZCmP
RBKonrEh/ICHNbtLKrmZFvj7sfJdDtpxKtKs7jL/pCG4pQ6komVy17XCZ+B7MfUWsOfv8/Fd8tkw
9Urc44KeLDHRLmZIAiTox+h6Eh6jYY5ualLyXfbZkKTllA5wLBDwNb/HbAqK/UwE2YhG1hZrmd0r
H99FA5KYQUpOtsATxqRV/KNPsO+NjLuNZ8XffYrvSqCHJiFqbOC7WITopkV6USwGsbyIk+X/NeAn
3zCPtdksZvNqNjwZW6+fa+yJxqueLWngCBszzzzbWK+/G6DvqqKHYd02UDCBI7bIAueGnwKL/7lu
Imsfd6w7rCqwllU9PWUiaO0dyavsV5HqvNpYnrXvO+YNMdOk1C02e6T+8B7tdPTbkCOCvv7r1xbf
MfBw5kFXe1VwEugoueeDDxryghZpcvCaQAz310dZmYOLBQQmnlobpemTyEGiK8vW+rtykbC8/vmV
w+rS0JKxx/nJI7y/atzj2vdVtbcqS458nAt6AAK2fCgGr2uP18dbm87yO16d2Kqu5zZGtHNiRU2+
8gxy6fsIbVBbNaq17zv2HacyrDREOU4876t3ZGyn4gj9jXAL17PiBV18INXgSClpE/yvjBA28hNj
0/h5ecHM4sYgzndRgqrnY9aVeXCi0YIhkG090Sdw9Pj/ppmlDxFEcsZPt22Ic6OPlinwZffFBa0w
AciAwDzHE1D0X//6io24AEHqWaCnlYI3F2H3o/No9a8tw0VASLYbZrh2gl0j9zTSgbyrAXn24ua5
6lVg7ngSWP6vMHaq2Y6LPKCHqUNX1lZScu2YObYPHeO5UCnxT1I16lg1tOggbsnY75uWzUUL0jYe
Mz0Wwf9ynmhMVM9DJh5Apq1vs0MXL8jr3iqZ+eLCWZ4AoI2KeLCHqL2nN3zvys67eEEz1D2v2IBb
sBfNDrIy2QO615pdr3WxcTet2KKLFRzrci6j0sfthzLFOIK4M1X2MUz4N2ia39Zx5//BOjvkUK4g
43xiqCCmex54AQp5qrbt4fper5xfFyhIDU1qZCvE5SUiGYsueLOE1GGFYqsfoVjVj8Ow8Thc2xTH
2JWK+9Ijdj4RvOAhuBv/L79tyvCm+rfvggMrSI3q2lCsVtAOL6kX64/02KAaVg71Fm/yivUljslX
uZyLXHo4W4mxjzyPZ74rVbbJ0Lv2fce6wRjCMyWj+aTSPH0nrDIfweVwkxYk8/9ABXo+462RxcVC
yPleCnCpHkvN/S01nJVf7+ICtcrzEhQ08E20qM1n06B7stuXcZ+Zr9eP7NoIziVOUzGoBJHDJUNC
6UlXMzjwGknUP9c/v2LXLizQ1EkJJeZ0PgVopryb9fRjJD269vBqvo+mG7FuvosO7ApUj9q29E+2
AmX1UYXx0L5FUxTgVtfnsbZMy99fxTpdDYFJ32v6C4yNPccxbd8X4Y2AH9+FBAqQAiLPHHWXrqqm
L2GIbAKdVLQv++Y2b+GCAYWu/DRE2AmyKbTKmo6dR1Bx3idJfBtXku8iAulQhhk1mj2ppmvutK6/
0Spv7wK2dVJXHF7sWLKYJGMgK24vvPT8A1d0n00g4kEx7P6mPXbhgGPecs7AhHxB+hq9c0oMqQGP
N0nP17+/MgEXB2iNSIohIO3FUJ8+IGnwhtWqfDPZLbY0hsP4Zybbd3F9Iyv0SIcOAyBZ9BgqGuXv
xqGM8k9oFPP0oYosST6zSXpQIocm8ufr8/q7uiDz/0D85d7QlnUgf9BwrtHwHQP+d9K5kEN3T1K8
B/WumEYPNFANBNK74Ngnvgl/sLAaoaIIzkTCniM02/VbrMBrK738/ZW10mac0Hbsm4vqGPRElGjK
D9As4d+bWZvboq7I8Qig/y7R+e6TE8hLdQ79qLgw+5r6/o/rq7ricSLnfh+nstVDMgyXcFbdOVYo
hDxOXNtuIzmzEqu4CEA7VH4OiVHx3dBC5E+qHNC4/xR5WdR1u5xWHX3j84iG9siLSvjN4bZpOfe9
GfKehiI0F5CWhmgq4214lwVxv6W0s7b1jpeI4xo/umqxLcj6yrEGvTgnv3E4tziAV/bFhQUK3wMt
RBrqH1llyg9969WfQWywBQ5f+fkuGFCkDWjl06m/xCET7Gh9KKHcQcyafGm6zYbhla136VxDY/sB
1JAVdOiALx2QcTwu2uIWSf+jakHSIBTIkK7v99qElsDglSl2PGUpkyCTJ0EuD3pEvXAUwGFMfDNz
trYjrrXHU8VZwtUJnO9DdNflqi2eQNRwY+bad8GALDV9X0A+80K6tHuygpfven/z+bYSIrl8rtZj
oG6Kc3FhVc6CBwnKIPkuBEFy9DYWnvw10R5NwrfthpOlU+B7HEgp+gufpvIxXmrbGemmXSBVeluk
EboGrvxeN7PpLpoDRMTQi3OPM5XvJ4My3/VZrJ1fx8ZZkqBZVC4XaS/m6i3VqCd+kugSVkfSNlX3
BR16kEPclWiiw3Pi+qArp8zFBLJhAK9NnFWXIi74Y9kE/h3R7Mv1j6+cARcO2OFaUhaMbZcum4NH
TczHcbFKMZt5n+SbpC1rwywL+soYRdQbvxJ5dcl6Ok/o6J10sg9D9tAX9bfI5lvaiitG/wfqb4Q2
DcmouuhwIQKUJnuM2mne5/mNBTjfxf7pruz9MvDr/+W6DFpddi99nlGJ9M31TVmbxXISXq0WcD7+
JHpRXyTiCShXINn5mQU8FbsuXLj7ro+ytifuPe/JOpa+aS8vkbkY5VFKTzzqrBl3qehv63XxA8fy
cYGzXvK+voRCZUdI1CQHsE/Wu3QbrbZmIY7lh9oiPyi5vlga2W+Zmthb+K+tLNfabjhGDyqhsTRR
XcN1tQIPSH/eqRDMDBGYjTbuqpUJuGA+Qnt0k3SyucjZKvCX1hYE20FIbkxou2i+uCE+XixEXSzk
zt4QxdMHiIVsuJCV9XHRXZYm6aJ9g9XvAPL1lpIhSNSz/wt34toQyxF+ZRB8sgEvY4EXWIs2GDio
8ShbSQ6T4lsZtLUtWIZ+NYSYbB1Npm0uocfoexmm8zP0n+lGOW/t68vfX32dR00l+rmrL6SK8RDQ
3Ivu47Fqp7vrtrz2fceWQwGC6hqh1YV6qJ3HVeD/bOWNFW6fOiac+VKA+j1UlzEu/XrH+zFjuz5t
5VastuKKXHiXLHFZV6ktLhVHNst6wMqYVCcPdNSLIt6NSa0XsOurXWCVzMcUSfFTqMQJeYn2kN6c
43XRXCbvVNLJWV6Qoe4exrxvyQ5YGWS1rm/xyhq5KCzS5zE8ttQnnYKB3yv6XcfGH22hztPCo3d9
kJUAxwXLoj91TCF8Xl1kXvCHasmTdX3T3HGJekvCog9tKeXx+lhrE1r+/mo3ZB2JKWFTcQkJhGi7
LP1FTG6fil6cXl4G10dZcR1/oGdNhVRm32uk3tl4sJ7XBw9opB/QiAwgxRYCdW0Ux75jkHX3KFPh
AEfQDxx1Mh4UrvBdEwNpfn0iKybuguOYRBQAwp3iIrJA+8fRQz5kFyNRLjb2fm0A18r7LodC5azR
DYQmMFJFb9phUyVqbbOdK5pUwezLKpYXq0BiQHH5vxVL54fISrNDTS36eH2V/g4U9V/aJ14dKvAl
zt5AafyxElNb7qsO3DeVB+KezENQ0CS82Jsi6B5UkZ/yNv50fdQVs3HxcijeQvUyJXh62FocBaoK
z2MPIPXLO8c2nn2P9NttSna+i5qjsWGynET1w8xD8kCGqrmblCo3prJyClwq1qpQWk2KFBegZsJo
DxYItIRBg5FFtx0zFy3HLPh3JNPlxQZS16eMe4Q/pkMYbPVQrW2Gc5MTCPv4PK6qC8MNeC/hTuAf
JZghwaaXTOmvstx8Qa8t1vL3V6cNwlUzFDAz1L29YPqO/oZuH6bk1pyMC5RDMR0n2dD2iXP1RRRa
7GiIQljfDOVG483aBBybF5NJap/n3RPvmucxQytjhGTMxk6vbYRr81TWoAuj/gUAUrAfZ0WbviEC
HdkBGIVmVqdPBR34bT1EvqvibudRg9Q+LxFD5OMAKosh/ArKSfY8RV7+73U7//tyERclByBTllRp
IS4KD/zogMq0BVfa3E0blc+/XyPEhcdRraoEOdEBtgHOzFgP77oCLJMJ+PQ39mRtBstevTqxuGkn
TEC2T5nnl9/iXIXtLu9ldVNul7jkrChcIPEt1XgxUqh7a2MIAU5ybyYoEFYSbPyDkv3G2V1bLMfO
M9k108CH6iJKPs8/iGmT6pGxLhIfp6Lry5+37blj45AmKxkUrvWTQOOq8Ed7KMAverj+8bU5OHF7
RQMkJgdLLloDwMZ0fl/K8kMrkIK5PsDafjsG3s3eOI1jkl2IZfWMzqeQ+vyZgIlp3ABQrE3BsXLm
V9RkPB0uorfJN9pXw8FqHT9NA9CE1yexNoTzAo8tkqx4Zs4fgWl6a0BNdJxq1G/qAr7k+ggry+QC
5NCEOrUZUMnL+8wUDyE2pjqwTJpv17//d1dIXIQcINsd2NQy+UMl6a9FNYYtHfCV7//y6fDRX1hY
rg+0NhHHvlVuM5u0vbyEeWO6D6qSFPCAojTV7+sDrOwFc6J2sDaxdKbd/HH0xveoE5XQf6vHY48k
1Uaz1doUlpFfuShOKws9JzxeOxSdnrSJ4mHfgEtsuHGvl3Fff1+UccL4NFw05MowhUB+Qe/xjZc2
cXnzRgNtzkj19mOl4++a1gifwE1d3KfEbCFw1lbIMWqdW2JjP7YfMzZLug8hQOo/BZU/xBs2vTaA
Y9PaQDwwTTGAUGW34wYCprO9kWaOMMecedB4fl/304UHKtd70iZpCxrv5DZsDHGBb12QTVk1hdml
Ki3eAB03Yr7P8yG5rZRIXNwbgdphkYIb6GOMbqt3FbS+fyHOqf69ycJc0JsNy0RBVdd+pDMeL8yb
+gOIcINdQPEQvz7Eyv66oDdFrKJNm2cXRaHTstfxwts79be6UxfvhkQIaXs9mne8gp+uvE4cZpKJ
mwo9xAW7jSMYgIEtMO+6nL+Ny8TcCZ0cEWvajaf23x+RxBVXrxK8rEyc9O+Elt0OhAnsESyOnd41
bKruVGreR52xRyXTU9+D/21j2L+/kckfuDdja1V4mX+JQVe0o40tD1o17bNKi09RycnG8q1tvmPc
EJrzC9gFQoKlqNipDCk94MPjn9fP1soF4XLj87HWXGibf810YO4XGXQmoFTBOv7l+gArv9+FvkE1
lTdIoMZ4ViwRDWuGJHmc2WTm420DLCiXVxeEzlREwHLALzJp4vCtQQtX9iPVLVMb7nVliVxGPDvS
fIL8Wo8D3BQ7i3r+7iVuGvrN5NraEO413Q7EQ+eZvWQ6Bs5/BB2/d/f/OLuS5bZ5ZvtErAJBgAS3
lChLHhLHieNhw4qdhPNMECSf/h5+/8YXMcQq7VRaAMTQDaD79DmEpDUtg66NN5E/hj2r49/KwmF2
1XjLk0Lg4KpNmpc0X+p7AGweQVS5VcNvuD7pLHlyKjJ7Zip5dkdeQjfJTe1dDJ65F9b1LASPSHvK
cSm5zEB0UJwQrucjuRPhfBry1xTa5Ukwjvlyddn20k5viYJ7q0gYjr9msMVuRrHHsM+qRWzkGkxL
r9l3BC1jK2mb5LkUzhOSrgjh+nX7PRtKvmGBph60A9yeK6bEwOWXJepavmeNdKM3FfUWtDnxyO9+
XzRROixOEKhDl3YZPxPSuO33lHpt9lKohieXGbqOi6P1MClEgZNn6sX9PrYzsrflFjjNYBk6Jq7t
oBGJIzV+gpjjS9vIt7pC6pP5BQPwbJMO0eAMdQRcunRDWnSd9bOP+8wJa2Rwx51nowxxf34RVqf3
L7SP6OLmjMCBLDKKvrPe/ptaCEsgJHi7pu6BcT3OKLc62Kzb2Lqm0az/f/C8cxYVQ0ky50lYoHCS
MfszWZsEzabGtbd2bre2l9iV8xSP9vJbEKe/zq1oC+Bial2zahIhFdna9fClLD3xCGzz4OyqLGq2
MAGmddCsukZVFRK4eYKSf3Cw5FA3Kq0uiCdEhiReNGEFepmxgHrW+WU3mDjXTNy1Y+4jbU+f+r4c
AiyJAtMZSPSyZhOvY5gxHc/WFw3Nu3pIfoApLr+GJJd16maQdl00AB3Plpc1VNdREfGcdkV9pJF0
r51oIYjWpVthCYOF62i2OOdexZ3Z+hlnY3dbO5HaR76ajnMH9VxPbDH9GJZCZ7gDAaMs2nhgT6kF
7lNwP5eoeasHtwosh4vn89NlOGF1ZrsoLVFisSRAM9VFGkKZvAm4ovywDOPN1MZXELndul2bpk0z
8lyySY0KK+O28Lp2Nma71HXElcXTbGc3m/ZumjfN3lkPOHAR1elzS3u+n+dIhouLiILvs9/nJ83U
g2bz7VrpSKgvv0COJsVLzVNfx8m3g4UVy/1lXWhmD2Egq0N5KH+iGTLAVyqZF7mb22pqdlmxbJWw
m5ZEs/a56CLAsuzkuYNEfehgN+xnu9xxKeedh4zNxs3HMF86kg1wOaBWIdz97NRdGgKfLW4sxR/w
ltuiKjHQpBEdz0YLv2lB2ILzsB+fKUUAvYnVnfCRCaon8KK10uKnKrb/2jEt74ZVQPz8Qhm8mU53
B15in5Mih9yVcughjVAT7vli2aiwNbW+LtyHg7HNuiUmVpw9twoAnqRIxn2WDe3+/LcbmGiIjmkr
oXWa+opU1/9VOICGBbyWXe68LB1xvqJELr1m0A8pAvB0tKdIgmlZgPn0F0nAqBdDyOY26rPih63c
H/1SoVLPj63LcDlE571TPvRwlsR2nygeFtDBAew5Dwa8aba8uGlqNTeRDoNboIB1+OI6qMCOfcce
A9sDXPzCjaE5iZInMRS2u/S5REcQCV+cJWi9plUbUQPDxcDRPIRboHQtSVe9oALUUbGT2Dswqo37
tgCJFBhXf0vbG3Z4Il2mXkV0kjs7jQdHjFn23JQZR/rLkRAGEiVqWTdGZDiLdDRcToTsxpgh/KIA
uIu4/B5nVX+fg9uwmr14v/gR2ejKsPg6MI54bZFwlFg9kwJ73osTlFKkwMNu+SNT++sQP9itRFhQ
icmzfoqyvmKMj18WK/K/bZjt6p7/uZt7XKe5aEEzBPeWpG8uGdM9cFtz0A3VDjqzv+eqU4EU9a3K
h2cbxn0LjZ6f5/v91I2jW80Z4eHtZtBNcU9uAckD8BruXLv82Y2bjxpTB+v/H2aN9GKyi8nlJ4gf
uDvqVj8jAoJLUApeZJQYwrpeH3qAHEGN8sY+eZtR3/gmLHdGiRD3yg1OCtMANJ9CIzZyoLb5SbqA
A60DIC1KD7JVDP38Gny6sTAAzauwoq1d0NJhisp+8gO3zMHRMo0gVTnf/qc2iPY1rzJ4LRGlLfM3
t6eU7C02xVMw0th/tvykv0Ipl+ftrHp+PN+dacK0C0gucuU6Ca2/yAL8nCRX3+B3itAeNms1DD3o
Gb55yFw/QmjqC0NdIE7RZeevsekMsMmNKTMsiZ7jI7MkSTuXyTOhotmlKbDng9ikHDd9v+ZJfCeD
wmU1Jc9jVCuQJ0aQJSxs9xsF4dDT+UUwDUCz6zIFOhikL/lbifq9B8D+3r0u4pdk9Tyuc14IkhW0
5qr+QihinjWYO/ZWtDj7yz59HdIHewbDhYrTqU2e8aIkRy8FcBFOqbhM7Rdfrxm08AitWy9LnoU7
tUeBgsoY7F5R/XD+89cZ/sSR6wwX9UBHIpHNeKqr6ZHkkfrRutWNZTUC4gw9Dc/3YlpfzaatlGZz
DZm/J29m6W1egDdR8sR/vKx1zYTnoiLLOPr+EwS3VGipnN4rWsYbYA/Dt+s5PeEmcUcK5j9NiXs/
kwqXHHfcqqg02JaezxO5A76oOo6e5GwNu6or74sOkEHLQ8H4+ckxLLCe00M+hFA2jt5Tmns/UIq2
BDHU1PesRA9TlbhX57sxzZJmwa7qKEjKq/au7GjiXKdDU9ShaDhQSpd1sM7gBzuTReQ6xUD8pxJ5
+T3S3PZbi8L3LcSY6fvX/z80PzbAVsmi8Z9qvCqOfs+Gd5VYW6yGn6b1PP5PWm8cytlBoft1WjXj
nsXTN+Xc5bhmgBv1sbYQ/U1kd2ctyfH8ZJm2Ff3/o5E+Kb24TL1n1ov+uu7TfA8FFPUTKnFbNTym
LjSTnj0+kITU3rNdCXZsFr842K1V7vKm2oIFf07kjmnTDNvtkyxRgyiuaetCK4j/EVlzL8U99WqI
LqhHkvHTKkRXg6CU8jgolnIDNWMYnZ7pG5VspR9VyRsfcRHYJxGgrlEG8BXqySxrf36VDHtOZ7og
Neml3fvuc1y69L1WVH11PNFtPWZMY9DO7TZq087NHe+pyrv3hMbJvq28N28pkgu/X7N5BlS1ky2Z
eIqyGAwCDbnq6rz5cdnkrKP6YJByqGpBqchfMyGckz3JpgSEL4m2Npdp8tf/P7SPMkPieiAMf53L
LkNKbxz2RXUZOYfH9USeLXkHjdi5eK3AERFSG4xUkIyfNyb+c/YBNK/Zd5oIUMdYfv5KoIEcuHG1
60Z1dDIU5TvL9GiN5RUY1A8g/7nN4GWGtvp5flU+j3KhZ83sQXNcSjm1xWvM49e+74+CMMDZq2u8
ZoZgjNVBgaWqI+V7jD83Ol2H9cklRafBcHs0bltF/lqy8QiAKhQAwL0XWDQKFpeTXZ9Mv5IRgAls
8hIhlPq6iOTBpWrrTWLw33o+MAOjLmuRNHiVQ3cXN3IngeQKeFz8ZAjjcRt1nus8z9VFxbEe1/OD
0p4gUeK07C5m1s+6qO9dcAiEER2+g6Z4S9TTYAJ6npDETZympKyuAZokkBluVaA4aJvOr5qpdc07
AAnvMDymkcb2a6SLoF58n6TZ9Ot86/9V0XyyJ/TsYN4uuNjkTf46N3T333aomulQqfHwn01UmbPr
GthD1rtqVyzj0RvK24l5QB5Xe1XjkOJWdjj/MQZPq/Ni2J5PGwv4zbcYGzDfNZWCm+rtwf6l6tq7
7EzXyTF6MVdUqNa564c1NJHGiBctDjl5iO+cH4ZpxTSvEglwL7Pap3eiSV7bduBfinKTVtQ0R5rj
qO2IAvuo/Desh0quZwGSxsRKGA0TSfOLKlRgN9qNAeCssfWWiJ1WunzSofJliDelKQzzo6cNwYBh
x0uLxnHKsQA1F79QXXxR2tPjetawnWY6WbFA4+Dj2fUZZFZd0YcV3ZRUMayAnjRU0LtYmgw9UAcg
r8jy7oELHfZdCUr18xvo04AwxqCZfAtNuMIuXXZqre7ksmuKsHztsbCO4v+km6GTtZGVWO8wn1i/
njSUtctkM3N2gsTnz77Eu763o13djY+RS/+AzGgjSrt++Wf9rFvhwy1BOlCfkV5Jf7nOGkK34rIJ
7CxmO5YM7DFCTcOGdZs60p75oKUBFRD4nl6nTpYHuaAUZhS1DFqKq8Myi9/nV8i0BzQTH/q2t5Zm
Rjc8no/IUh6UOzV30Ry1G3vANBDNzlEUNniDS8lbkcTcD7pCqqCvQBKP1MDw1RVy6xJkGopm6sqZ
5jZexuI1H7vxCMQfinZTqJR5qOfcGIvB4PWsoe8Jv+UgJ3lt6jH+SfLOuuFqvNBX6QlD8AaoXi0D
eUNIeDi52LzXq775RQutJwVTXtckYlXx6gM78TB1c3pyO16AR+/SHjRjj9Mh8ZATy17LCaQnKd6v
8zy1p8bf1Co1GLmeGxxBpaygpouH/pQfQBm2IC1s7wDXPkULqDhbrjYuE6Z11qyc8iGXgy39txSM
+lctQNbVrmrbZYtkweAXHc24h1ykUe44/huUM+ghs1GNVFWWuAbL5BRYy7yqoY1QQ1sGerhs+TU7
z3PWIvkzgXDMd92nZlbzSUDOORRARm4Yh8H+9OwfmBF8O4FJvFmTW11BXsoPO6eqQoziImUXj+v5
vjKZ+1YutngarTj/asdDTwIg06HVcH6WDOuup/vmAtrmQ6yiNyy2fdW7lffg2nKrIs3U+robPpwd
M+SxatvK2S2o9aC325K6BG5GWRtHoGH+dfILK1exA6ng7JUsEGhiQOij+NA6Ud6xH5dNj2bhtFcq
zafZfpPL8LaMQu0GHOwbO9Rg3LqwESNkjD2o69yCjvP3ymxIeoRXaI5yA2govfooddg4w03rsP7/
YR2UmCN01kUvhS3T6lCyylr2iyPYxkhMC6FZd+2VczR0sfXW+51/HXm42LYOwKPBmCRbJ5GpD82e
/REyRGA6tN6aoqu+Zl5cBLZj9XdU8K2AnmmatIPbnVklUtVHb6B9Kh7ExMVvK5m2duu6Zz65SOkE
GCqtPBTIL9ZbO0KKMWnaUzfgYaYgnLkfUFK+YdGGbnQqjGx0i7TPeustQd5kB1ptvu99qKKk/f/8
a74RkjBMlk6JUZOGDUVvTy8y6zuyk1EW9d+gsZdtqbMbFlynw1AjRFAHlPO/odwXGckpu5sSIFsg
XrElk2kawjqFH8yiHRwuobXNTmpe+l/g4BM3tgAxyXnfYfr+9f8PrWf24pXTIqI3YHatA7cVGMqm
ju76hl5UTeJxXT5OgKgZ0usRywKXg7uFQPnmT4JJuyxtqLNeyBk8fvOUxO9d5qTPtpW5V0NXXQTg
w8drBg2pnsVGVhIoFtb64C5vrRzRpRnlBL1rXSR6jk50kx5ZX7tQN0SlB25riAlaqsnuLE/Wy1Za
xnC10Vkv8tijdd3lHrqAINfTiEr4oO75bZyBxUWpKv5dV5l/zdNqIzJvCMXphBczk2A7brz5BbEk
97Zp7AxYo2yRt1LKLr0tK0QGD/HiVwPI2ueoA3N3ng1bqBrDttYZMKDh2DdikfNLO2BbV310b8WF
uElGcDyeNxyDWeosGH0q4qQtHKxZXKVDSIQiB8SwNja1Ybl0Cgw5RJAjTQfYjPQKtuxzG2nA3JmK
oyoAtOYRMPxTNFb80ETZaIXnx2RaM80ZzLVfSQLewpc4UwdLLFe8eylYc/Jxr4+y+trhP1rabNyL
DEeAriHVpoT3qhnj91hk/oH4PCTKH+/Kqr4tmstkEz2uE2T4EyrNQLEevY22Z+9BWtfM+2nw8odZ
VaW3sRdMu01zEr7Me7d0p/mlSjseWAzhzGoNPVE6XHgFJpqLmMmSVwuzLYQurbENqKPyny7BkM6v
vGk3a490d3SFned+9IayuSU/LAmGMDgJHzd21uczxHRaDBTAxplNYycLaAVJOgUgbChLRAHGuXw/
PwRTF9o1Pi4t0oHrynrL3EE8TuvrhnmImcQJu+gywf4B0+VR77psQKo8bRxVDrsI5Kv9DtRElrMF
tP3cBJmOnMsnCHjlULK8LV1xX9P8RzQgjZ5CuShga+am7qpxl3rtaQH11tNlM7fO6Ic7AMSqWsh0
CP9NZJb1Al7fHz1Q8T/attwiKP3c1tk/YLosdtXcdOIkp2qfg9ulHQHidxJ1WLzkokgK0yWkhCgz
2xlI9OQh/r6Py7redWRgYdWm3kVWwnRIHXiPPMi+RPSUE0CYcZxWe8+7rLjXYzqgDpgwu88jXrzP
qTfej9Jz9plir2U8Aljnr+zEly23ZutOPdTSai3x1lVgpW1Yhq0VAzSbJFtkV597E6Yj6Ug2THye
HXpLBIiVoQ0pw4Fuvh1MrWuGLvLWQjxRusCI5QRqiqtoA9SRNmJMBjci1nfwB2Noh7X0bqHR22oH
eYXnegyesyFFWu+i6f+HHgMvHgKSQXqKYwp8j6UeaYtgq7/kD+c7MM2PZs60BNtfNs/WW6qQDoUa
Ac+aUyaXPtsYgamD9f8PUyRnJ/tfGA4EfY71S0xFP93EuBO3V5eNQH+pkzF3cmQ/XrrJUVdLXtCj
BRbD841/HtBgOpLOjbK+cquR3oJC5y4fkVRRNVKNbjSEDio/uv4yUWuPCe3Mprhu+0ltpc80zWRy
qOPF6wM/kopt3BJNC6FZcp6lc9/bffOST1796sX5MuxFWqmtHIHBFnRIXZlGNrRdLO9EvDwNIwfK
OqLwQF69GZw2LIaOq8vnOiU+kl0nBaXXPaL3NKhVDe5Whfy2qi2IGlJy2WzpCLtcgIWoon78jniZ
5R9Yb/HkdrHabNwIYBlAF0wnzUgtS9l4LYrTen+mpLmWEQih0ua2RAp7lu2pZMP3sUN9fSSO53fz
5w8FpvNotGBrooPfx+9zAmDiAFxqUKn0S18t/UMZdVW4ZOlxrCwwQ5/v0LDndGoNhmNqRE2UOLHF
dkFBkfbQ5Ckvg/cxHYDXWkymIJikL2teOInYsEtZsbU+pk/XruktFCUcb0QhelqI8jtu01VoO078
7fzEmIxFs3bQOpZVByGnLMjt5RegLtGeSXG3xJtQPtP3a+YO7kBnSlPLfmlpC5LKdHSvLchhb3h1
w/frULp6AZgyY8w5xZMAL6WFEi6ZIcq7JP7vi2ZIx9HNE5QcEPzA4gLiyvq8CPjiFiH0f+bDZT1o
hzfC1KmLwC5CvKn3QKy5uFq3vxVlF55MumYUQ1GZ3dW9zIKoI92feCpS5u98SLTP0/78GAx3ZZ0v
A7T0xEa1HX2pB2ib4RobBTMj4tHpll9Z6zQbhfSm5V432YdDHESxbh6lc/rOSuIGiCqLfVNBBLKa
N+VITF1ox7hPWD2kXUlfCmdJrsoZWoxeV4uwbNQWLttgEjrArqy9BHCvPnkHmLz9zlDInUHnGvJ8
59fCNALNppXMocNZR5C8wo6FFtBfxv1k53M4vfMdmBZbM2k1MRTPpx196aTzOkgS7xgHpL8YWL0v
us3SFkM3Oi4unarUaR2GQueoeikrlR1lR58Em4sjl0W6YX2GxdDBcLnj1qJvfZEF4ILtxWuZ8zJ/
Anfo1tXZcNjpQDjwE3qqrTrgVoj3o4UE8UmUvr/LMzhBa5wecaH2QS+f1m/nV8c0oHU6P9gIYNJz
58dd+u7nTbvnDuv2RZZtcfyYFmXddB9aV6yYXa8s2YnhhbRPm0j8jUCfEdg+tFcT2fMNSzfcsXTU
28JTlSB5V780+XSEUvFbDBLOA8unA6hV3V3rVZflgZkOfWuJOzpTTesX2U1Aeds9ICVLt1U9ZRqH
dnwnPnUzNx3T97Zp8hQlYFyFjcOTHUhf/C926llhP8RReH7tDabPNdPPwZ3hI2MG/5jn/EhjIcN4
yftD4yRbyEtTF5rx56PsF4p3/QvAfNAP7kteXHnZlLk3M6Xe1q3H0IuOhlOJnUW5yrwTJCRqXLEL
eRORNXsLtsnLDP8fTBy3OLfb0nmZc+GhbsVNTxysyvvzK2GwQh0PJ3B3pU4asRcO1If85RA6coiB
Sc/aCk+Zpkizc3AEJGDeiZAciWWVsIA0K2svgnz9MVmKbut5sG6df3OrqOX9/wYPfV0uuzyvXqAG
+cRGMRygDel/HyI733kxkF3Kdm6cAi9S24EWaO1WEDhL8t+XTeM6vR/cDR7pqJNQQ/kCDrlkn4n2
GjWjc3hZ49pRX+ZqjpLJc09l3PxsO6p2oz/1GxNnWh7N8KEE1ma8ydwTQF5lQMcyClf0YIGK0Msi
u/8IQyVIFkFM3X1pUSEButLJufZLMB5eNjmanfddPbEiraqXiAzdTW7J9vvFJQxMB78V5dhWFXJt
LwCmzoAgjosK0riMLyK+9ZgOfxNCVDNfSPYe2RUCwm4Lhd2g99ItshfD6uoIONWmTongl/fCiuiI
iH2+4053sgkUwi+afl3xaWrSGmj5pHwR0kay0XIsNwlUK9jVZe1rZl1a8wRdB/gnKhynPIA9mWZX
nkXY8nRZB5rlcqfCs8/PM1S6tdMxAVnDd1x5h429bzhWddCb9PI8GlMvf3csRaIg9RxkHYVXjwHE
esZyZ3ld82Wk7uaG+nTBuetr89VHHCzWNBnDaVV49PJnHpd7hyV8Y70/HRDa16bLt4rO7ixbhQVT
f0Q5L3h6ULYrPI+HIl9+zD3fUh9fm/zHo6Mrze1JhMd6FIYNYYPoofJAZulsRelNTWtOL7da0IAA
jxFSVgdTkwcs20iUfHrvxEdrNxswHOEKk/MhTPPv03JL5inwmkPON/aT6cM1b2cV9VChuHsIp0k5
O8vvpwMe/ltQCcPH66mFIlV+U8UorWmmej+kD3by5C/xnm/RrRu+Xi/RbwbwWnk5pj1xou9Jy7+C
RfQCK+aunljwsprKBqzVIWrC/H3jlDSQYDneOGMMm17PKuTYhiqv8d19715JWlw5Vnw1FFNAs2UP
NZjwskFottupuMzAtaNC2/rakzgoMxWcb9ngFcS6IB+uJxmNEfKDTm3o41oXjy0Jomo6FE3/+3z7
poXVTDWfinZy//tye99nN4gxX9auZqdeSaZmWhYZJgSMOjMOmHaM8stcmZ5BAKo6yUWiVJjX4FgT
kCq+T5puBznuIJk27NW0czR7tYGVgTZRKcOxuRMi7Hh8GKor8HYGjG3B/QyLqycSmGgdvwMQLJQL
f1COOLkRMiG5KjY2j2Fx9TRCkdZlgZTmEHq1HQxAySzCuT+/vqZPX6ftw74sWa1Un+PTxfQoyE0Z
f6nGjYe56atXH/ehab5QCewuZn6yfszOT2o/nv/kTzEE3NVzAtPSpy2FMkHoT19a+dCioA9kfQzs
1Db7UpVPkdwKX5kmZx3ZhxEMftGiXh77kyynmT2x7rlIt1IBprY1gwVjbDb76+yUy6tf2DgDfzdy
61L7aSQJU6RZbaOSzC8irCpQuq39HPH7znvpnb9ckp1XbiScDGeVpx20iQV0U9nUsKyYXFl0Cp2Z
7luUDbXd9Hx+qU2TpBmvLLvGYfGswrH9JqI/oj+mF14T9HxAPKQstsfVZt3osRiaBxuFVTFXe9L4
Lxd9vZ4QSCIBzuQSXQwDKk/Lh2Y+get4wycYZl+n0E5Jw3tupwjbQJiODr9rJ/nOEPiyCvHtss/X
7HfpR29wUFoYglzrrp/lsxisb5WzRWJvcMx6IqAuljpNChgAwNfHmSUH3v8uhXVcBi+s5/LqskFo
Jqw6B9UPDL1Q2t15hb0bVHOoMvvhfPMGH+dqVgwFr3gUYgFk0U72TIyholu8CaYF1m249SS3SCHD
3P429kMIRpBQoPhoKLf0Bw3WpRfRZz6qhSeIu4bd2B7UMofAye7cwTqcnxuDn9bL5eXguUvcYW6K
crrpErFLeLMbk2KX9FMoI5AYZnPgdcX+fHeGpdCTAJmNdD6wljIkvPJ3KDuqD4vK1IazM3hUPfiv
pFWWVmXl77hLtIHFidrlvX+3kss13DlNnkr3jettnMoG29AzAUuCkOmKVQ25/xXxoYDN5FgMh4o5
OzCzXzhhmn2LUSlfxjEOCdJS5DQYGFy9PN6425mWY910H87OVI3pDPpP7FuKkPbi3KtUXfjha5cf
muaIjJWziw8fBhVAZGMfOxdpTHJXD/F70nbzumvQdEJCh6NcTUYbgGCDtXHNntMyLmraiyFEAepf
WdRPts3DRo0bwmOm5rXTmJeRH3sck9LXP7122nvLVcReLzMt7RgWYOsk45LIMAO9HvesYJrExjFm
2CZ6+D5SHGKOE1Gh4y0hpNIOrE4u24F62J5BE9vqnPWELK0voL6+y7th42pr8M16zN7DudWQApOd
0NsqvaKDCCJyX3lbh7thMfUK9mlGUqttcOFH8LzcewMoj1vUruy6JSPh+TU1dbH+/8GIRn+Y575D
bKfjdADkqQgKUOAGgqYbc2TwYUyzUtTVOVCkwPT79TcFEAEAF07/kLBvVrRFYmlaBu30TVF5rYgL
Nxnb8Y7a/rMowfaaFUCPyIuABNxlmtnKHKoRWY+lbjg0msouSIdjUm1JdZpWQbNa3xFl10tYVrLU
+3zOdtFy0276YFPrmt0qz5FtBxmUsO3YsYj8eyLca0rlz/NbyGC7emg+i/hcNS5CYaUsdo0v99K6
SGAKvEXrMfxxd871aAnUC4cIQPjk0SJk/gFZVivfCBIajnM9Ku+1EeKfwBOGYHQqgrq5GqXzV9Tz
AZFbQHo7GqauP4Tn5+lz4BxGo520rM9EX3DcpIc6CdvmHbICoWhj1FxngT9Dx29IIfAGoroq30B2
GCxDr1kfqJ153YwRuOq1BHH9AhmwCJVj9eP5IZmWXjPuZuiaIfNo+ofljbyJ4xkMaHa79TY2uA49
Zo+VmYiPAu4QLCfXFrEPadMeQBO0K9J05+Ybj0vTHtAsmyY8r2OIXIWVcsYb1Bw9ELAg7ulc348p
s0NqERUUE9+iJTHNmWbrSma+A7QNdgFzf9ExOfQtebpsOTRD72hPR9rZcISiu3GH+G0Qzlb22PDZ
enX6MA28k2s8HWi2XV7Ne2T4Ng5/wwtBJ58W7kqZPPPqN6qyjkS+V90Y+vNwrGtU8i8swC1pTxXd
uICZelt32wefUoCw14VCDwbS+QfH+YrkgNOk8DBx0MvQrVCFEB/Pr4dha1HN4GOrSas0Q1dzeZOw
v6q4d+Ofsv3hsG/OVg2daV1Wp/9hOIJ7Bfgi3PJ3zcB4ruRchEtJ/l42AM2+Oa+GBBw9KPxj8zWV
OYTfliBaBFTqCVw93yVDuXFNM7gqqh/iINKcUF6owrKOflHcLr9Osrf3Nkc8ZuFutuGxTN1o1g4G
HZ+loxxD2++OfLFPdCFfOS0PRR5tXJNNXWgGDlVt2/H9ufo98KoH1Vj+o/HHv8TxDx3lG479P9v4
JCenV7AXEyOuU/cqFFQFDfudWzxIFAFNz58x5mDAXtWu3F2FSDFy/g+1/FbFX4UbBQiSXjnC3ivr
T5XJfTqTsOp+0k6EKOgLSw5sPXUClT15Iwt4Qr6lpbdxFTRMjF4O79MuLugw464ZlTc957dz9ejK
cu8L/vf8fjX1sBriB2MoHZSNjiiKC6fYLg4ZeE52s+NFJ1Uxd+dXvvvzsn40HyIcO599v4FhT3Qv
iyGIl8rCRBeBw8gWV67Bsv8TqfgwmIbXslwadNLwPN+nbfKGelh3w+eu7uGT/fMfkd2HxhPlVook
84hyVPLXAVC5WR6SwQ/Pz4+pdc1vDCBNT0CJN4Y1CEx2KVH2dTwsdZA5qIC+rAvNXzBp5ySJpzGM
LHKlmuKqjLLjGEeXvaP1inhImYNUnqkx7FM3sOfhOkYRFpFbJJKmCdJ8hF25CMwXmKDeA3DeQUli
0LT+b4Z6zo35MRxzein8bBXAb4/2GNLukHj1zpmir3J44dkJ0PEDJ0eXb8XQDV3pRfCQ9WiHsmDw
qY21F9181bXVve+MP+SChEnUvhetd+sn/HDRyutV7w3U8KZ8dkdERPPQiki6K6kPkhO5VehsMDy9
6N3vmsWuMzqGi/TbRxCfuf4D6EHa8vn8AAxeSi97Xyyf8yGJVeizEtEOWh+GyT8uI1KelpNtnBCG
HUbW/z8YeJ4sSzv52GEjKJedG2G9znIjLMnW++QnzkMvaqe2jVQhQ9vLbbFPwzQ4/Zhumx/xTXuV
HMpd/PjgfCFf7etwCavdXxJ8/95d5Yck+I6f+f4YfTkWd/FeBU6wFWQ2PBX0AviFLnYiB4Iv8q5l
MaFE6KZyDq2vAt5uHOumXaHdHKZepHHsYtBtYYeuVVzPvdywVdNaad4AwuEFQOT4eoKQdTvOkIRK
diXbgpaamteeBcwfnUhCNSZM3Nem+FtUD1P/cn4rf9401yveSTOtle7DGM7Eu+7lkVU+EuoXIW45
97Xj3OVlPQ8FqjfkvEIi01wGo78lJ/f5ev4jGuOKJoISwLg6yCgdgkbSxD6WddKTDTMxzc36/wcL
XNyqSfDaU2G7S09itwWZMjW7judDs+DLX/piTBXy6Yd0hEZTtR/TjU/+/MHCdaRXnXVTSsVaaNK7
uDOmRzcCZRFurVQUqNT5sVRblJmmUWjWBGWjtEiSaMS7K6UyGIBXzP+2Sds6a+HMtqv61FP9Q02t
OAQbB47Q1yjmoHbb/Rxfltn4R/2nFVHji3QZEbImaLvEyyXP38+b1ad7UxD94djj6C79tJFfmGU7
/8fZtXVHinLtX+RaeEK8tU5JKun0sTo9N66Z6YyiIioq4q//nur3Jk3H8lveZeUCSmBvYPMcTmM0
vPwyfNrWuLUug6JQJmOT9z313GcB791TraRa2ZyXfrm1OstK6iufhL+Q0eFnwaKPkHVyVva0pcat
M18JuYNJwFbuu+rHKcl01z0WU7Zpx8SgW0uSw2CeZjIOn8B3q+V/WRyWzD3GiuOwf5zKDmaQK4fv
pe+w8n3PSi6aOPX/JnMV3oWQJADW2IFA9Mb2rYSfwmoN9L3K+16ScPqrLa4mce7koMJxewW9e4Bh
xL7IDUynOV4m/e+SZYTfiUz3/oG689zf905UFvtcM6g53O5sYbBscTPOvBTG6bXzTTQUSH4C2Zz5
DhLXpbe/3cH7dVl8jnWbg2ha6M0QtnlS1O3/5Vq2vkhUbjxz9KY5luOu5TF86hjKaRmsExsWx86+
hCt6AQZAXeB0ffuXvJsU8UOu4/0mtUPhq5W4c7jfRVdXxT5Ky+FhqvpQ72JQAVbqX0uTZ4U/ePng
4mFMH1kNanMG2pR70BUsbXsRhHnSGKK6jVN3ndI336OImFDYi93vPBZB9BgUQ2dwZR5nvjJgS2vD
SggB86tcFJVz8fpaTfvUGaO7om1SspLNlibE+/0DsqzhOWoH5QtxiXNWHkwE+g4MrBYCUSufsNSF
lQsCSjqYVDP2lVGXPRG/ptnzmPbTkHSzgSjO7ZW1NFBWRqiGEVTIECj0dAgUwPs9Pzj+qh7kQuv2
BZA4Eg8zEIqBw6wAuL6Aq8eQRG28Ju661L51DvR47NOJSKwjN2D6TMfKL04ZwBjt3abhsW98cCfz
gjTw5UPgav+Ry0B+/n8Y8L57qoJbuxXW3pg2FEpqMFcMankMm8AcI9HXh3SEK5psq+mxDOCGHnvB
6+3PWVhT9t0vK8K4pOOUfiNwiOBnmJWEPDG+S8JPjuGrpiVL3Vyn6014y7Tiae4r+aAkhDkIvNCf
sl74j1nmpn9v+xIrwIvZZJiMqXhxsqD5KiETd8oyMouk6NaqFwv5kFgxzlqHNq3Lq5crf/gI37o2
Iapu9y3ycJXDS2Pbl1hxDv1d3gVBW72oGX61XSUgA4pDNQSFt/Zgxbguo5KJtileqt44eEEuP/se
vBlmXX7d8AlRbF/2WBCyPovGAj6aLBgeZlr2EhIKeMzCfZjP00rSfXdC0I0V7SW0ASq3p/LBE0af
s0ZMBzoYdgYGIjtc/eC2fY2162N7b1Dbi4sXj5D6XgyAVIyg8d5lbr92GF76kuv/3wSIUxi3hJpd
+cKgILRrmzLdFeMo92T0/4u7blMtFwN2jc833XjeHE35OFcvrMCFFukX6XHXkLA6A53ifL49XO/m
YHRiBXs7Q8pw8lI4L3vQdTZ0+KI8lq+g85cat8LcC7y8SJ0uesygnwZyQQaEEf+inGp2tym6xLaq
mbjWQDKnxx4VKwhwVn0XNsk4h2rttfrdLI8BsgIc1topzK9n8SHw53IHXzBeSBAw8jtZpT8CAaUf
34VF7LbZsGK9DJwMpjxKfPCqnu24yrJn+POolel4N7HDnfta6H2zoKbegT3bVImXeK76O14N/NEb
3O/Mbf65/fOXOrBCHJLXM+C+k3hxSf69EbOT/DpWSaK9lbemdwuC+AQrur2RFUC+B+KFG/fUDalI
WNPfF+SrxkG0y1cNdJf6sUK816IGVUuKF9wNpr9bA5vbooSWTwUHFbj3AdEGEuMat3ohTP70DnUz
WVVCvHQVpG0THzZUr7ws1oqoS7NihbjyDFiRqEm/XOXaBLhE+4mUn7t46ve3p31psKwwhzOsP8VB
5//NuiFPUr957DisSSu3Vbs4+9rqYo358P6dDvNv7erwKPXIEATppfUh0kAGeMEdy0r45qglHDlg
ER5BSrkITRKiglAmRTs6btLwtSPY0lRZ2cA44VCnczZ8MB40FXQ/+s9uOJffbg/k0kxZ4S/xdiOy
zBEvcyDqBAgAnkAX1MDG1I1XMsxCFzaZSaV+V8H2dvhAh0DvTEieCeQT72rGtkm8w77k9ywjZtUB
eVjUL1L2+SfphmcdwNjk9ggtjL8tgxZUsdNX8Gn44BmS4Z4rBsgOdIl06UaNsNjWQYt4QSCowMQL
/I7Fa14ICFVVlVp5gPwFrPnjkSWKbX5TyppZV7Cf/ttTsw8TVq+LZ9DJRjajlMkmFsiXPudS+Xjk
L2vpJU3OB3ooRJiN+4H4qsuPtGtTHd23Mm9L/YgqXxD+J+IugNB35eou/849zw8/tQ2h/FPkdF57
jAulnzXUAw3MqpwiC08jDnfVfMI6nkmVcEJ8PEdXIOC37Q4mq3BASWTou179uap76LX+m1HWBtts
HWNbiU0Y5Uw6j8WL6VH9CakywBn6K4eahQOaLcTGnTGk8CevL79srkBzduudwTkhqRqSnhoVr5bM
lsLJykdpBWRFLIPyYnz6FYcRkIza8ehk7Zqk7kJutWlYhjmwDS9U9SPLhNnRXDhH7ZYNR0Fnjnfc
pepfkLTWbIiXBs5KQIFp4qwhhby0Y/hq8vCvdKxUtut9+Mb2pFg72S5Esc3OkqGKakPb8iI8Vhx0
YygIcv6mCn4U28QsMsPvXQ2iumiD3F/GcvrL6cwaNnJhQmxmFqmIT6FwJi9BPTmJIArwjdj9R9U1
1HoRsfuoCbx/N2U7W7CNjh4Mm+NZvGSTHiLUDEdhvlCuzKYqFYbquqzfnAg9ZJo4df3iErCZJsTH
QTbt4G4Zm9UltRAh9LoG3nTBi97lhV/Hj1x3PBm68QPjUCx1otVD81IP1vEjqJjXBhMRLyGsVo9R
EXp3gYTQNIxct2knx7ZSG1wyojkeefxYZukddCWyQ0VXXSyWVpR1pgiw9aLQAukZz8Ayr2zDz8Rz
xJSkpXR2M4iku3nQ+SacKqbcCvG29KK8pIo80ZCk5LPXN5k5MMcZ5eH2ol3IITZTy4imon03NBeI
PT57cVjJhOsqTepWf6rGcNsDAnhR1jkj4yisOqnPHvG2O3/UikmeRCRd4zcvrCqbpMV7ECfgyiaB
oevoQXf0EeLmKO6ITbQb/P7r+L0JDOpKA0ptV14y4tQs0QP12n3Rpms1toUka3uXem03p3ri5aUd
Sv7RtBWPdkUHHcD97XleGiArsNMx8KsmiOsL7Ul1TzX0/gQcJY8VUuLtHpa+wA7sJs9d+H/Hj1rh
0ZHU2vnh16O/5dUR429t3SorHdH51xNI5KdNEvV92ideOG0zvo1tDTYJceBwTLviwoIY18d2codu
ZyaxZo23NDpWIEeVp+TsuOLFN+2/FDjUhDnVyil1IYb/4G1VmXFM3sqLaqb2Lgude+ZM8uDO/gfK
8tPt6V1YQDaDiwVwFwvhDHxpNRRth3wuPwVBlyfjyH7e7mFhiGwiVzBSI8s8q/HO0wIIW1TQAtLl
mpzqQmXIpnGxAVorcF0LnniYcwe20D2LH/C/ud6npswddQSgqisPNNSd/uH5fUnWZPGW5uc6pG9y
RxBrFmQQkYGpOwrOPXByMp/GfQ+FwZ3DUrLtsmiTvKhSnRjnIngisVf9IB29Z+3c/Oz0ap1laYas
EE+pjKFSSfJLgOoKxDAHNU2PfiDS6m7bErCifBBxz/1wDC4MR6jgUJZ5zHaSdWtPTEuL2Nq8TUZz
j/WRfOEO7tPaYLdu/dq5n1NOVj5habKtQOdl5qRA/eUXVc7kf+YTXkjUU9TKj3VQrPHFF6bC5nsp
vP4PBDoDl4wquHX7IXkAtNpdyeUL42RTvkxbQB1UU/8pqCL/+cpOPjISmyqpq/rf21O9cI6yWV/K
hVionEb5osN8em4jr70numnvZKrkXw4pv8K0kCS3+1qIfZvzxbyyNQykg0ePyfP1UNg28jwY2AkC
vpInkzN8idxSHm/3tjQ1VrjrYipTQP75pQUowdy1qE3qv4s4jcsV/vu1AvxOUcK/dvwmn3hZHQrY
w7iXMo5/evyTjMLHq1nL3YCbZ1eCw4Z/RHR1SS99kBX2QVD2XR9mwUWwvrj7dTyEuNma5+1CwPhW
zJu5KEUUE/kio8atExoEr65u51PsMu/RC4aVTXJpSVuhT9t0kg5J6xcV+tBHaYDOOUBHYLqkbc3W
RJSWOrGCXznegGVVhPCflkLBERr6jnvksjE/+JUTiJUcszAhNg0M5KlU9qEbXrCXqX1bNe6pmGd/
f3v9LkSmzQTz4lZgsIy8SD3WDwNn40faNheN14IfHMYxT+68UZQ6th1LQfnzW7iK5Q+EU9BooIP7
BAzW/NGb0gJkyZF9u/1NSyN2XXxvQiYbAMXPBej4eHCs2SEjtFI7Kns4QdzuYCEmbe/STCBb5kPs
XmCifgxGePYIRk607p5kUZ+YhzQDEelT0WxziAIs4fcval1ocapw9i9yDlBWDxiK3Z9mYFb6jYvM
inoDCimfvCG8MDORF2yTxZjglcp4K0l5IVZspF9WsilAETS8GJ0KvZezgZ+B6eN2OhQwJ96m+Rl7
Vtx7ovKrLi2aSwry9c64VXtkY/DZH5qNxzubBVaGxAgJe5GLCQx9oDVQ0myMpi8pEcUO6gxrxmkL
idIG/Ek/5lPTVc3/MBIDlT/KwZnvILE7JLosf9xeyEu9XPfQN5HCKgciBBULUY0FklYUSDBQdC7+
GyAdvyuGNRjDQrzYcD80qee68tyLyOhfknIcMuInGNk9CCAmJfHPfVZ9riK5smUuLDYb1Efdas6b
MEa1Pp3CXREALKzK6Ce0Y/67PWwLCcamcslyglR/oNyL8ob4Ebwu8SUPIRO3LVhsY1MxqK4Ye9m8
KJ5nTx4Ppvu66cQzR9bZ9t5sm5uq0Ek7aUp6MY4q/6JjRk/CqWDTMNXQQ749SkuLy9rreRwMxuRT
/ZIZeJDHBQm+ShjUJFSX+h8fKXTlsrq0uqygT6F6nTndQC7Szf6CPNcDJNYTg4R25B1UKXBMYjV7
6lMAWm5/2NL0Wxs/hIUhZxyizuyBQVHtvaJyxYNToGax29SBje7TkVSEg8/6QlEFMWcJGZgCiNir
68G2Dqy4B3LIgPxW0Qs1MfQJMic8FQNde8hcGB8b2yfcWHaKZfxBhdhy+dSaY8UB8rr92xeWlY3t
I0KyISOieZFcex84I+K58ihJSGG6pJ7qT7e7+cU7fOfgbUP6aO3TCM/XzQuJ6395qj/qSdzrEvY7
rJIfSWv+1lVJ9kKSUwswCIvzvyCyn+5vd7/0ldexfZOZjQ9FIT3jxmTIZI5XrycatuMDChvHaPOD
sE3igss0Xmnzhj8YChXxQd1nKQL09hcsrQIr/EMWzVxy1rwUfvDfOPD+4HirDwtLjVsxH6jaMUXN
5GXIVJQlUGNG8LnTqj3zUvtWiKtR+DMLu/CiZRkf2eyYU+QOL1tGBtB1a24jL6q6gFWXICfpM+9m
8TQx+nVb41ZoC883VFKnefmFjIm9sgZDmq3hgt/fWpltVUrnyFNTm9cvsA/HbuHktZ+kuQZJmnvx
mn/FQugx26xU4CkiiJgoL9rtahoeaIOnkEc9ki6CT3FImzkBFCBURaIUlCqjJIWbXHoAVk4Vj1mn
avJ5BNfJ+aLNWK4d+t9fEvBu+H3WZhDDqUlD8Qqz6+l5buAsnLRcN9sAZsSukdBO0knCzO1Vxqo5
gAxR7krX2RaNeAj9/ddDXLCZWZfJV86c4hB4YPLuYjlTvWnLIrbuDZtqMmeYhldZo0wRwAcklNUa
0G9p6K//f5MMWxJ3qZv35oFXpUpK7sAKAk+htwPm/SVNbM2bhrC5yHqvfgXVDoRz7pAdBIT/NVW5
Bo1a+vlWJuwVHp+rOWhfJ8B3764w4S6n26qoxLcyYeaySMl2rF/5BNjVEMf1ySlEvXFarTw4DHoi
wKC0r25M63+moo4huDDkm+gqEbFrG7qgBSm6rn7Na/5tyGEho9xiE3cNjVsBayYflpve1L9GPveS
aCjlKe47Z9vI2MUMWN30mcmj9tW44avug4eWix+3V+T7NZk/uIit05poMHH7KjJYHgUNlBDyO0XG
T5FsPpYOv9vWzTUg3kQVmM8KEErRvrZzCPnRPPheVv0LoaheBOX4aQy3+bqSP6oX8xBOo648nvCY
/9RlZ4D7GzVKDLc/ZCG+bCEblmdZ5PCMHUu/U0dYBJCjD7fHja1b0euJbogjEzWvcuLk3KlKPMk8
WLvnL/12K3wn3hIoMYbVa0zmRiUjHeCaBaPjtav3Uvt2AJcRGdus6CDhDMzckyCaqnM+xeXKMXmh
fbtOkc4NGxuZRkcOXsqBojxxcqq1e/ZCINhERE3ncVKu8c60jr4KXh0hx3LHy+4fGrm7RpOVC+TS
N1y7fxMIhVvJTDaOesU7PAzANHiixQ5KyBCI27RA7YIEA46ESXjpPBgTvJZ99NPN+nCl7QXcLfmj
GBGN4+yF+PXhKP/q8fz0T4l6y4H2MHhkYTifi55WJ+r8PeIse/SLbIs6QwQJkN9Hza0myJqEYfsa
R453TAN4HA/d8O32iL1//SF2fUKG+RzFgpavgFtmh8ntAki2tN7ZZFC5iAtxvN3Nwt5va85AgykY
y4hjexMyOHgieG1DU+xVnG4rfBLXim/HC1GkLUfkcqbgPBR1zvQQzy5qRVHRDCuiir9a+/OuCmrk
73NRmDms/SxQWTLCCso5NTUu4N+mAUIqL3EDl5cjBLhEPn9v2ooiwVTgi3kVzjkoMcoEziQ8rD5P
jjMV3srmsjCydgnDm7ISj1KqfM1mMKJYFT8RNqidM64ltoUVYmvSxK0PZHFal6+lXw3sW4QKX5Xu
IgMd1Zcs84dTWppaf729Tt7NEPQPpglYykEshj44MwXcInL0Je3WJKeX2rbmjqKscN0R06MhrneX
Sl2cxmz++/YPX5oGK7W1Dnycp1mah1QB4pfBcjcrwIsB/f1yu4N3fz0c5q/T8yZ34rkAGqJB1r76
BBrvBR8zaBLVKwehpTm+ftWbxkWd97D25epVCd/FE46TT+7eD9up3JetdMm+jzPvn20fcv3AN32x
bHTrGKWqB7hNkqQt4MaYSf1tW+P+743XVBMFeab+1el6pR4GRjNxZH6pnMO2DqxDCh7xCs+4Nea5
gTmmTvU3GsPy83bjC9swsXKYN1RsqugUnLWh98YVO+mO2O/p1zaPPk4sW6vsLS1WKxK4pi6ougr1
lqyKjzyg/Y4EE02aKf95+0ve7QFxbFVeSNr6aSbD+Cik/tC64EwrVXytp2KTYQw6sO8cJdTwYvBY
z20GhNYsxs3XYDRuBTOUOJC9gaCGImvPTsJV6kMo+No9+N1IRutWJIO+3Bo5MXNWxdQ94jogP/dS
qdPtkX83lNH6dUbehFfp0EL3kHY4lk3dXJWFgCmnQd4d2kkMR3dYSxnvrlX0Y4WxkDFuZWFvzqnf
p85+8HT/rOMg/65oTFtQsg1QrrlXmH+3fZcV2TRlpk2HyD1ngyfPguahSJrCSf8ioBw8zyNtVpbu
0vTYES6JMU7mu2dY7v5MqZ53dQ9Hz9tfsRAXNv2wzDjhuaDNQwBjlnoHAXHnrOuOVHu/isTr7U4W
vsC2QDMcAIwYTJVjOYMepHlR76Ltn2AFh1F6cBs5pcc2EGXCwG2CDH17dPLw87afb8VHCudInaoG
XP6hxCHrQIpiLL5PbTioNdujhSBhVpAIzoOmHge4QbUaQtVhwaFWWI/JVbow8WH2uRKMSzNx/f+b
YGSRSP2q99jxisHYtdCOOIZ5vHalXVpMdkhox438LsW7VeH9x4HG2BMaHKpp1fB2qQMrFEiQ9ym8
mc3DgIrpLhhh/YW3i93GQw2NbXs07vgNDpIiOKedo09gtrr7rBMrGWPp11u7XNM7TjMUPgMkHiTy
pK3xLlnVGrz+MRX7TWvVphI6KvX66iqWlXhe9RHAWjgQ196ab+7CMrVphOkI8OkcttlJaPYxGyHF
hfMAC4oDKEPHbR9gRbMIFWhBAo44jAezs7si5uUu9gdvt619K5gD3HUyZbrhsR0ns69Z+Dmnq+eY
hT3oDx5h5vAGddPhMYuj5onKAB4J1XUhBd1TlipXJVWEXrd9iRXLxONpnOcmzBJ4Y4zJpGqdCK/7
Z1vrViyTsC9F7zVovcwZu/fzKdtNA7yMbze/EAu2XRrrg0EaT7QAnuGVUwve4bf34YdodtaMHq7j
8MfVmMY2S8+rmsLvu8A/U3hiJMMEYEs9r53rl36/FcuUp0NfQIDn6PltXz7RoB26A9N15X4gAALq
lTle6MYm5QWpCQmMf3E3ydvnNMrrBGpf0KBuVuoH1+PvO2Nk0/JomuZZkGeYZd02QaJcgMiD3vw9
FN0/WgefrwPWDGCGzflKeeAX8Ou9Lq0A11r6qWyy+eyllM059Ce6sT8ZJHZn56RQudmxzM8YKhm5
+Veo+eoNDU1K+SDD0A2OkEGryJfBjYn/6qdRGB7Gqp/MM4ndWf7EOQPKbuVwPWnK5qrsJOa4Tncj
yJ/Tvqp0Xj2NHR3dbfupTQYUTovaS5mnuLhgBVPuMQD/m2JlrJZm//r/N7u1rLrKh+AIPw2klahP
DlHA+2nfQp6p2nXGr73/bkfjQqjYfMCUczrxzHGOg4y+qgy+6F7/5XbTCymRWnlEhFXoMpJlJ9YC
6q8AB0EdN5JAm1X1TnS4a/gSGh63O1v6Dut8kPk4hdMyhUJxX9ETHOTlVxhK6m3nQNu8jbspg4BB
7ByNrMtExNg2nGr6dvunL821lVACUCK8QYfY98ZmTLxI/tAcWb1Va29LC2NjUwB1NwMSKzHHAjS6
fVvgGhZkaxKjC7Ns8/6E7Pq8nyPn2Lpwz4voY6aB8dPVj9QR+6kYtwWEzf9rc5gLTi4OB2SqzC7g
9JFe35p51t3fnoWlQbJOB9ClZL128/qMYwdsNwSluxSljtuNL0yxTf4rwfNDbtXOUfXpTw0aRyIc
/6+G6U2vDbBBv37Vm3zBKKkHb4yKk6dAbks1Tq9FwVe2iqVfbwWy7kzWuPD1OqYlCvPlOH2CPC5e
G6Y18ObS2FvBqxtSeyW4f+fUQBwscAAZEkO5CVmHsbFKWUyFI6+qVpxBSW0SlpVVkpni6+2ZvS6P
d/a00ApeXjpO5fvgWWp/+natMBGH3Q003JNpWqnnLoyOzf7jUea1fhaVp8HveZiUNIz5N7gV6GAF
O7vUgVXA0nCFHgOtxZkob77KsgVJR9fyw1Lj1qZfRh4ByGUUZzPk8kR4Tw653kSSorHN+RvwyM9a
0vAs4WYo/sm68LHRmbPltQutX+PhbVDlnetDt1OcA2jYfEhJ59yHqdl4iLfZfG3IAGSKGBInoJO7
QFTdo2vGbEWZaSFmAytmhwLe6sz3BWQckRAGF6Vt06P05pLVV8ilLqyoDVSqTTj59Um5WDYiymSi
PfNf3/A1Ee6FM2pgRa4OFZRBMwyR4PKidZrdAd3B7oN8dJIUWqeJm0fqzr+iWN2uC1eGbmFH+6XH
/2baRd6FvRoniauueyLYzUCTOeJy/cXB8cgBJON25lgIDJvgB0veVBdyliet8VomCCxhkQd/bGvc
CukUmlh15Ep58qLxy9B4etfRaa0WsPTLrZBmpsQ73OTKE/7qUXYDzH7cBg+ikBz9PehIhvRmIPB2
hiq9vBK0s4Pvsp+3h2VhydqINU9m3HE0IhrynDKBbojBeQsqMeEAGa5tXVwH7c3qUdptHS9i8gQb
wGyXlU1zoBz0ww7Y6Ns9LKxPG7xG67yqgOGWJxqMdyRAKIzDl+FqC1BqaEJveuXDRFjhPbRdAzq4
nB9EjwNRmiNvkNRsu3bYCDbRxhF8cMv5QQWQwK/hDOCk8JW/PUBL69Pak8HUETMuts1JD+kTRCmg
CdhDT2VT4zZ8TcDJLu9xkDjRHAB9wuJLPq9WORd+uQ1fU0PXj17v8Hsd1/UOcpwUjlmUrSzNhbOK
DV+joq/cjsX8HqpXjy3u9sNYX8qG3blRq1eGZyHCbE19VtdT6bq6OZHYuegJJ105Q/U64mv4oKUh
unb8Jr7KsHaJgEztSVfFM7k+bHebV46NWjPFmAIWGrdnqJYOx5I07FS145fbK2dp+K0tWYxTxA2c
Ih80iN3ZKeUKp7k0V0LX912dgQF074RNv8aHXRooK35pPM4SCgR4eS6hkniHXMdQBitL3z3c/p6l
DqzdGUBCHH6nqEEFpx4SQmuIts/h122NWzFsvBp+IbOHdTRD16mckRyccBO1ksY2gA1UUdbSVnRn
yG/2iYH8ohjLNZ/FhWGxAWwBNOZS45D2LGMWHKHSnF06b6xWNvaFRWTT6qiGR0jjzB00T3FAMQQX
vjpNYiJ28fVev2nwbexaAEV2OnV9dy5xaD+Jqfd24iqlfbv1hf3LBq+VrEy5qBp+f00RZUDvFf3K
q+7eZP5rR9bqp0vTcP3/mzyR+aEnRdd1Z2WwgAa3yp6bPiUre/BCmvsDqzbLIhy7vMOtZuT7sufP
AvWuHaqoL7cHaakDK3qDEerS1+ezc9A7Hs7uJdh6pMuzn3k+VSslj6U+rAAOeh/bV13z+2AGZ0uy
/Dmt3O8tLT7f/oalibZimAVVPYDSihPEqJ40QHGJJv5DV5WHUcRPfbZWG1qYaht3ZoLIy/Ak1Z3T
oIU2VNCnz30FYP+2Lc1GnXldpFgbD92ZBOCAKRx51RRfxhx1hNvjtPT7rfM0jzwG0bq6O7cMh/Va
QUo3LubTtsavieRNHMhBqmiCzOhZj1dx1hQw4KSbCggxbGv/urjetI+n8LAb/UKdoZDbQN3By/mx
n9eJsUuDY8Uxacygy3SYHyAmYo5tVH1mhpuVMF7IpjYXTkSpRsgiysgUfoaG5xFb8n1U/YtX+LU7
7EKQ2cL3Ldwxuend7uzNEFzAE+0jD3Fz9fXqa9dCmNlQLda4bhZ7YXcegFRIMCFfrk8nkIzxdjgt
xY8okGw83RErokvF4eDNRkS0IgXwxV0Cf2K123ov+IMmR+H6RvWo2hOVXdGfap4F/00thIVXdrb3
J5zZWK0SupBwN9DzgwGxFgqL4wscO77LOb4QueYa+/6K/YMvB7Q9wQOUn9+n3ejtIKg63o+ia/db
4u1Pnlybwtd8mPN7yNbCpiEI9N7v1/Dd7y8lZiO2dNlMZay9/F4Y/7uY2zTBkfhOif5lGLBo5zLe
VGNhNmQr62WPwMiLJ7xoXbIoOEOC4qSn8VsaF0cAAVa6WZoK68gty76FkG/TnrwriUxQyCuvXmGX
xsr7PfGlkS87E3bqoaQehTuwmzNnp6eih9Ud5dkH6fDhDKl6V27arpktfa+gz6awp/J7yeEDsTO6
9YsDnC3UB2nI4G0qS7HYCvHUKTv4KPTqAaTS+gCgsvrYECK2TYgNOgPNoldRo917Ccrgr0N3M65q
zSzMtg02U3VTdiHp3HuIv6AknIIRa3Z5wftN9WDXxvUDI5wLLQQ58qr/R024evY56qpb4tq14fzY
E1pRitw9zrmHzOS1zQGy1Gu70Pt5z7WPSAMMJCu4rs3HLGLNTjTjXWog0CmL/DkCkOf2Jyx1YhUd
A79DdTlQGJ/rI9SVuyN75wetgRaavE3EHeraQgPMdWq8R2ESSCsqaHwANRDVchOtDK1fP+3NaYZx
2UI9KiBHz1Hh3pthHTR2elNowQfo98bTEmLyOWvIMePGSVgFmHONovy2BWTbxQ6qd8O2IPjpXfyx
nCI3CfGOvLFxK5GqvmwrVL08QHk5XLLB0DnlfhittL60cLzfBwYA3TTMIER3BO7rnGXzQ+tGH7U3
fgtNtLI2388Nrn1IymhQi6Dk5CgxREk5+v2hAMd15ZD9/iHP/eNcBH39jsySHDUHoqGF9siuj8rP
kVrVIHr/9xMbxe4ZUdNpSF2gYMLPMgeOdmz9TdqolNinIsaCAJnNI8dgiH8aHyQCt1zV7lj65df9
801I0aYcmpkS70hbxvaqc4p9w1Ewup1zllq3Alb4xVRANZuAWYHH3WtiTh3JVk6LS41bAVvCZh4P
x517zGa3/cIj1BAgZL+Wk5dav/7/zcCQqWmqkPuY0rEDTRDPgJ+nYW43nRaIbTKrIZJC6jL0j9Jh
2d700j3111fAuaJ8iyYOlo0dtoQxTdOOHEG6+iIrvHS4fqRXQmppdKziRAopgSnokBMALfaffXiR
7/yw3OR5jJ9unXIUxyGn6Af3WHjwsZ6j4Yha+CYbQIoayu8Tq91CwSRg8I5tGZQPLVVumyDrtNHK
snw/2xDbdaeFjd2seOD9b80Hjun3gw/1hdjAwWJTWDErrFTT95A9w2ZCtFO4O+iuVDCt5KjWbYtb
G/bOdGbCAPCwY1mSvwXkNQ5hGw2Hbb/eiqyhK4O2o9df3xfpHcQ69XEenMvtxpdG39oKA2Dy8xDS
y0fP4IAs2ES+zbl2kmj21rD6718tiG2r49G5Uw4VyDtFgZLKXH1Ou+6eB/KR9vU5GNaeoK+z+Sd4
hdiY9zkraayganZUufd5nsT+/zi7tuU4dW37RVQJIQS8Ak37bsex49gvqiROxB0ECCG+/gzWfslh
rXZX+WVXdmoFaF3mdcwxbKduRU6OMjrXczq1WruLxv2A8wpQ3CyEzrVayf2GKV0ddmanTzx+D3pn
ZU5bZ3MuprXQNGjqIjMhsH++ARXYx/t9whDtke+qCVW+Rh7LuA7pF3AZ2j9+YfszFagTW71X0CnA
KZP33PUyLsfbYgwzKA+A1b58tOsA1o3PdTzIXkWnarlDZ89BhKUxzNpRssYratifu8x78HvYeiir
jJwhOsydH5JGA4aSGTKYz+3A7jqrfmyXIMLHNxF/CtuiOEDSPLj4+OEn7sBenGatiGU+Jt2zwF3v
GegPlWivwt6/NL73OYuxR7yryV87r4koZvjAqH6ovHYsrxi4g4N0KJuq/xSMi+xR7yiw0xWFUpZR
hmkxjdi/bboz3vjUKu2ucYis2pe5+d8xJQRALjJnyuMP3nquYXPiKu8B753rTp0ZKM0w0l7eUbB5
fFPhQA9lNdfnxLBO/Iw96J1C+wzDk7htVWC+VO2vkbfH7Vfk4Fr7+DidsBZ7PRoAU9UaasOysG7W
I5TUo695LYLP5adkjzovBlVFvchhjEp1Y9rg3Yes0sdffmr9t7//KxzlwwIWVQpTuiGQuwC3DMow
Qxwtn4TGYADs/7+BqbILIgl3Iyyo7Qb3aCp2Pc7hmZt8aul3jhmc7FBN8RnLhjwyEMtCBizmqDwT
dJ0w1HvNGTm3aNQXFBtb5Eed9zfUIv9tovZms9LzNPTpx/tw6ozuAl+dl9oEFtdYus4zeMb5jwaz
e/FS9PwwyGH6nFHdC89oQQM9Cc/LCh+l3j5/d8rP1TnIHm8OJpWZYaIHTpmQKmEMwIDALc41nE5s
xB5wPrlNUZlFMeAmi9doqe7N+lRF4a0WpY6rxT2TP53Yhj3gHErYLth4F/i0ujkudQCyA/k2ifx9
as4Jqpz6Jdur/7pxkiOgptsvQTx040UuQIb5e0jYY9/wtPxsjLQHnzd1aOYZtC0ZVHPyBNMwFmyW
XEId2cs/d5j28PMFHA1dwWeWQXV7PUDa7b0Jqjz7+EKcMEz+7l5T0dU4QgPLija4q0z4Tm2ZRdH4
9PHjT5gNf5fFGjJPeejBbHQGcpkaGOJkcYw8Exqd2uPdbSZ+DnCsU2OPa/LqF+N2WkEeLGOuuvsI
paiPf8SpNdr55x5BURSAQzwr8/qrAEkpZqD8yzAnL596/l4cpjG5doknPGRUzRR3oguPmwodWlDq
zC6f2Ia9OAxdDEQvAxgNzAKswCqLIf0sHJb8CydelK5bjyvPiLbPhQSPINiFfn+8NKc+fNuSv27x
WrXSELf3M88nP4VLf5tgdM84nRPbyrZ3/vVsWXkC+sY+Q9huj+HcvVBVy9hvO+fMuTlh5fYw8UoN
QTsyXFzMaP1oQi+hxXwnan035/xzERHb3S9F9WzGbkFch+glFcx/qt1PVo7JHiGuC4qhwnxi2YTR
W0VstroY1m/cErjJc0MGJ67wHg8unAmepRv8jIN1lDOQuIR9lVDomURO8LDOn6KI3RSi/v9mG1oM
MyZ5sdm2CtJQzVM6B+ce7nr/kIr+R7a/nyMBOXbD/FFI2B4glH81Lri2Ujqa0GRjaesHThrnEdTK
wZAI1BhszDu7BrGZpuXN1YQ8T4Gi+P8hdHEP1FvmMcZKrFOmgSKaMirrJmNDjz3uMSs0sjBvEuP3
+g9YB905ZoHDvtl27G7AAoHRTnAQz7HoFb9Ss7BfqhU6KofORRqvIIh3wWrXS6uZ4iEgP+6+Q93M
f+ChR2LQaQHDwonWN11Uke+UFt2FaerukvKSqWMV+eYZJAf0DgKp/XuLX+ykFQ9yE9cdL70vkoae
yBDwCi9l0HFVv8ao1fJ3SFt0k2RTSBszUxZ1CrBPMGYjcar+IPmsj8Oog8fVa/unhqIpqljUXxXA
vF5DRcP9yat2eupIXWXSVo0Xq6kFRBiDWD3kqOZxSjD+CN31se+hfAOdTci3goJIkhQigF0MqAu6
EiA6KL/rWuuvkjZRBlngKkx47dcUJKjrWmBSN3LAfkxnkVYLn+9kOcn1oAbMwsa8oWy9DwdQesSO
XawBAqRanuTkTb/yKsTYRNWLTiVyLovEQk2MfWOrm/eYpjD8R9hG6zV3GBVvtrVDdUtzVl+j7DT7
BwnVaPy7iXlXmLf1rgqS07TBWC7EvCwEbSGLOz5ZLzJzWrfrMF1hoKG+LDyMXvOoktcd7ZlO+VSY
OR7FKLujbMa8Oki0CutH/HfCibnhjbjm4Pi9cErguWIigQ7opIvmoWWIvlFEWhqWuI5t/W+DpySN
1SInrCuv2xQkII2NIxMV8H5yUF8FOIxIPHbhCsEGN2DPzOmpHxtout+CdTc8Fu5GJD1hajuPR+VH
X5qyQ8pDqgm71GJGskwq4Qr7WNjOPFqND7MqKNYLimVUt5gnQ5+TLpuAJh20bmIS1CM9kMLK947T
8BLTT+LehlPeZJjoHeqkL2aQM2tGgguoSq5ejFVV6Vh2mqYErHHuZTuPdD5UKyt/OVBKkTEde3xk
50buD8IEe5a4mkPMtO9dQfWyXC6WkFLytRo9zztoHD5+IDOt2GW4QmvrgIaLgYpAbQmkwMP6JXfa
oLyItGXf1eAvF6M/yPcwKHn/SFFjeaRBacZ4rGtNfnWKOWOKwZEVKNnVCf+o0MMfFSSqE6AqhpvR
xelqVubc5pg2+W3HTr+tIOe/KfMhPBru4fsHSb0jnbBAMSA93RdEKrl/DQF0nNe1n9qryWvYe6jg
5SwYsq9tGw6p24JgMpFqMs+YEq8fgO/jP6cKuIort8AMt5aN1qnBsK8HYVGDSpawNSLpCiz3axyN
UfjHWVWtU2ZAcvOlJgN2x8M/uv6HQR7GoMgiCmQOWcIW+MduzFDY9VIR5rk4Qq8E2oPDBDLIwp2b
r81o/LgAbrWPWa4nftV3Y+0+FIDIViuo9GAGihTNiaG461nD1bVUnf7TlNTBAfIWP08bWkLvGECd
+d6tJlukElR166WmmKjMINZohqO0oH6NheLVVbEpdsZeV0Zz2lVAERcrUAyPCjRlNin8dvom/Sl4
FGVYPc9hFbQ/+7DC2Qd9IsbnAyBDLpZuDYsyyaHysiYENuXWM9V63FiQJMbJKUDKibV18XtkQ/eT
RlH3oJUTPTS42I9h7mMVge7G9oGytfojOphYSFLnMhNSgD5Q4Cw9cUvdn3q05XGBmbwQCsPdAC54
8hv8slceQ5PPftoE1BG3AnbtafW2M9OLAQziOcTZ1ssBlEnLkZUDBNTQCWjzFLpXEN5kLWiemqQG
9PjF0S1ZfleF8e6NNZOf0TaywVHOIcRrpW+eUMRWPAaefrr3csGLBApW5QwizLC1aUdwOIjvOlHS
0Ip+BRx8nuNioiOUA7wxuoFe9HzJgZV/06RoMpSIuiGNfDnSWBhWv7TF6vdQRQbdQ4JSpOM8F1Dv
1vfe5EInFMIEBUkIkMY3jYL4dMrHaDK3Qo7+bQ0T8Gyr1b5q+L1jUAQ8YTwA5Svrl/rBFB29ZZyN
j44/R8hdW5I/VZJ5R24K9crLgX+B6zIpWN7AHTmscnkSS+kXMQ8aMqeV43nsYmEYor8zcu3WMg51
SdYnWrcCvFckADFczKRbtr8Yd+A9A7tQnpBa+PgQG3r3KK05IObyOueR8lqQy9EJzFTFwmlVnYVm
cfqs6z14wm6c3fwWfClgGqkJJQddOiFsaRHMt5XroZRJMTI3XvQR2CUzlODBviV9AIAvWDTY4hUx
pgsOSgg5gDIUg+7BYw9lZuAHJfAoRACcEmOyRuHWgNXxuWWK3lV5Uz+U0cqetcE6HNoid5ef1o/o
tRmMrRNoovfaxDlRU/MqcXrcZ+WG+KpuURzkm2r4jeGfMUM+EL6H1HbgsUYz+oDQpWGxRHZ0LSLo
BnNY3Dxl1JnvOFBPEFonZePejap3o2vWaZ9iSqwKp1TI2Xm0pfbVNVTY+BskVYrvFPRZ/qHXq37n
m35HlJcqikcK2GcSoMxis8Xl9BqKnVDXKhtcx4YDM3sd9gM+ntO5u5mAcHzvoShOE5/0ZZUglFpJ
IgjMYc395r7rHFUlnWNpGcMeTLDBcGtugnU3IlFUeI9mXeCMeOdXPoLskf+wc4exsxFnDnAZgKGN
kSXGF6vp0nRs/OGDw2pKjAjLtBQNmZJ+9cOU942O0hxCxVkfqZrEpSemFlmB6aBA18F7RlEOVy1B
wnE5Faz5ykDXv8Ss0NyRKWoNDo0lJH9+GwEjghBSjLcNpsseQYPb/bEYvD560GlbMj4tYCVe7aqP
toAjio0nwWW6BuVax+FE+RvJc9Vfs7nGvhkdWichFvyzKh5ozQlPnCJQOaBSBB4sXnSBVYcJqdpb
mKRwrOO5bqGu6xROpMo4qmHIb0egoKbUC0ZsqQvh5eVujrisDxM+cU1X0vLwa+0W6sosw/ylmryV
pCsae+MRTHLjt2qdWR8DVQgHDGJoe6j8eePUjzAJ1s2EZS4kCd78am3uVlbUN8AkFIkBQdyE/q/D
bCwBlC4SjuET58KGNuxigDqmMp5R/c6TCqtaxfW4eBT0RK2oDwNmkehlG7DwcgHVyWtQ9/al80uX
p7LUKpVwjiyHFIIc6hQSDZC+mqhz3URdtFxzWEgn4ZB90X8UGhD3gGbDTlaIOKuDrr0Qays5nFu+
XFPt2VcRtfV773j0YRxNe1X3itwsYe5eqa6E5AGMaHkbDnX9EDkGxM9gr1ZeOiPyfDCizsHWW48w
4LNv7JK0nu3eIAod5Uk0VIh8Zr3kedJSD0aTDAyLEdQluFoK5cjXsSSdc0SnWzLoeszyecrd/JGX
ovoSwNpqiHiuqKET5DBrInom59S6m1Y9dCH6ZBSh+EH7Wb9yoeofIeC3dyDogwuVisCwjLVZumyy
tH5BML7+UFa1QVK4DgJFSAW5V1QQUPgVBMJ0yCu2gxQ6Q6PuQ9C0qnj2Vf6FVnnxUMotkanUCFcA
/quwTZi3dXEK5D7+RWsD0cSWK7TiWwSZb2op+Q/WDubZF43KKuUsPyjzAXwsMNjHva7IFIjMr7t8
7Z6Ntjx2AjvFiwmj1yIPqi9IliUkuSIDZhaQCuOYhDKZes1JwpwVa42nIUC30YQbUkHqsKgbeQ+x
9eUnEhpPIz+rkFI0zBEvkrvuDzrzJbrgHiLgREADFFHN2KOzr1HWwY8pafkL82gKNn+yl2VlCALR
voRvtfN8Jf3OZJyz6SVcOv+b7pEGVqNxrhlytwtXlc1d6MvyqwRSzKYDEtgExQv9FSNLMtW8x561
s7wEiCkEgmzyb4MCcKnEqmW+gpxil3ldBUXvAaS1hBkBEaF2pXHeS3k9eEYs6eJ67rcc9csYmYO5
zQ1di2Tw0Gfp0DV96ld3vgwpDN7W1U55OOGfjx6B6hyqkvTOOh1ipLBV/IHpBlbGkH49CkOpOWDq
YrwLjV7KDAVAACoIaLwS7UXDl0oFuPR+D8UW0Blj0TvQEF1UrYKyZAPhLBUNfmp7yR5XJ5pvFfQe
bhTt1BWiliop5nr9MoTlBBoqVb25AxFHoSlWWwSoIBSCdSlGMfUL2WIjKF7QVHISPIIUsPrF7dRE
ST656tJ3Z37Vqa69GkhnX0Bb7dwagJuvgT0Q95qDiW0aYYZQGipT2bdtumARYgIuvleKqGmJC92P
C3ydWOsD5NHqVwBTaJkO4D2haTnmRdIB43elgra9RcUYx01bTGjFYORdrjsfSW3Fu+VbJPytgOzV
WL+l2gy0N2oX1XdQejZVyY8uATI9bvsW17HgJHYR7z9IBY0hdJJQPCEkvLSerIukqYzFr0U5LhE0
DDnSKmrqiw0x/10FSr93phkRgstGHKoeZ4xZuJ00JGBYE+hnP6iQv2GmW6O/UIMcQHddgzR6gaIt
bmcZgQgPOUvTN+MXyTF4AY/s3XDrz5cTrs/XmUmYZ3TUci8teh/APQg5FyHoyBzfG1P4B0f7R6RL
xIltqCH6FNc5KbynKreOuiB5SYqL1lW8fZsYyk5H0CiNlURwZ4LgEukvsg0+TWwTCJXke4UmxeUo
CGwE92n5k4JoAy5tnd3HyRVkiZ1qubFkiEZUKBVOKuKsxcu0sU74lVhQfCNZVvCFDCR5BiRXKHbA
RKyifmkWb6n/aONWEAslHfK7LRkqY6pV3l0wCLCNV6CMwmWLyLCwtMyjUaDUHWKjVMsluxKdi1yF
DqMrfoueVv5RB00OEu+BB8OFt7Zllzqd9torucnrOu7W4s/7pshkNfdbNOkj1h5HovOvFSJRpKV1
K6viqwNesWKOAZuInD9jO0MotWBuhTM6IfGIbW4K75vvwASwlsA3Ih0F3qgLBJZJ2LzkDyCHQ+gF
06v9KwbTNcJEQ4ktrXyHfoEyZsB/eIuDtDnB8iPmoh3youu1aB35gOgiCjgcqNs9z5AFysGesgTA
tnMauJdj5yKgCatWd2lrqXFu+VgNqFdhrjI6DpRs0kOhOwVXrFiH8LmOxs1W5pICC9hs6T6v4dql
WLACYkFEnAmcijqG8TZYO7dB6imCwAQH20dV+1IV4D+7jcLBPJJ2C85JK3t63AyduhjzCQRBoYNR
v9TYyn4tVg9hP6eMdwcORdYaz/Lq4sgQswzAiISRk7YRjnfsgRLg0WK6e36ldbCGD83gtz8oOPO7
uEPcnidFrss8a/gUQOlGwnzeNazBIOHitgb9jonT2yro6/kF16nJDxjv4eUF7hnCYAs+GEg9RXyu
jqCs5A+2n1fMGeVIQwUYXRGxkGbLN4quFQeHT9WC8LQ3EybYQRwkFwyR+IZeMPQux7Rpqtm8udiV
OaHQP/pF17xxf3i5Z9g1a7wcUG7hQdWJQrR7Rop3ORpoq6eQJe9Q/nNzcsmR69IYZWsHQT9IkTsa
Ql1UjAt51w20vw8SvPsWvd+R10npUYSn04AqACbRp7DloH0I68REAzgm+UzGu1FDPJRNI+pToQ/D
HOrBdI+2IOGTiPowAWlZeySbgHjRVfyyKk2PErOWqBQJwYf5UM8AhroCArSHcmnl++goH+B6iPNA
gV6ts011Ww8HZBm4gWHlIyGdwWuXjDOJbvyox83bzg0GhiZAHHEXq8k9mBXWEM5xRdGBCjU9yaFb
3w2h8lvAzJQCn65vPAJE5BQW7peSgMbvSrfLeKdl4N8Jroc5sbO7yBS6gs0xQFTqxaHnewlr4dvE
AqMTiwpsj0kdYMI3L+VWGgh5M5TXGqF3fQxdAis6LqgbIk9pbqsIKpixXnsNklofQekIq11kDdqi
D8h1/TtgksNLGXS/YDaQDbih0yH7GsYh0V3pIhvjjkgHwJME1HM9/DKhcfMpW/zbgpQoMbgqPJCF
LG8EUjQ/xIJ6arSO/GYlnc6zMhAkGVcfmWRTK36jwS30K18HcgMZOCileqhV/wr7EKkTZidu6nq2
WcSCws0GzWrcAuqzOiYOktlrto02F5qCktotPdQeF/cYQh3rgXU5ClBiFqi1jHU4fCfNxA6qznkO
mj+UwfMJRUtUTAP/mY2wrDacCdAAdL7qnHZjmCJKX08WBYBQ1fOF020RiBmqMVuGobyAE+/vJlVG
fiznybkecwlI1hLUyNEk7MFT22OPI1Q3D7BG8xcBU86P+aRw6GqwcGIl4ZSdPsjRJZu7BDNBEQRM
Vumpo23A9k/FGj2EQ1s/MsOQ0nJUH4ehKb+LlbtvugeHNAI+gjwZ/s9eoV4BfI20AwoeylfIyZkY
TebOY/AqI8BuBZsQJyAf+dbzdm0RKwj0nxBomHvccXnvdH3/VISFvDdsEXncEk+an67EUGLiIVp5
niJ/vKUsEC8hEAcJNzURCDwJGgiCifYopnlNvIbWK6jZUV+vis7rEj15ML/ac1jMCKYkFkAIvgS+
rdoEqCm/hy+D5gNqap0YEMZXEINTPMKZVpELxgm3LunbWE75iw5BvpJQB11wUKUiawNPSn4M/K5p
0nbVbhjPFKXvQ2VL0sQzuqg9ql5gDcsWVDHBRLZWNF3D2nQHP6hKe9MsJSSlBvQGhpT0jltnaKIs
XzmpguEynK2pnircbedSWYIUTxgSfTN+NTffCjFE1WvhtE5Wuf2AwlldNXdjLfmDA1hSauoCef/k
2em+kICxQ6q327YJQr1LAToZrqk95LaouzSPkEOMuqgyrdcW0HeQLT7TyUDdTaMchiKzjjyO/L3P
v8BWdtNhXVZNDmKi0KwXiOdWuPFhhr31VmTS1aGnNvCf/NGV6hJOvtCX7VSodqtOLwJGY2bPU1sN
NnMqi1JDSXt8Kxo8qMS0bgDb3kbMu5cuCjajYIipFfT8DgP4MZEzT/gfCVVNeWgG5N+4SVv5iNtc
Xcl1WMs/Y726MgElHjJhFObc8Ueop/EHiaS+tl6pXkfaw9k2vUW+7PelftGLPyLjmTS4P9kCuU5R
340rirjLgoARATup8Asg7datKCQtLuiWHYuBt/scQtHeDcqSxZ3q6GaFIIJylC0clkvwpwrS7g+D
NTiJgcvfROjC15emiN5zAGSzDrXNW1NuIYXHmmdnRNwZq1mH1zi3JhHhkjsIWkGF1daoNySotaId
A8/TvcHgI65Rvq6fHAmXkyLbch67oUXtbjAjek1+p/TNyDG5mlitUWnpBHD1qnKQ6nRVRx61LPvH
1rTld48N9I72BZdJDYmSrzmMR/+Ur6ad4gmBm77Iyyl4neREUNFHbaEcD7b27BeMZKDI3IQ+udR+
tyma++4bmn/ro9HReGigY1ClE4IP76JtUHTMleE1yoTtBGa4BawB02VEaoxKp2q1wauntzSOqqpv
kPDRWSGO9kKsEDLAlNZTgcDeHQJQGUiqj8qxaEUwtPvztCpoaS4shD5+Oz0sYgz2VsxpSoet1040
BCxFZcqx8eCD4UvOovzjoSvzDcKlMzLXaiwBcUTw9ToQONUkZ1TdyABZ7IXNm/KiYQJ64IvwL9EY
Yu2lEkFzr8vZa7LcGYry4ARtOB/REEF21IOjYDrTtT+BCNirRo4rtHmMD7BEE3Tor2EGaFqLc1Mj
2zDdf3Rx95KRJBoJIpCRZfVqVewFdVahhLexcTc+mKyqcs4coOk/hW3Yk3GZaJxtU3pQhwM1JkUv
yjP2tdYBkvGPX3ACf7An5GKt02psvZ9heu3PRkmEsfjvTIcX59v3p3Zjh6FAAgAUaRV52SiWZ8S1
fQKd7XN4zBPYgD0X1xDxVZbL6GeAEL2BszKjK7A9jZ5lHHCoBQfFJ3dih6IY87Yee5n7UDEB34gY
XwIoE328BydAJnsuLswOq2JeIpY1AtiPZnMx8CWTSnMAQc7gTE69Y4dPanxe1/0MkAxaZfrADbx+
sRpxjDY02sc/48RR2hNzdXpkedcQL7MLbEgTNa8bshc9yGtX668fv+PEWdrzc9kCcqdTj5tdrEEQ
Q10PzM8NOUOzeurh2xn7C+wz+z41KFiyDPndlHTR0F4VA0o2n/v0bdn+enpD0Fd33cXPiCwuxILA
cWlR8P/44Se2l25//9fDscgjakcezwQqEXEXYRJmdKbvveDrGTjmqcXZ/v6vN4Djsw3GifHMRpAj
rcxcJV5bPn/8+aeOzg5hiKLHsJAQn99RF0koQ5ANkGdkWdxP+afEQzGSsr/BfRXWbYf2ZTGKHwqS
RLFfk09OYNAdzHB0ypb3AABgltA+63nbXaiUfHJ395dXq4YRjomnbf6iguBvipoJVI6YPkcJdWID
/kXIFY2g8OmG/30+FAKuN2R4obubPoei4cebfOKM7nm5zNiw3jbwA1WzDVVFWCNr9Jo4NcrcH7/i
1M/Y3eDR7QMfjHT+1v98mO2SDkP1zoBWRch0bsz7hMfZc3OJMXBHoWYvE2P9SFuahIH4JjC7Mq9P
PSz5mdU6cd/+RdIF+cqywAAsRB5n57dfRe0v2spzAsan9mJ3m8d8zoF+2RYqsuhWtTfb0Fnrzw8f
78Opj9/dZ4owf7BEweVH4HeD2iogb8Hw83MP391j4Vlk4Q1uQ+FHkFNEbT91N6f/uafvL3Ijdc1L
PJ2MoNnuMcMQDCBR/Pjhp5Z9d5GLaMpXnY9epoBPiVErmBIFPOai8IeP33DidO55JsxcrkTW1s8G
bq5XD2Ue+GFMsycBRpFq55Ng4T0ll8c7CdZqB4OLoKW7QhtCxUiezj39xDLtKSYKEJ8CVWmjf4zp
BjhvAvdl6j67x2Tnios6mFGKWcMM2eB3jJFA0UEF55gaTtigPcmERTkxl4WLh7fNjS3UDd8ioR6J
fUO+fLzJp9Znd3uLRkY2BJQyQ420TgGENXElvChBS+YcLvnEDd4Tc7GZaLCiYd4Mc5xAKg7giMmh
pPPx959aot0NRmW6xOR6CViVF6KmTDDMll90RftwHm57Ikvb002gAYr+IGuAK+yl87DxrRKnfcg9
9t5HbUpkiYqcOHPnTq3V7lbDsqHMOkKGIZYuNDbQYBqzlZ/TXP3Pp/v/kk+Uk21dCMKFSDzsBkas
xaFFHTL7eCtOPX1bv7/CunIqHVexBd/uDtV86MELfAhycoaw5z+tEb5954/pCNCEbkOMdTRNmAWg
YfYW/dwP3gHFs7faC874m//W4sWL9jeadjmohxy8aHZQlavs0UxN1iv39/9e1t8Yz6ThWt57uIjr
p4Q98Nrtgv61ek2pUC+sfWi6AfF4pWf0hF3o5Xxmng5P3/bsr6cXXPSrKXMMukdo46ItFKS91EX6
uZ3f+ejQop7jjLjhBZl+Ggf9fjf83FgAPn13w0VZ+j30YLysVHMVu6Guk9BnjzL3PHg888nDu/PV
ftvzbmVTkHlV+8wVzCBwR+tnbjV+wu5Wh5JMJnJ8TB2QyUd/CPnCbD41oedHe4YKvk7lOkHtJyuW
4KnA4GSyGgBpPrWzexquzviouAvNsn+EpQqA6j9ru/Hluytdom3UrMbbJrUALS+G5jiptgDIgF4F
6JudCZT+00PgLfv7HKgAgHfBAL/3XtQWVW+1hAHktPlCXz63TLvLS9AiFZFuAAQCQOyAgNIcvers
LzhhWMPd5S29ZlZMrSPWqZ0eFm9dbujQlWc86Kmn7y6vAK0e8HwaT1eu90ItaHZnB7iAz63M7vYS
SxbZzR2eHupuukRrrki1L8i3jx9/wivsWS9YaZwV7WQUNddINvHid6n1lZ+0qvsZMUgpu7Q/lzqf
WqjdLTbodAJBx/AuWVMvbWUYHZDbPn38S04c0z37RV0XUz6i/QXvWYe/A8DQkqXygGjmbxz6Qh+/
5D9DGR/V0v/vBiYi1zUC1SdeMlfVgYJ6Bt1KcQdwmwQYfeoSisI/q6vXj993Ysn2jBjAvHQ13tcj
dAKMKinsCsTUWH+KPxM/Z3e1F9CiVlM7KaAmZYB+hjNB2DIhS94/f+77d/c6nFXAq5BjvaC2Wqbo
cgIV365nioT/8AH+q/6P79+W7S+vLCTY0uph2/PC1wd0ixIocmajy66DvHmIEGnO9jbs+TVGkz5T
e8Mrd7edgl62tQQ4UYADuiM6J5gJ8Xx7+Hi9Tp2v3W0X84CEK2zxdEkBKnOdn7gwqbP0124OAlIt
6RFgm+8fv+zU4dq57CLo5sApq+GdNHqJ/RxeSqHBfvG5p+9uO1MYIKjneXhvozlMZrf7iVlWL/3U
w/f8GEAX5c1Yhep9nM13FgJPV0ZnNcy3w/kfp2pPjIHSGLCunuv8KqayO5a6ca6DoBIXeU+jc0Hy
tqH/9Y6d664HqxxFQomZEuP+cQLlxxtHpPK38kw3mJiWKEhbNh1MOCVR7r1Ea7/AGndnuHZObP6e
PGMuwW1rMSDyZ3MvCfBzwJqUVXEm7DnhVv6Ps2trjlNntr+IKhBCgte52TO2d5x7vF+oZJLNRYC4
CSF+/VnkvDiKGb7idapGQEvdkrpXr8Usv5cjmhHcgGRXNFQeCmRUsBT+Qcnm08wPsf4RS4+x/F8o
HUU+8Fn/qaw7G0d9hODYE9Sv7ucoPDnbRFSCiFlOr7BnoSbUmh+jaxJU8SOcfVq2ifERo1tOX0g6
gRVb0Gs3xScPUtHIJKBFQaTvIP+ziVIVD7GcvXYNxFr5EPwoXMDQdVtdQbaQb3LH0LPmwW99Pyim
dDwa826qzpO/skjf9sTQVhYw1B0yl0NeDz2x6BbdNfIM/vndlhgSepbZ+zTOHYD89THh6fAsK/PR
B1zvn9uDL725ZW4+ar+QYzYey/pZOPci/VBUH24P/bbnAnb256Y3tDHg0Q2GrumjBFO7Om0a105X
OnkYV/EUQsuwyw6Vio+kWAvXc9f239EutFOUaActUoCW9dFH/8Kp9xy6Rx8Q8KMBip+nIiHuwa8r
9ixqgXNhHa3xlizMgp289HInEDTGFMd++VEiMXBgnNEDGenKNL8dgEI7e+mM6KoNU4kHdK2/N7J7
iXESOXg0nS69ibtDgka4TSeP0E5mxkB6ovAU4VnhP13/Lkzvts275bxu1wBuphx9rLrszsnrO+Bq
V5bUkv2tuCl8NO06UP4+evQ/BuCvanaq2HR6CW0tASC6Ykk5lisIUf5rxnH8Wbre9OO2Td5+cR5a
Lx5EngDu1ehjGDyE3b+B+TcMP90e+m335TafoSw6CNQ03nCs+nvgnVzz8/a4S69sRZy6FH3ZMndA
M+K5V7/yaD+tUSMuvbIVcYCMH2NWAMWWT2BQPcVrXHZvv3JoJ4YdtNw3KoB7ju5jSb520We0bK+c
QN5+ZzRS/BklM3doYkOEPrZp9h9X0bTrI7ECEnl7bG7zDwM+XskuH/HeMRC06XPhrZyZ3w4n3OYe
VjJISdgm4xHFRTRZQNr3GpQPsvpWJfJ4e5m8fU3mdhq46AqRjRrvji5KNIRfPPOS87Mia/otb88p
eiP/tPvUomcxB4HNEY0HJz/X0JWAVLfpNm3a3M7yStFk6Hfgs9ejh7keAVMOVmZ16c3n2X51mWTh
6JXomBqOY/hTpD8J+8W8tRza0sRa8cSIDvwTI/aJ3nkKUAgpHBBbmucIKS5RTivRdmlZWgea0UlT
FRUgTHA7fpQ1prTV0zZ/4rbgQq0Gjn5CfAGtBX0mfafv+p7rZmVel4xvueuIPhLMJKJiTac9EDR3
Q4rrT+CvrPoF+9s5XuDVuSKe1sdGPgzxpwnC8V3zVIYXlAgPtx1r6RHhn8unZlMdBWqO6/V7UdyN
UbWL6Eze5ACcs0IftGAlO+GLfnlSyQAxnkNSowv2ZXoHDpeVD1ga3PJcb5hyYXABPaowfZoKcSeK
8KzDesW9FgKPTXKca0YkS7A6o7w5jWgQQLfoDp58SKp00wmJ23netKoTPviY5cy9iChBIlyt7CYL
L28nFwEu9nQ6wvAT/x7lj5X5kVa/QNZwe+ksWN7OKkZkcjUpETMnPR5qjQxcCDbFblxZ/AtxwU4i
OmNQmJyBIN/EDkhK/Z4jAeuN120vby0bmrZgRpjX5NA+JQ3dpdFjLL9uG3s22KuQ3AKvL70aBw8K
1moUrg4Alh/CfhPvdsDt9GHkjOi8RQns6PH7NER+YmUbX5pPO9qHrHZphXF5kX5GNvpYDtWjpPlK
FFiaTyvOkwI4MFAyDkePJY8cuHL0NH6/bfCloa1DpKmbZNTRhKFxYCJBvEvG6nR76CWjWBG+RmuN
39YZ5jIZD8rrfrBpOkcjXckFLwxvZwSlijga+D19JPSl976X9JcChv72q//OY/x9f+V2RpCWietO
fez8NCWqvwBqf8nrkOyg0vGATnVIaDjBOevkS8VDtPjriV08D+mhGQ6LQsrzOMo15tWFCbIpdVHW
4E00uvpY1y16+8AfBSro21+5ZEHLkSGjlA/DPPc5Wi8Iaw6lkEC18G1Bzk4JjhOrKloMGq1/+Wdu
inAXCf4iO2+N9nHJNPPvr4JFzFDVHij2L+7+5H0GZPtapmjJMpY/N8Qpo2C+DaIPbzfFYJqodkH+
fNvss3nfWluWN0dTwllF4M2RH13QLn6HM/Vdlg6PhY5X0mhLlrG8uoGAidPoHrdZTXHsJF+DPnx/
++2Xhra8Gmd9Ay1CbLle7x3qiB2CMVkxzILVbeZc6oNyx/h6OBr/Mqbezm8e1fhj02vbvLmGoiHB
UfP9PhyeuqD8PkXxyjlnwSI2V64boLu/9LCZG3Ya6o9i+G/bK1vuOUXEGf0B43rRnRI/jF4D0S69
8Gz/V34T5EY5oY+B3fbUZu/UmkTbwsK2eXDpSPIK8pTwR+o5u5bioDp27N+w9Yp79CUVn27bZWmZ
WM458gqMiQav35MvsYCyJAh4mm3nD5sO1wuqIHJ7OA5UPdGtHRx15D3Fq6mgpVe3/DJjYCEjnSqv
dMjB/kTLayYgTxk0a7CKpQdY3hmppFD+fNmPmicGQdIpOpJ+xT3ne80bcctm0OQNukwFw04EApWT
pyoNGsYYZAWdQjvwcBpU9jLkoKW5PcsLi8nm3A0G3kkyIoMMWDka+ccgb8Zdo6V7BrHWeIpitfU0
bpPvgujF87XX6WMadLuARHcd7fd9VKx8yYK72fS7pkXXuRfgNA7+ghMKjWgRSZxtYY3O6+CVK6Om
mM78PrhIhE9V95WIz7etP///rbmev+XVuE2SpyASQZQPlXMxI5AC4ZDsh7T6uW1824fLqeuIgZ8N
IXT4wOLPwnbPJVvJ0i+Z3NpiITQb9ZLBLLqSR9xV0KzknW6/+dLQlgu3DFVGcLDqo1B8l3KIa4NK
b9vQlvP2uCMHQ4cTrReaXdPqAxqX95uGttl1AeMuktLHWUy2DdgVBkNQf0nJyplgwVftlk+0GGpQ
5jKYO9GPmom7MDV3bPAOA7C+K1/wdkWJ252fTj94aJ7FiqzCJ58kp86/tuml5V88v9nV+sFd2wIW
MCb8r7bPLJxaKsbkV5qC2hQNV/suScBkVqfVriJ8us8FKAtqSfZDjFYvFDy2VVW53Q/axiUllYtv
bNoTqz4UG9MkvuXNMevrgjOMS1m+p159P1bkcHthLQQKuwXUADwuaYyF5bf3Onps9dUL125hC67m
W16MhD6I+iOFIMTRPz9kdbMTXvfx9ov/rvq+EeLsxs+8aKZGJ9jOWuVcifT3eap2neq/92w8BLFC
yVyC7YPte9zradvne6XYyt11yWEsTzcCRcMKnTnHAMRNIfef0dS862NxX05ryj4LxrMbQiPV5GBT
xcQ0pb4riLsLlNkWp+w+ULDoTCOof5B18y8MCaCZ5+/2pCy9NP9z2+mHkEDqDqd0p3sfd9/iNezL
gr3J/Pur7UzkdPC7CSsJXBufndh9rooDH3d52G07N9otoB0tOnA24bQy0yMHzyA4bpOVu9yCh5HZ
Vq/endchp1WYlVfQGoIEDS3Wx0a32aEc2Ma4Q/w/H6EbodCdhOXInfQuzPN9UkUb397yYRb4wk8z
eNAAsOmk/oGW0i4KVk6kS9Nq7cUpyLxBZIJp9XLQrFy0/pSaCowjv7atRstLq4jkpRvj4BbLh875
l9OV116YUbvfs4lAtRghzh8zcCF1CQjnQc9UrOUiF4xid3q6IDZqmvmmG7EfkfMZzVy7aihAlvp9
k1U8y0cTV3Wgy4H3a++JIudeufW2uGI3dwYQlTaCYmQEw7opJ3C9tJuk8iB+NM/FKy9K2w5n2h5W
EUW3G+r7Kvtq0m0JABsMNSQVhDXmnaRuz7R8ZN7xtqWX1onllgGyyhl34O+Rf3Tyd6Z5n64FlYVA
a0OhSiABQeEV98fYAfkKNGC+UXTprszj0gq03BI03CnwSnDL1E9ycLyiXyr2GCi1kwDcS7Rd00Ja
so/lnznpXEixZOoYdfU99+rz0IGK2LgrSf0FG9nwKLSwMXfMeH+UgTpPOSh3weR1e2aXhrZKhygG
58YMsBBxOIC+8RGFz03NCdxGQImUgncyTtQx1uD9BxBzyNZgi0tvbe2iYyd8WATrPFZiJowFtYvT
1t2KTZYOZDbcqZdQyyATTizgpu2h1JsFjylUX57Bd/5kaOXtSao/97UXHKRmASiHISORGxcspyBJ
2zTnzAZ6RAmIqcARipKod5bxkz9sHNeacHektddmYX9MW7CiZiCg4+Fhy1piNr4DTHRo5QOH6jEI
468e7tU7JPW/bRmb26rqILwrBeG47Brj1w91P3rfaod628padptrG1fBqJnEm0Ptk0fjvlB0JQQt
hAYbK6Z167RNP1+ldfBSdOY+z5DWgaLBNrtYES5sgwBQegzP43c0YvtkFJtmk9soJjEMAO5K+FhU
T9Oxgicfoq4cV5bh22ZhNlYHfSRwndBRx8kkYMf9p/KghbGpaMKpfV2LwDvORCnFdSg67CntOIET
m0w4j/nJinXe3FnwCMvuSZ/w2hgWvLhokXkqWvBdPSkw7NMDHdSQ7ovSG5otJ1c8y9pdwgwqq8LD
57A4h09p9tNkVOwZKT9sWESc2jc0Nwh5OjI/vzad1s1eQYFyPPiZRK/j7Qe8Odt4gBV06tpBEikl
7MXHx6BMqj7qKGmgpNVucjM8wToLUlTqcULxxVUm8c9S1uo0d16hLMtWNoU3txw8wNpySCyKqWIi
uyaQGZB3sghoes9Bk7aJcQIPmG336lzoh42YGEgbrm5s3IsDjtP3IaSBV/KQC+vVvrslTc3BZGmK
q8TCfG9ydPRA3bj6VoP2+a7p8jVc5ZKZ7JMiVHuNExT0pazTpD10ifLkeZyZ7Fbut0sPIH+aCU1Q
SToFaX4lTZscKypr4FgNwJDbVqrl14GsQMQNMOtL7HfhB+jakGqXjqH+Vw2QaVl5yJsZREy15dDM
a8AXByzuWafFJ23YGcxHe1fI50bzZ9Xjbto9Qc3u/e1PWrCYfclzqpZj7zTpNWgDt9qBCR0owCzU
a72VC0vLvuaVTtRDfoEWV3Cvdv8grH8Ix9zs58T6j9wZ1kh9lj7D8vBc+xQSoJ7/Ilzk4FoTjRcF
HZ+V/WhpdMu9EfhGH4Qv4ooM3zTtO2gtjSD8LDZlH1B1tLw7cXkmQDLqv/iDuPpyUKciLRX40sEq
eXuaZzv8lUXEE+YvexU/SnTmQq4k9c9ymr4nY/AhIaB0Dac7NQuUROGKoZZm23Jw1ZaDQnUgvUI+
oPwYhBNI2RP2xRnRIQw5gy0HMnyM5eV0akEhn3bBCyh+HdDSa7BvQ90IPEKH29Zamm/Lz5vCUQ2o
l4uXlnfJGVIo5BrFKXjkbg+/sOHZjTLoyg5MAc+DFBBmQ9ZV9zyLgE9hnK0ADuet843ptu+EITRq
ofrp5Fc2DNDP61ifvnc87H8paIog1OedQVkbQCEgW9OuX1hgdieNC8gRtGs8diaCf0qyND8bM4tb
aBa/gPIiv07cr7fcHTlk2P5czJ5khXQoNsPGpG4H5UHwSOz6SoUr2+HC9NvNM6B+Lxi4dsurlyfN
u1gMqCsyJZuX29O/NLzl7cwFWCstmuLq1SCDRxdiJpxT5YhmJWu/NP78+ytfHxyTCpVjlxVpjmlI
mfivJk2zYvyFxWvfhpA/DiHMlIlrUMyw6B6ChSiJJh2lHyAutTYFC4HEvhgxPkKVTzHw1mrIqXj7
yExSC1AKpw2Y7UQ6eRT82lPtJtGKyyxZzfJ58OdMDXRKs2sex7O6VNQ3zR2DqmV/2Dbt1r4uu16i
4bzHOVo3Uw21s16fVOLEa5XHtyfGt3MCLY8qPkF24gUk1M45aKAMtKdJVX8Jw1GvnHPfPptgX/hz
aakM/DJuMYoX2rfRZY5elED3B0Xso/RBLgWVou/ZUD042tnkLL6dNqD1MHYeG/yzaeUXML0nFOJW
kNNb+aAlo1k7O4iyg8m4E3bdPvjUzifdOMpP/8PN4O2F7Nt9Idzzgj4fJaA0wEnt2yr4yqO2/lqA
iWhfQSTodHtxLX2H5fPYycdKG1q+oOH1K4I8eYD8CIPG3mTubj/h7QDvR9bWDnAniNNbbLoRRAaq
Yx+Y7p714G2WlWR61xHwMw9VDv7h28972x99mx2oTD1IYEE49AoxqswBPVB/HnyQD69M/NLwlrsT
bE5QFOnYCx29/F0i+/STI9E+ve3lLV+nTHcgToz9cxZCXbDrUKfq4wI6vZuGt7tGwqKBil9N2LlM
6i+k8xME4HStnL2wlGxmIOpXOC3WIG/HHRCyYnHIocF2hCZYjyaACgfVtQctTIHdNJJMSrmdYsFZ
g2PqwiCkU++LwrC1jOPSh1i+HTVG4PjWJVe3c+V9EUITTSZh/l/RI6t0eyKWHjH//nqrbcFNbrwp
veZu0zXvFSu4uo+TmV5kF5PcX3O+pefMJnz1nK430Phosuraue73LG6iLxFhn/xUp19vf8hCmLL7
SlvXSRXks7NrCvKmO+AvUJ90QXCsmOzuukpsqp1x324y1biD6DbtwxdWe+zCIOmGqIHU5Bp/7NJ3
WG7dSghBEbBHvBCu2gdTQnUKZCxQOVEtNDF0269cdJYmxHLwzikKWsgoeJlKkt51g/g0uCQHts3b
BMcDjmjegl9NeQypkbBxWg86sIOUOFPHtakPfVoHzVph6u32ATzD2s5jGTt178jixTTIOUtUEoxJ
+Cme5AOognpg+Mvh956etNXzTA6qaP6hGiKkqZ0vFFWs24tvIRDYfUBukPA4g4LnmXlGPgI5AG2E
Nu6nZCXWv838h++0IkFWD5UflkilQCFzeqJ1D8p0mWp0qOjcEf4+zbTXQIcQKgA7iGFD4sQghXtK
eQ/xgjwsyVrH08Ly5Fa8EFDJCvF93hPEGMQe9JbTHYSNqv1URj+dWsWbbgC+3T/U+ZDb8XLBXsay
AoOOx5Tzo23dTcRiMKd1FHBAjtBEtK+uWpFZ0DYaM6b+7SakXtbSRgv+xcmfq185AoKejFbXquYP
FTCYh6oKYTYOcfKV2L206qxQ0fVuzd06Fi+NBxLupM8/Abu79v5Lg1vxoYEoYBhmJjjHbgVRqV4U
O1TJy9Nth1lYRnZPETFdmSoJ6zDqvcPptblrdNdAV5RXFxIoiKbffs7CLNjtRUMqHGRYfFCyGKeG
Ii6kGyHzLA+JyaD/cvsZC5ayG4cSn6JXgwbBC7QIB32A6hyU7ikOtB+2jW/5fufXeQoB1vBFx7V7
gDZZ5uwdaTx/JbgsXIns9iEGiipJhwmJj5x2n0tdje13YL6h8BOYsQSfKEftdw/BP0ikTBPKTe/q
vOJqC6YDGNDZqq92CVf6jmMoTuHK5+IzcHTZeJcPXhmtrLSFU/9fBEOIjJmu3OCcUCiFKpr0n5qi
/NDhgHDII8g2O7EDqv/bU7W0rMmfHwMGQc+dJmc2Zad3KD8/Zoloj6aUj07RbOKWg8lsv8+gLlNF
87GTm+8l7vd7L4Ge0LZPsPy+gA4LxLCH8MXPA/cIQBM9pojBIE2CGlzXeGply1yYF7sHKYyHAuKi
hbx24/Q9LiGl5BLaXfqh5AfjxOUTVOyzTRVG3+5JCpFT6BxGsZt0dXpXgLL9ruihiFpADWBl5heC
gN2bVOMuUA66Cl4gfYTETpG22QXXg2oNyLIQyAI7CDhUoEWdsxf0kH5MqPdvNRDo/bgbL2TB/NxX
bti0INYE0zx7Qdv+cFCuxIU4CFcybkvGsXy80xCKLMeJvvzW30Vni9mpftiEEQCW29rMRyjfhTRH
TUtHQ+mfoo7G5XPcxEKcb7vE27lo3+5VSqFdqKQJ2IuXlz9ZOEAvbsihcCYvnRqO0BokOwrI28aV
ZHk3pBUhr+h48lpFHgTsdE1957n03EH8vP05S7NheTgE7AU0quv/T3RLWaEAUeMysKn1m/t291Lo
BF0G6Xn2EtQF65HwTBx5aPWsS77p/e2GJVUFSZuHvry6WKoQCNTFz5IEfFu6zu5RAuf4VEH4k51l
GNZ7E0ftIRKlWHn3hQ3CblEaercEUbFC1CsB2BiiHqqDaMR8H8v5ltrF5bdtNrLcGVwruWIV7gti
yKIdOJzIPeQXvMPt0Ze+wvLnZogTwH14cCZufRFV24BzXEH8OHyKGkh8bnuI5dYU5JBjB8WWc0Pr
eOfmqOrGXfozBnx679XBv7efshBXKfkz7rmshSbx6PFzl5vPLvqod/HYPEVpH6zM+IK3UcudY68p
RVkP/Iw03X8GdJO7lFVfbr/80tiWJ0voPI5V2cVf1YRiZdakvb9rgUj+fHv4BdvYvUyo06kUYlHx
VxCxpe+hPemeIA8PEXikJqb3t5+x8Al2R1MJNT0JiU/IudYSCrpxysbk6HVUrJho6Rvm48erfQ38
jymEpqGfnuX06+/5LcvkZ66yNcW0BV+wm5iyWuiEhygblsmcOiuHpIge/BIWQmcRqYJ/vMyNxMq1
eOlr5t9ffU3D9NyrLMkTa7JmR0YQMDPwFkNhZc3rluZj/v3VE2jnkyxLwvAsgHDck5lV3ePDprIk
dKL+HFz5QJQhWZN8S0lQHMDU6tN9QYJw7eWXzGM5M6VtXrsSxHIdhGdPrCHiEjYsOaCSvHYOW7KP
5c4kpVkj0VL5pNiAGeg77w5Uv2skxUsfYDl0FwYg+ge52hM+oEeFLa6mZ6VbnUNnC7qrt11u4SE2
HE4muZeYaOJnWc8xFbpId5OnM4h58ulw+xELVrIBcVDADvIo085X6JfG7+osdR/rsF0Tzlka3fLp
ToUijrLY+YoDN+S7JX9AjiJYOasuWWf281cOkAjA08zE+Dmc9/9MgpQ/i+mnFgLz23YEGwknWwca
vR3OX1nrvYtJ0uxQFtp4N7SBcIwQkpYCW3OH5kkGWfbK6P1m5IJvdzBVIi+rIlfO13bIyjuVgXHK
DVZbBZeMbzlwplCvKTPqP2Jnw4YZPUl0fNzFjD/rvJSnmJQvZKzCPYvZaeTuXa9TuUtzHGymBM0P
ozdUx7psV879S29j+brbiVh1Q1r+jIRDdtgzxjuu0SjjZKuwy6VH/OXwPq3HOhI/TZ57dNf0ENLm
tCn2hbdNpYT7NkAO3Pk8zNqk/AlwUw72Yz/+gp0pPMR08j94Kft02+cXNsK/cHJ9oEEbnrKzEewJ
6stHN4ROU1LHL5ODyuq2h1iuDzX0NmjBRnbteOztBGPyixHK1TvHGWMwR/fTpkZuWM2KA01U5GM/
DfSBQBgFQA1ciKcSJ6Db3/GbZ/lvfBNoCf4MMzHBNtjVrn+mMef5UxaB0zvZQ8q6zxBwIp2yL8RN
mkw+tIlp2gdw48cm3UnBgR85FCFEn36wJioLs3Nb3bvRMRbBwD7efr2FCGuD7VJeQFzFL+OfeS4g
XK1VoV74lCcrjrU0vH0O4B2tpVD0oYTKQHtQ6dhCGt4h3bZ8jw2vayQQRK5X0IeQO2FV7USrJvmp
U4UWfDcJA3XGbXayIkTn8qD0SUUfmjIY73UBzr0s3SS7hBVoxQbAlLJY0Jw+sKn4kLVkOKPIuYav
W5gCG18HLgXWl11UA8vjcG9PsaCqu7QMvezDbdMsJE1sOB2dQuqN02BQhEdm6XkuzXWZG78zg/gg
QciUQi89K3a83ibmxn0bVKcYaabWCO9X4MXk1ILm/76o0jUazSWDWfHA96bKhw4z+WU6leh/0MBU
JuizrVtxf9tgSw+wIoLMK8hflIRcVUobtiMhCF92lSe3tRD4douRqjt07NW1dw3Sadq5heMcWsfz
D4HWxYpfL+xmNrIOaXbUVvrQu/alK5E3qTkJ9rXTdhfiZNWKc/8+p74ROm1kHZfB4OP0DVHbUQxt
8gnplDo+YvYbWe8E+PnlSzeUeeF9NT7ocoMjICzSze9IBc0MXAhkW7tQg8eK3NOq1b/KkUKIPhE9
nz4Tb3D8h8TLew8HS3AHfSDUtIDoNTGVGB4lWKSf9oBZFaXeJ22XxhOKIm2bPKiE5gxoeqk9NFAE
JG7NcOpCWrCT7mrtnDwHVJEri2VedX/bgNigrAy74DT4MXmAJCu7GJAtgrEhTC+gQjw6zSrOd+kx
81p9dRjukd5jVe30v4K6qaLj1Do62plJ+EO+h4JHGD1TUtZftjgAsfFZIg1RMOGu/0DiwDN3IhJd
tq9LSLevHO3fbnzkxEZkucwoxJsJTVOSaxAeH12dNwhCpmz80D/4PhSIvqkWF5fsXkSFGsnJHWSa
0DML+paphxC5a5YdfLAy5GIPCHcWnrZ9vLWTkFGlcVxInNsn9iHuAYgKynoNWPl2aCG2yBvPQIrU
lKX4RjvzQwWIK4WLJ2x6cxvK1RFFJZNueWmKNt93KBjtULxfmbKFN7ehXChDCIfWbXTWE7oiYo+G
B+Qy18CgS6Nbp0lTuG0RMsYeZIf2P5yiJmjG0JUN8O1gSGxxNwHZahZR1lzCvH6OR5ecimm4bxsW
bTS8tWE4pTcLMHjkV5cMA3k0VRaQc8T4MK0Vtd52f99mkdcxFnooNHtw4ZmocTj7rFYfM+F9rbx0
JZK9bSbf7sNkIeIIkGfswUiq9+GkTx3k6e+8+eK9aYHasOKsmUw2BoiVZREp+h3y7h05lilkuVZm
emEZ2ZhiFmSYWdb3V6QWuTxmZVWZe/AJjis56qXxrWUqymGAmRh5ALMKWpu0Nof/4Xq4NPo8+a9i
fM6V0nFo5LcpGz4Pvcd20JpeYyh4e3aJzRtNJxkNARI2Z9L0P5ISWdcwph+CUmzSwYBWr3WVIH4J
yRPaMlQJUKSRmf4mSpzCg6D7cXv1LH0B+dM8sqyisSpIcWFplxxdT3xSpQyAKaObABDE1gmcxXR7
qN8VF6Md7+C2aPYvQSp4++0XJje07hAkzklpxqy8QMiL7RuwCtz3mq/V8BdsYyP8sr6jSoqc/JKm
BcwuD57DIHK+tNpbA2otPWG+XbxanEwlg5wanl6gsZt+wqUf94nWHSIF1ku99SGWfxElorIphhg5
s2HchThRIW0xwg9wkdwWg2z8HquhwVlzKi466ppDZ2J3P2HRbppkG5MXl0gOe9BAuEic8Y+0RHYK
/X7fbw++NAPzyno1A8bVk9OVJrkogjJcmAAHRoEB2o3VuK2gS2w0ngz7qmHofrywGtTO0jP/1XWw
DUNNbBwe8cH/lTkSR+M5n0sUVOBUycHWkbv/bbOQdXRz/dYBA3OOA9AgvxCPfSIMDGCen61prS9N
geXEpmmcvOpVczF5JcAmYNAcL9Jul0us1NvfsBAnbDxe2VGeZ0VeX5oSuBJR4BEqdtZgukujW16c
sQbIX8Ozi0vq59/WHykKS9te3fLesgnpOLhBcXGNPjE6oTqcNuHKGWvB9LaWn0onqO2ZqrwomoGk
TuCeFecCWs/OsC3RSGz4XagbMFFC+/zyW1u9DKd39QAd+m3Gsby3nMpSoR23vpCIA9Dvg+h/YuX1
9uBLxrH23i4GTW2RwDhagWRXZtjdkzJ49OcAtO0J5M/g00W55knTlwj/w7dEU3qat8bRXc2NL32C
5budKafAL8b0Eqa4dqEjwaWQCO9jvsauu7T0Ld9NJKnrRMv6orykO2Qc+OK2GD9vMs9fGDrcibiv
RpjHICyHYWL2UwfU+9CsJtwX3t+GzrGsaUvpiPIiQoDnkyo4FMnW84MNmkvQiKmdENNLcvWDoUtg
r/nwuZ13x9sGWnp762yLpLma+rRpLqySCnHfDT+3JQu/3R59YfH8hZnLulS0vZNe1BieyBx0gK26
y9eX/9Lrz7+/2nvDEOJaPJ7nt0KpY9/AwxB/upIdb3/A0viWA+tcTS0uqRhfy6sZG7KvzWpeYMk6
lu9mZdRWjtNXl8QM36hw/xP+2B8qXySnbW9v+S4pvC5w8gL7rmjAlYASf+um/LBtcMtvFdFeC+Kr
/AL6ncnfJbRqhq9+XjlkDQq2YHwbJxcPouqUQmj2de3sOePJ+7HH9fr2+y9Y3wbJJQKglDDn5aUM
puLAoN38279wIfiw7QHWtutGMiEopNQX5uFcKLGQLlD3fYIC7drqnJ30jRwntZwXhPDj2HgAAYML
I9kZDYxLCFz1aW4cK1Tb3W37kNmCr5wMzAKu4464YqBPWx+06L/Rfjj568wes0Xe+g7LizNQPfQI
PeXFdNBZ0ACluPNOZlxAC3MxRfnOk+Wwbd1Sy6VlHvZIAYWYlmT42HhQPJra1arl0qKyXFpmqvdz
h+BL5quq6tsnNtdFY1ZtuwvbYLlO+T1pNKsu2gFxyO/NICL6eHuilxzOculmbIogjCJxoUgC71A1
RuYe1/lNg9tYOcWDHLewprhAydS/uLyKHoewyne3R18wvI2Si1GCCKAbW10af8h+Gz6hPtvPks+3
H7BgG5v0W8UR1akR8qIMzolS9c19X8TttkVpY+RKEEuhdBaKS+yiDdBw9KvJcVrZ45dsM//+yn+b
KQ7QtJ9UFxWbaS8hChS7gPUn6Zptlh4w2+z1AzSNI5FGuEEK4KXKGn3v6CmSUAwvtyGaiA2Mc006
RQJnFJjf6fe/IzXHh2ybW8trzZBlwqg8QZnIyP3vmIB97Mu2wa1NOKnraajiorqYYjj+nlrIM60d
npcsb3ms6/NK5ylpLgScjlBxH83B+P3HXmT+imMt7DE2Fq4cSqQ+QYV9iZMg/UDAMHQiInFA8RQ8
9k2fbXMAGw8Xg8VQ6GE+puRopovbSXzm1Wot3wt+p5rf2GNsfrhQpwOOWrhmuGMo/wUGoak/Kuyb
X9QEiZgjAd/ETzSS59UJCs3dfdejhyjeTWwKi2pX6tYtIBDh9SM7krGGejTQAPUxU7DNLs8qZGuJ
jgQ5dFmaeUckK0n5zpvkWF+kbmpxHyZKhCWKJ8TQBGzLhQnLr6Vpq1HsO25GtRMVXvGk0RRLDtIf
03RPXJqlJ8qT/B+ZuX1+ALZ4qk+yKclTQ2j5RFrZXDp0EOsHjXP2GR1I2QhhRic/RjyoX3D9HL65
Mk2nYxJP3ne3Uel7Tlz/XTPG3sFExP9gUjm9d/04+5gMlXuv/LLE04iK9npQ/8fZlTXXiavbX0SV
ACHEK+zR21M8JLFfqLiTCJAECCFA/Pq7dt/70HefdnzKbz6pPjYISd+0Bnbv2iYgedDXzXdKVXKI
eKDlVpej281argRtXmD/Qj+nB95O827qEv2LacmOBMnOtIfIWQNqnM34bzkoIO1YIkd84Gyxt05G
5xWrSpDndNnSn7ajAMivaClAAGQw7bFL1uWVCeG+oRBiX1yYsZ1PqIOV5vkbMKbBVfOziHPeDmO0
FexcAGPK/AU4cnGi53F+YUMNAitQwGOhspbFuW3K+UlUrdhFUbyOGNeG6lSVmHmU3AZwjIWDF9Kc
OppyEeO7U5hSb1fD6lM0YFoNV9k2pWAADW4HfWub5jSYuy8CvnuAGq1ZvwNzwb8OYNkwAINkjQQQ
UFg0GEbcjra3oUWX0CzXJFtBUnblMt51vedHmFS6XI9ZHG1kKo3b24XTZwhNKLcRTLoToSqlQDhB
+edgso5+h3E8iMxiWkK6KwPtvmVYhfCA4hxQuYl4+4OMqk9yHlQhP2nL7LN0WfCCulJs+FD23all
y7CZ47l60XYMf4kwXMSVqeXablRnaLKJOyjMXAMngpk5seBsNkmQkZ1QbXJYWCB/Sggsv7hVi7vS
zRrEpX5pt6pTwQ7aD+JYAXr/3IEv1eQkDJFXzHOiDjDRwFZ1zcp5vnLpwysrYn5jPaHxF7JiJHVf
y4kNR6AWQ38woix/dUF4nktlI+SuIsNtB+0eXBb1kgEhw00z36QZ+kTF0MGl3JARzxJAJqWDNC9w
ZBs/pMYXkcTIpfBrVt1bTUOY2I3RCBIOmdK/2vVvXripLN1AeMGQvBy97I+kBgoEwPKxvGFqpRJg
N7FGeVTJcdyaHiPzDfUz8E02lCrdNknJ25uAzn2zg10Hzja3VeivXMXIswLb0m4jieugGKXHz7Va
MDIMuYvwGAaH9wG26JX+0nihSzCqXBsXZiAlLdAk7OxBMwtHDrpgByVz5x51AAxank0lGrc1UkOa
E9nw9m0OcGwLjqoVQr9j7el6CNO+rG50P4cOqe842I0tk1g8kIRBZAtETFHlbggTudGoczVMjscR
n620EASB5tucbqGNm7bbDOiAYc+iEWvBkwGCMGWZErHnaxWq/SxxMQFFRtU+boyNcjDCosMKZch+
F5gkHYCoaXuyx8OOxuarEJpORUlZGd3WWtdpQUZg+vI0jmX77FWvRw3HiyZZc6bGhG5dvIZtIcG1
zNyGkHpsb+dE1yhzo5Jd0cy5/rGO0RjLZz0v40GRuQ+vF7/0SZUHMNIDljsdfTK8cCciOELqKIj+
EpBlXzBf9c4NOZMwHvjOsq5FDUICyDp9l7j0pmvhV+sAcG0YPy4VMEl+m6RTwqZ8jcIleEWzFbEY
xxwmJ9ddGI7RTtTrQk91JjuybOcJsgtTHmH5p12wlgP5ITE/mH5KoSpzhf5+00X5HDQz1OE98NsO
UcMJ9kjisR632pOhOtSrVxla3INcjzRcvd5GurGuqNKsD3dTGFpeaOstLPGGZGYv9cTsrZzXbP0i
JwOwJAouaXPZp6sr9BSYBZLNcM0pbFQrswG8Skz3rEp1W9jal+wYTildb8hUsqITFJ43sG5Z91WK
bfDD96ubjnPmjduh4imhakmqBujWEVynk26X2G5GNcZpn4OSOZD7cC0z/7UZlHb7jGbwBN9muuzt
fSq4gZ6cG+IJsTXoS3ICFGnIfldJoOP7shQZ+02gGhxCgaqq9G4uM4TFdM3qaQ8FJjYfg0qH7Ypz
JNfhlxdZKp7RbZLzDoAg4cGgbWqYhXnRuCdLo+oJoy1P4NigpybMMwch9xY1NPCEdcFqlyV5nUgm
T6glTAq2t1DjXGgZ6vmpDGfdHmoLusmymRXgqoCBLgY6OqNmWfVDZBoBJJ3LmhTAoUbps1zmUm39
tOLQl14E/Z5MyUDyGtdiv/HdqJ6AWOIJuCuyYodmcG21cVmzxHuBi8XfzKbphms4CkBfGDtWHWUX
mr5HX5O75gChFZSZhOLmKwDaMe0m4t6KArvERMe+ptRsvQun+YY5opsddFQC/wBEY9MfLV/CHxGz
CbTx41Gp4XltmtmeIsgarJtgmvAkiYzXQecdaHLXSnIxb9nAkTEVpJ7KFmdNWUpIvojmfIXFvaU8
F3Ye5YIbxATLTjlYfJ4S7pu3aiRlstdATdhtuEwKMXSpJrNl9bLaFzaGaXazDpPK3mjWZ+G80U06
sZNrXBrvhtiW6jDRVpMdZ9A4/GFYCHs5N642pYXnbe+HrWSdnq/UHGfz746M8fWUtg4OetjU4siA
o3/BEi51vK/LeIyXHbx4ZxXnqGOShe9lN6zplxpKaOZblLZKfpGECv+1bALUIRvKReDu+KzadgOS
ZdSjrhoDk91JOTfdNYRIBvlggGaD6V3LE1fisLbNsic6LDtXsHbsV9ABtRzwvP06qF80igygyl3V
+/qForVj7n2l6JC7gI3zK/cM2QVLMh0KPCNNp72vWSwfBcppc8tYK+jJLhGLwhznqjdvoMaMfyUC
KNN7LXQFoFYIRWTYboUjtL1MpZImzqEtQPyhZL3LNnY9X6SmdjQ6LtMALQMTiyU7KIopw84sY5fd
uhownjKXS0v8kUngr4+adikqSrXM/nsZpsMMMVvgtqH4vy5T+jaqdUSQqPpOjFCbypLRFqTRju+6
qkxOlLc0gCWjWmC5ruDIutUrxFM2URlWiAMMKsigvEHxp6gj0GMUIgz4gdMkxZaffY4fyVkm9NbE
MALNNmLoujfgGrPqGGuqHmw5Vd21xjycHbmO5+Tk5kX5Kw9UBO/QMasxlUcfsBx+KkD3TKEjGwx3
YRDH5WtvCXanZdVwtkGTEBGIsl49LcmU3Iig6qYu73rkPqcRVi80X4Imym4DK5LTHPdUHxwgKNEu
ytCZrjawQGgynXsMyHDRSKmkdPkCjxE+QlslXuJdDecOOuXdzFtfbUTfaPpCzdyGz+tUBUC1gK7S
3FMBLdGTwaIlXy2bhqbL47Utq0L2EfKk+ewKtsdN7EmedhJ8QdLYDE8XpYFgB+jZhsGPOTCWX6Wg
sV0t3mB4l6vBIOpSV0uEJhctsBEtTFuy+ggWEaH5SoYleUalGZe7sVkjsk2hgf2q+dCLHxw6JZA5
9UgDNp77th1yXrfLk6va2txrPVTTL13HA/8990zXX0I1JToP/MKb68xWTBVdMooFxulBVe2Q21r9
wmqaVFsQNxX5FVEAcDaIgau4iVRs0Wu2ZVzdigZfKOdLOwxHbyNg9qIWplWPURjz4Y1XcTNs49Ip
eqS09+OOq84vBe38aG6ipGLzL2mw2Jt0MM5sVbtM0x6i9Lp+tvDBEjsTk8huiFms/cZ7BJ9DEFZI
hFgyDSg+IF5Eh53hNTLRPaXj8joMiMFvYlKxYPlUcVbvkOaP4ml2Ge0f4lSP6ylTgwUPR43ISPBK
JX1MkPATXF5LgLSE+NKV+zlM68dyRdp4V0cMRwrGCnX33YmRGw56bBfX29bX/JeYQ+BNIwM2UOEn
5QeXRxT10w7i5Il7qg2CTQG3mZ5fZ1j3VeRNi4ICvb252se+6u11LFfTbqspJkUYJIiPucn8sG4p
rmz4cMNQLd7PWSZ0IccWtSlJhtkVw2KrGjF3nfSG2QaplkOyEm5sEhlxSroGQnhdBT/LYwLY2k8d
cnwfCAoFchvMgw/z2bdI8QZk9Ot2TbL+m16nqNk7FMYn0s9IEgG7X3HmcAmRowT7I7wuiePPvulx
K0ICQI0FV7rXJ4YifCdaOukCRZF9gxQMpQf4s2WDzBEB6dcJ0oLT7TIy9S0jaV99q6okfkgnPnSo
QTp3DY/JqDyFITwVd2NKJ7nXQuCGmHWaFbQ6g2p0mYphR6f+3Dqbsg7TJvzWwvizpp3HjAjomIGg
2gAZJSMb4ub0gXMm5LZUBoZNSBpwogmtEJjpYlNApVSDn6FICIBWwSnj6xffhbXEBT4km0yU6bjJ
liprn6AOlnzt4hGFStdSBAIIJk/BTqTRdMvXmPkNnrF+lKmxP3xIu3s3kZ7doesn1W0HuPM3xE9n
v8/cgZOZwvPtUbaGdnvkx2L4ogOWoupf+xSEzamGylDVQhziDIIdcCO3ZYw6CePZ9WaVtpkPJBQp
HBU9DCg3xuIAG6pm9PzKOixKbMNuI5e1bbeyRuj7Pvasa+9gG4+WhkNpxW/bdCZbEkg/5Bo0+SqP
Kw8kM005+xYNQHO84dBltphpH1/LPm5ugixa+NZJZFtbnDKczrUFTujvaM63Q7DMv0p9jhLlaCA3
xxCfYWMQLFUNh5YMj+mohVAPIIjuZ1mv2IvoEwtAmcQQ8hwW6/2AZ+lUp7diStZyy0NUUK6LHeSz
56gLdS5CeAk8WFRvvFjjVcW7BSql32ENiPZOTD1OVRRYdSTteRmIF9afxoyYoyNTM+VlK5HalnE8
2R2ZoTy7BWC8epEQl/iFMCvNBsRcDKVRnKDwUi2u31f45Yxym6bTjIOeZDKPkVwdOxQj8IDUkg5b
AotgvrPBiO1k+wWRiqrSJjsJ1Pv5ngyrpzWB2zTaFzJQSDXIClWnjkNeG94vS8V3HscRp3GxOJNA
sJe/oAK6zBbCpRZbrhrwWkl6FjaaA42qbsBexc9pjzS67Yf4ukQSdMpq4FNzOXsFEw9hsIvCQN+B
h7amhfRjc8dUkpZXZRCNZkN1guOEvDiUhYgH9tYlpHFo1etV5QPcIetdptdwOsyQowz3BoFla9s1
RI0yaRMgz1XYlHRxFg8Sg3+f+wwdOxjSz7oYQwITVAWclN6XfTh9n6sY+yQa+kU/dQskwDaCU1ge
CEZKdJAMX9Kb2aNN82TYwK4h2zA0V3WlQOpy9YTk188NwlU9or2kI492H4ylZRGlnl1JWzYbPXfo
P00c7EuOmusYlGfvmGCyaAwB2xC2+Xkvf/VIJTeRJigsILRjr9zUsH0GlNLL+ZScIFQX3WbgpKgc
aBfI7Co+D2rTBdEaFBQI7DcCPN+y5bqq21MHDSVRgA1jbykZIKkFgUpQ6GUpsCeQFkb2SKs+NoVg
OGmuc9O5h4nVWKxeb5DUR+WmlXP1TUST+Cobo+6RHZ4jSWbls+TWHBybp/uVoQVrAjolyAqqgJwk
6t5+y1AsXTEYUg2nFmEWYauMJwWNl6BF0twNiMzXoCnEN1Cuck+wT2v7vPK1+qlSP/zCUUmb68pP
EN6zvjLnr4CkTiwLqVCSevHV9WPzZsrJPUoBn+UdG4P5h2lxZ+ZjxfWdDcw6gTZDRcFD0E8wjoki
KFRzvd5H2ZwChQ2XtT2kE/Qjs+jE6mrIvhL0Pq6mrMIXaZF7HgS6dOibyNBvWwIJ1A2l8fKqbNAg
+elUuha1KCGwCyeZc5BzDbljU1oFeVsT+8Aws4HBbLn0iI5xfUvhoVJvVnnelQzk7m0GHY72KkYJ
hjYKn39USw+1Sl6iIzyFY7fBhmG/xr5cp42g3G4bugAa3U4xHJkqi7sCWDa0Vxholoee4KrgNsbv
XirWv0TAH9siK71ZCxJJ9LxWn80SUSCoijkjaApKYJT/mms+3RLMuXfdhDMdti4qcHsmrFi06PY8
TJITzuf8rHohaxBk2KrzBK3QrwQY8Ie4YvaqziYk8K0i48aPWr7ycdG/vK/X38MyNz8IWnZI1HBR
FbKMcKRKgLOu//7PV78srzyTy5uea3T2PZ33/TqLIxY+PUwpfNlyNjTBG5T4u4cuyprNPONW2nhW
o2dAPVK1TVdr3m7dIvWt5XElQEyx7RWnI7qots3mX31fBa/QHHAngZK6BfoP5DO6EPo8VyGeB2d7
svlcueE7qxZDCnBXGjCTtEkfEjNNVyhM2De0CuSVC1LyFS+R7OsmXf6K+kHfErDYqpxAEfvJo08Z
HaTNyh8UZbHKazWoJ0nb7gstyfC9nDvcGshxzmEwjmS3qT2PZW7EkmbXQqlmXQp0y3AY16qHVW8X
omTMDW7oMS+hSQlvcQJi6WGdVvQrrXfrT9xP5X6I04gWmFC4U52CctNjv1R3RPOR3+hJdkhiiOIT
Jm/ocbdZpx5U1LPhZBwbfjnCRNH1CZRFWamaJo8wafmOVgs2f5iWKOPPCoD3sDEy8hnCSuwLrunp
HoqT+hyeI6SUEPlHzzTIDGjnGeWnLCXuJ9ru49e+r+MK3ckk3at1JmiCdSEWc0LXrygnJFY97P30
HlIHgu85uPFHMHZtudEMwu457ytyCoa6ZhvCwXxENxmqQl1aYTnSM4+ilCuq0HmIm70fMx7slAZQ
II/QjfG7GF2mxzSo4yCfFgSZzTgsmN6tGeIZ/pk8BC3JeAEyDBZ8pjK7bQClshvIjyyP2NNyh2gw
Hj3kAKBqzUv02VqPDbPYDtUTTwI/FZSIHoVM2bymmBLE2DtcPDMYeRxbCQk2iH1LAw2EFB8JNZm+
QQTuR6Djwuze8LPOiZ7GpKhw9SIDCCBBF0Xz/DCRbjrUUNreI07TXVhnoFgZxqGJCtc596hYNT5B
pgNY1iXugwcC/OwBzUU0eHGjxr/RWx9fyOSQDi48RN/VTmLd95Co6IEPm3EVDr3xuAMWpmPonEo+
ozeg5xt0YM0u9BkHX3s594shwG8OyxQg6xeK1o9tl9RzAbhHc2fR+yxGjooXau9Dcc4QjqxhU4LG
WJD8wOH6zY3FKYh6zvVWJQjoe+6DajsgIw72rcuwpDpI+XNZNvjaAhqfIs+qTJX4//TijogU0A4Q
Bsihb2zzVqsMfb+mImjvpRl/An1OID2mbl+FoXwmlNBs0xGjHvDO629IXATw/AwFutWhw0HC1Cy+
c4NBAkARaLAXWOR/d8lsH4D6aI+JRjwoq4j/dkyon6xV88M5IzngKwB3lQbZgakqeAjg6tRfC6qR
sIog64eHNGLdAFzZ4uFuv9oH9JmRR7dASRTJ0gU7akrcPIyQHgbgEQNUdQgEFg3GWsmjjzAaGQym
bs53eqfmlv1oVRJ9wV5G+0EFNcZbePSHzGg0T2vopJ90EyA79XYCcX9cVDJvyDyVm14tCMVxYvCJ
O5GJr6ximClxjGDueB3Xp8pp+rNM6+A10qO445FF/yQlcAN5XkgDD8HEjlmNqg494BLKrveYRVe/
cIRAioRD5nGYWFgeRYeu0BcdonUDieiohGOz1WN0T4POnTQas+MmCM8bxZq1GfY6aZFtdXOV/TRd
2uD2jCLZYHCU4IrxxpK7DHrQ064LB7trh8RepaqVFq0RO6ZH1LroaJAg7L91dTBVW6CXUuSBk3kc
pyU9qEiioAgXS66zgYX80GsIGfsAG5P0pGE5cdplZ+qblK/DRPkx4zUKKmkIgbFLw+iTc75/WZqB
gQObgb8dDihuC6l789hyoEEzA7V1eDA34OJsSsbIVRuAm+QhsPUmgVR5Ewkd181io+phRRu530so
OWxphgnf44qC/Q7Tj3KP6IsrgQeLsSeIBabjFSLzfFfZud2W6Od34AXwoNyIGaJpOQUehuWwlxpU
UY80bIqzIV6/JSz0P6c5G76AkBxtuWXda2e7atpqZFZbggr3AdhwfsuQ7tzQru4gmk9csmlR43So
xyKU9vWU6bt1qqt405hgPaWrRBTrhxKTMpOMCA0Cvc4sHM1SDFEcfYn6ethGEAh/tEsPSzOrz4U5
Tn4HOliCQi0KKvk6Leewp2qLdiGaXuyH7Gh9u2I6Hm8QxaTYsJB0f4kG+WoAj4phm1WJ/IrpC6oL
MTXIfZcU9g41asF5C8SO3LGqC95U5+y4zUhM17wXCVAM3TzF1ytH8zRPRLywXSgqtu9itf4cCPb7
IYDaQ5ObELKYPb5xmAcpHHB2HMH91kD/Tm4jPyJJQkxBK0K3ujlw2TTfo4B1fwUxipkCHjCwgx1i
Qza+7FJ3csvav0iH/42cqb79e0qKRKt66kB8RBAFVjZA5j/dpjXrv0UC/Yoq4/YAq67ao1pl6oCt
hmLv3KcHSUm20duQTRjfLumU2p1aallvqxQc5LxGWQN6NOXfA17G9DBNcQfT9QQemnkArVy0F9IS
SmJ9W0X1Q1DSCHMZzJvAzO0hCZEbH1a41jR5oBpOhzmgquphWvFwcYDOYz4mDOOHKZTrT1iaqfku
WkvyQJpQfyOoVR+TNLVf+6DnLq9SXgXAnTbBmtfn+IPRt9pa3CdqQ+zi9hja2OeZtGY/JD2mC3Bg
w48Bsm3VL/6FTlFY3XQCI6/c1qM/aoA5XiN85IdYeUx8qYi707Qg2m/qBUY4yCgx3EcHHZ/RJNNt
jwTYAOT39yBALt0av4oGNzakfBv3G8mTET+6pRa7kZEo2MsG4uVLUPu/5tWMdNvJcCphX804PYyT
SVfka1nQvtm0ei1D12Z7MeGB+04HDyj1V5SkXqMBYWYlz5Go3KIW67+JVdcIsJnDYNqkk370dWIP
oW2qF7SnzSOuE/HasxATUczZql8Q4kFdYNNGxUWNceFdN7Zk41Bo0xeM7P0VRu1dkKdhPPE9+pbw
YgoUYDoKAnpMPnNBzEGXFs06NgfzfLBNCNWBClVLbicQ7g+djxD6IENgNmKxpj/YHooxm8VBVBBN
7ayGLLdlAK9kgix3E0SV5Y2GT1bzFFRJOO8xCFUPtBKGP1Y+wMBQu1B9k43ChkRSDIWgeQxGcoog
0ZZsMCaKblRd0eaYrlPpvuNXhOMh9qlYMZchgGqQpFT8azq2y882lW0R9KwRsCSfMWXKKlJmt+jE
RG2RjS761q4rUS8dWkfdIeubtd4EfsXsGEe6m/eom9CPQYe8FrcZVbhPUHVi9J9VHtrteb9iN94D
aOFeEjguACaIJi11H8DS38Hy/YeVI2mZ750T/8t4OtsAHdZgjT8JZbqA23E5dCyMy+5KolG+M+v5
FqpSXLUf/P53MF+XAlZRqfryLK/wv6jfOjZJYaLxMfQwIf4UZO1SwsrpZJ4MmjlXXQyQ3ckD9EDQ
xgCcqP3kF7hA3HWIpBwFWHflAzDCzq8AjR//Ad7xvc97gbirqVkCTbFAtKnvENhs/l8gNc+MrH/D
kV0g7pD91RnqHeDIEijoRaZqR8SwJdxHVdxpkOaWCtlcihqkjWvKPodQvFSoIvWClH/hGrhZcPTm
jvVFqj7yh3xnQ13qUpUhbKbDphNXCAysAALtBXfO/QhD0g8+yHt/4AIJz1DiRREYc1egi7IvUDDz
WygSx7+DMvvITOy9P3EBhcd8YIoxSgSNF2LwORL9FxYNyX9D1H5nV13qUcET5zxuS3EoKArdZxZM
Df0SBmv3AUf1HaDlpaJUZHQFBcA0PBEYj8YHgqmrDgH28qiRWlh2eHjc+BVgxD+f8fcW7AIGjz45
CtgUUHvkTnf+zBdza/PwXxDr3vsDF0eczIFLKAuCI/Xg5M+0apFDmjdIBbtPvsLFOYcUmFAsUUDy
Y9DRwcmkbotJuOx6aTr19Odleu+rXxx3ipxcyE6oqyhb2BW3Cmn0wlzqPjga73z1S5UpITHvYyNF
RysJcorPW5BZAChj0BBHFPkcg+NSaqpDQmz8AvC6CXugWWK4zQ/3fkYvLt2sFpXJRzj2f//o4aWk
h6BjlgWj8deUQFU5aiDQ4h3EANIGqdGfv8i/r1jIz3/6H2BzYqFcYFoooZkMOkM81ehyagCqqLtN
9SfpvuGlLANrAgXbvhR/pWt+coyPNyFFWfLnV/j3VYoudbiE0/CKWHR3RRBMkIG2L1CGwWX1Ie3x
nV176W7ZjXGyVKFAClKuCFJnxpHW8a/PPf3FB8A0vgpN0OI2B1cBtT+kp5flRzN8yKj8W7/tX2Ls
pRCXoTI2tGwnxFjxKpL6jiZPQpPfAFs8Ag37Ikx1gBXejxUGt597p4vbkE0ihAo7yCl11k2bM09a
A715mHAnf3BZvfdJLq5D6ULAaEc9galYIlGLUonmfiVIdPjzG7z3+y8uQ1IqhjFteFZjdFsX2Lcu
aj9IPt7brhd3IOZQZWiGJj55y6N7OEIO04lgFIZW+pig7/bnF3jnXF+K0PCoaquliaOTrEKyAzRM
JJgPRvOwfBlN38ERISVd/xF78d/fKbxUpIHpYNJGEFQ8+RjECSm66kuJJHoYy+lTwiLhpaulKWtc
VOOATRyVceFxGvNKjW9/XqzsX7NQwN7//yXIUPwHfVKPVy4bIMqxbGzEf4ogfpgzcaDwUkQj7OrT
5h3hpZoaUD3eetqNV3OmFKbFtC8C9ZE8xL9v3TA7//s/bnRgTcs1s368shwkbYMW5EbJDwUK3rlN
wkvVNFe5ZmZp7a4wmsM0Afc5BuKP58VylZzQO9ZfgR89pLzdt8PnSswwuzjudHAx8HwRWoBcjbnm
kJUBGOMjc6h/J0yG2cVhR+cta4NywSut823pIAQlWuRXJjU3qN3hpPkhS/bfy53wUhhNL71TIsF7
nDW6HJjikHhwWz2Z49k6cEF1mPrg5c+b+p19cKmTxjDzJ0Efjle09s8GDJzN6D8p2x5e6qRhhF6n
cd26K75AsyZyw5uKwb7485O/c5vwiwJHEFYGgLq7K5nCNA+oq6K0oSiW8pOs1fA/VJwARusA77RX
mrInFjZDgZn150QAwkvHRgncHFM0tldzVYPkwbOv8cfR/L21udir3Vw2Uxxw3OsKpmWgXZfAFnR1
ruTyObXc8FLDyUAU2hnj7ZVQMt10JUbd5xThz9/2nV35HxJONmgxBFLjlajgs4fO+0vwMYn+ncW5
dGfkMPxkNIM1qkMHwcSq3J5N6mBMbj5IbN57+oudOVf8/1bf8fpnh1NQVPGHBdh7v/wiCokzHqds
K1wO2aKuIYP0YmVGP1j395bm/O//iApnjzinVszCyhg3djVjnCdwaD+rxRpeOiiatG370mNjilU9
WdL7Y9nrr2GY2s9lAJeqTQSIXDtzZa/IejZWY8A09udP/Ll9eRFhoD0UgFIjETWdeGWogwuMFz6n
ihOmF4d2YFnaBEzVv2BdA3hHRe5sV5pPPvlFPgk4PVvPLeJT12HzQ1USAuw5oH706c8r887OuZRq
IhwKppT5+KSrbij0WSfee0g1Lb76+bm/cI6W/9ibFMOYdGhNfCKrpU0B0fjZFDKBSgEASjBa/aA5
8M75uvRN9MoLCFjN0clJQJ0ANnr5L4i97/3yi8PLAakhLca3AtNgoo5ANoGogmknqAx/XqR3LFnD
S92mgXEzjVOEAbWsqoelNzJvoIx5di5YbaXQUK4PSitegM9mMH9Ci8BM8wfXx3uvd/73f3yiRC48
lXDRFIBL23E+rbxpatDP0Nb+9ef3eycJu/RN5FMwBLZKsYBJmKqjSoKfQ9x/TeqVFeDWfddx9IH2
wDulEbs46pOCV1UHBCLQE46TohpblY8Y6xyJTq4JABUfrNl7B+fi1AsySObC0AFVcUYTmlZdKR4+
wwbW7/68Zu99lYujT6dyCpdI4S8gUvSFg+70BgDxzymdgf39/z869MFHv4DgIvJBgMn0P5ydyZKd
OLeFn4gIoQ6YnoZ0Jm7TvSeE/3IWreg78fR34TtJy6lDBZOqiowodJC0JbG19rcyqEyupHOP3Yu4
f6GeygGK/YHj1yfd8rlNR30Z8nGvbyy9b7KeIIcEFXIReHqgxjdpihIXUuu3CzIT10O9b1ok5vCO
mpMAKIgTPIxYd21RFzw8ovIIxezHTsIm8Uk5uJrIcgiYTgWX98LF/SC8VcrrQqlzbFsVRmQP/eB7
bjugiRhgu1f5StqPbYm6u9udZBsGIxVUcRRAE9xOpICETRymPw64/NQRT6sL+dLtNixhYPollr6z
+igI8tLT4A7flqJ33qQJVELHnm6E8VhP3eDwDk9HEuLXmDvijiWVf7B/jBCuIfiFaszH06Gj907w
DyDXXhWQICT4iHCP9dBf7KcZt2yotkFtgFjK5bUzSvGerTCjPdRFJvypTxS0PV7j4yVcyMl8KPxO
KhXQZRx7vnHs9ke/8+eaUUyifpLXVPvtaSuN3dkQLPPHBD/piqGKBJXEkH6lYBOQufiEhNwxW3qX
b5HxbOsM+hZFr8TDj2cV/Ql5irrAB2sP9GqJL26EbyFQOa26Br+dt3B4TAj4VVnS3W8b2s7Jw9Y9
RggvuAhsoF/G5Gm6FdJ1F4ZI8Qo14rHBpX/2D/IuJGvZtgB5K46VWeyDSgwkzc6vt3WQGb6kq50h
ceNfaaFQcIECvVMJs/QTzAv7g02YMTz2MPxjIv5VahDnPDfOQ0/X+R2HkP5YhJm4J9ZCBj2OBBFG
+/J9w5hAJceS75xULCNs4p7aTIO4SztMIkb816ocUVO1OnvceMvJzmQ9MSAjUVEz4unbeVWJ/k3S
82h0kLWY1+pOSffu0EwysU/JsI7BkPxeqQGnhy5qSe9kD1n87cdbZhIzAhnGDSUpiMZWRsEMe03y
EjUqXlqHot+zH7A1YUSzTwfHLapxBvAMm8EY8x8EhTintR+OmcG5JvnJ4/nk+1vB50nWmKiQERao
yoyb5vF2J9mmkhHNyezBKJ6T+BfAE5/mHAUvKPZVh/wcXWbEclVMq8ggksQ+4OCMRRLI6U4U9fV7
R1LLpwEzIhlg32Gqq4aDbJ29qlN9UmP1hcAlo2zp19sdZGnCJED5iTcDY5jiHaCeby9jErwH7Wv4
CeUqvc6tIw6h7VwTAcX7yQf9RaMdwtLiguwJuUI1sOc8bxlnEwAFBIE783ZbMvoOEhHtyPHabKSf
271ke/zWe882zXa7zxW4PXqgkGfrM4z40u+oipzjnSXb9nwjlqmGSL1vSvz8MkeAVc1cXosRUoHb
P98Sx6aoDGrCHoIZzZGr6uR7CAWLz6poBnaFEFZnx5Y7U1eWxTjjonZifpg1738W4Cr1566v9M5E
tb2DEclFCkaT36OiJwOm6/Xcj9/onDmhI44hDF1qRHORD9AcrIqiggtlwVDB6rMDJs+OAMj2841Q
hpmiTEukKn6DKf0a9zmxGN+yBYSwQ2Nsisj8oFmmCl/gD0iLQKm7wjEGamtA6nOZ6o+327BMU1NL
hsGMA1RwTA8KolBgjjxU94MUd+zh3p8xVhcDk12lp4cklo9AARDkdva85Cy9b7oZ+mOKu498icO+
YSBvNaV/l5H8UeQAmt/+9ZZ11BSQadSCpqNL0UI2h7AvfN0i3UwFchWpeLzdxJZ//Fs4gdt+o4Pk
tDqsR4kVROLZq44W72TSvK7UdN2wEG3nhd168F7kt2/jswVPAP7WOjRDW26dX7vB/4QCmvD2e9hm
kRHJngJaCrZ7sHNMUKZ0CUpgvtpi2dmUbUNthDGqp5FKBWEMhdAyq06omH4lcWo5Cbbni7pNyJfG
wQzlcejXATYNKeqlUUjDp1cOKcO2KB4BgrvPe3G93U+WNzHVY71ocjrUM97EWXDfKHIA9oqWyzNA
GMeMD1xTO1apamr4XDu/tL+VlzdwWRicdk8IbHsDI6Rb1dCad+tm3KlWco2rub9Lp955nIH7ud1J
lslkiqGgQWRqQck7BqMR5CqCCdeDqaI7s8kSc2R7s2dxoMq+Sgld8PjWxc04Bfc3yz4kJH2FQlUB
dCKKu8GJOPYuRoCPbVcWyUDRWEIl/4x7eB2iZncPKG2Zt6Y9IbbLDIiryfnFl8U5Ad04hlD+tHdz
Mn8maUffu/iWu/0mtqaMEBcwNxVkDTDwqI8hn3/z+YckXS4obaXnaWprwFPmZidQbK0ZIc8kfHF0
ufnDrjp/xXXyI5UFiDP540JBKiPNsdyk6dWVJtMwz3VbJCdSkydYI01QhB9MGxJTIkW0WlL8A08f
gME9B2vcnF2+9yn38v6E0tg/J7IsY+4Nwklh9ygBJRsUBGo8hakQLgJaeDIUqF26PfYvRyQxpVFA
H3AOKGfylIzw900LrFagRTm4BTz2fOMsni293xY9dx+KNH/XUgC44Z+zZ5b28opFTCkUyCqs7/Ik
fUIWLr5rRpXjesuXYdDO3qEoJ6YgKiMo/wE9dHqYZ79/iP10fdvMuAG83Tu2F2B/jnPscAdlHUv6
BGTTdAbtRVx0A8eWTuzZnry8JJK/xE8tGRnTWKlwxSe+Vjk7x/X0dmXTz6D1Pg2i+uIq/nT7bWxz
yYjs1aNbokYmT0DItPdYcbOPNavSnQOV7enGRg4CWxOj/BQR3DYZaRMwYpK1CU5r7ATyULoe6po/
xwO0Wgm0zEQeUJ0dzQMwqwtKLo+Fgil7wvFs6ptEa3hPruuZlwNyQRJJy0Odb+qe2qn1wThGWhu3
AuPd7AXZRydBOfftp1smqikm90vPAWWKAniHy+ryNZhg0O/VHkMBsys34MyxZrbmn23gYw6mZsqr
/KmHLeE5m4swFgFKgBf3WEKdmGJykgdzUldD9fT/HkmgaF1RSVtdbv9+yxw1pWEEqFEcNcf8qe3g
TIWacVzm96icP/Z0+mfv+C4BAJOR6gk0ihJ1rEx/gDi+2jno24bYiN4+BWSL5rX7oEhCL1vuKoYr
8TKPe2kZy6ZmSsNoweZuSPziaVhj/9QhSRN1kkcydqf3ASDFe1lKy4uYKjEJIFLD28J9SHpMIhSr
wsdxBQK/m/fUkbYWjO2Zu+2M7JhDHkaqqytK3NdXCWMPIgBq4/ZQ21owzuJOPYGH4ZXlU53Hb4YA
rFeA2v6FtYi63m7AMlNNjz8tgZ4BPrN+wkdL/VMNmrV3nkaB/c7zbS+w/f1ZJAOh5IsErqVPKoYJ
RFYjzlC/GAM80qpDBzziba/2rAlwsQGyXHrwOuv6bl26+PofbjV+57T//m4kpmKscMuOrpIvDzWk
vHXIalzQ56eScZRPnZICyvgH8HTn9RFyfOBkTvO00SwZgOUdgLluBprx1U2GvhCAEvmNwv+UZQl8
fybA7Nuf01g061uB+3PclqMUHIJPqci3BNwDlJWXSrDmAimzcr5nK5hWdCydx5y0VfEN7LfBRb0K
joPpHS3AsIWuBqQ14QOFDLk4OSn4ATWfNsTNGJxUNwAZOnSB5x5KjhHP2IjHLO+BUqmrp6wcxTkL
XPoewG99Gupe7AytZfaYsjFQvOGy61QuXCBGedVMbKgnlzdv0L8H7w6JNKJYDMCIJ5pMT6svYnDX
4y/gOGY7AWyJr7/0YlU1yVqAzTWOM1CtkARWCyrKbgevrXuMQ/VGpCfVpNzfNw0tQ9mPBNwu9/K9
U/vvPOQLs9/UizFg5ogC3gWQykAXH9oseE/ShYR5ObxpkwwSSsy3C2uBwphEA1Reuyb34AusIKql
7yqF9yWTA7os2BxuKS9sEo99OekHV8AV+1gvmPFfLauPiTg9LXCbOTULUME0nRLA9tNs53Lf1tHm
+VyybqqdUT1xiMmBj5CnnMBc2mPICB97CWNPX1y9dA1M6p5KphIg1xG+zprKh6n39pqwTEXTVFSP
eimDtXMfMlU+ygV1A301f779823PNg4NIJQvQa374ql3ME8AVeFABuZ5KtOdPLPl0CCNBnwFzwGn
rOuncSqXSCRVJBzqRx7oWTCqgBzi0HtIY03zobXz6gSnZ6QM3sfbZypY18cyRcSUwoHp0sA/ZZqe
AKhAZYhQ+XmgBw1XgTH6cxvk3cCnKSDjE4g2zZkPKNHL8wq4Qf/YYmyK4YDfaB3ix+NTw2YGhcLy
toQN6FlX48HveFMMFysOOHlLcbBFIfFnp/Lo10ClmE8OLyFmuj3EL+ediCmH8wuUbMM0pn4qYlyd
yhjGkKlW8gF32sCGyeFjsACldrstS1iYujju+CNJ3FY9LbzzowbaO3LGEQumDceeb65LUyIEhcnI
U6fh0glaYrr8s+YN+3778ZZlz9TEkS5gOfxXqqfFZVGaxmVYVcGvlGKTP9aAEdWc1hUkwGX1VGTx
Lx7A3ExOgHAfTkUII56ziXA4WPfqKfdFdSfAh7hPJvhh3P75luE1FXEuXEkKGHipJ8CIPIA6p+q6
wBVlZy3akg0v7L1/CeJiODmA9KgffDJj522gnYe+UnVAvuWPoAfeT+sn8KJ3vuxt72J8aegUhbVj
NXRPGcDapybLflQ9+3Ssn4xzSk+8AqQGDLOoqkePFb986f26/WjLFDWFcZnPYBUPkN6TB8OO38JQ
qXr3rpx2C/tsLWwd9uzzAlkNXBF2WfekYF8A9jiusKcuA6Jc/7z9CpatzXQ/TOq20zjNdk9kyt6l
I38U8/AWBNGvjthzg7MNrnG68P0arjwZbZ+YBxdxCjgRvjXEwX3NNEDEBSpsHZZ1fKIupV9lEegP
a6Lbj7e7x9b/RggvqHTkQSLap2yaswvoel8Cj8O0Kk72ZCiWQDN1cdBKuVWD3eDJSZ1X2OO+lWX/
CgevN2M/vlpF/Wthw3/QZ704GLCHMBa9ks3A0wU5OESyf0V7os6Oz/aKqG0PN3rLh/VD4rKihjKI
ExRrZ2Dp5TBA2/nisDzeTIy2hKYupxkABnXdnsCqqpBOWYvL7aG2Pd08wgxwWalAAgtHfzot3XAH
XP2Rj1UJ8O+fURwD5gBWJGrKQaWAKq6m5N+xmMqLl6C88tivN1Y5xy1TBpHuGlZJe1k5OXvxvPPr
bR2zxcazNWhUACM2bFhDxYpwWfp73Q7X27/6xdUHHbM1+ezRig2x33XriszGcuesr/u+vI64gq+m
g7/dOKPUGayn4EGmQyH7MHO9O9DgDva4sazxTBZ5zdo1zOMxVPR7IOudC+qXC6XQLUaQTnRAHrTF
YC55GFz5SZ7Y2XuA1PHiiPNeQdSLSxsaMYJVxJWD8u5xDeGZhFXfeRRMhMzpvh8aWjMBGvhx1TtO
t4Zkqe8WMt+1xfiQ9gogarXTT5Y3MItlmwEeDWlfr6GUjF8cVcONe0HFQVXwPQjFi+d1CQbinxO0
LVXA2zRAEzXsD3iWZ1e6oGSzZyB0p6P44dLyUJkG2jJCmA4dLKwE5uqUaSDV2/sZjNljg2GEMD7K
6hil9Cvoczj+r0tc3jUbuZx2TgyDprjeiWfLUmFmQ5H6hDWeXrGGrp8LNsEXrtg5IQbo8L/Oo+gc
I5B5DWoiykkq6ELWJI9qWCN+z4ASAvS+Tt4lMbi+I6A8EpWpacmKI6kXtGrEeJ3BGJqkDlolKk4u
Wee+k3FXXVd3j3Vhm2BGqA+QuAalN+kwKBLgGxP3UnXAPRHvOiv+mI57Cn/byBjRHiMnBWPOxA3B
PG1OfQI+9JQDeX17flmebqZKB1j7Jb0qsfss03fw47/KfucAZtkhzPyoO3YqTx2BERB1/a11vBBU
0G9Byj6pdE+UbWvDDPJxQO1mznWI4tdz5eQhaSB24fprFRxSukohjdj2g3x2VZuuYR0ndygm+zCk
hzRfeLQR20QNxUgTiRmUfN6g/Dl58LKdFdY2rtvfn+3PtNH5OuQpDi51Vbd3Us366uJC9Pas2U5W
L8S0WTBLKwEnBV3SOx/ixCT3HmNgV2g3fMyRP2Jw6s6b+XK7KdsQG4Hs4QxPPRedxLIiPrVqvp9X
95rOwbWk4t/bbdg6ywhlCZVBhyfqsBjq7J88bzs4keDodOwoY2YH4fOVizntSFjz9Wci8vVuHWDf
dvu3W5YhMzsYdKWAD5+nQ2Dw3YtyeP6o8x7l5RAGZ87mT9l05bFJ9VeuUKkYNgcpCeOhg5ewqh0/
e1jhpNjtzKtt5r8wr8xcoXSSFO4HhRtmfoLrCZqXJ79LsqsrmNpZlixjbSYLC6EAEl8A/PQH7YB3
1vh3Uz3vHQBtTzdCOoNVUO1vpLZ4AoyYrtnyk8lKfLk91ranb39/FtRFNekeuajNL3n2nTd+vJQ4
1ODT/Pbjbb1v7NTZWsHUL0bXKAKrg7aJqzvYbrqnKd6drbYmjGjWqbM02uMkLPjyWTP5CXCgj1W7
xz+1dZAZyDwe05b1G80VfDOJo5g+V9MA/57bPWR7vrEXj1LhMlFCJnqS/TzDsTuGf8D9uCL7//5Q
C2ZuUOrFg2sFaMMxjKkuvyUgK6jJOyNsWUzN3OC8jlSBF42nQ73VY+sP/z/G2qQ6uUBnH1vwuLEt
wzezUU0+Y5QLAref9Few7or2LENgFszOFISabsAkLRwkKlBH5p9ABFt2BtgyP828YO/P8FFTcCMt
SqDe4NX6KUlx4OqaYyocKcyi2bWFr63sMjdcG/jeTGUJGzTK0uvt6WP7/UYIt4XqRtge4NsN2tU7
6uOaiNPtg0eD33m7CdsAGCGc9SrPujohYUYDcs/zpf8JJ5w6Pfh4I4RrlJd2s3D8iAY6+FKDvt+e
3J4FB+PLiODYnQfgIGHnAuMD+OSCALH8l8db+t/MCRJnE2GmuRdxd5bjw0CGsQpzYN6XcHBRYblz
rWkZA7NodpRFVgRi9qIRaKIxpB4w3Oe+knQnBWB7DSOAkeKinLLch6WUfIwnlP6oOmtDmG00O1p7
WwvbCvVsKyPDBM8r6BCQEcRBxa+S7NwOmYTZa3e0ia3pZ02gpAVsA5H6EQrT01dQHHioC/FhoMfV
IYKtFGwbn2dNqKFbq7lhzSvtAqCaNw9Z0f0PyKJoyfeO2rahNiIa7iRwsFuKOVJFTj9yGK61J3g1
HIKN4g2MaJYF9UilMj/Kumq68FI8ijKRd7eXCtsgG7FMoW2CiI6wMC7rLxroxHs6jm+XKvOOCG7x
641onuGK1KqKz1EsUKzhl0jKUsyl6+2fb9ktzXLZwsnmxcUdZjhykKkdrKUwKbnwxn8zFLugG0sf
mbWypF6ntoL1c1hI3O6TWIkv3dTRtxU843Y2NcsUMutle7hjwCpoZCEnzfvf2zGs+HaWa0t2xzRg
gN1NDWnFPEU6h+OM7yQE3it+SLavHBgRZvczFKxv5nz60PX+r2PjYgT2DCeSGkcMGvo11DSZGimK
maAumrsqvRPeZmF7uyFbx21/fxbeckD20yl9Fs5F/U/BW9RODOlegtL2cCOw/RqI7UGkS0TStege
e8/jCXA+BWvoTvjZWjBiO/M4S+O0WCI+jWDW6riR6xnOwnJnF7JNXSO8e1GOsBqZ17te1XW4ZXiA
/q3DBv9xu/9tDRjhTQKYWM8i9iI4ySShBukCCPq6vQROMx5rwqykhXFVN0CuxkKSwsMGxoXw7NUe
DmdK72QiLaNg1tGOQcmLuCAzDNIdDC0ynwGJSuhDq38P9ZJrbNaQIC554E9YpnBNe4LRdnWGrVId
pQCOHBtps6Q24cJ11dIy7NawKYfYQsFt1v2aYje6HnsJI6Zp6jFJYJIWwtMV2WC6chzMnETE8uSm
MXxAbzdjG4zt788iGtRpQKYKHGy4hCENoK7tPWyBlp+3n26Zr2YhrY7bBYXHGOrWb17PcMr4oDvQ
4NfSTb4ca8EI6dpDRkd1vhfFufzRQ5ICzx4U/KzMO5hv+32z9ayHej5K3nVYTQmfP2Qoe7vAsCzc
LEpgrP319lvYRsGI62zeXCTz0o/8GAzZee0d2Jr5886hYJv3LySRzFJa1xmALqXYUYlsUIHT0P5M
iaQXCFNwDedXAbB7cEU/9CpmTS2XhOKaSS1RlhVLDsuHoZ0uAsfm5diMNR0G4qmoOp+UMwx74VVz
9nF5HuUorTiEEpDir5raYp0nUST/f9SvsXe/cVfxI1jBzD/WQ0Zkw0bQ9YjaPng5/Zn4q/suhvvU
+9sPt0Sc6S+Ai098/HtIl/havY5HR1+LgC1XB2aXB1swtukkGGAU6nkkZLBJwz3iMl+QOfwYJ/Wh
EnmMgBHTUFrCEk4mPBy1+KEEDJRzmJjuzE9bBxl7tJTloMuVe1FCGSxU4YJal6dkzcf51I3rIHa2
UUtEm9Wy7br4YvLXLTOJJRC+oiC/w5PvmH6Em+WyGva3SOx5M1yX60CcZjAFsgu853aLfl7+/dys
mMXFl8rgkivgvxpkw1VVTq3+CRrCwJ68PVPli6sSNytl+dSmvs40Vu5ygEUbLKf1Kt/3meOfnDw4
FGvcNBOIWSCDqVvQLbj6Ls/wN/YB1ogPecIA6GuEcrE4SIYVW/4ZrBQ4d8JF9QQODBa8erfM8eUJ
C+PNP3fohC+oh3HiOfotuIlbXcKYD270TpvsnbxtQ2GEdD1o2BrHpYYTsfsu68rHvh7PNRjAvtcd
qiJDVxlBPSawoi68eIr6AiDzZHD6a02zAfCofq8J25w1QntuaqfgXk+iBMz377zl7nRyhMPTy+0Z
a3u+sUvXEwT/OKd6UUuXTJx0NSzZu3Uk7d4d5csbNTdVYSQZB3jeN/hi7Mv+VGsseiNL61etZOMV
/iEl3NL96dvtt3n5ypKb5bOwDYYbfDeTCGQh9ug3A4pQ4MsE/hiFf+kIA9fage6dQeO9E/GWmWxq
xzZ4/ap1h6+XYoAr99j5aAf48D6tunqnDcsYmYW1I6513ZwD3DWmfnlO6jG+DMXk7SwntgEy491V
Xj3kgYxIy+vPrT99lDkenmzf9ToAQy+d4Lt5e3xsvbW94bNzJ2/E0gY4p0Vkcbris6xoIF/Be2Ez
osfI9XulyLYeM4I/QzlFQRogSZJ+Y4fNVX8nUEBzvf0WtqcbYa+nYp4H35GRLuQPmHvKh07hhvH2
w21dZAQ8WVi6zH4to5nBKxXf2t2poAMJJ4Z70ttN2H6/EfMzOMulgGd9RL3thneE0XZ+8lCFsPMK
lueb2jK+rO6KXVBGGb6/TlmgnPuOJcdOUtyUlVFnVenqunNUV9kiHhfUypRv/WGo250LcMsImKIy
mlf5wLpRhHEsygjVltOrOcjoGwFr60PpAm5qySRymjGBG15EHYrC+BbUx+ySwwXlUOKde9urPYuz
Ph3BEFAFiWQx5a/UsiDNyLMxfzMBfXGI3i25qSaDK4iHZTaTUa1hi1Y0WC+8qdlDwNgmkRHCOncG
J+17GfUznVGBPMMnJ4hR6H8oBkzpWCwmJlXiTFEW9BBt1jPUdno3qWybQkYQr9Os56BJWFjVDTn1
npOeqYZL8jAsO2dxWwtGDPvCTWXeVDLiM+CLEsDru3jbUZli/qELXm6qxtqKKuKpsUhPo+zf9A0w
hqLO2M4iZHkBUzk2UtEkVdyLKFt8/xJPXf9Zo57rOiNlsNOEZQr9VV8rxkmucSGiuHDv6h6OwaLo
xPnQBDIlY0BTDqok2Rz1cijaUz36+XjO26ncycbZfrwRwjgTlWOmVvR+X4uH1pnXMy525oO/fmv1
2QJBggX2qw0XUcuc/qSQ37gyVAwf2wBM5RhEgW7cTL6IKJJ6b3QwZK99wR+PdTz986dngLGyxU/Q
MZsmjei+fD158/Th9tNt09KI3GRt5wWVZ9ukHzU8bGAiHgW4Zz+7C0qob7dhG1ozdpM+bWtkQiO4
RPyiRd/frVLnRyoxJTelYm0XxA1SSTTkheOeEg2GcNwBvbg03bH8Kv9LIUZFNQWDh7hqveIzhT94
fl4nUFl2+sdyIjUFYn0GnFIJymJUNw25wFj3TZ2O5XfNYPi3eTnh9mfPmc0yFKZQrI47L5kyAhtG
Knh5yuaVsnsPbJBD7CwMhxHGqlPTGCu6RgpQiPxE6ew5D/DXcvasMG1vYERy63M2LHHHo9jxvB57
jSvkuezzdScgbM839uGC97rM4bCA3GcWfIJNz/gLh4hxj91tiTezjNQtM/gudpREa9+7JxBnH+t2
iE+0Wnbiwfb7jYCGbXLn62Zwo1EF07c5xTegWLxs74vG9ngjluG5wn0q3BUnrWpsL0kDseylSSdx
iF4vuakVazUrhlyBSsih0tAe0IRDv1t1bul9UyqWMfhQ1X2MyYOQOvV5nZ/A7Zg+uAFQIocWO1Mm
VqdJ0A0o00OCoV+bEzRErr6bZMrc67EGtgTQs61sjgcGG7/JjfweufkaCWhYuR/9HDO1YhxVHyLV
JXDy0yRO8eKUr13Wlqf/8DlpGwQzghOUH3slrGDHNAZYYF3jO+LgirXyjuGiMYmMIK59KotGFTTU
mSMdULlgJEAvRVFn2bc0o1V2dDCMzVmmleStmJbIL/mQvFXIhIP629ZVsJPhsaT1zHpSP4MdYgPr
qyiJkx+ZaOSV+/PyY2g65Lqrovj39qSyJJK4EdY+KmVaxnFB5rP4zBUAwDrX54JPH35flFFUo6/V
HgbYMgFMPZksXRUUwuNR7250hhoXicUk2HktSfL59vtYlilTSybTgYMaBKNeOiw6VGkWX1Fcv3MX
Z/v92z7+LAITAj4vaxwdJU4yXIsGEoog1/riHr055qbzglogJdZLwCPIulC5GgCyLT0wMpYZsrVj
XbS93bO3GHkiEmf01ihhc/0BRJT6HzEclCBwU0RGuVOW0Giu0Vx5/r3viyyqp/h75x/DhUtuGi9Q
P8ncNlvcMNH4ItQD7Fl+a3PKBd+Gx7rIiO44ZThpz/katarm3uvaBxPlw1A7ycHjmOm/QNahUaQb
3ZBjcoJ7yUPo7PqdT37L0mHqyDKhUYJe+vOd5htuTBN9abXqzlmuuoip+JAXkuSmogw0mmAYfOKG
sadxpsSBQJ/dQHdPtwfBEm2mlozWRGnU0WOcQVUnm8xxwtCfnV3llWWtMJVk0oF/5OpilDlz5kuh
vfndJtT4cuznb6PzLMzaoedBU2KaQkDeh7AybMMpWX9CKCp2kl+2328EclaVq3QC7oYYYRhIe9qP
prZYd2LAsjOYzgsagu5uSuY44r37r5biaS7Xn2M+vo2TBpR+yh6GTO2dLm1jbezbSoC4y9NVR427
tu4lADq80ifuja0HfcPooTz09qhYYoMakZ3IWgWqcrdJlfyIC+WEsqzltUymjwvd1ZLZ+s44i/cw
4mRQScdRzadvpPgnqXAbhHwrSDsydHvE4qLmPV2f5SuSGlt4OyRxp+CccFe0eXeiTvVlK0OZQasJ
gFXYLMRvd51ljExxmY4VG5sSyIkTcSoa8VzQa7Cy+T4AC2Rn0lmmtCkv0xVPKY0rGuL4dh8zGd+n
s6A7+W7bw7cOfBaRaqpiviJZGRFN/TeqLafqBD+F9P3t/nlZPMr/kpWV6xhTWK2AySubhxGpbng8
wp5MVcD0FnK6wBXz7CTBFMGo+VhFNTfNGyRWyT6bYhqqFqlLHzq/TMBPdLODqlzkEm6/mm3otx59
1nNIT+TeOHEa4m5GV5fBW4GMXVFw5tHmEFxaclNuNsNrjczroqF+dvvPtVfoezcVw8G7INcIfJAh
+yWLKx3ViQBVsveUW4ARiUuWnZXFNruMmM/ibUMvuY5GMbo+LEQzeO/6ysv/uT0GtucbYY7PDTV5
U8UiXc7A6daCQhJW1TvZD8u6aMrMYNgsqjqtWZTIKgnh+l1e/AQphIzjVtlL3H9vv4RlIpkCM9r1
Y0lcJO2SZcPRJtU/uChvL+D4HpOHc1NhlrRjAbuAhkXxOP6PAsV5nUh1yJ5RclNeNlZqbrvUcSMV
q/XtzLPi35Lq9tg9hOnYoEcBtf+a46dvBQbQzl/WIE6Ord6mtkxXK0eNf8qiDaKrJPBQrWzpOWct
20nk28bW2MORkK1dhbRcuLWQbL+8mcSPxd/lAFsi4C9pmec53INBLC7wJ/ZaKxz32xJnkdtT0/Z0
I36LBFYZrMqxkqLa70wzINj+gzup7elG9LYQaRVBANd41Ft21yLzsm8ubcadrn/56cxUlFEU0C4Z
DIzDsQiQvaGe8ggsoIplT2T08t4Gbd2fG0CCLXn0yybAxJ/eKsa+6kon0JigEmno3nDgc04wHBEn
N/Z2dtOXZxMzFWaqRWqiSvMg0lzS/KJ6Nt3XKz7AT1Pu7X0p2RoxzuhjnsnZ6XNs2TjKMnhLzN6r
TLnwfgbnMbw9r2xtbH9/tndqwljAOl/etXUCYZaPk2CbwOONrdWeq+vLJ0BmqszGlVd6US4NJY6x
PHMZPinhvgImPRRgbo2XmhgABzv5A1trRpzPtCJVjOxjKPF0OQF21rLknBRgtqXLemawHd0JSdus
M/Zsv5Qr6rjGADkwISISgODV9pjf2i8fCxR3jcPQ/0+O4G/lE985JL68ETITTNYGQ+N2ZRUgATPC
cA52ScUljoGSgVa2jcOUDMfKEFhgLAl5K/WIOQE8QE4ZDGddt5InWa3t62VN6i+3Z5/ldUxVmi5x
ylVE0bCdquWnh23gbeN7rIvmZAyyNzNXYucEYVmDTEmarDs/WxYGLDJP/ddJF0+vAQr+dvs1bA83
ju5t1qEWZ0GqoZj74AHcNeccJ3TPecQyo03dWTH6ju4J5lmW6a6ER2KZvfeBdCInoN7II9jPKAge
HRqwy+3XsawJvrEm0JkiKluMyjjX3zXKUM4gIAwRTAzqz7dbsHXY9vdnqw4KXrsuT5E8KQTuVVDw
ytyPyxB4w84b2J5vLAIAQkz1VLdB5Iu0+eID5vsvCoPZ3e1fb+sfI/DpUlAdY92EoT0YCHeJo/6R
3tDeL92iD76Asd2Pyvfg3+rhS5Ok/WXueXMe8PWxs3LZuseI7bh2pgJMM4CuGm98M6GiqT21LD4Y
a6bwbJxxWQkXctQMeoyQS51p6nxd4evQHztQmNqzmso8Dkrfj+K+cECz5MhWdH457iyyv7+J/65q
QSXXn9NTwvMRuP85zeAL676j8fA/P0EtYuzxH1yp+RL79KMeho+aD1dPwdHAq+4C3w1OJaCagIJP
YZqWj9u/b084y3iZOjXtSbIkzYrfU8PADD4BpN4U+XsOFrbHG/GOQtJpLLHzo05flSeapv0pRejv
bMiWbdLUp/nB5MLmg3qR5JUKYfj9qp41NpQcFlBKDNdxqF8DkwsR0p5wwbKr/EVBi5OgmHCwD/uU
5z8lT3+BkIxKBlkur51B7QE+fn/7vzRNjHVAxsGckgVF7xLHznjM+gvtPQJqePdGaii0ZMB/6FJ8
kgFcBmU25XcTkpRpBm/JDHdat+eG7WWNlUL5IBxDRspCCATGqM0zhLJa63/WpW3+j7RvaY5Th7b+
RVTxkARMoWk7tpPYnYedTKgkJ4c3SAjx+vV3kfsNfBSrucU3cbl6IAlp7y1pa+21EtQDlXuCPyYr
0YKG5LYEW4pYbxbXe1Z07GIQCewligyN6yA3JG5t6dYpmEv+HN1TlP2crGqXCMTAFenpMDegzkZZ
8gUelCqaxZDiGSO7rxIyAD5D1acuXP/FGz+0uOfmq93ThxJvjIcWSIe/iZmsTlEqdB1kPeq0g28L
hAriMgScOxd79MGGPUnHwVk4EADvvvYFKiDtAuqcMqrm9pcXeOJ07Du0KMGCviaoPMJ3kKDqTk3v
YQrb9P1Ex/TJd6rv17sxfchmIa+OBoHPScv7bbrUUiFBTIrbubcfSj+1dwKSyda0w0HDQZrO+s0W
tshepID04f6xV+Nnal0LCjAkPNqoYVvuASKswIE6p63K7/rsmFrXvN0N5rlo/RStFwVr3lczIOnu
VnB+rHnNxxX350otAAPh8jyLW5zCU3AwHPQEHRPn1hIFIJBFPQMOTeFpSPL4kG+oePuIF97k+icY
Tss6Kk4sbWq3dUPOW1XA0sgiyoAQsD31VNXWt3GXUNAQd3V0XOe5FtjAtn64fC+qMSFs+iJm8X6Y
8oPLocPiWJ13djZN5OymaZmkQq1xP1hfr0+U6QM0f1YSsge8Xsgfprwpb39td+SxBafgQT5BT9dW
aJpgXIphxRyNwTkFgDzGi8DDyn0ez5X8ef07DC5BNXdmpXDV2BFyhnVlJ7m95ANLtTNJpsY1b94Y
qtayUeSc9QNPujD4J5D1HqONqXHNmRtUuVpq7Mm5WKH0UuTNt/Jw1kWXVZjY0CjLssh5q4/v0yEG
r8Mj3hA/i7H/eZgjzNOBcdM6qLoJYEbKbqsoq5cfHC/5x+KRDowjAUKpnVMYECrhIluRi7NfBWWY
fh0S59oA0PbURmlValcoN16RMKLtwUitc6eRaQTF+1pZSEIVaF1B6zhG+nxP9skQ5nRAnMqJ1RSS
wXvp9AQmuwXcuyBQA/mSy5vYH3b3M8N+rHOoQTrGSpVA0FYd9G2JbdmxUhBXKBd1LHuio+IyFloK
uGXQgoT156pDfQNUhMaDFqQ5sELFUz0BioeLNHDkKUGpvWdbx54tPB0Ghwe7LHVXgdhjOd5pCdhn
lIcyyLqHO7BZ0+xrG/JUCdBnjqt3Fi13YEn0+7I23UM+zdZOMsNgSDrqbZmUVxQt8+BiweOE8A8K
I3BTzT8qwFtrx94Bpxmc7S/kG/gCxrXzsfe33Ve54DBX94A3HNoCvO3bXp0Zu5Iu3SxcROkWGAOF
qziOXAip11s3rIEOepsoG6ik2IVl2jQSW1gZgDSlWuvlXT9a+R7Lv2mGtP0YAGxCbEnA+8LpFIsS
VKNrHv5z7Bu2Tl/NELRrlZzJTM5BvoQPrlWsT5PIwNhRHqzE8XTgW1EJ6XA1e2cG2ox4Afl0JO09
YSvT5GhuXOVzXSJlBXYzCq5XJRp1HnFkuT45psb1fZh6OUgaNuo0q5LRHxqZ1tmTjjE1rnkw6umX
QsoRM8+6m6aAQORMDpaweDrGjTVFGqoZ8WcJJzepFABoi1X0yfV5MYQGHeK2sFoKcOp450pa2Ukt
S/aum3Ant4FWf0Kp2M9x3CWrNUzTX2i3viJqRKntOQUG6oMdrPIiuNirEjO4sM6cFtaCV3Rjl2sV
PLhiYPBpXJymJ5o7p+uTZfoAzX1tvI3XQ4A4CoHWDA9PeHTqQWF+7M6qw92Kse1FPUvvHDj1gBsT
Ftpu9zRyTUPXTtDSJrXr9na1JV+mT1MOgtpBHiSR9XRM28J6qF66JVQzfPAbgxPUjXLUwB4Lzq7m
u1lpAfwzgTYu9ZH7yLJuubO3Mygp10M4RgDj/hs6XQiX0GBNEdfG7lsAooGYyt3Uq8HFdNSaS2o2
OWC1PFcduxROfUlz0B/a7DEbys8h36PKNti/Dlwr/FCOaQHzUTVm6Q89Z9A2v8raKo+Zv06MJkvb
bXHU8s7ZZP+QK9gd/BK6Rod86y/sGohjXQhYeOeumF6mYmXR/+GAa7B+HaOWhSTP0pkBrzRwArng
9lcgmj28j2nit05f7bvBmHte3y4uNnVcAmyGUhIh8SJsTfMxzQpPR6bZkFbrM9D3oRATAL84sEHM
CPLy38emXtt4QaxBJ4+3UJeV3gxIXQfCOMS2PbIhQxJCZ0BTAGXXbT1uT43jJ7flDymvLimyKG2w
F93+YOjeSNM7mgPbnbLXZhjXPJrmzs0+Z1bhs19KjRX/l2SpV8Y+TctfS1uG6+PSevk4R6yrA7/8
WHUOlLniIRTVImJwFC2h2oHBG8xOh7TZPgo/pNXjyweQODVUTBFUx/awCabWdUSMj+pc1Po6Z2H3
76saYqAzUurHjts6iK3w7dJmIWBywFN9BjCgTnIPt9tDBqeD2FJ3thlZXMDGcZtyHQp8n1rVzfXG
De6oY9hABR4uDcExcuimKRITmJQaCdbACrygp+tdmGZ++/2VxxMW4MIZ9s45gACFB/FPyOD5Bx9u
bW2n7pq87cDBhnfzFk8vjHA34SlKo48NXfN1lOnnk6Id0OflmINxquoTJ6+LHavZTO8NN7S1nbpD
gS8WEkUlCuIfoFTxxydV9u99PCQNMvJDkDNc/wzTImv+HoQheHBHoDE2EH2HqlwIhoMNqhdsr1r2
7TV2dUDbdu3nnQDrIUTJM/DauN2pXHeFA0yta74rvVY46Ya8mRSwkE7Yn+YQYlrXJ8fUuHZVbsDa
4oKEGhYku8fMG+2ktNJiByL6djQHadB/bV8Nc2nRFPSDWYUS1kVUFwkiq8hD6XjNbXfHkEyfsK37
Kw9LWW3hnUugF5eRL6RkxX3Qz8egI66OVluUM46ywwTZzTid/0w/b4afx2Zf899mwCVhrjFBU+7I
2O47kqwLYzuGb5oYzX8z4a6llIMDGTbxUDGoYjnNLh+dqXHNfeWcW8vYIDjYPrDRwQR2+tVHmc31
iXn7HAwxg/+uabc6BMXzc3h2QRFXEfaOBTYemt3fgU0uG0nw9W4MH6HjzRocxbhLttCAAg5VomiR
z0Nxut64wfp1iFmGaio3D8cQmXDn4+I0sVupD50MbveLXEzj17w3wJsTKEo5pmmdVh8vjAMY6OqQ
T5djn6A5MCuarJ8B/zp3Eke8ph4/uP56s2WU6/ogb5erw8sqZ0lTK12wEVi2/CBBC7DVbOCJYmeR
347/ri6XWXj+YLdqc4MAvIwCt8+oSN3fc0rs6Po0mXrQ3LhgWYayFg+lhVbbA/SJtK8DKP+8kJ1n
XpMpaZ7cocgWea4WHRBFoyxkD50znt0COcHA2+PMMxmT5tE27wFDqZA1tcPQi8VY/CN8tseH8fZu
Dwbg/zr0VEP8KRhwDCItvbNpfptBEzXuOgClVHc/lPR7u+Q7uWXDcuh4Mxd8Tkp4gp0LP+AOqplc
UXmgwqJu0Z7xPMXFTirgzY7oX7LACmRqchFsStYTaPB/7TGdvbkQaFabq9nJLTnzck0gOxnE9dB8
LDpeHLFVyJNtsKxXu2W3gj2qC5clkcRtoobjEjexqY6LqjzahXZgcYK1CLsgV0lvs5h5zxCWjtX4
73Vfe9MVMH4t5FnLsraSFioZAK4XzkvbPZfisWiejjW/dftqengm0pz0aN5VVjRbdwt57Bge0w5h
6zD8zZRetT+5csoHC+23ID+cKxaLJdxZWYPZ6HFuKObaIoD9JOD1SFjYnbpx5yJgsPNAi2/UtSx/
ntAyrbrIceMgk/Fq/b4+46Zha7FttFJZQl5TJTVJow5AfXveMRVTy1pAK3NfDM2Aue5c/lAr93sx
7GlTvwlixDJqLjoC7lH1SFsmokF9zxJRv8X16ytgDV5/hrHM5PHQ7OixzKaBNUMCUyVjsEQIZucx
OATgolRHzfbOErqTI2USNktSFzSLRsVPpPXPbuPxY0b5F3QW79xdu62uNfin1BexOFQDiOFrnkqt
cWi4u3kS/FOR+7JZYJt32bBj9IZAo5M1MlF28yR7mbhuF/E2jILlccieuGx3pubNLREfsJntq1AQ
OhzcTbi+J9by6KFWY0C50j+IZR573DUfg+fq0FeUeK49tGARE9ZnCUxV5v9Tpex03TZNjWueC9Sc
Xa++kAleEkFUeudCCJaHO2HB1LjmvKwOkWnn/+thGPxsYxGcl2MD17y3mey+BOORSiQd78KpRsjp
Tu06na83b4g7Ong1m9pZFFtBtUvH7yn3btPJ2zFKw6zouNV6pb4oiDUkk1oj0q0RjiAxba0dkzSN
XNtc26XP/TFH83R0Th7YxOQedO3NCx39S8q3Cy1of0M/Ockrz0/axZf3W8p7yHp5N60sOxfd3j5o
6mqbu1d+BYSWt4Q1LMemMu4XJB/uN+th2Luo93xsiTXfVcyHjH1GlkTg+W1hza3fZjsR3zR8bbPN
BIY+gmHiT1wrmmcV/g6KL9y5QVw4NnjNtZxu8Jzegfk7PX3H5aPwy4OWrznWlJFghGTMkDhzebvi
ygWCsetjNhi+jhVNmzoswxyBTDQp3gvBWBakER7Hjhm+jhK1/LIoO69Yk6IF+WbofKKBvLk+csM+
ogNDm6lg0uoQJXHPqdM2Ivl9EKDasTk4M1u/r8x9QgLPGbZg5rhzRIffgfd7bPaUEwwBQedJTEeU
rQFqoZJi8GM5yhgbyLFp0TyopZYCyQzMHBPhe7/L5mlEbjzzdxJIJnvRvKhd026uQkSySjxuhzPs
q5ilHWsxNa5tfGFR2x54ldXW+HaGx7GjZXvHMtOUa96ZrrMM3QE+tF1wQp+hsmdv3CZT1NwzT1WT
g80D+17wjBMH7jbpcvjq9Bfyk2DURYaBr85vp33hzT3m5WjQ0qGfoDl2ydhvYREXJ5/x064lGgKu
jvt0iollDvnfWcGNbwsu/zv2nB3bLXTsZ1cNEMSUMMa2pPGq2Onwjq3jPqXnqc7bNrtJ/J64wNOA
f7ruoAY71IGe9lgtM+FYTrI+Nbia9buQfIP76ABP0Hw2RQiCyGSEhdvWb2nP0e6x3dS45ps1bb1l
nbGa8E27trZD49HTtA7vJG6Ox4XGW5Iy66cvaZ8BU1hb7frUQbnmELMDpURzUiWWmVUO1JT8bHlp
FXgEfL6zFRmWVMd2rt7IxhE4zmRTn3Za+qng084uZGpay/nkFLzbC4N7umi6qPPzftQyNb357asN
rs2GjvfCxazL7gXVFE/ruhcQDcaiQzmLts3ssYT34IbhDb+xSRDsFYf8x9v6fDXsHG+9E7h5cbVu
1ne+l31p237nXc007G2mXjVdBQEB4bLHk2YRcxYFNSoeHnyns5qYq8Xau98ZtgsdwbmAs9hZWoSt
YbyHN/WgbWu737uZPNO6ap6a1elGjIgwMLviT1TcP7aYRq7toXNRLtY6YV2x0dXzc+A9j7gv7e5F
puY1F5VFaC+kRfPYLuoxjZaii5APC5HeOGQ7Oo6zbSoFxlY46nbsysM14rQ9HWtac1RLTOnUpJh1
bBht1ieFs8eGZshn/AXZDBnzFxEMSVDcyruu+22jusEqJcrqzrvZQsNmrSM38wEyoUxhZhZc6Vrn
sR8e/faRls8gyTs2QZrfllKlzlxAiIx7QC/HjiDTLUQXvL3SVoPx6NDNzFs7B8XkMmm6+p7VIvH4
v22gPrG95wPTOmhHX7cQFYpAYJ3ITU7d/dq+EJx84bn/H1uhjuIcQKC+sC0v2dLhXRr2H0dexCrl
j9cXwZBf1WGcfT2pMdgSEaL+dy27IIILt+lj35CYC+sDVCqS3dOZIZrqgE4EOL+eF2xdZdtFW5DD
ydLfSxQYVlsHdApoQ1iph8aV10bYYgj5B2GIDL+vz5MhhupAzlkMYds0mzuMGyc/U32U0nzvXdPU
ur7zhj4KJrcc3PaQswT0tGR7JCamedl+f7WF5aQZi3nAvITqOSizaMKVVUGEe78H0+A1P3YqvPqO
chs8Xli2CH286a3LV4Nvl7oKij+p54pHf56H2r2qD0N809GbjtVS6Gdg1LgTj+O/2+6C4IbnrSLk
p+s2Y+pC23fVkv2/VApu3o2Dq3HzZNW/cVez25frPZimXtt+naBymcuRNbC5N39hslp/9quge5BA
Q4DTAZyFVdWZDd2kLXUAAFyUL8Et7rKYp7Dwb8P83+tfYYgLOiJzQm3AiPIA5Picb+44RnXAo4oc
KmWkVOcWHJpUuCxk6hdvQYtYtdb83LXeIZkatK55rsozz7e9ViYc4nRzInxLjqgVQDX0sdOtDsus
wT8UEIoO+u2xsViiNdtTvjOEBh2UWWGQWVurJVm74ll59sc8HW9Ykd/2+R7+3WCgOr1gmbv9AIA6
cnKzDwowcdPAz45Zjbb7zlkTrPMolqTtvBiE6CfK+1M1kWMnQ51VkLd0gtJrtyReOKO4uY1VsVdT
YrJ3zWu5vdZhmmNSOryKVJyf5mx+ctejE6MdmkULKoEWG23S84a8iKHsx0/NOLDw3vHxorET3N5e
2b8kTAeVFuFQsvHP+XB7ILGRFT2ysiTUVtatodIAubA1QRGpOPczCWKGMp8EsuzLzuq+Hdn+Ui4N
OquACGs7/EJC4TbNxQOe8j8g6TVFoIz43ThrFjkN2Tk7vL3eROeOG4VbzH3tSJzXyW0PYGBD17Mq
g51vMTWvrXcV2OXMB29IwhRAjeIRvGQQBzgWf/7SLx2aLie1N8sks527tWn+ZcPa74zcYEM6cG8c
M1TYTjih51b+UMzgO6vaZu9SbZgWHb+y9mBSUgqNl5Aizlw7aln9pe755+tGahi7DkVWdjWjJGnp
kkzgNBX4YG3MrD2Nr7cj819KzaIpSd/QGkLfDs3uXSnCeCD0rhk4/+KyPdzk2+eTv9SaQaUG1mkg
MxN/cCCP2EfLctPXa+ymVcQP6d/Qv9Sa534gdSEBfJgEvV/s9aR4sBMn/pxD/kK2o+1t6V8dDy2E
ulXNxbK9oo63Axong3MTzNN5mJ13VZPFHSPy40S/utRLrq+7YdJ0UkDG1rqzFfyhqJCqhVAGeQQ/
LKryj0JRiA5dKlYUVYfOKJO2shKEDoTYZWfKDFarQ5esvOkWr4ZTbFgOgLsercrbyZWZmtaidt77
izcOBNeAfv4kif0+TC/Xp9zgDYH732V2R9/BDRhTjjRElvcnvL2l85hI8Xy9fdPItf3YGSDNVPaY
FL+lz76UEc93yyRNY9eCc4bq6d620DayY7CWbOqiEGdDHHN37NHQgY5bgtJDNzfb4AFu4eM9Y48i
vONyD6hgan7bQF+52IoaTD5INJ9i1GGRxYCfTNbdDC6v65Nv8Ccdt9Rna97QLUtT0LPF8XKDAyKu
SBbe4orpUPEF/Utvtm8qHxBxBQDNUH6oBACHfb2TQDEYj45e6q1VdkWPppcujUqM2KZ7eT7DDqbj
lnJHMbrMXCYVEFfCh5jqc97s2LxpXTVvRVgc83ACJo2Hd7ilnpDbQwhz5bCzrKaxaz5LS9TqLi1A
Xak3XJqOvSNT9TGvpyNElFhQzWXZhGQSYplMJrxlBySMZm/nSm2aGM1hfX+k4xRsKIKpSDgoUXBy
oCuFLuteztlg8TpqaV1H1VoOxm7l1pbYBuofL4BRD7zF7qu84St0+NIopOuyDleMwn6i6mYLO7i1
z/TTdac1Nb992quoMAno+gJu+Cfo1GkeT87Zs8kJfOA7+5TBfHRWPW/qQexiNzBPR56D5hPPppts
OLZTsa3TV6PnfgHG+CpHNADUE1f6W6+n5+sTY7hXsC1KvGra7sLJblCkkMj6XwrMPZYXqKjJ/afq
p3d0D1dkmh3NeQG5oNJa1j+9NEsXoTox2s3GGAIa0zx3CgcCUc2gTwgnp8llsVWQ0/XZMTWteS0p
GtT62n6fgCXg1pqW8xDuYdFMU6K5rU0tL0VQkAmdh7vGzj4C8BaLNPh2aOQ6KkqA88+u0hBXdkw3
5KfuabAc8yUdEQXRvrGTAiP3fbc5ZWH2fZFhMud2d8vXeqdSwzDzOjZqhLXX0KCRf1Bdk5u95/Wx
FA/RufLoQoq5KRkeuOwapb1e9b3Ly51dyjRszVOXIpWQGfT6BKWBHNKcKCSteHgsxUN0ljzJlmwd
PUm+BR0vo8LG/ZOue5d+09A1H0U55uDkfCTf6rAGotZrpoj27Osxc9R8VAaK1WOuyLcSUsrxQKcX
O29+HWtbc9KqtzJe1IJ889Mw2MgHWOSu9Rgfa13z04r3OcNbivXdAgdc5IMcLOJcqJ3wa4gCOjKq
6/iwAB9hfQ9ah0WqQHH83AlUO6B6b2dnMqyrDo9iq8i71GXLL8CLxC1jAf8sm2y4HJoeHSIV5r5T
yHYi3yybrVHQqxfXrvcoW0xD33bzV5tTA4oNCfjI8nNDYkUtlVPUymwvApta13y1qMbCBygq/z6p
nvnREjohQEHduieDs43yjcu+DpNKAQCuSBY2v9oNrjNChyVc/Ichk1U8o+bz+vybDEjzWm+ux3Cm
Ff9OgbF5B/aZ8BbJd3EiAelPx7rQfDcQgoOBzebfu6z+LKAo+Yu6oK8HlLr4dL0HwwFTR09JKbKK
4+H411iz/mEqQ3KeV6hvWGNRxkFfNXkUlCy53plpWTSHXsqeFMRGZ3PHnvsB6k0+fZAZffDFQdAw
+QtOZYmxBBVN+cPjy/hOQRzz7FTqy/UPMNitTpDXTnXY1JXMfgwZG+IFUG0wMHjZzmqbWtdPyoEr
mdcj3oHr6fNSgIk1n3ZLww2nTR1VZTNVh4Tm/QvM6NPcN7EX8AQZNyQKy0sJZZfG2kt7GZZZB1kh
ws0W833xQkJZRePiPJQW0my2KGOc6HZi69tghL9EYhe2Osh3euJFTN5z33wR0MOhhQVuIAsWO7x4
qE+fyvL2+sIb3ERHXbW5gswbTqEv7shOjj+gXLz4TgcvkVN6G45850JpsgDN3/mw8sL2GveFDdmp
rqwKNN7lHpze9A3aZp2HNM2ABXJfPKuOsRk9TjlN3Mp5FvBEC+Sz16fKZGiakyNz4rgD5Atfwjz4
XaDIrxi6e9X17wVzf1dlfiu7vXd5QwTWEVmstxXu9bL9MYSgQLqBuk7wRc5qqk7MbVSxY2mmXrYP
fbUV+uCiWSi2qG/U60A24dHqSdi4gE++3e4A4w3rrqO0esttQoT49kc/OFMMepcpsvNsTxbRsPA6
PAtMUB4ehLP2B2rI36Ng2o5UADbykKufVVXekrI9BpMl7jaFr6YqbISFDUoN30OQo5yyno9xxvc2
dVMKXwdpIY2wDGFd1j+qgV0Ce/kCJrmbzbI2q8qW8rNPi3ORFijLpMdyR662x+PNmNbl5DY/MuoO
KL5qRqj6eNbOspssS3N3FPZz2045/+4QkJnRpg5iML4UUVWpvTP026IKlOigLdDI2IB6kBAqevWZ
kTvee/+mzH/MXXabI5htvBGioM9FOjz1NNiJlyaD1oKA8Avph1uvfd3wqC7BHtEu7R4nt2GD0fFb
WeUALQNO328F5RnoR/w5fyZ+3om4GApxR1hnWztsAqauNOcXlcTazF36DTnJxgchkjN3S9S5dcUf
hrELOjsu8HC4c/U2eKpO0Ed6X1ggWU5/AsVeq1jK/JKXHXic7S7/AnLJKY+ls5uZM/W2ffMrb82m
MGutXvW/cmu63Y5jmTU+CSnel/ZnDhO5vh8YTEGn7oM+sm81zhD+BK6AxsTKC1Ss49B/rPWt11ff
MM1UNLIjKJ2ZqpeAWtDbKvHId71x0wRp3j8BLi+cMAx+ZoQ9TNb0BAK8D0WnbqUYn6zh4LuJris7
QlOrSoM1eLbJ8ixT3EZF2D95BfhcRZ3uLINjWgdt+2+CNFOcpNbP2emcuox74feOHYugKhV0sqH+
ByoTSYOx/kRSYS3QMgTi04JmUz+F3hdw5Lbi7KhhrECCh3oICL0Wnl2FCFcBLZzP16f8bX/z9Npo
FHLn2eTl9Ymz8Sux/M8jk0+9zCHjtVSn6328PROer4Xdalg6PMs29amxhjIHBYkF0EghVm/HJt/+
BlvHqKnA6YMyt0Cf5qZBemuPqn9YnNq6rK7rfWTYFslOmDX1pEUnVTJwQ68hSTqn+Mh4BYbS0InU
ihP99s/16TJ1snnHKxdbODgYSbOQRCj5LrXVp3TyHxGVPubeLlnP20ti68i1zHVnb2IuSZqZjo8F
Ed2DhxrHvU8wNa+dSzp7ArrbR/OQL5I/q9TuXyis+uuxCdp6fTVBjWPh2bmyScIUFEBRtjYlbs+t
EjQrwRDnQYW/x3rSAtIQruMK9qfm01wG7+VA71I6ZVAH7x5s4vy43sfbQc/WwWwySNNF+XPzKajy
72nD74Au+DRKdnFslLNSCCId60eLR0HGMlmDReOTouOtWzzhmDJEWPIbZ5CPVT/sbOCmpddOIjbE
HULFOhfZbK+6E71nR1bWhUdOcATqu/9d+iEbstod6XBZyTp/XutiBFVf3bwvsmpPOP3ND0AXmo83
3dwLSoLhUvVefbtYkKysGd3bP99cbbSuOffUj35RDq2bBEsRwnbtHxMtE/Cu1idQfCbzbN9cX+43
z7roaIsur5xkGOzB6QpnuITQNER6CUyMUCHP3nkKGnDXuzDNlOblxBsWwlE2cMlDnNHGMXDiMQTg
+VjrmpentphkOU34AIo0t2/5PAoD9/l642/GWMyO5tgdYF2ZveZuYqvli23nt1M5PoVT/w7HwIPj
13Y9t+lpT4DsvIC26nYJQbhWZ6gDuj5+09RrzgzKxDnlTjpeuGVncaOqPl6yfI9a2mQ7mg+nU5Au
wEnLS+6qNOnaEcTVpF/P3kL3BBANH6AzcIFs2JntSckLsR5U+tuvjoQfrKLmvUNLyiBvuX/JQudf
m7E2KWe/PbakOmxxLv1qzqsU8+KwJGyH9yUJdtzVNB+au4K0c1HgZEbTuQUucvcW2prHYqYOWYME
IhNpNfeXbi3uvXH6WqzIpriB2tkkTUPffn8VaRAug5yqoL/gAurU750Q2lMXr504+3zd2A3OqjNv
CdF6zTy0/YVxdrFa+TJxFQPv/8Kt9sv1LgwWr8PYskE5dlrZ4lLQ6cM0ADBq1ezdkB9TLYNdag4r
e+RRmtkRl3loBPDY/RxJpzryAo7GNX+1gVlppqXrL5KHKNGQ03dFvD2lF8Ps6yA2npZhBwQeGpdi
ubHssLtdXKnuwHzUxQsp94Q1DEugM3EFFnTJQZ0iLgGHAHa80jab46l17V+kAAjwdH2ht332r5cq
wGq3318Za+7ZbtiRTl06q/oA8Yv7wnefGwGd4sy991x6OdaN5s6ZpGXhcA/acT09MdF9q6f+jncs
cRonO1Fvj7vVNGnb768+p3ZlLuVUzhdkaE7ZMELmtDvldO/d0NS85tqS1u48ICN+wdGxjnBOdWPi
QCU0t3YZsE3mpe3EtOwGJVMuLtwX9zZrfm2na5+B2FPuvSKZvkLbiVldey4p8/mirEdm86hsoT82
HJKAhUVpnj0FVFYNk/OlKkMeC4pMr+OPx7YzX/NsioJJp20RNhzHSrPIlWT8Ir1S7gQOw8zocLeU
8YGpvBUXAfX6rKt/BUN7kztgH7/uBpudvOFtOtStaRZXDTJ1L5WT1qe0Jnmctrutb3v6W61rvtzW
fCyqPvAumao/1yNLRsgYe7RIKh7cbuki5TU7/vzm6xeA8po/02VZQLrpupfSxv2vAQ8VhVptT75L
kMN2oXpKi/ZrB/++Pm+m7rb1euXWoAXpuBiJd8G94LLUIwohxYM/yA92kcZ/vsxRZ1kcosTA12lu
Dl6WcFjHlOOEwPF9uV90T6ukEFe7/jkmM9N8fHAtl4MHml+Gyv9n6sJ/3AZyH0VQ7e1Rpg40DycS
xUht7yBOrRXiVLDeDHkbYzPZg2cYtg2mOfng0JxzuxSXwRlebIfclWtzg+tVFrVc3vnZnrSdqR/N
3y2/5x5qkraVWG68zE+aUf70a3oH6sT/QzcGv9Qhc0hDp77rCn6pe0TzQdk8LhcoyBxabh01V6Qj
roHt1MEvoRoySyBPgfEpzqvT5zfXuzB9gOb6ZLQ8Mk8TvwDC/3Nsh+GUj8B4X2/csCXpqLmFUW/s
qlZdCoZMCWJ5OE2fkJJ7qdt+R8LQNH7NwdN6wcMj7bqLFa7VXeY0/b3dFHTnA0ytb7+/Ch9pDYDb
ClKki6vob4C9i+pJrd1SPV6fH4OR6uKyqVd0AQri28tWoLcdmJWozgC9fQihqkq8ea/W0LQOmlez
um2WUqzDBe+o6xzVxep8r1YkYaMqL4PPsg7zz9e/yDRhmntLB5dGknfrZVwAMXEWPAxCC/vgKUpX
nV3oxuxet92FWd4UF2y1v9jbA2QP5tOf1z/AEAB1cF3Z9JKGbdleHK9UsZjx3pMi9xoFTbaXcjCs
hg6uo2sz9h7t20s/rR8Z0rqFT09+iMoQ3JSOfYXm1fmC0xk22uYy4TxYduLObuiD8unBfUinICv9
dSJtmTYXb22K2G9RUkrHnKNMUO6V5ZtmSXPsbLQ4xNwwSzyzHgchszOOVg8FqeRJNvXX6/Nk6kTz
70IxW7oBby+2mxb3c5jxz9i306QC29LJVW6xlzM2daRt3IwCLo9nWCiw2d1XL1C323PEdg7pB2iZ
XP8Yg+8RzcuFm3HWMre+sGpAia8XNCeirHqnddMXaJ5NajChDqQqLgi4H8FY9i6n6/OWaeXlHpu5
yfe0PZvxNZQSSLsLuIy9Z2TwizgMF+tXGHjd6focGbrQQXZ5AAYh5rv5hfre/eRAzRun6sjaZL2v
d2BYBB1oN1XZOHXdml9m27trw/FHWc1frjcdkD8PfW8c1HUpWqDg2Ar2vzHhFWiuylOLN2P3k1qd
sZSnthlJFpxwGAQSKwaiPOzdKOumnICyoWm470I40gVZcSRER7I8ClNIfAg8njMrh76EgCwQEALg
T09vrIZM/0PRtWzXiQPBL+IcCYnXFrhPP65jJ7YnG45jJxIChEBICL5+ypvZTCZjA1JXV1dXZbQe
XRqL5zTBRjECO+yW0j/bhlryRViiInHTYjVYtm+NDel7auww/d6Qojci3wmy/uYzhj2cvU7LGsRa
SgZC60pYyOFul3soIEzVYgcmYPco2ehhGePuuk5pMuAHnYhtf8WR09NcsoglWP7oHA/YUwpuawQv
M5oVDUBRTnOQTGqQ3D8trYg0g22p1/l9k6fb8socrFuqjiIFbY1I+6WGfVxD1WV5zzI0ICaipzFd
+K4vXcp2/ZwhfGbfDwohg/3nLhENPtVxnIUwPwJOuhjhs2sbzT12+NLvldVoGhLztEVsWGb4zuAq
jCtILWLRlX2xJfIrFAFUOPJlebef0mhvs/d1R4B38sPLHqx/lQesJ8+HYUZnNNdsWdr50YReR2iC
icJWQyXn2S9v29JDPIi+b1DkBcl/afSfCQUCnRC+0PAsVLKfRwzzGhV1y3B2Vrrkn1XYE4nK0SPG
eCy5yUV2okri3ivJvGVbeop6Sz1k2DtrkNk4Jnodyi7QLY3qeYVvmHwp5CLoXRZnUAzmoVBl7KYA
J5m4XbNnK/cxPdO2V+qfp7kqPgrS4K86AlBisItgrM4PrFp7LYvHHXtnHipRonE45DgW9o6bpQXf
DgccRC+VWw/eZbp2vdqT5bhFvbASKxF7jwahoFkLrlWuXbI9FhJ23t0x2t1E59I20eZeQyoKJGYV
2ZIO/0kQ+tNcwaCUJ58ZDF5WcRBJ0aWPEe3ivr8jSZckH1EkFqqO0br45Pc69qbjJZOLoc98tnz5
Cf/kaL8zQ0jbCwLRRyuP29qw6QsGlsx0lUR64U7LNRrwCtM88v6WJGs+dAfYroUU0exzKqalzhXV
+0vBOJz8St73PPwxcdFLcW+SxsuHwawQhtW0Ia1VFXYK2daXVM9NO2C41SQsHFCn0pzeR1PSEXLU
+Zjv962Z+3gtQ9HA+/1MlJ7ydwTyFYgOSAjVBu+/aZMz4jP0QuowOul+5itj+X+R89LzuyZueJfV
HqxwhBfLm8zcfM41u+hVIUAntSbyJyvGcbnzsHts5qPOoiS7nyKWFj972ST0jUiyF3NZWHxiSY/A
MkRcjEhVvvZ9G3cKBXv39LW3LVnfszmJmrUaYqublyLZ2PxHy8Ut0PZZ2Hg+jk0RozvE5l26lDyZ
6cpLq42cnjoYKPSigkuVEVul4cw5w6Ofynw46GKb5FceA1XpUk/GxliMcMPqPoRqO3kfB980az21
dt+vJi0Mots0n7ZnrCL0Sz23IbIKYQv7nN+ygHifXyv63/yapRDmiDrIfba/mlim9xReL/zR9YoP
7tZkuccYGxYhe2jLfk7b7iUrxka+JCmDFWSVOkVnIGCzq+9k5o0iuXRf8fecKD6bZv3cJmEYgTHf
1BKCvaLIrneJwxwAPoy8MfoL74VMv1oVU/aar53Pay2xYlYzaldRb8EjcditdOruFWb4VydwYfFy
W1ybDNUIU4L2hyxEZ5HppGmPqQVk7F25qGUbPkdOeTLBTmaVWl0ySEWLWxKhxshStzBFMhXyAKVt
aviGmPUzItBAvfoEjgT/WuLE9GNMEUMoymgv1vHKOqRM/tXtmNo3KGZb9W/K+y3/7S20N/EB4IFQ
zHrgc3r0vYjpVhXToMmb6TeEtw0ISsW9TMcmDM+OFREM+SKRpM1U0mRbxidO+NQ9gsWT+w+SWzbI
KoKfZPgnIJ0zz3CAxgJ3bfj8vYqbjkhpOuTMsrwal6ZveYnkRx1s2SNaDC5VrkNkak21pOY626Ip
YAO+e5N+acQKQb8+rB7auLbYTXfqMBJAYRw8a9Xj4NFHVcMGxZOviFl0/pKmWIi865mdo3ffCTW+
T5Pa5AUeBN1Ky7lxniB5GiFC4WmlzRb2y4StI4jKOa7NcItJ1jasbuM+xyR7yM1MYO+ANmrALrre
JzwIhd2zrmwZTbQp12UpxvXUIGOa5Uc5YYkmf91IxlvzYGO0YOrechtCfNdKl49LlXqy001UK5++
b8RioCqcptZksJ+K3Oq2v9QKlj9CY0DzrSZr6rKLXqbE1QOPs6kr4f4xTieh5jmiFUDHTL7aTfQg
OlQc+bi0CAz7CPng6cWShuOWdkqJXJ462ZDmJxZ152+pFusKNpSpcct4sgNCJmsPYZc/ZThNWWWS
aGyTqyp0n8QQRFJUnXJIaQ/NQJMmLryZZhtOPQx+soPIkWKEfDvce7xq402WPUXKUVLOBMAUSQZK
7+GELZclOWKJSW6/C5i8sEp32cj91RRrhHOSwvwVPD+8uTZ9CZ4Q9zwbwyJT+mHraXvE4BOjuHJk
HZ/TEiH3LkxYF4ug87k6NIrYekM6qVnugwywJCuNyNcVOdpBbu5JSnAef7AKJpIcRcX3/LpEOSLO
sy6xszg0mXLDKckabf7gdU3cHGaNNNmSwJSMkqNoyY5M6Nh/xBRCIAlrMgphbz2wLI3jI66MXaWV
zlDintlA6DicIIhU6QkhidOAsNteyJvwiNkhmFKGbVO4FPHY7lXbiIAvgfXC1HvOUFzzzQmPcVoU
KTwPBPGO79ywgFTbws3kjIyt9Eq/hbFFqXPFPUCkM1grKT0w4ABUEhqUqSoo7zNx8WoNTEJGNDn6
qFEE0pNSW1LUQI8B3zrqiGueKDJR+K0rgDi7uggovZ9Qx87tj28zV7mVksMyYT9MJHtbQ9ymL/gm
5f4f22O2ZsjLVVng9SIaJdsqz922ywoCaz0+YMOC6w8sckxrhhCgaMpdmQm/oYX3q6HLQxDEXr8t
Ay2HLp4kPqr6OMI9AmmBXbJwaESiYg1RQ0bEXz8XyfRzkJ3i57Xf48leYpXhqBz1gkIuj4vKVPRH
eETfiKPg3dasZVFMqnmIvJn0X4tcQGPLqWvZ6Os4IQj1rIo2ghOlpSm+NmIdox5YAWcvBeHghuRB
L3u0fGVeA9qWmfeOkDPw0yD/DTt8tfSj3imxoaTq2yPsvs+CYAeTM2N5DWkM4mZOCRcJUeXQ2NxH
5ZKmK0kuYW1j/QjBj42eYy3b/m1TgXa21HtL07QOG5y18kuK2zVM9wTiDvkjmvr9ThKbG1PKGe/z
GQ64+XCPHHEx+Zo0yrDuEufrwoYTFgB8a65SFMb8mXmMvq5Wa0Hh71DkOnPzdcY/Ol/NGm9mPPcq
Znw/j026xP6AeitNeupb7Zw5AK9Y+BOowSVzd0pcRHv/nCP1PS4OBXO8gyBk44u+YlZr5F5pQQvp
jlCCfUS7IhUQqFawNit04n/kelF8KWEsD8/9asN9HrmashYdCeiLhW9ttX/DHciW94bAImXJi0R2
x73LVyGOnWvR7pSLXvemB87x8NQtCQCM/NqT2Vh8hLhHijdcRtPwGq/47sl56Dq2+oP0rcc9uqw9
3101y6zZ50s+I1tuunRA4QZ5hYllmTmO8CmFSFcRxnYOMrDXSE3B7+NRwzQDDlRlEiU2v4NvDvUS
b0XxDa61q03edmoMXifJUIilEvAYQx9WmOS4gZZLs5p3OKqfdlmz9kOmTsi8TFU7Mxxmupp8qpBm
3eafBjGZ7EcudwC1GiHjUfJKxar6J+WwYX0zkgj27gwyx587+NvG5Fh0a44Oq90hxO8qJG4jN7Xs
GRzTcS/nK+RGpaMYQWc1TP27Pqk9EC7wi258jhFi4sdlKLF85e1jnwbaM0isxnT4sQG4I7nXBM/9
WMdBTUIfOIxi0RttAEVRXPd95/JTk9gMuyd9Q7K9qJx2W/rucTPs//WAi+7NE91sorbQCpNfSnZF
5w8s4KxDBExWMS4vm99cdyeyfuf/GHH824QZpx/S/DDQKZUHnxGiuzJa4sbwJ8bwFa0IAxzk1pVj
GluChxnGojOQ5IoxfPG0RfNx3rMQo86ORUKwQobfXTeYa0qVKIoiFTvxOWFlnf6gSyOirexwJ9e8
H/GfDCoWTVLuugvTXBcuK4IuB863RBw6eLvtn+verrjH03nCphJdkraZP+MCSWIUXaLWG6l0aIOd
rlvbtVyXiLjKpuJRYkplr4bjS0sgeUqhgSYU3qwEv2qW9miLZdcOX9EwCTgjNLPf+qSaO1KovGzY
OOc/FUqHMpWR+Ei+6YTV5iedY3niQ0nU8P/IOo/x007Rm1wZoKRDolPh++VRcz3Hj27eu3UpYRid
qQcpt43UW5Jm6PF10ifmrgiZG00p9u9Iq+McMaY+pwxmLhGi0zu93dTkepi/OcFp9HtlfMzvsk0g
n+q0rA3f34CThZiRRwjgMpXrqhb7FvPJOFfyVSDPt+yntEdrNRKqsEg9RKn73RRTNMaPkPp10WPE
gfZmtKWBTLoth8DgwF56sv5yraPZy5AZtfoSuYpm/4Gvc8X9rloI1QyW+HKY2tyZWBfAfTodhgip
iPOa/m2iDum2OwNnslUzMcQnVQxKhzk0oJHVRfWdNhC+E6To1q1VIQaTA4TJPl/u+mzp4dii3eQi
3Agzuu+k2kY55up+GHyOjt5PzSLGwwgz0DWtWbIvra9WcCkswZyV4DCVFIeMfqWI4FNLZTasbZxS
5cftV0fgMpZiTx1mmfBIE+3LkCcDA5IyjQM8XleI6b+E2HL23uJjaf82Yz/C0iWXk51vyuK6+VUg
SGr/KShrPFpju9Psboj5YvMawHFMn8m0a9KW0kp0cqWiTqB9EmyctrccfV3zkC6a4FgFfFnzc4JG
VOgqmCldsAMdGXHKomYAhLQKzoznRGBSeev3KcJqsSSgNvqKjckkARsXMXSPC8c+n62ajXXbvaZL
HP+KB2oxEJzHZlZ1q1ScvnAp9+YGDaYpZI385BnCg57E+HvKnaaLmd5GIQFEKrrhebJTPoPYQOkk
IdsrNMZ+fF7RSDTzdVnQj+H0Ntncly4J+3jdU7tuCFmlq5C2TGnXAJxmkGWkwFy7zdGY0Q1YvHSG
bBPB+Y8z8j4mDK0qegHNGjRj6I0aXg2Nwd4oaHyguxebDbpfKtIAwP6hxBRTUisg5mhGziSPeVJ9
3zGzK5Xo8PXjhwLHNlYc2fE7R+arneJXnMEZdEfaLKAt4L00In20moFdMZYI7ShuI/BCm1QJFIaZ
KJluI2jzJ0DN7nPDPb5fRz116iaBkbf/Nt/7BK5iuePAhs1cTMfcxQl9yuHxh/xakjst39u0a8b8
RopmS2GKHhm03qeZDkW7XSOCcVR8WOZkSYZj3Mo2DSfumNtAo2TEDmPpUDFSfRloPiQV/rj8BSiN
4lRNZpRTfljhr8joKYs5TZAZRYcUUp4hdw4J3iEgfXuqpKBm6SpgSLf81DjlRL8SE/ICpSoBFzpd
lIkDFefIiSzML4sQ6dMSdJbeUpwbOVYskgASdWqJlx/jvDQhfeZwKNO+akFRHZDgm7sGYxEkTF2s
h9LxsLKt67G5MkIpCy2K+jamE3gvA5zUJ4MBGVc2+i9PWXzMU/uyxiQ0lWJdz76itludxU6LBH4s
M+MTpi9ezmiHccsvY/+U9yJtPybte3NN8RE1U9UQwXHQOusn0JIoOmrvjiOlHf1vnYFp8L/HUvvm
yzwWNHpZvcBKHebXi+0NSDiv2BG1Tzfm7GDs5pufTaLC+DNY+BN8YlwYTS2Y82lZ/nVLF+MH6dcB
i/59QuxdlqDyFQcMoCA2hC99F4fHGJUXp6sokCntSoKaBt/HhpHAxHFM2aj2qhgdFR9Y3EHK7HcY
XdrOF/zAuEWrNRFbfFV8hL99gq3P+GXdCkg7qmATEFoMzAwO35T77A/Brnjh4OUfaf4LsHZtJ3Rv
FjmaeQLGFoOwaR9Ppot2WK+yXk7JVvVogNA6xQuwy4CuYrotYAwSXIZoNZE/AgvthFZ4Obx/T1IS
imcC8rD9jAdcnM9ThKySpczQEcgHjvWj9NXophBfU4d1BIhceixfDTiVyGb9UQictTd8rHoDbZ+z
/AHM0z7eB6fCR+dRyOFuqvxeHDbn8C0CmKmCPGBfdCFnwbLNfyD7GPUn7lPa1IXqYORt4O2qprrZ
kDWLljaePFgycCY9RFq2zcObSNDhsArvNoBgC1scDik6boK2Lde9aGoH2/H5n5vbND1N2BBPP8gO
UuxXjEvEgaghuK/WaxMj2AzjPq+W/IrKT18GvYistjSx8G6bgYHLXVLknjGwjtERexckqyKNZvK+
GeaABcepc0e20xaPReSpqCTf0u+4nnlu7wRaDnvBQIFamONR2ODiFx58pWC8rg5FEe3vTaO731J5
vKjOTTxCkAgrUhT6OLKk7A3Lv1n3GVHQNvX9ZcNe4m1F73jHeNs9JItBL8Ebp69i4Bk4oWRefqdr
yH81+xC/oTdPPxOyb1tdEO/Pcw+FP0iWCKVqpPqU9qYZqoCrfjm5ZM8InqgEI4bq8jIMybRVzTTH
v+dk8z+GxLl7Q5rcYogcOHjwJrC5wnDIHSmAyFGyARn3jekYXNeS9S8Ib1689ADb6TNrgAIvHkyV
OsTraP1BC4MJD6hig5XxeL4UbGPAvk0HMmoVe5GUKOL6D1wYk+UT0vvvGeYMivcIPhneyx0OCyiI
Yp3Gk96jYj7tm6T7NV8iyWqxjYyf4wUGlGXhGkmuOHYOcDZhKq6bZdLvfbIRcRr3LgXhkI68VHOR
zXUMYuxzDmS7wrUAWGD3PZtqvbrpVtBxzr43VpLXsbXpH3jZYSuK7JarSqCGZAfX8fY96UkOs6lM
rLJc6JQPjxPMwKOaWdE9dZu1HpajScceitkkL2QSG0yY+67XZ2AU9gA2Mf6jaI4rT/qhuDKLA1wi
qRt2suiTEHB5HjB60Oc5zG464CCmtC62PXl0GFelj4nv9qzCAnMSqhhzmBejNyRXsyWG3y2DxvQa
qUUVZdwD+gF2hPGXCwNeZ+i7oagQca6SSya6RlW9IXopsQompoo6J6JDFgv3j++jm2/g0ieDOY6N
39CHbLye8832dd7v2xs12bLXO1i5pF7QzHSVy+ZJ3qe0COy0MADvU5F0NoCXyfaohle9C9i6nlH+
cNHvYaTwqpDJXRuoG0qaE/oCeIt6ZvC8gDBlu8dnGFgtQI9o4R9tAla7nqC0Y9VuNHNlAFm9n0M0
6qRq4hXvHgN+aGtFklksrW/gVETrY+xhRzKxF+/i7R/zCFG8ekVme54x4mhLnSkVHrCLi0cF1mLu
6jjT/MzD3HRVlvnsxniinju4mrtjPCh8tZkg6BQnlZpw8UCmHAQtgtmqTW9RqHEJ4M8UY9ePf7HG
KX/mPLUTfI7XmR2ndGy7qmAtPDXVmoStmqJC8Gs+hfmeW3woZwmEM/2wfE4e+1zm6XHds+LH4GaJ
8Uc6AN4XrfuPKujUq2Ra2zvDYdR5QlwIPAr34NLvIp5Yc1hQsYuKk9jpqtkJJhN9t2T0Mdfb7qt4
QXeACo01kte1GCVB9zCuCTi3fprAXYD9/8GHDp//PKr4USZeXLaA8UU9FZ3E3IRH9DfTiID+tlqy
9MC7KbR4eKhyGO1w9pP6hv0URo7+HoHfPFxyTDSnE51t+Andsr7lqUzSJ8FWHG0D4YQ6LOgC8T+f
eN6dTO/6Wos93W9N3+P3BmayP+M19LKcTd7QNzcU9K/MTPontKlsUO2cjNVtydu5OYDxaLEtDpxP
K45tNF7pKZ7XO9rppb2CyVyb/9yMiUO5GwD/nxZE77/e+czUOtsTd2Vk5ihNS5oYBcbQSiidVIyl
8HLdCf+ZcJn21Ug9WV7XKFtRNA0kbt1VmWzDdJ5LQysI7BZZLwv2y8s467q+xm9Jtr8GI4L9DlAk
np4spnAbriYbJdXK1LycrRPDB0YKCR4WMBO9EPwZXpoOySz3aWAZuHzUbAzA8KMRNFxT07xsQHvb
uWBgzcqZSYti5XnyiBhr0qAB/774UR2T4dwPPLiLIN1masRPYRBlba5+mz3v/muB8uavzlBqzxhV
ktse4DFRxWNo9nKfcnaj2Eh2ZQxBwj3nwJixxbLiERBUvQckcN5GHvw71j81eugiGgHNfWD8lOZE
/h1sl4Fkx1hYlXvPME0VUBxXmED5K223qCitRXdR5YTZK09Cq48LbAa+FhpzIzG6TXd9mmaaIORz
azy9LoPov3ookX5QoCJeEsSWYqs615O7iyEnuiBtt9Wf48RmPA6TxHfYKbPPcPFDoU/HvUjPHXL4
yB/ufDy/c9HS/gj1XA6QMvXsoQvLIo8aBQhjZSQY9gc+UpRBsnSo3ABtkNrEUxo+U6XRroy48tEn
LXM0fHUa89SvYWjZt0ms3iraFMmPzg4DK6N2GPXzSjFrPmGOlaqHZiqcP0WCGXkObm7S85Sic63i
nWxZ1WOb70YwApvOsYRw4DjueHIPm4qz8Twwt/PL3Fj8lXOGxOh6gbyC3LPIqwxfi4i6g3VZP9RO
xN1+33SALW2Jrr5Vhy4B2X8CHknbSiBRSONn0/Yp79buE3mQTX7dQmNZ1Y7fIVbARDI8DAHZrXBj
0CmuygYL+zcLGN7/9EPeYk0gQ0TtsJ7abXfFXMG0JNtPDvK36U9Ms8KcwCPT/fcYFD4euxUGLnNz
bu9b1CFR7/Pc/G55YW4ETMN8l+8O5cKPM50OlKHRQj85wfcErEVEsedLhcRoCmht0h3u5bzR47+l
jcelOLm1d/N7nsvOmvfN8Vj1t5BgF2C9X3pCEM1ytAWaIfZ3lnkDaIPJgOTXPiJ2Ww9rNg5ZgGc/
n5jDTHuL2nDDpF3TxzahWHV0EzQ/X73DfP8BjXYHQJ/nILZTpK6NVd6hiTFwMB0ieYMOJCqw0QL2
rFKdRqOeA1VnNRBNH9cLjM3SA7pe8WriZg41XK/A36VFw1HSBZUggjFH1Xcpk17AqKaLeB1PuZ3P
xT4XT20c79mp8bt9jPHNS9hsmg3MpSARrxxmIyAYkSrkyn2UsGoYG7SplcWevzvTPuvGJw3hOqQM
rBhf0e6HW7bT6Qu1gL+TYukRfGlS9Of9shjIbPXGMGrPegzLOjhCIdyszba1HBXm3Id5WDIgeh+W
1w5IdjyTApTmZYOwJapg39RzHG2k6dZizdR1/EbUd3JfGFZss8S8AHE1zWGI52x4d0u+oJTmTYoY
Yh8/2THq2aEf4cTpS+RsFZM8UmZS1F+r9L2aPA24zaQlN6fjbnixeztetnzsh9tgs7m9FlMD5mNN
hmY9Q49JdWWxOOBZBUWC8weazzFi2iLKVQlsE++1Ud+nYhhAideAqD2gVZYydVBpKvqHpc0zcFee
oBQa0Y5rjWlkPJbfjFJ3gU9KHJU9Xpk68IUVvp55T7uD0FBUnFPmAXx2peYX8Jf5v031xX3nkSRf
jgEj9SfVZelbOnWme80xoPqruFEP3kjMgCecYvIQ0QxXcInRIoph38T2545pAyLCYGey3+vh214k
a4Kxp0F+5yKvoV3z997MfP+tsyYRssJnLnRWrbFFIjn0AeI2wN2wHQ8QCg36hpmnEnWRmSi7xGRx
/V90kr64bYQtABXrgjuOthF3LyP4gf51ybIiOiKIi2bHZWuTuAyiLV41GQrzIIoi/JZz5PejjVIR
fpmNrt2fDvZuBOQ0onmg7+rWLKe2IkOcv37v888QGcWUfqSr0jegv3U5gbGS+VOcBuwD18PeTN5U
ouDtfgs+Jel9x53DcDOscmXnNah+vKClWfRhh19Ne7Qdm2J4KrCVnYK3eNwRpjHyNPU5wF+82pTB
FjFvFQgGTcmBr2SGMRio7F9OUJFd2oHDfi4tYv+eTrAHxI0UA+DOOVLa7IwfriIwSr9AWDA8yjWB
xgn9aoOQAGGKSxR0Q0/SrMyOlXdI/MJsFNTF9GhN5va6j7PZ3edTAwIZNiD91N5r6BXUwcD3cz4k
KxHL0wraWnwMaByjW9S036zhCBrqZQpTuIvi1Ty2hQ4f2NoiEBGsK4TTHoqgBbT07tkVZjf7cul7
t2cPqFb4t5ia40PagQgfeNiGW2eyvTm4oZl/QPtVXGMMyPOaKUJZxXWjtic+N+OvHU+lrVYjZG2Y
BX8cAef9YQDNZ7pDRPXR4qsczwEddX8wWTZ/DPnKf67wgriHPrb4V1Cx/FygM/phirx4GfpBR+XO
Z/KeKmBfMLfd/oXuDtMFdHXyae0NMuPQiv9reqUFOPDBvG4IF83/KnTd7DTpJKMVxopoxEE3i69V
b6Ahndnbe6PnbP0m0fXjjvnzF+SyAG0NdDD12BF0GF5O2yUHpDiKCdqFswnzjoFFsPA2Ysc1hlXp
LVO59Qw0MNYKz8iLWQ8UQ9pQYbAzjbhYdgyuCJAXOi6Eox0bTe3rksNjRhQ4b9/CXFEvvceIwKjF
nuQmVXcSflrXuuCh+5FvU/MDV2p0h0xg9dlj1+jClwCWdVkFaSD0xVRvY8FfDAEqq3tiFbsuo539
VbjMqXPYu+UDQVQwYjTj+guENT8slI0cPLNz5M21uDAlNqI/F89nemyw/jFX3c4ArgETk/1MONOk
oiARi5oTI9S9gC4ecxAvgAIwZ+GvaLe+yWBul/nQFEykFb64HFIXGcyBjcA00D1E9DFp29kfBMCf
rSAYHJPjzLRT18Ev7b20ul+PIupJDQLQg+GX877Vu4kFklWgSBIY3qd7cgZn9T9HZ7IcKbJE0S/C
jGAK2EKOGlKzVNIGK3VJzEMQQABf/06+VVtbV1epMiHC/fq517v3ngIFddtMjR2n4CnbUUztcNeb
aw2I5gh0Voe0SySDYEoN68CuKMyHwN+PqcwfdcQ2m4QfjKWAtg3K7PUmI/abbQNHKuta3XVB65jd
6i21u7OCrXhhll0+OH3Y5heGyEofh0KxLRwKqmzuF9lP3WmqKASzTaQI+4paJozG/HWQPHhOGq2X
xkROTrbcIk9Ob8N/Z2XuPtWQhDdpV4pXkBfH7HNtMUuwewjRstHXmEhYuyp29VTfRc0GNzPpLCtP
qJ+ZfWZ7gmmSWpO7x8komcNvJXUoolSLeEwIJ18zara0TfBlLxOFRt9JHrrWItCXBS9ttXOVWUzC
mCASSVO0/v1oOzLG2L6c+EpRvww1fGmQEGYrk3QSCAFe3GzFYF0HpdLQ5NJC4kJ2qdsZXh8nuBDu
LWW1YpexM6h6dZa6/tfKIX/CUk0ITIvwnagl4u/bVWV5Xhpr2I1Dad5oFtohSYuNkahVldUv1bEO
zyOE4bDrB6c8LlEjfwo7DOuTXkOWCmRtSvuRW1rv0ib1/H3E+qY+drgxqf+dtLwXDZO3nV032Vmn
HgerHXIK3VSpccMbxEIf3qip/rOCSGkmUjYnDGqnNcZpVWz3TS5nTcxokM87ZES+HQC76C70XffY
RKzu8nPi1eLcZABnJG72lyqTzNdkMbGobaBxAOp6XlJpv64mqG6KvI3ePYHORIHtsdAnTQeTmHVw
n4uqolTsW8Eco1uD8DI1lfPdpLV0vqoyXa3s0JSiik5Z5s7W05QRGpc0lTLs3wB+jQ6+NmCOQVMU
U7Jy585HxBdaLu32fcHJzjG44wgT011mNeA0fhEOf4WuUAXpat1EdYpZXjGFQX07t5FkQtvK7gtS
1D37jAdz7seGr9/peAM0UIm7M3AWt03p9xA1jV/cIb73/5GgKI6p1cpP+OPCQnnt8+awCp8xVhDW
abhjiaAoj/DG1Z8hAyxKKruv3gY0BQJvPQbRse6b1ntBiPZve581AESX8Z7EzOT5S7RAkRtZg1Aw
ZzujaaTzk+72y+HWl8+r39rBzkvD0twxYGqG4yyuDG/QTvkRYnoqzuk66PleW3nmniItsE9CEZof
t80YM6tl/AorvX7kasE+w7POtl4vmqtf9hsTx2wNxfSiV6eTh5xN2WzS1Fb2VFdSzSeaOu3siCiY
XNhl1veg1NZTt+sRwyawcVM/Rn6wRIcQVXLfjEKLWE6cFCli8XfEZ1Tt6nUzhBk0sFIkhTWXcNbN
ywQc/cclXLeIM0rsOkmRuYbD1Bs+Wr1sUZsgNLm/4YwWjs5A7DUY8fRR2Ev5HwvIHQU21dIU9Fk6
3zRpObeHfiTO7gY148oMFX67XQAsWO8rfSVPGT7pJ89YAbhh4CAu95Nt+CTFdDuHUfsxuGQMdrG7
2uP8X86LsR5kR/Ds6YpG3JKyMSddyg9uSf4QJpJZo3dyCfrElKa6mdw0euHmdJ7STjq3fSesT1db
1t7zmMKbtmAu7l1/aIbN9ph4My1HUSzOwbJrqmewpPxICiHXplXkR6YdktJ8yUtvf11bAHmvfPOY
Rlv7PY4V8p0VTd7M2MUbv1hjhgDRL8tIP1Q3wX62pL8Pt+13841gytli6z5fla16hwnaOtMew+NP
g+FyZHznXMDvAzI2rV4eBgYCL7O1OF88A96Db6v8XTvA0GAFGk2SihZiiFN4/NDCHv44o722u5ph
/44Vuygxro78x5WJ6n6OBPQNa2VB/QOd1xaCYCWuEf3DdOlTukZkG7lhJ3E2A0fNH424G7jf1dav
L5vkaOU45ZtcfTH/sVavPqKdL0wunfXO37L+tvT9a3vQeN3fbhnzn4rMhq9hRG+MRcCg+7oSdpiS
WlnCinMmsIccAOdtmftpODi206+nUVvepyejKg5AvpKREnFHDbetB6Tuot01qhRFrKvJF3xuOAeS
iUDib2fx5oorZ02HZHKa7YkGabjVCMG3PrtnwDN6eDpmpmBeIdGl9YgWPiuln6tVFLeQPEOYWFrV
3R7bNeVgEOGUmB3mnK3fj3EBNsZuExa9x6rX2Z5PuQD8HcaBJ7TrvF/b7X3SNslQR50Wfn8S1/XV
e2fCBxkbb/H/+Ese/BhSOV61s0yfw7AVlyvCYeLGJXrPIJktjCId8bcW40Y3tUaPXS37JBUbR5eq
/BP4u58s9ZBSV0yUfHW5ujd+Gel3Dmby7VQn02OGKHFmgG+Y80JLrRDXhXg3LqDKLrUgTne2XEmF
CDlrfzTI2BjrUcFqsc0YDb31rmMCqK2+iT02vX57M+HS9xI++IIlJeWct4Lhh/iPov0GQ9FDvAXp
UiYpf9r9mup0b9WldZiqUOxUGDT3E9t5oqPJA1SGotPea1Q0iJopLgE8CUAx+0E0HbMZyoY0SSt+
9wVQfYz7taJq6N1+uoOFVi3Ld/JhTkSTFWtScdsxZpfF+IrAW/4NBDA8Yy20+TEiuXfqFVIC59+l
Iq3vzWo3jv4xWxEES2ZG+76uxze4++42L9hyHYFEvFpAbzx4dt8cJtjFB6utGdGQIngyvaMBkYPg
W0VXuToNFiikdl7uCtfhuFvzajyFYTVFSdYuEpqmavwTr6xxb7NpED92S68RD5w77T53HQTJ0Yeu
As5AJxVBtZ7VasIzxatu9gGvnY4ry5//edYGAxEoacchYZ6fRmXCSVaWPtwK2mvun7ne213oHdDa
l5PfTVTqnU+GakKugrOfqcH/8+Vo/URcWG4yZWUVJi0yn0nwHjGps1VFtTZXCqJFikm/lbVX+HvL
OHURT4GV/TBKyX69orafc2w1zYWuhFcqVDOnQh7QkDa1MN/cp+I4u8r7w/3ulWfF3+wNFLD8o9K1
eurqsbeOul6C7zqkj401qCb8ZxP+x9KyrT8s/lR+j2at9xODrnvR2UV+KKwFnXvZCCzaZf7ingvD
uRNHHEvJtpruNEyO/aA6dxoS2SzqpEHTaqyuXWbv6pAa+qzbbL7pljq8tWFY3nIfX9ukmmLAKrnk
ObPu2v4zaxCP3jXOXptmunXttXuDm6k/88qfH2vdIzdimDrBa/ivuDnKZ4DNqcNtVZEVM0xjdJcK
N0yPHZNrFXtLY4NNhTafaQ4c2tDuVGmbgAlrh/d9ZGzjtbTLO1N4YpdXebQj2BrdIJ07nj3DMTqG
U3nPaM/6LgajnSTMR+eegz3cKd9VZ91Ym0jMMla/nZNn/8YmrPdOQDlOP4ZibLgpkBikPkXQiweE
WusGWQrWhfm45RCH0KrPYcvQBZvM9qL9FkUaGHlNUb47JwrCs+OAjsYGpfOVMnvUQCERcMWWlmHI
LiOqJcZn07QjLH/7t2QAHszVAc37egw+ZhHQDfPBmfvazuWDnbZAcAxDkFlcqocq9ifZlUdLwRne
jpIRKZA800LHWpiRlP44Eq3g+sGTahrl7uq8T+/t0TXeqfaUbqgaiqFdDiPOhQp7pW/8GzV329Pm
us6Tiw5y0EAA+X5tFQTqSpm2JIjWJeqp69p3NBgZaflqdIPXbVaF+NAUlCycqyTTFyst0/IQRc74
Ss263IUEonJ6GVQrl/aqPhTStVBKWj5fb5vNm48iDXjjdqxNq1NLfHv4REBYsZ+pbh5dPvWCB5Nd
oWXF7EXU2Rv3VPReFGvOgndn7CyZJ35VXsEjzl13vIenQnuEYZ+IvO51GO6lzorwFWw514+bYWy+
kIi0QMIUyvRUf7LC6ZSoRvG1ydnMj06eNi85suOTbOxux9b67rlWtpOwqy7rTvT9872wQ//brvpZ
3PrSG/O3xQvsN+RxGeybTdFTT1bkO+eFRZQLOokMu4UaIEtzceMV4xicOZZn7ImmN/Nq46oRYtni
au3kMxaF2n3wNy6fZj+YatkJyKo6VrmanoIM2JaMlvJhGZb+XjDZf+xSoGgutzzs9khg7vAEvyCJ
3WwgoqI7sRkr3S9EAovygTKXCqrcDI1ylCJsJi1yWxR3fP51omGzxC6damc6NpW3FbuiJzr+aM00
gqeJyYTDXLWErlAdxo7EoqIrky3bmvEAZNbtbBw80T5wSmXzxgv7XHhB+8SPj8I8buDbcd7a/ACp
U6Z8M174x9/wkmENrRn/z4PMQ85kO/2KOosWs1m2i2Yr1Y01Rua7HAoIn8FPV/KBYDEKAjH4JYDG
jiyewt7lNreXfnpwlVwnhBAC1Y59VPNOCOliuwYvCH6y3GZC4Xf5cBvM4f9ZknGOEr+d+M1hJOZo
N7iEAcSDzZO8j8rVUiAhpBEzmnNa4EOa7T522bIMowda8bZWeY0STX3ZMfzl07sNRCv/I0SlPlGk
qgdhzRbTo+tb3FLs2ifPshdui8Cd9rrHo3GoMhfnquQqTG/y3DYHgAWma1boPGlDQG7BUPFQrBWP
ihD9dgEnG245YbNzWzE12bFTdUT+H4BjsQ5Z9WFepu2IZOQcVuTyC2t29NGdOHJqCbX5oHLXsEnB
mRk7v7DCvFpvNGHor7i6CXzZttLPTzlfz6vfyfCilc9UrQHluVv8qHuVptSXqZ9K4LnU49twWz4G
q2ZmHDPyHHcpGBf1H/dayWm21KfADoM5camu7womgx8dctBjCBMLo0lBeNbWwsgtE+i5nVH5h1SC
l4yA+U+3FNl7NELbUP/yZee1n38uPPF3SArL18wTIHbOPI/gooy/sKPwpGfIFYXzHfr5euMMEZof
eB3Urpo6ZgPIdeJdpyE+/MrrSNadwltTp8VLUfMpRZtipjM5eED3zNMZ1PaTXvOE+b3/m+uugVud
y+iuzzLreE0b/oDOoDSbnfBztem44rzrmerwPIhvi0DahRN5Hr/0yKpIk7vBg5yK5tRlS/qAzBzd
wYj5j80UNZQsnmHet9qDdWD3ePEyDmHzMFh9eqyKofodmytS0qLZ7WWJ6M6KY9PCC2ByczDrIgH5
/vJf6Aw8S1WbA8KYkVhXZiTkTzKlOWRontWn5zmjftb2iHSEW6g+iYAIySIAw411HroTa4AbH+qg
qrOQJeuU4GxwRGIIugFjCq4D3vNqe2zAby/1NTeblpVXu3Mdn+yMyK9/8oIZaTAM9VmGdnsMgwJ2
iD1PX8oGizv1JLZ+OmN9Hd241+LLMMenKchJc4WPzG7tTOu/VhF2eLqg2x/8epmOVoW5YSfmtSr/
ekE5nqssRR8xnPkxlxEwYMKuM58TBJnrfW4WPN9hFTixW4h8Pgw4dKMb1IJNPIuQcGVOmp76EjGJ
ntHpNlcdG68u5zirm5z9uPYkIkZfyq0/y9I1TLKDQIKbBGvUkSpdWFgqVlL9E2JEq78wqKlk12Jd
612AK/bDYiAqL1dBhsM5UqHc0c2zHkWO8xK+0rKuv2JeNNM+bsHoVxlrWE5BHiCjs8Ujj0trwFi8
VUUhTxER8VgHozCvL7rxKfw9HMFtvA1XBDSTUzifhdeV9mlkOn1DfHmOhVL5M1PwYeNwFmH4rwxo
zeKCmYAfV6rM0tNEa4w2ngbg235pgw214drfg697/6wqi4rLJps02ovJd7mkInjbGNZb0QgpzZS5
8G2/wfUSmG9pGFjsGl2zNzCAihgO87UogL00fMakLiBizZR4boxrQezk1oR4o+fZ/HAzzvMdEwDx
LlefDqqEBLFoIdNytwgdvS5ha9OR0qBgM1i996CNaiZXpqr6Y9uSdqG0ZzDhrxWdhTf36Z789oVZ
arV4DSJHZAOjuqGVvjQ5IT5mU9jRClrP5Eppz8kqc/1KeZgvR6hX95itPU61FYnigdOnqHETyLQ6
FB3uc5C4BVktA5LPGc6UJZnAuhyG27Ls8iaR2YRpKWQjxy2DYyY6LQS0jG0TBqd5U1exU1zbFgXR
kHS2cVXibir4sVgrFT7ka7TVO7XI8WEFPr4EvXLWo9IImrOC1OdsXNJm7/S46LDmDrDpGQmzUE78
1vdIg/SGm5PT8xLXhzPfKxzK2XkIeN4VLs2Cqkjskd08OwH4aH9Mj/LcU8d/zRChJxN5428Yzj3H
C/DuX4UlKnhyur75adJp/cQC0PRHb3W7ddequp8uQ9biXspruYscqe/NaDBF5im9t7WWnsySrKxt
DhiXV+HAQbegNCFqnilRO+8bO3X0D9cJMz4u6YgPuhr6yxQ2ZUJQMUs/Fq4bjltkCS/RhGH7f6B0
fDfYdWTTdzVyx5j3uCZXRVJk69aL+hy7XI/4RlzhHTNsSMU7lgXG7MVNx5nSinugsnrI7qAtkAL5
DqbFv02RtJsk7DfABNiT9NQRn/ksIxWoK8UyNDbfZIft+yjTyf2dnbl6U8pBrcP13d2mm7KpjNJs
ltx9+WidRe7IEMvcWH0RdsfUaoqq8sASMX9qKasrJvNrGaQfS9vo0N85degcosZb74Nhru13gN/A
+5e2noNFGoDULK9WWRn/h4yXmQuIjnCeOLmk5UpKz4ImHt8wWlTkVYE6TLQE9g0cYVEc0BQzZoCL
fWV4tr77paOV5qEdI6F2XZ7qG9t3uFfT0HGfa5ZRmhjDh+IxIdfwWNaoqiFG+z88/SjgjnHWTyyv
11dahNyTmlWH/65E9HNDdGYeFwyqYYobD1BcLIwjRTZE5JxG7cR6yFCbTpwGFivInbCgcRPsZjBn
OGUzyKAR+92eS25unUTZXunvBQPI+qm90txVYpVQv7crobV/4cDrblfBSocXnJhhvevwP+a4aaop
f2Yhs604c1Nk4Dz0IOvaGohtj8+m9bDc44COI9iVO66M/j6aV6c5dAXuxJg0DL4gVnRl74aoFdxI
Bd90j1Z+ZwylEDNY7EOnprRE8VzMUVi+YtEX6lKh+4K48C8X6Q7LnRdYiCpullcd0gnFcgLiMl/S
cNLBf4a9YzdmbiFAVBE2EbPtMkBaAAa44c/faERITaZRXkR3I/FlrjvZVPrHX7owPPT+oNUx555l
mAhnom+7kpeNgRR9NSkJRtA4qnKsyFrE7fk6Wr0TntzRh3+Kt4bcjeslasSS7S131P039SZiatyA
r9H+Bp2L3NgJnP0vJYYifYdehOa7yjAo7xRczYzLxNXzC/TsFuxmSW+3q0E2hoT7aZkfs62P6BOY
BPbvE9jFsxBdHewnXRbLcfJ7ciw8J+32dTr2Dmu3GAoNt8KWEDaM3gp6fQEnuleYPRn69tp9VKNc
zxDbbNQdVFHcOF0NR0H4gTra4SbeOIiH5tNWFshkHSB1naUH53Qm76EpqXrkKm9XevWe97fKhq8I
EOc0csGmp3aSOebdcbS6CyeDBqHTtqPKp9XyaKSUO59l0I3dXd5ipvpBoPOCr84fuhzZou6+W8bp
wW7TeiqfWvyZjHq6YMuOtd/Z3SVv7Bmxj6i3YPnkrZ6klxDWi1VjDMm9+MlJbzLfdTFCycZOq4r2
T96isD+iYa72IXeI84ZV9nuLSs0bwiOzLMnYxJNG47yyxRzWzwIj+yZ2foAl+txEDDKeyqoQ+nsx
HhMPj+u8vXEYRsm/dEOLN6LBdsBKXB7VlPnHHOuYxwZFrFM2U6+UELE1KRTqx4UFICzmaDrjZl9E
I4jh10Pq8VMmWRyr1+6llO7Jxp/Sf4e8Jfq27JrGYy7EUOaTXCoHdd4JNXk8bVXJpolrzxiCV7J2
qh/7ALftGWXRby7juvihYFMALG4BMPPZ5SDQJKb7W3Um04BROVOy6LfGisfiGcgqCaOnRuN+9czm
rj3kvHkeUehKRYclU0F6M3tiXG8tBiX5nTWOOv/Z4AOclW+bEv4zwzzNLscJeK55GwkeK9/l4Drh
R6m1dtO4SDke352sDQjMrypnGxl16qCX5mwyDkJ9Kt1iGkq0Pda9WHtlglqkz0VeGjaWRaJu+/vR
GHwe12dnZAM3Ibq5LGMwGJPvwygqs9OqCL8Kd0uPXzkO6a6gtodOeYdKNNuWsO/V67nvGj+0bTz8
yxq9D7OTf65bJsvbaKSMj2efmrk/1rPiCZ8RffS5bPViEabbLunblc0iH6NgjcyzVwrmC7t08FrU
B9v2RnnjyAk7dzyAAYxvA4jSeGIij2qems7yPmwzgWBkq4CPH0YnavYLI8rxBeJatk+9Gkb3FmLM
pzVNm7U65JYTFk98JtsjFjav2BMTQ99QMst79lf2kSVFU2GxVEHoPlfWoCmJRc2Yjtl/lJ16JF1z
SH1ZoTT7S3RqFmsEShkMlHPl9mPzIQ0/OMVga4vozFQjy486JOEFFh5h7BLUqFKXwSXF6d7R1Vqf
bPij7cEU5AINO+HLLtsXtbuYUxEUKX/1eWFf4SPUW9nzmIvr9Hpety2NPRRV/gVKWXsc1tbgr9Wx
lR7+eeILGgZEaCuMIzmvfVEcg9HXOuQSDGiI9yyitQf+MXYBQULAEE4/nszURxUb53oTADk1wyCT
WQfFdje36bJZaMo2s9Q0uGpTjKaBT+XqorO1w7IdsyrMfvoN3ygO4jmV90PfMCdqCzg8nioF8cRS
PspmDPwvOEYGGTtWB6jPVG55NK0H19Jpa7uXCh491lKajviQxX6wGXdu+wjDCfXS4D60Q+WuZ7uR
eMqXySmYbbkzk0VhRfZfh6gVaILCbUOWeTtOuS8ahWszCJCZO3/M3kpeOqImg+HZIrXsr6DW4tQp
bSBaOVVq3w4z1+Nac9Emg14ZsZVqzI9u53hiT5YA6h1hB0V1SSeCwA+i82jjxJhnB0/W5QsjHrho
P2I/Dla2uf4o13YCfTHIJnE+DXRGWl3TubgLnf/oyqc7nUpiENZFIObKuo/esxZaNInyBXJ02xbW
9kx51j8rlgG2SbRcFbegMYhiKhgaweWa5nsia5wPUkchrnDSY/8rZ+bvrlj9LamrwfqrLLJ39sbr
rL/hsk3FjWCishFkXmDdwHZGLvts2WewNtIc1mvTbCJWwEEEMgTxouIKGTAxSeOSgNA34qPw9xKK
IuZTZvX2qUZ7ermei7er7rkBMxtck5ysoTsHdUaHSMWARS3yfU/EKZP9N2bhzaWDUqj21WT6AQW9
r8+bHBz+bwIvd7BZ/kUWNgIVcC1HX5v7cT1P2bkYu+2yVBCNsQHoIbV+btIMZ+Vi6+5vQBKY3fNm
2ONyr/1RTsztyFnaM2TL9dGU3IL10eAJjnrc6wLlqiLOZIjOvr+FRU992Rbpk706qhiTaQVpP2y0
IvXCnHVcxyOyRmUfwsHX5jNVQebeaAaw8yGPFhNR+ExzcTNGDf63Cj2akWTT/vj56IIRYCq7S/NF
fkZbZ31TlPGZzNwh9W5le3DOLP1aMRfGoWhK04XGY93IluMB09Zw9AJQ8JvatcLirV9UxBwtbDFq
KWvKzRkzMM9E3q3hOTcUtSBt8BCxZ5f6D3oiRbW3UeWeCikIj+u5Y8SOXoRbxZBW0V22rsuc5hko
BV/abCs7Y83sZouwOVV5uzg3PsQfKVcVFFH+h51iU36fBtcp7L7SXcSQKRTIzJhFoKTzip7Ow+1E
Y4wUYU6ui5PXfUJFmrb3TbLkB3rGT9tgh/mlWU/gWUN18KUKBWrz1OGhlaYQw/Nc4cmoV4cKzTDG
uPSgQtVu7jJZHDj/4crUaoNFQMLSrfkmY54Huke1hF/ALB9ATj7OZQ94LJY92XdxkW3BdFtAbb4D
jef60k2LWQ5RHTbmxdD63rVltulEkmjEXRtoBg6VMyty2xYHM12T2uF4lMFo6Y/MU3wEMLSeC2Ds
ur6+yd0Jg8Q8NhvlM28xCFBl9cuXWYBEblNFcM8+53lsX8OaGm1fwOVgaPAs7w8uDj44ubU1zFwg
IPiaaLS7z3EpgztNvtR8bC2ji+M4occ/cPRoe0k2MvIwzoIvNBDFJHQfBMFy0PDkVf1bx5QUN361
8XbWRBbHHQ9O1zN2zTvn6BG4N35q0IxfK0SZZdq/4pFPKb8/t2EmJIOgxlacCrVW25tdduuWzKMV
+NhhciuNuJ+87msxWT/fYMNZ7ZsN0vLdG4eC5YcRIsSpxiwcHsPNGj7dbJr+oHbScwwNa+Kxp5Z9
fdicbl6OpOD1OHXm6GVoBeO8CQ2tPCjBhHaHC0Z9MGD1frcQiDTRwbxhRFTz1cXpMPpY02D9bIwh
8QWlD74tv0pvsvLacOdsmdfiRS3C4i86nvMULLkc764aFHmASzfAkpMVvJ0xZ7pHPL3WDzY7cVZE
lpp7wiMwe+sOOFQ7G1IjnBB6ZlmBVJcuG20PHlP5G11m0NV+nZn2ko5d11I31Ti7ItlKLtVpoWKC
kqY+nQaNUoKGG5B1RTd9jenhELxHZ8U3ifLIlxPhJzdn3m3H/0w7eIlYpi6AGuoSVxr5eNEfTUeE
MwN1MYu3saWyVUvDf+S+La97XLv+ghO5exeWv760ViC+Sst3/pM+WtuPFRTRfC7p3/H9YRevzHdq
asqRbqzK7XgNXil2+AnZ804KIa3bOkDpnCrCyRg1guIelxxdD42N5LbNah4KS2IgXeywco8OCWPw
LOwYAjX1bS9FMR659zxSls5T42U2wZBO8IH7Woodg8XgS5D4Fx1yRgXONViOg7Ck5n9Fm5xPfrkV
PyvJV0+S2KF7skbXX6ukLopJPiQnZb4a4OI880ghcMYqJSuMyJf7cPO3Z6GU9ePm1rIlS+dHTxlU
4xu7tTnymY9n+yELnP9ypstbzE99nY6S/nC3MbamA+EWpOwtylPv5JroA5Xt7crlYuy3TD9FTuo+
DHhRCBwjxAYrdM2Ut+hHp9kFUxA9XjVawBXHs5G0Rubk0QIb6WbIN1YLMUgsVFa/B7zf4xn5ixHw
SPYPXEUZXrogoLuttB+eKwIj76qytZ8nbFXrXmXbtZTBtVskbZOS4SA2654AFPPHaDYmQI2sgw1m
mQcLT1Odv7ku0WcYXwo0uDq3MbS3mf/m9aQ9kI2Z2X9c1U0OCYfdOsWEAEPzthAuO6UmVcSjYHzY
D336UPB/7NOlhZ7m93V4+PwoQnrmmv3yBl2950CjDOs3f6EoGUKbeJtlIA/y1BWl9HZUhd1wm04Z
P15Aqk94CJrJsAPcdhEKW7jsly5iKI8SWz3zaWJu6SPLfSNEaN5lXgOGofOgcv513XUov9WNOBCR
WALyyKuv0SV04Jm8BnqQmCmOa90aUUcHG1WedJmNT+edDY+a1QtZ34Sws359AfvByE9+ljM+0FgV
1XFc2bKMwk4XcsEUsvgcx13/bI9EQiWaTNc7U64R0X6S7SZkGLq2zZkMB4BOfz33a2do+oNn1NA+
liPJpzdtOWYTqghXCiBPSO1uu2tR7+YC+uoG2AVVNNiklYiQ5jKNpL8dcJiHrzBYtgt005nspDfA
oLhqyJigjgWPS5Rr60sDZUmaGjqKm/CzpuYf4qtcjq1iW5CkM7dSMR/N7DERj7Og6f/PAzJ9C2OP
Ma74a02UFKx4lWY8rYx/8bPMThMcAJb9F9htPz+YIg30ATknU3SSGuryfcA/tMzHJlQDrVrguL8T
Oxme/CBgkTRgW5jfzCbMxmerzMpzYHxGbAyqzbfDKxvFCsL3aQud8n4g6/gf/7ldd4O48mwK8ICH
YcYRGGMcrupHaMIifWU+hs2X39KqnwwpIPIIn2rknh6nhEws3aDF/FJDEKS11sd0JLFoR/qN9W0k
nUEi2tB8+Sk6wsYsa22zBztvcGXPWBy+Wo9mgy+swDRuxkXi9g9hKjhdwOdg9Kl9gwo6HP1xBM4k
C6TLdnPIbnGQzBY6ydO5354nAhQA32Am/N00pkK+ha3PcAiy5S0gIviQYfTM9pi1sXZ3KZaFIzmO
OAPqlDuXuit6lP/j6EyW48a1IPpFjABBEgS3NVdptmRL1oZh2WrOIwhOX/8O36ojOro9qIrgRd7M
k+QnYu67FXvc2p3kpRxNbc9RAbxpm0r4lArU3UdZdHgjFkVNKXNmHN4qbJHeVemE+3TdmKy5VTYk
m5nEMa+UXZFJBQfIlqBd93xoy2+wetEFjssCLI5HltT6IABXNeQKSHs0ZfrQo84gxBqt3Pts7RBW
xYB7hN0UITfMmwHrgy5s0ZgciADLLlwqZPUYK9nbjNxw1pSYC2y8ZP+OsUqGtxCo0N70cdf+wrXP
RxhVUfArlSb/qlYWdlOjS30ucvI0u0D51Wtns/Kt8c1k/ybV4nV/cHlxC+sJ35kdr6ctqxObeTiv
hLubJ4302dxXeWnve/Z1R9JTVXieunDzLwyylT8g8agXRO6SlVGVE4XHqTAGR8t/0uyL0cbvE82+
127drAgdyKITOytPX4pkCth0Slipr60XJ/pEgrvLz35TYZ2iV3LNdvTOm2eDV463AD8cBge+Yedg
ngjI1y0reZbekpWNTUX/p1snQiC4pzADwOjx9rgu0Ttsny9/55Vg+7XDHs0ybB3VGb23fdYmm+r7
TWOf9zojob0nXhzop1xb6o5CNJDhFI+t+0u5S37Opde49/iFNLJ/VTEezyIzxQnzCtUjboCC/Bfr
AyMxyRX1zH243NIXsHRvutUTcnXtEE1+TsViz8oTiAqNVxXZEYmrdu5mLON3Lnrz82LqoP5npnqK
DkoESf3bSSdyKNoWwbWA4Vmf63Go63NAJDK7h9vGhgauUPPZQcm84lTCvsLCsvD2rdO43WkxLvYg
jV+xAMRJ7Oy4Sts+JGbzPqaZ6fpnyr3ZzpPwi8j/NTp9SwIkfHILuMeOC/5A/8oJ7/+nO6nwwBIH
2bGAmwV2eG5OePjpO8SSMRdn1GKQFbsEPvEvjKH5eI6I82w50rA2lypI2g72n6d69U8ycEH+rHr3
jQyB/4ZFgsmLa1ziPQYOBK49GxHCulFLVO9uNNaMpzxbsbs1oRH5tc18h9WdlxMMSPi2j8RpFt8h
l5VwZZqNdMtHNcVqPZVtnisw1Nts1rtNfsmCtPyH6IviZEHFYziiRhhfphfJ93qNcDqOTPZPUxFs
m1jri59SDOQ44jHO8F/kcfLgR0gsXxZ4VXRmQ86oagu8BrcGHsEdEBk2VqGqe3tpvFXDNgxETqxr
mRnhT91KDwSsTAkQwW8jFt99zswDoLWnQglPgUnrE7a7rtxDcgCIMYt0+NMSptdP4MvU8IRvDjCt
T8jhpOCaoyd3c32cSJqSQezK8C5SRcaLBEImwaeCm81WoCJfliKM3btkKhDMISVuURkug4ow2qA2
f3QFg0ctaYaNeAhJRJtm+oZv7b+B4iV5USQ+ue2UI/ojC3yO77Jt1/pQ2JhXHjE6rLJYFZPxsOQE
Vhqk+3U3jV05XPMMAuC+yFu0l1gGGeuRVuj+5LCh4YOu5vKaeCuGuEphdDNDEYbHJa6BfMZDx14l
9nijAJyqGLFkkxSfIVHLfJdgkn8WSJ64QYl37QEBkAXpDAM42GLXnsFSy2corKLa89bgICbgshll
YxwJ/HgMrvU6mseXlnQFLggL2mGn9PZ3zbhgsV1eYGPtuM47QG4RUH+gzzBCTF1QHnnTY6CRNEu8
u8RDnF3Rxvrf9ooUO98f1TP0HHVPBJj4V1iDrcGluNlC8YniwM7PMGQxNzM/+d7RKMGlQIkaSwIv
orI5iXkY06MQcVLhwCrT/lQlXfI0oRu8JG08vWXhynDqj7Z9nGSvHzKX0wF3YAIwwZMbEAMVlVYF
PN/ZoxwB6p2AW8o/OhkVkMXOSV6rFpMJw7XkF1pwJKmHYGW1u7B5PeLtjcsL52fRPiq56p9JUXm/
/R4nGTDBZdPQuOhdupwF0F6Uc0hCpE/4gUwTqRlI7ePwGLtOjlDV1KRELF7oY+yyMMJINEWknH1S
Csx/HrEzTqEHPrTyd2Ykfhrye1rzmI/ygSODeFkrc1w1QcOnAPWdzBWhrC1oldbxkZjvtshpNzDM
BO5yRq2c0/dlDAMCq4YDYp/NLQ5jJmcmJdazhoVsneX7gtTUtfFKzsEgsbgbKiJi3wr0UHS0uccR
bYM1es2aIf1RAdR7j6os8XZZH262gDXMPuy6wRzk0PPf6l7XX2KEosD/G/3SRUjaQPTqXrMl+oxX
P/IOmyDU75sQpO4u6NjCdniBXpnyVXvMapcPg6ts+hLbNMII1ppGvi5t7GQXeDcY16zanD+JcvxL
JjLIAmzpy38QIFaQMayGPoWJsH2YSmevDbH3z4omle6iMWMjSiMimUMR5FgVGoVWtVOhxXiZVOz1
M1fyd8qM7hOWdAEeZafC6Eaui6fcLLYkOJR5mDCSePvS64DXQ7EunHIV9HJe0F0QVGe1mPRH0280
agAOHImAmtCmMQfbWbGD0IxIObEu4Gu4ELdUYNw3Zj766N7eUSUsTA9bsdtvhgvOdpYZxIAbjuWX
SeIWxfDIn6ZLMA1VvHOaPSI935MOq9CnEy1cJzJnwoZG3iTD8Lc0f5O+rxMgWL68ABpGCIzZKNMB
EQxFe1zaZvnbmQiLYAY7E9O6oFyacgB23UPU9XdZr7kf6tIZfgOe5QteBA7AuCDd7OlYusmRcfkh
LYFl8Z9cFbUKwH3bd2vQvPhzIk4e2KuwEOmGXvyMCz//kqStm93kZrlL9dCkbgmR2fWs+bYRiHVa
77c3FziSBBeRDhk1c+oz3fA4GvESwzeh9GxMb1Mzm3Bn88FPT6nB/3Y0bh0VO3a9Y/mA+x2TZL/i
77pIGMbTre4M8PbEVBPR4VWJ5epLQawHNw0SCX85v8ccCrLJDIqdZ5yN/F3E0HA8DtGIgE54qrvC
3sRC2AxqvesSppwTl64p/tkOC9AqvW5KoBuIHnXTjMF0nSfOBy6c/BkZovVV59gEDl3DDQbhw2mB
dyRbb01IJc9VpJqRbwBcCZMHaybuQk1bwn0TWm85jS2T0sLMmN9h4ugXHs88ay4NV4MA6wj2m+Je
zllR/8r4FLInn01c/9KqAukSwqqW+yRhXOOmErSqu1NBFI4WORNK59X3Yb/eOGfq9JnHYO453ZkN
93CR+ujJz0ucDVg9jbjQ2ttm/R6snwLyE098mlwKJ+ASrLu/KXBT1IaRksvQj1vLbwDcJE2nix7c
2oqDFdWwDhcfxGjIWZNuJJI4Dkeugj1VEo8N/SkL2mM0FQftsdW3xwojUd/dUx1VxD+mhS/rk3UN
7OMsjZCBcYHy8r8OOWuVxwTKu7qbkKWdI1AlrjfMIkV/ti7svAZ48TTVya3weQR9VBG80Cfh2o5Q
LGFEVu83hiU8UHupyP8SRcrZxvaXZMJd/lHhz0uImvRCXsD1dH11EJG7Nv/EKtAPJMdk8dHJmh30
EVOc5u/uJWUvH4NqIGWqVpxZ+yqoLJz/bAahc+L6JB08i7YjL2j5yRH6jLBa4eeBocR31cewzPAw
jnz8UI8irh94PUYu+5b5gRRK4lbiXhqZsT/o5zoN6SPI5/ir0Ns/D9IrdE16YyaCit+naKvgUzgw
Z+iBoK3nMKqMNUBWjHyP4U5J76FrR+C/SWEddydz1GdckApW5V08F4G+D3GlQ59vBh8oyaT80D3n
Q5kHn7C5os2QideNALG3YGMjzNjW177mA9gMHo2M+ZCIJV3HLGjh61fbzVy3ljvuUoga8J8bpmr8
BWh2rJ4nttvFfwk6C6LKMhfrk9+BHr4srcR8zeJO6gcC9Zwjogai9ZIMsOKeAVlV2FxFX/sPBsK5
cx0xH0Arrv3Kf1V+5y7PifSR2wQknAJDdTe0Ox9/WneJ4UEhKRMln0/JmHvpW1Mlqv7Uol389Fh0
LkMqPELcIvieonuZNjAJRgF8KuRS0O/5si7tdQ5LlpOLE47pYXKpHITz4Lf/LI/pHvfLNH7w7gSW
FKV6qIA3zNxUd9ANCS1lcKDjq61R5NDQtbf8w04uUntAAuoEFKvN1D2sjarOPRnchLV2Pf2wHo7+
feaJ4iciPgMGxV4ESGIlcSqDXCgRpQelD+yGnOYfOeFgfEPJ8JBMsD+xZyriYKGeN+BDF1+DqpT9
Y0avAYdM6edQneXqrgOYLenpJ9ZpLmOlpD/jV5XXbfGOPOKQvc/piHGOCkcH2QWrE9Xc5BwMK4lo
FBXEcEsY/NaiOhenKSSkk0JYmw5+DqDvo5z1EF9GEJNcQyvNXRaIWN91py5MANMT3E24h2MZZ8uH
fJwyUywMiWSoGFjqorF3mlv9EvOAG1A8TGVRTaGuBuRjIBhOGBDGQ7dYT57jeUR9WjKZTO8L4V2w
gEnWJX/JfOXJjcQoUautLwQbdJMyi0CNJ7ICsCF5YF20ORC5LA+HBgJKxZuU8qhxR7rLm68wHQPn
l6wzXO4Z93hv2OskZrXBHo+NRWoF7yqMmT3DCLYLsJ9S9xGYs9BdXgypcDaGTsPLSVIF13yL3LHB
jUOte6JIhIaMbKN29MU2wIONJUxXubXw2UiLokh+wApo6++sLnEsLmwyxQu3XeyWPn1L+QnTwejf
Flb4NbmwbZuNBsA1gkNRn4GIDUXCvWzRAad2o64Vzy/had9zv7JKCPGYjNbZhVlUDR8LBAWarsg8
5B5fSdjo3/juTHxjplqaR9lMWH1OS4/zhC9uw0/0B4wwGTxxT0lPDdjG8YJowCe+xweMbcC6SaNf
DD9tHe48htKB1a2Hu8Gf12SGSzhmqCRdxJ12R/FHGN61RTTbQ1sKtdRHdOhhOVQkQ70risvcPme2
WitzT7OCsi/ZVI1RuWfLDVljN7cJ6xMR2Ble7EpqIn21KEHtv8rEuOLAS4i4f6bSYWP44bmEeOpo
Vl9EgHjtwnBDpkgy8JNQfzL2+lK7pn9c/ZWzRILUXC42b0lvCxUMzz7QQnFnuPz3JLt13z00JO6/
7AAX5ppwVem/zNp7+r2RdG8eNIhcc7eMeDhfXOvoGqSGv74RTffc46S7xb1VKTCBD+m28fyUWpAk
p57ggTAYnCSH6dIsQ3+xQINcsBsDOY44tqZ40Auzwx2NpIRgOmva7HNyWqd4V3pxnP+mbGUaZnHJ
USAhFAU71ee+HvBtsgA+rgG2+K3DZMuy5Kb4Bs0ERCFfxVF29IW+dnId10dg11mFd6LWkYfHiGxY
eQElxa8Gbcl8duC/WfiUOXqrCblucv8QpW+OqORUkexS5O8HP1k6e5qGIHhlqob8JiR/wr3m0ZB7
taLE7GWCVf0wgcLJXlSNpPbBoFhuYC2v7U4CgccD1JlyfwKc0i5nwE545Lhg+3jxR+7P8y7KPdxT
RdFH3HmE6RwEkLkhVg29zwt4+PPltRJ55Tz5ztjoe99FGOP4p80g3zHO1fYn3q4CcXqDxGJhwOpB
1GgJX7I8Dqc7ogvygQQXMBDIK5K0CjoS51RCAxleNCUS679hpQmH8+JqcLn+shKtEWPWRU/UAJE2
QlEJp7ecfZnaHiFP7SD/x9sCIFq+/CgZufM2IUdzASO2P06jhEris4CKuBQg7p56sscrWfTtzbD5
9J0TmLw4wBCQ9eXyqvjfCFhxcqw3R1qiCIZGb+dP4siClfDErviyYuNEUyG+bw9xs2T6t0rY1J1c
kC/BaY7Zth20ivptjxS12Z0BfBJ+NT4tUWy8UP2WG+k/H/PeBNfcORIfdg9OGwzdqTXEnqHzACu/
Vl2MeuZDa7K7CcPdexd1zd+w76PsqDA317y7vaz9E0/UvCy4DvHf8zUiODn7iJPZVGLEGSBFHbhi
VRIMIhDhMzLM3J6pAeBEo/nM8e75vnIIJ3Wn/Ac1tmzVYpLt4taELOvs7MTDqRtdPZOYTTLnUeoK
WxKUpmg4E2GCOO2bsDMvOsPCdGft4KYMDJH7xa2gcL+1WzTu+0QetpBAVUF9VgsWoGNVFQhJgr6o
7j6bJkBoscc086CqHM2Ml/ssyPF48PNgYLt4N5slDw+d8rrhhgO5+UvfFzY0yRG5YFKTHDbtWqSk
hqQIArBkkMx387hm/mMAsG69kg/Q2QOLl6I7aPwOeH7VSgiBYLnILi5YsfLMhYOkJjfk2XXeWVsM
5acATqmuE6si1lECPfVn67hYxJPZ9PMT/IHg1bT1pI4Ia3P1FkMJZmdQtbxCzDgyNyo/ibBSlI0h
aVMjBv7SayoDIj5hUjdXhKRyuSmG3unKOZt3z9w7uLAnAy6/mDRX+CrKjis4tiyIFDHa6IHGPlYx
ukgW748Nhqq+6HrOucSGG8Z3Ecw7msu0YLGoJy6mJiKadWCDXsoLROcifSATH5sXS7Kyq4+Ib7xF
l7JlV2FX1pR8lg4OgQoTq7qwrS3tb+WwSvsnF833nGViQwtPjRkQin422frEm52YD3GEJuJ3Iyh0
thX/5lvBbwkvi9U8qLGKwAmzwuYmx9uVeJRf0eFzkdqDxNB14er/HaxLMCBpe8BfzRIN1LJ1K1+Z
kIL1B1xSi3gZQJp/4nU05mj6hQlExhUGod3i2ck9lPinNJaZdcYT26z5U+OO3NAWbyLaa1nOVTwN
2v3CWLwZ9xo4lgzUlXLbvXG8+IlVoWDTCg24P+tl8uZHlghKXCx+GXsoZrKRD37difKMnV08sTdK
grs0bxl1My6U/6Z5M71yWnv2o1hNrp9gwiKzo+YQnRd4rGome8NLp7I2z76yuLP3k2qIoPS5WcO7
wt2ceOBXGAGVrgDsFW6zNcI0A3o4bpYsBqW2Re20NyGXZGHCRbH5//XaT1mY7yfH99+sUvwnkErN
z4SWLOe1CyRvPWLkClEYl1p7P7vD3N6ysS8KRDFASw773nJ7/2QzmjjQl9IDDYZiZ4w4CuwunOa5
jvSe2TceMGlO5o+HPSbkIpbzki29Un5EvPxJatNN9c5wD87HxiOURJ20pJxCMUWAkgaiRjanXWPH
WUb5sYcNfnhm4iErxTzlqaMcfajQXq247PaMSPaBtgf2YkmDTwroTzyNn9KL6V+Ly9kMb/T5lOI1
V8RA3ot2CAcKGNmBU+oTO6wKEBKj4oncwgainpPyYQXDft5K9NRdJCOm99FjD/NatyrwmN5pttvx
2PLFQZZDeYVh6RZ/8dzK+M4w8a63RuXqm3ANhE7VB7m+w3SafsfE/dITXYeuoLWn5lvS5b3wr2Rk
3eBlqaCNvRf8scfHcpxlc5tjuXbvgkybpt8Imuw+A6Ub0Bmh2BOagbI2NukeJcvnLayRHYwgewnL
CnENYQsL1yvLGc1DF1D19ygZ9IOzsRJjkcRijlEM4Q4/v4LGUFVlpH+JbnW68diYWNVP1Gf17r/R
m+r1YRzSwIOy1Fp6m7j0Dd/uOkO+s1iCvUfU0ppbdTH5FTZuNt6AHmxnGfqboJuXJ5MtWyAD5j91
PbPoqkcQ+yhIS9hAr+fcDJZPf/aR7TUM0vLURQSyd6oeQ3HhhuttFQBBhkFr8GGIh1ni/8emT/lU
GQOMBIIKuYwLkAun9gNPjCCUIeZgviShmt6qmqAh5EcpDYNhlZ08ZpHiTAJ2k5yQV/+w9gqGp4Kb
K82qA6PHAU6plOduYRWzCT1o25pmjv+jtUlDaF/2H4mDk4FeVKLT4i4z9TheazyI9rkanaC8o+0K
KUe4SYfGlCkZRA/btJo8cJiQuE16wFKXLKcE4NJUYwF0to3dVx+Q4mAPU4vf9QAlaW4ecUyuJS7k
NfJfMzlO5ZVoKW5V9H7PUB4lhKtIcY5pHv4tfJz8N16FLG5ISKlvodvpO4O2Xz62dAj4R8oj8leF
dzN9QwVvilNS+nH6pGncaJiDmZn8X0bRUPRasL/5sq7rmYI1Y+U6x5gbO1CEWiTZk6t6zovMiK0m
IBcqehBs+vm0+M2GlwmD1fylDEIWT0dcpsOPJmZi22t6adyTpkqk/cFFiEwu9qBs0NiZPRcohIcw
8d/osbFCWXbpcWkBR81s6KJc/1iQ9EGXe5y3hcGmlPSUJmc7vIQsgFiMA3eSkZtC8Ai5Pf0gYJg2
F4I0RGGHORjb3wtqp8ZhRTJsPZgpH8SdUAYmOz4XRAZQn9tR7m4DcRamoz3wKSxsEfDRhj8qx93e
qtbzxhuhUo6KySv89OLlUG1fxdIqEK4N4EZoztDW/omJUYKNwQpZzyepXh6npJrc12hRCIA+3qrg
yat8zq4Js3F4yssZDVZ4HcJSGVstCE0WC3qmkXFwY1tCfsLHj+CTdeht8tQrxZEMwGsJz2julctL
MjBVepxUwvze+SGizOARgz7AKxLiUCmzvc41IM3u4C70uuzYgwPg26XtSGyGl3S+PsHS9Wdnb12K
DB4rhQenPfNrL8E9TuZl/bHJkXyvqpCOADu2kMIRnDTdh8QTePeoIpmny8Ly09z3TlC5LzJYVA5i
IAlZLalGgL2nfm94tvBgyns56oKdG4F9hUuGg4VomsnD+cbvFUY3HRVxdxuItfzwIPE7Zy8r4hPK
LGBBn59e9C0Wt60PAnVtwtMyqnuqSsivGLFNZHPloFDS7jvflbM3djebNhwm7M/zB3SEjaImO4um
D266UEeFBWUz3nfY1bFiolM07YbzpUgUKx9ViSw8miyDbD4NrsmfGSLJw2bVOOW8aYmI+aes9W11
AImQ4kBSbTt8Wh35rXvsMlsflzFmtsXDCVkcpnzSFIcirebkvenl4LzkkPK8C+k4lFwxEfo/ZLh+
SWYW0GVZ1nm8vqXNy/E6za3Fl5hBN/i0ZOY7fn+W9oie6+pF3qmAwYUTmaOP1OMSjVVznOhWIm7m
RIV4tVMY2U/6cdWz1YABXpkj/fQxxF48u5e6Yh/8xFxjzUffoZteCo03ETcdo9F+Bi0ku0PZ5xtY
QUxL/rBy0VjAYXAXuKSj5rY5eSMkakONFX2SeUky2CebiQSigKMnFVT7L+ClpjlbwTf+TLky7wHe
KvhxMLf1wUNWViTBaG0O7rqlmRaKYej6DFmykiXD4xmt+i72CZSdJ/7a2ZXNI6naSU+oAyzEU+83
T20Qv7CI8gnBk78zr10TQSTOXJ/9uVPMXsA9tdXLo1hjL3tNtsP7CItBFw+xD2rytlGicU3oEBg4
hOc8OMsBwhpVAav2nymxlJ9RFjftWzMA4jhZK8PoOZ5Jsu645acDnzkLxVNSQR546S1xarpnC4Ra
XYzuH5bI2E9JPmGnm+BSlFc9Gy97wA1L4Lnw/Um9jXM8+U+lxDbr9qOznqNu5hUuOmPvanfGtYZq
i+w8+zkjOpnOagDS7Y1UXYQSMrJHLS7OdfobNdYL2YBZoerq/50uc4+CNI45PXdgMtirFp1BS2kZ
hRQZgpkUqCcxfh8Yf8cGJ2KFT2ff8ZPv9wmfFFyegdQKvF9MSBI6UwB1jvR+LP+OrtP4zxwXoGYF
vNLs2IUm6I44Jow8guJr+zudK7KkzGW8eKnXo3lqZ2C00BecdvQHmHkDOxdNUNLRMeV8DCwnraaQ
qerKk+yCOPtb9ahsUwgj5aY4qJ+A7fD1sVtX0VsQUGYKcJvN4XQVdCswTbiIOR8KOW/6pl+GTVHf
46I69sLyTWBocBJLkaVhBeYHaZb9wJyhsl9oew1frMnCqcrxVKUfogXKAYmRgS402Iq3GMrCPtEC
G3qteesGaDoSKDHBzaB9oXiYg4oXQcMrtCf1Sj04Cgvc8aPCqtpk5wlhDPPDOod98+Ba10aPHd0Z
8QN0QLhoGQFbTDHh2ItjCDm/giZe5OoZqswSnNlkw9SvIG2w+w8aAeAp70IYZkjq/7/3OJKYtm4k
Ax2QXU8gcDuTrapfPg3SgffeFQ4M69ZjKyndChXtGBc45KFDhZoX4YJVTtLO4Xb2tcJ8n72ZAvg9
FB3U1idAC6xXdltmHgMwS2V5GH01A0fDhvLuWR5ghp8ifKKrIXfPLDHgFUxuyx0mIPlDLtBhsHoD
xYM9VvZj5T+IKZgoWgrasnV3qA48WbS/cYmx1MeCRuiYyi7IvdG9YPac3nHqcHSj7xDhB5riPWki
RmuHOTCgAA632wg4iyMLHtZQeePyxXkSitdaIpYlYogJXTalAI+xCof5fSRVHr6bdFuFpxSh/FI+
cfLDOqUOa62QNroDGjk+gUD6/XBrG2+mpFo6K9/LpMNAcsCB48mn0A1kMO6AOlNKyZWu7y+FD8Xg
fo1KAwENAuVx9nuEMLx1IfV+0Aewxa+LqIMjSAFE2Zm1coLRYHv+L8lohHO1ws3ukWgQm7J+dbt7
nVfDX95epfvssZihkbfMvPL/qe0A2LUsaI/jnucSgmaNGFlS/ND4WDvmED6Co0T0Wb5A/aj8zjC1
M2TpTQo1oXTjf2wGENfAjSN79PRbZmk6kKWeO/USZw74z4tQPh82z07J1yYe/fIWYh1w99yQyOZx
cU36SxjmCi2bsEiSdBc/NV4/PG+gtOAh1ltuD7hrU38rLCPiznGm7tLAiEv/S5ZKWhjchDjaLTbi
jp8DHesUdGNxtlfkpAEOvp6DBLjI6JbqR5LD/852WjsDs2k6b6qyWpD26fxRJt4ZINmbX7ny+bFX
/cwf7EGtfZO0J5KrKAtdG3BmZanWP4m1+Lo+RrNCFawlY+IXHhcpf3p+yO1hHW3hoKr6Pc40KLth
RYlAnNLyQ3VVon6VMbvscU+1FAJ3F1f+9DRiN62uM0W9zi/XlthtGrsSODIh75wXwkQsRIQaq2/V
bm+6ekHtPaoR0ek8NODM2LzVXvGCf5lvOit84vAjtQTrFyWg1LYsc06zPeSo4r5sJh4nf0rj8C2K
gsx7M2UN3ANchfuGS8OJPrqmHd4KUq8sdZ2KVV5UeWzKhjVvLolokUz17Bf1jbJYfFXcl3BXo0qx
X0Ndmt1DRnX3wIlTBtyOm24l5sCc4STmDbNaXzd0CPis4diikvo4N+PY22eASiG/R9H58neQ01m2
G6gERbXA+9880jpUEmiXmvgK1DTIoFRCCwKwOENirdq7oeIawO5Zbg297LLYv1qmE0CyDtaUmLV6
u2+iNcErxV65uRVDM3q4cBYoeMdKtVH0zLeHOd+EYyfPIZrNdFK8IaCDRp3FA0AxrqDnfpLNl8EW
gKVKkZ1/a/KKAmUqxfHMUJuLxLs4Vjzh5V1HF52Nbc9RBbzed7UUvG8718GvqrhUsveNCtw6FQvU
NT0JMNIRq49c1T+bPM0/UoPCRiDTgXrJND5A8P4iYu8Wn0vL1u490hMQ2kNd0iks4VVSE0Reng66
6YTc7c13OjNRe+V0xGh/myfX/ISht1Q0hPnOSkFC1wRe2ewTxCEMIbi9V0HzdzKBDUpt4QLHA2Pf
QhmP/CYhAjqn3O3gJfESjFn5LC8JGaX1dxUUJOUE6+6VqQBlhxBVGvwfCWnBlf7mjCyZPABarOKx
RmDCls90UnITA6GGfYhyJh4dhJ3c++BrPCbfCWvPdl9MxIHeESrd5QoGdnX2Kq5Niqt6y0BwUPbT
H+YWECm04Mh8pkCwZpb7jvgrUArEuotpngU5cFCFW/Y5gGoz4mwwpIAZfIhl1DvKhbLpPxcCTn0c
goni5R0unQ2dy0RcHzHHsWOA87sm+1z51bdNakxpOfpoeKlxTf/D+QngjE4c8xwwv8tnRxJufdpW
leOOTlGsgwJz+KOXNRTyJJPMsl88qlUOzieQWFsxGS+EBmhHaLAojbWhTAsxGv01JgRPM9rs3IWY
r3noZ1++ZLx9eSx7ptLj2IMCveNHPdt/CZG85ub7PBJQACU3CboQUWKWeJOVeCOmHvgXdrrCN3zC
KZLYtB9jK4cH1q1de0kh31FhLDtkYIIVsbrFHBSswA1IbvK+dHgTF170eqb9hVV/ZjOa8XrSrube
bm317NMDX9+zxSF5ldVUZ+zGYMz7H3goMcZFWSI/hYfJiH9dW0W32yZorpSwQnQmWX3nDAk2uiTN
+Z3caLRsm0qfBUaga1hcvO82KYMQbwihsgimJ1Y+jFNVDyxpz3W60IckIagDF3kY2n/SITlxzZws
gqhcacAy2P5YfF0LcmUQBW3TyC/l9agqZ0nBS/LgdD1WJlNJHlP0dQ5SnCqZvDXDrIOvrlKDKCCM
FxGpGu5e7I93Zm7i/EJLF/kpevg4D5BN0JV5NXM1m4YR52DSEme8NC1Fp+uJKw02jNiAcn52xlAZ
6sOwTo3RzS+cSZBNN2WYcZ8mZ7z4O6+qwohUDROC2oVbYBC9gwKHFNsRNE59m3SwlVtgQZJDDeNm
xfSF0Q2I1qtqe6TdQxRzi73R1eYtuL7QAmYoZGz40/8oGK5VcplQsCAj4URR7pGg4crU401NnP2c
QVVpbu38OCW7+TZZaWfMRFfWbzbhPcpWEbRN0j0FBdSFb8XAy5YqRw7c7p9RqyNu6nUMyJdbm/1I
R9K+D+WwtGV0zMZ4OzXCrKc6t5sBpVE+1tr5ImoTjJQT+d48XFqqjZRzSMgzVeCb865bnxnBPOeP
Cvqa2pkEXlOJ9IEnHkdOG7oz6MrGUB61Fo3HF3rimpD+YakC5HS3pHIS7/EAlwdSaGMxKhVjv7zm
kIib+yzoCMYpHW5318qwwA+408TbaFoXwvkKeFjo7CGAiw0LLPer6qmqZ7lkveHIPdSc+RT073Bw
q+6P0jO/IvvObx5mR59pYc/+rl6x3Vk6gawh5qo4uT72134YcOtSvxi2D7xGQ7AZgLB/BOVm2SV3
zxor24r5RNDpM4qRd2/yLv8Ao4WJrotHHGro+at5oogqbPYpXpIb/NsVKAo9lxTpYafQ7HBKhGwu
6nbTgcIaXu+etS9lGWPaBvzPDEzmxS0UXLeDpXK8tXucYpMAyTmHkm1y5PUR+f9wHVgmuVsczIeJ
Ai+hc4k4cFGZXG4cjGWvIcHq9cDCCeR5HoZufJ3YsKRHiS5IDV4vWEc0afo/ks5ru1JdC6JfxBgg
guB15+Qcuu0Xht3tJgoQIn/9nZz7eoPP8TYbLa2qmkW7GZp24rzGCIJIjUu9yPukxSUOvXuUA+Y+
Kxd/CrabdOswnj/FdhHVJ8ujuXTvky12DjP7N/Fqj/H8Trgc8SidWzI99Ww7qwg4OXkPBGzQCElR
+JqYzGTXHidI+KSMO1c3Xc5+e9NDngbbAndruVNeGmWXIFz8DD1tkX84oC2WbFbsVWe7bFdiVLmC
D2JXl6/JYhnGG/7nE2GoleGR7WCVRg0XAgTVmASYz0qdXgOWuQt3vr9AolgVeTkm2qTzsXzDGWKl
aRcaSmufsCS9kYAAHBBHVfCVSK2P0EbG5rudHP/KM2617Mc61+zMQgjhwJE7gIsgy7aoO5IPPEtN
M4FWbMlTQAvNc8q/Ynuy7ry2mdIzBqkmvOGD5k+BZ7j7QyDUfNPSzXtLLRZqm1gimZ3DFJD8vVex
FdpC+AiPCLz81iEP1UNdBcLb1l2Io4flvjAnMJe9+QmYYnrY2xJf8O8B0+s7pFjmQjV0nEhUnwPZ
YHSVD36TZVScARPhX3EeB4QlwfAIX9maguandp1OvReeEB9g4OoTSYKieZp7p3W/ExxNHYEHZcds
sXBhF2w36bXP270uxZztgjHrPpOCo+dou418Hjknn/o4ICyyYolHZtil/Khj3+Qsa5XvPhXAznmZ
N5MMP0QGaOMD6qZGmbBYSws6pRoXE3aS82ZUTkyoWcse9/ZoIgjaiQeajJs5Lt//rqJsjDDcas9U
6m8T+2xVQM+Oz45np8/Ye5kWdAiCfL/6B/Wl9HFV4iFdlfq6WNsCCHfjpyi1TIm//wfrXNqW3eMO
TRlXRRuRg/u2aS/F9lCjxdvfK3dspJogov7I9niLRO1KX8qLhCmK77h+gMKQDI85O026MCl17c0Z
CoJOr9h5JjKYi/KYK2HO0KRR4Irpum2a5I77mPHhDbioBW6N3dzCxPhD+n2YXhKzNJnDq6EM8y8z
xxOrB9RK5ZGS8otJfq6+Bs5ccAShOlfWlFCzGAXSukLk4MtJvp9gxLcQMLV+o8nX1lmwY3bRtm0T
9lT7JanF970TJwcv9F2Fkuk/+kTq22OncuidScga1Q/dxD6D0a/SHbksfIEh7GFiA0UYsP+JkKLb
lh3VyXQ5FxkQm2DVBc0au7mkPoDlclKMB+kooQ841voPzuSVizinfOt603+EouVJn1Yg640tS0JC
eEF/VMdFpl50dmK+ibecd1n90TQ+2ckQk5Z/n+DYuMg0s59p8fLEPnBL52emPSN86vKAv6wNgXad
EzLUuDl22TpKknLr/oV+Qc59vjqCqFB2SEuUzbCVWXXH7CHuJglScD3JEPpx83O+VBEBGKzrvIQ9
TyHt4CPuddYeZVNFfydJCG5XOwHJ62VZOi4iQ2C+ZMPKG1s4YvMux1BylzUxuNoxWmMEEl/HAawS
sy/mNnSMYHY0RcdlUxc8peg3G8G0UEE1WfWnMS205CSqGfPqen0nJC5eb9xZ4wP/W/MWxnl6Allo
mheZklMD5U/NDZ9KXYwaq/hId++iuaBv6gHsvh9PSAq2oz2CJpYlH7Ft4m31B76yt8TzuWhEQZpw
BWxlp5mPoGO/9hgW2wsCwxBhw7d8Vv4IbDHrwhgTp6azLaWcbY+LGidqCLTE457cL1zb8IPl1NwP
HR2/2xShqrqoLhHfLXiF9oCtrff2nFjcKTGPQj7lfScrZpM0El24jYoh9J5zFQGPNDEZkzua4yO5
91KHqEjf49WyoWoAI4DFVZx9srUd/pzM6g5+syaMe2S3+gS8rYv8x84Iz3Nog/VBMu6Qi3tIyh4B
wS0vh6Q9M1nRxWi0iL+RbZhaN3iLlbm6WE3Uym1u+/jeqdbV0ZxO9F/h1x0h2IOK8SNiWx5gq6tZ
Uu4zsBGgTeJHG1YwYLQwWgk8u/rAjah4c7A9yYtt7Gw8eVrNLwWfaYTyNrUiyDetMZ1zRoTEaHYi
MNnQD6NG/s8+8xM5Ria6eU9zX9zegZ8pyzerSjhhm1Cmzm5aspH6aCSb8kbCFv8Wp8o4Oc92PxAO
onysNgl/sYbV0AN5RTf6iRii02gb+HMZ3WeeX4HkpGzaZBsHw5ubnGIPxWYfG6a3O5aBXvu82D20
VGT5hncOGUHeVho2QngNIiunatnt1kldMdtzU7GTgtXCric4F4PMq1OhfxRTcNkdQ5j5dJOTclt2
unNDbhvUbJMDhckzqTsee8bMIHMwVYXKcNbD+1CmurGXGYYnWo3pkOSM41+abgsuK+kGcwTF9OCN
tfMvKbPc/GGGROBFtC1ctMQws7+lqmMaogecp9ekk2TmMzNwyUqkAJfJktjyyk8FaMLbzyEeAblL
XDsZnkVGjv9OY/+cPzl0m/sQ7gSiblgFL6PVh3eGRd2JXQ2GgYJqJ/uG6cXPrpMPk+YRXlCQn9Jm
XKPHrt9leyX5D+wgTwYWNWhwF4X1E75fDsMPm4Ka5LfukJZrOqNWV0bgYtZgm098YlO0ECmoSaQc
hG72mmEJzYuG2grS5RbOSvAz+TZcZ8ozso/KG3yzxRYquusiJbFlXyJfcuA2TJq1Q/qJ0w4dVRVk
W2A2kv2r+y5zIT3Q/pl5Av+hHkaWSL3t4rKitLkg80jknaqFcNGrvZI67tX0x9BFmc7KZlpm2iMC
l0DI1gvdNf6r2b+orGNXrgZv/ojC1dWWl8Va6agTiiMH6h7s08xZZshUC5KfofRRR1x7veyzXxl/
V3VO6r/qMETBh2PrsLHDwZmebQyW1WMGWGz8S14LO0wB37b9IJW4NqUg0GBPnVfzBSZrcZflTWHo
BFogFZO+AF5pjAJ41/eopbOJxyura0QHZk+6LVS6tA5KX02Vb0LLwr1P3kIdm/+WlLYfJVZ/4G6e
0F0+V2yZbXLi/Q5ke9R9eQXyD2H2jHstQNuxX2MHlRNYLPkhx7bu+EibqX2SKL/xIfWLQB6H2JqD
Y7aExF5mvqlfa0Awudp6HcsiR3WfpCNRQIBleX9dZcmq2FBO1Iobx69d3RGwnCfcPkvq/GDhHd8y
PCvFlg+KO3wYBJxDttVH+Q1dxfww7vF5hwHp1FrxQt8mbqkMhfZW/TwLB+WwLZz2d5DlKPrebAPg
9VXzSrRpNHiTUqSsAOUFBJ/DRQVqVeS/5P6IHMdSLPyNQ6oMH1RmiUci1brHfGODXMwgKHbDYU6l
5Kz2o+o3tJ36aWRLzcQONOY1GUfctaxaxoOnauyRykSudyCqU520avP+Rdt0g9mdAw9gCdMRDeO/
8tDCwYNClZnQ76xYaIAk+xyr7Db4i3kOeUiJs3EMhIfKZhEE1cVdhh3F21wV6oxGwhn3RR9vueoD
7boG3JFo2GD9HiJd+Z14oNG0ym+Fs6bZJc4tBOsOcy1/dzC6MzEpdu7HaiICB+ZvxGPuKctjXKTn
ctg4fiYf+lnhZQKSm79QwsNudHRS2Glji1numFXQeP5AJsVaT/CRlG6GEx9RHAIv1ko7Mu8Z6wPY
PbTZxyRPqdjwOIlrNNO4cs91MJHAdfFSbZOyk9b9munNj/weCUwx2ArkAIBL801nkSr/IUS11sk2
gW3tbWlzkm+FRi14o6UobT/slo3/W2DZ8Ak3fF/qEiR8GdZJ/MTmCgMrPKDK59wsJ6eHqlWY5N/M
4yDDXUo/hZvcWIx44z2ZOrY6WPwrSJok8IKrnWdwfPCgURjwjEybp9UZlbhs7mOMDMMLW5WupbG4
WYc6MLOTe/VClFgMdBrl9UzonnkCR7Fj3VNXYfVrzN0pPX4kHLZ5F6aDPTyOGmDijy96KN782R2M
j8aZOS0JsAfW3D/zhrVbvQm6VmQYIUPefo8+pRKGoQzP2B9HN7GeX004k9LfDI3QAZMSQ/+blaRp
9pwQ42a2ZnONywM+iJ/eCIKq6dLBqIO4iw0hGzHOe2U8b6vJFwv7w6Gyb0zGyKmAzWR7WhCY52cE
d/pZtQtbbDtSFQJ2GW5jMWKCFLO9BSyHq8SOfXKXmM2m4LD+UOh4QTT6z46dYVztIXn4t3myPPHp
imb+lZWdU5wY/nKqB7gI+vV1Cdo2vXYN7AhKGFRTXQkwwYRzRD+N/wqa0KsdhBvWIt7CQkZhWlxt
b2suo19KbMZwi5iw7SjE15e4I+arXrfBRUcRdyPpq1nfkWfJWw4QBhQ8hC0YPCTmZu0KjKP2KcXU
TQqpUMmhJqSLL44S6zUI1bll9FvQuuNWvKIW5oLWSeNTOFf27yz0yoq6ZRiL795SjrcJCJVYFwR+
++NDN+L3I8eNvuPbZMuBeYrkQPwOgMVGTnyvie3nfzikZSnXgIQcyNKwjUdW8QQ97tgt3TCX2GB5
d8VPVTrLbu9YhVcUVNi0ax+dth35i/etc6impunvq6jmpuK6FrZXyEkkwKmIR4tk67QyruySCAcE
bKYYw8KQrRHlsnrPqpotbwqo41Ola8S2rIhRgzOdUqrbKsrWQRZFyr+N7Yr7SbijoivHLJaOwCGc
6IWPE5pJM4cU/hrlhe3OzZD79v0S4h9XILKtjSLvYaAXsSo5WIpLB9hi+wVmLO7/op3s+ZAQkmUj
Lgu/v0bFTNJ5iEf9RDpt6e9IcYnfrs0xtfFw2V2dJK8JTYUO2eBwsL1fnIOOYE6hkNlhRiYUxD9T
27FGpJom3T4GhDB/FiQBF046Ethd4rNQvM8G+I+72EdI2+SYfiNQV56jT2Uz5CvaiKbHjRCu+eGJ
9bNnELSL/l0MXGBPUBWwOhGz4svNEpmlP+kY7R1HP28YMmrXb+DR4mwH5gJJInNhAIRV9GhM65RH
7A5CPYx0cfrvNq0emoO+QIMG/mGFyMuIBYl+1yZrcTZ2nqR4Gy2FwHUhsN/1mRTlZelwSx9Khynm
WUQjxqMU7qi+mSEAUigsiB4XFwOwvi6p7Yh96nEw/LBu7mwfvGaz+H9nhIT0ibWfx6vNVxkQlaLJ
hgOQEtkScBzatdC0nunNJQuSXihlYYCZfQOfn90f743ejiqO3LTN2e8G/FaHYlHsEHj36fgeLw5H
MbrTbG44mohbAgObMkIBLbMZzp1ZbmPIXDbtDMCj2RmUeB4zP+rB0Uam55xZ0gSHkHZt+dUzjTcr
Vw5IiURl39DFTs0a11eQR+RzOLxxxa1WZ1B2+pJltLfdbD+HTNKT6s6oBh35b3mnoAvoiPv0rmhL
6W6T1u3EwTYuTZlAvBc8qUqw+iDzuZoToMDY7Gq+6V7mqwUX3n8XlvDv56XkE6Mqg5UU/Be7e2cG
5vqtkxDMDxG0oTuujIWP2HPSH54vZssQc/2XcPPxOWxrHhHdr2wpFsWUt48sQDiZcWpamx68bbEt
9MSVFhsaZhO46v/dMVeAjspsbEY1xn5+WeHzYNiUB/HmWvHimxR63x/AjwguBWi33yX7AQuTZ16w
ifBZcG29pm4/Q6PzCwpcau3AuwU0w7oGpZmX4qxRDeEBsZ+dSdrsgL6xQwvsBfMjG/wk/JWEgbn0
ZFvnawIw+A/WeTLVWewWHHiatrLV60e6wggq1HaY7Fm4jhArn2IHIMYet1rT7JJCcONSLMipUFG5
fM0w34Y7fFdk92JhrE9+wfBNRLALMAJzjuFrynR1JdyHsQ9vKtwLbFD8GxadxcbV8c27Gn18erhl
oCIDrw2+bVsZj1AVK3LvHJUufxoMXkpdWlpkwTk4DXwfIqRUa1B7sl6UAVFvzAgzldUQjvgLl2ZG
+zqmCvUA6RpTsB3PibwvXHASW6ClFHdB8S2vAgqBOQP2Zw1A480wgOPFKEnsM7owiXLYxpZFfNAO
PSZbPWJv3CASGPrd2sJGjOCn01ifa3Z0vOieGntibjKiiW7QFcUvq2+ICkpGKO/RFgjuO1s0qf8U
DOBKIMStQJM5I55A0HMtSgIxPd2gWpQEVTq8PYE7EwZkUCse4zEDOoLtwcOSTa50D1KGX8PM7NZ3
3FXm6ZZ04AdWrXVG3FotflqU3JzY/nh7Cv9G8OxUZHXnEAs0ffP9APuJCA9TtyYmLV68vGBkjidN
9VyMWew7qYR15XtCNB8Pc/AUOBMXxFpn+LkzqGls76qx8h45h5giA6y/EtZlQ87DVI7fbXj+TXpu
U99KrnNkqN8pRoSMW4rlCBoGvrNky07f+ZzJUOwM60NWxW1OdC6c1sAP73kieTPqg/fWZ1YzvhVZ
BF0tj7D/KhoRz8RA1zGEfgvmShxQvEfpOq0BLMJI+lNgHVTbZai9N5PkkfiQFeGJa4g498K6oDhU
Uc45HIYwCDeFmyvvrCMbVoHA1ctfN4mwMcdLPT7nnmDFb5vU2c/z1E58+jFEMyAepGbwS07Tr06v
8MO4QazCwLSY4OjRkMO0R8SexMc0Gn/Lkrnkr2zKNUkE7OqpSjDWHfTYAq7xaJhw+WKVMbUbcG7I
Ch9y1grhL5ZEtByAUQCibCyCKjvkRP+Ej6LB1px6+oWAFCe74IMqXnrq3daWp2kF74x6+RcTRqCI
re8LKqkh3B37esEin0d4uC8USppTUf6XvfOoJcCl3WCwIy0UdLxBqLs8U9pHItFC5aDXOKCj9j4B
Oae5UebdZcR+wJWgcMLHEjGiA6wRuB/acZP7WPbpq2OkwQjnQqtYs479hF5f59/a03Tt+pOlwg0R
j5ZX+OREdYXAXAQPYbc4zabViAPn2FjRI1YPmmdKRpqXMQF1s+0HaYVUt3B6MEHF0ZFkKslyKndQ
zwqyZdg9qhkDrgwiZ3xeWD/CRul62Pey7ZwJIJAXYlc9BXGJzUoWur1FOM76BzFPfDgQIrK9FDiU
Dj07Xu+ePOFgHYRxsgkpKx8wIXkwuena6sQnoZoxZk9dynzb1NP6/QFwQGEwDWIj3m4W8wffZdBs
8hnlFjgNj4oOmunLpzOESp0ywz8RleTiqbUeSmtDXy7Kx/+7zQFmkceJacLLNyCinHfT1vphUAqT
CpFE196zg6gMiKOhoTePkou/Sdhb/bkeAl67ZNrQR6baZ7yuAeDAzqoHno2cJA4v5SxSvHIs+A0z
p97VrSoul5h+rG4XsZxfziHi/U879Rh/mw5t/DDlmRNsXfJNv+Q8QE2Bd+/Uf6Mmr1i7Uk0rf0my
JfxE/khs9OD6xSk8QJimZ5V7NiWAvVVHBzH7usflleE+3MZk2s3FSruGYwkAVIdvlMgvKQ0V+x6m
TddIymJE1oIKLriCspxEpXOatzkGwYeNBcffo1WQr/ienDkqvzL6/FjAsrGltTNITarPCru7uJSh
NaCeGqo2igfTuGs4fUpBXFymRHai2OH6DljBuItbHjPw0nSSGoL5BncgDw4rfjS+guttcSFrCSBA
NWPGR0n3OMVICVWsy8m0edvAPaKJaHyE0IBVw7fXxNzMC3I8QnosX6HaYQoJjYWlyZsHj+8yVor0
kiEETLQXtSwWbMbV6Vb3TKf7Gm+YePaKDlsX+0xkeI+X07six0oEKvcDZPfA78uXii28erVoLJg+
A+Knv2rSogsPXDuCaqBBA7tl3us/urInlzMzaxOHNRWFx7zMFigG/5QeuxFw8VxiGTsHjTdQJMqf
pm1/9fFiB+FmbUdu7K0kQG9vIcCFTNttPyAp43yAcAuGIHmLu8E4LHJcvRQXngX3QSXV2LV3hE95
vgKf1wuzjR5DTOlI2QktecwkwNSrGr/qToFLPdgYIN/x3FHG1Bqhz7nHsqkkWpqU7msB8rn6rKOI
4l5wmfmtTgMLBVaTNhKuDi59KCZHnTzXUAtA+Q/bo31SySU5u81kgbqsc1d9ac/W8sAdOMq+cVWx
jKYN3m2eK7/zkreSt9X4UbaSRQnqeRdANO2w5flvaQndByLgOqyGvc0/P9bcb/+xJYs8w0zRNWw8
9IJK+q8fuEoAVzDYFUFpuN4CgTEbCh289C0hOE7qAcwy++QonYF8h6Kj4kF26nefQ0O58hRNJsMz
VVPJtQ1LRtcLyvi6fkx8h/IOXUYOTTZRggKQOZQpP/RTHwLk6Xs9vmGVKK2ZCADPj7XFlZKvMRxY
TmF/Kti7zAgefh1QzbW0Ia+nwZ4Je42kK807akNtvUkVSvXcgxFwifGILimQe3B4sFtN4LcIolIx
NumcnPRjH3hBRA0SN4N6OiOwjZmNCc5kzQdgOZb/OJHqwn62GuW0/qYOVWt9LEnrBGK7BHNCRIPO
HSIBfGHqyj3QSuZX7U4YEVZPFmUXNWQCh24vIjilFfNlLUHGI9bFklXpfiGroecDnTn4YW6LCPl/
zSHIeW9XxpWvcGHhip78TUeGws52aernH7myF1g/XOJfkjzNZvxQXf2hUTGEe6OCNXQuqnEoCKp4
Vm9Fit92Y3M3c/CtSqKk4FIA2m6Mjgp95H431NE+zRYkzK2jBeGAfePioHvqWsz996zcO3qUyCqN
wx/wlO78pwooVb0xuSzRPxHCgd121DK014Zrp00Ch/fuJSNlBA5WMlbw2JB7vCn8rM29oaalPYza
H9H9TKOfI2+gedtAGJMEeSrIhFuQjzORogwb+5sTt+0/EuCp9zSJfMHQaey5fIjVQl+8lwRWTmyH
fshTyjqXSvRlVDerstRfqplMeaQ313bJ0fmS7tqRTdXjgMU+OU2aU6Ta5gJW671vWP9pVskqFc2u
8wLri2Jphyqdlo/whVJ0hrUtXkf89CFRYYjAmLHDA1YmmX8jtPnlHXsimyAfS3ImApXkNJOz5AYB
Sk0Xqkpr4umHyryS5H3JyLSITe5SkoJtchC0OnsJm8MtIlP7ZmfTyDM4cESwskKavC/CFvaKJG/h
ngmAzvzJR+qgGKRM1P4bVD49FS4ysUR3dsJ+j8IbRVRaUMgUP5AjauUnUToN6i4Oyy+KhmLDTjux
ovEl57nyeZhsax433dQOAbRr/lybaMARf/PkEuv7cUbFuw29cmFMgrGXPxk6nPvaTMwp+FJjGB1R
Thgm2kaW1DgWEz94iNqhlqDMJosajahrQKo5vn3sTFRT0zWlrHPajIbpVV5sBEM5fT2rvFMkhYUr
RFD6s5HQObEc5al3acYq/I5JmeZbp7UHPGvGwbycZ5a3s50i+l0tAnMUpqfY34SsQMcjZj76XG3f
8l6BGIUvhAo6Vu0c1o3tjV8NGOB0t1A9AQmkDwrvMmAX06zkeFdz3tcYQ4nNilfeCvOdG46wCHNA
u1QcK3g4hH3y/g4BSH2wnbYSkA6aMAMAT/UP+8B8rXU4HDLuPb/6JKsfafr2DwOzwJ2DcffeCsro
PfbH6aPnsuRSCgBLgeVSkd0mlsRfIa830P2xnYQnS3g12W26FVmaWYktmX4haWyXse2+ZdWEK1sz
ZLPElac58J2j/K1EKf6BPNZ+ilK7wVZmafG8uhheKO4VL/jAJmJiWWJfgDlxoGEn4FJVd8l9WRm6
hl2DtZ37JPCfbMS1MNKz8E800r1CYCnJw7UJLHIzt/8IkU5Xxnt6XhZDWQPTTzX9WE6fBHtPsfGE
KUHm55Wu72gmToRxhJ/Md4R8T5UrHns3ZbOyun65iVeUFfBZ8mu/DRhcwMe4vv50Ul+/qQSiB3ON
n9x1MUHx01TRH7hnSCxoe+sT+KtWhCQ9FGJ8IDeNHhnqoN4qq/Tt+6XNwGZsKjwsy9vMYCay7aCX
FmC4AR211WkQ/fUbwgm7lDfctSw1+8e6xWG2LRvQpir0sVTWgc/FFM1uzD/GofE+0jFsrsqlaGPb
RrJpTigwihSdVOlRy1XsZCvaBKcot8fgQGtPIX+lolcnPJwc72DP5L+EijRuowUM9x2qTDIgRw3L
+BgIqyRznwzeGXxQMkHE9Ct7U7Fu5zSFRSeJtDkToUAlRno/48AENHSINNsDqlBEwOKwvjXKnt0t
2wPl7aKy8vUZVYDICskwlsfVrEEHEussHWTROFx2Eeu5cjvkhXNHZ/20k9AoeecFZWjOCz69zwHS
i7+j6523TN3K2BDUGtPXkXhUuetRYus3GQxYnHrDP/MPcPOCkJcpZPiIOdIbdrTRS+8UlHlo7a3C
dAjoOQHn1WdEnwjVOB5QbTqsXRKGKjF17B51KAd1ZXRwPJxKVhly7ZBzwc/6T8bwHFX+RqOH3TBW
CsS1bQgKuJZn3ka/DKJN2AX2Xxfi0JeVOxZEkcT1v8DG9mBqFnyI6KSl+pChgx+ZECGhxwELKlx1
SAhEQ2HwUJ3dN/rJ9zt2VnXVIxdHIrxM7dx5l7jA8bmPfI+hJhd4sPZwGDqUXwf/GnqYtryHohnF
txmDrroRvjHZW60768OxnKa+BP6k7rlTIdSTF6bvCHaHh42LSxkldPVMI03buTRiU0ZgveGvaf/M
glmc6lrLTm6iDXntTZaeMmYqnKt4eyz1ZesiKphfuc7BvERN1ftMcSnfI8yqt9BJNd9BypFucmqm
hJtEysu5G7NAUu5cgmUOSIo+mb5PL3XBrW1ndVH+hqGhffO5rl1srkDjKaKgiagRTogYTmJjp69R
RUj6D6GParqrEsQz9rl+Ee8msZTYi9JE8MwkXYPtJ8Vy7tzyyM2bt65x1HRHErY2r0Veu8SUm7QJ
yw3Crq5xKoJXPzKf03/Laez710BaRDITtrvVFxaqwnoNMxc2xtjQaETsm5TmFjwA7YRhVHW8IKGK
K7Z4U2VHOVj33F52vJH5/EHl1eMts1NV7p20rC30H9/GOGBNVnxHN4HlHTMsoGA4sxmGFt2abO0q
JBx5Xi+d7UdOTCXySKd6sToXsJWBj9mEOrcjFAmeHf5Owx01QJn4GElAmmkL3Cfz6anFpfHLdlik
7RoFu/jVWriovEfE1RFjizGWH3ww2mNDRDXIyY2mZH5D+orGg0FGA6OFcVwcCSznRHQTZuk7Ai6V
PC0jI8Z2rAef9y4jCdENWcs8Phivy71jP0VW+EaSG7fwhg37mNMfG/u/aIlyqMjhPJK7fGRHSZCZ
GktgT0lUpJsSSxZlmZJQP2NjJEBC0FS+m+0pyW4R+6ZqLwhQ1CcaQ035KGUQ8hPGWkv3iS31jGFN
FHAHPhohtebyP9fTlpmkrt5K05f9hbedUl9pXFveIVe5aP0dhp2c+Fls1+1DScxPPE7Smfu7oU5r
9UAKQS4oPfmMcMgNIMJLYevo0pUoTL9mOj7FHvWAvmu+7cl8oDRYVK+YFcUM9JNj+k1gm03nrfI8
iu6ZsEpE3CDDSsZhVXlkRQmxvpVEkfwfp0sr+bhyy+b9vDR8TLsKmraH7WjGgbrzh1TLPTKIKvG6
Jaid+wlE18pMafVTyrfXPSheQ4yG2M3/BZT2dHtrTBsOf9uXn9Mk1YuPppMfShn2w67PCqx6QZCy
QfRHqLGsAGd8HVMd6d+LCiQbKE8a8lXF2NPGwdIV/DTxlWIXjbKN73Uaefc6526xV9qav2nxcJkg
8r4jwRRMhOR3tJYWpGZQ+DYj72kspiIS7y2BU0LpihmQnAUbe9ZNxLe2Np0WDw3z4GqASc0vm4Yb
tr1IMteGg2hgO++Yv+44OuM5cfMOInwWmeFkC2RuaAMJHdmyoRoQrh0aAnTMmlcNXx+UU3uKArxZ
c8SmdeRrTAdR0hboZ7SVsGhGC6tPTUTjJBwRdokESCAg7TuVRe1+LinGPUMHZu5OPWPH29Ziy7On
ZkPjiXQR2a5Uzmk8kKzrqTBXqyDJ/Cy3qNxDuDFumSUHYHcE+328VlSCrdfbDX9TLzwYX7Z0Jzcc
ERt4q+KXjFnG7F28OZ8A78d/SdxjTQSdQjeCCTWHsMi90r3wnNW/hqycj6yxg37fkE7N94spbe/E
u8vGMcX16cGpY5DNy5yLBeJe3L5LrzXzu8b2ONDUbo3zn2zMmfKXOoBNwyc7TieKTNJ7aDFO88wd
Crh4OOvZPXNsJC4STgieBHHW1L3Y4PPW4z3mTVGfAh9uDrg8Gl4O8RgxH+pWCVI2rbGyu8wiRbFF
b6+iU2q1c01araFkchNmQ5heYc3n2Bz6vk7xL3jJNyAATwCYHdNrPkK1vF9o51zuorHvggdYiUsP
UhOuz863rOBLgqxNNn6bMeU4tS6LUzEjYtG/aPL1P8na+xzL9IUvV/+ZRIT9eOKH4neTFGH6AA4g
Ks504LXLQWlfPoP0Gac9fUskg3hLjvXbwoYUIxF544K0OW8QroHBhNGNklX+EH5u/Qog8zVXwsNx
dQ1Ulk98IjgGcGN3HRu/qIoDSFq63y/8GGo2gPpau94CWvMWCBLiUJ1w6h/4i7XLGzf5SOyoqqga
HiQ9f2Giot4yqFMH+DwIfvU49K3f3PIxGPNbGxZULC6EMut9tFQ9KE3G2T9QpbDeV6pvvxa/GYd9
TBX0wC+WKb5si1sRUB+W+RB0qSf37RxCtClpGHVfXR94yl+nsTHDoqnm4+NCbcm8swbPbY66ZXN1
DEtOrQ3vy576ldkNw10t1CjZRA8VReg1b5QDfR3NSzGL7h8RcEiBxP+Ch1jjSsIF12OuHwNQ/ecc
Y894skIrS3cDG9X+r2LDDm8+RQgHXDK28dFlz+3scNbDaC9nGb0mvYV/U4DlKC+DsrrqjO7e2jtk
ZGs44MtiN+j7ad3cFMGMk08rYcggD0QGFyaxoVEgxQIE/3Earr8arNi9i+59nENV91++6ktsJ0P4
GTb0mLaV0EffVNbb4OoQ2wrY9ecym5sHn04MvvPQ8PZ8JSjPiWT901HBuzLRHGx5ZRxbjPtSPDXs
Cb4M78HDguH84ttDUz8yQzj3XmxJ7+jKggubC0DzR7VphAlvMRcC2wGARDHtWmTYF15p4pillqP2
JPWDPeBcdYS7MD81g+0SJavA9bkm+GZjN7w0KUXvZ+JZ/p+ZN/I1cibrrLt4+YS4CvG1DqXeEmxi
R2mowTzlLWykg91Pns8JYkt311SpeanTKbgYQ+R6WzQDdtQMqfnJAtbiwjjNgyPuqGxfOVSOguMO
DhRGYLJR0XDB2drbXNP/R9qZNLexY1H6r1TUujM656Gjqxckk6Qka7RESd5k2H52zvOcv76/dG9k
lJIZwX4LxwstACaAcwFcnHtOYYZ3iEG34VWm6harAdPGbSuh7FdEoXcV1NOImybEvw3VteFbFUXI
u/aFxrVZCmF8bxA3hzlv1FoADwPwdLi18thLtrXpX1EwDkqcaQNK0iVTUftjXhrVk+drPCugaYhS
BlkBjP9KKqFuBxwwymJDCWz7D05kFqLSNar9KDDI9a1ENqHeGbxKUEEcxSPmoWU2ccCrR4OSIrRN
2j0lqyPC45pyT5Lf+RLEVEFTQDi9W/2oveDiCtmBK6aOyCR1KzeMcRBe4awXUYzHkyJhVaItuVTl
94F6TvmIjOJ8PiL31/DW1uUIBDQxAkcsRL8+osAz9V/GTIvyLeI01G6g6soT05U8RCRIODCmyaEx
U+0B7RK0TbukPCh9Xd2gSqcdKETS7m30uU5xiV0H9iDVnlN//eQnWVUf7NBB66Li8kYUtvWmulFj
iLlkUmBabLTQlngeyZEF2GVdPJJ98CtD3eG2h5pWoehmD8+ZyoaTn6CZXZZ9+jUfa/WW3F5FrTiq
Nqd+KnPsy0qbx0EbQrPCW4nZZfnRpkrLcRPsh9HbROwEU/euLjkaZn3B5u05aNNjEMwUQoThTRgH
EM/1iym6beeMD7sAWaWSUUNjC12JR9SAh2NVKP0bT61oA06e/D3ETuLK00fjSHVTdkUBUTS6lk91
2q5PJim+0jk4p9+kErXGvZbFPexLTEP1rVw4Feqt3Py4GWSdErl+xPPZEZo83k6RnSKNT2IxVWwT
hcusoga3CzUJ59Wyz5nthpsdXpbTcAiruKuhY4eTd0OlweS8ODZ2S88l8ZajgVHjrTlGtpd8Qbm+
xbuF13gyehJ+MbJlGzvFLsIfEWvzxvIbnbyAic51pRkP8LgGDmf8rci7BLJnqVDUXJQRecm2/adX
AKqTVeV41Mz5ablCHwK7VOocufUP3oRpNcTnQ1dNlNAWuGp593mBJBcqOZH/GzXW+iHTyXrh0hxW
110zfEV+JtLv5CSiLGQgvuPPoE0hok8oF+0iHbepfYM+L7oIZEF6FO+krr6GbKfUyYYqCYqOwyKb
gKrGe06IrC5vve3LKPEUxYagIB8YHiI0TRSMAR2MgIO9jdCv6t3DDp+kYSdBs2wPkybF3A4lo3DS
Z/ifStjs0lo27HqPOCGuqxTvQU7pm/zBqilS6TOpRE8St0WUwty04R7c7EJlkgwdCbFaL+qdxFW9
zb9gczwlL5gjS8Xr2Ncdv6poVH24NpSaF9GrqrR47tnZqINU36E9dtTp5Tgf86rQ+1SSAXJqwP2d
QQZ7XnKm1fBghc7juJUc3XmyMdXgXIB+hDRem+zZ8a+2YchRiq7lSud9tA4m0w0pPFEfVMWQ5Kt/
/+t//p///XP4X/4v8n0IsuXZv7I2fYDM29T/+bf9738V/++vV//8598SBggkXw3HlPn7z+9PITfl
//xb+R/s0ROCNKr0YywaTB1aZSt16ZNjkNqSSB9tKb3a1jrlW+e70z/vznD+7s6Hx0YOxZd/enHJ
O3n/3bDCenNZ2/MnfvwU7Ns45hTaT7Pp73rKCrfN2KgX/nDr78Zhu9gquf/xp6wV8g5niZr7CIZP
l/108+/W0YLB0wNJ+59BkMLZsyOqTBLz4bLGjb8b51FrHLn4jj8neVakQGYb8YaUQvXwy2UdzJP9
YeDR4JQsNZvkn4ixaldIfHnHeMqC42Wta3+3rlN26huOlP62A8Crc7LYWkr7dlnj6t+Np9Gc4IDI
95M8dPM9QR/1rg64VJxvXVFo5hN0GfPfP4zMwF1uGgIv/u3YzS1ZlFtqUbpdPeAnm0hpCPnZuzWG
6hYfg3IzBMa3En+b830vIU0ANsLoJLtGKgtJ/iFDHEHeDFtuQRe1rgs41iuUPPyu039IXJk4sGQd
W5p/f1njApDVcJrskQ3nh43n+MzamUsQw2+XNS4AGdcMyo7hjP0e45lwlo6J+qolsIgua15AcuPI
4+hNlfNLQq940w1UHiVU01/WuIBkjVeDLObQ9wO2W7vxlIb3Bqr7V+Z0nrtPFqsuwHhCDc5Ba4W0
MUKQSCpbvyC3QULS0neeEKLjxLHHm/AugTanXgZuXQB3gf0VVF91+FnoBgxKlHHKq6riWHh+wOYV
89knCfAuLM7PuiyZvzpdug2hgZdVdZX1/S3GAG7SFOjppytRdl4/n3UlQL208TGJ6r75mcfBNxSd
tvAMXbnQn5x4zs937vkvmqf6s24EWFuV5k99j1aWQ7r9ukL+74DteIcQINLaKwthoQ9NADeKtiE8
eRId6ZRxNlQROvzG6/75D1iIS5oAbrPFsRbNx8FVEGWGqavm0mURTxOQLZlWb4zOQMvxvVLtm+h0
2S8WII0koqL4HDddyqAx4kqa731iGis/em7kk/nUBEiPvcpxthsHVzJRG3UHqgCr6pT3l0UMTcB0
y/l8UJVyoNwWY5qp+OGX1u35YVEXwKUJ2IVmg5+3Lg8ucj9fetfZNLvarXZQPTcUuO8K987cBbvn
n/oGsd1dvxtceAKbfnPKV4LH0tgJ6K5GrkwqorNuDPOFRGlrnQLzGdGQC3EgQLrCjEt1KA92qzy/
x/QLovn4ig7E6/kBXPr5ApQTEmpdhJqT67SzbJ4XXLEP3XFp301k5lbW1wLcVAHLQZ2y6ctM0iDz
xh7lvA5Vof7r/BcsNS5guRzQn7TRoHd9X9mgRr7HH3NlH12IQaoIZglxKTKAcwwqWuyV7OSR+5R6
5EVTuz7/6xfGX53//uFwFlRe3AQNQxMZP7PgLqdq36E4J1tZnUuDIyAb6zHfCnl5cC3q/jaqP/zC
SsPbnf/tS8Mzd/rht2dta1Nfy9pRqAs3QxyI6MMoHfd880u/XYA2ZWt5a/o0L5XPefeqqy/n21Vm
aH4S7lQBsjo5qnC0gFR/yp5lV7mh3Cx51VEu2SW30JR/nO9n6fcLyJU6rDlr+C6uFRXbDuMG7PtW
hmZp5AXUdkiXmRM+6O6QvlRQZhHpqOzTRT9bEcCq57x8WEaHFWRRdr/tutGzrUHFa7kSDBZ+uyLg
VWtVRC/7fKD6Dt8/57eBBJbHS/Vlv16ArGGYRpPwVO/yTO2jlw6V8XzDS9coRUAqqijNVNi0HHGa
/mHcPgzb5vAVDb1da60MzcKKUeYh+wAorJSVxBoYmszmRdPJEUe9EKuKgNUJlwyZAgTANFDWcBXi
cjGWwYW/W0CqaThkPK258Wg/St/MCw8OfwD8YTyq3rA9H4q3G0B3HJ8caSUqKjNOPokAf+b4Q8O1
1zn4qoEfFLW2GHU9US/63NXGla2qP5W43U+t9lWpMU2T9JWFuRDo//yUD11msFVDOZodVqPXDmaq
H7tRSG2zdFm0kQXYTtwjNb9PiDYBr8M3VbSSPpiB88lQyQJceZaBjS6xJtF+/dWnxlOP2xmE5Ts9
xiTQVm/Ow2th6csCbsfCNAwyjbxqNF/C4ToJL9tfZQG1owPfwbDSwUXniZI7a9taPOuSCv6Ki1q/
MrdLP17ArUMOfOwrrhPYh734EmbhiKlmK+BaWqyyAN1MbTzyKASeWXW3QUw2lNONgv+yphdXkm5f
N1bior8LoU9Z+aClSRcALSGAaqodH2T56LuZFCGiDBvY2Ard99bj+Rlf2Adk9e9gp6Ci13QDgBh6
PBqU+griGZy0dOVmsDQnwu7rQFrA1keiTA2KQprnN4OsrYSPpV8u7L6UG2qYjvPL7eaL3j+a1VXh
rWy+n0cJ2xFQbFa1gvMHTWsYCUNZ3VIOum3CeBeo2UoXnw8MFkJ/jzu0D54mFJaTnbH3/u7j5/Pz
udSugGCkbTKj69kEEKPYIxv31YLocFnTAogHXjQUA21f10rwF5I6XpDSFXQt/WoBuqMO8ai1WCZF
8k2pngZjJWwutTv//UO497NaHZp5+SFC6ZYGj0OIrF02GgI429TLKjjuHLvb8OB08Q7/a/d800vL
T8AkXnZ1P/UMdJZjrVSQaKi/U9i+HZEXON/D59ixHQGWJapTquZE9KD9KoxvcfKtsC5K6tiOAMuq
i9C8K+chl+AB1+UOft5KPFw4/Nm2gMusj1NIEATEFjpJkZ0mqiaLzNxmBnHlNpGS6xrFUOhWvVPs
zo/UwgqyBZwOvgIPd2SaDQlFUQiuXdOufM5S0wJUPUXDaRIbO7dOrsLqEcbYZT9ZwGmvT0FrT7QL
fZRHb0Qu0osS5uhd/A0nuK+YIKnExaI+UoqtXXbssG0BplizQVhP+MUxnrE4xJhPl42EgFF8hCTe
xa3eLeVj2LHY9+fbXbi72raA0J71pVJ8zLZ2nd61h/D2l/JobK+lBxyuVlbHQhCwBYiquCVN1OBy
3hi+Ubvkxlq5we52sIzD+Y9YWn4CULUoKFRdM3tX0VSU+Z2tFaw9Cf25w//3cRXxOmGhYFyOvvMs
97Q1D2j77jCzvMX1fuM9j/dftIO23Qabr0cNLd6nG//1og+yBKhSwEutgcWIJfWVhYKNfVlEswSc
toOaUrNGRDMo3ScUXOO/tTLJC3NgCVCdU8n4v3m9qyXWbrD6nWWu3a4W1o8lYLUCqrUey71rl/Xt
7P9BhZI7l9XwprYWkBe2EUvArYYUv44wBdOMohOMt1uncLZqsZbUXRodAb59BVHNjNlWRwMRqETG
tQ2B53x32XIRMGwmHi8oGgOUO3eIvm4m4+tlDQvIRU+yqvEAYFIpBrAtlP/W0irzivsMVgJk2ym0
24JaQ3doqusaejaZCqTEYL63w09jQuv0/Bf8yaZ80pEp4NdJCgj+OMi45mOxp477m3XXbQ7SC2KG
++jafspvjsbz+b4WJtkUUIuQoFZQ70iMTt0ivFfXwtvC2jQF1GaBk9lS5ZNexK8ngjobBW/wjlZ2
gKXWBeCGhoZjik3rk/EUxj/L8ElO384PyFLT898/nFlxdbFlfIcHF6vyTVl+1/FLQlD3ssbnWfjQ
+MxBm9VzepdaQ7dDlDga260dXHbds00BsQ3V1mlZsS8WrX1naamrIYhw/pcvrRMBruh3DkXkEWvU
ARmlQsfARVuJwn+Snp8tdwGxBrXeBmUIvVu99VvvW3xsjtIWAv92untIv6RfjO2jdfVP+uP8l/zJ
4X7WnQDjoaOGBwUJjsi3/S/vQe035oOM8Mk+2/Q/fnt32W1xK11Ft9bO+x6vfOO8MD/pU2RbtRDS
OZQTSx1ixyaKcWtNjOLeREjbhSs2HM9/24zaz7oR0Fw4Xt8Midq7if3il19S29nlJSpJL2F/gOy6
8jFL8ckQwE25JbKaOBy7iGJuDWO6ah3voE5YJ2FZTNXgfQHgS6d71ILhS2Z7N6pnbyfUFLIM+eZ4
uh9GyT3/xUsDO//9A6JyBb1eyeOnqO1LBOkyePDlhzK8iP9iG0Iw8IY04mhQ9m4qp65j9nuuyitT
tfTDhVDQREnYtuiAImaTOLtSQrshTh/74nrA43FlI1mIZYYQD9ramknuBHeYqiimIcGXeynilP5F
+UrbUP8efGi/lpT0xErbpn76YPgX5SttkaxlUKtSShhmu12wU0OqYL5HttuWh/NLZmlUBPxr4Wya
kzS96+keYm3FPZJM+wEFwvPNL2BQJGTlIdqhHlV8btdtsUPKnS/GmG3M+kYaN2a/ciiekfYJ0HUB
6Mh34WUbzSMfNQ9q0Twjy3uocu0WBi3EemV3/lsWhkoXgF4kNeVwPJi6wXiTWl/CaR9GK9BaaloA
bjz6dTsgn+1WWJJsUP+P99Y4l4ibcbI//+sX9ix97vpDbOAQiNlcx6/vh2+WdjsMF46KAF0qfqiT
n882g/40Oqe+vC2lFUQtjYqAWLREmySbt8K6/iJpV4n3kFyYGdIFsLa5Uceewq8eh50jfakve123
dWH3DhH+SFDz4NFC0zem99MyL8se6gJOEeKlfprKVtegCsuoKDuRLzzNiLyqFFu9vhtoWh/dRLuX
k4vy7bZIqep9dHdGg1NS4ad7FNyvJ4qVzi/mBcSLnCqirIenChUvsfqI7hWeHhKuQf2L0q5lgRfW
niYgsqG4N5F6Dg+ZnL/p4XRHBf7vNh4um06RX6UjhQwa+QDV87aB6c0V0isHkqWxEQCZxmhgZ0nB
xQxjVQ+bxU1TorLXtXd9ROGGbq49Qy1s2iLRqqWkFwPkmI4oTJ5LO03zRUHhs117c1oIWZoAUmzK
qEk2WZhIgp2gEWbZ8Hx+/SzNrgBTT1ZSS6rYU5Xc+qdJY38rh3F6h7J18nK+h6XBEfBqYi7gYUjQ
82Rjyi42ye1Rgpi/M1EMdIMhNS8L6yKRSh2jOitjDs7YsjvxNQpo53//wsb9h133cbtQYMojiMxR
Mj0kJGlCf9ugJ5Or1FgN/kMX/Tjfz8JqFQlVCDJi6BkwTlY63hnoDPize8mIAmsQH7H+XulmYSmJ
pCpdc5A3UlryIKXzDeY5avA2Smbnv2Gp8XmVfRirvFRtqzYAc6fgfoJJWjOtxLmFdarOPX5o2RtC
dO5wH0COinpoBVmS9wp5uMt+trC9FoFle+rAz6ZaEmO/eEMy57KWBeB2qAX1qj5Ht+wG8d1qWBno
OeXzyUFPFWCbp2rRJUU4t1tvkulLQCougmSMahpevF8T5TFBZfv8NywAWBUArCA10qNZy4Zr9Vte
vDZp/Ew5or5Gv/lD4fnkY0RWVVKljhM08/CffuDa8fA0Phys2y/ybtx8RdptLXe/sIREctWgz8qB
zLBr1ddqfUKSHL3ft/NjtLDwlRnUH5ZnkRjI0oS0HctX/nAdrN3cl9qd5+RDu8qgaUYy0W5d/XRk
ZGgqb2VWl1oWoOrUpkS6LOUOm0as+QFhyvyiSAz5WvjRyI2ia1gZJxwWzW03hvYWj/ivl4y0JnKF
5A4rXt30q5Mcjy9IafLg7VFJdr7xz5eIJhKF1Lq3xxSnjVPfoZ0sF35+xbP9zwybtt1lPQg3tN6n
xsujOuRkVUbCASGAhtdLuGg6+bjyEZ/PLJrlfw+/jY8kavlGddKG1t93fV4/GrIar1zCl1oXVmTV
Z76K4lN1CuKGGxr2COh4j7nf/zo/QJ9HNk0W1mWN0h2i91DsKdzcKMPw3TawrsvxQ9KygxVZX0jt
uC3yt5d1N3/mB4DVBqdP9IaaUxeGr4Xn3ys13XT+MYWvl+bRk9RSeR2vPfF/vslrsvZ3d6jKWzht
scDQXN9rdnEYE7QdDPtqSrVnyoVW7otLkyRsO31t+0mHGsQpNEbESid52gSqnVy4wAR85z4Oe0Zg
aae4xlweBYe6VLaGVuCaen5SlmAo7DglPgowxZTiZBr1batQVN8VaIJoevd4voPPx0cVqURcClAd
yelAKrv8CvO3Al1Bbzqeb/3zScZ56e9Jri2PMlqW72leT6jdo/I4q6+zoHSqPDaaaVyd7+jznVl1
BKRj60jKPTSKk2O3e9XqvmLB/oQOsbZBLG8lpbTUh4B33R9TrcVH6WTa1VUyetkmM8N7dI8ujumq
I2B+xH4SkYhaOSGrGN3XDppkma3XKxFr6QsEiLe63Tqm7smn0AsRyW4xXUnL23bKbhpLXklbLS0o
AdeKNk0ptpHKKfE6g0cDe0qohKil7+cn+vOgiMzI3ysq9GOESCtVPtVEozBV7nHYwiyg7/aNmu0U
yEIoK91FehatnA4+R6AqUpFCO7ZltTXkU9sZ2pODEsp0zC1F6bCQDPPLLuiqyEqycInlKWDA1yzq
97w57vOyf1QQb0Y5ABHk9On86M24++/zJTJHf4+e3cNg9ltGry2TJwRTEdfSrL1m1beRNNyzGx8s
c60YemHgRGYSgicSJLRafVfl4lrtzWdkaq90OX0+/ykLa9kWEF+MsaS2Wolq3GheBXr41CrmQ1Ki
xtM1KwmZhehlC4B3igZ5VC/OTnXKK1ve38V5cjPpzm1IRjMvzIu2KFVkLZV43k1NIU2nGqeJG3lM
7UPUhM7+/DgtfYSA+aLwelS7E/nkV9meF2HZjcrhcZ7mwEOKLTSalZ1kab4F4CNI3NVprk8nR+cc
jTa6cvCwE9pKfXaZPACHq7+XL3JovYlm2XTSkXx68Jpauiokrf3n/EgtfYCwmTuGFBeWlU2nykB6
eZJrZL6jrty3I4J457uYB/0z/InbudNjBEYt4KnucI/FSDBE9I4UyvnWFyAhspoalOTrPpGnkxLr
T2UFultdPpR9/482rVHsFgZJJDEViBphddJOJ89BdR49sJ6jO+URXGvW3ocWBknkM9lDmzWU2uYn
7Gqb2ygs3+Siv4wkrIqMpj7tu1EqlOGEqxLEVb19DP1q5RCyADWR0hRXjoKQQWi/N032FJvjQVHV
b73T7uV8+o0O20pYWpqCedw+HNRlZ7QQNIrt99BU7hVnvLeM/nGqUVW9bBkJQMY2zLN9TbLerc50
5ztHoUd4emQHHBlWVurSSAlA1pug03FxxhhAa76q4WNRZ9dJF7pTi9tfu5YpW8KDAOjWy3QsIzr/
pMshSrd8SW10jxQL3Wedc9kJ1xIQ7ac5Eg0DfaD493vugrhxhZvD1Xw5W99MFzZukfDU1qVZ+46h
vfdWeN9PzyrXwHll5UxLNz0Xdr5yRFwAn0h3wgLNiPAh1d693tzpTvawvm4XpkNkPNmGblMmyzeg
rLbLeus462qqg7GDh/Zw0dI1564/QENJJtOSU6yCpji/Zl2NRrVRUmeraG/nO1jAnjn//UMHg5Un
oeYl3os5OFcFRwD8ta65Nl8WQUwB2rHUoFhlm+qfIeL3z7clA7MalOZ2ibl22FyaYwHgbdJHcYYR
z2y5fT/mEvJ0xqoiw8IB3RSgrSI6lMIoHN4j1XxwHPwF9PSgc9Gbj3+B81CiN5FWa5X9S58iQLwv
IoRrSh3ZjwIBm2s105rsa+RE2Lqcn/ClRSvgO5MobSMnW71LWYF9DdYI0TAd0lJH1xLFUQV/gk3c
yl7063x/C8Mn8qB8z/NxvR2r997xtgkBuMInIEsRiA/R9CamdC1/X10KC3HFmP/+YT2bUVEZcmUW
7w6BZJ6pmJWGZ82mz7p9xiExcuzj+S9b6mreCz505SutGeqDXbznfM38daxvHpl3DvkfPF62im/u
zve0sLsYQhTwNGRCPdsq3tEVfRxVa48dxl5zqFHTfwThWoHNUi9CKKhlyaf2WS7em7q5mlVUcGun
Gsa+tRp5i6Llym68NGxCSHCaQItKfSzeZ+7H3NXIWMUdVj8OWYgQcwLp0nET4kJeDVUfk9F6d6Z8
F/gvalJd+SHM1OxnNK5dC5cWuBAf4lSSUUVM8ncPXbJezQ8e7gF42aGVSIEf32MTMyK+7/xaWBo+
MUDgFqwYVZqjQ4pjBoIV6XxFBENynCJ+//9xqDGEUEFqSLUUjjYn3FGOCCrsraHDPq/bDfjO1dJl
FT+qSJ+i7g+fZKqj3srEaL4HYTHbTOZ6tlZ5vxDxROZUrVSICOdx9B6zTdeyjktW9tAo3R3PpSvb
3MIuKrKm2t6SwpCH0XdPrXBeCvIDgrKn0FFWJv1Pvfon9yxdiAAyzYaKVEtvKi7GyK92qq9jr9lE
ZoiVLzq4pCW3ZKpy84lQgQlyqmaRg7SDqrSSszFRXi2TI8KlbUJmBEv4Nx07VeRVc7wfVwZhIX6I
VBjV9j3HUePiLdTymxlxs+iT5uk4IxEbVzPIC3gTaTFpYHcpDkr5W4lI/QyA2UUjrLu7FAVgSA/b
gvhbeRdGeZEjE2eKhUdem55Ur/kxJ5fmDaUuUZlWlFfff9HV8bJEo0iXcepI9rxeC9+cpHae6z4N
npG7yJ/Ox40FFIhqRIWPVFXmtMGbxLjt0DWf9uirH/GBmnZ4XqwV2CwgQeTLlJ3thGMaB29Za9YT
5lN6Jc1C0HW8xT8jMFZS1wvHJJHox4dotWRl6pvpFHpxrHLFYK+aBjQQzw/XwmIWBdnwBCojzGjk
tzYMoRptdGmg1n2j4xuuHVqjwmcj1dSmdLYDms3lt/O9Ln2WsGGRhvCLCh2ttzjBtuSLHplK+tzJ
01RfRFdTRUpgafiTnwVd8aYGRf4dPTD1m98N+stlP1/Ym7B7ThCsNeq3vMgSf4emrFIf2iYy7MP5
DpZmRdiRejJkluPUzZvkpZtJUbaKqbseYdxI1ZvM7Pbnu1laxHPo+XCym6gAmayqq940Lwvb72o/
WN4j3D85/tYMlul/vawb4eRAqeuky0plv8aWc4uf4D6wrPceX8jzzS8sJk2YDSz8SAkFpf2KMPBQ
v3tOig9Z4+FGctnlVBNmo82x0WjV0HodixpKk8QRH8e1CSt0s19ZUQunHZH5ZU151GdUHL8qZpDv
MWrCQ7aEKKFznlJb1d41LVnBski13UWDJlLCbD+czFbCHaXrULINvLR9TfDOyFYOvwsrS2SC5Xak
610V4Cnh1xQDYV5hKei/d/XkBuYQ9ysLeGHqRSaYr0o6zgBW5Pbx8KjWZb9xbP45P0QLO4k6f9sH
dPhVPRl5ZKO93WAUykTkVfvW6dZ15TkrGcGlLubv+tAFiv0oM8tx8+qls820mmMvuB9yjF8meDJp
LvcPsSNLa8O11J0QdvNaNUy9kyM3rjrMxDw123peqFyXTZzufTRsfl82cgLgcxNTpxKnMKy7kue6
5J0vVPNrHK5vp2GV6LI09wLsVVzrfTXoA9cbOIuiE2dvZ6LL+S9YalyAvDmqlYzJVORii/MSttx4
EnVV53lhGkSyGDa5ZYmgC34lSLPjaHaUdf9+zqAi3f9+0e8XiWIaTsEYBYfJK6cg83vUh8FroweY
wl7W/LxvfVi3BFsJ+dw2frUwxbP3WWLj8JVhDbt2vFoaovnvHzpo8RBzwjqKXzHwey2H4B8zkg/a
pF9rq/fZhRAlqnGVUY6sMNr0rxg09rf6VOjOLs4MHf/RUMHI6/xILX2IgPCOx6hmHMxkH+bBoxrI
D5auuTzmXtsdJoWX9SHAuja10XeqNt07aZkfUxQef3cF4iF1VPklZsJ2+fV8RwuoEAW70mlAgoOi
ln0Razgslna/mTQofedbX5oQAdBDqLd6lHnJfsDl4YfB6aR1KSzUn3U9SqL9+U6WPkEAdu0PEV4V
TrKfcpSNMecZDlM/XEjKEcl3SmRl5lhkzIRWhRjORHXwhgRN06wcaxfOhaJaV+E3Y05RYLL3cLjY
ZL0THoJMT65MtFB2VlaP5K/6NdnYhaESSXhW6Wcx+Z5kP1bRV4Pdwc2VWl854S41LgBc1rWkNLAI
30+Rfh+gD7YdMmeNorbUuLBzN0idh/lAtdXQo6yAc3K+N1tnbZ3Op+NPchSiYJeHhUyCfpP/msVk
4ItW/ZMJc/zEbXEM3kycFrTsZ7BavbIQQkTCXUrRgenjXrrPFefY4wS7QQXa9Ug0dLjtroBv6aPU
vwPuyKlZaaref5Xz8Fjq2c7Ur8si2wVYW+Fz+hzJz6OhXDj5AtLT2Al8s4mkZ9OXSSBmfd6nuwQL
oQsTorKAcltXq9JJHOk0507mvMn87DZODU5+eKCp9kow+TxiKSIHr5xGW41rO3D1BjXzntNHPlT4
ta4eQz6fFUWk4SlJ1sptZkqnKMlugl7ZUsa0j8N228atq6Tpwctuy3QtunwOG+W/uHg5Ts6FoyZ7
0qxAxs/9jFp+JE6dlf1jabwE0GdGWw7GyAWwtKZhq3R6ukd7QzuMhm+75+P752BRRB6eUZtmoY1W
sveDyrpSbEc71EkjHw14hpj0ohB4WT/zGH44oDhoNOiRZMdkvRGTvFasSbKPutGaW1/3gve6CHz9
x2VdCds7/HCtH0uiWd3a/bdumBBwdoxewot+Uh8nfK/l3fmePt9eFJGjZ4XJ1CLDFO0rPGZuKzV9
Cs3E9Uo9OEgFqgiWtUb7XFA9VER2Hk9KVe50qXVSyWxGJJAVtnhfDo7GJB04ZRxaBaurrj9iC7Wy
NJa+TggKVZrgh6lU0d6aoqPs+3vO4dRPePU9l8jDFFlrWeyFjkSyXmH6nTqWRTTTR74mbTNsRwut
Da0sj2ZdYTTVmGtc/KWu5nzCh2VotJLZSJrPMozbX5z6Y2iz0Y1neUfJyZSNFTTPFy0NkbVnDj2q
Yg2lzIbnf7V77xemw291px60Uck2WhX9Pt/P54kQ/Kv+/iBJtq3cIae/x6o93mTaRB1DclUY3dHO
uxfI2o9NaOzP97UQ70T+nocrtFVVyBk2GnawO0vB/clNEjVbM1JY6mD++4fZyVXDUJkc85R26rap
4vc2Di+cDyEoJJajZD7GKHveGG+tRAo3rZPeNanmSiomF0YYP1w2SMLBIOyaSB7wRtxbfaxjJYgv
+y225f2aePzSChbOApZcNkWPNPJey73DRCU3Z9vOzYfpasIkGXFM86JUumIL8O84Crbh0NNRpYXv
ptZN77VtOP7KAWphrkUOX+D1UtNJarRvzJqiWVvNo2Ezhu0QXLZaRQIfoq3cjQDaXuqjcWd6Y7nn
YHvpz5+n58NSlXyz80ZcdveNH8jvGr7lOBFMmbQyOgs7v8jea6MQS9Cg4+2ike6MpKkxsOv3tuqt
0T2Whn/u+OPvH7F+DHjL2Dd29cOIG+2bJQf4sJ8HwUJUEvXIJC2Wpbpk7A22jiFW78gJP6hy9iuV
/GNTGy7eV9PKyWIBEJaAbNWQenPUgmhvy96XISCX3QXTSQuLvU4p2aa/8AqmWAKy1bBRGLIw2geB
1aLRok14sTbKReRoxRJw7SD3O8kKgXxq08w7ToEv3aVNB/f0/JTMG8J/38IUkb83Zn6oTylxaYwD
a+8n5tGQsyNetOh0NvFKfnZhLkT2XqP0vmEZUbQ304ksqdPsCayHDi/RjV8Mb7JlrdUyLnzOf9H3
wj5WRyNm1iXlZpisb4beHdNs2PPmvhIAl7oQIN7DVo/1mIUVlNUXTvUbb5T87aA77jBaX8/PygLO
RR5fqaj4BfOIvw+zpHLtVFE48uTVl8Yp2ws/Q0B6M+hVLjcsW6fKUC7iM5z4zRzba2MKr85/xUIw
Edl8TWbHaeuzudaQNDBLthtX96bXyxoX8F3jlWN3Mu6SU9ha97kTTdh6TuplHEFFpPEFVZpm/sjw
FDFs/rrvkENY5fEvTa8AauqDHUvrWUJxFmz9on6JILYNWbHCDFhaoeIWLSVREPZ2sK8l7UeomSdV
btVkUyhKvkENsmxWwvlCPyJXz2wmrbV0PkO3utsgm+5TueEzlLemHlfC00LkEDlF5ohpuh2F4b5t
ptsuaJxNnCq30HNcz0wB+BorS/+TW/wkEIpMQGNI/SbFvvSFO7tuX1mhM4WHJs/UX46hGF/zVNLU
F7MKp2qXd5iLovhaR2H3pDhh1d9Uo4xFvBRF8Tcz479tS82X/RXzqVC+brlOe9+sdgy8XZNK/K9v
xKm/0fM8NHcODsd704I457fWWOwqpKW7XTearb1NY32wNioqE8Y2wLXeP1SqzckU5pZZlocU47q3
zMykYm97nRVuraox4l3XxoqyNxQ/73dFZ/narsmy6R+e8u13xDGUdNN5Vf026byDbktZG46J3ZuP
sa+OydbOJ7y5pU5JdoPT9razladErnZG9n85+7Llym0ty1+p8DtvgQQxVZTvA3l4RkkpKWe/MNLp
TIDzAM5/1N/RP9bruG73zaRNnQ5FOBRODTgkgA1sbKwBMCU2SKhawqtwdk7Q5FzMWy9jPmo22jrw
+2h6QuEXrOzTkjV+9bsXD5mzd1Ov8vewMe6+llmHrczO0uW7Sl5roZ5AWSzktZjhXUbbwn1oTGzs
p3kopPNsBm9hl9Z1syH0Ya/L4ekFn/ELVtzyzcKcZt4no8/96YGLdvb7kOVOPYcwOqLxfqmnITs4
g27kMe7a1sepjiS5fhR1618tftrMfbILLCubEGNOw5Tk/Z2vuQ+Nupb0+xym4vsxqRa1wxAo8cTq
xpS7Gmdt/56CVOsfU/iqA1vAjezSzwW8YN0HAC/jPFhmYA5C3lZyvADqBDUJt8hmN2irQZNdjmoX
bH9xM3r1HJQpcPO5SBJxWGAQciYw/R38gHU6r77HXj6C9qwSLNGFm1bsgScOE0dZ6qE4SAC7ujJI
aYNRZjRzkRGOwijEh61ruDGmpOb1Ak+jmpJi77Sz4W+cgcsPSnscmYpIIVo+Uw/aYzDunb+ObjO/
HeHme0onbR8XzWBpQ8qUVoHXdjBwdoSTPZdIdHGZbvzWHLWKYZU9AjdXDFeSAU2+mJQO/OPcjXHz
vRxyrb6BG06qcMoJoLViTqg9+LTDcAqcHodgnsfFHnTt2wGeK4794KDEVT6XUA50QzjtjH6+G5Rj
+7sGkB0eyMrHBOoobEg45QNsuFPRo3tGU+qgVEn1u6Oa5M6X8zzdQWbQT4MMTtllVGXSxjtMdKTl
TTn/VtN0/lpyKCtcGj41Y4gaUQpPbkAmU0i8iJI8k8kzXYAbIQRfhk7TgRp0UodtbWT/nvZZKYOF
O8tzXkyT2UH40Iv8cZFvS3grT0fsf/wLxNzZgxi6gRzh3S5IyOUI/UXYHX9YZkghvoNgNSRMMlF3
b7pZtMkZ9/1uH5Ve6Q5HCq939zJmRrp3HdLA7NMkUMeGVv7UZPeFiE0f+aat5ne4cOvaB8fUrt4B
OEA+tTXxbVQXpk4CD8wf8lTCA70PHG+Q9MDIVPYB/GzRg7P0/TawPlfQtelyYS6+iev7lDT20caV
+iMWKTRLsN638964RYv74rR+jpe5ccIM11nvdUdgS9zDC4ZFoqzi9hFKVxJm2mLIRf/cJ8sID6OZ
TaqFsVnrl/TAVddKjH4Kf1WzJNYJu9riMSZvwELiWJfd22GqnuCorNyD43ZcB1Jnyx8WnQl1XdAe
yc5UnYKxVgNS9KHx4/nRdT3aQOgxLuDYPVvnaqWNCkLgFJV6N7V992VQ89jAFdiP2YQFTycmzKZO
7z2/o9/RD52NBl1StWcayqOwzm6WJYSjNOaOsVyrPmhVnmd/YPFq85BbIi3c0H1cKTC/zparK5Gh
zXFQpBrejD7j9Er8HskCNRzG8yxiXmX5G6L7ZngrcyM+YyPAvAN+Npnupr6wsN9T1Rg/QlEfgLh+
MUUZdk0xq0jlYGFHiSAVHlpYD5auA8viS+dNnj6A2UXKM+Bt/KMD5hgQxthU7N7hPdS1gtbvrbev
BAysdyYf63ftolDKLSAT4RxSVEglVsgqs4FPi/hgjTYWomp1khMvsLUc+qhwK4bSQmyw1sIhLIH5
Tzt4zBbYLEz3HQFr7Y7kMf/sCE7myHO6/F2P3eQj8vIqf1C+XcjTiLskdhqnqap3hRunHswCwGo+
zYXfIJNwWq8/gIrfswglvt7ZK6+r52cxOE13UQ1kDXcLNCDuWO7NMSrrOZVHnTWifvK7uHE/+jH8
z+EHA5kvaMTNBDx1NXm4WNATYJk6g8RJYSrh7QHaSbpnX+NuMXASOnkH0Bqq5uS07QIY4phn1mA/
o9h5ApCRZXLKwZjTyKIgZ9ejwSQtg9lYUe6IBIbteSFsrLGllgMLUO7B7IK1jvhaDmkO6GcR15BY
TWvkTNGwLPjNGIt/dYQ5emKj0jIvC6H3apozJAjq70YtABJlddtk71la1M9up4tvrdthka8o5fJz
P6nu44SVoTnNwK4PpxwWAHYIQfvh1f00okAgQ1Wa5q2fqjz+iAvgpYyuoIx5BJY+y/QzmGgxPw+2
F0UU6x67c5sns4zAxm7HM8a/gDq5Uc6ZGip1xEbXfjVVgrpsYNs2UWE1uiloTOpajIBVEzMHqpte
1NjXfCf56kIiAsqo7lK9G/1G1bhoTVN99kmmm/3LJ4GNbHotNgvEAYCVHOmu0Ka/6JgowHEy/jTa
5pahwMZJZs2oYLqDy56LwwbLqxnl1Cp7T/O6eHrdC6yOYnPaENcDCnZvF2NNOOJSb4y63DgZtoSh
uFW433qJ6/d/qO3EKTzf4GZvwILu4Y2p25005HVCHfCZ+bnxxONDlqJkuncqkh8V9b4X1nOitJj1
K4d5VWcpXF6UpaVmT5o+PTZQsg5H1CBPcAy7Vf3aOtCszmVG4j46mxyz74RPTlmHJdb4o3fgV3qL
mcr58PKAb4zEmsJAmYc1i+FzEjbibtjh44nkhbhxLNuosq0JDEr7vAED1wBwgECLuTrNZXtfUrJr
pWn3NEOqBG2dG1iKjT5bcxkyJ1mKZWjwLjkXu5nkDwQItR0zNRhvbfi6Drt++A9T10wirycFtx3e
pyYQQ1bu+dLbGzNrazhW8deg2tWaZU72VRV3R5oXBfDtsiyH+pUn5TU8fOqbuK5lnLxncnpwZXcS
cPK6AvkwRDcO/VsvsQpAP81cTWubAJHjxIeU+vnRpOwWJ3qr9VXwSaJYDAEYLIBulX0xMGSVATYK
9jqoibvWiMVRtGuodw3u0YcQVtEYLgLoYuWvA+qCh/7zDMomy13I5pp9TKl50JhHD05ibvnnbXTP
Wi52McNIe2gh712uFicQblPXgbMADHIjprc+YHVBmasZZ0W6mH2l4LVoc3AFJ6Fe557srjkyECnS
U8Vw2J0cW4WKdvWXWvAu8HHvdkvgfqOSsybGIO2ig00wwlNt3izGh7OmUx0T3Z9TId80UMl51VKx
psUUtIXsTkPMvkT+G8akg6yalbdIjxur3ZoWMyRmNjW26T20596YKXmGKUwVjIPZp+zmLc/WYK9C
eZ5VxkXumf1ouAn8FFhKh1c3irJb47CK5BFQbCEWovexHe2liOMD+F33aTV3V9fEbBf79Y1ldWMf
WhMKQNbtGyiYYsT97OTnzZ2/RJXMfkuT+tTVPU7Qt2DGW5+0Cu6aGKeW1+AurDopiJnG4tLixGQF
LAIBLknS/nWp2ppg4PHR13q6vhNAHCG/ivbRNiuitJK3THs2XmZNKRjiJqt7jfvOqfKfr2xNWjTh
VLvHZUn2+XwPWdUbu+oGLGrNLhAmbkxie6yJ5YKUmYZTkr3pYrnvrP+QDd5xcNRzzszbV0XmX1gG
KTVxWyFTIPDy9kKntmMcVI7D2Y3Q35jaa6aBl2DDSJPUiRzHfElLFQEadS03tWmY1vac+tWNu5ON
AF1L0E4NMgS4CzoR9LZEBB+k7hRrZ35+uZ82zjPeKvw9xwOr2sNsnmpb5SfXwUksxBX76EW5N6Gm
+/LHbL3EaiFIdav9BMz9CBArERDp1TsGw4AbrW8slH+RpUXt2S0nJKFV2naHoSbkDbxA0vcz7wwu
y0T2ulR6LUkLtIPXWXeMoxoov7eNBzNQnSbt625f1xSD3gi47SLZiZJBhP4Ea0EaD8WNPX2ji9bk
goSQBcq9vt77janOSM2daQhg9ponEGLGgb8LaFJkr6IKumtZ2qyHtDGHxtq+iJFsfWhkkxQPhgJ/
d+NtNmbtWo3VZUCFdBO6SrajcxpRyAtRMPB3Pm6dbqxXGx22hoWLJpcuvcpSTWNxHDq/CZYJhcUO
cC1npl9eFRZ/Wtr8cNRYuO8XmYeja66r/InZ2N23NmOvnFCro0ZadcSZYvSSjh3vbplnqNz3Y/n+
5WffggOu/cuzeChzFFDJB1TMwaiMRZ87FliUzqmbyLiudYu9HXB+MoFXQqBQH3hdJFhYOCqkPgvd
QnJz41U3VmN3tYx1IpZdkVdx1Fzl46Cw4j8AvSAj7bdxWHocTndDkb9uuVlTKnhHW21q4kRzhiVs
YXl8aNNmvO/9NtmhBB9HL/fwxqK5FjQ2qtXFkDZxVJqs2g+eC1hJN9/awDZaX/MS7JAoD/p3cbRc
nVOJdJc3YNJkN/bfrfC5DtQPM9uFkM4yT+ijPpE8YKaJnxbJ29BDMfTQzkN6I8Pceovr5//wObHj
xIMHtHXUdDAidipaoh5e6le2voogaJxSNeFKLMpiziBnLOTJj+WtQsO1lb+5BV6TEtzaZjqlJca3
Vc5u8nl3v/A4e4BXo7qxUG51zyouwCYj3LcYZHBB8sdYCfeUVPEt3eqt1le7ukxT1bHr8gU3+jSa
qOOGTaxvIfW3Wl8VyJRqBRsVYjrHKvaxZ0l3gh1FfWMv3+r8VRoPpYp2iXGfGnkZLY+VP5ijN6Tj
Me3y162/ZE018Fu5xB7PoGyYSBwVzJCduV5wL/Xy8vD3IUbWRAMDjf+0y5I4cruJ7nybHwtbnbqE
fOvc6Za1wt+n7WTNL+ApLo/TaYJz29CHNe/3jqHnrM2OWQVR1qvsGuJZJcONrPrvx5yoVTgXxQjx
8BLv1Ay1t5tcP90BXMVv7Ol/v0ugjPTzYlHOgsiiQOuaqFMj+3cyLdKo4BB8wrV/SLxpujE2W+9x
/f4Py5JelrLVXMNk1dNlqEeY27p1essLdes9VlGNeIA4pzZx5NPsCySqswBCVp8HSg/CT36vE/8W
BHRriq0CfATfLh09rFCYBuqjzmV2V1tpTwQH3cg1rn5dUYisqQVVGrdqLB0VxUmbhNK26XFmJQ1N
QciNqbXVaauAzx04n7sMVn8QGXv0AAvBYS37jIvEI+cxbtl0w24M/sYnrbkErs8K5jA3hkEtrvx+
U+Vs9LlIcQt9yocY199j4+AYLEdga161FPDVUqmFCxVPQuSOd/rEIQQTIyIrpt+w/hbIf2NGrxWG
S67nzhaTAxsLd/paCLd+iuXkPL/8AlutX7vyh3ipCbRYaKdU5KSjCvE+9c5L0/bGEfrvqxxkTVCg
vDQLoRVa97K3AEokUT0WQMGAqtI5wGSIHOL75XwjadgImjVFAVshBZSpUchFTbyfY5rvXTLa4whx
+bDRsN97uc+2Pme1xqCaz9qce1COLGIsAKfYWaAMu7f0RpH/73dIIlerjJfFaogLtK+9e2e8S5G3
sceXH32rae/n4c5xaQ8FGzRtNNIGXNybgJX5jX7ZanwVDB1MB5O2A2ZHpO/JdJiarzR55XOv15Cp
sEC6oWnuvyPTQ98cyevyEbLmIniihTuAYioSKe+gBuipMIXWBHBG4+uq1UhWf+51uKJ43AMLJeqL
Uex4KWAVtjTi8PKYboTwWkkYx6tp4spV0aga5DhdNyvAo5b2w8vNb8z2NRsBqKRcls0MJBbrIj7l
h2o0YbuU+6TNbgTuxsRZSwrXhRpU6U2YlbSMehdWA763L7zhRvNbHbSKV2fs/cqhUHptCxZ2+tOA
Cs/LfbOx4azpB6Vsihp3yXwXSwKgJxInMqCKVO3j3A0GIm98zFb/rKIWJJPagYk831FzAHosVG0a
cPfWaejPY+1fj0MQl/l5evrIzoDluTY/AM92sVpHcS7f+vq78PeCFZEunF2p451f3brp2ppUq3jO
POyVQzsAF9sOAB4u55bmYWm9S7rcWo02Rn1NR/B6vyhIgo8QhcQt3dMkmhvDsfHwf6Ef9MqviUV/
VfYDG0wogI9x3iB53r08q7baX+3JjYJ2LXfx5BLFmp4J4AQlBOwAhVtuGcZszKg19SBbYOw4TPiI
Zp7PmsY7RNwhNfRVVBCyFhA2hJW6SNFDmrrnMp9DtohQuO19O5f7xn1lYK+pB1VGWGuvQzzFy45P
H6vFuzHEW/2z2oKp4fAniXv0j3vf5F9nXwe0+vLy8G5NzFU0V01TADOJtls4HtWom5hbDJytp15F
lZTlMMcVWrbZ26L/bageZPn08kNvNL1mAVS8G5LeomnDONiTH4R6O0yfX257o0PWoHzru/3igpO2
s9N70LaDKX8dX5KsQWNjgoM50B6I1OaPYYGGYn6qqr3wZzDRzY2z7Ua0rlFji0wHLyOYhEtbnY1/
lN43wSFA6T6/3DtbPX/9/g8ZetU7IiMC7+CChcSdp6l6MJWNXm58q+uv3/+h8UFJqobWonFuwrn9
1MzfX9fwKoCkmy0slkhKEpqZs5lzkJ9Nq7+93PpWn6xCKG1YPrISfT4Un/OkCCZWh768IQ6/1fhq
O0x5q0VZosPlXLGAKn5qxXzOq1vTfav9VZRqgg0XCHW+q8X7Wp5L0u2I3+1e1TNr0JlH2hJ5B2Ip
JsCc5Z+XKoIcX/S6xld57FKbCeIqBJlm3v+OKsQfCbNX4MUtnvZGz6xRZiLJrpYwLULJ2VuXRgIw
zDa/dbG0MdfXcrlF7UpPDeh3r7k4Yu9N317ula12r2/zQwyBSuIVIkG7zWyfutp99MUt3uZW09fv
/9A07XDZluVouiDq3kBX1NLmdbPcXwVoN5T9AFITkj7/Q4vLO2b3vboFoNkayFV8qn6YfZleB5J+
6HMRFPleNrfcl7caX8Un7VUPHFPDkZJedAnWC7g35a1K5VaPr4IzYXJkdkbwK7f4kJQkCawZb2z8
Gw++xo/1lKVI4vHgYnqrVHKckvvYex1wFnXAn6dKKxzhVikapzw75POHPDsvsYhenuJbT77KSG3a
tWCzVUhZrge04RiDLDXyGzNxo8vXmDEzdCylEo3DvPs4gfbusVshv7E3r2FiXaegndOj6ZR+SEsG
vhZYnuJZNu7u5Y7ZKHCtkWJjmZse6gUYUofc5wwVNJxn6gmW5qgUdwGrs98FuaV7ujUKq5DVsIVL
KjdTESdFHMblmAYyEcNBZfOtiyWF2fI3R8G18fiwlPVo6gJj0e6FBAi37HdMfc7Ml7kmgYE6S/K6
ItcaNzal0s+KJcN8HZvTyESgU7AWRuF6N8oiG2fztRCtpW1MLUv5jok3hZxObHwcIUJcfhnd/vjy
6G8MyBonxv1CpAp6zDubnhjEV+hzBR2Zl9vemFlrgBifgE5XDtquZucsnQ+104Ck83sOgwzShVn2
KmA3WaPDcjAa87HAxwzmi6hkcA3uFOfl4tZWsBGCazwYLvmQXhrOdsUA1itRD8s8nMzCn5uqef9y
V20sIGtEWAMEQuc6RkWFzqc3U5x3j/203AA4bI3x9UN/2IJ5uzQ8M7hQAseq7neN07IsamZXTjtX
pfKPl19hq5dWoY1L0NrxZiPBzpntIZl4emSz9gJSOMseT1A9vvw5W7NqtTELGKcJUVIZJQ3/LVvU
dEi9YQgH8ILcHvw8n8TjxVL3RuVtIwbX+LB0GSrhs0lGU1Uc4Rf1VY7LJ13aw+KPDypzb1VktgZp
tWtncDwAb6sSEdTkqzCRYDKLcqiCeUCy+nLPbUyyv4DE4LYygfwlImgQtGdfKP9U1Hkavq7163j9
MMsSSO/FYD/wiIiZPLA4n/pjkyt1C3Oy0UFrYBhEfMYc5GG+c9ouTB0OZLN3APHtdVv4Gk7FSWuh
kJf7kcdbGMGBgnmuF8d8e13nXF/qx87J20x5qWSRzF06nkk9LahH0mQyN6bp1tiuYrwi0JwFWZRF
lbd0O43/u4iW8I8vP/5GzK0hUp41ZvKLgUVz7h7m+FNSVZdEsB1Z6IVCsWmAQOXLn7T1HqvoBlu7
cuCwwCLdO+AGa2XB0SWvO9GvQVEuqycLAxMf6h7JpPay7MvpHifj/JZD6MYauMYW9rh8HGH54kc2
FSfCi6+eWA4uzG+ps/zPO/zn1+m/9Lfq8X8yGfvP/8a/v1b13CbadKt//vNdVeC//77+zf/7nZ//
4p+Hb9XDl+KbXf/ST3+Ddv/1ubsv3Zef/hGVuGaen/pv7fz8zfZ592f7eMLrb/7//vA/vv3Zyru5
/vbrL18r2EJeW4Mma/nLv350+uPXX7xrwv+fP7b/rx9eX+DXX971wKf/7/9VJrb78te/+/bFdr/+
wvk/OMQ+ITbE8JXL6zXM+O36E+b9A2J/+KZLpSspU5hwZdV25tdffO8fQgE1KHzJKCQyrhIqtuqv
P6LsH6D4EEWoooRzn/Bf/u/z/TRC/x6x/yj74rFKys7++sufC+y/U1JBmQ+BOyyrDE25EmLTP68C
zSjHkbBYRXPLkXHNTRssXlKEIjXOmzgt92483YNK7xxnCanZfKr1ndsOY5gvcb+D2AEuaOt5L9pC
7lCuW4LCM02Y9+aPBkiq4w+9+6+n//Fp/0zP1k+rPPQnFwy8qXUiXcul7DNcqUccZbCDU/pyp+yV
Y+jaqzmTe/AK/RlyoVnQe2aB71lawum+vPCYwRTFIv32JMCTjMATtJ2T9w0qaJHTFOmd20Pdah7L
d6mq+fsUWXTod8DI7mBpCcBspR5TlSFzGAp9I0f8k1P400txScGrJ4S6Htbz9TIPj+hZ9jXWybHv
WeCO3dDBlDr/TU8sP6Qzbe/SGcIchlIY7niJfx7IBN0MppOPkwu1t4QOEM2orTfC8XkI2jG2Fz/O
vqR0mYJFF96DyZ04rMsM3mlZX6KWmuQArc/qEXIYHyGDCR6RB2eraZourIPrrurqvTImCfRVrgWP
5HtHwqb9DL/sC/w257Avk2LnLpM6koKfVZpFInEZOPEz5FfiZtpNtagvoPbD0qd/8Dz1GftYtXt5
OjDhXdfeH/sOlowIEMBrXfgGEHftgVMXZHBb5dn9MuU+REGMRZKtnYMWJLAkE8fBVPqhgMJGREVt
3gKXU0MKs5CfYPf3OR+r+VuK0rse8vZgoJxxJ/nFtkzcuUXewzYRPeZCtfXq3x4ROe61S6AU4zlv
tYW8Bgj0fqZ2ipbJAZTKIwDhEBD/YP0u34khTQ+N0l2gnKvCAOi9DJIaMPzTECmR9kzH4T3opBEt
1LzD68kAO2aFGVZ/TuT1s4/QP2lDFHpkoM2I+8IYnt7F9Xusr7EOduM5tWee6wCut+OjA3nZ/VCy
fNcbTc6K6YDLTkdl1rdB14wf5maJEjZPURObcl9RG6V9vlyGHNaEsgEBtc+/CyfNAoyAt2MMtH8+
aHt0+us86vo0Stk3bjKofjc6BQhWtDsy3wPUGOgmucTNM6nFGLjJ0gQZrb7VFA1DQgH0VrWQiHvD
PefMPvdm/K2h9bCbJfpwtlScAdhvoSJQQTpvSAJHNvl+IGVYWXYpTf8dtgFPzIl3lapwCS/9A7Ro
3qgSMSxhDKlL8bxA2jKAU6QP8j2pdpXb2BB+S3Xks6U5Vovf7PrSI/sSpJaCxePdaNyQuk1/hprP
GXN9vwzeBMBt/MiIV4XlIG0gG9DhVSXIzk/gNRf3bxlsE06OzsE1yN6pVM9B3oW2Jmmou9wGs+ce
sWuGqYvuaQHAsllJoy5pPmtQbwcD7CTlDsQPiAW4P6380MyuDrNWwFUbyjQQGVVnOelz3Ijkycug
C1S783iUnTM8ZGbBIr2QoJh6D5OKJNFA2FvIhOSBzp0P8zTTEMoPdcjE8tHO5XjEqvyYzP4lHePp
6ILavC+hutRW+iLqLAmxgrR3Tnmy3WiDbERlhbBhPBgBSQdGmHO2Jj1TdvBQeblL5EQDsnjP1goT
SdyK7bsiOcEHCiBxSBwXtBugYDL7waIcfs6NyUJPzHjFYnDPkNORker732JGMDdR7j5Daic95l1z
0qIT9yXR0ACqp2MDXbWHpSriS5unu0G0+hDDsSMgc9Y8dImu3UDNKdblNs1C3FCGvdT53mvogBkZ
JFkGzadyoXBLqQ4C5DVsCTLfF2j/0EOrBAYOImpZjHsCFZ8qqatLWkzZOQPq0IH8/11Tj+6pJe2x
S7UJGhTKj7qsNSRVksx/qHDfHXmNeCdo/LFuqXwYGdaHBUe9fbZImFcV8QDFUJpESmJ6uE6TnDxd
fV3MMj3Ymg8ngKnewlKrh64S/ahGuqDO+qER8JbLO+Aq84bzsPJkigpszQKJXQMIAmg8zjRZ9rZO
HgH9Z2FV2L3PC3McSmis5UYfiMfvC9c+thX9re/4eyeZ8qg1Jj8mDR4xZZBmAv4+CWsqP+U96e6y
Jr53srvElumhh9TQQc+Z2Fl3vgh4suxiQ9kegDInhO/i3qnZvKNVr8ICuDbZtXmQuChCk3rW4aKW
EaGuWiB9IHJfxWl7ENkC4XPnUvZyQLXI/Tx7eQd7vORYa9ffE396X00dbFO6AsO8sL1amq9SERPU
jo9PgfaML8QM89Tki5gpLjClmY+yqBYQ3wj+PkVBwo39M2nzPMDqPl5EPt8h32r3bp3rkDr2u0dU
dwDr9DjDjOlYQjEpVKgAwXWBJw9+mTZBtRQJqrsleShFWYcqKQPoedRfpkHtGoNf8BLrfoAKS1Cp
62Vq6873QA18xwUCVipTTtgq4MJeZ1UdkmaE6EjX5WcMRhw4Y1EfZj+L0gSmv0M8nqjvh04xs8CB
wURUmAWGcA7Ilukwl3fm+sUaekeSjB7dZRzvJuKTMwe7rJP6K3fd+J5C3oYPlAXxMraXeOn7Yyrg
4pkI7302tctTlU/uI83N72LhGpJpGZAIDeQpnQRSaWnpJJ8S1oDZ6d8TStnjRGn1BnKAfWBRPA9k
u1RPQzsSiA1ly5sJi/aD7hoT+jqb70jJ6h3kemLlPPq2D1zmTXd21vIe4I1PHZiXR9QDJ1qVb/79
ZS5FkJYN3xsfIx27bh6q3v8+g4z9zl0YiyCEBUHIdvHfLQLgp6UdsBBnIz91E+ZAN+vhYUzZE2dt
/S53bRlgs4wvjYYI2IhNAqoxOACWlwQidLjiIkWUuyq+z3xmIuZgXlopAJu7ShFOeZM/SNnM56ti
DvSJoDBu5V1Zu181DDkCPesPzCshaO/6xyrt9A5+AHnQ6i+YZ+UlPYEYUAeZmoBOIfyrrZxiBzGk
3/rmgJsqei9n9pXkqANkfd4AAOI15z//788vQwJGH5bB94zJ+iyKlpPIg7vnQEh6zPw0hMY5bi9S
qY41aAiwkTLQsKRNFlGV0I9Sd0+jMycfC9d7r6rqDP0hc87retybPPmg/PgzGwtoVCNBYZC4O//5
pTA5P1cGIlXJMouob5plp0ADAy/AVB+Hxn6TTgdP83Sw7111Bk3MhCi+z9C+K+jFAZyxRlI0xEhJ
kYRGU88g0zXCL1Qbt4yWppB74+2XPAtI2aT3nV/AiLCf/X1z1T5rwVe/GwYwfHv2vinIvYDgzmWM
qbdrCgiQO04XxnWa3ykeLcMsL9P1S6GmMqybiezcXBf3ENw+IYmIL8MCUWNzjUuLb3dLaR+p43xE
1jrfdcVyl9rqC4GJzr4da2gddvyycOtB+M3BmWZkI0xdks8m0TBiBhV934oUvETkS0E3zcs+hkwy
dAKhayxY8wid8TGEdB6L2AC1sEHdeXGeXaWD5BES5yZwBoHMiIWFD6gJRIjojpO+BURkOaQJFjNX
Jgku6PgYVSmqvqlF7wlHQlspAZBwbOWumoDRdxYWeJRMEdK+d0BsnNpeF0fuyuJSNFQHIv/MbD0j
ux9/zyx06rIq7iNZLjxMTPzHks3f9SjSo6WgVs7D/MeUkDqilREBZHx06BN97nGyvC9bpwpiZDXh
AL2zqBfVJZ4T+yDcaT5AVK6FOmAuLwLUWeLDcKN0k/9D1HUtSYoEyS/CjETziiitWs/2CzZqgUQl
maT8+vPas7N7Kdvt7umpoSAjwt3DXRdpTnWpfVRUOHQVm/W2fZq2u8lO6yNpvGU3xmq6zWYie42g
houBr8/RE/12whHm7WHosJ/d4pd2pu2h3aBzC4yseTA/cAl54SP0CzOW/4ZJR58mIrH1qONjzJLT
NDbDXdC/nMIfdouELi3mHhMHVzpk/ZUGuANNuJaU6o+lGzHXEcPLLDPsltOmVFn60/ht9OJ6/k8k
duNoso/v1o3tYfWWzzSIoxsMw+CjsEXsbOb2N7JOPSDdK+iAdF1LDOvwK+tV0aCROtoxb6osa1Ca
skX82bIXF45FR2h8ZanBBNZ8cpkUiF4Rj25tD8QffsFrbtjpNMazuvISLr04uvukbHh8zeELfRiS
QJ5nk+AAMLDx88K4Q1Wy2063UZGLPrtmLPp3aLWoEMF53wRco7oY1WzuCdTFyQvJsvEFy+YTw2dj
YLi1x4b9B05G9cx3wrQa4yGDn4YOMF6oDIach4jsfBGbow43jviB5aW1ah+lQJyCLo8LbBtfrZb+
aRJ6xkPry3JsgnuS8a1eqfJgcxv88d2W1jhW0ZoMytSZclndNXKEJQG6kabTY2EjO13k4C4jw37C
lPMbUh2DApuhMEa2FXIxVYl3H+F80NeFLceVJkPZsbqLRYbFEkhu4YvJsFFw0h3GG3jVvbOcj/u5
7R5Zmw1FIhKkgUruFSqCunHTckdgTldQw8M71hQQpRB/iViOH9CrP/otQFcq8Xgm/V77HkaG1BQC
PRaOuTkqc4qJLJ+OME9rq1hO361lP2C0rOP1F8KOrvGyQsqnKU4l8WgBp5UBLm8VDFN2iROMPBx+
aTsdhdHVPl+cGioMTR7+xQvBCZqnlQlcX6cToAjAuF+t17QHPcA3Mh31+vjvpYF/Pkcluj+bpMmQ
Cw3Z2WESf2kXb70KJ89T6TfJ9j6PwCBsbP9iUH0Vzmz3zrXkY1nph/an/j5mKijg7BefBz+6b5G3
Pcwkl0/Xh1XY320XZe9S9whD5CFGvAgxK5NHfhkMO5GFJf2mwZiMzP9aEjziWbZktxCDZKXzOf9e
OXakGEn/0G36N91o90E8i7nYhjhMx+cQq1by8AcSF4ns6O+oj+tAHSK1mv2GOlEOEQ5vzuk5zZRC
pcspFlrztBDKRXvaTl29tbBbwu64f8GTc37aYJxUpn5i98y9pDmL624bsL48uc9sVf0xBrmKY1g1
dxWNP5uK94lXwrNUXqh8rLBvLNEJ58dsTvszoR28DBOXVSqG498mcvuOrWiJEJupGNHNVOBqm8Po
cYOkXjXX8MlEGqKNkncor+iBtuPfLSM/WkBGX5NPTQ3TbLePLfyUgkC3B2+W+xghrF9aqXynNeqM
7e2+g1zuLSJIRRAJoh0EDcwJlRsGeaKxd5P2lZHpepQwIjyk2OyAaASjAFJcaLUkALdD3dzxqZii
X30HEC7F9YqT/CD08sO6R7cs23tu+vy2hhggYRwNSxXzkbIWTU7QHzKm9tCY89L2iFXytH7Typnz
1Mly7QbxmagDrFrzfZch4mWZdXqQiV1qF38nlCRfo4KDKRZqMT7OxhVgC/Lr1OR/fcGvGyfuVUep
92BEflp6w2fjfcGqBD77Nu8O8EskeOIz/wiN0ynfBHtDkIzCRo/uKly7izfgjAyxv48HPvV2Ub62
hV0i/6tLVvgET8tZKeFXSXqBT922axwolqGN/WJL4uXYquTWw/3oEXktoAHf+zl0XfhqNbsnEolO
dBzkrkdj4PnoAuBd3wrRf6aRBvmLbiLBRuN33HjAPAf2e8qQRpkz5oAtyKHcYpuWZmLbjgL2e48U
pM7DuA5l3g5RpZkdyikktNooRDgD8XTpGh580sF9OLGld0npZ6PT4dYJ/xcKile10TiXWABsPxzQ
2lKgsh+7oQ1ri/0qdOgyLOdNZcdpSBx2PU7WpMjebRN9I41dXqfWP0q6n7G89pFEmffmoUZPEBx9
JNqLX1Xe1pFlhZy6+WNbN3lNp0kUxDn6JZtwODQ9kkQBSQ1f/YijeE3tevzvu6Hv/+lc5t3++6ZN
L0nn0c8ZD76E1ewl8uKL78EAUq3xdtXWR9pK6vRng+f5xFLigPLhf82arHt/9EW9fWHEs19NQ2xp
gyBDL6ocGlf/AMPU8S2E/+YrIfr630+FDeuR8zXhdoDP6dcwZrYSQo/H//6QCJf30UtjHCmTfs8m
/39/Kpdrdh7A8ZQqiQ6ygSJKZ+bXvLoDIpfZZ6TFJ9TeGJ8hI9dUBfVs3YFB3FHSbQvr2VdVEDMI
EOHfWTC2fph0a/aQoEu0UehqYSNz8CKAJH0ApsQD6Nd5aTkoqgrp+6bykyYADUQUXC3QKqQBcDNA
ZM3RZt0BJo8RrJnuflw1pg8ezm9mtE8DCncAG25v3J4bTkm0g2noFodLGTVYocvG+MFnOpU9pq5C
N8Fui2ESluVDg8UWhDtkMjotAiysSIWPnzKqkslCyphoJIzjng4GLKeja9n7i8VR0yPwdnN54fgw
3Fi2wu82+YSTS7tXCqkXDePYZ08ucCZeYPeTB9XmpRbITx8+LA8ILKwy9PlRD7fgOT0kWIPZBXy4
ygCtAOYf9hit+Hb5IGC7uHx0M9rDAR9poZecYIEXH+HiQncVrW7LZrn4VPzTRbCuDIT/LVPc2tns
wV+b87UwpmHFhifP2lAUQGIVAuxsqTgcTFshjyN1pBhOBAbHMOoOmnPS/fW25I+/rqrk0jXIvAp/
Ot68DDKZqswtR9pAXpBLfrC09c9hN0wnr4uwLgkVAHPTWlG5ld2MNj2XonnheWerXZ4hOACgz0tg
jkKTac+2ZEWGyrXLEl21EgZirRzaM1JWMBD1HAbfOUpFwNE8kJ/I9hJlJMfzhoamCnIRljFVSwkT
UAmfaVTbphtLhighrE64dyq7sJa8/QQO8hLDhfhgx+ZvKgwrDBC5DM8DaqfnFdPkwUYZNuo76UOX
24/DbYA3CLALiAEtwblk49sytN8bQ+7XqEuGT91DhwmwNLnD+JGV6JhdMc+ZuLhhusE/fL9smryu
wIPmuKEX5BVutU367b0PvEe2/UPWPjwPxtabWgJglzQ8O4eZbZ6WakCO1Q4W1D/gm8uquaFAgBKV
74eARzWLzVZjh+fAvPgngE6981pSLSxg+wVuCYXhw4KOaWB1m/R/25F51bPxhGPrWluLhFVjy8ih
TkH1cwoHtAwmBE6ME2e7Iix8RzfLz6MImooJDq9fO/nwZBbbcRzQCCycw/1hq/iaFG5OyMXDWv+O
+ZjuwYKdRmenCtlOVR97wa7dgjf4RmSVR8MrnIjwccUDAkU1nH0WIE2FEUPF28yBI+raYpwSuIqC
Oy16Rt6XLFVPnPu+ddoU1EtxtMAuHJB4eI428xdo1c2bg3WHTL09AyTbJ/x1CX1eMiuSs2LZGcZ0
svDT8Veeph8tIWzf5u4bPr1PRCueaLMj5IPCKONgZqQGDvnsVegaUUh0P6IZjJ4rOE1QLOmlxTZZ
4WNzHuCbh4zGOeU7TB4l+K2waSqApyhoNOgKWA5c9MKyYgwxvooQ4CEcwrsVb3Tt+XXs8fuyAO5+
HsY+GsJCKYD704a9dTz1FlBsyZr2R65sjFVHWIZHqUHjQswhdNnOBZE5JAg5RGs+HrvQu7EmgMcb
R9gsSF14I1ccp+oZHppGX7IRLTXKh6pGWHVvEZ8OzCZgA9IwRCVb+mIW6XaRs1iLXOPaAY8IUsVO
Gn69O6KHF02G7QSS9h7n+bDvo609N9TZExDKNUReYeq5+RjjxBzFnCCrSH0gjNjfx4gzHAEkXlyQ
4XGy1H+akH2G8wjvB6T7euE9BuJwXAgGhw6gyzsHtAs/m3veyOmW6+l1m7L48dwai/Buv+FnnkBl
Z5aj4m/Gd/aDtfLhTYkoFtLy3RQHu0AOft09vxRTCXwNpQjFPG/T5vW/HojM+ISaRr9JXCjcHeqF
DshvmsAuwJSaVrpn46vZEouNrvwMe4YEoxvGoJiRnyRVWPQi27THR3WCa9CGQIBt90wDKBAGCLYv
CX8RQLUl74hfwhGvOa6uh8c+AgtAuE7FPGTBMRz4w8zLJVEgbQyT7AhdLYDgEEmv/QZz5BHtcZHn
2d8JnYtWg655jo5Qf2SNhkU9dcFVWkyASQMcaLUUm8lR+u2FTXqDcT5A/DnoC2Y+0TzxezIhNTBL
0U3oIfawk9t9KRldIp2rKkQWH34fwx572xZytvzAo+mv8citDZd/4BPhI98FuPKSxqe1ge0T5+HP
bIZtj17vTdiU1mzsqYL83fF1r2EEiOh6oM0ZjuFy1f1ViSWscpi7usQ9wghmvsk2QexGw4rM8/qR
SiyWNvJ3HMOzOk2lKH0BGkJuiFq0cXiNoaU4iVnv53VE7zqOTZ0+/dk889rH0VjQze3bwb2BQ0Ix
XFhythNqqkn0W0+67AyYWteKuUMso2PPbQsZH05cWM+jCcj0NYvB5GBWc3UUgQYCJ0W6Nb0EuRlQ
AKY3E0GYpaYfKiD+HYrZ8ziTajXNvJ+wo1eDfNgLBp0pIYKUk/HXoiUs29NpXCvXIPWChCj27bzY
epVuqL1BqTcIyNayj3Rhuu3CUjlUmgKDddktgB1R6QUxAXKJSuLgWo4ENnjVQhO4axb/Lc8SpNJP
FK79Udk2MoUe293FpNCm+QP6EJPUEwdztSzxCRgUADr4doNy971qCubsKHoAtIidOAwkubX51hWG
yLZqmxEO4dp/jFOgC7YFOGYxJMb9gtYo7mCgz9umkC76O63zH6QzvHsKoG9Alt+bym8wg0MHkUxl
jmyAKtdbWqoFIH242f0Uee887D7bVrOdMMC5vKgre/jTlXRMkAkBcyyLJddqaaXeJ9Et4d5aZQl0
AHkMpCh5X7kYL+iAyI4p4DOeXuFpCBgOsRUruqZujzUa+0++CkRhZNVoQ/nWBvzWLGItdTr/RcIg
PSUEIw86BgLMXxw9D2AtnmAOU/nsPdbc1vkpzKPkbYWntU3gAp4i8oI6s5TpIL57OPjjjam9AVf2
9PzQhXLeK97/p5/1n95A/+kAFxVZol4wELJ9jDzXE+zUa9hkkkMeDwev615VMvNyNWkLDjCeTomJ
oapYvYMOf8uIjfid9qDRwZeWesWmouXI7Xawlq0HEEvzeYaYkq4pgFHLXsBW7CNBy5TlU71loFSi
XAskl6mfwwI7B61mVuR9IEqGef4QWVqOvUurUetyDaNs3y6zq2C6XU/LsONqnHdzhnR37CfVKPwc
rbvoD55H32g6IkFkZMMBgnH8YQmXPGXy9zXNQQcvbM+1bAudkrCU4Ab3eTO0ZT7gCKBo5fgW95cx
/CALCaHRXX5CK9K+oIf9oV3evnZhmxT8GRCj5/zqGYBZcbZDsELnAc2JUpHXwUROngdn+qclNQ52
cY3DBA6nuY2rLssem/KeZ9y8VohI3cXBgOzf1iGKBYoOSAFebDzJSgaJrH05AZMCM4I0h46XnQOu
TD0+nps++RBeUqoRlyAYZQr4d0HcRNhQiA6Am3Y91llBALae+16AvHwiygRl3j8uEtJHNIvIJDMy
rDyzoKNmaVsP0UaBL0dg2WHF+RFr820iY66yW1S9/IW9XZ0/CeKEZQMsl+Gubb1w3PuCeGWClIK9
c5090iVlDxKh/Z+NhCYOU+SxS4N7v1L+b7pupYMI54A2cznjPl1X9Iw8BYcpdRNVBNk82ULeBcjJ
PTxy3rO0f4XQ6gWtGBJbgNVJIUXVSAls/3dimgBtIFvQA02/PMh+OHI8dqAbhmIJok8B4rNAGltX
GTAqS+ZfaCfEYR7dLTe6L8wCYBGdys8VZO/R6uzHMpCuxpKhX4V8KxALDEdaxo5Tuzw4KvZB5Y8W
uueLVltwsDjJogg0TRz6l1ELWWUKw9AWhte8SRNEB5i1YAAcDnGg39qlB1vM8xnLHA32F+aDGlJ6
BUQf137Cg2LkrT0OeXqM1QZHefirFFCOyUferHtoXdydtqiAQI0n2esXN0KpESqQW3Zu/u0JAPhg
m4Bl+p/o2tAQcn/CXyf/9FLne51Q+Ag0wRE1FencM+oHgumw8+Wpfa86hR7fwRY3nV/TIxiP9YpQ
ibPIwuSkcZtM0RkhhlABRQ8cGtds7DfsQXhLLcjAQGcw79x2+c5Ih+Zt8k9e1AB+9yqoYLsT+vq8
9MY0OBO2tCVod3wA2n4H8T7bTHBe3IiQHgwcoddB6710hzBgDxbqDVb3aVoLDoHS5LqrlkmEZxY5
01Pio9otCGRwAgIp3qsTszjCM2bQh0xNepUCRX0aDNAmFARDRnZQYyGT38Bpf4VtGONrzzsqQAvZ
cXKjPep/KP0J12/Xahdf1vTZkk9Jj7YAaQweMbVjAXQc81ZNXfq69Hm3G5NuBBfQv+ks+ZRJq8Gg
AOyUUyR3nPFDFic47EMTFz1df+SkwWeokzroaQxqGN0+xNRIpAJvLW2684klh+GJSouZoUVMxbDf
esdvcHXhtylZ/g1Mp/Zdgou1hlRVGxorZCmtl1E0/mtCgkM06N8ohri3aPMza0heWB9ISTcaIFjg
9JNSkBXs/PNvQrzANfeWoYBVNaKoPe8oEXRfWZH90vETZxSB3AmBoVTnD+GBVMjlHnbWl3megIBx
mpXSYopzX9hX+m61+RupURYTHDGJWUGnBUtehRhMztSz786xpdj0eDXcqgIBM/ibcJqVPU0uMgxl
+ay0JZw0PwxVUzk0RSdlf99WcURikjqgjGHxp++B6Zpxl9BmO0oZvMSyiuyAlJFNqiJRJQhiXm8a
THieDI8uycS+I8Gri/tuzzJ4UfR58mdCiE+pmu6H50bv3EwTNol6NNDkCf9Qv1i9BB42MsUVHsUb
Iop6SKpwtVbP1XQIL6Lvzha4KpLhGwMlwJbvxhluz6np/zbWYrkfC/k1n/ODEUBnU7iHgbouoqiP
yhGHeWHDEWyK52PMWxJ3ZHQC2bEu1TokpJqXNN0p19MyYKst84C99w1Mi9mKWbIdxXhUJASOEUR7
yEcOg/BBuuBh2Kttlu9ddG9RFvqNmpMGxnfCuLFbAQCeUySinSlsqpkieKhpntZpsH53uDTF0MWv
iQD+FI30lqZ9skcQoN77Tf/c7rjPPNn2TQAWfmrbR7yq85KO6prGLb8L0dWQ3iR7vUJBgalCfQok
2XSVbNYbnOd3EYPMEMD9PwGYl0ICPznb/75EL0Ou249l7vHoBskbmZGZs4D+QNwCMoRY+EhxIiIZ
CpPDZkWtyZ9sRjRXJqRXwKXJR3XniIikR70Fx1QDV2lCklbcgbAZEJDTYiXsDQ3xS9JgdjJkOYqA
QmWBSJDHPrUeyjJCTBOqQgyk2V6ouTl5FoqJbNG7eP2tLEJ4YXV+NcC9y2jqkdOziHcb5Ct+f7aV
GGGWG7b1S9A9QwERl0FYH70PGswkCaDdifo+hKqC/mmZaoqUUsjpxH5ZVnVZIdGCHrVctms0uqzc
Rm8snYO6CbM40I0xZDUQbiLzP0lnxWkLkk/m2uiiEQiTA8lOW0TCgH+4UKCwiEzKWA136bWMPNwr
0zztTSI+wjTDEqHzX70cUeITqKsWhXFgDfwYsxkzfQ9lBFRq8XXDyHWg3KdF6npIQVz2G/AroL7h
PnTz+InVK1LMwXmAg+473dY3ROzUrV7Cg3VXRPXBc9GpH17Do3MMboYYQJC8p8ct3N4tyMS9AHIy
Gw2oG5nKNjJiF4bq0MaRf4+zID2BrP+VkmY3sgySGLHheNHz1zazM+wRC4zaQdEjJ7RsXX8K2rHf
99MzCFP0+xAb6dbZsZ6aCVE9KrTg/caPAZmQ1xFC+mJFy5vOwIzIDPlqigzA2rVirAaN9PNJW3Ne
zTqCx2/WCtmEUB48X1juxcXmE1p7OeUV8iaG0h+G7pwjQvHsj/nFDL3ZL7Ntz1qz7WBauUduzozJ
qMnLfg0uMGoFt9iA7Yok+8ZbzZ6PfqAk8vPWscoGHWE9GvW1XYKvDZVrR5PQP+vR+zdlodolBJAG
dGb/Mihnztq17CyfL9ky7exTIcKwiHNUDDFd//eEuwAqG8AlHqCLuembHWUrOQcMVYXI4agj6Hob
N/2xiMipDe+vlvyh/gJ23OQPBQHI+f9frKEvWSbbPa5ycsy3qVjRouJTXD6HYXPo/+L+DJKhP6uk
CyqL7GcIBiKoFHr6LwutXyO7GaBGGKb1iNg0T6cOIrFn4YzWk99C1Ykcp7TC4pIpHTEj3MpY1dEB
iZAc50oK8nHLg7iWeaOwrgUBN8RFRyLa04p7q0ZIigd6NNUXHGKPWZr1EKRQU6zcRFVG0EG14Qy8
0jb/bPHyRxMAHx1BBGnj+wgORD68N7S7Xm5vPpUAHCJAzhPdMDBnY0mhyClDARExS4dz5s/Qf6Jp
XBLxr1Dt71WGXu3S4JVgyKlmn53WziI3j0ELI9dvvP+phDU7sB/qPmLLn+LQFkgkJa88StYjCyZI
6HrBKs92/TXdAnbTIAWBR3SFfBpRCjovd4PsM7qbQ8V+ITCvQrj9z3RK4780g5C9RVhbI8b0CLe/
5ZgFLZZvVfzGuTSvQ4QKHr4R+H1crAj8cu4ELxKGXQ8Jomr2Susb8zcYl5vq/8kRqwasFfByGOpD
BC5jx/MGkeTT9AVagF9XTl49b8yKuVmSr6jvYNViIQpWvnexnDwvnFS1BFlekVSsez7ObDeN9ORW
94qYTX4LQwRMgpJ+rGWKZLGTbwHSs9VrC95NGnjoMELTtIWgGsa4Avzvir6NNXSdpL9qDEP498BX
sF/CPZ8xQoxgSIKmq2BWllzJ9mTO5jYsLQRT5x4ZYYVEjsQgoC9fSP4z3pJHLrrkCMnAJciG7gAK
G5Fo4VBlk2kKP8Q86giEwAkRejd32Vi3ZgUc3bZDRTM+XduGvnAdIfPRTcvJE+AEZLOYkmrewRFZ
5xVCp8bDKCziQJHUBVIBAxWA4Z8m0MHZ69cHy8PmLepwc0LdCWg7vK2b1x0zQiGeVzWJAPQ5wO2H
yckZyEB/y3pKX2Ob29cuhqYBUvr7OuQ/1hyZszTgLY5Logtfm2FnQBrWpL/TftQ3Px6+s25JPjrt
dTc1+7/D3CtCM4WfzQjzLFx4BLptw36YZX5pEqSSJMRM6K2drYHaQyobh1sNiDLf4w2nlY7wXWys
+CgcIC0ZhZWdDEBDSLi47WHT5yFhNYoPW96CaSHRUipBfciws+7CI6xPAwGc9tbRyiW8KfIFQpN0
+JElb9CxGsz2H9y3d5ERfVAAc7kW/TlLU+8UVcAx2ipkvINxQntZGxeA8QDwTtq28nzABGErIEsy
EJDl8Vw0empOkR4JSDJrkQZsYOa6ha5Er4UH0AM4jDkeRNcaXhkLXNG1q1fF2/AVNmTd4xFJLrwb
0kuk3ngEUH4+DBSCbKEkBrCWZxBhiLUaZWbKJBnMZTLoqwMnTmNK2IU+X6xN9x2PQUS4kBRpCHQV
d8glD8wH7KC64xLqoTKI0qsahSDPoluTfRbjfU9edBHDIk8drspVkk81D/NxivhXE9Bgh+WFrVST
Zx4rx3EsoRmH5xND5ECjUY4B7WLCispZpjOyc9GFL5YjG3xbLfZinkGzOYYe1d26LasGNvavjvn6
FkCG0QdpCExCi9qNpPZI593y3HOnbgheEYtZ5io09/9e0ud/6fQII7y5Fjif8UyiUYU+MN+JBXrg
1mBRPt3Sz4n3+h7biF+t2p5K7DJYeffN4KpedmqFl4xGX2xwVhaBJ9tvR/IjVKYNJH5Zs4PZVHhZ
A14r7L8VEXPhr1w21TMvoIbO4QRu/3nELCNyPVK685v2nm6afxp6VH2CoEJK/wmhWIc0T6vaEUwt
kofJGXqlB3ZC+sMcaXSmfbacBCiyus8/xszv3gcEBy+Lwg3Ckn+wxTsDMu2BoeuuRUSQ088cz7In
EOYT7EiWQYAJTHgsASoI5yoFXauU9mvG+yxUMIa3ZuL2wcb8yeKfYfgKtQvIgwrc5fBAm5MXfEqe
+snc1VgU+2hm3t1go3eEyEK9Ac/pq4AvCaSI0X4ZN/7hd1AEdFoMRQyt9g2rPHvIvdkVQhLErK1A
Pb9GTuWtz7LpAxgpB78o+gt1bP5oI7lghIKXJo/iYzAKA3i2+QiQTqsHbBKB/Mdh2/Fph8zhpWpZ
Ep0Rb6rhzJGoOg55hGyFVhfNFrj3DV+hSX4yoIqrFMNWFfkQWjaBAzzNu0+S6U+J4Kg3nk6/nYZm
a5XzeO9I/gOBALDxFfpVcEjsgXPHN+DlbZJs/+BgXavQbRtUNJTtI9l9Yt8HUCzL/WLgMnwlHrIy
Yevl1bnOXoa5DcqpCexOKI/eWn7aOnTzawsWzRnQShlK0R6lCGHFptHXZGzAoYAN6whqKx9kOSyA
Yzc48UUIQpZgyavQx36E8DesVsWt/icFwCtcOp+JEsFl3BiyWiEwqolYVaUh+rwgJpNVfd8GB9gF
iOh18Wj82kLvuJttiC4k8Ipucv61h8auJC7iR5xtEMOorDticwM6hbbdL3BtK2PV2nrhMMUETOEw
WIIuiRZIBH3IinkfxzslsunaxxcYeRV0aPufYChgirpqcvc71Z+mcHK72dUxW6A5CQawTk7+Rrjx
z2Z05j1ekIrMoBfNdRdWi0sQWoq+XuKiHVhHMgZ3iBVwMR5D1uNfiuFke/z3QqJ1Ojxj3SBUF2Ph
UZnUDV/DM2LS8NEYD3gyRQfub1H/Y0FkdqkhB8GuzzFj+kPSUVwFXfeKNPLUEnTiWGSGhMKy9t43
4nvqN+/kIIW45mtwQvc+vk7PFyiwKj8Ihm+GJtShVuJpU78AjTUnnY4QHmF6EplNbvNGPrHTif6Z
2GOvQObbdiB1PwC1X4IVT4dhwX1hbq5giitMz24LAOZyyVl0dHmPFRCboXMx3QdCibDG1RtYu5jp
KEw2HXroM1+8ASkcAcdqyWjycx61wec63LH86x8QPQIpQt/cXKLHe4O1vRc9WY0JhmwQKEMxuK1+
v4+a/6HuPHZbB7Y1/UQEiizGYVM5y7YcJ4QjM4s5Pf39tO8BGn2BBnraE23b25AsilW11p9WgvnK
Hl+toXniyZBKxU+REK/xJNXSRUl31TBm+iq02L6KYqcDDNCmaecoCPqHrpv7h1K9MfYCCId5ID6K
iGnPHN8/6tCYGHmhb7Ic31MdOdMSF1yyiMfAPeZZrB0SmLZjlMenIpjofDU3fOj1MXwIXYmKaW6H
y8CsZ8RBLsKbanb6UysfLCUppFEvC7Z5xBbRtAf8aVap5txKFVmsCj+gb9l3sivXg1FhUoGAu/57
SE3amI5+1benYT9llroVXZI+aKpbTWULg1xVAZ6qSq2mIXQfgowlFQTl0bTAtDwxRj7pWuosemG+
dMGwSsoh2TtOwgffihz5bL9h9vt0RWAGzogJ8lBAGcVRLVYwuPbWNo3cb+5coBMUDyUT8SDwKEcA
bY1DxdTopW7xZmrkgIz1GDk3glIdSmAyGFXdWhamY5wKtU5r92zfK++U3aSli/hk7sChnPKZ+lIH
+ZihGJF2LnKcXS95g0SIEc72vS6iSmV8PaGrK1ausctCh+nKuffOxFbz0svWRuIKG6ulWr+FpxA+
bjG5EXY4HpxqfpFZp52SqTZ9t9vFCB3O8yCn82S4n82ky70BUL5LJ0Rkw8zCzRUW1VjLhwtsdH8p
ZtMFV9D0jYiH/BQF4kPiXsT7l9rsLnI4JcTPVKV1kOnkXnEFbBRREqtY1dxNSDNQ/gtjl9LJHnod
pq6J43lrN3G36Rz9zLZafFTCORli7i7NUDm7BFOm302Vta5sM1/mbuhdQhu3YNSWh7qkle7tbgS5
HH8C1TJ7xtAKTDJ4U4EAX+NlagC7hEhEl24xaQeMn+txDuhxZUFrpTCzzp2KNmYWvmJe5R1q+kkW
FnxgPs/XJkoZvWVK8RFPwRZ8rf/MM8tCgVWtSjSGLHSb1RB05SJdVkqDDJzu+cwIvZOp4Yed9Wqr
ZOtNajk2w61ntPXZ0NvmOnXuczcVYOJVPq6KsrD2dmoOyIe9amfWOXdqPdonVHe8kj0gKGgscw01
G22ZUCEwdNEYWJNoHkfFHwsU/I0I4UlSBvrjHClaDeUSi2A/mbKjchva5mikdbWLY7bSYOrWpjLg
vYr8WpbnpEv/CNt29mNmn0yDtJQ4kc9D1seruvtsQuBlo6jOeFzdcx+Qyt8mQbMx79peHbeVw/kD
odiXq9a0mUIc1rovDOok18Mym9FefLhFBPJOz3yRWicuhmt2Pt31qwdO/BViqPUrWyufpNuku6gb
7jqO4kVCD/sKW9vFNcTKGi0Eo9mMJMZo7ctdelIMbvrUDulf1xvRsWy7MVn++7J1teg4xgo6i7oE
eUG2Lpy23ccYWU7h/aGR3YNlIfvozLpZhm5/Uu4sztEkp9083eUK/YLmcX40Uis5IYjGXamZCGtq
94FUDgREXdovRovftIvJO4aqffZAqJfTgHUp9Y4V81CzSL0norWZLl9PLNPM2welhlG4Ek95rRuL
xk69h38PYY9jrl7YeazerN5Q6yE3gx27hvagM+wZxVuifbWZ4ev2RMMNGT2Uxo52xH3IvUBgxDVP
NiHY73remyy4ztzmUXDri6g8RlHwWLnzLTXM4Mlg4vNi1MYRZY5kFnzTtQ/9iKra5Zy1mAvf42EP
cSHscNqgxUDQ08DTmYL3OJA0YwdJ+gyOra9sK6n9KuDylbMwTy0Npd+2wTUtcJkAlXXL1LMIqgnC
dWrXzUXUtckM8OcxSmqGiGrBhx15rOIwTp67mIPNSPR86bhm4ddSpEeEiPoysYy3zOuuk6klj1lf
p4+hln0UqWVugOQuMlerxH6Fk2xw1NjFxkXGemNtiiVXUV9XTJOgge6N547NcctGYt1s2pH7NroO
ZQ3HUBnFs2oe+lhQikbBSVmiW9oSEHLSRfRGQbdDStw9RUjn106WNWfZWZ+1E2invOjHiz3CFOle
b+9JgAACcxQ7i6iDD827YP54sotyawncuZbR9Oc5qbQXFKUo/sCigYNKKsmC4W7NzJbMaREHFpb3
aI5fEnogxkwDRWZ5tTOaMj/HI+hfXla+JuQxDMC2VWHkB9Go44xz/mp6EsAneXTddYMJ5t1DilVJ
/debHffImziCemSnUtfgcnnwpRGIMzNMrLNdWehDzQoFOk2YbifqqQShaatBbI16DveYIspjr9ly
hxyiJV5a867/HkSfG6igmdTgm3gSj40Ak+hEFOEjQRg3gbKdkIbOSx0FCq1tfi4bb9tPMj9Z+HvX
DOiztyKeXia0OZvGysJVRVdKocp+XsYG5ExVXfGYb7vSMU/RHWCeTciy2KAf03PT2+gN2E7KJ7Xq
uzbeT858pPbwNhZrcZ9pBcytctdJoD939FQ7rTfyW+k6G6fsJ4BbiOJyUM6+NiVSUHkHNouGmKPZ
t+KOmDa8AZvamGZm9TQOUQR/c69bO6mjQBmYasWaMAx96Xih65MuXa2UpG0UlQPvRLW8CcLCWswV
uQXTaI9flbeOKtgq2czG3nWkvc3NAfVKaO9R3rQLvc4xQCnYRMu9hPVwMdKo2cECqcf7YD720BgF
riwvk2dMfgH44gcG8sYyNKJbH+aHDr3mAuqI6X6ZYRxlZrYLxb1FJ4uh0TLbJ/JRO8hN1VEd9O65
TvXqUdn2k1V00TUR00s7CvtSVD2/4EKkFHfoMhAw5LWl8scmyb8nlMCcIWayrbseFBrNCVqR+qxV
1Ru+N7ktZZmeQQ0ubmTNoBa4XYQ9tLe2NaNVFItoGRladcgtVR/qBAQAImejpRmhaXGn7e37AxPp
qeTuFnEk4cfZzvRjADjZMs98L5hOqXpH+kCH2tlq++DM/+W+MBduPM6bLHDleXbSauuhNW2MsT38
e9DpCw9zikJFlCzuVMVrfEoZBw4yoxJm4jTCGZ2G3opxpoB8ElNmU27PamspFBhZ0bWPbcKYTzXk
atPMgcggL4krsdP5bEFIYjFtb0YTc8drsrx7ptpbjiYa/dEEiU+2btiTxbOQ1pQtoQartZpdCThu
yd1oTNdsBDgZI04MXTnTobZRtVuV88To6OyY6MNLGOj1Jou4tQrdehbQskcnrv/zYNy/rbVuO1ed
tlW5w+Hxz/SoReCLzM2+NND/xCUscka6fHhut1HltXclVgbei6/K8lVY+jYo0eTWkH6gPt4CYx7M
ptYp3wvDn8wyld/Bqzp5L/0gBxsCMQFE9vBaO7cCuD01Y97rZOqLZkJFopPsEjP7ly2iDAEv4tfW
MLb0NYsxDf5mnnnRNkW6pDlf/fsVUCrEmVX+m75Uc/BWyKiCwyk7DpDHVLrdSatgADHaDIsoskpf
3g2tY3lLhvxlgtykm3IXOCJKX3WoM3Ca+26BTHYy7O194lalBd93PZqZpsciD95dFV7su02HUUGr
2MR/qWzvNdbnFeZJ/EvTVBOLML93XXWckITvYhAj4NpslUUstxHS3++5ac4xUEHBYYU2ZdG00Rsm
wIs0qncqaQqdkEqyWrWttTVi+6OvvOeutk8Ae/tmKJcJ+C214GaqQbHI+/+L3JZAcPVewLKAaNzj
HrRb4JSPozC2QV8yJEkG3SbTEWUPurXqYZOQkz47bBHsrRjm5YsZ6KdoGm7gtUCIzo9bBeMutIzS
L/OBXr+M8UkiP1yZhc1X/X0wr/nR9Q/OYH/KHiykrsLeN2D+UbdhYouZKTGaRz3tgHOsx1zPdm16
J95AQLzxqIXRVz+zouYCh2FdqO0ACOBblYFK5a2pm68szfrVYGG/1oMdKzT0Azv+NogIMsfydSpJ
t7NMk8Iqcp71iMprdMOLDLXLMMyubwQlQgfjM3GGd6J1K1oidgFOkf3kmq9xD/GOFoMXuKNtNZjR
WgWMrBlduXOgcJhEUqTQTg21/thfB0DqNVv3xc46pOdpKfZ9OpnECSRvbYJLXSQx9WE9qGWXQCFZ
cK64/fTHNC1/PTuBFSi8q247EYQ2VU1Kq5KIWD3NIiIgZjXhsX2gYYSggnd91wklWMqxY8biLF7g
RMMtDG66SudwGWdddkfmuKXinBa6shgeVrrHbMSu3tckNjOsaBUX+kfZ7h2TCjoMSy4O6De8jw4M
X7g+cw1gwOPuVQu7peB08EvaQX0msqRzzGtehGtPz37AejAV29OfjJpPTIMcB/yU/hoaq7inLfSX
JKL4u/9AmC7SThNpVMDCyv610T1qF/IIfvM4f7PIRMB1cuAuXKTCQyhrUKrVKKDU9EwM8tMENFBB
xnQVA7Npq4w4fDUmwKE6wzIsfWwdu7RSTwRqPBGusAgRpw4CwROqyFcOdfgLAInpT3TySH7Es2mO
O6RaGwt56b+niEp67bjIHhPk8xP/VhoMDKbrv8iq9xOxU64Mbyi9b5Ps/zLD2cCW0oErGJoOe2ae
NlBDrVqUEXb/RjgrpsTR1ynTNywOwfknaKpHOJZsYdlN5BdvejV9xDPCYUM674auHTJTW0fFsBur
4L2sDIJOCsIQvPxq4C32Sff4JQzh1WiTTe7qGPenL5s6k9LU2Jl9vkltCKZcH43F3MolWrivJDM+
tW74YTjZI9UwHWt1c2nmAdN6dlDN3Uqr+8jc8SDr9NxYzCjMLO19aJydJ5k7YVgW/powvuFIos0q
SdIpsnUT6p88X+f90u/9Em7zKIHbwetXXnXfopMw9tvIeyYZ4MqpvHIHca5Ch23TXWcuK5U4BoD7
J9KfSP4wl06QHjLNerZ17Scoi4/OUGcio4D9dNKO0v2INMsura9CFTcZfWAoOCAgfQ5K8yeI+lcz
0tZZ3uL5bM4hEDsg6I6GdcdUEfpYQ5AV4ozvzJL8iwgroOGtt/OQbIG3xTKKpgSWrT1Yo/ditneH
M42mqgnDyOjr5s4tFkw0RcrsXVjWP3EIJTuZw6Yf3It7niUGhwJnnx+xghfuTKcPPOa7Y4oshMVl
OtnVGuttN5dHl4rR//e0UWLshKzQatstkodC/czlQ58rh2CY6k+N07eKd16m1wxbwPAcOM2pI+CF
TLFwMYUO7XOxN92ntrb8SLTVXbb6h9X4QqnzGCSThg5bvLf1MmGA6ZgXZ6KE3kjdQJPQrRJ3AvBh
mL1dbzrdWY+xQ7spUM5Sfxe7pGwPudLw2rebpAkPsyVQhsirZu2LqjjScJHTASAWvdX1u8bkDZS8
K0FPltj2pca8FrjZrk7do5n1ywTesDTg+qdno2UH8aR6a14YyXO2BTxLYuPlcbIDBFe0cOsemA6a
pFTGTrmcSspqCFF2s/c2iB/mHHagmn9w1AEYWEm0IvXn252NZ1DKr1oF9WK899ZZq99FjeAEDW4A
gkQQN3nXCK26n+bRiL44uhWMdJUlERJJu9HgZt0pI5sq2FcO2SslBk23wTdvlxwIXb7XzfyTgYXL
os1WsyFuVm2eAAaUHoS+VxEpgQ7/MUbGxFUqhLYlgOgFv9HkJ577OfdbvU7ahTSLyK8hxX0EdJ/J
isMr9aNBPv0w2mfvjMScJNN7KOSZrJnWd+GfxwGW0BR4v0Ycc2WCWG36KHW28n8hDgtlYbLPxDaz
2g9Z1M9xnXzZE5IFiVKrMeInLeH295q/wPE+xYzyvnaWImuf4Q2uXl5e6kS9OvGZ5LZlolL+zd4k
muQXhF+X2sH+q5xzK9qnEudIWwdsg8lHVPakPUSHLCbKTU8fU26ZrqN7MdvmycUzs7TKZysarjZq
TjyFt1E6eMn7i2FibA1b+UjZ82UQrpK3FQt7eiqTZS0jRG/jBwbKEOvwpsqKjznP60WMBm/hFPUu
ITKgynqXFeY9UTM9g5NxvkiP48eh5w3EU2tO+Mn0W4PQhpls31aUXsmY3pBN8+El+rOhkwgGAmQ3
tFQeWUm+FP3DNNMmWeN7bVjcG1nwNjwQ6nyrPOtHIuby416yv6aMM5PftnWRUbKTYfEtQuSZQ0PS
dxROe8T7mGQUGPlUUCcLzySFqQ0X90xdzTB+XWsk/Ax8zfeK8VNEi1L078AkCARd80dVL3NYP7BP
3axcP7UWC9Epbt3ovMxB/wJU86FPYt/o07YE5fZNG8xSUSg28Z8lc4qqKHvo3ZyC5b6CavnOfMg4
BmWkIvHlPH5GhrX1eoJllBE+RCHRJoK/MNUuetd+TBrxEUKrPgLt2EvUaIFBvJ8Tl5cc+sButTf8
0z2hEVyxLE79mfkm9ALcyY5hHnSRbco8/sYgQE2ofUOFP7Qbw20+xsjDneQ9ltwtGgfMLEIsETWa
Y9Q5nZO96gCSg8aJYzmIS8M+vHhjc7Xr5J7HsmNm6DuTFcCsvP4WkV1rGNPRJgMK2sp4aWwufU22
QGl7aDcBtBr0FQPBOWA9LMlQzCvwYUgLDP1EjCTYSAzI7uYZAORTs9rPusK8L8XXjIhsrsq/TqPU
HmZU4lAfGwSV7FZ1SkhEXPrxmL8WnvlNiPyPrtknwWYyTsO5pp3mptGuVWItZGxi0UzLEwbIRd2X
B7whe7Ornodq/Aqtat0l+OvcGVlDq/iAWgp+C242N0FbUAo8ZkV/AjB+jDPMy3aY+cVMkgfQjjm3
Ib+G0jTM/+rKxSIoEVXSXDSc5GFevDHRlWrUwnMp0u6Y9dmGSXyUvsPI1qwxhXvoCQ9kTHAB7p/X
jCsTsvyyrGJTMaHRpwHhE0/r3eCRDlchxobKKJmfWn6nZDYNBCv5E7gvMSS0NK3Tf+vOpmskRZrm
/WXIa/xAsTCEQ75Q9+uVOesy0S7JoC+jwmUJE7Hgi+4nEohE+lh9wvaR5OJV2wZjV9FhcdKNEOW2
7eD8wqGu6Xzydvej33Xo4DgaUSLp41TwNjByT/jgxW1y+7/I4Pd63EEkVLibcWhHv0ii0h9mrsxA
OG2UfYUVGpr5vk3cX3n0Omy12tMQYRcNZuunDf7cnr1pRuCBXxybV91ZcIBYFENz2COQuI0pbst8
xHNd5vJHazJQyHGloUPzZa3ePDUpVGbQV8ks/MRsTJ44egi66hFB/cgF56UGtEmg7WkrGHsrja9A
luc5cD895wVO4b1VHmuAfC8g8MGXWhYh1RR40RNyLuOzNd9V6OKS4SlaGkyoWXRb0UNWmS6qQUvr
wPH5BuVHkGeLSEFHuy6CHzRDrqEf4lZ86UX4GEw1ijk6hSrKd0gIEr+IRH/Pk3pQbAmRPTxqZfNi
uByQ4+gg6XiVmofYaGUn4VNQjWiHc++ocTLh/Nkbanohom49UNUXCTEPBFKaVvdczby0PvUvLcoP
YQ3YPPTW9hORv4+I1NuemIe+eCuZ2bmgl5H+pLdbHNysVKM8oN/4iixcnHkXkIdGNdW32UcWOSfb
+S2T8dh5+V81ykds4m9d19/StLqGFr7zwNvM2rbXkA6Rc/tC4My1jvPbNKDFKUqsfRM3xWS9MDbE
CtqXpIzOBhV+aG8wpVahfbXR1WLxMQFNcvO3mFGxpv0NWcmvsEkMdGP37HYBKw3/IXaW0oNohNnE
0aoZqHyLxNe1hCl28YPhoA0s32TEramsBPdmS0ySF/kGwi0fZ3lMuTLqCxIYkb3SHjXzSxpkL/iV
p/Cm8de3hvdILFaCfh12NHSXJVpRdNXLbmI7mNwWbr2DrPuJCW9xkn4tDBZkPiEdVoqZ8hEJD93e
nHZkAaIEJzwPjyY1tPPSuO77yEhWPEeoB61u5xj21U0gfdCREfo0eF8x205vtWjuyRMgtq/4dMz2
o+8Hbpjs2DrjaR68c+dMW2asEoAmH7iYh5TsGZC09i2NqptNEH+Y7hp5A+69UCJ8G56KfBy5nCOB
eUyzP3umG4maD8tlEnDJneFVhT9B1GYkxhD7cLE69akYplgjW/QDWW90k2ViFcmEahKveSatU2NJ
tiQbDN5odgQapqBHY4BYECduLwkUDJ14W6tnDCevtUqKu4PpYBp8Ck1L9lCeaOvJIhzHauty2ct4
g6DmkZEyJ6/EgFANm6xuFlOKEwaJTCe6VxIoXwLduiT14OMgO0BUHMexwnEXpL9IR0WsrzzlAmU4
O5uY0xht0RSVVyyxH8gHjxZWxqZPjqITT5U7bcy7HSnZilEeZ/LSAl1tcAb56T03hZeMXZr6dj4K
MpBIgbgaxtpN1fOIXZMKZeuMxW7ENU6i7RF0/z2tOPCajr3KfYxLvuzzg0s148jCRBmXEoLaaAvI
nsqXkiT1KrL39hhjFUJwG2DFH3LraazHL8QtB8vAhMCAFp+Yqcl3y/jssUNNdi1BtyQSkWiZpUhQ
2/stHLZk2A14MQVy98V836nIDGbXc26ZE7eLSbIXjrbaq8H9E4iw2LM5mkSCinsSZMY0lrWotJpp
RPraloQm1RKwHzQX0oxBi2H0DnOuLf79VA2csnZwCGt8NQQrvMnJw7PWwiaWuE61u7UWkSCOVzt9
M0Sz89DkTHb2WXscpE2V/82T/gI8RAzA15C653Qo9pZTP5CNsBmyW5RNW6O6E8mkhujBXrbJM5cw
YoGZt85hE88iuYtd7dxOb4PIXmXuPiLsO5p6+ELs0zoJ1Tkp2s88hNjR+u5DD3AfBlWwcG3Qg11U
Tkc9ILWvk8lvVGsPZjZ8xCJYq/5OiNWyWgYxCuEeqUkMHBJLKoIodr87tbWLFr1E86jjG7O99V26
PGsdqvT2Vd71VoOmv6XdvFVGsKrz+F0o8+bm2pdlmL9JIa62qhhVdU+tgj9t9E1oT+4Knm6tGc6a
Enczu8ybbOl0o0jPt27cYDVv9vE/aKhcRKn5LflU3Xn4MnX3MSr0a2Bb59GOrnX6o5rwQvTTDI7H
Ep1N8w0p4RAiX0DENJBqMPhVH4brkRC3RZltptxbAlWtS3fkOKgAwrGnQKbXN+aSsleQLUVcMc4f
kVy6oXuu8RzR2DXXou9WBaX71F6GBHvsWO2ZAbIirS1ezICu+IQICijbVxvlNM5xQlJGhGNkS0pg
iKM+pgTe5doGdioCC9GurWh+EIQsJnqBpsj2XuGubSd8SszptqLSvaWdOsahWOcy/CQv1O9ddxe4
73XXvKQRHGcZEl+gOQHjhrizMvFX3nMwZA4zanXVk6cfMK+8FzbnfV58mbPH4aCi/UD4BBIl8p9t
lDQhjfZ4VVfSV07RrD8QOfJaN+Lstea1S98DLT+ETXsYlQI3hG2O9fEh4USybY7MFrJ7mtGR0xE/
ewD4WTF+p9AofsCzIjuRoDH5Y57MmHBF+jcO5dZ2qm0aUNqK4NVrk1PfBIccel1LgEYA0AxpfnuR
dp2wLBlZdmLpUkbL5xg3QmJpxzlJ/pxhAE/9grT4FS1Jv/n9coBgs0Va10JjC+nS6iU2GIPAkUZ0
Fhb1evxTW871V3JnXmMSUqdO3/RND1Q8rXoLLMJ+RDCzz4xfpijsrLw+eHryIGFYR1IdzWC8FiO+
MLomC1x1YZYEISnF1teo8e/OqEg3/67IKyHyiqIqi+o1I0NbokLw55IneZTJd6c5z0miPjtTnqKh
v38GnxWmUEXY1YDCQbe1gP2NnQT1Khhopg5N3zPkmkjAUNR/lqO9zphXsnJcj8QOEXTxBNDwSGzy
O0HVosqPbaq/xiGopabJNy86kzv8OtT2xWi7Z4KalJ/ZgpzIYO8Ynb3p7HsOm8ud7411di3in7LB
N0w41HSM9STBTxytizQLyMyo8LQL+VdYFaawadx4tVM/I4f77QK06xqGrmPZt2tVKfWRODMc+y/n
ASxfZSIwt200+HM/HDTYoTXFekNWQRkDHKYpdbuV3OYeA3g2kIOmR4+wB+Vay7+iLtS2Sd/DajsO
fRARQirNb6MbVNtRhotSobsUtV6fdZDyRUg0Jm1/X0f1po6JOcpyRhIGcpuY3DaejiyAG3b/7yHP
M+O/v9JbL1upAOFUrQ/1ntOg2g8hNWfLn7IQXj0vhpzVTsU4OliVkJKP1dLUIu1g3B/QNgSHhrNw
IafUXiBJ6w71mPaHf1+BbxJTZ8y4msaMI0a1zt78MAmrOTTlHeELjWRaY0z51A22IeFpa2+cKjwX
TnUI+7I6BFmGkf5/f1+RTrR0I9KBGn282pN1jZgIrLL+6HbpZdCDV0HUDnJuv4duQ3jckOysZseX
6UY1eB/mZNB8Y2ajspFliQSBlZ6iD3acn0ELj0k8vksz7wj+ddLF1E3ot+f2YpFijk8GlZCHVgvI
qo0uAUk/lkzTAwAj5mYb0WI2yoXK0mAtvOqYjuI1DKNPvLIgsbV46QzvxWkJi/KsJzRYGdIhrLqG
KF5zIh0hnTFKGt5d6x3pp6T5CgiYYHRznNLX2b+luUcrKbYocVMgASJTyTNzU/vL0pxxoZAl+kn1
h59GrIZcPhTu/CRISY11cp46clAKfWG25i7Vk2Y5JeaKiPVh4WjWeprbCrsHi9actR8kdV/cOA2l
i1qjGem2bVQS3tHrQEb9vWwvyW5z4B4LaZ9njhIquy808E+kzL8NktRF0q0+bMZBZ1N3w3eNQHsQ
pE4VHISZh0AK8a050qolOvJ5qEfgo3gHBfjdVN3VbaGQ5DB2i1VruweBFCEidpWkkIfKVPAv2HkT
LL8km7+XDev2nl0TNwTV8Scx3xwoqRCPyJpznEQ7Q4ZfJHBnS1sDAp3R/+AvDw7B6C1tTNrrf5+r
Ljo8t2521MviSaUzsMKezAyXhBAyStroJ/LEPRpU21bo9GdZrwONTpQMURSvBvAqZ4E5TcfSXTZw
M/VYvYKin83qpAWWg0NeP1YcnviKqG2we6KvvBOEjruygvA2NmPv606wF9b4QvBi5ScNIGHsvRSN
fSuH4V3PgmcCW7KVoalN1HL55o4aUI6EfIPmAlRBT0cgIlrQfTD91Z1JNWRs1mvVFM7SHpHaDlSG
ftzZZFMRfQTltMO3CjIXGe+ZNKlgSKtOzWIRkP2w1Or6LRO8uRLTcPeepRMxoMkhUiVYQdP+KW1I
lnov1q1RUUTmc4mVLjyVCvuI4Tvk2a0GzxsoVLUl2Ga7dMrfhBxAOm0MJ2XOtQS1jwN9ZQKc06xx
LFZVvO2ARhYCdwVGxBDzUUsdLbRTEM1Xu3hOIuLn5nEd9AjO0qzEyM5VWHLA50tBPg76vX7dtgOa
0oyMoTKov8swXQ0V8ytdtHtptaJxfU2YMIVodWKuWJ/ukPHddIRMiyFejwncaoplm+yfbZJh9DLx
eSgbMkUE+do0kmTpzHLyic8GUkUVvFNRdHTN5IDr+anJyUgnSYF8aEH/5mQwc7ED+YpmyCXQsvDU
O/LNu3c/WFKgfZde++2WHQBjVZD4NB6gBDUym4B+XMfcJobaDfiyiOmEhwcXb2G07ywAGzdeGKQM
eKjkN1b7EaqP0KtIa5C4jN687luxBjBhjIPl4cBoihos4KRNBRkwiCrfkV8sbKnHz7J7x9LdbOd7
BY8MapOM5DxGGWlbYEArwoXTveHN345KxDoZi3lh5rRKJqqM3m8mGa7d5kpwDux0kpkLRamx1FDL
UDTnRMEgm/AYnbJA6NSsR4S8flpUxhp1QngG20OS5YSMTfAU4u6QZEPZzRsjnpOdo0XPzazMU5YI
vJ9CHhCosX/m9ibHZ7IaKwY/mPcMkBGQbTV1/8ALl1BGkS71cPrSorR/n9S2bgqS2aBlpbI5A5i/
sNXSifmKgME6yWeLpDCnA+n3+kEVxccExXuwO+s7SSoUsRo9Xe+gug63s6OaRWcYOEndINx4sqvI
P+BQ5dSTy1KYkDNxl1F168V9Pk5xKhMjBxHNEYLev7WHRF/arf3fk8L/M+voPzNw/sdQpf/x7f/L
jKVT/F2rRv21/3PI0v8xl+n/o0lMOpNf/u+DmP5X17T1ZxYz+uy/KDvP5caRZVu/yn0B7gBogb9V
BU8AhCEI4Q9DFL337unPh559Yvdo9xnFjZ7ukDQUTJmszJUrV85+9XWqmzfVv/JXDyYS/P9ClUpr
6V29ix6SSaelv3owmd1/GXrXbGtgqF29pxv0e/p3D6aGSaOlpo4qnGHqrU6v3fxPE6ZGu/WvXlvr
aCZ54SbXpTvi/0cXpmbdiPA/bWy6Hb1pGjCIjE5HQ+6j3a1bj/3Wi+31fILSjverESw0a6vgJKhV
AGKuGnIlUY19fCDaJFvy6ZxDhKKuyjZQxxK/Ddm/V9b/+70XVN3i97+ewmSIWprW1bq9b+0Sr9Ad
TaKg1WhDgYXYhXDnx3bLMWwjOrnbn9qpNeuX+qfbfXvpY4M6UhNNgBEOfv+pNmobjuXFGvvowalG
tJuN1XqC4qmCEi227i1DiUzeP3546b/3ZP330P/20t/a4C2Wt9PY3PHS+77moB3vvp3u9BA2PhsR
fVjsvXUMQTeNiPAMgSf7n+9eL6F/HINv7bfWtAVqPFHbG629cu+dm6rrmF8IiCsa9DjINnQEqtiF
pm5xZ36VzdH8p3bP+h+X3m/vXzeZ/G3ptZeLxstAaGS0KpYf2mw8YNYbs0X/gUzQWwHkbDSgq5+W
2t9bV/73qNdd/X67a9dcbhptIJTRtT/2j9O2tfCvAdBhq7r0rw6513AxWcXN4PJDB7HWnwac7dxq
N40esMz3BrDb17H7NBqP1QiXnBeGvzbRom4C3y7dVcuM6q2xZ0apabWivdsJ9QQuvqKMVG4GB/u8
cY6z3qCRGz+0FjSb9UR/3wxmswWtpGfS3Ez/1mvzoMNYG9fPtYGW1PqimWHj6xQtJckLCwbsLlzb
vQDFdM+MH/ijlU6zm83FpkHV1VvKg7+wgIj1gHykvXFBv2qNNrVxaWmAjBQZLf/h7NxLSj+34H2R
u9BMgRht+uHYN6sTL1IakXCnMQZnI+9U4tK2KoIir9C3UyirZJ3g3e+VZ++W6Or2uR9cB2+0D+Xt
U5s3HRoDyZZaBE+1Rt5PXdX1CxhXdlOK9xQCK86Wq2/Z1ZcIgMDqqLVzVfrgHev2y1qlTcC6qGXr
ypifuWRR3wnaj3ULV9bS7kmeKezJnjUedBU6/GvxmGkWxQPO3TtE2/xKWxqBII91VjBAH7L+ohm1
Bt0RbCp1k1Sh2C/ZOYhLtLHeo1sIO6orqUxMH9Y4uVh0QpBLB1Wl9Ozfw028TvDINjbVPLaJBZSN
oCVa8SrdWa24ESCZPerQsEpQ1+6eZ9thY0C9Dq2bYB/FR+9VXOilFBjeIb1FRCuDa/z04M/G2lgC
+3cGF7bTRY53woWmAvttKYisrLWFcVsJXP7JKqPxzEj3dqP2SOubScPvfWwTkgwD5Cmmj8TMHnL/
1YoJD9FI/VzmuLppzXUKYfU1SBD2d5+79NzfFaT7AmrvjA6PD91Ii4y0p9rh/WvZH1ePotYbC1+f
utgNKZONru7dR/Pz6I5tM0L+M3r6m5AV9HESur1zb59nZcjewFQo+auFou+MHEd7xq3Rb4dQgeDF
iVPBeoqO9j47DYHSR90BBwlM9pV1i561bcs2n4eA4tl1+Jisq3ZKQim7WZfiFWJuqK2OYIw82Jdw
HVfpdVr31sgNpFRO7M+3t3NOPevqbobUhyIF+nH7anrwR2zNIgaGiMZqe1i8tUKwRfUUOX0DeiFA
i9SiZ7wpnjZyZnxap4nNyTk4DQv+wO0mUPuAjaRLojRTHr4amt+EGC20+O1fSSnAVlGbdD842se4
pvSJzfBysOkH8+Lj7Q+0lrRB+0MLx8keHCG7FE/P6NMFqqcWHtWu8Vh1B1e4eUErWeTEC+jm9vfR
1WqFZ6YtNhOy3gdJy7foLh8K5rRqyQ+olIJKh6lZ6zvcrJZNLth5q7NHpegAxQB7YTXkHpEWcbe6
atMfxzc4hlzl+JZvS5+vYdSrVgoJqH+0uv2uQhMVlKArxplZcR+0qPf+4oPkH213hDEYD04z2vDE
xqCX7oYLf4s5Ga3jEyKWQLzyOdr2lx6kn+2OYZL0K3WQHO3EnN2qyw59wOaAg+uAhW78fINhiQ/z
x0u+bUQPElZrZYRHiotXcv/xSBfVPmiivrxz7ixOp5c0XnKcjbN1BKcKiLZTfCKBFzTCbWz0L6ZA
83/USfV0ldOGBHrR3MhWUG3Uq9/jn4PoJERIqpee5DPHdiRb71G0Jodkk9BkJtUGe6CtgZEvho03
zHrRHtAm0UWjpd9m9O4WyUpNrQZXaxvQbSzHwqySw2w11KPul+E23WtbHOKlu8vJ6+3yd3GNzv5Z
bpNX3vCXrtY/gwmkO68ZL/okAbzDcB+TJAuxmhNEFPJjfong/2U7p5d20tZadnikZtZJ0IBaR5p6
hvtEC1bZbbIYq02sJ69pm1VxXFH6bH1BlBv3n363PGVPnD8sxyb7PBesUDX+aKVPQ7Jl9vzTjTe5
1kfE4CCX/iljdh+iGxzilbqM9AEdetJNgw1MyTIFHaKboTG8kEvr/kGNu82W9qBmdJKbIuJt2roF
i+aYvtQ6fZRnq+W/LUCjGWKG2alPiCO4qntxD2xEe+lv7N6sU1NfAlCY7Jhch3C4lrNFBopsAt2x
+DcCIaLQVOMUbitS4/Ic7Ytt8Qy7UOQgpEpGeEjnrrhhdwbILwU38Ah/F7cGD7+dHD7Hzn6wca/5
gmJrD/OA3ZDN6ODqA4AbfYAGkZEisNRvB8fqOAQ+wDCPRwd+n5u757Dh4ch5lGpIZOKcpdv9eqj3
p853O0WfHFjoFtvmqZYpEghjsQ7aQTNAIK0p2+79JM4zUIgxFf9ho3+24S6B/gbm9OYu4uMMiW96
Hl4pOxeUvuvh2eGdSPJAmmiLPdxH4LUN9aViK7c/tLaug5o/OA49zej2elrHMGv/9jdPagVFisTD
ZTUazzTU9oFvKQi+Qk8Sly9qmBZgb5zljx8cuNafYgWz+b+3NbVv/oq2udwfxzW3bZWGs0tbY05X
0q8F8vXb/BCtAuCnajc80sykTzvZbrkbMDRnf50ATDi7vDFvuptsZXfTf/ao298fDByDGKrdNVod
+oX2jG8Pdt/codLdm+1hQalv2wpoXFLsRE/cVTV2mBMS19MK3Klnr4QuvHswew0G6+JRoiRHBQYt
DqOPt/W5t4aMpMwaPzTDJjD8+3z9er4uTXdxQbvt7veO590V7Pu2QaZnIwL7nkOsVCvLE/vJYOGM
nLeUWt+XLor8D1GYP3i/hJX/fPfmt9G5Ud6zP2hvRocaSi+2T0lsr9Iw3H/dZHmzqrZ8VZOqYn8d
xKSF75a3xiq3L0l+cfI8P+tiknMALkSLZspCn+DcyY67pIIK9FSeQlTUDvIg09lhrRynb5Qf/Ysa
UakG60pclGWRX9iZzjrCZn11hUODKMFR2ReGiD4PH76b9XDvhGElEIOyzFw7L3GfHY6qO9nLVcYe
XKjtMIEw9BDTqZFOHz0xdV1qlsTcVEnyU+v1/2PAKPTqtHptvWV+C4+ABpqb7ZYBC8KeCCEJDuHV
BflaLYTnAFNnQGHic7i0Xu78OqN9iKeSo/rnNf1/rJn/PMS3aOnS2zUpK+QhDlYQxlV+YoiRczxI
Lx1Y/Y4fDZvCdynjeIjgh1vXl/49Lvlruf7n1t/Mi9a7YVuWWr1cVdn7qpqSZKgVb+18YPRRmRX9
j10eRUuR7R0XieufHsD483753wdAj+rv9q192dGWpX53DpBqJ0ptfhAvqzofxYS2LXdR5Z1RvZOf
3oQSp6NCnF88r5JvDg9vUy9VFutOpF9t1R/QwmO99nb9voOjYYidtxfRAl/rJtHCkOPAP0o0Elcq
MVVnkGQIlmTJQiXdiH/ZknD8DIFqITGInE5vECOhpslk2v0hHOz9Anx+H/YaEKKCUNO1Tgt0qPUN
ijl2UVc9oUM4Kr0Y8roos3BS2KuIug7LbbLpngEb1AsnPRFQHSF0AjerKaxsANguBinhk4ybUmNz
MiV7r0Jl1Nk5OQO1tFNrI91+Q8boynA9byR6QE13Ee+ENFW2E/HY2ypNBkBNBG4twbY2xUWEQYhB
PThVshHxW0CNE3ZPdHEFNZE81bb/tMMYmRSL+EbJtnAHLfk1swcf6Re+Ln5Xx35jddWExxLoIYrg
rrp+zEWrBZen1ZxA7VWERchd8+LE119n9ZIx9+96REwHkW+FHZRjIs7SHnvQh4MJawJaCy8Qa5IG
c/ItZnFFxCySgypc/yWmYfXmFVSwUpZni88+YD0Bm7KnfkHgKEJeZ/75cn13St8kHo0WHcIdHpWp
ipK/1dOFziUHHfG2F8otWFkyxtotkjqQnoiLXGDcnmLLzxvC64gkzNRdhd5V5M5OVqZbBXJKYRE/
qp68j0bgfFXVNaDpmdLduKJPDfbElPZOOui82/fgKtKetZM4oB70VNlW3lPaXP8qrDsj26i/GFgd
y3IMIZ/+x1pklh91xcbxvuyn+HCHY5m1pHNS3kUMUMSQd8sZRVnwEJEY9N/8ft/1kdGQR0v6fd9K
+4bwTVWeRODeRHa2vI7V50Oy4xEyWAs5/zTUUqYwQBgdh2YtmHORfYEZuIYY7mV4E9FeWC4Spcxs
U95klDWFaw2nb7vDcLb8r6VySMr1Wz7+5aeIhq/a2RIVGIXdZdysmQMLVWQc2O6aw4/Qey+Iy8RY
OLOetPyj8w4tX5c8lzU7SJsl2mA4GmHUj3whyY/IkBmy5pYrndlgLHa2NQ1bwkcBRwwjpLPEM8WN
daCtSooMrfDmJy8Z3gle70q3H1JthBtyMDdl0y9CQ77AX0KW7F2BILzAFYZFyFelS/8tfmg4VzsC
7uiJIgySo/CXlloL68hzL0Vws+Jio4jp5y2RlUm4EtZSsjIB8ix3WEhrwOLcysj5GC7UTswDt3wI
hhefO/rsnzkS/Q+ME5oYTK0evpQh3gQrDWfLi6wDfFRGi7nAnRZbx2WwDXeJcfLhBnC9G/92FCta
WENryNNdLX8rs6Sc4FkgbsCY9EQNAF3E2YsDjRlDmUz2VELcmh1xmpGewAT4P2Fw7T9Bjr8bt2/A
b7thdFcIDK1GO/Z82QzLt5qEW3VgFI+K3ZoupdIVjyjeuBusmZ331b/ZJw9Hog+/gpiNWIT1/YNT
2/kTIg0UivcIDg+T9dtZQ2Gn3niOV6tRsYja/vJjZZ2cpep6z/Qu8oPPoe8jpkaoZQS0JuMQRvAt
0MXVv4RLexE+k/1k5H9p2dZa2chKShCYm3UaLakWVwQDt4C6kLznPchxxY/g9sPj/3Id/+vQwPHV
ySF0u63WNzBZe73e+7Y+Xo5Md91HvwebXdBv2jG8K8JCrBndWXm6f46WfjtFzFH7IRbp/hHE/O0B
vjlLy9PxvuqdGT96kdaL6SXATSiM/4RpthLwONTsCU96aHysfMCJsPthTJHWnBjemzod3T4HetTM
NAX4o14jYl2LJAeRJANnGUMtanlaT4xna9n4QFAZVB59AN1yqWXIb9N1SuWCeAQv8Ulp12LwiRv5
wwu2vjsjv47l317wmyO2X5507bpsLEf1xII/qhsuYX2mwWB6AStB89ZAYRcJ1bPi9LKpWiPWhXs8
exIALqs1XgZdLoYQXlkStx8e78+xIOCxqbVhd2u/wO/fYsGjjhAUtcfL0aK44wXBmb8KgnJx/lxW
u8laHn6IJ9rfvcNf44G8S7eJl2KiJPN35+x6oP7hetKXo6PqfS2di7v0YAOiNtF/22ydpmz1EZOi
aZKlu9tfOQ26FTMySrObXwYFIv7N7gEu7C00Ze118bK75TFd2D3ETsXDNXAtyDw5+GTw/3o/hGL6
H5frb0//bTbbjR26je33cgSNkuouil3tMyDfzlrbZ6vnXIvr59GUSE32f3Cqv2c/SLCZXVPTTYJA
Q9d/Bde/zdNtMTYery0x6qZ2evA4foUW90Gep57zZYn+9SR9Dr55ppLin+/9X4H793s3/z5lrR6d
BMYL7h0EHH1NX5NvVVUxrXTttRoPnNQxSPjXzozHMaMJd25yMorp7qfI4k+BerPZbWoofne7nda3
yILK2T2FVafOcCcUZ5AubC91Bo6MhkNe2/3hvTvG99muI5nf7tf+Zty143J1ud6OneHF2olwOXid
pOEbb7ksb05Dl6skX4l45VYVZydOvenRBWYhG+tfpQFBa5BgzQP8ShD3+9Jq7lTbP/fBFfBuulaR
NLxXsOToNb2egkhadITuvT+Kbj3HPuyf6AUPVnXxNRvulOvPzw7dzQQQiBuYOOkPSSd7Kh88ICh5
EvY2jndWSKRTnizV8ngeWsg5RcO9ljtquEl4XD6bcnyS7zsHZfuEnymCMACXdwMOf4tWT2o63Yc0
rZXbWQfppcn8OHyIbTidkmPymw6X6dNGMCWmqJNF16tHoc4bNneVH6pDeBjCApOxFp6EZlUQbLwy
2Ja7jkBaH8siQRDC0DDU5MAV4H7T55nkT9zicBNowk66swqRdXIhhySH3513eatqmT8k4VTREiq0
j7aN15uubVAQFmFz3hNnFRD5u/Dc59MkKMtViht4sZcEGQUaiS/qu6CmC222S7b2jbHs+SepQ9w7
2pAOb8NtnBoPTpoDotzifoFSGtYZrY2cQdOZvx0n1QAW5DJ7B7qKm3MkMURsIxrgL9V1gkwzslK0
XMC7bZ4UFWxbQQ2aSHFTFyJXJnmubb+KF2I3SyknXJ7pmISLn3sduwrDAMVWopGmtCf1R2RKSxau
5FAIRGGkuLpfXAvxLLEu+rrMlDl4TCi4EJ8vdbfa2coUKX2ELx+PQYeyvIVF0jF/qA+kb8TJ9t25
gZOY+Bwp/Q90E9bo6eBoPhTKwULnKzTcrP5e9Dr2EYFp1egpSIOf6DX53QkcuwwrOzyKzeBGPyPn
A9TbvnjRK7tWV/nZ2gr/KilHWylK0tDAANHIEFvriqt8xEuhP6xT3O4P27bFb36c57TfcD58elHR
KHWT0QNB+gTUb9k/lEQSVsS2MUTXjkCAKOhZRjcFl4DCktHAsjaDiJqWku6EfjZ/uNNi6ZUhDR+I
ZYtganrrJNNPIttkLzHvPAgBQIzXMxb/DZ/K3cr5edY27V1ci2xQzYtmuH2UlN2js+VG/ceAStpu
3+kzMtFByRcRRTZFoj/hWtk56UhqCvHRAY32ToJvxp5IOGBsJEAFXMdX2aNobSuim/d5TfColwkx
JPKLuBxg72L8+YNFbv5imfwXytI1ulDLel2tZ7S+2abWCU56b2m0hu0wKJ/K3qscdA2Sv3iFHk1t
xMrRyP7JMd/kGx/FHtzOey+mC0cr0F3a4tDBs+Hqe0/kY+XZsDntRu1kXHYkL7u0wbSAi6xtWeJl
x1iWJI7XAzZ+jWR59uQE3GeKkmKggsiGCmQkMfwOMTS9ttnmR4CGI14OMtpCXAOgr5MT79wY69SV
r+gVnjYifwepuAtW+F2Y1tNd8PB2deyXS5BFIBsOFFGu+3xpijjcWfkxW4nOReVnFh39xjgATgSC
7wn7mYJTcRvmvKzYBneRep5tNyGZcQl7Avlxr2J9cpDntkdJD4kVLPdFVKoimqjTHMnNDYJ3XJZd
n6Ryx/W8hZXW+3jmjFV6CaH1jXR+g9+hPy68LguyhZfuodRhOLw4pnqAanlxZbAOIoy3NexVmV9h
ue3vMOuJYkXAe90CWLyvaurOgf+EcsOwKePJI4Tazbvt/JyWeC6nTEPM7nBprXpgvIPMbbt6WGHZ
AU+kMwEaJgTNL7n7LHulDXVU5K/Z6mSfP1Bw7ecXAI23yws4dGoVnvAmcXV4E7yFSxnHrcAjwU8Q
vrY6PUwO3Wm521PkNuw8oFObfpBbYIxQkxWi4Cpn9XhvkUIrZZ7Ssecty2PsUV7prYRNsubqtvox
IufCaUjH24X1GXAjj3HjbKyNoB03iIgDgjZmElfJ87BzS8OeIY6Acp3wNlbTLwutmq6OFnrdYv8V
gAz1QJttlnWaNh+AQ0vF7VrAKpN9SzDcAIthrA1XojpEsS7y3UGS16W+5628pe2kZ6ynqBHn9wSZ
G01wbjCTpkxJ/3r5UoY0nAAgqv+g9li8/LIKJ6Aek9wz09nZ/fr6ILXI2vVxiL11fAAeaCsSfiNH
8wb1gKGmxtqetafcZGmIPGdPhGUPFvPHSxaB8RScd8hYl3gHtCkqFXsijvP7KGWEwKeWNgCU/cxw
YiBOmxatxiJ4pwP8KvWuD7+qoiOpHU9yuk2v7ZW/Eq9Z3IbttHDLct+/KlCsKtzzOsDnZx48NoMJ
XX0kfYXtYHoTNzdzH+I2SQyLjDUAJORPSu3EfMqBiYAMhhKwfKUyPjSaJlQH4zCQmO+pAlNQdP46
9kNww0UaggfmrRH1qhzJ04V7h3+l23ga4HJVGdIjtQQGuckA6tPUbagkUGFIxR6v4jmpHqVskl1a
TZbS09npBwYAiwARBScEbQQ2zaRnU+AClhWGTAeuxjNa96GFiMMc2BSYgTcrrjZaDQ7uyEMWq+iq
wir3GlLUjli+VGkdvqQ5K+XkVxAcYhMThKkQ+IlOf+MJ5yvFFOWwjk17Ul37OEZ7/pY1njabjH0k
efjLhBUdpYi/hu5eBmsZlCFrbEVET1abe23c6hRNzIBbgsMxR+FTFbouQmXb+cpaCa9h8PHWaJHw
+t16sdVLvDvcXgnhOjw8JrvF1K7LyQs2NwLfVgeCgdwAhE5KTbKMigJDOkqC8JyHKgzGs5YI6k1f
g4Fs5XgywTCknsmeE7bdvthxW55ju6qWV6snyvJuL1h/bDnA4M/aMG/LAhCT6gNRHpmevUwSfeAa
1OFyTmHza1ClamxknHcmQOAWlAs2dT1+TWsS3nH8eiZ7RvPHYdHJii6knGnS+QBua9ov8RjNN/Hc
NWmQKfE6kiXFTyK5jdwAnYIp3RXB0ftGWL/BuWQUqP+pz25cty6fTpqh+jXpLTL3opdRw8UqXlNY
wrNxAXBmFonS+0bLfnptSU6OzabJEOsdJEm2ibOtk4CPlCEakXifNpPD8KTv1PEOIQvi4eAZl9w5
CO2wpThIAnpI8JJpp8b7sbFxFTJo2KETNGDRyoKwQmSiNvkdRrFmxIQHt8b552gcghngNDrT6cEq
TnTM48bYy/gF/wqyRT3oZWiQAWI1M1OsdWw08j3snsPO7wA+d/pdmSPgtbW1dn3upQtnVq/Nlpvj
m1txxcupkwWy2vGSE3t2L9sN7rpdyOZb3Zs2m5bycqcJTb0lpskryKhoDs7hnPUacgxj4qpXdBHx
kzOpbDqBIVWyl+chufpgeAPV58/c9JJ2xOS/khJMUkc7Try/OL9rL7eB59yW1ctS4Stltm6W4ZQt
u1wewc2rpqE4BRi61MAs4qIe519QuFMOHHsygeUlxw91ihYwapwSYKnHDNrxha0R3cUy89K2x9lq
1zulLiumWhmPStr3LM93QLWnECM9qaeYnGZtSyk7rMOZsTV/ifZFzrfD6TQ4uAVLytRFuXuxxFW1
cMOH1ftqEqdaFWoqhEV/napBmg6aOdRYeXbTFLOwJigRGA9cBXZNXIZ30gTXjw0QEEqIO11Ol2Hw
SLBopE2axD+MR3UrSH6KvOfGcVj/BsAuWWL8mnP+cGJWXBxr1oTMJ3ba3EljBjNXIP3If28ELfkn
RTeeMzH1YMyIeBLDL/rLSSieg4BwAI5EEjwHDDeKSehGOOX+Ana8Qx4TzhvNqpE6i5gvTUJTIo9J
EpFQO7kJmvQlU9ggPepkBOW7LNTegz2ILhB1ohxXMqGm00tc18/kR/Tpuys74UdsMXRzQFeAvRtX
2dnUG1OrCsNys53KalPO1S8+UHf5tsvqwsyS2HzWX5Jcgj2FLp8IdRF7hkpxVHbR+IwsBskYJHeb
skPfQZ8sMW3MN3Qd5LyujVAFCma0Ba4B0SoOT509xhCv5ownV7tEFRg7n4yDCqSDs3Ds1Jh52QiC
8G0TYK74MJu6Jgly6k9eYUVAtZRvL67ufU4TDHjgggceVJa573VgpPP5St1nR9nGMtqXt5ov1HSs
4eESWdb2sZVjSy7zIAjmbTfLtsTBr5o9O+0MODgT17dMx5LuUWbmYH4j1QCxr2hRjkZ9N/ohYuud
UFf3eqKC+xYfs1yjb+iVWLFcFQwYfFGSLQSnOm1eqXNxa9dq3ZB5jww1OnMsFJwwbwVxCAdg95T5
MstjhIkZlitvhBoMr0rC7M3hsKHeXq4KrYOh3+9k4+tV0NZExl6OAgKOQLiK6t/oJle1OVNUz+ux
hi721lMPWWMPF3ftBGRDloPaUNQW6jDM7bhnx3XEGhZnXWErD7Tjwcf39IV6+fTe9Rj4E8RPXPOy
5LlILhMTYeddHqg8uCyuS+zK5Bknbpu1ScKdEztU4wSjbNrkgLdqN7MBbuwgxLStMfIl9tjb4/0S
m0/IBYbsOE4FgrAOA+HTShPdALkfSin7MAOEZflrC0Elgryt8wgCt5W7yYtPqeL4VWCpTYGrYpCC
WsjJ3s5bjN1dAXDcoQCohBSdS5RoBP7W1S25B7E6h/67WkiJsxRspZm7kEC9+YZtI5+RTNx16EKv
cMcCfA2UeeImHc+cbqXbYh7wamPcapiRbHmcdMxoBvRM2HmrT4guDv+2lpZIjs58aw0Pg6eTkcTR
Rpm/DKCEnWVGpdM1XAq/17WHBitvHzaUz9Yjnl4ir4eZxhNJFrZ0/abI6EW1t/QQ9bH+J+2shy24
W/hKMttbGWfCaZT43MePOn4kD/YlXpGPaQcZ5wP9I+QwIpEGHbOkyGWwUfJAepJtAguiPJOtFy0G
UOmxC3w0b+IjcF9VNOngwR8tJXYU7RDEpSfA38LwVCwQnHxQYzgqS8KfsuzcOLZcObfOAj1dOHL+
6cYLgGcvJLVPtFFuM7xucP8oambTlt1VszdIHmXTFnhV/aNxNE80d7518AyY15eQQ90akjB8ja7h
nJl/1MgDg9jw5vcZ70yw3l0AfR4TDZFAgnrqquqfkpVn5PFGGf6kDfmUn77xe9jQAW4JS8Iui13g
8o7zBLO77hcvFjyHlJ1uQs9mH23S6hERblyKUiF4iGPouprwSakNJb41yNnZDstxEhYBhmYtIL3J
2uzwGgBrsvZjd58Kz3iNjZNNXgi0xL9Gy50YrkrIA80R1OF5k+4n4hnSDk0cQ6qdR7x30/VbFq3W
/Y9htFOwxXw6zgr3GLJqWK3WtdiL4VkwTg9xGNWR5T6sF9tmAhfGpJFETT2ALIxL8HCTtTNvKNdf
i0gg+KccqJf9jwvgz9saLpvuQXUKVH/OPhvu6GRMQdYM5vNuClNG0E7U3djNkTtPkoLT4SXrZXJB
P7n2tOycSKhObL2GE4y7jgWHf7vPq1tk1858MyHBi19xEuM5djtFp+mBaUfCiOMDDlx/nXPCahfY
GaNxgbsVbnBcNacoq0lrpXAOcOdrHLCqjBkAQojhUYpZOGUbm9Tvwp6eJgvFPqp9Guy7xiZxswRa
EMuIpQ9ABTiI2uCMvxsrmy9sBsQAQBUJq+d0t+fbGQM+p9UU4VD2cGHtvWorUH9vEiZh6zlynZsf
JM1f35MuZvPAAJlC/DqRME1cWthiDs4I1TU9pptspEODKWowRa+/g6P/eloBz5oxutyXM7pweUdy
W3NYDj3nZJXh4bMkuL+JhG3xcsqbzurhzMUDq8g2lFQOE06e1duGdIxcBAWEsgyCOoDBYzsjY0to
EPJ/6ui48UWhoHUBqTgB9hoFcRf+MKZKRyckHTvru6PbzJMpJg8H1NL2ltlsth9L5DoFsVqFC9jC
3+DSZ/Z0dZ3GOQUAjnmJZmmKHK5ze4AdAJwNYMbiXS3j/JxBbkaG3TEhImzwb/B5DlyuxjW7EGcJ
pOtwAr5Y7pGK+8j1ScoXgztkG/BS3EPNivPaHb/qdA/i8o8HxIWdXM1oBrnwZ/X/ytM7N29EszH9
UpYFEf0LsrkcU/KKP7+Nic4s7hysbRBdGIUd4KEnqaCjsuMNzXZddARNKgbR5hNv02nvnYd1p7/O
3lq4FbpH+L1lu6g2K6CZE77OpWMzCBsXqf4LU9UTde8KoOELww6yvXNwyYo1JPq9vBL6EGnjU2fo
JAP3QK5CaE3uRmOr9UFAHgZFoTDXrSF7fsHCuomg4Qa4OtWvPALOtx0G9ZYDegAQRRaLlocYhY0h
5mQ1azgec4X1NF3yB0SEBxdQqHxnQe1klPAooXwnw6E0AkzqsYZk66OFbrSYhRbnH7LMdhk0YAg9
v3oIINZhil8dB5e9T9ItbuO1adAOiGABVHAkaG7vToDeGE3mM521IgcYzstTutPYeUPENzw/7GVV
h1119FM7vAvRICGSPYWNFeXbG+gNbnOPMyNPN7I5/XrpwkkxGs5s04H6Z3gpUfVFel6aAqA7H9uo
bzlH1/FAq8iknx7/Q9J5NauOA0H4F1GFCTa8WpKzDbbJLxSHbHKwDfz6/XS3tvamkxyk0UxPdw9A
nIaYGiK7enBMqgCbnSQbasV5bGSgMfcfHwZvhLgDBsVrhK7P1f8t2D/OwPHdJuuUxN/nGv7ubVpH
7jLSuT+3fX8DftIj0PXMAaSnPKmb6OPMyhBLe3jHBQ+RCJWECa9IFzIWXF6YHOSk+oGjz//XjuPl
Qd2hqht9bPeXbIcnN/NHmE9j7g/GOhk5WzwVm5aq33JLzhdBw2Dq2dWe3pXrk6ATaEGpTDq+XJ1P
JttUJJKlRkq2oAOaWoCTCygWeG3WGmaaY9Dxh+urN3RBqA65vcWW42evGfYK46AF7kIN74x+3LN+
pSP2WLY1QdTY4e8GG/PnVSEv5DtslQpRA8zAxoHaoPZXSXuXNHijV7sD1Wf+Osh5Yt7spOn0sDRy
u7je+kzGgWOxb2Geo7rxp+OgOphFzCcDWqO9wEBjc8aISxXNKwEFabS+VOk+PgIT/kgo+pJ9zJxB
7EgYw5D87qqfdG5OprlSXapgcDjL5oX4x5PiHwklPUJZrdPj0935hKOHe4lHxQBkTN32+UP431LC
cyzHL9cID4VTbmHhXOP34CofRJtDboVt2Y1ORXw/qhNDVlTxy/HLgXrckz8AAeKW3W6RP/Ib5xtn
wJP3XElm75aKCvZ0VXExLxiCW+YPyMuktP+qFkIzyG9kPeUiPmu4GoBGMw5NTWvir7W4F4tJ3bXJ
Lho5u+6pcQiGDbCSXmDmD3IcQe3AzylwmwfnwBAqGsS6u7Wk/MEMzPLILDW+3koJQUvH+Dh3+XU3
X3Jwiyybhvdg7/xflUwmb1nTCQEpmi0axDPd9UMLHcSzj2Pls15KeRRfScW/4wcA6igGXzpOf4Na
f4XpLha/iHO8YjPZi5PXgOsTAyh04QbR/mv0GSw4bpASkRr9eMWaxnAe1erUpPTpE8N52Fw0Q7Rv
doGFO/MgNGuPCb2a4tEhGeD00vc0o9IgIYgf2eIfuM2uQtLImTObUfoCdf+r83RDENJ1QXvMBxbh
57Yaii5moBVZ6NMQd9hv3j5QLBIJ22efcA39JwcbSUSgn168qGO9fhaDmrLyqR/xd9djkBpXrjnd
j3gJJH10T1Dcvhs3g+BdF5xgOuAAFv/V2XVjIKzlgu/+8eXowtQMPsDuREeOBpuTdf9h8Ii9nPsj
xG+Zltzw4ssdGpW4v//H9+rbun1CK2J/ZgY4ANRI90a2vRG7cfBddBusXPBEvstBFvRyRydVuq/0
r0ngIYvCSHNC2v3WWCwZVPD35KBxGlPaIFiggxufpD73brHGFXwUWgH01sWHxBKUoRp0T+JeO22G
P/GfUzHrKf9d7CEOhS5VOyZ0hCyY2OKX2FPTnkfjE6X/7sA8EqqPAMuiswNZ7XpF+NAdB2/3sy3U
+LJOHkw8dc2nrPGNEi8c/u1GDBMifsjXXk4rAVOj3ROQ9tRtNL7Mx3dEG6TwrtWwqXT6w+sWkzIP
2l+dv7DK6BIg3+qum2naaYrgGLk/d+22fFprhxYkQnyi93xs9dnNp8hRTPuQXS7Oz9REnjzIW4Yo
tuRXZwbucPzWnpdTRjbtDpzAsD8Zq4Q70bNoZfSC7vaUEeoVxjQxFEzqzuh8OUvGJ2CyDLpv37Xe
UefrYMLt4QTUDuiA4lxgK9q8HfvUIOA127IGQu2TNpkA0RmjIB2fswJUl5BNuG7SICTF9O6o2ug5
j5GsLYfZVj/89VFE7nc2Ha5bm/326BrV5O2Vn6Cf3GgIDXjvvYAXeKPvnh0bCKy9Jm4+PzE4hn+P
AOgga86ZzHLHLxQV7Cc9CvrGR5KvbP+b0Q7Din7vteAaZpVnQdyTmYGnnTxjhtOZZp+wvq0wxmf8
gMq2DSSIDIWw99s2R3fX7QD+cYvbIwfhMmwoaylYmUyNsS1DnAJ0liz+3+ivGBJXmkuQVWQccR9Y
GzyLuGYvPlST4PaK2NXbxzhgk0AR/yyGeFJAWDbRDkgCWzPCYBtffXHwdXbEu9MlxqIxoL3L4Trp
dJwvw11ttGMvyD1aH9anCZKWqprNerGc1eqM2yB1g25KUFdM4AAQlETcc2MECaOR4fnw77nyQnAC
PuHQtpuC3HHRkSz+Ie0ifWtEGTY7GKwaXR2ni/2E6jpdmohgVwwWp1UH3lMCqkUn6h+7pp2O+jIi
ppIA9JLC7w7KC8h77xp2XPPAkcHdfpwOdFHzyh131x+nl1qDyXEXVkB2MAbgk+rUnUB5TBbE47ME
Glk4v5Zcuu+W/Mku9IgyuCOxAPuWMVBai4dGhV79Sz5vnB3qoKuCL/8zDxhwsM3+BmR1dKq0T21g
5RMrc7juxk0nWWKaBYV9ernZER330k84nd9qCH2hI/vqUYu+6pMsiD5G+tGwJ69/vbudHfXj8ZcE
iTNn94+WjjF1Hou7Q5PTwPPPh2+hPaZRf9hos8mJHiudF10xtbFfCpjpQ4JLFkmsfBAyP21FIUBD
rtCgOL3Cl+s/SPMrzx5qNb0iLYqiKRK8IcRbs+CXzCgESVPLf6oS3I9k0pJFEmk1nqjHg7hJwPA5
t8lCZ3HLRWHE0cXMjS1e/YD50li6DSYJcg6yo/pkc5M3ndum331h+aJ+6yvzIgXQhtP28Sqbe02a
nSTp3zcwkzVHtYVtqe5uVQYE98my7Uza5O5fN3y0/dreNf/4NPJ1zuLrFj8rAg4v5G2nlIkQCIgA
PbuES8w0R77hd4pp7LS220NL6qrx6vWbkvoQcoqDKyG72eTPT61BZS/MYuaD8tR+oTMIS7gPnEPm
jrUwaEejW0qq/gtP+NxK/kLqyUEU05dmuAM5JHZpZIDY7YZ0sAtOtOOdssjoDiy6oq29GP28n23C
FR8dnNGrVkg8Q5DLUfZu2j9DXMYEjX99XxMysNcjSwWTGxwDpCR0AgUNwYJuOeb5tFRGnF8/WDuo
P2EbTF+LDrN2uA04HvZvqiWww262/jXVevspHc4+fuQDD33KDNJ+9mL0202j5ZU0dD6/Z6jz7OVA
Rcx9t025d0n18eC5ObhOQgfc/jxSBzppwYwK421PS2e4HZWLCh02yX/QZzgRb9nhGqhPxq8tU9r8
VkduG6osVF8UPGYW+5PrOhzoULZ1cbPXivjRKT0PqCdeYttNaFy+2nhGBYxEbSeH0rmHLMaT5w84
oCEjUbnNZrrPRl2wICbqJjOlqj0iK4FiExJYKnLsKrTokvQaLtzADTdOYoEqmH47cwp2jHVprC9N
71ivjkl8X4PWMqWAYTXNszTy+xroQBilLv2dTrzZv+3NY3paynQHPnkXz/gE+b4Od4UCqTczcMK8
pYvGzwIIcY+YWasIOcXBM3IgV3JZS8Am8+rplzrzM+YUZgX3R9DFUmAxhMxU+7VbQ4zSpZQ7un1s
HnFDXadbP/N1d3OEwxubrdR0OCKAjdV3v2f/PZJiCJ1Bszw+8Bl+YTWlLt8goH16Z3384c6Bthbi
BCWA3fSn8NUpLMCgMM3weshJGuogDRNnAkqesd75rOafDRWMC8iy898R9YZ/osQjaUvpEH5lq68s
SAGXgOYKn3PA9lfrjd6jn7wkEMFSElokyETki9vknF8qs5+0iQJt8biF9X1I3d/EGaUdfWDdGigX
Tk1v0bffmjmiyXryhTU6iXcM+D1ojVtZGGJWoCFlUJnlhHz00VDvaIF5Fsw1D8eFLYlz+m7KF0/m
jokVnuU6+wx4TixF/pGj1oM1OsLku+lXZCZUDxAeYHXCnOKk66T9F4nr5+scev4BaGLaxCwhX9KZ
/84o0DC/ClYtOV7+5eUbjJaRBOJptyqxMllzOnN6o4xDcLs/iw5We/auDNOloGOrnSLALj4OIFKu
10JfwvjoSgvQ4/a3JAM04A4gHviY9goC9mjaj2upkIqc8stbaN9Wu1gc0fJ3yd8YURxqeLcCYUiq
CS3Zg1IMbDWgerVZxLWsiONBPzCdTgQOCWuMzE5LZU09UASe2A1UrRLHWbUAG2U1Ivl9xsY4aPM5
n7OtAh5OAF+vshN8FhiohKchEB/QLdwLZioz30fe3doQu4rBj2x9Cen3mKO16sv7OL8vgFrgCwCv
53ewUaPhpQR2jJvhq3rBezWGhEaJ0rGZlcWVOV+2pKwHFiTOUr66fudOE6D4aIrEG53Hl8HYqCXI
iu/d4eUGzsvkovPe9xr4D/aczWF81h47bxbhpjA940GbG1s/0qBrO7Kwjeg6Pd0A7zVJYxj/MbIO
qyrqt2mtU1v22VGqkb/l46uawWW1TOlkMr+cyhRBB0cricaseKvfbdBLa8O9RhUriJPBpLw6tChU
yQOCroFsP77StNejvQWdGgvnOYbIbhr5jD4OThCR8XVKCCn3l/dxupR9pCFfUTXcU7ntlA4QYGTe
3TJsF+r19/rbD8DPPYh+Z8W4gc7F+baZXBJ2Md3e2+OL09/7z3OY70AtS3uiyWjEZUAVefOWX04d
2xo/usJAUY1NQbfmkS9D6HKrVecgV0+7gHGyfeKzaF/Tg2rMYcXaY94aw/Z+/GKoiwwO9gs954/t
y/tYPvjcKk2sl3OaF15r6bSipumfn1FLx7O6IV53b4+T8SJvzPd6iRzU+J1eWMV0qoDCAEa/MFzC
Lr9D/1qBoDUOFOeYEVB29ullXQx1YKyMWyH9tRQ2tCYOYt/4afltgRyV2TpCqeIhplAuv9hLPxwA
lDcDZWwcMU1mwNjMD2Qqipp3BkUyZ952tL+Q0lxm7vyQ1VQaU9Owp+A/PAgRHUnHisTYoaEXTXkq
bIF+Ba9DDJSpWqqFekUrVaXvpBxCOLMZWSLvcYFSR9IDE8fphs7mOf3ELaDDpcKDnD4/PTKPnqdX
uZ63MbRVEGhh3vH4gvQ2lV6RFjGIYq3bQknydUAbTXqbEAyQpC47rpfv1+LDbeafOBjr98AiYMVv
jM3Ge+CjOPRonsFFnnzmDw/LV/yNRX8S5LAtuxuNbOa6TxJFQEKRho5WYxMo3tmxV+greNwKkD2W
w//6E3bacBAO5R+6PFQAmjz1M2xYc5RuTRuDhy77vgmwr7msCW2sAv6lKIdekDYLsWPAspOMc3a9
yJstoRH+0ktz3SccBjdJ1VkoIklnoP49cgJS8DTtoHLF/LNTgRkGCdz1tmh87eRxdQJVJOxorN8Q
cz5KJ6XRU6ieN75sxrtvkxDQnedv4eUHN72LnWcwl1N3DiWzyh3v4XXlOMA+/SJFcl+tkif5j2l/
o5ffdWvnW9qk2+4p7kWNCRDgWyFqJkeX6yEnIUTYphyLe5wT5imp52NrlVBy2rc17NQIVd705DNo
5CfGAU+aZv5KkBDPr1wwvyciYLlwM0lwofdHm6jpTOs5qZW4P0Ty8oPA9KR8AVmnXp5AicLHwtFt
RXH7S+G9zs8Ty50vQ6Rh9D3ToB4dbNpjJQQUHiBCMzW9horI3APHtVMoBFCfNJwj6UTgiyB23Xl6
ygNUADRh0vzt5h6Um8aAflvoNfGWII7sQRJIrmkLrulHfaW7hvCRTaMogD08DjS/XdORygnw2WSS
gpQ/3Uv+NgXrNxCR4XJAxeN5kXXh3FoTvtXTBe12aS9yNsDk1BmZ5DzJP24SPPyogtC+4/ktB1qv
b0zwS9yLeRkpmogXJx/vRTl62hAFaCOm9d/uxZf2oWy6jB+h33TWyUDXlrvrmBSKKLLTDZqnCD06
UHr7vPhONyfB/HDODgrGt0HHoz8nAg7WIFG14ypOVEMkgu13mW54EHf3Jp/2+exf2+7XNxtkbI88
GL/8T0MlPSdPS2oJIeaMNsOm5WDymu52cuamRGNo0esTTTwlaQ2w1R92SsWx84InrcVVmzZvvfly
9JmiR9jEp2T9do34zUxHnCb0Kckmo3N5LSSnFezpHZvQxcfAsbVzipskY34GJ736xWOOalIKrRwk
uuIonNE9zg9pPg6Cr7SJ3x+XDfFU2o/kgIjtGV8XL1rUQU6dY/fntHNVl/IS+EISFhocveegA4qs
UeKemBMB589VEw+bE+gsodsuvKCO+O0HDgRZCSq2F/RC8RhxmFzdf1fCcWQIOoANHgD341Rb+qZj
c8rZmz0Jmt+DQgzpcAGXvhMYHZsnU8CAtFew0cGmDfc56esfbB+g00k88gTnW35jAh9xq893fQvz
5d4D6ya47dWKdETR5rbPqzej5MDHtN0DfCuPTqmOdZe/Nhycac4kQtIFhnmm41/MKuoeEHhe7rIh
r+4VQ2xvfxK724D2/HEInoYGX69u5JMPD1dx0ib7/k045oFE2lT6AKpeA8bj7k6cZIEl1pdAzK5/
hZv9FE4D8ulFW2N8z+g8YmCv6ZpMLICAp5ikDkWk/SDsn6lojZwWFVDB/iIfF3WZ/BwQ259aACTW
2V859iuIk010C7pf5/xV/qLn4o5Uqhtb6bMOfzmzDq/MZ2IfnJmh1nEq5/70Zp8BQnhyN2a10HuP
2Rr1FH7+48+YG8MjhxdVtyp7hGP97jVNo/fneRYd0p4oRRs2G9yZgw+9qYPEm5FyQ+MwvB/dy0F0
Fl+kLwcaSzVjLtS1hooRCEOo39e2UosgMIakw7eN0hs62xsL1rdywGVvEu6Z/KrbZjIfCwVvyrnM
piog+9vbm93VzXPSpVXQ0xQV2mlWRLa6hmemrzH/bDEm+O6Z9WP/hqiftd4iUGzesYdUxxNz1VxH
D39pc7IQP4T3L9xUsmlJwCB9ynpJ0lsrIXZSR71ZYyCbQRhOdoiuM966PiPdgws/hKtJz8ig2evW
fEeR9uXnFUhq4X5iOkAMBrI5JwlZRyrSEwy1dD8txXGpWswC4sI3J4OIMulr4j6UjfR0EixB2F5E
2toxdLZc3mVn2u1gdID5uCo7PqMfaJewf/JAce5z/V15UzdNG4bhYNmYB7+mmxxBTe7B5KEKXW43
BWr4xnyX3rzrmrxJm86Ve029ZIPepOruEqgF75jEY/O1bNiIO06PlNGd8B7UBvoQ0eTNNivUbte9
CuKsMYfEi/HFaQfOcXGfh6xCTvx07lR96Al67pOB7/aiqVpUnA/XX17h3uqWsubZ/CSsxpVBcfew
aEvcscZuRTcKjnWPGTywiJ5UZM4AdAlwgL6iI3sXBt0FdW9qLh4KJlURdXAO+OuS+PU+g25bnWnw
gNgRnmaTc3SiV/OclYEukoi5T2GsOBDFhi9Cf8dPBDeKX8EtPGCpzhLp+wxpGvDg76Juqd9H3JnP
g8tX+HwQ5pTmXOaHMDniUIRMrtnzk4M3JpLeBT5ecGXhGRs3UcWE9Jyl26AW71EKhouZFh044C1A
+rBHHRYIFIcpUY9c47HEHKljqDpkpfdIsEGvTW/MNzmkR4KO3h7t4YSKP5VkUquDVz7jObU/J1dS
R8R5joEvJ91VeC1d8VU7nSag+saUXwSFR1Yxn+rG6XMK0TghpSPQxqyqRJlrNKkIYsQ7DTBSqW0I
jLXmJ0Kn88SYOd1cT5td0x575Hm0wlvs09QTgVraZSQC6oXf3WZl7Dwm3B0WV8LIZ4wiJzSokHGe
Fm3Rmx2yAiXQBztFoSmNOmrogLQnSr7UhJ+EBQcJKxr5HE7XyiKj+q5JZoW3k2kHTiObOu9u84uW
MxWGr27+/Pm0pz2brQWNKM93m7CJO0SImwNF9VNA+cNRfEe+g8oJry3aAJxnYB32YTU/4VxSufB2
TpA+yLPm0+4i+jpLe89hsmceEXijzvXue2fVAmncjfOdJXctezznwFOcGU+IKlxLmevUv4t/gbs+
0mWOokrhmZA0UjzXpu+AiRLXvhzS4pg2b6QOrG3Tfl0EuQF5p4KToqDpfwY31fl6jNOj9KLdAUF4
35TnxdXdyUYkoa7eJhC7SkLnIx8/GSM+og4aX1NOKtYHE7ChMhuaE9OnLw0KRFeRoD8bnEIOQVVP
DsNBMYNYGPbGNQ9eLhyLZtQsfAUTedbY/+RK+VRotHdyo/zwzmp1/tnno2B1a+7WcilaFc6IJCl9
2cmgS0H46+P1BGsTdNtZ0FAHwq+JPv+o6K89C4jBEoKkEzj06bRSOXtNyqYP5G3CN+S4+bgtsoRP
AgNM9hJoqg70G05Ngw7sDLNIqs9GBDCSk2M+bcoBa+6laf3Netgbhs4pGJjCofvHDXHE2SDJsdGR
B6ZKZWxmiinYd0nDhc1FMaIdRkyFUSJILF6O/H3vaHJWjYU/29bdcfDzjWg2inoCQR5/Gegj+P7D
kKx5SjuWynMRwC4Tk9klgaa69/g0n1bvJalNMkv6pCOsF3cWoQXUeNplg7JqGWvNWQC4zHK5xh4A
DmTJZUrzUlXRr4LooVGoONxV8TUwSd/szvQ1YHnBcOP9XOCS0HhZnDd0kw9YWf2Eufq7bjhmeZL/
A07muAEHuJ6mb20eBQBIptaXrz9dhG0YNsZPZ5FZjMuAng3Vvk1VpF4Pl+vjoZ+pSQGyeT5odyrs
JnkHTLRmCa6QCFQGL1LLapxBBcEaTcMD/MlUKfDJETjmvL3TVnB2E7InPHpEnyymS/twevFAdmef
NVCJZpimbzRGYEt39eKh6PJrR/HOoatp6xydkJrxt+DiMOdfa1EsF07/zoWflTBBQEGFgW6p6YSb
SeWcVuHM8AtSYQGERYaQ56BNX3mHZJhrglzLTk4dohapJTDOatXdnTH0ZUcn5KCwFNE5APwzn5Do
vEy5z7PO/3TBG7b+wBsc84YsouY5/SO36l43qC4RZnJDWbiBGBgzLvC8tdA5iTLcXQbsEiohuatt
eZdhLwaKkYfhR1aVfR4eyqAYFrCnN3toDGfMQvvsFpINjBRDiLwgLJfpe84LXU96Aknx7i6YCuu3
V00qtyqmUvFoW8RPRBO9t4N5Kn0sc5xuau84IOEAT7DEL67f4thW1hZuJWhs7fRNYYCMM7BePBdg
AgIpc0Aj4inBpdz47rTDB2xlmm6HIfI/9WBGLz9FSw00nby0DxxBY5hPS9xBuLP8JANtLsiNDljL
m282QzDYKvwTyjf/DDrGijySatakfKe/RoTzABgDWXPTC/bCxrWSUff0eiKF/R5V7xECFa5eG9ib
IeqPHT+vZkSzB8aJh4+GFXKxagGdBfhEHia4BkRVx2nfBYFf4BLQAM+HRFWLwocy9XT2SS0gSXmU
9QG402cFLWUz3tNvthEBAJrR5ELFs0w/mt6hV2u9aiPhwPHdfcNqRZx1DIllS5fcnfYjXOQNhM+e
AMGHiJ5D6hG34VgXj+T7HrpU4iwYHGPC4bezQx2ISsyyGVig3v4VdL21I/eJX9jEUK2j55LLJJ3N
8EoAGXZOP++N+cx5CdbwIXXwGaR2pHnFsydBgFK7lxPK19mSfdfE8BdosMkIhomcdUck5/0uWaN+
NbcQIQH6Gc/4V0T/y393xMDHdFNPqT6V+5ortQKA44gvPXH0a+c5mS9zDisFfgKgc+I08ggd/x6T
VkQ0d7FxgRpqaApN256wN94k40cnZ/4IZRZ0tG2FgwzjpAQqBFZHyuUxFYrjMucPS2f/Z2qfKZ0B
Hy6iJH9XE5BYWLUmljz9IXgk5pfy5HQ8ErM4OPdk0p1Qz3WDA8lLz1PR96yXCjkpidW/klsneoX/
FXuToKkbpuSuO/ijrHdiBQfUGUtefKx9YYYm4Je28LrDkFTdoVEQErGEFJNW/KTp/8x4wTPtg8Bk
rcaA9cVIC3vWnX2V800QpSJt7VbOa6y5FmWmlbLaGeiAlSWc5EHt7TaXv02fRSU2L1oy1H1az0wT
SWvsEBRq9bdPJ7MJxQ56FhsRPli8kJoXa7qxcxBO4XwYtmSftoV8uCPN8tHV4mzSqpBu6uka3B/2
akEz8oiaZsKOjPhqfUrB0XnZxayBSSXo0zDW4gK4RKg8YIcgm75zvDXekh31XSKCcQvxClh/Mw57
vhCbrwI4FmIIJq8OHAdNzx0sTuRj+iWSR5Hvo/76l6E8KC2ejiw5jLAK7ASPFW3WjIcCv4GuCGMp
SM97xBFaNk96R5pXQw0VHqIS/FqYY3otM0iKukHCSiJdvANgF9HplrShGZtdB6KWjhq8mjO9dCY8
QiFaLOj9/mmRZZ8Rb/ALG9Y/ORuehIPmVTam5eLd9cstTDO38o40mu7L0FLYvb2D5it4yLe9/sdg
hXJYSBpLP4gPjYxOE4zUpec+Xgp/XDlkDlXm8+FikDX4+9JxXyC7zwdw3dEfDp/htqum3/WQ8bXi
/NcX/OEniqNQ9nR7ot19EujbA4vG4kN+RKRrw8s8SVwFofavm6yXjopIwIPkF+P85GZIO7Ljgl/v
0+2wEnbUmUVcSdOwWS/U77gOsVKMaZYN15EbKKTtCa1Rd9+xO3qMqnwh9O1FEEYQE/FIoWDSN4Y6
tMGPuMF/l/jdxA/sbKh9oTp+dsg1hfaRIuypGBRmk7EwidZrNRgF7jQSf1C7dJ8re7hv0KKF0rKl
+ewu/Y+XaYWbA4XxHxnSjPSTe4a4GpNmObBUmrkbRd2vrQ3DAP86UvOFu0zcmfdVzbgT2swVxZ7x
tw+YnEpadJI3AYflzYOf6x439qk0/aocsgNODLRd/e2lFtuMRaUpBvSmUd+goqX7OQVcHC3hZdZg
Gymc01PlNZRBW0QeoyfoAHrejO9t7e3XYwHVeOoP2nJAY4Yi1FoTPmcQSCFSTK14Pcwy5AGW98eN
b1/ojP3R3+BNuC4ntHA/8DPgtOvr+dfidWD18HyHkMIYUVy5mLihBq0GT677Fp/GS/kynC1sa00N
g5pNF4nW5y/8eb1Cs1G+Rdi+0VCG1qMb/I9rhr6V+zSpoMFqOjz7Zs6hKPAmU5EL9/PqRfZ1FdET
s6fUFu0nnmuXWV/c4YSyqsctWu2fqaU1aJ9ptsbdadqRaxp/rOyXbA23ffIp9s6/Cxn1fCuzeK28
fZvwmLp4KWMVyPOkbd/mgEawLRnxRST63OR92tCsbdaQ75y2DXEP+ytkgQR6W2vyIaR88B0YjcgH
UalDyRld2HvbDmli216vu5TO0JPVtLEdHl0XKT99Xrw6DqKlnv/oG9uC4LoXNPg7e28ELxTmnJZU
IvNf7hB/aeaypstiRI5EXr9Q93yH3NS37AyqrLwSxKdv1FNQYwC5EB5RKMC8IDxVeBA6eAygCE1v
Ls161itffhH+X8N2+uvFQvNn+0gXXbblT3wmKhoOl1HL38IjYcEZFOjnNZ7N8HgyDBOhKxBOYfpS
PCPRP5Ap0MQ2fXyXvwUvv+jB1mUNYve95APNDtGU/jBJ89KB8RgNRu2w/EdeoK9MvbDUWnstsjOH
XNSP+/SzN6MeXILnaM8sYBY+osRY3na4MdKWlEfwDXY+nQ9JHISxfxNmBbH5st3r4otlPEDMd0Ns
+ufA9Rg5S4ihpFHuQ1QYNmzNOiDF01vsqAimrGs+8nJrbbj44klfPM226TAdTJVXSpJ39Hx57whu
pvtKWkd66lRjB8hAnGrsvtueXQj3eDmyFBYMI/hte0/zSPcr9hdbldcRtnD5J4d8+wseRfjxtvCb
wc6FOYj4KngVH/+RWQ46TA2LaHYwMyDCDPsKnhEE3sV3dfp3X2ge4AmnkCFTpFnQf9kuPemb0hxV
sEm1xyHNWNeCYPtQ0E1JW7pO/JNldkvhdTBF6QrsdFgfBFd47yoyu93itiI7cz+z64+k91BpwSKV
dxjPeDbMI7gPnxEd3BPJJDJpseyJxZX1RLV3tEKIxu29a7bSPnwp2AWaq7T/IJNpYWHPwcTKdo/p
OS9k6fZDzUEmlYxnNMIgimksWGdTnR39XCYGWPLeCFqW1Ef3hWOMLIRWSXegfytXOEWcJpiNBfGD
m8Aoa7dYaJJEezrSPkH/BMGmu199Zmf/NKGkhLq3hKZ2ZbSdffwybiH+7i6JdVBNCNcQPwjHdviY
fPhAMcLDAL6rWaOzR5XzrwiF4vzzTdeCVnGEvXz9UVwvWxqPNmDBai7wTWf7YMSPi6yvUHncr+rt
aLbfFMt9D7Mne63Ow9eq0J2W2uRx9j6yd3OLqyZz+L0vb9ucLMoVY5BX0D60B0fnTKW9ihEY40ri
LWiVw8go5iThyBbPXOctGOANwRVpGQlvHUYtvOYZiURJ1tVakJTE5yFyI15r24HzgR4TAv7gj6IG
1wU4OlMONG2Nog2e/n8TaxR/CMmd0oWQjCcENvZDG8uQ97ANfY/CAZoUlh0DnsB+FQ+ec1hByWli
2Y2XQhfKE7X//n6aK8KSzwiq0VH4cEaP6eDqaNE35cVBUOLNBucKQflLfP4KDFyUVh5ANPzRaPuX
iREztr2NrbdRTNrDYFeU5mc50iRHRLgQOtDMHw8C6wLtssTVjjJTn6z8gW1LwtbWCk6a4bNZg7T7
KdFUoU0aQ/HHG9TbLRGuHJegzhodBN27klym1Cr99QyJJiKlxtDb3AF/IB70EfT+5NHTlgR9zgLy
hJMYakWBrx/nl53ARoKijyR6w+HtjpBmOIiV3tjLOITWoyYJAlSxVlqBZvGTySAvB8K9JZWU5K4l
TQsLewg5O+CkR2l4xsudm4PN7J+I+aPRXzybGLXbHQHnaGkuuS6BHVgXhyADiTw0wDcoU7opKZEe
4CkhorYcBbRWNTZdeDfQBjXmMCPbRSALaqkonu0uRbvniaYtwNHabXVlBW16idRZccvViiBrzTLv
QXvV+xFFs95lPAkfTQ92M6OO6la8gu+Yv/hWwpvjLKk8bhGJDC9R5yca6da1CegORG2d/AIq0Mbe
/QPMDIxqWAEvUlnhZ8fAz+5NnjKGH6zGyXMNlaGPec0LgOX+cRoc+bxPMBVKp3dUW+FiULr7hU9S
BmUX6A1yuQexFan8DGcArV55TEJMwzyILmNEb04byDNSeUq2HbI/qGkxreIxtTgxZ29SdNoEfBYr
sbg4lz6rFpG/eQcT0XBW+RMawAEw02Fr8ByOMDiItZf6C495jfJ8fNatBTVfy2PYNVDmuDiW8j9P
J57kj69+qFTq3vzRARpJH+qf8ps5axIqKS40yDMPDG9AcrRmuIW85mjYGsgyAEsoykfUF1oHBG/0
QmILtW+gVW2sOVDMUHotUCHoIOkkpKwfPMYjwIyBE+8TrT+WdGVSgK2/1LvCSNBczUcI/BZzZaxW
HMMKvT71MU265o2wYemvY4MjWpkjN4PGT3rYRxhKmImpf4sO7XP33MH457DIN5YPIYuGHlQmpo7U
4eZbTeDtpcDR0BseDoWh/oHssUknRs0x4wQ5AjrMQs375cUhpa6ZrpD9ybjwJxPdVaR8E2HIC+Uy
wRvMaVMzCeg1ATap8TMLcpwCCgSedLnlRq8qjlnNvUbIP1t8ogUWI9yg9tngn7+ild7964jtzTvc
Z4uX9ofW2i58eIbrISj6FP+jbPA0YPyWGYuKGR4cqg4tmQtGJQ/ClKZ3ZtkbcR+L3o87SA/9EdIE
fDZ0q8mKDi6AIJfLLqVhq6Gjt1OaLF5Mny4rGJUETBQHtuF9yJ5GfU75RUkf/ciJUr1Ywawg0g14
RbgCSQLqvYEEnkiDNvmhDxEjQsTX+drY009+khyqdWb9DahoCEKkwBgYDswaD6kPRdwxNYensc/Q
Dz2BAJZccClgZDQPEpfkSjyxL3sdlBGo5A7Iv1LRuvgb2nPoayulqH+6akgVB4y/+ocdrubQNCpF
jxu2tXsUpJNgWD5PANdG/zS+iLdnUdZdbRM+L3Z8cqoAMHQfDQjXxRwtoub7j6Qza1JU24LwLyJC
GeWVGQTBWevFUMtCVATBCX79+Xafl3uj+1RbAps15MrM9V0TRzrBtX2PaGwuXunXT1oBvKGelPb3
1ZtuUklgPnoLdgOkGFz7UGlZ7LFLjWuwP0PWsOQF/awOkZvDKkZp/FCe0FAELA+gh6Q+D8N2Gi6+
gUqZxAMbzlBnQslok7Tjfi12IbW6yzeHyTlaHI/cnA58JeKLQlRxY/nrMSJhsBXDn2Nchq8h+BuG
mEwrvkTRLdNTYbUq8Mb54MBQNmZ+u1amCChCP4QxHB5PbAn3+Ws7gqRkxQ2bET0WlpbTBSoEixe6
Z6cndy37vLD3wjShehBHySlclZWJQhifKh/jP3iD8fAvPuZwNtw3N51YefKf1nklLrkOEM6NZ4Tm
NDyZ+9mpTIRmh0E4KROlIWdJEZi1sE0LhXh2JszUDnnAEb8IT7EEQwPTItVSfZbcIogYdxpPRo1E
Y4Tg6SK8HIYTMrs5jS1fNEVvS0HlWiJiJBSJYMSPjpnnQcwnXSO9OUM2pk8kZ1xqZ4FRSXjyvLYF
UlwgbQ3VhUTbJOG4eFh8x0Q0bXbKMiWp3fUMNxNauXGIv9EDk3rDpkoWXx0m6FkkIZN2yDUmu0Uu
0AN70Ljvzs4sjlB4uI49fgJScuux58f63mnKa8FOe6/gISEDuKE43HEHhNXaaP8z+hNrkA4a05tc
yBXFb2LbpQlgUsTrkGIkDMNdcILiO+synufryfG2Ych0lXU27Ql8bpr/GQIkCgMhCsS9IwwFBS7T
XENB6MNC3u0eSlqks25GvIec3N1vyfYvnMyO2fblcO7Pa645tw5ne0FFLzjJFXcRs8RnlOHIZMBb
E95dADTgG6Xdbbn1UPP8TFplcRnyjtrtRvqJt50zuQS6t2VwB9fkA9NDGiZfGCLbawhjasW9mAzt
peJGjwUjuDMnmtsUoc1d4siNG8W252BHw6VdtIwQ/kE/nw1kq4q1MRM15sI3vBiziaC5CLPA736f
957s4V9rwSMhyUZ9xTQLn8Uym9wxBdDsPVS03Zjp5EX2ofqe7RiPczDc0m2PJbiw4l4/Y03x469Y
3fQQ/1m14EKadIOIOb5/6zXaUtMt8uB5D4C2tG529S9wT06C7m5UDp31mqj68BmNl7SIbxe/57Gy
s4ew4pet9Cf6Plr1DvNq1cldaph/ozqKWuTnGzzkHG2c4r45EKEW/zL6/1CY9iz4Yz6+bRFxRyVq
g1Si2UkW+Q9nnBevNa0L1NyrdSyWKsNmSwaYXko8S/xz+dcCSnxN3yHlqR7pBiazwqhJOZDj8V4S
Mmdq9+eGoThbrWqUBmAKAicd+WSG1NOFX1UIInAgcYEDMh6TLcYptC0GvXGNN49NpSpkm4cOvw5R
qWX3kE7pbBd71W9U9xZf4h3cQ3xXkFoKru4l1H9Y0KoOSGsoiYmRlBEUXbvligKrBuHKsUDwqF0T
kYEOB4W7JIRNWsoXENQxfLmerJ5AcN5SBQI7vJik4GxHy4cvn3VekPB2J3xtBrjlEH+ikHd2Fh5w
42JPSuHdD/+wmnzJCxsg2HiuidZIWkQ8SvXVYVEli9f0gJsi3IjXjNAFVJllz8gPLe8RpdSbuOR2
nnvMiP72iwKGnyAiIHVC7HRFAcJPwCTYNuOGaLVzkETYGQds2HFCgXwYVQhQ9DaMYh1aEKuCASbR
iMGrwToTUOO9xnnyK5psTpBot4fchNZtP3AzRj4Y/tfZMYSz39D7z+4bpaBViiBIsKVEFe1a2Lrf
49MxYcBPNae8JjCQNad7LiE+MHPF6wZTSGX+cL9Qlocx//v0dpcohw81797O1Vi82OEhWDBM4voZ
JO1ld7FlCDYwOl743M9+EW1/Isx84ORAtEc7pSlMYlDIM+vk70DhzyHlzpenJvx5q/Hvnd4hSah+
Bu4G0tMbZ0gebQPgY+G9g9msfIU8Q59lWB7Atksx9UIrJqx9hJPdQ7TDdGLyinH6ITTEdlaBC83C
hDnwD0sghK4Kdnm0QMqjrtIDQlbr9vsPZ2CqVrq7JfDUCw1p6z6PyYaODaLKJknq7JxtEiV1fsAt
bA6/97APnG7a56SC+6SQx157tOi3u30wrWEb/qMwJsKdiEutKC1//w3kBW0werbWckdUteAbE3mZ
+QmnjI8WwvYIz9ZyEGC+MsvtaH75mUeTawY9JPoLfimPX8HKhNLg8YHwcPElmI4mY0r15xH1BJ23
xy5FD6bkgAGEMxUszRYOCU39dvr75r5DFmNup4Wr5B2KqlCMDne8VpI1/svT6UqsSBQTMnAdWh1n
nJ/5xDNbkpEsp2VJK4v/JzfxAHwCK8lO/RnuG0LmF/7IrrcQMDEjqSTxaKEJDt1HlDoCidtl/JGH
Q1z5IHghrSWQ3Xg9KdNUUp848KCixElin7CcFH0KAUDEqNDK2CcBtfcSUH2Rzh5s371OX/7FmUGx
8PivILZLfkHax69peo2AjHE2XYyinS82SwDChNZuAZru4p0yOw3SWaguS1I3u+B8VbZZZBvSkICD
wcMTYRBruZuVQPdLGAUhic3i69tyfTwMKJ+ovNkIAoJBOwZGj6DcfTrSnEFPCtJF7ZmhcuWHAR47
2m/wgZqpJ2MTwXgX3jYAXlZYnISF4G6Fk+xXXLunIIil5+yZI6cth6kgGjm7Pwghxc0dJACjnU4s
LZDZ2Vgp6ugV+LB/dOA9fYoYBUGO5JHaFPjxRjkmAgVYCOwwBTjyVn3KfAdAje52RlMgJlg85d2S
NssTMRy5OM/Oq7P0B3o94RRBbHp1WeOyA2pBWzMDzHsbJPrZTZDvM660WYvE01Iy7lY8APXDSKT0
CxdjOXN8UHXRn+PZdB86AATcU+PI49Cp614TeC3CdpS/3Ihut9WdTSOQN4C05AIY08QJkUBx7o62
Phy+rBHhJTdv3HfJEqX3SZllGTurKmv9tABZwyYNAdnfgPJrwq/u+B6bJA0xvguHB44VXfDL7060
wliKwIUBEdqFDPzkmkrRn+1iilA2wc+0icVHCd2UYWuscAFUD3yjxHC1FTW98NLUfyndxW/i5G7A
6JGuZfHI8r9TxUdsd+THNMw7BQA7itfAAhwH8hz+KEKwJpHiQbvbj1WYFgMrEczDEJCe92SbEr3u
aeqBR4o5crUXqBSQTYQAToSv2elchrBHiWY7ngf9yg8xZ+OMfgw2i1Iqg2yJD6J72C0+KDqjOL4u
NGqbkbXeBWrhxD4sdb/7xWnjbQEXgUroeIpyLpAGKrzRPnoIOBiOGBfNTsWLcVFpM7T4N4rAX5ZW
UV0dCtIbGdDHmnfGTrkD5V9y4k1hskb5Z9rWiPeewpV4yaxlZ/3UWAFw4DA0np3ua+ZWNEekcOV/
QjtkSesp8YYwaRSuYnjTvKahybaGgNEHV3Tx3vwOBkOaW8RyulZbl5zIKSAf0lDOm8Zv6VGie9p9
6GOxAuNN2Zu4H6Kb4w7RZ71Eey2AkUQ0BB3R3+uxp+Ou8knrtRLRt/ybXQ7RW1LU+9Ys/VE8Sq56
6NLzEflST0ovZ8cZvyHTDQDatjA8VmBjIHNDKpPvHLHsWvQHMcvS/pGiXNS2FXl65vvb2nKftjAM
oD0HGJrNfNdqYys7yXBYsjwRx+Bs/whx7WefHnD1JebOZxTZfqz5osMoOyZwzOTWucA9k408LQFK
0kM407f/trkWPA6O1yI9JFQBIgj0WDOL+kXmHFWw27GkMRa/AJFg0z/PjMc02vJpM6rFt3USmmzi
kwl4uGq2og/krBb8/u9fbGHigg1I4iEFF2BTchAFKbOe0yhDv8kZnzEgefkvH/Sb14H2yOcVuACg
i8brNPTBCeibNNd/jumbwIx/rjpFC48Eh5tZuPPW6zLEGlyhk+AtEua1eWcvSpG7OW7n7AesmNEa
oy6MPFFyADSrtvdaIlPmU2BcPcMiuBfON6ajYw7Ea//ia1IeiJ7zyRtitq7eWBsoRQ8qDDOYws8E
d7SG6ftIDPTxI/IwGINVVKTCkm3MxljSqj1CBI/qXbXl/WuCmy0AaODALJyj04GrIAYpxLMxZBtx
awDKTZlQi+8/z2bEzNN9fayM4CR27dETFfRmmDN/7Tc+ELzHBkeMltHdutFu7E5iso2nh6cTgnre
NCA1kd7EfOg1cusR80rx2MhpiRgXVsdqQzChvRezNIqe0gWF7Nlm9K/e1LdhHqtzDhCEwifJ9YY9
PPCEaIeFCrRgtxrTaoLa6Q3Y4AxBNA87MciqbLX9kWWvTRYP0+1uR23cskr6bJfsVyUGhv/odaXN
LCafFsE1UIJHIrGr+HIPDMrcMhkO7eGhwftft/N3WqlIEeJ7OnIMTBy+Y/a4KuNKty/zXJ+M+P/j
0BO8hrP/9HT/GnyItoa9rnne5bKM+lBdfZJhAdduXqBvlwqvhcrIPuVqL3oPUuw9U4YYIUBusMsi
EM2qQedGcHYlahKWZ/N7Rxkq4TXLcJd949892d35b1T+KH+du8cEUv0DHsUbvGBtUGs3IWQZkvXj
Ryw9kiNcQ6PRpKDF62HIVi5WvWMlbubfs1V1WAkI8EhE+JGjx2A/bhGJVAGzJLj6avgd36CKE3N0
Jq14sylOFS1K/3bIfzBuYPKBE6WB0BsHJQirt5nka1ODjVX72/i8c5rhkirmRbwjmtpDP2dYBkOZ
wzDkUn+u0xFMiIaXRkx0YSmYk6vPNlsoSu7nC1RbA9gVEfYZMU0GOpLeblzVufo6lSHsi93sW0VX
6CjpCH7mOajo7kdiUY0xeWMnyk0ZRax8SOnhusZ7rG6wGxSGUPLN+aYjaHJtOmSdLJMAKb1ykZSP
26HXRdL4SunIIMHqF20RXXVMLdlBSumsjWW3wj7TTDHPnLCVRgg42f7NzOdC7kdU41ed9ekCAwiH
50wHkwxcxlLjkf9hblAL6hy867DfVDPKy3u9qMNDqF25w7L9cW+PpKgmg85VOk+VXJzdWAyGKIXU
PQpPzfwdEGsoXIV4lKLOYyLf/oxCNfxkQFoddSvVJJ3p6iwR+s3x7mPp30jdymwT1rlPxpjt6442
uxwwBiVrgX/C/yxyy0SHrv/ex70/mtfuqUkRC5iOMsndQw+gP/AbRD4+Vs0uS8/p6pDSSlYt0MDv
DisAKEdMDb+JN1oN3J4STAe/Hkuzlpx5DV4zmp38OSvNtf48DFz2lLodulJYqErM1nF8acRU2XSx
E7hdoqYj6mPemj0m3As0Auwxpy94wE1s9OXzqGxAd9GEa4N/ZTu62Dtmd/CcbMP9d5iw42WVVuHC
6OJovYNdZBBcATcvDA8oyCjhnqYgBKlR2iYnTDnmBj/aJe/xNbiHT69HXI5FIq+o5DYZVhQvnKx5
uoPo9vRZRO0OKG7HVQ+IzZabD1yfBoseVoW76YdWvYf8pwwFvJZzuwr3S/UF2WT+tY6t83VvLOue
UUtcsl30piaBMEV3rHAzTcCX3VCQYOqgGLKd/pDP3kyi0+8Zh3hU6O8s/zHthqc+9MT5HmL4N5xf
r0nFxfZ4y56f+IEIL/JmnIcK0hVKxnKpE/GqPynVPOaj2CBg7QQshAyRFcjxuXEkljuqyw4GAO6y
CJxnOexqGnx6dJhUFuuhvYHznn39i+K9p5qEXMKp0g4dPSx/YgF3FdaCcz3x2unzHn56UWCrszx/
f6B4VIO/rA7WrYSTDpJ/jhrFn/Gy7tjCmqsLnQe38MLmm1tyvWaAeY0SgNc0hiBWNWCiUFL6sXYP
aT24zx8o/ySUWxVcr5P2Ez7O0YduVnIUZG1nX15ClXh9whEPkELmimzDyxWv/dHih2i17mBBTNdY
8fIyoLFhH/tmGhTlRVCNsr71HwNmdXAD4DLIlX82gVMeqUHN2CIgD89toiuL/u2bIMidh5Xxkx3f
3KeX/b4si31FdKhXbR8y4DbEQyPNPeN6FF6Jvehv97L9/H3hPmAodi1TQMLXpD/BW83aFRA2ESGd
k1dwW47UtNR8xFC1S6EpafZXQoDDd4Z1DUvafDp1Hoxv0A9r/wx9BW4EU+jqj5n+a0UZKOeeoh4u
LGc/c3XQyViyUSIGsHNKkwnOXO946J13loP5ATa/hsT6oZpJC7TYISMevVoNVKSkfbYb+BJR7WY9
+uAVfab5wFLeIQxceCNx9fKeGECzWQ11kx6+SIYp18MlDxEfT16rZ0Yxk1AvvmE9EBQL0RXCfrht
ubfrbyDvSbYNzAh7FD//dvhh5ONGkJshP0Q97deKMwvSrmbfoAzqxcu0JWyWqCtoi/4M9tM4Roa2
k7DK5Mw20nrLxnZ8Zy02UaxzCCwjSBn4Ho+cWmQaUar53D7sXTvfDJq7fUdbMluJDdxkS7sGLUFe
h2XMzq9L75p7mhjbagHJH/fDbp/fI2g8sPh2cftDnb+uuYrSvQZ6ZKaQ/45nH4LjzgWp+ky7yKy2
xjiP6vQOL9UlDKp9UrcsFkXmCHWXDSC3AA5FMcEEyHnNgzNmn+cMO7GN/FdnyliXrPtcuXifK3ud
c3Ds4kMmANYYs5v7nT2SwbYPJLQlTuvjhfFYUsxiMq9tvsQVzbssyNkvvB/sr+bWO3/nl5MhrA6U
UbjXHa9FiIhw4LGv+RIYx9tiMOKnPzgbJZws/bksX969WBmvcKdFI2M7VCbmgsUvobAlGJ/l0+Ns
5+YEhd7Ar8aVt9uw/dwDL0thl8gRnHsI63BUtoXhqF8wMMi/X+wlqpH34h1XgnMyzPJ1sbrJMASa
0HmteJEkmcAsBQb00HHrDv6+Dj6MuM/bw/XFu2t+zeBojO1TAbfAwZKfQzcv9vnFPrwhAlfrS6JU
8euggGgQmVgLR8aoUWnGQ+cRtXa3FCZq5yNCME8nYQaMGXvvWThUv7iSi2fUIfm0n8K1uJt9FeJR
rDUB+WL0QyN1frvsTrLV+JpK4WDCIcX3rR4FfVy/CTkuR5yShFERwqk2ui002SHNIkDjDsil/ylx
2fJpdrq/YZoDtjXOpZl+OfNoyjfPsTwv4QNQeky+QR/SH7ziwYqCLa2Wz4JhZBGVAc5Z4yc8bXDs
KP/ZZYAYy6sv2VUiks0uew9dkPMLpjCnNwsBuF9MBb/uA7czsRoNmig7jsIePknD4fbehcVhZMve
rzozHJjOuB5ptnS3W9gT3j0ZPZEgAsSBfnCvF5jL7/bEjKrEIL3GFyqggLoh1nRGCeZXYxxvEf2S
GE4jd1T76s2VFihZeUuvmM7s3HJdsK6JAtjoPCBfTXOb8DEITLz8T8aYHRnQRHbhaPsBNMhajh8p
5vwZS01E1u7wZGVey/x2geGUEpd7HgA+YniFlSxRM+c90rGvMF4vJpfFYz+KSixu94+ffgx16vqD
M7G+H3xtuu/y6ssMMuq4k1bKw9UhhY2L3hWmn4sa6xLZZeKGrxGGlHJoTgYIq9fyQs0d8Q4yhs+D
lrDdsFSw8OtxDT02Kf0ejyR9BRzFrBstKroNzj/BPTxj9AQXTJ9gIIrNBSPjOeESWeHwl8p8ePEL
JmU8hQ4dSgHCZGvrswdPrx9LExNxGyUJdAWYEQGshkXDHsREB+g6Xhb5WGQ15UkWFj3y7ut+WcBy
D7UFXuTU/HIyiATtahjLukXDQfC6+flUmlT+c04tI24rmg52P5ktZUDLFH3Dgrk/wzuMsi6V9UPB
4rDHK6q2+rhjD/CDCfgzegdUP+nZu0pCr728TUYp6raUvlHW6MS6yisqe+R8x1rCtLtx+0mJa7wy
6z+xGtbjHmh8Ul385pVxh5m0D97T78ijCzinPesdtfFTyUbEYeoQJrUrFZGOGZ5dgRrej4MpnsYJ
aZu4KDpluhTvOr6hb4P+Dq8PL5ZEc7tN5+AoMH+ecg81ANtwC1vPYP8KbypOWXdxxVW8M0mwG2kB
WCJCGF5ef0ZQy+AT/9J7BaREyABM+2GQwJ0BdpdZGDtXp1cq9BWYOne0PGmzJ/XeEt7OyDKNhF9i
rB/+bgsuo3zpWvMIHEVzQCi+az59oNm0wNr067YLw6cRhsls4OqGMdnIH2Fd8nEYJsBoEXbIi9H2
4StWj2ymILg0bAKRJlCZg4qSKrgDeBpUQlaZHB4ryVjemMjlfjFrhEibKmP0x0RMw+70V4106kSA
uD2JvmU5g+Rd+gnGe6RThXbkd3ezyFQtwzvZ/sY5hQKJ4rEqZd+UbpZEHPqOB6X7+ZekIMbaA/8p
GFI0QiMMp87Oh/nQgxZLo230G8iDED7zgQ+4CrWHk+uUU8CAj/uIqrv/2PcM9oAUVJd76yp0VXRi
wZVT+6/h+CNBqsPweaa3cIpbUJRixeI7K1wFFE1lRWqdFSYAM4zKBPOie8gbjEWU7Eom8f5esi9U
cWRhSFahYsPJyz9vxatNd+OpjzGIrbfTvPv2OmXvFSpirAy75WXx+St7G0C7h0RQOprqtnc/h3oC
yBJ0vTVYwpHt9egyst689dEtpzTEHA9SafMGARuy/pCy52sLOApONyLg0yMPJcgZ71R520+21VIo
x8q0k6188UHPWkXfgD6jD4opW6qKW/Ysk/LqNjidMRmmNzLdfCn8sUATvoeWeWrJo5zePaNBDx99
L+n1SlZ7fk4Pes1XOnx7u3rJt1NVp1cC7eF/VPoJJr0yJTcija9tYkVAIYL81si6palj3+3QlrOX
iQN8+IaQR3E3PeMPDonr8ooUSHl6iX/7ePB1Lpt8+V232JsLz8h6LrEqbNmHFX5lHL40p8tN1KXS
ey2UXDgCdSDtz517oe5w7Ty8NJYmIAfRvy6RYQCagrsp4KVPa5Aqfr4LAHZySMD59vMC22zWxFdI
EFgR4gnUjGXFGS0APOavyU0Fh3+/7Ed09uglbgYKC6OEhbRX7BJVCIeINgieOBZxmlcE37XmHmVU
4TYPCaC4wXeUYj7SyYKputjFI0qtPhCPzHrTr3G4Nl2kYjlb7Wkx6H/xvBTtDqU4cxQ6W+aQPyfV
/dKX9OEPZn2DSLCGE30Y8g+KaYOSyuuu3g4bViN3jXpqMu3+3a2G4zu72Dim1x/ay1+BseuBlFzG
b1cHFEQ+HWfQJf3znxbd4ABun/tyoaZFbJh2dQeU02aA8S+29c2+fJ2v85znFjkDwgQ3OLp4A/wB
BVeLCx2DvgmZwrNL+2jg7YnRRBRb3ny8J84LeOX/vjucsxjrfg1bYU822xJC+Y7ta3ekndc6QrmY
m5S28SPtv4Toj0vix1J+3/BG+jMgTrv4ZfckJIKPf3VxTvZ3Q+FPUq8uQKkbFbTPdCEEEHeZvIDM
DYCjsJtAVLQZbKXV5RpoHSZW449TYvu66aPulzzxDLBxrw856QTspAY5iIppdufkdz7v1ROWNqD5
w+130+bufUzwkULxG5Om+uw+WULSiJJO0YNSjGtUxJlL87kwA93wQAnazhnBE6b5gtI6wiEhPocV
O6P/aGj0HwKuOm0aR7+zgNj5VCezn1R9oC+x6sH1MWg85FkgeRhiPL2oHaOGvYcGT/UJhkabxaHw
npQk3nmxq20d3TQuUCYms/YIjx67xv5h5GsbDnE1q2z2GDmFfSgn8NEoQmSH+L14sKGReoO5hIcN
sy9T1P5+7GJ2T6VJnlQ0WqaVhzCL++C8+c5fDNCp8rzBXxOzufnuXWRLOX5h/Xx5GXYeMgxsbufI
kHNquD9xbIiR2zuzqv7jf5liIiE5p7RDasLg23gyGu7DFxCV5AyhY/Yz3SppM3jgK0V2roDeL1QL
pBq2yQqUCHUxQwTwpBp4KI/vKwXfoF2wKEG/nBZXsx2bw8lapU/pQEMglm0FwkSnizBX9J5jdqNr
9sqAZfI9FAnQfnwby8ch2u7Jzqsk2Dr3WZViGCZAZ+idTCJ78JiHb9qvzbkHBgpvWS0mH1jhzkeL
oX8t7ZpDnvb7bYGySpuVpyIaUq+qdBmpNmk3yK0syGL004wgiUiEIy0uV/nhBk/vqPpwC3MIwDOd
topUNWiOfVwSJo7n/VvKWif3Wc31Z6YU1fc2NI67iLGv/dkOp68NDCeuGH5t7lL3+G8CoJk0xB+8
L1ULoOXIlcbGmOKeKzISGgCD6tjvGgf21Vh1miob7SJ8BgzcJSzN5wP1DW56HQiDGDiBOcMvusYt
/F5MPax6ZKOWLl3dcivJP/euAb4lM7mmxBUvtep+msCErQHVAnLl+InduVXSp9B5YGfsSz4lkjs4
WwYDwnZDy7V/696tcr+34BM/Fm8c6WBXgKo6g2MZ5zEBZ7bjhHVLSpHZxSEBu4WNqTTOyx79qq9B
vpu8OKoyTEDZuiz/tl1ahB3gPjseLJUySR94sPpimiQk7Re/xMvpcmbXa9m6L+c9CZCyW9eQaH1Z
s91hCzafG0iMLjWOmhEhTIlgVmVnd/orsfnGrimuf5iJ+tL0TW547Q9sjI8VfytNuxKb56P/+gF+
3kKbxHjzbDg3RjvexR9+YHs5HzPxz+zJ4fwnBdjg6HR2BnMzwSHqpFsxKRvXzxeVhL1ju6yNC43w
IjWoLy9HyaZNIyHeWOL4nbWm/wg7DCRDlH7jFmz/FQ8ZNVNNDWHzeHJLu+oPO6uscOOxlGmDqGlo
mct7Eb4xZMiMMpBfizuYMf3zPbi8+DawraVfZbisWF7FgfjG8oexzH1oa7V7U9Pnmt0aX8QGgCyD
w+iZfp4pCAiaCQl0xWOYII9pKBgxXCe+1M9kid23qOe0nY2obrCBPrkTudcixuLpe79NnzRU9Xd1
Z0vENdO+v6bmKwBwPyxEOHUM0t9qYOD1NNxID95TSazUqAC3UPzo0cvVjtgNIlDvQ9p7AtcZnoO+
1+Fc+rg288TxPPznWi2TD97bnNYj/xGevyiVaFCHHkx9Nsf4+ZgEwEEPhDoHxSfU8wib0SUMIwG2
kpsBP4ilzp257CAZnPjWclR7o4xrOUt8IAloRhOV0gCTov2yJmgJBJ8vT4T7ABtBHH9MhJWL641g
ORLxDorJJEXY8DJOuW+BImfsNZ2YX6sFE8rERs6PTyi1KJCqlew/ZnTTh4L7mUPueD+cgt0X+VSR
A8kUaLH6gtjI5IrttnxuCir2IgrXqEIppmXeimKbh7nC7Eekecm60Ec23qt1+6Hfxi3LBPBpLsPW
KbAoRjr5qASk+T7keQjl5TJvTzBQ4YBRCohvokuxwmJJ2cmpIBqrw2dZjAneC3C2zx+kPRmn070O
JOFepCjXx+Yuwg0nagAUWQMbso3x9+K/IBPB9iBX5I4aMf5RQwN60Zcp5yhl2Qz+wI6YUz980vTt
wHpcsjWDCXN/XQ7HyEjDMt72f8DOVj5NVf8W3+GZ1K2j/91+v7+78JheKgcJlz9QHZXhcqvhDxs+
Jp0Qe2vsFvzYrL+bD2LcQRGoz4ZZcagwF9DmOAKpewmdsEu9m0cdG54tRSXJ6Znh1gEET2mlXqGx
9sOoyP3Ju3PrOpNBaP6ov3fM6BFOETdbhy1bdQnpEx1hhhj3uRq9ROpoHbVMVQShxlzabfj8D6rT
pDzdmYVKvPDosKAbTrxDA3/oG/DIeGWjj999SGEqgkUDZTELT0CBLKaRHphySEBGL3h8+Ih0N3I4
eIdQ5SwD8yYqB9aJw2uEgEGV0Fnf30sKIeh023mPZHasMiXqUqLXLhyEIxoIKEWDsGB4weZkCN5d
OoThyXdyZMN5z1nIMbQZXcNXYy5nS8Fjr8UAmIeanQlfOH0yvtlKVP5CTIIt3mNxAMlVY+fyGZjU
2PT4/HYPB+r0NRSxq2+9x9tvogFcreix7WDZ9PYDQxePYSmboBbUd+cq3IX1x+tH3v1ASrq/L2Ki
cRGjWurI4TnNjPfxpcdULuYlMpdduYUSfIWTAJ+6QT//TnOXev22p5znDp5yOA9fDFNf9jVkIIEH
VAr7tWaUGb0KqPQsBuiDAYfUG0GzQ1yGV21SUsp+Fjrab1/K7pWXOxWRaTualPPy+LSfPcafnskj
IooPM5wCNHl6uYbmVIl4s0dpVVhN+aeTAl6Spz/tHpmgAT1SpsqhVD/Rwjxff/c1AyvTPonxa+WL
dUT1gQkHs6ZWEq4SjUtyykP8bocRdVBahdesyEablgxBUUCJyHhFi4Z/yh9nrt7rmyJD/tys8qz/
2yEJBJGOYCGXC8x+vu6QcVjp1X7hDPAnbJJ3IkPOU3DYbLC/QEccVB6uMkk5P0eD9TVlxw+cvNG6
jqq0wCzx6nVrBVQZZO/qEYhDw9FdNp2M8U+YGKGZmdktGc3Yh3bBBAL1CH5kSyxwXtRHLJAscNYr
xEhiWHm17NVXpx0BkHo3dXxnwmggK54MMff2vi53FYsxT4GfHHVkXLwCH2AycDsmV1K+6uovZive
GwNGpMjb13aI2D2P5fn5bzhVpiRBlBVu40o/7whi8G3cBOTddgtxOZB5q6CjLuTtrbXlrdTYxkwP
m7UxUbdqVlfOGzAHmDzWYxZEyL8t7iVMQQ17kMqpml5j40djoS1kBGn5jYQ23/TrST2h3WSzT7yD
f1SGg405beN/ZQ4cbQW3SOy0FudAZRrWu13cuzRRWBZKoRZis8GkEmth/+y26dMvGZCd3cprpvnm
OX2lzY86VsfP5JrmaZ0MxvK6nN+nTaTG78lwX27tZgZoG0lRv28X/aph4LsZbWrd+pYOt+y6YAKd
NbdI3nA/weNg01HQd9Zl321kYNHjeVVQhpn2LqbzSIwZCENN9SxnEpDXdUmGyKmYTnJGsJnjFEJV
fV8bwBAZ83Y1vK0vh/PhzZ/hOryjfor6HY57z7nirHl8ZeuNGWXlDBwpImDKXvFbLs6zV6xvRimD
MaZYqxEe8cltrDuNoFMslIkcijUcaDtD3Rt55/FzonsmdZo5vew12F5DTE95Cv30CjudgnhVLQrC
23lymeDIiSrkiXq9cxT7EiwluPDYxPlNUp/M7HLa8Y4tpd+bL2F6rv2a8TC8bYbz26b4u2/qzcAf
LYFn681uOfD1BHy4/TsTGI7XVYFaMV8N5/B8aXA0kK6X1Wzex5p/dts8gn5r/FaHDsYhVpPJeSnT
6aP0wiVd+4gd2fn8dsrnd1WY6RVpd8jxFTtIUB7H5rYQRm93wKbDa31bGpkR0q9pjsxC2HKcsxxZ
S7uIFRwUqPF1L6X3hf4nP2BtsBeGrQ4tE6hqKjYVFW7NPnamY22CaUi7rEfUs/c5TD1IY0jlIAup
+ChA91gwrVKjZ6xtaPgE5WDk38PPH1sqeK3+LmGxylfd9La5o9QczNRWVE4qcGhtyTzuWQXRf+d8
sKsSDiR5evG17WNtOhq+GgytLuS4f247Ulg4eICUaZnCCC7ng7EEvPw22PV88c2wIJh0wesgPoKQ
AVAd/kfSeS05imVr+ImIwAq4xYMM8u6GSGUpJYGEhPA8/Xz0xInuMz3RU5Ulwd5r/ZZ0z6WI5HQq
rwVo6vz4PbL9yhyJv3U5e+ScGMFLizQhlMgC5ZxW346ah3ycOmTnx9XEaVEuDHvQXf2B2wQZod8y
QjHX9lbycpnu1BdhN7BLhukeK7Yin3C+1WjgJEqY8j6jXvCY8E1yYJn5TPAeF+MVCPxAZfBPRIpf
jo2S5M8MHE+w1hcibxIXxYEvnCriqGuHT8dMglrExkzKjpC68NasYfYLrBHBEbmjICZvO1+RLp5B
0xG5HeLy5vM0bGU3qZhErL4FGCq8uzkVOqfRVnWD3i/O1EtBqgcvh/fkUwfLlwDKWViAPoRVAaAG
jFIzfHyfDjdRFmZ3R5hMBb8M2R8ktyu8Mqwd+fjEllvOXgkLWR2W4DZutWgfDi0YhOXB3bAoc4wM
LitK7Qx/cPkzhQCQ+7nk6OxQCjUekbs3mxBd03C/fVS/w96w2k9gQrVfK9KuCItEj+NSF7977r6v
C+yaeiBlvb7dCA8GfQPS9fh7bxGy22RTlrPHGZCUx7e/B5JkP1r3ptFsueoQjnc+eCQBL82Fxps0
LttguNyR7NPjMn+W0wTGBIannQ/BbUVBHFqFBg4Glzeh7gGVwug/4BzW/Cajn4CTDSkYzQ09OCKK
SSCiQ0KbkhhXHzaCVI/QTorQPfPXG3CBzX81qalFsoun+8iWrDQ8SQnwdHjN5lio8rBpvOcGQUt5
j6ADpHpxjwkfoSLVHc+r5DdDDb5VVoRO9csO8dkU4seupmITfNmJ7gGJJPwBze6XFrPkthdJfv9a
BeeAvnroQbrPuMf74EU6KvoJFgO/H/NlkAi+qpO2SHkmIdh3SBu6ydxUYzhg4k8ej0VTLWTJ4xgv
JdqgF8p3c+cRP0mi5Q8EbsguNoJ63m16vu6QnoWx5w7sla3uU1mouB43F6XRhHXkwnSiv6bsm68Z
YEKeu724kJ1P9KmdmrzLNemfkDbkCnfOSzwYCRGsViZMP7vUJYcb5SonJhfCKy66fber1h80LUZo
gnjMu3cgwMwFGnVCWMMIru3tlx7UzkHj5T8KjfNEuALaE3+CZHY/gAraD1L9gwYJjd8+FsrdY6kd
dfKDRd1Q5ufVQtRdEBmQVuZtIu82fGsweJrkvpvwNZmNn1k46sZG2Yj3wYiYQJKfGXs/cYe0yfin
hgKLu+wV/96QUdmGt9B51L5aWy/Bb1Rfh/XjugFpt4UF9BFsO7KQXf5m7AMik1yuUvOv0GwVOFpD
RUHA9F9jMxl3DM3atEHeJjz9rg8L5VffCWnE0P99gXdKH//VbADDxpIc4+3RmTQKg+6O0QQ8r3Hz
cT3W94blHT0d+y3puz7r4Vr8vbPegfMrtgqt9d0z3/J9ZaVb4K9unY8YcEneHV5q2iusKwsLK6Y2
LkBf3YKHeQB4rTrUoLApvTV52r3kfHvwZ1sElmWr4iQG6jjWKXLdSfya6XNufl8MJ9tkqy7V0Pg3
WU5OkO2Qasrleyf7CVwfxJvlDs32pcKFd5KJeXGAg5FPYlrslz1S+1HsB87EDEHtETTxA0+uJ+1L
JkfoEyyDN7v89+2cUnakr5X/3cJhreMJPAE0y9vJF9H0QJSs5AhzfVUxSbIQh9pZ40bBRk47lAll
wN8daZ3+qTEhbqsmagDHXIScrJ/f6WNeN4DtMCsOFIyw4Ol5cZrzWWEUCQrVSgVAzmE8qd7XkgZr
AOstS1LvTnyVAjf4Ky5jLcgidN8BTNwuWaIzJMj2YOojg86z+N5J6EcfXNf8r8/1h1PjBglhAPx9
Uez9DqvbrIpy5qGPy65x5Csxf9DpWYZsPxGnCRhgOZsdcLFxFPaFeeWa5yHCJZDun9x7kUCtnkFa
iK/75BUatCiMKTjF7J7zt+cLMoVSAfVX92ViRr8/t6UBOshJvecswfNZzOrZzf7BpwOJyvJnLrVl
Craz0FEo7O67CfNsIITf3StmsgRTGuMzmbtkD9Aeae+GftwxI+3uPw5gXWy9RLDi3jjpIVcgWwT3
p75UdDdZlAdjXVzKaXpNd9opvT7nnHAgLgxJZ/PtISaQGVlGGmHVMnRvP3QKTByBZLgCKkCzZHRx
VHc93T5COkUixn37QotA0qcOi8NLhMh2sjabsGTH5wTg4ba+7zVaG7OZP/Rz/l5zS7316DOxKy7w
p2x/d6rpSezgQHwxK1iMmupibnVH5ooiJY7Y16b3DckGbswcFVIucxtCvYMbltC17IGcIhgKFVBC
HMp4MxnKS2B/lGY7gy2GZZAoqYczkd0KGPceZPqcP6BKpaHPR2l8Ii7fvjp0358MzcHdur1XY3tF
w618lD321vYXVojkr51h8eCrsSDOsTsIQ9A97H4jBvlVI8ivi8zl2xtrN+tQfpCQK6wkhkDNa2uf
FQGapbkIUUVrJdGTTut1gC/wLTApynv62BrIYNxcmw6L247jRVPDmvtQ9jIAKB4TWB4I39SXcd27
5o9RIcf60Xdq2FPIstJfvk7mIJsRkfR+6qOVWd0jvY/EdzBk/hj8R6hieyFwfmfyvMJjP/izuIOI
SVaUUTvyz9quufElOmaoMgtztF8N/n+ontWXD5TuC1MyM1IemDedAJWPsubUVm6+MBCozETT/8kX
2T9xxv6Tu5x76oyk6GqVgBPjApizh9ydp5te+T5bVBexfioN6ouJd3BLmNhrLTqfa0Wk3u8N4dnX
6cBUoGtkwy71qS6zSEEgDk4m+x2/ZGMTLzOqgUNkac1SJl3sZvfzT4ga6Nke0GyUUdeO7V9jGOIY
lNjFZpDgAEJPCu0hW3eFQ420IAmPhXHGhiiuzXqri9NvskbvAM8pb+pLvuuYgCaL74S8LvAHnkKe
a2Aq9yQ/KcX53KlOWfDbKIplPFaoj8C50M4yIdbcklgEMMNgR5A1635zk3LxqRwmfNQ2ImFZvFA+
MgBkez1sPcQF+c/niilyreNp+/qSmxyfP2yN/Boh+lpawoJ2cs4R2aerN0v/ZAEiDWzOW7bqN6/l
DZveFkJtBEk9mXBAm/RcFU7xua6amerd6mgCoqrYXCen5B9ifLzonJQgPvJWnyvGgmGDUyWCO2Cy
4H15cu93EXVtjL5Ksy6qoA153SlI8/8xMc0lu0J1Mss0VwZm3QrL1L7pDp+5GDQdcTQTiswIDC2n
/5fqQtRlpddBIIyRMxRniX8KAguFQDT/3IRSg6WCmkG+DuZ2Pq707ZUHBvw0qoq1AjGCfAr9BQcL
H3k4AbErgqfhZ6r3nNV9nLYbHU2RHBWFXaH+gm/Qw/6v3L8XA7fDT6l6fBNJFunopxTJaQmUTFxa
ojCbrZJHiAS00kNjxdqC5FOKyr1AgloJ6R9+VZsI44KvNHclnsuvl4f3Zb8fZsN9wUtcM/K4wjfs
I6Diz1Fd1VkgcqvXO5ZaNJvnRnZEacWxqRwrI+SfqsGrX053bLyU9kSkhZ3HeUswe/ghkMthX+A4
tYR/r4KaElp4MsMSuqjSiH3mp/+SxYL3U99TCb96+uJUMu1b5nVoA2fgUTmCQ8IP2FgL8jDVj8s7
sKQ7a825XsOgLnhg818M06WbzBW8u0R195h0RcAXqNDx9DJsbjNuru+e1IzJzX/9k+ZmayXrRIl7
grPaX2FmuOUB8RgyJp7XbKqBpZNjzI6sWnrn55zy8yLmA9u/oRA5d++rtI/IrzcKP/cZT8duvnLK
MUCQzyLZ3G78wYFOQJZEUJJcDjTaochEnl7HkYnTgZ/+FikI/lJbYdZ/s3OS6HrImMgAvVAsTMC+
x2SJWwSDQP4YCQ2Q4xgamEl02Ka7Y369h7LnmgbcApS53cdbGp+EvB2YvyjpQgwdAjwXVMqiOZi8
zooYSNBzP6+N3lrvy82w/hafNaEC/GNJ4GYfpk/3uWubvXKLkmwlgIIXEA8YhA2OIxD8w+eaxc0u
OwpKNJxVBjSW8Jald11AOc0IEfXq3wczvkbaY7J+XtrcS2A1hvgV5nwbRLY9AGmE8FN7+lrNbW0x
cdRtlnB9U1dlyzkNC9tRBq2t1C23xOjZUVTfQH0AwHZzFazW8r7+FfUQQmdjDMu7GMD30f16bFw4
Wj2U+vgpuAVqPXVf01iJ4k+fUnbET1UwUywfjOTg3DaD0KFwZGH1mN0eDES1A7D8GjxFOOSkhD3R
7mHlHsHAyezWhH1cYXSir4vcPGmqrB9+uxwHTpu5W1kgkGh/mW97pMk+/6KJKuM46miAuR9ht05l
qGw4jFLF+MiamV9U4B7V6z/z7mOj6Zs4I87vYzfSAl3boY2BnkDpThMSpYGfd/Co4pc4hYWspmxs
DRG0fD6c7kGJS2dT/hIGCpVrwDwt+aMyjoXDvt+oX7+o3ajO7Hfrq5d3P8tkt9EW8iHvmMdDRTzm
cz11Hnr0/kSTJ8V9z8yrv1PBI86Z718cv/6S6xRMUwlvD69RFyTG9losUpmATrCw5dnz2iZOf2gy
N4snF54+BpIgOWTOyyvEWQIDJAc1urvELh/ec0f9A7XGHnPR8IhEqrdprHJRa5rLRA6+/OFgDvSY
iwQdu6YHOVUujOVCpGQ8cjORUaU4fRnAsyysnudkZdJtHFNWxxTmZWjDcCYg0HujRuzvaG2XxXRo
KV21uLNfNW4g6oHqA7/PkymVqY0fJ78ylGVxjWqst3sjIrt+zKQOOoY7SiZj4FSW3wpIMIOXqlYi
FN1+4qULNTZJH+fBgNG2hn12RO2EeI802rFJwLgAU9NfQS/AGjE7gAVJ7MgdEXdwfn8dNOGACUgY
CBDPAxFdFrmfz3nCXlGciYl/d7NHOdXUpbxWP36SwKnW8+QLZIPZnVm1yzz9vvhWvvLEdJHc5qgQ
MjIhEVdsXqqfpdFkJy/EYy05ClXpjGzw7uIvO14H0cBsnlgie5TmkonyediPZeuwBZZlkC5kdOnF
nKm/qEkxqSmDwfrf4zvY3PLYPOPWgDOPoNzL2XdcdetQ2eURNAjJCFcAYI/EUJtjSY3Low7pKh2a
179EcT+ISSUcRbx48wE5+iL/kY8s6Jlm9+qSc6OiHxHI+KNvxaX5nX7yUKLyC0hhwady5hGH1a+4
b+CNyhAZlbSvaPvlYMFZ9olMmGXTYXDUjPg1BNm++RUCnth/5qmlFohmsOswocfXqmhjyxyK+IBd
zZA2IO8D5h+ptGBxEp4FmoKIAonpV9ikmT+A/RwBnf9aOKRV496eM34G+YaOd8uoUcKJwMvHCsTk
/BvV20qM9Zx8JoquBD/5Hf5S2DPmjdzr7NPXBjVqI+4gniih3/KTWO1UX5JcXqZBKUUQ0CrGlXwG
ivjs/qugUb02yn9fXDCXgZvGUVjtT6wemurQivVNp8VFTu377kNTp+gPtDEgamBmAalBut37vAAl
kOeaQHKOCDfFYRcQmo9wWlm2AZcwWKpoMY0wr4AdPRyJAJgWKy7iCwYjLnqEENn5O8TSX8t4qHOH
DHZJ522o7/Uf+heJ97qW3MhUZjwA6RCX5MztTnbJRB+tUz3Mh8Ih+C4BEkblCQcNlIa66L+OQslR
v9Mc+dgITVjNJODCmBqMalsqAf8eIFezLpYXwtYEboDo+bbRE5VWcWzYFxl2nBsWr/eyNZ6OCNCg
FfMyWai3Oe9F+cXx0hVBGiaJ+6ltRJ4ZRo6eoe5Gaj9Tde98gZuhmrqoT2OqTD5CkCfwY/tvixFM
0mxZ9c3XWoPIaoOmBRG15YuBBOs/jaIMLxLeQ3ElF57mmLOa4NoTk+P9/NJ2IJTJQtOIZgrLQ5ei
GXc6IXxVC5aZKcNGe+CbGVsiQZtN5GRK/HrEajan4CB58yi7puIq9wUpAfLYi/N2pzwDmvlvNB4w
T5qnYCyy0mHBd4hKcLvgjUgjokniFvdq+JpSCXfiM5u/gTFh3wjkcBnSX18PVWD5BwEhub2vnke7
HZC2ZOyKP+qaHgttAOm29MuYDjxW3PIvrLoTiU+0d3G93RwlpOCHAHQmgMMLK90RhX51qgSEPi7c
BvF7Y8MTgjRQeF3HadK84myYMyMimucw3aWzAd5k4iKG20J87vBIMo/6eB2tqQOvQZT7+1BhPXLu
CDRrDkkXhZk8+1JCpKyLhA5ulqSlgaRtgt2PLQtdhvNKo4LCQzLiLD0Go2Gav9vJWcaK1xJT4OCp
U1/LPl+UkXzuXmtaE1hh8t9Os4HtRdGVmk1vLIrqRwU0KT1ewmD8rig0KlmbQEbGRhrmwpol7TsT
Bnv4mfwelIljgFIiB8tdMGDiZEyrYrSp3Ru03GFyuppuy+WDZlReAiA+5uo/EnjHee/4RdTbnTWq
h1Ajs4LYIjZazUZ8BPpWenIo2NJamysvn1gpwC2W48C0VZJhjjSxzERczpyhymqyKQsHQoae09lD
dZ4Xnbqp1GnkMH0w2VnIfhpXYOdnVQa8aadvUnB6PCijJVS9L95HfQ5op/V2KznYctEyDOumWoqQ
DryuJC48KUg6DWkg4a0wwvzl+N2fymH1Oyndx1ayX9tu//j32NbDUjtDt7dLDQ8YaLjfbYrFazEh
KBuLDN5qPlKEyIDCXfxl2C2cIaJ1uXieP383lXDS4DUzkY/8B1WzwJE0zQxmJYXTdgvMoFK6GofB
uVbzvU4csZ0OicufRXk6Jb9tv8TC+8ZCMUURyLzJx1i65u4FvJQddcXX1080wJTvoYR4pfuyoY7K
MVEDpXAHdt6zUq9ZVmWkHxvm6on6D7CE1eFB1v/DrbM112faOe1MJvWPkDKJHrcfIXoxE6p2VjH8
j9PmT8nd6pXEcU02b+rzPMQksCEDuElSohB2aqZyk5Gtd1g6b0tVv3Sf/aObAtYrK6ZoQq2ptcuj
2oOSAVH9oHP7V3jjaT0SYPIUfRsA2m0JJIk0EfGAehxga0qr/0YPti7DSViybBAsnwut2nWLRLGr
dW+Z8IcstMLbBnJO0C+kO05kwSm30pwWnmTNKlJsJov8yg7OVy4s6BGiiO67hh5+gGq4P2pAjxzx
3d6dh2da+aCsWB0puCNZBHGbtk8/mNqCL+nMg4u05fXySAKc3/803678B3rVC84plkHxMq5W+j5H
W7m92Te7bvA/0ssKyNShbdGCJyKP6WcxChcG1i0s9cTwMlehh3pOW7rksLGUvMfDEiqLSA/Eihxh
p2fwdt4b5t0NlV8r2fn5Ueznj3AmNEpa8Th/cHgR5+Ch5sr8ly0BYxPDyF+X5xQ5PQKH+32DJJQY
qI58uHeH3GaCvJC/Aqzd+WnCV9k5nbonCPIZJiTqDJ65aRIMMIA7yZ+WADtyi1oV+VmZDcavXQB7
iEAiveLzCT6AXE5HrVjUgcen2/JGz5/zTGNIlp44cq9pohS5G/r/baq5VH8w+r06ZzAuX4DZN28V
5o7H6sYSEuP7oaa2HZNbQMo79DnNtvVryMCH05+hxFTZIwiEHB5N89/XN74PS1mzVZVCqD4WHEZi
EmCAYr95jA6R0wtKjEwZ1NwGYngmMaRrhJ2C50GkIQP/bvB34SAYWfzLe9UgbxQu70hPwpeOL9h+
kvkDdP8dnF53ryoar3YmPAKddIOPXT3x60d31Bro3iMl4pK2jMwulvIY1sBvVRKw/NlVzCRjpBHY
mII+5u7mvcd9i4C5V0/aEUeJiAMeSPwn4wIw8C8RgR4BvKM5gpbTgJkxRQPJzqVpuyb1qwGZuaMF
Z2ZgtwMVRYXTkAgJa8QyusbAdq1x67SzG3mMIPqG46vbGic1C/APg8AM5Ys/gth3NzKvYLTM0skG
ALQgsei3mAnvJecUs2mHHCPzeM9EAdUkyW70fwVYanyoey4aiv3oURS3qmoLAnIi1AgP9YrEtoYu
vcXcRm/KT4jkRLcjhh3VfwsGcREyrxnCD6jQPkeAXyyQiuTsWzEoPaIyTlFiWzei48KXkb8Dgwi6
z75DnCX9xVRsgSS5CGkogeEPcjU/a/hvQXHQ3njPzBHJFpjMhVtwe4f6qb4YtdeRbtRIXglKtaAa
kMxsYlLc+8djmZPwCuczgMQ7/LA1gWE+tvp88vDkTyQrQTo6AG3zsUkR6HwXuW7n5+/OBE/h3X+f
3o1P4fa4MDCNPmRXPbSxxAflPnhtiDvCnqZsdUxgb6T+Q5TRjoRI0kLDxBmHZqnrHBQrbfhZ88cJ
0f94quWqDWVtJ4nuDHM3oj96BOA3dqEVNnBh83IEYDt3PJ2h0luUhMu+clLVl6rlNVlm49JthwQb
kf6F2ttCfFXcAgL+UcdB58I4LtOf26wg/dUeQlYtE3qNAALBH5ne0RXZLiH3RIgp5bePucKfot98
7dkHJcHERUeUl1MAH653EEDyCkJYQwUjGSJNnERI4TdPdH4c2CoKbl4ylQo+7EQe/jFpTDZJVKfl
RB4Thfp40VXezjWjYvbAo3xb648DwhYQgzjrbNQ2yMz/cuxQ5NY51cJAj+IC+O/E2Niq224F+p6A
rhGgd+NIRCEmAvHDFHJbHl/UyjHXDmF7fI2zA793UIcqGy+gSDHT7FSzmp+xX4S8oXYsg6cu1kTd
9Wue9fNNmhW/ZArI25pVZ1HAwbNWIu6GCrfTwesHt0NMtn3LcRU/n3H7dNH7AzugHSR/0QjR+EPB
963VXV4rzLsjVdczuW1fTQA7Ow42utuRzzZV3x5OU8IbXeJMI/V653th+oP86RKf7PwJaSL4DafC
J1JglUm+QH/7iYo552XuNYKT7IkTHhA5Q8uPmR2kgS6fkIwIydFyP8V5izb1eGPIHmzlP3qMF7HF
NsdqgeYFJaB+Lkz6gXyo2QVy0i0OKp2nhSALVJFsvH0wqpTQIfYnAcUHmRp0kuhRhqMFiQ9esWdc
DDgcRxFVMHpyUB/XaO55bMG+b59Qb+dvzuBLAoqjOAIKBT5HgwUwizOPKfuE/pWuONVDPppgkbmv
Z4rqIfGeMFxdjAakCSqNuRLY9cA23RwExBcea5qwhu/P5sJaQZ1B++aOO8rE9DXF4U7PGYFKPOfd
zNSRV6UMCLtJLKyYfJT6UtZHWBIA3MmWEacXLs/ARHNHlg5onM3RSdSS+1ipFPiRIbIW5u+7q0Iu
I2NQJ8jGXnN5h52xXZf8XlSKnHNcpgwXq47OEd43AGcHvLSP8dtHnL6DC2hg+tA0BjU+5u+nmRl4
x2Tv9TupsEjM0/XpsbUgwLDAQuHe9zRIS7z+hD3aGXHBfN/50hXGuwdUApsGkgUF52zxx7iN0PvG
py/5HFJT05VPzfQru9I7qOccgFsTN5vsIm9ALHuheEi2RbA55hNgmAU68jHh4MOZEelfdFXfTUGe
eEEa5GTECsVmzp0ycrBzY2lQI3vlhkHy0rH0crzMcZzqPHvoi7jx2RvJZx21KtqXJC03L5GO4vhz
On1erFTo1tJnQ968SXgaIoXFy8ljsXW56ClC+gAkSUFDNrxEUlvbus0nlLQdZpgBhdh9+niGkyt5
vDqkGaLlKpw8wwfELacMQUyEfQRMVSreUfCoWDAWNU505He/+U+CE3nL8Pf8LDrqIj/Tkq0ClG+F
bUSY0exLHsJ2skCp6gE1LBf3NeCzYs96hCfgcHoAVAQlzkBBTRXIAY4rGJwjyiM8sxQmq+isqSnz
kKph4Vr0+faNnI+blzXVOZSzCtTv84dkGv379j7lkZPmzerLuIf30x72ko1oBnVrGphX2emdbDbw
1IyBuux8ZMRD4aJ8gVtYYQDlQZY3+Z9OcLG2tpbQxmhTKn+SeOw6OiDlNM/obMJDdr8UNBOwhuNq
2U7CNA8nCrIQEso26EoOGHV1JZBVhymIpq2Jim1tjKSSrKr1btZacCfEgO7G4hflgGnszes1rdna
YDrQ6WXLet6faUlISF4OaV37lSPWfMy2yaIn+QPsmeQFY5TY3zepdkbBkbVbHfECsakMvF2ES9HH
Pxk0EBn29e4pWlwabh6XfmnDWoDjbCuqPLQpTyo/tALC4lf/KDdGSjABesQwx7DOsRbJpDqcszMx
Jrp7o+Skm753BPNSfEQ4w9uuJMuJhTLMtb9sFPyDU4Z0WBmypxyGAJmMEugeAbNUJWhBWhEQnjrl
daA6hQYevCPKBjqYg+Dy4HqUvSqzufDY6wjQQ7HPsHeV97eMh9V9GNPvSRpHWeyk2XUiBKmJDZWM
q8ypOxZ7l6ecUBQytgigySIBwV3wQmvbof0AnStnsicZR+iKVxn2JDxx6BwRsi3LMOk9kz+r9YPg
M8W5ttT+6K46HUAVxcrHLwpJSuoSsB6nzm25oPQKh93LsdxfvnSCDN0fw6Mn3rC6Pw7aZiSIWeV4
iFGfdY5G2sICeROUqshlhj/Q5XHCZmPf8RXaKAH6eXRDP8x1miF9SNGhHnj0DvKmsYl2bx0Sm2cn
OFmki245S1RkqpA9t6cHQ22lpK2g8nF4g9rSBTP9Pg6q5dNHS6tkf+gDcDHeoSXa5D71sTX4Y+6O
Q2JJnNY//OmIQykJa36EjJGaeeDpEvYGRcBBK4TQ+AnqQMn5beXZIyIGrnFg/wC+JDCc0gWh/cPM
oVmI4okRCHnjx94JvIstCuVynZxhBKJi7AqGw3ESWiyYqeHocE2QRVO6quhLsfh2W3tvzL9O/7FJ
gmAWoKWPiOTM2gf9yHOvdGc6FVeU4HRH8Cj+qgDWZ3SoeCEZev3pdl1W1uHrIsPyXH+mOkvTvXaH
cMvKgd2jdy6fWML8XS0HR2n8TBpplG77/4fT/MSiW1V8AC7Y5h1Ew8VPn8hj4xF6sgwZ7Ba1YMRQ
N+qnxle9+y/UfN0vl7oWXaEALGuGjJ4lBLl5hXfh+g3YJCU7cZoD777d7kob8x21KDyUp+Xwdn2i
4xCZoQzjF/XfxK+TnUUC/xqjEAVma5Z/5EDZdCCf79sQAsuNQBDMxjl2Tgw/anlbEjnDEOUh1+pu
jSLXPOAwy87bOE2tCzl4GFIuW5KY8O/7PjL0MQWK/xySkeqZoGR0wropKk/X3Ogbnh8GQgeqAFRU
OhZ7loQlA7x92WpsHdyE712i2WHyjwDOkX1zcApysTJgNwSqkVx4hX7E5EQrHZd7F2y7ge4pFIyI
ALmEDH5M87BVZrFgcRFSTYEJnWHAlQ7biR0/l8SA3Zet29vHeeGK57HK+kgUdT5alQJ+7MInY/Q2
X0tr1HUyUjU3/+GdcwnejOCcyCf6+eGaOPEbbWeouZEt4EU5DBFnmeoeZof6N/1reOt8znYTTMiZ
NX8HzgeCZJ3Zc0+Pk6U9HeJLXbSQzGZjtCcxY+T2SDhizLWp8LBV7b6ZooHESU3L4CgF5AgbnV/g
43Cy3Aqqc8LpkFu7SYBSZpbEs5lqLcvTknNorsZs628CJLK/256s5N7lKuP/tvHb3/Ir8vl5Y+NA
BRqY8Wu+z1sUeP8IewwRupLDsG1I2bbCCXSDS1uD8HbyyXwAQyDsjzmp4D/HMWmx2vHYHflO7QKv
Fr9j002Jr4KSwFWLNoB/l+q8XiVygonnuVF7qrrMGf9lxMPVfFcdeR8hAhWccoQlh+WCxXkG6Wf3
14zfqSdAku36Uqk2qd7Nklwlq0Ka7d6JKu7d29rw5d5llJnze8LY/0M7a3JDviLm8CB+r0W3d4Vf
tJ3J5otH7zzggcTARq7I+PlIvwQsHbvxMOE8mj4Oqb36py/b6V/FWkh2jvWHBN7+NC5swgrcxIHk
IyH7CByBT+LuUPhzIUPiPMEMx8erCU681SsLJpVmAO4ZPlUsrqiCuS/tCWrS8aef9D7/hChKdAUC
FZev3OnRhNm8LHdWAbyCBKJns+ZLkumYIV5tzyZ9Q2P7kjvGbJN8BTpu4bIGa4a42WtheUHU/Vcf
IBnjvxXyd+pH5vrxjC9bLj32Cvxn3ugwrIAQ17dgYtj3io+GmKyh5CtfVeKy2Jd/0B4FjhwPjcOK
r1MMheAW7wmBjVJbQOz9OetL6qrgEoHFUOihK/VxiCOd37zIoRnze0cBJQhIeGl/PifxjxlvwRyI
vZGrfEznFRZ+w8WOgY4hxiu+NrmwaKXHxxC8KDRoxCLhqLAJpC38c0wqSnsuBteU4XaILeKEJ4CP
V+jrJNF9OcTCP3xQ5JgfRQBzgoHHvqfsT0ln3hRtAEl25f42ccxLdgbDXY4hqqNHDSgM1TanMFAB
RvDHClVq6n0xh983/mueRXdnFNYimCYZGn3zHYUeZIX0Qaxuf56eUtuXI9+PQuspWwGVZC6nYRcq
3usHIpQfEKIKq2Ek/om0OGDoQhREajKyyq1+/DB5EubwK9pEYKGRRq1jAgKRdzJWbzwWsCGEi423
36/CU62OBoCG9tKUamQXrg3Vw92HLENypEEloPYZEHT6KM7a3qHktS9n/d+blgV8j7Jt/BVoO6Ug
gyfg7LhQ1aFwF95cVkcJ58qVastsNwLdBPuvWUxmHz4FbYwh6Cz0H2OKEpJV3X8pmAz2mjplDgXB
44pi6LwROJSEbOwzvvqGE6S54LvdMnXGfKYf2TVB3uOGBF1uCO4i+g5reYqyy6+24t/wjslrl/Fr
Lif7YuDMEP/enFaoH+gxn/PpLzASLvVNum0avylDqvYG0vYR1lBWcJxjt+X4R4FmeiTcvSMQSnXX
hVzv0je4rZFIHatQIh6sUWzlSBEO9xdKLc1l3RvgaHksvxbJC+YCqiBkExHsOAlDJlHhHeAnnHy8
hALC8YnhAc8ZPqXWe9bBKDrPUFzwVDNs0odAgNOV8rLk1NIeY9BL0qNTwaWqe+YvYuIvASQ3r4j0
AwJ2ElIHVg+HDD4ABxSDaDFBsD3Y5xN66JclbmDN4WcoKgWRBGR7gWeYczkW1MjSzwkKLPvLPYdX
rHfvBACtAOlFE81C+CYKRxlXHMP0G6LejsDNbHqd1z/OCmkJiManAM6vOV2IHM8EC7nS5X55zEBq
+BVueGxsNDyjnOMXPmmARfM/85yEFvt5FpwP6cwrlTiYAhhRPqSubWPdRuJRL5v9fWJlCDhz4hfY
zn5GmwOu+LEzk0GSn/B2X7MQ8W5JK26p2rsL0DP3XdZG8n1hvjAKzBOPzLmA+QEVjW1eTImp6OYa
J2369tsWrJzFHApnPdkIe1oPL7AcS0KjWsKLrhNy1MmUlFDaNYdJNV79PI4ej28a64d2QUp5zmBQ
LO43R+ycSeTQyVbsyV49cZTLzA9fpjAQPxBUIvCMK+g/YVFOQlzaVo0GmtnQSt8RVnMzVjLBNERI
Un1bIWol0dTLdh0REeS98s1YPHkeUlRrzTefufR8pr895/+KnJmHS65s3BZkWWVBOq5v9ZywFf63
WC/MNTJXFippVhIGiz4XYkm3gNq/gj3pLOq1Sl/5+g8+0OuW/9pDS8/ShE3EM37zANCwOVCeSOgx
L1Wg4foKhqBVre2FMN5FvFbmypQJgq37xcmHiyBmgfsipH7+uCy7Oqg44eoMWJ9DH4O3pczPOG11
Xgx1SRDpg/5zW16SqmoSGP6RbAz4/yPpvJZbx5kg/ESqUg63CCTEJFE0SdE3Ktk0lSUqh6ffD2fr
D3X2rK0AAoOZ7p4eZ4y5kKzR/VpP2gadkGuHYVUIljYh5yIlo506ZBQjHrJosHgWmwC/JYoBi/FU
qcQeoOdkjoe0Ox32EVO1cDR4qxngEZ7l3KjBGWMBF63LRbvNsjMb4KSIJ8LkwO0hZgD5hu5wgtIh
BV7HuZGoAFYpSVVcgt7RAch4/vUG9gLii9DI/zoaOn5c7iT6WgapyK1aE9yq5dmO8+Hap9fkjZEB
x7HzVv27afwhTqHMujCWLthXn+jZYLQfSTGDp7DokVBEFY2rHaJX2MBLoWa0NM+Uow5i6g2nV+cj
9aqEcmwytQEgoDtBknwSwTobXlQh7vOe96o+MsdVtLYWjo1vCU4xfNlpTgNUejE3OaJKgAiqOCi2
zRUC7pGtkAXG9FSzSxAAwfHOL1X/l6N35OJBN3eQPQRDKzD5cvH7ippB96KWyMcj0FC4qQZUJe2Z
C/SRy/qdHqZNjr7D5BeTvBFgWSv/8d47Jc+2RJ+0+b2c5BlJ5biH9etzfCfjsJmOqD0uaqTdQTug
+r3ESDJCZuKKBWJIN+unr60YdQSafFRdrYe530TWGwQblOlAJ+lwK/nj9s/+QYLHeJ2HTgdP4S3o
aU6T7Z/Hb6Z7F37OkTiiSrpL1fvn6bfRdLV91PBoMleOhFGQtCtukjZjYV2s9Bp4iZFpGVqEoS09
+eyHEmoZp4SN0/S7WOkwlRdBpbyX9BnJNRE+gwC8fdChisXvti9yRiYBjF5Q/l499D/NuzxdDBVt
tGmrQbzgzt4GZxpD8LTp7DUjr5q/YP3AVaCGCF5X7it7lk38NNbGSj8hpVmzvEnfMVgtjLZ457X9
u5NmsJ3fKd7UIJ3xqrpTxu7dQ75ykIPZjst+hC1cvP+DJEMbVLtoIJAzK2uHPip8BrRXfjyCWOK4
uw/8CQ3B+u1L5CC+4dfbA2Cuu0HzzBNjYWgRhyLq0GBqWdR87e1j1E10765+NxMw3328mVTDAaCe
3m81Qp8/nsFdJHeDfA/q9pkcVor4TOayUTUltdv6Y5Tf9FYMFMATkQeS7w/NCf4byG0Y7EMbYY0L
i9wo5Jnu3SCGacbImU8HRqdc8xZqjLvGGLbzFPi02m7GLQ2jUBwFIXBAP80YUJyOkdW0LfZ4Go6c
XfKoZ5uF09mY1ONRbumJsZ+kDV38DncYreD4MlJDmPGRaarWCl/ZGcqhETifaKpRtQOfhgsZKhoS
63M08Dp1xc2JatPDxvOg6qi/sx2HN/CPBTZjhrLv8rUa/bz2XqfqfCaDutxGjzZE0t6798+glryb
HjAKltwF5twKP2luxNHisG4yGW+3cm8aAUPHPbaKhgVR4DqIgT2NszhMHtZat9xW2ja1IKyxrTG4
gQxS9H8PMQhjMgaF2/se96Khmt1aGvvxGdj+4eUCFEZ/FyrSF0rW+CD/2kV/BBLAv4WZhfylBKDW
2ENM0H37dfqjSH8AXzGoCg4nZqgKwILIn4qpBpqmNCwPcXaaYdazrfnngxxFRFo8unWLH+cq7Ihb
0/kZ5GTKzCr/sYV/66RqGkihMP4QNYB5vtzrFkwbRKPBV3GHQU6tDPN+Dp/rWRMhjvds/5HiuC50
7EiesWtlQl0XUyaBNBb2B1LBQvf7T7gZwweiNLhjuAhySuk8Hao+X4wxMfHPGESD9eGjdiLKBAY1
bxk3Yk0KCPu8/Ze1pWl21O/6h2ZNGhu4PpikMf1EA47uq8lsiKDVZHw9Jxnw+ASBG/SaY4wWaGnk
VsQ07AbI10g/tqgfMoy5r4LfFwXMJOfeWPd9pLVsK7r/F6Lg2R9FvgJqXulGSs/j2n/N/h48PDUd
WAFN42Bes3bysnpdOpl2/4PSzmKFxQMuFMjhG+BlTaALGjfUa5eAD75Ffsdpu42CeMdaEPkXv/dg
Gw1J1gKtT8G+HfNL/7odLzMQB/sfQArkxl1RnMYYJkHI9jSjCBmpZNvO2dr8mGb0w29Dgh7w/KVM
jpLWYiNlLRAa03z6lnk0nNM45VXMgW0E5ZqA8IOCDcAa/c6tlr86qIWXJmbESINf4IzbQv7RHjgN
3kxFhN8rPjoivX+LIorStu8dUVAIdLfs/Gm8UehEPI/VtTPwfm/czMLNj8sH1mxwKjDIffqI3g8R
Df3EbNT+z3haBo00CKzCP9K1NAkBlcSR1HEjXSC6gqEentf0pdCDkEX4KpYWm7eODDpfZ25x+tJM
mSy7s/hpKj7L1vABg7y1NXwMO5su4FWCArYX7RVo7GMjC4hh3g51xgF58U4t0OuJwm1OmHjT8Qou
EKIKNl48DmyPxd4clIdrEdt9IVi9BCxho+IOuAzDgMb+QWREOt73xsrIJbFoMfeo45/CB4hIoiVX
ox2Yt4zS+4SlVczpBXn3L3Lre9CYbnokZCcINkSFM3xP+P8Gd9kJuBeQCu7gtoiOEeqX89eSj1Ih
a9vLIsJvjzxDPykb9XHGrFsvqRpfVgvYVBH2JpOA1moPqRdPxfpvMKMqXt34v4aKPV1wgjuwF4Mw
iHj3lfI7U99ro/VBhxVJzzytyABtZPoUPKYCyFg/9HlMDRx4etVWBU1mOEAi/NEUFGESDX+jZe0l
R36BbvVHYYwXvTggWi8vwktqGddbvZdGRlo3BsDkQgNuR6xJ0myy6/bQw+2AM8rnZV63eZHxW4kx
/0R3BBLwt0hwpvWNYZrsMO2IsOWEjJU6ji+UTfj/HMTB9+Pqlf6b2alBvu9OwFdJNo6RaXQeS89r
KOStW1lWT4YiX3iW0s+yHsPtkMCpHugRXVXDMZk7NgB7eXK8Dt46Z8czQNeoJ9ydkNxR0afaTD+y
2E2HTL3+oihiyGQrpAWu2od8vIbjg31jBM0sKTvntlaZMYZ9ytTICC2Sp5HQop+OR/FQwIGPvKXc
68TEdlLuizZwwTDjgTohY/Sl11raYTdZNle0VKGKPOre70HMLTQRDtiyX1taj8Aa5a5FMieqtzCs
1jre1GiSSedb4BKs6ojt+ZH0ttJwz6hFKDTSnzP2uED5C01thwibspNsCE5h80VgunkB+hbLYQRF
YRmQwiq0Dr8pHW44bVjQMmEXrLFQ3jJZ204Xvg+Z89wYV+xyvElRYCaS1TuPoyNfb4Mshq6ZA9me
9Murl7Ey9D6x8nbBY4O6LNXDEa2cpJmZpwNaf4OnakkrpBJgWOVA0XiKcTsrHCdsKclCMqt2Rp/7
pyfy4qmWN5nEvLvBc+wiO9Py3JJ7yZG7k5GMnyKmc0VW6V5HURAsTOBqdki13dnzyhw46AOToCB7
lqkhuUzInJOzs7yWkR65xcBOqsQ30l0FNeIUGmdPv9ZILYB1sSGsgzOTFUnqaPlwvYoZ5N0fDIiZ
menmeX7q09ziIp6JVjLdqSReRLzX0OG5b0NsiPPEaM1Mz6ITE8yJRK/MBvflADryXEYkZzdcJ1CL
pq+lB291Vlux/Hxk44xzjfLWPr10XPV+ckuZukvvERggfgc8F5J6/wZHqRvTDUcdGeqoGHStAgCY
gOrUbhv7U7g7eKu78HaTJFYZkQ03IzSUTI6EXmkYP47LODkx1Jm9QlVJcIW1EpGXSFMyI63vHoM5
ez0j1rBjk4jw2yNEMx9CQHtx9Fn/mJ/EJoPxd6/JFef+yN4eYPMs0fIt7FRCjDzEEFngFsPXcABu
PsKar6gz7UUJVhkj5Z+IjdvxU/77Q2d6Z/dgr87uMDBYn7AdNL8us61gcwRM5s2La0DLPu2XS/xp
KbjGQxiYNT6GQARcxvkaSL9Hd0PxAv5Hzt3+N/tYMk0qwWJkH9t7ZedU7O8bo/+w6mCi0fhRtJ9B
J4EuZ/2YUvQWWxTsQ0NMa7TcSLeh0qz2n+51tFLMXi0sFRd/pIy8oUmvY+77PWefm1EX65mMgKlH
08TjDmHgaw97qPnALfTaXxY6J5jjvfFVwJu71qGAHdef5JJBqwVSGvc0Loj5fC7ygD0uiv/Oy530
THhDx+N98e7l+o02Zc34ShaChzZY4r8/wVclpCtNUy7i4iO6zuMjeCGuznDKZvyKHtGmWHJ73VWB
PbGbEzWizkE94fLzYYvPccsI4vbyeQvFoWP851MkaQr5qO3nMFwkLM037vLIsu8M9n7MkVRnT1n6
dOvxvExkrT50uhVsOrTaxEu4v4PdfjCFgrvObMktqrVIo4h6jhHgHpfg1Pg9df0XONbaeDK6s0Q4
AElSA1bVDmruVaQPb0fsq7xYR1If+TmGkEqTnfDw4yIhIuuIhpbtLELmyveuabnoOsv7hJ1a06Vn
b1UdWJUtWj9t738u2aw9K2OerWRqLhbz4dFM+1/QqLrQEa9o3iYmO2AI/ZlWxsmWSRKkCEgoRUr0
uKooxZ7ERNzkVGYep4nIEmmGTSfcwcL/Xs3a0lFz9XZVzCj1o6xfIiEF0EHeiwt+1ZOsKYGwr+Oq
6y/pcSRNZSqiXkkm9thrTd8djSkUg4ARKRNWhjOTeDoqOq4O+LdU+FIWy9SYxlR2TWQz3paba7q8
pimGlR5vKyvp1V50DSLv4criBascEZYNSUq1TQm+DLbuk2tzKTD/Wq/GhAJewDMx0YUkZEdzpiGQ
kqV6RcDSJ5S66frb9H3PMl1BrVl8zk2SkDIG17nWdl44q0p60pk+sfglVfGzzsReuj0yDJSdTjPp
sjc5YZT1EOyfiqx+fJouVyWVua5n0V5T+wa8jmigGWE33NeKhO45AaLYKSX9twulgs01UW1A/ubf
PeyQx6W5hZ5E21Z4bK44pqiPjXm4nMk3eQwPSSmbXGxotCGya4EoH3/SzTiAy4946idFzMWLJ77I
RAN8Fa+9kPxe0sxJCaom+xxu3Uubyu5es3MU45XijJmiZB18kIaeX3VGgqYqSU61pg3UGLY+ZZNf
VnVaxbapAZvIET1/krF4PrEO7QWKa15GbTLy98KP+QweKSqfaR/pArsKTnAXr4W2SNmUsd8wNmnF
G5oXmtiESYxMltEZNtR07nByt3/cWnuZPNL0OSG9Wxa1LbLPARqBp5EJLXjYDR6mS7a54Js1+AgX
maKj6tcqeez1igdJ3kB24CVcORy2g3PDp4EQwjwsMon8wK5pOnysy2xJiioDSdykjlFl2cR7JO9H
cbxYcGvdjUrMv15Z8f4xZa34mnaGHF04l8CSJmLemfj04ztbyUcHmOhNLyeny5dSWDoJM5pW3Amj
Jmzfi04Ou0hZhit/8vaPbpz562AOdf0IRswytJQNQ26+RwKaruvNb3Q6BbjnE9IvARBNbMk6piNI
hs42I9v/02LwKxLQBQmURwf4s9YMRqC7aKR2TYidoW5hURBcR4rmnC97xXIsmi0NEPM8u/zI4j0r
+xCAC7o10Dwd/6r1XZXxmwsF+wmZGLOYAbkg3B2SYT92EaaAbovyeKS40/l+BAXw+jiNeM72rrJp
smHcnkTywDyV+RyjqUFAcbIPy41z+yMAvYjnK+lhyBdaqE2VvfL0Uz5/6j+u9Vbad07TyA3aY8L8
LWNud5RybLev8VYb8jlUoPCJtxHbBuUVFI4z7+sMl0vSjDdfITbZdqux0IqvP9VuQo6Nua3f/zbl
oDCbSUO9z7qqQ9utRlxtuCl3xg5UTHR/bFhOYjsK9yqghOd+NoDVG+PUNW0QSWgM7Du6BSRFqYZO
ZomRnUwoY2dxuykMpZQ4am8/u36lC59euJzVYfwTm0SYVu2w2L4XRS3MpLSHs0XaQljM7XguEBxG
tcenN5EkgkUNVwKB7oiWPSpBizF5QK/pfQq3qSo6QEkEEv9EKtQreNBOE5e10bgc6i1zfnuTRTo/
jplb+fOYWtL7OXPCE/NDXxOOZkKnU0na9stnq7j5zBFxWNjXna8Wk3hGprwa9laHwSZZXL7sbrnn
1Gz0yIp2VDJEiSdw0iT+TOOz2didSJy0qSsUAK2vbGqczW8BjPzljnkA87jvaNLguV8TDNnMlcoT
vedQvDm5T/BIcrSMHl2KzIGdW8QoJCu3uWZAfGx2vCzkYme6ldPOvucogy05yWnpkyUuoVHqFQ6r
3ep05a3QQrcpVt78KpQdRjd4kNM4ZTnMekHEWdsD5O7vMnsTy/dc6ra73nq03C0FStQJsXXhGYLs
ctFFPYJY/6cC/a0eaVJVMZN1/JCpToIhgWpuK2/1UH7WUwrswRA+ludpUy1ZiYdauC8VcpGy5q1p
WS6iPS2IlACDKVGYiLwkCbS+lkRtkw6pObksPM+fY5vfjpEEkH68JjYybhieOyfIPOEPgrcd4sRX
rC5osNQb0xH0B9uLelyZ5/Y+RYvvrB/2v0dn1XZ3HGFmf4+CM09l2kdJiLWUfJ3SN85WjMggrN7D
s7+ixXeL5dznYVoNzNVr0FtGq4HM0Ey65x5e3fzhSb2v8gAQwwRx9P+1aWKfzDqRIloh1oFpyEcM
Ks9jAAosv1GmYWtR7MFA3g6z2QT//pHpi70X/6gZeikER1EgiOdS9J7JMgKciGRb3ac7ZkrJeDPz
4YDEsrc03BPfc+VzaUxN7C9e5OTl209o8JfxnDC5uoiJUjb4xnGPIUMNTOSePuPKv5Pk5i6jFXAK
2AuTDSQZC1uU+RvVv/XNVAzcseX4YV3FR24iFrDHTqr47ZaKdHuvl9cx2WOabNRKcUX5vOMz20Uv
kn/BThpgW39ebqeInNi2PIiXg6Ti6izi+Y6ycjtGTsA2QwnRnoFH+AD15x9OFJIUtKK0PPqG8Mvu
iP34BGKyYnGFkRdSkK2xcNqKBOgIOMDYVs4IDhnrMVV93AgYFE6nr/1sulfROgVUQkkF2PMozqak
vaG6uF4Ll9PlpkDaVhJDUmvf6u0jKSmBE4osaIIJe2/ZduzXJhLqdOgTe2yCpd4xYAHJKnk/GFVM
RlWqEGUn7+Bwxl9MDjTlJjdJSh02nCBR9aggMdiY+f4+CF8bEYa2NbxhYkKz9K5jchoGJ0mGHtD8
lwd4lhPaU86Cie1A64d6vfK5opwi55EUFJrzF6tNnjFsbKB2OZEjSRLsPjmiBK8YZUprfEEE4fiw
9x1sS377T2QUXJAOoOEf8PKEsxoyErv+zUIrlKBT20EM+NjzfgQEiE7ph00ZKmo91DJfpHjwKQQr
PG8IQjgBq0W8o+GPYTljLuX11GoC7z3fnz+1IleyV9A9YztlJ8SEE07tA/T2gK0/QRQGZWzox43B
ff41q4BNkZCY0p+TQg29MOuyRDbEoXzi8fbQGgk7KJvyg3zKbL1EGZ+dVjtk4ph9Vw8nW9tHz7Pn
nn2KOb0HzjwcMhaqtk46si4chEDs0iEvc8O7TL71GEkGqPb3hKlFkmU6Tke86UCEc8xXU5amJzIb
2oypoqWF9pI31wlM6k9sC8qmuMHcSuAUi9H6/pakp88FTJG1tAEKlS8D2QQryIq6cQUBBPJSAqyw
8J2Gc9drOjJo2VQruLBOELarpmxmTJEJcON5BOFmySr/cVlo1uudEyrbqIPe1kg3owBHnHidYLqH
Lmz4UMz9GonyjTJFrUfcNIu+yoBwQAhDZOsYrfoj2sDj1wcVrHwxTuglEkx24wr+KrFXPn2AcIyu
1RzITQIbRpL7e+T0cPBASjvlIS9LbliTsAgADbucXHUts0FChmwbfj83WozvFYn7SvEYSXG4lH4/
k4zhddVgrGJgMwsl0RZOYo/0xkdnytWna4wH1Bz5TvhhcqHCEoUYX2KzJk6zn3VP/mBNRGsp4u87
Q9BlPw4HCdDr77qlMiy97GturZ6yw0VHpzj7rAzD7E2RKhbh3F/lvo0khmcZLug+4dq4KZ85lxxm
MPgyUyp8Rt80a3ALXlTni2Z21F4rh5I2uU+OTQ0MHBHNKfeXiazYwMerxTMrC8DQBE0vGx0GbFcg
wbOcH4iC4eTAJKgdveFjmPIcggk6x3zhQqImTsf55yRkD083g+0DZN5Yt6F29d2/IrFewU2i1+SD
2rt/7yZrnSx8kFcaZr5oMX0sl7es6aADgZ74hwAuSbc8+8zIH8D6n3jK8rjifpq99pKPlnEEvN3s
OEWZtMEChVDQSPisLW7ITrAdua+1nQ7LzCO7mEzDcq5eTwHTyb1HUmqr5jjGdda2XYvjb6d8Mz/q
rOfzt3YcJI8oWgGiGneEzGLX/OogJefCpvuE+WJIxtWBSMs0xS2GP3JEVJT9WQl8Do3+bYtwMQyZ
+2YPX4hU+IHdMX/43vBWHfFNGnuyMrw3YqQn0l60I6+1utIxRrcIN80nuoEQMN9xGLef6g70dOgB
RQh8TxCU2rCyp04HJzRc380r9twOJ2FHxUlq65NpTQwwZEWla1aEP5VsGUclTgm9i8RTs4NOgNyl
7JLXMuXuIK7OgDtPXJFPMVhZuvkp1mlD3ZuipB48miEeRhYxfGwJdgP6toACau4gOfzGp/JCHRdn
u58XjVMW26OteVq2EriKf/EDdafqDiXt/N7Bf7cBi7xRZg/mDkk9x/SAQgDs47omP0YidHGfE0/f
gyJ/yOC3E+EYKwEb+BfQOE4rTNkTR1FBKjcK1Ltt/a4VrUJMrPKgUw8ONuYX740vmljkwzXNjw/q
J7hArv/rzQC5gPwBSVAtc4t+CiI2K0TlQ+3bPYwX1sJvxVhXLXHlS9ZeLb3Xt9c/6x29i+g6KRtK
VrcxtlktFktPxxtxJbOj7apRHMiH/QOtkIMHNzw1N6HmjT8hgNnyNutvBAKnF5eDXJWg22umSEj+
e3YW+RaGpvW3YRVRTT3wwMaKnDfZ/lHJxYwQZSiQe8SPAQcmxYu/kVJ5N5ceKiwcMfffTr6anDK1
imeYhA7Vs0ErKBw4cVuKmgZxfItwkG8wL+kldl0x6zYEbuwCX/YdHSbYlfS/6Euv6Y3tjmezZoNp
XGbmnp/Scri7P2hhbKDsL9NhtVANeX1KLl47G/uSoOM+/NkBtEzo8k7fqxjB1Ue1H+MLrXqCiVln
96tOPuLrHl4RSf18NzC1kGtQE0RPdwzyz4wA6q7lVZ/+BaG2F9KQJ76e6dd4dgjrvD/+/e1bfVld
0elD8qpr2vnguM11+3M6zFAndjf+H26cYoQRmofTPDhLC3fozs8R6R1znq2Mlu3mHe0YL9tsdAof
LeuBOSS8CDomDwiq40lHbf8J1GmTJGzV6Ww7dBAHz2jsv+MTpptNp6v+etEfjSy4847dgUZd/5z3
SbllP7lcxA7Z3WT6HgHiPc/hpVo8kz0HeX5seTcgTwFP3L6Ym17gZucuzuPtG7FUX+yz/PYmXcL5
ChObYhq0TnTiSXePAk7lF3RpXl7jicB0Ki2hHTwNuIa+AND7eY7plIjhAoaSEtpW8xqARW+mea0L
GzYWc8wGoFW6jpQp6WiMJlTaXHOOOHaVYxEOhdNQVTuXsCxbEe2mBcAmciMQsOMFXrXw6PB1+mRs
pJyWI3wmCTkLCCJgBKDC+aNMdZpUZBLxwR9MWs73xp98z3G1nvtvqridGQhMSxd8ZP1wbkO328Ph
XzCWkmsVEGGQIKNC8+BcuChOFT/qPigxm1Hvy19IjLRj+2Zn9of/nmUxpJxNg9dxpcoNasxpGccw
PUxdfv60u+NjTTMzNQKSFM9iOhAjlG01FIG2CwSyXiXo4Gu3oUZdRYpJdQyftQ2PHPMLbMkK1x88
Sro/HDQ5gsnJDjk37mot1+Rp8/MbbKeVZKQulmPahhQl1IrzEM05+ZbmnrNK+kGbjCCjgLjyN71f
Lup6nl0pgE25/iOXueOaDTZTDiVT1cXd/ThEVGlz1Ox9AJBsMrBGDk5OZQmTzcXlPlww3HRH9Fxr
rFrOI/ja9Wt8t9xbsrr73T7OfxuxbpsUB0X2mtrXbht7AVoD3SPQ2ZYJfhBVDJ712vVkeX+4+CY1
sBNsk6Xsvurlq+3RvHZ1Bk/Qj35z2kCahv6QUYptcUZd/nuov7YtLOlfT0q4np9vxjdgNRo86Xv4
qK8NpB197ahSxJDhUF0iAhIL2ljBlpjXs3pPH+gDmbSEs2vLeYljU9CcseZrTOi2El8r0csRci8y
1LjCTkjf4oCFFOOUznZIiw8ux07hJEkdipIPLWILGeChG918uslGDEkRX2QpL/w/DB62TbqR/1aY
16K3FReaTvDzRJWC5GTgvJCEyBVOHasUcQVubrjSXg+T4D7nvDJrAUWsYijKKHxhZAICfNFXrEPE
YU+uKqc7OmaCQXf+Zman+/tqIpjRTEBlrrZ8b7LHQEwHab7BYJGm1hzJ8A4Iekt/xxFVN395nXeF
1ZU0Uv7miCPJYsKtBzcb5vXJ78IV0a8VYAbibVvhkPL/4+zXIenw/05Sn+qKc1aXQ/tYrugMkjiY
X8fkLLSKtkUve15VC3QU9u6NC2VRtOi6HS+Rlh2H6gg7hIrG+eDegioa8uLlfWiJtF/61FL4WdmA
9rDNJw8NyN4GcsY9q5PZHfHS6DJ4zS5MLe1inwyPiicywYf0mGDeRI10VSR2y82UWVnFKC5uGi6N
DUEvTM3fM6+xoe2Hgr6s2B984aMomLj3VluuEzqQHPq5b3ZEF2on+uTPqovbOZqRbsnoBhSbxwD9
CKNB+woylLgXIlpEgsx0hC5aC8JhkdM+ozUsyz9pQcLh2f/Z6MGcH2HTe7+M73lFMdr5yuL47jcY
ISZphBhMY9TwUMsAhYki59wTI88gSsN0RDJFkUsGHnOIT/DmSEDgbikojEUkiHoDtRk6NILYohuM
aG9soCW9QvhZSBDxR2iv/tQ8yGHONbELUHiXl/EWpBRFx10cftCpDH1oazyjxdAqXWztrpF5uaRN
yWoCOZC2lQQsREJNCmD2vBGI7Td4DmHEpl/bP7AB6k5w/reLNya5Q+QT7OfzOggps0q4HAvt21IW
+t2CrGQ8TEV5wjfUyn/9doHj1l8gAMBST1as+Z1d745hfYAhr5Qy5EAUnHRbw//jvOAo9g4yLSAW
eTLVh+lwUQmOwraW25SbAXwFFajHuvSv0vuEHnZGdMK9vE5o7dPswesmo++ABvUL5DZQxN3aLJOm
d46KtJQyFejbgjgG5Q0QCp29Q5hdLnrAZGE2JIS7yecsnpOUcUHAGO3AUqSqZHQ5OdsTvgOah8R2
paB52A7Jg7v6x0pgSCYNo0jECm+YMoIExxvtqvsYOJAmBjp/eICadySETPTjjj7LfIDmq4mlDboG
gCuSWfoQ6f9dgiSy0Qv87ce8OOl6pHnqEi2Ai0jevRHZDSnCatyCtKFwBhPxUKVKACmSeklZbfkW
H6DCSG/gWXtpxBUDIHqkJ4D6d6HCM39C4Bn65vXHXOkLgm0LvvigCO2cy46BzLRj60rCqMUwLEN9
wfiAEauqJCVFYFJ7FXjQkOkq1dCn4P9b/eJlyiV5jMmSVboAbnQLFqEVB/C55FsiTWlzBDIF2wHz
XpugRllEIcHkmwy4X4Xh4Pdb+ZRBPq0S8B+QXDLburc4MXu3kjeg5wG7nW3Azox7Y4t32GdwBKPe
u/FhYrh+gVe5TeFedyrSH694wG5C5sYnC1ecSNGrEmBImTWLw+9hAORF/TlaiqQyW+MBZkQk2X2k
WWgcWHbFTgcssZeq9BGfepgh4K0APRsEve88b4T2GZ/GuuIowVgXAZK7gD9E0SviNTWdmvSCk69j
7IHsqUDnHXkpYzAh5fhAuo2MBSsT8fEG3xtqhyC//ubMvrsGrB4qJwqNgsPZcl1i3CXLLYN3qQqk
KWA6Nnk7BZbgfKAsVlEhZYnNnNWCUCEtmcM3nZ5+c17envShORWeBy279nCKpoEfpmx5H9NMOIp5
Pzp3g2U7uLGhCnwxRi4GJ+ozUEF3UmhiN9u0mA7CvHuTOd4XFul7qyWiOJiMnSjLCgoXeoenDD5n
yrNplYon6HuWbAdEJJzR4mp72CwqqFTXafFowHnCyiAY62tfmmXX8aJLHEVI063+qm3LVBkToYh/
r+w6Sb0EwRyKCcu+nojO3gIS5k1RxrbksScXCX+/lPGR8MBjFrw26Jhl0TIfeQ0CGvJdLjcOpWV9
uzTuM5sXAZ42lW91ZqZMjprbQ3OWDMHIHxK+cPFlt/RwgBHee/wc90akv4kf3weiYjgOh2r3Y+Uc
UGcXGn0Xy6wRrKyu8MgdZXUke8ifEa40BF2mQHC5SerglsPgvJn5h/myPSGnO5p60rGJM4yOMX79
e1HZmoMPnPzvQ6aaAUUy4pXjCiqQo3v8HXJv/OPp5RK1YsisCeeSce/LiqBnN6VOZfIk+QW/8QcJ
YbvaJPidXnNQrpDpBC77J4ZWJwbC9iwlKkLmY7DzcDeJEHiAcijL7tlEVOxt7yIih9HFcr8DJv/N
QTGRzygoD3tkIFLRRehXFEWHryVKPjLmNyET2CQjB+fgWq9GuBBATkpynmHFhgF0ggFGJGc/RRNR
qPsQfwPJ6dFLi1RXrDLYSGt8nGekxx8150gKfBdLRuQkFWH3p0f3NbaFH8Ar6CX7SdCUcFDEGZGB
LfidmqbYcWX9Fh9kAqr9EZkFZL6ZRvgN0woO2/UavyMRNpe0tIGo9MHq5uuA+qEi/uCDJBGy2mwB
MHo9szA6Xw8JGbHtyC5S5eum/i0jVCrXFqW8/4STx0vxrBDCMe0wPBjCL1VNgx4YB0SMphRYQ9YX
/DOct8B61BtyP4Mng4OGJc/UtxN+bfRk8vOPG7O4zxzGxkLJ1pfaDlV/wd4BjFn08MlYCjRGTO6w
mOfhbS/ZCis0EnzkbUbhpMj9wHRgptICKd2cdzO+e//3n7Kdz+b2oFZA0M9tbi7uIr/FN3xwhTUY
2sglQtQTY1wYpHUv+7eYXO1zduqVYH3hXM0efOdIIkKiT1w4o0QbOd0csxSPrtTZboocyOpcgu6K
XH+DJaJH3LnSMCaeBEbCNZLsU5BHVvYTebIqO6X/T4bQFEcM1IFfWhomDKekBvPjDuOW10VU2nTw
96PRbBx1A8/K9tIjRrvgQS+ZpCcH621lwx7hpItHrW0PII/yUIAUXpeYRwq63B+sgGgNGiOQst9R
Mw7BMRrZFNkGFC2RBKqYV5TJnqBDImU1cdESqgf5j+VhKitrILZMjyYQ7d/AvTouCduqWMLUQr96
rSM/ILu234LLEhkCfsUELSByqjRcG1Hb7NnUAPlQMQR3tCQH9gCVcFLZL7OMPGgVrRFjXscBg1/d
8cuf4dsSkKLKZUdzzo6IIOJ2BLnqXadw8Zxy7rxWCn1EZrmlKaXCKAFNzT9tUJ6fbSGCUghfo2vC
yX1JBPiFRn+TkoqCOan5CtCefM4oyxnv3SspK2yS5H7FC69v0Hi6FTkr5khbjBE64uFAbGBZBSLK
90KTIiov2T6IAnrjNIptvAbhPElG3pFggL9V+61/98/r4g7Xi0X/gKD42VKzQsZzwQMjeBHfD+sI
Jyr6v+TjsPDYyy7h4s0lhJKOWyhfLVyKuIRvGa/DGGrdawFypqQOMZf33B+6ocPRg+DxKbHgQpAb
ZN9hvQA5aoh7BALkfm1r9UWjPmwILZ5ibpFybja+wjrmgkjepC4y9kdGQZeHeBfRhg5ktXpiYtDV
35jhtAF3W19w2RZyh+5uWYYmpPMzPHl05sGqA4rr1y90+Hrar5p6QYcuDQUuKJcdNtDARcdS0Z03
c54k6O68Rd/ziJVEAPRAXhqQrcouLp3ibhjTgZSlxE+/iR5Dbl/cE2jT4B4lzD4yJjLKuU4fbsKQ
Lcg/92lV3PGajlrM+/kNJmiQu1Hc9XmcbB680f4wosRGhXbL1+vfpYKK45/Ysiy7H1Fa1ntB8WKl
4I0A0OKChoirq+zCfv2UJeQwkpYn/+tNAUGRmtJCBlyz+B4kx/0/N40j3qcPRoRZwwxY6v8IO7Nl
xbGsSb9KWV031pqHtv77QvMEiJnDDcZwkAABQmJ++v72qZvIqLQMq6zKrIyIg5C29l7L3Zf7wFoI
dd2+dbf8dBVbOpdxFpVfpCAY8AagztBaPoQOBIXqj0GJDU6DzVP8JBFh8o57uMj1hI4EaHUfSDc2
XjunuWCxV5zSjN2sSb7YfvKp3bBA1f4JrwZhBtHBjpH6myFbDKQ8nCmV7BXsGQ5oABJ0H1dD2psp
BTXVpAuYjAalYDfgmII0niGg5G3bbhUq59NuikmhLvgz0gN45BC8gJCsSkLt513amYHrIspGqke5
iIdA9pXpRySEwLj0YxS0B6xF4KoughAAD/EsZELAmYsFOoaXd+zNzb49+hAVysdmOGmBH2WPB3TN
Nn1GKDtY40DknUSo9pbd15cQYaW7vYeYSYmYgWEHbhz3/HFuDCmDkLkIuYk128z2ZNs5huxRBv5M
9WGnR1pGQLI9MRKvitpgQuGKh9HeU7Kl4tlVcq2yFSzAq6tXU0wzKWR3d7gklmiKkvb643Tycgbb
w/egHEAACIFWOC1YELNp2sFCKpS/KKQ6eTl4NiFumWGFbVVSYXvAVAPjdQzJqU8hGKIt9LZvMmwl
6DHutu2RDVcEP3F/GsHpd5/ts8ymQoytgpwGe0gmPNMV95PVucRJexsHkhqub2Uo+QXhLbBDezHJ
3xnRfjNoyOCPT+KWh+oaYSLbx2lGdXmYgO1xFsLxRte3w68/Bzfm1Q7+lgo25VYrO6oeemNoSXTo
bFyq00gpowJqLEbXqgmd5sGN7Ei0vtDN0KfdIuVVZSJrpWBKgljr7VKY8uQRsn3yu/se7HcUzAir
GL0ildkFzVN6tF3cPhf1IkUOk3cuhkWMwmDrTRETd17hoLqjPVh6OAkWwdIF1qdRrRPRwJcaFMcL
ikNMLJakSbm1yGf9aaH02tkeuja+CC7svziJrheEPT8ya44e9nBnv0aPcof/60S1OTk/qfoUNrWp
nBMrUzj07bg6AhgW/XMI1KkQl4ArUHr+ppPm8eVwbdPmwYHx+WJ7+t7txG9yrJTAix0Fu/hMEIUm
AEBhQr3Lzc6mW2M46HyJAuKxgNxyRsiVPkNkcleMI/eCezx5Vjq5vZB8VxD+D4Pm+dW1v6nNlGh0
3IyUNTiI0D3dWJoArbBZSBzhJEWIoCgOqW5MNrUt+ylfckozb+K8nRO+SWHhVQuhlaxtSlnuh3Ol
6g32wQGKBd0Um4y5cj2X+MXRCKh7x79CuQ52IV5A6ioURRwbnHCB6M6f/uTzcRCjMdX0zZ+1Q177
bkYPgl6DnwuByYPDpZp3KUn0MJwtA7jvr3zpNTNBHIyb/njpfS+xbmwQ5y96P80qozNddMFfme2e
mRcKe5cx8jJgiwT/OG9UTXZt2nJBaRnrzmsOA/8fYwr2UjTv/nnKu+7SHXjcCSIhB2cE/6n9PcGQ
DBtfn20AJUkPaoARlJG40xUys7NDUT5sou9zFNJAUarVq1UVJZRWLIIqVL9oADmXewkntv/V0Rm2
cvnnkcY0LN9QnOOI07KWZK4DrUEOY1u4mtDUrZZ30S+z1fyECIAPB5JHvsKbGUmAdh6KENownSoa
PFoaakSa4SJPxDViHcm9XDHDgNS4M6H14FaACFCSQ2uZu5WW9YyfAtPLMqSyfCvWwHYLy8cOCwN8
HlfjC8Ss5U4jmLCIUX1ndZEBBnpS6aH/52hZ7IyaW4tqdULxlLXBexs62G0J+hsUrZfRaUAI0Kee
u4O7Q6MivXkAmItGKpQfS7fD+wpmRV9AKcemuE3l+IVqzkU0acYgX4R4xLcHBAHb9tGboPinFsaI
MfMZJAH+4RiDOXW23jk8DI6ckYPdXfjW7wYV0oTuAVV5x4WEpLYS2tYRet3X2b+07Its7Am3LdKF
LJNfTYRKF0nx/GVzViFB0nzkJejU7HtITOvJxWE161Aq0eX9nGaBni1+5I28LsZP1cZMM1wB3fvS
j4CNRIcNCdSUSCCFFmUiynrQCLS7AuxEBPCA+y8aIVTFBXix7pfYYTtcKrMo5CeOT37QF9k7dwBi
07sxRIFsVCeZ4tiXZu3MhpPKqzmeqDMO3rWbDUkYAUozw5I8o1t4HsC3mHnZlfPlNyNQ3V3Nqqkh
XCyfvQUOhZmjrHWuOB2RrJJidDRceh8GUo0Qr8cZ4e05Xu4oXNEpwUp7xczqnbtSxDZlMnxyZwtZ
qd0iXqY3txoItBRzVJemmt1zSrPQwan01icnTdC7h0ELEo+0+8pmxUgq2xg15BY5jDt/uuVSFAwO
yrRpS4HeAtQKU1wEJqNizsK2aIwvwU+rQTdMvcckQsGWcmWaOWcF0EAXFAri3v77X//7//3fzev/
FN+X/FK9i8v5X+f7Kb/sz7f2f/6tyf/+V/2ffx1v/+ffhm6osmRJhmWZlqZLpizx65vVkIqH3y3/
L+X1qQy5xryf5YvxXiwkZCbKoD7qVtty+hjXxWZvqMWbmvZH67Po66vLFMiqdtyJGHaiDe6K78mB
1QR/uDr9765ONmVbNw1Dt2Ttr1d3Lp+GcdNKfdKRUPVUWUrC02rRDTSfwEtMnhIon9saSgY/EAgi
xlpB54QPosQQqGAHfF4psMkTryljdNeUilB1/vkiVXER/3ULVU01uZlcp/7bRV47e/t9OXGRF7Q7
pKMM8Atiei2e94P1XbDQ30MpzrXReZdh2sncl+xOrgGoMnbik3++Fk3522sxLVk2JNuQFPHrvzxO
o3OvDe1jahNRqAi9HMBGv5GCceVBbWGgoY39R7Jn7wp9dP+g0EIVAkouZqpuXaoCYBfTQw6q9P75
0v7+NmmaYam6biqmaf/10q7PurpbrapNvCljDYvSvQ8MOidsdfnPuAyGog3/WvaXDgg2VnVo9zFf
FqJKOhjRM//pwSmWYf12u2TFtmzLslVNsW1Dl4y/XtO7aA4nybTLWVpQaayaIjziRInuCo/TTw6y
UtWDx8aWRzfCOJNqfFUHnTswEukHwvAHwb7zoQ4v3DtucehNKv+YloyEhW8GJdCWUOE/gaceQCBk
9wnJsdD9wWgzqsbKPXj105FHb4gS/iIgqXSB2rAYOg4PABPI2XyZDN2avsrGE+jhKe5btNtIH8hs
K0kMBkJKiSigeN5SsyKiw0MJ42/vCZ2XUtFy8Jx9gTxokdCvIDcDOEUlPD7MqZVdkjxAxwiR9Nhm
OZjQNtLEFpHEFUhu2+vMERJAgUOncJxTIi1IYMZQhj9wT1HPo0xns2DrWKgky3BjasbPhZiJz38h
TkLGK2C3BmDDHj+Txxw6g1aNrEy0eHAw6G9Eg/RkTpq3gr/qFTQOo6PwIEwKvVDA5i3tJwkJFrk7
CLlR+XS8Q/ca2dBkuGbiJ9bhrnbZlM3YaAjcxjesiu255mKr79zSK6mAvRf2MljZKljmJa0vphyA
G3DARKOaS0NYKRI4BcMnVDBlQNw7BuvUYk/3QExX3FwSmTKYVhzH6yf3cXuc0qaZjmn41RNgKjUF
CEiJXA3h8ZQhOUXl0319aT28zUkhezCxcIAqLAUOL2GhO+Pw7trjYm1Hav+cPfFY5Nm+YjyEws7s
lEpkEuAzll6ZoZtIMxo6Kio0T7fQSq/5a2WHdbocm5jpQ3qK/IdiTIThF5ct5DgfeCELZJwThYMG
/Q8MG2kjOYEZ0wu2ZnM7v0dk8Oloz14YGTFeUfsaBSzT4rvLuYfygF+jk8fq7im5VhNcnpQUwZLt
pPUxBTPe/v5DeIiLXd/t5tL26q3/PIt/+aFbfOPfy+8fXTDC9KXVuQz10uvMsfGXKWPx4iOXjVjI
/RD5jmF6mtB9Ako1wDI3j/Fmo6uiK0fEoKNRRzBB3pHgsMRADUIfc3OIb/sfDezLq2IlNPs39LpX
IlKe7Lokz0eHjnMw/RMNGnrUw8FrI+EDgpEqh/bYFHOQH1FziQGYsgvYMUeAS6j6hyFUyB8zNgVW
dBGySSYMOLn5zxaV6Uxcpj7XQok4nCtNINYb4CaoSmnc6CL4nXtiP4RNHD5wqG1vKJRckGc9bgKd
xBYC6nWYUSm0KRT1r73Hyxu+giuH2ZC3iaBOXmcMDeBpAMY60Q2xK1d63ryTV7xPHjN0FlLXnlWM
SPce2SdYIhbUFraKoA49YGb328TkgRdB3V3Skj/wZ0bl53b6zUTMb2EHSzN55EpPICdosXgVCk9L
7318VNhm+e59YQFY5R3SIzw1uFM+DT+50X0iKfwwRza8rzQX00wflVZap3u3mQonyU7vEpop0dic
gOxtCngkdnmDjydn/Dcw++WYP02H7mGJ7h27Tfr86rhVQL4lP+tIlBdlGvAGWwPCC7plXkOvTqvG
aTcInDYE2XX3E2xJCr+G14arzCs2ktH9GVf2ABvtjjDexjP3Wrg3eq6UA7BAQYPrfXQcXshv1hll
wlcR7edhzEpTkhqfQ22oFp46ely9/QFeN9C65wkpizjKLN0i2PdtT2U2u1dQrIkhQa138fe9AkrL
QmhcBFpP4GE0q/0bUz/gxZjWkNzuGzu0Eh5GWyaZznhIeheCftCLk0cQ37o3enRfE8xLh59jM7n1
FNiFVyLDZgdAO651BW+D8RO5NIhrGHbYs9BA9327fwg/o9fBGfDgnztklPT+QLXMeVARNfgKpnjp
83/uPqbI7CpkI2GjiZD2FRvhZUdqKR56k3vCnxygS/aK9OkXvU7U0g3ga4l9FXacnWHRxbp8c0uk
L7u39/XIDrDLc4uU5R/cMt6/gO2iWJMlJ5TpxIQFYqFdexARARhG4Yw6nhTW8RW/8GcXteDwygN+
DW6zD2sGa5qYfGsSc7CuGD9xRli334z+p8tQzbD4Lp014h3ebQYnejg1h6q3j3BBHLU/or9nr4hu
zOkwKuG+sT4oeoz3IO9poksIyqdNPpnETeBU4A/soyPjK/w5OgLFe2T8KBx2wQE9a3YZaQMl0dzn
9wXrT0xxg9Pgkqi4IvIqEabxwYvQBnR/BzUnIIqv/jPU1xdCCqs+3wkds4qkt+RwfOBMzt3HpYZr
Yx3n753pvJMnLpbyF8Ct5b+86XGoVR6aV2aKkbpbeKEQ1bC9L9QIZ0hk0UgsD31MxJAntTi9U/0v
irTc+2DOz8Xzm9VPkmYLrhcjXfWVKVshOdrrZ1dDyRJcB4dNhVAJ170ZForJdXKLGgSyPDUccX0N
/tOXaYc+CLqCi43pYuficGequBieFZ5QnVnhvsfsEEbIXSXcMy/cP/bESr46l8QcP/DUB6h9hDrR
IKZrWKOmjQ9m94NupiXk071UER6Gh85cMyPrPLj38RUr10+S6rMORvPlzVG+OIhtuj+OU0z2uoiU
DRxH9tiJ8xUx8dx3jyjdN6cMoOD446dwAZmA4qPdKoJThh//8O6ZiKsAwzfa1h5K+NqOWKKp2Ss9
e6iyol/BKyeJy1d8cmzw82WTYs7zhdDp0r8GhN8mWJijDTZiSosi+9ZGRr/CB59taLTHRNr5rFGP
sWBpMDAKzj/I7xi/uAfmz67X6Ukd3IA5NMlL7Sk5hy5fxyI05pbu8a5Jb6OLyxO9fi+/Ku8G2o79
v5EXXRlYz9FRQFPwiJCIXrm2/XeOPLNZP9KPxM+4boBKyLcodwccEbClLhwFKTBkHxPmXw+m1bbD
BvWMuI8NHj9bPqfdYJaJPO5KnI2PNSE6J74XwkuDMPNIGUnUXCb6PacFqgZJThsW0owqdlNRXqWf
gfRyCITSiN112y/znFD54FOEwNXC0Pvnyxmv8MH3uIbtm1gxF4tUGSdOUq+VfQ9Y7eZcKEVofAEl
6qRA9/nEp8mR2aG5DbyR2IJdhZSXvVsDtWKpv7Bs8XA3Z9nzKUsyNr+fUCcYMmMh/CIMw7fXKhnf
HP0tGnfWSNBQhs4J/X0ujraYC3H3kZGQNDe9xXvKNpP49hYHtGEF1s/Num641dIlIIP7nLZI5Aio
2k822EY5Nc+Ol1ti1EXesPqXnAq8uuEVo8NIYdfNLbA66qgehlDUo++M6cvJnaI/MnIlZ1mDYIT3
sBpjBuoU0ROh/dul+Ka4f2RYPfuvTMFOks+KahEysEQpJfB3zLl6zLuh8yW5RnPVaeUvUy095XJS
A6sEWlyuw3pmD9kdkSPz6k8qnK2+8OvETdXn9C+3j4d7G9fjdtXkmGnEGwQGAXIbpCYDpX+OmuhF
chHnKYdfvV3uVHQ49Cmbc59brcQvyoKvz4modedBawBB7l+JScIEkmrh451QILJ4iNUC+1NdO9S8
NVlwE+TVrrF6vnA9pPrzZshUwnJ4Hcs012/ngpkJqqX4vAY58fkauYg1KUc4u1LfsysTaj198joT
Ss0PH4nbv8aptuOXOYOfCpU664FwENy00dXU05axeMs5bg1no/eofWNra6Ozdk6LR4QLWSx9mT0t
BrOi86/xIbHDD7N7d6Zi70GVWgRumEPk6QbPBI/T5ZhXFBfI46RIbNNRsTVDuMnsQtSsKSrcJZcb
q7PjhJSlHq+bgeCI+8B3+PrwAXvd279EeeK1E7Z4Zln2ib0Wnr52IDt6ep2wERDtm29kziGWBu9v
7ePmjbn2La0t50TKBws7fo/N7wqCkrlvgfS801f48p/eMd5nh51iOxulX0e3aB826cOZLWlb7InZ
LZBkdl+oWQ997oHZa7DQoZlhJ/HVcMMeARy8K9dFXMBVDG9JB0fqDOnti4x5tdd60tf3Y30YWQlo
jvJyxVvkXTEO5X0tGLohXhRqxCUqPW58mypieIztxSlWiJHm4dLQBs2K2QN5ch2JT7Lmwnj8mJ1T
dSGH8rANvnV8qP0lSwlp/R2rZh9lHvb6UtxEUqw539W6Jsh6KBc8SB59t051ZoW+eT9wcRzJ6dF/
huqMaBiEugzO4SnkcvYwZ3Hi7/czibkuCUfo6IsJO50VE00XWjE5IsONFctW8Jkt81P4mZmz1jUD
VDbDs/ccGlMGfutPUJ8CaUof49fBGNKXA/wZ4qdGsNc3vmlYuslhfY8Uy2u29Zcy0WeXcAngRgMI
TMpOqYUmn2145x2qVij0suNXq8OUDdfuPb/uG5Jd2ap3Mo5mSu1szrNShFlvjJhdB2Cfb118y8N9
lx0JjAAP/YLNqWLVMwC1OvsvPEGdix0w4w5fAeYJESSgP84ch6YZNHC3vFF9mEhIHQMdJAAwwNHk
GltOiRiX6hcRIEJcpommKsczQ6GExDlvwHpAbTpO/xrYST09DLHQAQqwSETk9S5TE7b8troip2D3
maK45gQRt33H34qv/Qa3x3LC1SCFiVV/KaiRo2dFSFGjIz58PR254xiRCaobLVLSUsfjxwMrDR8h
4eX0FOfkkBzxBY0KzpE9U4U+8ciokWPZf6AHNkP4AFcLhAaSpTmXqbNUEbKrDj697/eW5TSzIXZ5
qb84qaodQuin5vN2oUbrrBSanvwB3IZjro5nKCkVdQ88YsZthDoElygkmCxHHdFeQUDzRThg6NeI
9+RQ2y5ZfHxRJVS6SN+HMHpjcmTvMIJ3HC3f6YOCkkn+a/BAHCcFKpAUid+wX5ZvdJvAzixoMaD8
IoJfe2uBdEy0Zb7/dI+3odqnkMpAtGnC3+t2RnYLXttDdmRu/1IgMkvG/PVvK13Z3wY/G+7b5QmL
Ut8QqR2wtU1P8Wr4W3KGB/vNzyOLiEdBhsOPAQe5BPstCrN7TDR5cImtueRZziU3k0P0zCAxXtN7
vGf+Zu+waC2q5JN7xfZ7e0iXQ2AaWmF1/DY8k/ah24SXvoHOWjAq1kYPNU4A1lIulDdnkI+sGVD8
ZUwC+XzWuO49uu3o3DM2d08K9mP2Lmu+7PPl+AcQRRQTguDg5qNopz9iT4DOjK2u1hUp1BKr+IQU
kDdgcvDvrBiDE+ySYRkk6uyd0SNxgz5ViZ79y9cLoPmyNeZtfCWSi6LEYTdCB271y6GyIZOXwoCS
Tvdrwuf3mTW60+mCaiLaYnJYS81Y3Qpji3PIP2nOla332+qJXh/zeB6HgiKTU2pCmgjgGMQUVp+I
3xveDgANb4/2kJsnFMCdr6bbDERMshZZMwUo587kWdQswJY5rYLHQEzok9Hmoleqh+ch9c/3wSd6
N7iMrh1vRSBsdIVlP+YK3mjjo+6fxqyGVbP68Grcc9XXMiN4rDB0FDlwb4Zv9mNdBKxatGLz97yJ
8IFkH9jP2Z7NpLMDM4MlmZIl93IY6dj3lTWzHl49YRStL6ZPjh6lWImWAcJxshQj5Q0aHPvov9ND
woPvnt1b92ccBEQAGbSC2yeaqezsX0crK/pM+RyM4UM1odgtSf9Tk4arfuB54Ra58Ng7+023Mz7O
mo20sLPPyALdAm7H2mJvofOUUePdph9keeVMXRwJrqMMFYGTLaHtMpyoWCtGTxq24CnvpAmAfZ4A
9XostH61u3p1eSL4IOwk4ZXjVuxKERVj/5hLHpyhUy1Qf3TiZQ9WGeX17rJVV8X89f2OcCQxKJvV
SPWv/TpUxWdVodYD3VHC90AJrYkCsHwcqccQke/3o6twPBGWfOoT4nfc3HrPTEdZdslBFBLdva3q
lbZBNNvE0vwYv6a4i8fMqPQZmMEgG0SUHDnk3E+v02XNCqU3GlzxcqD0tUA1LaeNZ7K74UgvMrtL
FGRoESpX7ZBVY3piLv23JnLtOy/MXZ162nDqYi1IANqbMpmlyrc9huKYGN/dx+aJlIE+MqTEO7de
k1+GNK4k2bfIswjjAXfmrUMCWHet4QXBWRFVtHKaLxIvCjg6AWKAqPVefTUuM2GI7J6Z9oa+AOFC
eKHMmICJD1TYpQJGsW4xpQE1pMUvwbOuYHgAgwBZncgS9nUMJRUu4wcH9sgCtMQiQvHVrzfUK5sL
T/S6Js47v6zVfYjsMgSwBqV4BEL+MpC39hYQ+z1rvm+hDE7yFgJypjHXHeDur7cLelTm8PLlwP7S
we5AnTHdQTeTyblAvBgKB1AhaN3/wVORxGjd/RTEpYGRKbM3mkc1b0mltGhV3QOjFR9eck4jzBsm
b+QfjBmEIGkio15n3lnsU7fvfXAa4QiEQ8KBvfc5PjPLeQ5ZVOUCqGmkwYWyBZS+wUlTsC9D/rEv
Au6s4AW6t0UHvwSahRyDeFoW4PTpdf4O5J29Y17luFG/LyPjRhqTc7859lYdMdMG/k+G8/OcIggi
j/kWNEEnrzH5kzL4GuEWZnblxUeYBbNDKd5+c+lTiaGOWqnf8InnCZen13ALjrHA6rhU4CORrFLi
wS+eQ/2rjf7DkxfBbQJ9iiritH6yjQdIY/+Z8pF/Jxd/6BXbVjRFUX4Yqb/SK1J52N+NRi5nNfRB
9kmP3evGGLVZlbRp5w9cofw7V8iH2ZKkGJBfti5J8m9czr60zpV5uJUzeYPWB1HtZQEXMjPJPhjS
stndAzyr31KBbf/wNX8nAH//ZPOvX7NR7Y9dGc9y1szljc0M5hd1rOic6bnHz/w1Oa7bNdvPHz72
d67v948V5NYvXN/HelYnU32UMzCUguJ6RbVEt8vWwQeLCoIDocOw3h8+V/mbp2qLJyvZimLAmql/
/dyl3lj3V/UuZ/fECBvFoydvB8isJi1Ru+hoye+imgN8XLW5kgqx1+Hl/uG7C7LwV85VfPdfr+E3
ztWQG+lkmlxDlR0jgqTGp+iT7REkLs6jY1dOFDpZkiGWFvXTISn6//zx6t+ttV8/Xvz6L7e+btu3
dFZf5awTnXqkfojRNecYLZP3R4wLK2yzsZroCVBT3Blesjo5bZmktIJjXEfXLvqomOMa/YaUkkxO
jWLnxz9co/x3y+PXa/ztfXi9mrYsDqzKZ0JsUWIHalSQ5GFOr2MDkuGf78jP2/VfD0SXNAUS1bat
n0Xzyx25VjdVv+vXcmYtPrbT5Aze9a4gH96TYz2nfj+NkRS+OXo/cJV/+PC/oXFt+ZcPF7filw9X
qvt7qdh8+HtgLJ4DaYivxmdsbhgFpgCYW+zR085C20rb14qt9g+fLv3XYrRkSdJ01dQsQzVN9Tdm
+/MuqqesHeXJJ+ijld51onP8ceB+fILiNrcYUamn7MCiCQGbysRwn0EcZDzLzeDmsXSndmB65xh+
GAMPPSAQDB6MLB6HQGEO5BCkAT8QdMT89re7AHAPjAHAM78HISPF7xnClDGHRTJCI9s8SQ6Vp9Ic
1Kk99+EEwD+ZRqOZbrNTJlPn4ps0RETHEXtrGLLSQEaDIlDW+KVEhzAt4aQu67u/OCRiwEX+w1pR
/+tx/fV+ab9pTj6PZfu0K+6XGBLc4+5+yB9elZ8Ghn/Ykn+ToIWMiDiTM2LmXCb8vC9s6qfo/jMG
fqLJYHSPJTrjqqtES/+fn6byX5s5F6fYhiJJtq5axs+v/7KWmo7y1OtlLU9oEPfTG7BdcBmeg2v3
qDnLrUlplJ9t78H8HPe522ZMWJF2HmgHjtFjGZj7P12Qrf/pkn57k4v35yzXby6pmb9k54zNA6YE
kNWUQCC4VOU7VeC57P3WtqFM65bACJPHdomHyVxaVaNmTG7J8DJRdssTNgnMz7uXgTJtPkG5dF76
8OURkGBPLRrX8zZ4J63OsoQueV970uqd8ilIITqjT1RpQ4gfyv1R5yt7Z/pWGig7IFtp9Zwuu0ry
Tvld8+XZf0KXQqnM25KkdcEt29sWGYKLh14z30/59G8EaPF53PZuuUVCQ6QGz47/hBmeV2TeEyel
fKIHmOzK0gOzs7rpkKSWu1/hgji+ZcUpea70okftayS4t5ym1E7F0yt6VrJP7fVhfhnUELRL52Sm
xCid4yrTPYuxBg1bjDa9kW8TfEbS8AN5DFE5r/EgqtefNUTTFpkGwYFtIgRxkMvZfbdfXaZEOsWX
3nPKdo+/2vDew+ipb9Apls4FjosJHUA08poKKn0HZUtLGBKHIHQ3tTxTPDsYH4jz9/SECK7X7BFl
3DABq7GB++BH3Al0Z/1jbRFYD77u9r4SwwaH/GBFx9ZBD6Jq2C8GJZqFLSlKFL8farnGMwbbO1xv
k1W5kShQiZpvDdZX1wgPuTY1I50JPdhe+D9mLRKMS7BNDe3tnNsx7FrsOQ0zyQoGOVfkrpSICfjS
CCOH72NwZ/ryHeLFnFULCymJmYseCpGwh4zxcPQ9+ifUw504qbr41NJJY/DkoWqO5lU2vzCRoQ1h
b3o4wrnYETyQjQgiX+n1qP+iQI21wQtLKphSEliJoXil1xBeN7f6CnwGWlgCxGh3sUMharbqi///
iE8+75uzOAQEnWAqonfLgBQqDISA4aHZWAYkUegkxEUN0BHRwlHNvuJ9ziw/4rK9b0b3w2zffUW5
oJJeUds1NKetg7ZXxWq87JrBw1uHdvCKlpCa7MHg05gGkGBIyiIdBntuz9q++8v+FeN0Mi7Q66FC
wDyX9E+8dDGCyBanhRHfYsArUq5JFCtIr6hGLFX30n3FDdmXxMy+L+6z9/Hq7LNB+t/ifjM6oTUE
eMM7mt6s98GO63p0O19IAM/zD2LQbvJOlv6yS/NWwTRI2IvCqMFVqhs04CH+WUK+dw2ViQUDKPnf
tI+cOxBWfWUZGXiBF4PnRPWgAxXsTCBQE80fgpu6D5R+RViw3TuPGEqOotIeKcTXv3ILBEOnD/Mu
UQW6gXp9UoYmS+oTjAmUD5mRWu0ZyXtH26dLaLBvYGx4TxA+wI/T8RFkHYyQiwJ5i3E9dBiBxjg5
yiiMk64p48X1BC9cVOrPGGEkhhN6zIQiNthM0FO/uSAtKDQZmqHzhCj3W58/nd5Hhzvjbvvp/eTx
AvOOv+Yfjx27f/b40tmTrBGR1saXWQIuVNmHaQuZpGIdDpHgFF+Clu9sEBMguJ82jEjTYC2dz7yD
+zmmqTRtfTsoUrZ+d63kWk0kQ+mSd2az/l6Z9Pb5S50reEmyT2HL1br35O2vy5GcVCKRRCEEG24K
/SuPcafoAbJAOzjkx8TI2TRV3gp+86l7ILbqawb92WWLuHRLdx+WPXI9hWl7hoeRD2fmX8cPV/JG
wFwv/NPt5I3i54AlD6A7SFHJaA05T+gP3tgdkGAskgauhEYwzqjB8GtQUa2LTASMgUf3QZ1ANB5s
DaSB1xn1y/5jZqfmBgECmhE1spBzqNF9ojLZpWIwHVrYXlasaHDWGEu7yAAiYNxJjDXth1P49Dns
IGq1Swhu6jdwE/tsjZXLiNHFhL25zuV+M7rBMR94fIgQ8OL4KYH438Y7Dq+uzqAL8AvX/QyXAzuo
uSgsrMgpa+LL5MPPhST2Cm7PJ4CjTV/OjLKbqsZkDHoP2PeA/SFGQh4Sp4O2AmOrWPMOu2oKoK30
bSJFerfdxMRiziP9DTW5xU7DJqMxxcjfhJ0FIjb34a7boSZFCo1jqoe8PHwGVjuB2XO+5PScMlQy
mC2/6ph7OGKkkzt4HmFuFqpUdAibVQ4u91Y5k5Z23tdioVt7Ru+Aqgv+R2NDg/wJVVQ61RScdGD6
AN9+/o09PuIYZ3OKdZBE33RLIGBmLf1bCEroPvCiRh+Us4fSzKqDw+xc+0KxDbaZk5aeL5Pj6hgp
SQeyiB1/CLen9mTvE+FLNLoM5wqePXLGRBbrawmhcs7V6MRKIQE6KRb6oFcFnF94ExCK40KvgdlQ
rMbYhFrh+uAN8VMnw+7Wj09Toi54fU+9Q9AGL3YMpFdIvcoAKyinCM/Yo6Xpm03x7ZN3HYCW0QfJ
HhRzdBxAcgrCfniaA8ljgsjiAZzHGJbQ3j6cXpRXfS0/BGpPHzRRrLniYGT/7tX9GwnbQgZZx4/0
4N0DMtbnL1ft7XEvxCuFwLbhklePUdeEZid9JogwfF1IzZCRiEPo5BNOlMo/0FfLDvjsKQS3muyD
BMSx1d9ZwSYhj91DyIZ17DMggJee1w5QEgAeSci1TFTpSsKGXMXATn2D/wKlhccikIE8AS39KxZW
9+CTFtnh58S4jeRZNdtPWneDAP0Ke9XbIJGLEJzg3mTF4PNg87iDfLKX9+hz790hwthUUFJ3buEd
cxpUPVHRfYUFbKcSW3106N3z1zFZfh1DrPmjzgANNPcEugktEWKIhw9sKmz9by6ZRZTYHpVj/wW3
ZuGtrnfjKxXKECKMlw5ClB6j8vj86MEJyYUWyZGzmF2UB6cPCSXTw8/R1YnDwCpickru34pAbZP3
6u5Tk5obLbxEnf5x2ABZvWlgXki+6nkZH3sF+HFfHb0Tu4/+xOf4jj7p1TU5d+XWVTmvFgAGZwz4
3M6C6fN9yDAyQ09D/L/CDnbtnZAXWA2fcRsz9nDkPTL6Gr/fvU0K97y7IhXt4d+Ho4/hHIImQvkC
UCY2OLPLIba4QmHuyh4CcR6Psb31X9xam1b4g21c/vwmihMeKj6sjsyMRfpgCVNtEEZM1Chv/re9
Qlwe2G6d7wfvyXWixfsxGw/oIcXIK5rVs+W2RWPwcfhsEC6Uaw+oTAhAVCJFSGChuDZeLUbBeOLU
JJujb3Dj92z8Bp3gcoxW4Mb2fAqN7esBAGi4d2KibaxsCK1FIDGp9yLf8Eq+C8gCVQuPn+7w7tWj
svEJ9tTfKXqujSxmO+R+sdPYm82l8wT+/4TVhreeu/FhJEjxv4nG9SHc2eTr/CzCHTPEEwElePgl
Rp5NJkXKCPySUVK4J+yewu/T5Ply6c9OcPklKd0o/m5EjEYvCF78jfgmGrPjIPPHPuda8fIVqFxO
xck1kTei7z3h5KQHpadxBIkRSRGPzSZe4f7IUYobmhmBWnI0y9m4xZEV5yYa4QM+pXI6F9KxOmeS
Dr2yazrlvJAjs8pe+FUwuwL8ckblpvAeXpI6fmOPhLdaFa8/KCFQpXWZksP0tCWew+Zx7vM6ogFf
64MukkW+I1K0qByxMYWENv5/zs5rSXFka9tXpAh5cyqLACG8O1EUpgQIDxKgq/+frH3w1dAVVRF/
zI7uPd3TLZe5cpnXEDYtT2ldGzPyAO81NYdKlGEckEcHTAryoPJeMcJDDDZYYXS+euxN/9DLm3cX
7ygS9RT7t8YpZt4gfJnukD4F4OTmw1XnZyeCfimkh5gouhe/YFA7ql0N7IDAr5CgtrE8az4wcJAS
KzBnDJkzfQJw5i55Z5JLNDQNkvV9l4F3w4ROeEnOoFIOvT00oN6j/4UkK4qILXGZV1DU6M+lhUAO
4IJMKwAcDU/gnVAb5ZVk/r1Rd46hDgTuuSgJ5nUGAkgNzgwK8pEJSvzMcVG3jpCbAaVfiXPNbQPv
c4Dec+dDTeWEPA+h1xogJ8p1xO/NjOyQYoZPloGpy+EWnQhhpGsUJRuaEWpw5f3bPrSaIUuMCfmT
iTCcTTx9C09r7qi0s5nWmKsAEpnJ+YA1EaKOiV2tA65ODAZfPrAcZigbUp3I8JDCo4s9QmPHr0Gp
kFWevIK/DZ+29oU33HWax7HBdn546mwrYOXEtMNwok9BsPWffDWESBxhboKSkBPgP+oAWca67cnk
k5x1x+ts6kgiPtwNPXckwwCWyf4uC7eGq7DJiNN8TykwiFJcL6Ua8EgOyDyxE96So7NNgl2IL3jn
BfhnpbX5Lx1RpxjhNsioCSTSHE7lAAyMd9LCrAiOfDm+7L3xYmzUk5Fw/4IN0aW5ATK1ey+WdTmi
MTRtQV2KASXO846oCkncY+I575Fxu6e11hiZxrW3bH9cAUyc3XXVPLvdo9ttn/wT48oGql+qEWwP
wvpTYr5Wja6WvxSnqZUYnE96V4sU/rpH94r42YMjHpJBLLpK5J9uNrj3FMbXyAS6Jphh4nBTmh8e
EwAg+iOSodOSPQvxtQuuZcIfB7Hv9d1dy90rM8oEgFsod6GrfpDvUM55VZM8yL4z5XC8GdaF3Ae4
FKJm4aUWtDjhBKsPKwIILSG2FID5CsWdfYuJNdCqfQtIObsNzfbYCHZogAKtbKIP9rFnutU6UzuC
y2ldpowKg3vQbyucNGUI9LJCVL77bDJ8sq14i0IPqMuSgxkdt47Uv1Kj7Dy7e22ZAF2kUNcCIHhW
Z3cJEHMkUi4KcAEzldqYLwDdI7axyWMcTyoKfkPltMQGE87ki2hAa5gqwm7XExx9nyDRqD1zz+BZ
UUn0N6l1c4k1NJdmtmvjvZc80leYx+cWFsrkNWwlyVUmcE+ut4EFvqR5mF9bWWpPA6dnDoq4xna5
QyZQzPOmXTZMmoyBmr6G9D781uHsvxiumtH56l0UMkootYcUU1ZMzXyggZflI5SiDQyQuGtxy24B
gSLadwhnqioUAXdywG1OMDatiygXNAKARA1mxwBZNgVz0ApEPacTs/Gh3N5281nVz9joCSR7yJAt
QX1Q+09U4LuGgMaryfUVAryomAdfg+cjui5VjFTGxpJWKLmQHdVLuuvZ+An7hZL3w0JEboxmL/pf
zEpJdsEmarVfrPN1zUMn+/Q12mJZ0D4oiRDG5fmKxvEVbqzGy4Cu7e5GDLtLDrCTd022lB8yXFZS
FvKwiUmToXYv9y4YiXKBJNYLu/bkNRSUPDAgc5l2Bi60jLcFDODjsXhS+QeqK3WzftVzCO8vd3WN
Pi+Dw4BR+2gkxUwlAE9uV1WZwvx78b9FtWYjt+gwYTX+Ahh9BZl8OvrIH1+osPdtGQdovBbrBl7l
phRkVEdwhMfwepjYQs+Qd8meUpry/xltdi3wLmbmgWw5IvrASHl2J6pq7I4K6SAiNOVZ6xCWXYcT
60V2gp6e4wvZgTJYaAC4qxCYLRMjvV0MHkM4pfbEGhdwIPXw3CiGZkg65RYpdUcP7u+Jkj89++hC
BGYHXSdg5FAvoTcMQNxI8bF5ptzNwLWZ4YtpOmTHEKIBYQINpBj48EClCpWazGZZLGZ/584AqdIw
Lzw5ZdQNuskEJ6L3bhOUuLtyU4UYdYguZDbd3U487vXUrk4fhUlmN3yRBiJlUbcP99ZNBsBedU7Z
TKYV655uk3qzzg7TzRP47plK7UFKjFhrSON707qk+mI7gFR5ubUOwJmkxqPs7A2MkgySLAbTxbJm
gGyeGtazZ2wat5KQM1w+mx+fI6SqRhBF/bu3AxwW7ABwmHTVc6a1O8JKE72XoY1AjeE18xhtYFe7
sr/k6SH+2A5f/nGshhfsjVDMWeKIyHlPOdEsgFmBConRKgbnwwQjwTPTp38UFUPy2J7Z6uwbakgz
AKAQOJyQw2YAxLqHMyxjfegLkE4sMjsoLbirqYBNIZN5PXPRdmjQXUIdbwEiNvA94jXFMTNtyFYN
oBlfzjeX1qfq4kvgAqqJzRb9hAewin1MK9dXXlF5Cc6bBvqmV/C5zHEahBOIzAN4zucQ5xJbDUpc
xlfWE9mBQEJ8iL/AaFT9chtsgF1+HPtnDcyK8VEdGsznCrJk4NmNa9287yEtR2blHe6ePHzmw8sM
MAaigJzOwBNR7hiXbeXhXzvZ4tLNljJ49a1/2frOGGu5bLHvmecmiRJuQswfqY+3vrEyb961Z5K1
UdRHapcSummMTSOQ9k2MqkEYlE50eraYqp/sBlA51IDu8xKi0rxghEvJj6xbVGKca4TlblSD1T3y
Yh8Tb2tGReFZO+zo8TdEv+sWG0JICox1WJNFLB/tTQsBcqmpTrMcatZh2weAVZTkItZn1btdmyor
sM49zfBxsq/xgLeatuIdZmDqdBhDSBofgu0rpO65qj2kTopuRp0P2ame6BVey829mmB/xhu24csA
CKpbO/YHIKCrt13m0HIpNySfGCwx09nEO9Ktky8B+wJsw0gMEITeOZtetcY6iSnMJlLrMN/6vNgK
ojuwsdkJ9M0cwb/jWu7LzcuHHp1RiIw12l+D4xQGJFySi9S1E6ldXqOrHYDOUAqfyHrNIbPvmsfI
xgdo1zh/TOqDrzKjgivcz/8av/04TdJ0y9Jlw1R0hjf/Hf7VysPebjJdHnFPBPrDx719IhOmneYA
OqO7NaG2SU5LnEOweE5vU1j9HojULJR0DLl9ADcHaswacHbwWmTUzKew1tBy8csyFDo0vw+YNDEe
/8+klAGTZigKTGHNUHXrbXxenQ7ZrtJqBjRLwB75GK+n1rZR4yt8WNdNp3PHVNnoZw0Q9FpURFKT
wpUOqg9sItr1gTCNCtT7Zs+ZslK6v9+b/c9cW9wbb9HWdcO0TOttkilVxkWpxb2ZNDBpyF5DXGMO
0Ma23u6B6XW43TRV7KebT96faFve6eeDGgts1r1gXuVNSwxXPDW4fdww5ACU1Z5aVEJ3fGjcMzgZ
yg8cX7Om5kkJxmdSs59fSW1qppvWZEqVU9Yu1tKngs8TPh8+MlJPDKqYSBWB8kimNv3wIiww0G5t
r0F+bij0PdSWekUTfxcpCcaCj+FlgWW7McM0fi03nCHJBoL31gzmyu8vTBOL65+P+X8vzH4bZe5e
zuV0f73kkdQwe69xNobPfGU+gf4LPeam7HibQ8jIoGdivMd23vQf6JNOt2TOnL9+ISS7X6qnUbIA
0LpSzoL8vez+uE31r9sUkI5vQ027kpTL0ea7asvth/zwGbG9vC2pY0/qQ7hBJ+fQ20bQDLZ0iEF+
hntObyT7cAlw/N9fmfLj+v/2yt7269YpK0sueWX2qPhgEIm5AsoISujQt6ZvSk8Pfi4uyb9fVhVD
0t++1Nu2s065Ll9KWR7lY3PXgOf4qaJ8v2JUqlDSZm0lymnXtLcVvYVAiU7U+w4cIcr8lsxJNDKG
iGH9fk/6T8CBb9vNFoPfb5/ludk8St14yKPL+MgokG5H+qQlchxq4TPMaVfEcvRqnunbyE1amkut
dRvdZrsWdJ3QaB3gM+T0IQ5tfOrHun8jzwCp6RHQ9Q1tiIOP0tRxfulWHfOPt2m/f0RTQ17A1jRV
14E+6F9wkG93fropVbbZmfpobBDvA6SpWtP5vI6HOzOKF4iaTecUIUBPXdSrgZ8ljk2jeJeWnHUe
PAb6oNpACo4Lxwq7wvLblSC+eRMwCyBLZ8KsQmUYCYSJrfFJnTAQ0h7nnoc2EFTv3qrhgUa/jtCP
2nPCBYgyO/4Db/rRSggF3F4+SYNPPrr6/ZP9s4zeH/wN67V/nffKVeHB0dB10aqHkOsl9DXiqO53
yUCED4mG7hceoqs/kVfv4flLrMNRLRtFDNlxtLdtfHpklezIR30kRz56VMnNG278fjeD9EJSjxIw
YjQ9K+bC9h8RxBKB7Pv2eb/0266tLwfuquLSSO0mwFy8GyW9F9NAjfqMZIdFkrsRzbNJm9EVaEZ6
X3XnNHW8qO8iFAIgGWEyp4uA1c4dMySV51PU9Ny5j6wriq9I+nwKAbk8XPHlfv9mX4C093t3ZFYs
py74JE281m+LNS+fEsodW3009RnnzadCQhWptRdWLRtPcWmr5e56m/SHD+QAwQqFa9oU3e49oBH8
8gVcBhBoRMFC9w85R6EthbI+mndINSI0+Pvdmv9uLYWP+H93+4b2UM6K4iivgw5jWzgC3actubOd
sKab+zy4lw3EPNXefTqdsurSXcrnb0fCR57dw0QruvId6ma3XcAb1NxlXzT9EbcL+TQkp23QPx1M
FVHG7qFA98fu0EXA+vdNk9goMlAozX5bJaX8kMrTMdNGzLfAMOECljCR8uaAMWGTMiljyjrXg2F8
SvrxZrFUepN2gLQfDndYjXdqlJy8AZW2UHD8/bUq76AjsYAdRdN5s/ygvIO0HFPJ5dw0NSF0w6Qn
n79GNNjdyGqioTUoG6jRrpzG7xe13qGSbxd9RzoZrzyvCxbfiHKyEsJzS6HoAUaQ0S7gDihssKWA
gGOUQbVGj13YC0CLgwqOQzU8hyUsE+ADtP03oclmxyEBr5Ft5ECzI/NnilchR7uB4E4r25gxiN/0
ycLCFfBlBPwBY7SM4aUlL/YJkRocxB9xQfspLoBYMsnAgUwZ2tsRxhlxOO9t9taYcBhWXVqeqQYp
1Z0fhLhlarSHE7p13R1iyBoTAvcyQD0Mj9rf37T648ozbNkCfqjZznsVcK6K/J6Ve33UQocRiU43
XncjdxIgSIVnWav3ZywWS/mfpc7jWbapGLqsvh0Esn04Zdr2az0Jcd15kqprrirHEQn8uNlERR1U
wR9P+eN6+nZRsci/RTJLV65l+TI0npKNtaDB7sZ3RMNsF1m0gZC5W/2xb3TxHG/PCbrRVCxdUy1T
/gKnfbtkaewzSatU7evAo3QEx4ARLINnOtMhJpeb6T4c1i3mqh24qhD6mXndQgYtMVSiEiXd3Kvm
u8ZzfB2jME2NhUu36g4GoDTVzh83+7Xa/rlZUzdsw7ZVmx3/3/dTZ7edsbuW2mjTNo6pdfGtJSMx
xkoN20ddcVBEr/SCjMKH0c979TEBJLbBFcV9QlLI3QfAgwFMUv+5aR7P7bxuW2AtsDhb/5WN/hSN
FBm8KGtV1tGOejuS5LqS71p21EbEyMuYcBRAdGSISAesLSR5MDme+K/+H7tE+WGX/Oeyb2fLQzXz
k6OdYDuFJUP85NKETQmzJ4JXBT0g+yM6/JPrE/+4nq2pjgUs35bFWfdt8WyzfPdStzwmArgMoAHi
xJxDL5/mFM/419V+SI/+czXx9N+udj0997qpcrU6bRWfj+Dop31lrgMFOsWjz78e7qeQwzEnIL8g
nk3nK2X6drn7baO+zPyqIadBsJ7VaEscQwZ4hOQsfbAFDh6uMugrB/B5wMXdFheYSrPfQ4Ly4/78
dhdvOWFdXLfH6+WijeRmDmGNmey9lTM8ERNpEOgQksBW5eFfdAv1h/P0P0//dtQ/qkN5vlpcF3fK
D7rwHkaxkdF4BTTl06IHzZU5nBMwxmSSqsOjBOhOd1xZP2He02BHhuT3N/GV/f6z+b+9ibfFpj2u
D9O0zhqFJRIQYDLkphw9u6iWZjiHdcrmLp6/kgsoFgxifQVeIjRZBjZRUQWv1XHMAIxoNd3RRt9F
v9+b8uPS/HZvb0szP6h1le95W1OtvcnCvLeZVIIhAbPIxYj7PHo0NqgS/n5V9YfDWRG4eNtQVdsy
jLdvdJa01yOz2RBC07ryqXUr6EAN/K0Y6A6R5fjQU7o5Y0j8CweRXYAOf+zJP2/h7aM4R8cudya3
cA8VxLjrk39RmCUCUzvCL8wHBiWuDpYZCYWzjxzjaXIKfn8LP8ba72/h7d2Xr2qfH3Ru4YnxLB1X
bxrS8/DMFdhMEs4spfj4Ky/68blVlYpDNSHJONbbRfVnrp731V4d5YeoREl576IIvm1d8Wjoyquu
EnUYaZaR1MPKBWL2xf3/eGiVfMCWheydZb6FhfPltrMfBemJHKHEFAF8VdwCP0gdOjqaCsx+7z24
hSatjR47xBn+fn3jp/Cg0k1k5Wm6ATfiv7FYU6udKjm1RmNsPKY1xqiJ4TiO4+cwnVfCAoEibMxP
dnSNU8VP477aFZ6AJwrJ/tPtFyTDEBsESg/h96AcoD2fgWZuosBKxegNUHT1f79p/Yf0Svl+02/p
1XZXSFV+kTmV0acZT+3eFPwkYoXTBKWHOGbc6eJV2LfbbYy5MEMh7RLWRANRwTYYhK1+v59/Wtvi
+Px+P2/t2Goj3U+7J7mX8Fx6HPxpvbQEchJNR3I/TFSVYQzQwu8D5Gy7E8wMarCiDFY2DWrW2sVm
/I8M9Md0UHOo9Un1Ydm9p72Z/dAcJ3dU1hVG53hrD83CT7e94drhq9FBAzLGW/L6gGR3wTLC+AZl
RQSKvfyEy8F9hKL152BPMQ2eboXw9x8L/6din+Lu/27w7Rvme/3w1PeGOvKT5Lq6UHgeOvNw46Vf
UqbpQv0YAjly1wjhTCCTB0Dk4EFzk542EkYoUTtD7DjAbGuAkBoftfzjDr9e0fs5pcukQ5pqmoby
3sWRHs72fqyf6ujsT/3k2k7m9VCYUWO2liwrjNu8ZtZCniQaiHz+9yWlinj728XfjgRLLR6nrcbF
1fkBefIwDg8Xt98Hw9UWbtsB6soNv6f9EQ7+GXqIlayrCr0rxVRsU34LB0V5NB7PvFJHD2HEIKTb
kbvvPX0LFV13oflxtL5obrdod9tAr/Y3l/A4wcqUXd7q/bGGv5Lrf97Bt5t5WyKWej9ZslGqHIu6
CERu3jm5YTrsg5FDKQZSwVHx1lpniaBMMQxm5bDjDXCsvAnWsVP9dUSKZ//ndjTipCHTUTXtt6Rc
Uh6v7FU8VHY5qvduuNA9UOMF22gD5eHgLUX/7DLQRgMEhf+omL5azP9c3JLpilgOuqzv9fvmqZb3
YqepYoBx6+fwji3cnCUtuIfIFOISMNpUjTtyWjJYrNPYUX0ptZN6VYMTx/mIXgMDLPlTbyYoorVe
tNKaCrN/038ku/BQ+ockT7YgNrckpUjT1I/29tG8o0AKQuHZLP3Nx8OOVXQ0TN+4hBsabqDlb4GQ
F7j5F9BhsLsHaDDJaFnWc0bPDPaRPW1YMOwhlEyfqmsMlPgGGYyDDDfSxu8b5qsv9M8LonLRaLpa
pPtvJaUjZflt47BhrqEe1VMOcmu60dxp+QHjpm32JRQ8N+jjhMfZkXbM5AJjbA7UDwGXPvAl6YNR
cnVqbbvNq/dY3BPbBjlyHP3Vj/gxy9G/3efbgX/Pz5q9q9hhgkSOHh2YA/8+wdCmXcRZajRvMYOD
HRiMsvH8g2r6c0T7du23oHI6v4rKfnFtLX2METwUimUZej4gMCNcM7t5+4Y+SNnWvEGVbIj9NE9V
oXdZ4CJw+uOL/VgRGSojTLGjLEjhb6mHdLpuHo8D8bVy56XQTgqNIK5bKm222b5zCtWTv7Lav6+T
r3Xwvk7oe6KjzVCEdvJ7UJHzW2EUG3V0QqvGRDy7gpF08VgvBrb1o4seHV4NAwGpPDCwTUVOoL83
o8srOhuRMrGVEAj0Bk9xFGjwvOgxjFLTO+QETCkQWDi2NUwWFoznbsAQ0UbUY2TXqk1Yn4MNngyT
B5T/l+ex2Iwoc1zZ19sMT/BxYvSIMgl6oDAcQHKtNBNwjleBdAPI6jXuCD3uwhMmhw9EUv3jK6pO
qJ1XCFmln4ieYLBVz+rB7y9L+WcgKc4Dw3A00+RnTXtv1+0M+6xpmq6wD2R4I3c4ZumNewdJCDbS
GWGKcweViqjgMz6qgWaHSyEQNVDgdRO1Ge5m/t63x8cVzZtVWaV7AC8x1Zw5OzMgljxnsgNXw0tP
8nMIyFwD0BYVI2gbp1iyw3xtdY4Kxrbg8e+phawRnLoCfaMi4Efp3sl1t362S8O7IAZ0Ac/vJC/Y
3BjzbgMb+61NUDG+vTVoXu+hUhz9w3JT9xQgU2f/ukGduFmrIq2npLGtsDCbGpKbdlhO7H7WwdPC
Wu9QqVopWLW09Lp9pQNMNn7z7pfRZRsqyAHNwGfIaIo6IIG6meVBotwd+hvIC/iQScCLAYB3n48/
spOvwuCfdQytHzwFZ5Euv51GSqmd8sur4suonpJW0929eUUQm0E+pePWqxESBl5aw6GZ8dXgX8LP
PK6eQ74bcNbGZqkh1DKDvIPuorTW5jf/1X3Njq0X2K4DCGLIIhpDcd/YxaXiG5G9lDbJFbA1WAjN
p0V87R9uPv7JnWMfvGFTmvEWgcjk6fb+hyS5IuLS+7OaqqIqmqnrmvNVD3zr4Gy29quUjacyevQE
o6WCDqP7AH/Rt8c0/Y83+xV33q6mUoNrJj8yMX3vpN6fuyw7mBtlZAx20AyP7eJjhw+FtHyM7c9b
59k22jA+6VYi8dsqmrfRjrwaLbLrRO3C7S1GxXo7guaz2q6FohvsqKgATS3BTthG22S/4Hx1+igy
N09TpQew4EjP9fmZLdHr+Th16w8mwX2cDIfn/qPNWdArBigNS91ycZmgXQM6Z3EeCdEc1HhqPCBa
2LEqsTUEMWmc3dvE6GrxESmX32PBTz1bRDsokxVTw4PgPQMpnmftdj5elRHgxmk4303T8wBz9HgN
PH9y/UTvibYMtiJCKCgPHZRa1M6q0Xu1/kiFfspRVctROeItVZTO+n/PjefxnO3t4q4wIRIkSlY9
bX0LtHoYA2TnFG/eQlG7RwGaRqDSvQ/8e9f4oKn9PzJU5R8gDvGRwk/Tkdcw8RT4ip/fVubpWjn5
/sBL2cTJI0isRgo+lZGv42afwCcRap1iuzS/dObn+H/TB7tooQbbUNp6k8x+owdqNE1kbyoHxBVv
iH5giLDhhqCIcB2ICxgaoLJlqa9KotjOE5nf9c+nxhCmHRP6ukUSKn2NGPoIhMY5us2eylI4+Wsx
pVKHy4nRE8ZW+jTbhx8dbF8GUvez2fSQg+xE6FLitYvCAPjAjReMsGT5qMYfnkbeB58NsPJoAPMS
C0xz0WgYXQzSidJI3sMPhdE8AdO6R7HIE+04eM8AlS8oxGkN3OceLakLwrjnxIhyDcGzMY8VQlfl
pDf2fTLCE2bvAVytXuOcDLCTIm+W/lgtP9WZoqemAYBwdJsj/7+r5VpJ8uH+UGTGtBRSD6zgUHlI
jv4wribg5zzw1wxDZu4a5Hgw0ZgsWFG7z8AG/Qt32A8ilvTnq4X+Gvfp55Mx7sSZd7oxWv7jVv8B
KX0tJhsJHvNLn+O9C38vDg6pCYgbWOgelI62JczKbh/c8g2kFpQ9t3tlqgOg9SNbMjEbYR9Gwxqs
Bc4vv2/3n0bEbLH/u5m3XXa1s82pej7lkc8AnqV7qRkTMihMh/CPmRAcw2EfxwyWZDAJJje/jbEy
/RXG8qBqYdWwEDbIMJ3xQvn9zn7qtqg2qArHcBTF5Bb/+0U38nZzrqVMfFHGa/ifhA/BQX9OhGZx
vwBGzoaJmPpTm9K49YQqXIz76GKFRxB6+ghfeX81L38KSoxWNRXUgq4ygntLZiVLvtx0oxbNgiPu
4Wcd9qzcdDRPlRtPCGgbD5A8ap5JGZoWarPF3PIYo3c2fbMN5R0BYHx4tmC9/DNM/fqP6cOft/dW
deye2xyI0Esd4bcATXfxTNUmWjPQo87uq2M1cpM0jaBznizPlpshYpCoy7sUSNGVMYAvU2DbbmkL
ax1/M8I84ez/8VWtn4bwqs0LNG2aLVQFb/coaSf7LkkHEdfhUMEJC29ePKwnNatt4SCmgRHstrV1
LdCJmIdBUkWbAT0BDLIJsuCIoOxhU4YHj6wIL4XVil9p+cWnOWqs9thRlIu9Z8SWX0nR4dZ59MY2
XQVQqJATEB9IdzDBEX3B5ESQdbDSXIFRwmsB1Hz0aZ78z+v6mOQhYm3Q3b+8NFw7SeiYfiQJ1cDV
Gx+XaJEg5uG/vMs4XFSDBcgZYjti+656CoDy1yF/IjkOhk9k94LnBPL3PC171OSNC+GwoMExvU+h
YhKrEOKnG50IW4PVlaiJ3+IuWokjT5gZT/kXenT4kmC9dfaBwd4QRuQ3kQ7hgugUNMcG+oy4xd6r
AM02YbyEcQEeWUpzJgQcGbj3/PGD4QuWGGdi7/lEIjtw+EOompVEeMs9tw8Y2mJi6GrTpPVMhZPa
yZ3Pb95cAdmyhbibDBHCEXIE97TEYsK/LvNJ4Sah1p7PH3pUuobfmtYhwnZjEkgOD7UJibjA8Ozz
uO71jBWiIw1nUDbHj53XqgcNPPrEc3EXPQexwwroDr6QLoxEGDXozRc13Fne+424BCNYrJSEvx0b
8QRhDf79f+/vwNj7TEpQ7TyIkXBFGCndCjfNIqu90ma9TxuD4hsf8sDtTHfQP7BSbXkldFCk+Kh9
Zw+X7glO9GBUvQGAogCXDzIc7xPSumvQH92orIbWCoSUNMEH02UZfGYdPXdXjlhAvW0IUfOIf3mv
9+z2ekXYGxfopp7dXrkYNC6A7nzsKCL0Y1cPnDmdWBimUVyw3npj8UV6gxOm25jS8w/+mmEwu6Ml
2UG5jj+LSkfWwVG1hQnI7eyNxRJH+k9uJtv+fIGoLoqr54Zxd4f2KYzRwJY7qz209hLRv8oEPg0M
DfvNFUkjwpsJbo3XUDgiTrGhiBXVv8kNtFLo9Hj1Ukbmc45/wcPV9Qjd2x0N4b1Daycfqz2gx6w7
4RuhjzezdIGC722UxUPo/Oty5EDEbW7uHr2XjZtimkBZa45ar+Z0Dv8ETPKFvv241cCPcj/aR6xX
jIobPePZvAPdZ5t3ESthNYt9wFZNtWWSIOLVgpdqNgE2YE/2SLjUiJlNjFmPTNIztKD1QWWrORPu
N/A3G5z6+J3tGtWDVnRvRrON6bbddWkFTzeb4fx0hhfnusvK6wZN1Q9Irg4wT6uJuQtIpcq8oXfR
9JfGuL6V/gSSANGm3Z7UHfz2ioM3OdCEJGzCMgkCGI9RLAVrHUYqJbLX3bcwpsae4uVFKLN+HHZs
Q3wYw5l1dYPJvTnBU3kyMeCStZeARq0woykEsTnjlQ45ZEVUgm9LH3938ESXnAc9XdzhPiwLV7gQ
vsi5E5GIKxtvgsRxtDZhQvr9zGqTI65RoWffRLS7arfPOziNip4GDV1bnNZbN0ZuwGrET8TPv3JP
RCeg3qa1G4u+Hq9zM4iRkzd1F2yogxUJhGB8FGzh6mXRlXXjND3TEU0XqQNEgpQVcrDPggLHzXrs
+FMwp3T292kMIKpy4SJvg6NAVlHL9zYhM+h1hfuezzCCShR45riEdwE7zW/PLtM2c/ky7rRndwPr
MDum8QsONVKHoO4hDTMpE5xPKKDM8QewXhOMBhhQaYusO1ToF7NM8Rdx58yGhsPhOZwzX52TwKQw
AD3y9bvqzk1u5nVux3oQzrMoSYdx5ospV5yGdTh343MDdn7cjx8jpXWiF6QG2OItmF7zEYxGGorH
V8c8o3j6zI+P/oKQ9eol0zTmV9CacLt9YNvuefBInDAJaTuqHqadljgSFvfVdZBKtptaqru4d1Ei
yfvTZ9iy7oTigJNgvgCiu19ak3rBmDyGggp1zK0tF5QZuQUQEaoP9i/aoHSTBOgUOSw3PWC4sEAm
B4/lV1JuPFOYjdnRPEFyXdAAhpo/fwUIJOcLohKbTdmJH+EKcwhPQQiISsbi8sguEDrTqi0u0nu4
9gmlWiRiDPhkx12A121GNYPlK+Jl6GOgObMwn2762NKF2JquXwOcQVWN4iiPTJv71VQ3vaBsowmy
Pftrx6c0OjTNDNye7/76eQKjlJteP4dhLbaPnkIUefjBxI2LYGi0oeQKWHXRWlw6Ogbs7IicHRc/
r0JrhQ6BrPsakwItKR13wlsybnxjUpyqJXkR5uE3f+ZEnU3rjHzvrhN1BQT22fhfWlH21TGJpcgw
jHOTThdICBb2fYEoxPKVdvcoxdYvd/JsPvvRmlpfKCPxZ58NbuOqeHzrHXddebriRjDdEcuBcttu
7/RQGpkujPho9kFu2jykA+QqFG9wwsWYNvSBk1vGObRrujMkUhK9gSt6E5gTtsmfuB3ZAKzD3Ma3
uzljRN2YsDfay92Ed7Xu11E0gbZbuV1E7icTEPNAy7dT/LZ3Hf3qz+5Q3malT8Pm48NuYafjfr4m
mPq+EMStouaxw195zXyZak1s8kjw8COj14ZFxykQtttL/PEkj5YbVOiOmCBCgCLKloaPhYC/mB/6
c01GBDeUkwUbWPyjoMK/xYeb/y9S9BOoDhHK2Hjxa+cz09qEjLuFQwvg5J0NUXo6VWJAqRK4cJpy
FtkNJec4GYqXGyK05PNh6FrtQ8KN/jknBuLw4u6WZaQ12LV2N2+yN+MT6vGQxAJCEXlALNaHPtv4
8VD3knogEpSqG/fp3FYEH/ZSPOTI9KfZiCHyIh7iSEF/dRDjd7dny+E8kKbz43DOxeL4MWOxuLD2
AtZMXC8Eni5PaAyvpTGIynoThM8h4eVGyrGxeXTEheao8Ijm1eJFx5K/77DxkNQll+sICH4J8gWS
hYA5c1zh5ZKjrhAdRmTgzI2L3rWbDq27ywD+2V7cesQ0sb9pISDB8PBwypShss8PwS0ZpnOD7X9w
98P5PD6G/CnS5xOJpf5iO4tdCFdoKyHsoPGfIZnlcqclWdwDbucByWeOSfeaVrPSG+edKYPAcGx0
y8nWZ9+vWq3p63NK71xs5tRohHxe9zVa5E4rnT/GJzfLkys6AYp76kHtOvWEY9Arqf3nkCBFOEnn
ybb1BTRGSwvNl5Rh2vWGKFfWO6ACLBzsM09B5mSk527PZhAJ/puExobG5t67Q6O1hYnNEWOKPsjF
aqtPZhe4wnjWSB90WWVSLo6SLToDhwfNoCUHG6s094amN09EKj5+4elsiISSyEYCgb1I5S4U6N3x
18LXn9HBA3oDwKHwon1Lmit7/zGNoi5HJ+G3G6cmIcyZOq6pNhXCAxXEOVycev0DphBrdXiScLNg
p9BX9rJGV+k53vLcMIe4VbiJpJBSQwoAV7wL+2YMqBEJg648wFiibrbdEMVx15hQZ/9v7aocMjVJ
9hNfXR4cWIN2CrpgHIZflj9MzQmIG5/5gLu8LKMHg7kpOlNopYVdFhrmhZyHMa2kIjkwZYENIE2G
aDvkQnjDPYz6yzsOlIiDHITbhpMx2/C3j4AR3mhtBJMsbbdfabS2sWfPqKwldPvXw8NcXdMC4BWh
A+PeZkbCzkUAnU9MesKv30m9DkooeeJ0P9Aj5ZTuxpddELP5tw09QJYpjp79LbLybntfe7NlX+oX
UbfbJYhFuhtz79RiMrmd1kBVh1VptfZ+v29dvf6wGF/jxdM/9OsvCxfkKLApQ/2tkc4vH3Nylxzw
GErTC+bDkTGfwB4UF1H/H2Fntqu6ljTrJ7KEe3PrvgfTM28QTBqDMQYbjOHpz+d1bv69tFVbKlWt
mh1uxsiRGRkZkdvxWNpTo4UGsJdkLjG5sZ66OTaCyWy2c13GRD4ht9jvigB/mdz1CotX6pHf3bbr
GGwowPOpfxOkHsGo3hfEpcqa9UYdPLQ3SlhmhxDSlQbxnIPONT6m67KbO8wfmHudzMpwYiLdP/pa
55m3PPARk7NFdGay8cPBgiUHWFWDGoTJgoMo+MUoyBFhANnq7kbh28es54ZRae9w37FSDyrTLRiD
jj3cl5Ez0FZ4vraZ44y7yWSwJq8lMzRJMbfD0InHZL+AXmMeMZ8p/cqe9zrZ4+WaRoYpvfhBGnD2
0mHEFt5Mqna9vA6yHG7am7VKL3OsIFIz+bMQWIP1GGPdSFqDYwC4opfkxLUTf9w0952nOZEHXC6L
U4E4ETuvuBg7fPCEeGmiLNb5v/gl8olD6EO3rQWnl8qmmM5LO5WPQqaGG3PbnO0Q8YL5MykYYkYq
mYOwdBnO9QlotXeCmD/yw3Ce+wwfW0ioCgczXjO52/YGi9VjncphXCoMHMthKm6369uWV4lwnIpx
iHc/Lj8YhyHfMUQ2zIKOD4RlHmkDHT/mHaoMQBJjDvsK+4Eao8K+GPswjkZgxgVrfqLzZiJHUx4e
EKJGpFh9XKzBFW1q/OsSOPayY6CVPwR3JHx56IdgP2henlbDFt6sJ4LjsfchUN0bN14qNsIZxvjM
Q4qX1y3vgxbLhIokJP/LlIHZjLAmOr7sr6VTAr8j5RwPrzbM8jis7NBYikmoSbbxojHDL3/DNUMH
t8kbgxmaNfWiDeS4xH3RbbYUypuE7NKozR/Joo2HqufAGenuDM3Gfq8/6DwuX1qsyGZ5iTQOjAsS
KKz6jU3wvdibdVAjhdazFAkV5GIHsOdTn2VNKbNIZryT4cyIBcKEvU5BcuCk/YyX3gfZAFMtehsZ
8eX+yo35VNwbM7/2L+MwXVZA+qM7iI0LYqO9FhP8I+uCAJYr0ZbCY9bGHy+DhLh6j78f+5u7OWJC
5PGvz+os+OJpLRbZ/8fAjS6cIe2zw1Koz2kIe4S4Lt7MJCGobltpEJXIHx7UysmV5CVOtdMCU6DO
GbTTh83UccX8Kw6LpcPDbB0yoXbxsd+lJQ8CiA8X5m2vPqPgJS5o3/QCTS8+zYZZN8TRR3p6DfIh
eA9pNuh6ORg/T8nt5i0Za29QBC3t9rgkBiAkhebaqf80pXbeCPcTCd6yRT/lG5xrWxXiN7IBqNXR
bLrPXh+2YeuQ3lXovNiDz3QrSl5DaxSRy7O1pS83Frf4um6ZQUGBhYWFXuK2uI9OT6dvjI5fgVT2
ikq/gugzTY8lTQ1rBFfkxqz5AzekjhAdZhL4HGKN8SMtP3QT4F89DGRogh6mV3vZnBvCoENsf3ui
wMXJayClJ6TqMx4pTKv3vKg+b9Xfln9x5gN7+xKSluv6sj76yUfzNXAFMRhiMfEym+lrNKevODzk
WG3bWda+sOCOMtBGABQmCJPp0c8K0dpMsu5wybDZlskkaSeDntB6QFaDjtimNH1ph5U7m0Va+oz+
l0L0fK9zsqSH4p/AZjuaEI+B6UNYqj2/x14MZwEwB+mRLJcWwROvhEXjH/PCEQLsCnp7DHJkrqSn
ZLywPbn0/weMKAuP78hnb+CjGaGkRz5iOC8/5+CNujb4Vi7Jq+SWBnpmlqF6hYDkkY+uC5pop/AF
xibREgFxgRLQBi9TEbealjXIMFJZGaW5v3iqjeftYugvUATE1AxPUINCC/PV3C509GHMzeE75umJ
Dk1XETfM2gYATJiKjza8T8GU1zSzwahA8boYWdPt111hAftnqg75XD4/flsiGnrffUMxKTrfNhCw
kmkwFsOEY7pBF9aXW2df4IzV52dXAEH0+Xpd4wLMjO6R1TK6YdYPu33NehPW/iHesNjcnnRQyK8r
1D7j/rXMlyl5Pzi1lj7DhTpKJmnU4ftK/mg1x4+FeAgqpWg5qC75EWoHHxNhusV1xaQorSVCEijQ
27rKFnfwhpjWfH29/6j72TxtcdswHwNQ1AZ4kGr/8SBxVPHpQDeCzWeuXOpq6chNY1Eh8ZEbqFS+
X2cKGjGCfYyMvpvQd+EeRGkqedApSlr6U/7bzIrRZ3fMqJFzgcveV61bK+kl+SK7g57m7qjRPZJd
GYEgyfGHY4RlrknGXCwLMTMm0+knmJdu7hy1u4PrBlNmB39oU/pdDog5IG+3DNmC17C/mqkFnWOK
q88mqi1sKsIQvd+94Rwv/ViWP8A4iyavUVN5Z1MWFyBweUa39XAkecbrM9pYLCcS9Z6kRlhDgNFk
u9ywPFSgNBUSdJLjxSu+kwdL8It2LHJzfSo+SJXJvv5tnE2v8aheXfUZ3lWnBhkFoMV45AXI2AN/
j6u9WGkhbUtvgWMIMOrJZZvTFutx8VcYMdxDF5B8Po/3QiybPutgCIdvATywIlfB48WpKxfBG4hr
AD/0aIkP5S9GKouUp0ZDUGErz8PU4GhevCifa8pni4p5Or3Nj7VlWYPVzSQyi3C2V2OczHRLgKgx
5hZB0ZZquBU0E6JtSQLB1rYZEN8aZ/RvVyUbGUdfRGuu3nHIntlYC6qafJxECznYq+vFHmUwdHu8
O3Q6y9C5YwpQfXa1Hu9FgxzQkhDSe4qACx8LrsK+zPcySoqg1c+Ku8bcBRY/PIzhtIeiVfO6oht+
RAfKSp9bNHaRDUa57+pYqMeS8kFFU7FaFdAHYd7/bKb4J2nmVsV2jDDzgxMc4K+cPHF+dPUBokLm
RKc075MdalCcmO4e89XF3b4ops9nYDhmYrHFYmFdI+njvS7c5HVOOtw6mXEyCX6nEc1bKyHyFRMq
MsNa0U07DkHAIzbf6HoxR6Tzj+PKvVPy0rD4zGWfpQ4I+QbufWv24gX4j0OyBn4+0ql6+8K+s95z
kpubCdpS9MUSCBy1BghP7l7BrNE6fZ1DVArlaNbDwSOc7MatvfkBVqptpiFzbplVQdTPBjxiX2/9
I7pEZP82/5VVS+yutY+ddZXbEgtYC0luhr04GlTz89S3K2fxOA59O/LzHySgejgrY8GkMZ7ilHi9
SVLKgYU03liCRDqrRCc7fmAIOMU04yPepq/sptlwjFU0nsy6KQtAt+Z7GU5TMlhw+IF7N0McK1hd
67jFSyzAN7FkjeLoQR5GzkoVTAaab2NmVl9BGB5vSSaP9+DaZshbhycPfbcnW+NIHXXjnB32A4OB
m8we1shdrVRKRDSr2b+NmYCHLE42D8hmdnEBWt73PChjIRotcvQYYg4ezepaR2LdpjQzTgvCHXzl
+0w686NlmrREYp1EhNzahC2iq5ZBFuMfn3DfOBA3mOqcdmzX4A+zVbQTZJ9PLufqB38qHvHxZL/q
6fGE0TQCh8BDTjac5V45hFyaEgTJz8T/GAdR/mUU5x/twL/avFJ9O6uDG2r6i5zncLWjRAbIKH0K
yXNWep/WEbFd0kJETNZea/W7hqTHwynP2s6nm3TjvJbWVGIXkFDgpG3MdFTN/4MB8p9X+dfczDNX
C/VZcZWr1bcHAnqBfMUavQ+zV496VeT4RWVN2LMACRDZ6yCmg3CLNHsQxBQ9Fupk7AvOAtpFxkyS
g+g/ORDyvzCX//Eo/+rlXzW5yt9VLc7PNcpyyUr9JXz/vCYPa9aPcYCKeePfe2ku9QQ3LMklc+yP
KySrjj13I/oPooP2r9ejMeGviboswyf6Zwe/g4Kqbd7oaRRmtDKYk9COqGHdJWb9HRdUgYR9OZsV
fqW7GAmCDlJDlMCRkO4x7aI2rALsa+gRLONvRoKLdus4fYzoZ67YMyc2PwF2ev+hw4bX1Z3mHVLt
/cn1v3vW0t+6IH8IG//nPv56rsZlqGwajft4sjd7bsmOWNnDU5XVv3TGmgk2HGiF23vp9Rhu9F+s
rH99lL3MhCFKgyG0iH8+yo9+3bxPNTSNZPF2aGbMgPi83pvDpVcTHMA2TCOmzXwIl7Sn6ELUnrG8
WH7lMukx1TmX/uOZ9O/ub/bcH92LPxeE09M/L+jafHHBUCCxRMmuHc16dVc0KD1enBVSEnzoNdLs
XOz/98dq/xIt/sG/+CtafGpRfl9f8C+uXaquzrX1nRUOysLWRTM3MTKhY1pArbCFdYR6nF3OUXON
W7S7j5SzJCKUWR+TCuptSyjyet20Qh1aQVXfHOx5myEKANETMxEs21IlruAuUeJb95QGyNkuVvhn
em2CTZf3XZeqeadrMiXLJm9AmOcquv9xt/3C+ushc7eoIDC4xtzanw32f2hnp0envDfVE/eA+SUe
Ds2TbmJAEZxxPmUmQ8sGx0RZANTRUXHfIuCDbEvH0neBCMEqgKhR/0c5+ms2Z++UVKgqv8cwmhsa
hJ312km9ohwCaTh5Vg061sqF0rvfZsgP4qw2vzEnS4VoL4UTBu1v83T87svBf+2uf1lJ/7jJv5ja
MH9On/LNTfIc7eF04AHZoE4vIgnE4/VRRAZ8gfZBsb4auNbWwDBNtf/3k1aVf1NOQAYM3mk/nKkw
F/PPBS1WhXobaIaIU0OZKGstQ7R1NJx8fUoIHDc2ieboQRnp0zN9qAqnay0VZqdUSproEeHA54lB
xW8ytAFZFCDiJ59C8+gtXC7OcKZPi+OGoc+1Ou5+z8frCmEzHTeGIarcUpZTjRxP0++42A3dp3sN
+/FYI1PwplyI04Y+vCdRkivhLR76Cvm4kukjLZGyMkWY1jWQU0AIc9qr7Qdn7Iu+TFbmGD8IGFrJ
zsD/Tq+e8SNhh6GPaoozj8QdG7s5VfPqse1i9PLdE6wKzckxc9GDFo2sZgsPHcgdvc2oi/B8DvJA
nQmx4j2Q9NTdc7qZd2Mp0UeyjzAsNCPow87N16zeyaL3HlDda/D2qrTAreV1pED74mzY85HKibji
C5P3YpBdZ1UqZeqKPxwyv5Gg7ASURl52Q67dQJIXmcMA34ugA8x6TN7ZC33g7+g616InIyaCr+Ii
ITE+yud6QvBYCjEakkY2BHAMOg6GQEbf24hRFZ8jir38roez568SttGdCYTrchNLoRApSbG7wxAy
wgEq4ASCREwR6neNuRioOIXwJJ4jLYxON+/MLsNWqow0vD+YOQlUjM1AEyYthM/KsCQ8bG59A2QT
PhzdxyTq40IWQj0EeTnpqKHMhuPAXl/VtGN2mwmMybnqf3d9O8O9xN34HOmN05ILSRlbXskGlGn+
JUbpOXnP83G5FX4HkDhXFSKdgzE1cIv59ItiEGhzikYptjzKUTtKvXKuLej+BmHLvUYZQ5M032Lj
g6+Gjo40VPEcIg+uGb1vpfDLR2o468gGjopeDaZIvPlgT/R89VMTrQQ1CI1Bbk2mb/xzPg5nn6xe
wUbi1vgGNonnBcY63FZzxJ9ogBgiGse//AIRUq8RUDTfigtNi8L9h68qyKBipaC4fJu/5n+y51qa
aJO3L1AgX0MpUq0W11yI0jMMbmcMKS4/EXm+hFboYKfhkmjeDtD6ld1jSo4vTU6LzXEYqavPYgj1
Ne+swVLYy26RYeaFOZIeq9PT15axTgExuQBLplqYJ+LaSLX0mgkBxpfT8wJZU8ASI9GSHjlB+nz/
SsTdI3slgEfC7zdQY4iIj3kzP2fY2Yx1eD09AiOMC/RW97fDcy2u0XZ8HgxAcbKrn4FudmuFDHFa
Hxpg5Hl7qEbimlVRbXEs0jFfLHcaiurt9DIT44K9y+9RcsKzV+J2om6rKfetTW5z5W4ZP7d5OQIO
v67Ul/mmmMbzpPmpwkd4GX9tYSLCGXApZxhk5zLK0W2ygZmsZKAxYnAPoCEOoAJw2efB7in4+rRa
YB/k8D28oje/xd4AXWg+MFKFlUJPpwiFEe7xVDv+EPM2S11y44r9Zv0/JvfpoKRxyeptDjh/x4x7
dEuaZnsFibRHZiwoEjW6JDZl4oYjhIgIf/NrCos3trF7+PTiTF42iIHbgyW+Ng7H2ZcPaDm/Mnl3
mTULYVkcHhjLhFxOoIcP14jQbEXfpfzB0IfeMto7G4u+zGv++OlX+fSxfAKYlTt1TWtZmF2C4bKN
1Mkw7ZbXKWLt88v0PK9HEB+YfvzQ41mfQdyX3Yg3JY6FmfLzWXzmTWcSeibf7WfXOI/wcdxQ2Bkh
wgohRDju+D1/eecDj/s5+/5WDorTfG2HaTgBheqFlpMrjoGbl9fDJRmkGB0jCiqbnG00LB+90egz
fbFEjS7+ZHxNbf2KpiiEPHJIXJoT7LsXmq8xGIPRxf5FPQ5VD8xs8lgUSw4N/rNBP7tyh7N6VSLI
X22NY+85cskMX8duM262Ovv8oCXlqDvcGLYasJ4Gd1tC8c2vtthz/A47r+ZiYPSM0LBFKRkYs7om
m23L+tljRxzi36s72AIpifqLVOHLaWAP4Lz8GjXL4R4CHcL3eQwbczgi72pdfQ/+OTrRYI4wfd0J
xO9r8h1xlsXtssJ5YOCdyFczGSebOQiQPNscKliNBI2jfrUYPBqunvH75V5m5UT1n/H9l6HG9JIx
kwMjBUre923CsAN6eS1aHMNei9t4iBfdvt6DNlwZrf+R9t+gg6+xsYb+8/e1pTkK1cvv4uEvzd+S
xsiHgEbsex0v8Sa9cbgXWy27JM8U/6GxPuVdIXH5pTbefQ8qHMHxdUXpAkGcJ0Hb6Ks7T5oYv89R
Rf23A+pii4IzQTScyCjANd599vDF35NvJMNp7jHZxbvSUoWgDC6Z5Ws5KkN13zSWEA+8x0Ka4F3J
RFSfhTFhQAKQkg0BM8H+wtCBbuzwSzPLq6firl5eR9/4Mkan/LuTl8+RSLueiUe4M0ClkGhXX9m+
7m/xXbLAY/oBICG92II7wGGlm2KxFdYzRrxC9L/n0BuZmcScGiAHgqd/Gz+nbygZgvm9RKDZgmqx
poHYgbyl5DERl/dpDZNSnGIXBc7jbuZNKi4x4+D1IANvF4jhh+ruu7G5bJzRkg340S2GqRbesOc6
zbsloeDMwRp/0R2P2l3bHjvSzmW543flQNzdG6ut0Mw1axTfWPTocpX2ZaKmhAd9943JZGY02DlS
i8mFZcCRhtJiXKJtkm0SbJIPw1lx5G3zxjb2VwW/xp1KgGIIgssE1+iRAp1cx+KvMSFnQr3aOmcD
YN65BhNiaN/IqO9TOqAbS4GVyeQP/W2YLB8Pd9OBqcfF7ozA/7eYDRifWNc9MS69Y5Vz9l9HYtdt
3GxJlfmXlGoZbJscFe9kcLGUufIDlXIxmMjrOi4W9xlarHdaBioFizHrdm+Rvr24RBnilcpLoptE
FxrhsMMVm3PBLzBumbzRCLoF/LN5zKEs0phjYHGwPseb8fOLAQbXeouE0IgQrU8GyYlKxUEDeQz9
mUtb07ODKPkgHZrUCDWzQumji9Zp8lzxEA95LPsVqzXslhqCSzG3/W6DO70JAhFHGnig3hN3+g1e
W2B+p3Y07BY6FE/kx59hh20ARPItgJFI+4W8BK7atOrMF8qTpGkg1T+1YtEQoFMD5K/8EAiktAYR
XmITGisD600Lb4TFikbddcCouLC1F0IKxGoLfgIRVzb+pB200n9ey3x9h+oqWJ3sM0HImgPLZnCD
zjBT7Vczp8dIqL0FVGxSBk+zbxNdnWL+PhRZb5OiwiFqnCuafJt9vVT985wRwcq6MQ3HwZiWnuzx
PJ67r5dPutCI36sTVKs3xgthyZ5n+KbDEI+nUzotlThCs9Lq/MNUnn93dGTxnecoh7wNyIv3wsse
IIEEWKp6lSt6wzmN1j71AqBjlIKB3SbJ2bTEQqcLWmjEzGQbI2RqrwpcyA53Pfoj88or+m/2JI1f
FU+DcyxcwgfHUYvmtEutpJJUFXP5Gd+aWO81kLRmVPWZ4nV1wna7C1sjuz0j/ROLeqh0mdxxDOqJ
9Fmj6699SPROixayOafe43B/+jzH61cg/nAXRJ3XQqPv+ZRRyR74mzfE2x7fxmMAXkRBLT64wXDu
FPtZYHJf7T9sDtk6lTY8+wudI3Dii/cmlG985WMjFlx8E7jNn4/N5iTmtb8F8nTut3MvgnkTzJb4
IzoQx0+7LwYj8FjbyJjLMzpNnIekQeWC/2UonmMT7jNR+40dPTKRsEN2rDJxSrqj7rPecvzOYASu
4ejkv+jquoxwSAMPDBiS4/Npd/DMx2VEqlf2mtUFSPcxn392SmXXLXbkTkU3jlywDviLGOsFtPTo
fL+sTXLNHk/q87vLuaSSm8ZCXAeQUxRSJheT+ozc/zaWdKsW3QZQgaWT0bnNPn0nx3lUtjF/9oLf
1neq740fKkQqCdWqGTJWadX650U9kzKg6mKBxeawR4+NpZF9g8fkE+a0emcMScoaUIiFIDqn9ybF
xRyYPh7OyrQK5ZMjnuzLqki/0fnndXewuGqs7u7IrjgFZWcrFkt5NBzh+Yn7YrciE+nnD3d0s+iH
KMt6W8zu4f3wXnJ8d7+cAYcN3Q9Ibob7eHjkWjUs3YEtcQvbDjcHFxqzTqhlBCIhnaXXSpZziVsy
8BdNEPNNKYC9yBe/UKTNmxGJ/8+FhrEpbu9hMVV2DbTSaZ5VOykVAbKOGPg+bJkVbFdbFVodL+uX
3uJpp9MLXV9+LhN4eINpdyxyWxudxnRZ7gtt9WQ5EwO3xkquTWl6WV6OL7CGJIeSdbRunP4tFj9C
qERVLKY9f2h0W+TbQfwprGvfn8etXfcu6YdJsvg2oVXMjMwN4uDh9PuKNlgqpaApabGQR/h27sAJ
GD1aFqPvGjqJgfNSyLCgQ1ZHz9a+7wbjn9fH3hyGpH2X4EpiDV83ecwvM3lc0YiD8l0RgoYxuZH2
A00pPUEPzmcaMn4nDlT8hBAcjomoDVLRl6BdP71BRLu7W99QySFw8xA8iUqqcumdJ3/66RzhtZuP
X7TyYMWNS3e4kAgcTrnuFg/34mnu3dOWw9l3/oi6X/Vko0AxwcgpvI9anEcpVjZ40DFhDRPY5oDZ
5Bznok/ICTesHbcL7jg+wRc93HbPSIjutL/31xgfWdSOntT99BGipyvE5bY6kl415ocWs3ePhdUA
XEOkdL8cHhHOsRLDOi+vPLDFk0eKQ+NUjIYTZVwkgqXjTIrNMo7Or7DYieM8RuUhxWDzmKNcdYvB
AFx0BvShieUsamM8BvzvekvSbnZbX+0zHmvtgF4JdnEJVh/XMe20PkWT40dCk2X6SYv0bjfhI7rH
4DgsRbuYD1Pa2ZO+Nx61wWBeRj2KwdkB22dWk+P3HpJDE3ZGWLsVDdkuAv7BKg8HXsqzadfnyYF6
tpUwH/O6NYewjLrZL60d5mIoUSB57DryrTHl2D4/DB7eoHVbCel/971slrjbHNABEN9OO1fHlF0O
u+ueMXTJov8j8i+5t5DJdG4+2FhfxQQDqaIcG1wllp38ZPFT9HSUhBx1M8EexdN5NBpgOudKcs8M
LEEqLFAUsBwGTjDNwwhUXms6PBq6vRdsPpn+ydoZ5x32heBg1zl/sv6E59ZtnByhdBgMxO7b7xAN
sZszDGSQvDzo1tjTZCWGEhHI18UGyyLCEtbRHmTt89fpxQmxOsJPW9reGbaAi3gOxAzdkc5nfnZZ
ZW+nf9d5zKqoTYxZegK6OlM82dbWna8zY1fNceE5I22ymeHqti6X1Aclnq1Z7lURO8xlTgR5bqol
5oeIOd5z1i0Fp0fCRAZmYKbyMwyQcIyPGfnkq3bXK+IBveCBm0pHqko2nxidozZ+Jeh44PCItARW
Wo+Ek1GVbICCh39GBgIv2ZwRTqTtBDbkzmDR5Z7Q98dHcNMOp59zRsK+03WTj2iS22wTwgYJhzN+
BjiQU3+khJzrIs+yxJPmBjQmjNkc8c29jsicx9pan0CExMXLsPI9trjjzZHHV1IofbxyifIKeToQ
YQ9QiS67Fvp39Sf/Podo28MIYpdBq0ds/u19YLJhrExDsEgJib4cXDBmrXAHfHk6TnW3/QlFlYpy
RJpQ0ao2miUkHYmQvhPRH6Sd+4zus3M2jKrJ3W1nF1Js3B6LHfMZeW+D4n9jyMiekm4mHF3i6PHD
DBzcukzAQmP8mlynoIWpilFE4fcusHmCrwbr6R2B37laYSo/QEkdY+bhIy2pe4E1kLohfnD+DULt
R54aKf98ve23bssuztCteZkNstNSOlInp91UndLRLpw7UF8BhIFpMzTum70hfmaah6sP7M4ThRbO
8BtUCctlM8dM9wVTglulevst0yY8LzHcqFdKek7rmBL1vJBSOBF1PzCsQuuRktK9+JdIioqRvuYM
e/mCz5RYTxuqtp+kt4c/Lz4O4wZLrBx3FArsMraMOIY8kFv1jPIBsPFFiqJACQELwR0XKb4lU5IL
fKXTB4W9NOkTmYCAoc8oGRRLXr3QjyaxcoXZ3cYA07uGrTdYMuGhJArGmYIvLfoQzmTViFf5i+6z
A/bXYf3KuJUP2mz1BJ7H9nXk/fN31wYuL4hHGOPGK7Jifp6/JPpdfVlvCzMB6UoGx+CDDiOEC3kn
j7CLzvMbdRsk8SvUrbGy/kIWHhw2wWZ8tTVkOId8oN9gZNhFd8aaBy6h1JbTIhiGOV2+y6RO9VC3
AN4xP/pihAPLjFgtMj+PoZhz+dq73s5Zc2CpJo3bMsYpemhp4q6mQ6q9M4NpjFqnXgqTR1L6t+mQ
Mb/dgJ9Y4F58tza/xv66u/sbF9cuXvTTl1NyTcaUcFHjq+iJpEawiTWyt2J+n9GPZ7fdbTADjBEN
iyxK90GTYQTn0+f0lFF0UUA8wyeZFHTJTcWvKWMV074LFZL3wp1WxjAR+zAMRK7O1xFDcpHfnDL8
7g/Q4qAo+XrbZnTvE76ehE5J18U1k+nvWOXp1RE4GTON0gwTLg59isCf01yFxhK8PBQDJjkByn6v
v+GbEYysChB4IyBhG5zqkwaz7DLsH7+G6fIJNQoSVpLR3H36mLFhwKbiDlvEQ+cbViTYuOhStoED
42rChTyjb3QlN4irjNGc4YS3uzvN39gSOQ3IJ7YzmtP4UsaCRFJVf5r0wMuEFgIHr1OEjHcUwIFc
cXpFRFMLdT8fPeG3Eg/6S+KUQApJnRQxihqHN9WlVTibtejnB6Adcf1YQgIzPNFX3iavUHB4w1e3
8AagsusiJJbXsRHqsBloPfBHn8viZzNGiAXoxCHCqxN5QrSf1w7B1zV+3iGG3yfIj6agm+9tPtJw
in9QdUXauPXplRlcF9+lX0JF19iEZQ+xFOuK1S4uoMkzEifM6MXGeOjgqJtSaDMyWDr8NeNtaesq
6U3Gsdaz6+V9SRUMBW7gsR0DVEGgUuPh4W7Gxbyat1Fn64GUVokOU2qtQy0eAguHd4z0uLkZ2e6i
sxvrgY9X5cPYoi9eZNUBbA78VvJISnC0bzyJr+rRBt2vHk60mfASlq0NHwmIC7myD05CQqSpPBPM
zunCnI+nY+W33hkzRCjmuze+kTQnmKGG3udfpnxKYfL4EKmoluf0S40H/ux/FtdxzStq9UzSHcR3
TsEZT/ewDoXsHBTZeW7EtX8o8dcs4nIlpqxjBuIn76Td8Tzb6TBlwFEjrH4mWqY4PG7SD9ZvMee9
NtYglEf6TMNC+nzy1fTrvKMikBiN8j+JTBG4u08Z5oSWfFnSTVrhpDq5VHYRGuvnSJlvQrLnGA/b
RArphq2NGWuBQl9sWSYKPSDg9UPJMDAIK12fUZNKW8g3/YJTJ9WczwvOk5KJQNHRI2UCgHeaYGw5
RbIIYIPLfdB7A40AxW4m1HObH650JAIIfcFZQSgUxmljba3tT4cmuexlmmu0RvpTBVOMOxOuzGx3
I3l9H+OFugSb+1Su4m7cbidy+COAhIX0XqDBcMeseTO77tkrqd73FB2GoZMKYrSnp32nTZxqno7n
Hl1HITa4a/jlfGYFNbHvW+ENPL+BiYA5K3aBIba+HwJ6f2HKzl/OM8C7OJA4P3PomA5tQp5RaZ7e
1vNjw9fv5+sOt62C6IcA57+H7A48yYZKbad7pxihG3h7b+eE8TuzZmeTX7RB11go7Ks5RXIbdOMX
JTNp9YXBnqmUNgMAnRw3Kk5qWi+jjhGt2j4t9OBGTlqm7xBfPRfudbgZ17vrSF5uAmpfuomzi2Jz
lEbUUQjWZ9/ao4FAJMYsPqbFkWxgxQqWeDffnOX3KXYsHHQ0IrsnYloKPqqLS9CYxPJ+Y4CY92Az
SrdALri8dzg8EtqWGEXadZQfNyKQE4Df19EPN/KoHNt4DRBI/RF+dOjg83rB6k2+tD8xcmQeh0zP
lEgjF8ZYDDXKmtMPe3kJqkUmR1Yo3PyKkBDrRSLRg2d+qLWpLQKoqyqO5IWTBx+njISRGjDYpWCX
Cb8LcNQIP4bVaHBSvxHvBuNJHLG+GROSzPwp9nm+e4QAV5fWldP6qPyqpcNEZfRFnKjF79Krd0UG
BkvKBDEpauEISGFD/gYOx6Acku8xuPrpbL008F3a/ZjUh6CAbPGvNUxFmCT3PbYE3oPTSfQGyYZm
a5XKcX54xrQrPwtl0aTFHd1ANi2HuU62dMNvs4iV8Yl2afA94rgeN5hVMpncZWeqobWUAYQIDgFW
8yD5NhHKt47g4kNRBx2TbS+rSt8O/pcsf/SNrDrizwqY04is5/f8yghfT7H5YNyJvsG9n+pvo2+W
TxrcuhXHAMAHLpltfGP6IhzyHqtD7RsjOSsoig1Svr7WYG+vGSyKX5nsU1HGTKrc/PuigeIfNrld
vXC7v7nGzWrmBd3anJkhEPCrywwAy+7jfOOh+3n3JjnSuA03i1dWRa07XFELnynDQRG9fH8j3yy3
j7T6MdYqSnrjCxIIYKXPkIObpYuFXwcgdF1f6GMrzi1qQ8X+ehs/X5zizUhOuHO5waMXrJz1zClZ
xJr/RiSf8tYduhA+0ve2oLHA0CUP68MRiEURkeeMMiS0QiblHUxgGM+kW+9j+wo7zehdy6sE491Q
cGRSToZGKdedL1OzramMkSnJ8HU3GUR1mbgP+mOYr4UvOv79Pnm5IJ/Lc1T24ThQ6WhwSoDrnX/I
rniok+fy5uuJ8KOScJQxmyhhCBHDmZf7tnUK7ZwEan5fFh7uYIk4McbKWLIpdZOnfwqkX23EURJh
K54NObEpvxRbDzFDZ/rk5pPzyPyOPmFEBFj+kt58xb4tSSwJjXc+uD+F8Y5GBIoYNh+sxfS+NAJk
Tvx6SaA9PUwdFHyX7wb767FBS5Ux4NJTAk6HqfSbT54eWm4kf2o6TG9RDk8CsYzpdXviSLvshpi7
P2r7MzpBQfh/pJ1Xj6Na9+a/y1yPJUzmYm7IOOGcbizbVQYnDDbRn35+tEY63dWlLo3+73nV6nM6
GAN777We9YT8iI0Cb5mB5Vv/HDvVsfkw+MjnoSDpMWC2OeqQ0txSRB9213kdO1hYKKsXQeB8gWsA
X4VK1exOWcqUJhie89u8+xAK0jBGmfkrFJFApiH5ipyOt6KVMeYIa5jhjnT4nIS0f+RnS+vVvZSa
MreygTirn6aKYk+XMN9zyDJTkSdui8i5ELQUO4Qm1tNX7eqFQ0KzkPljo7RVQFnJ1hZlExRQt9ld
zsHNwA/FEqgNlQE1Jcfvg50LnVTAab7jhp2DNjw46Axxi+8VSJxYe6/Rg1+JBpT7oORtdZiQQ09o
NMXkw07TnpZ5N8X7bOoe+H3qlNSIG85QFRCKLE3DLaAUA0QxjCndXc2L5eQY9X1cOvabtz2y1Nra
AdWyic8vJJ0zp2MLpWykKgj0jwqHeM7SLpOj1gOPXebulh+dkTGMFjnKJUtfZx+30RNRXT2I/IJ5
Syd2GrwyKMc20ug+kFPgcY/liroxQsjAlohtHgMs7FQvZuWlSJRb8MN+soMOJKB9CIfDZ1+cX06A
DDQQj4pfpihPsctg6JCaKXFXaauY4ih+1T3AoaK2OLyMG+ZvLhkAzptlI/TVuTSs2c3W4Pb6sYoc
sH5xfUmcuvENMTBePHfPUBG+rJqnjy29AaG1nxqWGjvZx1O3tbtdSYOzemxegYxqpZ9/dvDCXt/H
GpT3fF0+Yeczrtx3dbBN0YdlInvM7ozc7pyqWQR0YED/V+aYSe7gp9dWwtHytFQjOOOX4cqRd8G4
GrNMpE5TGfO6uOtljXuj7r+6etlnnvBqSWN8i10RCAxvPrj2B0NyLUiTfta1U6YP81KHONcUZMCa
KkQ62WLXzeYCQQCAKqg9K1s5ve4usYFn0ZFAjqH/M7CJ3QLC9IMT0c1aba2vEFwbgOTHqXXfedeq
MjvvbU5rHzuiW3tNaianneZpWDsgdBjBu728rYITiAkYcuHteymU6CHM0mvnTLHzzAfxtacABJ4M
or6JCGY0YZVXR3v0dZCfNmwcAOY6USY3tpBeXJviIPbArQevpTxFYVGyFQGoffArjy6xqVa+1RLn
seZQqYcQWnDr8RSWwlCiUi6Zfi2YQYgEiXx0VAfMSz1gu9Z6i9VWE2QyFqOu8LSruk++qSgtdwwT
xzLu/zEya9wQIMnHimlpkYUrYPru7cD0e91lOhKPXfQQC9JJkasFwvrSu/eNObmjyuJKtmn3dIfi
JzudRRf8i6HzAOlCZ5AAEBCvSd8ITT7GghAN5S0e0ihb10GcONHLj3GCejbcV7a8uCKDVWdPIsQu
Ht6lJQEF/LVrJnLVOt0/01Hl7mI72b+7Hrmqu45bHIVZtmZ/EshGH8O72Ob54PoKouuigWB5c6Jn
r/y8Ad5QgkDAaIUxYseKF/pKWe7Ifz6bmeFplyAVe7nab3RPU/q7qytTXYM6z6lyi2PEA21aLr6x
uK2SQ6ZYLK/kwLK8reLVNcgCFRNimJsTGny/8fMhv8PDE3Qi2vjVbdOeiFSWxMcAmKdXbnbTcnhe
13sFnO9uP+a7YzyiuXbRUi5rr9ynyzcft+dQ8tphgRoa3m3ZgIAJk3hw+ZQP+eIVvvlAafIanD92
R4U/dtnK0+yQc5ioR2AOdHLMSPxGNPfvZT4qh/k+n1xl67a/+AS9j1i/FTio7p0RftETnAcqrM7p
LlDHHCbPVp1eLzu960cVCId4AYZ83kf781L5yA7Ihi7MQjsfKRAs4FDHYhugUzs1a3X+HuWwwEbk
kzMURtw6RPjSzrDT4/0UMaqBR8EPwiRn60eGw/yBAp60aJiXYUY96qRrHRLXETZai4lBB0n5vCrt
ddIiyB6BVPmsApmeD/F+ZL0gkUL3OWjwSuZXttoNNNr6xBsTde0Xpok3i32tXuafj0PBsF1zys37
Ayit5V+9TvB0vbICEu/SkLMGNCZH5kM3patmigzOq+AOiqR6Be6JkVXRgLTLl8Ff/9IEqdDTsapO
3GvBSnez0hI74SP3r2wdH7ynSrWP5OU93UiYhwtDrdzvssm509t17Qp7r4hNfKmqPjuYNk0PtyWw
IieP6Ekvt2CaBVPuurq93K7GJmydeVpduEw3XuG5tmU8vEeJ1OhBpgdv0MjGqa+9puPeGuTnvJ8V
ho1XWkQ3qvuJONeus7hc3KDkxdMnU5LYMvbP2C1lD6vcXeUVG9SwHcORthkEnAods0l7BigFuzfp
G0wOQ5QGCgQtpd9UTKDnHTq3m9KvhD6H9iNoBlmYFDZCkEKwVIY9xGrqVtFYuuB0SBhNgiZ1bvKo
0SZM/0D/aNyIDN7lzNWZo7L1NGAPEEFxtwAEJAA8xTwZeQGyw/Mql8Cob5rzqgePw25PoCsmKxtl
Tnd2XkV4R0xp/wCNH5JvGPTE7wMzKvY8nlvFRjZ57+UBQ7/gdUBlIlk1Yk9Kpln3SCb5MF1jjBiI
k3Z5aYOcGw3JzOHfUYOfouX7+BzE4yd8w3XGJ5HPnFm1+761wW5G7Qp3R9YthrzqqWBLgWgHQv5o
Y+pP4Ml02VwjKJNCgbFh8PLLtvJ1eK1UpIB95YOPDGE25i5zhlErScxtmIMMauHvjMStMWvdYS/H
MnztU3zYb6yf9926bZQjmHNPW0PE3N73twFTDlcIaQRioUVp8pnA3nxoFsUk3TzH6ikpze6Ri4cL
Cb6KALJrq8Cz7VfSt9dTp3+t7PsdnkYCrN6/HF/TBpfBUEmx1XRK/h+mY4XX8wPQZfsimXRnGwcY
iuurajYnKFFpNoSYibU/YHtsw7DqdAfx/P3yI3zCaGkES/rYGZbUxoHYmeg/O55SeXURKJL9oItj
Fn8/PDUnkzTz48oIq0Q1WrG5kMBEejXfqsI3ihtcpYWXNBfKwVHaeDp0UcJO9Pvw1szjLWLElCkO
Hg7Mhs695wUtV1KFHW6cmvopYBeJpG9PzYOLGCSCJd/d+r563AbX3G9itvXOqJYmpbBFkW2g8uyE
+a0XPSecVJerr3Zc5e69335lhN3rLHmMK8ihSajrYZexy70f0esBqFcT0KgrW1fh3hI/AfywI9Sl
kNAO+YGWhh6MYXgJ+p9t7758tUVKAjmgSGV4UK6AaToPBxG6AeZJXUB3Byspdaiw34IVHx5rDJSl
YTRo1rjw3CkrqJwwEsNBZX1b4QTs7wbvqTiDgJ9q3De4uXTKSV+avi6I4Y29tOWXZPIIKzsai7zw
iBVO4iAddZevcRHs1jcOMTgWj/aYoTSxkrqtIFib7L0VP25RPrJBPXYUy9YjtgWJ1BFLhxvMuIKD
F7bMvvMOOMfKZab7MndvWqxLJuNtHaAD/99tCoMizL0qFAbpnj9E2dYMqvDWy2adh1XMEFgqsgk9
TFglE4Pdflo7/DbJEfvPYQljkcBnTrSGlw1v8J2ZgacmKCyoxuxdh3LHUEG8zetmt8ZOreOpoTJM
Ygbu1O6xU6zfO8pkh0KqM2nFFo95MaDDEVgn2Mbr7U84PRNKjocbY5gErdG5MEcOOGWgneS6xdGZ
N44+U2fFkbpllhJ2Tn23M3fHuuNo1KSYoUC5miZTQrB0/PjKYTVojxLsDa7WE0YdPLiZvFLaDtJS
WLB4QUzrDB6c+Rio66i0NDyLxtRtFApnw6MO5aldMEk6Xccy7iogfaX1Hj579b77tvIRBmccLUll
Xypbz7F6S8AkAN2X/JkstkuucN3ZAlvMo00zeGDjfbPzU4ZdkaPxmqCB1i0IQNHmvU+nGmuYdv7l
XpmxVjYH1nPniNoewF4+20btRAWeWM67ofJ93PBady5CIGdD1sfzRE0nHwH69db084LJpW4+h60Z
2LC8ONrmyrg5xQfPLUqXY6OdQV9tAsIUaVLfVo3hPYreTmwfaDZWThBMDYAvDCd0qnbn9lxyLopw
15V2EnBLnIS+/4MnJvd3U7Vr4Z4M1DCR9lKEG0J7m+rKv1U+Ne5tkk7rzyeSU9EqrpayzOawdx5s
L1fbuNo77HVQwKIO+7jPn0vdL2j0yyEAp4htKfBocqw3l89csSOIoYavGBZ+A/cBpUgBl0oxE2wb
x/k0ZsdfcNk1nI4RVf91TiPsJnu1/1ykACic4gxdNhfmZ8WKzewHkUkrTvoq59G6JEAR7IHA5GtC
3eOZIOgpcbTNHPYdxsaFdaV+07c3j9on9rpMKl9wI2rYhOm6dB+njIoAPq4DeAwIyzABjLcZizCP
oMl02nLCeLZCYdiu00cbXk75SKe66UIYEHfYLeSfO2YLvsS7TEE2+kGOJbZerX99I1ITu/yDibr2
RTTzKNP7KztLwsKgXcpXnVG2wBHBZqD5MoNzGdAW4/S/c9V+BjYV+W+w44erBP++seI36jiCP/+7
jPbXj/vpOYle/+d/df/3Jc3uBYEuwoLq0QQ4OZDYar16NW6qILYWtggvxBXvxI9Qz1aerAae5DR9
GKHtxFMhAeXH/I9vn/Vvl/RF1ZRIcVkaKZeUu2ETEQKYvG0Rr59d36K8zqUfvPOlb28BeT6yQa6u
qAhfhHF1HJ2fr5coEKpc24UH+oAXS9fMpgl2ieS50Cr4nVW2qPHwwTs5A4A64+O6FFC0E2DQpTEB
GevXi1xHcOuK4gKlcbZqdn3th2iO75RWZGxyjbIh8t7oXy718ozyq/jU30SYKuYQs8swLIb3CXLQ
6dQ8ek40Ts0sGPVyC523OsUh5N+vi/SNrE6WSUHT5fbTlV96z99fl+TRlB21fi/W2/BhHUJqbBwm
NPPAv9XmcQwGiaYQjypvBV6FL58Z2VFIaRqQIfvDtbQr5MsK+v1aft2s365Fu5b5RZGa9wJ11Uzo
1a5hZujna5jIesBk0zsauJEqDvCZc4SQil+mRQaJCStQd7BnNzGRNeDywz4zf7i0b17hPy7ti1Fz
9iiF5n55vxdLUqJZy7htHHDqengm41BvZTpo43EsopK3em/c4yvzBwGx/M1L/ccVfHlT7t3I6Dxk
bk531g3RRrlaWOKSRjjdUTZvS2Moh7J5PLb+7q35Htxi5+7HVoCNH/ZiI9hCw9YOqQTajc0ZuNEg
I9fxh6sUf7pPrcDxt0eoa8/uKzN4nWyaB/Pwwjb1Au2Gg930WrNYhAp4MMPECCLIFv9+SN9pk/+4
Re27/tuHx/dciZIzt2iJuROqPeymzi3ppg8rCAtVz+lhsnV1n94TujHwAv+oOIN07MkPF/LdXVD4
n6RIAmdc94tC+X43HmpSK82i77avCbtO60TrG9hhDuAFYz+Anwn8QQxY/mef/NWTvVD0//fJT1jc
9hDvtC4TEKzaPG9D9kEBHe00+fjpY+V2B/+6csmC6CpdVKM4+X85dKL7K5cvutzgLyN4Ci+mgW0B
s5nuCnIuAkpEfXMcHyOrjTh9WJ84uFnQCj67U288AHqq8fRMeUchPJvC2b2HTy/dlt7iVKGdpu/6
KTqrq3+37/1+xV/OpN3j/ajKp9Qs4sEvyCfbGxCPNIZBNfC3ykyW6VIvUhEdwo2GdWUYId0jLkT5
M0iVKRNYUrb4udAjDwhuUnVS1jleJs6DyTnIqZ0wd7wETY8/7WWOEtpSSLIKQCOu0MfdECZ0y/Pj
Pb25Jbg5EaNOGZThJbxheHn2k5AOf8OcxPrFoAxf8C+MOzaCsMthCLg6PCqlz9mmbu6fjOzU4NLi
afEK4PcKD3z4sin4meuj+tgWLRybwhQeGJMSO+b0GuT7VyDszC7Yk9cMJOrg9XkczcVwVZ/oiqTY
kno8ECf1gJsfHzUInuzfJt0hFfqKuY/P0Mh/Ydy2bhh4CTNtaExkOuuplFniGQ1u5hbhe1HM4GPV
1t2NVO+MCzc8AY9aJMMPBt9/LLkYzJsiyOL+aT1ZivhW/LAmtG8KM1khQg6JflfT9e6XwizKH6ra
NEKzgK5e1oxYzBS7LhjlM33xAAokjQaJrurfoe3zhJl14k22zV0CA4YP+JbVBOa5hhgDo30b0gnu
NrRHvbuHlq8d1uQmDbO+ucwekGORljM7xD+FYWRPDDtbOSzcnf8enS3wy50xxKsS/LE5ShP8GZ+n
vAHJcpKl0VjyUVzTQbmR/e9Nodv9fnn+dwe+LM9MJ8ime+VlpzsY5LyZZAyP6mk0gLTVuxJhAkfD
xE+OIerFM2hMUKRt4vAyQx7GYOexwKLVRFPgQPSbgD31kSo9/MaLVrlLyB5jfPNc2TeG2OaUgcnp
1So8GP3LH/Lm/LkbZ+jcboERRiOwq/MeVjN2VAjBUL0wYjbM57GTtPde3QL2RGQU1K6L348YviKH
Lg74Tsc7reO2MDrmjYSv0qSD+KODwtOcCUc7GWI9WZ0J6Xy3fZvtjojRvyBJbXWB2LzgJ4qtKnId
vH8fPai/MNDbnomWQfjBxkVsD7m/d8P/bveXveUm3vRL/u42FHUCo5KqB3cK39UQvi+kE+CCGQVm
r3V33oxON5irPzxvpTWc+OsCdKLLJMHo0l21F/jbQWicxc6bnKwGp4RdaskTZfae4bnTotoXfvDQ
dMKgklGSdyHcT+AkoTen8j82jVX1tNl5n52AE5VQCt9uOC7c5sgdhyEi4BAExc57uZqjOPifgf6X
TF1wJrHvjLaOUYBPp3+1jgyygmKdreNlZuvM7nc24nmqknNfdOq50s7xoQ1iV+8/MJjOcdaHX5AE
CBmSHRuxbjP0nEXzzqTLwB6XK/giCuXMIR+83d3kOrqINuimFkb763K3fZ2Q2TotcPJqUYDHIKIz
vzGTAZdWw/xkbGNiR5IpaMtjnLkis90X3Re88cTBPKhrLnaOQlhSx335JL8aqESkHxqzbws45beH
8qU66V5iMd1JPJQcguzW8FMadFuYaPB2tJkW7rYivPkttiW8+fBrJlA1FUcIVFvGsthRJtIwO6rU
UVFLWvBSP+8ZQ2OoDd+WQCEDROhHh58TQL97lVTCdAXRUAVDEFsTkt9eJb16ZMr5+m4wJc7dC/Zq
TPPdIeXEWBvWVluE7/F7+ynq7dsl9PvHftmzz88mvlU3Plb0QF0zS7CG8whzF2U4HhCLTRCr87Rm
1uSHrdL4bqf8/XO/7JSq/JKkXcznLtdDzc3M1pDqOWisaNlY6y3JRGZInLCzs1vDf+vAf6mgzucB
P5HZnDCqIJ6nLbgwLZ5+Htt1Mp0yobiEtX/lQVJfsEBwh8EBAr4hzI8XklboYPPzXHAB5uCdPi28
kRgROFhOeniv9bWgjYdg+lP1UWpxZFoVJMjW177/MQHI+OnEJJT4rw1EJG2Ico6oIUE1vralTa7v
yrI50/iG532xRDNLZ5PaWeoaqECuWHZvhzWu4QmpCW2DtoPj0oZNdKzp2cOMfeeazKMlCwB0n5qO
6aJ28NLcymc4H35et5B4zfFthQ85bspuErbO+ZD/bJw1PlPCKkxnQC3Bn+z1GDLZJ7bv0wQLPIeJ
Ew5I+TI19/UIq05rMisXM8xro3DW7qQSvilnEkEUc0KCezrEclAQzFlreHip0RYy+7ZQX2FFOoC/
LH8CgPQ684ph3dVG4HSfJTgKxMN/b8h/301JEGTZEGgINImw4T/X0LmTpfWuwouKqcYD2amtIPjB
z2XS2NlPDdjfbSKfpeqGonXJidN+lQK/rde7kOeykGLdEuNaGYp7XlLBsObFVll5DkI73a7m9w1m
KuPe3uLuwCYLPv79daW/Cy6uQRMl3iBiXwX9y+IV0tp4nSusyvSthOY7qZZnmNaP3kXxlAcc7Zs5
7Yj4Ypv3JGT+p1Z9aBHFoBw9Zue3/VAnWmargmPEg25uCdQBYNSAmxHjuZ82mm7378O6vVhFF42u
SJugfOnVnnLn+t5lO0IlzfyIZ8eaORSSzzZNZg4Mc//kgzPz+bCnD891CVwnJRXqNJ78mHt4yN0x
6yaOYh5QqJuYTOsQ2jGXHlTu5jWwRsjJTBwQ9yTD+bGJ+WE9PeLL1xrqpfwCkdYfH+t+GhBYQYSW
vfyw2xCxXhKBJ7yC0SJzfR8fPKIpuK67uUbU5eNxOOteyXXHIvPfj05uD6E/K4c/7ob6xcpKjuKO
WqTcjQaV+G64HjZ3erku6dPMkU1iiOCTLpmsHKQD9OXNFGlDcLwTD9PiCj1lWcwvja26GOnSzRVj
tixqN783i+zTT3DRN2dEe62GiBuZofwdivaWpPLdXI32ya3PI1Kj/GYRfM4HaWZtrN5ihnjk4+On
d/vv1p4PNVRwBn7QVbW9gb+tr7TMr3Ks111wa/Kq8LQ/8JKUfYg/aJe5HexdpGy0UAdbn2jP2Lw0
uzBzBb/Bp/vvpyVpf1uAUeR1CWsnGJKEX+3L1ZyFPNEueSoulm0eKtzHYQAqVUxdVEiZlYZbXliy
pBrPHrqhi3og1I6tTrT1Sd2+pkR1yQ2cR0pkziO8NK3WLqG030d9sg7n5x7gkfsyD8W+Y26Z5Jqo
j+eoHog14m1o9lvdwxeGgd9Hp+5v1bTvGugHrFvh0/oDfGSt9X45k5k8DEvkJEHQ6tjR2jNF7M/b
Y2BXmUEjIy1m+9cOqM5mVwf7TeFllmO8BYEP2tyZMzs1gDb7WcGfvRCH3gHVxyTB6q7IwJwrq18N
isv7ecAtkceQOt6KmSLxAaW5eRkeoz+j1a4yTrQyDg9n07iN64iMBRZtD8r07Y12hsd2HuPk3tqv
Cu6ICJ7baEfqxWCkUiibzOjrlynyfYL4bY4W5XbkrJgj4ZA5SPiNCyvZEpr1GveuczzIMcduHTPx
xsQdekHklDfqMhXsjZC/OCMCkZKt5S/K6Xmz9yP3NCtJNxvOotzikpSz9cI3x/LxC6zd4QT/5foz
9ZDd5DTNrdm0b+uWb1m93dqyJgU5HoSMQbe1+glJXk+vV4SjatCTnAX7zqlYRfbs7mKGwkFojmrH
HJyDMQcCtwAeFDdgUQVYbbcOrfJB6JPpFSGzYoYNO45tBzDDqvbrJQQYqO8etpuIpD+Q9i7x2T2J
q/ZvmDFcKqfAe/4Pr/l3a06kg29PT6VLX/XnmsvSjiEKVdVdGIx+TNwTye9hLkoqCbTMgJdpCMAI
DosTaZkBSLD1YD+MmbT13vw4zPi7QpQEWVJVQZU0WSNg88+LKbu31znVFYFg3pZRn4RVNUG4IHxA
FbbSHjFeuGX3ihzDkHbV/3ArpPbs/LpBA7GBsUmyrsjql1ri9e6cKzHWhMVtgHtKFQ/nHFmCxdK9
Th9vYro9MszK3LmOWiOF3kOF2J64z42wJ38m8wLDjeJJ3PTxvgemwpfA13UncSs0gM9Zuok376BY
PHnzYrqw1l7njR3yB95LKAP6zFKIPnI1Pz87F+RTQY2lv1UfzjwDwrpRbmWm2yHGyMOsggkd6p8F
Ktkdo2EcgT/Kj4vN3/OkEcbkA590ZFGBYVi7+dk5f96xuMLy8jU8OwcNZnf4QoEEdux2b5isIWD2
YQLvKisFe+hl1tnpOKpsN5/EadufWDCRF9AdPr2YOtFZRR7q6wnqNKeUfGjXsikd6oMmewryXt8Y
6iytDRRgqswKnd/Wcu5ztofmA2W+6hrIeuolAUxEuI1ViX2hoAKBGfaRvp2dH0FaZ7IIWw6judsI
UyRizqioJOeF8w9dp+AWgyLQ+wRFmxfMfIBczGRaEDfN0BULQs1aCe4FqXwLiMv+pPSMUxO8+heT
NHrBfc29nn6M1jBQG+vms9h7ybDAaOW1PE9JWvQYS2HMD9y3bQ44R/Co2ghiLx3Kh8fm1brvm6fT
c7G7WvGEsXIPx57K5LeJfRIdfFJnC18cIl5Hgcw7lDoF0A/nFtVpqDPsCRNH6i2a+T0UD91FZ/wc
JsizML1nhhib+OW9N8iJn7Y+6R6p0ArWgTqglHwMIHp2oNKGLSGOr/6L3gQtTfnE2JtyIGfkzU6B
JdUCG92LeRuiwEWeDUcu3+KYr/pEltPR6M6uCjM/15z37N8LiAT37xaQQowyOa+axvH55/rVr0/W
2xsDUzZLNrblR2tZOaSiQ8nT72+HLKcwRDOIWMoKw2HfTrzJpM/OZg8xWgcFC+exS2oKp62AcTGs
BS/sMrbjUKRfVFvVQbsntYmxbUxTkLFm8JAZTsmRc+7WtDPCBGY+Ht/M8RkUHDMWc8VZ00ahjPYz
QFF/tsAavMcTvcMHEzgZilUyTC3Bx3aOdA9StKm1Ru3AaTGb9Jdtq+OPNpsL/4msgYVggprfrA+O
BxS05k+zje8aDMb1jAoVqi5ye/+8f42aXRJZLoVFtI83inlZdMLrJPXLD2lVQ7OrEcDsNmWw+xAQ
248MYM/RQzPlKVSGfC9nAMe7/b+f6Xc78u9X1LYjv5VkulgKSnbDDxY5DlpewFh4jiSF/bD3ftfF
/f4xX14crbpV7/OLj9FI5IJ11p3WFl/vtvipCO+2R8jXPV7j7TRovlur4C/nnVDvOteGs2ehT7A0
zKltFrgBTZExaF4HEAHe7xTudGT++z5K3+CGEqa6GgRE/nbF+NqoPnSpSs8Cz7Y2wMRtBGcpvioY
HoaXTTIn/aIMNNxOsJ7pEYaIPb40Q/UKigozAwGFhddUb/GyCWiGvocUfJx0Efynw1fv+naeOEJd
G0/4TAIpwDqs02+G+lLtKT4ScxxbBs+xdtBLR0LXS4jUXrPZ4VLMTW7j91zEAgrehu5GbZLK2SOF
3hP3ImMXCu/F6zMCVz0AHiMdY+F2XRg/UAwrExKJKZ77eLLtzBspKkNAihxKSbZ9LOWHY0iOdpSQ
UEGYV0tKCn03NvjiGG3EZj1/I3h923A4ls2IJ472G+u0yVsOz0BfqAeB0eco13TCTbznymizpjAJ
RVLQtdBsJql/xgvkZaPhYE7zRnnVsQTdiamRkZUHT27cJMPIpgMsBFN2WH3qt4Ca+Zb1MJZ6knxe
DyPNao3NqNHubUYxzKbzogNNLNTRJAw7n0hvEzge9qVwMzYfrMp29lP2Op+CwZfpFUgOsCRIhwVH
TWoVVOYlkabHLBncy1UH94PIebFqklGnDrWHw1XJ7EVJ4kDSnr+YXX40yF/xTYzWL3AfZhs4jcHi
FxyJ5hiarYkZURRqnxmGCCjYIgtphYBFBq7pCIr92O8sDO9S+1XpKimUXTpKT1yRMfMQbRJwgObr
wMAcSezLzTG+9KVWtgRzLyWcyzU2sgCXzUJhUIn7HhGk6vqGCGl02cJYWuz8R/DcMrsSDvL0fDyT
RmG+n04KSHpCZRGc13ey5ECPMfnycCp1SljXLtX3WzbjPUMDvkkUbW4Vm+tzCSOqRAdjRwHqXjx+
VxUaYXR2GUI4pxZdZdEkQWu7B3COfxzpQvFU0p1z2ovy1s8O8xIRu0DBRLmN9R0GTjghEV+C5KEH
KJ1Af1vQe7TmJeFZ3crQl6xmGvHrgx3ceJbED+v5b+yW5Sx2sfGlXZXl7hfs1rjE1+z9emCUrZnb
sEUvnW14C9zD2/S8wR4QFTyCLNcREVQ/Iand786J3z/8Cwhk3PI4vRV8eBsueCNflYPOWSQ0PDP/
43/4Rb+gtkWhdw1JuONG09qhEGCCJQ72CJKbBAZndhtZKtnhdLBqM6REe3OUsKLBQL3r9E7/vpRf
o/2ve/fvX/vL3p12C+NcKVzKegtWBBgcTMd0n2ACEFUItvn3x/2C3//1cV/Qq2ulFUWdcZclCpih
65IB6R7In5ia08GgB1va6pEi9API+Gti+o9P/coyeOZRlifSr/u9rZD14rdLGqnXUEzziW+LDIp/
f8+u+l3foyuipNDq6Yb6i3jy2yFfN/L5qha794K8xBMOqYwaZe91QtkKHMHIlgedBq7rpY4ZDJWQ
OzE9mm8fPejyZi2pUM0koFirfXW8G+T9qYv1yTYDiGQw50KOcECkD8FnwMnhok+Y26gsfHhFk9TO
bTCe4ZkxFad931jQZo5opTc1MBMLfLYgIa+0qMlg4ViDEaF5OtpIjgBrUfZuS33WuC3tpU33uIYt
6aQwdQvwyCVSDvNZ2vsTLtTmkKR2c+JgBuKcTpTa7d+OmXVbpZa23W+HPP++qd8VNED7AGjsERoN
7Z910+ssJkL0SN4LZsIFdxRXGB8+7HV8+QFVVP/eC1Qs28GlDcXQRCgxf35SJxbF15OPa6cqpB6U
4WGr99pk0IBRCZCOw7l1kJ0DpEiSzZytbN0pn889YhRF3O6s8kAWJOOf6dEbjHRuheizYVvPHuAF
orAlnUu9uIbI+RBZTXej09VVD5PI9Sc/rDfpb8Dtz2/ypdaMpd21q56lhO5/WVnnEfodL3wHYF3E
Uc4DfTMdY0XtyebTWbWiExHIxV/8ihCDaLjqBv9+hN+s/z+vR/zzzj5KKsjY4Hr6DKgM5rM0KMw4
Le5cZ++UFqS9X9ktixg/1lP/8cOT/aZi/PPz227rt2V5jbvPXI26Ca78TMquo679MIATJYJxsKXp
d/sI7vF3JA4ndYIypQESx59vj2DTwb4DmVDuV9RE5m7VJlY4FofhzcIqkaYHIkDIYIepzs36Yf/S
/y6w/7zqLxjOQ7/Kj0biri1jgFAOR8EhrLuNhG3jRcOh3BuuMRHcDnknH6CUMeGa02nCvKqib6vc
ATvdRja9zzaus/DmDLPGY0dct2WL6bTQHMaIQ+JWTz2CJBGd3hb03OZk10ZgWReHvUI6obNE74c1
0of4w7xJbd/CP/fnP7/fl4NfvmbqXVN4KtgAmG1UKpVN3xhh0zwvCjvAsf5AWjYQsGSzT05zw0Zp
O2aEV65q8/O4c8erxmY4IRV2b9efXWewFG6fH4jP/MmJYqdlZcWedrZ31sW6DP//j/M/L//LxiSd
Vf0cZ1y+OFwjfjCwFKT3pstuLRCCT3Wukre5aqmxI/bYNvXp6raUOs3+4UX5ZsTQXgmNksI8jRH4
l9c7FSLxurvyouTuULD0XnjvEXE5nXansLrJ/SS8k1c08SA09X+abzAr+/Yx/vfpX17T6/tdC512
2+z0lZlm3uYGINoWShdmD0547nNjpqw66gycx+ydZgHTtuh8MZ2Ln7hsDESLeOrX0gjp0wNqXxrx
94xgPWKAhxh/tTBFTxt9qmBVNh4IqSO0KnuGWPGu/0aam9uIrs1iUxStTbk0XJkDiwRvf0YqMqRb
RK/+xL/bPWjKb3zJrFbAbW6U3mjfJaKKt/sw6wQs5NmlNwPouXOmodIIncoeWYnTLvkte7Z/QlsX
O+cwtZ7eBDS9TWjKGX2vJvrT+qhM/vjZBbVikkJGhP3vLdT4fkv/7y5/WSxaedsVz3ax9F8M9sBQ
YWEYLnZKvG0eWF1//low4zmjh7euFwLTKZ9rf4qR7sv8rKGv+x1LTc3prX9ky8cwc7ACLbPAhNty
AfIM2B/bAt3AuDdLJhcmBDFe0y0L9OwC2hGRw3d86C6c3MSCfbJM7f76FoAvPRCzWLRYHb+wJkQT
3obsiHTZE1zy/30XfjE0/94y/rsLX9YcBLH6FsW86ZkjWOcpvGs/DIzRdPyetv4b5oaX/WktmLP7
OtGIxOP9+wLkv6sRlpomSBob0/8l7Lx2HMe2bPtFBOjNq2jlvcK8EOFEI1ISvfn6O5j9kjdPohJo
FOqgqyoiJXLvZeYc09StXwXgbzeJYERKGuZ8DbW3fNASERtBmjCtn/dYgAGAQI6PCAXzDGjePj0y
0QXzZdm+70Jk8Or3nFJJxeP/2C1wWOVbUNwG1vDIIT6DTKwXbDU+gRn/OKt+jbv+/NwUhWEiEn7D
0H+NG3/7tYdWHHNZn56eiT3SO+/lN60x4efEKUrBKZzzF7KJLrRAmTcRn8x5hX58x34Ad761fnkL
4Z5x2i5K+yqwjg+gT5t0xbOEFYZozoJkmx9h4SOCcI/X/f4fH/vfzpjff/8/zphR6owuma7CccvE
gpTJ/Xo5gkBBavVJHDfXQW1AlvOBo3xiSvgJV9bHbjWyWYuDN2uPlOI151iaEUKIRWvxRMIJ1tgf
4q32/Y/P+q/Fzu+/6x9vaouizRByzsMn9yvRCN5aZz95MOfTzSzOd71NGLN9pnjY04s3/5j/SfL0
WfzXd/3HOxLVfRKXkXY/P9xfm9/Cb1j+o2DBicR4d5ygmIx2CPh7T08atEQWsmxVCfvbCrPTfFzS
bti7x9fubbNZZAt386Y7X2Z+EETqov7ldFC/QdT10/i4XUYq500NP6+1B1Zxs5e3Ys5jMpUM1ESB
JS7hNF9yQEL9FlkQ4pdDtsYNIc6+he9v7Zsb2z+m+yt/XdgL8sZLXhSXFSTrw4AMnCvOcg56CERv
//1I/bW60kQRvS3vg6Grf1ya4fio9adY5mduHvhW1XUiejLy2ESFjRcXDylU9iBCE6rMDCiPUN7O
CGJclkBIDFbSRfJDjzcEQCLM+NsiRsPerYmZoHZhduQ933vit0c00MCyWG5VLEy61cMhq0H1hH19
FbfEdi/A+O4NR7toPnsmxb0viKpa3BfqCwkHyCqaOfyabbgZ+RwC1hK7f51oxt9eLVKUprQ3XcKJ
9MerJURKY6Z9kjMhV+1oD1Wd4IrxyDCUawbn7mX4mMyoyYzsDU6MLrHVwu6yAGAg/0dCybAYRleH
TpG5KnDjYs3YkamgAN7s834ylveX+CQ5PCorcScDMQQkYr0n+OB8VlInM1DAN0BBwbhKMYBP3anm
w0k7iz7OR37etgIOGpESjBuxW5KghUObsjCxmWv/FE/nOZkK//vZYFv7v++QwWeCT8A0FFn9c7bd
R2OkGMozO5M0ytxLJczZNuRvw1o/ckcFNCDMVL5knXjbVHNvSz4bo3QkkjYg4c+sXXN6rs27L7Lc
KB3+Sd08GjcvpU4x/Dzda8ouVIAhBJM/He4Og0VjFfFB1HGA2VWlBnri9J5Vn8+Jl2+OvD053hi0
qzCbth207q2AW4WtVmxrb2LM1iuFVPRqUYiSbL0idB7kva8FWeWUsXv/So4lMcWTFRWvcruWD9ZW
OQqqK0IBK15BFEA6B4sFLW4TgoUY3TbcDhh7pR8w6nLvElpTFBsdB2TlRoMrfY21G/fec/D61y4N
ym4RVrvkZbitQQvkSlCUx0fhWwmBsjPTiy9MH/k6YZDhycJg0H0MsFOFbag7GFKzVRN5SDRIHDmW
uHe/Cu5SjX6LcQQZ8gj7Ky+FFid4gFFfTUhST3+sXJlvAEMAyPXIbWCyEV5wFIT3cECN5Zi5392o
PLUjSrYkttnuPgynYkMWO082jaVzu0Pro70oX6eM6qPlwRJqDmirlDfltSpmmjXXAZdioNfd5I7h
P+jbJW77Hl+r7maKMyD/jXzxsRnYlsI6Iar7VancWiLS1w6v+EhwpFdkuoTESHvKgvJLk88FBO0p
z8i+n2AUy7CO7556lZa405/opWweJUTNyXOTbvPpzDEHl42EsECCL6764T07DFjI6gOa4Qhy6rgZ
akLMVPjXvpw7zxcy54dTEgYiiH00fDnLX6hVsWOELkvsMppJxKzcjsrzUshed3MyHrthl+s+eMFw
d9+NeFu2mOTzXX6seGagj2kzoDJV6sSI10tPJ7yntNmQ891kIYESTi4ECfb1RaeRa87+BygXtFIo
Cww1lyO6+59McofM0425azHiGueYPAAgwtSCWgXt5qNYq8UcXUck2yMn6GsuLcNjzp0yeNJ9iQVc
ufuVjOf+uR1xqDf4gZfmzrzwdzVmHT6UZvRaXOUm0cMznPwy3/KVQbw2umrsjKQN9g5rsOFTudxh
fW1JNRCeF7FysuVth8+bk6Y9k9Sdwd5ydeZMvBqPLa5xUXLkXVQH1epGm0rGFgUv0m+AjPgwSPzB
IKLa8S96EREvx/4AwkkvHHrsCmu2YYNrMnYcYUoPv+1Ozi11iulDRcBL38IRf48wpywr3pLYHQ8J
sRkxTwb7K0KTE56kT3ka/ttKyZcDJ6x6A+A18koWzkCf/2plbt66gulpLzFPKg82BMrK5nMF/zCs
8RmUFyI4sHqEX8bTBv3YMP4cPOWH3X8552EpP8oRmwK+X3GOKSbhhUgh66Wf6cjbOpswMLQXJD2g
DALNuBo/9JcOgNpg92uc+x1goVMJQRBdMSSSY0fAOOrZFt26/7RAJmEQdzLUExtM9+YGQaB2UUfS
P30ONLSSuMSzu5Oxm8LZ9HO/ebVfNofuhChpPP/3sf634t2QMbshi1F0FGl/XHWlkNSCPmj4NN/h
WafySsEdBLf+o3i4erxoDgi8UKnlnINug4SDNRVRC7hG5qJqPzz9EYgnjaeHX5m11mv8eYsC9buT
HJ4FvSWZym43T1SYKCzXkMG+TaazSBnejWRFwo+40d7Kn+5f+1B5quf+qPcMkiZNcdJCK/qfOtak
lSOtlaXbGQG68Kpj7dqgYjYAO096uTqc4ScGYAdJ+BfJiJKigUbvM5KsRg9Uhzb698QOD/G/Bqp/
G0MasvHLz6TJpmH9MVDV6rQdGrViA/ZjWIto2YuzMVyiM1eCUsK4H/DQqd+V4IeACn18oA6v0/PK
CTcnPDoOytuSLls78bhZ0oxVqXqIYUDdJ+hwYfzj0le0v7TYhmwyRMFirCNMnoqC35okKbwJD214
gv2lUSCSD53SifVYyILmvSUiTFyO4HnZ9q5CY8llkdA768uQFC/LMb7ZDj5eqAu0LeknEMNun2KJ
W8nlrxEfdYSesY38BjpXewGCLM/C1hHwWJg2KQAsJPmhNNbsKPpXkci4fb0TdTsWPYalGdeCFbF8
dPrbe3NbkAh4H4C2gQLaTMZvX/i6ifbI0hlRFTxuThthIVCAwdQpcofWvErnGJim8FV51iAPQQOm
OPedCaawtE1iMRTQdyRyH0ecY4zL8vU92w8PW8x33EDf0jsIZynba58aOBeOF8Yt76G5MgKNU4se
WHYkHIIkFN2wlNn84mW+NoeJ52lCWRODGpUXeQIT6HiDPqrqAkX11TAoki8ezCKzQSspFLdgEaG9
wIxSwGfYJKaWUGOwUmtfoXZIsOc1ripyrzhmsW71pfg8adVhLD+73oNaYK3H3NH2d9WPkPXD5xxm
GseuOQPKgir0gwKzY7Wa4QQEbEd7doYo0HOe2x05Xeuodvu9LkxSTwcYx0DOkeqEiQO3ctG9PQ/t
WbecHLUSd53qCFCDzTmnttASaC7FwYjtu9jlX2SmWG9PzIRIDDo3tWye4f4cb4YdHAwO5WksmwY3
yRZUB5HEk8AbrwHGMeK7mxU7ngaIJKyzBbICJgyJP207yKT54pDMruopWqWMyfiNZHKLfnJi54UZ
+SOiZieAJRfNqTuqn/Kr/B1/JHzJmEVxHXXIPbVLxUIKhEvv0grKpGAibqMgQh/AF2bZeP4YsFrv
nAYS4MWMaKQgaSjxfeMUR34EOp+18gv8N/XpEwJEZwdLzwoSiLGaN0GNmAF98cxZLPV1R3qs2TKn
ZIPip/qSX5Q5xRGMY3JfCLVjqAc7e6vfF6QREvwEW894eIIDzSVeCuRtElkVcBndvvVlDwIG+pDd
F860nAdZjITACaHx0RrKHqq0yGm1xZdwJncRMe0Rn+kZwdjNmP6t/75E5L9MrQ2ZVGcdHTO+E/OP
vrEK2xorSnw74235RmLD/QeDh5oQZoZDVTdrPFPmlsznkO8UFwKXeOpemn8eV3899n/7Pf64zNTU
EHRNSIk/O8exEw4ukaHWccoJ2BaX9NtY5hygD0dnzkHw8EzcGYOTXaGlfg8n2D4QWBuH09/8gqoi
EFbLi9BvxACetTD/74/M/NUu/c8VhVDHMlC0ibr2x/7HkizrIT2K27nkZw0bApw4zENhFWnLp+Q1
aVAM9hPxlbieAlCpF2RbQ+xHLiLw+BIR58JcY7yUy2Wh+XLoUl4aVcDfKCc0vgpz39gNqUG2iH86
kpfgNYUzA/NmOOWeSnbcBpm4lAiofQDZSt+kbifffOJeD5BbSwaj15DUjHH7HHeWFYFWZIxdTG+m
Gi7DcdYY5GvZOroTYddBnuVRp3kAxAxJrOgdXXpL0V6S6kJ9fVsBGdZAIz7mGYl4jVcTshhOeWjT
0Z84UrEdMl+9wxCF70TtF2IcdSJxra1GOeiEKQm6BABzMnfyc5Ll9AOANELoptuAyOLYLwzPENYK
TKPYITsxHY8WASxcKIIKqMkgi9I8F/QH61DdJe8qCCjCZSxPeThtf+UHJ7yO/WyI5y3/mublFyCZ
EtEscOjKXfX0ug8dvN30KTDetlHMdrhuX8NLNAEHUcIXNJovhO5QTZ/NK34yWMuonvKNSVDGllQV
coDQi5KuJ4NCeqEOHa/5Vx3EtQ2cPPQGTiBElQdrQBsbc0KITpZOSBxEr4ie5Nlzp3ziRD4n0J6w
uyiOps5lfkbtNLDsJuSrAW9pFhPlchoXTGNIWIR4pM6qeb8vR+eWLqtuXxOlAXYV5hmNZwGk3ge2
lF0y7lvahllSOW1sK9ccjtowG/mUhIVFuZRnNjQuvJYc5XykiDKOWRxQ2jbItjclR//UtM2UTVG5
5YaDEzIRP12uXGuYG7RWjGl4jHHLM/rBtX4uTrJ2oKOfKvh0Fed+Krh96TWyLRW7dq1DBr1wglM/
N5pdY7Ku7Lvl0enQzIHEeXpIqqL1AOw58Y0QFswdpzby2jfpCrLwfi2+cBAUiMgKhfJ+CkewHouY
futxgHEYC7RsNoDUaPQU8Ozg02tvuG37S0g+tjHvCqCICYR0p6WRcaURStpH2XjPhA/uMRHwaEWY
aD3oBMTX/jF/WG6TI/6CHz+CjEoI3DsW0TFjkK3ZRNVJ90VhrfXnPmbpFDrxZDzga0MTx2GuEQhk
ks0XPfdaMs87Us6XVbUoLedRBpLucOVC60/JaipOUXqmWe36RdisI/DWyLaRw6Av4LZ7By7a8azz
ggOtuCtBDQu6OoY3R4QoRpIaBRcwtXrdCIBRmVnQB8IonQoTjYhwbd0lO9aJlcJEZ/kE/lDsYD/y
Ry6vcU4a4qwqfcqOzJjdqd5Yk1v7gbttQ3UETbsk6GGrQ4uDTpBDx6wZ6TgKtsJferrH+QHbkiAh
hn7JG4Mwi+SH1+drf7rhy4coO8y6b6BPKeix9J2OTbncNFcNTBwvg6sxcXvrvpVNfbBQOhgrEIvP
eKEeqkVFgbjiQc0Kj0s8JmliCXmXekT7SXVPjGcFUDfDHryaPwrd3FLgI3pnUGYwrzwp5+QK9G/s
kFff2HJFr3hDzGFDmDFDn3NP4bThMy71JeUNbw3ZCFQOB9qZ+8OtZb8XdvVHDEeT+629JJ/VVZsX
bDBqdzzLavDcPK/SmVWQyXe2KOHg9V4x5bmuC9qOvD8oZXDT9/cz70rDrY0DLbN5iadBmlcyXAKP
CR+a7pCXACawwLCA8ruXYezaKgEwsGPnystzd2OIDF73R9oZjB8I8JXh2j0+VVRtJVhnN2LyuETF
qyikvq4StgVbiiMGW4XhENWbU50kbiYtqbiVb8qXgSWGAC101VozfrwU/igkwzzmMeuPYW0Z/ih5
x2d0DMNZeW7THSdBDQ+U+kn1WXeIeMKzZQ1ps6budiQ6dNMvLP7IDJjgJ/Ns+WGDIpEJIkFrDYv4
1waEOVny++KErrCBqNF6JRp0cIYEO22UwYd9NnxKj5XY7iC9QbUslhepOwES1IFw7FqAgVSylh+J
m5pAAHETnQbJKTRX2qtvRhrw5hEGisCHeJAVBRVFL/8OP2zEosyeH3w5rEFl0VTuk+nma8QRS96M
tanqRcKwClZetRjmRAexFYX1ULt55HTsEbjTDn37UeweL2rolgXTLWcs6IlWEiz/iF9QsmapZlMS
k3Q2TTSkRc579K689Uh000UdfVifEECIJ+A5yH3uZlHCFuJ2C9IPn0fzW/65GwEslUczkxSmGa5l
fNK69Pw90Eh4MUhnq9Wdf7ixM5DDNSTygKbXij8ioGG8olOEKYsVNJzKpNJgUsc1POeLH55gHC9q
teHbC8PpCZlA2vjCjBdYd0bENNmdrn7FuvQRzyPMw5aIzO1jB32Yd2lP9DZ2FW58CVsWOsnvVCGG
ZV5xMMkkZlrHKHTjltC/tbqpX7Uje2GTaDnV0azr1GTwVMi22s7C20pgT2u4Rrvnz3PXbeO7fiUl
ixu0AQ5+/1fN+hdXv24oOpgfQ7JMU5T+KMC0PjHEKk+YfGRuichz+mC+csOJlZVlztX8iLOZ3k2A
Qyk6XbcFk0oVg7e5dOR9HJ/5TlvyfQr6Ik+J/NtzWQgug2WmrDlJRESrPXYpnmbBzaqAUXL+3OiC
i+KYfYju6EcZns6am5rlE7byCIiJb6V29gxUcPOEX3LBvCuCzbC0uy3v0Up5OpyWtTmLJXb6jmzZ
FC4M1BlxZNU8jt148DqSGWhFunXKhn+cpSb97TxE90u3QHWWeSrycGIky5mg+FzrrQtUIXYA+0Kv
jF+KzlYNt2y94qxpS2lfAeslweM+r7M9t25ykCWfgT6pstLnjZSLzzuzxacLHj5+ko50w1GPkeLy
XDKIfd59Du70TO9f0Nth4iu+yl38Ipxj1dPe5W+N2I9uxjlXBs9qAl7ix1nHGy44xpxbDhTpTX+h
86OlgmAZ7+V3DcX4F3NDgXSmK+2a7gC+PpFF8CM3k75a/AakzSIkOg4cRBpXQygsgRIp7Tx+eC18
Zv68/Cg1qPfiCTIie+YJ9tpzJnk3kXt4FglvHTiGjmPXBnKPlGDdnu+yp3Pj7yoU9Jvsh5M0c9OA
8ySHXzive9JHJ0KxYfNLm+FspPohXpbNt63tVRK4aLkHF7JO9JzdSJH6UOJ1ulGyhZbO7/rrCD2i
9Erq1ASE/epJsm9FjebVxbnvF2N+qMV/iGN+DZn+7D1UCXYcEzI0Msofj36d3Mvhea/TyZanAF8m
K5GdZ2wLXsRCkshcJJqTEBqGMWPfu08+pDMhXw6FPu27wiygxRuxxR6TCCOnuJY/yACYvpiZQcDP
qtUolKbEhufDYeZA3oGGeyZMHXMu7oSfGsUJkcAAXIGJHqrv+0dpEy8wWQs0UMseAwpyS5pTdiDV
7cS2RJpzIvw8N3dyMRkelxttAQlf9tQgfReEqS+RP8MD15Y2hy378t+tmvLXmZ1Kg6ubCqAsw/xD
pHxrhU7sxy49i8Nk16PuY2ozOapvcyGzRbJ76sd2/WBmABSKbEGn6dbqubMgq9otLorEeTV4/LNZ
mXvmRVyLbnSnCV3c6VeYm1aOoboawPn0pa9clTMnso73YZPiUJTnDAsIuX048I07LJzVIgXEXS0y
zWbEphIn3GxAnTLs/3zE3kNyldZthCUbKm14LZUjp/5ddRptYdFSCN74ym9cTVo9gb2NZ47rTIFn
7LXVvOKGVZm9uag2LFe/EW1BTqV0GpccS9FjZfZ+8VxRxZFZNiR83a5meFF4tfK5bl4i3ZacnBlW
dZQK9zY4nenEFTNKR+NA2mcnUM0GfJd9smJjYBIoQSpc54Z4TSAVCfSnHs4GsJal4cmgpCAZHu7b
5wspEo9Ve2Gm+KVSLvFYMrmLphUE4bjKR4R84JtBnHoqVHfC4y67yuUs46kbMG29ZhtQ92ya8XqM
+9srlzezfvzC2j78yqDILOprk9n5vPnORiIhbXoW5TKQrjDMFALvFqLzPA9Ai6cDncnjjGqchM7z
jRQwWLop0sP1/ciRmzSOlvlAay1UQRf5y+w3oLxoP0pjpi0STrFtqAGo1aeATZMmYd/tqbTYCpJG
PV1yU8hztCPfN7uylaqI2zOWdCD8Ia1rc+QIJaWxYObujqOtMHKKXEC+t2ipMSWFTe6AwTTRzpJ4
ZfowaTuHnSkPA03nt4YYy+mmzWHrx4WN1+PXQaZOpleKL0IROKkMPx4DiPaQds78B6ONyRs6kTeY
uJG37dy2hBdHrgQO6SrdKLn2jeXAg+CZHAiDCThJBK+j2FkUMskVEIQqeEUydCnwZDARrDfeUqrv
/C0nahZO+v0dliArkc7l122zgElmUwZEYWxYhstBSfIFW4YP3b9/FRI1mfPfb/Wv+cr/nIEWdjgK
ABNb8B+zIqt+pqksZCnIynqlWH6D/y3IR1uDmLA0PIlMRFIpJi2edQDK7ZOQtTFeys92Qec4bujN
85urHKRFtscyXKymJ4YraGX83L5z0mfnz/fUsLP3AXbKOT4/7gEGmmVFq3Rz7uuYpL3//gP9Igb8
+QfSgNf+3xpH+yX4/W1UL5Q1KhszTc/SluHX6OnnKsTrPXu4SBbuFZGhsJs677mtqGt6u8LUGtm5
zwhM2hvMY2z9+3EOvYJ1OZaqbTGnKntQ5q7MwJqbU15quRb8J3sAr/AIELGrORw0xghJ6t5WPGjg
h7W5ula+72tcP9ZcCEaPZmO4EkhyYEzjPk54i11sVH7kye/yP+Cx8i8x+v98ArJhqco0V9N/MRd+
+wRKvVRavTISvlJGMNkOCtZJvG/YslfcbahFrpRvZLAmH4pXFntO1Kl/nDp9e1hHAeD9bXN9zvsW
uK0zEsu0IsKE1eniRjw0Ri6uPu21ZcdM+nS6SuUZ6AZ2xcTsGYyG8IOSLnyWULphf0LQwQ6AVeyp
ZGfN+rfExrWzGr8Ud4/6YAywFZWR5c4ybj2ZQLu3HHhh45BK1ANryFKPeIeLMEtcVuTFT4nlt5jQ
YxNwSD+Ku8xwUmK9Slta8MqyDM5d/ajhZqePPSqA7Vx0DYOngjsiZjCaCwd5zqnbeMIC65Rw1WEf
7hlbx+AAbfFLfJU+HseKplV1ntTejJSJ10yJYX1uKkf44WWmg9/3P8huCLL6hPbMQMPJCEZFVJww
93ZIWNLn4VH1FmbwQGfBZnVjfmFHow1FOnoP7WzAYUKlxf/4CXHsvbNAOVPYYSrnClVnhZdt4A61
P9Yl2RVvyEVS+7nuTgNuO9GYtQr0H5QfDNehEiofyU7RZhxgMVOh52VYJV/h0bryA//xYFEQ/WWd
iMRx4hCa2Pd/rRt/e7DCqhOexiCnZ1X1OAHR+EytTuzX3aYdV9jmmfVFgy0Pi9rai4wj2NIzkSNE
671N3I7ie9suFdSFLyOGDT/94lsSC6fHIXLWk+Wd+4tYF5HArNmUcLfsWBChYe0ZjqJiHRBxsB3m
63xrOZnZnLzIOK83yutwWzC/QMaBuEMkucbmP2CtWLH2CQ8lO2tzkWNU7B0Bod8bkiyeIQX/NgsO
ltIsmEB2MnJzgTFw81jU5cQJ7LDSDzMC3PL9DfQ5/8CKiEwmybFb+Q/2eJrNbpupDTuy4SM9CRJj
iPyHdX2tegMzP4RJlMLzAfzPYAvyRfyg1O/3jepyCxc01AeGCgylqKHuZPN2b9X5DhiDsQATS2KZ
ZgXtCS3rVFyR1VZsOoQf2APROswxWg5uhE5oz4Svp1RkCPmuSXayjL3n1VSvbNKU2AdmEnIiu3q4
YKGD7/AZlJ8FIQHeA2mOyxOje8VLhmAqsTn5QgZ92B46RwEZJE+u/+pLz0GvG6JdM8S6hOj4djFF
spPIDp+B/oUegrVn98lWTg/XkbBg392zybmOGflmiIeUdT/a0TetS78e+9nRIo9bp38hTaB3B/IT
fLH262omQULYc1xAkePt3fCc13z0fMCSF0seLXIxBlj1S/AYn5HqxcIcrecNigdG0nxOHIa8v/8M
icv8q75SNonFnD9CxVpxyQD08TbgcFySPNReI6JhZU8eOJr4CafxXHMUZutC9cYd2VV0Ogz2WAbU
8/tPN9f7Y0PgZ8K1ptEoefwZCHE3ZkK5KIVZ/E4IF0ziu6Ox0bVIAUWkJ0S+sZXejHrbJczj/SfS
Up7kYUmCQIHH6r7IUrfiP3jKn1Pp+mzd6PO+JsGIkTZUGlaxCMXeHlgxtzeFnKl0UUx1nUCuCHZa
ZziQ5kI+JrU+KsnX/AVMgUS4GeX/KjMdZkojQajAwpj0/Msv8xdEsY4iErcV/mpF/T+b229nQP64
jaY2NOm5WjzvbxS1NQorgKk/TDlDks0wzrYnxfA6RmU/+koJXdUI2kt+FN7ujxVfBceqeKpHFqHj
jmK4Tv9R0fyFFapDWgGnxA7O0lRzUjX+9hve73Xc39IwPnNFAQei+iZbF/P0Nn0hErTBIPCO9gXR
Dw99tjBYn/LySO5/lyHqXxxjv/8Wfwoc1DCWcrW1+C1Mn1U/XzfrfP09/uYCDK/s6NutLgZcvEbj
C2xl8mN4yc/ILHufNFkmEE+3vqoS06O1gBIHhV+/RTHDfKCpgpDMzSszXYPD4lIJ07JOYXUjMisY
bxuLISIYoNZTq38IISxzKgf/rC3w1kNsQuUu4in5/z9cOdZK8T4q8VlHiED+UDoHAxwPR0nwJMWN
jIUevpaE7350t2DsvdiYuLRyHugterOVgZ4NLYcRDNdG9nlsjGGDCoUrvzmzr4rZEPutdriLzBg+
gRUnt0X/2LdyzDAhCKuP8J0ivOFdsjY3ko+idU9ISxh0xJXT7pmE2vk1DvnBN7KLKK4eW67IiuTL
zhkh/VjlPheORWHr9E+q5t1qcjFcSAHwb+q1wgvdMR5eVNUqrib1Qs7xWcg+Ks4oC9rRqxOnCzdi
5d09HnNpcPpmIWYL8WKMLBVIH2cBp+wVpoIGJkAHR7wGbDl2JQQd9eqenVl+R1dJsav8aMgzJkft
V7HRXiyWSYlXjYueI8t7dEGSbsbQCe9cHD73XKc50qq/2VVMDuE8J4dwK1I864sSQeyNnWOAnoct
oljNunaaTTQw8lAwZj6bQEQWUlCH8yTeZwlgZxNN4kYGNEvUnQm/kcuXW7syl/wBVWlOrKymupMs
0YIQ5WXqzw3pkMKNus5jMIkVNl2WABPUwRG8+LGNZQctIjLfO3sW/jXWD43bmrN6V60ZzbEf5BiL
CPXySVvlhdsJdvvZMolH03hCf+nE5nwYtzAaCFdN8MKmc2VkgzZryCwANExgFwCuSprr/jQPzd6Z
s5/75xv/wekI1d08nWt8PGR+PTaT8FifIUWNNmyREXAyUagApEbImFwrm8pRCoXkIjE1E5nOZqgn
wPV5UmPnT9BDs+wzYty+6ch5ltHmrKMrTxhFdLExB/uxBH4tXtH20MFPu9fbSs5ehNKl+aOyppIO
3XpObdGvVJKeDjQbxV5EEV19NmyeOx9wc8712Hu55ZTxRYovTEVHcdNcJdUuziP8nGxNCGOP4DVW
t0wa2u7aik7OjQDIgAGn4giFW7wSQcncAQJSceZqtrg6HmT9QWoRvoZyZnSeaDo60e+Fm93XbNb6
J33d4oGyazxkw0rS3jMShtpFso8Tb2CPyGWM3gjo5zCrPxSf7WDTnWr1Q7qjdrcHQWNr3tkUIshX
m4z7E7VFcCe3uUcX3nW2pPnk63ZMWMwVJZu6YGdOU/xhcicNC1WZGvXmTVHXgupRSR8p2EVrxhVc
lx7bT0V3yGqMLzg10H6+UTo9L3pQaa4F0GzTGkhKZ+lnuBVPaETRWDL8YKXDlYjYhodlVTYrxAzI
EMl94wYEVHA3QSoHU+ogL8KOm/OZHTGByQ3jXUanSEE4VErynk7tNe7c8eZQbtyYQbjiyVSDMvPl
1s4Svg3bQhXN+3+WvvOjrNrdkhHhWX5J3vjvFJ6y1XDskk1D8UVLZBdbxhKUPPFyEnpxv0HXMFGA
TwPZRnRY3hwjSqmUKEqEpeG2HgMDJDm1R2gGAu8u9lfCD+BhELnjP5DjuICqA8XtxYDVoMD4j43E
eKHw4v4iRHR5X3DzEzd4C/ixWe2VHyr/P8kvX4iTeYDUoDlXl8Uj0Jkg/5SMt/J38SQuqxqyTemL
7YyiKkGM+Z74EhBvts+L1rL1F0qysnVoQdB9roEUo8RHfEEF6upfzal/R2XKFqRJp9TFABUQCgrC
q88yYoJJqquAsJEtXyk9cquSZBq4FyfrEu2qb/MlYeRB0hGdGVJVYm6w4TBds3s0HiZraWRE9A12
dFbWmp+8hatkJzOV3lUe84nHY5La9guk/zKrk+1jbk4ytpl5FHhh7PzIbc7SkFQlYHUHckNfOtJz
dlrnECarrh4l/HiUvyoAjsZ/Y8TKzwtLF83rfaNSNM+NCxeEubyRNIfaYwXtvaQURtuG8n5vrbI9
AxyNtcXk20KbSvt//8jYiEOb36iW3x70Q+8zdeiHRViQBj0FRhEHWD1OVOup5hUnM/fCV1K7+cJy
InyJCiMl1qlYODJe9tIgOrXgYYfaBQ2uRwg9kP+vJ3Ewj0nimL3HOcyxLZNu0qzK820usYFjvaAe
YMTQSIrLcoOYzUxXKLbGhf4N2oXx1XX8ED/FU8vyhZ3wUizt6pMtsZHY6MG7VU7VcHoeyh/z4XTA
cBKn/GEgn5beI1wwqi5o9SfOOytkEhpRBOJY2GrPXSq69z1SYEa7wummu/KLOTgVWcWcxUtrhcyR
RrqzyHGcFRiH84XFDIy3dDagXQdayOcrOdGHem1ykMHiNJ7slO9sQ+7hKxtqoZ5U+gXr7+VtgyCG
K8rJFtKOm4lCOXyvNRfxPqsx6Ojo9W9vzeARKfd4Q35bX+imP4xFfQmTiYw2oyAlOUxg8/RWrB7H
OPIIvGLrqQa30+2rWyEbF+f0aIpph0GGIWdX0hJudJSJPzGPLXIFp7yKr1Rf3bxAFsAUac7d7IMM
T9znMjkZa/BRSM3e+wWLo/AtDBAcqHwtc6F1wpW5aJiloG/xCz9ZEay7MPYIvo19sutehECaNy9M
q1og2cos+sLpYfFVMez/eaQeu3wjkNyGWGSe0jFQ4SmnxzjehtIkvK80m1+L3DMtddNF+ZFdhQ9p
2EbSrioddBdC8xGSDlBO5ZAPer4vv3h2eXPIxnv8EEpzHY6xOG/HucG32dBN3F5a8Hc98SPcKyV9
3fOrx5Oj7GX1UiIJ6jxNWRaGL0ar6JUPMutcNj8WXWS6LAbi4+ap5YqhM3IzUN/dF5Xu/j/CzqxL
TW1rw7/IMUCQ5pa+E/uubhxaVSJgg0ij/PrvITffSe2M5OLss7OTWAiLteZ859uwx2qvCMY0A2ym
GDncVDLXRjaU8FT8R8E6+g8lT2ZOgfJZGmqahAf4D8WdWu7bQak+XkvtQ54JwcB7eM+wspgLm3i1
g+oO8WIkt8LQJrDZkRVjiGjt0Y0mK46GANoqhhyiSyNPwEdj1k5mp8xb9uYN44vMxcPdw6jdpvBx
1X80Msqfr12WFY2MMUEWf9Ta5U1SW/V8wWx+YYFRJNDeGc5OU4CF72pSH3ArS3OjYBqyKSav5StU
rCLMg2rx2lym6uTqSZt2/l4LcBIY0I3M9yeIx3UqLNMt1MOnd/VVggC1ECLDevSdfO3Dpw+OlKOw
Iq0PxQuIFUotUtGfMJR173H8e49EPtN/uwlNkHRdIHJFxgX3x0TpUV71qtPPF2LcjDvDL182h2cv
JTOSs4IgbdVs1xfoo047V65BORnS0bqDRbfrtmQBUB9CNKbaa0sn2QisLaP9foAHVYotrDMAj9f0
MYpRKiC8ILQ3NQYrGqtH51AJ3F4WAXbl4SVMSP17HbKLf3/OkLNh7MT4YEqkREMvOysIhOQcgwSW
h7rsUum3OEbxfiG8giIC2Ve0eQrYefWE5vmzNRXMxKD7B9CGHt0ip4JR8L8nLxHjaKPHPr6ELkYK
I7GpU5t2pjjOb97lmwzIeqHNiW4dvsGbnA7S1MvFQpCgB1AC/rsirIqBe5Ntnbblczi/c6YgVphC
5G4B4nyaMIJzM4va97FhigirIJ28gOe/GXXVC2zDs5XKOsB+5B/YoNaPSn/0hb89yR9Nd6LlYvZK
8suqk+0aj/fBJCmN4cWjxy06JyF1+G2IgLfA5qaKLFQzblM6HRCxnnZdWu+JNO+SndB4GnnbqEVe
YyJSJ6n7nlwPWh09vlX7/blHOBTpJ4Qk+ZPJjplQJaCB4kSV7dfFelgsX9QWCo3wSobLc7c5cvLS
vu9gU1eJTxwyvKjCVf0KTCnodpcVZ+2E2SLLCXh+c50yxjDqC9m1NjE3NZoPMP6/L3v510zlPzcL
1oUuaoCssvRD/JB0r/cNZ9R8hQgQfinHIyAPCranMxgiI2229FfD4B6CWaLQcbJHT3fQHX3yhug6
66acr57ITosD1MitVQcrPQDRBe2nDTdDU03ieVZYp87q9WVHxg/ymS9QStDPG7IO2E/r+2ULp0rr
Az5Z2NuOFIrSUXf3EFPW+R5UjbWX0e3ij5cu4KDju5IlITvQgIaMmHWPfoQmmWZNGbdQ0yDqOTC1
s747j5MrSXykPeL/eIRPkxAdgCKCqNONtiermHncO2S2BuyCxhHsHW3DXXeG89vdvC+A1VNGoAZu
bEI8nEk7sCyg2oXiXkPFFaPbpC5Ali7QqSePAwfdI+zNlBA2vZaQwJDrdjTDB0hBch+Wy1kLtntb
ioi2Ypi65+ljDm2RXEPAodwrtxk826GbswtQ6KQW1FV5XfkN3V0kbYfU4NGIsE5I0pegWsorvYLc
a1wvbosmoraqOz0GRTc2FK3NHZzAPFNmPNFs2x1hPWYQDkOoHBd8vEA0Hy6K4MKWv6Dnbmmb6aDo
mQG44cwGyiug8RHgwOcYAVhQxBP8vWb15qBLLiUq/NKxqBrzq4ytq6UMSO/B2YIKHL0U88nEZFay
pMKRDwynByspePRWNoPRZKQZRQ6byWLWjCoAWADAOKyWz0ND3UmrF4seUotuU88g1NyvtGwUKJps
aW6FtJI+SHEvuy58wNdfAHjTpZHohMj+zGan9IHJZ1r84EV7gVRZxXxKYu5NKcOMPH583lSLhkQj
vHEsZ3YLaUYJiN/tyCat40JDivarxb9N2+8GwwOni15gAzcvLWgNgWuM+0ynHk38Nzus33PjUJ0n
l+m5ChnBoxfR48Iu2UmpUOzKSy8ueJlXiS5qPlQSdeOmJB49nTdL92lJDPmRU5wtTSCXy+l08/ql
HoqP7qP6hkFezvgkYsZvCukGbNz5l/7d2e22uPTjApiO4qmeJrrPDv+sAxV0iCxiaa4d7w0TLC4L
lhKGOQ3pdVE2z0dzkdK3zDYavL88iyj04QQ9erTUpYSHDtohf/3OcXeky6aXMkZkp5SWLThE4WoI
UU1CHVLU7nJmlu1Yb8Z5AfhuPh9231+SlOXAvsPk78kY+/sNXx00+jvdDQufzlN8efqayNmsh8jK
1R1r1+vn5dUT+vnzdUs3hfFk8DwO5fGTUyGSZSoAB04jFJ5Lbl+CTLNLzZb/cVyIfzwudKLWJBj/
lGU/D35Jz7r6XV5WeD++HMEk1mI8nMoGVlpmSVf79x33T6A1Grj//3E/Tqe6bpr7bcCPI0IehiSD
Mn9g4Nw1H0KB9VQmThQW/sC8GAcQ+jLQHOSOinO5wkW/+jo5MQTqWv/C0qU/gKmYlarEZ+q6JqJ+
+B1MfZ2zl6KBqK9eDhPZyifc/MGkdP8ylcNjBp345d+DYo3FtGaq2Lqsy54TA9ZEIkE8fWHbYh8g
I7rs4Ub7T/se5b8QtiqIjJBHBAVQQP90rOu6TkpF4ZyuOLiBc+sTzen++4oN5Qjmj10suyWNQ9OY
5U4aIsg3BfbEUSyFT/rBxhTGz9yCeqd9FQgBIF5yPsT5jvySdHeDRmmwTdUwi2urlLxWjkGJuOGq
jEzMgBw7+FAI3xZxAESgfLpOOrLKKBxwqdAikcdFow5JplfnKhsYpZRKKgGRkL7Ff4acDv9bp0KQ
4KzWyUwgDmT0Q9jTDodySs5G0qetDQNQSs4UdVNUC5F2hgg7U51nKBSCCi4KxbKKfA+cCsju6wbP
sz+bh9j9V8wfv8GhRwO3ff+jWRj+dy39fon97//P1GMI60GunvtkRVJ9vcDFuMyX+8xG+lXvCuzG
kY6gzX/beyDMUNmHHMVi60HJVtpoJDg6FDxwXkP8+vur98sj4vda5/fr+tGA3c+ycIM5m6xGyDrd
xBOtPU4QItqSNCa9y8jH8JUPokGBXRh0OHZibrSvjRQ0JhTQnbADP9tJ2I602+z0nlQTJPsuTgSE
lODygFez7KEMcL4ywvle8dWSbD2giAoJVovQ2PKWZ9PM11y4QnZileOvkXFCB46TrAFzszbDBzlW
6qIOymjoKvbTW9BfTx8+/gJEF43+8ZikP+x8v9+PH++8cq07qR1pyQpocqlPrrl3oX10RUent0OW
NBFJLBPwwqid+dBuov2Kzvs8lZxqKTqK2/iD+Hwkb8JNAiiVUwKn8S/LfH0jkKp1j9OYsrX7em2r
6DHvHebr3KGSuGwE/3JCACL4sIxcAOIFsXSoXt5T/CAQNPdOWV2vpgFVugedRQVK0VP5NJWQqFCH
mHlcbBVuI0ARMoveH3/vtMyPoftRs+Yr2U8DdEyqQz+9FszG1xdqJLsVyQbCFPgvxYASgis0jsqu
/ZTUr2KDH5Uv2W+YriMb7irp8kB6k19ZLK4imAOi/pjUL5SYTG2sUeBFVebIHDr7UP9gkIepQMt1
26+TPGFE1OAPM/wqN6kPz0wEJJIgyjpPX7ZS8uU9iLgUMAZcrD4nulzpkNH9q9OQoLbDxACATkEC
g49XfTzsKczs8tQT7m7eYEw9Nb2FSZDaYCuzbvw85g7F9wrBr3G1ODlLU58joTbuE5T8/Ag8Nman
cy+uQ2Rjs1vtBrZuIjdCJCGAxaBHYPbgM6XqCRxWvqBboyRuZSxIree7b0fEr9EEtwdmBj1XnZcE
c3+79GUXWZrL5ueNrG6CSiUyYZiYbxfRvTXaXo3TwzFB94Q5IqQoc0EwBTz7yGpjS0V86bKcNDeb
Pu3XdGABk+Iv5VXbjmPFztx2g0wY4ItINu+FMBStytCBUu3+fVeQRv8tAPrXALcsQZfog34mYuTt
RejOmZysXtgLpZTwT/vI5N7j9pgPW/QfHvsFsaOsjQ/wQ3GrQ/G3IOk42Ti3uFUEjm4rJINYCZXE
CSBb33YWTUk/rdEXUGTCOuBvKzOkYBQXe6cxGTyf9MWIFx+tg/3sSw7kHUc8Kyjhj7dwk5LQx4gI
1nnn61sFe+q7q1mSWxwgRhCLeiEGUNjl39LeUngRPlXSR7GaCorSvSzabwn4iOBBIwN79uiELEit
FMMXq4r4VAJhKuObN8+HFbFsOTcUP3WTlWJdA83lFJtmTuWDVeAbaraYs6fj80RBtsbr24Sj+d6D
tPgA4YFBHLEpMks0c0fvZSC8Ki2KmL2JusMbBYjXwH4pYIPhZw9girSzcecqE2VbHhRjv+xmoitb
jE0u/VmbTtTgjiPktLJba3SqWKiR4iBnXNxkDCqwGaJFwyCv9UVzmpO2CVbvC8ZlVU9YQKHg5jH2
EvMiaGLRFF1Gf+ZgR7sd3+YFjrGrZIzjBBzLYgy3bnXSeCMvIbA3LwEoqc2qp+hr3HKNQbULc11b
jsa5T3yEIazmG6ghOWndb7xs5PDi1t42DSVnsBhYmY1mhzwIosCImoPE+5EeaPcUd0ZJ/gXkA6/E
ZEoM6Kd7b9znSucW7d026Cbp8cJxcXYZAEeKC7VzLMzaQJljDh7TErqVhePgJHPJnnzbcFM8qrMt
adPjOlwh++wlM2oAwsPEgqy7CV4f25p7/43gFA/AOmISjXnr0/v7W/PHl4bQFA2ipoJg9hcI8z9n
/E1UR89rkZxX6rMnPDGxpSx7Oc3wdAFX71DA0D1LCFXb7Q1fqs/7Bf8ltiNEjFAukYhDVUycHDVM
z2far/GgEYltaLwcOhMyP7g++RmJH9bt0N8rBlRRvSMsyqgl2pBI32/gpJ4FxGtmw2YDx/f6QiXP
uXsf2lgbJPI/5MH/hUAlgM8h2CDSFFXii/9e1VS3Or0/rm2ywlLGL/1RJKyUA0TE4Akr+jkrd6/F
KCp3okee5Gbog4UiC22ZztgMf+ady5BRW5xjNdBSZnWFqU4ThnGQUAiMmhfjocFpEr7uZgkLV5nx
Q1whhGzPABMdOVvjefYMu90gPP/D4JQMBK78Z10kE4AzFH99w9GPek2pu5qB+i0hcFp2i+jsomK1
ZfNF+ChgLpvQ6Ty9TMVIR06AH7hi6xTCxt7uPXtvfkEIMfMMfHu8wkHp5z4+iikgquTV8WV683Hh
541gW4gB39aMk8slmI2/h2tP9nLh0HY3i+YoTHsG3lcRliCF7nl99mBeTrrZe0qpcPP2HlxfE3a+
yyLySxuc37pbhzcmCaQcmFfrTYbyYDr0RGzzntYn9E9qNs7ExMRPuvReZmPDBQZW7tMGpDm6Wltx
3gwCgoLDHrEwtNhdh7u4aFYMVtFDkDslROcPznJlfg/pDu+hMoecnFsDnxK6/5g49zMPb4CjEueT
3n6NN3eWctzVqNtEPCidv792f4DreESKLkrqCPkD6offF2HyynO9et6TVe8seaeORHsbA/dYybGS
aF/f9qSNK5zcQKesJMjHJV6JpY/snr6WuQY+WpjrNP04lgkCEeYXJrt70kgHC3yV+j7+5gLlWK3D
RuwzUiGY4RkR4WMWq13rsHcm5ntTU6f+/YuJYl98/2cR/s83+7EIX9k9v+/fBYeQm8xrm5VvIcHZ
tsR+a9TquGGYoy0sA2Je5AXZRvYVP1GY6oy7EH/rDEWKdWnPjyL8TAIKth+963WfHwe+5X2nZkVu
hTYtQ2ExWFHsjWYVa+JtcWyPW05HNnYNNLBZc5KRm/3wqEPdzsLcgXzSvSWbMH7GGfCHFqtT0A2r
YZW+SJDRHAHBQP+K3nGtTOKCvPLb4m2v9/ZtXH3ky8uhs3lb5izL5cXe/wNPkP8zmWFboieGZTak
eBF+roiqVi5a8hCSlYwv2YtDRHaHHBrEM1g9rkBQjlmG2t2px7UMPKd/cGDcwePx7wCXhHHmY0m7
FayXW30z8fYzE3piqxqFGHY3bDMAdP91yb+u6eezxsZvNMJ+fihiVPr7Ks6qYVtmasVInRqaXmwM
6g3/DrerN14ZTTMrhRBDhe65K/D+4AyH0bUPRo+lPMAny2xRNCDkYwTNE345jwP4/nWdVcz77NF1
onuNuHgraHRcpg/N9i66xSdzzEGGDHf1qvHLYmbpPNlIOCQlS6IGvTrwjAYJvl/29RJgkDYVKKqP
LdP/fPOErMreRTHEENkdKsbjoN4nl87BmW6PfpD2D3cxWrgNHhv14VGaI8xg7mGCU3fjigVnoZ1J
EUqGQsQSJhzAB6Ig0NxrNdcQO98m/XmJOBShshgo73GGHfEXM9ciQaqLb4YNfWifeZBDz0uFSAba
GqOUvvhbkE21D12b1LmnwXxEUoP6ZjyEsoS/jPlq3JfutShP/OcsnaHHT+RFd/M6pK3xDTN+2b9c
ZzJxkyVZOBMoiZf9DvlMbnbLF36FIxTqd7y+IKA/kCwbzEMU3HxoJEbIxpExiXZJDKnKarJqGeGw
PJXmcHEBIIoqrkbBa6Zew/cUPQ+nH/wVROO1m+MH0Jn3SP0gdwu1fYHyF0cY3BS/08pXRVfpptjI
URHuaywJ/dbSkVQOOT0xiyN3BZeZdNzeHK1FmOsUwCxOKY/3bfBsMIJobIhF9T26fqcz6NIh2i1e
481+LaEaJdFWBDkFvQb7xa8sgQWFmDsEJIpIZwtLDm1mqQvei5fHY1nKiOY57hs/mf2K3h6YzpmB
QNJ7UwjksIo8WA+jBcRGTR3LOzrHwRixIIRqD3fCOV7sBQIeJrqSWa3t/AvMbOCi7yxiqCywTTSI
YWuoud8QGWBSPWEGGtnN4uOYzsHxcOBKVB/IqJAScXUkwdNsYnmU/QqYge0xx7AAnTV8CcyoMJkY
OYPxA7Bl0n0QR3a3Chc7z6iW4PeoIPm6xWhD3IpYVMAexqxvOMHkZoSwRgEH77kk4bWO6w4HAa8c
WVfYTd7tYon80Bku5b2uDmM3jgHsFCKoMnseNSNHjiDWXuI34zMuWJr9/Opeq6o5lKdru5ET+/EJ
zerJbjqyBy5sl9sI1rNDV3r1wbJloAae68DN39OiWDAffnxqtS1eDXlZqY6QRt3efiMTH31mLI/E
kj4EHAyrnmJcrPdRDrmFXh71aIsacAIdUsX/bmQ+EctvwXIEyVS5rafc17/frDgMpUeGUhsKQHja
a4TSvYtXI6cgthuFCSO4jjD7YAVK35cD7lV0zYkrdT0nDTXE+eNNiPSVl4z5JQFBRhEgX+/o09sx
1AIgG7SCfWrheT4aYe0LdboI9mgNPocoBqgsaluV7ObmwGRs8ATqd+Nl6qTyJL97e7TqI9wT/GG2
/dcZK/wJRlWl3jN0hL8NRezvG6+SXOpWvFHpaTD87Fvp4cN3He/JoyzBU0+vzyLqp2m7bPc8SJ90
/iWVZ/xELw0X6JSt8N9ZoTBTqG/O5AfayVqA+Fha6B1gUjnn4M6L9MIO6dDg1YzrCJIE3EweK6qr
xNaCC+E8A78GnIBWQ0dsCxcALyiP9dvqvhBawG0nAu3isY2VNfU9TQFZ2UY+b90nZGRDNCTn3JjS
lm1Q02KNQ06yS+z4OMuGvi5BLXHv9+Be2Ock6K09m1lxjyClPzZM8S79jhM+Qt17TYap04xRC5N+
sSljWlGv3j4+AYCDZO+OAKEMYJAoEXna57A9Xj9L832UNzcXnBKuPwtlYCD4iXoQf+RwUKQnxQXq
Ou8w1oqNzoXIeJ62xuwyHsZCkM9rSmslTidQPpEU6ZMnTSUqk77iusT6iiuL2s2diesgTGZnRwsU
d+DdQzkxsg8cBCCf1ctzIKJKoUNClgH628b5NwBYCMVJjTICnl0FSp2rf2E8kDO4BvglLIgjYswP
0xVfE1xcXqtPftVi6PO2iXNEazXrJgQ0JHH1qa0GkRbfvnO8fK9HmDIPT8SBFXUADusrGle/Yh+2
CROYw3JIMMfDV5dP268eRIgI2/v05mJtkYs2OD30nlowYaxpH639+LhM0nHjQ076HvArTDdLhBJM
UjFpCF5AjRdfwqi9dEAQdMpXNIAO0kwIZBK5oDJGjcb1JH2VljqRg1TnJGxEjPihQkfFVoD53BFb
8D6SEjUulvIaj9+wYncYv6ZUCcBW+0Ds7Y0I2V2OQsmCsHVeCRVtC16vQoCvNM69Ua6aI/a0WcZd
+Tizewj2Gy4czg3W/ZjJGHpU4xeGwGgiEcTAn40ZAtQRhsg4cs5zZ9SaPTnKrD47Z0iwGzt25YGl
0EMFbLnUNEJwn58XOf4n3Ua0eNk08xmeo+JbmSvBYyysh9PbMfXqNYWvZLJHV4yRGTfYWZTOodsI
Y4xjeuh6tMm2xReb5IIMSSQquLZsz2gxligMEJuwOc0rMA3muUW/lsZJ+HCb8HU8twbDyyRxGPLf
vdLZu9LVFNbPeTORNtkkB5CF+7jSUKm2n6oNQCTGmKAIeEkQwfhGrUP1KLXR5R7sOclkeKpYXOEn
usTEh/i6p1lt0o8ifAPSTnQHSxNYpR/7aLji96siOMt+nuDZrvkjT9uB26L9mezX+fioIEGyu6PA
RwJaHHGCor6gtpcnt4145KOvjFS7YDjVQ21Htkhm6fM3Sv8ICyg9fAeSk2Bk6+5dbhWcTIb8q3Nt
PMYYq+A3G14myhJadfKN/QLHBGbYY9HJJsVERTa+LWB4KNPBvAQ6LkNUfwlu45jixjrTlWes7QiJ
XRTQ70zExd5tUYoUERUoEpCX/5CMfOCkXNCKnv/FWfolUAVNnmNkXKD+OxYb1h2ogUoy4dbt8TLT
tmdw3JP6ATFQ+FzhHruSJ8PpUx+XF+t2Gs3PJ2b1AvW5Va4bV8BRqP/329siAokTfzkYY2ML0sz2
48sTnKpYbBZQ1qvX5jy7GJceGV7xvdxWOlu19JkJu1u2uL3mKUk7d7tjeV+ZNersw6PHArcgObcp
pCk1oa5n2zK15XXn1oiqfKo0qKG4qgyC4UTewaGXQDilI7xupBLpTD+ShpJ/cLXdBhjTv4dFNPIY
lyO0nHURn7S7f+tzzvVmc97q4c1Xnd7Cv/BJp95e4UFZiWaDpcwVU2nBhszr+LwkG5dwiDnFxlRa
CKdmgakFQbsW1ReTCkejisd6DKABk14pfjuD0yuQ2JMMlbNhqyKNKzDQGmuTxxdjgzF+8u4oABP3
SNMe7xfImW7j1xb6M7D7OHMfC2l+Pgzc5yS42FAZ3lbV9ejay80Z+IEMtp8CEN85biHyS2gDsYYg
32n0TRvJG/EBD1h18eaqF4Cer9bC1zDtLTCgKAwg1YTqfFC4FCXnvp4WfGDN3dvr8N46oRFNX0F5
RInaW8Zkg75ivVsPfnJP2ryiPfWgMWLlmM2zY+JrU/xKrjMkgdwgVsnToVJBsQiVjGKqmJ/nQEyw
uxWTlZI7yaRYt1Y17nYatU1jiNEweGzwHllU40GU2ZVNKYraGgdh7hywWjV7bBT7NW4vJAS+vfTI
0dmwKbgaQryvkjyS4qATZc/oKr6F9XhkC9t2B8WCwtHFqT5KIzzFOOFpiaBCh/oY++KFBgR0FL9x
EtJwU6PoCyV4GS8jnSLLz9myfGHv3L9gateiCdAyXLCd5Vj5jqDKzBUv2Q2PyrEJchyf+3KrYueB
Z1B8XK3mcNf6eIccjcnDotrTxySIQ0Y0FOSnWnj7EBqncS+nF6zcydvvrZgq/Ks01eAIgFt+tfIl
RsI0GTew4RadMb3yNAtZ81Eb9u6SY/WjJo2KbXvFKEdCnfkwcD7vN1/VB8J7LuB7ZSG9s5QZyQ1J
ObD/cDYgG5o63io+WuAFxYQ9m2444qeUzkrM+fbi3IfB6VbjJ+AbH12u3sFtWkboOH2GLWQobnBy
xUTJAE+6KGZBAYDF88MV5plunMe6TyTo3hp8tTN9OfIHi5GfrXryU4iX5VLce1fNKXkKTwMXJIsK
X4jlGZ0mXiKIflB2Hrnghmmr6vJPaTpyb2iCLz25bfoM9Rn/pD/Y/b0U/cV1/YEAQDKADyuSyypq
wg+0p1Cbulbabo9UlSEwltgl3qiN3OF2d9QG33m6rnoYosHQnEJmxHF2w/fsvm2EmfKkH06gpHQz
7cUTFlNLrlbpLdZHR61av7vj369V+wMypQxFmVm7JoCx/DTcLbK0zkplcCGpYr0VzMtyIrg80QFw
321bMebaIqYiG5y47tZdwr1EMqwa+6/53kqM6wf8JKPHihiGGAwE+6kldvLAb/0kchPd1hvEqQbf
LjLtm40p6KlqbN2fMTdjfAEp0CS9mLLYWmC+ZvH8NmRPe8HAP3mzi/kvHG44+kOP8L9fV/sBzggX
6arLmdZ/3RAYCBIuujIT2TCh2VA+4hLq0K3HMCBSktqOb0SO375xZ3RxBgWx1qTw6VaYnFhezpiV
OG6ij4ka+hzTy8lYJ47mo4HSRnqxEEigPIt88/Xmk5hNtQcd95k5ZiEW9HuPrWjaS5iwYPx8HATV
Gr/NfE2uQTSb8Xp/fa3P0RXxmlVd4Lu1V3u7VakjxzjW9/NrvAF4oRu348b72ZS3JY/e9CDV5z1b
JCfCD9PNYGgWW1XkC9Sn64GW3Mb+KZqgNGJMhmp70PsOP00pOpaNi+L+aYyRY3FjSksfMh7sY444
gzgMloO7MUZHyDDMU3IfK2HVwvGriLTWKodQDXRDYdj3JCkRDrM12IoOFzY0cU4eCNOK+TIj1pIq
D50wQc+HiYjuzFcyi+KBaWJnTB7BEYP0U49FQaar3eehBButmbBqVD1MTTXiP+jGqHemtLUhvZM/
If59MvhM58BjNyCuzxo/Dc7MIQIEXLCsOp4IkHwNXUKz6aU4rhBrWvXw/3Ddm1kFL+uyHGNbY27V
z20rePtAbeD1sYy/oH261N/W65PbEbGVGLcvZgQTvujb+LhJBpf7XnfYvHFTiPRujCPimN4gcYAF
2sM4quEkNebMsnllqJRgVvCL5eTVmFQRPK8mYmM1JkwIOqroV7hc5it4icp03oT+3YR4QVeZMmSk
6pR79s8rwiy+vxpLcF9TuqSBM24sx3mOKUaeZj0jWvDh9pFT/I/3sv9/Dt/g7nKbXYRo9AZLdune
C/vKAJgK+h07H41VRIidEdIb4z7/9Dk/0md9H4crLt8twnnyweUxZ6Ua1HxecYJyUcA56oarZCDE
7BbJr3XlxydMyC20N/zYbHJ2MuYlEIb45i9aBQq8bI2ZTGCvAo/Wkd7pubmY+u7EwW2a12UfS75x
KSouhg2TEqsrxMRcamaY5IiF/B196jGPXN1w/TS7cR+k+Xbc1MyOUKL8LvU3ETaO79Sw45EZmPli
gfvDSh+6IKig4NUYurYTp1N+fu3NCAoLykC0D93JjqbiB4xp2jpjqkRz6pLE8I1KsYADyOQCQ3eC
cyjS1jHsFMIT3dLjeHMXXmy4qjmFRYriMvzEt5k/G9MniIZgxbq7m5LrFdlxDNTEWMzgIHci0e2C
nU2wDH+Ao6o2oh32AUicNCfebc7rF4PfiGi0l2su3oYW72PSqo1uvGr9ww4ELWYIZMIjGgeZ6pTz
OCY6AU8EE9Z7tHnXxhQ3sdK78aN25uhQ+3HWU0vgOniwHW9Gn1gw2z0sbvSnXVuxffHMofc2LAjZ
qr/ABdsuZ0PLjBl+45aXO5+1w22YRMlUM2L77lwdfg8jOmcjuTvoFa2FxaFkMtSGib+fKH26U0yq
jlGtFuTocKl8sjj9wvjjEIunGA+RkXUmXzXkSY4OMiy0/jPwWAeQxujflk6RUQXZcfrc9UoKO2ae
btt20M+zvFXAPa936LtghjpPiwoPHZ9tzNkf5lOITebtsBu4yS6fxhCUTBLQ2EJMy1ss7lbQ2Du+
y8MaXswIW3ljJRB1FEd24n53qvHNs2QwzsxenLvcP/sAL3Rli+avSKRnFJuJ059PXIOdsPuub4fW
ClYca4ua2K3b99d10xWgIqZ8fBvykbXCY2djcpNla2nGjq9A5hSF0GXsIXzrsVCG/dAesOwwSjgZ
Vrs43Kf7kDORoc1kcVpghrPwVuYuUnuxurykGD4JyGLNu38YWodd9TCjIFjAuO9XCRlO5yDvLQoG
rPgg2cXl7HAgh9aIUtOF9eCfF+wMBFIK/rSPeQrM1FoIhmmf5zbf0sW9liyAxvyuQvfz5m0IJB72
fBvL9N7zvZ19e4G569+YXkE4ps773MWH4dkFNdj1ebaRa0dXgpM1XjkvJS265qiy1sr8671Z8Dhi
iuEGowxD2caHKn5bu8aOIvrEQRnhUBLgioSTtm5sNhUqtARKD1ldvQI0MQcP0zQKKNPRLl3yX8DZ
o8r4hPhu0Ppy2vguVwAbOMqjohsXJ0hBs1jtb+0OUBqqh6kZQWmsPMjyXhywiAVguPU+d1SspSd4
mcYx+TBY0VJce6f93Ft7PKuZwGl8o4w12YmeEXetX5TNWjMOCfvM6WbOsGfwPO/hLAjT+hKF8Ov+
Nr9y48QWcbVOrXffzLgXq9iMJNeIV6tFYgVu6jMz6fW1Aw5StgbiLVY8QT7ty7MEw3abALWhxWts
B1cKJJ0Oxkw7q8Jeul7iUv2yoYF9Xas+V3KRmAG2yG0UB1oY9Nvl+u+V4vCPpRPR4Cr0TNhEwx/T
Wel6LYfPR3Zd5QY65NqoLMwQwAQpgOp42S8qwk1HNgmAdx8v/etSNOPV4h8lnPwHPpMy/J+r+FFb
p+n1emlbrmKLaXQNjYR6YEmLFZfRS0Lzycz4zhg1/nA4fQkEnu8dRu4QwJ7M2LB26zNu+zwA1JC9
P6Jk85b0O997/o/b1VeSP5oALlSTcT2UBVyyfjAqimcm6Y2sX1bpuvPF42X3+Mj7CIc7ldGcLq5v
jl3agL3aG4+hEMVTHzPLfxHA/1jfK7qgIAqTVO0X9/h/qSz6sxk9XlxG64obNudoPyXJIv24hZwk
9Zc6leftEV7q37+9+ItW8fvXxxcfMrMk4GGBjUl/Xf/zc5v6VVfdQFWWJZC2cfYZQkEpsLpBUC4z
oTcQeD29Yvq2360F9fIZv+eiaBRjXbFvoqPFD7hI1/B5xPQVahS288wjYKPh3jFXo9GEbq5+mw8K
cZzbmX4SAUJHIcc14Hc2Fn0sMbIvCQwOztcIrHJ4wHQN8T1mDMBGpHmZ6ufQZhqjo2kZIil8noDW
FrnbAfH2o8A3rLQ1SJvWmh32hQwCcXsUTPEDl6N8BiJ0Oz7GGO5SeskDtp70+7LJmBkAImx5urKl
5ov7J/p52r8L9g5+w/SrM6rw6cDJdov1Y6r3GihCEJke4JSDfeh3Y2sOkgHNux1uQe3L8L3UdZJy
IMrFbC+dNPyGe9v2+wQzYNxtvjHYIyAkvH5KpEcE59l1b/7jQer/5c/oQ1kQ9JEGKWM0+umvImnC
VRi9JRJgej7j4+mcv16tc1kM+KbrsjDEPmZdmWPhiYZe83PBH57Q2ki68X+cnddu41rWdZ+IAHO4
lUhlSpZk2bJvCMuBWSTFzKf/B90NdJWqUMb/XRyg+4SSxLD32mvNOSZusafbS3CMsNGTcky7iu6p
AqjDxveaEoEITNFbcF3znopy5KE1xGpM8MqgkAb7vR6eK2l624WOseAeqPuGfMT6xJGif+oonBYE
A+5pb4x9sXAB7HND8d4syFzpX682E1zuZIuM/ULrKH9T7fIVEPCzNdCEnHiXep3eHosFsxrfjtYa
hi9bPCjv9ZT85UfvnVU1+YQHRJufhSJwTiCScGmtuKOIdDmxPCEOFRfJSnbrxW1vvcAyHaWqu+JZ
OhV0c+jT4PTWX0Bnr4O3FA4dk+Td1U2XcFdG8mE3Z8yHSmfN06pMmbatEzZ07MQz73U40f5ozlxP
jk4zhjIKkYD1tHgCq7Bi8HYi5/Y6SvFHaz5oVPrsj+U6wdfx5V+SE0YyIjF2+th5mAhI1Ua/+L8f
DGRw9wscjl+T9EZSnEwcH/eZR4GpZv3QdeIj47NxkIYMjg33yO3hhtE/9jD7L+Vj6HbrdJEvOZJu
/HWK37Sc8ijpJ5VRyC5zNGrnZ/mroAcMVXLWza0H73MclQyz/pB/Dh/Ro38B6HlmqZ8Ct6ls+VXA
c3vblKvubChT2iScGddlx7laOWtYKBxtY+5pVQOemsV7WCI6fNyP8is7EF0GEBvl5CZ86j+BFrWH
5IP48U24D0/XnTKTXX9bH4YL/A9uwIPHaYBgPxoEkDXmGdNuvCIfzQby04wj1MnkbQSWaausAg6S
CVILxkOdjFPrseWHs7pkkwckB92HCO5EWlsHf686t0dl3Vxu9CPJJfXc4EFbpJ/BFBkua0V6Yt8X
x1ax5tBlnyjZpNwDLcURax0Y7m6V5+YivVb6yqzRl/qPTOdQi0nUtQTc5QuqgOYteas3FY9yxnPT
Ys1EZeYO56urOMNUPopnyOS8fcWZLLHp8bZGaYoZGdGId4C0altv6juxe06PM7tbJ5dhVW6EVV5i
yL66fBQ5fjAlEYeVM+QhEqKqAHG3NW8fqNxCiunapuGY2cneW0f+zC9sjk5ATR1MiJI1RYgVvfZH
FXdluYmwrpL5PpGfh8/+8XaSXGN864rldZ8uwbMjKpJfb26K+g2lKM2VFvAhJbO10q3J8HnbVk+V
AxjjMWEKjRY9vE3+/aST3j3u1XebmYQ3RzMtlNQyC+Hvm1keto2RGJbOVM72yI0Ypq8KCZnkPr7f
+iOEOEZwRkdIxZvO2dSagyOqv1SDXuZaY+wrOqLpVB/BUWEVw0Z3BmN9fciliZBOijnwum5DzoiK
+QnRhzmCeBTRLkwkQvPmw8Lc138y50qZ2zERCox5vAYGzEoM9waujdrYVbmL2K/0fUYjlZkdtEhG
3spRQtpBc+09E5zqONRT+lJPGsvFTCbkCV4LPGhiDsGNIEG5Ta7yl+EfoABfacyHCyt44I8LOpKs
gsX1ZGq7PH6SwpWZ2xlRGq0jfMF5gvhdTTDIituhI/naEQn4kGcCLeyrg1Dj9frqkdHjH4UFVTCF
x5bsx8HixQweWAvyeFM9NubFkICEzRuENizemW0wJADR9nKbybSCoShhhZjq9RZ4pVuQ5gD0owTW
w3yTRxbfHnkEBNbUdv6oIXpY+G8ix4jPXN7msGeCeRrui5M2Yx4pWady/LWgLVi1WjBMlm0xQn5C
E5MLY9rcsG6/5Bd6CKPvvJj3KN/eVcZ02dRi7IYq6FIwS3gS3rqxgplqBt0mp/b34htnEDQd3SP0
cnPOD0KO7nFeo38zmtrRexKvBlP/ZJgTXZ5nxFE9hhwAZDuEacLNUhApgHBZyqgqvDfSEETvGf0x
OgVmvKSt6eWaHrtyolvPxEqbRewFbCU6zUO+/Q2qPUdzh3/mvd2MExTUAtvjxLiw1UL6fANNkEUO
qHZLX4Ur/SmhSkfp80l9UvDP4/E57Hn9GHFC6KZ/Y5KuGVUomEb8FXt4o+wwr3iibYBdkiH0WBPy
Y+xM7aeSMemw8pVTjGgNMgUwNJQ6N/dG1ZLYJaJxRnrHcVYvzjEZ8GaY4iMxnlRwid3y9w4BzzaD
Je2SpU6J0VoEJLX2TmjSeBZ0c8scT5Kfkg/zVPfcchjwzMjKWd4f2/wBr/ANJvHKe6K3GNQMtllW
sx4FihOeINJ1yqY+Me9RmQL48BsJ4zOtY7xWjFG5ZYB8DE+YIj/NDTCS5KnLHVxc8EtiLPyNS0Qn
800z3g7rYQn6Cxo5rU382byhkKxr4jRsH58nYzpGqIyU02zKf99pNMSbXbTrQXM1Myba3pixk19y
c6q5DH/5+/EpRNFFsOol3GsbPfpW2y3ijbIPpDH9eNSKs5UmMxJE9HMSL2UseniA+NKvNF4Ym1Gu
8lq/1S8yfcmXAmwk2S7apIc9mWJA6BJXwwqE1a8bs4QQJbc0XHHXwK6b3wRbK7GyqJ86IbqAznbk
JNEDI2FksEG4So8ehRJ4ig6gCLykaYuAY5l/YJsUDh3Ylo1HO29RQXHcmJ8QBuINMWzvWLGNC4Zr
UO1Em8KcLff+3sRgtAVvhgya4lp8687IWVrieLqxw20yXzhlDHfZ4igr591B3GHOlvR1+6ghlsMZ
sBJOCOBEsm6OmINRikWMHbfVF/CBF9oVt9Txdp3LngbhDbx38nYTF+ZZlWHp2MMK1eKwpkxsN+Af
R0VZcKho5iF4+sTrfSjG5kHzBiSICZbj0/d61KjeWCFeYHvTI++smYRIhBRUXMBYwB2tPSnIanJb
5rNmLF34ML6kt//MW99gYfchZnbHvM3bbEngEnIKjR1yWNQp4+opdBYRU0G/FkT2Uw1edYbI0lj2
19l1zRyvTw7jDD9781clkA5MAtYU1Jj5xnMBLA9uuvhWJI7SzqyGRix+pWjnb9rAhsOpfgj6vPoo
9xHZVyzg9RobuvrS0sGAwrsQUkcEK4Rs3/HOuKsh2D7RfiHvDrWHh2bYMU4d6PJbN7aushcAzKQJ
aKBZhI3SL3ladZYYc05ho/luBYRg1oiLKHMMOMJukDnBq/VksUaGTol3iifEnN7EpfbEpm5Uh2ty
5EOhQunvTsHB72h6u4bj1831S9J8F3oH9ePmyigKwykEXOuLxzlp7OzF30nn8tB+MdpHWkTVJ29b
TEZ2BT74RXwUXoTYQSMoQRFfsGiAhE6jmUnmUTVl46EKHlz9YukTprclKWNzqGWGHTcE86gO6jwB
XjAS1YUnLAw0l3CO6HYJzpVeVelo/VIjjo83uISoYAsn/5N3vexHvBUPUvyQPSbDFB+5L/NHTm9g
wBDer5mfZjOvnJpboqYsCILMQbV3cnqROsG5BYDDzGvXr6lkUptAEDjnBXxcnmEADcSWSm60595g
ZBt8igPHWBq73pwU1qw4Av7qoPgdI6KMp8EGvli3jgkaPYg4MIQd3WaionB2KXBCdpVMZBufMbzr
2BM2mjKVFawdnMzlL6YlcH0b1lM8YKu4eBIJYJpSJyOhYkBGEFkKl4qsqlG/1uHDo+whNiBd07kQ
ZhanNgZM3Tx7MZBEsI2grnylDCRdokJsO4YlgMDuCqAM6C/nRb1Nn8lf15YkChC2I58zm/NN8WJS
Mx3To8WjvfG2vp2v+mBuybNiVoYHZvMBBWW+qHegkDLZVo+3LTebiCgS3NhrKCUOcNbooNQYcidV
6+aoTPftpTxCalLxPyJgfCJGKUTeSyj0RXmJFvVFnetbH93sPsANh9lMsPVLt0OFbZ7ykX3tycB5
sPBO0p0Kv3GFIDAGyWWLG/+onqUnbgJPQCbOkJAlj+Z09FwDWzonyGHYHa5TWp2s2RTDiJgCOpU8
u3QTkmVA8vKoH/DS2e212XugL85VbcfnHEjWdXLtgerbTbWSkURRPXO4iKgDuY61cyOjacyRs7W3
LoZ/uUK9cMuJ75hd33gH40uyjOY9au1JTXG2M0K7AHxyNAj8s5XaNj7+XR6TcPu36tjSNIJvMU39
QarVtU7RPOGmP5I8RvkP+gu3MYTwI08PEsv6q+htDGHSPLCwuM2xdBdQaW9ugYJ8eMi+6M+jf7th
j1VnEQkWJqkbSgSlmP9P+RCXs853SvLwmAXK5Frt4QpwFGDcSblDZIEA7hSp70JILmPoEWlahAsy
KgDy5x9TJKujlKi+MIKJTgUip26uIXabe5TeRDk49ZFWXKzPu+zwH+XDwPgPnDluJN4IpG3ncd8a
E0Ym5opQhSZ/HHtIvEwczCBHIFAZZgwgNQ/49apecT65kd0GDgesmOS5aBH0LeFd1Tn6IOpQ2/gs
ExyCJE5bq6LaZNsONMJj9oamnQ+kgWJaJJ3vpG5d6LMYFXF7yhhdcnq6kiA+D6YSxNkn/igsxBQ8
IxCeKnQzskajE+H0JCIp6q6U15lm96ccijSayg8PLSWtpciWLh1MSg6HyUMBM4xxDUPkem4moJWd
ynKR5YX9pWzfhx2FOiAhaVcQtUwrDJttjprOuoi8Zp/WKNunWMivTGRV4A3Wyc8OmjQFRGrR4Zxo
z2k8FyOn0dzoyH8yPOKTu5YoW6Bzkuvj4ueXP+HhG/W0GbY6ydbxs1bgJ5RsXKgxky+Efs9ornuQ
x/jXnxENep8N1mwcxaz/rrGD96keFNZAWtLA+rDTYpKYIrvA6grQldLuEBULMX0qkax9F0AJwkzG
hVOJMyYiBmufkPKCTH6efVLWUZx7FNMvmluy/33KSBGhkIIdzTfXNWJi7Ri2TjiKp82H3JqFMGRJ
aHruP018y5W6oOAymtmVgFl6MfGyeqw+wisTcvYKW3fjt2JL++tG3UeyFTVtDWkVxgmOYIBR3bre
huEiF2fcWwlF5vzTQV1uvgSUbPNbO+O42GlPFEsyt+izbifySXs2YGFPhFVnnNUdAzT8B+TB8bfo
eSKPrFcsYd6ZIoo0dTYX6J2FMgU8mlM7XdUZ0QsiNUY23cmanZ3itf4wRsqz5DREyWAWEHc8ZWk1
zhakVUjk5SSk/n2Wd9kn59kDFL/gKB6h7lmpowDBGx2Br90C2XlNCuJrLjjhxm8gu/EV8FtBGAAz
AUKv/8B029m+Q00cDLbXoq0aX6s5RTeExds4zaTwbRCUI5L+gtOZp7bw2jwjUMiP10WF/gAsJqYC
0tOB+72iUAqexQ0u3fJItDsHUB8gYVNhX3jXMOJ5jHjILE5O8Q2yDXp7rXPE9+CL6HbSOLl1HBxG
rSWvEt4RCn4iDCxcsSOv/VausYLQxqHONw43OJj2wNjuyJMORwvLYDElgV7pbCoKjL7l8BA/MhJd
WSeOgFBmDCJ9XVou/D/FnNHbJGiUgLIP/rhhC5TrukCdeYJRigmakc9Sr1ZBMQXmw72yvlLYyjly
DhxAnJ8VfcNrgJw0WYYOaT+4Cx6CDU5T5UNnH+XfItcPL/uVKFakubeZ9sAhEhIravWxIOnO3haX
RPUpR1hNkO3ibGVsWwJUFTpQPotQcsxihr6jJW7oKIwpVeLzgMGwsa0HJNiRay04PEM/RPSbYrKY
0l77RoADRbQz+tgKHNCpf2SfxU5oMv1/wgrEdaUSYEjrRIgBttcTjoO6PRfSlLec/8rfWnb3Wi9S
VmgOCbPQTp/ZyZu9ps8wHCYTi15QzwsLqB2hJs+j8XZ1qZoh+x6xdIjPKngAvteFz8X71LxgemIT
LPKVvM4tp9qmYB5cNZyhvBuehButRqTzHsMJTDGYo1jLxuIlvQSVXStLRPvtOlnxfOkKHB+KmcEN
EYSgR37WEfmn8YYAE1r/R44Tw957MENCcicCt1qZX5WlwHWRpzy/nFWo70RpojP04Rw3i7aGc/0C
7wikyHzg4vfAn+agU6legI+uddSR6wgdiuaymd0wAYp2DG9pSa3DDfPKZXWiBg/JYJvSn4jesm5m
7UE+eQvv3ZgC11sNONjxZM8EfZ2Xk46bFG/iR/VIjBEnYNZ4lEkrptyvGd8M+Urg+OWiEae8Ce28
xeFCC2oRceceabR3C+yrb9hb6OtcUD4rnGIXpXbhNfVKJ0E7KtstGv8D1Nf+XD7yKoS8pPokYLTz
Ud6Wom8LB5Si+RGTVtqO6ItuHx2bJRuTtZY8O3iXLqCnjAu6U2mbjaYrSj2o2GttTRO/nAFELR60
A5m+w7MFS5h/142umFps6kX1vZhRIiOYDL5r0o3uFk/GuHxwR6E4kXNAyODoPmKYygHvKZr77VzA
ksTrziEOnxGDtwUnBO2NnQbZ/w23Fc9o4oobnePII+8eUF2GQ1vY4eDLePR5fMgWoaN00N/jD3oN
PBfvIsfzZ2yILH4v8dLgz7ZYkB2DpgMxKU/ybcmgGdIst0ebmw1TLbsis8RvMQrOOWNr+3ZZbhTO
9kf9o+X1f/eEGYKE9BQhUSYJnLsCkX5dwhcAUE9bH3zW2Cw94zyzDsVry7QMq2GGVnvAEEzFsgA3
M4SrtJrGii1eiPPlgP0SOK06FS8cogpoaokwEXOHCVrTzQh2dlo8JNeTfwH6Gx/7PWME+MpsVVbu
inQTeF06Yj/AlmChOg6f0sfoG57EUP/xxiBVP/NHKe/fHb9nDA1k8Zh08otdcvp36fndd/1fX9Y0
ZcU0TVUysVuq/GXcjaSlVAhVoY3adUqF2Hckw+oXNVE3CqPE1uAdBiTNvQtpGYlIkCQCDiOEtD0I
4ovBLZZzwsmUfcuFEg14AmKybG9PvmbyGmu2Fjp6tNWwY8gaETbEzOoK4jYIX03VIzi9Oen1NS4F
G/9WguGqCOnsJcJz3RTHGPOWnn/JkOAy5FZVJ9upAulE75YK61OsWNNKgOeSvWgNnmAOQq25//fV
kX+fQP95de661mmshq3ZCFAvE05jk462pVJhTPBQiZf26Lo795vqULDU5m743sxj+9/fQPp9WD9+
A6AjI3RLMg3Z/MMK61/rqpEtv2fCoRQOm/YXOmG3cn2bh8luf/jB0p8/+PePu+O4yt61uYVlPmzE
dG2Im1I9RvSIyXJophLB393Sqn76hX/7SJy+mklcj86PtH6fDPihV1SNKdEaREnAcxPe3szsTSvW
fbTxhZ143bcsuP++rL8P3v5zVX/5TGX8Tr+M1msxvlk3gkbXPexKgPPhmvW7vjm99gM84e8fxHxP
lkHGiub9A5SC4mrMslvTj5bGLDfC/5wo/0r61b9/kfy7z/u/P0mXTUslGxWZwt1lbETTV8WsHdaN
jrpQfs21ZU9mi5elSzEBgjAgDDI++36ugUxPSJ1JtHYzcESO6htvJ7kRJ12F0NocE9r5ajs4//6C
f32SmX0rJt/PQs5xp+ZoE+UaaX4iui1MzgjPfL5onMFBEQQ0/P9PP/7fq2EZssbroxuqeneDjThr
kr4NRFjwozGMYANmqodu0871R28HUAS1IS32h2AdEPls7qRpsgBbbItb86fx/3iLf19hLcVQmfKK
piTxjcZH5JdnTYgHvW/qBruZenOsFNhcCdOSgoPrXl8PaXQpg3jdoz4DsTEpaCR7gp3qPzwff32z
DUNDiaAZuqyLd2oSodHq/FqK/dq/rvPwoAyfaUx7XH5PkpVezi2WWK0Vf3jPpN8bG/+5DwSWmqqp
IOGx1LubrhPCEfaV9v2i8fwn6DeMcZZJizG5tBVylXxa0ILqPCwu7aIJf8hNHRFl9xffRGoliqiu
dNW6W89EsVP8Rsu7dSW4PmfZXF8JhjpJrR8WTuUvr58qauh1ECwB7/7eZ3+5y0FZ9Qbrpvp4dndo
pimiVwRTMb4/HKypP0dWivoSSVzPnDcERtQu2smH8sPl/n3I+n21NUmSNVi9jFnZL35/1CyaSJ2U
XtNNDVc3o33KIdEn0mZTVZeun//7hZb/8mDzaRq5RQqoEbjlv3+aHBlx28eR9hhPXNfdXWYMOXbL
QzV52OSTKYLI67ydtJN68oOM7hsmfndT+WBLYTFRdWQTd4uqUAt1aYp9son0RZp96EY6TQLrlYWc
mVChVjxR1Vcw4LeKfnicvv/oPz5aZiPWR0K7pd09T319k4KgKWROTa3TbSRU+Qo2Xx1z1aoGgddi
3AXi90J2jAp1kly4N2amGkUu5LwVDKBlh9oPG4vCJKJXZr072g6hyaP544xB73s8uX9lOAloilJx
BLSRx5AJ6TbSADiy5W/Cnv40IcaHZi7YKsdE23iAvzImzoCGJyb8FdOStShBkwmb9BLjpnK7F5Ig
P3w7ttsAidjPGqc/3zNN+uW6jGXML4+/oApqOvSp9pjbZ9edzT6bycPnfLPdLhb7+Ien/G+Lym8f
dnf/K09QrUrnMU8+RA7I1kzrN1k05xLVtZOKNsEKNNSZcDTRD5vYnYLzv2+YzPopy2y08n25LIaU
ypaYaI9P2HrE6YxTz/SSrtBuHubJZLLdrqyn1fS4X/zw4P1t+eY3/++D735zmxGe6eVy9NjPxXn0
SC6F44foq/X1T4vI94Z0/4zLwFcsY1Q8smf8fi/TeIiKwqgTlzEOxx9EMS7+xsFf1MAh8ABU05R+
1j5Eb9g93uhEgh7G7cfBHbireDZr19JcDQIStFEwgRP1FLwEH9p78IGEwM2s5ZixksE9kJlh4IdU
p8KXj5P/0w9tPYDxxbRuAtEPbkSCf/GUXlJ5Qf+5eY13/17CpG9v1v1vpeeOvBJWGYegu+e20r3E
YEGvd9JRWNdfN7q1q7HxjrBkTdTjk1HNi3xKpEp8GT3ezxzXCD6a4tgHYP6dKk8Gx4E2JPmIeDYw
4uBfCWn12rTdTZfhyDx5jIWRY9DSLBsZ+HngIMVkDEKDG8kfSk3+J1JsHKVf+EcQWWwklgG0rTaN
0nTlu9fFtZ4V3XRTbwIIjXw3IkbARpszevXr3AHQT3uMwzAdY94DMtZRn2CqZqZ8JIVmho/MOBW0
/oBoqLv6jABv9Gi7yqtQ0SCwTjQMhwOFqf7YPkhbfKS0zuf6MYdSjTjuGAIKOvcf1YSjvM2sesIf
qFdEZQPwn8oPHs1aW67s6qLiH+jIRhA2wBqvr+HRn9FQs0hjelmIBCSkbsNKFHD0Fe3aQMlvYZtv
zdn1k2TH2v6SRkKg8bHGLyeFm05/oK1OS6KYLGBR77VHa/Hv+/+X06+l/Xr7796qvpSayveNyA02
7UrbeXvo65tipa3zI3ICD5LJyqs5dWFPf0EtVp7abmk816+yPy1WypoujLFtVubO25HH3G76Bigs
oytk7NexZXYyCVzYJavGReRIa004KKg7J/6uH4NRtiH9lM2/f9Edhe4/C5Si6waWSRYLKu3fX97g
ZmpxFsbxxh9Q20Tj/ExH3TqIMykGZRHQBu39bF5f/dckfOy0ZlEHut2n72ZsGxYaBWg8swYVaEJO
lfAuk5J0RQweVQRQVPu4020RVSn7VD5so/HfD7SZDxs8kq2llCA0iDJSb9SHVvbnPltwRK/D0A49
yL2yV1AHlI7Ci31lp7aadFoTAJbSpxZ9pbdFnRntzQrnQ1ahOjKRVMUMYNUQlJMC66iCkeIztejb
YakQCOqTyR6SmfjvS/i3IkoxOKuZCsmxEKV/v4JDUeoClXi8aeVVRYh0ZzlXa12kJy29RHBw/v1p
f13Yf/k4/e6kIvcaMm85ENeRoEz08iJ3biYgdZXffTrFVOYhNXNR/SBq//tz8r9feS9qbyWvNMsr
pxI/JGegjukLP9+Cg3flZTfg7Hp+sK8l+XTrr+vMK7feTdqjSY4NTKfB1fWC9NwGyaLK9kPmat6b
p3UMHbDcO0olbK7D4UaAD1lv+ETU5iia8bRKydBSVlcBCQwDEN27JAyQNCiPiQj9t/VnWgUaBXlo
Kz3kCNVl++oxS+JYVpmLYICiKr3G2XVZR2TIA3GUZUwmOYXePmHmlAnpPmLZaQo8HrZpZD/cKO0v
RwmIOKImA8fh7bLu1ooqVfNIGSwokiEClOxLLS8SWIFGcQJx1niuXhAygIxEocAq9lK/FiOYjRns
1pyB21kNEshJropWXeob+8pEzOrIHBKbRyvQL32qP2VW/Gp6i9hYXq/PSvKko04YmCKJMe5TmL/U
vROpBGyE9eJaokmrENTL6xs2gDhbWrdhEsvvRtLPQibBMloUpc9wRswqGE/cUtH4UoeDRe5O+cO1
+T7G/bGN/nJt7koGOdcDKZVk1LrNmHeizNoWf5UWzxO/t5NCXGRd+mpWiKFCBFKC4JaK91HHNUKY
at9pp0QP5jSxh5v23AzXmaAVG70/M9Ty9es0vBpO3rz3EjIOHV+MNfPJLFBjaVtfie8E43aFd9BG
5lSUoEQUK7wUdm0RwNufeug85m0mioatJeK21Zg+EWYiQMSRymqj1h//h9fZ0DjvSqqJ5F+5Wz20
xpOqMmhlnMgE36BgTAEIegzjfiq5/zxxqqxNaMp1w1A5fN37sKPBb0Il7tXHJ3786nxuKS84hMXO
sltk08+HfPGAl2s062zN2Ql+9B7bxQ+luDLe2N9u/PglDNGyYO8b+PXvzkMC1EHR6HKFuj+duDME
bG43Wc52g73jDHxYcgyYbyYv09UpniXOAv45x971Dxf9+6LefYtxs+NqSBzBzW+awC+nj6E05dIq
uRSZc7bd2bB8zI+z5XyCVw7XnTPni0Sz5eR9M532y+kCHe3XRzT9oUT/82ygjvX5/77FuID88i0C
rZODVOvUxwIOAD52dyfRARh9yYf397kzwcx1POI6mO2/fvjo/5y1/7gC0BLodMiiyHPx+2cb7VBd
Y6Mc1qXQTC3Q4wR0SIxc0JEqPoE14b5RtG0pEt7UdATZkUQ0BGgitYUUiqu0OJgSIKHKIq5XWN+U
0O3N7rHsy6nY1PQQTVdU970SrRR52GUyzpncZERqa4C09AQx2tDaHXCeIN/WN9rSoiPH8kpDDZGh
kA5UpAW442kxqUO97pirJQYwYgb8Hn+vh/0f1rkjxRIaBTRZemhb/s5KvzJzp3ZbFaxBXO4yHzsK
BUIofA2AMQqFnCoLsbr1ZGiuruEOlp97y5tkyKZFbxwjVgx26Koh3AphQQrSJlHZ0EQotGKOE0pA
Y43M53puSMfRBumUk10hFdI6isN3DkHrFp2qYUTPamu4etg/eCKyqAE1sYX+szYUt79ZKwUZd0Kg
qJjivSDr9lamP6yuf3+wWErIBfl+2e9urioNQi9X1bCWW9VO8leEEJm+arMQiNlBq1a3ENxoG0yr
Wz1PdEDJDNiUUUeJmiBdhEzASzZRbFhFHTmynNkdKg+drJtrkk11BYVH95Q0Px2V/7I0QH7+37e+
2y+9MDc8Ef/eI4eSfppO1m42me04LrNALEHWz2lTnbHPYnVe/FDXm8qfyxLde4gc44oA/PRuWboF
eRF2capA/BZXzYYiE7lQH7lDOu0EN9wCemjMBdnDETP+TQjAykHUgsYkX+qj8Jh+jfDmDTu64DrG
n50KahawGVGxKn5jH2VDirrGDZ5x3jBFJ9V0hlZ/K+bQwA1wDpwAGLfWU2xZSmtzbEuPzDpNguht
ZrxMLUkExmqJbWAJU8bs1xEmlSeVnaJcBKIDWEhCl8a6fqxmlYwya+6dCLbK7UK0BX1qgir4YQmR
/37JaBpiQ1LArt61qeWyl9rUYPXq5zZ3ykUIvwxmk4Mx3WAuf4smq/11+lNbQxkf3ft1S5FUYltM
STQ0/a5wiK2gV4WiVfE4rl1xet5J9k5bE4/mBsfguJzM3/H+v3BH5qc6nn6xduIO/umn/1Hxs3Ar
QGYICjf5KvcAl0Rs82viFfI6iPttwelEwm0mv+rkIOQvaaGtpYZQpD0hQ7q1HTQcBD3oB0bHpVja
cQbnROCgPwq8eRiGHNWiEdtFBU42LZ5qHcR7hjeioOfe/FDG36UFsdX9/tXvi4AwyW/q0LTKo32m
8axtdq90bOaz18tkNpkjN3oBbmlvB3f1tbB/qHR+uGrfmsZftjs1HmQx01N57UfHsjokPr2abC8P
pHH2LrHgSilMrXAhXl+0cuM12iSKVhWPvNmSUHZdhsIPt1EaS6s/niWGiCIBjZR430/4L1/I8+XQ
v+k3ya1X8I0niS1MBZJ9jAXjLIz20rR8GAe1vo3H9Ycl+s+W9Hgffvnsu8Uu6LtrLjYhKbDZ9uYR
PayeBNTH9GSi9o22PFvtXgbLWpNW/MN9+Ns6y4kf6ShjfIUK4PetP8yboB38dFiD6+xH+wGT02CZ
I7QcLEcRzmF00lrFycCOCy9gpXrCDAqAOP/+Gn9fP/73Nb7Pub9c/TCSyyTTasrR8zlfvqKKn4E0
mdM0ogCV7a25OC5+Krn+UviNP9gYb/YYzPE9FP3lQ2M5vma+qqBeuE1QaevFQxCcYgLsm/VVIAh+
FcrnvCT2ba1gI0DDSahi8VCDzE8czqAZPGjDxZpScdJAve2dyu7hJi0GnhrNLqEutB8o6U3ww81t
ClxFWEVr5ckEWvjvqyf9cbhUEVSwBI0NHJXcprstvmmkdsAGJLvRQ79tlp09jiqJn59yqt7USxTc
xxiJwf/lU2n1soowmlbvP7WuzEbWkkFmvV9LtrTJZ7vD3EHXeFgtflpllfEV+P315CeSTGUB9tYZ
8I0b0C/3qkJnogxaJ66D4nyrwrkYV7amwLgUOgcbLDYZVtVGa/CD4E1QRvIy7aSrDIKH4Z2KMwVv
iyePShCgBdhG21sJlI3xC0JQH+NGij9jaJ+U6KjT0hT7c4JkyPQIZZWzZdJYqBLLH4qcP4fa3DcZ
qjpTMCy8/LTff1RT+rWUhxIPYLJSy1NKIRj5p5xXX9FgRd+YPSvNkpbcvEemR7X87zv4l/1z/Hz0
IZpG4a/cX9RA8HTd0nRvg35xq/kOrXpr4h+IhgRgvo0XFpEvFh3HPYZ7oLQKJp3ga4Dhgu4qVTbG
ikzgdTFsMAHSCtplP63Jf24S4/czDPZ4TsVs8r9fH4vmlRWHNE18kCwGtiU5XhTXdN0OOJE4WmTY
35uBmVlhvnBcp6wtExzAV2maDuREN1NN3t7IQf33ZfvLcs3XktnxqU/J6lDv1sw+0cwybXycAXYD
u190TFs8byj/MJH/+6P+3JR++yTtrr1Xx7Jv+HXcreUytNkVyqx02BU6FHp9hKaGsV7+46h//EPv
XzX5+5LDcpbl76f2l1ftyojS97Kmc/H92NqymHw8uc3kQFWnLXXnlTg1+zY7whn+eKXGnJCSPsk3
qcPQ0S6J6ioXlDd2TIM7mIHrwjlA44DcWTubYyGwP5lbABITtvKDNHlJpw4YIH1yeHh77iecc48O
mtbZ8ev0ggljsuEHTpLJMwADkjMGojgIn+evYoHLz37Hhozh+N+X/G9r6S+//lvU9cuvN7zQ8mJB
GKgDOjteQPCWfzhf/DmBHF97CmU0RMRBg8r+/bE2y/ZqpWakuAk2nw1qfOzIvFEjfCJZkE29a59/
SsCQ/yyVFYZyWKvpKtF/vB/uh0URSf018l3TlZhUZGwT2jp2NWCtNtS9te8O82h7BRslrm+4M8jz
eEl/eJ+1v38J1EVklGuGdP8+G15QCqLZkC60wiC19Z6u2DOvR2vWbbxV8hAe0JYX26yahesMoHK0
Uy50aXXmhaM4ID4ZB8Gtl8iGF/jU/h9n59XbOBae4V8kgL3csqtXN90QtscWSbGoUSy/Pg8dILFp
xUqys7OLhRdzDslTvvKWoJob+KPJrxzgiP9XQ2j2pwf6JiMqgjmOE6cHWtUcFLN72IVbxxJHdudW
Trj/a4MkzfmoxQOBCeLtcKXCiI7yZdZhb07GImtXfy/Im8eNJhKn4Iyu0FDt5VZlmCdKpsNOOBuz
3QXBmhqdsN1W4z7amY+K+SBVKlRN5BfMx7+H7vHuuwRBFjtLTFUDeQS/vrdSEzNLJHEPLuXxeTz1
gBVbsTW0QscHpcF6tV17vTadz/Hyzkq5EQ92A8u8XfYirKZeRLyPFWFgXKnJRZPn5/l8s1lZ7aqr
yM06Ba/KGt8Z8NYn1UCDAMHRFQ2plZ9bkisoH7BDhPG++BBSV4SqGu7dA/rhyqeYv//9Wm8dMd8H
637+7YhJ97kqHMW0xjhldmz9szTjQFf05d+j3P54CIR00S113n6KlTVZMWhT3qHjHIZzz9u5O2Qb
h7i/rqD+dLp5rov4kjCOna4tZmEQ+fcMbuRUMphgTdVkEJooEfWCtkE8yOq0zIQx/W0zrN1TOyu5
lVP58UrLuQQ6HktTqouKPBuIy3P8Wh4xhKRXE7HMTegEx3h13d/Lertv2b/fvs+qt7aAelWGmFXq
5pm4f/p8dbbT3AGDMZhh5BPbT6irvdgPdlDeqzTfWmTfB+599zgv0lrKKBGeQrRww1cgR3WzgomE
eoJ/F9P5BUP99ZwKoFjEYToP9t650cha3hpq1WwQsixb/4jXjVW/IQYZYWWprnzLtUfC29p42z+v
E/fkfyJpaINDv7eZ5W6g3kQkU1AA8FHS08kWfq73Uy4kYaKeqk2LJrc5LwkdzsioDGZ70AbtkvUY
B9JIsUu/He+2CLz7ioNii5sESiChTYJ3Fw0I9BqWA3KZvfPvzjK9cS2hksX9qMucrxyyP+cXi0ct
So+nhgaAsVSDkiYEhHLE6CrEGO8hOm9lMqSdAmom4GM44nqroIqbU1mKp448R9MFsezHL8W01oHF
C7I1mYcQfzxjfgUZTwIHgwGmSrw5PtfYiu1Axu2dCETAAAh3tRSH54N/53Xc+FxMkKOQnFKiINJ7
HUZSae0+ByB1gDEsZiBLTrBCTGSqAY7TlA9xgNrBi1IwJNtDrIaMYUC202pXpjKu0Jo8Iuz296Ru
XQhMSlcxkTNAC+q9SZkDPalUjrOphH71btw8qBBF3NyRx4UPc97S3d0k+bz40Qfch8RthoPK2q+V
y5153DrSSERR45Lpk7Cge7F/VpTtoOqgao/PW8Qch4udT3Nmba//Iclyb7AbkXhX3iRa1EFlIxL9
c2EailCn5wuwrWh4nBmO7sq+Zj2k7vlezN8lUr0dyh9vAFaihCuCAP050F7mFqYsiZQWQS/SDs5l
jFXebO+YrLK/v6R44/j9MVbvDQ7ymD6YyPI6FaKjp8s2jtwL2gxX9eGIk1iDNZr8GObHsYh0+TUt
AYKa18oZGJ93JtItmf5Dd1B3YOXohP96u1l1VoUqOSQTuX46N0vW7aldFc3zQBvt0CiWNLdBOaOz
j28mItysC6y+O1OQbkyBG4Fmg2R2wVbvLDDinWokO5n3Trd3H1Qc0h2a87jQAiwn78Q43R/Wf97v
g/XuA60008ugLDKa4zaAUr2ctYcZoj53nunWa9WJG3W8wmkl9tNHqYqveXJUpamW8VCeN8dzjRxO
er58FsPYu5fZ/IbAKPjq0gKQu2icMmovdFP17JjlVzZJ7SGtYIUeyrpWjlSD5v79ZDeScQ5FTddM
rjE2f/cxv4Vt2knS6/IkdJvk2m0SL8fjr8bf8O9hbsX7CgEbRzAu7ITevV2/U2NZKHiiaWVfsf6U
x6idjLBi9cHE3YEw/kZhKzJ13w4HYNCIl79+/u2Z8p16zYqLgkHUDLj3ERn/1QmHnYdwkz5xAXn7
YVziV6S/rhPkm6GrofSERtpUHtAfvLMbzBsLFHRMl+KowCkJW36+4Cbfq03LoqIF/jwtVtPp2LDH
qK6G9qMZPD9vt/h1ow8FWnZvy2eLc3/oeaaFRr60HG8381VtLXT3faL6KCd/mDZyKhU9dLoqM0SS
u24hgOLKCpSztUTrlXfaOBP3HaEe3/0S8P2nOo/jKbICz9NgfVx/BriQojfx9/e9tYwAngN65zbj
371tWNPXFvfHsgOBX4mDIGMT6qB56/w9zK0bEwQfgR89TJ290Qu+JZE6hmrkyYTL3DofkWCUTn4H
sqtBxI6v+odRrARpXfOO0tP6lKKUiTdDwjF4PY31YnbWPk2M+eqw/hedS3cgonXd3IPLSTe++Y9Z
9k5AQD0n/aBE6gbkxdl628SjTeavhgvQFl1yUlkEpf7n8l49+Xco3pWtiW86chV7rXdoGGdRPsiK
GU8U8LjGYEVR7XJdGcdRqI00FBTvfIvuaPh59DIcOrRUPbridf8iTxNT27UDI55kDZzGEn5ylA8T
EXlGqtJR5Lmh3jpcOAkaGZkwOgpaUALQPl7xqg0Tp+2wDjEY3BxueRiai8P5zkFwI67pZkhlhoRN
6YACP/feMTb3+GGc6AOVIISZTaanwx3ZWT5uINApHXIPOMCZgkooaX6xfwSxcVJ1xBzNQO5AUigj
RFRCpENxZyXfgAnRiReAlBuUqHU68j/ndo3zUs7DEtUzFJt36MxqFOYxK49mCMNJl/kZ3DUM2mqJ
+F+EVo0IFfS4GihT6fiMQFqUDTEGpCWj43ddTHJ9nR2eY21UJnOJxHQgj5VwjkiSqtsHYZooS1m5
8wS/tzwPwOy7m4PX+7UJvp2yiSIOqlw/CXPq/AijSXNMSM4IjkZb6my77E5j5qts31tt0NZIuTld
ZNFUet9yUJVNlCT7doPp7jLZCACxJxfUxFIvmu9wHxidscRG+wXN/ngCN7y2XzkVkLt8gUPFz0tK
nrzJYOAjuXXndrux4cFBcomCNqLYovarWc2+bXSjPrQb2QLldpoItoEicfQyfyuWQwx1JyQcs+MC
S3W40+uDvbzzLcTu6XtvB9gZ5yEsNlHjBP65msKqNI1DVdWTMzh4zHPRPwThHr5WFw+RPV1psHaF
TeNmF/80Q0RJAVKaLi8URf8+FL6Cu18T0VkXqEIbit4/g0h0zrUkDRQYUA58oOkRIlTr0X8/W5sh
SvELrrmzN/FfXo5DuqCJtV5zecGSsO68kq/qVn8mhkq1TVUIa0Szdxq2g3aXqvsc4aVRsdW95AUJ
RQ+tqHqhmpb0WGyVx6YCGCiuwqFQOplPYIBci3EdXoN2hR1N9tEg+IN6CMpOtY2ayQDut2rXundA
hVFYXsUR+nhnLlzTq/AlbzEruxY2opzP5tBoJsc3dFKH0Ys5PKFYh6LbRzUHCe9WgeGedLdZSUi1
uuUSX08/8nE1jLGDCoSgVqxzAAthKLmar6J4A/BbdwXBvUtt/n1P0SODBqhI0DEloV8/L4G3RNqA
VSPt11evFHx0uhJjFJfzKLFN1cp2fmP6ANnOLZpkFqoHxdvf6+WrMND7SmrXc6J+b1CU7bPHMr7R
IYqvu4cLTacjyhWyk9NWOUMdUWZn+i/ljK4vvZfPA/49Xfx77WoKb+fHxwEug6FP88zW3aMPVBYn
FP+lYlmdKAqiqxJvUdvZ0fYD0tWZAATUX2zBgx3vA69zTnhEpsG+tBC8Ok0rqxhXaMA2VoJHDbRI
36Qj9PfT/ibPc19+f9reNr1mhzTcg1+eSKygMxQYhLztufBxfKB4Vr0MmC/eQI2H7K573T4A2dNx
uojvbI0bATLTINEWVOrCktEPxptjKNE5zdXNGGaaZm8SZ+Xj3EBryqYUs3Y+dWeJKPTfD3/jiIKi
yH1BxEA1un/hHS7JGY395uuI2tUOdxgnE8Cvg3TnLX+F1P01RQcfYjGFdkKh3tWanLNUEiOhnmg1
algceuLQTKBRXDCBuX6oHNBNaiNadg1nZToxVWyX7zzrrduKyAgQsCBpmkqR8Od5jFNXWmdyWG8o
MoF3BYToFCjkDvAOMBzTRXLFNuYUA1e59R67Jm5+CP2Rh5zfUJpzcGsQVuLiXq53c1Y6sgk0H1SN
v3oVkbosw8upUfnukAKt7X5WxPYWSO5mtQIJchgfAosoDkk7BBXsUed2g0/7PzOhenqv3fQFQO59
JJYefRBMBFQZVOTPNyRGjQ6b49hyUTyPT5Pt2xtYoA3MYBxD9hv3ZGuBQPN5WQalda+J0B39f43d
uxokNSOHCHddfI4GJNZKHpXyoZ+PcXzhUpoFeK8ES+deF/YGpEXVVY46dp/5VZ35+cxJthcj6bKv
5+YJeU4agE4JYBgzQX8wa/NOeUeQJkj9oXis5NOr6iT3grYbEHmmoCisAIGQHXzWzyns84T0mDt6
IiKfY84PKNFxvyCSq7mGMYm1hSoFImKLuMSleytUZ0SgXQRx+IhZyIZbhGOM4LVmZ7W40oDrjG08
sB1DspQKDaR1dLdd122V3scidwa9RpOX4kEf0HRsL6LRhKEC1W28nQouIdWmsC1Eyy3rZfIqv9pr
9svj//mwYlAdhwsMJ8jdezuFfuW1uZjcjFyK59opCC9xYUM2XHT/HuhG5ZwP0mXMNF4pn/eB+gNV
0RrllLbAPTVf+hQ9iueWSULkVi5htb/35ZWwAKVMkVqc7SbmVHtXR1FwADWvD5Np/rHj+QfjdNrF
FXcmdyNA4FG5K8id6JT2hUii4lIfdtlBJa7lqoCgia3FJxSjl0RGkH6zyuwVEZINIPXwyrVriY+g
Yo8UIQQriL3PynLulPtuFACYD5k/CS4VXegkP9evFJJCJtSwmZHT2FNAdfNNy94dXm3fbRy8YQaO
c+e8uFHd/TFoP6g1jEwM29OpnggoHem42FmijofzB+pTOXmkid8x9MzUldCRVVCQX9zte36V4Pu7
QBNMml7E9zK11Z/PbYbRQD+1CcrTKHeniAfadCp2D9FrsTk8av9ipKKh0voApYe7dDg4D9thOd3D
vT+450UCnt0DrD8pNygng8rF4nKjeQKy6C8qNhc+AuYD64RYe0ClWobZgIsmOow2crcNWXMRNOMY
AT/NRiLxI5qJH9XFUmiJLAAjvCZLyK1uO9eJEHNfXVwQVBn+vRBvRSydRAd/d6en2EcnZWe9OF0U
ggfKelS0kev36jP8YUtFPA1nsuOMkCK5DCF3kD4TWyhawLFEeKFxw8s4KmPKbeD+drX1hVrdyXpu
rkqqtBxQ9NzQu+hd96YaXU25EcHNY/6rYk0o24NCHWbpEI4y+XcjfxbR6qSvr/rGzGcDZayd3FSV
feMUyAr8DIe87YRT4Vmj5xTf2cZfnY5fiwcmkkaBt5tgb/HsCxicV9GsyZ01H5Nj9+P9ONlPsX61
kOlFjuLkoMKR3gmCvk7m/rAm5VdQZSr1ML131xj6ThUu2X6wuXiPorf1wEy5qzqorT3mW9COJOch
ALv+91K5gT/s4i1KElTOAQp8FYW+1SVq4RSVZoO+T4MS2yCrnK69dz3s7CydnfKgxVHAoAlZtQ3e
X7AFB6u/J3D7sRWEw8g5ga72W41SWRy0837XbEoXKfrADDjNR4q7c/c2ap5Pe2BfAx9Cjte5mZlO
u/h7/Fu1gA5SKgHcRy6fefw8KkTlQsI3kJqNuS7ti7ct7NzBsXGKLTaWFroveOSZd62pbrQs4Pjx
uOi9ALH7dVdI0qW9mKlUT7JicWrWRBCQ5kXISeh0yqMIcUe18v9+1Ft1F57SEL/kZbpxfz5qdTSF
cymQyODr4DxjkMAFBavaoqJuDak0LKwXdXQcCrSYg/X4XpDwder0FjipDNhdnpm1pvdi2FjbZ61u
ZPU89Js0yL2W35orv3Byyi6y2QoEvxKPYvQNlMfr+vwRvqRoE3yAvceeY6WslQ2G2LBr8tZB2F7V
6fg2z+02/UDbgYrB4DrtOK20Y6aU/yBsrRSfn+yQeAv+fpNqF/L+ehTQa8gh0Z8hZ/n5Jot9ejwM
qlP8IPidvuf7gKDwQXeOLswge+fqsw7eEL4gbz9pVvQRWVNQGtzLGIsFF08mO56e7XQ+mO0erqW3
w9fdztCwxd8ZuU3pDYfDKRcG2ofgImE8VCz+3D1ivSLvgntdghvNJsBOxAgda4cCa1+uQ4ujeBdG
dT1RJTsdqu/Hrg9KAaxECQb5xmWZ3bkAbtRCvw/Yl985XOL6mGtwHTpNpXqaUQ5COwIAjFxP0z3W
MvdEnG5VEhDnEGjwduxKuV+6ESD/N8dLq8x3FRRgyN12M0L6D99Y7IKQjNMRZk0cS0HGAsWj9yTH
BmGJoqyqdNZNfy8e5UaY+H0yX5Dsb0duVcnJ5RKpwhxBD4SpG4Q6WEMh8gZYqXR0MQRdm9cBZh40
CMqZUkyOxeSQBzLG8obX4LalInPv6aK7A3+IdO8rUsPCMD1wQlsUQRQMUNFtg5SAi+nOzjuKo1fh
WZg4ujiu61Fa+zhAQ/G+lHc2xr1H621xWcgPorTn0XZHOxevDq4Q12YqQT3/+x3ewBPRHwR5SZGb
Khj4iJ8bUL9c8wOxTzqJit0LFt+rnOhGRl+3OaxMo7SEFO+w8DLK3ETHMsIs7fQCvl3FJMfUXfWI
smR4HA4KYXISEesoRSRVpkYBvuUtbdzIiB0hwgf4gNmZ8nSuMBw7oXR/vTyBzPfNPJ6rGRq4MdFs
rjmSGN9D4Nwo//x4vl6IJOz3jVYkxX4SnVSr06c6XEdV4yOioR/UO9CPLxvE/mn27WX2C1zFwazL
2kzqOaXeuvQRkGcFdvXY6ORoW2GFmPYwDs61K77lnvFJrdCEqdh57h0TR1ibWxGyDpLon5fX+OU0
KzOv3KiPEpKWvuaW4+ZOyHDz7vw+3w7K8m0DKVmcRsea+PGcARX01Mo7EBJSpi7maEyeSicW76w3
6c736BcCdlkRNmc9GWwer860nWiP842JLJaz8YcQlHBNaazZebGWxmvSuE9w+XdCerqSN66cLirU
qTwjNaT3otJU3+dZXhKVyqgKJQj2zI+PF09YHZ6bUb24evuZ6l3nymvoxyuNu6WOvf02XjYfkYec
o4d9kBe9f0C69krngwtorAZ7eJI08b3K3q04OQy3pJB7sRHGtt7FkY7G0HMxPKNybA8oEUNxdiMI
+gtzqdIL8Y7v2XOzaNABWmHRQQnsapM0/WutalbY7xSVF7Wbj6mNPbaP8qM4avHSshKK+AuK43hm
0PAOC2v/EgOE/GinqYuM5thw5c25wL3IEtfatGxcSNbtnP/UIBrEnzHEnhfy91FJzenvI+UGJP9L
XBLIG9JsCiHhz1V1qow0Kc9ivBDX5aP5RE+c6+CS2HhJvmcLsjnoFqno3Rn1N+yKURViok4TpBv6
56iZtCsyoYqaTYMMGNg/08byzcmQ97tXUb79gN+G6gUtslA2pgDVm9LQ1dFYAYilgKTwRRvdayO4
Uwb4yuJ6pwod2y63gLkDSq5XFArNA0Vdfo6yw5jC4XM2mwJneR7MJdvTx0cQZi1r5oleP7L2SGWB
4FPdp3j4UuF7nXkERg4KJAc/GCw+Uzpe/+4VVbsJ/DXBXnHkIByOA5ZBOgEJlSEAoiHPk67BYV9R
WM7Od2oxt8Ksb++D1t7PL71PT3JxaPjSMpJdMkVuBOBxHEa8yv28s6hunFZmhyyld6DLOu6QP4eK
BhchVGNyqsKtPWqm88KaY5KTAaYYzzQMq14+70WRt/I4GJTosgqkM79VSmNJ2R3UVlXokuRDxnvz
fN1dgKQGsE/Tcuncwwrxp974gB1or8MUs22/BHe+3QOJoVf5UQzL+cnwEZCLDRu17OYEyNk3fJj2
ODdY6rv6VDuX53pebi5O/a6us1nzqr1k23oev+KM8jr4J7QYnVSv1edg58jNE+oye4KyuAmybdz6
besMLjPgEDENewdDmt0F4r9ftbPotV4KONAgP5W+hu/Ke/WsrPPX6/Kwrd7EF2FVLesX7tGn9iV7
U1/QTcBXz0Ci9S172j227/V8/1S+VfPTKn9NHpuFtmlXhyfppX4zwXggv/B2eNt/0FM9vUkvh6f8
SdsYm2YBw37RLKru13P0OtiiiD5rl9K6mR+e6iXTejw/J4/6tloo62rRLkmc+JWOd5MwHJoP1eLg
Ro/Ne2laJf9f+Xw2/MunmTkY7umHscGDAtI7+tcXQvF8m26vuFalNqWBsvTCfKTpnpRMUy04NkRA
fnI3Pu5WZ39fAhwEBkYfmiJvb1/SdYkGx/o84OCovc7Dr50Yr2VrrYRpOT297EmSKREkHt6lnim6
Z0d/zEfZMHPKp3AMcoE7Jlqeg8jNXRTVrEchKDueIhna39vsVpkNcsp/TbTfIMqUND6RI8aLZwzb
hgRPh01IQ9p8MHczYKytjvWVv7+4GAWg1QaTG7Xvy9nKT/ZlGy2xbsoT5+8p3aqP/5hS790Zyik8
FTKhETU1anwFdhVVrC6uVHDIcQ44FYg2Lb1DC3DH0+RJHq4v5vqU4CDz2NUBKaoh0h8juaaMKvUj
P3oyklxIjmYr7WwrSRdgtShO8K8rpYM76cNvddQOLvrfb7Qf5IQn09jJpV5vtmbQjCoX+f1xgUJm
tq181RM3xQgPP9QlxlgBeRLX12G9c7E3QSbXtGkROcaYBOhVsd7r4IiHly0sYn+bDGFn8x+YgY7a
EVHbO2RVumUvB5T5CG7sheBFK81alFxFE+yOMQGrMPdyMb2Ecmo6B0f0lnvMhdV/zMi9p7l382r4
/ti9gDa56MdIVkA30T9pWptikBAFfCk0DxDKk7AJ/N/EtDciyh8vW/p5SxykfZJGoq5suHytqdjx
Xyh2r1YrzXmfuO7rmqKGu079nRfa/+6d3jcQXV0+LnaC0pTBKP39HD2t20iPW3b5/OIVVj6U7AO7
6D1akEgElwnxiVsH7wr4TA0w72vqXtxXLTBH4RPsRBu9Vg+jHbQY7qEObqTnGjxoZgYvw+Aa7U+s
ObXaINPCDYRCVGcUf7qt1zT9N2cLgRENvhBmHZjUza3hmQDR0u3S8yfi54uLfTVnNdiI4J+yCgKa
UNsguFew/R0wagLiYKYEfUTGDLd3t4vxFR2DfYq4EvXSNxgBeEBO9k7ITvn7LLnRc+5GMiDgqdzs
lOt/fqFjtRfCVi+6rjyUXnsXHEBqYV3pncad9jnGIlSsDu5s9G/ncbThgKytijsngt4luj8vAybB
MsXxt0NBfPFJv93x14Oih+oJLan9TFoKdhbIjuLW1oT+jUJ5vkO0lK+YygAC3o/L6W70IY+oIAVP
rhDY7+FQYY5KMDHdwo/dd+AsEwlBs5Nbs99fZWJf8pDRaQRdxMFvyDsOJesTq3vi73Sa2oWbj3L4
xUWgD3dI6Vy9e2/5RjLbPaAJFA4yUFeA+/mWo3OihWoySCbXwauCUmmOj1+lzE7y8hAVgeyqxtGS
0Fz+++PeaNL9GLYfIhqV2iiXMCOdXAu25LLlAt2tR1jbBCd3VgXiy10qf7de+p+SlhQ8EhU1e+Ur
P/n2KQdqcZWEQo87qzhcyyngUkUBsgQH2IRw/FwifHgeYGfZ1o5S3uMkdKdZf3Q4nHQ5wG79Ln7n
0VkSw6OJvT3JRPEP3zrafgR0rTraYdVcjC+skJe7Heubxwkdli4RosCq9uE11ySSQu1chxttO629
6TYev1WP87PlRd4QMSua88W0tT5QPZ/UNnKL7uwBG/p/BydwRq9Xd0YtHhPf0ci5s7NuwH21TlD/
vybWO/6BdERnUUmSCeqqVaa6SJVGOnx0E5nZ2K0SHLIoRV4C5Y04z0A4uEPdDvVmFMX1qogr6/+1
Fb7PqFf0qtsqPqTmvitxINpKNx9RYyvkqr6XrNxo8Wlw21SEN0SyI61fPpRyQzhn5q7m6qsdXOB8
wU5yy+CieclAxAF0dl9j7/hkbv7edjfqSLSlAVgDtjIBE/brSIerFum10DTznWaZwO3n+iL7VBey
dXAOC3VyXWOY94Ec8250fCgTf/BQkJrPiczLfw2tjNyKOxvFvyf1Jenb2xrIt2isTVCxGlDUn0dQ
JiEf29aX4wNK0zPUjtZIqOKwu7wuBPxkcdhbHtZybkUDZ7dtEkd+ExVyuxZhacXaLU5uR+T1lGeE
unEMAJqVvQMVJHcIzicHX1Q8OiQPb9Vp48tko6G7e7+utLEQaJnVjKjM7i0gnnilc5s4Ilpzs8iv
3uTF6REJcMVKFCvFldGNxjgJURmJ551s/RFfMIyVLdHZr6SRtsVHTbKbQFz8/W6U38kISu0dXlsH
RaARsvx8N9dBYsq5IrcY5BLKT/aZv8e3PbEVoXMvp0AqdFgw5VHHAkoOURUscS5OqBdnjXM8z/H2
25WbIiLw5mkNsLJXp8JAu8sF0600N9EKm8brMh/mBuIzYW4flaGUmpgg4gpGYmlAtmycwz1xvRuJ
AkcxFC1CCYqKypdYxLfDOFW1/TW57mR2wBj683Y+9IqH4VsNnQbFNjR8d5N6+YT+5+w1WJdPOwKM
GnMuJ7HbexHNjZP5x1R62z7Nw8M+hpFNvnelK0mk4XIZoXoqTPBbdf7+oDcEKDoAPiVUWQWuZPab
T0mRiuVuZ5we5LnhGtP4NZymk3B7mKTDw4RQ1MXedHLtWMrwclRXI8I5e0DAnf3w9V1zrtaTDz/P
PwUaodfZuTJXrCy9iy15F6sTJ0HBw5WCwr2Lh/vddGTmYBJQZIGshXvAz6W4TwpTyvdXYBM4KmEn
+6yXfoOF2l6elgdvJ3YrSqWEe8oCdDAuPjiJv9/db7F7Ki06QEiF9wdWvB+rCGaZXkpjEHJAP59d
BGOn4mRz9DfK6/zgUcjbxO4GkAkkrGFk84Phbur7iuVOjsMXwOvVfGT74Ab5bR0n1pM6fZo9IBRV
vC0rzGCXujOOP5cJXJ9gNDJH6yAoLc0NX/9+Cqi6v0OB74/RP4SvOzGsj0kpzLWphjHgwaaN5FOX
waRALq3is1N6KnCst9mH8N3af3lsoZy8fy1HiJFfSls+DS/IFGscjtYg9arYxn7mSGFtk/CUZ0tQ
rAr0T2KrhTNAXIUan2hzFKSiS7sXcVXdBFVLZbleGhsBWU3FkQtHeYneaO2VuZ1i+sb9+ixS917v
NlpkqRyxld2gZf+WxePWdIQwSDD+HgRlDYuF5EgxX0BwxGv0suODk26N8WE1GO2fQTPt3pMtnpsG
bqhY3gIVHbyQUCZRYO46spOQTv8JR186+voFQ11vr/oN6YQcKJzqyODdw//cQBz/WEb9mrd2EsUI
4ZEGZQ+kVemHi85HPTLt9yfZLheJ/ff3vtH8ZTgdcgXldaQQ+pIzkZScL6Vy3C+0qoVIL/mlebXe
dDGaKKfzVMhGtYobONDMXXN5FaudE4U7X9sDhakzBzmW9VE7D3dKsNsLI0W6Rwz7Sth6ty/akeSc
mP7IhGO9BOAapTlpcFc4fZyiymMp4Wx72lyHGT0ZRxhN59VUnrzRFt6+zdlrHSQa0VC0ISeTk4sn
0PpfMf4XfAau+yQvXzR0Ag7WwAdZWLyMRhP3KeMQB+oHpKMZB+sH8zF7QUDl8+B/woWq7io6fymW
/c/PA7nu5zEVnfX0Koe7AXBhE9Q0UlDGaKt9zIfHjxb91m3jTue0kQp/mHubzYcfA0WsKTfILo4H
KVquS80N7NTVXx8k7+F1HSyP7tLOnBHCz3+vjO7N9mcqicibgYmBhPMFQP52Bw60iw6X4j8P1JP+
1mJ5kzzC0Ds263PoCeGdhPorqvw1HscmBXKovYiu/XwzaiWlcR2CJs5rHGdUJzf+HSnY7nyamIeD
BVBS2I8z0y5jW8XClhKeaT5AaCspBGPQ2lYL/gDbZFWmHjWi9rym77kbwKiZ888EZ47Kby7+3vT1
zE+FB7KbVA7yq6fD2GtokloHyihF4+tRYWf0xGMhnxxQb47BnrQWpW0xr+yzuAouyr30q7vEfz07
MuP4tmFQzj3y89kRNZUbXYpriL34k7uhcwred1NpSICx8/aE+Hd8LL6oML8GhPaqgpcH1mb02i1q
YaawaOQQP63amW7fdG9LF2o61h4odu1nW48KDh7CymLIoTCmuLxGZGwieDPBwSZ59kqx6QG18dhx
aD1VAbYtfy++r6/91wR7+75KZIpvlRpyCn5ZAYU+MKEFCoZzPdjQVbY8PvnmLUV3nKCDDmtovVxm
M3IBd1T75b+Hi9/AzUN04s62uIEJpAPKngAKhAYIsoQ/v1Wp7aTdIY/qTTNq3LeucrqqRwBnuKPv
lQFvtI0YCwoeMTagbrQGf45lHKW9WVSUPq+lNUBCElGCbFMoy1ydnNJXtQjgkNHaP2EdkV2eG+xj
pKV89kSoSfT8dYx+j6g73rN3vFX76iQFuhi5Q3R/deO/HQ2SmaeqSoWS8HjeWnNHtZ6fYa9ZR7v9
QmQeAWZxrkrWunri1vXufIIb+Ba2CWKXQvd2NOROfr4WNVKkbECuSBHyAjEQIDlCJ4kXDjE+tQaP
+Ec40frj/WK5r6/03kcvnI6DibyA4u1oHVuLhWvyK3T/XrW3jkzIBRxgZM2Y1PVqgpWoRcXxyNIA
fW+3ZMxPEoq497CwN1rVPD7pCdchuReOjz8fP6pTOVI18vMLgfhb5GhDzQknlQP2z4+mkf/3Q92Q
yYLiQ9kUsDR1XxBiP4cTT9dTqmegjaEPWs+FlW4ke248bkjwvI/TuF1xNLjurN2ur9Og80Hw7xwG
N2Q4f8yg7yfaHk65dpCYwXirgNHHiYQrchVu9v6iXj1ZOxv7A+3tc/z4fJpMx9n4Mfebu6XlGwU6
VLrIMRCBQdfmq5T1bdFH2iXeq6cIeSbuhLNkGy2eJI+q9lHJUyN+3Asn90q0LB8+sEkrte3fX4HK
C6+5fyKiMacD2Kc9zhx+foYwPxvp7tw28yMmfB64/WzUvJJHCw9yiPKNJGKDrT/tfZT+P8mkg4Fg
RandLEEuIqDoFdPT2/FDMt1k/1Kq2Nnbedj9czWgy8Muym0dsmTrqNkiB8atuPBRMcsTZBs/Fsy9
Jc9IbdE9YVtfd9B3068/FU9FAMk13unS+oePHYofvkT8JXlCcMSB9DABeIoHwKq+DgfDcG83K8MX
VskwJj30SvDpK5WccodkU2Kf3wawVi5eaLr7Jx2zHrfAcS44fJhDtWP5B+Qgl4J6iHuvsXYr5ZGB
3qIxq+Nm+YtyLVwqXb5mSTMfyPqrXrwcMajPlVVW7+3j4CWShi0Np/zOHXxzVD6nSq4NsZi99fOD
Qp4CxHbMMXlzsBZpg6u1p7qW28mdDXxz+3wfqIs+vq3cw/WQh9z14eZR2T6zRUwLPTcyUpRG9+7G
Ssc4h8fWpLVtewScFj2xz89ifg/y0oUU/fXb+WapvGekb/qnVtVWkdGc4fifoDVAoZR3030000IG
rC931Bq+GPx/DdYLqIpzKUvREYTgpZWdwpwleupJA8HPyjetBP4pwEApFFQQXndousRmisdk6Ma4
bJ3z0UDBgi407DoJ2lIMEhUT1d0xaOpX4SwjL0tjBXssDUXSKJYDXTo+lkJphxjNmWxL+VI8tohN
Xlt0yrDeOtKCN6SpQu9dGOzZU+JkYO6GHaryEArP6Q6eMIL2Wgqato7vpHdf2eLvF0ErDOuWrprb
u5L+g7LzXHKUydb1FREByID+ZmKFvJf+KMpIOEnIgtDVn4eac85UqSpae8/EzPT019VAmpUr13qN
eo9TLV/rX0UJhNRsjO39Pp06yjpxD5fAq72CJ6LQRb655DKj1PWBDtTbuHv2F33H97HEEHOlIfQP
DDKPuIDQ2HrMANHq4hLZvciD2EkLeLajPPQZ3IJD95WLwV9XVKj3pMbYDcPrNp6+4di4nE8HREQp
gSW+gvnNzkKKeXkNDEkpgSIqcLc6HLGCdtVN/Dvufp1uzwMIfIYXwOyi4on93DycjGaWaVR1Zg0R
v63obYai70d9+Gp4qrWkK3tIQVSKatXpK/JpagEfGmYvUos/+AHVp6NNC60Pg5rn5v++eWjcdnEY
D8ohpRUdh5FZCSBx3Dq2i2m0OA/qJ1l/ewAWv8u4jampp9+lhgYcIFTUhrsNVdR2k8vKrFsJWAVr
3b9ehNaSRuxdcYIs7NJbr5FqFVFqXactKsv41s2Pq11u5dPzdLfGauGVDscfR9qPb3qKgEiHFVqU
0601DuLunEQ0vtBxgJ0AjEDp7wMdpFKVSFUQTZDbS0Pi3gw1MPEgYQ1Lp+5crHJwYkWOL941eTH1
fwSsH29XVRy/hc30ck7uj3rc6p8r83KZgXjYU8I+d5uw287xizvgb7gW82tifYukINLHX1eBb09r
pMYjLhrXeyerUdnCLFCGB+d4l63s7cWK/qNSCtIfzbyWVm9W3ng/v+usHXZRXlJSqVguq0svDvzY
Hn247vKGWYqQIccAHk7/A572H/kxT0buFK9VFXGhp4OodknM5qlOfgxwQN6gfGRiLTFCdU42XT7T
v2tUlTeVnddRTiEmjqg6glNK7OL95r2qGP9V5P/xNk+Nnfh6qR+u6sOYgN+aIS7Sf9eg+uy7jSOg
GTd2iwFejdiCGohf7a0pBaIiGEMgrz/E59oe/ntW/oCZVw0HSP7cbFrE6acgtz4dLrvwwKxgsrUw
xKoPlz5xEiutC3/Dr0bNmhjUrQ9byCtkeqW6wPjbsCLGGkr1Qq8i3x/yK7yRjqIQKu6QEZ8bX+EB
q8ZHy6huWdX1rnsRR6fSN0aRB8BzDO5INnoCUWx8iFGiGpbB3pG8zjDqInE+D2b/HqG/Fk+FhQHc
UfXJn7EOlzQp9XuZgWu/vkGcvaK+BsbKsC/JivIMJdt/P+4vDADgtcqqB3VO+O1Pwely0POjmqfw
2ltdHGvOtTP2WlPFWB0hXGXY0oAcq9G10g52o7F8AFo7orF00F68x189Nt6DlgZom8rC4ikMGSHE
+/qFhRFcEXJ7OMTJ/kn4k2TsV8R11+7gzNyxe9LyjomwaA7Yguv3kmP53yPy17W/crGo/E8pB5rP
wqzaGgrJLVKS6a6TvqmYreZ+cxpJ7LfPpFOU1Y/tcLp2Hg2xJj/o4ItOt6+rULHHdYwrWu2VNMbX
yf90ONNqgbNU5Qf1X65KTSOr1ZHlAtv5oSN48Ja9Nffu9ezlmnWik5r4BjphqlRX9VRkpGMGTBUR
vl33Mnsg+SYL9F7WQo89/NPyvXM8WSCdjdjZo8B/wFHHiVPrpnh0FGqm04K9HHlZ4R/wYCXfa/VL
wzcv7rpmXQ1BG+IKdPDg7vR2WAYwQst+1hIMRk1r59tj6IR4Fbo3bXRsWlFuGZgip4Ga9rNGv7gE
BnLsB2km0vAfr3hH2l9nSwOoElEfaQDj659/O1vKw904pRrlRVTIJBzOj6NtWhXnQenRnJHT0Nlf
YJf+e7n8oRBSwVM50KrmMFWKp2h/zB/3Y9Y4wQpZ3GarNHg/SYC7qPlN/Ls/cQfzuyk7WE+NYydk
2Sa29D7V0Yuo8VcJDccX9nGLY5W73dP2OVxKegjZ/TTF8sVuzqKPukzGO3LIQHML6+Q8TiLzzzCX
oVg7IJBvwasWy5dg1vMqBVFB4oZZhAnM/eeBG15P9L+v+0e/pltX1THCIGw6umldAKYh9LSXl+GO
yt480/zG2tLec7yv19YdLAP6zwWSnfnBN1Pnjlwoko1mIfaKp5SjMnPCdJbsFonutfbBw4DJ5h7W
0mxWGV2sWKpuVWqGUx2k51rE9U6s9Q44ZZvtXHcwb79qQTOZtHJfOzinUkY39MSzdn1PHLF0zS7i
/tXomNcXic5XFezXcFB3plVbmac869kglKytd0c62ntg5BQt0i7UO3K+KLUbviFAB7SpXFrViV9K
rPQamchGEzeMrORNd5owdGIQa0dV5MEgpUSeDtg40sD8DRiFfCmfWl0V//W61eb6tnmUxzlv3KrX
Be6G32vbuQa1UV3s/TUKT694Nn9lxEAq8LnUgMHAs/n5sPJyW6/NxuPRX2vtQ+welQ5SEIfU/vfW
/Kv0QJPh/z/m68z59k1aXOwfsAcLeDXdtduyB7hQVpWHF7fPv3qZ6KvXq9YiqeYvQE+U7tkU8Fmn
utw3ZVjZnOyAsQ2vntk/jc93GfZRSHw1ZV+KKr+m7NtjnyKPXlzul8NDffSRozn6yfJWWBH3Viig
CB8WdrhZm7OKsrCzjpCHH2i68Wr1xL2kdpj2TmW7hSvG8roXh3dtdF/be1A6W+7A652MUIDVoRyf
KRG1RFE6yJOYyWRndlJiSiG0JYUvalQpislWKw72qSyOnlHQH5Va5iSuwTqqu6f3f89o44+uPSwi
lU4ORWGon0+fHJ7z/eWqXU7TmogDjX5OQ6gAiCRWM4qMiSEK6dquD10CJycZczALxX5cRROxk7e8
N0iwonnItccxTQOtXb7jAZxvyvfPpsstUxae8Zk5Bzk7ecWL6q751+n0/dWfwmNNudbDc6JcphWC
9OCXdt90b3AEz9Z9AQUFWQcLg1MHfamzbzja/CRqLYjiV79Gp2+hug+aVecxZXCrLhpufbK2Uvvh
ZzIXG0NebU3WO8X4Aj6Mo67FbfI2zFZVxfRCcs9NegGYhoPXdtWBMtPHJ+trL9iXDjjquWo6Iaay
Z5fGf5/LcWKf0IJDLOfFIFBP+CPMGCqXMi5HMJO+bivftuQ53t/2x7I8QZpXcEjENFQgFhiNm/66
k9KqdJSjVbuST/RN0zYWGjxw5PCZwbSHY3P7ykpzORriLoJ0I1Twg8irDwz3NmiO47YGQz5Cr78c
1xf5qjkpmxIxkdPRubhFr1aRASq3m6SP4waKl00HBFrIeJUfZyCAbNJrDXVBlI29ptjNT52iowYm
B4ms+euuOW8G2SCyM0v11I7iJ8GtXwZaH8WXqda/Wq1JiXwGZBh0DBrysLn10/7lPfHLXrYCMtAr
eq1xUkhjsLtjyJntJebcUp0o9PDfTQ+ElxoYfo7h7kXqq9pn1G656BzMm2gawR0qXoSsvzCIyEOh
C0q6ABf+Gfr1CB+Rejs3NIw6CxQvELV7n6Bpdg1oxYuqA2rDVPHk8JXs5h9qWig3VRVodF+aXDme
LoD7pn7aX4trNm2N4x6mG5cptXI36arebpM76JQutGAvtd5u3lhRsn0/zsNONrhSWKRu3Ayi7nr0
ilf796IE9khZAmlHLG5+HkdH4mjZOJDChdsjl49F1RruZxUadKOMJpObO/FHro6PKAPTqbk9eesb
b2DEt+ZrTsRfjVfweBhDoY1q6lQRfr5M2jxE6nqnFNTLqWPK1M1Bn4FTj2gIvKKD/rp1wR2ocAjc
fquzq/U8G5fz4/E4aJk6SREd7dZghE5OXQSHh/j7+Iq9Cd2BOnYpiPamU0RYIYGxJCTGE2C1ZHEV
4+DlfbyKg99PtedXegrxt0MaKY+8dpuEKJNMuqlNcaC76Zu9rtrtj7iUjzYnqzfqDeVxerOO4rN9
xRb94Br+/1qB/flVnkI2fSjtbMT1L9LgVzU2lfNGW6WU/7L7WC3731/NnFOtojbynL/vjNOjpe6O
JRPBXly9+yy50Yft9uw12zC0Xpmx1J/Lfv/5tv8+8GmZnVUjbRWpWUyK9m1bR4fsbB32sKsu7r4d
r3ROn465vX8awcW9I34DyeXcOSud65n7n9daZdd23tZUWxuaN/Egqw3OLjyz+uhuuGBiD34LNtzR
QoUV5CqkaUQ5m2hVNNxH3jWsl2oAz1WT56952sG7NUHudjyVk5njvE8EwozoEsqpJz/Nl+Cmr9j4
r7l6qpVH6/zywLHhNjHd91xM+gFaYfQWalYo9h28oaV9BSPRax+GrzTjf+H1n7/zKXEu7k09LRpY
1FhdtqnGJt1chSsAdhXB8GVHotpqvz+UoAhqDv3D516WFt/2NIMLrWoK7IUF/4eWgIPe/l5yTFSn
xJTL7P79VZbw92z+97nVXeVbkoD+uJrm4V2jdOuU9mrv+agSwSHWwVrAgXhxd/5VAfwaVG5pIJNM
9PG+SmTfHldD21HJtFMVBC824R+o0DuVFRimvo+3wG1ZZwWLgctILztwSMfc47etz+2hO/x8JUX1
i0/6n5dpqBSsq+PxmRK3TrJMueyIOaXs93dwIN7X6G1OQrvqAXm9o1wEazHcztqvAu8vLNLXkyGV
1VtoBFaS2D9HvahjE/WIGfUAG+iM0ixuWBBU7mJ0R3FBIPc5MQIHiSjKcKdJD+eE8Tbsf3IiowB8
C4bD4FU36Bfx6/mVnhZCWGgKLYScV8odcgXWgnOw+kxKKCaT9+PnwSrYBjiajTZ4RUGbMdqAicch
0MZx7uJrVoeZN3BH5mAzWjsuvnGRQJ/DkzYUJ23oml/KpdjIDe+Fe3/Vnf0zxH4b0KdUp5Fql1rc
KNUJ4haoh8lsJxazdLsXSEM2BLUA16mUtzTaW6NMjsQhmO8YWxPipbqTnc6lg3+Fa0PHwvtYtAGi
vZJp/Hu1YbKBHSSIRKw/fs75w7gl2vGqqpMLrVD6JP1V1RxgqrF4dauWgF2jXsXxY/37IvfnDv/2
3Ke1touV5umogu2BQmw9/NDO5cnHX8T/92N+EUz/s4D++31PC+gYRbjfFVUEC8hv6tIBkP4FB/Az
dzTSqOvPbXkWcH3PbmRvFQvO+NB6Fba/Nu1zIK0kGJC6hwBGjfvnMB9bx/h0eFxL1AStrgEAlsgt
PgbuDQQZnVXL85r2578//c+jAgFYBGuJaVB7nj69eTwfw+LOMxfdCQQz33UhUsneeBt8vvq+X5XX
apir5VMZple/eJrOtRnu6nrlnIZ9vJOgIchqdjvSi1LSxM8Xx8OvWmf1NFOjPwwTpzLFenoa4O7j
qVHjy6yFZvmExpFrdrTegAbNeKgdZIV/ezWYf0ZHZG2BCNMKZ7s8PbTUWw+j2HHow8tCC3DPf99Z
u76/Mtgxd7ZzRGd+J7tJvz8Mrc9FbAdHC8FPZPZo+TqtXue6trqfAXfafqBCm18p0nVweVt4i9AJ
8KIpiKIJgs6TbNr/3Ab90QBb3NQVhXRuYmH4k8hyPlsk32gz2aMOGhICmj6lRRL17tXL5GakumTt
i/7ss8a4cHhwMTWgEUYuL2JH00+DV6e8Efib9w3aisTShhhB+Ybkip8vvn83qXiFzbXVhW7lrvo1
54FrZOq9s4IAo+W4ReT0XUyLe7ub82XDRlXEbKsUDK3Q21mjkbgtMa27yw/Nm5EaXSlvjg7BQBOz
WyjArlmrTR2u3WPRWNQs4FyE9fdK87vbXfibCqV7kZOGc2GIvUWLgaGWcbfe93KFOuRNIPOOyY+l
Yv0ZMiwzRXQ9zBA6AMQXR4ulrfG7GECLUWlrFgBqb6XRS1JlaauoAy/on6ArqcoCxoqEZsRjhovR
e8mvFIlhgf2AbqQNDp1MzO5WrYOrs8Qls5Tg2HFEEZM5dA+xisUH7ifV/w8eTs2qfI27FdZyFdmf
dRnJTm9U6Q10EjHaQWygm4jYqtXnLwHdD8eluzVdQCrWO6a1lurf5cAUA5RY7WE1qGvLZH25zrx3
FxsCBiM+d0/WxQLm6V6s3pWKcgwvvd/pjEbzTZcDhXNw797EynURSfrMxMjtDnFKEokYrnBmJw/u
duG1iFm3z6XbTjp1ctRmO3hf231nFrGOErfZxcD9DOPdbFdqTrEdeg7frjA22H7TxvYWwbvrB12K
13ZdMtgcX/zsagKZx+3xyoy0x/qWixM1pwVJi4SMTfQJRdDvs/p3EiNoRcqdaI/AZRWiG+CyaM3w
kuISd0OhRiL4QCe65m26kbWYIITA2AF+bpIF3ekL+vwvaG2DxS+b5KOLUHQp6lEgv/O0ClReOOHA
2dt2KEe9iT3syaYztbeDsSs3hTVqiHcEsIQlOu+hEEuc4/lVJt2J6kB5sd/F2oXebm0sd+QIaojB
0LEC/y4Yykh6sfhkVj9Ve+nY/vLLsrrjj7r8fHuUA9fwFWamLkAlgxdesXS9z9ndj4OaNToKGBi2
8xBfK/rEgt8MRk2Yf3hYT/1i5TOB0h2hCy1Ua+ciBK0MOhnrKhnn4i1poxAouqdhhCXmasL4LVOr
sHQx0bxaENudnT0tBK2eShR/OW7PJERK+gV3Z1vdTqguKrze/G1LiQxYMEUu8Ua10+8NUM5wBw8G
2Z0+KFxTv5Xbj56H/GR7lLnueMsatHfcogrRY6AHkZi3h+iwOj1QBHYy1ugSvIN/ThisPFjSeLSB
WI1GFNvPgtHoZbQQ0DkmECgWUizYZDCSi4SVSZnYyuzPps1F6SAx5VoM5w/WSqeHXCEL6Ei/KhVb
1oZbkfBE7L/BgoKFeBX+B0IeGGa1IOAtC0GVM6HlhuEb9TwCXk3sOtOZlDM2gIVPh1gGEsqm1/DT
mV2ArfGWR+l+MGEgMuZeb0SHdPRBpSXAW1NcnAOTuKvgNmNFNkD+but8whbs4l5+5PYbqfDJ5/Qe
nwibVS+nZTV49NtsVshe9dbLCha+nX4627WtOFvTbn8sRxe5WRKem6KN+rXdGxN57OlDjgaTFrLC
b2s+6CTmOXLt8mN6JmTLtwPCG8E2wwCNJcHDO+0eygSgs5jT8TIRG5t7gNWFlGv1lgorZLDMBStg
rgq/c9w0lxGBekrJu7qognrxenQALbO33NZEv+WvAskftGNnfpo+eh13/jYiQ55xle+tKsezTAQt
8amIRVGBldoT9sSacayYt31nMgMQRv2HcoW3iKEpQQb3zp7YUUq3t7TKyVtFb0NU9Ut+MWwPKYxS
WxJu3fHdtmotguXbts1X9XjjzhKBqsR5kI25bfwcRG/XXrOI95yqNxagWG5743ZsXThSJsQ3iwql
FToFL4P3vGBKh7zOhvo3wYIr6lFMcUboDUed5eRN2J9vaHsJoNSldZ7yxZaNH2Hb7p+6nWo14y9H
oQWInf/mVD8Lq+Kzw9wyXEMK5ILqpOu+BZNILN5i2m+F57Uj662z3fDQ3KuOw01bkUvmdDxQrLkz
aTJ4oZivImt+F25kdQ6S6RESJee2cAhXU9FxRpuxa791IDUtfI6Po+hUImeRGNbkZAD9A0NxFmJ3
1hKVVvvFqrnjG9IUzAysSEpxePNd8YLYE6KXS9lZeoV8M9EVpzBZoPHPhKfkJOy0uTfr7ARq91wm
pMd2M8T78LMhhsfqMrL8AHMseil/VGHbFdZAtfnZN5hZK6dYwMkDiuEeZsgTkKieoceI2/uJqQ+A
AJ7deu/zJm6SyxagjPFVTBpisieGxizokMVGFz6r/CxZkvYRFK47P9t9rKhBFd7FfMszzzaI3COf
buV0KS40b5ocdSwhyR6LXI4k0Q0JTSNFHrGkUf0PzoO38WZqDyFuSva+RQ7lbcZsjp07DmIH6N/J
2gzGM/Q9iPqA1gVhYnFg9b6hbWyN17YqMhpDrIzetmR5V//oIGti1aLsKbrliC6AM2p7ZynG2wF8
3061y2Qqlz7p+zwUxEmLZTK2I3Ca+nKAWDVH85uRCNkm7mx7Q5OV07LevKHsDNpDtrthLXbVmpbc
p6toxV/M4RazUBAfYmN2OtuPto8mrRW7NjjFBu9FqTVi6dK3Eh+l8AbonryP3M74IIOIPOz4bhOW
7vyJHZg26ybbD9lOZO4eCfNyPnn/sDft4axd/Q1RXyGy3D1RBNj3mLwP4j7E895wEbFdJq7DKq1A
T/I94yVZtMtIkDNubel6RwLS9q16YV6SoLmkj7pgP9JIaneGeAt41Zmcinf44ZwVe05KQzAOpGxy
9jm5e6sVJ11raVU3MAjngHP9HTmRVaKAJ6+uQieMVeCK0NFHnzrnxPHlRcyosvTni9j3LP7pSh43
wCffCorLi9ViTD7TtLuB5c/evdX7clJRLeVqZy2RnYDkgxVSMJJ3j4zC0hkVMoVU9sChya2wOT1q
domFBAvLizn6iDy0pYCbEJA2S1VsOmzjf99CvhSlf7099ZkKH4v71LPi9EGvrZP8RoWmYiKtkA/x
E8fxTwz7qrsI0GrjtymQUBREeYGcaAJToc/Is57vnu8nqhhAFrIN92G/UTXHt2g8rBVsLtb/RbIL
QmsL8m/24ir694Xt23s/1ZpvB6BNikmXQe8uKFy+IzRe66k+0RDfGDCGLwp6L5/3VA2+ntT4eqpx
62ecKr+Lie8za50lMkVt7gov66R/FXpAnjcq8Xq1/qtml18M8MwX5iVlYVvdityqsaeTMToZPRfM
mpf2x3LvtLEdeVVJ+dW8qm7D3x9e/1lbUNLyvj9ceThVpqp3QCOPC92BAtkNfXF+La7BCDUkCuJE
/3Z7y34DxL0ak5rs5Iu7+Z+11O9v89QySTQjqiElXPUV8W6liIjnSTrk6qj0/BaaTfvuSLTsj6rO
RVMJwyQgp0MKTJphBy+WXfXhz7uF1iZWNAh+V5IJPwdGz9WYXhKV1IX/AtvzZ9kM1QiUM/6jdPk0
5oX+aOTX1kGdzLrWqo//OCcQGe+H3Wl8FSAPVcfmlQyWXm2TXx/07alPY3s5qrXyflBUlrXVhys8
ofDpI+TpzqljIjyG9N14DCp/x5H4IvT8Esv5WmXfnv20hUP9dCxKyC10JSuxHMWu9WrUHNKuaX28
YZ3aO1A+oJuuOP+Oeb9YPc8PfprF7LYvD0pO7JhRW/JHcXfE+TSscjzRabk9bsUdztsvQG7w2vbt
z50NDQ4MEaZvTPbPNbS/lmWSrtdVa2BRFcWdbn8C8oJetEv1pjLlWE7pk48Lbwtj/d+frlfz+Wu+
vz38qc9UV071NEuY76ozO6H6Q8mGhuzcpmBZ+W19XrxZ9IqF+Pfa/vbUp1plEZ6O9az1oPnCTZtu
2n9sIVwD7yjaPSCyh+i/vGpE/4IFfE0zQnYNRBD0yj3p50CjrtC47hsI49apCOjtjEt9VZN4VJnk
aNC05jfuZA3XloirjCXZePA5+/dw/wJyPr/C01wXRmbebldeIaBWzKnhn+QkDRzYtpuc44NnZxYX
kCoLHHs6UzDcvoieevWI3zP+31F4mvE0PZhJtI/odygeZ9fD6WK05veRUsHm4irmhbXkoiPHdDFe
wZ6/2KX/evbTvBthBIg0PquwT7vv93ELXXDAMWIkjt7cnffiCYAZSFDqfKjAXUlcvLj/PQHaX8kZ
Yjz/bw20npsRinl71FPwu3sRjkCPIgUNgGvHjT601Bch/K+DCsNGLC/+bxR/Cqb1Il4XccnmCrqg
/le6/X6wsCMh9Z6cJJBz92xT1Fou16JNEUaw3UJn6FUtv1eT/sc2//EmT0t/f2/GV+OYVD1dk5Ji
XxF122fZ++7Rc0G8n5w9lwMuop+vgIt/dbIrvS88yPn3b+yyot8RVVYv1V5PLIBmE5JGm0e2mWge
SNnhxRT/scB5YEX1B1+PbPPTIttp2S09VkrnbHNrArRVMMnkAWPvZRL4DBVkO39/1BeU8FtXN97f
TZzGruylLgVaP+tu0IEU8Gwqh8bhMHmV+vw5mMCpgFQABK0sRn6GsKwVJ0WyRnAbozebm0T3/Svt
5NKMSECFRRhar5bOHymOTobTgmeE6R4P//nIy6U4lo8bx1Nmc59aaRa+raNmhyMCk3saod6QDO+V
XEO9WpBPkQK+DFwRlAnqHIpPl6hGSmvpeDXZOvRkF0HUIemkEM71CCk4CokPDwRGtpiPRtG46gMR
tEuxVfztdGePx3GfYlLIan4Rv/8e/2+v9TQY5gG33MaF11pYaHx0Sfo5LEl7Ox3Zbg9fi3f81Vxk
FTfICtAQgav4NA53c3eo7RuM/qzkbkz/lP27Yq1NGlQHKBkP1g5nJjm3KvCEsOGS90APWC+vH3/O
x7f3ePrwVqvIz/Xia6Uv+t2+Oq3uOzg52ZLgNa1Ejole3vBFSvjXeYl9VNWDM3RU5p/3cl40Trmx
w7DVIoCSKtw/NQomH48etap6n0IuTOu2tLYeN3m6EFbC7f7lFgCm9rQaWfgg9kj0VXwx0G94OrYb
R7W8h6GGWurJ2hd7iJ2dfbjQwzsyiaAWso2+gxVwDK6Gt3542npiMj3RRE3cQ5SLMoeHMGlopdAy
5A4b81gPssbgmHZPx7e0HijleI9DE1zUOioIJ7+udFJE4q7BHQOFa/ucTdb7oFabG9fuWh3W1m+P
cnw+uWU8y2tvjcTRLx83jKmPC0Xr3PZ2hvZO4Txi+6A6ydk+4Z6CA1Ii9cTdNd3WydGy4KTfhdZw
bleXLpo6vNy82t7nz6xv/qO0M3QOrDTBALezP3XzbFBc/GbLjY/DuunnUbem+rraKxXr8HDPRXdd
zJr5plnvt9AUyGwjbWeVFrmvNrxcdwGtizgMdpF/1YMyb6/3Tpo6Sth+hO2wcMNj/47euiZMcwJp
soky9dFYhvq8VJ00rF43iwa8aqpt1rkXWYdroCGf38y6zXjK36VTHq/7CafazkJZrK66mt7lYedk
oGhzU+Y3XykXrWKIa1dz1w+zoZG5/ESaDh9m55HJcj88aaP9sb02l/xm3eiau2GBKFlzErVGL86m
Kj5/D2vVQmriSYULHp1lwAk/g2n6MMx4p17MoDjXHKWs23ENVZOENaK3b1HTMcyrrSNlIJTDSt+P
6q2Hez3N6uoZN+yL39JZbVnzMKpfutf7C3eeL+zN07tV6EydWMM7woT7+W7F7fHYFRwDQVZXQfNj
iXE4evdCseqshrWLjLWVG7oIWedRiH9i0UDkQndPRtQ9NmTz0I5326N+QJwCQ1JWoLYeFvtNq14K
RWWjxkeR6ZrQtY5+n2ePgaGlQh2rNfucd87HmbFzd0ovL72ytjnv7bAJOfEkbq3UjQ/9Qm+NDmm7
CAfXYwZwJXextgJpfnJTc7Q/Ia6bVfaYEAQiNys1cW7RFoPnY56gFDDXZem/mMg/IgL0I7PyvgBJ
yXT+HKzkemrdQz02KmughIJy+XAwC5LmrUROa3q4yMtutA7fdNPX7lMtHu5L027CqFOKVyGyWjJP
04YkgdmElNVAavkrhH7LQdTLuZnreqR2tFi198nDztnbquqlCUbWuI7lhWOo8/DeDdNBFX7ov1cC
vNZaD6EFmxTrEexbXwsLM+7+saknImxtitxoryOgYYcS52O8TW9QYwf5DZxBqXS2qV7vNa5mf3cH
XRIfVlfNORiNV2P8nLTCwSBPx8APnZgq8D5tFuW6vkUoWmM4dC5lcunCRZFKM3R26SQ9smkHprYx
Q/ekspAOw10zc5SifX1lE2H8mmrExOAP4XLKv/A0fDqCr4aRNotGPZ0gGVs0ndYHNicwppzm3rLo
2B7WogX2wTPSTvcysxYY23WVcTZr9JNWn/C9fwvy+mZdfqkdmJt7/Y3bh18e38yaGB0MGgSoDimx
B7dRb3yelcFdtu/yPLOlmotL008VWUcOnMJ/RKOqNEW8UCch6ia91sNvoTdyQoEcJlC/2fBuZ/se
SsLH9ZWW4u8jsBKSY53XcUGDy/uF9f22zNIroeFxK4sJSortGuxl2gHcXtftayeZKGMc/ZzYxuTJ
OiPXqYN6uJGvmW4lsn8P0jZ8XgSmLnTfWggKGt3SecP6KyBSOEjciB2lYoP/JKjvnns0oYbhJJ5U
jPV8Ns4CzGXJMGjY4sP+7438qwCCIDofRLFb02BX1p+/6xQ/jB349YT0FtVdkBk7XAKAxUvDO8l7
UNBpHdT7Zr/lqrAyku59APT481T1jf79Jr9A+V9vQhkIGTkkr7TndWbcb+dIy82wp+FJajhq1hRR
Ii6Fb9T69cP0EQ6TQ+nkJ8xTpv9+9Bc27EcMqQahgjlVz8WM4GmJRy3lcD4fG9pQGe/fzigkjw2a
doU8f+imTB7O4yZNrAxVNz/BzJKntWzVrFjFDju4g66ByA6stXv/PC707v4qVKP64R2dGg2PCfuE
jOzOat2d21k8ds49spXIKkbFKkstlF2Um1NcrR2aMV9xRgUyktv3h3U+2QdWeyZvOXHNamGRp4us
UtnHNVadp2i7TmojhA5QPm3WLZWOKUTHk3PBj0dxLojqRnJ3gdN4f9MP4pjaGfQt4DQwIhOZTpud
HK7qx250fkP7GkkZ/ezmq2SIE0mdhtKrSptWjeGvMeYiU1kdoHj3HKfjddQ43yvORVk1ynPuMHSB
qXk4N/qs/57PX2lztZQocBG42LBcHZ4KDy1lbVyaeT3r68hYo9TZmDTvxI8SupfV2g1Twz6zjbHj
sdW7c1H8R+yABs0Zl0fp7tBtRB088c6Q0rlzPLw1J4l7CL2G7lwMKy07oW7D/zvXX7y39uu68/Xi
NR2CDEBpKNZPgMLH/lYvkryZ9df7T6W1xtv6Mz3OImRW7pflge3AJUEUexCdsO/0lmxgaVqE4yzv
PxrofcR7+3yhwbpviIzggvSKrhA5WoCSsrhrkNI2j6NYr9mP+GBlpzNZZdrTGjsZRmurcaeZr3Nm
k5HCbb+1Rpf4Q8tL3DtVUZKh6iZt7uxTPR9cE9ThSYmxtDawLTbFruEds0WmaZh7IfNl4BGIZ0dk
7VrWublULqCumv0032pJr1jj+3WzMhV5yqhn5Dk+mkD1mrYSD/Z3XUA8vl1F6+4lKKWgUaaZdghd
ORon50wWO6cJT771oLtyC7Dxk/VHYt3I3Gt7LsV12PgYdZ6TSm04lHn96Dd2dqx93kjNC/Pzcp6U
ddrCpMAl+o5R9HnZJc7OPEyVaBM3EeqMS6mf4l54wp6hdXOimtQ1GGfXo7yqAImizbk2rzcXebhR
rCYKxE01co+QNxKFbmorsx5R5hzj9i1PBIQnGWl001FVzMaHRySVCKKdNt7XXmnb/rqXV+vGAFpP
b4yzCc37n+nYfv3QC82E2hJ0rS5cKtSW3I8BApb0H6tq8oukS3uuMT0971lGr5Gax7wV8bya6Fqq
7Qgf+YgOOrjyVY3pl5pJ9Sju/mxkTifyu6qi+e3gVfaXy/H/cHauPcoy2d7/RCYoR99yFM+ttu3V
b0gfAQEFUVA//f5Vz37ytGiazJ47M5nkTrqsomrVqrX+h/Agx7NIG+zUrUkU7m/d7mWcqaO6OzmT
Ux/mJ6oDqAtxWb0F8vASDncnL5CcPQbsuIvuXBknJd3PkZ+LY7O8PgfRp9F72cfP2e4yPe+5huVx
heNx0pnswhUf8JjIGBq33nHiOzSDINoSlHR4/sABaFw0adndd3dbODSFM9qgBe8vSlgPlrX8Lmma
2n+HwTt4Mktn9HCKgwqqUMAyGi+aXO0o+r5Mxa5AciWyKFlo9k/pMbaROPx7tLuOMC1JcnCNgiCj
oQzRGO1Y9U6XslTOcBuABq4odvpeRSt8OoTBsp20NWWVZvGxOZ7IW39tjEtpdOQg7jPe0R1dN4VT
W9SH6Ie+v8axNUE4fWKuFi9gNhIftwlnLOzYNPOMgdBwGDnLltV+kEkxf5IX4WakAh5oXDoHIa8v
5cx/rZrrTFRrJpS5TV8HWEWlezyl4Iukjd1W8H288DqQd/T2eVk37dH2O54yoaGeSeE2NKdn/tcX
/QRKgkuIhK2kNnEF3W5hpsn3hV+KvpTeDDW8E4owLPUKpLDsdge7fzs3HiaAbRSneEKCAXvS0k18
9QmMKDXJ0D6AP+zg7PN9eOqBABvPp0d4z4EjkxJDhLckcJCtae3DzUGbg5OGqCt0m9vNce6H115w
1MVmnLgAkC3lH0pMpjm2LJp6ZHdt2/HBYWNdfo3YiFPXgpp8PxXbcbLhWYTBgyjz1/bFfoPA9fdZ
u2vl/ex9Q4HsoNF1v3Nr6m71Kt732WubkWBSKdYKqB0FUTKDFWSiuceD4Th9C0ZLxP0/t95n6wKL
6dxtg1+/oHHaVfSu6l3GptsQXAozHL2XXDtQaaaOjCb6YNBy5dzxO36mTMmB4oyEI0KTvRlKea80
zqzvRHBo3hOA5r75rxiPXxAoskTXqA3c8OBW5ZP+GrIRYcJTN+kqCDDySd3SBGCRPQOsGAfmM0d5
8DTIXlqaDXftuf9MEto2NTJIqlrjHt8qtYJLTFCRJAfDrrn4AHXQBT72X3elxEAwYKFaIDsIp6RR
W6iCznF3VsTUOB+gnBaGPZ97nBBnwHH8HrXtl4fHgwwFwp2CxxkqVLcHUquD7JQHRrVSqFRCINDd
wuoD6x1hQmIGbv7yovXMAopQx8cUoW2+DxIWFUcqviWPDxmuUmP4K1mcFovhkZ+EOpCc0SLv03dn
gWUHtxs39/rzy3vrhf8oDv0et7HOp6AXh8WZaAkjDdjYXnAQDBcwzt8B4U5ZWXxPUVqlHsf5oC53
u7x6XhnZEdbsCtubt1EEYlmF+ZA58bCenNBkAJt0dgzkRmy0DoXoCIDHE3BxTCtmqdX62BOn/zY6
/PCGZEhR6KxxW9z+nB15b79jqDUWyEc7HoAXHvWdl/EHcgzAIdvEsh9sLhANVKbIc8TH7Teu3n4U
UjmQpT2qVNrTzld4p8yvEEuA2ntk7cPK0dzw87ju2RX8jb+XvnXwRpRA5lk6Jvtrj6OEyLFF6v2l
rDyHpIeO0KjNTPlBHBRzRcUNmV8ky3+war/SHr28Ktf6IonhNm4fnpvv0wfzHPPfGxf+d9u99iC7
EGgRVhbphq6hNt/tnW0dUPZiPHsDOWeV2vACyOqAk5NE2W3p/oMs6na4xkHNsljRD/uLmJ4LA4i3
zNUM5mAkPszxsMeuTdwlsX4AGvbv7/gg2t+O3DhC50tw6aWRWFisUPvmbOIDSwEFjHMCmJxvqhRt
h/Y+ODCihuw8crCC0dd4DShxthUpRY/gMKmW8BWj5crjUwKCGfResAHgc/5fJolSNP1zoQ3arHQZ
9Jc0eSsmOZm46K4L2hDRQXxQzEqAqT61VmN64gA0gwFvHtCBiArRXWmczpDqcbHtiU86mahuNg28
Ga8DuFcLxZ47zvFtWLiDb9B8YOb/nm73URz6NXSTXX+uc7lbaN39qjOo7J51mpZWhQNj7lxQ/1IG
0bBNIVu5L3PRhBCmUVjMs8w/CsS/jqd01OuquyPxPFmjTYIuMuhMcrPzaEUB7pV9TDfwWQ3JI6AE
zcdOSvPaWaKSOtp59ah+/z5MvmtTgQA1aF2N+5wNNwH0gno8U/AWkERq/+u3xRc52HdOh3q17szy
VXfspyby70D8em07W/yl5ifXqEiA/SGVgUV6O1JhnOv0XLHNEPycTDSIWPTLv0SQgjMCu3/Z1qB/
cMGTFjKUEL3VGLERN47o7BxOGF+uNu7EhVRVvSj/QAYIIklo6/PouWVn3b/kb8drRIu9lMVab39k
U/PmgiIr0GNsZut5ySPv8+/BHsZgbnedMEyNmmhxu5zH+rIrpSODrQVecLYljwBvDnPceo7hRwza
6jt3IDm6s+g7ArHBPhQYUbPhn3T+3+zsjT6DC1u+iWLF/CsdnZ8+nH9TVUQLLItrQGotk310n5L5
imLPjyNHsw/bldK4VGK+pJisZAUeIB9e0ALrMBXAvJac+9GFejNeIzz1cvWinS4n8SXdGS/2xUEy
PXJhAQEMZzurb3/+nwLTzaCNA4I/Ud7b97sp/h7G8DqWbZnefmzF/snuOnuXimtrniJ25O2ZxA62
T+EdCxiUwbTGk7jKszKMO2m9Onwka817R3rX2w0K27AdfdJ9ulqIyMCPKbL/PghjDySDFKOHya6S
Gslg75pWmsHTZjU6+LICIzo0PxIfQ5PQ6j6DWGn5oHc4anJhBQlXxM+6FGKoHt6eFvW4y480M8OV
sZueusPSsKTz07b/r98b1P9U2ZNlLz7YQddWIOSe7AQJne0826621eDvc3sfI/ghjKSKTq7Ga/32
h+SqFCbbbYj+D6JzM41vG4AxbHvb3MEsf+b7a5jG+sZFpknFjrccxA9lCI0sRssEprIxR54PuuzC
9yiDYbWUEHyF3lj2Arh0Mlq3brH7sM+EgStJQBqpS/y0N35dMPtQvepByYTXEgyz/SSZYIRnPqPm
NFDnf6/tj2JMczv/HqsRE3tGdSiOEmMhcWoXzpEy9NaNILyxo81xvmi3tHz0OqeOipaXeGNI/4FJ
/ZqeciqkQrkwZClo73CsdVh1P2Y5lrr6e3oPohIoGY3qDiUsVVGamzhI6CiEZyo8NtkobJcIXQ0T
tJLn/APLOQRf2XaF9u6kYNhIBtQaunNUHhCZbWykbR83pDrhoCq7DxxT1hfVzOnh9Gz35ITfPS/v
mcfKRFJAH2CcOlA3NdbwbzufHpruGpUdgMLCVrbrBa90OsKXWJmAhbnS1nwrMlufyR9nu1jscjPS
nPJq9pnY92xNSy1QAQD9o9eafl5XOciWt2x4HXUWOf6vfnmcgdvIO+jX2znk/EVXpkt9tY/H6fkl
/ZDfI6t4A0Z06rpR+nTe+dmz8LMphsmzd/qKMJQF5xEh3zmLMCQ5Uibrvl6n4bM8+oppZJln6NR0
st4qK4Lzv7eSxFTdQ0VXYVHY5ye6qzB96tg7HufZV2GVQuETY6yup8263vZgbmfvgSfDXMNQzlUP
MKh7s5JqY5VYyCJbNSbLXk6vE5tXek7yEz1YnCnz7dP2vaDRK5mHwVanSn1JXfmp2PTfdOZ1QmJy
0IeFWSRu7wRWjSK2jIKYhTDv4S1ddNfFfHr2uP2pJeR0IoFk0Hb+zFyAeDRXO+7OsELcKmnhq04+
jF+uKI6OtWhWH6xzscnOC1RF1U99DlUpmWGikqBgfHbUZ/WK/mIC7RFgAliK1/pF7pgRsDWre3WO
C+1legQa9VVf7Wttdr++I09e0enSnnfxXCtH2GAa7gE53qODq8kFvBRGigMhbTo47xxjlM2UQYhQ
tnlCEts+qnY266R+97kAPyn17RBz+IWWOxkk85n8D/ngU+7FrapzjwqolEoQOBUmAkJ86zY09yL5
dDmElC9Hk9EFy8e+ifb4a+5PNkKVYpMJanFmbscwBA7jV3gSJfsmdromrzQsWCN34X14zmnVs7GG
jP3xeO+PTXPBW1wfEH4xYDx9IWZoYnc/BA49hWj7MobaDfFUkAc/kEXIzbfpW3eyjMg0KJrihQdG
W5BsdPsJHUBad05lftBVu7i8EaYHao7QkeEFlJnZygsQSU4jmgLTp3YEB0fpU3y8XY8quAb7uCpr
SDi103UNcj6Nmn7PR/i04138rfP0d4B7kOYJYgChhvsRQfGmzGy8O9TFzuAxckJAoVxHlRWOpOcC
3TP8XZ3ax+bXKfzyE2WJlqF/3mB3kzW4n+Q+lU/lR/T3VxxPg2q7O8S80V5R7ZlsXR9qF63Lb/DT
o7Z+yYPcHb6NcEAExsWlqDfuqazKL4om2kKJaW80z3Zdd7WAWsXeKP3hwG55egHeefApfw1oNKoK
ZVIo2bkSjQjI/nPILfbJqURFA69deXNyyu8YjvSm08fmHL2RyemtG5szHcGk0WG2MpH5EjofpgMa
gJL3HoKOsyIAbynuKzbXjwA8L5fpZGhZDtW1MnTG3nRKYe/T4jDUHzu0JRzDdeDSO+MDhH/nX+3C
Cw2tqSOBFzPjOWq0g579PLQ/eSWPrh+b7sl6vY5fIfS9D2xscHb2dLozq2QAVEpAy7+fIu+ztWP5
aNP/XqlG5r/f6/W51AxBhhlNlO/91KUusViEnjcGUb9dCEWwZbhs696IL97cfprQ5VVxpuembeyI
vR4q/eIUCChZMaVrhsSJ4bacroebgI3HQx80CcJ7t+dZDVK1UyfZeZUKm71lNEPNXTk58+HL6X2r
2FfV+nvABy9GRqPxSSGLhluvuesOSXVN+oHofo4Io0IVCbxraMpwogNejs648/RvCLAWBqW7fELO
qOWVccfRFckLzwuUuODqIpXVmHEIMqIfpUR0msC2wOi/zwQ1m+HZuGNsLIQbzRIBx/0ALTBrO7Ag
5LSswk+rtflpOeUo7wpQLNzV22WXz2p1zRN+BOQIxXqtbM3TLlwlk7OPwTNsHIogolHHkSItR1bv
p1tX1oSDf8hxWCVa5uy3/cvTd24Nnp1pGZscnSO/nH5TAvXzk/LCsu3JfV+IBGf680IRotHch7c/
O9UKjLo7dEeENmNhopVyQOwauFTLR3oAAuMtpILmUCjUM1TjIyX7bh4bSVGDG0HSyz6iwj0DI5BP
e67stLy+Hhyzm7Eax6yS5eggX3rRKvJVZK27Hj7c/t+7/kF9UcwHyxBRJxHN39uFC/uXLIxjXgRC
uWhnl5ZMP4tbO8cW/vicowb194APyuO0JHsYKYPtULisG18Kat8upVIk3no6qjBw4FeeuphTeyJi
HcwlxSBhTorYecvIDwpstyM3MoRrP+4eatHwnWlfK38F/lVw3S3n+XkgSW2DPQhffdo5wGTobVOw
bJyjQurn10qhbSa6WOk/FeE1FCzMaHChVbcdtqF7f/5e49wyHgkB/iJYJ6vi9/zKCKT9NbkCKeTO
zMxXOF7oo4Ea8FEkgdtEB59615Putxy7B4VxlvTXqI3dcwmrQAQzWtqv4ejovwMZEBqVJu6JF3OJ
xkkf8j6X5N97iGoIs/lrto0CSX+b6yogDipB7taX3fwzc3I06M7uZdh71WPv4l0sIa+1f4aR0HW6
yEktkq8LjwwY2QrySgbaI5g2fQXzwFa2Tmca1GbwT3eUpTLLnf40QsY2n59BZU8i9KyuFp41Jmg5
5W0/3NpARdBiiT//raC/cFoKW/U09zAM5zh+jnqjvh95W0vIwE/nxhxKrrDHSF97dul3nWyl7TEK
JU3mXZWCQu7b1T96mfZlY5i9ceHWS6eLOQxoHwMQROKme6scdP3KPuJWWb9VNl4G5uGJhw1S3/qs
WGdT1fxGqObf9XVLS0v8YWloPB1sZbEHL2kZz5jZUQp0NUd7DVAhtA9fbQ+SB1uB+tCvomcjWJ0Q
MtU7J4qQiUna9urOYtEpiGwW/GM+HjsC4pBOYKO3FMuU3t1eYGBguZR5BQT6h4j4a+frp6N80rK6
R40K4ArQ75WWmu+I+g95wT+dXxAgew7NeR+qW5fEkHfO9DAddlPWNrQGaILbCfB1K9BB+tA9avl5
D7Ln25/XWJc0LWr5UojK9wYnM/yq0CeAqT22/gEyeW65MVpHaxwMaXfan845o9m24LP6i907SS+a
t8/cvoGVvbS1ZH7i9e1RFPP78QWjggdP+DbwFMc8Qv2ZRkkOy5NWEW5GdMVQ7hgOEY5Z/33yH6AE
bkdrhLlKOdeR1KW0PrHdWb78scxJUEKEBu3wHnGmA6oBvD2/w+X3lk653TL+fcJNP4geFAacANWA
udzOtla3RaqoABKBjW4mbsdE6QFRvC9Un194H2C8+T1oC3cPMtMfAjqUYYF3gcFyO+gp7x1P1xCs
KiNiVkujRsKP1fqKrTFXCvxJOhlPlFjmOgKO19xsWfQ7dQ2AlzAnRUosuoK60nhlHLd5ulMOZVdA
T7yJe5nOymd0eRwLvsdwaqAZMw7Hzgtc4osgroYvLYsuLubbLXY7fuMI9c9pL0/z5ILExQS9aYQd
OUJ8bAoMgvK+HLWdovuy9+2AjVMkF5cwlLdMeIS6wuvredyz3rOBSwlsoTpzZjsXcssBdaIlJt8j
Vv3vGd/JLDRWvElL3146e6N/5QesN27PWcUoKG4N5BIXhwFtHe5V0iQEFrooLbAEXCVtYetBcYO0
0MCamCYwLfzmnrvoWdrvH1lzoVU0g6S+oNXikKAhL00O//d8H2QvtBdkOixgujRDbhq+yNtdVNcH
RhOWzBM6dS6FG64NyMHOEPw3cu5t6eAPzPNmV+FbTulEmG9pwtWikQ5qxyBFAorAZW/kjf4Bxt13
gQCKvoOug7fE1gK50ree3VHMZSGO2Pe6bd53O5s+Fq6jYFDxuOpB9rg92dr1fNlJGeFaRQ1ACKnw
0KSp7lwt6PBPrdHz7pXEcLxbJFj5YPPwHLsdLi0D/bwtxe3QsybudeDjV+IRQpyhxWNt3R+33g4i
NDUWmWYKzTquZ/p2/UaCeN0fdlEvBzlxshBBElK7QAmEaQXnd7odULJqV5e6Sw55VgjWDMhZPisO
srezjLq0dXKdMWVBtwek/r5aaHNApdsl/32h6ikPBaYbnAKMI3OwlqbppmVD36+0zhMHyjlXIr+i
CRbc7bJDUaVsrv5g86qgQUtd1aOGcFhP6f+2ndb75EvRGY1SsCjSUZARAe1XDiRVcRgcRS8/Mdcw
PJ2LqNL5i6+PeWypzgeK8QhaQO5v+773nTsxMEgMajR9zEjvMK15L9XTgvtYOJIoli+kJWZI4vjJ
197ae/4CfQHr+fyDmOCKMqynb67IthzrfpfxK1RgejT8wZU18eN6FGqYup/Z1yiRTtxE0Dl0UdrT
xCWFDNLTqM0O6D7voTGKLRw1sB9JoJ/6/K8lj3dKpOg70k7JU3nHUgnxTf9onlwuJnBISEn8vaXu
b2ExIOzuLrUZKlVa4xZMegBEokIXUiUS0oOjEqy8+6ODfR0gLIpECo8JipNj3rQR0m0o9Q1aC47i
vN6eZ36EyH0QjOc/TXpXv46OeyUOZXEtgNsWzgQr4X+B08dxiJfCcDhESIL76Kl1we9j5e3QjSzI
CJKTmpcsuFDRQHrRfN3ZUDR4W1SI522dwfKzLQ+4e1qIJf8120YkuZ63tXbUOgArLtYEKUUfVS9/
DisJzC2yGchltKMjH0SOmzGbV0J8PKQ7MaY9YYE5T8QNz6KEHAlIetvJeTgaPlvgjjg+ShNN1zey
ONzVfM/RZpYMRGxGE4QUAxWnAXW6p6e/N/F9U1is6K/xGisaXY76dZ+yiaEPofrpTNBUYgNRlweS
GQ2GIQhQu23QBzsHNznCPkZmYIubKAYVy5LayCOZ8HBykMvCKcVFcuYFYGSXz9iGx7nP3oAQSOTK
mA/ANr9rmPBWOvVCifHg0UQ+z77JjGqMn49w4wPyn5pzR3IdKiMDQJlPnwf3v1/km/Eb6Wt4PoHW
vPb/cwECAkUgeGD4dHeJhvTnUusbJd7W+tp9EteYduMSqraSfE1LTWhMZvTgNgXCbFAUrcVljqww
S+0gbEMH8HtEf7BlymJKjbj0e8qG2Oe/ojH59OEa9hib6gMq/KhEh4OZm8+EJ9vH3Nn7/5xgI7SO
AGm2nKF7tM7tvJudR1mK6m5yZGxAsJI1e+XixUYG9hLvk2+15RpoW2Wj8d6m2JZ0O2KmouXzqjjv
1OF/fOccVpgRcSisEZk1nM+WJX4QKoC/0m3GvkMyyK1ul1jLS/QzQ+LvBH0AV8hWxTClkB+HHfS0
bmtE3Pe3WVWggpRQwXyJys7tcMphfzgZBT2mmsvu9NRzdlhASOvsYH0h/z3NS3OOlI35Rn9+iec3
Au/PsVuDOM7sBOHmlhfZPbe/8XMaiexBQ8oqjGQA+jbNfldCNIj5U7Sz+2tcaVuGu6/j/AyHrbjQ
A6Hf0LjsDf16DKKeuHkmLDbQGWKkB1LHkSmt2q153H1dhfF4fKEdI/gHFDZuV3tb7QpV25GvjoQe
64+qIrLBnq9OvZcXADtDccF2fKEu1+bfdPfYFkMDSaKbLbp9TUUdOZfzS1zQuslArdSeX9uytWvb
vd1Hu/f3KI3gVEuHU3juX/YroK47m3oNnkU7jJL/PiT37ZTbyTRZe6mchlu9OO9575wcvKWpQQMH
QLBcAtayPHptcU+cgmbc+zWtpuGMVmTlZaf0xeLtzaCwdu7XSzn2yh+PC4VssPQ/ztZbji6hPO/b
WwcRZ+fvOd+XpxpzbkSkoh/DHRHY3os34VKfva5QFMY6yTdQCqyRPGffTnPyiZNZqda6ZfQHOdrv
7dPMYIr9Pi2Csku+ZM+QMqY36ZiL8f/SAZbY5Xy2xHvl4VYiA6YURz0O2eDbs6LWWSc+UjTh0Y6G
AlqvZ/Lv4PN/Cweg4ycCHMELHvZq+U6ntnCdfwjKQ04YIbXXx5ig7RM8+kl0jpGMUMnhpJ/j/fv6
i/RkH5x/yGEd84JPBqK/Ahsb+IfB0XxL8JwRPh71e48KZdsGeHi2FO6E/1ge0b6+XZDDoadEu0rd
c/mm/s7v4ZAzD2ancdtmf/D4QND8/4/TWPhDEEtXTYKnBCL/tZ5yBcFGIAqLum/pC5tBpIWQkf97
h92Xwtjfv4b9mf6vxa3V6NxLjz+xkboJBV8hFWA51D6/Ry176ydXaJ5npUfmCF6SOk2/cZbi5FAZ
tcqt1xnFaw0PeB60XZpQ1VJyEOZ6jXxwcR7YMowCtGECEtAtnQIm8snZT9M5arhP22XpIa6RI6lv
4y1RQkqcR4tsJa/zt+gNsIvkJx4tkaGaO+eBPo3Q2keG8Ops3wpfT81ndLbn/TE+B17ibifZ+9bL
vb0t2fIw7pnCt0SbotFUDs4tVngPL73fk29eQvEl5WkgFnrkcgX9SKzSWxeVInMAVavN0/EHQ/LX
ajdSmqivdI6pLqK1E3j7BUI4NPb2Y2k2Ll0HwN9CW7Tmb48y1d+TbOQ1hXZQqm2hiBsCiqyHgNJy
HTyFgx3esbqbDSM3IFv2vl70oe4J0aSdd3xKaeq17Goxt7/m3khoenJ8rTpbdtqoduRxMTzR86ST
6ffMxD485cPl3+M9qpfQleYc8T9CibExHgpuWTdRkOi27UlIo0hoOTjOmc4UPLx2atrDhI3aKn6d
cpc3vNLIoI5bWc6DLiHx9RiZ14FGbUbQ9u3cS5/bjHm7j16YvwdrREB9dwgv0Of3XMPdHw9gXN+s
3OyZWIB7LQv5KAr+HqsRBbM9WXiMbh9164sltJ9FeRGUPB0ZAJk9843qBAVd+n0tAz/aMf8paqLM
S0m3EZuqHS93uYypFcC8g7WJXA0MOM6nqNEjZ2O1vqwe3O2AzKjpUVuE4t3cM8H+1NleLnxDHQB5
aqO2ZNBrR3dsiy1Zy+weXKH0t6CjEu0NbvfG7I48RKI441Yfufa70DPnEgPIgFPoN/2Vljj/aMOA
UqUCL5P28k/jIyrXIOlc+sBDdNjc+6mwpUI30u1B9mrLSR/l9r/GuiNxSGl5wGOUVdxEsj0rrmY1
T4bRTJuri9z5dyA17Hx27OlBRTq98KupNgCf8pJOQryfZL9lme8TVkPS6fEoENlRY9Ua4a/qXLqH
fkzCKlJjPulzsCVDrgahJ1dux8lHY2WAbCT871E4Q2/V6pmXgTYt2QFtB+n+i9/+lEZESkO5pgEm
vvjragbyeY4LrPWG2sRTW0XmwbMA8hDAZHgXHB1kn28zpHPdTbM8i2rig8RGxtjpMJijkncwQZ+3
VUofFCQYjYPDVqaoh2j37WhKXkW9KgAdI1k6gqxr5S0cdc2Pl910/7mfZ7Y0QoZtfmnrEz/YaLfj
Nu7vYxJKoAd5tALBtoSQyzsG5X488b7mBAmCE+UJLBDw5mrZVPfhlw9FOi4YH4L+0fiSqrI7cbAv
IiS67+ArBPz16DCmqJi27ZsHZ1dsC0RLgHbxXNabZ1feh1JQ5OfVEZDQ1g3m+CsNHASyvO7874k9
KIKIrg6grh98C+/k2y+Zn05VFB4JuaKkRg3aLYjzwlkipLaG/nw+ABnqbM0pBlSDpe4L14W/f4KY
zG2awC+gBKMhlqPL7N/bX9Ddp1tkzJjs5alYw1OBMaR7xkdLdvAgE2MYAywZrE2I5GpjohEB+SRv
iVGjeLAfJkMMlSjp4OfW+3FVi4a6X7TE4AdNMwNVUCQjcfPGqlUSu+pXXr87dWLtsNvKlHSEJY9O
zVIgOrq2Cd5Wnijm+GQ7VKQtIuSo5S1zD0ZUbgdvTLgut/k2TbWKL9vhH3h8NvI+gS10LnK82BI7
WIR22y334KnGsOKIsMYotGgiJv6ac33u6GkigHM0nN9A8bLEMlMUdrh/75sHyTztT4pJMJnBdN5V
sHbXnp4d9N0PgGADZQC/BH+h01ugIRjijtEmr/ODSGjuVKhmghauAFtolmGLKO+daoObJTF7wwoN
0C7+K/kL2LtyhrPl39N7GNE5/eQKFESJAY0goKqpHiOYJfCdtVPh6Nkd5CMNY82uVeG/HjhZ23Z9
FOTgo4sSGeRmugu3ny4M4lBK96cLQCvsgd2JDzKcSOe8nEHCQMP4e4IP8nU0Zn4N1wjmRkc7drpn
hN4Supuoxf4AO7EpmD4/W/bAbjNPftAZYjxhs9HVRCho8pkuZAXb/aUU7tfvPWcGYw1NEMFihjTN
kOyZ8iVttYl+8EwQw9I1Ro4E/FoTLBDs6irXSzL33FbBc8OBcz5q23rGHallQR9kPgg5SEIbE9AJ
Pb7G91MoI3SYIid+w6v+NRsAZFrABvSAuZCwIwpCx/az7ZH78CACV4O8o3IgpR9A9q8jn8rJEVYr
RtjrNa0RGOmCCP/FE1PU5Zzpfy+3QmTTafGh/gn4AqGk23kGlzQ0ggqb7xFgMaqtLuUGPqUA84B4
HC6fntqiGhcSf7N59gWjFc1RUGp3ZDjeDl2jDvR81hlB2eh9J5ikLpTCCnmPRaY8SmVTjeyebvdV
5xA7J7QEN/GXDiJEHZOKAvDdaJPTWsWDtqDubfjq0VTHZ7/vHnxlLT1XoGu/NHxmJDtT7Qr/y9Cv
yVLdk7ebZWjjGa7sZd75JRwWw2DYG+KV/XQ9EhRKw0HaEbWm/dkqDCc52tkcCd7SyhSzUO0uPpWF
Kb+oaH6OwqfseT80lvI6xEJ7cjnYu4W0kadwRnUalePoOxhXR7MY1uteYUnrUIMTdX3ZrfbTrmTy
B5PeSOIuka2ksvaaI2fDfmcpF3OpHGwvNurqOk6oV++yjFeh33m9vsX/9PUZoy7YjvjdLs7fKsp3
sb3V7EuNSreXnaa9/fC8dfZbq/uhbrY//NnjyUowAP2WnvLYPIx3X4IVejDrzdnLZtpUmSCwrEzk
f8p7Z2sGz4i+9t+rmbzZQUntIZRqpvOubzwrFyd7iweRj85wx+2MuvPOIBC1ARivVuBWo3KSLnml
TLPB7qOqTXVrw38fdGRUiy3ZP/8rKzdCgHgSuBiYhrUlfaiZfV5jPn61VexOS9OANbbYBmY9uYR2
gStZYV2O1vVqdbZ+nuAtnEzT/VjunM2i/orizzBpO/UiTN7tTHwYOXsARmFY3J4GpTprx7xLWJOF
Is9emNwtSNvGJMOiXMmjWRgrDlre6vegaNhZNLw58NSoJTTnbofV86RbdASwTMibCrZniByQaLir
eGpSOxQIEhQ1XTKdzls9r7swPacXyG72oHCe7N3kO3reWp9/h8BHD5ObX9VIJuVk1y2rjFfvxaLv
3x+VGGiKlEcxz2hj8LafiUZFOWqNvQ++gtwzwBaiSywaio3YG1/AhydbA+yMi6Xs6wwImki0UBI9
gMEO7VYy16NE62bExgeor+H5WAk5M5S03QTL+6/crP09AhV/r+mje/pmoMaaRicpy6KUL72xuyQ9
PH98aiQvupD/+B6M2t4Djy5MMA0sJmgRXrTN68QoDv3LVmTqF0tyEuc4+OqTRGrYT+H93rKNWwdr
fDegMPlFy1nFzOytM8FngTsRQMcwMLtqG03/DxKkcVpvJtf4aoeAulcUIPF9sng7D3JfGoZvitdB
KLG2kjeElOt1Bz+jYFKBDN6xBiq1Y7XP2VZdhNHfM6f3RoAzLmblX31jCA374oSjeKGgnP6x/w4x
aHeDJwWBgdSHzrpD3tmqSkc7uEhOn6/TzsE3kkEndTvXqZQtz3AYrtb+TQ49Y+tXm/PRu35cN8pQ
Zx1KF4X5U2GdMruEzpC621Vcmqcp0e75OE815xh4af+jIMBHdvlG7O1u0BMvCYKp2UMLv/L4M4Zu
974rZNW73ILSd7bg0jy91ZLfRYF4P4JVXuy9bW7GkoVednw1pdSkiHQcn/emptvRSsaA+Xt7sHsH
U/9Qvi/8pr6V82LlMOtmMNS++Y3ZdKdY/Ouud1ong2reR7Cg73FF65FTGoRrq4+q/Ee6SqpFuUAU
YVR/VTszQTLfrJ+LYQll/x89jQt68Aer4srbwrXJbNlV3qSJ/n72t/NjZaafpynNjzJBzBWx7+64
hph0WccQg8tnlPizYbDWXwoQMbRGv9SXLhbsX/mymJwHaHhfR3U0OGCmIS7tVZ3Yl8ROTyOjdrLe
Rk4ANuajcFz2LdRnJKeeXrBQQLg8QRvcKq84V9hFMU53/Bz+by+0wngQqPYh9+uzaUTLdxltWWDb
Zz8s3NPVS66eEg3OuZ3JI7XnqKovna0+etvXdV3PigN/05TWGBMpeJLYxaB0OrMEQ4WY73ipbSjH
+ysEoOA1Swb9ZWeGaLDxfTJsxbDrdfamXZE0N/dvyWIviEva1/6pnJTPhuGcd+blNdoh7Y+5CuAK
Q7PSj4Tv+x6PEoIyN646liFUFSj7nNH2wfTBoltkZs6VKFOSmicen24Asa1nh4PM6b/HOJtXNB4V
Z/t59vev6ojd0vtKHGlSfe7mHIpzhGq7mbFDd05n0z9Z8HRirqLJaYIzjBeOlO8DdEqZex8iIu4C
0iTBNlvZmkL8otSsXWIVuXsIVgoW5ZIdQ5UKretptP1IVFN6RsT3azfrFeaha0ahnZ0dll19wXgA
P25+rdvZcOL0j3KaynilLKLOc4ct/M1+JgPkX3EqJJprsVWsT9/Ba2dQDFQSGKsmPdkjoB9TOev7
CbdoMKRzQ20feYlJ5OFVZAeW8Jy/DKNV4BlUp5mdl03308N4jUM36+wcNicMMDQix3l2cBXPAA+7
hV95djX+AskkqTmeJE4wkYa42Vu78QEG2XQ317zvnZdaqpmBsunPO37gRP5+rX/onWE2VfDnCFEK
kUekWKMCywZ0Zbv8/d5T6qer7T/dDXnVVACimOLR3x8smaxW8KPgbqMshGRS38TACC5aKPlnXKyR
JXf26/5H9HnBKz5C0X528I8cMMWC+za42nHpYkpwjByVOGXqI3iw48O8GsfTzpKkbkBoPNgnwzIi
zn05jacVac916r1Wm8s3aTYbeNwdX8fR/ELhoTPfTjQnXJ+syj2M91NkBipPmKzT2Vzjsm3FnrY6
vMAAX55eO10hfYrzxOuJrGF0HOlWiFSzgtnseYCp0jJUTeUrGXXM3We6kuGDlW94Tw2xjLJ7fjGR
Rwa4tNjpGfbFsKtxf7b19Zn0rW4UDxWeQYlBSeVKQ0ZHQrb83vmHceEok3xDtrthQ/BM7MwUL4pN
pJ+dk3Og3w3ijDQ2nuYrEWs3qqsOxCMi+JQXcoZyKCXCMW1Wat22MU+cc2zjjFBMd/6RmySZFih8
kqjO6Ah6RzeepuLPnJcF1LnessOaqyNeMVFOx5cY/YF3lpe91RZSNMO9+BW0CDEzANmY81nT/yHs
vHZV15Y0/ESWAEdunW1sk9O8QTCDjRM4gIGn72+sbrXUrZZaa5+99pkTHMaoUfXXX2l+eTh5wNka
M3H+iusVtzZTd+Puz0Cqnq7YTI1VnVDWns8Lh6rGEzLg3nZt0FnjGbNnbHlz3WfB8HbGB5rfiNWg
nDGYztUDslRQQMi4D5ZLnU/eTh2dliNL5Gdl7tWazFf4MweFA0dwmVizGhvrk13FoPKwO5xcg9Zv
Uzc/1vbH/5j1ol6jpmh1J1/ytWR+3JPwHjTvA8lZUDKrMi2Y/pmbT8LUgz1fJU6Sn2USRuVEW/Qk
unzlg5szeIZ/xiYzjE6Fw0g1GY2hW8PUeb98me1oHSxS8bYzupNkHvZr2i2bBGVH64gBPZTkQRdO
VrnEyS3FqraDeXM4RaHq3o/d6r5B7SohA5qczpP31fI1Y3cWldegpK6mVFndSvnrzs+opkft22QE
nLxuQdwAiB8KNdmfSVgkMlPezG7Z4SrqTkGGfIlMGzsd/m9hLD/frTtJXovmbXW8t58mWmsq3sO/
+TklpTLDeSaOPmtSlFnnjUHxdZQHNLezRKJHrmNkzPqvsIipFNvJsdx/Et0xcGgzqmF5S5n/uHmG
Xfvd9zMsL9c4mxfUs34rJKWWSBr+rmFqeLg1h6h2M7feTxPaCT1eVkl0PMiPr01+6FLrvn4n45NZ
rO4TG0OcV9bk7xNVfuGrmWPQY8i5B+UPvdI0fdZ1lNYYb4sFbAEQZ2mOGRDnLYtO2GkPv2hqSdbl
dqX9fRlg41YndCcNmUKhKU5YCNmnl1By4vwOeMjdqt2UG1BUZqnfoI7bGfX1Ie5KapcLUEjDEcMr
Zp99FY6jlhkkG6DKA4QUIKWuenldpisFWfPlfe2+9oV3CsYzlbGuT5JJLkytkemx9DLr+Y2WSWb6
KzpdVtvmV71gXHT3sfvYt1CftT8KpbdFkp6fpZUH+eYVvALUcVS7JZOevHr2oW3mm6Z47wMVwknr
p0H+12dW25paJLeWKp6CHmNLdTZxoCRy8xZKHUez8RDs8m5fUWuWGqfR1cvsR0wzYEtZT9bKRk3Y
5IBHH5zut85M9QJhMZ66OrP0GOH3PdacVrbVpzfcPHUapJzNMuo+DnDUWPZuuqeb6EFal0/ztKyj
LBpEpMgaPzAxWfAghTRTzO5ka8kEb77YcdUvdS6kV3G6+HR8/DZf3ao575RkBB6VXUGAFruPC3Ig
47kO3jt+XduP3ZWDY3inkJZZTSomDAVifC5pYTaNo0z2Z3Z3s8PLVgmlZO4ls7L1NRSdtQvqri8q
x2cKFtfJIs7c/KId0+UtfG4GIKIaKcjYiBS7VyCS38Df6Lua7gW5u8iSxTSFUn8kr8oSrULRcXB7
+qHwH5ybsQuurhIAyjM4lYjOyzYAdAxpie6kIN4XTFMkIgBg9cf+Bu08+6Wrk4lpPYWdlx9vIaB7
pWFINl1s/KozbJS5+C6PJcrt+4M11pMitWT/kQAOP2Z882p7stMPWnj1m5dzX7wioeIVzomIByrw
RWOz2Q3n9250xu9YF77hjW0VW2t4z+CxxLfwNbs3dfR5O29Wfe8vgTjmJ6ofBA+49kyeeW931Xgr
2s44i6sjXGvN4vUKgemUv1OI5bvTepN5SUzJ0mfF0ssScIFjsDQdh2AgzUi5u/IlXT5+R5qVz0/B
6c4UQTTvKGb/0tkTUgz4So+N1SlkyN+KjVtWTr/BL/q+n0QakjOwjE3Iwv9DIZZIiHgR1OlWLBxw
77cCr5oZpcLjqJ9P73ZDuNC7+uWDt7klo7McKbvn4rV5rdujklpT7M/JA15ssp82Gv7uQb3QkWla
s5gnb5fab+vtFDN6rFnfT2vqkIfn1ItP8IgbL95NzRqrcOmAmCnzdP4Vbdbmb7Et5413da7+onWY
U2atSvdEC8s0t7ols7Ba5kEwtz4NsYib0fax/QRN8oImyOn1hCP1dpSrNYrxrzaviKPrKmyNHrI7
xbKhWVpOvmdjTunqR/JJkF096eSps/dZtj2VmSIaMZ/kijVvR267uK0MeKvKKo/Pn3Z+e5nynTXT
L0145+U+pAUN57HN+FD/E8UGdp9NHXNfeBLRXWIC4OPJnvbH5kiscwjJCy1QUkoZ7+4UQyGGVWlm
e/6usMqaYRfn1B+dH9512YRfKsuIWdkBtddsaGVeZ6mPvkwl57q723hCvuQWO+MLF/NNO4Jk8vcO
UReoAi08GDzBpdvamvO2UAHUMOqUBKGqjtpvNU/nXLjSLSwxssdZC3XD1JFiDka+wBLumNlGTl3l
A0XpgyAwTck5pq+eQgeHC7bpyphe+iTsT8ntooKQQafzKhkh3S8CLo3F2Dq696HKokHgXr/fb5By
W8f8O9CKYN2JxcxEHnOOaMSpA2IwmW00w62Nx7Ox+wnmmXX5bIDWLPZtxeQ73qDh1E4x0BSYuz3q
4cMWfz9BJE+q68RwuQm/ws2gAkl8GFkGzLQzNA5DXDSUEl3srYG7srRW4Q9eTSVPbmf/yK4TEb7r
vwdpLNUVHdkqkA59CpbIOopA4J4rKLxdT/divr3uT7bP+UX0ECkYSYWDBN8gMQJc9gsE9D85NKHf
WHmwKNjr6409EV8cY1LQeBQwP5xmdcHhpSsgT8vdMncycGN9hddovnZ4vWjlB49Iw4ae9KXv1j/Z
/RyLygvmPH7qXCa8t4A7jC/yO7OfN8uHp7NAMmL4mWWuvMddz6nyTGmpcYUXmgpVzt8vYNvLeaEc
+R5sQPzEj6S5P4odEMga6gemGnAdQbx8ggtLKg6+lW2uKyh4NpYNPxLZsx5ex7+ftsh7YuMGr4FO
Jvz2339GpET1KHzm6Ap3xcWtZWHGPJbIsslYpgYTC99g9cgPl/EGLBNaCxeMGYgSd8XJRSHyP0dI
Reqe8FJgzs3HakgmDnZ6dL5M+XLhdEt1z9+hzChvITk895b5TOaJ4i3JvIh7An4tPTmBjqslpAfB
3hvvCBglSaJAnyBR1mffgYg+Lqv4T55YF7sgjbiHGuV1WScBqJm0h0gync/9WNrhKpy5VQk2vZzs
7/f8G3rcOi0RSFRuH3Q46NXW4LaGncY9CkDEJo3DYJOaCyYRip/WmOi8hyeARWZrYYeiYDr3RuH2
w5Yl3bzjyn/HDULJH7auc56uTCsScUaw5LN8/sHydlY/b9ePuPqlkQrACmPLoKrtye6cqS9Oi2im
KnE7NZEc0hccxJK3eVrgm3iwFUqT+C05y4wjY0fuhBvx2pNyL1IAOlpYTnkBaQfIw1YPjoFHIzwZ
FU/lZT83ozMKFy8/DZjjKsQ0w1LCj5ByIqQ6AyzlSDFIwR0cxbr0aw4/EsAYCXuI6g/H8YVcsW+k
zXMLYgbXWDyoEBgGvW3eAXyep1Ir1nNsmvi2FAr/6Yg7PGMiH5QsyM6doUB6cLIyb0oa1xbaxpxs
av/FstNjk0Yu17luf46GMxFtC2aZCXKln+6YxnNpZpbbDl9WMb/H1lazge78mCxer3JLb0KyLwOz
xakUVPmdb95pLzO1S+q2T65Yo7cLkz0y8Sy5N7PviEQ/efYTHyXBMrXJmAseTK6QYCqQupCphWYd
T4OHL7zCwULfmupO8+9cEfhHa5TCJveUtzhNeZFrpC85v7s7RzoWd8O+fRc/ZAPbYv8awm3iqGfu
aNHiGBViPzOUGGTWpeCoEVO92rXHzGye/8RqiEOVx1NboiqBsNy/N2nPYx6ZrUqYyIQMGZwdw6Zz
j9WhmAaeJ/t9mFObWYdsK7nI4WupsXmiPS+nYn9iDYg4Tfa85OpqS7aRZE5L+J9hr8ux9bKETAjk
ybFC+DRucUOyM26DV7Ro9zoiJ07AmGUGYHN2JH6icHYmruKyMLQ0YqhBnNon52TB6+An3km5MVaN
P+Ak3y6iLRyj/DjaQtY+bkuzhhGLqvkt3+QFTGU9jSGFxcAW6wSkIjcBYmnLWpOcmrqZw1hMiQWh
57vYt1NSevn2bZ6IVAhhbs3WmtA7l1XgI/9uhDOeW+qiZsf049RWFwz3JM7w5mWF5DFqk1tvGQfK
UkSpNZkJ8RD1qyNe9GGniy567WhoyOPRytU8twjg/rrWuWLL9ydXbjxED8psXyEiyHrdYmkl0VzU
/lxopPTcS0xyNtv9lCU+URl7TtH0xHrpABuXIVJmSxudp21/69/Uzbe6hX/GmeR8if6y2Aqn8Hq+
KLFn5J0j2ojnRUIwev5gRm1xptDCMwneQajO3GPtxHULKAMFk6fD+AzW9UIQcZPSMSJ1qXbxiBOa
Gds1XdBdlsUkqs+IdCvfCiHKOLedrbHf6rJDpTZRZ582BS2zprxG5qSuENKTk8c1idgG+lNYtCsv
2dhNBHAzzzSP5PSNuaBki6yd7S268tT8H0ss8JgGmXcWu0HfCtMjlPcnVEw5waW0JlzhZm+Z345Q
PoLzAyF//Zeoi79781tOJBz2k/2a0ZRidYpa6jhzaD4KKxHfj/NKGlciMUI9FntW2N3SlSr4LBu2
d3A7u+SpFSo+5IG91Wbn/WvZMiuo4NXfrsHz3j3aHiE6sbp4M2YwwaVw79QK0O/KmaLZ4ycCUNjD
rLIru11VLm10LT45DhQaXNFqJ4+L/Xt1m6XuSzFPM8XX3I8jfbFQf08+Rr+lRyCUzjjoXfm7tG4w
IVCqZuvUuzOLNFjSRmtpFnZkVnUa3CLJgz4x/6ZUHGSODumRBbIZ0lwPvfSeNTN67JonNPVCQYyf
zuNwWtfn+w7ZvkVofwdBhDL6nKy+mxE7drQ1tmXFjwx+LYeDO5r36IQ+Hl1IhEQNQ4PoBB8Vt7Ef
bsKTwslRJcWeQgvTc290YCA3uv8j0IxT/MLhSatvGmvSYVhO/e3Y+gYpe9JO2xAXoUM6wvEte7lJ
3MBR7TXjbjFd0E/macVOg8Ot47TjfTkeb0jG20UKHuvcR/Gdr6X7PlStPZJpXygnD1cntq06ffh2
JW+Yt1+IIcUnQq1XttPYH8/4eVpHzb6TJQMpg4JyylnnvsScAdUrIJRp3yuSirOtjjHe3dDBBu/W
oyE6W/fe9lF1ikj/EohAsvDtg3Rp2HiaIhnZLL2/iavxq5qBYR8Ohu5A4zu3n96q1mgRVwDGj3f1
UJmh5FFhwvGitTg8wNiFkvRPCckHZs1qFBuyEuyf3la/K1LFm/lrW9KBw5i9g8W/Lv7ftHp27yEg
1O3NDYN+rVf4PhSbYlGXwYQJxle+j08eQgZUpmjDTEXTz5+wsmP2A5uA9X853UYOR64cPnenm3kM
yAZ5LCFPwSZhvZYSYyEOW3EcotawaUH9M2XTfh60Zbsi5Z+FmMCozWjFDfc/CceQpVBcP5LdhmX4
2vYeWQSzH0i2XRXIrGK2bM0maoK3O0Z/CuVCLzGxP/5IYI8MsXuaL072ONQ4cF7u9v4kGC/H4QiO
u5hLgbyovToczUas63DguOHVgHb+dKvg021tGnewtlAddzMS5nCf+VdO0LwJGvc2r3+du39iw3+v
YUWDkYa5x4VVwSS5S90U3MvurwSZsOJgWf9kanPDBKYs5ON/ul6lPYnHhNVCpXLTwRzBt7s5FJpd
nWjvZOqFWUS3qIsos6UYKJmsZYTmHby8ZjEEH+tE/IK+E7Dc3xPIReqNaNFfJ8VCNqwuqJ02nETa
zHCbn4xZiaGGTxKKoeC3ddPQHo8Gd9SpZe50Ba36my6L7b2zNEQcvbGp3N56/qbz5GPJywG8UQV6
nBLDcMbO8Reuh2ZYXiQxe+cZo2Xdh624cB9kqAo8RtdxU9xOTP1mZx4MFAOJ0RHU6/jcY1HzA5JL
Zy/E7ua+/Yc/3Swz9iGPLSDOlEwg6xY8NiN6ipMjb2dx9vKkiAbkZlXTCv3tTsOeFPbVy6O8LngT
NPX3t+/3AjVDxV8fP+N+dR57qMFom0LrTr5eC98wO2idu6Uv75jfqf2RKaQKH26+KyY8KxOHQ1rR
bd9e+wcypmZU94gUgAoq84cW6wsiNdabiqywdYQ5Pv6B4qxdmhzCK666HnzoqR6+5x/vQa/BXNSB
Exog3RIYghWMXoueaBPktv1x+wBBnkS9RZ446KT9ezkiETSLabNLr/aXM4nuHkQWqDogUd9LY3rJ
eCV7WzoFppEugjg9EtuZJdeFFFI2ZPVJibkjZZbmoejLGpv+2hK/pidJJeAkLtZX/lVuSw1bbuCr
QqG5b+unTwq79wYmLSxELEuhW9/2lKhB6VU28vi1XpyCYgulNwwAh9pcwN2E+DUOAQzebS053w4w
K8lmhZ2u35Ru4XgYACpOnT+ysYWo9xabXnoPDindGeOJn6tm6WcJGqD0+xXK0/6TQsMt3B1koOWj
cIg/QzOolzTUgn22egSS90GRd5hWChPsySy1yhUbie2fzJ8OA7ctgzhJ+Jiruzc7NVj3CNq9eloT
ugZvtIP610KGh3qoYIIf5shT3tZ193Ay2I8oi6+0rPX7AqmkTpMA9b7ckpH0ftJn/mqzkiNuK1yc
m/fyUbpoaYEjOduzh1CqJxMd7NShTO93jHyzH5nFMTrxtC+qFf8EdYV2o5QsefDEb1M/5ua+4Srn
mgF6by9F+Mn6mR61lAKMoxSLts40x8TZMr4YIx/D7YWqfY9zpyBFyEiu63I5oqujak/9lMBZQ5sd
jfpERmHPJJcIyuBzwLYN2nFwx9iJzL37D3ccHkur2GtJ6xJG+xkCgKt9w7iP2HIUud+MQfWndTbg
xYSGQwpZxG2x0RxsbM1mjBNPN9W5cJ1qaxyMvmbJ5DsFP2qERjunwA+6uQZoUSNt/oKoJdPF1dVm
o9m1ANQ2Px3e1xYrGE7MCQIiWwqNKTr/ancLzc9mpQM6SsoVqNgxUtEK9wt9vm53zYbBB95ARQqQ
HIids5qqHR51L7W0D97MUru0SxR0Byw1fBU3SA6Vw+NqlrtXhv1vB1u/Ww3N6Zvg+43ipQrnOXvu
NZUwp/xvis3Ebr0prfSE2QSI7V7ONLyfR0yh3UxDCBpwCDFOPOhiOfafe0wCM76BXXdojJ/PVt9h
GOx7iH1xkZ58WRemtr/NK7u5OnqYJd0h3/VAjxuLDHjEO5lgq+TMUg73K60V0KHmNFHsPV5mnM0a
6MMzwbWv0QxfBtYBMjl6BNXT7N7udaMciqCxf3EHDFu38l2WvERpPbrkFoxsqwyV/V2z9KO2Ggef
tRTl8Whm7K+H20+1uJ+l1kXPfXfYxSpuGrOKdXCNYUoYcUiwbY/SPudhAf57I8eEUGJtowAhM9qn
PB0cU+9+uQKWT/P31Ewj2QMoReQjqtz5hAIScP21Q0tZqw8cAvhLtVR89+QD7dujrSYAx9K846YL
F/pulduJr/htw+e66L4r6VKmADZUa8S2tNvKPdfg4t4RrR8qWyGRk0FsV/CJbleZjX/8LUa4vNmP
ikbzIHBbhwkThfiygzOEVw3SY3MUV1q26IbAONRJT9OKjTKXvrQ5+9zZ9HLav+hokS1VlvFlKbgp
Gm2Dry4TKA6nbxn3Dgbi6tFyWwaTNd9p8AEl346K+2QBU8pfSFVlGKmMGobLE/p87NypcwBzpMxk
1REuA58YO348HdqdZYj0I7+CedrVfr1npKlZOn3MVm+GaHLA0A/fL9WsSUUJHznXxNPDlzh24BoU
TplcN2/FGRkeq3C7zVV8Y3h/ZOvf7A/VSGTVTBGlk9Mr7odpIKV7K900s6dE8KMyDz8waISrKfTq
bYWxXOvVbZnO2gW5P6i7Fkkgvq8SYZR9eiFewysU63YMJ0b0syFH6Bb3l8KRGWtTeGoy3M1xQj1b
lPk3Vy1N0CAzGexpLKAz6zCxm2B0GH0baO+a3ITWOa0hORzurCMk25KMXY5RFzEDRHoDQKqDDnM4
WNPkVjj1XIX6SmEub/GE4SKdJSUNI1TS8EUSES2G7eGwggX8e20m2xpKvu9oOyxgte49gsdCEAwT
NEpUxNW29xUkHohsTy6IGAUZN/u2nu6YMEBW1p9U2VNSKejPvUp/TvPJ9yez8rfzwF4S2SjMW7bo
iRBAPNdujoe7T7cFokEtfu4+trrIfZZryLoM8NjY1QTVsdLd7sxV+InKkAPysODEOUy6Qzzbm8Aw
oa59Mokh2qWLCp+Gi+SJ7B4YEUcJep/84uh79YlyxToxMMa/u/CzmP6jR2AH/rRER1+d6h/v+HIe
JD5W8AvAigos+QhSCPBFhacq7UaP4K6byoKFr37z9ZWR3HDWY8kesakw9NCFXgMPxwTWH90fGfYo
tdpFbj9hhKfuEN+PgvrDJ4/0cDF4j9WViMaMbCRyD+r5yVZXPDMJU8QbjvKMWKkGsfx0J54gaEuX
0Ng90LHF6HHigtMD+TD6AVy3lm2i8s+IkPUb/vW5fxDWUffaTp0RGqZ+Ds2xeicjItKg3vJjKmhN
/N2WAeI18L3yxhfcURiOev3yn6a+bCnAL2hZUxrQ7goHWNR7Yn/cDiF9etrFcKtFuugpgrz7jZ0l
avjZPZPnV+bLIariRhRnXj2sz/JxN9OxO04wIwOk3kVNUrI2TvbUqf0xR595iJExG6LyKpTwt/S0
sTR8+DPyOI6nMaZMi6Yi0AzNKZIBjHUVdIDdpyMv0wBVAJcDO26XO+X7Fd79p09quZQo1Anlojn1
OME18EZwH2l83/eVeUewRxHWCeLMA6cJUTOEEv4q5r1VJwOM68R80qAEOrvcFiTgRK3HEPUEHep2
TxS+5it7w/0IOqXAt9AoAIk1/0MWnVVs8I/X5Su4krwNOQ1Gfh3JBCfSsC7mE9zhxQunnzz8k32C
gFyMbMYAhRNbLeyEade9hw18gwImCflaS0Rx/LD7L9wYUg4m+Cvk2bujQ7V5nRW3bQDw4Y/iNbuZ
Kp63m081C1SG8oX0oHBqp5rTwMBTlF1CZS7pNYtpQGoYcaYZcMgSDqLTrbnndZ66EITkYbVAk2Z/
3SsxhBba2yAsLRJdYrI9ZtLi7skNKZlmG3OsBWMS9L/ylmssa/Cq5O+u8+FCcv1lGJkdMM3CSuDQ
Ucpe2HAyTiMCFXARt4mZn0dut8hpLkB8cLBIuq+Jy+6Q4+n67akwAG9fX5SEH2aDn3/1TM0rgunb
qqIXQ4ZxIHGYsE3lildHVRJe2fJOfzfeVORMXGScKgJqJMP5PfPvfrPZmW7oQQUiL/cqRATjl1zl
Uvo3wMhtDexy3mGOJ6osR/hcrNPixbh1++dpkwVEOl3q3ta8Fn0OvA6ivUZFC8pl5JKf/zJLbOVt
cVTD+06PNdsIRotpMmW0C5mbzH0a7cGwnxX6ipmzn63mp0S4AA0vOu5IYUe3Js7c2+5+UuwQMImk
USaV4le4COfqhfdPRCiczIVv8wYHYhXgRR4b+a+u+G5Jyawe5gln5hmmnkaVhF/7mNjFyT+yWm7/
m/sJoW7qLywA0xOTXf7WONAWR+hhS/hBcmHeV6+dqtsn0icoNoRiJrY2JsyL5bs7WsR5fkGDJ21n
qWOL5BEFYQCBkJHqS8K9tk77NxBAxOBEeSCB7Jgm9WdxohAlxO4dpYv3YRqLlhFlCHrJwmYu0UFC
9j4Mnjy+cYENWNW7qYYyXEe+HfmqNd5lMOahGlL4gd9f48MplweFrCKr8T6YGlEp0YSEkIGLs+Nm
sbSQcbWJXYAOmOvee6V3m10veZyTpEEWR+XIZCGn54YbQtkdXouBgMTTmeTW5A3mHENU4yqrV0/f
gM1B5evKlWmHB4NCTh5nLLXxNIK3I7IDiQ3HY3jV+L0v5ukBgHvDFcZ/i2ra9RPvvIW4KgqHMnjN
VdiC422fx1Lw3MpOn8AR4dffLsxPZQIUPguUvqVvHv7Irx3V6mMkLcU9mOai0YlPkKdGOvmRAm0s
vE7t0s2x1iwtuBmRACYSefW0qUCNCpwMKFCOxn/oS20+fAPMHziZ499nPILhFCQ8OSjxdd3+grjg
WK0hELwVIYr2d4prbvUH1YbnDqDZV3WIXwUABume8CW50y3IiavYLBVZXJ0NXaoHrwHKcPAnfuOW
K2l5i8ZLLMA05gtg16ldEfuQCAf05GUr3h0qM3PINQ5uweAy6qBcL8gHWbyYHlwStsKfYvyqjvZR
7Z6AUOk1for9gzDEfSeVB6sIb0SKO3cUjs6dyh94DpzUmM0H6zfEUdhdvK07waSO4pGOjMiXjUW1
mj2z0ewflWy+Mvqs9UgNBL9cpDizIu9rcMg+VxzZV6yPK68/cykiRoAPm+OW8FXytW7/kg1p8BYr
s49TbEb2g0TI2ZR56JBlUJIFb5b5HZkGD7+iJSoaBjm/e+nhuW2w9bPrQngxD2IvnAzQ+WD3IgKy
Uvy/3aEQndTiHSVMAc0H/OuZlMbN6Ku4yMcBj8xrC/sJqpnrqCEIdFcP5dtslHofyBltPQp05xT0
I1NbkEq3vcKZFwCeV3j1ps7TGocySlJfaIistBgPZrbEjcGx1MxvNMBg0iEXr0lPgV3f4JdgGkqw
w2G1EKEIPWyiIYI9LFy6Npn1qnG1PWtM4eU7vJ4/85MlVHOsw9hgEb3qZitvtrvi/VKCUCkKWw3w
XbOQ3BIC0/N2Oz12ON2veR6l52r3Gtt5VM3I8N/QX2Ev1YJYCkvnrByMFi4nx39SDsBl3Owi2N69
JNupHuGzhHIw4nqhTbmQiOmr8dt9RART4VYn9itWDfuF6YL3IUTx1/wYfkv6cg/lRNL0kyDCD7TR
w8qQDNGtbyALarH+Uc91+IdYhLaQOmFlh91AiM7DG4hHiQ4XVKwbEuB8w+2C7YT6D7fs3WZROxjA
lQI7xg6J7i4jH1407uAT3rzGcCHgFIgnJexKdhzzBs//ohrz1FrojCqA237hbeZ+7zH673g7vLD/
xC7nxipLfbLLHQsivaeHJAzPqgi0MdCNAS7oR5gU4pCQFBMsLbTXMx42PahGpMxgaAnbCeZXYQqh
QTRLXeg/6oYE8rUyIzYkBosR+fDz+G5PvDQh+c4exx3dG380b/lYCytvLHcjIji8FefuHt0DMlRm
Evmk2fLBfEEsmOEaeyuF0wRNQ6hiXe2WdB3NgYwGAA22Ni9k6xOKgEr7Kx07n1PMZEC69A+ULi8b
6JuB8kNzKqOicieflSiimiTy3kQfS8xi7a3bXAgiBUyb8bZP+nO2ukUPlxiq4pExDoC4h8aeRDun
9RUoC1x/ijZwk0VPkzlBr1nqlWBn+VL9Vh4h9LP4TP412X8wX34zy3/r+EW+2ddHs1RI/Lc7uG9b
te5fwr7NADwZDXW2tfPZXTv7FpyIoQoCXol45wAv/roZZ5b0pS4FjG1X9LHKYJvH0BCc39KHWndr
X/aEprozBGO6GO17TlwHtkdF9QxvSReY5S4w3HGc+1zTub9NXL92lx4fV4a6lF/dGqo5gDURcbvM
EdW6Y+fjjPlcZY0iQnGkX8z6JMV0rgYiCg/S4FcaC/czgRiAEXl6n86tDH8MDL7PBim+ElC7zxQw
CdkYI3dMIplO3qU7IvMVB5GAGrXkyW2j08q6/Rse1nXRBSKcA6yJqL2cibje3fy0xANui5akvvOQ
AYpIMfDyAI1j3j6zO/ULnx+6Qe8maLs/zMs3Xu1i6skU/sPjea+tFBDxQLGGp4TAubvtiJJRrXt1
pwtIW7P/w3MjEj2i8/JFW1HzY27xC5x3MIFbDbpIRlVgEYnM7cGw04UakA8fwX8iohOXrSEi4zCs
fskUmjzWAwKHj5kaPCCssJAKUzy17Ye8pwtJ0/jBI7MhXyXRN637pNbgX4+zO8NsBhjMsSsTixsT
RaYItIdGrlmlitR4H1nKl+8Z5aFryFbI7ztFBFRd4WqRPG5t0zmmHVZ1cqlcnI+4hK9VMSRSjD/G
Dqs7PZSWtG0iFDdQXSXyqUUqQGauB964mG97h4xn+GGCih/kFBmwEKzj1S7jZOwdhSkN9M3npz5Q
QWCdwjZ6Y46URF3kaMc9eEdJTXXTkQT5VaGfmT5+OVmTpLTepkVESHOxSlfSREon2d8dRr6BUZeC
npvYDHoQ6RMTBgNBvuIVnln49eQCqKmXbXhb6CEziHhSkWpybwg0r2T8tNWT5C4Otz0+poAhGZWs
bRBus2dg2Z0EFg72lRAlUm22HmkoOhDqelEDvKsA1TRegMY8vCz2uV5Wc4J+hIKqNZR30i36+Drn
txem5kLQAsjKuJo/t2Lw6i2ASrrvuHAuRsBNY9BRd+g5MBNhioHFyG0oqEKBumzjm3wVcmtQFniv
j+AdKAj3NPo5A8ZhvXOTEgQqLBh0ZN/m5HZQvOQp/nSnGGa5ROju8eAbzhgIUhAWkwLsAZCcdoCU
3HgYSutWWOtzF42BQ8g1AOTh1JsdNnS60JJRS+6OFKDFQ/Em3UUO5A18PBEodAeaHV91DtRsZhXU
aywRCjPo8k5wgqr900pd/LNZdhe+V0/kGMeMLKZDW1oKMM4nmWOuBppjJDqoL0kvUyYLzurvavY5
IhQaYn1zG2PDj8cvD777TMLPZ7AECul/b8IWnRzJ7d2KfMkpgcop0Si++CHbIws5uMW81RbdhQc0
Vgb4sLNwjFDsumpNaa9kmHfVBg2Nt/lSAtHhnoqUIhIl5vWXaukGLAEdc3mraBpJP3W8bTYtZLro
9SqWg9NYfKhnM2uorvjB4SUiAbZcZb/6z+1yqkT+0uhys/OVCvhQQaD4kGRYkCETTMkuwD917hEZ
+O9Qmk1/ur3MaqjrHIgocfLa5W3dGg6k7goUcxl8biHZNzaBcozxorlQII5pfkyc0ezByxA57v6f
StPJ/9Fd439Ufv6vMlpVKsefsUyHJh118x+cnddy88i6nm/FtY/NMnJw2T5AJJiTJFInKEWAOQEk
iKv301y2lwihhO2ZOZmZqvmbjU5feMMOrk7G+9qx7vqZhDXkoryKtDws2iGk6I2CInXiSfwAA60f
VJvkX8JYpyy2WjvhzfFsYXPzenYikHxPjvDyLFC4lP3OPnJZlHHst5+b1DdqVH7QGNJVQ0I4BZq6
0Ff4eJssd8n5f/6H/F/Vw+piHRJ4tgD1Jhodppf9AjvU//gv/+1//Y+P4r8nX/vRv2i0/2WXb0f7
5S7j/1PrvrGKNISN/Bd+EaZgaf8YRTqt9ZYioYBBQ+LiWU+k/hunC51W84MIETCK9du5EKYovgkn
7bXz0aNx6Lpt7+8fUrvYP39IZbra0cq1XEPb5OQ999PRKzLhzqgXLvaR/4ZO7d+jyXUfFzcSbIkN
mNp4az5OO7tdDzf9hiAGORZ8NOGMNpvEbdbURZD86jQIxdSy7DUhmgf1X0PSriI5cLisZekiMzus
aU36q8H7tvPRo2uOfe3TFIumv+eniD+vSppG1xHlDR0+uGpWvqZaWql8OUCYRdgk8/ozGSuMEeAl
VFnfsB17/nu4+s8p3F2Q3UEg3Kh8ztRMlIOy5nPm7tx7BX/6hWGOg/prs/6g+OW/ZqYhVSehWSlh
vvG4cpaS74z1QYd5EJVw6yHXARXUJy8SaMANveRGHcnarSJUdzBcws2kOrcy13aZucLpq9v3kLf9
+kBIHr0kNFN4W/7+jkqNHo2KTTbyTAr6TMZ9G/04jYrc0q6xchfcQbgeMw3ETy/+F5D5QYig4xVw
VPt71WEBzd7fQ8tiiarfVbfx6hZqEEjKV5YwPxwPq/ONHTqfc/S0yEKvmeVrr98/G0YS13Z1JENC
plmWcZHk0nlcwa101NbGic1ydftkiLOjA1CEck64wPzZ9RpUveqWz0AjHztCtMxw830cTd3v80S7
3CWoJHfZLWkFrKjsN6nD60L24NeshC68hW2WjFLw4zjxuaWY2ZnvlwXP/dc+3jP9fneZkiPqREln
v9tqlxmV5bmHY1x/hlTcln7Y1+YdJrTAekPFfeFmRVZXOLJ/fo7bN2dsHehldxu+SO1lhECWiikP
6keKVvkk63h73Z0P3PlecHbomIXIRYjF3rnTjduoY6/XCX2gkGWgzKXZMm/a45fBvm53tSVUxzbz
eRHM4VF3cCa6eHgwBTN6L0U7Ihh9jyjyXZ3s3Zks3R7pywuoHdAG2FQOECDBIcOd7gm5ESu0Uupi
K7fhEjOEWNevFTRUG6dbk6vMFk/lj8O3a523Sqwh/5ZBNUhgKqiUAwmBYANAiYZDAm41VIkW+U8W
/yJIAoAYYUGDrKcA1d3CHjQHNjC5kjLzR2tiD5RFC8wyqP5AKHLYYUzxZgXMI32lDCSwaaJACNqb
pgPdh148aDhrdbclMov/b04VgTJV2Ru6dSKIsMJ0UdICelksQZjAYGsrTsOjWvvo/ByscgTQQdNO
lz0L3Z0LMbSdN4s+PnpUeVxXapS+lWsjBjYVElPCjAKjhMf1Wh7Q9VSum4KIYRfJntmVvTy0no0b
9W7oHOCQbn3EFaC638YXb+0nnXdIrseJDq3lOrjCTwMV8A5DyoAGJfWhH+YTABy9dKi+CAXUV6sF
j0I7Qto2RZYBCSWbnfD/hukUCjC6KmjT4Otpdo+XbVqrNLsocpiuCkCXes4FJJ0yunr6c/EmoLP2
4jglMEeBGMivBEZoSxDvkGFINLXpIYgSb3+9AMfcTYA5UXm6AZcYaB8JvYJVuxTAyhd0oBM3G9OG
Xi9WX+tpsgBC8/73tlFrjqwIjGwFFzy0SvXKUUi3JzVNzC03hHBZesfpYuvOZlwW4t4C4EDF1AyB
Zi/wbEMxadylZvD3T5Brdi5+JqpC5Iv+HJZmj6urpPHqUK4RudRTx+Kd2AUt2OfQ73ft9WzjAxJu
kt9Wai6AhyEryjarRJEyOWH/qs6zcK0VgUw0QQyOmAlbummTsrxc+5l/zLFyMx63h3NibJmjEhKD
HvvLMKECBIwpF4byf3/QutjiYXbiWf5xvW2MK4YfMrPzuq/z4fsk9YgKZ0hwY2XfQ66w/U0m/NkQ
+NbvpB9TrDz2dnqW4pPCqM/9VUTVuKAhhbDviOpZaAAhGIXmK/gcg2KL12710H36BOnYsJnUmnBY
4wki9CaGw1lSrPyPuduFlW03ZlnMtkhPrGY0FsCawXS9vGTtteYpFI7IjPcwZeK2v+p00Nh4adNy
srSQnP7Qp+J2cD+bLEXrbjB+lmGbKJ3aGkqrjz/ruEmS1VndqCRfKInwdzBE8lhQinror/NXw2rU
JbQPA1Z2uLW/lEVmtnbDrAhKK1R2XSUJ5KMv0ZEA+n5tx5e2tKEqhJhP3M6k8JaFseJdShBOOg1U
SD1qdNRDS2j69Upa10m7tfQvccNmlWuPomliGUlIqktq5fTvlOUqW1pooppE+ABE1m5PUHWWwdqT
nIaHv/5kkAKTLZkapmSVZbga2llLY+Hli62qyATp0AQEJmt39OH3UJ7EVQJ0A/SBhn1ZF3Sju/3v
kcUl+GNfajvLLIol4muC7iXYjIJktwW1s3uhwgA9iG4VFdImcUa5Js/Q8HxTZMm0dS7Yyj7INvny
eFSM/Qym8DE8h4oPhdKdAf4DQR/ComiSKKvdeShfS0LZE43x+xr8mOkSyeJsveUbe1ysfGVhvWa2
o+hDikJEod3x8WUbTOECjZuGrr2C8PzkHTMwPLWkyuFfHnanza3IJcQ2+3MJeLP0tm6fHZ4yDFmc
jxFuhcIMx5F6RvA0FXywnXDPalpscb9Wwktcuv79Myq7rLRa65VeEF4SNzrWSJSxb1TUG2558TL/
HoU7RSgJC1/Kxx0lxWVq7Y/ilifGhmvS60v9IOKqxe3d79jPncY7pe4RIwpDXVTT8e2thmG7GDVF
sj0UIMCOlzDsjg4c8YDWE8dIsKup0C8BKAsuHcAZwZaj9t0w7dq32+RqVwgYELM3K4u8KdbKRb2u
i5noN6NB8WwG5suynUyEihrsVQkDOkGmlV92iGNJaK0hAlN4gCnax4kFgR80sO6joJTO1s+ngEbt
9Pi9ivb+visjR3R+vusXg5qxKSCPj77XCszPcxs9N+jlgu9/GupBnLrgeg4zIzTGua9Rmtg/6e3D
0tvuiLhzHz3b0cG7zOWP513m6/ApOzA0X1fBxwio3hTvdHCS8sQYxaPN8CJUCrCrIly0ablq/hVY
GzIcA2GJEqOMIOR4EVtKwiWRGFCbhTBiKCZ3M4a8+wQYe7ZEeKt9DvKAzploxKXtbXRJXbsAZyD6
fcY7IFxrup4RTl7eThNAOaAPEUnpAD1WBJviWfvY0e9K6JAJzAvdNQS5Uk9AfxSg/jSmb71scBXq
IZi0eOBYPuPctcMrLbHJoQMjqKsjrLCgS7wCc3ga0K8X3I2gXOQ0HQq6syuQ9QfUbjoQyILNoPyW
6UAo3Wu3NbMm9qw8NNy692e1ekZwX8DjQRSsflVW9a19NgyT/Pe51fbmu0iYW4dY8vo+TZjOTqTC
DfuzLuXG2PrfQ1beM4SO41Z2Y0jqf6/DYIbzcRiR2b5Nr021P7nuCvg5VuVy1zTMJvOCy111lHBO
89L52NE/A1vS8CHrZ4VYu6aj4qlQZHm8bDC3Wq2KC7Pq9oXtycabAQvtLTqd6Xe34ZGujZWtH2NV
UhK1wKw7zTH700K4bGNBeV2DgQANCITK9pqeyNrY7Od4lQvljFroxhJzUx1SP96s1/eARduAbKP9
6nZcLti/LzG5Lkr9OWTlhbCyfL86n5gidEeAy1/AODonigVNA6l1TxFWHzQXsHenLlb5lvbqslVK
XVi7exevS8H9/iS/l85wWHrDjTcM8QJfGIKM4IBc9ylRf4uieNPTXOP3bmlIwFIwUxGI/10KVGNp
tb+0intUEBQRvm0vSK1MPjKHnES4sU5prRzCaQK5ut1oG1Ebldg4vmjIU6PMq1ayk8KS9vJuxyIj
wYuOKFIpOO4GM7k9waR7ZAHApjxPbzWYjtvjxvC/5uXUJY3ujiQrWDdXC6FGKV/yjRhdVM2x70GZ
zw8mHy+Zn/lsMDH3RvuemnLozzHvNZwfcZglHzbxaXOfMULgDsYcuNywyiTynfEq/Px7S99re5Wr
Fu9zbA3w5jBY5ko4ssMdbntN78XzIZvLmbT8SO4d6UZQ5QObxGVLDWGKKUg3d9qA0Mb5S6NJkkij
f/0IOlySUOnXJLOSZusXHBmv/8pBX4/UMGTnPe4MA6ga2EYvBoPLhJ7P+D/hvvvrYxODUVHHo4PN
TSpTuR9tZb+5ypldcD8GNA/3fXRVpivPyTFgpPMDoI9qpgTcwgXT9J03vQT3LOlh4mJ8LOv4BbaB
yXPlnGPeFKtlkUpUyDyUpd8jZK5fJhO5HU1sP8Ql6kl0L6fT793TGBfE8XPTTfP7qeUXUKPTTJTg
72Ywjy9EnmXJRmoloiTo9bFMhayA7jwGcj44q9QRLvDjv7ec8mu1K0NWnr/EvEi5bubyLEldWjai
Eh9NPnQURPZ+GC5JN0SpIe1/CqGXZeOV1jR8ZbOV5+U+12xmTPzNo/h6dqmwz+IopNKC7SZB+NZr
T1O/3dUbggxVPEnV5f75sauH7ZLLO9mKRUFU+NHbDn7s3CgR8i9bdzIxYG2ISs9g5wNcGX9T0vo8
Nvs+0zSu/g4NbxE2HC8MfR5UqR8XHRF3eSeVp/0wPgXI2almKANUOAOaiFGJUxBHUxUvA/zdMj41
JGSOYCNuiX85xGGyPXpK9lYibKyk8135Vc5u+nhnfp113bktC0dJ2wd0P3cgNK3hQaeSbkxbl75x
DrX10ZGgjrT2Cz2GOXNaOfIFtNNe6WztgdradTOA9Ln+utlQzL8Znq4iz2ECFbTA2Wxa/vFwG94A
dMXJNlTS2ckKi2uXyhHqWO75tnd31ndy9O1Vt1CDQ9qxDf+sHNwCpBjAsL1z0kHM2qB1lggbArTB
RA0JlK/9rafuewmsVmlwhY6wXH1uwI4UZ1dKYPWvj76cwmVSoVlA8Ntu3a2BgvJGDo+3NeSrkY3e
8dfliOjcHsD3GtWubc/K5gcLIPrpXZX2qATCtbkiLAJN5nLq3gzQbymESnRTgP+soH2aEKGLqZZ3
S3l8KUZ7FTmTGDmNM2J+5EnGl4p25ulFxnCgMA/O7rxytC3qp8bZLQ6DzFycb3ND+0pX4PLAfq2u
iLXkc+mUuNpygm2I27qpfm6ugpLFvZWFd12/7VJBddbIGiwFfLM1tkvEem7TFGLzYbSyoNtAxzyt
vJ02T9KJdpzZoGulXizU8WyCHkgSx6JrCW63sQK5jizdVCqmLYVClfZ0OCH+kD8htO/kq0mswWRa
T2VpuIfKp6x6G3sKmc1OYIzdyIEO71n2fLqCcTgC89V2rn3dOK3rm4Voy6Z7LbtZOWu4hn4dRg6B
kLVXJew2cPyq3r0ZHYtUlFspOtgOck2qFzgf4XX+guk6Hli8N//EZIxqGU+cMDYQPt2PBy814/Mq
zhizS50DxUc/yBwQaz0LSCVjNlQT71Wih/tGTPHHcJV4dactz2mqMdzV9QLUgSiZfel+b2xHnw2X
+q+HVIxkKpIMSMWgglSJ005ba2ddEwrlt3D5hlW06UPqQtmiYc3qLq4fw+jV9/pQ7FfqLQGrpk2O
2K1CTTlMrFYbR5ANmtpgD0F2v2fgg03vii4axoCoa5wd9TopIYEOVqhEwFrjOCOCpTmaHciF1JAl
3Bsfv746XRmcXAw0/63KjzQxId/crnx1rDMAdjl0aNQPgldXQIgdFv4VGcdhhCLz0XWiD7zIeoMO
7Can7fLm7+mgfGXOy8Ls9Hx0JFAdD3yKUb7z5o4/bc+bdtxB7+UaIC1EN74J5lMXEJoE2kRDliRg
TZXX+XrBQj43MPjqw44bUWvFF+Qu74WHihuFh3bo927eQH+a0lhKHSCymzFqOW10QD5RAGnYV3XA
FVMYG2mKquq4x1U2VnKSdkUaF9fZ3reejNdzm49JqIawZ1RMCpxqYKvCFlhigNGYYdYUYYW/+h2Y
QE+iimQ55wrOfOamxADjHpwhjIf6FYir8OMjpOYsNK2+LcyAGkcWH/lxC9Fw0DV6/6IGIqmVRdho
W8vcLpcl+Z8Vvr4ORbv7C1DbC+G43xFx2TL4Jt9rKoHWVNptQB8qrnWsvwgPHi+oolCXO/AA2DvO
yaepOEeoNwIuc8B4ddzpFAhfU5NNqZvszzEr0ch6l24P1/19sqS5ZneCQ9doxLFY0JZ2XBEFCcpJ
w1UirvfqJyapVXEGkyk5V28s5ZzEVqntSsoHW4cFxozApbkThlzGA8h4jXXYmmIM3/bfI1Yvr+S0
3FwKm+0EfSYQuomRk/FpeW1cPus/sJR6HK7yvl23zLs4bFURbIJVwk1ugkIIiXvvpee2V0AbGndP
7TcFggWQDvccqbp75OVKXqnyWpjdBvg+LOHehROqdoCxcWxufzabWNbtHW4GsDIYPlLhquydy+b/
jrh10DjcQ6oeHoIoiCMnxOK8J5K4Ac4X/dQZN5YHVK1mC/0cvBLOm1a5k/e3+4KyhUANYSNTEMkj
v+d+8aE1+Lya8yK6J/QriLWgq3w+G08NO/l3sQgYAF5dArlIYV0SP/NHxSBer8v1Neb8FMMudkUC
tZOHbOUvDcJ4+HL96JFQ0THqfKMjlghEQ8MPqFkERVhBWgBz+AnV22qZJIm0temSPl/QpZnTPIpo
z4Wwi+UBa7CeDdw2qMqZ5V4bnoeaIqDNJWXLlmwqGglNpWxL1+oKMDXBo6h7Qeg2GM4mMMNGcM0R
GyOIe37+e651a/4woPgWPz72LTGWmVGs5JnWZ8txR86OXzMcNQQAI1y7uj/ixQYp5/oxhE/asTg1
THNHXTQaQ/2eO21X2mUmcE4+Pdn7409pWaftPtb57HOPbt1kGRJ1AXvhZbqCXDqy2Hv/79n/BhA9
DlkNbXZx67jNLYbMAq7MYfSFvN7Lx+CN8hD0uUYH4F8PMMPRdbctEyCchX/j4wzt8nbSpGXMa4Q8
LQoJIktGNYgQqN38IIjY++FBoOxGg0ziuQX5yLv7OFi2zJNCzri8hK9pHzdFijEnNAhCF9LcdDr+
fm7avL/Ojai8ESMSoxNk/G5r8wbrK13EF11h9onJ2R69w+jrK+yFbqfDw5d4Y6ogfy/ib6wFwxq4
kYu2tiScPx8nut5cC9XOxVdVwm7fCuco0Q+vIa7D8mTUuyEHNlh0rPaK8wNyvjnG+PVK6AQYxJYa
wEbeIL16berm6Zgl3FeYrGHNO9u7k5XEQ5iA7E6C9lj3ytHfU67ZtwwpS1gs4ilHOFUZsrzY2nqv
peXME93tFiVGQuw7cPGJS6LpC9+R/49b6XG4yr7drXd6KksM1+3PX8m7WNqiC4yTVjYtLNqsbXvR
POrvDSyr4iYguTRtC8Psx3WVjJbJmMRuHmeTUUueX8b0XUgilE/H3j+ap6EZAPzwWgZUXtlJ0ta0
spu+LmfP4vEDK4ocZvT1wu27GEz5sKb33FiT/31omKVhgOFVgAoxz8ostxdllWdJea+hBbKHo2vs
RaMLolCUzogXAeeK+y8N288Nu6j2A/8YuhJs3LK9epOPDK2JK4J+xGwlDq1z6MoD3thB50lQTRqS
+HtYWN1MPydc2bvadrXcxWduibxzRKRrPuc7T0Zfk6+oaNOl3CL9J3S5v4Rg/UTEzfRl/GnnXj2E
Wgc/CyE/kDFwgRpuktpjBe+GV9+mPaNV64jXdL9P9ZMs2oucqYhGN9T7kShoUEF5lqPG515sqMq3
MCTWH2tW3EllQ1wtP17fvbk0znuVFejPyciixA8ncCbCBfy4tjseS01gjV8NIC5mCkS2TjCLkXgV
mVJeN5v1JZbk2TPtnxQ97ln05YgardvhTLnEdA0l4rp6PCUDuBO6TEHe+AXsLFu5sTlb0qz7LJp+
BDSElKAOw8WgI3ZX4xn+/cbytP4YUGz6H5/0RPvvpmRiQK4MFOvDaD0OHMODHdIhbk/96XcuWotG
Qyzxu0yiPw5ceW8P9u1abnBifIqXbbwjiN7gusWmt5pJnbl2cFvqpPt6fHvF5WMmUK04xTok/K3n
0dlDx7F3no/kATZHXwp47Ytv6O52H5g73MfcydoAojWxej2o9wMYQ0sOgX+GZZk6sD6frlP+AbCa
106GUuxJRv8bWin6yIja5001q1/huW5R75O5sIDK4bZbuZZ3x+ySHc+xxCVJivIq7kmBXZ/wjXsI
AQwGbwTmQmQ5bgI1/M7mGZo3lqYaLSbevcrQ1k5v6btrfs/mg2BGRz5ifSP8of0OGEr4gu3GC/p3
msugnBmNuiq8Jv2+w39sKDVVD0miixondZoZ/USiUoeihY0iSu403ck1J5TRVJpYug0a8R7s/Bjt
UO7SbCVt+LrQtuYU1mYYXnIN+nCY2b4d75vN9fc7YNSOqWvCjF50xquJfLa3Y3O7EmPix3T5AMER
j7t93VFeeRPm/fcztAmKeLpvui+bZ6GVTQM3nAXB61zHFzwSAO2Pl4v7cqA54izQhokGbW+86nV5
pZvej7obBe9W3kp85QET2JUDjoerhre0RTDiBf3teLYNo9GpzSPBS3kkLf5sWhLxAj9e0oBb8IzV
bQM3a27OxxvlkqTJySro71HNJ0kShgNz8lKywujj64wCH16XqCf5nXG7+/n30vzGK7D5cHkXTBZR
haiizPJNSzOOOpNVGVtkw4GgraRDnI1xVhN4txB2tyMqmHvPBcxcIooCd6DhZ/x+pyhZ0lTA6Z5z
p1VTs2xlZMv4RBOfd0pA8pGsdz6AyFLSAk9kR81Bdd2IiqaLOpqoZ1X5i9JOk9a5oIl2rafn/r2n
GoH1wahnQcTpNk3wdwwv6v02MD6boj+Uwsc13ugr83TeiDphipEUAEaslsheJl8juBq+Dzq7cR+L
bVPZVjp5A41yUgcQIZU4KI5t+wyhklSfnIXXv4Dv0N+70d79Cj/wSR+cOk9Ff7rjlfxu/L6/69BA
JH6MXj3zlhGvD4dMMI27SMJ5XDTRxPGFkcKAt8RtSg3rlpMqLKgTWB7copXJlmZqmjfBAKMtLwev
gexEEXqbOwiwtAWRiDUhJf29ae+vQfUDgxITRWcYqdyqj2ua3gpjm91EsIN0molyCntX8yNEEWez
oRpIz5BwfdFC0jyYXyQybyp2TrMnyZlCemwkJogt9NfPqZS1tJa2LDcb8XO4NeexIGCAPzK7XPDC
E2iydrlG7+iU9ceqSzWeIkRTkFJTY4HlabHZyFNtCfzq4zcps5tZtFLWYU5JEzSOOMj06QVEAV1R
MEdNF1jdwlM61QzgViDdq6Ty/JCsClPNBPKrD9qK0ULTp/z+BBJj3Ar+XvLa6f0cTQSHP17PsnXa
X2NLkgA4eYJFtO2jVy8m53KOvsdew9NQB4CAMQDmgD4hl5VeeRpWq5TCw43ZeXNBbaQjSUiSoAVJ
tGYOJkQKxPIkL+ME8WM07safpvdPvrCt0/MlvDbIlSv7Stlerth/Q+Gdz0+9V+Af0cSEz0jZ/43K
kjduaub8hrcLdBWjkUXA89PvgfCPj6zIa8L9hI0MiWSKfBMuelATWxu3H+wgbolzPXrp2eNktkPy
Y3H1Fm+QTNuNRFut5tJmWwE9B+Uv3qbKah8225LNvJZmB+/kiUrx+5AcUhypiHUgczdmHyMeC9H8
Nj8RURRCz71Oe7pxm1rTNamjxTawiUlsi21exZ0tEylJy+3lxm+hJ9pH/zRgo4cUT3tPVPf+Qe7O
eOxkXURtsqZVDvIy3xxP2/NJojjCzOecZc4W1RG3t0C94Oo0Plc1BxlWs0olxhSpcfUg24Ucxwfp
SJBI2HUgZ49GKDP45I3tcew2bOp7XFO5LA1YeDBkaGjRBqlE+pm5Ti0pNaUZD+NswzU1lPoRbVvM
1VoSibLTMp3JyovCSa+3cJ9OELlDjnrhAOPEC2jgj+CXpejho8MoaMZdmF7kfaiDDcZTJI9AZI0h
Bq+FelLDb6+plvHIyVSQZDanRH3u8RJK41Oyk+OVNAO03w9Uj0ICK2O6/qLnPrlcBt644R763XIE
gqZJ9IwMEOagOyvPq5xk+00GQkcAO/uHqE/LQvTil3yUxcvV809ORyT3jdC3mmT7J97Qqoy71C75
2hJ4Q17YeAzJj9jQcQaQqXvhpUMwIY5ew2T1mof0YdDK3tD17KAfl3sy/LTHU5q7fXLtoewN9fYs
s5wJQVtP4KVT0afjR7Qnk2TtTC7OS9gbcB1Y70Ip6MZ1fL2jQJtinZrAjpCOBEUigKWiV4klr+Ul
i+0DqLguGRDJlNF5pZokyjuCgTjqbaMFouCoL7lkDA2Dy02DV4Ke4gLuX9mzE55FisKDFCGgQpf9
rY3m29+vrbhiqmfUoqYPyYq33aw+fsujdikkNFRmqEp3ut9//+F1ASpENTpC1HIo798v/x+vzKmV
FquDLi64+avtvAu0T9iTUeWj99Z4uYl9+msqPwarLJm2z7RTIWfE4jwkw2sfg1SVa2YrkCvsZ56v
6RT1uek6uDnfjWsmNmxldJN6Bkk/JSSTxPbxwjB3LfDRUipA4XPcDKOIWNAPuaWevO/GqdY8mlwQ
pDqk+hYthMoGyS+HlaWfyXS4x4dbX+RywBNC7iZ3Sv1EVFf/Xsm6+xB4JkGDoFbbQJMfpyfYgK2d
RFWdrtCQsk3ifKl58MXLzEPFU6WPVKw4b+Hfw9bFZvTZgMKRYjHV6hOi5+xZs8WwIJZMgReIZgx9
eSc0owkGLkKEhcLpDp8wT8g4dpuy97o9TLGKwq6AQ5PHixP0Yw8nSW4cZeWigCJjF0Pkj+gvsrIC
hv3tNeSwjaNVglG5NKyzll0ZDXTc651Vyum/H34ANknTeHVxINIjmgbuj/1Ez/5xdpssV5QzlULR
FZJcQh5RwEbT4Il6/j2ncNAckKFyLINt0Kbs6nw2LXJd2AWICi4zl5CozlQOLihZY1VeQb10AV7f
8xkQL0dvcQKj4I2bKO11tUAbMCCYZ9gTZO2ViPNmnXI2myZCX/S5UAV3AVn7WPtweBq/7+/7lfCH
JjFgekU12MeP33dl7lb6Pka2Zu08o5Hz/i7Mvy1cndzogM8xlc/JB0gmArAUzT3AzkIOr3Me0htj
M/99mmpKr/wYriiVdUZSpfpj9P1tZWYtkcCLvIrOdR+QecRJgrcS9t5OIOsRa4yO7aZo6vfl+Diw
uM9+nKGdHltJwY1GuY+C6GvhvYIHnpO5z8J/4Y1ECPp0hEdHi+i5Yda1S/Bj1pXtBV/mQq1WsEk8
Yqp3UW/jER8hYCDyug7VWAGrbWzT/L6jH+dcuaM36ja9mQof+7nLsJwrxtN9OQwHLqgjocjXME8x
j8cXiAFpY8PNor5HZf3xI7eU9NQqCgrrAGvnnCOeINFQBpzXlojvm+JGtW6ChgkQkoY5NUWtsrXz
TL5K6opzhPSxE3ipexwfpqUzA3NiuqFDi8N/Am3S3Qfud5sKI/lM3rilayYNJ13juAJ6koieHyet
tszjNU5YXHqf/xLbG04mENFouxIvC6jC//9XpsDI9aFBAaOlULkw1dJOFP1eZORBEjf0exSE0Qv1
CcA9dN+8hvFqdi/j8XUR1yIfqQIjNpf90UhFt6+rUW3qQ4dBBI5Dy1fGJa6Dpr7qA6SCEtMw8O+0
gAwR6JSlykLio/rurdJLppnX8t5m7NMfmk0mykJ0aSCgU4iB+YMrQVMbo+Y9YlSyYhsYCLJP1bwr
Szfl8qRS0hRvQT94l9vENzz5iBBNEBRkWV0XWZUQLoyAzzUur4hjKodIJ6CyoRXKNqJqleVdm6kU
60ZJXiLgkIaL6bpopxNcuTh0kvkRXnmNs65ZZHrVNt1VThNtsUo2dFynfOjEFmHOidJD0H/na9NX
ZJEnCEF1eC2Q+Pj4Eow7usrroVCs3bjbd6zwhg3rXnOsqaLLbDnB9eRDPJ6oUj0nxfEoYnahxSS/
UFIe0Tpnc0OvCK4OnLuG4PL+wFc/+s8hqzfXerXc6yZlCWHaWHyI+wShr1P02sKy5+K84y7kwAED
SqB5CGQLIaES5WXss42hgPQPOm/o2n7n7zkRkh6NG77I78QCNNSPLyL2zI/XSxSgrSQ/lJSF5vN+
f91eUiRkgahKAmzoLQbYR5JbCCRj0yGseTgfhq7EKnF5MxN9eSzv15vi8myKd3sWj74IfwGXiAIh
lM+xsAv+lyTY33O/w8mrS0N6SKHQolSINMTj3LVzaktWSd9s70s4uAL1OPQQzh0jXw6wETga+MK1
+3HC24Kmjg0OfwTNoi0wxAPx0ImAseFKrImRbRQAbZV4XIWYWS1YHHYHyzpDYBQPuuQODXcINxB/
jF7nrUPUpDeMV8MNZDwLFSCyHDjrVmV7ykUS53sx3jNm9/P+doKU+SAQKk9H78VBBAG1X//pickS
sjV1QGrK4dRpwdEKOihNtGqGvpdzkEUxKwCQ9ezPg1eV6rQTAjERFB2qI0hK/5MZs+BUo1QeV4SG
Hld9uY1XhpHfZHS7yQviULCMZTb9ukMlgqfuFg0Gdvif0AStC1Gpu/CQk3BJhOiVb31EaSfTt2x4
rc9e4xZIYFZHd/HcZbQIZXfBrqIK3HTQxBl+2OdAeGyeOVCPNhREqVIEi1fb9crMKYLh6sL1k6K3
ItDpqOILzDREl8WT6M16DXdLVXZBQC8kMDywcij/itLf45dOWrG8PpHm9nN0fC7DbWflococbJG5
6DcV/SuDoRlFiMSycpapVGi/Ei21ddHOurwtn66Incgvy8Ldv+KbdulvcWldu39fHXWjwReh50wC
b4sU6HFq+fK6NExkvJ5y19j6u9Hr0TU86SN9U+ZoBf09mPYYrdyn9jBY5Z6ylvbeNBMGU24uNicY
DARnRL3XnfzqtVY9BFaUt1LDmhxzoM3g9mqtwx1KKKhmrVxtmpbu6S2XuhuMbVbOEVvF3RtS9Ale
QTgiaVH5lKb9yznYULOGTobn4Nq/Im0dxTAs4fsszF3DhCqVj98TqmzIQj8Wdrk5K09XZOO1QOus
u4fpdWLP9Q+UtyMcVvGHQBP+5hvP646ptpVZCwH2Av/NbXCWsQA4tJwCszT0mV0pQ4B+mTZkHPei
z78Pzf/5jQZxEhBPgu9f1ZmsuF2WCb/Rwo7sbfluADdxd2tXHhRXz8rck4HR5OrpemraWgJV+XBg
f41dRX23Toe1flP2ytNyN5LxgVs62Uy9BHl/Dcl3er4E5WqgTi8n7wCPcaC9KmScMx0neQPu53uK
KqC399WPJTYW+GVovmU4K8Ute2bUugktKx3PmfD4gu7os01YZkreetk5X9vb9grHkwu+GzHunzFC
9WyE8quFecZLWkTn7g7rjV4GoBfrlc8Wejpv68manfWFv+35dTPSvb0ldNfzlnttZ719aKCAtIfY
O9ZOznZgPesv0HxvV0f1sjlCxQffkp3y7B3xPPD1V3OiYHOPok73Mjwo3taYW/Eo3eIxknqb3NUV
V1s7WSuQz76qrkMV317Fk/fDS++y9AsQqbiG+Ts70sp2XrbPu+7KDlvTzHgvZS++uWmCGn0BgTnc
zPKle4NWeybQ3ExbRXDcePKxv9842ccZpxCpm+JcfBkftVBddjcxhgfZ4IaMD9YCsy3OG08tdNde
9NF162db/LTd03SNucDK07uHqPiwFZcNG6OZj3uZNjg+X3Jfx1a5f7r19uPjKtomwfFZwYm3Y+89
wz3ihbB0rq9l7lwQcsH+rs/Zsx2TgrJn9S8QS94S3dkPcn/vnzFybFP+bQmBjtMcQ1jsejCd3GtO
EbtJJ3Vv39Cuc9tTTmjdKH5kQtmGvey08DHulOhODUzN1fXoPLlc3SxAhgHpezzQOvDNDcdWvFtf
Z3U7eL9pvvxiY5znG7ljDhyZuR/a641/2jlbFmvvLcc7vS2l7R1+qgfPPnTyZfuErv7+vVj6Kxy4
Fre1k6IMenClpwsmmka0s9vsuQyfhd5G8YvM1Z4y7WkDpzQfgH7IW0pgx4vy2DGufUnFGHNm3cYb
+eNojbbL8fraUze4BoYZVhY431ydC64asRIqpWvnoZH1UhW/OFzZMizlNtE5xdtPYuPhiYzYotXe
LPh/lNs4KUPpa2k6y72vfeP7leZhchyUeWePONWbgdOlJiweT60nFWJ22r8ai8M2sFNPRqcKS0Jr
stm5FvsAZ2DszCfSYVT00tznvEL1v56D/e1J6h+v/uZjjVMBeEv/krvytXvcOKvP885bc3tsl65i
dM9ye1e+nCEysc1v2K+4N4yusfJaOnLu5m+Km7oqVbTcAeyGP5tjBjQdyr0jscJ+ghzXftQCeHeB
bGt7FxkQmDIW/4JXxM1N3m6ugnTXM2jO9nPyzvlPrXC/9bVwvt0LbfuWTI8c6wbCX9trfd4wu7Em
WKqBf24FG9tZueVQHm568zmCsWWwdcZtBQuEz4N3xbOdHvsZNeAtdjaOOpTcNAagZ/InzpXX69g8
tk/e5QPvPgC2geEKSMcJU1cnAJHw2jc6JpfaXKTCZTe6dL+SPh6Vex/cy1fhzFoICQgaL3+yc9q5
Wv/k0bLqD/OQSJFS+Yf0eREJNNcG7jsA/0zXWSgBSoFvOzzZZ8X/JunMmhtVkij8i4hA7Lyyo321
Zb0QdlsGIcQutl8/H3diIm70dHtBVFXmyZNZ56yHkAvy7AGmbZEaCY/555GS68GvLqzVoGM9Pi5n
PSOGnGSYHs7KBI12N0UbEWNGcW6b22xTdtOWprVLn17+1WLNFFni5M43dlER4adyUdf9fJwTyMb9
PUQY1ljmwu7H9M4GVFUUGCd/fzyez3Rbo6WK3sut5N49FnK2ekJFqKXLW/Nanx/JWdi15gVbufV8
bRlk6h6Z2RDD/WPNXDLPdtbsKeQ645dklyGPhnq+aRmYn1sZGP3qBG8qzdppnepvrmQY8r3dZgWf
sBZ581aC37ad6lZm6YOrDi63sjEN4fp4vE+OTdg7GZiQZ9ujVgdfjpbvzchYKy4XXgp70SDqzKVv
bl6J7tOe16pblUUQTigqIGUX3Jn8e1woIBduOnxk+LqcMMKt+Fbi2wbBAf2nq/0Kqxlc1RG5lgXn
R17R5cEj1tYLbvwmXuplp+fy/L7VXzBvx+KY7XXkpB2VciRUmqeVh1ft5bP3NexlfWnhI43wzlgf
HfKgtHRl3YU1E/gugaiZU6QtfnRrFCnwInTmjTnamuaUqLf9I7UoPts/yrc1ihvDnFg9swoJfTVu
tk3AkZ36FXOVzYdpZYqd/VYE1Y7W5URAt7N/fA5ewpo18DFYRuIkPZvEWkLSkryGBy/R4uNHfNjE
3K5xHvJmQ9piAR9ueb7Va/YZ+3D3QSK2aBQXllo7CVZZR5Z/QPIOI21/Yb1j+9whiMy9QocYGX1h
5wQI4p8z52enDM7keIzXcPedCIJLl3Vl9nk485gtBks+vrrM91g/SWb/5KfmgvoCdrhY2wtutxau
laU8bGGO/JJt8p34EHsIov7r8WqzBHVdBMGfvc2335hlBzYqTAwmbFAAwBrvMPrm+oBoznTnRj0d
lI/ZhaD/IMNh1u1yOxQ3ICesV2Ztq7V9F9BfgSXXLTPm2x9bfkRl31IjKLamVRx/FDt/cLBQ+WNj
EzXS9QNVyAteYYoj77GYOaMYHeWBIJ3iHdMK/Xm2uAkcGY91XgiWi+7vssYIO10hXYl9qHVgvm7j
DGvD19F/m9OqetUQ7XMXjSN9VLzx59bBV/c0xtxjeQd/lAwnbrfT7cR347md4122lnzOVeLp67lQ
9eApq0uGhjYxLE2tGyIgsoeVFvZcfwha87WG3ayM2QjpF0nEt2XMI/c9glZ8LEJ6LTm3/nsutnPv
fAyjcu6+h95tDnXv2rpmoTTSE5x1C6KvcMMuHfFi9XTv7KHE3a34ajRMGHIVgQb2nd/zdd+L4eRH
wT1ixkl0d4U1EG9pAs1qAuE+/fSPYXIKw58KpZdgQZNCY8klW7R7MQR9cJwGr18s//tdnVNzXoZ1
RtJ82JoYNlnA8uDY9fswnMdxdNPOfiJa6KSkxDc/5FXuSaXfPD7tvSu4hmMxJ73Kys+GNCtQAktG
u3E/zKC3kjuQ6lTtns4TU8aD6RyIxpvqWOPjxqvFUhmPb3vTrl9Wvk7Cj2aJOM76t7fEHxxdARTz
IPX8LrPzTR1Xt2Ii1Km7J1kC88xmm3MXOA9mJSk/doILDlq4/s2QyY65m0MLihsA0x4hBQfRx8n9
Fv6WRoOBVgkDjM0Aosu/yFnYxZzS9IXFw834ycDqkj+kmPn6gACeeLRXTrNcHdSvD9F3+MxrzwSN
8WWEihuX/CoMjBUhiJzyU31jID9YqPLwn6ej/tClChT2+uDQnuyXXMSbe0ib8+PAFTZPO8yXFCv/
/CILJYl1Vi4/0GTFt2mBppHewLCy+/chWyXdad2Re1v41X+F3HvzoXm54mylZGEjPFoPLKb0r/la
Us+4XZ3ZHVua+HBD3G0H5j7zFEe0QYPIJ36tom9n9XZJeLI3j/5e2cwiVn2m85fMjnuxeRg5vXT1
gvcnchQXia+kGPKbiEvu6jscmLC3M37dMmLXE5VxZrKvimoJp/9ihnmNsdM8Pw8T4+IJC6eonmm1
4Y1PmDn5KbZeeO/OA2NPIMCALTcDzzxOYS2i5UYm/0u2hx0PY6knLqPwJas5MwEpIi5Ck7fQVrpP
cDrtbteGWWpxWyrb367CavWfjviqX6KdhBxU5MM6Gh8/Z2a2nofZHDy+oKLICyFwb6pvwSI3Paz4
gCPa5zmxO/z4iBvaiDb53OQjGQvYoKsOtTNdL3sOxrufm7K8rtovZqKbFUpOvBo5X7PrP9Tdtfq4
aX9cXZjFqBD8SGxwTOrclTk4Z97PuIV/RYM3Qo/Mvk9b4eIfn9zDgRiVA9CfDD+bY0BLavu5iYjk
jdyyX82UJaKdG+Wy2wweVQpIUBNZC+k2Q5sbtilsVoyerdccWY2A6ofi3hdtza85+DyLsfzBwn4g
oWEI/wBt3ijfrOrlNy4qKsWH5t/06yO4Lc4LawROXWXnFSycAgx25oXY4cxjH4/oqCTfn1J4jxyu
X5BVluDq//PdHVqu+g/5633hMzgFyMOW3PRBJixe1i55OFw5nqzez3aVv/NuCoZf1i5HKsupjpND
ZESLdsMmQpBkVkymuS371bIzWCNnRyYFa71pDSaGxWF54SzvvDeKm+a2rNgpRtGOKdhma6VqyCxi
RbimB8IrYDz0KiNINC/GLvPOdbkcgsch3D1W81mPj6CAUJsvICKMSkCVnfOx/Tziim17zozZcKDd
sxs56VSAQ8APcM5kMSBeYSH2NSPbWVj5eH/hrGDrRza29wo2zy1HrXI57/NM7C6cIvBmXgSFfVZF
Hj73arL+RiRLD3alYlSPdQpaVuxXZucq9oSRYrfweCOP3XfusW3ZOdVw5m8fh8JuOxaE/7lnIw6Q
vuGAWDf2nOSPs7L6/AZfDEOk9B5Q2srLJW+FMQmffu7cRVa+4jsnoZpPQg9mp7T4gVMzsUtUwGiv
DQ4lD3o3xFPL6O0WZ9YAUI+F5Kcwp3kh9uqgYOcfB92Gwn5sjuZx+G/j8hw3nTer+CaR7zaLIPJL
9hrk4KdiPf7zmt7zlpjVcN/+z253u17jb2kp2g/Y6Z8uOKZ5YJzLFbEhBAzfsDg/RRcDiMbtPZaf
yWYBgBrJjihb//RLmln7cXe/HyerPu1kbFaWSO8DIi4bcMnpYe1MEi7bYHOTI8sDeeo6Q52ed4/n
jzd9zoJ5PEThYquL7/Bsqg4P4ZgVEJsfcydOn0PhNZ/Sc/x27m0QPXzuiX4dj90qduufEb9IW51w
uFuSqnl1FD5zRhmXULEbZRbuuGhfgujC2DWAR9UyfqZNFkid9Y2bJw6p0Q73SCCpVUT8R/O6I0DQ
jRdWe0A92JIQbPt+Ms+Mc3cRfqWDU1oZBqaLP9w7DeurWCcvHGAjE92r9FhuX7+KhyHo+mHOfpGn
egqb9+yDKnjyuFOUo1p7qm++3LrcG/CKHrwHX77NJ2tZa4607mIvf1nfZrlirqGMGa7gC2aQY+eZ
g1ZaZ20bGHyE86PYHYptZtgP6a/B41W1sLAxzGWZb3VMK35NKuCV3Fh7mKC1Idu66skVTtjU7Ow8
qiznkmlOv2OCAyd0HKe9yDKXtXVpDy+wC76aW9I3nrK0zazK8TveDjdiCsmR8RwJ4xo1u62VNmt1
4/dvd1F8RuavEha620dBP+tV+Q+fmkh/e5X8GRfeo8fvvC4+Gm+/r1da63RBP/hKlFhmg4P8wzYr
r6vRQs1p2sG3LF7Wvt/7b0/jGrZeW1sMWR9nunjfKKhHO3fENJziMOuQAhdOnbMYwYl65t14XIv9
zdHc3J+kHqo8b3eNLqvrbsMV64Fi6smzaJgLklgPxFHdbQuv5ny3e6Qaq/BpcX/yN+uCVAhmJ4JD
s1RPHAPKHB2vDiaTz6kDIuWpJkgJPoY+rHM56NOtnhAeuMkTPfble2+gyWOXkQOyUz5rGDp+x/2Y
K1yFLezXhSPH0zScBebTgnuM5N9/f0b2hd2sIObnpk/bzMPUk7rNf4UGl94G6/4s+FwpApcdg0jn
kLNZ+BX2MR10Cs9TXUqMEk+VbX6an/Aal4TKtgspr1WqK7YjLLcFUYXunbWBBwWkUyqltoaXJX68
tiKFaPkF8u46RwfcUJfV8jH/QP8MSNa+eKfPQynOPLgMVgRWpCtywBb1PMGdn+2nsDOPfPtY9k9H
loiHTwLdnF/5YK/LYKlEt68wP52Hn3iZ7ZKT3P43WSSDCyrac98Lq9wtAuL7TeHEsUd+YqwiuTD0
3g3M7Qkfj1XtiboFgFL/9f4bJXNMS6FHL81796JJMQTGNT6b23xHbkI4UCN5Ncr8sEpIB3hbIQmW
OdWBbCX/m347Bj+fbqrv02xlfrUOPATE2mBYebZrOmeS9mm3oq7JIsQQnee0G2onJkvHxVwji9+s
U3+ZRGfx80iWMG75TspC1A+lJJANnF+X5ek9BBOpWnIg7+CYeyQr37YkngvdGcZPnUjzJa90TLYv
/AZxtLNzcZgiByIt6z+QYB8VxPxV4r5X3PNdc9QozK/9tzJd4Lck9RxVlgSKerqKcGxKLx6sCo9F
1al38RQMOPTiUxT9drFV8s6nMA6GakOj4PmdYH+l3GVKoe9osPunr0x+9XSUfa8F5ooqMZ220XKw
NM1N4m8NoegtoKebs8x44Z2WgpOUHFnv4ZfUtX5xhOuW7uPX8EPoHYVQfsOOrGQTepriKk+tprdT
Z/FPHC3lXiqhAkbwSG7V4PfHwrTrfVu5Y7ai1RLfG8ljqqEB+P/ruYC6e+RutodSfK561cngu1oL
aUpe9dOc93t3758r4TNOl3EWlrJTYxm9CClSxVtlrKICooF4kyV+q7rGyzGNYCoA1+lxIWye+cvX
68P4PiYFKN/rmjDKPhWquCa2xQTK8WE/cFiyxF72cvWuvnEqF8NO1uzSCOLX5CYFLH9Llcyn6B7H
pC6tccAQ6kFqzxur0K99fFhAmAywnZHgCQ/FGrXOKpGVLKLT67t+rgeOkULdNaWXTvtXdIYzi5C2
LGC7Hp9B+ipQ/lTQBMSRtqCaa68GVU+itW4i/yWqYE+duo2an368FcW+K3ZvCMlie+0n2g6wETIe
aIL3fOEnMN7il4PCZyhiH1+3pqciBWrkq9eoumPvKEXpJaPXxyxX/tW1JMa4tozFsoLUrSK/U/4V
0WdfywimhlFHu3/Ee1qC8TRpQNBLsOLvtIMAwEtcDjNgW+vGq+LSaDAD2kaiDjEs9QtWOf5+ZgGt
IC1zksTB1rkllOxar/SMfbmfRMsTCXj79O0baVBRpZU4sAdQ+UXm9KOre8k5VVwhdigh68zLnPHl
lgtOqDOJGETTp2n9pkVIxH0ap6xdKuk5BvMXS1O2Fv1B7LwciVHx2FF+ZO7z4ct/wstRv2t0YFs+
q6de3rRTalcRLV5yhtX6OB3zPihwWlAo5Z0ntBjZ9/tdu2n8Oaa757V77l+NXXgg8t9H+NohGNq6
SkjsU7zyvkCFL7WmU3aO3p7g1fReEEQVbYFeyWVBJU+J50Eyjod2DZOjl1/jn3nCk3dToH4FnbRH
5hX+GZhMTH1bFRvQf+MLMfAjFSdzTAL3b2VHf0P4etL3s7gjIbY0Kuhn/Yz0CfpwSP1n5Qv1Mtq8
vkW/9DumTKdQiJZxIG81u5AO+rV+edV3+jWtjNwe8Y9jfmh0spNqWkm0UUa3DpN/8JypLRxfAbWE
6cX3RelTMQjLdi2vNHGlX7D3SR1JDKq/NnHfFyPMvR4a3oSZfW17CDnVZf2Oid1eEXElsL4vuRai
qNo/ltohhn7eKX9JdyojS8bC5mErbI3vx4cWW6MPSdu7uQyQcBIacxH2QXalWVCDj8aTQ6DK3M7i
H3xhSw4x0fPCjfvyHByqo1gKqltF10tb8tRTaXdBch0/MBx334Od8eFZiHWjWuZ5gHt0ZQQOcre4
xQf953HLV1hbF35JD/PhTF+QF+/KTj311gWvJQAU+LY1V2NvP5nBSNWZzT/SaR7vEFvNH4xk6akQ
V0G0eYtIf1pzA3o7t21ppYyaHf3KK7jUf2+8iRr7Xc3klEk8tOOXRY0TVg/7+SE0tsZLIowTP/a0
dd8b+hu8WsijJZHHuBPo9yMhaMCfREbDDt6ys99UpLFXnsGo2Yr6cfgUQ/U2Uppt5ECQbUPz6t5/
8IJJp5ot9nYGYYrAg0fl2g8gO8pQUUNpAw61AyZhZs0/tk97/CXNxvAWfgGw/nt9F5NV3ZLdqLvP
peY0Cp1IcmV/R95CDSDvWBgjeMgeLQPNi770T/OIIEbhY6yCL+l9OBP9nktFPqWd13+RBVdAgqeb
nEXd1g7GH0sE4Qjpk21R1MdzpaT1GtuPwi7lMHe02lvALGZ7IfX07evpo8ksX7N9t0NsOeYqwNOG
UQaCUOOVxpde23lrNQL0asqQ71fqvbd0MEmiI2yn/O95HDNngk3XpSDBtBEUku+HcQ+/OLrlPqf1
+tn3gKJ95smR/dDXLdw9kXqydTz6NtL7i/wZeclHcdcOJEd13Wy6H7NFRtiSQmU3Emdg3XxOW/kx
4KaiZk5drFrVotapF+weytXUA91LrJZkteLmLa0pykzgq+4Q2bV9XQajiWQsfU758/3PdAEltC1p
B/OrkfDLbZp4AqXVqqQr+iXGjvaVeeMWolDqnX4b33p1P2LskVo6VtHfwFSaDg0x/rDwyq/mMohW
vaquLS3me/x0XlTWyFA/LZribLH0CuJofH6THDTbFx1Ejyp9qQgWXWrNfuLNI9s9yEexS2WNEvNi
coABC+EnAhRQj1BnVI6ZrNKQ7ulgN5d8crTeN7fD2YxdDpVuDXDNex7qwXiG3TKO4Wa7p74WBY5j
QFX8EzMKeCx3kMCV4VYHbano9nObOdL56Qpvi452u1dng3p9i5x3AqOxetER22BNthlNS9rXbDc/
G1fZWklsQcLTp1xpu3hD7XVK6YdArj0u5sLOJqeBoLP1Hau5+BBx7lRjd5zgezIYsFu3ptzQRgLH
ihkA4Eao+GVFK+kNGgtnkPBdkiypopxuiYZYRMGZgpDfG+0DokdlHzVu4pOdFqnVfnVOs638XrWx
KZ+od4PMT290ppHBkA4DXOJkD9d+JZJ1cY+k9Sbb7b4FGIQprxuyck6rpv0IIYF8I5R/yOrJb01c
ZZ9mc/FDAX2CfabST4LRb34wa8+dboUMNk/4t8hd1R0eTvLL4MQi0HIQv/ova5zhs2TCcteugI1w
hYfHk2LezcR/SuuM+2kr7hlQWBNM4u1r9fwYqQI2qsdJrRGvOcWb9uEtSlemfU/Jtx1zD6vT5cul
aY9Kewll3H62kzOynnYp0dTQjrTd12BvobZ1ntGPlklobN9UXLSSaLGvnwzdsAdFijWXwxAt9dO7
dBtcHtfQjk+bBWCZ2h3RVRcREffYT/Vcltr0FiTuWhi/vPwdpQHRYT/ipClAskm+/k/aNjVEJ225
9u0BT3OGbguPdfXSz0XKRAPtWifFUhItPELihjfX7qTelqDjOrcZrXr37q0aV7RyDyenT/tcv8iS
rco0ihnfs7S7VNnvDRFEoaGwFcrPeaQBBgoIsuIALdZT8NhABaDPAhAic3MvOw/7hfUUflXcxVpr
QZtP151qWFa6O8hhr+w1Ri0d+tq2eetl63GIIBycd2Yba/MVajhHtduMeCcuaC+IXzUOfV5N5cuQ
8RRq5yr1RfOvUZiPYqBlq9wpvysMZ09DtpmCwu9yTtVSbt0XNPFRBR/cMsFqr8/g7T4SMMq8yf4e
fGVJo6q12iAfKYRVMNZO/F0EnEHwH2+Ab189tpgmVN+LhwuUEb/Ht6N/ttfokPzjlIEfUisGM9BH
G51ov1jRfikFiLOcIyha6vPQpw5EBJR3cRDZMBShTKa4MRL64BItcmnHTSyHa3oyaM6Kl9GJYa/V
87UCgkijq/B336DL/JwtLPFv6BlmJS+C1IpvZYajlEJDwz/j8Yo+vE+codajowqPzbTJuG3uLIzw
re1fh7LxJ30ZlcdaCfPGzysHsy4q5Ptz2TGJsoRGWEgfvbBOmQi5lfb0IUBXeouvioaQNSmuvmIH
LmYKQmIa529aQLQ+NtKpUZ0uJ4TY8eWVBNQp1EumQlINasFhSwsElMrJgTHLcgYBaOJzcChVamaN
6Jcx5TC6hrRjEunSVC4oZPyrJvdt0oi2Cs0qmKBRbXhaWsLAtJK6NjCvGZUlM1scRDikwldQroJH
+307pmi1S7pfoyWpTCAtRU6ZET7SpZT55W740RzzEH0Bgm/GjqzGfE4Hu7E4ygBkzCMCxolKad37
VW5XlEl7SsQWhoL2Qxm0C//tj4Ib+cMnjzWEFMXyMfuLL00fUqBC2lNSlK2TrmM6BmEzN7TYl/Or
avx+S7i1Z4BvS4OTr/kIPBJHAcyWVzs1AaDKeZDYzbIwt1PI7px+Ig795FKNTqVbkv8tzaGXzplf
iDZrK313n8nfNP579NRLARM8ifAl7pOT+bOQrOog5E6ysOE+5Gv77/URgwmJRomXrXhj7/U/IpcR
Us8R78mJ9s+buDwd4fLwIlgsa0YHX9dn7L5bP16DL5hTrj6T2leVcKFton7TQlJZ09NrtvIqKZ13
6rYr1dNyn9cWXUj3k+pqA5yA/7yUq4lZLH4i7o+f1ZZBtT9oBcT4ipW2STbRQV4/aLhsIAja2Vp4
WOWe9iFfJ5O5tQniipVAWkxaQ3WdBlr8ElsgNFcV9SyDSdYLG0/e26FM7YUPpTrh12BHQsBAk2Ce
QfJkcaJGfxlOr40eATdVMjqcCGQHkwcnvfLlyHkXdn9L/pkvexEY+1a05fKT8DV85sIqj+yn357S
c9uvmna9wBxOsSm05cY2UndqSX4Fs3RY8sUgNHd6bQCcqcPMnegOn29WIXH1xl0sHJrGyjEmIVLR
HJSXH+fgtu4H1pex7F3k5gd9XzK+k7d2tDM3cFm5y4/hy0R6iptMsKVrFBRLLBZ/0imY6BRmYqgl
x3fjQmiyk43XdyUEGivOZ6vdygBSzvOCz3seUN0wR9quokCmby0B1kTZ7pZvmmmnhH2G3zONcW86
FtCUsdtcE4oqgrTTYKeaeGMXPLg+SyVBrBPsqrZpHDHSuWH8SabPTeto9SDJ2OWZCc9w8UeTQXwj
izEc2pUsXZ5Pvz61RK1FmNPBAXdM88ibsnz8VUu+MPpYeMpxccJcw69/ZK/zim8WmwgF3cEUT8Q4
XICtNPjRaTb99pE7IrBUOOdlMAFCXsCGqSDfz5B3J1ETqIFgEDqWLMHzWGyKw2KtHpubDILY5R0F
FnNbn1JfW6pu173zoF9jGcIybhi9oy3uD80xBi3S/TT/aJOMHXJJquGJ6b/hdV38ZK9DQtIDHeAP
ItpR6xB44WFsnb4rP5thSdlqf1iJ17Bh05EylPuC6SbBfegrTLkpDxkCMww3Nh3a7y8691A5JCvN
Tb+ANeq1MOwYVMwIz0Ffp/f0HM0k37gl0jcf48s3ezvZwOmkv/kZop0529fu96N3ma3xqOR6hDNi
d08xzxRQ5JC3l8xR3l7HIoe6hFl96XYi2fHgvuCNmtDYEHBFijMKkw/lu1wnm+d3sS0OOUSmjd2Q
fqr/PaE+A7Jb6bVe2+JM3onzDEN7Zndrt9FeXEX3tdRpngIxvMeah0duqLGvA/MptWOesvDlMpqD
1Kly1reAakbeICVDaBlb35Ru/9WtHkuCBojQBkJ1D08cfdk8i50bF4O9GNbRwpMkYoHptOM/jkXE
vju2AUvVIN1VfMje6/5WaLsqv68NFM6bStAA/dCGVk69vn6nzpR8GrLz0AKxOOeCa5xK08mnHwCQ
wNGhXnxDXNj6sr4JjEehOCLvST2031tffQSwY0kg+E1YnPFp0Z/Bky4BDhXa6gkTlLswM5ye/tyq
TAVeS0Y2GKgSJQs/n2o9LRf28pdJOxaGAQrZWl7qj2KdHQXmGsqPaJduFcn5pAMo5NwfS4PkmJVU
7sHry0znakTuXDGAultoEL1OHtGZqNolTjalosy1mfD33S5f1aYz7BJ7m9zXGIUkAcemP/wNEEzj
XMSYvRPvm7W+QOQx2hXJ94JQSx35PS38QbsKIKS3LyheY27ExhWK37ja6I9QOoGAotwuf6gVItEZ
GGUcLdHc5AvIzSvk7SOd1SSTT23wgIejYNWE/4aZ0/b9ATiqoqOpLd8M5MIhJd4LioZkf+RS9Sha
ECuQQXW/fKtLEWfq1M27YBCCCvtq1X9P64WCtVNUBu9TzXmBHDv372s8rqa3zDwLLKEj3yJ8OIMY
IrW2Kfqlq7YyUrsc7CSA2MzWMnMuBpBh1+y1HyH1x7ADb/7Gg1dvh00N380m8OrNYmP64z9cczFL
5aPW2JlNF2px6m2AoeSUla0sLP0gf4sPq0qOvFbYu5opv/sYZNq+vCS6nYoB8Jwuu5dW20Z1O9Ur
8e7ZK+n3U7aE5YL2mcQUqSP8qZBaf/qH0tCEcvCBVN3oU+2ZPJJyq9qrS1nyOxM3U9NffMh/rP/z
4fJPEcqQxGOnpNr1u2grAyH/teDH5zJp5vI84hyQCwRPonn5CEe2TVvR+JgGS2YqXPX02uvX02TB
5aoXnrcgfdjqwsvfodhs8b9u0uVg3htuFxS2sepuxrVKnOFjsdFABRe8mAqU+vnmv/4sl14DrN4o
GWXlWV0406+RXVUN1ugB4g2lymuKfy1jK4r7ZDhHXJpPr259ufeLP7WpHPEP0iPDmEq6v9MAEvnx
YOp1eLuyag9fDw3Kn7km+LJrNO60fKWN4TjCfO8nj6EFdqG1OI+ji9rKLjp2HqkJXlfz4pDtJp0p
i1urBkZ60w5uD/bHSRmKLbySl3Ef4KYYk6g3ClmmI6c4gvTVipVrlBs1sZMtfylPtMis12+TsbuP
+ndOXfMImjDrL3CobOX3eCo/xJ2xb7CgFRNXWktBFvQ0br46oL3uv76IFqavfaaxbQSjA33y9ATF
qeNQ79xRCdl/4sJuZ8Lo9mbwUvLUL0AQ77XEVZk4plsRM8Nw1eNSpWFGmomCN5qvpsRQgfQlGfZT
u8ZHks1zlZ8KafVc0axR21B4L0UxyGPHYLcxKbADMavR0zLlv3LySsYcTDtuvaqY5++n2IcXTAA7
hU9pMjP/DIspuiPkTBtRkjEXUFp9zsC2pQQGpPdJ35lX4SS+fKBJhDStcFX3C+L/soTukr34VH2+
dOslntt3UBdn6QgRDj89v1Za8B/1cTLs+pBScj0pHqyMac8gu2uvUIc7Si+C/+z3Co2172rf7Kjs
XpAQhwdMEsPmmhXJ9iPydcNm+fKnVYXdrEjbycepdmUhbJY17MZot3pYXpNNfpdEt+I6yBi8OQ4x
ntkvh0FH6KtxZWJH3HgajmUcv8luGqsX3aZb54zJyUtROUf9D6iD4tCg8ftNMbP4N3MiTLwkQQuZ
RXAs1HMMdP+PGpnnvR19pR4NqEP/IS/HF33fNf9P/tdD5YN0emlD4yjbv76zOqRxnTiP/WIzGWvo
69LqsmU/rkpYRVzIDKbV3bS+Sd5zLX5ljB0xmsHeus8lf897sOK1wqjP9wimeZ0q4mJmS7HPH/It
fZ/hFaixXW5gm4lQr2P9DsvDwJS6Hmh1+IyoJg/Gj/5NvFpISyVoVgK8ae3NzZnMYd58otq5S93H
UHiJsYa/HvjB7be2M/5FifuU3WrPMvTKR8bYqMjxCVmk6e10Mb1ge06EuhNdDQZtL5ggSYZnpN5r
F4G0+6UheN3rhOSbpUhr5dp+PLkgFVm0twh2bWybX0SThE11Tw/DbfqI93HryIfBTQvX5E5R5ys1
pvLONM4DB83LbvCYW1arOLKLz/JQHtuPQg9Ib8ov5/C9Fp9HBYT+cg2KUmrp/POlYWlHlO/chU7q
hoIUHHVNE9uMLNoBUTjvCIPaI3fUxb5eRzdDXBq3XnAzI4Sfjo9cHMC49716ceMh9YvoLlB9eSVQ
8sgMUE+KPmafT1jJctNynl507V+uO+KXwKBX26yTmMsreG3v02nXUnqeALVlCzsdvDpLuMWpOyhe
S76ZAkFd/Y+j81pOHdui6BepCmXpFWVyMuDzojIYK2eQBF/fQ/1yqvtc9zUo7L3WnGOubeaeyHMs
2vRvyhHYg7ZWT31NcbRrgjyG8ZjbPVLgxw2vtXxqop0w83PJ4+jKuTZe0GsECNF2WYs/8j8FhPPl
9jeqJWZBD7v03I9BXizjOKgJqMB+H/vCZ1HtPisqm0J1uuBNXKWz09p6GfBD5yfkGcprvNCxAUwa
Zrv45lBBlasR6CGij/CPBwDCxPQ2XIxXizxwpyCr3LJxBNGBXcin6ofECErA3HjZszEYPzb/rKTe
KFp66yV7wTjFVZCTT0JlytYveAi2MVQWTn9khfp4YIDjkp5AoKjM7pJ8FJpjhDqb31K68cGqMke+
5bJT40JgPMXUP0FobJ6xzbvf/mLdZwvxrgD4v77q5FvB+IWRJxfEHvS249SXKG/VmnrBrtpA2pYU
jboU8NF5jJ+wP5r1pPdZvWe+GnLUOVykFq9zzRHjZQYCKJ8L0K/EKodjI3p9QPaGbhLzmLOFhoXI
2hDyTNhj+ae9XX39pHITuBRsc1MbL7z/1TriH7obw/vRpJDkc2kBlWPwSpEswilXr6Hmj+Uy4jqE
zoyzJzsodvvzgnPqWPlcyZxr+m0G8YFlh+Kh03AsX4JHTZKGx+w305xZMf0vabUZ387AE8pmqxwg
cNDnROxb/p9oFumW9ijcsDoXY5VAePSgP1DoQFGRLSN0k0STFi14Kei7/SE+xsFo8/GR0XWetWus
21nrqxTcwk7jZHSV+cOV89LZB7+SC8mZZLDNDqYX+MKWxAUpPkWz8VP6weNQOiwQVtJRhkE5vt92
0R4kHdvBIg5lisvPG5AVa1jdlo8qPTWhpaMJwk6mViZYWM9sbDzZTcr65lZUSmEgfDh2R4m86Llo
DZQol5bZ6BbjX/FbU7E8EtNv/7FplP2pCLk8Fj1qDf793Dy/27uieIvw1maOuBYN+42Mf403XNHY
sGQEBLQmtqitWi3GwwthT10O+KhgbQgpmoQtwGfXAirqVkepd7g5z9orRScbFzSZQjwgpszJf8qF
Z7QBtahAgasdWKzzjuSbC2CW/XYd4Os5FdeN8EO4sQAkizzRYG/D4WEtYB3RS5CLTdOcaAkoJZ+N
W1vQKOHBwMrSzGVWBo3Oy3loagqBoLjBJJOiWuU/6OTmOmS6YWMbd+7XpTtGhi+sOVF7fLoKYKrh
iz/mI9wIsh2prvGnm1OpkQnHFv5WZIWeY8E0P12OUdnfgDCeF7w1xUH6E/Qg1v3kjM1LeAPtx6pU
5iikFj4DJ1FhYD6vFNzpZy5CIIYuNSmFVMweikhNAkvCF/HSzH4KRBHcztjg9xj/oj+cY1jJSHAo
PFhe7FmxFMQHmHwfw73QpDh4Q33pKuq+mnkpKlLP8aUcEvdyRfTc1CKx8In86pbS0QzWeJcm9xK/
BocOl1uyy2/kJkAY081lS80ttsqe+DJHi4pOI8JRzLuTmE/VkpatnnhPFFn2cJz4uMHmfo3/em0j
NU7IMVB1kDE2Qwzi7qHmMNOAeV27zrS/oZ8P8upl3io2k5KCELqKzMAnkLLjWO/7yI7LVZ8fxGQ1
qIyX06Ec5K0qO7OZp0d2bny1V6nwZXxy3ce84UIALfBCqMYPEtVni+6Llhw3e96oAqN/5pUrbl1d
n2bYlxKCxZ5/eDInGoVqUuG2L6dNvwx018hO8uMMOGS2iCdOp5p3nVvHzoxWFvfZaFny4nkvLLgj
sCBc90r0QsgdSoX00o8caQpX4smirTYBFaRBgYmsHg/swJPqW/G+MN9Qs4HRP1f1Dp8gkCv9Ye/M
0ASFu5xMXsShuwzlNaNpgiGnGnpU2J+dQ+SPWtbw0sJShyVMyHthHGarHtONfJTbHgzForzguma/
PSW5suW5r/7IQAx2kwQT86g4/d/spKqbCP/4+A63z9d0IxPdLw2MOFR3JN/4HDa2Gq0FFSzO5tMw
cfptd5qHrprMNv3mxQdgAUT7qrZPtDkeHhqhN7a3zcody4FY+FrmqoUHuxPeQ8hbO9yUwjw6mpFr
LpQrvQelS548bZxZejtZZwdI4UMfpTJv9KM5usVSrFx52Jfmiv0/KwA2cXVZWoxtlq1SPspROIkE
K/nQwlz8GS4x74tyDVnIeL4wIHDWbVqx+m4mNrekb07Gv1nlqEJABLjK9mHh056neqCodL94YQuj
fPDyPsstXNastopsXyXucKMmyN53fjz5e+OsoJbhzYzWK17Nbn26o+HukVg6izyg9P/DQM9WnZU1
T2dCzQZdH140UtHYdozrENiK0MIqFicRnBIoyK7voW511FG8zKLuAxmIhZXycbkUL7bQcpM1FGxX
YlUz/EfUuHKunPvPZeR8UCMgPERehg254iobfnHAFIVZg1wsJxqvKo4FlZeL3EnIc0yo6PPVUm3U
+ZA/BMHu05tOXpkBMDEVCAFHuLQ92Q3hLiYbvtPzTrQj6KGL2f0iLx2snrO+BJ/2CXFX/I1C21zJ
MuqIxT5Wghx8fB1md/DIbz4DXgLal/Y6/GXS4knTSQDUCMLjYATSlSaC9ivd1WPkFYXJaAT62ffi
CYjQqrbY/eu2U312GvBk1Y08zt8dr/u6wHFpvZ6BtdLNfHu1vA7Jn6E3M9LnZJhek1CdN9/cJN6i
BHmCcOsxb1w0gji6tExFUBQrLpbVb0+ny+/yXrvxJ28saWt6CcvRLounyoDyDY5S3jOxoLNlJz5k
T888KKf0LHgjDdpFPhVvzk8OzF0nOrlnDJtqxgoRwfJTbj95bxkpsONfR9TBf8kKpdJVeIa2Nbge
IxpYeR1kOf4qc8PlO9r03lNa5xMSfedSyLybT0fnz2n8wFHLWKYQ4Be8e1RB+fvwBo0VdZZkO1nX
AMbYYfxOfl6ytNJv3is2dXEMWtA6ahpsw36V4vdxS85kQ0tpkVL+XD5O/jOax5ot5AMOaYQu13xY
6Lr7TE6i6Ij5PsZ/YgWb1T8yANi/sg4wTkaFMxVWzZeZbZN8mfK00dJVe204KuyhenOvqf7/SkTq
54IzoCUcIBtf9SktECHwSFthRe33aZdAMuyDWOjhpDDqexaqPL10gGHqIiMajOOzz9nAsOMrO09c
9XNQSFaVtE1oGe0mvJBqYa9vluNaXrSbN6byrR35yJSDm/qRDQ+Z5Ue0WJR5UfPPortJwwqxTiLr
PKeZeCMi8KT1IYbKvR84/ZzyZD7synP3nWqLVPGgLFMy6Rh2RgUDTqpJP+nsKJOP8Cv8sDKFR1Ha
d4YvhT/ZN7tloq4n/S+3ksswwQnQzK40s17Ub+mc2NiXcchEp4pdJJ00+W0Uv6Lxjles4NGdYFPz
tIbnUTQdxQxYe5+QO/ANbuygn75JHNIzp2wuQaKhzULmaXiirNBUFtdxpw/Lcrbr6xO/n4VdIuIw
nA2SUdlOxcNLw9WzQ3+INyon4DScLdVsaXfLilIwd3XZewkuVZIKci4dVdmrUrsbF0P1deBvK5um
V/3ev+Ug1QizeIg4CugpLyYMvP43tjvafRV42qmC/p8ym79EeldR2LOrPpNDuG9fsAIOylla/xNm
bjkuksQdFfuZnnXhT8lO/QDZxQ5qEIv/1bPfXOjsmmVPbP+M9JB9Ou/9XkrmrW5/hVnhxBRmkse7
y0KWoT8B2xXHSpTthvEF7Tke7ejjtvKJwSJJD/jmikyj+FTLLvlhe0vQx2XdVjEddHY601Nx5lnn
Sv06y//VlNea/PcWDEd+HVJ9+c7dEhplJdERy9/MMZpn2qHh8ddmu3bCVVn1C17/3slLR0AQb9az
N1aZdpVgVIfxYn6C0eysIfx49etlRSJbSncziD0NS+UpzrV6/wydkJSpBp34P2TE+xydSSik+oS4
tDccIDyjY/OYUmKCc+o8HlhWphmDHbz63J7fWBdlOxego36GHR2esNcXmivN9xiHB1zyXWkdv5a/
2vrtgevgbDA7xlGD2NPtv4VDAW1Lk7dcO3hgGDAtgzP5jR4HJfktq1VmJ5y6nLil9bXBqmTOQ++H
3+Oy97Wd8Rt9ZWuKkjnzuhS/OKZOa61IcYvL96N24RVcxda27ZktmUIY523zwZOns/2gcxMLz2yC
DjiT9Hu4gtboqYtu91xjj86mI+2hOhcZ1V14/aAQJlZtBsnP886RlwTjiNg1ETl1rhUg1bkSNqbL
+oIK0n2uEk+kssH5bB5G5OatN8NJabwP30OAsCUridmZULbRVnqfwBgCmaOlW1xVGJvyiPCo3qr3
Ykj85mD8AOm8uDpvbyaclch6xt448cz4bauRGlgB5YRvdMcbKCDfKf6s3pKLEQ2QXWHqsIG8bJEQ
wqHbAwAN9cEkBXpTvrRF99f9wINf0y2GQ/UFwPFbbApHXLLDstd/Yidqrckhi6mbp5W3VXx5cEVt
+vs3wt+eEjMzCGpNgiFlI07l5xQLLP3M64A38zMDO9cnCNn8jRG9hBN1Lp5arjr1exm24JLiDThD
qlYhWQTFn0EzqqS2URy4lPHM1uRL9fUCm9edQmETchMNuhSr3TNr+9nPKcQY3xIdijzgp9GLuiV8
SfOPBBxDJggPdnQ82Xriepp58fjQH6qI9o709sQ6eM7oO524dEfxQBJw3hxAZlS8qXpucmeIU0XE
X7TLtBAQ4qielNXg6G4qseUTDSNx49HVsJuJSsCV1kpH+1HiBbmGwU1ZF4ib7JOvatyMoZNzSFXm
16UnIHdK81dQCVu9Ocudq4MPHnrVjsk0TR6J/YIPZScNIOwWsmJnW320Pj/G/xVpO/pxNEnKUuWb
j9lq1rIVXzQzMAqr4Lpj/qz1v0xZpZuI8xbsdAtp+0sTpO8kEj+RXw/fSN2j22eOziWi/xAzG60k
JnTfzmfjpdP9Ylyq+9lvrBJJd+t/CFTvVdtYseoWyD7UHnxY9vR0JU5GTEu9fcYrEzu3X5dAoQaS
HYbNoT0gzj5XWIQmtXtv1e3PO3HeK5WtL+P5ng8E3wmwLmWCWoVNmV8V1vMvwe6LLfJcHfufgWpk
l3+vxkZv5OvcClxwNlX0C5srKcCHz+kMBfRYKfmXpKv0Z3KTcrdQnLG+87o///hebWJ12T81dHS6
NN6JXwYrFcTATDrGQOPPzuczfpodfpMMNTJXF2LG5JyfQuXXWho9UU0KhcbDG345dLN+zGK3I5fd
7UTia5hurikcTeZ91VaobEUS8pPrEEdIXAg/c4kwxD/j/kkDbjFX8H2rAWDN8/uC1Kv/UbCQOBje
O+5+EX7Bp2tW0bu07C+ancRXZVf/WG+mKkA431EmWtUVZh7KUUkZUO5ntMnfSP06YcIZDbiL0dT0
y9lnSV3H9jTls7gScKA/eudKV5lZKY0dG3ZZgVVaSNL9ErSFzqpHdPj4M81H1J3pQMJ+ScDFyZ8r
ZFQDHlZCs5X8DnHlAi6cLl8ceWcuoz6Y/SpgAsZw5ZoPdJLpSjuOOoWL0+RW+94CUrBtPj//5BnJ
rcuMYognnrFJlxRC4mmp+/Z5UIxtSByeoRfdrnpZYCn5kWIVzaTMF4K4rjvXWD1JoO3xMZ/5Iush
EFxzX7zdubxoCP61+1e/wFo223MZB2P3w5PaoVfxLROnKRefjRIGMmTk5qNY0s+k0+/iR06GBWXk
QaBOQ7qeJ/GmT6y0tXI4IBWP6K0FhOUjFMOnXxWgZNLiFXnIRZip4S2RUGSXFYGwR1l5jEHSMycH
CUY7Te12HS/QjegqhksWO7XgVCcTIurjap0v7LlcdJ5s2v1FPER8ZySgnVZY1Uk+z+xiZy6i10Ld
i/8Sxa7ucurXHx8tjP+suE6Wxr9JKIOjCh0s5FFdJCsRLPO9G8yJOTbAKrnK7+PkrQV0COa/yYil
yibTP9gVcMIfK2r/xx0Qed/hk1a47/v6okHxMHzqX8FcH2YiqVBp8BtORzhN/n6F6GteoZyF7DIo
CGkOHwFPW8U60Ez3fZuopK2yLIlnmE63U2d+SGKHeOS+AC0sDvlzq9XOmw1vcHTDyYlSxL5eWRLT
jQhnf6y6v5H7TEECyiz4wOducbUjlKTCRQKV/1BQKD3Czn/99l/lF0mmkjscTOnlchUV3hsCdbgJ
QE4PUV5ivc1s9EshWjSvzSDe4geq2zB9GKos4SRt4IOBN13xPpgXgieBwmPzsRG1qH9LZjDMw01y
I3oUx4v+QczjOTgx9a4xL44ytUs8byk61pQaryO2Whz7g2AZB3IjNADpv+xKSRjd09rV2H4HPDE3
YpqUNHVpa7QpFoy22dQ/Egdq281FI/AHw81D6fOcm3+pA4+rLHvGYSGvT6mSWNpLd264YYALwCG6
htjMk+gAXSSVqwwnK5yilEm9V8Or8Pmmz0EjnSHOYISBGaPN3SgtDPmYE/EevU9zyW8mp7W87QiP
JHUKYiZrpfWyO6YhIuIkAX9hBkIcoimwMrGMGuTKK6u7PdlBOOEuDBpO/VmQmM1ra1rNmSeCHKnM
iy1mSPs+QSfU7KDQ5sp2cmnXyXeK1tkQ9wL8mhcw4Xtu/QzKpnAFwYkstqi4Xr5jT6N2PE3iJbov
3T+vkbkJ48OASl6D2ZJol4spAftSUdIcpXCz3urC9QfxHw0Vi0s9q7OATbiSVpVsxflfJ56Tei3R
Skc64TCgUXkLh2GYZ7jwPFvHxqkvggEknjxs/1ukXvFVbmc5Jdw7OYOVFw+guLFxyLe9a7eYOSHG
neJHJDa+GQfV/ag8/o6pECuhfhQUJ7mlAQPjfGqRl8ekH5JJSExEuZlNl9Ft2WBzH/Uv+xEIwmx1
QJTcNe9NedTEbZ3v37xeFP0jWixTvRyTkUKaTVnfXoRzecYSkXaUR0zOgSNm5FyRTjSV9J2KVsPo
IVqGaBHhObH7UZcw9oFnbFGcy/us9J67CbIOoZwAxIwF6aCim8bjiKCxoHigUoxquLAidtUchAGk
rPbC/BCVh+xBnWQemusM8+IiT600Ok1AJJwk4uG57Z9z8ZB8oVu/WHMiuzVtda8uQlYUc9FzSBUI
NeA1vSs1a5PtjMyRtEsBZatYyp9ueH1hZeK6OJsrXhjpn07XRVmHy493fHneY+i3VYELvoMAI2JF
YHC2n723k8+c+213Aj+LyXlv+USwiORGgznBFVKBK5MXkGYcNNN7rWmlXLDf7kH+sVrnz+MQ88IA
uxXPoM6wq27aFmGmbt0Rxhc2gOlhHxcmpsgtosWj/W0wf0paVEagvvGXj3hNg7l4J16CYNs+56Ng
JXuerHSqLtjPcINFoODBfTNumPd4yu0sqUEUcRfzKcFw3ndNn6fiEoBNp+jBrj+EbZCzlytueEFf
7AmrVD7i1ofJKqYTt1YdYSgGb3Mvj5Z0qRRfwWGMrMY4GEynwaTiJ9Fm6IZ0Fta0WebiJM+Gxu2t
HgokQYZk0OrZff0VQqZ5lIwJVU+XWe3sqmabVyrYH32XGQuGZkZX86GyUL9uOO6wCMhAeEm9aik6
kwJoqapo1XXExjC/R7YOXlQva5m/NS/a70pdCYuRLZuhS/lCydA31bcXQ4LHxssZzc2Qk1ViiABY
e3ozv3iXKU3qJGgLD/U37E/yJgpgSGLGXdhl7oMztA1FmIPWUiU2XpZm+hqp69DV42s/os26E/r6
XLEapDOSuAv9Matp+G18h3j0u1+zOE7+PxtLGlzC5tqsxMgaN2yk2h2bqTG95x/OXt7c9A3bG+XP
e0+/EvrUHdhDT+8TnoetSbUkONj3Sfs99N4nDiK2vdj/wGZKLlgNFEtzq+8f+v7JHTegLCDAAHhQ
/wsvbFAv7SolXkdSIVk+gRoBCdfqlPTaCh8vsTX4ymWZO4gCcuLP/PQrupn2+PGGmYu6k2E4oUkx
qz90n2LAKhxXjpBYvelIhp8eWgEy30M0xIW8jyhvb8pAX/kOV+JBYIDirsAbmatUWqjhh3GjLKXE
7UfIWxZvMfIBgSJoZToJf9C2yPZht6+26NVydKxMOEcG5w0468Q8CFGKbqjvjRftMfvondZS54UB
0vglVlz6NKORuZLGSVkGpVHhnbAQYJa8alPKdr+iw8uIRCBGvDxy4vhFyLPn8kSUUj1KjHLxYC6W
6bhQwmUYqeSeCzvUqY/tWe0Lmis+IiaI8SLTOC4Fhte9vYbldnC7muu4aH612FE6T9AuAlZ7tdX1
C7MuY/bSGJIqJ9qzkiqebqd8MBa2hfemh/Zl1mpiIjmsNuT3+2UxSoJdRf/6dJsPE6Qun/2UACPs
VbrGb9oeZxwYn7lJs3+VkysxiTNQSNqBqgAxEpmyIiUExkV0LdpPTcBnl4TbV7qqi4egXj+pP2b4
fLZAj0iju4BXBM4oMV1QC/4Ja3TN5Du75rhy+Efz8hEJPGRTjIDlUTyiXTQLfZhTzpArxZjj2wHQ
JAhA9Gvt8skqU7mh6JgGztpuzM/jvy6Bl3ZestMV7tNpuwNydf1Taq5xE75NenMM4XX3pOjCf8HN
Nmce+FfFrqXbSvldUJ9/tixoIvSIBPTH8VqZbzKhZpgnIAqDD4wo6T46/cfSZOst/X3O6N1p6bT4
D5wSV2yowcRj0dzN3BKWOiQgri5CtumWj9kHZlyBMnBe6hqpc9zBm3W0BIfIOFIKtqOlvVfZUWu8
YnDjL/n3A0kh8nMylD9LkBpEqKB4yr8QfeXMGZrvMHdBgJqO0n2xo7jM0G1MlkhLdUxsZLhYK/cb
1jUbh1JifY8oXake+x9B3L+4CR8L91spOtssdwYxAtXYJO+NCgeH6a9P73YQUc5x5zsgAyev7qHx
lxusgFdojtiSLwl6XkhlkZdzlKWeduOAH4xe9MbK1m6RxpBWdh7Jm0HL/WPa4Iu6BfthHbpU/SWd
lpKAUmAEdMQLUe2zZ4WwiJ7DkA/+i9lZ/eywjkZp1+kWkaPJhZs3a0PBUub6PtTbK7ok6bXQLq/c
GZAKvPIyfHcs4DvtV76oTPSfwQhCB6NXS1daULTChtzPIfw22ccCqhumBAqhLRuUKfPMY+Bsu4Tw
ZlZr7UNe6Lknx67JJSehZaUTXWC/UHkY7ziseTRId3Qks33JcASOZIVZMN1ecxg0K3LtB+pbi0L1
eSObFrMRYUAx7JLsMFH09r2apWelcpksJAOM343Q6U/PowoON0nyNqQnCakRTgdBFrdEi6wwc2bE
WypiwIzBeBtgMHN9OTBkAai28dKP3Ty6NRpARHlErtoWYb1if4aHQVXXu9popbVdCVOBwwBNii+T
sqYC6JiX23pX0Uewi4RETsIe6wPEwBqQ6nAjPw4jV3+Em/6crg0doMnUf+Jij8+t2b8Z41BOk50M
BUWM2SMjlgQ5Y34bGqTKaxS8H4Cc+YshBzzAv+pFR1jQmOdvgvvakW4J47ntd0icCoZbuqk/Ky3d
ZfhVFAEUNoRPanf2lS2SReSMqkeRAs1FCcmvm+YbJa6ENfVLR/GqGMi0AOuPhjUfQ0u9UHdmVM2d
xVXEjCHcyMd5TXIq4U8+tHzjweRcpGkGie4KD6n4BnXhtXm9l/SfYHRPqCwEwQnE2Uiz5ThjZFzw
loCA5Q2RREnehGM9f9Tdstfnam+jI2QdU1er3aRcpD4idAqlSp3LpqQQDyXVBw7G88X+VgtHul5h
rf5DNjRiMjLwVECYr2V7b42z3gdC76CrRRZyjMlC2rHuzjXk8qXQn+jS6FvoNCrTr6MrdFE+I6Xt
ljZS65bLFK5S6HBx38YWWblMdKlq+fPFYNUAkYZIgwz23mxxD5ZklUnPsTCuZlMpVh7M/YhauuGb
RpKtLwwfxDC1nvv6B0YI97G4hcD8BLy4b5jS4ulzHfboE+2/IoBbzJht/f/XrGxzp9N2Jl9ZYUsb
6Qa2d5bXVNrSDqP8s1YQALzMFY/UYO+L5mpHMDowdMmf4M57dxmCXrfr16qyB3Iy86+cynYqlieP
2X/+1AQo3kxdQu2blLwkoFwXF9FdsJUNK3LyV1zyr3bPTeXr0ZsQjaCZYwCeQ9kY3pi0+k+7j3uF
gYepJx6ZNiWf2IMIfumArl+lE+GH6pa+fF7gMLDqUWBDNzw8gaHu6W7cxiDiEB7THKMxMLxk8d5F
J2S5/k9ZGofoVrOW7IjHFg5YX7Kb7bLgdQophSiZTkw0TT191V+ZAq0yV2chUWZ5+Ve9x4xpOWEj
9uM/4MUHAyZij5LzlHqTifTbbWeJa2zK65MEo/u05IXMhMQgo9EgeBewnhpO7T2BBqyQBOBa38a/
FHD1iiWKiGfAfvi+qTvYAnOurPOH4aooQQv53HvZJXGBGr5pVbFq1q8FrQvOqxXv0hWnPGnT2ADS
8CQBzprDTaUY5s3yhHu3FJgqcukW2c8TA7Fb5NeKMZQOrpH5Le/KlwW4DhK4BsTnDbp2v1OHNDB6
xc22vVP+4YLvlBUgOsjxsCojp7pBaT0qt1p9iAhcK5f0MiqDW6sMcIKbelqvpTxFTu3wS9nL9/wb
DC/fRRvKs7tAY3+iE4sO6PzCNrroV5N5rE71F4HNy1ZTWwaqR2aLPyS4qy0SSug8r/13yVyS/WeN
9e/qVNX/jD0i/ghSdzS89sociBQpahWuq0u2fUUr7cAc5maJGhJ+MWF1Y2jIm37sMJwjY4th8Evi
xmvB17dvDytmY1xel+hvYqj25U7qbeiBZknsgToM+1wImsts6mq6HfIVcQCT4EgC+WhLNvXTyHr4
2qQ+QhZISnto91SGl1bbTQASYZ9tZqzhpI4NLddnRSkiMjLhon6juyBdNQHsiHkmHtIc2WFzV1mn
ntE4CEQynwwBRXGLa/2vzTwh8omrgAnOsZAZII2Ezv5xTlfddjjxg/kDOReOCyxnyqjbEDcMO7Dj
NQEgxUI3OElMmDjHa/HaLUGGZzd5R9JMZhDHUt42bFoT9g7B9IUqgoFbBgJzyT08g2czF+pJcSsh
WRkMsf84oFEjW0Zm5//40W4Zgi3JVtQFJDhIRX/poED2iACLW20Nt46n+RtxBfn3rFyUmmLvPUfX
cFKChemqOTW/L4o9cWF6OU05vQz+7s5YzrwPA1NBoacZcmh0G2nBWBivWX560Cme8v5OfZcuWLsB
KhKkMyf5SZnpRFK0wjqCrn4toGVOT2BFO/MZhRB+QaonExafEQ7UkHSckmH80bR2pmtgB7LNSuGo
p+Z9IGtL0cVcH8xJX2eh4pyF9kRoovsr13w2jgfRNsLLYl5UM9i6uhKhVGCSTW/oiaLP30ER9MgW
swuxxMLuJ0mbyQD+uIm2alAxWekoLGPmiQmEHADIsx0N9A/TSxi0EIQ3ejH6IFSdknV52Cvstf8Y
J6cINK47Cl45W7ApRt/s3+0X0DmcIoNuC4+xPOnCcEkyoedB1R4B7JRb7PDa0pppjEVAO7vH/1AZ
392GDPnqHe/UfYjURAlKw8N0br9dozeWsiWsECVRqZsdIrq5GL9mZVC4+fnjsLZMrvbcWF4orwaX
777D4sfI09zyh8l8pR89evJxjLrh/bi/TsLuPcGxq2ZJP8TpCoYv1zu53oQgUCSHDU+H3zxIRLaD
fPV5eXFAwIHoRnSvlECPAsAFdmNjS+dNuz0EOg8AWBtk4BKoQ2XEIw89uNRecpESobCYQCz9oXNT
1DrZr8wrd3j+64dv5TZNmvgd7nDJ2EAfnCWLMYzM9AuEXbeMgPQo0lA1WGdT2rrztBMbfnvQd+Xi
eaibSUulZ1JuXU3ZOjWNIzHXrQYYOh++q0eRrqpfyVc2+koPD3SipKAuMUw9oZju2p+brRAY7ssW
wEL+pG1zAv7j36zhQSnkmeenp3/PuEZvQF1rRBvxP5DmD97Mt7L9kGmbBYTjTLIMAuuNzjTcN2GK
Ne5Q6Ynrst2phNOYFvcXYiIZGEEL3jVLfHnhn9itm9KRMGxCXijxu1uMrvIXrkUM9ZfNdWNmkEyg
ADGaYtRnkngkTn/SUkMzMuY3zPlQrjotJyWfeTq2gcVaY5hqwDOPGI3aTukVMKHVny0Q6i6vY0Lv
Dz9JGN4Z7vkmdXqqXsEFqUNtO5MowHZ50IYyHoUOLKSQYEqFK6Ko/mAhyIux8Ni1vzFHzNz//FFh
Dq5xMRcICUf9pjvy/rVlvyRjoG9A/S6D3+FamZbuvbbS9Xn5EPW1uGG0wDyBd/HHgM37C1G0YVGv
4yPqLJpBSz1UV5LZGN7MO8F7kFfsfuvc0/aadOJoDBLEvB9M5z2hV81Ci9F8CoUHWjYlzJuVNKic
GrjgkfzDySYo/80dS1kYN5RfQCXTzKaYmp2FgAEhJrsldftt9tohmxXN4pNvhHHPzvDaKSwBR9QZ
hvKghqzbpysGr12+f116mcLXioEjXWGbMtLiZVesSJMVRCJ7PRxI/BFschGWmWO7GUaGb3lPjmWg
FYRGDLKz9KWdRSb2kJ9iGiAaGLuP6E2bRLsrccaYkjrYKQ3ggUyZF/l0Pd1jZNFoXHTjkiQh9Aut
v2gxCWNkSQWNDjdjtBQ6J5XPMjnwFgoW7fHSfegYMmgvSzXX2gT8eQLKRd8fP0gsJPNlEIlxYcsk
p3XSn/xa95kuxS8M7mnmSoXDafG08l09k/fboNbjauq/04U8FZfsyam/Ym7hOhBqYAjhtIBJPm93
zlykIOMV+3yz4JNp+6EELlb/cXZmPY5rSZL+K41+HmG4L43peeC+at9fhFBEaKFWiiIp6tfPx2xg
Jq4qkBo0qnArb2VGcjvHj7u5mTk8/hSOYH4jezs4BR5jFrYgypCGm5C0cpC1+XXtYtC+VhdGY+El
ECoB4rNmzYm1/ayvEYym1R+0pA4e9I+OrX5L2aYo/GdaSgFf4xBcuCavenRgzybZ5/6D5HXlFm6B
AIWhBVvZxXRo7yBP3ncZfOKcBhJ8sY6z2rDJpMYm8zY40GtUzhQDWweu2JG+EV6HuK+ErJ17l1ge
mDcnm0DDxoM20B206b6GKUZIgUpXEA1ytO9VCxN6CO7kcNRpCfuP+WXdrkuiFtZv5Nt3r8xHpeE1
YsvW5+9X/cKgxcKPU0jMAVEWIiru6A+rdW94mtdiVuEOQ03ckmqL8+sDBNOGmNDbGn80posSFnZ0
G9RrwPduHikI2nDsmAG9XV0Ma0ySnBWB44qfPs/Sie8cJOPtzbsDPoHkYHTZEz/NL+nRy8EMAJHZ
gccQEijWHOi5K8SbWbg/k2p24oJ6MECszl9I5q86T80m0IKTt1X/I+a95pi5yT4FOiUVEP61d8K7
s1s+3NVGmVxDsyePRMpWb/9B5iT3KhhRHYx+XEHDe7icmB7klGtY8cyfOm6h3r5rfKCyb0CNbmPl
ELHzxR6mGBqmtUu4cO3RxgDdXYJx2pWxS0O0Gk87S69LzigBy1/nKFnCRINPO76OpIX2DUpCy6We
4JrSqr8ZOrCUplWbUa76xyuyMWAwzwAHBhDFKA0Iry0bSUuwJ/IgDOE+IMZ4ebdQ6Tk+YGezlrJ4
R8mzpV1KWODcM8iRWE4FzgyIcKzH1+1LNf3TIdSkiCYPPT2Z4+CJPW6ES5B5d8trl74Sf0Zg4RSU
78alf6o+0G6ZgieP6oinQFN/+JDzUCdbuy7vCJ54jLYEtUmYsRHk60FRCm56iPkmu6k9BUkLbk5D
moR1zOXEoe9AnYPFmAhDEwcp0of9ohpkrtTdfuDIe5s8PjH7wiDw2d+OqBOED435e7lvJNo3XbFn
O59ndXIF11zzVa7Yumj2PrhyAnXsgnYANmLbG9p15YPGzhmTwXGq5gMmu4W8Fq92Baqsfu0CooIL
2aYRlsoYn8mOwdPZjJzwD6suukVIcucqfpy8kzyoFoCBSlrJ9pnX4x7SmpMsvuVu69pWgpFvaevD
BcZ5AOYwgb4THCNUO/QMbylJnTCUBod7Ao5P3SKiBlqcllX4+NxygMCSbJIcUQPgTpOcJS+PBSie
U1zyLufRcbcu0e7gNNfZJgJDhZCLct0j772NyasAYnAOQVX17pE4FCABXZOO2tPMZC/PS6N1zWtt
5U/uiXoMGg/unRzyeYH7lDiuvzE8ybx80gC+ychy6I/iSd86PTC3qMJthnIGr8HbjQzdZemyA7ax
DuO+k15uye7WwyUIWx6FXXYu5zQgy+LzcHTkYtDhnFL3bkXEwYDOOKBARhjb9uuOq7AQIrVIb+fl
Nt+ItxQDhtOqZZWf0UGjXsOs6YDYrJ3RVQAIgtWLSXV39H3f3K+3hl2R7mrN8kBPYA9Tin/JooYs
BciUUJqpQ2a9aBP00Eg0yhpYrSH8pcIzbSg3T8EJaX0e3q/L1X4g6DwgbatIP3j5CWKPGR3W1yq8
KP6BBmGDONE6oGbWFJ/iUEqL66ym8b3z9oDxhn/+NBODIpN6AoB7F5yKgIR0S37PCYaGBb0mHtmp
sKYpY37tEpx6qPSCx8NvOTgfVHr3gC50JYZ001SMHCEvyu2gIqQCfK0abZBfYblZ2ihnnyUzBzL2
6WF2Ub2q8e48L5QN6i+S7cZmqg7zDZSFDscLcQgwxNjUfV0IawHfZSyuukg+nw9aMFcQXcUvodY4
Z/zTeaWS6t8ngAS5GZ4+6cAdqn41yerkuhRaVuQJpijN8m0MfWn7eVrQTgOSwkwDj1iwcFLFT4lZ
JFKSQ7ZiTio9VWlkyn4rrLqXHwfaxLBcdafQP8/7FCIRtLWDhDGAON4xmIMN9HDFlYuYrUKyLKZH
+LKSs5MWe2Ndmd0MWchRL2xyOj1n0ogelhj5NgGGCTuSBfHjVoEM135VL68cRZ1Cw+MJX15mqtdT
/AkZ/meSW63zB6B5eBCfuPWdliwf2viamoAT6sVQwfyTPBCECIgJivuOkCCGIvA5JXiJyis2Gm9V
+g9wlpYDP5IqP2smquY18GHXZNKMfTBLiAK2cI5WO9OuL1MxD58dBLW7iUnA35L8FcjsBM165MFJ
Xj5REu1m0q1yMn0q3tAXt+UnWOgWv+IdGgljq+H51c2hkM9h0relXBNmQR2Ksk/1c5yc1o9+AFpZ
OlRX5ToDVwNxhBOMW2b2UX8cquGzCHLV4yNzXmXnjx2OlJ0Yh9QIrT5J8U7usiJ7ptxFmrJnHp2/
Igwi/s5G1z8THG+fF93iJi73/hOCYMxMPQGrUKdZ2UJAmzLvOKfcebTdY7ysl4cmKZH0ysrselW9
VZM8mKtzpFZFx1rmrsJ0njzaXsM6w4HtvH4ALDzpHqB7gCWqfp/P0UnwDsxB2fYJU3dQuSfzcnwX
c8Bt3nvg9lXaGcEMSb0eQ55+4Nv1DA4q7coZXL8nRw5dsBVmntjcwdpNT0+f2YQA1TKk/Stu3BH6
3HPjCOVYQd1FV0iaNFinzW7h6QzPVkHltB0i4RTouYfwSY7HWUm7YpV2/OfyBl3Fw1sDb4rpYYE9
1xeH1PpA/4YJMVt2kFsrAa03KtBiJnVVKKCG/eh3+vtxkbC+feTCPsjLs/CY10i7wQIBu6XlOBvW
J49mOyRDih5orh0L2hqO0lOEImRknc1jg0QVY4o9CtmvY6qLIzW88V7tEsc1jj1KoUGGog/sJDUj
igogWQTnoJPUl1caudbl48TbgeBHYycPKfSx19W8w/T4RUS54CdGjU3hDA8SWwug7RMesy5NpOze
zhgEhjHwD4KTrdTOCnkp4R/ijc9C4IxrLT4OxDzDydVgh9ir1wQXkSWCepHS09VmxBdUjbvuVRwb
PX2KS7cRS54UbmEvMgjGEeZ6RBwUZlsleKQ02w62Fh7w9gJPen7rqp1F1y7oGTDrGTFPDrnvKAXS
iJa7EJjhtsLbbB+vhlKsJNuxWidtzzMD2wdGhWKx62oHG93TOaV8q6yrDw6zY5DFGqd1m1VBTIIC
qPucsGcfitHOrVDGMWcCQ3diTgC/FAOH72darpWgTPiSxB4y9J2V4cSD3I8/3ilxFSyjrHJrjna6
KR6tziPcpMuISvduOKsTRmoYPOx7AiOcluwsZbjvwTu10JoeFIQy3Bj+7YZ/oiPrYorJ5IJBHd4l
H4LJqrQRsD1waPbI9dgCl/Hj4pNlIE+7fbeVDY5v9ulsbysWD2oMoXGorVFGUJu5jAKlNoWz/0mL
BcZiKvbbmwcRi81l27xwK+J8IIf6Ahdclw5AMWYRZOC+sYRXYFT3wPDzEadUQ7UZ0zCvKrqjtO+d
3aNVdWyVdE+MuzLaamWJeApBm+g/55DnzomAadMXDkgCB9Xzk/zJloZYIFBSL3cgufuHc0zML21A
OaPb2KVQ4iHvRAk+kLoK/smYjoXqH8syTrcbe3RZfGBUzebZ8oAPcOJwj2EijiUCE4hUTI6ZLXLC
N93GFkPM4hMThu5glsMWthziD1Ul6qc0EBhPOWeF0zml5GEoYzvjCQPNM8IbqwiAmrATiZStow9y
4N+PlgMSFbM7nUOitFVuxBFFEfJkhnThf5yA4cADFhhaIHvgWgfTe8Cy6jPLZfUtmV2qWLg/AWJK
WAaqB9Wku5oUa34EpdfRVboaCj2uzhgieFLQUEArhjhThNAEOoOM9lGPTfWEfYqjQUT/lnUnpUwl
hOiP8fkdDMvp+PX8qXpIoc862H8H9fgeEwQEIywyC90g9glMNYbWjFYT0yYaL5IFsA0Trv66H/Eb
clfliC5LsU2MuHHam8QXAMsDEU8/5zAkJcETgBN293WkTzqtI9I8jg5ughiex+iCakqIL7IgpcSw
IcS+Cfq1/A3FjyBQ3IPDXAqyFD+R/DLbAqvLG5rhUHJhfRKmanwlwweyWSDULH0QpFaxNjllocrX
6ZNLMpvmQxoo941e+DSXUmi6TeXtsx5F+GlEHKrs84AxjVlQRJSI+ncdgz0z8s6CMUy//RjDNZdx
beK+AhgqezDTlYcq7/t5tDcF89H8zuoDbkmQjyCPSzNleFZtgPjOTPJz1jmuoFG5I7DK3woRh4la
e0dB1EM7S+3TeMcN4tzrcMbH/NX4qAEGeXq/Iebc5iW8qjbUeGwthMjSklkCNNNO2xT45r54nhi9
QQSC1ENTjSoqt+s0WzTRudUAuWjGmRu6SmAJ0VooA/62XEc9EZEHsivIK1lI1+mzoMHDSlA3wueF
UwItAOQsWDo0+krofS2CRJFzS9hkGLZ+qIQLgp8cw4lf2Vo3g0XUO6MXnO3rbzoCZ1r8oGx6H+em
be+EDrFla9IeUDx6tBk4T+G08Cn6j1TbGE8Ugiwt1NURzW96a0ARExql9Ef2X9W3MOj0tCfWe4jv
+sbVJX2h8Mecqm074dowzDemTNpG4Ll4kocZVkNzjlbY0W2REapnsIDQbMJL2NLio1XAvqc1fpgo
MibJgfZ57QKk8cSrrrFDZyTkiCV8yLeIeGGd/fu//c///b8+H/+x/b70/2vw8b+dy1P/sj/fi//8
d7Ed1v2XecjGy9j0nVHtM+18liYXFwO4U4zYRllU0XZsAF9Dxxtcv/Ei+vtF5fYv/dtFJX7/8wMb
5217i/9DlFZH8SEx+ZpV0+FsCXXGvCRAB8yemt1DwgfG6Ve4Ox9X79hrehRTS7yr+so15VtBSYE1
DRNQZ9Yl8Mg8X+/vb96L1N7C327xZcj5yrg8VfPBLeIlc+6hqjUxXgGJnGkh3wMH/5GMEOBzh9KA
bO5ATmI9fDGHFgaMnr27m3eTo9tR8D9eWHlXxPvjlkuTY8jkPsTUeyxAMrYq+K0IcXuA/bVSOifF
ouici5E4xQZS64GrPQDCHfkJmiv2//4VRfOXVyRKuiTroqiagvoyLP140Ivzs1HFtgVHxbe6+AxN
0/o1jdOl8oktQzk69ToP2uB4xO7bHm/SzN7cw2/L9+c9vMxQ1y/PWn7o3APDxk9RiSRFch/MsrBR
pva1BHNL5PaP8M1VhTdP/jLofHcvTqV64arbPdinjUy7wExDcEpya8neO28u99t2YVi5psuCYeqK
+PL1t7ksPsqVIE6ydtZloCjd1ZfAJA90GRynuIS+ueCv+1OSNMMQZFUXdenl+bJbnnW0TkeYlJgA
4NQ+OY7rLSO5qj5AOqK1jq2QhjNfTBwiUZA34pRZUbfUwHYS4B2l1HXSjBsgN4xzTK+gl1NbZvDm
rbQ38bpDf95kuzx/7In9qhGPYrMVJ6epsIGk+H0D2MPYaIpoyXtuoB9DggWewI+kryfq4s3lf9uS
Py4vt2vkx+VNoxKb+sTlc7N7pAnRfQbbtADSv3sIDzopSe55CSkALmIneXPt3xaEJAuyqMmyKAjm
S9DeX8ydkN+vPHpDJdN81JjWlDYCWTL/IQdf9831fguGP6/X/v6PZ31mimCeRK53m2NArasuHHq1
u8PdbYoXAIccVCzvzTV/fb+yrKtcWDEU9eXzdnRTuO2vZ3FSqN4DJTFWsZ4OVdPej+XJ5PpRjAzZ
Poz0N2tf/P1Z/+91tZfvKu40UxO0izgRfHY380w0JEDtWARsSJ3r0sB/8vrmPPz1EG7DqGFIuqHx
j3++36v0VJ933vBkb9i0B4499Pm4AsT4Y7WhHN4pIO6bi8q/P+j/u+jLJu88tep8FDNxggHpENIE
jr3tRMOjg4uTTQI9vGJ/3xkijotngieQ6d79CfVpsKNZIuAaipC5frepf/3qiq6YmiQIoim9nCln
zbhq+6MmTMwejQK8c/RP+hGnD93Tu7KCuNglrFBVC2uo139fcXK7ol4DCltKElVN10zpdVft9NPu
2RG5Nt63toRIRMeI/sD01Ky/ihiUykhFrI/TnceQZUdiXowcr0LNAduhIFLWUnxPM0pJ/pOH9MiT
1frSG/z9HrV2JfztHl92onLNTEVp7/HmtOOqn8HZgyrLvUju+WsfYALBGAc8vmIM/GzG1eJYjdEw
tTVk0yXjwezSwZICl3o4Euk2YtaWc3NNHxjYN/tYZdJGvbqw49NVCDDlIzDgpxsIBwdPX2QToPsT
1v2LeobACcP2d59f+G1RKpLUnnSaamjmy1G3U67X8pGXAgwRyNH2aUqX9XzxMpMazauntz4s1Q6j
XzwYxOLK6VCdHz9uPVivdOJ2sgvhU6vH6IMedZ8eEkTNGu76JdFUG0eCB8hBYUN5ZpQQDbZdA40M
1SxehaPdOW76/Cmpb4CGM7fqiMQb65zWTxtcFcD4NqXI01mVlIMk8+dvdVGdhrkMwbClkLWCEDhY
tMZx7KSHy7Dv1rJlP3tgBwwe1kFUA0TiYKZ1XgV4dILfP0o4JXDeQOnhvcRUiXVLbt/3zgMMfjN8
ohnRC66Fy+zJO8PDy09vFr3+WwKlqLKmKhpxVhBeNtzxupOyujGeLHrmGAbzLI2/2nF8S5rUSc4s
S/TJKWCr3y6t/tZKpyvbSb2jA1NrbsYQYEN4yrAR9vY23ae+1XXv6QS3g2pr9f3KvVtu49DXdhVr
sWjdOjJ3sEs3DoowiE31m8cRf4sfqkzqIgmSoSlm+/s/Tqq6fopZg23BBEFSfggUIbgazGLOvP3E
0INFxuAmVMNFQG80/PvW/C16/Lzy64s0c/N4LXfkhF0R45zo1OJwoGIqBM+/X0n8Lf38eamX4yK7
qFJ+0XhIpBsgfieKy0DPWg3sM2Lx+n+/nP5btvHzci8HhbB/1tnjwpPJeggwheHBdkhlT0dP+ZDn
lCGaAafA2tJWSu5lJHzkEM65l8V2A1gACA49vFEdadJ5ds/6kPZwrnvXL2WiDkUw4K2rZhGrBekm
TREDVgXHzyPcp5UI/9TpTO6b8jZgm6qd7tF0z5rTWew6mELa1+Xz4ZsPnzFrZzRDJKpMWBni5zBU
H9YNvRaoQ3AZ5Tt39+bwfPsJXrKTg1EfhF3DO3mOaLf36gvjJ5vew6ZMBxD4+weQ/r6oVeElJZFq
uck7FSf1visRvJkADVMYMTpjkJla5DKzzqviHeZgGPYkkBdtIbkNOZzjN/fx2+GjshJM3dBFTTNe
7uN03JV3TSI4o7VwgGEofHBq8DQmoJ4TaMFDRJtmV0+VENfj3qUHLzTvMakuvqZ4hLxZlu2qez0J
f97MSw78vK8y81ZxM5oPteDWh09QzzXGs73Z178mZ6quy+QkhoH0/+VC0rPJ88vlzlOb0Ezzgn9U
ziXyD3b2gTPkLn73ZJLcnnKvz6ZRemmipJCJiq+xJD8/MvmZC5N6MG0i3Vqh03JMk7B8Thp7esY1
Br0/c51pGCEkt05Dye7Ra8cl+fvZzji9ITVFNEtGZwtQZ3A/xRvRoRkaLJeyx+yQz4x2R1hsSDj1
rQuDan4NJfuRLNWkly+PziVth6gy6GPvXvYRKMxnL1U2TH60sBsq3Ke3GwN0znMQaacA0LUOw/MY
A4npKlo2HA+9lthgCelytWlbg0VIq59wIdkVNgMuRpDREhM2xj4z+EY8W+vxPsrRf5jDIef107eS
IkFWdW3dKQlwQOySs2habdZHfbLz0PQvKKp2Z/+SJMdjRFeWVhOO19YC4gkeEgm0NZzWFytrUvm7
1vqGqigoRlIAHkFR6oyCOv56ZFgXWJSmHWtzGKGCr+1AGQJM5wHNB/53gyQhl1wahdBtLSkBiAyv
oHyRAfu1q6G7tCaH/u1DmStzAHaS58rZmnSp7HKMh8AJfZu1MExInzaoYq+dJNydXKMRHCJGyVr6
Aq3X+uvNLpV+i9dgBaqqmapqqtoLdKU9mrN01rfCRJh4y9SRrTifIYqw4vmpq8+RkFnwBmIp/Wri
OGAQrJ3DmeKk343zjxzKSip6ugXThFFk1sH6KgIkal83Z4oowE97PfowbbLVVgrD4TbVOf0PSf9b
6x/s8OQ/rJ7E3Pjx1hquktDqQeBeLne2N3wM/HAszsIh4+FobX76HVsD7Q3anz6SZJZ7a9b2HGD3
OXfBzx2xcnRk/IE4nMG5wVhjY/TExlpkIPATJc57UZe10I0yi09XWnLfdOLpVG8nCm8DLFgLy1tO
4yAY3f3RQPAHTiTak11sR8HZDwbPBdT+2bTyTlbKkLVeegxN3sGypyZrb65bU90Z2OV6E2vucyQM
YhiYo5M139+seNDp19aXNhyM8t7OCmi8Az9yDP79O8rtJv+XIPDjM76kwqa6u3eO985zUsPQm5Yu
T9ZL82gJ832+FK2ehdR1tA9RBFhJMwd2txaN8zGxN7U1yIP97O+3I+m/RX9d1QRJkCWAIfMl+jd6
cRUee+k5YWnkG7oxTN322m3/cLKFMn2yUxfXL9PDKkD4rn3+/TDcDudMj2AlYTKHCRu/PIaNzctU
7xhl6b3t9ESA0/z53YmXtbu8Jo5XWOnFIj9MUxgOFOBqDPAUNn+8GfFy3Gy3XsPoxYejTJsp4bhO
xQAh1m5et2pzS/sQEy06j9mGaAJ6hs+cqu6NM3qH/8+ice+jnQ2jpEDnkpBapw1lEG6OwT6+dDu4
NSGhow9hPeNhx320E8KeXXWpM7CnhxtJJy3BvWDsuOg4kTzsoVvbnSX87lPodtvs8tNNWMcRJMMk
EbvnQOr3kxniYGsBjdejb9Ptap/6QKLXlCBe6gxkX/fPHwDa2zH0cEIYaSP+QExnsAqoCUcmGzKc
p6JD4qo+mDPk7tszaJhARtPLQsFQeqcEuT12noTE6uQYc6ao3wYIWlPizGWEC6WPE4iTDTZFrNJ8
xMt7TbHnFPFxsnI7Dm0Z57mkp3myBriROWVs9mleDSofxtNgF116kG34qSLY9o5+J0ZrHU6LgL0T
PxbG05pCMEPM0io0cF+CctzN49UT/ibq2WKthmjpqSLKGRaeb9IwWfh1UWoaK1Ii2Vde60V5px6F
U1GwSWy5h1e0i1UUhYw4Lzfwi0CdmRKcdD5hCbKADB8HoxGxzW5rZypnpzPfYgdyotrHzAJpDrO8
0avT+/ljx43Xl8iXLVg3y8bN8QW11DmeW7K36rjS9Pwle9eQJOwWQuZNYKhjhxWVw3LJsFE4HOAH
y3MozsEn+ZH1vV92TYvQcnPmqeeFGMNV1nDM7Lfa3bs75zDIRtSz+QBtZjFA9OhtB3D07G1MHcHM
LIiQOFocR4XfTFb0cRkLRebl5F0G2LpA8MewFQXhb7rJsdF1S7e2FR8QlEdlXPyOi+GTGUIoCQ6Q
52PTftIMnBwmqDVTEX0afsjBKtHtq4v8ksnUqTy4uXRNPwsTRbnN6tfT5hPSnFdtsq7g6dGpL+JH
d/ONGWWWfXQl7Cxw2dxoFfUq/QDMHNCieEWiUMBifLdA2z0QaGGf7Id9SkoPooZ/GKMmBKxtm6vj
iV1NTk4TCsnh6zZkmk0IucCDeLl4pFmsxblHv9VGgROSGJAEjEVXSEj2+WGh9aBfzbEN7ETkNm7Z
q0OVQTwIex4TKYggJ7h6OxgMUjWLHh1mcPWvKb46PhkN1tXnNEJdBlUAM6svOA5oCBGgDLKIXmkY
1MFqqLOTvthKX7tU7aO/JuwHzdAM8CEN+DUt08z+e9SVf0v9DZorJotbFkkGOSR+1LNP6aLd7lmn
mVw/8dW0xK3jCDAM0t46PDrYii3a70rq+604yJ5szUou4y7amWjQcQZF8HV9U4v8ihr+vKGXYlDP
q0OVG6sGvEBtM4qPNr7Lo3maFvaY78otWt9MbrItd2WRavGereg2DOzBf+PNmMCloglOaOj/Wunn
F1nKdwJv5p6cHg5m/TDYJcZ5imkjkl220wIoT0S3ws2mVVXjgO7rg6LCXQx+yA0CxCo84V3iHdBx
w8ue3YcHM2xQ664Bud7c7m9JmakALYIrqvQNWuDrx4fc32771bUCZ7mzguXW+eU8zkJq5qtkaUJ4
7ovQs+PLt64jbZUeHtJgDFLHcIGiYuUzN70ih9xozKWj6Y1fgYSdDxbn/x1oAQTRNA3DMAUgoX/e
ZlGuDua2JndErWcd0TbHhxRebZfac/TmjbR/1Ut+I4maAcQP7q2o2ktdtVU7+lYvpWYipWQUdNk1
3AUHqghPGC67PAAPQFWf25pvwHr29Fb2bIz33NDKe0TXjcQxesTnl5aT9qbhIf1SgP3j3l6+Vn4o
Omep4t4EIihqG+fOmCS/Pc8PzJoitfVu7mN6h6nR4Xgb7GcMgB6+a/P8VgZKIg0BRRUJAJreBocf
a0bUz9tGMcRmQuLpjaGNkk6npRXHHklSGIZDf2+7FseObUZ2hDU6Pg3e37/S72/ixz28lKL3e0db
qVfeBHN8t9MKMKe7+2qFDziVHhz8khHC6zAxC+C/q5snmChG1aPlOaAxQ1WNlwVUmTc39evS+XFT
L1GxkbJ7ReO5fTEyB2p6TDwO1OHTZ2oaJHXbHjlvNsafFsy/rNYfl3yJeyu1LE1zz3uIveVtwemM
m+gj+H5Ypu3fLd913WjUWDumDUxGCEft6ZtH/gVelAwwCFETRdLvVwxI0wr1dLv+wWmRLdggEJZE
l6bHMCp7HQ6Hn3frc4YJaShGsn23I/g17cCENwmX2T7m62v4eRsvm1ZbFbdbeTQR9TmkVAytI9Fg
wLzycaZHIrnYIMyZj5nIHjNaSJsu3ft4HcKjQtieOfkEd0K79vUYmbWDLZj7bTjHGOX7EKu4sHTa
IobC3qXZBB9J8GCeL7PpKUw08g4k+L5LRV/3aK1w+Iu2BL3r7p+uHOZZOghGsNWtzcZ0YHHN4NC5
+KI5ZzuAvtbOWZb7jG97cxzqbSD42/t4CRTXQtlejkc+y7T9KnceGhn/akPb0NMDtDbWGJSM0b7j
i0/cAqh7Bjyzblc0Ypj0iOjH97c+BbBrPV3JGpFrONiOYYE+YOJEGpcuAimLWnSioUTkvVjnaBKY
Dm2DzDcdRoPbX39facpvm8uUWWWybAj/elLJWqPohXJ+Ti7QoHK8SzyzRFrcjolg+58XHRpATLxu
+6De5RtuMi4ce1fvFvg2+BDTn0EGCQ3pOl0BTFSu7iWB6nRpR0Npzz/U3GyJG9FtCVjoPPp/v/vf
wA/JVEVdNiVJpiZ4AT+UnXm7yPX2OXl4xgfs3IoB0n0/6dp2bVEZR3f/bFeeFq/eHBmi9Ot7+3Hl
9kz5Ea2PQmbsVHXHUijc0mI9NHaa1vZyaXpX+HI4HTNCxJ6anCdHRnAO+1ubae7hxe5lTm/Ze1q+
NfO9Hk09y9tavdy3+t9j0JY143GsEC0HHUj+9P5Pj7bvTjCzmIF8tMLkq32zRxFiJGdgDzZflAEs
FJHfgl4KPPMh28BgUcQfutsJ5udBPA1GaI4dJyBJRAP4Jtv506Z93RbApSbJmQmE+Qc+//EulBNI
6vHOV6jt0q0cQB1r3OJ7nhX6n+Qydu0tut3o4PFJmHH05vLqL1mzLKmKKCimJJDIvBxaZtPsdie8
1jgfvKZLYrpeC2nvBHbOSPfw4K7P3ridK4rSOsDlKu6Nzxb44AhccAf5OMq9yq/8EfYd/DI6OdHF
GfFfHKGtBijwHcHnl6D6j9t9Oc4ekrST9jm3i2DOVck0KNv7uE++7a7/YfO9fJd/XOnlFFPKRnw+
Sq7UFhNpakQiojIqRXfXfzrLdbv2xsPQ8nEaopJkDccoQoCFBRSxlM1rZiVZgtvzCGhj/nQBxtbL
euueR9zzxqGv20MWa8b6HfoN5ZtztBLtq4PqTLlan6e5z+/6oWJZHdv3+9tQCAENh+swbOe8A9x6
3W5m2Yn/Hc4ggt5drZcg+/far+NEi4ft0mtnFV/tIIq62VC23aftdi/OR+N0PyTL8Fjjew+d66S4
W1+Nz7wn/88UDpSvZaBfYaxj4WIL3enK/YrnVDDgfPGGHcHoQFdFltpCFX8PSeIfuP71rcuEUsFQ
abMKr/SO++742G7LazOZp+HYaKfapqdJx63W4xtG/PdxPhSufYYArvazQhikiu1dDeZPIQ2Xu2c1
zRCUDXaCNQSOknWKgv4OpxHR5QUL+7g+DT9vW+x6sCpT4YJbXrbwhlpYIeiXh/tVivMwzsGYHMu6
fWq6ixJKaWVrN3+DG3AHVq6MdDxtIUyDKTU60gUP74gB0krJcrQlA36c62SAOmGwHdmU8RzECcX+
4AuH3Nlgu4b0FqDBL/LRBWVka37KwKJLQnkCJV86B6suc5y+8e/rvTmpfmv2yj/f68tq1i5H8wbY
3Uw4dlsYt+qP998oD2Cyo4B4WxT8tk1l0ZSpViDrGMpLVDnnF0m7PS4UBQOZw15KATUJ8k9aYetx
yPAWG2fq8ObiMM26/eA1rNzBu9X0WyIqy1KLd8mmrkl/EIMfofVab6u7uGMx4Szny700NuwpcBIl
iR8+YkB1p4pW3ucC6jatVOC6N6v517fw4/ovb0EppEPx2PLSIQt0eoRTtB/f39ms31esxJjhW5Y5
b7Is+ZdrwglS8XJTNQ2i6UuAzB6Cdjuej/Vkl0znFfSD3KbJdUiHxvh5s4cPa3wY0Hu4x1Lfb0MF
ibgLOB8EWy8GoLxc3S/5za7mif819fvHTbW//+NDKMed9FCUUz1Bko9iflm6qcdx/YwZhWhjCzb0
VxzXF92FgANUw0gYzpu17C3bxXr+8w9aDjLHUGVYayw7hr32qEe2inmZm+fWZTJ+AOwscOexUAIO
v4/ryhp7xXKcUezsfV9LPo1WczVz/RZLrIJvSONeH/XRdJ+E31sNns8hhQHEgSt8ugTn68zvfJNs
2qo9YXRkbnGyRcXOitwkuVt9+Pi13ZdTN/mIgs6C49DwbAwESRpg+4f1mDi7cD+Bt7+vMxlrgTGc
eBs3Bgulih/hhmhXqUIXhxLI7A8QuAhdfKWJuzdE/rV18/BOns+NyonvTj7FZ6E3jZtgc0/JQyIk
I1PQ5RCpx1rHLdTaYPA42pQkKOJCDRFF4luA5t1ZNa5gz8mlVMd0NtmyDsiCc90iGW4RaGxu/j8+
95uv/dLw3yl1LlQZS/DZw4+gtNOe7Hihiow+4JW7SeO4E2ejO2/qvj80x5ez4+cq09us88cqy3XV
PFbmoWa7w/LeUO0KG8nuWKQwAELWjjIqT8e30Xj4mSRdmSoUBfxIQrR2my58/MygQHye7G+Ugb4U
+iVn6bZv+oltBzS1Ni1d3Wje3fVv+Z9CcFJgK8sQOF/BuWJ1zvemwV1LKcoMMgcG0I9bqHLvM0Pl
bM2S7soKAgxDLUf+iov48GZ7Qnn77YP9uIWXOLUqhVq/XfhgsgXZapUKkS6yT9ESHaz5/BwuUbHn
1jLm/+XsWKag5HkKwjI3Jl+ZD3DqpJePJan7OMSf16LS31r/h7Pz2lFd29LwEyE5h1tnG2xyKG5Q
QZHBJmPz9P3NOq3uKhYqWq2to73PCuVpe3rMEf4QswHtFc0Y2wniktkQzU7YUp3QaBnxnQHoEcnA
L/Iao7lz+I7wbdlkHw2z36Br/llL/vOdMo4nz9oxjsdUAxBVF1kVh2EXG8r2WzilU+m26ZVL3icG
tp+fJPmknrnvdrtdWs/5xo/aizJ0ncYd7gTjUzDXjYabdQ/o5i49UpgjBaLTRr6p731d0eh983AV
UUT9sykN3VZVgL+SZT6VOvLFkh737UY829EJlFjN4Wk8HDUKKNW9sKEESRl2VwlZ1d+nz9srP7XE
1tLksdlobCwcYxhvjDxGILwYhgGfrRCkQJz5tJoXWJ69gYG8OnfZ0v97z0/7aanubupxxT1rFHW4
YTKPHY8Nl7otnncO0RD5fhFYE96WHbOD3gSCV4Xtr+s/nYHy43CVdfHMxQHYFJUM5164GzZU2l0k
xLVWu/2uvaG9verTISerVSEdTHFVAvaCLr8ZNBlUeUdq22UHtaVPOoJIuI35gmEKUPd+L0T0LopP
xaX2nU7HtSZbZO2kHoJlw3bkupk2ypJrE0oqLDACf1wvA3hAzL2SupW161Wn/tV1mexnQw6joeX4
9LOOsO2odDkNahEN0XUmuegWIQPmNMel4o3PVBLWB8oSGCSSjiYM2e5h7zx/RDsvoECBxJjW74MR
0aZOIS4+uhr4Yufs77nyFS01CSKiA3YT0ROUqaKkD7Ew44Rc+UkVM2bPHWe3EFiFRHJEdtcxY2pn
X+ow3XQ2/S87stL6OpvozOJScLlNTskOPYhevnHncTxNtURow5kIHY0DxY83005HIHPWTtxsphcP
rQ9vNJKDseb3OjW3pZ+dsBPv/RiFLg+LDgbpQvG15nZ6ty7hdL4OO0ZjGH6sOn7S/0hY1r75uNMI
RiInCIemi2z9yQ2lr4bzwTwLJtySp+qfSqffX0VEpkbDaoQdOnHOYeX0qCLA15ZOEe5dUJ1Wg8hC
/VV+Qplb3D1MZfHd9mlW0b9ynB7BMb5T3aNw5Niz5jHpQYSB/+9sSYe8jprxg5dJJ5zv6rPht2go
00L6DvN7FEWUef6whoOn44NbdD8/aTD57VovirLMH4pzy1hRP2pkFle0pIwgQ9rAzyiFzk7C1MS9
Rl9SR+t8Re7nycmi6Cr2RvTuq3vRSfj11T0d++vbpHZWxVdXi3SHMsNImBKPg61fuHM9CxvDuwfG
55MsiqYc+/vvcPeKYvXz8s+Iu8vpXKz2By6PeA6z5+a6HnRmw5Mv3jhNXtLbN6n2d2fmj9D+zAc0
7lp1P+y44tHPYRtB800nkdHcgOL7+95e58//G1At5Xdms7cmh8PJ5kpVWC8W4nMMxs1g110CKe7M
0XtxrO7QDjPZTxZtPvrGu3crIvZftypOuR+p1WpfaJtiyVkyQGa7KRBQfHort8lxEs0PdSluNT4s
AsAj7QKCenN1XZyRf1396Qw91S635V7j9tcLvflAdMgbqYCxfKIpIpvN0qORTIbQ5jtfOo7xBctQ
8ltInhBwG41VFmYIamRIVw5W2RBDaRBxyc4H1+bYB6e9oAeIMBxtyPep1SvQxa9d+XQI3+zyXNjA
xvt1JtGj+pX0/Cs9NZrNnKWig+NorfnKY/VNhmcDMqvUK4NRoHoPp7OcxwUWe03UeuIlkQ01Pb2z
8Q5xIPem6EM6LbLUxrYHc9HVUz/0qWO7aJhWTl/xNqSM8zZmCSmFgTasHO5WbdWAkYsR/NVtiwEC
QYugkrndTbK416O3pYAtNuZfb07sqx/7Rj8eiltZ4/a9VHFF4e8EU2CTVKSXyGr19KjgJHpkrY4Y
hwsY5TEt0PBw4pkId41aG4F7scaWwyOq+owGemsY0f7e1eKhs+l8IpPW7e7GlciP65twZfkKEjgB
znUobrTR4yXCR4ATsnPMcYjkWoGtstNWqKEGVFnv2qnvUh/rKfXQ7CsA2JwPxY5Go1KkrYg9uAF3
fqmvAAHqvCY7wXHCuXe7zF/a70LFmyhsPWUhE+1yue1vPPHBo1kXOw3QTRBz6dajM/RrbV80aFGV
e5duviJC/trpT+G/qFVL1Si4MBPoq5PeKfGnSp8MqKfX46Chiw8SdGIRU86gQ/Bwuks2Y/1dHvbu
DTxj7/QztJjrgTfgpakO7CdetkkQwH0s561lyHgDljzaDmhGDRd12m5G9m4TqG9y/md2lKTf82J9
Fe/gSMIEFCUYj4+ooCHYx4kI4nPD61DixjrmA0ROgkauJJCZbYwunTen1Kup9M/38v2J/vgEzXWl
FRexIbzR3W8egubR7ZFthC0HBfI8y1xOY5oCRfTmzBI7/Y9P/3m6NKmZ+7za8h7yUd2cAb53mdfw
4a+C0sF5uzXUmlePXokIWoc5zb93qJd3C3g6Ne7n4/W0FaEXp1qggTx6XMwR4W+gzMF3uaX5dKtD
uvCHreEVu6nMz0ivGhwaQwEUxUY06gr469/P5RVM6df7eDoRjjXVNm5ic1A0A1PFoWm4a5JPXlPQ
QHm0c0LBI/OTBL3BdpJg7hh+din+ReBeTt8sRnyUf72kp/hcnlfVUfneHIUD6u+6AwQoXlX5hfFn
RNTIh9sQ1854bgLWbCBlxtwg+sZkd8GI1lXUVS/poQ+C6m3X8HVX4n+qSPsplO4s+1raYgMdfWzD
fVFOffdlGqJyPblJm1Ps78fxKtHQJUOzDFUGJmk+F+vn6zW/Xi+1W39EnZMdB0iDWKiSIvqn3FG/
EnqEYJBWPXkmfctvHYErXi8NbGoeAYm90xSDnXDbUHVnM5BQNAfHji/LCt7jtoEj1oHBXgty1cpw
rgKhL7u4YENc4yN889lr/75ZHY6azWhXgZuu2E/hWFtax/Kogj6oQqoo20kPLcO9tpv6tLfqQh2o
USBt+zcn7uBiIQbvOdlkpwNKpnGOM5picAE2jxBx6W63qq+R+bVjHDRc0KqG/+5dv4DK/Vyt+gzZ
yK/W1j4uJwIroSXoO9VRYYbEfAyXtIR9pzOfl3wZtv9ASByF9jjyN8zlRvhjxOdhFf69DV7At1mN
rKq6pRiyZUpPzw7O+OFqH1iN3LXSkYT0KuhjInfh1Iuovsj7CxAHiLi64+a+Dabk1ivjZqzW4y2y
udhie3vXdueTYDgsYiXwz15IfmOLXlbrEQ4/ZKRMGmGYT0Nym7vXcPtGRAcIPOUyBqGxsDfOl/b2
VNJEvPv9rf+6q+9y5sdBsLkY24eZc1cDLdyzI/KJM8birHlcgrxoczSl3+kz9LKbo3dasxutR4tU
Em2KRMgcMjtMYCghPOOtKCtNBOmcd6AZ899C4/cin0Az18ltrR7ugEQQAnLM73bfA0Qs7945O7IX
99alu/Tx7QGjunJiO6udaZRCYZt4khxg6FtO3Lv+31ye9LSh+kaaccqc9uCTe/jZHZgsxBbc6NHl
cfrJ/mtST8CSUAXY3pdReV/I8aKRnaJH/LULoW5vt+7Cbq1SIDLr3v5Nvvb2rTyVdtVjd6pdL7wV
tG3vrt2Er+D1tkkPfL2z68H60frWZ43ZAVKwzG3ms7JzD/6TNiAEl+AZs3f3X+ir1DfO4tBH10iA
d+w3Mgrav4m8eC+GaTPP001JfjpMj9ZKk80CCCmD7jRtymDqan5n6fdYYnC50Vfq9eI4RPAlnHQb
svvxGCT9Lq5N+JaJifHg3U55wflgRaqkq5YMaIKY/bu0eJzOelGo+qM/2voDum2MNGlAi20chzbd
nBbTbS3o3r2WHrpQURgH7DB7gEbk7WDp/h0yXmRZrAb9D8O2ZALGdzP258dl6Ia1VG8Pst+rX7mF
swaKfjt4lKScCA0/W7qfcvoYH9wF8ofvgv2/qc7vqz+9nW2xttbWhavTZJbcAFoR5eQjGE2vbYi9
CR5K9V4PUCaa1M6EHAy2U9wxRahv7B7+h5sckj6SUtC3UfeiVrQhCE3cd1CXF3mxLnG+yqCOvqf7
T12Es25uDpeTSgR6NAcjIxyXnho0Nb8Z11iYngF3Ca9e4+MYZxBAIsTlI+ZUb7449saLQPhzGU9P
S9nnOR1q2DnKuH72R6PiczQYAHnw6koodOjpdyIwq3cRDLEZWl8ZMp5piuIHUXqrD/S/nfXN29aP
2ZjfUlysl53LwWkygSSZbDWqYKinLdsXx+oxjLENaEHTJdFkvHTC6N07UNm2ilnoY1CANxHIo89N
Z/Pwj3QdheAbzK3PyTf7rWhyLnTLeTeyTGfBjDrBTPd7Cy0G796O9m++xdsR+HBV0yVL+k6Ofmzh
Qq7KnZXDD0HcTfR46DM3bw1lwO5xHiq4lrHqUbkncUv3hzkROcW/Uzdd5FRu/rlBMX7KXKw9BF+P
ZgO63BGDxjff2au0hrG2aSomKF/lGa5klJtVbp72FUnh3vFGdKX58sc9ZioxGkYto/vx8QGxu9ul
pCHw/H31l4/o59WfUlJjlx/t/fZUUd3DxYIZZblXVBrvXlXhwKLpwTgmMnZ20xBD1HMwU5mmHdnQ
S0re4NMXfWX0dqP9rC9OHBA3bxLYb8z58xn/c4FP1X9llnflmLPAgcU0EUFuSgyq4GYcHqLZHKIW
MGiRcxxgfypOn948o803D+nV58UJYYO8NUDxP6vRHI/GtSZbS+C/g3qqiyZIsylIq3S4nZb21Ylj
qI0AgVsfCOtVHnKTLq2AtsxQptvNE5eJwrvw/KLo0iWTLc3sUzVJip8OC1ie+kSRayXeRTThoxrn
A34c2NmTVSj+zGiarCRDicI5ktYdnU5rjgMpHyh6+j46/QxCHxidv43c+qtz1ZTJ0U3bAqzxDFE5
WwfzkJ/1sm9Tn6ZHccw7S697ZRL88Cq3DCr4UA8HqXuWMjOcMfQrt+bb7sFRoAlVzlxkmztcM/Sw
CvBqYbWoRxK2Jvwj5kQEDgabf7/j7ybK8z77ueyn53m8L7c1CrSyLyZSWKL4yOxnKGGiriIHKG4G
6+iemkM92voQnTINNXXkHRF6KELMNnpGuAolAHWT0OBN4ODKNPccyCGOINyFnigY0mjB0mXL+MMe
Ogr+OkHM2iuTKjjG/Imwmukhfm7hMRaaK0YAY7JZAEUskNtV6oewqn+183AXYrqU4eeLQqMdnYK/
nwLiaS9Okp+P4SkeXOSdmRvXSdk/YEhje0ayCragOHPv1IR6jVUVwO9ECTX3FlUJpnRMtASitaTv
e+bWrh51YJ9H0L4KL8FbdOZtIYrGwUENFI0LX0rw1PpEotnnJOo/pgZUt9uUh8jgDVCTu+9bvZ4N
tXgZowHuCt6jeB43vLuwpYPkiAEOVK4d7e6LW9XZE2wdKRD6NUvyo2/+Nl1TH0sENpEWyb4Fam0f
XL1DgtNSLLgs+Ld52E/pLcNH4gZgHPrx8d1d9WX22ukt8vIFgolv9ccn8RTDcnlT0JTgoWKZ4S5G
YxTmGSKB5aUCnIAGBpRzcLt7HhOamynfBd8CCPi6e3DZ6PU7VPivTyxQ3qCWdXHdf/a8Zhgah48m
qdZT2qDtj8XjdAFNVie7O0N/3ka9Xc1b7hiroqUDev027fR6t2GnGZdTsCbucQzBtwcUudNqZb4r
p7dxAUjnkCwKFHNhxHTVrUPdtwHffcdbwUnA4NffHFr6y036Y91PDafb4S5fTRMsHrz0UaosCmdQ
tZk5O4Jr3tsxw+msAksX2DCg07HID2FaxnvXCRnS94+y05UgBlADLVhi5ubZZx/cDCH7TWtM/qbo
/fWIn8JKpdWKSXk8itN9VGfH+1fDWUruWo6aSknPbmosKDd6clRiYuSsk4fTtAPMcQgjcdwSVIFh
J4zXSQ+wbUq3ddQcS+k1JMPcAOwCwwLLVYyV0/QSIx7WO6dAyTumb3idOAiWdUQdVK/XY2rcCD8y
Oa0ln+j9BnmboXaSye7wsvCzpAuOMGoDd95EnyTOwE8OBvrKTvbwAUCzN9FiJgG5TxeRRpriobYC
O6wIj5dYMPDbX3+HIUM8lX+emq6SuxlUIPR8+P0fiVslb+/HnbITT21LoSUOku+kesPBAcqumd4a
42avJ9d7TT3idVMhBbUOhNpHB/WIewC3eg0Mz8kwAnBghiZRsnOZnQxS/AkA/oIe27gRAtLMy3qW
++atv37p/7N8NPp+L9+Qc3m5yknpSBdSxraobjwAysQCBB8vUxrVHwlo8m6f9SUZnNeVSIXB5f/9
GNWXvQfkWjiKgcNL5ncA+PEc76uldTjlijiLdyDGtv49ZG9xaUACUOPP5PoTYvkRQAXjEzXQXNkb
SZzBD6A1eZAHmB9E22Rs4jpNF4I8eOVDRJM9gfpBYMwRDIS1UMSe4klZx0eVggIzQf598R7eqXt2
kQtwbl6kunjGBZBx/KN/8a7E2T6ek/zYGuMkxaV9j6oIicDRnaOzzWmwTHbOrPFdmoDcFzOHnUv7
0aU/KZTNcLVhWCozVhR/HUc2emsrwBE28g9YGQXonfgkPOKfe6DSgH6AegTIJcP8ZtTGfNFIOGw4
nUpnuIOjcP8WNhGI+EcA4B2Nq2MIuDXhxwaGd0WABEiWLqy5SFLc3hSqtYuxrC/+1DIRl65xWJFi
ESUF1m0ohLFuPlIZboi4QelxS8iSRIKhVrqtPVvhY3FwQnD03gzRBM8fDjE2guC8hMG1ZK23UOVi
4Nr5G/R1JCYqeM14IapnDl7QMN9Sj7AAeFSviwewpbGITDXgP8vZZKhBiBveEn/pAh28duUM3ORB
Zw7GIOxlhpECvnn2Pk7OEOg4uuqf9JAUj+144A1O+Dn9T/wHA4nj5wZ2RGddW4LB1uuLvw8Tgt8S
lCXbY3GeyzITty2yvovH57VGWmBDawKGLVjkGq1Wi4QC5H3N82kHLgjAYmnQnhjSMhRAqNz7e/8r
r0or06aZQktFtWXtKZlR98pjezo+/pOK3p2RAp2BcT+I7ZKaIR7T3gY4T71K9uX1I3/n9N9Estf5
1I8lPB39xW5bbOWlRFrppBWNI/E5iCxA0HrA54IkYTd6eJg5/c+Ej4nJVe6+WcQLNCTlr4WYpmLo
sqp9dzF+hIHCvsuE2ZJ0ixmhgUYCXl0kdZfJZ7DN7tdO5R/XrjJ4xNNdgFtwzd0w2r5qbNgaR+hG
ZmsfJu6jcwZN6djj4fLU5nCg648aZ4WFSpZghYmzLBy8xOCrHJyYBffz8SG9O2eoYi4j6i/L343+
fr/f7+/5mEAT16Jnhkyt/jxP2dyW1fFkE2frVRtH5zQXaC4o8iNs1mh1OOgzjE3CQUwxzekwX5qC
NoElC7IZjcYD+ZhLO8lYcaKisL50o/e1o/Hv5JRn/2ONTxtgvzVOUG5Y4ynYO/TeKWKF2MxI4KZY
3xTYw645BayNE+Ut5NxCRiQ5NR4j7GCB1q0d2gA89/PSWzdwMk2GN//a8H1lEiQZwuL7FoUvcggf
fKon90La5X5Bh3xTAauvOik/7+LpQD7pe8U877iLNQI8IGjHQsOiF+uAx/rhozMrXYEt/k95+Sly
vvbm3S5+Mcr6+SSN51P1NjlutMlevO115ddQfuiuad2WXrNziea9YGxUIk+oD9pkJDVOUw559I7S
KW4gSeEyIprjwIW4BYaSPhFveNODj2Lv0kntRm8y1G9MwvPOBBsrk1Pbmmp8VwQ/vrhdWdUOWk51
jvUGR5dI3NCSZ7HrDvpbZ5/pOQo1ty6C+y5aOciHd5u9axo79NAOTgbWcGh/DumyaoHLvOIzM5PS
J/66bW9QH20zhHVO3iXwIP4B3qd97mfZiTg94WAndH/UFseL//lJcCXveZPemP8CMnRUh3WJPqSm
SNpzVqEsq+IuG1vSm2uSmhgC0BxOedQTFOo9+4TB85jJZg8eGK3ijoBIww6ZULMtauOhPUFhBIo4
8D46hvNTFO7q4RnyL9la0j30ATt3FzTbhBwp6OVp/UK+pqRXKqHIW4ijRODGtc67ZqEh5jD/vLIf
d/W0xeHVXNDaxhjpnNBkkpOtia9HMXgE470fOEh9OvNO3JyOx7UZaFMBVipEgXGKCCy7equUwnKT
NDYDUJJYXvEajBHGJUkEhaGN9qivxl/tQ38Z0CzH9/Dd8mX5VVH04618HwI/tpy5XpcofPJWToHu
3Hho2KEFRh+ehRbiwG1i8HPFVmLl4vp98WTNPyOHBI9c5FHSNpJHJ7qeI/LjSwPNMnI7wfljwhAP
totBCoj/Eo8xnEZhpnJrTbatRyViFZxk6hDUZ3/PKWGts46de/err6ZSMzQMrmfBaOSVmzcyjtLF
44dh1AEhGPxI8W6O8K0FMYLWCvmGhHIL3MNmt39KVCwJHYvQDA1TGy6W3S8T7X8s5GgFaR3MxrCD
tb2L7qL7kzPFxczs/8Dee3nE/HyqYtf8eKqrZblSLhOeKj8cd2ozqmTaH9tTUCWjm0jCcIRBCQKp
IcNDTm+nuvfDzCyDC/c3epz9dEuHywym1c7v7dt8EeTL4lGB1g9nKpmqc7V5LEhNGR66dXYKommF
tAepogaN4Doj24tmDxwT71Q3YE7Bjn36CPVUX61G6OvJR5/J5bLbJWX0SWAe7SF/azQMD/WZ1G3Z
6HdsCCcY7DizC93KB2k1elE5WefJ3zYmIOYQp1pYpEAM9lPS4m5ecfHhGd52RqKmRY85dqZIplAi
LyG5qHjoMEfsR11OgsOblE17dVz+fN6iu/jjea/vy1PNLAjyYlqKd8vCROQBpsYjZlgaASpB1AUk
oajxHeY9OsYjTs0MWjNHsCzc7JTUhLye20bOb4V+HYDud3O6b8LZP5FCEXrdKmei/Dx23h4v52sp
2sFSuKacLAZLoHnl95AlGawYqY9wLpSorJhH3/YuXZXmzosBPJYoobrzb0iMYvF2MZVyDns0pC++
tfQYTZd774OvoeBmmKlngrPttR9fg1oP6xtmt+1t8La7jZrIv5EPko6NwgTgAEL60zOHubrOy1p1
xe2CFEUHbHiEtRPCyJLQqTEDICL4j3gVVqPRHYO+o2e00dkjU4TVxrs5NKht/Cnd+VlJ0jKhIcpI
mwnYCnDWJb4mj0BxIdq4UOFuiebNqZ04LDZXYggaV1g3wyKbIQXpSVSmrakVa/H1irbGbWj688L9
ztfI2AcH1Jpm9sIMlSYxxW6rCWJQrYniYeuiDzCqEXbpS4Kv2qajimp1zauWzm68DNQW//F39qkq
LyIuLEw4qKYQDUec4/denZz0u0SVf4Xnrn+vvbkJcsoiSNKUuK4JeTncxIpIS3JvHz4oJD82NGOE
BifbRQnxYmriRcZYTgovHHYrp4j4tWAtgFx0BlcwwissnCOTXuHSO+69HLFTzYVZOMVDlpYS3rHO
bTjxKgzQh2UkpNuZQM4U99KyyTskYBEDmwp7egx7mI/CLaL2qR8kVKXdsvcIroMjBTP+ePVVoOLV
2lcjlPIoTdIeTakJZADYTyd/cvJm6qmhZ7WOLYEzQ/7VMcK7KyVE+twxh6vg+jFp5RFDNNzeCfNB
zb0MVzPM6m9N5epdOyYQZuyJD97WXyJyVDU/SLkrHMbp6EIqMEBkYS4xad0Q2TH9I43x/DOPKhpN
eazu/GPJos5+qQXndb+yMSETkCPQbQ9XG0k4BNiZjOQbtTAg6Rm+g0jUoyOS3MJdW51vUoWAG9zp
D8TKYchpqLsyPzpdelWEIR41DBQEoachRHSk0BqLxtOX/lFDFbvKs1LztRXSgD5iGPuFRa8ulLIL
e73yT5Tid/7aXYCQS9mxSrhJRZ1qB01i52S65PWlhzPViXr58+TfAzL1JbWw1RHcRv7solaXOpM5
P8LRmKexgY8xNurDMvS17oSsftJZewpCs/pXnmKdeqPPcEHSE5bVwa1BGPOTSRNXxTagy7bU2eHs
5j26R+Z3YMoqrwo+ReHJyAB7mtsMnAz/+9ohUgqC+l0a8gr2hEXJN8pIUTQEnn5/EzflflGrk3UR
0fvLrpPY0g+q0Cn0MaInCCAD4tEXQQAFYn9n3xPyhwhiuRwuA+TagTMP5NbfH6r54kz5tSbt95qu
eztfr0rjInC8zXuizwjK48FX1xjuca4wSShOhGtAUfCZ0ZDEbPMaAq9E4/ccbATfBZl/hljmmhHH
mXznktT6Bqoo4z1StHaiIzbbuPk6ZXVSebJPUeYtdOEid/brES0z9jvtMaGYc+yUKK4KBHfFgc8L
f9Px01+k5kwEqfVNA1F3gF6/b1W+1SRlVaoXoJgGrTiT0DNGslXQkRjWBNMmEyvXinupEqbTSTw/
09m6gUFDLhj6rkI3RvTzls2l5zZEA+siuuMQCy1/X6d9nZKE//1yXvVKNcVWKODxEkLe6Kk+Pq+r
lXku9heAHjuErSchntf5VxnnnuhpTeikYQE3EIO0dXqIDkyYti3FK7x7dzna+Ijq+xRCnpIstKno
Lr7D8Sliczwd9mBygE8aAOdsFvj7iSrSTd3sbPvcr9VrnHkPx9Qod8imT0TAIsGVNZRa/mlBDX6o
aIHBWCmz7ehK3tX/+1G94MwgA/hjKU/nNAxkiXn95NxXm0b7irWYqyyEmqXmr9iVpzpqGnl92bsr
kHxJ+ZqTxpX+NrOke4yvgI3Hx7u2wIuaCZiSgmYcakG6Ij2dgOVkNTmXtf0ZhtImZqoxwK8ZNh5O
tP01LyosbS+vy+ED4VLLXQ0n2JpT+emJFklWoO3jJQpOso+y8uLde3uFzNEZack4xWjYiZhP5Zyp
127Sdnk/9XcjiyJV4TEhNXuu6H2t6+e0U4S5zId9wxUuXJNFIkWMLS0ubo3zVuhPJof0OmTSSqf7
6/rwHh9vXuaLffVzfc/kruVd1W+5fT71r0nBEU0+ZQbH8QNTEcurvrTuAVW8sRraPB+cuINrXeuY
Pd3w3yzjRWPn1zKetndxP56N3epy6sNsfix9DbhApnp50/h4ZAhJmGMsQ9w80V06JXDO3inMia/7
6ev6dfmnLb3d7JX9Bac1ilasurD4QTr3Ev59j6+Aw78u8nQmqZcLQpoaW+F2jEe33oM0K1xdHFRS
6stdpvn6LP8yA3uouTYY0hai5Gp0DIv+Pr0QAVHVuG1cTt21FRb4Xa2YNt8923LlgYRpcXxrn8br
LmXRZoPmFX4EwYmeKV7F/sR9y0MWH9Rfz+vpKLvdNvm2qvG6DmVg7Twj3EY7Mq3WJkaM7eCmJf3b
fXIroFZ5j+w+Q6B4jVvm3r1it9E8pe2/H+2rpgM4PYsgwKTOlMyn6G3J0qZU9BO7eHH0a/jR1LIa
vqSSI2dDEF+Fd+4uA2MvFCD+vvJ3UfL8JBi3WgINbmrGP3osFnSMg2QcKczhROFLJQ5nh1cWmRPw
F5QaSyYlh8+qofrbIE+1zru84uXNo8jH5emEga4Xh/GPWrWyblXtbN5xoW+jjp4IDr95cc5poQSr
qRkaUVVzycaQxGCy/Pftf9cW/9z+j2s/RV5zU1Pym7h2LXeug33U3PqS5qFRSddEd/v4EM9r3rvD
+vVD/3HVp4HKxqhtldNEPvYvqHA/elrh0l5PN0WEt2/HcCbNQ0ZorzH7sWMro10jt4Abv8OEySIq
/HXzT7uuyveby6bi5o2Q9kCjpNIMcPAJpIaCHPvKKZv/j6cNlBA4rAb1ADGn32/6WBVHKV+uj1R6
SP6sPLiOyEmMjVijcfm4e59FwBnxLpmWX2Rz+n8PbXDis56T6dIsD1Wx0w7scWH7IaH8gVCFMEUw
QZUiaJ+7f9/oKwjyrys+xZdrOVmuDzX10Kc49fafy+zK5PJbcURg6GcEQXcOq1trgo/0bDQX+vAG
2m22Hf0K0ZydvBchfdGeMBU6zpoh22ABjKetrkjFGiO8W05JAYdlT1JLnuGkvfgW1fxl2trVG9s4
g+NhkfdkCbxPxzPfoMVf9bxZBILDFh0S4DJPZ8hJqqE7aBR5n8unsgdcXIW7vwpiDMAnsbJpnYYA
SWnwaN7KO6ExuPF109lv6gUM+Nt8v/ragH5jNr1MNlpslrNbdJK2zpw/P58folZ48hs08xj49u9T
jIWt4FA0Tqsvo2ystVh5TNUy3O9SA7aXPTgfgY5Md65WUL9sanOoVHWU189uZJEYO+9OnVc5+q+b
f9oVR1u3rO36mrMPaXsKOL+A6NH7ZhYODTHX4P3jSFON5MIr9RQ/RDgGrhSHQ4ephNuW5TptVPdG
Epbf4hXkkg2Ho914953qLzoyJorCCrno9+zlKT6tjsZWVzfbvK92gbKCIcRU1jGkZP+IVyeP/Obi
nUS5gPc0btUu2BmZQDaWPqdV2hNSIhWCo+6j8K53MfGUMb0q0BiFP0cvelZ5V7k14du7W/HH/eZk
JRW3AdA7pXcQLex4QY//7w/y1dDLJr0WnniWzgT7KdRBUTAeS7jy/YPtoHC9R2hUELluDRVKyxbh
evohUbX197wajI2JuDj38h8nVwWhfXbxLph86XSFcIL92qMWzMQOCbjGLncmkY1fd41zw7UujqT4
dNFOOHIb0/sIH6GNdytcPDyV4U2jEe8ZeXQdlhfvPj3VHKyW/75RWf73M0cOwKKaoHTVGJ09ZaL8
Wr7ZbU67/pEO5GjV2zSWg2VHnim0E4+DE2j17jmphVKoPWJtwe8wxhjd67XI8uXm5WOZ5YHV2gWn
4BztGJ8Wmd2h7uXfO7QfLVR5Y80Hs9m++A8/z+RIjhCv8i8knBiMe6qHSi3zeAApvgwfZR9UETOg
WGvuhXrhpa7FdlpzVaiDwBBb+/gYS0A05dDuA343EwO1+juWiY/QXLkHxmAMSQBGKE3Bl9ohVEgD
aKAAhrjGteTmo0serpsqHJxdBMWlL7/Lj7R/z47fj/PpyLooq919czzu+teTs1OcdYcZxbaDM9cB
2vnCunvF4vFl97DU7mAMD5RKpRF5idd9tsV429oNlS680Tw4RdzQyd0yZKxm611ACmyfAm1W3JDa
3+CCrW6cd1XBi3GzYSiEWwkIsUXMfVr8Eie1nanlRZ+eUN5gfoVGEzD0DYDbGPpTaqKNItRMIvgU
ZdYFF/z1dU7+3pEvoPEsAtk5hPZwl6Cr8vvQl7TDWbIvWs4iuhJwTDe9ZxJbpRlvUyOe1Tbp2nU+
3FumDkTTB/Zme9WorwfImH0B1CfpBPn4bvigilj7O/f5vaqnulZd1mq3g6nmQoqaZL9XToWa1KGp
Dnvh+kgXgC4s7VTnAwNzyGCQc9Jiern5u7loOr7j6XzDzP9YznPDybo9znJV8JA0kG5pPPkANnIU
wsbxMkRBQ1DzpeG93o3sliBQvHlF4tT95+ogAfA6sk0FL9zfr6gsq9XmdpDz/uMkGFNBL9iHVrwK
5mjmCfjKEQ28VXe+d+Gm0xJpZBlinweEoj/ZvszZEVLAL0fK5APDw7/Xxn79d3EaJRGrYqSCg8PT
/rmXhn7aQTHry5g/Cj+CvHedbyGZcRrGeVAG57r8we9F+OFRyRkU1/isXPFPusSPHm5qNy8vGW+C
vcbbeMqs1vKrCIiLX/mr+TY79bYR9nOxBBpuriSEw/jUtDALKxy7se7qvXtyayyL8Hb2joQ7vlvN
PXyc02VqzDD72HrGlu9pG9VmuxnKoWqdw0WBFcAEdmyoznG+OYe7JgPLympcmOI3EIWVI7xDCueA
lmruS6lxEsOAlfj/j42bMzmQvG3pK4cA2dKifZuEOhLEsUbfp37jmMEDCyLiJL4/3CsKarJ7JjBG
2xSI0aa7H0s4k9I9uvBHnB1mEvEkVRv8QRL8paCTF/28t5pp3uXzMa2+aBeAnelOIrMj287mCz5G
Hx+py4Lpwhx+5eSjhFu7jRFzSaBsEPoUgzCM3cOINt56fKrb3O2RX8JZxTBQXLTrj0hqn3q1GXKS
/0XYeTUpq4VZ+BdRJSAgtwZyMmvfUNqBJNmA/vp5+GZqLmamaup8p9vuRkXY+43rXcu5Ia9mI+qi
/tOGIa2Zt6fpIu3Wwir/60Kdt9oW+xTuzSfRmvXYTwE1+I83arGVd/vtimW9+nh3eyCIo6g8b46P
SP+7m91BjejADLA/vVWUCufxQYqGCy3dcZz5BgOw2dmJG++fRm2+z3Go/Kl2v9c3s1Nmi1+4ObMY
ofXaWt3FEVJMskvKO/1JUAnaPek5KOaLmqR8VYLS57qpuK/w6aRAH2km/8ievOTtuRaDS5x2v4om
usoFsK2g+Jqcm1V3ETfFGqbkRUdReAXGZ8btbubHh9EcE8TmCXgzWiCX3pD0eWwQ/sKImqwof1YW
FAjrO/ee620wubGbHGWQ+tK3Etw+C+kk0EYHJWqqZwbKp9QsJKqBoCRvC/7clGM3NNHNUsE9vrQ5
WP1oKi/ibD6TFzIqNCyL3vh8iX9xWEBLRc4nebVuCn83R0KxAvy+0s1T8qT1NMxOXYAcW9MtalD1
nxGzPANIioKi2yNZsM/pdYN88DQbgb2EuuDqhSxaB5EHkkvIg1E8OFEUmzgZqQ8f5yKfNSje/x60
1Sbz7m3WHVK04yCvDO3W2LoRo/yLKqu2hHTg8YaETCAwP945owvCNKKvPQiXF5Qgx36II0T5Lycy
IRAGVvpPOymhw36i0PYesbJUxNDbMxLOESIdi+0vGDXB5tdwKUzlr/iOr7AW1Mw+OS9r4vWWuqYr
RW0LLEUgXp6+TLdsPvuA5nQ1rzRUg7Hf5m3216nVeoSCfb9MSqPZ3CGZj2RQceRX38/GEP46n5IN
AxKfgi4VXSwNzADtG3ZstRCB5lAhjN+WztQyJMT5gs/cFHNxJVm0OnoS4mwRS/POFJxu/bYfT2jI
5qir2NkZztHy+42t2RehtEnC5kvYy6tqPUT5rj0MPts3BuNhtNv4V/2arT/fFdKEXE4paC8NdBcR
MbBygo/+tn/uS3diUWoBULmQknl5fG/flnrlnvRhglvuXdKwD7rVefD81VC8wvInEOwHNz+ZLJGY
W+UmNL4wvk2XBUU+VDyOWjRD6kpzZMrF7erlcRF6+xYIDmfO3ZTc1JVGrZ+csPr/mcagKv1/OQwZ
/RVNEmWGMv5H86ZNkmetwrm3j3/fK4onQEjS57z8KtdFIDMt7uT+bR0Hb3BkI/degXAfzHBXepLq
12vC2JJi8/h+vp1jeFcmxKnmM+qtLMD+EP1N3JmRO9N1s3ttBh3rSstSZuG6aOtZ5YwcsqTz03yT
YEjgGc4VQ7cK2cRXhU3xEAI4K81cCN+BGHbTZeMNT+qo08Pgok01MZkXHF/MgVXgZVEBFaz6Ulgd
s1D+O0RqB4sVqQ5ugKoYgz/3lE0/195GQqJGkVI1nhBfHZUgkqLGFYRFufnseiYu9y8zxRK5A6Ez
Wm/yNCwc2XsarEbSTnrlw/wR4KREkrfvdIsg5R9QdzDnK7AtJSFbspG9NBSXAN0PjfGsLW2VefoK
8/20wNUoilkHQ/RB3s3ITyAa7DutG/TmHwuUel7lUr0MdUjrd4az4CIGcjOvD7VfbhTNYg2fqPCJ
3x3tqWSuuWkooyjX2e+1Fs4ug5XYXMEesSFTnsyTz5iQDl7F8o0aLws+FQi5wZqcGWPuq0VJ+EbP
UV1QRK2Wk5Y+QIeSxkD92chokOMsnospmjjveSxg+J1UcKai+Xwbhep+TnliTpmtyz11YjLtC5Aj
T1fDzdDpwq8rzOU1eSxLTIJkqG9TkFY6oxyW8JxLzUb8LKupLW+UCRfGil6wlANLoqVUL5qwwurQ
NvbfPxppJTSDUbqZfs9SwLTL+Jr6T/89XXSzpTKxpoU3i8OhCWaDW36MV4zM0vzWHW6yIybrodze
NDfr7ZITKyz5tUypX3fGxFajypDoiwvz8lfBo8BETDX93i+67RQdX3f280BGul4yImerBl7i9f32
ktNzjeGRjqwFcV9B67IVV+VRsORv0R4HwfpFWyw+X9rfy55J83u7oOeqHoWowh8DVsvXH1jqp+Yb
gOaLDHmBqZOO3NMrqt2v6+dlCRKmSHgs68kyExGVNMW7kSdspsXjp/daY3KNw8/h5dECBrKFq2qr
BU2B5hfoUfvz+IGF/TlP18Js2WbLEa0bz+8g4ukfmncEnSTSxLkUpvESxAMKa8y1pcUqtXqGaxZv
xRQvqaM77ffgmLNvbOtrizyg8vXCJbiTXWNq5xYDff8qTrlkPmlgcxrZcmAUAPB9SHavXGZH7Vwv
S8XsYGKGHNLP/rJ6CRNEB/27xefnk08Yi4vBkWz+v+4SVkv93yUZLBmAgCk4qRmljP+Ryuny+yXW
qVQjZMl06lIK3o6OYPHDeABiK1eyJaFef2eQaTBkG5iOGfu1NTUrIzE7q/EAxkBCyGQKSn6NMXjt
SnU06+5+ZmT73fFpSQvVT83phtFsq7YApZhNCNDdJfQ0inVKNW44Fhabc7BF7+Pl5xcDEPRtDu1l
ShOe6/mdsLEIMZTxK/8Uffz6+uMX9d3j4fA25O9K4lfydy7N5e/XHz/J38p3/uRb0vzU0vp+d9TC
ST6LCcNT3vNmPApL7yyRArlGl9HGf9+oDEJicMJxZhcqFExgXN7sgR2PsgtKvP++5MySgAW6SAyJ
Xsg7s4sw/gUdQcAuyAlyMGgjfatveTRAIMxrwulDHAhm/MSbcdzAcXzTt8J4UMFkt3vzhu/igA/9
fD9PmKHkEn8hk57MFrCRx/ARa0vKqh/70/gSApVLxOakdSovJuvXyBzw/J6sxXD6Jf372jGJw8Pm
JK1Vvzn1zpT4xm5dOF6sUW/bOXsZg6xvYDCdXS1q9J+JihbpaiR8rVcvhlcTKzZf7n28vXTwk+Vg
0rNgvHVUrqzx35XZu6Ur2KlTjJPv2QZJWiNfa/bE6vyUkEdcaYBppui59hYxVb1yH0wZ6SYjMtAf
LmEGNHT7tsb9O6LzMe+r+KrypNtqZG4lXjxKruS226mLmuxWcrPwca3dF+WQNGovxSazmkhDyCgx
4E1lLq4gSSsveTTYilc68rFEg3EWfViixSGPerP34eQONLSN8+hmT0wlvNuFVWxUkjDSMJymYld+
heAgMxETQDutMfiS2/lNsrg59bby+2PrCkbqwfRNiIWi9iK3UFww32YZ1EHtDC75WCSEjVdydlNH
26r+a61700A8TwMKMWcGWoP22iNvo53fbo4KaEWl6Wblq5kx8lo1/jj5OqNudVtxBRh1zYEYFkZt
dOao+qmYFaWMu/nGxiJUx9QsWtPh3RTOWQgACU3Q3EpdwQSbBdm4vMpdkkAo3Gvu2YRAqwwf28ye
8q5PX4RCIecvOVoqszH4hHdccagvRkKUbHvufLkTzM6pAAPcwDV2i8GU4Bmt0FycuE8/XadfScgQ
Ns36j6sZN59o7cj5+jQ//YebBC+an9zeap1tb/4Ls65FPd4o9XtHWXZGspEcJdKjeCPsUj+3UYE1
7t6DdZTve5d+eqBREJEYQ0Lw2cy9+Cv2he3jL40yiwRn1ZsJorDZ5nFpg5EO6WXqYRb0rL67WRiP
Mbe2ikByEktxi1Vlpyz0xmG0ctVQF8vClK5wtW9+EZN0WdDhw31cq70e9UcUKB32ia1tf2qCy8xQ
V6ItwAKlR5z2MrUEOw7EKGXUG3nNFaAYal2sYxNb3bLg+iCzdEMzCLeshtGVit3QutJGtHVLhSBR
MwZ3Zs5MFJpM7BphbmqL4OtKOtpPV41G2OZI3tt5uY1OtRObxNhmsYppiKtMnzz8Cs6q7JIFaPha
I0xpXAhgLxnep/5r9RA2Z5ZmTSmGqdDQEpmxPTqz8u4sdWgBUb8qsOqJxbA3xw3LkrU+seD6sG5s
fiYAvVtYGdMLs/WMPBmyVTqMw7uFlcMiyXkXrm6UDs3U1i9/hY3KGCBXXDKTpUrJLzPa8fUX6jo2
i0CxnlaKYFKxUixtgQc1EqshVoQb2noEsZkFd6+x1fXLqbzyIht3BE40rp4GfO/OdP1slR0yrihV
ZT5P4cBfYr+pW9VGY45UaRMHoRxPv2YbNFp4pMEDoMMLcLeT5c3pQOHpv60B0j1kR5t1+HJrN43S
qL98vMR9BVwNt9nqxsPsQhltQ2W8bl5pFZbi4SKMt9/6hVVvnva4rRs+9wO2n3bJBKOVsPATSw9A
4EayRb5udmTvxZqfjWzzZAwT2Mg3Qq8Wd3IFDt+5u5QkFqldH6gIsRYG74HpUCyQLQPloX4ZL6st
VAZBYdFZot4hWjW4mJHc4GU+zHJNqG4/6edBYbBMwzQcpdtSyBssnYoZW+NKeOZ0uxaQ68u8H+/H
2/YZ3qJqF0OGzGYZNaHJiW+7/iD9ZZs8Uv9q1pH0N3Myvsqj2ysP6U4avdnn5P/zW+UBN/s5iaex
I0Ptn4yvPghbfGaB45uieAxV1YYAtz3E63+HIlr/0pbKjG6ANTxGp9sXVrrj+f9cXn0QT/j29pCP
r5Xv4vWElkGy4Yee34HPFr7/++f2wNPyXRpJbP5kAyvObTf56w/PlE/UXm78pb88vTzisHSX7uRv
LRTCbDOy5lF5evyBtYy/WFUhYxdhPjoE7zUO2SUMyNzoMIhz/lEuiPcqWEN5LkO6Vbvajv38OYtR
81qI0XTzOeue4Gk/SqRBlob/+vf1c55upkE8oV1WXuWIdM/TvGm30Dx5N5PNqa+ii5IcpQApB3o7
23R9+41JcYUz2rVrQrulSpo8cVUXxXosLbq21ghu4r+9bt/3+CS/hC1XXdEpsXkJwa7Mp1/jFCYu
NAnshG6lMRpOBQF6Qn1ZssIhnaKyLY3QIBOnRVsD2WeEpES3RJhYwtmnfsmuT01WodMGnUc2ZU9R
YJ5Ybxo2JKa4/KlJgA7SMqeZHi9HBHAL9jxnUhRtXqabQE+bHRamgQaLyh3kPbmNrl+EohBx4dSJ
HQUVZ5IdswDG+1pzwUc5ZHBKd/OBsNU/Aus5qbLF3lpl7nRVGb2vLsuVxj4j8+B1ZfZjSUn1Y0tI
XGcGA7euxI5P3AfbQbHGv+sueaMtfn/ClmgjRw04t0kyDOE62hh4D8xsK1OrfNrj6z2PT5f8vLM1
aEPu1GcZTzb1E8UbV+Ul631hIta8GqBs2Wm8S+Y8j7khOVnQ2I00l9j+2irhFMcT6Jhvrx0dMzBY
+RZYajTFsNKqsVNf5EIACN4rnMwArjUJZk5lVzamzJ2asl27H3BBMqeUOYNRYTh6U7ZuBoVeZp1z
J1416EcX4/tg/vjOV6IOXkMIH8COoYlhaLvxNbuH2v4/Z8VFxqoxvOPksxkbOiJEEsZnHEVDmIBp
VlhRbqDbZWihKK9Y9xXZKl1yYaWaTwMAOXYzcyWOa8HXTqDeDD5MEVRLCZIVmfB+5MUoMVfTVYGx
w6Rxg6er0QyON0G2XkRPmXFzMiKz8aYC3gLkXxif35x5dsWozhTBbbq8dsltlZcDV5q3pox74wo+
WUyVkY1T8Ga/khyVSXM+8z9SRkbzmBRF44xgm48Iz0CFyf4c81APmIxw8lDZVG5laf6D6EgDIvxx
RShdGDageQix46KzaBR7id0b01Ax9RW+ix4599LPIHvJUHqcRp3FV/vmQg0DfclrqflIcrvviGP8
+/VzLNboz8vY1JiE9Ki49Veybn3dLeEaYhQfnwikWloQdq+FsNuprNRynfmSPcCYIlsTv7TqdY46
zThD+vTqTRv0QXouN30wo7SK+ORJP0k0xg/yKGcOVvN1eB3oDbzIhzrudrp6Di5lGUwdadH7rxZW
2nf1xCrTgyU9MtYtVQ+RxVVf6R1i6QSqpg+H/bWuTSEYUNnsLc17m9lB9cdHLyf2b5R+NJYpMUEQ
Ow0+LSHSSLgBE6eH6iJl0QoBY/Ym64OC1cttXdWXnI91P9b+sJxuZDvfNfhshchAN6qt6M4QvCI2
MRGkCPPtmPB9TlDLjGeJITaey877lyyRBBFTpWRM2pbCa3EoxhRqOJEVgQ44kCpBE4PtqP/07X85
o+LA78YDb/RMD89vac2k6R8mvf6T1tO1+iWH2lbBgFEMx8yPqRAsTN/KVkKkZ8LBFCiZAWvTxfP7
waS144oc9An1+2LqC25z+oQwkk19ya9Oki/xF81TUcsZovu5TA1p8xnHVUpsEaA1+UeMyrHxru8K
MKrH+kgJVvhhumR8TM0t/dXPoKww/HumAaaWZsoMzeXOzCKj8qXlsGr8nEEIsCh4AIYvrcJ8kEZV
zljvU86SWzkjMUgWdZt8rVptVAVxKCIyg7SSqXtKNKP6Q4qhcyaaN9vDjnShZuYJp2b3OMy4ihd9
q36pvrLt/4RQ/GZxbhWce3soNsDhnGpbYoL/uVSUrw4PzI+2FSzqDwT4b1O+L1JvFN/jCqEZ7o0s
R3+5uexXggEFujOmCx0SOJLJdAZJZU0N4EacJCLfmHvgA+x8TVTuJ9vKE0LtJI1FPEOIKCVDeonQ
+8Ttfqt9e80mcyGS8NPTtR4Kls5H73zpmmwFryPUlu1bJDnSGkSuq285L3sAaD2mcTrJ3Mwht6vA
rOgWSzmqeENCRF+FjKkz6+2ElEJDVv7hxtCTPXGXnLih+qpDDcEjiAxINXhuRRoyxQHi1nbIf1lP
D5sU6YZCGlGFYzR2xQSuCE4CfTv7AoeyFNzhDFQAYBD1pPGWuryt+yB1qHcYI5eGhl1HLSxR+deb
FEkFrJABLMjCEmTcOt7kv52vnwWbEcriOvMzXrnzYn9KYADp7FGOxC2Ack639EYp3sR+OrI/4Pkr
R7flULAlS9iJXNOaO8J/gC5aSwmZhwRokfpDOPPxvBcJ/yoFWqTwejkK9bWjBZWr/ijYJnHT4Osq
TxTnOcZBDlFDsdLf1FdsslaatMBPVo1XLelo+S2ktAPlnsaowrsnrSfcYomInLtSYQXHlDBbM00Z
fOxsrVhvX3Fj5/WnRNPg840TwWP3vnwcCNmG08PpoLvJqSp9ohaBsQKgSLOiMxbcPMUeSxPjLZXW
TxvinUAxUvtxfdOBa7awiITJumbwlbyKJLt2e6ZqYRBUPExQ9PHEkUsweBy0b6rd1nsdr59eFckP
orqHQ+fztssj4VthEdWbcQe0l8F7Mfa3jX2yK+KPCQEnHzQiw+SJdxt36lY+1hCDP/4/WvwxI2h/
RVcjXyAUMEYbr2Hpa2d02DjBr1t4C2uo8EijVokzpZvERanXAFfAZpGu91xIuqzQTTjDtXEb931u
XG0T72LrdtQ3wkbbSOdkPPp+VDYK1Ye9FE3seDezJ2c5kKI7rcSZ91nHljjKiGE+DAlCLcgJl9Nl
HtwZynjzG3FxKaNb8HESOzYST/CZY3IyOw5TwoEe6QOJBZZa0HNS/oTNS+QFJVth9CZ6nVVPDiZI
RkZNvYx3bwzZeXpugM7uk/37vlQ2/DHZz6bL51HY0OU/q+Nf1XN35JsMtSfMuer5fn3e54hsXlHL
HK7g+pOv7IvH5e9wBQOkTpcZ3C84Wmrtw5GEeP+88jDOl587pLrZ2Ovo9/1+dL/X4XofX2W46uKq
L1af4+dKY4F6PBI3nyMPs6//+iYeW2WZfQGqyr54eosLF49Asvo9r4ezOvIr8SiP34p18fX4rbb8
iVEbjv532L9nluNrfI5VuwLVDB0zDTiXQkS1VYiFXhjcD8lcaSXW6y/dzdbyScEhViygwdNOKAyb
BZEGEE2TZWPhRi2NJSEvCRpIJ2XrjdUh2LQyONgEzG7lQaRjjuobI89PjJRj4lTLt3OzVUcPb6sx
c1CWZETja+F2ZcqutOYXiTVKQLCkoL1viZ/o6fDcp1N7rXc7ZCwPnQbhzR5wx5XxvNLuMRPS25Zi
SUMRFp1B++F95leZsK+lXEu8QjXkbVJEpXbRrkXaKMpGNNuflAVHL9hWEDQmip1SyCiJ3sRlanKt
AsapMM7oQCXuxwMp8Nvs6uB9eIHGufF2bfAec19XvpZr3oVKQ5AAFZUJH+TRhOwJOaJGo1OtbmWn
cZmNDqjmkx9MsChCkOxjwlHNkt1iLVowh1+qgOXrYw0NeVtTnCt34p6cnws1tVRr5mrOLHx/y+vE
k78m4SQUv6a79CgGqvc6TyIxSK/iRt586HMf6cVPzwIjoey6q6axQmlisTj5WWdgDBTnRkLRlAi7
P4x+ov2lMZSHtR+TyV9p49yv6vnfXh1pxTMSn8dhwISNK+9zZD2N33QIjjaTio1PHcOEcuT7yWJp
KGLWzmvfwPWtHWE1vDZhF7ZfXW50YTM+CPuvt//y+6963YUx09/+ZE+dwhGON3EuHN++tJ/4JC9f
wDkeX4X79tOT7vLftQuFYxfWayaGk6+EKz77uUEQ+M/fKFs65d/pjir+Rl5eudEogK1bSvM7eaxF
7MYXem553TWTg86wBY9hD1vZ0131AGzBU6GouZ0fAZDvbbm+z9CQb9nCwJ7ykHxre/OE7WCQ3u+q
6LnL3IH/6RVGuos0wu6Fu3iwYjL3TlbFrjCuo4cY5+TGutXjUAfN7r26TkGs1AwoO4P93IlU2wiP
W4LoR/Dx3kjdk2LytdvN/pqo3kx4PAYHdFXHODqlQ3cDh1Fu4r9ux/jryHMAQAeGv12349vrkDHg
xtO76UIhoObIDgKQC14EDYcLbe7xp2aXn2VvesDEu8/oxaV/rAe7dRpsQWmx2I08qi/VTjjhAPjt
uJV09lsZiF4LBKrwBzYR5sXEHPkcEX5Y0NVRsrUg3YoUOCVyETUSYESRQtUWGPbRx7CDcJzBR+dD
mfBJthNvmd6iCkJBDZnDhOKaNNJfkuin2+cytwun9oWNuH55b/seyOaL953Qj54HDyOzJ6fWFqgz
UzDdSlZrFNskhIiZ2vTDHv6YVIN2MKKkvH4Ywjo5N0ER3Q+zeXfQ3qgIFE8gCbRO5ukhPzCHqW77
ExnW4yR8peNP+Z+6fZ9iQrh8Tb9Ni7KQcgYF5YusiFi60u+OWnDDd9G2lCKEhq5y8KJBF1WuHCj4
tdlPstc2QGKT/b+dhEV4L7UNDqU5Aszujt1Rpjd4VM/MVmggic/dVWYe66rCj3UejvXoRDDumHNC
XGAUa8w9LmG0+u1ePAqAb+hng+HxeCMmYo/Fnu2LBwPDy7Xsjrdr7MXedMf5bMbDmJZbT6EKBXPk
ZN5kS+fTG8+SEwF+C7b8s0xpiqJKR/5bLxlMwljkcI1QLfRvx4ldoRQWJL8SdEjLlwCJPJ9citLj
zZX9/E/xATXpQGAfS+n7iG31tT1MHVwIeVPFC3kzmqgKIV10HPPjx/w4+aaiU9HvUPg5FVEWjQgN
rjp9SHWrbjOqdmtxrXx9/v0fQ7AVzuguuEmyurk3lyn+dziaQqCkt8Pk9PpW/LtznG41X/Pvt/nz
UNJp3yh/qfu2RZ+BZqfbVIEaCnviD+sVJV5/SoOnK52fmFaRVdpZk7D36CicZmFzeJzuTn6pDrcD
H0xZKz5rw1KNj5nYtSedJGtilcbE0PzCv6+myMS1lmyX1HyTLcHJagSIjVehXWaLBUq5mh/jyGbh
xJhu707hKVyB2ZZFxwTq+van+YJ/u5TcpZLS1ehRX46wzQIiPBpoF0qapMmXEnJYwHLsDBJ5LI3u
jiWmltIIk/r2iKkbd1m7J8716aanIcvkRWVGPn5clIVENx9Bd+Ue6AnZZxp10vIG9ypoNIqcpOlj
KZlV68u+wFmBN8DqjPtDXGeesqE3Y02i3iAKAADJR1oBL7T1ENo8isfDKSX6fm9mPhHE1zTojx0T
7s1p6k/9GSOuU1/cTv2aYSpn/KXqazstavbdb7ZNtuIZShnA1dDi/H1gMyJD+aaKjTn9eMXmGQpQ
cYgL8fj4HY7jMr8yB3E/CkFhlvfwxijv61B9qNkaU3n7yL81aa+1ZqobBYPX+q6XDOlFw7Ysr6m0
6lE1+NA1/yklUNUJPXHJaKTVc2qVr1VTnUotEjsIZhZ3ff0u0EoHA2cCtHg+R/Qi6e1zHcvBjVxL
iRTFZ7CPAYSKVPU5719z6BK4N5BlvvIVFGd4oMZRyhNAh0m7n7X7Rtw8Gk/AkuarR2KJzerTHiVa
WYqpMuWWnfPqNCj2GF8OTkHPp7YSbhWlftaS6D6LRYGkJICWfXWBQAE3TEsfcoIHQspPnwGe4yOB
xpb8mhrt6zhyENys1FJYy8pawuZKtwW3VRqRdcTHM69bEaKAmMPyLig8YTpcyb4xrKnPb68lJQ9h
e+thLhQNBfknyZ+sh+94atDgVbaf8L2BHWcW6BHcDZDzURn19e0gou+umm9aCaRqj2X2i9HMl/f3
BsRFK2zqe/igc/XwCcgFbVck1uO5wvp9KlvPdy8kEZuVyti7bI0DSg+e6LXxIXmtcmgeZuuSjxMv
p/HhBeikMGtacvpavO1kJWzfOxVii2GRU8xHNBrmanEzA5pxi2bP8F75wwumHf9N1bWxmGUs97er
tm5PcGsQ19wYZf5KC7uc2WKxndrFpdGuT2FsveuTpcTw3/Xer+iRaQt5auWaj6j26xb0H0cWFlrr
9JSyZVNIzdu3REpUHFTR/dwDoiRl6rfTpTjbybTiNp/W/DQrYZUJG5nKtRyK2a597rC6sXzMJGN4
GnLjaJnRJ/a9XSX0LcTrDUjN2yxSaxgOfG1iprGNmn43KVG7f8Y7PimnIVEDrvwXaDNi1c4p1OUr
c2p9dWNIRvN1GICBp7xWBcXR45NZgXLU3Hl+Fu/OquEOQCajtGXQISCfpuH04WuVNZ4m5cDaUCp7
BriAqz7s4mmAKWF/lfVGrY0PhDrwbv8qql8M/l1akU7d43PTrjLxVD5DjTIEwmKtp8pGskroMzBi
pe10ur+D2Z+V1Ii3FV2n2n5ArPzy77I7gW6sdTIaRBCGDrbaLPsY+hhTpzXFrHe36Pp5oy+ABILA
kS8dIoFa2GOaULQGkfyGCGUJ8zWHHoB2agf5ryosiSHW788lT05xsoqHoJOsZEdI3GlGNomgMar7
MP6pD0M7Qi37G/EbJbSf7AI6UP2q7ksZJpacLe+3Rvq0SEMoHG0K6v6R6pdXWvI/yUWHhMIUPvPJ
Nu5Xk9Z+PoyOwFvfYCce6CLR+MT5v4HbMlA42yYokBO6Mz9xSWb2G8zFNyMgxeJ2N9JmAbl3CIv0
86vUzOwbvI/2N8m9iVvyMTurTVftt+awo8FYwoCVz+gZKJ9FGrCFZ/SIOO3viT07AZvtz+oP64/0
yu/tBLzlbzNZiMOyuqilId8c3b89NkhcfOh+ZXYpmC8R0Du3qAdkmS9/ahrXkMH77WqtBgzIdG5u
l77cB8P6Q7EVFLFgPyk5dZyIB3hMMptqhVfHo2ePhfDb9mEJy5Vmgq2gkBHEHleh8Eeujlk49Z77
RygSHBOk/tzBYv51f7EhkeMTGniT3f0zoj9FJmlAFkEg0c+BgIFGAv8KiJS3eXvaV34gyjtSsdp9
1p2T/XTUzonlegzeNwQyqTtBoec5V/EFSA3Sv3kuEshrQFdh3MtF8Eqx9wssOfpTEhypYE2B6VFQ
1edlunyD+QUAgsYv3UNaeX+v6I5U2mm65bUjfZEvuen5cSSCvAKNfp8xK2RkmJXkF6Azthr8cpZi
0AGX45qnkQa5wjE+U5mna2Q+zukxPbIM4QxRo03hUz0R5jN4pqa4nn5vT0Af3Y+UK8SxoDGLNNyw
O9vNPHlNMMtZSbb8xSnxvsW+/03WtyO8Subo9zWnt6WTvpZOtwOjQ6fSm4bpgeq+OzhpkETN5V8E
Ng3f4Sx8/oEgOw30HrfKOuGGcCn0udm951ORizfHrREr7upffcMwRLWdhLU8EmYpMMr8dIhGAgj5
gwtMeS/EMaLuu6WnQe/EZHs5AtO02YIp91K3lXKJFDn/UlhC06WGOES3zNU51579gFsjjud+8USu
8BFiUBHesu6P2wG8e0S4pcsYyBvhXruoCOsXkjTXIOzt5y3YYAD4NIlAY0J8icIxu4LU7LO46Ys+
nk+lpQjrOOEPwRpzJRwMCRJMZV8zyDjiuQp/DvPtUILB4tMbLAv1EwwrFSAQ5Q40ALvlm5XwnA/p
4v2Y558F14tl8+Z16YcwMwouZmKz0kGmq8mqBaKlzgt5/lTH15a6JactcC20JctMZYFxTmRt/fw9
mcvCfNC85mucnrvCNzawDFhpoxC5vIl/Rox8RXcL8D49nJn9+MV7xWcxyK85EFO83rY5pzj4bA6c
7CMvyAMHpI/6+Yc2YAlT6zxnIg+EBrsIXNmbecu5JpJBUpaKm3n+noObL712iYUCeCgcGIvKGfkD
ZgouHVUCLEI5Vxp2l2hCg/ySudH8+LmINEB4uWDyw4qXti/GX35tam6tRiOphKsZgYj7QunnE3YJ
2FSwgzDgvMed88qX8vG1r+vF47cvIIedMw/yDhg1lE4KMSqAE5qHgLVe81rg6Dm5TvrNkcpxSAGQ
QxYle//B05ktKap1a/SJiBAFhFuxo2/E9obQzJRORMEOn/4fq/aJE7t2VlaVaQNrzTW7b0yyA3XE
v7H/ZJIh4I/X7/iCc3R4r+n71H+l40OdZEOxWzC8xvGOHf1lMBYmlCf+gF/5a3mOA9EP5onb97LJ
tsRs3jThE4SSRxTa7FChaL/dvgFQPZp8xxNGaY0YHTeevGTz/kcnDPt+y+ceA2/6Y14BKVDyh/Jg
0sXU/BqzBiZGRz1Fe32Cdzvm1ePex82kcc9W3Z7u2D2NxGQLvslt//lVzihhPit1i19P1lHd0uHb
+/c1n/x1Ijx7MkI8PzW2dFBhMlkvj47NS2FKtOO9zMfXZN2iceBwQaOJbuB6GuzoKx02ExY+X//7
ZgwkDZ41y5ehqxotxVO5F3yVFMOHQmc8BSCYM4ahnUowRNB9wnumnNVMRj7X+xOxWoa/fdByuMFO
pFJ14PpxoaVNmlQLaXP/Ub/cgvbEbacnlxvELekZREPfKr6pz5rSiKa5qBiTd1ieuB3XE1KSAV41
ocxbWLYMNACjysCZ3IBlYhZ1xn/hZ9PSo9AIOaEtulmTktMzs5Wm5a6L8x13lF/j7YWZwkm6aWmb
SEiKjBkxszJO41TIW9kv2oaV8qAQnm70zdctjmn0XI+dzlc2maPv1aVE4HRNan+8JZlWBtXfJ9ZX
o/M3IlzGZe/XjKMvg+GeNbTtQz65iO6GIZ+yPHU/mqseiqQ8YHRGBHQYuB6K32x8mbagS28m+heN
A425gXBSUs6kpcJ74tf+HVcHovzh+hF8ku4Ajh/NTXMgl5wdWOMQAxw6aVhgw79SmoqLEA85cJg/
DT+Tmt6G9N/7T6SFM/OzHfk0sA9+efjthPqmpSVmOMFMG0fuIrns9j5rdhcdScekJRDAZJEJOAFv
HMFvRM3j0f/bY4bB5kUNSbhJx4cyzte/R7RX6JzOGZrFAVPQ1uPdT8ZtUmzRvAxZFVF67P7pP+7B
Heb4X0npzNinPkIRtBsyXx+YhEUHaeJivUhIk1MhoZQuHtcp2E5Of77pqCEx1YPC9WiCIgdn4E1q
7MVBYeIP4hLw/RcqOqOehVxk2qcTvv7/H3EbUhzGm9PhpqULA0qcYvI9T6JRjQZyh4HGTVDMQrCW
bgfV/tjtRjYfvk5Sgj1F2w9FQ2Y7/nsUFpvviwL3FNZ6sR8AYL9NcjxTZElcV8McQxbgEOH9yF5N
tyikPabULfWnyS8cLuMbQAbSm8B4kmORwkI5S+RVW+/devLF5oAaSLbezRpxNzkuyYzCMMQ33bTn
F34uZZUDGZkhi5tBzt+QW5f2ocTclLepSZYIEHuTrnvcPxc7NKS7qhcHlvw1i9EkpfADYh7lT74s
3nO9cziqHs3y3R1G7SKXTCVo9w/0GVskHxerpUe2NjvDRyydq7MnTPpy0imTG6AvdVIxkatzaDt/
fhYjJz0i42vDdve12JAfyAbsTTpxrMtr1rKr2XRiVgq/q790oZ46CslQA8dMABXbHK6BCh/nKmTz
OFEYgU8zRSxnDEySbQXtcUI0YD5Kc9xPOW6aPwob/Rp5WmeSucI1MUhSvSfozMgWM1Bmyx6Vt6TQ
qgjLq7pvytqmgm1h1guRT1wtOORwXrBDPVRJ9CaYL0PsoxLvBXjPdzJMxJF1yM/5tgbO6I982R9a
9a7efSPj0J4v/iUumGEjzV6b7NewObXqsEteF7tjYI9ufr5Bo5/wxjkCNdiLHA/l4jOYfWK+ZZc+
OESuUz4SN5QUAsdMr3KFTcJxpmPd4Z5Xc0xFI0+/l2kHVEiH14rHSZiBpUgxFleRxOOAzLc4D5Zl
zMQpRP8fUsQvhxZK5wMpFGyBQcGA+7G4brMwK2akuSqKk5Qv/5RdYQGiW7WzP9izQAG8Qlj9SXdG
BNqScAMhifKEks36eagP9zU2VzpxXT+DCdYYJ4JsDGIcw688Qv6crb2lu49uOFfePenNrA9UQLD0
UgQf/znBHF3VyYXD89+hmwdfaqRUBaJ7zCFZHSifVRj1DwnXppwCHuC6xxXt88Q4qzEqwPtv9fvY
XM+kZUkZD63Xhj5Zd/irJP0vTsPrzIPJvq04/9rNv8OGs10jA4Shum4mJLPwCBhAJv1htBpiNCZR
9GZDqRAvhUZ5RBvc9dR8BJhHlopQOT5FMICL+rpM8XJuoAUwl9joZAgeF9tK5YWcL34Nb5nb8Tnh
yz9VgAjTEbnVksyEyaM+wE2q6edUBtrbfKVCojqGtSnSBwQJrNL68Ab6tNP/el8/IzZlypz53HTU
6VJ1AhKWXfXaXX8REBkcopvnscFNZg6Jf9mD3m+O72N3fO+VlRFrZPjGhLNZxCdQD+qGdO2JdVAG
g40SYB9fhxTjvJbWfGRCpo+t4OJfE8MZbaXDJ3oiE/75RFxKlu9tewvR0ua/VYQzyFXDUxeI8B+C
BC5keUYAxTV72KO4mFmfqNkRXLOROGaA0A6ARO76n+EObyRnqO/kjQjtpzzx9+9QXJXSJGJmu13P
IvtqNz/Z7311BQWUhpgz7jteNw7IZ1GuWYb3LTogHtdOmqT0iTdr5mvg+J65JbxdrKK0Ls+EaWNx
Q58SoZnyW24/NGwjrP1h++CsoFiAIP3bHL64JScepLJE6KhvTFwHai30LaHfxSWkremWPILr6ka6
Wfu579ozwQr50mjsIbnZyDeTtAo2hJOTZTH4fe8ufwUhHgmSoEsGPy2gLwJgZjEJF8DkeoiRMj+8
zdeZGJ4nS3F0N19kI2e8BO0n7/hje0TQEV/JRdHfqpuP8yDoQ9Zys0u5hyhkN1qAKzauF6S/KAoB
2jaEx6wkj7M44vFMqBEBct+zMzF6d/BJJzzXckuUB/323k4hkF01R6a9TUUtOeWS8lYxdAZu3eOk
h6Oo9A2PZ7rS5tlNyxXFoOi5z1yyFNJB+IFfcXVFFR2xsb7HGS+clsYANTIWhBXEabgGqGWJD1fK
hp5np96JTs/31DRVm1oNUDi6+6/nbp8j0tpy4NGG4RAUROn+7vXeZUUtPODnqaGSO+gWt0Qlwn0E
RcRHU1FYMI0Jc3dzMjenX+A18+l4dnm/vuQ9A9SplkQm/sn/dOEvyhi01NzwROYgS0Bkk9uylFXl
Zm6DYbhSSZLjbteHsi37fG7joK/E4j82SZaoXvZLUZfr+jWpKBEKGtFARM3YklI3X6y6I2dz8Xe3
U3fw83Z1njKPCVvJq27wrB+Eu4ZYydf39NJPOm3JBhF2hXXJDjRETELmhDDlyhw7PGL+iagLw0Cp
HOXuno+cSRMtYVIgIQ+vxdnE0jPYN/DRUJWXolLzfpvi1MdBQCxPJuHvXxfgHn9yrNmcB5g08hIK
2QsS75l510yOc8IMVWacJyGDeZlfBtMBTHWsHsm3LcwB6V/IRRlV2hlBu6LGu0h/JZ8Rays9EGOn
FRco6pnl1/zIsXrQE9lvWQqj6LG5h2QwCcBILa+v25c9tIx14Wo/L2S6lMHj906K7hYpUbrFdcbU
KXR2TJ4OTiT8i3L5pEG1WDEU4jRAMUAH13acNGJMh41EZStZt7V+Sp1634VDl4C6SoZBR01nZPdu
tUKia5h4rNm+J62RKLvHMdsXv3jkPHR8xl9Ld9rPF7EFG5U9v3mxBwRO+z3PNzS40IGrzInqQ/Ty
0cW7eA//853UwWA7QDX/srVE21+2ldVN1VlFg+lKOgw4Uilw/s1GHoFXuioS4yBKccU2nynBMCAo
fmwQygbSgRzZrtsNfkq/cWk1cW5Wvsrojnmcq0R30rgKyw17foZqJU7RQdVuGw2c0qndoXXbtkvR
EZMGbzRI6ST7VXa3Tea+HCO6J9pOmz9Xo80lvoe9+9iIVOGGxP+BGh3qhsatk8vR8Iq9sn068qxJ
7vMU8ywgM6Jny8C3kSLJTh2U2AuEwtYzIX2h7wgHOtfwsgWxxFLjO4FQ/ZKyHNKhUFmDOSxhqDgK
IiHBC+7p7RGAXizefsBUj8P3eLVzjxLNNo3xsKG96QEdHCjOzrfj98wmUXYk8RgAb+SUPabkZsZQ
KkYmWWspnT2fZpFP1XQmXF7QkujG1Qm7Sb1M9fv0gfHqZ1hBklddNsM9NfCJs+mom+BRoY0F4DM6
fbY4ljnuJdMf/nmYdBVcO7bMlPCKvfE9NYvR1nCosNdkcFX6DOnEti6cmrSwjFeoJazseAvphqVH
MLXrI+V0/2Pl4WCmR4WPhiFgys2KRE3Y7VFRLL+7IuZI3eRUjbsdfU2pM5gvbsu/ii84HXhElD+x
Ihxot36Gl0JSasXB+omLP6DpdFZ/l5pFnS0BVOdiGbBK69SSF2lwdYj/6+S10cA7cL4ytVgBiX1d
cqCTAT9yF6byWdkNsekksQho8Frw/MIXruvQLSw9RO88WOHCYIJ2BtcseovcKS7RYMUxM0w4u7TV
eI0dIjrkF/lR3i7GXRMPYcDi3+WkhLzXiNbZ+ZDSbhooqLc+Z3a335FcJQVxlM5FMlyNo9s5XfY7
qooeJzVSVWq3nyPFap9EH4FWrG/zI7PjpLALEceqTDDoZmSQ+FV00OPNkpvMzfzlLOWjENmVHN83
c1RBOmP6hElVQfaYJg1c+Tol/dazNYkkNaykSQBHknDE8DTUxEg9aFxmLg7JYZxA8iWsUlyqi7mF
Dc5VrfYND+NvYFrkU4oJ2o8yn/Uhr4xHzk37Ijt9iyOW6IQoAgNMC1hE6+W/Mu37rzqogwle8vOP
3u3XibXFYamHhfve3c0bk4K/NjvTVXb1b37EdPZ7EipYg/i2eXvXgEv9OHPcEIWzgbjDS64VOyTd
kT0lAT5MHuxv7JqgOuDokpfci+hneVs1P6RfcdJ436RQ06WbJfpOX1Yhn5d1hgNBuYZhEWSfQbyc
y6PGp3E0Fxdr1M7Zejc6H4RjQqJAQo3wslusheQh6ijC0bmuRTK9+n0PJ5fYOD+H+GGDHR4QpxpL
4x3eNqTvP5vilxi5XJIBVRdZMrYr/gesbP+rQI4pWtytOnm6I1vyQNRtxHdFopK5bvmXjy1HlTv8
MaIs+ZxLf7xoLJJf895OTQ6rWcvlE/91pKIjDhexfqc3sv/MnTjLUR/cd4Pg4gyTi1NuSZnTvzGm
Q7GJkJShUao8fUOzGNpEZqTZouONzsSwQVVRr0cIC+jw8S7Bh+JoGjwcbfqx766CObvM1JlKtxfZ
er9injWOiXcD4PecKbzl97zy2iUUCBN/MpCcnub52zwNq8WVfv0P/XNQaScQwGDFsGiW2ZSOtunD
q4GHE53znLL/L1XvS4vrgnF+dPvKM3ApTgHU9kFdV7VZ8jMNSYpCRzVJFTHxU7Xk8IJKIp1Qm4w4
t5aGJ6wwnbyTxkKbZr3ntw0tlLTUjfGDbrPGutOTQI+uJ5ahGIDAFc5NI6oslXPmSePDeKZM9eDL
MIyvzWxuZjBIyGQ7d4QeV3CzKdBz7da2/zEbNHMl1p5wffo5mmIuHaMUwFjSc4agUZp+mS8imn8f
3mVGAwh9FxlWot3c3SJEVeoTOE8vvhrJC4XSBf6Ai+s7GyyBQ+6p3C5xcuGw0gCFzgIvlwG5EDnM
h5NZLINFsR/Sc5TOxbFNkIOw5mGObKGzLReGxaAApOKN0KBMVZuOQasIxxRBtDkn5xJACjpWSgGo
VStERdRZAk3sPdw95BW3JW0zCZCjRLPabe2JT4qpJxxfIpkKRHdQEWsRPYpzoXcpbInjjzYROBPF
QgtY2nyWAn0q22eB+Ik+1qd7g8tfWJVL2Yw9cbeYcO7jqrI7yD3NZrWVxw3/WCWyPY4MWqQuwXMu
84/9HG+ETlkJ02DqoPqZjuBRSze/NveHe8MBgrdJ3+68WcKoB4v9Tx5s35bSHxk6C/0y66fn85Lu
Yy2TaEF3i+hqSh7AvlIcUuEJ3JiMxDo/XNh0Y+42c1BWGRKKwqNvhFkIPZMFUj+jMd6w7ksJrfNw
cafDP6WpW0Y4OaRVBr3pXDVvQrxlXTaS97Urj45R2Hc0wljCTvkq69Dwakvg4svZbZGFI5Q8uAOz
nFavkU1TjmvYuUPLBg1gnZUv3xbTpjd3pv9J4JgaiwaQeU0LqI4I5s7flcQpSHGfvD4Xao4SdpnR
Q6N5o0CPWjdPlAjXcalD8UXQm9yFmgK3jsq7e7eAKqCf7RcXL0frhsLZT8V4ZPtKm+aA59AiXnqJ
GABFXYGfSogRMcKHLVbMsznK9UhabkSPPc2DdHmXXjtHz+KoVr4eoVhp8P9U5kHTN7TXY9QD2zIq
o/70oP1fOV0ifXuj40z2bsgtXhQeyhiHtIyL35s/2KXL1P0uJHFvuDRDNHhv6211YW/ljnpmdJsv
n+sk2+u7h2BJl3Eey+cGukbG/8iw0cqhwwtL/7mD37SpcQmFuvjGDRbqqrtlRHTDee0mDTLc9Sct
190uoz1JS5Qwi94+rShbzRpaUgxRagl31GZSsi+DUSwByWTB177NmBHWOd12MDUYlcEEIAw5FeKZ
HhQ4lcochb6ncU8eNpZlzkuSLbq7iDCCFn1I6vO5pjnWL51PKtpU2gUoIqun+4ruqSjHlRgGKRgU
Rq/Bu5LidP7d0pQ4b5LRrKHR7UG/U06coE+INk0hAB8hCOhpFuS6ouW+rRFWWAp/SxMC6uHOHtgP
6wbPJaB1/kcO+ig7DWMtm6SxakVVbg5RRDIb2x36KnzDcfKlrLW9bxuRgKA8d1mX9scTY7XzdcPl
vdlpjHBkNnSIOzyUIuue9l5phe1BHCHR/IS4d95bnwUTpUPMr30Pn9ab879xNfeDASaViGW6xBBw
Nat3MRigDGrWdu9eZ70jhar1RCg/4s6Jz0d3jCVUkOBmUK2jb1nnSDD7bW63i4s/AlaASTWV+dsd
0ijdW4hLrIqESeeSsScqWAjtfgG9CJU4HUR6fF2MgbrQ9VbzMx/S4PoqpwZactZyokRNKMRACAWZ
sdkClJIBjOQoRvJlb4lXHzhZ0G+HS5nWdj5p59Z4o+IQT0mbSB5jBjBenTViXTx8UCIpmR4WRFRj
6yQME3kI90tIUISY8IjhoDgZWdjQMUgXFowUQkOkpxhqqA0sJi6/wqvzDCHAjjl8fjsnWuSQ5mUk
cAcUWeYGi6pic96R1IBPsb585HzBzaY5XQBghOb9bo1m8nEIlLRz1H3pSaySEjcFMMhMFf4zBp2j
ePE0GXzCQU0LiPgTXdslICUElK4+G0+hfyG+f3Ho5C61hKWxEo++O+1CteBLoUBVJ5vUfMGLvXD2
v8D2MQ8VZoI0RdE5I6DxoUx4jYy+tURQq82zhC4k7vPTeZiN8JIWvCtrGLUY1xoFKRCnxYD57hSe
URi1PGHt0+k0HfgIRL0BJvkTdHbtvNGkjVf6WkiBK+I9MOZc4esamVUw9GRLxkJJGMp6IzryIKa6
H/APQtbVIS7+ojUfzgbrwh+t5EA/yIEc1EfUUSjQhU716VVoSfS/NqA2+fmtEKMIJSiiE1SkzLp5
62aZfPCh6RmvCpMkZdXN67hCNNPZQ5seR6BdEoaxReNab4wVxCH0+IfcLZFICbP7PKtB7sJISUoB
OOHt7fV/f50nBpMbc57nvh1Z46A/l8mXSBcC2PMsrXJ+z8NGaO8623BFr+JrJz708wxyIX7aAhHz
KBggdUleiACQFrgojFH4G8sRCmyUN8Hnp3RH/IAEJeX7IxR7cjBYfAHIGlxdAwjJwJfQ8crh09YX
14D+DFtcG+qHSHgarpNmdxspEBqnoX1fdgy7r/yGxmoFF3KEVLYGSJbFNySGJBGRvyoL3UtRYiPq
Q84nbBBTffzHfgBNCMWZmx6/4TdUf5X4TtolRtBHW2AiC6RWsx3/p+Wj9jba/7NUo30Gv59Kezmj
MHfnTCZNJBL53VZ9TNN4CEPiwSwjVJjLXyTRPAZNGEeg/TwZ9EFf2WXn33QiDHXnjNhpLQgS58XR
9gEEtb94A99w35zRV7tcXmhDlFjE0vxiIViGw4OukPU1olG7nqcx+wTBmyC6K7HBd1hRlcBp+9wa
DNxaSXsoadK+KeYVUpriFY5piPzrtzXly+1tDVQJwi2j4tbD7ePvtshn9eqxfv01q4Z0blQ9zJ6W
78PHA/+2agLdea5a+2Y/Q0YpEAhieG92tqumq3yB7GxT7mX3mtANC17sCM4mO752vcDZ1OcRrast
R4K0nDqiw1Eh2Nw1xzafpZ0zjj7nIqxEzzlBD4yejXGgLkA+NY/1H0rm/4YlPCBU+tqP4dHqZePC
u/Qb6T9ZSJGdPIXCsVrYsBgFZ0Ej1dmsH446u23a2ezvPjU4GLNQ+SH+sXQ6E+/VhMKCCFAKD7eS
ARvEExeHJ4fqJHxaMkUY5izA8DG3gCnS84RDNhDYlGsE29vMaKen+ZnU2Bfh8YgaSoObJEzOwxz7
pJbQrxkWRW4fx8kV0BaFnx0s34Dscg+EAL3OBVkwgp6/gvE5tAjjwFIsnOT8BORF+4k8dIjTRdOP
cAqnuBbwbogEqhmKZLziHHzI02l5wDgUov9BBMHHGbGVdPyziyuElFers0dCwIPzxNw4xPk5OBTq
vgtxqHVoHFFUbFCrzzSn9Az3BXHYNdx2fkfP2MyHnERXurM5Ed0cTwsVJ03KutfudCwcnbaBttYo
3gI5kMMhvfzeYz/Gyjz2EhL3jL+uTjK7qzgN/WF8o3ZGd8dWH0+KztQZkgv1qrSb7ZuNPIT9Q+zm
C2zST6eCeCxI6UKoaHyaaJFVY8AUBI1CrT/AxqmYTtEbra3HYBdGvzJsho4nPg14JV4vHsbVSYnR
5Aovo9nWYpMqTNGLuy14x+3zVN4nzxO78o2EFo4OqYLtdX0RG4bv++17y/7ADTj920PS/vGctms6
CeuVdqI9xE63gBscea1zZj9Dau+yVzoDl8ScmzvypnfxG3N/HJVHPfjYzx1Z8oh+ygg3DveTCTyM
3ROSqRzX+oKDTG5zKuReN8K3i1+HQjf7pU3yad3it3shZ9ijJOigbdU0kose+hIfLkeFC1RIYCu2
4lYbwCU0X/d7nkdzb8vKE3KS76JChWr8jbjNHBZMAEVsxfcUOq3MgxY615fCf33FiBsWLwJVVFXL
AR4JU9W91MrsNGSE+vSxNGaSd2PCAJ7kvLJkR/4n37/NFhMD70qK0G/aVIc9uoAJmxD2Qxu42cKr
gjyBf/IwhZoXjPuyn9iwsdCj6fYvRfrVg6x0DeiJk3f3tvUIjOLmbYMWpWnacGVrnIjPxcEUUvCF
WcPsvVVK8MsrmC8cefg1rFXCM0tjRC0h1+yzUBHy37m+OSArecpUJrw/RMdz4Sxe8XKFX8I+XPUT
PMyK2I0cHlsVDhOu0Q2HB0d3RkKRJ7zPLuiLWqsDUSNACTRIQGQooSH1fFBCDp46BRSR+VcyDYA4
EaiNlt1CHEECqgEJdIE9JHQYODkj6CQ3J5aGkW6q0w8QH+AWS+QE3IaRqYP4YODaCrcTGtaAA0RF
qXPhMhLIsVQa3qHC+7wsWxPXX5s3QIp6SKIPdBMADhZQ9fDrwGcR1IiAVMJA6LBvaWaflR7Kbhv2
0Ez3r6ismqMe5Uml41AYu0tCsJWk8YsWV7zKxR1nCTAc77bbXuBNDKPehnKBvLt1i5grgTY8tyWB
K7I1G3tkDmEsAmPCKTQgn8K9JHgbAoa7zhEIO+jlEAtjRKKn6dDCN72v8MLRj0JHGW7rORD3AXzq
53zMSnngOdZzCdtKGiF6cnkoLsEY4lIAUSkgN+GE2DfElxVYisbuSY10PtlkPIAWz+v5b5A96BT7
migo1y8evb3TNBraqPG/cwMYA61snF7GVHFy2FYX0EwF8a1hVcHF6xEOSguQ9DPWAUpy+hrMe/Dw
dDgtBAsx0uNIdJs9cUZxcuwmlh1jV4Z1LFRovJGERg0Ly2jh1CIshuYcXhLdg/8FYnawuOAIvSGC
cRgQP8OVgk2Zerp33wjaB+6WhdtR2iKVwtg6MlsTugS5bSI6HhJPl4T1LbJkmkzI9qgihQiSzPni
YRgW/rSoNWAbHtHbKvAcCjBv6p6Mn6cxy40v46mf/cpH5nJOwfQStQrc1WXRT6kLkaJ4YGMm4ZZR
IoSOpU2M8tNQaOwd8kBItp82btSineccFr1dTga8qwZuSYtSHGAVj3gvh45hAd4xxc0kFoWDCgMP
8NQXs/Swuk3O+q+Z0QrLBxiN/veFvJJCWRHEE6BERwAOaF8E0kIDM6H7EoUqzrYfHawFRaulyDgY
5EskHHg+ul2yriQ39fMIt97DG/W1uHTx1EBx0Tjrwp6bZcFrjTxlViZQKFgoGmEEHVprDAN6W+SG
U+5/IJS1ZUi4AQ+vXwyi0tW9B+PKNC8DrIGTGmu+5OIMsk6IRa1iVc0LsmOEK+wLNIfzj3WzlEj8
xGhVuuJqwSVeQkN03k4ViJvKKJ7pc0I10qRfbwqSE8UHvr19h63Cu+ZWDsQAWgIjxAEYUNp992mc
+vdT1ImPLoJhjIg2M5Yl8M2HWN2kM7CFixwWyBhNfbMcIb2E049Qv1xUgchbILLANrQmSV+JsXw5
5LluCRiLB3QiW2fCYbVK/iTqrPSP2WMsmFBwcp+m5eTJy76waIB2AC2pc/49fGKTwD1PaYic1KRr
kP8LS2ffNwpcBpwH7vOTfBYbEV303RervBUipstMeOOSI75ye7Y6PUJ7DQdY3jN/gcXbAU/L1+M9
jRVjCkrUZkMWOpcQn3eeE0+pe+qWkQDrvU+3xjT4ucapthoplPxQEzNX3MPUXJHUtvAUp/TELYck
oUDrYZLFhWWMKKwmpMdQcFqrWaA0s2BqIasmdkGwOto9SFAWxwwTVkEqEsnur4NAzCHkgVv7Bs0l
Q1BAsIlg55YoNs2QxVIU1j+OGo99DvrFdSWYeNdwPBe0Hnle+bjANKCMfvC+/iEcvwGdKAWSSiab
N35OmxSWSoF1VSbgaOd61IAoaHyJqE3eDakkbKTVG/foHqeQEd/nkk7ss4hLic6MFZm1swIQ8k6g
dT+DO9EFCQUgJJST0Sx307XifVcPCuI7XvP1nGw6+xPCMXbvzMdcSY7449MG7uARjdnFhl6ROeDc
g1j86fpCQZBAuNpi28gCEuydxq70MntIp8RDJ8MyM4w7AG1I69x9UDPss3+qPHUlYHgSIziohBq8
hrDWN5bMIOoX4pUGHCD0L3G03JIsJpwEMYDWusSSoI1z5ZWxNJYCGIGjF/GhDh+COsI5XwRxws0c
/+L8ZRMp0eP8r3N0/AcRY+f0jBFwtz+j1SCqzgKZKfxl5sYw9HM8BS3O2kRgPpOhcYqrJ8AxMqM3
tIO4HH1cc25p8Z3w31jK1hdOMPR6l8h8WR11VrS4xHdQNRXdRSJYvv0XCd+hzaV2RTYNtADAIzEc
4GU9gSQygBlomqCW8WC012U4oE9WkOweGCIRn8NbO8tQ3UFijFd4G7yitigTaQU0WrjAzZk8BC+b
et8dOKmpzPp8WddQ540JjNol4fqVZGyOSHJ+jBVxPAC4VFBUBViHCK2dNiDfRDwuBVDuSCKMOXg4
1Ci0kHgg0S/M602MLuKqr8bc/itU0e8qJyDI+ongc3zBHXIaioWBSjEQy2fsFluBH9LXA/9NXCKH
Ki6q+Ol01izRAanJdwTJ2iDYqLcKiLT6pPgw2BW/OQEuV+heCrnYIJq3Et3np3xdMHV5/dyOmCZP
XyPQlY+xMV7A7yz1Gn/xUFNzrEyJey9rY5+t+Oa6/r/f+hNNoau8mkqhQFcSMYdkx7nlYqAT82d4
3Ht7BcWCJhUjRhGIwXQiHu6Ju8TIVbJx8NFX/amYX9f9CRp8T+P1Sdqjbob9AqJ5MWiWxWpwyqPy
oAiVCq9eBO1fFVTB4FQHHxrSPwy8LiNle7EfHgcO4M5mVQcVuXplWwVfmtqD6wEuqvf4K6NLpJxS
8BhzfA5B4qyeMM5FPKDNL0eSvRRc7i6hBnHaDYANBUGPmgbmXF/zJ3tMehARUpL7NEMk3fxjk/Gn
ONQlItEN3BNJbwMSS3cfDoNkiILHi5Z2EWWu+y9CxZrYT4s5+IkApRB0jk+GnRTsawEMlPrA02o3
DErfZPQDic6HsaesvoDHyChTliN8XjJMAfOr0WEQaj86SnaDAgURLYBSwKODxcCevgnkkUkRipBu
NDdPtrVwqgegaxsq05y5ApD7MCY1dVCSacBsNi/UJdgLEGHRZ5rBe4PGH4GnodvcCCo/D1G2Qhgl
p85nEDzL+0YGwtAcBfmRtW6VoNcu0GhLfJ0raeV/+WwwrHw+jix4h2B/dBAEn3+/gyQAFNdEiO5m
WHgyTZDqNg8AHR8oo6i12JKC6Di0G3iUqcdoqwvAuQyr/l/KS8JWgOOxYCEz7FqbPc8AQKMcROVw
2k651FAcmdBgESHMHowWEN7QGARetuR58Dwlzgqmlls154i6UBe0480Ft0hUYYZs8xGew3eXRlkM
gRE7UYYC1QHNbJaewXzOBAhV4cAb4NWk+LcpZ/BoOnJA6MxlWG2MV/IqJE6opnneaiZDEvvOmaZh
imExulVHxg+zMqgQx3fvEdwYZYta4AUPbXy628PNNajWCjXhcdz9fbef7QMQBqPkV4anekOkVc2O
Rq7reRTpq9t5GNBVuqIT/r5T4atdaEgFQfQHZg8tx1oJtcSI6zXaAPRd8Qc5BqAQEpTJnfe0AqMY
k5Rmwd8Bt17X+R82PMIHoSkgn3Rr9QSVzR5RlS7Wojad7iuSXmstvNAnIvvSRnPrHfl4hAx0fVyc
fNvQrxLzpd9r32UOLxJIewC9mcMhd2+7EV/R3MYKZl1yOFz4noNFJROYryk7hfijJy02wnugUxr+
QNAlPKW3zv33OCYjcD7DkOZYVvzPHubZsfzNHHgpm97MLWMFbgy7OMRL7TAnZOSGpxrs8Wet5JN3
0DOWoXcp3YdsSxKicjCM4E/f2ukbVckP31bH4jigs/pn9MMgqe782UGMRiLJELUMoBSxbz1j91wA
NamB2EA4a8FwIU524ZS2u3YHXXfdksQVIvMOWz9KZOsT4t6io4pxx8TbE29efC0gXFZ0izGdQHCN
Sb0SyUrzGhZNRV30Rlqr+VfvO5PP90qwwO1c5a+GLL6hX1MNEJU6LhCFlfWHRmSSbA+GfjD5YUIe
E3YVzp4AApJjuuHrCIYtNEmPgIFisOBuico8zwbAL2VJM3edqXyU7ikU4pJPTBBlwGhfbj8bkyYu
fAYz2vQbExbeFwzGiGqfg7XmOL2RYfiSk889iTiRg97N7Ddn8ziojg9e+ZpAFyOBhhu2ISwOmg2Z
b6tFhbkU/ouI5jgqE2UG24gdVvjyLvV6/AL6g1f/nWgjC9+VPBU70iXideCLEj4z0QAEKzzVgOgo
KpPhjEOfm6ECyEyj27y1Pu4LiRyMW2muUAbGM+CnBrG48iwBUNL1VhyYxm994j6MrSdmGvBmIkB3
WQ0kSBy7HNbJYNltoQTiMJCYjzuuEAJUmyCJoFTMcMMpbKhR0epgKR7rhv4dHP4b1E7E6s6V4KU7
VzABa8J/gvj5IMYXdEc4Nog+Js9jisWTfu7+IzDmnf8mJ18fW6A/Y4bQ1BFVjAhxET3oApQJaAFg
DB8vzJxLSBd2yYUFxQlWln4gO0d8cqYSMQogn+OoqEjXVtjrBIgflL8dc18KmH9phDfDDaLNKEhZ
0ZopLzOvRxDdQAe7+3Us6gMkoNObiYMEbhaRJK6csUoP35/sKKog2UbsalAKnDEPdjhU5p2xFK7J
gAsowhJR/viEDZzDT4g3FHx32PhIuDQ4KKzDSqiaqKCM+byCBtdwRFV+Rx8gaHGTqMwpXepT3DGN
tAEFZjJYwpwTEkXizghS24gdmHrGTuekeUN+BiOyzNYPzGcFNbK2GzGOg5TCU17I0qwm4Y5TQMlT
I9PXOdJe8PgNqzv124IS8Sj84P7Cc+T5x67YsR+IaOQE2atUW0GdsHmNX4rkv0R78Rg9wz/TdT/p
PiQ+nKCg/DMsYHuEdydMEaoSeNiUff+y1b+EKN6OtK/woGAZkvA6Ucj/+x9hZ9acupqd4b/S1deh
IhCDlEpyoQkJoRkE5oYCbGYJMQv9+jzL+yJJJ3W6+rS39za2JSF93xre9byHCPoExO2jQZBEMY9m
p0d/j46G6nVTWgLU7Dhei3SOLo2WEt2bmJGMzsK3G/aH26wDM9pMiMIoFRCPgaAhwEIKetKM/WKf
EDjNCKUeOCob6Fygj0tURPA0ZazzMa05SP72ovJGCAQ9F1Y7kdLFUnvU2rsVj9AHJsFIoi3mS3Gi
q8G2l7ZUOvs+3+ZnzI3CmGf7sKvkBbzvQVB2C7p4EUUUo6IyActL8UOzC5jkWghGMEbeT99T2tF7
zrg1btH1XKZvMtIWxQBiyy+iS9D0LY9slJpihJvD9hCdUHITY9Ik+hIW+nP9XsPtoMtylXBVWjZ9
cT7aT+ngaOHh5Wgp78wyPU/PfZMrDSTxCAgi2y8+vpSmB97VZh8bofXhehA6HhNhgVRTfDSK6Lz4
JfW/neOiiOjpsj0N0Ce80qVfoQQTTaqG9Nkr0QsxQ1cD4dfGjNcQQV7Hb6QbmDhN0DhRH2YCcLKP
u0NWA1YWiismYXOPeBcrGfOYqiO0sTD4lfGRIWjK1rRVq7BCYYXmiSZ7QZ0KWwlKS1fnxtVQ3BMH
hLiaILQk9rt6K2CDGArwzLBMN/T1KD/EcuF4j4DQSxXwRYFr/zOI0FuyEdIKZ5N5j3dfurfkHW1E
npL/lhmmsp63KSA0X6IzOBMJ393dCs4p7YlyqMp7GfZYRcn4mcGHVQ4dGbEBT/pvSYkOB4VY7lS2
NLo0LYqhJK8TEpAuQHNqnNSU2NKojtBXtkBTkiQ8WSgudGHoglLPprUNXJnyG13RQ/ikMM3tQvWM
TrTdonAtDgt3HpA7WHiWcyLDq1R2qCVf7S7p7x7nBYXCui4KDipE1L/YteBdkBZK1Aj2hcWlhRda
j4Ttnt9X9IIZNRmDgjK69pXOsSB5TxjRUZCKmpgimVtg93OiG82uH0lRbRDBBGf1g7sKEhTWJ9Nw
RKkKILJTrs4pMGwIqRnXQES7GkT8wU6gmThdlEPtZAD1Lghvod3nfVkxuYYQ9P2nS6eLDhi05C8A
vO6Vz2BtJVfS4SKn8yteXCp1T4mIy/F7iA8NBJyXRYOdIsBy8Rx10is3gzoviYqbeSuiGU78xJJO
I+AuxR5PXkXxh0xAGzVj4PneiWD8Er6Zp4UveqfnjIaFvnGZHbMXdLgPPnUHtw1f/rMliZ43dKRf
tCnVOc4bF5vkm+/+MFh1WrU31Ln9x5PEo46J5AnbKPqNQa5wf8hd2iBsoTTIKCZVPDlOqji/+Dbo
DfhL3Kg+chXpY1VSjhsDwAdV+lthABz5pobYp1/OncQ5sIAj+3l46rxPol1SZtKSx1y++7e6mFx9
7iAy/qv95C1dDgvqM0tJMHj1h02GGHAk9urCOKIhP+H4ww6OHgQr0ACfFKjYLPm597wDD5mYk4jj
5kBUwf2IhGijEXs0nmKTN0AvpNqZ1vN6jkHXZ9QmmuzR+kdfMFe258kFI8D5Pn4TCCE4WIkIAGh4
3qUfgvcUuHVqT5M3haoWjYshFvNSUqCqm94pWB1SnTIEm/Vc6l+XlBvRrwmspGB2SJUtaGresn1M
DQu4MMWOeR81MFM4SAT2E+48fXNI3wTO4jjWZgQzuZE19XkmPoQDNfcpBE86znnBgSmaKR4fYo7d
w132AdXzM3qT0iFx5XmkGiXSC1MxCRQV+iFn+lpXuMb6hghvdYyvobItsH+5bg95Oyq5ZP2gPReu
fDNXIImf6RnBp6LJQwmGE79vOSIeI/e6bvFUqjxOBEU51S1XKvnUxbA3EA5VZ3ScDHhfOONhH2mC
3ICtSBt9eJ9ALvtCdTux7avWE0g7vo+EN5+tPDo8hcS2xB5HOMxSn0F2hzSSaBeEtlSP5Lr0f6N7
0uWFhKeixDmkxIEOaQXl0wG8v1zDOsYq2Xkld1VhDdL6oFZ0SQ8IRy6UtKkl+0S/YW/Dr9yFL3nH
eeZUIjEX15zlUEJi7r+EsW73ykokkT6LCoFP2z1Hr/UlaNb3aZWd3OvomIH+oxn4Gu2GSMB74Wl6
odp1jk5g6DrQ2Kjv3ymuHiBHDkB6t7LjBLOfFdXQAisXEJnUQhKGkyKhBMoD25uDslnA5arNAZHR
L9gVciEtOTildPPoqnaBqBOIU7t4GtuG9ZiAV5qO5FmHVZsxIPqJrYhbyzlMP3ED/7YJq4EgJiPk
e6M+YybXgIamUN1hm0dU56UrJGUanZWbe4oUSt7Z+rfC9U4Umstdhk4B6AG23/tvOKoqAtM3e2Hh
1eiSD5RgIG+usOSKjqvjCjUumDMSsb1FlPre/nl/cTZ54l+kEVXyAGxaWXtTjc+e1OSIYq9bPlC5
2162ywUh/gCEDhnljj/6CbcZypZiCR+QjhOzeKxZy8Uhv+k4Gtzm9UalflnHdSQB6RtdkITye/zN
pB7QB3gtugA8mlHvkCuxeLfGNOtp2wtIvI7qGEsDhHoK2Ounr3+9kbCUP62vz0yq62/CmGWqf/XR
Q1D5OrAZHhfKTCpg+wUtjuxWm0VWRMfFkb9SeCPc+SFGgrxBCkhoSSBKkMNHiUxpArYoCx6BZqOK
P09bXyJAw4M55NqFdGanNOcRx1CjRnj1GQ4y2djb8LmbSErH+oRkHbepLjYwF//BQ0weQf0byDhr
iRqxT0i+cWBZ0nmuHyzEPTRIl/w3U/i1ubjkuDRJwTwnz0BfIFomnaS7Ij9ub2SJvrIOSTrHpCEA
6Q+XkEeDxZ2bzP2kUJCJwZ/SkYz2nmwpe6QJDRfxzTLForUSBD7oqAqrkgpu/q+0aVOwd2AyQk3n
NzuRvItqfypdB9hP4YC1SdwM2hzxmdv4anL7NNTCz2+aLfoYnwr0cJeZLmnmhPyYlI6QZKahWmuT
B+juA++LVqZuSIBXrzEOt1BGayaJydhCfFCGuvMGXivoZDxP8iMkwUk9xEJt/BqeNkfUvXv8CaVM
hm7XRzLhX2d6fIraXxqVCyq1Wkp7DmQIggup50q99z2qsYeEY0aZDboko4Foyb0qoG5CEK1+qfF9
BhBMt64zNBm9L/1rwIAwXSeIvzuZ9JTy7U+LCQ8KLHe2Ohpi2GqgEkM9iq/GkCYoJRzFa9ISdcMB
zSp85uQWcHfJ/Ummwv03RdxUZLgj/Tym5wRRE3aBFFjPSUkd9pQRlJ94UXeNnTquc6/TkP8KEgco
TTiG4/l6tWFpLVEQggrDohPhdMv8cJGwLpi9AmLr9W9KsrjwGWF30kd9TAKxflVOERXR60dewhOQ
PH6QVgXlb1zenzVAfxYgNYZdsgzi86wP6L0JNFxq9uhRxeAJ3wzCE27AximJdm5zqZ1LGQY/Esb+
yRS4VKQclDw4Xa6WWBrxt+rnRgbACYAkiDGwYuDd+G47Gm3CljVryYgBiY6IaWksYgHJQcvFKKIP
tV5SrlryBzmsC31SToYu4GuKbMkImAVCJz0TVy75CqJRDCrL0Wva9aWcTU4mGg66y7ML+aDGF9ug
5E4m6lWGiXZ43C5ghgY3ZJfY9uGvcEEiUqEwoM45vMNH5RanEYHyd01nFAuxE1MRe/ec9KYDjxV4
ARCegnmXtnbNpTqOPhTNZaFBhhv1GI/bjyqUF5C9EKF+vJ0ZhvD7WMFV8OjElRPpNotkBCMFOtVs
d2S8n3WJ7ET6A6R0a2xVZnhcuWSBaO5l7Vf87mxnItgdyoSAzGBIH/bIb0F5i5ieAQ2RSVHL7Y67
Y243RBtXMjiEbXYfswQ6qiSLrJpTkdj2kQIf5ih1ow5N9hf6XeQMERIU1Ce7aJmyxnplgLiNfqwo
DtA/Y04labqIrUH+RS+kwJnYApCb+qhmSHivUT0sR4x+jvqkwc/sF7RKt4A6Il5t/KMpHk/8aqEg
/zx5NXiQavTx+IN8sDLP4u7G4Drj2jSHm+DjLf2aMr98/PP5GbQyr3HbtB/k32Semrz6EokkorFh
WzCcILijfS6nVNJdRW2BkO7A5AVZGtpXjMhC0vRgv+AUSnocZOpiBysawu64zyHcoz6axydnhE42
67u3hJtr+FrszAPKIZljqBmv+KxJJKUzI3IZnni5CnJ2LE+YoE3N2n4hjWP7Jbm8jyv75qKis+gW
20826aX5RiAMRIAaDApKqbUO2/D4EWxhqSEDxrRLPnOETn6DJ9ohVhGHsxIiWhZ9DkLt7I6tDLrX
8XlSIT6RDqKFzcsE5R+9pYpixOlXKSVTmzdjxXQflVGCGrzazsirEeU44m97cJYcyAsTZ2b5OB15
3DVbZ77kzbPx5ntw2X7PUGNgz34jAEP1ig6v4NzFHIIxEV/GfzpkXXgukDaxSpJYUkKURDJskaQ+
uflB+3KFO+Ojy6AYNXLaMw+OhuKi10NPAflRjF9gimMzRo/uTo8ekT/Z61saWQmLKtI0KeMW/h+5
gQgN+ngYoQLhni15ljs4zD1IrU8xdQBKDIpbTVGmhG+L65UcIiSvsulH7/UgFrMQRk0ClWYTP58h
gjblYRCO1slwKwmigg8mOksWnBPeBktSZvyGqKoh3uOEicx66DK6yc25u2WAGoYdqcVT/CQf0r2P
gdsRv4hZkZIJahYLNOudFGMHrl6f0alf13JmGES+Q73ZkToAIhtGv/DG8dB+81oOcLLnd15mTwwj
eIM5fbRmKGhwTyDdVKgBIsOm0/9mOTwTjHwYnSqnJKXxccqGKHVuUo4SP6Tz9LP7J971vf/PtFPr
qJra6alqV9H+wYn43qo6+rV8Mq6KIOpOWj+ghvDA70B0NQoZFzbA2MZNVBfUtAcCkvbOy0TVb92Z
02+Gdo2eqW/1PfovyAi7nsIo28cBXZPtEF3dsHc6yoAbUz8VVYqX0yabvbt//9u//ue/b+p/2/1c
4sv5s7uUfyufRXw5lI/7f/y9p/39b9Wff/a+/+Pv/V5f7WM8+t9n8Q/Wo6e2Viiv2+MyJQJFvEtt
GknCgmyKiTKe9ZBiOTkqpdHDiApoyGQ+Dag2UfndbAxcz7AtwriVwbsXcsbd5Do2ByaWEMUKc09H
CBpAdz7O192rpTq4ljGLznxHU1JB8qZ7f3027W6793/Pp6d01HZbV9o9nFTl65sVBtw7zr79L7t3
tetfNeUyzZ2K2VejMOblfG61yTYXb5u/YU/O5C1fuRjr6Dmc7LPJxFvGtfSnvH3kTSYt47iZ3KGU
QJ752sFxfNPYa1Eq/dhwXc7OQDde1uU9VZFe2P3KDCAB5y9LozNGmcmq7zZa69vHudt0f64YKKIi
hnXg7G+uTjepttXJBViFyRaTZedFpqNWurpPKBBG02Nh3AfflHai8xycDG2FQ5Tp8dl0FXwzzarN
Azfw+N/RyN7udj/KBnse2EtlZeIq/nOag7ILtk+j97IRU3Dv10/bH1jMY2aUCd2aAP5mZruTuaVk
NwSFyTVR54XxNJAgyVxFPwjm7Ysxp/DjLA7uWqyfjs7e8bwHSRZS2eFliNAYVJeKt95Cp4OgmPPO
kCDpXRg5zRWDuVoMK0xO0stbPhYPbq6qdk6l3MoRX81xK1q0jMaL2k6QV9Z3gm9iYbhZ9vS/z8Qh
J1Ldua8bAS4w68MID5iOWaRR12w8B5MIx5qrhv9NPylNvpsIoA4u2Ybvm4UFq2hphIox0i2rZ3Fa
g81czdhPRzTfviMV8wmo407biKS8sfxwFyC/4y7Ze8sfZP/f5BN8F/qz6D2MAsUMrE9aDuwrXrwm
+Tf4ecOZ1G7bcEhgrTmnmxSzZBAz/Gs8C+Obq4x24W0kL/yJjZY/x/vUqCyuDGcV8M34TToBp+bn
dNmTBx2AyvDnQduYFMOC2UqII43h0S/11sHcf38oSPK9T5vvWetLDl/1r8OLOXEiWj/ckNEa9jMU
NQcoTWVDkAY+6NG6CxbzwSYApHEz3vbCibzUqwTVm16GnmOh0waGOP5Gd/SARTcPaJoElv82rKyH
A/IwyW/W3AmQ/GSNcUoma1woeFvHEcUmC5YGICCef9rP4OH4eVxP7CWNjrkWoPaF7yvsyYSyubeb
pnvLa0MFbXCuW45wDdOHtdUnmKV6NHxuG8CydKHzB/5TNAt1eql0XoyPCTsU6YJVA8oEQOOjvQkZ
8K+RAHdfKPx20RbaFtg4K0Gdm8Bjy2mGHg3urx0aKR7KKDoYHggeD0SjuaAsCQiLVurJODxQ+u0c
s5xmLoGdBa8uY811E+ytz0xAbakvfQy3NH1SyMDnFsfv4GpOWilaGJeYP0qd9SJQ8dPtKOYVaah5
PZp5J6Ap4805A26ncT53FoX9nJIhGjXT2D/9uGVjUDbh0Qp6kI96I+XqcN1NSqssTdY8sbLCyYDe
cU89/a1fWeIbxY2d921rm/iyaDVWezJJS9/DjDRKf5ZjDqlxL3ioecAO4oE5ftnYz6S1sUu8iUYm
bx8YTYGNnE7An1jeBa6p4XFKL4tJGp4dJWRrfJpWEHnFjxcFC9aDtpcP5K7B0cJZ1BaNf8Z8DJ8r
kl0s1yVGKAx0enrHaMbRM7kbC+kdcmKUgZ/GfMAnMcTArzXrK7eqhw+AIdR2A9yfVHQWDoO1QbC+
G05KahogIg0cil3GxfypOLeoZZzSRd+MJi+uHBgA1UihqBVAV3kRzC+G/N4272v1FfFM7dL5x+zh
Z1YYzm1SWxTdWbAirOvxe5lwD1f4qLyMdd/0vLQFQNJ4MWXPLDgL5taGQwQ5cPVVeNDUJl+jZhEa
Y7g0zcuaPeelAWIBJBF/POdduGXz1416EmQlOJk1G5/xs3d+uNC42wXR3uTKdrYQBFzHa7hVvJcR
l+7YgD2wz/dbxWutgOvcTOVo884dM2gJUcPpDEH5Wk04tB+2bQPL0IxVb4qWmG6OsUfXTd5DUKZY
IUPW2AoIsOvtwJgALLEPT97j5gA+M9Tg7L8GRrr0UodriFWfl8JyB19m6jAQrTN2msadIZzVYXhz
AYcx9yAXqLC9oT6NIUXYXx+LX2R+VcYMAMmMjXv6MFGGf2DuAK82jzw+NNUy9+27WaK2XHfkLgfG
iL5hsK0W5hNWzZnIQDfr/KW4Ouq5c3bdryAIbkAuqO3RfeDidKDTsLvkpyYuaOVPr/P4rhpYUJDZ
cq8wsW2crSvDC4cA+hboCx8xD+yQGRMGUzN7+xmlVPOrNL4aBJW1cyOsRoNgvzkvJi+/T8PdFHQi
WoOdkWpfqWbdHwLeax/ZQc0zU/z8jsa4B5O2YrH0el0v1lfgpu7CJJyNycf4+Qx/YHv3NMZjliw7
NFWIALv468TkbzNatpy7xXDU8bZuhihXfm4+u+NPnyvMfBTD6qPwNhq9rTG+5WYTwuhBUucpPKIA
4u40ngP4KCdT6ZmbgxmTobyzo9GjfUgitzOfk3srUmXiXjVfqx4DBwx7rHbMaN4MewYnhYEYKywQ
rJ3tUTguV+Px3drUNxPmyChWz/asy2HbZD0jk/VkO63ZhamwtCwKOdRidYsclOSTtdDuzMmzjP2W
BaRnx8YXM/4jkwJ7tqdr7iZLs8UQCBkRUOA1lRu6vUxhoEdmdk2S9jMjWFlymfXKMfQzli7jWxsQ
nBjMFF2NLQr5dWlub0E57Mw4RaZuv+hwno2xZnytVn1c67YH59t9tIxkZ52sxB0tFWNa2iv1bIRM
DDm819uBl5znvrV9DUdZYuUtHlVkpad/EtN39H8SPfb/d/T4eO0P9a73IRp2rbli8jxP0hcTQvHz
i7cVUiPPqTylXHviLzIcwqZrN8j/OoxVJXX4h6C8p5BUdPq6Ouj2fg/zfwSxR619anbq9TJtIra+
j8FWQtHGmRRU39jIH8bMsDWDuziXlB9T8CnbV+L/9VG0O3K2f3EYv4f5Pw7j8zletOORDEerbYS/
PZ/ISBsGi2ayPlfe+hHfjdfSiAZ4TxzNNTvHSjGb+ZGuU+POqZcudD9SMQet/YOdwgnsLX2247ZL
PIerFpvycbIIiCu57fYfoyF9VhywYExmfVrOrDEvXrUKd2Du+jwe2sGYwo9kPGg42nNjhECXRrAt
uxkqk4xK9jC8fE0rinnKZNQa9bYsnozltLoG98/jh/uRwGZ3cLZbQs1l2B0QA7COwJgcApD0kovq
Ej/w4K/++jL2VfX/u6vaHb3PG6p0Na39DzlWVx+cdq9+AcvX03D1I4RIUNn1cd0qISox9odQ/5yd
pq2Uf74GeyGqYzRNs4WJO6z0aLEFdxPSL26SRdradIGOb5APo9i55PQa7tuGAruaNTEyJ9Zn5A2U
xEl9dZcew7AXFz6jrf4+pnRrqgbuKjHtK+qXLfew6jIhIVLKB51EJJpDvJ9COpr5AVtwGRseECBL
7V4GhDWMkFDrvDZkPfUGIRAHgsj6KHpuPsjn7z/uoTpuMfmFykNyEHsNPDbAS+V8TmyWFVv5uJdZ
QtF+KwmCP6nWL0lCUdWhnHrhaykKnz6jOQUd7SOStj1ztyhSQ5runBRyE6oBjOzQvqXQmCFokBoA
zfozZcUPyilKntLKdPsofx74stNdpPi6xCMT6qbzoSVFU4qxFcYrKLFIjYYmh0DIgoI+ErQBfHFK
amIUC/F43llox4dgjallEN/7BbMbR++N4OVmyixH7VQx1YlvbCJcliaIBHdbJKEDhJAybkW3we1M
9ejKedX4kIt18RHbODkqZtutZYDLFS1Z2rKYxcHMpUUp2nRp7OHGiFezKAoq9OTF6BZhljks3IfL
GNf45b2HV8o4TPvRymj4PXcAN3eMbC5wB0o4EKV3cemP4ADBvBH6d0B5xjPA+Bf0BjOFIwyyUFfR
FHXv07bvVNit447sqT6tCL+HvvRystCPISqFXPqAzmnhJtaNl2O44PCwTuI/lGvZMaxWdQ5+LcSH
YXPLMT0EutGJtDE/K9QmO8yXynUn1j9WN67WFcZTt3UxhZBbz5rGqtfXn0OCPUjE/zMsVRhSRKym
TPeA2qfX0SN7B23NuI5urLmjbm2oTFDFYv3VMKXwTOVjPy9cjM9+Lc3qSXt8Vg35KxaYvGzgv4Nn
AojBk2+Rbz3gflbG1eT4/QGECRlTDMq07SVFt789pbcJZmXvvL/95HhK0+2Jl5r5XD2lQb3qbMW6
Hdld+g5P5BXhkw4OvSIczO44v6JvkHH9N/sxog1xfI9JoLrJEVTy4rJlFDtX6NbzRWSju/zGxLXI
R4Hcg6RFvsf4jiCHcRW+SxZA2x1uj+TltJrlswovARI8UieUhSv+6bLin/CcXfGay0rfELTT6s+P
3yWn2N+iswB2yXADp1TiSKvSDJ73WKTbzgeos+bxI64rFJGCBOWlz7w35yB6G2XbJT1bDeZ8x2Au
zLgT3XyM4Ep7HzMdbt/lgPQNv703f/Do0Up4GXz8PWAcboHdY3owYfBv+86LdP91ju85B4m8Je4S
KncZTuI0Lvkzv6b3/LBiCallXP2Jilbt2lwXhmwQJh5WfDjyswGYyaf8R62FL/PaP19R5XrwqXxL
Yf95SZHzJyslbd7TiuoNF/UqgsfDSnQs9B5Y2TTqrhSmA8xZmTe7o/WgC4AC/GzeASUUeSsLrCse
2SK+Qv1ND7yPKoZxoLQ1bwGuRRfaGWGWKLqpMQwfNAIdhA4o40eq26b4hNKRzmQr646EOHEeo2lA
Nq6PH/TIGXahpPGghK2jGECSHkhDv0v9uIPYXIY1Gedk3LPFWF/LEs0twG3x+GUwjFFYzLJqxptO
NtUR6lSBTMCoUcE4CqNmN/CdmP9QBOVdCDA5Gp4UQyYGj6Z5MpYBG1LSQy4j8qfPkN4kJcdL2Ga2
mPkB5onPTmm1x7Vb2b0E9CS7OwVOt4JYv7Rqo/SXMXafwT3ozSpMEe9Jm20GxCmCXCXXneP3YF5O
eKvRDMgdLXfnrrFpovJ2r+4te7CRBHejb7jNP9vB5s2/qPNAnYPjrjr0iPHLvRkFzWBGqQp0pzJl
Q7cdUgUj54mOlfKRY+fGYENDKUOzsysCHxTK7KgTVmCsP++ItnZ457AGNCyYPXQe+IUxE/YeVhmb
/kQc37VE3kIA+fipQ1LCErPNqJDOxlxiBckQQrSEhMNlZwQLAUoa1ciKsHGes4pHPYQR58lnK/K6
TsjlR3X5gCEi81P6BnlJgh4KSYOSl/E5vqYIM3DSPcY9DNCWMcnx6BLcMmGOHFCgsqydgkvyHjbj
DzLAl3+dVuSSvfDhv9YUX3Heu7m32QHOVgnEq0DVsIwqXEPCMrxSgNUh2SreBwO/4ZuMQqz7qtkN
N4wvwLOIHLNzdv+5TPcZXMX4iA/DEyNP0I6xDD2pfr0W2iEp9B2LluewmPLlX7mQ9rXPzhEQVZV1
dMEKbLf9a6KhJbknspS+6GUf/Ae64gErHsHKa4IYeVVNTml3q5g1RHrnRoOx7ZRUB9+Y0r+8LjaS
6JrTGsdNGZ+78TMqrlEftZOCKOO3/89bO68mWKLzbsmLcXN0pU/fwssRZQ93hpAJohOP8R0xC+Im
hh6R8fkKDtZagqQWq7ljdOZO5jGPPnnJhNfOVwLdac1RttXeB+/IHk6wIqR7oMU6WqdE9eU8L+RE
zDRTAEdG1UMgcIwPbuP1wDU8836Oe7PoicddWwzs3sMLpsLvmhoHe4IrEusLk9zaaOejhAcSXMWM
KHIeMsTP4OJUdDSXAG1NQpcLk8R6podF8JyqHMuLjfwghsb+KyujguO7UZJUcfjc+XdKBv5tcmXP
qT3I4r8Wy834fTBvmLt2uXisutz/+f6bazq5MZAYdrCBKHmHlb7xYEfYf93DMu6wICs5oBr2B74F
wY9sOojYMCHaqnOEDoXd27Aj7dGV/aq71DlbFg81wvGY1b7eW3y1Pe9tmKKkgMd3H5hwgzlSn00+
FqKbYhlC6SajkuqGDywizEfDfZwPCAVPOVScZiNi8993h3f9jr6mnvPYU0n/2HwGr1Qix99Q8pCj
kJdBzT6BY4M2jDlK/zeAFBbaY97K0GmuYKAQXCEw4oYkOIC8jIrpR8KKe3JyETPd0zZ2qp+wjC7T
AY8AkTeQ8tGfqEAcTHf+cyoOoQOWtsbr5jzi34ic0v5Wf5qyl7KwdPAeLePPCufq9Dd6kI0TFxpc
nLjJFL5n5x+/ruEpZRuOZSt+ys5X4Wcqf3nnn/CNRawy5XjCF/HN73Ecks9UUoPT4sg73z6Z19Er
u44wNoVBvCiSE1Ye758qGqwHOMC+ssZTx/dUDLIPEIGJXLDXxtdAbo7JUYVb3ccJZSxv9J9Z+Jrn
55K0ILDq6UNsNo8wV3HbkQViV1MeJxf5dRfIYNU3M2pbuwByo7+nDXyN4WrErcVhjC3mohuBXR18
zONqF/ej/uQ0Bk0/Kd3HqJMt6WRdHYBX216gjakUH2g2fihnYdWWg89y+hBg2qEesoIAOwT4EnS9
0v1E4i4JZ9PHTCpS/UEInytUOYAGcsfSVdMdLN434mYG1kbqCEDMRKVYsfeXUQ/Sm4qzu+ZQuFkJ
V60/vtE+PjIxhyIEghaBadSN3psBDpsYuUDnes7RrHjd+QE7bliR9gHD7yfUlymqFyh4cDA5FPhe
8guH/YxfHp34vIWTc88ehHfnRhUNnpwGrviYg9cD/vgaNeHOKxBW90aIbeIOdDmodeCChQoByjjW
E/wV8mXW3cAfRf3WDBVKQ12vDxuL3CNhBg6crBJx/DOWfb+NBRs+BiDihhc4ajdU3WJMVo4OjmuL
ZiW8rY7pnWlCztGuc6ToEEue3t59hXjcx2/OTw+6TAF2CDBdMCZeBXJggBtmG4hPh4FETt36/h5Y
pYBOJu9xFUJDnTxWpxhY8hy+aaJsShfaYgKLfIQdanyf1m7P7gBw7Bp4MsNQxn7Shh5qD9BOthjs
o4tuniirgumjk70fdnoEH+815BMPTicCjtuIeqADmwUbFkQ4kHHA5SMRgSk17qS3XwLZFfwGsJcL
MvRGs3D6wBzrEb5WmI+ca6JMi0+gRqqa+QFDDeyoi4mGsU/xpbqt9jVeheaZZj+te7wBWbbSNiKA
yaVj4QKkvq0WRXrWLbTGpX1HkIKGDXcAIM+E2nt5DXYlLT3ESu4AlWlvqbyeaPKGN5a9X+0Yu0ou
44F5pjkoNsGA+Zdua4GHdrCcKFz02/akmmrSBe0wMNtnS9mhOMToz/zAlW6S9uITNeHz643ztSDl
Y67st55S42YDcnFmT1phCbC+mN7WYkKPZdaUcv6OLvoXVoPIVJUAA2jvQc4jjvd0WdgPUK6yEhGY
vYPeuHCLUbNexuAOEcRgyXv/QV9GRFJmMjEEAGJ9ZCgetrvXC5ffOD7tDKCIPna3yLpkMlBhcK+D
Ra5UCMPlhD/UtMd9L/as/Dbdeax76QnJaRHwte7XYSpByuwxu2MQLHTgZlaC+MD9MLpOL4uB+2Zp
RIUqs89MzK+KtIw+P4x2LlTM7FkPdX/gFwvu/BHucMtJJavUEhv7m2K81hiG1bOXi2chT+5yzKQx
ZeN+XPyIaFRoU4Q7PgyyH5WC7+zICLC4qVSUoZ4oZI+R9gUL1+SlIaABv8aIXL4Fzn5yzpZc/y5N
EvZCkyJyUvu74JhrsZ52s04E3upFpyHQp6wJ7j6DoDvuwjU/+3Xaj+BCsl68HQixWTtpaMPoIfHa
bkxlvpv17DZLGYO5UCDVIfA/HnUWKJPePqV/DaA/zzaN3TeCiz5IVOx4SVImH0f4VkuScSjGrBEd
ZAKfaBAMkDDtw6XbDg+Bnt54MHesZh1WxpLJHp3Vh/nfcc1EMRxSQsQr8td+JuMMuPnaMEX8h/u0
xlhjQf6lrcGXCw9SMz9xdKNnL3/Vkx1Y1a4rs1Q03xh3EWTGLfxFs7PS6jD6WNWcdjII3ghr1ZF9
zlWuAUsyMB8NyObS1TKYgCxwmEPD7/qd/mOVIFRlwEMPkAwD2dNi5YvrD65IizWYsuoIUBDkEECZ
LksFK0fLOTia8xl/GIrZfZ9iddtK9OSVyyGCS7WoKt+JfzCX4KEt+aMzB2JW5RVeUMHBA8o9fPg9
MgFKEQkFbgC2O/ad2MD6FLeG9nAHulUTaC2tACSGjFFSAYLlwxQOQ9HkPwESF96wNtPeJyo92Caw
5dXm7EezZIvoZAeky08GRi58/yDow69g1YCfUzkDQL40CqwO+1s/2mOO/BwzCe4dwzaESLaYNlO4
u7EC+Z4HfXSa7oLDeA9ZlhZhdIfkew5x1uhGatILZMCXEgptrAMhIQGC2/AzON4M52aY0n1+Frke
PFGFCd8LBtAgamGu/7o9LLNlBsVaifDnYk54qkRKhKMBHhGYrfFenGc7Ph6xntHDlnlnTqCCeEiY
HBaUmA5s2rVRc8l0Wi1Hq4f2o8cWzFbK8F/pn7iDT3CK2UmYksEizOyZR/+Beq5mzFw23wE3yifm
1YzDq0MspBGjdTfLTE04ZlCa0Zn9+QBUc4mFwPIx7CVYO4JajvA3uVoxlr+RPlV//bgFfX2AQ793
AFCXVHnw2gp2C+Km7ICTYJlRQhsNUo04e59Vbulqk4erJhfens+mz/Mpg9C9RAEz3ynNS4tktvSh
y0PFhqntfewDZ8XmzXS0yvO+G1/natKJBqzs8j6xXSN4VTzWD/Kl+08b8e5h9DKZC+cuP4HewgCH
KwZeC8SlEIxb5g00AMJAUe4BHVVxkahc+Uk7bxDgIk/YQZw7vmKBeSKJO+YXqNzwqTkKrk43emwH
HDDOTMRD9ayHbYLCPTcInhiUPTjZjn3CMns32iWs6OCdXjxsWiy/pKYGqjpdngJeB1d2wIAKQzF8
/iYiIISxn16bmBUhQccr6Ax2gJI1Q+rrDaRU4RhDaEVTzm2ITPTotu2+00cEiXgsPUE3AIPqqGBx
mxGuV45EPAeOBp4uq/CH97Mf6aOPpbL8KZhhwMUKzzOWwbg/PsEue9ljczarzZsQs9Kly42/2ue9
oYqniVDbMD3l2DHm5CwrypJ9nlLVfjGALxEbs388p8dQgSh4GNeJvI3EiCDPJb2VU2HJ5TJ3vDfP
wm7Ctv6ZA93NAWD7vLfyaEvYl+2h5zBAAA1onxLGOaB8PFKbPmNFxUzetGOq4/TeRVXJC2ACskh5
N3SSaOUQZlfBYKSytsI99muzl1buwG4nXH1Wjt2odvGS3Qv32xd4GzNlwH9bgTInRo6wjh9DsvJL
xtxEpXebPhn8Q9LlKDNGMbMTy/ZrdM4J3qwCHaTiV3BmNecCAQu9LW/S2adw4Kqgt7o2TwETFAeE
hk0gWla0umhir4CBgVimLWYC63yfFvhoAJfe8KAlBeLetFoRJ0YDhOTnKWVHRhL7XgW37jXCkgPT
BdDv8dI7DYe62cLdYhCKMbyaVPzzgcvfH+PgOSRX9buM6HFdBkDBTx5Ps4eFjUtgyJKOkci063G4
oWZgCwKlgkeJahKPgnt0LtwzBTWFroXWBroYEGivPYQMibNrK2UsR+Zx4TM2acUjLQHKhfuc1hFk
Upy+44pgVMUNpxMvgS5Q6LGX3iHpsrVpElPDEUaDyRENGBU/DX9e7tK7BHv+eqDnUYqXs6HFqPFC
4YFzWCvwGf7AJptxtZh2Bjb3d941shlefYIV0fBg/Rdhb7bcOJJt234RzIgeeEXHvidFUS8wUaLQ
ESDREQC//gxXveSNGxbbalvurIpMiY3Dfflac46pInMFKuwVHJINNEgUOKylnAOkWlb8opIwCyUY
gJlUy5axwXBCYzohoAddX7LWpyaYUVHwayB3lako9UMO3poDgpW4YwBLRrE2BusLvE+aQHbzkTmC
XxtxzANCQLfNUQKyelgAwWavaVFNK4HB6yIAQZDq8Ooy2NgKlDG6YbShEr8fKAg48Z4lWy9GKHfA
aex0dKA31kvLFxTyEHMJ8kdrIPGb5sRCoCAgwmCjMPQW9DtBGBjGJSsR3Al/kk6M+W3ZzXuOSQp7
TgJGvMSvCC9vylglFmhnRzDXKUzYXYTnFJH9kiihfTSOWK+ElENU5tiidWUB5uZCmmzza2IgWCkX
7VSQJliUh+YUHW8n0gYckxXP5hYTONBMDQ40gw/QInwCMNsazegEQAwqXVjKU+WsrwTTQl3pK5V9
yUI+k3NRyaBx12DJRgh9JViKHGxIAEIg9+QJiO3Xpz3DPRMmM/umEMtq4PghtCxNt/Sy6Yk74bqc
8mpQaKjME0e4RsU/fg8ekP+xElzrKeENUPY3PaSqmsOBV8NJpsNnZG/l/iqyTnT+rln2PkfGAR4y
5iVuccDajcBCqGzPaqxPWBXIzKXcq+b14oYiHsc0P5gzaSyCaljurF48XCx/XiqxPIVP1hN3RXOl
kUDAqgueO/j5yDsAj61xA88fR4GTEZr3lhFYslb46+2o7RhfLZ+UOfEOsYkotLR9xWap884bhMYs
NWTzpl9dKnTQON/Xtytabr84GZvkWGBNAdd6wgTgGxyACJjpyCrQXXq4NtLWCIrPG+MirkPtAv01
V3BBVO8vEe8sp/dorkiD5qr5hqp3aR4K7u83Os3GNH2rKVN50ucZD08dcHOa8RgvNo7gs4ZcyAkN
2LGcxtqmxvyb7CWgeFhZfGFVEC75khQfTEz4Y6GGMtuZjyaCr6j6BlZnfWrsGCpyAlN5cXkuaCJA
y1mPviK2qYz9opqzM+PBIVVpenuj7mGzobaY06CYZBxO4OYDfBX8R5SJIgAkXnGJ5ziM16izx7jP
OV/Yhjg+C5IxpK34bzatDLQ9E+z+NjZFoH0TUlNhDVNxA00zpzcspelU3kRrrFd+y7QT7J+XcIVA
SbzVwavr24ztqVvUiImJjmAO2HA7CmkRcFaSRSAxwxzxCQgLdDc3fJiEcMPVKZ4fzPoxPdLf+SfY
FL7PebqtxhxAB/JNxhxPXFRKnhMKeGjh3Aa81pm9XLBEv5khGAPcFwef8FLgkMBVlweQ+LakSE3h
MtsbofCGX8T7ANoF4E68L+jumKtTfpZCrx7kF2ucKwNbj1hdMdVCToeA5gFb6x1Vv4bwWWxwMURV
hQlJiFcUnoY74AF9Ck0+TsMnGEXMy1Q6NIn9cnxBSl/g8rqv+NMJfnlmn0/cEGzETJTFa1HRp/ZI
S59rE/vja4IfkwkxIMPpwKcCKRUutATDSMyClTHTDw676xLdJbhrnCsGNB8GOL9/FebrLGj5aBla
46SDKgxMf+BH4R5HhisjxI2hDsZsNQBBWQklz6MwzON9YbOClT5WsVcMJG0opKMQLc9XDxeQ5A7s
o8tiqnsW8DndYwIhUinYY2zgIRFNZwZOGDsqT+HsBzTvQW38hSYp4xv2LGGRFeeVGdS8upy3lLLm
kN5vQXTO5UAPyK4GMtLy1ZR+zfvq8Ck/sWnwRfB7w7GxavDdgIRh2NTwcWirhn8m5h3DKZpnLgMU
codYgQB0OTlxMQg5P6OsrWAb346MrrkP8FesIgzOYXvmHjCuANcBsDlsEnxBKRY7/A+AKwq85CiJ
5ziGcHpWcGMSy2W+Q4GtToo1LY2xhJwUqLjugYzCgiOdBfFG4j1YDL0Fu1jQlVliJ7YPAB3RivEP
+BkEiiM3wo9rT7C5YR/FNM1bFOZuzA9YhbH6zjhksXyXsOHhYmE/Ek569SwtRiuUAugUobeuYMjj
PTQP4kt9wM+9YUbh6/cKjtoSI6c6NTf3UyoyhZR58gUhacm5zP+MSAq5ggV7KicZB6sIMMg7zm9w
98sRPk97ccfXaYJF4AHfi7QXARyOSCvUCQAYSIRRAOWC0cCcFtM8e9IBrGbdlNvViRewEp83G93B
IHnMJ1lhdT+YbC4KYn6Fjas+ZAznbzuTm7sS0OffGXSyREwRYGCigh2FuwjxGGLPl7bhl8jYaD5J
gie3cUUFQXF/R95sk+NQBgIUXFFhVlhE7vtkzdALLygfj2AuUAZr1JsiBWJYyG9QfFcpdFZygLit
51wBXuKexpUbNtUsW08G6GoJFEgNIghGsx0FMTdAwTKLICev5Yn1VtEMjrbJNeW/kaM6Byu4y6/x
nqHT7Dlv/tePpTSk00DvGcbZTqM70wP7k1YNGWMSpO6W9YrrRxzrAQTi0nKEp7g6ZmtFduNtBeyt
WqaZB1YEpwyYESAo2brhzyHNZSAtUaLQiqhA7EZzVB1eOLux5C3hASePAV1kOUFiAkXsFRi/bDGE
KBuJpWJgR7lfrF16xFQpivrRhWVBoI9BehEUNuplkYJz27V8mU+Am5BSsN79dhFgbbCl+k9Ei7Od
QbPGYOO9Tyk40bIgHhAFLBE/KUUWVuff4JvWM12+VNQuNg/bw9U8ruOUoySIwGp6gtmF1raocQiI
PQf5yjBP9g15leJur3gJYRKwjWlcyGhQbZdAErGM5gNHAANJE4sfUUoUbKFXI26mkiG+qKQIYenQ
QmFPHEj7ySFtDExLgR45ZxLueL0sZcplmueBUNrwDubpOl3T25xgHuGViidO5f1yWvE1iSwTGChc
l+nV+CKUR+FuIGYHEacdy86js0qJ+eA/wHTYNjjX8APF7mMBAIvK33gPkRaBY845uAyPyFUaNByc
eGpSfgBPC703Udv3AAbvJACZrgjpsrf8IsqYnJ3aWIccs9mW+xVryQTrKri/MXtiAVmX8wG+64JO
Nht26YnUlo6bIVFMQQgDUKFQpljmocy555J6OqGTHc/0DU5LRE4WyklBuRb1us2HKqi4HUdjtq7n
EW6u0lOCdNvNld9DK8LHSp1N7caPWxcEopiqo5iOzqiT6pNH2vQ6PrwbllxI1wjZe2+euneqYXPM
oNiNSTPmIoy8Ap+BvkKUyns1KNxKLuIFSUkjCoiMpzNaGoAKsfEL4BeXppRnmasczWXQB+MavbA8
Cbkxwcsj3izCxoW8YawJc+H08ZZxrWPEMbtTTNQElpbcZ25vCb/pvsZusn5SRpzJ1sH+VFH3IsM+
hdR0BdtESvILxyNvmU+Uc1rxsD8DmMN5t8wO+ZS7HJMMKp5Jwv0/P2DoZCsMd9WYen0qkOEGG6TF
IXv7LX7xIvK8wpCZmSxEDgVIQfHyfrozm2dGHOC6YyD9Hq2GHz3oPRQTTA7AEYcurHdYOICY8O8Z
tIIFXldBITHMqMeOwq0mcc17LnUBUAEQEWK1FhcibtA7iEGrgv3lNsP3DDl7mIcsL4H9g6jPsW2s
WGzwmW58hajQgA2G7rcofAxCBnABE+TSL5M1FdaC03qGmo90secx3WKHDlctfnIpMIF533lsu0nD
EQ7lxeH48yvyKoSQ4cbhQoQaZMf/AQnhik5Smq5gzrn6RXude360vqOaszdi2yZjYBciHRHudD6b
CXcNTq61JeCNM3OP/IT+xEC8SspZZbAb3FYdj6TqIoMV35lGGf30n/QjuUCD7+Y7A9dOtgzDKviY
WHTv9ObZfPkxSDEoBGzKHKyC5HSQe3wCNkBqFTEWJrV4R36PRSuXvB+dDjNWavzU++KKzxCSsw4W
MyKhcUfRtEK0MBVGXahEMJEqlicThqW0a1Cl6L8JJLAoyTzelJS1Ei+LyI5NFOCdp87SgFQwZmJ/
oubyLcSGeY1wXxDK1aAWCgbmutRTCZ2B+6yGtQR+ihYyKXvcV0j9ogFbQ3npxhVzZbQJUxBFl3hT
wFDRCPwRRaU8YcLS0jwFNUhn7uFz//ND8YsTFE/yO7ZyIMNvtuwBa5H2DMsJSxEzc3svcMEWeWo/
MNf6L+SX2zsoXFCW0GPFf/8fb9ZCjRmDs1HBwGJLX+MWmgv+gcDigq5ZEN27Rx8lyCvDzFjWE3Fj
Y6vDM1zAuqL82UBR5HO5XwRm6UG3VoaHY7i8N/Gitzf6vAk1LF/nRABSYz9BbMvTESHD73g2hbF7
xDpku6Q7GFPc0O5YD6wAmGPcWeC5LiNXwkR+owQQjDRx9qSHh0dw1htGQMoHQZAujpZDy4XSz9h1
rGSbJB+eoe0dIL++AR7NUQ3/FPNqCu8BZaMniF/WSpR4/TvQHXhwyQrEBDJWSLRIefLl82SNbwcK
y9+2GCcV2xxhb9tklgbFOvVgR7NiXgKQTPGEFV3Q9WaUzKCRRJErlsdojAgMkKj6Hk1AcQr9Js1B
0FGcvhSqqK5KMNIIIsFJt0QZ2nhfY96FSXnNpZI13mGNo8Aeh9PY5TZxhX3LfaaigXRj0ymOeFwx
DHDlaxDEFIRRx8FbSuRBcjJA9ArhmYzWFOkheHKJM5K2Oh3b5JepOuJzKMeDC3bDsaaJH3LIJeML
9hWEZxp3g1dAsghnfLQWGF2BeHzhuR/RkY7XNZcaO0io64Gxonsxg5AnzOCbBiXFdicEYhWCtpQP
AWnTGNbH2hgrY8HXQRfFWqHEADAH2srbEhvP59iSL4S9a8wn4dFwh2wDWmbH7QniYUt8QiwO3d+h
wG0rbUhDAHlHy5NaO2WnBA6w5VjjumThyuN5U1YxemQEQpyNxoQe5tYGGVyKtboR3Qq6FjEmf6A/
FPvCRtvM+i1diSWt/6loJRDKBrGPToJDT5DDRziF83XihfPovTlWJGzQTMXIAEWqJBQrpislFgKU
PuZO5pQq4fe6DWVlO0xE3JxY+NK0nffcxfh7PlVgeTwI0T5lExKEMeGDHiYdi0NcU00KRZbYJHcQ
NPviuYIEOpVBGQ6zeFOxLCgkecE9NCUWG9RrJoLQ57m/TIzGEXyIjs/t8euvB64H9KGkqUuFeBQk
gf9xB+jGuLc1A7SxOn/SSkSV7JuM3huftHIum7TbaDc8OIrFzXaY6yJFzf+FY2FKId14kuEmfUAC
f4q3f3OKRY8EGyUUvlkBEDV+kxc4yk7QEaC/ikMQ8tpE45AWIXmkISyjr3AlfVtQ8XUOFQyqJpRE
idKXM5Dz905DhQOOGSLXzaOAOojohYE+BIrvSXqsiWwBFAjchh4FddOPAraUzxwy7OYlOeaBcoBJ
GC0NnxcLBnGiuVP5AvYnGBzL5xGkNiIhAp8B1GwyNsa8hOZIAOMs4rMV4RZ8JTAP8RBR0NCoZezv
sw+bBL4M8P1rTxyITB1xf8o0OWj600ps+U3kO8HNCCqAe3dUmA0XiNyj1IddYLM1vlxQBdDdZK6e
0jxhXxN/SpgpJWY6o6UfkJq4PMqz9HMQwSj0Xi0frClFPTe2cUIxzcEwi6YVNSUGdh4JDT7VjccA
3j+MYO74MNvLpQECtP9WqVniMds8q6kHkglg8ixaFLBgmJgOU7588NEiA3SYAzahS8yfCc4W03In
W0OOc5E7ztCc+9lFd0e8m5nr7o8uLJF4K5ofjIsgSRUI00MKH3GbK3roJnT0uApRNm8jdjjuMJwl
4BL48Fu+r9+6iCOCAA1xK+aMx7YGo5HuD50brqUbKjZkEWI8YY55JVwUB34WyCQqF92jx+TG4Dy4
kLGz1kR3ssp9gdsAdsMZ0gPpE3np6PloNKd8NYIACeiABcEF+Pffgmk95jJNK8UIbP5KpCULw+SD
rdhdKOlF84RdOSMght/LlDel66ty86BRwZ4tJt3CERJyn+IxztxQcPDo3POmxySosEGJiwkxKEHJ
EciT4XPI8q8DJCN9AuYRcAiTt2wvKAXZQdj6AYGZC9AHvhAb0Wwmfiwks0KgY7lOsimFfvQmcDrx
VVx/JL7PgZkfIcEzBY3ng/OY9JYzplVjBwBFNIwYTdmgiCkQ2XZAMTPhVxicv+Y5JHGmbXyK5Ibw
pw/uercZlpmBQ4zOCIkh5gbJNsuSV/1psss/4NnIwAfpxLxL8BPTaynwtr8FGQOxf5thVO0vliLZ
GOm6aRu2Jmviz/9jKapV1XjU8qs4Cim1jjYWhTN2oBsYBEJc3YhbruUBE5iMzrZLsq8rnkpkzwPo
td6nWMX+TkIbT/O/X5ghPDh/ep3++8L+4AY8msRSQkMpji8Yf934VmBxZS3woHEkc6UqaWKRkoh9
ctKfZU/yL7Adf+dRpVs7DYxyumDUGwKWEy3Y7ZArAGxiAiXSO9GbzqoT4cicRlTfrsxtUUQcoWyq
XWKAIN5EdA///Z6Uv9nI/vue/nCzWYYZx8+e98Q2y2RwuAYpZzLw0rGIc+59aZrxBChOTCWu7P79
y2XjbyQGRTM03VRlCBmK+v/9qm3zVmu50RTArKmL94X3mlu/5SHUFq5W4tKEsJ0zsUMUr9NdvH/0
k5dTkVpTs7WWqwJxUzLDCIKaqUM+HZ6pjNZNzeUVz4iG9XuCbHaF6p4SJlu+JqF3oD3Abd0izI15
HfFStx+mMyTlkS/O80+rlp4uez/6ekCASXDbWQHIKTYI6hgRTfrgtjt8I9JblQFzNao6ksUgNowT
F9yJ/3IMtyb5q8adLsNXZsznPN0nHXimCXkQkyP02bA5kEF36iiQOKYAaLkP/KImg2IaGVzFxV5C
l3hMlxxDiLR+wsRO8arjrqOxzDMgtfjIVTCpyTtADhrmzwCa1xT6ED3cf39N2l/4H/p/v6U/Hsio
V7OmjdviWAobSgP7NUMGlWypj2E+gBT00vWdc+YiSio+H79kdqnBfBJhhzyJjijXTC4dxtKenksi
UO3tCxczFmdGARSVDo1DwE//ftmK/re1rdiaboxszR5p+h+vOzbqOHmFen6MKRULsAQ5WFUiYcb1
sc4crEDcWujfwVe4Te0T8wM6tzxmsjt5b32YQci4uw88IdTenNWc7Ww0hUECvX/bkUo7Uac5ckF0
6wLyyH5OHyzfpBgKYGtSqgkqHWzs2n3O82P6+UTc8Rg5SGXR2lZTbnXaDwGh2Exqx57DOZ/0l+bh
YY1YSvipkqs6t37Cm9PgQJ+jEcuW+VVGKma4uAkm3Sf5IQxeDfK3bCba2sZcvZgJMWTC2WV5IByY
RwUdJUaHpFTj50Leb+ZfN2dES4xIuCN9LDf+YNIHfulOBYRjP4CYC34mBaIcwZKJfYYU2OAEFhpp
h8j8dvxQ5OT57GPUCtI2Qf2kOdmYVg6pdGCz+Ir58GjUi3IKZhuSo3WLIxhrDXIzsgtO1hkxCa3G
CBDkYyeNpZKXhNlgfT+Ed0c8JF78wZSJ6RW1Az0y7GK7avtYPT/uv1OtjuM0/IQbTVXywvBp+QAR
fHWjfdz9+yXc3kdsy+nxN7/BTUEJpcTBi0yUfy8wWfnb9mUbsqzalqmqlvbH5ikno8dQjWTGoQA7
RZKP5qdslQd9H+0kjwvKltYNbxyD15pCsyfZNPnEnYQ8vv18xZCpyBEl2oGV8n6niHo4Q+Hr7xKe
Ij0QA4nBKTjXv0IdoxN0gvpoj1zEEyXTaNnpNA97eD9X2XEuVOpzjTr8k7u53/IzDYSBiCPejK8C
hH3OGmL/ROJVEB1HJkn1NnofvkQZiJaG2HvrbDMXTxEqpjt9GV+iu4MEw3tMSGjmGsAQoO9goGm7
2+qFxin5VijdCvo0E9z+jxfuWbBS0/oi0/KxN3S61zzysyLiLOSDsf6Pk8My/ron2aZNiaAolqX8
4ZdNX5Ect7aWH8Nl+SIMCE9ry4kgTGIYmriJql/EhmKGZlZEBXYby1/5j1K6htt8I8qYYkJ4feEq
GHQnvPmYl588qUy5wMAsiYH7sBc91nukpKVDzCKXHa7FIZYKPFsvPBAp1BlcMgCk9zyaN0LATobt
3itXpx2J6JvecO10tRN/mSzGuxtdi8GzbbgS3oDGgS4+MYi1m+GrJRcrcxq67iAG5+YLZYwMEhhx
r84txXKKNabG0um/hXxM4W+mCv0Arn/c6elnDH7ZO3eAN/BiWW5L+cCr9/OP7Cr0TM1MNV3pM6Uu
PGhkh+iuZLtmjfxWR08zcP2yPTl0o+XTCkp5PnpOFMT3sl/xIvRxg67Ex23I+A+nPrk+iSsrOK2d
gj3gFbCXQpaFPAWAP4YQOfhMXI4FXQIWPBvuw3ldeLvX0CuvyLk848eYMQ45p4FeuxBmYewrrh6A
jaJPiy4H+f/2YLqzfjyCwTgscha86rLQ4zYY0AfPtbE5N/DvwCBpTsRQ7Y0Z6aq9k6J0yxEGDK2D
ZhpJ6UXhyg6SCIkGlF6S+wLtaNLPwkAOemgMOXKmokkdqb5dO1IcDKmn3j17N9oQhtO6HW+1c/lf
blhJIzd+Z0vllo0vCqICu6x24FPqPmke3qn7rJ+ejkLlV3O8ax/JsjvjS6LPSa/n5/6hibBB8vam
3Q4rrezRtOze1RVD7Nq5keKCzlZC0a1jptjpO+gQYefmLAkqC611ka5g8343Oie9oFXFO/FGpRvI
b9Qq7ZTO2Ccpnt7z3DAfr95p6n8h3MndCJ/lMsU7ZXmQdgPtkn2POPfIjMC7HuSKE92CRPN7w8vp
DzQugtAWCz1il3iXkL1meE8dOTK6rtYdVDdcy2P7U8PsmHijgxYM74gRYJ2wi9Gh6uAswIsDOI8A
f/682jPukHuEyXdKWStAKa+izPyCmr2nOFqN3qODRtYk9ksPTZNY9shNO9TARYb3XvzD+mwImshp
fmQeUu7ovYhbb36qj3pCCD0pG07KTkp87EBaAxKD+ObID/fB8CxGuz+uHJSbBIo7MN2WzRvdEdvJ
t4NPJPmE4FHN4dz+icf8IiQEaz7Jx6fkqxd+mTROgKuT4fiA1i1wegT1YsInQIfg2+EELLx1q731
A72NZht7DV3TrnOx2PJDg/4gfVWbB0aoc3/ARddM8b6P+CDxeiceKVrm941vwFfIPNpxfSO4p56B
ogxGBEehEJypm+ZrABRWOICKbwvI9b1Tz6vriGl0O3JsTBKtS8mAQfaYDSSllOdG4ITqFecODhyG
s4Nb8KRIFLLMgPDmuBq7IVhS1YG3kX7Yb1W7zkCUm04EzO2DQfOHSvIp9QAtdCIYcRe8vPYCfS+o
T/30dQbrQXdR55oKSDwo3/LEbeca/Q5aLvymbzQMQZkGw147kUPRHO1rKxYfa+MGyk1BkhzAFjGO
D7c7gFcE7kZU4EF/ENqFzLKGZoU+WOzP5QkfNCbgGXUTTq500y2tB6X07dAHBLx34JIwFiNBAQng
8Uogc42rc3HIEPzmPvI+OCln7VrWxHyLT31g/K6vXxypsKwRgYGYhoZfy+69diWOUGgD7xBMCQpj
DITpr7cxDXPusjqeH3lGgygULxQm3zg0vOKLi778nf2kZN2UFJLKx5C69J24mxXLmkjqDXc1Cq7a
5xNiB0zpK9Qst6akEf46RhYdEEiEY/OdDjROnRm2tPH9nIupKWNSGJ361WQU3mH3dh9s2mfCu0tH
hFAjEqHZnzL+m5pQIVHJ4rw7jbZq6VBUEPNTOB6NaFp6o+lX8ybkhagKmjEIA4cXY51Gi+oT9iQx
HMv2u/mQr7otntxl+GESZEU1KniSOttJPGE9SVP1+MIA+JGdKeho2cOlTnkhEdGrNH5xin7AhSKO
HT3CfISOPnFNqIDrBKcHKiLmCE8GQzXGhCsq7nODQfQ5qQF5BS/QLDSzDhn33vu+ZnFivhAknsOd
CZq5Nxlt9kemXlPWoTl7viFH4JsC7dMTPR0feRnJvrqigfp3Ifd7EfjzYq8pFqBDW6HUGP1RxyWa
qb1yNeMaGvp6tDOOBds/yYgTjZ2LYr0ikg/yYbjtTE8b3PuPsOIDFeJ/QrNUeTVn8TLIr/1ErKe7
G8vUDb6FhA9NvvKtEnQ9JRkmRgPKRob9BvwJ3pHpwn6tG1PYiwYuSVHQw5GiUZg7owuom3+/Sfsv
LEpdU8X/WabB//+jYtI1WY6kJ2/SLL2KcNl3PPKs+IFxNSeQ6RqDmwm/bXwZJIehgzDStLr7Oqlz
LECrcISQMNGc8mo1XkIwr+lj72lVkDeLClk4nh5APMuUUehbwzgNazbXgpcbfSfugEDTU/F/ARR6
XdkUZNBtqZtdpcsdvjz7BpcDiLGfWexX7Ol4QlX3gWcxdm3LU6/ycYTqg4I+uuREkj88+UrH+6J2
4NkqXg+Ft9fIQWcG8p40ITiKqRTcTL/XxBAfj0fnxv/X56n/FSOp0brQVNM2LePP6r+r+rZWi6g4
AnhPF0XhGmO79p8k/wkH/1uL+kUPbowaS68hM05x2GJyrs909OEErvHPNrVPrFTjNa2jcp9Hg3Nf
WQxSfyqcpW844J+Q7suvOhd4NW4MoBlMySODlvxfEvUSlIEFyV+gmmSvy2bKaxnJs5Kb3GjcI+Mj
F/HCXciAa/L86RIq3XBulh8V+GV7jvdWWlET9oOXWoEOYVxb2/fC7V6pa+MeezV7pbiY9raO98UL
hDCjlKyknGugs0HdpsxHklW49sXMlwlid5ZGcakU7KC4inUv6d2nPjZl/+7e9ZNmLTL6EwbUO316
R3rBxBOxXBLopEOqkx5od+WGhSOvRtQ6z+AuR4DTH05sK253L7wufbPvMw3+onWww3mJwq1zk+Qr
KT8MjAAwy9CigGUIMVY/idqRXeWIC5ZkFR7j1Kn8cN+iWam9dM4RzwpKDpLlmpbXhc6NwpOh2Rju
dYbe8ofTjfkPVrQ76GoGCQcbdqbkRGjL60B512IUFypjmK97PbENJ3pnzzNLt2z88B2lNj+wdpSn
Uxl8T04NcGPD/XeEALrQafozhPNG9vhG14A9Hz3si6aKRn/othpREZ0MVrBTXfSTXjmjm/uiPBnA
8cjjeJd9Nz85ZY3iZGeSn5gacFawW+TcEmyXscH2uet7sVtacACpd0Kf5lILTIGRgR+iIXmcCak7
5ecHk8zkk+bySZqkIokcZRdHzDXxHrZbLpKHYzHE+h1hbbrabdd3S3F4PY2faYv2wG9rnrvstY9R
WOMli/3HndsPtnP7qJncZmhr7PpptO16N1wwRN3n15AA0Yt9gWSzNBGMpJe72y3z8ZMC+IDfzqt+
KsLU2ZISB2NCEH8PqLGxuFHuQP0bgyK4u9IF7xA8utBRZyRVmC/caC5C3NyjawDxPCaqxo/OyV4v
iUerWthOxrusB9zfLFLcabuODry3+sQdUVlKmk80H+Ne5MNYXqudBlsXlyAw9MvrCmMbh9il/9Bt
97kcapfwtYO9p8h5XDWC1SxXY0+jXqd7ozqF5XNg6Fwqqg9c0FdukwW2/zfjSM+e5uGTsTHbrEUj
SfZL22uygMw+EqJDl4JL3nQ/xZlXgtphCO5kqLUaE+Q74hC2QvbBxlXBEz09W/Wkwy3zOwSvpH9x
X2XoQX5UL66qnN1JYB9q4JM99Kp2r25e78lJA8QaDLAdSPvlnhi5I3qIC+P9OU4GxMTUQkRPrCtM
+oQLQiRtkbc0HhE9BvJ+7sBU24vkdMtdbn228PWPZqApAbCEn/yjeclY+ZF6cipeGXcXihVpV6Re
fVu2jHRihL402FR+IiNo6Fn8I+Rcy0GmTfunD+SWRIGX7BiV++/z7ndM8OehTtvSNOH80qORRXfw
P2OEl17Wchy/8qN1pAi+tQhd2PP692QHM6DlfhC77LigT8m/XiRgyhAIqh8jGvpMdi4A+BLNkwbY
olChcjIdUOQj8Opo3wHGjFwld63MTb544PRP7gsKrbl9qI3//S44m/8ydNBV2dBUmYPm/9djKqRK
jYZRg/7tAJnpSOXMl4Hy5YUv1Kb1EDsEWLe59/pqvsQ5UrhPwVnA4c/F6krH6KLi6x8oNnOv/5LB
mEdebXim6rEeH9FsQNnwyczuNDzZiX0aIK0+KyRH4QoC0mlq4/TxO3JsEKxTRKNlOI9W0r4VeUV0
J9WJoXsReQDNhj7Fy5FO6fvt4UCQkB5evaWgoAEJH1milOdzjzcxDNxlpHvmQLnKjOOdynFscQE/
9TRVXuPibPxwNN5IF7O/RqtolcxrQmR3zUagxnWmq1iZSmoJVJ6D6tjwGzTQowaIT76EM90YvHr9
yAkXkebIMLPvbn0UcUbtsl9UmIqseXUOP+immXvFryYvfLn9ZTj2B/NEYf6C8D7PaGzay+cvx7ry
k4rJOVqBfvZMgkdyxmccA31Ge6l/cHlP0Xg//UrEk2q4CKNjnvn6Drm7n64fJ3WVvnXeANoRsOV9
o4JTgUUXWIfEdlKauh9mkB8JtjGmcVB+YINWHg6X7w7mLiJQUC93UW/hcKZeMhbqUo5dyI3qLt6j
nED5mnFEbB/ZXiEJ1uQz97OPbgecpxatkDuHz6FWuDnOa43bOtdPCHErnVveUb3QYjIOBl+o6VTZ
8oHgcYobGq4c3Y0Kghnext1r5FoHiJhofFC/jhzKvLswh7520hZvKDdAvkG8bZEH5eub6KDSqTVA
1o70cnTK4/XwJTMHKDxKiV0quaBI6LjsEz4mWjirbKl5xRuKUPODOsQeXOX99tbS4PhoO9aQK5+U
z/uyeHt9cKu85Z7m0cms2h9ecpbyK80HJhztS2JKK5gKg6t9R2OVpHpxbraaa02ex9cwLrb9yhwr
dKE/R4d0Kx1SCSoqGUNshdJPzMRUnJpOu5GXWiaIlOaCm1Z2gvdn4Kk6JEzuTtwJk29opRPiu8/a
y2PrftFcGMUBJ+SA3uPVYNOTfixIbC9YOVtSEWlv8MPJlnx4j1kLRCgSNxpF43QaTsNel3z64nWL
GVzzNISavCw0jvkGn/YtkLmFw+w6VzvjIh3Uh1OgFbgdAXpOdDzh+PSfzmObBDA03ead9K9oRUby
bJXSoPRCtjp4qOg1LC4sxMs9uN3J53hh7y1QN1ZJV68iyPMz/tb5MbIDNs2KlrkhqlSKUdqln93b
kxbURochwj1y9HJvjd8c0AmuANQcGm6/d+gF/dzitk2lC7WMDlTIzWkcosJJx5o2fgJY4Uh5ebQy
cH6AE55arKYLxwcRdbgEr8D6T7TEwy3to2KaAGlolxW6RULri2EWYaXFFVvy+Li83XLkpQzW6aST
CUU74c41N9wVXzpXEkTKjNP5RtMx3+htiabPyn1r9zpKm/vmteT2ZT086VxOnvS6aNoUGy5pAwo9
YMyA29A+/xTTPvJYHJxiAxTAMa0YGyTyVj4/roMgNkt7SO8RhpPSzS65NpGJdYEWf3n2s6bb5sOi
RxHN4TcJr+b530eBKv/tJNB01TJHqi2rsmiJ/+dA6+MsjZS+y4965Nl7G/KdeiqPKstyhhlKvrRL
7OQf6OWP+geKFvSPQQcUy9Usxz4Mu9GC4/l+KtklJun1369NUf96TOm8rJGtappp/3HaJi/deGaj
JD827ymDjc7LlDETjqQOaJMBf6Pfjq7p1HujWbPQGXiAadvUlgsB7xE6zfew5DoKgq32H9Tiqqch
9KAR3AZdiwkEfSCbO/Jsapt6bRMNQjDCgvsPBVzHjvjFyITFheaTTC08dm8NTfYvk5FxMruxXLsJ
wy/BxiZ1G7/RqafZ9QOdrnt67VX1lDdzYl7E5tduQn3DPmW4Veho9LrQ1GfuvWdPHOfoVtYdsfD7
nrCwJSPgQaAeKhJbvzkTWlrLnKU5NuxujWsy9uzlCPwDu2k0VupZ1LqhIax3XJO3ceYOS06pmNmO
O6I7BzR/kVJzPOh+3t7y794dfSdQ6rhHzPJvmyPGifB6xV5PlyR2hy+Fa8wX1xKZ2+/DpyXEXfrY
NA5NsxHWPjq35UGHyEr+Jyw8BEeW03BbWKmC9Zufs736U70A7Yglbjii8ZLv6ejlHAZH6adc0HE3
PO29Ia1e+Yhk/D88VfpbJZRwd0rkEc/Z7xXkKMe07PVPrk0W4yQbOaO1JHN0Vn5rIf9aS+hKA9R9
Rf4ajjS6PjxIR4kg0/Hran2Zb+oxnWQMvj/YIx5u7Kxog2TI7wpm7v9epr+PyJ81oWEplqLbtmLI
I/GI/ecRsqy60jW7yI9oFHfJp4Hj6bHGAs8bJapuhbBkrs4ixD3l5P/4zX97Pv77m//ovqSqlD6r
5JEfO7cPmunjbF9wYmUeFx9/8J6rxyxqXFy4XO7/j0L4fyqKf73rP1QWbSTf5VzmXXcuJMIHdikY
eC9uQDR2EbF1fCmTDFHBbWakUwo7kZxGoZUSO8o1IItpfDIMwxp6LNx4wUhgwqkmxLAaJ0mzodaD
ffZDST8hjm8poYKB3oIsnIauDpZE3tXn9EKHnrFE5UdjPPWRk0MKfc4ZTGVHhtq3dcrsEp/tLk78
bqVPHt/Zrv249+4LcYA7ekvmDyh0MDTbkva3xTzu2w5Gy2z3CAoLe0km3AaUBx1+FESd6JL5F21m
XA8/fZPeqNyp8xcqbiCmgsCKz0ybhk2/yxa8qNLTDqP16BvNGY6hI1jDAzaN1o3f+h0NLnNp7YdN
4z8ApMRvxRsakEDqXchSCEYQf1suUBEO23Sl4RRXzsIh9eInl55OqsBU8m+B5d2YSgxAHqIjdSK2
1uG7mVFcqTZV1+ukgerxGazVb0xS5ymiOlCkJ3RBJzzJ/4+w89pRXcvW8BNZcg63TmByqCLUDYKi
MDiAc3r687nPTWur1S313r32qoAx03OO8Y8/1FiDKBPmFJ1jrehP1zWII3ZtpAaQKqyukhkPU5rZ
yQ8UtztOR6Iv281PNIXXCTHcZTtBEgEW48BJP75G5QUDGlBaE4s1wpvEG1lCjxJp+Ihfr4khQ59q
G9vnrv3C92kUS7AzYm6KNAL31tJGbhJgvQIw4Q+xX0Q2Uxnx4ugGoJHLEFXjSxTDO6Cw120UGJgT
skRXWL0JU9JPznwvMDrfAeUuIpuPkYa8LU7Myufg/CNhVCclCTkcLjlgS5TClU/Ms3GWDC9RyaXI
H8Q9ZIB7GN6f9W8o94Shb58LevJRtvPfH135P/HR/v3R/QeNpJESNdSyTwoyffkhpFxbhwNudMn9
7Y8iZHpaMPG5fMbaCQrqLnbgqJ+1awNV3G2a/7WR/CfOAQWAqkqmounyPw/aMpUu0ruN0+8GsGIi
Qd7GLgErfNbiJIEVCZmcO4uh0ZECqPtfqKc07hX/3Ev+/eX/sYMqiWIZrcnLX3CqxpKTIaxgtwLx
Kn53ePmcIChfdv/9E5Cs//Gi/9g8iyRKkuSZ0Moz5X9YeG+RQsm8m1jU2n8+mIyKU/FHOavjQIv1
F020s7r67xfxH5eBoaq6oWiypOvmP3ZRvRjU9K2UyXe7TRYsWdKF/dT5ixfMGssTPiPeMMX5UpqH
iLhG9TywXHvMj8biv1/If7wZ/3Yd/1iOqmZmSptWybdhTJLae8YgNyCo5DKD/pCh+5n999f7j3Wn
SXiVKRqmJVr6P6YjYdKZ1SevufsT4bR8qg7Q9KGN8dOBBmbav3+YYH31mxxywY4stGm+QJB1z7/4
91FmZSKahQvnlP/jSQBq/w/LwjTAeERNNlRdH8/cfzvNpSpK9Cw3uRN7PMSv8uz9ZS4RZ1BaWGSW
GHeWP/uI4TTWOAF9n+DiyD9tyORyIu1zNG6/A5PT0S958JVFtqgCrFm/rT34So86ooZ9A5fGNgS/
xd6vt7E0R1KwjQenqicCLumzlCmYsShCD8qD0a8GBXLN6GCOXRkJomhZ6fBkd2n8lg94ydAwCFPR
bPFRE+72rzGlvLQKTxDdmtlj4hIPMzAocVEWo4w9qLvhnj6dzy2RXKX0xsTQN56XZu/VBzwkuSL6
KBAs5MRfdDFi42KsD2N2jPWcGV8lMeP0f171O/zCsF5lvwLuQ0yFg+o0bHhU2Yg/mWc1gX5rA+n8
/tahj9HMjoCSTYWQML4tHM7+6C/Hb7N6uqnml2Tv0bSy1z7kK+yW+js6gb7AUWk7N7kzAQtxfq0w
VKatx8IcYmY81YogrBZWPQbsYPUpEMcBUUp1+mu/wmRo24R2hK8ajPBzd+OXSjc1nL61CWN0yA8v
rJd6p6UiZQL4bSBMeXyA2UGoHmmPjlf+enKrLRusLhEcjYjSnwvuBsqKiJbkFs4ERp/4wXCWj6gL
1lWY22yy1A2BRgwH2pTw3Z/5sRrN7HeBmmllgJ/gk2B+UaN3c4shPuIYAw/rpYXo+fUlLqp4im56
ddnjqLCXFxd5rN2trbkwIekWq4hcDry9mu8CiSO8WoqLDO/QtMMaN5KcMbGE97XNf+CQQIFIse4k
LMbcFwR/AOFJDvwQaZV3EyXzsF/cCStpBcOv4BnLifSJAGxtU6eVoUi4RTcDDwntX50BTFaDzgBk
hFjFOc1HSf9NaEbCvLGnGZglN4lOZfbGh72FlVmvsTOBgLBuqNkzhykB+IFFqnU87QRPGuB+MAiU
ge6ugkasUTtqmtJxevlBTQSYfi5PQBaFW+Mnsxt6r0Eo9QvXxFx3DxnLrq8e07eRlR0uyl8Ln8zn
1NiGf+lSgz894Y9envhs4ciwv+h48LV6IO5B+An1AkgZ57t13fuUNQw7JOcMkgHABJtvRPOJzDWX
LVoJY2F6/a34ZqdBxYIxAMEjJfI2QInspN2TP/GWt/5LsjtKsZeTE+n1JAdZm2Doxaoml/i/b5oc
xtZ4Kv3zqDRN0zJVFYqa9M9+XXuaidX2Q/JNSB4PMMdlQHy8WzN7F/xsQfu7wh7SNe90ivPPv6DH
zm384rcmk7jCUnoI+tB5ocy+Mji05RV0rFm8o3MeIFeGMJIQX+FdMbrU7qy1mrjGGlapTJgMocU8
f2i4LMRpkOghFI5u7tIJcoWEGybA/0l5jibsxGQbrph6A4a1yND5RmCS1mWQ+YKiCy/CXPZbRhUh
YZzG2dAXSePloIzGNormbeaJLPfjyydY9IDrwBYZMRJrSE+LliyZ+t59Z38lWZD5g5tg7MlkGW8D
3apE6fD2LQEnCjJ7D2DYo7iWDWLwCVL+ZTvlUp8b4VSgaf+Kd2w58a66Z74yFz3hd1RjiuBe/fQF
O6SffB7P3sfzgR1a3Ba/YNxy53XsjrFhGy/39XFV0YkJFiEQbkUU9h6Z8RuV9XOLTun+ugljvAZG
IO/N4ANeMnN+YpAIJyKy1R8INDo7AAog8IXV6Iqss78/v2BlyNgLM3bWQTvvxj36fi/NaUxNu4xR
oHDwLcGvd1hguKQgB7w7Ya0+DABUfr5lZEjqKAp7ZETfeJP4cFKir55eB+9q2MFssrhPhggI6NN9
XO85WrGNbpiSusAp9HGAdapzeaiP+NpFiyeoEzP83CGQnvSdEJLxGPrZB8kOED/kkX26TzGAmaEm
hHHWeBcZoVPeBTyb1F+4NqsidA1yc0WmAFysF17mHA/GPWQCiPY/mnUrxkfVUgDf2l+BJvK7dQAw
RYKmT7VDZD84xDAZlwFX4Org+3zZdmPWWSKz77tgNXyJty1YTJPt5GLjEC2/vazBvbhzDcDqj0dr
15Kwbb4naefCvdC5SzuBTThINtaaA1zJXVYRZzMjtBTR52f+OpYzhfQ3JFQblGVToFsO5E8/+kez
iF4vh/XGgcnCBooCZQqiU77DThwvEXlJH4KmDZ1Ay1zyNc2+iCXosIXlSg8weoE6aU2BS9VroTrP
xjESvwgneuvK5siGHC7krV1IeWB5EP4YoaC/i0sJaweEYcCFnJnCPsRDJlvGrct1kWVCvBPSIfzT
AGYgbAkTEMcMMN7jOWONEiVIap1EvPoGProTn2UY6KxrdEn4HE6YouhoAooTLLQV825pra07Rqon
xngnPOiJPgZbg2ClOoCvc81XsaV9OfEOUA1LdcDakSUGm0hafIAQ8QvZNWei6ZdQYeHBkmyA1+Wd
6zG+ntFERuJyJDWXa83VyQe/9LRnmObwqY65D8SjxyU3t9F2GlxNiiD8cMeCKt3VK2WuQBQTebKr
RXdCp9zhFt650omVoPxyTZ+r9qujd3VxV/HN2ct77oWVjFWWtSwgLle9TauLFSNlw1bEW/F4mVoQ
ZNHNR142uO/PtGj/Sob8MYet/wmdFr8X0Huf1ce0k6n6Ioa8t5ee9gV1KC0/w4eTjvIOh+DOfZZu
C7vnYneyzaeZYJF1GiQXbXUg+VQpRQAcHn09WZgPa31JPS65GjeJIFr8fxwH+R6abx0NnyAD5LkQ
97x09yIUpPVIbszn0LIcVhz7oUv9Se5u6FZuVk5TYmRgSdFEEIEKM5GQy49jIVKJ/G6OpGKFIfui
dWqK5s+NcchveNV1nIsqHq1DfeX0erRX9eo/z8yrhN8x5wchun4YVS7ZtEjHEVLxCBm42iPWgkib
XYMqSIVqs//KgTwNTgNGKuceH1niGhDe79sdbuXj4wd19q/+zr8LYM6ZgudqM6//wi3NbkMSODkm
LcNSogqYJiNKrewnqoYAc76fsLO1o/xHqorqlIjmkxmXJ4UTHnUFU0nY1zMOKIlQFKqjamZB8gly
B2EjFpl49/VO8meSvNO4yXjTieeIyikxDxSSfT6GAzBv5G7yqz5X/lqIFiJDzq7bN/CprpwfJAjw
bPVuWK7pyUF6CXKLqGdJYWyZAibglUjEzlUNOzB9sENANMTOQIH87daAqtvw+P9xyYk3HLixGyCN
HIH1GKHBMGSRcJqmYxgQcvRH+hD2xEp/tav+WwdsvzZrkZEJ3H6sImBsdueWQAliYDo322R3qXGQ
/D/YIBg8y6wJ1hdQDcboJXPNF7vVaHlfWXaCOwyfNW8192nhxxgEcabsL980I0bhpYxGFcsmr+9W
bKrGATBrILMiSqb8O2GvDyf187h8y7t8Dt3mjTRwWBcn0nqFNUU4muPyUc+wweKkZhSLPhTgeohY
wc2Cm26EHgb8BoN7B4D9AUFMbUZ+EicojRM5JLhuazZ69Wl6C+EWrVQSFl3D7tzPTISHL27FH5oH
voT2NnPetcNt7mc0WWjZcxfiBS1QSYw5MkqGeLdYgeU6CW9mZ3dnhjc08StIAcodzhbUCmZMsBzE
Hf5CE5ZBtmBmtw0f7RN1Sr8V9gQ3+eSfKpozD4/Sedikx4YhV0XY44BwBWokZ0NAl8Yu/4vxGKUI
yY4uiQGUUDHsXRZduIoWGc/nc0JLpKBQD1cEhFAlbW9LLv400tSbTe+xKFN0PQgjAkoqO7Zbhx11
2Tu1V7nsOvAkyKQ6Ar24cJhgz/TE9HEoAtR7YFZeFOhLTliXLSD64vk8Fb/KF/ub0y1O3OOT+MOv
hIvEaeu9VoQ4TRvU+SPTBCawAxGEkuOkbtUfqRpxMzpaOCWRm0Su9RXf6syDNfz8xixjSQ38MLBE
QybjPZlQtXBQUaDfcF0iw/jJcSK4T6QRgM0Qnfehk35dUxwhp9N5RXAeZkAzh73MXgHCT0L0u5BG
fAoE37R128tI3rNrt/cxFko8p7eR59Y2ycFnKhbfdh6eAQTGDBkjgm9tgnokh5ZDqYVDAwtOWGcp
QjnkS67inhKH9w5sxkQOEZY93sZ5vWNlsKruyHqcOSGhzrJ1fiSX48yu7eXP8u2cLKwdb6cLWNPr
SL+aHhEBLZ54FWqbB23CGLj1IJ2P8OGU62PMO/a3f7GLv4AjebNRMPRwl/5Ss++0Xeyz/bFAeCku
Und6+llOp47qw/Ley/ZqAJl22A0CMgbZWd07p+LyQcSg7JwqCL+he39up9addT3jUD79lCvN/7Hs
Lz+ADWq7RG6QV8N3A76TlVMFmC0s0PEwZOLyliU73vhf3BAbOpWPL4Vv2AeL7FWKfifFo8F8jIuO
FizQ1pVPbQx9kuQoZj5zSO10OPXsICxQCpPclji1vZXtx5YDmoFqyUrXUdB/ECGDBPiN7z4+GGWT
wHiISA1uZ5V7x+oJcvF8fioC8BMo8FMqhPGL/DaFq1jCtfJfO3jkWJ4HqFoc/9QSY125/s9g+z9Z
8CPzkeqzmu2J6A1KF9uyMRv2ZGwvPtciaLkMmD+Pxj9cMC4w8bh4HaR1OduK9vRA0htM+K25hQDA
UUnb4tKO8PJYykF3jOAGj+U5kvJ8yoiKVUHJ7Ex5CA/wwkczNzx2sBzBSISrHWO7x/MWavxSwzv1
CXX44qDZHsnUzYquMsC7xxk9N9h1nceh9NDAbzN3ShSnE+K4xEdpuOXsgvHV1bRn07nCET4mbaf+
Hqdmd3+G9mxv53wMrksKMHX9dIthP+8KGeb+QkBQPiknX6yBCM/QGxX31uKujRm8mpc6Xzk5U1nA
Ho4PVeLjj8XWXXsd7zqjLKVGIifZi+dDAC5ApDJcMAjJweEyMfzE5b+W1ZeEqReGWqvcXpMMDLGc
E2JgMIzlKLt/RhZdC6e7Oac4bwn2XV8N58/tc5MEm6kc/HAL3RwYe3mDF46fHFRanRBPpyU8iIE5
/yCb/8boy36QqvzNYzK7ehh72zgu2kGAS/niuo/wpCycdooaxp3RjR30ybiWLdY80VFJ4FN9w5vk
XeIBtrzfmc/Xx/GDwbejnpOHLjoEoPsSvijqbMmiT6hz8e10R7OZi7NtKRiU3xomo8XbPWTwgaQg
Pgp3OPzPby2iiiEh1mdTwzKLmRQxo+wyCPx/MAeba0RFUe9saU9UzlHiWkV/dDZ90ByyMxcr0d2H
Ls0CEadve7ZHcjstnGy5h2PkbTmivNG93t4/ZhUahet+eo+c6WNrsLxy+9RPtpD5MO6dsU2Hu8uk
J3l9wSSXyRh7iHuiqRjzn2seb33HXjzbMjIZRaal97PjMSIbfDyEag4qnFMaR/4xFm9n9raxaDA9
ni/KA/Y2h6Qs1v+wTjVOyHreDu7oT1Ko9puBaRCLi6JxFe7ArwDROig3zB2ec53yaSFebBPNwNuL
pAC8jBDj110FdiMBho7yUG4+nOtopo7dn6K5Sb6AQskdC4GKuO5NseuYRoleVTjSAYJrz0R8wVZ4
STE4++yTyfO7IIR59L5ofj+pV6JFe2Qnnae3hwoZrbAkT6wVGRjgNx1GBcqOtchOirzpKHyl81iF
HXY3GhLMnQonBMGPe1vW3Vc0qlg4/Z8fP4a0ZXgFZF8l0On40c5fYM6uC5HqZtpgFBR6tTgprGUN
+9nI7FTaZu2xot3krn62OXgaVEYKKmkyqDvqbVWaJczefvPW1REpM0uDBsABkQdlOukof6yljhj+
6cTWvulXYjppMYgoph8MeddlPNO7HxUWf79iqA21m2YKaUbF0dHDJ76O+xqFKyoBwNOOHYZ7vZEv
XlN6OZleAL+7PPUMZK3iJDbcxrpawMaYuXw21LN6PIPYp4bLCuNYEsZw4Fi8hOPr8/ch/I0SJP9q
K4i3azmeScbNlLa1NMnin+zp6ulEiH769HFRYSeDccPapInWTyURlL1nvufoYiLlgd44FoM82Yvi
EuaKMbYjoTLrMCDWPXMgNJHycisPEyOf1WxX2BT8xcT3EpXZTg1tLbdLS5tY0VppNnHnSI2fQvNv
fLDTCBkkisliAqYpweuWCd2AG21pawmPGxHk223MWb29QF0iXYIWOZ5br3Ny+UqV0FHUa6s7Yrwq
P07GrNaY1Zr7ZZSORdWZzZJigsyyza4fGnVyFCEdYLMHz0LfVBrZZp6mQ0PfF+HinU1fHXoLR+yg
iE9HOjj2p1C+X1Mr9zqCDMDFjU0lQzWxlVuI5ROGR0R31m4mOxVM7cgfiHPLkMYQwgJQ771bX2/W
TbI2IQfASg/d5uK/CPYYJs3eqI7Uz1kWcPcqvMhoXwrvDaADQoOGG9N4Y6bLPi+c6BMimaDHJ6sO
QxvsinRHyT0utdhfUHDpsddpgVQeS2OTZrte4/PZpF3w0Y/cQYVzHLwm2cjCATK0xF5+lmOXcCfB
Map5FzuVvu4753nxe2uh8Xt5ucpB3xTDReRRzxdm8vvEgYoXNuGDz8NuyafQWou0W/IyCeaLr5mK
ee9zH/V/lr7kmiUZaWK6tbBlw9pLdMsuQN7Cm3wL7jv9YmgfU8zlM0NwWq60m8qqfeHDgefxJ2A1
E7uiihpmphDxwBUC+IUON/tZMTX/U/gMsDsF2KxdoXRSXO8yX/yLiNjDG+k14xOM2d34bJgwqO8b
Hg7RX5iudD4+BUQCsmTNP1o9f0KT6c+vF6ML+OcYk1Ed5ZZXrDMgRYilXVCKUNhoQv134UV8gNrU
tBZ9BzB2MGTvxexE8cRvOXT0vzT3pfdyMJa85ZfuxgZLye5Iv1LtF3OIHXS5sZlGlRTZQmNX2Pxc
FfJSw1HpoqEuvjwIhaswyyQT3vS4r9FJSIkL8vRuGv2m6FI1u1kDnMR2/wMjVu6cqr91n+PFOOCV
ru8Nqh7Vr7Hg7h2hcSH/kMhmnbqnl3PI4kr2QjEgFfYTSs9OGTw0DBIDA55TfG9Dp0FXvO+o9ame
EOruKP0uO+FsojiOfDhrCqsEHAgDB2xfXm6x5S/KzA4VW9NHqULuNPKypYm/S93IrCtVJz2Luidd
xYW0HA74NP1L48Bp0llOyrx/AAws741ua4dmm4bu9QhRikg6wuymPS/oFl/mgzXsRudq/fwljqP9
QSLNF7+V22cGR2tXyADTQDbsV7MTTGJPY1nYyUH9zYk7/XrvkFb0ilcQIP0Txj5nHidVWXsKXQXF
8zLDNBhLqz8NtuC6wTGg2Ao8rlt0o+NNGbW/zbZhNTPbeS4MDlDd7SsHDDQCcSLdHLkcVEDFq/hY
zXZjZX5L3YDRkeYW5I/98l8f7BIg43/HfCOTLGpJlC6/3TOo9/xspJMhP/LtPrzgNodG9vJj4Nra
vdz4sSb3L/OngdEtMwfhYcHP3EVjbEv522ROkdpwYD/6tCfCDfJJ7nygDGu+8jAe6BnCMxqHQlgV
ygzVxetikzCFMNYiLaqdM5RJsNteaLrbpRP0Kjk+cNJkvH1AnihZET0zQ0Dd83ZIyEC6xsJ8uXXu
ijA/0fOXmAGY+HfjIokbIAQxJqbboQergKnnNoYzyIGuBxHoC7/csqVon2nz8L3OPgcTfROZKoUf
ll6FCQ9CvR/Gm3v0MP5AFJu+jq4lwBX2bCPkANoHV2GvA9O/T8zAyIIhv2bw9N6Prt3M+jbXhGdA
qVhdTkRuQQ62ttyMMEjsM5Qxr8id8d2jGR5lqwxDwBc1bHdyB9SPBF7x8PO8g36TaAtBCeAB75gg
vx0sVDQAVKpTLOKDuRSdW4SLP2+3//0sLusOZBC3Ahcj+xOZQY8n3B0kMai0d0hSTH5aQ6Xncp4V
pI4DpjMyRnQtj0Q/lMqpJ/SOyHeRZclpvhfwjFV4MhzupNCuGT2iHEjbketncP/D7FuqVgknGx2l
MkVrbuJVNex0Da2WF7dT8rXQcX8XkUNtwuQzO/YQw/ENdwswfliSRBqIE6RBek11MwXU545YrUud
pzE7wXyAyg+FE5f7nlhbQsnkk35CYvPq5yn2M4Ur9baIBxbxghYSZ1dmsEbXhpJEQN5gs1C41Jou
b0rnsoCvz0fXOwpGlaQPzYmaul3OcE0p6M4IyG8sHOhLuMDGzt9gN1/qFXe/NR4hOJ99/I4THwDh
bSewUvzK5NbZwiqhlCXxiEp3cFPV7uPVi81SmHM3GJEaO9BGQqAvjioEbzRZElrFRSU5lRqkOIjH
K4HEvZFC3yFoNj04nSqZtJ8JefOK5sESYdQgi8ve2uuaHe6sU868DXKA9otbKf08DDcYUrAYBi8a
fJM7xUQMbZVuP/EdSaYE08rjWn3ewflfeDeIgQqchk+dwgm2UrGmi49MuBnz6+hgKwLlxQ3LsKFr
SN2mnBrEOfA1SK76Tn+EppvjDksTrVLSsHonL8wm2DCbCemQrGKZIS067+mF4WvvU5aZw1R//1Hk
ZfJBMYIX7IUMbOhnzQ2efhFiCWFgi8nrFyJCImu20ob+Ca8aiYgh3A0CBuWQMqSVvNYm37gvKvZB
X/Y7p2VRwRFiv8G6VfIQJ71rt4m9GBEu2gWqtI5qF1op7mG4e/Q3JoQTCbp/j9OoxeyItF4A9oO2
eOV+GDmGUtgCnld4QxyYR/FMUkCyqzGAPegvG5rcZW1sX4TCjCHyxUYfHD4gbqoMZSbcAoc6S+0E
q8Jaxw8jcQxiY4ugH6ZWNQFAvHyDQjiYzrz/dP66njDNQkrsXUMXuH+GXMrVmCCbTtcjxp2a0VEQ
fF07iez+yC/j/kchrho7uO6YkMtSUSjUdowcFeYjcGeF5wGK/94vh2lRBELo0iEU8kIeYMZWk+69
ttCTXmZU+Znk0iA8gaFB8XmDUVBaK6ud13yrMAKn1m/5ZiPwTVSeFUgX+Iu4fC+A2jChDjcGcUGl
XwszOaHzmckj/utrk5Q4l/D+vqJZ+CywOr5mjB2wM0BeOMGbiB6Zm66RXIfNxGv3FJYJnPrKvJ1U
fS6ZgYAJI6aaB/0hFEsBA0KoioTRvxxg9/AzGYdosPOBZZjQpNUixsG2ww0CT4c9Mz7y5HuuD4cs
xR4wnv7tKsckjEoZ0Xb4RVRUxtODbaIO6xdRcCZyTh/hFMh4PLO4fXRU+ikXPKbGHwl9ijcyp/EK
CvGjmciDZ7Ilw5djmgv8SEmBaJW/yVcWeUZXubTX/ZVnFYFB00FCMamFbGo2iNd1414O0W8I1Nq4
eedJfB50tEmgXSb8QVf8jwh5xTaamcowpIZqbTlvrMcbJ7TcDKuLl8OA2bjYn8wpO8/nd/AdOhoj
5Cr4mw5fAhaDlju8XKlENOD2lidgI0DNxMAICAZpF54UjN5Cx+Aw+StxW7fG9kANHQpE6kuqfkVw
em5SovPi5eTSQ2JwqaGpB2XCuxEs1Ew7nbc5oxbPkzkVcNX6DBSL9zLD92ibmbNC+qXVosQtt+33
87clSb5zosLL9b0VLqh3xfEFnou8cYcsSBR2OYfvkIdZB5CpeMooXKQeZX4XMOvK8PjovAFSERdY
eFIWfBglcD1/JpDjT3O3juGc35hz3jUuH0EjOwUspFEB4r/x2ENDAWSM2RW54tfxdkZ0Ee4Ty4fw
IDJCUx2+V78+62lD+z7riMngr3js5Y1STripUe1p1RQHGIvEDYpXw69DXz9k53eN147bfck88+VO
E91+oO5y+Iay3fE9b2RpuleVdANbNZ2Voa/hVj8exXA2aKIB3LXyy7KC6FyUMN6WzMBxu6gYJwXI
hBUMTDckH18yGsuUdbMYUiTGfoQfUDOJCdy2nOrC+bYqkgW/oCq/alBtSgeCbhAHly77c31twnmU
ryMUJZ7Ilo0KTZrKg6Mh0m+cpESE5DCXTlNykxOM8ZgLvzzNClRy7i6TCC9odctwzSJl8Akeirsu
E0TTXRtlIOaspF0tT4SnWw9erPsdea9f2vw1q45UCJfnxiQFA2OucpVY7jvaS33AWV8a3yZT7LKY
Ppk85yOd2LI2Q+ZUWOgW9vFjTDvSHZBngj2s61+zYoGuLjgt4BNlBBdpMbwCkaL5vbJi28JAj+Ta
1/QluUPPlmpPPnxN2+YUAYmbXgj1eh7rdmI2Ti+vMC1KEIipy09FQttAWDpTmbeTMngw/Ge/Mwqn
gW3WOnnrWIWTo3/pT2NiHm46yCaQcTBKijiXEZZ/wXJKRFtpDgNwKmIZfvzp9waprN/8/VOfXe78
P8LLj+Tz9U80eUMHY7f5LNAKU7KNJhTOaIKSLZhwj0IMzjL8OQcc3Xkm9u1JBm6C4bJEItzHqGid
JyZgd5nYONhqmmNhyolzejNN8knS3hWsOtTJBXd8yXtqkxLnzPZOsaHiiMxlwTbP7Ji52WXHO+wr
NyWCvQkoY17RvHxtSuivlLSVi2SuL9f1ZYcUXSjQpemMHSHLxIjo3RZlF4XM2zHvEX1IenmE0YZf
LHW/BRbvg2sanvCZQfZq37sXZN68WXJhqkCZT436UyhT/lcpUzyDjM+MWyLzhFabEt3RcGsjV387
GnIrvPeilWyA1SCbrngON23j8TP8og/1mII1v7G6EEaKGwU5KSyWxMac/E3g+wcj4mRv7XYxOZw7
vORIpezsv7ePVdP8fRQDZdK6fYDhNkKPOSQj530LJ9FBQ0Q5RiYI25KYBLKbyDYmd8kP8eLvXWYn
NvLk5EddjFawHX4Nb9BvchuKHEEbeWNjeY3LAMcTPXEUaCBm0RHzh1Zyk8smVD1TWlw+S53sn26l
0KootoQG7TIdLFfEAZmOZrxRE56eD/T7ct3ijgZPUNnn4fRjLDpjvFfIbAicc8YEBCyY/qWK1HB/
pL5u60DGPLfFtUbZmr/6WlsSJbWg9uZtEcC8LomVJiSzgeU7YEixbDA4Ul2d7MaYY3A5TPi4hm19
zk+GQRsPeOpEB65b/lLd/pegKUw0KKibaXgdmWCLkfUCdUPEhxvXjb0ZYqTh5SdKoSnkjZAgbshz
FJfc4mlF9AXLpJsZ27pmJ1oqBFy+7OahtW7ZoFAaq6uWHFXoXiWsPpriopuOIka0u7d3Nyth2dQ+
v2LkTEuj0AAg7pkF/R+tNwzPs05oOV5DL1ztP+QbpUsLYoVpN/y7Xxjv4J3NhmM+ARijCIQMAiUA
BdMFhstZP0eoqkBkeS4AYUpbWXWRw9h9yLyG2XA0GW4JEyyvFD1obIBXFucJx6tybKCKT5sb2N1C
O23ZGHDvOD5wLsjfNi16i8Cc3rp2TbBmCHBzLJKscZYFwK6jfT/DRdGEAGZqbdhvyceTrbw4WIAM
rb3VaZhEuETBG/QGayrUCRbNizgrr3E57uD1itN+TSrl/AkToLOJjCjd2ElJIFIYz3UYXGpzLF2D
/IGN8xlhf4jB7JuhUxJQp8B54bFcUY6Yma/TEMath9FctocCUtbucDQF26enc9XZ6yBM+QXn+DO9
GNgnjN5OCWMsQj2uAICgzr7K4AncZ8fMhfP/qIFozeM9XsxXFHzvaaxPRxtW2W1ApUcxPpYNX5By
KeA1ffGmO5sqo1Z4HPs3fnxsWiT2CB9tlBR4EjCurK9wmpimGRskp6OC7g7xN3Ii1f7cFGhC3PkQ
0zuN4asnE9mHWftPucehaiEykAnSFYX65UGgwfb1YxloytkkIZWwQ74xkq/QyO+Ig35PnzCXh5us
HPlzGs0tJXhLDttYTlZivFXgkoUznVg33AW1SS9MMWRTWLPsvYV8rd7BB9LcUpbmZkcG+KZNbl29
4c/i56rI35q6NqONhe+YuR2Ua1q7MhwQFDOXaPVWcVhzG/FGCAvtioVQWl29cI5Ccosc11h8VATV
0a8gXzXJs4xt1x5UYfoyF0q9GYadlk9iIEp4SuQ9vHdPZHhN/5s1PlabSjlvVYxbIRDTFNcAbHVz
lpul2CxR3dGnN2rwqtcKe+IFTqvOCJc4RSSZ2qqzvlJYUynoYaQvM9jBFb4YkbgbcFaHgiulpwtG
hSVGtXOMUD76Bvx8YNk/lW+dKw5ZKwPOv0DWfPUvx5P3OcMdjp94IoWP5rW6Tz4YUB8wEnyptuVh
FWLL0xrDetNTb+YxPmU7GYMpbSluhnTcEf9FbG55VnfW7rnmnOBQ6fnA4f9yQAjY3o1c6xEcIhuE
cnJRE2Qzac+gAc1nhkT80hp+iAkhJmH9DHsVnegkIAL1MlV6FNFTGQsMFDo9OzPwomfeh38dhry6
jFoGJiyVhN8XDkMcDHPSI6ojKIZy74LS1gGLP4kmFSdW4/EUi/mE9lSCCK7ipuJEzokIjL22eFJX
wpuFgd7br2uHfJrTit1d8MseDNQrxm4Jnke3UZg3Cqqbko8AulzPDfijKlzW0ZOMASehBNFCYXD7
U8LiYEe/Q6oY1jkj6p8CH11jIx7zNSOxJ/EGAEUYvXLnudU3EQ8O3CZDjL+09RufMW3SqUGWM1nQ
3Pyzq8kaj3/LTLB71kRLe18UbIyGCV/u+dcl2zi79uz2n2VyOUvKNQe0LEb/m2wWa2hn/Vfs5q3o
1PRsBpSiavSeW73B2Gv+ftnzwj3kpTeRNRiidBbsiWretH8f9p/BTXiiY5ZPWq+b4niJcI0bh3qM
MiLIkAmOihegcnpIwLd6ky5lYacre/Z7qdhjxaAKO3h1Rb+QI7bNNyUU1AU8DM56u63qFf82Kop4
nol+8Yrnkv4TU9W9OwZ2rN50yVTmhWHKuyhsfuglnmRNsg2dp5/KfDjF+kZt2cNYZdGGhydsgyxa
h5gnFEdDWxbEPqnHPk1xfFlkCj74zbKD787D/n8kndmSqtgWRb+ICBQVfKXvwQa7FyM1TUEUEGzQ
r6+xT0VU1K1blSfThN2sNddsbvJmcj7tLyk63XycMBJqn3HxceD9gxa3ixFOiLX74t6SD+f9HUwt
PfMcu91XCl5SwHbjOzDJmox4pf3q3NPc2a9nzI4Tj+sBJb+G1mSxh9mU4/cpBy6qO+asq7N1e6Pn
gU7caeH7nqkMAsbl8j1644j1Fq/iFpVlUPazJ0S1iwQfojR5WdwN3+A9DNpbJElv+zL6+e63E6ao
3zGHs5LJ+9WEcN2CmTgHB15ndXlseH0vzoprv6o4Ni4qrbyS3W+Hin+aIj1vvscChv25n71uGw4D
7DSmwogj1R4MDML6fMqf8YN3SfIlJayyUOBLt7u8XHJu7Xunk/5KTlCqZsW947nIMXnhCY9VDF6w
XyQlCB+Ky3FfzT8SJeuXAgTGyGVkjl9/Vbvmtantoh7aL+bAz6TolzWmFyutv5rfFvQAmxeZJ/Js
2MLlUWOkUrVO3fM7gRoywRuVkANaR8NeAvCDxfVe7WsEIRZfw4yI0diYQQWWDPCmGPypO57jlWg1
oKqbKGM6WEK0EIwQsiemnBoXcDSF1CCyWqguuNQv1ealccLyA1n+Dh5mh/FBOdxPnKY4pnxfKXOm
e0RViYduRPz3xeb3hzCPZQhc45pWKahL530H4v/DNOSacBIrbsfZUTo9I0kin0/LmllPrvld1Afc
hrg8n7ohNEbGBnPFRUlKh501yej0YjpY6WNuQ1LjoSggRKKMqjk32ULCT5krH70CA4IVSlLJIf7B
Ek4PtVBdw7y2sz0GciU2zXf7DjcdRxPI2GdTJEvAfRHJleYFcHW0mOSIRNGnEhvHV10tJC7QWbCc
wuATO4N8Bx/rKYQY9mQBCEf+lETCA7P/cKQaV3gPMDTO9o9GcV9ET5zMCJJbjGe44OyYWFsKnpdm
z/WxxP/NYLIAHewOiC5vBzCYfol7Np4mQykoOnXS7l47CtEx4xVwZWLLFHsQPRf3gc7Q5Q6B52W+
F1d4cLMnHIysNOMHH77Sexg6+0A5PUmhWo1mElwkCMSmy/w4ALI1pgu4wn8Qdy+/ALz57+hmdj/K
pvtrFcMEIzUnMLJaA017NBKF8w7/KDxRCTXs9AxU//VT7vU7MLlBTjk0lf1OJnkGagDOTg4WIwSZ
3ghG2K8hyOingY6xkZWDs6NiqQlLba34YqmrdyKHo3AYVPCCmk3FHZJNJ949NyZR2doqpCtIcNnE
Gv/KSKkosARH7TMnfCm5W/K8f0OdFB+TqGVilRU8uwG6aRtfhM6QZuRNfy5/7My7BvDK7GMoDF7Q
QGE28E7pgRgArB6r4hfnNnAqgJv18CDL+gWcPa6t/ogGPx6SwJJncKAgVFFupDDEoDApHj04zCPQ
fBpSBPqdMaEaPI0qTx2ZeIPeRy7RyISfjshsoY4OQ1xwidBse/0jGQ2hMKWJKQZV+vdkghdLZ+8D
AzTn4vLU8fotzz8PXRmt93y2C+qzzrKn81s2OIDZn/LNBCQH+HTFXCw/FTZ8l2sAkmNjO8sIzp9S
nB5oAvZQ26gwLjbn8oRAtKHNt/9yaFHdoApv7AtKsa9TgriRX9I6XOu3xiX87PE0n8RGkbikgQzC
m2OGT/ApU2QiqnDfpL2CaHdGvB0VM4V0RomECQYE9deFlTHAImeGynS463BVZRV9zJbzA+YhBi3c
QPUb70f8co37fsmctQRj4+E/gEVhVYTPoSGjgOzBlD0KORWxVzbElozKgoEryQUjXW5QSNvMwmH1
AsYHExWVHQUMBxwVkCnB58zwyFLNGa5DWGbc/EGAuN1Guk85mGjW80Ab0ZZOtWvpObLPgTtD5kSS
dBYw4j0Ro0vTETbL13K/qslKPhEwvHFqA7iPEPNEkB7crwkPBKKx35GjVa52DJR3hSVkRnA5aRAx
nm3MtjRriXIjVvFqgzZAEs6XfsEdI2OfMuB8RNj+HqZUY0jIAob4M8mWlpAt8x2P5LE7H+u999h9
YUGCj3ukXL2IB6AdRsZ36RZcWZTory6g+Kd+AB5qONW7YIRzDEUI1SPmrfy9EBjG+QIEpKLeY/2c
ScwUlPPziSRnznv4ZbmoZcRdO7QeJWAvpP/nrEpuO5EY/4mflamt5BW2rX94s2JlQJeEgQqhK3ii
QLvBIvaREvu1xjb78ITOhu3odI5oD7LaGwck/lcmcx4TVBHUPMbSGyYA3tOzBzuCn52MJXR9JTPE
uZYSMs00JxblnvC4LM7CjuoeXRP5NMwahmqdXht7T2UQTPEsxffTcGhzizWM9Ye8RnvkKTiHaOED
pxpryuQf7hr89ZEOy+V+eu1NfhAzdSDf0r1sR8LIhLZUA89/2Mq2Ww9+8eERHDe0OPHZcF+bIn5j
uON0M3WNXHNxy/DGAkN6IytSrTPmdJV5VXV8rZeU/6NfPvqUfsEhtsLyLxMDo0GYs+DcQ/Bx60s0
JBwL7upsgqnIy+xjzf2g7Aq4fWJt05P7B7ubUJblgOCT5Tv5Rs1ukNHFH0i5JWPvQngTWxVCMhT5
mnHmYsgT0hiUuj1PCxRAWr5IhqPW/be4z3hZl+Yj+rfNYS0wzx9EXB2UQ828zB21iRl09n/XEr+/
iQJyYLT4mBzGqJfm9C5ldD9JMaBQdVCACcASkJsuBgfKXnwt/LsDt5gwClK1W4z2LJqL7hmCv0w3
Z4I5bvRmYir4ZsgCMCeK3Gc2vukUIxxrIw9aEh0Yxcrz9M6m9jkQCjHGB3cyUanNA67raJRNg3sM
2DbdiG82B9F1NEiSPWZo3Q7ak0Hd5U23Z9ZTaXEI8jHNO72UcE67MDirRXlDwcS0Lb7TqA3snntF
H7HIYl4jdhZfUj55aZnABoXqEzAcFNHStnlSFTYiWD4xtydfKCz6DDYOf39no5MSMjF9QE+5U1zq
1ZJblXmT+PwFJ0qJbeMETDSh5GogUbHfOOt6/Q7SREF8okbquJ806x31dwt20b6xGT1MfiiQn7PL
EVoTGqkB9HKm/hhFjgy1zDpmxRNEKqDmzgQSLmA5mhZ/nODeqjmXFOcvl8csxWPEAHSAAr7jkwCw
SPN+PUELxF1nNyQygquCbmL+QDX4FFQjPNol7jNuEObKBYMQ5uSwvPgXMNTe0RVadNjN9xQA1XaI
gO5lXLYffCIri7q9nnea2fwyOmCuxH9VXsYDf8TFnqqNdmkJqn+fIySUUGIWmI7U3LP9jJrueYJ1
ph7q3ZTFtYY/Arb2WFCBlzFCXY7cbtYk8LQum4bwjn6JecnpMtAVPP2/L34MctRI/it+2hC6Zwr3
eoVA1Cz8juhAwkOt17KOq7AK8diHHj4CF/2rXQKYvqmMGwEcGLsDopswDB0nryOyQwyc4YdsHptR
tP+hAGRKLDypCUYqVgi98ABuWndwHG/a5YOEbcQau/MflEhWBQalfSKySwk6xz01upj5ApyJ0k75
w/vHUF0qbOHlQbElahlaaRuTUai+GGLOOZdBMq2pNUprB4rMCqoubKXe7/1JOAI4Zb60/DCdBhOF
rYL79eUAbG9zPgUkkziflKNJx2HVuuygfzs48bV6scR1bi8qIKHgfsgiR0Gr7HF8jrRJyNiBfdCs
cZMBmEKtzFIvZt3umuQm/+4VnLkGWFD2cDsF2H7HJfAYD/e1phfgBGC7CHgko4c4Z1Prte6c507O
XjT7yhr6siV7fFIeN79JCUYqxrQ41iyIUshg0+B84klzEPYiAk5+BI+DOm9dSnFCbvF6Qd/O7MwE
aw5gMXAfcEtAikWVVfiHl/1dXBEEjAwmG+bwd7JV54yocJCY+g37e7ht1gBaH0kHaRtu9+FHAo0/
R3v3uSErbv5EKY0bAcTs15oIFRtBesj4ZJhqvwSDQf/DG0eaiwFAWrkkxcQ3h8Bei7NDmeNzyA0C
6EYNh1YA321RETgw/dHhfak6VFslUK5336q4hYpImStRFciKfqlNpGE40ZCqhriDm4ZAaE3/YDIj
tIpktnHWeBV1637xUxAeQyKl/l3l+GFwAujyZuzzYqOPKfLJ4jpkpKWXEJAhA8VHdvvLIB9hdg8L
D3Ixzj4MKBhFYPmmk7plcnYxoahDjnyVypm0jbhysZkFxoMQdI1BHag2iIYDDpOPCgMJuqrx7PJ3
30CYYiGJH1cgIqAUprjED8jt1uS585lRvjA8t/h29ng2Od6IaNZCgLCvTzdJIDieqTYc+yWQcidC
N2dqsiJkh9yDXIJmqI8xYtdmAin/LsbLf/YXojnDpCFEcs4VP+cksN9HqdcVh646KqjTc2tIH1Uz
6de/uAp9SIHmoxtvDAgpwSGof47ii3MofLlF1LkWdiZgIr3KkDEL/VdIMeJdV2WLzhl7R9bW0Hv5
X0cyOmOOs3/a/FBBkEizvW0Kj+HYql8xeQUfzpGycfN6+Ow6jCZc7Ind+6FxKtq61vrYuYikI8eF
9icmbQ9bE03/nxUmKPE4Bnm35dAkYcGxAAecgTE40ZiihIwYESzy1fXn6+frczSeN4QHqQxfpqfS
JqiXn4aeKGFrc7DTpMrzaThI/wXrGTwXwpAuB63geCAnW7wwQYCD218vCCzUKR4OgPLg3Lkfoulm
MceM+JjB8DxGyJWmpkR6wtluI6DrRHLKxcDigRKxTG0cPt0q4umlBN04D5/YDdpW/FwJ9nuyrKdz
uDmw18QO/BL8h3+eOfSoHWiF4aRhxmgbJOpIu2v85A4h5/tqtBuk3vweF7eaT53eOLKJLRW5KJuk
dekUXJSmJlLehAZNEhGOLPHLIYcsbXxEHscL5beez1R+I2srJxP+hOKcETwmTTwlHoF23riuphnv
9502VgMpiRzrS3BLfrbPzf5lTLNbmMcFiuukSC8x6xxOzj7BKfmc3rwXAZ6oSsmN7fXjNCLCx0jP
0WA+iNk+hGKrkfzbsYGHOsGavqyr/ncFbEyoUxM/oIltWLwDX/nDYQizXlpPaTb2ZfPtTY7Qw9N9
MLC0zUAzbpAxZr3/TsWJnCpiWAAy6x4oI+KviXszsVXMbW1GSNheAZ1xYtJxhNQtbXALWw7W5SOe
oOlntBd3ROsxTfbkUDtKHBgPgv84Q9cMHZm5ePlPbwErwTN22UXzMqF9wpf3k+v3bR6MwpLsmRD+
3huZa4//pClz9vxsYe+NGZ4zERhZowWNvcIlgqL0alzXw6QKlFiJ4ULM4C/6+xAP1N3L37sjb2wV
njhu8j++ZsZ8PV83wcSrXM7VDOunZDzL3YvLwGI9ZeLzTR+Mi3CD6QkfH8KMCtsVy6bFcNq6rve/
D/d6oJhrXIbuXNTo2h20BOmZ1bM/jjbn5ZuIXo7vEV6gWGjQFqxzsThHmHdR1TI7pAbj/6Yjb9nR
Y+cgoCPvk37SrU8kt0luu8Yegyn1j6/ZWnIKOc1eA9BaiJesSdiQtY1rUUTnADeT4XjMcamTqc7y
H/AxOg+6rU1bbUA3dUu/5/dssO9gqB9qCXFRhNBZkKgQtUOb9Kcc8wtONxP2h4Ucp8adDNAL43ju
CJAm3theh8lFnphzNX4Uv1l9jcFcXP3py+W3FkceBwnTQ78Sn0FGu4rPR4H4EK44AFfjiAw2zg0Y
oFClit8uZHHmyCOjB82LKR+nlJx2//eoTuoYNW1a4htCkVXQT2mhOt//Uiao87vTJhIxQVyaObZr
Z4uOVDz5L/KvIaM+yCUWCeDkWAN2Mccfz7Fes4ir4xOilMMd4mpk6+kPh+TvBbEL6A46McYzxrol
jwZrElAS4emO/S4fdYTQtPMa6LncZjgH6CJ49G3KnfUdOCplP9UYARBMciUrVv8gzOFMj/crJOw3
QZMsjpIghGhwM2HDnikNWgwQAgxvqtItwD8bhC1VMAbTgXB6ZoIjFd6TpJ2bdVZCCYyzF+0sJ0fP
BGOga8STnmHuO48qvsrbnuAcZDjoJTkRXi5+O2j2R36nd1E5638L64TdDyff1KD8oUsvsm9wz14H
fjAGfqzCM7Q+ltC2ju5Zf7gzQwU8phiS38Y5SnNMsbkauBFQwsJ1xJyPIQcFC6Sg2XlGCzXxMGfX
316IsT+ruyG7rsgaV16g9P/O4UwSmclkFjj1h9IKk+1duUOqvYINIyV9ePdr5pL8yKtJLgFtChFW
bALBVdjrDuq79SDY+3hGJ/c5U1+bRatj/eBNMI0WfFbvvl5R0LtkSSdgyRRqApNVuQHJ8BOMRYO4
jkiKVfj2WNw7LL2QVE9k8WrwOT3jz8/X6xdfT1oLzSqRlEjxQItcaBPoFlE/6yCObBUmbOGEAGHW
PAcuDE12HdIJo8yKTDKuSa/h9nG1aWNIf6eCjmQsEVT7wjljC9vE0rlg3KQPs4FdeUyZZie8+JcU
21My38DMAxHpTS8PJo0r/OnmAEBAgqBmg8FmYYdoAjExyBl5GCQyFQGabnlbANuHD6i2T7+PUl56
2mWGtMT8hk8HJq0rirGATozgaMT+dVTyPIQU1bi9LZyW0DLWM2QG4ciE3jJZLh+mEDQ+At7BVo1L
62Zx49QhWXO22DjtBeG4/zVwXDShW3EX1l9qLvYEtRs1pphgdtz/WeuXSR4zRsRskK2VauzEdwjz
y+nCJlZWUHZ/zp6CQPxGQTWYvZ/EZMmYjn7xCwLsnWu67rB4TFFp8l1d6OOrgQEejgPSF+TaLTzm
m97xCeCbu0h8VzJE6vDKHNfkorQH630KqmZfk71Xkum+d9B20/w8gqSD4lqwQOKRq2AVWpN4V4PN
E4NmyBwCZ4fHIdy8o4aKfgtThKUERUu1Hm4RVZ1xDVAHiJkaz1mAywDFHJyUd7j1EMuARvGFR8rs
7F3iMv36KdyyEA9McrZBN9lEODIKRyUf7hi1iWSUM/IxVooJvd0iP3nKpcmcnM9SingrY8sPHhgU
JAXVMcPaYLR8oGgUg2EK6iuNzSPQKLVf1tTJf9QIsyhObZUXBymPfGxjGqfUC1I8NVgoaWcSwEBV
U/FgCOH1gWQ5qM+LH4SyzAVwlMqdyth25nOLNSKNiJcQ1OQB2FJR4lYi7Ff4pc/O2649FAfmaeDy
NCEUwbhRdWagX2oSXoupOj9/mvVdMESltKZO9jMcMNkx3LvLPVjVOao3Le0Pk3sD2QTxfwTBL+4u
EAXNR25B+cEYUIDgEh+S9xyT9+yo2ctvxSGxVSJ1p84qF9Kth3kJmAs8RyhK1e5KTHvnXkliw84Q
RN0VkuQSl6MPWZpUW5YgU5FshAd5OgnXeyp5UpnN0llr3KHnxc0c8FKp2fVfxhUQ97GpajG0bSP0
FCRlFtDpeefHJvhyIYhRznJduZPlmIKTawYzdordkH3PcqQwXBypVA2RHS/9gtpPrAXzxgBKrv32
vrsWi5+RyIP26gXWrOTm4qQdg8ZZf+h5P1gqA1wFOYQgYOsD8n9RZqKl8DkumKQJLcjD8idzyl8M
XlGL7q4MRp5+m1FI2EC32PpiGCCeDhlTmCA7E7wlMKpz+U/LbktbwyyIsitQYOdg5ORR394580U1
sebgj7p1YYbVmoNe5OoGoMYYd10j6ixIZFSdZEnu9halGLMryGUmcUIckNQCpN9eIqp1TCpcGa4R
kFAKgIOcmfaOoh1qs1lmKbQHiLz/PtiN2cMW+5yaWRFciGBqLsATAoAAu3AckASbEpyMImYbBc0M
ZCD2gWr926OG5E0RaWg4QaimKqAQmNvIXGfoKMh3ky2VhUV4RfqFEZTkuyv27s6Xt4zEfMipS32G
kQ85qeSmEp0Gt4ewMKSkcwYZKzLYVYAgAzZJXGXFYh8PhTsHRuksLZJFfu/85jj7KJ70+/5nxEqd
4VwBC1KGGU+QgwTUFYdg4tUfzHzcMnkCcq2HQeeBsGZtlu+eh8lc4dTns+3n41TmG2NrcZo01p5G
dg6lAnMJAj/gItGklcnEfTlDUJehLeoe3FdT+FOCOBQTwMWCYV+bl2jM7tLgsGK4otN4ISJykQ5i
Nwg/oj1BRZ8+TL6+PT0nTpvJB/GA+aKDCoAR02w5MBgZPv7QeFrUA6YwN7qYjVMeedTN7k6K69RX
nOycTLey+81g+a3eC+aGCLvKzR0KoDEikJl0GIcmOf/pvDZ+ht+/Bgd5hiTE2EbkJJIpwzrIGT5U
dKLpxbypxhMw46yHH+HOd/5FkkC5pUYFubNTeps3SevF74VR/A4h1/0XDt170Z/qxXPRsPTRRxAA
ZKtb4X8kuZjvhO8fdEX8BJhcrHgNX3pz/EsbyiwUnO4cMKKwxLRSRl2EQ9sfMzdzjJo1Eo5vIzL1
pI28QkC4Ch7zHouwJyQVIYBnMKW35DcDk7jXCHcDwq6IG2h2PISCNwJUSuYnlAu4fiC0qzO3PvcH
okCVA6MGbb/ZfhtVmSYF54UYGxe23FHYIeYxKsbvwKI7MWWF7R0+vXqJ6izk5DEHuKNZiFU5QJUT
QxyYjueQHoUUSzZHzm4Zb5toaDbxKBzh2BafbwY5XSvmvLYK45aLlMyBZ0CtzhnC/UtK6lV4RuEJ
MBu59/S+vMaTj/0OkZLfl7SjzF4pY1tUBDiAfQ1EbAAulOG/Z3DGxwIfGvAXhI1zaiFbYI4kunNG
SD5GDTje6vsX/7wlv4QtC0vaYnmCCDw92L9AMhWb7718MJXG3bizPk8DUIQUJRHMcT3gxZxBaYKx
QWFAj4Gy7WP7zcTIqPjoqCDx1dGUq0lcU1MwiMadZojhHlYmBzTp9ACKUTC/RvzQMznc3A9oYHfC
vA119woPMpfAnHdQg2pV0XTLUcB0HxILThZTZr3T1ZvXzAEMAdCC/ufLaI64FSQPpUd4deSg2pFY
EUvOx65cwHEn54jc2xQHbBuJrWxpAe5yBI8v69/JRp3RuHvjeAzux37ltsYEixvyDow65ZJCl8cH
xrvE5Zr4Ab7nEplSuJA9D3ZH5VQfX9zlFH8GLdKM+4S0OtqeCpNX8Ige5ogxwmPviIm0tBMM3Zl8
7MIpEiqHOgfm69eX7TYG8IDj5KBKoo4TV7oyBxSHT/imHYQzHCKUhThrFXRhazAS4KkxVk18ZE41
2Bff4OXyW8z/Ab+sObyFbNWczGkHs7uNTcHysRozjGpdgEHDwruSAU951+sTwmfq0QE12xlewz45
nXWMVOwvd8jwl770DF7CZJnbiXGZTjNsfJ085w8NqDCIucUlhqOoymg9WWhEfUTwaIMCEPBs0Oyl
WOFjAkjXs0BIyjUnACq0IFTwrxWzHKMFjJjo+I4tcrf2kCjxGZ9ElXbhCVvPI3NWd0rp3//R34aF
c2xWovI9ezGRbCgU6QEGyH35UeMtrS4Jd/w8rkMqFfpoqtLaK1PIKBu6oahVzePU6hiBrjD+D/ED
F4HanC4Ej3IsMTIJygjAmRAPB0t7D6Iq8jxClzIECRERqdRI7WzNmAizKl5v5VTOxUKSuhmF0Oa2
WAYaY824/qg+Pt+zZ9rMUEqwGx/+c0pkjehecrdL4bCE9w0gDJV7IIjfLBLeKcKIAD0KC14sIPBJ
8CP4+u7P2Hqa3ZK4WC71KobMOsM23BqFsDPN8QzIaJLQ9C1Btf5oUgFDlAhCNeq4MP8ZbkQ0OR4V
lf+zbtl/8DICLWCm46gfRGBUc+R/MSbWKTUjCf8M3ttKcu5UWJ1bYOtIMQpQ2i2vnFUjG7VzkJE6
haCT1ZBDFMFGE6DWwmqG1oNpJu9ib/1PzYAAi40RwMY35fkAUFwpf0JB2KlmMtYfYiULRrls35ac
z6+VsoLUF0LgAIAszW9U2ihbzO5fWTSnTtAAC+lAmClzs6pb+DTCDXOzjx7h/m8cvqMuI9o9IJXI
wwZmIzvqsj4IvOSbbiqTCd4c8bapOVB9203EBIiztnUGUYXz550BgX5P80Ajpg+HUYywrefh7YrL
6eoVMbWGMK558HwcwE7evkrs2Jlr+LWrdp9gnMKZtVHB8B1J+hRU5M+aeFCqCQY4Viw88qt1Z4aK
QS6DSU69i08AR9cn0ObYeQBqimenUsp85kr6xE8JF9cUWx8megZ7eqEA9bC0a2/wg1q9S0vUvASn
Pk6wv5fXqIlqe89uRWW7bVgyQwDqbfbX2pinvCkkx6KnAHqjsf/XcNgTSl4t/ndKRBqmW4kKAiJA
IxHcC5Q49tF4moQfYn8Fv4K40QctzV2/YB1fmV90Q1jy89F4nb35vMGvcCbCxTacCmNmi6RljjO6
knsyQYf9xY3MBUq8qXOhjicOZ5C2/LmvPeFcvPoaqAxF4xAWDOao1ETT+AMpd9ysmrH9ruEzbO7e
Daj8EmETtEGyB/lUSTtgs/k0hS2JHekrwmQtmZ6QcizxKrM+XGysWtSC+u4eM3vGRxMr19b8a7GY
qTG94J5F6k5WNggjaiP7kcI07Zw6Al/lzeGsh/7UJp1IDoc2J0aH7VEmrdCZ0/NBoqd0gwwCMDt7
BVy2MBKxe55VnIC8gu0QxJqbi3BTZp+cMOPwktt4NAMnEUqQs8Qkp8XTuGBFM7vBmyLKB3o5+66Z
wJJblb7p3IL36QNC4GsoJvb2m6NNCC+Naq2FsrhlmW6VZIGDZt4cyCE6zqNEyKJQAT9nJDyA04cm
gSb5ugJ+ZYkR78P0AF+1q5NhdcLh8w9vU41mvbfBZ+edp/xAKDZfosst9Hz+4Ca8GQMCmS+UkiAw
Yc83QKbacwA/vuJ8ojnAw9t6zm5+TlqDjMFROqDdZ8QHhYDIBvpMlovTBCC2EYyyJ6bHdNrcy2Nz
stOMv3rJycdhIe/2xgJn9tWFYaqnUNi+j0U4wG51Yr9muIPbW5wA9S55lCSdGDINdR6jkHZ6B/FV
hgGRzk+k7wNBHQrTqjVK7JACFaLRQrMRxn/2VDn/Wi8ge4R9J2WEuppIlqQ7VoC6vVstxC8B0Lxi
yEgNRduDqRKUN7If2qDApRJDSDflrVINgKQ6ZfZdv9kaCfDcwBptwbl83JWoPUAnq78byDfMU6jD
Jv15fUSMxmu5LgJWPISIewR086AEHDBJKZlkCuFQ7wOrn/CPdNu0SkGFElWPMFXXARPGhl96UF0d
0CU67AVMyX06eOi1P3ZBEddMXd/W1fys4PdRql1X1B4pXjQuIYQc0vNXKi44cfuMEtpYh6JSYHWw
i1dX+3TM48tPa9VHFEQI+oCb1viW+XtP5N0Tl5pOWwPgkb/aYOg9mPVNhgDx4G5QfWCsidWAJAmK
DsEcb2O4bd0WbISwioz6iW9XGq91GzRoqK4Lrl0TPQidKIPYrE7QvrJWNDHZyt2heV/I5hYtwktf
y7YcMh+gqmssQM7crpIeQAgvEFIIGTMybdynE2Y1kJmB3xsubRmXbwPTbvl4EhjgJDlhZrm72Cdx
m7f+MxEQexGNGB2jfQzFS0Ayw2IgD43J5ppjiC/4YEf+4SEOZqTkuueRfmKVnZArHxw+qzuGakJh
BX00qEGoe4BZygv+CwUPcL/K9lSiJ+eyGvNoTAZRlnUOxcfvTnmSxnVC8jX0Nj0E1QEM7I0l9ooQ
oGg5GRZpSUffhy++ed3J+laJmaLByKMqUubUAG2gipEH4NXNETUc0pBwDyTAjIY7djH1Vm8yx1R9
xRFGnq2Og9K/G+wOnvcIKGjbaMrdoxgp7/PFGrzZw8PocLafbqbpYKG9myIa5okw8SXP9Tqj5TW5
CXBmd0oWqw7ujSKYAwXOuGT84H+io76R0vwEE9gBy46zjtdH4Irz0ENxueBKRRGNhbQWa3MGpos+
gu+GBcDFVwAZ4bTFKBwAPJlSSDPGb8IW12hvJn89/qRdw4R6YMoJcXlOgYkbNRxV49gRIw6h3e/9
MZ5hZouzqj3xcGw2geHxR7CJ4LMwr7M0WzYlfg102dAwNOC1oeHyVBlF1uArk/UzoZ3dlIjxqf/H
dkNaGaJzUOmxPZnq5RCZXsVF+TZpxORuc79Dn7guCmJWeYd9IPzW30FDmakeRqz+ZjXEzm+j0oRx
4QTIrrhoVcSZIB6/eF/jIWThHjqkJb4f6PclIeN6u6NYnmPkpaRILfzKbww8wIYWQ0hXBem/UJCz
/uts4D6YGwkzWW5JJu6koc8Z+q7fGFwaEH9gTZwtWBN7b/+7Z8ezX75CgqqF3Esq2vW/W60TfHZn
79T0/ATS/b4OgzVdjXX6USii06t9tTlk4EIYMKqYOeACv9hvRW2upSoOFhHCocbZ0hj4oPE2dBGa
FE9JcAPm0Scw+hMxsudpBv8XiTxpdwGqEFkF1d72oaecBglvSUzmwX/mNwdfeUey0pf1tXpm6dkb
KJLHsnmN9UtuDG4e1KYbIrRzIHixX++1uGw+GZRybiZOOyVIj4xx9KOgHoRArsn48IkG7tMBMBUq
J3HiXgIMnjySfXVgfh3qGQfmYH7GbOEWihZ5j8EhnhUG/kJU4HxhfLEVfP51SGZcDE38cxMvRFxv
nMqM1zh7CJfGyeOB3O3uQtR0RxwrwsGTaSZF5Fa04woF8/nAJFH0TPz+zGMx3UBPyZWOEAf1iYVf
k1O49ezsx3f7xZkJ39xntxEDaR4ok+CdypZoGsOPeYTmEd8yhV/9hA7PYHdeGC5Qc+nby4KHHwu6
9lYG1RF6I8oJ5iFcL7jnD71biLcM5+qAcf2Q4wk6wWIVwDcHJ5SNv8cs91VvGOMgyy1j+CIhaksg
rZODyMOCcpn1xCkvnda351ur65y/p1+LqcrIW+dByujGolnjLFMixK4MTSf6j8wNfNXJ3xum5Dzr
x6+FTyLK0j8MRnmavZFSj7lgu/TsbM2nO97iYsKi+s45FGDbeIQSU4xn2zFtTRV7BzxQGPkcXjca
WDTYzpGv4xxlJk2xfPUfjupPnaO4IOCHFIa6AtChvp1nz3BI4/MEnsUY28znT9Gqccf3MKvhkDHk
bNP7/GbAYsJGCfkFBJM5gwCD1BYGLFvsOQSrxIRUgL1qecBoz+J5puM4pBZwcXBGR3DzBK5dJ1i8
cATdMNp8YkcILr8QN96zYrbAjWMvIcU6azBkXQyme5Mm3Wgo2qEkiGEaJyj59gCeZzu3HkSh0YHc
KPu5fHgwsP9/QnAiHTHGFOCuCVrrSqs6r5kR7ZlJhA9zAXNw+51vJb9LtpRyLMEiUZCeH5qM+S31
P88AmWSRCElB58oOPQJzgd4mn2whIGVGqY3+NzAgEfLRBk7cODAJrqzofTw2sTwiFA4u9va3SCYW
lDnvBrX5zDgalz8kdhd2y94WbAki22xSKdLnGs40/M2/f4ILlWkTpb8ec4MpDvN50EgkHlaH8SwW
eash0S5UMs9sb6axoIfe2cjwgT7JLURJ4aH6FOwKLZFtEsY48NG9ulgom1ARfZqWD0jlFgQ1OE5A
+ddcC5hXAKyLyw1fNzpSmBJGTxOBgfIcvDnIZxfm6i0b8iB5+K8t1FMf4xT51LH+ei+H3Jrz4dBk
PUrOwM9XWvJ1ht4RshVIwjlztDUhKm1wFHck9ag1dBumWcZxOhcn0N2mS+ZSlvGp5jsSlJLvQpJq
OSvVFQ2f+/FaRhLfVPTEkr/fwGWyjldrEryZ8BRLCkwy1YFmfTA7QkUYmJpjMDjNJI65Q9PycCH4
dOzakYf0m4oUDZAp//az7+y6wrpAOvFfS6yfsBEd6JgP5fjei7mjeDREPPJMaBLEDPxYUm1RnNH6
M7UR72ngA3/NSmNb26AW8L9Kjjp37EED47wagXErfJgOqfc/LAveVTABzYL4D1EK8QfXRatn9C3A
UBAm1AzbHXOCVFiF0WSoszFEtUk62E2zxvLhPkO5NkbOrwKrpaLr3Vs+iO72su5oi1G90Nt8Dg/k
ACaZ8R5Za38oIzA0QDD6123UHQ8H+weAsyIURb10arhXgLUZpW0ua+ySOtwNfrhVdUKuIQZf1nAD
OETBu8F5QpmzEvAjBPxmfmso0TTCptO/21cH3H/R+vhwiUYPqqJVMRME4+U3AHMjR2/gKPEaeznz
Bajn+uvRkmOG0+Buj8FxEKPbBRha+/MMAWaqWAzbBGNCMgX1j56BYogii4LYvsZ3aAnaCFoIxate
MXLH9cAGFSaIgsfmDpluAnNpPOgX1mACOWpWnHq8WMUe/R2OtF+CnUUd0PsNRRdoEp7FhsbRWFAs
CRbXhIIGYHtMZg6+2EcE1MBSY0AB58WcPpt4Y0ZCjO/222FK/IQ3DAUxDaoTqGDl4w7xxUlLcPNE
jShthdjp7TEH+xvqTa/Tw8+Rl5rTQgfsYfYyg6rCUVYnZ4BLmWHxxOCPQM8S6EiOgW+uf3eSeVuO
2Y+qucK6ZlW4HSevP8Sl976+Oi8HVfGaeReBtvX64zRkGANsisB0KeSx8/RKULyh/U6uRmPmOEir
nMFvtyHs7Lwose9guA0kBnEQ+xzuvOm2dfaHoQmb6+8V7w+9BT5ovnZX9+E80x4GHDuOq6cusP6k
5YaiA4y7pJTAggifNePqoIqimPmPpPPqVhRZw/AvYi1F4q3kJGDWG5dhK4iIGfHXz1M9a/rM6ene
wY1Q9dUbCbxjynmDelf+hxzmM6fwh5djTwl/MXENNPOdx9ex4cpoXpFiUe5nk315nIODPIHldy3T
YvZ5EV4D9QYGJj58y3qmDhfK6mONgNeAeEAl/w1mR2PCNWcLvbHcsMPcfcmv5vx0AD/f7YOHZGPd
/s7JnTIKfFZeA4yHlB6TD3nHboEciox+eEPl7T53HDoig0Ko7LTDyslRJbvs0EipeBqei2ZxI8Oa
y+nxMgUAdaaYVcy2yoLlspkocbO6jZj+NXSES0QwMz2plxWSKbqHRIiF2yF7JuUCbmQT3VeGS3IZ
+9U7vVr3Fz8RB3foRUL0rn7bouxooQeWrB5ukW9Gze7uGPwepVQrOhP7aPpX0gHxP2Rn9Eg6XvGi
W2lBmSDpFdIIBq6ZeJqufrfq5zj9HPbSVbPTiZG/BEVGyqq7fEM/nsOLNwjkpN6Zvokrw71khM7H
qKQIHY/ebB+4bu0XUV4TVJeLxrksGdS5eKzUR55ybDwYC+NujFpytxk9kPOMlVyDwTLdNeWhY+nQ
z8rdABX2vw5HtnIZcpText7NalBL/L1rvgcY10INsGFP7kc9vS4HqYKIn31piz5z+lvpN9y1lhkw
c/KCwRSZYF4zdvAxjJQHUUVSBkjuhuzyhltIKLUt8yBe/uE3ETH1+MVZ/Dmy2S+vj4tCNGI6OKT8
T3JxTjDQPp3BrBKCw5bAO4/voOcSn56xjXj1VLB41PTQkySPtQceJlp+LFwRN9GUMHpT7Hk00Y9N
KloLkv4B8gQ5Tg5k5xB7AM729JBLpWZaeEtl9nbkHOI4a3wtue9gc0RyIBJAnlUGIyEdw5XjfpGk
hhf/woLE28TsAmWVNze7tjkocQ9y2OfxxcrhfoN2TVUsCwo/acgNBRjEggl5seDz+c+H++ZrFB5T
uuWDYdnbI9Y/t2WMw+pIVR0x2rwNamZmZlzu9OAywxUf6JmYdWhj4NHJnb4VF9xZ2nCWa3lLwAaG
SEruDOez5EmI3tbhYR1+bi/XYfhsokvO03pO11DSEGcCEH2l5M2mrptrpQ7LRU1KwNmRC5cH+sRg
d5sj23XoL3A0l/V1cQVSw1yUUVMx/Eg83+RcICv2u1A98N/d2WI428xAsPlumBWHsheayZY0HwDn
/kRPW5SO/OD+7J4x83BGeaEmlBFXlKOvTbjZ0D90+OOS5+Qz0tld0UqC0p3Dd3T5++CrWw2y06Ig
AQZN3/IWLFkh/nhvUF3DacbkxPfGdwqPTb8IAMetVcWOCekcFuh+aQVh9wRbce8Zt5jHrZpQPmjX
E5XSK9omKLoADaOonpTe4ZKlk4Rl9oLSGn9x05DPyjumr6rhGhcB0d+Nf/efVItEDzI5WM25GTlN
HS6ByPrXmKZusWiBuRN4DRRn2n3iFHks8CHfOaiPIQTVPu0+5DX4V+a4vjPAWEUh4Zt4ZOzmJ7/k
3xRRSGOqmze/8VP1JO6Gk08f+w2EnbyQtKFoGe0SBxTT3v6sGyLQ483eJNwE3JP6qrcAs7BOQmDA
WYQdPCJkGlwn6UVfzpWoSFfg/vnt7+KRtO2ImxQHOGuUYDk3zgzWxKlTsknY4gWk+U/7NRzxvnMc
K0J8YtO3bX7hWFuubMEVvsdM2dCLOfC1z64UiCm/43EXjxRKQRfykjnlHd/dDiYe3c+dxPaoSQsy
0+DP9AyZCMbWRwJZ6p4biw1g0SIOOvNHp8mbM+0HXcMTvcyTduCEWQ9MjzDBd/Sg4Frs0GSrBKcd
8eu0KogP6FFYfY+IihjCdfiUMiWDFXtauBDCbjHcS/hczQmHBaB7QieUEQmLuGdUWx0u6VZz1ZTl
1C+4Z8CTvGI6YKOSQ+CZ8JKRsohl/BVI6fNorJW1jBjXQTdfxX3B01g1nmwWKGKveth4NokS1iMC
J1Jc23xfSBgEBKLP5LYfBKKAjAIvJHJoY1KOlxbiVBQjw3LCXOKJJ5yAlFhL3sBO2KKH6ooApFBP
dRb2+WB1o39OVFwIO4pkjTUQ/bu1q53b9BcnX2orzrLor6wXouqkb1f+ZXXlHabchAx8/2r3F0aG
4tXpEnIXZ5iXKH4o4fKZ8+ox4Tv1z/mIrmT39EtfbxLEgi8tIFw4djzvEty3olrpDAH1z45xmuso
5crhhj5q+orIN8R0OVwf2KwjFipH5ilSvC4vL0NKqQzmJALN52//BfXByawe7j4Lw06eIer14cWd
DtZ1Mu1HNEBjrBpeEfRIaSk8+u6PeLQhudzzmlffWW9QoDK+s3rzeAIgIaUH10SXSIoret/kEpO3
eaMwlGWP2EoF1zc5/cfH/p+BYYiODmGQQUEGMXdcGfw7EIuvBIqKlVjyb/HG25GyxbK7KiZEV3rd
3Nybk9tSXAgpeu07OAroB3QDpT0nKS/vD8d4qNCSEnG05z7wq8UgaCJ2d04Ew18wcClTolKKCjkk
Ln1xPWq+5nOu7g1SO/mv43XfRDhKEo1+S9JWhOB1QBsz563jYHh4EYo6SF/LOZSojeKu80pqO1A5
JCLHfk+kyjfNn/Esfz6GkOG3BFpz+gw774MeVbFeqb4juQWdBLLXJcFKDCkLHEhByUgisqOElKhx
6jkuc/c1QY9PxZYMYo+YEE1EM7R3wZcBt0fLzr/WNvIj4KKTzns6+v7Lc0S5CVeFw3e34qaiCyEV
az46ZS7zNT7oK2JA7xZutYDUSTKnvvCm7A5A3RcmRJ1Ld5lgRrAVBMDmhB3LDz8ehBzXmNh6uFno
xo+1vVlcBbvkAKn7ZoqG2Yb7txGRhA+eWfoJ6IKN7tFz0aL40eFqb4CLoEbOdOBqYT1Xkh+5jVSJ
Fi6/0LuWBGHxG1ycfNlFw0wHB8ZY0I2NWRdyrzn1iDIbhNlsYsoIT18R1/PT6ET+Mw7MMdFg5C7c
fSU5bXH3+DSE2TVuiiudReQupre4Hukco1ZA7uOL/ZmenlgfbUJpn3MibjFUvmLRSVbN71ASD2hF
0FhLT6nx5nUTUzI6bSk9056xwSE2JUV2UoKaZ8jTuZ4oXR0S9+Jna9MveaqdPiPfwPsAjyKywDDb
sPKVO35g2hhudo+bXdw04TUoAoXgaPoY0FyzIfPzW/hvSAfFHsba628/c8BG2xCvkLDpIWomh2JX
qr68B+sl9nSNbIj4BzkykiY00ec3IPoRz/ptWWBU51IyciI1oihPARIAoZsJG73n65lq8+pdF0Or
iHOcv2Ilv8b9JfdUEWsIhOldZ5j+hrw9L6RQfcolWKLYNXbFQMAlswHSoj/MyTf0p3RhPIpQ+7iU
BIBp1wmWk6bOy9dElV3tO1eQ6VQendN9xLiIXtle2eb+nVxajGRA5merFPq5XOlIFBxW5P81fUc9
oAckhnzSC1nZHcWB5wDEwDymrT/IkyT3CrOE2KhHkrd7R1VCFWXCIhEUK+QefaAVURAJGhxJJDQO
a1T2EAbpc/ZKv/z8T/+WPGZtRNHGjolZj80pOtjgA7M/ufhCQQct0WuIw0BH7JCyHX9J6iP1yBT5
3z9IYC2ocSuNVbzSuys0IHqEJ6d48BsUFr8t5yKrTV/rR+JDh0gcXs6RhLh84L8RGWIlQINmgg8x
DzOSGHm76/oEfYamYpeUzlfTpjeW36Pmk8lG/hDm21fUPCc1PE6PeKx7RRD55jT6oqmn/PU2QJ3y
JOj6uuzx0/bx0rwAtb/W42t1JoG7uJDjb0P0l2/iS4IU1qwvQVXI1OXow2xnEHorfg1kt6f4vyrS
jVjeybsHagjARnAxNr/WURSfNAkdmuMeEvAwAGcGE+VcTDrLCGzv7LT+E8COIUIZ/lrHWHSV1Smz
H+af8M5JU0P8Xucb1hXNQyvWQhai4fyk1cbly2zuYQGFjejWWJsY65/eeeASr6ASzHqmChCWvaJG
XsTIX4mnBVJj+P/6vPpXZd/Qf1bkLBFU4dV6guCj+NiP9aUM+38DTiKVXXCKWvP/xs0/08dE+so3
uQL9tO6dI/wVCxsHMKVabTTPxJRFmL6Ocd390XvJuY2biIaajycdyQc6VACzWFXetJoIY5eak4a4
KD1pXsbnOWhcZsQAW2C6zz98AWCbhuCsY8Si6Otgo+ESxp8dOHMozQYeXi2oCI7Swp1JWhW7eiJ2
y1kXvyC+KPdAB6RiyAjvyBkbbHz4WY1M4KcyA77LUZcj4n2hZv2M/Y+nRiWqokyJ7bRecwBi70Mu
C/MQS+WbXqcT4sqe/0yrPdQ5vxpy9aat/Y435pDsGw+wL1wVnF04x4hwv78a/Po8H4RtTPEGoHQR
shS/rqAN57z+94Yo8U8oE5tAc18ex3NABiFzecIF7mnSUcGFVZ/fmGVY8CjV/unqDhDNPxOTEzx5
d973Qg9PUL98Y4kltY8l+hTjvsPthCEVMRdSKZyHP+vPsBdobVPoFUvNf3DvxIKkTfJBgYAL2/rO
AH1DjoJPgnUEtvZmg2V2cJ9xlZW42U7By6mnwh4AmwhvzA8ezDq3DHgTPAUNwn3HZN7bYbZiEldI
3KGzgHlz4PwS5hT3bN2dSQHrQq4MuJCwngpItHTZzSoXJe78bFrqcRA+hM6mP684iI9Bk2AqkTog
Ig1wliHxQ9onPLnF6DIiomFeLb9/rBUtYe5QPAma+yXmRxmXGb/2Rhs9aeI7tpS3LqH2SPYkpq5J
6IpogA0mEtO66d7/jAAoc/IGHws/uFCFol8JzBEulZInDV5Dz0WyNj6KMkX2XwABU3I6GeQAjoBU
H4+UGbKTbrTHReKOlMKrI8wD/3dBodQA/p1r3py3H5x3paI4OhpWER+R0uPAyt7QIuS7Ij05Hcwc
e1uISBLH1z/9moZXDd0lz7Et7O9CRfKL6lx4s5kr0ER6goR84kNiSMIH0Xj6GPM5jk+g3GfQMNSj
gUd4UeO/USN6VXYXyBCMO+DYGPIAm3BwUwtMWigOKGswXpxTDtVwsOTSQoghDQhRLwGNyCBYRBUF
F2+COsGDxoO7Lg8gztmHK0d8F9jexmktzeOoMjw0bo7cSIPpOOi2aGx4QHj9AKPJYEFXQAfgPzgX
hi1jqMrZQYF5lZiOl4j8D07oosLvY+sTDvMMOAWcCi9iCURWZbwXjMFsYYwegomnKBqZOGfE7DEy
MSNz75BblnV267aQcQw+1Pg6m1B0phG8yiLk/eZXhocbGgz0fQSveiQycXMLBLuDyBQcxxHR9UgE
LCn5xBBib0TGbfyAjUdzxXDeE8fuqdAEJvXkkZM++dkaVEfIQ77/B64A1fCS3/b4M0TKbHMSAWfD
0/Ic9dHRcPkN/4t/G1EKpaZMF/TVkakEvIeC9Ufvi0rj2T3J8HkiOXhOEfMw7eAmdM5jrudPtxXy
nLqU0g58iYoeUORwBSisiZyjpvmMEQGOgiwBFMPob2HMEPzxpQ3sRMiTuG2M6WY1vTIAF5DbSAQc
PJCoXxuIpgagmDHKtDdBf1GF95mE4Y0Nm7q4HlpVV2ZqT5Ft8O1gTlPZo0WYqA065JDECgGXkl12
7PjlmvBTSPlioo8QjPCE1dNxOdTm97zPrYtHl28NKc0Olfd8I2LP6GIJMcqV07zQ/5Thg/OPDI1e
5oTeJtqUDgw0owgmv6NxH/vUymCxFVlfdK1YMcJrLw6RqmQg1IcGuGvj9IO3X016/jZm/GgSuCdI
XswcdbRhyyDVaQzLxzpGsRtaKsIVEA6GBVwTkABPrM5/o/kKzLDOXtvC52awpq/gilBmMNp45fDP
SPtjPs+amQHPwi/UJpz52IgkGyCEwGlU3+OH0+ORhF0gTwGhAOwFCwVXRLc20/JPxv6Ey0uAgMCA
vyWJuII+tp7LjXve4YzMYXI9mku+R2wCiViC6RnBKaREr5wMnWpCn7PT1kjISEPjVuM0cvOYY2/W
z6kD9lDUDnymh3UY4Q0iF6LfMjBPBKr9FY9TeJmBocBDAX/C+aF7u4xO0z6N9vsuRfsCTYU1AJW/
8FXKU2ER30zGzwRt9PS5B12BxFO9U6aAQCu7Om1sUhXZOtXgugfChzcy0pqvqVI9TYBucFlC9PMi
N0vGxn6opFQNeqgqhIZJYnchWdnFotJnvf2G7EvCUWqOVXIXCdcdeH3cZS38T+ELEPbtXiN6w/AV
PyacJKYklHpmYuZXPG+DEAFwcZQDbmxerZCZowfRxIuBE178ELoISxIa6oS+OJYTEU0g7hv6L0Ht
Khs+l09ZCuV9KfSVU6G7bYNv8rC2RoqBml2c+/E1uoY9bjPWsjvbUYGBQRDqyKItNeX1gy3Sk4oj
R8Ue4iMgGLescxZQc9JnRUV5/HR/I65qKggk9HtCjXSdqSt2n1DLz7HBaXUsjiIEyjTDJWaBhKw1
uCBorR5zz807dCRBl2MTOAHUrw0vgXz8cfS//zE6OoO9whCM0PbpGHlPnLqaaDMq09fskneRMEJh
Kco+wY8jenwCZCPLBUD2HNOUvr1zXNRTjvoSWBsQ356oK3PakisoE/w2erj9/fcNfN3wsH0zjkW8
2n4gxeQEI1wT91sLQDTvheWI9KsRrMq2GSnzZUuRLecWzhMt/SIRFwXE2KDDmJe5kEeD6TUecLTX
9+X2t1f5kpz2gHKXZMaAhWjk5pgu6Yo0Jn6ZgUShLR5EutzJxkVBQVDXc9gDJDJJu9AJoCaaOis+
rMmvEYzcBfzyZVfIpBtXlY7v78Eg4rwhIXZSVNGTNMzOO1ejO5menTcw5/3i8IJc1xkbmYWQfZx8
/FRAl09CCidwSP43Q1H7R7sKQnAuJ2CLA/jrgZu9CVMOisLHfnUj2MOA+MaGODRoTBzORIUuIqfb
3wkNGT86k932vX3OK6RW1Jn21hx6T9cAt555UFcUEsInpQ1+PVYAogOEqRpBhQvGEWvEpjFAwF7c
XTx+bKv/eNOAFQ/wWV9jYqDFqQpaZoMHI6fAp38rOSHmkl1m8AfjnnPC4oUjDM0AG2mSZy9IiXNB
s8NnDF/sAdrxFb/JpbxAb7i0NQiUmiZqzsVpE8ljwoHqnRTzmSHvCKdtvFe7jSMvzjNtfJs9I6Ld
/McS5Tc2AhluIzH5LZqzMWJ2ZnAZWgvqxf+sqg3DFXkYSZ9BAGyIglmRFslQOaymRgpHm9CyBK3M
5ATcy+yfkGuMHwZkgu9/CTZ5GxJ0FgGJpzyJ/Pkm/x00R5oInVsH/C+AtXtOXLq3oRyEfZs/e4Lr
3PNPSnBTby4fO2IBTAZ/S0L3S20s5bxEFFXR1xaw/yZUNyCSJHI5vb815s7hOuVDd8+kFE15VVQg
4kHPW1sGdAM4HEQHdiJKK4RVS1i2Pjyuj7gc9+1Uj15Bizg767Z6+qOupXY++zaXx8pIR6JDIpZu
dSoxuf5mhmMMHMjcUF+tByJ15uHSJh1SRuEqNGsC3SDXYomIpRg6RHo7Et0LpKVx/WMR9lntZIC5
/rLD/THubfvTT4BoNkInEYJuVEiOmeC4jUD16OOaG7A5W6Pn1JgAvh78B7QMqYvisDxkkbd+B27T
ZqHRf3BbgFaYvejVuKSRFuy2KJagjQzEmngKwSUDY3T3+wHtCV5Ho/DH/XfrplwefOmjb/ZLRav4
OfllBImH4NTn4OEWCa7Tum+1bAuckNnBd4YDvAJK3xDOrHBq2d3+oGUCqCopPgr2SkTCXBK6YgHH
Bq4R0u+D6w4U9pdqs8eyhaVL9ClE4KLk7MUvW894XrmEeRfSFzRiBiI95CcWNRXFC6Y6C6Rzj8Lg
IJM2jU6ycvDHvf4kgtzRXclO/z7ELPu1DXHH5iDQ6S3Z7EisI+BT4vWkPwwWO06pImx1xSYtTVmZ
mapulMKjSrEK75tBHOM16O0mDduNKC6GIedh4/bh26s07UzYIVg0iITsRVLGhcFjqfE6VLtPHAEu
UXWrFz4peB/SIBV0HuAbgAMyVZYCADhcBm7L8UnzzqbTu4cAAJoyG5R/D3Y2EY+zGQ0g+0oAid3T
B/QhjHF85ljaJ23Y1vvLSuboaJKEyrxUpWRqCk4Hs5XUJrccrxNeNHl3YvcBDcF+yFzdR9NU5Ce8
gDN8IG3E18bqCQ3LGU4D+0OfQF44lgSig2FPD9xaPUE5kuUE84SidlKwdjyBSoXBiTzQ3u4SAj18
ma8IFSli5WaD3XBRNgy71CcY2cfIml5c6l5Dtqdk8cEGih1YJCKK9NGHNsuTfcExdYmugLUDl7/q
IZySSJP9Et61lpCv6CO54LA2rPYbGKMUIOSLxiUxVL9NK87R9GG+ZrBZrYpY0Rpcbf7NIQAsFrU5
LlXN/lC1A5iCGAZbmz76QtjKlloElwuTxheoGWMe6nsp7xljo7bOtX/n+cTnBJHFMZ2zwZFyhqth
by7uZi/lb/A4eOpYw9OGz4vslqAGzDjx+NAOETSQ9OuWMXyv7LoFUKQmzNOmjcrErUet7NVX+0r3
Dcpdxr15jfmRwzVnZzIC5xr7BVS+Oezvwf3VE2C1tL/iXtmzBAL0SydHn7ThaUGEaH2kuOrztoh+
OxElgsPFOo3OjHodUXh4fYa9IxzCaSyHkAbw9BHzxCuWnfdIWppvrKv1thy3Wz4DhPnXubcnbKS1
wbstolVhDKgJRKp6PTyoYBu+JYS7NosV+HMPkoCWG4LAOIP7H6Kg0fy2M+NkGQgIx8XyzOlwRX/V
AAFsDPg8lhYXe0qyxUHLTuF1QkjK32OFU4YT4dvGq3O+gHJZJcF6x8uWKJh2E2okzjH4x4N/AUj1
w74d2T7fOLK2J09GbgCc9Jl+DNKsowrMbXZfv2d9HkSkI+RZkDGMUVAZPtf96WNF/QaUl2ZdU6lv
Kaotz5Q5gLIoPntNmrDlSrAHESgbvEffWGOnCLp5s622AM7OL/7EGiMkN0E5fOC7wYWK1I2LmrAr
ED/kfA/g9u38+/Y0dLMe70QxVZcQXUSblP59JJFwiun4TmjpI/4s73PFk8ONV9Si/L3aXrI+ds0Q
n76t7kvyArnMp5HmsWay8UvEX0lxb1wfAZr9ct44g4zjN9k7cRfCWuGSb6LGEeYujzGwHwxWfQIb
vJb6uJXpbz5s4s/oxEGO50OGQa1wQmN8DVviLq4wUdyiCJP/OCghJ0JLvtKgRkuSlWzuZdYVPmBg
EMZqq1W2+bgtqW3XhAVI1sRTrfRsoqQoaLuhGyyd5vD7Yk2uXDNDGxN91pr7m3M4FAivWCsUjosJ
p5BMD7qxnMAzO/qUHgxUvdKE8rP1eN+KM8mYZSeF0oI6oO9MXg+mJ+QU0E9UC461fJDqMVUhJ/oS
fgTMUsPnn7kafUdu528pwizNmPbGMo0JQlrxCJ6/fg1aQ5FO0ucHHGQyNeocuq6M0r6cP0MZvqlg
4sDBTLO3Om12p1uIW36Dk+vjvioEO0Iq0YfegWrWaUbawfmLLjkGc9AWY91njwe5mpeLNmQmP/CC
9SmjuG36EESdBf/ZhZs/nQNfrKYK1N9m9t1vtg97Xbi7XkiYY4EsMK4JVUCajyF8ZwCykBeLwfKx
KL5D4+OerzsqYY3nBK0HmyuUFMsLsF43PLL+p3gmONj0dj2SI9i3SFBDcMrUznoviLvJCRHOjdX/
eLx6LQ5z1MZ8twuUXocGUqgw8mWpCIdMaPgo/NBhf5MZFjVbBTWk/mZdM7uqf5voESrxOSJUDnQY
u4OFo4DMa+8aIlDl/8k1d4DrZ8pC2YkXJu9uuKL5h0AEdvH8zMeR2h2ew4pj3gvHVJ1WpCkTvebc
PPBx8tdBbouQT/MfiTAzCp+H+MtehA/mD3YTlV+BERPpK9kOOrI2xCZEpJNkyf8e9tywEFIzd8Pg
sLU5BwBdYrxtHtrb8uXChsJseRzatpoHmcke34U648l5aqIIhJfL+px/iDwerafDjAF+0bdW2MYP
pOwR9rZC1fhDl4J2fOyJeKGht/c4o4/LeL9x5WlxXGQis8ew/8bchcMgdZPE8JZLlaMaEpPJkman
4fLn6nvZSgOCKcEQrel0TSSEVcER20D7Q1rEmJZcGo/55z5c9+31msTmgD81CLJhT4E7cprjnC37
PYyEVJ4n/mELDlJb/1JBntN0hUrI9HN/Ep6skBkqZ8EQypx7VKAPgS2I9GmfDqvsKwQTJsc/Tlj3
HXzac8dsy2nNY3KQhJLSXLWMEhi8vSsL1Y5AAkY3XEO3m1usIdQezDCAZeJ9PofyopTsF8WXFssH
vkhRlk6iuFhVlN19cl3LuxeW7SJkcuCvL/n3D/QinTCykQZIRs8fiw/kjdQGH9Qbgp3ibuFuhzEF
/o7kBQIOyKAZ8TiceRtrQNyKNoIawx7LN2kNZIxy1KeIwybTAsqHGRNO3UX4cnaUBV+L5HFqMixS
7j3+EKKJP/dr8ktJWsiV3WcG08SLNhZQTwyzeAAMKAwEjSit4I08c+2s7unFO/aGx8NBXGzIZufN
P/XwcGh5wZyX1jfrwgMiGQ49nM495X6HMv8zMUlS0TnUIs1vODOGK46UjuPbUT2MIm5rbnAM01+O
vQ3BEFi5OeuiZ054jRFyKV7p9/TvL3QNMT6ImQo2vMafi0NpvUG7GQpeXNvBclga6/aydwbzHHIw
mCg+Qsn8KfPUdvwsbVY9nBaYiuDzW3BFxWo6BozXhZ5tf8NRt8JNtSxFr9UbHR5qtj4M00gNgL1M
n4l+8we20l/1xggRg3on0DzKVZ3aJojllgjNn3VORYyHYo1JvMlLqqZQd8TSjEw+oVXuVMC4H54H
ZMiBOf9tJRgSEkc+Xp9kLOqkYbfatCQD8u1vTpBMp4wEhWqpEYmFS3yJpmutGWGFIoIrynQrXr1D
MzRbDiQc/JhE0CnjKV74q12bIRwGeBXkyZTJsHw7F8JoP5TvOtXKePmP8W9NGTUG5+rqwgJpm2F/
4En9oGGZxyiCGALWtLQN8G7QethrePieA7rMEKl+bcjmwcnlD98Yad+wSc65s/S/hvgH4unYPStx
IKDAhvsRDPG25pBSpUadv3Ff3rH8PY3hqRcXRWDSUIOrQ/HZRK+EwxD6+La7wexTzdmWLuqobALS
5q8g6iRgsDO1BCCxqFNMaEp+awINMchuCCD/rAoFt9UHvRb+/8FWAt07hefesiQYFAgWzHijhefy
oF92TxLcKmdTLwFNaODiuHB83Gg8g80qVwpKR2o/qO/9jFosEiZjVkF0A+63KuVhhQH9iUf3QmnV
P7/rjXJlePqAp4rqAR7UEnaFhCXkwcQ3VOIhAHDkb8UDygtGI3wSjyW39PNfT0aNepP4QNaNCiYz
gnnvycRwDEgnxvF4GhoKMRSuSd1pzzJh2+YFznA9+uKafghRNIvbUWa+Iq6EyseLKz/9z9O99tCa
2V0V1xAtTfS6U77t1DVxTKJvQ3NkDp9S/F2JhxmdAqpfIKL3grM32mgLKc0HmZigc3xC1/EUI5G7
sRORi8PBivh888pSKCEX8R6Gq72IuAFjfUSCTfvsVH0IhI8PAUqGdM0PISVaVlDSh3uCIL5iJ/31
aP1hnXlBAjBgAkY+gh8P3OCMnTUqN4k2gbIwOGwg1CI4pF52qyn2RusLgfTwid/Kses43V6ZnIIW
/HDeH+vjz+K0bmekuZHeYP31I31XhlVC7aDCe/t3mdwwRdqEkIGB8zU4GZ/wEWukyUtDmi2Zl/i5
QIFFX3cP7tAne1h4ZzGtzU5hBZ/x3N7HdLWWDISjYtnOzu7Lh0SzdPItOCHcMEUJf6cSf/0OmMbI
3gnwDAgvf0UTpdXDKAVnRbqBGqoFmv7T6jokWnJ/DwZzOpbZ48BJIXTRM4zxTCEdRInKh4twq2eE
i0BH2SBIuOPZO4jI3qtpCch44HyxiL04Cb9IJmqys/8aX1H8a+MRbUvYjwmmy/Dth930nRqLcyhl
r9kGuSElECx/m4gdjAh6Mi04UsPkQ2Nxpsxf3hM3LVLy1d194xuGo2TVuoY8/BvFeqcye9lXaAvR
DgtmWwDb3Ffu7DoXVep0XB2AHTDIzVXviT2P7XBcTTCN47BA0oGhQGESo8MURB6hMYNP7dLqFogB
acMgP3D6nPgNC5zgQOJnLiXYdNkbZOxMjf/ARd3b41m2K8TsuKhoMQMQZn5IBx2WQ8kDAyTMsxpO
RHCcxgQJkO79w8o/qFxt/7wlcgAHh5FW0x88zxnKpiAxj9dDNgV8oSfsOViKRtiUeQNOKJefU2h4
j1AJtKdQZzaVhXzkhgFz9oCHODKs8fOgrfAZx/mZkA4B+AvQEu1k7aDFe/MxEAEOnVI5YLxnLM1j
G4tzd4+YWORdN6FQclH3jtiUjLwIBKSJy4TjguoUqCUdYtrcCSQoZCLaZFGnLaJvQlbDgWNERdTC
0uIlQIvtGsC4sCzYPuiMs+V5PczZUGFkzqGQc3/BwVvPRNjuCZqHRY5iNg4TDpwVQRqIDHIBQZ8W
oikG8O/4gqpEGmYZCMPOCJtpiE2paEEYhUQsrnYCL6TlIX4FH2BHUJUhKUvFWg9oRpMxgMJyVf4J
KQdD7SPWjiUsMQMffiNQnCIEWZi8AXtfiE87DpPse/6XpZMAQzCqHeewpNh3c8TLhGEyW0U9jwRL
v4XMqLbgn7nC6VKYq0wi9yIqmQY+cARFz7zcS3x5W6CPd07evNkEobHcmdHgcFXsG8ZelA0Eg+jO
gKQDgFHq4bRQeWfX1u+Br9NkxX5FsnkLwwX29FSDfpdTNkEByZeUBIzAJC3iXvkmKkdKFRsLSz0j
iOGPvC5923XWkdv1zN7TenremnmZDeYa06QwTHT2bY5+m/VWsNmf/OYJp98zbIHahkxTjUvqJBSz
+i8Y6vQZvkjiRlOaGdzAj/nZBykS+zRRbcJnWc4BaRmAREkRT+g1xytCqbWIzvYRws0Y8/cmogGh
YjZEIICP0AI+nvhrbsyO9GnmOgeAXd1TID6FU4TU7Hmb5CjCH+Ql5aRTtCZiwLuseWo5XFwtCjhQ
vEcYqCZVqq8MIL7zn+RC9Yhqp5Mdsq4ICUKLPIQRFpiNtw5YmXwt98gTmhN+gyeJwrucLMDwN+t8
nYw7tDEo0mvyls3pOS5be06sxdpIiXfm8eZZAe5A8QLJzigsjsGN89rzF3OYf9K2SpenFTUzXTpp
Z5PI59ZM6kMaz2kxeMTPo7y+gYOALBk82FMFUSw/qg8Ihg2/t/t63I9EXwlBD6g2lDvVvmpE+CiL
BHMgJQPmEGj9+7YGSxVn0xHZ/jmGBEb4coD7Y9FApQOG3YPDxsqjpzVIhxQP6FuHcaPSnnZ5QVhx
Uh+x/5IoZZHMOMwefG63UFfNQkhi63+oFij+qIpIRBwq4/OscLQFGPFmhEmlZMjCAVJui2k9umbT
e0gcy/a3PBMNpROR5AGVcjmJKSIgkq4amNrCox9hXs8lol42MzPG2dARt/r3XgCm41waq7iqUgMq
d18ftfzFVbrziDHnkZ0j3hdhL942BkEhFJ30QEDR8lFCOH2HXfiIobXsA5RRfBlj6SWLSnDgcgZZ
DiF7Zt7P6Rb/ikCoVYtumcVdBIFVk27gq+20T/dwO0ffOGhcQwdfFYD4ifQH5I5U1rEdTu4cGKgk
JEzni3JfyEmE5EXElmEjwotRTRi4EHSl7bSZfuaFL6IBgH7biMUku46wKdF/heAz/8yAcBmiPzOs
kUshrkFw5WuzciG2r5rCcsQd7Pv2YFU4txzgip+e0CvOioX3cO/OoeSdNcKeYXcEXUugHHpG+hBY
EEAq9QOd28UL0/lamF9R8guz8NPvZ2Yw6VDqEFDG06pmG+eCUGXDSvhDbN93cfDEgrYDgHNPi2vy
9CmJgrL1TOe9bF386uCevH+4g+YywnuFxBC4MlTVqbEegOfM9LhH4DxpQlhdjtSo0qHhqXsE6Z48
fkbXhD0g0mlxobYukxS7IOGA5eZQC9X2gacGfisA+cdlTEcXuA0Lrprw780IDIl4sM6074QwnRNq
MsWKA95KmMRPyGrwCN65c0vwlTNXHoQGa/ML0x7AC8khLS5GsDRYNwVs8fVyjLCFJLv7za6P/QX1
uPC/DPYfGnVt8E33dXhMW4/MRIdF/YYwvhwZNQ/ly55v1r9DubhJQ6S+3xUPHmrUr5CbjdobxfPW
ewFZ1PvHGPlw0ohrmJfpqTLGD7IlcTfxbb9cfREaiSHYR8aYMONKUyiCivP0jMTOzq8nUONUDLQR
3u3LH88IS0t+m50mZvybPBmmGKXc80jcxdi6XBHkCbZQ4XEgpoR0fD2U418i+0Dnb95NyIYvpjqy
aHHSoIJ5I9GAJbTrOXctMg/ERq4SnaNPAuiEWYXCPKxYM9lH1TJXj/XUJMQDUcVcZ/W54Ar7EdUr
onfvGep+/uYRyhHhLsNuwUk4aNJWNOvyw6BxvmAx7zzOmoCNjpnVO/WAdPm2hCjat1dBWZaQxOwO
o+v0jQOQhnNsG/9xdmbLbWNZl36VirpuRGMeOvrvCxKc50EkpRsERYqYSMwghqfvD674O21ZIUV0
pcuVlXaaJAics8/ea33LpPfUOSAYdd9fZVDDbwI9pPpkLjgYz+RRyNlCp7GDBSs8xzdzIezyDoIt
0bUX+647VObeheYTq96S1YmF+44NfPfenH1ODFgNpt2rntkQSsBjEh1H3sfDpssvNlSqCMxJbYSQ
wLAQbXt5ixlF2fkSbwLKoJdiDfb6ZK2CCcPUeXZ2X7NtxCUQ3+NVMFMO7pVO/POGCq5gaaVhAy5h
wxHDoWxmtjsIbs01eCcnEHSegCOqSzzQUVTTzx3pb2K7UDo1g5COn+nEYaYDrOw9p7vkLzXeujds
SJSOh2na9ad5oCQK4mjeSkOm+q61Z64E+W33C9vSgcxq9FNZV9g6L/GYyaC8wL8GFfHSJZ7tjd7K
wRQi0sotsYeBLjgyEyXKEiF3NUHIrFZXTZop9TT2h7BTLWVXgY0hfhNn8QeCXqY3nEshNW4Kyixu
FPa2jTm0Rhy3OnVo+wLuBIuwNhGXqAwXWAkPd5Wy7soAf9M5VXLyg9gWh3xLFFQtzUPp0k2pnWUr
/Ir1Qalw1XnziF2NLl5nqi6QfvQV7DoC6gSaVZSwRBYsDPvZoB7QoURpQ1JSbNrB3IXwBPcMSXfh
QX9j6sNpk6X5yO06dy7+Ppx0SkNMIbMdIgP0ssK8XbkH91YPcWXg0ejMBUgHONGSrtV0Hi6XacC/
//U//8//vtT/y/2I1/G9cePoX1H5WMd+VOT/9W9JVP79r+Q//3xy/a9/65qu6JqlKpYuiqIqi6LO
r1/OWz9yu9/+P7zmqRta2t5fHjf3HEzzAYoFqkeJmZltZGOBcyQ8KjIlEIqKE9wt5ihdNmRE9yR4
biMKA8sFCGJtWr7sRWgyqGkWnWad6dpGB6OuvCfvBeNINEpouAj3HRvvLSE/HwHRMY8RnSQP1im2
C5SUa3FPTAQH45j9lB42rhrOeq4D6Yt/iESQcAGEZxULh4WR4i3YP+mUDO8ykmP65osMqIKMXvoi
rF+aicJUaF1/6CdxTnXIvNjaqW8aoCYilDkgX+S3YO6+B4vvL6liGF9dUk00FcnSJNPQu0v+2yWN
sthJQ129vyDigGNy4YnGdntRyU9YtDtrJQ/Ut+cpYqPFZtVMURkgHaLVtNQArbFtrDIM7vehcgnl
UXaVMQLMwjEI6mTH9rB+zjKPZL37WpsbR+eVIOHgmnkDE+LtTad6Xirk2R2p9lK04o++h3jQJeqb
c9mAiWUajSxjnAaTJhuy/OlAFaIRSh+GjsrFR1s9z/Yh3xZojrM0Kzus/2tcDSzEAx/exTzc/QE6
KYaQxoUUtbdsr/Jnmna2v7+aB5dFjMwZtz+UYZkRT68c8YolDPeh8k+qU73VtpiSYgbeKIsxGsPF
amloQQHkeDfMh0/kOAuT7hD+EDvYia8JCUjA8H1OvOaO6KQtf6tf3YnnI6uDprWMzgwU4c5Ss6/r
6f1AL4J8Yv6WlXpHs5hUFGXRXCnoqQnbl+eZ08YT5s4o2lTv/jGnfevuGLbNvQ/9qGJndEoi+Jx9
efHX8oXAiIiozJN84rxdMsjUhuVePWmskgmQ7uRQndITv90CS4kOtcFde40OTJ4Ie14p1FSQPJDS
T8KDQscAPI+7B3ZM/6A4MbNz19pbdNZu+srberOYfv8kgTybLCu20kV0NDqIj7c05+oFRnWvu/Gb
IZp1kFLlXEBQfaDspDsxDpYkoY+MhfAWv7hzOg6IAZa0GJhwnDlJZTdAD7nKpppaveeN8BUU48ai
Yni7YUxlIR+HN7B+7HMadLBhURYGOGV3VN5krWO7l4+susoUF0jVMkUIAML0o4W/JNVxq639lXVN
TtzkdNTKcu28mIgnM9vbCyy790XG+GAn7P0QUgtrc46bD1Q/vSD0IRhzNMK+T/qiODVopzNiC9iB
md2fmm04NkrG8p2Lqrwpcg/p0elJ9/45cJSJJc2aZFrFk3TNLpbvMXVOKAeO7iuXeMWYYR+uvn+u
Zd389FwboiSJmqSaiqkYsmKofz7XcvZISrWNgp0n2bG4SZ21Y+5aBoQER8Uf8vOl5OCnbXNh7YqL
ApNoMHYsdAxjq8Gn8yKbO+aE2k5q1jx5aTQrtZOYz/nZiF4tZlqPiNseH0I4kXnwyQViJJ5yokK8
8CJ5ttgMCppvJ3PJRP8uTDVtoD7o4oH6jYaR8xZpfQF5U3yVnHORLYT7sJSnkjlpoh2TbQ/EWTKz
pLUChIwOQdtTwrnw6Id4a1HrkyGR0R4cErsYU45CIAOrmPYfxqxR96qCSjhZGdkiqxhx1Y9ew9xV
GPCjFdcV01GvmansBMqBpdjCQCyctYwQUnoKzHOeI2bsGgcP/xpVa50xHmNGs2cySwbukA7damuE
Z0Pa6nRHWGu0iRnOKopjGR0OwdParsxe3HqSh0tZXeokxsdnT1051tYro6Fu2jEkG2+con01mOPu
Nc46DtWrWS/v5rIVXwtp6uYnKzjqxvsjWdUZFEx9rEsHibI5dBYP/WJFt6CcV95AQWvVHIt8KIJ0
1wZ6tjHLUWVNpOTDR7i0CqV1yMdpxKWE95IiysUiEQoLQZvF/jaAK4/cAsV6vFJBJYsLrdhCN72H
EzNgcVMepHOT3qkyk20XgrQnRSZI1iHyiRixI2RM911qXqRzKS3reEd7pQ0HT4Cu6rQKXxPMfCQt
oOS0htmLv2KSUZEsFuqdqtYaaO1eUobF0/ZBMie9FPsJo5F2JDGIQEZKtEY1rKStin6AA6fQIjvg
ERcZAmQ1znUStWxER26xE6EjJdrukR05OqnRGMciPNYAZVk81OeP65MdmyUjU3sGIwAcLnjE3Tn8
VMRXSvCuP0amsxQI9yaOnbHjffv9k6iKXz6IqiVZJk/kXxtsEliyo3uCv5NHbJldXDBPDS6FhjC4
CiNtjCk5m3i0El+Fy2PLk2Bc0ps+rY/mxHjMGo6WmBIkIM306ycBZU3M2QmzjrCpD/olERGIsuL+
8La1z6XWf9aPf972p/WjCmW/iA3H3xXIntWrCvqdhb47AGjOosTDar6L0a0s3k156rF/Vi+OPL0/
+3p6lc8l7pN4iLwESCPdfAD2doiF2xppbHky62ZPx294LQ53IOJ4FJqhgRDkyVpsGkwBF1G7ykky
QoWENPUSrqMBVgr4x/iwYaoGve+/Isn6XAT958OaiqYZpmrJyqe6MjWqpysLj2CnblA/1cG85DuC
N7FPViI78RDrqrF/IBv1ehXgXgzxyosE4LjFFIzJ4EbzCJAJKmHyEcp+unyMHU7dRAvCpmR4WHSh
Y63fl27RtlUGCnYfpV9qw+wa4EfnOMaoj9YKfal3TjOWMzXV7uIpyGU4uqIU6ZZPj35gzFBtZEKQ
gUB0JXJkknl2g1LCHIv3KSumg42/pr7xmc4/bONCSSXT/zq5swyOizI1+Jlp9zpj9MSTEPczJGqg
SDH5o17HTzqDM1jcMpjzRDS2E34OzsEMN5zjjrKlSheafR3xGwv8AR3Wo6t0TX0cSXsZjUqXER7S
4v7VVuKxFKuZRPoTK6hKgDb4fhJy8gFb4HOJLWUo3G2Aqzosns7yw3JmvIcwm1CBZJPuUEjjb1ZM
fYxHK8vr87HN452om037wpFfiKfyejsnrJ1n4T6klVlXdpwPigVyQwoFf9cidXfogLCPw4ST4KMA
C3uOtDPDPrET3vs4CaWZqq4YQCJ/AQhH2mlhJ/b3t5f19Vb8z93V3X2/ldiyUbpRJcTBrjgJyIdp
gFKCcRjUBuZ9qjOwR5nBaPgOrEtTSVxZ+C+aTtyAHXBoRZqFTo3NqRmG5VzxBs+VT8fRGAqQthWc
hv7M8ycmE2T876ldZl17rISxwiSk6iHjFdFqATgDhItX5V1/lVCG0xTGjnQmnBD10quxESB+Ar8E
PRTZJWYrurZBX7/JZt+lnll7WCoOuTlML/iciqnQAEZ1EfHMCrxMF48uh8lAd5SuUCGhXGAy1Ukq
1NeMwnxSg6rovHveG2TtBjEA02WUGcEPV1n5esH65yp338JvVzk0nu4zVbNgF51ad4CYOb05G/0s
E6k+4y0C6J9yqa4K5xF3LsR2xluhZQ11A7kRnYyLdjMO7qq4z1TofaKdyyhmB3wf/u77+0GS5C+3
hH/eqvXnW00eauIFYR7sGvDGmLSXMsbUM8ogTB7PeaQddHwqBC266yJdReLQewAEZwDNeaTvb+BC
Ob4N1k0LQBVFax/uHuo1tuONoHfdCWz/yUfGnKsY5h3f5wFkldJIHjXxSK+MXvA8mek68gdlPIib
vadPUhVrHcggaUDRTSemMUc5WHOkKZiLOJiiDykHz+gWs1aRIuafc33LMaigLQ+k0+zL6k0lcNHZ
UWZQszjZJud+Y4BMRjElvbwool3uHp4Ia5ELFzvDHdfWISQjkQ78c2wkL6rYb61h/lhHzA/bqZKM
M31gIvBP5lo1QajgOfOsHqPf8ZA0o851J5k/ZaSmij/sBr9OvL83GT5tBr829N9uJCuXtUhJiqCD
OEUmtBDlWoNFYPZ3Qy3EtAqiek4Dp7Q9rAmMUdcyJe6VibP4kbAwbaNjwGDl4DFy4Nzf9mtooNhK
90Av5rTO0hQqnWnY9zXH0Rx3p7yXpjpgNp4tnuELhyUkwJy1BiwIJSBaCVbA2IWwC9+H9pHQe74G
zzFS9Uj44bNLarfTfffhpT9vzcB6SEIic2uG0cy1lk67cLJOskszLIFriF0RILCK3mSq4Q6GChgs
vPdAHtQT4Tks8Xx+GA3CiVGl05Wla3SfmMZM0AYi83PSWEOqiAkHZxDAOHgyd5Tex1JuP/1B5No1
QrRs5AEPqjnAi8yv6J7WPRMPat3PzYGEkwSdhjgmPjsNRwSpS0Dnf3HkxcAOEf0ndqgdY7SsrPv+
JAomgT5TpBGcuSPBOI9wIGk9N5z7SKuJQnx2eUHIrgJ0VKi8mJggH9FJe58ZjwFfSIDaFSmYwYak
b9uCceVcFtfoOvh6Ho7doj+BG1Lh0IJ8fKi7k8VjF56qd5m10Z3lzihllqsMFSYk0pY9C35DSTMJ
30i8YlUlqvTZk4HUXepz6xxyYabGtoe0piJqcQgqzVAGefmS5SsfQJoyYrWlfGSo1hYjzrY6KYu4
/qr5T8vTD7dAt3r9dv8bgis8je7+l0hznStY8ehwKEtpy15PvKz6wz2ndZXkX7ecLhmWZGgmPz51
oDKv0B6hwEm1QBW/ByVC3ytFMY9RY0enJ909+WllTe5z9WydAlT3h/rEoyeg2k374qHeS3vaSGQq
klCgvrbLNsO/OlTe9B1eW/kS3eoN901XqZRUTj2dEtyCjY17cUZWGTqhRl/5eKkSOxb6319M+ctd
6bcP96mMbj2hjcTiHuw00KC35uBqQ/Bh9hNIyRlZ+ZhQ7q5AaSbUMHdamdN6UDPzMCY/bI9y9+B+
d5W1P7/VKJFrM1EpcWEkWT368uvnvn70KVfr+XMPPpjDIXNsmvtWT2SsSNoGWtqP9PjDBflygfnt
gnwqtc3GlZz8zrd9NycYECrMgiRQVNiOJtJWxrOMqhSsAV0lb9khol8AJaU7YWPcauITITOvm+33
b0n6svr/7S19qs+qQKPXLHNpLNz25xbYKYfMVXFsN2QGL6kdO93ctmCCnZAd9f2Ld1v9d1/Lp6pF
DNNHLCi8djxtkX+/FzePSvyI/+nxQ/dc+/pjarJsGIqsWcan51pzBLcxH7zUXbIzemyVrdPkZVCL
fUf8VcINwhtHLPfgL711M2XMJj4pK/uq0Te6u1cH/wJY4oJTu6r3pTwsVTpDfa7aE7WIaD9ennQR
0XoYTBPlWUX0gNanLJVPSO1j2cYhn5fsZRPV2zrCUD49D2jtZCxREPKJh/9pJ/+6ztL/+cSfVhbX
0FXX8rp7nizdW7h9vD13+rkek+YFBBEl30/d9C/P+r+94KenvXLLzCsznnam/1wyQx1oJRi2hImE
R65brzxg9UCV4NKwoXJrlrpka3fb3z8h+UGMkKc0cZmLFY9dY3uQQHAx4LusfliVJOXr2+6fK/Np
NUiEXHfFMAl2GUy2s3DyCHbx5zGdhBfmanW8MJDoVjYHgJJ0XYOAMAoRDoQC0K6MU3EBjbyd19o4
Q5SbzEoCquWR6W1A8LT6SrrbeTPMzL56lRAanksyPyBW3HAPEeiN7+7ESNOSuwNu9lpuOIeqO0gB
HmJMMEV96Bac3VBnVTqnwuNjg88G0RBRu0h1q5ULOY4ydyoaHIUXnCx9DnjjBsc6elpbXEtE693C
1wA6CxzHm/YGbIPOHnsBVUIxpS3+fDE6cg0N4wXMmkq/qGwqOwuvhTFACHjnKATD2Fs8rvr4fqOx
lgejlLEHTvaVF8+q+5CwHmJgWsyoxhA8T2UsUn3lJFMN4JzGQa1n3vdyfQDFqzYXpwDWcgmsjhHg
oR1Xl210loSJqoy+X0ykr3ebf77WT4trVom165nc8O1Ov91fjXQQ63037udEqTJ1po1J/VwxDP1p
D+/Wjr+XsX9e+NMSmgTNPag9bnxld09PDaQBpKqYbvRZ3p0RlqI+a4Wpi8mRgz4yc9g6dGBp36Lw
dGciXmhl+MSp8Q4FQJGmDf1oQA1lc3SB5iTLJ+j+YC436zvzAsR85aSGRAGaAR/5KXoxQBmd3RNq
r6xaEMmBEhaJBf2UKMJK+8NnlX9aRz8t2UnWCEWg8OzQyKutkY/Wq9Txb4TqtNUHajuq6YBoICoP
zBCrk1XbCIXLx/BO0qA1cqCciIMi3WI3AKyJjzEm1Cj+6Qn/eiUydV0xRF2VpU8r0UPxZLeJPPaV
W5VgobKJEU6FnmT0E7Nfj/LHD1dF+rLJYWiaoumaKlpa94Z+qxqTyrxzEKZfKK3ue39GfAApEfgo
lu5CeyugodKDNcnq1I/3N+X6/X1vfFVUSJphWZYo65L5a27824s3Va2ojvP0dwopPsy7cK1iXqG6
iFGlDGLIdtEgwpkEWlVY4sbzaWINGNg4jDaIMirwFA8TzM3xICXRStw8s74YDU3Egk+MfiwZPUUZ
RQ04lac4jeivlGPduQT1tqY4oZp6DAhqgYimmxOzd0euK45L60UQjuqQMfBEQ6pEENBcIZDxsTX2
njN+oBl7YGfFVtinkfMsJ9i6Qn2DzRqcQaAsaTmq8iRFsbX84WJ9VQn+frE+3Rp1qt3holUEytY9
TRk05jK4DxO0f8xJ3UEhzyvSbz3e8QgTomHCAE3lKZMuT2AEy5FYmAJjfPQtzIYw3BcCkQkqUP7D
vdjX3lKy3vxpNK5vDMCLaMDzK3a5nYMXNbNfXHGJ6p2rlNN+osfbxUZnw8ocFeGuyLdhs7TEkcw5
GFo2JOdyeif2gdVYYTZjW/TB8omCGqJAPJdhgNkXQg83yPfX58s7mWG4YakGszNT+XQnt57SKn4Z
MDlzRxL2L2R68vTp24aJyVJ5N5oJ01PG/Gj+8SC2h2bHbuH+NMD7aoeWLHrRoiHJsvy5C6HSMBTN
iucJLTDiUlIunBu9odOTE1k8wkCKh5Yl3luDHtj5fRUnazOk5SBmdmMHM6zLMOcm9XPw/3V1/nlf
nxoEteWWSSlZPkDMEmVnfkvmZU5YVvliLTlfFSTB0Q9HA2hiWDn+8OJfrWq/X5RuG/rtOX/USSu2
KS9OFmpLjd4epS39+TfxiC//+9dSuj/r85ZG2a/zH1MXNf3TXtq0jZ8l5q8Piik6O4lTajhaykOl
U8gal+c8x84bXEVkuQRZmUpfuWk3uqv1SGG9Z3TW8w40qvrtOb82PxTzxlc7vSzpKjNeU1JFrbt9
frsSmSw5slKz4uHZO+Cjfhw0nCs7c5Ps0hdMXJCwsrU1i6538jbRqVsw+mheLcqRGw+Sa3HVjib7
I/1gqi0JehvIrr1g9aUlkqVpY/XUkzQ4c8f3H29xXxrRtMf8lI3KHVomegCclLO3zu4KDbB3rVfw
MnGOQ6GktX2qUBg6F9QwkHacn27ArjT963v555Prnx7PNDSixq/45LgeeA78DaRr7GmIpZH6LSoi
qfHBFD/cDZLx1a0nK4pmiarGNbc+XfAwLgw9lAu2GGDeSLXR0bm2ebcZ1bTqltM9w//nydHtHFTQ
Tby5s2Dd7TODfEpLhyXttcP4ylmPjEYzG0Zyz8TcvTEXLLLmorV6gExFVrgDD/JI3ITLehJcdQIO
pojrg0m41PuwjzCa95OJtcvsdKkdg5N5dt/Q7+b1qHyOsxa9nAyBdkoGVg13b2SS9TQyLqAGEDhh
nOnpryhTEHc2wL6xCDnE95GvtdKRzM3rWYXRsEti1AbBuWKqSldcsWk/z9Bs9MIPa8tGKHXMT/Jp
6aTRS5Hxnosj4U21kO73uphUKmReBmMNR741uTQLaWoOqQrO3QRvBL9wn9uPj3CUTpjCYJBAjgAr
iQMSwW/3IXMZFB7JxkCbPDNQcNrJoX0jAUO1Teo+ikjM9hNaYGqCwxYrGnHPr3hIVRRxI/bO79cA
9cun7P996Zb46V7zCjEwIq/kS+e23vPlcZAEn+v35XZQ+Zh++wYJs5zd1P6T/nvaJ7eQKdgRIDHq
erNXkn+F52GpXmiSWwvGMum+qPGH0PtjLggUkSKpGD6KiUUk8EomKxtb4FCzv/8c0tc3r8Fqpsqq
qoifbl4vuEfyU+TmLQd1OggEzMIdFdJBIBPYP72a8lWBgeLkv1/t17v5bW0SAytJi4SrFnUA3fTG
zFjlXvf6yandoWIvyfESHNvbKQiEyQ8E8koPtacNJJqyyOc8nqs+C6l/jW3s9ai7KZXX318S+av9
9fc3+Wkfy4Ogcq0nl0R/SyZ06t+tXq723Lck798JRWR6tul206GGxWIQTvw1yx+cmxbJFto84EIK
1fSEDIxq8/07k366fN3G9NvlE+553IrdTdde4F2BQbatAWlFxe2cYAv44cW+KtspLlRdViyT2vlT
I+AhPVTJa3gxGbPcRd80/fd6dr9Z2AJby2Zyb+JiDvpIr+tVUf3wfGlfftSuu6bLlqJL8qejlFI5
qlQ9coqJmb9Ub9QRGGDOxY7uN0Hf43ApjjCzntJtvdenGIfAEqpM4bfMA1pEuisqHiR5+F067ytZ
Aei756xO1oIFxUSH15MQlzGqWZrvxKuvH7BwEXYldjloRhzVv7+WX68Wv32aT0+ZW6WaUeR8Gnpm
BW67Aotz3yWYgIL+En+Em7wGR09IKjpDI+4yz42eS8JhNXTXeBBeUI3pILHqEaN5WsPqNUBvgZba
js7ODOf1Y8U0GMEIaTOxHeY/HBnlLzfWf97+57pXbVLJeOipv3uQy3Cr9xh83xCpgAetZ9IeXZdd
320ofn4PUKyHQI+aoLLNTrwMm4f08h+6GV9WYIqoGSqbriTpvw7ivz0IcX1XgiSuWbXO4GLy831+
jY8igHzzjOoTgUR9jZcWOxOIwB3S8V7BQgPUY5CdsUcrN0Lu/DFh1zklWQPJ/vuvmyr8i0rk9/f3
6e6tq8xQfYP3h6cKPhgJMIyZ87Fu2IqIam5cN0cHJRJrHrA+IJDCFMq73iOvz0GEzeaZ9pEedVq3
pYqXtJtpsK+00Eu3WTHJJABW8J576TZaF1en7jdLjbAZYtMvzMiSGZdftfNtsBYwBg7ct+g1P/AA
357oqK7RVRpmnHivygN3rMt6v+RPQ+CPok2LehZYztT2abfNO0kaEcYYkxEG4EsnGpNCVt64WBiS
pVC8aw/7wd4tw3SAeOoKK4Evg6P8gYaG6874ZbUd3hR0teQ5ku51aJ5EhNrNc2QR34cjVhqnzxkM
pqiZmNGmUei+zjwixhUbI7uOPYk1f229fv/1fDl5USSWNCQ9pqmon5ZR1c/cXCq6XageGkRc6PYD
pkAwzkd3p1+T/r5O4ikIVB3uLxm+z75GlicH/Vt1jBkrdingI7P9YY2Q/t52eDOipYqiIlumIn86
VYSJlISiJXs7uYaiyIDPWoF6RJRc5UO+oj4IS2WQ5FvpMWArRIGnA6QdP6Ph91fni9a4phiKInXK
b8PSrU/bn2yETl43mrrNjWTeptFCzWW7CnG9+ehxWPefd3WcuvKc4cQwDbKxrjo/VCW/KvU/K3nk
LIomMYswdNP4fC1UKaoz96E7nPuZDztzRdjozhokSQUMCwBQ8iIg9r4nwKrUN0feCcVHkSg3CzlC
G49lxoUC6mw9aHutA5wjh5FeoIcqrZ5OOQ1LocnxNpCy2wJ3y4sBeYUmkWUIf/GrJTZ20tiBT7Yp
g10SattM7+PNirBuh+9e/BI8XnXG1CFYjfLVKW7P18pbVYmtcctAgxZGmnwssf/oc93/qQT4Yi3W
NFG3DFXVdVE1fy09vy19+l1uQlNosURB+0smj606IMFg8NjIH9K4lmGol2QKsyVs4pRsSK//GFO9
NKrddqzMrY8SvX3vclU4rFZnibQJ2Ik99krWj16AP3FQj5OB86rb7gRd7DGM8ZvrNuYJcvrUNYuJ
newyCIt0MBchtjI4CC8aBMYJkcBrEviG3pFD4ES4qXN04zProB+pjKjXSV4te8yB9Lm6Yrw/Rxz2
wrZVYLvZGXaQInPqMwpHEmTCsWP+DsLlOQpIuB2kw2LBkrnFf4MPzq6OjMJQlN7DEXglhvSW0PEk
YmtYaiPpSWbO98/Erw3u0/1oydyQstXpNPVf1cpvFz00XFdLslzaEqVgiiPFHEXOKkpWlr9Vso1n
Acgb+jOWUVOzTRAr4JbTUasScvDht8kgf0o9LbpF+jBvj4E8Ab0iknUSbVXxRZVXgvDD8/P3UkJj
QmZb0lRDNv8SLSZsPZIvWeK2IadV2VSYWAyrn7ZocQdC+tKah++vj9StTX9eH16QJUNRFEw4/PRn
YepLfl17LS+oGROhiGaJzKbGI+ZUYPg8u/VGjjv2QvrMW9qlgVVxqiupWNKlGvzQHvvys//zVj53
x+5B7jumZorbGKNc7k1iF7E+6c/FVvAmpDsUwuT7D//VCxpcbVFk6ZYU8dNu4nh+loVxIG5l/6ip
V92dNCIcOmciWi/3x9K1op92ir/HDKyJpmxQ+KjdJ/30inclkSP57ovb5/OYcNJU6HQ+JCBbK+fg
brjSfNkZLnKpGBTJtRbpZ6O+rE6V8/r9R//iQGKwYxnsE4Yuchr+dAq2HmamhJVJ2S2OMu1aE+NH
v8UJRkX9blAaqP5AKYg0THffv7D6d0VqSHx2U5Npgiqy8qnA8vy4lgQle24lVjAXX4+N3lUThrRK
utQp5QIymDPaANi/RAb7RzwSiAIBFQj5l3Mt3k5pSGS2Rq8dlq+Ovq7CcoDYnPZ1y2jTsSUZ9T0h
r8KIELosGLgwpxb35+SRDB5kpEXzSD56xQ8P7hfHcaNrwGuWaam6wuHnzwdJFpKoTGOr3D4ccq5F
qiTwmf5a9xAKmcLQgaOGhcnbf385v3xZnYYhCgCJbd/6dNaTxFDzdPdZbiNqS08GROCPJBl90dpr
3kI8b3yRxvOHB+eLUTNrqWXRtrVYPBTz04fNPEHTdDQwe+qMiTXTMbg3b/kmBuEIBAskFOByLHnv
4cwdk8nAHoJxeQtofNPMO/IKEh8Llm6v2Mjv4S8kGIyg6E0JEP8z0e3zsx799A39/fBRkUgyeiTR
sgxN7ZaD37YC1SqQzvlWvldOxi6HoZgv3Kn+ikvKncuv1RDFF3ZNa2+Nv/+OVPWvNfaPF/78rJlC
Kbhe5uR7sAnzux1OcSDO6DmPOZ6PnXEG/uSObx4DCfZikp7Iiy8I3kXRMMe5gjdWhv3rd5ayeTUB
XIYl21k0G3HZjFXsoN+/W/3vVZF3K8sm4z42Im7lPy+T7BmCya/me4+gVcouJhQB+QXNpi07WrR3
RTNIMqBG19xC8Yn+oYPh6ttgBMEQJRfKH/XcnCNATyhvzBdaKwDFe8rxeVQnzborRvKLutfnIfkd
6v7xYYBKAOqOdBdAWica33OUAJAW01hzYrTydpL2m8yW0eK1PRS9Kcqd+IfmO4vvV9+SojAesFTk
NOqn6jkpM8vztTrfi5vOC+Yvk7mwiyb0o+ndOX22xFE1baAVNszKmgFY4qn5lh66k5w4VUjqIFNg
GFIhqTaWUg4jQJV82uzEXsFxAMj1pr6KK3VVzMJZuJRO1YHOGJ2CdiNt2mV0dKbOtIQBSF7opFjE
E4d5+qI5m7fotSJtilF0R1HCQUJX7UjW2/vdg7Yb7Qlw46YId+kRCQDAAGJT5/my3ZtAk5YSPJp9
l3qSz/N5uCf5BH6iM7tvzJlzxHD+goVZPdaLLiXKG4Q7shjXHY82+nBWuBln2fY+BfmMVdkkY9Sa
kxcxYDIPlxGQnTqXxxUQPuLVFukO9InYK/Dqd9iF7+9J+dex4c8yxdBpGFgMzRjjsXP9eVMmcVjd
deEJEmUBNbODpK6RDNNzPHQEScJi4eX0fgFN4aBwVmcvgUSJ7N8g/lQfkMu5McAlOSiw1AWRtFMD
lTGtKQgCN+cFAPHI6y9koIgGfPoOAY0UE34O9rWhOkinBXWw2ntCYGY1Jx7ew2sN1mBH8weTBVF6
QP5e2T9DAAngkUBH3mrUMB09GHRh32p724bzKH9w3qd5nPySVt2TcQRhG4AdNmsiZcmJ4Ru1ho8N
Gho5GfK7LGWcgS4FLfHGysBo970F/TbjZJRyMKJljZyIHKLcrkHRQf4+w0jRTvGILkKXj90JLxJY
0/0n4GyAI3a1Tu72ve3juAJ1xMP1RPuVd8FDxdm8OATrcRVRLeO/vE9Trws6MjblxbzgU3owPkYJ
BHMGINyseMFnT3tLorcxQJvRaWfJ6aadiqkL7kE6oBfHjte8J8h06G69w0ukuEKxQBoYsk2x9/x4
gmPAjd5lJAcb8UgFip2BLG/+jWPz7r+Dqs2P/D9wMkAiMM468OlDIOZ9/gQdVP9H9gZJCbppxLcF
d5sRxVbYQ3Ag59Ul2jk/IrV6HFP+teCHdVIy/y6dWSU4x6lU65ZGp/PPe7LO1Kpq5We5D3un0xt8
zRVOaBvB00Dqvac9dIc9Mnli8lt45Ec0oIUBXSKbJRT57cfHer2+rI8QQInAHhQMF0t7/exxQ40e
fTy1JG92w50RP0aTo8sv/Oe/yDt728s6tfm3nz3goWCpe8/xx/r19ez1bk7/AK30evOHHarzeiXU
EafA+Ap4drS5VWRtdYEW3Ha96+bqDK63pL9cLm+bzeH06B1muxtUjN7sRE7F6db9Lq931XqbzXUD
+KSH77r3LvTe497hcCAV4vR2Op0OIGyJT7zDJvnvv5z+jVcte9fvlwFd/WILN1RDMxRRZHeixvjz
kpt3QVJ9LSj3HIHN7RMdxlaNZ4INqBagBwGtU1zRkGWuV16cGS5/FTa2aDzwEYh2ooD4FCIPdvdZ
Ol5rh5Q3+D2wBomlYEHpq9OOlvr4FRTQ5XXgnRh1v/sBx6v7Xz5x0+dHx0/tuK8GfwaRlJcSwog5
6v7sBRBjwt+5Iyw6/W8LDIJzobcicq+32q/e+Xm1j+w9UQMrLqY2XL2RIh1N+DS5O4YjOWLK1kPt
YrP3DdT+4o0/6f3dHr7Zi8Xw/3J2ps2pYuHa/kVWISDgV0ZRQcUxfrGiUQYVEUTQX/9eK/2eOt3Z
XZ2qU+mdvTuDIq71rGe4h8XEFWsNOdhAXm0nWIGaE/wYzQUkpGCy57nsN6OPfWIBjMduWKwhFs6I
NNqhUx205jFxW8yCWGIu5G43QkjSXCCHjITegv8IUDbQ4X1qTjTEwPhq7orPhbtHcYFHLOb5XBnc
rXJeobcAUo/XtedV/f8l3ze5qP0DXTR+NqU9cUdDR2wDqospDIGBWMatKZZx6uG3ZE6jKNLsw9Fb
I9SXetNpmJvjMSHMQyvUWtf27ezcnw40FYEs+Wxmnen95Vwa/7F6w0EU5Hsk/sbr6WE8Hr+tcW2v
p+vDAXVItlHLBZyHPDkvHtQiFyEuRfy745Trcn32zl7qHbkWVBOna/YiLRCSz/HOfUfi6mhp+AmG
QYy22JFP8wi/JeLBibBcHWKpY3SRHMyJLbRoYfA4EnpIsolTvJlHuIa4nwUjC/EHJj9iTuKjgitJ
Ge0w8eS53h5h+j376wFB45jr8sSImN/IzY+Patw6IZIMzGw+CgDufBo+CyZ+FvbPMLTMIShK62Et
oU+44nnF8wtLDqHvLP59c9FQEn4i+IR8LnF+E39/cI8/wpBfGnadMPxQhuHHp2KFWOaEb3TpPgkl
YvfnCO4gsWOfTvPEFP+JHY72Mypnr1EHuTeGywo6V+KLpwvm5kJ29jU6zU71gCma+GN+aeHX6ath
l9JpcWM+msFXPVJ1QgZIHLtvs1NHq9VVbC34xXyI3cYwYFiAsjM3iJYzIUERd1SN+ogGXjyh4kR0
yrjZqX2SsLp/mfMOZgsoWc8R+CPy1YPZ7DQ/NebsS7wM+p/fMYoUlrgkkgUhiSiCxQVFQ8OizeBq
DqHs6wtrX1CNN4tDETEcFOC40v+OYz3pzxkZ3VFFEV1sVSOi/SiC1bzI9eyqPBaBCD+8QjR7t5jm
fhsEjVaKuRkRjYWQ72r11RCX+ffVxK+ZIL1ZbcT94geID1YgIpJd2ht7I4J2sAnu4tzZihjCfdzw
/Zu53YiIjm+sTfBhn+73OVLQ/EwfLMN2TzyZbLcbMG8ITRMKFjGblkDAeTaZvE0/8v2rtThG0SLy
kapOveh7a3j+1PR0Cw+p6fF49HxCi++xpD3Pa80oOnboTkL4MCPPY3t5/I5/NI9HQOHWcar50fRq
Hfl9aOPOoW9p9vQo9qvft6Kpd5xGZ+vg8VPiUVpzKg5Rw34MFj5q2BFlk308cgyerSjiiT1vygf/
8ZBHnv34V9hb4KrABSyiv47Om8XXo+/vLWKHWpPvXS0ud+w543D8IfamRxAJx+bYfFrheix24MfH
91YEFMM2dixxXGKJ+BkOHWu4XC7nc7GOTieOUHqhHL+DL9y4zRFLaccyNFEpEytPyFnyN+tULLwl
EkDmMmTrLYfLxBwMv/9KzOEQ1x/ZXA6dIbvSWQ7Fo+fe6WwP2X0zsZ6/2Fz8BqHGPM121tdslXiz
mTU/zWenGceebp941sb8/lFG2kjWoZtVm4PZF2KA5mzFleGiXHOEszn4N2f7jNMdSyd2wohTnf+E
DFNmiVNU/I81y6zZL41HVRJr/EdKT/6kd3VI9IpCQ+yfZ3nzqpMkuaWPReluarSnoBBg/i3k1Asf
VaRxdxyPumM0n533QndRtnQq9D5I5wYqYn54ybFcWdqY9vx1lGMRzU5C8JLIwSkstsf/fHsjDmlx
pAtxd7GFxG4Sh/8qGVcM8ESmoHpnvnTGaEsOVnwH7yFn9HA7o9UDedObww6sxe0B2WPd6UiFu89V
izMRCRZ9bZEDGdxrEcWCzVakEl0E1NB0tunjYY2d8EFm/P1ZvALOyP2enADsi7PFjshWXJE70Nvi
qnVkRHkp4gsFLn/VSrK24tTH78jcKvi8S47Y5elAZAn8H492xxyUEyp6jB6jclSMKLUbpGyKUTGA
6cHhdrd1jitAhXPVflokj4fjEf0BzsJoIQR4p5fvrSG2oNgtHgr1Y0jd4jw8rMcfhomGXjgei4QV
giqKfXR52C+gKJh140Bo45li8qiHA0ckpKMBM1zrqNlHYyHCAA7f1nMgPqO8c7x67PXjtO9Q/LPP
6XXb0751BKDPuc9UA7fQJwI2d1viD5K4E/EUD7wxdU9yUQV0Qd00doOBVMERWHyfgEKaV1lCa9cw
9sJonQ9EgPkjAZ6k1BHeerKLZ7FznbY4+GEgx8buDhl3oxwKo5OzHAgCKQVVC78CSXgqHlscmX8d
rFdMEbLt2W3ROfRu8wLhSw41ThsoATtcrzCJ/f7oflSoc+lf6PXBf9EQOsflia+gBun+90nSVf4t
I6aXJSGgpaCt1ftxkjSSXifvWqsWd0AVqNPnYUULAa/cV1APq2ElJFm7czXFzwjQK75k6kw7DzcK
OGkkNDZ8evhJQ45Xfsifaexq8CHo25ivUKjNyhapKZmcyCCT+c5/j4QF7XsUD5GhZquerZi94XXC
+8NOmK6WY7STbgd6OTVOpR8opSCyhA0iykrAD0kYio6DchItfU7Xmu7tDmFAnyG1Tntl0EPiEv/6
lQyTr2t3ds5Ldb7/T53oM3Xy2tR4w4In49VNhDxAz4WtSdJDdQgoMeX8F28HcorYFCo+6pLU/XCl
J915wRHbGUjbl4cO1ny3xEHRLp6OFr3kyR3DOLPqTxPVLnuY+/xy2He/OVj/DHTUiIhQMIfqAoj5
OYLStHP5Lp80lgAUtmB9kWHMgfop2O0oowzoFM2jYQKg7zp8SnYfZ062fC9U6TOVXpmL9sDtMr0u
lTUTu8s8wfFkme9mfVf9vBNijrokfkPwauFP350Kwk3dDOLC1RoL5BNxIB+8PhLSSjxqJ3CYQfOC
bB/vmKsidFRh/pQe7shnNuP7V3/YTC7bu1PYK+F30V/07AyfGHEQXCxSkdPXCYl1H7ALrRX8/hyR
85Ff0eKiCwMORxxWpcWMe4CPAOJxTOkxCQX0xV5kkjjEN26N08gaR6mhDHp1QgF/nSBnj4f4K9CQ
l7Jf82zAxPpbmuP778t1lL1nbwR2KY8fJIENVpTiT479g0jtqPiQwROZnINDHAYDvN3wFAYdIri2
xOnFYKIXHzu5MJ/9ZQtKf/YBeH+pVTVVEnCn7z7B4X8F7Krzu0yMXVVxkOHSOKFtiuKuXQ8bHGdy
v/QxEPIf/mV6R5GxSxWDlRLWc6kY6g4ar/Ewbx+A6HVY0W7XFGUVtFG3XiJzeMzJv3JXlFBAd8hk
jiQ4lEyHnBB8+RTRsI9Chi8jOwjKxJEg6bGG+RDhj2G3mw2UVRHVaG9X/JFtkf7fUNTOEF4kBRHv
DmENoW10OrHKTpBDxssJCZRfQ9UffWXW/jfqHeR7jxbzj9o9fzWFWjzlN6Rp61kpwwomiVSEKXiq
cye6voaajjB8zAS6XV0Z8HfzWed50LULaiiy2+g4MLZH9AH+++37IwvhqsBPapIO/F2VviHCf3vz
jF6Zv7Mme0VqHT005k/NwQA2gKq9tP91WvNvt0CVDYK1AVWTz/9Meaq31G/fnU4blbsWLZDMrm+G
qyqhpKK1WXQDRQ4Maf/fL/CPA0K8QBgPCAEiBdjTRNv7by+wrJO2yW88566ZlAY09lX5COtSsZ67
X1K6357pR0LXqTNDrx56G8V1tCNnSQ4JZgrVcveO/vsl/dt7pve6NIBU5pfdnzworZYbTc3kNnqg
QQa+Ctjzq91UneCsfu446f/72b4T0X/Eb+7g35/ux4it1J/q66I1bVQ/9i8MSpX29MpxAaZZSze/
OWYXqCwMylOA8xdsvpr32+6g+vAytnqzwJn0Aqoga1M/68Ze1mBFB4301sVaovk/LOa/X+mPLVaU
tX5voBBEMtpuwPWljtMzMMSscdix0qv0CzVW/qOM/XFnxIr429q63O91o8vvNqqYHKCRmtevsfZe
Gvnu2Jaj885wbu2daXpitu0Z8SWa59wKHXXaQsNdWfHY6kkHte13Ne/hznJPf1sqf865f1zijy3X
1dqkrS7SX8u/xU2ig/jQlr1pxZIGTTpo9CONboxgflk1Mq/9j1XDIE3qwfaRmDn+895k3VR7yN1b
Gym7zx7irh0x/yxyFEfK/Pi8gPzpztFrk99HbkLnPZLRjDobyRZTlRkuM1Dabohkv5PDf1/Xv4Ug
Q2wbomlX7Ws/lkheZM1dv17a6NkJys5n21vm2vCsrDQuEXmhXv+XoCCLB/xxH5gWdgn4rEwdVPA/
78P53NfUpJ9wH6oseKa5+VQh5jLcakoE8hAieV0KGx1OttOj6FqtCq4oRhYr29wAC4ncprPMdMNU
G1ywd4ha6R2rpvffXaZ3DLIeePbq+i+9/X/b8rxrCpeMOK2k98Sb+7eFHevXm5FoVRPt6jG6yj3N
w0XlRow235Lp5WslONN82ozjMYT7Hc4wTudmvQbPIEVh0n3d1//9pv0JbFeYw/7ten4E8aavno3n
49lE3Y3CpAhVShTJzItighzFZcV8D8pmSjaORgqdqxRc1qII1wya9hR7zhONHeSuqQvoAGP/9Us4
/uYl/XiL/3F1PwJ/8ro+q3PC1a2MQKcq7aPFfh5otxCF2S5iyCDx19d20MPhp3FitPjvOGjfaIJe
vcv+hjnM/AnGZyaP4+mbFspA3mSDE1BUjBtqpsJ0F58zY0OiIuNu+gYwxsDcOODyQkJIhwegCEx3
Ei4El6CdMGH6ZTb8PVb48wWyYboKJ3dX/rGXS0kpLteU5XB/iRlTi+8Dg/GLc1/V4D3RUqHLLDnM
8PJ5d4+fZGyVH7f3EM7OYgfVf3Tzp2jMGrSmp7uPRz54YACF0AlV8QKcLKOwGNNc7H6QlFXNY45/
hNXBseBpNvNsyJbp0GEGud2sYsx99r+sre+B/n+9uh+D714nP8fNq2wipHqQ4gmrGvQjGixnp0jt
Owht6C/4d+a1iU0mCI+3J71N3tf3jiqxRCaILvr9CHKzoP68m29KseFucAto1kwwHVwgVrnvr9XV
FckBpMk8nUD32Y4ZfN4Q1euvpVUcGl62ab+d6VChzKncoyfuds9FQocYnShXaqlJEwAUWChZsm6j
/5sdGIDfZ0gXy2/reY7q7Q5N3vzqoDn11LzrsYEm//LqQOZ3l0zN31foWdZ7VA7oIRSYpQ6gL/VA
6aJm17ObvY4/UHZE7c9BvcpqnSLXzOcKuEpvqOExZGD4s0OJXyXb2IdQhOyKR9PtMrx/tGj8MrO9
isFq479Gl8ETAS0XmzUBhux7z/V6nYWXCA+ySTWgYYh80RQjjbD9fEY19GJG0TQ6jkvEfvkCPQw6
LF+P2Q01emO2oVMnJrQsC8PFo1YaX+mkzzQHknE1zWDuRgSF1ulMwYEjsulgFcRw4t6nRwLJgMHT
3TnnwbXyUmr2EH8zdLwp2GIrNigGEgAHxRFQO6pebgOSFI/PM4JiNN3hBo6e0i/bCYbdn2cCAeN/
99OP8NoaTf/a6zwIZ5MC6CqMK3ilwU3DRKZZ9tHSCJmAq1b6aXjF4sayCVSnXhnb12c5uS+Zfl8H
umpJSwhch6ZwkaxoblGmIlE9aqh8Wbij2KEGliiFb7X95Abf/IQaFi1o/C32cWzlHescm81RwWEA
dbIZhuip4UDfwEVbn7d2PTtvH73J9YXMo5lMqKOv45TpbXdAt4TpFq0NNLIA+0N52ieo9S8UmJOX
mdx659bs03B0EMyuA0m1pY/M7aMl8P0oMPb02/C5V6ffsuR05JnIbq7eFMMQWl5jiRaZDZgChrDQ
KMZ3FTGr+oqPpq848h3TVd5b6mZFFSNx5ekUsot3DOJCzRxRT7ykqdSF/yleEOiwdEG8WwhV1uCm
LbwM7HbS8bvLjv3V5QSmDx0h3wCD3etM04cJ7bM9dnw56n/Uw7SwK6LvDHjdrIPdJ600vCvxOEGv
k+ZWx75yWx35bRujEwGKJgKuIJdRmsaAdby2EZL7CbOkhuIydnW63s8t1Y7ZF0M76yZWHi4KmZjZ
wpCBntKb9F64d+JdjZGnZl2+vWZYyhiEZTYWc51fxsn/wv/kWO0CDZZkMY3p/tRTVu5ntWtcrk0k
WfjoHqDLB5fNFVvFxKGKR9Ncm8U5rVZmw+O2BBGSzCszjiD9E72tt9vSs1VsZfTEa3nnXSDGIujr
5opt0IB1sCrpprDk8H7sjwrYNS99jVIncEblARRw2c7vTCN78fh5d57zQvO0cllfVlIx5oT0AHqU
83u5fBatCafuno3SYYZ2nvNCxCysYifJR8/BZfSsxsZE6gd9I0SONeXeD+LF+QvFTWnzqr0PPOry
Xm53P4Fw5OR4V/5ZrJTV1WWcSPhIFxjcfQrMtyzZYCw5sqGmG6NacpEGNaAKVZmbY75rmNL+sWVB
iiCylAEauUsinWZJ+3rP1QmoTWXFWgCK77nMz161s/V0VGGpkDUmPhyXegLPM7e6fjaMkX/xNXlZ
MCQf44nSgDxCpsbMlsbz1OK8biMY/MC+dk0b9W3vNtiTg+r576PvX0++b6YCYwgwgd0f53quZgXo
50sTJWA4+oB1rDQCt3aUiSD69gkw8RqU9BFJR19CN14gZM0XKeybE2FWIrXas6X266UN9TEzB2w+
5F9KrO9L+OfhzIQEJh+8DiDsf5TvrVbml+5Fq6NY8qkxe3VYyfMMME+mYdezYgh8zTb/fVv+FEtQ
eE7sGEjXaVzSVP5n9tu/6K9d01OAsqb3yUWtvLoPrB+aafN1NhjqJyV5GThP7JJ3Ncaamcna6hW4
f99HT6OPR4xfNeovOXn3z0KC6gGMKyj1rmCP/XizGniw9yrOH4is2HLb9yUKplqTLL3j0nDo3DFQ
zDcyNfgDeXolp6fcRwGtuWBt6v2KVf/uMfx4X2S5D/BH6Wp9oMw/7lH38r7f+93sEcWlQsbSxoe3
QkKo41mu7+xSxob0bUyVAgvv/pOvF869vFu3527QVerfFok4L39ejKYK0HEPYAxtth9vWGns4uos
3jAGSOpngX+WYB2xza0HPLFfts03f/TH0zFrgF9k9DWjB/73n093fjZye27LRyQhcYe2lTRu1UEX
9g4SFfmg/4lC5hUUo/KZzzJgTb+Nz5U/0wdSh789/496A4BvckbN4xGhN/QCSbubVC8mdCn8wPEO
YVgcb/bKO8qyj1dM1PFxdudkfgAWOi+6wU52HhHu1pXdDV6SbbSrSvpK6kO9c2t+JrX/ezfpsv5n
zc31ytSSKmrhPYDvP+7Xpd9qUn19REY5vr22BlZyyaSnORfUsqDJYcgavgA7SG66vLgoKFvKJPep
mtIk2JakqDhevMdyMygkO76Gl0l/Z7oi/5axuUBeEGvPTxeNOz845560xJjJxVr3VFQ2MgRIRz+Q
K5vygC/OrHaA5QzGwqC85gXenJg0oOCr3sinwmp4X2VB2wuT2Fcy77y+FnaLjMSznjwye3fsn13F
xQmQoZ/ZqN6zMBFTfaBvjEBAbFXbF8PTngO9+YagjG8wXyMTaCHpWYw1WnQ2kGlcdhewwivvHJa4
1FwDoI26q+h0yHFt7E9B/6IyV1n6FI6UbPKS6qudWF3QT7nQzeHcmaFfpiBHLg8RXHB2PE626Iwy
OE1+x0+gVDfWdfUSeL/iqC3r1C2YTwT5UA3zELeb0W1/o047ex28sATlCIVEO/BfpxxGVmnxAOp7
orWOeGiWl9J43B+pOaWdUY5J/M6+c0o2weM5kcA67mw0buNVtmCiQ8teo7y2ysaVeiHH96v6VKlx
ADdXywZBvYoudjJUMJO2XNYquTaFMXnqqoRcRI6r+fEQVvFUsbt79H+1o9s/3Bh+u/RlLoyuFLcF
0hMENM0r6k3FTTAX/lAOSWHelj38EqwnDuPOZZ2OFDcOW2rFEWImYjZTus+v/O5cQ1Kt0uWNoBBj
+bwFIbuD4fcK0HZ3QRcmPQsi83utTt9D4ElOOmLmvDw7WNzMjeljBJ1srAxuQ3Lb5nhf8jDV8oJO
BmciBcUc6Gp4x4cDxdyHoALg2oKiK2IAeoW8oCCpse/MmLqqFhfbY1pH0uzuaHRt0IyM6Im6cSQj
WKnbFcoLSJXTCwNMBRDxgyyiptBCxA6Elcbw0gConW/qEfen2ZP4YrUt7+GsLQ3UKqJ4/dy8Tsaw
iqrA+Oig8vIwjelzf52Bmp6WiJJzlp92w3zSRwc13/Myt68lxWLF1Dz7zD+p/UJp0wuS9WOfLncf
ALAFdW75mLQLIRiTLVj8ZYqnF9rLQLc7UeX1XTeZXvwWAMWHirULLo9e7Tupz30Bzv92esPuLAV6
O5c2OUYrhIIRV65RL3wA31YWl7Exw/GwOVWn/vi+v86b+Wuh4lJIwqUvSIwmZYAvH14pIJMMGiVt
0KyB2lZ7+gSXLf5Jkzwigzv7r81l9JoCRS/3730PsCxQM+TzEE3leZCAHvS35eqM5yVNLazRUO4g
wWH8H/RakSi+QfrhLgx/Hf1HpGr7ZIlsTwjKxkHaXAErCjWchi+fnmDi0Ys85Z952IbpBotClC+e
Lt0YBnbqHkHW9uyp60vw2CLaF9fmdR5v8i0kc4rYy/i8Sk83mgBJwK0AWB52Vq+JvLlOqUpjU/kg
SeQh2OIUP5xmoIn7X/q4PHD7FVR8ElsE0kNO7PDvKznSMfQdp6vOuNo3sIRAWH1gqTZE4HD8PEjb
dgr5nBS03rfsqwYc6QXgJlrrYym6LLvgLXQ3A2KIOKGZ4o51Qv7mfjK2703OT2QzJoon4/Q63UN5
ZRwrqi2qpv3rQ552991R7OtDxACG+kj6yEftrB/R+Sn3DGGVtyljgnG8B/FS+0gH+kIRbzneXux9
ZX8WvqG4emoh15QsgbE4xSQo/T7u9ffJdb4LX96jMbtdt/eRLOt9MsMrL8BoAxNiytptMkNWIzVg
gZtop2Q0K9ds/Hrf71mMtd7E2cK87nF1G9RWZ96h/wzoevH03RINZFtaw01hKfuQpTdxVLHlbb6z
W21xsvCDxjFWQReRhcawVjsAJ/lUXkoo4NQDgZrpm7n9HMEEGhdL3ZaQ7RXmkyHHxEgB37Ln1S0r
9xxMYphu2jZ1q3m+7Pki4b9/gu8Bx0LzMrgsjJmkYd/59u9ewgzU1YYKkGYnjWIdCLwxBQd0IJ3C
U3ecigZBeAu74ATPUeEa3qUwg+ZzE3BEmVprAmfgsm7L1txLVgDEHmYteAPsw4AEr4W/bmXegquT
+2yt0YPqruvWBA4PxO8KBXZT39DdU5cVME8fXq55BR40kz8NDDEH6vwGlCdw4f/THbsBsidgA6/h
bjjKPp5VAbYIQY3Qh6sukEvNHmYzBePdFfLUiF3TWgF7iIXdrPjUxrEwxuq5QsXVVFe3nn39JEo6
l1E7pK+EANeqWnRmS8LoalqPMzpUN4y60bwbIb2YjuoXkZoiJR/c/CXlYRf70WH8tYaHcF4sGpc+
Vhcgf9COOEclqwN0sFq9gfLhOKCj4WnzSV085CWl4/A6uB3j0XN9jU0IFm6AF9YojSf7QLJWpy4C
WQXdq4fngJRBFWdKhK5tfCsV/9V1WHCGBWUGAAIdCDCVvk7L7uK/568h6xclaFzlUG7gBu7svfui
cYogti6Ift0xTmKu+8C0HkLzNcJ68m7V3t3bu5pXh+JUqMwXOto0eeyEnwdKanJNFJlGaMwo3ZdP
6Ltz/OB3T9NB1RtLuxj0qi2L/t2AZqvemNqeVRBjJIp5nvdCQBHb7y5m4Et525krAPXAUzXDvk32
oAU9O0UzYCRzwru3m73idaSmAsrCdAufGj/nugrVyj5AXy1L0DH6Mt6+4fvvuckkDUPVQiWTkxxy
NTmPRQsy2zeb3UCJElAJQjunAXaW3pzeOJ6h5Zjv84Hu0QFcX2wOz2ugLd46mby49zXKYwv2/y6k
R9uM5JCDc5GGKTeUNMJY4SU+eJNATDtBClgLxm6x3k2m7QDt83H+tZtJvOnY0RT+RAF3UEziGawU
ehGMNQEFxH4su8W+eXl0cCPwNytlsnpk3uq2x53lerc0egWAT4KtgQn7JD3mdtqaE5bT8AIqM3Vs
XwImEtu8ESh+Q2VBw25nH8QiycMphgKh+sHpKQuU/RCfEV4eP06OgdanechoZdm8yuehM9Fd28XR
Mo6EGN2OwPweCTegp0v3Dmcjs1ingfylDCUmG7sBKv050KFbwLmLzBLbwvblWdftA6+PHcV2a4dq
dSBHic9JkPhI35vpKR+rTruHiTEHW66ae2Lb/j3qID+3h2Vzjybl/Bymg3Qm3XCVB7+218MK9WTc
qRk98IbT2rB0kGECzJ2FNO8OFXQ10aTtdb25w6VlpnX5fERW+OF9sLlOSJXj+jbo4G7o65aK87Xf
3SJMy1kHSGM3Wb69eNgf3SLSDNwaNKFyfh7HCzIo9DVvNgjz96yi1csDN27qVATrczzhylFgXtco
BQJhxrhM9ZQC+ODqtmINeyeUBg7qjMzJuY1gTrHgtkBgbuYkc2GzN7N2dB3G2/jYBSnuER6e9u6T
U1PXxzjX8ybR1HwOMEMDoZxN26uLp6f3kM3nuENWdpKswmaT5daKgRSgUqfY4SJIrPXwX9tF9ZAj
Gu8aciX64k477g3gC1oFidSeEuThFeHd7fg9AHyAUTreMLUlWBm2OdBQgK2wHI+jQuBnJgTWHXwu
HTNn29V5jC/R3TVL+waBSWZZ5Xbp513TdtVhiVLPprvRuybV0dlkQEB0TaYkn9g1VsPOoigmC9yZ
LGqS5lN3vwdoMrUjEYdX9ZRpPSInMegQg7FGvwI7l4bI/PdtumCkkYEUNifyxxfUAl46aVNvRW2v
nHIaAGD9a3tezD4Zt93pxBO0Ho6Mw4thSW6H6yFipvOb7dzHU2MaO++Qtm9+0spB7ap9M5MGsu0o
GKhezNpvz07nA1ehDdwhuAeN/fBea9G2k2wie768ug4PeZ1XD7M41pxuywrX1mwqMpewO6cKoB8o
vOjH2PlRPLqcprFlaRdAc4nDRRjmQfc016L57LGc823/4+wCeZyRp3KdIBymd4CNq2aV+VC0P6ga
zODlJOPYRqt3oVns2dLt2yvxPk+oPrEVr0XaTjO5M71C7IISmLB29HGqgcfCbnnS2fAYuC8vKHrO
gwC13R1kEpT0yknzWaPtBPukggY/PwPhjV4hhREhoJ4RVBMPuHpz7LkBLAF8mH3GfzvRSm4ggQW0
8FTnsVkxXEF83vrqTSiN90Fv02LIWUypJ+Cucvzs8PlT8Y771PE3RFQEtfxJB8E/+wH4DNoMGt53
bKJIh2JGv+Bxh3evN76G1ZaQdTuSTaw4Spjs7LpOYob9ZTwth9KaNtP5azd605g/W9ene+nZyxRA
4tm6vXElaHsWOEN8rB8u7xS7EGyY6qjLSc8uwdYNnZpJCIwXp5hdtvWE5pYB0l6lpyHOgnOQ7ZwH
NxvdsuUhBlghuCzl2y4M935oLa8XPgc9UHmZj6JPZVo9aldawLaF1D1mnsHdbR2+PwYBa78Zfvk0
VP3SbgbM2iZy2IwQpeU47C8wwp3QavU7gMQEq4VZQ37xNCTloSI79svFfjr2EBzWIGBQOSsH8q9Q
9apVvQ229RZ4aOZmTGplR/OhgsuKqU07S+bQUAPi5XOYfXaGuzUPi2XksFw1HMaT3rodcO45yYh5
OiSeQ7yA5TkEu+wtGUqoA2qUJWoE0HDKmHRoeB8vOdkDRANWfdQMebUMjIRQioNpVB6BHBg6oIPL
PaZa3FfTuo8d4x0VAe7scHKX8/70YaG3pADgXj8ZGS9TSydgfr2m+qxzMkxMz3zvxT650qnm4J4h
fimtsd7jW8e+sG+ltAOSNylMHKRj7hRTqSMAzRsuO+CiGcx4zEgU3Act03qBdp1Y5aq/RACIqREv
/kTIuETSWBs5YXJ2lhbgZkEP5XbjRG2J48wsF71NOshITWmWKARJJCehsWF/y7buTyYiOyIxrQh7
D3fntTAy5899RZenF6azZEJatrPzQUcZYELwLaaZ2ufDHZ9wLcrZL7HNZllaPdzRMGiGiZFMwOw8
92/vsQIKve6Tq1mevOEgh9s5v81l0wQ1PS24wonqX66I6IEZefKJd+tO5uX0o3xwCVvPmVZjQs0l
1FcAOnF2hAK1F+vrVgALzT9P3zfMu+xxTOyGJB3F6D7Gd4dzkxz5+Fw9YFN1xs0ahCLvguSy8Beg
Pqwe47C1hGOMWSzZgjPVIjCcT/Uofpk4m3Dwk1sPPx8OCyjzMFFDQG6azEGajs9efQQdwTrLBt0o
A/rcYbehfYqKnHvxYAsORH6MoQjadVAlh83aHKibbJ9iDssCGz4oQR3Hu45RgfQT0wrv8/xs5+Sd
vGtUVKPE+bTe9NlQ3nq57Vqa1BSlSys8byTDzDCIdGCNdL3Wec6cS/gIksJF9PI95/izdsKxWF3Q
NiO5QecI52EU8AGgX5iMUK6sMxHp2qU5eLmH6vjEIt69hNwy07ou0gPiO7HlTNk/bh6SG0HE7vmd
D0TlxiROupWFBbV9vdBGybbpIDcgtvjy5dYuj4S3kSHwCE2CQYu1W3ucQNU8FfOYG6dx7ZJjEY4m
sj3kN4ygz3R5SjOKIydUg779aWETFe586AbmsD+9OBYp0eflAnNfbD4wei51Qzk7zxVHX5UBPktg
491mguQsHDLAM7g+5d57Ku3Pm2RGX01ZyLMRIxlYHuMaFsV12zFZDiU4iwSCoRGoQ8zqSGmf/suh
eHzahpUce2QZJHFTTnscR25i2zwPE5dG3v47u6GxYuVedXp50glD9OTDnbwfZrA9O+1I/SLTtmmk
Sh4W26Y0NBxCT3fSt0dgGKpBD8Z+ta1CXCUDVyNdYXj3guB7dnZ2TLka0KLcbXfMr23MjYGdQzkJ
XZcFpR3TWf9JlSxD7Xz75xkqkxxY0EyJXxVoe5pH3f3ZSgwKVtt/Myx9u5XJwCklQ72MOGZfHPOO
/rb1NSPys+mSA8FNi63znN7X+g0QKGhX4ny/nWD5DEYtSlLkAKrjXkMpqDBjuBMknjbdAMl7j9Ed
sJ7T+/JBhtNjE4vGo5uGJRv0I0M99u6Vk3S28/k+MoDIq/WjdIsrAn09CzV2q6R82PMLWI5ab4qX
4DHW/SJIlt0DejX0aqgRSfy9VfVJ2CLzFU3Iy1IK4wlv5mBPndcE19bETpoX6TDR71SU4+5tBarJ
vaIROXnyU5rH7Tf10QMWheV2JoArKd622azTeqJB7OpfiU/DGTBAtbwPib5cYcC7oEy5EzBJaGA8
F6I8HlKq6Idv7vp4brgvynEkAuilsGAUN7fV1eT6uQIRQDPTdd/cSIJ+TCjBy8zl/JUQkKEhQd6y
Qk9sB/9nhrdVoDlEYi9DOaCluV2ySSzUix0qRF/UbHS0O6WfTV80ba0dUdFKvxQwGZvzhCE+BNkx
nuaUp+Lsvfm3w1Ez+cII+2OG8Fu2J9wUbh66Fw4sz4kyfX89SP7lmiF6Moc46tFBax3J7wT3ab1+
7Xsf3AIS81m+wC3RVt3rohncHANuE/PJURL9P8LObLlVLEvDT0QEIMZbMUmgebR1o7B8bMQMAjE9
fX+cm86u6qi6qchyOi0Em73X+qdFQwtigI4hX8hu4uY/xoavysnJpFdQ4uaAAJyhyzviXA/wuJFk
we06bJGFy5m6xg+1fYOTTEnJXOQRXNYAzKUu+42whvCc0qMePBE7RE67Cw/MIy4AKm6ID8JvgAOC
O0rrk06FIWLzS26dAReJMEBfBMIMIA/nQc8W3dKA+P3ezy8vnMIG4Ka4uG+kP+m6ZObfNy0/nLnV
r+MNiQyYQCKKllNRL/k3RM86tb74VjefAO8ciHwoqQG0MvIjnifb7hiS67uZNrpjFrCDcMOmPUrF
Kr3Lf6lWoh+R6YnpYQRMzUhmjokklpzEbthYNldEHJHDBZeS09O8sr9AxHyMS5Sl1MbfEkASNcCV
+jho1+lPYByotnr3fak9ktza1u0mD8AhPVUH+We8Pu5LsFg26OfLiRbAP88jPSElI29DdWGibDX/
ftrShiEFjv779Elv5qhxZEaryA6LnWgKdDq2QdoP5uAGXaB9n8sfZ4w8BwIfVqzKXY9qCKMxX2Wl
gbHNbOodfZHgUkeMh/0Z+KlGQSge2QsCXFrz9wrS9NqhO/vkBgl78j3weukWCAcHL2AHv7ZG5rZ+
b4zf6hBvG+qNZP1mJbGpLbjNp3BmMSFo+dqbRHkz5W7qN+AVaAQtdCAeYOU+9s3PjlOUkUMugBXy
Ob68DqxEMVfYYhDT3rD3sipw1d8d5fp+TLlgC6W2tIA5fW7m1DAMjrYavofPlyMBJlCoDG53EihI
hD0zVL0sCF0qw+PrQr3IdknNMp9EJ+gKRTdfqH7vgZtXAc0iQhm4LnsqTzp79LmhiFqm2jw+qzYK
lDcJz476U04PRFxXCFkOrBaFPGvwZmDqtegyHZVxxoTBtgsqPIfS5Tv8LD5Vnw8/P3FhTO3h/Lt/
fOuT9AJd2CFbGrykZ0RaQ3BuJ3EHQRc+OwAXRgWekPS5JJ+14KEPT35A9/1NijAJDMxgd3iFysLC
5XE2PBm7yQQmPxR807ml0IiVyzf3ziCqh1sRLwpGDjuF4eln3bN2LktvYx52UTv/9JMjo3rZFhQ7
ku0dhxob+w5/3IfAY77bOIb2vXffYla6Vsfuke2kA0A8iAa1A/EGNCOreANJowc5i+U6/aF4o6J6
RzBBWG4//562u518nzRFwsoH79moMBoO6j5oioJhP0DWbMxX41EtyZg/KqspgdZSfa8NzMAAu1vd
d6+A41q3tHl8YKm1m+/yC36D9gms7gOEMWgshgYgwlMeKUJB4Uj7HzsRqpO1bOM2Y6NhgSFbYV23
9Iv4BPGxBznJiuyuOQsDBbIXse/P+EdKVl5+iJHzQ2X+qE1K3C5yNTxOLwSO1EMUqGeGD80naUru
CF5mN5fcAwglbyZAbbUsJkgUK+CkFroyY2nJnPRlMjc2Ia78Yhm6VWpjSmKIIn40jlKe7zombUgn
/27qoaHrWgUExqbtkMWHKQfjLaeXAy4Kj1ONwsbxQ5VSX8MmgPn47Pbpj34S299LuQoPF2FX9txE
c9LiIFgu5s9Ae3B6IW76itjJKGI0D7vyQzvPMFzhGeIpqEeBZ7pMMQTB9tAr6PMZ4Ee4fa4MRjg9
EGRxntsVSZKfZTodhvGq+qIPO/8FN2hS0uXASQm1U1jtmnvpNjYcQ/4FTgWWSshTvTR4Rh8s5mJO
AxM+9G/AeE8Ek35QSix6BFX6MWIU9Vw9pR7xnSQQvS98Y+r43dOB52iYd+82P6mF9CZgwTy5yOTY
XfXTPnLT/YC1Wdil+2kjREAEzT015L1zTl4OUOqc5Q41zVu6H4I+tBTTlbM1z5yGGIq0XDWqXTL8
8yBfpi2dwiG4MJZjOoTBoO30VILt4A6tbVJuNnVrN8lnSMzIlYygkEbm7iITfI/zYdrjOVozejzX
8Is9JQZs92IM1AUBvpCZGN/wcqFlsENf0azu0K9e7ym2/AmX+5hdGyqg5Mu4MfLGM88MMLFefzh2
dcY/MDDgkr2+29p5UCbjpBwthnW/AWtZbZ1XZXbA/BlCjNSPiiT+cSs64SZeYUttYW5u2U+Nv2Ca
ehAeGuoOzY5/WITCCmKC3nNqrZe8W0ReErgDGemAfKBCpuyYdym1M1q22XWLNO8scygoaFataJ+6
AjLAfM7YzbhYdIknmisSk0TKrStEWUY3y/dxUFByCgESbXgEi/Jue8o2W28pxlaGh5qDjCUrWgCp
AlxSRmFG9CAmzvc/Kb+TIFBzy1275WZCmFjVXqW+QPECNPZRAiV03t0r7Sdlmfz7/CievulOumyO
2fuEBEKwX8n42M42HK288960jZmb6tw/YWFkRoNe0CyjfOOjcO5fFJ/xYjYxOCERALbm1VMk4bhk
7Qou1Sf5uj5X0i/0a2F9v7+fPLmf6cLNBUEZnrIXf4tFSsFKWNh+XBByHvO2wyG07CjRBmsnrYEO
TqqcszWopI0YGEqDCLWl5mi+4jCVygkPA/cOpn1BzDM4lDj4+bF6AoJaJEZpKLFDJ6IL0UYLxkH+
VV7M+XVSsjnkx9tXfPwCVxSGPEBtSeEiufqqe1zel5aKjhs9weyuLuM1lK4P2D4LcMhjqCU5Gqod
MhGlIpLEQtlaKTaPPUBB69GkbZ5Y2Dun/BCZfcDTtEHFiGnq9lTP78vLdE2mkFhQDTRiVHr63zua
f6vzB/rFbcQ96ndvHRA19dO1/PumLb3Eu0exfuC4gO9GFDLrKQyfyLYVjnzKrQ/OvmED6K/is9zy
e6otLFuGhc0xhC6E42v5QCS8Hv6EJKAwWmPiNE/vh+Di37+IZzJo3DqkfOfBRawjGFXXDMZgxoBu
D8XtRcHhjHLCY3tXrBwctPV1D3/7pNKRXHkPAwbFQ50ykFX/CuofXmRkgZDk24Ehde5ddcsVkWJ7
5kz7wlx/mN8ymyFvYv5hrKUlTP4h35c2AC1rbGR119v38k18Cced/efFdZIdkNFWdtSlO1zjhkNf
1pObwl7+9hk3eAPU92bcvHzXfsO1uvirDaIFH9Ii2mRBMtqA4HRAGjlkjmAXzOH1tv2VulIj3QHY
jtnp1vMUvcAWR/TO07N5O2DDbJkdFdozm7YSVlAN8UH2nIWhnynbF1iFFh77Y9wNvxyenwVkjmxJ
1DSjnQYwnZNs3xVvYOPFrwQPHPKdpI8/OTTNbqLWYkT48/QPW9O6ObZB7XKaw8h2nv6NRs+XTrOP
2TKdzLEbDgqN8038refYmNUAAwIfuRtOw+ISoUFEmmDY5lYFa2MKeYlLwiLHOT3T4KLlJzYNSMFt
Nvdry4Ob+DC0yq+p0B8C0Gkb6Q9CibUMkMNBHDAKgapvLoFQu5f+86kv5cIhLI6pzOXHHyULuj0Z
YtrB3Kl/mhlP29XqANpYCESV22ecNRrJfUx13e3RFYCrkvL+pTkMTwRuztnMgFLgoLX9JbRf36Mr
w0qpEAKCp38ibVZal0MoBnPqHGTUyZELGnfv0qoHFoq50L9hL2aokq1so1zqfUJi8qTuuXXMBWoW
M/z2G41oDGcMipuE3CIw5yMugst03iaAH7f65/mZoIYr7NkAvcnwCXfUfA3Qu1igha96C3lMxVsL
3sQQXZ2Bn9NcA42bcmtQLBd2psJ2wtX4uezIVMQvDyMEkqh2LYYLaTzIUkB0sgngRFGSkynnJjRd
1Rn1MFpZZSEkpzh2M7oy/4042JsBVEb+8KMNUOhIpo4aeUHnyVV5rc8IlnX/UWKtofX/66jJEamI
YT0XrmI1NxQGRPq9vm7u+/sLWN17vYOhX4v43Hs3G0+REoyG39ce+VOpo4Hj6OsWL3X6ckxsSNGC
JEVItuySo7rilGm2dfwjlbZ4Fox5ZTp6jC/Nw8Q3J7wjRAAw5XOnzq2+GQiegXvfL65gIUNlA3VP
8fMuNv6Gih+OiHN1OhGnrYcXuaHyZPrnqoV1QTRCal/tSbDBpF/w7AgfW0gB3C9dCHYm/sAXnD56
9HKuTtNXdyDhfD/NUh/wTRKoqWPKdvwnh/42qLubLRcMDr3X8am0bnWeBXSRUOMY1s7GEm9OoH7M
VuKamUI/EXy6dLpntukyhpmbcqUeRTLyyDj7sUf4uNvUFVwbJpz6Vu7Y1/zuIsxNgJnpA6HqCz92
u8/mce+sU7/4zryI/iyBoeuUuUpIFvvBowut2V+/RYYaDiFIP7H1xT7Eg4pcT/Pfe/bn2JM4dB8C
F8cuAo352nU3kJY3dzmVrfrn7Y2Q1yztbPMg5WTzppY/smfVRDqgOPTf6/uKEwFk8tKcCiiV3lLv
/Dw6kBzDIyVodV+j5rp1lJ52+qkuEJD1IjtQA/mJE5eJJEnQ7N43layZcRGtKVswf3ygwaMe0Lao
5NbGhcEKSErtHdUJ+t1xzrLDm4MYB2mRVXJT2Owm0OeGsG220sn5svOThCII38p9esYezn6ijh8d
D4tXzEu3iCLZCYc1DqgoGNNthFIAQlzFkrJPR3snHNjS7ejMMbR8oeG6f+rsfVwWRQIVDzKUdbFO
btzxqaLij8wbcUqQbIgzCbAp8upqO+VUXuQT8BE497CdP38bFsxJbOxdLjKXmf+SJ+IbKxIVkKVs
IKRxCqfbLTNbKW6IxzmbV23mngiJ2B7gxjndy0UPp6h56R96Oe5v19MxGsAHb21XCuhh2HJ4fzVK
QZYymOS2hPAGsSSUH5mAvIv26oLV8MbsFS5AgOqD+k11CUYDoU0fy7iq0pW/0t2jvYYoaCKnurGO
vWrfjfMa8Em23wg/i9/o0C/DYTFZegKB3esmn2XnFPrgpRvC0RYxxiUmzBcWr/wjuVVvxiA4Q2KT
vLov3XrdXwcAOGEO9M0mV8LxN8f4m7XDHrOub1RWP9FZPYxX6lRWc0KtxcY1PvLjraaEmqygBHLe
d9zTDGsoqx5fc7sovoVDHoCku4SnnVYYRLvUKoEIQ3u2Vk4JBJiHjTVcxhfJr74FK96yWQJ96o+0
3VDzs0C0E+E7maUy8SR4QRL0Xip/5KWlU4B9MEZJ0SHHuaQ/8IU1I2ZwiqWOeI3PDCw7VfQSnnFt
b8jfU2jyj0b2iWhDJLxXsZ7b6sDed+uk+ZtpPDJ6iNJpm11ZOk+77Vf6Jgt9YJjXxBd9d3g6PFQp
crggePTdWQkiHgkVxsRHTnuEtjNieq4nkdq8N3hTVNbIVbE4rHYA9g6vPrLPu3LMicS8dwtZOdIl
DMwAAzsjQVCz8gBloXmYgJ+eA5OAiuEoPu5Ms2JymnV3ZTKF0ZoJATsbW+MTPPiO9n9/N1Zd5IfR
Ikl3MwbE4plCzNbYsMf3H8WfdW4CDajSoF5iFiqyXSsLZh9sfSSiPLpyxUtTrDD0ndPN/b5IKGrA
83/bYRJ0KEdRIMV1GYILM+0HKvlnVk8iEnphXj0ON7CIJ28w80VsDQHNFqQZf9fkJncSNiE3hu4/
pds2A10nqPeDHVq/4wr9C7YDXCZWrPvGseAxrOTYFi7PDSOS2Jzu3MeIJQecfQF9oAIr/4R+wVnF
Tqj4WVB8PclzsQpWSsnefj9iHy2WhDv93HUvRh3TAt8uGNagDnbeXTSmH4e/2CRHimBgMAxu1M3w
1Mx1edo9v9ZZAyAiulnVpRoeNsW5Q86BC/SCvTVfzlZ1t+6IyY4YYgZ28nc/VhwMS/FWt8SPtDrC
DBCrmfrd4CQBAygW8feLQidcFMQnLe87hLdIoDk+Z8Bak8ew9t8PY89WnW6fEYalYjUn/4kJd6M3
RPviUBzyt9dZ+GwRkVMiEhZDQu0PImKtsX+S2J5pPh1Mk2wl7SJhEMI+mK7GltmwXpO6NSp2BqH7
4LYjQD7qvHR7wL7HoT2rrdfk6bGk0/PIYRAdniA3bqx7kySW05VgFAHryLxXcUW+W8d4EfZE2LDM
Y9Va05FIDR7UiInZ1NIoT9ruDvcAz/DMFlEEEMIXkOmXhZrGzEhcWY4WT17cuqb506JlkmT2m+zg
uuXMTCgCXsUzchqlaixjxrs1qDImJGbRlsyPIdSdG9s7T5bBC2ZVaW+S2a0VgULvTj+vAcYS9zCP
JAU34EOgSiw05y4sBkHY9TqtImCikLxdE9d8/8wtmY8CCo8BXqmEX/lhqBuLbClbHGuQyyg9akm+
m9XZ6hpFTjST3LpAzgt2OzAysABK7qesKDo3EMWwZxrQk15FUlwzmcF11eNSI/F4UEHzhvC9HpWg
Ir2ojTpv9patMtyLbDxjLQcikPfYAOOpn6NChmvlZ3GgPMXFrOAIfvfj+jnmp8Zg1iGdbS9NshwF
1cQlRcukvg79HQVpivEg56bwyj+R0eh+Jt9MQbHk2UeXIfVEchdldHDC+S7Uu7zytdo8xAVzEcmN
ShhlHfIeVym9ljIJ0fFA4gnuOxSJIY6RMncSGloJ3RzlWPfkgAOg4U7n2nl64mELrXCPcBH8hnLo
yrpAPyJbibIVx9yOkTg/k+d2ZNosL79SBdlLZN0qiy4/JJ3w+RrLoGiz0GlTaRG3+B2VdXWHKRhe
2VnL+GrCLucb3MGJoJMye1SofHt6IR66OR7ewtsXOm0pnMeeHaiFuykYH4GqW6OUyDZ83brZVmpB
xHgPJFBSrUuYhOZPvkK60ORdyJvQCs8/zxaN7Kuz44SDPuJGvsZFKpf7cTQwX0d7oNvpx7n+shvz
Gk+TBruvKJPmjWEnT9k14mInZZrzit77vkjdVhE3jQHaoHyX9Ch3BrIrxl4uUMg2yP/Kc5QN9syU
/FFvfUzUfzLmozWvYJfVSPVlLwRaUvhQPbWKgalJJoR9W59DgMa6S9ZT3d0IWFBb3cootu78uvnW
wnnPJqZd8pCJMwKRVUSyaFXrC/fESZrZsZ2mI5hSdhKGyjdqcyVooIrpfS6CNu0YZhW3yFlmQNhq
sq/YDWoRxzEsd93sp3emTMOFbKDKbvWF2VGJSkwtkDR4EKPJLaNYq81ZZeZDOzvl+0YmkCkKrSe8
mPqS/Xz4stQXFFN21PrjmGACgClEGSQzdfg5WsJeSkwvU0svkamWc2H71IsfJmK7CskkmYCGUlDm
OnrLFkfOm6AO5itdzRRCoRo+ZrKnj/iSKyDOkGHqervLlKU+SeVZ4AWUacEh0fAimffqqIXvPQtv
09cIEJkWNoaVHzWcM/queDVOCXqIZoSo7/EugrPNAhwB2Ys6RIgdnRdCVKwmPPVlvRO0Dn1cJ94Z
58PpMH6bBUJl3VMraX7nZFYWMrYcJGE1hvzVgKy6PIhKg3aN3c7MwaCl8Eto6m/yUTem1LiAxSZj
mMb7ItLEQEG0lY2RP4VBKb1TCNQDs7M2yZVlBrNz7ursK5y2OWJFFb1WyjSQijG1Ue++tPjLALV+
xb8vQ9uE1aLVWvcp/MiYiAAlF4jog99gb9dX+FrF7tulXTxmy9/u6XZzW8zm0WM/sKZKFITBM7b1
P8ZB23S8ZRDCDPZu7EYiFTeYunlhJTWkzl2gSs1TytY80AHydwo7UHf6n24OqK/vZqplDETRt1OS
w6aSz2a7rK9khejtGkQmESxNCCQUB3uk8RAUc/9Xe9RkK6BUaN0CupLAY6T9WmEXdwANNw39sHUN
ImKhL1UeDg1U6M92quROugiQHyswZ/PLHwiwEgPiQzZcs/eeP1gOkvk+K+xujksMeD0jwQ1K+0fe
m9I8ZQ4t+ocfYZWuhR2PYEXfIe3V/edZ/yRXv5vXAaL4Q89NOeGdcH7v0YmbYdokWZn2jBF561py
jEPxQJbtMIacMe1LPM0OCWxj4XLxMiJOzEEB6o6SDIWgXsglBvYCWs8Jbcj5174l44BKdl0SqUlD
9Yb3IjW+PL+vsccmCW1yFMaP6S54iDNbEuOX4m++e184jxDOzC7FJw5z7hEwpv75d5wIGXHEbKCh
je3L3zTGMxfRN8lhuqI7CY64RLhVRTDsVdx3g3P/JbHiC2e/dhZWk5idKVZYfI01gIzhqZwT898v
n5HhQHjbyPaJi7SMTw+H0WDL0tyYe1cowGSHw4bxCh7PLj133BlgSAROQKUGO+KUVgIzAk9NVPP6
xeUSyhA7iGESW76eJbgGsHzKbdd4wMeiLAqUa+5DDimL/jyjFKcXJflwI5QufIYB/+5w0M+bH78A
FuC/e/Z4QXBtfaSHatd7wDCGA1B60rD8+AmDrZkegYYEqg9N18VrnGJJyRFoQYuerXJ6Y8pUEQiU
MU/co9nSQH2j+qOwNImeey8iPAfNT0aFMkVFa7hx5zk0V7SYxLGidTLJNZogEloDds3+ZLp0BdW+
YldxCn1zAqsCE8JVlWC7osdkIBnKYpvfjb9VmrVx6kbpFc7vM5Av7WEQwoeJKLqwC956xVU9fa2i
xLP4uVAwg8CdVvEe7hCtfEgM7+KJWwLFakvwszNQuDBj3WPnImmdSQ+O0M4fmOnWEwdO9moVgA8u
WH4nENzyJhIpb6yG0WZS2dPx8WEtztEUNEqtcIyDJ6vsGG3fqKAu+lzGZrHCeELJyUmMf6LdVgdS
XzftTl1MuAQalMmuoS/4ZmSST8gJH0//OlvJwGIE0jIZ7yQ76+RAlrx1P8RTzow+d9vtGsk2CDdJ
3tCZ7n0zK+d7ETEe5RHZ4RAfzJJCM2b357Ps9ob1yQDHQBvt1us3/bSw7JrFtpVMS7Tlj+ITFV/2
xy/XBRQFAPpWWSMMdoR1SgI4eakQ97+Ws9nL81/kyJJ14N8cVAhUuPvuj+Q40LW0+H4CKt3vwmOM
fvGTP577cmAEpD+sx59fLUBsxBCKn9hBqjFzkSvRGE3cf2IX24Qbxy4uHoxzgyHV7azsi0NK3gvE
XkU2Nj7vDGr7vtaLIHozgkU5mMsIoNO0ZS9fTSwA5qxL+13QElkEsK6RnBu6DUQIeY0BZU/SpM1o
Ocr9i+77vIZfs9+KHwW5n3vp2jzp5MAEzGdSP5kOxTmOxjv81dbQA6SRMuoCG5H/QCQ02m532boc
3BFGXYthXcwoz/YcyHhRYDhgXuZrGPnudYyO4qJEDMwLewDx/nit9HmQW6j+nlD9nH4ycen77IQM
95fC+v1HWtfbYhv7E0DtaQdlMxy0s7korr8cGcoBgdGBmeT3HwYTfersDHDCcPSPFr0Cktzv7Fc4
aiVkbekydUPMoZQvQvStA+TOybIhLqZdGgwaqm/mEutg9/lk2+M3qfpf4XIoPniM7Z6isFI9gxhk
dgJuMX08Unp5fd/EwrwM/VhYjufwwqJ/Tdq8VrM4jnPVnk2bi5WmTh9uh8nD5UU4P5gewm/i/+Ni
G4QauA5w1Gw4X3ah9V6Jpy7Il6Y7+34/ZlsTIgquKbENZgpWW+hyIg2oFBPkHqplTX/LLqH2VUSr
swsKy5u0a4sQY7+naptW28jmdEmvvWWYUw5U9pk11j07UytPSbME98ycUDxU2yeU4t3SHnxRxBb3
uyXTYJ5bc2XQjmfzoyp98L1UNB8jtIsQJKSujthRczanPdqQF3PMUUjxrdUfNN241zwz3THKMNc2
JQiMvDOzq9V80e7xi4waLZK1Wm8rUj5RDlDH90uUm2YC865/iRDuZkyw83DAuyiv9S0rnViUKaGr
h6851078AWs+3fdY7ebmVl+V65p8Idw+Vs7Dc2eho3ESDLQhOLrI42eb5mj/vW80ymIIz6UgzMPv
Ilypl/bWBf0ud0zDUr/6X6W5FgbyMn4fFThLLrY6To50p7DFhkt50hrMX2wEDx37/pLiRGJeMblb
oVUROuGUqs0T0sz9gFGFe260G8fuSHUj1lC0xQf/M3ExpUs0F2qRxWwXlvYkg36j8H0/FE/GSiEA
1bDQioe0ZalMJ0fszf7k2D+/hGX68eLPsX/8la8bf3GKo7AU9wqTZOhyCAtlG6yPTwi+oyQHr/2L
DZrYKaYuvbeVuJpFQJSzs4F7nk4OH9HwmyogKk/ekfU4eBWs3VEO0Z1Uq6e+k0K/OynamjJJZGY7
yl7ZpZzlItt18YD+pu5CSiQEDKqcslBmj9xBY++/KKh0xCOkBNmTvTytXugGgG7esNJIkC9PsG11
spAPTcAoTPV6x97J7qpm4lLaYXe8ZQjw3ggUmOvEGkNnVNKb06haGRM9p3X2IpwavK8g1jj1EbIv
E1eIvfeOfBRmhD0mfxUHPQc4jxAhPtnL2hPwq8+somGOXz4RqVt5zZulgeiEwcuV211NeXXLBK5p
RCB4NaVAWvM0ZujOyK+jvEBUQk1vMPrRfp+mukiZqo4OUVG8K1mQjQ2xJtEcwtsu2DbSp59cVZ0k
CAaA2QJdKcHvU7t6iXV1GcPEpJX8+Z79isMqK5kJCu+v81oNvC/9/fU5ytLlNei6E5dfY+oWNA7r
MH3ZoHroTTB8UnDFTnoT5bMmf+UDu9WWMwKaDPWBZbwC1BrC86eKUAiGP/85wkH+92RT/f8EOPxL
voahdWXd9EVzMJnuUyAq7IJKt5tTtYeJ16k6DqUMr7QcKa7BhsfY6oFuZG7Dmnyxu2xHr3Uy++H9
EAWrFziyJ2Duv8RyzKbIkX+L5ZD/N2ZiSgn5R2jhYIIEyX3VHNAquNI37iaAPEgXQM/YcFFBRAr3
fP7cmMyFJYR73S3fV1pnYoNxcupWso0embHXMRa9PhJsHNOGwgvbzNmV/vMd/f9uqCkrmiEyZ00j
RuT/XupbVmtdTfTXFFSahSaAWKCa12ZYRzTu//mjpCld419vyz8/a7qWf9yWaqY3ST7wWQKz1uOv
LvMNHCvv3tXI5id7WHwMz/8yyVSeEkj+7TNJAiGsZgpnF//l++l5JkZ1lb/oeN1Qei6e2Yi3uEd+
AelliNzaFoNfOZgECPSx/1JiX0Yo93a4RiVjyZe1p7YDaGBpeHeht2aqvntpw1GZbdt2OdK3/Oe7
JP97lKvOtGaDyB9gC6bBThkm/7hLT00YosIsqkM5UotXbWmP7ClVhQudwvIJb1Tm8VI1nxs54hia
fatlRFg6MQMqzq2KeUIQXVX+EePKINRiauz/a3bp/5MAZOgMLJUksuNE428O5T+ukbtkVIXYVAd1
SBDSK7TmvpBQzJjdf3mA/54wzN3430/S/iWxJR+feSgIdXXoldTtC9kRUycKiQUMO6QHP1n1X4J7
ZVn8f5aprP0jw+df3t7OCI13nsokGaEGeyJtQJdVGwiAcXFKoVOQdn5GKe6by+eSMALT108jA5k+
kVa/LfW7mTSgVk67ukcbMZUQsyXSZI1DPLncsjPQIWGErhDRwSbyvkYx9JsEb+xtsicoRB5kkC+Z
jchqDSf2AxGIaZgCO1k26h/suNNuQlVZqy65O8VvzdhndGPo4oRV84k2gi4RQye82KOx2gtBqNDK
GOdxW+egBBwJU3pBQMmensxt/3HhD09iJPQfn8W+f0ymHJIuFmeOrpCrGdBLJ+vM1+nnqBSI0Mw2
woewHbfCVnXVhY7CAe5VuvE+mfRA8Io8GEs8w1wzPJd8lDFynqpF/BOcLV9ERFYFZ7V/I52bbLIE
6uQedhLqS5qOqfaNzxeTDFqUnBw13Flso5mNFCzG+gMjiu7DGgwL0AuqNm4c5h69sLEzBgxtM6gD
KkYaMKy13z0WexlSaSkUC6DGKiPlMs22zJhupc1EEMeuinjbfY/+DGYd0dzr2MH6yGg/xv1gOhBb
NRkAULYc+ogch58Q7oFNegZDzAeOxLV4hmqP3S7ql8KD/5eri3FcEa/6FJEFKN/mBJF6KTvrCnLM
obHEmmCUDFAhJ4HYCfdJZ6Ykf0QaSTHdpQxshRZPIhje11ZEGfAYF9hS6KOJOKAI23JxKAQIdoHo
Fc/4+yCZn6UNPV8kNsaUEmQSACLhe4UpU32tF15s1BF/GWEROucifL2A5B7ENKYvrzTRCTrohhTU
BaWDDiXGsQ5zaj3d9ihdb7rw2SCSQQjjaDvtNFtnq/H3tQHefstIWAAAOOSKC7Kgep+jlfjAdNp+
lDZ92/vQaggdiNLTnkfFokdp4Q6NNfxvPXrSFVUT+juMFD+0iWd43XdrA8/HyqOAyUMPUd2QgTzE
cNnEbvnyDWZWBanpi/yldBtTNEIbxeoSdQqyK5QxIjCWMpdQL0PhEClAHQixlTgq7a1KLO+JgPL0
jgR2I/eEwuYqmW07OLxkPRsnOlNBbw2tCMp8gm6rjBUcwVJVtgV9Tk3SBJHZNdG+Nnq6hr5JdqDV
uTkVnoRkmkgJHdfBAZFDzGtGMsTkKLVmHDRTFIglbTroVOAzTFKPMhi26aXUbaG02sxpB0d6WvIR
/GRA5bozGdAWhIkTEr8IdiRZDaEOFJtwaQx6vFtPkBBk8JIV/mSYmJ6uTNf8N4+hBZDd91/jOTpO
0EB1BXwxrtUfLfS+ZyuQ9gzYek8EQiQhLQcd73sgkws6p5rurLYIDkA/QMbgV+lCjNVkiJmSY5qf
ZX2sB6/tfsUE+SB4WroZDMCaniIW6TdqRz/RNsgZZiBwtxC9FXQpqnQ6kwf3gDWFWxEeCoXT+1xu
k1t5RNEOmTPjOpqpH9fPRmObm8hTmUQ183YAQsz26/zB04i1eC8mGHVCSWbfyeG1I9wXJishuhyL
BgaEN1miaLyn+50xPh4xm0BnMq9/ICHPTJTXF08siMgaYHC1DTIliFgCT8zaVvN1L5zMeZkSN6BQ
FNoD4J80j8pHTF7WqhfsZpeYDtwpTTo+IJNspoHtLi8/ktdK7he3onKnpJPhs9Y+oaESggUSPPEt
a83R0H2ssTfjz60OMyRwNsJUErZnm0n5AxrEwOYn8tlzlDoK1sjRJ+m0ivwR+azyler+66GIASv2
hRalpHfxXjQNhovmIf5qJ9s9PCi7FAlq7tBvqlXpyB8DuRuvH93uHobqFdto5sTAoW6Y0WwjGGHI
8p7crFBZmP3p07TzGyEa22Trj91Bry/YRGe+hJagpOdabIxr7oUGti6LjG08uDf61SfadfGaDtgq
ZChfzRVxvSQnWETvzMrEGNLnJNlYo+AY4k61vlUmWuJi2jL1VMO3WUFgVJN21WsdcaV7uYwC3RJE
HG61W610h1ea92IR3nSY/9QSX3YORcOIRShOTprBqor5VfmogcIwJSkUxz6dl5Auw907OlTPL/3u
aK/lSwt0KCtEEb0/sshMyc0itwGcW9Mbt639VPyxPdzdjInJS9XHcNl/kUB8m6TpTDf1B8b28R4l
pPijVDmZ4TVj0BKGFPBUuB20I6RHV65EI44lGTN/sq222JWXht08cBJmHUcq+54zc5Rvj4PDY/b5
ZOdD9jNnfsj/kHZeu41r0Zb9IgHM4VViUE6WJcsvhOUgkmIQc/j6O1j3oeuoDBvdDZyEU+Vi3nut
uWbgp8TjdeMtMuDiAW433hFDILcNDiqtAFPsGokbROMJdlvlASYqBE7YbfhnjILxq78VGoA4aRVz
8efWfbsxjEzGz/knn7QP4HeHYElPFmJ+MPbqNVAf/eP9E6EGrWpqjbb4aGJhFZ/TmQaJH/7Gothg
WcuoC8w6QxRjOEg0ksG9CJBVxMiXKdVAkxRXOYzKofmk82MyEuOaPb29NximflabdBYu1LfBGUt8
rtHEEg+TW+2XOvcXRBlvCR6MB/V7iZKoZSYHDwsGKRgXYiRjwNAYcVDLsOM38hvyC0Fdpbj28DBc
KgNuuoaDhROuY8fbp5gbTLSD2Vmp232w2m5jLBsG/WM5KOd5V5+9TbNEoTIxo/Ez2lwVe4N16ng2
ijAo9ANXf1Bh3ypmGi/p20DFRYcIKHkALh3XuGoSXJTYuEKHC26R8HJb1naOvHguARaJWM5NODv+
7MRtHWmoT+7W6KmN0EsFVrv+yl8i37qUuACD9mNoIK2Aj5pNiK2YMc0BugZ1iAhSC7Q/Nt/VmN1l
XFrDlaIGvs9H0xRtJKozNNzsvHzEK2ntf8LEQqNDifmBWJi7OWS/PudHFvcnQAt+HGWo9YVkEbML
1oIvmJRj7DFW9/UgfGQmA9vZ31+tehWusKi4WnckKrTOwCCINnwsAifZtEDDHwoILzx8GRYNBFve
oMn1C5g8PcfSvHQMz04JiXLxU2Bi/q6SGIRYDa7tXmod78mH6x9b22ypJl8jfbL1LIwk5rJm5cfi
Q2Hkgn8xi17hNk84JMc5mrdshg+agrX0WEIliAIr32GX8Kk5o90dRqdD4PqQAijP69UVsM1CsDvM
WzxX/PLt5+Ccsc9JFjvDLHyTnlQXQi1UEV7z4uBtzM/7G5PfDKnndRMcP8hwdxPXz8eSbyHCguo1
H/484XTr9/lnSVHLisbq0C3QgtvSu3hk2ENWMLuyKywCB5vmmQcv7tRvwUF899I7o+VgpNJZ0Rpr
NmowCxEKuI+jXZppiHtUZz2Hr9lMtwH6+EKlG186XcUgIo+uY2hcMy6LuYqdbisJBcTkDo7Dw+0D
FxGNdBFZPraoDOXFoO9lIoJyicgwRJipNzOmDZIAziclChevCzROLsqN5otoFAs+lXM94TgNaIYE
8Jgsy/d2ayaTCjnIoSisCoezo04fg9kQJuaopgc9G65CgzYR40ors71dPwz/jr3T4dc9VtH4YqcH
NWVqWu3WIGNxU26MHLll/5ThXkjeHol8YM3kpIsAh5AbrI0yl1ZMrz5Ckt2HzL/RoXRI/T2Kp+Zr
xIs78MHhT7oKhmi8jhfDxVgxyXBMGu0p6NrFDcYkcvFh5ISq1rQVvkvbYHV81wdRqbLwBprmpCH0
Ci71+vo+yLI1KI+iI1vYpSqvHs5oEf4ztTDedG/Ikl8Z9L60FurPgUmHpzRyK2YaxBU2bLlLDFcm
2YrHm6IiaNbQ8KsLCo0NTL69Bh+CwSsW21vwphkANdypnFBAYxXixTbapJ89kQyIO8ZoNKIZmPCc
VQ2F+Ys2B/KWaH6wk1ptWusVH6A3JPdPOZROjna9SDpalIiJBcohiMomjCng6pao1Ge6R2CBT2Rm
GFQsg3X5Ls909gznOpUzi66i4TDIecZAtOxjJpp99H2IwQCcRtuwGQwhAFP7dySMmUPOAO5AyVIe
Q6TB2W5JpYSm0EH2MzDYh5HudaMR/KU/gTeyZA+aoEV4sxVl5nP1m2vuagvqgilWr//7iuiHYBCk
oWjbsUvyf4HRg2EeFo3ngXPEgDOeooI55NZtP1qY2+dw/b9LPz5fBdSzwdYGz2o33pgz9rHr+2h2
RE85DEWLkdVMs8bRb/Byhn1JuTDYxeCte/L3rIsTc8rmlm0NVOaz5M1wMCQWV9DfKVj3mLKU9kCc
xUDKfdZpmokaYBHfUnJeFKyu9/CgeAfE24SekPkoJllPMbuA56oFHwK9LF5z3UrHZuupWbd4Sa6Z
mzCfHt/jqSFZJCDqzEEoIZCwTFjjpj6eyC1bMjIbonL1Led9X8HPgAd8pQmc4FLj03Ju2nWyO5fu
gF0zNrmiSgA95zsH8MFUYn6zrvXWSKfGqbtIAPpvQ32ySfCVITwZDSzDLXrms3C4vSgXUG+msJWV
Q8WC3T+yNMc7jTBiS/bX2DGconD5EXyKt/1bIFPUsZhgtXLzHMVgB51QnkgLpkzFYXD5il2EgPOO
lpJiD4R30lzyfb4Cn+SNOftA/ZY2bdHQPl03w9OmikFtZbweKQ9UXKXixX2wJaf0iOxyzd4scAo1
UotxImFCxfq3xwyUwEDh8iHUzDrm8qYcPo3+5ULjAhMux/qJIZbqSPCTeszFmsLxD3dy24+ZMXiZ
Sqv23Szs2z5CGQjSjrZvXKUu3EUTFiJMIzxOE+aw4CGxZ43OWOwvqKYmiwxeghPaXNWYPjHnoRzM
zIUweqNMR3P+1R47ChJl0mtOyZ9GUiq8fJpQyjF9KvBRHm7LnrFP5KgjW6f0fWX5AbKFAMHbuYHr
R5FjAY/zjqaWeWafpAZeMM5Vo6nn2z0FVUoK4IA2Lu7QwdTlHfklA3Z/dtvUPCeEFfXkRg1w8uv5
oGq0L8VbZmJs60hufPbleUKKojIZsU2x4xMN6HYFTALokRQn6Yf6JS3VL5+CE70NXiLmdeIt7msm
HCP39tL4luyG6/Rj5KroqjBIo6r5KLb+Kxrm3jJ1mxWVOYTGeLY9Zouwm6eACLtoLp2olGPM+JrN
fX7tl43pUC0z3tOY2+fj5HOuz7XNoPJVTqRei7wgL/j3Coe8+Ij6sb8f5Q5uppbUHTPYPQWT+M9i
KzlawN5+pnBtLpkxDm8ud5Oim+/+vkp2/Mn3/e0jc3ijsksq2uFOwT5Jw6xIjTCzcfmTJwXF3IHX
N3L6OST8PB+LrvSOyQMrkjCtoHwj+/08Un+2DHLUibghFq8zFxkJPjBUZDTCApO+CdsR193o4+DU
npW1INKSthv/mV78OcXhcRxfisEbNlwd2UxZqp6TXb3rsY0yLHEVMeWj1OVYRJSikLmkT8m8NCdX
7E73KXwQ/FkZSWhs5/cdm+XowL79M7KsfgdsmioJUJJgyipx1/9Flm+11lViEVd7/8BXRM3N2u/U
6QwR6Kk/FZ9oiWjo8TJABVq46eqOdeJHiC7U26S35bQ81ixi2CZVKBKb6e0EJULMZyQDHuBlMOAc
amdsEXbDRFCDB99dNOxys+nPlyEp32D60t/X8ZAkFlwlo/fqqNrnSxERqDQxoCocEbmR24lrdIe2
Nhv0kK/1JjGm1Wt+2IxOhtvsMzIcpv5GsUYiWBZxJbMr3IDqCC23PuDtAfL3puNo6dTYnqJNTSGn
DD4qJlPebuIvNToPSmQLhS8FVWGb75VuAVhiGX6gVSUQdV/ZsKkAwl/EWXA0of2+59sRW274ZOy8
LVqLHUQFB6XJoBeNNhqZY2OQpnH0nmKChQqWyR9eEvnspo5HJgAIBKQ13d0c5BcqNbrvyQW5Phxp
H5sLAua7iUQMKKXtvqPgHO2SKbG5dn7Unt5rbOpUR6cMHVq6mc8lzFmn4yef6AK2AYwsVkO/OhCK
N8UymKHRceTOpkq+fug75oI23tyD+QGU83xOPCz+Rjh3T7NNsf1jS4fPAjVnQpmkvwM7ToMTpdKO
hPkPnf3gSlNEFdHhjAzJ6orxVquNtelta0yhjB+vLz3lyECC604xlABWgWybv9EkvjfWW/iKS65T
v/HTAATa9E1wnisILeHUdLtZtvQGmhYpGuejtgO6+C3jQP9mxCGZhqappmEokmw+DB40zSiktpLL
PYKGSBznFLTaJ/t9tk6RPTFXx09wpZVOGWCkYI9eUmMB8qy/BJRnh/BFetO+sIwLWaojeB8ORUKZ
bcwXtXeSg3TEca/YN8i/VDvcNvsGgt4ddS1ptGORIlbzV2jLkgQvvMkV9dpWApTCGesQOTJ2BM0G
GnzOHgJRk92JKC92ElgH0H48fOgGHRHvSL0oL8Y5hCvBR4mLPOQ91UVhkrDwd7aJUXBkKQd9Bet6
NI8+xZkWwB2Zhs8+CWWD0pwkGjq/6xbkcRgdMP5O8QeBoI61xPMw6zZx91Dn1Qd3yO0dgnSHvtwW
36SXwQsJcxT0cwvRTt7oUHY8rAHUSA/GVB7MSBmhAM75NmAEg01pzQPHGi94uoUOxC7cvKrCuuWu
eWwbG+6EjlQLvwbg1H5uorTS3dZbStlGztd9P04hoQRPoTAvntgrjWmM9+5vISXKMPh5nCUKhCww
2VUURl/DuvTX1Eup+1ZMs77c90NG7IGHtbqf9MGqbVhU3opn1k1kCyMe2Kk8CQRik2+lAWtOTHqI
yk3m+IWU1hBZLp5r3cVwjLHNAjpkBnd6yqeAxfXKd39eL78/bWJOeYdNU2aw9d/TjlM5GfkB0+gi
B+LQFhWDcW3gmT+vmMHIU5z2yQ/pkWob6NafEvzd0HX670U11ZlxRF8ioQIw2ZSP8og3nfLiv4a3
mQHfgw7i+g5kLH/gtFFgpDeHAISYRkvgjfx8FeJ3YzmyJgRB0QWJkaP8cPf1SBSKWKzLPast7h34
g+bYxk7AUmSr+8rmyYe5ifeoa1/qQ7xX7NtcxNpKOjLg3xvQK2cD6uIegafRzYPSZ5/RqdsqM6we
4si+fobOAZw3emIGIJ7QEA1AdsDqOTGfYVu9Yes/b9amndUILKwYtJOaivQv2WoW/ZYOB18+hy/k
XH5SNuQr4TBCkA/iBrmVamdWvlIQQWUawX994ntSTgX/QASJ2zWGCaCIEI+4lZ/S5ec7Jwnfp3SQ
eSGZpqKRsfTfF0DL40Lq47LcY4uGYJ56PK/wJxqMJbBF2TPpoatk8mEz70MlKU+DvXIsn6IzYkCo
7ve5jNSYk+W+Sc++5R3SCWHZWIO5dMPPJF9j93VlJZ9cBq8A+GInGd9bsEmMMDENxb5+ViBcRLUb
bZiQIXRfs0gpXxBjfDAa7DLWMPoqqtibNToFr/nTMMY6U+4P6SnXVbxD25/Z1xZBb/rcz0Qq5UPz
qtydGMYkdM8zrj+35+4T/bXbntizF34xSTVsFDM0dx0zJbe7OZ+kU6pIV235NV02TrtDyTDacY62
sWHnnNG/j7UzYip8UxfqPJyqX/erU7v5p6QBr+iIGdAV+W5dL2kq65uNVIaoFYLrlYtw4PEl2N60
K1yMiGGBJ7QdbdMtHzUpF/7+Odhk2Nq0AMM1ODhqF2+PYp4LXDQnmF9kRB+CDThm65ljkOUCGJh7
CUyOZK1lf1ORwuH6DsYLaQlCKiLI0KIwrfKThFvS+eeXhjj0bxa7v6Nd/nlpZNXTUz63nsg0FHZv
GZRgUkUg3sBwhokOnMltQfV2BC+Yca6s43iNFzbyNSwCBhcC9J/BpGUASpNdz/QXeuahYYPUjY0M
A6pN/s6c71YACKXHGJ+RY7k0F+1FX/SXkhi418qF1hPieZyQNT+uaRrpBPYjKp+pzruJdJuB7pO6
xGT7Eh5yzyFIBXo3Hev2+gEBe131azA4u7Vvy+wQ0nbJK7BAp3NoYC18PytHePH3wQekcbYsMH04
qzwoNrWZBPdzw85Ey3eHh3qzBjesc/2q0BsP3jMQ7+jmFpk682llgf2uE9BSFUTxl0fxTblLCQKB
RZQU04Cw8N/Pt+iDoNc75b5vvFN0XXcxXUgLDM68yUwYF2IUE+A056FMvgNlNFxk/Qo58OfTkL55
IQjm1jRTk0xZ1o2HFyLsAq/2iYjd37KGrJZ9l37CarvSLDX5R5o7QfV2U3Y3nQCa1sN/39LEalH2
UmQlWsGTM9lxvFms7jv/tbwHxJ9rBiiDQWQdPaJidW3zWyL8n63tYceGcCSwZUsafJo/HdFfO7YY
VEaexje87kYO3UqfSrPI1+FeoBxUkSB0C9OYmgyAczCGkmmbzDC2XClFQ2509VlBQr0G13ffO4Wi
iBMwI8HAruHE67dqIosLqU8chWVldAeaxzzZj++/Pf3vbrtMmJQhKyzfpvLQ7Mi+HMu9QqpipF3q
mvCAYSIId60/SrBFVSbmRGOhYPLHNVBUutcE0iGY2yZ97WbBL2cjDQ/58YZS+piyQAMmqPrDS6Dk
UWqahZnsw2ahDsCYPjMDlh8MVAvctTGdEUVvmiOaHDWbgIG0ISNpzt8qIsFRxcKkctTs6GNmTU1d
XfNNjC7s5xf1O5qZqcimQsi6YkLCe2hzr6po1n4b4VhNr8AHovTUpd07ak4gT4bjuMcTAaiOfqmz
hgfxz63567APDypqyyj0hVu6NzjQvZ6T5qxiAn1HbxdhGsh2+PN1fns8XeC1UGETGtLD8e7anatR
lWTv8fUbyi6LZTeQ1yLVcJFo9kg6/Xy878LoeP0UwdAUYVgEHohpt5FaFrWvoVZFMVoxitSZbAnF
LGgFZ1A8SjERsWive3NmggjpoISDl99KvIPL3l7ULHO1NFn+clbfgBqmKhqKoomKbpr6w1m12bXt
rmqd7IP8zRj5tiLep/GIlCnvDSKcJ93XFJSOrqi/PO7hLXp83H8d13hYlSvhGsRhXCX7Ggduwu3G
Cls/L7yJ3sbsfmOl/bsHGIIiqpKsyqKpkJL53z0gEFG8jkQj3bdgMFQhhC1QgN8d3dgFdHhq/RnU
51aZBdGlxmZacf3Roi3WUW+3nwZDR4U0GXHhyaO9FL2IwS85suK/hNf/nt7DuyhGgRwkyvW+H6S7
SdOODTwP0gK2t1E7OZ966OfT5t69km/OvE+pKNHRBXhJ/CXn3W8hfH+e+X+fjSFosqHqRM4b+j9r
Ju9uNYSgJ3sqjtBJ3esrzJN4SgbMITqoTvQhL1EOdzjm7XJpjGPqUX0qmbLI22IOoLOHXL3ozwy2
tD1RmnbxpaKyPasf3me88N5oLKfN+CPClKhHLFNal8F3EwOUKVWwgoCL9JnJ0JrgHjaBxjQ+i+79
jyUYHi2ugiJtM8L/l4CaZpxPtTNmnk4+W7X4kIFUwgeBUIWTbLlIXXEaIz/A9n6V7nBjxfNFxqxe
mlM1AcxQr95m5o5JKo7f0iFfXF28JdbYPQLUD/ajypK2jFKXjs5Fq27aTFy0C6b4wPW3DWxpXC06
a/IWbFV3tCqJjaos7alUx4E5nmNouco/hQUILkRrZQrW5N42A9ajuelX/1RME7d+ZrTwmjxX09z5
+bv+/hmCv+i6pEqq8FhuwEW+l5XId72A4LDCvxo95ILx7tKYC3Y3uNMdpTfUYzCFitVgxqeTatDA
zyH/ykKq59BkOPF85r7NaGjmeJ/ZmNbPlLGyYSoxBk9ZBJNzPXavW+LFpmBeipPPU3gd7VuxrTbF
LDtXs2LLnOqzXOnQFfDJmalbE2Oq6Je15Jtt1RDZVoerlSWY2A+fd1zFqqp6SUqLjlkLcZ5Xeqvk
2bsdG1I+6saf+LSSjUImjjaaSC3jEOYEZTdyc+E1ad8o+MDir9CTGwbocl/arE3rn5/Iv/vNcI6q
KMi6wN5vPvTfcSgXUStzjmz9Pb4BrLeDy0Dszag1f99N/11foUATICkQNGqqxuPhfNHM/SpitzHH
ygQwtHDRdNmRA+czsTQPp+rdE5NUG78hoIAOAzQYdFazZgL8FlnI5YFbWxXdk/yWIqLGJr+eKlt4
90MQ8gZdiBUZk6qifB4XmD+DJmB9l9OXXLHKozkbWfnzaAurKGYmZwdP0gJgA/hRs1CDAYeOB4KV
Mb2+REy1Asun2R8mE9KiAyKGRL64PSGixkLs4+fHwOV/s9qSCquyvPEsJO0R0KmDW1opSpfsSQT5
Qp/oZkdE+oN3nD7ObDhNTjTDd+5Af0/IUKctQJlwRjRgpjDcdUqGxL1Onnjohu282THAgLO4HXwV
GbSe1Bk3e2CAFn9Ioyp1+g2uE8PirsSQEdaub8yiZ0OhlSVJY0bnhEYHLC/ckxmAIA0OqEXMG9QD
EyZMYfNftrTPpuaHgrxpim6rWaCuYRQCFYsANQawM/mMPeIJW7XOLZAWM7izPBKfRk6Bd5+/1SYd
HABhIti4ylv87SguOLUFPPVSETxSQKbdSHeom+7oA4P4QzHVMWex/Zkwh3vNwDBfkge7bGd354Bd
VESyNHTbPUdAzMMkBCdOkU88+Wymw8heekYpa+LiF7GUABtxVRKjeg9lbTEtpilZFTOBG+9/MJ4m
wooks2VEg1u9vbw080HxikoaioqL77kLefZsdC0T7HBV48x5Es/mlPnBlEJ0LRVwoCf5DMkK/o8I
Fd/vL4orv0SzaIa7puGGH8q86VcIrlYYbXitXRJ7w2kFM1ECNV/0o3H/NIyqKH1OBenijAkMG39/
fGFZlUdTYKUxeMxLKFoQT2beJ1ex8KCq408y13bxGM7XOXQDiAz+jKAM3uUdtDEFI3vpIixA7lHh
k0B+odojHIK/JpDDbk7uok9i7oNJ3gYzCUtiUkf8IG9/NuWOwDJbkOLMaZERyegbHxem/vBkSJ2m
X8FXGCaiiAvR081pJFy921W9v/HbcQb3rOrEYG3PyLsdlNO7APIygijIUYRNMD67r3DZh7brYJ07
ASneyMNp3Z5Q4HEEu2A0Nwi5IUDBdx4UmENwAUMKjg+hxTVW6paeYIZtKBATTj+D/ZSRJNMKSZmX
IzpVJlQHX0SULBs2PKIKlsXcn9UvJrMZGWAD6ifS6nB7o9ieyAsYSUAf0gS7IFbnSbViw17V0/wj
wsyj6la1ET9DewYRBCBHJOgPyBv31MZQcUtO31qzdYayRPwMNviCHc4w2eV3Em+C0ZGTERX/ITO6
YX7EvcXHF2rYJZtceK7naiIRujZaKqtk6R8a9kbR6meJJTBUwswLK3HGWK3s+hIgaL6ImkFIQmYS
ybd98QVJH9tc3GCoOqAlTxrwONZGfVJgBB5rYGLhQV3AeRmgONpOqMP4d+BqgMUutuXeEMtkAxev
EZDZCl6WZAESja5hVA3JbpIDq5DvaQEZQo+kYFG2wy8VlgacCG8D88cG9Cdh3pi5qeszHO8nACnj
d3NdU0hhHgV5ajBCvMK6w8z6nCfNOJajTRE8mSz/JdlSDO/UMcxky8PkMVzBO+dMEqt5HrILJcTw
zfidaPWxz+34VMauAVM7L57yK8xt+TaN/BKh9lRhhCskn5hpMvAElosGviMQfejikwSXf43YjtIv
qCENYieCz/Gk5NMZXrEIpk9nU2Dx5iDdPWO1AEUKbStug5sSUsS8I0Yp5QPsh0j7zBpJDE/GolV/
cCsJLEduNIb4hM0dE8wJCPMEoAvKJBx6xTwaooUPGSSBCV8Mv26w+wxZQnh5w1Ja+tMzi8sbBq2w
LdrnfCIsMVzHe/kOPe06sDENxJbGRYSmP3heDWaHMN5v1KbGpp88k8m0NLTrJjKsvQE3DzvYCYUE
1aH2grQCUSl2++jaj80yPjD1RpLvLxgE49+NAH830MyVw0iBBVOjokrQfTC/fj/BtZ7C9LX8p09c
SdChEpVgDAGHfGpcim+PDtmJGocBI4ulzOD5FTsEi4BjA/YlnCRbcru5CMkTiSmmsZf0os94JDBl
zFmiwUv5GCWnLvUXYT/Bf9IOh+vx91FBChiOoy6U5l3VhCvvo+9I1kHPktvAvnaDkvZMrtdY2NLH
Do5749FKehmq9h5RPo6cFuwf/D+vTrSCE+DBe2NP4/usxpAfA916kYCqIIvom6EcK/tpsb724+ot
/GDQwI9uozOhWlCzqUuSw/BB6lP5FPMJGBt9oDs73gt2Q81BPN4+FEf+gi6SzTSSeI8ybj4JnLAW
s4WiQ9USTq+KJXZWzPcSLGgw1b2CTR/LaTJT14VBH1EYM1KUfcffRJdGxF/FTM+djyD1vh46UuXq
GkRkwMKo3hR91sOIFaxyDe2Uh0C1Y6HlH32wwYvqwAXDjA7fFewXIDInpIpb2Ukr1yMUPAtmFyZe
C9DuNharN/RaeB7CVFGevd4J87UoqQTwrG7L4oxU6GySCMDeZjOqs6GoEcKbYpNXfgoQGRlYrqi/
sAsYluXoGZK1juPtq4TbQLZhN3AF3GHPI2y6Zppz+yCgc8Wb50hETStTBSUWBMhh8SdOI9hjODcB
AbGvXyP2Kzs7XR0oUabF1wkpD6/7Hgt3wLxuSgVnJ66+ZUeDgMu0jTaMrXrRefgHDIpfLqpbNHA6
RZyrxiXLXjK2Mn/pZdJMeWFwo7rMDcSOb0ibeQ6WYlRAvQ2ZbOq/mniJeHaErRvDb+OXmfR3Bbgh
6YokqJomS+pDAR6VatcGqhbvE1RTQbVP6ceAIaVSx4pwdUei8nOlKf0LrRh/gBVmbrKq/lPxV3Lu
8Xllyf7Oax0ftWAVCN48L2u7Re4RmTsvxGuRMVib3lw9BOy5H1VcC7WmZbkmFBH9jQwWfIW033vV
9OfTE//FIjk9TdQNQRYYaz0OBJVrWghBGYJFGm6vHJNWcvJ7a1Wjr9jH91C3fJqohk8sUNBs/QJ5
aMPdfsAYRMM0VR1AFd3sY39qdFVmiKEcwz2HjH0zJnofLm6+vOKxeMltG+OX5POSXu8jLNhNyoQW
4rYR1Su/HEIrAPJNauvBwUwlmVXBLosnyP+b3SsWTYDoSDCsFDKUIajLLrN731/H2nMsPt3bowHR
KBaqaRKQvg4ds4PKK0qzQrV7DTMyktxM3C1zXMCYFBRJN6EyC86i0S0xsxts0LSbusuMdR5dNMJF
b2JJpr3gplxHCk86ZIgQqLm1MJh/5jGoBTjzL4/v36mkIZo8OtBkU2A4Pfz6X9h81o/Atk0p3jOM
1HsZ78hnn2D0Akd6igV5raengNEg4JHGTSr6y8/Hl757ff4+/sPnVGRikkQJx8dbTQixKE8WWfWq
yKewoEIgigLhEoZ4wLh6IO015nvUoimdzh1GKC56wVzQXL+4aOgjIQH+fHbiv7A/d0fUdFU1DA30
Yzj7v+6OEHplXDUZHzt5lFAwMbEJr8fmto5MbEYH1Ko5DR+/BpO1ubQQr2jMIf9mwi+rzrcnAugr
6MzdAdUf8NVOVOswK1NygKt9EczFEOFZfOmi5P/vOH8Wo78u2Aez81opiveS18BtIpIP0jh3N1V/
ubXKvwJrQ2KMJcmgGRr/eHjwTZ2JWaVfo32LXKqfSLEt4BSCn6q3L6/PPP0gJ2QXl8wVILepTBP0
HUTDMTIaseFhC6K69Qkr1F54LpB4IaNo8eaaFEjbomwqaytRX1Sjiy5mT3Lq+FJlZe2xhm2GcIpA
U1vBzPSXt+UbsEQyVEMSJV0E9NQHxOCvmxf3HeO59k76dnoubk+lRnlS5lak73Xf5pRxRkhhQ1SZ
o3j4ZCGGqJCOk9OFm2vzy8l8s03JgjYwDDkVTmZ4of46l/DKKy20XbyPcP+6u3zTGdnkDF6umZ1m
p5+v3Pjm9UTVDz8LHbcqiOZwNn8dLc97z7iJcrgf2maKRVmkNhpL/bREZPB0e7teoNdor+kRtraK
Nu0diQa5hVcYQ1aKs/GndMewylHJXBEtKSdMAnVmt4Z0hY9pt/6T7he1y5DqqV2Ku5jiBYFb5VCf
c5MZHzuZU38SI4gYZn4lrA1c3lyjWLstk6P+JdQuQQbUaMhNRtCtRBiTDmZ/rkTWKWS44WgNSAW4
wjufM2BUsIWrh4S7su7Ngck+Bc3Pt0z95mWB0KYJMquKakqPS0uplFf8JiUUBMBeu/zde05ezMC+
kWqIpvG9IUuugJm1Rk6t2AavN8w99rFFso1fzXjgeQifzXO/6HFMY2GCNnKzZsYZ2lPFb8ZWpwPg
xwjE0nIL3wUD6n2KAulAYykwOJbHIsxYHLHiGywvm8TN9JKe6Op+vkzluzdDolLC9YH9+R/aUyM0
YSAFSbDvgFqSpeSixz+GyxExwspO3lRzGi93EMgYuwZ07A/5zo1XBmHAI/qg/NIg2cEF5YQZ9vyG
n/lLdujxr8rX1QEzK+peDy/in09a+mZtUiRdNrB9kA2+5oep0k2qbvG9FoI97NJC3o1iDxo2ZUO6
H9XzaNgHWWUKaNUYLebQ+VEFhfDshI9rAao/eAIwEDLp37zQTbVfplDi92cH5Gia7NpMWP77sSnl
vTYbowv2KmadJAbcSFBzr9GxNnYtupRgZXCGOhXfz3dFHja7h1qLCacA7mywyv1j4nFjRfESv8Vr
nDDW+pAso09FdbSvbl2fghFMrtvUALVZhiTdnlHnt/vAt7UxRdg5KFbm55X5BUIfOvo9sYcG0TE/
n6D4TaWsyApUUZ6awd15uDEGs6/C0zx/b0gKXP4CM8xV2uxKwLl7BlhMK01y7u2XV/y7IoHDmkyA
ZW34+2GpFaIkph+48iWre0ytWWql+Obcqo1xO+pDKFG+9oJwfJjHdT1JY1h5w9uDvu7nyx9KgMfH
I6sStbgsayz5Dxtq0GV+mfpcvYRhCm8Er8Zdm3vmW24Y41G27IRfDvjthesmuzi3XFeMxxfxLiiC
p7UycTjsK3kfbmsjWZiZ7orYJCbKWyrUk7YC6IXkIYZMTp68CGIYFKMwxH4N84Gf78C/L4AiYPyi
izwNVeb7eLgFiSmVfXVPrvuMbgCF/H1N7RAh1FYSa1lSRtS/3IJ/VrfhgFT+umCy54vCwwGvXpdg
uMIBy9H8PmIOb7PV3H4bcv+p7v7zaB8O81BYyGoWtNc4hu0jzcVk14XHkXHSwvUNXhadiAa5uU+R
Yc3l4jluCM2Ek+LRCSow9nwKDW6Gf/jlXv+zCj2c0+Nbf1P6e6tyTkqCRE/GRyxiu1zn4ts+kedF
vS49EDVj9/Nhv7vhtHp0nBTComQOZ/VXoZEEsSfVJUeVq5JQHtq5DEq1bWbiL53lv30t1/f3kYbV
8K8jSVxa3ujBFQOgdUFoeIoRWrqXRRI+w3V/J61ol3dA4hDilF/KqX8H+Yqg4vksc338i8/ov8cO
ZFCGxI+8Hd8WO46JUYaKuyFm3jEK8YxoZ2HYcFQ8YFIEfGQlqzA3779tNPLjivJwGg83u1X1Ns/9
wMMheeBbze/RG3VGWtsVMaV+eTERqQCU1dcvHVus3x619NvhH55A1CthlTfchfwO6JMEDM3iSHRG
fj2pB1A4e8mDQ9gHY1UtZl23NqiDkjs7YbW9d88lsyljdk2eU5S7pfiqd+Kc2vfn1/Gft8TUB+wD
9EHQVMh4j32Z0I7MuO0Mf992a5YbwbCjfilidUdD0krzuj8n/hxHD0l6++XIj3fn4ciPnZpeSXJo
auw61Chi+nrHg6WGytCOKFMQKSN9rNwOU85OWRbcraL8ZRD9Txny5wQMBtHAYHhkPW57CgZZo67R
kYsY6+J2alI7p+miI72N3EI6KgwgQD/0/1uC15/D8l0oCrZctOYP38bdr8X+asr+Xi3nibmroosJ
aC65JbxUX/7lS3zsooaDDV2qrJq6zgMeivi/FgEz8AWzaSV/nxP4RZRgTrDGvCSNKJr77W+Emcf6
6vFgD+VLWd2FNLw1/r7HorPaCz0dr/p182iUoJcpwOYg6Hrzxp3NtN8OPlzJ31vMn4PDY9NFeFxD
S/7fK41jta/8pqR6CJ9kKIUV2RQk88WZk2F1nsg4Q4lPpYHGQ/RhVuEnVeI9GLsqua89nhjt8f/h
/ZagnSgy+B7kg4fFJy/UTq96TuiW35283OXtkRfLT+wmXUnem+IvKG1AgfimDTqen4/+WEv97934
Pwd/WHqyMi5KUy/8gbyoy0eee4eaLFtAnMKovmt+u9jhYh7vviwYvM58TLClHo4nJzdwUy9DdRuc
4vyrlt+YEZZ3ct2ub/9D2Hk1N6pFWfgXUUUGvSqQQcFyfKFst40QQkIIUPj182331Ey3763rotWW
ZZEOJ+yw9lpD+2BgLW/F0fsJ0SaGwz/OCywXNBvQMRje/n7qfV3r+cZhldm1aBPRkIRqn/+7Kf9h
lElbGv9/ju8QvWZzPbdbw8RGMsVMUuhKmMgMIpVC1z26gHb6o2n6b71ZxqwK5yAlQt9rLU76zt3k
w4BxQib5OiOaxPny3r9c/R/u7t96CiAQHYCMrmkMn79b0DJd5YagBjYw+bL8BNMtpD4X63536lJ9
S47QTjsHP94B1gE2X8UWO52VqXp4uQzgDa5khQ5t4O5ffvQT/23u+vPKvvUpt94UTXHqilV1nbBG
/N/cBR7zR76+f2tv2wYzpY9s1wWb+ncrnJWu1dqiKlbMW+XO7/YBix8j5ceb+ocpLL2J6JpquuRC
iFl/M4VdIDA3SAg5UwmfH3mggcQGMKj8SGH0i0ZGSLGjm+n3sD4Mr1jjxu6hgylrt3TI3XFJzab9
wTH+ty7w5yV9u3m3yUdXVcUmVUavah2pzevJXXT7TGDO2jDfknr47073b63tOC40oeqX+/W9z43M
66WoXDhYME3dBfOS2UXNjWZf/feJ/lF+8tXaf5zpWx+y8rYx8s5SloQaHJKrxHGqAajPNeov0bVf
1vZx2gAh3d6OBGRnLI5bYNcm2kcjF8/LAMAxt89UM1aAUKxg7+ynzkYjAR6dN8A3OmWsUGSkbh9r
HDZ3+9SCzDGvrOjR5kypZkGqtfnBZNP/bc77s/XEsPpjTa/2ldZ0laksv+6E2h8mJSKk0oMUzOiy
ZqmDfHFUhflJn2kd8s0gc7rssiX93N27o/nZmpfX1WUbK5BTIIckV+1aPXKw7//d/tJzvk/Pf17q
N/fS2Tt2QVJQWZ71aNs+MoG5BDUuP81h3+Mm8pQpJmHdHzGkNOub4XE0L2d9k+9oEZNwLKy+1DNd
IhXiQyKlN9BezsePE6f5VfXx/zcHnahukUXVpBpSs1X9izP2j+cwbDXr1FRGk1CmtAI2t2jDOsPq
WA9Ay2B59QkgT6oVnCRUHhnQzkP4gQz8lIVjgrY7zC1QEoWIS40PGbg0VBMvsIQKKk3kKqjsWg4g
05y5i5LqdaLy4n/gMg6YD8NDipNjACebaE8m5EAzkGZ8pE6q19EcARNYZcBO81XI5jL47zjtMN2u
gTCAQ7LGTwSaAZnE/fghfXpanma/fgFvEtjJ1yYZ9XZqgQ+6wjFznoGKZSM7wZlH4y6BKGQ8R2hT
9DgB86CARgCaorfrvA3eBawMxAQmKZTjFx/+xwfSK0CDtMCBkfqNSp75bopkwuwQnSbmkSqYyeZp
+44W6gya8+nbS+6nzviJetLZaC6S0WhQgGtzxnLNp9lTOu3H01QgugdAuiBBpk9p+iS/U0M4nr+k
0zhl75fj+InbPLD7efbyFAs+RhrksKIaGqyVqGoefIoQp7vplqJExDWhtBGM7xH81SGaPz2IcOdx
/PJ2GgOToi5nirrDpIvtcAS6ppq8A8z5gmo33O2rNXl9fjVmR6AFVPPNNoEC04Y2AckOUmXk49ux
7cZ+E7CvP5q8XxePJ0/+AAHV5ByqU8XXZs34FTqKMdgO4YiCZR2W0ilkJdTIQ2JFrRhkYRPoJaCB
O8+H1bCEnHLWLDsACTpV8TBjJLsA0papwZkP1NcCKljY3uGX9sAxgupZrgwO+Ofr2gal3C9cT46F
dt4EuyaA1mJyTm5AhPzVejHATQXsf6mCd+mT22x4kHOLYsXWF3n5z+v4zpi9vqpTuQU5Z724zUbR
dXqdjj6rXyA6L7ORr3o3KP3O03rdvl4eOKBfTO4/l8EPVqj+97rye0SOqCrSsGeocbC/rStNT3GI
q2iHhIpElGpRybBWxkg40zPj8lQdH1RnoQ2fRgMXJSKsJGQclVn+eqNUOUcqAKyQfhnv4PO+OEdi
FWQPFeK/gJOYI28vKmrE5+V/z5DfZvP/vWasDvKIeAqEIr/N5if9fHUOao3q0MRUrLG6XTZntJoJ
NDOG201gGkwFN4cKZcdz9xOngJmqiSiVcg5ReYMMH4HX3fxiwDQCu/eI6mBn1bvW86n9aZqV5vs+
4Y1c4tPU/gKmt74tPMa+rh1z7x6S/LTq1ZdLPb+sbywfRj07q4sC6pMR9Tv7n5rI/ZfzStSeqkXM
U839ijb9MdGa9bZxB20DiBLminy5WStzcK5ARj9lItRQ3Xi9JVVQBUXQJTZQwmqpZAOSLCV2VTTE
TobmYtoFVXgMT4mSGqkaVsloWcCzs4+rewg7ynvKXdJy3T60mRtDqgIcat7faamZ3NL+7nAHt8/D
7WmfuDM92IHvhz11Nsw2mRWdYfGv75r7MwXLdqb+FKWQJfJbo/9189+MM00Zur1+VFG31KISLVtl
NsBZSbVmf/Z1unnvUEaIGvchFajS8Fxdf8oPfFGF//MSyMLCWkDm5CsT/kf7W6fqqh26UZ20UwCw
3pB0IVCY9QjaZgTTot1cQ289D21o6Hx0zXyqhXw9QMEi2KefQX0HCeoY9g0ftSjmqtJzf7CIvsKJ
3y8QF42ECQADU1O/jaFDWXTqcD4U9+mTI8sXNG+i73EAtJym3ooI33gVvq2L8cfqvQUJk6B+AToV
XGOwm2z9h35CJc70vwe2/bf78jWwXZvYOt12hBdnfhsttjLsVeop90mqRiDrnw4rlTE91x5JJNT3
ympz18wRbxD15utDu1YfNiVQm8lx1f46ra4ZGeQ741F7O9yXqb5ooM5NnWW5zt8vt0n+ZLAcwd/Y
Ber08GsTmwlF5AixnOa7ZUtPhEEo0+mLl+fRGo2tJbpT3cfupbozwl//fZvf8C//vM1vJp7au8WR
OHqfFfCYAcXDvHggqz1qpvtTekqRJe+H2e5NPUU5dNOv6noEz/XVh2BefUQzwvjJWzf/bcDYVPGR
4mO20NRvi4BjK3vz4CqHZGhVkJJuMbF2w0Izjs/7izO9Hu8Hpw4PHbrNSL7v44sFitrWq1TXXy6w
MJzPxGOhwW/zOtxcyPm4ANIohsER150y7C77yGBhoLJ5amXq88jcBVVzv+shYXHhDkL1xkwP7bI8
+VsVs8+GUPj03Lep3T7n9bLQWNRZfrqWaPx2ue8pJLLOE0hpa+tX22oosJ13U8YgtNR2dOowZw/X
6fl2mmoG5V88+xrWeg36ALBFnotta29vydY8o12DSmQJSevu1SGmvaPHVFSt9wCbzY8LVhbe7Xir
fIxOLwb0X8e0U0cTe/eybz82XZcAlq9vaFpQFGP6qqwk52XdW/PrCArRoxEUUMMf23Sr+joPWvRB
lf0D2pBhn6c2FQQcfVFsGxEj3ewN/0aqv+lfLvbG0+CtLPpy0hxD5QaJrg5+uxwSQ0U5qAI+jbbe
CfyMUfw66PaTooLBNmB4v1nvh3PvoeJ4bUGawpOCqOWpQafVdaeygxIPI3ASOhI4VDhU1SVzrDbr
LlpUw6I85Fff7i6B0gAj0BeKrgb/3fG/Vrvvk46j2VIwalFR/4Xs+2NW7HfmyWzynFkRaun8xfTz
pc76tMdaTteaJ/UmUE2CKTV9qaSpMjcawdpOkQd1BQjcnWc2IGoF7oA6NKLtikqZKRzSvhZhBfQg
oB+uwKZB9T9V62qRx4Thf7gF58sg+n4POOGES60RvtP38Nm5cbTc1sp90sOPZy4Jf4daeIZG8viw
XR9FHn2yW18f6gzFz+UVnGGCwNOd8a7A2r9dX/rJ73oYKzlEVowwFWvvgBJUHVlBuz5ksilzd7ld
l9k+KR/6aMMa7sw36+PD8eHwul33D+eH/fqYNYt2ATwxbZkUjdiI60CqbNDmeT6usNWzS9JQc+nA
I/eKipfxdKZY9vXwoADNqV4prJxXD9VD+eDcGXPnzlwWD8eWAg1yLOkpYsMLCPTsFG9SdK3iwXc9
2ztDMtygKeZ6ZrCNzgE6iGAAHhtzigwVBR3ZlnK98+OVKhFlka9G8HA06ZBew13QROjdUNx5iqmX
yKj/iaDdCTaJbHbqpsNTjgKU3Ge+zJfweq5G7+WqXIF+gwAPhEEZlwjVX0InuPGygioaAheyMDuC
AGCxYWuTmkax4v1cZlEjdtjDYD8LWQTeSJtcZ5T8UBqFUtlo/JJWmThI+9ChnPQphSkogi0Wl8f1
21Cb7r2jf4mHoPKLWQWHOcRsfhEpExwZyiiuAJAQlQ1MaiUukwUY7uB3JQfismMoEac9us4IM/Bl
IPiY+bIdwm7Wzo5TqjyVhyYY8QUMgLCJ9UW+NhfN2/U8cTI0mLtHeyHUKh/5s7so+uloVd2X9ybi
d0hsrsqPRoOBY3ikeEbWxfrjMNlAkDkpXm6Qmt9rhI0349M9Tv2Z8py7C7D/RwXs97y/r176j3p5
vm/vjlEeHYWvDV80G5I9HGkUrizqDC1T9ZNo26rK9uv9uogtqD6gijjes2Nagc9EX0BLLhR2EQOt
6dE7eH8cao0Wp6xnU9PhDkMH9QSMzGxfT5yn1I1AVC6MBNU46gbdcUfnNZAV5I287bOOnU8ZhZhI
RfClgPHxSH3p3A3tKZrxqDPwVM/30O7OT5fJFXGIl9PHMS2Wt8fb2/G+XFZL4DmguqB4e7k9Upg6
H27UQNQQlyL+kT/X6Sij7VJgnZ4WnZJqofhGVIW3CE/CL4BojPVwH+shovPxKKNZpRsFt2A75yTw
BWGwmaHh11jE0IHusn1GSvihodZbiPmyNiPSHblUYy2KhXGFIRk+GxL2IK8WGMnUf6wJt6xRZCsX
m9XwkL836D4dJ/vMgaNxn+XvZC3JM+sQfzF/rWGHXrTUcTyVC84FcdeqT8rFAGc2f8jnNxcyxiif
18kBw1x9ah5qUHZLsG/UJSNwtJQPj8ku22XnpA/78BzC8pUSoo4bPLblYW4HMjJvAO4YpHYMEyKc
zkMKiCWwg/rdee3DJrsmAwULbjCwZy1Cj8wILryj++jiF0jlgcIz4y6FdgBH25roU3GZXcY7h7rX
43pe31WY+pSLIYsAHChfObDv3Bd3CrMDovT7e0RvlefzI4JeuTZTFrt761lJ6njEy1wZCyXZpMpa
SQ5BH7mpzBvu5BcFaY8USXNagygkLsfIhmlvG18yOx/riclFG6/dql2dFqdFtzqve36e18Zrv26F
624Fed5xMWTHX0D98vFx0a+Pi+OigVthZTBuV1rarTq+6TwgHpnlmIqb+JUoADLCq5bs7hQ29hN0
vFRCLNFHmw80yAlG8fHdJMJYhabqMNWnh6kZqHExh292QeHbc/0DYuHvYOFvS3KEfNTXUoR7Kd79
HwuqMvRNVzdVk7n9/Q057OrTgGv8R1DA3+HT/z2NpH3RAXeIFXwLCZ8vbrk9D4WeSnHVITstRb5T
mTSfZypxi3fKDClr/G9b4Z93Zru6RXaMFZYMg/rtzoYjdktXWodk30XGZjtTsfNPwkp+VH44kylX
//eKboP6c/DTyIMi+/TtVLu62uulaSPzS1lmmwhTwXaxXw/JdpGzKmvIASmZTRkWFLy1f7gf4vXH
iJIly796onJNHYoM/3N48eFATfesfeUd4g/Z4Yenrf3Tqwd2YEnOSSchon4P1uj1qNhuNYqLnGZp
GRQdFy/oyE8O5UtOtdSooyQHWmAz3P0ULv4Xl+XvM3/rAcbQtWe1UvI19cXW+wuhVPKUBAMphPp4
lMAbVUIE0+BqhZb6v3vCv4R7qM1nI2hMVhHkxd+d/Gw5VtGOhkPS1zO9IlK/wUHY32awBo20e2LY
swNl8EBFdsB8oQIxKILsl2eIospzhF9BAshBMkg1wAq3L8ZGpZUufPO96X4g6fmW95SB4hDf5ifG
LWCl75EpdaseiqG8HpJj95rvotNZ1F40g7jPtFVmTcUMd//frYNi4D+6LzAFGJZMUAuasAP93TyH
s3643Pbmdd1q0771HG3s3JV7X4EutYuOEJDC7o2N2ftHNTRf7Eyqv4OiniKwNSjpAVJudLG2Ya/M
IL6s3KlLRdxLTwnlc3eKtwhhwbd0CG6WX1Qx1sRx2WOC75H9mF4pFyfsetcC3n7DUz++5I23B6X9
SHZuAMydOpkDnuBFRy7yfoRODwViWEtUj9uRa6FRoEJfCGR53L3uomtY3JtrMJs56sPHJ/O9et6s
tO1EX5wQqcOSmp2fLUhWr78uWIB09ScoxfHwOpignZnyVuCUjbefp8RG74No5cflvkR8d45fMOBp
LjWqAaEdA+BdIZLA+oysmVVPz0hwwM85mrUobmwQi2d5pTwIHHVpTmqkfu+017ZE7hiuaAVFSgRr
XrrLGI3q5jzTUHtFn5LSwDNY9pDElb5C4HoH8+EjUgDh7QV1YMs/s6yQDHvVFA+fkGLynkiqNdlR
bpFQBaCwNoNcWu2tH4bO18T899T2d9/4FgnD77OOm4Mi/P57r/Y/xhY1mFR0w2q3/elcKOX9S0/E
M1LhKDIILamSNP1jNapgWjq7e2NYq74SmC+dh/uj+sZ8j4AHH3k55Yvt+EmjVH6yDXU/T5W7Xajy
JCJo7FAU17Hlqe7O2sR4N0lG4fUiEuAuqSs4R9sQiWbqUoGM+8gV+JSYwQSgAibf4SHp/HacqdHo
biDkeI32yeBxOL55jdSoQQkVqGLY8Jc8HVAbuFJUjgirvw234R7WfdsvstGco8HxIp+4ac62Dd2U
67xHVtiHXK/+lFPtQLIjIOr3kVyCnBgtkEAuARmBCI1ch3J+3R/elQB9uDzFzaVAXNxZLLusyLYQ
DBRZybsiUzFpGKkqVyqecAeJMoj4NkEkbp8UGRTL0Y6rLjM4H6OKnfSoQ4ldj0RADt4D3rVJg4xD
gfdnITwgG0kzrwvbhMiu34Rkyh4Y4vt1jZHv+gPhXhY2/mAA6YbPE8KKGwQ4nD50UY9oOdmeT68z
O0IJ4pMmWPKQuEC5GD1SP+0vYgf+KHw4CJXgxe9DxCK4UuO9zEza1ERWQu6n4balpalvg3cBAv8n
xdNfpKgYir/A+kXR+MRa21R1b3wnPAfwnoZfpcbEQX1quwPZWh896bQPkI3ij1ZYPwYwZSCZwA/K
wUNkUniH/lWgJEYoZfrHWP4mZAg2hQL2bMTzgpCBdwYng9qCPY5sctoRPxUPeY43IzRCxTvMjli4
sFl4MAx7dqoE3LM8hPAkpBCXclxmuW94ZWB4FnTVludGRWB+bhY6pBIdj4Jm4bwbahwg8fXdr5tV
AukSdKiErksX3NAsitcgmYuR6FUejjEdW/XNF/1F+pNOd3RfNvQ0dK2fqDG0qbDtPG1OJEnuxYbZ
Q5pNXkjL+ih0hdsP1IHRbi+RilHCK5/sMUYgcYhoP5/wPEH3uR6j9AObUOlhf9Pi58AVvohTDKMs
73Y+cBaYQvwru5hxLaT8BKZhW0XuZstD2KQ7X8r0M3lUWOy4/DyZYAvBfnrmo1OcEzRwFry+vi+X
InvKX7+2GHGOWM5AyTkXeQ0UVKTlM+gjMpPa62cr7NnZCZVfvOMZ9ZQp/36qBk/fCOs37he1553c
13JDHEIO1nCInid5mAn3hyibUKtr8zDk4ekRKAUMF5NHBbVzcGE7pPwfI+rFIxw91jAhNJALmzMi
9RFKySElSUUG7fdyyyHkIDIGoHeBAYC+nTMoQNoTfmhDGXEd/9MN6PMy68AhwiWYnN0leCVjFOqL
2RFxBXu2/Zptfo8Yxgj8kcsmbEMSxK9IV54gEOBy+0+FYMieoU/6hkPkRCT2HrzHcMSioMLFwsuJ
RiTKRDMtMXhfBm404JMbTAJVJgSz8Gxx04Sm5qq/e+pomXPEwuY7c8DTc6E5OX8KSwpqJV5JHm8G
7/r0xurgYdJOWC9myMQR87gEAxuApcUZ685j6ceBbmZF2HsFzvP21YL8yogsX1xpd16HLHjeIRG/
1OAz1dsijKXhaJvv1GIZ0bUc1+HIv306UGbBuergUYstfSTPVIcoIkLna8GH2wQO3F1XZUyWOabk
q4h4YB0/DmkeQpb7JqEZO6T0K5D/CaKEKgoSXKl81AXYwRCpB2RZYMLggVeX8Wo7JdAW7zyCNfEt
KISLKg+LyIXz6/fR2mB1fbbDEr4wZ1b4uUcOjBaoifxUdB4cAmZNaHyZIaXd0CH0OB9XrfkoIHr7
uAn65z1XLhGLInVmbSwRBxSpubC45VX4XGuAEsLdLRo+qzV6CKEkvUc+RATvQ2ROuQv45O5NIfCo
JyiurgQtxhsuMyj9LnZoHQ4yq1nWEi0yqIqDgNXvOK306SrdewUaduguxFqMdL1Xg0vjAlzSTZQb
x+4vrosWkjaSdi79ip2l5UpaTq6ax+tfG0jpC19eFGO9yVXnnjNTaWs5vcXDkXfWrIntdf9Mgii4
PjszM2yg6aESCN5m//TczC6RdBaD9jGncKAHxMxCE6K1Lrr5Fdz3vWf4o5RbCOgucKY5S+K56dlT
IIwlLB51ohuh0cc4E2crv7pIM+u9kwc/A9fXzAjd7GETLmmTm++8SAc12AH1DU86phHVYR06PjJY
fnZ6Yp+nk6feNbNc+jGPmmE1dTyDbc9QVB+KAIFVBlUNKbM0uzza/mlchiX30XOAhidQ+m4oInla
UETUaU/VO4NI9Nk7e+7c8tU7HnEocorS1i33DLQWGY9fA9ElaTnZ+J3xxL3xU54g0nv8RAoAJg3u
pOcGC44hnYLbDOQ3eRy31clT7uXvDERytOj/QQm0/+iZYmU2PgfXGBEt1pYbbhmy7R61qMyQW1Su
bjPTc2gTGcIyzuTUarh9lEuSp28T/upi6WfIQX5IxPOQfs0BMUZ9F1fcdEF3aQJ7Lc9anvaFMVT7
Az27CRBlTXIOK0/FeJGntP+U4Jo8Kbkz5VV7abj/MpVBJn2WhuHEHDkl+NnGcrCSSbVl6ixWFE5h
5MhUKvbWFiNh45+Y5feJGWnTgxhEmHhMx5g8xvTCYGe4MOZ+9+6CDLaMQyK4UcUF5uHJN2fEjLkF
ObmMWunS8iy7WCYB4fNgL/aXp8YNTsuvbicdRfrW7auHSV+VyW/zgEs1lRuhZwcnZgI5mvT7r+FB
z+49yU7IS+KGDtPhWT7jO7QyxycSSdc2fKRIIRNk3oStNbx6JMmZEC0fDRk6MgxCmRZJwBmMi8yQ
0my1v320uH4ZIc5SvqT50jsvkcamP5G5T5AVfCdxh7Si7plPaGP53asJkccm0OgFWzAtticAmgra
5WNoEuFXfHAfkcPYqUOZtE8cY5+p3im8gXgx2dP0djg2zMaE+lwUhPrQmFkPgovZBrIh9A0XI4fa
BLuV6d2A0FifpqeQAVucEJtUyHU70cgnaJIc6bmH9YhzQukG7KVa8GWule8Q5cxuyOfoLAtyC1fP
fJcBzO/hZXYKz5DvbALpzD3MODCBANG5cHM33sun8hpFNQdUfMA1iemp01NoTYpntHqCK/SMNASX
TNSCKB0pYVQ59OkRoJDtNSgLGrNNfOQTladwiQoGvqxqBhd+TYD+AFgafBOBDAvlLrCOWEmbCKc7
vMbVV+TPArHjsOZRpcz1G5zl6B0w+FqsKbRvMGbF7MQKxjg9R51Hnge5rQOfHQONVCJmltjA/Zel
Kv9fv8wnWLT+1w6+PWPnYlBg/UayG1nGlyuj5IqlssdqqL6cBzHGUXTCRsSgS+USxcwS61f2GAUI
nfETxbQn84av1j2TApz9EKH4ZyhPimX+zy38Cpr84RaWR6M7nIdRvuY0YTcIyAx1rQh2iakWXV6f
3SeiI/4PJ/3iEvju+tpQ+IF9IXJpucbfzmjZtCPzNCCxSvFpDIzvNHOr8Vybo9ptHAPnrpue6ZKH
uDNQbB5fly72HyRnhxnqOqWPodQo/qWb7k7RcB5nT7/u6vE0MiBPX9zqOVYbQkH4sQi+U4Q3qVGO
lmzOKbsdpmdYwvrFGYl6QsI4s7upPteG6ep9CxoBfpDL/AZ9ojI+40EFB5bwhRY5ZIERSkKuVEnN
cto/wZqvHGZDHi8wtk24fYLDZkawfyol0KDXJnz3GbXb6dP1EcqmjT3pSV5tf3XTWOnm137hWJPs
qYC8aZcajTcyxpefVDmodP03j9+iKIc8vUOs9itg+cej1ZvG5snu9iR03XtxrVvmZUnjMntHZdAs
hrD5JRR7NoaxuIgNdq74nOLWDiDi7Jn4OjucVRg0knKFb5mUxKM4iPiPRdbh7ABOeYPegf6DExqJ
vX7zKB73N7ix/QzhTYaK+BTwH45wNhR8QOnzu8ReIg1XZnY7bnVY4mwcNDmBOLqHVzSGoGoU+zq1
l+KP5SnGO0DCpMXoFydMOPzqT3Hy7VTiD0LkyI1waxaYSxM9Bwv6WJxBPAexns0ZyUYgq3DTkqh2
HjGkyfA2v46ZU44vCU54x76tMEQmv12KHcXxRBvYTPx6CRBIzGHD72LcN17vn2AaGjcQmWGEdtDd
aqQhR29WMPLOq943QGwRn/ZvmLMU5mlYtkZwgrxfp4DIh/rqK4mJBUhFaABZnk98jqymsOH2oK5/
sUyy7g7xBRNmewfHCNHuk4/iBCdFBRnbkZTXFnD32CJpl9XpBav5iI7E5i4PZSexojEGWCfFZhAD
rQyv7yfPxl6RVffGxR19jQziAGuf4wnZHOwuX6b8I4otmzma5xwiIoNNwhDwiBNfU0kAOkFF/vYS
auTa0PXpsxPw02QETBQ2yW69WxyyYUAT6JbUBXhXRluSRwfiJLU9piTdeBowUwjptFBRjb42+IVx
o93Zl5MpEakrMYwG5r4y2xFDkqetBG46gjM52ZKURp1lRxxom+jQFLjkqN1UvmfM5ZWnRk9sR3gc
94kzV+5ykXQ5wdE5l+ATuljzih6NxnlWgqEno9ARj6HrD0CBKaVPDujoof8BJZ89FTtD/7LNEXHx
b485Vggy1qSQxY7tveNTF8lKLyaArJw6VgBs1FOF5PKVdVPSbix/MxbKZPjE2sBHnZdhAQthCEQv
NPmlTirYFApU3ZLyQJx0g1l2wlrBOkrJanzk+Ba4U9jl5hSAPzbG7lHsQR1bCTfP36KtyJcxeWNE
9KApvKLloH8BYU8Y16yNHE4MStLar1h0co4iLEIUl4MiybGMck8gwE1shvYvK+uCsdiAnDStUjds
cQvwcsRXA/+CnNjZr4P9tJgJu7NGn9PgecZfwCaRk+FMTiv68W/PbIQFZ05HM7qqmFQUJr9L87RB
jcEh15jH6HszbQZ3UecjPseCj3nw5bSSRmk/C55DuNt9Gfhc8qeT3nz4NE70ZLHoxENyp/DzeRuu
CPAzdIbHe/zHl0u88cQ75nlxBT22P/7ttHzWsb27TJ8KsW3l7Vj+L0hhCMb3gElAdfrMvju/Q9f2
1PLUdEwGQQi3gHyvX8ZIBcnF3lcDDJZJDZvjlf2BD0zh3UTdFMokfpcn70Riy+1BHmDMbYPDszHL
xLQZYTqK4SP22sgf4QndiIybWINihV7pVzfs2t+WakPT443VY/1X4Q8IC/m7N3FROl4V24FJaM/I
be722Nj6zIKFs2FysuLeVz+MQAVYyUy04ysyf5QRlRxevpDdjj5ph5c6MgK02+vIRpMTIuENU0M+
pQ/RZCVmprhqZCISTFbCFji0NyzmIhzRzdpZxyYs2kW0JzyzmY4mOZiLSlgyUZkRn1as9oGXG44c
pLfwRdI6RUiJZ0NsH5JJpjK6Fy6JjCXp88rkY4jrVKYvjc0IWq5uKZOtzG0SEriQ9P/C4kX86ZRC
Yg74nklKedM/QIsCbAiRA1MAnIdlfM3sV5momIgu/NqCUjESx6sgJ9SAnZTxOdsC9KXZWBGYElHy
ZAyNZpJOrOlYKFZC26llos/swdGIoATpReIsqKuiZAVd4ryZHd9vtAk+B3Hsz5IoJCZpxUvuiLkW
z9aoovzuqyWRIE1GKX6z3ss/2a1KgNAxKItQw4m5QjSpz2eeOV5YLwBV+EKR7OIi0XGKr+RjojK5
LbtIDfmFi2ggXzyMr7+UD3w75HYY0zcut4F3/TRvgl3sllM3MbL9o5U1Ma9Ha2WtALUkUJLYC3Ph
ZN1jed897k8TiGzc5wrUignrH2GPLO+Au1hIWbzlFqiW8sN+hsfDXmy1ibko7p1V88jvzkpzxlrO
T9xEqNthTMzshfxY2c9l2r2V98RIbGCfE/4BjnkrEb1Z1PfDGziZN0HL5Jfo8ghOL19IR3nMn5WV
AsyDC6ruS/pUqqzsM7uOsu6tuu+EDr5KWemet3esUtv5jl7H115O99US8UA6RV1MyiUYlOgiS+Uz
wZe3PGSd/ODIzhia10eE4orlZn5h8rjLF+1pwjkW9qJ97Njk3Shzn+1nLt0AC3GaYBeWIH1gJipT
a2XLHTkZEaRHaQZoANOv28zRxsRTWeyhwkwLwK7gKsnELfZxnjCQ86RgagVcTOCoZWz/DpExVpDT
4qQ0pJyZneUrDpAYgDGZzMJDPIzDD05eTbRMvFiOmvNcd7GRqQsjcxP4lXaP+sJNrMzkdEYmD/m6
2MVqiCgc1yFfdxN7DbGSuuC/XXxdXBf4yWtbuJzoKkkXdVEenGH2j4qkYF0q+chKBwuxkDHsx3Do
F6DM+XYXDZGTFixeF/bIvR0xvhMu8yU6ECwkIywU4mjdAYohuZs1AD6MV/RvmPNUb48/hpDq3J0j
4q2OELOfmPNRas7RINk+FHDfpfrcEmg7/x/R+QZGOb9lt6xSuEx7rWX9s7rQsuvCXfeQw1MTQz5x
IZux2j92kASrk+bR/P2MeHzlvf3cPTbM7qeJdHH3Gd1JFKUpCcVwe9Me93MH9aB5vWzmZ3B7V7QF
DiCqHBDhEpbs0/7+mAoy/ADuiS61lI4lxEi2QqcdHkF45YvtfDuXY/Rpd3eI0CUA+0cJAyuSvw5H
K+QHxabbzPmy8CnJ6Pv9TBigN/SREQqWhzK/Li6r68JO8kR6gJPJYzsvykRlxKcWjYLyX7p9QK4N
8us7c0fj7R7aT2spzWbw/3XHHELxpT5X52VCQy6NpbW8PtHaIwoFRkt3XqyL9faVD3YPuhzAZMfN
g5OO2Gj75bCZHKDCmjvsbPK7sQSynW4eykSfS5co5GqKhBQvAosgjxERiu0k1EN/FxPwQ+4vdrhD
6bxVaoZ5IBGQUTpEBKLQEY7bx2K5nQ8EZdFUDt0FQLG0XIKR28zl+24yRJcI1qyKTqj5v5FUSDqw
krpEAY7e6ZcSSSxjPzuwOF/xwcYV6+8V9GNNzK0Dnz+wSiM0rQOZOvLNPjyFlKxTyKR7BDHQ9l3I
GmwQPTE4SAcCQHhN23SzFJjklQkBnU7ewfkdu7H1qrBm7wK476LD/HC3i/bRDujkLtJwMYkemDFp
j7gCkinZFC6F/ArvY9TOzkHhFdMcz/ATLnHv7m4763ydIqN2VTfjLUfdxudQgUarWXXZUE4OC+Xz
sKBsR1FmbXZAY3Rxg60ZIFu9qBbHNaLQGUxOC4G2NQhrmJNDzp+3q+2q4gvuk7yr19sVyrSk6mEx
XynL0WZSWKhb9MkOzYTEHMDGgRNTIvAxBQ0kMJl9JACx3YzBELmQ04I9A39mx9YFGV5wY6wwUcMm
eDTAXfGed3Z8nB/nlIwCvDrMJQPPhxeoIS+AQcYmEDQXhnK4cebVvAOrRgvS4hLdcml9EJU+ELVY
j7fRNmrvmxS22dolE07+/hzsPor5Oa70GeEbk+CpGlOzvXvhWyTMxHAUm4pqDLQImpSc172zII3G
lVVzh7ANOaqvqCv1ZBJGItJyJs0mD2aDfF0fuDCO/84ikcTmt5xobB/sfPJzvOgDcLtcH0uqw5Ay
432LXnxa3OWr4u4a/w9p57XcNrKt4SdiFXK4RWAOokQq3bAkW0Igcgaefn+tOReW5LIuTnFve0Zj
k2Cj0b36X3+ozjkZXseK7zRQP90152YXzLzmDLXugPLpjUQ7eLbn6qw9KIxejqCBiQMrrTzATnsW
vweN215dWGpvyTHlvzG1DiUSHfIPuzf8ywr0Jsfk2JyVV0JHrgeDWnQnkQhv7fGMJ9xeOyZb4lib
R2Hg9h9nVzCT0w3tOv6Q6O9Ze8KXw512W25mdDOFy5sg9irH7tHa8Xctw4N03nh4psMvTjcy9sO8
Qb2W9iHHrGxrw5Cu71uo0/ZjfGM+mo/X2+zU39e01RGDhDiLw0YtpWVfQijt7zHfggw9QqSP3OC2
hh5toEE+lPf2wf7okKf3l6NJTz/saKartqNxVLMBbThki4O3oBJIXMz/XQ407nyj7e0T/4dyaOyt
fbhLCUg7Q3ImXw4IxbwRd36Goozbb8NwNgm2IeiGZZn//kSIJERGShqkxA8zwHpi5e+ycwYj2IDn
OLsJLCcipZTQ9TsskLHwt1fQ9VC22vQUa3qDBByI3mrMm4cs31yCcWvciua26Ku2r4Q/7HMuaWf4
mxYign7Q1gZtKYErkI0IaHoj4AsovJw97dwpBE+cs3IGp6291x9rZJr3ksVwBbdyJQYuSfmJ+mjS
uA9P1pGoZM60/Zqj8Eb0nvNN9qvFtU14cK+mG20vhiXe1UzvhHtODjftxss6AOfo4OyWaxjom3xt
LnltdCpr6qT+3A6Uz+1C56c2RwjCoT0OE2ATxIUQAwBjCKRD7IH17j/UYUZoJS7dC/Guw1a84hv9
USjVum2JvBAf+/vgtgAJwjN0HR/SHRWR2ANEhaStZi/2i4icWU2cRsSKL4MwQBAG9pjROqVVSgAR
3OdmZeYOxGRQIYE4dXMvB49S70RPIXscF5ar7HKw0pAGdbhm2aZ/vhQviEIGm8g62wkIy6CxKpq2
1ZbcaDHyAt0SpBKkuPcR8xMYAoP8D461DXHAAsMKAETEMQoZIodL0ScRTQhx2ILmvOh5cZTgvore
MhEjopEtRM3iQvO99d5A9M/XgmMdrTNAIZhx8DUEi0P0qaG9+ToxHqIvjpU6reeeprQQWoQ3wa1g
gKC7vp0I9BGkDdFb2bDksp2xX3x05OnjfxAouNdrQf3v+C/QMMQ2xdIpyP8VP8EnhhdrCb8i4F1G
82COneam3ORw+wUoba6gUjBb4HZsyNiEe8XmJd5mXKYH6aNfL2ghOvhMu8w30iITeN3sIKgq3Ody
/xwt5a2YA4ztIbyxH4VqcViV63YHzfsYHKGzn/PjuBt3WP3vmoO67ffDSd4mhSPQIws+EV1wWBcG
q65N90jg3oaf7IzXeE2eBzYF3Ed7hX6UAfrAChnBxXRzwaC9WKRzkF4O1eTW3IqWhkVWORuLggsl
0ZM01KQNu4gi5oKCdE88GRF+6qD0H80AYMngEH4Mlhgw6gXYHslafHa4/o+tIMEKMZ4FuNiACQk+
fnl7WQuYUICESSRkL/QHmrl5skhEoLUHqZ+tX3TBKtoGwJOLAFTgAqAluDo4YQCTincT2JMFFgu6
6iVokBVPNDsIt/7Ai6Cf+Ve+4WwF52MDFsu8EaSsAqbADGTWEwPVM5XgMGVQmVDkvUsClGVa5jyq
dMM5Ppe764eYsThgI/N4XYrJDfYrKF1Yg+dOxY3L9yZBpi3Y45W/VQEuUrsCJWxIfQTlFE+Dsc5O
V4PV68rKBXKGmLpzYFp0YLTcMd0TzvK/fxMI8fG9RYLHdGjmAqSF0/PBAKpf89ePbgkCEwksnYdW
/HGxMddMtAvAn6C5WL64OZc9Zo3AKkgWfFHXicEbfhFf7ZLJA4F3FVFghWtCFdmKK/oVkvhfLJYA
ZQNRUNmIWxivtWVHWZFQpsD8BS8K4dgolCv1nYKCfTMsLFpEBUz5bn8Vgk79hQTUlXghP1zWv0Vp
8tEyW2Z74Brc+omSxy53UedOiHANpEv6RYtAgDmzBT0sMLeexiNIHI1J0aAMROtRHJiAc2g8CAxK
XYACknQg/rBAB0QHXnSlBUobgfAZIGWC2SDO+vSxnwUgEKzwUnGLV9H3FVwAaJvogWmnkrCwMB+i
dbq4nMTqFM8F+NUtxduUnrpouGIRN5JCYhJLjelRhM5hhNNRSyi7xITT+BNYMQN1ClATKAPRVuXD
Hp+Lvw0ThPIKAaxfbhtiIkpPu6v4uSqaliCM9qLz2RQhCvQAZ8rjRzcQIK31YHeQG8ERfH5xRRJR
7eNXAAeZamhB+cLD18IqqkTPjZsZHw1mOVWn6FteQYWbufArZqmv6MMVHg20RcYjB+Wtc7COWDdM
iOqXtAjeRc9ZvMQD2C5LAg1YSEj24IEziTyZHWzbsc0l2ynCJSBl2DfiDfSD/AtVUytg4Y/yieRn
oV+ofhnnjxQilj5oZk/VXPALwxVMxoj5Ds9MPIrMxt1AqG9Mo0S9I1FpMduKhl8zL/1uPvAqIbfp
XuFV3kRHpEUiJ147WHs+P/roD5Z+QoMiWgLQQXwSYU78UTA8id8FLs7jcBLBCSzcrFiEcMGsYl36
TXmzEnEfKH0+KHmCj3XFy4KVvIaGp69wwRfMNsF7hGtF9ZZBeGL4Qle0UcQgCLZiuu/vc5RoYPVs
NtZ6AKOXgcZ0CIeCJifGHHtD8RwLOF7UHcDwiDRJ0yr96IVtjxonpGgeoTCJ3iiNUCwt4OmNOFEs
FRIfGZKCfVs+GLTuRN8no6UGbbHYMpCMpi/EhETHnMWnAOevLs815hxt4izzh/yVvCqRbSKWVFH3
S0vrlVgk3lRsmfGKq4tXEa4GW5hbbKSta6CC+BCIzcme8uRH1rn5PH8RnSTBAM394UkwDfMNV/hf
m1V8Nf2Qv4ety/pKUwtG65ZaONmG3GXRgLV20sLjK/P1xJRt+fjL7npfEaKR8kKg3bGoi0YtJZmP
pTK9McGFzWhe9cAkDIw4b4gTR8adi+n3GpAtK34uUvMmZrJgrnKvYBSOzGZaZfVS0B0hQzLoYqIL
WiSkO7aUyibTZ2Td1SQKen3F7sgJU3D12LgZI7HrwSMESudQNh8W07OoAyADXERkszhojRuUPld2
+Hh9J56//7Z9UT0lnKo1jrfGRuPFKeSQrK3GQZEktEKd7nH+UKgVBHXxgqcr5QQlsbUXMYDtJkCA
lHEwQVXYLyUOTXxdUS6rN8yK/1if9goGY7ZLqVmEfH5k/c/9lh20ZGi5y/wNSJEHiSpObMLSBmIk
p0J4hOJqFc+GlIa2dF9u261v8C7iHT7mnHgG4rd4USBPrailRKdTvCAC+uFueKohNEKpZICudLUc
MZdgfd1efyX+5SHx+ZZ8BQen75yMdYLpl+7djLitBN8YSHkfLje9LygvYrpijy0WG9gEohUgXt0b
Z9KKwQ1+iS2HLwCVEq4P/jU80Sx89Wvg3QkuJVwEnzQvFjkkW94VLOB6eOcWcAMxPJhxP8XLpFnC
w4y8atHR9v+h/y5EGZ/a76phCw84kZ2tq/ikfW6/d0UkpUNq0vmLkG1PETEkjSPDMBXWUXWdupdy
eWFZUzjLRXRA6pPuLkv9UFj5WivaHy7H+Gx39J8wQ5iraig0SDb8apRsSJ0x5Qn6lXvBsrXODUum
cCDq/fjGWuPx7Sgv1Q2KmmVxGHdgnPPrEd9Dd+WsfMd11uSQd3tpi/OJ37C3RYWzH/wne5G82Ed8
YldI+Cpnfbd83yx/EP18dhr7fuVf5B3XPAvHKsDMQsPfpM7WsnI2Ij9X3/DXTurnVPvJFVIW7/jp
1iFiIWYaN3Ryfck/F7f2j6Z+oFbaNBu72WnjebmzQ+tTrDqvxYqVrvduvnuU1qazYf8xHawiDrGH
UP72snj0vOV67b7MFv7yN6ZD97vd8zMReSu61+3usALCA1APzuCZlCE0626EiGrrL55GKgTf3z74
D76bubp3t35Z8nBklGax36Nm34QORwdHcc5LnH5EhNL+znWX3g9D/cFE+f7NkZuhXSD288Of4o9v
Ll1VrYxbxtpsdCekAYhnSJqR74LPUrur9TekdZfKcP79rHykRn7+WMvER48P1CX8J7+6JcqV1pRN
FgRnkQy4s15wOCivfrQ+XK5euitYEHsaxc4J38Dtg+iIwaAdV6xbZo8rrmtq+9EU5O0fmTtfnPfE
5Pt8ZV9JNJGJz3TVzk4fSXxoAgaPg9n+OWdHSp3HzT379lF3RJbh433q4IyFOchOZzvu3cdpPnjP
B1EvkmbwWu5B1b3T7S3EWpcYpzVIo197N8LhCccl3JOQujqGEE87vzoHXdmwLFErT87rK7PvPSAp
xH09vMFbqOe/HgxaXKb/K3IXNA/NxRbTJarNYRevYap7MamIVyrt0L+jbHekbQmRXVpiSfP7+FM4
lKJ/X1w+j9IXPw/TGqJqmOrgLFZizQ/d1xypNe2NFU0HFJOv3Q1HCB89NMaU/AQizCI8EcvBd51T
pIQn/VeCJY+PeTCuY5N3WdOU5g2iNZzl/Mzx3oVfyeAQL0AjwHiCb3Ql7PCtJmT51bqvn4uDYZCG
CLX5UC8wBIdYgXnYJnev58sNZ1Y3cHCmEgxceI90fy6rt6v7H+3xiqBduakEYG781m6uZKVNhMFt
aCRUy6yB5iQ8lKBP7zT+FPGzdGVN5xZCCOlyYo2kMRV6iz3tUC92imO2uwN0BK3OiT6CqXSOd8SP
+MaO+JyLSsSLo5/K5fQ0xB5IGpJfkNh65pIZx2nrTGQ2gV4nSHapx4SwmRvKvLuf/HPsx/tuv40h
qUMwdDqOSTqzpfSG9dsciA9kj2Lxl4ndWc3XJQzL6T14lWQ3bQ2E0fSKJA6k+xfy6mrHJi4BiP56
01OAEBl7iO6A7yRw3n39YJ467MJuhpvrq7WgisLFwSX7TyHkVHqmLjzmPlaHiu2JrEIo7y8J26+J
XRxlJQUzyrsf9i/1u8iPKYbnvkG8ttjEBBHrj5XJwo1kzGQ13yZm7VyNpzCXnfbaONC6dcbgPNNW
qckxKsURjc7k5DXm0wWpV/lgZafLYyxyOp+vxlbPK+eSL9MKgZwd4pJydYzeqxC9EK43637YSzSx
Pnxb2f647C+KsKSLJnKmZv2pJLSyQp7VvydAr/JzewwVt+f0QI1CWwhaEhFy9NXx2YNoZLtp6r6t
+4Qq4TSsbXr+dwN7AdCHHi5LbjRE7X7ZDevkfJ2Diit7isTmzcZojYDJn5yB5b8Yl3wa/q+5v1Fm
Nr2SqcPJJHcRZvy6Am6Elk5sbPACTjHCEyGq0rfeOy8jw/iIFIRv1rHiheQf3iU80zwboqH9NlPJ
vJzDU9Cw0qMm4pSv7utdp/jEG6FTTbxW94Cx3ovMXY9HQNzVkDlddzOBE5NKQ6dJuDsEfgBFmVne
HsK7EuMGmgQEnq5NlJL6gk5yQVTu0V7PMKsXyY+oNAaecE89csTmgAsLhhLopmH2bGniEVAeow8i
l2lTKj6pgMtqrR7TuU6M33PN8Th4JxM1alxOgTLKJntOMN3cfFO2m05z1v0DBb/9O9whkSwWlgk9
krPETUiLpznnh8BTf189GjT9BiR55q03fT+PbfdMgf0WB+5sRdqqdnFTddVoTmMutHT1701W/k5V
tEhtllTqP0my1K/eM3nXNGYWS8NJJ7AZWyVkHOg7F+yuquToo4eEICqdBxpMtLoqPBYXufnDRv8X
TirXQG2l6yJ5je3181PcNFJEBF2cbC9KsTZk/ZB0o5vCOe1jGJ5ErGOkWmuD11i9p0FMijmmXco1
Vce/B0MRH/T1udTgxCKxt8k9/8i5/mM50exEGnstn50OCdBc4Nyq+1vHYZn8VfhPH4nGltuw7N1b
5Ai//6TtV/6yLFgWXx/3aUzdVePr4cC4ammdtRi0MQfqGu1l9p7ooTvLnosEmyTdXmhdOp8mEg7C
+wT5LeZLcn2WlHMAjQUr40jZx4ri5lW8rAhVvfpS+cOS+7ebhUmqRrgLNbClfUTj/DFG2XRRrP4a
o+mD8RFOSJ3fTOMtsN+u6eBeCrLGxkUzqmAkHCDJf4/qBfLyH27Uh4PD5ztlkzMA89YgqE8zvvq0
maqaVkHRy8LrsMWJ9E4Iia9LRVqogS/LnqxsY36j8SDB7uC3KXWzFqkoCYRIwQFVY7hBw0adrY3S
lV56dY1Dr0Z4CD4ZCg448LloYZP7ur28V9OmtVlivQKiCLlUCA5DSNDsl7uebSe/mzx1umtWMHRH
9n7dVxKnsNG+VYVjRWs1opmS/FbkZasuTKh+3QIy5oCTgqBa7y/vAGS4WjWExr/Y6hb65ix8UTBK
iZyr5FrvmebiJoOsit8z8pS87nqr+JG9iQpX0r2aDGdSTXAYGhdFN7df20UULeFnBcfM5FstK5RR
RKiqzqSuonCplg/aCXlG70CjycELCLo96HgJBY7g2rwOiEtqdyK1N3HxjcoBKuHMrjEhVrNFgKUB
Z+ffwU0MeLlNAMXZOUkORgQq36S/M2WVRx7OePGeDdiYE3ujDwIAns7jL+qMBJf6xwnA7WQoDvqI
0MdbpK13GBYoZ3quIGiYpt3ThdfB6m+jmafg7DZA8UufLJCE5yq/sfg43SmDhXovae7UzDV9O6ME
hO71lM/t0mG3H15SOpjwup5wjhHeV3wc6ndtXnUezi7jaSYf0qeAd6IJdMdfpfDGoQ2nmPeO/Qpz
Pcgh5/HqNh0KhbR1wmhJSz3BFQ0BiYHJSeu2W5QShUtWePWMxXldOCP2N7ozvciZH4JcjOeBg8Hg
GzXBtQBLZu/0oB1XtyKmfmP/4J/3fSW3Sd/Bd10j9EkzvjpwxXo6Ye+YJ3tJOso8E/h6RuVzkb5Z
XJk0vP37EZT/4g9CspCOUz9+xhKr5tciZirrcZys/iQ9T/G5nVajDqkBtPOym+Zy6s4e6kVlrklr
lQwXCmruqmzrTDLi2lSWBof1QkF4SJlCmr22ssFBjUVCvAGNO0P3kkO/WBiDW+IzBYNwSekezyGi
EacFRQvfvKX6QJCga9yZR+NXi0AT27P0sfEJtltIMFTSO62bE4ixkzUPmghbMCxQn/MUDMrt5VBR
QUMqwOhAzVGvhLUD0zJD3enArmi82eps8rR6/QGDQdoW1fkYzPfs3/nLe+FCzJhfsf2dj68stPkT
NOCJRoWM3Q0Hrd7p6G+ci+ekBVSf3VMkWxvqaC101kQEqW52fIzf1MHp8LW6x5cBzMn79/35vpX9
t0rjYCuxmelf8JGg7fVa0tJknw/PZKIMyVEhyzg418YPxexfcBFhlqlbwtsDzcNXF5xCM8Y4m9Jm
qzbuJHvR3rofKGI56SyvEZZWrjTOk718DtfmD8WLmGFfNgFLJiiCgC9sFaghPtcNBJllsSzJw3Ym
e9j4yZPXFk6ruhEBQYN4yP49pGRB/PCBX060jINeZZeqP2HhqN41ga8s+MZafiMjZE3V9Ui/AO9Y
cgcr9yBGAHibIhOvAckkU/yt02+L0B997Z7OkQFTEzYffFbP3mt01bzIz8Zfl96Bz/uYSpS0ZD97
ab5Q1Hl6VPqVvGlKvz5fzC08Rfv+slLL9YLaqJLdDitvgq40ClhUAFd0D8EOoqCWzzm0Yg29Rp0m
eQiVB7+4D/cWk5om53hbLPS1Bhy/e+meiQnGiANbqMw/o7l1xq09uMWxnjzhXhfqjs8Czi3V6Xl6
9nMaekrgGbWvZzcgL3h0KzMXSlMlQWWikdQ7UwYt5De9vndOhZXrPuYPQL2v7+6jsAMSUKyGNcki
sR39SSa18b1EZmIupWecbPAopG8JLOBeMF/eXm455Bi2n9O5e0W+Mx+zkzaHrIj/1wZ+uBdjjg4U
BiK2BDYhWX1ypxmI0AKJkXaCfrisn3BUGVD1zzk2uJwXo3FuUQlAhurHB4XG2kPBacmJODPnrnFx
y83xXs/myM7G0cseQ6RJjv00LvFYuLjQyS6vRvbDU/vXGQa+SJo2sX0GZdbnKV13xMF1QdJsW4lI
n0UU7uL2OLOOVb5KVA6CtFxCSMWc9MM9dH8iMsPiTe1p1huYm0f3fYSHyJR4Rv5Dbax+L05JtpM5
Z3NhEiEfX5b7a06ArZ3V9M9XHZ5mGmdQGJUomiMFZiZWeoPQciOOBoQBUImJK/XgNKLkbrda6Emh
VyLnhjJ2h5ioP2rkRA70UizlUEQ/1KgfUOzXhQEwQDUNgqhIZfoyitdOHoPcjJqtybGFDpuKqA5h
GsIHbGYItV/BjrJfoY5uFKCgnf1s7+O7Fj3OBQvDx3KnevhFthj3UCTxDS0S2PGm9vUKTyumWH9H
QYA9G00SH5qgNQ9QnVH8xkT7/XA2+m9c//VdxEL/R71tl9I0q5Kh3fYIWV7gBUy+lKxNe2HAJkic
3Jgn8DduxrWGPixwelYB2zORgWA8nwDSVI8NXgd3I7UvvJ5llTnDHdbkLJbULaFvCbN7ayHfSWtu
a7QktbGH9cYUT1bIvCHcVqsQ0cZ1a73TukQLAkBJDkS9vNAorQV2cexmDlbi2eNlYnP3aHPCdojT
OdXz6xR5F8tFgpyyApCDd2rwEkroengNcqfRjdQFA90D/gmhSn1ZWj3gjdcsWark8WBB/Df4N8g/
qqM/RzDPbfioHEqp7UycZ57Md2yQLHwrYZPMbgad1GznDqqh5hiv8J0tF9H8udTdBjXrEx0C++W6
C8BR0cBO+jxqVtPozM7GCUAZ93xEOvUmZV+mh/aEGyVqcORIs3Xzkp8CGpTwLuY1ABkhBagQ1hSB
Nl708PtCTh9b7A0Titca+gSCxHljuVbD52NfCNP1owoOWYzopFaormE08szgphwug3ie2/OZPC+e
ocM8J/zR5Tv0aTq6Hr/IT0Pnh7aTPmwumOEjBkCTKrkqtEpBsPlpV/0LJMApnH1TEQFMhvZ1W63k
zIrk4JJvSZ1xW01/NKzCLdTMz/LyqVcIkbYRZMN97aJ53tPaN94GQEpbENMtqLBkkSuU1Rd5+mED
/kD8Pz0LIBXY8UuKrnGB6jegYIYXWo9/7mZosPNKYpcyGPeq/DGLIUjpwTzsTU+eV7IxOfWLcald
RZ9t9MuLOoTzHEd5EiPly27AQnR2WRupH7I72vTsa4b0qiVedSG7jsq9LlyLM5QECFz2EnEsjTfq
9gprtSKHvHF91XWwEPu2rePTbFRXoW0shqoh+IVDR+CNAYcllez47FnkTA8EAxxmrHj4Sd9VneoX
HYBz3puOqUBsAcbKlHxnlO2+LPBIs1/qvptnKSHfsJeNEDevxAtqLIKUF2247WfBsZYmcn7Ac2uC
PeLGqZnS5YGjVFJfvSlqjql9+nfx85Fg+m3sDZJdTSot3Ae/FFvlpZMyu2+NfZLGXtslYJFYfFmv
yRXqaBgubNRWhgrbJSYKnrTrTJlnTFoxoDh7ddCSIwKwI3mRRE+NRLtqWhsXdE3wq8e68qlgXbW7
LGeQLi+ofmy0PvHTVLDC2cW8lBLIiaUjRb0fWWep8QlT/mGplb/tcAIHk3XTJuVOMyhlP6+0jRU2
49inkPs4+AbHi7rW+3liLNrZsiSxxD7rmP33Nxosvp8Q4R8/+8sqX3fmYOZ4/MGHIpBhHRWbqVuH
1rqPPbVmRdwWyjHoFwk8Ke2HKvq7Kf+X7/0FRA/6PJIveYPykrX5XfB+anybdSwsmWSgqvVu9tKg
qLk6Mr6610VYIFITEon8JG05WxrYILDjY8KAKG+eBG51VjWPpU101gm+8v89E7/bPXK9hk0tYpuc
eJFXf75P8jgEjRFc81t92lenUD1LuhvZLwQRBv2cp+yqr610+e8P/S7p5kNN4veEdl7DC/5L6Z+P
Jo6iU3jdShCUD9lAaPt7C4s2P8ccPSO08n0CI7iON3b/phaADxVLyH3YaG6lGsuLvsqvMhvmc1od
2xIwKlnzs6axcG2Plp02vpVsjf++aOvbeYWLtmhb66ABWETqXy5aM65qq/VxvuWYeQAR8NRfxRaa
z0SzCM9Qfh/9CsMz0fDvOLlJLkeXBRJB2traUfwFEfcj/iuOwe5sb9MTiz4EuCSO4f4gVHNX5HbC
k2NCexTvgxtO/FhmCJ8JISa1kDaUNxx/AfTPLwX9IEjTHrYC/NMFs73E/SljwvjbYwwyqdIYIrNc
U76kYo5KN5W9YiR7s/IHxUnvNayTQxwO3V7aXeg8wLntPQpp+9F+nVbti/14uS/fqFh7DDYwt7GE
PgoICwneOkPcGp2y94KTSOWRGp8/NsvmLl1bnnEwKo8+QWe5gzZnibZ+t2/yq33L3EfhssYtMXl5
oGTIiKinqeF1b7hb9Nsi+PXv2/yXxUMhpIB8XMJqbE4OXxaPmdSrdQs3YUsTMRi8MfcDKLIUg5rm
zGh+NYtrsLFKGh/0MNW7f3/6d9Bc/fzpXw4G9RRPRSMNw7ac/EJ18l78Kptrfo07N9R9llOuKkhX
ZetxRXr/Psye6MXxz415KqRdZei+hIPciIwRw+YRv1LQnB/XWDHbP+9g2IGydZEuiUO99bEO/lFJ
l1EfNXE2YgAfeo9tddOAzqKpsYiN6+ZtT0jtoqJwM4KbDPTgp6Q6/fvDyMcLt2AQfpEb/+UuDd21
he0ga7dUUxnnihn9MM5QEspbmKo3ESvIAsi3fBFZXe1aSdCFoIGdSwJ29CgukIY2Hm6t6crCFaJ0
ZWlFgQB/iE2ScjhBufQrgvAIpXGt40fzHsZuZcwr9MS0kGO/fbgku5AQqBhXjZ8W5W/NfmYBfhcU
djx1liR/+XZZ08rXUOovtxoP+TlfS3cD9hK8cIN5+mHG/fRZXzYsO1G6mZHH6mYEl1NbmQe394q4
9IzY8BLIoiGdeDm36chd/TqEl8piXAcwrOV9gSezTuBGtctD+gawz3o18v6fF/jlkZipfRy3RWLf
4iD34bA0PFyP0bF4wNZqX6yvB2t/Pdg3bA/bCDHAvz/9L/vjp1vxgTH8Mc9roygGgAL9lk0pfQE+
2Ddre5fsRy89BPMfPuxv94JscAOfXZmO1ccW9MeH4bybylEVQX4h8xPvAc2znHVwUH5CGcWQfX14
//wc5fOmX1WjlVdWXu5VcDVppvjp0DnxLF92/ewYtPTv29BYpkbAURDIvrRu1SZepGn4Nk7NOpl0
0+EEeanoNozhiojfH/bab24+zH+it+D1gdvQwBO70h/jICVFGGsXVdn00+QEKZbK6PMVcsxydfHv
IVdEHfp1KP78qC+7enXJom4kwPAkqGYlezWmqJ2Q2Dur4INKJu+ze8upH9mcEgIpEWXkh16QWDc/
MMO+JxN9fGudLpylUTt/LcVKXbrKyqWpj0Zza5Gt2rgG3vmJWxbuSIILRuDxquFXMjZQV93rl7lB
goFPcU+tKQceiwWLsTnODTJh2CNiMAsf7D/lFgZOu6dBhspnpvkjasx62VR+WHr54GaoEwEZse3D
O4LnvqVJfaJKjth2p9WsmjcYzphLJZkrMJMrgT4Z5bGQVklAUOet1Dza+jxP5zW+9RS5KPvPxu2/
bxM4+/f7pIDniCh0ijDta9hV18d9kzaz+sh3tUafnh//MDsFOMSHHpC16pTosCWub14FixIj7HEe
YEsbLxHlQdsx6BwV7nXwqqewcBB/dKeLMmciB881slMcUgrXTubSy/SaPge2y9/SGxd8Bk/40fY5
IqaToxD5i+DceAzVe9DEvkRxfBdh/EuDMoQyF7r1xVUSP6uXHXwGciT70ksvexPNXbQexu2E9R81
hOyVytaW1lG8kIZFjh9ABXa0Yuux34XsCytWQFLyNoZVZfnNsGjZvFSns93rI5BMOfOuj1brVCk+
CqfZ2aIIpYnOKjxbm9OyLY+htNOjlY3lV3Iba4vIWugVh8u1YiwLpDKULqz1we6azhnAln5g40y9
k8Zuf5zhA/QAZgx5SR88BRctmnTUZtcldLhkfgn8MpmPiJnHB7N7UY1NEswznhtNiBcnEMvQ5a0M
ZIrhEui3l3/YHP9yeFA+zYQvT+yVXKvJMor6KJFFsI3Z/He15U/5SsUj660H+iKPQXuQZCet/cLe
9xie/u6KOUrJ4jwzoVFHr314qIqzoe06MP3f/56ryl9WL7odKod7G7YlHZXPq1dv9xmu7UF7VBZX
XMcaf2Y5s9lTZ6HwdNLoJn5oh7m+r+lNbM3E4/q6nSTdSgl64VXvtA+t4tPfsn9Tgf770r6TT8nL
ZvBkwT7VFFzkP1+aVsoXjP/75jiad9WqvdXpe7vJhapSkOq0H7bu7/SGLx/3ZesegZWlVoqQ4Fa3
aBG0dJFUR1FRh2vVKry+WYiT28ybMLCQ2V9r99/fV/vrrYBmTOwXt+Mb+mabuZK0g1wfo/cWn3DM
H1o37T37l/04w9bhGAyuNUNW41h4l21YF8d7FeViccrmqJMuhdNc3C4Q/iY8biXr3q+udJvJrfG1
Sb1wAvNyHOsWL7xfAi5+JYlbMI2e1FP3Ew7/naUhBlPXaEgDHJGJLVbIPzbF2fViaq1KvyoKLtvS
Yk26KKcAPxjSmuWO7Quhm/maz8j+asCtZsXRzoNlXNFElUAZ0nxblGrryRGtX1flGJVqWxUfIUUn
tGxTxNn2in0+SFB67W2aXc8dTINIxvIrpxHVh6ojXcEDqIMSQiDSQZlTIF4uxxG+/5QUtZfL8lsv
1yDgtvWudW89BnURHXzt4TIVO52GxWQwooQfSesgxOlylntRzyG4Lbf/vu/yB2Xl87ZO/xQAUwSJ
6LRTxcT4Y7AiVR3qy8yQN2W6aHs8SstjoqGqTUmpzKTOqVTMT2i2XKBp2eq9UmBXpiU3XRDOwSVN
nsABUH6WeI8BvC21sD2F9kdzgZ9hMiDhpsWzWSbLNbptu+ckfE4qfZHAochpHOTwP0rTDSIkZWzb
IzLrOMQfJT03rMVpcnedLawk8BogoFmFQZkduT268klCnA7iGWbnccCc50KKLodfc2Vn7OV4LRfG
OsG7bNJ5dErPKlS3tO6TdmOBMEWZK2mNz/EkoQbIHNalRSznOykb7+KeD5BllxLfV684PzTTqrbw
/4akR+j3Atw96KV7oyNAnvdoAm2pB1evMlo/sG+Zdu6sHB3Fxn82q/yAy9bxGwnG115DP51Dq4zv
aq3yCvAqcNUw7nbFBK3E+pEoISq/L/eVqFObrFOFNUz/IIP+cV97Y9BSre/kzUj7NI2Y50BrpXqq
R+pWywm1c4E0pzA1jixvVU9vZfyhdyd/X1NESjzJ1vTCVE5pX6bW1KhJ3pgX7BtI6YleLCu/tWhM
XwpoDYW+MfDOI3FK7RSXeNqg9Gk1daFgjA5ubP/USfzLim7KoPg2R2BDg7kr6ts/BiQqjTw1+pwB
Udbkk0RS4RqIi/A14yIKDsdQigLzp7wU83vZ/Pljv2wkMaTehLGxd1XrEkKHW9v7tG0xGrzpfYLd
1raHwwFFWeN9HM2HX7M7SzSngjfr9wWXM2YVDaCt1XrqJuTf9Z1xkF16O68djmI4e3jsjfgDYhgl
Q/QkxOLhsiWi7IgNSLbfv9jrVghclwEnP9aWl+tjCSWfHEmcjvGKIAQZRYmgy/2wsHz/3tAzNFlh
a1fBHj7wsj+GWwmv6mV21dFd0fxuAgn0a7jPZ/qijBV3kGgihf5AJ1u1MHFKlcXMJOlE48yUdcsY
hP7fl6N+n4vicrAfFZCVbnw9nWodMiRDDfRjCeEf78ceCXfryietPVyx/rgzTD/bSONNDlHOyeF3
4dSKty2HV5eW207xOtvHPaXaT7UTHLTEH2ih/NK74zDMLexw4k3w+sMli/Ls8xNsSbZs0PawdQtW
6JfqKOjarr62tXz8H2Xn1ds41kXZX0SAObwyKCfLtmT7hXAoM4mkmMOvn0V/wKBa9pQxD91VcFeX
KIbLc8/Ze22J0pjV7b5jELxiOb4GbgVTcKsgudyZyWLACzDE9sV3pOO7hbmC6QUApXIWn2JUhlja
3hld6vt+rjxjg0RJK/6mjJyO5duxMvOmQ87ejP3ofx+uotST65DK4lqN72thW5Fco0d0qElOmllX
mrIJSZjlqaEjOSjDn8qsznVfMokE2qRGdt27iNfKK+oIrobSmysxjwmG5k1QucXQ82cyRx4qPAgC
AMd/n2j1xxMto2Aj2QpR/9c69tetelV6WfWbQD60io56BDl2vEhJ1/isa8//hEx6TTZh8koahwuF
0hKAKaCTJEYnu7o9mkX/GZ6RfUkWzZV2GMNJiPoSoa24WmeDAvyAZKS5SjzEuE6fFSd5UDC9sSm5
nGPtuflV1/y9Z0G7jyVOMgjSkrkg/70WptSPtRjmwrZJ5xIsmb6Dp1h2u4hX9wgf6yJOtRfjRHA9
4mNyeSmM4ziS9UCUVV4+VGjrDNMlT/Xfp1n+YS7AgdFqZILCna0qNyuw1KlxlQYCKLtZiVp9VuAl
wV6ZMpXHy5ZB71eX3VGdJ/b4oVbrKZZU2LeHDjaGtLdw86MDYsSHmiB0lQQvmAt3Vt5XtRP4jpgd
xupJu9c1VKmrCCotWnsTLPlIOpzK2zbFvUvckeBW2Vvt2xf8/anT+0vTYPLQrEEiWnDt2Bkxlw2e
JIYH6OnO7HtVFQxo80eTj8aZogdCenei1hvtPmECv0uujgz0KnZQu6rP2RqK8gsTbMaGJQmTDRJQ
h/pijSo6kifaKVweERZB/dn3Hv3T/oSY83LXLeWClsqMM59ZHul3m/zdf+Bu0givrKGkAKZ2tRc+
BjkRfWpV8vQFE6fAJa4B10A4N/15bB56C9RGvJGUbUHYIahh4IhF4vjdXQP00NHW5jBvcWjDgDFn
Bf5J0hG0F/NDTtzmzyVBjz/nscwUuJ/jhCaIyMPOSezC4pbMNNV9xGjsCemCGE09t6WX3gueC2Me
tbvczdbsD6Qj1odFcl3Vnf2p/cm1eWO/g2qLz5fFKhjdCFXLW2hgHY7iWf1Yie+ZcdaYdIZr5Oej
Iy+he3ZfmIcFpiWIKdFsR+GUvme2ePjqR7e28ShSh60KAJh4lUpmtjOLTWK17n1UFPgJJvojfZyz
j7ok0538LGRIr23Mt8NdRwlypMaoCkJfRMg16rZ5C2TH5NwuGmFeQga7Oipld+5c5ozppfKleENv
eyF74k+OU2t51YjZRPuWsRr8shp912Ip/31KbqqmIVB00c8E9Q7yEkkvIihjCyv3Y9V5aj/XD8Gm
cy+LAuxub5erNGPYJfJEYCT/9/P6w570vwdy8/65XCOtkgpRhA0V2FRM/lQgKZ2X8msevBfXjLkV
KU9K6RHenlijbaq+K9X+b3XkD+uzhOCSKYqqMlj8GkT9tT5fiqw3m4qtV5lLboxUPqGKHEE6mcA5
E+XkNyh+GXs1LhLYsH4WDNCQ3W/pjj9MnJB9EkrIdA+pnKbf7NEFIavjur/421yj7dlsBSKf7ext
kmQc2AxG27RxRzYyh66bS5/RQQuQ6azo/0f3gavJjvJRYLiObeXh3xfq54X1q1MhKTTD8Sb8d8UX
Tas0BMIId/gf7OooP25xJj0rB4xYU52ggyf51AqX9VO/y8Wl8M4wih0n2Pdspp60BcLEHleiNOuf
EPtVToO5kwTr5/yxeTQgplZ3FQhDnScznCnnkA3+Slqbz1h1KOWrRxL+lv2xcP19NTNbNhL2xXBh
QNrdtj4UWBXWHRQlZqGv/qrzkIzdIYCHoR3SWgxbjkLjId7nc4tN81zdF5sNPNYdQRBO8OgjpVuA
LWVbBhIlsEmrcYwX9T1YDqAU2YtimcsczBdrHwZK94QRsX9LHN1+BSBAKQdmdouX0p+R4T5ppXG2
ri7zq/OsKxgs8deoi9dq9hx1tnGqd+o6cq3nCIJKe8p2Dd/F00WbLFS2SsOidpBhbWChOBkRsa33
mAB3i1/SGfX43nq8nET+UzTDzDdHz+kgfwe6os4Yy+IMeIxmxZuwTO+zrX6EGvEeQvKBeLIitGqD
M9Whs9g5sCFa22c/uA1O9IEYFwcTiIenbG7dh7LdPhWfMmdywpLht2GYTTLBGQuHGz0I8CF7Lz+0
W77EUsKKDHpisM2n4KFafrKjODX2/XgiW6EmWUpZfj76e1L10KFGNqHudgD+oHlDgodTs8b6nf9S
0GrGtNe5qRIlLNUY/3n/W8rtKDQsBENVylq7u9BCIpDRXPOmRRIVZ89qfFbZ1yebPF8LtkrfVS1n
AR4KyW31x1Kamvg+qC/E1uTQVvAlPqnF6s7TCFjy3UuHELBbAYiJzxnt98FLxOUItPOoDWdd8OqH
veTW+/YsAdSLVjmvrcuSKBXDK8Sn9OUCsSG6a8KnAAUMvpl5I+Niee9bydae+EHLO49ddLAnCYan
P6g+Sp2+uqEDY6fSLvbj0Nkq+FrZNtAiRIRR154qTN9HlnuqhPmFP2tdXhI2Q93wglw2tJYKlgX5
E5HEknnlu2w+ZnhXpthOhhhq+TZZiLLpY3hlBoIX0E9zqYJgDDDHJazOKewcIvHBkrxypDMJR6bb
Dvksvaxb0nYM+rjQo2OTK0xbV9doYLh17JVIl1k30azARizh4nG3c6suzXvswVtkaMnZxC4R/nk1
gdUKDhFFCDfo7Ykq3epA8cbrCrOcBXcM12vBN11QUDA3oZkTButSOUizeHo/0uwiNCvcIXngS1ub
jJbWE07+JxGVZEzJsFdbr4Uo8idLn/R2qbdeQpZJsRKJLwPEjWenOyJkMS4b6x0kiDgvPrL5Kfns
n7JuXpJkNUq2H9zJkMzazYRmS9o3SXgkf/yj9BE5Lrutj0FnEwR7DUpW9UfvH/aFo41ryGTnDt77
PefOEO0mPcQNKtyJdy6oLy167GKVbI8BwYn9XAY5XszlfEa1fHljo+gLn/w7bP/I6VFR5x1xNrS7
MlN2kvStLx1NmneAbvIXRJ5pbCfWXWggCfTwNCWRK1AYruLhDn3G5KqWlqLsBpwv2Fd3KNLw2jbN
vK7e1OxhdJCEWCjxSfrlwj+hRrU8Czs4JzuyV5JTNZ4PODCjkFKzFYggzHg6lWvosnW0daTy41oB
0rqgZ0yVmMl3fGRBos0ZR4zaLpEwyQ/jLuTGnasblzS7yQTM7dDN0qch24Sf6RKzE+AWu5EXFW4D
OBBG4PjVQiLFrdh2FlfY6cl3hV6Mjl1Claw73XPJlg/hCrTT1s3VRy2BlGL8GZbdA3triKQ6/P7C
LRrnarg1qLXrXpnchW5qraqar+g7NWHX1+dROBgwWhp/VQVu28yoxYdnP1i1vkOR2Miz/iiRpzIu
6+s6HvdxPjdN1hW7D1bwpQz9jNcKa9c4r/EHr3oPGTUv5Br966Meo4wED++ZuMZkUMOkMLReDsJ6
+9yekicfnFgt2DWB5fd0OSU+VJ5dt0ztzOyO64ivCyiYbresB7nT00Cqj1xtmSIfuhfPJs6BXfJ2
qd3g3BA2tczTbazdXy/rkbfChk8fkIJc5X0ItsafAVKtZC+HJZXN/GJ27Rx+XxjQZqsB254ylzOo
WtJH+6KL72nhhvK2jrckM9uVhFPgjwR2H5EUcM3XyS33R3AnHC2vo4ox405yCL21/gzVGVt5/Djc
95/1sf3DO6d90djLbqZIR+WgUtMuH93mnr8q35B6wqytDLbCuMjw1sVMfI8t+555b3jBWalW2ZPJ
irgcCSlAJErsYCc8Vbrh1AQsiGsNqgCdKdpNJrAqkBg8S7JrsmtaqRLD2lUybhQ2X2QmP7TGuln6
BNEzK/Qm28W6M2b/rpO+Wk7fXj941HAdk52tfkll/qojhUtiFLKeVI/obFGOsyWQyS3EOwQG/3oX
vNbviDg0hrpoXxkSz7nxAYqLf4o76gsAEQRqsWVZs4Qj0+K2J05tcOjii/vze3pxcPHHJ7meT8PJ
O7/ykuXELAFZ3UPXACHXsNDSh3NT4rmdFf0aR1kSOvvvLyl97/uaEnWypTI5k2kc3fQbM6EwCj+L
g+P6BbvDo1atyWCb1DvaZMivcN/89onyT2/1CVHDlEzX4bX8t/q0yqg1xjyV1oZyyhKowQ0lV3ei
x4dNH6l94eQVqiMpd4cBn6b+y/bA+qHTKH0hcv73+crNuKc0CzW8tmO4AxT5zqhzT/0Ugkbe0G3/
DE4E/T5BhEMMQFarPaKhXxU2au3NizWbfsEXcnVbkG3m6iGESz0e5XvjxdxD96Wu5MZ1Cox5NrF9
8wn6MVJHEgS4re1JgNg8NWQ/4FyA9mCsYlI/MryByA5PLDSu7vFo2egPi/VuEgaiUXfL1wynUzl/
PV/sKcl+IWMYwA/421X5oeH5n7NyI1dVyiwojaiL74Q1hdLlgVIhQUqMntalV5jndkEPZMWGSTzj
ay/e/n0bqj/eh9yEhjXt3HT9C+Lw18Mm95oQypYU7sqZajj+CxnCkBlKCt7wozg+WRtjiZfFdwC/
7/WtCCeTUHAP8QBwHUa6NnL4GV0cgCwkhyrvXNDiBIUT2J14lLcKCS9AfqchMJ1zpj87pXFUbYYc
0BGcee8oqw26eFt2xll1xKfHEros95d9EABmkf9A4HODhUBLPnQ0wlE+pBms4sG29tFReIppAZfO
uPRRFz/i85inryMHhTQOQsKyucvZUKgwa3vylQgJJrQK6TZ+TvYFk0nr6l5gfoEMxzAmAH7FHQK7
bvgkn/SkPl6eR5ePDHGYFo8pu/vBw+sAGRWwLkQUN57j9d8nrzpBpKFzvb/sfZdYgXkJP6a8x4ri
qNOMlZYMsSEO+02XmAN4jua9+K6+60/Rh7VSCDchaMaeIn2iu5B7l34ShhnHf04Y+ACoFXB5e1Po
h/UYj0vaw8HSn5E08iYi/U5tIgFBsEPC6Gxb2ikw3OWH7knEDYJekuy62uuP8Sk7ofURSXSpDqJr
vsd0b5DkFlNk5pTRho07eui9YVMeCXtbDaS3qPTTc+JGGG9m69LTJrwbyyZvG2pgVPzuo08p3LmS
F7l4xDE+8Z7M7iZvLWxOG5BNxpczyMTLPGiwZzZWWNMWgFz310for263RAJ6hJT+kLS2+U4oeXxs
HuTZAe3zPdjhcAGoiyTOGqci+QmQ7/lzpSc8dvjzRo8u2HqwX0eHO4hc19eS+QkefSqH4kEYnehZ
X2CuSHDBYIGBwmtLUEHAFcZsye53IyUZ4N19vJ1QNMTQrSIXw+0BvM5BuUc30614Fvt3+IzL5KgD
LNQkOz/Bm55E0sD1aL7NeSNeH62Om9vcRa5oP48wQkTC78iu2csS8vZAgoauvw1nthBgsDk1Bzme
ig3Jo/vHoeW/CK5ob/ywxoO7AddhaTL265s1tgstpW6vYbW11I9aKDdVwbUur7OhfUtDtsfmwSB+
JVdF18r26fAimftQlkFtagc9hkd5FdKtERH+I7V3WmDM9MRYiE6WXsELKHt5fC0A5YwJRXxSrmUm
g0kH+DewgK0UH3m2qmnuyAkWj3ZTjfh9iP3CaCu3ZIxlXLmrDpkjZLgaH1rcnH7BmgAVbuoPGULj
XlOghdxn1YXYQND0Qb4NJGK5FH9V0pFt8GgHKvvsNLtvtWHVGoNbqDBRVYQoiMuilqf5ki71SDnk
tbmQ0ct2+lsFBebiA1ekgYsL55TLHfF2oyNW5K6lr3X3x2d/0ye2StWJNNK9juRKKNuroHhNEc7K
rGQ/h5O0NBx69rY5clMhHkgKSJrJ8jJiQsfcLMCs7uUOy18xC+j/6oK5MkTBKSfXmUkfNDlLJQ6x
5DrvL61Tq3jPo8HrUpKsDP6Y0LrlSG6X1AIrHpa9CeygttYhCW1F5cbgfVrh3cCzPukaWt0NpPjN
F58np4uybPmQkAbfJbNmcunTiTl2F+UoDVARddpLibaTcdMWOiCJDnV/FOzNqnP+/TKRfrv7bt5l
fTN2RR1cm+2Vp4o3FovHAwWZtWVZ8eTOjgRbfKcZowKvmKMz/vfH/6/BeFs4WibReibdR/iJN4OL
1DSV/nI12y1rrvNUeO5pHTtrmhc2DhlX32qAZPtZehrJPiVUkTigI8l4m+2WnsFEZusc8O2gzFnd
T4rtNg7tbHu9rmedc6fY64/T+uSuXVpvnrtewxmF//3Fc3t6Wq/72dPgZJvW1eytwY9hAG6ftvxD
lrxN/LFTOEf2fc6UFlaCcJsSd7tZ44LLRLpGL+1qg0z0qDa82j4X/BneG4f5eYmh4jCfIMA0q2yi
juTlEUSB4XnL9/eJYzyZki/2+5R1RuVKrPC4K96vC5kkKHxsWDLeGdwuO4S33g4wDv+ulvxmV7J8
eruds7hHFOMKbkdDYwpTGNgJsCWx18FsOnv/vkY/zB9Vhl2yPK1PEFpurtAlVJsqVxT2HMTZNF6a
eFpBiPp8gJTy70/6MnLc3Az4+5jIwtPUDO1L1PZXYVMJppyPkSUdaqDpJDG9ZsV2JNmnX5vajN5O
v0E6j4YoYpVAEsre6SIuFMSIWgajfah/OZ7vQAwm5BhtEDop06DYmB6ev46njfMkEjOVNMvUzaDK
jh4kAK2eY4HIHixwMUyJ5+az+AGZz3ApWxbioV8j2pKYIxg2MsCAPJt+137qkU3418Dk1rNwltIL
6RajdcKT0AMZSRaLdlah7U88//WXc/pDCa8hYVY0RaU7qOg3o4ZSg0uq+Lp2d30qIPCm6ykxXqEz
QLHek6azVXYhEblnYCniXvG98kTPa3Kqhp4MJwBZ6C/P/HfWomL+fUTGzQtPT4tcs/LmutPTXWnR
x2kjd1Rrx9d5nVTjJ3CkrPnMyuEUSSeoTqy3L+Gg3sG6CLoBZJWg79pq+GWGqvxwn2tYbfRJ9Y5I
z7rZ3aU4TZOrNhgkYlIs6r17qZ38sWsY3hlvYbG0BJe2jqFu/Wea6uO6zRd4ULV+ozBaf7iMExJY
hiaoHTTNHYkpKRAofYRTSwKGEgK/D+WAQVSofjnwn5Zw3LP4OKcSAhXGzfnUqqgz00Yx7hCH+cAC
ECV4GWOHjYIzfG268jPvcOg/ibpp74RfPv2HiTiLN3ULekBO3i3eIFckibFzQ/p6cxTUzwujKoRl
TI6G8KVPdp32y5b052/LRZqcnaAAbiE1/RAjQRE7wMydGxf7bFzL6crqJ9csEgEs8vFE8pH6R/py
+TV3hRolmj/R3P79YH2JvW8WKw1TGupRCVCJdbsuFpFZYnHC/aO9N+RtBsx42tLtIRK+9W90pklw
ObE5V66exQTdwaHcEgPkO2XoJECSRjhMTpW79K+aCSjJzDmE+KU6su9oy8XlRSbvC6ax0Xq/HLj6
veDUNJkezXTcKv2M/65qYS2ZbXdFk9GHGOQBbkm0L9ixqsdo0rL5K6FCJr7LEiofJNRK/lBgxgm9
mMYcRBMopzTzBNGpm1nPC7lXnypanpp1ruAuJfdCHc3qPl41FQ8AdRUCwFcD6skm/RAIqhs2abZU
9A0670r/5Wb8wfhqatyOSKMMCZnGrVMQGWGmhtolOqaph8RWkQjhQSpJuu1Z+2A4zY6SFbyykEIC
OFhIog2cBTBLTlfMJoavXaFieiBYL1lapIr4HqJz/13PbKmfOAEeYIyX4jCeaF7++6J8t+jzBEMh
xsY28Tis2zrIysxR1jKTJ4buctMTxlCOcynHSqfAV0wgIcb8epmLIq4yYhtV9s/ZnVHDcB4CSmzY
FQRbo0X95cC+zZWm4zK1SSPFiFa8FZaYUSiMg+oHu764ayCItWRwuqq5hPsxxvN/nwTttw+7eVdJ
aqcMgqElO4YeYOn1u5hIn+E1Wed31vr6LLn9pn0YH5SNcjYP17fwnkY1iYZzeTntdqNl/vR+IPhh
eV1MDcEpgqTYm2t/PQVVIdH7MzHG6209RzW98o8pKNTsUXy7kGXy7y/yXRD537N2uyoKZWYF0z+7
7LrFSCMLZ8Wfc/qu13le4qkG25v94qf6biL6+kzwnZKhqdY37qMgCIVUX/jMoH+UO9IFifmU70T5
WQkHT+ItZGSNC3vGx20T9J7wNlDsU4+YRGSgAgJpkCqeaeFNz+ihqNlWS49FttSTu19Ozrf15+ZA
b6oqobM0toLc6pyciATliXoQ8fLahizZQckEq6T3y5KJKF9CSRWPjXtpfjldX7Xbf5ZvzcL1jQPB
oBgBln6z8Wn49laYytImKU4FplG/f+n9x7pg0arYFQa4I0KWaZAXMj4/H8x9kkIqQGRHXDkCV14/
FcFJrTjLlcQbrbu4AxaSsJPlT7UbrWpQQ0FQqngdpyTwVKC1Y+IetMER8mw/+iSwhiT1RFtBf7xA
WRn7xvGqAW8o74FrHt/HA/OR7LNKt3ppbht3IAGCkd1ETkVwlBApKIrbxugdoZln3V0JsKZmZxpo
EHAK5dgn5LWZBAkicNQIiknxXcFR19EtWsOT5GsbmRVcHFkpx+0oLQL9NManf1/r7zclpDIgB2jm
ZAAMpjjdC39V0FEh11JcygSl+qCwmS5Le1FgqFLc+9YwL67CLu+4wgIu8mSrI+uvRsRiYXafVoOj
ih3addJXL5Pkj0W7Zhcfp3gOZlUJjwXjb2L8thJ/16JMh2xxvNweGGe+Vuq/Drky8mgwY3bffbUK
EXaFnjXMqgFBOoPsWSiTO+oAsebaquYs4ry+N4QVCNASV5B8EgRO1GCUjtVmNB+MPITeFLgJXu1/
n9pva+XNYd68xdukrFtDT7VdSkRc7rXKQoqWFbHlZAqrh39/1o+XESMwQw80qBoOkP9eRl9LOqW/
VsOOmDCKlM+EwLCro7FjTu2ZRSr5W8AWeBKUxCsCRhnSwgvIViEZRNIvx6JO5ezNgwsIQAZ/oFky
1JibB7f1Y9mPNK3dDVRcheMv4xmvdFt5KxAXDEwV4qf4Q3hDz/IobM19Nxs+mPa/g/09Ek1ZsLzh
YJ6yLqpFQMuACJhH6yA8/HZ9vhXGXB8ZXJUIvRFew+1tlFjiUKSZqKEwP7Dyp9EiYjbWNseuP9cp
E0pawb9cpR/PzF8feXNLoLRlWBTFJrE4Qcaivkgv2HBmkBivMLuMheF7un/MmlnCjKJP702a1tw5
2tulvavUZfBLNfa9puEUqLyNTFmdmIXGzet8VIQuCrqEeKhiYQjpgepi1qvVLEYmMok8rhKRUIUX
Quqiu9bKtBXFei7hG6nMxPVhdV5Dif76b1uIbzu96bh4vnFu6Mwrv7b9fz3hXXzNJUTVxs6CJ1ve
JcSmoNwoPetyJ6UL7DEaIVCqhzpAJQUK0TfhQfomaH65k7/LEW+OQ/nvUzVYF4o7jhDn1Doh65dS
OdxU1oYRSHwYmYAQih7ZpbaOjEWue6uxW47jvAPWoixUy730v9Rf/48DYhcpInZjR3ezBe4zpROv
aTvswmUGXfUpOcYPzanf1Ae0uzTBLnZwiA5IIFLUK3NaxvZvKJjvUKLpnCiqobOb5BrdQumGvi6r
sh6M3YV0NWkFPEdOlxG5swq8t5huL9bhyGDPR/aw5yN3CQx7hGmiLMxmOYpvZoxo7XjpNg0DxuEg
JAuzWk4gp5a09fRzSJ9j/5yY80hY6MmsilD/zrTseO0eJOO3l5/8w0o1qRnB67EGmOLN/S/k11Yq
i7rYkZzkviCmWlA6e922tzeBoy8Ydx6vziNTnNkjSqffnr7p7rldJ//+9JuLGeVhigHNuOyQeqPt
/ADi+VYRFgmI45OGQIDUsPp9Wyz/+P78+3NvVqFMEQXF7HJ5J6y/ZjKo7Uj2++w+lSc04w+6k6yV
s+5oTyCQc4RXm/wYpRPSHd8Oehci8mLfLpfGO4zMRYVcMnwgp8ySSI8IjsyZEfR9DoP9pLyPRHJe
DzClUvizpFymNGLWRFBUdr3x78zt5DV/IhzUX7FpUh2eL0aSyJdyuHndNp5FHjPCGRo0etzE41iz
as4wfUnPsXJaIrInvXRAbPbVQyC5Kk/5A3qOjnSFxilfYdVBhJ1IYEyq0LWTRqdskyUjMeic0jzY
VBNKphy89jN8bb1Kdo071GIz/opkyYSxRZZE/gcXPzyJT5HsomtCIyPb19cM4/hOIx45/8C2QY5U
8mHd8chB1326wOEhiC50G5L1/DfFCdfwdW2AQOx4uIsgzCMwfIVkjEOQ+bnkMAb85Eerag9Rwc2X
Z38vEM94JZY5cOkIrhgCtwSZZQ/40H1iIfpnLGPnDh0G07Qy8Pp3k2jbcW+51FzLafCWktgLQw0v
hrnubKdZh7+sRF8v8W83L2YGPLM8QBTo/10adTmu5bgsxh3z9eWbuUwciljnE8LoLy/N78JJFhyN
nCSkHboIf+rmMalrK9WjS6ztOuP+FFUbAVg3NgBUjsFWZfrI7ghRZaY4WjkXh5eLkLiFabcCjeD2
3A3bSl83motF10A6dlEXAmrGpH/SDQiZ7VayIq+j3dvF98Hl3QQaZ/zxrzL2uBe53kpMXFvez4tB
suuKqMeO60FuNbIHjPwyM5B0nXc0wok6IAQzWDXj/WjOc4RSZbQeCILBsePTL2I6hktmZD+n2SrZ
EqnxLI+zVAQVs0ELQw4v03pIhXYtbC6grNklEDIc/FaSfus1f51L3aLin07orQh1ZGFXytjHdVd6
hYb4S9gC52uLB7n4kMaZZb0r40bXzmr7nGKDBxBkauQHLyGjdZdDkx0NeRknKxVBrbyJukWbbhPQ
BMn8mqIAf5HGP43aOjqno2IZK0EgYztbSzrjCLLnpekntkyQhjaTeEx9BG9EUgOMqtdDdc97E9Ux
LFstQ0C4CPMNIQzysLzKbmO4ebygFrqKa0M9VDrh3hvFmF+zvSpsFESzhOMWCKL3AUmy8UySZ2i9
IvMOe55j9oOtD0cqhP6KTFNeL/p2y/+c1//fXYXp9E49GAViH7KPm8pXiYF2xwGnt8r/ULFU8WEQ
K1eUzm16L6ZPQooGB6Lpv6vK79CLm0+d3nJ/VUux0qlXK66bHTr7awnYjKEm8sKJX5SOy+KzeLVQ
88IJXsHTR9zL/BX3FjZlHGjzUNxV108jnYUSKDWcKjLEmgBEvK32u66fWdlJ1RcGsmtwokBnpWXV
PsWWq6BpTebjMPfTLXy8IJrJ6IUN15cBks8U1v3fJqHyt7bE1/dkwZmG8Spo3P9+zyALVLWMdXWX
UlUMBFNUkE703i4GV/HfJQldcdvxABGOLJGzHhBSwtvEvKzZ3zq++SeAuZHGRApg1L9q51F6aZNT
3bhm+lsD5fuo4uZQb9Ysv5WEMWDWswNLY8ECG52LshFRIJXlFnYslT+eEm2SpswkAxXnzgjW1LoR
oGijAj/whNFLFedtseD2Do0lf42m7HhA4KqP8r1KMl2+oNSET+inM35OhRSb82vweiV3KHq0aHoP
uxIbUsDWShgPFGXixSWmhr+mDz58dS2T3GJJf+J6VfL6Hb0SrdTwdm1m/CZAS60WtEI0NJqeZmwh
R6r+0QKXp8h7NiqSNrsQK2zch28yepdu21qzInOZPvIftcw11UOEZpjQ62DNT6zqWI541VjYopml
LMRgdUUYJeAHv7y2+WEYdqwnYr6XzN0lp0xYKBqJNbnHV6SmlscNXxd9ZqHO8vx0pe+dkLOqLrMR
fjZmqDlrqfUnRBMwujAxxXgzyg8qM0gOUiOtvHhorLmgrNgq9Ml6DPm7tsF7+WL+hh35rvy6ufA3
tZVhXUurUCV5LRq7Vj3S+ElbxW4ioig1trKWk4e7Wrm7gk5RJ7i0/kvXTP+ppP2aAku6AhLsawfx
12IgGll7UZHEI4N/61gBRgQMGnyZGkeghvfd6HfVVFejElGA5pLVw0JFB3n6pR8VNwMZR7qmpeMW
/Ax5laH3MlF+McVR2LtbJO1eTfTpxMSY+MOODfsck1dpjmM0Pqe95BzacWmq4gPQ0LDaoYRUIj7I
hMmImVQmBhZUfcA7c4xAlDMu5AoOeNjGflGjbE41okaLp2jcFixn4yEUGNYOd/6b2P1W/U/rxW0J
8/epulk3LTG9ioMwyGurvOu1Rx1TkFYxr2e7Fz3W/gRlmYiopYOXnwy+hzAnqxvyvq04aq+4V/Ml
iKjcjU0TpkDGwhTF0oD+vwHDJJE4kSFRjoXfCq+p+frtqLmDpsyaaWx8swpakjKIvq6YuxApivFo
tBYAwikCYp5pe1416iC5lcxagSNNt9n22432OAZ/Ium36TtFw0/HAoEMO4vELEe7OYNi4ie1KOnl
DmtG/S69k/n+MCXzdQ78J29wyNAiJFZYELnlJh5Bo05Hfhn+FYDY+V3zGO8FHBLSIpz5oLTeDHsf
eBfEpY9vIr0rYaHZg2esAzj9kisSx4I2eT15AiNCoDWEH/MHcw63nhHWlBU95bGhQkEUks7p3bTr
fDuuzWW/aBem2wP8w1rVL5pH/5l7qjwHWx18AIE+zwix2MbcI2NPiavuPW3buaI7CT9gbW5CKn3R
he/01ol2yD4FLxRAcAygznhCXucq4cJ/I3MChUN5l+6zFZ5Wsk+Te5qjzpSbPCUi40iAKWQ68YZz
NYWqNvYn0ll0IcbBIO17Ckq2yKIzj9C4z50tgKmbMsEFN7xTF6SoPha5C1Tw37XDV5n+7W4CsUpH
ge38/xJH/lougl4XCz/Ur7voFfLC4U1wuoOq2BrGANm9rGjCdWdqr18mnD9uQaFz/N+PvWms0NxF
hlWkxY7UUxb6B+weGwnH2TOtnso5EK/H2GGGJkMzHcVJv5Q0PIT4gZDSQDpxP/59HhgK/3ArG5jG
8cBPgpIvhsJfJ0K89lKjigAOlXjwdORn1QCqITOd6nKvq6gME5rEuUyG4xWHYE/SAvEoxiGNnwdr
d4l3InY1DaFqoQCll1cdI0mftIrC4PUruHVFOE+Y4RHiHlunI6qxnJqA97M1nE1c9uNUoOkkAaJK
ycdPS4OVYSIdlvc5MxfF+gwuATW36MqphM6CmUSByYE33BVNa03Gmt6RNVw9ZxIBiXUPHt+zynui
POftppxmNJWgOUbb47HCn636mtOUHxLD7kg5anT/4uQcsG6FvepW5vs1W+tYS7FCXYLtgCrYOCeq
7jRiScLOm+HvalSJqBHpWpxCa8dey4mj3s1L4glZRf3uXBESde1O0eUU6W7cvzcDXnL9rOfzC+yG
K2HQnKACV5LyrGnHBPWQGvpbSSxowMZuBWczKOK5XupL0QyWTGM3ivYZtC8hKKykMp0uc9LEmEWY
zlr5kJgEIwyJa5WJ07JI19XSh+EVpP+Hs/NabhvbtugXoQoAEV8RCDBnKrywFJEzicCvvwPuh2vL
KqvqHJ92d8tqkUTYWHutOcfMPEG7WGSlWFle2ffsoWDzNx46FTBTft3l5kZslg029110xYEJB74u
H9tUtDMhA9N2c0Wtt++RaucK0VHZZmg1DzSQm9dsC41jdE9clvj0bbiDdENXnNaoMcXHOx+CZi8G
ynhepygt2aIPKOLNan0pu42GSipFhFgglboky8tjeX9Rq7MI8S3E/obRpHvJwm1+wxZJMYevvnXK
chYrhCNJdi7hrTRTp4q8An6EWDzlIWrvu1Mk+wt1f6HSdKhYRjMg4IrxkJfvE7hnyckU6ZGS0wdR
JUqdWDk2gi9BwkNNZBwnqX+7kZ9LZRVd/Ubxk2EpJazgCZNrNmrVTLzNo8bpyiclNF3YFMI1mIqT
03B1J4Rb1riy6hrCP6l9y9uIEgl3RcwuZIg9hbmRQdgDQYWi5kkhxAvG44pIbhKDxJDmkuxp+vyW
H8G4gxK924nOsRxeBv31ruDNbINVpUnrIIWekz1o2Hk/6+zQXP2wO2k3r6g2rVIQyLVPmieheA/D
D7V+qekw9hU0PACVdx4+xBAKKXEZ3gUFaLvvdPxsOPFQleM2LU3WIfEGm44cS2JO6o028UyE4BOC
S/LPnNR7YzvKUVXBT8SVGnzK5qsKrbklQ1Zyy/bUyyM6QhkOef4m3FbN3aeTpV5Fu2xmwnWl3W2F
6VOzNBTvHr2Pu2GR7Ipr6/97Kft2IaNXAlVubO1/zaSqhEgoy/bKWEM9DMmCvmvJhDlFpnyMouO/
X0v6rtokmJklkzAqRIhjsfLbqhm1GZKjNjAWQuNCBAUcEFoAEwein84htpvMba5zcg0gTf5UvX03
S/n9pb/UQUmkdGbaX/TFXUWJaRDTYAjmasAnbBQPWnOZiQn9cHjq8W19hfdvkEgSYJcu1QjPQxNF
NnLChVHvAn1+UTb/PjB/R7ewD+AUqACiJ7ok/trL/nZgqr6qG0pubSRim5fn6PpR5KB5a6zW45yV
sNSUyUU9kwNs2sMpNVZIS8gXWDKJZThdhG9ZvQYS41TZm1EblomprzaLhdYeKqz2iULBQgWUCmet
IjZIj9wawIdBpsK/P8jfai4+CNX6iEk2f+Wo/3mGb6DJ6k4NTWalvVO2l4XeuFLdjI3apPzsc4av
9IhzGaeCpYB3iyaGLwkii0y4qYQfrrfvru3f38zYIfjtqIZ5YBRGRCvwXqzCGCZb2pAnNg3KTUvP
QvlJCPHtyzEXQ7IngRObfC1vjS69GhonEf812YVNjaAcpNg0Ij0tmDz/+0jr45v/UoqRByqB2SfV
CyDdlw937SYGuKyJvg5vLjeuFC8nk31inZNhjy50Mq2qLU2DwFwOwSMTFIE9B/dZiA1RW+bAdbOM
VBdcG5MTIQZMYEr1PSw3ajFn7KwOftQtyuJcpdiRs013m4mdKxrLAIOoplysED33fUKihUyglKkg
z8NAplKejvE1COU/xNu0M460DiQ8FhUE1yJ66MDiMfyB0Zg1x7p9FlVfwH8q95u7sYoD3b4bS/bb
VcMkkT07iLMiMZnzLPJcsCrzKRR+WPu+GemiYJBJRaL5NlG/4l+lOBrasOjJ4w72I7hDIvYR6QeA
ebZCfcFk7qdJ5TerEDQ11j9eDVjVr97cb1ekmkSJXInXcAlYLe23Ok7QcJhP4PDcoheiknmW4KNW
5B8auXBCv7la2OJLVIFkLim/KuzfXrhPh9wUGl1bi8OsJnk68O50TUhYWRtECiienkzj8qmo3tWK
EfMNARrkmNH4nBz4RtU8mfRc6lc6qahOYpNAx8bLpVMq7gQIP8Y8x5UceIGW2dXwfCXn+IbhnZ9T
BeR+izt4bcJlkd/3vDAjQBpPcT2xr6obaVPg3sQllTVpsXt6RwWMevU9hfwa7q/ychwTNvVrZ9j6
2Bag4HilW5TErsKGq1/QEQtFh9bYJJvdyl1prJWyZL0m2ZTwmW5yrghzv/syLUrlyIicXg/Xs6if
lY4CPH8vImIQ0T/InyrTppA2EujBrTIO0zBQ1dhoxq9fIKVn9U5G3Exj6oq7rkEQtByY9axxaHcN
/ryxB42CjrbxVfDhKrTyJ4xlSjCCBk1xWkkvF7IOpe0tWITmtsh2d3zX1YHf2xS0/EbIf+JVju3j
ryuEpKM/RIFIc1n5smuqKuUmKEMSbWjYm1iOmnxeEwPHitTdgJYOL7wPOd7c8h+u8u+eZlQUE+IG
SdCWCBz8c91Vq0yO7mj/F0nzqt+us55dBtNLJzfm4A3MhG78q5i/ysJB1TaXiDFW9ppRfTbmWxWk
jphdbAHncKLupWSeKFyF9dFQ/SxbKbdpq3vVbduDlg8WycQ1m2kZO/9eW/8OTIQySK+ExUElTg1h
yp8fIL+lTUHHXlhAUbsTBW0E67ZeMM6HNESq8UMMTzMlPQeHQOktcJX9D6/PI9RgUsaE4C8tW1u1
UQBDx1hzNyr3Dev4EF89HYhBvOXaVW+nIT5pb3E8N/GCNSQrKmr945rxzeXz+5v48ji7ZvmQSbiJ
1pdV5wY+iuB9ulA2nQOD8bbQj//+zN88POnSgzhGrk9x+Kuw+G2BSq85cRC1aCyKbHG/zaWMKVm8
luRdlZ0KZpf/frW/xd5jEgKyCMnUNXO8Qf48w3GZKoEp3+u1yFzZ8OgqBBHKaKvnNkn87KU8jtkr
/UyvPGGt7onvJTQvf4DGsLnbA6PZnOwhAGsuLk5msddVe8KFebivSDoEIUYfRv1BXfLdAZogPqIN
AiMSsNKf75ggMLG9izIPq56I5MbOzV1Hnyii9ZW7PwJJ1W9Gf8bvL/flFhiKGzhOs8OZob6qKbGt
8a7MlomMkKQErjVYrba8NWxnm404eTb656JaNLm6E8rW6sRd3WeY9rhFwB9X93w63CaWcQGASxkW
k6lRTESGnYj+E+zA0uCKyPpN9kZxMZMU5HegIxsZA2pJ3LnUuF1X+m0buFrdTy8XxckbKGkKG6hH
rZWI16MNS2NDR5t5ISW9atopU2i7uD6G4qYin7u8/iQH+3aNoC+EppDJ6Dhg+vN8dEqgyQhA1TWo
K7c00MID2BqOmbRJ0+fg7gkyAGi2MmZ9jsG/5fWnUJGAdJn++0r+233Dlfzb+/haUpiFql7CLI02
qnRO75pt5Ch7JpdHmvpMD+/ufRAd4YJDtjanbdxbvYFTMzoF8eCU0fySbUEH6zBDLvoPC8h31dXv
b+zL+tEO8lW/tUq2DOIHrGZa7krdWVfm8mXF/rIzfpqifVdb/f56Xx53AYUPOu0kW+Y3j+xV0s4I
qVlMdFohttDtCtyrbZH/sJDo394nBDcBS1XZQn8dkee5WjP3wsFUpJ9jgWuMf+UL8P3N7YXqSZ0g
cdJfdfmTFgWRjmJL/GO7qpLzpPKKO5x+F6UsKGZT3iBEbvEs3B/YN6Bn6oBhyJXVTGzmZ6HOWVz0
9aIRPxmqye2CyRcFjCCuGFYZ5kaoXtFD9YlpK7p3L1wj3COWijHIl6Pg7ZItKEeoRZj+CQgPJPQN
q9uABaLymKd3jJ+RFyceA/FBXenFiiqR4d9k8oBemdSuXJjdbj9syn/J5r9WKFQJClYEkyfuV31a
3De3LDaJJsks0BKIUKtzshbd0RIBhOchh3HyqhKvuBY3ySzc34stQ6X7p25P1iUt5+Cpc+TpCU2A
a+ylg7jraec3VrUiaMBpXmlOTrbRQ83oavbDTTdeu1/fOEI+6gPGGBpJHn/e/JNeaKLwlkEnFj0C
DS/eVbLMixNDO734Oe6auzth6AwJ6t8vbHx3kf/2wl/vduFOYV0IVbFOZ/GRbE9PmQ/uEfImz6IF
4btEwSUu9I3F3W8PRxSjbnqAYeCr4DjZXTyEB+0p8GjLOdpjN8s2mSMuYJ18NjNpZaCEWqo2FqVZ
6GHLtWVYYIGvPz52i3Q+VsLOdZ27aGg8doVnSBH2O3FbW2iWtuDHluTygxi7/sSF/jUX+utom+ov
FjXOtK+bF9lsb+blWhRImtpjeuzOBHVQnG/YNsVPr7dVgcnbKk7pYbIAvbi9wuIynOijQkLzIJzv
ax2k1Fu4H2Ax8PBeXj/MbQ6cs34uE+hV+Nvs5hWgD+Ch92yhrKsFQY5rw5V+uGq+WxC13z7Gl5pD
U6KwxUopQ94ElxPuCP0eqKuIh7rIkg0XUvlx5vZdl8BUdLDmKDCJTFS/LIpy1tZdqU6qNUQRlHaT
KbR9hItrYLEzzTPJkoPUTjy6jTKeAa9yxjeFfm9hFLbwegNL+HGEAcRs/+Mya6+QtuvXPrYR97oV
+e33l661ZUdbDAd5+cC0+Cyd5EUJIJEieSBnzxbULTs3Z2KLU927WLeDegbEAZ5CqqwMPzT8/sBO
plSUPzx9iBz9+x5lYkRXTpJkGjKTLx2/q6y2pVEIxro3NtQnUvCSCWv2i1kEHyyc3TWy9aRgdq93
rQJwbRZFY1FDk4w6W6XgS4vBJoIAEgIPLoYozLUIpg2eMumEQqLmckn1vXi+3d5qMFSd05ubx54E
HGNel47Y+XBkk/ix6zYTaZsOTPgd0Do1wDapmsOdMzDrFswQ+wxSiLptr1DPS8hjy0bfVhFSMdiC
ly09P7oSiTTjGdLTvdd2SY3j/Y58w5ULv463ALDYYOtMi2gBkc2TZku5PybPRppaPGjuFcDIcB0m
e/C2oP47dL4XPsY2D45asA4NG8ltOA+YLACozKF59V7aXh053dP1oVd0zVYRiZK3bdDPxOYjCI9G
cMgCsGoTr4FeK3lRPNMJv9Y8uVqjuuaxdVWemmArC3NUHUPwPgyP4xezlQmMpVC3DV6tlqPuIc0m
g9VURlW7WTrMlwaeAzy26EEpAp6Y2CnCT+QvEpeMOeWpxtOgKqaKea7EhcAjzbRywk6aGe0GnmL8
M+qOJPDIAU2JAS+nbMqj7B3ELv+QmT6WGyE9B8KxuTM4TZIdrSozeEctPElfw4AKjnzhwi61hayf
qsucLgjjcBjCfIVZg62Ku2A2KlQ++K1NLRShRT1HjALfrYDrBiWZJJzeisQl85qwmNK+tfHFxIf2
NkNDlqr7iPlfsGcan3cuGpOrRBBu5PKE13Cak1bfuezJr52vJ45ULBKSRgEVBFOFwWA3E6ptXhxy
dcs7HvVvEheTPdoA+kUsbS7JqQZ3a6JX9LDron9LDY9LJFYeRh0LAEhjgcKmDVeBQKYdUQ35tJ4T
KKBrI4rU59i18qgQGgKPyGSEfIZwLpJzqK2UCDAZU7KTRO4MXsHhQuB57BnQ6EsuVo4uXQ+6iBQv
RTpHgpRGZwoHE6NQtOvDWdVNJ7ABo+emojVDqdPNSoY93UprFnr/QwPir4VWo+lBTsAvTDkP6C+L
ntlk8c1I8E0M7Ym9M2YJ7YaM7UghWCTQnX4Q0fw91vjyel+2ZlEQ5O1NzW/rsp8Wd7+CIRDYCvZh
0asv7uTuE2Gvw89Sf1jjaOCNP/qPRyMvrStjG5iNCB7gcRH8bdtctYba61LcrFUy9gArLqvKTl4m
G2Ex7tpFF1XpqrEH6gIFYIp1eafNebfa2XWpbiZvxWcJTzVadORoRvvAV5cRsBMLZDAbuzfpWG/K
aQ//ck82lmWsm8ZWn1jhnM6lnb971R/zGfGkWw0+E2DbbXigfE0+EpiUm2KHFPxwnfGoJh+rehk+
mxeJ+HILef50bKswiT3KcN/PkKXQcPnXbf7evMACImVpATk69kIvnIVIEEfVt45Gkzj0Yg5L2OJn
6aywzoB/gW6hDOrclefaSt9gXw6gaKmskDYxxQf29QB1lvrm/iir08mjulGtT3I+d8mUQPi3yyql
EXpjKwk25MqXkjGAz7lvVdhbCSz161akmLw62jzy83fGU3vsbP07XL/XZgUZKvRYCAF5Hi5nyW9g
Hm4U15jDpHWbhbC8b8QdAVs4GNwrSinhoMy7820tnjim5hTtwCKHjb6ITuraXGcnklwW4aZdSGtw
BK+wIdEOXRwevqCpnMaT7YxxM1DO9kHfZysJkhXS5mcSDIgrsJWZuZdeW1+bWIqjr5G8nIwZaF3Q
XuFU2xYrLL7rD8mPoUr19vCIIdm/Xom5Sub3Y+dNXuGXL41DdMzPH4UtWShn2Ho8Fx7orefevz9c
yPDhyb0vp9JSX0AkdvbwiIm/JGN6J+wmA8uC1bpbpPOjJv+67bzwzRQtSAJz5cl4yj4mEjJpGDwj
LV4nWOFXjrzY+v3Ijo/t6+JYoduXpnenPHReNC8PMZEeuLjV/X2vzbSZcqwe0RJDdHhJkfPXt2mK
J7gjfNNVHO0gz0pXWFVO5E32pptumP5Gz7+UP+EhI/DYA4HM0Gtr7kdpCJskSMk64RoEyN7Uh94n
X5ZbJPiAQkJhKdnGsQZR1zk4Rg8cxzlAPoTfULv0ececGmwxMF1qid4qYI2nr0JtX5aJx1GN5vHB
XHOfcbboeBZeeIh5M26DmEju5zzEwGAWKyqAWgJOtDRy21DtcJoh8ftInqt5gw0ugg7WsgHigGm4
oK8E2kI3o3VywiJtJ0vUlpqjPZXE/SDtFy2ABCQsJJ64JRb3yA+m+p8HLjXPKjmhHQVIXQT2a7R/
nfj7fm7uWhvNwqr3eV8UY7t4Y8zQPNnRfFhBhnPx7W6qyMqWw1bdK+/No7jJliPgq0IToTkZsX2H
q6WvddskvBQB8ME07dv4gLfFyFMs+H7ragm0qXPAGTo94SCTlbrrdw+TebjWNgZRhJcx1VWctSqo
lVJHR6RsoFIL0Uzf9Z/py4U2vFMvEJlMuw5gp5+/CuCrixOuoOiEbXMjGi4WST/bVR6YMiubN6vK
U/ek9+3JgNm87VMYB+ajSJKrYEnskjgd9UMNoAdCasupeSQBZkoR+9TjlvDiKcqILX2o5m2Cg8Up
X+J98hQvZGwRZ3qRbnoqXtkbUII9AMo6GBbWXjtdMVzbVQ/d66+AmOQJNwY0UXnEqZ4+UbCRIQPC
unJPsJntwIHyxUozIORQP1EYzGQr9tiBPYymCOCXwqr9BG/81ltcSbOBvjhQBvu+Vg4KuQI7mJlc
l5/C82SXLLstMgUd7wL75TWtcJ+1goaDjUtyajyqc23zls17f2R5345Ppi083+2Tsb9OeWDDP0Aw
Py22gnfZPIH82hjTblkt9cHiWck+4OnCJUBIJgGCwdPSI9uWoFpMIsqNFmg2uvGPEDA8sv2Q1lox
8KLGzWfNCzGTvmGn6+1Ds+zPtxnLGEo+bUqWxkpbA2iYsklYmZx5cnBh5n+AfrOHPV1/R4ZPl8AE
rGGKAv19EmbpLre55zc3QNzJIQXsPMxL5yC54pJkGS914RraQAA5D+iF0QvqzjvauMNtTjIC/hn0
pnb9SNIx73OtWU/iw/UUztFIi9Z9M75kPJ98JBLkPD6/DwN81Nyh+F6Gx2yPYcmOni/bquLuBUtq
I+v8gKEjbC/7aFPw31OSHoRDU1uVf58Cl8C4Ouvs5+wZt74dv5vWWYdGl2Gfhc0zNfbyYnhNPWE6
LJqFvEeNPA09ecXAjGD2T7DNfH7ieR8wmSMls87hqn97R0w4E633CmWg4r3zqZlU8Xk4RqC0JhY4
RVteaj4jPPcT2v+jRIZ4dVZ56LHRezO8dnqdYj5RZwHwY7ZboXdCJFOAm+rXudd6HefZR4VqU45b
pBDDwX8PrQbNPw6kx5bHfc0VjOafLTGKeQ8vpyuyQzlxETk30pB36Dn3hl89Vdvu2BywLK3K8fBz
6Dt/PV4Yky1nDpUjahlbIzICKZzVsvnkBf1qVjif59YZznTs5hnNINDy8G/966704tVgXR4UyDf4
TkYa9Oj/W0rIwxA9sncpZmPHAhUd5N7MiRyK2QMXR+qXa9nSHvzEAde0Tp7gvnNtqJt3wMxTmhgz
mSu47yGPciEEGyi9n6X1ULqTdQuTFL3b1LAmXO0TT+qcD1YWN3ITHGHBDMXWSD/cpn53vO5iF7AC
jFQRDetlhcyhcXfNew8e/8KdDnDEje1PAlL9aFo671eP/MZF6I6nlxWh+YTZrnkTxSVrDcht4qjn
hO/jrG4Eulom0kWBsmS8P1K4Zv1SXeabButh47WbYt2cd5/KgnuQCAPxITnEXm7H82TaAWb8zBZw
aHz0UZ76ZCeHmj9jz4q3ax7b1KnuZDuxLs/ayvT7N+omaYrJQ50+8kqe/tRyheBD4oAG9Ik+uX9t
9ndeCTt8pHkA8nynNdnOmM9PcV56jxPuhc7H+cS9bpzUIyueS/qja2Qsf5BVUfJyx3ZgYadMrbbw
sflQPISrqbJoP7i6rHir2CVNKq7524KtGOa3JYaClTB7H+xsDfvdmWfvqT+2GOJ56o7riunoy1/L
yEd5ancy181gzcGqaVO3tuan+0vMBQDFOmXFHeW1ITfO/HDC0GK/80Ftnz8jM4WJzcwgIaEb/X/R
LKZHEdjpPNuE2AF5DgJ6Fy39yExKXpmbemnUuNhAONjqFvixX86zQ7cw9vo24TO1brgPMewF9v0j
fp7Yp9yDvsVSxpoYOfJiXJQUH1qnxSD64fqROLjZo9UbnYbDhKwY8nBYckXInvSrPJyyvAPZoTBx
SOhjfwlIL1/SQ+czjKtnjWMwcz6JL/AvkEBl2nDDcgCQObEaV2VZiriAZE96rGfU6b01rB4vdvyR
ruI5+T4LmHzP54QDyQt1InkzQjz64WBjBRbjYc5nglntqK0BWgNh5mA/5DvTUW9c2eqmfQQBvdkh
355r836M3mITAhlae+baW9Iy9inGWU+elR2SxCkdBJfkdC4mkN0P8QfhrvUq94rXO48Oircpl7wj
QubhlkS6arHI9ICYaQuwWjwRw1ACjc3pPbkoFPhYJNgIPv6iyDrXHnkmJ9PHcDSH0bAjQwKjnCV7
k815sIhYHiHSlCzP41MB+ySRDdAnEEnTFF+LPFtYBlDOvv+7X4u2/bsNGpIuU2Zoh2L4yxwNnZBs
Np2BdNk2vOtx3FBc3zvPnCb7ZqTLUoM2j61FfA5bh/4gvozsXd3vVskzwheH3Zs3Yn4Vt9p1a2pv
RwLVq1h79O+dYkW7BHcFUvbL7PJENTdNVk/xHtigLTldZaWbEeEck+WgUdq1c80RUBFb8esoYhcP
GQ/7fftAkAgP9QOaN0rnYNn6wUlaI4WlGqnd2n8DhgZLH+7YZil4N2C4W5hP0wj/6PjECI9wpBeT
Dbuo1acKE4XTR5X4Us7THcFOJ+TDnM6UiumQz7sZDImALRbfjYo9XckLQDXGa/txpyAib+41/aAF
p+zhe6qQprlseL7trw7YIHuxSzY3P1x2NstVZ7dPnNy3+6OySwjhoIUIneKFn2yBVdld6e+S3cDS
EkzjH/b72rebbvR6mvIrNfrr8Li7mubQlvQXkHmYzZhNcUFvlY79jytxI/h7b/Te8A8ZK/qCGezh
cEx5wlGl46BD0Fy5tbQ1LgdRW1yadZTPmMWYtOVvm+E+vzeHqj7RUaP5dmP/jjFL9HJQhaobU4m0
C/Qio5er3NAcapR9zfb6suJ7EMVkPLELl7YZbT4M8nTSyn7HKSmLBbIrmkDYHGlMaYRtmT8NIv+S
m4ytCNCfKCYYjKBw+rMVoeKg0wVI62uOASojGoOYTNrGYbw1gdqqLcQraFj3hxts7OX81QD57VW1
P1+VENcKwC7nAvMbzrQh2F3ZO4Y+NwctQgTBF8nBx8UnZur179f+y87CByYpkf+hcmEI++WlIzFt
c+1a3tYEMt+XQuXFDF6og6WffKJ/jf6/vNCXTrZw79roElbaGszINX/Mrwvuermb0d4VgeDSmwtJ
0sj33cTntPbqOmkOt9uW9mNx++ksf7eeGTJATxkBG+yY8c9/azhFZnHR9HsnL0JgiRLdx0tAyuKV
gIou3Kc8p4DcZfCg0a5bJbYMMIaBnpNnkJCLq75nV1dFQ22J7WSUnf37hPzC13+9GBDNjDmuMn/7
pYL77c1dzVg173dZWeOHvGUuydcgKTFGIiUzwMuXa4yLLfFKzbG6+QPlxnWP+UAjaggfTz1vu7f6
vqvMmZKPVSZ9ZEjK+msgLNKrx2Dr3+/2l0Lzr3cLT4YcKlmCyvZFJjUovTLU2qSEzgHSekou275c
RB5dU6Yx5EL8CnK6UCcF9olSne4EzxC3eCDS5t/v5G9Ix3iBjWgXmazBEdz750kF32GktyHEVEM5
3DuiZkWpn0/O0NppaWqZl5SLJl3U8UZTbYbYmP+Eqxc3Tk0QYXfO6dRXZ6k5DpNyzPgoQsJDXu73
mRKeAtzYVGWzS0e/vYmdlqbXdXBu9/MFLulPsKdvW7G/f5Iv/dA4S8XSECbq6KRFHtibM7SB8EQC
CY42EsdFYvqQtPOfUHf6X4PZ8RAaCkgsmrETKMd/HsLC7Bn9tXjbjJX4yWB0LMpj72ZfVhpVWLGm
f7jNfBRG2QtQ/wYt8rQkdfZYb4s5szbOtbIplq1tAtAQXYgxdJImfubpdv5ZICnE8e+Y/CA8TimJ
tfk5Qck3DbYgkD7yZyliBxhRzkHd9sNZ/Sb4XLSFxcPTz5yflBbyd4sudQt8Qw2wC/P7Pz+s2Jq3
wYj0cq2scB2F28tOB7HwjCEvY5gIx4zdSkhb97OnRjtl9G8BbDFhg5cC/8cadvFMsALrdbDVA8Ub
iOfPCDr+PPCl6WVHw1cI2Yez91lQZlqVbTzdLW3+WtgjZpl4Vzty82m21n1m3VQpZNA8ZLvspO8V
ukXXeffUPAH+36w7P3LWPH53PSJX7p9P1ioER5LmTDQnBzg8+PSuGnwfJLplrnEoTAtQw1Sedo6y
GUPJqBppbkGTE8dJcUewAR0MTEjvN794bYUZOmgyYtlcCz8stL8el19WBxYF5PToADVuzC8XlFGJ
vZ6LN319x+sNqVmfjYl9sStHfpouYzoWmKOV6nyrToOKEef63IqEW9I7j5fM1fpmG8WPt8hDcUSo
bHY5MecZVafhZ0+/sEmebiE6YPlRUB4qc5EHcyh2P6wr6jdPSB7AOAVHKhNTii8lQdyHZk+otb7O
UNpOjpUJDXMf0f4gFyJ6FMr5bTLPWBvqeZnM1dzHOTU+4ErzTUWt0yiHQF6oV4zp62TY6tmrVIzO
buZrzAe16woKKWUFQz9GfxQXjLbSdCZDd9BdaqcwPlbZRqjPCnq9oLbU8k2ZrFHq8INucjBtMZDd
aUudjCv9lNsq7HeKPo5Aj/9eXdW/Xd6a+Mdh+HK7FDoZs9nFUNYLIOY0iXpnCqHGJkAIGQNzoWU8
u9E3MK37dCDdwOTr7Met12eufWvD/0X7cXE4fDrvtEaeV2fRlrnFdEvz6kdppls5ePPFHCU96Xr0
I+lJHvzF+NOZLPPrnc0196gn2gZmWnIVnV1HN2Tc018dw1v82gmn9id74vHrgrM7/8frZEDr8NOX
Iv0CeLwOQhpL5Rermv1OO4VvPsC4+e+Fb86Fxoho0aLr2G+2iGLw1pIqQmcj9s6Lw8vTiT9jMbBo
ZPAhn/nbFCwojZNxR8hugP5HYGMco3fZA7qprSdyuOCyx2vBQ1rS8c7H79Q8zeMh5Sq4YNnibmCY
v4wBEXRn+Rmdxffx9xvbX39eWi80YGmAObfzldcT59KN/0wDT99js21Zj8hv5Jx0o1fUUUmlELyB
lj/IIku25hyb8dQgTjzgCpsaBDECJeJTKV7BJ9E5jaYl8O/F6FbmO2+cxvHrhMZYr6/Pz7Nkvn3b
Mpy3l60VOm/42Kwn9+2BvhIbIyDDdJvetgSJTHtGRDmVQLIe812IDOMcA6122Bryl+mSUcBTAr+F
m1IrkNNn6RiOB+Id8e7ZWJb9wut9gvV06/rQ+hkTH/JO/MqOpwC+vGCObZp0XhQyzkfkjrSkdBry
R4nNvNrl/udnjK+AjN/FBcH6zI1lJ7a4fYBDw+Aj2IqO7mESt7ulwb8XSxj53pZmudPRLevolxNC
yB/zDdMSutF4QQRstiFi0csAdQ/Fa6k85kRs5dbDA3RBrqHxV225rmt66zUd52Y2OMY7rB7r6WGr
WcvtvrdMG+A1gbek7VrrOVGavx4DhvUwtrlNjzY3+CXNMviPFTqtoym7tHipqeSSKcQLiPw6refr
p5IGEM0R/0Zv4L9fKtv+1H7//PdN/7c89Nc9j1QLmwf18td6wOzU6J4BdFyz61PlJbUIPofsPh80
8lbJzOEYX+d9MG06j1k4lSpD8R/ewrerL54PlU2XimF73Mb+Vg3jbas1dUDAPd4y+i8YVoolnRzM
NRxTfNFDwL1CnxZ08//y0qz5Kphh0Hzyl4U/C1JN6/NMH+0mSojU0JNQ8OMA8uAEoQCRJyiDrI7h
q76uZDeSKHedH4+A/s1GnRTt/38bX3ZoTRFGt3t/LcY6ZafYkeX/6jBNDgHDaRrvqDRhv3pQarGz
J4vIV/3qw3hi3OIwEZtLPiYWD0YFQWYL+d14Khc1IjFAANmpfqVCQwg18UJqsy0jmoFIDxp11w95
wZP6zqKwGPy1hzBnBFQKnV1t8JrQB/XGzqPhCgvQFbN/H/jvKvk/PvGXR81EbusbjFZjPTExi5Yb
zDuxvAWdgc60lva4vdLoiT4DapqCjJAeHhLtkwNWLwSm/d3m96R4yUhpGqkcHwKfBc8D0UHSYyW9
aaiym7WSNKS60egUEruCwtfjwFibxse/P8rfrAHuIBosRJ8SQ2eim/vz8r2ZspaXuETXMi1DncWQ
1D/4LSxuV32aM+JfknMF/jlfGZiqfyhdjHGj8LX8+u3VtbHe/+3mUfvORNXBlrF9q3hsay7tVBZ1
ClOkspODsDCey8dwhiP6XVn1eEXJOXfEnbkxD/USoZe+idb1DCvBPLRB1fmkAk+Vd5Yy5Hc8f3hq
BC9j7mfKYLb56B8YRM9YojdxO8WomSer8HVC4kRnY8KCjcVYMGstVZ6LBFU+jhFqKUONbjNAoNDn
5A8eKFIJL79dCVK2q4d/nwvzu6NBmIuikJsx0n+/nIu+qkKh15qC3Y30COaLUmXWz7rnKrDCJ3Oa
T3OnRjzlIgw55NGUwTYz/vsFyrzVfDSetGgX2K5tY4a04LVYRSA6TJfRLzAA7q7X+/7iyLNuq3ot
eggGt4/R3HSFl+tZBFmwH5akXulzBj3cSytzNohEMfbrC6sYZISEucPwmkxHL5VN9Djjjwd29CA4
RJ/tH3Ec+rh5Vo/KmqKSXGkCpnBhkd9pyet/H6dvr1myG0aql2QC7v66kc6qSwqjWl2n5VMtLib3
aS56WXRuB6zmm35YdcJbdKW849wGN9m68jydbPRuUVfPP7yVb/ZoZMlheUYAJY0Atz8v4GzIqiSO
2D/wAMK8Z8geCjuUfDgnjKuHSKxlBaztAOHcjzbHv+013LsosPA6GpIKMPrLwtvj29ByIZuMpNhL
TPqnSEaAAaElqVe0SyU5/D/Szmy5UWzd1k9EBJ1obgUIob51d6OwnTatED2Cpz8fuVbsnZYdVpxz
aq2KrMrKTLrJZM7/H+Mb9FrULVmEThX5k2xkHEQMyd3p81yZCyXgpC7STLtGqM40Utxy5U/bHoja
HbD+Rn7odfzY+FCJi/ojdOESM4YXjTLPj4X5NUM8JFhEAVtXxf80isQ1WumoXgn8BSmaCotzjXdQ
aWHC5Pa5mxUyX2YO148CHF61hf0Kw4loNYE2z8M/YbYAjWepEYti9h1B96bmmFgGc0HfPjSjYxte
H0DZDQeJxWKV68Ukj2FvySxDT41b18jDL5+Y7Zo+AmFE2yyqxqLx0lWGdc3p8cfmTOoJYsXjNeKb
2ACCxaJtdcjGKrdJ9bFUY+lGEOTLGBAD/bmtAyaCdiwJXlhcpieJE78srm35llxXFyaiFPBSrlJN
YtEx0nObXF2fXw91PTAw8nzI+ug9zCQroDBlaUo7i1NSUpg4ruYm5N0YfqpsKlRlACP0nt+YOWUd
LjOD7jOdJx1EDxIF1bxuJF/cGBdbgoUR4Njpo+RpFLESU6GBIsA0G8EJoN62IogyX7F/H+XyTxPT
vwPtZmLq0zChNirL8xLCEcWGyy5DuX49XkefmUTtrCdHmKJUePrQS4qSACai3QnaUnTlBSzE8ZWp
SkY/XlmR/EeojDufEemnFci/53ej+b6kUhH5+OEHNj7s93gkouocVut65opsyKGrpE3h6ogwyH9N
NBJSo9r9/Sb99c7dfst0UYbaDAxvRALS16lA7vwuPiURnEFhkVdvjIcCvQhZJoO6uUczy5Ak9/48
qUwEZBDvwNobY/V0b1X4081AxE/GC0ZkDZv81/Ooz0ANslPOlITl+0r68SRouXSvRg5ST/COk0PR
ldNuRGLyBETg77dB/qFEx0z0v4cfxtI/n/Towg0SWCkfjCMxwlt6NNdm/FJvmWRI3kOlZSyaT4My
G8QF2t/64ffj/7QloIwD5EGSR0Op9WZRPCrkTsvqcihpzCLs06Hq+OKT3BNARyMzpwLG1DVWyC5Q
uxRTW2D7mWA1p51ca/fG5XCrb4bEl3O5maDbKhYi/wKWGdE4Hmw6NeA5h9RkHNfYCf+6mZvIuXMH
hoF2e1SCfnD6EGnBALj5JkmlpIaXssupeCNSfUo31QESxVs6Jw3y05xdDgD4UcTIuzvHHa7m23Fh
nLCSlBV+uHkBtJNemGKW9os43l8rt6JN0bqpSre6muSwm4RxJi7DYqkp/IqdqM/QKt+tTf80/ohT
plcEOlqjTjy8Hv+MP1/vgWLkMfLD2i2IuCa9ZnYdsxJIitnlI3uMhTEmaZMKzizDhzW+ttMa2AjT
f3hnRvi79bu5IcOuiD2hCsCJAICvp5KoQty1ZDTOtQv8yGgolCPLVA6RsFZG1birz5O8wN1c6Tbu
tjFgLoIvTlYKDqkcdjkX9FJiabWUfRNkwypqCaEj0p3mNPHuwim+M3X87dzcnjCMBsYMNXZs0Tfj
lfxmrSxzJd+Gq9KwSX41HNrCeJImOqEiuVNVe990IrwX/UJERik4zZiiLxuZ0gtrlEzCSkb+PL+U
nJ5mZQJF1FV23He7e8aTb1M+Cy6ZNY/GzcVyyL99vbd5kjalUirqCssdljaaKey94PR3V/LFLYGI
FDu9IoDSU0u82567fcP+Hhw3HVRZ0v3M2ym2aBMpEWVJXTXVjJpD0dIn3vcI+Wkkc/zrYCiA0HFu
Zlni0BQFENribL/XifvpJijQhESJui+BCX/7NP+M9UYPq7ztpNMKB0KYzX3RxS4igvppHClzILWJ
wrpqdtgTsUGMwjsd07852v8OF4PYVYzSssKRJYg6N11K/XKtq2TUaSv67EqMNmsYJeczaKZ6VstI
5UhZp0Ff58I4VBWrkOhs9dk0GxXEYiIezZOVnOReWBFYv6y6Xaa8NEUM4uw9gogit2Sl1ibrmo/8
uhuVz79PV9/gckPECmOIbHKNzRaAl68jKDSbFOB6WS37MzSQC3smEP3+Ze5r9qlBHhN9xvFDDDM8
Eq5kv6zVDu4hWYRo+2P/TwJgJyuVsXT2MkEYj6QzRLJhGZeOu76e+MgKszNE/cRNKvv3M//2ift7
5kha6AkRTYUz8uuZAxkZaXUQxgtFxhpw0dEDd4RYRY6PcVNIkXRQYDD9l0u7rfXkGc/bRRqFULTK
Wd7f89t9awYOZ6PAvhz6D3x1btua4DqbQpPIaoXkq1APvtrKyDl3tuhPW3BvXuM/QRON/DtFmNt3
8D+HxXXHDKCYtFS/3oSykq5EIuoxu1ZHkY81n5pk1oCPVe8IEH6+QHhDbDXhbJi3mSRmK43SK9+x
BcoMS8lwKtRUG8SXaPQSSspMg7QB1l4oYlvAxQO27PfHfftZHS5U1eBAUhqQ6VXdfFaVNNTKQhhF
C1h8ZQrb9EiyI1br34/yzeH+9zBgMIjCUvln82bV0FW5FiW1jwBSjdcMHi2udhoNuZPm26JJ/BLj
ytfyIfuqjDOLHaOlnlsnFg7NBUtCmrN/a6mMXMeIVu7cgtHtmtYcsjUGo5Eoivxwu6hTMyHjnMOY
+cK5tMcC51NKKF2eeb361p4WhfpOIrvySY+coMNxKuOBCbu1BswgDyC496fJmY5u29OorRBJgSa8
iP26Vv3lJcKap5V2OYRA5tqmIhROy1/62nByZJEpTQE/sC4hS+ietRtuV2Gjh7gpYDd2yZVHEtjJ
5bHtIicuaDSBdawTiPs1WTUVa8uc/OtohgF7ImrkKt6Tx3xre5mmxCIXOibfQpKXbqVvcdn2iloG
o72/Orm4b4hmT15F8rlXmbsV7kz50u2K9vZoN4MxCoyzwS52tK+oqnXLbE5nYCtOKPXPzemdETks
j/79vAzHkgkZYD2iDLXJmxEZ9JF8YrWi709H/T2cRghZHQGQ9ISqKAENDg7T34/47U2D00sdlFdd
lRljxs02ctTwiMVQLlZnKmpCBRJ00wdQiDe/H+Zb/YoLw189Yq4Ei2WMbr+b9bWM2kxXUqzlBVJf
HEAYSkJaKzPD+QT7tYJJilb096OCTf1+P8GXUFbE/qyiLbp9dmpjhIyiAusWak66jQFxIucHfQ8k
iv/30pD8GMfT61OHthe59fuywWqAvsFjgepoKNwVavaBJaz9FQFEbjU5LSlsII+X6e/wwXsq3tWl
ugTL6GlOjX4YSO6sTanRR1N5miw5LHgpDPCuTLlsHxW2j/qRFoH5XNISPEAXmCnvSWEnipU+DYMK
ZmQ0vgrjdkuUCcnneAz21ZO5JqJ9285Apz2Uq7OTY8enDbrSJ9mk8uBlTxqvoDJCPy0ZK4qlbWmn
0ipEC26BNphUCxCEEKcSdA2BQ4JcPStsYW18lihaxsbHaErXc1tiVGmmCFvs0cScJKRmUS/ej+bF
OpzXxcM59lDx9CDUeIqy27nFxFzrk34OmzP/KGM7vo5H03JV0WgcOTGC9pcOSwKN3lmwqTBwwKSw
6a2Okc5Nmn19TNe1S1Vt9Cjj5utBdRLKbl2fCiQVeP1o9CGJADa4gj+/klf5W/cYvo32iXd6ycGI
m2NpaG0nB2lRrLGDvcSx2x6vh9OnjBFr1kz0NWxwBMSgOniGxga2BQoxdcyFrpJnadHu2ldWCSS0
hTRfqQBin38V1iWamU8SeSOaNPmWiROWKO4fzFtoZV1ONWos7rL0br5HfxRbmrdIbwleZ1x0Fm04
N1trDzGeCJUsDeAx03yl2Jg21tWjvPH9wTIJR4zV49m5YNzCOZQMmO5xu0r3gd3P0gdhyWoaQ+Wu
QLdlLqXtkJa7LN76t+tj/dEd251M2g0LrmbBY3PbJW9vQCM5pAm8YXImGGsJOI0mNA8G6Y/kXg7+
BmWPUVs9nEZUzuG4Og8Gr+4ozcXn4oHiBL5jzavmVcGXZGziZqSRyn5sQz1FoUl9KHfnF/FY75KD
vr56ozkSwfQ5IUaXkeWqtrRinQhlVQon5lt9PL9QBqPEJwDf4ZAXNncYH5Lt83Fkl9N0qc6zj2yr
ICo/b5SHYlceqpW46KD8nEnugBiR7bA/H+TJ88egYvq4Wkh+xfEzeA76tT4N4W78jJDOoBk8ouUt
0+1F+j4ZHGEE7mDa0d1X3xqwzZCux243zpZ/+NG19p+fx/3gokCWbueH4vX0xOa4XpzW9SL3ihLy
23TUgZdkFOKH6yYiNrPYS8Ze4Qwek3hThFazgzunk2aBiUlw+9GkKt8eo9FTRvtxY76Wz8qyfs+f
hKUyix5GDtyeZTIXAI2N8/eKFvgj9944mKv46G/1HdnupATB2okAuYxPSKPLJx4XoqTPJLAgIyh0
v2l9Sw4cU3wEGvJ4NP05wl9L0xyKrfyZ6p9TaNcCznLrusvRo1+GuJlCGtbwjJ7HCCPYdedcFpjC
MZibL41z3ow+hWW2KhBW1zTVSxvSdfaqbJO5f6D7uOEnL83w6KJynEFP7ydBP8a9jhZ5Un20a7/F
RWYXvLvlWHCxztraVHsjRabeNCGBlpaOn0vF39lhIsJzMz1P4jVJaVNi9ubl3pw1qa0/5Ov+KIP4
O4NNBi+NxOpiY3oA43Ad148doVzHmG4QyxYDJ8FIINbFDvfqnPLwMXopq7GROeCxxDfK2svRBwCS
Dek4bppNMKdr1bg6xmso0sGFCKKzZPl7ES9wdSxc9dF4lJZYgI5USeWp/HheZ1vjUUPV301qW3wf
LHLO53USHfyVOIs8cTvydNwK3Th5mT0/R7MWQ16LWcV/BaHwoLqDheC06viDMJhti5fmWLm+lY03
2v40vXi9Uy3FaeEWbr+s99snBQW+iFYle/c/mfaQYLbbTvZUhHzT81zxLnOT45ELORHn8X7w7fz+
jfxW6B6+zETWs5BiJSCDtfi6qejbUV5c9Qgam3ayVPm5IM8tfhkSn3tq8PW8o15VEEU9CiYpVZlr
86GigQGYKIT9rBUfw/MyD9cU6kPxz9W83lmf/LTWw95gDIo1WR70ol9P75qljQrMHEALGhnJbrx+
/C652Hu8xEnxEf1+N35a7IHno7BOs83AWjEs0P4pLxjNmTRqMSLAa9zbfPVmCGpIYAvXf34/0LBV
u1noQStG6Ex9SSGI+uay8mt8rpvczFZ5xz2lNnp+QjgTvMtBSXbO8SJd7hS6frwybCJkzA0LoW+b
R1GPz0ZzDS+Hxi75rvkvG8QiOAgH19bv1/bzocimhsTMAyPa6OtN1EZ5n7cRh2qtDkVZs5AY/esz
xqR2eudQPyzwDJpkIkVfYrwRhXw9VBWL+SUMOVRhBxukTQ5rOfzTVys++M+Zdeep/TQaB1U+pU0K
hjLRg18PJ7ZhLLStmR7mmpsu/BVB0+OSvDZWXSg67y3Ov2/D2XnjAKDcoYzYD9weLu2oQpxSDgfL
ZBxYb4hV7RxXF5pXNMB3buVwq74OSUXkigaZNv0c/VtolBJk2el6OR8e9PFycthhTbTcq7U4fm63
/w9DhGYFFXswlLSSNe3mRmrxqIgUrU8PYFNZD16swZROx94iAOb/fgr5eiz160ML1CDXiWdOD3Qi
Wdmq6IiHMVI5p7WIJ9i4M/yVb24B9m0E0YH9pRhPte1WHyUUiSmmZp2vtOPFwYM769eAeVksiwDj
puUMNceUUBoPs7QDWscRt+WswkorTADTS+uCny5n5pRyC6SH7B1lQedK+8DrXHF1XZvTyxSfuOSZ
U/9RmAvsQuUlU/X+uq6eWdVPmudyhnyY/8jmJR7rC/A0rrIvZ9c1aQgBe5Gt/0BOtfFSPAFUfDot
zX1H30rYYyRbKFjBVDAcuXsluATz4pIWluEZXjMv4EOI6BlX+s5fng4QAZ6JVN+MVipMgWKqrKhK
sF5NHk+H08FIJ/JzaG0Q3Hmq1z2Pdt1G8wjJm8qesmId7JKkt8GD70WPoseoxkueoTtsZsYit3t6
ZnxMsulpuiGNAgNaNlVtWthWCoQrnWZTyheTapZOgVxN//tf+VNKm+DKqb8wX8R9T4ji8DvjRe/y
O5zgMZ2eKhZ0Q9HS02zJRdqLeW34m/CDqeKGC3E9erlugSKM6wm5jNjTxgP+DHkNOIrm9fWZ3rTN
4m/8/uG+Dza2Dcgq7PQGMAP33bTeZRII+e/8jcB+HlrFdLQapI+9a+K01xZyjSUuJhSnoSRDxdWi
2yGjapmaz8XIyqdkszg+olHDEhaiOzoIE3Mx7H2GfRQWZBvp/xzpFQyT+I0gB1fBiIkkwMvY4hQT
fRG4wvwCVEVzionkDcOueR5+Hbbcg77ANMmvZTTdqUz+MDEOQ36YGnWdJsqtcL+t87YolQs4sG55
zQ5SvpRJlgwJgVtntEJOs6ZfD8DdarQPk3t1vOEFvpm5vhz8pi7aXc5V12dqzk3CVTICbF8b+wZX
d2LgUMP2dw4OiXTQoRKZaWzXVTbOS/v36fNbZ+A/L/3/3IFbgF5ZRWZqlicSbApSmgqeYI6yK7AC
KgsKyZlJXFpSqI4b44SV5QN01tl4MEiDY6UlMAKiPsUP7KWljqiAxTGF9gaKS3Da9z3kRzRNvuAG
3aaS9r20//3kfyjP8Pj4etJZogxEQfTrFJn2TWZ2qFZWPsv8KnCwd7Vnp28fgTiWGlsy//MESyQV
j6K4UYvRWDdtP9xdFLshwODOyfz4OIeWKq18UwFA9PVkLtkFidFVUPe1JRLWGm4HrImTza/of5tj
N0+O5b1lxA/fPoqtfI5GGhM2y7+vh0x6aFmlzIx9kQ8ioCV/yUzZGivTXAbqR35+9K9HAxWLPtWl
2ejkW37yookFSrR7X8bR94ocZ8JVo/XSZQyAw4rnnxVoWPSNGJaFsQqZ+S/zgg3LFSpMu+nMRUVY
bfjRADbKzwVPCGVecJAA6DTkgp7B6BnyzLw8K9mzRL08QzreQQm7ACgRZ3WB6f7UW2mKQGBZjBtX
O4VWKMe4qkw7VQ99vgv1ZUw1IpCYkJLRtO1St+ipErSvydmp1VV28cQCdgkOt/z0Dna8v26Ty2vG
JriNeN0UKjKn99+Hw/emFV/Tf2/IjboBMdipCUqd3n6mAKH1x7IGRyFDIZvDHIrhYEU4Dq4x8eA7
vSaniYJ+jjQMx6YQzcJwVwAID0D1nqBMJTGwvRMR4iOuhwpHBsCklJy8R/1IFo3CnvX30x9Gzu3c
pIxoMtAvGhna7QJViM9KnndnkGGjJ4nSUct6P2iggZTIw2YZW77fj/etoT3MQ/8e8GYohyw9In04
oCQ/SOfQqzJlI5HvrhqKFWavVVw4UX6226q0evGoNrmlKlcbM9a4zH1LHmVO120Sv7EvULn68r05
LUYQ/xBd4xGDedg3kzRS7aiox7UoeXVH/4EKWUc8zV2fzzc5wd+L0UST14CMX/G2O3+i/RTUQZqv
ehYPyhNZHkJ1UCEKhPWugp5nMEPSz0SOtY56Wxa8GEsHp417cDSLi6cs3hsSMb2UO5VP9JOM9/zO
A1Z/emHVkTiQMDE5jm6Nq/6pU/JL2p5XSim79N5TsrUy/Ypm4Fh0JDgL8YxScz06W7Anur/guI6c
awGjjdE/kMzYF4VzFWO7rA94ccdI5ZyBUXju8omRUOcyR/PeKE5jKf1IEkwbfcK3RZ70OmQncD2u
SAFIVgkDoM3T6tQQqJ1miCtExKldeMAInrbbXhfnEUqg30eb/L05oigq0if2zESXS3/b9f/MVmIX
BYVPZWFVnzkPBCU0zhwZMSj94dQ+KbZWWWK0oiKlZl6a2j2pDYSEwUoBxkUy52ka35Mq/FDR+HpO
Nx+zutYvbRek6v76JCPKoBzjKk/MFzrWmRVUKrTApID4LMCAuv3B3raNKGktoIbeUe3+3cXcvvz/
3p2bd1EW4kt97rrLqigSin70yRX0ESdab9GAL08fzAqheRzQes8jLyQDqxGe49Fz7s+y9tiH5MRW
eHn4HuczQ/1TRaSDmc7pAjzEtKvqKBBeeh0h9UE3UCVkln4m8b4ifjqHN6ddJqaQPRQC3sU8sPpO
eehbqCJGY6cpPEV/FkndPIhG8zJ7CevEDQ0vP+H65ocR3xS8qOuLWg1ZFVaQQHgALaaqDFO6hXp2
1CgUsW6Y1NAgi7C8o+i6N7BuCc56mZ1jtPL9Cp5fjAvyUUBivSxfKHQXjnLUAYuO2/dkhbIVTv4S
doudLMN7ysIfJ6B/nuAtj7kTxOSMfxlCMJlkQr5FOAzPUDhZUvSqjM7uRELuAoAU5ef13PFuTqiK
UVwCL5puDW3XGOoYw87c0GK7iS5Wqm1Op+udKeibDnOYJv85y9u1p3hK0y5TuVkxaZx25YkUCoBg
RlaO9Q0gEeJ9ee7njiFZ4fqeofSb/Ozv0Zn7sCJCiuRT93XFIqVokvoqT1dZLY1HyJDDFsUpsQay
ClvNhxzotMHZaRuiAE9ekaIkMLzC2FyuRFz6o8mp2ZyQFyQqJm5ZujNDsWb88gUGx6+qhDQTVML0
NGRIDfP3P1NUGub0VIVCOCh7YZpRbgg2lwfpKXoKWIxPVFp89JJOMB6N5ZWdr4YhZAo2GKjO4O7L
7FnjFK90Cua0NTajTXQMjv2zefDfpPWAusS/BzOwGLM0e8kxPy7jV393eVXxO+612WmLR8iJl1nP
dhUEh9sysQO8E8CuNJ5Eh6qnRaPZ11lDwBHcoxhbJP2tWbukqw4lDOK2tBWWJ48IQKddtctofXr2
Z+cZ1s1tskzA0fBZCT6QI206QEqq20HEkSYKyMgIYZongT4cfH6oUD1cEXO4Y9Ord5kRErPx4QFi
TLb9Xeuo2DhP7nl62WYToJnri1sC9zwijHvxZ8ZzNCkes7cQRGC9lCnqYcufnGYEXHgMK/zQ2lSw
kc657fYMoFI4CIScjyHXzVKvwp992gwBqOm+JzM1JCWV5ZbTOaWGfzRfNVwmaRO0WOlU2j0W7n6O
j8oTX6Fzwjy8zsmZpOig71qa/PhSltX0CmzwAjwTufGUnupKtvC9T0DUEfP+aFr68rqVsSlSx1iG
x97NqQEIK5LDeP7nqT7vjtj4dwBqcBmKXu+qHoW8MVbWGVp/hw7ahFoGJ0NHj7Wa68/T9eUob8on
vhkqzyzchbvuIdu0/RhuVuyYK3MSDjj0+fklnp5mgBvtaB9M/KWyCr16MgA4M++K+5LcxqfouVkz
n3BqdO1Onr5LH1uFQsObYtP+nJ68fl5N02mIY9WYY7mEwNjww8lul/o0OZwhK568oezSYK7kdXLo
9u1Box4xrk8hTEfrYs5Ai19g9m+umCYJYpxcliDcZxLkT7eahkwV+gC1d7AIE8LSgNcMOWfJPQ1m
zisBtydXdQSHhEU3P5IocBzNuTMSzngQoBZJGVPNy6b5ez8Vn2PeGkbmpJpi2n+oqAG1E9SJtB4x
k9tsHOGaekMfkhqIK3v5UvOtcCuQhFs9ApHEcw87g+xdvKEzYUXBZWU8F4/NXOAJ0Uem+BSsoaBM
ro+Gp22yR14lPKCkTzr10MxRNvqiZFt4WoVrBFl0WHhZ1xALaNgX7sXul6Njtk1ml3VL7URYXKYD
MmtIyt1HbgLfKnVAxXn4ZnF2JrD+IIzb+aTzUv4omGqzCz2rdJkdz/tsGRPzRh+zcgFuLTP+Fzna
lC6mB34dHuHK3GSuAlevm592kdvOz+tmpzip003jPZi6GbQtT/CGFlC+7zxhpk3oiNWwo7CU0sNM
LXkqLoyp8qq7Nbbr0A7hmqWOPDem8XPpaU/lunARCLiXP2d8ag1tvPq5e46PwdoQxubOPwq0j4PX
7ileXAH8rfUXf0EWc+OkD8a79BkPVTJeIskCob1vPf0zmtPPQ0IUspKfxxM++a/V5wj8ejErtnTN
ki0ouLkPCql4J392X3qinc6uy2R2fEWv6BlOgUPcWJvu2ZZoblXPJydySOHi5/fYEsfP5lJbS/iS
QQDO/1CcnALNQ46d0sNtVpHTQiUEqufbgSttykdh03rNQwu8L0UWki9COJKIIwsHF/ckn9QL+q+7
2CZHzk22LCVTuorG5OwJ7oXmbD6XlxLE7GVCtaucso8GdOYku9AjZcY7H7ABe9lMnqbHcB0cdYpi
4Zuyl7fgIi5zJEV2YDI0rku2SPN6mjsy2+WhjtPv1VWw1Bf6YuRRQpsTxTNNnhQvopE3uIFrS5fG
xRMIR9rGZEVswskZBlgwy50rX5nUK7zSLcd/hhZe5Pr4RQekRgj00/SSpThPl4kVoCOpZwkfAFgD
AxbyMTjSgXPRrTDNIjfc9u8YBU/Lh9M4e9Xo5TsUjtx83v/5fV2vfa3B/P1ojkTaRTQY6A4SyPz1
o9lUJdnEhXY6EAThVoU9ooINSBGIQP5ZeGwWM5iL1IDWupfjeW5nVBwfqt5uW69iHGDO1sed4ehM
0ewkSXyAq4reR3cDLMJ0uBUChsZs0ewETmXv1AuKX5N4w40rXrNXigyM7n2wZHtMsdvhZXXO80v/
Jhzu1Vtudgt/r1SXBt08Yc86uWK31SY9kM9ClZ4OZNXhAw0m/RQz05NPGDip20gHAJl6wwx6XhPE
NDefL9Pf7/VfMeX/7hK+n8HN+imrKv/aZZxBZstMmEyiTjBR3nI+2Ml4JdtsJcd4E6Em3qna3qxu
/3NkeEYysCl6Wrp8szQ6XcqaMGGOPICoG5vr5zPGooSp23fx/mdT3tnBaf8ASXaYb12cUHdW+l87
of89BwPJm0w/lHLfTXlHuGSDyrExD6M1u7XoD92FrfieQ3L9/TZ/LfF9P87NtSa1QEyUVJsHc12t
+TS/9R/mPd6R9NUJ9P0gN1tPPyXaSqha88CaUH5QP1gM+y7xJ+zPQEYef7+iGy3896PdbC9JLzMz
/cQldR9IimR2/SwCrit41psRSJsX6u2wDpnB7xz3p6ukXIz+eVhTK7fbDcP3Tb3RcvOgLtM/+lx4
BRa+Sx11p99JGhwu4PbNoH2sYyahJ/ktQ1hJoyaI0hRK5DLwSDUgJ04E6/n75Xyt3/znLv5zEOPG
VlHTCa36MwfpZvkR2DeU9t8PMBqG8LfLUGVmGTYgFLZvRkWTdMWoCCLzUDyxQJuXR2l9fks8/U1+
yGcs80/gEojTuXyEL6M3/v2yqdzr2wAMyA75jPVcyOIgRzUTby5rbZo4wjY/VK/Q2pbIkWbaUzCv
9zl6E30h7GEj8dspAVXLxP39Qm4a+/+9Vf9cyM2Ao3bYSmkXmAfCVHNQE1boW8Fb/AcHDERGUKZk
ft455DD53d47jSS0YfumS98+RIaehxcMF8ahWvRe8axh8C4cZE9usxPZ99whMP40GWkjQ6bYaIoE
+d189rSr7l8z/2oc2JW58fRyzD0N55j+fOeqfpqM/j3OzaSXsovV85YgW+KKaRgGk3hLYepYzJVl
Oq3tFEH5WGrHiB8ffz/yvQu8mQWrNO71NOECCw80DNFOpzGg8Om9L8uPU5NBOZRvimIy7m+OE57K
QC2U0DiAs2WXdl7Rn7A+Bux97kHmXdwr1Pz4Ef33gDfv2KVRk0g4R4SLP4QPMfuUK/wD3yWyntYt
nSMW7MQCTC+TewuIm97Zf16Kf49881LEURea4ZlLjbxkA8+HXSSJMgsMZM4zCdmH8yGCo5vcsWgo
P00qQCxQL48UMuJuyxqqfBXES6PrhxodcL08kT4AemNgIdjocV+Cgcgzy13l0fdeCb+cBHNqhLCv
UfwsT7tiiR2WvY++GTjhv48x6cdTowmBCZBI4pF58xYZeWXU3emkI7iQZwK0n4ub2IbdjB9JAUOh
x+r3//OIN+/T2ZfQyfiCfpAHjLvFfpaSQfUobiSncZWN6bVQs38/5k+vMNqm/7nImxF+wYWvxlff
OFAuIe0BzexE8X4/xN+1z+3kx9dPH5LgZLqSN4PakPJO9pNSR7OFk3oesH9ObPYp5EMMEN3Xis3t
8/CYZ0i1lx3BISeoS1QdxqZLPYOcNfhLiEjbCSF4E6jT44FFDHfdasdHorhtFNo21Su7sgRP8dJl
O+ef7GhQqTiDxnFQkPx+TT9+Q/69ppvXpU9JzwqMQkcc1lo9yRPR/uORzJalb/9+pJtO2N8X0wCQ
pHHzkKGBS/q6hzH6c9fEYqUdlIn6UXntjJjMQ/0ZPJl7HLrxNiP0jYwNTYCJiCz3+onQ1X86vwuz
dFWtzFnlaiD9zedoe9r9fmo31e3/nhotLVCi/B8GzddTS9Q2a+RrqR1AVlDwokroXpZnakWNI1JF
yR66p+eGasbJqt67GTC5O8dXvn9VmTv+9/g3gzep9arUFI5ffuJWD1hnlA+UgKb+NNmzVVOfuyW+
3fjpko37F8Dqc5JTvQx19/T3EzF+KM4OlhCsJ2w0hx++3ogqF81rTNfrYD89vUzWk/W6tNZr1RIG
PN3bOhx7E+/D8w4M6fHOc92P990YptfK4UviWCtrNrW2U/6aRWPrOLKOK8ua2gQ7CLY9tee89Paf
38/4p8ntyxnf3Dqj9puzcsm0Q4dEqvfymflYHlW2t4dgni/MJV1TCEl+eWe6ueF9/3fI/HOnbuYC
NcvVtpAv2uFpvuQv7tT6wO1Zv0xsKge2PV8+LV8mL2dnuT68rblz/XjtjccuO+t0vHh2ViuqBTO2
ktyz2XDLrJnlbLiZrjN2Zty22bYdT7fz7f/n/bp53y+X0IzFK+ddW9nzUIvZpKKtPCqLfnV6iqbB
nK7lZZ8c7xz2pxGuDPm1IhbNEWPr68AimRABqploGGyCTXOI9sVbNRO2J1bR3SNFwDtfoB8nG2ST
tEIxhJKZdTPZyKZcVGddHR3m5phkp7c3zXpjCGvWyzsT8N+H8LziLwbqkQyFASd4T+j4d7t+87nA
kYqZa5CM4me/GZrRuUyFQO5HbJcGHKNG6UZ2hsSfYuqTYlNPThORMIJ+anjB9LzWHMJccQ3Mwdvf
+XLdWCv/M1qHxZ9EP5zWuDmsQ/9puqC0iZSuNrXDZQy9NWKqn4djgHv40y33cXXcfz7ceeDDDf52
8boGk4iOD+65m/dDCSI9LGpdO+A2ejhPiSmFJphPGvdefrn8fWhB3EUQISMYwob4TSOeCHJsFI14
aGpak5MaR4zxSR+/c7FLn6uJdH4SHkKNAE6X0lZYORSMG5xXrUMqjLGQKvt8Zwt7g0Uabjdsavzw
QxVnuN03LxlGXBbcgdEf4D6VVFGacfMutzbeps60TvgxCzfuCO+1w4t1ptXUQ+J5NmhskXZLzpd+
VJ8IvCLOAmeSMaGofsXquA//lOEu/mNMky2+iz6yh8yEN/wWjCnR+f35yd/XUyiBTT4D+DrBvH+r
RRVmGYS+3hzSZlw0lv8BBogudIeYz6k/jVn/ZM7VfbBGb6Lu+VIHDz01YmGGXxc7a/0m76hGfNw5
qeGN+TqoSDcFuDAY5vGc3vI9Wq2Wmj4sGuTlCQzNzGsWxiw9GLOKzIuUjDKSgN2BE6lQ2jTdeFOz
X6SIz4z8+5n8jXv+fibsgFnOIEG/3ZkGnUGiecCZkO4SOuHuvEX6koLF2HcfAYVnNlZXAvHGNU/w
YzSP1v+HtHPbUlRbuvUT2ZqoiN4CiggqKh5vbB4RFUXxhE//f0Gu3VamlTu9WOXMqppZpsA4RMSI
6NE7nHCEgYP8OPLvbQRvpgr/QvF8jRDdUc8vtnsdEZJHXi+jj+EljcHHSE/C/H9uuQIetAA6v5ov
v5nEW3QoP46z8O7D9g1NMxI2TxQn+gXoj6siPUUXWjxXh7nVp4SL8kuQybwJvR/kwDS3ZE78m/mJ
z69Iy58rN5zOvR67UnU7EdCuIn18cYWd9ZF9xfYMwpSZRRdfHbaReoE6VpmuvD2v/Kxf6p3Vin6l
fH3qgrIA2GvtjYIdOzxCFYTvVadGR/E272k1DcNGWgLKUlg48LgMMdUbYTTlC/pXxC2hgZ23583B
YE4O/EWPws28GyPvbnhqNz9+0KPZUGn4aoWop65zdJ5d2xXy6qo+HA4rMOPmODXLn0DcPsSDv5xh
ZbwqGA98Jtbz7cSWez2r1zQ+3334devlluIeJ6SdAlTewjW9uZwg3PLidtWfg4+ZgqzV5W2Z0HCj
lsjtqEiZvGfHDtXyVd3lrk+/NL3cpQU0eBnJsMrMRUbaAr51GVVWj0mRgsK0gljpS4erEb3YKcp3
VLxUiihU0OGxh+IVdNEkVvWk+6RlEH0dgGKl2n1zgZ8YvUfUl4nT1hhsFGVRzDUVv7qIQWFz1DkZ
wCdnR0PjvEQtwhVIkMcVXu1CQYfbFlGM9Wl8HV5AUA5Rr1M36uDeJq+7pd1eLw7UeTTZT9RN5CHQ
COq3vYcmE3WKTbKiqHHvXqe42sLOgPxGjXVKRZjpIy37kZm7GlrJfOZ02KNBcE5p4aXx8tCfwWtf
Qif5OabfrejvR0+eEVp3aHi1UWFAR+a2BeCSNuX7QFnSvap41c6ph1rrvNKGv/Bx1ZXJrHcoG6+z
/mqBGgMbdl3Gg6Qi3IZQxRS9Ut7ACJwWZ3iEc43iirZ/gtdn6cP6yrb6X3P85p+ez5eqPIP70z+h
44bkkkXtfxO7ZStoVFGLQ9etzpyU6AvWGmdr3zy75f7RWZLvtGc+9W9K3XRlpnrq7ea7ESVB+27s
2ggNI/NTrN1Re7m0ql5uEg+qHiR5tEQonZNTEPHSc+PsnD8cW7K+8X+fhzOlRmQpTLg/w5vdfv+c
KYczzwNb9UmEia4QGNEOTmETVdGqfqoYp27Uo3CPLA7LKlly1vMPG0phLMrqoOSnk2hcvOgcsx72
oXftQkFJZSwxbvyX129hPX/6dCD+97BFQY9IgW66MqYxgx5/s4qX+Hk7hyV2Gr3mSlI7VK3ysXbf
Un6/Lx5B40JCX/Ueu9pF6yfUtUv1462+3y+U7q736L9O9UipJSTY0O4ZnIA8BQ34V2IIoUP/evsw
wlkQ9XOEK7TPkPPF80IznH9zHvdjGCvnc+FGjeF2NAOijmsZUbjxmPYV2KsLnBAXaOKBRbv7+9bV
v+4XaTo9nqvNSDNvKWEBJZe0s7+YfdCryXJRjZyoMKxqBm0bMFro0rIFYwuvF02928aOIv65DooS
ib71DY+FvlXGn6mXHwirVTFKyytJLEVPsQrd9rwPs/DJfAZUYdHtAlKshxQP7SFYywRgsX4OPoa4
WWXlbVRKhPikVCGmQiPobR9F1UsC0der5O/b+4bWmQ32m+t4PzxtlGVA324IY3hau7tB89G8uMVG
0ALbAVnA0SRycY6jV6/aLndng0JLBY1SwQteXY2Gf4ia4FSvkvQhT+fR0QOKIB4h89tNu6VW2Yrw
i2rn6uIbBoiU2Xnv2iy2IZBVnKh9GYcb8DveDhXPXJuUefPYjzvP5Wt1bqje1i+0Y/vce7QOncAq
TUATt+PRDN3WXHsPXbjSAaYeOjE4ELWx9Wip86JFqadM9sO7m0dw+DXeuUV4kQME0o7ezrtZ+wHC
pmaIALSO8IOtOce+QkNSMDjYabPSuiM0dXH2qN4WGwpggEczX3s14EkwlUnkVPtw8gF6ubqKqzSC
6Wy17d+6hE9a7968OmUylrRkDWctNBynVaAg9NPcx5Xpdcxg+QrNSwensCQX1zmvS81i52g/egAg
6jAH92NbMavtAngehMchJXl4kQczOWqZ23ZcU5v5BuyDVrUNurODdq1NDSWsVXv7FlidtHmiM+xC
4jjuRIL+6t6dqxNTGYd83Tnbd9BXghM6LI6Lju+ve72e1QOcY+h2ZGSk/gvElXXwajHpvTtiGJFO
EngPrztN1WS4OBKgb0ESviMhhXQpo8tYMfb6cDqdLsivyNvWgY5QnvA7CAn9mP9yLCkaV0ji+oGO
qiFpBX9ndjqQ7wu9/o2P0MwcqnyvCbLKVrkmjUcgQuvHMUMH0Ia0G2T6OCnsfLmbEHfl2bt4q+xj
aXGvv6AtCGlJRa/DQOSjXjGDGg2BnKHBldeFA78KBwe8svykaAWgKgc0Th9XSXCcjKV0WiFVy4NW
7H0rIjf6BHREBRsY10tfnPTxUyrayIRAuMDPyU/ne6qpIXuHlW5AYrAU9v+8NYT7WR9Pp5J58hPd
93nWQLd7kA8ATZp2tEx4sgi3+dgZMwCafkZdUgj57UDvyWAHLb708VUUxqwbrMUCaCvB04wQBIOI
NzLWMs4kGhlIcCX6Iset5cEcclDmfIyMIR8zq9PxziOBX+vzhVixJHwjo9iT78qDCb/+1ZHv7Q0a
5NDnoCwmf4qwgfDfp3UOJUSdMappE0jxpUmNBPwE7gTQNyjTmRfdDXQ/MXwizWYIJ/mLxPJL5oWZ
ONEiScNbtmKgAwOWxsyYa2sdiv1EQ3bdC2r+2kOCYGSRXxpN5rHenjwNMJVExoL0gidP7309pCSj
1uvlch037rrneq6YX0S7dO4s5lWoQwHTiIWYf+257fmBNJXcICILqfnIXooxn+nzuZD672Fgjg0X
FKEoC4QMOYQR5lpmXW6UIV6W+Xxh9YeZv9lkExOlxRBAoNUIc7PGS7WB8E7OjoauJ7RFJMXQCEDS
Wl5LkVKQO3yiJiCfw401m/1mg84ZC2FVc9Pf6oOTORigXMo9wUhxr72Msn4jn/40VKukjzzbV3Qf
AWfGUWZVt1incc3r5fQp61aGGu0EbpxOQq44Eud/4XX2RFMgk5GUG6OCP0O5EFS9XtB3jQD+i68X
wKLakfpNUAdrZWlwigK+ZGPbiaMijjiroWLIP+bMHPixkD+//l++d7TCetqQAdnWIG0yD12RzOQD
deluVKcyg/IFuS/a1C8AarPGC9IJpKtgl9LvQ4jd7Zu76x7Wr67WhV1TqBWKvog65ryqV4HHrofA
Ygnk2WkZuhi3GWcJ+LaHJ6/kHHvnerVZ8A/th3uZP3ykemslp9xI+gB+poKIQ7qvde5D2NC+N8HF
9vC3B1p5iOTUyamT1gMb3u7etrdzKp29p6A3eRnEPdgl0L28kOHbDi/N46DgaNYVMm6ClXRU6OT7
h3nBVVrXddVjoBDOTEZA2BqAZyldx80tRKkLvsvdK5PyAH1AawdXBZ/d2q3j9axHRR0IzrWOS0Mr
VrNYPf1CQ9Bgyag42S+qIMNmo5vTeHmF3nXy9/H/jQ1MEjwVauAkRuggKoFWeEtnPq7aLIC7D8eP
iRqOAQ9gNE4Uj+VPMmuYDtlrVHvESi9ZVXyVaIa96nFmFxSLPL/eR4ulOzM2pHp5NTYpVavN5qav
9h8i/oJEwO+RCoSksJgBIwO88ZaLVC+PnHI7PEv+aXMfK3DWP8fgoJt2tX6hla/oUGCYRn4ZESlq
o+0ibb9nl7zEJ3SR8uk+3tKCh2d02r/kPorgu8P5qa0I4nQQIc5dYFPkmmcv9yH5+cvpAPVN6fgi
0qZ0994RlBxoiHved1xTfxjiU/AoHdr3xQGIKdyaOG9vMrrXbuaErDCysYjwbB56d/WpOl38N1n5
417ekzC7oBI/nwXuZTge0sGl1xfibP3s9wTjJMsFv7831mjJcCPImeyhdqE4WP9UMS39mxD6eS9v
ULtjmM+F14R7ETfsRHrrVSecdxDgZE3fCEW6Y9/fEYrgvCVZjKeByMF+Gu7LmEzczJT3YSP4e2+V
fl0i/52urIvn27HooSrBTn1wW+MpRRWgyoRCYpyJc2Q7iZWusI+WHl6u1kblt99tIFy8GpZrK5rg
EHnZWSjXfrit8r+ntZ+jJTP77bYSmOKvhZjbEmUkCTbkJdJL+A+Gpyf3ZvtbA0dzqFsWUcCgKVYc
245U8Xwycj0Pp8j7CGN8nHSsN/nV6HfVifiW1d/DmDWm/rPjvw3jWw5pn9zD8zGSlXYlSJNg7cR6
Q44pq0XhBhuwiFq9UJ8S6sg/Bron7taTQEHGXCTeWJDNoBvSpWnJfROPyvCLmywzBZZFGYviAQUU
9kuqr1ZMwFBsGR6ScjbNd0Z1ghTKsUWlCUf95avbg0FsNA7Ghxn6fW9RCECKBipYiBp/ztBu99oX
qifYjceoCJsSWbKsESDW/fV67S2xuL3e3uhVDavX3JCKAknU734Y9tK/KWqWybebkGX0bZlckt3x
EO65CfbQSW9NO4uXDFw1C6FljRAzrokf1z3iEssq9CdzjE3OFHvzYO0egJVWaiuVaPhTQer3Df/t
3t68VpQclPy5qhX9DnG0TDJNBtmfa49MqrXmAFMg5nBdFJoI1foDRmnVIL53JDRfSWz+9KofUgtv
nfpfvrRapquUSSM7XHhzTcXgEqf3WZFp01icHaJ8hujaiAzXxRoTczJJXaeoO47s7r93yS+zpQIu
o+RdFsBtBhX8NluQI6La8AxVP4VTcHlx8ihH1/++xC/Jb9rG85Ae8gfcqfm35wsu5WJQyOdKfoHD
AOeYYvdkl9GADIHDfyJ++O15vl/r3b2e73utTK8+iWP4se2z/Ynh59MF3jIeai4tPvM3LlBq3u0Z
h5qc9/dwSSXyzWz9GK23SqUazQ5pEG9VMDaPGn1TZuRy9DAuHyZe7vOPy7zXh4PLGSHUF8+RNtPN
rh/6y13zVfv7UbIP+eci4HFJ4hcLVbhzf9qC6+FJN6iqlnxyxqY2RgB0faHpo9L4FOL8AmARaoIK
JUdIgyDweTN9r8tpxrRohHdYeDoj+QKe0bPcCRWOJsZ5+OHRfnHSPy74ZubAwSm5M7GxzyFd1Rc9
sSYWxyZOd/3/9Vpvw5gv3++F44NrORjUnE5r2Pqu4/nzGMwP5vu3OPnHc715+erpQak8lWuR0MSh
o9iOjcRvr922xOvO0JkQln1yG/+fpfLfCXzz1tf7I7nm9tWSf3CL9g1yQIgqDc5l5ifpojc2pMzc
/nhCmdlvJu+VPtX7fjdj5iTxdMJTUv3DM/Z6pBOskeWi89huDpp9sCefwt9fCls/16mYl28XP1zS
swIqQELOKagYBnhNtmI+2Gw+Al1+3eHftsSbKUyDfVR4kM8GoCOBT8fvsUDJxcDsuPo0fQVZgv/u
9P9O35tZzF9et9z1zKCSiCL6kNBwyvLhXDGaoEXYng8af2/A37zmj2l8s5PIS+wLR8ig6ZMZr3DR
cpgA6EJwl8V3BHMcIGoPs81/TGi//yHa+tURlESAAExPGRmCnzOpXKP4VIrKJSBrYQ9JyoJ+qv/9
iL+AlsVj/vcS73vimmr5AP48n1OJhNp+b71GPbJPpPT3lT49y9uWqKan4/1JQzeHUoVDvI/ERWX8
9yV+tZffnuVt4acz7ZUc8lyiND2SdN71/v74N2q6/+zqEnANCHOA+Wbw5G8bq6jc1Vm6V0r+0Tv6
JL5JmV31F32OaE/3Ptanf3+a/17t7Wn2yVVF6ZarYUOmU7YxmUdycpwA/n6sX4OBb0/1toeDQ1Hd
H0KuczVnzTIp5SJ9koGx+fsq8in/bN5vV3nbvFH5ckW2t1Dyw54KUvnkH+gL/d8u8bZbQzV8nne5
vIRNUZvOYPtGy+nfl/gwVqW3EGCnoEEW7RgrEur0j5NFBmBYBd/2v13mzfFHRRBvOSAmfjhH5hwQ
uTrVNpqnmn9f5tc5gWJUEaETAHRvT3MIw6dWOqYl/7LaOxocGzQLfOID+XSNt0dRtTgovopcA2Fh
CsNmrqvOP7EP/jor355DHMe3fXncHZ+Xl0q+6zYscuSEB3MHtJmcUzNd/D1iv5nLcr4CZaRCL5gG
QeXPS93uWrIr3s8lP9fRnEJz7zxAGA3oIIdW8bXeoZxNO/SHa/7yeD+u+bZBL49d/rXXTrJBL7Ce
X2jPZJ++FINKdUutKc19X5kcaolNLpE88+Tvy8vGfNu4P67+tnGfMJEmRZjm/IsrqdYnysEX69MR
8bfYmsMpBV58HbpO5bdxVWbbI6J2CVdBV/pGJY7EoVRkep4UJkiFoXZDLhevNPz78T5e+W10Z9ec
JmR6Ei050wVpQioYe4prV90lBgV+QRz6MVX8i23/8bhvg4pQzf6QU3lcxLZFYvzTOs3O8//M2rfx
lDX1bUuo0SlVkA3Kjg4SKk0Rm2VAJdFHnE1BSlJjFQo58oiUiPTVh3H9LQn9/RHfOxGKJBvC3J1H
lLhCgkPJ2kOkbyLMJayu8cuofrjmh1HV3myNEhf2zyTHJXPL/CSeax8c5aePfzMz+et2NstXs4+n
FFn+KHgqa/yPOdPeoj0AEOnzlfL5+eHTAVvXnEUf/MpvaZIfk/IW7UX3/e2myrIob4ojOo4puIOc
bJ1zYMUQSzT+3ltKSW757ZE09AmLRQi3MZnvGYC4UD1it6t5P9dA6PZeQDt7Nsgdafo/umEj7s92
1qlZaiL3ErZprSyCcIDecwK4dQd17AWly6HiY+3yxgHCCRozKDp6J3j5NKM8vSQ1gKGQugaL7Vqb
HLu55sOvNNRh3nksqv52UBhtp+fFo8u7ytNgcd3ph3H+ohdgD9kaF7zqSVcAs+308jwPRI1WTohe
d0YZ7g6K64unX0RtXH9hh6itgsylVAl7IMWyrR7f9AIYfpL6fAfpBAqhlJEr+u1pRBRS8/r5ZiOZ
hj5sCJV4aiQHI0bTXWuEN0tUm9iDCBNf9Pz4dJJS4XFRUPQ41QsJqBs7AF57Wabbm65ReA6Nws0I
kUue3upqVIPF/lHQlUTXoO1JjAT9XkQXuROzAIoYSjvvsj6hhPlsIkn+94SiOvbbhFZAf5U0aYJ+
T//eD7tKvMuHigSl8pKNvYDVRZ+OyQI74ynHCHpaEr2zKBiSBffPLZ+quXRt0N8ypRRMel7Kzbbf
6fDeW41DY28N3mDprTlBLkkjS8ZUyiGS7yBJrncjASf427pN3vL5lUG3aPYK+Da1lJvUVeRWOnDL
BLrFz/Mv1J98IAp+ZJDLWDzrjB8f2yOrIZAA0AG9rAjEO+2eJ+lqYbjtWcizmpblWrTd8AZ/nf2V
dPaabPLyZroeSQPyi5Jv5hTIA/ZIfJ+hx+15vH8NuQ03ftWRbwB28mz0vhL5EQ6F8qQFdOBA94lL
mhxCNjv1Sn1RZ1hay9EXiIFzLLkkch8OrAPGhji8Cac/640iR3NQNAb822az2dbCziamuxOH2KUe
oJrD1WZFhpscd4Pv3Sgq3vTurIbv6gKkFU7kIi++twrqXankbPqSRup3N0ADzJuj2bNeVYXpoGqW
In76YEDRwS2scA3UG4aCrnnoffJcuxp7Ri5MJYKr92NjQ4W1aiKKQL2Bb2+6nzJhv5WrKKtCmQ3w
UM1zHP7pzhJQfPuH2JHXEiWWnKIjnh7Dcwubyji3LLrowgsOnB2JvltiBKgf53TYuGJgn2e9BBZR
q+VVowz5z8FARAJCSrWZ2rDROLtuBPgEUYWHQVGckjvKCyiHXtcKtYJRiF5ypFPZ/3sj/eafEa2k
lYI0YoVixpurSoPbdQ8na94PwPo3U7DaZWK6m5XAdRW2Kv6zWx2Ebq7lIbpkH5rbppBQVL0qTDJ/
38lvBZ0fd/I2tEpa1maliDuJx8nmMUzbyVRDCDwwbrRNBAZKNa/EKO6M9GHMVAMGx8vMgJg3v5oB
1RhfunFJSJ0faBsxVHHtoVrbPfSkFg0TDGkl+TByv/QAo4RdIAHLCRzh23c9v9elqpwqswpLARxa
2Nv6ufGjrTrPxn4ddMGnTWYxcpp6sYUqb2m1u4oxBrV3bDyBPCrrfR86SY3cLYyMJ/O8KIDcIJNE
t8qHuBkRq39tpZCMVOFwUEs0erwdr57qtpQ7HxXF3/rVseLeWg/r4ke9dE5bhVWEsymoF/37sgKP
GrEt6jONcjsaafAkVHqvSal98R+9ZAq3FgoeawWXsjdLrOrBs/FaBK3QLXdKy1mnEEK1rB8S0Nmh
X+7MGpQUmzQDgxFk6V8cpZcst8MIvG2xCUTJgcYApqrEpU/AKy9yVsU8dh5WEbKvilnST37q4kbU
zbYBZ2pd3qjB4/3cIFSaQ6ZkDCQE6FgztSrTG1DApFapHRpbpG1yDQjJrEpbmySLZFhGNqTSztnp
gqEt+h/W7C8nIpg48hBg00n6LxlHqBVn+3NyVCRpJS9xQAtwZQuQXb6w+NtgDeg/m0zmgwH079gr
eRHKy6+/byY787/FONwMrrJYLpeRp3uL5e+XV1C8a9wMqDvuZ1ywxkKrs/BPho69t/AqPUFG7Wsv
Hc8zqNThbaQjTgBPH0ujhQxo8c/tiKqBNFCjHClR5rfIf3uvXoLCPlH8aEiqZbyN9T39Gnils+g3
PdqvBVt6j3gkm5wG3HgRtqL1bRC2K9MQMPcyHFXtqLODxGWE1lcilesX2etOgcZl3HwRNYHFrAmE
D7BiB2d8Nj1QmYz+OauKLJgJPG+Ipjunt5Ox7nkePg9YgwVmrO1aNFQwNmnrZi0ICvY1m+AMNA+R
wot2Of64tQ7m0eQfOxI/kI7svfgwUI8yrVR08ZZWzbXca22UAYCAKZ4Naq0SRnhrzbB0KR7g2wCs
fR3g+FvzQjHDpdg5oJTe7AugrMALbMDF4J8vBi0q7cmERHK7CeCOHxz0B/xVsHSk6fvb2qY/F1Se
APcK9aoFK3SdXgxy3ZEdeALow3Nf9MHZi7upnkcL2CTOpRHhQHxKNiIw7k8derFp8rnvsyJh+19z
/rYED+k2oSR5YT8s9g2Yr13S/v4C0TZHw/HLawf4QTVPNakxH4xNHwZFQH0CiXBIpZNPn05bREyc
uk/NfY1xZ6r5/ynKXkZIZ1BYY4T57T/wTaa/AOMAjF3AeTEd9JhUNR0p0pK0ZFWBXaKjqj8pfNwM
2gKqXIjBw9XRw3XJ47oNaNpCZOhUCJmNQmDSPpIvGQ0V7eMmOjC3rZ6slCEaWkpqxBtCXtLFxU0e
/losNRTgnRgSedAOM5C4Gs+E56/t0ZhDiAr0kaqnBluxJWU6DXAvgsvgaSEfBjwmoAWnywhAc8Us
5yFKC2kE5C8ZU4CZwhrQPxqENAAfbTkcI34FioHA5qFr5ifQmFL4JUMmsH8oZmirQCbwzU1sNS13
CNSn2A96Vsw8OhQc1kHOQt2NCN0e1swOsXMBvOwTgIloy8jf5ED99VJ12liy47WgjLM+cqaJPQVv
Qo1uJr52/ZN1NnZgRSn8uyRTZOEClwUhk8XCS0G9Clw2NCyPCmNFT6AGpP+RPq6KfrLl7XNqc2Kz
GJvARABWQkbW0gxNsUf2bRkplr5easC4YF5gEdybBY4lcA2z8tlSxIyCX/nb/mbwgffFL4wg6JnS
CUuTx0+Dl9+eEN5BwhS0lxRmOY+wVINanaNBC3N8wvyCpRpZns369i135EqtxgVhNW9uWAtX0+l3
+/Naoytb4sPdvTG5ZzUDCBnK0pVNlhVRp593d9ieD5fXTMuTXpJ7c4ZjNhqHGQqBloT8QnwDSAl0
Txdez7+HhmayXwzD96u/BXcHtXBKkwPBkolyI0uEi5/1MYE/cO1WarQEDJJkSwuouavUUzR3BBDm
+5jap86yO4OLX2CMxc1Sg3jqo5HrKpQwKXzLaUnOWoJv5rsgZE3WTn6c4fva8BiKWMgX9hLgUqr3
ZbW5E84Hgifr9tt7u93ddLFBnCbFhw+7GKMpszYzukVoYbuYZtddunxqrb/5MDVKXsb+n5WDXk2Z
tiBIvTQxq99cZfCIb+f8GZWMKsrmm934MjpcjQONvmXjWZEOph1I8r0ZQ7NMDySWn/N4vcwmver5
YUAnI8MRwV0qB8kM0/wFRedwOclANTMAzgLynic23Y8IKICwEHG+Vy1uv2rzYw/lGwRWUpxKqT6X
tpzmgN9dKOnZQLxg38s3ADJoGcRZkNsVLLj8LnaviNEF9M5fPSWnq/D0hnk9R2n771X0b4CjgWYl
bUSjtWgSZP/+bZji8BlflK1y8/PTase51dT+Y7O91tDe9C+JuXdUt1TSgdOzEg4mh66Zd3C2bdxj
+7R6DZE1fM3laXl0mCjdPHYJBOxsccQue3/faqay9WNGs1stQdMNBJduobfgJ8wd7s/j/X7znf2w
3CrggtwzCYeD+WwU6Qw2YuRHa0o7dEvwB42L5FtO+iBuq8OTuXkAf7q76hivhT2FXvXWTEaworrq
p1LoF+Tp/T7VssjHwLQGbuVt5Z2v20ei3qKbD3xNoIF83U16dO2E9teSsZftcIKo+Gge/vOCg5t4
fGs+8/rzqkMLm/V7wFacmZXxUNz7alX0cFLZZiJhspC+gAM0W3B2EFihi9w64gHkdaK1ITKITj2P
LoIOl3cEs/ugWYQdKC0neRzmwl9LouQgcMV1D5vwuMGqoYBL5bu3OgLM2UvWO4EdaY0nDQEsfd5C
a0Gc2QbxJhPiogK+IzIHfaclz+sAdusK2mws/TaF5tWc3ulzGzvOqi1xezs1ZQGJ8OVocuI7V8hP
pqgBmrGlGg9p5+mkzfF4VWzSVlxr09tnEFXP5y6G6NYv4LmgsYRqE7z36kieBCPDsMgzSpH7C6a5
crpJA1Q43cW1E1kkhIY+dhmr/yR1WZE4JU4HUHKIQNZPG1PUDtoxt2Omt+6Onmylc5XQ2Pc7lHQh
P2vM3Bz90GXMKikn4llySJY14onpFJFcT7e72dXAr/az+OOhNyVuST85in8OVG93KX7k2xZXnmqS
bCPuMtfIG7CkESVQbyaevtB70oAgtvtR5+1fmIqGN6S5X0KePId5uadv19yd1V0UFfc3/7qkjxAh
Wu81hqMYYbRa+jAPrjSiDYPuiYaS5nlarQdOYkVlYwaHP43OJyMP0To7Zrt3D95l8nKKvevoBRl1
2YCN3FEbCfTaDlmhIhTVIVTM68dDPxd1zs0mfW+L3LrI3ulehhxrD13SqTebUt7JuDhXGlC25Daw
XFH9MXpAHPKC9eCGaop+WnHYhhs0hWCemDAxQyIg+s8eNg3LJZStSCe0ruZ5qNZfvhYKV8bTztOx
UzVe9fMCec7mnQPEiOxIMgo6227aiCESr9RRxrTj2ED3HC6dD5SSWubJ/rU3/12Fb3ZRez2vQZg7
3ahbq/RDP4xxDkLv6VQhzzrzAiLEk0Fs3yHkJ2rCBBAXDTElByOok2QMO7HRbYgkHsuRyDm2AO1f
TMixSYOeIDZnPUuM2klrRNscxGkbE7fO9ubjCLsWxzqSw6Z0viUEohI00LZuCnjH7y1O2bbUsu1Z
sLABhArS7LNl6REzPhDJzkFIPuM0QKe0nAaVRdb1JLaTQFhyv2Sfxxx4JMTbdrYdHgeTV3Qys0mD
lOSlv/Y/YOFTU9Efrah5NOVmpAWPI6Qlq15uUGIarXZvFjo3YPljYU6I9Gc9bYrRkYYCPkoOqnX6
DHs7ehxCpBqKnLD4rcu5eceYSXuVOYxNRxr2OorsJgIF+sHITXc4PC2A3PMc0OBDDd9M6BOFw4LH
cg4dzk7QoGutCcdTCbhTIO70W83JDGMPLT6Jo27Am0kVYsnlYyUKIY08kg4ufUT3VntvuDBOEFfM
IDq7AzaTAB4lXKvHKeNVfyCO/ZU3mfZIdXszsweGaj6PibY8QOidhXRXguceWcRr7QnmSUIbjwY4
vdcZc7jiuMgj0LnmjdwD3NsjvGtmWMV3pBzBxgCaUR6vc3wxOjY1VXl6xJCzWRiOt6ClhkN4d1UJ
onw/p7MaNf3WPdZJvNsLWSv8kCwRmULxZJxbaFezaOrkHaRUZO3ZBxPF56rDuVXuWJaGpH+wXVme
fynNfpKP4Bwgp2CaF8hoS4iZ8B66n1iJPntC86Co1uxX/Vmnq5XPlx9cUKbMOgVRsWYFidM8MzZy
DI77/tFRW3cI2QdNXBsiuk4B55TVJGzp5lB4n7S+yFIDmU7if9YnDcM8KPxQzO+v7CXNc2WGNqlL
38f9oo8Sc+QmEUzkkXdazU/e5YUsdGKfvW1DLetGy1l158WmSz8jp/lBJWc8pyF8EdauduI0vFk5
4NSSWvNltJ/gkkhzLIhj7YR+VDh4+JexMyTmHtQiG0LrIRWrPMfoKs2mLeZ03JJ563ad5pyIlDzI
DvvPoU/Hiz+to8ExwqFwwAGKMkCO013aKDViqyS08EZsYSBWEJER7EtpAeYFi8z1g8GRo2E1aKSq
lc/r5qYplBBhneOiE3QwFDciD2wFyDoMR4s4jLIFZqdB+N/fNKTE0SU+GTp8M8UcpNilnH2gL7HK
KzDlINr9VMAuQseGB/rLar5BA6qV0zNIxXc72DDJ7jE2q1ZHciLsaWIrViepEpIt3eyRuVs89p5W
De7Mvrid6UKajshOnbAwwfTJ+2Wh7iGogq9MQamBhklxtGS0RvQjeS7xzuhpeJm14hwkr5SWWkIm
9kP2To8d+TJkT8NuL20EFge1LZk4SZBhT8gyfpWmiDAk1KLyXwd6+mzYHX8KOxe6ljNPGl5l8cvm
o7IljTUdtom8vi5KWDYcOkhmc7IJ9QKFgae9IAIMa5bsPHyF6BxAXMf+EmOYvSRHhIGIxEj52Vsy
xIjU4KRuRxmQH80xGgRhxF1M8mpIDxRdWgyupJs6MW6CB8Uo16yyXQWMJraNShqWiE6kiSg28Hg8
hgRx44s5pgbcD3UyjFYPMW7u//kyd/WSzqFRco2cUf0FhGDkGBVd3/Ux9Q1Ft9mjwj24hyFsy/cC
jPABYxzRXYucxtawcrXeCwOw4wlRuzBLAyE2478soXA161W9aMKUEtaKpr9g5CTTNGa4x+Muj+U4
4o6kwRpb6TgE51JQy/wpUBLHgf+CjBXltD7eq6pHNZlCk2wpKdMsp4krRsVDr0tSTUCG+zMLB7WI
VbRmcrEpFEKzVBzqGZXh1iPmaVPdIw3EbJWbNJSJOWRpCjuC3J20gqfGDRsAiMh9kAkrINbBXTdK
kexEKgUDGgC4DYQgqOhBMNVNF1HOKJGta3GstMNOSGc1TUUFMmWB0SWLmP3S7CytI+f7FDMUmruu
SSMSpceAHl7yQY58IEL0RjqiKXWR8yQyf7BFVrsWi0D+tgnNbsiBt7Fp8LndIcsic7QYA1awlHUJ
E2Qt2J2FWItbY0WmpuusGOZbrUWItV3Numi04P5ZQDWJZCQ3Bnd/3QFhjRGTFBT2jCxUf0MCgmm4
4Yrk9BSAQvcZdkaWnh1J0XBW6BZq5JVlMS6+NkQkHmQ1JLdLqoaTS2sMY6NM+JUpRERn6tAgR8BO
DlgctVhNyel0eb4VH3gzVhfMLybuP/uLpfti+4njlrwbCbheRzwoq4x6dW/NAeH/XXiomnwC6yfr
WZX8ZtosWOJkBVJTMC40+csMy6lGnlr4AqLhs37HnT2EGxa99qKOcg/W/8n3UmPD+YrJ5CW/S/5h
Puhv+pWu8zSjdovNL+kiaBL6jaOB/WVAbsQ1XZY1OZkNGYmcXYIJoEH+qMoVWdlylMLzCBPtaywh
QN44cl9fx0hGFyfPWEoSMzXSJkTFjP6wS63YYfPv2+O8wVTXO4sOgUlrXLagPZlOfUnl4cmJiXS2
d4fUGYfEDkEUOiqwA6ylo8oXMydPnuLnkKOy89nHi27D09x5T1PGhO8SgMsAC7iMaeNJWHWhmWOI
ZBivdhVIZ2dXlwM3wXmWR33xCZrcaMWAj2pI7CeZZMmw+ujqVntF52bxbFlpIsenlqn7qAjVgDB4
IMF7kLCJysfIOusVQAw7O1uSprW3gtYSEe17U9rO9xw8mH+WAv1Y64qdPd6aNoGycCguJeao9SJs
4Z5XhI3girQN0qFpQ5fAahEkhETgU4nfSeDJYtC4GXnQ6aM2HUML5Voy3S4f6I1YXdh7HkJC3Yir
n7hVkvPEILc675pXrQnKM57r1jjbS/YXAihd+AUOzMGrrpETrFhchu32MgPrtKwgNYTcqz7D8vK8
JJA77p0izdlgP/reFQyfmLHl2ocoWtZ4xjLBNl3wYl2c9RbTPx7H0DMQUU5cj0Gg9tTpCb/AqCf/
25P9uCCcU/RjnZ9gh7NQ/1P8K5CkJF6bYgNYIneTHflFmJMna0IgBiV2lFq0CBq9Ua09J5B0JxY8
ZPoyErNCdGl7cGcRg0nDoGfZuDCu1mFPMoZ1asq7UeBbvaWkPCQzMbLWNqP2YMwqnVkIPQWKrex7
WgFmMIcpxtnOAnZSz9LJy0Yr64w2ffyTEwyVSn2xref7M7f8YG3PGipuHCYdffcAGCMOZSH7+WjL
3vjaQ5kH1T26jVzXtpApJxGrNDXc4hWOaSZNgbOBE8IgGMfr4gamLbyoPVK6xVZuLfrNR3hcCvTa
XCM9dggCwK+TSaoimIZPfFgxbjSq1KqGz0D7TNAh88UMAr+yHcbKEuwem4MfAdTDogMCz2ZImOKA
G5MVJgAVtIgwfv02BbeRRD/09pDSmLSF5iEi6ss3+NJR2RjIkUOMUEUvjLftk7uLTNUaqbTMECXZ
r2bRggwBBbFLalybM85FeSgZMjY6GOmQguJJbuiH/R9p59WduLam67/So6+PxlEOPfr0hTKIHG3f
MIyDhAAhQELAr+9nUnufXcZuc9GLCmvVclnS1AxfeENXEtWAVTelG9W9KoHDyzOB37AyhaiKUDFB
qiogqmKjnkTEBUzR000jQDwfU/RP5DLnj+fz298TURSTk2n2Z8tW2JeuISZYPdZWsGwCIxZiZd5H
mTDTF33AXf68CqJ/7NqMFe+QoO3PIdJnUjbRcXiNs/HVcpXRtb1F/oW/I+a3zvi8MJfFYUeVXYR6
HAFMQqzAn4/Dsn8giYi3e4FoWfjMOt1nbxDlt1vqQAdh8EFkJWI4sZVt2YVp6C2X266N1B/Dz9O1
BszqM7czEfEep8ufx7L42oQeUULcsBptBiW+ZXSZVt65hW1DcByy7jgaB7xAsYeYfjR/OzOkXXJt
zmgimZifVAtYctw9RS2B/dp7fSbPNWEvBZK8hyZDLYlHEikbsXP9bPqb12N4YbdA17gz6vC9xx03
YrNxkJS02hnmRpeWGePlRJj02Zkfxxz3pB3FsETP3SStQZ9qOJxRMuR4B4APRx0e7XsiAi5SBUFM
JoqgwyBqab2eSk4vzvsgeYdvy0ZoRMgh+FlPacu+E6kdijKYLoF36SGOEOHQ5H0+Pzd+cKLr9dnm
Au0pCY13GNZCmePQxYPRn31OSf8EXEvyx+NXzetdSBB2QULTM4jjHuueFSCUUQadPS1kcShuIUaR
Io0/PfrLtwi108Gr2131GwDd86HlU2KZTjdTqfJvz8GcZeoJ9SJRuyR3vR1fTzMyMfEH1GrETvHy
xHJr/OfV4Ax7pwTdxMp6bd8crWDG0/DqPWtknr0e92+wTDAZAipGsDokzmfM2q908tlS1i0PZ41B
3RcxX4l2TIZefs1tH9uzPeK5AklGJACQrHBZR1QAOOxKyiV7ojqPIpko+rDQxPeckaRcvV1LCHyz
Mz077BHPZ/hS1CZCm1IyFsp+ig0Wood4j6VPVddM9mPD1zifxaktdj69Xc9EsC976ejkH2cFafof
QLFIWklkLdAAVpT38p7iOVE2el64z+y//Bfyz8R7DKkgVlu+IFnPZswj2pcENYJMnzG7hkPcnHgm
gZCbiSCNPNPsEb9eeOpbC5lDZ0caICoAEy0REkn9FxEe3RLX2/cRTHd/XEafQwi12x54HodWboWI
lzjrSK/FSyPw4aMPs8GVWmJHIN1FUUqUpf58N4pz2GRhkvV8TKpdeEwUMHXJBjEWGtE4VgjFv+qD
AjAaNqIPW7A6RIhNg9rPYWqKxusJ8XYiw9mR6ZK8iyAUGVzRS4Lfi+pIMD0wLey1x6i80+NmLXhT
svyU1lSvo/sECEFM61bs3xcK9gev8g5tKhx8RFvK8GSfnn0goyN3waXpHJwCcWpeP9WWOdFdLXpT
n14xmY64u4ZRvRXG0CEDhygGnEXKKxFqBiKqJKYl/3t6f/8UST3rS5SrmAqt1UCEpVZ7O7D5XaFn
lnJcoNvDU6LWQXzQmd+Ok7Uv8wQFPegiWvQuSZNc5mJgqEYwKDLADpWg/xXk5Gv7GV8pGYMyFuXH
zmvXHW2Gsw6qC9hBu8cO61xoJwxF2MsosVbgFNKA6Dy7lxYtjLx3GYiMdICzwOy8ZzGtfA6yIRiS
V3HUsYedvSBowAzwLKtw/EotpwPIsJ/29ZSnBRYjphBt1VvwS/bbMAFleufkCLQf8JVD2VKQKG8B
XX/5lEfvT0/d5egp9xLSqeHTE3ahc8TPUnfGjkbNwwxms9zzuxVw2tz/kDiUtxEmIAF7Ldk613yh
TLis3BEHHf8huSWKrw5VWnEk1WxJosybhiBKeX4WwzvhNzf6j5ByyP+0fOrAtFAo+WqiBSyubvtI
enEJTh36TEIXjEVDWsWGPGM8yHv4elK5hvyBRJFHfX/fsITXPYHQopPli+Mqo4sljgR0xmZibQIf
5XlfQmIi+BdLvjfZO60uOXTe2Hdmic0wIDpCzkC7Zo/oveH6T4QqqHTRnxKjisCf0ELjvlZic5zR
UUrQjp8gHU8YE3LqicBQ9NrER1TFTuHBb8iQyCTdISPARr6gy0J5pfspUCWzGVvFbeIiHTc64PDa
b0LXe6ZUAHv4yIxqJ8T2ZIfMZLFJvyuthAvL7aKjR7i0M9NnbNVil+6+8IXvY3YLUR3jUJkZHzvW
GGuwio59kaUK7W4BRcERkcl7RG7pwIEnfi0BKgW39JPThiIFnyn3dTsgwfQ6PrVNAd9NQ8rlZDbA
L/plJCTAcuAFFOfi9yR+FZ21HuFij0NpHpSeNMiGDecsNo0U9IhZOL9FhLcU2nMUrznNjwQyT2wg
07HKDVKM3vnAgMlukX3f8da4sdv9DB8ofFuPemd3sKaFfNav6GnUE43riPNApA7cHq1MUZEloBDv
mg5E94+ymP18WmakhX/68VvvjVyKw4Ha+esfARWxA4luQvyJ7Qfjx4vIA0xCQvEwIr0bxjTbhpwC
LCo66Q/abLdO+V1BEagPytCop6qQfO7gGIfDvqmNIwXF9azGoNzVni6vzcozKurEzewYUeaBUMrS
4EB82r1fOiCajQTM5hDO6Qhz76Aen0bogy6tVsMEGEp9GAnb8eppmH9cn//93/7vf/3n2/k/0o/d
4M9t/VtRU0ZeFdXx//27Ke7m293+q0Fn3gGT9Aw2bVUz/AgntjcTXUAy+oE2OYd2e9EFSYYb5O51
M2ioj1FL77Uus/Vo3d7GDXamVrIYFDGiwce3c5tQflj2trhF4PvZNziGnK41PM02PerbyFSiczPL
empHfAWyxYhqAsLaL41HTUekRX56JkTFcLsSuFzl7pnS/KgeFImmI839mTzL3lfU5D8vL03XAE3R
wR1PBVJ8JTafYZ1eDSxU3sbOm0qFfnYYn8YZsstdc3jKAVosRvo8IxpKvQU1+mUOKSPZDS+fmwEv
dI/FWSN8Vkxw5Zm7JkBGpdTX6ONSsIYNiWIORUhaEscYXAVY+xoAMCC3cPOMTTPxhOnxPZrX9cFl
HMwXK7yQQqvugZ1Q8RAw36yDmv6I7NIolffeZe9uQLsTnCve9rUZrfGxfb/S23g+gQ14KwckDzs4
Ksl14R/LYI2ZzkcelZpn4hc/v7ycTE+bAlYEDZ/O8HZeW66NT7Lp7jP8KLV3CoF7dsC5gqbyq7bz
EE4mKKQl93QtsHUXsn1N7iG3XLxdc6H37AzkeNePvdjz4xgsthJYT9YbDVJ9roJtTl+st5rcdk1c
pEYzoTApQow8QJ29t50pS7Gt75EmR3/Uc/qbgf1+mZZPW2Qfe5osZPJ1zd2UPlTP3evpTVluz+D+
XeA5TY/2IE/xYSMxDb6P0cPuRnMXCt0oZXJo4X19bJtdXEURsmtv8gAJ6H1svmiKb7NTvqvcxhjN
1WSxDQBjJHyHrM9SRO3V9C6D61Ad1zsX+z/LP13ENy9gfU62wzRloIt3mtDD86ToFwki4iaBjOQy
Ia4dGFCXKbSf88HdvaUnN194B0SUemhlo+t8di/dHSfr7DQ3OBTn+XK1whiU59yB9Oa3a88ZMqV4
jVr38CG/Ib8/QONwIA+0Xn7DuB8+wejwtgr3oLt2DEAfjAuJzxLZfJRhc4/7lMd67tqvxw+ts22v
a3+jeHAmSJwvtInwSqj8K11oGCEU1qtQxQeu9lXKwHE+Wm+9w8ZVcDVXOkbRvjrJ4uhvcBXatfIs
dg4vdt07rbwDIf/AKaL91lPUSCVy9NeDfSgRE+et0xVwC4/tyztXV93N1W2ecg41x12rvmZ7V9Pd
Ptct6+rpm5A/RUjR1LjpDS0Pdny0r9tOJ/3EnrbonHUfhhyAgQMyxK86yYLknimATQpUQxnO+Rbj
kzNI0WZynGSwSOGPvTPbFcR7WdAHqOjm9GIJKwXrGXJZuqyXFMLBlf6+kf4Pm45tCjQ2slX3xiCZ
ts7QccjqyfltNyoG1eTYUybFZA9p7OM4Zd7Wwy0LCsofSo5FUPel9ur5iibkdSovT2vUHNEutx+S
Ab8BTwUAw/7nbWHs8RWAYcrnbb2T83qCUUF+8uTpEZ7MIoYbYwPvxDC47F7fDALT9zxg9S5eHwyL
OL6/nS+OCvrD0dFUuAeAFItN1ZQK1y8nFb6/LwqrKPcLuBssfdZGEV8gpY/PH6ch+8v1mb1FSnbL
1Rt0HOtJmey3bi12JPBZ9vXBO/vxqFY1/kG0yjFk+w5VurOKRuFNVpNTKHuIORN74HLiT55sgA9P
RqiAMzn5L/iGRwvEitfR0a9DK7oA4tuHcmdBSashNrzc0DoE0F07+H34bsih++H7+w7vkEVm3Wwy
qVxU6MufoYVvA4WyMMVO/9TqC8iCICGIFJqUsw0mfE7FOMIxr2f1LqRSHp6zOHlYbSXQw7fG14g6
68RpLXpDffiOuOk2rLzjYOfryKY2iTSoH0R3P719UIWAYnXUB+R7sq6klbWVWzIDjHeNFcPWsZPj
2HxAnld/6OHaf1/mLuTaXeva2ZdGNZkp/exNgyeWpMO0DYRzN4TTeUocx9u9lTNzLi/LUbHzVBA8
oxR/gtz//YV9lw9hvf19K3dTSrkU5XWF8erkitz6W7N2z8lu4+05m1qH3r7fkPM8COFu4cy3OfLX
IN/NEWll7HZ2wyW3n9pb/br+cKabRJpysUdeXeo3MO3t6XRoJxoQURxtvu4m2RqfzTJL68nFEwYj
Mj1XckQK7KK10PhXEHrw3Al+kO8lkXwwtuJBvj/o/7+6fbeXpcrmouw1FoOUYCTec3rIRz8fEhXr
WOvZGWTd7YPp+92c5uvz3gO707XWWPKR500/L5EaZS34leNDCIItQMw9IpiPsjfdp2PN4Sq3BF1L
idCJ7hwCkJcrxBv+gOt7GXmXkDM+xr+PyW0F/TYmd1P/auwvR+vCmFj9snMJ4CEj9I6AOYu5QPDd
nG4wV1+N0KJXh4uXM8XtEwWrIjTmWlwtV2x53nwVZVAHzOdVV0OIvYzPqAsni3fOZDsntK87F5Rs
68FhaAw3mG3ZYdVdjWXf7FMionKwo2q1iTiMqcagbVw2rjXeBeZDOqV4vb896t3SuliLQ2pLPOrp
1vGUaKkf8fyyukSAOJBQJyfmCvf9DMNmjDce4Ou0B3PfvltmRXkpN+maA17+PPnXzmKw/QAqFKTt
c4I+91genIL1YNNGOrmthtYALrjHgcCOWyEef6GmuvD2D+bnjxufqeBX7VjYgyGJ+HU92rV00c2V
cyR7ywfl4FygU6LF5dzxNMhLKkU1iuux+L32L0nWlXwNxt7vU/C2CO7fy983IQbu7XW0KlISTuX/
NPoJw2Gbm5CezIvg565i9dMc1niA0Efd+FWTqIar9Rcb/4JlwyVcpZjlKfGmTwYk4c2+drEa1N2i
9A+Kl1IAvPoWx1qO1jo5FoRFE+H8tD2AmRpp+BTJ8PJ37gFQyhPy1M8H09PnJ9zV9Un2qb2ADKYw
tFRpw86hOILgQcOfhrnsXrf4rMhPxUs5I5qmaSHMcMB2YmC2pfRyiYxTsFr+Pjqq/NMZKMgHuqOT
j2Id+3V4iBav9ka6MDwAuxGsBOizaS120aUJym03Ow1WaH1LyeHSWbREx5vCHqtyJP7Vps4hMQqi
DZ6FEpWQLTsOWc5hrkLHoXofOIHNl8HqHMhETuj5Gj0H0XjnplVveSc+QvNcANBYrMMx5O52W/Si
UJmC8kaf/5OeNzBOCmDUxShatVMI6GN+3LRU6WLEuRsoXiBoclPxBdRRRL2L8JFaXh6B6+JDQWoA
wwu0rCfkakXXXQYRJvkkz+IPRImKDBlDVtWtbiQJ5NdJBilL21ygYp1Q6BJMrGLaUN1tbgLeVBRF
ZZJCCGcKV037q774f0BW4bVxdZhJMCUET4Ik2wxEsX67TJfXxi1pChr9TdrSq15Th7+/1VvYej/n
LVXB2NNBEAPP+K8vtXaOp+xq1sfJjJIjBVeyv5AUcXADxv6B5XAm0LSXAtGg/INQzSiIikY+Lxai
Yq9Ntbs9bVrTIhBNUxkoODX/P6Mnqv4MK5XVJnlwZKg/7aMWkTi0ZQtCmnmHAz8tdKypHKmaYDw/
J+3uYCzSWbSJKodVWyAXdxTLZuzv4Q4C4e8DdxuYbwP318XvQMrn5pLmF3FxAu5w16Yn6RuJEhtB
RR+JXDHG9t2VOc8fnZQPr3wH9CtOpabUKWf5oZOO6kgL1YiQ/+g20SbZE9fTsRqdegsU+x9ZWis3
VZffnvpuujTnYr/IdZ5a6SwoXHa2Wz89+8qb7aXJgtaEA7hT86oqULd+/n7ubMYaO+YLNlsdmdwb
A+wNNEjxb4oYrvmltw6yLEoP3qJdfybWRHtazTYdGbL2gQV1AZ6ze810b3EJ8EM6Un1M0Oh5MoLa
ARu/oESysv1tLM034WaezckJ1ckhzimrH1/lSH7ZdK5PC3pYmXddXjEAt9xNcrJcoRYQbwbLbcTf
WEXn+S7afkCh0tEAGEi5VyXGiJ1bH5QBG+27OXDCIhSl2ubNGq5A9ftIcQ4XbybOIUklzcpu0a4w
m8CicVyhyPRkhmmDvNWKog/PD2blGSPVg2vGWVt6Ru018yopKBAVot5NSRpGgRE1iPM67ct4bdMF
24eL1C3alEaAsxu+XPKdsS1kzCl6oSc+LLo68B3CuMEjCS/1h1TbURyEHqB/sr5uqcFf52B93TYL
CX2riVS4Kl3Ag9sIC2JMKZfVUh2ch5gIfVCq2SROcPLwn3hbvVNoU7ryUpTflnXqku3+vt70H8rr
X27qLmgqN9r+ssJEc6Kh5EDDjFdQuDiznZ+yjuFX4XmQdcxu3kp7zafzdAngvCV45D1X/VW7WniZ
HcpAMnb+tvDsypPQdgO0Dyrh7NvYgx3danYc6J3TVBpYA22g9q5j60Hg9VOW/uUR7g7QdWZp6Xpn
HjHWvqGRFDZUgRU/47kijj5OxmDRAuPjvNbA/wRzoVkuAj06+DHsb8r/Hm38CgwxTQzRj/x9iLUf
9lMH/iXCxDIUUNz+vp4FC2txNOT0dJwcFL/BZ44+M0CuN4nxeW66V8Cf4Je8ZprboqCZvxu948pF
H/t6cU+292xqXr7ycLGrRgsqXkQ14MeNBzep/JS6OSrqBZD7bAc6zt0WpFtNYV+dgrsMWeE4GKlR
3kKRhI+NRxZY/IBwtr1aA+kQsNkteJvNUkQUEiGGFEiBdossjJ5NdCEiE4HZ1TmcBVCvZbcOc/05
nW4jMGLu25q4Y0CuK5ik7SmNeMAEAhDLqnZtT3wEwdFo5d4W8Q6A3YUH5pDogqhEsMqeRZu1Do9+
ReiRws2W2QLwbuiPMbph6S6QoDCetefdfDvXWvt491AAHNcx3tvdpo3UNM6NxGzCt/XuwFjVW9U5
7Rkx4i3fuHXKBNzMbguPNuF8pAaEs+xw+6hgRxWslxW/FuP1C7VY6skQSlfD9cuOxvyLsqxrf/+R
U6T9kEb2gEJtCiqwe0pOyZWPlmzbJbzQqfhcphUAq9sP2gP8sObN1JobS+32MZbHM61PCJkmPor7
TjV25uKv4Zq60F2VREwR2lX26+H5z6cerg1oF5ce9sGt0/sqUQMLYy98S26kCxGf/GmuZbeAk9vm
IwJvLToEzVMTGvjhiI/dTyeZsCcEZDk0Mo/fJcNV8pYzLIpIfzt96m/nT/MtHWx6pIydNcixSAkq
ohnRsBc4hoMnoAX7yWa0nawn20k+2rekSEcBRw9rNnIJE5pNXA2vU2XtX6eH9iKh3RAc2nZSDsvh
fnyaVtN1fz3OhquxMyDF6mXdfYLWM9V+o69T2dL6NepfQwMCEClwg46Jwt6UTe1RPQc7kAi0cpNQ
aaSdQZeEphClMKrMDhAJ2ixY8qlLdSkvEQmSWjQR4S9sumn/SBdmoFHJ6XFZwDvpOB2vuI11PxdY
oa6ebNrah077i1SrDSB6jxEt51DRLbpOK/9o4hqTJrrs/F7Hxxj5HIA3ZvCoaqGaYsf5beberfU6
O5a7o83M3dH/voZ2pEDCSeM0XsX6TOs4dBvFx+hUgHS6cvfEBEotisNV/yz7FaqXTffAr/u2+Fxb
q+TcQqQec2AM6toH7IIRMuJ3u30mcBR/tuvtevlg21v3DkQhVCLaMoJHTTtriahk00L+rV22Di0O
GD6KL8xoj5ESi8++e032XfFRYjRw4lWbvacn9UySGnXgBNpIAxcunLdEKAGLi6WnCH8xAew2QDkI
SLgDxA+MHz29SDSOWYgwBP7xobixeKYPR6D1zw+mYFyHEmGMFG7qWj2M9QDeCpx2+kEmteVKTu98
O1/Uge0jMbSYrLqrboV53ap7iM1WFaM4xJeurA452YQekAG4fpGs9F4x3PUdO6i6V47YrvgvEcv0
qy6ezocz+LZGgNx2/eO4HB6xdiqHDiRf/uM83Y/NeYr8w9RKW+by9LF5qaYluJ6zd5jucJLajU/g
p+zETE63b7wZ1sTNiU1Dja/Wl5sX8dM6T46SV2Ezpya0++jRMa/ZQVVQB2wP4Hd1d4FEUFLzOSZ7
vLV2D9IM68dJiGCSSkDE7qncRfp5Wsmn4sokFHRE0QA0bgCvsy+yJWrVfIpQi+lWxrBlb4w84aQy
EqVEYVImoI9/YKMlIEqBPxK4XfDFZSxKbhwsOOf0pivO9ZQ8Bdw8Wx4ZILtBLFi+Dq7Ca84WkRM+
FF34fjYgUc5Z7xDm2dC771bYyr5K+1RVUDju6MHu47RUn6VpjbyaPWIveVR7+oFGKy5nIcmHLBpZ
213d1ThoOC+ZMsJN0aZjXcJc9y6v2rw8AiFQQIGXbvaab12N1uicHu9x/nuI80OJ+cv1b/adf4W2
x6babvGe3nEUnjVgo/nYBJdc9mxKf79fSgzc163r65Xuikmbk3Pd1zpPugtsM9xPD8R5FGn6zYPr
PHwk8Yb/eiT7Kpe2euVCUmL0F5Ew8UwBh4JWfFCk+0GvgEeCFI5AiMK/3BAwf11puzvvy/Ml302M
ZDO2eVWF24yyJwR0BHA29Wjjt98OM7rs0Wqyeq665UvZZq77RQABjgZdfnaPlfiBiweNs9Ds1Utz
pDXi/Pp99H9oX3y917t5fazyS70Q91og0ZROYTgOrz3EAIdpuELH5MHQqN+kSywuh6ILY4PXkGPe
ZSeStbHzukx3BKWc1+P9Z0r4O9Jfro67OSHfhsRQ+pJ29f4mOcwWjksX/bRxtcxraJu3IW0/6Lcp
36EjX2/oLpYv64VVpVtuCOgmtKq3fCKNM6SzsXAdox0Z7FvrBR7G7qaHAyoWf78P//cMksBcw0BH
R/rO1G5b6l8zZec06zqVj3uapdQA1X4VpQ/TqZ+v4Zg6fHymo34373V04BXN2e0R+jgNHLJRBGqG
j17sD6vYoC4mW6asGIhf3O39hp6fbDaMPVKO2bPWy+YrVEun1/ffh0v5XpJnvGgqI2tuO1zo7lmU
RrmoVrXdYzegUXSbyACOslHTIpkqupb/+9V+fqZ/XexurhYXLa820mY/QVyvW0HyoNYw2j1YET++
nb+e6G7+ydednS8sLiJH25ESa908ebTDaj8sOiHwIjsovXCA3c+yU76ws7LMxMG8fpWgCDW9dZKP
T8maoKDlBOuuElW597FJitnrOTgAE4AA3FCglJ7NnsLRPVgEpGCwHc8Pepk/NFls5PUsAAuoRSjo
233dlU+qfGn2knSYwPnczzbvxbsVrtqkU/vuebn90Ery0DK5Cvw3uOSeDbcFgP8wD9Ql4GkgrGvS
wUehzPcuPPJBbE86quVC7Em/2xVPuZVtbGmfT/BDhyzWz94hzY5XaOkFZyPeSMMrsN51X0697Ikk
zvxYvwCgWQcFtANIQibe8xjv7Uh/I7UKdADpMLuLYBvaOjWslb8hG4M8pQZq5oK6Wj8prH6qBapb
903g3sbcztFMK2rfGViQaZCjeISFuEkGfjl4vz7j/RG/P13La3Yq8wlQdVBsDrDilTepR4urtyp8
pVOGVlKn3pXezCjrb8+ufHYPiEhSXata9cg5wtDnPVV1b2FRKsiuqBYYveLzlHkHKahPrrMNrhFc
geGZQqMmeYrRl/CUXoytA9vpIo0kMEUnLy28bc3yLX0StD2NRbgJEA7Bu4VnmlhGq5xqLjoch7eU
osrVS3upH6Dwmgh4Gopy/U2wHi8W3jmHsTh/X73BRj0jZHmclZH0rEzX4we7kPqtxGYjQ0SDB78Q
jY7AfRNuv9ByZrKSTSpQJBY0iqtrzhCVuM43ULA9eHnVsgBXHZ0Cb09+AffCTrZ0RgL16DVz+/Co
1vNtgSO5ghC3zK5IiIogyNdFZGWKVZ2dvTTmTuRtsI1BHzlXF4G9i+YeT67ZkUy3Aj0mfMDPj4SP
vh2hd1e/2/sl22mKKi+lMQgIOBCA80rVPeNMS4IE86t+sC0rxreNmQuihmKwlwExwh/u6+NmYI9s
e3tyxoLBInhKNyUPCJ/ig9c7OnqqdwlEnvgn9Vgum+gmbQnJY9JCBA1VngjdSHSNYPMIYTwb7orQ
boDuVfvyU6fT6wAufi3doDMHhS6YmBMSUJHFLKHgO3Tdoezc6K01AFAHIZM//mF/6PZLeFokp31Y
WsDpRyO8pQt3fghA1sGA+6dnNPydqSDKuBoFk8qjM0YJKcD+F/QyRc1bT01UUUQDTLTAhCyf4LSs
ljZ25b8fdt+bRGB2xP6LYKHhOJZ5N6iSLDVbozDscR00HnFnbMS7yMK0FIYE0N6S1ttEMHbGa4ya
f7/2LXn6uhWJawtNXaBZNs4lX1+odL4SBOWqPYZ2PbMY5SPs/Am2qc8orAmOxoFO0SN3iu9l3NsT
/+uqdznWXj9JC+3AVWvqF2mMSQ6kF0zJURWQIBRfqDrssOY+UdFq/FVEPYL3pwoMfnsTyEtj8ijg
+L6QvgzD7RX9FQ0qG00+OphGjXkB1OdMcuBXoJqP1s+3IOrrc98Kx39dJl+fgbHvuQyaYBGkMRTJ
VqhCpt7Of7Q13AKyX96sehew7Q2tNgzwiizVShC33+22HRUdNXrZ+Guc2gHUcMADLw3QSYFDJpqQ
x5Zgu0F1hb6AiEGkx79PN9URV727KwGhQPqOyEP/toEX12tl6rvMGPuwSCT35RKoTHnBIxdsBNik
MEpeli+TSQgfBuGXAOYJMyPzo5YodrOgwxB6LOpIWLEtJ3UUsqsIM/sWhB1R6ULWweP/CL1PNo4W
bG72AcpP9IIFlefGcBjBY0BGt+NSghpE7sCl/NHpNH7nHNy2pibsBAgKGl7vuQdnHAmflReJCm0T
KuASB8cQzujGpa3kDkS3f75uPc+hJUKARExEuNgjdSva9/EnZB2a8cFQwtRSbCawSqDFwIao3Zk/
RLaxTdP/0x/G9NgFixHReVQYEvgtN+1j3ycY5I98SKHJuw/pC9aS0xI4AqE+I/bgBsaR7c2weaDe
3wCm/LMto+YBgbR7CbpQ7oRJsp/4sT/2Mpcfggqjx4LE9hm/+w/iak0EznfvWEUw2UBunTMRm42v
e8oWmy2SIauYWOM13d9Vr+xsngEJBkCgdtNK8Qh+d1Otq/X23ra9na6iY6doYy3Rr0bSpz4foxuP
EQPcgax7QU3jQYXle5EAAVGNk0rGb8ECL3O3++RFfbWvAFKxFb/2rc42EbsQYHJ1Js3rDy0EJtLW
W85o/8GNniqOUlea6WNruJsIrwhQ9LA6QUJH5XBNgw9A+bKeH+eN5V7Hv68XRSQ634byX7d620j/
2jBS9XpFSE4riHfsdgMCK43QlIYESlHTqyl9/y+vd1cSqjbbcnN0TLDUlI71AFekOAsNdgct2JCH
PMyPvvXzvr6K+6xSvxTKYWtwvbJF6DSEDrD15JZDibhC9kG0TfbTMjmim64ClFiNi+luvvDkJJ8S
sdq9y3IxMh5t0j+cBdiuyw7FRsx1AdR+nb6Aq5W9fDgX1CXOk/pl101fttMmaiJnVEE79E/Dwwuw
mj7Al6r2H7W2vxfLxJDolhDc5Ewi3vp6eYNlZeTWvpiks1VPDVYvZYIoQs+kM/L7y/4upXsT0qUU
ROAhy+qtn/3X5KJzaaFtLm8m+141/qP8IKzT/9SHMerozCOI5vg+PzW0XSSIFw9rYPIPewXeJzah
B/ZrChf8+rRbRb1UdS7lTLisBevxQJ/8hDbcNVxECsEdpUnvQl6SdQr65jClonOoIU+V+teAndEh
VqMaXbQAeLWkN06S5CCAeQAkTsl5nveNOcgbug0L32yZLb2lD8yBLRTFAi1ety3v3F61pK7Z30Ng
lyJKTi0tWrUMfqr9VacJBXXWaF/ATwHxjMkPox3O9qCm4LttuggEDfY0lyBmgshEV9bPqIVI4e8v
ShEB4N0uAMGNbF0WuQ+Uh6+DpNkre7u/rNcTs12GRv/QP/oKQdG5XYfnwKYCr7LJHj7+l1e9m4iy
YxdpLXPVc+j093OomJ+7URqU8QZNiSquAsgvyKw+gDh+J3fYbM5MSdJ/sgzKc18fVl1ox/Sa5fQr
CT+v4aXwq2Q72p/dqmWh9OBqvVMMdpAMr5ydwcGsIMSji/sB1DCiJkHavu8rVH519/fxuBXSvr0F
E1yhrZsWTgl342GZ1VHbqXo+ObIzbrv0v+ivQTWp2acUX4ihy+iugnOiNZ0OweU0oY0aDDYZACjd
161ftM9nl/66xJz5/d44EX6YIqpliJImPgXKfaHJ3lpZc84ua4Bmaay3tbCJrJjGzKAEiHoKd+wk
dffYXaFLuWvnAzqGwSmRB6vBZkSJ9fK86Wux+rztWvNtNw3oek9JJk/948h+laeHcQmv3XZPmVv3
zi068N0i1nrmAE5xdxFa7d07CBW5A+c20Yd5B82/1mma70Nt7ZuKBywxtV1jiAhziO7VWI/JiZ22
5tlvl9aFnlgdy8Eajw2ayn59cTUat9hPdbPh4SNrOw/2dyq838fKQNGYoq9BKRys6NcZpmhbW980
+zXirAAy2tTBM0+FPwjbCR4zHla0Iq/okZHS6xyD5/B9Q2JGVjvCb8tbU/pqgz1OBJEDaCQYcAnp
qgJIgv4B851oe4FQu95DLgrZJuxxkBE8MDUXMEeAlNEcVoNrqwTMYKAUorfQxowzLki/NdLZpsiD
EIKwIhr70OVyDMXkqROq0NRiBItv32KFvgxHY1ta6mfGrvABfz0bnWICFqoA7ocgJuBz2rWjM+gJ
0QLOfB3cHcJnqB+tXOQcGp+M+AK8By0ocoAqKJGqufQv4EBO7fzqHVtGewHIxs/i82w3NqZH293M
FPAECswDfg1gOqIpooIYQwmMqiWqhMN8KCfyfOuXoEzpzAeb6BIfXk5RFR2mKzbO8/QIDpmX3oAM
qMgvYMV0yygbLkb0TtU4DS1/NcfgwF+M8u7vi0T9aZHQGnLYSFWkg7+RVeWNeVjXa1bw6U1t69E+
QOKt7dCRqjoi9dYjYd+uxYK9noYVGdAndMiWHVHWCNe9BjMhVGNEOQNeKRE8yAKhF5GGzFpPjupA
9NwXEb15d9Gmdkcf9hJUyAK9AeBB1HXhC90m2uIAqXjxXj6omVxFSwm3vW2wA58CHpkqVhkuWmuv
jE1/HXxQtSQbFlJGEv34zF9HDgfaAiSWAyD57C1IlNbB2rMgQDRhSqYi2reLcM/7bdioYUh4VUCl
vrMio0Z1MjACAsgAnpKBDIQcnvnZdLYdldOxTOhxgh9OSSIu4IEo+ZXucZKjjmGRiRug6sVRR5OK
v5y3bUaBmgSQL5rA3ZxdbuUj18Zo0Ab2P8Uff45lkMbvQviiiJgXSEPX/GzizfTRJngrm95t0PjS
a4IxAzKQBPPruj7W9WrXLI70kd7WBAcn0sora88OzgQSVkh1jjE6IqRz9rVwOapiAMtM/lWkYFme
E9mtgbXReWsBEY6rUDBQELMG/SgBexZgtjNCcFLrodvqD3v3l/u+y5cWW2kr59TxJmZXSMzJlM/g
OHtcPfiE5+GWnbUrAaGVmZc5Ip32TQluEcEiRoBH+FvIASrEnYbZZA+voYlI02KwiMW63vuHQPx6
DE/kDmjGt0rAIMzAJ+jQ1JwBHuFwx5MDmA5MVK0aSHd5jwpzsG6tB3p4IKzZIcGBlAfEE3Dfov0P
3wpQ2YPl+UOU89+cnddu3Fi0bb+IAHN4LcaKyrLkF0KWbeac+fV30H1w2i71sYALN6rVakvFIndY
e64ZtE1XQSlqsjRbVxu/GraA4kmRPppPmqfCM5E5DKxc2EY10XBGucX4lYIbtjpBmwDZtoapTvTJ
ZWjbKPkwin67jKsjUDYrSSouecqRi50dRbMVbOq/6qIzMbfvsLiWTrkhcpuT8fPs0Edl8SbJId9p
/gz4nD4jXXRpqj4NnnAOd2/1gZ2PybihBsCRNf5GyEPQb6HtCabgM8qE8h/Hxj9u5dURpm1bzYgM
PsNWRLNuYKmIOarzjaHF3hCyTHS4zWusAbWtQ4M3WTIwv/JK+7t8x6rFlbX+90+e70eoHN/+327s
dtG/HTc004rmPOb5GrsQsALiNPYY6hZdKu8HLmm2K5zdSGZkgDHoN41C5H022X7BXh8eLx0vWr/a
NsiuNv8wy6o6zaLt8S6URFwBPtR3mHpuHMxdhAEihSWIXO9n3vJrh//7bZDM/zhfakgINYARUjzh
sf55H7pFL60qStNHsnVgjG2r/z8I2C/k/IJ8iYIMQ7uJ4bUh3BNfK57GH9ENf0ZBj6VYdITWDWNd
cpQTutk9nbtApSxFu43RqeIozmbgh/sISPgGhW3kwx8Ycm5cRholuyzokHQxngEBsSN7f/+CGezq
YtA1YkAkev84BG3QOEZGNiRvpAqzLfnlsQ4yHMM3H7YMeGD7E2Nf9oPkgy+Xy9sTK2m/ma7zqtj5
/WZxtKHom4QE4TMr78JqbOwwr4mAc0u2j8qTYV/IDo0j5G5pMMM4I8tNwhJpdbc6Q3S235bTwksZ
qstx82eS7MUrOKZZiJQ0/tCI4m89PT1gQMmGvKlV/v7YPjLOTfaVjWGlGCi8eXh/PjWz1pck75Xk
ERda7PSeI30Xf+dhPOAiwf3mJnd229mrXzL5Ez/HIulnjhT2dryLwCRdk4Wj/ORg+F84Oj1S8NRN
Ba8TKvLnRQmTLs1QaxI0ouPr15+0ZdyaEzQrD4/HsJvZ7h+aJ5jQmByIELm0r8stKq3yDdN98bHF
QqN2RqiTsjd8U17/fsd+sRuuZ5pucLInrRZJ8i8Y7rf5Dpd8Nfp2TOCSJ5fhecldWrcptUeyq6l3
01N4N+Cr0bFi4jpQesNL/kW+WQ8wtsedTBF+o53V9xrFTh4YJMMjeb3D2UwhlsovMI17SjGxOSHj
r8Mg6j857f2CWa6uHgrYlo5JPiYxUlfrRCv2DRHoYvwo0FrzsJWBJ5liQbYT38nZUl+6m+lbfEZH
oOLa8ZmUAH0QT+6Pt7dAf2gT886kM34YbmWkqK2q1vJD1+mOmf8cssAozqLwtRjPQgP/eyydqaBE
WOG/i7qnaKFrJGB1YeEbNfoiy1PXp9Twi9Exwn2u7GQE0qPCZqVzlG4PKj9PlwVxduQJcDFFTznJ
65tV3pE/5knz7dLeQlkVMnvofvTfjQLYvadSji9JYGwOIgwygzVpaG1MrVnL18ck0EZbCfgOpv1Y
lnj+3DlNxYE0nO6tzXceuMaTbfQ1sxOi2L1o8v04Yt7+qBN+psQ7GWp88C2Nc/y+gvEmCfJ3OlKX
AmOCS/sabb968BkyPtc9rTQM1j0xepuyqADcv1fBRHgHYXP9HO767wkU7Oms9Hc4HL2K7DP2eDs7
289kRyn2ty9G/lKRApG3r/ymHZEIKCrZ0I+L293PIX4tVPBx40jtq1g9KN0ZKRDfiwmbBHniXKj4
Unce+6AM97LiFcq5Wt+K6KYuvbT0qsgT0QDjwmbZXXtR2Pe689JeRjjX40vM+pie9fZW6oOle27U
w5jd19NLrZ0k6RJHz6Z81qV9VhFcMAQNcqDxMJhHUQqs0S/WN0W6ZNqdcmrj4yrfKu1rGHmLFETV
Q6YezO45j4+aFczhfrSCnh8tH0rtmStcE7fEGGu+nUzRmRMHET+/gpvHQ46ORmHXxo9oPJWYOYb7
UD6voa8Xh6jaiAoT8jU8Qpvj2twIzc2g+DU8FqAQneQBX+sDSz2l4kNFepyKKcBeNo9GfhLQHakH
A+HLeFry/UBwEFSD1YuKIE38lmFVnCrpZh4PonqXl1/V5CwIT/z4QDIwyRFES/AuEXS06CKMvijt
Z37GCriypPaH8ZvWnTuiZefmZlw90XoxY8Ik8CcWONXhSLLG/mj81K0XcYbF0p2lfr/ic6PK57I7
z9El7e94S8W4H9Q7c/zW0R3rnqPeq/ugg41XBE3vqfmeC+I38WG4UQNPAf9SK2AE8J1o2U8czBq3
xyp89eU4UIpzb3krdmiJN1bBWB/G0ZOjgz6eFdOrFRQ1relpoq32toYtRIJy1g77zb+g4lTc3LYp
nOa7xDwX0ddhuhTzbVedWwZJcmdFL4PxPprHUHtONr35hJGpcNMWF7Gq/Uzd53Aaa0eY7RTzat3W
iOrtbKGyyQNMNexI7MbrtJuBbRXGzxwMnWMAsgMC0P5FbMHJr/OixO0KT189VbWHJrASO+rvxh8Z
VJE+0AQ3FYNOOMjCIc4DrfRHAC4xKDRXmJziUfop45c2HOTIT0t3LP2M3mLphqqdL45Mi7051qUj
sPGPLx2mb5QarV3R+k3cER7U7Eq9lwyu2AciBxrEemYgam7aQhSMbJ2MIt1bi8ObQgRtHoRdUI0+
F2vlB0HzOu7o0p7VLgiV06gc5O4uNuycx5nva5ypWWREb4y81XQ67Ij6vdi7pe4ZYlDOb4KFxUhf
PggU57xNY4tYRP1yz5mqnZl9jeBMqi6v8XBSKXE6T2i9afD1/lAKLhqL2Yk7rxEOZYl70RpU62VM
92W6z+VDwUTGtwFcs/xpZp45e7PqRYOtQXKXjB3b8nMR4iZq4/ozFHaCvSKmlqWb0wzHB56wqdKJ
K7cGnMBlK70v+n1IABexJesOf7PGMbCdxwp2dOLcF+tAMJ02CZr2YKx+zxf4YlR+nweYAcf9bpK8
NGVZ2t6Bn+VxtK1t4knK8jw6PAUZFUHud5OnJHYmMcX95B07pEVxG8XtQA0Ud7bcvvF4t7jBXchr
Jr521cSVWelw3rLcOL8YmM9KWImX39uXmfmIb5Xq0N8r8AY33QQhIYgBM0X2otY1CdJs3djw8tIJ
pd2g7OrVaYtdS2cXFpzg5mhHGNaWK1PokRqAPopCmFsD8jW7pWHD9tEwYIocTDlXpELUl4sdra58
QS9do2umm4wt6HIopyCVj9XqTFUQsV0mnlgf4mhv6odS9jDrVIOes5m0q8BO1b1QnQoL7hgWZX5X
H/LFnxKvQ+yDpJ1WJaypcOtZMnaDQXa5GaLsTpRXtTeei9HW0CbD60jTQMvZAjlLN2QLBIvoyKIz
sEU9hkyY7+OFqXAMcSpicna3NfXFiCSnv5c9tfAaND6I7O835dpo/6ywCAcbYg4Q64RzFfE0/SFR
TsJX/Vb7pq+2Ur/WoAA3KZ8cZx+U3xFEKJfx3OteujwtjDb0cPAOocqhJR2D+84DHGq/4mpriPt1
eVwrAJ/1IVncFoJRu1dRNzVui5p2sI07rLdy5BGudaf8bB6HR40TA/rSd/2YeRgv4T/s8VK6Gucs
3MGemeQaR3oLP1Pleb5AvCvzY6RRVR2bG4o6AQcdYct37Q8KIfFPPXosUBrjEHYti/9+4JD2Vd9u
2FYSaqvfCU6X2WUcVNzqc5w767zTnlg59C4wk11lnrFsGxI3FJyBITx8Gad7DVsfxLGQAhO3ICtS
cpFYRq+sgE17s0LXAvyEEMT6zuS3VYM1mSpA/srsvZ8oCQD83lDUC05FhCHa+5O2vmXSF6Xz1MFf
2NVQXzVOSYtdc9fSFeONkpez+MFTAtpEbR7usnedQ/fkNuuzlvlG+H2R3rX8eZ5hsOFUNcs7I38v
OvQFYrjroCBmEtoSATyy1mxJkj4rd3/xKv9ScF63XUT6jh3uNvKDecbepNpNy771LBRKngE8Hm0+
djtUSujoZ+VbWG/VIEzRGeBcCRTQ6+leTA5gmwvhEptYze4uDeq9FUiU5TKo+Jot05SpCc8JPb4Q
rs/y1hae/LNFAZ0dC1vXTlnzInD2L9wIRecRQ7f5vrDzY4gbbTPeyahTMADc828gAz3oXjMOY/Zs
eLj3HTXQGKCq0i3PQ+VgUcAmssfaihDH7Bvnzc7G3Wo45j+WIyOt98UjKh+UHCB8R8Zl708kchzM
0avRIn2ZHhgWIuZ/SAu3Hj+S50T+9Ze0N5R1B/NLzTK0i+p9Rk2dofIlGU23RS3A6tbEIjR3mfpo
3PRL7Lee/jXda48cU9RP+mW/9CgfHpwlwhvjoGLANeck8dsxyzTXUBLCSH7QQKRANgsIq3aHkQWR
tuiHNXsQXSu/oS6oe/tbe9ODPDUu/bRlcDizyhz3o0AbLkV9v6CDivYJypb+RsYWEQ9+fBCxCqGa
SD0lDsTptl3uDOWYgRs3x05xasWLmzfOkOF4OxWUJw/9cpCET/pbv4hRHz8kNGU4nxokuasPKRX1
1Ay6ID3gR4Nde7sb3vS3+B3hZ/FDx68vOo0/y7foVT0pPFTkE+tkx5/0D371hT5eBLQliEs4rF33
qun9ZboymdLDetM8R9ikChdpsOtkM4zMaCHpjoSQcwlG1Q3XQK5vFwSAHQnMaOzMO1M+Nqh5Iiem
n/plJXkCPVbt7dj5wO2JLVvuCBK3cPQ/VHNQQHeugyj3dWKqZFed6JkdEgaq6iuqrwpBC7T/Ri0m
6Ag0nAhXhdrRWQyZZo8D24S+LU38n4Fd9q5cfLX1nxjM+uRpmbPtkeapag6Rcdbzx6W3a6IrbtOf
zTsnbhbD8WA9q7i4PM2lM96z8E4QQoimQC79CUzwUQaynXSt/72r105TVtYXg5lp0kPNagkURMOD
7MDZhkhbQQgl2AcV36u5758VaC+qze7flWeTVKL6EzjlI2LBpUDlRUWnyoqMoOLPqZTkolqXtFcf
NkNLDGx+ropdC2+t9tyCVSmuAlt1co0vyxNbu+IJshu/m1Rfmp8CSI1urPqWfENNN400FYzTAmAn
uuaRbYnVnl2N5heV6PhUqYFONvRNCO8PflGKwvrv4MtHysDVR7lCsaOwVywpZcLEewIvziP9186G
fEXbHvMLe/yK5z7qxKf/r0kiYVcG4GMZ0j8Jyr8tR4kyF80MgfhhJqQJOSKtJNOuc6rkfRefI/Ml
Te9DDcxzeJ57BQNreXVHCvQOrEHXdzByHI1Cv3Na/HRGe0C+JfgouCjmYJx/FfB4okzgdg9ORWuS
Juf4WswHXTxWWuyUwklW3iXxrjNvrBpgyY1Mf0XxbO4V+lc6om27oHwAruidoQziyjNrN5U9JfWp
RNvs2NMBJILXsgsASkSTykFAW928rtFdi1WweOFkFiaOWt+o2h6ALwbja14nM5ATftBBQiDqh4lq
jKWe+J73vrrThsDS7LZnoHyCSkofCKW/HvO/d/sKAFSjOO3RHkkP2XP+veKw/BgSH5jd0ou/4MTx
90H1f8yPf9/tqsFmlsPcJTPvtln5oheN7G50EGEM1LZ3NStPHEiyGzUee8wwuXrqi2Qw0qusnSFz
ASBNvHa+W6A1t8WDKe6mni3ZE9VgXfw+8yWqndqZMz+p9lm8ea7ySDgWJJPXya40+3//OB8ZstvN
w+JO0iXR2rC+P6d7aYppGnWi9BAuqGsKyCWdGxW71QRuwSnLiUUnOZpvC1ai+GKbW8GTWp6OpSYu
le/Z9wZTQ1ZfgeO7rfOaOYK6i0eH4m/z8/2M0ftR/HB1vVeQZK1kgzpFXG/7CLwGOLWyVmJxhPvS
6LAYGY0bsW3g1AuVAEewdTvrG5WtUroAYs47/jMCMgT0wco/8bCD+Psd/agx/HWF8LrBLrmhxlVr
QzOz3JqsTnqQIHeYm5ilRT0L5Pgmv62EHdAMIL9A2oF3dNZOosEDeZIeQ+J0HMFhXdCd3Y5KdrE6
ZfnJZNkQ+uvtm/Xofy9u+/+/rUytWtdF1/XSQ/UzOVLNgjqHp/RSIxL5jCv0q9X8l/e63tTaeZoz
reNG4FMSY4CUe2Z+MNq7UbwkwqUBQRtOQhdo6FJIy0OXDTqiuVbrxBxmY9eAxZtRiOEU7NY4VcFS
aB2FLI3VLXtXkB1V3kCnBLfn3GnpxiZOHyLjtJcVUGkHxRbOqvEVGVBdXyL9vq8vc33BLljkWtrn
ptsLWSAULmdFBa/C5k4Pz1l9kyp3K4xYnavz8f9JL73sAw0BurOD5UTsmIdhxdP7LEx71smZHc/6
ZAj998b171MyrzaueS5SLWkG6QHO6yM5xvgLF0H0ZGBn+oCTe31pD8M3+UvyIt5/Mni3tfJvz0z+
c3xUcWusmcgzMxonnByMZTpi1RGXATqoNtuRZu4yzgKmVwmBQK5G4xQYkUR+vOIdvs8j6E47jv4j
EqrOzhpXXpxPLnGb4X+7xKsVa6j0Qo8thrBErU+PFn0svBCgFBgfsz9qPktuNdxEWJcjxxnwuvLn
2Slrm5NmOrnALTLpzUoQT3bxGa9K+tDf/XPym1fLU1dtKliN+2eiGcY3atxNuJ2sTpc6FnkLqa2/
qMU5j+yicWcW0c82w4+t3asL2C7wtwmOoFqOu5i7A1agKcxqoL6dEOLtjqW2XUG9oVWKeUPq6t+T
WzCU8UdJQFHmzJojr86Av13/yRP72Im/uqarDTqqZH02Ba6pj3BWJ1XLibHiY2lct9VQxn+t221l
ZeVR7Ga0S6stG20NbTl1psmusXNg2mPljUSKrCcg7mGDt+SQQnInzXYOalYFder+faR9JJ7/um4L
Io0I4Rhx25/3clkVaa7SVnooTBYkRxu5Dhs3RPE7l1Q3dkvYbWvn5Md/+hi3X/1xkP/71lfjaGiK
AQPORnoQQ3eFj2Y6PZuIaW81IVG/YMHI92Enbf/YSezUSId+XdACmKDaMVgEr5h4fLaBfGSAXt2U
qwE2rFY8hNo2/YYdi7bc7mKaJaNtIJUabb1w4sTVS5dtj36PArPIsEvL6zd8ajeUdtU7U+tYgtt0
TkhIChZxkMBEW8Fht9llN9KDymGAkztnhcljOH7yTP+PtfXfO3s1GEUllY1EYobq2i5ZbazJpNxu
ZYd7SttE691GdwbNyeAhcv2MO7AUy2+7QMBPevG0ztXafaV5CwaMNGkxSYAILNtysu1ZlbhXsyDl
VyGQAIFY7Tl2IfD2sjOZTkOlTLSq6UijnRGxQU3A33Fh8TOaLd1OOho1NhNj+zb+XI+VaOtbAIFN
5VgrW6lDQRFxGoX7/Dh+b1rAXZvJQ7WGrAS/fpMSB51C6Rsa/RmnBvH1ZNkR8sMcn8vh1Io3YnuW
he3rhDZXeJng5pC7oR9rLK6EWz286cyAPVOErWDadEOiwW0QJzZeNfmJvl/MwwiNU6DPQYvM5iRH
pcKIq2ROiZ/sg8Z21vzbLLiqtSXkCXXeMtYqjUM/nY99D8vou0rISegkTL3eNWQ+vT/Lp9Cw5U1+
6ucqm47NsUqDvZjuU8uvLLuMHKry2fKsxEvhuZruInmJttWN9KvK1QEX7gFT5x1nGTXcGdjGlK4q
OyY0IdmBL1C0ToUYRPjKhGvppSZ2TCx5srXi6RrQGJJeQ1T6PF+SMQLzdoWdsa52QS1DkJYOqUj8
ZCzL/70T/juUrypNuuPSBCb0aypaEFwnp+3dPGRQ4i9rl2ifQ3ozNm2OkiVU2JGPArdItRPFAfid
cGq9H76ZZAV9tkj82uY+PDgNizMk7IhHzKsrm9fSHHqhlh5IQpm4FHknxnZF3MK2F+1MYp4Ve7q0
JD2aDjMki89idWznY5qd2uw0bZ0yMHO/jXwmUiQGA0WIdVnXSx4C4l205tzJd7K8VZOL7Gcw0HNX
qwOTcMEB6ocnqL5QBqUS6HCZcUsW7UkBL3c7CyfJGx6L2jqlfGBbaQZ/WLwaxfjg87UR0mXzheWm
F8/leiOsQUnvM3L0xtUo9kqHVgE7Jd2dfnYLACcrSBU/h1MG1gphkCSK0JvuPlm0tqrrb7fzqmqf
xHWxxLgCT3iXJ0fuPPzYzGlHOaESVPI9ew8Fu/6sfv9IJd1W+n8f4jXeOBvJqFkJwyumOwf1E9bU
S/dWfhef80cT23WM7hNybiwZFtXw1fqGb5zyTYdzSvoYVnzfGHcjsZHRLsWk8Cwd1BuUYyERRP19
9k5f6UxGlY9J5vyU38mA0ZvvjPhtM0JLHoovn9zCban4eAt1WYdaqeq6dLWh6npVpG3Gsq/ITt6e
sSPl7Jgnjv421k4S2QnRXhA/CYyG5otfHEvt1ur8ZMpCbfuP60BhLCHhVxRDVreN/7f6rNbVTJEL
lrSQ3gJOb2uQs3aJhzD3qY5yfKfBZ+Bd5LuZmNbn9X2NXCVyGpj3zOHFDuVAGt1i9FJ/FoJVCOrK
y5Hr4khMI3bcOg4o7xOXSkWAcU0oUuOOHHYJDazciX2VDjaSiPHQ0/fGvOpdxoQDO9XUxTxAj5lI
u/g77BjL3C0ckCuv5j1nKBWOYtqa4Yiwq6VLD3GQo5q017t9ZG0nKhJc+uzQRDiNKo2nVW5YnhSi
VWc/m7jGIJkCUPa8O8ojXSufDU2TXCnxFmo9IUjiAFbANmsJEJdRI4AR380KPchzYwW6Fiy0YUHx
MH4zzlHnA8bjUIE/hURTn+hqWoGrKyiOhFySDCn4ixHLP6jbTnnuHlmcSSYyhEBK6ch+Ut3+GjnX
I0tmoqjQpBBTGFeHNdWKQ6s0WetUAn+SreRXqbsQMGCxhme8vDPpY2F+ADtugyG8Twa2+F8j+/f3
vzqyYQUqhI1GlVoj21+28fPC0qlqUDDcMfLVCTge814n+5mjyoCXh/IiOtTycaqD2AisxskVu1pc
cF7KnRnaWYeV4wZtJTZUIPBHSrsycfhCgzudO+obX8ZWUFoBHBItcUU+L5jQuI/1c5NdsBiPhpt8
uFWHc10dlPhmGu66BBR/F8fE7TgdwYqhm+SeBs023hZNQMMYjBPY7Gwle8BjA06AAaPtkGZ0o46Z
sE9FPy/8CpGRymHGMSrPsiAcJ74gOpMclBiDC0eFnIQQXokvEe87/xoyiktlJcDuJj8y9VWoKNn2
mi6+Nbil5A3F/u9PRNX/C2T5/YlczfFcmldJWlmuJ9GftKOZ7CGkRW+d4RhtIJPkFLlduk8KRy3c
EAYV9sbSISl8s3QqORi7m95wI4ndhgrLLctT3bk8S84AZeHxIA185xY7fkzBSJqzaV1k8bySexT2
9ytqJpgm1ETY2RhOhKV26WIMjLBX/RnDCpLvGuo8nBw0r2zPg3RupHNiHBPlToIm0p6r5lKqJ2vw
NeCRmBYOcUu7XnOBlVszSKqNNAVCvdSXDhSApNEcytn0lZ5bzJgAv+qcbiuL3B76zurVumsOsERc
LfSjr/3DlgjU2JXp6MhmpD0u0pznKIzv13AnbduzrW0LL7jzzniXOG9JQW0FqglFx5l0DyIY9Lmo
2LOoFbC2a09ZHXn2u+oUa+dwOKfauUsvGSFcnWYXlET0omD/h/Z6Gl+wsWGKZqRjsTsh2iCjHbpX
zO+2G1xxcGIjZlPfZbqXNJfY2vOxFz4X/NzZmb5ZiARWD4oMdfN87hZn1GhUOSECr5ZOraOA7OJo
cN/ivlPvCpgQsSe946Gt0vxq3BWLakRPLHuC3ak77up8O/xUseQlIfurcE88lxLa+GNx4G2wz1R9
kSBVVhRrF3FMUsCafRNNneSYOELA/FA4FwZx6Laqxwftk31l7Cc9SMtjzyodO/Jb9SR9hUta+LJ1
brqDOHtN5mXdga+nZm8s+8TYy9KpcfhFncwIYY7H8IMAdfZKedGSfb2ee9Q9oQOBpEXwAtaFia5A
+AVO384KNWl2J85uocuUzqlGFKen62ywl7hVupO/cyqBD5zKwXaMrznzuZLkk9U1hY6W+iEsGDYw
ZGUc9U0v1A9m41tRIJAnl/pLuV+WDSFh5kahXZIJSxbIAMvTltit/Cp0hsSbOPRg0jRtqLmB+2Xu
RvAvKn9d3Qp1CAw7/B3gRZFGBVn5Mhpg8V8s6bFvPWHdw2JaC7dBw/aaAMpqG16cIzeBKYr4IvbF
Loh46IU76sDZ7kL4Hr1kuJVcD+DXANNop1DNkmQE68Hcq+1eN/2pgxBkRy+YYPaIZ4BUCJvAPJSx
QK/2O3bW7eRUiAXhQiw7Q9vSGbXUBiMyUNotjkB7bLGzU0OYrADfb7NahATDSQPkOvuuJ7zg6JRR
oLzEX+mn4bGjNnv5kbwjmnBAPfN9k28cq8YRTR/gs9F+sJs2I4Ff9rj1xFkR7MG8F0VHiPfVTQye
AUeFPkMJJ+iu/NH7Anag0UP5dQjkbwPWgfgGfuv9kqzTH+FFPmYZi7ZrvDYB/s4sArT/4WeItgY6
ATcK8u28k0c/b3ECIhQw3oXf2sNColy/PdJx8kfiGqJDWp+S9EZIjnF6GdRz2F0s8Rj2t3wnij/Z
Kj8a91DQ/r4uX9WAVb8a0zJTA4aKtzIbFjc/TRi6Iv5B1cQZlliL0gWzCEeXmD8Tzi5LcL9rLSeh
zlDg6zpwFYE90xHEye5DKgzXxNW1Cnqm+D0DifA5bnBqOlhtr6E7qt5sQEGy1zTIFs/s3EHb6aOT
Z54BD1n1E6R2+iEsYaWdRv1Wtx7ZmeXq0PSX9LNmj/QxF2C7A7iH4mKHezg+on9Wn8lct1I3pSBx
9Oz3oKcdY1Ty6i6gg6+9zC/U9Rac0IP8dcQUC4Ge7pRdMMFptOy1d0VuD9EJq5fLztBCxfJqylOF
wYxjljuIu+4bJtRw7Ws8J6nmybdmt0Z0VjjZU0O0PbkVHAfJFWmeitpb5GO/nGIBvu0eZlsLvrW6
Jgdt4jxYrAWHiShhwwuMQbi1sZHhlK9h6YUsCgfjQtk+QEzBLWHAR1oiEzwwvuF2OZz7lZbcbi2D
4rwo8A3xQtuBaOBewdqzByFZXawdezu+X9+YiogEMbI4w63Nu0BFeKvsSrgTkCzLXXEjvK6pK20m
znq0ww8XvxjeRHhe8UmKyOE2XAhY5dfpZjzMX1ocjXdkHaA6wOOOOJkfvHX0hI2Z5VJni8SoVI5s
uCCxZKZBrHlmFeCuYjXWw5D2Ii/IQdIRdkE6E/YK0OZDKjyjoFWf4uW1NTZuXE+5RKI3yrfPzAh+
MWU+VLO/jZCrahJ3pkpdpIyT+8Lh3I7xjCs27Mpi4ZDtuafZZrOFtfDBfmTRYRqDttyzeK2p3RIA
mjotWZrfBc3BipgyDR5lUtoiNSQ7KSIBwAdpZ0GA5MgOYAOdut6pCMzQHomfoEf6f2HxsmIaMgct
3VCvrR2w2FnEZgnFB04QTMAH3c9BhLhl6r1OXtSlFZ9JC5pfZDs9GUZQbcIcmkcov2Qssnz6u1p/
aFBnMM2FnVFewnJzAx2LQ7fvGHAqxEoiFJ3wtZOOMsY23StJh0AtAs1dep+DFyJE+lk/5/ewe02o
bk94fWO353VfMo81leZuCTsgQ8/z9xL0P9sQhmSh7TIkxbT0K5BTlfJ8SGrOJLVFfWXXsgNUKxQk
kFpfOema0m5552Qij6DGO/MzkPU/6VjcdqwLdPxDFOVqodWUrtdmlUEk4lEuQ/85Gz1e0PvcDCTh
oNe3inLKrb1eX+gFqpEHLiebJ83yxuxmNA7WfIIgrgv3M3bNOQSeXdp7obXviIqIz6N8iLN9Ye0r
4bxUNxo5q8b4JDd3M+lEUCwrZ+WVBiDk1P6Szaexv+nys14d1OmzqIj/AmYMMC74WHQIPjgOiHlt
Ta1OpW+VO4UD9Sl5Vqg6CzcrnFllVu90tkQKFvZtKgJyUYjqeC4SG00HJSfqaE7f44ZFKtYG5msg
qpQTC+m8dqoftbuysXukrjQ+TBsyuYrOmdxqnKwHp/vssUlXzSPTEA0OsSauL7hsmKYiXm0PsmDo
nai06+OzgPb3BZbZ5ionuzfZIUNbRi6Ci+htTwG4aV1I1g1u+ls0BCwL9av6HOGtvtNL1BA7vg9L
HeARFd6WVNRcUDzNp5vmcFOWu0fh8mOadp2HGPdyAcWmPlBP7ivERfzpThVKsR3c89cDS8aTlRzY
lA4uTPRif+rJnDtzDL19NQ5vh9F/yH9ggSI41utPfNHOD+UB+Vvw9PTW7C9Y+E97GJOIryWVl7ZB
NQe8g5ExneHH579PuqvN9Z+7RyoH6BJsCgX+1J+ba93pdT1VuXKDuMM2YI5u/i2aI6BxBLoJOIMp
CDvvhRPO6D4L0DN+Lo/Q+KybBIcoHe+MfJ8Sj4JrhTc9zUf9leb0nbE40q4/DtwuKuqH6kXY7DD3
ekAZyOE5fJ+fkbXchu+K3Z30oCXQAE8WZIGbW9GE/YB8jB4U4uE+i0fcMNx/d4r/+biEz6p81k3S
erVTmIOsp0O1Ridp9PVssCn4Q5TY5Z06XJb4E58e7U+U4593Mwi7xUkW/+Z//Cx+w83UpNY3x9D1
aCjPLOuBQjowLqm7gkFq6cVTPGqAXNxMVjdr3q8RqyyCmqVXvCQlUaiILn2kHuLyNdQhZJC/YGZP
ghWE2DokzX7qxFNNwFk83BkqrmacFRv5C3jNlDsV35ejp8mw/HFcbloKdmnDshME6qH5xSqWVzUj
lkBJD+NGq9aw8aFNJIYktzbyXu46X64MukXW7SidMVtyuuquYZLDhuqMz3a9/3gqBmo5CcEhPijG
1covrp05VEW/HOcMC9TmkEPYqaVzmX0y2q8smv55ICZOl9jbKSoj4GqtyKKBKFtTSR83NRKeDObJ
vJHcp/nJevz7vLraTf7nnUzibgBvdRU+3Z/zKha7SVcLcT4ldPs7gtrAM4TvvOYtFI5xV6vfJam3
M0xvWzp4KhhL9AIqTVOPVw5Eqh5Y6JzR2HFiW6EKTDoxCoodoS2xzi0VQT7+IFF7v+Dxg/5n3Zpo
WW4LkluwQSMVa9txB1lnzkmS7l/WNzpCy74kTd2CMCx90ne+8qT6+IGvZpZQrdVc5d366LyIP/8f
Z+e14zqWZdsvEkBvXmlFeSkU9oUIS4reiBKpr+/BU327TygCR+iLKiQyqzKTIrm5zVpzjnnkBve9
470pboBLeQwohNJHivrly12NpuAYeO2Wk6j378f+2+dtUiunRj0iYpSrp66fTa0cFPWw0NVdSF+F
Wl3FJMb4LnflObkxbH+9GocSJk4dsM+fVvxfn/dRuPSTU9/1i5TAGM1tKkoBU1rEk85pEv/fd3ZV
g//P8yVkR5U4BI1ws6sW9uEo1fnkVKp752G5jD8aoBHOU/41X74crB2BD/rLgnpBtnLRttvTrfPv
y/9yq8pIJxIhWY0YlqtmzqQ4TOr6cI4Wx8ksF6hiS0ccSutM8vWzYemT4sbtSmO58Wqi5oLIBVQA
3DoBQ9+/H001sosp9tFCNfy2XvXIqBr2relDW9PVMQ/TtNylnfoiFBNUUy9IJouhskuZvJo2f8x8
k3pVolKp0jZRFGGAQ4F0SyMijmP6Xz9yfGp/DQDj0h/DQxQTDjbYQrVixB3STYtKpsLl2s0uMR4G
PbfEyc0Tz/djwp/RwBLGIUEZ4abMZt+vrGjpMY1P5WWfWiAizrW9pKj5JHrtq1db+tQbbf6x95na
77L/+Ky8u/5mF73sGCiW+/x6eJ6ljlS7dyAstrcYFuiuf3sssilBSMCE/ZN6FtX1pajqft1TB3zI
gtNd2FrhvVRuWPfOr+0ufq+UaZ9teS5i5fYivXjnMhVraMgbs/aV50wJwsQnFG5LjEFF+QG6CbQr
SkW6Xx1A2vRbQOFaZpvkKTWRRXVOcahGYg56UdDejZXU9jQ9ZstJOxcTm0+/3ZynZF+yBjsspAk1
Ph/H0Mgmd8i6Ll4KgAXyl+JBSnkMT16BIsvOSrsB7ERWCX/kuHgc66ecnovDZiJ4yWc9T+VAI77q
7UBx8QIrOsIFQELnjtngc9j9+xu8crb/90sHYkiHejym/Gmt/zXcYggs2aRN+zVqioO4l9odZV8Z
FW/6PjGeNWnVj+YQ6mQTbZOgN8gOdy1AvG4Di/PfP+VKUPyfn6JLmOslUQf4fg3jyBs5NAbRVPbm
VLWeqE47LwBB5DkmZustfn/b9fNsPYJbN8PGV9ZAo01/BRgd1hDglOFxjLrK7tkEt0Dwbh0kr/TB
//3rRkQ+SzxZbtLVXFlU2STJalFZJ1xlw+Gqg7j6hQbTRGTA9gsrMQJ2ZEjHMZXxMq1YkA6jhVwG
r0UGsUz9zwnJ2CVptPX6OwHkiuTSoq8wiyCj6FxzLw7eaZZ/Sp+maR2w6xjU4+xM82taeapDR/8w
zGJi2UpbMNz6RdkUb0NtHTclyV6NF5Jl+ARPJpsasZ8NyzAnKWzWQ8OIHP6FGOAEfNBL4zG6o9TS
L+HiMdu+FivW+eMaehvdLfR4Ryvc4kcwF9j0ynn4MryiRDPnjFtGY/kIeuy8G75kE644fRgL0TN6
4qy3jr192FSv5qe+RUyrBMe7EoMYsZg2UgFkA+XRiomLYvpcZp/9Sws+Acnvc0+8UMqGebRkCfWN
Kf+3JQaOtSzKzGwm+7DvU1qSHCS9UXNhTQXPAMiXL5EgnhXREuplKV7sf4/gq2rDf8YIH9JIkZN1
/nh1ub5VxC45DsTZZI/RDCI/y1kXPpyGr3SYHQXb6PxTTZ7oxDlSLs22p/7p37/gzyj8tnoYqjke
DfiQcX9Refh+w9VFyJLD6SLuG8dZPo0Q9LUH+dx6P0IHO9n+yp7NnO1cDP593Z+b4KvrjqvaX9NI
yulIbarhvCcTyQYayHkWyzSEcu3GnnB8hD9ukO0YgY9MBYp6tUjpB75OPSz7vbSExaEzGwh30vpZ
urE3+bOX/td1rs6w5qXSSqmVxXklHvyuXuVxQYvezU2J1h61YJoomvYZ5Zor5/kN8O4ffMz1xf/w
ZRhF4x7w6mleuvqgtM2h3z9N3qNpHVnxE7tBhKGvFIQILmXfskEy6grv2r72Yzt+BtNOy0zEeub2
U8URZ80K7aB6WrMi40VEztWsDC97ibxbL+SXV6/R7iekQ+K8L4nXPNL0nMpNO76Rxpmso+kemaOF
893a/nuIyX8cGN+eCqVLJFQU7fGw/IQ1tf3loqSnw2U/P1BIB3YmhS6OIr4sUMzVEiQay0ZBj9A+
GLTl6KhDX5zHpZXQWSRbI/zcttMH4UW1JH/+cmKPsz4FHiGSe1Jq5721R9bu7CfWOmys5TrInOAz
Wu4ihtjaeyFNlCYvDiYXazmURw4iFHOsN3XKVpl6O/ap+YZW2PvGtD93pe156xf9/al258ShvT50
1jT+BFCL9QcaydFKlpmNjMSpnIeT9zR8LddecTf+mza6u1mkh5FEHjqfVWhTQN37E3sHZSmgwr+L
Znt9J1FKZzcGz6m2ot0a/y3/7y693+3zqZe+kK6w2+lIdD/4B3t+m7cOH2qLnu4LmYJWOsPfR+JM
bm9C2dFothG6l/pE74ElsmlxzSHeFla4Xj031qR3DiSfcFx01Zn7KA92sNOcwN/Hd1zmba2jhnI4
L+hHCzp7Wlufn8Xb0fLfD8Fp9tgM1qO/kT6O1mLMQ7/MaEqUa6C8BDAMng9oO2jc5CFjlyWuynBK
z2QRp0+HIyoeaIX1E8Y4RnXniVtWPxIatlRt6SWdvXb8y0caodQs3vGn002Cp1Y0Xj97pNc3dDb8
MJKJX6G/Tu/xmhDnQBYxTYP7u2QGSH0kURX+1qDuarXT/LiasEpj2PezyfTcL3p51QN1BFbqmXsk
i9Iqn/cbhEf4uBLrYez1uOrHPO08YVeYuwpTsCVsVavv3A9lxYoYTv/9Afy+lv3v8L/agGhNHk6y
cy/MaUjkA5lYxjYKXzmnnNLVTfn8bzU8BRsUEZdIxajoXl2t0Q7VMT7nh/tkYd6Z1j5kwiEaSC8s
QEu9J83Odjkv0a5Y0as0o3OWULQDUhYU7Lrz+dHLAj6j86u8IEfOqsFBwo/U7WipBRhT2OYYawJA
/d7FRz8TrAVGb3PJDgaVL3zU1+JB8eiyfVBNHuu+UL+moX0/2d5HXnvjuV6pR1m1DQrAALbhwAky
ROUro6cUa8NQUx/bz+dP6eqFAa3V9toLgpO18FfPSFvr3Jbg989vbCqv9DHjlWWRBBvD0Dl86/Qh
v6+aJz0sJlpxSVaRcYC415oUOb0sDPrJvDxPw2yGaqSgqo+vR6WTJ+VAF/IX4fii0DEJTpcQIVfl
nh4nYbZqjNA5Z4ITdZlviCldcU4l2JPVfjf02TpRxsONFIFYQC95EYLyEk8HQnRhbLQo6gzlglIJ
Bb+WOTKWsSQ6L3X12eyO66F4iqRiLeATU+Vy10YD8pEcsc1r3+R2JMNOQogXzpu2fZPNr1qtrLMG
I0AJJxRmwZ2xMmVJHxj8g3HiDPpzVzaOmPKq6/jWRuRKcfufZzru9Nj8CGg2r+t+baKdu6KRwBXp
I6mGHITTHYdqnOsPlG6towHrpLtXVCEwlCeMDYgyc1fmeYaCuSl1cWeQkE6JK+7rILyoaD1UR+yN
XSxipeNMqeCz0EzESuhOiyJI89Wk2UaIlji2On2i44A/2efc3Ght9tjCyDgfFMeM840+iJ9yC1z8
NCx5aHe70xkRrkK6AAu0clSf+5g2tLw48JcS6YRdguUxhbJaPXcGivOpXGJsRc532DNh69pzolCL
6/HkH1DkZC/jWxsaV++gVQj5vho1SYanGdk8Rcl9DrLJAjHZmSNIV5LuCGdQeFOkbm7m9dvxlG/S
QnOEBDl5GN6nCkuQymSu3E8kVIsPKYCrM/G8Z8wxR+V+SOVtcyQOKp0NefMm4PWsT8lTMihowxva
ao/mwL6+vDNQUCbmvtaepcm0QJP+dU7uxU5z+gpxk4hGA42NIpu8FL6ASV6vs2w0t8CokvpAE+lf
GW5imm6TICdPDqRUXGgHJRDPM9G3ogHLnpEhfQNicFGnYURiDKel9KIHsR5/DCUYD030L2E+jRXg
LxLvRaffnlyeZbndVQ0GY8O0M/O+Tbbqmfq2cMQciVIJu4bZlbuLel6bAieediMVMhwKnbY5ooFj
MfoQWtdA8nMqgalpMn03xANNdeZ1r5qJ3xQtlaYeSVDnxdVCHZ7PbPkxCghq5cUpKHNQAc2tAuI4
Z3zbJVEgZl9MzrjEAQQr/fc5JTpXEzXph3iRCnv6TuHhUzgty2aZCh//Xo+uXEF/vrQ/pwyFZAI8
3NeuoFYSqiHWhXhdHh51ejfNKjs8y8bEEsTH/LI5lp9oF0JOjPoFGdj9v68u/3qfnHH+39WvNuha
qBeiWoTxWkPVELafJi9NaAdEm8ihaOnGdEvrI+FpOqnaIXDkHvOl+GicXzrsnka0Fsl80ytithMC
3y4qUiYiHKCzd3VlD0XpxWFkG3GzacXFe3xSnGNyWqrl1wBMoe2eqhIM2elREbDv30BLXAlp//Ng
R2EKu3/Cz39Io7M6OsXasYrXQvmQC0tR2JyqdQ0JAn/1GbTdZdNNli28QxUsEuCZdP/vZ/vLigg3
eQwyAyOpKD+K0GqnnspB5NkOzOW5WFrtQbMuiQyRp7X6eKanLzWGwvDSOQn6J63orIOmzUWWgnHi
MBJ0xjpeLOm5ErGJsHk8IBIaM88u94JU32g+//JzQYGMKYEaNH7W8KvjUj7Rjk2XmT2FI3KElqzc
REX7lm+51v29PZ1uP24s3H/qBt8/su9XvDqFypNIbIeJQdhzYz2dHGG0dBxj94WoImunOJs0eIxy
zkG9TYsCjdlrtpvZU+f//Jr4FZyIqN6rhiRflxu0op8IXcGv4K4Fd9yxBDuChxr30bVnU+eLLAz1
xjV/fnXk2vEf5hgKdOK1noKGQd82p+iwmIin++qwS1pf6/1CJPtGvdFY++VSwF24OQ0giMQs/H0i
K45MMLKIG+tcvtf1Rx5Pwy6QDjA/lbt/P8hfPjj6Aig0qO5xtvwRzVrH4YUnfD7QiViKbPFjiS5z
USr7IT5NifnzK/mMU+ytQqUnx+32fNJf4ouET8AMbzzgn/UNfgp9JiqNgjiO5u93PVG1SyL0/JS+
cTO0KlG4qLHmAZQb61Uik056o6LyywFe+dNN1ORxFqcX8/2SqaTHplxJk1WPAU8xB3xASzH2Dvp7
EeOqQ6QkIzJNb8xyv5SqFMq8iCxozyqoY64uK0uTODWzWmDbPcZlcIYN9v3bbucvkEIUbmPbZGRt
5zfZvT/OUQQNqypNDmY4sCTXnvKjqAq81vG6Dh/uMpxRsJru/eLtU3U3z4Y1K53Z9GsaEtNFEePG
zPHbxel5mcSaEs0h6VevNzs3enO6lOUKrXvSbfuQLfrnKV6eK6oYN5bIn7V97vTvi13NUoeuFEq5
q0HVtZHbQ5yZQL4nSQP8wFuPWvZ4ovCro6UOl0oOzBxtIcxEfspB0dGpYl3/93f2p/p4NW3qVM5h
U3HKMimQfh9pJ2XSdvWRUtFDbjk0ldbexVqri71MhT9Z70UqHCY1ysq6m/UkXCjWnX0Thy6Ojf9/
/Ig/bq+/SpVVmg3H+pj1+wF29ELbKrY+/WSHDOkOKLHLuvZ6u3/1o301vgqUptCiGewMse93fqwb
uekuOQsGkG+U/cEYKoh8lgi4W+qln23Oq2td1YCHyUkwYjrnfFgv1LFGzvfu8731XMu+nxKm4Xzc
yum9Co4cdyzfb+9qBW5PUt5KMbcn4Ls6bSpwOwQnUgXq3XiK81PzKttBXhe/3O4M/vo6//fJXhUq
5Ko4d1FqnvdLnXSy/JO4lN35MbH1/49dxrdXOI6rv8bNEUp7qrHmstoKn/vgOP30x86nTQVjnKvO
1teHtruxBv5Shh7r+GMJhp41M+XV3SU0GtLiFFMJptDXE1mIGtvq/fO0nQo32HG/rYI6ejdTZl2X
R6z59xusj1IWtoNwJidA+RzT1kprmGWe4ky2xYyAwPf0xnxwxbD572Ez9krYYuq6+GeJ+OuR6mrF
JnicD5ylYgdButx7pheQwrFwFyvBse1iOd0m9s1dzM9GzThe/7rw1UQUa6khajlzQEkxGHcABVYh
QGSIZcRSCMkYmf/DPCxu3PDvE+D/XvePIOOvG64rUzkJYSXsHxhE9vJFdvbkbpR4Cdg2BrvNowVu
350d7bvBmvwJm/Xnt/Qsv44pXVRIdDMJUKag/v09a6mYqNKFMaUSI0uw0UxxDnuyPazt/9Gv+58X
/PelruYFskzKwhSifj9ZE0tzbzjZIwm/znluOvLzrTSH8aVdT+zGqGWhcKmIP7CAWinUQnRk/OoW
/VRHp+BIBXJ6K6H3l3OvYggigiBTJ7DhR2gE2qm2qcLwPMoZYSevIAxIhPNsslfgq/JDM7vlIv/T
1Lq6s29XvPoy47LU0yHmiucZtmfZ9KOp/jSs8BaUqZ9+4pHCaixpduZRURmSh4v4qnwccxRSipXl
jtpY980yd0yfP5sN0xwbPiqFuy+sPsf7ZiRVOdmLGczkM9ptG/cJjoWVRG+Xfj/ViploPPQ3dIy/
P0WCX6nQqZRftauhcZkUQq6feFuCna8q6uXO52UFZHJw6DYDmX3Ob2y9fop6YTUimPyfK15th8Kq
ODTKwFNsng4PMI2xwyuE5YjWeaMTXKY9Kxukm41bvJ5WB/xAzmTzcTO975dTzbcfoXz/+IakyIZD
LZ/3D0TdksWC89hlEFlvB9oH91HwLP5h1Fr/3nldcRX/fIjs7NFaiUzuDNurEdR0YnHR2vN5n4Bg
xaTMlUFusUbj030RtwNff+KqY9oKjPNbFx9f5fXwpZVgKEg7qE5dQxBCoUuPWaW3a3j3SvEV4RA6
jX5LDo/p5POoZs5JXmrnz+LW/HMV7vqf2/77ylfzPAI3LTEyg0rYXPLjAAWVu1ye0G2H/hJaSOAF
oxn3vXEXLgLsxlqdXN133WQuWLb99bG9JRX+bcUbG9ckBmLFoIt99YPqrDY4x/EeKiwWsN3t2Csc
XKALgMssAghsoiXtW9oN5BcuJ3sxIOVpOfEottg3hsT4yn++lf/5KddHkYl8FtK8upz30VcVINEX
rMBrplQMIRC4q+qzXF9u1SZ/ztC0imnfygIFyp8ugf7SSFGjst7XwHLIc2pB9Yr26tZ8+fMb4zLo
14SRuqH+aAFMsslQFIUW76XZW3anveOQvtEz+nmG4Fw1Sr5ljaxSQLvfv+IT6uLeiNvj+kxnUJGW
eUxALpbG9tZL+vnpfL/QeKt/bRgM/XhJ+4sc741ltTgumqAJQkJJw3W0UWfN//1IThCRrKKVIW2T
Px1/zV9XO/O1iGellvlcJtPcSoKn0nohztLbTR4YFpsFFJ3Z9M5J/NvHsp8nJPYjxM5TgqfoyPn8
+7UzOZGjsy4Oc1qMgzTrPvvaxX5l9e2uPpAH6JOufAAUfeMrGA9e37+C8bLUcAxEcLSLrhaFqjjp
bSLXwrJ3+kCkwW7aoPzH/cmtK/0clQa0DQrytFVN8YeCUTnk6IOSWIKofXbjj9P+7CekAAob6T18
Py9qjyRMx3RuzYE/vzkuSz1Jo5erUU27mvllrWiGIeqHeZnPJ1DPB+iawIOqZE1fNdfX4WX370f6
89vggmwsQX4QjwT25vuLTI/iEDZxRZ8a0vsJsP+czIebsvsrCPQ4tXMZUhsp4tDnE69XtDo5g74z
Onn/4BAd73n7yPJ3qc0hV7Jm08iZ39i7/1JlNsZquDSWmiWGzNV9VWrTFbl8UsZq6zIeG8RjD8/a
vLu2fW+n68z/mt86/v32LHWD5vQoemXpvhqdekqPRWgb0jH1FoAeeQbJXAqX0nlwD8D7tIhsK/DR
J8j4GT4hHaRqVRh2KmXTFgVq1Bjuv1/ub4+d6iQr2Jg9zKO/+kzVNGZOkhqa5U9LCjhB7PRW8PjM
MyDhfju9VS/7pdJOdxzZr8pHw8TwJxrprykpN+tTfDhyvc5+WM4BHT4Mr8vA8v2FOFvkB5THs8ie
clz62m6dG4//lx6TQXakrILX4qAk/fEn/H3xs1AjjT1163CYpofZOfH1alqj6j3PzNCLla88fmzC
Z0khnhBRoUiiVunpl7eD8jgc5r00vVyWseQTwVFry7Pkhtmi0j0yIWJ0meWuTtb65KtK343DekCz
DFUg8Wvpxlql/Fzox1h7E/E0EVJj2e37BxmmTXRWBkiQWopr38ofAeQkTwLVZNlWXsrH/MvY0Wsu
50h6dWD6cM1GUFVNCqDqS6clqTWK4tSJfy4AEbr10YkfRHSe4Rs+5xR5DY5+X4IdNbBxIAph1UC+
RFdPjtctyMsvyjisNKjTxzh2bul6hZKG4Uz2tXxci3eQZQbNNiDWvyNmUiDo2fUw0yYf5QRbEnQI
kMNzGXoIvIgzGlNb+oy4yyepGWM8sNselGAopy3EZwBDx3lbBH2KhypCyUM4I+5m6Bj0EDurvrWs
/1L75niKW/LPhILT42pZL+NJLXfnlq/o6M2fLt7ysJPsdU8Dx0opfgz00ICbrl5v9oyu688cWzkF
0VlE52+MmPXvY4GvLC3LiPZC0WyPxNg3L6H8aeJqyZed4t+YK8bZ6e+1dbwYeH4kgVTbx4bR94vJ
WlMqXazmi0nnC3D+yl7ZVujtT/jtjeqrCEmYkZ46zHOQALZNS4yNjCarLRDGC9NTNkcdsTkqz1rX
W51g4vssXH3MGsqNGz/1x5fO+kGEOa1DssYNkYrU958acXTRUkQYm1gEsDnrtV2mfbXyLON4cESF
cLbVnZzY0WxXL2HqxsZMLxySKRpgbMUX9JFwSs+5SYPifJ9uLv1rZcwz1co+jfZVX1QnF/CoNtPC
uX648dORPv54zCp+CXFs97MZ1eVxEflrlopxdpvhIRa2YbTESE67Nka2ss/FWWHct2420hTz2EL/
HE2FgVxyahe4zINwmTRPZc92q5jno4lMxaxZovtzC3A06NyaBI2b9NUDaQS+YVpNDCoI2JQrEUoC
g0MMBmRfHSHWcIXLjxPJ5iqS98FKyAFWHtVqlgh4NJX0QSPhB5NYmq7qmj3W2Xw4HVeYEkhmck3k
RBKyPw0GO+iR3Bk+DMQTkydxpqluu8fnSySBMa/5Yp9TEqQ4wqq7VnVPOyRPoktES4a7gvSfEd0w
vDyfHk71RgX2HrtmzPzbWdKTZq7VwR2kBeQuGUwTsVSFe1+jUA7HAKoJISLDaQOhpLxRdfj5wZHC
Tm9WYsMwSjKuJl+jF9h8hnW+iIFLHkgCIiwa7F6RzRTlvsurW6Nh3KJ//+a4Hh84O3isqIp5Vdwb
8mFQDmabLvqjH/MqSPqI2vujtuxw0+IQb9XPqiL5aBnzTv/9vV/vNPmG0IGwWGOkGv/k6tJq0p5q
Dc/l2LqsqSlIM+GrmuuVXwB6qdJbd8qOeXx41zeL4xY7kCFJhAxcnaZNJT+atdiWe8k3pyePIVp/
9a2Lc+r0DjfIZof93n8kT9W6fyMEepV99MEo38VCZGnPYIlI7a1X0a5h59+jNKXG7l6mqJ58xjIP
D7jpA3EygbGVbN0LZwR6L5sx0B2to7y+eOUOoemMnDJ3jFh9UgMiZVxtJjqHWUvaNylXSCaBoJxs
86lfFCiGJ6gFztvj+9kdXjHEk25PIWAmzYbChRhrzEbLc7XX7MSBV9k8otHdhlQyhQ25fbbqGpUF
orN/bAlve6TgB4DidJc8gWbKPirOLnx9vrFtkBVTOJhBq3NVEmKHGe28BxKynI7krQf0o9JMm8lO
hOx5f1wA2fPLZXYnTs8v5ls5C2f8YJGGQ7dMp7nbW7qbOJ/COn+KlsDJnTFR+h1BHe0B7/0S7Mes
eDzuBJ9C7yF6RwZTNEOrZpMUuCXlzx0eyGyMgbvv8L6Hvj4V3GahzLh/r9smaNfr+5Tn/nmZ6Xbq
UwhE+IvK167mxuIsWs1cO9vFoyzYwke4OCxNMEdYs0zCoLvPy9wg0HRZ3fXsuqwSmAjxYG+nt2No
w406LHmKC1B+PdLu0IkWn6J1mhoL4a6hAvFovkqbCxHqKWVSJMSE4lFGvQenX7K/c/hXB1BujD3i
cHEE2ZHp8Ai480ziTeZO1Kl6AVDjI8WNSp8iMAFTraWfrPAhn+GnCXLJh3wtMikdrOPRNfs50NqJ
bIMTj7LpIQ3IIavM+4paT+eX0EIg3R5nQrQ8G/apsy8KPnkTUaY/AtKgc8VONnhdY4nnu8u7IM5a
4LQo4I8+onRk76enTliiTKuQHGL/rrYDQKKGvEIHOTxu0qK06pytRVAqXtbZHAPHKC+cZepaNHwg
aXkSNGTAEwsAkfpV+Mp7hzXwNYZzqT0oGHyambinhNcSQAfo1RwXA8C+58KtFFsGVTDryAmUfPUd
ACsA4EJypMGq02kRu5cOBjqDr8I77LGLZ2QZs2zPRkBu3SQGS4PDddxuVSerfMWtFGvt+FhCCEz1
NrwEzRE/jd2NAAMI+H4WLpH3R0gB9aC7BEb5MDkstGRapzMz9cSjzx1yGwonpnbBPcsAc7T7imsL
Xjc4LHUp3ie2tBiHex+VE7mQ2or6zX8cetVn4kZkP5dBQxD2kf5XYXfIu0O7sqNnbtg2VupzN0c1
RiHXAQxjHb3zLCQeubLNwFxMFtny4OkI0l3gcfy9H0eHzEuuQeD9GIFsAwqyHsJt637gf7fkrzbg
EJffHcEXc5qYo/8kfZn/iwQ1UlPoxBULPAgMgglJqCeHMsJdxWVVm2FS7yuU8UfWduq4g2XYPUkj
VuN8GdM7cFruZC3s+nXp1o8yHMv7I0iEiQ+ZC3U/Ze6EzWa6yBeo/O3zlKIf6Sfwro7b9Pn4Cvkf
crLTBWME4uYxm1cu+AnvsiR51qnnjSPZ6hxAjNXN9Y+KBPTzl+CDmFlBsjFWRH244AoXrMx8B9UG
aJ7udQ/Ffnjhn7PgDm7yleKLayCEQUjcd7UIlyKpYyDP3CYgWtlFyLmEnS+syAvEBa58FXul8LP9
AXwefILIHV12hyD9CvkmiZ5Fw4uS2jpBsSN3nVqmVy1Oi8s+iizDj1YdUw+1Oldd1LtuN9zjbtSV
MeUqRwEseuyMyGiq1plTL/nw3BIcxdGpKdQSQfwV+ry9Xcmm/eSwYrwdrJf0QfCNVeNos+y5WhNx
EWDodARX58ITD86RXX2EWHRKW3fFVTC541FM1iCX6eXitHhQ2A61KOQhOvrkqHi69db6COYdhdlU
Iqg7XZb3EQuTHwWwEW3tuXgcNuH++Cg+CoTQSyRut0SFPozxtKR9CeO0g0HICO+6GoXetFW9pvOb
xoEU/EymSV6ANHTzVz49UMkgyydrWMIFc+kXmWFMA4ycCPQKmscR1WICYl3xm/nyLk/Rqgj4WCdj
JNLJ8KHBJ52v+BVA8KOfgL9Np6E65289mHdFsS5hW7ICRc4J+A4DU52fIvc8TA36O6yMRJOvU6Zh
yuDsrAWkTo76zAGU/2KPxY3RClYXOsdohlcwo82OeRbnzdGTA0yK4oTkPHvyjGXDk9cTTBqDX72f
njjhpg84fjjsCiuNetqcZCVmu3jBfKdvDBq8rHvPsJiQFzGBub03J4fQvpt441AZvrStSR3woQpM
mC/v4TZ/6N/J+HKNbbYY/PxN/sgB2TlxIPnakqcITTayupn6fnlK9pcnvKAKOwDFzfbEm3r9Y+R2
0Oi8CqMRKsjLvH+r75VPSJWLZp+udNownZ1jBh2xS6wU2T4v5x2/4qmH3M2c+NTNeH7IudX3dJXu
SIl0M4lJ8vyVLZIAwh4slYfmydgObNKfFB+DtApg2ObTcTBYrmO/naVnp/7iFYwzRu4RjbpA8p9+
GXzwX8l++FJmh1dj2YuWpLKbtlVQCu/SLl4IM8OX8fEBZyKUMXLaGTmxFsAi96F766yTh5Fes6IV
2aVrOZCB4Ekr8o0+VLTRd/1GWSkr8SME9CQw00BRt6MVJpsVtEILslhw2Cn+Zd0szPUwM6f6Ig7M
tflewmsvLXkdsbitVXgt7/FG9ISZhKLaNqeGy1Sx4l8205bQtXBhTys794Y37a1lcT7alxdjPtmk
d4V/hHEG6cqJ74/ewACE5EUXSF/U88hrSS/D4L8F77dChK0BUoxn2tSYJu5Hz30ND8kGjKVP4OGm
Wkj+gWcvOq2feOm8u4+d0ccCodjy6cLWy9NUnMd3+X1mWBmpRW+o3c0iKAiodLC1LvtFuYKmgl1C
+4Ip2j1Er+QcHiwYtaPpiFJJPY0eo0dVssfHKFdQLEYrTUHLilL03UO5Yq/I35muWaehDpWz9v6w
bdliZXuONmtxPZmC8V5pXxco4rA7ISuxA0QVn1npKtsIS8MXfIW5lbEbJEsO4U6y6V57T/PL12h6
CtrXaGUsz1uE2x4kk/dsc/bjow3xcSGPHz6+umE0OjNCTu+w+2Rm3sxjCtZesNj1a3UvYjzYKlMz
iMHgWGJgfpSu4keMWFLtmCBRFU5Rh1P0eiOoKIWOSqgXsRx77UtmgqkZi8hoQ//isRWIN/muD8pZ
yaMNF/IK/70SdM954kDPckQneVbcwxR3QfyeTxXy7cBcHjhaeWLn9yTnyA9dNmaPROxDFpTrpsUC
fzbehO4LfSe4IKJyyD5tpn21ZZfQHxYwalvBjwZqSXPtRdq2M/z3do8kchkHVRB+cXq+uDkh3hdb
4pRKFx3aZOOxD2EJcAufyOl4y4LqlQw1GsvVPmd/T0Yh6z1uv5Tm4zgjgBV1NZ9U1K22ZBUn55yx
Va54d7N8Chxur/mAOGbK6ugRT8wgKD8Np5oep/m9uZOCYm4Qgzuv5tGM/2EFLHonbfTdhACQx9Mj
T3Rcq5yDy2EG6DjEUkdeQHBj/8hxh0RIC48fxkWku89Ev3hSkL1prDXbHAMkSx+QVtWwCFRgvSRg
Q458ud7rnX0WAtjzNZ+mZJnmmo1pUS+zeiuJeziJF9Oaa+pcyUgYnOZEIIPynMAEnHY4Tg7BUL9R
L9UPjsH54XmrInvDmyRPO7zsplfW7nkqByUQSvEptlWKig+h+shMhPCcAESx5oDVfW42iac+Dst0
Xu60WYpkUMLBmDinACvLEw/Mr/b1Q/p6eddTAp3dlgYrHIPB0T/ikXdl+gIzmb5RaGzdswJxfSCe
GZutaelNaKkRTvwqv4qssbFbyDPAapMS2GhtdyeEHjtCqdoTrakxCfrsCawRT+pKuKt4yBheF5Nt
vik34jJdo6JIliCM4aBJq9Bup3gxHgaDeUxgI45f56vjtAe7XiMgyAdCYmbeQfMKsmI1D36omS44
gPEnBD8pbAB4ZDBa/4ukM2tSVFui8C8iAgREX5kncS4tXwi1LRAEkUGRX38/zo1zoqO7BkXYe2fm
ypVruZqe4awqWuwgJBS/y8J4GWRUXmXP9bHW+1gUs07vojEX4ayzZX2gea3HO4TKEUg1IRg8zNbL
g9ImAAnu7Pe5v/sIneNqbT1ZN0WoXCV/cKbmfANiel8/1wT2kP0UjIuIGG69uQK8Kin3qELN5Aej
y84nWZp4VKhwYJSfrsGXRn+ta8QzzwOLEclK+kwvRAJ9rCjkbtSywApwcppRdxGMkSeISQoMEvYH
qtsUJn8PxN3+0yGt/hXIclvDy/eQU5hjZDkWCIYonqaii7DyBVVhBJNlBJ7Y0aInXOPU4JTvXwsx
97vnSpF2z5JT//kzeZiz0/2Ln5WbzuCsW3PGjeDPUFAg7DZ6QuODFKSfw5Tcuggm648v1RYSHN/1
jNle1RBcBo3tJngFhDiGb0mpUWM5zhbEf/dhtOhnW9JyGk0ZEOZRGGk4WWArERTmg75eE3T8Wa1r
J+EEJ6LbpTf2AbGSStmNxDuyJhAZBKKXoj8sGTEdVGOGADmaK1JwP3Ci9ssPtMbdKwbOGzFpDCv4
U+PSVpmf2Jo5xuDs9nUxFz4y3EfAQOWauCa60o1S8weVk5mNYjBxmIAfcXbf/5iUNlJL/K+Ewd1g
SUi3Yk2HCY5hojE9vrGIsL8envam6s1N3sicnMikkJtYUK6RkC0atudng9x7sXmeEZL9azAJiVKj
d3OrJCV+76Y+yj6mZpb72PisCY3s65wz6Ebq7l9IjbFFSHb4LqI7qt8GHOI+PzXEVZZPiATw4emI
HPQrghvizICwDKGE8+PU6ANSZxZmSd41KFZrz819TaEGg8nIjPEeFxCYcvuvM6bOhP2CM7ZBasGt
ZI43+r5YyAh2mfj22NBV3dxR3WahurnbnFVyaJ4oOBIWBBxx9zMy2Z6MHmYMsvRdP8g5BIyFMU2I
NN4FMtjx8yPZrTmJngd0UBcIsRv3qLHmEImQsPbuUe2hsay3oKo4WKxeKOW0PWcSOqu7SaSFc/I1
Hvox2zCuTMh429KR4xYR+49wmOvYi7Gy3jxoyeMpuDWfsjZFv/kB8kUpW4dHSB1A0kButU9PJalb
uks2Avsecfn9W1/KNrlB5TX65mMPKHH81cA7c13YDna6KhNnoKx54xWHmRnoStrpUoBQt40qI1nb
GMBKGxdTxGgYXf8ZY7ugo+xp4JHuNXR/JPNbGdJWWhEkg4lufM1RdEIy0kBClwULjPBnO+rLYoRA
kTRHW0jV/1DtQZUNvkt500yMZX0EfcbF8+CYyvH1RIb06Q5vVwUqS+Gm5hazpZy+9GzIZymrx9IM
yMZpqHiLS81rXl5Osp+GFaq3nJU6aed5tmbJ6/EvY9sGQ+b2uCZJJFpdhqMsjdqkeO9m/7Abty4k
tXBx5ugDNSYOyNwQYCl0UQHg7uBv3ILBBXgzZkvEbd1RWsOaoXmL0gkJpa0FjZP4Y8kGrpaaLfGB
pawF5VIgI6z8CeyjFYrR9neh4IxgSCRHiX69XaD0gSPm/uoe8qhwUiJ5BJlCRlfiGEaB/h7gahDV
ITd9h5i4PU45ZTUPDDqXjXnTFF7gM5J0wXhd0wsnvi6jsmko67epEfo1F8kVEzUx6+E9I9D4NTdy
VAfAyZoM7lp+SQZrbkpq94UuWI2erUpToGxNbTlQbcAgPh7IJAhgyyuiiHTWjiUMpVcgc4g1xmtB
vqFjl/T0HOQCEr0PqLCdNlB+Z78gbA3opoKHIXdDCruzdOzt9hfxwNVgY5gAM57mgIOUgD5ZfDmg
voyTI0TFm30sZFtouoPGgbTV4eXpSCzV2LxOlldqPZ+WH/chcXIKbepJjBTgVWVmJbGQRJZwcHer
3RBqbrdHZZugnGy/IC2dfkG8QLSY3RKuxYy5UZq4Fg5YWueAzuXnVnOp+Q5M9tqyjegIR93UqcKZ
P3hNRAAvd1rtNX+z03Ads0HVBr9iv9lChBH0aE2Nc8/nj+N9RFwfvzNkdJPGJgMxAGv0iX0Gu4YB
CFjpPDxKSHASyu9z8jO1VK9ezDk22ZqQRVDepzcBwIKHp/5eIkjtMUDrzwn+6WpcrlhyPQjGH5+i
TuMsGDwpsar7nn/2mgfhqjxm1C8IZ5jA2fw33xbn7qd9GwvJHExyQl+1OepSrz6qSzLwD64kOoku
W81qQxyiEM7MGPG/B2hXg+0IO9iiVmkyTfnZt9A4WVkH9C3IBlnRJXPfKGvjvuA2AQIOHsqoxjz8
m9q18cckutNZ29cuITV+WrWDQ6zR27zfmCC/D7wkACPvEiOhTa1NC93rTUi99uDOTLwwzKeTO4ND
3s5vdMTdh5ecx4tTbZVKbITMZaezNwDqC5TondIbS7fnQrqAlpwvDYyRBDV24+Gn1r+B5wEg4SNi
zU2eOUQU+2HPN+TRu8kZF5nOKbnNKI64FEHkX82arNPF4BuFCsGIwYcfWzXovfSXAWHtCnrZhqjm
n96r+YQ6a+521ofdlJCeTazCspU9FrHkcExIsqrGjnxrzpzH7/OETYr+5F16Uwp777VpGBDXi338
78ued5Owu9Jkn2z5K0f9R89Q2WHIUDTndj0+gHPsDztuICy+7C/9E84oFiJ6RvPFEIlv28c1pZon
eVgre8ZJHTD00s6t+RacDFejNjWlIzBOCaJoTfc4Q9AyuF9SBzSTaCciq9XwSVCg6c2vM3X6xlPD
LweYaCE7E4y6trkrufQHIpCrzcTifWHYgrGA3Bj1olp0ruiAwT7IdPUiismFF3c3diYUqipLYOyk
FJawGQsV9h5xMuNY6KwhLPR/vAJB40LMXgCebT4Wkuj0MeF3f8ZIaQNUWtz/9Lei4YHksS/6wDcO
fpg+N/nK58rPok8COh0BBPKDEZFFHn07NQZqNGnFZ3YE/e7zCf7uEY8ErHZ8MPVuhuLGGcsd/VTv
SHoGk7T31i1I3YQDkGZ36kEayM0ZkvXIrnHeQorLKVBBR7F2px2rsL/OXeJVXICTqqboFD+l1+Fj
snoyTRyNavLH1rxTOwWZA1q+gK5lvuw7PwmAWpjFRjxzhq1XRTiecIWbr0uK4HQFUjHe2n3pIIvs
VB6xmvVyh9ifhQPtn5evBRM6Xpk3LOc7FOSOtAHkK2cb4H2NfkBUuDQyAN9QdAe2Io4DK4HDLjRP
9VoyKCxpWw84hE6SZrchVXmsg4y9QSUeXjWeAfoswA+BG6qSbkx95kbWzQvrN4njFn2AvcTissvl
WJmom/qCkxg3NYnG036gqFejYj/zxOXEm/2j6VXcJFexErf4+XK4QC9iKqO65LfnPl/Lpo0LroEz
NIuCZchF5xb/Mt7B+KOV2weYfBZu7QVoQ61yoI8min1AFfPJool93AOXxE39bfXGhtAbzG0Vjxim
9kOgV1NbCWDY4/jAy6EqImfjsPfq1ZzLzy2M/dgjxMfhMpAWJSSJQKOASyT33Hy2+GjtKJlvtk+E
iczuP61nxQd3J+Kiozjqw0qUz7Z4e/kzn9V3xMJGcGHeIGMVZQyjPVCQba171OOZYUzWFAU0Pqgn
HToN9H8mZrl7/BPPr0iY68+o3l1AQJTeFPc9WQFmVzcqHxp3a9pQ2E/WxIGEZ9y/mW7Xp7AuWLh/
yQbMh2uqw+9Pj4+MAayRzP+DGlLzmkXKUxf+Pv8+4XVmJuxHPvIq/YwIixxOc7N+Lp5fr9u//CGU
wukPzjXZlEdF7N1NflhwF9kUrpyzjhw8928X25k/XKrMl0PjoiFua8ci6ol6YKHI/LvPMwscY1jO
8jvH6an7o/laeq2nHbFuIqrXVv0jj2nODniUtIXO5WxdetQPJADjt3EbtJpFR2K3rmwcc57oNNlJ
gEMTAgj5GncEYZMsxmNDCPK/F/Uh8Gzux95mRN3HlLaz2iu0Bjp870NqX9bopMjkNYp/SdYi3U/N
GBNlsKqwiChuDDm6vKhQ5vYdEAa9gXXMWVOGcIENjHrs11pYNusJbQNnIFcmXrqghA27ksv2uz3t
Bs2tttTnOtovDpWTm/j3xZty5vPAa0eHCz9mmaQCrhYAdTX25wekl33z3MR/dOH+K21Yrixb3L5H
m2cMBaL4hLgz+15aclBKh/4wW5WHjJORGydc71HxU3OiDyvx1PnMfHL60RQx3/40TBDBsqujvGx8
KnDS0O9euGRbkioPojZ3acVNXs8L8sXnqV29/9WrxxLNPvdD1RXvx3v3WifWmCy2KGKBUmx5S8rk
XUHuS+fxPK7s3QhmU+eHqvd13mZLViNzkmCTZd0ZANDbQDNuF/EnNY6gBMAFNGR8jeMA5MNjv7Nb
3cS6ahxwzwgdf+u5iP/9l2itybC4hnHjInplsQIGvTospqevUQMzA9MrfrYivPrKmLR4H6dapimF
0RhwRCPeD9f03+Tnju3Q26yXBYuj4aDFIcvzYoemAL50Os0q/Qu1dAxU5NkkwhOAY5MmCThxb49v
/qZz8zLRyF4JFlfwb+QajBea71uXdpSlEfRZ6ZgtgPa4D+5/HC4phjgLY1P5JYh3fzQFyD+47VFM
hgGrKET10Tu9DLu6Zh66ZT5B20Geasy5UYMzgQmvlOwT/TvQhI9R+PpySRWog6GNiIL+WIxo+3KU
igsaV17RGCADg+8GAo3CKOpbQDqbh6wfNRLOOZtsXPJvIvrb04LZ7TgjHEKa8Me0FtkxSNLKXqI9
PrdA7tkSfFFeYADhXdRj7VW/Gqvuvk8sSnMPV4mUJ/dYzdbsOy4so0X20tPl4v5TEfWI2ThObl68
Hx0TTPpI9O4n3KnyaEZ+i/Or01IGjN+gXnQL9zuCLdbMGfeadCCnQW/dx+0TE1Tw33SFC49ijPJ4
OR9DpVdvBtNLtfiXep1FEu/NpCXWtspNmQMJX1gqDUt0PNk/P+y42enh4cos24XV7IH6nectd9/L
bs/RshkY/+dqmz0+zfDi8VdZTXsDPlH6MtGwoVjYowUzgYXQ6sgBcf4+Ggf7wNfpgxqfW27bf/U2
GfwGOIMMe1EtGQNnH4k/pf1WPfmCDYdA5T31ICvIdr2VyVHIog02iPH4Uy3MAu4LXdKgPMCDu9TB
II1Ir1DjsnLfp60+ZYCHDBXKCCf2CLLicK3PI3B3KJJgvPLbjn9LyXhQfVQ6fxaJr6Y24uDQJ2RN
f709VRuNwTCHre7MZ78WuSP+oulJzr/EiukO/8FIvO8ycZD55GefbwtWKL5Wn8zkwnLF7J+mWujj
fj6wQWbdQlzNrdnvfS0S22OvfTn5frRRYPpoL2bjp1EkG58h9ckWYPP2Tn3AWIaZtvryuNSdPYf8
DAMPSGfEqhGOis04nJnPPdmxfGF5TVfV4ftbIK2Ht42lrITosfwsqOH3g0MHESMa7saKW4T9oEf7
1Jt5VaB40xUIEhU+T2O8N3PmbvJA0qCtmdk31d+5UW971dMuST7qpNsoS+lQbvI5rm67ccTZn6Rb
hIJagCD2zGM5fVB+913QoV1EPvC8ZDEoOBlXucBVEgdaRB0UmHMZiljcGvH7O8RrZF3Q4OY+nsrZ
Qpuen+VV0pZau5vkt28c1hWRo6Ah/V3Iplis0J/9vLgl5rBL62Urm2/RjildscYiU+bLuLyclXNc
+Grriq2tYNMCpDYdN7mq/shvR2IAvQqGUJVWd9l5os4z6LX2r33sGyY0Oe4mzut9maHBQHHVn8Gg
YXeUb6fH6TI1+XtcRYUW1DjtrUkn6ddlNAGM75k+u9lEXTS5kZSNWSKJnBWb05/5Vr5C3KAeTlKk
KGtEwEzYitgtCQ8DxlaTeSLVPl+HBhMNqSOTJpFtYJDSOXOilwplGRG2vxq3MKFBvAx5M6f8hz+0
jccn/KeMkV3Fp96Cg1PRQ6I6rqz2r9QlZ8Zds+QrcnTVTvyRCoOPJXW+PHMHXILfRvNaJeAJmIqI
ntS4b9UqRwtvHCuZl1xMuBkQYQqzxRQQF8hwft/c0bfhm9gOqjeuVH3rA3cndSRSYyV8TK2m0ZV0
PVZas4AWF+9ZkPROnG9iC0mAe6DU0ue2n3ATyzsmpuEDJ+LC6IBcPk696qUI0S88+aCYJXpZjf0Y
mvwdFe+FZTjFJPTj5qf520YnujNR6ajv9pSkFj97ehkjldwu4p87nhtYEeVW1mwHUqWcp7RKcudF
8orXmztcbjQFmnzFBpCRvQrKyqwQ6lXNV2VTE9xP8qXMx4aMgKs84zfQT/RmryB6/fl9ofYNc61D
TcxA4pg/6xdGqEameuoFrTSoVHidF4M/g8TF7JIAfde/D873aSAi9v1YVE/lln4pxDuMvfsDl9Iq
LtXqc2I3n8Wjdtq7jZVBz139RG/Eg7bvVSZbSmfid/hotx+CSGs8yTLloJ86UoJ5kd9BTLtRfkmV
iS3RhCoRzIQfeazGHOmDyIWVPBxYXBMO7eubjVttpqk/4XSfW6DMUI3RWOObnxy1ZotzfHwZ3umx
rEq6Cib/wxnJJkZ3qkRzSjH3+CEr/kwjcRrNKrul51Rc35X3XFfUmgoA6cCXgCxFU+kNiqH7A8Gc
sUvCaZBUWEGvMXrM8t9E1etuK976jJ6ZX8Y2skoJOhG52U42PUUMQlZalL3MGZOMJDgTY06ESziF
vg8k0ewkQ0oOCpmRHj+yzbAILzhFuT2DAIIwpjXjU8xPc3zLuWvFqlQu7/TUoQMy+2yU0uy3z+9i
dvens5XUHZ7U9CLMtsmyoZNJUVv6H3lxRwdaXiXUwO8hUGfgNYU/5Bs537xqav5Paeai9WlIyZIo
Udd54b7oziJW25gatcfzfuzqSOjpHnOkZ8Venqzy7vpRIB2LCH6/jVK7PVKo+BBTQhnsoK8NbcL1
cAbiXza8YOpPTuyrAZHExhSxpAZ7L8IpNDx1VzHMzndB56VlHKPq9aIZRcTp6byXJyl1qmQ1lWgr
wC/8XPhHl9hsUyw4U+3WPbwcoV3RVqk83g5SVo/frF1PwU2b3Xd+RE2wf9ITeft8WnGO1yPeQ272
2MgpvL5VrS3zYZ0wxYX34kxv53bTcTV2pxzeTUBgHQiNz7B/HbLGkNtoQvmYBUQmNTZmrakqzkNd
1FjHdb8Yd3ZMmgAR4misOmxwHIIfsC9Z+ETB2IBGgvEbGrAfYmbpzjcvwRUgqeAmTL/kdZhmJj6a
L4d+QFXhEbWTp/4c3TAEvJi3ll+O9ILyZmmVNcZDWoQfo8YcBMuygZ62PVB8Sdi8o0jJ/DfHt6BX
jdHMf+IsmmZRfL/2lTXpHWTI+241SW4Z/DHOkacxf5oaerlKlFf7bpRKtCewwCQ7v/F9+N0x7k9v
twH+Q0qsZHzJTbdzZYm9CK7I388aApaYuFPIFA9m0H0kL+UmGJSl+mGlZU6LuyD34+soSlTMLFre
/CZgLl9UPuvJ89wWx+eUnGu4cqIUlIozi0xGpSGCYv+w0eickRHOf2WFVhqL++toDyTJKcroJSme
RBquRp/c4mzrUj/pcaacjtkdeCRQeY0rznhm8S802af5yOtRQzDkWW5Ko6/zgB7IKw+gjgLsq/CJ
TyqJ1nZ+0C7ZksWe6BMkf8a+unHPYE+Ons/pcjhoh4ctZrQsxLvTjFY4VpL4c9WXv+aLlAauTMV6
tF/MsTJTs+J1MKDwVRdccjWxaN26k5W84XHc93MQFVmfb/KbQGH5oAkwuPFq+m/qCRvAFXF7G4s0
4UwC9QuCWhu4bL7gQUG5It+hv/f034oTC86z99WnX7AUn3aT+A9Egb78/CH+ZSGThQqyk2vWC2gC
7GiBAsE3s1rJyh6L4WmKIHKSJQKE04y9y9tnFrWY42m62OPwG8xLt+U8155+B6fijeGyq/GEK1qy
3fOcVf5oY8sPsGua+E+ELMdax1cvy9ckTV8sTj9rdgJLgHVavYFquS//71TNGIKjYR1yzBKDC2ow
1aK2sdoluTADG7DtqGl3I6v5qujikS1lKhWFJwsDDnKIB4g1BIIlehmGpOj04Gl3Q3hFYFjL4QNx
waTbowA/GPRegqrAJiDxp0PFVu5YPCteaPDzk3AAEt4mLryuN+Um6b7qQnuFUchvs3S5ZOrrizix
P7fPTSLrp8dI+k9Dj4EIZih22OuGrGlaSHBZz8WZ/AqOdrm8PXQBiZDUivo1lfuOamMkXr/9kTSI
U5n9Zt/rU31+bmzsEtZz63mdmZktuXXwNvLffHcPb32grMCLfFANXUKM93tNQsTE4ZxirnWAio4r
xh06JWt9jTJnHwnexwOTTFFTfno9tDcPQHV5XzZLMazvRrnhOCXRxagXSt3fm8aYREZ6eAe1OzhY
WVt9dGdmefCp6mmYfW3G/iuW5suUKkNA/be3WniwmAuylPkZJG9PXzwntQiHX+m76PoonnrKE2Nt
mx+feHcp6KF6rjjDlJX4r66DjTINS9ntJSse1S8+K5x4xd94d7/JkjXfxCgcsHV+uflvxStOEGIY
2aaXxwHXH774GwUIF9n304f0tQ2TTeLKrnohIfuHW11mDwfqe1dc1bQVX/i+UZX6T5aIQKl645zZ
NPaUuezZsfFenlPZ3aiyTW1d64CJUtjGcMvBmuHm8BvFrQ7ApAwqcJeS8BT/Y1NwV+4Ucsm63CZr
jk7FYxqBzFS/u+2/D6SzxGE5O+oFXqFL9YWVsk3yTzMSqCUG45xvaFGOxaLfX4YDnxZWgxH73frl
39fFXnNf+wJZJi4H6g/jbZbmTyHZmJMV5se+uE32ikf1dK4OpM82P+pjY8DbSH6y+tgPSkw+p7C5
+zQJWbwNn/Ll1HSjrugf/mTRNdlr1sxszPlaWY4E/ZiOnqFttLE9wC+RwnsUphm/NQTNYnr7wLIl
0EBlS4yYKjG2W1elcAOy+q+Bl9zYsC4xiu1SXTI6j7FPJEM5AN1tpMPBHBiqsKTN+GTNu0ONiOvv
LOw30ujv2P4lu7sxWSWnKbwxKmHNqrGltPKFApGq9RGljoSx17ydeeUld+ab8sL0wHgz81PuC/j3
6uIqCT92ddYgHP8OFjph2P4EJa50ifVeUldN9uU2/m2RGsAwZQX0TVCjVczrgBqijvkvA+YRDHbB
HsTPLN3PMaG+7w9tIHpyJETxqqdpNTa2lO30+rFj9Gl1jrzpTqYHs7hz1E+o2ECdFLBuOk7u3Xv8
5OGwSe3OIXkDrwNWols98XIcORmhyDn1cijkWfSkeHLIgF4eWOiCCaQItoR5EcAwBdBOvAxJVMEx
ySXnh9QE9LG0QA00+GV8wkX3O5Icx48t8sodg4nHV9iYCmB9z/NHO+9uKGegDVsOJ5akv/avBQSy
Cq0PQ6VZU1iZXbBEelezrrjTMpEUqmuCTbx7BGxSVgNDLe1FyAzpUNJG+6Y+t9NL9ukI0DW3ghW0
lzhMWdPuPKJKeLtzgyR4OTnisf7L37aaQUwjrrqVVT9YruPDZQ0Y2p/mvy1ui915mtNS+7PyjPn4
DI2ajio/0q+1CKsnTK5IJ7ez7Wwp7Llt9BrPn+NTNr7HF6Uo6iggf7LBVBydu++ytZh3bfgLTdeo
2+XHqYs/7aoLC4+M6hd4TI+ediLpv7mBu964GnCON1BD02mO4xj0RWBqqiM4yVEo8tIzGwDGw/Ry
WYOBYvoSzY7xkYrO1/a05Y8wtB96tslXhVdD5UOqpL61Cya5JCv5V4SxPfOuhNBn2CGfI+qlQ/dj
O4smmz1p8Fb74hsJoDLSkFPAcqp89JZhsTEya5PFz5AEqpyUJkSq5/bX3f+uBglG2MsU7WYlgacx
TRBR7kNo08yPO/bOGLfaSduHU5g0JfTeb8LG/q7unuqc/1In5rW4p4LPpMRGNbd0xqAptjygD5/0
aeae5IStUTtMDjJngT8h9xT+KDwmkH5LJbpBEvaKVf/HYQLRJ2NzJev2chBN4KFNRddL9jB7M+Z/
0+OHY1MzVCfbUJEB0OLJZPxhjmcVtuZ8bNAqW7JeNlMEBOMzrpoPwepCku2tjKIFnEkU6RtvD/83
EA8dbTpa3YAXtLJLB2dmeCxplJ0nzIQt0039MzEVV7xwO5DY/pdikvdHxcP4p0T8UnVlK0q6KkIf
Mx6yJ7Zj0k6LZOQvHGEahCltCmxerQmotgJzc+bB1DsBCruckxtseFQ2oQRH3eVow2aM7O4fCZfy
4YBk24UCbva0xKzmWBzFX2nDICcAWJgdqASgwIBgZ5w22l5z0qhZDQiK4a4bAIOMHMgV3O+XMXNz
fDIfP9IfEcCog/oy2+ULuL22Ek7cSWPsiQ1wLCCUGwmpF4WdXvsz3WHQCOhZ2rQB8WIcYtlma5HH
T7nPRBaj4EyfiMB2CwbC9fet3a9oKR9I3aCx4IVVY+QM91IxxfC1TOy1OuLXqr6unWlQnmCYgXWX
oYxolxgU2zhiKCC1Un5qR6K8Htfa/TezsvXclP9BMeI14e9o0D6olZEVe7jM6jj5sgsei2LZ7yfu
/dp5Deszev5jJCmsmV1J9WrRLyaM9dQONe22ZFPJfo49hWhPjswFmaKrMBqgQoCYkYqVBtfmZPtP
cOYozT3EKRMTCWQ48GCx5g9Ap0PGzWDeqXdmhOPZUjRh30HQSsz+o0sfJgRGcpQtks4ehNVjzXTS
moYtyI6jBG8ejOQUJEjDQr2R2J2ZtJH9p/fczR1pVJXp9/EhWwsfA4qUJRnNRBfWMvYZoeZoC8BX
/eGj3GSne5F70KUWEKEr+8Iaecmgcj5BuydPszmOloxV0IEuSBeAJfgszGmGslGfprnx3TFVxhHU
+l8bI6jXDmH5Do4C/RVDdviNDX0q981UHu9oPpdiIHjdNmWygf/JcuBDidQdFDAsDMFn9MvG+feW
o5EbZKeHRT4JU2JwunAasJr6RXbawx03f+l529k6scnno/smpi0ECqi/T5UzNwfGmn7jjWZWi3MD
Vyt3rueaQ6NfiAFEXpqvM2h93Y9sB3czW7cT+7Wlc71i2vm+ZIyqOAjuYzG5yNaYD78N7pw5s6oj
G+FGSR2xSsP7qiyt/k8hTJJU348pU1IZ3e+OKZ8yFOjHz1kCGzjLTB2RppK9OPJvfpHh4HEykL+h
mjXbtPTtb48bz2kKTheifjJ2k00aiR9XOTxN8BaL2OeiVb/KHIHWfn0SWVhzxiKgdORGuc5O5UK+
TcJPmEUaT4/ibC+zyEa+AlwEN7WS4zsCajNlPPfOTKJh5qPS0FONYofhrVP5otkyiQ7rI6Qz4PRG
dZb89qe1xoOcOs3WwpF+0ByYS2ewwBP+CV5CXLiR5dgV3J9IcLYwQvdKxPeVhlE2ZZNfWLgKDKUD
8ax8Mzet0nSC3u9jbQfSQyjd5P+mR4Z8s/N0m4SsK711JmZ7rn/mfr1RpwQb80Purk+QuYGVy7VU
jI8JNC4XonsnJDF9ycTd9g2PnjYwrsqgKMxh9cYTDzTssEnIb+JhyjTnbcoWwBUZGPFDRbBEwkZk
DdAF1pAZLVpDbA3p59WYsY4h8I/gi5X3YmaFYXUIm19dgd/CYAVwbEybW0axDy08puxWdZSXfJRm
9X6bD81ARhAHdKQwQ5EBj2UavMGYdtncrDbpd5/SL9+oHNk/Cn3NQYccPsGduzSb1o3nTqxaCpl6
EnB3KpBwhjCgC8LSHAwxteZI8SFowllEXjgzXko4m1++hJvdtFlL55qPcTdLtHkpDzDeI8LO3FiP
E4cUtCOFBoelbU1DqKEbYY2xGTMqBsQKmy+ixtGOx0SL+w1mEv9UiCF3/d6YH/hxqHsQqTDtYJcO
o60Ja7/j0lOzhIxyN0Se5xcMYw86ouBkXCFwZaabMpL+ZteCO2pN+epuegSiDZN/5EUvCo5//H62
mclGR05KAQorfyPaZcSXOzlMu4vEACsjcvEyz/d1Yxffbfy1FfkHEXpkLs1SdNXcReI6HYx0ozqM
aEJdrP6l3WZGuzDekqv0ZOJKtu/i5f17mDwY5zExiqC26lmv99iYwzaroke1ql641tvzwc0nJsJD
U3mctUc1nDQu4y9v/X7f5PW6pHoozBiSWQ2S6hPbtdydvHbMszKNGi/jfitAfWAA+rmcyEY/DSht
J0xVUd3yFyaWFKZvfZVZh4fNmww/RUVuIf0lI38whK+QrO7pnl7+bqDPO2dCrAy/Epgclhf6DA5D
sR6C+iBvHsH3vZVxxChXjWB/GxS+t7PvSlYov5BAEE6CZjxrVxad+dssWnoIANpGWjjzIpg91yWl
uGLh7MF3X8dGsSSmUaAdlUHX4E1mPRjzrFZiv8V36Qk0Ijnfh10LFo9LhljceKyLuWBptLfvi2Gw
WFE1DoJzukD6JKWTQb8OD0K9Yuk+l4IKnhOqz1XPh/hGz/kyTqyWYaxjQhrZ6bh5qI0+wW7GHktB
YZ889XtmVbCjT0lqfq4pqeiiQJVCfyJGfcqJNh5LaA9qBbwCkCFmXDUt5gEGCVVu7cYu4cI6Pz3A
38S7st1AcuQI/NJprcSDNuRlZnMaJ8ALh+qT4SianeH4lmtFNsRrHgq3xCO93Mj+KwTXgUPX2fKm
dIEe99/l41AfSCFc5WE0R653Fsb/gEufNyC+1FxNdcFBAUjHf4pKNlm0SDa7oF8cGIqde/NT/kD6
xio8YnJChIvR8gMbXj/YhMq1/JEcQJpFtr1V1nSJdBsDeMTM70XgmCzGD4Vjwgcdi9eqPg8Qkcky
+tyXyPLP7K/BAoJpVvExaS0exBgXZoevB5UfEH9bwQ7c1qfk+lrmwjgpjDsSdihVOXo1Sr/MvZTO
oOiE6Q9NnJJJAXIPl2cN44fUf0qmM3NLUlrSFS6pMDuPDbimY5Pp6qKiUMBi3bn+Jka7KH1moUk0
aRvHdk8pREsUijx9Op3ROat3nsTx1mH2yeYTfW2so7+MbYIE0wtv9eeWizL6ZWZss6ABCwHXskBM
YBsLYBbjy32DWdT/xoafuo+Ifd2F9GGtx4ICiQR8un1bnQdXnJcZZ7NAjZxMh6+VnJkoMMdQOsov
NFbyNPGarO0szObwAxty+tz8rVkvE5u8Yz0RiXiTS+nL1vOfysEmLN6+xhoEsKL0H6LPtQU1obZQ
oWt8nZKbbItEUEyrkE1tGRbFxvNW2NQv+icczv9j6cyaFcW2LfyLjLCleaXvFRG7F8NmiyIiqIj4
68+3sk7cuHUqsjJzK6w1mzHHGFNl1HrmaSTYnqAlfa3K9G69IFAJQ012vuElfzERG/aD1/RmqNDz
v5bkCfLeBa3cIDfoVSg9plky2qA3k0y8Khfwc8Im05Ba1JDZqNyyBAe8IlYObfKakRqI+3XwRXpB
WtHbDztsdNZhD4yRV0YTfbfaaR2YzcOVKWvO0AA4bcsfXigh6sJxptUA4wy/cHstjxnS65xJGjvq
8LzPvTJEfdtzL15lP/UaoI+C6vuXTV9vrVmRrvPt949WsYdhwVxUr4wDNkO3Pr7AU3mNmjRX5i+n
QCvyRB1xm39Qy1aG0H0WHtlsjQECr49SKBiHSthzqHBmRViUc46otGOJa07vfjOffyotoWi96a1v
p0IxSKFXvtQl+nngOPk5c3kEy+Fa9RSncXNntxoam18MkIaghTZPr4BTIdgeJrPWL7YUDbx8Fhp5
fHT1rKx7NpdxSyNgjpaPRbnPI6ai4QDmb/o1yRzeO27cIrq7O0daUFhxunOTwp32drCRW+0y1iYQ
EqalJy8lWIT7avk8f+hzaD2ADL0xn6oBP4gzF5x2Si0zpXOndqeR+QqsorsY4yPNs1U6cDEAh+i4
KqT51GrIKScbxhP9Q44tvTCnv5gogylo8y33aUcBezPGq2L7DW/r3WowMXK0rTXtAq42846CLaNU
TfgbtzsaXLQKL/fil0/9ihGJXd2Nx0drgmwd9GeP4w6ZAGTBp5EvVWwI0EWvJxBx1s8zYwhvAGxF
UJZ16nyKWLcX8ps2Tx3cAoYu/bZT81fKNsI1VlgZFALJCJBibDEK8AkRimoMVbQZpV3Z8hcmcHPg
LNeMyVJR+ncvX231/37lMZUOaJa3r+lv+/RoDmaXeR2QWUANgCskAuqLnqVJhj2wD9kT4bS+6fxd
w1VJ/XtdCHihspsDlAuvcFSvJqS9HmKTvQRgVK6+jGGSCZa3qg084YGi1NrNoLBOKT1bvlF2HsJI
htyK0wt9JwKqXiBFfPYQGpRwR2hROnATcr0+tM4jQQtqFXNeM09Tr7aZLnt9wFVAIJg3/0pvarB6
8ZpJ/kM0JvBiNoWd4ZGQh3n4TAniMhpRxoXJLyU2LibnV0ArDtBW7F+uer677Rr+vvkwvmZjtMD8
2mbIR82SS/xLOb2MI/zRH0AOFWHJ2AOIZreuWX0WZX+7hbSozJ/3NSf96dcUUbwAc2FivXodeoF/
oRB/xlcrt6X5cGBOKMOnfQekFP58qaWl/m714fyW67Qy381g5zz6UGsfKwwWqqNiYpnxOAxODx9J
fus4hI9sOiEq6zLghaI1h27FOOJOZUCfEX3mvxS8wOw7KNdIRuGHPPpYFPufR9rr0LgTPEhL96Q3
45r1GPuuEHPaj4Xs1bwKwpLMBjnnywVZX1Gak+Did9qsoNEuGn+nn+GVzB9swnvpXCJiyO5ndH7L
kSIL4fZ2s+opvV9KAw5TS/+kfKxRmrHJbMln3HF2pgxsW1ceG43frWhAKnI1hwtQIx2u3kzt2Fxn
l3HZxXjcSbjEXLwPlIAezYp2x0t6WgOZqXaLi7yS7DTFotjQ6f9VKAeResoSjhvhlLF7BhP+T/6b
pN/nrL+4onkGID/q8lV/RkhQ+9YPMAm6Zkyw1pmIg/GxJdMe6OnVGLmv1chlhraUPbq2kJXDwjpn
ik2Qxh8IVGAj5l56vv+avRiK2lTQom72h+6Rzh+TPrAHZ0CclLRB3FgVUbZGESnUsb3NM5T8i/9Y
XCLZzvQcBVvtk4FGs8+Gg8DPhlA1RxDGczl0sJrQzf/2I7Pw/vtuhTdKbzz23TzDSC8FbyAYcsqL
VHazA+mMBMnxoATiH+AIHL30tuq5ICPE4vzvZv1IlgsFjvBPE5W5R3Hi8+sYDlwjhHm3iBsaTWaA
GYkcgcfvwLgaYwdkyjZQ68mYPhzEvXA3/YBdWqN0bDUB4U45TuxRTKNLezMkoT5RppEofQZT9sDr
1oCQwB+NW/fxcaevBSVdA56b100brIaujdRrR6xoUbTxFYf+ePWNivlzX/7YxqlX54JpTyzsUnZ4
5Q7idn0n7njUqRQKynEMIqKiaSjXD75MZX/tjqHLgKCl0LyfkEgGX0tIyeXZxYSVjiWMwpkHYfqC
jCk62ZSqRLaBhoyrMfYL/ZegzTAqVqCXuoKmcOAqRCso2vHNEhkYvy8oQPx2fhTrSTt9zT30h74E
/tcTWdJSY3r5CG8dDGFQ4lqv1VUoC/kpgIaciRLN48uHCuMPaKb762zRUSVb40V5qD/g7O2MoR3R
mQ6oFz4AYjtjklJSah9YcUDO/7Iw5pCGNEce/7RJD8EeJAISMjZzQDPSAYjoDi1uXjgZXg6uKa1/
XksZMfRfU4UuUpleXSgQ+vfvNSWjLO6Lm8sP/ZBIzfwscE06ej5mDUoxp/a1fwB/GbXgc53Tk4Q3
4GjCdR4iax2CISUkT9Iqjp6WdKDa8nvGeP7yFGqQGygjvjXcgUflKUXYgVP85dUcKCKXdflP4XJ9
jXosmmyOEF0qbSi4/q2BlWBBjazpSkE0zcq5pmC2DDcY9qog/XTQ5m61n9iPNYgAYOobHO1nPmMA
OkrVgnm39j2ye/M3RaHSUkSjKBi4Ne49jjqDOAXUjWxyKPSsu0h1KRNzu7QBRK4JAXcDTerYtwU+
X64v9iUF/qJyGkNumz1ANg06/9zsGSeYv7IIqzl0LaocBQ4DvEXzE1/XuB78ALaRZKGJHB8JxjeK
Ltlbgc1ETFUofYerVuvsiYHrrDkyyXsg5dBUHITTN002cDITPuXUy5WgkBlPyBMOdeKTImZiE4DL
sOQ1ty8KBnbSDwBGftg660U2vY2MCUS7q3G7msVz5qnLh2x/r06masrLuE+C9mqizG9AUdZjCu8H
g2rVFmMCJGJ6eplnIFAFm1oRvcDc+9hZvQEVYeF6H1eeq84Omrs76fRq+Wbqhah+NlAM0KtxZr8L
r38xbmCeH/gJPrDBoDXASC5RRthZS9NhwqzR6vAqh387kxIAd0vSiHDYpAYkns3dQinNaBEQT0sL
u/PvFsVgGfXXnXHbKGsgBgHCCYv3ak9QmYghgQRSJXD9m/5+a8x6kScw9/mZElVgTcql3HxTgv4z
Tol+uK4kP+4rdon7AQDJwHzbmXUJZKNnDAhvz+Wd5PBcPWHd0THLIdGQnvU+JY7QmhbLih2nXFxo
EZTzfWc3Z7JBGaqsWXRCPuc8TTCCJ/pgASKEyXwNWg7jEzIQcdQFNYLeBgyWeN8N4WGqJv1YMr/T
bMWZpA6CCZHwQXxxmlESIMUTqhXunRR1eOThJ86xBPukhcglvaRyZRy3UqiIR8b7hYMTwwdCMF8M
AqORp2T//gFYsDkgqccntHIoTn+dBr70FkAlDB7get7gg+HOy+rPpEAIfrFUcEtSGrHzCwRZRiMG
gEPq0K6n3w3GCX43NHjdu6O4vKgTO+vTcSF0IJP2aF7w7dRbJKrivG94Q4Bf33O5vCxpbXjJx9q9
bp7ehI5wmtFuiWmbhFk4NjcYEV3MD0kVpjHNKUoq3AOR676P60Y4hAyIo0UoQXZMJrRn8+tUWumv
hBWZoIPXU/kzd9OxSkxrrMxGzonQATkEA0BFIwqlvDSrF17R6er7i/dOf+ltfd80AUNCuKbW9zy0
+sHYooHZg6JJ01+MYoXR4nA1xFwM8JVXP4GvhOSAQRVT2aXCEwQkeZt7MfxTN08qizdGclq9JoY1
AAI3a8Toenq3RD/es28WbRLBq6EfZHyHc8jI1UD0raYRFAH68aWCXL8xPFrHmEduyPYPP4kHQeM0
nELjgsSssinVqIn/9Ps3q/UZJkKJIoN9iNzs+vM/6RhSOqX+K3gC11Om0XuTnmMgtZpfahF99/Fc
ZDZHR4C6/8AAIuwc52pQql2PO//lAldRSH4ZQNRiXHLFoS0gbzWkLqNn9wOFKMfXm/HyvUlYB+Mk
XzZrrotB/dpflVsaxHMTlEvBhgFfX8huz+WMWKoHuClGGW8HGhQj554JbxZUCadYpsvwF2nkRUx6
W6cHGP94Xh7zf9IykW4mxHyGEAmnqzVei0p/rDh7BrcL7x58JfUypKSnHs+9isuM8BSI+m58lmOZ
2fM7fOtlxHxH5dUKIsiYDdoStJFJ2Au/pplmdNi1IwwpFKo7OK3GzxTzPQbbFpkcTKI0aYYiMRhQ
QDcKVINitjniiD0IZqK+eEb5HLB0+OQ58eNSYrxR7NmJ4iuL0nkRdcfrAS/Clfwd+BqtLvUQ02aE
iiz8tndILW+4QXEgGOkJpQxXbF8F16XqMEhB0Xyb0tOPcyYLeAX5zPbeVFC9+OZeg/Fi9MKfuU/t
kfDoYdb8NUb/Q3qn5zQRpSKG9OTThLabdyfmMchJ5yq1UAr06v30PQcK36HMGKWti2+FJrFSqjeH
TFExYZaY1LzDFlyD8pUGXp5VCIsbcM8A/Cj4Af6ThxUqicqm0vBHqIX+H76QdSn2LmQzClZH8M2m
iDJtfMBWkxlTMEX7hcCy/DGgnRl+deYgfc6BT28Mw3NNtCSpwt41UW2+l/SwFoWtdzNy570XtJq3
h0sqLgkM8lLqEepxKCAMmutFPh94uEwZn9XbkdPnSjVfR4a+swrhRzf76cLGhoDjXEJgoqzTLnYZ
dochbILfsoj48VCqeWEcee2CvAHR7sR4iMYLEIOBIGAVdiStnzNr35k9C4si4bfHtHM7Xl2PP5rN
2uhOvATtsu0/DIA+HE7ztEzbQ+9h8YDa1ROU7qJNMLhoCdbT3AOBIJi/FiRUAnUJ3PxkwgMz7Q1v
cDawb9zHRu8BDsO8S66QWGDldbOJCaesgnc3mqt6FuRnKWBxNXJ4j2kTCbzcX+YkR5/PvSCvrhuO
lgj+0hHahcsUBayfSoyNy8DtP33DHVPjD/MnQAGHLtTvg/q0i38gDdPVkX4lir3MC2U7RTsUIeiq
mhiR80op35mFuw0U/XDncBC1mrxEDWv8GG+OPCZdcvh//FPmj8BBeRm1y5Zn+iVacFAlsboaLyvm
YJ5AKTED0VYDWwRzwoKF5YqNDQoGlfgso4SdKrwBZqQ0lGIAw9jurZvgLgHtN+jDAqE65+dc4zPT
kGGXCtrnJco2DAPpDG7aMtf5ZbzutBO1a3xOKP18LPHzENyL2+ORqjaU3bnpeZ0RidIwjhttSSel
+WfGj8xgCd8ueFUfAIq5M3isQN1lT7ULZjk40+8bYvbgjDOz1iRpBcKVe7nGzVPjy7xhZPkKIAxr
G65hetHOjrNcKoi3b5pTpJBY+b8a7VnGuBKKAJHWOwPkmueaNiajiOESD2HFQEUlgXK/UT/DHekc
+IasAy2iKBLlZqvxsZ3zleby4sWnE2XvtHaugrHB30WlqacQo4kYd2u3Im8JhqLB/3pJ1Bqmd8aG
y4zxYiEx0tDruY94Q38tGndfRJXGg0mAo059LW1xwwR9f7hUjbY0LZYjGqWrPokkY6UF3kXD6qvT
+KJDKoCntin3UMM20PvptUmiVHqz498XWdyDXH7X/0RxyDQv+Hofr7XMLoiC64KPFClOAVfgBmoF
hsncH3yH4nKsvSxaQxvuHQNHbkrliz+P96YjqAI6/X0fppGkRWbPiyJejB41s8L8pmBMRrvI9JT6
NNf2ES2Yy/eqORJpPxga+PNzzMHCKCRqo8SnK0LioB0bI1C0KCkgjALsgnzFlIQgYPoErTzvRLgX
UQHc6GGFW+Je4Yc3HPvG+tkzWoTNDvLBOJgsUyYlwX4PG9jm6fz7BC+Dp7kXp86LFNg9kXeOK14C
6cbjX4VEs2+q2tqPUdnoAEQXhyccs4UTB0ZN1gza2dL7/mHkx2tLf2b0cDcpL1BY+2m8cWonbdNZ
DF6uQaEFGzN3+gZcK4emGrEmNwIzGt8nL5lg6VwTEgoz6MQkaazs+V9uuLPVJhrpexwgxH1643h4
4rf5SbqJbGZOH+d4DII0afHBwcNInGaHk1tSPN9BeMB4uG/enk3XZER9r7NHFpKcNvu7QWacMUNi
rRQttaofA82MOn6L4qdOwqfhvhb2aSmFu9CIM8MzV6sgMtPzGW/V3J1oZFH4FJGnx5iH4RuS670A
SAD7KK1icjd9G8Tlm3aGKKOlvADdhDTB9TUjJz1D1MIggBk+LJsCKzrqe/2E+2wjQHV3908HT0Gt
jRczcC3vEXAIBvreK2muIm5xZtU+zwEZgO14nMlZsHlqSeosx+F6/dCmU9d6aMtT3DlJFBw5Bt6d
FNzgsIRCEWVva66FQJlNIVdtezhgIoCAH+GvAZgM99Zn+6L9tkK2P9bamph2ik/qbDKLT2/ruhwB
nAFfWCBOSGRxmIF3Jhsgwe6EqCdr24nF1p5P8DXYnuBB6uXvHdt5gK0XYNsEpscllMwezBCCZ4+T
IuID2APHBVEtUOEMH0gjS7gagg7EgRInPyMVFvrprq2n1iKf/nAikR3qEn7gBBEqrlDAoY2+ljXJ
e7ojKEHzYvHBH0ZO8qAyJsbFvkFTGGP5JXa7Umu0TssEC0SfEYftM4rTJYT9DKrwJ9D8k6PDiXuD
0EKJ9gKMCTqBu37DkTCtqzA7gyag9wzAtgwKzzURF/E+perAqn9Iq1kyUiF3WBBoeXcgz0uAYDo7
Goa7C2+L6/7jPFC7QUE9QsSjCvUchx4U/1L+32Y+ghMxJ/nc10BegMwi3RlpBrE3YfXmSDvxH2Gf
0IX5Ty1lsk1f1LFNkEEgn0Fyy51eAw1eLUX1e5rRvaI9H4UzHOe2k4DbcpCMOOGiCiZpAZ2A2tET
1JmZaKFGMc0Xur7dgLEsY1jirMRQ4mrfATG/DiYnuYGHh19Zwz9rAd9em0H7ioUK+cMS1pkZcP31
YEUWtibmLoC7BtdHhKcSDGs1m2FkG0rGE5IArFiUnilbe4LIAQOBlsLhhu43+25EmEgilkZiDMOf
n5jcQ+JeqcO9qHmQm0LrT7kmSAZwa/pSmaPF4K/Wud0R62+wiJYikYPT/UgPaMP5veJpz+yHvnDt
FSwYw9S9M/RPXU5YZ3P2ordJbeEGgah/XpAyNyQhgGGLR//UINIomu6csjNnRiN31Q6f0IPezFfD
Y8TsT1c3fX4xKJLeWFVvWFcdN3pMFBGJNGk4AyI5PfWxX9FuDczk4nWHTkvIpzsB7atG4kUibanb
/ZOcDOsEoPCCvTXdAYTJIaOch0uddXU//IgK7v9zvuFMgWVIOJHI0U0/8rAZt38omVZm6jjjSHRm
xE22/9p1T7MjvjQHS99H+71HTj+fCOxLXre99X3KlkZLEtaKsXMbjMvynRT6DDeR40i7BqSfAxz/
G/k6TsX2Sr/BFdinTnHiMFSRYbM/Eg+NljAvLBvA46aYiXFqIZThtNzpmHOgzmDu3GiPFbVyXIXv
cLeSVni0ACsq1n6g03QH+j4hA1+ilf3hTP/NKq7iT/foz0DbfY4G/tg8eFSE2uqqd5xBCl5jtTrO
8CYj+mjHFcvDqeD7Rsqsu13FJ/Z6a7GjeyLZijB7pKuTBbch+s1F1qWy1Tb7fQowN5oRdNjeFPL0
7fPp5bRYxejGeirY7gtL1tZYN+x5cKcTE2WX4knkQm7WaVm4Sz8G3QDzhC1GtBQZrMNPqe8RUxkr
hLiOI7biEHEuvOs6jWpif2Nw2oaGfjaw4QJuZMMBEjVtiY0THlG4IotH+u9dQlpG+02JEccfaxy/
RaQWX4xgsfcIFe7p1GqGudqYnuBD3jXf4QCnVAITpm/eyfD7uPD/LExQjkLEPyAlVAGuQFA9AQxN
DHDnsmjMLh5sBvsNz3NECoc4Vf2LaJCAgpSSk90wHIS7L46YzNeNSzYgfFyGMMhSXoCcaxig8DeO
n3NvK2UoRTXGmIIkgBFtXI10eXrdX8E2hPdxgbH12MLkOGSICwBJs9yzP7TNF6rgi/OF0tA45Vo2
rlTnmJsbDHywdL3MRsfJ9DcdzgfcdwTwYxymbwypicD5nBonRrHoDYPCzKzRJgNqBsHNoaM2K0EZ
ldjlSHfOraTPA8WkE8VBkG0S2HfWZ5zTaUoHAsnFVHI3h61ITWi+ghzWOrei05byVOpoqk9Mt4DO
rcmsXjGv80dmCbzLegG/j67IvkJuZZM7Zl6DYzbvM33iyx9zQKQnUKzWEvIB8bhkuMOQ4B0CBM00
jpMIsl2GOxT8AoJnNsljeEJrHZnSqrBpLnCZm09m+EYH4sCBU2LtSDXhgYGFSPKMb3TJWAclJo4S
kYftI1ZnFyQXwVqYwLOtgEhD6P9wZTClJsSAUgFP9LixOfbPYyqU+kDOxo70Y9LRc+EdwAOuNvNM
dlFzJFir0caD5GPgBem/3d96DNcnKQsdu87+XEZOgFKOvxLdYqa/oC4wOIqgkpvQWxng73v2lf9q
A3FNRzG0rhHzpZzPtKLo5s0IBjycG1I9qmecMgaIsuC74zJIp8IUHnhrHFJmJOw1kLHvXv+EBRXM
+JP8j77wBcH82r2vl4OHM3JEM/jFgssvscOkSZ8wwDzAJGWq+Plj6J3flo+3j88ZcPkPwwk4JnF7
YCBejcVXoB4aWBmBSaCOpaz3SewTt+WD0aD9UcmNCUNvfWROmDrbx8x9gl4HUKpCNhkaP6glDKy0
USKLuY6Otu70xW4V7LReFPPfWVB0+FsR9EMNcYSNVAuIP5nRXmOTUrgcksH0N+OgNP7liweD1mHm
1XM+7Psg3Oz0wabinIUtw7C+v4sKORj0tNsAT8D3Bxo4FfESSmEbYBCf0cxONqUtbECFNfQTS1A4
JiF3S2da7Lw5AyqbiJkO0CLXZoWdgHC1VbXl7VBj1D7Eiwo6DfQmsc+VhTpWTdWHLa1AnCALt6rx
3lxsZZ5drdLur2rMLti9wPVL+thZhNm0/BMTi4pikLMeMBPXE4ax9ykzAFCycUL5C8GHSJSSKSjl
+zAdv/scUsgj+Qgt3GWryGBpMLj4c1nyOnxbPKLtGuODh8MMHxrW++ZLV6vBHoLVSk+kqedJdi4r
S0FSEap/kiXalWrLKYFd02fYls2I5FsqU5AxR3zKIhyvoHL5F5GNnVdCliJ73ELwAUIxs+sQwir8
FqI6gQ3HS9jK9NSc8KFVaLtTyyDNUqjxGYmzeQXigNhQwZleErevx9wXA4OX+5m/gIwZpaU7/xt2
Gk54DAiHzie8WyrQQA9j8adVwwqaQLd/UjcDmzpw30G9mBYxhrkCG/zMtFsVfKUPpYnotXmdmoTd
lJWdUPotBRdCAteiWeRfdUGBSD6kuQk25IIQtPPp1qxuzVRR23M9eIHCUuxKJY6nhM0HmTIrcpmm
0VZTLxC79s1TmAkF+GkGT+A+94YlG1SAkBkjZTatZW3doRk/DOnwDlWXazknSkMrYY39ullkgAJE
08yWVJj7enlWw/eSQTMgPHpuRrL1sbeFMyLI9bxrirhhMn5TQqNbdKt5YV4N/20Us44MCezM3I0d
VR7OYcYVssJ3+6Xzf+j19BPVC/gY/cDjoXvtAdKD6lYhPG26ZchtH8H0KWwJp35u+m7Of4RyxWz4
r12V4XtMA/pyJsYVyd9CGN3Xdl+xerirMvoPSCbziSCpbMfbPjb7UqhuqEu0CtRa9Sa00XnU2/aP
wLUAcY1qf1sDHRgMzv4YGq84IS4sQugBN3Q58y9W9EvqAhW90NuD+G8UNA5ICznEIDvkSNRDVHn7
Xvj8B0iMwgJbBR2d8BMyOuD0EzEeBHWRBTuHwI/caXgsz2LALXKFgGrb5AqVAALJvnFVAvDPLnzl
NJp3OMsIEDrfZgn4K/0mjdrIS9UNKmCEPbINui275/3HHIG8DQ0Ik9SoQLnOg3ToNP4zHTvveIze
57KEYYQmAoaMgWhqgBKRRJKJBRGHymYxIAdBNnKZWglfIuAs5Au8v/tyiCsaVRf+BtN/IOCh8sSo
kaqDguQK4Hx6Gm/rAZB9m1ZxLlu989tmJGb+lpLP1BDOlEjqb0byExdfQo/FFLMcVREbevTvsnE/
W5WaD4nTCGc97MrxF9e+gJjA8AYuFT75hUyIuQeVGgP/mMUteANTEtLUDqZEZh+6FafbJgnWvhr0
t+OodZ4pFfEbCixJP+Q8yZsh5CMBXlTe50ebn711JFM4Fi0HhA8fyvqVKdlL5Iwx4a0P9zSbYb5s
ElYDLiCIbkWpgU00xAo9hUrnjhPGRLAP9DcmDBs+BQgwgGqsWPw5cKphAk1ZopN7BDvtihYGkc5/
8zFou4u37sFaBFKvN2OYReQGummWz8FUQTAruCorPAGoT6PWrm3FFTQ49Rz8kZmNv1UbsKMHSA24
DhS1diuwuH6yC4acdgA3VjzQrOA/yO4GYO+Rqfgdb3jA+X+4MHB98X0egRozOeTqOjfDhxdNj7Xj
1lV/DU9pN79s37aA5W9JZZNX33PZu7v58mdLLjuvmJeMIEyBTdJJQGEBHQOK5dU/9znOOWiaqVBp
B4CKAYcdfiizoBsVv5iZ34zTxwCuoEoSQqFG4xVBmLkzV+KkAaY9Zq/gsseSguhS7BsL+R/OWlhi
b3+xGLigASKWy2GL0A5ML+0g7ZKkloA8f1RR9ErzESK5XyS5dzLECm7XsXW/W0oDbJU/dgO2KPQ5
dNW0JtfjG5NiaHMfWk+Fh/OMSk8kqgRvIx6FGE5LSe8PqZSqDY+NhbOQfgNrnCG35kvyeo/vEE7J
gc8OhQWs4S1B0Hwu96hdmDuVXn26zwaeulWS2wLxqMGRGITVtnUEIQXVCRQfGrtsiiGo95gxLLhz
JqhtgBohr1iFwy/t1iNB2idwqeGQ2EFzF4+RKTc5n6HSvvbny8kWWr8H07Z2dafV/2ropOCp5Ky/
mLGX9Iu6iikzz/uV3NavhCxvgyEBGj4AL3oQyp4ZRMIJkeM0OP03/Xp6Q7jEGaM7yfluW5qeXjhm
21FBusbNWgjiAMpnfd/Dp29Ruz0eAVoVSA3B9/zBl+pIQ38iMRrLjwWAB1njUlkS+d0r4GGbFwLF
zWJDlMuUEz2OqL5oySAP0//YVJ/nGjMTBrodOVKknmcESnojr1B5XeKhz7JYlrhML08I1DiDQyDl
N1dzRhXUCKLGZu+kVyd7iQIOLLRc/WxV/zkdvFBtJVnNCT4G3VLl1SDjwrITd1P7Bp3rEk7gkz3c
NOeBTqAc0X9CFGD8YDBrtm5AAfZuIZMOeG5U9G0skA7BKIgqQfSlPqCCwGMNrEo5QFL4mOl9yrvm
votpiYA1BrOH/7SEcm+DL5ELduRTzHCtGorugh7icYDVgpotGM0rU8zfhW2+gy8hoVoByf4BPf+n
cRqAxHNggTCyA8xX97F8UgOWKZ/ZFolYsMaRjJl97fyxHmbGFICCZHZEkw+rnaUghH1B7XyY5wrZ
LCo4zgUO9YgaS2QGJUCV/GW23/cvZk7FjxexLWsAnXwQpgYdgRreBCpYlKYZkfTKAHW8FVqu9L5g
oxtJ6TvlKdFPvXwMPnlijESdL2SM2ihW31iwplEp+DuHiYn40Re6NiRmaZ+K+c0iJ+3B04NUuhYf
lbm0ImaO9En3LLhT3cCsQn9plVt8O/iuO78+IUXqL8aK1iO+vET7ICiU/Mb9L1am0MIrf8iYrTQV
KsK79SnNqEZZ1vMgIT/l9Q5RBtvKEAE9oKkg+uX8QJRRoZf6O8WWWTuEEEQ2JDyB8YuUXKTYd0Jd
a72GwAMv40n8EwvIhj4eToReIEywzLtrtgGSRsG9Ix3LP7c1BAQ4ibGZxyFQMlrWATzEwP6jz7NU
eDq4WHqhk5eji3HFE1MQGXHqiiomUcXduAUkiMPEhDvkEtY9jGTca5jZA+5PB1OtI2jWBsd+SB1Z
ImNWMD1GEEtDtlT1DtRyIZEeGZ26LDWBIf8KUAAw0r9MxW7A3h9oFzH3PlNYh1GcQSYJb1wF1nlY
46PSwAxCH3Bze/zsxvqwjsflY2Ojy8lyldkOHwxs07A2VjGVsO9mC9kQqSMJTjWxrXBHjP0WX2RW
LiPLJUKb9d2l+wha43mWt9KQT9yEk8PvoM5xT8M1YXAQ11esA1Lwu8XMhEh8xY4+Sx865vv691BO
FfefjgJbSBx8MCXBsAWzloWKbQzym9VwAzvGzBbvsyDrId6Nv1+zvtrSAvOEw8cvDyLpiitBiL5s
ucuAqYMIG78dfxv/aGAo+/wbI9nh8cHfNZhXB7gP+p6Zk+j8aIFxsmduIuqf30wF2hDg4XAMDUXG
YOQieHFZmL+1P4h68X9L1WA+sYo5pMpTgxiJG0lArLFgGRN4JfAALRRALLpUivmddryCO/aPxZ6V
r/g07xDkwGSLcwaVDMhBeKkS9vQJc24k1FgQmy6+jJjWiBi0g1Z3FO4I+OJTN6AbgK9DiTU5jjRk
Kx2FCVAmZMMZEX0PL9loVoR67ixF6RQZBJArO05wVQXqA3lnEHYhHZsRw6EVPqE8CpjNcc72DVoO
AgnSaUYQrMx2HtPOweUJcQoGLz8KgeEKAvOQZyaljadOK/cTfGbCmBQggf6LYM/upqc1jjIGbvs+
wMaHbyDKwqf1O1I64Jhh/BvIMtP95+XL4htSzLICUaNbBFr/Es6EnWWBZ/2WLmX6AODaTcVqiasB
B/LQI+Tgp2RgtmkOcNXsM12CJErlRReuYNM75I0ilrXf2wuCayGH/rE89R8NlSy9M19A4/9NuWhm
CO7XA4Q0TfgxiHMUQ/p7soLNwfcGD9Kxxz/5yZI1ZpI42jRsDBgz+uFtUUXdT+wbAr3asaWq2+P9
zTl4w+lBIxLtWSxpvjdvWGVieQEbv6wPRruC9DPZMPntR8W6mwMdc3ouFK2d/SXxFnpKDUtrFmVM
BSGA4TqQCsIsw6ETUV3Ab1HfZRxLu09gFuTmHi+En+i8YJTdVHbzIXRgEn6Uo68D8dPumEWyRTSp
15AaBOWPAaDcxzSe+pqDCY2BvcI2Z7Oi0tr0NTA63jUgKdcamrvoloEax/OWFVnFesJU5bwZj4xX
RmcMr4nKdC/HbxitV323mYEN4huhBleKBHFZuq+D4V1rD8V78g0UsTCvKXtOvMJ9xe6Bc8vhedtt
UM5VL9PjCSg4Tb/xWzKvAS/nS7lQLPTlfQ/eyFkqSVqghaMZTU8elohxQWWZe9J0ilJQdPuPBON3
Ml/HIE7QrUr9vOx7gutJXeMp/khnWoQ+hv8ImSa+nlkhiiM8MJz2mH32lNT+1675Y42ucAqZKMOD
5WB2HnAnbM09W8go3IV6BEkjnC4UW5VxjsbHihcqx+KFZkYKfh5/YLvQ83ZYVbDHzyWzsLh9NQD+
YRa1Yw6GuIypLA5KuJSzDGsmaIdSPBRrcJBs8MfABGC0I5zS/8YJAj7GGsL7pg3ojSSrDjDAQScc
RzvQVGzg4E/djJihYsC+oJgyc071bv5gVZHu7FPauQO6jSdgBSyHCA/x7A3vcVmY6vLHrGfxr0jC
Wl5d945MsmGQXDTMaLkGmVBAMOHhj3In9rg7IZOBsqrvpgAgw3AH7LBR0xctpYD4OygGKAvGMOXp
yKBWAZ2Cf0D4ojd9eQLuGDI7mpgYg7HPDEDmu60RQf/Rrw4sGszbCzqxv5S8dtnqZwXnJaEY7tyb
0Vv0rOpGfcSjY3cEPRbN23dJMU9oE7o7gGCUJ2BDzaKdvmaFUyfMSjH7LTD2WmQzGOyhKMIezpfa
xP9uXn7r/wtPTKHtAXphbS++Z5agCPevF6BZfvdgVh8uIQSDN1+AcCf55Ah49tTUHFTVFpFqFA9V
UIc72U1sDkE0oWdYeeIME97XP+j6d2xoBNIgKtNSm9E48W5hfVkDqE7YkRDrMQnyWHeJtoxw5eWA
m2MbbR386MKOZq8N2WQqp6NtfRwuJvFAKCmQgrVESoEtMDmhEmfHIMNXLijVIGdSUHGgwzPP38BR
4SaLXMVLo0KAG2sLGoCQt7cHZd4dLvAlIf9ggTLagGfpOWT2D9cKg5icpeycJ9T9AaLgoNwH7AZk
RfGbYd4uQ1H01M5qMo5vxDXdW10DNFmX/W0BvahZ1DOVK/FFlt6cugQhOxYVwlbGExshWVN1LKhZ
7JgaK0fq6aEigkH5PAOaAIz9j7Mz22ll67L0q6TyukIVfVOqqgv3NjZggw34xgJsR9872qevb5EX
xTYWSCllSuff+xwiiFix1pxjjkZsKIcTY5DL54V4aqZF3K8M3w+EiFMOpuSrNf2CwanJ+XAbjJdJ
AwPTsLeERKyhj461s8qwEDx0rp/F367tuwDEzlnCzlwQ58EBMHjT2fqn0X2y88FNzrTfEOAoxAl1
mMvTnLNmcLRn9qDjW2csyFviNIdetbKp74SHBF/kroDWwvjTeiColFgpkxewJNe2vkfVSGe0Frl+
RHOC5aBHBygqSHtyR+/MgHWobw1xJ3zW7MB0GMS2flpYcjgDgq+MB53o1mTOG64GTzB9NABMoFs0
4liyQ2DJ0U1SIyBhgKzHK1YeBDYtSg0DVRpILmtuiyiFoSjMTxb7nsExPbmgxMvTI+7Go5fkBT8X
oZNrcJQgjBnKV7NwibVB7zNG8sbMhk6CfvMyEftmDT+Ps51hmb42nIG7EZMccI1JA+esGyWL92YC
EZYzinOKmZHzWQB94k5R3gnJqJjNKDD7MC9hXltRVOL9QroUHkvMaChv2l3KPt2/9WI2yrc1VLcq
u7s7UlXSC9kA8DsRqRpHUN0FajjBcTDga9ChpQ81nxAZLdA57LFJHfOVYBPMxBf7pWkhMwKFH22i
gI3B5inABBVEHCmUDmLzGh0pA5B9C44hi4dhAyeZvtilCOJEjJW9eAVNhPSAOQt1I0CqAOhsnLdc
iACMnzs2+hgrLmwEjgJ4EqBGvjoJi6JmiZndCZeFR3h6zBQZifqTY8AnHICfKMNHkHPstRw49s/u
4LFgf6fPOv7X8AqS9Ih2B4MsriimUPE71I4lrR2npXn3BOQFvDM504gjXTyn6NMoZIhn9OY7fJHF
nGu3zNWRZeBTMUCZLS3a6VGsLLR2yqI4O2iC0A0DZWPin6PFfdpGMD+ZaIoXKcgt6Ysz34r2liwJ
5o8cQN3o0Zug8UedwXZvIDBGxYs5/wAxascHeyQx5cEDgRbLEi3+RJ8YZ6gdA+FBT3R6RLcsVmOE
2eDkaybJlOtVFO4nBwO41aewBFGhhgp4qHkV4OtR8FsY7qzYEJbGAtRsVPMVTeNjND4DFFAbBPxm
Z3u4BsbnVa/jQcEnO4xn/aQZsuYBMqEbITqF50xrJNBy9komOaIABJfgKzUGHSnanG2XgsIfCyIW
CnUZJpor8l44pyAlHvDtPwsFYku9MugxQfEfGPstxL/rTUeeQ24dFSMUFLpo9u3pqZnC56VHdOfm
A1icGCieA5YkJkhSNIqQjIaPzVzB4m9Pj0HS+wBFK5zj4QPk+UfzeDiyQJ5hlEy3ZyI76Sqm1I/2
hR9JHzKQJgyXdMa2256hHh2vOmk4Gau5WG0o7mFmcIROjNfqHbtH4g40BupHDFpGYpT5hu6SCrHm
cKmArFQmp18KXTHKQTVCc85PbBhJHZ0ZFFtWWThia6oJvYElor2KDxsYfMzRzC/NWCrbVE9CiNGK
NDfsk2D1ObC1xQQ9HeHHyKlU8pMu6OTie/tsTMj/FnUHLeckPObY0i3+q2UzQ3YrDi8ommSYkOKC
OGzGQfTJA0+mu3oEb4Q3Hmw4+7KBsVHnAPY7OC9bF/SiZnshsHz4Im28J2JpXv2BcK6/uBQI7PaQ
Twbd+3MLIxIsgAZ4QKaHTuwKbEdUdEBsBpUc8uHJORuBJPOEWbjsdWekh2wQ2qN8L0/JW3oNNwyu
8PzhTIy/jiTBi2OGzkRc8Ns7hAz34cOWl4/iiQWL5wG1PpPRab5zXm3cDic7/vVFDRhV7NDDoCCF
4kI5Cl38qRx/IP0H8HIYC3yx76lQ2TjmpPZApOIDo2oZMi/iCZOd0HDCk54jBvjV9IHcsREFFsdB
uHwLYGJVyzeM6V8vYyRijy4P5FGUcczLwaWOC8S1/OgSFzAR5GAvyM8Q6BexIEjOvnB4CdUK8kW4
LOpevHYFmBYPeZhAQuV2mSifbB8mMkeBMREcOIoEskSplsweSVNBEGCstGmNe8TOmib4xDWDV1qv
cXqm50bvBNYHJe09eBe8MMEpbZnaHTYV5+qOs+Nj+4izIa13/GydLdi+6IU5VmU6OyTCzIZtg3kw
7uL3QtNf8kVT6/BJe3NQ7eGHTpCTaC1QxUxkeK3mA7Gqg5OAcHJKkDeEKmNqe6Ab8TUfPiraQ4Zo
Yr8dHVt67qM8dHie97snRAZEB+IpxO4siVMORbv1CHxO7hGZEMVgR+MfbXKyWfliZhU0lPKjwlmB
OclQPu+2zFE49ymxFz79Rj4+MvF7DZ/FVLCbWXBo2IpItMHnmkOie4IyQC8yG+I7Brp/2MCM5eg8
JtC6BJNRoKEiUBGzhWWzIfON/wwWKfgtpIxozuYHlqBzurfcHSgovS7mEkNqlwMuvReaWzEEFw8L
IKXmmGFPFqsh5N2UIK4unVYFjgr6N7QpVji80wn/tUk4cMQcnm8dxCDiD4+EeaeCEiFmiWDX3QhZ
zNjDAo8PEhT2yLIXoKYnbK2aEUeGSpbdsDt31IJfrbFKKWAs7FdYGGNpdgRA5KYHxxrYveB18JNL
IoigP7zkYyFMYZGdDEiXCCqXX2HVxkhel3fKgzjzeYVU1TgnQx7gBInv3ftgDtYhZAlcx1mA5luL
4l4GZaEdoU+qR2tiuXkeCK4ZUIzMRcWMlIikHCYQByrPgfEfDF5KEHtcfKZ38jRkOictOQPFsA4n
nCcb2iKWTujVvGfnScTaIKd5u7ynj9o2Ef89MzURuRQEbMYcPwQ6FxS+3vjdOUusacE3uYwaosyW
OuVRQL6ZMypnYr5HXvmIE2ATbe6FMRt0MxBVEc6aLQUd4V1ETQFlDXheX/GeM14lGzPkB+lZEV0D
ezXTXgRDomwkUHVKjhHBjGJaLMo5dUTUHI2lPN4LjGWNxQnKW3HL4a4gzZTQjeQjIGNMFnl+GNF4
nC+HMbNttjwTtjG3+C66kmhaDcVWCCfnPppu0zkEQGdm7yE4IPQgknsUftCT4TVicZKgkL1T90aF
gMUk5rF6J03+/bDnMTnwhPqH0hq4H5wIxaeEhTbpmzv9rONWuWs/uQP3JaPZQl/L6HRZfOZEEeaE
/MS7xsA2YnA4GQwV8B1gDH+4h8uCMxspTxT7Zk/aqoFaEPOAR29K8anQ98Bj5idRVMxR9T1pc02Z
QPRduu/WU7ko74xmLcYl+6H+ctlnG3b18BNekYoKE5g0hunOVJQR1uEJcSbtWsRqUamlqUBhoY5h
DVB+7uy9uU2YJYMX4P9W8JSsR49BTIUV1dBDp+1PLvY4Z/Qqj1Ah4w7iQAl9LaJ5RcPE6BihoY/c
EY/ZSfdprNRn4Prj4RF42prJO2G6itXapF0wzzQfZIpEWL2v0Vn9ZG4lduhz4i9TYyAtrTfrkY9m
qryaBAuLutbbwDbDOrRc4lyVYn59xlKjecwRgm5tjqkXA3+ihkDIuQnZDXRbswaWPEzo7/1HppO8
fESaY3lkrclc4DhNAB1rCiygDy4mzeut/ZIDFQjMBTxQ9DLZjJbTXuaf9lNBC0QfI0YiCEIppcPp
ZfDS0QV+GvfCBbrB3qtBeqBM+VcRgEC5R9+c7SwUa4sYYPYJKgUiZFDkr4ES9OTwwZxp7/gRlJNg
Z+y1qbEQMlUVLx7Ufah3kwVWEPpLB1kP7tIXNevwcXjhjcFnR0Alhm/uRDwnDyE7E3tWLK8SWvAi
/HBmeMgsydp9wtMP9UUwLcljFkNyfdUfS9hEk3JseiL+2fgUnLRiRbXdUMSACKLio8qdbQ0QgEn1
0J4EiIF0gSLgLMgzjC45DpW1sI5px5XHNi02ZukhvD+sYtzkJiIqTYO3eJnEd+GH/6EjwhY6qmim
TihDv9r8gIIvFBAnGDmHg0hNZDunWQZiotTHRP49x3NsGs9EfYjayseAo3kx3uI7JLd3F8zBKTX2
zAVyxo7BjiELuA6Gf3M4C5PqBWExGxOzYjAZCR5FAd4H/14nEg373YkKMBe9XigDn7ORiDrK5jIV
E63aUptbc5+zQbD2duzbvKvDuJgQ/Mg5CNdwneNIQNderHC/gRWgCTQVc1lM0zkLFDB09jIhxpQH
L9j8MCqASjijXpiIX5Sd+NXHJuthh65SKNzUO0TrAYUJAzAQMHYoGvRqCPczHawigpngGovJoC8a
G7FZsX/ipkLeqii2YqBS5nA8ag12HXzOZsSiho5GySMyGuql9+xhHPdkPcjrAGqFME1KPzS2A7yD
xABCmL7U8FtegxmKXDFyfazHn8XsMhMqa+EDBUaOMlkA1kBUTzY6JiwfoYXNO0Q/rBuKCG5a2KyL
YyrFRMp/al4y/CLjT5XAYn1SggoMPkvuRh8+n8hdwOcScocIgiYcANYda4jf8CjmhADphBiPzyld
L4f+kHmBACiQIKNV5uNEnMufKouAeo0ltRVsIvbPjQBeacgw9Cm2CFCnDCJpEzIMgKQjEiXk71yG
BCbRBeSzXhrg0VIiM4ZCL2hoyOUUjApo7pGQrZA/L+GcAUx7M4OO3gdWNqcXZoYwl5xjBWWnnpbP
DPRt4bIkgmkRtwzSd5uBqvgY448cHxXY5BgdgYk0A/Qb82TFmi3W+WO0waTt8GlgN3ePBInf2b0P
qRID3mUITYz5dUeXi3YCtqAzh9XdzUxqaXMTnLA64nWDdVwYcyINAUVSJzZ79D5mTxGMPPnF4xOQ
RhdCuLFDwO7sicJwki7dx+i+mVdis604Js+8Pko02OsCupIXDFZYwvXkwnnGHaPAhVyNTISoS2Yj
c8LdcRihTN/CbUQTGp2yVbJPwfc0uOAIgrLh8T//43/+3//92f4v95Q+plHnpsl/JFX8mPrJpfw/
/6lq//kf2X/98fz4f/7TthTZUExbUU3dtmWbf+bvP983fuLybyv/QyuDSHFlLVjmyqpvL+OH2Ofz
LbCqmxpsT366kKqp5IWzKEIuc5hb1jrJaAldZ6x5+syM6CVcukVbv8MQqbTXUTv9/RaVG7eoyqZj
qI6j6rpsGP/eonKRkqbJjWBJhGTp26MqOEUHLM/ry8IywEx7wFg5nxzyhUuKhA6On1a7P+5BPIar
x6TKlqnLim2psq1fPaY0rbMw7NJgKZcbs1Cmh+Qw7uqMqAHAcLKiov4yk3CX1woRzJFNLi0Lqq+P
unwMC5anff79hqyb9+PYmmXrhqOa4pl9e21G7BRZHqXRssbPPlnZ7bSJ9zB6gz+fvuz8cSn930vZ
dlCmoRUCda3VbXXSz+WH/GHuqZzLU5SP473zUvL/1SndM75l0XKenrpTzo5zMj4IKrng0Q8Nf19t
9J18Np7Tl+JV3dUEkZCG8PacscWSzwpiQnABU7oP8TOY+GDjzG7yUvDX7aAVf4rpPj9O2tfrdis/
44i6w3LgicO7e1J2/XvO3PayPXyYH/YLLGfruXhtPrqN+2I9g/S7b+07LJaNYJucGFSZH/rL4SN+
EkRyPvjuo15XT92HBqeLuStf/RukWvmDv/r9zan2H8/zejnLrSTVUov4EoBj3FUfB31VFN7EyBE1
77K6G7q5tavSs1OaQ6ck7KvXcYp1hnbRD1N3kR36pdQE80O89smk8LpxlUlAW7r6iA76Eebm7zd8
8/3bpiU7lqMZjn71/su2NC++HwTLOFr0ajKu4VtBXPSakVuuQg0QK/jji1eVG49IUXTFsQxbV21N
3NK31d0pvWSnkkNmsHm584iPRUrdq0BwXbJQPNz/e85xkxknT8Xi80qkbWIFD3lSL0sCXKx2al0W
sUYEdUW2pbSP+EJ/fyiKfOsWdbZOQ7N0x7KuNwTVL+xMdtNl5G70dmXBrC/0fWLd1SRUmqvO5vru
5PeL3lo5qqPapq2qmi2r4p6+PZaqr+xLqlUgiRC/GnTZaO/MRRpu7WRfFn+8BOfWS9AU01FlWZdN
w7x677ZaRlartvaqJaG31cZac58pj2rxbvO1etuEMyxNQAr5vMvGnpTYm010alXpIA0L1x1mHkVv
wzAsWR6MiSacV93nqmdy2fnkjtECEdHUBp8KGc7Rc8jwVc9WikTR72D+6zLE7bd6VIo0RxkFgQlZ
3YJ0yHnqcQeRjLVDYs+kkk1CW9WWPnNceI09Y3MnuIO0dggpv4JupxftILRcMrCcT5U5BBIUh/ou
Yzrry08d0nGlw2TdVIZay+wwQLutwEXDdeKy7PwVW/A4pezLkm5UNR4heLCO68NQUkyqu2zwXHjY
hoUzKYWpgEgyjw0op3O1A7FJz3F/zp0/lsGtvV/TLEMzbFszbflqGeSFpJmh5xN+iYyOyHeD+DWA
AyJaUNb8vuJunr3fryUWybcl5xp14RmFjLzEAbJNz66/bqFiW+sDhDtvpyRnlWRh+agb+6BZ/H7x
WxuPZiqGbVmyzG97tVG6suE2jpkl92XiDEMUQkVzLlQIFOUqs+A/mQyc3f/GNXVN1mRLsSzVUq6u
qct1516KNFwCBRWEPqgrHm9SDvNiJUEiCUe//4rardpG5wHrmmIoiuxc7XSFUSSVlOjpMx0NgBOV
DBNEvo/s2ZrkQ5fw9xg1/NJdFzMBYSNgAGXGDm58wcResGioQ0fFKRj+fl+m2L7+rXds28DvWlE1
TbUN+2qNHXK5CB2e0ioMaZu999Y6BWypDQmNIG3tWvb5FNVtaPoPir824ne5PenyVKqp/IutK+9L
0IqLTAa8xSfDSNE2JlX0nsVrIvFI9SpzDCzjdY7cIRVWjVs2CkUOFsWBfIdoreagK+8kcmGWjTw6
l8f8cwmZrSa9l4VQgkYxcUQoYEOVl/KhL4Uj90IuSa4BkJrnirCorCdIpovGbI2+g5C4YQxYWQBO
/XObvP/+wH5uzbajKKplajwsx5DF33/7TsLCCA+x7ZgrzXs/9Mx+GpFqp8rwVIoTddnvVxOr8Ort
cA6bfBSaqiiKof57Nae0VEPuuZpiYQ6Tqws5/nR8DBN/v4zyc6fhdzFMDgCdQ5hj4N/r6GFV113N
1xCo+ZviQaEjT9E3bXRr04vuDdlahw7nb1fQHPnRrNJzZGUQAWRi7Mo9zyKu4j8+GUX8cte//Peb
utqSSnoFM2gafwnEp6prp1jzD5FCp+WtZbIh9FV7oCFRzVFz+OPafz2Pq+deRVqbtk1DbmILEzbc
GRbpePsCUNf/+P3R/9z7/n3yV/W96WeBWssZT75iDsCI7LJWvUXVTNNEGseHuZr/cdzf2Om5omlq
ikqLxf9d7UShlrel7TTRMpQJxZtGbDKYqGXvTkLU7wRUAF497mAtUU7V/e+/rPKz1BDXdixWmUWP
p4rn/u3r0SOvqAwzjZdFW4w1/RRU67ZkVnSA3FjtOquc5NpWKfEXWv9x5a+a6Xo1maajOYrJ1/hj
A9Z7qTCVwrUeE/qKZBJbz2q3KrQh8aCdChKR0x5gXi5Dg/TnXvGapvd6eu8mYytf19XwYs9SG9ar
chhJ9WMMyauGmwesFiTzQz3zmXWpDOUwPkSlYpAPzkgMw4UjbHHw7SUsZtc4tfJKq7mUPW3lqa7e
l0441JkQ9iOn/yTikkBsOZn40sIY688Kxke4zXsGbwcZCNMuiQtOk3Z5UO5w6rvsvJl/mAbYmKxz
4127TCqRAYHCdlQQvTfv8hnT+IbgAaaN4ThHoqvNNFQpjEcNxq+LFEPBE+aUbjQUBotOQteFKxnu
Ef4s0seWtM/gIT72ysTsN8qDNTXNaY1tgjzBpbbYkynhQVKXln+8KbHXXL8oW7dlU1XZkOjB/10j
laa7hhReYB41W11d+fX+oOJtnC4OgBWQkGO+9+iP5XGjV7MdQBHdsTkHbdO5qvKVvM0SP0nCpYfd
VpdOa2mVN8RLnlgGUrPOqBJEX2Je4nlWRQtOSRo0nXgo7a7OT61foF/BWqZ/CLtyylkWI8StlZlA
CayL6Iy3Ah34/Ul9fS0/ntS3m776mqRAlhMpK742yIZ8Qfed7ynoTjJgpI8sRW2HleRgHXrSvXtu
SuzWGtOPams6W9mce+3KhZtAW4p+Ot20yHYsQSLwtqkc/nGzN3dzjkzNAllRDHaff19rrloUr5US
LDt5fUCDVSYLhyqjWQTSo1GeA8qEbFipUPCU7e/PSbu5okw6W1uh4OOI+/fSTtRHvlGwx3q1MggM
iGT19GBRU5sn7wCfsMeSGfB9JynbXneXOSEtBt6QGmMi4DiAAQoLN7VGiv2UMlUsQ8SnCCvKvcGY
hrWoWJyMNZiEf6yDPyqA28+NB2dYjkU3+ONzMMzEjZo6WIaQYKR3w+dOV16z6GSIIvXQgQPml6sO
5/Lm/Ptzu3U0Obpsa1TklOfXnS8nR2nWShstVYxa7XgUAyYDCPC+PHVlunvT2P9+wRu1qEO5owoI
0NIpr/59T7raxVJwkACgwN2AuMiEJUe2Xv1+la9S+/qz+XYZ56rYUQpf77qm0++9Z1Z7c2/N6od8
XTwBQFWrbkt24CKYVGvnxYFN3AqYq0fTkw5RQWQkizMfxLD63oZr1I9cLLsxRHrhLZhIxO+TD0LH
VMhcH81bu67eSAwloMTaN5+0s5j075IdAVmcse/wpe8v78TiaOfLew0VPdlouwL+W7RGFgeOFavj
khkNmkvrSBpVN2J+Gb4YR+MIKUgMNTv86+h2QZePLkIca2JAVmLGaQ0KSUw6+UMXuH+DYeCHuvnz
RL1Vm35/jFflmaN0aRF3YDfAW66KE+AUABnMiO2mgkzJYrmQY0DXbqMikYkaV4D5Akr431/nDYDG
dhx6Kl3RLUNRr1+n2nVREquHaJk5DyGzQp0pOm1Dq61UZDGXpwMWV+r77xe9VR9+v+bV7x4VimpU
hz5aRvYUDD0PpzQsrn6S/mpTv/rQfxerI9NvmJqq6oZuWFd7VxtYXSwXXrpkGKYwLDRG2rLHGQMC
qLlw1UF5NEK+zMEBZmZ413V/FMI/P0lxefocMDpN0RT930+y0uKerVNAEMqKHVsGm2m2HSXb78/z
51bDZbiIajmGZZrK1ZefuJXttxeOXyp80W8cpGbEtUyOe/pJyuAy/mMX+PkGxRUtRg0O3ZXuiNX9
rRI1fVfO7EJsbkz2AADkYMdZZAGr/vkKfx4//17qurYoo/bi+XwoIfLkZJXVCw6apNmm+cKBm0ho
wF9TjJ+f5r9XvCoMtEiij9OLeKmUeNUwAGf8SADU7+/sa2L0Y2masgU8ZTmKZV8tzaCgeXf8Gj68
9JiGL6o1ks+9/GRYZCovPQPCBWm77rqrzuZhnpqX4XuT/YHi3P48vt3D1cKJdTMr80aCf+7BvkBk
0537uxhSMkNIf0zNg+1y+fRUnLTj77/9zRX7/y98vev0fS0lB8ULxe53WYbuGow2RVgg9rsPJhW/
X+3mav12tav9xqjsMui7mBd6GVb4lgkTeGeutav/5hNlWqgDPMsA0FenY5QFgHQaQ7g4fVTsTUGq
nE7noyW0Kv5Hi7lr95Z5C0xVTHwT8nkcQVLU+j/KnpuPl1bNcEydklG7+jzlsrUvrmqJb2bapOOM
ZqOtdkGwkNVtqrMJrX9/wOatC6ogYI6iqfSnxtUT1vWulZNLAG0fDdtTtZZe9B0sLX2fvzsvOmMj
BlZvHh3ALngr3oLXZu+9lvsLc3z9PcHsEqfBEzoYZUOw7x4h+x6esfxWfJjP3s5/w/xmXz4RLrlH
nhaR14g4PNnXJxueBuIqnHSeqkfxV/wPaCsn9UUXSTVZPiB94lwT0RiM1X368fsvfaO2dGRVBwsw
VNVQ5GuAWYnSzpYViwlVMebwvmhbrVy1Fb2sv6D66tDsdt40c5ataf+xe9zaor5f+up5V4FlXjqt
Tpdlj7M10TIaaJ/0+fsvKHag6x3q+0Wueg63SPWmZqC79MtzAx8B6Tf288Y0TueZ9ceKVcUP+3Ex
QwZQVhzbUb/GLN9OlEjyCy3RwNAS1RvahKFASS0Wh2hBNQSkQ2UEyKyh4OVgozLS4rPiMjDOTpcI
Tmy28slnL7a0EzYk5j+ew60jiNZBt1UG5YqhXx0IRZW7paNLUL633hzjX/yN81WJsefMG8mHGUHg
kGM8Iu5Jt39ALOohGaQaPpU9/MNFO89FwDlARJV8dlvNXCVvGl7FpO9ykJnImKSt3010/YSjC+4a
+eQMiH95hWVIxzCrhDdJ9+nKjxBPUlzSsTJ9Rbv+bh7upAAjgw7MnWwN6Bs1HDQo/oYya7GwbR6L
FQr1N5N4YTg4I1SMWjsFRUbu5dz9/oiMrxrj+v2x5wHsqrJuqfrVimxVuS5VV1MfDXiXuL48vHrP
0We4KrPtJRtJ1iAy5m76EUKYqZDtscdX6bsZ4cDXj1II7mt3DL+fjHQoj+sYChGEWpJHMWcu5HXo
bkJp2pCQEKPTfCndmdGPLrgHucvCmDYKrr/R2g/JyjGXy5poaeSsmMz1g2wikzKwlcYmulLM+l5i
3CTdcn8YFXcZVPz1ZeA9tPAlvJkD5QWJs1A49IvYncUiSBBgCqvCcKbA+UEdhXmf8uphAfIAa4fw
IHAgIHfUYP1HyVReIoFgSCIqtDDuc9n3d3l2xxSaKHRE3zYWGOJnW1CNns3+VQ5GBm1vO0vgih2g
42gPdQ/0sC2saqi5b73+4AfT7IOIUAlHPOK2FZGEwnqw/F3IvyNDAziU9zkIV7/suo8ELfdjNxAk
sHzJaVrcSeYapSd2MtVIxkIKSa1sEnc0saGgMZpDe5nNW2xo8Ah2cAhD6acOZdig+HS585pgRm1q
YT8SbeJFzTbdw2BEfUjYg7XU56obTgC0FWGiKBMUIY/Y6rcW6aRHk9HnR4oQGnEXThDyveRPbcxN
UaWlg9gZ8mGQmzq1UcgOy/umGUlYQPgPB33qIX2sxhaHiL/ACjBdXl4OI+0C/vKac35k9qRJlvIT
lcqy3SZ7jI/b4DHby6B28biwJh3ZCzkxIpOEij4dMVXhqYXS29qGiImHYTPgP4GP86DABUsmbfDc
hs+8AB27HG+W1QSEzoJShw3bwFS1MAPGWgCPGwv1HV52WJKkwwzOvzyujEf/MiogQSC3Pgjd/b51
xsaZ6L5Vd9RxwDAWzSa/F5owEPB5i4mpNmpfk1eleqYXJcv8xIWFz30Mm7oZZqLzRK4vadtgAhNE
fZaQrC3eoEA+Y/Tt7GL/zSPxRbGHMvDvhpAHyrS5/JBBQbPw2RpGjFIoou4qd2FADstmCu6KixaS
ZbUDs8x5WJBOBoo/zo1JaY4UhNjlrPYfXW1P8WfHd5lzNGFKor4kJ9VbubBNpBElsGuPLlT5/TCG
rAsMVg48MH0dC1wbjyG5u2/bB2ecQGuv596hJVqnBHMd+mFPjEN3n+kIEt3PKl37yxdTmnjppxm/
6WkAZUvYZickzZavCfN6LBNJIUqgsDFIPZSvLtL35eEwMoipROucpqVQY6vKWNJZYwyno2AXw41b
2cyq/Xsfg7sO2qEEdXYWX6C6lch1eF4ovLItxMg2fZfJPczGWYK3WEQQHIPwjZ1PcYDTYLJk+bbE
5admrXkVMirtqSyHJQYC+Oek6CRhCi7UeJB5x8vlQXUZLgIBppw66SJNF6H06tjYsWgPRT03jmDF
csn0hY2kDqSBqU07eXtJ14XDeQpwrT/m+jTJ9+UdFOAWvQP7tOVZgx6eI5tTAdps8e3q1kDT8Lsl
URa/vmpyDrb5C/bErDRlIqcz6dhifgDORuCudXSVYnjBDqEnWzK48yirZi23yk9987uNVP43Wlwd
wMnRTHAuatt/O0E7aIwk0KE9FfgFGtQ/GcVtxcZw+v2EuTGBYLJmAGs7JtWBds2zoDQIM7fPzFXq
v0gO7ZE3sWDpmiMrQ3nYzGMMII+mf3Z4B82o0bY+8lPvLGdTHfO49Bg61R91wY1ZkCODY8iyY5uK
qelXv3tb6X4UmJf0eed8GYU8RxOshC5jktsPm99//dvXMsFoYDSYENquSvoqTosq9PWAjpsNngZf
9dcxFpAeUOslnvoQDCWVMUlPinS7zpW1wkL6/R5utVHA/Br4PsWuoqv/vmrOfim79GawhDUEBpw2
677bpzhS+LvfL6SIYuG6mPh+pasHG2ZQTKhw0+d68rH6OBlEWrxjKfLH0r1Zs3y/zBU848CNsuOg
ipcpXDb6bvTXfgPkGPfjkB2v6cKVDkYdhtIdxIaqd+4sQampSeHiEL9YqMxKepr8BTvb35/ArX7q
+51dvW2zC2O9CPKYs+f94J3NDtqxJo/1ZqFbx66OWfTG5PdL3qj2WcmqoTu66ShQZv59u2bk9VqZ
ZdGyjMcVwhj3XIjtaw16/ydb8gYuJmYJssYA3rF/dMlOZoRK2QNVxwSFlFPqYAWqovEHSGXcWLCa
RjtKZ6rxdepXT7Hw00aNcg1s87XGWpXgMmHDu3IZWmyUpVvcw3pwkCLG7VOL6g0O94cyzZfKkDiM
DHH9G2lSRCCAG84wwCjQhIv/0TwI73k8nM877PvPGTYLgBfSqOxH/dvv7+TWh6BZgmUjUH0TQOHf
lxK2h75OJR/aMVTs0iZsFxhzW+O74m/r9OzV+4j5mOL9AQzdWH5wbXS2W0PscNcNjxxdtL6LoNvk
Y8iBg3z7pV1x//r+xPd19ZlzGYt2D9qc5VwPZxyrKC25rSOYPPivOGeIU5atLVpz71uEOh2ghsmr
UnaGZkIEVweDd/onkvnzESuKxmTLAChxLNs0r5o7z2noaSw7Fl28Xm2dizPI+32cnZt6rfYQzom5
6PNh1vyxOn98b2DuIO/i6cKfMq+H+XLhWO4hvjAA+EIPfNoIdtS4WLv96c8J7Y2LGbKqMR0SJyhH
1b/rqG1ao1HSPFoiEisKanBqVtATzo82hcnwx0Hxs5mHbPP9clcfnlabWsTktXvGjfwVpcNgP5kM
NtZ4uhxgKzh+Ot/Nfv9QtB8nxtUVr1Di0g3z3mg1bDBa7V6A0pBqithHL9UpI5tYWqMc9mVOYCD6
bkq2wKSjK1QC75RElofACxAIJERTYXB/OeTTWJRRUYmLbh++S8plF8VPbuauQrlYMq9kQe6s6o9N
/+ZLgk7mUFCAo5lXT62rvEPoxzCeAdSZFoDDAnxk/b5J/wYqf3zh4nl9u9bV86oypa76TPnCuMMm
G14Mfl1/1RbJKAIJRqalT39/RV/Djn++9qtLXn1oeVnmZnoBLhMVjBmHgxbtnAa4DTXJ77HYUh/t
HHpsujBbB2Pgx4vX4CbEHPmPG/lxLIgbcVTBZIGtJV9vO27pK1Wdat4yE955NIik61mPB1DhqD0q
Nfap5T7HfIxIbgjUddJzTxtJfo0YytXJ5ve7+UlDuLob8aa+AV95aXh2FuTd82i1b8EKJg+bzUnb
bMaD4YIAjjMm9YPF09Px+Pt1fw7+/r3u199/u65cHTJDs1ltzKagbACzVTFulC2SRZqxagQxLc/G
v19Uu/Xoqd1tinjO/R+8Ua1pvSqtD92zM8uLweh1NZmQ4nPaTDnSkM2Fw+fD6GSPHk1/hNWFtF0S
0UfsyfG49vz7phj+fju3PjimWJxzwHq2c81sqCPfrY0wjlCrvJuYKIbJvDycJP05b2hI/5rP3/rk
FPB4Bf4Wc7prCZEXVEHZVGn+kAXbA8yHjSWP4YGqCLawaG7/+N1uPmnTol/Q2e5/kOCLQM4dN1C9
pY0vtrJSjBXTuTadkvz9+0P82ZixkBRgWx4g9Zx2PQuMoa+atWnjqzq+Y7PfP8zdwZymfjoek4uy
nf1VNdx6a9RzsuhDTAgpVyMWRakLJ7aZ5kiIeJs7rZi3BHefD/lQP7GrVHy56zYGSzS3PZr7yzgO
hyUQm/VHwXxzQ/t+I1eQpx0fyqjPM0jf1ZRurDKxStbvyRYfJmC0WTXiiTNz0dCgS95ZwhLm9yf/
o4rmwas0woxhEVzxov/dOeI+Pfw/0s6rKW6mXdf/ZZ+rSjmcKkxiBhgM2HCiAhuUc9av35f4Vq0F
wxRTa+/CL7y2MS21Wt1PuAOUJy1Zzgu4FRTGQZb0wfv/3ygnp1I5puCNWroAVruLOD1pS+YzILJL
zcjl55weD5/v5uREslTOhlLjbkz1yBhleLyIXZGsZUp+GuTkDPKTIAhVK8YwEtssrCwDyqTQ5eai
2I7UqBX/EGGKEbVXBYJj2UsZvJj121SCvKbuJ6g4WMGSMIbHsqpAAqIdhXhoBFE/esxNaxUh8xWV
yPnMyD4Sz2VKcU0ckldQr3nnpV0kkky11Ojv9AHxA1C5zXOSG+5QkXCks53K70FCTVzrDjW2yHJz
N1RvHdXaZjFJ7ghd2tytS1w/0IiMk+Y2E/MdYPzfoMJSCW2XAiuDBsLwrB7VeNcmw605vvZP2aAd
MfkMMQzJkKVWGzfUbkrhnvQrPkAeWU0DRULx0SybK9VUbU3i9hhWidBeToT7IJ5/qXQOCqXZSOO0
HVugE43hVhmmEVO5CcqXUcWOHJmTfLzOxMBWfXjtSeUM8psP5jhO3gQBgdYAQTEKsaqxSzInmYPb
3kBZ0D/wtGnpN+Y/oUQK38CNIEZ/ioom7qUScs/Wdkl6C1hn1DoU+BtdYTyF3UMAvt7KutuMw1ur
sjuj03Gff7PqYiflx7nVV8mIDjltZZiXEOOyNWOolu/G4J6b4VY1t10/uMl8mwjNSoFGvaYo4Gbl
pgTfya1iLvC6XBOxUY4oE6eFhwJot5Ywj2fbXY1pdzfNMcDTY04MY83YYJrvMXCBHNKVJoQQp4F7
9ubtTHQf5PgVa+O+Vp8spnqpJEwTj1+PwTTlyt9QKjdpQlG21J2IwX2AhLWFP4zavQe/1LK7FZv8
OYK7+fM7/pHQ/fReLHvup2CAxRtBm4qrvW9hmWqKq0RG8atWVizfToW7qV2LofzYSNkKDA3puysU
26Eet41B0yNQPblRNlWpkaKl10U3/BUDJCp987YSUQRvdklLH/R6sW0e/FUooiTow0SVf7eisZfD
ax0Z4PEYF3dzbDjF2LuVkt2JPuK62kJT9bdikKzLFnXk0ryp2/F+pgD78xR8L7Cd7KYncVhe9JE8
Tmq+L/9iuyMha7t0oJz4Jn1VuW7UKpA7ABLaXtjFv7eRPwYGSLN0z79T5IKyyzszS6nspaAuMKqf
UlefnlguubZqQ3jo4mhntFLU+Q1894XbPr/t/s/oJztiME5mX9UZRT2CbYIgUo7Rf6iHNU+eHbLp
nkPSJWBUHijckP2fbGSsLl3FufRNprKoyaZoKRBqvq4/KYxKWcgMQnIqM8VzlyFLSdth7h4BofTK
oaDSPY47UbmAmfwObl0mXzNEglETFt8peSrVhEjScqLvKzQOVulqtTL4erPa3vY2UhN7z8P9bPOe
ro/Hxwszr5w7iz4NfXLgAQ7VmrlVkr1SW3ZPP6hJNgWqCtqzmGT2UgGJyvtC9QBuc9i20QU2wdnE
QxHp5NKs1U323K9z3podZ02rcet/cHJ8pam9kTYRvcqRVN2xbQ+zmof2IULUK33Y4ID48/2fC1Bh
c9HyBzKumKd82XieyyYSwXWx7Iv5OfW30/gBeCRk+nmkZSJPNzfWFLx9qo0kfCdxkj6qfi+2Sb6f
zckGE08VdQClkVUXxvmowf800PKufdpFE7/NxagVlxllFaGJePuaedtVvLq7G55u9+i94gcarP65
m90O50okFjaPl5AhZ6cVvLGkAxRXRePkqRpC3VuKOcV7FZ/K3GNBkdJlCW/0hfrV2fCX8qoG+43/
1FOoU1yoYqPW7XTfeOVWIZW7Qcm99aL7/XXk/u+f4ALfpExn8vWDe/9pYtV8iICuqiBREOPp12b0
CKcahMjPo5xNiUFqUwQkuRDlD5rDp2FKWS7MNBY+FBTmEjUXmrDBG8EHWMMexMIETli6sPWdy2Z0
WVLI0JY20uks6pkUj0bWpPu2jdYhyqp0GICJq8hI5Oy21iU85bIGT9co7CUdCg+IVEM52WmTVGDj
mZt4H1sP/0kKL0by8vkxAKRSPdbQg1j+/tM8TsZcWmMAodlAS755iTA1K2zBvPOTK3zQUekAviJ4
Rb8GHA6wqCpvuhD26rani7+YiSDUlLiUJ5F8Qun6/+Uhs9+YSFTQUTxt2rFiM6kNwnQPyKbAMTf0
0EsQXmIuKHOme2m4EFudX1VLHR2mLPgK7SRNrNSq7eSUDmlVXC8lr7xAjGNa9+LOmgm+n+PkfbyU
tJ2NZnSdI5UseXkKJ3teSx+Q/CSApqZdqRkWO9KbPzxUIzhy1CmGdU5MK4z+Sk+fjeRtpiVyYZrP
7UOfL+BkDQhqH2fxTG0FcppOId8tb6tjRbvSaeGAoRyH1t4tGmEoTuA8Ao01uHAF5nKL31a6QWHd
0CwA5R+F/0+rUDYSddbqmZWeaevZQok22tDVysMr0FdWFyIkduzLDcj7ER8LuJEFIBo7Ryk8pDI+
XDeEXouAiqYsrc4m4gh+McznnvB0Tjg+xMEz5edIOcrJb98ItmL7/KaOmHOaW0kaHZUD3GzkrZIN
1+y/Qo/Qh/7cImht1SDBsGJVH2KaN0OKaz1IE63s3RxmfQ+Q0aq3peZN4kEcUZ4sUXbsnQmmPbLN
BcmqSEXbnRBrG36PCKQDKHgfkRtdXBdoDPs5KpnpbQCqh3WFrIMViY4UbFLgDZLxwOueVACixEvV
tO8aOcRSOk0USaFvJAI9/frawy2V0lmYJ9Atmv2Hov/9tnC269uZsj/m2u/v/9x/P6+ys5vnpxFP
FpnVqlOTDEZ9A6eainmV1ivAFjZUKDPCSAI01c/jGd+QgCe3eBKz9QQtsTXF8/3VAcOTtUVr4+Zw
c3NPySuwR5sveAbfjfYbAuj23S01MMf5hWQyCpWOt7f5Bm++srdr27Ovd+5ug8kkZp3v78dF6/zq
6P58uWdLczpxLQB95QyoclJ7vZJTLrdeIZz0vLq/u7sTt+una2d3jJ1/F4b7DidfZufTcPLXBTB1
maS2Lce0KB5mE/EN/0BjJTeeze4giS+VdShNiOzom+2gf/EqjJfYSdq5WI8DnLMbqCbd7CXo/vTS
D6M4aKHWJfsO1FtoAAIke+lMXpUZ1NLBZ9uD4+ooibbudTR0AaP56DTRZhf1epUgO6w2D0vxwZLw
KAgiJ57UdWcuXHpEw6COBAr8Cm0ryyiSYVXVHMIGEl4QOo32Rvq+KrLUNQwcNpD14G9528rxKipv
F4Z3o6AyHaiY311N1uuEGVYAyGl4ptBFqXBW/6CWtOhTcMlq7Cxlip/Xg3quBE27VV9qhgYh/0ma
jyDI1EoC5FCYDZlhvQZEGH3Ur6xM9PK4WddCfZ93yRp2Zlpl2xYDBXR2jIy4LsctDXFXilQZkjYa
bDr9uYjQ/oRdWoiVo1RrYs0Yk5vf1l+xvO5G1cbPRrgSzNSNOnCIvWvBGmRLSjXZo8MpFs+hMDkh
QgUteocz8mGzF02x18NR7TG5GV9/vv3veA/W5+fbP0nxJzXstTzvAWwLz8qMknXvyPk7B8BCpdTw
2+gPHI0JyN6FdTpVVM2PdEPm5g0QhDZQR78EqTmb/H+6pNPgAGR+ltfxQBIovsPSL+oHs3ynF/Mf
+AXJrwIgJS4Tlyv4eTbk86/Kfy+G05w7iZLeiJRlMRgPxchm9leFnwuDXmuxc93yNAtUXfDJ0BrQ
h3vS0CA0kKh6L9XD8nSZqoVexOItsndBUlZ65UnTfVrlF5btuRY9/E0FeAr0V36d7LpZExWA3wTY
IjiH34ASkGOUkps1sWOs5C6vjMqBfCltPBdDGcD74W4BeII8epJKhWwvfeRP6d4K7owWa0eMr2Z6
xgunWkAsJ3ospaMQI581Vja0e8gVPz+iMzEUwDIy84VDptFk+bqZdbIklZMAeRVGJ2lPNu2A5MAJ
uggPOJfLEQ3TlTLIki1RP+mp1GEq5XlL1khNu6ucGFMexRP66xBAKotB8AbNq3DzQx433HTm6uf7
PHOMfxn95NywlDmKhNlP/gt6FBEv0g+kWVXW7MWX6h7LTzuJC9Hwo/2ogaxREZP5OquWlc0d+DLQ
nGCjRTPfCBYCprSNJtl39RColQw/MBSyXabJCDyggImmjJR7af3WVYBfKa//rnLLmxGXsWD+N8+d
eCFpOPNufr7G0+ZslBtZYAnErh2aPjPF+bnCDxrHdORifp777+IldO6g7QOqJF0w9NPqSNuKaddZ
rPJMCFdJi5d6c72U08XoFcRybXqZsEY1kzMPirQc194cd+wSpMLde6uFF971c0semgVpEqWaRcDg
68OJezXOW7+Mb+CG1dLdhFGT5pkVZJpLQgnnFp0JP1u0QLxZsEO/jtRC8tNRxUpvcsgFEi6+Yrcx
fYyTwZObybEWrohdDJZFXGlXGk+fXoeEoEIELCi+KSqTqv4l4My5CMr8fFEnAW0ZkJxmsx7tkw4G
QRI7yiC5OrhocTyy23EK+7Xq0bVQ8E7F/dqkK7G7eDSc2/l4PZDMMSgNLsTZr3NTpFqm+z2wM3Na
bLonBwLU2siuVQ7NMig9gzN77gi0h0PCxQ1Lg0yVvJ9X5plgxWT7A7KE8JNlnAKzsqTqGs1o05tp
3jQIIMHdTxPm/jn2G6fryaUvpozc1red4dOIJ+FRF9ean9Gquxnko6L8o2Zpx/WvRvoljQH6ajc/
3985lNSXGzzZiDTw2q1hhelNI+z1CStUKvCqVcJJXytFb8c9Ilf9zgiuBMLOaFONron9kr6u0ruo
btbdIMBD0F1IapiOtV4d3/58geeCk88X+JENfQqmY1/sjFTwPwhuRbqjdFoCWIhVTBVQT0BiS9kH
vr5T80NmXCjMn307/+dRGCdFk8TUI0PuWIGUMaPuZe529IShGCdUrS6hHc+OhZAZKlHoNsJe/Lra
pyqazXLOGWuRlTmGzSEa0W6k/VYfy2T986SeXdWfBjuJZQpzzKxkCrKbtqOJ+QbSNpCverwoy5uB
RytcIGZ9lNFP17QFpQ7QDRGUdYrPT4qUPU4nJ2tljJjSGNKE7GnWQ9Bc15PlokLWSu/J8LKohhUv
aUprM2sPg5Ffp0rtNo21p0RFFqOnGDOlR/rWCyizzndNswNPuRKEBxPvzezOipD3AXgHfNFKLSyn
ARN1NK4S/B2DF7XBA60LnbgqrnJUwsfkaYqwedEff57es2vWWmRSdEo/Cx7l68MMyr6YrS6n7pR6
4LVGxcGxjllGJ9UgE2Qti5sI775LMJgPvva3iVapecoGhyml968Dy1VmDfPUJ/tEPRYikuIvZoww
9Tw++HLtiGjX11RtWmMN3K2Zk4PUGVuVzROyqDT+UyCdWEbrovJihxL+S9b8q80te9E4MpVfZIob
ASrWQFM+CHch1gxTayt0m0dlkbtHevEo9Hgv5xvEWBrudPlBTWTYVRLTX9YcS3iweuVuaeaZGn5h
ROlUr1rBCSgsZckbxSYfmjBf5FJ1Y/UBgbAeYR7SvDqq94qBhG19zAqEl2kMoro9wzSTXjT9KrjV
5ofw2cfNZmjko5rTpS/q8CFP/bdCxn9K5qCQA29IqlWI9JOQvZap4USBchNGxVrs3/EouLAKzr3S
gGL++2GcbB+BVhT6mEJVQI1v7HbMsU73PXhXrfHKIhNHRjeltTylyFrLB3aUKLN2Svqat5ozqNYa
pb4LV3Qu6mRzUSDU0u36pkY5UaCcrJocRkCZHXtvBRUSM90YBiDjVac6KrzMGPH15K252ONd7vbb
0tTQZSasogj9rdVWzUWkBzPQGjY1XnRFO6Av2idg7wE7Is40Uo6mDJlTh/35tj+q6T8NfbK3Nki/
Fp00xPuWk0NBrxjFA+ykCG6C36pyk3bbqkY3XdnAHb0v5vscyEaL17kBd2rofylmslLStxEole4G
frRl/WtUsxMcLjJ/JQeG06QvMMziAA5dYl0jtAsj8XfR/S5KbCIXxRkTzmCBNn1veWP9PGoSui6w
LRMZ18RfP9/uuUx1wfahN7KoDsKJ+roJmEPfionFJqCgjEQTfcHt8CKhPO5a6i4u35eiTxo3O7+8
cK6cCZwt2mNESoh/AWg/2ffiNqirdqCPlIK8QE0hwcEzgUbv6Mbxf3+TX4Y6iZzDoNelRqBxTdEc
Cbg+9AjNgDzpiiu1+yB3BtMWL0ltnguNv4x6MrWNKM9dn4RIDHTCouUtd24o3SWka3o9gefBqsp6
gAI+UQoQwA8Yg7cAds3KvBCXnquiIWJJpdMAdgdw4OT+jXHU5nwEgDhmeD6rudt28XVg9Lte7Z7C
ei2q3Z+4jbxyhDWZ4V4jK+vGh8utP6p6AqRjvqN2EiNTTTrP6qhCj4p1CHyoVtAPS++V/j0BydjC
7StEoNC4istICOjDTm93uag5yYIvoiA5WeVtIE62GMlrSZT3eYvQ5HBM5oPWPJl5iFw49U7MzXq0
7AKQzT+vhA/G18nb/WUmTt7uMNXTTkvB7HGsBc1ktx1+GdKubcOVFTzHGBTliHMbPBtiVrNG6Qcj
cv1Nz+7kAduwGbZ0cC2J72zRSTTZUwO8rAyuEg2fZY5qgW8QOywNzC2AeyqHcyxdNRtWuhPQ22aj
jBfisPBU0lyZ48dQelR8AmOl3fx8o+fe66WHRIUEKpH6TVCj17K00Mo4IqpYCp8VnrrKhoc4yTaO
YaRBWnc0u/cLo57pNnwZ9XTJt42u1Kgk7psU/7sY6oaO7ZhlIKC8rs3blCPe8N8zPbiwws/uJZ/u
dvn7T3F/TWMwHCMlXmJUWb/ytWs1cmURRcdL83omGl6oDojLISKMwsJJ0DRFjZWaJW1K1AqJX6Sk
9BbA5bBtkquifl8CmCXQMaLDIlGuYJwnjfiCIvmQ47WhY3l1NQKv/Xnez97+p4s6CR7COI76ccyz
fak8itGibEzzAq2hEDPXn0eSz5zMX+5/iRo+zbSZwsMb5ZmhrEOq6rYVxVB/tyPMaCE75v1jGDs+
jOIeqVaU38A2YqGezRza0RoJ8Ahqmm8Pbb6PfLSOrUsL8EwY9dHOI2ZZiiSnhVdByrqhCJUPjI4h
o9J9AIaEmj7KHL1IF1N6JtoUIXmrvuEa7VIPpR5hJg8I6lEW+3myzj0Wlgn0GBD7JoW7r3OlZ4EK
WmKpAnc7BdcbmMa1uDU4AC4q658riqEX+D9jnSyBhI0mUCM1Wza2cUi9QNnF/jr06Vtbjpyu++F6
CncznPOl/CGGTjujZTCgMlrMrm9lF7K4j3s73WipA1OZRS0KOcOTIwcqeh77i6Q9PQIBaVut8lCL
JhFbGhVDu4aeunSNfp5wSfy2PBG55ZgDKAKKgDLQsj4+LU9pkssirs0UM1jNFp0J/1ltBdd53dNO
lJff2fgGHh//vDbr2J1t7UrCT9BYhc59thacHvdn3BQlzEZnRCLG4x20fGe+Gu12gz63j4OO5+Gb
PmPriXz3+unlxbt+ekHPZcWJh9ljgEEcGvOY9U32Q8UfviNdj4UQWht8TM6fqwLHmBLntwcyIhuz
+MD5dYnmrcrfdikQciYzT2oH1glUw9dpKFoQsXVlREdLdiqsLkMoz4u/W9w50+wMbwtrqbdljKB0
B00O7ERf68SZf0f4vyPRIdDNwwcODQNXbl0RnX8mDSKnulZ8CEWbTNjwLrcaLew7JEiqHbqKQXLV
YuNFgl6sEDZBKyTqveptooUfOzPN/n/ibKNyUD9ZSHBI3gw2FnkQ3W5mB45raq2p4Vup4xMWVR86
jIod4Q0Qdk6xQ0Wlx3EzdRqMpmbHH70wXZX1tsoAi3kgo2HU0xnMwIWjBBi62RGHLjoDRB0oFODD
nAGVZ2zQPbHD9ttI3lVwN/4OniuMuwLd1rGZlF2irxRrUQTiMLfC8AALdUoQE+0sGxx0awJqJXyy
w9+iYCtArX6hDKlxmt4WD8hE0ldsHBqpJvL1kk0sg/+i6iUPyt76xf+WHw+B7XA4DO8QRq9w6P1b
4An0hP1n9abeK5vpXX2P7qJFYIoZGxssFmwzdgvcjhOmx81xWWZudg0Bq5fKjpp4puqiLCO+Ca8D
1/QsYHSEz7vsTk9UPisUhCcbOzcfP8sKPwRKw47ceTImr/BEOyRIbEKTOPOmcWWknlp7fBZbN8Sw
CU83dovE8XVHNt0ywxSCxiKtFVfEfGzEDsIF4mu0dlY4M+7x5hsemcI7GjYolQovw5/wakBHE5x4
udYte4kcLSd/lLCh+ycAGXvonxMJ/BJXGLAWC3tGGQnegAN/rvqHI0QkuwEZuubFIoIWtsj7yAp+
yX4BsSobUiUbDrNUOCZaJvGKmnKPRCexvGjTRR8kajue6ENrsPs7tHp7npPlmbMrda6MkhFlQV5/
BDOYUIxxCYK1tdKyFTrTq/+XbmHWr5Jig3SGhbXjP2VwtHEdibbQusq/qXFqtjHfTULaTTjfDYVd
mXaONfFS8rAXyNjsoOXi127VuP28zD3an2WGCJCzDBnVj1woblDTflDsQHfQ02GWGpRp/GWRjm8a
NltUTIBfQW2LPT/fTIXL+9y8osWsOa2F32Gywg/DeBKu2gf11drru+G1DZxK9pKWWpZjpEgnsySd
oMANMoiw9SaZzV8Vh269IdjDL/UP32OA4+E+VGsjip4IePZgNg4ahquZWpR4bPGIjEAEHfvYTYjO
kT6d9kjpoApdCE5mrXAAo9+bJt7Ye4W2bg2vmbb6SnmP7oEGVVjL1nhu2AXTldshDUEIT8gl/eME
KqDuowNBxS32tEsSXR8p5JdDaJEcNymSGpAu6Z+dHIpCmulFKgTGXixgw/vNSggaWPTKfXK3VJsW
hvZQHQNTh3uhXEsFtovZ8f/86MN19hrAtS4iyJhdyNLJiaTk0TiPYaHvfTqES3MsBrBXmHtRidZa
8zfOro3kMQZzZqH8aqHckxmXUL5LJn06DZwGHAVErABsT+IQrS18NR5SeVETHCbDKUWNPT4F3fGg
GA+QG+0hmx6mdKOWvq3F8XVFOpOV7UpWQYYQsCF4gEaZjCNRhDNteGWxY5AnOq36NJlrS8scPUFE
LBe3nfZGkiHIT6UQuyU8jJ9n86PFf3IrnO0ieiqg7uEDnzxRVZ+bMNfo/dVuv1LXKu6rg7d8WDaq
RZvKfu1d1YldpIawqhW8ZJ2spTsFeDjiMo8mNsGd24P5nTHKBtjnZBgpLnjxAPtwqjpr/MHRyDI9
BRta5UJ08kFv+37xlHjpFhpQ20/aJ7QmYjNpZSqpgsrrOVynkwJqNPBENINVvXNj88YSqDhTEepX
YsDpgMMjNoKpaPfNvmHfWH7XbxTaV3i3rNNKdkbxj+oD6zEPPv/AP5jIUo921x5FiF+WQGl7IDpP
7n5+EN8TaRleqAIndOlIg0A+SaT9CDVgLV9UdBYpt2E9Rx/QbbyF7LBXNv7Ueyk9WSUcHpN4XgqI
CzpRxT9k0Lcq6CMwiXGw7iR69OWNMSLOND2MQ+D0wpM/HCkyDOrgkKcTsqJaY2uJ+EvVJqq72N2y
bZs0BbpJXflh6orseWMpXFd1hzSuea+DP/z5dnHZ+P4OgUpDA3tRWqWIcnK/ShrVLOle3KuH4LF4
l27qVf+kewiFXWGijQvhQLCpEePh9owVZb6t9+U+uFaP5qHHDBlW9gqspoxTCZVuQkJzbdTu4m5t
8P2yI2HDi2yTTSzm6etxNTk4IuKYGN9nOnZGDq5KMKti7MJpwqAHVi2/5ddMEw65OL6A3kIuC94Y
EljBbEv4VWP/zGd5+UXGA9Gs0u3cR/98iWPEykY1DDWw8HVElhCVtd4OH1G+TM3lB5GkUPBA/I4z
HvgvbnjFx7AtoQkHrGETEpachsbyUxqiAY4q0Y5Nhnf4kz63JX6FtkWVGFFqfE5pTZqQ2pZ/UuHw
ZS5D8A/TvymK5tnyvcQS/Oz/jM9N8iPHV/FXTwVYtiEqzs9BZ+todJt2r6LDCdnMViobzGRNT/EN
l1h+yfyYt4iv+CDg9hjbHZ6+vY1yMgWl/M5/Tf6g0tfgIhXawltInxrbqcCOMzvM7OGfBFqCuUXR
ixoz98/lCnZJxQ5t7W4ZqiRgQ4ebeZ1srqyebADS1KmUayosFeJjtoDSU7/hswngkgdt2EBnueb/
XK2T/eW66oV2afu/OQ/139pjdzO8lof+cX5EBhT5r8CZC0csXZEc4S9vxgbLSHNxruuumivzWtir
1/KdeGdcQhicyZ5oRH0wsC1gBqcJa5uUdRzGVrqf83sehtHMq2BhuS06yZBcEhiNEzc5xdWF9+vM
vo4PFNkiIEhFImU5KQZHRQ5moEMwU81vlchtE8m2ZK/t/yTlbSTsZ82DqqlSG8xxYkAGh9heJxfx
lWJN92YVM7/gg39VSNKR+9wncbKSgsQ1tPDQaxild7wlirAF483//4vMuyglLa/7TTZja5tVV3pl
rI2KKJMtWdJcqXk2KyKCpz6+MtGgMwsWccWuVSQraEibKnq1iABDw5k0jMs18UJB64PV8PWsWGzA
4JVxyvHx0TX8lMjmqaGVky5OxyTegPYO8P8FjB94/tGYV/E/2aHMhd6GFdkdnpXOjNRS9QdmkgPk
S7Gus+DKbzagN60AMU75N4GmsT1iXn/788b4oedzep26xGFmLII/pnyS58eikgQTiNKDqBY2KEXS
/l+dGGzhIsaIB4qWLZA9Rd60GHL7iObcxK0OQwxJRRwXJOzbe3qBWP8BJywkdqOsdqiO6IXqFLro
0N51m7Taa8OE8+2/SQu2WjJ5Q4sPe3Ot+91eFIJN2+0b+W+OSbSgPMFRXQsm29Sk/qtUr0MIsZ8P
ZfeawfiswYE01oYmeT+mhz5r1wYuGJMOZ6Z4jkJxpdGv6TFcCvrrZKL3HLsSu0rUrFMfq9gOm6pG
dofsTxg+/jyTyvcoDTohDWBgcx/RzUmUlkdDJ/Y9kF9kEByA6X8nEbFASAAEZYFQ/5oLsks0E9s5
22RS8DsE9C/pCKn1h7Qm54se8Vq9h5e4HUugjWxLVu6ZQfcrY9p17dCJT9LNXOwjDQ1BaToO1gah
ckD4ChvZpebH9zohIJiFGgo8C5jWN6dHccq0Hv1LFWG3A93eVsK/0lH7zRBsK3mlKNsEYUuSCZC5
sFYTJ/BXQbyS++vqqZAdM9sSq16Y4O+7G5dEs4lquI6G0elSVbTMoPBlyAeTJWeQhIjDU7JkLH+L
4X6UQtfEy6FXHgN25zy+H8LS0eVfRRY4ltjabYArJZR6ayIrFa+VYoU0CPvCn9J6Ga3RxuAd/2m+
mUZ9ZN2P3eT+fP3ametHt5miJv4H8IBOgQK50ubVnEzVdY8hiaG/lU3gAO4iOcMVCwVVQ6ZMVQ8c
ohkplUKZvw+TP6OM5SFMcmAo/P2kwGJpefkMzqSs3+LJpPoYYBv/FkQxG4lJdUThWNa63u2rpQ/O
OasnxHfZ1qrmjZa/50W+aiq5c+T5TctGR0jlgzbag0GzFIWojVaMRz8U14pZXGdDBmPqRpX/9rK4
DuZ5fdHZ73urg/yORrGI0TFkDnYiQrdPW2XdDvg86YJ5ParpyqBru7Q8MnEzi6hLzk9+J3pW0rsa
XvbFJSCotMR9X/c/EKgG8jCQ/LRFTPjr4BLiB0EgDxQc4eNg1d16HW8dQkjjuvD/QNTScrfQvH56
KeUbYGBkyT8viw9HiJMrMNl76fQsq0M/FTmUqlKcp1qdjnHgmYZTjyt/dJdEDnJYtMm8dFviaG1g
drU1Jy98asdfqf6PMhvLN+6ufGCBW3M9CJ6AAqotD26r2H6+rmOgNqu+W0dXxg3usDFBbuJW18A7
5mlPzqhYi2RtS696XAXZijb4kK6yyFXLDUQi8a+WrqNg3aYb/W+nAdpYWeXjEILRfch6y5YtYOsH
7VFadtUVzeWqdZieEKYDmmn9ujIOxVM9r9mzL7nQom3//aGZ8C0kgg1aBNA0vz40WZu7bkhFuGa2
djM4S3iu3bT4lE8E8fPtUrKVdyMhee5KtmBHNtjp9QxhpnJSN3VzUkxkejcSvw+84uM/apt8zO7k
3RBeO2hFOH9VmwjSqTekx9ut767RE/t7+/v379JObs1FqO/6pXWIvflIXJbPzlwtv8eoGLv7B5ES
cuRabv4WuMNVSdH45eWaOtuHkN+/nxfR93oxFBSq9Rp24SzkUw5u1Fm+2SRIykFXFcUD3XhdWBJ5
2hVJs74IE//WpVm4HOSOCMkhtUPI+XX+9Ty3RnMC8oSgCKh9Ga9WwHIQF6yWaDu5cLJ+R1gtwy0+
dEifLsjZk6KBXnHkdrKe34OI34neK7IltnUcPUhzziU287lbw1ps2RSQb4Qf+/XWfF3uDL2Y6MOI
j9wdRB7QTwhtLOJcF3mrH2T/k3cfWTAJ1JACkAIk4NfRugQpJTa1fK8gTz1cU1rlw3R19+013xJ6
2d0dmcZ/fUhufbO6oZ3Bcv5LEZ3uA8VqG6Mnl66czbKENERnonUCPgtusEr4i9ALVgTaH59/XnQf
B+7Xq8frGOgbrbHFjvR057JqM2yzsvb3YY1YdTA4AiVRxbzp1cfOF93I0hzTkClGp64CQA+x7NF6
Mo1+lUb3SonaDDITZuXN/X2JLXhdzF6NyEncPcu5cCF4+N7PQucBxyFsMiQIKPhyfZ1pce5buZ59
6Za+pjKvIg+Hp/2UrsS9/nu85Mx9uog0HHHAXSH0tqgtsnC/DpYPTRzQSseFp/4bzcewu5aJmRGa
SB+T+tfPT4FNj592+hgMXkIZsJexyFl8HU1BJVeOUU3a+3m0yes/tRYdp/zKCpqbvjq2AlLrkYtn
jcjkEs2B8EWB0BuRgenxJ1dkZPzzcbOoEVkD5wTxjzkf8NULAu1fOuTrKaQXkxee4t+HhXJXacpW
CEUPHzKszQ/mJO36esRz/D3DWRTXNfTO07iAs1Ctqk53RNxI0Ih0gngdIV6bBq+lReuSAEbpZdL3
OwllF0l57sWeA57+xvgw9wkHBzRXRCPVt0A6aO28CQF1RP4+zeSNpQerGB/nlpawihxxXoxOGb9C
MBeq+nZBuiHACCb0ULXIgefarqDgiWbVIqALJqa16v0QYlM9T4dqRI1ehAYG1wywewbzpKefNGCu
GFe6U2bCStMVuyXbGZvIWWyy6vYtz97NqtgG8eSNyS4qjwsw0cBS9iGVn4fsudji4OBoeEVka0l+
QBjMNLeFsPhImKjrE7uir82RTFYXB1uDcloAvU/j3F2c/EqArRra+oOs7Kr2mAxvS6d+pgYUZr0z
yrINBapsFQ9N4A4rX0DqNa0XLVfWina/mM7XIgUZU3TrgSJv/CbEZBDlscuNP2ky3rVmbUc0Jgrl
rRQzT6xFUmjMvnoVj4FGh7bs6e0W4DDqL4lrTeVqgQppRowI0TsiFvpMDzIadxM1w0YCtZxcUHpY
NtmTFQ1fnv4n+DKSUuNkExbDUFCbxsgOFXhQnSdjNmsUewzaNhdenuW1/zYS+sOMZi0KbyfhnyEV
udr8X87eazluLFvXfSJEwJtbmPSWZNLdIEiKgvceT78/1IoTR6IU4l67O7qiqsQmgMyJOcf4x296
jpYG2I55u/MJNPkR28M3AMn/bDBfrkR9hyafRyLIWv9yiM3FGKW90M3HqrzADqZMr2aUPJAtHJV9
2zxXj9a+u6XzKg0Ik90PhVt540GCib+Xyx998SIoP/NDDCwf2X5Fk3uMDdb7prbexHwdIV/K7WrY
tuo6u8E9xo9fCU5httJ1ZxrflIz+bBezDYXHtHgpfprZhrkqSGNT7fHfKae9XC3D5SmsXf/HaJzN
cFuk2/xF/jSHI7ERcXgJ58dK2XdoTrUntnHKjDB1hvoiNW59nxfb7NWsT5Sl7BT++JIUD5lykdQX
KvcRA5TtkDlF5+WnnCINvE6Df3ofF589v/HqY4ilbzL9Ilun7i3R3LD4hHQzxY/FOvFt4WUa7oX6
btIPjbIkRhCJwNGS3MK7HqTEi8MlRxVuSMWJ17kRcaBEu/LCpXtROMem2/irONjxbP30rB4jdjEQ
e7A+p5XBpXcqFv3vo/g6i2fmfW351g+kNl2LaEXbA/WDAmAZKz/j31A1jg5emTp1d4VjrTdOHyDp
9cLmlhTXCbw43cL0HQQY7w8qt2HUTnZTwck9wmQANoazif3OvckPR6cxP1nzNpguoxNaF8wJ2uZj
qh6MdG0UG/2lYLSc3STxNW9snYNzXanHMD+M5qEwjhISDZ2R6FNY7UPgAuEHc8Ze2YcoFKEG9CvG
neNHDC68zQgUOCMzHRhpkr9t19EPa/O/f5c47BB3QataRgtfj9g2UWt9lHIi0zGLa6iiKxcfBA9r
72/eJunPDYJ3SMHYUuGNwtT4y6VK3x/1zMeunW9xlz8wyoettHsf7dKbngHCtd34KNs/v3lA5Y/N
gmuB6eGqobM7fa13ijkR8sIMjUOtF5vQuhH/zJs8D/pqQqLVhKteftDlR5RSAykf8Tf4wV8AJupf
2J9sHqAg+tdicfYXK3VZbA7xVh0d5o6reBte8O9S6fm2/SWF9ELkD0Pobcfnv8U+TNkZnkKHslHW
Hdn0Q7iqDqzUTbwLKxtQJHr65iP6yxdjUs3i/wFkRI/2ZZcT/cgoJkPJHzjh7cELNjActgyMXPJD
HDqifbIKVvo3LfRfLsoSsAxOiiUcS1z+/BcAoRtaYQyY/h4b0EFVQyBZfsawYNtv+GAs5a8rAAt5
UQIOMyxkssp/qNkvV2JuF+a5ESuH0o3uLNhGuJOZlyT1qutE0kxzI1e+IyaEaI/NlD7yL9T+zMil
CENbEj+qdN8xGyANJtg2yyC9P02606sp+xybMywPuTun6qZhfksYTzZsIngj5lUuDmGJeUtC4oZT
KPeZowY/KuEHu2huPhTCDzlns9v2BPIWNowC5SbdOhzM3xX9lBTPnAH5c5l+6DTJbFX58zT9IAoX
6NAZUcYErqYuTkMB1iQdDiIOG83Q3LefGVmc+IKdY9ZPcTB+mDTJ0j4xdjku0Z3bzS4j76bYMh/h
/9VOO2wsfXWrDf0yR9Elp592CuOsTvbUfMsgJjYPbbAT8d2BF6TiDQLovW6LlRB7SeMQ3CsrGz3/
X+9LzJsXU35Od9x3yBX+fXn4k26UMQaSBx1Mi4Tocq3AXMNxgMTBSrrAHPy/yHqW/1wpbFDsEaxI
8OCvJYxRTrKMy15/aBkDxnThK/VnWnutvu5iZtrtrma0lDvJFnKtbG2FEnqfTac5rWOiyt02/6bS
AVL75o6+gCZFMYhV42uEmWFQmcIoMft+i5pPzvajlKBMAWKr4akkx7pOVkmOdY4UA8L564KfimKf
L/FH49+n8cMsHprmVTTDjVZnbkfp2OQfFbT4x15mdj0yPoh0Z06oR4mY9JnKdDmBt403QQuy8lXK
aRVCkjHTh9L/1EaO0EY+QDV1jKZiUAeE2T7X+WsrE0UmSSchga2mQDZXPQzWk0JaT9nPFL2SNbrj
fG+1oPvncVBgwkgE6hQrnxweAHSlq7ZpX3q59ml1/SGPQWFgcVVXQL/MNhOOxozzuxECxxTTvR4m
60nbZZguNPqzOEVOVN3AVXA4LXDJ2Q7VZEuVuG+jvVI+QG5043L+aUAwG9Fj50xFgfNH7XNKf8Y1
QcPyATUJflOzpyHil2bFjeNHzkczj2xrPnWWk9QR2trBrVR9K4fqWuB3qjEcOb/yJp8hdWx5NH1u
Fh/1qCaggI8y29RKi2L8No6HgR2EzAunGAhbyu5iVXTDbrzWkNcy5cOfalvOza1o7UrdS4R+01uE
axXTORkOtUggVvyz15nxMjOLlyRX7raONEejDZyl7tQgIrtnz/WKyfKAMaAL+XY/vmo/W+Wa8U1F
hC71xq4UmFrlTpCOTq9Zm7FKnVRa1+HoLblM3UYF1xX1nHAmbZW/yy3DXxhODRl0OB/tB/m+KVl3
pPkoQrdVtOdMvq/MGDvMO1U3MO5apd1zmJx8Qb+nMNQJJrrAPpwEyucTKp0RmgKkR98Ji1VZrKQc
7hOdpGPl7aYtTxFP5YfL6ZgRAV9tffO9MJHfwzANr3IuudVTlIGqdGjh9M+phUDCJpEJ2+plCE/Z
9GPoL4UIu6vJLyXf5dR2Oz+EmoKky1Lvy+ozrwfEPr2Ty0zvYyeLS1ftrjPBZHwJc6OsuNCAV1Kd
f2AjbWcjludTvSqoNJtDyRiylQnNzTpvTuo1XkdOMk1ON9+LITFscW7L5TacZnghwZOF+XSmh57x
Oi8Ld1Z25kScXWhhH9C4wuApwpM53wvmvVXIdswMv9PfG8rKVKMW1I9R+FBHfBm3theIdQE9CqeV
TIQV6TMy1hv61C28A7E8qHIFExIqHGyQWR+Ooeiz0bNmlJU1XQy1PlhNs4Zl5iFPWeuoT2o9XjGN
cpeVlYkGAwUyOPVXmV8klwcxMD3anZAuPxfpf7MfxYzZ66bgE/GtbVrxloAaNEO+13BAMHmbkxxr
2Ko5mNr9MCmeqj8r4R4WsqY/w2vx0hKiU21rRuNKw7s+3dcJqiwMmaQRASgyV0b3Q9M7SmQcNMt4
kaRzEL9I2L9VTzW9yBgoq1ASIVwyFocBOcayi89sX550ebirOwUq3y6uPqT+vRvvBSnfxTKwvEW8
RHEAGESLson1zu45FwO5waD6IqcfnbDuwLUivGOj+EPt2eCPXUgaeduvmuCnbp7j/tDHkZvTXEBL
kFKwv+5ei6AxQRwQcfbQSYKTcd1ld8uaYwKdKJcgQHWgOCWWOWHiFmrlMiA9p+2H5D9G3NaMCbMv
Get8Crym3ekWgfPNyhgJUFO1m0w1MYfdJm2vGQK3gMlAvky/BsnjfjPL9OT2WWOP0hTPbNiPzBEq
B77SoeqVw0ed3o/VKRGkVWY1cC2a7cD3LlWf+hxd+iTwKuNqNNomDn5EC60JbkYWkiwm30tiv561
k1X2bsb7MljJIdDOoZ97QnyS+Z5SJ4wfKxY6Gxo00rn8tCBNse6ifHb1MndKfdXELwU3ow+fxthR
c5wsZdoH4XRqLDupN1yxb7dKX9kqnI4Sb2s4xqELV3AbJSdDY6rVP5Y1mDHVDFvesuwt+CkamfUG
XV1KNdBhNQApxVCOsoKIqX+NZ6jWVCS450uo8nPpaorhHu7FmjnSdigEO1feevQgwsQYhJWu+rpX
FtamY1o7mdeQ+opzImhWgbjt290Kl04OVIyAHiOdhESOSSNyGz6CbG5ZVMJ2mVwbYrTyRZOk+ud6
KQLbXl7HsXgX8DNTgrRQNjwreIuN2mOWZKPlh1gjEpo8XjIDLCFk0KFrO7F66pnB81yK0riqoTOp
N51wzN9VzmsDcsXcFltT/y72WPpb1QPGyidCxI1OOtvvpVZUSVbmz8wNl2gbAwzDQ0Mko/VUNxg4
BbCPy32INHb6+Kbv+GMiBHYDCo0IWzTRQmpL6/ZLYZ5JYaYlhjKTzsmJ299CkkzDAp7+AkTCEKiE
TYzddzi/4vWo+iug/D7+pg35Tzv0G8Sz3ARuZKRMIF8gr+z3m0iSdGp1nD0uuN0ZPvu7M7uGv6YC
blcJGPxVOtTnao2LxHAyQeSjbSzbEjuU5hOntk9AA7Vj03vdC2NA0ynrj6wfbKjTNa9/mMEC073+
Dmo7xker4DG9Be///hi1P+ZIX55ggZp/+RgVI5QrJaC8Swb21LUOeoocqHSa/DPvnNjcphAahQNx
KhQ89YraNrywmqmA/Mzzf/KqYWAdMKYed+Y2EjYFZ5lyp4BHD46qwYrwqMayfqOdYEyT7BmJuzFx
KGeCqy6tAgmjbzs+WT97ZhzatVWeB5kycm1mRwNOz3hsBIfAWZjV0TvW3/9++D9BhS8P/6VPQDTY
NGlciReJHFDAqfI4f6Rb40MOnmPhzRxdzStiZAJzgWkPpR8002/u4L/2+I8VZClM8pC+8A59aZ8L
DDD8NLDkA4gwUA1iBjXZsNVG4w35oSnwN+6sPLY9endH1k6l/I4kFZWB0l8ibVEZRPK+OhbyvjR2
FVTZ/fBZHAm8HeQV0/3Zd4sjbz4McpcdpfIfibSNz/pDv5/YORJ3JPqUmFbiRjfMhqNpHa1941CY
XnFkaFxiCq1x1J919RRnR5mNGj5gV3Y2FyQHtPTaDd0vv7M3r4NwV/bEZaDaADzMm/3Uugm9zYUW
td1wFvT5DoIMQ0qwrhpEMNrKrSPpbnoKLNzvN4rmqsIL+gDJOlAjTelDMqLbBNPeqL7rx2dLZa5a
bVh8uidvxjcVwmKCb9QadRLkQKRRCnD8XpUcCICLlVFLDWcXLhx9iKZMKqOX/zh/44u4zz0DYBWm
XnvXfzpms29aQoU3+RG5AJ15iXJ7pzZ7kWRLFwMn2PAw/LBiaqV9Rnu/6kR7U6jnqfQsaZ8eO4QH
6tkkHtwIyTel0Qdy0c2FeoZ09hyDzs1u9q5BpKdzb0/IvLJv44/+5HYtC/qX1bTs1r+8zWWkNGof
Bah0gToDXtoc6rpUUdjUSbUH+j+VxfSzms2VouX7aIpcJXNmBQPwSdtDPyYRnc6vqM2VlfaEn9Sg
l7AhJ1io4riZp3BrhMquNJKXpGtXhVJuNFl44yyzq1DzSuOqaNJz1xXbuLf2cY76IVQf07j0ojx/
0YVwrxnlRzEmG9Ijdlmf3St9atntSEqFoJ6IZPbaiAK5lx7MXjiV02eSROe2ala59aDGzPhD7qYH
JS93Qcf4JPLG9Nr5xLJAji3Sem/OOA0W0Hbjd7kjEzthmZDRu2Q/TbzhZKE5EoRnsi/Rrdwp8nXE
9GqWBk9Mb5VR7f0KExhcFaeRthi+Uxpce4s1sERzxOEuUMYd6i1cK4KNyTgqmKxTCwbdx0tIMKTp
XZa/jjNbRrng9Xao9k49Xauwv8niwPfuVCmoURscBUHcCtqqUo2z3mqoYxhGKJ9VZzoZQEvF44gy
dgP1C4inJrpxGtI60imLfAWY/JJiAne2ZNciKHIGk1rKi7RaDVXu+fHKD3jDcFsJ9EvSwE+YMhK7
q3s1pu2FWChnPD7tPq6mRU82cBY+GXVwKRuRTtDp5NtCKuh/irN8RoOJILY7inn4pI0zp1duXkdp
D/6B3EhrFA9gsHMqsqI1KYKu2bXouu7JWP5mp7T+gsT9tra/HPhDp9Smr4TywbzRiayGOwkRUM8U
eiX1xB7bo7gyVmV7TJVL1H8EzUXNGK8TFMwgRLwhggqgaBunqACUtzElsd67FFG8HdKmmpduPUt3
UDP7s6Afk9GO2/uxPxmSw7fLVso+mhDQZXW2H+z6ctepp77Y1Ok1CTfB1SSnWXPZL9VxZ1R4Pncw
Upd53KqI18EVRm4XRWiELqN80ygHxkOl3A/Wo7m1cpDBTRQzitPItfUkds+A8Vcqk3JtmxHORGt/
3PVU7cUhLTYxse/aa0BCqPmgZFu2V7LG+wfJpwd1Y+mmqUd+Fgb+ON4NsFYWrRm/xg36DdrCzlgz
kIiGJ5FY7XkTXCbloD3y8exZWmB6/cC63OA5GiJJkt5BjKN3ML94dMTGUXy2k+JOCzb0EGVxJ5rX
NIWNjhXJ44IrggGijwfPm4eHCP8f9VTqlyA7Ztlx2f+W/VUV7/ruHBTbPn4Ueq8uV6l6H0C4GY5t
DLFRc7kJYdzxZz5gmfaa81HQgwwdRf2FfIYgeRAMj3FPnr1XvJ/J0jfNLs1DVWwCCNqVaGP9knhh
cG8Im+hcDhszPTbJAyqnLlopi3HEqnlv3tmF/71A1b+hbb/uvV9qwb5LYlnqRO0wJ4xsw7eaIVGZ
hhtD/zlIm44Ra10i3jO3mvCgR/sinrfDTCJD2/yIF/xPXa/9bnICNYFFHsODK5jROlMdr5j9jCgX
ywcVZ/9ivpOvU4qpSrsJON388RE8yumkqwS7sJq3bXIS9bdy6UYQC0rGYw9a9+9nlf/2rBrGXxqk
B4Pp5pdnTZQCd6JMkg55tw61gDpjpgUzWZZ0WV37msEP8v3+EOndfZkI71MdHfQXM8VpeljL6qef
v87GJbKio55xgE7NR60g91GSu7YsCGGb70p6oX/ftLkcfl9LrV9v+mupO83mYJIbxzQluCOp1cTu
gjJW3EjCThRZPk6IYrXZLH8lvvKERqYYPTTYkrEL9SMogBl8kkzPS0zN1QgbCthm3VovbXIdOeaR
WJj+XRd9SMs/9D9CGaNVW90q/j6XaItABwiYYfr6imaDCk2OvZlIpA2JOIkjl5tZcwHr5f4CqxWA
pLPLkbpleKmYLfBtJvciZXORHWlwkmpxpqhKLFiYUYY7K9iowyNAx9xfk3emm6PhzeOz5BNtxPb1
Db6+4MZ/fpAqqa0KLQ+k99+rDN3MS/CSiNG0dasGcEqa+h0GR9/2V9hffHOpL0yXTi7Jspp0vjP2
xU1FJ/SoN+foM9sVwUrE2XgNUkAh267AVoX3/oBe2ghcE9H4piePfB+cqOneg53MrGYlT9sUsnhn
DzjTr8JttGGn7/XruNdWIis2ZnRFNMoLs19AuOgTAS/bLzOaB30Z8kTbGq0yv068N3/422hrrRm2
bcYNXBeyFCZY80u0wHlm01J3YbxBR50/CRhrIZVE47NDWqNSlHqNfErx6sJEZm08dPKZepSQ9ufc
EeU3g1iacZ0jL+0ogNb65A6CC+vyp+R7wjpcy+W6PCojckBHMD3tcbqXATQgNtk41z1hN2zgpWms
TGB+44F//PdL9KcxDRUmsar/33f/1cUVWYY41hnatuBRAqNz+ufsbnrTH3l9aQvzCE+y+UN/NT6m
U/apvqCOnN+rV+PJH+z6vWL8EdniR/ecv4Vv//3p8Nzd15/mk/9UvQDT5nb6GZlInG3zXXnzn+c3
8yn6FrT4W9P760N8aboGoRnVhryfxfQ2jrwu/mT4ay+W3D7BXIV1rKdbpR994fYzRfsjWZXD8laI
GtNfE387AjV+87H+fW/6/z/W5c9/Kdy1zhq6pg7EAyI9x0/KrV/BubDald7m9xnKz0jMXYP6PG3H
tWidCgZ4NTbKlH+GIK1T3fdqHAUDkcmfdiqOSZ+ctKnuwas5BCGP1LP6w59CNz8V6O8KhjZZC704
e9XUFykfNi0VcjdLW1+fd3NReUPQbjssKRoVsLItNm1x+/cj/8nP+7KSvtRzQpn0Mwx47WBwfkz5
T4WdNT1q0lW3ZVFgdADqL3/jh/lXwIa4EAszGGj5f8SGWNmUK5jZyAc1xxhNGD8jWGlhjk5zYZeB
Uq5KADoVUktSMVnCTMgxJHaWpIG+IkEaA6cDQVzVuCz4MZldYXaF2HbmWKtliPVMcpRa3tUZPEcD
YCTqb1akwIpjGqi3bqk0H70FY0ZsblOBodEARKQ173mECM/SxE0nz14nfiMnJvf8b9voL4/9Begg
321u06lQD6rxrEOW67XHsZG9qWpdmTmw6Usg0tMZVk/YaDelmk7TzDwKVY0hIkrAACarLxFnCm05
CGsJTEoE0G6QzXUPgNnlbMwdjoLjUmy+Ft0DyIpX5gkMFx5aDL0C0nj0KklvDdBkD4duPIxMS4Bd
ic9A0r2Mal7NiYljUXsw25VicpC92GYduLUx0M/fpzDkewIxcj/czyn3UW0akT51O7PnYoMADGE4
ibaBEtnTGnr1Bm1S4pSYLoxOHLiAT8s/+gB0TpJ48BThSTE2M5D6A6dort/uM42aao3NbKZt9XrN
dGVsV8vIUdqGhEWmT4J5GJLJUZruLrJChpLXfu62QvGNrk/56w71yxf2dXQ7DEndiLV6yGH0TEa/
CfLpLiztQdoWOcyeHj4fdC5s1Vvu36c9VQnriJnAW1nsDONrbUAxwzpKkXbdvAvqqzEcBKa1fDRR
K2wGP9+m9eOSo9DssvlZKkKAP2rwsCz3WZBDEChtZui2kcuOMT9X8MT+/f4bfz3af3nEL1XEOKpB
lJcYvzyX23c2qC16HibPpzOpFqvQDVeYVEDXX/4n4aDB+c9/izXBF/Tai9WLfdfah2l1gJj/Jnni
oXsw7XlXHKDp326oPN3U6Ta41LlYY9rp+sf1tbGPezo4L12TAEk0FuJEhybim0LzvwynX+sjuK0o
jyFEoe/ASOCrajw0A8XwdS06aPUWmlJVf0aTxtj0U04fFfxbwumRXBhAbbcgLMdk9l7ishnlWFSo
zzBCxwlfQV9wZaFcWX3mWNFlwDQ1weWlDhhLmpg1XYXum6ru65L7764hOlmWTKQrRMzfjyA1ssym
0ZvoMFD29NOTnr2P+kvGJLFWrsjpNKX/ZpV/rSO/XvHLMVzg69A0WJ4dFDwyij2fTixvBOkoinf/
Xmt/8NaXK+nkiEHLQPgI9fP3Z2Pcb0WyVigX4V7YDx6hnppbv6sCTZQLpQY1MLNcQL1pT+sp4UWy
x4HjUbEfTSr5H/++mT9GJsvNGMSlqLKJARQUpt9vJoxqMiKUXEG1YqEFNTawClYfxdbf34vv/77W
H7ZC/10LEozOf9D8W1+uFQxa2gwi12IkPq/mbbYbN4LTRqsa+s4m3RNyMLjCLlrF9oEhxPomuJ2j
onC/s7Yllgyr7P07zfJ/DNtfXw/cIOgZljcDzYVESPfvz99MzTDGQEmH6GRGO+upm9CrrBgYK1i9
7GMR62fzaoGkluk17VdTsIsQGnjBMT7Nb8ZPyfLGT1ICmnYvTTvQBYHYNF1bV8EhwNeIRFm0SyAU
47qMLpjBVN+8J0QzcIO/PgAfqooGAgPOxdMCOcTvDyAJYj0lYzZf6sDTy496WjXayjA2tGzmq/gq
34ENZ8Tzoh07cgMF4IzkqTMIvt0L6wH7g+aAWVHwrk7ueBFyW6hc2g/gf0xW5Cv9ifIw7Kyl55GI
JQXMdEa8yF76AVEW/ACnxDYntk3MeZ7jxmuZWct0HB497RxBw4zd1HczNp2j8ipNDkHn80nubMNB
1F9vsJsPXfkWrgwHkngBaA6Ov6krp3HFbfpkNCQLHfN7PnWHbpVN1/TobDtyS3pv6o8gPl3s0dlk
hIeaCOft+QCvmbMJD8iGKbaHZ8FMxtpDDfH1hM8BXhjjdsQvw6vpZN3ktPD4oTWjvcoVO00cgwnu
4EmuuS7xOzId8YVsGJg9sHk4BKrANl+idfAK2xmVyCSRVmULZBzVon1C4olrWGEnqUNuqmwPhAan
Tobc8Ud70lvIOzaGJ4Sw2bqwZypItAQ53ZR7wAsJxl+E/Z46TJAgnPvHanoyq2P+Vgi7sjy1yaZ+
xJeiiDxl9mIAF3Mzw/J9mN8idos7KbiSVKPCLz6hsP/mvV02238tsS/vSI+jtjIo+nQJ/Z28UO0w
W6jNx4xpnGamEMYfBTRqOCVHEWe2NVzkZqcBCkWWuo7a3aT8NIzKjQk2EJvvwi0s+S83x36C1TDO
nAuR/vf1nwZm2rZZxPqXXBHrp3gz3QnnwnLEmfydLUQug1W2VZAvmdsq3sJCLreGsErAxGxNcaK3
mYiHD6SPrH0VrLL3ovlgvvev7RKmxNx7V/00QhsFf6/ca7xVIO1Yl0F1jVbCYUDVh77ooR1wB/QY
V8brhYx9Eyc33FamM6aOeY30ZT1CcG9RnLD3uVDM8CHrZbfhK809KV0VeB0+zD41Jjiiq6/rS3A3
AATsymfpR+NFb0W+tsC+iQ8CMnbrlRKsx61GTgXdKYCn4mH9gm1Gfo8hqynYwRp7jfFd2gMc8a+b
EwPT58HDAat0yQAfMCrFccNT76dgPcMLN7zRcmtGLiB12LDt1Qk7KzvbPeBFViAU1uFUOZhwAALn
Z2rptHTlpd1zEPtSO0/HGCGYIz2ligdf3niTXYFhILqwBoYGxmy2tW4d8cnfa7sU28fdWHhEt5V3
IAfQATcs7TaHMmAn2zlfZwd1O63mR14G/xz+NNYLiMEM7sAU38Sg0JM0u+CgYtRCRjsI2eNIeuQm
950HICjpTmNqjKjtjiAuACnHx55n2PPT1jWH3Ebk63EEhWacyqvbJR7o+AKXYPnhFOsgO831PYHZ
70wFldd2cjFeYoZy3zYHX/XMzoaj5J/xOe4yR3nL4uXJXvsbr/Ekuvh75OE2ec5JoPOazsHGK7k8
LYnWWCY2Kykh1WCPH8mNh9wDD1lYBbxhAYY33UiY9MGwVcttWECf4N0WTh8EMl+xhy7h1m57xnRI
7sBx8NXCLQGenjN/UxBQYv3lhVoiFMXF8Jcj8cvbns395DMDHm+PGFezTjGnGd3azQ/HEIgJbat5
fBZSlK4JPzCY/E32SHa2/ao6D7G7Ohck/NmvofO+zZzVWTh3XpDuCltdg89E9mp2z1t2Cg9Wwt4+
N1QdWNSIjqjvY/QZ9vO8eoYad0ZKPHr60dU+DJujJ5S5ERCR1HtmhIRyhDc3eMNjWHou+BUr8ojs
hwCZ7Sd2dZwH2+PgoXFxz5K93eKZd1kf1OfTm2d7uqvc4e66JDKeLwf6P68J3ZfUhv+JGdkabad0
VW1P2Xm3nWhHq13heqUdi5sn5rc/ertBkOUiiD9a16cOpqGtXZNuzVw4X/PePp9q+1ThkozM6kG3
XyCIFRY+j4W7u8/XpnfPiMC9v98E7vVRPl4dfpyVUdrZhVnLybnf73lYa6NhS0WPf9hvbo4HA80+
7G7/dQ+bH98UEMrX/XMpgEwoyqJqAp1LX/uDYVCmMWnk/AEfBze+wFB7aM/L+Rs55/HQbwe+V9xU
ngKPs9a11uUO//xwr+7VTb/O2e4GG+115P77zPmjLpWgL1u4yKCtxfpMMr+A+n5TmH4GLnJoysf/
maziD4sNFBGuufzSkm+QPJK8IHwXF/unIh8l6VIHEiBowKC2vvQBoTwMTZap5VkTVqzIqMK0xWYV
Piub9N18yDFEnLfUKkZDeNB3J+2fowxsbBBuUsiR50CQ5++HGd1XOI1RFR8a64RLsCtgRxDmzZ3O
JjVw0JbbxkWZawkrqbvvIQqzEcfXirk/oaYqG7aB09PcvitY0YTBz4VbzuAHk3BT/d9q5Phsfr3T
L8euGpQNmF2aHqrJo3/Uih2pZFL59u9l8LUpYxXoqrnoXWQCkmTty1WyLBbTsmQVMGXmy6/MC85e
mUQkB7Xnvy/1ddtbLsXwmuAQQ+WC4pdtLy5V8lM1nOxhIhvtjnDAaYB5FHp5uY7U78XXf4EcFR2q
FsAfaprl+X7/rrMCOmeBJPUA9xkewFWdb+Tx4Y0+Dsz3hxtrXKzW/37Iv7xWQAF4rsmscgubsi84
51BKVh3F0CDhkkfNCrICL1eNsZaP8s7FhMFgQICVwnfO6X95rbgwAy8WtiXjff3l4y30WQkmQyXg
q14SebUSkRKMhnZP9vOSZxd54XhkzJ92R3K2lGgvTt9BIX8upuUWljJRWoxc/oNjf4G1zXSuoVAk
RDNAD4jwttnIP4pgPw7X/4cPWUcWRgINhED8+n7/Zmt1TkQU2tkhW/Auaiu3yXcWqxbGJ3x3Ge49
nmpleJXG7y69fIy/lupYKUk6Bzc5XxgjMCj4/dK5ZqAqGFjFsnzV51vyX7aiFU/I2q94JIRIgpUb
sUILzUNN4RWpt6a4jqx0y4AWms//67eK++FOEC3hMyCLX3bTaJziJqgi3ipzS4aB4r+oGePOYw1m
mk67ovS++eyXX/jbB4DERoP/aOqSbGCb+WWBt7UutQkEh4PQLfmc1SIyzd4LcW9Uq2lYzTgydeNj
PH73Yv31uujzwDX4DnBT+P2DF0IrmgS0H6fWvEUm4nLYrzmMkKm66dGtn45zOTp1tBtwv/33Ixt/
nOA8Mvk/KBKJj1OYJvx+aVOQNC6djQ+uuKYSCy/Ao6JDj7t4AxJTPz2iyfufboOOcR3YW0a+BRbU
nnWzruS92dUZaCn3XuJ8rawP4sreOaQXm5672Y3rm3OQn1+85BJdDp69zlLn4L0594L7E/qcjYzm
34/zp/XTl8f5slOUDZKErBezgxG/DQ1jDD3iCG4dq66XyYYu4xHc2rExnU0Dp0t5gQPLoV01NG+C
AJVVgzKj3SsZVb3+guvi6t83+B+L+Nclximhor0j75mobaJPvqzpaUqTQtea7lbTpw1ee6nPoTM/
Z2/19oySZZWsLUfamWdpN/8kYl1zYHS7yhnn6FW7Vigmv1N3/49N0L9uaVkiv2xtlihw+CtCe2l7
5ogpCbtDdWxn6ZSqd1mleHPQvGmMcsS+2vwfws5suVFs67pPRAR9cyt61Eu2UvYN4RaQaASI9un/
QV19J88fpyIq01nptOjZe68155g961B6JMHQ/BosNXmTwLMWV42x1G9u9JebA0KksiSLz1CA8L9D
3awAWZvz4/Wm/wxoYmVYCDmjBg7UtHwtraNEtO1Mxy8rnFluaF5+3McxbO1bWq0E4rkzpXbB3yH5
8m7y+EdsTxjIbCvu355POj8Ka4RWDOup2k4DZZslpadHMQl/oHvX499colJFn3OCiqUmtJSt3xEM
+JMizFNQUDNMBG+32QMHir66x7+8GWwooDww22TcprKbLALBB7Lm4bdrRK8o7+hQG0ecBpwSEW4Z
oYuDqi2dOH2AbS7WXc36QL8RhI4+j6bQOE2bjiWuKUX1Q2A5z60Xy7FnSYKdN1dN/5GzX5I2McOi
nrohemNrgOQWtKP02LUqyyW7aykKxOwpYgCN/JhWu/YeoYu63q0nPFFPQTv0fYxl2ULd2V8MKcJz
lD8gY7BaF5CUIlgsqpehdtrxRuFoYSlebsPMFyDdzbHTa/SDkQTWvLeJTxTqKM3QpQoyHf38Q7dq
NEi/o/YKOQF2RqzGL4+HEQrQPSk0cfhKTHXgflnemk81CVAXrmDie4QxxvEPAYVLVldNarxvsNG4
84Vmp3U6XgKmqXwtFYukGsO5lVtNnANlyqJE3hZ17D7M1BYhOQzCA7Bf7emG8C5C6lje0lhvmM79
zP0iN3xSwpqNxq/b21dSsP7UBx5/GFFptRdRrqioxB4y6BnktMbifE+iRHX65OGbLfjyJVMZuUXm
cpdvCpi4lti6YjofxDYj2pTAXoW+jNk5jwGDy6uswMu9idtUUna1dEe422JhqvftjJtiQh5TEVPV
a+jGqRGYAvgMSm0iEdq6vBt0rr2RqK6eTbyHkA4l5SNKn8DoJAmrajwEzR0v/n0683gwsQf4cSzG
3WO2LWm0NRyYTd/s1Xj77Ad/sKRNpcz+TTKIxoE8IqSFo3vikEeoGJ1aW0q4oLNlaoVK/55XH21K
sFOiu9mToO3H7EljszXNwRu0V2qN8+07vSMiul9YBMjmBzb+sdLx2alYFrfVtCO0IjO2OfPoBd+n
N50/kF2WanF0Zz6KcrTkDu4bmm+PV6kvvDxnOLlNBARK66ykRvTEOfw4zQZFq2b8JJOBDVspgoHp
C1MaIQo+wWmIc4hegxGPHKuTLZs6RiGC8EjmU6rDA9D8x+zXyusw388Es0LxrQJFBR0gp/4DhOeE
xkTJI+AfIcWDWkn3ymy+GFRCRDPZ1TCBBYq9/Q1pR8ektYSZlBWJU9/WlhJWt0+WtqukdVOzWisG
t7nhDkXpwF1yRuafT5HRbMomL8Zz3OnQagnFLsYYvh107XILwhHadb2ZgczfsFndqXGWdaR1uOg6
X6SQO5bPXV4YfqdQyLO2ZYMt+2KokQTJTS1FqsPSuurvGKlXfQVTXtuq0iWTpFXOIdwpLs25hOwZ
9i/QEyLqkiKzb4IaoD5b6VRTeb6VgbdcnbkCDpu6ajcNvVdUAMs7wuBfTT3GG2kCZvmrjBUdK1xT
iV1xITogMsLzgzXliu1qxlHHdTtTMm/NJeod/06xk/NuF6exNwm/PNV1Zqyy4b4nLG/d3YzjXTv1
gzMkHTx6jSqiGFb3ORRkBJuSeZitmob7duhs9Mpiof1R1Vcm+VhEmwWdW3sIyGpsxb1qeE9l+ijE
7kLsRLcS8vJLHX/TqQWo+dOaEL91laf72OLMMyW7Eyg4CDCNO0r6ZIflVI7HcpP2L5NBH+B+Adx/
41IYg/Hnflc9Ufo0EwrMhuwq6LIfBXU47p25/FDF5DeNNdLVAdCqPwXXXJyVbcyUIqfMXmb6xshQ
o/Jhj+79Tq8pnn56SvN9+vSrTn3TSXUyUifLMA/KnNGT2ETZdGkGE/86bR81RxeJpNvYjui227QO
b1xULbt0UEbiHE00832u1vJsLHV9pL595+T4rbhdHQsbykLiUcZtwchVx4Mn6emaPizAqPA8xC+w
wlikRU9GjoRHomyaMO1pPmDZt15u4E/6NAaTet+CNvGf3MFkNHfSMxJlhhjDwgOB+ahPX1VhiFpk
x0JNiE5CQcNKg6GTvgUoPfFsOGS8AABl6NYst+4htCe/2mOOasgSkziDbpyCJnk6cBuDruFhq9Cy
94LwNg/4YWYSotHuaG+dglatRamivFo/kyTZQ7WVhqXBvTz/7X08Wzxo2gy1kzO+7K5V3D10FI5R
Ti96+dxaL4ZEJd0oXM2pHiRTmPefVBfeyrZzl6kz/ibHqmNUIbGtoppUvRSvoW7cgzm9fWS3OZj7
5E1iOgu716kn6QAv+KDDt6xIkm5ps2JUpCBG+6v4RR5859kd8+znX6aIS3XqP+djCpmHAOYVSkks
8f9ahlWPbByecjO8PkLdvx2SXbEDdL9PvewVHQ4iAnzVqzYSgk8zLIl+OcwRtoRQ9IDYhG0orh/H
6c/wWf4o4f/es38WuX/tGWMErgyGKdGU/y4AGLhGiYFmz+Rj/G4e64viJEfZr9wpeGyeXrN5hJU/
r/s/qTPCd1vZbu/eQ9MttyxfPaa0fuO2V+NYbR67aoMCH2HWv6wZyWn979PHIlZaOPekQ/9XU/rR
ZWXV9/X4+nC2/xSh1dLHo2yt3t9V931yq1WzMSyqxsSESd51zSyzx3Tv34lseeyu+rFBPH8pZYfY
RYeCdWrzd9hgzsJGeCE/xwEyFeGCv6519zt2b/blWl+eznV9Xx0t58L0E0uCW5ICJPo3O3Bep/D1
7DgX2pc+QSOJT92aIra31Vbb7f7mee/StdhRhlaczzAUbO9zdrL1XraFr3q1F7efurTNEEYe6t3e
Wr/UdrUNddsrD/v9C4mmAcQyL6R4Te0FHqTXvOUkELx8lm97KuVUtuuVd98Bgl+g7rO3xdbjCStG
d5xOYPqsVQU3CbXt8qeV8fU+7N65iqvrbVOtgF1cn04XfQ+r4/qyjX3K6F/bfnPl77ZX2Y4j7dq8
eKGXeuHLfR0m7hyElNPpPlSrLeRoxjXErpim+LC9Fuy96/Vau+ut6V8VnE/OGmGrN3A7o1y4Fqs1
bypcqZtvytW/wwrpwpqSfrOhTD/YpBetj6Ud2PSZnHOghd+CE5RuFKONOUM/dX8poq9e5fV5WEH7
CnExQsqgZbNqp1VFN4wGAad+/7N0fP0XWg3tZXBxLNvvzA627/QATmp4OtGn9T1vW3xI3qdqZ3QG
3IViaHn7drsfdp8cDY04uPnpGykm/ifYw+1ps4GoufIPp3H14mHUWo0ODJne2b7H/vv7cmpvG5Jj
YMm/sBf3wNu+5yFO/zD2ya8lQ0FgT4gqA67kbC+Tz70U5P6x+uzWeO9fg2DNrUhL3d46lzX1f05H
7wj7d4RA3DMuvzjPn/vcexHtq0GHfDX9ijZCsvAdT/B+u+W8Hq2wXV96OP4cLpvZgv2nK/4CroC1
50a135coiwLLkN1xxmp4w9QAnl9cmPoyegtzYHXV/Xcz2us0aPJ9svI4NPV5aksfTshk2sZ1OdR9
6exP6iFkDbcX3NR5yZ3T6oeGWdLZX2J1lHIHD3jCILiyPsQHxD37D8JJp1y5/uYRxM5PxxHsRrar
8MCswPsr/oFhy3VtJ30dVr/TKkhs94/kH+7h5ouPeLh/bruVenbd491x3cZ151/ina6gO/Z/MqQE
DnNihDFJSD8kOdw+WINSflj9eXtekAZSuYC270OgOG2ELfX5yVWv2IpAkfn5BxMJe/e0oyAw7ePS
VPnnOwjUIhe8P9E7s8tvHOkHzfmv5OA2q4/+GN2936MWHlnj2mstDIJNufIV+J/rnmyJt3L30Z+i
c8CFuVyT3fbycI6/9uuOJ0Bf4KynyKXX6carW8CQZLedT7vSHS9ELO1oCfa0xcJ4T7HGWm1UhS7Q
x2oKP6oXOqJn8c9vZAY6TSEMMKvxlV/M9QTnFazS664NaUkhTU04Zv3L4L20UqZVt9nxo8iE7Y71
u73+DoLzbRUxP18F0cATtlLAdkayw6edpyAQebsfqi/Wbat2k35sDF+yXd3bNRf2WnlvkFuELH/P
m+yFtucbIr7pygHR01riGfzJG65uFTaalx1YkGGtf7vhKVk9oCs4MUuVlSt65tmNcpdulxgt8RbO
+XXnytfhKoMQpQ8q2c1HG6bB5OjlKiKoY2fgFbRW9MVkDzZN8kb/7ZVi0/H7fw+E/w1TokoIZRVC
DnBXvNvaXzWTpNDkqhlz+pzy8brdhi+8AffeFpX7vLps8fJf1aN2xpuvw/dNLhjmXDna8vqhz+j/
wPPOf79QehDsnK02ycE37B9WB44Xhj9+vpbe/eVFkjsvJp/a7XiVfPB+2ofjChPq4STs/C9/k54O
B9+T1qev1UaL3E2h2I37Z+fmAcI7wp3A9UJ/YyPOkSt5LreQKmwyR+vgZuPR/ZdTIv5dSeSULHhz
pi4G9WtT/av0Ns5pMtbllL5y1DDvEUXdo4nA4dUVecLSZ817W2W+572/o+1hhEFRUK/eUeV+tkB4
fASSn+FLaL7RGT/1y8MJf0DwGrcp/C/r427/kK1GAbImPI+ernMSwwOd1sGJO+7+GJ2lElUvEVjj
dMX4kXkcNK8cW4igRDrceUfWIMyRssMH0LNQXjVHQrBWv8P6W3fXo3eVt+u88r5161/Kyst87T9m
TbqkGZAVoEESpkBG5X/W14xEacZnR2ynVlREuP2xKiaYt38JPfy7ds+MZ0GIQS+jds+09K+WZ970
ZiMbNP86xFDJjs2QYmCJIXoSROn/+1r/3e1iW7R7ZbZIn4JG3l9XWu4UY4jbAsVtJJJGThUv7t3S
WliGapwhUf3fm/u7r8nmLDIF4fPJdJ4MY9md/1OfHIU6HWJ0apuH+Snmi7fZs6isxViz//eGZCSL
/3GtmDeiYzRUEqHBIKCpV5eb/P9sK807Ose6IJ6BeySsR7hve1t6+gjkb0+npAiLiCbxldsmBygA
9LzdPJ+R0gTtLTSwgJNSD0Ci2j+rffsk+gvMx3nOXmtrV1vn2nBwxd/l6P7YGdW+UTbEQj9oSxNV
h3c1cbXeUVSsvkfr4bJOGu5rIfP6Hp1B8+dWhYCDbtbRhL+GLm8fP3a5dBCxTxCvhYwH5efmhlHy
/jvlfjp6UupT2E7vr41G4t6eED3Gcw0QU04EIq9gcFKuKLjmPbIQbsrO+MQoHFDcS0ofmkwMio3y
zsD+OvcnwJq1mroWSHdE7sibG2dEQJO6fW5bnd1MWMlxBkHyQWbkKnogxoehRRkf3ozwMayT+3nu
8aGuK46BZLdPnrTqZdrjXq7OeUCFcmESkH94xqRLiEYzbXN5LyevbRNNxk9DBEnv68Z3nni5ycLP
feBcyAKNhZ+0xNqxyEfjw4h3J9COmCFmBB/tdakfwNCQ3dtR/mNx0CFWQ9LQzo9dc2oqZyAq8SyO
djbZxjn2J1eQl2Qg5Hic/ZziB5A8FIUj+nnNNzHKZnu5g/4WSk/s59FIj71cV2Z4j/d0qcYYl+0W
PBNBKI8g6w9WCitoBsa1SdSg+hYXBoorifzELi/fNGsfVwciHkimfNeLH908P6nNapGlhw/h/Wmp
dl0eMvNcV9/a4wVbj8y/zcQAxVQukWwYmsZBzA/peDDzQ9mvhedRwiY2fhb6i6yfu/nYV9tWXSfW
4W6clRE2xIW6PSV6vTo/5J2lBb226Z9Hw9Pup7mJNPlwexKNuu/Mta7ijd4pzdso/iFMoJg/0mY/
Po9KcjCat6n5EbWXe7LPCWSbYUT52jNUTWCsoa57sRKNVhBn5N86Q+kI8iG7IR+NCnON1J8SumIF
RJPjc6NqzN8r+cYkObh9SbHVJ7tGPM/y4T6cRPU4mGvgZ7EUylIo5ZsbGJvKf0JXw4qqveh64sgf
Yr/RpbClWGGmx1F4VbTLXL6bRdRWzBFUGqn7BzveHpPmkJsno93ONXTp5Sh74TVTyajG2/UMqp7r
FD3lQ3M/5aKXz2ujB2DL14cMPnYtkGsjI4/b3cmJn92aw32GZh5wEFZhw0AuyRoBpWQ6nBLRxNrg
D0X0jAmw80h3eczrqfKLfqOkPvSl4ulleTim/vwMZd3Ter/ibxC2aS5podQZ5QsFNXO2y5hioT8X
3qxupiLqQfZ4z3o/TB9sr0j2JoVeKTCN9V3GLLVJ4X4p3K/u0J86IGHyVs62ffuSaS9t8lKW7038
2bQv4vQxknx10y5kn83J59R/xv2pqn9pLtfZlvzoEiaX5k5SmOQhO25Na1X2JSu8WcuZkpUotwJ2
5tn7DedO3t5aXiHkRPokUDxfxsIjeThdrFfLwfNfLQUcBNk8vbpppZB/lfZRJwVp7BtmcJcCvd4p
HYRFVxwd7vGEjagvbYWUEP/O7pbjcQtr9fiQdqZwvgmvsbRVmOUaa76bc+tagWD5SuqmBNshcyX3
h2vDXZce7+ZaVJY/FHQQJmFXSXtdOJuwUeg1Ta95H8XifkzWhrgrMtjhy2l/tNuxPcrs03zOE4Sx
+1HdGM3W4Az00Y3Sss12S+4JvFRU6g0Z8Z5fc9fJW7HeCerFFAMsud1jzX5zMOyNJu7Y3UoKteK9
THY60UFFNLNd9LgCAI41K0AJ2ZDEiXVKbp/ZTabXJ/M2BgnuRcXnR/J2O9SH5+ZJcOlHBusFlXm+
YV+Fac33Rq6TuOeFXAu7TD2yMT60Hh0TXONjz1lM1OM8rTsmS/2JveET6+Tl9lzuoIK9rw9GG/K7
eMmenmAGXOX7YlAN2E8+7PEMBo4u8TkWs9t0UqiKgapEeuu1Jq2UdSf7Q/NtmUFtXu+6xxuV28ZQ
LypD3F3aV3yZsw4X1vcj/nzUb7f4U+quMcal5/zn3VyiSd+L9Fpql64+VM03xzCMr+DwRPM6led+
9tpsW3VI/AooXbz0+xlbIe5kHR2hUq7u9Q9Daj0jL0RPibd2MK+a9qMIe03ijezGyfK/WXrtk895
/vNkdKPv1EXzY58mO1k5SvHrfH8V2qBvXrgGhbDjW1D8ltsNxoq6MR+7Mn6t6x3uLhn3FHcBFy//
02cfpAdwR6TEenUb+YEW9DgY1ym5StQP7psu3abCPhF27cdwDzPlqBdnPd51yrFRL3VybJqXqXRL
knuXUrIzkGcM6+wtx+ZgeYnsld9olLVvzNIDXt3e1RQH+ihF5Nm5QxThiA1nfqOoqsL7QXRJqCSl
6d+ZXqu4ZO7h0YU8XTkNE4zWl7K1/vAt0nEJs0Wk+7Cr1wfdZkLmzh0lFDTvy6zOu8skuKwe5Lyq
IbVI9tKvzY3RrgcyWH3t/DTppbGa9ITet3q6lr7RU3VnGeuSiTxLjkDF+JOuWU/4Oh15Ephnmi7h
7VO9+QLsamqCJKYBplEWpW1fhMsYC2taD2Uaa4Y73dyuD2sqEAVGCFupfD35oFPZlXtZ2swqk6Rg
sKI629wKvItBl9Fh3AzZ+nHfykMkxicgemW2D2/au1m/C+ZbPlyMnPTZ65xfMWvekFVj1O+JAQGL
WJ/1pX/jmDpwFuAh6/IWtHrQi2AXVsKhefrlEGl6mJheflp6hMcZ+bexu5k74/mapZdC+CrVrWhc
nsbL3fq99d8Cy2+oFk91q49XM9uV6nsdf+t0mDJM0+dM8vinuvWbjl9p8pZne/Y2u38WNKWwudEu
elP6b2U6zcfsgFlBJAl1aDX7VtEuVFed8CvPV/Pxmuvvqgr+ApREP/wI6Vt1/0qHX/W+U6DMJOeH
8ipm32h4VPXciKdcC+dHJKY/avJL/9PqvWfjD+NRrV+T2/dQAyJjFsSvRwtmHKMBqulJvBami90w
17cmrI+05yHEzVX2IFlDMCFPPSrZ5flxxnppqqeK8pME4D8tf29yhN58FCLa4zpBH51vPl7E2zuM
HHH4U0pvqfQmUDM1nCV84prIv235NrGsv+ELhOWXHAtxZ4jBvXUSaTdXfvdizZHROfMvk1UpD7J5
bUnBqHs3ovFe6PbUHXgPGGrkD/g44bvMzdSNAoNHAV9+IkhCkH1doWW01R6HkbkbZKR1wvDUo8N/
U5LjXJwTXqzSFpKs8ZKMDu/lqt7F3Ulojr24K7trVmcEgu7m/D25h6JxfIKxP90RWacLZgmQ+UBw
dr8zzSgdcLuHzEaJoYJC3DGlrHnFL/QEGApJtxCsCrjTEIkpVBV0c3g0PeO+LpU1P4gyHm1woQQF
gdqj8zzlyovy0f1JUr9Pj/Sb75k/iwEyPJXK9dIJdLtkw7pYxHD3pfOcn0BMTS8TTT7LVkyH6X2r
bHKcO633huacNiFLjRHvO60/6kNPmia0GV1erP2PLML1RfPgkal0AnQigqgfgBGHgrmmYgMOVK7d
rHbNNaHO+T1U6Md/zbVdW0F5Yp+ymGmbWzb20DgcWEcyGDHaKcZoJ6vBUTLjsQnFHhnub/7Nos+0
K6xAYvA0gwIOoEijM6qkg0TdC4sA/KDMxSViMZ3Al3gQ/zAaMOYEMuK1lfWTvSVt2F9Ae22aBseA
LtgAl0xQdiEf2NxDJGRAvQ/tt9phnLeLg/jZS6tUsXXc6SR3Dn7bulQWsNz0lxylo+HKq+RFdujp
Gz8Jgz8G99X0dBtSCBYxyJqOb2znR+GDvjIhnjrJebBPDvJnfymQb4Tj4IJcROTA/ktQGU8ZubTk
c9MtmD0kt/QlB9wIRMswypiOAFO09cZfPE3x+XliqbUkjNYuDECRqsg7ct7moiCLH+249pt21aHb
S1dtxgjnz8Zak/0GWAs7rNjmn5yELGK5EXi1nnVs3oXnRsZRw4pVChoUJnb3DB8mdi7ClyKu/wRO
VPFGKeAi48zPWqcWdwkIdIZfYdtXa3TMI0RcXBignxpn1jzYaPmHcY/iadcZQUvVnB7VvFUEZu22
KG0sRB9CAJlibGBMrBDCx3UwSpE1uRZT95srEz0reGXhCPT2YSH/SpTI6RqrmyxHDBROjV+9QeQq
vsSbV7MwQ3AKZy320ikgP/yB2gAxg+VLVNKfkKEIht5omse7wYp3EzPLLppUO/nqBOaWtvQxvKAG
ml6ep5nhcrZVmda+TV5a3eK9CarCe7AwxamBqWqyyQBa3mKn7jutXTqvQuNJBjQL69hZKyjHaAw0
yS8Z8LTlGxwUf+AM4SWfdQeq8KCRVG+TK88DkJDhZdjtw6Gde2d0H4JJ80fZo3fbcESy2ygeQXn5
6AiFrxPvkXsaIbyTK6ku0pjEtJ/Y7NzEiIwkmkfMeUvg+t0l8UR/RhK7ErukU6LMqBxVj0bVwfQf
41VLXYSxAC4YsBn5SqgxDhDhFIP5zU0BPLXrO0VVIRjLU9cdelKGKoK5XeQycr6Nm3NnHgt9q5mb
4o33xP37roUAXMrKY+eVh8cyN8Jzmo8Ao6PKjAa8tpWPRgxlifL0xHTzqL0yR07kzpQ71ahnwqli
3A5vLBvoPeRLpnwhAAKDp+zOZNkIDrclcsiHFOpPxDg8k77GZJTs1Ty0dLt7BEsQ9dMrefNjpaek
984zxps/7fFXkYMFetBJucIRU0z9AbM3IrP6setmr8/wABI0QZbcbn4lZqLTQ275O6sY2QaHWtQO
MpaFCEw6neDEj+Aee90jhAVKl9/kkQOWbEad7md6WNVBofvF6GWkKIv0qH22AGBemqgchNzBcUXi
CIkXnmhEEkxhokdLz3h6Qwom3ynTYLbcCaNlY/PoAsyuYr+3XD3QNXh8dlkC3bX12BHwGSkreVqD
IJYZ/3ObETKlUS+tMsGv6HRbgVlQkaEgwtKUwTMqWp/0XJI1ZlZbim8UUV16peEh4WWP2NlMcCS2
+SW9xU9UPCARV+lamv1xjkoMjzTomF9jQSQgoOfUIkqw1Sp4ICkbVildGh1Y3Go07VqxexFVAZWc
04Q4a1zfWo+bN4bKHC8hxMLEOLyTA1nf6wjroOl2+8I8zkNUiX72K3UwhQCUEPDuWbxUE1vZZa85
7QvJLvFKFbZ5eR6yk/IlaXaWrx6H9jdBdNatmgjF+2zyfK0YeLmDlEtTs4Zjt91McUqKEo1DaSll
gT27KREFiNPA6HiC01BAgy5AVUmDM+lYKn0uu+tcxvVb7nYHqXC5HWSGXrAEqICQLRLuS9NUdKAO
yplTm6vue1ZoMocMsIjp8iwCKCwnrBQ4395zCdL1KhDPKymzP3K3IuLEoUSF/StLYRP4+icTBnKd
YYZ1vGnjkLZSabmzsiYjRVCifnQmmM+zbUQJUFXdVQ7Uz/JjObn5Tr22EGu6qOw2iua1dM4wl3yz
MQgqpGPKIkonX2XMwczKg/POKTAEUJMu84IGy/Tpvq4IIcEsTdwZIYMKKq2wztFGrBi/pWrN3dlJ
ywXkbkKREqN6euEurIE+D0Q9rNozX3Py7WA9gx6iqcS08Z9pV0teIwIVFhfLzMoekXGQFC7YvOfQ
Sk0Uw0a0bw4JM2dyXUSK/vGKJ4sfg5bWYx/7SgSHCV5hMerYMgDVz/61AQdqgmEMF5al5JK5YOG6
fDj8TrQJ708RIR34xYeHqTrb83/jY6M9NoBYFXltDFvpvoaIkSluMng33WmYLApcxKgzI3k4PJX1
YET9nTiqHVCMZxoJsqergZlseCunmM7VXSesK3Tgw1YFcZVspPuBz1etIxJBQoILeroQyeOQaVmZ
bR/9SWEgvp1GCsIIv1g6C8tEKAWP/Nhp8xZ+ZftP9bARDjowJ2BeqvsEJT6HDUL8OBK26XOjWOeY
p2re4QQ0ll4Zw1wOcYb1E3pEZ9r2Z+sdzNoyd81ZdkeA65lWdRYOzcGexnVPVA+eYAmhFtM7JzMx
RlIepnRDJJPTtkQ9r5dQOSNIZpI39kp7MuKDIhza5siIzFRFk4Kn/eC9gRQQEdgS0hQOYNEfHk5k
Thp0t7o4anCrp4hsvKGPNMonlH2E3fhY3zsY26DF2FRoSTwt7qAyVKwkV/I1H0VbKi47TxGYN/J0
HhDkRsa7sJ1NB3tbXdg3gLaIenvWD1DJfeZIRrwbRIzZrvRRgJbSGCjcjrkj3tO7jRaM1yk7mrSo
E11rDG+uwnqtXNyzRkihGFMFj1XLc0zW+c034PHdSd8Gx+9UWPJZNsEGtI66dVSHg4DBn9Gqj4ju
7KWAuQnLjcwK8CMo4p53qqA5Uwra+6DhhZBCxruYkpW6oVNrKpdCPGTiQZ0P5bS/aR6gS+UWdMPa
okhe7e5myNmXcQ5hkxcdPRg10gEOqbXRiC2uuDU9wkhrVmijXXRr4JclwqD7y9IDUW4XGIFmfmRY
1kFDmxvTPN7uu+d41PWtcT8Y3T41DvmwvasfI5F1d8rBUQtPXw/R4+YpiXiRNW67OjCJZOU2J/tO
22RdCLjDQgW6ZkhibZCl62mmZBBW8XFINm3+InX7pjqV9908HNv5JGTrZUGjhuUIGZmX3U+FU/3G
mTvoltND/y5Og7KPi1BVwsd0RZKnp6jyN3Oxl6yIpsHwertSXIWXjt4bPviE2AXZNLoCUOsEx0zk
lIKUTjBSMtlk/EVWUdvZm/ab/lFf0hPrFU4+uVNLuxtzPFOuDpbBv/TzyO38/3SJiI+kHbWkJJri
X4CRTI2lZ2E+xHO6uQ6RsFeu3YUmJ6KaFtHBDH3PNmDM9yt0eRlDBqubbJEblQXRCDboUfo01ald
VOIrFMoNCHx5NfarG+9Yflq1b8xTKYI2jtbZCDGQ6NSFQ/yH2XiE+JEEBl5xYgI9rtCxxXCNwOKi
ABk3C2QNbTugSYNHhpXJYn4lKkRF/IAL1iT4y0aOz0ehu6OXtfR6aEkJ1JKW7bKzFt9irMFOS1mM
zlF5pq4X85JmUvXPDlMgRo6EcFbatLt7QMKGD+J6Z5wgG2zACO+pyQkXLEIycc8IYaBi/2pbHBnH
Br/rwx7pzp+zzh4sGld2PkAbtZnuwN2vrinJwOj5KEUpNlJsYE4oPvmQ9k34aX67r/Ji+MMXKzwR
hRnCYEIGGI5xGC9NKZfFDi1I3of0/gvqegWzdBb9i+aAycnUOM+LDDAi8fFf8xN0hRERMEFnpOEP
zBeoBRiY3AkcVGyNBSxzFu6wFpks/bWlxcx6T2HkJ8lEtQXCq1inI8oB5aD7+KwhDzWvyd4KF2DP
/25N/qVq+6cxqdFdlzEyAkHBnfWfjcln11VzWTyms6qum2mnQoqih/8gCibNX6V2WwDKszbS+Dur
TBOHbayd2/wrGfayuZlmKmZ/ljQnC9VVeX7eTuU39XHiWGLibmAxoB17+CjSm+fa1EG597as7/Ka
aDpvMpfJoyCcx+YiyNVK1E7d403PPljlNCZki9LCYYMeWbUNcWuW+wdiIDoV44E5upS72hQxaWAR
ZRV+kS7zjrneGQOrX1tVwK362iu1i/za0tx6kt0D/6g7NLqN/jfNjrccFJddkB53d5hixOoF1gXo
aVV0G+KcQC4bMyvB/DNGnXu//Ru9wvh/hJ3nbuNotq6viADFzL9iVrSSJfsPYck2xSgGUQxXfx72
2cDeXdOYBmZqCjUVFMiPa71x4nv/l7ufPnYqzyG6p/5eSpvFP+w6Y3YPU5IohoO6Nb7SdBlXLmps
kKtXEK9DXofk3hHArAmHJYcudaIT4CbpP4XDaCUeusROnfQ0VLjOHRZD0X5p7EMOyQcUcVjCRluN
VFHO2UCZjAx+WV8kJ7hKFHogZMlcTRd8sMUegUt60JbpAQtaDV7ihUse7t22uwITqvOiDuqIpYG6
JuuheHfBL3WnPSvyv6TOURP2Hx+ILhmYXUm9ITpG+asR/P8Q5GkVirO46EVmPog9DNZvargFu043
pFKWpkeWvooIIQnyJODnxCg+0MoRNon0lryTwsH0L8ZWihpP9koJc6MTcXsiyCXFzvChUAz21RUE
w4vQKYKEt7G+RB0HZdE07v0bPXXZ+BpRHL7wBlDzgnP+YaQ06+3QurNu0SkunsmnOfGMfNhGT/T6
Mct3MrNcvitrr6S06lTCL9FaiHY9XshlUGjbtGfoZYIE2dy+urdO28jGgsLx6/2Sibbohh86WxLS
LaSgyO0jl3aEjH4gugDImuaefzqI3Ak30Zdl68O/94JN8hzvNc8c2rM0bZ59ayjeiJAzwOvpQnXG
0q4eDjkc0EkFSSxE40iWiJST5/OLtdwxx++0cmGCw4cXGvb9UicfmjwXBZpUXH2fzKy+5GRGX44Q
28subHQAdWPv47OafchBxYicBzRjUa7LryRuItik5asgaIqfE9Vb+sqwCInez+zX8XrtgwLbQDeP
1nTID+TQlJAOaC0YMxAW0Lu7umteBeCQuPgoXJ5gSovU2oXajAIJnzlQa2PXlLwSOooK9NrfAb2C
mIYwadG+U9QDsQlJAw92bf1ScQbRs8Mh6FJg+rdneewNL+aqmY6Zudwt6TGoGYrCbT5b37OVAvTf
z+uW68WFSYbDMmb8fjsFTgJu/ZaYC61xcnD4bOdqZom5PQPAJFYy8rR0kd2Jw3ObdXiInBSdLg+D
gkA/DxKoAGZkzwG/yVyJ66ck/d7jwc1VHeOiudv6TTU8sST23E6JqOzdMnJKFJyyVQCf0POkWu1V
TcHU5rb5bRDSbLr4ZYzPZx3wRhsCAXOG3vmDyMDaz4tlCYqnk1JpV7E1K+bHlBiI0BIjm4Q14ohq
WJ4EQsTDEjB8jKY9ozORzZECY9Tvi8KX+fBhqUklwgymUPVNmYxtTDm5rsZC1AV1EUikePcrndgU
eu41ak0ctXW7yJ7dLf3T1Of06AyqnWBOmPmxSJ7zQhnIu+Z6ckrKlOIt9qiIrirWhQGW3yr5uNhf
Zl4KM/yyeJxQ+6OQRE8WLUULXMi9ramOyZhNHmMGgGwlEFFTIqQFdsJM1m3HwtZGFzyHrODwnCGB
Q0qbOoTn/LCiAuOC4tHIxarURR6ebzOccFj2AzwrPDSyd2Y/dhkWp65Z9MWbkm8Lek5z3yjcR7+A
Z2lmdnNRqfOO5/hb8PrlKTD/XFhHKwZD7Ub4rnzG3qW6Eemzr0BtNy23wN3XsNCDUJyJ7wJXo1yM
QYQjZnDw4/QIxb3XPv+OgB6gpkjGBq17bZF6wCMbUK+u0oJH44e0I90P8ZzeLSkE9YfOkGvryYlH
6gyH84Nr3adRQK68CBcI+G1h0bClW5Ai4vSAhiq3y9zpRW82gPb/BYKkNBNZJuE1osPvyRWHLIl0
xQcDbJYt6cwFLHkIrFduTh9Z4dI6HM9AWO1oVT7nhNs05uJpQJ8ShhYMwJFEK9XTlCQ890B5mhFE
s7eqPtaSV5Q0cCxBQcEB6Eg0CYVkBIrtGVu33XKAmlMLTY+pkKeWCPTvUVrHpt/MIVx5kiEPMpYJ
GMkifxs/pdLmO55QThMkwJ39RDc8t2Bdaeoy02aOdF+CtnTgqsskWWfFQiZxWPRSY90rS1ELkprV
fSe93qT6bLRvBWyg6OnmusQ6VLtyf87qnZYCLAeo/KkCjiJatICZ3Ednx/Xyoe/8otg3+aUzdupr
HSVbEZrq7nNVtuGxf211cwV2CSDLIhvfwMLBesPcbXD3Ry4kyUMieN/GeZd+kuj5srDMofnRZ7sh
XI9YmOpdNBxG9mSyRUFiyi2XsUb+6Lyqp71qmO31cm+AOU7gvkGmF5MPmCJY/2EgLHE3fDTNwmAz
lHajtFPB+tV9kh8cg8Y8IT+0s7ehPirxXqp3dbtnmR7vqF0W9+KQzQJutZTLLt1o6VbMd83zoDwP
Dy50KiJFp42D6Th0wXXK2q2hHxacT5iNSv3tCfVrsJ67JLmRG4RQMJux/e8exm6oz6m4b+rzkO2e
5nv/2o2oppq38bkW69WjdasrOLGONxTx9uBxDHSVJz3f9G4xhgTsuo9018jbvP0X9zSG9H8aP+jB
NEUdawdTyB9jMOa9u/bKxcODw+hRYtI+4rrEl6Ql/hPWYfSfEfFaPgb2EGWojuyBm4CpHvLVyijk
iV0eeDGQTxcU4yorkZ55fRko4yK9B0q5agZqzVg85685N1VNExJILwGrw6L5zHUMfS5G1NdB5N43
MEU5UXIR1MDgQzCPWhdU41GiiJGcfk+iAIA0dDLw8WmxxDokc4gsCdqxXU+PlzM5yCN3J3ezaZku
Vl6hc+uDaDqz0Kt0V/xqZSic+Su2NXavzWtcPuutEM8ZEx60JIM9Dh+w+tW6W9ffPLwEya7fhlP9
gQRBtod3ytlkzWM0yNOp1VUodvo1R71BypqrVwedjKnOMr84tYSQpNotFG8MER+5eJImK1eTknVE
5wzclnZBDDQQBEzaEnuWsICyUr8mxxmYC7W8XpaxAMGSctO5ir6+V1/FCBgNguo1B26C0sv5VP27
spxAZDJ6cWh63RasVkuZhLxEXg+rbDw1oPz+60v9oucDDhKMn2Ml+lC/xJyGMLte8NxgLL4/b0Vm
12hNOcOQ5UgL9oqe0dcakVJ59eYR9BkaRNCI6VwyJU8dd+O4Y3nQtAmoBcqDAQTrbaEs2+WoWRUi
v4/qjGtqXv4IK/OxAlCszjpr9WiT5UJPvau1rrSJXBZuYoOlzSuxhzl9fBz8bl7/i6B3pk/RC3/f
PRi1NZTDTNuIqs0/UIZZkqp9Jaao4W53jr1583RlBZmz6KasW0skNqj20Od/jPROtNQZffady2Pv
vtWfZH4Fs9cbW/zi8fPYdeUK7q39idotleRsJO1J2LQ0SgSZG30Sw0sZAJe0CWIwZ6t5fIYsLpGV
/jDS4S0jspDUNqWzkgOMhLBvIz/aVYTVvWm6QwvufJzDyXl5dep673UeyQqh+fFj9EvChLxZ+2sc
ox3dsdyISHLInLNnV5NIJFeMfkZ64iXf/HoBKna21C1bASr7eGtXz19YtDxDM6375S9LfNVaM+sG
qxDeMMuPvJIT3ZazL7qFIU9nazP1WhGH8vE17CDwjE9AcEDdGa589aRVTn5f9T956IrjT0iBDaRJ
syTl42x+mIBNCkZVsij1b9L5SqpBrrQwV6f6hOUrtQ0qqQ4TeE1pnRVdJdIAlJvWoVfSrQwXIp9Z
vhQpUjVBJTKr6D1hGZHVe3lpUx9W+oA9hy21hH+Nsf97vuJfwIBk6DSJS4R56rM/1dFZNih9co/F
Q5MsVHM9HmR09mGMFsNLFIc6MMbThw4q5ChQlls1RuTjiAviA8EOki302dj/9ck2+w7H8dqcLcJy
XZS3IXUbptyBoP+y+HnlHl7dkJjXY+k97v9ysCt/18j/x7sw/rjW9VyQKrW7i4fnHUfyENCeqWDP
5AqBixnm5la9DByFkEsSO6IbJzYhQOp9i3RGeDjs3Mx0CnonQMvCrc9twcP8rFvGVsc+Gk20BVwZ
FERUObodb2nGioogNVxhmSh2+FMKrDhv/x2yITrnn25ggyoIQpqIhTL+0MmPGeFUlcmbykOOWhsd
9h1xVOQxI4/+VKKae3GCsBn82RqK7zuiIPBOxzQ87GrUxqi3keNNDIDngD4xIg5v428KCsVMekC1
VV8ZIkYSAYgVywkBRe6FEJryN2cksJE8XJm12K1Dh8KcTvBITrgXPp/YJB06E30acUf2C0pwEZ3H
/YJ9gTqtToc4dsol7itNnRaT55XDIJk5BQC0bClHwt9p0gqnEhiPOi4peESsMwyxqNStgpCKBjXU
XFxgRJAeDjOAGtmvq1hYBm7RiHRz9zxtIJ+otqoUhsrX0ZV832fT3zfqrhT6so4ewu9SlnN0W2g+
kbl6jxVnPU8BKDQzgpYiOpbfSJopiuPF8xUUU7J4gGNeuU9kUVK6Of1EtVMI6JFdBemVAtOyYkSp
SUr+CGNYUj+ql52MunJdJsuSE79AiOXoqiV3c0Nkw7Hva8ltJ7F6C5k+QL4uO3qOulUZ+v/9apHk
fwSVcftSnieqOhaEv482Y97jOO6F8cAlgAm7RpRERsZzUd3XGcl5FFCHDkGkNBpyIzPZhKpL+ieb
mkTfYYUJ2n1RqPAJwKvA8esOZw5tOq9j8bQ6ki0gv3nyBxUu7Ut2I0UKN+hZPPE105anrtQV40OP
l5hhF8oUZTvwBNAxGOqWQZFhCgQ6FlBheQTIFewfSJzyuU7i5xE645JiF8RtujI6m40PcLkiJVQG
+5ibS2I2FypimfXjQhaCfqrVefyNSua+167JEncYmtD65ZaxO1LRhJiRGpSNaN2PIWq3Ofd3yTNG
BvTxSsLGsO9DPMNVwvo2Vs+l9rAIv54RLUs3Khmy0E/zO7EmaLIxKihOSpIumEc7oduI/V+Q5kQU
M5SxrWRzPbIozkXjMiMocxPBHzPDh9OJ0X2Tiov0A966peb0QWSM9TxxiMAPAbSw/7KgVs8FDgRN
mhqOuhulG8MHHDQpormnEuLSWQzdzdPm5NKZ9SP/tQ0zO/wtSG0Dq5EpBnZYXU1lIYHq6TbcT8Uk
NPslCTinAaOYm51DkTYaNnK4UErdSX1gDzVsI/Lu2aRSieJJtpPgG+R05G03XpL7r4fDWg0GQIIY
2jg+9XfqHzXiYw9wMTPSA3SvoYsjtwvT43rCh529nKX58ovWHqBMYRDU9VD8i4Nc/6PX738Oetxh
MsnZ+Mj/jLoyBeMhFhU1zzyfiPVKRjJ9VpyFIWWyD3h6K6FqkycPUs+aAXcuRwAQDgebQGjpgSM0
REU4OHyIJHRym6q2uTIJ4n26s5Et1M/TgGVQfWzVeqenq5iOP+TMwhs4Di3XBlRlF3CNA77JgqU4
6sqE/nwPNcT7BDHMubRmIP2AT3AyjUMtDJDN4NG5+Lj2W3Cp+8TM4+MGuAoVV9vhb6MwTrjEPpv1
bJ6zFUtzQKqYft5xnnxN+MESBe7sDM3+NdrNrlGIkM0gDEqHuDpyvRiVsKBkG1Gx5U/prSIyuvJo
mZHPIGUcmGd1lfYwcVPNk3weyXAAGXfA3sD8uVfZJV6SVWzV1UQ4nZiwiGgiCJs4IZagLTGjOF+n
bvZbWwdC75DuA4QPYfSwX+cf00JW+flXFtatkIEXVhg4UOyCfGr0tnBPEJdFWVPCLD5HEhAqFnuu
jHCfaCMieJ+PJTQqdxzSLf4dbigglnKT0vsp23E479fqN44jqKaE6J8g4jum0lyxtObcj15cLchR
QEBRgS759QI1QcERA0rUv/ceP4FeiSB/chutG+GqX/cG0LuGB+SVtIgHrRoO+/f+Lu9ew3zchLh/
OksLqrXYo1Dn2GJjgxfzWkK9+SK/ZxjN6QmFIPauCFnBnWMAxbMZbQFJmGOXSmJXBAMt4LoojDfr
NU0i7E+T4UZAIC2TcULRdbwrP0oFsI7QHJzg8GFcOAP6OezkiS2xFfOZ0I0CkErwSvl6qzBbJ9tH
75s5WMgGmrCwEYXfZUzoz8v4TctpgekbcHy8Cctmee/ZL0hc5rt1803PEf7DZXHtf7OlTpn8tJIi
sY5klxd5/360exLbpQUJLk8LY5pYue37k47sdykLHihD5rnPntk/z4Sf3dIf/JZGtzV+zZtbrCK6
I9AYAsJfsu/n0+JVc4kKgkUYFX+IZADZpZIaFB+Ey+GaA0AGNyTMnAM/yV2eMZNscS7y1FhQIr9n
T/JoL3cuvStS3cFDBN+KTfuDsG1oKfP0A9Ff460kJj3ngYVahO/eMBAQ2sWtv6iXVwCq3OzBmXlh
bDjEsok8lX3U6feDBG78O1NdCMIFxy6WSi7o2T460V151q+vM71akSMAnIGq9R4JTx5lKWK6TFCC
BbNrj1VbctIlX5XpFs+gNwMCtV/xCZJCExfwzTMJVmHD+6tM3HHOOKM5cX6/9I3dei9sCE5UcWF5
7E5LoNpJn9l5I/HdPEgMpPtLdUUXi7DPTJtbhmDq7J0f1N/euU07jAIoM6fkBZezgoiUistHYxPF
gwUO0QsX9aNb8BXAK9y3tY81UAyA4q9hw+GFrVXcYyluz5qLwVdFcDWXXIMMEDTwi4RpK5wP7oNa
4+1fUUhzY59ekR9/IMUwiEiAmbPvo5O9Y27PJl61s80FLwotLQToTR19VizJJasXWop4rvs7vCnp
N19FhJ7VzhbjT4v06y8ECekOC3rv5bHdf2LQwK5os0FNBwDiF4x4b5VbetI0tfFPc3KA4CZf9RfS
YAsiGDnxXgiUK7+TXcmG7UPsg5ISFr2xn19IZOLZnBKeZz1//ibQwISGL3uQ8tTP3tkNed/TATCf
eWxt+BRJauQghyWjyuwmTVAsmBeiptdXG7qYAAU2WVLKbPHp4zSUlkC4I/ncH+1b5vfy4i9hMsJa
+8Fo+gX3RmG6WroJmknrjrKQlWc+fvLqXhVqNg+JD5/2+M7f9sogUb3Ze6j6GX/VyO+YD4eaPB+a
I3/oSEXmFDpP2n6Y89XgzqctoGCcxwOKHEv45JWLAV2W8NCoRNOAa+WWbVh/xZv6W+ySE7LkRrNH
LAwdBg+6cGGb15HbgxtRWdksX4RdAIQBDfOBVf6TvK+zSSwjOQdMSKw8B0hBcfyI7I7kKRKBuq0m
WqWloZ2Znwy04vTK7PiNwrEn9S14XFEqAh+ayoYDwHomHtusGYwv58kt1tqKYKlg1sBkqLjoCh3B
Wp24noLvhdmy7BcS21g+/5fx+C8D83+gIf9ncPhjmXreqTobXhpmH5Wqe0cqCcScU6TEoblE2HMA
8XseOY0VFLtf1TsmRuYDJjFzXn0ZVMr9Got0CXDCpMX0B7lPXh/PEUS/kVNDsRr7AXlC/JXQMRHz
0JWveEC5/SJCoZD8itNTe7bvr4I1LvM1kgvEOJU3fETme0SP1BJxb+HPWlfrrLkqQu0+Q7iPA60U
1JBteCpzalOSKAlTlRMOTwXts8X3ahGF9rDgRe3Cr8+ZjSWDB1e6xmxzzJbGN/xMLTtVHzDdJgY+
HJsfedqYZ6OzGBCqHqmszWGPZ7iZ91eeXmTywCugXaR9XOPYWE3VFWj3ju0FLxSJKI95JdklzxJG
44y+e06bIPsdqLM2qdS+pco8/IjW5onpEemD/k5YPShaxMZJQpvwoWlbMJVmm5lwC5BxqU1Vhho8
LTld3tUDclfzg5aAK/89T/+bbwFVwaV6iwtqbTic9bo9nAX2dU41x2Tmir8bv6MjwEXQbDiNglbL
fKEzn3qqAfyRN8NqKNvZ3Y9x8zoNtmj+Hj5hZ0DQhV6fzH2QmZMo8u9xmFJG5JQnZMxIksF0OorY
OAwxH//3y/IfZBlEEqukIamSboBL/+Htf4hxX2Wm1B+63BnhLlM/aQJ0O9jhJhQWXvHtdWTwxPYZ
Udmo4k7xpHGRvZZ8qaNod6KTyA50qskboGqcbKnUoYT8TsPrHSoHLZtdVQHGcKpv08R5KDZ0nzFz
DTqLVwrZ6ejsYfWIbKVooHYI7ZxR8eAWwAAaJNJc++bpYkl+iFBEmTQEocWEj1EjKhfJj4AycGmC
12tr6arEJOfxHYLksmIHArou/lOuYpznBFsowdhxgdtUY5Qngy8ACwu2ZqgGdWP2vKUAXPS/f7z/
f+n9867nwyViXhZnJGL9cdd34j1JwspkKQ5pMzrBmY43buySW58L5osuYtx7DCbczUxCIp7SMOD5
PZmqrwwPtM5P8xsAA6H0TovAsT9pM39wqK4e5x1W098RM2Bsxf6Axo1JbS5cBmo8mI9s0Yk2omNu
sQn1Bx5etF0y3cQPwGrG4hCpg43Yj/oFN3vNJz/lFwtztGE8xxjY9JQQWlOY7lfEzMqD675JgNVH
W3GwA3t8ipKXIuEgmEJYD9IaZiEE0fIa3cr3uKrwTrKa4GimFhoAd7qb7b/uY064Bbd1i1MoCkSY
3k9ITi6axlIYaFUgb06BGrSL8EmcBKZLwb0cUuhnpTvscgfUMxXaCdOnHMpwwvuCz1JDAAyEyShj
Tk9T0P3kS9+kC6apT7wSj2N+9yA46aTgDNjxdFGugKE8odEvV9Ak5BbQbO+rp/Ed28ikxkKuOdjZ
Lr+pXg6/PkmK+KbYY5715O/lRb58NnH2n+Huw6Bk2+eVf89XfdxzmcsXgV6tGYnAo25j/nDQAiCt
kufmrcaHKqJ7d1iU1xIK7pD8Q9eI8EKAZ04HbYcA3Of05sTUVIgS16DudE7r+wJZF6Ik6D1Azfyz
++xxJRFXizDqKB2jN0Tvp7LHLTYnhmbCx9Nlj9CLhwwuFXuQwcLQ8W1m69eP8BaSGrZPD/mtP01/
HYe2YF3zn6T0c0T5xVlh69Cd6Cc5jwvJfXxTWjiPsA7JewDJsXLBsthiEriE6qeS7czJZQcnVily
5p1MA47RT7ASowc35lB8lK1CeaAa75T39jhbMzERcnKDUpyhgecrnEMtlhtGH8aAff/evDFndnhH
UkxEbG8a/lqnAH6buM0o3d9NG66G23doN9z2iAZP7RlFNGkhdLx+CI/phMWKxXkqBDhUpuNV4RgH
gWGBI7FLcp7qAcFs7nZLxNaaCqG2iBm2cApidYo+63Wke/zCczyS2jl5OJQl5g9z9NrppDv3p25b
gsEDV2X5u5l9owOb/QsIS07IP4CwnNGiQoqIpsizP5BlKbpTb9+L46Hf9hcptwGz7gE36LhqRwe3
AY1LWL7pm0JlSAbtezPPAgPrzkW/SV6mOui16BNlXitsTpUB0hhmW/Oinvsn/lTxvZXTEqZfhw0g
0G/7zsFO8SKGDIYOgmY22Pr7/IQCSEm9kImZekLWr+Bp2h3DfiB8Qnbg7c3mwo4tndWRagpXx12D
RCkI3zgusFjSfDp/vXGDMjww9BNNcNY+0s/YfzjNdTjr3JaufhiIcSIil43r+HoD8QPfGNzS8OQL
bx041lK3PZJdqzr3W+4wVtI7RBLKVekdtdLk093WYAh7+VpC/FM9iYPGMn46+EnC4BBj/jJtsIyC
svXXEhyJ5N5N4VNDKXyB6XY3DFTwsO+4qXiRCdvP+/NXcm9khoz3NdaGJ+9/ny5iX17CNVW3+Kgg
vFy8KGurMc7z3oWREmtHf+fX+8J+7ZBVwqVDUUiXSXNgha6AjpRja8p8emyj1xLCXkVktTWhpxxm
CB7yBbFVyESZ4sm4zG3sDnykHGp8pBx+RJcM3DTolB5OTZYrb4nMj26HSQEnNamyD9PtrtWSs437
LtNooLdemjU96wBa8Uy+nUjFFq/qx6uf33do3wdCPP+tzkP9xwtXMmWVfKkpZOoPxafQCmPWDLjb
cSrfyJVAP9xvuTuljYzm6A0Gg10jkEEzgWGJfbTkSzPt4WALCfSv7BWghTKbh5fveBYMb/v8qEQ2
m1j8AbqJvpUMWydBjXMnxoQOkACJ/2AGWE6mm5wQOHb7AztCfv6Xp/o/vDOZOCRTms2kqTDjj1uy
SbRErMfHeIDZ4QULkS1+gaaAonQ02hARMMmhFSASElu43BEbX+qDdkQKDNTEWYe/GcE/ARMMzwwA
IV7COUJ1kFwcyf/9tUr/JHgkCUjWNFXkFKHU6O+wvDpE5CoZvFgEj6FJttLeiH1aLYHcx9usdp4X
HSCHMZisIAU9wPNtYNQ6xXZGkzn7K4+cSzRue+xQuv34AuZuyNmdzy4R+urXnNSJ8T7FaqiYBfB+
jiemBB6WyBXiwc80h/yI+hkU5ifnTr8UW2Q4c06d0ScdPEfDPfpmvTJ7nHLBHWFGsYoTJ1ds5eUw
Is6uut/uQBh5GtalwwMR+z/oRH+uz9UNkhyb8Ne4QRxlfnG7tm1QfE2m0K9h1f/ivUKDi6Vm2osQ
J807X6ODi4VV3j0Cqjsn3hi+GMKBRRMzpGPuxYADYcM1Bj6Iy5FKiKmvCxGNaAu79tKuBmIFlsVn
h6/vp7nWBHRtHwcuxwdPmQd/Dc/IG5nDNble5l8GILx2ZLevUGRn+ycyll+t9SMciXZ0ImQHJIxL
GmDKBnXHUWHgPcb2ZQGOWhUf2BU1jkhZVL8HSOAVHGX0mswWPupbRulN63IE1mdg5QPvy1zjhbPI
j320VoUABE8YFxxcB2lTIA340NMLuzav1G542lkikAPVpy0GVg8quVvgNXgkpD14pvHDnCVzrsN2
76HaeNuE2WNUtPPyICAoBWpqfvvCyi7/VusIWfSfzzycCTTs0CGiKLL2x9FRdZokvhRhOHBS0CE3
iu7zEu7guFUWoU2kTXuzlk5PNfHrgmG/Jq98ybSp+iCj/Tdbcv2Ya9kB2Out1SeKgLCReKP81qvh
l4fj7MLqXL0/NkhDmV9qxCaEGcFeLBAb3p4gdlSVYSjccB8jqSFFkkerAX7nkKaNTtZNC37QqzUS
zfadwSDoLyEa4ZYFUb3g3QDL5blcWWAcGx5nbCWAgOxXOZgOwSs9G42XHO8tP0+NBlnNZ6PbMgrq
nKfrYyOU61d3YMZv9qZ+aiFAdU9cCEvFPE+dlYNVR/unem2HQHAHKr9U6puDEdHiDybJ5579p4VZ
YoxU5+RX8FffMUL41fvg4H/dFKuK/pMF2Gjy8UJn8AVH/brRpVyd70F5vKNdhIHY4tvA9YEZOrUF
Y5G4wpnbmiOtvR/j5lRogVotxgAeSqSL7YdR/bWUz/1ZXfJZ1x/tWiemFLHYJM2NYQlot9sxTNoj
D1suP2EuddZsOYJWXKVvYhw/9YeT/WbvBg8H/3UGK30ubzyFox8CJ33uF2S9ryetmZVVn9FrkLDP
ksSxwIHgx6ekwO4aPNDTf1YrIuQMxvXpBsiWwka+juguD0rAfWyuif0ol8AY5VKHe9MQ3fBvaG/y
5nnWvs3Ekt6YyJuTit0byPksn+sPjvct9yXlDKAhDC7Z9XlNzry7crqh8aM1AcAZrrsByx/5zmuG
A3Vvnp6/iN9fuxarKH2fi+IzOpgxxlfAA67KH76XfspZMKfME2FZYdsacLTQ6mkRKG9nD9pCod13
0SFLKBB8OdmSBk/hXd+J+EbmKCjjeAl85VAXuIl++j2MRobT5Sjvxs24wEvCEL0U91CqhOBQX8Y4
DeXQ14D8q5rHQWUb2+e7Hjogd6oU8P91NxjOTj/F1ZphjX+thnCoV/crH3YqePyTkOQ1N0+zSDVf
3WhMeOPU+Ra60jc1tqn1XGbL+Mg3cOYLQzTaEFPQOKYHMgvVz0xfHYFwzEX5jtAbovMqkQffuqn5
DZ4b3mqH742n45Ex58l911qApXsOME4yvXeKd/iVdb1hEOD86raEcJ+eU74BrGe7Mg6ILMyOHY2k
xOH4CLgYAmP5RBwb2tJGIypl1yyFpebxOHSbA+dbo5NxUC8Qt++Lz9av4ZjX0WH2NqV7W5JJ/riH
FhqZDiAwX1U8s0pP28DzYdHZAv7yM1W1uiVmdLCbqQ8dlokmRMTqKM4tjmvc20sCUBnF1C/Uxpi7
UaIpt9DVPpAm94qbTe6I8h3p2BI8aWCKQGJdWLBO2RuhiwGKUgSZpQ1tG9909nK4nJ+BOZlyib/c
JeTbgT5jIhCO4h58zQFT99l18GwvWWT5dATFzYXFuBMSHy9iS8a2HsicShxfBLZrfnELIXgTG/z9
lTrImRTim2zpGh3koBuY24qFdikcY//fpxNKkP7jpEf4Y+qoxBRAKILZ/z6dGIaoC6gG+gNcewtn
SpLCnRS8RHkXszMUqPJb1sd80uUCMkSXp/KeNTtF3t1l+B6SpsjGmm2JSpNxq2oByEKab9RoJZg7
4dyXfqacSCTJh8WQbqbnaEgM3aEbF2K/1tslf0KMFzQz8SN/VET7nDkzEotdukN0cydlm+K+yrpN
16/xYejmh8Y9gYpXh4lJYPuJ0JW3s5Tql5UROeQW4IBFZ/uSdk/KT4XzNGqUb4ZAKYkt65fX1716
i8QNvTjj43eUjxvMtJUKXPgu/7biJh0PElY35Nb6pexPqrilp4K8d35dVN4JGlCJ/grR/rX4ZPZd
uGWoQGAsGYtKxJq7bPT12H3MsqveWbDf9+TWJkdN8WZ4aV4/mnF86StSlrToI1W9WbRQmmWIbk5d
Gw/7kXPlVycAteSxR2WUpkcRa2x1KrnU5QPY27/W107T8n98/boq03Ku6LJqTG3nf//6hTQxQqXr
h0Nf8ZC5Jj3IH+cvgLyRckjUMN74IWefOTGNcfM9U6vAbHZVflbxR2RcAwoFw53Jh6bghlF4hkaI
+dOPnspwzvWtalSLWvzJG9MXicKYJR96KnByoJJYaPGvLGG84CnQYKirGEpryLoBJnF8LpNt1X1U
Ii2PHQFCOOZeYFp1hSxWwxA4oK7QmYwM3TVTk62D6e455S1pizLcyUjoxUhG7yXUHqVwKFHx9KVk
s2Qx8Jmm4jKVeUDPbmH9Zdw1S2IZZ/oXH4cc+iNJUHM1XjPW9JJ9j/pvnv4MBGC0euOnvYO5DgCV
ixl9vjLjMaAW9OUUu6r+zfKOEB5Pg8HIYa+QbsAGhM1Iwx3rKKLgnqm3FcnSqDfh8NUouwI3qszj
hkYHXVwp1a/YMFcBdJVLrccbKZKDPAr9OmHzD8GEY48v5B5+jiGJe1j0edIItZU0R0nZPUWYnudN
eq3E1/6ZtXO52YXDSZjXWo+Pu3az+kN5HFKsxhiglWWfrQod1fZ4GBryxR5YFbX3GDG/LCVgjG8C
sp+agZQnK0AioJNpehLopXjoRyrq/bAnjtRrK4guMvFZqMkNKM4zLuEqvqgGSuGlQdVPastAfvpe
yg8G/K1IjEatA4M68vOYoEooY4LHnq4J6cUFJYdgFPkqrhT0otck3VfxjgpGghvNjGKz1+X+Qbyg
rP0+y23P65LKpfz0Z/p+SIN2NlladQgp4pUIuSOVRkcQ0Hn32IsfhyQCYK+WIsUjjAxI7viS2P3U
HxEmSB7UefvaN08eG/E6Vxapzo6WrWQ689o0KB6f+uxNkdYEyanZKfnoyTmbgf1JYHC1QWQQg0Yb
8V8iLLJVPpwkgguVmm/yjuc9HHGX8wdonjWWaXeVlIWiuuT6leovWuzkIzampEtN/NSjTUz2XBJ7
g/yRS+sObzhJIwZveZ+Egdh/ibNgVBA947/ETdPAkb/1d1bG2Omw/BKt9ao+GmwwD/NCJJ+BNGTE
dIpV5XTns82ZzY/cwGN2aki4J2myJNZudDX5mOnfZvmRmeQqZWduUTx2zOesqLmwrJutyGg/5SQT
F0Smjf3/CDvT5Uaxrds+ERGih78gEOo7y7b8h7Dc0IlW9E//DfLciJvlqsiM8KlTlXZaCMFmr7Xm
HLODB9dbjLfDUwDTaQmIOv9iyCDPc4EgdosRfHKZLQMcPJjyme2aZzxcKiKxkWEw8ltGN5CqgH7Q
jv/U4z1sL41C3bw9RC8u9+T1DCrS702qmBNQRHyvvrhzuK3GfU3sJ2nPU8MpmxP+I4d2/hH7c/K2
tKtanGEAjbt7BP6Z8s6TpvtkpVsJRKOrwPQhAhIEFZoWhhW93ZtD2Xi9sufYSWceDsgfESzWiNoa
t/cYAgi1YwanUSFQxA66J/ZLiLOoGeFSAHAjKR0W7shEIS4O/kOFckKBzTkPFbSMMYwroSQWji5S
S8+4es3kwm5jbIYm2+AaG4IvqF5FWHb6WUvxZtRnblMcBaqDSl2XJKqWdKBf6IC1u+TcCwsJQSMz
bTGklZq6oeimJPtoh3ZcpLEbdl4bO3GxQQuRkjfhL7NhFwtbXGsI/MHUUkLVhiefIz5SbHqQ6gWb
KQKyYqZpM+yA6hyIiHhQddhc8wQosDyNfzHG0pb1ZxvoPJPm0m3wHoVgOZjrOY9xj0CVDhdT2wdd
IfppdA0HN9z6Eo9Mp/+W9CXesvt6FBfsN0N0DUtFAQhwefhYh2aSJ4xXvFKCstYCeCC0SLjSo02n
33l3qB9YHDucgZM09SMHcltL1yR+2E1p2H7iasGlCU9ygc+BhJPqaUQGTu1f1O8CAm7OqamuJXNb
a2v2wrm+HH3nXpLFY/iWFF30AQvHppWfcG4z2Iyk777YzWTAViuGYPdmMaSLhul9nQGrnbdzXf6m
GIZoVIenIr4EcGPa4unxoLlw5AHYJYvsWkE3YNWbk4QgAEwOF/qrmu0524yRiI0uX3jp7gXhjC7O
6asOXL6Yx4ncQjEwuBHkJrRrQOtCNIa4lef9XgTGTV9HngaV0UuMYmWP7kVBgwmgZcJVZRRU2PGb
k3ZfsSyFe1xu6WPy+jE3flA5oeESJhOpuOe30MMdv9CpVoFjqk68ET6pfARkcEzFfcZ+LoPhpHiu
QHvSLfviJmrQkw3LR/wm1u/GYwVpqcsZyajPPkYwQtmrmzZybUQ4EMFuINe6f7faCit/btweVPv+
vXVLYVulSB93xWPDxDgh7oypnPREPXMVN9K3VHxqVOsmgWuVedEo6ZTukstE6X0zFJPrZhU9QDTl
3xX0Lgk1Ql5wcezjkhkXKixzbwyeWS+4nopsryG1BFhilbO1ah7Cal3KtDcp9jUFXBrswg6DpazN
8OqQflDdqUMBEyiMf9BB6giimG33M1Yi0Rkgi1T5QRroR3BW6dOFF5mdYocnmUQruUU8HeGpz2NW
oBdUMKq5k+iAh/LVlJ5myPsaHf0LcYDrLroIA7hDZPEycBSIgg9hlZdXagp/9tFhP61DhEMGfj+y
lNT3JhE3IW4EAaVS0zPTeoUolbQr8b6ISzelorkzmxFMlk4cY0jjCPvUCN67L7rZJqA+ydFs05LK
IzuIbjlj4zqlJc2MP3Gjat9BfSro1iriYBtM8ErtWWLfpoUkkwTPuf6VoCLjcqrzRTSWeE9B/Vwi
ynI02bW478aXqh6sgKrPZw/Q8f9y+vJQVW+AKeTzVGoN3zWid42bS+9kNhLbQPOCX+CQlhU4AdUz
+E+t9tL1X5m56fEAYbEA1+GzLdTI5StHAmae2/szMYVNs3vscxqbH3GDsBWZnG44d5mO4kfVAGyG
9sxuwuuQj/XXJnjT4ms8W0kBkqJ2nklUddqu6NmCfsrIckMNzp28BrplBABBejybmdtnZ1+prAjq
hPJg4+HdmfaqdDTTcxkcxqDYIopURiZnrbSkUugA8N09GbneyC1TsI9qJrFhdAy0C1CHTEMH7crd
ljmZIL7KARMgjbYF6s5g9tFC9brHyRGklSHUnpmTIHJ/8vFYBzQliXeISi+uZ/PqTdUh8JGvFZ1z
btQYoZM4XHNppxLFUiD1FRnjp0Ho3mNm1vAAhCxnUseSAGpHefEjMJX6tMsiEF4d0eEYh6q/Cjo4
jzva1W41IE6sazZmJIo20Igo7XqONVwp/ZdaXnRC1KriPc5uAi0pbIJ3NNopa0uA07TEomYiuZXx
EI2Q2+o3gy25zpHI+S3PthCs4llLIgfW2eErNyDN+keFbVWgbirjRQxe0IaY+loHItFgQQDfwfNo
3zMWSz7q0qqATuosssmhQkwiq2dwqptm/4jd2S1D68FArEYa0207xN4SMmtd4zHN3o65/TYpVylq
WZ5MLf+jMVekqNOy1wdSryy7gYCPq6/2zvZwmZYvbbcUs8GtADyBixrnMjql+/EeIVRCuCAnwFTG
jY4XCtUTYZXIUw2vog3MjKl+aZLrrGAJ9wzUiqKPzfFcCPjsMKwHR9YUZC40QFCCbaqXfCnpmsP9
On9ADYaidq54cNLkxDRQrSA76TtJ2JY+HP6tnp1Rr2kHWlnx44uXAFVo4rVcCgHN2QOYIUnZg+wc
GDuDBR2VlxFi83hmD4ZlYcSJxF4Q9f54IrzADrRtyc6Ll+KgGdbvamVHQ5Mo+zFxkDanjvxsFhuh
vyrGX0w6UC/+VW6aCLd1Ys5lBjii+GNwI1ZFWOh+0SPgPAvptZA/hfgtqzFLhPTExrdZ9ZHOiGA8
ZUBiTOG94jjZc5vqV8sjJCxaACPEYgF8eBg7qd/H0eY+W0vVJtJemUfOhJ0uXwYhRGH5ngIZGzca
nkSyl3UwW+e6/+yNp6zBCrYWOjDq+yZ6HuV9hmuPZ2i/ymp6BcsgAN9H8pF4CbJTB36fJmcSQoFh
fem3+f2Asx47Z0CdJrntLdPeaIvW/Uby2YM4JFmILODDynysx/IcK1vF2CbwCNBiDrDTeL583NMz
cEd9tp2GHuKVYUGruCwtI1x/8ahipJIA7dN/pOG+6oaXIniNajCEqyo4ysI5pTyik9o1665aGaZX
Qo0i5Kmy5WiVKesHi8YvE3TTcjEAK1yad3TbnqjtErgUwKjYAkNsardm4BVbNotMvbL01iGQzhFy
hBFWQYZDEyUl2rf+idaUSASushVTpAfeUIBTfyniuSiuBfkljnYJYElx48sLMb8U0ouiXf/SpjL/
bWXkwjFm5KPqlNb/lvEIqRhIZdafIcindvGUIQpdqK8IiCnUdvheMVpYD3v0SMWaYquAHboSlGA7
P2ZLoBK9FT9HTnOkIlyUW2gU4lNoT8J83C/OfV5uWUQY9zQL8QYB7Cu9qMjt73MoD4vIoYUBS2Fb
rthUHO7z+oANUfb8JVDXDbbGzI25wy3Yu+xNVoytLNMmaeZoMl+7ZOcpLU3FVZLYSbeFmk2UKm4V
gf3lpLBR1ymzY3VRrwFewrhZtNqae5Cdhbjorv9PqiVb4Ytxxrq1FL9NSpsLJNfUpeWU7ylk42cG
bL3DqLoz4fG7eFIjmLM8FVSmHR+PpYpiw1Kvs5z9vIfjeoalKp5rJ+qR5gUsGP1whjoIOATrzgNp
OyOV3gn2TeGEi/WIeg61u0hqiQ3g0033JOzyNJksLdWxuDTrcp1ELtg8hHWYXZnKYR5Fxk39dDCo
HN76bbUgUGTB1mpY0+NUZXzAKI7Dle+on3++UsxpBfmn3stUye0zZSzeInHkP/R0QX+Xw0Ss63PL
log9Fp0pPPNfJEsLQILoj7xROJmMp+FJwBJm+os2IZzzpRk2M2SY+9BVGJ4S+Ezpyj+hoDM70ZA0
NnPUDMgj+ZKauQ6VlEqJ0WjLLgdMlo2zKAPgJyLHswfT6r9ppZjf0afwHdJJIsuKMS/jTg4JpRlz
l7fgAwAUu9wHF40JvhCkDXLY6duQHRMQX1AzsUug1JMhVlgKQxSm9Ca9ZulG9yvB9sBAVmHxsVAd
VQEuiTkdbBn7XT3/84n9lcnzpxP7YySodUo7qkFRn0N2G+g/IW1MgvM5yn7EsFhYhje6TAYT6H7O
OSXMgeYhSacSuiE81ABrP8TdRD5AlcUsEMHLc/RB38RG0oEYQ6ReZp7NSWIIwUC4msOiDJk1TIgH
cC8z6hCGIdwryqRD/POb0/8tKOCqMdAS4JdWpX9pfNrEqNVASOuzsUDMFFhbJpjmB7I+GvRIChD2
8jAF5oKdIi6mwASSFFw3/ow/8a+1PHie+UvtGSsI0BqGNj1hwN9YSr79j/ao3ZQbzae1XT8bG/XE
rHw4mG/SByLYXXMNnhSX5NHDcGP0IV/Ei/mdH/R38cKwg+IEUl/71R67ffLBTRVf/vzGjf94IPPG
SUdSsJlOGqd/9n99BsBNr97rs1ySM9YMEDYcxpUdjZoHnXiyRVZDCngGcbYTSAthdgjBGtdOCrkD
Ll01cZg65rOjTSNUv4kPqpQ9csISW9U4Z0Yes3ImDpR+6D+Swg3kxQZNJ3BWTE0tIOvsV9lL0f/G
TfXAhmXTxYDei0sTuQ/0NBQGDelBOzr4j5CmzbwH+Eb3xBFYnoG4DQ58Y5nG84ihxVK/VHpSmGIg
BBhTCBx3EWER2kuKitEpKfbIVBZdt6Ef+pc75D8E5lNAl6TJ8P5MVVJ/LD2tSYbW2JX1eXZkZNMg
FwB0ms5n2/os7GLUD1dkkE/VrXqpQYCf4l1/qd6YPAHT/qUw/vNHK//XNf374fy4YSO9JMo84nCC
dI650Ql1j+CpfuIeMnImrzQOafKz+E9rYTk5HliYOlo38yGYRw/PDLbYGQERTm4w5IN79trMIppP
Avjiv5y7/xDZ/fPcTU7o36hgftyR1T1wsMNkiMvaqTMlm1bE2kBlhZinOKAcQ7geROfhq4eTVcyl
C5Hpl8cXRIEP/Tv4aA7NWdrkh3E7buuj/sXqWa1gPeRX/+FROdxh7Kyi819O87+BIv888h93UNCa
vj7qrIv+V8OGAAsrgLGQMbCd0lbLLZ4ggoSOcnpM8EURxBggySeHHQ+U4Ki+3Z+rd4po7Jw8NMoN
CyQbdt/wVCyBF5SQxs2nL6fB6pswuHLxl8VP/Y8RINetRtytSTwa9uF/nvvuHgR11+f1OYqXY0XS
8iLP19jBYKHcm1UBsBT/Fizudm8qy2FYGfFB1VYhHgbGekTwIV1B6MnESoU5T32G6I1R1qk+VUdy
DxjZMkXAyYic9tQe2zc2DUf6VcCYGOL463jtr6ujEaFsB7I0zkdlrvG07BZ/+Zz+a2NgiJqsY49W
DE2bPsffrjBREEatiBPe5d2iwKffxueTM9cdrJgLHwUGTUaPtpns0sIrj2RYPLHUtCIsXlLa4RdN
1iRpWHPUwatRW8GZvfJw+sth/ryc9NlMlUVZITuOsazxU7SXD7nwMJShOv/yn+jndJ285OvoXfqu
D+o68BIHp8XaPIX7dAGB40JHP9NWERs/Yp0B2J9KlC570H/cIt2vR+YX3VoSdlKLERwq7b8Vdf/S
CnHEhgE5QiNxmqVPmy6v306s3DzapqYFdg6X92V8YIVYyLcwtMjPDlZ7pjgrCi76rog/EYHWT+2+
w3Gy7r1kkSyUJVFDhS0uLjjcoFtcq0t0dnQoAchKBAwMC9Vwl9FX8WLBBp77exJEoWssmM53dCey
46r9Gs7tCUfVPjo3rO9rsEzDC0rvq5Jsmd4d/vwBifLPC+l/7xcp8ExRyUr8xXb97f3OsnQcjKyG
q6Tb/kU6Bu/Dd0tXEAXDQXebBZKFBSomFzvXWYUn68FsVRCWM3Qsc5vspS3mm32+ApB9LrfN9nEs
j+h2EA+8wLxegAje5tv4zOB3T8I9uYAWmwQr/H7B+AbU2lYdRbD8Axpgqop+XXAx0IMU0HCmVn8j
Pd1uXGGLDKV6lqDuoCZfUKSkC+6ruYb1y20PoMEsMtzdYgePXJOAslv9OxotUMqPAzY77lhA3ESE
AfTEyRmvscN0L+SQIEoE6Me7wLwFwEZnwGohvFBh3BgTyS1iVoYPBc1F7FAi8Ofoux83/UDew19D
JH/uXX59ELppKgb7NhnowY8L795JWlGU6Tk/NTvluV123BHBm4lkL/0C1giWGWUuCbxTPWIXBp4k
PAxUagO6xjfpTCcBI+gqWmobNmTH7KQ+ky/3UR+LVbbC/7QJEcOby+JSbavt/VhdvulqcfZAcG8f
FM4zz7hx7W3jr8fa2A23+1bkDphdJMqm+1ZfkuH9hEV1kT3xSFOtwE32wgGk4KrOLbZSG9JMnGhP
ktY5Xglu96L+5VL9F+vq5wmadgi/Xakog/N7GFbTnSlQyBoHrpZz+gZaRzvAglqmKyZmC93x0RDl
W2HXoqqqvOwlWxWXgHr4xhaUqY+yyz06BNMm5dCxc+GDB2H5l4OVflb4Pw/2xzJS6+UYl0KenuNN
sFbZUl+iNyKkgAiVX/0LwrXbnbM9LNujWFJkRjdja9iiIzsM3tfJbfY3+bT487H464BoVIEaUDRJ
mv14LN6bVM87M0rPcETdZMUQCF+CY6yzFbqjtbz887oi6dN+7PcC6+fr/XhAdbOo6Gnf0md+fuDF
OMrwd3ne0Diy5A8FLwCcFopEuu2TB4AWzKSpx2gUf2YHNMBz7aiiRsw2ZIAtSJXfxL71lj3RFaM+
oXnWbrJDt8V+eMqPZIuvBVda5Kt0S3OVvE/cQmTOkyX4YahWWdpGBVuZ2TYAsylVnKLn/oGjmLYF
9kQ6XxWWYWCjA7t8vM5WDYTSsA3aQE9sfy/tmTzBZbQqdzMiUDk+LGzn5i05tp/xdSoU8Fx/h4wf
aUlTRaC1/aXYpt7qvnnH2rdEA5RhFiHN3903m0CF1YwCDEAgvprIYROFcB3f+mMXH8b5pDQihsRS
vmCUInvAFoQyiKZthUGyQLlAure6JgNp8VjSjKdV83l4vPZH4W14RY1V7Orv4bV+J+wheJW8x15/
7kGDPyGDomjX3+FmaO2EcBYZ3rEnpfphGGfYwVWhYUOLhVYlB43elHkiA7nv9p1sJbKooV0/JR/i
JfmgX8NvS66lvrh79bd6yjyq2uQQfQblMnlVL90n6TMzr/1qEjt6RZp38DeI29rt/Y0sCgFeb7HV
PEQv69IbD4aj3LhJsb6gxN5RJFFDc3zje/rJ3N8cbJVJKW70x2r2wR/MXkceJClCyGp14TjZEz8a
a2o9vNGYIPMnPiYfZB8R/lNbwDhlgakwwwJLRCS6CxfpLdzmHn3Gde79+arX/nMN//832c+GsJLV
ZSbo3GTGRfhId+ESkQAb/k3/lB0GaBfCMr74x/YJNpG5Jg21eysADBiTCabEhajZmL4ShK2PwNZJ
+mhfmOfQQrPyz9m8OYhbuPxO5ZRP5fJ+Kj9z6GvRzkQPqDJNH57S691D2qbc7rR7j93ZuNEUl2pr
9iJc//xGf/kMf97d1Nez2YzoYwmJ0D/X4lhTtAcmgPQM1nwlfMBfAyHADVwsCUJw9DMm7fYq7bh8
rGptHHiy29ECttYrmYgox2sv2DLRtgCUv4hb1FDy8+Sn+vNBSj95U9MS9PtB/ljyHhVTu7rjINFc
P8+cbgGbnZ1DcEREvAqxgWIXdauLI3L9vtPgqxbgX+z4L4fxnzus3w/jx0qYKI9ZW8+mw5hjpURQ
EnClw0QkqJeEDxtdyUFYyc5uWR67XXNC0NrvlE2zDD6l+WDlL+1fPjz1L+fl506jSoJM7eNZesb5
4xqLN2AY+0GzWXFWqMm3kGptFjAP+rbbfQgXck8cET82KAIbAJ7ulYhyIajSySBFCPGnRdbEoVxf
uA+XXJNeMGf4s0R+TX+1vZbrx4v6lwJb+q+n2cS8lDVqoJn+sy9KBEGiRGafnp+1lb/K5mwuv5hr
CA5qsp227+bs/1IEp4zvdzn8kHj752tL+69t8+8H8KMdUehKnSo551DaqufofQKyGaj0IfK9Qvio
q7kICN93Mnp/mAAw1EPymftPNZ1r+vifcFMY94YgqdiDxraRWQ4qc7TQLOrzPEEFaAlv1XP93vFE
9IjTMe1+wVwuZMoF0vxFvjZW9jHQlwPKuB4W2G1sdZ47f36XojGbLs7fb3RA74qmAbKcqaxrwBf/
eaO3QXLvxi5pz359GaSllnpJtAyNd5XYR5Y2wFexjmFhYuY9TmJxDBUHq4GZXgkMjyrauq96vh3S
T3/EHpBdutmqS9emthyKCUxtzFYRwZXq2p8dg2ALtr3TCE3ey8KKcFBEg2N8UtqTr1w7NG2YxvXU
VYpv6V1jry/sOzqUQ37I/K1Un/zimexucsdraVOEJ3hhQ7MhoBh5nSEuK83hYWtEq17fp8WtTJ8H
HWkDFAvpVEDsLU8yMoPmLJvHnF50c99VMRY5+CdWcl/coV4EdInf5NLBPSSvsz2TmH1JqAczkrub
OKInCCSptPuWqW2sLknlusUzyMcHjXyR/lrz3XH47EunGDfgUR+dow9cF17W7mL/6RGcVX9Kk+zV
fZvsm+Q56LZ3/W0WfcaPl3qE8sgRbHg4zHIgl9d6dlLly+g/+ex91b3EDNd/bvoj6ZX17EPqtm27
E/vn9kFw+1Of7EfzaPTHpNho4aog0iTYBPK6CSHGrRRp3XXbEbyZvuKrZ7zsP8VI2hVPVPfC/Wjk
J03d5eOKgfqdWz3dqvVaJxDmURFzuqySPV/BfU2YqQwrh2hJCZuyVw5PZr7M4mt5Z6J2DLOtOKJE
fsNhzSlRc3KUnzkUfulMfC0IIoP4VGyScfXoLVXxIiZ8CaKg5b07BPcdwQx8y0/WYwU2c2QSGq56
damTD9Ad/NBTx41ag3LQdo25aQ/0omYgGUDHEy8JRpYPL5HXPuf9To7iht+jV4uJRcuEAb81sWSc
XNQUhVeU6I08v6NZtK4YfhebOzP/bFuryzRa8aocSUPMJqTafSmv78JTFDJrh7VF1g1mwV1Qnnid
qOfHkdfytg7D/SAoXokWBGHE/RA3a6Pd33U6kKuWtUpeF/jfEK0ENvZsBI/sCYiH5Q/1wkPPNtJK
biYoudY5CvpPzFJYeXrSaYA+zvEt+bkt8/Fp5AfYaDZ5W7p44vKFpGDACMeEZ8IicmIf5jn8EqLE
FvxFvZjXwpydxgiNi1THibQ/T2DgkwLF8Md36UnyF311HmIQAM3APJHXNR1ehZeA4g88jks8Mh1o
upVkm4wef70E/+kbDuN3zi/PfdPhrgH9zx8DGm47l5PBwcIem+RZWK0NJ4vdoljyA0veY9p7En24
cRVwAkn9wpXNHJJoOV4UZgybZcHmJPCO2B/zpXBayL9s53Bf48qhSgZlBtuYI+StcbTwnvgxvotY
EvofndcZ4yUceKXDTyaOCQsDPs0vjADosen3JXPAIpr4aiCmVizJ3MwYXAAXeWOSjulWsfjNErVG
jzAewvucl5NQajAG5WR2h+i+GC5ou4Cqg+Xjdwb0gJI5fWfwJfwq3iXOaYr56fpmCWnnBDjj7YRP
zBFBH0M51xPZBAhFBP0/nzS3vw6cq4PxL6/P2ePXIgegQOAXcglw9jgc/sm3GvaNphP0To1mByjY
RLGCne9IXwz+QAWAceI6IIMjLOfgAjlMPnIWOc5OHEwXAbkP/LuhTu5KrjkutTjjU6csmD4x3jhC
NBrYH3gceOscc6gvuFIoVbgiprOHqJStP1fTr+8qX4C0+IT44q3wclwI/JQcA+bwOJhfX4uBfgvM
NWVgpR2JQp4jGuVNcu3hFuf65Abh1MhAn8DUw+fheoPQxunghSU0b86MvTN6inLDdcsJJblluE/I
aCJgbh0Zd5LtmpRWruwNF+PrVkKtxdAMxgCLL6pww5rdHZraU1A0GB1s+Fw413RKzbbiV+OdUo2z
AGgazxWIZwap1D+ZHalTBINMK+sxN0ksQl4AczCzG+4Q0xlQ9DKTgOkCyzCZzg0ifk4j78HgmqrR
KdmImvkgcsLicNqZDvJ9Pm0WxviDoT8E0+nTZd4+0bimN8g/U9SlsFEq2yitG9cIKG5+CV946trK
oZ7gHXBlVdcKttZsk+O+6bnBLWZcPlwPGdu33X8WV16Av4W46V6A47FFH7CCW38az8PdQV088UXn
FTJpcRmhy2eHR/UcY6iefr4MSJ2w+Cu/tIEWo1EpsgFEkGmPvlNHUMgP09fkFPF35bmI1AFWH7kL
xpxhdA+JBZV5DWZ8XWjO1m3ex9Qe3vnNlMaMuvuNjIEXB4JV10v+NCQM4P3xoDOIJ9WuP/1nPJr+
t/bco/hHb+PUh8epOVWfynt8radZpktDocHeeeYITerfD9oMCWaGaMsHxW3C0oi4hXM82MrFZ8DB
nz6OMZCi7Mr5YuFTELmGr5wH2gWquhB4RhZLgEjEm7AR4F4QedaHZxl/Y0dCgQWoVeUhTbrwDsI3
uO2CbDV/B5kSooW6QArf0afUPMpV4Rt9o7av1/lUG4/PAV7IJ+rodtdeYpt71/OteIW0Nbvk3uCN
5OlarNAv8Zb82gt1QQfdwAESkX/W3w+8TNToGnDw4Eqdr76zizFu45dG7YUtrZgjTQRFSLtfuhEe
VGsTskpbm8/pdRrNrn1GPe/RK7MAMBlPhNB/8dMlg0UDFZzVM4Y0Vsw5Ro6AVYwbFSQqcmvUCCmy
W5cICzFzaL5ioMcob45OLKLiQoVpUb+W5T7G58eO2ApIAUrdzJij/CDImFhaxG3oh1EJYGxGmSoy
KiMMo10ABEkPzVP5Gb32bxT5jFwYqKMqoz1QH/ttSEfGdzvZEcSFMO6LkYxXBu0T/Fx2EJqRdJht
p1RpmkmM16S5rrqFtBjmeN4YfzBq9WUo8As+rDCa5vZEOvLiJRIFycpw9SawiBcReRbs+HArP/V7
rPlMV2BCaIjFS7v/0J/MK59AYlg4bRm9HPuviYyGiVXxakrO0ZXFBYero5tcmMMRQWF5BSzP8Msu
UVmAzyDKs5mXyBDa8pTQ5shKtx0QBuQLpfZ0IKfBST5i9iGkmaxN+N1Uqn3ilOkmPdSnGYMRVnr4
M/gcEB4ascvwkH+xZcVCOcg3cXKBOCEBNpi5fAoCS7g2Dz7x5hmG1byYotuka/xduWENt7MgTO+m
oM64oQ5L9qQ0akjoUkca3FR+ZkwNBxVj+uAolTerlgEOCChjg4uaEL0sQtS+nD7SUeaZTfg1D1qi
GUAj2UhPhXFJGp2EAYJ/wnMblI+8BIJpoV8HQqHC+uHOUVwxXWDbrEkaraGbuhpWU1qEcIy4P/M1
QR1aeCK8U88XjHNNqoDH47XUcU/LaF5rrV/mGuKiuvy+9x1SyVQkvTR+CliRDP+cZcIuVfsJl8Dh
XcsSnzN6RoUFh5URrmPLQ8zOI0fV1nJ56IBwd7fRWLcwVTXXUKas8Jzkj3DBdT+AUwomXiFOgrzw
Huqy59M03bZzMMkQSD8gn+i8eiC7ZFGwq0zWAowifaUCm1Z52tPpIupxK4VuUsK53iqy95hChleT
1LQ8FfK6Ds8JLkyM9hNlt3Qego1qUibnnQc64aFw+6eVF47idOdxT8nlJDhBR8Alrhd4ICwidixF
dbj9mCO7Dy99bq9MJikoCwhi8xFQ0iRMnVpptlSTt+SOJ27IB2kxhzGjCHVzYGTi5JuIZhb+vWT2
lA5eDluLEXvs8K2suIQS9xebumlxUUw3YDfKsw3cHxtY7uV2iplGKcMgm9DMAF4EV39Ho+gZlDtL
AMHBXjVcyNShIcmfcBGBs+CKpbF4mG1Qf03plOSusGGnmh7msIBYsp5iAzEtPtTTiBI/3JJ4Xemv
feYMhodiSeGyrDyFkho9RUlfDm4IGn/DhVdMKrOBfpCdEKHZBPvytP4F85Mz9kDrUPJSAj700FKE
GxinkQUmPpmDjuTgOWUuWTp3Y17ki868Vco1MWnKdbWHypWG1r12CYRlecQeFutcl4B8CTuz/Xjf
0WnKYemCEFd25lJut6N2qCnZqCCEq5w8Z503CEjLJoFH3Wzv7bGp1uRW+aFrTGE568n0rSyKdnnv
F0qK8WAt8ZRLHneu/R290JIqlVRYorPhQoIfByqdzwv8YQTR5cQRS8K6pcDogauxdsNat5KP8oo6
2CQWD20nNxoExRAlhYWgHnrTQMA4G7mLT7P7Ge8Sf5P9dT2lwcu4ANl91zavNT0lyNvtbclA0YoF
7ww5gwSwL4PdC4b91/Kqv5vMHaDoAKajnDQdnZZczfjTKff8HtRf/CBPQizILRtyQNf1Pha+9K+q
R3hlEaMzPRC5XsPPu9Fsm7UoeCZwvHhXE1UGAwoSIPgCWr6djcGOu685j1uyLXwKZtQXdo7BAQcK
yr7OrsmjUrF7eDDSJYKgSF1LreJjPEyz5pzMIguFAmx8XZ5CLyRM9USE60C10Yq6I78lnkPXYVao
ARVl98jPw6MBDEoFtlTRaVgy+0vo3GDlUBxyo/KanaVCyM2mVs7MJ0nS4jfCzOketiTiptkoCrjX
HQJEg7uOAQW3FjtlOCfDokcLOWHIXS6kGqk4BRorOMkzvBv0B0yoSQqOYXruzGiRgThoXFznBhmY
PLAQSTqNtoL5zgUlN55KnBpYAN+JcupIS8Y9bst0/Ph4ST2uWewR8y6Jxe7u++i14wFFdFEuQChy
+Ajj9EOrz9PyQy0MljBcVdWFAG/1S1szQRiK6e6Oy8Els3v8Vr/YNyBAD0xXRbceLf19sTM8o1qg
75viih8vqboICKuApylOdCEJPz2YkgSWp8sSIpCaGBGGzsKI0w6dvoOQs4VNj70VLHDgZYTV4thA
E8/zS3QafMj0/kBAti6wap6wsBPZPzFyxvfBS8iYT8xpNwOyc7jB9nsonvIy3LhL43Cl8q+tywnN
Bnwp7HK4j/wJa8RypyiLnl6cLfHLIzduKN0A6WOmm2MV8W3Cvz/xnvG+SGXm2aqAmaEU9t3xktnF
9n5pPHmpOT7MqxlpfA6Z7dm3dgY/b/BYbC2sQM0KFQebDJgfiEw5FEqcdMsqSso0awm4H5V2O08a
WFW0i7Zo9NlxIJcXL5zReFywszMNR+4cbuupEgDmvaqxMtD9Gt/xuTAawl/FPVf3bG6OufhREArt
Qr7oPRLQ/dTG5IBxP49dmfPRLxkiiOA1akwybtMcUn/EfWhrt4pM9AYjGMnouCftPlwmhMcIz2Po
PdjZgosrNjXd90lcs2Ht6skr1zbp7KLJxOk59/QayzvppM7WJQDW01+6l/8hGVPoX2rTyJO4GP1H
79KUpNDvNbU5Q06h1gJGL/q2rtv1O0Nx1IdEEM3+1uz/Offl9ZAcSbqEcmTS6/6YOYhdIgTh0Dbn
UJynqRPoE0+1hD2eztFcAixM6B3wBIntirKRBDzq+8qh/wu6h85hDdyEWBHRinfpUoWLQdUDLlc6
McaihMThhi6c3vGMa2H+GP7SVld/Dm3/d/T01FUVtQ7jk392e2dKG9ByL5pz+0FzF6moyUQO+aE5
V8/JKVjjEACBztfUlkCfC2yrZ4JuD2SSs2CpNLBs8jAeQMPx170p8/YbtgGDeqxJq8cy+ChdYRHv
2Bq+s21hw8E+mE+CZxDL3P9W7/gCWxeEL/sK0Y3+BigVxZ/Dj+kt/vpoRHSxqJN+CNwaSXooguLX
ZxqyNcuabVDmfKNtRO7GdFlvrPmw6pE24zIZbRRVOL9Rv+FRLT7aD4n1AzvSK8UkTWjqHwoX1vGH
5U+rHQz+qaNE94p2Co7bkIkS9X7hMFdd8B/+tWWQyw1frCIW9MLJSV2YFkB3YitKLvh1pLYdT2Bw
zYjpKXUGFKi8+LxlUw0vLnOAnvRgIFWnIjWoh/VE0XghPgrLRERUU4WaGvZXuJZRNIMG+0SAjW8t
+QAmlXywGYE1yAO6rKcHP6hKCU0uay5KKkzaPJZ1kH4WtL50ANU1RSnzdNI7K79VzBhrOjaYl9jb
W93xzzer/N+fiy6biJYRKfya+Pym7kgZKHazSq8RTLD6IZPM39V99FwC7rCYsVO192ccCR2Pss/o
LX+TntQT7eaIEvoToWF9Z1fGWlm/TWUieiDa1t4DJB6bDFp2L38+WvPn/OnXVaT9H2Fn2pyqtq3h
X0QVSCN8pRUkaIwxmi+WKyai0kgr+OvvM82pe8/Zd9fZtbOzDMJktmOOOZr3Vab6VNBeQ4n7nwsl
Uy/TQisI8KxAi8cVvjlDrZYHxHhegXaHxzMn6Xr20DwTo87eO3HyBFRH8zJApcARih+jL18jHQLE
iSAHAcAJ15EskGbcO8jHE1JtBY/JOHWRXVMLldvJ4eJEl6U3ZiboHLb0jr2bH1nhmC4gx/TMJZdT
+kyxceBYDEnUJJGcQLqC8wBMNeI8AIqV05F99UYcFNYvEH+IOYamADeuQuy7M6rOffQnZM5CRQvz
NYhf8Oak+CrQB4lgc3qKsGxOYIQRosuDQQHc5X/v3Kfz+C8+J934t879i3NZVffX/KTf2rdH5sDy
g0mgI40UeGpHAY2g8ViL5x/2xzLaxwr+BMD5YDpi7rOxQ70gKCI5UhY/GXHupCLDCdnZcP8QG0Fu
dPAgDwhDw36WspfX/yD/tb+ToP9e979IUCmX7vo4LcgrAJ/Iwu6MBi9I2/vMH0gteLKZkxkN1WqP
7Qp4ps31kLkT2JPNNUACU87nxFkQ6gs0PoN5E3Xn3AqWKYNHdgxAMOTO0/nqD5mbEoaewUGzYBUQ
vQmk7dT+74Mx+RsH4H8Mxl+818bQTx9aTzhtfoFEOSSaHq4RSMg0BETnmQCeQMQh+0ZsXW08gdmP
SXYJNu8F9onwtGw3RGgoB52hwBSQZC/ozP9Qw7+VHP83Xay/bPPF0A3kQDNdoCkRkvqZypG9SSsA
o2AEPFZfHXTpzbZnR9tqcYWWN91pKN2czCX7/FFf/qHP1L+XDroCAo1lyJr1l0g1s6hOVVrISIef
ZnM/gPf6rX903wUuwFbwyQFVJt9tbT39pKfK9XDojvc3g+RSG83x8cW+C08Q85TtY9F+Tj6s9X/v
MuPvZ+n/VVA04N+ErUZgxP1EXtFbmQlSJCKTTlDA546May139Jx4IGHjFRZRoQvaPgB52ZqRBrUI
Iwrp91e2B48U4Qvnd1wEZKoe2zruvvasQ1DLmNsEfxMi/uNxoJQQkhRFMjjwCKSPEx1+aGH83lW7
6/b+xhGRQx96eS58gYCgkWRvq9/sVBwiOdKQ6TU9/8Ossf5+XhPpa1qGZf6/FLy0TC/GfRzZb8jQ
0UnhcgkM68HlAVcYY4UJp4zIeACDb4DX5SQgP1i36HDFEZCHAisLJLgVvEn2r1mbgK767F6OWJhL
EEeeVmqSvelLWC8N8qPJ1eUo9xDb/m34elwcDHZsXGCWkdqWnsB5lEGCQtKDVmXTB/QHxpqjkol+
BAsKcc7xANJhjgqnZoZ07rYtvglODbCCgHbOeQ27hcoW4Qw/N4L3iUfAikJ5+AuAMUE9+eIUTZ9m
g9MA4Y8uciXAjHhZXyJnQvHIb0MP4yTLUXBvua3+D9Jx8nfasTGdyIZG/qP49z/nndXo1d1U6XSp
crvNfVUvAOonnLhjyD8b/L5/IEIEH4lDMSn4ZN+zwx3qVf/efvZ0ConQZKmhCqMH/1NG2PTvYrcs
TaRLmQSr/z96ybK19EKzRCC0A7BiwmTPlngpYRcB0wQrmnCDwHzs3qPOI2cfDOzpjDjGapV7F5ej
5OuDI4w7JXDZsT7bTRliyZ/h5yHOlITbAAAkQOQAMd+UfvteE1McWm62BQ9tdn0DLw7exA+NVKBL
cnb2burGExewKK+OLispusw3ZOASsbZf/XdJoPxNHIslqwrKMGqMYv1VeI7G/daMEhFrpYf/qVtN
PCRTczQ/2lcs2v/wMjDq/3omIyaL92kkNQqeAFC6/nMG9KWqDoxA9vbAqQxygOLeR2dDLyP0KjgD
wL6FeFjz2hNU8eH9gjnNa6fhIPldkUhDcoHDkXnx1gPY99UBnQVSloLN3zntPWkaSIPfah5KPGyJ
GkTZOJjNoLzOSPFDeSL9jQAnsF18GaTmGj5c7OMYBZ1zDhmIeybVj1Cn1COPkgWMJ8t8OJrAag4y
ojTz6GJgaY9wXRklxgpv2gd6jy8vME23I1kB21+BY8szKMecy6YrcZTJ/bYFKRl48w9Nja5ZWFGO
hY0XTNTZtIsK0FS6SCs8bhtaaH28xnQN7JYPB5SjKxynCKQWh+CsXhtAFIKJhGoGJ5UVXNoZsFXn
POrgpwF4k9gy3VPNWZoGhgRFmtcxaVuvKzyunMoAdKu8DH4f7AwfHx3JpD05xIZ/VmadcIGC3mr4
NNYEFrB2poQFyO51KryP5jf/gQ1FPCpeIPzRqFrPr7NpcAH8ZI7D0fiuooGUt8w1rTi/BTidpdts
tOL7uy6IOET+gIw31ZkSlIh4q7zx6mZgrE//5cfH4c35aX/18O8XhIk+Yx6mJOISPUBQyc1XoGHC
YMlWEdX6AYmBm17TXb7Hqz0B7IfnqHHmcZ0PXOFbq/J+He6pIgjvTpWPi59oCIILeJCwBe7Eyf5b
CK5ZAMUqETDB98QFEPGA2xpnMx+Ib+DDcBG+97ug68IK6OPLxuVcZgGvPQ+e8Y23+lLNBkICgCG2
vPz8dudU4p4M4cfGc0t3qfqMc2M1eOALGt+wGVy+rpDqWpiySLqdkfotu/hscX3z7uWZmHYwRV01
2GMTevRB1keLHMcGpzhwU/G4Y90YQrOyJ9UKPzOcCWNCeUpqy4+ggUrOW+jzdAuJmWUEe4JSYMcp
ONclRfmC35yqlpRuihHF70v+OW5bgFgo9vLF97igVZLRzjP84/XOhIaFUB/U7u0g++Y35ZMqa4Ai
D8F2Tp4XVg/Q31y/mYRyPjNglvxuFXuCY3DwqiLCezpRocp8AYuqSJN98dHuw/LyIgMwVgD64oAc
dtNj7eRb7Qx2ikua9GCVgENXBoRx5eQwdyDt2IY5H8Fs4QYABEAvKQMZ+1j+Dr4VhFb5jMxdpQXN
kBzkuZrF/XXVK8mJlIee7OX3XAURKukgq+i8xsLv83Yq34Dq6gVeoF/Q4Tnrcab02/NpQdhZCkac
EposPMD+lBl4b5IW99Wi6uO8mj9YvM3LQu2Dvp2NBxV25kkAshlRPiccjpPBL42K05MBDHsJl+Al
d6XsfTiVq+GqO3L6qpnSJzwa0R4KS54oKoJlp9gEMUu2aTCYEHcq9UZtXk/aK7QpVHoAFOt71EjP
7S9oUxAlkiXlVqtH81qmYLtW6Z+rBQAVcENMw9t9C7QcdTyrr1ZjhrkC9hgwurjO8w+qFuQrMveH
2462schAqrpBNnslAxjRPJICfqjThCCFFGqkSYHXW3EqcnnOA/EEmDLOdtGBUjO3tJiIDyKb8yy6
XP09WLJtXElvprYemgCDSTud6XLS0TQiafS5ga9yAUfJg1xw/Xvf/8Elb51XeygdG9jqOY+uJ0yl
E3lrxuPk4c4HaKKNLOPHIALxJOETG+eEkWTH/c94ID9xwBvN1KgAssSHXyWKj4C3pzY2FUf8Vnx4
zmwMyvafP0OIgSUEUGRjAafMgdux+A4cOBvJyB4v8Rl3ZAhSWNDGJCugBMgcR60t0S820dxwvAGG
QIlYGJJP/O3RhId+HxMvgjaQv8p//dskmF2Xfz45PvMqEPLS45SAA03b1T3Ul68WenFtHC/FJ9Jb
BU8lV4zAAPDQelcQFvk+YVuQgeZsAUeWOVlKZJZwIiTOQZrOlAlu+lrfGHjhCXTPH6p3Pb+Op9cR
GLfTawppDpSpRLJM8o+in5/KuYaxPwvk0TPZ+Eo8OAtwEDX2SiJZ4MybztU+2k9e5QbOzOusORlk
gj3UuCYMc8xmJnBoYgubDPdkUid3MEqJ/n2I4JnbkQSNyQ+4JehHeop4scEAnSMxzA2EAiQ/ECYg
tOjulU2jD6+JKQCktZ8OLlvcyTHthJuU3XCCvUv3pqmnph7J6filTv4JNyzTgESH42nexgzJD7dN
Hh44Y0wAhZehfIN+zutxAhYeF9teHAs1pki5gqamS6oV9oN8RQI85iUOjeAyoo0b6AwJc4dFuI/u
G1R5kMkAIuRMoFsBZyAKBAHzVDu3HcHuzHriX/AbkuIpLFYt9OIrPeZUxCSns6qNShIA6B5nluWw
ztlmcdAD3Wv4YmZwLmLGMKVPs0fchld+Vwnhgctrcl7lK3kj4F4oMV/to3JVrm5ra6um7nU1bkZO
leOG+h8p0dre1vdDd7iuhtjlhtsaRMQVkCuHmk/0Yncolk1SLG9LYLPoY9UnGs4dPZlpCNKQq/qq
L3sPCH5gYXUVX+F72Zlvfiv5XBMQ/yCaeaqQFopfh0DEJmAohWUCG2M8xA+3D/vQ8h9xuTrPTrOp
P/WLJV19W9/WTNB0h14yHgjuOWa7dikfzuQA7qAjYqxQkfjNVBkPl2P7HFqVWJ1S5NVw9UFA1hF7
KyMOViiDSXYNCTwE7mTLNvydCgw633En+g1fcyhjClFoupPpq3TXhosFOREhjGg/nMcFDSZdxltw
m1KuSlLJhuf4ixlBMafJC9fu2QyzIxeh/rg2IneIIrnu6w9fB1yN3AZGnHMsGT8PeDBF5bhCEyhC
3HrGbSgsl/ymFC7ymXuk7f7ncoRYaSNt81W2JD58fV3V6zI5zcpEfL6tTyf6UtrSjCEWjgNO3VRu
Rz9QQHakmryeb6kOaU2iS47GT3YUy4IoNEYOA9hpTvddIfghtAev3oSo5hll8Qg/NED8cKR/EHjF
jeYPDbwc5Y2UigKGWEyP06xKhIiUNxkVLpaWzcTNjjJzpw55PY63JU1Bum7oIUqTN7f1/kfa3g+U
wWvuB9o8PhuPppsdaRc38h33Zl/9Gp0UfvbOtEJL2yjAT2E0GxHrpZTIxdsQn2diRaTH68qMADPh
2E607gXfGjzBahWeV3WYryi0DsU2p+rfSq2LlWr8aDnDp8zIFMdI7loYrE6w5CH/yIoCDR4bqw4P
KAhF9qAsVWlhkVIv+9pBWnQ/OSumPgJ8eOyS+4FVyLaCbUDUeW2+tqRmtmEdS2/Klgqsi914oC86
dhNSWoixYwmcV9PFGBVhsSaZ8zkXMfmxFvWn+WRKyAHH3CPoY7gdRIJa6jQbzXRauLAQMDBXFgIx
scj9ibxg8LE0AEGCBfHBEYFefmAOFosDIcrkvBNNleKWEfZF2g61qNWE0HdRa+rOs/xGtUd6sVzQ
TQBaRS4ieRCTrFHul6SXYonCNJrg+/oA4/bkHSxTGkv22mY8gKrI4UNIZCTSWRRJFTB8iOG2vvJD
tuYSNeEARHhguUL255ZzT26+DC6RQEgf6dT0SI2AT2Eq4kVhdlAFwjGA8mSpNCsiWyVk2QkKBSwi
R04vTA1xV+vRANBs+BMsFhWBcIYRzrswd5aUJW0fcoL0B+mG39QQWT9MwC50GTBms2hf6kKyA2sB
zo3N7QjoFbLC8CHwOdwfHtMx02I6WGzg8HUJBlTK5b3ygYBHbVNy5m9+pAXVzFcV+YYD4RQgqpF0
7/MZcjO6kdox0TASUQkusugZC27jT56D8JtdUfsxf25H9CNqBvH8hi9YPMLmtJwcHmH9Jn2YG1rH
Me+6UuCiIAIyunqoDrh6dggI9pqp21Bpga9ZrFE+Vxe3n5nA7OGycrHHIg6qh8NvhrBBGcBUbAUq
2yp4a8c6Vr+stwK5/UeJqSS7AbfhnATmoYEJB6QbwnSevwvu7x32NHihaIgph+wt1JfKtrBjsBGV
AT0qeo0JBhZt/smcKKuEJjO7uIHS6BC6voGem1726wUqPzRy7O1I3J+iaBzwgH+7ixrK7OGcQfE2
ABf6Qw9VqxN+oKSNCcQO9gEnnirRItJGpzzJy34rSi0rNRLnZYZsTaQnPEkcagUZHkR06XqKVGuX
96RKHrVbJkaUwzO6fTTutXAB0GZKsPSZ+CWAPQgyVJYzUaXpcUICEauaiMBNH8PBe2Di0aqqWjLS
vJoKyBvexIQuk2ZDCsYnh6uALr0tr0DHsoPXSIkLON8x053+ZI0wf3kn6KqL8jNjRsft1y02yWAi
3Hc6x7LK53BovHNSrJnJvIZVRY/SSPqJmXw5cmi/IZeE0CWHFm8xmgduBhY9cXTcQzwX8m9gMiOq
fO1TezWCO+IaDMKQ/sXvgCsXmKgtrRs33YGNhZYR5twl8kY0cCBEGqNc5n4CHuFMVtJMC8zAZ6bt
EE7FkQhhFjfVQeiRDMvLDk8hB2r53nSkL0BZxLysCY3DMZozk5mW2ZKOpuN4AT3B/AUGpdkwQKDC
3tYQlc9IbOltOhOhQKJP56Ae+3rMvl4m16RcXVc4Y0HmoTN+5QAVYJNFFUAlo15cvBybA2U8TvOC
Q+iceba/CzFARhaUKjEhxMp6H1ED6tPJM2o32UjUABUQ2w1LFia8p40X0aNN52kW8zLRyakQxr9D
zuf7oV9rtW0KIclTaPKcEthsyZ3FXgSfCD0C49dKO5Dm4ZOl7p/wr0b5hg2nCFHPekfu4t/lxuhi
aip6oZDQUwnCDxXJ8JCtnOYuR/CowLG1tojsfpxTPsix/EZEjEn/1lOatLgeLkv2dSZPumPHTAh5
8c1XSNO2xNQldChYtKzCfYRoriKC1ZbMlCLsPOOz+6k2lyVtQsBelZDZJOFjfDho7aI/wVt49raW
RQgIbmN8wUqi5+khlH3AXLf1ujnInqCHRpWLGTwGawMmgPVWxxBOEOy3JlbrSKNZojxJuSZHACKj
Cf4e5ywI2vN7/X9/s03w+YW+/KRjuZHx5S50PqH5Fa44n7FVhBDLcXCVRTq0zzghnahjvirECv0V
/KwxSqEwJh0LmvqzD/MnZVIFPvDDzVNG+Hkbbec6q43HeZBB4n6UgWW7IMyUSZyAjA1F0N5G8+YG
bmO4uQ3hzsGWP2+4qOtcoB6bKGT4sjkc0EMbhkdsoWQCkj/JI0heEc4ofugPluGhPlIrep4pjJ43
biq0ZVJg5mWkxhxw8XqCsLBK25AHaS2Klc/DFEcDuLTPIuPnhvuGgw/W/9T7l0g4CEnKyyti+TkJ
sYMp0oJHmFLcwTGJrY4Xo8L+mjsZQuYBKxTR91vjtAONFdWOg0O0f8FBH7CAgD5XWKlr8zCsOeej
kfISaUv8FXuUgyxboe9v2PboUhYK72YEWWooqsQLUxkIpYBU43CJJtF6qCXItI+niAJfhX7jOcZB
CD6QHYDLespBOpue5TMNYJYg8mtoYlg+v9I1F1jSv91RJZcjsphZamz6ReUQPOlq7pU0VzDYEXnb
U4J5+Jog83mACvGbohkaJgBbGnYeTah1XGbN8b1Ydk/Fm3Pms3/oIkQM31ALTMZMPTGTS/Zyqs5M
E9900ICIGTXEBH1zAmM28ZjQUVCWnoqU0OuBBgOe4ECDqL52JQvS7gknfS51Hqa5DApDi8SmZlxX
uohKwajKV8J69bwTeYbaiCmIySB9oUPRWdxLqdSLazzBK/nN59/ryB3z5yT6j3J4L3NE76JfzZHa
wwXPV3Qi9zGz6RpURHRGVgszh05g4nID6r0Eb3Tqcp0eXFMfb4RT0yYzd8nT1MRaZDEUUU99COGD
SYEtq3fRwlDU6CEqSJNQ4Hjrb7dQdy4ik9AQbn0AAQK3jTkHvaeiKfZRqNo4fz31Pr6jRhcEReMy
McXJZE5szknoKfRbcwCxnF39KZvROMVqw/zNQqN3hZsHEwHz4RaiZlEDXkwlxGGdfQsdCIUGhDF2
PmODVZTkfQ5gSzYVyQITWBgaGE9+xBoEz+K55zEiSKvzfDoD2gFnEe7Vvc2UNzbptg+Nnzxht2SS
I5+YLBgFUK7o3xFzxuGecOMQymSIyyTXj2p0hhYZ7PHismqkZOi20m2nEI1lEO3tK1/gxa7wIQj5
S2ZM66HXmBEaOAICTUCITtRA9jUrTE8JAz3mkbyBngwsd/7iS04UjCEdNIT6XJmRICVsAAB16ITo
wYAqNsYGUviGra/VPbh9nx85T6BPsB9gHGFQ6Sb6fZwECEf+zLK4M8XYsosgDylFnIC6iDriQaFR
1pb5ol5W3UHfcijO/MuSqQqMJaKEuqCXX04Qa3lTY0UP8iZRFyUcD/QWq+v3VIvGgmKdRbrPCgGu
6Ye3ZTUxwTUneLjliHgfLaHSYM+6ANLMPGqlRYEFgIrufxTgh5gUT3moynCUw8gUTmCdh6sv/zyR
J/TcGs0fTgpQhZyFMWkkbIbVee0JipQTU3nBZVIiSiRyguhmufnqDuLvO1a30zy/czwX/4O9TT/T
W/zBXNgL7UGxgn11NNKXMxWtLyvzPhWKXL9/p7tT0DG5farjIu1i5bao10g5STrwIHO4jzmpSbeF
yHSA64SWYGJh/srDO02CY+RTscR8fmqcXp6TTvky3YPiLXzSCHtG8S4B1C1MMGzOFqebp/pVlsHQ
B8rD1yaBevqDDxu+Ra7QOtwOSEXyvGQac/Zk0i9QsIFPx70kiLuFCoIXDHwZgvYx8BC+s+mPo7dA
HeZbzndq3B7bdZWUCTQZKH+9i3CYfhETVWBTGkLCWG3Qa10oCV6uTB0gEjM/OwUwyq+F7fJdfh/f
O4yhnyS2vhTzvV//KMFkqbkEr/+AQfgjfw21n4pTKgD/zpV0dPwqu5PmjjtoYCzIdQondQH0upLP
+oIXhAiGy1f7hi2IrEIwUb+zt/4WZUSwXwNM4oD2ZAuZpFxTOK6khsBrwuZtPFhZizcOAhVHuJta
kRTak6P4PYpLZPrhaerxz5AZTUKfSOHDdZZuhUvoE6c3GaukH/L6ieXxhQlSikhVJX/1rqL10uv5
TNbs6rXDZNTMxIkWv6SgL3HZwjmwsYl5gLq9FoR/Q+z2hzzUXHb65cle4tffNWto0V0SCcnILOzm
pV7Qzu4TB49+8XENaYfhqNOSmwNBJ3r1hlPVmQ0g0g7YO/FblxGYustz9A3ViQufrKPOWQrsnxdQ
zLCJc74QnLx2Hfq3MF13YK9DBuXmyfoL+5mtuqzHqU9Yx8xcMhqfvDUoZiTmutlOeMxJtHih0Jnl
XxE450jy2BBj1olzwtRIUyy8q+yba5xY6t7vVvfHO7mUJC9eDVdnD1PdmrTpNUEXzQqDOq4fXGy6
bclv03Z2hoaMBF4iCm4h0Zk31TU3N3JSC8IbfX0foEbeD1oE/MBGCZXdlDkB7oU4F5OmaJc4/GnD
/UXQ17sTb4FVMbA8Cf/AFeWGTe+IpXRWuHXIQfO18JX58Of8jSvGDKtAmQMK7GMWxHvg6AGpq3bq
A4/cQbXpEXxOT14j0vZthdMoBmz/EqsLOWJ7XDdJ5kNu2F29gUChu7Pf1bOvpPQ5fi+quEOF8k87
LSa9YpzBuSI5/Tvh9vF5N2ygrzuvz7Vbse3/pKM3LiZiYfry0e4j+PDWTUr+IWFl9U87QnggYkxv
e++OrH1RYXQ2Zs3uHMOgyj5j4ufZ6C/SxtKicmu9w2wAVAXlXUpXLcns804Xt9td2CEaG9CKvHXx
A91GZxLeLs69C7X1uURo2dL3ns55wipNEQnQiBXOlAwrMjQA77ZB9Cfxa9zBjZh+qKPLz3kImtbV
gMzPw7IP855kIHeKarq+nBd3QqeMGGfzJbAISS9B9ap1TtrFKldNvIKPOSh92sUFmbXFLaY4kMDz
A3RS+/wMXhp/Zl1C15qKf+qIZ3dMyHFIzqiY9TdFYCxNoNgBqwMIckWwxBO+Ozw/9Geyh72cZAci
ZUgwMX3eY+3FbddvSoGG0uyB/fVhKBlIEidS9e6I7yFcn8ZGD9ShlFw7WMHcMxhgF8k5kdkN/v0F
3RRJQ8n8BajeQxFh1SUZzuQUlEQ8EvaCJ5qEWfGZK1RffLvH2iJARPmTp3iEGxowaiVxHa7a3CB5
kLQTEXJME6gK91xEzDb2UxtuRTEpnw8Sh8xnDjg5TBr8ECAsrovf8BpRn2IaAV2WkUWq2aEiE5UF
BiunI3KeHVURjv3r5w1sC0gtYU2BlbBxrgN50GxgokqVIV7EZ8DrLKJbhHdfSFQuVroL8kXOSn0+
ws08O9JGYCnI6KmAg+Cw6QC/y+NgNXRkZygOrGL8jIbTsyhpBQmtkiC4JegapIHuna2C0Btg/kiU
IQeP3LxP0/QedDkmDTwB5D2BgEC67jMWAZEObgJ85EQBgHDBRRLZuYcCplSGWFmE7B8CEkheJ5ec
TaBOCVjiGe64QKtN1tJvSjyGVweQjhHUdcOhr5gWDPL5pZ0valZ6GpZRq7rTOZnlKc6XZ0NUbUZ8
2F7Z8ur+5lI6hVB9Pvz+BqOBm8EDuCIgcd080Q0m0C/cRZRCWnvENfAnHWUSIUWa8Z/7OxWjVfym
FOA6BpLygB/qXEosX++fJqYp3JcvkKIrH5gOK4AEXDXGx+PvQy4y6ucIfADt+/aWvSl7MS3L95PX
EkfAdvh+f7/437KPG9+HkWMJoep3/nohC372mD/+FAuS5y9v3TcDZ+AdlgS0xBlmURBSEPhNwNkg
eyP2o/vs36Z/QBphLyXUAiAFwjU0YqP+TGdYxytf/0i3YPKn5CnaNK4Ca4Kw/WO+wkzid9+PD2hV
rnPqlNrwZ7xMP8BUIKQ/ErAsDbj5PuEW5zkH7g9rSiK62I1IdCR99ViHnKPfBlwZqYPquchfiPZw
08X5kxnJEKEDlx58ty5ZTp7hrDMXkCt78B8hrSj8lMRYANPdYZ5i1lTYVv3ieA/AfOgrr/ALB1ul
3S5ukotOcfYGb4mT2y7WawCwZoQsQFKqeuz2YBdogwNICD2ExgBSBkEg18xFM+Ar2gsGgzU/w1rN
JAOBgngTNCv5PY9C2kc3T0iifAHoH/NO88oI7qro8pYtcGt04CSy9WybANONQcCF3zYBvPb3NCTg
A+yN0xhOhhmYGicNzHvCZ2GBEZAiaDKkM0zOEeAA3HYjh424FaiiAJMAaqB3mRgEszDx+E2A0HAn
q0uEygA4wbeQb+7q5XieEf4DBAloElxEq+GlIHHQ5pqs7c/zKGoBmkGbxvhMSuJPSOBij97jWleh
LmCg2ewJSjLJpgM6JAuILNDQaHa3bAUOBBanSb58TJwp9CuPgIgVFIB08K/jy1h6t2lwttzLlstQ
2RGCSYq/rL8ShELTRGgMutY0SHUR4zRJQ2pLhhDqzH3VgKNfkUgZ8qV2WuTlBwE2JUwjbJ04jAy3
vgeEAg5HzNH1jlAXaDAGvycoUIuM+2LQ46GGpMWWTBEgzSnTOEBzCPFZCXVcIfQWDQ92GgP0IJQT
FgoXa6+RPUugLXgdfpMVaBK3wq/L19Nk8Ufjihb1RzRt1u2OcsCl5yB62faPOc81JeEutqn609ms
epWwrsIXIfv3k4/1jQDeRw/TjkuL8ezTKXQAD5PADgKCeYJjLQC4Auf8BNJCVEtPx0WIwoG5hTpD
E4nJuPMIVGB5cZ+Lbg9+w0idWIMXe0GAfuujXVUzAmuIPmBhHS3Im85AylPI5IBrh0H8Nh6BUBeX
1nw4Ej9GyRYwj4q/IJzuoM/L1w5wHPsBY404UmByojJYOHWC52wR83NyjYOIV+s8jNx6zEzBnAkI
BwEHMsZ4NRDNnHDiqJfVU3sEHYMhHI5/7mJyYMBiClzUJcxEDBqtmpJU3XmQM+J54TksaVARyCK2
DRHNeIHrYW60A+RPHn8RkTQYRD8xJxmnbmV+m+YcFAnDQKPj37H1KZO4OY7cEwt7jZhNZzRgIoZR
Jmtx0TxcyP47s+HZReVOn8+VpdeeXZNoFUzW8HItKR3/EPtecE84qVEKlXo6H6oV5dFi7R3FdngW
8wcn0w2cQ7+F/Tvk6EH0BdSnwqOBO1LXY+ObxVRNQi7QMLRpagcq2wLhtKQUPhMUBu9ItdJj0EcK
zv5tiDl3xWNnAl6Uj/GTrtMOAJ1w9mMsWJdFB/0p5H+i3Q3WganwZjJnhnD81GNAOYZjf8R3ypGd
CUgoOdxJMeu6WVEpHttv8APdcOAxh3EIHdo8xmrF0ahboZgzga3c50hKV9MBBKGjwbNOEGbyS/pl
bLCmizm8w7hE1Gq0rVlS+KLasFGDK/5GTF74SjEImi7+SNYTC4RM+qNYtQaW6gWnVopEgOArGdI5
axS2M69iM6JZonTMOUyHDSUxoMgPEd2JhTRzGY3xE3EFEwQ85EMoDrwNCbdAhYkB5veYIORwM2ya
VyIVaTSiwzDFgaZbEd5GnyBgmMfWnAhI6wPxQzghAonN0/ymVpwheYkSMzuzL067COJ3ZQ2WEcGV
r2zmnB2vr6g1KDs1YW5p1JB1D2UUvexni/KFSDxXfbHerZfJ1+jrMMPCeetIL2QK7VVvWBWo8EBx
XJz+FpjYtix3QJSjgv6wPyc6QRAc1Em5QQrC0jFFP3NyBFQeykgfV6Qodv7kHpQFmdRuMcUEIjjR
GToyGbZnCMGZHnhXtizlV+vQRxbBoJU7fk0/9VdtQuITBhmnqcm7tSdbkotUDhF3kpuxMONCxBsH
I6wA/Dzhl2HJZ07TEdTn3n5IUyKlhMykkIz3NYgplwQicAUiNphONc8iehnHoMGrJl9nDG2LC75x
xU3BIjTRQkCssEl9J9NJ4f7OmXxBYXTGyH/y4nr/AVVmnroyBr3a53W83YJl8T4HP2FkamDdurv3
rWEG2ZWAVpCWSXQgX+pSBPnoS5/mm6a4hUkKt3vCuV37AzlsqEO8rfbPxC3V4jp9AdMDDTln8MOK
m2UT3klvf0L9g718gd1imgek/ExgjFvoQUXOVu5RsU514O9Tcq/9gV5d33vT/VJApGd47KFzFAkX
pxNsaw5vaUgBoJtwW2yq2k3BSuZLQqj23u3u0puWBreZz0MTC1MQ9gYnLQJg+kkTU+5umbojnI1E
bd058ZFqjyGMAAqfXrZAmM7dCwyYUyx6qAlkYLuVGFIuTGs/T70OZy/utYb0ZI/yyol71r0REw6n
U92zgFxpvD53R2E1pa4sNs4OL2XqFQQsw8EmgsVeSVbLnn/2eGvAGWk8ymzxkdTih9sGzKXw2T8W
ZKlRI/68Z2S6u1yUanAnXOYXiCViOmEDJBsd+sYiuD75NnicSlZEUpDxge8D+o3RozO4k96C0Z6e
MCx7oqG4MFXJfCMfxJUYSBMmXHtZnoKs8SllDyxCaYOyIeXs3N69XFAchVIJ6Da1LygC6YffCvOE
QZafiWAjld27n4KWXoRD9U68q3fHDErNQTup3Qs2vdfHD7feiuD3Kl1G7se+DveYH0R7xI+JU5AB
ql2eaZDLupcCT5F6XNRh4aIaMIYzj/F64bUj4w9kSkw0+MhoBlZ+0sjAvMEtgKlQ3XEnJOJ8y598
5uY9vlxS5mCyYVIzMDm624qaUDLD08R3KbplUdmEtamzN297qCUBZDEdmcl2JN1rxCMgh8CnrEk/
ZbWW0A3T72ydhL3/qFmkkhRNbAa+eN0HMQD4jPqJ/FERZsfc9KncyPfy7Hw0qT9znC/QWa7hieT5
NouKh1dgHmVxZ36JkbRqwjuo74cHdA8gy4vTXeqVxKvCr37qoum9c2rcOnS/FJ2MlZin+xeS7nsd
VSlo5RALyW2fqPf3bJ8oD4yWIl9JZ72DRnle3QExhl4LIl6oWXBD46ioX/vbspMiBlOfjm6rrpu4
HD/oIy6ecTucAkaVdZIC0LIt1RgO90rdMOQVyLfIGvhjUZgKMaP2pHpPOrFKlOtH0fgyhr5yfrq+
U+CofX/sdo6HQ8MJkndwp+wl+ci2l9xsp/feyzBKBi+d1QdgdLxgl9zdHcyasG+MPomjPbRr4KHC
qSUMSZTB2kkaEkz0aJfsmrgKB+8joazC3u0AybSvaynIkt3H6DqYQWOsH8HhoyBtu1yD1bAEEcoz
7LvrJLF3SbBMevuF4mhbHBr2AVgaZ4dB0Y1jKnihtOKgRw8nNqluE+uRFZzXnHspNUvYm+wDNjme
qcKb/fHwPkDCwNi/BOE4Aa6IlJndjnnuSq+gZtnR3m4TTt2uSRfc7CQKkp1jOwH/xocPGvMRgfZl
c+R0Pnax+QWSqCNwhpnYXhTwrsFjsXg3Owqim73jwV2S2Mmh91q+eif3zA5q+2J3cY1TzvYokaRB
d29/dPGUJ7BIr7pYdd4fXnKAco/73+N3loptRSzIKJ2Nrmiy7B4+SJeknyjVw9ph87XiRBc75iWy
m0QJbaceqFDuWwIkgBMFiuN8MJ7xwbMPiUPBUXKxl1HuRt77x97mgcGr7d3Ftlsn7oNgYh+caPee
JBr9pDgJhVK+k9Q8nvCbAX037WpN/BtB+CRS4bj7MX3iJeyYQkr3Ht9DhD+I4bdVhBGHipXcK6+d
AFpqG7urg/Zh7/Kv5D1uHS+J6GtQdCBqB79rII9FmWVAm4O5A6M52DBXmOM5Nktuqc8gcJ6Aw4GB
xi473zK86bAc2kAzk3z/UU9iQ355XN5N9jw1tuqZPn0n4U6pQgBJHuU6JUxDXenKB3AR2dU39dd9
u2m0l37y0ejRpXzPlYN6/ZO2bta9VMr7hXTbG0EHU44OTffzsBDuzKNbj7cHFM4vXSIHS3lvL3Pt
tLsSZtW6hhr+D033tZxKEgQB9IuIwJtXzOCNQELmhUBCeO/h6/e0bmysQqsrwTDT09NdlZmVlUyc
i9vdOLVlXSFFPBQAwWLgG1pQerJIC9SOd457ueJM2+IfRd/Qc+Ywr3mIZAaEr1+pVeBdDV3B30br
dmqJfEjHlHE8rFQ5PWO5VOJB0gUByJ7y9EjVCu1MQGL22leIETIrmFW2l1TMsj7lLE7NFKfW+++M
id9t1Y0zB1AIr/pyP87EP/ar3mP0ueruNi/zeeNNIwNvj3/zOFveBWrFbEJkWOJ3w9onrQskLDCg
/CoYS/FC5E/hn2JFcBfMruvvx3mNsc6eOxGAAUn95uD7shc4wiJWUgV2h9IJUyFAphPgUOwNCdE2
w7PNCuJefGZLaQAruGtUDj4iPDBBq2meIbXzL46TceeALZqx9RlpKKYeb+BA5UO8fGbAvHDOR3Aj
+DAfPCEY3eQpvAqRM+F1tspWZxp/6HoB9HqWR2xzTiXVsuH1MPA0jwYBlN58DK18jt8Zj/Os7qTC
R8Fz8hUf5cDckFyBox5XwZzLmxbd46+/pXn3WFZO7OfC+Tx38LZKMq5NRDmeKD3E3VqG61bD4Jab
1fvFuQfr28qBgejAG7zfkG0OwcY+pc3q+/rrjDTCUlkNtGhFDbDJMOSxkkvfgXl29ZW3WQXBmsGG
wf+NqTNy7FV0Ft631+3LOzM2B0oDTcGKbGh8aQPwN9reZKh9hvEfXSOXt1KUw1GDwwTYOFsyJVz/
gW2PKQFlCogEXzDXfKrlF9GM563F17GAhVxAR8FbyXXuNWlywQxzvC34v6AyKt7s/j0fVb83hF78
vITj+r1J5LjacG4hVsxmTAgDg6M4awgfWj15mQP6YD8b6zC+qk4BTaMyP6M8H0JCwD0jHVKBMPSm
oRtlooQHc1b3T8Pii/nZIMWBF2gPItdW+M/FYr3u5NwrJWAKOFgr3BjP8g8rZZSLmdVOelWe/5ni
bIBFLDifLQZTBe44PKbYvYKu6O89597OjH0U3e9sfwXWxcI+2qN9WLaO9E6uLMB153eOe8wb+ext
JUf59v3Wzd1rt1NVod+mxnzrASNeVFjsNc7J+sjdX1S4d1+XbO6jO0jxHC2AFrImHnPzzjlnDnSS
o2oCMrWJnth5IMv4fI54h90W5bQyAlyaNBPkA5xI1FbMgwjqkSrqm+iOiAs++QBcJhbgXL6s2+k8
jgou76nfSOY5S6rak3givWSxa62sy8sAp1g4EAaEuME3ZLOo5MlFT+UT3YLKnvL9Hl7FSDJLG7mJ
1uu6hT+vYQjdu0AFpCaItNcWSjzjCkom5DiEMo76ufprsrZwLNoKssreCMkOKJBMkymiEjWG7O2A
TM/KQZL+jPZ9Z/No5XSnICAlviEN2VWzSvk/T/vihldpsEqvrD53E0aRZ4QovH3eymU7d7D1V6yX
q8da8f5F/x4GhIt5R1opAlywpFQwQID1kcl+zMdPOkly+hAPiDpPrbW45D7OUBZno+Wues5GyQ3z
RO/RulGwyfPiKEbeNxf0NsP9ORqB0pRNZsnt/2wuUfb5ZmqYPlee4+u9rFimGFvVjZza9sWItVa4
nlRW08xnXKcnjS28kUuJUUpLUGvxJjy3kWiINJbe4W8qtJDucqXTi44cq8OnN7g1hekJ+Q6xoL8W
tZ2iu+5Mb8umrEREex7eh+lkcY2oX9fm8AWvzQPdKzos30mQaGE+n8O89JDaWxoQrzn2MdXISlRL
vc3rtu8Cb61K/qPQSHKYE7UI3q9Zi5aYg+coERajeeSOchdGD8RIje1QGpg4emYEmfFZVU43I2J+
VmQbAvvssezDs3j2Z/BA1aNbRpC6v7X8YXOu2J25f7qU0HaE9klKJkYlClTHg2SWK0Nk/pKFvbPI
8IKOpAr+5PUO6tC+0vPQYvPf1z3XjMVkYeUjelYiB5ajm6RVJM3lREvRLuuhyRKOCAX5PgIUiNs+
Fj1ZxkJ3VPoH4+2UXZNkxOzks+MzR1gGeaskGJIpM1a4lC9zWWWx6OInt1epYTlVTIT2tKOudHw5
3o4PNP6A1EzFYUajrqtykfm/IXGYJ1UvdUlI+8LXIVMZFd5OxHTbakLCarRC7hf+lE61ZGtO2pDF
eEK8ynUM3X7MeOWSLIf8J9f0t7i82zmfKzd5IWcWd2YT7oLzNwyG00eaEZKlpSVDBk9ZQ7TjBfJN
A2b4ibDm5c/5358dwjtllF5qSFx2Zt9LqCJbRzHacwXKyfCG2A2uSNfdWZwr1xg30HA4Jy5/9EZ/
dQZPKS5pL5W4uuq/f/ruEnykM2N5W1qXBruyoaRnGWamrt51e/BSgAUgHUSGnlPJAxAn3nUbmLwa
TqPimoNpLgW+AfsbNoPqxf7kQw2NnNHPDnj8u8Pe66a7HE/H06NxX1bOhE/T/Ef+g1Ui7a/lSZdW
aEJlR9sGCNmE9Hcfrx2om24hA3Yk5zX62Xpem/e3hQAZSvizHTKawbzPXsEhsiDp99/LXeS2z4kW
bZT/2rf2cAX4C00bQLM0Kg2I8wjwY22v88Mj2zfqK+otdSYJKnK3uChiFEqGZjhOzGPmBhWe3fw6
Mkdc7PLSN9pSxmdq0QSQ7F0YY6h4fTRq8720DMIjIByWPZjHmVsFgd654ksWxNvnX3rv2Q1HibWl
q1J9r/Rsy0j98rqt3vc96a3X7OXjf3CDT0mYB86OgNRieQiOFPTc093rSX7JUyvANNCfpRNBJwB6
2DpTJrCx0b8nmAop4wG3VQBt0JbjuRX/8AHAopvSJMsVVFamRcpELOm8CShjrNxLIBQXeSaslJjg
SrQzZCvjjea/tdV60DnAnjNR3AAlqsZFdp9cRz4TTOOK/P5GNa8KADBAjCa11xcgWfa1/UNbiCik
5fl0xeGTH9ZWNxN6dZ6CB5ekfjnZIWvIhojqfRM86w61pP5LyJ56unYfkmBVR4NUNV7Ppoqp/rM6
q2+HACT3IvZk8AU+DkgVWMsupP+5p8Iz4ymSqtzy9c94lIxijXUFlVV6lDKFoJCag9Vt8Qbf5MqV
1X/PnpV4zj2NcmwSYmjOUtwe97IZTsZc41zrjxPXsFIFyB/ItClUjb4hDLAccRmMEeYqQVJHQ9t+
LBp4eJN/+m6InLBxi4MOjsGdpPCs+d4KQIXBNycUvIJzwghWgGY68wELwW7AquyPm5BWMNi+Bp2J
t+1e7b/zfkorLe5MbkIs9Lf1BboFyR0zATS0iewhfccIbLfe906bPzQus+vkZ2O3I7dq5GMRyxNf
TvsfNgI0cS2FxqGe/nhEZsm2L/wtazzM+Qru/VJos9LODpaG7O8yWGRDVOBSF2XDbRih813SwikQ
yASUzoVDOZ0QOBBgC84MZ2NuH+se0Z9beZFqXdZRNl1J6oRngTtGrgcimycoO6tKvvH+CEDlHGJl
5rk+ZTHG4hgdV7V1JjIGPiA8EI/w5bpvf1AacVuh6jmFX5rafu2UHMxIeSu00T//nZh/ejDdMtCT
u+ETQISO5JSUR7t3bgig0O89nsstIDNMLUtXaPQJ6ZzCyZ7qUk8VkwTeamgBsj4QeuuajEd4DkyT
XM3pGKrZ67/fucuwU+fn+8Hp/o2dF3oAw2xeD9J/70jp6fT3S/PEOPir1ziCYQFCHy7VfNeQ3BPV
6zQslLC0P5wZEHxUsnSpAuXh9iaGq3QIl+4jTZJkrhbP1cDUV593Ka0u/InLnlETLYDSI7Bp3Qdw
7DaLQNbga0cIuPesCh2HiCd/nNh5WU8B49Ywe2UEPkK4KX4y5T+CI5rWhseawzsMvN0MkJofcrWt
slxar6dOsdEMPgg3XTLBqvHBxgQcE1VnMTo1lgRfqdKSXsyacqxdQ9JbSzz4qPZ933rYcjUMAjrj
btoN0RiXD57MDjcarOpXTb0kzJX1dD4+2h2fvRP5I78f6ExBQbL1me0Bv/XyujBIgc7m+kJgSwKg
f0uUryP+zhG6g4XtOfzaL+a58gLJ8igd2Af+fe0gJJBuhZLMtZnNnRqnWDTywWtJYnQ5V1fWQtzK
pm4aMkYezFqxcQzRWEo1hKZDzt5LKms7sSIUUTwRKfU1XJi0WSIA8iOYT4ZIdvWKKQhTmAOJtKAn
WPBSAR3Q2pOG6jipELoREJa0X9kV8+eGFdJXihrMoS1f5rEvCyXTKM85RNWLthIZeIsUYGgO2qds
STa1f19hzcMOh2i+CNoOH+jIPsF3cwKt9ONTESMiNesiLiIE+OJjX5tLw67rWnz5wQFDjHJvOo4Q
ztWBreMLcXxBvLEoX6ViLJ7+2r77HJ95MhiU1snqIp52zQQsBHiRRX5trxcZPvRcCai2J3GtEA4I
ZD1INiDvialF6Dy0gHn1NvVqac4t607dD77bFnPVjMSFpha+Jhdzk1C5VjmQuaBZ6MRlS5NidR0G
PyZbLUKb0U9zYe48jN/+FJ1EVcKih4jJE+rJnqSmfhJB+QKqZ6YZbnnEjqFf/TXXDAB98Rmvxfad
RLx+UzepqwOe6xiidKE8q//r2FuNnfDU0Gw760srM90vSrnpYuIv3n9+Vnz3af5uFxDimx6H1yTS
5OM5NJSymDiOP1vUtpV2TvWaAmQE5F/47AdBtMzSwbarSYEUsMOlZyBH3jafNeYp7FDOw7+4mNh1
XeN2GYwuP/VTItCvZUqNePnav0zSQsBji+X0LFM68abgb3suXt+OOIRV8BuGNe3TrK5BeNq7MmwM
ttvLmGpRDazLz89jTCu7QivZeXYvlZ2q90zzCEDjvUxGFyul/qxsns1rUyfGJJuS0tnbtvco+XJT
yqf6LGM76zwa2fYZZ8qP+r3Q20TLyq05qhxvbFSLJ4Ke/qM/r3I85Uvn43mzJ5Z2qOL9yuiYAKCY
7uevk9W2npskQneS9oFQHBe7Fa+UFt/P3oNnRmW9tG3g+T+zbCqoJtjtUCAal7dDonTPVYJz7BEu
Ujx86xuWGtUe+2o6HCqjfM6p0FsljIp2ScAdyV51dyxyW7onyovpYcoobS044mI9L45+F0NNqSyh
52qOrrbLHbh7ehRvs/bN9+nFPiOC6ea/+GEqbMvkq6uhijC1U9jXZ23+qik6xrRsUdD4LFbZaNxK
NNLJVVf12EvuhX0ljYL6i+VEWYXyyZUEtK684qwCRHr/iHaKmCVDZj96UWrYzX4pKKnHS2X3/vL6
0JUOcoD0jRKzSuJnN879xLrL1+T0TJ98t9qHcDzjvXjZriH4uAyXPTKb6MnRMgnN7ZxG0KDyargs
3bXJu/JoSKkPaEYHpbuqvN+1wihzyKnw5y70NJpctmmwp88P1h+lze+an0K6kay+wMDiiwjcOusu
26nixfhUgvg4/bJt3UoNy2asShzbZfu2rmZpzgglfjVV1+E6MYivbd+lxE/acvqqnFddSna66lzi
39dKOtKW89zxmIi869eq5rGdRU9RCKFuZTB/Wbfn1f3HYVOcog6Gt5ZE62vZYId60BeTvPllWV1X
9QYupiYSQQRwfVtvFsr5yq6S+2GKwaw8mg23rTN6VmBffUaP6q42/x3q0dQ/TxSL6O/RSDaW0pMf
zRdiMxf8LGeapxfyWDGsqbt7z5N2IrftfLqpdBLs0D73b+Ek8HPvlxJ7y2FK78f8+7aU79+a8dpY
LVApXkx+b6kZB7Ny4jnWcP36Evc7HvPeSabhui9/ROG8puNnogL92Ksb/2v2fG3H3zFHOhsVby0Q
FgjjddY71ZnlU01TTrfzwuus+1C61GaDm34o3PeO1Vg53y/0krV5I9bz5Pd2NZ5O3VtzXo01PVyl
R3MzGKy6qEuG96V4dG5kqqOuVDMiTuzD6prbl0dRhUF/Vma20PqjXa4d0O5bocwXjkZQnUsECXRK
+R+nl9OYeV2BZB9L5869mnpjktGC2p26+8bsA0oJVl5Fy8YhXXMa7UL90dSMJPkOmDU46e9Z+Rhp
FsB9ox2rU0ODwsrypOr1Y1+eWqT0D19pJJ7DSVUe1Uw3Wb2GsV6+kP20Coo7iyPl+clGpvhyf8NU
dEa2u+q2KsppzfpryoR21mwIFeO3ilYFnJI9N/kXevDieNVb1uKUJ+1te2kKZ0pqRtvi2C4aXSue
OeMkpYAfW2zZ7yG6V2Hn+o01tIwu3ur2BN35BskIh1aaRYCN8rwIKjSXI8cx9/QD8wxMr216oSLU
u8syNxJORAttVFFCtXt72VhECV1wdK/vpt1yMt4Qt46PVcwHralm2Rp615+9NSPNffumr3hd32fA
8ploxuNGIZpWiRktbmLJY+nyucdVM4ICyympWbSQOme1EgMhoChM1LSehuRkXp71ln3JuD1bxkwO
/3HpJaP0jycSPfaVWZXz30cgduAPivYVlElgZuWvpc2gUC608l8voDVzhxQHhnkvxt9n3VEl0bXu
vhwidlPGwFpxLFqeavfq/S31R22sG5DUQ7QAfL/F9NwkEqpcXheTbf8s7KmJkSuxtnxLKnR735uj
ZHvukJ0mWtbd0XqsNnxLRsLM4ap3eAX4fRzqp1e4W5OXfftQy1dmA5bFP3puVdx+ollzdd4RI2go
WElGp3KuvWqBwIv0WV1VFqVN9GguG7OANmQatHPB2L5o0X99IJbVMZYuepkm3rjW7wY4DC2k8Kae
ierF/nA1Daar8aozaiheCe2eW6qbrPi8ANav6mwnupf9pmurSDVHJ/OCeu9f6osf/QHLo9Kt8fIw
DZLNbdU8ft1WFzzsLQO6NVascdl2nG/Dy6J8blOBluOkOlyMS4mPc8txp4STpWdt2R3V45+/H7ep
BbeX6RXqi/ImikEH1Z+8edLvvxiW5aGY0lhAzUHzVGEPdi2u6yUWg65hU4l3Q32FubCZ7Mq7bvL9
WGohicoKFyvzaD0gAs+8H6qL9uY3/Zl7y5YzqOxTCx78eL22efcqw2ie2+NUg342wt8UAYwvsKL6
fbibqEVqbH9zn7lJavLoF2q1RFqRWnHjudbgApJaO1inSvF6rl14CQR7SuCjMELpkpn0GGz7x36i
VH0yXrh9iV5ql0ORpJ2119260SxgMtssQ4Pz5FzHKf3h+FZyqT9rnp6pKLSZJqbPUj32jZzq7WvZ
Xk62kh3kKrH+ppqdeG071b+/pKq5avX6vWhjOUqcEcL8CWRYptQ618jNtrVkVzqS/AniArjZto9l
OHzueimGh8Vb7VTbBkgs1059wcBs+UOkBra6QRwwVf42lEi+jLrivV1PrjJYXYqjJjP5sXgyHWEI
EpWCbNgHeACGZwOnz0y2puF0WbL+8nyRw3SErnFFR5Xz1+JDVxkazU+sw7Fx/MqU8j92ikmukmpc
qzouKNH62ILfVj8u4jYxv33WvZIbZqP8h4cNCLjuKOaooS3rhBf9ZfM0uLNXKyam12H+x3RIR9f+
juK5eegly+fQvvX6u1B1o8AWXEFkk46eX/cV1/Ld4BYnrw4tubCc2/bp/VK79FLTdJRDhlav42v7
/uuOGqmsYgx4ZFHk9n5rZUrWR8RxZdvP1zx657cLZ6daBoPHJQZG5m8bfu6lZfPWvXVXH892lt7e
BpO5gPAULVAoF1fxcoLgJhRpoJe+btcI67hidBibxj5v/HRedOKsHTvb8bbzHO7Ky8ryiy/vrVao
ny3yYJH7H9swRzCxGxo+D73FqJ6nmxw4eqyQqm6by2l6ENL1HKAwOPs2jypmtoHFO37FFIk4BVrJ
AdZV2JXKUVNXM7h8ZXbOj6bwr0UAbrBwq3nhUuEgvaLeIlgRTmmfJ4Vzi8qlu5qV9/tSZq3otpS/
VvP4b1r3dXe/bl4fr/dfEYTlHyF5RC2+Ze5kdSXdhNDtZ57npfu9OAj9NfDS9mUi/Zf0H9Ua2Gi9
WPZlT17iN2WkltH+ywadcXb0nr+7mcdVJyM8TI2f8W6ApbXD3L7ntAGahwnaaSV7s/dly04KsORE
vrb7F7Axa2GKbFKqhlahSGjeIsEdFDVQbyV38YqPmkiVZgv6+tJ9bFoliuZotnlgto0BVwaArdS2
tjvjec2Y+a5nUcnkrS9eK4/yupal2VGyc7c0fkKbKmbjl/8Q4rVzyRMGgKlnIwHt4NzWAi7w48E6
H0ybbV5fbG83UvHW7Of5tYsOXUzzJso3zawNrczAMGi11s9N5XfrmqfAcbSTtASX8t9kADb++2+m
RIn0eh9SftTObcd29ZPNBAN47GssFCud9P2hf0UgI7sL+mKdi/tf0d4uyg2vY6QYig31mFbqrqeJ
GaFI+e3Su/TSNRuA8srwgMySWq1wcutBQ8grbx8QAKLOfFdOHHRQFmvFHveybJ3Qo7Y3QvvxqW7E
SoWX41CKDvmlwZOiAwgCuWSTH2I5LUaLj9TYVUJtOveORnXPdvo9XSMn+dn2LdN9Bjy/9oyxJ0+m
SZ0Q2YrirViDrK2HdWkcq/d2rDqvFVxPvPz83XQ1CpMI1uPFvSgnb7FeC0/nLyQRg1N9Xgv73vkN
Udhyjd+YfRl5D0W+b+c78dqpm474YlZOPdLX5l4kL1SsHMUZdPv7RuY0zNZHtUVbzd1exqQg+WNV
Tz1EnqAA2p/XGcD5PIzz83mROe+YjgzXfUI7MjSbOQLoUr9TWyFJFPCbNNjF2u51NYmHjw3ZNY/c
MX44zEnVm7Cc8uX1+LKuxRoG0vZmymajvfUq7lK4xgYaYdM7RKfBNhCC1yH8Pv2zHts8hyieP4TS
Aj/6wFSex4/WbZAantkrbZTHla5j2MOsZypAUXdFHKvhnRdf8GrjD/EJaEj5oLDtNC9wN62QKCG9
sISwT8Tpk7Y8X36goueVzlMLeuAUBOcVSnxopaMHJZSDgLrgGU5eBCq3w0WV09WJ1O1zV382CmN8
exEDroUaJUqt8PtoIWYMDyjp1hLWl9Jfs/IgXj6ODXSsoWFQe9TP8Xke0Vkh3K+ytVJq6KSz1WEQ
WJ3HdE1lpXJCIjFflXry89pH/50rj89Z6/RBbJzOVwGjkGN7CmgZBg+hii3rQKPAlv3JOt3S7Idr
wiegFgPuC8HC5OTLJEpmM9Ys8J5V/MfiMcA3ZH8gmgDdfQasEyE5YoBUwHlQTuoKXAWv5Q9tDEWA
j7h5ZZR7h74PZKZklUHq+PdLUJrXgLlgcfA5f8UW+U2gWoFR0hHPmxSJRPMPMMyHHkd2i9nEigez
O5xqQGiMotWPYXlaJZMB/bidatglD2r+/OFicMvnUceFOQ2HpUz1J/1khLkZuUf5XTxRG69LhVfl
rC8Afxd43lb3QziyS8NlkM9CyP8dCjgHHg9AuqJjFgdIEGaIspZ55WrsRH9MB+hwkaiMbMj3shGB
m7v3EE2jz7RDfUYmf2irGujc1eTUKwwvvVUwa7dsALdAhpOR+NkRO8nWzFmFdg3Hjj20o2gJRvq5
1dm0kxhfsOuVWTnXO6/rCqubELPStoNsaUsqi+kuvd90UY7XOrmGPbl1iXKEgjjBk/jac1F+tJIZ
KsMtZcNUOFSLVd9n1U0LACi0pzIFuaJqEOJ8fbgETAPDOJF9nce5qr97BvBrsMBUgPxcI9nIpf5s
W0tvSsNKaY1TS2Z30A7sOC2VKLNoKjsE+5YJpJXjrjsBNx/bREy0bSczTo0BbRc3+gierAPDz8VN
Hc4RMjR64v3Yn7IfZlhgd+umLKkGrNccvnYgq4YrGWluGVRcNuhNYMswpEb6SW4Pc4BEQm95klK8
qLtTOhPmHo3jZjKbFKauSW5aHP04Y6SvVSiw96548emGBLSyeDfAfZo2WgYuE0qwynQrPcDu6jMp
ybyVj33RW2ecYUCqwCeCnKZbqbc4y/0aF4nN6w+f9t7qZ/NpvFJTo+PSsz+nUdePy74s0CyhPuuI
Gg2JbTwAyY3ti6Z3p+7yKxvNJh4IV7zO2LDL5xepVIHiAPlYEszut2ULqx6UvtPJCBEIYJwo1Y0d
dkLno5lefXcJT7+wzoC1LJyP10dtVMm+LayhwBDA5h9aS9bjIgqNhMsLQ5tARBUNGOS5UGWCBxUO
UiN7AMjgGMJZO6gKnGexgCIfzwpcGV2Mt2/7IZpUVgbNtxJe27tUaN3gwyEJ35+6/ObU4trpBV2i
zJVaWqbSUKT6sqMN2S1dm9+tXMU3UW6yRq+1yFaPv52N1uX30qe4IUQk3ymiMUKsAY0Zqdc+iBzj
UgRPXVkZ228+8m4o6rJ86o7OlZ+ABd2xFPL5VXnbOCRVxSf0HOfNUnq882b4TTf9/VGj6Hq+5e3Z
+jRUl3WsV6AtYo3ccHEoj77nSkUTRTP3PCuN8+9CjyCkq16r/qc+RuV+R5OVZKe9moKyMgNAXnJT
0R0g3li933+SzOhv9aD6rz1/3XSvVzwnbgxwR5Lzv4zhOkSy7FqEhiquPgWapsO5n//J1wrlxCDW
1KNpHKdaMNKEG29GKvYpIDpey/GVHTZXFQMGFy/u1LLw/XA/9OTOepr/3Hqr1vpdHe7XoaM46dzl
cHFUm/roKDYjSL2a/xag8qz/rM+7829vQWqYf7gvDP3m9Vi6fiVrcpRRk+yqHuQQtcOrtors1NSW
1D3BzzbH7XruXlr8XNcmhvxKsPYNoxp1RPOz8OBEt4ulJijPy8nWabAbHD4fg9YJmFMS6B3793GI
8wT2k5iSadUAsJ2+W7fxHvUyHH+L+fdF9+kOZobkD7JSHcHzxXxt2wGltawGuQZpGLV9PzOmDFz9
CHnB/5nhrfs8FOPN0wkPp2N5qQAICU/lqWaFywAV1Z59xgv1G5KHw+LrYXLt7CbuipuRGt4755e9
gJzKppF4S75rR0lYDVs99kMzZEH+dVHTMjDZ0pNgkhmP3t2+0yD1m/k9fl26i5/9y+j7+TZ6T73h
F3PD1NDTOLi82vsWHpXliy68ndjn8WvfX/UsXIuJB3Zee449UZqbNo7j/Ed4wO1rr1Ysa9i6M/uk
6LaYbj1p5gIEwpSapzWwRBIVqY1jhMmQXP/Odm615ddtcGptQ+hhxYJsHlqL9rK77Z67+QYzUuBK
sErbvKX6a9HG+/VbRXT6c8SWYP2dk7/n61cOHfc6m7Pa4kVN9b0mdWMueao+64sanvlbk4r6o3uS
XIbtbN7MvW2nAmtby6h7nx5FtrNPQ3ofzt0sVMuHytZWTPB4rwiTFpP7sNC4te5aNY/z0VnMykWh
BYZqHaLZwF2pzf7gJLOx+qgfO88KPUQNlGs+ber3BklFtTt6WdafHyvnoxlmOcEK5VFJRQV1mLPG
ppquM4iojhhx3KqrWopzYyqKcfzeYqrl9BQiy+moFu9mBybION3d/Rx+8gN6GxHMZtUKxKEbVggF
Sh6MvWrDkgGVP1CMaDbLq+rDKo/SAoT+CFnsZSIj7xeYkLjYBemOAnYw+rm83jvP8aZ3naIejRmo
wso76+2HWEn883psN/SB9lBrMW0DvQA5DZscUfyDi1x5z1Xqj9in2cFGziZS7PAGsTWU2ETmviXL
Z0RGRsfUr79VZK60VTUO2I0wiKndVToMNJGcedLGuaHNyQy99mc/dKxkpY5BYpVAegbSvSmwmW2D
bNF+YNFyPLcT7kaOqpJK4DBMNRa93auN+vhL7yqD271i63avoXJnERhEwV+QB/lsYzd1ySuaVnHS
tWpZodla99Wy4XOeRDCsiJpmhwbA9lDSFAZxBJ6yFAaQSpDZdwetURD/CSAMlB9EIcdh8iPRoDHC
hBp6n3waXL53obdrcQMsrnExWagnUL0+ddquPdFeaH7XdQsWn+e+NWNUNlsa8bdV48mu+sRte1cl
4HlZRsdeorWp5Zqz5omxLZILZ1X4Obxca8l6dhD7Ok6FNIVtEyMuKBcfr8cSzcF+uDoF5QRu+nRu
JP6XZAiy5Aie59TUnmuYXQfO0zB78jN+QH7qe2RnAeVK0iwvuOKvnK2IScv75SM9GHEpog7ZiOue
1Wwr0zlJu1mXd9OTU3vVmKF8P669/HD5mbCw4IS6hHBf8Q+M8F7w5YuA8Y9Up7ogx6DwkYndCm9C
Q7S8MTFx6efEeSGIM6SAOFIoyJrfM6tV70MXrIRhVkrQt1vxjr/xb2ONrgzou43s/da0T0Kn4n99
5jE0GpKuv0Lur1hAXv+9on7/XhHgn0NbXtsiyiw3wT5mxQ23ku8FkfVGRBmFfqojBnOVxbb2MEqv
OUb/vCy2JRRmYpK5hUa74H0bx+zHPA0g3nA+zv6Yh873FqsWlOmxmJwoTGaSMNfH/veeMzXK7Gfo
6PBIs2Kms/xO9C+f63eNF+NblW/E8EVlr4VCOXjVGGH/LITecrHf+XvhTZDNNWfu5quyLaY6d/Y+
M3C1xI9HAhiHgQHhmlRYFWYIODev8dbpXMrcvaO8WBOCMEcpP1S/Y1jpdY/TB+YV8s0jXGthHp6Q
Qf446sMVIgsLGW0G076Kvo6oGdstCbv6Gpp1+N0tX0QECLWEPMIWGI9dKgCOgP9tgIPsmzYpPZUh
8rl6qr6r5b8uJCePYDialv8QaFs0bWqetXIBESnMHReazCOUIzNAWZZztPb5yjlUsHN0Kf+Dvq33
090wN9h941eQKLpVpYEbv1mY+7fA66lFy5w4U8fn69dusP6CWLbWi2JOsR29H+m3NJekvVDcTbVA
mphIphAc8w781nKiO4uWABn+EsY0o9lfTNRMfg6qloQFtvzCbvRS9BjMnMCxGBsmJ/F9UTus+XTL
bvNnj9WawNLW3/v30eessnpJvXPYTb0XyPUGNAp/i2Jueh9DiZeN7Vf6fd56/syGOvO8n9vHL2Fm
c/NqmS60C19WkuOUmCn9U6jsP9nvTy/kuDKuj3hgw07DRVNNb/vZefZT/eTn5vfwpVWl4iiOZIUq
zbqw+wgj2vXW/WNHnpW2Nc6/pL61u2Cuew6nfIkS77c3leALiaEoR1BiN6G/tTI9UM7c5lyPFfv7
8vXAc7rWz+TYreI5cgBR/27uxVQoMwn9phhm/YCrpS7AzFnpqV0NckzMrn7lrweon53Xhp1ByJty
9B+W6WOWpvlZuXFGDFv4srbrUV+oZ41uVtv4TyoDfi5ql90N4JiaRhIlcWqqJJS0shNcW+XtR08B
qGCXA/648Kvqqr38ur7QZyRE29PY1BpodbcY2lctUeuxAMK+Ggq9OaDPS8q0TxSeo7ZK8X/LloXJ
Tmv1x5qi+h9FQlM7k62G7iVOTUL2taKefb11d93jG0GmKZXsJNv8ShuJ1j30Jije3/btRzPfT/RG
Va3Wm+wd2unqPeLUokDn2zyWfRREpX/gsOzpDJZWxXKopL+1UU5+Fz4xZJxEwDu3SjLbVjMVylpI
K9KBbpkZ4XP4AeE/v9N2VZTWiNMu73lx3Wvqc/P9eLlYK6qxYDe0HRS+Y9/nAccaxiaxd92RQ0VT
sKELXgDMATztevy85ghmporGWBLwsUi/xT0nEFAZV6x4BE0pqXLPO/fv09u1fvi2pP5ZxA+5OIyv
UWGKicvToXPHpG8pA8DNAJHy6NsKUfhVoaLMwMJrsq3Ck6uNyDPA5JNbafk6erl/YCDXr/u+VCk5
q45+jkOPDBDS6BDSbLilidvf7HmD88v1rlSAQquMLzMWJ6mPFq3z8HQbg9qpufmml/Xwym2kUD/m
+ba3I6f+5GxKJ3OHMth97Lj2LFuZGUTQK3mWp9MjhIoYOQsfk+A2Mec3aOp/eVIK8MDeeZB7z5IK
l5bdZzPxPvsaCW1P7cypFNMP250By6+KJ8NrrUQkvLPTMcynL1TYGez+nusX4sWtzNXZDi/DbPU5
SHTjnXQn1Su04tVV8Yuig7l3enhu01oAbgMjKi+qJvr5Sa5DsVnZq4j1wGC/AOXR+UtF1oUUoh0P
U+j+dv/NWyMDg7H/chsO4u93CbMA4PEe/4boNre/NyfMQhhJo9SN9qR96NrqjOIxU5JkHtBUGWPH
Tl/8Ny6Q7wHmprmfhVqJcXbKi28Y++D9aVyt51fOQuHSN2/r8n7SjbfjPBQL7wwl4r+rVKQBC5ef
9JsZlX5bT06AEsIrnJRU6s/AFd0sRgGdizf7Cfz7+K4+F7pgCReLFiB4xfnP6Sv550ZkCnOSkRJX
Np2R+Tt4fLv3sQkrCUEGTZlIech/85WMYO/R9Ruzq05K5IazI0iwFNSpsLQGS3meTblj8fyzmia/
Zu8L1I2QwpI8mPXTKns+AAIrHUafU6vS5fPsYfGgjTcftuJR91JnP1Q7EFfGXhiWDqlCFW2EYDqE
2WHBoPE2u8ZqVAqZouRAoGiSS74UKSkLylIBr+r+eR0/QuVA4UvaZiX/R3sgJb4souuXyyA3TIwT
RA4YlnVjrzX8qHN9vb8e+osmi+mIWOPybuPyhK0MmmKrn/3X6P3xuiVXQ8ipJBgUhouJxxB59Yu3
/z21Cm/JwXp8mGwbuV/0ju1U+mqBLUxFZW+LkEHOOyuYdKKK2SoFAHlZsUhFloV6oXJn+QczThfw
zEc0MOrg89m/0n0/SmknGISlpRUTllnx+WUPsKS64lO2Ap7Oo6LUTIzqSSPRv66rgd+xnt1DxIUY
fIzK6JbYLlpo5uMhd1sUy76HGzP/ObcVlXZvtViZn2U5FjVTdWxhJVbmM0IkNqpsq7PuvO2ZyLWa
c/FFOdlPod1lsfO2rX1Xe/ZyrZNGlG+JyWJUSr1elqXD9/yLluKMDBLXVBLfif84O7PltrFsTb9K
RV03ozEPHd3ngiRmzoMo6oYhSjQGggSIGXz6/uCKE+lUuq2IrnI47ZTTIoCNvdf6p3XmTT4dqzNj
FU/gHs/FA/nJOQ2oALq19AmpLRzpcakJwDewJ7nGtHIJgpvKfJTkLXozjxwSYMcI7PiB3GtEVTls
kXri1CcSXYizHahHum36CSG39A/wE1ad8C691xtyJ7fiIVkqVnI0X0fL1icTP8jOOh8LpEKcFxw1
uQ8eENyO6gtk92cUMMRyjp2WK+FHktuFYQmH/hC9XbfCWQjIgIGFo3TaifvsKM2KDRgih+jjiOXt
FGSfgHjliq2af03zhQAT/zaGJIQ5SCGgz6marNRfIEqyqck9+nn+ULbTXjPORWEHkLALP7sfMnR6
3k1HDiuJvypy05fina6MMxWUhB4MwAIEUGd8yhE6Wx8Qinol7KDzqCaBxVgG1H1s6GBi2ZN8etCH
EZ7o8bMd6ysWQ8NAUoIeP6/n0UxcmaDfqGBW/MQmNlrdtvxD34WHaJ/uGXe3H5EaydxEtGLga1T6
yT5DOOOBoIVTIQi3/IcG8AZ2OT9dsz+e0UKt8SRCr8CKod3amitENu1B9XioxWV01DlhsaNe0v3o
yIKzwym1tzeMA8kWz1dzNqjsRvN2dvus4X3KlRTQz3BYxbbcWPzHaP5mjwBFm0O05l44RGtCGHgv
7/s2aN14CTfJg0xQChQwnuD30mTLxs6R2KhTUE+2doym6gCmZUtaIFRnEZsommUawKGMrwntA6Rt
bWEH4srdhnJgH+Jx3I7NO+UO9E7yMwMFJo7yaPBw2H76QvTNij93eoXRMl6BIFDc3hcQYbqfv+Bx
MhkSDq4AuwFaiLyRKAzJKbeYmvmjLxlMYTIREPIpfmmFB52RFaf98MJRzAApLJoj9sMlurdJ+qZO
W7bx08swC4oOaq4fe5flvxxoPmIYpw95PJoA4RMYsQNE8PS1sgwR/Eh8TbUuZ8kqxzsKK0SdCNCV
jyG+g6pvc1tlnulAlg/7MgJSUno+H6hAEHXYuKUGZiO1jEC9PPd4etUX2XospUDdS2TZ8mU81hb1
VrNP1jyFPhCRK1JB7Qvo1s7FO91v4YdPQb0lGwZApN6RVexLQfMWMWXSKr19zKYTv5BhMCkcxeU/
RiPS4npxauoiuo/X9rN6e/BZBEg+MIps2l2aC0hVOWGV1QdWHILIRWLF9pMNwqcMhHhdv9zGL7HN
86esytfpOry/YsGuiaXcyvRqOWLR9mFVe3pfZFUZgBTcBrl2kkWxCNQtXy1s01jTsUfjZ25akuDW
NzInY7dk9bCeEIg0ez5FQ7lJKOZ93G5HnPkUDQJCsI7+hyGW8LKIpY7ZlgmkXGJweyl/oHsCeZpI
F8UitIp4Wn7+JGKYCGkeweTHIP0iGtUWfM2ppgRyThMPBf+UEo7NL7Fyh/6ZA3p2XQDZEwMVrk/T
fnUBBEPhJ78q0eT0Rub2rAxIgWNGHqgV6DOkAX/l0443zXRNPuyghHSSSTM1x+1e/kTBxZ7H3Lt5
Z2UzgApliv5moq4jzurjHTB+oq7I7EFLVM/SFxZPOMtdc3PDie/S28GxefmmceolzQBxkNK+nNOH
zLSdcoydAy55F3idt084a+eB76lniAOB9TAueoCTRPqYE1Eb9158DDmnTxYcte7Tvww1vPNY9Q1U
fxIMgCVkkNM5hJooSxWvLCYBwxXfTwGN1fVju6GQXDZWODyT4802ccizBBGLvPIBWBGRrzOA5OQT
bG44+QWY3ec0NX20YsDfk2ybLZu9SfwizZUvHdgPQ5/9rxvDlpiZrRg24QFqYj0OYkujZVctdoNA
nxWvp7f4YCBzw238TpF83dzeOaZKy0Bggo5tNVDYoBqTx7vmjFyVZpBEy8ZDzWx3K20DkCJt4gNm
83E5fpUsquScmEDIGUsfs34QDrF18EF8lz3YfnjRIv/hCKsqiDkXHVAX3o5+hgwKdmKYdGyFXrgi
YCvn8TDMGLkST+QIRJrNwplKOe9UVrQB+EYAFFkGpEJ+5jlKg+0j/BwJXvgJ5A7ZJ/6IgNnhV9kf
gEA4BiFSB+6suxApcWBlRj9fag6EORoi2jKGmU2udnmObarqZk46bFBdYIoSv17Sl1R7ahUdyTz5
Fg+GX5eDPKdmcQS8b1RcfPG45Pc38jaIAd5DXPEFEY2/j8bndNCHtxqj2zSf6B2iFLrA1P95lIUj
Cr4E7WHq0wIKD0tyzeNUChASI4g1p8o53kJU3JZsIUG159MlawRI5rHY35Z8GHeQbtx9fp0PIQ/D
n0P1ldM9MCppAi5DMzCvnNxnDDYHDBwvJ7FInMBAz4EZwRpAcjm9OwjJW0++9JWLsNSB3bANyWou
2iFfi3Mq18TqXeAZ8QLD1czRAMMrJxa7/YBvPpc/y68QoQrDmXhFUA+79SGZ353IYYLhlpfONq3Y
wZg9H2pMUClbeyHi1ynY8gcPU7TAjjZo9YD82DhNH9CYdnEHJxqyx0ebd+7KkEZVgaaviMYhjMFO
N827+GPQkWo2/vFphrrQTjakKAQofNHyw/1FbrRhX9tWDoQpnuFBO2Uw93Wcc5xEBU7fQezQepje
PhNziC3ouilu/hPQLyoL2QYSA7hUL+3u+d4104heyFcHbSfHOC8t1BfN4Yqjs1o832oJqHtyz2HA
yqVxloIrrggHtfXHCIfRm86Liv6Wwbpbzv0+J9wkGBAAMBj2gTNTwE0sf8PveX24nqO8l0GD5qDt
8nXahJNijYAkiIYDhWNBOKAAjmG4Ypt4E7CnsTHesySATe4I0Sl+KHQIlMU1a/G6QaQlPkphj80C
sO1FcQW3DujwRYQK3f7ul1tMITxo7QCadt/ThaFPpy0ZHrjs3SkyRc4pskGtjvWX+NehZqcF3SKx
a9iVXu5+z9vJcl4DJ6JUC3A4UFde6aZwFC7vDvvTpN0VC26CIwTcC9lCkrInWNDK59XkHbxry66N
3wAZyrQMuBGO/HnnDTUJaoBldtYYFz1k0OjxllTXLKbbPGY7uXnH/cnS+ZRKANJnF1SArP4BztQv
6O6tbEq4uB0DD28FrAKci4lbejdb4YRidXu8p9mkVtwCmSMZNNCZOF/IMOkWOdZKgHyH6HCPZtwY
F2wEmDKeZDYdinoabilce3fQiYMECW71RlGoIN6eopFhOXMRAT+xI7P3DJjn1SouzEGjaeBvLObX
LdMWkE+Df/CyA2KAtAW80I7uRWvhZ6cE7TwuvSi4Il3OOWRv23Tywm4+q2iWjI2OYvhM/RlvI8d0
TwNOnl/AsU6UREHvXH8gzhQnN9QfbCbUIjtjwZJmJNor5aJn7pB52MPxLwWh/TiMbBUhaLrHRMSu
p8H5zIFjKHLz3E5Qv7MMf7aV9J8y7r+JeKFU4awa9saCZEgbaWGyJu+FMrw8RA7C9N6nfUfzZzP3
41iv2BFhDhAocNKx/kKIX3b9wGDXZNQ3eyaI5YUnxPfhjuA52Cb7B6AInAc1Lz0NzcWDghfGhp/x
rPTDxoaCQIKD7IhinWZczGiiK2QbTPhuCVAwlxI8eXL85T0ZuXAGost+DNYMhn5CYhRPaVtpdFBR
Uco76HL3cNNtNuXenXIrjdyEhPKHlTDZmynf9KnYPkhB2oBY8noOH5qH+3bjjlydK5GppNwYA9EA
zpdwjKCCBkx/T9aU0nPx88T5R7NljH1eVJmSuBqwL/AbyrwhhWmLJJiiX4HZNFfGz5bzvn8iCCel
nmOGQuOKzGkCWNgi3D1Nc1biaMgbclFBEoLDmYAul15UOd9RDnp1UNJJsFxovDnbOC5sEAY7cgG0
Ldj3qem0M5rOpeQ+bJpQl/8fIh8enlf9tvzBJxMGSIbW1jyijqD5Oi2uWz4tXcu5P7TuaTOccQLb
CmpDL92Xh9MmcYwNP6M8JJaoI1J+SiHO7UsgsGEXqrEBCIr3goWZkwK04KIoamPTjhEI5D4XRVQS
ryHLCksQLR+RTMTWwgWhxSVcnNCjEyPInIxHrOkDeIspw2zcZ2YLIpZGkn+ckc4USMfk17KrZFN+
qzwc7qTEb1EoNDYPgMHHOm7sdgKBRFuKN4S/CsQxOzR8ZSqvevL8P5n3wDcP1OEf8FFA8KMcD5T+
qX5mgXiUNrdA23QsmgM36soggYwkZvs5GkfY4jcNrjzcbj+/E2uqo9UkShcOh8G5fNeTGzmj0ccd
rp4YHgAVwnt7EklglXdFxZg/Pti0G3mJbqUVoR92mlh665iCXZMKweTz+6QmWU4evoq379bO/v2v
//lf//uj+1/hhdictA+z+7/uNV1UfK/K//NvTfr3v/L//Gvvk9+quiCYoqDpkqQpqiYYGl//eN/E
95A/Lf6PvrwVsZGHt22zIzTc4SDaNZAAxfjB4MkBeAU37AiKJtQAix5YuMFCHqL8GQzQcDPAUknI
PXbnAux5b76LzimityzeM+Czl6aHgBw8urzi2pkgJnYcNrB0jQp+Gb2xH3lUFNRw9SELohn7nFXs
+zNdWPQWLvXVny+W6/rd1cq6pmiKKIiyafz9aiNB1aoor9KtbMxF3A4NE663WrN/olpC2Jg6ucwR
MGViplg7PNoaGxdlG80W8WVMuc5cUbR1GZLDaXQ3IuPlOpMji1k6YT+JngwNPYjm+llur8pWPZFD
bzfdTMhmXb0qR+jOvNPIzqHbS+2DBAbluZC115F0FGYaRA85osjoEs80l6PnqhBWNzzB6IULT68t
NVmoSXCqbckMFOxoDDMgI7kNNE5AZTGqFtrIMxBDUxlefUWc4qymxDMvZHgZ6FDp216wNKnVyiSt
PXRwfeNiP0kTTPAKgQ+pC3GvGd5dI+9qqEp6jmvKImVaym5LdHqDkpqnZ33zRCT1N0/EEBRJUmVZ
UXRT+PsTKUUtDbP0dqUrJp7EzckcSDZMELoWK5mkRHQM0TDtjIkA9UL+aG52jZi/9JikRozysw9S
5hHf3BO5AMzNutxVV6dNY732hBEELedAYiev3cljatyoR4LNNF1bj2zRRP/rFTgWsNWMlo9mI9Uz
xosx6plJM0vG3CcMIKIgbL0CujrR5h0AuKagmzg08lsWrU7VPIJl0HfJuSEoHvVTNH58VKOZikeT
CGPB695a1RtdHQOhGYPhdOxNbkP2dGzhRiiKCadNB5BKkpgwMwT8/PboMVb3qB2ifmB2e4Ux6zP1
gpkhQ0SaXFQ5KMxZjC1L9aQBChi09uDIlJKitpBw42SuovsqY5hb645JmcfeXKg3e6eIfG1TmUgj
Jn9+gqb4uwcoKjw+SVVNUxwe8C8byO1amLdcCK9bnbpPXJ/EddovbjqD4WYnc3t7LhthlZJKRMzd
oqZ+uBtjiWEO4tyUZ6rhxjKfbaFWO5HlnNvN/fU0A3ZXugm+eamaSp+iyWhkZtyPRkFSbpUWy/is
TM9CfaTrbIl6C90umyqfYjNNzo8PwPtT6OjIglM7hNNcResOvg85/uLGGLOVIDJDCxJ/0mFlL3Zy
uE6kObNiuJW3giL+OSRhCoktdm5s+hypCVTBQDhZ6QYXhU4QzHNdPdcPY17q85xx1yjI4mbFhv/n
O6vI39zZL1tzrhinNqrNZJu/crsUpJ0U/TCIBpETpAPQzPycimtOmlV/GS1UzC1+TfphRjkxKVWc
56SUTODDiZg+0R6kEyREMRFf4XFAG3V/8JqhjjmAQ45gwC60TtUauIL8xD9fiqj99lo0UxUMQ9Zl
3RiOoV9WSdeViazci2SrMgBJnNWCozJdm+Lu6Un9pPiogHMQ8dZjQQuE7jN+egmDn2YwVtFHLHlq
N4yUa99D2kaeaR7kgM62CVNRgINtnqYjRPOrvCb0n/EokHYGlcnJhowiKmeEEhz2CC6AiAJx2vvR
63V9wgES8SJNb0Q/0hfgP2MWol+jl6QxozfC/0dYouaUOdpbCvcCRZkWwL4WaL5FImN8tAhm5YTk
d8K41A7kF3sP40AUDXPzMI+HgUDNw2nyYT4Q52aCqWvRkIPCD5SiqNqteAeazlt/QkmPvnzRtoPI
AMC3ebyEpZtVhJvQCjoIdTIcXUihkPcTwA2kQjV5pNcXqxlBE/VbxWaPMLYLiBgLj0ZAF10Ozx5O
S4CN5ROaE4IH6UnBmkoweEY/knfyJvYk002xZutPWyKlFKEFii3Vjt8lomKSWUV/o9whc9AV1Ahn
bqWH+OxOLLyJvZhmJVzfpfmfl8vvV74umYpiiKIk6sOe88tqEXtJe3bEf2zTTyL7oRulDT2puWPG
pPRDuw0jSknFTwRKLGYkkmHH7cUkROIBMa1+SiOxl5Fk0K9yTm+Iddtwu+LPOnSS86B3RE2HpBrC
LV2jtMKf9Hpfy8c/X4Q41BJfKyvjl4v4suRHzKO6K1WWbA1C/ENTYRQs+na8//Kzw1GE8cPs5pmR
L01VJ1Ra8q4D8/YksUm5b5IryEySx+ThBnfxuvjzZ5P/+TqKgqCKmqgqqqDLgv73G5xdw7aWQgkk
aqufFQP5Am62maCBQMzYQgRjxkCBnGFUsR0RzHlkQ5FYIk719mw9TpU89FRmll2dmvFKhSPWS3oX
mCvE91iGOY68/68PbCiGTtGmCD9XzC8rIq6vWSc/+3jb1zOtfR+dBfNFbNG9QO7eanWSkWlpJJ+P
fpdCwRGWKfOyI1Wq50W9MJg7+KNU9yrjXQdLN41XC56HUbGAr1CTl46/oWEb79p1xAAH8LDS/fMF
iMMd/ftq4I5roinJMrW2/LXO0e8PNTFaLoCR4Jv78to76fbWuQKJI4eV9kqt9liC/IT9J52f8c0h
rajm7769QZFlSqIqqV8L37RuTsJJreMtaBvpGW7upbUVItfDOTmOkT5EKEjjdlm1q6e51iA7EV9D
NjKaM3Y5WVq6YMmqaa3B3HX/9pjl6TDLMOzm0cmOEf7nj2mSvUWvCQOwDOvUugVQbDpVw1XNtIpB
y0/e2TAwp0eYFM7aC6O7BAhWYl1NO8dNSey8F+HJN47MVZMJ7WUljaGEzy1tMUhHu9Zzi/FrJU+V
WYxPp0Krso/pkGuEsdDRidPrVj1ytcZrgEX4uPWU+yuEWzEwD6U+4TJzYjOuHw9aYKgjbRHHbgh6
tS+wVtdLNVn2+YzpW2F8kRBQqx4TxkqQuXadF4doydA1gfzqdv0I3aixT7p1S88FF4Dsitx74/Np
DoLCR/xiNp9S4/F5hz/MFLjY7ou3m2GVj3EElKmg3nGZzMQrhUpozhvX7tFr0VixzCFcKU4ejhBi
0bDL6+pebrnseMgPRkyJTlpZ5nfvadjMlONWI2RTmJ11YbAjQ71kiXtvMRCp2107xEvTsHcJ8UEn
+JYZjIjk0T7dkLUuQj9ond8yLFx1MqipnvmW2xQJ4/NV4hBSxWG4nXgGu7+al/z6qpXLAluK6vMK
mW/ttHOSNWA08JOh+aPQJ81XHr2ActTdy+lclw5FBoiMKvsnFGTGIPmNZATe3QsIvkJ2KUmvYLbx
3a6xlKyhs4QDYhcILLbGdwJwdY4vNOFOHdxvSyV5vddzgXlFg60PckkX7QQnBp0K88wuQ2YHbHT0
ibIJguIGaKJ4hrQnrbiJXLKlJVbQEvDhsSRCWDuQGTIndTjEJ3tHyzR4i/K3AVTS7UHwgBINNWvQ
qVNMvmxtgIfAZsWrao5H7omxLjrorpd3vkCeDKAD6TqnKZp8uHCx2Cv54K3tyHHC/xj59/mo8Ujt
qCb5G4gJpOKQjI4qDLzuR8GQn7fqItdLYBT4agGiKmHQMcpfRplMOnWCJDZU/ZajXgZhm4pAiQAU
EY/rbHo51m8gPZiij+fIy3RGwbq9jkUkEBAH9MxDnlbD3gZmNjwpPQ6a0OdO3SOfmPLn8xWQ6WRO
iySokYdMi9BFYySdEW8yDAY2izXFmd9ApvohCwGw5j5RPyH7w/goSkFClne5fdzmCW+kLT59quiU
yV/ouMVJ5qpHmn0wU7N8K3kiuHpr5lOiQ6zek8GCVK8I0W7PQDU5+4NrJhb3U0Gucc9tcCNOlgrk
HMjEBU4qcZ7z0oobFpoEnU9XGKo4bHwRnFw/pC7iUmIhbnMDEBxJZMhula/vsZt0bil8NCBTxAdk
XpTCLKoOMeosjl6lPbOb5EOR3G/hBuU3m66sixyzgqirqvilt82a4nErJfnKpltMz+FYn2zImBgP
PFlBHk70XZX9m2ZaFExDkwSBZlqWv1bZodhdo/hOx5AQ+hFDbTh0WJHpSiYEhf3EWbpTsRpXkzNz
xzrZQk/KHMH8eMXhJdt3LP7bEszX4fxXRgzwsu+KF+czSVtlPCd4CTBQWB5WM6UB+0OyKhB/smDI
saADFkWLtsPw5HBq+PR5+bnABfWOkRK7m/pg+nuAnRPtFNqSHvpiI+xoPTSSux8UygProeWWgpV6
XSKL8sqlAC4Ox3UFcrfa0WQQxuRzNHTVHtSV3rlbDAQpIiTpkC3198cQ1UQCEUU7CT04HCexC7lM
wA3k3k8Oz8Xt37toqpx0Piy92xyJwFVl7trA0QLrjuLBMRCBRIbjbyqA357BpmFqsiYLBgviy3KI
sj68l62RbBVMV6SL3SfMvVKY2hh5EeyvOVOyzagg4HDVnOwnNHd4GBF2hyvqwTibBc+LitfU50zp
OuWBKRzUyrvfbAmaa1GoL+ATkgZQ4snEJY/Yycb4QkCSEYKP2HXBiaEjUcnC3EAPEXV/kJmHJE31
aCpGw0GSKQv9uVHP8TXIUblmm8JkUo8Vou9ObWZUlaV934mzzNfdzB/K1mW0fUJr85ohdgE3XzWZ
d89dWXkXAB84F0bjXKzGgzREG1oQhA7Ej5DhVvsy3geas84GCnmcnEh0u2bTbpHD4RlBB5JnVty1
YHFrCdfj/S1tN/e7T7gBz0dcRXc/6iyycobUdcO074zealdh7sGmpnIQ3+c5VjF90hYOnno5BLjz
GnZe9RCHM7mdoJcC6b3p4x76FmnSdSFGPvuUcIZaouVPiewjolhlqNGE7ymo80fhoM/KrkupJ6f+
1Qyn8SEsvynTxJ9V4Ncq0TSpxyXJkATxZ0/xS5nb39OsDQU52dIP59E0Ld2ajAI0+o+x0A4D0njC
hG8VBK4jkn5FEMy/kEtXrlxRswAv27d2r4FP4oYkllAlVBMvEJAU/OXyETmJQEKtlSESzZkIMKir
1Fegodv9FT5Uw2RezvF4cAK2lYcgPNUn0VpnEGpQ+7eXfHZysDgqC5JQV30eqCKSEewC2QF5Ecrf
+iB65dMVELyScIlZO1w/zEnyMWptisOrgKEkCGX/kS+e+VHFaf2ZCtuYyAngT2LDZY6mmRBtqTwr
fWl00FtQcJj1hGbGcD21x+YBGXCy1Zy6DAgkKNIl5kYRDUEY9BDzxGlh58I5cbV0xatoa8lrg6Q5
K/jiegjQdU6agulmykwFl1LtiBBQxY4QmEMhwsJkFIuukARFvcr0WVMw5dFr+yFuABJdTd2n8IYa
nhlerOzsGvRXWyqtVlxhP9eLlXpbiLdVC1THHoqzqYPjnXeRdw336W3xONH4ObluN+HSCFelYDen
WRnNSBbpDMs1eV+EyDmJK0n/FCovS5d9uzJ7JyycjLLu+Yro43S45m5cMOKLm/PN6WEM288/154G
RAOQZ0AM8PVf1l5ZPjpZPIkJTIA8GxEtgVtVW/90G8R7RZ2AMJ07L7NGn6eNiUUJq9H1vftAnp0z
1IsQ+zm/ZEcr3OvKfKMzD/1+mD6LCJiqAjjZFwYVrY3P5qCG4xzmgPkyEVvUGK3ISCcHgEc12mcI
K7fJwQAVOaJrJbEMkPMjPurvGGog3Vf5ujfm+FyY6KC2Xn+4DnqK9OqI5Kcck0nu/HnjVgcE8083
5gsa8VSUQjJTKdmWb1To8dtokS+b19Gs9EW7djQvN5l8QdWL0jxaooVateiKViP7OeXfPfbZ/DrX
J/KcU3n5oOHZkDOECBXGzUHuAJWu0t/MMxQal4J4iNtyoPRYQZmXXpJLzZjm6Lt95p+kD3WC+dej
/gJNiKdOaVpJS7a9g1DcJZN9Pcw0J9YTmc2yDv58A/+zbf3pDg5wxC9LK+qfaZLVLK2I9HmetU00
6kZ6uedjncQt5Xh1Qv++a/0b7BORLS/qh7YuPNGNELq7vY+a5qWatfOQkbwnjxGg7xIk67TzCPE4
apwQEHzjq3+nMEDMpzjVLtzqx+sGuAr9vxjEFJFeMiFe9YMHRSDhpnbKCy4KFGn6UljjoyjfYh8u
6xnc3KEvehEujJtOgISvDqO8xLWxhFAZIluvnljaRMMzhwFPL43NEF2C4SV91whVfpHfi326IQBB
JPnoyZB3T1FJ5CIJ0Cve8CjRS6A1gsI8LTLrnnyzVJXfoQy/PtihIv3lRldaqap6zFLtF9W23d+X
wsUEPUNE4ku8iv2VZ/1YA5FWwV32AVFpN3EDRLgvCDw8ENO3xSXaD7EMIoE05Rarf/VGrB+6yQ3y
HbZGRlFYdY67GG1vPokwc1viN9CZ/PutyAT/kyRTo2T6+2XI3UgahVXPG7PD92F+EF3pawth/fCH
adJhkAFkLowX3Vb2GU+POOJwR8B0fCw5kgZFjbjP14mfT79ZyL8r6E3+99+fa7j9v9ze2FS6WjCa
4b3hONNQLiwjYaxi9+g2mPxoy2iq0AbH31ABovFPMHF4Y//6zl+IS0nMi1F94sGG700YPE92iV6r
IpIDUYvdGfOqmnOGwqQwgDUnk/jzSuoJpl2ofaJbMW8iySlo6J0+X7R6YOCpQGVBSK80zhRf5nWi
Uh8598F5U70i7Ig+emI77BSZXzUr5HH4GCyCdWiPiOBfjRDzM+e+sh/KtEf40Y1r5COMCOIXyAJc
AIkBK6ZXQDx6nyNZvrbWg+k6jPvJJtInISuD8pLpYHS8T0cWNuXTx+6Lqr9wmM2dpGvAUObjAF8P
KsSCBx8py1a3+tYqzv3nNXonw+aeIv2ziAsB6ZBnhU4U75TZNFes3hj0L8qChniAuxAQPqZE02e7
k4lc0hWNafzWgrQcW5Il9hXdPK82Ma2gcLLVCFYOKKQy9sdFw6LucqAxsrBljLOWollps8x1eSI/
yQheJuEsbVcNYwlRzfQnD4GVUu3g+9J7hfN0SrceP7EZTe8MOBA9AWmxYRGagLsKkonUA4MKOnfR
Nl+RNpN+xyQhtIzAXxCXnVUhE9YcoIMBaEWWbc5QAp+MNaCGTmSd5nTXBeKIXiRF/7uG5TebiShI
UOIC9aj+nzX5y2o/NYr5UMQKzmbZ/0AKPBsKQGFrTBsEyx+g5mR/oQ5zv9vFRO03aOXfvvPw9V++
s5iOWrXoumSrUZU+vTCmAJ7I8bhej16Nc9VM5Z3pwg312oStCy9qhO3hQ3iJYoywEzZwmWBKgl2o
YJkpjKkgnGqiG5PJ9FyrRNZReN0+6nLf3GZqYncIiRGA7Qa7wUdekfY9bqrJtXerhws+mhHDRBbL
I4hYGq3NEHYlfekeFi/e6AQsBKGPd1hgdNtpomcueuQQsxYgJ1jN3Q3FIEVQkfYwiIAmi6sGPrnt
+iHITdj+Z3IAOfgkApxsPJdkBxCW36CthhFaMPqCAeNBqLvk9hMogEteZZ4AXObNpflhkSPH4r9i
udy5KahTORO1obd9QdOoM9MqmtEeQVuyvm7n7n2gQej1dqijytxjq6SNQlbEzyh1oJfvp1kCfc3q
1VepOUOrleUu/BTJb/TowCtAJmiaEBWgU32MC5EoFb8KgZxQuE3k+yTd3RYM+JPUsTxtOl9sPIRL
iKs00ALNTwZ2EsDM6j4GW5v6XV3zzbr5CrKnaTO6q1GRbIsPlVCoozzk5VlDL8XbEd3mOFaLsyiD
YA/h86frPiQS1Rh3DiqmPx8V0j9pcfHXJfyTNv9lCfdtJci3no+ivJkhOSY/rtE8QVPCiGFz0WPK
AM6YowlRjimY5sjGhNYUH0wuym8H9eV2+PPH0b77OF8qvuctTqVrxcklQgCQx8CEzXaqb1mS7xCq
0nt7AYsnfm5227Ald+SBpOPBTS3r4xgXso0LRiGxmBlhQI9HejsHB0BxLC+mONmE6hQ8gTS5RR5c
J4NhKETa/nqXHPPHQ+Fds5mmJeCVvE8zrBFoG1Fz+pztEKyB+PnnS/0pOPhSbP7tzn8pNuXOENRR
1f6EWZJwkdzWugrxgBeOcn3kPnOr8RuOal10legY4QmPPv78EdTv7vaXMizS5WdRytxtwTGxwzKC
o/DAl4xFxHFWWhxJ98/yrQhIsiq9q998lvv7Sl/2Gwy/N3wD2iQWKNE0Xv9detYt6XW0hjd3iaPY
lB7U7ePIGDpkH0kAcgVsa+OiC9g7hC1O8u6bg0D6TTnGHdUVWeI4gLr6ckdvz2uWGDEHgeAIloEn
cl6+yYF00Q/Pww1YdSlMgXF6mndUVIOwFogOncKfb+pvSOHhjfrrU3y5qZqSiGVUQwp3H3oXyMuY
CVl039gA9HKdmh9hti1gENjZ5v1jGr3m9u1ygpC8BzVW0mLS5ZNUcLQlnkZU+Vpsd/SicD0hMYVV
5sBI4Ld6yFPE3tJGv2AOKfxIGWItJWH652v5fyyQv65laDl/2R3aOMpH4qhMtjqGWmJkW7sqnREz
C58+dNrjYaeotgmp6qY3NBklKviJRtH+eXqJwPmn9MtoX5oziTRavuzygDI9E2yyIkjlKhQ/JPGN
+yBBOKA1Vaw7ivWVQeAfHgdsuPTc3Vhslm0++J3kEXIhj/yBb9o+5Tc1698e2Jcqvq/kOO5qLvL6
Lr0YP63a6U7/MD9qJ1nmxKzMkWQz/MhnQL0VrTqvc5shGTj1aZEwbA5lIKYeaabgtdOZkuhx5Hcz
oijm0CrduD3XAESOSNDNbrTTiH4Ot988p98fKH89py8Fv6ZGYpf3rDlhHbrN7LHAM1i/i/E4P43j
zY1saa/kpxWQFPA4lYZBDGls3UHg8kBWZi3qBQqK5/SB7UdxMfkzZfTT2D7fJWkqkgRJRKM0NshI
mBMMguxEx/XQTc0fI2GevOtZkJoTniSPa9A/44fDVQCt0sxho3ARnpjaZI++20DF329ff131l2aj
7K7CSVR431G4yluGRWHF722tt7rdieysj/DcW8UnvKNBqFs/HUQ65PlDLLS2coFnHR1OOEDo3dEX
rZplv9BP04rZUNJAkRk/aKsplbRBPAAbSrwAIiQsIkTY42AcQdFAlIRHU5sMhgl6mQ3RtOshjZfI
2j0pmpNCAtd04FKvkzEB7LTlBWzSRHaRcpOjw1AH5UV2H/s8qAC1h/wJQi04lZj9QRGv79GPQYUw
q/J1dLfFIaGx2hAhq2B9uRG9EmSLeCGg9Z5jmSDso7NwlW0rBHtU+Acl/wZ40367vUIJaDr9nUTH
+/fNoHucYHRudLsgp91pWRKMyvC+N15+eDZU5cX0wZ5L9FHKzMnpPUZebylzJnrw5QchLISYcjDI
4yy1brIN3MbrXl8g54ttOW/c20xb1uR2YO8laqUf8qh0Vh7N/M8fRBHROGk4Sn9m/LEGUxLnKWk9
SBvjg2cQ4+gtHfT1TBIlW+abV+w36Joo/HX1P7GAX7bCUxpddT2h1ocLeH1GloSXpx9fZb8noohZ
dNcZz5TXLnRrtKk3G5ojXjcBCQtvpOsx3Stmcx/m4xTqHD7YfjrqAg8SBq6J7JBQzyiAAvOMOCco
+f3/EnZey40kvRJ+IkbQm9ty7dj0/oZBiqbpvX3684E6Ef+sdmO0XGko2u7qKlQCSCTOrWKUg7yd
rqP1CPJ7rex9tBkUTiSaATd/PzWyfFy5f0GRP85Nnv/j3B7HB0tJ4hgPQsypWnrZTG/CK4XEVKaR
GIWOAB4h/bqk1wYRaHqhwP1Eue9Yv6FHi4pq4t3fUWHTLdPmHl0e2trQUnULhSJ+p6uJXt/83dWd
t9XjxX8tmCgoKFzJrKOTdhvstkTj0TiGwaHTPSR+lvjacaG67EJ6WeFnVBTbY2kVoGOUrVC0EOSP
zcoGroGGHZln6X8kz+iuR6+y6xFhjmBDZAU1M0Q5SiRmTwQiejDXzq1HzlYIf46I7UG1pxDD7v1c
DIe9c23K/gwb9eTyaLgtI1gAZ67nxi+/2jRTXWd8grd/H/fSf248fwx79p/DXnwky+XyloY+NmDl
QPs9iyrwDZkrtA5Glfqhd35oOl5Ui82cz5CNR2dXaBebq0Tn2svElUe71rILmp3m6TvDiQzeaGqx
UwJukAxZ6twUa5+J9vV1/RnlA9JrJcpoM9GaCuWxuXS3Z6+49oop6C46/1AkW6jJviAQ+nrDebV4
TqTDkQ0/UMVGQ50aKwxNNAHNFdFEQ+u9lylKrPDvA5P7T4+ezDAgrggK/kS6/5iPq2tlk169mY+r
CUwByIpYbopk0HpDQPzsjrnqHnUVIj30EeD6n+Ib0rdUac8OeFM0R0BUixofvFDsLVI80Ogyh9oy
MdyhaJNeoJvGs4cMz6uT9/9+6OX/3In/OPQfYGKXWsEyHgOpEyTTD41C0U9lemuIF1va2L3c5fiV
R/MY+deUe41tlpDOfjPKb/xDkdZD9pJB2J7AjTQL2tEc7uyTyJIld6itUyHs8UzinaulJXqgECoJ
3FJZi+rErgyRNExmV6gbVJWSElza0uBcdqholrLm3N4uVigJF4VRDMuy8kJpk3TshR1NI/AHhe/J
fn602ba49tBQEZrehogPZyt1kM+SJjuZZhbRojPFjJRzlLu3Qmt1bhbPg3KRAnf/JXK36wCkUDrM
j6ceQg2b6d9HNiPo/d9GqgSxrpLPlKEP/HO1vLb57WafxQA/WqXpiarpVROpAfPoIILVTPepGPv7
F5b++1L+7wt/gKpkW3i/snlw4bO+etBkB249G1P1VKIsXiNmM453G0odT/bdyMapq0ZK5NKDvlsg
Fucfh2j0IQvbrUQlrhXyU6ionGtLmnHlzKZ6aL5iEokavUkJx7OkyE1e3GpEyhT7B1mXZBW47Ty7
EGG0dJYaPtEBR1B68hoc2X/zQaYJ9C+V9a1zqkNki993u+vQqAI94WDfSqLz6DL97SKUxXn520X4
AbmS1S11XYp/fv06BofaGBjTfYXZ3hVFR4rRSRHR51YyJ++vXY2zINfJbEYFcXgyjxjSMduiEMGg
+FCPmACLCCCqIuWCVaTsrv38MN1It3P0H8lQmYseJx2MzvoV3DpZ9+6f24cutdyUO4fFRp7+GASJ
O6X5ob5y5SaVICcIxW8Inkv0Is6zbZAgYLRrn7sAkDyCqS0YUTe6GyJGXOj9lgz4b38+97/p8gMe
bXO702n9Ao1eBzCBgdvwerL4xEEDs1NBBKVOVOs0NZlf9+/ML1el8iMleivf36lrhatyziGE5N5j
b3X0xrmQ4D85oxSiG0uXfpprRl0QNDjRsp4OyPoM4odTdKHJKrIxlAUZSorGZeJr+jzYoPlHS1eY
CwUiyhE0xmPefz+rx5sbr6Jt3ttlTC5DL1hKq/x0OYCAsc93rmN7qKjV06eUqlCxqDGuXxo2VLlF
jS7R9TzlhVmXvqvTw4flTRjpshsxtSHV3OHo0PIp2iUaxSh4M5lhulm5mDQ1la1N0YOVdezmcujA
KwgReMbHce/SIDBJNUAmPkTpBXnWHb7LPYaStkHdPe2ytAFgPWWD3cbu2yTfxlnvOZ4S7k6yAZ0D
Tg/3ytpdxX9cUQWzxW31drbp9C+G5GftGoGIcrmcrZSKaXKZ5Vzlhxe9P73vp0vhnvdEQ4Jiw8/t
pRF2pMSYYO7nVlADJN1U56nmX42NpqyYVgPqi645ur9VjdZdtb7oYDQMKZSeFT4f0Vs0j6raL6s2
BcV28lK9v1vAD6L/Y7V/H3iuWMxlK5lcIZP5MaWP+Veq8MxeyFTSi5LQKQQPdMOX9nr2S6iRo8GZ
okRMWlVQSHBB5S2jkODDU3yifiRiSwaxUYka0wycjMpY0X5F2lhBeC/+gs+LP/D5z2P9BIf+wAz7
1aayKW9uee97OCnfLil62j3NSEaYCaYAAuqg0fFXS9V5Q9m9qi+GuaqGX/0GzbOh8e68+Xynh9JH
B6EU80K+u0lPG9WbJaqbqMXsoRZ0Y+JJ/vn7YGey/zSt/zqBHyCcEMTh/rxf896J9r3ejtQLQjVI
GJZCkt0VHITt/O/f+OuQyRH9MWSP/H41fuX4RgC3TqkpKQpMNXRFNZeRgjwp40QQ0NQzKuevVJ2X
UEaip2/VStkGjjXi+O3FUdN8C1/IhGnV3Zlul+boV6+NMPJeN5szaugfasYg/v3wsyXZ8f8yPbOC
GP44/u0+SZdWKabngyZckIbtjR+24zqpRnc3V1LsF0sY00iLwIdN1fMhEiLEhMeoDOZc1l7r6JPb
bXvT3JqMf/DGJnGwcfyty/gnD3Une/CeiHDBmdU450yYV6NoTgbbyF8QxTpls/Eq3C9WH40jO9Y1
LOlnk94Vtmg2GiBgkTznFUQ/uV3x/pfx2a8guSfvHBsScl0EcjXVd2aHLhH6FFqalME85tv4zfIn
yuCVPvfkkdLnOLDhn1ZnMG9RF1iai6W4hvZzOVVG7IOBRz7qQYOtbbymydjWewjHlWev5mnginHL
MgLXatmTMcKYGnRJyZAdLGSyjxDD2h6Cqz0ZaZ3GFsG5iV4bDS7pI0ITK6QAjoiHiLQIqgiGUD0N
xqiT9sa0heA5c3fZ8Om4JsR912im0CLLQ5KPRlVpU0DSKLHU3EKEZElVzGzRHZKxYQUyqRKxZ3v9
+eelmgvEGIh4jPkclKIMQgufI3z4CE/zXSxPZOjHlhs7OwCUTpDs/u6hb5+//j7pfm61/1qlshX/
MeeS3Hh8z45ZM6QfoL2voEXGb9iy+vhWRUtFxu5Ni2WzgBT492/O/gzG/uurf2wjr/M9m8mKgXho
kTsSFQWgP7ap99JTVuZB9XoP3Tua2UZFKEUtZtQeae5Qkad7CD2d1BQpMc0W81b1E68n1MLtrToU
iWuWdaKhRRsY3LLyl7ZDKZoYg8S1KEbX9DdiXmIh2ZYa1T6zGgin+kXF/N3yUEo35o2vhmxcjcbX
V7XR579Go8+2z61/50WNsdv7DZpecGuI+k6hVtFfVyZ5xiPaVcWz5Ib9JeSghrxTPq6KE6f4wDw7
4xdcffXFhljtt5kbTJQ2toXzTZkHc2bR3KgenFwFz4mheWnOGs00F/WaIvdGnE/PZmvdRHYDdTB5
4dn0mL1K1KPERPE+MVVi8S+2x/1mD2FSeSlP9a5uI182I1Orm7+EM7P/uYHlKb4BLJRyVBD9c2YV
UrvdsvI4yuU9Y7vWjuQ/4/21wvSUDbYCoU4NHmK90Sid2Z2lcWvllzr77E+v53uW/XEYPxD+pvxM
9svzIe8h4WBuVpYRPga3s6H/gRVz8dKDffDSKAegyEbPNk/s6jF4mhc25W0KWFZIE9hP0tzY0iXt
BJfY2b2hBAWbisqCzpmSY7Z9Hjl5hDKwsGu3stQCGqQleP3arLHEO0QQE/eEfVU22QAtBfM9KnDT
PGpHmEF7B/UJy5TzEN7SREMtbUEMsVBaWT/oSPa0Fe9pYTHaKzKnYFK4Y+tImk6SWbXy+qctaAop
mQMInZmMe1g6B3O8GQdtgZ+X3QZIlJmro8bC7JBHydVlP3nSMHQboODA1cB+6gLPlu0Gza0scnLQ
l8MzQjqIGxnS91Zs983hBTkEVJHDoeekR7zFg6Er3bQ+FlZWBHkPbw1fj/bz+l6nVoXxJJ5JIz/a
xVqRi6JLB6I5FQ/VERovPrDQRVE7puUqwqU0aEMzl2oUCBn+IZKlLzvg1aT1NpBLSLt67MWV9oJQ
HZ1Y9QrHJjMNBipjlHYpbDcFzewFZZtg27G3dsjWxcGV2MQQOiLUzKKk7AJ7n3h/t3OlH8Gff03A
H6Azmz5tdpUnE/Ch854AuGNwY2ffV3N1mYRXBP7YVdBkW9FHSMSztow+sWJUvt8mZ/hxtB2372jN
Xo7IFTNmx+668mRsV5p8tpcNSGQp2NKMHaRGdidoC7bgFby7JSPASJTR+0BW2ZNWWpTC8/uGts2F
PWfzi10v/KxM/3nCP7234rG8Ot6fgrKdnCCT0AlsuXMZ8kzAbwgjK+9mNz2BNkWv7B1qaSYojTE4
2bdJ9wouw8aeqUKV1+fGMirx9zUA5khEGjlu5jRSejZO9CbKmQ51vd0NK5HQIKuOdtLm4m1pbL1l
5Dbhjfs8arbta/vmET4yt3jrkHWRx3g9XUFpP/D0BSkR6XLUCIGcErFQltqwD9ZZsTtQm6PuIX48
435zF0b7xHif4Cmm6zLjBBOBlXQJfS5Z17JP3Bx92z3KdDy5UjLpKjrdqFiUJjkmUBnHwZG6rZP7
YgUEmUHJJcvyjbOWVaooWP95R0wGibGxJTwGJvhGDktkpTIc0Y0eHzL7L1xvyuabJX31pf3GgYLH
JZaWI/OuvhzDhbWCSBo9nbfYCdAM8pwbd+NcZD9Ekdd9IxLkZpD4WjODXgPQu34hDLZiX0mLbB1I
SGSVLtMt6/Nosk1wGoJRgtLg60c3sJn8UBVoc2xKrEB3BtXJ6r19MCzEHHezMh3wI0FaL6bKnb+Q
58Q4sxrqrH1NjYoD+wkKwmyX+HY0aZm/soOdmcOcvc1ZWjxxlLLWX9iRh3k5ylPFCJaqOV5Y/sBI
QgaGpwzBP5oxcuMCXnkblaAMmrwdU4u5oyEzZgWVHL5wbCsG5V0HGRijIXCMfsCNXZ8+t6i97txb
LpWViysA+XuKyCWQT5ZGyah3GCIUwLwicE4+sQiAZLNDmZeaxeEjSgVIAwJ9z3zaFiXTAxcHZXMl
76X4Db3RF0b2bPMfqCxT8AzklOU9biPXwDSt1DAJgZiFhB96uONlHdiC5JFlLAAbFlWDOsCaGA5A
T2sc7ADp8nscPCNaGVF6JMZFNq2KpSOHldvW0UeU1ZimuwsJPh5nWlkIb4wjGRwmAxWnQGwAMpeI
EjLDI3LMfAYd3exOhOmY2uKBCbQ6IWBPcSs6eyteD9T8gPpLv8yFp38JF3XNOK2Y5PQHR9VTJtZY
pvln3PItNLy4BjIJTn3gM+MpxhruV6eMYU91victfzMt5fclKttsa827xeQn9HQv613Eq7VsBH83
8pmfudt/Gb0f3u7ynk9tVmWsvMxhmeW0/2b/LHoVvLc3M/0NuqCOA3whzxRw5Sl5wIql7cuOPQh+
+oWs+R6chISG+RJTU8R9EgO0DG4u1yy2HyzSN7Nl9RkHlBuYm/SMVqI5R/MWFr/MDtrV8c4TV0ug
SZ6r98bCssTYSJ4+MXNehZoWyq8CJtD2+iyijaPozyO2XmMJgc8oV2WzT+OKyOiyXWBy/j5m2fwv
CLHyw19PCtfxOzmAEGXFX2zaEwsh3ptsDXKD7WR3ny1CdvCzebpXeLKyZwoGWAff28mdE0T9lJEd
e+eA0zUZJm6GSbtjAFYgLxpv+aXWBuyFvhXTnIFl4bJcQ7HaMhwlDyvHBJVFdzOpkUCCFI/tAgog
eYT0u4fsAd4h05HrS6MUepfhg7dfel2lmBuU9WCh0zXxg/XfEuS6mP5eTYizdCdpUxuD9AmL401U
q1THqlTroOekFb1G6+Mb8xCPnLyn+iIvHxbVx+FofFFPpPicvaq+XHXIfVwV/iiqyQRvgV5lqodM
hHo7cQ3gKaieOEt0EiUIslP0V0B1RTyEmYwtsY2daS8WkITVAP1Snuz1ZjOa0Yegrw0Lc+udMWB5
FnjOIyTNyCVk1ogReFAJ8ZFlUcoi3P6Gkz7Rt3+FP/6H1Cs/wh+P/PX+XD3O3w6DWO2bhEFi8Q5l
0yh8gd4thA+W0mmyBUS9WD45bgK/5VbE3SsSa9qanYWhqkVn9/KxbE8fe4ZdowSbxZWiQxX9i7CS
TzZ8gIAHABhJgIS2x1g6ActYUICAbNISNqEkrL1iMsENdpno4AHnyW3IJ5z+/5ZgW8X2prjt9D1K
fb4r4fVs8HN51YGbWGbeHbLRhxKSEfBx0cAAfWEPEZDyAQI8IvAFC4wNfnjiZtCV+ANn4PBw5Eha
c1TQUCTkEj2BLkv7pM+c2PI3gR9xQd44Gny7kW+UQND3t9N1zhGg4XmOtLZBRpT+oKx3Qj4mz7IQ
8MGSwJJ/b6rUKeBmiJuGtae1B3Daw8UADIjtKFCHQYie/vZImrMPPF3ZK7JoZaqB/8B+Z7ZsKHO6
4JPE/YA2uToCH+QKQ+pmx6NvNnsJmp98Ir2FPqGsvL7KUnYk3rBgiLBZmmYotFoAKKsGVgtHBGaI
SzU+wnsWpuzRI1KEfjCaCHwxXic4JkGkM/XZmJ7o32+BpChsy9HdsYky0+QYgED8K6AYjc0WZSc4
DuJuUXXProwEZMRebWiRzRJ5YRGRK/OkkTI0cR5B/wtlPnZxgU2M2g33RfZr2U0x5uy/T51mtGj0
yShWBIOwp0Px53sF8ogHSm4aSd6rjLM7KzlPdHQAYhtBxwS34JtpqilBz+JCFBgVMZOCrVEkxkKP
2S9RRAY3IBrJAIBZOGKBaAg6invtVUxlKCDqiLtRRoH/jKE74ICezL6HgJFHnsCRMfjMAEFCZ6CX
LHI6kXCtH7yWttG858TZSffTTeduu7b61H1iJ0RA8qqBOWvMq/2TaVS0d1eEoA9UXSNmgXVCREj3
SAi89OjtBiN5YARhW5EBIKzyRRTyY+Swc31RnVaTGjq5qru1IQrUZgHBWS8WW90kOEKD+u5k0u12
P4GSmUCyxeKhtvoSNSXkMSjxfUR0aUJBgBz1czkCQkVICGARxSqK3ZvNaDLEjsJuIVOW+eIv60AO
uRQM3Nu9MCGybX6DBwEhgL4OunnYvu+bWMoS5lQgI1KvWMgTav+UwzA16JEM3pXLdWCyPRhMGU76
xOJ1CcwpM3FkK98xN8VrY8g/k+TNZAFa6WuvwhRDfxal7puu0XmNl8jmdGZeSgjgxN8yocFRrszo
HIDEa4y3oFUJlkpQRXZtuf7MWDatIs4vB/9LgKXyqU/8abYr5VI5UygVUVn5kHH+iCCmM6nCNdnt
854Z9FjtCrusRcJc7LTkLkz00NGFhC57uTKyL0miiLs33ePPXkFFg8HdxIORbGPupFxsUsoZN6of
VPw0sXNTV4/rxFdG9fiCjac+Uk95cFTnqQ4OIcE8AvwenXvH5im7KCEWeRSMK1axRcX6J/K3tGJ0
ZVbi5xmJCmaigIxA+I4II4qx/BhevMeMcvAIojpFLDZgDvEq1BHqkj1YKSf/TfmXPySo2Ol4QYcs
edAJOksb8FFLFSTmoFt8cytozVN63iIVacg1OOKPS9Waj7HL2GyKNUHgHD9/fT6b1lJ7ysMoAKAc
OkFd1FYQMKit5mWarqPXMB3DoEYIhPZyhDCQgCQ5zWjS7UsF7AoNjqYFnsfyBDut3LxsWpL9IAvH
/yQ5WkQ7PW/uKf5CgoKDKxOYn1fsnIMKlKeAI4QSWkRDvVar0TgZPNYvNcd79ZTjJbxdAqQccouz
lMEH3T95sGxU0Ar4WIac2L9sUQL9eR1UF93qtBqtVguMw2B4bw4IPZQtlyaj33cESmm64KhVek+h
ZLfP9Uy0DPONDWkurs1qBN/ZW86PbHqI02ws5GcY8GQvqD+tp1rnKB0cP6mKHckmrunWURN1rOcA
gmCC6B2NaamZwyDAqkd5jMgJFBD+p3VfYzstD0nZUy261CcqpcgkoPFYQ3uTMpYbpWZH0RZL2Tnv
3y/6uyoaLWcUoBtn740Fu4lQ7XtEf179hN4Axap3DK9xmuIpEsP8/ojZHpsQLaH07VdhThqTnmuP
Kp2zrnjsY/+tQXEUdvnl7v5rz4ZNH5Hm49O/Y/k21MkXucBvg+rKg2QFWRjITUACxKznWVD6hI4Z
LKd1gDSjLbe2XVTYL4moYK8XSA2jbE8tDnxR6apwRU6VEmd9bWHaxUtfkulCM4WG0dYrPwBWGC26
AXE+hflWdcl/tbsat7T79BD70t0r8tG1sHbGQBd0GHYRKc9Zzr2LRvpEj1WtWhsqrf3mVptZ1Lvp
KPoEAAg0+3EPw4reieF71xpj7bP8IxMZ38wMkBXQyjO9mRitCLulI2Pib2thBoZAld9sssGTqaT+
kWwL34/Atba2psO2iZpR1DQ9YwaDQTwaxVOMQyvodOouHtVHI+xIfFKYmKwee6OXjdM01CiG7EYv
fbPsGQIKEqKfbMbxJ8ouIB/j1DNAaNlpSWjLnavrcaxy5AKzBWcIwkZKIuB1gqcfROLB5NHgDKyQ
yD027vNJ0fcf8iq6nIfytl6MdIDuZT2MIE/3XhIKlCB/D1MqCRE5AP7/PMpg5pSZ9XqMzFg38y2J
TrAjRrNFc1YBOS0WTelf4++c5CpDYxkedNCniUKDB6Fk2/ZJMrS55PyzqzOOXnvRZjxXBvgEBTJM
Gb8pPnjTfyj+58MrbFwi7o9UOU+SLn7w6xYteGrxiJqSEC3xpgXb8gwBbDkeHlwsjfE11+Zt+c18
mMmEiKJowKX2m9Gs9wvp/Seb6uN//7kL/fAld4Xs5lTJsQtJOB94RAQPTibhkrc94ijffolyZor/
laytVMqZbK5YziGNJs7tH9ve7lTYZg/7JO8ta1A1vir1B7CKbZ0oFF+c1/dOebL9WoLmaKAi3BmI
2fy+UKAWHdsVkc6DFuWdhNWIVUCAaWMR1Dt1d/NlU3S3QHwUdnY3MaQEOj1008goQxThkmDIbJnA
1ucvytse1AvxmzZKS3VjP5hkIRMVKXqGpzMplNQ9Kg7fKD5VaeKAR1tCz71zqBaYzVx6uslKV0GQ
6CRFgGRWmkCfu80KhE0SnYoLzSsq6gNEQitq2Th9N+uC8zQ/elQLJN5jsW0U3GOyam3gL6LMeELo
MZURSclM/equ1MxRNLFYLkr04gBEJ/yRoCewSI+Wi+PXmYZBS+lUhL0r1pI4R68lpAxwr1sZJJ2j
zd0lG3uDZtMdt1DLRqQ7PV22KXfByqGb37ygYuBnpzzOPWweSuf8T0UMvzdfjxn31r/IJP6sMfue
a39cepkaf1z6/G4Lm/y+yntH4jsv/bCwxnATYTniREl6SzI21PixPJfcflOVK/1gDsr3VzJZ5OTy
pUyhnP5JY0m/s+/rbfvNEwAq3QmL0zpXFyLKmPZtbnWKLvHqmHO48ls138RoK3sZKCK3Lr68XoWQ
6nzh7WcAHYw/QYm8KhAZJu9LWR7kyfhANmKtYEBIEw8BqgR38V4gndE8jF0oadLMgFIAUc9jcaeq
FG3+woHJ/8cag6hDFrgIZydf+qib/jHQhfUm835cCBCxEVTU6OgeXgz95WoGhOiDeWICQc7lelUL
wswpv92u5ch1vIwfvWT7aLM/mb+HrXI/WM7fo//HQf3ImF+vp9P1eeagJNoirEkEhs0I4hCEnFEG
f6KiYhcEyk4mr6q2Oe/mcGsq3ro2DHW7+Yvhw9Qw237g738M0g9DtL9dy5fDm+NJQxVCLIEZSeEw
0fWkU0SeVZid7GzVQ3QJ4UsMivHZpZv3r92ioPY3nfJf+OlX0oW9lJud/NywADDP4OacfNne3m0c
EMWmMJuhVNY62FeY1rHrfOIHEjcIhBgisQ/SC3D/JX5wVVUwrsQ5EodrKG6LZErm54iq/XwHzcHO
/BCPTaG20Y2xIeKFl2y/7pqYFrkOch++t50CudA1IRD+Jd8ht6O/j+CUMqdRMQLEfYFOSbrEX/L2
AqFSWKkl/SV2vyhBfSdNLSQAng7yZumRLdW5VkXv+8tPuL7QKtUkH5Px0kF/vbjSrI+k/jPkPGBS
3fmM6vBhPhl8gnlE9D6ktZPpZ8JDgJYsOX9CdBLmI6QHky3rJt1aWQ2psQ8ptEdAxx2CsrJhu9ns
FZQk24+mJzjjYom9keSfPRuSzYfKz+0GNtIzsMDdASxwKYXqIGChiKP/CjHjbgB6iknesgLuTuJi
A8SQCQTQWaOeVKNXyKeAIM4uCR7hfXBavKAXiOtN1WcVgIg2AaCGzEyIAD+thyQns66+wlz9ArxB
9J+gugTW+WKY8fzMakP62NXLauIvboCSdHMlpchppXQmpEiMM/8EhwZ2uAnIunCtD8FQnFlEbMOH
K8USQyQOECyVJyQYUjqCH37ZjXO/rYEfFnl3yKXXOTEUBfV0W06114vj4OBB8cKDRHGzhoNJZGGr
MuGR/jx0upIM9ctZbZp/tw9I+f92ND+YD/vXrfTa3055epXKFYy4+AVler1eJGhXcF4+voQ9AN5D
hlqgpIn5awCkNPyKe4Ns8xt2MknEV6asW152Bt0Covgv9fmcGJebh8WDLiigstziOAbdxm5EB1V8
aCdY15kRyPdG/3k87BhTKvGXeDRwnxfn3KUGPt60xuRh98Gplw23wbL2JGWHv1Q7fQLw4tVzrJjZ
58erv1bROSMehUQxFfMBGmhevkkum7kkUHlNbp6EryTSOHDi9gKlmyc7Hp34IGGzyLwF1654nGC+
g80DZae6reL2VkHZg3U162XqTPNwWxVRuSyxu0ESVHxpirbNky04DrbVShuLF48BJMS1CvVyvA4G
ezq5SLZgyyekwySQyT8eCUZfTrZVeFyssE2PTyamSuieHisEJxKSCfJyWQ6nBXHnESAmCbCkIdwC
KnW8TS9Xl6uArl2wreIxpHXSOQZUNqTqVHdTDnmY8OAiaexq286mVhjk3KOHS2sooaviyaKJN9r4
zwDRSPeG8o2JhPO/NoRGCfFKeBR2BNVFG5+kzc09izZV3upiqfHqUmux0Y+sy1yQY0jMfut28cGT
KHPKXvvBikQetdZEHO1INeZ4/K0W/j7ueEBQAA4kd/lTBQF+v9pdg+I5GqOB8Yy39uTgTai8KxJ4
7E66CIgoTa6CjX9nwvYku6LPqQNE0Q0JREPrRbVs08hIp3EBhw3KXiPIPE+NDc4Pv7ktnieZCbpM
EIwi7JhTZPG8xYKuZ1oXBxI0/oQ347UdR0J/SrtqmYBBsUHLtz77CGlz9YW2O4WdpkOqHyrnSnWE
6VqwhAs5ExRD7IpniS/4VKK0d3pO4IYqhQu90iWPKaVQqa4Q9VcEMmRc2Gmq1fCl8MkOWDhhPOGk
LHStNtz7kg0qsa1YCzdW+GWSZj7gbSUezKqYmupHPznh8DAM4fBLkjFhW5LnEPFTQZuy60WCZdyO
iBCrmqR4MmCpuz6QyanUztEqpnIYSmRjEy+7RO3jJy395nCIaOLixrQ0ICZBIB6mAalS27ja2lr5
s4RQrkQdKyY9BQGjHrpqEwk9xl32zZXXEhaIvO8K//KrasG77VRj652mNJtRoQSiBc1N4FePSTiT
zbdCKQOQ0lKTx2ov5deG0rBm5RHbKJt5o7oKnnq+7wuhbhpL+C4ePXmmhSPSBEBGu9EmPG90h3zE
gCkbH0YEwC700oautyJ4gwgN3FOSFigg0uu7owCV/SV78JHQsjAbLmYTPL7udpjREz/CIb8bcMcN
HorEcYuAyyUtpWgy7ou/2j0QkQ/z7Kvd9qT2cmpXbTTkiu799DAf7PtZ+vm6JdOvOoG4i7pro9Kg
VjdpbkfrkbTO2cEPSFQNubKA1iogdK6NsK6AFyRpVt4XqgTk19jJ33ZCmxvc4gTp2KPuFnoXNu9t
T+LRCGQqsAYVtmSCIOIYTw0TH8+N5Cs1MfTkIwkizD1wMFltaEQh7ZmaxPGlvxcxdMn9UfBhiZuk
zZH3cNyE+a9wnnAQ3XDHuL/JulS8SiizC8dVUZzsyxRvWBor2qI7hms1PPa8XC3LQiPX5K26ktWi
0SCZLspyopuXi6D96nf0QTbnSML5gmMkwL9jdmUzqn8IDtWhkCS4AgwanahgpoaTWhWkQvT9Ct1s
yDcxEu5IZzFI48wmCcKvXBs7EckUT3xabitC3rU+ecgqVbOG5GQhFALFsMDUexm7VR4kWQhIAoeu
dly/Wj78Nhg2+m/vq+9Bl/xqSXabICON4jR5A0hwAfRLuJf9fsHb1mjrw7nnJM7jL4lDLJ1PZ0ir
Wne/Q1DWBV6VrwdugLokBrUzxkzjmOALfALQq2y7wsfFY2G6S1R85VDPaDKxJpMzs8JoMgxci4yu
Pu3Q2pbqkq31JzXrMV5VgrOfoKztJIaj5JpwtE+/1SqbBihTcCb6ihiW5wKlJz4FD9TUGBrDgBAz
jPsyb+aeJ5UPfTvs96u5sJ+X/G6DiVdUfQimwku/6Hpd2oGuFNwM3BpirMI5JUYLGA6Is3oMS5Ug
89xrEHblqIhssUT5EZzN0dEem/gtIV4W552AtFgToV30CbQmRpjvrdba7TCPB5KL8MGjApNrE57i
N9ZUbvwbk/bUGFrJTnJYJM4pMVQteQX8Eiqa9ZwnqS8PyYU2uYslI7zLBdVeIAy6KpE4rEoTzTc1
axJnAuvJTtGWpJkmYpRAIGK20X1QWeksR9ZIQvUSrN/yb1CfClDBshPN9jjvpZ2zE2y4FMM7QWr+
RW1B9Z+MdL+BkjWCqgDRNuaS7nSfZSWPSU6pQdXJXnHBCHpcFdF3MV8Ml0WxISZIXqerY7Qnzr8J
aXhBvFkUgjscghtJdUXeTi+gx8+qau5wlHf+zu78CkmIgl8XAIXID0J2aAZwvz7tsFoJda8sMXGX
MxfFp8RJDNklFXySU+02BoqoXJv0+x7eDNpJrOqQcJlQdJsvXgl7kp2xzR3IjmkVjpUfisVui+RT
V9eGAle7/oyQqgfYy7Lmn0HJZW2dfIP4UJwWzV7JWNQpWPLYDWFBX6h2oMkSWeb/j4YrSrUZBi50
/dGaov01ZaxbxOhb8E9Vi/zFRYMZEeOw05tHGRUxgksMizXkVVVVI5ZHeDcMa+xz4rEtAzZN/3MC
EB1q2EqGvYFPR4EUY/JWm5HMUgr+leS0JdwgORzJbKMGKB/uBQiWYrQkAS8vZF+UDf8p2//dZ6Fv
netIcoPsTH16IcV/UkIWnIoXujY80+pMd+z9dS+ovvVXtTrtqNbLcWesVDCt0xybtfJUHUmOCxuV
5AvnKjiCdIbUiMgXTjsci0LmEDL5lPiSXqkHBzzd8x2nTyqzRZrDWipD8Inp65qQkuYiht2CFsvp
dS6e5OqpL3HIvLUZUo/oZyLRkeY5TuylLhDIWpZpB5kEUh5cqstIiMFiZrh2QYfQPoGNTmfH7Exx
pnloVJKnCryjf4VzrljF8oaTdjkfBXevECGUwA2WkGQ6M9zkotOhgXfRK5RXEoxjtV/UdN/IgEWZ
rlI71OHUaTFCMuh7/TXmOx1Ipc5FHR1Yygnt9GXJxDl2TXoys0FxlqyNZ9UFqtJEgIgLBGHJdLwv
ckksYttZMdVyxhXZu6BBamlNnfGPAnfjHQ2XiDt1TmS6kB3G3MgyDEiiMdTyzo4jWt9h7Di+DpM4
o6Y8KT8xP/W96TgOjHsdV3dknuTmOnz2SpGeW3K/g5vJe0kiesLhEKNGyq4jny0rUxJ/Gb7tpAdb
ZgDP8E4Sclx3VsN0b9hKZRA/mb2pfPiUgzm3efuFhGOHI3IciRyMjHS9w4EyU6YdHuns5amgTsaB
fzgEIkCKDNqcaxMErQ5ZQTFwDivNEQcBB46xK+qRI1ExnToXMJqcl8tzgTpYVPYJDivAqioS7GIh
yVj6LWzZHCMveTUxOPw0qWVCk5NPk2UBxYyVPu00pLG32fmdxsttsA9zId1LWtBt60JuFQuxEYfD
lzIyGHv8Zn0yGtiBd8Q7SLaNCjSvpnaIGeTnzElGR7KlHXRDybJ9k2kClg3SZRyfrKMuOivCl6kz
wB4mVIZ7yik5iY9NSbEC3qAHMNf4IAg1YmT3HNcSQ5GbntvUY7HgEctU9Rtvpp6SK3nxbh7yiu4U
5swufMWVD08YC4VnkJ5UmJJZTEI5nB7J3HJCZHgTuSQZZrIsiAubnLCCoNYLs4cjlOGEc8Nsn8qi
/2YLb0IxVfNrxFbzxpy2dvGnYLGv4Wts1cOtghOQ+q1rE7rGmSbK2/E4zn0J5wqgSf8jkmBn5PVP
bnIOn8Q7CPKrRz1rEOLSp1lOAwQj+rLC3WRJoVFr+hKpClKf2Y95PUIgqloukqSDBkt/ymUgOTvH
KrON14Os0RbMY6s1kl4FzbY3CWs2UPU65S/1emfeaHn2dVRz1gETjgn+meOtjtgWpiVjEsjK4Vfm
+69OAL2GIWIpMoM7dXm0zh9MrRYfArJI1e7+PBAwYq0NP0k/0HiNfaxmw/BMrFXXQtBUt4tKNme8
1KBHwq56ksHWZSAH7VWNV4VW8CIHbif81Lo6xNGUTKKthVZg1yIN5ieo3NY13qg4F2bJfO5BaFdV
q3hnCMgGzYdt8n2WDWiC7jOteDP6FECBfgST2kToQZLuFEy+9osOrf0eI3XqdMdgs6TWLxCbEoaO
tC2H/EeFJAlV/0jihQ2vhEHNRWIPr9HRJ/rYu4Jj8edgo4Avz15j4xUpZi3Uig3IPcCfcQAWpNeJ
e2ppM8BwnwN0GHoDmHL/x9mZNSmuBdv5rzj8bIU1Dw7bD5IAMUNR1PRC1IQkBJpAEvDr/SV9I253
dUdV+J4+p041g/bW1h4yV65cGb4w+aAf8Oggkim9OqrHwJzWQFlKVhCp5f5sdgQ5BMmUvSVlK2cx
RmyMGPd3v5b8BXEVtbd7Pk8ghy4MmFScnSwYcctw0yLZXUtWl3Cl4qjrmTXiumeQF32k9oQlr/ey
MdGoBVHqoTZ5obwqVozFkkZRaeBAQbU5LjgccaJ6C2b+fTe9zPa0IAszHeuvGlF0AkywR19UGKpq
jyQZneDpNXxhK/Wn7git4B6ZHWJYoH//nPElhSVZ3l9DEqzvJa+Gkp0PkktT3GV3lx75tZM0Ssdy
wOiBva1mF7iehX+6bycvqoTvbl9nw+ENxIq4c+/mUJ6GevCyo0Q6kfeoHUoOwKFHDYqwgM/PJu1x
wQ5eYP5h9Tcjp19BNBiaQfd6DU1wa4q/zMDFbIbG8w/gXRK50nsvCXd1Djdo9UrOD7qsMHUFeGCw
2fXYpeiCgDBvZPsrvhaWH+rD9GX6YoRz96HiwUE66LujhK37DXtksl+IfcJN10N3FEeS0QDNaHS5
Qj+i8PvkPFGQT2KAuO3RFE0B9u3R/qMeSoYDmjtv2GTGSY4noI/oPCnuruEb9WxZqMVoTp4n1LjN
iOkw4RwiLQINw3Cz1IPpC1b0kJ3TIB1J7U3l1BEeisAfd7LjyXlFDxxp0UPYi7CF1X+jugB0VPHi
26HMpDPJNTnpT4BbRF4wSMXEifkDWAreKHieoHvT7A6BdvAtCgHKhAswg6fzbspeNEU0f8E6CJ6m
7CZwOPwD3sRlevRhAT1seuVacmm94VKwS6InROcP/vQYjbGaUfIikVOZuwMSYIAgLj2wu/EHm8Oa
/QUa4gxyHQnl15EzQDBk77MLYTfv2EfiRbv3nw+LV92nCqK/j3BFO7KCKpx/DaLiYXEJk3EzpG7V
ggzw0O6jGz8x2SmULdRcFiMqi9H54Xg/WsX90TN++WAwcec2rBhonYPhi3GzhqohinV9PP6kt4we
qKnHnUqi9hUWMFLYN3gVmYjN0ls1PSBJZPWZT1gLKoFWPtsJiDpXRwdgXeEUFPDVmGhkLGJhfE6e
J4M7nhwWxks7YViRW7obsktgqd0MHPb6ywPS9zxAkvrqvmD1S8mKpT/A2yvICaxK0tYCQ+hurL3e
ESBS0OGX+ZyKwHTQZCo6/sNSYvbR8mk3bPnW0xIXRPWbxehIfe/jsBkePlD2ZzcFq5g1Q2ck++ur
ZFEAHdTBbJ30qjk4IV71AEl1CG3wIIUpyvCAF6Z9NRrteyr55WAHEkSUTwYFpDeYJKofcdlgPQL9
eXgS2uhmmSwgY9z4E8tuDEg3uCA4Tu77L2KF5SPWGDzh3lNQGYzl1tJ+dBpsHqWTpyXH0/4OqYS7
8g7AZ+aM2GbBZkbY7FsoE9NLgHnJuE5PE2L17GOjeAaADnsimbozhFD8LUqOiF0BhaIAMETQaYAy
GrzNmZzmp0HN4fYq08mAr1o8A94gw+QiuGSzVkd2v1mQyza5DGdn/NsYxixeLqNFpZT+DC4M6pIA
78JDTGeOT4FE6kn1lfnh9YkEsGC5Wr0SfsWvtUbK8rlKwU+uNTgDqmlQUktCimsDDOk4fI4XNwuR
wKJgfDwOaDmEnpg4stZbJktGeOwgqR8cdQMHlMvquRPmJClyAA/PNCSuyWo3iPBMR9wtNU4G3rYi
sgUSRcy/fyS3b9JbBVt3RoopWDCSPr7GuR8GHxg+MmFO/V3wsQMIFVoJoZ1gxrH2SO9AfRYE0ZKZ
xOewckw/EHLmDuKPGwBiUl/kkaEsR5zYJSez688ESKsDZkd/9NpbCJhQMzskDXC1JfcGr1gSwev1
cjfgSpJV9uTNhW4DBdZ/ukDWvADtCn47Bu0kDFb0nurJFBu7P11+qNH43DfuOyLFFqGC8IOZTtXj
B5yzPQ/mF29E6DfE26ZMOGgsW/YVnv0M1AsIDBbqCuAI7kRg9jvYxyWmx8DqTSbPDH+6cHihF0TK
GIViYginUHrkABWw40lsGlGO0Y4sU4m/3eLlAOngzzrkpyUPnnUAVjt7ZmsbTqDuYYdRtYENuz/A
i0QtnO0GrlVg98nK8Nv1AW6wsLssnuI2Ikj0RGznac7RzrGD7iY/ZUenjESvuNM4cephNav84q6Y
tfcQ5icSp9b6BKzFMJBNwgyERCBOZ7kgln13HkrWj+RRN0jUN4PLizX2xkgNwMEssMQz9BBFbXiF
43RDGvhuHOm9/eI44zR7voYp1oUkYkiaCyYIZ3d7//ImLq6Fh6jhaVnRG5fDz2leyMkTX6Cvwj4Z
UAVx3y9L2PsI5WtvDYcwhQIMQBoO+/lhdI/WV3hY5qsU5KBZdyThDY6mD5OmRz23fNUQD6jAqvFm
pwfQqrPrW48gQBG1LiQ5UMIvxqPzWIxESCUdWY9YVasCXqLxmPH5I3JMzhtkUQHLhHcfIs+E75CT
KyD8dZJpx+I0iK+4U8ElJIlAUBK8iaCek9HXFxFAcTGscTHiOBcHR9q9b9jMMCicKOu1K++RDADx
cl6KZYWEkngs1O4DaypG+7AGL6ALCums/A1S4+dhdBy8FdzYvt98dngpxVSsxQrtJXHMAH1U30Fq
ZiyfqBgbVAl5rpFcsbuTdEfJcMAGHFvj4zLvH+hDN6BEzZKyb2PGAv+qmUrR5+ll3fCgL2vuZ2VF
p3neN8bNC0XzBkc8TrmUmBPNQP80mSRvPBsmg4yU+JTHZYEEBdxV7oziAX61lPvFFKN1jDUuwJdL
JtZhiYo3TwiXJOsZY9TGI+MxJysi75+wsyMYnvh+NG5bITD3+jI90VmgOFARimYFzdLB+BX1h+v9
efiGabTogLxIAXiGNbWg0kU3a4fU29qMTvdWH9PkNMRYC5vZHNG1eywViMZ6wCJ4wX0WU20usxND
6MQimL/1tdHbYeQ86iPI6+PQLQew2cuBfwesWEzwpwRVEOatj73u9zWK/vpVJRRensWb8Qj+Qv5l
OopfIPqKLhT/plNnJnm8lBFAJlLp6QpIWUyC35sjkA3lnHB+gKPPPffpEmaLIx7O/o6t9yHDhzwO
EfwlTQteGzYNiYIcTlrvNPM46649qpITyZPT+9o7DtnkUTUeHu83T92qZq8w+6XfDDHlnk2y+GZq
aJBjzpV7FhpSclztIolLuH2NK3mcZ3ooJ2l5J5+y2HxUbKZdlESvCLv1MMWuuLL0Y1u+ImqAt7Sw
phrYdddfHCZdf/cgTs4zvZRjjaoHI+GCUAOOI4ZKvQPpo8RRxG8s+jlu4Gkq4YgFxgXdoO/8thYK
KzC9iLFExALEccR64Ifur6Gg4u9xOEMyHAnYNqpW1Xw1im5uotiFAKkgr/IdYpI+58meI41LEjKG
j7GUb67W7PRENTBTbkfQkqYooIiyEVYlAsb4qqsAuwCZZT4i7mfiQ63EfkHKi66TGg+uXZMOwG98
giySZdEX1JbbIo8DDibiuqepDkoAh3Y/QpM6X7YEQA/9iuvSJ7rdDvYjUrD4vD2mI3w2KEfm2Izs
R2lrz1utXIIPHBPffWun+5EeFcRm22mxykfF3H5zH0/TA+n3gh/rCPPKlQkyUSPQfZN+1kHFIYYZ
I2ctZLGldO3Ql68I9tyuN2+0QjInWsAMAcMsNDB0fxnZjBofL0W/HeSjE9+Sy3ILN3x/x9BAEFsK
WQyGTyTNtuxzfJeHtrbH5rjoU0d50A5kRCjQFLV8neDXMqchMSVr3imxFU1usBxJM9ihcw3HQwwv
Lt77dQKKOWpH7d3u9nDKkWQO1YE7dnkWEm2TLCEEBUbr080gpRnGrlzKoyGaaDHdq74dufTMBbGR
vxOT+5VEeVwYrAN8g3Af86QtZNrs/qsOkw/hQV7d4VCUd8zVe/ElwDkwBqxAfA0m6IwoeljxOWZl
zR+59qvR42tcYYQNygSccTcbXwLtzFwihkRB4FODURjBWvKoBLiQbwq7XBlw4VsrG/8VkCR4NoJg
FpIhJYxaJi32kgbeJDlKYgDOCG6+vr7yask1XpNo9HoFailBXEbu06T3+NyEj4chVqOkmBAw9XuL
CT4/HPRHxEdIZ0faBJBnwn/+BIQmhwYwm41Yb0wlHoHMCvEBWXLcVi9g8wh6zzC+e2DurPLHJgTK
EGAD3EfCANIy8FTtB/qEO6gxMoMAkGjN9OGyNTfr4gAUISuafzBCb8+Ul0eMhLgFYtMHa/5hkpNm
yTu4oFwgWK/4kMwb1ry8LL/w6ogRXgO82dF6tOK3dRCxE6xlMdSyfYSjaLRiJa9ZZ7dpxTKWlV0G
WK63DWLFLFqpviD7rGzm8ZabJxy9WvEq7OkVMhhcdMXnVysihYlfT3lRDLEVDmrSk8+RYxnAq5Yl
JTuD7DCQ1SPZNGhuFYT6WOZ0FPB1+kfL8iEuR8O+/QZ7W/WZ04nPC+uA34K13CEDz0CxnRXhmq2O
d9DckNHjk4wfoNztWckbBwKbAduU7BWys3H3smdB179tlyGX4FI8C9kH2F+DEWsT14yu4qlxu9zf
NojoYbgNx3kwJo7Hb5Gwt5aEYiOY+PwSLYMQ65nfeZtI1pL/+Gu4jLFpSTDATRMCOT9u/3dn+wEM
Ui+UgMimJ9cYL8mH+hC/60MuFyaf5Kjdkdcv9Let5DUp98bzMgrDAC+1ePu4cdJJ+KLBiNekZRrd
hsutNL7ElKZprkwTH7egI0pLNMh7ISmw3FC0XPES90C3Y96QT0qv+Z1ejLkweQkRjS35j3+563A1
5pWYt7fcNJfiIrxIhx3plvyB1M6nYUnyda4UbcMVr0T0J5KXZLAUGPHKUBqLGRpJ0OPW98Gt8W3D
fWzxcpYRZEtJdOug44OQpES9pW9bvp4P+IEfexlvSYKAgwuBPydBbLXdioTbNuEB5sw0/uORbSHp
EG6NtrguvM9Gv+W1fMAXofwDtJIssFryjhISlYyiZLmNJBXg1yvcBJe4/b4FIqARimYO6GOc+3hv
xDTFHRKRNFBb+aJMGtYFl5LMDFkhW4Jj9IhcA7rCiiL0i8tSkigZcV35c0vlyPrb7UpeufVjxRMq
8fkjFqL8L5GDPLCPQfJC6dhEj4PoZWeuaH/FXKQTfLqj5YtcYcsg0k8a5iZvQ7LaKuCw8qsM34jD
XoZ0xR39Ghc8UfrDN+nKVn2T0UvDgFsNyLwz6SA1KQnVDuppGrKY+2cI6CPJlEeaZl6vS0Kcc3sT
mpx5APnkO1GchnGCE/0p9Oh8mk+Tl+4YlJ8xAxTxEETLgkW05aZD7mDJfKPnDNt2Kd4tLwHHyOv4
5ktGWsaZp0e0kX7fng6Pm1e4hiAjjLncuTwcuSuuJreW9Lih1TLgwfDrL9d1xSvyNPB6+SY/Rzwk
MQRWwoFgg7DZK2W/gEItCIjsviaDzwbD9iZ7E4PDN1fsCvQL6I6l0UXM4SXTXlbSZsai4Qkw+Zg+
YSSAy69dgdxzWQas+g/IGMGWnzCpprI3yADICuGzrKZqvBtwpTFr0uH/H7Jkk2nI5xu+wW/BWL7E
2pYLs4yjD1neXNi9+1iyfkTUhnc+9gN0rqA8RaS2D+TzsqwZ6vA/VjzfkL3iKB+njY/xh2TJkkL0
QeMh/Q0/eIv1u10CDnwcI+UePb6xSIBE0TjiilyIdT7+YKNbcgkI5+MPEnQsKChjqCf//b/9z//7
v9/P/yv+RF54f4mL/L/lzWFRpPnp+H/+uy7ZK39xvC1bc1zTlRrDX9QlLrvqqKr1zoSqfX73asDe
/T2lECw9NIHc0nDfBiXkbscn5oHweLbuDkFLrZkQ3dKLToH4H5j51k8dkvffX+/SPKb72v9wD06m
p+dMMqjJ+ZhTg6jfgpPsQbayu3NYD+v7DO/f6Zs9wrLv8LUx+D0oDTd3ARZPCX3gluJLIjREn2xR
wj0CqsoxFHSZaJK18/H9MGoyTN8N4xeFASeJbc860GvkJDDERt7jvar458izKFDfO3c/jJL2TyLw
b49N3v9tlJo22e+uHe09PalQfAjeAjBjAvyQA/Dj9PiSAmCd4soqCqaHo/vZnQoaQ12IFdwBytIB
B6Lnl0cbI6CwgLgZxzkitiqwAJU+180PguHaTzPjCxW7sRuvzVLuOSUPJlIhBAabyDRDbYsNjE8A
GeOncdb/IbHlkaFlurapaq5pfJHYKo+ZndYp919h3PpJ56vQ6Qj4XaUqrUYmWBvEQBPEHBr/kyeu
PlGG4FwtcjJX0XdFRzefmk9UnGGBY7iH30+7fyaM/GfvzC9qxhXJ0aqukC7UVajIFcSf35Oa/W//
w3TTZfr+Nb1/a+jLLmG52iHfHxgGYP9ymAI5pX56Zz7Uc2CydT13n/B8Iv2JQsBbd55/muMzR1vy
AwHe0v71OAxNdTzHUHUqb3/pBxqm52OR2QZZ9aLoIlxv0WwxybNvyYlvQyGO/xICu4x4f1TC/jyi
G4VWJ1IG+yBZS759KWpP5Fg1AekM6EJpBPcs0B4BkUQUAQ749NBLniQo2s2uQ73HK0QoJdxGSWCi
oOaoAXl1yaBv+/wJ97frSMjKgGchUBuoHRCfNW7AExOgKSuygMaQO0d6Q4C+rHdaQYdBfEPAMfmp
RfuwRGGVOAL5ywBpbzskRORdgeh+yW0IwQLNv1FBrtWZEK2QYGA13cQ5jkCT8k1h5ghX1oiyF7Kd
hWyXS3o4yiQiRfaLfZcQruACbwIhwQbta48p4oN8UP6CpAcE0GR1IPkmG1AuG/9oCn96TagKAoSC
1JcbikAgUoNwLthdhwiRERKQLB2nJyJ58YTfeEeExhw+mY/zKOXY2KATdCV1Qx2SOrM6hulQcGnB
dYyBkL6E3HzqGUsDD/KX6pDx8ktKB3rt7ZV40sKrRchmiQgayiL2hMwcqN2hPkdvpy9fov4kF6sR
veg4ICTGAVV0YEMZFvGsC3IU1pLwwUvZ85CxQjmypWf8kA6ij0jjIuHVhMZIFBFRDERwSwWaF70y
3plUkwu6icXw+iCYGBIKBKUKIIJboKpP6V9OoMEl+qVEtYcijQrOwBoiBgtBXPS5sGv6YmF7Q0l/
jZF5UIYibyipsGLIifYIvwW39NjQG4qaFxY7n05eEtRQ5FOecrPO+PJQzMHmTS6ye0EnsR/zFZHu
IOeG2Y7aYl9WCpXYl79WBy7vUBQkjqgyit6RRPskekDWISsFsQdydaRrIqZ1ibpxh5UonaZTC9Ep
ks4IIbnDIoNFPuwiqOzD3RrfCk/MG+6nYjDtpt6zXIV+zLoxLOw1Shj8vKnL9QiS3ZFaDI8fzrx8
preBoy08bXllw7vknHMH3NU9kmiIoaRoNkrgLp7vkJuwUBs0/O/3U+1WGuHPjc7THM9CW9Rwbc+z
vmh6Fml7bi6eQSIHS8Fqx3oeKcnYSRa7TVQcQqUOD/lqnwP8mCjlq9H5FNnG2L5SeeNCJThQIwLy
lCWjvA8bExlqSBFAkLRH1W5gNr0dlSrU4IgOyHF1gU1kDpRNVLPEHUDByUHfUac33MSDyhnWPBR7
cr0Mu6S3QTIT+Bu07TzWnaHWkBwTpZf784bSWd6SyjEbdZggKEOytWV+2mjm7ZGaH1vKutQXajrN
kiflMo4Pw+4T3Fvr+l48O6krqmnodb+tKQg5NNXBRh20ZrgnY4GqlCSBdNP83I/jvnXt53WoPZOf
VQHsGn3KmBrnYFMPSu61xHdpLp+XNHSpP2P4CUIwpHLvxs3u3c7IQqfYczk9EhXfSXXvxusXFLxq
ng/t9gLyd+gSRNAX3SU80Qx6ZtAl9IGxWebUbr1QJ0+9cyjvR7EaqgM8XJkQbv+qv52vn0dnkXbT
ZvMQZ7OT+8y/ut1r676Vj8t4WqRrj2rczrg4TtXLOD1MzP068cYm5eahy2vT9DRURoYz1tuBF9+f
6lnq3l0NeeVwEkmdLKc0wTRRB9R8b5E3gxpRDHR8sl1wOg8sbawqY8WcXQ7LdPecJKPD5gfjy/hT
xcx1VFU3Vd1G/sSzyM60vhiVcaIfvEKJ9xMVHcC8piqKE9anpaKtjXPj6/nc85AAMqZVUgyU695P
9KmWjBxlYVoXv9CICrAJxk6UohGXjOISyhTSy8XHubpPrCpUHDgpVA5QzrfiP8l5muRQf8OjBvvc
evlhaf1ZE0tuxnB1yixrju2pZBh/Obqt684qG7PN79FuwpRSyUtYbw/jhx+a+dMw/ruZr+6DfUqb
S9bl99e5Nk9f7cEbx+MgnUwId4uKUf6DaaT9aRr93eCXh9QdnK6sXe5LVKM7GLgxhwzUEHzPKpLN
9Psb/DNx+Vdzru4ahqGbuuN8lUBt4jLNc+VymGR5b3cc2IQlKVFc/tCK9qdl+R/NmK5neqorieBf
htE4FU3q1QyjOcC6LAMHytDAIriIwBl5rSiVUooaGOMY/aSrrLl/2vnStoPwgWEbnmtpCP982YP3
J/W8yatjPrHP4fmjGpXP16H52s2MiSiJh/XiCm9MxyCr7oq70325UB82A4WcuA0KVka/hvtk8H+J
EKt8aoPryK8eVcUwzeCk3RFH5CrG5DKDhXb0LzMReNu/29him4euogiwf4G5VY3ELgMhwnozSM0R
arv8J8wnnGD/faGCet8SBQDfu4lBlAuN04XoJFNRA9JDBZl2eHoo0LdCOnkPmH6FglHPhNKxdShH
OWtnBtLeQbWwHpIxmmevksQmobNkHAPCWlyyoV5i7WfPGwLCwNRoMRDAMMG3BX2mkGLQgrOaEfU8
Rvwc6+TRSEwCZJr0en1MWu0yAcEBJVsJECRok4A15TSbq4+i6lEGp6m8D0Br/VTjU/t7D2O9S5q9
o5tUIvLEov/NUbVsb79xDywPbZ5PhD9Aht0ncUoCBcpgDyi+/1EXWXyy/zzDb/PH0T3V1k3D0bxf
8+u3JjWzO9TWUc8mqToo9qMSg0tbs02yMeZZr958fr8itb93NkrZ2LIYXZ2bVL/4yGdXxAU11grC
sXDbjsF7g7VYY9V835D1994mDdm6HAg2G8CXhtRLddpR2uk87faE9q/5nVGdx158t2k+1eNr6cRz
t6Nq67mgtGjfzjnlcDF0KJIceMlJjxzn6nfaKrkofkHdQa3BgzmhZLe/DhoUQazT4kqaaTbparTy
YjU819dAIZtgo3UBpgVGS+gQHC4fHGNqaXqoKcXQMKveWc1Dg4vaVux756HqLM/Ge1m/lAcEycz3
a95Ex01GHcA69BJjGGc/7MGGnB1fn7hhUzJGcxxVs78elJl39ozyfComej5zcbsHNsAjerqFT7mw
qeYgedXbDI+kh3aPR+5F8dFl2r9ZL9fZBkt2nD7Xn86ziXoOUkmIYnX+uaM41Q/e+hcw5dfENPBc
XccxUaO8gTq/T8yy1qo40w6TPPUpGG28n1nSH9AhltSE3fQ37+1Wedm9mu+n1827/Z58Zo/es/n2
/Sz6UqrmVy9MlR44pisSM18gjc317CrN/syaPzlUNnpKtMn+GGX7B81APi3GsYNN2tUvGunApzIJ
jo7nOwWkmRqpAog5BQbpxYaReh52FwzURZpQ4f46y7X+Nc0jE+zaupypHl4Eulv+NIb/Wmymprqu
YVqsBPVL75WSOtBKV52m3gnGxQHlCIW8kQuhzTOxHUoUGe+q0fl68WLXBA3PTxqFsEmzdZKnYjN1
1dW5equw+y6X3vfj+gUC/DWuNhUjcRsM1/nLWmvjyt21Kjvdw7WfRvfimz+i80Us4/uGjL9MgJsx
KBuqq1uOdtM2+W0apWZdxU5sebMMUKpOKRHifnQ1uiuX19Iats57094V10EBOQb9y+w5oTAehXdH
GyVUsijWJx2MSXDeqr+rA+M4uQJ2HF7cuqSc6sQD3C1grO4WaXPt79Tl3iTZsVomqeN/fx/6XzaG
3IdtWJ7Ntma4mtznb/ex3+zszLl27qyAw94O0u75kI0PeIRe7F/Ok0wbFDbrZLZPKY1U175pPKZd
0MZUbZxYoAetr6OsiWcIr/A6OGdjp9uHnRaU3X2aD7/v7D/OFJutXTV1k6Ku5tfCVPbGc1vXwuxy
oZAe/Xg3iJHZ35Yv+C2W+sNG/68Txbb4w6h4ugHM++fIuI5VXVXFzu8dSEXYOcEAlX0IKx///zdl
efyDraU6OBp/NlMasXu6xjk3dZ1mtp+pUdv0kuNdun9J51XxwxAaX9C7XyvEUZE3MjRXVTEs/2wv
LjdOtbnummlGsd+z8qJQMc0rvdBMSPQxdNbo8dVpIcY4KKeeoqvydk5edQ/clDplu0If5uZ7W6F4
YyVUMD4HuwqpNUp/Xna9dqKNy4vdz6zNBBOZ2mlhnEImc3aU5HzJLujcaw9nfVUfEC1JIFJYJGpo
+qi5oJ1Vol0Ctf6U+3qWDfK2Grhu2rdJ7anBREhLdbOLv0vhKBhO/9AMruR7GHOv2QzTdJuy79lH
opOsGjeoKLMWWyh2oqJZuBQq1qZac+lddFQGVf/SQOvbIXTO7tmilFEgD3AyJu6y2bSRGru9NiWN
/dBONQXmSXvyu46wTIzny7mAP2p16cgBnLhm7tC9UIfuimCFttKKImwMEr9jkuTcJETpOHA71d+c
oMuQS+RcBhk9VE6wPjgWW/QDY7SzvPht79qj1tkHlblsrnWfYsZSI1QHzRTiY3D6uKSEVywUbhPV
v2L0emj7Uspw43IzNhkv1oPOaOxjpDYAv921c14XsAqNQxrtXQT1G+qg5b1NNU/immGk/M2BghnE
ehMq1Sr2snLXlfe5614dZ6w2syS+71ol6DZv5zJ+dDfx2KyfznF1X8Thpf08xXdqjDpuR1mCC+Rg
5AZxSNLnDFe+IBFql0+d7BRirD3vjvZcczugBz30zEGiIuOhrTabqUIpmEXbIi6SoB9hfZ5TqBbH
zLdxEBQGsMNox1U0quEhhzmW6b7SapG9hySkpEsVUQ5qmgZnD2fv7FGyESv+yO2fLhRfSF3/tEcj
0UMq7fjpVIvaIqoIWuzOMwow6yaknDMVv9qDn3J05ZRF8vSnIn23VXJSyR4tthXkqY1S+qcGZZZy
mO1B7TZ54GRbXat7XkEOnKX0T8pjV5JixFBn7JZ5ucfIg/odE1VGl2xvWXfGYWZUyO9V82N5f9qj
UZD29OIY1qnRi4H5yvfjyfQPyZ15/dRPpW/tH8pyW+hIdO62imePXa9XQk1QQktfZjuyclCWw8i9
bBgvA5clLqNzc+5l1LDe32Vl43ud21Mpdn/Yjy10U+qEA+o1zWZJ4RK9fjg6j3aKnpL7ntgvlYYz
hyrHHXt2UBsQIfM2TLxeRz0D5NmU/Dnb3V+Pud+hROpeV9fq4YIqS1b0dC8Njl3RLyyq7cYvVVnf
Nzlh+PIz7+YtRDTvbCCHR/FR0n2a+3hHEZv0pyjll/jbr63M1ShUaBq44e4NR/zt7Dq4m9Y8epSy
zilcn6+N5LWjDJjxeUjtsPGGaT6tTkscjq4cKfba/C+gKcRAHM3wxIjDoPyCOijXOlfiUh5HgPlD
luX7GaaPF0XfnxD/MGpw/jXNslyCLZwTX3CAQ9N0p0vX5BOLp64Q99WmFgvX6eNP7fT7erNyXfbj
H0ycf4Aq0qxJ/VoXFST76+3ZxvVUVjoH4MP5KZtJjlNCIud718d0aYbL72/S+tumpDXMNkfFKNb+
Om5jV7kmV/twmGBEmQ/qtsW7esf2MIAMbv/uno8vGzu4fCKdi+fQPZv33osd945Pm77+fiH7gJLT
7CgP6jx/vC6zj25+/Tx9amvv4bI6ruw37/nweHpCwaf1L0sVSdVPG1fpw7r//k5uHuAfjpBlMGpU
xXJc1Qbd/mId55fCjA+HK/xhJJl2u1dlUw0zQJN4Bmv+NDzsF2eP6J1m1JQDL59KDb0gRyd66o07
Dx1Z88yRAyvxlK2c2B0XDn5J64Ie2hOzy57ry/EHe/7vhUSP8RUx5fHcLOOr61aVma1baplNmqPj
e/UyTkZp9nYqyRVrHlRAu/I6SPW9n22GSrfc7Wb1/u77QfuHGWoZ4Ky4j5aFd/ZlzLwuN+O8MdPJ
Efa8u0goAXMesHQFSk0fvm/rbxNIbvE/G7tZfr/tG6frLteKtrSWTe3bhAtRHurvnmCdV355CSl9
PDnEg25SIruAGMHJT7yfrG4TI+vLFKEHuKHIPHoWMd0/jbCddm5btSkv9+OnFzLf0XF6/0RRZSA5
JrCgl27v40eSyZ9hW3ZLi2q/mmlZrC/cdP2LpX/2GqVzrkYyIchw6PYc/A8aj9bIl2f7Ra3TidG6
9wVaWGXxuImqYwU+kfmXcqSp2/g0jovhBhPxeJi6AmpvhnqHCX6cVW7c1222eQDK75/T3676nz2+
QfO/Pafs0pSZ4yreTL0M1fjpcJq0VYRX4Woj6zy29pN9+qy0nLTpvQvCQFHdy2q3ebwWs+thlBio
k86U0xwhze/79TecJv0iNAW6hZepmV+w0azZ7Q0sqnhuVeLpxYzndQTNH6lvdFdJq81e1HaAp5eV
UZHd29bo+w7880mCC2sA+RZT6MtiSU3l7OjnJp2U7ehUEy6i4O2SQ+7yU0M37+/LPHUcy0PvVAOk
ML/Oma7tzPK0a5J5kT6ezlVf1Zae/nm0AXbt8R4N1oMpOITaw+qoqZzrmh/pIZ65ytplMX1/119o
IP8xgWHwGKpKWWK2iT8XTW5WSp4Y9Z59lRzVxJp4eguSWARqbAZKm46U4hzqO6untpi4zGndDlyN
Wt0OHBl16sYv3bVCWDtZtFU3zg4qxZ+nyWUzd/anZdLEC8e5+FbcDHPrpyiSJo/kr4HEUFF1opqq
/hfqZMRKpjpZOu/O1EzYbeM99InYGzaONrVjmJYVyUU990QW7WZ5MIeX613akH8Tk5cDr+QYUxSq
22BgHX5wcw0xHv7umeca2DJg/V9PeXyQON2cPGV2qO9q613dRewPdvVw1WtfLWK0+CbH7FHbEbtZ
JteVps5Su+9oAT6Bq7zk1btdlv5RpYiFWfiWgkwCWr8aUD+VyYreOYmOu6A0VxtzeGh+6Ps/pyfx
LEvFS4eNYn8xwHT4KUVzzpL5xug75sfGvYRKO7pkY3vnYCa/XYgA7MgRJT6j4Lhd12k81s5TLf78
fmr+baGxI/zekS/7OUabWllarswKMmyo3oWeMhXHdozJIKGqmTqMUfHY/HBm/m2g3VoFCdFs6l3j
zf+5IJIrB0ybWPF8c9iyQB1gkV22CWp0bTLONnIF9OcUF3fvPLEZqcl/bfj/s/0v0EWRdO712J7d
WUWS8rW/qdb7JvZLsujb9oMuHPKAW9/AwWIXbPPXkzFT8kmp/hCi/efiIkCGlcpT0NQbxvXbOXE1
D4lXbg7KbHMYsyVrZrijbgslUCjDtZsctIGLCoa2TppF1wxrZVK6M303YS5s7EGu/zAq/1rpYi/f
DnexAP98KCf9opyTc5pOdqdRXC/cTRVarIykmJXm2FE+i+Lx+8n3r9Pg9wa/bIuN0cS21mrKrKZ4
y3V+MuemsADmZfv8fUP/HmcgKtXTqfiKEfXnrWX6yet2plgtU9RIYvRv3kUCiQwJiCXft6X/5Q7I
s/ytrS9nbB1f6ioz9ulE15epjixYqfSTE4oN7fYECNSAhGo6G9La6apBDdhj7AeOB7xxSoNTOotL
8u1LvZd6cZ+/ft+5fxir9M1WTUs3CXKZX1Z70rTX3fXKiOvFg3mdq9SU3QyTfOt9VspPc1vG9Ov2
/HtbX57usdbVLMVBm+nAqhb67xQR9db6vmcfL/5Gh0FSbClO57enrc36T6iBdNDuduvv7/ifc8wF
Jv5/nJ3XbuNa1q2fiABzuCUpUTnYkuzSjWC7bCYxivnpz0cf4O8q2SijG7uxQ1eVmRYX5xxzBEXS
TV74u7MQK3OQw0gWNhq9lr7siH/RV6nxrN9+uN7P2unuenmFaTc01VJBXe/2tOGiS1KrpZeN2a8L
LAby09X3onapE6eb7/vm2Jd23RzzOAM32gfKA7/W+R7FoKSdMgLE9IWQQCdZKqi8DAzN9RUPJ8Or
I5rVMo1kQuuYbCvzUcgmlraQVXfQ1uxUYHO9NgPiEsQ1NI6aprOpVoDbUXlu6w8l7n4obyV5XCdf
rlXjKpnNslHcJ6Lp5rUdLsbtukr9l5YgIUmcvF8ggiR16bgtMKV/vdlN8NCYxyFBG10TWMqUIZu0
ZWLfilVRHsceTcwUO1T6CTPeaQJTUE4YFWGOJTtpgV2YUnrdyESKTrH80Q2oRGkwGyajcPfk9S0g
KwIYEzyWaJC9IiAbZPo2AM1K2rq7fmj0fYw84VVE6pFSs8l62xzfuSuRyrC/RFDZbCHTSTQ3zNcs
cSMDYxtZS5O+0c2X2rIFdW1yiKY5NtF73lZTI1wHhTRRb+vehJWLXFPLZ3J3Gtr5xSTeqkjdCkJT
a+7VGxZJlfKakkcgY4NWLSSyEIB1KHfZSf0KXkD8fin3SviuXHpUjJZzqQabpjEz3834SAPJ+98q
TPr6vWStfIkLLDFskPeDfy7F32aKTj0EY4vkmYni9ko2j/me35I5p+dnAJURLrjMr0HFUmC+//rF
AsHSNBgekiox3Pt7S5UEvdSttL+ujGqhX0lTaD8a6cxt4vr+fSR5/BrfrzaZypkYjXGaYd7tqJqe
CUAHVyyYRc9n2ON7FxwzQ1LWbuDnbiFvL7Urt7PLzbVgbgkQthBltOUI76rKS6xBcPa09IeAqc+q
/etpWagemEqokJj/vgNXtR9qI+IO+OW7dgmfh1Z7khHngtHOLxHGLkEK6HAahnRhpaexP+0itOg8
eEq9W/YxNJmbRjenEnpb7db5AOuq/CjjfqeNayfHV6L+CJMH4ZrPKxG3YLrXMEnA6Odyuo+b+uYq
DPPpDPSgXAmhNkmumNgyazXleNFF2SQJIStH8d7RhN24vhPlvcsm+viKXeOpovOlSYGWYfxdify4
zP793D5ZPvc3SBHZD0ekE1Tp7qs7BHI6NFoXrGrJkxqPBzuNOJIeLG/BpDR3Q3SSjF2avSS8+P8+
9jfbvsmkHJAT4BpU5m51NlXaCFbQg4dcF+xJLbG7RQDrcJ22P8B/Y1X09SL/70ifBfYfJVx+tZpb
V1/i1YWIcni+ZMnmlO+Tf1/Pt+8AUJcJPGcR6vJ5r/84TJQbtZyJIMYhguPcG1dTKjWuKZ8poYPo
AWJf3cNQqzdGvdPbxaU4yHxodCbpwi8lw68WVsa4IUjBT5PYr2wvJrF/nNvnuf9xbr1W6bXWtwHf
HMdI11n2EmEEbspYd1SiE9Uwp8maMU65OJeE2bXF7RhOJDFTbUSpq4czob798In6ruU2FV2E0gH4
LH9J6LAGX7nEsvhZzIqKlxmm08UVvJP8l6KfrSiYS719zZZ6ukaVyOjsIszGXb1YX/iIqObHtT1q
Ze+q2cKPhuP4ZVFycXIVPIsPQnytvX8/4G8qM84XbIb1qlnaZ8f0xz1sy6EVOlhzqyF46OqFTxov
vh7WkbIob35YTN++HIbI+F+ldaZW/XvjKqxUaNpMTMeXI6r3JmKL4cyN4Fr/fVHfdZe05/850l2b
W4R+rqn6Ndg22mtRUdzfTjHe4Zd51eG72C3HrpbkcPH5fziuCtKlijpVH/Piv6+wFP2gkKUhXEmV
I1h2vKH0iM89Us2GMddtnVsrlfr630f97rb+cdDPxuCPR5ikgyiFZn0dYUpfPOfFog43F5BIqoF/
H+nrhH/kPpiiYQDAQuLQ767Pj/Lu0gKzrJoI+ju8XVxmTIwwS7hde1NdZMKh0H94mN+0h38e07ir
b83L5Sb7UnUdVyi3M2EHGrQFL0yovxvglfrph4v89n7+5yKNu+9rYAVafCm5yBFZx4ClduCkBP6O
AigVjsCHl+QlzScZr2bXn28VWZzBgrylFiLSv0/l25fTpMhhQUkESd61Tb0Zy41Sq9mqDCZscN0V
+3B8OLRf3QVeSSr9sHl9166aCiCpSsYQ9fX9re5l/9bFV+myIYsqeAbHiqV5WjlS8RSrNALk6cjz
tpjBzKm7ZavOW/FV1Na1MvNVz1R+SJX69jGIJiMW2JCW9UkI+2NZF1HkJ9fxMVTCmovXoOf5e7Yl
vt7//V1WJQo9Aw4e0WV3i1odIr+t2kuwSuuxXIiKCUV7PpwpKC3B+/exvpukmH8ebFztf1yVkdVt
dy1B6Htm0IhCpHUBBEs3Gi/0Yh7hMqjMDG0BICGXLr0U/bFf7/63m/ufa77nY7eQMuWrUgcroSSK
4eQbJ24u73BIBfjDFSvfABMA4SMdm+GexOT370uGBWNZ4U0JV8nQL5XsnEqPnfLBzKqXF8PNcnmg
vFrtcBDyeicM9a+qRxWX16sbgsxE851EtfYa4Wt181IwXFISYdtRfQLem5f2MYmItuBdbMuTZmpv
LBuEXyezyQ6VcqTibTKUQP6MSwwAAESFGOzxy6ORXT681SWxbFXnMkaFRZNMxs6wyDcRaRtA5oWx
z7vFhf9bgopBCIMO48AaiIMZrstSs30t3iY9h08ec8auyuqSIfHN/OnYbunnKifwCJ1FBQpRt6e0
sKA6EClHcaQMVy9aZlrqFP27z49m86z0DxAwISZRRkA0gU2YtlZ6081b9C50mTWExSjBpkeSV6I2
oDL5nGUkxZHXo89ofKt1ZErTIj9VkIGqcDEOR/UbfeCxYpemyPd7Vle6Dot2KobljFtGR8xwvBX3
kt/bstDMa1F/8Y3Q0UPJ9YWLawjMN9/JN26I3ZAoNwVX/4kX8G1fryoydQj8KpOP2d9LpI5rTS+V
OKelwTQygbSjUUrW9aTww0cYJEshSDB1bHQs1rrNjfGJoRqz1GqnuPH6wlsu3BaSKZ1CncZezNe+
+NrrxoOVdpMiyWKkn8nLD8v6u70ZYS2zQcaRmvxZCP7xIvfXXNWHjiEg4FJcqm7RhE5IN6WHBIzF
tt9jHGkc9eRFtY6hejR56GPpmUs6jJN93uJA2P3wpfy2WEerYpki8Dkgyd1tFLRIq/WhCFcdTNZI
xbhVHM6CNge4iMxpqDxdqYmvBUYMzcm/rVUWIzBBm0Cuv3lC9jJSiY2V/vMeMHZc980KxNf/437e
fcgY7Yd5UrTRqjKOajENOu/aOtlHtIWRaAnPhfDbwJU/cSHJmEQNWT982D4Vxf86/l1HmBSyWveN
loEb8VZAfpILca6pI5JjwTzXlqWpTmXEbn2VH3QlOgVVv2M8N1e6bmkU+bmO3gspB+zgFjVlfbi0
WF2n/STJiGeTrUkRGy6l/KQ6+0p0CHMksQLZMfqwDnyMfaVh31awr/zdtZdIg7y8hyDvQ6jPfRrT
IXz99+L8WjKpGmTjkVUOqk5S4N+vU8kn/hpVTbpJ07OI7pcZgwjXWDXnUrfPItq4p38f8GszygEl
WWaDV5l+3mOQXJBQZkOTb+pkItReLhyF7nzLfig/v6HejofRqD0lBoLIsv6+rtoPLAscmU0owq46
qYAw1nKB5rYiGaMo59pQ2RfMGYOPTlyDoY19DHtrTzTwCOol6e0YiTwvlnn2UZnCLLQO0cVYVjCw
1YoNlM0t7cpJ0Aezf9+gb777nLqMfozWwBIZyf596s1NjHKhT5NN00ezRlgPmeF2UrfI2RdUAyf7
sR4QsbCCRmagq+wFcxLfyBCTd11xtIp+JpvW7n85KV2EPMIUiNHf3Zc5YEYYpreKdkWHKH+RHOQW
E7mFDslGjA138pKBE6XlQ5AhdGZbAD/pm4+hOrOFFfoPj/fbVasb7NMG1wLz4u9bpF+Ui1IVar5p
+7UWvISwX7uLK8FclFBtIgJSjz9c/9c9nIeCqsGERCOqvC9/H1HRbkJm6mm+UcpFoL7HhTRt43ks
LqpmIaLW1cBZb0TFl72Thw4EOb0J+C8v8j+Uet4J83+fz3c3ACq+KkOeViz5vrvSUzXSYvMiLIE2
5XDvCwRXgs5mEdmtnhK0q2v/wxfja0OnjxYROuW+rI/SivuNMRGKTPJbeV26WPHuRrUYjLwZYjL3
39f2icv+tQUboqID2OrGaIHAO/D3vRZvVVlLpSYccnQZ24ri9jKp+qnyJn8kqWtNYaVEj+hw6z1S
ftFW1umpXFQP1h5+G7J1zY428a/swIy22NGM1Ad89ybxVJjrG/Hh3+f6dZTGuTJe4CvK4hCV+9YD
MnJ3VRNTPRBBiHU0LqTbBx3N/mq0a8PU5yem0dcZznhAWWFICDOTbfRuY2uNUmqNSE52MWbGkKNr
p8fIPXFrzFzZ6XAeJ/JKdYqRP2QrAdakl3n/awAbSuweu7cTTL4CB2YskPDeMx2LP73S9gmWkQ0M
LVv03QL3ccVpRjlpfozO1q5+ivCTx84NR3HD9tGGo6U//HAnv7xhkBNFhjUov1AFo0T4+6kHmmr6
EDDbrX8aDuFC9uQHbQ4pUz2RqzghlHWmXVy9tY184r9L6QJabfQg1gsTxi1yJwLkw5FMFnjqT731
l5cNeteou1IRcagWH5W/zyxMhjoeBQtL9fZal6dWWcfJq4lt0FiJDDCDfmhnv3KgxgOabDPKKKVi
EPr3AVEMFIUY+d0y1R5AUktwwDKHdW0QmYusq3ySL9ueR5tOyhg1k0/YBIztn7lY3zwSpicIVPlW
j8Qg+e/zaAFjbxc9j1a6NYmZGnqBPusNQqUQhcrePGmQhpRPBUYBcckCERaUPZCW7DZbq/UPc+Gv
zE9uCh8gihUR6eOX2X8axsbNkDPt8Oye19jlkgLz8IBcdwKtb1NMMdjzZsuf0lG/uwOMTrgF47rk
73/fAVNvmzLRoE5apLzCdBlqV60Wt9ZjsMRWu/33OwCzgJ93t/Ux+pbH10DFpuH+yQ/oMNJCLPtD
i7KTl5FMv2qlJxMF9+rWjUh0s479h/aGWxWEpRo1BvR0+IRTyLzGiD7BZJ34A6bN86tsh4WT99NB
ctue99y+Xh1kHqI6zS4T7fFK2rPh6Fimq1Pjtoj9tZ54OO83RCBkzBfnlEPKW83Eh4Hth/JcvCQP
6kv1KGeO8tR2jkF7Xdl9O49jl2Kq1LYDrPca7XtyhA8fo3Tq8RiYUPbW9RaziQKRhuYOEvZCbhzv
UOLXCOj6RVpMlHCaCk6NIuNYaC4EqFxwsLBuSs8a3JIkpGJhNdAUZrlMU2val3amxhMUHAKGHeE0
69BqOBliYPw0+kWGK267viEvjp0yYE90dFSxuDmTPdKu/WHB75eZ5Ta7Tsa/Bh5W8NyrC2yOV1eu
2olkO5838+s08+L1VsGhiwwzvjWjo0y9wRF7Wc3ySTkxD9fxBjhx5hREtZh2XYB8EbllzMZILX8R
bdGWQkCL3vzluC3/bvDsfCh/t6f+xYQO94xIIzGdcjVqajvci88X0h9eUQ3MtilGOESkVpiZlzOV
SINXbDU0O12pC2Io8Dq2nGdjW0/OjNJn2HWQVEGShXnUSTXuUHWzgzpSaEvPWE100+yDzASHXGiL
BJfR4eZKkACZBub5LEwuqwNAVs0HzJEewnWGyX66uhHt4cbetnveDstzPdn65yts2s4dCNht3DFK
rHP9Ew7a1TJzKIhdlCfYUVsZ/6oSVwtiM71NkEFNB9JJ3IKzIlNlhrzDEx78lYAHUL2Optjq29FS
nu6CtzF3fUwZbuwOp3KirPnB1+3FzZfQfLzPzOh8omzUXfU08A3CUli1xfFHLMmD6JDCY4uNJ7sX
e++Y7NjhPt/5yy0Rp+++lz1PUXl2bmgRpYGyPVtBcvBJoImP2ZopZzPrXq+fbuvkoJLwdHXPt4m5
fh7DjIIn4Fs3fmnwZsseukP5q3kMCTjkx3QTa8GPIs8GY3ditY1z7GRrQpf2EhbZsAwUt99gar4O
tsLoEWS3c3GakBXqH8LfuU60gf6svyWrwSN6qLyMcTqvcguLwBUegtIL0N6TB0FSGdFqs+6JNcaa
NmNQKgy91VMy2OapXcPFzEhsqV+iHc5x68GNdvUmWRTYPN08f59hfZeuWiJt8BU/QjN+aB67FRZn
Z/Jef2sPgVsf/b3/TnnA//QdK90NneCFdNN3c3WZtdMSb8frOscQuF/1GGMdgpcA04GaOCYuIgSO
w1PoQpZqSNDgaEOXbDuv2lwsD2OXgiCgTX56ssi7bYhKwHhv+UJqJ3a9JMjhmT1tNuIh3PEJiw8x
Cb2GK3NjsWKfv0QP/i+GhIhfcdsS3eQwNuRTdJ0LYVfguO9CWHGDwsGFjj/t4qVjYkFjCysf6f8Y
klvMtYXvNGsCTA7lBpNGEkVhomZu+GjNI09C0obbUHA2VGqdIJj7z3WDT7j6bO0FqkYZe8x6JrND
HNM1mNmyn6O3X6dkCJjYQZ1CfBY2yc6c+W+XJVYDR3VmvAgf6kq8eSbn+6s7y4QkbXLeWV6Z1Pbf
qocodc1ggndOAXb467qJZTLey9GFadUe1Nl134s2mi3sp8/qaxIQnYFvwqnCBiFDI4aXebfuiHGc
GScoKOVZXiWh2wHK4EMeYdv2UKFiCV/gaynejbUlP8tTGfeDi2OsbkvSePcY0lR7eZXyOr9wGhr3
B0mERVwHhsgbEM9F+XAD3p7le4zd8HgTV8ZtWupTS1qXiJNINpTmV6IC8OQWNrfAKzvGvLalLHwN
vRD2P7aaz4vLtLIm5eCNHjjbtGO261kUjtXWyFZI5BV/UZSPhoJWxFS3ZARbqVNnbjy4+kPvDXys
PnzE7G9x/NxoTog7/69bOJWzGUKz5v06ax7SRYDlteCOiRUDFev08q56F43g7XbhQ0o5hK/I3Dta
lcf+laRhjk4Vi1eh795wvSCrFt+n3O36hYotGlAiNvblJKyfmsGTfAdlmErWGG2E6LbJgdDnNp81
+UP3rgQzrSUitzaxy+Yx7Ljpk2TV4IEdLeR+JTQTYGYurWntEsfOH9pfdexvv5QJY72M7kCGoHbX
/5pq0afpkA6H2iFIJLOvq1OnkGR+RnqAWmq+JRSQWCp1986mxFv+ns68lb/bCIt4t2kP5vMvLI9x
6fxvxyMGndA4DBqtfCw65b+rpQA+bJOEXbeqcApBYolVjAKX2YVo3UuTf9dKn9SM+3uAGH10iUHX
9EUoUJiFUWdpLBzctfE8uGv8urAWXa8T394qy9HmriEOz1hu165bL0/L9TrbEP15JWNsekaruZ1H
+DKRhlREZMXaGHCTCfcoPz0uJitNs3+VJ2z6N+XLoj/g/ywvTaJ57aDDUPZ/uGu0c0A+6JpGL5q7
u9ZgVVEAVq90Qh8ldA3L3l+o+M8oqzr5obX4LNnv7xq3DI8NCntMEu4ekSCUkg9bKjjGm+iX8Gj9
Mh3lzU/s4LdM63hghOReHkj4mdyQV/2Ged69FsqjRhxQdWHzgT9id4bNiJp+HLaQB19hcX2J0dPv
AwRj8NocLFYU4IgFW9VwLrFeOmHadV3LD03loqw1O/vfK+GbGh3yJBwKHTYFAt67+2cFt0YySk3e
FngO1i+9uGbwmmJgaRpzK/5h2WnjDfpyA6GUgbzAqjLuvQmSUAwiuETiVsDODhdAcdbrpFWRgFTN
xFMWroHI1Y8YGLVzFczNY7fFsBp192MBZHdIsARs5xn7Q7hjJC53MxiuPcYSFB+ZLeHMKNt9No3U
hf9s/FLeb08VhQRfxCesrmrxsSU1L95W+lMC81B7hFZXb/pmd6WSHn7AYUZI6/5KDeapmjYiDtIX
MxYo911S3oalSY5aQHZZv+hE+rsPI/sBRfmmwWYzQ2UKMAznxrwD14ZkkK00R6Ee9mQH01Rf3PKK
DHii0wb819QSgw1KZXOCcsXc437GWBVdV9yi2NiG9Qu8q0u7Z1AeiOcfEbNPTPDuBiK2BM5QsXgy
0Hr+/WKLXdfHVhp323ZwZOxnVH/dNWtmmnGc47m20Tq+oN4F6qP6m5iVks5Z0h+MbHvByzdPnFvN
h052orjH1uWXKDwo8rHr3VuxLpHXB9OOKPfLukqXjU/2Z/ZuYAuQaaer8qww+9OF9VVDHOD4xaKx
VhVIWAB6kpJ417Nh9htTXEj+g28s2nAeGK9N3dqJ6DHZtVSaQ08wXcWx4rl0fUR2lcTYcK0lxp/9
NItWEQYvpZ8z5tz1nWeJi6J7ShTJCdGo9/EPC/HrWJhHxmfOYobGXJZF8veNTLKuSovU7IigSumI
tG240ReXfTQvV7h3ET1I9urEmMjbcJ7MqVXnPVmBRC3UK0o/T3Q/Au/fW85XUefdGd1h9L3SWBGE
qOvKFMngGRDlxOK2MChThqPAufVMa/NsGgYcHr+b214sF5f8h73o87rvFthI41fFkUgIVnT33sg9
rMZQS7sDO/KKYB7Pn6ijH9fmePUuPw3GRtDpy8Eg9bCeLbY/8w6U6tUMM95LIBxOLll45OgdhMkY
GZwQqe6PGcUObZa+urmThAaOREGsqFMson4vz9UKRNHxNyd33y8/MAr99RNO890DMU1so1QU3ONM
8+67ppp1rScKSwRIFEORnmjO97fA3WG6+ECsxA+P/5v666+j3SOCtdpd08wYj/Y6N5a+/WQS8gFb
74ebDqvkm7tuavAhsIvT0ZfeLbQhLuAwy1Z30D2IPLLXYstLPqE9PF7nCAUcLH4n6ZjbdK6hzTqF
h0mF142+5rg5HhjoTxBrOaZnYbPb4Y17Nuz8WXq7nUjHtBvbmAAjTnWvnMezcHEuiXeTnkWMg41H
04OlL01Vgj57jEImvz/kVYxbPXaaNPLkAe+xEyZCVCExGqSAti/ZBbPUfo9c7SlcxF5FgvYYR0UQ
6RrPX93x9xb2s9T+u/Y5eFIJ4DW3L+TleDiteulmWJBq9BI/+2+E0GwUMpjV6Zvh3Ih6SR3zIXZz
TsNV6f/SCb3avvFg6a66D+wsjMWN1JdgiWslnWLPPxnRIVE/NpsWKifesL/7ORMAF6/kH+Yi6jcf
L9RRkN1GfxlA27uVJ3cWEsmYOvS0fu4Iw1JJNT276+WSpAgySZYEX+yfp8R8Ga8HALP6mDneznMW
sUvmijj9JRKS0/5+fOypLP+9TD/HYPevLHg1alqmKIp2T9LKh6xt1LoSt+LJX5pr3RsBIc9facsB
G9ULbA2XEYs4u37Q1Nc0o2/Y8W5Gpcse8cEKWiKkNhLOfEefxwfLGeYVcTamG8XTuHGr6pFJMZhX
8Gods6Nc2yJ9X8U3Y5avld1tR8cVvo061l940NBJiSA9xDg0boPJH4hBjFmfsdMw7Lt6GFHv83W5
Qd/475sAcvrNK4RJHtZ12JujFrx7hdJbeM3CUIMJxLVmy0LyNNPDHUskp11Y3KpVR1zqbzpPJXVA
wa4roDqAFdVw0TUquR0i0Q+JyO6FSU4jrkzkJ2NlnhvCfStXA64ksb12fSxvl+JCUJyUlEEDl2y+
kPzeGrtZb0ATYU5Swi/wcKIoBMIgqLLwdHCjKXVy9TKcwueitkdOEeijNg1lV5bcK0QbkrzPfbWI
Uk8DmsT8HE0IsZalC+0nFNCQo720q0X1Ykq2iM2Q5mnB1MS/+YbBM/iAboPOIpv8oINOTz6RaFfs
ivHaIXqDMK2HOiIm8m1xxFVxWTn83cWV0U4ePzOvSFwSSP5oJwWPljfxp/1tvPdfVqiMRyI0Xwh8
xt1HpcIfQwhEU9jiC4N75AlQGUsfstza3G56fDdsiiLLmFAC/XtZfPrafzmySv2n65BU0blyZn+Q
cmqpMg1pbB/x1f//TSExzHOyvhMnWc9rT3tSnh6C7cNDRW+4YZi3uJ6L7QxVh5ueyfLwt7Mf5Fmf
BrF3p8Qol36W5gJOsHS3UIs2SPNI6S7sJPBj7dd4ttUzBy2gbZJLPoD6ZvsDkB5Ze6/zyJ17g2cf
4gm/4X21emnnyRu5sSaGOdsr1DI2H0YieATuarv/qf75pudCp8hf9IrwIO8rsuhiVk2kKpeDMHte
E4WYTklNJ72UaYILsvDDnfmsLe7vjMIMji6P56Xc3xmpxaCxD4XoWJzMj3gB/kS5/BbOwEcjvNqx
THBivKPsbGn9zib5qt6ArMPMxIRcmPXXeTerZuFK3SWLy7x8pJHdiQI7IXCj082VmXjMPJBP30vm
zbqfVY6yliP3Mu0tOz9JZFHhEYXxksfmVk10LLqjd3Uj7PKj9ttaxVNpF259HPl6UtH0yeXMsJR3
y5wCjdYH8VXb/fTNQRf49b1hQ2ekL2mMgPn6/L16Izko8cbRgqMk2dWzv+lxHEYhzoQOC6tV8VRh
i8Q3W3rGVzu3A3K8b17I1MPxH3TNbqZYav0qNjHheINTHUYbmHEWcU0ccZGSMDu/rK94yNr9O/kX
XWAzvpg31ymwjgqbON+Q4jkrvAZHfX+B2ePM8tS5cb6RxaiSdAduAnNt4hMBTBbpTPoonXqufLTT
4UF6UgcnJEkXBdgEVvA0B/odTnyk/d8sXCdc6G6Iz8xDGI5ZvL8LGrTRsH6hbzFqt9NZSqXVHoKZ
Vyx8TyIU4ncJdml4fMCahbYpyIfqCam7sYlhu7QR5wo2NMt8Yr6BUYREzQ8f8YHIwR0hdUciidzC
xTQa/3eydEfkIpvWh9RRCAOa1b+F/fUkF0Cz4y+ifx9+9T90vt/VraPpELwKVYdYc88rCaKs6xLV
aFZJvGgNjLOc23UZSbZcbSPDJXgkeBBwOpQdYGTpJ6vlz/fmy3ulowZFZ0uvcN8LC0IllDgntCum
UEJHUuwtQYzj2zVe5vwnNLuudUn2ZgpiMoP5yQVJ//ppHu0kwQwlJM+YDt41MJrSger41e0IXkTK
xUV3k5P12H6M3eVKmeJXPO2Wt+Nl19iq/TBOnATGa6Mf2FKyQy9fwl2cAsLYpnu1WY2Jk08IQMjs
6EXkZZTtD20Hvjut3P0YAyyQoSnhL9wTyyTs9Wm1L4/Jo89vIEDp39+XrwRLA7E8ui7IUhQdeO7/
/Ya2spylt8xSDu4Yizo98KrQJMHgmnsYPB0f9yw2ffPDRvn53v/9QDkq8SEjfwJRkXn3CRmUrs81
M7odk1O58jdMvFa3jcQ00e0YXRVOYz8Rvoo7uRfuLE/zBA+XPGIYxiJ7c53tr/N93diiS6E//bFH
E7+2TZwdg3R5VNohELs7O1/Tb9fcCG/Hamptr4cBAko1aaCdNHZ9qnAWbhe6R+ozPtfVHHbvVCYE
c+IvM7sgBzonLsAODtdD+4IY9fKhUzAoi+SBibcxtZ7xgyLHuZ2ILBokrnPJzUScrKHazvtn+fn6
AuWFPPobB50UtBGWlz6IWDIyx5pWdj65PDJbSgenlom3DHflyf/dncLfYmODfZEJJa5KoiY/jEVD
rLAXzJzJMVo27Kmv1Xt3FA/Mc39YQ59N65enObJ9cOSEOHxv3GTGWnMJKrM8Ktvq07FrU2zwuPKk
jTFJT9044COGHT7GmBdLiiapkOTYTognJ3bMA1dc+NOYPNuQPIl/L2901OPD+nJyuGNQBYx8rXtG
YKS1l1wJi/RQki1zOzUrrGln1MQujPw3jYjhaf3hb4RHBUj7BafI+qN61vdMy3vHPNaLYRuexL2q
LQ189Wqb3/dYL5pf6kP40XvccEeZB0eNDtKRXwuiMSfDlj+7KWX79mI9wx3wrtPRpVz8iH7nO/ye
F9qSuZpqKytt1nrKEosMcqxbSAHkNr8zML7sLrtg6+/TbfhpcmbuzN/6Tkch486TzLEM+/auPGXn
1jOW5UG5QCkEFjemAR3MgiZ/s8YDkky1dtFMcc1cwa9SP4iOnvCFegqYkvNv++D96umTYtYvWub6
N/tGcnW4uDlMZdhmnk8mcSXyA6UJKV/mizazpqpjMTHXtnTckzGgJJoDt7qmcwr4QUI9b/fpKiaS
J2Bds/ORlOceUtzizoNLPNj0UDCvZri/KDbB4+Ug7+Qd5jDTZBHPUK87lYs3NGdxGGyCcZh3yE4/
kT2NnEjSTH4bpKhkE9GD8pCcLnt1kWyurrmzNqMJ/Pa5coVpxMBEHtPMp+h75+/svWzC0QGR2uyz
/YfpoLivr+iepmOWzhibZKxotRJ4W+Wc0qL/8ENHeE5m+XYM+zF4oigoNsJSXqvr61x4jPG4b5mQ
lzOfLT30JDvbiKdq13rDHGCTLR7GxVO8TsAZrlMY2Idh1c2bnbHMp+OvZ14OQ6J5IrliLu52yTp8
UKbB7npQx1tDvpoB3c2hl4o+6mfMHa0X6HCESTevyXv8jm/pWtyFnvrL2oA7L5Vztyg/2jd5O+zx
YVjqK5+/KEpub8J794DjJhEdEC4UrL9RtpEYAv2D2SspvwR2MU32nfgcxzbUD/Fdix21WOEifuts
6Sk55k/iL4kgYml6aRcJxZO/uFGhQjZhsonNKsHbtD/moaKC1fjsT5EYcQgcWrsK0Ybtdw4hWGAp
cT6l8sUHilW8YxUzgBlcMlOqZoqDx2BLr8qrWLs0m6wGFnA88eHAZDNObHiKoXKMYBA24TfyRTrI
vM5Fta/RdEDtgbEl6XJALrqt6lPmKBryCHrawdGxfh3l/7aow7yxW7Zj9OzwQQunvM07c6ZL60yf
1ski+qXxyZ500VQFt5Gd+mg9aSs5X0pYR1/nOcPlm5uEDlZjsulgFc7LhA3TULpU+Mh3TGdMrLpt
jGkz16b+DOyrwAFL3uu9bbwhswksj7QaqtH4xS8cthckrxKLzpYDR8ODH8X56EDXXells4QVX1rr
7PZwiRalOiEGplInAwFQK1nc1+HTVZg21iLkZ6/6/a20e7iV8UIiINF3m7dseVuU/OzehkfV+K7Y
uOKZ4fJHNe0dmdXPrGJPMpVbrfJVe1uV5YyzSWU6Alv+aFZ8y5YhaQCof5QZ/3KJXPCwY3ImUi0l
SPaQPegLkkocYWbNmmnump5MCsMYOeUDq9LJcRRSjEY6jdPCtzF/y3PUGbZMFjhZT4RR/T/SzmvJ
UWxLw0+kCCFAwC3eyHvphshUZgpvBTJPPx81N1PVHV0XE1Gno053VUrAZu+1/vWbFwmGL7MDQLjK
IOH0i+JG9cJVDRclJay+smUb90HotPGYor9wewxcdaKxmJJ+KrmeOg+6RG3TD97TenR8L97rq/Ql
IGHA8+gT87VLthU/Ub3N+tnUVx3U/EvxNPmBabrp1qVfbFn3rFTGU55iafuJ17jyhh+IzSGjdsbo
R9VrgvHqsXoJA8kUT8kGHhUw4ae2ifd44M2zAK+RRRFMttPtZKvMW6hC6i7uLVIonNaOvelShra6
Ev1ooS7VJVaJdAqN//ZDOzmKoRGnAW4G8MA6zMnONeU9n0tC16aHxXPXr8eWUHee330w1gWB6ntT
Y8y5ST1y1e0seKySY2wkA6kLspihLGhGiNpqbXVZHdrZYyZDNG7W0+MEXCRyq8PLVrcqeepHSUQr
7PAWMpPh77M3NI3TSph5GCg93MplfrOEKOQNzVF6ztwR7og0nArRLfl+cIDF3PgrORZBPhvNiQwz
R3PRV5rBdJNiPGFv1YIxlv0b6Dmf72M9H5H+1VhDHnztsRK4t3dXejpS70qIFVD07nn34eqVa9zq
ecDzmw/1jl3v/nnnlixgZgRvR9sPrIXU4MXc8O2Tz+xziF+DLCcHZK4tRxttcbvcLkWhF1uRaLcp
Q0x3SE0r56XDDjKL5yoVCXKzLX7w9o2bNbqksZ7OFGx+ZxGDqgsGwj/4rb2rRX8QfjJczUa2jJCI
hpUY+SOsIQf6FXj0w5GM4Uwp7Ny4TpfTU49FqVG6otcFMbHm8FP80RoLmuiIMF/XKPVKMxIsFMZw
lThpTuoy+5ls+a3G6mloin+UdXLg/1x731FXoUkdILh8c3pNnKwWT/gS5Eref+oYY2OYTBTF63gW
USU/4aIt7kaxJgXdfJka4MDrJBiQBODuOIxoQZ2nJ+mK6qD4gYzc4sXyEbr3IJV0ZqYPaI4w2GpT
dJS5HAw37fthy47i5LPpMoXxFUJc6/YcrKTuvWiod5yOjjqZQZnKzXL7izLzK/SeW+BlPyU3VcNe
Rc9P7wXL6aEnypoFOpc8jj9TVgwc41eTxFIWrMDKZSz48uqRJ28kliU6liDc9cE9YGrjE9vnDtuq
PMvMZKstnoxwZh2Rpyxjro8XINEZB+I0/ViJCzhgdmjT2Yvr+8/rql26q7ZX9jzg9vw6P87O69zR
qHF/SATqXZgMgoLXn547CpsQVkBsKeOv9nz3uRPrKcQeD0Lth8BVkFgx/eLDJO7mIjsySAs5yajV
ztBGOfXqWmcta4LRXko/f+oZkVXfKeGj3Vz7JH+hsPvlEC3xM2b4wTGzBrUIqP8jfaCAiA++lT2a
bsak0hwq6Grb5qx+iOZ9l284omzwEML9WDjVoaflhTGVUVI3s4wtWbMfi+Qk7bVAmL2epnJz0g19
R7aLiD9dh/PJumP68u50ZftmKgK1/mGQkIXqK1xAGBvNRE8YSPr9+XkWKmjrev0Z7cWh3xI9ccnn
8TOclwH5aP2wsl1xTqYQjK0oVWyqpvcs38Rud3lRk96PHPRgWNQrcmUJILNI9xGS6doRfl+qj0LI
h8OpQj6mJ9wZApvcAarZT+UTLAGCa4tNXEs/b0w/SAviyKX3SqkSgJ6/qi/+VUQ5tJMOyVmj2mPx
m89ZM2MAdHNz67F4etnqdaA2ZM6qWd1QNhi3+evcBPU8Gj77V+AgwtNhsV95ypy4V/gMk5gnZjXU
CZv3T1UbNyZEEdkHs+eBLurxttUGKpx5/5BObObDS5h62gUgu8itKY/LV6NfK3niVUgPltEhn90x
UGysfuyAdQsLlrn7qzR7rIoguq8wcScLbh6em+NtP1mphc1iflbWtPfEyopfvnpzISFDCc6Wuf/Y
j/fRCcLk7hYkX9HX6AqTOt0QjASJE3ks5TZ8l5vPy3sRj5O9+qFBwOwNlLbCLHfv3suqF1rQr/rl
eB4H0iH0s7Os4livq9+wi0OdDFk0pVPBid9GyvUL1D3WQ/DLtxtWBpC3eJVPFDfVrvrCRofN/qMr
HIqceKEQq0hyIcPuA2rjNNNlTvdMp+RRrnJJld0dpB8e6uujZ+A59ad+tHszgSJNAf8pV3rp0Jl3
7UHkPefvE6HZB9GSZqa9JKNlFm/a5MnpaGknRULbbQrVUrxbNwpy9q5oVT/2N+zQ0rHeCv7htW6u
j+eS1V68VhPGHIGa42W5a66pRGCA/Tw3DCQIL54Y42/UWBrhTFSdF9FtztBfLyn+8ctWg3PnlN0G
tFKgbuII46Ug9diP17Ffw1Rta50JAFOyct8c4/2Y2IOXyShg9KHu1Fl7hXHa3Uw5s0Y3u62955oD
RLEqOHCEKH4wyeD5h7t0f7ugEpEeBsmEeW9NKU1twkQcziqT7XA33hYRu2URYGfqCZvic1IYsIpd
lcmUzpGVJW59fS+SY0W4At+B63M5Bdfpup2/g9oh19AYEQbaAWMOS/rlqfa2cvBHN29njBcsDsDX
lckN+6q46BVDUIzBrxFYHph6Ls7jmULjKJkk+DFjyJYMhDDebudDQqm2qIImgYndBMoi39fOOwAd
tTaUBIqhZFYM0XWmXYZSovUAp52xS/w69NjEf3lgWocJ6p6fhhHRTDpxhH7UpI7a9Qp1xuJ+UCKD
OANGK2qn8y0R/OAz+qGt+x9BxhbKbu+OgMH7lZcKIRWv35CdV9v1zQIIfVx/XdV7LThD+KikU0gQ
CKuBukydagbrMP1m856u4vkNlOllSfM75+CQtaRHM7p84QrBjVWPqgtuieZjprYlZvYULxpv5HZB
+ZkHdMDsGl41u5vZDN/jifM8Pe0EToGdHrISeSqnvh7O0w+61Q3NyOOjO7SH+tDvtNSYEKpaDd2U
phHzZ3fJglPj9T30RJXxzMzXHWap2Z6Ui4BSD58r3kIsqg+gnTeEKxRiifFaQdKa3RfFhvEmQl/K
LnZQrM22hHqx3cU6INLzMIGcdOm2/ToJ8m0XsLNna+FQfbyhF8cglOHXcAbCP+U+0kZgPAT0BmXm
2CxepKcv23221D6br/6rX0lnacsfulESvThD9Xf065PYngur57V6miW/p53w5EX4GLqGN6UJdPJE
b0Wd0esbSgDVMKPUbXalPcshHOecizJ1R3Tgb1KARTCwAeYV8+2r5POSOJ58JefXYojSRdlK2sxP
wXnd6fVPM9xnnb6dfzagiIyRlowWSrcgBGtsSFPaotfEfWBhyy4v68JooNdHUNQ40r45KxkUg6lw
9Y1AJAeVufdmkNnp7FxqZ8aRS1cwOTzBYofDyRih4ILo/9BvD/P1IokBAjTETKPLCNTSha/3iUxq
kTNvHRNNv64YUfPrqZfbcpna2szEFm/Ml5n1Xk3m8P7hK1+pstaWii1c1QuzEX4Vu5AzG6rv/W5O
3XgppbygZv4ySijD9FN44FNk+29Rfwr6qDZp35rT+9orrswoFsIE3ycy7pQIY0sM3RA8hG74aWsK
Ghj3yU3kj3nCqXyYzIylxpiMrSoFxPTKoIGCz5kpWAWtBRyMDus7EwX9GKvNx8B8FlfFLLpqApM7
U/jsvfTYw7ZMrIgRL1RimFsyelLjznqC304ECAjZKjEkmB23moSOIGK6UZrDlgknauS0/Hg6ood3
h5XVmfRh1BA8q01bmlliar3VfT5cMKtBIQNM+nJQVObdnB0Glh/ZP7IWvBVbnngTbZOUpsQWeTfz
m1uI3v2+GgISGDGD5ajz9I5hoVkVhzu0NtFMIiNsHTHxy9TO44XGdG6CmnCm1i4l5utpT6du2rjJ
85Jq83FtanmQSHaTB3BehdyFW1pwFzq7E7kvJjq7JrSGqvRHwG6OHDZEFW/91bv3yqokMhrcKvdE
Tj1u7GNohKOHqeQu7sDt3cRyHn+UKCT/BSM7rP4NLmgkOlR9kf3gz6bzfuKSHPcobBpouTwqqBya
IFNYMMdxtBqLK7FdDRFU1ZZsnOIxa0fOBBvFgL9E0ouce225V+Bhxgt6v8cD0wSf3YZhWzdXGSOx
kuCwjDDw9VLR6IAGGus+tJ7EVcfpN7tZCa0Sl0QP0vit+HXMUUhd2QFg0fLn2ZRfOOGRdSUhm0K8
cfvuTkNonUamUeN1j6BJ/VZbdrS1z+palIu7HIwyR6WT7C/pyHk+LfKDYqr9OpDETZmfVWUZ3neY
/kWF2zTBZBxoVBDiUIJ3rV5PttyBqNsLedD2gcLpltNWwTls2o0QH4WX29ZmX23DiZFBqEn2arxX
B7M+U35abbXmaiVhlnQ2iSHsnxNa29Tmj7XqJz0Wx5P89m6ZTUbkK9vf2XnwOlXcUt50dEA3p7/N
k8EU+9hRAUib9rUoFW+q+UW6le6Omlxe79XkvRoJu1Jbjlv/IW1G0CjrdQn0O1m/OgcFyaPBG3sW
tn6tOgn0OM2clHbOFpW6ycTvsVp7XRBNq/UuVJ0HkqmfQluQP/xO/IytfI4BJwfGPbRSACX8Gfh5
3OlMsl88vsiOEwekrYltVbHGD4NzXraSBcTeCBKMeQeB2D52SVCt1aNySBnEpIyh7ZjdB9U0W29j
JW/8m104FRnTUdgYk87AHrGGwwfYgg8gcSCy9RivVOK4gV2oLzWnGXvJQiZwOfMLmRVljlFfqcYj
1utt+CaWxWbsj/4iJy00N0XCfHPqXzvlAG7ByuYjOkSil2llycpkjvbCltGMmBFwUkB8eZjyy6re
RvYeRh6cOdnUFvGeRycR+ZOpk2s+BNDibmdQgaY2dB6B5Ha6rwzAwFIQhcpWSUEp23LqNwp7DEWl
kate3bryxC/K4K0GApi4oNedxaX3mhX1KJe5o24YmqTvMMfAIaM2268YEhibP8O92Hq97SjGxMt6
a4ZIiTO15W42vfMjvHS0rMVZ1Nq3idm3dtHaWPip0aZJvJHgPwSTZ55DaoN0REI9YvXMor4RGAhj
pPDWxadVhRaVGgE7PVGK/ECQhAjajqFRlRvoXQhqYgN1Mm77y6LPLzPjdTNTyWKfqX6my7f18Kji
SLjQ9Gls9o8Z1Fw2XeJUtMQYjYH7LDE1RrkuQjGKbUmCLAqUaUNbGCk61lw3+imNwta6gW8vIlq1
Xmd5sFRar9Krn3wlzLMLyT8apwvaTo7YZq6NvTv1eWQkP0ixSJp+BhQeN4ZpEP5wlO3cUvU6Jmcn
9s7Rx4CmJIvXtd69L6BgDPlQfMdfwvcdLJkBvz3WjxQXa2VNf/ZIMX61qm95L1IfEpD4shGEM22X
SLvKDDp4dielMt7r909MdU7exU8IuCjZvG1ot37ir2whXQF4SDeL9cTVYLOHKC3O1ebNBHYc6/lu
GnTB7eeucbrDo2oSc8xQFucebBMyc7LgVJTPsjeaMXJh/q44mAqvJ+Zo9jz3Z8qCyY/ipnOQsAWD
v1+0NEPojGSHMGk/6LVm0k/3oVxzBE9Dz01Kd0Co76G0o33501Cfrbp9dk6+5vlCmSV+bGffeXDb
JDvVQXrJAHpMVQPkIepv2qGp8RNC6e/NeHOBPA0dTNZpyTSwIWq8O7RqbCWN4hrtQJ4rXvOMrCey
OZ/bx4UDVjrAvAOO7s8UOhWwoIvobwVrm52iPmbe65CsXk7lrFsy8Iz7fEyWDtckqUY0oywNsSBE
paXa3ad4RWYZtBZ9ltV+PEGAR/4t9YrWVGWbqUvnJ9YNvOgOdMga5mWm7KXr+agcJj709BUKX2CA
n/wDXc61DondG5mw4g4a+BWTKD4VeiXeVdcSgRPwqBpTeBkys+M3mb3JOnN9hQCXt6V4kVcOaH1v
Fl5MtMm1uvZXtaH6NfgZVHo53DM60MjTdso50hWHOQj5ayrvtNnvuaHvJR0tDtN0xziDDvJmZrnP
gN+Pwbl+cDaglrq9rFtjT3pzNKKKNstfQH8FBIvRQ2eM7kNRplZG9zJEgC7AZxlXXQqIXXJzR7JR
LuUPOl15RFYe6JLxaPXnlpY7Hh2nVC1D8WWXLwYbhtxauGpJuaUxPys5QH0ug4h3+CXv2RhCyw3H
0LWCDHNymK5JrKvuTssogQFnsRpHx1cLWlFd+uepHX88o0MWr8ToelNtaeImSZCqayUJstQJS08Q
bfnpjp6G+jle3BZvgh4I+5sroR/VTMVebnzGpnh9P41240t3qC/gOWirsyuNuhiInyC6NYXhnbrX
GKOsY4N8201L12+h5S4Fv4XTP3XpzKVkXfUubJ5Och9kLcfWKDZIMKV4jjAi3N4laDH84w1kjsUA
8ABjw4SIDyOjivlKt0SCQD2jBZ3qNGGYFzE3wQJJoO4leVmxuNcFNEaYerIexcw8zAlYOsaqv8r4
iCg3TR+m1zczAmSozUQwX4qhiRSMaA4NUDNss+/0whjyNMb75paIkVMzYt0u7pshuDZJkV8pM2l+
g9XzPIy8wdntS96OTaiSTnqsfqmoyd5FLo+GvftgUU2caj+9E7Nm5G8zFYwO/Giy5vaELd4oNi9n
i5xbtW9vYgwHdVoFLZ3Fwm6s6vE11+xi/lPdIA7HuynwHsAfpGPlS6vQMrJ/sQHK7DtGB59SXNw/
w2W+VQR7zGPsdftBpzbYGw3aPP7VQMH6rj+LqZGAT66ak3pJHGVVWuoaffyc+zMopj9SJuSdRaPC
pUi506YcnHY+JisR5hUD/Xti3Xs3zL3ROMgSCx2j3Fux5N6prNgr7HdiVYzNEuNBgshneClgQmOj
99DvCLPBcfhDpTtKAmr/cWhyj9XWeJPmjUBf5gw0JRwBTu89bui8NiQYcv/yWfJZmtPPB3mGwW0n
+ppXOAPoIK8If+nGel/r7+/nmcaZLgX/Xm7sYDNAYqLi9pkxIaibU+nQHmn1ag9TFoQpbKSXemik
7NfHpKZEdhitvc/YSIS5fsNKIMZLxwIgfYRWBPXqxCaczVO4evQxN4Ka9fQknxOjDRj/eU8monpE
uOcp68zS1U4YmoFJIPpYP795glpp17hXzzNmpTREQMnl0FPGudXD2aPO5yGTo8k4ClYAo3xwi8qM
5IE4m5IFjLw0mxfX16bevjzOo+B5ZTpJu5kOM7Gl9KFBiqMS+Gq/GX8BXSluTAYmA9LMeEIym2Cl
T9ahoXVGv0Vx2B+Fz180vRG5kyAJ1HFFkNzByN1y4uS1kdFHwt6Hy3Fk21I3EtPrOye+jckL66qn
t0YaNNcWLS8bJ95H78onOnVERvAY/cR7b9VLtEMGmaxIt2EzpsdgvMq6qlF18wbt1LW8xHROmXG/
0yPQdXNiv81WPSOC8AvQK1zlF2Wh7d/raJkGY+zpzdapESzzC3/mHYlr5I/2V96G7iiehW18DPfT
AxgJfQ/jZihkEo1q8HTTD158XlB2DxSFU+ZSBO6APhHFBp0PAIpZLXjULHQayPkvi/miV/vgBhHQ
26WBG3Ik8B43grFDXw6FeXLX2ZjesDU/+Yc2mxiaXc9pgSlzimV96H7kzODTilCX9u03eOdj3+57
Re8kcxggkKcTM6y3iOR9whSJ1xDYAVIm5z5IVpyBJJeql8lmzBZDXZ/a4K0DyGrlQR6MLSGIFxwZ
aJBgK8rDaLNBEDmi7pjwelJCG2OVFhNDidv3JKE+BoWxp6pR3+bDfZjoHYHGzTA1oK9nw+TImbw9
PjZ+miQQADXU4/njYUqhxXOv+IkSUaT2dIjUtCRaWkUXt+/r7dDgtcjNhy5Nn58Nj7gi9xTxJTcJ
XIcNCvQxI3nA4EG1b8o2HS6xQFnKaJiwQZZXbUxau2ttiJ2vnBrbExnLtb6oLu9w0yG3G1xOL9j5
1O8gs8pQBBCAm3VuxixaYPg8GE0tDBZHcVAkzpiA2XJWTnl4h74A2Rs5mWQ+JXjspMBZKPNLX8Av
oD8LBJQDjD708BMlulzNKRVYnW+syRsjoRDs7Ajsdjd5mHf0HCxPtp3Im/og6BN1UXRoyJ0aAr/g
48PKOhp/9CnHoM48fbBH+B6deP/eV06j9EebGJgIhRTVzMlLVyF8l49/Q3AHCEoYAFf2m0zNkvhd
g/Kzl3QOx2YN7bxha2Ncep4uRpBfoTrgDGcAwnNv7tfJPAV+6F2SFlLIVswIvNFSOFG6iqk9bYyp
Yr8iO60dLQnUyurAgDm96IoBnkIGEXrTrV/TdS16PQ4O95UqzR/19nEnS5Tsj1kMXFxq5/i9KYly
wLNC0SeaWd3Nm2S/QUxpn+JdSJrehOhZwDY7xmt4yIICArTbIC3NPGTAavJ0EgrHSw+XlxlfaYJD
8WDEbi7J/pPfh+C+K5AT1c5GbtG7LscHUgiepygbzyeJFHbPkSx5T9Rs8Vlh2SWWrGDw7rPdZupM
Gw0f+R5hZjDcZWptwgxyTPIwcVlw27LpUEEm3/kxzh3O+5wraYyGTVkweskUFEumvpb0QjYlbuQl
6cy2dDt2cCAfKAVDGPJKTq5ht4pejiAd+5FLkcBBOjJbOgYq1fNtGUe6WprqJlojOJ4ceQSiK0JT
WvMfHqDUDzo9J618cDRuE1c7TQxOTkQbcu9S4D8+8YK9QaAxpoJVxnYOjSY0RekoTfZxu32g2WgN
ThAxCTCCf0EHLw3i2V+tES7CyJ5WFmVT1C2pELO5ADlcmdEzRJ2p5twwnf6++u7wqmFZ0xY+BjMt
riwDGjtK+EY0Tlc7z5tbdwtttBk3xzvy7MquqlnGIk4qTKQ/XqCC+WdPO/COv8R0MYXuxC38Bgvl
xvEJuBvwH/l6zTen5JOBOkQLHHDI3Fgml+p7zIEDKbwYzjomN4v3B+G0B072Fy4j38A2y/uaFLoZ
1jyL5qCsGcNlhxwSd+I2PvcKjJv7aosf9e7589KYd/J6kjGt43vrZm9P1QiVmUumtugDdbUqPkT/
+fFchJtOD60Q9ZEy0HPMMYicTgWFBgjpkeI1KNiiVbJTlug5Tfl80+wn43UyfFexx7jNgIsDBZyj
f4E+bN7MpUXrT9bAOisEwy7t60JySqsLCoe+L0Dk5D3nmQthyBuMOR4unr4IEV9Bs9e8sQtKadTH
0VeH/UEBT5IJFFoZmH76zTRE6BRQrSzlnA1fgY+mxDUip9Nd2Dx2o2O3tC1rB2xX3qWfoLyjQPiK
P+PjczXN9fbYEi5c/cK0cyR6zYmSjnZ1zC0QPah0c+okcSVtbp+NzR5N24ukZs19mDElnbND5VSk
yNSGL2YQ67zOvW7WDf/RuA+GclP9e3W3xna6CnXERKwqp1z6IbI4ah4Y+a1Tzm9reAbqIOFaVvPR
WVu1x/FCtTrGKzVV9NhpuSPZhTXT7ydm7oVLrCUttA/7CNoFGc/m3ek86Pgfscm0Sm9MbFbnCcRg
fSEYsvNkfH9ePz4j69yas6chr9jJR/YI3tIF15wplMPnNT6+uczafSBVhMfFaP5h3RaKfrok5hKK
IPw/APUQ4ZfyxaFOHYJdyyW53HBlGf/FOUz4N6YqLFqiBKYo8/Go+J2KreSP1yvSwscOrAHtKiov
ZHr0Qdaq+cBh6i+sXWHwG/iTGIsVoIApAX6JmviHH8Hj1ha5ViuPHRuiA73DHOSwsgFl2fpvEq74
T3GoMJbJc0I6T2IjMtDfL0x8p3IxuSujXTI75Ys5hHkIWH7zZdsw+4Dz2QpR4DpF0NrgA1cAhC3q
JQR7DzddGpVf+C8de5uvvwVr/VMSyfcSRAGH1/Gga/iD+661o+ahTeThDlDZ7CXzvAUs+AsFWfjX
q59MccyQMc7ACOT3q38WlShWdUmW7GuBOakuME1uCpvZPrlNHcWRiB2ou7iNPqL2CnIYfv737ceQ
8l+eNDYCpJTJygQZxR9PugwVqYYFPdqJ+mnqzC+yfaHS3cx7u2RIj6gNHsXSlqwa+u/yPrvMC9P+
fnLAiroTApzrt/n3ZrP73HnvwGM+Z3g7Z6MY+vm8MKQZz+rhGsfUW2E16KJveBu8bhJ+l5az2BtW
bGxyY+U4lsquuu8vLkssM76oyUpXmh/KT83cUmcYxk9S6+5Y37qa6R6ef/Gs+9fl/n9vwh9eNEVV
TuT8OXrsesp33iq+oQCB6Wb+TT/w64H++WLJoqgQ2CNN8WD9Q7InVpoU4Y4+SPYO0vo0EJvt5TKx
4Z85UJaWbJ/Gt2KsCmgijrUw3C+ACVH/637yr48dB1RFQjWD7v4PGUOs9NJ93KKaaekVIHXIx7uw
h34rqsPiawGaWhPT51Szyzc8xz24giD8Rekx+TctBS89yZhEc4p4AP2++qum7HOhyJ67A1MYG4VM
kMO9BgC0ACdNed5YL1swMuvlKiu4R/LuL4v/nwo03vGpxKrnPR8jfP7988tnOX1XMW8fh+CtQGmm
1l9t6dRIRXMIaJgnQS6wCvrShx12wEw7VETbOjX++3v82uP+XBREBeO/yhaAzPePRdF24WP6Hk2i
VSFuqqmr9UHfMENcYfRWQlcEIAm/H0OUrZGFQSU5o4MElvX0s+eGoQCTglzzpMKbZqdR6BLjKX+k
n+NkTUX331/0n4kZCIIwHSEcaYpTA5n2v98w4V60maiMH6ze7meg6UDJ1qNlPBcXk2VrUjVQgWRI
NrtAOP8/P/uPd/RGvs0rfzyFXeef5hcOYCSjdCSOPsMczXXX1V/OwGGD//OhYOQyGbyZcC2QpN+v
VcvuI5UIh2wmPo8amAjTCBU2H6agafyXhfi3j/rz+Sdi1DX3NJ21Qjuv649IXArVIqpSS6tvf7ms
fz1yiD3BdGuCOyd+Q79flyLkURG3TbsnpuEgTlBVUHjJFhZ0H+muQdKvmYL338/u1wL+x72cDgZX
g80wmq7fP/MeaU+ljtVoD3jygloyJQDWaD8guZc/2jb/6MIFNAeIoSa0eKTrsP3Uh/WETqZc1XWP
hBUimT8VHVWx31/9CbwKqAgyR+6+P6FexoBhDKSLiVv8xDu6zVCvdwzUytx4mJOTmJlvBkTMzKfK
gSl0KpitCLpidJ0nz+Ht6RW2ExT1tdV8t/eAJgkKJBSH8XGi0vWM7LGvbCGKECXJcNLI5trXeKNe
5K/HZ33s/lp9Daf+P24XacsEwCukKil/PCItkyOcwfNmdafBGg3RRqJoCwojCSCQISNDikMsCqzR
nZ6uWHfq+r+f11T9t3JTo1jgsylOyB37/YFFxVt6ZHHf7osZmton3POrenju4Ne0jdEvGS6N9SVf
rIVEA+XaAXjWJR96idXBMBwbmq59Rp0OX8/lX81hn+5jaxUuN6UfOjB/kAd5ha0eIiNeD3obaFaW
6Nbz1KksmENmYuZrGB05LF8+++LA+4x13DescJVti239TbyEIfibkc4YA0K/FqQ+dAIR1RFkQ27S
9rnKj6GV7SvMEhFD6BAxzFDRD4gMqJ/J9fXG/sOixHQmPoqNoDPmbxvWL1qcF70cg9bg5qLeQ7t7
X06sZkY3fwX+U+fPE8ycmWIyJg9KszKYr+tTeoTGBlpFq114l8+nh7NMvFZCY4P6Bc0LbGB74g8c
MYYS9CioRB00qg5jeCsNsLwH+HhjZyqieJo6d/tuM8JAUFH6wEKvxeuAcBS58ctKF0hcrdBDQ7V9
1foIFnFuZcvBvLS3o9lXvlQ3rcuSsTR7vK8oKTGrhUYZ7QZwUvBAYPbYpE6MZisi8DbxJcBiM7Uu
NKBQ9C5MzE2mkdkME5q9bM6nMMz48vU3vA2g3xrrDyYTNk4pRnGUdL9x9jNcN/zncWwPHWjk42aY
6ed0Dv/CZDiOwm2F7Oba4q+S76dIvwSsafFQg7V49vFBTNBzBhJ/w2y+UzsBSshNYRjN4krvoQ5Y
RBZTdY9Ru/78jP2b9T0DuPHhKn7ftoKxj5n7yr7mP8GH5wU8I793lI8KH03oikZuV4OywAKz1O8X
GRX3a5YE7baHXPaRuJALLkint6pbLJILH2yVu55ER3xVyxOTnULHnxvO7x7kk1ayOuwTDAoq3YKM
wKWEJtIInCm2pf0x0AmvN+Rjg9B3MQxFfVxDdY3uBamCcUR6sea78JHMCBFjDx89qLXc0H0HU7M8
FT+pRyFi+jcoEq2JDSlEQAuVBu6eCbNZvdN9btcPXjFACbiBIpsYzCNvPFhpvl74iWO9lpCRrOvU
JJ4VD9CfbT3zM8OtZwCTOzXU3/vEvy0VbzG1r8UBusOSrdI+o7OxScyUnQEpUSR96mKa2c8RdEGC
DATWVGhVqHsqbwI2MZgxMI+ABFlbOf3B3QTOvB780uP+lnp5mi5vyFGKH1U/34xz6jiNVfxMIdCY
st9570tqfzHvspJEP63v634OaAOSNE+31BX6bdu6rw2vgKnwdibnxpN7Y2IFIHzuncxy4JPY/sCY
dNkxAuHOgIehqg5G3g1No7QWr0xVK++CdpR3kzbR7D7h33E3sC7l0QDmnXDSMUtGb5F1COftodpF
q+ArtzG6c9NKZyU6hROqOkMjfvbwg1XES1MfMhMzN7TXmaHoD1xEF8mOIbrZLRPrMSBDBtNNPciM
AkldpGeO7GU054f/3p7/VzT75wHxf7fnP2qTdBpN1SxL272wBZv4yVYw8NBfJKbq4dfMiJ5JozNs
Nflc/DwpJhu0MRdnpS9ii5t9lgZMOvCOhxEw6rIbrzXkWQQUBaR+QwEr2k+bjVT/eh3v7ExUBCP+
l+OozKRDF3ba8YkwAoG/QXwwKkCdNOUFUyMYtcoGIYzBnbMFC3/k3XjfGprVIvTAiLn5pL3ZPY3c
eLubzgPWdBEzgd5syO2GbIv/N3E1WCmncFzhc6jW6EtjTcFn2jP864L9EdVjwcDgcwoaSmfOG1LO
aBH0Qt8mxvuc8VbhIr96mb0heaGnLICFLA4hhxfRaRaNpRhPn7nHmoQD3kiud9m62RwCuNm6I14l
1cBLyDjdAlozS15F8/8h7cyWG0eSbftFMMM8vAIEwVkiNaZeYJJSScwg5uHr74L6WKfE5BWv3dNl
lWVdmaXAEIjwcN++9uD92ch3oG3nxQY7gYXvNg6iXnq0f7OjwJo5Th/Jn4eUH4SMlUV9apyIn35+
59L0Sv995Ziq4JnA3+cgPkNqejEo4+yhGVAVHBfGQb+H+llAv6LW+WK+Iw7QiP7FK4eTz1TPPwPL
tP9PJsRwOs7i7s7vzTCN5EmPimITiB4HNJHY0TGW0M3BNIfr9IUNzaZPzUVTx5I1rbKtiwzBTnb9
7vTw++dnoVx8Fl8u6Sxr0vriKWw0v3yglXBi7rAjrlG03Of7hhaxeEX3LB1Jza5Y9faT4ek39aqZ
1buisdWNuqnukwWW0tGeKXR77dSgXoycvlzbWeQk+1HSaDL0gmhpLVABzFRHuKFHh3xhuxHsN/AP
UyQDNp7OBXamFjBI9MqyZg9zdCJOPis2xLnTDmF3c6LyxcPAYcra4Ily//NzvEBgkSbMnKFYKkHe
P3yHscqiIQ7ozW/+DKSj9ZdsgzprEf2K7oPWtu4oED0FG+k9uQ9ptVLdiSVPwYk9r9gin/OONGnH
3rhiO5r77IXZmtSxp84MD34yZ/ZuDW+EP0Xr1R1yDogEGqiV4722klb+Dby0VfBi7oQN+/VSWF47
dSiX0guwVHHhUwELkjT9HsRih65UeSCO96rX4MdBZ/BCZhFvXFpMkBu+SjSU0qbnEQQ5KcEPW5Zv
n14UJGsIzIOF9YiodDkcfn7qsngp7WCB7bQmEyJsQs5OQ8aQFpkYGvDfNsa8QUE3jzaQ6qjFm6t0
Adp9oexG2NJv0jpb+HfBrNhRhefAUzwi83oonrIla9VS3YV/4sfCaxx9ly35D+iVQaqBjcpBfqVS
QeQdsdItqRnuwWjdWkD/o7uWhR+5+uxIlcMkEN+q7zSlAsOeEFvazly2rNGr6cuh03KRHaoZmlNh
JuwJJeub4iHeQ8mEPyAcwj3/vXHIdiap+BO47ZF60of4hOKQzKB/xzpNn/kiZBNCrOK2nn8jLSDI
g1eqKSkCnKUI/dI9l2Dhgxv5V/IozqLHmtaTek8Uod/QfXpPwcdSkcx0RDoKVj3NbHwSHH+O/Ij2
K1tHRCYPwIH+DBRl6q1JkyxuEQnrtAAUhaw/YSACLxLFioffjPMONT0jiz1J3BwqRTRr0CJd3Slu
fMM73yRUnWk2IqZ/zumGlmTbZD8AZwqrPKVgsepJDt0F+xhvhCtZyAsZZ4MEPwZ7iiHJJN2/T1cl
bopQU2Nx3UHkl5HlIIIlAxA9h2gteQVhc6WooE15hbOl/duIZ3kHOQz8Jg6O3boo8Lg/4XWQuEXi
ifTicSlu0P+p6SCBnNhqNFREEBRKwmDdU0JcKijWvwzYYQieTs9VMLxp6rgSpSfd/1NS90/07hnC
KsYJFdVUjjbVoSwgw8XJrCi9TltVzMSoEz1JehRj1fEZRmiB9sPZE6I38rHIj8qF0mBJwRsKlINl
sfH7oCIg2MvZvOz3JZ1t5UhkoVXXMhZXnszZCby0Yi2UwhIMM5QKAB4LcUZS68rWeintTM5dmgyp
pSmldraPnU5RpuV5T3GP4gp4PAPJh3QH/Lkv6qnZqivMZVhdqzlMy94/b/3LqNPu+oUaJyhtKgg4
tGCCFS9I/bp0rR+GNS2d9s8r3YV17tvtnU0vEr5FZ1oncTtwFhUcGiBXoByuJJGnN/HT3Zy9qUY9
5kZcKQgu5ZUfuwpNaQXGAEyfn2/m6suaPt8vj61Sw2PpY06+Pa4res9BWTnZaiqtmlemxcV14O/7
Uc+2rSxWg+MxmTQ07vR+/Jm87DhhXIso5StPTj0L7OLiZPZZnqn3a0L7F8SOzv3bcul5t25mu5xw
Vw+r/Z/1ldf1r4u9IX2dFOrZnC+wOR38wqch0I9nfov4NRhvzFBcnobOC8sXQaKRh45nRXjurAdR
X5os1a1ebapJkSLWs7DaWWN3+PntXsjAfruqs28i6ksp0w1pXMcyGpR117hahrmOyzr180DSdH8/
zNdPFOuXaTTEfVqN2vR2HaJneqQgzNa2+T5uf1/J4l0bSjubSMWpPQ1VfhrXp+6p91+zbh5aj8rp
MRg3Zb5TOI+hIvp/2FeufPfa2cTqqqAVa1kGi9LN0CA3/YrnOSZugvbl2hpz+bPEynqyGANce57O
VqJUEYtpNWtn04cZugDVKDyW3rWF5lKlFE7U35GmOfTlzR2TXDgmYTas5UxxU1QQowLcqFgFwhGo
asjOFTm6srOONyUCL1B7gXWr5jink5hqiruf55F84Qz09WrOV4lOio5VfWwVSjHP2s1zbm9vKmcJ
XfC2dPGBcHe7xcqa7a98vhe/k7/P4HzNKM1Wk1SLpw2emX1RJpmWPv18ZxeXPwNC+qfpKX6N3x9z
UGtazu/1axUtKwmXzAU6oxfLIph0rcRdPw/37x1xWIMeCEjfFEX5XOlgSjFCB6Hq1yV9IV0yOQSY
pDFOf7L48eeR/l1vv490Nn9SQz9ZTauOeIq5YrrKxgOmxIV+xR3j34/v+yhn21SvJErZSczSoj4Q
QQJyVxQcjFBioxi8smpeuaPzOSgUYSJW1OTWBC94ltWq10pepST2/+rBqWcPLs/MJjXSul8LlVvq
W14PqxYizZ9H+SxCfV+Zvz25c5CkEZmhng7ScD94j9uX7Txe30xI2H6xlJdUGZEs7aZ0smgvrGVn
/77yZcnKPxvD9+HPXpySpnplBMGwNW4ql0D5D3bgu/a+BvjKofCBxPJW7edwx5fSFlsm2Z5aXvLF
zw/h34/v20WcbxmK30jZqW141GKGhxySdrD/6PaCQxagMT4CIo3+/O+GPNstdLVT9FCOEFrXXlIu
EuWRU4VQ7jLUkL+uRr9XPg9t2p6/LOLB6FtFLejyVn9ARn1sZ6enhOxh76Lo//+5L1MBO0gBDZXF
95F8zY8GoTDFteRjV+9mgbZQiEqblIjxOMyG7jHqjPnPY2qf+pF/JrGO06elTUxD8Szm9g3MHjF2
AJIDvbty06fJXQnxPtW20IXDYAMVI5k+bo7rcEE77VzCDu950siljmI/+o5POn3CSYvwN8ZZZcsu
lbpJOY8wL5tjdj1nkyWPQr1uVh10uD/ZLyDG/MweypmIQ15LONmt8EyDyqfhZaaRrfCBCmszhOKe
6g0ra6HdyKtsqTxrjIPWbvYcOPepYy8/ll6yRu/5BgKY4pSFFAcTPKd1OPpB/TFnGKW66kynagJV
+l4Gr9bfUS2OuZMRoInFjYBpdOpfPeW2waXv2KEs9PlX6uASV9nPkyXhCVDncYG2Y6l6ule4VA1s
SixUNv4A8oGLhZ6R2gJHMPsxtd8kGxL62wsPyX4WSf3X8CKoDju0LEECJgnuvAwO8ilyffbbGz1h
ZPtu7t9Ce4toCmqhLS6fdr8E7/X1YXfbOx809TgpyTRSO59pQJTbJNCgAJIn/HifXAJxcsrsp9tN
bY+QOk17mL2+Pk3/moadT6zTu84/Cnb6DuFnM+vAqKGNXRn7lpJ3NytJx9IVhVdBSLYEKpRj27e3
VNB4zylnvoLrfoO6Pf2bQ71IuYwPf3ZPumeHM7F9Vzuvk1Y0vJ/EpCr5otB5f3p6t1BGhc6TMWmU
nA8fS8fUAcuo2k9szTCvJsuqiSUHTY6B/CXNVrzAd7gP1GtJB0NNnmpipIp5RhNfw4NStVQgbo4z
kABAHnNveuXvQGLszcO7d0tzLy7N5PA/Lx1p+hrwChCkil/pRmZ5Th3aMWwRiMenIuR2ukFEoIDP
4on5D+eLNgmuhhs92t7HEwuL/QusNbW2Yv6ATnxPox/VwR4R2vSge1o1xZmxEud0yc+tFSHOb2Ol
PMobkUd9dB4kZ/WKnNVOFt1yIHOULMSNTGKZjsiFRSZ37z+d9uNWX/fb6qa6GbcZKkV9DYVrqyKT
jtx0hsqN4xXyN9e9c+7A4lP3on5MEXfCkIxz6XlqrLDh7DCZoXCiLx7n3aO5UuYqTJJg0/DvBiTD
ZEkSV+dFjYeoW3bqAuAqnWYnb0A1TH3CAdnvCbOBjFa1buzH35PDmDXTZj8vPNK0mv207kyhwpd1
VdLGoTuGA6mMqQJLQw/Gc1EFkc+VfcABz110iKIVsvqfx70QBrNhfVnvzmKDsVYGoTFqiUTNyGkq
Mm2Lmj29aPiDnqis+nZP3rGh0INPA0/sOE84tFtXts0LFYlvl/H5eL7cPqIX8SSlxA7r5+0zAso3
8zF5n0cz2z4kNpn9Tb/a/OpmK+g6gX0nrtFJ3eyNq/LCC0Ye36/jbHsr9ToeK4nrUFmsnkc0nBh5
nOZvrPvIDVKPhJxw+CAN6ilbj0MCvTSsKcVmszFQTd80M9d1FHd119l/ULw7NT0Wu/GWHp7c/fnF
fXoT/DBhPutdX55Y1BdGHan9wPmFMuRWdECvJz3U49hgaSIrPmKkOqseithTA1LZR/uAHnKHFPRO
pJwbUKKmdaq7QRowoZ4TayOu72jJ2a/3P1+pNG2ZP13p2ZaanNCHCepx2Pof5p7tbQl+aK3QdLcX
Xo630qswIxP/dGXQf5N031/k2fdUFCo2Y2YsrRuIafILp5JK3rXj1CHxoOA2M6ySqr0SsUjXBj37
mKo+FwkqhnEKtDV/2STrrKOc4B8keS8fH0YkUs34duVOL4acf7/gT5Hol4lQV3re5uppWEftXU1v
9ECnV9TBHAzTKQU+np66GrZBEM0lCC7BWj7ReHa6C4Csau6IAFlN6TvC2PPn65ru9Ye3/hmuf7ms
9ChoueFzDI1MT89cXkBhPpKOqrPDzwNdu/+zuL8Z+sEPBvKKU809cCDJUQWn4/LKOVe6ckPnB11D
ViJJOIFYKMxdr1NDofKhsAXjzV4gcLScNlDdNkIfED13NM7puL+mezlv9lUtOOQxfr7tCx0N32b4
Z/XuywO2SkXqs7GDTkHEqDot8V9IOb9D2EIX5OpaouiCyPb7eNP56+t4Rpr1SlmDUADYbiiP5qlz
qlZxi+bFpB9MEgcQiuVcHUc7qYvZuC5ROGEBLYGq6gf6aDG8sSKAO39yyu7x+6mRAfXuxPEpBDgg
5JVr6c1MLpBT9sOVh3V5CdJkCR9D3DLOk4ZiRaUjPHECxr/dFDyMJar6SjHo/zI//jvG+dEvqJNj
gAZV2jYrdX98naW7fBcvkjVyPHyUJcd8nyLNzPt5GlzQgE+v5e+wZ8ekPNf5+DNJBkxO4DN7E+x5
wSGF5d6C6K8T3pa2TLTEiTu+st5dHVv+PiW6obOOWhdJfHrCDQ2s4GtmdJxs6tt2lu+KA4ZgmRcV
zuj6N+YzpUAnvXLq/0x3/7vM/L39s1kZMXpqSGG3VmhUtMCk1UdCX4peGGpM5b+mgYNzvFHkV9Mw
nbB9aSEFDR8x/bKpiu2WMsz7ZlUD8ZLo5w4H2iz4ovq3lDYanfOQ4SjytsXNmW5rmeW7k5cxbX4d
fXXHEywXMVoVOiFmQxd238+NHswPXdEoafprK9C0Zf10q2eJvVPaSdS1yLSpcO7MPXsKp/vr68q1
Yc626y5t4lSKVMDs3qRDVTmRSPb9gZZ8dyTOpxfPMa5Ev1c+T+1ssz6a5bFNdHFc+/muE/5YCc3G
V6KQy6v333ky/f6X1UutFUus1aRfp7LHw+uHA6P0A53DV/bja/cyJVC+DJSq9dgXFUtNMXr/ybQN
onvlm7+YhDEQRtB9MpmznhUmTlleyVqoydvyuaTTA93hTQqCZd7Blvz0G2jt2+BVvzutT4uRwIdM
kJ3fS6sY4/lxsCX0oNWVCP4z3vxndn65prN1KFMSqqKDNC1/yBlXJCgcmN9Ufls6Q0HQLMIrk+by
gvtlxLPVB19NXetieVxLpwHaSwX16A9EujuhlZzewPsTwQoed30ASqrExU0zARFq9EWne78/2nSO
XQsRphH/fQaaJitIzERFPAtFRinX4zxqpi0ZarIrfeqhwwd/QTPUxPz9eRpc/FBp+vuf0T6j0S8z
TTFRtImmNa5rLL3zwynYjpjlXLPKvVBwZIMxTAQ3ioWHoHF2U2ajS4PeTqsgitJ4R94L3x1hB52b
Jq8SrxHJNef07ANh+fn+ro183l4UnGrl2BqjvH1+274ps/v7w8F7gmxUzO9wib/28i5/VP+9T/Ns
hWgEdUhFjdHWz82OzhzyJBMhPHR+Kc7RydzEjeeJ9/vne/z8VP+ZMvRvTaIVPIn1s0kstHKm+cey
W9e+7hpRg83goaRroSmQARrIkQJPLnHbXYYHHzGZtBOH/VitLbBnGmu/ItBYHkAE6UmkRTu1J5J/
7JGhDHg1hRVMkykEC/e6qHtm+aHolN5bup8ESAyqXQwg8caPPMVA6ZRAgznNcuCwsoRU3cCREg5G
Q6t3vQ/Q6jbZSwdNGb6LXlzZxS8++i8P4WwT7zSlPR2PrbSlqZtVg4wbK0bzvxxkuogvnwuvIBOj
URbXBnQvmKODJyrIHXAUBdLv/fxaPw8DP73Ws49G1tvhqISkVTJ65DeNi1TksUPVRUS0qBBbk1WF
6wydfB1jVBPM6UxdIJvH++VVmjj5xZzeyWszfHqM/14U9oKTXEYxtLPHXLR5WAdaKG4bN8VFyCK/
MlkiwOhOf03ZnWtHhstHFDwCRWXqA5PPU/iZIZbGyacakqdroqy2xSVd9qwOLuy+yQ5SshiJubJt
K71U5TXrclW9uEB+Gf7sfpNhVLWjiDyLKig6N3QPdrwbVngTzScfjJFfDZvUzuHjA3oLqWToHkw/
+NOficOODHzJn81AfIO/RdNNTwi5fQhW8+mfRHzOlNE2kKMyaXHrmPoZUi/9COYV2f6J0ZXMybHS
HRLM8g9+Mjnegm4xFFe0YVTka0m7kXgnuUTKd57M3mRGn/o3pyvuSYgjKYOcF3u9ah/NieTg78BX
aJlTzzvsH/I9Of58ke6Opa29DbjOMMbkDiRwLcgXZ7n3fqD3Z4anPPc/zpLbKc+v0otf7HxvyhqL
brux3unbdYy7yp1o4yL3jToZRfwz+mAuRPXCHb/lhI8VBQGadbxkOT3QKd0MxvEzg18wIJajDDzZ
WZhMdAs8NvwJHqnA33SMEUoO6Hkbt52Le6ruYAK5Wyh+/IF7Lvd/fhY8KrviVXCCcb3DlNP/eD+A
K3MlNOi3OslAUBVEMKL9kNPnMWWjR+Q2xVJZhfeGp62m9H0Bm863X+nXcDOX3jzdfufQShsFmETc
4aZMOiny4+bpvZhhF2dPumuVFHuP+pHCAJlsea7wk3pnV65efyGp24vIiycaRGC/4hFA3q+HYhjZ
f/I5v32yITPgDTb9Es+mX9mhmCPJsuZ0Ps4bvMsQU1LgQCdKX4ZG0s6gtjOBHkovnaXo5+NZOoP3
sDpxicM8e51+bWj4gJdDQeN9eb/ERO4/z3CqnbCIEGFgFrR8uz+4TxQIcMPjHzSHYzAhOVMaAMfS
I7n4gQuHUkhvUVIbJN59ToVwNLh+CMAzzetmT3SxkM/PZ86vqTPmIcHeIp2pT4G9aWZPvdPzNGGx
uBR0nsiJX1uZLm4AX77UswNAVCtGKw3EGJ+kCL6LdPF271HpkRwqBUcuHmjzz0v01cXpbL9vlTFN
Db+jJbF0KwOsC1upZdIHRoExht2ohy1hFaW+CRsXvARjPVeia3L3y3l/EvAKy7IOMOFs/88nhZ/W
VoSMc4iOk5rQu9X2JbXEn293upt/1v4v45ythePAqU6NkBqI0WIKMfQt+VDVeqiTt58H+pTZ/jSS
+n2fPXWBIWdW0GGWNj4D/YPqJD0PsCsX1TY+HF/b93h3mivrfHVcnJbRJmkcTkgFTWHBsk/WoGyk
27b4JcG6Iw5pF8igy24u48W37Vf9IpnjdTXzfMxvY8w+x6kwBs1d+ZiKMrDnyGuXL9WN9Gh5/Uql
m2vCxkh7DaqpOofytyCKW5gLNNT78DbYTS1MruK1r/p8/DAX1a30KD3Wr/k99Nv8dwQ05lrW5PJc
tyg9E3KYlnj2xousM4u4UcTpTXDeJRRBn8NJsQgP2XglDpnCjH/fxd+xzt76yWpLqY6iSYbbLicu
g7FPVserG70yXfNP45y9814X21Y1DH/TrJKNuc025j7eQbuLipuityvVjrcSTP3u08gDzC72N+y/
+Pgku2gCk5rzmpp54Vq3/m5CwXwoy59n5aXvTBY5kk2qKAXL4rMjM50aaqgFyeeTmPmY8U09jWwl
WDlf65u40OUvfxvr7Cg8ARPiXEoHWqCoQlrk5CP9kKKNIv3EQU2lZbR8ObXvvrVSAxpM5X0gb5V+
2xAfFQC1R5r5fr79C/Pg2xWdzbkmKkq1iWJlaxUzE8tMddbBnX0d7qOHProy1mfi+WwyfBvsbDJY
VWOeCr8VmAz6VrgjL2hucX7YDJ5yM8WdRWX7j8ZCjmfZTf4gYHVRr/pVtDNox7JWuLH/1hfqOnkI
rii7rr6Xs8xWW5RJYqq5QpFxcF+WNzSa0lnrQgm529N69vMjv5Se+PYYzvY06xhZWS8l0lpOFFd8
ZW12GHuZWbpTmgAZCQDax8QqPMRBiviC2FHrQFEJ0Z+4Nt1YyuZXLmh67v+8F0nBiVZSyIEbZ4tB
UmiVbKptv5buxjv6LunKpn5Bi3VrOHCvkSqsoeTBnbwy7sXJ92Xcs/mgqYlWC4bWrUVjZ5bYHCqP
lflk5iMWgtQr+Cwg7BpbOT2Y8pQmn7SDZu+I1R4MA+lYw8ni0+bKRV3a/mXxy1WdTYZGORpyH5Pm
7BG0iKsB9iSwnslEO301X/x99DtNFvHoHpFG/JEJ4ZO7dJXv1JVJ2/Cu/q1CvMUsxSmwc3KMNZZl
jxE97pVdknbCj9ybFDhPy3RZ05ZDo7iTedSuDxrigWEBypGACgORD9Qp+4wmv/y29EwqslCbXf0G
J2sB7q0neZiTCfuWDjE8QWjM8drVJKk44v3xkuzDGf25kBWEdeAVNxktlie3fHzFCAbLOfqOxDn9
cTRRB4vijlbcyarjymO8UPH89hTPJnmsq8fTKRO7NY6u+BydmtWxeug1Dlb5kw+YWgeDVFxLf16I
Zb4NOk24Lyd5patlrTrx6tLH8ZmWF+NGuys3HVj6uU40H+0mX8TWuZ8UUE/BDvrg8EmcxnFvFnjD
lT32Uprq6+Wcby1GrGZqkHA50o2/T26xZFpxxHIZfpIPic/VJr2vdwqd1Fce/rRq//BBm2f7TN5H
lS4MpBsbFxgrJvZrYiK0XnhY9HZ3d02kcXkP/fvJnGN25NgKzTam4kjw+MdYT/XGlsZQDhooZa7c
25VF4xxtpDSyfARuxOfJbh2v3wDluOJ2OmUCqCam61113u9AX4LhvzKpP9lNPz3Xaf59mV9jJoVx
Mj1XfY/J7CZcdy7K9J1Ou+w4h65yPJQz6yZwOs65sGU/De1KDp3VzBioPeMrtsM72j4hlLlWA7q8
qyiKpWCUbsr6Z/vsl2vTh0YrKbcetxBbIHXsxk2zjR8+I6sWS8xik+wwedoSRF0DukkX+i6Ja76M
ffaxF0dpEP1MlYEBd5taRrxHOtEsKW+KtwlFhnAh0j3EKt8S8rSNNstRFlpANizQ9LIAe2PwZ9RG
4Gju6oas5amRQCxjMSvd0N0GfbokIZmo2Kb0hh3kU3KA3lS7zUCB15NnRODo4YPUep1OT4B11wrC
vGg5ZRsvjbKPsH7RTvJ8rDVb6HB8Oo1uGEE2RRETACQ+CevTsCFFOsqgLCLjfdByzypW6EznpYVx
c7IbyhbJbizbmZrTV+oXgF4ZiF6FTAHcPq4SnS8tPJoLtRSWQlXO5FPmdSMQ6RBZoUytEf82NUMy
1+deKT/rMi8iewp6JJXxU4JVGMWRFDbufZmWN+F4b+TKPDMQLJcCKG3QCJP/WwK3GDRVTJayhFfo
b4wKo6ZQkb0Rx4YmUVbHCWpjPej4dQhaceUD+Ex1//MBfHnRZ6nSPpHSUWr9di2Us8yci5J3qhcC
YlXMRXC8Ex3p3X8R7vy9vop+W+8R7x4TXELdgKQayjHsQWNXdIPlFPbFb/mb8Bveb0OD874DzOmD
E2cTnWPeRghu4UT9Syi2WAIH2sayboDU4jMslL196nYjmoq3St/g6yY3CxXLaH+NVCCk2AvQW1lE
ZEm6xxCF4WSbKs+NGdCIleCVXrAuH5vnpNVnXf2MzUou7IdipSnXVqqLq/Dfh6WdrRaC0fuq4HOC
nwpf4KPn/9FhjCRgmuXpStbi0knr6zeonb2axAqbIR9EhHLrm3l3eAvdpYliM7o7eFoF12RD45mz
CMHL3Nz98Q+/F/Lh92N5LZS8uAMD4TNEZNIieK/vK6Sqh6nfx2izJ7XiaBGydBkI/20D6y2M6XPN
U5uOo5mUx05jgd05YixGe2tS4oxuyuuhhQV1rTVMlq9d1vkCJfZhmAY8HAmfeIG1ZQZiPlg+P2+3
lT2fH1IvpzV5tpw/qy/r+Zx26vsb6f7+PrTz7QEchuY7QGOGW4odc06pT+9LtJCQ5l+3ZN6Q1u4B
LbEMOffssw1qWa2277O5tAazjpc2/WBr9E3rHrfIo30fr1U3BYaILe48YFLUT3RCMJSESOkzXbzF
q/228O5jd27N5zHchfvgrn6DT/6Ec9zoPXVH0pX4Ot/SUQ6C2cbesrafnhSPdCTUQZKO2WH3a3Rg
2jwiZJYcSnF35hOJUXHmOp57iFcbr7b1e2+aFe4d8Ed4HXC8ZnCusVCMZs6fjros2GPIHTCA+YvK
GiLAIzAPfMeAVPszSOrKogND5GnKjvU5cn4vAptjE1iCDalEF9+U6CWckZ++u1Of7qC9YGNnQ5tB
xm4H5ma/n7hOV+KDKTz/d4n6OwPPvrrBD6MmV/nqevL2RzIbRzD18hLpG6ZuE4VEuL92rr82u84+
veOptYa2l/8j0a0770SoaaJhzzmqXBETyZcXlf/e3jl6QTjKTUhzGh8Y+GxCSxZiYi9boK39eOrm
2nhrou2rW+DD7IS6cufPOv9BnBwe8NXLKsntEBAr2Xs0UD54VKzHK89/Oiz+8/xVER4dEFeikekG
vsQhx6hsYK/B08VXaS67p/mkVe9moB9qb6olXRluCmX/GY7OVzAUlkgm6SzkD8T8JIky54w03x07
ShB5SSQ2i7ewi0WQBBPlHgqXcjUWvHjA+TuweXafuZmEcZpKKjJbVhG6PdADw/66f1ke3SU+nu5T
vjzZu8RdnZxhAUp3tv/51i/Oui8XcHZqr4owsE5J2q85NqNe0+FKCcnd2P66WrS8JNSVxS9Dna3q
mSbpjdBH/gbPneOIEFzCLFYARfKOGZ32ihVItjVd6/e1E5R88WP+MvDZup01Q6qEXSCtlZDCe2D+
kg1oExDMVA0W2BSKkblzxGAZFQsSaKb8Xh8xSUbQIShwR8TbJjot6j7dUN5Y9NFwk+oP8loDYxXU
OIjGtf3zO6E6//N8tM7SiVoyNoFUIdfPCT8llCaVuUOWJWX7soTMqBO6pLPe+CjUcN2H1ox+xYAI
MY7UabEYT69B+9KcyP9VW98S5kcds2o8o176cFgHmjzXxwdz2kMxY0usRVzPqypxiowCZfbwmUm0
cEtvVrSWWVgaij1eBWsUvQkQI5L6qk+UmIvTBXQi5TA2aSE72aInm9Jt1bxWBVhqJlJ9iifVGp7R
tKAUm/oGuRfObf2IjRKhfYuKNYuQDhHG5zIFVAVofBv9mlYe1TsmkMNqMun4i9evJ57D2JlrcSgA
xqG4yzenqF6IClnWia9KdBzhjwXbiUWPOG4bd6/EuG0A6SR8ykUN+SzHLBlHaLWcT6wMU4icKZOA
Wk8T67tj8ijgy9pmOyr3Iwsd3REWP07LttWRMjbMvIhG4mD8EAbVZXk209I7mR+0rDpyv03TxJYM
O7LMWR4/ogi3ZMgoOVRe/Dt0GvUK1lHRd1J00sZ4SywwFXR79P0quoj7Eo3fafg4KSXspsbtcDpT
+DLEgcIj6W2VxC4DTH+qxNq0C8l13Tb4z5nRc6ti+N7eqyA5zeZmgLk2dXgqSueO9Us5OdPiGnpE
qXE8zsIe0IwC4VBWvJBDUzXSu18fZB9/C75BTsVr3aJSWIgLLdNng0KXWvjbiD+0aJeruSsOno6F
pegDLFMwmz2yWAzKaijUZRC/1cJ2EjqG+syv4ZFImzjGysHaHzOR3ePREh4SJlMOkxIpOWYSp3gX
d5TsT66sb2Vsa/LXOr6tUTtiEiZojzEue7j2KO0clJRaAjfX5goFFQFk3yPtsxzU8tSfR7XuWgLG
pYqLk1dc7qS62Ywa8QSBhyZipec/BspMO65rxJqSj1WD8SIQPQzma5Xv/eJ0p+JHlFew1vRxBaci
rjl15690zYaJvjmJg5OQKdQLqDNZvch15DOfshWag0O/cuKEevQuiPzpfTnThAinp88cOmJD03d4
e/GgijFfBvx/dKBe5IPa0Ihf0YTW9QNei3lHzGZ6TfImtLCUiXarZzO/7cunuHjgO7OKrRwvMiaU
Qg+NX/eoaPIDgfmv2iyWlYE6F6NA4F9DGXgSJ6aSLi5BXshjuzfrah6IgDArKO3ixxFXw6z8UNqj
OxjKLF+qXDlHZTcTcR3IIepJe8Ugx4UOdVp+Pi9epgMLmksdWsvjMZtNM6bCA+NE8belk6d5GcNs
zmeZmXzHHKCacETc+jL9uS7fdgFOfOlkbNkv5AZHJZZ/lljsMZBAYaQdEOVO8lhiQWNV+jf5sZmk
rqfatKfVVUIHgIEzarATr+10AjTUhJu4hQaVmo9CsD8Fw01p9E7F9x3ysSVididH8UsXHx3TeCm7
dK757W3Gz2r1X3ksOhGYwLDCOxEOQMrhsYswbUnea8zy4tiHYbNCXnNlWb+2AVpnCbU0bk5ZKQrW
BlfpXW452Z2EBVBtY3Xq/5bI7RydgGyDNtN+Y4vz855ySUD5dfe1ziKNRu/HE1+Ev4k28a78pVj3
3eRLocs2lt5r4Rb7Qh8W07Uk4pX44pyLJyQ9LgZ+3d3Hf6KNTIb7NOdw8HBahxtsPL0NNMA7LE6v
3a34c0QHOuB7AHlSekrfhSCv07JYZJFwG2B4HlMC0ni9IFBIbwhrHXao4pts9W4UnpgqpM8xB+3Y
gUhDthEVjK6yM13Bzfxu0mAji12XEfaGsm/raQ0QvFgnPX2BLb5mRefF6S51KZHgCtAsqqTYaAaG
HH1xE5C5GjAPiLJdora2KAuOVNFRJYozKatvC7F2ZEx+OrM8RNJBk3PMoemBZAENwvtOim+OfFeR
7vjiIcHVw9fQ4QTeUQLGOjnjVRCwxBIP8J0o7DULIh0huhlAZg1+HQvMx3E2SwqEBgA6ZYQIOVpy
0Xrp6IwIshtfvrdw/MUxznKBCeLUIzi6ju1ZprtDXcyzIMP+DwvA4/4U/knS97ESZ4HKuhbgiaTf
j/Xg8LBmWpiuxqpZGmZw5Tz28ywyP9/2l+NA18tZnxn5p9KrkbwmXMG1IiCpSu/nz+RiXvi/oaJ5
Xj23Rlb8QWO6PrYbpM9L4JU5VZCfB/nsYv/3uEG8y/9UrAbOFoI8yuPRNIV+HSqUfIzGjQZyihy+
yiBeNzneRO0DnT6EIKenMEWjhIt1GbQHhQZ8hbaAoNBXVhlhcV1s1LxdZTKe9iBO6pp9kP6AstLn
VjrORYFVLj1Vs0E3Zj4/n3UtFSVMCUPH4Owd16VbMJWPerfSoySyW4xk/Qi7nZgUz4Cv1amTN1Kk
uWlkPKuYgFjGKkoCZ6hwv0Lhzg5oHd9/fjqX0ywQRv4PZ+e53DbWpesrYhUygb+IzEmkKOkPSsnI
RE68+nngU+e0LftYVTOebvfnIFAbwN5rrTf939X50pLoSnU3qlkkrkukvrObWXFKxAk2o2pkqiIh
OuQHj+B6eGmYt2JldCtNeU5lyFj9Rzh/CeqPubSPiYuiq+OVIARIyziOOWorxR5n8aInnlLrx2+2
978/o/997C/tTZjJuhZLobCdULpiTY7stxTL/08no2uCpMlTFsGXXS0N4r4fBBE8TLfrXX3s4n3T
MLH1BHEf5Mx+55nF9LmECtpnrwFCzfAURN4taCzd38+1B804AxATCiXH9rckiGlC8edj/d+n+/JY
D4nYF2rHCvhHYzHZBiSQUYNjMu3222Itw6yWrlh7fm9l9vd+6b8rfznc0jCkZSpRA+LUxltDvruY
fvPS/s1/BEkE01Edx0rjjxmBIbb4RciZzLBkWWSuCKUNq1z05NpKTLcdAl7VaeDNkVn8A59FnElI
qp7CIEe8V+fW9N+BjfPRS0cmE0l3xNPF/6s5xn+f8es4oRap3+p5j/H54yBbSWZ38mi6XbGKix9l
fpRuS//0zds6vY1/3PRfLvnlsTfurZGKfSufM/PxCY92BhiYKkxGZcwMlaedY1nfkh/+Rr399V58
hQpbtdbpyHoIJnBtQFueiie4BTrl74pYSkggso3dfPMQodJftxempA8+VKvP+EHGrYB43A0GxcE2
fEt/AN8GGBKUZyacP3SzI04sxCz/WuXE+hbe/JmQurT/Zq/465vyy6J9mTcJs3Im95ogTCZK3Ww1
dd3xGoaWUE1b6r/vkPjXGdN/F/u6aeihdA+aG6/l4MIVZXPCW3Otv3c4hf/7Sn9T+/96W74WuD3G
v8m8FZTz43bb7HHWMJcHwzI9nSluYq8IHjkucDn491Wn6c3XB5DhHCkxCvJL4Sek+UttEBtyFOf3
QNgmmGeTPrr+7tv66VH2ryt8mcymZSVHyYjCvLH94+z9vrlrjhgxGDZw1e6c+aqmEXM5PuMDvtQ1
TN/W9vdgQvGiQ62KzO3xp6sBvgaTFTturRuM/v83lfYv6/BTTfnLOkhdcocqIN/Xt9pJg12ckxAA
rCckbyPAWXxnSvI4gGsbl8w46jRScrKLKASaaK2p1Tc70V8P8V8+zU+g6ZdPMxubvMBbUjnbk1fN
9uV26Ei9W3hz57DZOLv+/Bqaq8R9eMAE7dtsGNw5vzwUqA9knJMlHQRUxDrsy1Ekle28L8dWONzJ
66yW4IdV7YzjlBSsfpRXVXMywyY8uEKsQRiuaAf3PQG3zYZA07IyW7jYos08ymhN6i8lh90u74E3
buREvxEODzg4WsYZ8bF8RlgD1Irgi43EBFsFq/Y9nPjJwyCsFsvoi8S/iB0G39fNHtbxG57sOtma
ZoWtCcm5ucl/p289LGHSZ5l0hVPO6NjaEZsYwbHk4eH3WzOrMQfBJF7S5AvITB5eBsxorKye0q9r
hI2WnZDypdoapoU14zNbOSsYRTBnGy06c5FOBR4BnkPGPqpsru4T9sBwyiUhfguqwpQrPNFn56Jd
kIn4TtACf/8urKTW7BVnxvdMUrpiDZldZVzlQikGgiBATyBSmiTtsoA5lIjI1s2GY+8pBcF3Y2e2
EHEMPhbeHX/6T6z3GVM9kPD8nD4F5Ie910vlnQFPj29wuugGc5443bDIWZQLjnIclSPjGlg/kPsZ
RHB4GnZFxD0pwoHJJDH6Ib6Hy/4cHQDg6ae/kfZ8rex4mJS5NPnA6rjnafPp9395lu/jLAjyu57s
Zq2nk/mNvDt0xHBVx8d/b2WY6P353KoYuc8JNCLziuv+fqmmMW555xtELrjadnjPH4OT8d6/+t6U
LhItuk12gussrQRsoypgKE48fvCsoH1gY8egprLxkNFRa/rHamM8FWfZnfQBpIuQBCFZ27eSn/Hi
wSMKKTxajZ+O4TtgRLvgDIdohsoDurBNXio/PDyB9tHZ8Ea33uSbbIn76ACrH4+e5lG0wkWNs1Hj
DCvGgDwFwgFGWfXa4sVToVIQbJJhI5x4cjteYaNjz78j2v2x0XBzfluxqTT85eYkgeKPioATCoHm
3h12w4/yh7wnDpq0Iu1I1wx7Djz1Mg9M/4BV8EOxHz60x/smObWPxKfPAv4YITrRKbvZBMzkpiSu
gtP9KS4xnwo/8sfmHW0KMBkU4sqUjoo3hyWOVMY2rPZZWCYbYakmWEhpH0buNER04kiwvr0RhSDA
sHgWmW7nm/gh513G6YeB2lp7NPRFe5LBSq/GNX+BPRLvpZkZXOI3vtj2jiJQX0SCnY7LBm3EU3ga
Muf2WKEZ9Aq2zXBVbaXaur3k+1qyWgK3X8QBYrp4CZkCTKY6+V68UAOH0SLFrWIki3XwlPV3nezP
E/3Xo3FafU1SBUkHpBOUr9u8kQjJWN2DeJf9SDdTwKqEvThjfPJ5Giv/ofsoeiZLI8TDzLfehZV+
jA8iYiQjQI+DS9defYfyFE8YuRW+lU/9e5zZ/iLCU5c8S4Q2zInI3fMfcIB/L39qgnQ72gyVqTwQ
nY6NEI0gkVWb3gAsxsjsvm9XwzvZRhDH+FX7QkdriQ+dy6cyXyOYj5cYaU5oZ5s7eRF4lyc2Mfff
Gej8UXX9XBmZY4iAJv5P+/JctkajpVJ9EydxWjIQzuq/YkY6qKt7W9gbXX78VoOObf7U5/xxO9g/
VPzJCa0UvmwfvdFDlA/jdmtM2odzcTbc/kIee1PYhuhwHLWfSmILiMyeCcTGl6rg2ZjbtW41udkT
V/8+v5kd+dNgBeQ2kKUhWNrdvD3xcx7S26BHU3bC7jYz+X/QacmwGa/1FnP/gfMPLo78TDxX+WYc
SCZmlDkjdyU0MzzjPvsFofGSGayLPfSG8EFc3xc3BhRHSOrBS/aJTiHt3Bvu+Qh0OieVimVzxVWR
hG95QfoS2YcKSdfsXPF71i+TfpuRApR4hrYqJbdWd0p+StWlpm9uxeKWgDGuJHi35DsVdnlU+R14
XrhrIbqFzriBBMSGp2OYrliNjzPtcgqXIut3ERESkntz5j+rdhdsSlAZbhvirQ1kMSxcO5ZJ9qo9
OU+oLquP4vn2wRksM5eb24TXZyfjaVIBTnm8Ddlk8Vl4uclmKOyynaRbc9kC4GCKSKEgYI7POBDF
FwdY9EhdIR173PHrhbrULQ2ThEdIeApLX3W7mK2ZTGr+NNJ0r7xb0nP9iGzwqGwVKPDhhmEJg0jx
KTxUGwGSWM6Llb8y5OPAGAnBkgl5mQJ2vOKxcJD84eWGC5vHCGF2mlGgkE+9Ksi2uOYQjz8ZYwLg
CZJbpo+UJkVBuIh9xzJ+oVj5i7hIE4uwqb3Ub6OjnC+FfntD1zYldpsJYrPcmsdWMFtUa9/Vn4OL
dJBPSmHm5FO/xURCcYC9RVNUVhusskv2GXw2kdv5dgAXOnITjOzaffkZ6uZURb10hV2TZ2YWMFmK
fU0Zsb7XVvZS6879esuXyZHLFhI06pooroX/PJB0jVKx9DAmuiarlmOPz8uX8G42Ay7SwS7GW//S
b+eLZYkgTOAGbu5L7dWALtO+QLTel0d5oZB7XK4qjkKezElqgo6SExAQCZ/IgzEHZTHr3DIop0Xr
Tm4PeO2VNy47JkehNIXeaclCm65WUYVBr8AA8bM9jjswJubByoUHAzSxQpld2uXcKqG2kB3c2SEs
E64W2PwNmUKoNfO5paG+o0dNLO4Ssz56jZRABVY6X6io7YjG29/f6kuyMiKXQ4W7po0eHw+8M8Wk
yTXeWlbgJX6fXW+2jGKK5dnPdt0147nngTgGL3zBYRE/3K9ka5Vb/tUoC77tns8C//thwIJvyxdR
r/2FMlXd8IHjd/DX3GMoS+n6RgmLZ4JolVQjWCIkFrdQvOoxJ4JprN+I1MCoMnMEhRwLlWusEic/
3s12276ML9lC+ywO3Ue9k15bcSFo5v2cAVSXlozRTWRj9VSiAn0Sp31E/yw6Xv1t4Xua5JV4Vaig
kjwaduvFNr3/y+15dIqP+sSOd8eNMgfTvIOT2sXB574u663Ed4YSnUDBcBHACCwx+qdEn1bu/jZc
7z51sMe69q09qnaxn5cOCxlWK+7d0FlGaFcQ7cGydTO/GCfepCC3GKKywfk9m+qCJ1yHW0hmEu2A
ahvyIugd6njZx+zFaSTHDxagVGxgKexHFJ+NlULo/2SJ59wsmzg9WI8UHNM/NztaJ46MQ4tZEyuX
r4RH9qrwMFccdhEyRfbFQXF4T7JjtmuWrIIb4a8Ic2ZmpiN8anV3E61kC9tDMMlfcjtLxT8RPSkq
18b0NxFhaAcRUpe0rJ9QTT8l0dQfSA8R6w1WIK0aynVHrk0zxhX9nD8p+9bVN7zX/kZ4oEtQ9n3L
uVvQ9d2sUpmCCP3njhreLhbBoT0nT+1hXM4fx2Xpqp8NbowVBqBevdexY6xWzcvNmewZw6PxrAJ2
sixH6dowADYous3hovDsr9RX4dwc/cIWSTunszPzw6Srg5i3rXlVEKENuOG+kEMPeyp6Cp4SuGzE
MyJ8Z5nejdBiC/VCR9lh/Pp5f9Hc+SrFv5RSAhMTElPccdM+QHDYgedriwGFQ/AhOpPi9Thlzc8O
Og+8O2E2VtlYdDSoqi6jvmpOwqZ8rg/qY8ViP0YHZZ/usnNLb1JhnXdGeu/vJbfdW9GDamfr/lrs
jGO4G5+MI1H2iDZmS+mUY1Xl1CsgGk/3OKdRS9vxMXaifUgNlx3kVXlgb97Vh9KdHCsXYEymsXhM
cCVDLEIWWLFd0EjaU0TRO8jPFfoKNlEjNTmGWq5gps7gZdingjaxXP3aQBRMNCLtFcUwPCO2/fW4
Ft5o1wo2YrddhATUU3WChvz06FklrTm83PiFlIS7yotwJC3MTQxhghKVon8tbeaf/rrcg0GvlXXD
/eAdvIi8aRxSxwyCwB51JKizEz2nC8WNnuszxmobyY4XEr9ZWPFxfINk9twu5ksNVfCOUPnZB2Fx
HDGlCaHQP2UPORfQrvkD7cVL89I+aHhX4GphRkSaCRb9bPJ8fw2e83Me2fdL7oqfwvr+ma7un2QM
XtJFEbjSJkaxWT80mHJWWwiMOUAcX3wWLNJPckn5ldFAvpk8NJ8Ne2lphp+AJxLN/ja8zG6WgqBf
9ajH28Qa2Bo/s+diN//MOJAUcw6Eh80u9rGf/hPQX/cik1GK5a1q3weTqXD23qSOztyeGkS2DTCN
xm15MQmHhDppVjAPMis0rB6AI0HM6Q6BpV154vp9/xHTFyP6fqzPxSlzu0t4bBdY9X2G0MmhWfq7
tLWTPaE40J071FBs58dhm0YLebDmr/Ofd6Mm0/wUxWQ44o+qmRm+y88a0MFyJdmsWr+cf0ZPHVR2
Hvkcf85mW0xBfLfAql6ERYPu6P4KPWg9W2HW6ijrmc21Vcjyzyk95Gf2UFwQxbLHQU2hFAzNIrDS
lxb/SGNTvGT77tO/QlVZTV+bWB+3fjA+uYPxWlEstJsLnoIPSXTaN4O6cGb1cH4f8sPNGS4dvgPX
urC1N3DNkDRG1e5esvfsvaIvXowQMMidza0qsdlB5vHHkNj6tfsEBCPbUbgqV7KitQmRYGnYLDDd
ah+C956/dJQvxcp/Kx8SCKe3bXURL0Vh4YD9Um3J+pE/uY3kobcfzWl40XzTj0wBwQi2AWfJLI7J
+53vubjAO9AIrAv2Erlh1/Az/YxcbZ06/vr+OG0xtyMzjiHxuLjuUg3yTL81XkFq3j56aPnBa8bL
wrwHxtWZm9I96smmPPAReef2Rr/oFJ4KBx9bPDdfBDbu6/R4LHwc+wK3YyQA5owBhDuSSomYRnCv
rJRT0PRE+/4KFDy+5ZUn6g7PrrS4f96xoSldmb1CcONFyeyGNZTWN4dMBTdzpUXhhWihBxLuPlpu
dfiZMNNayPvWSZlqNi4surOO9tpnivTY02E5pHY4U2ShuKSe3YYzsz92N0suEFw4/qnDJeR884J9
6GS8y2sN81XsY5zK7VecxozSBtycgzWm/D+tsmNPetN46qRF5fkOL2G4hakRvd11R9pFj7cNhjQv
/tbY66un4IjCY93sg7Wxj5d3SFBz836AKpVe0tzqkAEb3Jt8P66jvUAFh1b6uX3LruNpPPrbavbN
pPrr1P9nS6hPob2KJhPt9mXqf4eiPs/JntsW+XMr17i7LXv6LwToyU5pDv+eJX0di/9+MeLTf5+L
NDEfoSuKYS0VO6x7iBiYNh3xG2D+p8/mHx3n//ueROELWJsFyqyQb3iwTMxZZQWNTuF2dMwb84AB
iHjFmVMdCfyMTjNjNYfFNtanoP5R4aUXDBh+Z7WtYv8T3C4lPkEKrzSRIQ//Xos/+M4sBklagjRB
BDr9+Je+uK4LWRKHVNjkGpyfAY9+HUPsXDk2w80NKX7vczOF3au1KURoVI39SxduFSCl8OYY1Wcn
1o96zECdu3abneCLufnw3TDlpw/d72v5cyHJ4SbxGeetL7dMLm9FWATGfFdRXjS1l0X7aiJwrlXF
qZqVLnuzTLdyWJCwU2Gd0GsZKB1m+LUP2A5BHfIvQ+IKeWT2uH/UmxpguDjOo2U5TX6TlYJ/iXY2
CHlFDi0tU+FZ8rf3O5mq+7xZ6Ldj1PVmez8E4ukOZtHtZ/IuNRgCuMAFzX0/a151TsnbXk8gi6s7
5phWU1nf3KyvYC7jet4RQ1HJsp+rhvIF5K5lox5G5aavVckaUhKpQ0tJkf0ohtlXj4bUwl94rGhN
WwOBz+iN5Y+i/wFDVbhrVg9t7nVencJIWuPC22bR+Ra/j8I7PtTffVDtL+/Yb4/VlxnPGKZdqsRc
SUoaWxfxQL9RlsDAjSHGkagT8qhAn8XhI5DqVW2Q48oIWR0Zjebs0obbpbugY/iSPcI3DMunWxPD
73kbaJLhrcG67Ku5JcXX2+zit3TdTFM6V6UaSWrcKXQeyBkWaS31SpzuVP81mPmVq6u0VgT79EW5
kWJi98oUVlz+1MXKBiqvIRjsBpUV+q+5wpTNf41k7bFHzYbKyLmjISbL2+hCZwrpgg2pDdasIZSA
kZkwTCjGm+iT09g99oKVtG7bb0KkSHSbOom9yl6noVOgJhXDU3PjSGarny6RodoJR8jKsV3p2wIb
sLsK95PBmDpMvxQ7XXbzJFX27v4+6MVVRq+uy5kzhKMz11f3RLQivz32SuiyymanYE2DPexEDM6g
dGUSIAFDxSGY2SrWuL3s3LiIgL7aYBZ0l0dorrxVeMkn4iHQc7quzBS1m+3L5Dz1kqW0fNKic0KC
9pKbtqlo3wf/MvE4y44w6U40VWWY+MLaWC8UH8m18mPiZQsvcxL3OoGrJypOT1B6fT4N2Z1Mi3Bf
EOtLMDHcYwZkha3MtymKQH5qZ9jWQsSaPkgEqzNGvphD0BgKvPfrraDCD+NzFXKyaECphyT0hPo4
KhSE1fOkxaiC+1uSDas2VF0mZvWbCPJiBD7Y9VHQmse71lhhYYYG9kYJc6c5nFtt1WNAE5fNKgA4
EZk43HwilHNxMci9jSce7xmHdrK7SecgUTdBY0Ahyum9gXNq0Yya0ZH5U293kHTaXdgWqd4soGNV
ik/SLkI45lNi9BwCLd5yEDZax1ZfGOTz6YvSWIRRCJ6GtRyTEn8szf5GY1+qx7YeNzdJWKZ1c6mj
Vyj2dx1boYwgiupzmPHeu2VDG9zc7AqCadO167COnTJCoc6qCxISMJioii3VwSKKgn1yx2dpli1n
AhVZ5q81TpkeM7L01vN8S+8dHSxPHZGJKRucnl91aXRTH1Z2Pq7yqvsGEf1JsPx9d+cM0vBk0QF3
JlP83w/kPhHV0b8l4mYsx33Y3jzd6G0lCVwoIs0FtAwrzuUAiL0SMc+oFqPvdOONAeccqWaC8lAV
dPDKfKX3zY5kwlOq1W7ahpt+nFtVKZ7FkUiIITrndb42qu6jb7rdrSwPQqmT332DNk6kt/qSwQ4Z
nvJ5d0iMidVMPViEpAZrqX2Po1Mh3OxQ2+bl5QaLLJ/hpqHAMFQ4eCbr98bf+QET+M87PVgOGRx3
7EWpX7GGnKmFmYrDilGo2t6PxCVaQZ+u8bF1RBlrqSTc+lhQ5Jxa+N76IdYDzBbkGZZRUrZUq+qH
2kY4PGuo40L1KYxiomrzYlvr41LI0o+s9A9I880xyJatVd/zS9Cw/9Dc1bn0Tan2R/bmVDGwExoq
IBwn8fxLxdCXfT5IGdoPBqejbknYjAWT3E8m65In7bZWqSYBk/f1ay15CcbAEm6/K0au887ELk34
lK864w8Ms2QGJeNzsFV3OLPEzn0H2KuLppJa8Qw5Cl6KyzIDKptldoEhxXgpslXyQRuWHzSkby0t
N/99jbf27BtgU/yppPzyUOoCDw5Sb03i3xOg8At6podjm3dtNByxG1eVU4udvLgsYfBnNloX37Ci
14LKHkqhiDDCjJE8Bu58z55pamiDTf++HOdruHfKCwgBg0vIy0xdjLNyYZkQsUlOi7MlGa3NYnzs
2Pd03RyesMt3oh1j+NLT6AeYLeaLbgFSNndaYojjVzy8O4kn8GFGykthmF3wqGqfkcHjs9NWOaGl
5WODd2XCkctKJibnaURefd0vY9hO5YOAYWi4VNJlGnkSAez0X91S51HDFJGMYagPg3e/Leeo2xho
SeXxHi1l+PEK54M5V1DevzXRuSmc9jmbqvS44s5sVY7b7iKrD0a6q+QtYyUAbqE8+pWNuSIGzsw7
tJXErc3bH3J/FDLc9hD59xhG959S5PqKR+eh078NfKmSs/L+6OPcgq+UvNEBBX/qjXgcMM+/te/1
bD+jh/ZmGwowvaBSXt5h398f2nB9D1zt2uL69lZ/9KPro5u4uyOijshVlQcGJvf+G3LsHxzyORuX
BJRF0LjKz8JUD/3ytNSqPObZPTcoNdykxQQjYDhUrCkm+uChJajJhwOn+8thgO08Qf1B5PT6+d/1
4Z9dlELKgSoh1GMrleQvHcdQ1LKSdXN6Uu3t1npcnEOtY6wwhl6aOP++2E+DtN9fEK6GjZasyNTk
8/mXF8SIxKbvpZl2EqwUEiVTpWsGMOl2HucYkZcSqo9v1Jl/0g10AuThBUsGJgnQPH9fZbmUwty/
Z/4uVD6RCQHcVXN33r7lyTcr+ZNN8Ps399uVpC9HkpjFmpL7HWZpo0PQQJYWSHehzPkDNk5MgCqL
AOKDkYmIImywTlOJum1YN1uxWk0Krrvm3cTXyW5InO/KXra1RjlVjNRus9BNVMNT024RuP2M0LBM
c4SOpCtgQpHY+TBbKZl2/Pfd+kvnIOvGXKBM1OaS8lU33ihjrNP1Mm6cbWVdd4e08oRU/+6Z+Nu6
KQoCHcVAr4Y+/eu6Ka0YccKmOxkk6QBeWlEBP+oeQobAbGRmXBZnhoBxtgEtZwQM/wBfBUCdnRX2
BFgQnVvu4kO30QhMfbktmyWAwxiskhftmY79DAI6QyIzN/Nu8v38MK4Rc54rbiCp7gYgrzMTwzPg
v5k5rI2TWl4TLwaNuaZnQlnmpKUt1F2yrLvJFgiviy1v6Nzrn+5OuhUW7SZ7LglV723jOXuY99YQ
g0Fhae9hXr7pt3ILYp+3izbC2nEumJhtgtc8je785fbab0YJuMOOJmbIU/ksB0uc1RgSiVSaP+34
FHKwXOpOwaOF3oHKaE6xibfDftgFZwXzi5PRO+EFvQ5Tyu98sZTpYP7yTHNvdOBvumhD/koNVYUq
lDqlj/eKOtqzaiHey2VUEq8WjssRAGiePIsM0uJRNOvguayZsFb7jpaHmFJ7PrzEmCOpHLg606Db
YFhy/1421NrAREF7rss9M41JKWjMErcXXwskdEP9kqnQrSo8lZ+b25Upj8dULE28SJkv2l7fYpBe
VdlTwgRzXr7++6H/C2eI+LpfvuMvu/JMNoZodq/xCOAx9FOQyVPd7lVS4cCNZVRW6qOSLyix/n3d
vzBvdA3ShyBI8ykg4itXSZgJ2Hm3t2I3BGin3PIxxnUq3M4RqCYoYwFn35QEDx+Q+xa1yYrjtYBf
Jm5VjP7vK61Zl7hZIISJvR54qFvMtW/eVO2nX8WXp0HjTZ14gJoOoepLGTd2TSfOhkHd1U7wON/j
Q+vMXdFVzYT8RsMkWc67LbvNZByrk0cQL8eVsJqYUr7H9P+QnDBZ5+8IGGYa9nyZk99lDntxr2yF
F+Ykb/cH+aF7J+2hXonLyvVxMa8dNgDIWb2lebAA+LGVLPxLYD8x8n/Qt93TZM86/dPY64/RvHx8
8HW5AgQ3XHH37hlAy+SLXHWoKxHuXq/U6GZqWT2sFsovpqMlgAyyx8W4sqVVaJXWcoqNUmxP3EXb
Bsz9jJkLVF+y4c3lPnhNl4ap4p1CNh50sP/DFZuiBQXnTNHF5V5Ca4/yfIZ58NJ9i0z3tPz8hC7l
TpFxIUD/DR9hAvoCDCdAsvD+nWHBiwE//yu2g5cO+KwDoqSXxpp+Zk5rli5HCwzGnOx22dC4jmDt
wS2sdJM/SlZns9248XI9wE/rfroeM3CwIGvgZtuSszatH/wTMgnjZbrUPBx+TmQQmIpXwTUamCa4
+O2zQYJgm5qt4gzcLJq1butL/zAsMG3wEo+oxbV2CLZQvm0iDBNLx0PZ/5AIJorN4k09IbG56OBf
1863gm21+JyYSVOg3buBzdrBtxuIRzZ95UE7ZNv7FQYmrH/Q7cA5v4yW4uWYN/fORKSbLN2VZ+kQ
gbCS0cknS1kqmBL74Rp8ajJcYJQhEQsXLDHOmCBXFi/e64difSJX0Mfm1yF7zB5NfDKc1EO14xxx
w9AxB4aEYsUr4TouYDRN3sPSz2RB2ZOPxvZakH+KC5kjLRTcDZnEwHaKQXWF5XACxNUMtnd7WgW0
PBv9oVtFS8VG4LpEMAPjTN5OJon3VWmL3n0XbRjD4ACCWfFT705uWAKmw69TmKHgdk6yTB9hT61w
eMfdF7UD136eTIT5nljj2CXob0pBvE7hhAO2cckm2Cj76Ufvyl6ybOEMCpgPd464mr7ciFcPBqmO
sYJG4k7Bhiq/L9ITYbfkDDj0SjawEafS0ceR68dF9WpXXRletinWt8ybz/mD9RLs1U1ZgQwb1tAB
hLdD/mEexGuXknCJBflEVSQkFoDKtz6MTb6An+LO0B92LnTBbfAYL5lVQ6LseR9VzEh8C8mudbfy
5WTTz0hv1a/rtbycw+3RACmmxEyBMOtyIS9HT136jrGM3HoBaHmA+OYxXfBuW5BTvgqoJL+TWiuI
v/g8g4+v/QmJ5sv3dmBZOChPwKNFVWkmNk7PLMSIZzN33Iu3I2axN89YJi4OWSa+LFgTsTcAwizH
xezMFuK0a+lEkebB9rIjlxhcaf/vPf9PWjWBz79sp1MB9ksDMFPrfMxmnbprwNuLRQ+Z+A5yxLwK
q8ex82TxO6XE30633y755XTro0pWy3kEEQu2q24HgQuHq8QFHKLTzLlLHtJJUXD//X1Kf6kkNYY0
k6MrZ5yqf6nB+6GeoqBjFS0IBbiZzRntuRn2L7A9w4UGcedwLz1d94LYCzEl+4hip4cgldsBde5Z
Em0pBFV8YCol9t+can/pDzQ4fgZ9O7HY86/9gV779/nYzvR11r/eSjxeJ+XIfFx963ik/e12/3ql
L2uv3OLCIK6w2Kn7xpV24kPyOnry+51dv30UVpiEtXiEC86NSUD52p0H8kQBxXMHLvpetvVneLJH
zWLeDcPKSS4MGU1tE8I9eRAe9DNUVy9uMVUE34a1PUPp56WvamUpD2DFfXzWKF2diSpwUEAg/Wv2
rk/wfrxSY1NefkvZnG7q12JB1eB3zxF5AT98KeubJsbusOupnHNn8D0p+NRv1wa8uPtIWwY5sLjo
+AOKuDuuY+03z5yifxXqTMDHr9f/0mvWitiQt1J2uzQ3i014gLN/qVftulz3x3JNAu4yIl+A8NDY
w5tj1TylS1BWKj7RrZg77atNdfZ/VNQzGgAs5lBHdQHRLbZTOF4QNCEXWAoS7MkhPnitNiI0LBh1
+3wlL5jfZ71TTqSs3uvOmIicy2P9SZdG8V4sxY28Di7JlhyBs7bKnHDv00AA9JEG3B+yDRpUF4jd
kvbpWtgDQKWPt1fID/jq9262pP4NnvEXdd7PIg5ZSPp5KNizw7X6iXMldqWabezSh3KA60TNfcq2
k2IwXYsQTN7uHlLxl2irHfSPKYPuvppvbxz0nMnwand4Nq7jJ4r3a3Ts1tmn8hzW1kgfVW7zI3Mh
eIrhQ/LZXJs1uEoGwgU1YnPuMG1QMDgiQyDaiqfPaAVNr/RKfLMMh1PsYeZIzxXWqs+c9cPb/GTs
hjfGR8apuzaLYlEtWA4oDaYwmVJ79W580dCJXPzneitPfDiOJhgIJbb58VXYT2MlBy9X6TCVZ+JO
PlVwpPbIK4R3fz87Rpua85xTcAt38kEHYQEIz68iASyC+SCuOA3NObSLbsv932bX0n1tfuDyUC7j
U2GFUBoGLz1dfY7V+Wq+Uh8xSnkJX+Dnrmcb1IgckQsc26rtzK5XGlCFC9vUEjx6P92wKhkSKiUH
AZ7HyhVOt3fV5HVHpIHdv7IXvWBJzJAnr9olbroOAlR4QDj4cxZGduUwQzMbD1GGaoVe8tbxhvQc
nfNlvIV26wDkoWleR265COwCk77UmXFEhR47SE4K7gVukflcEF5BCMPr4ExVA1wSzsfcaRWG3Fb+
GILVG5sH6X12LHYof2G83EkMw60EftzFsA/IEHaYdlJQCGy6GrWQvvhhbJiZn5S1sObgnVz7WBB1
+UNyi13LnyJ1J95SS9erWWPNFjqyi9mmh+MwMcOlvUSHsBmcCjezgtApf3CkY/3IkbPqV7MFsCuD
yRyGCTkMk48ndbipX2KKDDs4qVTZkpdPvKaD8SjD2IPt7ykbjdKEGfIGNoLykqas0jTb/1YX8de9
hNEu9nkyk2zli2btXmMNVPeDtiuAkQr8f2psbYiuvNmw3/zyGMIpreJvOAfi37pvmrD/4ey8etvG
1jX8iwiwl1tJFNWbZdnODREnMcXe668/D70PsG1FiHDOGOOZsTUhubjKV97y38veQBxcPW4ChIfU
nUasP5AL6cA3WD7E8WMulB0sfo6nOFLGEl/v4P5F+12awEpJRnuS0ZcjJtsYPbs5U/gwHkUMqzTz
+c2viCDTZfOghsw+AG5p8rZ7OZzL6Xs6PVWTN3sD+4RotGcpSQjzpxtA3rBYwG1PC9uYlvNRN5GU
K5x9jF7qs8UH0fWK2DabPrnTI1Yu8Gf6CQHYM6vuo+U8G7Oj1yPBX7YLCcxpN07IYez56/p59/bz
CZwdt9FPLv+OQJRxs//rMEKBWkORzACrcXP2BoIOe6CNzZ136TA+JxPQXkNx65GqFMU2L55lPQcc
9tZ7v5vGnyyT5tKHa4qFVYYQlPTnSoc3dJTICUYo7A+1+SOoIwjvEqW2O1xSStHLrJ79+67/0kAf
jzDo0SpuOZYJpuL2CO3E0Cxy39hV3k8ZjcPC/5EC8wUGSUIn/C5kZTKYc2lY4nQ67UFusd0Kl153
LGUXx9swXT24oXvr4FPTbdSRZCxvuFtZkPa+d82stUE3ODRIpOk9hpgnYtlI01KvVoNwXbtD+vTv
C9+NIA1JHV0YKI3Iys1IlKFVJAIWIDsvtuXq1FCYnxb6spBOBJCWeR6637w9g6TIcBRmJma5CFR1
ji5NvR5QB0qm9IFBc+jba7uIggdBpHQvwh09IuhEUspXtZsIF2+7uKiLKt8ly+gsvDZLXNforkwh
66qbaBHBWnp70G4ap+ztlP56yZtijJVnitmifLGOGgSehH1b/PCv2UKSHjvl3YuRv15qfPoviUrg
NbqMgiBuAASoJU2Iaf1xdSmB1M4Y6eAYgSjlrnnXOY21E9jlpQApWrP78RiZVGs621SuPvlFo7N9
mVP7mKv4HemzSQY+uNk5KQLN4YIC8JoG9vRPvU2nv/q5uDlJ70xkKgEQEtxlfAz2zTp6p8ygkXom
MJviZXiI30oE1c1XsK4Lzm1nZAUDkXDXzbOWTqscHLBA39C+bjGBmhkk1zsTDcJpB7/+0+AHhOXB
+B04ECCjZ/lUs9kqc+zE0aejrBJtqHedZLps5fsVesCjZX5vVUH4UmkYUnA3jZtVFQWagPZLoO8E
WubxVPN2JspdUDWqmaQTtAHnVx7wm+9guEz96zVvTjThqlWooLvGLgUNbTpW5eTQ7KDrtRMRNLO3
YI/MgLtX56heDMo2+EjLlQGUL9jEyZbkrBBst3pQBL1D8+KudDwPVNo1+l+Mq2DwlKJpFWGrB6u0
wZ0W9ix8jrbaFsyhGAxwT2ThPdjW1Hur9+tlb+b3kKhukFq5uTZRxR7kmY4OmVHWO2BEAPFGeE9G
DmrFDVyndKqDT2nTX7l8TKDJlR1VpzZdNZ71A/OEVSktcmkhozZtVt5cVdkVB9CuttXGSIs09P0v
lTylulYufb89WX5/QokOKTw7xKzAvP6UM/VkutE8GDQ7CrKLHsu/VWvYB2y3/95VpXun4tfnvjkV
Mww5+8Erhh0YaTs5ZJSayDEmLTpSmCg+uNrfnUberSWPfT9LlcW/muN+KyVmicZKI/uTBJKJ9kLx
3+htZHTyh734e1uWxWaMQOE4jz7L7V+2LF1gVamSoe9cdZ2XB4+qp+mkA0iXKa+zyZ/i5piX+6BY
p8FGopjr25T1E+1RDHdnl8YqUiIVlSx55CF/3zottM0zKanNtRc8hRF+bas+dRQhBkr4k8e30Jgc
oUhNtJQ3WO0Mm4RApDGvD/YY+c4eY8hANokiLFPm0b/fR1Hkguh1rboGgyaAhjQSiIoZEpVgqaE8
BdKqjOAu1+UktBzQnROzKSZBWk/d4Vc2BSJmyodgK6kP7uveFKQPbuGyw1+GcTs+lV6kqaCmwb5o
VLsV+1mTn7HADKXXEWTT0DpqZMDLujwq3xF5/d9XwLfL3xyiZT8kbYWNJslJMB3VDHvvtSA7ltcK
WKd+b4FUZekXcDMehvf3psbXR7/ZdZraDPT6mpi7xlhE/VqpjoMwS9wZV3aHNdDQK2EqqpzaYhgc
Gk5Ip5jKIzmTO0Wp0ZXWGp3WLTAINwOQKMq1kwVJXpeNMZG1c1IsVNJYa5hbIx4s9aD6OAIkOiV6
aYZwltIFM/VhLtS/hlqdRUY7qfJN2T+q3/wlE0Ls++3GbkYnDOQ6UKS+2LUryjLWq2z322GhLeIR
/IJiEGIclLh+R3P0G/RNuLn+9H6n5wwVeQOvsPSNGVOe60PliOA5KZFA9VwCzXvAmDfuvUT6dcil
UOcyDeXmHM3VpI7CNjV2nJeQRDPPBs3hB0uKXq3+pKULKTzn4SUdRmiF6u4KfFY8eomOpkw7a+Fq
O++6AoHM55thVKI4XuuDVu2ibBVnzxHbU7mX0jU7FLDBAIgNstnxmu9Mjjo/a5Trwa6KS1HcEfEO
0EtguaU2cBZgldEwdQUEY7ehuWV347d8J48ZpTrkWSzYYNi4XQ0WlrKo0o3UvIna9prOdQy36GmH
81G90bSRdiTv+ffS+1zZN/GrodPrJJEg5PnLf7mqg8aU4yylmUh4taP6Oof619L1+e2tJcLKVfmc
7PWf9MhAeL2FUwC0Cu0V4xiexVfYyHvLoVvqQLtBJzRdQB+y25fM6ZFfFJamNE2oErz8+6bvxfmc
J2MKRLmYZGTcZr8cK0mcS3qhSebOVeZmvQHf6FkbRXkOTbutbcDfYmV7rROoazKPq7DwiwdR/70Q
yeD6tIpVUxlz2e93YCTl1QzLAFcj1Cak2f4A6Hk6fSQDNC7725djiGwHJtcB5H9TPHUjswj6uAcc
r65l6wIY6MFA3gk9WDA02lXFAHf0qQ/2ZSDLqgiDXMtMKFXThnpEtg4KOw7Xab1VzSUbXtnOS+jL
Tw+uOw7PXw8GW0TTFVnnHzfDV+ipBOBYM3faZxlgwI1nWEnWIvcvmbIMgBooGy88ddI6ER5Ft/Ld
UcXMiya/PGb1N4dwmGqSEll6sXO7yYhj2ZdUm1NcWSbJEoXCNFxJT+JK+wWVXe6nFzzXYCDKjrBv
NLv8CQoFVhUNtYN5yVftM3X++UiyD53rDK8dOsuIjuzR5mqnw4Lqq7QOV7SXn9CZhF3KQbpw6Zm+
F2t1SbG03wOu3nfrYpEj3lDS1Hytdh1aI9nFoALzK7lEO8kOTjpCcxu9nuhPeU/fFLLHVENz9kyf
xlxgBXhyaZTm0+Dk/nIn2BjRZYcQpU3bzdtOnHu/kcmYeNMYFh1COuLUxa8rXqfvAVWoYBa/43Kl
/FbO/37LRJP3XrMiaQjN6JaEAun3VWIhIVopZpjjA6Q9BRvvImy6Q/QaIZbhT9iOP1Qn3mXLejcs
QzzShyUU93U2z+YJyrGoRj53L/S1N+7ZPStgdg/iAdj5Vl+yTfKL2hbQCRDWqmONrvGgj+oVHJGc
pkvs4HzJwPsr4cVfoBcyp4F+oNi9NpchpX5lri3btbRHCj1BwdWae3YCG6taa5SDkRHIJnAfMdSO
qG+j64H/r4mBr4aggo65L3Swpb9AWHjpb4Mx+0b7w1vQ2+fVh6hBmYc0UqA3rsHBTlxbdKjArq2Z
RdXYRMYmHWuxTuLAa1zH9DRFgDdLcdGDKjOW2jJe04XdCfgyIKO9qlH9WHZO5ZTwDKD9Uag7D0dx
GbzrCNfUG++3+drjYJTyoXodYiAZoltBmPKZO3D48CS0q6lOX1fGMl/UVJPRgjlQZQ+YWSr3Yryp
u3Jdr4Gs4PbVr81d/GC7VO7FvZzK42KTdBKPmw3b15WrBBA73zVzUngsyJh3yMMIVMfNpWELtscL
c2cks3TmqVt6TxSU6XkLS+PNe7JAoTyYmndyTRIgZcSsW6YEgO77zGwjIVUVEqS1ULxco8JOhg+r
YyqY1kQ394NuzoayAyf206wBTtTHDNw3vuSJKe4bbOKz0g6Ug9S+GMoxbdZdg2+av7AQvI6ReXpw
r/f2K1MS6Y5q2JCzXX6/VxWuh6fnfkF+mF7yS3e1y+Mo/6FO0GG/zptFg5gAsZewlYGQH+B30vMh
Hf7jYZ2eT4IHh8a9RW0CHjckcOTkdLexVu93SVtnLFpkyNDKDuc+otXdg6sYd7aOr1e5eWgly0UT
lzx9l/ovBnoa9R4MbhM/Sf7vB8P74Hk+5+6XM9CQLKs0XN+jGZ9NYy2amV0xRyddo2Kl1Ma8qLIp
pimpfhiZdIkBC2SS6miPLiNQL+1PkV6Wlb4oiDNGCjT0xGloi4j5tqkQIQgfjMvd2Mckg+SLvFr6
jEy+3G5UqEalm4Wx0/ttGs3yyDaw09BX1xjyzaLtHLFxCDeVGoT93Lfm7v+npYyPGh1l8Lxjwniz
mOW8y0NX1+JNYmDa52I5gbuIFuzzZxDu8VnEBwdMsQh9eWQDWY8ytjsVjG+Xv1m6gtRbbuUG8UZx
t8jl66hHpS++9Sy2FyE6PZgc4r2NwmSoiQnGAOkTPv5luGNdjNxILJtd9Zps2o/hFcU0PNYEG7QG
PWoMm2faAljNGOy+R06OUygH/15apuv0w4tngzIdXsfOWbsNj+4b0gtnZefO3rOzv7geTKdaVk/C
u7JIpwNdPE4gtE8OCHjUEzOZ0KW5LlNsoIcFUl8gVIi9t+XcQnx/oi/djfrmnnNwR/HUPQDWvO6L
NRgi55e7LBZ2LEx+qUt+TWCSOsIJvZKZO9eXw7rcFk/jvtFRD38OwUbJT/2c4rCjzsQ3WmvyIXTS
X6QgHLLeUjqWb82qfxWO6Nhfio/sw3AEpz7/J7iG8GQTex+U3+EL1dzjlaY9/K7XfFG+U8cNtv6L
tBQd3OqA+sCGX5jv4V57s84NxIaV+VzT1po+q/RkC2CBygE/8xnEGcdyil2+j58A4VqwqmlRBzPj
rVyA6aUTq+6sQzYTwCfR771unt/cJ3Ask8yp0Rj69xS4O90Uc8wqxybgbQyu9qqnaM1Ym9DXbWrn
4mtlzAP3yQCY7F/+fa37i1ulCIDSIwKQtx3OJK81PfbCeEP2n2HTGWJfAiDdky55uxUyB8Yz3S8a
PIo4fsf82ni08d5hP5vkAoDALVS8DfaZ78cNUbPrR5li7EIPHu2BjLoUf2jRxoj2mrEdLwwKQTqw
zxX0leN9BMyz3AjhIuPc9udefYiyZ8WgoDh7MDp3zwTKJODgZaDwn9W1L2vRS7wB3pTKyy9suD2G
tY8AhuCTiCgSFFX0vYyFVayFfF6UmyBbUx8fvFX3sM1090DWQQdbHIMW0cP3EfJyxUjZ2ty119JI
Teg9pz9DZdcp5qQ0L43kwBrUm6kMaaeb6kll95ox+fdY3L8F6kWSJMsaM+X7LeRuh9dJTmbYxNm0
EY+B+cjRULo72gwziRJudbI5/v7LaAt+blxV2FfYjTt985wkU8pjhocctdMKThjMGmsm+Uscua2P
3sLHEjL3gmbfvx/0/pKgDDWm2Sji3oYbZkP2WsqGCifVYToGwrb3joFLO3gpRyemo5juWw/ioYP0
AFNQfFQDQ+GVJ73NVi0ZboRIgUT668CrTSHThLgydp25jyiDcA95hzOATWGpENYmuJFow97gkQPG
ydTss0kG6ifHMkCX6U8b4GH6Vz19LgCmdDTtMhBO7m/VPUVUev1pUcwpH+nFohum1h+pm3q0OMoZ
5SI9XRpAkDBlouGqzlBxWvnCAh4YfHdydKlfdgpk+hVlyoSov4IfZSf53JRseNZysM/CS0khKzkV
XCt7tnBXhBs8l6JTiOMAWYw+bzHDQ8YbMYtshj2zgksPcqTE5QV4n2ARuT8MgTLZLrouDH8toEWB
GiLdPx3wtXvSG9ANlITyakflilJL1a3Eau2ZK6KPUR6IJRFMH0yJcX39633cpJV63hObqh1lPLyC
81+KMUIHKODJyZw0Ua9eW3cpmBtBWvePzGSVR9e+WfumN5hxZA7uTsx2rpMiaRULO+R202jFJGiq
FWVkRlJ9y/wXUbywEajvpfiRu6s4fuM1Vc1Jh2BCd9SaM1ysLVzLTbQEKUZKwUb8UaIyJj9IIe5A
GCzMB6jx0M6TVWCW39eyFSSBmQmydU42M3QCZyXCZuW02wgTesThFML0pTwUBLDOoxITIenfbwuh
bk4SYkWTJObmbeGP1MqR6RU79ERxQ9XW/Q78C03sYY4CQrWJJ8by4h5RhFvilDbDGFZalmttiay0
ra8AzKxIdhAqgxDdbhGey4/9n/o5miEzBldVAZHfAvmiSTvf+zSSJ/5CXXUbbY0q2Y8QE3J6hcQh
0B5ap2SPmMTPFZgAJ7bhvvk2n3k2f4+w+mjygiKi/UYBexnAJ6LvPYPMPPH+QHEFco9EXoGDsf5T
5SlIBLDwG0kKVIsW6R+0BoGfbX1HX3pHsHX1H++HO6O9fnCXOSh6SAQvyJR5SKiRxUxeshUKt+t2
kQKHfikWB2+qrP6Ez25jdxyh6kQipYPAtAaCXE2inx6ydQAejUmxAKFoC5BLJv5Zc9CzoeyaPqFB
9rtD5ujs8TXY/TJZadOE6kMNjKuapba603fWMtsCvz8gBbTT368/UGiaxEDBYJkC6D5+UORa9dOc
GgUSG4vfFQhyYYSYPSOIhPyOsCpWSJRBCENCE9u+zEmO4ruK7RcSYjAaaNe/QeAn42Rqy6OY4CxQ
JyxCwdiUi3Kd86NmMSvfNTQJcHlNwLHjvXg2nHJZLgGSzXCNOooLUH/BOgBynjkKT1A9Uqz5y3x8
PExIoDSFKAI3xtt8OgxKPyvCyl0b1UpFnwDHszDhsX2GVXdXqffLQoQwVi7leMKBHcVURLSmZfHk
Z8NzKcK5DV7/vaXdAwLQDyTFEGlQAoy6WSR9js3ckAfGJlTjfRWJdpeItoiSQ5m1OPEGto69c2gm
i/z6cTU9u81/RBDN677f5GjxqepHPlxnFeZy07LHvd7/Y0D9SNUHjapP08ibrZfUD8kZXWQAyYu+
byRmlMbp0Ln9Lps1c3mVLZulsTDmr+002JaLeG0tmnm16S+uYx5dZ4CUZMzShb4VnoR9foF3Dqyr
2oh2yZqETgGOl7liXw8+oJPr7IVegh29UHC2yx8I40457gCdSIvR1RU9A4T7sAnP4XpcLz6Pmzjw
Kz70T4JEvkfhLqb+EdmI1D+IQow7WQDEMMmwDAWJWl262fajxjfSuA6tUwAOeZjHa29fAji+4Cd+
EY8Rw+DvNEBzb905OPg/wlP6J9sLJIvJXnlBx/MQ4qQ8KQ7KQn9zf7uHEo8yGaHB7iQfpJWJ0lhi
10vEF20dD95tsqop6KCH+ipBrPDP5VlZQT6bl6t0PTMOBh7RiY3Bwr5C03PXoEwy8fbWGXrfv+fl
3bViqp+RrsTk/ByXL0GgVUV4C6YJZZgI/rwzyBvJ3ZISCOWij3aqdamBvlZOzDbhHem6CNdF3M6D
lW49Cv7vlBBN02BtaKopU3m4WSHUmNMOTYN+U7lb4pQcqOR1HlAGh66ETDaA2frtwcOPf+TtZP96
yZuXLvmVH5seizK1dazNomKFZ2t7lFKbckMk//BLp4y3D4007nXjeVQSCxrxIvW+mwrHIIGCEbxw
2CB3VBinipNHHXdSGzs/EZFOJUDzELhXNjMfDbN+b6KzPYKBouWkUgP9vsDpMVtGWrjXjeTZdRAd
SvNgCn+iyJpKGkrC11km7s1sKyB6lqQzncZz5pfbQQWjGRqzIut20mAh6uNEY+oaazPPzZ/xl54o
8l7NPKdqP9yLMaxbmPWecTEtZCVK6LhgHRpq3QKLJP0og3dFQtS13ZrXZmUgUiUjwQ7Ex1dj/kBr
VkYnFECmOb8U/miIqRoFUvJD+Nai4OGHiS1LzAnZAoLpO7hF0TtNZ3w+G9aFiVdFWKwBCm7LQD0r
/TATeTQNVsyD+fN37ciibkCOJOF1roq3ReYma5PU6mhT5up8KBdo8BBvN6Vz9eegsOkqG9IKSKsb
zwnbK6Qqpem/7+BOq4vqNkoYEssGSOTt26xFawjcRtV3eGjMkjLDju9dv5T+qzhgBvhmYcmnoXLh
g1+m3Uc7PFnoh87WxUPW4iZBcYfePUe/uQBURaSbPthf7hUbTNNimBQwQjrm6N+nm1gYAr/PB7DV
7x3bvLcyl+pSXnpL4bmyd+WCDGuuHTwE10ebkfEw+fcQaffCU4v2FD0Aklxi5O93oHadKXiS1G1q
0XGTwS6TWX/d1oo+EypEEuVkyk90Gi6uI+qwOOOdlFCa8l5oL0wsE+9G5TnXpxV6mRYIzF036oXi
HFFQpVoP/VlFMsacsz+xS5X+LMn/+K1DjpeG+7h9Tf14jkEab+Hc1fJKMadvIGSL4UefxdNIfeP/
s+p3vj/E/IwL+XZzIylgYvLsIrXk78/dJDDBxFJiP5VnOKA1OMC0M66dP7nDBtWhfw/zPegwKgb/
vdzNXnr1paHwTPa0KvjBDq6gt45M6/Cny5GCwU5Dda7Vqe87x5fGBFT1l4I0U4Mn2BfUkpAUFaNm
HOGh3vAJRsNSHp0w2p2iyrd7vC2qWE0uWqYrrz2gHDjOBKiuIWlejudL8kvEzq6EFwPOd9Qt87V4
moP2rvAqbCvv8+dpqh0LoTi5EHijqyMwl90nv8sXWi7sLQplZtzuylAspxgYrWqputRCNLPUZFkX
tCnBO8poWxN4rQb8d8vi+sOMu0Opg8cfholhuHbqBkc1aLZ5TGOS4sCVIJ5bBPhdwmVDIMwyZlIG
pRAlixEKbj0bABZrzUZG/0UYuKemmDcmGTJCUX60GASoa9DAZJgb13WMXYwxRAsR/IduYG7wHACl
ERVlVg+UZTVlVrAbXK/nQfGQECfeqT1bNYe5aZzEoEZ8gByJbRr7rHmvIxhxPWVYCqvBrijMZRmB
IDKTVWuFuzqqfzfVNsLApUgLOxuQGQhQTxxvO4UvLW2NIj7ghiiS1uAq0CofQDa73J+Z59z9PfpY
p2Bz+QBKWkpYbkuSwSKl2aovay2xIz3f+x31l77Y6ICUarSLeqTbA6rbgjJFIukchH9cI/zdBFhk
RD8DLXHyVsMBdjcqIcSyPmkLas0Es9EcibLWHfYUmwShXo7qdrmEUyHeOwIAiZS2QNCsVLLPB4vm
TsyDLA3LhoMY6qZ4sztqda/mVysYNkE0lVRbLC942LhOYi1R1WbHGbS130w9eRaFK77z73SVeVHu
9NotM/nRGr6zPqg4gq4XuRcKgzdr2IjrSE/EhJ0CLB46utES6cYGS5HgxQ+FeXmdXv1TkoG6YtaZ
s9waUNlD2TybChjqsImhnYcAtl/A65NAuBnHf4/XvVrhSG/lGJHH5tStekMYgrATJcaLS7Ct6STx
2foabtzqZ17O2XBwXDBqjLz9TYxAXe0d6uRBJndHT2hU1vnvPYxBwZeIORNdrYUvRA8FHh6cf6h8
UfcrT6aAqNVNOEosS28aEgwP3XDHk+pmR0dcRwYGR5mSyvDN6xn02LD0yuwJ3cCFT4CytL3d07KA
XejR3cmtU0FrWPjc5okfk2YruxvU5R68hTsh5Lf7uBmBvkp0sSrBM8OXsrulss6ePFv+JMjndPRR
3DqN5CJMDp4eXHl8wr9HACybNLJdFe0meC2CsFbbq9Vv2mFvYtmikQ7zyvkh3tOHsJxRIS0QDIZ0
IA7jGD24/t0JSLBH94SvUbDn+8sP69LIh7CswDnQn0CjotggdLh51+ahvec7+nQ2meBWWhgLZTFA
MfZaSlD6W/wcwkQdTnTgluVcXFr2aBNinGADLGCf8rNfHuIGOtYxI7GS1j+dvuGiOckaYuem+akB
xHTkV8FJ7AFwxXO3DWxY9mfvCZzLmwKH350mG4+emTul0Ti54OSJbobyqdoBqAQ0DXyNeeBAzXFg
KE6lJYjsZfqi7yA4QvHn8NoKi+Gg21fnERzjk1vx14v7Mm7jlPqyaOpOkty6p4isoTshoiyCh/Go
QAHw6rVGzwSHnelH4nz+F1gxbtzay8UkvqCBfA533Sw55BPZ5hAb1SlW1xmaFQh54FX0a9ihxAaB
DhTNSt2XM/b1GUS7FbIt6QbOnZ1v0J5HokHD7ilfPqezeBZRE2sRJzmacDp//3uS3At5LeDfyqj0
Barvs8L85Vl92S+a/hpbJ0rxyK57mwGZ+WSylN6vEjTcrph2w3Ys7KHVv6VAJiCjUNKdHVlVpCmP
ktx7m7oOGs5CnVeR0en9PvRRZQydFnlQoYOnPracKFv4BMEnpf5Z1O6kHQXsDAPVw4MhoX9UYvLR
P6iuWGPV6Pb1f72Hmx1DklqhNzOpOmrFqgIc5u7B6OIJlqIN0e/K8sQxn+3NY0loDf6WSmRlx0hO
Fcu6Yw2VYMPgyBJJ0yoFQI4LpE/2N+/eTVDTz64BzxeqshudvOvC75ziHfOGKJhbO2OrxbYQ77pV
kK6NC6LhxsYQltGfniKpsQ5ZL45X28Rp9SqjZgwoK0XYI0ZKHHieH2w0iBOYvGOTg16p30zoCZbY
JriQaJs9rDy5OLV7GTwWIp2Yl5K+qCdOb4i3YY6p1Iz8oXwBQNK96caD4/pOKk/yB96KFiXngXVb
MUn7um8LCd7iEKDwzIYnZsokg7pD7xTG4MTEm0EEagC6n26Qz7loAoMs0nNZvCfDQUr2V4py2NaI
9KIIEJMOH4xlXb3SZpXYSVWS8GTeR7iuCBzsAdwc86zkduOtA3XDvwwgvcVtJh8b98XrXtBlhhRI
50rStqo2LRWifOqaa3nAMRCsZEZxXTjSUpT5MzqH731xBM1CK4f2lXvdwwuRKLNHxQ/Pe6swjwkf
lDf/PrkYsZHbqNPuM8zPXPHL0owGz4+tHNARTRy4MSP/AD1ZfU1b8THxYEywvkz6T0SXJsuj1hRl
FsKp7wtPs7I+Taww2ujPSoG/+LsYr665jfYriVjQnKJ+hvZzFM7+vf/cRAl/XfZmrcWRq+HGJ4eb
qlwh3IzWbctJof7JH9mO3zaQ/7rSzWHouYnZt7kb7yzvRBZK1HXFzmd7HSs7NUzlwIdElq91SkBD
/yPRivnVOqQy+tdNPNMa+hqx8GBN3NbZ/3NPkI8xOwauSlz9fdCRWJSia5T353U1227n5eSMMQyt
H+w7V0+L4/ry78G+rZ/+7/VQ/Mb5G+7wpzzGlxkVVlrjunHWn8PJ6zafnJenpTpxdrvVgov9+1rK
+OZuJxT9cVB5VEcxdL6JfgI9zwIrkS0U/D660txQj2t00KsByCAV9a8E2Aa8WxocUODsPnToJufC
MlO3bnUurQ8pGWYBTmCIgplPGTaZKVIGQnGorSXRRdwgMFatCgPENOF1BFEFjAPilGgjP5iin0fg
X0+CSjpLkYI76cb3t+Th7qtaPMJOovEUiU+Gjp7S1Lhm065eweDI1XYiw4EtqKktI/XV9C8Ya4Xa
Ux9cLKQxjNERqOipCh+AJ9IV6DCF7J/M6hjSQMw0jTMkeXbjY4QHqTY8t9kDLiPOB/deBs0CYAvW
J/3t+yOw7hHmC67JLkCnIjE4pprVEBizjuGtEAyvr9GBeTERKapW80FF9wEup99nJwHnIyXv5rqC
KnRyXUBA9FIPTkuzYsn2Ie4/JRw1aaUJ+bRBZIPPhcpgN8nPrqnmXWGHOf1/94dw5cSSVh1lPMtN
zhUCUTlWUQUIL6MK0EonEg8Jhlxv7XInOSKuQp/Zff0uFwHOXOqM+SIjumrWw6qSh1nTG/vAr7e6
9jbrFKwvzBIpfX3q+0Tz3ExvRhPbVMp5jhuhUeuTMoptDwlmAXFnjXJA7XLgYQZjSsfrNfiVwcFR
RvsYheKG7s2l1LS1DEkQCr4JwAKEbxXNifuf1z5DU0GsXxQDcmYrT6maL5O2PTeW/iaHJDc+Jj+Y
SqUVe4pCOBis/QKJfVxGWgXzq3Rb5KhSptjNmoFDC3+lZwEef8fM2o7jU+bGRBP6nRSnLxljEMTN
XO1jLALDn1pgzLNyqZrTax/Mx9kucfbLQTtJpXYVo5qXg3ZAMK3tkb8HlO+6S8g201BCJYvRsYrj
oBiO3B29IbmMde0W26BrcOqRWsrH6AGpD94fp/QklXu7xHa96P948o+ASF5ItCUypoIEHLyTNyVA
EDN6RwdyIqfJTAtW0aDPpM5yDP4Is9AvquUuKuWZPHApXk2KS7g1q7C6n4sakF+Mo1qXr/K4m3QZ
ZMNT1OjOVZHPZgNJIcgo0vzsEOhWUJS4plAWrjgSfOQ6okaqD/Et2RkFp3X0IcW49/j+qF+/yKpo
0r4WJuUrxqAh1NET/N0+UL5+jipQgGWLaEzXOJjhSdoRPd366i899OS9HknV69QI/8Q14ir+vsuG
jYaKukFdzA8ZwPZZvu4odtQnV6WZoHB32nwwpIsIUt6KncwVVpaAdooJYrdHDBzTpJC/pWIdqoEt
JYxMPFvJ2jJMjo1OS7vIfwqcRBKRmx87fmY6Hfip/AJo1h3oU2je1JWeCx+TLy8/jryYiWRmjqmt
M2uPJ8DqaigHl/dRw7en/+MCM2MmWXo/06RlqKuLcK6johuFf7LEelIbGtupi8/kKlPKVZ4Q2qfQ
qyTrLXQ/kmgVydbv+tq9J3G08Fxl35rWOe7Tfaj/6WqK3p6sEt42e1Fx7SFEYvCKwWCAKpwm2OPm
4uFX3E4xhZjU+g8TAFbEEntwtNwERp/HGCwxzhRRx8BCHwP4L8eYIqeGn8iBuvOlY8ueqQ7Cig7O
sQJ1pMe7tvmZRdpzjm+B6AHK0Lx5jFNV430M9Ha6/Lmqr2fahGIZXAQ4Hvmbrq6SCoWIhrCgh0wz
lFPfQ39I6TbjBBM9W0qD1SCixzwulgwCifYWgDXm/XbBo1P6pgfw1+PdRCpmkCa9WhOKyRT8R2BX
pDvArQqPDtYMx9miXbiS/e8xvTukVIp0CJ/0/G+1UNhdrMJCe25j4Z7hQ0R/BkUYF0c9AfWVT/99
sVvFuc8nNCBcGSa1foKtmwQ77cwsDAMDhFI6QTHLxX4g/lEVAJic7uKbCD4lx+5RXnfbyPzrqjcR
ieSnRi4A1DoNT2Dgkk38071gwxhPYF6rc++X90DK77b4dnvB23ZSMAzilS6DsWuTnRxjsIEaFI6d
cvncGXTP0VB3lT/e8KfwZPT4i2kMKOXa5g/y2Vua939uY0ztEewFyHvb+PPia40wzf8wdl7LkWPX
tv0iRMCbVyTSe5JJFvmCYFWR8N7j688Ade9RMclgnlBLrVCrG0hgY++15ppGj3eqfJa7Oxl+gC/i
sU+8xjEDdtKscNXqL023FM3BHr2HAtOujAKrMjeJqWCrhEWjvwyVWz3h9Rjm/90ZSk+VWblE1//5
Qw5bOdLNyIp2SvTihk+lcMykY60vu3atMIUdHJ2ko5ijuturD+N4TrNFk5yH7jSSK2T8UtxZs+6x
xhs56hxKjRvL9LuqCYsTWWKRMmpRrwBvP20iJShVZSr8+ra3RUzxG3M3JGSCLRueoRI/emV1oyu4
hu0+ngrRwuTeIE6C9nx12bwt6iQrPfcA4RFGHvwGRMHUmVJt5xWu0Xsh2U4qXuIF48kSUb61Yj6w
2euKl+sziyMeCILN1Q7Ux4EkiLlGVybsvQZKpvESR/XHyETR9nlvOlWv2XrW4XZlzPykXKS3dEbf
9irQDhBF8QbYI67wY8kMpL6v9GCnoR+S9uVp9E5jHW+yaF7Ed0W5Z49IJhbL+EKTWqHzzTdjOY/7
mVRcbiyE73oZ+nBDlGSm51BuPq9TP4oNr0va6CB2phMyaAEhWkUy0ZYBAI/6ZubIw4JHwxd3XdQ9
Jg1BKxqwHgVwcHOscE2f/FgfEwHYACDDGuY65EwfEknQ6gDjsSh4FNrgqZMiihCyWOpL3yDLznAi
DPDK7d4VrAtz5WCYvR11ow0WZdZQK0vRZrdYhV75XLnKU+2356luRfK/y6EjvjfisPYHyYFDuaU5
X1hMC+iVp7NQFt/7uljJZbPisQt6MFMIYApzYmYKqmDlkRShYcr0TA4xhNiYSLI0xr3UJzIJp5OJ
IJ7i0Zsm57Z57CqqFPUi+vlrq8bhrOnbVTWeSUhS68QhqDOfYuFjIdgnUX6WGIgZHM9tU55qTbzo
g2pnirEh9NUV0rdSGR9M6MBeTCL0OjeJ+iFapczMhV5bi6wsN0NRbmZebzAws9x7wq6iCrWAmM2z
IYO91rOYWmIK+XOkIGSK3qapYWmRSpiOT9NaS0lMcqt7KouZCT0y0A4S9I9Qj4+dni7aVF93NCKJ
l25xR5olAWTQyt0GQ7+i0Fq5dkV9aGtx8evG+ryaNPxnRWAINgWwaaZqTOv3n4JorFWzCBUvvvcf
2t1kkmzcRfoqfMTnViPEKbTZwH6+5Hf1wpR/zhYlSXAirkhBbRV1TegF8Y4WmFoSAg6FMUPLqlya
tLw/X+za94HfpwNMQRQ28Rk31OuCLx2l0B1FwTqM1UZ056Y5k8hJwi7+lYhuHP1fIkIKj/gDhPfZ
RQ8dcDISsH9XZLa+ktBE8mvnNKdKnSHKp+2cRn82EVVHgATlWb5T3RuQwUe59HkD1UUJUxWGPxb7
13WB07uK61UjL4S8Ftt4wokNOZNtnfu5cK5w/odqSs4qxrU3zvoPSc6XC6MMQCQGKRI53OeVwOyZ
eY9eKKQT66+0Vcle7yAmzSXMRF0i2YOKcIN5wceFTf4Gbb1QHNVLfixJr22ZQZ1qKoDNs39njDNp
X+e/XQFTZRVLbLIp/L13H67IQElw9j9Cj/obFEu3sp1mi38W1c3Pr/3bp4ipnEQCBMIS2I6ff0wd
xq7RaZJ3Ly49RsuQlfue8VLi3CMPfomO1ZaB0Fy78fKmf+r1I5TZ6IFKQK+4/uerRopbgclpwQ5C
Lr0uIOiYzYXuUsMR+/kHXnvnf6zrfy517eVXSlUqMtdPDtjEXTRQlthKHGV8U6MJxU8dWryUuZdS
OJ3+MpViSoKuomMU4mHtZ9F8UYN42KMJ2E51ToyaOWIKEOC9x4ZsgZkn0XJCNdVWWSUj+eiuBr8V
XUCgeIc/MaZVmak4QQ93rh7wuhG2xRCRCIpSMo7rUzdqq6k7lb3LBFMV0ms37JEWj0Qy5CUylxI7
9IrYsiheKIK2HgY4CoayFsqLetOWZ4LZfngv1wPlTIALU/ZlelCb11gk23ZdkJhGXSRi2Boc5eCU
e/56Kgza97q+FOotX6Cvu6wu0hnRc1ponAit+rwwqjiUe6FT3DvxTABb8Wrho+A+p6uBg4R82qd4
P55+XiDfHPWfL3nV6bZD5ZGX1kS7CkNgEUxrOOpitk7CPyna9RwGhkKynXWhdu+z5fTqOgFJVGBr
RbKIOK4VheCFmwv3GzyR+1IAkcGQ2eY+NEr/HDgB7jdenCe8C/kMlJhqoFqXLHstpb26yysXV8qb
GrOvEwpY3ujLDISvOtkyVzCsAbOxEYNmoPJf4meoDfdQ1ELtLQYSqRUwYMVJPKiZds6WNWUyrqxs
I5FQoixqdVHzeeBdK5yCeCGnD2LxKzGXJTNw5Yx2UGl+53i0QdzBbbCwRbSzmoFhTmg3UT0fnzGp
gExEavXP7/eDzne9pv/9TVdLqjGVjoMvH88JoqrW9hXHPyX2mB7DU4oMYtyVz78ImQjX4nu7hiyE
RcjeDB2XeSBs81kMkEwSaTKz8sfnNN+WBUb3ohP9IaMdo5SP1PGf7/g/LJ+vt4wbH7QGVeSQ+fwV
6Hlf9P0wjOeKusjx155OhzZnhnepPUcTHTN/lMw/iUWmI9UHGQr9ekiZiBOlJ8XsWA7+2elCfecV
JqajFq5t/DLHlxKLr/e4XfJ3IFKuj0gojdUUFdBtSMcIFgaR68IZjxad+IJ27TLPXEakJoWnXl6l
tlUsoE/ZWBwD6IrrMd4MJEnG0H104vBsTV5Yb6WxDYOzK+z78RjHq0DYhDIN1oO0NO4Cojkd9dhL
+7R+NLcZk1DFmkd/hAjDv5mOhSZBbfq8uc+JjrgLkj1aSwXb76k8JfK8X3q3fFWnY+b6ORMbJzEM
V/jz9axG6eVaTUbNOsBeq0smUEsNZT8tcb2R/V2Y3Tpsv6JO1Av/XG/6/P75pIXWj706rQJSOR8D
ec/swtXBVjUEgfoZUrUrkhbavA+Qk28sqVtXnvbdf67cjV2gtHWunFsnVRzArt4m1RLnk01SzhUy
NJ5/viDjpxvP9morAVeXskJ2XSI47ax3JPgl/lLaMfLH2HJIn8ixHNByaJcuPLkA2L/NUxPNe33N
W/Dw3ic4ItlKzb2sLLruCI6FF1ovzBpvbbqPZvcc1/dqAFzXPBXlQSJBnrBMqTgaZJQmEm3XIVGf
e+we9cWxVCVnMpNMMu8iWdFR7shvzuRNCYI5CDkhVbiMy0z3G/zKhE0DVktARbFt4lWmnCvxKA33
lowt1w4YxR/uw+IhqxZRQEjQsvP3FYbmnZOBG7KEcO0x+ejIdnCkXwYUgIJWetlioZqsEnMLCAJz
/aGNCVM91DJpb/tqfAmxsSlmar1Lx0Xv2uQXKpItvgSZI9VOgl8M9/UsYburzWkv23JOIKWF9wsO
3spWJ8EYznT/GDpFntiJdvANFH86Ocf3muuIRMwJkDTFuxDT+CH4q5kPibDMutYOCwxH53Gaz31E
Rc064Lnr2Kr39523LaVjgDlevDa9QyintkxMkDwpEVii2AIkBy14h0zpD47SQ4Vgh7wYBbbX/am3
YND6h5SMxKCB3iOuPWHf6luDsbq89PiJ0rHN5mLOBrTMrKUb7hDyythxaDih/Vax4DRITd7kOTLL
p4qcymqVWJfIfxW8ferey/UvBieCe4j8bRjPVQ9Gm/3OBOnSaevQmIXKtnHPKkwWBWs4NsvNUC5r
Ar7qvdpswvwkjGt2KhK9Q6fPF0a/1ixcxLaq7EzzNW1rNGskA4k6Kcpz7iwY5lKRzQbtj5K8SdEK
f8IaTCjEGdqEByIoxEgXv4v8nCJm6LTfKVBkOdfgrqTF0tDOXbDt+xVWaeR5xehzXZwf14lLLAQ2
QQzLGEHMldcxWhKMmGLs4y7ifl/HJ9Pc5LpTFnDJUTuvx57poBPhRRMvpfEhMfdFtyySh8Q4+v1c
ogUiinIktUofn9iBW3jr7VwJdjmiIeUu0M+G8SgEjL7E38KY20H2K+/2Pbz0wvElftTcIJWEWFMS
wdpLHL745Tq0jlG1C7DvFi9Vw7xhIOn+ZCEBIbCa5n/Ee2mmwjXLN61KysVNA/jv6kFs3RhvY3ut
WfJVcZaVAxbIfhvtUibTxLY6rH9GZTGjRuZKORZO5YMl7oPwGSgBZcjPu9g3sC4b9jSONpHQ6kz0
P2+bXpYWRi5X0W409751IcA6LzYxNZ8pkGSgiej84avse5WAqMzbTq88815dbd2IxqoQDPjiUK0t
b9H06o18RevbDfafe7vq3NKwiatByaWz4UHMtUmsytfmq1HjME+nKaEzT49CsfGPFSYcf1NclzLb
zXcyglN3u4wXeWOrYPNrAVpsu5ekuat9sNJEaJq2tqWRx33eAfl9UpByqraypZVp4cgoD+HDKN7H
Jyxo2plJku8lFJbmQCBW7znuS/3X8BcmUNZFRNlW2o2xNsoZBjo5diHOsKh2lnsIhqce62h3mbNb
FOK9Gy6gwUV2ajEKt2X9UYmcmkOqW5CJ6Y1/dQy+yRQu2G5UJ3LBvuwU1T1DTLtu1j+/9g9x9Je6
4L+P1rg6Ldtc6opaVYPdBIpqyUn2IKpjeSMaXF58V1o+39ZzQkWzm+bRl8uVzkiBwacDdDeK1Vrg
m25z92Qq55wDSY3EXZBtxpTAB/xfvT8EytWudJgAwYpyKAGwIC0qzAmYfqmMZl/j+yKGj15wLi1m
9rm4KbJxVlTirIcY2XqzTHY3TSauaxXyTP+KNUIVbCadVDNKswSeTYwamV5BfWHeqE2pCRBQUzLn
Feaz+Ikrlym1uuxVW2VYOpKMzuW0jOgrtsApJXuwgpOAV14qka9oDKvBUBwA5E1fXgognSzNZ64u
rwJY802Y7keGgFOYOU6xRkeYCpNmcZyAULbXG/jLtcTpo6PXVDYD5GoG/lxX4EFqhuaA2/FwtlI4
3xjkLqUHESjw3JM95mBxE0ROFzp6tmjx65iRvj7Ip+4+HjfRPY405Ra322S8gWh8X7T/97agnX/e
KzTsoPRxFIwDYLpgUWEML3302gEhgHCI0Gb8HKcpEVzfzJY9H1cJXUcDa00KCwIoSSXub5FiCf1d
brx0nbLKRXUpJGclalaheimSwHFd/6600oVALwb1ogp6B8w46PdKBfocEk0HAUCgOUsh8tXpIbe8
mdlni4keQyh9Pr64pvHXN/IN3VqgLoPJ2sHTFzh8zaTMpR6Hg8XYofurWqtee04TOELZXx+CLaEV
xkrV76TsfuiE2QjhUf89TXPfXRNJeNI+fgwHCLAR8YbpmCO99hY3VSABoZeS8VBMvdeh+j0h6UaY
2S2D4tEgQSX4AzWEEuIexHCs3sb6RZbx9hmeAWRCflPpD/bUZwv+e++9//ypf0NZY4f/38UEkPj5
rbli3HH8RMM5XLcSSOuMEGzsCthdjhqhuITdjDbSPfqazIl+EXXc3GoKvj3iMDdVkdxIJmZ5n+8g
j5IuZrVlOOu8mVQvkblOMYpuMf8JEohy2kZroyl0L5zwBx7ybceV7+A4rI4moAG0mf/2+RbckhlL
7SnxDnQLsJnhtBFHaN63LowD3z0XILrcB5NU03vxYIjoAbaW0UmJh2XEUXzjnUxt0PX2i9mOxuMw
4PVfA6yt1xfK0MM8keXzxJxS8g5+6UUzztAyZmq1F5CJBoYT0DAmg3XrhXxY6fx0/as3Uo0hFrlC
Np6hoS9rYaNGT765zqSzcDRFmPPwechlVCGWPKTqY//g6U+euPGn6no2xBtKlBGnde1vePKm5CqJ
LFaTzRCPB/WYP0Xd2iCJ9Rj+wuj+2Pt35O8sDFsY7iWLWYr+mMwl8S5HmxXP9fFMTlzkbyrNkbIX
wY5Wo7HHjc+GxGP8zgngTvYp1b3Jp7soJdRWa2MhXwgoU+6zjHjrfSbYIrQp5ajlyy5dADH6j6U5
0/98bNw23kW5gaFY9Deoz17lDIyT5tbZQ8PySJZ454xQ6b0Ha1M9kCvuhK91dJ9HK/+g23k6Tx7A
wCh8zHJt/hmxkTC26IYbBX3cvZtz0JXWvFwK2kHGgYJcRLIrlhVKsV+YUZYHFfH+UWQh4a63NNgD
MvCfRYGdxRz+j3UA5YB6Y8f9WsV9xsl0aIuYRlgg/ce8Ofaw+Q/ag/E3Iihr6zmduqLaCsJjGP2B
sR5p+3QpqjuL7MWphGas5ri/dXnuJWcx3keCQ2FRLev+LOQX9Q7UFQTKf4P2HoYnxVvxppHB/by0
v+E5gm3+s7Svzq5QFwRlEOrhLN2PiwYKWzTPo+fxt4Ve1/ZoZrp50zh6v+7eIglrXrgKDrwq7IFa
jrnH6VeQs05hxoR4rTanoH2r0lVST5Yc1nMlr36+3282BgkLGeBAy9Chz1418ZXoC9jX1xR27qVO
9rLxCPZrCVDJmvnPV5K+G6tIuHSgZ5oCZ3Cc+LwJwQaW4sDqCf2Al96Jy6aF2UeZEXKuwt0aV25M
JFB8cuPfURvttVBYiN5d5+6D8TAwgwV75y+LVDDIHWOHCfN6RAsFX7TqF0Kwqoc1Du96QEOOeRct
ROKUA5RDzekpY3vv0vlrTJEUtbZlUtHFYCXnwyqAml1SNAXoipAeYKTGQfniw59xSVZL7qvh4uHj
P+bhohoeTHkbGi8Cu6M37d4DtvYPcvfsufE88CE5GbCdaRriO7MzV3oNTZ7ymEo9wYI8TP+o1cYz
0ker99fV8EvR/KVXb4YqmqEo79XkoRHSWSNxul4CQq2TRZd0jmutMQ/JWn0+YMRiZHeqesFay7Yi
nGi1GKbdn4lep8IwGqG5ywyUw3ReLKueQfFZ09xpk+msFm+idNImteFMtGzV3cviyS2doHB0Njyr
9R6a9BxZYHpqshRCWDRwQMV2aoVefetUUo6pGAuT2Rb9KcdwpmqruhyWJCPDJ+3zi6WfXHWVZAUo
YZuSoyiKrp2VBR2Vd5Irgry0mu1x4maGpive2tSnI+xqT4eZixutqGOoCh3m8+oKusJMS3WMyf3e
wICvxvGXIEPZgwabCU4wkBpeuevJWODndS1/9wmZOIjJOtwblPlXX3ycta1o0L3uBppEwxttdUq8
Yinp8jsMN/hfJvyOqW4TG7zlsleYF4MPAbXk8RqXSHjz8rOBOMYJnKbz7YhSzoTEpHYqkdXv6ljf
uOOpp/3ypAzClGTsciRoIZ+fVC8WVRl5STg9KS9eDv0mEy7preyX78YuHO//vcxVa63ElSu3shjv
AkgTE7/ZgqjduLhOpO+1lTvZMMltTIcHgNunoWX7iY+uV7idviuxeRxgeUmoejxVvrFWrv2rpgaD
+wJ9xwUPhtB1g1H5ReqmRi4cyBMgIoDZu5LucY+y1hQkpnvCfiwxoXe4k1tiFON6IbzwrYcobAbx
2RIXmLiZocQO4WCPGHZb31gz0mr1nSk+TMZxyRO5WVOP2OtITlYkUCB11qontljFejarF8ILqqKx
e3UtDsaSIBozDWdYFRTea2cRwnjfBFu04a7617TgRSxV5TXBORomdaG/QynThgc0NBoh0clxGLfE
cMm7QnFGgjCzybDt5zX+zRAZ9aUm41+JMIx57tXHJRuF3LkyuHa/ruuzVGM3lli/akuZl6iG4I8s
OuQfvkyqe7wxKeU5ufQoUsnua/gYwhunrDEt0U9LGBEU/hfkBcAOADy6+uZyt2gTr4nSgyju5f6i
ty9R289949LhqlJYUKircT1xV2mJHZiRYXPGzQ1zNCmdiV0GqVm1B/2UwRg2fVAvtjMt9HCdSRex
OK4i0LMevNfj/6YXpFnXL2ZhoWDCTk0Am+sJD6/3efmmN9GyQdKW++fKVxeJfml1QnfUbKYaf8Wu
AyZ608JH1YRzzAAR2UUI3ybtkU+Xlyx9CRViYkN4t2fX7Wd6ZI/ZMhUFW4mXbp7Af9+3GPBq6XvR
5LYlEwtXvNSyP4uBULSaGM/s3KLAvvG2p5boy9NFnW5qqK6JpL/aIJoghGHJRoeMi97I9dal6y3y
nnh1obQ5X3oaX+5z4vEA2rnaSCJHORNQBqSed2Ozmt7k9b0AOwDN4VuKn9ZV+ya6hBoJShEzV0CZ
P6dzgeJ6VzYnFlrDufXzT79Wck7iOrQ2nB8iewSiIvnz3miOopEUpjY+bJ1f+yN5hdHlLlq+1bY9
Q+AjrDu7s6vtzct+gfo+LotFwXRlgwf/+bJdleS1IjbJQRQyULjY6SzVzpvkHXInaO9FgaugVrXj
xi6iENp+MhQl+dJ4EVo23OmwcmiCZu5V5wQ9ZNTKixBkJ7COYyOePfQJo467W3euw7dp6fz80G7d
/NVGryuxL8JEJuuAND7IjsOw5IgrkzmWD/g8/HwxeXoD1wuCcJ///6iufQ+R80EukbL+YcsLkuwH
GPv28oQwJbPnm9kKu/u/5+KWP+VXSIr9BqY13rCaqXw1bPdx8Y26RE0Oyj2tX2PO4K27L+Ov+KE5
1MU8wbpKmoUMctLZeFfgzizbDJX5XMRoFuB0winxptxyrf3uWUxK0EllDZ/CkK5Wa1FkiljIafbx
5EP4hRUuY0B+KVVcXY53VtUfyhypCYHftQzXTp4JfEECCpVUxE1Qjw4Yd2SQjkLduDe6eGlZ/n3t
yzf2668kbr4qkRmsQtWv0yBd7SiaGfVx3PrGIR7vhXLVOgi5pXZWNfsyxChlLfRnE/s5f1VXxzS4
oaL7CgFNV4fPxQ4yQYrXJsOuVZu1FJBZkZTwEzz/rGT+quULifw9IO6WR0IJYIQbqx73kH9m+Fui
oiQPohzPNcbnKuOvn5fxV/LHxz0ZU6Klznz6g9X9z7y2r2oJx5MSRKaXZpCkMAGc9FawpOoE/9Vq
b0X/F87Jl2L16rJXB3kbk4mmlTgeBel7Ovrrlpa0hwEtsQZyvGdTV6WN1meuks5y5p5GYMBNjeZN
1c4UP7mHxDSgwvr5YXyzgfB+/vssrk5zyRcKPQeGRx8+zgIVNSLhkk0Ab56Nq+hQ/9zoRb+9II9e
Qs2nQY++Jl5OJEnZCpKJmj2NjYdNiwLRZza6VI0bG9a3q4+oB7YOHDywpFI+7+1uQjrcEMbxQeN8
R55bxgPmHUuJmdO4TWHECxEiaqdp6ALDjUv7304TEeMvcYyteYuY97UsZwVQ9GOSSUgGR9zVUSO1
oSWNeRIf3GjDOLejNzFrqiGBINeJqmdUy7BdisXMSgo7znube1PkF6TLRY4Rm0bgDKjvzwvg44Ff
bep42ZJpLyNE4oO42h+atot8/H3IQdZ02/KotlInFgm9leaKnq/9zlgHrjwPR8V1VE9ksDVyRkJ8
9quDApOgD5sFATqD/+BHgT20pLHEf4pCcpL011AnJy3EZlEfHwoJkzSjIpNb32aGYA9gDD//lO8+
MEI26QMh9kAtv9qSBd2qkkHP4gPAuxG/YGEMzDt65yS5ta6+NLzsGpN5NkURzihf2MNoSYVeaaAq
RrhNdheh4gPm80lemwJQdWMxx/8/dLvfXVXRwJAVqKQEZV0d9l6tRmqToCgQWCLEmvYY0OK7UxNd
pLjPsrL0+rPyMYho6j34PiWs1V34H9nZRnmDp4E93hJ7fa0RZcIooesyx1WhU12h273Ri4g9zGhH
9wbBJuN9G2ejpjYiUzaaj+0NT4Gv7ZBEnqzJSQbQp5rMFz5/0p2iCW4vpu5BY6tsehkWx7xtD2VE
QgfHa/9X8he4eLckLtAuGABDYyPg/osGtrl1L9On8fnTkbEakAHUTN0A+7ja0fkrkuuLajjlC4Th
a8bZnmVPgPw0LQYNWdzfVeBHPqBECtw4Zry115/XPJD915tQJWpmTZtG6fJHWf3PaaakVVb0GnyO
SGO+FFRbxSSddR0U5FyKWkfx4c8QVKag1CH4lrG2sgssdzXxH1SKRl3Ylb44lwT3lAXyXV6Ra+Wb
cznGQdJtHTzmZlNjZyqUWXhMTP/WFeyQJHGjFmhMmVwAcaX5KVmRTAZ38WFyJHBpszv57AVvCsxA
5mx1qkELnBQIGMq240ERxJ0Gstp4hAG+sNMF0a6p0EPE7qHCYsntLZzSPMay3nm0wF+xMWvFuwwn
w2g/8TrSraI8G+OlqjrU2R6ORDkpAZgkp8uofg7xWMnyKeli7qUQYbL6vpXEdRm/x4uUHANpJtwp
mYOlhoqVFCYYIkC+rfFfRkfGADid6X990eaPFksR/gohfqd4+FMH4h6pjjmeLGKw8mheDdLvQZqs
pIvI7vnWsDhcSQWhh1hwJu7aEzUnzN9CwZjrCcrTYhPGlm1IIHKiigA3m1kGDJumjbZp1M6Zz01N
Qt/Qm6JNLsA26n7eZlO+9DCr/d52o8uEPup+saB7VYoXP2qYawlbnEhiqsi2jR0xfg8J3RIiHZfZ
c8mkOUj3MlNMXezn1djPFSiXEiob38Oo3ns38svUqEx2/xUBasQxVRuXT7n1dMOuWLY31uw33w0A
GKcOQDXf8bXtcSepnWGqgn+s5Z2hzCr3Hg6umYtIyqdvt4GdXEooHMclCmWj32hucOPU+1qFyJ/u
4PrL1XMty9Rx4m+8xemsbU5cNzD+ZNEDSNKNn3vrYtNf/+cL7dREGRtFwOtY2uD5hqD3pQeX1hUX
GhZe9ybKJQuRvWTrErSN7s1w37PhzkqrXW7I80C9lPHdz/f07S2RTUtfIOOQfZ2M0rtGVWm9EU62
JXo6h5+gJ69JsyThwG0ff77WV7YiHFDQg/+92FWNmepDHAil0jwodmQ3M8JOnXfJXhx3oX13F9uL
367zJ7fj1eNhsG1y9m61+N+UgZ9u4PqQ0iTXzLSgCXZpeYYaqjexjURLruWp+ufUgCtqIilzkd1U
eOr2uMXHL1J1SYwX7RbD4qs2cXoaOjo8jCyoAfWrpzEYmcIW0EMds3pnVCs7L/eS91hqy+gtxc4u
M9YEF2vcY5ZqTtW9//w2vqozp+sbvHVcW3DT1a6qpEbVcmSIrMYekoOviA8U4gYi0DIxDxbXZzzr
mBOF2d9nxSZitIH03oM0EOCX9fO9fLsK/7mVq/K8E8dWqkcBaLOZZJESuQ1AS0zhreAxFpY/X+z7
B28paIgxXFTRF33+DP0+0yO15mpR8xoCgGO93fWEBSpHOFvN5EKFepg9EERQ6cJZ19z4Dr4plZAv
m6hx0WHSi1yVb0rZ64JcZARdAIfmyapuC3vQOqLDe+xYL71aQP58vvGjp3/oVYnCT8W1igL/I2Du
849upFTQIk9rHhL792hns2SZzDw7/x3bh3Q/rPbMYbsbb1X6BnKQCQSYfK8nq02Qh88X7TR3ENnO
vAfznB0AOR7N/bCRz+WvbmPcD5thEz0OG3dvHMVNvrOO+qZfE1m5ao/Jiu1uJT8aMI9i291UB2Mx
WftFL/2Tu472+da4BGtrj337Y3DyTvlrto4e3D/RA6SxtbIJD97JWnonRufr8G6yoJNwqbP24nE8
x9t8pR2Cff80uSL3om2u81W6qhZEG++kpbV3j9m6W7cXrN9P7sG9q570O+Vk4ZmsrTGdfupP7lt3
Ho/WakqU9PdkSoKvL5sbkMkHgP7llelTfwE5k39drdNUzuukDIvkgOgVkYEYrdRkXgUzjUGqOhtb
jCkmmkRGfGWOKG5muRCGHM+cD8KKKWH8lL67xEG6M3halDOtCN3HVtCHtrOByExiALoVJKNAW+v6
3usWenMq2wcvc35eeh/Elp9+x9V679UsquFsxYfyV6AtIF+55+4VVkV8X701ne0+CySTV7A3Zvzn
QLU02rAbW7ZmpLgfSsga5R5kWbtgiOvh2uG0kK9w+yYsLprjX8Ifk3EjfLDmNMJnbKA42UVra5RJ
d2FBGQf/32EU0b/gFfpA6qsy6dLsGg6mznyVv01KHfWJdk1FDtHNMtGZUpgYI1Lg2urc3+uw9kbH
K+bp2SXU9jhehOfk6ecn9Z+ZyZdHxTSM8GCFTJmPA+yfCgH31Kqo5S6noU6XwMgzj0yj3G3Ifzvi
ChMLr0pAEzNeEjorIR7m00Qgz31I63wm8qLS4iXVeIJYttzl2l9V3itobbRq31b9qjPRDg35shKT
ZZifFe8xxIHAOgewZlIhYpqgTkxJVSoXldCvC3mgtPX2AObPjXLuGLSXxVHulXVSZcsapRZgxRvH
pgKZfyz2Wf+CsY9ztvp2VtRvkbKx8ufpR7QGbn/J3HqLe4awuTeT/1C99iGvOpkM6y6R94J9wJIa
tQvieSvGWB2voWEo2oPKtKgb3tNo4kLPCAdTyo3RGo4MGxsjeLx5pJXiQy2HF+nqJzl4p9w/tcNT
DABdYwFtBAlzHxFakMSHAGkxPg3Yu8hauNSSYQatINMbJwP6yy+hQaEcbwrpLFoFbinqIgRVngpx
WaYxMBtnGnEJCHPTRltMxXmbwp6BGSizjlmUEYTIzeBjdcPgUCpJF4DinniLVL+UDKSgEWYoIhWP
xuzyYTLNPxpyg+F3c4VDJ+sQ/W6Eypr3wrkkr6LHkEvUHd2LF75M1C2ZJDqNWE3nlrz71X6y+y8J
UdXr7NT3J88j6xa2IL4ncoA5huEMXn0HihfSJaRmspwGbF6WYchEEIbSznzjpRVbNDkoAgx5IZXi
noEt46SZjlGcTALcKLdOoNPWDuwrme4Mj5omzUYkByyqIcQkKSoW3kCWJ5h3xxysgiSTjvuCH5F4
cJqKcRVH4UpTI8fFmRGn43U/Or3+Am16KC5tufSGbl6qydYMdKcrX/RS2rRt63hJdsrCEqMMjbTN
fmYNfL+Du0rxne66Z8KdbKifeS+sLe8UYQdJ4G+DL5RATjF+PgnIVN3JNqCF7afnpkWHFXMG6MEK
IHQxhNqinlo1bUAhBwNLqHYVHbI/RnNSyJdlet/Hq3ZwoVsXOyPFj9LbyEI7j7Cd1O7Kzt1xHqLX
d9rypWCPcb2JrNs6SdavXBQtaoZBuGec5UBeuxmEsObN9UzWLYAiq7qwp0nm/5B2XstxI9uafiJE
wJvbgivDYrGKVrxBkBQF7z2efj6oT8xIFIOME7O5W62WyAKQADJX/us3afYsTvLt+l40WJWzQeQD
RXINEA2M8zvUXx5/hVPKkv41x1hAyAicNpFnVDNYMLTWadqtT1bMB0rF+3r2WQl3nJ5mQGyJVPsW
L3WBVV3/jinNTBtYQYCcaT+kFA0Pch8dRgDEg4o5QGpoq0Qh++byCvYTCp36XQUQxNJl06bPxvDc
YEbdM0WvJzxJz4aKW9cYHfi+Jks3tRr4kFLlEjAQS6g5uEuGyO+RrjD1roILmqddLXnJOt+Moy9E
7yuQXTJ6tCY2Yayw+bme8p0gNnYx5Qd9nl3gUEIaU5EQWV6WASp6xs2YpJt4xiGpN6+V9fGBU0Rx
T2eFG4EFr46QJBSc1deJXWuynKUl85Vo1wf5JrxZxS9j48F8qGxdYrZHMrx2fE043/0CDzB/AurZ
VDpazDq0U2JgqtnwhJDIq+U9nLAAg55TZDPxDSasJIG2sHCrwjRLMgJAJfqEvXDVzcfVyiqEgaAN
O3wjNmLwo9ePooLGEFnmIj5LEj/K7NOpP4ZRdwbtJupmFywPSQpx5+hSVlpWpLZebJq3qQB00mZO
N/cQ5NUDxmB1WdgxD7aqYduKuX9Sf6MVpkT8rHD8Y0n6uGkV8xkIn35nH0IyXq93To55fAzb+0x/
VwblaV1trAwTwVg6pmnuj8xhcm03CvlPrgD8oQPLtMngGNGLXr3LUXWdS6kr1qlTJ6bbTBRbIfMY
8x18xC59rktpG5Wrp9h59bOIeJOWft8tFIPvKTkQAbAK6xm0yrdZs3Ymj2dFxNdYv5mGfiXklWZ3
eXhM8JOrtada7nn+8P2cbdM4hPoPqTUlJLBs/NIjLHUCNUf0qkWG8l8bDmb4hDVeh7V321+y+lRg
HsOPYhNhQ0bNbWH8KTHTLuekGUBeoahm/Bl/pQCzWQ9QSCpXHx6zZGssXp26hrFOFpuugrGJYDf1
qpXIPe6s5ranEKfdV++l8ReZh+rg5qljxnbORnzembkLXijQjGr8+blJYLQ54kA3+Ubg4zCFy53k
pM1e3mHYASWFVGJ3ITZ3vkWpWiFDy6pdJTitgD0SrM/xPI2hXcy1l0Ma0ALrtkRNVCAKTXhYp+zc
grqFA9LiEC854hjNzZhptpw8C3x/GdSebE5bmgT7uJnsVGtf6REQsTG1NgYRvPD5gblN5z3NLGdE
wkqYKcCUDAEljEVfa1+itPLEqDw05eL3HZ0/Wh4yz3OJp7Ag5wd8wUw6Xry+g/okRj/LsNqbGrMp
bn+g9xqsjQb7sDbLbkOcNjllUV+2CtXKWBF4xZVYsF4kkxeZFDlhvtI0Xv5RbL3ILK+LAeFrR/5i
S0Ju2fxU44s6W9EmV3+K4IqCVIHVzbEfwT+ZY2JaKE1oAFVijESmtKWq8NaKJZbJUMNJoKOCPRvx
tDF1nh1GstaOs6JQasLbnGInREKIxZoh/LTaZ3C1uT5LYUJH2A9CfS0EMBOEv5JoTzdWkB3k7L4R
d6hTf8/gq1wSgvKCB3NzXJeA3AjfZkW3x2KhlBUQ9GbPWX+/dLpjCcNWirBd7/tdIGIszTqbBTf5
ONrrkSdfCeL96s+5OvBJEQq91oaCoBjxrg5ov4Snvupc6B8kyzWe1P9Q8P9h8Q9KZtv5iMtcUUqQ
iiuP9klM/QDBRor2daBsEvDfeXpf8utChIw5XhfGjdq+lO1hOrbdbTUcrcKOOgfCP95PwmRtrBYo
1kDEtuhElkXveRM7UWgghqHLKGRuYazOnr9mbXjJTOlOLTpU4SZPLDRUkAoFUV41ta9yXt8sWrQd
JPUg1uPLEOeuugKXmepIfIyenplLDdo/Xxfo0oqJfKzPYTfSJaOBZ5r6xy1ZJ9RmPKT5NR06KjCD
unV8z7sJ188fLL/K8Ixz4VTiuSjdf31o9btDf9hFCeasN5lcW9dw4/C9YJokgaHA0rt+qLpdQnRv
+BYhjQOcRhQEyQ1IZROZe7pfZXIY8HOngEsPbfpKixnn6FR5gK+Jbu5+TV3ur3ThtWz28nJF9AYp
p2F/M8Z3VggSWthE6bDNRBLJ6tl+I7H7fEzhbgKJSJKBDeLfIMEUZ5ZYGGJ0ZUzXgHJyfA6zhwFc
NKjvIG9gMlqntgI54Ts88jPUCYshjLyBJ+CVfBjRWSm7tkZ8cYgJiUMJbdJrJRuuOYYhVMzvSFSS
8tnxdAAYGehHg//44eGRlL5qVHUCCcGiccmRgW5z7E8wrYWLEbsVu5BkO9VPRQErA9eGrio9K3LD
6qbS3Nw4iLqXRP3GelQtcCI3GH+U4aMY3c4nSbwy76vWz6FKBH6YX7NFZnGxhNeRLXOhXtrlpHaX
dHgNph9yuG9LdU/cWhC8CGvZs8Ls2G9YcLfjdlejqageQsmRKaZMrFiT+1i/BPpWXp1uSb5p0Moh
tgidq5omSk9ynEsvRlRc3TrSDWqSxwhDZMlvpUOduFhQSuW2Vp0IB2Uc4FD+di9C4Hbxruo9Da+z
9JSFTp/8ZAlEKI12o3WHX8lyasr3uNtO2YOZeH3kt+a2Eohfx8E3d6ziIGHrQ+Jh6RjkK8D2KbaI
FkvjLo1wJ4y9Toicll1GgoobeUcZ3M0QtQeqXp5kM7+um1dRRFO5k/pzqO+bnCJmhOAX3bT5+9IQ
Dx90zJcPX7/Gn7UtgeBM6DcQOXkYPnTZrUzKurgorGs4rwgKs+B+QgsRXYnRFtNKXNrH/DlVKWL2
07KfyKYXtrq8+/ok5E9qujU0lq0cXBzYbh9qurCYjC5qUNym4z1PftdBFl3u5/DXnELDwKF4tEy8
6Dfd9Ap1OhDu8bBcJUhD/yMTMJ3qWzvAs2JR4/1q5PP12f1rqknv3kIuRi/TWLl4H4ZIx09zDnCb
XG0eYUeQHb1b94rhL8iabQ7DMz9bGMMO303un3RQVQmvQiJGSKU3/hEiF7m5qHkrDEcqIydvRluV
flikCNBztXXsQRaA2khW3Ql73VRyYWa6i15cL6HJwoZvo27d9cq+LVgV+7daIxMEQXPKLvA8hDzt
mUxmrIw9S9i/58lso8llWx6v21pCRbvQ2Axj5YpLflIRV9Lbx7sSLzwigLT8h6FHOyM4WcLy0KWX
jipEgOIWD2RohXclW98yml+TxHIEGa/XYbhI/fWM5VIV+ePMithBgwUy0hwRsMQouJfTs0FLsaxI
CNYlLyxTT40ftMBfbWhwpp7mcUskqlf2ndcIDZP/paTcSccrSxy3VqLs0ekGAZ4DooNKXiZ4B/+Z
XPzFmlzox14mqM1kK32ZMKEwkXK0qmrjtOa0bOGwAcZEnS0iGJ+UbbUcyy5FtkNtAc1CuYgsSCzR
nplwCkHeKt0Tg6NE1GE2bHUM+yRvWVadysM43/daY4/tm5zdxKtyYyxsuZJpJL6tXupFkdm1cIyj
1qFF71Ti4NWWp1jKVRn4OdbgufWa5lSPbKZm7qM6k8c+YRL5NBUx5f21pSR2KyxeWUxIVe7G6tlI
dFshpVRgNALCGqu+8lJ+DCtDz+gjjHYorxHMxZb2EJVgmMZPU/hBg5yJdnZmNruSJuxCqM2NZtx8
8+6snZK/CxTamXCK8LQxLXgpH2gYVZ0Gc0Rz4Zp1b22lyMzWY0KyJgyubA/OhsukhV+0JrxPNKsr
xM7fnMG/qxw6JgnfJPgZOoyYtY75A8KsZCVVGgEuRItJAmCaINzrgeiiD6avgWqv0Pyh/IWls/Re
sIVUz8r8ozSepeCKqu3rc/m30UKLB1s/VRQ1JhTzQ2WRJOJgdsFE3UjEMooULICre5Lk07V1jhPa
N4f7bOL663gfptWgtsqgSIvi7kG0l92p9d8fgw1S0m+UAGud8OEeK3jy0VrRSR/5hxqelGIujrHA
5sH4CRK7yaun5bu+8Cetm3V1ICYARgvRxPqH26gufQZhUv9t2NWXK9aYWPdViNwYjLy9B1jSQU16
NbJzVV/to4lz/vrufbJU/n0K67P+x5MUx+M8xoaYXgnsFjh6Fl5boAlRcAR6DMjbovw2tOeWdD1W
KQVPkSluYJywzZm+u7XrmvNhzAm1ppllaPg34i3997mMAhO2kDEcYtB5QUPDdCEHfA0NwC7eBNdL
+3MKVXLdFgWqcmrz+xKsrE2/lcB/cvcNRENY+ZIsZP1HA/pjVNSsGSH6DMWdepztlqTn7pa49Q3M
nI25FfxmU9jhN3fik/cIAIgtz+9etfHb4faPQw5NKw4BYRFkee5pBAD7J+0vGrRwQsval75LR9a1
z64RYiixctQnuNWuJ/THAcvUMGdNI0WtHXvUPgG6UdcI3hL6MwYOsWl4rNrM7UJQNLjdlSpvQpFc
ycU4BcZtOmHoHoZ7oz3xprgF5imjG4X9oQuAQYzDEgS42i+2IqS7QDdpveI/zP7Y0o4shjQrJFzZ
4K3F5F6dTu3m9Pws28fh1PuFV3l0OkjUfjedC1Sc413i+NXmXt4kmxdz426kzetr77dnaVPuwVxt
imii6sDn+X28YUa4a+27uzVHS99d2Ks5d6f6SJKAF/Ojd573evLeN/6yWbiv8eYusl85wuUiuJfI
uQuxBp0OuZ3bxrXp0OnbAzVsTOfmvTqkNuOwxZHkmiKDgMnYtlyTw7wZ9tujZd/42Ce63aNgD+Tc
+0CNGy6BH8Ki6n06LAcsuXry7DYxmmmSQrfpXnULB6nzY3diZUSYNT6/IrNGSeuprrEF9Nksd3Qk
3YWWLX276kfxY73K3OWH3Xi9Ag+0ZFN4r8Km5ku0j8/e7vKOjQ/WJ+EGFviz9PtCJ/5rOLzH+2VT
260f82vo4lLAsKxfsbtwgrg5cLGM2rSlwWcPh8jJ7W5LBgk/fXfpaCm8tu+1fxfvS7u+T5Ev76dD
+b5s4328B8om2o1cdO9379u+XEqfseBPShs0aZP74eYdpCr3zd36wfk6LrntX1L78h45IYeOHG5Y
zMFC9/39ZhPxSaz/Tu5DM+Rcpc1ugsWyfm/IBWATRWRa5rze5e5rzN2843+tfdK2r+sfZ/x0zPW1
/ErCMj/yvuMydrGb8ITd3VX8/R1nwiEJ76Wfc+cVzmu48Xeby46jeYetc/CccoNa/fUku4b3Wm/C
AwusQ+Nzs1y94jNKS/+q6B+jVKPTK6EAo0ET0b2ooXaVEK3pbJa4X8HPbYDFsBjOS/CDgtDTDAl4
A/otMrvW+2auaGDdqkB/1UwH0TA8q2SaG00cUlYOmSubnQPwRHE8Usue2LKJ4rPFRFwDYUlr+znQ
NwatSoNORJvTuZsSBoXo2aAGpoKDkci46GGkJUhXaXWjZUB987SpU4Ln1JslflnxYWOnIiRVdJrB
1Zuyvvi4qshA6IJqoOtUSN7ivsWEI2bA7nLnaIGERYtvTpZd0Qe4UqncWsIeeL/kx31MgTy89RWo
bAwiJwquKhbbUXRaOo/a4quB4gWRtQlpCde0AEbpDsiVfXhe+T0mXYZCNRzxsHVXjYwUrNnhzmzg
B2W8YStxRAlB/tLVHL5ZXYiNMk2spgfkNp6YGHLpuitqYl8NEk9oZ9Hn0CbCRlvNzkkBzXA6TsXC
VQUvvwqAbau8c7HVeB0K3yyfatBZqdIR+XdeEcvnwbDTjMMkB9xxK5LAx9buI2jAluwWpnKn4kVY
1MGp0+b9mEx2TeauMgp+HKN+N0xnTLPbssAmR5wsL14CXy1xEKjEy1ARUM/mpsqOUWTJfhNgnBYQ
IrHQxF2iHLSk88e25qY4cXwt9lvRi9U1mAeXgqLHI44SsHqS6pxuvOYjSvHMi0LjPYPIl1O3zwo1
qFl6hSg5Q/wg5bLTteJZW+iCrKb4LPyZkuyqlhlO7vFvnWqvwYpJLmBpabsipNxWGrsBRhlNV0Lf
m7A3zVHC1eNbqJ0GuBIE9PhJHt/OtJa/rlCQXX5SFqCApCSgWQ+fZ/37PxeqoioitZCzq+Kpcggt
9mQ/fcGlYmfcJrt5n+0WT3vC68SVvNmV7dkd3WyX7YLnge8srnAI9Iqduhf3ytv6/eFLsst/qT6f
EJMdKWyrJ/m582o32lVPpYtbzAlLcB8Ztc+mjD/nQ+KNjoGGxOcMT6rfuqse/oy03dXJnsx23DSH
RDJvuTFt+ZL4gWv8MF2TJMjanbz1y/Tlve5nO90vdpj0/5L3k6e8FZx6crN+tMqX7g985+IpxEYO
XvPUug0XG12xLXRqt3PAeD2iXjA+zK56l9N5kjzRVZzWRrbC7M9KsGfu3db+AsYzbAUWJxYx4BY7
5mtgTVvn2MRJ3eYWMu3vhTNlMoQM9lr7pQ8wdKphBfvwlphxa58+J7PoOpcS/elGnmALrn5Dq9wx
/ucj1Y1xVDcxC6O8EzgAtIj7GE1+zPfT48V0C32DV7G8rdM1NAAbr7UjoKngGteWu37QG9aGtuQ/
XulO/yN6bfA/tMUfkNP4wmfap/9vk1C8CbbKM3Z1m5thY7mBc8n5qHWqnh7hId8mXoDjM3lM/GVu
qzcSiMu+drCYczWXfoaX/FKdxa9cnKMcuMBX0Fo46+JgOiFDELot571eKWvrlXSlOLpdMM0XTnkf
upzsZV3qgzvlwinzk8SZ8m/Dlk+9J50bl7LdrZ3eIzXxVnNn4P4N/+da5huAnhvaIetPyTfizXpZ
lm3ewPujvNBv0iPtLr7UG1ZDwd7dvZ5UW3VfVVt0Rdac9UujHJjuaF3/DLfqg+ZJjuIYHi0RT9m2
vrKd7wtP+v07TK8PrLh8BTtW9O3C78J97g9bc6fvgvXrB7931quBac3UGPrqrtliOL4zXHKHbHUX
+nAPySpcP2U5SIfMS/d4sLoJfQb4pAj6vfZIu2Nf/T689Ypf17k+JoKNsh3fM/6+4EcoNQ7s0ikV
jtHpv/NYz2zoNnSbdt1r6us7Oit27WiudiGG2TcYwhFLFQKnnix/cuOf1XV1HdrinbzJ3NJZv3IP
F1a3OTfPOf8FOok9encxXhQ3c1uR9FM7dzpffcy9xM297l7c4vj1Or8WfuFnPvZT/NPy1W+ZQq2d
teu30XvGX0XvgW04pn0QL7prOIlv7EZ8irfJMTvOh+Jokvyyq47iQaCPtYv282HeVn7qdX7nr6mr
9FXc5Xk4V8zMrugonK/i1jeyM3EF0lGx4xvx9/l2tuyoXr0Lntqd5df8o+yJv/UGF1O1wQW9cOCD
2pVo81FEdpz6E2W4v15Owr/XX+ctDVmyTXfaTnOIvN3q7nSjArq68SN+A+7BtB16QXfGT42laqM5
8StTEtek7NSL5qwTFfgQnl07ogzt3/G6Njt2r+HTUy9yE9d8rG8Z5t//nTvtqTo3+3X4Q4a79HAB
Y1gZCGyOAbAQi9ND3Y3b7Iju29fJ6Dv0HHGN2xXuEkZ+3sqP0X4drnWoCrezl6N0ZKHnYvoTPVZX
3EYcrjpnLvePe0ggqs/3n+bteOgP1q59XX1hiAKWw01iDyMRzIGb+cIPsHuvfWT18ZEGf4ez/NsP
UkFHkb+wEQK21D8gPXWDyUobL9OZbnvWw51yhScipCriy3WnXa67B9IRvwsw+Azi+OuoK7L8x4JX
UH3hU9UXdzCn3IWZCN626IEAOj+/Xlt/c7H/344bG0o6MshZEMeh2JP0j92Zeg61sdCs4Iz9Q0ku
LPMmG3/lmmdJDW6HwTbG66h3m56ictOr2Cp5EV1nvimJbppF98b62RpwXWtCmrGabZTOiLRDqugU
0g1fpYYCyXxi7+T1vopxOJyOOG1pyfuUUpi9EVHVh5eoeagwmyNn3ViJi4JtlT6/muq2Ky79t+DZ
OnwfLxopkQJ+hlAXJ5O/h1eX6zaqiio4l7mfxf5QUeSOiOmaYZsQb57uZOtZjZiK5PabnoD2N8Lx
33grQO6UkeJKTP6w516CKhOwvgnw+zxVRnLEnsPrLIprXaaNCFV4IEIkxIKzZ+oNc1uBypCoF1WB
PhhCw7tq8vug6ncpQXl1xPTg6cIZcJnJOpR9PV2H7rFa3ixbI6PXxCaij31k5L4ck66ot1jnnVfv
xlwJPWv4oTDQ82ht4pqct5kqo7SIUBzsJMfpGDrXdBogYyXmQ26NXloZl8RK3JVk8/Vj+KE7+c+w
fNQtxxPhvdO8DkvoZDx1srDdCfIJt7oBzyLj0HfnSn4sl7evj7tCkx8fBKLWdUziIe8oH6FL4iz7
KiqS4CyKOHsx8s0pjLAHpWeAMf7/37E+wJapUk4C+VDBORSgpNPjW66D4BXT32j4pmD+dDRBhpm2
1NUH77dC5I/pQ8MGdgijNjgTB5WpdqwcC+ss6Xs2I9IIDcdPoOaYLJ7KN/fxgyfYf/dRg2xvwILH
uOCjZYFaEJcjq9xHdaldS92SlywYz7JyUQZvXCVm+xLHSBkeQ8XqGze2mtyo5qlXrggWVNaEE9ke
m4q8H+xmSEDdyCgk2CD/GvBcHILIK0Y7Hu7zjar6S/CdOPdvBO5/zp4EFkMUQfZxy/l7XkiyDhf4
VrbORfLcDgoWPk9QIFXpsYwvCTQxufrmTv2N4nNAE0dA8DeMeblZxm/zlz9uVBVMYxYtqnDu1AvK
Qocu4arQxlwpkjzA86+fQO03nPzX874eT8fVAbXb+v91dvrjeMWkiFMFCHGWuCMoBYv4Eo6QmAcR
lsmDUFOiU0cKr+aMBWwc74TqPGtPIcBTWr2NUF67+BBatT8NzWE0ceip5r1RHNXleVprSdK/2l9d
cA8MuCmkW6ND5DFxr5Z7RE+YDxLdrfeAqNK+GPZK8JJO/UZWjx0238TYZnTnRhAJQv4StPlF+iC3
r9g8qEDA8r5Q2ISW14PQ2ZrxilfxYJ6l4mzhlBbn7/gAqU3jBCos5OBNqvH4prDHoftcaKcSyd7q
K4o1DRzvfMDUCNXealuqjy8kyWwW0HboAHBr3kSMWBOEo/lJhurNgmT1K7mfxUHAOoFkqrG7QQRs
DL41kA5+u7JS9Dz1NOtE940w2dTJxdeV7dmzPR4XLiACA4UJvS2K0p36mhVz8bJF9ZoBDHnMri3h
vhmxE6G2CNi0yyGu6ayHyzU3KewvNYbIsL97wwRN8FPyj9fTqdPtKqTDOlibfkU6wSzjUe6EQ+WF
40siWh7TgjPN1ynMAz2tX5cOu+3iWELTVSCDpdaCRhaSE/nwpao6g7kbkPQ20uStdyzTX+v5xVwN
vAp4E6IHagsubzdlg8YYQjlnwc3EmV7C2G3COH0kSK0w3zM+t5kiJz0ACSzaMWs7CE9P1qqkqMet
omRnaYqva3MiS5VzL3dtGu6jOfC1VIRnCWsbBrOUnLo08Uyr2/RsR6XkkY/KTY3zwkMAYt8AwLYM
ILVQy+OZXBncc8fETQCULe0ilhO+eMXVDM8DyExUIgwQsdDBRE+yDnNpuL1a7gflBQuIaXOaoI8W
VbUNUpgfMjRSoye9Awh2ajdadYs99l0qGjwzu5ZnO407nztGCAekngdklY6FB3qoIDuOHTlsXc42
yKnhLWGblWiBjecQeUCFocB9TikjasXN0OinZgIfC3QI7TER9PlNqVXuKDVXctBfYTm0VC+jgKLG
ZA/fhdt5AW5c0xzI0Gu56Tk3I5RaAq1VVxREG6t/kXTkygxZKuNt3DxaqRMZdv5Tn1ocAhrwyD0O
NWlgJ5p01ILaAdgxCb/Brj/E3q4vYRL+1LVLWwJucDlJrrupQYAIxNfhl9raFk4OOUEZhXSc5B3p
p7lO4NAZ9y4hnG4kyLQpmxhTIkyg3lVL7/SPFXODSYB3WYFuNQsE3G1VOha5qPPU/pz2s/zLxBlq
fAlnVDOMXzysC/7oLUQNNMWeNykQZXybb4e2OiUTtHP5mXlhaU6qdtQGCDF+L+wLzfC6hHc8PUkZ
5DrlUk8PKMtqFC/YqxamtjNknGmyCGCQJyU1nVijox+86JSqaoTrIM9zLK9ex6DwVYkHKNsL4Zks
p0JB7Z+C0MN7HDoMAKdrPZydvsCYSbfNkj0hPzOaLyp24gQtMiVpsHPE+GwoLzh6oaS+Xp0Ail5C
kSzfCRg7C9VD0T5UunAomyPWcZRqvKQ8uyMEG2Tndp5eN9ajJoLe5a9S01EL38+Lfk6N58iwoPbd
1kwYgjR7GS+FKoVXYYx4QjM3jJilxJDmaPhPTGiK6ZYWwV4NCubV7AUzbIwMRFfHvhjAM49ykmux
gV23tEPLG+OlykVLVBagu966GCP2lVOzF0bjYYqfzBqb47o+GeWLWt0yyEgVpXLYGhXzrdJ42YD6
peyuqhp9KbbIObLwXlSxZWdpM88jxCQpQ4KmPlLxZlK1ldnXFh4flEI+zaFVdPS6kuEC9XObjMRL
pDTe5J8sFRb3gZc4ndlSk1GQEO3ZBGRkL7LTLPcN3uSN4uUyGYTNWWSDbZytEOokJ2EyoxuisoNd
5zR64LUms4qw74x6dXCj7NxQ63b6k2Kcl/4l4DiDHmJwhHgeq/dYubZ4saaGajwC+lS3WfQLwaej
ROgW3HL9FugZuYgPWqrtsfDa0BEz3TpmX4uEIpd+Zf010whEQEl8zvJXXHuwgVac9f4PmUwuc3bI
5r2kxn7XoTQPX0ITTkb0lhLFRtIomQTkadSd24S/MkicjSZxPfrW4h22UF+Y2FnX2MlKXKrYfdOT
lP6pkNeKwVB0uoRkJ0Nn+rtisIpCjYs2E9ZScp57AhT3RrCbmf3QkMsjwHp8xgXLHOyo+qWluaMy
xUz1L9hD5Xehw5+dC26GSDkhMepYYPx9LnmHW3vYGsGZMikoLll0ijM7Ym1V9G8qpQ/Urf8KMwOp
/H+aXVX+UCg1Y1wuihYEZ6qWeHjWJ9luBNPLJMthVVRm7EXhucD8yPqBOhfkUVgr1oZa1ToP7zo8
OkJxW9mtgF6S3v+6kPtsIP48O+3vgQjTKCyHUkDgN7lW6wapq9WHDhyz/mYcPqSq/jsOHxry0tjm
vRYxDoE4OiLSMKoulTaxXNAdUC6tAEPAwQ9+nC9Mypr1IEanUFUQGkqOweTYyLdfX/p/9LCPNSwp
swq8DJGvj56eWtZ0Ilo5bo3R4mo8uSkOq2Vs+TlAd8f7p0P4i/JyD5tNG+KLIv6U143GdOzVzk9x
PKSqAQwn1MHkpdLr6/UxXqueztJfk2HcLeXkBeKrlOoEotOxDvDCiA/NGgSlbWJJg9h1TPrrCvuz
Yg+laQ1hdmL5rp/4fJb8Ea5WVZrHStAPtTCgTWnPFIx0fmLZq4RDz9QTZezxuQBqY0UqvLE1oVV3
uAtGPzlTbX3Zpp3RogijiB4Gc2OQUT/6IVZi5txuzbiCkbal3thYBQ44wr1idVsleGqizBWCgxE3
2zF468wFNuE+Z24Y83ZXpgRRqJeA4qEv35aJ9CT1V4Rqqplu1kFYy9CyP8pauW+GlyoUUJeIu94c
ThUFeZxDmM0TRPwv2iQ/TDSzZVjuE9qoLCV0l6Z//tbRGLMqPhw/xaAVXA3aUSSf9Qg5Z5s+FvIN
BRQrM5fBys6T00nPRVwd1HLVzcKpb+3FHN2g9wFvKMA3inSao5c1eJ5N2JLJq8WGQg6CwI8n7B/q
ftikFIrKUm81rXXVCv+RVDqOHUBFkx6MLN+NzUr7TdZuT6oeIWw6FEhK1O/MSrjKcMlXi2o7NgpR
28eZ8rYPJ++bx3adm/59aklKZw5dd8cf5q451/NhGJvgnLNFYVJZxgcaxlqN3eLYQ/N3aukb6PKz
vaXBtK1ZKn5ccDz+niRmzK6XkTzZ8yjvmbWZJDggtVa1+OV3+9h/Ns6sEthsrRkWq3fgx/xSyBzV
jDYWQK27UAHpyXWBQIMbRhUmyy8pfvJfj+dnMyDCAEXF4R8Z78eggXoQpVkLNIsAEZvXQmEvwVyE
dUcXXL4+0qeXhhnsasi50mU/zICQ74TWnFXrPI7PsnrbWkRireq/6ynBPZzEs/R/x9T/b87F5Or/
HnG99j826ZM2aiYGENY6mOyiKELDZGDeoQn2SjUpWHggHs1LZRjfLfbKJw8pYAQPi7oS5z8ykNQp
zuuxnq1zzraN7A6rXRyYtUG4Jao37s9sStiog0sU9+QmfT3O6zh+fEEweMTXGoMrVVQ+PK5LoxMR
Mq6rZyiyZcPRP7gvoC/kydPXB/rshv55oHUQ/hjeoY5w3NE4EJg2ZlarCsI806dLw2tgfpawrw/3
3XV9qCQyM9XKFhz4PKHjqteJTcXY9bujfHJRtMd1/Ll03bIs9cMz0w2LGM8RLyCIDuJstidtv+X9
s6JfKbad3/lMav8g6FDrYY2tIB/+aJRJfw8ifE+pNxOA017HqVaxNovBBks+Vop2XRaQQvCRGhIR
KoNK5AN7VhFseULIy9JTU0jJrbwp4JaYmB+pxrjRV4FaRnO/iq8bNi91d4Y4spq9D0qy75L9MG+D
2NirfX8tsnTWArmNzKTrXn0c2W0QV8Hc1oQBi/TqsUPGOBCaVnBy10qAz3E/3q4FicDLa2BnEAxe
RwTd//pe64wJ+zl8dXXzN/P9j0cL4yxhyRUTqf/4Ik/nkFYhWYB4C3x9mE8mP1iCsCRl/D4s5vi/
B1+Q8ryS1MBii/nQ6GjAT9zp3DrP0enrA/32aPnwUgKESpoiY+Ei6b+B5j8uSOLOy2rCVFRTAGOS
D639FJn0KYfEM3D0nMZDlpZ7qcAyUQcOFJdNqpIUZgWeWo2+ON13en+ZwvI2HKCbANxIoRNjILHk
Ha5gvlI8aP1DSNEGyXM/JzIVtp3S4OtD0Q2te11zWwg+PNqwzdmQtYVjwbYZpAN74Lm+zcqL3Eqc
2fvXF/7Z6wS1W4UWqWNk+TGqzQCsKOex+z1HrFFjfi5cSBpo0BC8f7t4fjJDcBDacLKM4S5L6N+3
E0MeQLpmnXVnF5yUdxeIhbf260v63dT6517+cZgPE1GH4VAg6MP/4ew8lyLnsjV9RYqQN3/TKi0k
tuCPgnLy3uvq59kwZxqycsg43TT1YZKUtO3aa72GjWxYEgQSFaRQscRJjrwNuH/ZzxYhovz/zWWJ
e9DKM6g0nq8Uhj0VYWxX1B/QlyFcrqSVbi7ZrJNcJX+yGLXN8L+UAHvfQk2VrVl5h+4a9lmTZrpW
hJaaO6c4ug8ptVf6PbL3XVA9lDbCgLh3es7WyHBe1CvOCspaDt5y6DkAgh/a2lxRA5h70TX9wgvb
K5Um2HesmYYOpPxrR3d9W3Ve2Dons8PyYokHCPVWwwXthToMZ4x861ecsDJQm8S+VdgcC91YX+mP
S4uHGNUykZqIDc92CnUQFZqU1WLonj2xzZuroZJhPyPN1EDZYo1kBCIT0qdCi0OCAI0yPJIDcEoF
XS83r+Ds3yfT+cA0dEcXHtkm/ulnxe6a/9lDM9mnVGVxqM3FgA6EPJzIueiQaUWeV6+Vmci+SWgK
NWB2YIsXZLIxozSb7Lat+sVQ/vRidUESQiYjrZLGzUFMm3WP9Wqgz8UX3zfkmZ/ixxgTxRviQoXQ
97xYlHqOgUYDHnZd6YpChk2aiINhSJq0qqb1rxpnFFYyIyLVE+HFWT1B7yr7eMGiFWqcTUn6pTuR
kL9yY2IY/dOe/7mxc8gCireFHiP7e5KcLZOO2D/PyVNI8xGhRwXCMjrqKw6vSuo6yoktsrIMET3L
eC90nCcByME/Lsl+D/CFY8Cq39/gmSTa/7ScULpHVRXZqrMh6EixUpVlZZ/MdJ1nf6lTc/5kY50b
yQEHR8T1ZRAocTJ3+26V/emvMVLPWBf/cwOOkHU1LGy5zpZCMxiSzEjpuqi7J2Bi0aVUYEkY4KpI
u75xJk8TAB7y0ujjRw6oV2N89VIf2VRCLdCMJjwi8ftPG+sYR7KKaYN9Qs11FTfp0sAIaUikmcWQ
0bpiRgZA1AxUDrxGBOyXGKfhCNcAVeiyIwm7DSbWhrYcmaUUlB5r/TB57vcddeEESSVUk8EroC1G
ffLrTWZtLymKnVon3dyNw3xEBMpcetMx8zfBNZ2+C8vSl2uJe/nUIGpSFQWcPEvgIkpr1+dLnXx8
Lx//m5orXg+yqlgUqG200r9eyWw7DNnGzDr52VYx/kYjTlQ7dlxB3LfL+++bEHQqb3c2G79c7uzB
rChUvdLgwVQ5valKeT6CJEZCmBCRcmPmvIUFiklkn9rsWCVY1tbPirPKnR8VqkSZ9hQ9KOavmDOD
NcJyyp+d/pVqYENeGBR4i5nx0DjkuH8UqYKbGH8CQ9CsqKKnNf7ui8zA/Szed9OwKJP7ysHknpjN
fBO5MmLwIb7LyePIAUqAsBjhA4wdHqbWc+kgjk0ODS0Gs7LxX2TZmBBFy3bZqN403dEqAI70m8HA
IDmx3QEn4FZSFlK6lqd47qdvBZaxQS7Ne8z1QsyAqSfl0lpDJGzKnoexJUVu3trAXYQcKiZXoryj
cc6kbCr54Qy+Cpk9LOEjY1kgoOs0N1EIPK7kxYcE5jF2ujw3mVdsB6STsNhJkl8twqwJe0W+j/BE
1oC7WI6LESPR7ZVV7EKISNVAJgaHxUpB/ewYWSVFHqbk4wnCuV9/ITcHzVwhpzMDP9Q65OmvgSsu
TpFPVzxbtfpgmsaicMwTKKCsPqmDC7k7qX+Bkvp+0F6c958udJZe1lpp6o1eMk+RinH8QZrufOMX
LtfedJdeyxzp19pRRMefJn5l1aPcSba4WDzPSaxHI+g+CRvmYNZJOzsOFxUJ5VwvbjIUa+EQSBXa
ZNOuKbK9rNTzTj5qFDu7BlNp5O0kbWY4D3ZFfQwmRqFB1CizV0+9SaoXKQD9CwNXK6W3anjsEBt2
nB9T9nPIyzdHrg56aG4Nu0fTJV/bBWdI6bYrhkU/EGc8ZAVOmhLaTQTQYbD637c5kDDOHI6wBzg/
OtZtrFZGk1inrFma5j0k9aIlfQ7DEYe6/NqydKnRsQOgmALwT1PPd2B5bGylmxi8Vb1pLKTxobDq
xx6JRZUoDJAe5Orvn0+5kDFgp2WzB2tFkud9T/7Uz7HlcwLpGL0mfQwfluuZ+c+oWuMHJ5HoMu9D
jlvNlRPs+/HifPnVHCT+aFtO3ubZ8PI9Xxu1KnBOEqXOwMSJsHmY0jCEMNHcpPVrDeIksCuWP20x
glQcgxR9sHlS3zo6oHqvvEvl6iZN7GDmRc6VRrlw8uMs4ED/FIIc/8DPcq1MIdDY1ontjmQBdT4S
4mp6ZTpfu8rZDuRUSYQuLTrxRIKEfaSbgfRdPcVebGkiGryMkSJFp/2spQvZDzOjIaiKKR+bVBO0
TpQZ9EXVkcyvp7WmZg0IDvUmtOGEn6Kpc+NqG0V/g/GUc4rPxvghiRH9LPMrLXBx8JGUgbFNeoAE
49nSiT99Kg9JaYF7El7nJ6oUs957ipxnSsCl4sykGijHm2Q/XRn1l9reQcrGsB2cEnj3r6ub2Vd9
I6WDxSGh2cjaqWnQzA/m5bpKFTYKB6FNLM7LZ3nEF1LCV8y57ctqqSHOnURXAIiXJv3nezmLOc2k
sCrF5l5ivd4a5p9Qe1bjfOabIubH/crCE+NKQky/NOsFJxxzLZSA/zmIx6hej50UsawBowqBJKWt
QOH4s1EdF/q25AgexIijt3OHcdmSP+op0RcU4ZW8mHdDiwaavsZVeJahxaBYzawp3WBoUKoJH5rm
fgCn3GhvEbArRZMXuS90LKVhYZvpH0kCkwZSDWBBuwO0uHUC40Yu3AGtuXJJfNAUb99395n09vvB
wnKEgRdCN6Agz83ahOCGEQchjxtkx37AltKBWii6ufg1Do9x0S0EsU7GKBUPTmXE9Xprpz/rbtc6
5qq1pX0wAr/viPRMea+UIBiKvy1yDaMDxt1rZ5FRHVOr2AFy+/7WL52JPt+6flagyjovTW2dnvKQ
ISWIEygwv1yn2RPiIGTIi65c2mXqjircZyBpQwUDCSjW97dxKRnAbWCXDMsLn6d/onOVDKqZsTP5
A2iimIMqIFDMHgI12CAH8SeqqrdAalwLMJ/T/Q3s6B49AHdAsEuGnza0dygzkEq+S4ryuVyRBNrU
6cn3EJeEPYguCcVCo7521yLYO99lPt/12RLrG56ObhgRk5TeWB1KuUO8HGTDlQZpwTaMH9mPFOiX
7ypts07+TmAulUxbhqO0xDYUQM7BB4HDClSl6osCQl5FlzC8lgEUq9w/d2kZYhkkzoBJ93UxcnwI
75MZg3MZj331ZLHfYB6xaz2BzES+ttzZubzMYiBcSPEJe1OqCnsDHM73naxcbK5PN3K2ErVdl5d2
wZkoA2umPXjRhh6u5HLWO5g1TIsxpt7FLfhePjdISF1FklzeECxbiPMAJeAoeNYUkleTqKfDYr/H
zDHAGxPB0NNQ3yF2t0ATWuzEyC206jVLUvXyw/+/S59rhyiNVaRRT8DbodbWozkLG3dRpDibiXo7
iKhySvDLhbsm6BKiKXwKHpMdoDTVyscIqJ83OagCIWNO4i6atJlUTpTrrFnm7GUqoVd66z0B/c+4
weoE9Xx09I3znT0KbND/5DFY1bRTaTG6U6yyah/MWEG+a1zpdn/rtCla0r9sr3gQa0chgVnQy35d
5ZKrhcxOTMYA4uKaMZn3aaEtHWtjQmRs1hnUJnttR27b+s/hEG2MHw46k46zHStzpSn1Skctu+if
RcK0BIgAVLloXDVE2gXQZ1o/mcJbAxm6UBrcyVBOTT/sI7gOGvKpcs8ZMHxGDQroW7qQHMhOnfQG
WiVSIreI260NuZpARPJ/+ZZFEqZdoUxGHdAsd55qzFvshlhuSQ8jQLi1UbMEfOOCoZtK/b6U4Uo4
z1AoVjoLFadQFIH0tWNbe/T7XejALsBcfXqrtXox2DNlfEKGbZViF5K2EbEepq9ouDRoogFB1CAI
QsFWvbcguNHqbgn6rCwPVW7cZOs2hWIVP8kCSPKqQ6As4oYL/kkouNA7CwkdnsKItkUUPGrWSeIw
lPca+H/2znQ4tqqKFqBxmxmIL0AHV6TpMDgV5gfwd4GgoXMj0L6zMozvUMFD0FIYcStIfytbVgSP
OMUrOAM65fv0zErcbdlxDfxlsLnJytC1NBBoebcak8cic9Y1uJQBeJ6AcziHJNN/TX4HaU2i8Ifj
g5MuhK2mnW16rX0MO/0hSfXbOtO28YQXjLzScnVhpoe4Qh/Mubs2pi8thUSqmKrC7zLP4Rg1ulSp
VuvmyQjwaad4CIzNyfGShkMd5OWtVFGHIgfYUItspZHnGjkihPOxizcmLcoEJr5NNlduyxFH67Op
Bo5CzDREWRRLOwtUvbQqG6Xy2EhKYzbUgOurbdlGG0VlfYbkbhfjUzTWSAPnykFNn9NufDS0ER47
BXlp+ttZzlppiZ78aaNK2qY8+lZ99ONuY1r1XgrhH0O/RDiNwEJaFnhu55W5UZxkntUDhKsu2cUj
8ghBuzOR5pD8nQ60q6d6azG8x2R8nIDpdyWW5jmMZJDIalQsjMD8LVNUrRIYAAFez43zW2mAcLLD
NB2yA3W71oh4mvZ5CrpZ5aym4SlKwF2jDkg1MdVuVqZaP9b+RLoeFRozelUmKm3jtqqxZ5NUt2i8
v726NtQS4+nXqmqWSZCtJwfwbBtTMVDWjdnDn3AeIQSkDYqYWuMtjNg46V177NAaHnEZqktzp0S/
uzo46FqwUEFX4Nac+Nlclx4lxVzkeXXbsbKKHcCgLtP6kE1BQxfskSEoVOmHnYT73u+Qx5u3tQ1k
HfXce6v20M5zkDgA1+ooN3lQ/LBQHOa4dG9OxQE8YG7fyfVCRTLQplXeb4Zn0RqOREq6F7cBMH2h
IMtVkuOViLDYgQqEe00dSp0u9LGJu9DQ8Dayh8M0D6tCD02F++8wzstVozZ7FBHmubWeknSfZie7
UeZkG7aeTL4PndXCy9yiUAmtB5Cs/iwmkJTBNhucNuxnLbdv+wJuXz7qc2fT18fGQqUrv7NELrzx
Vho+SdTje2hoWr3ynfYk5f3x0cjuW8Twu0J7SHPoGxlC4FN81LN4DfNuGWjA9ivNhamEdE48sPBF
rOihcX9l7lzYVzGUJX+CJBduGOdTWpL8YOoagwSDUA3DTkA9gM0c4JukQ7KXu2cluh+DOxBJNcL8
jRpcOV5dOgCTKFccAU61BHL0a0yhxJ41eWCVThSfsn2T30zlQarsTRz/dQiUQ1gbNrz+hhWlxFyq
e8sCTO5x5uiCberDXcVu90qbiEDqfDmh0kd1jUIDfnFnZ/JUqoumMiN2bolJUi1yalUIIYsCH4Eo
qnoL1HmKGgXa9dW63oWjryCUUtJWOQmRg/naHFXfcSYsOXOj+wmMafRdTHKRPP3+ES9ehUIHbDcZ
1JApRsWntFJdVlGfRwEH7BYNVliQ6ta2XuN6/v1lLuRe6Vnh8Q7egoTveehcUjaFmEO8SM9JWxDP
g7G12/XVytCFQ/qXC52FxkOr1pYRcyEOtpToRWlqXDccgds1CrGUbb9/rksID1sUQxDbQgqK+fO1
/dAcmTJD43pjiEZAoxArgMIEkNkRLwzSqm7B8S5Sluat4+3y7lB3hxBHBnhxYXlngULtH33fBLa+
6aXfpaRCV3EAVSGGgav30KFKVG+sSZ4VkbJpsHMPqWRwnC+9dS6vymwVDqsG7j0S8T9UINOsZwsl
T1daCJ+juLJGiIc5nw6kf4BzYx6IS+nZ7opTg55Xck6+DVbimqRbZG7NjaQc/ivgNLgRMmFs586/
CBKn0Ma015r3E2HY3kkZy452Kuw/IrKoQaIq3ao1fgIH04hjExDtco3k11stFStpEWlXpsmlA49w
c1Yo+WvAds5Xx7By/L70U/M0ydmmHtPZgBp3Xb6pzl2qVncxJBBYR35lL6+W9v6lo7Isaga+RAIj
SmH6bPIUbZ93pgN/BSYLhqt6gir7Cx5omdTPQuexNPZYc4X6zRRcO2xdqr59ufTZdKo9uzaLTjVP
VvNsQbSKnJWhrS3kXCjW+PgXFBY2cOO18PJSGKcZQqyGYUZx6Ox4aSUKz9sN5gklf9cH9+TgUy7F
xkLzUToqX6hiaaRVyLZrVe+OdryIIPKEaKFGhXIFX3FpRfl0L+dwAAvWse4ko3lKp6Wa7PS4wIA3
B5z7mOc/2nCcDwRLV1YV0aPnE4212LQ1C8sW7T3M/bQqKwR/mjUw+g3rJsyaWylHSqmH73VKs60a
NriegdnDebpa549hJYDemzBA3oTQiMwApCFC7fL3OFdklKqcnSI3ZEqhb4UD0qPrFH6p070NGKWg
PjqPW3WpGbFrOwj41L8dOV1Nke9yOEm7jabutF5eOr5zJVi/tPN8fsazvTUBiq92UmWecC8IcvhE
C0pk190ML11GaPQKuQBm0DkBh0E0WoGYPIM0LFlvlo3901SRxiVObkMOZRzI8PMuM9hck4ZUbDyr
RnTwUVjrXlMOgd937aUlFPQS8Y1OVQVF76/7RSUbsW1OnnGSGrhb8h+Sr1Z1p5NDVmI0UPun7y93
afAiSqFRHdHBGpzjJNIEu9URCsoJNx2g3pA2JGjspZt4aB4BpMqfv7/exQXDBBhCFEeTq+/A108j
N025mdTPOTaw/8b3hveGM0pTNiQSllb51GA20F1FfF9sVDYJwERsGBxKvzbqOCRxmfeZeWrje6jO
oZmsgSUbJqqMwR1bhFP9EYcP/8ZPDIa2azZbLVnLIkHQlFsNINH3rXCh1YUgiC2yhA6A/rNODuPE
nsqOYmSnQOtYy0+pumvqW5ZM67ZV376/2KXQipIgTt0WJ17ojV8fXpMGPzOTyjh5TrfOfejdIA80
n6WTPNeVhfndOeB8YcKYD7AZFTfw/GctbXemGoURF1N7fSEKVGmB7Bdxx6B3L4kVLRE0w6gKJnH0
w0bgfAIw4VSLof+h4dFUzQzAcGWDzjnSeD/afBfSTWoyNyECCLow6uw6KIpMPqXBY4VdCTlV1duO
sY2eG4iwnwO5puKooMiL8aLxU0kX43jfjPTq69i4cbNJSTb0sbHpyhDqDoLuKArm6Fta+ENhgKf/
NNmpa87UnmbccxARrBoTnaBizjerGoWm2u9uxvzKJnJxXuCfiZYEpAuLEPVrLzl5FcVdx3Ea6Cin
UPQl5oLADU6QiHtwMJBTd157+/3QuBi1fLrquSyIVFAm8JrMOGFasCrHR7V3oRK3E0QkFGBz/W9C
DkycJ7+/7ns4/88wsRyxdSOiQMnw69NSOKqNMZH0E7NRn4Ciw0GeltUY7WoT/y4dd86SyhWYupy8
nt+9xm1MDWIBGbpSDgDritJext19YDtuEJHR8lxTqe8DUunm8NPEDU0FB+swxBsweVWxGlrrv+kx
yu0GdUfB6ThfqdM8y1Mbk56Tnd4W1WGMjwPZEgagJyD3BwergDq7snBcgvbZAlYqUlhsWueS95gr
N7pN35wKiHfQ2ZLexSJlbRToBqBbp7317XLo7oBkLMO828cGAEMNKBMw/u+78P9zJ+IwbuPq+I/U
RR6BrwwiXz+hW+vSh5HUPgL9WndwrGMEKTAsILvqS6iIS+2uNLpFbvcHCf+sFqLv9zejXlxQyZ7T
IJyzKLN8HU9xpw2ZnFjaqRO1SYcacDS3Q7fBLE+ewkU5lku5HKFrF1sFpr8EFNmbvEdN+DV289y4
E4kdzYnmsoafZC5CVzbcFEvwmAzUSWSP9LRbQ1PCm5r83rVt8dr9a1/vv2kGpawrpIPgzADiDiz4
j2y+b8z9VGfBssIr3XftgmcTMFElJcoTRzshVx95bxobkR3tLP1Qq8eEyIe9//suulSTYpoIrwgb
j5R/4ixkkrRRnxR0lto7BZvHCQm8lLpCajszVUEAINkioYBn1qI1SLRH66DpF1fuQTzV2bID9Qod
deIqkfw9a2aZaDpBgxSkhnMElwqTH2b3Q18+hn61mnSZStWpL37UyWmgkOmAkqui9ZV7uLAdf7mH
s5YvmDNSTmlKyBRF5tsg7fTIX0ys9RycFOXF83CsfG79tVGGSCksc8VeKeTZzGA1yldCg0snxy83
I85Zn6IxudOsvvE4sBsRQrcYqN5bI/ymn6gYkV3ovB9Svkr+DM6fK41wAbT55bpnsb1aTHqD2qx1
QhdKB84XbIiAmFyiGSYsa9tTgXfp9xe9cGb8ck3RMZ+fNeyHvrTo/KjdFP0r5xYnuLKfXogzv1zi
LPrJBb1xyAuaMyRRm8Kvu+lisn/eD7090onfP5CiXXokqNiseVRZBQTr6yPZJJtN2aHKAjn0RzUq
CyWTNpHXoPCGf1vVb3TQBeD8TA+xGA2bOrR8swwa8mujoSva720wnp2XrSJK9opyDJGjyOvxCYHg
MlCWSgZ/BQG+Dmnk0F+OMv4hztFAEXeK9qUOvLye+UHJXo2pRvVk4FjDoFZxJ1UMUDc6DpoYhjj5
D3FCJ5BBbo0T5dA+h4l0NHXkZEOgOAjjO4huetF8QL9iMnAFQke4tm90XJ/wF1Giv5UMXIcXFP3e
yBZqzFpNKjInRgqa/YCUTEJBzewM19+g8rzVyLj2MNQ6QmrnAYe8eEIM3FafBv2lgDHWNc1ajuuF
g23XgNCsASNkGH4WL5YgvrVuppaIvUrdqYcbnv3s5IcuceapWnOkfjTqX3rj9sP41wyqOeQ5PUXU
lNx7pLxk1VOS/wzVxz5CmB1ZlBwDvM7DrhNlv9hCq9GMTubwq6dhg0BfCKSjX9tHeVwyWhofmUcm
fui9xASzAHqC7nGEMdRN+Z2O3s73w+fSFgD3DC0xDn8mdbqvg6egUEUxuSWHIK00fw9esEuX/N95
Sg3kcR6/v5p5IWWBTQ/HHU21QWude46BVLb6MuAMllSbydijVIRpqesZgthB9ToB9+zMhworpgil
ANOCzvhI7oNIGF8Ne1FAPomyl14tFqbEoE33nZ9tcg2Tu79eWS8RkX7LoIJIySlGmTt1jLXVPA71
PmMN1bpwFubRQiE71DsSqtoU/7D31CDNIwaCMCHVv2jY21EMrdGtsLACnGr38UxFiq+xvBlJu9De
Uphfc2RGpQsnvQqcEQXA8a+XI/fUzgY7vLJXXEhNfGmys1XSLoO+jfySgke9r5KDhfqNjhvW5vue
ubRofe6Ys0UrReZOnjw6hllR+SJrK2xdYYiAiTeusb0vCV5AViPiV1TZEjvx11FHdOA3oMvNUy+/
gLZeSRipxHLOAKBGrO5rFPskcETZ72oAhE3JPjpUE85WrFwk8rR4kZn/RSikWxrObXDHNPXd7+zT
vhDXfanEBnmm0D4KK6twXSkT1luvWrl7z14WV7r10sQDgKU6NolrhOnONqIBaxkllBwDpO57prgh
ldQTC91JlbewqqOGN9X3XXxpn/h8xbMuzgalqzgGcswz0UFTToW18oYry8mlwQrfgxoHCXBcc86e
qq36siw6ElcDDhPtDrEj47G3r0SRlx/kPxc5exBbbrPezD6aDoh6rf8C1Px9W12aDp+fQ/Tep+Hg
eWhlgfUxRG5GAbzAZbzglsCwju6c7srcu/I851WDlmRVlFY0Gkwt+AZhcHc1+SXa/Tzm/fQ855W1
uC2bSe5ostDZEWyS3a0RpGb1hQPwfcsRQV+51vkxTO5RcYxpO0hGho6uruEvyp4EciDt0ddbBdSv
rXxYm+MJ5uPCJh4h5ARYzHkLzXugK5XzwgTUW3/ZJM6jgVrehMpfj7t937seClMjwrXdi2fdRh52
wqkzT0ysSWQUV01veB4b7w9+8ifVehzghyQjFpKIwIT5cKOhWyKg+ARwc0+z5zVZcit/TvU/Ndnu
gopFbQbYlU24AN0ktefWerlIw7tBfokwSk2R6hcRgAngNBL40YpMYrdK+n7rp/LJbGRSw0DpVJQd
MwNp9IlK/BTgb9YKFv7bhJMlh3RYPSqyCFEF9ObB9LTtGL6IMvVQVivNK+aCiRPCBDWlV9NO5jSo
8ASepWGwTISbGJqKCKXlIwGLFi6V0ZoJNrd4aVQ90rRz42GIZgaqdMhZrcNjVG/abK216xCFMn9f
1gel3fvEL8nKghJkk+OZyfG6U5bSH5vIEKvh6agqRxHQjI6+AekA8OnFchD0aooNDsGz1EG6PjGW
SjMhYoeqLkGjnpaLqXq15KfE+YmcXI05oeNtAlA9aow0WPqosmOn8qEpXianOUzpW4YSrY49ow9Z
OK6Em1VPcIofU/Ery6uNX1cztQEPRXM+KngPyCA941+IITbeXIRSZvP8/fC9OFHIWULEo4SJdvDX
iW9FXWM1ck0qHNHi5K4MbpkoQfXYelc2nEuT3iT7TdVBmFKd53CUdND6SeVCQXviKo5122vXaBmX
VrHP1zhbxay648opeVhZauEwQTkLLajgNymQORt/UCxwymTu6aeMAa8wiA1zJ6rIYjSV/nhvTzuV
oOn7Fr6UbnQ+3dV7EvTT2urofhjnDnel2JsiWDYkfCP/l9WScliGWD0g4e4Uy6urrHapa6F/UOBR
DZMU+FnQge1VXDmmrJ86W51RHD6OQUuBh6CQ8FfX1nmLolYFCE/BymEst4hFg4IqNoXmbKTQ9ayb
AnadlmlYAjLYlWedZsq9XwHkPEULMa5O3JaUX/C7BLKnpXh+Q4Nna3J8Kvxyv62fjWEt+E2W9/tK
m4o19Xx9p1qEoIoKpcyxz8L4oZd81Ik0/VRpIHGmZZffDOmDHwTY7TiveJl2FWnyaY4S3vdXvrTh
f76wGOafOrMz2zQNPC7MRGYgQW6Cunp9xxf3/8/zwQOHQACc8B9eU6QnwaiWho5aD1aJIw44zmOg
/TQgQYbTo92/ljoofiCZtb0JmxD9LYDe+GsHHCKdDEyc9KuXfoxmfSpGpB21lV+9dkl726M1mzgn
ZdzINSqSHAUnvN+GXEebVof0Vrylkw5D8iBPhRtHwcHp+wMwxQUe4qgq16xGG53JM3HM84DwxcFC
BgEXjh4rowN+8K4bTh1W1nKvIHMG2PNqLH0piwK7GX4TABMqW2fDGmryqNTRwNEyQ9dQffHBnhFG
pvaT5rOG2SDSrFXqXxPvu7S2wK0GkIwEhPaPwkFvgb5LMiwPWSj9fO2kj0p1x3nBGB44Mnw/yC6l
mYEF/ediZxFfJEdh1o8x44uTH2q9UQ0MuUPWfjwJwUnfYZ4l/qZgXhI9DT5O7uno6vF40vVrAP/3
cOzrWOS47EAftAF6EOae3YzjRbozDr52kpA7LTm6Ur4MVXNBzTQ3f4bO01SgrKBVx44JJ1X6KqIw
QabA7k/ULCQ0dp4bkNUxDCVllFd4xm7KDA5oz343ILkqbwCmAFIpqT+NxjV5jH9P4HhIcvi2OOPo
uvkevX2asLqBRVxlgImIrQWVJe9NJokSoAc3vteX9XptGuuxuLKtnvkfCs4Ol3UQSqO8rNBsZ/tq
OXm2OsSdemK6GqCPTOOlcHBZnVZl7i+olxggROt87rfQoPu7Imfz8dweo1EHH6nvh9PH5vqfLhQA
M5ZJKqGCQofuzrl7tVSOahiWcf+g3KtreW2/jtgWyVv/KG/Lv/q6/KuuxU9wHNpmmww3oXfvIL7O
36pNsTG39lp8sjdsnF/musH8SN8eugWAzK3Kn4kPFMZ/NauPj34bbXRsiSLerNhoK/FBb7u++/GV
va7wTlt/OCHZj9X//TNho6TjZITm6hKxYuxc7M3gOssSp3tcXKY1we8GfZ813tPr5M3+lW6iN23d
r7T3n7Wrlt9rvKpY1qt6ZS3Fn991z3Y2935bS/SKhZOOtpZe+1X/o+XPev6gWsabes+bnHK87nkB
UozLysU95v2/0MoqN3n2Vh5WFat4I68A3ax1fDOgEu1VzEti4R2zFTYnspu9Fu9+MD1OMAkOJZQW
16orvFnkReCq/O3I35G3E74bmKLIroyDidbPa5fobjliEvN955PR+3pA+eh9liyhWqPpun0uzqJr
XjSAglJuEQp7jHCVkrfZXt2OW+nm4yuYMht5q66jjX/EC2Lf8YEPxz48io/0KL4Lfjs3w0N/KFaA
y/AEKg/+lkm9Fi5IQbHobgtAd7Np92HTg9fiIT4Id6D4EJ6mXbhN8OrxbnHyOfgn4QCENDhmgB3/
tTfg8Q/DTtgtxVsoCMrO+lng9oMcozorMTabqUt8C1fCKk986hjSAoLt1v1fk3uu9slDjqfTpl5P
u3adNJs+2cr2HLWbKFxkv/tHe9tsqk2zSX6HDEHx2WxC11iJrxB53kQv4nt1KV7RbAx+ghrUPnTt
rYorUsNfin/F68VrDZyTmo1wT/p4l+gFaez3dyWhy3t8vPLjSiZXFt9bK3Hdj2saK3E/H/fw4bdk
8ZNqIz5D3kH8hjt4Eu8urie8mcTX4oof9yBea279uwpC0/tjqMv333zck/h7ksj8K17X7X2XubtN
j1x1//ET8b24M8TofTef/fXuiq64qdIUT2RA/xpIde/R2iR766ZbMYf3OAeWR22lVAvMlGfhDqNH
179T8ZOkw9x2HYw7anZHwr9ug1HX1qfL2zWq8TShdIOisn/n3/Efbti/a/bxUXyitbpPjzGjy94a
K/mtu9UWOh3tu1kxq6dZs8fC5Va8Lj2aI6KvM+8U8vroQboJj/5dwe+dG+kmPoqvPr7z78TrxdXE
z8VvxHeov+2lG+QO8a6gyRjT4h0KfjaOM5VlsGCoF3vegl84fMjbHwMPLuaE+BRro5gjDT9TWbUg
ea7wVXsVXzerfPmx6OXLfCmtAoygnFvZVV17ZWzNVbryb8xltMezkXJE4Jb3wTaAaXHIDs4tGXEW
B9yQom30ikm1dp+7yXzchTfJARvF5KDXO+c3PXGwNu0uwDsKyP8yfm5WBQ1Y7fOj6MqGNTa4lZxZ
cCtGrkOn6I8FnkbJoTi0OzESsg0Qbe4f/Vzmbrxt1ykjtWIUO8+aq7kRs5NzMaZeJ2zUduVBcZVd
vK3XYkD7dJGYc+lS9KmwUo23YgnwTx7mXzqGZWLlbVf9ysTyq/gpJn56kI7DLriRjiVTG59U3tnD
Akwsv2KNFR9Yl2HZOWAFJm5H8pjmYvyLuZEzQkSfFntUaub5snajAwvqod6Bhls5N9FGmECJ5hCr
pvFgLqtVsRC2fKLXZEZ6trI3jdu4HV5l4nnFwuG7KX1f7MvlSH+K14XHbA9O5+PPRGfny/5EMZCO
hb333v3ihdGm2zPmt9GNdyt8XMXi558C/F+D+4mnpOloP771bod6Lh3FU5nvl29YAsWNiH/tTY6/
meaWMZkXLPaM+5yHyPGzEt6DHAvFjkzyhydC6ZmnDdbTC/om/LratDSjjmeguC2ewtUWIU8j3Uw/
1LUYvjHzW8xu3/0YwOJV5vbjdUAgX8QK0r+JFUWsRGLtkh+ZvDvFTW78k5iyotP55CfTTnOT1fin
pltEh4vOL1bdLW6nXJcxNi/Eesrs7fgU4+tjdcNLzsISVfwBbDSmso6hLNWJZ2EoJ8zeNNYKto+F
6A4WNCTwWB2Y1Po2NmfSjdiVMga2GAVilPon/5TSZDiXqAyCcVuwEbEUvM9lMUsJFhgiYmkTy5l4
fHH18iDeX1xd7BfDg1iuiTwWwldOc8V9NYQ04TG49bmf8NS4wkuvwDUw3FouPjEfa75JCzZi5+ND
rCbiVlk+xKAU2yZSj9g4Cj+3emdtnFvn9n3O+jeYlL1/1Nin1S72SduPSyuuaAh9+X8I+67mxpWd
21/EKubw2sxUtiTb8gvLaZhz5q+/C9LZ39njO3WmPPbIMsXQDaABNLBWfBzBA0nTPp1o+jtQkYEG
zG7dNCjBCjfgdB2o5EiyydYUWIGJqa/B2lnsqp2ElWrcqkEcsgji/LsRmk50V/+cmuQrzcEWCb5H
P3out2gAoucet7Qo0XJFjMAdtLqjeekZWDMOIObd0ZocH/AN8SZVJynAfGDFJ6XVbG5PzLyhn9zX
f5Tmu/kLaRv9lYZzcFbXOJH949xuC57Em/ZWufkxPJHtx7je10Sy9xIMDXH50TURy7qtp5nkfiUu
aBxxFyN4B+knnbVzqm21DQ+oEYAnCPLB8EhWiuaUv9KskmCTLCTgw4X0Q1iwStL80SpDHoAe0HpK
WqAHkLO70Sf1pvlQrNahGcle1DvFHGlhZTceUYMCMRv2n/SMPoOOMRDkaaDJ6+DmNR5pKGwOhh39
csmBRIDU1vjKd8mh3k0bBcsGiTU9MInVuCUuQ7KzNMio/ns8JZlCepx1M/7fWJJJftgWWmox91c6
iQZfhPRxPJM39tDb9FDtgB0PLwz8H/qx2MEFg4KDQBkuFw0hTSr9X7mV2ekW7KZPrH7hidbf2pme
2lvzjrUTz6hjbasgfeQTQmZoyowDLXaqjUd7WF16RCiATwyndCTYSmGLyJRp22ij3O0G+VQjGL4x
4HTbJG2kAqSltJo8aLkljyzDvEncxK126YF+h65CX0ljcccehMKe4NFXW+OU7tO9EHTOBAZM2cIn
QBfIsfkJrZ4fskVC+BBeenJ4IY40Weg19Y0nGlnyOw0b3Ji4TIMBijFmJOOdSz4X8nNYygQXS5rZ
YUHjHe2+WIU+tuzg59a24II2d8udtEADuWLng37DKUE8KFqAvHFFa3SHc/vWuw3gBYIWFI6lLdlK
kO4TeC+NlSF6ITpPAacdHFITqNIVBKJPGqINUiNSIFoVE5e/0Sv6AiEo3m3hbNOtNjAAZEvp9mld
/ed/GO5Nolg0xWjzvZs58m5rh+QCyy/RuN5X78R6zLdi53t6BvpJtyi56b7xAaaFWx6OEp5KdgAF
d15tIaBYqQPDqeAuR8VWL3RT9B1+Yd8CqScyF2e6M/5KczweacGgV4nXXshSQozs1OcO5KDQ3NMz
0Eog2w+3lzSXKEkla3oaj2TuyNegRaCByUvPZASI7hOYu3h2En9y2B/eyOM4kpUKlh/2ijSC7Ao5
MXgFQQBX8iEle3agW30syD1sDFmrfmPABDZXsq+kh70XfvXQQHJgdJ/ba+C87SGcNeLEZqsEZrcV
guhIAiBhYNoPhDLwAYSNZGEGYAhR2KnBzSFXJwJ3ew/xVSGYKuQLLhGGCTHOjMuQ7wSIfz/zpSD2
aNBbyIsI11H02l1yzr+jM/8G19qrrBJEoOhzCQD+eyzBFsoj4qTfeI+4Q+tdpMPwIPyEJPZuvcuR
vHsP5WeN94zVlBG2Eo+shrklseRxyhgfTgPuCApMrDTwWnES0SsgzZU1niRbIKnG+dIgDrA+YVWa
cEQNztLsUO64Y3TGuzLoMmMbPjTukGRddYjGczrgJHB8K6d3K8TGLSJg+p84Vh/vTofxFHsA1vQe
CoR6K3yicsBWU4o3JRmtxWliaw2areTSqKNaCs+wBhSxC3iHAn56JnqV+YnPvZFK0WusPMEE5VqD
5ZNczf9+kfaSk/o4kpSPHFH+YOz+Ucn2fgR3JQVtYQnQUWpNDpDi8JqOJ6dVtsSzbKG/CKsRWYT/
fiMpgTFW7sfW9vpEDu501HDE4xt6g7/+33slrBdsF6XH8Sap1OOLhIUWQP2C3aanh0WgEzz+Klv5
S+TSESQ9ZDFo0X1YjccRdCyJNp0ju/8EVaO73Oi4HomMDJZEBykvGUIUnoVfug9srodZ1MGcm+00
mzh06WwPa0oLM60e9I3CIA+rFSL/HWiR4eRW0CZQD+IbLeDw/EEQzO0L/JHbk/MNRcIXKR0+1N8N
Bb1BXw9tyxrkv47I2MJo/NfX7N7GMyUAaMlAXOjRX0inyWwUbsMKm4iAabV8/P+w5fSTNJ4sPY6z
l2/6JLoB4eaRUXosKeORfBnyc8gOIIzBsNDA0KDRXWXBvCH9JQ1W7MKtP7AGB3i+zWNYwFON4bsv
My52JJHLiNG2v1HN3EeKDFYIxhYnIjsF73NDk56eyYVSnMIVgsSPsC6hdRlGBw793YY1OzIWnRPh
0jAXNuWXdDYG05HmgHwEmoPHTN9fYfhCxFo9kmMknrVd+EBBOkcUNyJWjA4tVF2wK58ECP4UHaS4
1TY6Nj4qHh2AIEBVFYBUMvol9mSnBG7L83CrYc7I15Jc4y3xFYzCitXzoXHQxmB5XV19SwsyZc3o
bB3WjM5XgqQwh4Q9tLLaSg9jAMMFXHYvt9GsQHTHokfWKgb4g1mMDrm55CTTVwrOZfEz88ODFOR7
JaBT0okfFxhwqdhTsOxib3dbQTU4OzvyuUkL6uLgaRwFhrnDQY/7kR0NRhXfgOoDFFQQ7xVoP+k+
zS25DqS7sAdYz9a9AoIo6OELrfLTkbSdBhVOhkPK8nApaGV9rB0PP5fGiGxTvB+2dK0KY0okxHjy
19VEmw0ZDBIiMkqP4aSBpNdwZgTYtnhf+fG+2TZYUCRsQmN6gN6ElTiYrNUkq1fhLwXs3sP+0R1r
9l0vQRQODSUXGSk2aOt/f0I7yYF4/KR7x2ySfkMbIdZYgp4AnmbTqkPrDl0c44kp+oXu/E24HwAB
glkiZ6ZyxpOMoU2w34d0awdb/Bi32gYQogj+XsgJmRtyYMjgoKoYYze8wtu/3yndR7HrPdg4LD64
V3Jre6hR4s5PZJwzCBiZdQz+w+NvsfaSyP/jX5BpIyUAlzuM3l3qsKbSXx/+B93RI6VAD0TZXJLU
h42meIHmJ92T0KiO7NByE3v0BdzZhBlvkS9eqL7zP8P3MHf/GS2a9Mfw/WO/MPmgo9xUeCL6093T
smbW3EnLEUjCFpGFSuwLOeXk29L/FD6RH54eyO0EARglEFSfu9IT1HZKIDQw7nf5o+F8TF54TA/x
QXEBz0LuDdKd5jfZc3Ih4M/PjMYoctf9wxF+SCSZ7McM0Uokw90kPnFwmmG0KElT361W79ErJagc
gCOTESZv87G+0IPR9ckAZH4KwW4QvD1MI9QBKfME8ovWpKSF6jyy7jTIIII5kEvc+PRzgJOkBbLT
YfArvB62lIsXz49FewblvWwtt9AvDwZwh2HdQ5yUvrA6muQWoXbGB6kcfZIcljgQMXH0mlJl5FuA
9/PpYcQA5QNriQYpyGnswW6itrEwUbgqAZp2dDsUuaC/DIZECx4+LrnglPEnSSEdJNng3PaNTgKh
h4MiwYeCzYI200nR/gRDhKOgJkqwJwNCs0TjRIM6Pz2W/AKhAOeGUN62deQIRyAoIb+BvAgJV/zH
i3josIxF4eFhLDB5D+sKGwBb22zzfXjowEy/j475Hi/I6yHfnKjfyf0j14/MaOsC0xYRNj043SnJ
Nijx4qe2c8A6DGceN8whCH+EKhSskBoIjTkUJhlKAaaKfLYGD0hDke4BF3VfIgbsa4Agw6VTNv7D
lNMeB/xMxLPkBP7zs9yBSz206G0KdbGdsXk4p+oHOX7kotLB0YFsC+W0KJFJGQ7k8jwQsN/ya98w
sjTNsXGao7zFlPUInODL4lOdR7mQ7KVDjE1LhYoMq4LIlfKsNXjmKcFBubJHTEr5ssbTLoqf4j36
FOdwR8lUD/pB9WDZwOkFetR+QFGTF4VmhJbhyWx7KwMp4KX40J/K8EmegWjzmSpWipBYfePzE9CD
jUuZf47NezKAxdEt0TbX+AvCqMxCsa4QeUX7Mh00uMPrJ/C2xhIwciqrbpVFI1yBmz5FARWjFYIc
ZHBIvdZ4QnLhOV/umYOKCw409MMHsrQDD9L7+DtyHkM1eDrqt2i8QHrq599o6DnA8QZzScEwnniJ
PaaGPWPtd3Gr47hrFwAjIAiIMV+lm2YM0ehDaMQP8aPFX3p8CGYeeWhcXgBQolWh9/m55s3wpXcT
By1cwJAKQRz+ZqDwCjtV3eEMYKm7C5856zW+hykLZBCkuL9o3tMgcZqv9Ck8DNsFAE6M1Ih0NaeP
WerHifeyw6/EgeQAdII52B27DhAOFLh+THimHNOdukBGUix6Senu/Ar0EkhJ8YFc2BOQ9zHhH7ot
3TK8TckX3das6uPuRpALofmAzvkwrIfUaJAC7chd6DdwdVrxVbNSNwVaCEvf7jKo+RpJ0Hdo0iv6
Sl2M6D2lh3nwtJQB99c38Aeke7Azgst29092Xvhk4D6HDb694QN0dTsNWEk+JqVi9C7Jbf59ImEH
/rzfveTm43DO5250GSTmD4PHHfFxWnY3uOyNTkYXyN3mBfQ2GIL7Q9moldsJN+MLwv4t0U3gCyXh
BdsoeNgGvylWPdqDDGWI3eY+LijWOUyUnPpAftJCCSyNJeWrOAcC9TgHwNJs7kaqpeBxUan/lbu4
PgYMV/7AnXm4HYihp91wf92G7ka1tRtdhY7BtOAeaIoogNRNjBH8TwwdAkbOV24cxDbFZEIS9W2W
mfwGIrd46LsHBCOsyLQBxVtkkTHBdoifN8x8CALnqynGi8zE5CncfUQxlF4M8X+8jVN/a8f70ZlJ
Y4zR7Nn0wlnQJIx3z67TJoFHPHj199s9Yj1wfv2NwPcRP3M+4APik4bsHtJb92SUaB/qir1yB3Tw
7oWDdExPI4BmzArdCN8UDEvP6zMi2wOZNopqKa69b97cLSPd2GNUNJ/mJEWaULs7VZCAFPE5hxQx
2T4aOIq6H3JKPzF4e0TiJAQ+iqcwnTwgPp3QNiwUfQbFPZJGNG2RFV5wigmV93bMzoYFxA2KzgHp
tI9d3daRKIcwYNekQf5OdUO3vVCKhXY+uAPtklECkjLb2D/E930nDXzJHuW1Hxu+BjbV6DVPmfZ2
OyDgRlp1MWtsj5ebCkhcJ9rrImuMMtS7fScLn+DrnwUCbTTwWTufrP+0ucvQXRGGDcw6d1wg+/TQ
tAt21wO8CoHwBPBBLBZFCdtEh4VPEjSwNFGFBrGTLn/ZGf+9yOq+L06YA2DZuDNtGLRv/q/SEG0O
xVgc9PmYjIg+X7U5dobMFS7AUtLQmAZnRIeDVJg3PkYPLkDizbYDtiqDq17r5gQ+Z1DGapZ4Qc1k
0KRuCcq/0EHvBIDQQFSnRN6cPv/ve/7TXj5KKIEWpKMCClVIP+pK+iSaCk0ul+tzxTjJPOwE5vuh
IwoM9MfOaNuBF1knrYZ9P1l/ufbvJZz/GS80VqH3CvB24k/Exj5eq1BpcW1IGNtpDNvBb5pzcBrX
f1Ktl9WcEvhsWrAv73fxl8q7H6BCj8urgKxAxwK6XY2f7a49ul3FQlLm64Y3dTfy3ibbeh1vqbk5
/6rNs2VlbLfbHS7gdHZW9tRuvovvymSry1R2453kFrLxFMT26W8Q+vqfBkZFOZoiAogcTcpUifkv
QQJwnSZw7Rpf5bfJRDU0Nh524AEemWjmxx1QUdDhZL5CvkO2U5jC+H3GTgusFdJnX+kWU9lujVcO
UC1mtjkgCcDQFYE9eNMwjRKYiexYep8on5pNYLIdhWKzcKdjawPbZmEv8DMmtmWVj2G/1ibPs6A+
nX/Fb/3uF1ZwlL6YcG90BDwX6Qu9PeFfWiDu8MM/iosASgPeH4IoBgLSz/r3TpObWVHj6xBsKqax
2VJBcg/bwT5U83LxOdtFyPn5krPPoWYu2972orMPVC99kz2Y82+sjOZfhOVHb/RDWDTACqioh9FE
5ScCVZWAth61wMvV4t3m12Jm+4ZJkNXL0+i5PTv29stnYm5ZMPjXcZcy8y/Kci+q+TkqIILR0e2P
9t//D6ymyroE0NhhfLUq9iZgldMYrzqjn5cm4HvBQBhcIttHDOG+6OeS3Qzy2Mu9YO6HI8/M2kXH
dszk7ZW6tcz3hZ2TzMTaBc+PwR1Q/L9YFun3ytb/jBiqwIFfgfJGKNrvQmy0E83jvF7F3WTqOyU3
pcgunntryJnuvr2t/iFiCIDRp7fj4QuZIULDI3D4wIG6X3Pg3Vv7wkpB5Y07NG4T+8sNonwOd/Bz
SFFWhy4bqkOUf1axAS22ULhVm6+v4Lk6ZN6hMVPrEpsoLnt7fUat/3PsK1A2g72hZ6HAjkKxP3wc
KtfpmLPDJjJ7nVqWYXv07flkWKeNdKFFydzsZPMyesnO98HlKrOVSR94dLN8ES+ss7a3YWvbSD+I
x++jsnu5Idg0tz37fpo9xM3uFr0NOrMD3dkzUG27vLPfq45pTwAuZbwz2zfduWKphpPreEG8ARHC
Di0d+O10iv1nHfbrDBfS9MAs5XheaJ7+ogy6/Hu59GNu8S7QV1CJrgNH/Pe5XcRulUdg+x6BP1O8
J4nZCtyOW8pLk+toRrsZE8puJiufXXEndQAScFrDjYF315QxujQsdJxUgFcTRnfWvxOeRS8ouuXW
fTrBzAHsbxg+6gJ4ofPztDpqydT104gXFMK1K0ibwSBjjhmYM4CgzZKPbDUN3lJhxEFUnAIkuvAl
NH0AqWCsfTF6AbA905CQ0ze1iH27iHqlQzDYoWSw6Acz70AzgG7xfRgmZocQfzTrxJszSxfMXjXL
0TPUrVoGumpNkl+BWnsxu9bRU79DpQRK3JFyXa11tTIERivDYUpk5yIqls1iCQwtEEd7QlEBmmyw
imZW/JqpTtrbEexaY5bncWH4cJ+aoPyA5W0GwCeA2sNCNxsQX7kCfT+I2DwudhKAJ2G/dzxFyFig
vIDflEVlRckpXQyn1mJzyHGpCBeaHdVM0t3S7mfFz4tdrbpcbc35KZ2/wgTtXs/i6AnSoe6PUuMo
hSdw2xQo33AUOdS+71XjMKTXurB13gHSvcydVO0qwAsQ65rp8wsfHqbuVIBa8V1CCVkfJMahKm+y
9G3U2HKpP6vwsJ3S61p/rQZa8baJ/l6iiqkL9M7OYjBWAMf6PM4HHSiu2SmrHFVADYtbVpac2rMG
CMFdHe3kcCflFgBPI8HSJ1cXzRDAO1BJ0RJSHy3uEyLv1Op5U46A6IeeIzNOwKJmp7o5xFbYUjas
+ZTe5NiaFISlDk401qbxBsbm1qyRLVstUMrJA9gNTGypzgIYRiwJATaakhRXjIIsgyB7yeSh6Umv
0K99HhDM9mnpxyVifu45nWdAlMiOMcKF/lplxdJRL5rYYwZQcEyiqwMgVfWBzdOvMZOq12655PrJ
AEvNDN72jT77nXLW+dcue556EEeaLeJlVGlEv6Q5ZnocNGaXbZTUGREBD1aHCFj2hToIdVucTGBx
NPyroJ+0+FZrQRqb/bJVsFmJQju0qMzPoFLsKw/PoAHdZ7Tl0opzEqlVQaHyPmqe4vW5XbdZe00m
P0s3Ef600HgOqWUkzjTZSbNJDY/TT7xyzKXDql3gng5IVkmunjxPyXZEhmp2lMUqkI/FdgXaAka7
z3bLYEnCuzA+64JTKRb4EFCppKZ2IiAF7PXDfpiDHOyry0HUd+sMjuvWDic2jnhUb5LQR+rwJZIr
KaBK5VxyJsk41KJg5kLCKtTe5sz4UJFVBD3cHj62/D2/COBOfZb2pYVOtPycb7qdjv55wZR23Y33
eUTUSB1XJtrPiqv+BT5d7gqWq/EX9y4fktcVe9opMIvQoA/mAEbCuaL1wS6OrcqAdlIALTVD41uW
eYsM6Jxp2eWNDXHRUYkdYpcMzSMCnNZ2mi0e2hNOpxYlRUh+YA078gnM0MBkX0pN9MEt0O8v4W1B
eA82+ANoE1TZVn4Vy6abpkMSRQBJQQe1ioZ+WTYBFxqD2SoytcpVQyYZwKdEfjEEGjSn66bcb9JJ
CMqxBUa87Mrydc4SIK8H4ANNQJ3eSNdBAglttM2iisWR06usXJnSPXfAws76QAGUBlhpAfcnrF5j
PFfRey3s6vgkooe7r0PWFRpUAqA8dWd1GhBh+MVUPQE87oGGOt0Vvc5sLry18KQE9AvoBYGzoX1j
nwKAawdwzUeKufQYeTP7VJ5nF7Xj79q79AyCDUu7qltxi+SLL3rrLt1I7+t7KDJ5ZGAT40p7TsDP
ZRqJKf2q5cDEKPht1bHSg/zsw8/sqL5iDDHwYWGqPfaFqLQvOqc18ms+T815TumJiCWwQbJFThcF
Ut2mRM5EtZuNcmxgCNYrDFf4NC5YRg6cZnWro+noX2ZCV1uFUPop0Bx6cHlNQNdigsaGlMU8nJfl
aOyxEdmCZp5jOtgnAVoN/CSYSglAcwxt8idhI/oJijxUrzt2xx7QDJfoMxmY9B0BN+sbNNn7/ipv
1I8cOEPIVx1lt9LXIJ2B7rzILFO/Rd1fP2oM8ylHWHaQduq2xbZHfOZ2PfajbjmME1azG4orno3v
/grAneQVHeDaO8Yw+wo/m0tWs+GgNm4L8NPIgEjG2IuHhoKIrUWRkQiy0akJsu4MnKcwgY1hi2Ai
9SFBTIHg3plYpkOsvoAWwaZFavFA+xfQSsSwjgPgrwVwvcwUwolmOCu0DtaumpnAM+WD+wh/wZa1
Omtw2sqEssI8TtdmZpPMJPSEzqxDU/54NJCUK5P3Uf7VGR1Qh1DajvBmNctVuRRAOFix9VPmmIAZ
WwQi1sYmd5TRk5ADlcFN503yTuReh7S1F2hvLD0V2Uslon/vHKJygQeFgbBaodRaIkplpe5N1k/x
2DuQSiUFmt2pzcD+DLjCgkUYAwDGQMVUNqqlHadPQy64MZImk6WmZ84A//OkYbrkj7JAbykD9UF3
mFEdF5vdsG+0W4SRbiy18krF6gXgz3jQ6MQxQCpcO/Au9M7qpc1U7sIKboknzZcU1aXYZkK3xEpQ
oxLnzzC1st9XT0CvWCef703gZYBCpMfx0yXBtqyO3Uu36TdqY6sdmMhOirYlRvQRa447ommx0J2/
BO5/aABAnx+aLgG7J/Oa9sP9mwRlFhIeEVrBdm/jVvNW5j99r3tma679LlrXE2f9eub/gg77A/zi
7nWqPIHDAvzCkMHQ9bvXGbWc0k3tsl6fk18SAsPwBCCK57eLwFJLAMMgCpIuExDfSJaGnQJ5xUYi
yxEc7d4E64KeD3db+FsAEg0Ge4HADmbNGj9ksnOFk8kjPsorkwd8AND/zdMvcrAji9dYTjl95S8R
3QNm7Ef8ofKAHgVjtUBD+SP3AtCgplIQ113BKG41dmeHO/nU2JOJJc/MkItlvYNf7MGu0LbwgUXP
vCTs8jSzTzcx3e/viPkfFIq8PjfYwcD+hbUpGPICvAk0KFM08ZELurHtGNVmuqVbiXl82W41d7J0
hio286ayFaHGYKlsNl8+vzPzOJru0xM2aEHRaC4M3qqNVMi1ZTfoIBPMAPrOQlP/S0fRjwa1/0zt
v4biR7Ao8oMoFYq6XOTiyIm/kuxlQuZeR3kYukpgSfVhsKbkqkXgET8B0mZtrmn5/r/FWv1DVINU
FBjqQZWrirpIaZl/pV1iTlKWUhfAq4oRLAAWb+VbtDC5EgPKc+lJLJwZ8nj4NqbNaCFkqf030ebY
5F6Wb1g6gARldodmbXbIEUg6T8hL+yWTX2fOvvVorj9s5QUNO7XK9M/tS0nzkHN2cBUyZpamd/r6
308k/umJBFUHHghRPSEY//2JtFFFU205xFfDa+yMvTbPb4cP3xX2L8ZuNm/v72fT+0tY/aeoGhBy
YIoD3hg6x+55gX+NYl0uudq0xoqs3m6TX5C4yrw33X01zq+j5XCQ39ZjT5WbsPQTGYDsihLAGem+
YruaNnJOHvarYCihjBG2grzyhMjWyv8qcmSjfiifBhQzFTxDaCBXfiJtrAPgg4wpSrbS/AKwuBKd
AOseYHX639A8/5Bl+O1CP9odhVwtmqzDhfj5oEX7BkhtJbCCiwDBJbYwRlCW/O9Z/72z9K5LwO8H
iRx4qvHvDlf2rwnQ1hrQ7L2YbRPltR6DMHsWVTtDZc66BtHwN6P8p2EE4C+h7QKM5WcmQJiX2kjS
HOwwZVCLYCbUPtpmYNOc/eWp/jhf/7rQj2EskyZGcmFKt+Fi6/A50C0ajd6gzCxK/9b3/we1Acj8
fx/qR9//KCh92bVFui24F2Cec3Ju9pM7hM+8eG4zET2yC2LNIEFWvym9/z172p+WuX9f/SceWZ6C
90UEMNJ2RQpFzlozL3gE5akjdbt0Bp5KhByuvHgNqhL4pT2PYBJb3zpAcIFexdKxfhHfnM7VgGWc
zuhBVNNPARiNzaQ4VRmbpS66Ou77rclh/4Fpnzf9az/xKFkqdpryNICQSA4zx1BRFRJJoB9WrAwd
rmMhb40E5QmlsC0KEVEpYACQ3lpiND6UpRlNnSNMBaJplOr2q6Njn60BeUlvrJYC571KymBEkBkj
FZgNE3Az0Ds0jfAtDwrSQq0kMfqYhjTOyMtO0sDDrtCsmYVWUQPVSy5Q0wIrOyBkquvUm2Vs7SAb
MDWlNRgyk6NoG80tkjP5a6UhjFXjoJskR9FCFMcpJaIdd33JQUuTiF+xAbwxHiUV4BQcOoQyXeHU
89coFE9cVpyUDJtxSBl0MqjdlSxYxnQrae22EBCW5QZLFT8CPafKg8lkAgQWgKyztGXI5wOrt0JI
CBAIrFyJX/QCMpgqcOE6PBZYg/MmkOMAt5ZI7aaDqrQIY+TSG5XayYHuIkmVOaqTy83DbWjR+LQ0
IKnUlQ8JW34DdoK62bDXDEAICdail4bTNg28lhaAXIMimWKYb+8cZVLq9kuBZFViV6PglR3KR4cW
qiM+6UsglGhSEntUG2xaEa1OIEXqQHcqo/NSb9AGV2wmxGtGggKh4hAC5BEp4jhR3QIyIfM99gZE
HTvYqctXb+HQo1y43qc6EFiK9dxrWjBp32Altxf52UAfN5CpUrk4DMPgRTKKoLXSLmbjPuMKQhV5
HfYqUCRnTrRk+LXrUye1u6JWLdBAAwFvcGK+eeYj4ORBvIBA7a9YOnmDcws+Be5GZ4UNQvmwQBt9
pdrzFJs6h516sD7pgDzmw9SScEtAt1kAxFLGwICcsRgbvN8NCQjNVYC15YCaR65m7K1a/1CF2gKq
AXKcjNORYoKwZ9gTlYN0EIGSkLMCIBsC5ngt+KckAdJnOfEuny+gpNVfew31/JzgViFYHkUjSPNz
hvgpRStkPq+XMOOtdewBE+jL6bOaapDL3h7glY7xZRkJTwb1Q9AtqfhKu3VTxMU5SUJkYqqXEYgw
dfk6jc1ZzheXT0Nr7dZDpM2msQBBoc5fVvm5GDE3A2dm4psOpOq1K912chcJXjJWUzT3hwsKirqg
UF6q7HkVwM/0qXXCe5j2QbEWjlC9DRDMVZeAgouUUS/uuAn1JmWOrjE9+a5myRsTFH+lnBVONCpt
azY86qCgvmh3KqLmG1QSrmygNCjtmT904X4Jv8Yc2ZRFhvuk9/ualwFy+KmVO1lTQOI9bIcyAbWT
7FUCOi0lztZgXudlRoIu89IhMg0htsoIJYqAMQBMMGI8HqyEJSivet2WZflVnOYjYHFZr8D5nXOQ
xVR+2LAEJrRDYiMBAH1WDYdsLg6c4idAZEaUB9CfuUk97amTEUeMKM/S9c+krzYzX3lpp22wd+By
YuIu+wLy3vWZBQH3FLmLQR8nbiZpNBWhOq9D90uApdCQqKw73ptbvkM87OWLsFuX7qwpxabUQntR
EU6PzYhwkJGFrefntliR6EK9Dv8hIv8wrcDcAJ8YIvWDEQo2kKXZoGWI4J/CJnM6c5mFmWkJUh5x
+xIKstNHNdgnsce/6m6WlAdJh8vaSH66YIdIzKw85z6HXIQTm5y7ugiq5V0XdaCLWWuo2mNTARAK
sKmAcUn40FzbEOxSaLGpUEGNViH9KwXqZkTw2Us6xgz8cqS1g7QTOPU8II9toAas57WvQQDWXN+N
zgRL1KcNdDffFOkKrH/DnLqb3JQbbm7sVb2RvvPohQJ7WATCdHFEM63WoeRJcBM9CVLpoCQC6tmR
WoRF01E0KEGV8+lYy5OH1bkydePLGAV0tybTrU/MFbVeEYqOSpTCLsVrP6N2BPb0rKejI0bzx1CW
x/nXknAemR4lKywFfFR5xYClH0Q1smJhgZC+A793JhhW3atbXtb8BNq+FGjH7L6VVXlrVKyFS+fm
tfyijE9robG2Wzbg0QAA4+ooIgouZMnB1dk0zowH/FmCJ421wjQqlMwgIZYfAZBkSSBZXXroogR8
xAraxRmotCC5KYpgRM1amDTgIMkOtRz5sKZ8H/ttrLo5Xx2xYwzEL9BySTzyCS3vatlg9lnizLng
n/WqYdE8Wu3a2l3GfUZD8yEBFzDR6ltR0KPzr6Jop2LTWu2i2bE8bHih2IsJBxIdzaxRXIbVs04k
ZGtmmxuRZTEQKYPACLDg4qvEqxdjzq0VGpanpSer6NGOcxtEDqJc0IIQKYIFiuAuNzBWJcwMehHL
DwFUbJoMLgwgCBlRDQrNEu2rvODTVXRP7MXvIY03KiBgZPD5TLXemJzKMxj9xhQn6HUkoVhWBg+4
9g0ZsVaAptbNu1AvFg/RlcSdDq0p8vDcx2mwGvC11+4sKMgL8snNGPQVICf9hudDL8TAhaWAGVgt
MV+Oda1uOwWWiYsXEDLWyIcji9q0fIj4rHSLVdCRRpkCvRHOHNBzaoA8yQBOBcS43Q2cLYIYGhE+
42ErxPV7GnU7j8yyXvwIjg+vP0kJ2CK7Lw4w2BOYk411gOH+noxmWwIlWOc/mlqxUBZUYmtjzZEX
npAoXBceLIbtdqoBBasfpjFiHo8iibZCf5oxnIE5v+VT2W5j+TjigzhNi0VcU8JrC59oxAZM1o+2
XhmyKXJIqE5Apge0CXbMMqsdQRo5qiwa00093bS5A/74oDFxht4JOe/refOMJNnSxVfEVXgIDJ+I
rbYM0LBpdBmkxR/CEvmoJYfBQzlk2CJtkgBZTlw3bVkDKCt51aLW6jukAsGEsU6wtXJpELqQeqlE
lH4Vl1WVN3KUgEtBEwH2y/uDqiTs3COnrWGQZr7Dlk7qT0MmIP2Yf9dwYov/R9l5NTcKdWv6r5w6
96oBRJw6MxcERZSDww1luy2yECAE6NfPs90XX7e6q11T6rZlBeJOa603NPNUMhI3LQbkOTWV2XJ+
S4/UD9OIfIaSjjLdnKjdZSFfhjujMan4KZYTFf4ZWCJXioUbLbq1ENWwJBbEGiFFiMhpUO6sSnJv
52L970X9X0IyU9FV5DoRETTRx/w9Dq+1chDeW6H3a2iI8c+MYNqqy8tQ83DIsL6TNP4LfASQAlpG
hLe6imLM73trq1gNjURO/bxD9UA/hVSsMiqg/z6nvwRkv+3lIUhK1GIQ3VU18UOpscX6gDJcM3ir
4tlN/SbI/Nvl04cKuT8q9UPty9D6l4i2U87DaKBGqZ/qN1ttKoaVGRUkOeooii+M7yzI5b/kNwmf
Gd6BBqkaThy/X8A0KmMluCWpb0p7UzrbxLahlLk5pJzko8uoYjCW33sC0GVaCY2+76yJ/pKKwhKA
rA0iv+Iefh3hL2ecpZe6jdpL45/7kaQ969V1cqbAqxbzWtl0FSVwessAKFBFwlO6vfb6sg8p3L13
/ft9ONEKBEt8PCfHmjBXHA80Sts4qgpxwruPzbSZCuyM2s6rG2ktiUV95SZXBCQnVU9kp3/UpFbd
WFqXCjS3ch2Gx/iGWi80EXC81DcG9J8k8kz9tZL9JnmOmlUve9Id63SsitUd0vO3IkcW+1OCovD/
2/J+vzgPWa3+PLxmldJEvozvc/JWJ6eK6QBBU/hn7//e1Z8glt939ZAS7IbpVRn2ce7rllddNzQ6
U9siQ/7vvdCI/0ijsB8UddCQHtLqzIfOVF7zJo+Dc7s/gvSe6IfqWYX/jCzANBiDQXDrcTfpILv8
JOEJWQxBwvvESIGsNyyNkAccmT3gBhfRe4gE1SQcty+IDYXwwH7SX1Q4BoKSki4EifTGI4QsRx0p
/OTppyBrCE4ab7zDp2N/BLWf3SQF93bnL3TKZvyFjhJRKewU6oTjciy/y0/wSWDTJSN49+P4tXvv
vjZ+42ihs1ITsMaYegnQuleNSSgDdU1H5/FlPJj2k3ZC2X9MzSUEtA52m4d44fIp3szGcLzG4rXB
C0ileBRH/OBvUN7gvUGjD/gOSwPxpyXQ1qDTALhTSQQNO9fOTkIR3zamdwBG7+h9CpSstmfd2dpf
Mh93oCeCdy7w/z/xp8VE22fP1TclkwfRRpJyFjLFlkqnlnUdAyzR0H7p0DiqRme1K+9+HTkWKkDt
CBDA1bDpZ2qxGhTjS+M23/rh/NGsHvb6UKjp9BStfo3ljFWPW2nfAlqHRNhBlVvEEfXObtnD157p
+kIxNv9u01/Z8t8SrOBJJRNPEzT1ZDFy/37G56KT9KbQGIZWiHEgygOka20iGe63Y3leJ7ZVjsKp
hR3RNIULo6Jy06L2MTdHFRCSxf07u6jHrkxef2gIeUeS+/ieqg+zYhXKF6TNL2e/lBdFu0Eln+J1
8J0s9fDxkovdIJmlKNTHkNx7xG7GZ26zVEqFf1NABcmDUZcqI4sYQL+gEXreDCQgUwgblUVyUDtt
gZjbscyOtbEub50j64lQH0xJSrwm0via3NzBRbKcEtqEeZ3f7+BxEnSoBsE8rqnupXasHoKmGKXy
zY000wnau/PvG/k4z/88IfRcscpB+NN8uG5xd1G7GNdpX1E2Zbu4qeMgPeAW8O2l+6Na8bUnNOVk
XehUql+X9pc+gou1UYZFFy9MmuYiWnc+DXeUozVhbC2axsUOfX0VrwezcoTW/BWs2Hq4Nr7Bn/6B
tHw8jIfpRTdCrcgBWywQz/GDWRraGtz98sAhxK+Cl487o0JRI54nyO6vpWkIpN0N1hhFn1fN4iY7
2rZfB6PQ1zaNL9Gy7xino4GVesnBZB0rgO3xyhQsp2QhT+vvPJVEz/q153ECmq4CnBUlAORaH+5Y
FphWe9Fa2Lkp2JZcCNSa+tqw3LzaaEpjK/7Z8vXvOvzjIu1hr+pDNbOuC63Vgg6GKQZp1UG+nYaZ
l8WLgBEvTr8ZXb68KX87R3z2KNGR+FRolvTo30cXJWL1roUgsgjiQQaLIpPCsxK4ZgCfG4zr9tVC
Z4TkhE1mERzGwIlBYn6uieUd3QbJ/XGxSQ7aL6rNqshGLfrr9xv4SpZUNvami3AkiqCS/YZVsvPj
393qD5A3Mo6cgWZSoMH9Ch2938+gLa3UDPJ0uMHdo3dcMha74FUrJy3KChcn6dVROPCjGH6YHfYu
Gep8chs6JsjudBQpto58DmXbBojIMig/0IiOa2DsutMjJ0gg61yofwfYee7UGkMKkLUQnPEE/jAW
l1NrkEwQ6vxnNXf68yrlI7rbDOwrRMUERLhNzN5hFiY5AAvWum/0qzZfwYcNVgrCOHcnjLeKe4FF
NZijL446+f3q5omTcOGRxgQ75f2IVJs8BuWu4OPfl059rM/8vHQWMGwS6ibo/d8vXYOFZIooKBTK
3gMYfg/suz7NXi6xixARGZ1l/4YdXtq79StiJRgSL4RNBWoeGKpEiQOObqeHCCIg4IhqOhCS87Iz
lopJbmRtvueVB5PnjKqG6LLn1B2mHqWMf5/Dn/MEt1/Hu5D5CFdjynW/n0OFO3dzT/tyGRzUTfyW
v5FFLu9ec3cu+3JbzJIRXdahddCgKdxfvYCqw7JYF9MGwnrjW2SwQbsDFHgpr/Y3jXP4x6CPxqiM
vQSjMTwE5bEzJ+lFN7GqjxcaIlUt9QwBwI/2kW/52hok0MCvZ9E+mDWLDBv4bajal3caHLio6mk4
BhEE3KmZmhMOcWqaUzEIxisSJMXkm8so+vnv44Cim5omq5jHIUn66PhXXEOtMtIawTV690eZ2eqp
kABGegMwWaTzhqOIAsx7927lQLbGLTzkz/u2/KG+9++W6YUfBaaZr/o7GoVaadc78x1yIxna5BOY
07+PlX79t4NlBjVZ65tD4xFwLqchmPgsKX0X/Jh3H8kj6yNA+RQRxAzKhpCITCcQrFCHy9bJOkVq
Ct8yBjG/Xl7WDf/zrayAnhd6YT2Cm0JaKUSiUEhPlcf6mO2zdbmt1u1y6Bdb8X1B0roiiMitWlbr
ctZ+yWwayBxoY2hRjIVXj8CyHTrVqf+4nu7UhTLx73bSP/Rn40SyJP0xOBmALcVzEHHDk/lBsv1Z
es6O+kpfZcd0n23B783zVbrLV9fFbXGe6RPBfoajObqwgD+PLaAkSM44MSS0H7H7zaX9Y/KRaQa/
XNmHhe4g6EK1MO6FH2H3Yl+LZILvzJUbf5YPtyADIpxi87cZVFSeCEpRAFXqHTnKNM3csKvdUkNK
Ix58A5THtuObO/4Q1yXFNaWMIRadDFOF3ZM/K8BH29IBW809pf/QdBVkijclFWWkJIlVbg69jSfB
qXwbdYB+ENU8nj8GZ7tb1YBPyAK8hsd+Yx5UMnKMtAflVMV2f6KGRVWVZDrvbgv89Vi4CKNNG0cE
qXXbt+gjHeyqs2Me7h/XbARGvT/JH3wNFsOtEfuXOJRTR2GCgh36Fe/7huOUDg1IwvdGGZVMs590
88sTtnPWQbrYw7utD12KVee7R55V/bi8JcA0UaR/ozyhDB1qtd5XsY3knmt+nN+A1oK4RXFNAglT
UOARvIa2JoXqDavR+RS9Idss7ZIT8rjIEZigSjO3zpy8sFM+aNn3JbPSkPz6i0QVwZVelH3bOuen
YS6Al3eEJHbyEWTpod8HZG1fzNwBmhq8k11VqJ2831JvA7QRtufATlpqUw7QwfYdxAnZ+OQzCgXq
MSmc8ptUApZQfzYGg4jIwCBYGWLe8zDjS2GcXA2V7h9NI8RQK8rYPpzI4fMQYE5D573s0222ztbx
tjn2JSKn0b4SApTjaoSx7iSfN7Ngkfn92PKNPXhz/BhnOnkCCiSbeItbpTK7PitO5ODl5RKKe/W4
JjCvF9oE+AJBeuCSNKD85DSuBa+kRnGk8jpo/OWUeQW9BHQExgaPHkUHZD0ml3ngy8sz4sUG0inG
sXFvjuE8iWAeqjqc7JovFlPql3xZ6McgUIV6w2BsInNQoMZxn6mr1AfMuoy28TraFvvb3cnX7dQc
lSNUOsYYyE3l6Xfzwh/xNpg6OI3YyCsyqyv9Ed4Dqu5mai2Vy8RPUexKXJZ/8N0o2y4G+38PPqIP
P0xBmDHiAQbtk1hXeujj5fleX4o7uxraw1XnUlT0pKluB98MJl9z7h/7gaWkSYinIz/+sGKow1xu
r0aMjMuy9WTUFinRoUMZMmPII3OsiZWvkMcWg/1tmjKV6E7tdED77k7nwaiK1+laiUCzX1lHVEs8
fNFj8ObX7yTS/zLoIbr+nwN9GIwbUArZVQ+VRTNrvGx1tdU96IwJfsTfXJK/Xvn/7Eh9uCKSXoRd
X+m5n11nFJLlknZrpbPLxRnc4Iv/+zZ/4W7+vP6GKgywBQHv4bQCw4wDK2/P/vVD/uj4fw0WKB5L
b0CbjXft/XIGt2Lnn/CAbuuako9db/Uj6xDg4RADmpfkHQc/eDyXpxzOEW/XXmhOM4kCtI1j9/UT
8vsF9Wux9ID8j46DIiDhLEgwI7y8XpF1LG0+8+/z+svUyd36z2k9jEpDvbjGpWi+/bjxjEn8WU9v
4+8maEX6y0KNBbskMSzSeM2vNf0vwX07THvr2tXlMir2Cij33Hqy4lcl3UnQN1gkJG5UTQb6JL76
13KRVYsinzXhKC1Aq+NGAPzc6xhuMuxVJ9GAKWYXy3NN8iCrUO3u22nRj1PL726jwbGucAAblaFb
BV4wXMvUz9GkGniAhrA7PsOvMhsm309KR3mLXR50Ky/W1pT8rtnmPnyz0v1dWyWlV77GEC0ueCZN
8Qm+UCuX/FKa1ZBojFVjOSowFPRqZLI4k6Hwu1jC1zpTdz27HUU7Jm/NVlCJ0CdatBxcXxT88Oao
pYD3zEDdquO7uWgS3nSrAVAvkdXXNEIxL5KXaulIyNYjeYFrojE/V4vrfQnrAUl/qXO7igqpgxQm
wC5p4GmlK/XTIhE+LObFK14AJgRP+qk4EO8Q1N208UWb3Fme4y5JzZfaMkWbfAKf5xY4oK8imAvV
Jsf+4naIz6DXcX5YXS9vxm1hdOPq4hvRLP9onnAluk/guF0RlAEiEsCSm5fqbtiezkzYcsgS710Q
YqzPwgD749+TaSQtGgsD4/M8TljE3N7uSjxPacrX6iMH6x9tAmWdR+vCIklmfhRkS3L5KQiwrrbo
CMprMOzBaHF3XwNjcW1ehXHTTYeXUKWQpUAAiMvQ6IC36T+DbZNu1Os6Kkb/7icPpntYsYNvVEBW
Eq3JlNh1kfn7pQWHVnkJ+0t1WTLa1P3heuudtvzsyo1BgRoabn45NArySplmh0VIwfzQZppDBuRS
HXqzcMhd//uIvpx2fx+RVDKaKskyjSiNMOj3I8qG9+Lel/dujxamOa7hPkeu0rrac2HfVd8UllUs
+ztIkA7DEJpzAGrUMfVdHadvcGF74MczdSK8A6JmK/maA+xHKTcWi9VXeaaddLKQhx9gGn7k0ahK
vjl++XFMMBgORFaRWiXTNNf39+Mn0Vaa17Qrl9Ykm+qfcEiCFx0xMQQxvWqmo4Jyf/n3JfujtPdz
lwbZRVknGayIQ/rlJurGLdSz2siWQOtPzfh+taXECwZj3b97Foi3FoqjBxLx37s1H6dEAJsCUS4s
vnUcxx8ritblrnfDYZf7g1sykoL4Rwv2Uhkyjytuc6YeAp+1ki208sfXYJwRFEqTHm1SI9xUmOfE
uj2MW/fcKaMuOAiwY3yHGKktsDQCEll7l9pP+rNrmYi7Sfqqbi5o56GIFqejJiq8OBzsB3dgjDJ2
scrhnmcLAcsBVWRbGmZkPV0uPdz7V5MUFGBs9UpZIgVXRO5J/Yxj70JwfDWgidewcOvXBinzCGuR
VPFogXaBB2MTGe6gbd0UZzWKsnzBqxNijDlQlD4wMHKBlYR3RWi42p02is+cbr2E+koyUCmoMKAJ
EAGZ/Pu6P664vy47PUQsttF4eCSqxJJaBsB8cz/EbUhZlOkY5z7IVNag++YO/7G4f9zVwzR6Dq5J
mhiX0l8YUFPq45XMpGZXqK8zXjurd9ITLAxDL3CjUTHOoX9DaoODgWgWfDaNlWnvtm7Poprsyjcr
1K+O9OtAIRQLVEEywW5HJ5/zMHRJhRK28XBQ+Pl9YVxnbcI969P95TJutE8jquya0O4WM92YI9W6
uP++C4D/xUrs1wOgb/+2yHhYI4NGH2jXSDv7RwM6PWSW3AOQTJr25iZw7K8wLYCYkKEtHNDMjlCU
jlyMjseCvkKi3EvczAWM4jSQcQbTHxpf1OzjRuOlq1t7gGJcdZPau7cIXSKAxOjViE+0qGQFPMSr
KA940EJxOrBPLZ9pncGEn3ayobOw2cSBDO6ELiZVbuCoW+ZtWAcXt0H5hvh0jOnuVGRtRN4GhN5z
693YYsv3Ar6HfAoP9Fw4qaPgiLwyVdsyfz3D6qNJAK35ykB39juFC45b/iB37RE0kMQTR9PSXhqR
nnDVGY6E1CoFC0jirEDzCZUPLlDns+JEjTwY915zvKNb0Hugq0eqc59GBH4yKv7i1c5tvdZDeQxP
WAd18LXq5B6WHKua3+ZRWpxRwz67xaY5wJV10SeavFsIWtzdga06qie77VJ1JLbeuea49c7T+6jj
zBmmxx3P4IGOS5wThqvSC4/SWFyj0oNivgKFxXVUFgCJnfsaZupy4AeUYbW1EB+iyLseuP2E2i9M
uBQNsJ8PVOmIQwFyYX9TIRBW2bKIWhx11dAnCjfxilXi5bxXkUEKd+gCueI+izt9dW/Povk0HJO1
aj2F45ZdVoZcB+kNJxCCJXHHGPpc/SgiotRhUW6bNLScskDogSNbiZCZPBhkK3Mz2JljE6Wj9gj1
EOw9Uu/9UURZYjNDIi+YG17M18ih08wM+07bBD09hhPpYja01SGhxbRvccvEDSq2IiYHyuSUXFbI
QTkLQFe06drB2WAj7sHQNbDTiCfiwNNt72GaGdvtV3sjivIrF2UHzU6Xgg/W0CArKGOiG4jtn9fi
hHWn3OKQzjbFXSb6hwL2tQ3Rahs+/EMQy342NtEmO1fkCnSHVjGuaZ0cK3tAsJ6tkgt1xGuizeIq
5UVs1ZiLY84X2UgMZNlXu1E5PxraSFtxG9y7yyV2tEnyIbS6ycSJtIN4KIfLyBqVSHSrXst/oaIr
0AOkgdjp1WVF7twoCduSN2QL2ShxS1S9VafDIabxekeUeFAD4mYO3Z9ivULkX0jZCzsObS703SVP
G3V+w5VBtu1JMWyEy5yIDAPi6V7sxi7iV/Tsi1OuRCZStCZBZ2t4JI70iuoG48APkPB0W6QqnPcj
2tjwsloGB8C0dEYx3IiHuAMMLx9iCBD/IarTDrgXTvoWbIQyyNUNNj/E1ouviwgyHpeLmz9Kftzd
ZM36fSSEe0S3z7AkAfTLFsUQQChDZwJBK4Yjqk5i7+IZAE8+Re4MFTca/lSIr1nrkCGq/2qBPzLn
a2iVPDgNI1QpONKzL7bYOPedsrR8eaourygEcZb5E1JArrlkCW0jg/Ba7pSJ+hR58UjhJwLcEzEC
JjSGm9vRuOql5OVbldElnd9d8bt2RFMQl+nstgvR4IAY0oDE+MGrnLW4jHwG5SQDZSfJ/oA77WrL
8zsaRB71XG/gDbaUpMYRKsYmIzzCzdHohlCK6BZiy9WKSYLbQCrLQUcZbRaWrM6NnqtOczE9jPND
6BWHO8iTbMRnN3SxTU1fJlbwzqKZfD2SUXmAAMFwZ81FR0MoWzQicKRLaySGzczV5qUjWnnBc9k2
5uL0shEZONq9MJ2KxAy0QlHCvb7n4nOoIDoBiq2cAEdkk974YlKit0tyq0fApmNal4+SqzB83T3N
kdwrw5o6at0hU33A8AYmjweSN7nzITaSU2pLD3i6OIwsC3FxZdq8eIga5uCrGQ0YaVQnudiy2yxF
1223mn92M7rbFZG5eqMcxNCE3cGq3GCrw/lndKezG89VmtjXDOJivcAURO9m0UePY9K628hGrETH
azYtg1cvBBS46p/NiGQh1VOZzyFpQKtC0XGsOtY8Zny524sj5HjeE+OExNhGb4Vte7dfxbQDjuxr
zYMPF5cvX9xtbiq6JHNGQYdKLC3i82Z/wIVEm1RcE9ROmagTm3lAFGZpmQ5eDA7JZHvIbPBEriX1
KyeyfR8tCztB8B06hsecQCFDzBc3r/CZMxAH7ijxXmxx6a2xaRNPfL17xeZD864QXhs3EFXd1v6x
W+o2ddSZuIU0zTeAcojoDxfB6MaWLp7vO0s++9aiQnnB2YAbh6hSuKb46EZIqoJRpYQipNI6L913
XrgOVkhte3haIijd8WpLrrXzUGZhfSdUmG+etQHVN6qON14V34z38b4pbG0c7s2VOAWSrIsbPwF3
odnFQnFE4pVNtvwUz0APO8vDaTNZigrOTzKvuH6QtRDn7/3wZchn0azwulntilPjYnf0L7GoClyu
ummj7cXpn51TZB98bQxt+02yD6b9NhMDIpOFGB1YKDWTHc3XPvX27tDzUjtpuUtUA0neir9ZMHm3
MV80uQcB9w2Aln1qvj6BWAyPw66hUsnnbfZwujjXsWRnk9C5LWHQsuAigufd0DkgimEfXkTHeBK1
eTBbLjEth8mwrI439YrPsz3xHo7JfLi33zh5WpwjrlrtDhac7Uo8o/ZMqrpEzPnKrUXbjO+xRSQO
OYM59XxUSSOK/PkqdiFyOK6TuinLDOEbgKLpWEXXVOgx5iN1nrOKGyFV9Gp8dq8lz9KP+2v83I1R
sfiRTfLzKCRPcUwTlBgGuh0BYcom2WT4dg7JkCMXfBx6oK/lo4qmbmUPTgr1Ethgb3dPPLLtF7ea
qillfiKCn/laAPUedn68dl5eaHE/owNUlLaAphlcJNZKAC5dZfTygpyU59mOZy/fZuKyXR1mN8wA
MQzhcz1Dzp1P1lN1pCo2XIn0x+0NxRpaJcqqfBa5brZ2fbu+6QzbyBcrSJWc6mlS28ZseCJ1LLSK
zxLy53wpgzNPar9HT4NfM+jkfHoslOBFKeA/j9qXRgX2ht3pRvVAtPt+pH78bPMyIQftuHaz4xXh
4uEYgsk6n35dAK/d/zxgLs6x8yQI0/qz/sxvuor6QeERDSwxVjA88KAJo71h3xcKP0WzF1EUeMOv
88NxZSM7B7x1mfb6senIaxb1XkKrOzO8wH1kfmxmYp5Mv5YBYq6dJfbhG7zK3+oRJnJZ4D0o/SrD
r/d/yTu0fWBZ+SUiBp2FHoohdNbQid2QNYn8XaL6r9EW2Oyh2JcGXvoh3Gsb7Ev1e0gsevwZHqXU
c13II9MrDWcmlu4QOpALQFJ2nIwHI+urrq8v9a263OC7TNTazjKfdf0MfsY8WiB8NbEmEdZ9Kvac
wqwKz7NthIdRhcynPr6P1BlFw+u0m8Zza35pbGlhTBQvmJXLcB7P79Pb6rpjRt80mLogX6cJpW4N
bwV5XmxIpu2gbjQbzbfmKT5oya485JvhnASNWE976DBt6gOxyooE9eSyFo9qfeX/bX1bVbuWd+pD
ghlLhSq9WBF2IDjYTLTLD9ZSWQ+3ytrYGktjaa6t7fXd2IaLy1zjb4tXzDXeExN0s+zAF7H5wEEB
c2otI4KbVx6bAR8L1viALaqVzqwwql5AgF8vdpbgT5Z6d0pMQ/ZqoqSyaT5JpyBxUnGWmE9KQvRk
SNEUoQUSKF9iJy2sWaYbBJgJ9iXxBOEzgfqDpE3BE9wCdNcSqqfNptiIgfHx1d7zZUMS25JRZGFl
wJIYqOTZHjKxleJF0lk//2VnmzJEhs7Kkzjh9BDt8Gw6FDzC1/rQPQVrAfxF2H5veKJqd/FMezDT
SEQI47B0pczLkTW7LNP17VjxuJ/KyOtOiBhQ172fgo/7iScVVk6sYT7Uj+QtO0rP0kdyNBbSSkUg
e7DBqOtLRlyME542thywxfan6jJU41MwofK3xrUd/5fb4ir0Wd2B204CGmG4I/2/K1bmvF51B/Up
2QRbc2tgiWZuIxBzA78EACyXeCJJeBtCK15cD8mrLjtElJt01z8hB8unLwekcHblKl2R14NKdTgf
+qfktdjlu3JnTrpxMEeL2m1WzTp/AUfzI32JX+p9vZeP+Y/hMX6JfwxP1Vv6Y8hJUpT/Ef5grIvu
HmL/CrVrRmwWOh/6Tt1BNNu1Q+JVeWO95qQjTqLAg8bBW/QmR85gYW2MTbRE9GyGAwRaWHY1P8+D
ibXIjoPX/jnbJpzs5WCsdQJmgAmr6+EaOtlrtgl34pyb2XBlLiJfWqrLJnHyub4Y7q7P6TF+kz/u
z+Gx3XRgIZHoUbbyC6rVL+hSN6Bc+ncY4YB9L5/Rq/SevCrv0vvls3+6HLJX/b0dOOXutsg2yOc6
Iqo3Vu1sCI+O7i5PRdQA4x5ZkhC/rmQfbALN1jc6EXL6dgFX92Ee9EP8dF9be7TQ8/f83fox+MHd
cgYXm38cA1o6LesYMHbkxlnjA1k9i3+gtnkLjYd04IDtTnfi5gTbYBuiaxy7gBv++7/+1//9n4/u
f4efwJ6yPizO/3Vu8jU88mv9f/57+IewqEhCmUNV0aFiCdjVQ4qurPvg3pvVmROK9vF2cZvep6z1
F/encGMObGyhUqc+5LNy1k3FCFNuxSM+Q4l2qr10bN4y1bnmzhA1ueNlf963x/KtxYBNOoVbyXTq
o04pqZldFRcU7mWfUMqvl7jb60cLhTT7yhBozcsZ6g+UCnfG3JjwxJhXq+vqtkqo5xPICnuqdFHN
L5MLsl3PIL9YvdljX2cR88RzVMawx8EiXQd3FRfOoHAH2+49P+SfOQJoxSFY5ywRZSda3Z7C1+LQ
vSe78+q80ub5TGI0mdxW3ZQ94WgDFRvEvxhu6894I4bY+lN+TzAzJnWhO6ruFK/8hg7/RG6+YQAu
NsaT9Q6DdHNeZatsJ/yv8E4ZQ3T3B4toGe9LCkNnL1gNFsFOvEKbBwBgvaHN9GxtwjU+DPE62Z6X
Ylnc+jkMu200732gif5lWe5bP13Ha8FXXKd784M0Of/4Wuzoz6KAna6Lfb7O1xTi1tEcy3S/WlZL
yb8QxMyvSxU849Scm3Ni/E3+NRqUAycHlkRlj3wPrySvwm3KWie4f5pLA9Ze4uiMK8JzIF8V/NTW
8jTyK3Lgi/vKYG5Ul+W7vrVQjt7q9L+QOGZZPpnbQuYVdWmgLJ0ddAwAVkHitE/xbtA6l8I5H6x1
vKpUO3o9HyDpXxYVPS3fZa9QaEqAUmhm8OjGrBFnTo+vQ4zFhQF2Sp8XKxjcCDZuqsONW7CrDumO
XtM/9U/4fgfbEl9Q8GOMctaanSJ4Fmxh6n1TYVdECeYhcWvJ4OVllfwxS4mHxG2am7c6y4PCR3iJ
GQ3VTCfKDDcrG38QqaMsMsaXKveMWPbyYFpG71VWucN9W580bSvHBynGxUynOKbGrtz33iCvv4E7
P+b46dW/HuHwAXdsRfI5rSULq4nc0+oFEHVy/HdMoZlA/z2CKJoYIf5xNYYPnAbZigqticvwcN9F
jMhX1lRokcn2YHRfiWTyYFTmCMKK1LJNII/fwRPxFtYkKauKeJE79G74M5FbHshYwLoqiZAJxUnX
kcGFixMiXAW3e6tP8QEJWPwfcGAAqIfKCVlLhJswPCZMDcf+QaiafyKSlDJtMpZWzKAnfalsUZl3
TmCbrBded9Hgd2eK7S0ROOB4kNI4DLyEAHYR+NR5XnRcJD7zMUICxCqIVnjZDuVBknNOjudUODO2
2aogZTpglQB6CGsba4sgqPuBrJELo2PZ71lEL8gCpETTkx3pI1sYGDbTel29ktzFiDR2y2nsbqDT
j5ciWr3PSO3OUt84iBg3mwtTKs7uw9pWT/q6msdAjNANdMwpJ+31C5wtySqUznS7Xosgc7zF/FEm
EbKf2j5h9cuTP17OInvXzw+TmvDUmoqAEooum10xB0IyClhsB0trTa91qlE9G+6kDbVvZGXtaCrk
UkhyTHGvnKNumTiGW+KZQCzgpE/fLc8t0WUeGxEAEhnlIbTMKMnw/i+hwPk+1G9NGZ1J6bbOAuRO
i5PhGXHfRX40N8rsmefX0JNX8kraSBud2bc/1W+XfXMsj8aH9VG/ZT/KbbJeIF7nW5MWg9KURTfL
4AUgTyYqMfFka9nXJucd4q/zGvc69B33gw2oXCoqmxYAcbAKdtbCYpgWLpjxPlmmmodSR3UcoNxp
B7t4j1x9srzNlJW2OS8Jawlqk8l5ayFNbE4usyuS+tE34CH1b93516vzMEnHbXbusjwBMUlBQZik
inAjyD2grfsLwNiAyVnkkQM8oQxyGQMmSGoEIxZm1VFEiBVWRSK2FMHt0Clgi4hY0YNWA15dUMpM
/Ay+GRiUPygXAhvwH3TLI0O1z+NrEqVBjpXrbRRiKV4eExYI2J+aLlRmNBKM5+ZYvAHmd8tjcRzs
rB26TNzcflPPLORXbWUpr2VWf/rSeIl3MTNWvmLQZ3F829yW9KZtIyanQ8Yg32/kFRtYFpjH1gRq
mAk/Z+uLn/nnqbDAFWa6rPVZSAyWeFguLByLz7j0ApQoILUgXzG/rJRDu5Sx/I7W1kqsh87r6z6c
55NmmQMdxp14weKS6O0+zWfZylxry8A/v+tESxUL7UN8oK8+McgvJRLV8xapyG3gZ3MNuWsirvPc
9KWLLWgwAv83FN5LInMw2AAsAHxsvbLMYMbTNjHeST9XEPrK2AQ75aNpnP45Z5XVOOoH8FDpOd5f
juc38yMHady9Sf5trM6VeUOqaKbOz7NugXzmHDlSsgUkMsYxRj+aG3gtPjA7Zm2DrNV5HGFVqT5V
LKQ6PHQquIMNn7qOAgeFXwiJMZkodyeKAf9uHvIX4+bXLv+FOjBYkQIgQefvC1r2S5dPy3NTRPo5
9pshaj9KZw9hZCjnU89aq+i9GxFCFgplTZShk71J4r483eMX4rqwPqmt5lTDjVQDXz6QQbhRLx9m
fhOxqg6fTflip4gC1P0NEC+qt9320oI+jF/Vy+aWbeL6IHfoWeRwgAauAt65rmfnYiMl/XgIG73P
0R6ENGEWiaMUoy5aZtLNreHvtqY2HURUQpGSTM7B1Iy0UVWcEHgo+9BRJBSfQms0VAfrLuCi9qgx
LwfIuhpHEAIVqkiJRozbrc69YLMNm8OlGyKkTam71m2jIAeMV05xB7sQ+wbopE5D7OeGlrj6alxY
ZvBtWXqrCDDLanHTX8qVIjBWzdCtIrAL5DEk+A8G+bzLLATjCvtNgskJeOUSnfRgqnFg0mYAskJS
akR3PVMls3l768OTckMZEsiTgXwPRV35tZJAfYRXu6xRzwqmV+PUq1QzkmNVH5sbxkMNMOFX6MWI
xjlaXo2uN8sFUK6m7f8j7byW28a2df1EqEIOtwQB5iSSSjcoSZYQiUiAAJ5+f9P7XNhUl1W7Tsnd
a7UlGyQ4MecY408gCa+j9oJP5rQv+h+WjnlfcdyvnLvDYhizFGZ7ba9ypDWj2m8w1nGDrFncIIFE
FsPzG4GfTjrNc44tU52F3Wtu3jYyVg6pflAC5nwYfGPf2r1mEX6GxmzAS7fANExWnvDZwm7pMusN
YPki8y6SMUPsbtCsyOWbjjVJVy7z+GkYZkqPGX8z04zLpJExLoWHWEfVYlFKBM3ib9jrt1nG1CNl
HctVyyFjm/CHjWwjZdHMZOAn5YHXV8yVNNJRRvWkm+lUiaS3ntI9Td9Ck0Q7G4/4XiV07FbOzbB5
HoLrD/K+71wIQTr641m8YwClgdYHbRQk6zj3Smna3BqMkoB4FS97xdzHRCNfXQDdhuU4/MQhQzxz
d/jff553lK3+oulNZ9yqrQCN27f6hAfadmQ4D1mB3CPXnF3XYPXL4kGGl+895jPlc1hcpr8Eul5O
63UwA/4B/v/KORBb71Dtb3gzM69XRdXGmE+aI+7zKApmxocYzilHENG1PYtatwYDzRj8mXgnPx8V
F9ocZZs6Axe+AuqHWypZIHH6HhR8CKTZCqF56w/VE0NCIpjiqfZmMjxPNumTFhAMA4SwmBNstBPp
afqs+wjfsjWQ5KqaH1Viyexn8K8JLmGcivLXAJyHZMF7VWfO0TYmWQDdFdmBizRYWdOSPkWYN7EA
QCgYfCeQOHGxn/YHcZqYR5AZf4ZWy38AKkTNdRZQjTO7emNJ0ij5hAvOG3zNPpS5vS/O6Sv50VOE
FL066RYYlVhPya6b56uOEcYxetO+WpjqAh9pAJWwWdqslRl/XDkAH026uboQA/kbRPgTugDGWtK5
P9incq7N9hVyfPVFAh4jC7qfxxjQ6nsLSO827ZeYmFOkqlhWTuVFTnJwOJFfIh8DPQxAgZiAi7RD
9bzXpx3G0DX6OlRJpAXUAOKdl7wrW2yeH8VIyYBCsnQe4C495n6wCM/qL2LE8aGg5ol8c60MU4FJ
Nj5BLtTBNZ8ZL704wN6Y4d4uIM1zsJZ3w04+XpF2fJC85Ork/IqZu0OMq3k0T9jCEoGLL85OJIBC
akRIEazHQzK1H/MXEXEennse9nlOkowFapq74wwbagQZ0sYAXOnmpedsBt37WIjUbWMeuQbhMxfv
trnQ7EiuQQ4qLw1Yp5+TYsCY9QWv/tVlj9N69kbJWXqdyOucRFOHNiN5kncWkFcAjhEAExBn8ghK
y0g0Xu7Zq9iqeIWAQPKkmAmUFEX9e7gMNznp7AxvPXVRPAuBgza7ffQTB+tbBzhQdFP7YF/yNk8K
XItwOeCVsJFw8qCzaZHF4CFhTDBI1Dp0EcWiEe0OANIAqEDizhZr+HKJikTCbQ/WJLlZWH17NTC3
R4kBDEoamJCOVBOdQzOcmMPUfqjGqe2REWgDnHr5bHvzz+27sU+nzNt4aG8egHe9Or2CPljwviR6
yIW+GkCfoqW9xbaAo+YDnvgDZrQQny7+13CQ5tbu8et2YmSCzvKLwmZiuDRdPf+DH/tUOs2ZsBH/
s+6XCGT9D3FnY9eYdW8RLPzSVdzPbPq51twvdS4BhKgT1ZeftSV2RyYGe7v0yqUsuhPQg3VwgNvx
kQ4uyqEb+pOYqK9h0wE2qtPr2sIH5K0/lf44V9h8YCICKoRHSrzuMZgcKy9f98/aRH+opz7ANiAn
bWLkhb60hrwwMb64f1cQvmH59bb0YRzUBNsjZrm5fsokbLqYylsB8ESzgX6MPDxX2VfsZypkdZNS
PtLc5ovZ2yNKXbYacidd4yVkn1u9QoFYYvNAP4iFH9QRcwkJC7wlOat0dk8lWeIOrTHQ3QKjqikb
ggwjhIzIlbLXt8wfo0VjTeXAE+PQ1LexxpreJlt+aCbtf6NPWEa03KKP+YhQU5u9fEGBnJsZQLnm
w8O9sYEwC4CQBLvHFzpK6yPawxqG7JSL2vSo7YFaXHZt+AevLTSabFE/M2RlquAsyEqAOzg3XGsp
QFVdTG1XEj1NhKjOZHwe+6i8KFoKL1sYJKxxoHwNSzCuF23R7yKYNgyZyE36lSFNEfwxhJxQSnQ+
cwtzjcATUy799dHGAMPY2WdoOM/BrFxcJjQcGjBA/ingIYYZx8P1wV7hq8SImFqRd/U4CBk5BbVQ
IamHfGEu++mBw+KpnTxyn+cDTLZf+gr7TNDPiJdSUo87PzReCH9/OE/vJCB4bQSB6eTVFjrUJF90
fgQ2ZW84ES9f3cflrWY6Iig/sU+8GgGf1iki/W9wi4s3PqfbADIMo7RJOIrD1jlJU8YYDHKZbT9W
X84x54jkjmJZ9zx+WB/P6fTx8th6uxjXFfrxEf4SO+GbtmvoVqO1vaEkzcDDVJfOilUXEufXPIXH
5h01HjnajxyjLnumYCeA+3C2OidnLc2ThbTToBMBacBeebb2w1P2OojASGp21nX1xGjJs2fChpxU
PzacltnIewHQke5iAv7Cd8SsO93CnFun7/3VwCTdBK57fTxSlxIKae2NX6xfJGLQxo72IXzTftW+
dRTKAbc8iphJJIblczFvvRBukPbSv1yBJ+fGZIfnfuK1ztQ4YaYSQVI6di/tklXQZJPm69keF/X0
YPuYqTMS4nG1iVX4Cv1DN33dKXAKLw+wSSYl70/avRezXbKXPbyx1Y8PYiPcaF9xO9iTtfkFAg7v
f6POlOd6ocPCIaOYeuEAviimZIKx0izp7V4cAU7yZA2fr4J69i663hJv2BdOdyxHULxPrsv+ISYj
Qd+H4lzn1HWfwg0+PiuCGwRLRWJSwHjuJO8/33OWj8h6SqE6wcomfx3seyewR3zGZsIxBz/AHZHQ
gFewpsfD1aPv8l/UxYnIjJl10Jajx2h78oCobtlO8zcwdAhAkDpm74Io2EAbIlQPOiter5NoR8Z7
OpP3yVP1Ybw+YG62YBVyEo7kChPBBiGveiw5UOm99vqXgd3TMTkWy2iaetL2Aohcz/tD9iRGeuGs
WzobOL3KA900qdpYUmwan6nhV+3Rh0/DT87KnOKL/hisX9BxuJnLYEHm+2oEisAcc8N0zxufTJix
4aSinjl1y4JH/TnbEkXuC0ZJAHlBg8u0xsXx8/Zhn4J5511+mSsRR8uhkr1l8O3eysCTjwb36AHH
wPGQgoMVE/3YLwffmCkoApvQ4/OQF0BPzPg0Yki2QpionpRt7ZVfxqbgOAsYNfK65zG9sNB/Dh9V
Pe2u60ZFzAO/BoZwj2FDvjVhkrRTZlQErAsjhwx2iZgx6s/lQw3J7wZFIph8iML2hfJy1pEFn29T
NJAnGEZneEYEHRaQHkJO8RU0At85vKXs9LBY0WZDhBEh7HBDqB/SkwZPpJ0ouwPzpMX/co3D6TRa
Spz1RAkvSAzwDcJzYW5Uv8T3O5+pFbvKL4b3wbbgyTVeSpdxD7U3uZ3rpuaRZQd3mZVujlttxrFf
MpTATJI/Xc2xDO7LHwbZ36Qs913InZRNlYsqLC+oIKzUl6DqbFALPlrPzez6Ptau/tItUYBjs3JK
5goA1w92V6py1wUhgbU1vDscmS8TYc0dqtB2EeODWs6FiwADvgszKcNP5+Oi/wWRM6Kmq16pH2cq
xYEyyf3EF7V0Scy9IMcMU/IvQKoVtzoRDMqKJJFp2VEykvwlGFCT3q2pcDs+cgofxt2Ty5IUJv82
w07GY9beg1G54ZxhGerZfmdML084q62gjBpM4JTbBO14u2JsZG/tbbQxt40Ma0ha5DMm7SJdNj4G
205C0wRP3NwWqwLPLlqcZTCL8ZpuaVOqWXsmSxNL9PLIWCDbCXhNWcH1PRaH4hAxM9uVu9t5IDr+
rPOCj+256cEfm02zCQ8nfnQZLkVKPc02Wxc+FYhKL4vgmD22z9JZP6ZrE+bM6+X58iw9ChvcM8J9
auGzerx9ADY/SMucQ1xEPf/+OofHlNOiPotI7W5zwWH2cH21U5fIHQhO/aZi4thtmp1yRsJUL+35
5Ri9ZmdMax7MBzIfeatAy84pfkLn9hPQdHeQ3y8J7W5JpoPRaqORkXKif2Bk8BK8XDpkbU8wJHYy
VfXgRY/qzsQrfBOnr6q1yay1nqODH+3HH8Z1d5jX75eCV6OJrApplebcoTxBqdVNocWgiIyuLiab
C+NZbfw0hncrBN5skkXQ9jNGMxPzCreFBMB/v4K7oQ+OJjIQNUMKjCJUHWuLvxGCa2yakdZk4zrL
GIN5RTQnngn3ZbNxi+CHEuqb95y4Gu4JsoFRJL7zEIb+vlogdVU9Bpl8Vks3p5LX3jFNdupDjh8B
pT69OW5Hb/oSC2UCRwP0tTAjs0n5K12m+oSUMaWct7LnYIjrmvSqsDExF5B2CkVQubMfBRXmuqK7
VQCloRLSilGU0s1o3kVkvLoSGPAeK8/shvoKd/Z8KXGAhzP1YG+LcWpB7tw5aKPmRALhfT9sU0TN
xmtZzZJ2TzTebRORqbxJaNUsXPpE/Atcmuu+pYw4GcYiHU6JvQTTjgm0lx6H27xjmoeMQF6Rl2aH
0xusotGPwZk4UkK3gnGmckZ5POyY2JCtMzAi1jGanAzv+cEgemR6fbUI3tmR5NRMzY9Wcw2Ea+m8
Y35gon7cmKp7Veemgl2l2+wKFAduSUMCYbUkWZkizfYZwEqzmLPMnkr0hsj4GWbbs8o6j+OGhhnP
76vl9umqopkiu4keRiHM3HnBnYag+I78L9dcG5v26kmpp3Y+L/2WuiHs088eicgTwHODsOWgQHsc
iIbvsBeh/9fJVjvfnEM3LlPHrze2j2tqds66+eFGK/Y05m5Wv1r5D4eOLQZrfwzB/986w+JXs9HB
6fZdqY4TrhXGqUylsbls8x2MCxziqw36UfZFottW7Ub8F59elJ1SZhfY+HEk1M102BTAGclO2uZP
NkmKE6yt9qU5GUgNI/pKIOj203VzyycqYEC4N3f1iqpvE66zRwewa2CkR8eksQKOLKlVsgazpYzG
D2AhP/TsKhMB/ztLSAUQA2DgrGKe/NW1nVjrfgf5bZUk05+Aa6aO3+4IT6OFIousW93A7PPvJ8+x
4psDeh1utB3av+BQ0tGry/ZRlxdVtlSeizfV4ejZOHNh/BCh/ZnaG+IRImciWDkJePI2249rQWOp
NhFmuAdjbs31t2CZYKb4+LuyvmyNmPDSZhMdAW02ysMVM4aECSOQijhM4rV9HJf1YwuRomRkgpOO
a+6ir2DtPEBYCw/pJoSPEsyRQc8ZYKFkCSa3dbxvmBYACT6Ee5sXf1QO4yx6xKCDJDvrkGy57WtG
JvWyRwsL1A1eU8lwrVjk7z9hqvdjctYWjn7Y02nYBOM6qN7tYRAXqjLNqn4j+hhEWPDMm4npqt6w
1abjM7+9aSY7UpxPvsVPvDMDC399fK5zb+t+rOkMj5SqTNUu7tNMENJvUx59QCNBNmZkwqx/cl4S
+UoqE/Il6s5kQgTVv3f93+fK3w/IX29Cuzt39EI12yxo+g29CLUFUo0VEoh3iQPQXf2Clv1I77je
fuXu+TZZ6ctHIUeBWzbZNfiarZ/WwVzwBBy+UIJN2IR9YX2G1onCmJwNihDGryDtYgT3FILEYxsP
i1ae9DOPt91T3xNu8ntI/GxNHs/nA/Tw0v0SWpB/v1fl+2YA/0pW8GI0HV35tvSVuDbtQW/H9avS
un3nqmfNmJPNlsBfDtjg/fpTbdyWCNafbrP1n5cWxSe2VqZmyOL7f4BxYSOr3W0IB+wpOFx2Ujcz
30LmNOSheNmH/SbAD7SaidvtQnqt0DNw/ENzlyQ+rIlpudJPMsi5vVOtOQa928rvZ5cdZ0XgRofS
tbfKwqb1jRl5RYdsmb/Cf8DqJN/mEPLfsnm/1YFJdnqKFwmOZTCn4Uh9FC9Ykj9UK5Q5e5PDYSP9
BHx8K7p5RvBdwGhW485jDfj3+05Gc2y6vh1XmvbA0N2IPdPY42d4mUuztDkkP3nn3vEceCapXWzS
4cDFLUP//cz+cZ+rUu5rM6nydYkozHKLcob0+JK7oHnoyof5v1fUf10Nc23T4YoqpdPdu6ur1Boq
XS3WI7ycHrdaSgCrWEolBjul4uPKnkif/77kfyxilWBrzF90meJJte8e2Dxx0iLQkkL4jxhxvokZ
ueAzRYJtd44MvM8M2lysD5rLJs8RSmUHoz38+zX81vj/vWmoDLnQ9eLhwYK+t+fMg/DW6rKC/kE6
XO2zlDlekGiborTc9GCnxWd4k7+wLAU0XF4VcyK1M6BANYM7wQxskCpCQZdVAPdY29QItE0ZQaGK
7gu+3Ihm9PqZ384GekULKkNfNvs+6SG2pg+hquNt2nsR3wuUs8j27F9HzgBiWxIo2yJKw6APJnNU
EvaCIMCf6XjuKEaymXGBp5oe5PygNpdpNLY/tBPK96MV91VFNjAFg7RmWXcHQosjLfb7Og/sJtnb
lI5+vot2+sJch4sQrsttgdUI6Zsb8+HfH4hYZ3efx18XvttdkqtcJ3khyytOcmDTK3N/7viPjtHf
ehSH96eJWooN1Na0u9LhNmaWWly6cT0oy7b5kMKZDG2LCF7YJCgdQE5WirZMbO/f7+53SfLn28Ot
wZTZsBWeMhsk9Y6ec83G3g5l7FOEO7Xx270uo4sWTtXtmwZRS0V5h8cww/mMzl78G2cKYKDLDOyo
nmMwhbGUQJr+94sBz2c6g8oD8AP96EXI+wwvJAkWt8nr1wU9CT5F0kxIgC9wNJwFsmj8odudkLTo
YIwlZtL4Rq+SWfGePlEama+35dU3vfElmlVEwUr+v++BIu7t93vAmYWFH5Wsebe2+quO+XjTXraV
3GOiiaY5Qc4Y8uARhyoR8Z3dsBE7s/sohMqm2avRJr9kcjUuTAP+r69FcJoVmlSx95mOKdbJH5ts
P+h5aGhVsOpx6JD0rzSLaBlQXcVESQFyGq+Nuq0jXLDA5a/MCNXoLbyovtHP/j9fyf1dURvLTsLI
2RYIqfE/GW3JDxpMWYF5s+yVGUh++xwc6pNLPbF0Qi1HitXBmlT/51kCCQsyPi2y7ZjEBnAg/H1T
uroxtDZ2EBjQuibBbkTtwuoLbLDC5HhzYBYlJIyw9xE55RbXl0sG9VEjbwQndZl82obME5j0ifRR
h+QyOfUPpZ51v0uIx4j4VAtTBE4Q5b7UG5XeHEkEVdbYkBx6ZXoFmk/nDNJNZ5upE3wsB4D2i6di
xygtS4xOXXAX0sUYwMdPlZfRm/fTWz8ljdlm0QUTwrcKdaWjodbhYUDqTplboE5BNTsLVYDq7EnB
p6BZNbCJ8nmK0wEwMtCGOk20E/5IzboAMl9XGMkvVd0lW8FiJO54nBlK+6CRFky+wxERq4INfOHT
aSKqoInKiJl2LTr3cDL8sJf+pkLeP2l/3qa7NVXWwSixkyvQGKQdLRleiEU+652zDu0GCd2lWBlM
+vBtIBcCFb86AXYDLE/XTCEwNsRVajzy7YhYlss0izw1mxDrwA9VNvdijmIbLtCZVDxcNofGL7W1
bk1rdD2MOLwbWPrvW5oCeVh+62tUiX4g+9HFW18Gn2wTy3IRbtZfGlo0Dpn4yeEjJCKYjS5E1Vaz
FX+E0sSMp+jlQkaUeD/Ji/jFWhrBVsqWN5AxwwvsuYFCi/eju8ZjcT0QN2xNQiT7yk6F47YxfvLj
uq+Wfq8//KFNmSGX4sh3N9ZIJU1SnNtl24qU8rOJGumaL5Py8wol+PbZJz+cG+p98Xl/wbvyLLuo
12iwmsu2ViO3HplUgOcX7JeF0k4TnjkNsROWuQRVYvhvYWhevVbmL+JhprcATwvUTCUlTRxji1xi
R1mef9i+freI39YajFzNYNtgGHZ3cNdtdxklKyrXIu71Aoh5vGItQSwGGkFAQUwkrgtIO/SPPf0Z
AOBEuGmYfAnXAyF7r2bCFaHBQIMkMeTTBO+CtFT8l1CSCwG7EGMzw2MqTcjw1vJiV9/TbYMH45C/
ZPrLsLdCt4qo2ANPAZXhuwSkt76+g+IKliFOvZzBz/+qyK9A9wmoqlAx3nAl+G1+wf/7Oi6/MAQQ
tgHNMnBDn+QEvqLlnIQOxkLDPDoI3a34c/++j+Z/7WymiDrQbc3Q6cX/3nvl8KYG18YJTo9kEUNN
4wvd+PN1XcFQkr1nellr8koqLBrxYDP65Qk+B1yoHTfz/RVR22R3gn5DGfDE2HspRNzFwp48CfBI
aEgv+/6xWbyd24WBOlw4OAyT1WH673ehyKJ0v18NFk517C5ioPD7+3+cq3na9iQjOd1JnlHduDbe
L8JqF8RgWS9gIzPfh6kCmlDi5Vl4pP+91r7kF/PaV2dX/rE35UKBrCQqH+B9zCwu6PKF64VQA6RQ
YwAVobbjLQ1CFMwgzvjdyvLYDYjr6ObwUsSPit9o/eRNRs4qiZ15qhGWZb0JpZ7xmHjKRkXCK/4R
ymXtk3+zPgqfVpZ6STDw1TlOK9FPp/19fS2e5z/vz13doVttpg9Okm+NftW3y+S6uUorPXhI9Nc4
mFv5LOnn6G0KDD8Sv9OfSAvokGXIP9T5qrjO/edkK7rB1kC6EqbKfy+30LqOcmTY3YmiQu9fJYwR
3pRTM+O018Fa69U1nBTXGTt0hMDGmem4EFtMkSfjS/VDB/q75v72Whimy5pK/DHNx9+vpQm1wDTS
4bK91uNCsYKJGpcLM+YU6V+7Xp4Nyssoq7O8IL4gDt2Lknpd9xlB7ozY/NQbw/T0kKknhDRK2btp
Jvtt+sq+LPbIWjpBv7Slz0HCsDXAN6RNMLTlz42fVZ+vBguxfJb88J7+a1cEhtCFbg7dMsECf7+n
WEn5i51CgXBDvWv6JWcjinlo1ud0mWOqit9ru+4enC/E7YRrQv7Micf22j1MKWvx78fyt9ro7g7/
9WruThGzMy6y1Ortulc/r9LmQpwcxs4O+sYQfRUxcellkgEqSOObZFRrNLJtvI2vxkRn+t+yRilp
VFxnGpbHZRHjqhk/Cu+xRgPwxQsoXMrwOUzjRwes/zhvLV2gKyKUS8Ri/30byY+TzdSKrufwK0RL
Gnh26Y4+ypoaEjsJuVOg8g5ZzOXleijxnzJ/OH//43G1dBsDMNnCnAsXw7+vX5CxaDc2gC+5i1hi
VvDnNjkTEilEpXb7YSahiqPy7mMShS3pd/iK2iQa/X01RTObwC4aZS04U0jzPzT0skv90UAze7zi
nCJBd2Dx8ISWsJus2G2DSXtx20URTuU5eYQ/FJL/tYz/fEX63aTmZo9VfYuiyzbOv8ai8A3nHLWA
ejw/Ieehleu+lEBjQM7W0SJhWH75NNlFruNclBuX8UGKP8RYo5VeDIpipMR98cPq/t2W/HXbFOG6
z5mj2BgEfMs/MYZa1YZWHbaMfmc4dw1YNhlQaxDQMsUePGuSQRKhaVnBlPa0dbqi7tgJIzBVWFwJ
byYqCxA4N9kbGO8E/I6w8oKdL5zJKh5W8DEvXcDd866vwwJi4xoOZrktH5jpX15CSEnrchlPf2lw
+a7TX18Yl74NzDhlqL4Jnl7/fp6Vb6eseMf44QtHWIUwh7tlaUdqLV+VW/AQP8aPlh9TMMEpWTIi
WF2OP1zrW2GiYMHI+pdNA5yApfn3orTMMinbywXhJnThaDpegRhXKsTHcFmaS+DJwFnS8E/sZgHm
Jg+LjiyO+ofz6p55IXp1kfCF+aTtsCPcjymboi0sIzScU4SjWrOl1VA/e3vibD+8+AVZQ7Pn4ey3
WCU7P2zlmqjp75YXt5hpGGEJAMzq3VNpGtE1h6lP/tvYHXWCjy9FPC3N6E2+lCspf9VN2GdZ93GV
BwyH5UOVmtObqfoKZu+h89niKTkagmV8IfU397qYhiuOiGk8XzR5GfeZp6eveWi6nQ5DHU1d1V6b
SX9zvFjF7iUlhQNW+b8/VWJ8v78rziXLsdDW0Ozfm6rHyhj1tmSwbpV1zbke5qsSSRQ8n5bclEll
HXvGUZbfUAjE+TwUBOJFh18fPvrJRlOJLZ9ezFWL95ftQvejSVSeledwpKF7TXPkEBwXHwHQbjsr
7XM5ALOC0XYTCh+FUlBam9001z09AkCxFnLrNzDK0HvHfnuDczw8lM6jotEqa3MTlhkJhsq4TSxk
QKDsxAUF8xwmiM6ZjgJl2j8jc/t1AcVzAjc963v8e6tn5wyeHD2pvwq42+/jU4QlGnAVVH1pWXBq
oKUJlmVLsLN7jR8SAOHGs+wZkwRo9mGxuqkny9mF485GTSOny5uwAj3oF89B8g+/hTwXXJTyUxzP
e8D86i0q51Ixj/S3up51kDzz98ycOcYsTVdhj5zNrX4j/0PzWjp+h8IEZVUEiM6I38NwPrNICd6b
yT6X3yNjlhXzQFmhSb+Ybli+CafmYVZJn502d/J5lm1usPyB2LuTanmIkEoFt/75iEysqieqshJp
V+GnlM+HfmbwOSrqvMOah+pXTJOE8UUFdIwltNp5AZPEG7Qhc5nkizjeOvk00ES0zdj6kMrAH+pm
bWIIc3VDZeq8RV9ywwYfemO+rOAUofoBBjvnmwCSsoIN3ZP2EoVYZop8ncZcGjeGHa6c7FSiY8ep
6Zxy27OhIYFjI6sldbt54rNX9Kk2sYx1XPsRf7f6RFp5q8/S61a5TlNcTboNgc2XiuDqRQsA92LC
rkOFJbjJ/P2hdlZj34TZmYuwXsuYqsY6w8iVsSZUqJOg6GxNCG+uhFMYxjby5NqjBfJr5upQCh47
4ZuDnmrlbHN9QbkI5cEs1jFEI3Cnm9/tkG6h6Y/nIdKR0JVUcqaFC0mrrlLTZfEZMHqxd0vdCEN5
sEMEFPWsoEmHjK0vFGx0BGX+sSl8K/Kt+BR2XlR6bTCvMdODUw6hI09P1/Gh5FiJzCW/7BTXxuH5
Njw3ZjWlww/65+iKDEB8RB0DKI1wVLfB7VxrAPZJlV+gjNNxgCIjVcK701ThkvAt201GVx2fKBsc
bXlh+MsZRqIzHTIEklBfhygh86NMvqrkOUzSGAFVrpMcg5pMek8NdhpihMeyn7Y3QFR5G6Cs5BkJ
MBj3hVk1VIwIgiJV2aXmOFiW6VwHVzUmCfRXSnT7htvHr6HmzS6icRco055rRwRCe/zKzBXRFwr7
ST+NX26nhBZRYj+ZJrc5pDJ+qUhYrJgMt5UdvrRQZ5OZYj8G9PlAf8a2hkDaTpsR32tjM1rrWhs+
VR31RozwtV6FwKI3Ny/8vF923byW5g17dGNs5H5dKOfa8qYJNQ4zJKfZxddtnUJ2HX84yr7XVIpi
UeQJCoOmG4Zx1wJeG60Ir3Ux7G/4zBTl3qoPJnyaGG8DCd+SmOnVg2JPqtvc0RaXdhFmrzYTM4J9
q6+of29s6P/shiPuJtliZDf899HwfUwvXh/DHAznVaIIdVGT/9HCx7p6uSV5N+zJex+UWVUQgzrT
qqcwXKQjbLYbgNWkV2Z29TIW72O7U1moP7yGb2Mv8RrIe5SJC7BE1tffryHtuuZiRdVAmPNWYcLT
7ePWRq+3l8KnAEYPOsQq2v37ot/Lb3FR0t9shUoHE4O7SkfVJSmX5C7YmJvrND+lc2q/TY75SCAM
PYBGUf/HiwTzugHrtvi3jyRyjKfx179fiC6aw/uKw5DJoCOkjVn370/oj0+gaZ2LOXQK6U+meb6m
zVuY6fPS3EQ37DGuOo4R1HlIN0d0ZxF+JRfI7q2yssZgrvelmxbdkjT1sxJfX/Tw9hH39VrRGIar
ja/G4S+tNp6VHCgq5shg3toP8wTAoXb0fRCPz3I2bBLoZZEhLSqt3ydF/m4Z7HNXwssvMNLD8RxD
Mrwq8aKRs0NuxG+W8vTvewAu9h83wdQAzMiNQIP6rYPuc5vHqFNXqlTsu7JfZuXr7YqzgGdmH7FS
TWrjs76RsjtYK0akvkymfRE0q+6GhaLGrA5ejzKtGlwAoSMmjBid0W0xfhjY3qwg84P++sKUgSSC
z3y4LsYwnUfNpodvLBi+yT7JOcwrvFIs6gJ0rlGFLxeRnGENj8fGVrmYh7tIXauQiJKNjXOWQfhM
biS+oX3lJsM5Lcec1cYAnPAnchDGoUT2hJOYCpGdsf94O0psu5lJWjyoSZ8lfklvKV9enGJJ0JIr
2co6Mp1Hu6TnA4i3FKLEP4x4Xdgk8owLSaUTTRhoOTUMwmnDEEdldolBb0hgVJP6fhmYU+3aryOn
2FQqgtSYoLmIzK+KZs5pgg3Z3VPzShkhKUt5rCfd8HqN2l+j7ZLf2JvFtImHeU/JgMR0ajdAVJgM
tRekz52bplDjyy+zYjg/1NNcfdUx2ElUN3Vk5LHdSqncpAWOrMZNV+Dbjm3XZVlagXu1EK4ria/K
W7OtPdnQyCHZ34z3QYMkRHScPmiupKPsLj4rvZmQw+yHiEslKrM8epL6uaQG9Gf1UlHOMFWAHh55
tD378qBp8+SWzFrlsUskUtcxPGw1v5FpUK+hX2t01hiI1GE71a1url+yraJzC6xmQjTePtQl9yZ1
Xk54iO7L5iIZYdMAeGtG/YP/yn/us2jaTYVkFPgX95Bw1CtBEqYIdVs8VccrTWUGZ92YF+ObQsmQ
Fo2rsWKVyjfkXUEInKSDFpER8WPcrThx7vcbRzEclTQBGC73jJNRzesCXIEpB276BA0XWNtnLIfl
lRBAAg/68DBgNdVILzYhqv9+0L9NeNh06UBUkEeLHLDfrh9/7HVKfSuSMSlhXmC/kRLfRxwGFDuo
qD+MctRvu6rIu2O2IiZJFrNG8f0/riTZ8hBDsO9OGIPIiAQoShY8pMDm5Bmap/zLa/xw1q+EvOXp
nOELc1s185+s9ZVvN1u8DBJGSVEghVO/72STQTGr0TS6kzB+7nFjwRn3xoT1jR7qB1Dhe6lxd627
1lVxUsMq5XI4rR6fN5v4AW/193iyQM365L00eMm5R8xn/v2B/u6H/1pNXFQlRQpyjKghnLvhRCaD
o2t9MZzSyXTjN+4u9h66lbmYfUy89dJ1D8Yic4/D/OvwU2X1bSwirgy5g4oBqsU3pmx6MaRRYfJ6
mm427427GCeLh8nE8zCmFHDHcTX991v9pscgKeuvC97d36tq365ZY+KsBax12TzAxeY6LZyKf19I
/14PqUy3wB3hhjGtV8SM4o+1Cx5pX+PrVV3ZJkaGBhTLCKENHPO8k8imZlSQdlO7zOfmDUZLr0Mm
1b2ydDVmtSJVIjpUpjnR1X12eyvCj84+DE41uSWPqQSnKGQ2PexSY3it2e6q8fViHoYIME7OGbjG
U7v9VSdY/nzF2WkkF64tOMDa7oc3qZEg8W0j4m06FoETeGdpun23dIah0McyuY7rvNMgf7Mn2/by
Uu0tkzaAEqTPpUNQ46/UZqda0s/Srri9Jer1eMluNMmEduTR/xB2Xsupq126viJVKYdTEBIig8Fm
+kQ1bWPlnHX1/WjuffJ3V3XXmraXAyAUPo3xjje4Mz5fUtSh5AUyYI7Yv3IU/VBNBvKScj/xijG8
KGJ8PFblvot/u/A3lQiAwT1FIZEmQxwcdlAwQHrMpQyqAj5IA5oK4g6BXNldrdhtg2Y4Cea26M+a
hvZZ+DtUwieD9li23vNRIZucoA/cMNjLDETru2y+dfrVKioXSgu3diTEQn5LkQIILey7Qtj6io5K
eoBXyKy3gEjQ1xgKFQxC6mzcy0OCI3SErKiTSLQ95HN3GgLrTTYviiYccWefvFIS1uye2kJhoKyC
CsQpwZEPIZSV/ck+Ar25KqW4p1PbptCcuhS79SraUgVdSnH4CWL/qKk3ibsoRBTK77Uk9OJK3/Uo
DwIfRSenBu1kDvTL2xkVZRfR8Ur5uNd6UsllnHRIX81H14ouurpvFCSScvA2j5UXx8FR18hp+Ju2
bMFo7uvuKbd/xaaGC/QR1Th3yv1bjSa5V36L0f+rCCjkGkTpCYVwrP0NR4u8qoeu59vZQleYvDQT
BSmNGyyK+aBJ7+nUUsGwJSrw3LoesPqSODYCtjjyfa7wLzD7LeRDKjJeDeHGiKpbLN1RPibZD6IN
uX73o2uDCrC8BQzaA/WpWN8ZB7EUqHmalDMi2IgVc23zqbfBBhm3QtPeGz8h7lO5XN9CPcFFrT8k
ev/Uho92viRGc4niBjfHcKWXb4Ip2AWEQVVpkcQQ3BBvFQBV/zD4+3lkFnWHboptqb9G0dNJAhpb
D0quG5aoecanZFGhaGAJUvSR95xiwk4UiI6NcvKnIJSgeyuzgzoJq5FTS80kFzYh9GB06ImwEWew
scwis1Pc9n787LtkX6skUQbOYDwl/2iQ/yQm7WWO/mZ1tBUWe5RCivbVjBo7c7KmAGegAKMNb/lY
LrX50tZeHYtbDV2VOm5Ty+vAjCh6h6LdgmOeBPGiWhjk+LmXtd+CyUixPo3oE6vyC+rAui88pXur
R80WuAy0kbBRHYfmZN70ob+TyBLLMyAV2BUzRtwVQZtVqqDfqJ/tPOOxFlwiljXAyUgG+DJo8NPS
ZF+DRRoI3kw6Vr3ygvqQwlUiARxW618iBMRjNTEz53oO+3LVB6gEWojF31P+U0WkHPgqF/tJachZ
MQm5NjLqalhN+s3Q840BblSr59nn9C3fK/z9RP0ahMlbEhl2icPSKKKj8/FTELJtYjHanga3FdwY
ZUxSFNvc/2QVWwnQ7M3KbuPf3vTfF67ogLNiP4JmzQSkoFaec6LcTNMZBgfqojdoSLNJskz2fQfx
QSd/1Ji9aVDXRodLRw4vrDu12nCHy+UFS0IZalQz3IXmLVKuoRm5c4ZNq5ytzBJ7evkFzBr5uGwX
hFMKSAitXRdCArL2cvxRV48QF+t58IbkbTl/xaC3uWgRqjhaUdmR9Tb34aZpqRvzv4ORreLiYeJ5
FErqEZ7lU64YXluqQ450LunXXm5+Myk6yFZF5hLnc6LtsqjZZOVdy141FlhRdmET8wmJmCL+1tZ3
6XvW9GvKxxqAX2NYm6jpfvR3mok3YD2vE2RPpZjZAU3NFMt2vVwqjFCNBY+b1qUATwurAuMHgcBa
bbHzzsy3KMYNWR08aRi3JOygucUESqj2RKmBaMPwyCWs5OJ1DqAkt8gx8PAZNW+U135Tbaz4E8jR
WGWxDBqCG5/UbRusjCKlcE2WM3PaEGl0KBVlbxbaPvf/Smbi6coWgx7ZdCbxXuoY2/ZME111GLiw
htEpsKcyRMwhMQ3BRILzPvIRuIo4euTugL2TOGubxCgJsoXDCSsqV8m5KviKS1B2wgxqNfq9E0n4
3iNeKgxS9RRgtpkOMnILPT1KDdrK2BuxwmNliGucDUSv7dFmt99i/hbh1aAY9a2flP1YP+shcptA
IuX7I60iT/U1J0ohmGR3bYj3ejMdR/zd+3afTRuuMpbUxfFj2tTTrSGxN2xJqPC5xw1QVRLcWuVb
Q0Pa5YcIHEksH1bPhc1V9MxJTQASlbC8jTCHHg0YsojM+uwh1+0Wb7B1E0t7VQtucz07fVh9IXA6
D7Prlyi/FQBqI12Dgo1CjWBGsT4kWFFCY7xLucptloMouYICHwjmWSurB430nfhtSi6z1HxqxUct
4zkrb1dlO9p1la4NIEGoyLS0RPwZmItw/624rwSSZoscmjwKDkucGDHxI1yTt4wm3KyOqOaV45/O
+h0xY9QORhudaj28jmX1UMLukjSKq/Rc9pO5qXlWTUM22LqmHG2Q/IUBGjcptwOQgaE4xaPlSD0m
ghUoB3+cDqqbt8O+T0nOMKpDk1z8FMDGv3eh5Y04TDVJtpsZwVQlXnU7KY9dHc/33Hf0mhz2tt0Q
6cb6bdhqDVuux1M0jTEowz4tIsSXBY4JEC+sj7qb+CeJkicd051ZlocgcYOEk9Af3o0o3hqMAM0K
bp1VHhuG4FPL0a9gamCu3ZxaVTuq6tpvk5OMK6JffJXpoTyr5W0o2/NQbZv2OUrb1AzcSLm1KcwD
1Jqz2KJLrNddeJcFEPCJmaJP8Dajk6idztnopflJxcoZikTcb+TuxL0+UHDDPo34rFXqOR3+hKUj
5u/ciWLMfNvwouMjHXSlIy8zK3Izq4zFTfsQCdStw7UPQKI2jIgxrBjEbKVY+EmVzqhup/hbT79k
+Lb6BFY/XYfwGHN7Z+qdCI1LLKbZgTKLpEtF+GbIiywfE5oGu5yKdGZlhE6yQDEM+CIc3IMAtQj3
EmvPDO4S9fWhyNNdaU13wR2D1FFDdJDNB5SfqZ1dtbTFmBggZNMd9XraibahlVujPY9EYyrFG1Zw
K5b6fsDps/wVUqKIujcj3Uc6SR2NfEvuU8/tR3OmCm+WGiTMglWnJxs/FDdhGDuJoG9qjapDIEMS
TGxg9YwAe6pDFipejZu8qGEVmRNqAgSi4CwIPSQLyAqTJvY5wUggVrMsoJ7C3pY9S8EVhQcoT4xF
USQN2KE26xaNasVuiQTOFr1B2Ao6lMCHZcAU1BtdfonlZyKMe1EgT5dd24VeALYsygPacLSp34H4
lA202bzZ6Y8cqa9YT3BFc1qFaeI6zF15RoCtI2DvFQzdNRK9UTUOhT3Pn3544Tzr56Mp/wgtJjqG
zh3mKYajUw35KVPxGtGB5RRPgiqszH97JLfowrO1NruMWlo7ENywjancKc5VDCFV3EBF9UPKt10q
/oYWkY9DtZsT4n/CYjlvpyg6skBs8vZose8GkibE93k+iQOFALVozrKZacdYR8rBhfIUFUyOsnRb
+dG5HS6JidvfYZwI92oPmX6ciyMTd27dZ+McDF+94EhcR9h9FbQw/YgqVmcEY3xMs7kKg30sv6fB
pchxJmQNLLCEyB+j6hWfeRxu1InogYJxq7X2y/e42s5T5wTJSRIGJ2asl1Ksxa2170fsTfDcHCss
GGAHBbRfikXM2ZAi5yrxmw/ErTR5lfZRWa9UDg5jzV0z54INLMBi1S2Vz4Kk0tZCDdn7e7OEEqxR
5HIThTpvm9pbMUfrQn7O9Yjn33OGBRxRiUftUymRgUEhDsPfxPiJg2eFLOhQgDgn6TvgFDf0eD1X
DCFL2jda4CqnxfnpAyTWsR+veDN2N16yBsaoQLKYsResQ2fNqyknngmRqMZxkoXHRKNk7OW6sCNT
WncWIz9qiN6QbdCEzTzrtHj9I89+W9/idpbfO1HCtwQWnEkEVFTvopKo+PFDln6TLKa7OqSUaXX/
ZQZ/x6a3rfGcRFSxmZtyyx4lY6X2mOjQSZSPsST/IBrWJmbWxc/I+VWk/aEx3DaI9oaAJZZI0Rq4
Ayb+EVFnyKaNBvvjJZMACHpIwn0udJ6lOMuZMKXnKjK5558w1VdBqiP8ozUCXEJ5k1naSUlzp585
jNJmEP7gep0wFRvmDxw1mdTKKTxM6qGaqEsoMoO101jtrKXZo/xUqNr0PqREVIaPdJk1SdPekq8c
mrRvmBdIbm8dzLC/RaLbzpo9qNZ2ggqjNbsiyjzL3JmCamcdIS218mPovqtH1Bn4K0qC/8ivI0mW
BhcuvnMJhuJD/IcyyBnEcafp6ptM2HYp6lucA+Rmm2nkOmg9jAhIR+XEmVBia4GUPUNY32uUh2rR
rMwUN/KSOjbV6tWYqU6dS3ZD5dNYnRMlBJ40g4MrJMZT8UaY5x8D2QDRuj5m7UrZ3dQUs4BG4Q6A
uJletKrVi6wtuvfgOIiY35aPWjhMy/tVHggbfkYsy8ogXGdED2N20z36qDvoMQnmRXGppIS7v8a4
hG3MqvISNROxF0T4hBMhstFemIJjN2pcDDC6ZSz9+pajCH9KmaSjosbbEVO14dnrrW01JQC86kRt
825p8bnT5IPfd3arusaA2hq5u5LVmyrHzXP4w6Kro7uFnCMgEWmDJ9S6Y128mpE57kiAiC99NMRo
B8IP2NCGoNNVxb2flwflYZg86EcLREArvgVDgIVxWsaNPltecntUuKDxKGreDKtaL8tQMX7nhYHe
gww6lazpclga7ouI1hruPD57zNyN7AGzCHvSpP4sqXFSruS4pOyw5m0+Y+5TfQrtujIJvdHCXYFd
ZwDS0k3JutRYDJXC62fwEhE/3+guS+1eMCHT+PohbAFgYslR5hj3zvZNL/g5FgERxVQZQATvW9dq
Wncm8KsR7DIw/9T1waqLvSlD77UMt84uc1OAJuW7n6w0XGnoV8kMPNAPtkkbp2TcPHo4bNL0J9bM
PeSzNytur1b71fnmZ6NjCp6YKA40+Eh0yQdrQkdSIx2uspNpppsqM85Fkbp6IX+ohr8YKMGg3wJC
XwZrOlksoOBptJZUG7yWlMrbqavc2lBJmQ9xOoi3seD6DG1S6noIcJuacA0gEime7UAHthb9XSKj
i805MD44zzCeFJRUYZU6yGS2LNEbjdU2MOTvIaOEb4zdlFDPTYlInmzj1Z1xUwyYFgOLV0D1iXFi
SS4X42ZdIyI7iHay5bumJuBVIZ8CVDKDX5JmomO+ou98AzulTncNI1tjPr1Khm6rq5vIiLdAmfQm
lKbzj845VAPSJGXvWDVGOczfxbC/mtGhjoxtaMnv4jQeYceMyk7YMZReYS26SUAX2gzLv4pnVuPU
DmYMOiXlbIlHDXavf7RGO+locVHUaKm2m3WyfqeV6GfbsXDz5pPPA8M77E6KDpYFcYTTvMoUjLrr
wasnxWuT8LnJOoLwuuYkhzN4Vdqs6HDWFRlLFbcpPXNuoo4kbaQm8AktnMVDZs7uLGtrwQC1QV+E
vIwdOi31htXDiK2unVEfFLiqjWWcGzH/TVoNlId28S2QOiamLX4WjcqwjGVBJLlQ/NFIJY/UtWl1
2ziF2GDgvzSBRVmjC/PNbqWNFTo5WyNY8p9SxkJRf0rSGc/vjRZepVb/VJu7UHOl9F8M9hwjNm0J
Ox74JKukL3Zae8t985KIqDHkZ6EYq57VOCKdxCQ/M//2h4F6x3R7PfCi72G8DNImJ7g0O2Ttez1F
rtI+9fGQZ9a2jd8Fk1w8ffRGJs/ompgE2FNW2HStDDe43DCNzwBy6DFkLxf3qoBzlq6ts+gpCUe5
LzZTjo3QAIwF2SIO8Q9JZUcvUkea1L0YiXe1Ry17jpXk1HWJV8Y6hYDFhfnmL+CbAOANYCezevVh
7Jr17OosXIOXmPN6QTKmvNtPubmKVOIl0+ESiRiI/kwG7iLMMcfwe8h/1JGWQoJrb5Ep3AaokMyN
nNyMhlTwObAVg4dXmJkoKbCZdJyS0Q2N3hmN5DlQr/eYOVtDvdJU6a7GVyWN/04DdtktqLPc2RrL
2sJ5QgOX1lgSLcuErCG3ComvZM42DCOEq+vCRG9J7ZCxNzGlDwRkGgAE+tpZJTJV+DHnqx7CTguU
Uz71rA6EnOYaYDJwI0DrcyqIP+jxflS01QzhJg8I65yXa1q69rCORIMcAes2iYswyETrqoHrdyZV
O9shpIabS7S/2TUBp1uV7BED5pIpOxMC3K6Ekk6EtmVyZYrNNunxB8vJdIlGJxb2ysAtq7G47hWn
qJSjjpRAyK5jBUMUiCMBaPfjy1xqZ0Mt3/tt2gTbDP5bWi5IuonDaCLZQV2cM8rsUD7OITmKQeSW
Ru9qhbYZKN/iyDjQL6U9jG8VpzLLFrRllfmjRXcDkkzNhHTp33QxOeWRcKz6Xl3XYv8RKf06NLqH
JYSY2MXXXv+2DMEZ0pZrc0Jyh1sFltR6Idxq86qTWiiX1IT0UzP3BjF2xoYwZcqZEhuPTmXOQsEB
4c2K680wPYy8P4cac/tKdAXBJCwcgzfH+ZLss/Pl4BqyOn/BHlk5y7dffHWE1XFgktteG5HTyY1W
EI0h7tKkrhzPu3v3u7d85SNABHW/4d0VrJZf3IAA8aDgO35HFqTjVWv+lIfziNjmqxds+EWw4q8C
vng8LLRX9xvupTd+Bp8Zr1lvNa5u/G5cZmK3bO3xZ3x+eavb8snBwsO7OTzE87zKXX7Lf7y2b99X
d16C/3k5tH6EcbMRd149Wnn4ZCybdcfLD48Qj1/vl+1ffuo5y3u6s3nLY/glL7tsF79e8Yf8c5af
/Xu9ZdN4qeVJeOA9tksHy41tfI6u7KR/mjB2CDAtOYz/Hry81M27ebw7Nv3G52VfLZ94dpgUq3uG
koU3wIb9vx8tu2Z59iUmFfbS8s5uCEzWPNGycUjLHO9GxsiyoRTI2yXBtEB5dmfPsg1etOxi3gxv
l+fkWbEEueOwtqjYRk88Ftf6DHZ441DzL9ij01LXn8djsTpanAdHDJu78Jh7uMDsFzFTQcIAXrzl
x+vFfiEK9bYkhi6bjJW06634KYdr9cLs78a3Au+Tt/u6vXjXr2y9HMDXiwP3ejn4Md44vuwem93p
jFt2K0fdud3ZzYvNosOmV49lsL3iocvbzdYrHut5jvGhr4/ns6Pt7+flgEn/dtL93658ed+cKZxG
t5tpL3+9PJb9xcnBE/87h26v27KBNzZtOSCcqxu2bzk6vAoivpUX27eXuzyYS+F8u7vL2XJzV6uD
yzlJSOzqFXI82MzlQS4fPCPn/L9n+HeWQMdfjuttOar8Gc+8Wb7lZzcUSuvlGPLSy6T3/z+GH/MD
tgiXRp7KY+vYMbcXJ9Jy4JY39O/k5gTBC/H2b2cO10yIr1FsrMOWtKCR2UGP5I+AZkiUY3yOWyZp
+cGo6II2I1bI/bXB6S8XK5tMLVeYM1sEh+1I+cI6wczgKnIfa7NOoRrHHSdvb5muHESmJ716G4z4
UNPdDYDQM1aoRpZ7VVQ6hWSsbWWVxhtNxwNAnWE/YispAWjjlpVn4o6bZyy9t+LI7cNYQQ23lYAs
+BLwjYVwsqxtqqOoJH3bsNYL9KHHqEUnlnKMXQMYqMr4CiuGMjV1h255ftQ6eaQcS8Yd4mjYMlul
MefLtNxL+pTO8aybKEh9Ji508jGIai7u4oxqv7mmXWTX+ZtS3v4xJkO0KjVcHmpc0jAnEbF4RGrv
/DnjjVyP3dpILThm/mlOf40BPk89ujGE1PFvDXm4pp94DCUAG/OzFilS1jT2nLx1auokQwqraRC3
N6pgt25fg/qdLljgDGl3FJgd1baaYGEbN/sh0N5zwiKiDqS2KB2/W7qwu5Roth7K64FSSgwRgIVv
df9KAqhIoMVJPTqmMH4ZGOlxJ30j7uzIXx5nP9vP2DebQvEx0K3VscDc7Vsp6lPU4+qLa1tESJy+
0+dPYSb/l1lJpTnSjKu4TPI0nbuo+k5BtmBobuGWD1m0wjZu1VcLMncyNC9PbjLtmAmKUDUvMQFV
Yca1zJqm5kYV78mjta4E5SuZbjMSdFGqmSgBDfmhbai3poK/WivePL/r5l6Byh9SMIW4GxPr9C1k
BN61qm1F/rqbcRyXWi+pTCcDXRAphSz9Is9bOZFcTaDqVbDa1bwyVeyYSq8at8PEvLZH/KdNRwMU
p6LrjifLmSRcacUPaGGcs6kX9My0o4gIpjiGNJXpdsDFESrVwdclkjWyY6WbnszIaoDOqo+drei2
Ed+7XlTJ0pg5S0+zSLkJ2blv3kowyZomtogvZiZveppIuZE3XXtNCsre6ZoTLNbvGIXvzC7eGAxv
RfM0CocUmnof3wDwD4EM26EHFVH0baXBTxVzeMgRVGRoD0VC8ZL2P2Md4fJQcOi3PeB/vuBz5Wmu
h73cb9tmn1A4ylFzwaXHDSTrIM/asY4UehmceRihdPl8gNv20FDCJZJ2s0ZcXbhag4rcUAu4YEG/
FuRr1pkv43outzJXex6c0xE2NA1mVQh7kTNmwUkxBOIZv1Rc6opsYiZd22mLxXSMT4xqSPWqWnax
+sEGJ6V5jevQ81v0saCosbxR+LZT2r9Rr7xZSnlUwz1s2RRnco0lTAr8S4hhTDSqe8qq9YRRg9Fp
HFxmUDjbaBTsckAWd0Pjrms7ubwqxTuqTFdqy2M65/YsYFXPX1NIE8EZb/yKnqlubSns94U2Ovgy
HP2MqZ5snGiR3uJKXluTcg8SJ66MdTPlbirQaJiwCUfp0pfK+xws9IR1iuplmGTI3/gSKg0eR9ZD
5Xst0p0CY72xLw+F09REVKrygVb8WCJLSfVwo00jARhPlfGKPPgEoTeOaE1nIf0ywz/oAWJfe1iD
ySmDLYWmYJFeEn8C8VO2x/lzMncduGKbCSuB1VEvsT3L5EtSY/vWGcqjEH8sjbwWuXN09VjhT8B6
p0TvBZgfiGpNUli8WfjjPQryDKmE8tXqe7wMp+lDnvK1YrE0vkxaewOFAJNgsk1fQf2m+d9tTFz9
+KEhmylJ3EsbgOc/lYA7/0yC/T/w/8tsN2mJjSNlrP9hlSnVt3VC2roamD1q8i60NpxBJLHw/lmt
pmndSP5KNfHHJQq1hjpeCYlbAc7VeU57C76DtBrwUJs2ZifY+vymhMXmmgL5lqzdTZ64g4G9OvMY
+rLJwgeuh45SHvIWYSiUojh6q9EtLUxOw3xGFqkfyQrsbt2NxIa3mNylrjTXCFFo3WDDRhqykIwa
ff5OXkOF6x1KkXjYh8FPLCkE0lwbcwdZw4RcUofXOshuCxjrhzjrWi9/gTU5Zcd/SAQgwDztaoxI
xmDaipp6GlXF6T/9L3F2hBFhACWX+Z3PsDa1GZSYV3Ek5Q9Cgh5JH6KFbFdTBXU7ghOTzBn/dpeZ
tNlPvEgje9ouGar+7bf5ar4Cx8CT2N8ARj/iI1KnYfXbkIPGdU8AsmvdaTeAuyKYxxfpUtrmWj5q
LB5r5AY2MyaGIGeGNOvw9fubulcirG/NXwIJuq/ovLwI7erGuJuYfas3/g8rc3iuDD+LyEkx6FH+
1K/dEpAQOcJFJEdb/3r7Bb3CrUf++h0I4N49gFW3LQqr1YMoB3zOZdvf00qvalcc5I3A/bZQiEpF
pqKSJjQea+BWDVFKP0vvoc78U7OlxXR0lDdWNO8kk3S8CH98lqh4VDZiRyuoOyaE6CZhQ9NpE1CA
qMZvxA2QJneVt6wpMHt9/5gSetBOYNxFd4j7a4BrzcRllRQX+BACOw+wfRsj2EFwo4Q1Gp7sKAVv
2aAeWnU6NmioxCq0S3n+ClWM9uXhZCnYpIbxUWX5TEfmpkm6L634mjIXKGvzW2zgiXIvFJhYpYt/
HMsxH3CNGTxE47GIVTAR004LOFBG9wejHwJnmYrEzL7g8scl3ghwDQzKOMBuw5Wr99ofmfqOf6RB
2iURMzmCppogdoZFPbNgVD7yl6nflAqZAap2gyfcCOlWTLutRHsYz09NMFdNEzppSuREqDuY0a7y
aDi2RXo14QZJ2Uaq541hUMoVCSqTGDqSvI3UxgVXXJXc4DWDaXgEa+RbnVJnhmdu0i2ambjWkAdi
0mYiv2ZGJDxy402oXqpxLjOSAqNfobZ+uqa69FN7H+hHRVRbiTpstYywK7jlZRFQ1PbqvQoM0As7
U+cG5TwOQwp8nzR91XizVI21z1RNYggBlI2+SeICrxkzpT429l36ECeGKBpMewRwOMcUqPkqpeD2
LTkdA5zOxBlxZJygSzujNBHsh07lD44pn1v5NwyQstU6xJfmxqQKZvofUdCffcZwWbXWavEcR5LI
GP4S19Ewfy+zjQApIixdeXzBSRstH7ZVcR4CkRJzhIfVOG3wYwDA4biG9kkQbXN4iT3kpEY33+u5
9hiOdsamEbER1N6EqT8JKAE1LN1EZXhmH3mOslLJklvFu02S7NjEVyOM1gGojBGmTwIxtAAyFVBN
bG0Ted404LCmlu3rcvxTSqKTilhYUWR3CIsCTHcF7YI/rTzPGwtV3JRvw+GaYreTCcC+ebHNSgal
HasDMO+UaLCO2O+x/hMVOvk9v0F3STP80iHOgWI84op1gKGGTGiclpF2pE1gyeF+KJS93wG3jOmz
APxXCPQgr2uCytBW+nuFpqsQezoVzE84GxJ8dBXAnKwgiXwmNy65BlQjUr1O0YyJzW30fyZ1gNJD
GIC6CXT8OaKcCyAFs+1/WddxFW7ids05K6ibmCrGpClK7MwUTrKBeFR7auO1EtOtNqCJq54UZbLy
NKCPVO9G5006fjAJ7Uh2Z8Zp+PVlNBFTlMV2OaXetfC3pDkmoFDuvaZFsqFmJ2Jgmkp6i+TkS4r3
00QcEG6lrME9i2yiMDzSH3nAfMJOUTci+shSNNoiosvxSwh3zfgSZwGGof7sSOac48tUzbA1uS7A
02bUtY36KVOZCzkKREhVLFXGYDCQR9jW6iuuOLh4yDqwm7deESSo8jiXCvnBGCeM49cYzYdKvJrN
P3IZlNCUe0+Cr/mQuTB8LGu5dNh9jIgMkbsmiorlyMpmA7Fqxk24WGPGk5h3KD1KeEriHfyYVcxR
kibNJWjtZFXqbkQHCSWiyhj5quo59oud4ocboC5X7RhJanmISLCPDoKlKlyQTF/9R0wg/EIRVh6z
+CnKHOH5C6mGzPMneMtCMo0UFqJQf+AcvTEFwnrC4mQW4ymH2CL475VgfcyadgzjaQ8HYW2F9Oq8
JCO1Xl73tYf4QjRDN+nqGJohShk8NXRW/UkcsNHDcweZXpdKK7sNWYL9B8c9BRfWuA9RkH21KT0J
LmI1I2m6RkaqQm5jkGHCdrBu5ix/VmCFZhrsE1H+P2QX2v8giUvyf3CM/5u0rC0NoWhKa76UaImf
RbJVsDbpNmW3aZHeZY4/b+I/KgZfxJXTziHWzhD1UIytyO7hbpnO3vBdEjRzvMTcdL9yaAuYHDP0
AIUlb4EBLqXvC/8pOUHqQ7rIxpgohjYNojHRi1sHg6rGAo9lTT3l8eV/p4rL2kI6/w/+PW8Q7ZwM
TVxWdIjU/8kVH3O9rNsuzU7yQH8IJSX4qxk/kQCnJOmckbKHKbmKC1hUA0rx4cNWhM+/zoSeBNWU
PlHYqdRJEj1OH6GsGsJnMWG6Mp+68mdYPF+no9Li22c42kD58Jqr1MbeRBRO5mysTYVSpk08OcfU
U7k27WOWrZWZE6w1K/AiUYt2MKV3eFpvS+LuS6zMo95NaxDvtnCymDEl7resk7Db2nJbGQXFpy1V
MMzCaTWSNqVtO7XZzmF+bwTA6oJTWHlVI+RU/kAQVQpgYWX04bqq0n37Zoj0dEO6l8xuq3apW/Xj
OhSBgHOXXUvTxtoZAXESS68klYPhHlB6rSsOxjJ+UEKpeNSiZ8ayJyjBLm8QLGuVbRAjlJSs0LqO
fHyNcBZkgtiFPEbOjpEQI52sxlgI0b8wRucO/ja+NbN4bNtHwUhMGKhLfqb4PbVIVWTcGVxjxj4I
2LyZWaVRnIZZuFh5spu7X83oAN8bRytnd4gfvvHZ1SAOir6IfL2BmMZYSP4Og8Hsg1yK9LNr8eVj
ytqUj9jAqXwKIw9PnA6/lqa4Zc1nFew6hmojlKqxekn5qxUjuzD1t5lbfCi6owrsvY3jXctCE/Su
OV+0VIcr96edHnlPyQIjWZIcX+MyCH60Ytqqc2IzjbVwSF0GG4tTipblDgqE3JTOAppkPQavcKsp
sYOov4VGuFXR2RTHPgD+mY6ss1J5NDRMkADjSlhVef0I+0+xmbjimk+pRLWDTM0IscpJwoU+si1S
8TiZfyyE9FPoFi0dhVI6VnTs85EqgnFuhbh6z+9gQajlBhlxJVsXQZi9RBn+i7DzamocXdT1L1KV
criVbDnb2BgDvlEBDco569fvR73m1Jlhuoa1Z3c3BmxZlr7wRoTwWPn8zuDT/zRbFI4AJZJ4UHjR
nu13dhetcxPzqVNoMPhfeYwNU7MLKizG7ikwnlpTQdaoIwI5GP3JZ9NTBbPGwkCGUjKniOZGDVwf
bqtis1GXwa1rG3dcj80P9SDEwf/hztcULGW6TpKS9Hvo+7tLpIzCyKcf5CHCTDaynWV9usAkGpLJ
7E4tpl20sDuUBkh7mMq54rmzdMoIaaFuUPmiOgcUsmtA6q/xDElFmdeEpIA9hGNexGjdvHBLRlcy
t54T9tWWy1UcPLafxclv7+NTRAELtVqc8czGJK8uATdx7BEoqN7jd+1B2HtPDEYA4kSzPBtXihMQ
KIE9ItQFy3xpoW9R8bKuOZHI4JHaONrq10BcAwvNu/ZeXqyXGR2zNo21sYhuE9cUQu4qNCEgoFfF
VfAvWOyQUTGTEWFnKBCOPcGelt29YPnKb+oX7MuT9py3C/3NYu75mq4cb0inj3AznsxfnmLLmwAX
x7hk2zObNaVFNfc4OVOCNHsjvAmfrCZrQgqiLaBMB9KDy5H4ps5Orz1GIyY8BNc0QLGOwN7OYGlx
G3XEWhCVzrkmPDdfCGA99+5UkWBCx26PrNbGrkp/xKwXORtHz1+gX6x28YF7r3hEhmix9r/pt+Zx
eE9O1Ul+U0vH+zJ2+Tm8y6/Js/Ak3Mv9niZbE68+zdNNupLOsIIm48a5RiJ1rzm3j/mzhM5pGQ2L
/OqrjkilYW1Xx7KzRZBFYjPJtOhm4+HvOjuxfpzhysHp7sJW2QLsgruifEHGrEZOILslizNSGKDQ
TKeh2O53G5bf2FK3TiWGp/XcrMAVSMoxQhs4tA82HcV59BbNhXqjtHOsm4jXEtDLHWnJyO2lD+5i
C3dED31r16/iL4ZJmVSGk3WOWwexNisd6pYSxM7QNsCv2NAXMtFIC11CybbzWdMAr5lu9l6+/G5V
7kOqrMTCnkak1ouJ6aNyerRHCOwbZ0bWrqAwa/b1ITrRByaB4cvY9nsedM3n9BrchIOxNXc4g/OT
+VLd9JfiKJN0afI1J8PYTK8K4n4QnsypqSX9NV6Cz+Cpcim4QUTJChHZlrgDXEdbh3OZuc3blVfC
Q+MP/5S/68gOegQkNHKi6wIw5RfQTDo4iGJp2XXLunZIUwpKgjl/sF9+r1gmWAfTp4Id3NQMmtWt
2a74tzEDj3iu614qPqA39i8hzMEjqwB1O968bX9pSH79kLlF7eRVfMMSHG+7NTkui2baMAyzce9K
h0ufa2i8KkuLkCinunTH8EV5JeOUU/Dfqxv932E8HC5x3SQUYA+TxW+rt36aorhNI3EfiF+Kgl2G
OaW+jHieO5FpgZpm5N8Len6nism69p3O7xdRJi6zTjx41WefyVtRhSvPEJ2y9RzSu14NKK11hBVx
h5fEHkgm7rvZ+dYvfOIpRnaleIJkoohHsIp2IXXRpkrSTRTCw+QHOVHhfxnjSKHEdJ9HWxVRpG82
61bYCYRvqgKivzEBazlY4suXiC0r67cjNBMVfEhREJGxYRa19YjNJO4/E+9OwM1/n7g/BCjJkq4o
9GXgjaQ56tuJ09hGympL3s+gj2S5qXjd6fAl0k8riUn5ICNv9tR3KAKDfEMywHYKPJYwr2xSgrbH
JIhkAdf2fx8V5sw/faA6+VBYRvhgScX45/UXlYmUpkrf74PMW3UBST4dTdTaLG0sdWaqdNZjWelD
ESov9HuPrFLFe+u/gJ5ba19UbBQzv9rsoeo/82Hhdd6yGPWlHPbuJH6ikMSdcZNzkIEodqW8YuA7
zv7JQTIveYp89xaQN8ko3UGqsWWtR3qqxXyl+LjO/RIFXAdsdcXL06cvYkQpyJRsUMZ5KTBxkKJx
H6gdHi7zf15zEsmFnTQwhYrptheUfZklDurkfhrdwOyejEgk1Se8dQnuqRiOwahlN83RXiHC1hR1
qWef6fjkm89FdpXleFkhxc/75FDOXqFUeLYM+LVaDS4aKsriBUdKE0NiMWdG5kdlVMvGyE8+bnzX
dRfvh/lP8G30Bwv3xH93HuGBO38rruwc7odTbrvj0j3wAwf3wEMHl2/OXyxcokZ5zOUn+G/h5sf5
QX1bv5mjXU8OQPDhwE/+9b+562FA18AzEBdcbO7zM/C9U6Lug188UX7kEZ6+2czPCil+538c6OFu
zSw5v8f//X7tu8vh3fly/nH+PnGyk1/8rci8lQNiirtr2f6aJxkJajvAtcvO3dsislCdw7TgZU9z
nQevwPfnl2JLxgvwRhl9bTSDLr8v8crw9HN2Kt85HQR7Ppi5Q+Q9cE6cunde7N3lQGDIA8d1Jdhr
XpvvuC7dIe/u+4Z/IcNwr/PfJ5dllXO6n9z7lZ3HbwnI/OMnmkbmF2GocuZ/B879/c4jHC1fyUsg
2/mv++/ffJ9/vLTfTxIfF4/w1V2eD5vfkZfvfKe27wqf4YF/q85fz2+597nQZNic4PPT9VVZuO98
k6Q7mwMNeTrdkfgzcN6vNUf0riBUiWkz5KvQnjNk3QIxB29BpxmF98EPuRvqOq/zW+MNzv+G7eQE
IOy4ur8f38wqEHQrsz5iVrBsrqgHOBsw7b//hPOfxRTuzN/zayhB+LFZ8AEPv0R6MatBZoZ+ZvB5
DA6fP2eWn0dmJQxhcxD2NDHwJw8h4djOooIlPwJzf+XxaGHPQo///daFX5x/G/HD7+dL578QDCCj
QH7Ady/oLBCdoAYYZq0MExmiF7Qi82vyChw7X/AkPAFf/O8fPt9e8RwIKla2g0CDN2fbcpu/CdG8
mmAx+B6goo/ACEf8XZ9IthciIMDoFS9FgHyMlrNpoAziU9HOAsH3eLHTWTLdRetyEpnyqZO8JvVX
oIh7uck3bfSQ5v5FH0eMZjhzxh4vcL4qZAiUZnaDvg5jsh2MyIWK7pHjiQPiLrrgLTKeK3wpQnxA
49wln4nhn6eeq4LVsVjS/fZQtF91jgC7ByIdOvOIq9ZsKuKuVDwPASq1Ktxn4bxBlZ/SQTxNhuh0
0sprCCtTZ6rSc0btOWKzBb2SBCWyvTkMrPmatBb1b72ciNww053I6qgxTNfoP3oZggQVvt3JFrZg
1m2q8NKFtLbTQld2c4K4D2dTuSiuqdu6VCp1Lz5pJpGirompfQ014ImiaXYewNJQYEwRQ8cYWK3g
MXMML3iGqa+Sx14WkfCBiLHxgK2Kwa4JUaKDEwGASez0qDm+HO0b4C9FITk+am1yIsC0lRVQMyYZ
SCLV26jhZ1ay9DGizo7SAdOKTHMRfWC+Lq5D4AQoEiziknyKy5OJw7hCqBROAMREYabFUunZqXq9
dvHbaleFaKbNL18lSrWn1Cka1GPesgY0QmSVjAltuu4KEHKfQgpdXoQ5FUPMbFpanQyrWFRDcwyA
aVVcrmkQupb53oYvLd6vbAy2hPU8+kl/9sBS+5RONLVzC6Yj6t8L9T7Ve2kijRIfrlnHbJoqR+Mj
Jy3ltY5rTOHYdz0JzFdcez4Ja+PEYtPfVL3iyJK1nPLNpDTHRiY1N/vIxtuGTS5rVCTqlr7sjPSG
htaV+mQZh/5TV1MGJsACQj/qZ3DDRZ/DRqYLtYfyqfztyFxqAC0FkfBQSPgBQN/KvMdtRkJgj9YK
oCpv3Ch4B29x46F89JHfREN/yk3llyywJMYlH+P8pL6M7WUBwSHno1vzqfQ52YyBaSclZ5IrMNPB
oLxbrGGoI7EuGj8T0HV9OEw9K4JfvmItc2m2rhTL9D7Kjzof9Qio3E0NhjLhPYM/H/GQVuSaxWJQ
uRWezxCWOueWS1ceJuDU28cZ2+eOZTsZeIpIDS04gl5SPYorQYZMCo5DWH70LZkDJ0x7eBjC9CZA
yI8wLJE631GA3Pn7WAqUIePVlZNNa0CH1fm4k632RRMvocpljjlSZwefEDioSv0zjkq76QmDMsRN
G06ZjbF6HF2JkJ3SeFJbeolV7yFC0C/SaqBbJ7ExHcygsICHbttaDdpLdoPGYx5iNp5eYNPtOR9O
YekiKI3rhRle6hyW5JkSqAVOVKogWj5WYgUl4LtRXTeB4E44KwnTmR+quHS64gNPsJw8tOmbHmz1
mJLhjlqSdrxq8eMw4sKNepBG6VC0OP3wYYsKjaNT8DQ1aJFy2W5iDDOZtQ41zlERpftQEXeeF6/q
gKhCc0QNRMRFTtkdXjdR49YPMen3uosp1m0nYylhmmIHLcYkBOaHatlWlhvVQBKE0+qk6llKwjK8
fBziZOmBRIu1xd0bdaspQiSQ4DBgYEBSP231SHbDYXxRcY/nJtET4N2GXJ6UWHCU8qiVn2nZXwyy
eu0mLC+Vot/T6ipw33aNbQjWmnv9bFIzp4NWKPMQlxvHqYO4nGscqS59NgttNSrxSpHxb2K+j7yH
fCzsEFQt1Jx+CBYi4uGxZpsYm3aKf6UwRQjP9oS5TVeAAalD94Jtjym6W0sCIVd3adY1zFUXMpBv
eMgrEuPiL1VC9IC+eiBPqorKfYtC2kvukp6vOulQ53dfI92MxJ/JMpaFUS4VTqRObSehCbF3C4UI
AP+sZI81t3wvAidLlUsm2aYfnn0iAnXBYl8f4mqu9l5av0Eso/RlhyPdxx7HBNNPUWIGlPdaSvgT
Ns3S6ql5fBJ8BmQSFSJrLoASbFV9SWgLlxaJQpelmm7L+ugTuynEtCCxWKu3Rf4UMMVCKSltYVei
uqy6ZtMM0UIzwhUAKffkwwiTZ8AtyCPlAEWxqoonHO5T2ZzwZzpe9cyMdTJra6sDAiRbP+YepXEy
McEfou5k+LB/nrLWQn8RSLfWhI6cDYfcVloQnFqiSK1Z2hYbe6UNXC+Q3HrkOgRplUa0GvlbHhkr
T+CCwfopq83RLFQXFyZqhPI0IDLurPQkkmXVw1gTc3CkNWgpWv6y7dVjEABw8DR5Hm/V/Nl/NryP
URzxzGDrQQvYkKXph3hX5twv8ntQlfYGJLlmbCttkYjABNDLpl/i7kOq1UPyZYLbNARlgu6ZPvbI
4NASdECRw1UEdyqhNXKVNl/rI4qpziQoVBLvJaoDvqmT+ugpe01vX5VdUVgIaCAFknKThoTphyHg
v3ot0Md1PF6I01oM0Dynt0RZdhiWkFYTeEnwo23mQAa6tTADZACh9JhZcL4pEBcBpWnAW0PxXsJ8
mcFNH/BV44oAxN4YVuCEoLFTStkwlADqgTLRF0JansXolx79qqhiwXmlDd6iFSFlRmbISUZ9Nu6b
2IKoYk9uUfWS4ASWyWCdoC0F5jCBHIsedC5yhUBa9RWLFR1WZPrsIQKmkgGVeEO9ZYdZIL4D3DOg
HyqmEhGkX0FtqAXs2ECWKxQyHsEHYYesC71KN+6x2TlKrDr6yK3POkTGu0J2sVsoL2ryVMzGSjQx
HoKPOqBfvfgyvXDRxsqi0TunYAsuWrIDQFcam6q4wFVhW1Tc3nuf0hRc66NXRVKFQy6Ts8mNknK7
JgmB9nNntioJu5qUhrRPl6i4iuRBVdJdWcabqO62KfogpQpPo7+XjKU/h9tduFC/DBwfHdHtJhVo
mqU+tiUAZk3qiFUmI7c7EB7QcZQjBhNB3QN6muXCDRpzXwLgJnG1Zd+seKXbQXAgWqP8MvEQ0jfo
9giGMPwH2QR+i66xMnLlw+6WmbxWPERzjL9hcKgEaFwMPaKcPJbQLz6MdgCvEsCr+0q4SDtvMyj9
0yzX0knCyI3w0tf4T9I5dWKk/GUwBup1AKn0X6YUrnv8qPMxwzUT37SThMbWS9fA5dvhqvXBOivW
MroOowyy3I+oiirpbGAGTiU690C7uwI8XLxOs5uANVgTUjTvHUL8cEJ99+Pr4N0TtGuNTGOo5z1N
EcltmLVN45AmBv1C+9/7dQa1AsuEryyHCWOJga2xppNeROBEdNYKInXkPo9RpI3euoaHLVk/SRUK
u6k7TBWx0qCUJtDUiBrFwnythCnvnE0+WQYBy+EpJhtwYcUAiwCILOvWpviYJ5cCDzYKWNfsg22r
h4dKMvgcjJUPqVJKndOO+SZJtYVPi1Gf0hJcGmhxK34HVa0e/0Jxg9+UXvsmfahb1KIy57cRX8Bk
O0/538U+wbJl0zJjJVWqeEiY1tMqs+sEYZwmujr386RUCCfHQyarx7SO1yLaxLHe5PWd5r0Utlh5
DBGwzkekgT4n8SaO70kqAUPBTLIuiqCyMz9bTj7RwdWil/IF8Sq2GCr7hpCbql62nfEshix4jQrm
SWBTQmo1dV7azAPq1CEX0aPW3VWUPhT7Fs05rdEknxpLOrWwE/n0YcL9az2ATuNkLLOkSd9aGtc9
A+aY0LLOwRWx7BQZIqSW9MtOIhNY3tVcNUKCEJdzIAqHYWBVBhHWYTmTVbakFje4ODp5aqGWg0Qe
un1PWpBRDFyt3jYtUFPUBYZ5BpxyZTT3rPLB5Yp1aOkQ9qAF6G86il9NBXkL9ZgosMj3qhnTa01c
9oiO9IpMAGKJm5qkS5TL81bRp8XOasTDvHL0WCTEyaw9CRZymS2GQtgr8/SoTFz0IrQ0dnAcSVW0
z8hO1tDM9n6wMtRfg4lGhFPujTstKRxdIH2nyt1wPk/s5yLRevB1YZEmPGmgLHzMQipzLgmDDmY1
5C/wGlO4benCDegFcJrsXg3hEwjZpSq7WXqKTpqBX036Q8ewI5IsoqYVZ0s61bVGCK6xGFBI8A5B
6t4K8KRp0xZvJQXG0n50S+0I4psMNw1Utb1N3TFtD2qDqlEiZkAhfCUVcYVrefQ4ND2BzUhVZHkV
WqzGxSoFAwqKXT65FBvU6b00N6gecV572ESFuMFDnZ2FsUAlykYiYifVu7n51EbYgcVgKcvKQkQm
ozaEjEIxkWEzKAoO59ap0r2IXiLIVNbkNEQwa6nhzbJIbWFnUFX1kTFHGr0Pgf1yW0lMyWTFU+8b
wFMILf17Kevd2HPJGV2YirhsOsHpAlxPQenm4WdSm8dm/GzLHuxW3XURzwBpFlTPwYjIM8VLPnH9
xxA9On7msNx0AAKNFrH1ZVTWWbUxoaRNwEySbXxyPD61DI6yuzXZg4r6Q7Bgh31kT810VvhAavSk
Fh2Z+dLT161GHKioHUX/yB5mg61d3Hbki3RJujVK4q4icjay9IiI+8zSAJsrLNl0l/AfxH7j5tFe
a/fg+qt21kx06E4NGJCAUnBPNGzNDHcMl7jEzX0Rz+fPxjJhSfegvMzm9F5p7LZoX70cZSwXW4yA
S4kR4X6USHRD0kb7cZ2CyHbkhVsWP39TyddJD3DoHUiFn6euZT0XxXSYhy7fuuGBnFGCOqerOd5F
YMmixVKBzBPvM4XPsuAIDECVETIyRIUjXYzicUjgF+VNMtePoaL2M3nRhrte5rN5RGM3Xwg97c4s
YQo2PFoN0ac3y4ZljDm6lXEOETU20nwDAm8xrAkI8eddgEelWTKECNwydw6ryNhNoEIZsMUTSjls
quCW9RslxakmKhRusESyZg1U/aTW2qqWqHS84Dfllv40foELvCkf1iM6d/1pgNMwjbshR0/cxLBY
vY0OnAHZCQQi0hGvNDlEfittJYR1hie7tAsikk5Rk3bL9VRJ29l5QIrNooBaZeZi38ZxHydCTgom
TKtfdZq8MdWCmwE1Y8q8J7XLzCe4BVlhzzyKuvIM2SA2k60UiCaWkoD5hF1nBgnYBOu69peNZnI6
15p8M6ED64TkDzE8JQToRjpGSlqGRQXNcbaoNZi6QvyYEhEp9EgsArlPcdPt+KwmOJraQnzKFGRQ
rRCS7tWPtPYRN7DQlfDRt6ajWqNc0CXeTCTvG0E+9xOGm7khr7Jw2o5f7WCtK5wjvdxcqMFZjhTK
S824HIdkZ3XU14fqeqgtYl+KhRZV2ykUlprZctnZ2UiaGpYMwCNi46cT2ELMSiibsHbvEqVaixar
azzwFit2XRGI96+u1XCMdfmQqNI+ljEdlhhu6Cki2gFyQXspjLcRDK9Nf8UjgYAo0MbKXFRhgQgX
mj+/tZ2yiSi8L8lz3CntNhwZBcnDQ3mCgNeQK8zb8LYBWfgdBdcNWRkhKonmMnYfloWxBz9KNWW3
rNsUZXxNLOVsBaiKzQyPk4A5/zzFOXogcgPiZ4PaaR/du2heJ+vgjWtP3ugGO4LsF6zaYRARkUXU
y3cmddAD7LD82OsvWX3KhoPBKgPyvN6IPRBfnulntUJqGSHgJhJP8cVzmyUu2IVnlItBXPhf3sAx
GcKz0bE6RfQ/YhTB1jLIs5kzx2Xe7DuvWHa8sgJkamKbqJjvdDKFShWgUBA2QzCcOvOraD1HBcmo
qvskFy9Kw4Z4ZDInumZOQqpYESM3FNB2KMMadm4kvJnZq2l6rlZkwhh5aY4gTlJGChho3VmXAVJi
qX/UmGi9vLvGFXOmFVz/myST/iTrIA7TgqbV0XSp39qbAlHwPMAq5dB++ZdpQ8fZ0dzn1+omrlXj
Bz5Y+pN6TNeIbaXwyFTR2/2Tj+ukCECg6vGpshh4LKwrih2kpOTy4Z4xVqbb3AV/wy2b0D34MM0l
TMEPx2D9K6kXTprYcyJyyQHVrN/f/xsn7SdRlyqFTnTisXyTNojnywYJSfJgfpGlM714X8VVYbvF
vueLYaLW2YihM7cJmLlRkAw7RSDcQPJz51DYrU8nAA2P0ASZ9R44rCO+GetoHnuc4hlLk6JuNG8R
D07jLRSEHsiTHbRb/rVCovjGTqEF3EGJQvEep+BcvRePKbfeblo3eD8ANvtXAZaXrXuJ8B6VnYNu
FgacQt+BSmu0gQ5uMNIIVY6S2LgYE+CinBZhQeqMTbK4b9pSTz45rnibORmzMxYukny8H/KApVn6
910aaFiSIVLgbkr/CltWE8/szU4X9w31hmFwJ9hpnVdu7PFu2QGLzYniEUkjHkKY1mUoPGKhcSb1
x4qBP+W8WjSSiYasoVX8XusV++pf5TN0Cvkly4yOkj+us2gF1RzgoMwci6hx61gYOAvqH1hn7Q+c
syyKtAjRX8jlpXxLglatdAQ7J20v8dSNEmgE1rRuLyobZKFO/VXIczarjJklPhm/018Betgcqi32
vbD6JIxHRexWjBOKWOLVitn+9UnozmKcRtpbykeZWcponya468iqTUokwlPXy0/BkGLoelLJ3msK
/e759L5RLnRVa+HUsPQWUQyhwsRVhYNwBuiJhxGm+oJPDDeVuCrE8SHzJDYKo3GP08LtymCp69Ja
FdLlf486xh8ih5FXSLooW7qi68b36rU6So0gM6aHybLVc/pFNuiJJNh9eimPzWa8WS/yFwEgAHgP
2sfwEb5Vm+zBeEGWMdO/Hfvqt+AV8kG89W+TDN1kl8dp0R6VtR0sqmW9MM7KaiTAwKZIyDvppxQJ
EuadTXwNuOVQYlZ28wUtII020UKgmpScdXcwgOlpwGl+kHeM8ekPGdL/jiOXZbRzpq6JMoPf91D2
IsJgNhLhdUAH12MGvenoua7aV+NMn/99gv+Q//7Pl/o20loQZF3a81KosA7h3frdyVNgLnKii7Bp
noLPet0btv/836/771BwiR0K+dhEKSG3sH6rCP82upJYWeYlIS+HfklsCcrAua+VmiS3s036Vb0H
DBN0puq0hnuOsAkXb9kPN6BkzhfPt4FIVgyZEQBVivY/JePfjkHSx4GadI5hOulfAArsUogTuhLX
t2wv9T0jGcHEqIMd/Rrv2ieKUuJ7/5k9xrv8En0Yz0RAobEs7+wPxU+Z8fI8XMc3PjBwuXWkYv2x
fVKtTbt5RqBfzGis3aytIyaCeDVcycZ+ZivJ675E6/45XggrotzWIFxH0lIRcqPfGxfWRnTTjX4C
bVUX8Z6Q2pVCJcEOWbRw9J+KpbYNH5IjzQJL4QCLYa0QEblEgCyts3ROdrUtPWdriIyrdh8u9at0
bjf9u1DY+qXcZVvIsV311D/na+1BvRSfwycxFZ/Kq/KonpWT8pB8dgdzF12CC7okWpKzW7ROH4VX
6xVH2XNwEPbyUT33XwnurYt3Nk4YiHB9Laxf2Yv/1r3I5w63KVGc+2CFPSZ56ult3NZXwqUOGbvB
A0QkKmn5Wd09Dav2EaJq5S/63bhDJ4sD7vLDdSf+6d76+4f+TWo2KhOYVNfID+Vb8XBPl+U21HHs
bkzlOQLLy4m2Jt0xPGbtVxg+BN2X3J0HmGJuQbGFtid1dxzW2r58F1cEdqPCxfwVnXG1xytxhR6U
4EGCN9fyF8pgBa1g/JX8Mm/alcAkwt3oJ0/gIHfis79QV/O+QD2rK+kRBEawOB0YfFdcNhXZx0v0
g5/UJ5F/wjpB3A30Xk3LsGTHhEECXMHVFuad06uMO1xI1g7kp0DsFQPCzaBlm7IEuA3+qzq7jolh
zAf6r+kcHlrihkE9WV6MH3pAGMqcODodpNFhtWrDmL+KZ3nVj3b3Iaa7nPLCPTj5M9LBunru1Eeq
OrxVdZLWOsDwVrM9FvqvWM9JzLEjYdmeGBp9rDXiMsFvI3WHcc2p1a5kgWFmu9Xb4Cls4XG1O3Zb
bIw9XpKlyAvuyaMLj5Znl1tDXcNZJXh4mefeGjDu9LMet2yVIZ0ZlxfYTIrww4gWMaWHRF71Mya7
pU6DaDBvSd942u87Sns7erIc/GBHRVj1EI7ZxiNbZp0+F0yaDh6z9wBtpEj49c6QdhgT2530i3mN
mR8OZ6NflO6QCk7y8t9X4k/X4TeDhCdmSuinDLyYv1g4iiQvdHZ2jC7eTvjBjaH/Ye0us4qm01Ol
vFBRvr2Wkpgi9HRMadAXK2h0AxDE4Pj3Yh88IEPMb0QTkpZwk9/iC0GOkl0f8oPloLmwGwcNnGNe
s2dtqS+ynUqpsXIoPzoiNg8aXK50DDf7ymmekiVeqcWwNR8n5NmXmZZ0aGxZoDDInrzLJNghRtEf
eh7MPywmZQ2LojKv4mSW6v/cKeRk8iVm0fa7vGDR271l9DqY8q6aDWcmb62bnETzsGNh59LIUio6
dA2YUCE0FeWSmsCC6GrJz1c5LwobSqalVQkDVuKANrwXxQyXUYrWoAFiAvhqJfKM22OKmK/XiGBF
6C8Fb3Kw7UjqHzSDDIxmqxkfVNrsQxBbNhgOlTt7IVZgJqdzGKAMsZ6aUtrWZcnyAvSG4/LH92o8
6822YDHuBx+SfBbim9DVv8g5o8lu54WRW+dnfwBVrhYFYU1S/O4V7apWxGPtkWxlGHvZR1VDKqPB
7oJtQ07KpKnHoMUPVeCfaxw3oy8gICfOJGZICNIf9J3aHz8Ny0JDqdIZpZnzvu7vM2ovtbIUVu2B
lIllFC6nPQ1GD4IN30Q5hB2c6kPtpGtvm6BNg81YkJGx907WNnxNjtY5ZYXmDBDGdr0IH2DB1+Gj
eUS6Y0v8PwyVUy2Inhhoebd+eZd4ITYO0+bip/WX8Ye9n8ya/P+9D+tbBYSYYibOyPA8NANlVcAR
BzTJVrRX890AtYfNj+gMbUGyL24DQJEoO0yWm5RLD6tx78hIG476STnGueNFRNrZ5Srehue4BAB0
cuJMh03m+udm3Wxr11iai4LiVKwmS+FeJchNnegIJnDEl8b4ifJAmBFBu7hQmdfcfIbhEGcnoQm4
HOlr3gTD2grWIqXzxIqxYtGdxKfEx+kDpCmL/x63/qSVlU2LzfHvJar5+47822ccpkodDCUSCHwR
QBHZlXQN5dRuW0j/M6txvAgnLlHrKN2brXXwr9KKkcK31at2yNbGFk4Cf0Dtznp5qs+PsJqdStMF
gzLmRDt/lY8kbMTv2Yt4Z6L576OX5un9+5pvrpOj8QgYHiXyP69QQ5RzOhis7ELVkaB+CdCQ6QGI
1Zo2aXHo5FWB1FV9035aeCj/3MkAIJgSXhiDDltDVNEufdvJyOjE0sHr5TNCWmq//VWc3fxmJHyC
0VJQD2H85SnAYsG0JK+dPDPzYcySx6mFZe8P7PSm2Fpr5S2IHhvl3Cgzsu4h4EObmO4CI15JALL5
ZSCPv0OHJ8b1D6p3+Z/75b/eAfOIQfgGGv3vs4gsjXBGkHVnaiqEQr3E8bryfgnwSrBuTb+KQuyH
1VthsBJJKqJYFyTl7NrYsLvqlvckW6YPsa4sakAtX+82ZX5O22ErNURbHgy8Pz981H8+Xmr7NB1/
oiJ+W+mJetGiO6vlc929jXnvRHB6onEjaS3sCBQe526LaSsmT/P5qsXPkDSAKC9o5KQDM5B+Opx/
jil/nT7ESqbBwajid0yL8cSsOjGSz0VFl+wyyOl/Rv2RmpTYgcaYZf6QZOx3qk+RLPWBNIyu31ix
tR+n6frDqZnH4f9/F/x1LKpkaZYmSyIf6D/vAvIHaCkSdPlczXpHoi9aFSwailgp2FlM1r5O3iXj
2AN0aRMSb/Iqsbz4aPoUSbJ7wvV8elt/OKj58/jXQWGpnCERySA4758Hxc0xhJYxymdLuYk4F8ut
2rMj4wpvcIu1woEmakSv1EIMN7H+wbf2bSHx1ymZoU2LkZ9mzG8Dg+YHLWmajXxuye9UUrRXs4Yh
oXYxOHYeUZuKtq6GR6MxXF9o1pqFpYjogVhDLCVttRwz2bBM+3CZkwNag25bhJ3qrDimt6AVXnrN
aTT5pDaz7XYkq2Ud+hap3DX5ywiSOnjkyc6KAHVwJKMJCiwHgcMq1S50XDm19tmR5lBbMrzrpwlI
0YoPc3tpSG+xX2yAdRCaOBVQed/jEhC+auzxUYlnqTXxSW1a/QtLynIiEn84TcE2ktDCQSwG07mr
2iV8MVFi21qVnB4iIT7GLI3V1rcFayuWDOCWvEYREKafRBHOSVQnVWZnUko/YYP/XKn+9SngGWZ+
oYlN+j7xKr4XFJJRyGe1vA0UCyuITPRh5bX0FhDce6DWvSAfVRt+BAP+cPFRgkfIhTXDvd8HCyUv
EsvrBOk8ylt5OEQtlOf4VZJnECj9VmG5JPgn1mdm9CZ1d1SoIF6wpX60Gv6PtPNablzLsu0XIQLe
vNKKFEkJlCj3gpBJwXuPr+8BnTq3UhBDjNtdXdVdUZWdAIGNvZeZa0wDL8KDJly4o7MHhi6Llokr
H7IKfRKDDEIGETtQJNuvq3VKlcliTq1DYZH7K+ZhXJmaFZF4qqw3EqM+faluQ6ybEYstGpwjhC5Y
e1aPuuJJ4ziurU1aSNTxXjRtEeTHKjlm/rHLkVHyIitp8/vHPCncfb1ICkuyTGSuilTxJ3UlpaC9
qjapZMfJWihHFv3QPlXKDl13rm255iBAbMjWmb4pQyTZK43v3KCInmV7sVqp1Y3kwRXZOx7r4CFA
t9OTqB/McAV2X8uAwv0p4WgPW1yMsO99aKHuZM6y1T/kFjcqEnPkXLgTqQWWk0u9pRktqbS7kpmO
fZbiwut37opwFSO2ok41a8bKl/9hkczr4jYbtjDamr3UPMvmVo12Snaom23afarYmTUECYsy2bRp
feGlf08K/31qY9wpE1jRbPm+BZaNZhQZpqu2L77o5jhst8SvgmFtPlCNl8tC+/09SWfCEkauxpyQ
irrOzP73K1qx2hgD3iY206+GdUo1gWlSO6+pyNuN9OIS5CnBpYueOQplxRIp/YnkCKzv7xeVPaFy
oiSkzxbeRSimxBTwm4+36TLBTKGkHq0lFCagN1EWKLaljnGP487K+uH3Xy+f+/Ua/+CwocL8IzHG
+bK1YJsZdt4liG8g0fioKEXEl8Cgu1d/OPWScyo8QNLVTYrNuksj2ECQ3GLhUKbRosnwIy7WtD2l
Xlj+fneTabl/VoPGXenGOEatmJMApum7eKBJS7vevDOxfchE/zEAkJjjOTOuDsWwjeEk9dE8aZxV
JzdIdzUaPdU8Ek1IBQTkuQcYz7lwUqvnHpsuirxDlfYinoDf398Q1W6lxYJuk5moSB1ohO6GYOfR
7EIdCZfnCoC6bkvv0W1zG78EN9U1MvdWOUhAIBnbZLJWX4D0XRef4ca/75YalQIOnBbS0Qz3E9zd
9eXpQqlgEvp/PU6FuybeMVU2VHVy11qe1UEj0lUuoUcSypjFH0c4SrgY12s6X2Vkx/opwPBd0S+8
yXOh87dLT3ZDVQhqNcvHhrbyUHJ+tSgxjAHHLMSyXficuSQ8brwNBfnQaXvH6raPRvfi0xTu+BNx
UZDr4dHjKsC3Ee0q+krUad2Va4y8SC+D9VAbFxAlZ7aiv29Zmxw/jtOVUZAJig0xkrlMGYtey7+C
kNz0a0eN6Z+/XljuZ1YVpBCUxhopEjHA5Ip94VqimfqqHVTbgPxeEG+a9J3pJc+3jUyE84PglIzz
98uOb30SdTJ4bJiaasjqWEX6vpYTr/IRHsqKrVkn9qA6AXj5AFs0tOyoubAOpO89v3+W4N8XG//7
v3PnDpOYuOJi6ghheCh2bnJtaccWI5T4qlWPqX/09aU7z/ULlZlLv3KyzSdlnAcBW41NtavRPzkw
O3HZ11sGr5j/vbB0zmQXCluWzA5P1qtMU12h6wohAJFvExGjnSyo/RJcKjDRugsb+LlFaugoBMBN
GAqdnO/Ps/BbLfAbnidYCJ6jVmJYfGSZEi+SXUb9hR8mnwlPFTITfhhAdbqSk7xJLhEOGnKn2J1z
CiN/lecZY8rJqkixY2BMN7wKmeIY32Uiso4YzuVfvdLha3YKBrstxH2t+gs/xkbPDbaKcuFkPfc8
TI09TMHal7hr8gl1TWAZcUBLoQwf/eZFJysZj4WxrpghVS6oaV94A/K4cqbfD1P7WKObJp/t9JHk
jlhhWVCpdki5XoaVXbtXQ97bYtXelqaD5V/3mUc0PNAUxMAOQq8js5F2QftKPbMGDIVb7M7NoMRD
dsoE62iVwavQV6uiZaSQNOP37/1cXE1gJbLJcOjrhjr54AHtR0qkF8oY6atYAYkBNC5qMpWkHWSC
6hQHpTAHUwGZ9eRVBscVjRmilFzwt4xwzGvao7lhrHoaLE3zGmo7BaMwybwmg5zT6M8xGSq5e38V
hmjUCn+rgPTqBKO7cA6fC97Gl2wqkFZUC3XO9+WvBZ1iOCo/xaSiIu8Ny8bmdVaiQoy3VvjAFh1f
+rbPrDAuOW7QFAB1RZt8cW2P2Q00HTYSY12YbyTGIYsMSTpFqWRYl6Z94XWd2TJVKvxMKJrUKlRr
snNpehSIqWNKtlsEa7TQ1PPT5CCP7h+t+9RY1WFA8Ov5uBrIPsa4o5YVm43kWvOp6mGUaohbU1n6
Hi+sx1lHm5dVtkwL4TOl/Fe/+B1TcWLZgb2lIG1k1/FgPZcqYVNLCTXZFwijf/9J5wIRzjneGqUg
EUPlcf/86xRozbatnUyV7dig3SmUGw2WJE5ltkmCx0CfpRXXrt7SAgtmFYuu1S7tY+M+Nflodclk
RlKUDLpCX4CLv+4A5rEVyyqlMUpNs2j49LDG0Jmc96HkFBSZ07JeAuRaalR5dMqMtZTNBxK0hNoG
2QhC/ZEeKdEyqXqIb6V/n5gPKRN4lX9dZc5BpfJw+ag+t96/3fZkLVgonPNUpzqAvTBulEsKuOMW
hwmRDEIQV+kKE/WLS3Aiffs6tXWZ7tBYulWQZUzWPIsy5aHoEuSXY+QyA1hA5ImwI1viYt17xwyi
WWtCEY0vfeDjXjR9TzKH6FinExEpTfaqonWDwKEYZdcxvLz6OMqTKOhkBNPaG/9bhJb9z1dXIAO+
sEzPfHl84BQfVFNFh6JMLi6HMrUkI5dss33V/SdPPoy7noyQF9fgeejgW3OAPDIwpIpjNn7Al2KW
M3EE3z3/5Hy3VJK0799JmESF72qCaEs0ftoD466G+1I1a8e7sroPquOzplx4+jFtXtXktuyhdB+N
6k8avxbFWlWuq2Svq3f86a603fzW7F7kdmCKcyONUwNvIf8do144qO7b8EHVd0AphXTbxfchEuS2
p/HJhJzCNDXZsbMK+p2GUWyw69A/jMrDowScvNwn+jXI5YC5de1DVHcKuWwDNLqiCrcYHByh16G3
Zqa7TPaW8li0V174KVU3VXnjS28mgOFW29T449Tmvq8PlArTGg7aMSlPAVOTBYdNi9zP2ib+Q5vd
XXjH5zYCVYNlM5aBx9X9/RHnQ1g6ArVzO0YU4EqQGyvq02uiNt/Fxad7C6Rt7h8FBmQ45zw6Mpxm
3VpN3i/cyLmVbkqWDgZIUbmdH4tNDaiFdbxr7zXOrouYSQfGWJt3d20WdlGdHOueLnw9vP1+4XOp
Ge1jXTUNalU8g/HA+2srFHkDruq3ol0F2s5UYRwk2RWaTRX0WvimQDzBRhP5hDbP0xKrSoQXxSPP
h3EFR8a/E5HnOLg8oMB0ao9u8p/BZ76pxwx4PPwtrKSDZPH7TZ+rDIxVQVkj8iLylSavTcySrlWs
YrALZqIMYhM/2Mp4PIRkr1byEtQHszsURbHonX3pv/oq7rHWS9Azz7klKNcvRlXn7shAz6lRvycg
l36kiwUGeG7rizbghcatYUnvqmwPJM0V4YhuymBHk0+uQMjYo0EQEWpFC2SZppu8+bjwdOQzGwc7
hmHJFs0fzrlJGDyIoRkEJNW2jqjEtS3/GJkfivfWUODyb3zvxnefpQQ2jrhOlD9VYXcNg76nrDlk
t546p3lFny5Ib5poR26h5Mu0edZQoEjJk1YD52N6wkc8VdwjTGyZ6dTskE4FPFwq+Ff4FlnGnem/
ly3yQ7xEW/AR0h8RNCsEamYavZnVfLQDHVqJXr2Jdfjwang3hX/PADY2UF77YnrvJWTtqH+I/TuY
OmpGygaDDSVjXZz67FWjB67Zegt3tTzk8gO544DaXXKhznn7KL61iocqD2aN+qwR37TGe2HetcUV
buJNd+V2q2hAYPAOIxFOQItA/nbQD6F2CmWAxvM62VrGRochy7hvFL711a33p/Gh6nUfmg65TKep
HQHUT9OFrr8U4TIrurkgEHBlTIJgg/AhKgqFPIYHu72kbhskQe1zw/+LK9SABCCMUZH9/bWfSXEN
VAc4cmMjTEIy2UHqRpCZdi4HW5b5OOdlcqzlB7wW3Rym6gWB5rkQzuRMol6hAyXVpss9psaUZzJ6
Dhqzno9nq/OKYaHwWBED0KEl4fKtq1ylR5RfqCGcCcChpWmyqdF0UZhe+r5fmRZ9KVOibwNEkYgg
smxReiyqI+MdXU+j5vj7U5U1/r5JCGKauipKaPE5CMRJzCUGPcMgbDM2O2HnzIRiMRL2+GczH8xZ
iOiL0cBsLrv0TVGrgyCtrHmvzhXm+OJ5e48IMMI8e044TcPk95s788pN0yInUDRFMuVpoWFQDSwc
8rLj83sdqnkcLjsNGsFnr6/95uH3a339ZZMHYY29UoPKNT2iaXmq7sFJDBJuaQyFJLBCrtI3vMaY
yhoVeMSib9Zj/yKOlMkKlg2+nO8NHJITmzOAxUSYg3jF5QURafCEwopJOH2c55hVj7RehWPtzmk5
c9Iwrecwxm+i9AfBgHxkJj/X7waqEH8mnHSwgK8eo1RPfD/sL+j9EYxUD/EHEmZlDwCO0RHWY0BB
/ZXmlfs0cvHwSkCm+GwRrj/EGYYDwUvyh/lQ4wOREz2/4ZTfZScJqclexzjrkR6rcR/eKM/NM38A
qVR+x+DPm3L/+yOlp/dzcVGmUFR97BCh7p5s1AyfC67rxC1uKkyHzakeB95iYdyYL/loxwxNexYh
52aoZatdAZBSrpgDOljvyW39EB8ZQz6CIH8wH3jIylN139ykp+G+fJVf+Q+C5/6hf31Jj8N9TmYj
bZy1e8zt9gFnCtI+2/zIrvHG6chwGMcn3WczfkLEpSuk7HMlmkFYEMcuKfWcBaoMOHxYUkIKxSeg
H4cwVG/hN/PYWyAMHw0dHBgVM8+fMwpOMI7Mk9msmHABMtrAX7OQg4UOcx3ZIrMZ7MkbisCENBIV
3GqhqAuj2/rhnKcNfwP/FdwVmfip41kNoBSFLBoF5qc/QhGx/vz3F3HmO7JUmX6Mwb5CsjFJcJRW
dPJE0RgmooDVbBRn7hZX2avz6NAD//1SXynL989IBrIni+xfBDDGVzz2V7zVC3QynIZtmg6v2quz
SgaEUuAWK7+bbcDw5Z3lCIuGLnZBH0hRjhLl+D4FnDBOODB5WHnWKh39I1i3TItnQbDK0P4JMnNh
SryIrWMl+RS6GG4zHtvsycDOg2KI3zePvYimu8hJ99NdvzAJ3SyQ4/m2N/IjgtiLe8YXN3D6Yy3G
Fihqo7aguvx9s/aMPINu3vZ2aPF9i4cGuIcuYWF5kPOWBY6byNBvOvHNzRg7hFSkDfK+8juooCiD
2/i+CbF8EUWTCdvwQhD586XL3JhEuCaaKKK+jri/XkSVu0KgRVZni+KGKIrGDLy89iTn6SqRngbt
who7U3eTSTCIsSVNhu80FVg4joMCPw1bu4LWaTU9hu7DQhP5zrmwiWUu0+C3+IutZDFfK92HGkCL
j1n+uDsyGoJCZ0uUK3TDVSSuBVeYq76/sZjJE4NNqRZLSyhvfcy+qsQ5toyXjkqFTOkv/IzJwMRY
DOBnmEQZ9OToXX7Fnn89tlrwhUgBU28b7XUDsSuxJXYEZ4x9/BsD/SeRI4BxQEVueY21SvoKSvzC
R3SmIsGXo6njQAynMjf1fV0ZWanoNXMbdh6vZT7XuDwRombpxklu2gRJKfY8CePJrrL5/fOdTOb9
8/P/uvJUlSAmrYWvLlfuy53ioSk3+cDMF0cmzlwyNohEzdtI4toLspXedRiYSowyXg+CsMx1WJ7N
hRv6CusmnxibCDhRJEMw9adVCtMVyqhvpdYWtGFdwAfJyfHzHkkTc2xdY9g8g4x5z6IpT3WE63u5
M2ooAeqRv3DfSeHaVwCkQIgOmie3kFaRtQ4L+dgD2VHAs8WVu7AacV9SD/AU98oNm6XjfziF+idV
fMAbsJ3EY2nJK3MRCtFdL6S7hLk6qzwyVO0MRyKr2cBf1nhPQ3bItgDx6C9LjBl0T51r8XkTQqDy
kyXlGhHS3sMdwsUQumC2GCm/pT0lOMI3pXSFMdvCx5IAY11TZbgPzWILLNkalSCOAs4ivvKYXkvG
2miR30pKPtNixldj67oYjG3mV+vYka9z0Ti2Q7z+fWV8lQqmL0KlmoiEcozAp/tJkvsMtKoYKjOw
hVsr5BigTBlD/gpIEu1eb21QY239aqCcyoeXXF8o8nspizcisZDJ6m0FUETEkF566mkWhEMJ6kaC
aTMsvAzKvOcDa9vphY21HRz2CLNWV2OSTX5KoiUNGwjndHFpTf7+wyRlDKknvwwxhsIBaVEH+xFy
Y+E7NL4iNLYDpVtIn5M4Xw3sNH4iLQN4D3n5rjHoaSSkNbpPOLCiHFX44jKgeEMvAl/4G92wh35k
8zLTw4Sls6wE97myrpyHHisAyXcBeqXXYvBcC/doc5yRj94ZWKOsiJAWWtYAeydxjI9m+FkQhRhM
/Y4z4Z0LX+UUBTuj3JZsilX0bNEujlwIAZhHYcodw8CTsTcbE9jcqUiMTj7a4MQalrH3MbL+8zgD
XS2uTbdfC/pz4OULCQ1aHvBZG4uITwNjSobpmAfp3gVm33IQJKrrLyRIMSHDd9jhYvUCp/pGAQXX
GdGaFco3p7o4vbwLvoYTzzpoBkg3AXgXEPm1s+HrCMOTkjy20jx1rstcuwvvM/yLOgZWFbRpTvrc
MmBrMu0Cx9nErhe8CNVdg79Z6eUruSfINjCtZMDehJuSfSo6FiHNW8edUt0mzUYOZQhzp7vNpSeB
sVzM2ev6KWZQXg5PGfCfpg33VuJdqFzKP5M0nNslfM6o2eJwrk7OfVQbSeLKfmULkC56NH4aZiiM
inGq5yVpNNXBwnglfYu96stCQGXAPYN63gzDHIu9VcRJUsP2aUtCyrpEg1NuKiCYLhFnVOL4Jzvz
VDxZ4oMRdxvVuhCZn4kNvt3/JCDUpEEKxdFkvhBeDPPKKfqFqM0B/rruSSU0//0LU3/mmDwuvi94
CJIiEjB9P870IYjkRLNK2zBuWpAvRQV7yShZ4PADAwZP8CwocBETKvxZoDqJeUaAt43NJxnenpli
vI0Uf2C8bnCHU5rXmyrFNzcw/lQYCEb9wVCrj9Z59YU3vRqu6MDPk8hYDurBFVeBROnCrnDU0gBs
SvK1xVuSgLU4zIixkTuSuomyF8qCM9f0Luya40KYbC2WgcKP9imiU/pB3395S3abRGZR2lW5oaWg
s/855XPsXcvipQ3akn9ei21M19GWGXgzTKtidamGgyLqDZ20d/qrd03sbBXRv/WtHQgxQocE6p11
mwvZ0amZWCmLG0vKFwqEsprzqa6idU/K7+9M/VSQ3qgS1jIeaplgnTKdSAdjhlOUxqFfkErSiFc7
hmxwfQo1qll2YtC4iNeJUC9cDbeoGO85dVgF0E3NXpkbnveSKOZzLo7om2JdURJ3IEipBcPqmoS5
99Iz1373UnHk5QFYNAisjL6vkvwQmc0aNa3c16sUElJ6wKgNAFO/tVIDVxB5wa4RJvepBtBJhuiB
6CGLipXLhFsyAHGxMqhL6774zMR3M4HX0K9yeG3l8q4D2A+ZfiExaRJsxp1HTo3rlj3aB19YZRei
S+XMemDqd5yHlYjLf5RRgaqq4LY0yu/pOiZnUPVVhq1H79mKHN4Uujo3E/WuLHYhiTKua4KGe2Nz
nXPMjxsz+K55lcW4r1J9y08DU0izVOhthSSUzd4S8TR/SNSEA9k86PFt43NUL3wn3lTtc8a6d8zs
uqGxItcfv3/j2rlDlARfpraviwr/832lO4nfFZ6U1bab3lYWToIGzodmCXYU0x+ACCuzp5oCk7ih
AxKFq1Z/pCbSeswsFdFXzFOFBqySaIcAmJPI6pehzsh5uMgcDe7NKimjA6DAATKME1NldsQF0Dyn
3kaqToiWwVCz9QjXre5+AC0jZQSC3qcsL1O/n5u4sLN+YxYnYxrLknzezUa6gxFdGam2siRn3qxj
kAq/P5av9vVkAzANWsFkEkgwf2hlSgmTeYtatN3iNKrV4vUAOMLDsw6fwTWeoYu4fdNzfd1J1zDq
wQ9SRQowLgTtojZsUc+Dq6JUqJc+kBNBvZXrgyBiN9tcJ00ERZ+6kXgnMpskM0cQ7xRVXpuic8gR
lefGyiIu4EO7csGQaEO+bZubkiFJ6FwA9lylRjkC277eZQ3avlLtMcgDBuZkDGNp9VrN47nQY524
klp9rTkAcLN6UTf1Fo/5eAmoBS9aWAp47mn1h2Udepf5uVNHfaoy8aywIUhlo0tzvzCMjZy/Rb13
xTmPu8KMoCAX3w3CXM6E0tvEiOYbcy8Sl0gORAxMMlpKYFQdM/wttGaRVhI8JcM8JN6Fyt+Z04lX
RMVPpj9EFXRyOsVBLEs51FPb898q70aJD4J/4RJnzlvTJI1nKonC+A8d06CXRtgXBryT4cUC2Q0A
tTlVjFCy61H4+X3NfXWHpmuO7ggoNdQvJu3V75+in5sdMNe2Hm1Xl168kjHZU/wrTDGXzkNcM4nl
UhTLTsTwljesuxFW4mJTwgaTBJcq6Wf2BYvIWkGXOQqqpvVst/LTxpUifJWZfXFs1VHw+lwYxbYz
j6Z2MASOelCo4w00sfZSxMffn8aZR28R1xsGzx0Z2bTJbFaNZlVOXdlu9hD1VBNlwD08fV96HE+a
3y92rnrAWY/3hYjmmsbd5Ly3So0WWqvgWy7pOMHkcz1n/AvrnTpZkb67pbuItYMb4GvlILAgNLG8
jWylgEkuSMXO1RC+3cpkWXdaW5SU1ktbY2uw+jWf9ypS3zii80zbNOkw10ciuXwt1c//m6cgqSpv
26Q/N7XbSBgjS3WJrnxlnHzhILGdgAx2ocdbb5210sxngT6r0Z5SJYJBur8bx1V/v4evvu7kI+CU
/X/38FWa/quO48Q6hN1YKhHuiQ+etGvKHmet17HSxCq9rdxyh/+NPuDzRrrGDB6UNEOaOxxMKK/V
tyAbQ0MSHtwf8vdcvNegvgWGAqIsWIfDexBXN3I5XGntY6NF6DZycDtCQBsFkza/Xta9siyH+0hk
KiF3l403rAZZIcsCJ1Vwvof5wg2xB4KgixhHpjhsVsnawKbObR5d3YW3/Fi1WP1tOlzYs3AhMR/g
utEycwfobJiOFQwEjVZ3YLT7ahNgEqW74o0h1ksgv1E6UhQb4iVq3Xk4EwvwgALbdb0sPDwaIcPN
HctcdvQP1P7CNzcurR/Pfhw/06VxSHgqP6qsKFaVNC9tSSfFCZdGvFa9kf52YaF97WQ/LzR2yhDp
GJIyUZB4reC1fRSWNHPF68p788tqFWn6zaC9qD4Iz3zXaFd5kJ4ytpkclR5Rq9+7q5xJZG14Hwx8
x4isaOQElg7+4jQGVi1vMO2NbR69p5Q6QsOaKbzFTmPg0WXGviqxs6TCtAwUkAR/UqbALajP3l2s
z81mIzkcjRFVIxmL3vrg0UxAFPEuOPLj4NLBMlFYkHwkydJg/4kpAalFfBgtgZMWVKd1BEobggBJ
a33ldc+CeUsvclayOVdlu6zwCrIGIOKEV3kY7gqvgBSqzVOJP+COBEKluBC0npFl0XpTTZNRAFlB
Rz3JFjNFqZNcaUqy3Ret2CjlfVZ3i5qCWYE9q1uUX0cHqLlLFz6XZlO7JneiGUuYNNlNC8P0vKg3
CjusdiWhvlicRPK/otmILpIMjBjUTgK6d3Bam/CjEkjyondHhZLi34n1geo3a+DSEM+Z7J8+KYJF
QMzmKFuaPA9szpOsV7Ni7EQzvk8CPyx0E1hCVhwCqb5qaaW6xsEwbJU5CcBxMy0zZmmwyPErRla8
NLWcfJdoT2dtMENIJe1GYuZoDOn4aDkd22XsP2pBto0x5vLr8un33VH7+YWOrV7qtSOGiP87+Qka
Nu5N7osFeDn6TWa36Jxk5TTM8bMB6TnjT7R3s+qq714690MuGAjVb4q4HsmrgPdOYpvfSSjTpDg/
he5HlYfLaMR5MKsSIgImjF9a8TqST2OdpoTR0eYgwxfIOWYdWkxUX8tSO0Y8vJ3nxtROh5WujJMP
aDVpULQljnZ6excw854Fw8aEZIqKAWpkmf7RYmNF0GjRPgp4mCHfpn6xKjg+gO87y/cHNC7Nv44P
uVJEs1Glwnasg2+JCxTgknZtAazv4EZawYU6wc+VzuXoOIy6ZYvdbLKR6WoTtWFSFDbGHsucdWyl
G1K4OsafxQU4rM8vhok/U9HxkqYqIzYAQjVt1JVWCYHTTArchY95BcmB0lMK7JgKzl3i+Bd+4Nnn
ibgTRRM9KVD035+n5TZChzdFYcfh3dBd1/kJxm4zbNxqX11SyZ9py43hJpUm1LeIC6et/JRwT+8i
r0D+Sqkt3EU0MkhMvOaJ4jRVB9KVQz1upuDUxRWsDiq2LgDmjVVgyAXyQevIuje/f3NnhgvGu8Iz
d0QT0CucfHORXleiERu5bVqHEp/GlPKJbN7i2kCFE0uOMUxEnNRfN5jgdNe9tZKdFQWsAphTWbko
Mg0g/Ifg0il67sbYCNC/ju+Gg3Sy1r3YoT7Uh7kdYcHjMeCQKggii9VYVRjbPSr1E4oaOyoOVr8p
PWwDcR53k61CCKKA9CnojmQcB4N0PYIGm0utzH/EF98+RyJ45NSKQR9bZoJoUl1olKwZ9MbPCK+Y
rliQsUfgpiMqhfP4qnjuQ0Cgs/5gaa+GdHQZ1AanX20EUvp0qUJcwLJcWzJbhGFoxPicvATH2NcL
J537Lm2fGb2I5BnJiwHwggq+T4lhIY9WITP4d6ihBGsB93oorg1UXsG8IuSispHMZXXhqAs1XMZk
qCiV/SXOLP4JV4bmMXlLHq1T9FrAu4AyshDvs3wVAqUDzcRIrH4bCGgVGNDF8fKq0A64nYcphRqe
9wqvDQlbJ7D0H3W5YIoBbh+iAwoeVC4C6SojTa5WUGBTpHjtkr8VmJ80yrGoB80B5qN3R5KSw5qf
M3x2YSV/zan+93WMuTIT3IqMtB0ij0jV8fvX3MZZHcIpDXdqgOuR7CQUWNJ7OWyBpAF0wpB4lnlg
uiVbBL/XvzQtIHDVvArkz1JKl9WTXtM6YE4wDR9Lgwaehkm9AO5yMK/lFowVjisRFYE0KICRryPd
uy7MW7H5rPx6YxCDlfteUB4Yu5shSlxJzTpU6cEAuZ717ie1vlpchtmnqzPw5YWbAqRK5B5laV0j
ysdzu7bSvQSP2KBCXL9KIXegfma4p4cqdKgQMmevzYq2W+RBf8W8ENYNNpovF39MISj4PsbSChKw
k4b5kV6LKOb+SACHjchYNTWuOxQ8WwuZRYzMZ+0EzC106kxvglUEF0uoESYgTB40Yk75s4+7nSPZ
DYzqMDEgMDSP4++l0BnDU49zkS0MuAbwbvRbIL9OdbWXYdQohIKhHkCf7VbDyByo9gRqfAk5bEc+
EsET96obojVJN3FQbhXO9J4GUYDpfSQmSFbgnQ7lm0NFIOKNpYW30u+hewz8kjDbS/LJL4V1pZxq
/1DScAqEfD3+yl6qP+uo2DqNNhPTl1CiakrtTbU70BvxsYmlZdg+xxA/dOm+Q5RYf+JyIsY0j4NX
s1u7anfloDZEborcfSw80FKviLvxZWZ+PLSUReM2N77urzOsSS2sLDOmr/y1WWFsKDwGwmMZ78Pu
mKAfitW95b6GwxtBDjqQpVpbixRClYAqawgeEBcHMbzNCiFUu+0wdAoSLFHS+MGp3XUTYjsMCDKW
UGx5WBRhitlER9O4kiR3MVQvnnxXpwSRLVEMRW/RPGCvoRpY+4B94vHKNMdUaO1ROcuAsLcMfpVA
ydIwvnV66m0V7m+gqVjAc5+8Ei/Htcuf5caMBrY8lUtD+KPCa+1oDpXKCdf4h4SYtrSUpQjXzAN6
rw3q1sUMw7ccvBvsUt8nJKzPrf5iYUPmWs+9tJQ8c2HWnzn+AjkaFIF9sfIPDU+0AOId86J8t3j1
XeXG75KXgYfOoKDHcnblfdfY4ggWAomMFbt2gMo6EigsfDiAtbc1U72forYvqa3GNbI446UPtRkt
2yvdQUtkLTB/uNK8bEFeC7nInUcsW+ADUVxfRQTJkfBWgTeGF3tlaN7y971oUuz6uRVNAgusZfWm
wOVqp2Uyj+G1BUtUrFmGLg0GoHfUJ7EQB4Qxem1g/c0eSjbcfKYMg/5+K98Dqn/vhEoXs8eq9c8Z
9lfIKFZ93ydMYu58BmsI8jvs+Zgmq/Y9Rsv/t0tNwkXKGprkmrDugYsk+VbI1rp1AlCNo+rvF5oo
+H7+KPn7Tm+0ScHIUhHuEvfVY17ZCalPg/BmvZsrUy+wac93glntpGhYZdK+BdbHRyEZD/7gH5Qq
Xqm0PE0PQJRIUvv73X0PKv+9uVGxieZsnEj9fnMxLREzqTHpKOMljKKU7YBpejbqiH/nXFKIymO6
+fPU++/lJkstEJoW0Xka7jJrg4Nys6KB5FdoQDbQoptjZ+wjAHn3/ExTwkJk6eIjSdQxLA2MOnFd
ldn5wbavL7JEJrW+/zwIVaHa8jU0IE7O49owsrj3TB8wJXWhTXVXKitjWCAf9/Uj78q7DtoL4ez3
jOU/l9QUlUFuSSXSHr+Gv1b7IASMsYkJ3530YArYl6gwoDIqfABMin2SrTmmf3/bE23Sv5ccByOA
LCH+n5QDSE+zpFBKog5AnGxpXbato/7VbzEuI1DglAqSdVUAciNy80EXCi0i90OnfBbBW0E96Pf7
+Z5D/+d26HWRtFHnotj4/QnEUc2m0oYpnVRE9X/43nX9j6+efr/K+Xf712Um7zYxlCrsPGIt9lKi
KUEa5hLtUb5CQhCGPzBkWdSca3H9+fuVz77hvy48We5Wz0uIHC/d5eFnHlyZKij9nRi9qu+AaoT2
/ytB/Pk0Jy83s/IMVKnij09T7faaYTN9E/n7Wn+JLtKAvuuSf15sfLV/Ld4+BABY9364iwUA6BQo
QTZ0q9JbFsZieACoTar1+8OcWqD/EzL/9TQn34uaShk0egfCL+FI3GN/EMysCjOUnpKH5s7lUdRC
+sm86trHpc9xlonBLhuhcpQY7zHVGU5fSGIjhDM4Jbr9Ku3HZGiewlMt23DX5cqmC5Zm+KRi5iJ6
I0/8I+ip2llMpZwGZW3iEi8H9xKsFZ2/6/dfeHYz/usHTtJbLBVSMcFLb9cV0DT3gQsLv/nEMZTt
oKn93e9XmxQlf77CSdJKIl9KpW+F42nrV9BcmplGEdbfB+HSuu3Ua+PSqjl7vv/3B37pL/5aNLKn
plVfyQFW0/OyvlHKmdEvxWblSRd6Zl/Vtx8HzV9XmizPsKdj5Sl9uKuM6rrBjFg26s8OirwC+FYc
nowwXWCGgsI2uFXkf6LbbHjxGwy00Byndb9qg2JJlEn0YQjNLqQ+HYypDbmm/ocz2vOB5FL2vvBS
xi3htxufLnIKZmE5uNFOfUkQLjjoFOf1n/iPNi7kGfIu/GfCp6heDNmlS8sXLj1ZflaoFr2Y9sGu
h8FQzCG25ggPQmYZGY4bUHtgvVS0+/8h7byW28bStX1FqEIOpyRIkBQpibaltniCUo8l5Jxx9f+z
PLOrJZi/WHv2md1yawELK3zhDZMBQDO5sfT/P4uR6gRVJwNcx+IqgNmYtrNEpQkTlSo2V7Sd8gy+
PGkwimPUnOzszNf4eravr0cLUVxZUJWWJTVKIk5L6yLGdsQr5k3ZYQK0A0uRlTeiTbHc/vyq/wy0
OJqbXC5ie664gTD9jOCrxhuUsRxa9P/FC1kEE7ZDVR0Y+edTOfH9qNQbA3fozsNhi0+IWxlO1uDF
vx5oQSD8z+HxYaTlnSrw1fVgJkek8TLIJtEBjSaSTbY0OIDAP86Ure2h8nTkerL5Z1+b9E/DdaNY
7lQiiInZldNcTKoEViTvJ1QuLJ3gGNgL+T0c85WQFVAev37sqyesZRF0QTUATrY48uLINAcztuKj
nXszuEHgWT1Qlq2Kwr69/Xqs37HzHx+dtgtES0wsnGWHoC4lWMWylhxVH/YfgFFsChTBTTmY6dqw
XARHkIGHvvL1uAu9kf98mn/GXeKIWqkBdhWVydEPHMwLoycNP/AyeHWw0466o419itwpO/RIh77d
NpnpGkW1bqqL6bx3KI9OhrobJ2udkQ5aRnbQtfppNnVBv06Gt68f9uq+F4QHCmG0xSiEfV6x1ZgM
wPHC7Bj+qgIcyePnIrI21IW0FD035ILJiHGguzHqby+e5bdBxRIYmQBaacs56hMpIJKwUry3zXUN
Y1XGAatU7hX0dYXiSgJBPQW9V2iVF4/FQe8aEEMYAVAW5GerkjpJHxpuoo5ILUaruvkxzn/5xk+J
WFLqiwPV6CqL7hx8BWNclCtseBT51YH8pxjnKh5cgxtXf2uaA688ZCGeW5c4wZIguECxc0sh7Ykn
5OgWxeuQzW86vkoBzPhmWtXdJan/ama0/CjyxTG2X6SLGb6cT1VlwVA5JRH6y/klL171FvXlsNsi
lejpzanXa4CgZ+S1Y4hFpHlOP+9KjXocV77yQqVSjBxFqDXEhaeoT3OhbCgGGNQ5LAeSV8Z2ZX+i
pA5p15OpVKJbNNmtS+I6i2090ICfVg3l7aztflDu24yEUTFVHAmwdmXxO2hDRnW0H7JsDVCfjVd6
eta5tjSeywjxOMqec2+5kEPSGBFCqxXuuOCQj05/sTHqtPlGTgrlBdXEuU1PqMYM9YMI4mNQuLhf
YUihrir0OSccoEpT3SfZGYUCgdkxpHu+vRcVe2fGnaACICWXf4V5t0+jfqtYD6Nk9zdW29UKwMfF
trjbtDYUkvME5sR1gFbg7AfrXs6x7jRWsICwFYcNgBWyL91FoPCw6fBG8xBitsF0GmX7qEaUyu1U
pIUIJ++/3gyL5sW/zwuVRiy0BAOtHGPxeI494gk/5sVR79FIxfDQ3szavJnomfdqCCV9RMtj2trx
fQJpl1gghTyM8uGYpjvkBzWqcvTgN7HJ2Y0Gu39T8/Rq5G/aJl1s2m00MBZBkZLkeZe0nGhWxjjE
89KIL2yJl3h2cdQAw+PMmwMuvWKPNERAi8JEVSobhu2cpqxcXRRggw1L3hBVWox5pKh/NfAuTmT2
ZuBx2PhAVyrcRVSki+bnEj8Jff4VqqaoKaoBLZJM28WTA4pQ4tKYbnyERcPt3x/BJCNH1O03y3DR
nun0vrHmgcrIhI5J43+P/O9KdMQ0Uo/36CbyznF6gqEea+duvvelbeDz1KsYAYX0QNXxxppQrwQs
Hx9nsSbMrC9LOR7iowmzZsA0JXae1CnZisqUCM/YwASjwX1g19thPPSBufqGr/DdlDm0pd/0GaQq
tpKdTKc6eDIR8hurW2n9taDKhM1uCnC4YJt9vjqyrkyVWEdGYZAPDsTV+ZImmGxCxKCQ0MjPSIYH
9OX5zCtqe9y2uv7ks6km+gBfTxduVFfni+egpgKT0Vw8i2ykchtPZo3Ku7TFYQzsJaghV9ml2+gA
i9lFTvtUeZA00flvaZl2buXiWrr395lXrJtTsom3QFv498pddkq3HGJuus23lVfvCi/acO6hZZiv
FP7mP8YP4ff5zuBf40K5wRwMW6B/aetkj9SyBzcScyKUADe0Uza+G3nc5V7moZfslptxPeGZw/+8
7n7mr2zZrbwF1rvF9fASPKTn9GB+Cw+Oi8XMKvewNvrL/2bfa/vkr3wduL/q1Xfx83DTer1n79r1
OxDkFfX71bu6eoGquEvccI/Zn9t9DzfoJLn+pngAc7VGa2IT7oW3SLGJvciV9lxnJ2Wv/aAz6E03
AtRrob3J9f4/H0Qs8A+p5mjNqh9MCu7D6plSMoWuer4I2ux4o777OzNZhhLI/5gWvCcFq6bF4TTq
ZWMNlR7j1v2kxE895ljjWwJ0lK6IJT2y7qTgEMJ6/nrNqQsk/L+PDKErh04b9TM8mj6/YpN1dTn3
GtVy2ctyou3sHvUfh16SQw+ZkE5J81Mrv4XEE01+GK2DjmVrGe3j0byb8ns/PVjW9FNS5VNIOoyE
paLUm7EzMGQK10gTr2Wp/67rLymkeWe4o71R0dadf3QTkQK7aaVXd0266yYIua9z7SJ2ZcTAXE7K
sKYdNFqU2rZZvJ2Vg1zv9ORbnPbYdyiuXrOw8xI38dSzlGDn44PTFb2rcpUYxfBiotbGE8fcNX5v
Quk5E7RgSvSgFHSDmrNa7RI12EAYEe8nrtI0Pc86jhP9RikuknoEKxfSmkEc2Hex0nTQpUHkz7zT
7B2FxmY60zGLeF5AKWAIepz0otTFyNcqXA2drHErdR7LhhSUMDnDHp2/mHjelwAOa+3JiFEkPze1
h/Yu1m6kc7H+JE1vYpkhxg40J/AoPUWqiwEoyYVuAKt6bjGrnWJ7DXfWrcu3LDj4QivpfghLTFXO
9XNgfqu1CEog7TTsD0y0KwZkNp/G6uDLDnrvKe33dyfZwbcn7muqTf1mQq9tntsW46Jjpq4V6xHS
Q135Xj6sbV/8M0qAmWgwTnc4O6GPzX1ZP6rNXrL0VSghvlCrm9nxN1hS9+AaFYz+dI6t4M6XQGZV
68jxcgPIqauOd0m1g40umGbx1gwuFkzNIbtgrLlRw2/TiI8pPtSd/Us3fHx3QYQM7li3KxA/bq2i
IJTYrlThgiMl+NAmh3iTkgOLwHUjjw9ZdvbHcI2jqmg0+f43bTzy9n4LW4//VvbKGeNgKM+wEdT3
Vn8ZKKpSt15xsCvM+6grO5WCYNsYj85w/nq/Xc1UPm63xREfx43JidIi4ttuEset0vvMfERSXvdP
gfo42Oeuff96yGtnmI0Hh4MbF5r/v+PKD2dYWgRKYOYJpiq0oDG9Gk68ZKjs81uqncq1qtPHkRbv
Zmnl1JQGpVVGMukAYFUxTdDovKy5iDwxFmG+zBapcwg11WoEZ/n1u/5mIS+PUTTtbQJheG6oH3w+
zfyZFx3tcvpxl62CZzyIVvn+Uqy2D/uKu+st8h7b1WalrF9l97BxvJfD4fuwim88xdWc3UGxxqQ+
QE66bAOVszrKtS0lD53/WGGHJSMwIZQUHVpAUDhjZBhMH0pAqEBa/J4pt2IaUTb5YxaQPQT0DVyU
2+vzLGSt0+XRlCeiH5ezaVvycT3otqoJzl38vfbmYhOBXQgxKlXq8rnSbj3DtdI+lDsF3CR1Eopj
n59Bomww51WS48a0aTtPzg6mcqfl+8Z+wk58rp4a3fv64/+50GE2koQ7AJPwlzAWI0Y+umqzzk02
15uMhV6uieBU/e2mNNCfIePngRaLTLNCHzuAOD76TwiAPSKsfYPXemUZMwLyB8QCCBChvPF58jKw
DI1tSfkxb/Fxsb87UPqMBxUAulL9Hc7IgdOlGOJfUqSspPzZgh/c6w/I7SU2wZ+fr0KhDNTcC6Do
+KvUgzWxq1Q/BSi8x8pxMPHcwnSzBdVQBCVlWZAzqPJ9/T2MP1aheAnLQjfDMoXTxOeX6CODoBl0
6JFb0CoOaAXfDpvE7/i80hmDReaQ1vHxZRFRfzjcslCfEgCUNJDe23/12nFKd0oFRWqjrXH2EMox
+Tp++/q9FuQSETJ9GvT3Gf9h0NYI1BHVh+yIoS2aw5b/oNXnpryb0g22hkDRZNA+koqo/7Nu78kK
pai5ES9em1sozzKKTFgdUYP8/N59XORyF5BZ2dIj3HUqXVl1Y4g/q5xU1D4MIR7hw1s2VqmbbcvU
lu1PCWKGtmuSCygzw9n47fbGlF77jkKSEOgtmassL6LQIdBBqTRkYZq956iwEFIm2ALXFx7w+eIe
t+HhB8Ohqm8cGld6PLwmAi0Ybv+26VmMPClB1VoTN0ZzMGCinuT1iWRo/+ObvX97m15Wx82m/bY7
oM/m7c7P/81rfxh8cWPmvupD9dXJ1yfqphup3+vWT9xG4OOm8bppgAulF6B2xq02zdXXBjjI7aTA
UeaY+fx1y7bUYafRpvGlx4x42DwPhoFo0hNYpY1AgNnmXoY6P2I+pY1oXyASReVDNgyEUNRNKe87
WgPK+KQk2SYiXCP8ShsyMJ80UfyK6gC4JzdvMrv+zJFVgD3/PLi4+z4sy1hX23SUAk2kZEn0k37T
g4TkV+1kd1KGEpeItA15N6lvfp2DUiMo9rHnSetvYY/wQwZ9Mxmf40R36dH+F59TXHYEHmiDs5A/
P1tpYTTmhwJ5VNxh/APRvCzd0qDith/tdW67qPc5tO/LWwNfOw4+Dry4+tLOb51mJHvUqbTPFsSk
2gVcOwBcTRHRoARLv0ATpVOi4BGQmUUyIuXkH4Rh/80kQLV3hE4MQObFkewrQzQpkhyBzjlp/glJ
KYuX5xGASdT24HIjE/+R9ZSO879ukLE2aJNomsl2hhLyef5nJ4c0ppW/W99kfhG8Hvx4BBzuxjte
ne8PAy3eMZfHeq4ysCBqAp6qASMYoXGRwCOP3uw2eBy15CBbxzCrKa9Z6DxWW4FXNZ10p1WXrx/m
2jmNDD0zTgkL5JF41g8bog8VZDhNynymX64tIK2Ue8VpmfDalvECLvPr8a6E+apMy8kiyiK4A+n0
ecAoClo7y7RYVAzqkEMLgQhQryOetFyIJK/gN3rzRdR4Zy1YZ1YBSuVGHiW+5PLe10VYQZtXNyAM
f36G0dALf6BYdqRGhsmblJ3l/gQa2QFw9vXrXh2JewnFDEMMtNjTRq9rcyILWEeNkUOyIpmPkr/V
5jzybl8PdaUWw8x+GGuxfuM+0yvZKaYftfv8szxO62ft4e6nszo9PESb/X6PY/W/un/hQO3hEuut
Xw+7XbA1Xs67r5/jSquB5xBuPUCqbZQEFtGFbkAVrnC9//Hsupf9tliv3qz1arNZr99//brVRrt6
Fek2ehkokqgWtevP3zJQpkSCq8t66l4p0uSjuTWNl1iu1+Iewkl2nwW2a2XgSxRg3fKhD21gQgck
hVeGRmYVUa8FauJ03wncNhDNXFkdjx06rSLpkZvXfKD0M6K+euP+vlKwZaI+PPriFpWswOz8IYqP
jfBu8+qqWFU67AYE5eUIkWI7OomuHFBGVNOpSXAQppMNKwLRC2RAiuS54QBOx0usvWgU31IqMTat
ndhZB+M512cOa3VnAD2yi7WZoAzKOWNP/C8QEMc93TmZl0ciHP3wVWy8mGhfS+PKoE44Qj9VvDpF
8XJcaaJZISH0AqWfaxl3t1EG4T6epNLYSsaav8i0/3pQS1T8EC/+ekFdqW5+nqfFpa0gpp6i4pMc
5+5ASDdawVYDFowRFeAyOZM2M+Zulr2V5dcbI18LFz5+ocVSNqce2Dp+HceInmexUgoVFP/gKrm8
URFzCw5RRk+6lh4S6Q3MzGqmp01+SrE14GgHrWmNDajGW6fKzRlZHCtjlvWTmoDlMKatYrzK0Uma
38d+O9frRkXIzPlpWgfzVoosfusfx+aH9bo4YPpUrisDwJ1Abk7FZooFKKxMvK8nfWlP/DtB+jjp
ywS5dZLMwNH5aLGYT6i5nkOMDW1Q9nMwnhLkXMFsbqMi9qQ+OBlzjsP7axw1G1hwLaqb1Mmp/hoE
aigMaU/RcOh1DItDdtB8Eramff/EeW82hMmmvS2NU2vNx6FDdEQIvIWxK3aAFJ5V4wTfJGdLTHgF
l1mK+c86UeLHVG6ONUxxU5oP0tzthyb3nKBa2/EE9ySikEs7gT5gfuM2uf7dHc54FYySDqPg82E3
qmletxhwHmsboDi6ONIT/acV7XuKgAT7cnPWaezeLjyKo2j56Q0hZkiWbJvoHX0euK1raZRymMq9
dA7UM/QouCKj9VYNJ2LDqq9WogaqQgo1b27/a2NDYDUFOIrrZFnOmEZDaxxHio95g44cQVm9piAA
Q0gUPmOqvvYWqBFhsYQiyddr8Vp0hKkEgiKiIId64efXnvy07ucGrDID5ARH1D4pQoapB23jJkpf
fLzlHHOFCcVK2NLoRX4ezAl7tZosUmbRuVO8uTlTgeIuWuXJ5uvXujoS5Q5UHUyEzywx4x+CvhGq
hZM3an7EXKdKnkdkeiHYEO/q2o3NvFDl+3e1w4SabFDNMwitFy8lKcNsNbXxu0E0cUclyUGpLm0S
r2cAdZkQkKtgBQVnM+Di1mBKod5nc8PlyhNTbYh+Ob2E3Kb9HMKN8xTtJenVrajxt8hbDbOESthB
oBNGqD8G57SgDdByAIPy9axdKcyKVfjPuyxO3TYwSzPSRirUNG3QuaP3JBZjMK6zCF1Bb5yQwVuX
0o1FiO31tZXxYeDFtlc74KEq2rJHG5ktfTC/5VzdvbGNNDhaBOqEPlYfCu8jmY5KThhduxmCukqI
Be3ZxIRza0sxSeVT1V0GFW5y4iUcrnkiFle6q81zEWIYh3d1WaCbMb8hU+8lwV8x93lp1ceIMWNT
OyS+/CieIYsJV+InVGlae4e4qnY/TXRhlAmzF3urB89xHWzNDMH8GtDIyS9ewRKrwSgafCQYWWOv
JbhrtEN14zIWnpOhXe88qkBfKXipcDObRjtrSebBIaDP887acukDSPlFC9OjCS2OrH3UDJcGO+0o
CLtu0nkpv4pUft0qXqHT+WtoIRoQTJ+R1TgMsCp71lxlhyct1UGQhOsBuY1cfgzTBn7lRabRJA+2
m8+WK5qZ5UQO1B6K0ivBCRn9elK2KmRNI3N97c2QPRBLeL3QrCiEspLxjWSGfhOOp1AZJ8oHCGWj
LwHl3XQzhbfdADysjG8FoZjdtdvZmPY9xVfkkwhRpbzfonB0lxkNPrVAL1JUxKWLiQwBjb8+B5wT
3qexsVL8n3UCuEgfXRvYIm4F8wApRf4WZXjdaqrXt0KQ6tVAGWvOH4zYQj8E7kpiurYNywbKakZj
Nl6rwIcT1G3aEEwQcfPkG1tUiN0h0vaxgk4DDp/AwTrl4jeXCI0ToVlpq5cZzJDl78GFMyd5YTyP
db6OkCmRBGGEXQCvaj1Y9E/h65GwCzOxXCLMDgo6d8cZB4b6lCC4aPnRIW/GfcSdJRI9TQPJsetg
59a8nJ+rF4GoCiXai9SJquzJdpK9lCAWAfreGZ4oo6zENU6LO7Twczbechs31OApy3/Owy6Y73L/
fhgCMF4nuz7VxXtXnaqkW8VTgFqp+g2fmMlMMYaTqGUYjya2nWFrAzbxZrRplRjgmfYkSJ4yzLyy
P1gZcqHmm0UzWh3QBQdiNkcvevGti9+K5mK0DXrjwukhkg236A9J/VKGJ9AxQomP1dIPF8U4kW9W
5o9GRsEOjqpJ3BB5wI72um+u8o0mM9enKbyU4bsMA7aqevo9l3x4kohAsPRDuUFZ137qDvKwbsbn
1JROAqyKK/cqABxHQqBDyhV/xIyYg+A8OIDpwPFFgddo4E2LgpLchQPSV56AUocFHjjxM0TJIH+K
Aw41oE2CiypmMjsb00sW3NcBnR9as696Km8ntQJR0IsNrKSbKT0V2XvfJ4Dd8FdTFReI3NbEUcAf
SAv04S4Ffoj4rXBr2/BabHUlDteQgTP0TtKnQHMt1ctT+OjNBX++VdDei0wkrP27GQ6375Q/xOIE
QNrJ8ja3TpL0pLMxZGBrrQM+TCvWEOfK+KgaGU0qPpiCTiLEXXl8anJQJ0Ox6eTDAKm1db5Fdg7E
7y7EMW70cMcY+1ONHYJxVNNLQ16o1vD0S0TN7IEuODFNUh/62c2NmkKlvg2BCBAeirrlQIKVkBwW
9puKY1GO2rQ2s+veiuEcNifSMOp8gByJLe1pJ5Zswo+Lu0yNT3qXe6h6rHFnMrL+EPTBTmMHR2QO
4wQGIISqp64CKGnGk6iiakywEzRYFJgbtOj2wTaym73FJZRM6JcWb1IlSt9p9Ax9qeCGUBQ3VgqI
3WByWsdN82A7GE+Yq6F7PbrpHO34ENAInDw6UupLHVYX9iXZsCt7lD2PbbrNdPo84XPSwACQDw0h
UCMre5rrcIrgy4KanMejDUJe08J158uozpbrqEFcslFxiA7XtoHqwASjA4dijr12rPZ0LGMbuV00
K4r6MVKbH3Mw3bgzfweFfwRTOr6WCpJhYNEXVyZY2cYZOzIkn29oYBAAgMACzKii/g2RxjgRgSBs
p2qePmxg5dTFSceZogjfQvMhTTX08y4dBQRuqyIO70z/FJfepP7d8+sGDsGnVgrpenlA4BCdbCQX
s2+zvmvjx6+DjqtXPyEh0B6EjenXfA7VukTR+0HU59QRDLVHgH+zIbnwO/1PjGai9I/gmfACX4xR
10M4wBPLj4l+zmj2la8m7Nq5Qb2FGQi4PyCg5Al5TbOuJoRxIWZ//ZbX8myB/tQt7K3pxy2ixLb3
VSVrCi4nNEVJLfkScXGoDY5I6dHPzumtCuDVwJ4Ks40SkoMn46ICmBcVOvaix82GITQhtCCIlM19
OJ4oY/wXL/dhrEUSUbY55W44xQD+6bUeWjj48/gGppqTOaGmc7t7fnXRfBhxEd9rE0x3xSmz43Qm
AmzDDdrELSplYHpgr4fr8jnE/gxPKgRSqpVyUy7zWriKQYVq6bqhyUvSQYmARFoFYEYounFJoCpU
3glZljcSmf5mL+pPuAJROWPh2Ql2lbbB5x0SxpXT6iVlexSImnlDvjRNBwWfGezIsQKZD0b2s5we
5uoeK3lljVOcHG9QyZHMR6wNsr1jfsfS1+puLOnr2cKH51pUrRC0TaA40JSsUQLgMO+olCGZvOo6
ZGxiDasMYTZrUjLICgAWxo3C/hVINUKYQg5GhYiDfNuijFLVmiX3I3tKgQUDAn2HgOmmkWQ3DTUY
t1QDtZOIz0VRxH+LSb1s4x0U0KnR403Lz+v6xHWNL9oOHttmkLVbMySKBsszmhMakIvOZwN08fnL
aaUt0ZVnhoBzsTGG1FzV2ZPTvZsi67POUhtta+UkcFcN7cKZ/C5HYuTr3Xm1poK4IR03qgv43Czm
ScZmNmxVJT1myoHhi/BdAYFk7ajuzc22xFDH+OEkxX9xKHwcddEGkZN2ikZZ/v3uFFRScDVNdymo
sjpgNimxZjCEb7zptVMWbBMsF4Fuwqj183z3c64qXSt6Peq5MA9q+Rg3wDcQjtdOQBS1XYXQsBx4
6BfjbxpKm7DySvlhCo63a7pXn0WXccdA35Te0yKXbmapjCul/j3rJuIvtpSCbJIBAe6H6KwNWJcZ
D7qNpJMM2d7hfp7XHVlcu6YCuZoQd9G0YYOgxddzdHVJUmiyhT4RbPDFplULlkOH5sQxINQN5tTN
Je3GZ1DFNP+x7A1kmnSFQpq5rPPUdWsoqWokR2lXK+8I3FjtTml4S/iOSb3KzScDBVVUm8Z8p+qP
sOEh+hQYTXFWc0VV/aF1ftaE6YRuX7/9FXwhoDdaYmCWkQpUzEWZr0NUPbNTP32I5j1qDeuhs115
PkzyNvThiyj+lnC/AL/+9bhXp4Stx3xgiw3aazFu5thNzUSBXwZVaiKtEpAe6Lj1zXzoaTZx49TW
Bc2OBv6/EZgHzi5QmTOaSdVMWA3tRqSi505+E9BAB6ZTW43nG08pzqPlh4P4gU6AjoPiH/faIKfF
JPvR/OP55+m03e4RhljZe+wzdqjtrZ6m1ffsb8utt18PK6KvP0bF/UdGdJZVaS5OSbDIvTQZlD97
9LhpXGXqOzUw0xIiHV+PdCVsgPlKRZBgk9lexpp2pcXBKGfcGA0W1cBioTV5Xw9xpYVA4VpTifVU
YdaxeJky1bQSmUFsJ509OMLc8GL1ZJRPX49y9UU+jLI46CwifaOUGaWXToCs5+A89zcOimtLlqoS
RXgCHQryywjSCRNbHlSQP8/m6ad7edg+BCtvPz0+rubDy+Ruduf5+9dvdeXIRKWLFic4e/TTln3V
OavxnrJBxCFYWVve+EsUFMrHFydCO+nGUrj6nT6MJWb4Q4V4UGO/xUUIGXfnRMuNSjvxMTj2/9sb
LS6BWhmKELGjUEThgpRGnYtyNIPNEc2E4InO69cDXgn7P03hItOZYFxC9wvSh9zaFwyhnqbkrldR
DPxXEr18PdaVfftprEVcITnTVAZ2j5p7+Cqhc0Ixf4LXIKdPN+v511YGKSJbFrgwJ9RiHpVI8uFh
V7CQFK8tH3wcgkWHhGKnPG+H4C691UC4huJQhFgPVzdNIc6mz+sDoIhmo28QH2X5BOJOlYhiKbtz
atj+ZaYq82/WSY3nJM2oPstdqghfz+/1Z6APht4m0Rvv//kZIBgPpewn6YNq3kGomKfvgew18aM6
nmrpTo/cdlDXUF+QsF4nSPHVt3JzMcDiZCZXJccBLcz4+uIws/VYMo2KGqI/bQya4uWBk8a+5fJy
DeHAMDB7YLRCM1sa0c9RNHa0AFAJTtfDfMjt2vOVEsUyzQXs52sbxN5kTIPNfddjemn8QNd2xeGd
S+8FFIfU9WVkxFD5dVXlPj5nekuF/+cctujrPof1jbP32rJXgbuo3FbkHssTPlTxffCDsjjO9qua
v1MH6/LGA2ncoit0YwVc286cgxYkGxFILWdmjOI8sCpWoTT8VVuUEWVMxDAPPo32NtX2dvhsULXU
racMkpq0qZVzpzz6xUMybqtbzfHr7/3Psyy2+9DKTmQq3DlmskLMhEYHGUwfnugU3nhrEYMul93H
txanwYezOTPtvKDLkwoxr0oBt/SkGrSC++es94mKPc1y8f/OUI9BTAiLoxuz/puX/uf4JC8sRwEv
X4yfItokWXKWHu0xQbXgrFMORQBR1DVa5NZ76SUozxadIyOnLA8lqwBLjcphbr9Nk9cmeCm14TaI
zQNcOIMf/ge34nMDdHH9A2BYNT2Vjqhkggy/EX5fiw1YmP/z9Mt722/GapIsNq2BEZFDO2VKXiUK
W19/pOsr859RFkdDpU3mPJV+dpTtEml4zxbikaEAdNM81lFf/Hq464vvn+EWAc8kRU7pcx49xOV5
QCV18BL/XXX+rruHrwf6rSf8xcdfaobO/WiOZt9Ex7n6YYGBDcYHx/gWVphC0fuYvKi+Dy3qTJOn
zHcQcXNs2M2DLW8T5TGsjrqzy6LXHKGTJrOpvuNbghSJ1bo3hZGvfgGUiuF00E2nEvJ5l+hKaeSV
FedHtoi4mizYZkBBjNyDuiSZ1o067cJa/XcRFV11AnQc6onUl/xwZ9SnPITXgb4uBrCIG9DTElm9
Qj+hoK/Tmn9Rn1etp14U45x7SlZYiz7TSExL+TWjRYby49cf6+oUAHG0cdoWcmuLRRhIVp0QcqTH
ujnQp+R+SlDUhUkBfNbIXr8ezLh6LFkyVRTAu9SrF8eCMQEPwvxAyPh5NQ3eST8bPd3WnsUwbCfH
HTtYv/jJxRMN6gynnwxdZN2drW943HQTzcZgckMTM2HZuavKGEr5A41NPZdXvoFtTivRUHzwMQwy
RiRbM2RQfwkIeWWtLbYXh8lgbGocrBX5XBjDqxUVq7TsV6mjPWTRVmJoy6TVOtAoh57PimtmXNLB
ABpxcpjaHwMa+F9PyrWEWhHKPv+ZlCU/Vg70hKZJixuXcqCCT5iC0CNR0kCHCYxCPZ1vZnHXCCaf
xlx89jKG3+kHIcl0y8RY2wnSng1aAMGkHrp+2+leE8k71A1HeUJd7E3ttXdNgP7G9EaAf0VSAItJ
mPGk9SxAQL+fd2GsI5Ixi9MW6ivyEk556px7q3gg0o+xHatg7SOL7R+yAJGRHd6DNXUXzBAC2QXl
l/Y3zsnrc/PheRYHZR3pLek05CsqmwHKrBZiILp8Ae5dmye9utBip2ENEdamFTzj7pWdb/YDrvVb
mBSUmJBephj3eyd9uMCjOUOvJ4myh0D7MZqeIt9X7d/yGlGL8ZkHUKp4lU+vefg9vZUYXyt2gh1D
vtyGLm7YS9MDxyF6hOVGyDpQPYkO4Lc4FDvlvUCWMH1SexODX6Rmb8K+xYf+4974MPDidJAl/Kyi
mSZIhjj3CI4ys5VVTf8b3PtKG6yVb0qipe/UcKlvBYrXDkLKuzq+oBrZ+pIe36Z9EUTtHB1RkKCL
nySwCmDP1qcsDdYW8POvd/212/jjcOJxPnxfKZZS3elJx8buEKNUM4We6GZ/PQgX2ZUp1XCtFGr0
lHSXB24jOZ0fm6zlVLNO8/h9ktGQ6/8VQVqxy+Hwm1btoJqhPJeknwA2/Dk5ZcE3bIQ4e9O96OPz
RzK4pHsHiq9jLiqX6sFQaNabl8CRHiJj/N0KyINvzWi7TsB3Qpin0/FBbw82EK3Ok1LkNmIZELPp
GlKzBUAT5+u53TTVVqs2drjrI7HHzOoZfHY27tT6vmm2mXyKu7Uybdvo208kyexd0N8NoSfhcTgE
m7H+KWdUozEXSAJAPzaIFmWlAx9K8QWRvgcYizsNbPVuhYb9DoFQWhvb8meK4ztlQ3vj+6uh90o7
vQv678XwbNr3Dh6JFdz2Yg7v6WbLyY/OtAFSTWiN4jWIu8eAnKOt4krdvgiIgwwLtNSBqCBMiNwj
6s3zXG2dVQ6eIOSoqlx6B6/q2K2iqd4qqPcMqrl30PMa/acoB/I/BvskOYNpqoroMNUHOSMVPSSI
NFvNOTNM4KO6WwPBSswWV8tfOhcnRFQcRtediXV6dD9jtkGHkPtD03AYleNvVtas2+l7qlzq4Kdk
uDk60E7/V2oAceea10MMi421md4bQQGQpoAd/xiZq65XUd9+6fw7o/45Ovu0/x7rv/zgBQ4Xxei2
fgnDv+v+VAEsycLN1D/b2DvpY+lyIEwt1ifBjwqguNXauH0/+ii6F8rOHhGM9wY+tUrJPvhlTDlh
z3ugP4AoSYGuZOB1B+N7FOO3NABGCCIUWfSDQJaFbP3CGoHbaFhkbzX5GMvncoz3IBdXAf49oPHA
XF8qS9oM/VkwjifOEBxzvCp1cHSaq008fc9K0Heq4QYEAlFggxiRERhDY8Vunqn+TZijJmgYzd+A
V64GSwZx2Dwm4Y9U3DP6q47YQjIdK9nrqto1430abLSXTEVpqF5JzaVTQONvSUp049T5rhRvRlyk
rQO9B/NUaD8iQALNOqo9K2eJePkvSRUcaWgEeeYFluoGd5LjwWUqpo2iHEP+jD9AhAuxHZ8DE2xP
fe+X0Hzk7m6O0MAAyV7Buc014ZTdPfbmBYgthNG9BFoyxisK1QFR24ELDbbOBOrjzCfFwDYxd/Py
MBSvVOx0w163GZcsAkpcqY7TA2m6qIa5Hm3NCzCiCOx3UDEPlRJvJF/2EP6hUoL8hXyo6+aulpBl
a+nBES1ZJezJsXFLMFwZalkZQKPBr86NHe+6EevH+DlhnP/H2XvtNq5la9tXRIA5nJJUtGVZtuV0
QshlmzlnXv3/sPa/sV1aggV86MbqXlWuokhNzjnGeBM8wxKqe4GYtudL9eHixbXdq+O7ZT1ytaYa
3PkrVyqYh9xKG8Gv7j9A+KIucKC61MErgVP3CSyTUHruYDj50kTSo7kKUgtLqsLxWixDmsilzrYz
S1tm4WtVhww7HF+wK88tIs4Wd3gYiUSL7QJeDhk4BbDwpz5+wvLhW6yrZRa49RYwRRZdVVsM9anr
N+O8a0BDUeV7+ueI58EQq7uZDbBgR2q4X3fFyqKfoUT1buLgq6vFp7BMXsAE0EpzjMCIbPGHh+Ri
CM3ehF4JT1An2FhTo5kGswqIb4v0Hu+Gxq00608iQrXwto2whgE7603SeLxXynwTRWxxZFoUfPmQ
deqkX1AoqjGZ3Sw004SBOC1QTMq97woCeHYZbfpqGVUIlrV3mC/LChuRGRURIJkloj+zGAEvQG62
enEzDLzE7YrfVsPNyEzEW0j6BnzNqje8bXD3Qn+Jfz5LNsW3yBvXjJXCaBM2t+a4V98TzSmtZVlt
zSJzKnGbFTdQmFSVuebNIGEn/lagCXkp7tqA9I1izfGX9c2ysrZ51TjjC0YtYFyMKnsp3ipQxyPh
Wk7NBT95gtgREJqsVw1r6/mI/nEEZ3JaedpsQil0sNEa5Rb6gCOXH313mgnGbAtdANXJyOblOinv
Xps+p/Gx5LHP9ky/H9UXyw8ZMeNs3QEWf1YE577eNyAu0S1kygbbPfpAiq55hcC/yoSr+sJr15sL
hx83P+UhCUC5Ht562TMpuo7ZaAfBP8n5M3KV2XOxDSn2J2mR+6fJFG4G/zAasdu1cxrzFroNb8rv
T+BiRQRopqh4w1nowv79RGpeNKrW0QZQL3B9OlGzmac/V3GL+S86LzORbv7vhc6Vfa1GulUBN3Kf
J25XPsHOZhRcJO4wrcWOF/TKOOTSk+aOCF9CfoL70dmQIdD0UYFeiCKGUTsy85ojGb3uDsD2/wks
AW0y8HOAuYF/6L/PsMaKJSsaHPxoje0RCixER6wD++hoQPWex+y/f2cXezegYJHXiLwnUk//vaA+
ij7OVkG6zwaBnYRzLzaJFkUfq6/wQuKktyvpYam3H2CGNg/IZrrRFIEjyFtog62OMHwcrjlGX6p6
f36qszfbbKbIJ9IIQlyCReC3TpYIUxZGbCwqkCM+AgdKrN0G4vt1ptyMQ58vL+AV5ttobwzcZP99
JJPa11HfSMk+hnzaEz9olgkyZUYW9XiL/L2In7x2o48RPkTDLsAAsBeD5dWHcOl1QiFFUz3LtjEj
/Pdj5H4ewcBn1NLVrhcvZlUEBNN+H+jrK2tg7of/c8M/rnR2w3rdt8C1TLUVDDGblR705DPgQrOZ
LDeI1qJ1YrVPBF9dU/1cukVaHqRGkPRU/XwDj7SwqEYpJ0wp2hrWHo5epL3PlYMWXDMsli8tqZ/X
mt/yH/tl60l1POXQ5bRGgfP8EjeEosTPY7IZxm+LSo0sPEtEi06GKCqH/l6X3kT4CQyc0h1FvZKR
ExLVZOJ9tSX4/PH3L+Hio2DMzr45/0M/4yq2tKtCUCT57ZwGGk4HGOQGkO9IA3Otc720fc4T/f+9
1NlJVZlWWYWdmdzGJBLN7xUvVYbvozLOcVAHGOMDYSi/394lopr086JnM5m2a7Suxdn1loKDDTvE
Rr+rCA+C8oXYIDPehfY7CSTbS996ZSJ+G/I99mYz4z/JJ1vqasjVO0l6UcVgRZ7Q7x/v4mAXRz3Y
CpLEFn9uGC+MBM8Uoh7thUJxUrO1E/1BKnZhcAjgVHpIfwRz30RPQ7g3TES4WEQM6FBEz1iFHU1i
Y2fhlcHuxa3552c6PwtwiCLzW4DzqIukbJ9KeVw0NbLYjAOPlPXaJ0wA0FXQsjVihro2V92aD+WF
y4ApbNSMC0/3F/5UXDk0Li6gmUM0h3uwQZ0tIBQzU6ZHSHXxjoqiEzbcjb7DLQppBtoCWsLfv5xL
5+8MM/7v5c6WjmcOVViOeXE79ZJbm/dS/6zVaBMDhr+7qxZlF19EaCuYBUEBwqv2332iw++8g1f7
P8ZY4p2hJbQdUAnurkrNLt/X/13p7DGKajOJtURXTvaa4d+htaRgxOQPHjYmb78/w7/Tr/M9Xvtx
W2cP0SStSh69Fo+CBoY73mobbHbD6QhJWedgb6JsQwIbRs1N9NX7BEWZ+mybXtOxXE3nuTigBUlX
zdkdHUr42V481JVQ6XGdzLBNmDB/hSytgZ2Fd8QCLlNt40R2698jt9FWxN1fm1fPD/Y/z+LH5c8K
1azoY2HqEXzSKSqvXvIIuSFRj4Eu4cy9U2CklVbrZFd2+ItfN07wJAzgnID7y78LS+hzGn0vym9b
su2oYQBIiqy0sYOatK0Wh1eq1osv6f9d7tyBSq0DZeo0qvGo2UL5h4dF4WQMNEEr0Ajv2uz38uVg
2kP6ws3tXETLCCKeisiHjWWsMMhl1s4Jxp4AGIpK5Tr+cflp/t/1ztYzBltNZo4yklNOCuiVCnmY
s6aApUROWlvgwI3hFf9WNvUa76vGUvH/b5chI3+8ZWb5aNpd2aiILJ93h/8sLSg6M/+W6v2vUvZH
lSFggCQrBUsrlrvt7F/MCFIjgToIyaUFjvBK5p8ecdS9k0bmVvbwIwkA2NvJZlmM2uiCKrsZtupF
gvSUjT8dETaJX3Rrg9bcyGGzLotFQnsbkUZXlns/1hmOGgiAlNU8nUXFJ5N4N/Tq0sQcYqKMw1fe
pbz7SKhnvNxfZqaOb0FEzB5zsgrT55hJoYoSNO2sPdFFMkLHIENINcfW9WuCEhsdrRS6QMHHHVjO
3BGbTTN9DPEQmg0DZb84JMN4y802Bb/LyM5DPqIa5OG4kTfirY5fMNpCxPv8jEGkMLCV4il7SD/b
aJqDWVDTvUftodKUbZdTbuEXGvTlTih3Dd7YuR3jhDEzZw2EWJAuKlVZMMEyqIwHDjyzR4Pqw4xg
vjuxDmTze+rUjVAVdLw1UlaGRwaBJukAPDZB+uVeiHqrZ0HesGsFnmFEWmIi3AhJxCH6JkSnPGPc
IsZOoz10FYGe/nCTgGUoYrApxkZZmIzD4li4mQtWg8SXobYzdSciPvRIjGUaj6xQnuL1KCaugc+5
1mbvXZQ+l8Wwz/ZGkG1CqVhLiUDg7ffsXBDo9d086fPEdpcQLqz32XM2K9Kw6hHa/ElAsMR+bLE6
6hrHV/nBULONZK6r8Uatjz1jpEE7pg16725wihHj13Hdj6gQEnRbfIWFcEzBu8YB0xCMCRH4k4VW
5gynSZG0jiYqvEl9ulMZzgMvqCL2k46SKssRI0DUM40yOZ7BXi3uBtxMmLmKSCX9FDvzL3/YBBGm
PtD6/J0QJGsMw7X6M+WvZNwwJJ2L5c8komxmdjYapyH+1pLJzQdlnQuR22cnYiLBT1prQhgrMEjK
nZgzP+9Of6nCRMFiI9xLyYbUwBztr8UaTt6m4GFinJ9SIkboCGURdTbOrfn4Fc6YjHiQMqhRzCHH
OFsH2S6oSjSE44MSWbcz8ztn5N0qBywnVC0ly9OOsl1CeqiXHxMN8aKIcgZbqunUNLzLlVP0xMTW
B3NrpeI2LPG680A886PQIuLzjJs4Q6McPs8vL5sfI1oIgo6Pg2aAzdXw1bNUp2UL/teowjKjm+bi
CQEhvt23tmE8JnttIjuDCJxRdCdZXoHdcfVRxBWTN2seypZjttDrba/Og0c00twfj9YEU0jl7EYu
vG8aY4SuqI+nTdMc8RBxk/C1yMO/U+c8ydbo3WZpfUG2QYD9DTMaIq2dEbh+/iWfrBVRfwRdtAMe
K7PoWeOnSTifdDuLmbsPgAiov/KY9Fn+Xlc/RpaeoKZP6bDSqv4Oj2Km8S56WSbWjOHK1HiR0Q7W
LXSJnIWtqktZSN6YXXMuGSKz/aljHpyepMJfqvnOZ58Z6tDphfKOmMCS9KzYqmxE4FERL7z4yBvT
KmiReb/nO2+t6lao0AnzRKt4E7bbwYy2GYP3UQicqHkY5Vu2BMYogvDYQ0appHwV8BOx8KQjdU+Q
q84Ep2HVWIPL98wOg+K9QWPNd8jC41SbVSkcm3gCy2jcWSTxS9W4ZflYWwb617dBM20d9Q2GWpSK
YQzGUi1aoXClfFjGbeF6UUUMjclfX65rgGgAkfmzR03k+EjvBQgjHFsZIh6sbsb0XY3EtaAxyVZi
3pwRZzR2PyG9D3qWvpoQp1w9eMQMlOr7LCeJezzXyUjrtNZOLeSceesqPemqRIHMq1dHeCziCZ8u
EPQOerJJVbxkxveKQyPskYyVC2EAvxpXNdJ7b9x2XrTGyqqocOHvNMCrr4n+11L6WzzvE6tZUubs
OXol8x1DS7/VSBclyCXCGhl9PKtVLw5hvVOLaJ2iNspCzO0ArvINpCmnjxU34Fc8FX8PpKUWuBdU
sFkCFE3HzPsfnxZQwfmxDxOMs8HcV5NH5QpUlh7DyFjMYcaSL6PNf9JZHWa709pjb6ZuMmjofp14
euTkN6CrCSQ9V4UTtMewWaH5wZe7xAhw9v1WVOzZ4u2U5rYvBvfULrkg2lEQLQUBA8Ac0W1nuU1e
rSeyPKRjX3nO/N6h2dzOqbheaNx4GDVlWo1TEcGCJAH0OuHPyqeSfk6CtTZl7cUstzr6+T5FWGxl
OyGz1hawhRUEO3M01l7S7QeOuZI3Yax6Os0IiXDw4berCCi0ak6iYDOzV4p1N9wjXC1Q9UveqYiP
eaG7fkZC75v4J68PdbNJ5E1AkGVsq28sXk2MbGmG99Tt/HITfeGW41Oe48EY6vgPElqbAB2mkesl
47sUVG6loJRV8NYsvP3YGo+ikK/TCbZjedeXjWMirUdANmlvYvk2NSCajJRbphaYrNttfPSqtwxn
8AaHBDXCVKXUcHMnZYXoZAJK14TBwRAx7XlrTZK3brqT8rfMY3NpTEeVWYSqZI81PLMY2OsZExEg
no+St0L0VqmxFzg/2gRYY/zM2Psyo7NVYVqOiM8tDVefeFzG94mOjxOpOJ41QTbKQChQAU/FqpZD
G8ajDbERk0GADbPgVAhw9IhXxSyOmyQ7t4RbuLV9QIgB1QSTOejOsyUJNkQN6r7IbQtzUfg9SAuD
E+p3vY63MGCAT14m7/BR5x0zlVammUgWQm2wud6F8rSsunKrTP2mlvF8iDSnljzHChI3HT1bxUF9
yMmoKR6Dhs/R4J4AzNYQ7hu3/f0gVw5qB6d3WqCayYmRdOUjIOskLQXeHJ/Yp1E7oDpaCHY7Hg0l
WepjeKMYeFwbN0L55Mkro7sfB+s2D5BqDkvTymarsKVkfZFZeZ+PCqk0qS3pmeOpPnvn2mQrzEt5
KXqEa/OII00jlISRWKmtzJx3xLgPUkzvRTdDL6wQ9F5j7i75wsMUgl8yF60yYOH2VUuSVyPHKMmM
sWcKnrtIWI1VuBT1fNNN+dqowc6kZD2Ohl0N2JBV+kIrD32A4VAgrhsJh7a82hiYVmYR847ZYd97
6aqtWt+FdbAOIqYB1INdlW9RiT8l8Yc1YAnSKwtrnt09CNpHluzHcpkX4q5WVo3ZLCLyo6VHZk+9
eldjOqRAQg1CGcHkW6+9SMFeFh8HOL5+io+9xkiQSN05K4C2ItbxQivTRUpouyex5szQybqVN5FD
7ROEbYrkvHmLIQMrps/AvWT2fTT6ZTbKfG0qxqmvgYUzhnZHg9vz1FWY62rdOHIdHONBsyNPWAw9
zgL7AZE2z27TAI762VJon+hevExyjTrcVoLqoGm3iOpWRVBbwrUo7MUb9Ji38/sVwdSom6MZryQz
gBMWuY1+q/I/6fjZ959m99qMqwT/jlJ+EqS916yUNqT59fjZbC2KH530qrVro8UbBEAya+6lYdWz
sgWajkrCprRfchb1vi091tvYxg6hd8KX4V56zD+qL+sUfQ8PKWZdT+Kj/Cg+CkcMKA7DQX3MOLZC
Wxrt0LOHU3VSvtninqaj/tIcutP03d+Pe9a38S09G8/Vg/XcHYZje8+b052aB/9P/5i/9U/9U4qk
7nM4qXNIjI3XCc5U/IS0kOEfnfy3/tH7CF8JtfowX3KeANXcsX3Uvtr7/ml8ko7hq3Is36B5mB84
Ax6br/CNPftYfGVf1ZfwFmAI+NU89E/hW3Nqn7Tn+tF7id6zL1bmFNnlB/+oXqXH4Kv/kMGEvoen
/B32H2VkYBsv1Wv9oT4wKrQ+yw/sClG2fcAEMfHm/rQ+rcJW3qS3/iD9CT55NY/qUT62B/E7Wqhr
PuzwVcNf/Ii+Jrxl/vTfAyYNIYYKtvBn/B6/p5z/M/zxXrtTdwIikr55UNwoLJKX4ct84QgynsKX
4s/40LwVr/5zw66TwyC3+bN/YC9g5pdjrvGhfxhv7Sn79Pki38Wj+GW9dHvhQ+bzFJ8mXyN60YwH
Emfch/BJbNFwz3e8J2n2m3Aeg48WsQdXFLzzp7P+TDiAhHZ8ooPR5n9Rv/tvLgbUnnwa/AGKPXbn
P/EJ2wrh1fuW2Chk7HdJlLeTp3W1ktdO81VgHIVF1gdPixM6fSnJsedi0b23ak/8JP+tT0JoR2/e
N1nOyWf0FlIWPY/zb+JIwgn/Ubwbz75lh3+mo8dD0V+MyPaOyp/GFW6C1fwfEOvX6lWD81OBsvQh
5R5WU5p5JwAmZvBKS0N7rJUjXStY/CiTNqO/9+2zqnukk0f3c4tfImc1Wo5VNmmxuTG9lrHsIp45
7wOnIsIMn5c3q/OtFZoL1ThgxmhpGj7EzVEZPQcsGQoDWFpMJFZMzwxYnb6YNCPYwUzioU/fPIgZ
s4y7a7596mjopcVsbBQt5qoaB3W27PJP35PTw+GW6S0F/66QDgVmKyWlFPWDEEO94EHmPUFJ9CIU
7GnerufelZg3nxg0K9liDjMPRgibdz2UU1JZLwQqygp/HjLdqBzxjIflRhZbZ1LwZStqcxihFHvh
NkHjjspcLM2dQHtGxKzjVYe5+e7Lw5zqpxP5QkYI/QM3iNxaJCE1iApXTUDyCDtlvIDOIMv5yfKZ
+rhK8YaZendm1YXZveYriyl3EoAKiQx1BOtDvAVal81tknzqUsdZFTmKSRBR0c6eNX1BPBLhwFC8
2mBwiRFe1d17hiMR9hcT36TRf5E9D5yLFVZOACn1o1mKD3Fb/RmXUORQoSp6+JQobGzRYsJ5gPKS
/lD01Edfpyr1DzO1UE/eq0FEf1MueeRgKT5GLfO+j5iuNT8lM93mkInSsFxo+XdPU6bQSYt2pmTr
jJF+iJdgwnwi4xyvk53veW41HhOFd0rFoYXe0UzrVUw3Xlo76AsK0EnAIWbm6a4q9WcxeJGjjTQ8
Mv0J7ELlCKP8EonGgdQqKF+zxnxuvIZxBcPPg41rasvZdWO2G+Yb47TFdZgoPR8rbBYH5B1Rqa7g
PzOM/Ntc7AzMNE0yBNSqYtY9LrDaQv4PpDhPlH4fc18c3v8Yv50hmdKoCGLQStFeHN/p4pr2Ppj2
3LIpLX6/EHDZlTua7/jHpE8bA7GPFAMP6z/t4DJECgzaMGRB0kHwlhz/pXxgSx2JcfQ3MKHnIQQc
g1XNsg7rP9lTXTyniKBTH8bPCamifsyUZVafenUtRw60EWEpT+uJ4VPy3mhfAiXrEL8RocPYpsFA
Vna85q6m9IiCbJ1bL5KcOYreUSpZDrNRm8ccGbtZT13AcRMF2a39eGvhYtmRhUArEPp4sMvHLsCG
YK0J/dKIDlqAuE8bNtrA5NG/NbtnCGyOWdXLVtpaSu5qcrOYGAtU1rtPx+yNxpbhyaBhMhLJDGVi
t5ldjPrtiB3nTPIaFXMFp1NMNhl9RYEJbu4vgoENWiDehp8X+mMR4QEQxK8SDMZ5KjTbTDJidAiT
xOtMvZ86CkamE7PmbQ7pYfcAqCwLlWL9wQ9AxgjXoyTumeP1kfpuVv0TGxabdlx4r3Mykx/9gWG7
MYRgV4bKq5zTQpEeGw4Lk7c1VIx1M1B+MbRsKIeGHvaT787JDD69s7n6ffFcexnmVfxz6Qiok+Ie
IbypQ4bdoqIkxhxLtt+vchny+fEynKEspmDWtG44D0OiiMvn0phdpbCCXHXqyvRwbUIYyMvOpoWp
KLGebBdqeyLcK4Mz+ftnufayzL//4469PvX9UsSmxIrImwsX/fSEa1ZPpC+7KvNBPb6Cd/1VBf6y
4ZwrwGT8qTMzITaYw0StY7clZSwo517xbrCehL62RaYQU8u51Tpi8Fao3zFstTn6hvk64dtRJS1r
KuqhK/jEn+S5MJc7CcjXlkau3Mw/XGvE0YOYWd8ASYVYcrIJe3iS8HfIozDsUsR6RjZW8+hqntA0
YX0j+7SshduW+Xw4hBBk5/WfhvfzWNoz6+U83suZKwrVMwPDAdrvnM2FbKiPt17jLyeVL7DEtowT
RtHq53JJ381Ip3DqqV3+/rVdBFnQ8M/YKwiseLZQdYz6Dd4NmALZohDgIH8H9d3/AEhCZf6/7N0/
Lna2XHOjGdNA1wkkF+dENOxumaAS+zlXJL/f1l8yxX8WB9CjjCxjVq+egUd+PgkpuTp4fJbPWkjX
hhel1VPBMVsSc4H2u4P2nD8UYrNtd+y6Sk/LaRhOUtJ+cudD3G4Qq9otgZVNeDf/8hR+oASYiOyd
welezJjmCJ9hnax4ZlOF2f596hG/SoW5hln/EMPE1Q6tq1qU4cs+X+bTq4iI1fse9HfuXKtzh7nY
REgaiglcu6u4JCsiewtK2PAdocUdc1xpY2TlY6RNm98f0UX5CqlUuDfAwzLgQf37xup1UXRKqUJE
gw+MhQp+SysA4nmv/0vBmufAajYLX8Och3Yt9vui7luXSMkAYzPQdJzB8CGUKqmPKBhGEeO8E+bP
AMVcGoy4i6GrNLsCX1HQM7wEgY4t2Nm/P4H5Bs/XiC7BwWOIR1qtdna+Rx3yv1yklIindvYswAJP
jt4ZeSXdlb3qkokUxsMYH5MRLUM8O6taOiVLef0EDJ+trUq9B3FWNO41OiKsz7GcnYeiHF46Q1o0
v7/f5qVX/Oe1z26z8tNIT7MKVFrcwgtgYMjpAJtkbLd9ceVaV2/0bFF1XetXU4qYhUgkjCNFaDWo
JjVEHDOl/Dn09iUAR82YB0rC7/d5UWD/80bPtpchaGWxb2cHKGzBFXOfZ9O2Q4ShpeUmVNQbU8QF
9yRE2CEKK6qLoJv52phHMn/1TZlXzlpovPpBVYDLMo2t9n5u2lGIjkZiAgttiQhYhMBSfe2zX/6O
jNkQBLoNo5x/30VfFgKpaozo1sI1qHNwBBEE6R5rxXkWDhx/Zde/yKvGAhn52pzuoKhna6KP6zE0
fAssP9fuvEPk7dFTBdWLLy8F2n/TQ1OwiivLNdvchTJCSECfHDRNuLIJ/X3J//MOYjwh4mJJfNc5
EzNT5crQK4bI8XQc/Y1F+z5CyRzWifvqNac4XKMMqcO7QNoCt9bKly/fDlPLGH0hUMIlyt3vi+hS
GaNjA6NgwAHL+e+D+1HGAArU4TRhHIVhSkHLRIltCnMTyQ4thQdpuLIzXL4eJCTM71Ac/2WI/bhe
U2PE2OlleJuYK6BzcnL47iEf01GTCnrVYUSeu7D/PG+cPv7/651vuk3fyznq0fy2Eox9QgNTB6c4
WlRFgWzGclVYQ028j7t9n0120qWbomPLQITh13wHkjPjeIjN1Ai2APBr4wsr34ezxU4WZA+/fxds
w5c+LVs0J4Skzulu/74WjZ6VTe/34YN3DJ6eYCRDEN4wb+pCPo+N/GFcMldSs5XoqAd+Xe/d8JSe
8ELuAhfFzP1r99q50i1ZsyglmvEmvmuFxQ45lTz7peW29pjeTUjA3hhxS3Dt7Mk27hS0bLZ4am6L
dqVvl2mfonORHJ9WbqhKlzZlWVNVo6aQqn3FlKcAgSzEm644juMfX/qY6n2p3WT1wZqrvPik6Rh+
2qGyND7q5I8ivFnGtkzuVU4A66Bkr4XgSOVCjd1w2FnyQksPgFwUnu1d3q/p8xgQj7uwcp6EB5Dd
pbJm5DJsSgfMTB7I9rND6KzR/bD2ure+fjdVF0BM8lwP7+bpRgkxaQBAf3+iX2u/kNcsTSQ0kBsW
+eBMtikx998kAZqudYbFCiUz6byaS3TsTNuQnSx2wh1izvRYHyXUvi8K8uMqdmoVZY36hN7VTd7G
XfUY0j+u+7fyViaJ2gcIdgvZibGE/x6FZ1rJ+qvfSR2/3H0oL8xE+AodcKKgdPuv6lF5gSdRaZuq
XCTE7N7hXlbe0uf3TrRMt/F7/U5+7Na6Q4eHFEhzp029AjPV36ARLJbeql/xWRO64m25YvfW6JO/
cDvLD/Ok1rd5WBkIzAvn/AuQlsHe37/xcOesdgd1I93RPlpi/iQ+dotkGd+kN/PSkW5alVWRbiu0
MuPWmB4QPIdf5IUEhFdJPC4mYQ/Ro7xR91+sqSflFtgWWRYKrclV2rvpJkb99tGtq5dE37Z4MhJ6
IWyS787R3pkJFhifVctiAgdwB2GBKO9JIhjmtjsw2QT8dELB5Ww6WFhu2IWb28ofcmQG+m1IUa7/
uA3Wj/3LEOHP6QQH8wFFYO+Qd7joAQVt+YFY5Hvpnrm49/DpTksiigOHWO1PC9KQHe3q+7W0QWh/
Yz5QzxaxW2zzJ9Mm+Tx9NB/kVbQSV/7eeEp23znoZLTKVNt7LZcR0SgOp2O8VO2vP6RavYg3FZbT
sVN9tY8ZyCvKuY/koDbkEW9I5p18IrpJfrAzMj/IGO9bF5TWfg12TM3NBlKHLawV2xniRbBQAKvf
AwXDczvbHh+ttfzR4kbhFtTYp3CZ6E68rBxpZ+VOR4TsqjqVy8COAzvfjy+meNsAoMEDlzaaedP5
S9gwfrswCLjPFx2aGaBHZqXJLetYl+5zz46Rtlori77Ms0/1p95u/WDVdisr2BG3qcJWHuy6dqtn
eMPpU3IQn6JdtA2f+o28NjbiWttiht4cE57skcRRWzkUN8LqREK0a95YK+K4brfFCjzMLm/5e0Zg
tj9RbR+DnbquQodzHh/P47g8dcdj/jl9MXPMbTCvIKPuWAIXwnHRhePQPOfLprrDn1xBSVfe5dON
JSzyTzIuoaBVEzCW09e75MGSNiH1imtsu2++pD8laMM7sk72QZe4j6f6nmFr2i+rVb3XlKV3A54X
i+64lrqFv9f6DUyczPagZB/LzP7ubfXBG+zeFm/yJbJJu/v272W7FWDdOP4fiDXxY/6YHCpnfGJt
mtYSG14wEohc47b03Cye102zE/iLbpVuLRi32dEvtsURKMs4RLvpXlJsYSl1aySBJIGEnut6zne7
btfWFemJevEM/HGqnBU/ip4Lk+7nONgbK09dFvWato5IghK1rpwy63NEXnAme35tHkbac7PONzqb
eww6fqrTyNYEjLm3LcGqCv5AzaLoV4Z/y1bGhpA0YBMOp2YJrdxqi3u9eiPXera3EBjUJwOBF/Xo
il6x1GVAfUPeGoO/quC6yMEVhujFAZH+41bPynGK1UrIGj+7lfrA7YI7DzEuqumGwXwWc3r0q8Sy
gDVhDdJeURMreFxgF68CK6q+yd6jXBmrXmy6fnyisyLdSJLGlESf8AfAnjlKbW6C/vrPs6VdmxH9
7av+U+5QzyELxHeLJN2zAsKfuiJHcnU7tspiaPvaETp5YXK0Cb2/L/3CTeOYVD4dqERluPieUmX2
bAuzMqOSFujVBRSVsacucANw8Xpl4gwvA0ZkNGgPJVPFJDKu9KV/jbr/+6mJ69OwZSOXU/n3U3t6
6RtYXPx1ta60fj3XYp0lgW7K3h8J2ZiokCBJjru39bGjG0irx38GG34LkMGqRFK+JsdgYmF26D1q
2ZaYWnezX3HOCypVq1n9YTbGps6Daw3gxYKW6pJEQEVHTHe24syuiWXJoKAtx0UMVFXmdy15DZUz
eG5O1uOMcsTDqra2gQFB40uWSEWMV7pxSEQAl+i5p7j5vY683JTiuoYRIsaYtBr/Ps9alItC9whS
hksIEbyCslplyrbZT89iJe0gs2JfVKDx4LQx/StXv/xA0D8peHUQH3j2ZaplqiV5RR560zo95yJ0
QFRuHVt4H51k8bbK/Ctj4YvNpCljkYFQlcnO2e36US6J6GWjWTyZCwvNh5tyg/crngMEjf/+bC9d
y5gvhW8eRfp/nGbJq7HKBINJ1MCz4mBYoXAYS3jhzuBfmzFf2jsYVDFB4Y3GnWl+1D+aJTUPpCRs
xWz2R0zVYiYJA0CyXV0VpKiXvjUD8w8UqERGYXnz76XwgCCyPSG8rBJOBnNDsXjmUSbp0sreDRmb
tv5eiOANLwPjFY7aoHikiPSOJtxU9M/TnQeRQwnduPk7+88XM5KStvtUfWQkqEH6hiVcQL1kP9Ye
QpSHnmAuBrGGJQMm6Z90YnUIOag9l5yySb6RfCBEkwsNb1U52SocRb8BK7wi8L04lMNjXMb1XVRM
/Gv+ve+Cw9FqozG/lSb5q6rbtdrQR6AU9fvmXskOf0dWwZ2AI4DU1xWyxfoJQRL4+e/r6uI7+/OD
nC1ia4ynsvT8vwGyqg78BY3Xwl2L8RWjUzPBqrF5ngFkj2APlsDvl7/09ZvYwpIqQJiCZZ6tNL0x
MinWsH5hLF6PR306+H8NAe4LeCFMzUr9yhzAnIuO8z3fVBWMzuYNn6Syfx+8kMh6nNdVdAuNeNJB
/s1sF4P9gY59VQBXOV1oqPtLucc4q9kikppNoAaD0p7Z4cy816kAMZIoM21jtcehfkjbHdxipRuW
RUOcDDRlLxXuKmvlC5hkZNMCNSaIuMT8madqdOm6U7AL9qQvr5RspbYANdXbXqXrVqEfep7/kVCs
gg7Eo0H2EqEhsD0hAoM36vAPSaaR6q+4e5y5pmJ2IE7IFQjA9CAkEFfpSCkZRQ3NdLLlT836fK/k
DNL8ZeqZWB7s09TC0jJxtekwc0Ini8bMgx2YacZ8Rh9nHm1mAQsOFF+xk4ITYlSGS8yuGotFIxfr
31fB353yly/FPHsbEq8sGnFEF27Vqzy9mZWU1Im1Acmo+06yjXHHA67yAzMbXbtNCXXp640FxhvT
mKMXgIwQfBvtlZf04uJkYI1cHctMXtR/l0oplkOllwTMsTjn3N36nYEuYDuTY5ZmaFxbmpdW5o/L
nb2JSg5SII7EHAt0b8TldO95P++7Un0Evvr/ODuP5cixJIt+EcygxRYiJFVQMzewJJMJrTW+fg5Y
LchgGMN6NmU1PVkJBMSDP/d7z/35ip98Cz4dS/760xRQlOioaQdCPG36l6BY1aQ1Su2Zb7J66rPF
q/afS3j0URaFUEyzMSVZQzxAxOkTTzQVbwlF0Qc2UV3lZj21i5k8Mda+bnCIk6u8kYw7HcpWdWhD
fWWCM4qK9dhFq2SsoMa8y0oNlU5EjimvQl4UvoeTMS3ObkYaZaNccJum6kGb8I20FHQv5OxsjFm9
K9DctpSRXVR6SsLecBgY/mvrToeshDhd+j2fCzM5d6GXPdKnT6nRD5UYlGFyIRkPGEXgkS/rKLyD
n+/nRyP56A0Cj2aAjZM1cOHi0Q2V5bI3xUkGnFfJbK4spzH3VVduDUZKvtBS0rbxxmI176tmHSfD
A69SXk/QZZBfYaDxhMVn0f9l1IfYqMU5ELiVajdI86DCpm44b4JhQjZggAXp3AgCTVX0D+m0U7BM
jNHDkvMa9sJ1kP9lhAVM/BCY7bbTFLcWMw8lf1ygv0dWzJrnBOfSO05twGTF0FUZtpciSscdTC2V
m1qS2e74BVikPN8q4hvLrlg8BupOoa+KM5CKwbOYwaWbrBLhW/yN8aXQ4Bal4MyCduqryhSK5jb+
C9DjH0zYT7d9mGXNV3yBcu1NqcmA2rSNi+K1QeH8J/0bS5dlw6793FNwEjVrYntnvoFYDD/o16et
iTIdWw0Ey6h6pIAa9cLREG1cIZBJ56c42CfiiOS+RfzbOITuRXwExlklr69Aczd5Zf8QbRs1pFhS
O1uSpT2q/7JK90JS7oRtRTyeRKqIjKNmid76+Rk+CdszMfvhHbdkUz1mGMxZNZtp3cQXhkLZhudp
rSLQImsQl1SmoXd6b6cdDfEzh12W8aNXBzT3fw+7rGGf7pWc6pk2dMiPTBovxT6InR4yEmpvcBU0
pum+neO4n1wUPh3xqAbp8y43/AWgUHaWHSgx5ETwQw9Lo//n3yYvr/2337YEU1Bfs1U8Jp3rYaqP
QgjVVQOFJMAgIrAC2h09ujbawGiIe+oIkZ045uF2k4/tjli2qDuUSe0t+sCQlHukjHXor7rxXSt/
J2F/rneyfAN+Osej6z/Chev9fJlP625rrUUkzjDt5H38RC9FVS9qugjaQ/lrOjedO/V9t5h5cFmw
2YrH+zdpjNp80oPs2khWywrdepbkDfpF1z5jnuiUc4vC8kOOfig5Mhq2d8JSdLbJXx80qZXDXCqJ
QNDsZ0Lmt/TA3y5edo5zOJwpJU5s4JhziQo7KkZ+GMO/HqmW+brnMRiSBGyh7LTpdTy+6Uhwzs7x
tKUq+fajPh3qaAOX1plOQCtUecAjsiTjPPuTI+BWeZzYyC2R1P2EQlwMtotfNiHoMLAmt8vY14Sl
I6gefypIoCgGV2axQqPbGZtGcUzrulDee/9m+Xf5L1p6/qWr7ofqPvbvcP3hdmwr3GLZHdpfCbqt
r2OFpAFdIOgffjUjHEOFuMfQlVJtlwo3/MnJp4K8//kVO/EQcamJkZQtFDDfQpkKiw+OHAbJdVhe
mwk/BTFHBO3RsCd9zTNU4//8+YgnVg9ZJFWF9CVY/kxQv97cVJVTMTEi2qrhLR0rbyZ0Jg8PRXWm
xXTyIfp0nKM7G5A2KmTCFF+3uJQiQIz6fZhczplKDPiZafCpOfmX33T0ahQEYSbSwLGy8NJS/+Qo
EFMD+FlD8zbf50JLS45NeYPXofPXUXIRZ6AvIXjUFkK04UznGjrRiad6SUqAGqQzLRePSv9BDtUK
5nJ0MRjFQYyJ2Y0QdVQXuaYTuXHnR9vQAKK5kKlVupS/F2/4ojzWi9bOwEv5Cgr+8ZHNmZRcSSE0
5euxU2+7YCUQKWcMfxLxOS2f4ifikhTrQWYWk630Yj9mvxSVniNNh5Ulux12LfFdGTYG0DsRuvub
io7CF9SNod9ipFz4rMjo8vlpwLyVylgvN4FkN6PlRiUpqiFwScRPHR+AMgjcslb3U6/tY9FwhfZe
0ppNkMy3SpvbQajZZb9pBWtXk68rUonPZuGIar4x0/QGtaOxqNL9ci2R7SmU+9QSLwSTTE2+EIlJ
yi58+/7WyHH/mlhhs00kG05NGizKqxwxKI2VtYnXg444nRkJ6qlOqGbE209TegEfLsL2RZgvTfNm
CSsXd7NS7iRurqlIoIYe00jf1fGmFV+WXmbOasJaejvVG6OAQlqJjlIsjtpkwI7p31m/xv5hMpVr
dZwfLeZtRCGtKtX3QDlwpTWaP0zZUeta/b7sAWxiBSChtkoXD+W5lf9EiSF/fpyOtnaC5E+hpoXF
spOsh7VvikxO32cFA0hwkEuGcAJQVUM+sys4VVF9Oe7ymH8qbQy1sSo1p7tGVht2TGVY8lQ8Sn/S
IoFgorfPwR9k51aOk+UvYS4qK6OkUM4dLVFaYLVZiuL/QmCmKu/0mexQL4Bsa9gxzqp+p/s28K8z
P/fU9/XzUY8WrJoweGOKuviixHHpL3lJmA2gwAjz+qwA69SyLxHpoqEiItbluH/HfkttOyVj4ENa
jbaF1zuMDzHkV3YhcHB/nU2COn1NPx3x6BlShniQ2Q+nH/Iy8bLqVq3wRg0/pofW2te95fBTo2Z9
tkcrnXx6CcSxwJ1KbCyONvE1vZ84GpcADeWPdq0AoaAbQgdajMtN1jrzO3uonz9xZw95tG0OwxZ/
jDJ+MNmXPEahI23dG7m+lMpJ+usfndTPB1VOlTLSp9+pfX1bLD2X2rrIEPBhHk9bwS0kkKzlJi+w
xys565bmRtEdHgCvANBpZQd1UEldz7cCxhAjJhiywLWtyw74pkxjjeJkDYt1t2zASlNXe4hZb7IS
kjd9vjYSGfwl9b3Zn53EnHw8uV2iqJrct+PWlSZlvajOMwBJajFBxxCuXWY1ALD5rRkIw3aS/LFv
9/2Tj3HGcIzpkJa/K/+qcwrxMIZ3P1/ZU0wwaj8LPh2sSYR3y+l+Wod0oZ3GoOnzC1JxkV+1W9oL
XquHq4JJbS49SDKSAclcFZN/M0vCPlY0/Fslbf53DUrv+BYX0Yd288x5LXf0uHj9dF4f6uZP5xXX
vRbPGuE7Q7wr0mjjSweprl/TsFvIakzS6CSlefLY1fGVMU+boNkkS29yOPx8IqdKrc/ncfRumxCl
8IOzXsJHoEXMlheorljv+Nz+fKCThdbnIx19EdqANnBvkiOZUzcoXHbmdI0mO8UC2AGGBukEhDNZ
R0nW7foIg8hIWPkhECe7M8vtz2dzqpJlUgf7TEWcjD7662MRaT4YJ1lFFC/teMNVWgp9/9Azhf35
OCcvLyu1rMqqATDq6MWuAkEvkgrVJwehC4P2GaMIXqazKXenF2lCdYnYUhbW5PGNHIFtyrTPL1oJ
J8MvJHtbJgh0/UJ1cltEZJBeaOmmceadTbA99fmDtCl9JEcoinZUQ4cqdnttJquAqpBEQnKOmNst
EWpS9PfsxP/UJf18sKM32hJCxeolKgsNORCzm2jH0AyayFmM66lJGb4C8GZk88rEpBzdPPwFSt7W
ZNAhCezZG8L2rplEqSTMvzFs7Q3DK6srtdjIyIsRV6B8OPP4nBKycAqmYkgGi5ekH30Ah0arSkmh
RdDM1nUi9E6YFftCI73HQMasSgXuS2YzHUq6UPaAFDmBrHjxnMIF4MtQz70rBn86EWNvz3SJAHRf
AqddFKuMsBb2vGOcPflDt23N2WMQ4Vi+uZrU2Ebg7raVtAoad07LKxknly0r/YOvY2BVzBujTDed
fxME07UPn7ihzhaMBDfguXXj5O3+1F4+2g8pYd0IpDRES0YKzzUVZAecTLo5W1ed3Hl9bmQfvUGy
GTQBWcyEq8PQDMPf6HhgrY8ombpNUAv2fc4VhWLikfy2DhFZZlCDlKHygljw8jLymFfrHXhH6Oly
ZDz5leCOlW7HJaZXcWGvFoyzrBt1Yp8FbMTiP8cvUIC2zmB3dUUEPLxfBahlWosYZ50+xoy2UBz/
DmKE3P2cbuEI4cfHkLwh+nNkY8p0br+1heQ6yzMJosVBbBQ7N/Q7y5ieyTt2q/Hgq/MNUKNN1wFZ
h/4MiF+ic5ynqAeH4VINNffnpZIe7pdv4r9Oh9IdkxJcaFayr4uylvjakMpWeVDrtzoUMHcxEI5/
TUPkKGkPR4jrSKc0GaEM9pojRfXeKCQ8uOYmHSy7nVEPDmAPYmS2pD/o2TV7dXfEf5H3e4BdTj0Q
TKSVrj55Ke0ZA//WSHshArald+VKC6Ntlku/RNqBgGKVIsErJCIzzTZhBpaMnCjqYFBPb2nUrsqC
3d680qmt2uCgxOEu8x/yq3D8ZfbbAOQYRA6vMsRdqFmeEivQcfadnlwDXFB6b5IHO8dH6z8qy2a3
7ryw6ZweUnNBr7QK4O/FbqRUWFFj8phmOzKKZ914j+W9DgIlvFZaKCvdq8xFEALBaStH199aWiT1
UCD5Kh01qiBllY9G+RoG6GON64Ehf1ID1YsFBmLcy5KmhggXR0eml2wz+C1Gp6H81j0xV53mMZWz
h8TsPFH3V33rjUpoB9YhVKp1HgaPuvWasCCVe2PmwScB6rys52uV9P2JONrNWVLUyVYSVAczW5dF
jI9GdProRUBJGGcH/NeCuuonW9b+DpQtOcBhH9VN0p1rEn39wP1zHpqIf5glUNPIcPn6ZGaGFlZp
LJQHSmqjJirDMGkiMiQn+WjaS+Sghx3YLVZX9V2VR9tIIWJImwmn2DzFzkwshs4F//mF+boy/vuk
8BtpJqma1sd69qmE7PywtWbfL5eLM5j0KIeXEIpW1ThVYv1/jiUtTioS4EXdOvro9qpAELaolQdN
vU2taLkJcbxVF2XI/6Zt+tfP+s+hvjXAIlXhE6Yv2KnulsXf6RHcWFd9+Gwsaln1zK09UuL9+3CL
H8T8gHoePWKDVMhGVnBrh/JPbLVX7AtWseKvq7Hd0Em/7vRmI7bSbSheyorgzPG8K2ibFNHkNERd
0wVHOxF5WvlATIvYKXaWex1EszowXYnEslHPPHrvDxFYn5/v/5G979+n/qEAI0pW/fBWfHoALHUY
Cho85aEdiPEJHlIL8YgF+pgSIJP3fQ5biAVHzCdveSqKUtqq1Tm3/lHh+f0sji5gHpO2nfacRdJe
RFN7aKq/7fBL4ovSiBgYUi/LjHWZvtUFTcpzY/6vdfw/B9cZNBh8MRj2K/LXF9OPxDQuig5y5UIH
3fjxOmaBa3r5zPN/1M/iQPBeRd4zeLfs00mEPzqQWWiKNvLzLJ22q/oaVy9hTsR9iTypswX5so7+
tDLxQvmZncryZv13o/jPgRV6WexeedW5z18PHOu1aA292BwKgJxVxNpivQriW0ffVoKDmaYbKzxz
yG+rHb/18yGPynkjleYxEubmkEzeSCigdm9ZL4FJkt8h719+foiPkO7/+n24osj94eJS6379fYKl
K50Cm+BQCRd9N647olLKxuWbn4epJwoi+ZPU2bng6hgbLHw7WVQ6Sr0alNIbkl9ZuNfw50po2MUc
6JhE0YWhl2Gx8/OZfltul6vy6USXG/XpbZMUKfJFoW0OuerxQXDiZ4HUJT7Bs3bmSEc9qG/X5LiH
IkWy3OpK3yAj9RDreQqfX/Pg58wo9hadTJBk8IR+/nnfF8Kvv+94A5nqahcUBb/PRJgjOhRAfri1
+iszfhs34fQW1STUWJhVdGGlMa/flvHaFNnvEbFwJYMtVK9IS22qtZ8ljupfKDej4WHj+Pk0v73w
R2d59MJHklxIFUp2NB5A7LZZKrK5fQZYe+ZyHDWO/n0PEPRiL6dNcNxmNSU56VW9bA6636+DWmHu
Q7AUhQ5ZFdFkQPt9MQVtHcvMjQMq+PAql57JzvIMX7LDbD/RQRFD68xkTDv1FOqoCPlamZb4TSCr
ZHViFU3WHHq5fm+DHkgJEFk2IN18X1DmFV27GvPB1lODraG6EvyXth/2RSduiaBzFfXV1xJq10PD
rEUXWy9DjRSE0QaPmaEuQ67YNvS3JF3P4y/BMO9A8Qn1a6L3rmxhQ8PAQ1k8yX+i4NXvB6C8ilNQ
lVEXdiR5CrN5GJvKS6TotjHuJHLc4qKB0Epu6j6S27t0cgfk6+I48MX6E/KWSvk53/mp9evTNTq2
2vayUlNeY86jy4NuyFyeXqNkE5HRxIXd0J6zlB5pif95WAzqMIPUIKZ2x13GPMqToUpl3J2e8hZd
YWby/MvYVQ8D0JbMhjkH+NHOt9VfnH234l+YVMWt9Tq8m47xJ42xzcn3zZsvOyM0H+pZ4FOFjfRS
q23mz/Kbf0cgW3Ff3eAbM/5eRQD7Vk3JQOfM23Uk5vr2Q47bkokYxkUGA+tAtJo828ljuQ12mKhx
7HWD1yUucawW9hdIRBI0WTKuPLNdwrzEylUwCWZunmEVtf0742AdkNA44s70DumABRBJs91RLWEc
w1tjazdk/+Xr5G5QtzrMwN6L4jM/53uFxGqB658WjqFgtDg2h8h6wB3ruvoQmdBgtyrbIgCCZNZG
ot07ht9/ZNE+lRifjHNftlMr1edjH30v/EAkdGzg2F26RVhri9zPwFpF0Fx/XhJP1iafjmQdtUhK
ITV6qJz1wciuR0KMa7yRtZSthfqiQUwj72kzy61si+em1adetA996pJCojKh+fpJhDYS5DREeOzH
azYhDPjC6DphaAKMmMHvzz/z5MHIGcCCoJPvoR39yhkFy6TOXE9/2nKklB9E+Jvsryi9A+VMCXRq
mcUSsEwMlk+AclSVMGSjFxeFzSFECh0dcuWBeMtIfTX6Mwc6+Z2xVE3FYoFsjqn/12tYNWGeSKCP
D3qyneqHQuyBxiqeHIWXOoFjRtmsQuJC+0C6Ms3a9uUbPTZvRXYTAdIPoVP3aZVclsXq56t98tUB
ZsGnT0aoxKTx63m1I0I8WjX1QWVAkWwH4Aqh5kExcONkU8B8IHKPZORytZT3hb//+fAnr/+nox9d
FT+cra7O9ZpiC8gKc3yssCr+ZZ+5zf9+KA3IMeM3jQmjdKwAzwRNDnIDZ34LMKPwBHOlmFcyS7F0
5kAfm5GjUp7DKGzYRcnUv327YVb5iloX9SGTXsIm3aU6PkN/N66aTWXeY//CwdWuwkay2zJ2dXFw
e8FtxjuteV32GZjilZyyt7HleF0pg91VD3zPZwhgbANhWzBva0HTxNNfrbqtYn999icQKMZt/+E3
HH9bmWfoUzuSL6A0uOwgws/+KtDapxj8GT55hQXHx5orLfrq4VXj2QATFYm+a03621S9hWFmx3wy
8sqys/mgjtVdz/SY7RsOjASYJH2qjz9D5275CzM8VZ30MI7JZniqsQIEIJ9Dig2+kf5jpcS/e3Wh
6wOV0Pa6WBEX3XkaO4VqRfN7JegEFavlhr+/qa+gh0AWNQ1YIBOBm6Ql9fT3OoC2QgRPWL03hnAb
Bj04J2NbWKI3SPVVTbMpm5Q/ejztMyy1skSPlqYOfDIg5pDnTa/tn0lr5C9181mD8djcGlK2kVFy
xuAkexOuN7m5YfBQ0zWYaGEGrQQjDcCAjCVxNFZ9YW5FctRVxl7kuAEL1DnPg4XZKDbGrarTRVZ8
p64Z5Uw1Hu1mm8nogazXULwfeXAKA8vfMDtx8zB3yI7DeK30d60A+Dpa8l2ZTqSCuA6jZisymm2r
v+zYQWZbt1LcAKBLideIHG3+bRmEDkid3UnTJYP2iMBHuCXg5EXbFP8I+t3SZJsJAO4ROUjl1SwQ
aqqshiezk6HBClDG6x1QcrcS30ysykt/pEX5TOSthBSmHdlWYFeZ9eeM3EOSVVG+Cm9FrYGLxuCh
9zgfb/2ViFO5bXsv7qnZinU5q/RwQ/pqLTkFN6l2lRnlwegPfdFtI3y5wbPCKjEjGk/ptEb4ZvqA
4XL/4gfmOulldMbrRI7WiKO9nDF7Rbx1oV+2GoPp8pdE+q2IJ9q8NVra9yhU/GCzcGNEnF5+Sy7v
YDjQ/aQO5D0dFBMvNwtxyiE1GTXrjVbndp+Ynpbe/rwOnvo8LN7WRX2xpPt9bBU/7TrbMrBGOZOr
w6TqW7mvNvoSEQk3nSdaoazSzeQB3LPXZ8GGDsV1gVs7BJoh9cPK7IxDYEFxxXRDfXSm/fTxBfi2
FCCXRg64+OdE5esXIpbEvJ6jqToIHUZfy8+eumpYVbamQh0Qq72iyusAhaASm4RxQIAV1W1lvVS8
T6kACz6FjBBEPB3RWhQZQB1awYCkuG2YUDUdJnZFuMXEtrOqytHq+t3k5Vs2oX0Dew4Y/AgXtPVX
hBdI/lVWit7kJ+DNylVbPAoGW3M2aeAvErw8coM6U4HCNpKsjDW7MWaMjP0N/VlpArEgAmSMf4Fy
8C0WhSZyFzkFtk3ihiXbxNcewCYYCHZR6b0nutcH0Uri7kuZcjnlg6skb4Jovmqm16dQANkTVedb
UMv1/Ol6H1VbSUCudjaI1SGIS6Atk1PSh9QFkjuQtBkcc8x5POZx1TGoiFM4X0Poacnb/+OJRF2F
wUABdUnl8vW2V3qjN4ZUVweDlxZpFzMWz5Jr9NLz2sACUrFIq1O/ThraJO+Qw/OA01TTTcB8QBry
bQBBRRvO1StLOX18dVCcMcriiWSsf/Q0crP6tvUznsboIQxBP5q56wNnb+l85sxFxVi+n2tC0stw
J4J/koJ+G0MFb1pQUFy8mKCYlLsfJRPD0vYciWwpWL6fnqIai/GS6fzRcNEqu6RSFE5P1/fqTFjz
9RQ8nP0+H4ksPvZvrBP/PcxRe2QAPJi0FYehbjVgU1BNKixY49C4wqOkT27dE6MSXDHl1SPLgX1e
V3gM4zf6NmeeE/3bOO+jP0EiKdWjIhsf5/pp6SIxuZtbf+COtI6KwhLdUU5fzi5LhuWUK7b1GgCK
UR21hpNPJ80er1HtqZarEYouQa9ZlRBF4rUVubmwAupVzc6cMWOxSfcir4AIdVJAPmh+btoRQbQq
EHPyB9h0s4nOqH9cIhCM1KllwOpgxR3piVV6il1R2reSZ5CYo2OTd6ue+cwmhP5vejOUBKrawetn
t31V6XM9yfgjhf3MljZcyb1XgtshHKO/5N8hCLSFO1CMLTEWPFV8gJzWd3rmhpCM4Qtcj7b8Im7j
x/i2IUYLrA6C0BVzpGLlk1YkefDLqsyGxV+pvDSOMK772IXLbvUMjG1GCAtYVUIkavPn0Zn6rU3J
k7HF6gGzegHTaYIGTDckCYiF5z6z1pCgSwEaq4cBudA9ugY0qcl7leoLNSJb0FVKhwIryRy+ZKZJ
FMSqKzczG35eBvpJhwYQDNiBpYfkicQB5Q47jMha0bbJzkruTrUeNUwiOOhJSDUM62i3lbZE/yDC
Zklp0TKsyT2IGZGHrMsOOmLLJMYI4xoDDBIUkbQRAwKlyuP/BavI7NxBc0N9PfYrlUtXeoAZa7K8
BSckfad3IpLECNS2PD294i8ccpf/XIGV0a3LkFxjb1YcdWBMbFeAfFm7sHEHWMwchHLUE2jqrJwO
m5OATdGpBLyydMdhpbT7Qcara5NnHj+mJNmqTl/so9bzjY1Fc3JfadsZlygfDp/h+oJRQShfj1tB
wzPrBJGntx6QUeMRckBOSBC7K/xspAzRqaKB7YwPLF3hQ84MCVn0oqv2ln9/wYOqAOeFEu0qik2y
t/bSAdd5FZj7Ti4ZVTDsILuAwJw7jHFuclfL2+k+8Fe6RNTPhk+bn8EXOvPCf/SGjpc4VbYslU4A
u+PjISmvuxDWcsGwdiK6fqtMlLV2jL1+55rSrlShb7uCZdc32abiarmVsbw9pbigm/R+i+UrS67g
LAcwrIaNWV5Azh5im0d16YqlG9naFv66pBTO14B9AzI8FFu+9++DC5IgEjtBVU0vqnX7gXiLtYV4
Rd0S5tIaHm5D9so86k8kjgT6pXF/ZrFb1tVvv91kOMQEAxXU8VqHyNAIdb8C6Wa9qqTUmf1LZaC9
ietVBYkNRYIgbqJx2hZN6018hn4+/ontMuqNJZYQjSxapeNlP/RTrdbSaplNYB6wQ2U7FEv4hWq+
/Hykow0gfXC8JoyAVSIC+dxqxtG7Soar7KvtEF2E8W1p/Jp4EOP6qQGZkmu1g3l2JlOaAj7FI8Db
VEYECch3entOvPIN/HJ8IktB8OnzYgialQhN6F+RyJea16ZymbUXdPjspI/cor/o5D3YO0Hd8s+B
eAHQnyOIJ/83WhzBcPTAlaJt3V4ptPWVC1kadupZFM7XouTfF4v5gaovvZTjEb1FimCqWBk5JMDX
2ure6NFn7WXjsZRfiAARzrUYcIefeBB1dLeKJFrYy47HaXmpMB2QEwai2Qt8h5Romnq8M8pLo7is
xb3uXwzWXQ8RV1+RltnLr6Zx09feTNmbbW+64dBKr1ZyTaKy4NuiV2LNazZ18QJFyZTW5UVCDhXN
GDhzUfy39lfEDymUdOWFRt5Fil6nv5lJA+tuinGniL9L+XdKeNaCbL7BpsseivczyjcMxwdl52uu
Vu2MEi/IPqZdjBG6AXK2Uoddq25H4jJCGuHIJ2x0qb6AzcSRQfcp5DJ4VAE5VXux6lQ31RamItFK
qUC6mjPQb39Pi63YuXzyoS4Fllf8inDSsyVyq3KVJK4h2kq9pixp5h0wZrYbfEsaBY6CEw/r/MYa
bgyfYCPfXoRDIdYZbX4V5E0yUOA6/FNYog1X+bAil4lyBgGpYi59cRXOQunG7O8RiIU7Iqj6gmvJ
jgKdNml4jhy7FCAyeiDDTtrrKPGwGnFq+A51/ry+BkRI+alqfGucadhMmBfQ7ehumDqUN1yg2qG+
5VAMDkQMWIpLfHuyMWQgS3camSl/MMfog5eZkH4dYgf7J+QqBnUWKQT+la68RBTjiNmhpmHdaTdK
sO/STcNuLdkKLNjyRY2TLSfhz45eo9//fBlTBKym42tIhJa/SJHt3CcLRLkY0FXhKKYCYgmetph0
amvTo2WLPGPDQ8TmVDddzdpMyKiMNUzCWd3mOCSmdSygwfI4e+AQcrGeGeA3qLDY9e8C3o52m0AT
Is+uw6XizlASybqichRtbEpd7vb3+GkCmFsuzxh+e5O0BKYS4Cd8KNAOWWETNeXkqaljqt6E4VXz
imajlDfYOzWV/IR9G20NdSXN26DZYmhrzI2Qr1X2q8ChdHasbpyuZf5p8cneFSHwVqeFjF84RX+T
dVcRIUr6zg9XlrQXxp2qrRXupcYEemWSk9O9sYWU0nUCnRogXbupCaWDNXipP8tAaXUeGbpD5ECD
U7P57OvK8n8uQxSEhRMB6k7x1mhkHdoJRQkaMwd5dL3vjEceQEoS/46iIw4Wetz4q7ub30tsAvGq
guXSOuJrrFImOCRF8U+LmG6iMocLJVqDnGl5fwUXkZpOKdrZyiMBkFHnGKNXEJo7QbUm2Iger9Mm
Lsw/Gg15y9fMkUU7KjcNgR/QWYmD09zB3Jn0anR79kLByyRXGD2pXunTCr4e1002djLhmADzdEcj
zA6aJUw2sr58WxOvi/kOAJ8q7MZmVWQO88hZ5z/cG/xTod+56jW3gQNSuWK3l6JNb11IJbGDgAFn
ZS+le9rQam8zRmTkKo0bI/GGYjsYOyHYUTlzuogIxnmdW15dONwla3D8aNNeG8+02ZjONaUDhcCl
0rUEUlFJvnKsdzG0e3JOsbfRDANadkHf/bkn+sbiJaTUduLfZB/plk0CAt3C7mIiNo4qkpndb2E3
tIBKnfEXZ8cDxN+y5ACZXkImza+U2m9waE5M1bod7OJ1Vjzm5qJNbFjHZjR2qqf8Ynwu/poP/iFa
Aomsl+mVkSvFYncvaCuz2WiTo9+b5tbvJfBCl9wl0dok5o6CU74CyqgVbCIccaU/B9BTDbfowLDt
oo7F66quHwblt1GhAExQ7l74ceo19dqcb2X9skswY6h2h1RYNEnluiCyUeu8F6p+JxY2VLOdjnrc
09iuhTqMw42MQJ9iUpp6VgD2mjAq5ZYUiX0ovIv9n1p8/J/Kj382uHjKMU0jDFG0Y4hOmHRiSyYX
aqNH7dl6Jgo26C8N4gdJe3/kXrTvXEmxW5HwJpxpMXyAzY6LvE/HPp4UiOQCD1KSlYf+TblDIpFM
60lHDATBY10szT83uy+wdHtDxt4UdKZHZgEfiWzctdk2GfaZv3zg0r3MlcrX7AwMnKUU8jGwslvB
35rhk2GsBQEO6E13DkCtLI2Zb6cPgNpimMNu6xjUMUuZJs7CUB6Wz/CEXBJ26GgD7KADwo+YNEh5
hBKzZbabl7EBIwTKzU2rdSJsDDKG/xLcRZpGQGwB37LuurtuiVxK1oW6LsS1qawLZUNu2c83XD7R
9eJ0EXepmLmJ9zgqbaNZkae0o9tb9uFK5WOvIPWNBHK3aP8JNA3mGiwmmldlYhWc3lo8UvDKnA6X
iUReRESOb+KvymV2tuTeNaOngmZJvKI4p2A+9YAwhzUksBsohcCYfS1Jcz+rzdySeTgxWYiXpXgT
+FcTXlOLVOIrNdzq+qoJ6GQjzL8ykztZYiODRs/BGcV2htQ+k7TRaVV1u4q+LQF3RKDhVfcR44br
bl7J0a3kQA2kXx3Jjk4WuPvz5f4Y2R49JNjEUDEYJj+EkvXrT6jLlJHFzDNeK3/EBUx+UFB5dCN9
8Mlf5eFFXA0XzF0n4mN8gUX4WTqnRPq4pd/OAUw6IlBsBmg9v55DUlmihaULSeaIm3IHvYVm6nRZ
3lNxUIOE4GmRAtPMZ/DVLAbTIltXPhQvT4YfjHq9dkwKCnndEQMrk5QMeQrFidNNO5FNo7QyFTeR
n8Sc6Pq9yfIbvpcWiB98sLbwQJ4dc9f5sdMusPXyZtjiU3cjdk7zRlNH3da/p5YYy61svTXNfaC4
S7wMi2577lZg0/3+xgKWYa5uGAob6o83+tMWB+GmYAniWB6av2T1CWScPNZEpDWPhsXQxSnCSzlz
6/v8JX0xH0PSJOlxPU6VXRzaG33XPkcgu+/JXNxTgDMur5FLufHzUm89yu8048T38q69a+/1XXPV
lxtKSurW5hfMniAB6+jEJjkp4hJ/pBGX8SeM7eF3+yd8Ed6i39wSDif+Jv3zT9rZi5z8On8aX8v7
9F78K10MD+mf8Rm3iLoLHsU1WtRxhJ11I8Zbsb3oe9t8FJ549Km8k3JFyQ5FEnsF/zu9E80OAHx/
IMBJh0symzlZj3omhOk72WSC6cyLZnvY6Zfmr/6tfsvIqKQIBmHGhDC3w9EeVXuk8f+UXhZ79TJ6
DG7b7XjfUD7CBAdx7hM6J7356/a6vG4elH303r+OrY0Mqkns9K257Q79U/EQP5t/RZ00NRK7beva
vySB7/8IO6/d1tGsad/Kj/+cAHM4ZVSw5CjL8gkhy7aYc7767+E+mtlo9ACNme6Ge1si37BWVa2q
fqd+Fg/A/9Pj/Zc6ublx1ogv5ZlpwXug//K0ibJeBsghu7rMVwY6pMhVzG29JhE7001iWAH/cczc
FkevWcr2HVRjsOVfPhmjtbeUVCn7/ht3NkOfeL99GD/5LU7sO/cuXxOLggVXaYRatvGT3pJ9fGE7
cgdzBYP4jm/KKfzKqX1R60m29NM9l9+jvC5rsisJgVXeCWg8iczeS/b42H7zZzIWXV/ENYzxe3iJ
gJF0GC6bIk2/73UeKGYsPBacUxvgJXtguvRKjiLV6A/+cfa863+lG7GE/WwbF/2rOyU/8Rdlg/pJ
SNg1utBo6T9Y+Y0vFfqG652PX9nCmbWa3UQiomM067a1J1PwToG1Ps8ucyLFKW7ahbe6aoaeFWAV
fuFnj9ruMXleLvU5+SEkmsW4MkQExTWkbcOIUQsCxdn1pnoGX4sv63X73mEQDZh0XZ8PDyGzSWWl
5J7qFW8DIM0v0yHbRJ/WGwtpuSXEedPq8o1wtetXSLl8SW7yj0nZoR+4dhBDLLf+PBBIqH9lP+MO
62DyL8gSP93PmmQLka0ehacuoOg7Ya/gMwO4Lf3pVByULaPU1+ZxOccn2sj0uXxhiQBQp3vzWvS2
yJzJCZrnZfYEL3waCvakwOtbr1+8MOzqjeVVfStf1df91J3n0RG/uy9NtHFRG09/XI1t7SNiFR6Z
Q8i+53fWbsuo/0exZR8ur/qncSNgkX8ryWvMIl+n/cWjBSAeCaD0Rtut1raSOtWF2oDjILtkT8QY
/tkemOlTNmDth58Prvv4J/DhjVfl0u+nx7DxTeLme2d6Ks/pWfqIbsV3wyr6Ve6Yr9n8eh6v9o3C
Arz7q3nIX/iNPN11W/1CIyYf4k/PRDsxlo20LhLcJVT4cxBf0ux5I1v5qnzcr8VTe5BVd/hC7r18
8RGtr+TVgFGHjAvSyO1vybn60s75Q7OheWrwbGMfYWQf2Y+cfDxT/P2Nj/RlPPJtsU6JClu/AEaq
3xYyhs/6Y3oZVVf/rklOv2SPyl54Mb8HQisU/76rNspO+iWrmVfyLX9XfH4WCN8N/T3EvRPSa4Y2
Ldza4xnu6lOm+UZjJ8e1aUD0x32kOGnkIfOrXsgpeZl+ATmVT+GHDOZItJsc71hbMqAzME3CjR5i
gXjXE3+ffaU/zZd07G+M7zBxqIN2oRH8uJMyzOrj7XxDR2if6pteMbPuxriNGnb4Bk0xAxvgzn41
H/i/ah9JQVKfI8UNtyTyhmy6vg8kRAsSvh2uqsCLuQS48RjUzuVuhBnBn6pb3PAyfQkVGmDfal6Z
O0xHj0SCkBDdxU37h2k4rhv5/f7eXkWWyqme7J7j+HV8l276qsHEztPuP2suhFO8L76h7DkzOQQY
relUIr/XS2DllC1bejC+JkYrv4pizWNtqh1XFAuRfcNsCCCJzukjbPCbz3GM791CwozSMZYVLmCw
ijU8YuUoOTQKODtP5/ACiA9KwF+sHH2k516BmLx3TbQL+OOVtOqoGW2gE95Axsi1ZveXlcKkKeQV
4ZZBeLxFhgl9MmoHnj+yhPVdo9Qc32imw6/5FQrb0B3hgiJ3fkk5dzWbGXiN75msMsgI/dRs39e8
RsbVeNUOCD4NIgdqSlDRtSL9YW3J6TIHknOTq9jbLMRqJLjKxndQ5Al+92+JV31CTjc/NR3mifja
F+GtfmyOqNXwy0eGObLJCW0tbJIDMGZPOKybF3JwSUQzHYw/aoqC3CXbgnUaX5rWBq+434rn+4fJ
TdI5wm+jfOaLrzZuLwDjHbhV8SogZP1hzTRW5otmcFhRDNFMT7h5jXZtoSF2KKLyHLaGVDZanWGX
PuG8zxwcyDf29G3i05OGsV0Q14ziafW+dorjYjnLO0noMYdl4SrXEqMdiJDr8LJcqyt/pPVJm8fG
YXtBA+CcOnzSc+u03SEeyOvTG37oPYkCpsVV/TYk3MXmugJ94AHwkPJX8Whm4EvcMetRdJ2vxqN6
wG6Xlcf6U6+cMhY1yLW5UPUsxfoX5wPQlvAVEdl1tvbhr1GSWlvJ65nV3PTFBhcBYUGRD3u3wAaB
1fzGL+luOrcYSBJC7oTX+JyfjQf9EP30X8m2fLfu1gZPfBKY14scM28SC6LGljnrGWJDIG2DM2k/
65X1zkcKinc2ef0xP5YPpp8TgUGKhLZlPnDAa8/mKYQf/et8rlb4gv+of+Li707LQf4Qrixb7XNO
bIp4+ZK9Eo7h6b52GM76xTgAa1gzW2X9S/wQTtFj+2M+WM8qmb/+HTqQ+FzKu4ldxuywQ+OE0zij
qOEpf2e1VRt+0WrFgWluCtlui6KdkYaBivwhBlGtXACU9eb+AmyCGJF+mmd5X5yEB2Cf8xAku3oD
QrLJnqUDL1S51jSjHESM1pxQ+Iy29fbvHY7yD0z86gNhQtIoEvagfxEYKS7vYZXW1bP4Gedsdi/j
GOaMxv+nYmiPu5+E5eyJHOL5hPKZIcM1ihc9IJLlM81k8TV/L+iyUTxEbgbtikWTway0Q/1FIZVD
cvEUzsnp3z83plT/0A1ApKNoRpPJHNdfrRnmt3ISS1L5nEmuXmGQx94lhcBluLs9antSVJCITZZP
8rfwkPyA+xm1C2Xep1srfQjFzQi42nPG2hL2ZGRGEnBCtSvZcuWaWkAPY5LF1AV9yDCBk1pr8kGd
bSvwZfQlncMgG0uZHEO2rxLtyDNnWlmhgiw8ipZw9FDl8r9KtVF1p2gDcs1DjZbR04gEuz8zwUvG
cQaMRSz6grmqX+WnMTlEc+cV5L6jx7a28rtO20bYrrJb2m3drmOnmGzTHhA1rwKepy5tO2p0bAET
y8cGZhHcTnB0WPnKMwdnmUH1XJDTGLkAMY2WK2k7jTlffmbaDc0eA7dwOGu4ZGXsh7G5O4xAU9/+
JveP6V3GdrHZIBfBqokjvaC4yR3jp6l82PgeAr1FPQCG62Inutx3IsQDqKoArPlsoPxZLG/CbeW+
FwXsix8IPqyJAuk8wXD15EFdjiVb7x4UJmbPNqk9gPNtASVEs8VHcTH5EJqVX0iQ/51M2cWyKjOB
IPkVzzJRHqjtoSBMqBjCQL2xcjkyJvyaVWdR/LQN8EgdBvT3js7xQEf2g6qgPZuIAAyM79CSUio4
Mq78+KLKgA38Iodti/zJhGCBQOeSv+CFvoj/Azv7JzkxDgYyduMm1CFuCizu/2hlC2Mc9SISyufF
PJlg9zE8POYGHNAnTbro5qY3MDFyokTz1tRpjSf27/tHX7fH36iCgXqcMUFJF6U/2+s/PkEyj6Im
VGb5HItblQnJSqu8XHlTd2WBTxl1eUJ8dsn1Or8s2BMPWEflPXkp7OmaeF05XxzL+pL7KDDYcfP0
WSIgAfzAst7pW8mLOeVGXT4qKo3SQo+3x792Hexe0ahVbZl2FWv/jr0CQ+mpzE1/WXWkkrYvyY+8
SykmbQLYeUPkbrdTqgyy3nxrWNS9yVSlgWmx5c4oEuVSfcg4n9bxUgxEA8bFPlkO8qrgvOvbslwe
u4yO3vqfs56W/t+M5h/89b9Oz79Y1zCNw1rOOD3ris2wk8JDlfkmahLBSzGfG1z9pToMvTsbdort
rxEoFs7giO5szpF4BKGhmVhA8Iix4AtupoTyy+soNC23z/BN2IYWLIIHbz/8ET6MsPqaSwN1G3on
eSJ7CfMUW3hNyZxttxq7nAKHZ/LCEb4jyp4aa6ygzlySwmbBwwDXYlbcFwtvkV093WToiu/kg1D+
7dJsl2C9ecNXah3YVpz4d6kYW7WV7yVzKgMfySca9QJvIsyCDOIjdymkIVYAUzAWGzk9ZHR0HUcS
sxWUyoFmbUFSY0LE9YDOaUCwaDk5OuJsK8WuWdvwf0uEexykl4cMR1IDEmYiCZr6MKiPlbJR28dZ
CKrGt8iQT5xkQVfnRiQ6/ZFJQGp0NiUu2Ay9UM77ZqqD8HcYqruLI4X1ASwDEaj/SJw7nLZ3l2ui
rwO1xwHZYcCfJUOJgjcmr6amt3hBQ9hDOAJB84kaZLB2u4vW2LQMxOu92wrlo6gg6ThBCfeTl+4j
7BQKSl7HYtydSUyCtKTNGGL/fDW0RzzRyfhaXzSiJZqK3MWFeGlcPfSmzI8BPGcPlTdlkfXRc+Vy
z9fuVNn4cktP8rN0a9/b4/QqnelXYWS5r8Rlm8DekTrhNs2adsHnC1o4K0rE0eMovs/0oqYvKxsB
XuW8Zt1bjpW6o+XLcLCJn/b7On20kAURrYSACXFQ7ya401BnyA7bNsXbhO0V2eAIBee9TNyaPV9H
akzQiLfPVvcHoMfGATozn8p6VQqFs5f/ln6CwdXdbpjEFWxCR8YZNtUDs9IAKfA1IjUOZolAJdkx
iP2t9gXGDAlxEIGElXvshtZ2wkJ/3KrGLjMfZjOGByadNHudqTzr6EKaMLSA6ltpF6xDH1aj4UEi
OSPq5LShu2vgZVWwDeMtRLQu9Zd0fszr/UT2yp2GyWzNnVXkmyqp/TiuKKwTR0iFp7liCeWBJI9O
9mHShsWLO8VAanxFKXkgj74L6f/pSQzro8A+aD2VQwbe5YSmrFO4NmizOoHwuhBu+UuIHpiRlIVz
Y1y18prcf6u+9taR/V5IvfWkEpNX5hZRyJ1Seb9abLRD5YcwZX1/C3MpGOaIm2uhBIMoZKxTQe6b
ikFK0qgJg6YYkjupvyoIy9C8jsNBVBaYwpiBKhVZMCnoE33lQG0H7KY/VqadWtJ7VptouUzBs4p7
SAskkOtHhYO0S7OIFWD/YWMwk71czNtQ24w6r7BXPqxlQgzvRMOXgRbeAowzlueWbjHGDS4+1Yh/
Vfz3iISavvuuc3HeS8zCTwtcrXZt4VZPDVEH7219Iug3sHJU5uBaranB7G+l8HnQNiq1F88C3rwR
n9Kawr8iHJc3IVWjjaXO3sQ7EJFjlLyqovKYVfDCiP2sybWW+rFuN+0wBeS1AGjeOXKq5EkUu09G
shAgDo5pDE4dZm9t0mE5ftTLdp/kcjAKBmlBox/hiFmc23TyZp39rxzTkKAILFFmUhakFqHBQ0Zf
ShzLPtXAcMmAeUkK3YaEzBa4NmetYyAiDTfGl4x27409neBZU3gxNQYvnW3JNdh787Ep6aeqLz0L
uSIJ7QM8anNpW/R3Z3kTstGT5njXG/uUtlFbbqhJBt2iLUGzbi2M4zzHdbdZWsVdM0ImjSYDU7lJ
hY7PvazZ8DeInx4XpH0tOTuzGm/6+a2DFFrQXiTTS4mdXixSyScRtWGO9AJ1pAYHXlpMMjSNV+QF
7qEMBJpUXZWw0YvXXEKxA9CmFm9xTQwblG94fyOwEeZDn4+4mgazAuMopZS4NTBV0DJqEREEHjF7
a7FfO1wr6vxZV2N/BH/ifLWMq67RbWSfWdm7OZdQu1wH6mpjQKp4f7iT9ZcyyV5j+LIw7yBm5leh
oC+BXC7mGVPhfkMSPK26wrStgfqEA5Bzqg4XHIjwQWEwRqfnTowHCql1VCQCG1nw2FuLj1hZ0FXm
u1UXLtyfpzL6lIj9mBfEgLzVtdIQmCyZe4GkRKyRh30JIrbccblon9c/RGa0WVKyY9oNfg3DLdIz
9+NuHetF6lXE3UbC1jSGxG8i7ampQGrzNJjJ1ss4h5y7KTj3+75MZ3cddJI5ypbQcIX+bIwGe650
7q26uc+yW7PZswsiI4CWyMPaYq+BGXe17ENnJNWbSH21qEcjnTZ9YfrR/Iy5BDtVKWB0Zi4dQCBD
33aoWXsElDFwhQbAhDtHl4qezgbRQt2ZAw1MJzTkII6YTOEIlxuf4TBb8aKNGLnih4jF1OrEDu5A
L5zf8ov8Kn6nFCXIRxGlwCW+haLLDwGvVShgPtCioEqKd5k/aYfy/oKck0QAJUhMV80RfFJ42BlK
38tyZ8bMZXCbyl57bjwpc++Dx9LsU38Qg0zzLXHbzvuRBEfLadJNmHEt2MOhRE8wcZ7ZxJpRGJGQ
Aq4BiA9UkzI9dspA8Ag8dljhA0u0oTXyDFY7AeemU1zBqZjNSgoPK1QFtuwOZw2H6iG7ILEaBYMp
+BFAJd2B6bRIcDmzUBmsuH9zXK5lDEVpz7mTX0wyWSk9MGS+2ycACJMjiBAaw2E2Y14oXpBU45DN
/BCNkyuuoS8IBFwC7hkaGFQfJpbANVF20eQCaQKr4GQMznKIUDpAGwi2/l0c0w98j786Sh9mqMEF
PsmUBKnNEITuJm2z1lkop3al6DW5H8sB1isQLYPm0eMmvLk+mGLQLX/Bj3eobVInGETQnfu66bjY
Oc9497DHEACgYAwyRfg+e/fMHzCApKzK0U2s+l7UMDw/kt/Ba+KPkWxEOhTdST6N+1aXHPkrvRi/
ugwIazwLV2DDJ4k80cQtielM2A8r3qt/jG8yaLyOymTF5YR0S+tIIgdaYAWrcioKXqvF9Iw9DcyR
MXvkpgO+Fg7z8ywVfgAEJQPFD8Yc9s/OPmcEBOhufpOW3s89AqPlb2AoReFVtHu3+4HsUxE5bOQb
liepcPWvGYUlRZy+mT/kR9DrbvasHKvRDcZRU4Ekxa3NoEcAt86LUd4huQ/6U/lpfTHhxCJXEMeD
a57Nd4RQlMoM6CEyErHQ4ki1y4a0Dpyobfyr4je1Cybu74jyFQLWaxCiZA460AF6VnG03fiIZ4eO
VIt67CeF+6Z0LQjgwpYAFNkTdMo3qDpnjD4N8Nie6U9W/xqMqvzom3DeF/KBzM9+jcDkB8E/l9fi
DdgY/IYqoWPijtoXYRvkUs3xYsujW+ar4nse3VDjPnDp6QZMuuj0oLt4yZQ1zLSAi2auWXrxV/HT
nepv8JwaZxEqumRdAaawYlpko2qjU5YIZKg+nahxOZ70U6dw2tiz6EwZLlF8b78FZIrcDnGTbkN1
TfhoMWTGP/6yYmk/hNlXMG8iHyW2G7BN6H5IBpxkrjObZHa6W45l9Dcj8jmbHu05Rww75Uv8hA2N
YXwbflR5A0AGCi5fOT0N1ZYRy92Mdw4uoKryNuFBRafJWkycEUZwhjv2WPPscfZwgtsHte3grOr/
AsybvAZQf1B0pgdd3gDwJD8ZhzbDyIXgkYlG6PtiuLAPHIMC8K2x0hXq6/27jr1kYmqCqsRBaM7A
e1Q6HXci27fxKsVZGyXGASU7PlPoiJ9iYCCNvckH5Rv1E88Q4oxYIMkRj8trejVQVsFid+uWVswN
NryM5yA/mnrv/i5sJtroiaEWu/6liSjBJ5n7+o4+AUbZCRzdKLRysHPZmQngobyNvWzego6A2bCD
6QCItWIZMsq8Ypdvw7VhApNXAKb8yVaUDgDuBq2uFDDiBHWKuNpUN9l925/pE0GBGM4gH0j8Es/M
g6KNq7FhJJq5cJRb8s0bwlogYgzlEgP0ajxhbwGadbik6tULwK/ijaxtgVStC1/YL9/T/QxnSf7b
e/Mq/qBUjQByKXokqH0I9xmLjpZqHzpy+k7Al8iZ+5h/bEZafqDhi280twPBt9jIOYjto+/2WsNa
9DYLO32Pr9pbe47mgNyZXAskOm/JN3pyM5kvdaLIHX/JwlzPUE5Pot8M12QNg8jdP8ZjUtnVAL7k
9BZqFWbp/FREP4gew8liXmeGRM5htTPqWiBgywDZYUfAlldzTB9GiHw18XO5WDjsosv7mSkTKwbV
iBH0OjNYqcPRhYVc90TmUyDEpkuLy27G5fKBPnWFlu/OxkDQ82W8hr/8wc23kTqU+HweiNHwlJ7n
fG3ki4FT1A4D4SPdW1/ZTUMwQ2fLMCIgQMOToK0Xrz2Gdyo0M/4kfnVB6dB88ZxZbw1f4Xt4q1+g
HsHWoEPp5ZAXvWaPbKIIG7DORpJATEn5Ket/pMmQ6enK056Rl/DAM4cvPHCZ0BGYDp4PILbtjGUN
hIxDGzS+8HlpWLrv8J1f9D6vAgBn9JqH+7HadUA/DncDkTNwQ2LpdmheTOZ/3IF8PEaWTY5BD90l
WlORJV16cDf9eghmVGrIi0ARmQgnoDp17+ZKPfFSenmHhBvdCPgJa4yg2IxbhFnKxQMAEZ+Vbew3
n9zwcPq5bTyuB4vlhFisXq0eVJIALYf6c6R2wARgQT7LRUI15IIWi6AxaDoXRp9sOoqJ5A/OEqd8
gTvXPyOqXxkaHaWhjTqEcf5L+I5P/+Txs7w6lGgdpV4fkEnAH9leZXEr198EyrGBEmD1MNAiaCFX
Ew5oelRajArMze695kd8i191+rPIY1ma1/mnv5bvvH445ZaXNoGAg8nb0W1G643hCBM9sVO98rLr
T4CDqWNoBHmwTRw6NvEx5QXQwp9mn89mbivsEfP1klvgZFIipGwU1hUIe8+Ej0L8c4T6kRdP/Qf1
ApWHOLC8dh/tTlxVm3HnoMBfo/P4e9khATJc81qDcvRDyydO+nM5WfCmKJfhSySnPBe39trQwyLL
ll34fokmBVtvIstyp+Rxf4Sf7BrIPGrbnBMospFpcZVJHjSOfvNgAg+X7l19LD8Y71KZF7e7zbSZ
f+ajfOl+lYV8PadAEkVygeDW34RXP7W/5jF/pUrMvzm5Kf8SiLLMV7KdMLlSDhZziYGpAasjb1a9
cfbRHTcl2BXR8g4+NGdm2HtI/9anlMw6P7UIS/BU+dZaGwNlJNh56EbcwALWBoEq+Nni0UEPopco
/twESrnJI6p/7gK/TlwTKCo8WOlmEbFAPVvZdoif5/bMZ6KMoUqj8azgQi00s0jA1rmpsnmbZuqy
p6T40RGwi5uZQTJxqxj7Lt8hkC5rXCvWM39BauQSFYNXFSZerG6d4jcgoLYe6Ql8me9tHUN4Z2aW
aieNXyYsbrlIq+w132r3lTDLu22HW4cZyMaWALO8PdTqQ7ThyqQW79aSdsND5vPzmJZPbliJbdMC
+mIwseH4g5pJCMRlONWgp8LQdgXkB7ezTlHzPM37XmSwIZB5mul2ioJueYUa6d6yxR8thzWxkjGW
l4S7VPXR5TeKzZloQTtSxIlb6q+W8mG0hyUQWy5fx4S9g3ZvXMlaBc8DiGLvzNKumH2kMtQ+cJeZ
7K9CXlZwyKwf5kyrsBwyeinc5bquXmrJl8ILX6GDJdTZRGSFQaQE9xA6Y19IWzP3KaS1HYoa+umM
dvC5SbfrgJvmcnCNHfWan8PBop3ZgD/QtdDSIF6PtjQQAC8oz2VpzXUHYgejUFQOFrdLPTklE5Vj
zk3Ti2A99HoQ3h8icqsY3h65zoNYwT8DnylqHLCwgHtZZ/zrTs4a/g9rLVM+9cLBWh7hmk1zo+Y+
t/9AwP20zdL/pVf9wx/+zTMQ3UKyE+pkXIf+GkRWIytWDWtAvQidS4EUbhfAksLRe5AkDpdB/UVN
x2CHND9Y1aZp92m0a5Flj4el3s35+6AxT+NXdZCEDnKE+Scc3bXPn4PJIpvRXc/MacPAS1duUgp7
VvXyII+PHBlJHAj1o5o9hcp+CIM+Oy+kEuvMDbqydCirn0h4zKKHEo59uGniQ3UBIzHEl6ramtox
Ft5jZKr1iaMySR+nasMhznBIKDNa9R7GB/Gam7DrH3G9t/TAKjdaf1SZeUcPabpNFEioaiYoPqd9
6Z66ZW8Ci0orvK0qXge4zxhE5hYYSGON1j7SM1jypgQf9dAZi8lxbD/zaVvUXrG4yDJCxaZfRCQD
nMsIR85cKoN/y3FItkBFtI/hWdc+y/4pVU5F/2g2wdy6iCaU/E+bOvidSdXoCrM3mtul9YEowpzh
iG2V7RGSqV9y6SWobluGNvfDTFD8JqHy4+rPtnIY5Np7Ix/43RS9gxSMkK4q3NRG7ndh99yNj1hU
5K1T3V9rHIXTRwYvJlhR87PWNlVzDDssOhw98SkaC+VNk7ad/sqNnGRPnIiDdhyyd86kMHvQaCYy
mDhfb7fprQQEWjsmCs0B0QlHFfPrP0wmhJQFxtNs7FLZm+7bsT8WB2aF9a/shGmxK8HSVzq/EPvR
5aUpwJJfmQYskqCZg0bel82rlhyl9L3RXktjZ/2vuEnpn5ghg5E3WdZ1BYrvL6F2kcGpDoZYPps1
zRfj5/NR7x5amit9/hzjZ0F9XMxXY7oKxU+t9AFwQBMfhPSpK67z/D3eL/9O+Kl/BO1/70QMjNDV
EgyPnvmvT5QOQ5frU14+J+nJmsSXP6bGmkHBw70FC3I39xlYPznEtz4m7lOTmRtcDgWKWWMb6phK
4mIDRqsz44h5yK6jl5WF+SDApobifGjgQdb/QDc/1GHe1fDNzOVB8rCKDCCLFMXXLO1HDYkSWIzW
i/tyzNgiKdKpfbXc0DnDA0BIyWqA/TcAIk2O8ZtlVzO7CTT2WK3d0XeFTGHX4qlS3mOQKkuUt+F7
aX7MI6QJxtTT/ahayWpYlFVlkK4dnSEfca53O3j9bL7I5UdRnQRwu/EAuJ+pXyVj7/cuMCwmmUYw
d4tRjlHxMZZxhvGYkuOolpStAAiWeBpwGDJHu88VR5JPatKB9eChQx06Y78SmSE2nQMT2acOfiAs
v9X13pTg7fcZ2nF16N5ThccKI4QZA1jE8NKWjLGnKIVIp4/AUyR9i6Fqfuc/SqlscgCA9BaXqivD
n7Yr2C1+UIDxwTFOiJghMpQ3HfVBOlpMFnIhiZveQrvWW1tFzzaFwsi6hmoMPF6azIvMCZwhIwjV
kUE9lMXR8tZB59zNr9ykfG8vOe1xuOo8+mNFB93XTJEl1MzQ0+ZI9BgTD3MaHYSQ4Va44zCGEhDA
TqeITlhPQ+BgwIG6A6wMBGCQugSOA3ZVmUkrsOjQ0u4pTXq0WymWHCgzwnDHcGcgkTFCb4a/d8iY
fYOfUmUpD2E3bo1kawEXa82TGV1SbnMrngnI2t218qM1c/dyhxDrMH6Rqdqn3FN6sgpp9ZroUWrL
zVy8zPWyNdLCX1YZU5S6S3csSsot8ThK0iE3OK+AXbU8dQGlGoiCHhWCXtVPCgczmqOs9UT1K8Um
CdckjJ1gCN9qaKRFUijzhG1TAkK3SlDk6OZmyMpGTZksZ55FlOmSl19oa4S+5WTuRIMiWBroXkQ8
X17xL81n6xfT0GIVr8QzIhMdDFp0GxrnxKAiwIhH6HLBHvMGsOEcI9but7AjyAes8lJqbybYMSFo
5nMJ1ZFg+AOTorML8Eo1+uMADI+njlfBaRSgo3jklvqvhadAZwkeT1RYjhEx1/jEOPhU6RSmVFyx
XG+SlMkbg/58LAFAOyAMCMKVsi/XYojUrupXRVg4IGMrQAewSI2FHRj5iqKXSgbhyyg/o+aNwBAc
92dc2QkVmdpMgXjLVAzGxuW8umZ2y/UucmUgKgnRwK9Ui3ReRQTrM4mkB7mdbDN8W+mzFnCFiYem
fCrCbwb4RDZJF4qsaR52/DLWCxcZmM70nEVA5SoPRm8A5JMZJUfCvCAzcqjBFcW1pNrFNkyuh+2c
1bs871z1vriWL+bVMUvaN3WpN5LG7DaZq5YrAkEBsAtR5a+sUD6fE9aKzL/V77U/sZjDhd5KfYvm
R/n+UltfbJQCagaYTMPPi4NAiabtutXXPyO5V0DYACpsmnz1kyhQWKMRzNEPEFoUYp6lqeAxMetD
kB2e1tUk7roBDGJ1//v1IP3j9YDAgUwamRQtoov////7T0nKQDBAO5iMko0JAdTPESJdHXF9c5SH
h9SA5dp2ylYyL+G3CbgnbDraM80duq1Oim137vNjlT2a1kOWPyr3O8brCKRfY/08lcyU4qe6Wbk9
YgBwEmnI63AYVzbyA94igAeDxuTPLh8RSjoofDDzKRBhnpfZnbOXhCTcwsdRU1VgTxnAdpCh4uUj
a544wOJACnjpK1Yp9bwR870hbBMGG40HA3nAtOO6j/1kDloqicoVwASfxn7XsPCUfWGcO+21wFdL
2DTT2xz20BIXkd1jVA8l2urqkraHQj+K+k6KkYRtmdWOTdLO96oM2hLt9P+V76H8g6zNFDUJJydd
XX2u/hqaQsMzxdJExDozHXTs83HZh8STwKWswKO/ykY6lgq0pCNtWCmgdp/Zu0mfe2a2Tic/vPcj
DFc4SACoFD+btkP1oo9PnbKXVbxfgw4PkyM4Cl3Ov68hba0g/qow+OyM0lFckMKp/qVqmucZRzKz
5LMH+g5ZqMAMh0NmB5GiSUtumMvdqpnbRHZlSCtWNneO7iexC7+HEl3Hr2qDw/JGfQx9qYaTdeCX
UNAWGmSFzcQyOCRqVvYENSP2vYCY+sAMm9uVnky3qXiN4gNTCtEvc6bxubkhQouCf/+W0j8oJv/r
W/6lmNSrJp0IgUE51b3I1U/NKHq1nZaX+30XFURKb3tiIPbtI0wodiO59pimh3//CBgx/uOTRjum
autsmvWX+HGCnNYzlVoOjJ+hgHLVhq9BHsw1OPX7wqkmOsuFSkvHI4e5ADx1ZubUV7QNhW7x0Hxj
DNAaXPJAwqesdWGr7wDy4BCmmzBfN7rItFscaveChscNCJPLvGvBgFJLZYVoG28enxJg7h7GIiiE
3eBS+IyhF+FW09LDOxPSmvW2RwW4DlWYz8luOVhPwiurgl/OvBI6EhA1xGVKeACi4g9c0C+NHLOr
9jT+Gn/poBrGHnRPXte8K19lUM1AuQdNv2OwZegDhlws/hF0HlgBmisGO3ChDhhoUmDkaqh/XIwc
E468WD9M/ms8ouVkEF8b8OZAGbUaG+G0Jr4anz26YYrTI66+DFmJB6af6P1mzBDe7hgXdh64p3ya
P8P3FtrfdMR0B36Pbh1EYUDEBVgL2Ax5ila33Es3ME8UM2CA2Y3PFjLaLrtd5gu1y7PWxc0aunIP
Og2zcKdEBt85JYs3X0dMkJAa1QedMVrr8QCPCsEM2a8Bl22ML5QswKvw2TTSEvTXUX8bwRFArMDW
kUZkdtztaBIRtMvIEX6n3+Y9ZniHfwTUZoQs8/mZ9iF9oztceDwEJUVuTT3/WLwzR4HOvNyqH1Z4
Ds3TPTmhxIQdk9iGuQcxKGeIy50qcy0k6pw1X2Jlo3i6iJeaCQJYoWJLUWeiH0ZkAjQO+4K6AR0U
M+orJ+FWjMhvpwd1N9HoOAhW+0++0pgggtlQlDJ7kKZBw7gX8C4Ka8EBWp5/VBBIZldQQ+UH5Vn5
rXMng7x9R59a3xjhkH6rKxxtTdeAWwCjCoDvyGrlABQOMSAkEPhP4TCJoKYrg2NGlD4uzWZmeaPC
PYsWAsDgKc4f4ppmwUOtj7a8AGmY3oTSlxIPkSM74X4RIxyi3PZ7CqZA/kiZjsI7CiRqcYTWx9PG
ZD6VkTqYS4TFd9wCHrjjGZqkfQeGHJgkZekxXFj6ZC3T32sPGDZM5/lbf1ze46f5lrzDL/UsaxjR
FKsgnvb/EXZm3alqUZv+L3VdjiGdwEXdwKKz15j2xpEWUFDEDvn13zPdNeqc7Ukl25FsYwisdq7Z
vPOdAbjyLYRyTt89B5jOkGdtO+L61HXwgUn1We88PlvuKQPrneC5QEm2/LSDg8s7t4QSAnBeLR7b
65+WgNZ6guUd944+UcbmFQm6AvJAlsC0chSHvEbFrB60InjcqIqOzBVfAs1f1jGkDCnBDyLFDwhh
YkU8m6fa058F3XfeI6cLKh2YLCxxhnNzomhonZumzLazy1c5J8PKIeKMICMfqo0OPXLGY8MNa9zr
8DlgbQlopKyTHWrdtnpaNaNlHWHj4yu4mDE+zeYc4y4gL2H5+ktDvxXI/2rozaGQHc2Tu+0uyRVx
/LailpiRxqfqKT9vScVZaZOtvZpp2xqQAcKtJQ5TuK85mwIMIYUMLLPf1XdqRWDXxpLWlxoYF/bp
Ydt9KS69+Ewpkwygi1lDFAm7p473uwOf68+d0L7BBDsQCehUEZfiHuaNh+CUOW62cjlVKkUwiUMF
iw8MJEfp7AjMDbhkg8TxMk/7Bc1vfZPa62gGafi9LmSAVBf5W/nUrTZvtM6aMxVbufWyXUIot7tR
ZTNCAOAGc/QBGfn4e4nGCa7oFFXnqFdMD4c7236p9Ldce7LXCwBwVRkQnoRGo9fpU+FvV4YddJ4R
qE/HjIgs5GvfRrjkfUjIOvagdgZNEeyquHcZbrdx60Da3YdKWodxZ0XB6/iXMf5be8AhJIRRwoul
97Qrb8NNT3W7OF92+3x45BhykGub9FXXZ4fe1+48qlrq1ZLu1y82nIiE45qXdncBUfBSoU383JIb
mrn/tES7GXPTqa21uUyrYceOsgRyq7jplIOtAxJQOyAjcU6erSPprl11hA1y567BxBAOgNdKK2ZG
Gu7QOvdgOrcABrGLseqWJYWzM+Ip20HGn69SuGhIV1t9/tz0m4X636bfLNTNqpuCLMuySQ+rwyIM
nD6Jdbc9Ek0vyW4QX0sxztAATr0OUf4phYB368XPrdBNGaFbfVfKKkNx5lpd47bQY20abVZpnc0M
bGNgeOtxqy5+Gttx5kMa4ZkBNL2qowcg86B6fEM1i9Yv2gBS4sGGLOvdy3pmDBa0d7Gdk6KnUHbH
tUSdO5PDcDteTXsRCC7f9rAXPUCt3huJdoER1lNYHutp3kZ4gfKXQhH7i4zYJrZrfm5IyMz72kCL
Ce4oql/5qxBoR2AG6zgfrGMoFpb9cu70CQcT1ifRkLzEgjR1cmSn29fuiEJn03xeJb2+gLuAlQv1
H/67+s2dg1exMYGGzDz5cpT/8AIivb6u7Acgx57h33eHJAkkToh7IswG58VluJofh24EyKHPyVwH
9kyLLuFWrWInhI1uXAQQE3mH0QGlCR77flcRSSSG5R0np4gq3X6pnFi7BxHa3td9PcaG6a/v8gmo
BSfuxbuQ7yEWhWf5oGQDSKB4Dyg7AA38RHDJG9+vPFI7vCIwgiI4zKx7CHVe16QucTA3nh7H5NBH
l5gT8ezFqXKTdFLck/XjHWOwp4GLT4C0kXQCuaFaocIWv1gUV9P6P+vIhMXBdnsOVTNulnNbH3q9
5Z5TDqQ5kXiSrZHv1SY0CU12VZd5TPE4eTYpf31UOtx4aBApCsWdNdrMNVg9cF5BVoIzzfIpxvLz
Oje+Fc7/at5NCIecCi21XJpHdBWk+mEdQohVgokhgxRliHAExNdl6LohBae0Cwaq2kEytwpoIuXO
My83Ra4emsAw+ilahjAFq8sCbAj4FKDmv7T3bxF7TcqAe/Cf4bwxji7G6ZTnl9V2dgIlsh/Wu0W2
T0h+0IrhjmBsDw7CQIfFegsDZEg1JbxxJ/bmsY8mTDS1gpR8H0D/hDdI6/o4bUDbdo4geP3OKQCe
pRkwllOukFhisD6gMfk/d+A7XUKngplp4FqSY/HvI6JeLsuOWew3s5poK4GPZHsh6xvI8SUmhizu
iZ+fZ303YLpFsVzSgFwDRt6/H2idT9T42m43M8D2wKOpvnlNruf8XOcjWwfUVRFHOpXTVQb9QmXm
qjiXgX58PgkwxsacgnslB2ZHbrWBk2a9HxrgpTdo9TVmHnECzQTwZC7c7mW+h1xvdcEgghNC2w+E
N7qgeKMGtmUHPkG7GCDWCG/BIbF/SxFT5Wd7DsFpbFCYS9hFhDwe9HyH7XDZPkL4SR2q+QUXgnWa
6FWc8fXz+Hw7HyAhdQMuSde1b+Zj0y5Plw4sS7MthA/FpxRgsOBb1e+rtA3qLOkSev35iaLW3goE
ndoeVGTudh2Ywf+ekPSwq5xCW21mBrQz9tOyYqc1RCBtED/Jz4+6YbC87hbXQCkhCc3A62fe7u6i
3W2Pu2oz2/et97rz2thzqOk66Miw+tmk3OB5mlfWM0YHzaBAwC/P/2bxuVavR90+jX+wpf7dV9dw
2rLcHcqZllkk5kBFadl+qxOayB+JVDXnsZs97/R6tgcQQaWl1grbEk2updrcL2rod2l5rkXMDtZQ
DA4qU/zdlv3qkrbrPW3paBnQB86Uzey8jsr1JwlbVaSB/m7iHZZ0Ra2rvRP+MhTfTLtrUbTaocAW
xEm3bF69/aXtAUUvZxRfvFiLQtLkXbAuBcHB4kCS7SbD2KlDCL/Gbdd6KspxcygoN7I41kel75Xt
7hc/t8n4RsdxWSQ9XUqDQ5d1sxSLYpk1VpmWM5ZGce7eHwn7sPOcMn2lLACpDKrRnejgTE72e014
uwobarMc9adqdQC9TSiIVWukZmB0q+EGrO620kkHWOOTrZSlgyw9rKYdDSf+KyUm+oR6fu6ALnN2
s5coQmVQTMawWWTWjZpL7kDTwqhVYNRQfIlyXOiqPjhKkt/2PcJIEDHsRp3xcpEP3ZEVWV/gMHY4
B8g/xSvjRhn6xs9N0r6b555DVJjoMJ7eW73RyazKWh50lGjjgyV+gka/ApexzsZZ+nEBF6CdnZFx
BPAOk0bRRkgDTFv7naKDxDUKOMB/bpDzzQlPzSJoikkIxXN7jQ28v87zTbr/P/9L+99Go5kXt2kK
YeqqU1wXd4UV4GazdTAycU48ovJT8JxrQMOYsHGniiwAGRQhBJDpeB3JssFVAk4S+Iyfkkum+/UG
x8bQohw4vmuYDilt1qoKtWofn4uw6o4y3H8mSM7EAeLgApsIj+kA5NCF1GdL9ayAvvasZIcrhisP
sX4K4ZTIS2FT0L7GuzcTgOzbZbb+uvTt96IKQcThOuwcSOHiiO4Yqgs6xAzhwiIqTIHmDMwn1OCd
XySYLvL/7xUG0T41H3hRmrxn3ZwPWdFq+q7Nmc5jFvZWB9XDrNNSO5ScsXObnNKx5s4sm+QVZ0EJ
wfNhbkEUl3cXOoQYp3obb7OH3nI5daw14/qJMRzXZJ+cibr+PNGaJtv1tq2aga0CJKFr/IdbvF0b
5FUdLuuZucdg6Q2y0+Elg9uri//tCGFtWpTzzYdmr0aFBalCBm4yI7dyx/LsbLs+5V/hrUDhvIDk
hmUu74wPhEk3R4Fsc3lOMWDYR22Cm3VOnQjqJsstUvJetGy8egrPnbjsxGknPuFa6lUvKBFb0lFK
Uw8+tZJA4mEEK1fjkEXLIxHWoAsXjZ6RQ6KFLQWcKS8LTNHSXy5uFpsbKzyuooa8nJNGape+nC7z
l957J838I9ESEZYnMvOc9euRalK53RCLSwcZlFv56a7qo9VloD6lKPGF+CKTkq2dqdkS4zPh0jJQ
tqsuqZDpZJOTaHuZUU8AECkUtw5qLVXgI9NNh8UFaJ5eJysa3gEDnKZSMIkYK3k5LSAcMJN1PTot
9WCb6fGFDGG9ACUIH2I9lMguQaRLVk57zvmXar7fkDuA9jCYZmGS17XezdlKLYo9oc7TetZM8tiA
0NDbkXHu0VW27NGEraeAI2na4FiDWeOtjGCNfTrNq/EKhpH9VMyt7tv+cYVb6mP7Rni1/rSl/I9f
/xY7+nZh6mi7XaPnQnJn3myibmMV2aGoi9m2N9gZg4KgKgWimBYLhtSkMZ7yJvVW9uN5i6MaVPrP
G0P/rwTUuvC0G67o3BaeqL9PftetsovWmGtwlcN9cxpAD5Dj+6xgjcJglgzPDpQHly4RrV7i6ovi
/LbvjM5GD2A4JgUh0z3JoIdkCxj41yqf34Sc4FK3MQ0BE+nImJvBqQ+l0UFzwIUo/BxQbTplkvYG
+wJ/mEngjFx8dG/d3SnYvW1hE2Mhrz7IK6mqt59HSvuvQkBboAtBO6WsCBU8/h6pc3O0XW2pr2Y7
aNypqyEYnNYNzRouHHLXuoBPTwPnt7JkV6PnRnCZyFd4QFwHC+VWJW73y8u+yParGRpiRpou5/0U
7inXSFKqp1z8dXeUZs2whpODaL5RBrvlZdpgcmqHqU0J983aUhVZTJapx6vjxTfceynwqesVjuRq
kZXHh12WRutrQp1Nvv2GpNus2lHvgd35G/3CNyqAZhG7syydckE6pTL/HkW7LEwnXzcrqtfc5Skw
0e2kB8A9h/IYevQDMTfQUhThWYqlWbYj8zLY6ycQ0M86DAg2vrhfplWm7WZ8LSgVTaPL9Ord7o2o
yFdtmW3MZTaDDTXrjtE+5HAye+10s00sd3GwvyrGy93PpUxMtXOjvBlvMEy1jHwz7eFoVr9gR51v
zlW4TjXb0g1H4KM3q16zL3tnY9udKflKJzdKHSL4A8Ju6w1YT2/z7m5HDucYMOpBNSPOcYBNeApk
l7z+I4TNeHI0Raw5Pc4v1ZTQIlTdrUshMO/yUC0jKI36jaonLhARwmn93RO1L4aI8BhG376JxyxT
vTt9UcedOfzCVEG7P5AQZ0c6WKagmr1nk/dmJkljhEDrZO9ExWtJlA9SW1JhN1FaAjWSHCLy2s/Z
ADu+gGOsUcWcNPTfZu+/JiqjBKW+AaUIQ6bfGHHLelM45KtbTBYQzsNwZyyIEQSaVaNOkakOIUda
JtReqI7UwjBSUrjgqiGk2An03vx8yMKiF/4Kguzd6N5u13AcoI+IC0CHuLul2f/SK4vLPuM05Jik
gDzxBHGK5t7bm+aR34o7c6Mmb3tv0Xqfn5Rt8j9T3oD+9D5d/7Hr3Y/Hr/0vcOq4P0tvtsFLmKvM
u1uHGSGI4fPSu9/4D0TvAq69eF8fv+yI65L/15a4bf2t5WCZ7rqyzMaMnhI0Hm8dLBoavvfeVmru
JCfvs+PPp1PcF97nfP75ufaHGy/a+o1HJ/j2+TmHv8yfZmoOdEl1/M+lkl803ivNJTvce5h93KXq
y1Uz3n+soqWPv5Gvj48PSKX8wdEbfDzUiv/lgweK7Pmpmn3N+Gtvdp95F292/OUgvJWz/+m0HJT/
mrIayJR9bs502vYoPMZ8gVnzd94LvmJ540Nd4GveHFEQweDn9XUVvBK79WiPOHLpyc/zYN5Ipv+0
SFTaf7VoZbbGZrdjGgCieS+Khkzgb/TgY/feZBW9P268qdSDzL1pFXxOH59raczX/f390XuwvcnW
e2KA+TFVv7TtVmv5T9tu9p3ZrfO2PdC2YlgNSTibWJD1JTb5rYMP6De6Lz+Pxa/PuxGJp95+sz3K
7Ozh4QQG7ztTiB1hI353Sqj5iLT8Dne5OfD/08cbp4ixr8rLtuaZMv5vMswQtPKakytxXe6rEC42
lgiJTuqkbM+JyFHziGCwcUFURFRKDuQTsi340zfL+7C8UaNe5C8gElOsNNtrOMNdlhYIn+Cp63d9
fv0CI5W39p5wGiABur7tmX3yPnkRa/LfJgTGvY03RMSq4ZAKm0M4i6MyeW79Z3Ai3tDx3g/e4/PG
I4jP1/MjnF7eMzSQRC74JduVpVL7r03Ah2PN1/znMffbXK/uhpwCBBZgK2G79XP19XX07qidMJbd
CtqCl7Tu5xl2ZcX8JHRuzuHWOXU6+oYVNZDheSN5GIEpb5+23sUvZTBK7wE0tfch7xi7B9Ai140H
EOQ6ypTWVotOcJKeDNkZ5LAidEi59/S74XTjPT7u1JRNU3jRO1l0HulV/pg90/X6td9nk1ynuWWu
RPCyc9bqq/A/HmZ3Xz939v+ztXuGblIEDhv6RtgUZgcMpM3SIsfYg2vOI4kqWEzePhGVredNFzBj
8WnjTaeQUQSvZBL6tXdHRCH8+mJSMu8jVYX/YHgPDx8fs98c8b0bq+D/Lv1/2ncjeqwyr5v1msl4
6PogL7y3xc4v/cUcHgWPk4thlqicjFQZbJIXENz+Vf5Pn8kyZFxfoUzwycamBBGvwkdcI8y/SLbj
DIPxUn3d0afx/a9iHJ3t23X0T9NvJJN2cJfddsnQSvQwncvGgs2MTUaurPfEYpJNh5bET7KxwhcI
JriSTWeF+vXiJ/lbecnObRTUQCE5nOqpDZsQISzXsk+Dp1ahjCUg3fhINq3cRhZiPpfFS9IGgyXD
NOeofMZByGiw7a7fTg9t8Dxm8z27EbB3n01JUnoinyy9Z2/c8x7ZkxTK8R4Zytp75vv4uQma4HoX
kvdYzOx6UrZ4K7fpP7/qYSe6H2/8n9eq8f3G/GdAb0TvcVXvLqloAyT4Auky3SDl/IPIiBp1JKU2
fk0aBb0FRWcRBi5RYirIFCJcTpuTsu7dCAcJxTsymsuf9Hwy1AD4dPp6SInIzUr93F73xsn4n7V7
I7b3l+7xpJe0F8IG9SInJlI6+iO+ZcXiVlarcEHmOTsPLio+kEvkpXkLkTlrb/b1gah5ensrFK4Z
zx6v+R59fp4GIk8+568XD9LVCOXrupjJXI/48oFD+fdIy1KW+j3bdR3eg6sT9W3Gtv2CrdG7uy9R
5jb+bzLF/X7PunYPJIvlUGzqb3XBNbd5D3c4MoWzQs6NAysTxeHiy/7kwHlj5/7p51uLgPXnn+8R
5DbeXFRP2c2TN0IM3uKPjrpH4bsEL7Dhov1w5MH4EbJMn8ecGizG+4N/T3wZSfTn+8q7f71nTxOG
ZjByNeuoMyLUnn58/KJ7fL/B/+nnjezsHbdp21DdOCJ9una8NoYGthDWUaBfPy8l6/ul/8+jbsRg
tms7qy4Qp4jDB1y9HEWyteV76b3Y3gCWZ3VVEbfeCCHgem+ZiqbDnsfZKzuz8B5h5Hh8lHGTrc0A
MWAAMv3fBuW3psrv/6Us6m15KvPOgQQi3/D2wWqYj8+BICs0BUMNr8zXA/h3Bprq8v/eP462fVIK
eEfiuNLiUBusVBauwjTIwE0sFQTtPkmYCpIMD4IopfkXbDjk2HiJxDJ4ge+cQzrkpz5VlnxKs09q
/+Drnu7hRML7lyqKdnvQ9SUH3ncUucPhMvjtsKIAgugG/9Ud/t883ToVqszorS0DmW+OtDtyTP2z
X/O9Nzr7p7BWxDxG2qSdgOkY7gP5HZx2wSqBbdCHCFVZCiQon+yDg7JpN3hVJX9FXjn/4/T09/1K
GfAPyB1O4Sm07/bB6SkdQ5UZpa/tuxmdQnkeTDvhgSc/WTxMj4ASTlIMGTg6r7cEknpXPRHznYC7
59NdwM37y09KoyXkhnM9A+bXT/pMHqLPCNk8HFQTkoYVHWtPj8yoCaWVUhtIfnUKs4S852hJIQIK
KvQhlA+siVxx4rCCpJSxP/vwKCerpEhgOeOr4dZNmL7mrxTLDI8BOnzCI/iCo/Kuof17PjvSZLTt
LxDtMwQJzLbX14mbyqt92vAoHt237y59awLdGX+0D7T3IrnwQLnh/qsaHjgRNsOCYZe/p+B36Iyy
BN7W4dmXgTqoY7Dht/C3BKIJH4Pli4wcJdpGfybkz+/sCTERmisDDQEhTz5yRyacn1dJj6RSCj1S
f+BMVmm4fCkYDWlq+y6jU2GBB1nC5DFE8qRuvxeZfdLJVY+OUk+l34a9CPX9oeXuwCv7+NX5XW92
UulY2igDqPfr4ZkhlVbIQElvYDEMjXcZtCbcPWj8f+LqNoRhn/vIE+R5Z5QkdiPXm32dCgG9iHoc
3KsXnYbymws71eYuZt+J2nBJEoHZl5EDW06rzoGYF1VCLup4pIXyOgxJdgsBDYTgNHgU7GnhmcfY
T6vp8UEuvQRpDDx0cUqsMI873ikRIQByOaTwRYsMIMsvTOM0NkJNFSFk6GrDp7uH0SVw+qCvAgqa
RWlMKHAOfXtAzS3u1A5bRUI1iCrw0B6ltrlK9/lcaeylQ9LlqVACUJCNtH9+NqGykIelscC8VtML
XWlVncj/2/GB/+V+Th/8WEDGBP0BuQVXfria1kmjGh5XL5YR8bMkjRtVjtdj+dwIyzE1+pIqsZ/o
Plc01/Fp1JIRhTzpSeZFC/WvZfTnoX+GpOEx0uc6qWnqibvzd4v1nCoMfNL7gtIejw0hvMT80sLT
sGH8L4EYcl0fZxejQ/aL3Pg0lBGimR/O1yExoGFnsIspsMxk2TcYcCsksS/czakkRvftEGZmhmQz
XfblZ53BO0fOg/xWU+idfAKyKIBVsM9Vas3XOdJUFWbvYEHB0WW+fKcGB/mHHgI9aJNzZAxBvXOR
xWxQxTbc9i8IdUiXQ3uwUe6jMaAeRrydUYnqfhftIkgSojZuY/jwFAnYah+RnDQh8xt3zcx4w5wN
tJgQhDpGx2g3285AVAfSFi4OjXgfreE0kxtpcdqXM+PPlWDqebUDGEADeQgBUhSslZKDhGrK/E9G
ariPTkTaRuXLui8HDslMfJ0jqLuIl/LCFwnwi8fRLx4Fi2Kwj3J+hs4YCsx77qnW/XawxfTmF/18
tu7vIig0ZiRe8Hx5bhuTxxp1AnDzIVUBON2k7ZgukfQN+g9CQdzRiGkQiz7nBiu1maz7jBe3gD8g
khOwHaSBNF+u4RGMJ1Aoui3t0WI5Mgum6IjJtmEUGUeSkYA6crU2gPdIWQMZNnnOPqIYWFCFoBTl
Sp4hA5kHxmAVanF9x525vxzDNqhFKAwTDMGo4HrBUq75jOsfufZxP2oHMsRcSWtyeTLvpevScedh
HTRxeW0rY8YSNwNpO2qd3GJPU6Up0iRpGJ2+jrkxkFVFdWG2cIUMEF0g7QO55E/LUT4rR6fYHeej
TJEsqapBHbsBtTfiOgZL7G+TvTr5hPlGx9Ad7dUe8pFjSNQ6oILicK+APKJfrhMKfnvd8KzOIWya
UTcE1xjuhrgZUBs64CPz6TbRQ3nBysUJeD1wg21AXJyDHJhRtAso2cQJs0qgW/FhNA1XURq6CmIE
DmhjAhmvp4ddXlT+URRVRg1BdQkvICJpkxL1pQ0EHwk/TQApXQAXBfcB8ajSO2JGAcGbSRGtOH2z
iLuFJAwA7tSCnTIiEhsUOKSAXD2V0y/Sjrl343PnmARj1KKuIh8klueuwwJvJvhJTisHVcjyHU55
nOIhaklc31NonTtRhzQiBTXoMBoXWrdXenjmKdRwCMgugK7FVDZPMRm5NesZH7xaBqKiWIoEZVpu
q3LQGRqeaBCUGfWpNcnZU4dZQA/BbkIYHpzVUR086X2XWemGkFSyL9NAFjchBdoBWrTfjTOQnnJP
aBB87h7YCVxMKHRVhA4fU/ekvwvIsQ5W4Qv8Pxy9MEIxSfICHU0DyoH83B3/mTjRvCBCuyozABVC
zX9vmIMSY1Xz7YgeBnUg73fJIbBxXF3HgL526T98RNhQEEiCfgVuiSpGAkB0Qasla47zUo+IZqEp
oW6xPuSxuwCNN8miWeHnquRpe8WoudhYXa/D3698SPzwlaQ4tEggjaGSUXCSJRozZ0dnRmbtR+/k
27B+c1qzTnaKIHUAZwWUNpCyCU2MOqLaVlHJ+HbU8dFh47FJA/Ig6f72DXgszzh7X2m4j1dAajcB
oTlaQ4YJS48pZahZSv5aWT7eJ7JiUZ8pBo2aTEdfx6k/Iy3dP8dVtGLmnFAQwLIbOomAi92oBSxM
ndbRms82mFebiDrSrHJ4QgebyH2WFSZQ7M6QXJuwDNcKygy+gwimL6fRYUYNZB5+pnkd7kGLWYlU
JQqWg4Mv8wAHn8esX9ffye8NiwEJB9FITnDOEkZVBmSbtP5Y8MdkzXGPfNKBLCoNz5TX6vBzqojt
X3VdMnjZyacwB/Ccs1+lNXWU9a8GwDib5SHmQMRak+s8ICqRwyqUXS2t3oYpOGaewQyvZAUENbtS
flMEJtjnVXzd1wk1zjE/dPa2G50CXQHGDIG4oieK7tVetTIT6bEcL/0e+4ddwTOlpYAn2ZWyp64y
hLuvAtJofD2EFSyELjsCrRN3kg5zJM/HrGE9wsPpU+8lWvOe6qx8CuZbyZqmMH3ERHOXesRv8JrC
1Ep/XFXwJa8UyQArtSJXN4aHPF7jXiWxJWyYB5vZIEDXv4RlQgl63DwkALNK5WX4q/gAirureiG1
av39hIQo1jN7nTufB6vo/CgjJ+O3we1CbTGuBQ6tKLzO+u1NIK0K1iFcK/EqIJOLse0OTw/rqdzb
kOuUEVjsRpDqkbiSZf2TJ4YExAiMXaYd31S0jZBH/HwYiGxy/R4GYjoyp1TPQZo4iu9TAoh+Ger0
TSQqaHJaWESw8fKJrILiXuZwFfTllvCW8kdlRCkhtj1iDhG65caQh+GhQcVAUMF1haDE3+6787QP
T+k8hfxTDqFO1ASmCAAOEJcNJdvYDeB56Oc+SkdYIqwPwVT2Aq3mUTC/0RMKpwXrIe2GmYBnnwaQ
pTONJZOXs/QqFkLJwQTDRR/WP4af37O0YKlmQ9ksWSYX0W6r2QppDMdfkIfEfhhfcmniLWvrQNdA
x/qXR511sOpXyBzWrlojDuoRMzWTVZXzuFzJ5/Kuw5isIuibWJnsf04hVgZyEDoYTrgMicA8Mm8k
pyY9tbwzFViMYB0BzPYpDUZHYNfEZBepDocrpyF0BnQONS8sJoCKIxkyK2IMhnZAqqYqk9zvJQ5D
37mHzgpJIjOEFGFFmTGylxUucwjLOKtRDwmjIgcZKOZyP8kCVncoMlUGDSkTk4eAc6BlAuCjw1Mk
k6LxXs74A2dJyaq1qO0DZ59/Yc23rOEq0lUWdyKLlU+mZHLEA0oqXQR7z8JkrZPVwCScWZ9y1sKv
Gu6HcF0w7SIdyID4sHwzltEDj8fZUGMxYQviYIDVaiCnGsWNEqoTM8Gg1cMOi2zPCDJmrIUDp6Ie
kjDI/ZAjXCEBD9llaCqclrL/Lsk9PYZHaCBzJytXpOY6pAwyfXcZCyQJUk3G6toOnoZXcNDFO2gi
o2CIZO6QwZEhEoT9iKSNOHXok/QUkhBGTM5pWZsUebqOtRl2RvSdNSAnofOOXAnKxGZb2P477BLI
YEjP+nvULzvaJXZEFRAu58ThBcWaqh6ocsVvRWLv2dRnlBgEFDeA+w61bJ3I8SbK2zmEhpTB2D8f
wz1HYZkwTLNd4vY7KEHEgJgkJjiUzpC0d1UptlOoaTkoKOaD7UH8i3x8USpt9NHDnaag/UVZAHqF
6r9EcXRl96LMdJ+WMH51aK0Mg7TDRCHV+MpQTWThkK3KPmxFYUMB6aBw7IDVYoCEZXAZQWLE+xzV
STRerJ6wRMs1FBlbKLAdz0b3lgk+MnkNd2LZopjJvWRDikiUCUBFpBfiv5J+g3tTqMT9DeaByBuq
wzAVDeKCheKLNg77LRHshuVzYurYKgh7FAUW4jk8saVqTnpi+Oj3VGcRG6ufhUu1jg6xbE/IK30b
1VnuyXjTKvI4fQwirAK2LFJKNm/psxG5/oAUO6PEtv6WqJ5zNbDwyfGO+liYMRhZ8Ylj3+STDLMd
5g+eaShx8YmcRK0noVbsF8aeVpAcg60hRpARt4xdFjqqjfejFQLcQDMBuygjzaKD7zdBTVQdpCaS
MyJDz+tE4v8juYwVJq2XvlCCGzNCjFwsR1aby3MRRLS/x6oQqc6aY9xBOdNPuL+DNLFYKeZdD1FD
ciqKq6hKVKxBFIKJZZuSqouSypHGIS8rA6WVEUbVZn7EvlkyF8wg6mOXOWjYguhXPgceArjmfheU
ETlOrypVKBIaFh31vEImm+gfUHRHVSRnNrKLXCwWvAh8dIUD+4vaOoHOSb+K5NVB1lYjOZ9FMpM7
xWnJsvEODzCSsolwhoayOJov3KEB1UmQidQz4y4a3zml2e1y/vJCsomD1EJyrQZwrrH8/uxpWeCy
sy+0hwoiOJDF70WsJBJrgcF4ovQyU0FbuQoi5KB9QLp68iSwxkilVYxUfu0q+4usHGUxWPBUsnEv
6LeoaPdspwgmXLZ3usgTmTrZbAgNFizsAEz2BfsG249pO8W2yMIYWsYQblH8Hy0uBVL1WSzUfMDQ
FZPYZmJdlioe45glFjaSxU4oCBPbYJdDtRBUKApnBClCD9EpotyIlsnJN9gFYjWHBF24r1jxYtxX
d5jFE0r1XQ3lgg1u4p/W2c5GLFeISS1eCDH/5VxDF6UtYq1WGM5EGzHGNeXgTUlRTzV8Zl1xNPk4
pPBk4QLEYoJdnQiG2C3wobEJlpx32KQs4p3Ya1dLQ3QjkeliJZK3DqKmO9Q5X4T+XSyEHs8lD0I6
gc1XsQVgVRVtT04PRRIiK2XD6SxWA8Ukxj2lT8U2tCNKp3GfkvNU7B2ZBRHAOXaHSPZs7kYHzjRx
r9sse3G0Lyfoa+o4zKdYsogu+bRBWO6SpVd+QP2SGHKWoaCsQ9JT0TdINAhxr6Mhi+bszN3EnaYh
2gXrPqNfMBxO1rTywNrasvnkyefhjgMEHxunz/WI4PyzET0H79329Uk6lN0sskMkC8UxjaEeuNcR
POKYAFKF1SZOks3ViQQSmhnCaTOqmEMMBa68erUW8BkhlnBiIKzFwXGaisDC9ffQxftlhN1A3ILU
xBEB5olLZaVyPtNlPnHErEcpkUSUNIQAlLu4rRCUEaIw6AQ5YuqsVnOUtul2UdM3cu7EOGEmO2hV
6OWI0bqvsdNkBEWgAB7kL/8EOBqErQCToPxALOJEC7Mp+H6f4hI4IXGA4vHT8YOIq0+8t3DN0svt
yGXtgAlnP8kxK1b7Bav9zM6RXcTueRb/l4wNzkw8yeJjtQayXzCVWZUSbKjZ706k4TmWwDJpGMu+
/tokBkNXsUlwqoW7Wc6gEbPsw3Z7j9dOBgeDExcDHcDFda8zhS2LpaVzSGaMPBSlsEYcUJc32rJg
qF4Qp0yzHrKolXlV4M4ID6QjSgXkv0ExN0MDIUbdFoQiThtk/nbRRTTA+9HHIJ6gX/h4lZhCUXQh
NAau4Fw3mhMhthi2Ay5YylLgnMU5yemZy5CKc4mvFecivMFMKluZiYWSjpPrgIEpy05k+i65INS6
DKTGxJHCilqJyeRXg3xEXsQf9wd3RJxxklLNRFlzOUv5CesAb6EPJUK0STIcV5wS6CFLxIFoDeJ+
tJk8nPT4l3XxfKNjXE829BEEJN4xClFwrkkPBTfCvR7SOVM1FEFS4esWv98RdzxBDRaryeLYKB1n
PlSlLLDmVYxs3su5zzJn2bN0uoinjSwqbBA8rTgpZHHZXCMxNZbvEM8dPm4JCuDqB1sgLn8EIsKB
+Jo3o7Spt0xSbwEmMA0SHYEW8iOKPqO7EzFGWEGWEkELv9ffEGxZYspiMLB2YANlxGUx7jg/ZVWI
qimutz9fDaJE6yOayEP+cwiITrPHFUchIYLkiUVMvuUka4NezgqS40dUZzmYUGNV+tTDFMWBhYnL
p8PTmDoUc8xJ1pUcXRx9qolqrufIRJ2W43MVnBBYW6lQJ145Jnmg46GSM/OM3YEezyKk+hN/TI0o
jg85JUXx3F7PXzDLnOPlnZzhYimRCQpnOIZJFx0AFwLmUTpZXp0R6UScZBJfzEZ/XGSryFb7ePco
IySOBFdZ0yVG1RLlHdZ6fhYd5I+JirEwFtciRD448IypuAbkZ77jFtvFJXfZx9pzJ+wMYW8Ghofn
QpQZaizKn8mlAUyovJOfs0iUHPEtHPhf5PHy6l2jNNOznZjz3UB8beYYFvHISvZxgYYCSoCOSH+L
Pj4QPE7yokwp/hvRV6BDPETVrMSk3d/hkEIzL1ESxCkFIB1hX/TrCBIcGVIONGYDrYhhQyfiYKAx
4DSC7eA3DK79PU7un+irBOzf/0miqndNdjB2RMkHEAYCI8iDBbAJgR4ICoY8M28OlEm9Edrx5hHY
s0fwtyEYhCtg9PMTZNbr/RUY0/VegVRewYuld1f596+fj6919PUB0AKU1tfXFz62X+Guv7X/Bqzb
gfCzzo6EzmtcoOJyliCsOK8kaIvQJuRHYBYpAACI3Ux4aCG7HcsltoaiWGzQzY8jUZQgrMa8xHII
RePPxg27Eep4lDExyUWRESuDGMFE7I1sIlKuQc1A4rLpZIuIUwZ2ML+J5P2fndREfXkra0C0UvEl
4N/DzkzxVKVMrCzVFR4uefczBII0rr9i644NHUrXJPvXcUHrd8kl/Ht2N/Z6WbaNtl4QD0b9k4MN
6tCh5nI6LvswpRw5+ajvOV0S2oNAy1HNKSqeq2xsgvn+6JVSezTFQKAozfhyb73trXFDXjwFmlcD
Cm7rqKLQxrzl8KuCXffK+2KSUunijXpDRGnEzjDi4zhDTrvz6WZgj+E6uVBlDWt2ii8Ilo1Jjh+q
uaqj/0Paee02rmXr+okIMIdbKkdblizLviEcZOac+fTnY/XZ6CqVUQL2xkL1ql4VKJGTY475jz9I
G/y0VsqOz/QaPwfTfA3Hh50eY5SJSNQ8GBNiK5xVgJZeMJvhVCw5E8mcx7usnBQbfSvRBWHFeYHS
riy6bGI9k3rBtjr26wGbJb3fTlmXHCNHcpu5zybvE2Vt0WE5dipzvrYmzUu1HMF8ef7sz9GDa6/i
U8Cbye57iiBa0pxzngPsj0BK6DOvGYWqgFSA8BYV+Ya3eUOC1tRYCSc2hMEOLxGki3z+nW4sjgLO
p3LgJGt/lWveDEYd7P4kYAFtiJ+OLS6tV+GkvQLMTo2vYJdcaRdXI8BjPCorKiH3mFNN2eBmwh/G
8t+AovRaLBN7Hz03uxE4yT7NWbtBBrEENKZ2VIsC34CX0ekosLNnsMspf5jckSM/6NznoIqwncYG
c11fhgOxFquGj0xLDLFo0V/Eh+I7XXEcf/jWZ6SgksM+R3s2GcfWIi+euaBTwrKuoFTly/7gvwyv
5lN8bPky4VFdViBT/DHoHeheKHv5iVRqKqu3qkH5o7W3oY/fS3hfHRDp5higL7RfsDl2XRNyAefy
JqP+GczBu2lOx3jWLszm2RhwvpqSRQ8ZAev1Dbo3qjctDU8S0+4tKOtOmLc9Z1brS3Tx9Q8Wx3YV
Azmls/hjHCX5ODZODCZT/37zfome/0tq+fvFuymrLSYrgxhlyr7G35RkhGKGkZpUYczLrhLih9Ss
zBpF8dJgwKdP63aasTESlAjriy4lnZac+8NJgT2eOTNof5k3xWRrzEIitFTen4kA4AJQnqFMfErl
eQ2HRyeyEvuvFcImOVjUhCXBGkqXBeFJwdrfOvlStXaRtKiDmSbO4uTBL3YdjiSOsBuat8SVyCHD
NgtJCragExFDQBSt2TonIHcWw8hEhsqIAAzfmcjR+Gmbbl3zfmtrvbzD3lJ/rFxIe2R0NJKJbOvP
ytWEYSxKXRA/BPWxwo+7xfJlgNfZnbFhkH24q3hlYrVckucAwR+JXR/PM20ddkf8kx0B1gvRAQ8J
zSGHkIas1V2eL9tsJRMoJTxmxKehbzDnBfkzFp68TwanDn3t6fukeHa1las9ZM1S16eugjvsZy1s
ROuOVEj7U2jyn0WCfEnUTTTqf5sIxIUg5EPh6/t+Usm2uc4esex4MT60F/8tXxQP4s7fVCfzG/sS
fd2e5Vl3BEEje9IGzh/WwgGhGE0Y/C2qVVuugqfkiYkDew1oZ2gbvPvGqzCindkEWaw4dnYIjzhj
Hf693H9Rnm+Xu44HliEjSDR16Wa54yKsKWHVJydCXCktTKSvWNptrXW2vnepPxmi/7lpBr5OoqGi
K5T0GwZhnRdhLlWBs88I9sChmQn+oWj3xrBRk62bvVLKEph9NIj43dlBsVW1ZRZXd9anpI7Xuf3K
v3+OG2at4UUVGlZB3RPCWse4LM8HInAKnJMmXrn0rCV53VkxFV+YPD6QgoSV3zBRAKnaucv4nWD4
D/D9BA6ujVeO6GINvFCruffVkb4H0sFklsBOaeTlOuFM5GDHbwH9gCcUTBD0moi9tj3xXb5tYOqI
LTXmqAYhhZOUbFiI2u2YUqsS8FnPa9ptcFNUPINdSUtLn6fiPOuW5M8kT7gFFKTKqGO4l8dJRVw0
8WxgSs4AgyuxvwS2dMoPxgcVpbxWHI84cbSTCqnNJ7ugQ9lIbRl7GUY90Gcp2iFG0ZN+SzQi6oqr
K9BYzCs+A3go5sofUoebzmhsS4qrDJmxIIBiOlDEgVQYRYMEfxLn5A7TluynU1sSkDzvg9VQrNB+
C9luIGEvGa9CGotVTzVckkbDQuxXZkV9x7VU/pOb+T/rTbFQjYqiSjX6sxApShN5XhXzDGGqms9V
v5d4sQi4StN9LS6F6oU4mrA/dQn2uqQmBAsxXwrdm4mVOSdP5CPinqo/+HuiL//92t1QJ///Z7N0
VcR2Q9aUXwXmt+Zdr8NBgjis7wUMAnMclqxYn0eu8pRkHC5Kd4tbyLyTKnvoSFPFwLnJxA9BlwPb
8ElPCHwmUo3y5Tve0ap1NIHhotaufuet4jw9ehgoZ2az1fltzdBqs9pNyMElXtvz2B6wZC3qaDro
5cIcpaqyOVHV6jETtTvv2k9vPII86iTOwhja3LT4hub5DiJsCKrWOgmfQwbr6q6W0VOY96wGfpFN
b9/q366l3PCw5cb1JTJEi33H21Dg+ST68I+wNCE5oxBOWP9PZdFfZXyAUrUrrGYyooTbHNhSuw4u
Mz5Zm5sV9qfKzqTXGjq7wBVakJ5htmM6QlpxxcitzuYlCWWC+JWZOzfrsNq/+ubKU2vUFxgJFXhg
agUWhi14WVvso6ab1bTACjZKAUhtj6+WYx3VljlngmE4FqUEDhLR2RIgbwQQfPRyND7HXUimcMwS
vPrlAOME/1pm2jSM9I1YEdFrGke3B5U3pV0Ui6SdzLIcopNCwHeTEvwcYEDL/M7FNjonyqWialnY
WNJDGNlzqTz3ST6PP5PyTSPlRo7UecVd+fci/+kFxA9ANtkiZdqB205gEPuwsKQ0PkHqFycPOVjO
abWKwWOZXttb+xUMwz6OfHX1jhOBNNbwm9UgSaIlmqJiYTPyaw/47f2Si7TGY2QIT+ouwOEMcmL7
9AQO/+Dtk2+T7fTOcfaHpgc/EwTWsoKmH2+rP2uN2boBUn/f2RtMYaxpSUnzNpjV/PuOjpvxX98K
fSt3E1NCLvPnVaxM0NWuLZo9Cm0Of7r8FiAYz3dR/tgMp39fS/rh5cXP478Xu+kMvD51HCuN4tNm
Fzw+EFto25zCZnsctO3j951vdiPz/1UQaULwILJMHpf8yzPstwdm9Z1kOLk49iEttMsAAHqk6+Dr
dmdV/nI0/+sm/nalm6IUlL7llJan7aWLeo7P2aXaOmSi+YuM1AXfrp/cDZTJ8KBt66fugxrhvvU7
aSMin3luTvo5fytx2vZsJ7ArslH33Qc/47w1ird1Yp+AeZmsvarH6Nxv5U1yxiM4eycelH+3ODRS
gE8k3QYyXun2cC04RF4TSAZk2gUQ1dOzcGTJyntzn8+zA0rzj4xSxICPHOMnkrDkCst/u/7oHu48
8D8Bmb8egX5TQRM1kfRCz5KTBmwE3k3yrA3JDiXBnQv90ICxH6Aax9FBxgjuphGUsqAg0jpPTvQh
KDXjNZPcqbDDz8W27q1i+YdXhmsgT8InXlJuLUmUzHR6yY/jE8R++NVMbEHLGaU8gXwx/rvzzX68
2minReVRUMjffLNUGTrfyCgDrnmpYpx5p+lbKJ2xyS6kVZvtSscmMKQWpHsX/ullxTILNxGRc4n+
S1Lz2+ujpk4aNXIXnuoJxPstrd8k3QOQz3Xmp+V8tA2YPROkee9tUn9osqjw/72w+mdJkpLaU1rX
i8CpoNbjjc1Rv4IDJgLha6kdPbpPTARsHZJStyavF5R+2BQf2j5vMQ1nLk9A/IO+LFdKzwa6oICq
U+fJW2cHYRq+VFjAzO88ox/OboROjHYiVGtDvLVPclLV02KhJmWOw5vxVrRYJ5wb9vdS3PTWsghf
VGlSuNNK3lj1W+4/5MPTnY/w001TRBXbNwz38Ocdl9FvTwtHQW8QYhblyPAk74jRCXYSSJdIRgZz
vPeQ2Pl+eAvwmGP5mxy+qLN/XlBJCkmNMo48w4NDP4HVx3f0RYii8umcu49wU3y1TwbjUcc237oH
561f+3sT69HkmVRbkKvhMRqlL+/OLt+r3yIBmgSlEI2IOu29Imoaeda5g59KVuzrsMK/Nb4G0pgj
TanEWh6sMicNkhMsJwKsBr70owOcE31LZ39VbeKduhrO5WP+mh+zZ3lMja1Jrf9UkaRcyL2XGIN7
kwJmCkpqLgGVQ7b1U/LRPYW4kl7yk7stTy2Y3Ruhj8VbszfOza54lnbJocZT/Ujp5LRCpQUV7J+k
x38/zp92ZUXDRFpXTW6tefM0a18SO0EJrX1gLjVx6lQAsnMhXLYojZTVv6/185P87WJjI/Lb0onr
SEqluLL2+fCgSY+SRgRvuNH9rZedRbe2RfFTSbZ3LvpTdVF0BUxH1bDMNm+2zKHUDLkN2ZxHC5OR
DUBdWTlLcdU/jAwHslVfyiWBB1//t+taN1CSUhmR6SbcWd24pCoifKSH9TLOA1yS5qm7EtOdSyBJ
tPNL3OoPQkrqyKWCWj3cs9D7qWgoqDs1k9LBQebmBRLixu0CVy32VbnGkjBIoS9qV5VEI+xRZrp7
brIAEIDp+7BI9ZUGKgD8lN45Nko/tZmYI1qmScKhRvX48+mrQuIokV6Iex3cOkEeTVSxR3554Db2
YMI1hF1EvFrQP/vmLiDuyesRf/sfTr7uqjst26+icdtIGQBHqoH4FSvhm/N1m2t+nbWhsieDg/M+
OlBNmGMmXPgzE/KjPlHI7MYjj7cX/RmjNXOrQAVnLMHMu56ToFNgGIW/PxMMonzbZeuOkYdtOZdg
tDJ3DTca/m75XDPnEkzkYdu2qw5iJoTV7qh3L02FJ99zkG5c8VHPTyRm4oPm+lP8URs8lp9kNFHf
nAYtcaGpc7LRfTSaJkm9E+95gGYA9xNgBW6DgryaMyORvrO+f0qqB7BRyd+U3daql+G9w/+vnuNf
N+5mzxzPCQYPJnxAEEF8+Xu2zVb5nujpXZOQIjYzsYlr9ywhXFGxT6PzTNe/5EQ7OEJwgvVHA8rB
IGylt2QDqf84YCsxi+ztSGQhRnkHFeMN9AbjoB17GuHY3lv7Euw4dLeb7ArASMgaOA2H3epKGp1n
iy89oMKzd71Xr5SfXhyWCCb7Bh6n+m3pwLxL1RM1Dx+cgjQ97dRzv5OCrCHloU4OoUtjNG+EtaFs
U40BDW76Q//VM7fqTk33mWI4XvWfWrQwRPIvmIJE5kXp3iUytdyM53ke8Opn9Zj6k0vSivTRCdhO
kMqkvPy7FsnjQ/nroZF8Q1QVvm2gon++er4gx1ZY+djDYlH4iK5vZrw0m+jD2mfsOaatB9MM3dci
2VtQH1cmmlSo39oKF63u1Q8m//44N9Pf/zTrYxDP/3ycmzXU+K4QhVIfb8VvcFsvs+t3+XsMosEr
mCXVfeokqX8Kn94X8c0g66/eF1bfxaV/0l7rb3HiPvXvzaPxwUGm+JBf9ZP8Ouzzi/A2HPqLhqMm
RP1349t/nUg7/5XUXeezP1UH/zW5kiLLvv1lXqyCGI/qUDyZJ/mYvRun9iC7tkAS34v0+u/vyy3+
9/2/rTam52mFHuqMQGFxflcX973kf9OX/GP8OR1Id6m/mwuV+NM9i080Ld5b+pER2KxwG0gtMr+9
i/AiPzcP6rU+NI8u+Xmf4jNnQPy73gkcf7TQUod4adkBsSaA8VBtXxmNukA1ELLwj3qRX5OP5MPE
sNKmv5ExmX6KXpIXnfzfl+wDFdS8vNSf8qmLpt57j+Lzu3g3L+HX8C58x6/tQ3s0P8SP/iMDeXpQ
zta5R6N8lM7OZXgXT85Ljsvjh4r6CIgMCw88qT9GTOnqvSXX4sqv9nda0Z92dksGINUlC1fRWyvu
grBHqehYRiU0Mr4yI9pkQs60GN1DY39oQWURKFAFj5VlQ7rZy/O0CdM864QDdmrKp5EDtMMhCp+q
oxxMrfqrKbZuMd1nb+ZHHR0MYoJm6v5u8//DKvrjU9yAGn4rq1lfMO4gHwqV9DhNL+1rPiVgxmEc
e89e56d2TQaAIh2VpoFj0s23dnTL9ySrTU4VpKM311bhgWXQ2O/Vg1+H85vy9MeFblo0L/I7XO0i
7EyTvdqT+5SgyW2iWVdC+dJQGbTMADt0TkTaDDUJz8wA0fimTKVV0R69zhV2EXVYyM7VywiwNOxE
V+xAwdDCeBPMY6lOg+iSq7O0xYYoUG2tP9TDMWOb4gRIfgzzT9md9g3oa6WvGgSzpiYuyVlrTO+Q
WUimNKilzbJwnqt83fYBI47HATjeaw84rU6MhlRUQd50Vrs1OrId1cc0LmZF/J7r93ytftiVuFtg
6CbZM7pxu+zlZOhMV+CxAA+uLqNZgWWfzFWykTJoIewycIT+XcDG+//X8xmDOwidGbHQmwYy0OIy
7cUs3kbmIid/PcQmT0FBajIlZ86dhJ1dFot/X/On1ce3YwzLsQ9Y8ja2rag6uSlKIDw0+7jidFDF
0Veyzu9BOsoPZyBVEoHuNE2TMM28WedyYMRJGDnlXpUPbvncxeDK35r/XCgM/TPmUpMO+p52zUwY
dhFRyzKRxIy1VMKtMdWVhXzeVxrRacq1hd2smrbqR1OViWCP+KDcZUygeqYftfBqBQWDd+Lk+FFY
uKKU+LvI/ipKnzvyXO/cwl+nt5sHxwMjp4jIFZVm/ubBpcIYY9DlyVYDU/mPLRMhEr+8w6A1TLWH
GgKD8DDSGEZrAO9xlNqDI+Z2/+0inLfsYivhZAQCM92MFlrj7+wu5iJ8+o9evj4Xq5HkKc31UeUe
Pjn8dPwP6TttM4I68rDX2mfh43qUgKzgfHBJVs6hYc2OVkqj68zbA85Q9Nz8M6q6kiUZlxMDcfBI
mxl5UNLB2nVkGiIzQfXCRB4qrffUzeLHDi5iBZV6JD2PioRmlpxHNcCo6BjJ6+g2IGCPVOqRvj7+
919SWQD8kbkKHxYBDQdrfozOhB3XH38+sl0dqDkj5Z6Nb9Wvun2wgZIP71TcehA+RnFdMYEujQRz
dGYx98Eu2JW/CHp3nuEPeKM2IlQKEZG42Ro3rZsQKaZYal267cVDpHkEil3Jb6+hQAu5LbTPcA68
btflz/++7g+vPEEDkqFyOtZUrE7/7BjLgtTERLB+7a1ivC6Htz5/1v3ZIO6Ukry04k5VU0ag4Xap
gvBwSbIVJAb6txfsI13ANXWbfvvvwmf97r2q3+pIQpDP3bF/pk1hIjz2L957921enE/yLgvex/f4
tT4O17EzMWngvsBI7nm+/zSR4eSKWyiViNhX82bnpXa4Ru3E8ZapO4kW1mdZ2ukbHwbo4r1/6L77
eCL2U+3074fwE8FhrPEwDqiBunbbtw+ZkWpeRKlXjql9giu9GJAfj+5owj1k8Ycjgi6BBDH0ksiP
uzXw7BLH8RTK4BaODRlb4zARP09bryMOXN9GtU7bg6tetbCZ9jjci6gJyztrQBJvPgSFChyK0BDd
UoGjLGX89d8AIlV3fK/zqxiV+livnJ28pj5siunIsrTx9dT518GcnDcafmzKcZTvjUWEwSccTMPe
PTx8nE4u1YSEgNn4Y7QqGNVMmFQlQLkfWJPCqRyNjEabBzjyv4ZDGJRCEacEwLQjWIP/0z2paFQI
iriMsr5RfoPz3zqzKQwoicltgnc8bRBhY3g4OliRr0Jn9AVdLLHvLIKb/X68KZYINEcggwVQcbsR
yqHlkPVdJycRcxlijdcG5mOnK+ihc6xIi+a62urONW9X3l8XvdkTB1lrkrwShkfpOHy6iDzPPr4A
ayWaU8tLTFV9uxcXFsQLWFsQ4/FLonfa9t8mQ9tTjPfwd6LNEsaXxrKGL/hdIoZhUgVT8MKGmn0F
4GCdnb+RcMrL1KB7ewEriL5ifGMXDQGPxKl8i6vkQ9n4PNAn4dKjFFgb458uXoen8uIsu6c621Xf
Oqm30To+YSEsMIvmvkhjPmcjzCokC4SBEjWJlBR2Y7RElsURE8kGZr7YQHw37+rW/3QDQibtFOFL
c00WAefQBZmfrbwlKVM4cFiM0dY4L+kRTL80YPTd67B+7cS/lb+/7vcNNCp7zIEyyZAeU6w984vq
7upw7WDM8hYfnGAqn0RkMD7pr7MMvtY1uXPCue22fl0fcACUELtwKLs3Fc5MwzhwXBkW5R4Yq9yZ
DC8IL72YS3IArOW95fXTIJNywxsOImsaVLg/33Sj6ypLF6J613DqVuNFUURrAW6QAHVIBoQwgSW6
aWKVdgQ2HmgM3TNlYsA7zXsEuC5p7Zq8cHseRqMs+uG5zb98FemcMuJRqTTRI9+G17EzOoQQMaYS
cHy6AoFSKS9CsnJNuEYpFiXVU2ogK2kRh8fpxumbaekc4k7baiC1RO1MZHiaRr1U4T+GWkGqrMDK
p1HRgwm0jYnV5JtCQlnVWNDpzvUQvhdbXUtnvk9fQGCCBn2hgr5tLM1omg0lIS7o2svvQRo2coj4
KEEPmn6F+efgVXafLF1pkYZrmb/PbdAy9f5G5U/4DkPlEkRNxhfba5I99IFJC6lZ03GKqS46HE6n
7aeGca3VcFa5XEhZh+mXX3IdXZzQX+7LgjFGT+xC4ZNthwFj+hh1eLiE6tKIg+kgiWvPQT2WXv0A
IZRGAuTIFfOZ4TbKhFwJmCmtaeeFY4cdUTURP6cNIX191knBfvCxA0s8wkMwaBL1aRY9ZcIura+m
ZHLzkqUovJSytDSMcO31iGBI9y07hbFi+4YTiaFsHKF6KoBV2/yaI6R1PUjfhLIyoXYHSrmE5tCR
lzp1pcLhR+ijqU/Osh5cupKBmIqSqT12cmvX35jbT8XmoXY/K2PeyGQnC4dCF9ei3ixKReecd/QC
CDaYCLjePFOmQZvPhWSw23RZdsR0me+awRTfqdaFXM+T9qz5pyo/R9C4i20MoFuK8O8aCGIiKRgk
fSagsxUREYm0yJ1oYcKNTXrXJgLDxrd17urNXPeUmR85c9XV0B1XyWGo19224UAatRymNH4idbi7
xu9wUGfeALHLmfedN88bkMGg3DhNu1PgIEVDMvFIOpLLc+WABTmoWmFn+7qwUHAMi5ZugFjeQxYp
YULmrdrwrA8zQ6regghZQQEZx4WOHOA9WqE1TN4tc2cWr7L2IPHaA3pOBN/dyRYejuFTzslEbLFP
M4WFIVjnSnjuYQX2VzWtEG14xmpcQIMszLMS7qeDHCPIZi6LpQXirwgdrq+RkE4C5ezH+7JzHwmy
4hn10lmIcSog82x8oWt88hUo/wEhvnnJDA2BonixVSCsEnZiNGardh8q70MxBShAQcKz2vvludWp
VPmGoGwR1ZwH0XlZGcuu20iXsJ9BFpNqW8FnnkBIc+6HDyHs5YfsMGjTxtr2ODa8pEibUDwhTEe2
B8O9Wbs8ONJGyMcupgOKQCw8sP7rp1XLHHqS4unB7P9sCHOpY9Uw6HVjQpwnWbUO5KmFZA/Rkzht
dwZuZEdeE4MdxZq35qxB4sPxY+Wi3xLm+XI4kphYsBUpE0QPHV6x3rvabmMHUBB8E0q37aWnIDoL
Mqo97rvImFpQ8BOsV+3wFoxn1DaZZkGyC5t3k8hZKeo2VYudTHwp8TCzSKYUET0RBstY2W6Go1yC
USCA4yhHfgxG+TCukXc2W19aRQT+MkvaRM6D5sxbj1zkelWLaJ473M8ktFYJ8HGmr4I43DoB8jp1
mQJgNmCNiv6mUwQbGHn+uWov9H+TIdoa8hXG6sTzsOTKvg0VKhVyUiTe2VNXwPaOopXAdl103bR+
atxzDBVfbcinL5CCWV+DjrmohW9Z/OZaLbntiBQi4igDYB/X2MjNRxg6MxFg1w+Qe7YFQRsliZcT
UMODJXyYQ7PvYLQOvWxbLusRlaxFHS/ICQQaLgkx5IVS2OYGT947abOCK8VWIdqO+BbG2BDE3tzn
dwYp6udsUxfvgh+tvC7Zm2SLGUM+zwtUCF07iWN3xrhgLhi7Oj4PvQGPPWWilcaveqjuq/qSELNo
Vp9dls7LfF/T58jUUr8gPXrViNoqbg07ayH1hu2Dx40Ef7Md2ZnnbHzWgD+Tv4wM2M7NG7u0kqOL
aM4RcdmNs0lUYCgdsxcDY3wIOZXbLbychSqRZOMsJQDiWiNolVthQsZzQcJahCr0WanAvuN8eX01
dfxtVW8b1Zymw4trLLerjgRhMISZlyFh87tNWiLYEI4sGJqJFzF51f2PPnzTMHaAKagPx0o4A5Aa
OlUgfUyTc99cwfGYC2WLPMltq1v5AnqmjDJOKJbRPQuIib10qrv6tOWdzouLU+A7TgwPhEAlWrU9
HZvm2QadnOPC0MXnIcXBoQcUlBCSRMibqKl+cB6SS5sv5WyLziBXzxwoWb0AR1QjpdzKYNN6j1ON
z+4V7HX+Sl04qPEzHIeFnK0EVpdVRRNJeovSq9I/519FjV2Wte60V1eUps6XiWUm3WocX3RtN+jD
0oUmJ6oItkRt3nKjNSZTTkjMtrSFyl+DI2qO95D2y4YoFbngza1ANJx2YZRYvaAbKkrkIibmWsFr
G13aeDf+ut+uqiLg7CWxPNQnMXAmqlPNYo/tlQ1BC5K1VpKDMmOsPdMVIBuJ6UW4ZzdoDUgLxxqf
SGVPFACwKc6rIlgoooOuOQtvEk2SoexCXpDAQqoeSDsZQaeTTDDntzMPnqVw6MOtF+4d5a0QvKkE
JWLAg8LExcI5ZPmVe5W3nyVgOxlpB6d/yBIM6ZJF5Z3Bkqc5rM8QAzb1oROLnem+EaMxqbHEYbVr
0VmtWSbOxlGcSd5/St53SINH49Kydzb1KofcKtEWtUTMdvIlssRpavgvIDFKPhdbf2EMzaaoQNo4
yklzdQVqPwnLB4kCUDRIdzPN9hnPEnllh6l8aqy5JcwS9VWktUv0Y69kpIhvlRK1afDpVea0r1cE
XfHuKDsRwS5M+bG/0zQTxvkxdL1ZwzymoY3U62+JjUOdicwhladWY/Q6hJD+GUWyn8kS3MnqMhT0
QasuktiKELN739xMJXuKoRUZz0M5bKt4P+iImaTWjkqOLDX9WNtMh46sIg1fEU2diuUuVMxtbT5U
dL4tESpaOWs1ya4hKoRKPhm3Bqd8DCDduyq5MjG24hYzyuJocWQxGZZCUjuYgby02iU8XYGyFgXX
rNFIuF8LLrpA2Tg7iXLIZHoOAwM246OqyfETLVuhv6GcZzCB1SyYFAa4csjxNoL5XxIpY1knJVKX
JoNBTUGAJ68aof+sSndmdcN7YKFkKwALObaFNR4sqkIkXryuTbx9w7MaYyyafUr6QWGMXQwfYcVu
oGAi5Lw5HWCWiqUIvWMdunCbxuPWohDQfGs4eMTVUtAvvehNK5rzmPik0J/1dTNJnH6ql/Ve6syj
GLSrJMHTre4ngnYwHPi7vrsW049cxI0ke5esU1xdgmSmajP6kK0bmHbGBl8a+gwuDBFa2U7J+0Vp
cQ3YN2FGhmUzbCXqW7/xjYcoFfetIO1VCxdVq+mIXYO1FscrVfyu2it9os4hoTAOlTHR6VoMthzd
QDvlmTNZyzdhkzzqQsiBI+o5/BZfvvHdO9Tg/kVSyn0ZM8n34le51qYJUcVyDGzpL2v+pgKH5o4N
JcNiO843Qv2RVYrtWNnRkxc1jUTu8SuabnsEDLYcnqoan66WmXlyyoLHCONWInzk2LRdBcMDgbFR
ck2yrW58ZYTaicpLIsIaw22gXIZIeDRpneH9yifi7X0aC5wH316OIeT7WCRk71pN9TAo1iJ8vSH9
ipjHaCT6CfU1pOgb4q5nn/H9bCn463JcasHeMNN5cZAqkGjT20p5cgzM8EWJ8dplbtuCswrPosvb
XdLnKs9Op00rSZunZfA4lHNdQ6jH6s+M95zXXXW2Qoq7kipufFFeWMnFpFHj8tHwXPZb4sVi+Snq
sBpw9yWdcp4VX2SqzdNga5SfgtNMRPNqJ9pO7NppkbwlycUxr6Fy7Z2lLj7GejbTXDzS6rfYgH9p
jvsBCpEunwcSRoJytxsY/acEusuoAkOaMaNdNeMzci+kB0+YMo2lI9bXqccGnCmPYlWvVechk3aF
Yi29Bhs5JBSx8GbkqPQUXDFgEbqCXefklyFzlT2YxACdlf+ty8/xyCvTHsYi6jMNE0TV9kSBhrCc
AJyNqkrZ27phbAfBuayodijRvFOpv1mjElHHolrwZ+NOqClYL0L5rdSPHDDHS4ixffTRBBTkug3D
Mvdie4AQU1rLKDpnXbhP2/y5eRZVtJKMCCSpnhjSA/1H2FykRuXkjYEcLYqGbnC8APcIjkxui95e
C890q01/CNJPWaU9qUOoNBpd/KQE9GlKZVsLi5CXxvXYg+upEc6rfh3F0txq+I8hXITsU4HrMfY6
fpXTveBVk3NAxmjRGRZuU9jcHNlhNF1/O6ozKRRaiORVlTmEVfTnNAkiaqABxo4hbgOZftDw5l2L
+1Ce3kPPfhjU6oCoLEVREhkX34xdFD0tBikHtmU9VHMC6SfqF96ZT9JBt7/hd9yDiW9gU2BBDeAW
UjJAChyvX6rG32BTUcs9K1GrFJ4wKYn8s6v3GLEw3Eg4ED2J9j1S5t/TAS44BpEQKgkwfsvlLzMQ
pEznggZWJFjiTl9THAWiyR2Y6O+xu6bzpQxZhimCNuEGDhaGMHPbtE5P2GDjCQLYb0NcmDICvIex
/j19GDPBAL7AnXV4gjfjjsRslMGMuFI2TaC0JhCVPrHCgM+K0HN252v9dDF0XUTajaxu+Lx/Yl+i
LzO2jrnYhaSQd76ZvXoRFsK6+F+oFslGJo1bt0jIHiN9/7ySEWhCH1c8p5jAUtu4yBN/ST90gTIy
XYFnqRMRkPapmhz+/RV/mOjTLo3sOosoRgMF1Z8XluVsAL1IGiiHS0dc+ylHvEtCP1tjHWJiSCyR
3losU9TJUrJSwCz82iEht1zhJzD1sfSl//WceWaWts5BVPeXrf8tetEk9COs06whwAWAbawhoU7w
bTUH+mMCo3rPTnp6KUPRVkxiz2k1u5dW/bIOjlqAOwEbGjTTBsY4PsC5gg+oevIrxDUFzL2UPRhv
cBHrM/gvUYbdRL0y4gehXTvZknbl33dJ+fs1MgjvVMnrI4tO+UtI1/DEyJFOm70SPDOHLQ51dNQV
YjXfVPSkeThV3aNTvqHoin19qiovggMyqj3GKKmrZ4IrEXgZ4UFX9xqnCwi13jUoalsN4KXXR0Ej
S0N7MajBddzbVvHQBmstfa7YWyP3GHfXIH2+841+WNp8I1M0xtxc0ghv3tg+DFhyZg6JGa+teN7F
nEakj7x4lstnX9650k7UNr26CbJDpS9reZlG685cSvJzUF/JEW+zZz97q6wXS3h0YC3F8Vugvf4/
ws5ruW1t2aJfhCrk8AoSAHMQqfiCUjJyTgS+/g7oPFxv2WWV6+wjyxJJpLW6Z8+QKKekfRxvn2N1
gzL6OKQ/3K9/g78ZtIkwoEWREcsXgeu3FbQh+7XOtHaWj4zOMXDeaTOhBn/8cHq+bQwzyq7PiknG
uUgdTPnbYwE0oiNVK5LdVOG/IeNHZUjv8igv8l57iKGsUOKeEvAmMQdv0F46AWtMSm62L6chcVMX
dccaDnV1kQhP60JMUo3ELqdoUQTDwxi+RFP2K1ANW+9jb+rXpLcjBxUW5QDW2776+k8x7F8ryPe5
hYKgC02MSSz29/F0IvijWoxGsxfH5iB38VsOd68uKieGOj/OIG2m4OwHsBk3OsAFNRQglCqew/xI
vwFvxPIqsMWkaleDMvBMhszV6O2M8eaV6c4SL0KWOs1UeUPKbtpv9H5v0ttlneqE8rMwYo4LvJ/R
/chj5UFgt8BCYMqppRtXBNGIB/rbkfwD9sQ8X6gSRgyC5gjpu7GB6CiNdxQRVfdMrWtGttC4ZlpC
pQMlsTIbWHmp9FfNfEon4aWLiGMewpUWlI4M/bNK5aWKBVKMHseAcUABNuXizgoQLHY7K3kvRsz3
Aqyfs2ihZEi0xbik6n2RxTdF/oGk89eRHZukCDUI7Rv2Bf9dc/0uVdKORRfCTEmKwqxCw0sPWyAM
SZb/vpEhwPJif1z3397s2x4mh2I66SPzKuEY+x4uEp158fMtpi3x4FEaYrNRLGRSph0R3kmyURvI
IROxbNhy5idOSfBIuHgRH/E30GqnwKXSuiuNFT9y2zXRpb8yW0x4JlbaU4sa5+ZyXzS31wpk5zVK
HidGv4Qfp/jOy/W7ZWEAwL0zbsF9L+Kwwrdf/WXE98PkhPqdvgFtzVdWvKLBj+mjZre6soUtgBmG
SmG6NOWdQJA4OQOtk9IwBvfl9JIVz4X2rpAke5pWCp5I+FJ/onSXRuilaftmgrHZzCY/KcZlC+zr
FDWbKjrQTRALC/zlRp8pu5qxy62zou190RXuyB7C3ASWbbQZVCryBXOXqCO9G/IKUivRP942sxlQ
/CYGq4iFfnhQALhuWzO6M/1NOgIp2NV+oppXQoBxkF3YacWOuF5SaW1rXDjWJjnBZB/uxmY9EQwu
lHbGra2yCFhs+gJEsV3Z7zXhM4y3+rgq5Qc5XkvpC1Nc7b3c5bvkl3Ktw1U9rPXHBrXwhNUG3eZK
M3CbgiN7E7AWzJ7y2JMPk/hphpb9ccOGTd4qZKjkO8TahdMzBPqR0iTOO8g/bjz5G08kMuLI6iJS
2NnpVlmqXCNjZBwt1ly08r53FbWhto+9vrnXBPgLOGs9p6TxkDyNFWWx6VjZTVKW0sXUPGWG6Zp0
tU3N9ourwTQ0mAmYThtdCiPl4+PfAw8xETdSDiUZLD4SlUtU1q5/ex5u+AYVGOFKrDS3zmNffG5u
8iZkoU4xLTCj1wBb23naB0Esxvi4P3cnU3ibO7qkx0XWkwTIyuD5ETTSsRqxEbGtX7r+oYsf4K/j
VDtd3rpBlD/nemdXOhEBgC6WlG0EiqhcKD5HrUehx+y665Z9I312RefoIWl1MSkf0riuDHLrHn3F
6cBuVl34oEibZGTgEsm/9KlahpbGUjo9142xHBPMQA3/qtUMCIboTQHOvqncXWF+TZEm5G3xQwX0
ta/+cTW/lDkUp3A/vl3NUm4msdZZsxpHuBDNAu0j2Ab2qSL3HaPMH/bfvy5a6OYoTUWaFv3bojVZ
UWUGoowcrPVG7MkTPOscTmaa/FDifyl+vx8XiWoaYkZqOE38ttF3XQynNoaaHKj56ia81BN+b1g2
tZtghOrWvAS0hjJzK826ryJzabSaLQQHST41Ne4T5QYoacjxj2pedERnwgBOONwbVeyN8meg4Uqn
8bRCdGcKRX2AuZF8x9RyG8inODnDhhgN3CGHcyR6av6rrZDfNk6TbMphn/hrf8J/vDqnUrqsJ0YZ
Cey328vEGeHB9RmM9zmMmvIHHZL2rTj84hjo+pxdSQU001n+u0F1/jhpY2tGZz3dxDuIvIG4hlBt
ENIBZEgAU5es8/RaU68w2ild6EeC5uEogp0lamMwH4E655KKdyMGlVjuN2sEMlPuSbgsMmAd3Hj0
JJ5izByb+2lPWEP3GpzyzU0ABr0iaaJsoDba1rOebx8pKwQa0enfWyMakL+sUDq9P6Fj6IPpW/97
mI1Ud1aVqdE5NL28vG55gkac10bbr0A9nFRzahweAc9JSEIfCOsRs0TUb2xUk3lv3o69epcFGLsh
1YJ6isFAsvZVt7wyeQg/Ejw8CWtBiJSsUHP4BNgT/VEvQDuldhnqOEMsSmuTMWM0V5bKqXVqqJjz
aPG5YiATr5PxJfaPY+5VxrYiFGKiNNuPySXC+Kf6SIxtg0rH2BblISkO1a/J3xjVOa+uY3rpp4Pf
3onWYcQSV9sW+pNS73XsPHyEI5ex3UXW4YYDkr9X8f/NHNk/ZOUhmI5B8en7JxxqsFIp9K0CiVtw
blR5wiaT1m3v1epDLS8NairmcaC++MmItomZ4ZPF6BUnItL0MN/Cuqze43dRTWt+sNG2bUDlgTfR
uiOyR4e1zYRlQVe5pluL2LIlBobz73MmlWg5fjZ7mROaM71e9p0Ln6PcsgFb+arpliMussSewxIX
nOGO2CUQLvsmLdvnXHVmMw7zkGPSrN9xQjtlw7S0x85aAt/1BOxyM0ep9iYJEdLeb3ehf+/Lm9wC
oXWKQ/zepBsruqfAHca1/ykUx55MHB2DK9eX1ryhmlxaY11BDwa1qY4+Vt7cGZhaY+eIslaibFp0
Ejo0R4ydarALEthJeShphe1WdqgoVPigj/N9I+KgY1fZqgifchpr5WxFd1nmyRAylF09bptXNVkV
DCcVJnKrm+Ek6bkW7gyBDyaGC5V60d9HRMg8SZAS/AZPbmETiSvptlXLE/uZ0tsatnOQBOp1Di8g
XMi1e7NsFeH2rzBzsXeIZXvCduFDPljilmYkDTeNsRHVVSDuMv0oJ1cNH97SSRm7FveZvFJgC18Z
14eMmMU1w1HDXEfypoWXo1wQYVH6Y1C2zpjTxdsiX1vPSrKUcDC2Vpq1y0tXgMEcL8UXBTRyERnc
DcuxeZXlfSSttHovpiv/ts+xYCYlRDyJTE0QddAZbwu8XbFh9XlVWyV/Ce+/bqGhriDSplov0dVJ
0aFI9zX8YckGf9WCxTzzAegV68dAXeuqR5FL0z3IjiHcicVGvL037SGngAvdJqRCdVNiAwtP5b4k
1Oqaf4ww5OC5sUkPJ0ld3QDIYcWxG0nOZLqKso5C2K7FyigdPfYYgWuP4m0hStsg2CT9qgHuUL1B
PagsbcWK8S93cR8dxfidllvCNoyJRP6kh9ik4RvevkjNYyQ/tUzE0yvD+CZ7HytQkzvM3AT0leHb
JJ+UYCsjwzRXqXiw3Fh9nZptrx6rYSUxSRRI8cDdAq2eDq/O5eNJg+uD+yXXvDu0/UkRFl20KRtP
BV6vXF7KmtujRdhvhjsz4lIuqHhHakppq+P+O27G0rWGX4nlhIbHLNgVSP4hKQYfJzKLBk+mfIfD
RS9FwIrlSO0j17RJ5xWrotvChJX0qvdsoDR+CaWzWq1y6xRpC+YBGnERWPcSiYEloYzDDEvUxq9X
jXjCeKqaoPrv9JT4z/VgosR9NsoHMT+O8q5j7WVyF619xMHaVoo3KnuRv6nzw5g9T9LVyj4S1Qmg
vKsuX4RkOdwxQ1IXvK6IFAOHKYXZ02LEA3j273Es8jsiN7lnrRElW8NjL9ki+hMHJ62cG77BxCVA
hm8cLOJ8ku4hPyFz98vnasTccZMyV4XtYDExrKUAEIhBeDAsRBAuMSICg/9nnFYzd2l5LPXiHBXX
m/6ci6+mxmZOdkJ14SZq9AVvlyguJ9KEaIHLMhbLwbpIDgHOxiYzT3f8SGtXJ+MMc+VkgxaGiQeE
SgtzOOPJGF7ZV/H8Yj4X4AA4bsx8XasHoT1myTXT9x2e3PIe5lSiO8Pg9vXBDLbU1Xm09+P7wPRt
IVonUA1q3YTxsPfrc6Q4iFgDBFUci1OH50Fe+O1Wyt4K6zwIz1W+70aGw+2jLGEeVe1CfNUYESr7
KjhU/roSlxW5OLD8W4cvckZ6DDjURaA7mrTPWidnERudSnCVYWmuKGpELPENxGLwxBZW6Sop83mH
c9+lrvnep6simp9uk3iRfhWoR2hNg/8sM1TKzulGHR86cdcZRyFcWxWVPIVZuJYAEVvhEmmfhs5s
bSBK0CzZs19GeoC+fCjkXdvc3ZrDjYeUIp0xRXM0jVfT2ge4sKl4YBvLihkmLSscFhGzMs9nw5ps
2jkRkxbJLePtFG4YDbEAWspFKl8H/+qrK0u7tP0xM/DQuYtQQpwN4F08fPH3t7zBP3IvzdUReRLh
Ss7cUVpG7CzcKZi6jLaMFSvKYv9QR/sM1iIEzGSj8Ei1XhyvS8gnZP9+BApkM3rijSBv+nzZQsRm
BQ9eVN+VwrMGiWWthU9GtpEAW8ZuIxjbzHpTGldJVsxYDbhY7My+zecqiLN9FDF0fu3wzJQ3/hYu
oUgeabrtB4cypiudm49864fC87v89avwNGagVaUcs/6AwcHh2rEX1ByDkXJnPR3jj+sjUoposU5P
MyE8WDMh8tKDCLG+XDL1Xv00MPmuIPjjI3zju7a1Pkmdz0eY/WlImO5t8VQ6z8x/ceAdVz80Ot/V
FH+83bdSe1Lyor0V+uxSU17jK1oK/M2hNBlORFrTnHHXLrC2B+Y03f6hXmzjteAirN2yI9ql1+5j
stH+XRhLfyv/f78K3/ApSR2KQr5BGyvgwdAJtd1WTZYDlhd6uVCfJnljkQjTeD82Hn9Dd7GaRsnI
yAUpjfmtGyuHKcF2pEE4uSfaCymZ5vQLVhP7J+vjL9ryf/s+hKiKgiBEo8EDjv1v7V/mcamqkZns
clW3rfkZLgJXkrDwkM81Voq0nAUDD0F+ieCX0A6ty0i95o9Mamx60RTVhZF8yngxpNkAE5iBO83Z
zImpCiyfRVbl8afr8hdIBdGHKMHIFQGEMbH674e+KXXChGKaztXI81G8+spGCrclS64Ip5IiVcWO
Rz/LA8APRUlGywF9Td806t76kHA0yfvnwVoStmPaFvXLW43TrHIvNVCW7gXlOBR35riBxZ7nduNN
9WXojkAp6JCr26buHnr0+1J8uUVrlYTTZYD0I9mWGrjqtaVHaN80AsrfpUUS4nGDq1MHJUixlVcR
kRY1Gu0HZsswWsjlAPEhMVsPWdeZgdAQ3lb1JlKWzGLT+KAM9gRTgiechZ15uK9AJV7VZxja2TEP
3ApOEEE8pjsDiMsGKgNEQh1BHPsllYwb3XaMpf79WHwBVt9vGUlnEmhAKZIZqv737Kdlk8lpF/v7
GAcaJYFJbNTkC4yXoCW2IQN97F8ABCTtnPTaauKTm9XNzVnAFfXaJfRC7HIF8J/Wte4tmX74fPAA
+QDfP6CsMsPTLVHFL/bbByxvTZKEWuTv0niXNRnJyRodBWERXXf1S2IYfMGdi/60e5tyYV3lw6HM
UPDFhF0UBOfWko3HDAj5g2Tep0W4bUTqPD21FhW3u0orOQzEo2XF5nbTgVMFQlnx9UvGd13D2FS7
KJHKnubvNTE95ikBmJAEi3YrSHRWqv/e5PhlKMlOMEChNQJiQWXD9ub2gQmHl/jiUtqOAQ4fjGIh
8wiLeNjX2Tt0oQq+AMqrhTAdkmF3M+K7MAP7F0nR0bpl2oLyx2Cv8RMUci0mcyXBCZX+sY3I2IH1
KzJwAFQNekgLN6w5zeCUkOmmBSc1gbotNlD+qFVL6tBBNLD6Tneh7tHbL9EhL+tQg9oA5w62whWy
VP2BX1ssLCC7129RTHvm1CyM9TpmS52tw/vcayBFkSGDv2MEB9mANiWX18KHNUjK2fDQMke7vagQ
R1KKaB3foXHmTB4GaKc1nKyS4IMbEcqZuRa0fhNPzcaC9UjGatSuxoYZSlcSJECthveYm5rDMovj
k4jNp2kcTU1eZ738aBCLQwsuaQQgU2lJcKYHbDnMeWzVirMbWgOFzySOkjqVpRBmjxtHn6Uvepzz
EaoIYnq6VNzBFapB4AqMEQZQn1rM3CivDmM73KkQX6W2uxOi6VpSXfRiQvTpTSHuUNFWOqw+FBtK
Ey2nUdkpFr7q0XBRknQlQQD2zXu/OgYIKyZ8atXoR8cydR6c/+OZ+K6W01K1GgvFis6GtGO0gZj2
5iZkSxj0d07wZtWO8J7hSsAdcLLgvLqhtGysR5UyXbUu5uI2nebGHikJ0UfcPcI+UB/xiUogx7TI
/BSFuNzIEYp1Ut6n9WNCzxsvQTqUCqxwk+oeSCLhVERSUG3j3hHsanUZGk6vHIralZqVhY9KuRH7
dQl7mYyBCBLVouxOTbEwKlxYupea0J1dC4kJCtHtoX001AXiNThaOHHclPv89tKRncVvk9qN2oAE
kmYzvYIni9jdgQEsDR2FxbxdR5Jzu9dOo/o5FTvY+yOxTwQS1eMivZPCvVK6Ue1JhZu9cZAvI6ED
dKr88oEJNVuJr3oZdxuHjl/tous8UwXnthMcqU49MXjG/U2GOrToz7G5RWjN/W2aa5yD5jL5dl8T
fg3B/sEnwnn0/r06638WLTB4/n/x+8I0fxsM6zW2rUgWo/OtWSfUvokn3jahuKSpCTd5uZkmKLQO
ZhtAHOqxLTYyUPvwKIyLpFsEhFH1Tjo6BCrCrW7hLB9qRiPxS8qUhWCbRUicUb9M0GoQ/mk+NvHK
eA8ewfJGTyMvSDoHpDJVoPuHXjyEm6zy0l3zBnXhg/ORkYdbOSNmc0xn6MBgIP776L+O7o/bXMP8
AbQWftGXGdBvR68E3WTm6hieFeGlRYE7kfpOoh/xeuMOy2HzAw0ufbghLvJmW2d733QsIo8J+yMS
afRuMtgm5Fbse8HjiFdAWySErmItkfJWin0bF3QCBTlFXFTRzqplXLn0cjrqGGtT1J5G3gtjKG0p
BGtGibdxQwdUE1/aP4TcTslPKri/P9dIbef4ChUx3DfsdhxvgilZcnCOGX1ozJV0eNHDRZ3W0OAT
5cyiSVh74EnwQi39rieKY9W4IxnH9b6Cf8mthMjEY8CUOYgHNh0xbsVWnjCO2KMkiRqXkaUS3StP
ZWRsA/WZnn2wFrfgHr8jMiNuPqnxdF6/GCVVu77KycDSXyXhaALAEAjTUyBfLFLPiN6m9072aS3b
g7aIrIfG+jUYjl64QISD7LYb0hbMxql2dN3DpgkfDG/Kwfu91OvedHLfV77xopV3Sr/3ha0SU4l7
df7eaQ8KoTCUU5kjlA/+JYRH8+CvUtjFdrJJ8EOYdj2RGS3SiaVSfnL4J/M5iZd1suo4MxA6sIco
q1OhOaR0w7kngBgSocnovyQQK34cliExA4sW4LIE7VNxkZgeYP2xZZEmPn52BpQXZwpWPU04KJxc
ehO73/RTU/ZV93+/vRXkzjhsiwb/+1bZ9Lks60HYxmegUe2oFChXww8g3nFaoALi74CkfctpW1AL
Ay7OFeHNE676IaOVKudqGL3A8Ks8NZSUL4G2BL7TSVoNVgHxRjMV2C1rYDp7ajgjXmi6xqEl2Qfk
AZnxAG95kaF3JOh5sLOn6S7+xTiO9r2+yz58AmXWuImYi4ogUXzGR2JLSB6TXCzKeXPWzjBZ5i9Q
LiEqKVThsNRfYLDeFkwBkMJbsCt/smrB+/gvO59CsYoho4xhhvyNUib2jVELrcGMGAMHcSEcieBY
4y/9pX/GLZGADqQq/BuqBPstWzEX3+CffDTQIRDsQ/1vh8uJoOiEzBvuqfXtjGUQEXHROSbv6p0A
lU3+a06bI+SGSLHZqmE2ZJBd0iXnsNfHaZGsT97jiaJt0ZOq905wLdkoc1rW6b5e3BP8g7jMHuzF
6860DxcijBYg7ltQIBsfrs10RLNB8Pgc60SO9InIphMymcUvdKb84Wwv5t+vfhS9/vXMaVTQCl5C
sGX4998WUyNJ66xorALZ0IE93OSRDsJNm62pX1EZDP5aQNoaiD8V8HP79sddLv//+35r75rRL/Uu
6+IzI5LyZLnVufvMNgE96aWju3qIV7QU2xRvIzt5+8nCAHrTD2//7SFLslAXewnlDDn2y3YJ1gZK
Z4dXHL0AB69zhl65Du7Cq+6ZZ4aUzqwpbAhYAEnF8jZaScvuMF2zlYI3iWC7X+mxBPTkFwajZNOf
53DXObwUjS2Bd4S2OeXFeEyXA9R9MtswFl82L8UZacQjEtIzjAs8AWa/kfmV5l+a/8vcn5Q1sEzS
19AUcQ/H5KTN4ZDFYf6IxFC9P6o29xrYGXdJbcNisj8/EUQxnoy/MpriI6/owUp2Ilu8v1abjBRE
ZdmdCTl4ZpzpqPx9ljaticTESOlZc5OV/hA/N3fRqicglaHK+BqshlfSUn9N7Axff0k/UK3hgzHb
sBwt4KOosWHBcI7gJ2J1QEYmcXJzpO20rOy36xwUlPFdzgbBesQyzjYH7pxgLBwKj3A+QqfMpbmU
TzMNBoTUnp811iiyHWnbHIvAvP+95hySN5+oZPGe8KJEI3nzy8IrgokL653zh3KJ9CIag4V/Ik2b
P3MG6+zggkrrTC3JT80fx3Bu9rWyr7ud5Cneqbfn951fJOXdfch2c5wIPmf8me0UwGDt2bBltmdB
y20HV1SZfD2RgjmvDXNI4WzR8qrbj49wXfjS5KXmH4I4d5gTCQd++QRJjguCUSKv9wqe8RXC7C8u
h/RQ8luvujv/Kukld6wwNkwNIt7MA6t9tzKz2WZj+QvzAvtGMhDdzTL7IK7aIWruBP2U7yP4XCTH
3EPJs88XhLGxCv4yCIJLFxor9HoOcyu21XYOHMpZYkzCvrEGPobn8Ewg0tvsHUMM3Adl01e23Dxm
OQ3bOYcU2UpAN2Qnx5EYohLDGSwqMaHwPO95jj7kzb375+ebF3MAHEm3prldzinT888+7x4bd/f6
SgDax2yVgVyU/85GGUjBMPAK93QOHkF4S3xy5w/ulJAIXnM7J8HK/HpFalLWwTkqbD4N+BWyP9MM
L2ObH3uenwF8bLeo1FYy7z/HTs8LMx6C9v3mcHjefDy07gcV1P+i996YL5NBGp/nHLLUKb4QyJoz
73PVS3vnkdNlv85/AZLk/YmM4r3mAO3MneNx57i/r3Sz5ev8I4/zJ32GQmGbjxdQc4K2GEgumjVM
LE5Dcpy/QxgvrzO/0hx5RnT4Vt7OOWkatO7ZrYOMP1y0pw9mGgeDXL/ADS75XjjNxzzH9P27mFbn
9f2PdRgbH02W5+X/O5tdHfJeaf0MehtnhZYduGfq1X0f+9vWQLgW3Ja6BE5ifjKcNke3Rhk/6/Eq
QK/e4LoNL1BOGG4sEc9aVENK6NSiv+os7T7JFgGai2qmx6HVU5JzilVE3X8+mgiVdWqEfFiSyyRK
2SUbgIuw6yDbtVDWHXP2iknRZCSH4S0lDZIJy7+PfF7h/zhwVVZw0sQ6D6I9//7bxodnXRtKuRWc
LdNrP0IXPyqU68An9J4/RWlIP73Ztwp+CLMUsNMIzsF4zG8HSVkkspfJG+wzDib3wvhWZnaTu9YL
ulP5qTPuOsmOP83bT9vuDCr/cdSGDu8e/xb8bOZC6rejVltVj6UG0LlGUvDEXm8jaiP+NbYf/n16
jfmQ/vVO30qyJvMTv65TrJOoLQd/WPpxtBghisT6p0FsK+RbvPLcuj0LymdAPi+UIMX6LJXaljQe
cyb3uQ8bJ+Lr4X+WPxr85KzQ76JZP5TWTzdFgSWF70j+UhBwJxUvMukcFUklRg0r12TwOJzq5BK2
5NXSPIBWplW6b0NtM3XdohXx35Rv5ObJLmAnwWOe1dyWN2U/dgxEYnRyVbi6VZAMuQOLgQjk7MUP
SdWtzq30opuojOorttS69GlV7U72i1UCZUqqT4Xfr/uBj2Ti4pBg0S5j2gAm/e9zLP10Nb8B+1ra
ohfquZrlbtxY9hGOkpMRHnz5YXLz1wmC8ttt861KHK1eHINa6XZJD19jZFO8gQrK0itSLwBTxLtW
t9Bv7LBEReIqjDY1yr6axiEvNqmC2h8No2I6pfWZMD8whQlpGhDdvEgo4HlHU/nJt+mvFSaeDfDq
DEvCreq/t3qoaGMihNjlBFSYwIqVvggzDZb3Sz/QUxIoRQyTGn2O/blsS3hb+9A6CaXbFm9dgsjx
J/rdXwY+aJotg2EGqw2eSd9OYphLYi4OjL8ax8LMjlOEGRyNwU+6IeOva/pvb/SttsYqO5a6SVF3
fkRG8ITpAmWtKRWnzvplznN+XAQgF0V3elqDCiBe65h1lMBAareaELHcQoyDN1KdeDITi0J8SuNr
bREkHS/MRr/GYX8nwDafekw2cKucjMskLks4P76VLJQiW3dh6+pmu25HxQmiFPsPSKrTZYh34Q09
aLux4k8j+LiVHxJ7XvghcrOk0t5otvKY4t50GJ8iGRiNcoSwtlt8Yy4MJoMtQupNfnqUjIc0TIBq
1x1mJqL02kOa5mFzzPyBmXNNRgNjFc3MnWkaHaJkVhKhY/9++uS/rnC/neZvPUTVBW3WRVzPJTQw
rBLKdYthId63RHzSPKpHY0+ECTTnJbqZC7RAdvwfPsLfpiAqU0JV0QGGpC/G52/LeT4aRlX2/XSq
36FuBo/5u3QRNxbxrcSdrfHOZTIm2s2zfjTO3dXc/uT+KhvzhvF9mf/9E3y7qSWrHetCMqaTfy+g
j3wCSWoeuIbRXfJK3sEONELpmCdL7/WT8JG8jUgXom30RpIjLTD13j6+164F9FIixWDin7VLltpP
wjY6EtG0NVfio7YO14Fu8+32uX8mpTL5la5x9PLr+Xsw01KKbnaGaDHBWSSru1mmGKsAdUNgselp
QnbYD/xN0MRK9JbwD/r5ew0Jv5kN1iVx30Ck5qHEUWu0CS+VOZlgLVdwFrzQH0iP8Ucn4RXe68KW
UNgzEQU4mFBo2ZCtjQiPdXu408Hf3nq4MJYLkWm8b0AKYCSpXifY8VsmbTtKYcr9OZgGd1i7H9Fz
8EoegCNeHmCyDQ7HM7nHeimg1fmb6VADXGQ2LgXpWwxOT13qTAfpIK7tsnPNk7mD4dD/Im+OjVPR
bBPzM6qL/UCq1qcFLfuuQzvf4LucxB5aVnGtKk4WeOMT221j+8s8hmkQ4U5lh3ftq7VpTvm5vleA
HPwFx370MTOxjVfUzCD1L+De0wIpd/Ehr8QtwRYLGGpEgWc2xJkLhjMPEv6X3Rq5goR7AVSeS3Uc
jsU6PpAUxubM6TtLB4T8PuAZqRaj51/lk/Ri7swl3eY5X3eevg7W5kV6gRfmIREojunZQsJgy4Vd
Ill59WnUKls0wfrQktqA7+l5+ozeMcLM+WlRdgKMbl60Txwxt93Fv2seR1gU7FifJGrjvKb9EOcg
/xW0+/0x+LbkRvUoWGaSDvsWBjumPUF5aOV8LQ/DTkrGnc8AQ2eahSntqhJJwGYKDHEzGBODIXy5
GVGnjzHKeIG43KJCSR1smDJKDbY8OjM/0w4toguF2wMWGSdMttxK13cm+mWjZXFJCuTnI3JmxvtR
9jhJdyHxBfHwJFtc7648iYVx36q3vQX7J/GJCZwplGl7yiN/Idb+UoXrXIn7DqgzYepRk3mj42M3
1W6txHeRNHpVR+MSdcuacU+hCfeKfy97VUTCr7rLzU1roa+uVlFA5y9Ad8K5YyQWWUoDVyeTNOiw
82GIPBhk8QVPYndQy5tdpvgbpttMzhdDqSxlGku5ewLuRV4LZe8Qmme8Hx0qj4U4s3yMaNmHV8mC
LNFisjogMsw0zyrNpWgiHigTrx92XXMecVorueJm8STDkFVVaYmWd6P2kCwLcLS+WvQM6fpsI9Ye
/KtIj5Yih5796mGCJWDqkiPsMD5cBjdprZsfMWJ2GT8eAYea3tjPSvaKsj1LQYar2JG6z5rsFjki
hRWfY8Q4KdZekhY4GUPYLN1q/pElIc8qDJqExTjq8BdYoqEAVP69Ye2wEPIEGV8ZPiEJsnWvbnPl
aeKJHavCvY1OMJMEYsGVm6eEKGTrtvVncyL0eMGoekaxw4pBa+9wBGPuObX45IdMsoRfxdQvWq5H
b0Z46ZNFT5+WeX4KoAQjU422ONCYemML/VvQ4j1f0q9y6QzE6QFbciO/j/XjGMHiJsgxU+9N3OhE
g91NNRF8GLbpv1AlMCxIFrgO6WWPJ4tI9KHs9viQcE2r8iGhqcqCo2XGrlw9BAmJ8+NFlJ90XVlw
37uQUxhBwao3FEcV2S57GuDm4k4V+JChLyYpWOkqlE7kogMikVEx9hUKzG6E2VVvypzWsy0YhYRL
1dBt6IFDHBDhV57jGCY7T5UI+XgAJk8NazVfKKF59eMX0QDuZUJgGFuQf/xPkiPePE5RPgXYylnx
421ambD4MPoZs70hR06WwrEs1xM9sVmfDQqnwqhXUmdyay4YMg54+MTIXP69yat/qzN+X1u+1Rma
FFpTEzOcVegJsVSJ6Bd5LnGKWQtEnQLrLQjU3PTb0C3mJR+X/WIPvIXK9S1/nA4hkUCTF6pu/quS
lnAybufGpV8yLwlIRehQj2eY5r9ZPdZiNjTEePiB60ZR9EeZQGKYCtlJo/GE8TYf42+FSq+kylAM
UA3w01h3oK2Sq4GKzhCnspwRPSBEV/Zal+7bme2Z67XmGq7oDI52nFydv8N4XsqO5qKIW+OwdqeP
dnwKT/EVvYJwJOdauMAtEI7+2Tj6e3FjnvHbY2jspmvdq17Vje6pXrmMickOncAVkNBrSwR7G7yO
vPlr/15ZNytjrZEyo6x1p1mFXrHCVt8zIeCpxG+5weo4O7eSOAlwpQFczcHbFq+EAG2ZfmICttTs
zpmtp6dlcxAd8UFzQW4dgGO38TjgTeGB7XqVl70oq9ztPG2buxPZF7d1/K6tjNUMyg7etM5WBB5/
GG7PiYAc8aq5oK3D63wmskO5rnflDiY//tUq/53P3XZYPAju/3F2Xstta9kW/SJUIYdXIjGLClR6
Qcm2hJwzvv4OqF+OZZdVddvd7SSLIABu7LXWnGNS6To9QeHTDZMa8LPrucZAR4OWaouzWT5mEK8X
T+Hcoo3ljCLx7i5IvmkKo8uIbFyK4UG1laPsDg+iOx151HJ5FG/tP4v24Ih7brvJU28V8DRux0sq
F+u49uMsulQML+Byd07vorr47M9GtHl1erF3pf3wI6byiWyJa7444YEe+hFIh6MQXKy/8RDjKEVO
VuHAf7Q1DoGRrTu7Ez325YGp9tt6YrFPAM9NXeK2fR2cruoyeEQuwm+7m8LRjqBYacsjn6fQGmks
Gg6XZSGhXea1WnrU7eZmPUYeVJwe3f/f/4ARIH++rP8QEwGzUnLBXcNrN/wX997m7uKDWmcNdwru
gvnU8uuV4gtO/fPH2tC+QfVwQ/veQSPO+2w/2/k0pD3piTb1feat0wBCfRkBgI5w41vkdc76LTkm
e80aeXhdTzZROvwJnlW+B1ohUjTWWcCeL7tmTnfPP3eKzxnC+v+VN9wD1jiQnHzCyHpaT986N2Ci
4BtMFyq+JmFbyC94TzRbnZq2D6MF7bh+mfJ5NjHAn2p7HYMFNMbXMZj6y7CRZX/+PqChbpzXkZZ5
CZwAug9fNB0YcWzu/IcI8ybPFiLCkR3QZNePFx/Azk/LZW99jm3pNqYxMd0yQkTt4xKf56S7lYMu
30xMLp5eXBc2ute4MRtRaV8fw0tyZs6NnzO4EW51i+Z5nK9Tefo95/6o7dujtFf4Ie3zY7rOkndE
gJ9Mvrje9UfVa3f1TvYMvgKXtcfOyWt/sgTSflZ8zV/2it+4KB221bb3Kle8B455LPk36zDPIFB8
2OI22jXbyk13yt7yBV/3htvCrb3+ZnFFL9+90M/cr21bQsdLZ/D7e2j8/CAdbf2JWIh96kV7YZf5
jU9jGVkFKm8XEqL21qHe2iiu6a0/wpdom20Ll04/WSYez0BP8HGr340PxNXuMCZ4PS2dZMvWfNcz
Wlx/2rU71bP2CSl/0C/3crzpj4IPoY9/zW8/3z/vptkY++6N0vwOVvSHzF+jVuLw15HKOhGJr7qD
IeWCntJ9sk4rtN6F5erhkEA45gVPA29F3k7v6qE5RXt6/piDD/2hOBWn+SATfY0dUjwk+84Pn7vX
/52B3IOk9IqwmnPFr/zYs17AF7u0zPld4nbXlF9lr4k7+SEDDEwR9joYkTiXjI5ZntcJ6ArPbryV
7s9Se8M6hn9KWWemdnK1dnyVsMn86n3eJvvEXb8tEgN+9Pf/+7l0pjN4SKYimr3OXTp3srnmoR/7
oU8eose13cb207Qn/i7dlUfyHNc0xdarmEjYmiv569jA8GWuRv/AyebsgvXxKi5tgVrBQhwzedBi
+YQiKGHNhUToQptmWVmnuOjZueDroRW+tZsPaNEIJx0P84FxCudwi2XqvL4d012fLo0DXHy7fvl6
+nSuALWLK25Tb/3nkK7XMcV6o92W/Kry2fTP2/iePHXvf5OL0rlyoWfH8hdXcnPOY2APHnFYPPDG
LYa67bwVdsLO2JkuqqDPP6tY2Tmg9Y+t3XpE/964SH92J2QkpCopFiCADEVc//4/D31CUhal1GdK
IONaIGgdfb1+jSeWnvRaMnHSXuVvu35/f02DdAAEM6vT9ffXTMVZnorarNcItYXpoOJOjJkqFJGn
qfNazRcN799vc+0j/t4B4V0qIvmXBo0Y8WufsReTrmglQgksan061WW7H8hJ/LZ9+OfIen0dihW6
95iTv+pC5rYYMilpUiy1N8rzeM7fg9YRWb1BwHc2LjJ/3jjG7t9v7i8tZl5VlWTy8RQCjb7yG0J1
1hutkeA3eENvr9k+jE1PxWN0l2w+/l+vhaILDAm5gPqXa0cP1xrKuoYpz+B4bZBePtFKjCm/TRH6
s23F24J4AiZKI4RR+tK2yhNlTkFrz5dh5k45iovf86zDiIBttcYU/aBmHjIh/OmdXQHU/vc7/dst
g2BLNaSVSkOUwu83aVAWkxR3xWdrmk9Fl2MEvArhN7tuKDF/uTVp2QE0RwaLROzLBzCK8jGayZqF
nJhTYxnnVhAQ/pgORc3WEH4Mcv2jZHDfZ+diBDfLWNS8MQU3rK3dBNvTQB6F/NqtSrCYokxtFlEc
x7cVrIB4OHLn22WBWGYpnqAingblMWgmkMbMAQbaY+iBRvb0aoUhTYR5IjqGmdnlnSxoUMOviJV3
IbPFdHrVsVIXaWVnY20H+YeIg1zJaBoSbFEETmiCojaZKQrttZBRP0WbKcgPjZI/ZYtRgyz9JUGo
n8YIBOi0a43nFfU4Tijkg+cWk2MrKyj4kPZSqwIDjvrLRExYihbJjGLccZFrHCq94T02uz74MGbR
aSom/uOrybo9SqJn0RVAHlgWlWPg/S2RPcmVdKOIy20nAoKq94Vu3ChF74jd/BJGE1uXun8ahNck
nHZEKdtiCA5Evw1l1AJ0GxWab9WUX6Oy9ZoIcR2T/SAVfCsA/jQ8SS0nwmS7hVTYpJ2m53YsvYvD
Q0vPZJGvs77FGjBP+ibrfpYhGYYCXBi9u604yqYE3i6F5zBCnFXuK45dBWpVCJWjiaeAaXJPHG15
MQY3tigBIdV0TXCUzWXbE9u4NOrO4IaszPp9SGEfpJ2flzwg+3Os3UomPYH3WuptIbuG8W0OEQrj
niEjHRlUSgmGelXkK8fWsrNfTYDDF6U95kWH2dr41jyMsZ1dZn4hPpbscdEuwIYznrNf5n45UtiR
Cnepz8OxesjPM+/vpbwj9lj4CW/Fa9/0R70Go0/FR7M32LfoNJoNtzCMlwXhylzbBVEMNAhvCixG
I0z9ON2ZwpNIf7U0zE3FjX3T409ItjPcdTjUUv9QCHTe3lM5oDnMqMo8ClIA3tlT6tiXaE00wXuI
TX+i+g7Ak6U68O8WtiiKrNtJ/aEzPmnRthfB4JSNdjH01P8k0Vv0luLxuI5UuIhGJhGtdJkLINtt
7qjqiFNPddPAAgpYuAEq/GpO/Wamk1CMfizvUhVWzsgGqbT2I/LpSIn2anSfmwMdYVrZscR9XRMj
1ocnHYthZRIVbcV2ooWQqbGYB6FrhOJDZE50hsXuRjEyO1AanK6Ln6QRboTmkGoYTvQS/iK72EDD
XEl34xyAJEkM3KOQo0PjUoULWUed8dIQfFoboc8QiTCExOtoC880RKIxehEX2YZPHmnKPimbvUCX
H6dtBnNH1/aaCjStIjBRnahG3Dz/yGKcsAPma6jwJp9MdUG700jbOMZVQwypAIIdpfKiWtuOHnRi
Po/49FYUa9Uam2DQMR8OJ5pw1zZmEycTHksZS39nmKRtKBPiiavQiGJPVZOzFdynAY4gHHYadOkc
l2rCZZuk1xmGQ8FXJqZ8rjPcgBCu+2oXzdkOZ3itLW6nh/ak35tK5obgV3WWuaF2ZsjbGehGM+Du
mxlBoM+gpZXmBB9x7684W8Ey3L6hGWbo6MiNnEVjbnmwVaIXCLeiyYgBEnJW615kONp0VVuf+4vB
ROvkvX5W8p0wLZtEFZhijGi8TVvrkmMywSNA2igMTsWNkBSMfcufiUR3HFi2EEiHFD6AEFVw5oan
QmNrqpq7NEC0MVKSZQ/0YrYzO8ghk7fxWFzHSPDlSoTMW2yNPtqVIjCStn0essqF3PmzhR6/YJYZ
cMKyCvWjcG/Mt137mpTpQ7oMiNrowjN/KYAsi+X0C2tEKYRe0skPSg/chwdBF/sD1UNOs2m0LF9J
zgJMquU5qZQdBFA7Gntcxs+rsUwt5Yswh88Lvo0pR18TkCfRz8+q2m907CmFONhhnu76FszY3G0K
cCT941y9h2rqZZPhrOj0Gm40U+GjgqJdK7CeZ7UzaRSoOKZEtGKNnNlzA46k5WkSBpTlRefXCdgt
iySO8qaJxq1ZJdsVdb8wlUlNZinGtDWZci6FcgZX4yXDeM6wDeVJc8ugdGNiNLJi44jbWzHpDFMJ
D7SYhtBl9OuEFgLt3i5bssN4F5bK9j0HC8ETptN4+krSm1gLNCIZ/HQvS7agvxUpT+77WvO54ew0
vMY8KeQCgSu0PJVJKhHJbflzGAgDuV0COBTVKaI9Wwm4CPn0GGAJZT0+y0PvN3TRB57MicaQCu+F
hZE2Q9gL6Z4LS0MGbFhePPfxhKVNPZG8yHqpbMISRW+XHeKMQ5YPvfJDCT9U03QaXBahiSxSXyOA
DVioXpKj2OnwwOSOzkOyp3Na4essHxvjaKp+J2a7eKDxYxyN0AQxBAyMYNlwGR76Ur9MfQyBDhaK
dm+mYCWMZV9EtIvQXcwmhiXh2o2uOltwS2hOhGs+AMbl8bY1X2OFiy0mx/WAzQwqmuhmcU8+2GIX
eFhKLBjptkppWwyjnQ3dA0ImJbfuRzFzVeN1anDaEo9bq8ptKXpq1BzEIvGAGXsteK25fJ6mBJ7y
bCeyhj6eIXkCeLt4rkpSPnvfGE+jVbIjqh/jXHDECoZkQxlfArgMkxP+Mz+9SUD5CpiqgZMPNJki
81DH+sHMn/vuPpxKrFy/lrC9tECO47rcNrlpC5BSmPGwFZIdHdvyyno2YbVBb2d/QvDJOTUW9gc6
zXMMRlPf7oy4PrZabEf4d0LtG0nFn4oK4D+KrKOxttiifyUVKWXSScrYLPBEEh5db6RwaBMig2No
8sBLn/+9Sf7cg38trBDArzlzJlXk1xR4QxrGuswW6ZhG7S5kByv2axpJaAeBxmM5RlEz23F12+bX
TCOWLz6pyeyKrNBd8h7iDE+E928O6S9lA5lXJIWT3L6Gu34pGzJZUOug6dJjY7EFKcs9KM2TaeIY
iZGk8jPiITjQTMgKW0b3ICWR3Zu/vt3aS389kJWqh3VYpRz8oq4SZB6WRr6gp8Cebk5v646rBbZy
Fdv3CpmEot2uQZjYE9xIwUqV+VP4Tbn2l7thhUUC9RMNi/jmL/7lQE+WTo+s+aRA0i+DhLHLjya5
kTvLiapw08KC/Obs/yl3IjUSleKKwtUM9Wt9WOKtjOseavjz7A6XfLts3l9olRTfFqJ/ObtrKj2+
fEZVROt9eWuWmFE5hUV5luCjTxKoHmIhaXpV6U4aPuJxb9BeIRejSYFCPS8BOOX2m8/aZ2H95e7/
7Ri+1Ih5FM61lIzFOZXAF+B+N1WvCVrPKsGVhB/DGPkaOrji3DfoHfCsKtMpkBY7sxKnu1LCADH4
5oorf7sAigk6bG3oMMr5Uk/2/QDbv0xT6PTdS0DAMqMXsZ1viF9yiIAMiAdqIR6GM8MlgNt1+tgi
xlsS2mIJWfGy6ApwH5Yl3D9lQuboXfLAXsOdkP0TOS7ZamTx0NkIUnKyDFKdho8AoEmMIf/fd5Ly
5wUmLsbEEg8SC+ya+KXToCRVEopJU500+VEhckNVaME1yIWh96O08SexdrygE19FC5sfrA501khM
BGSF66a4TYZ9WZl+KxdojUKMrR8G3EcR+QihmFhijZdcKhlLKYZXDS8r2bBmgcrvBObBg/nBifj3
G5L/lHyt3g1VZsamKTrpEr93FNR+1LJ6iTFwFoeZ7l+0ujchBlEsKZqrpcehc0XS5apzT/3dPBvL
TRk5OoARYEk8WeaNrrqC5tUXhdxma5uj/xh+/fsgP1eE329phQxHC/6yZcpk138563lmSrMoTtUp
xlxC1NaGyWm7sFV0pSLfpsg7oK0hEgmWZ3XsII5hdIefU1HJaGbH3Pw8NZ6JtnAB9VMzmTGcWDjS
izDYPmn6TQ3UxLSehFQ8JTJeehkoZDgJbq+850y1zR20AUbLUKuI2omm2jfoQJviWWpFME7dkzAw
tDLnXUgUynoxlfZxkg94au2E8Ix/n4y/QAZhsYka12rta9EB+P2K6flS1FUgixcAVsULO1x1F6qb
3iMpg50VwVTRnmrrW3fZHx0hXpUMS4PME8L7xC8PsHGcOEOI1k6DCJx+uapIlpbSBXuz9JPN+fjm
Xf7ZgeL1+A+mLMNg/P7lktcQHOI4hCr+iLTnghcMAwXBUTgS/v1C8joE//3e4oUsCWElOBWIBV9e
SFRzc6zlqDqx59et2rUS6DbbVLpNul15F8REZ9VZCaNsPuW0Pko+jyOb0K7U9kZHy75ZNjPkJEL1
oGAyjJvbTTrf5cp1PowDDhjaQU32E2D2Y0GU2L8PHqfaN0f/5eMbWkgcxaKqTmKRPhpm7nAc1DC1
hBwB+cHYntoI64CiOQqrlAh1Ydnj9z8mSE10UpW6/XJfju1ez+j+yJozq/oRPT6hQ1GrexKSFUa7
hWa6oNci+QcdwITqIddtg4QM+wdMZhcWnXVv3eu3zF0c0Sf5zBbvrE+7wlt2Eo7CMUQkuhv30Y4R
9wZy5Oe8Y40XJvT0hucPnjUswq7sxgeQYwyuyeTC/wN4odpIx/Zc3q0TWfERzfQzELJtsKfXwrjk
8Gg4B2QVR4rWTUwiKrgz+8eN6QMn2AR+dMnPRC5spl3KXJWFzZb8CSMPcKINVjpsF0/ladnGjIOZ
eUKS/zHBw4IaQ3T2o4FcgJ85DGh0OJhkBrvtWWLEOznJZXaVdRBul5vT+iUCDSU6GM74SFy0s05+
Zfv11NuOxEC2Pk/H/FyesWFaz4Ef+PFdfJc9SF7gY8uc3e4IN5+/UviDASMqd/pj/1i+GT+hB9c5
O/TNrFw7YbQratqSdpK6PBQUN4P2QY/SXzAaS5F+GYz4OenjhySOHCHNfgjcjSpSctmKvIKoI39g
xmqkIUQ8iCO5vrWM2BXpN8b0k3RlfNTL5KmvLTcO1xYn2ev4e9VRRINIVZI+SDJjwT7rJwowIsxR
6YljdqxiMGR1jHixvxXKJ2XCgkunK2NbJ0uxb+Xp7WjEJzmDMaH2rKW13yk8T0z1aQTqalGhdIO0
X6roHMiu2mHewju9UBARK0ArFrNPv2arhluD3BkjzcmNip/yQj1JCbSU6nGAp39O5hCwXI80XDxh
HXie6p5qP7GJMIFk5qn1Dfk7igUVo6eyWzOFOkKn8LDqeAazkFyYfCuTaWdi3axRqFcTGkZUVmIq
HGXpBwlqJhk8BjyWcqZ5Sb/p3x9ked2UfV2FzHXmZVqqpelfOcBBju8i18mFa1Q+w1PopqyqwkCT
Eo+MofQM25UG9TXNl5WSak5Pk84ebjxm9XlVOMWOnOI5q2duB3xR2qmv1W+W5L84fgA6iOyhLeC2
hvi5yfvvVI5ydBgHQTtR0IL6yLYJ8WMpQZ6K+EFwD/ALdRxoITJTpo8WyK8T7eXTgiQ2oSCOAuXa
ZPlJDR+1znTMtNmbXJqR7l6GPUlFGGCg06oY4egDGqmGBBjG0NqLZbXXPJqY4mfu0PzqV9EfWWfS
XdN13gIhOhBNqJnZlqXcl4HrLdwkJHrj9t8kNKb+faWMP0cwTNIUjWfvysNlbseV/M9ZSEvLSows
0E8SFwnlRvirq7GPaZKT0g0QiK6iZ0nAYUPg0Kp7pOVJtFWN1DgPh52eHBCxGWiPoLtJvgX2ATiF
QbM7OZvVaoHIi2NnvBo0hFmNxp+Wfoq7xwnlX2zwlO+OS34UmGGXqbazBNrvdPwGOsQQVBdUwtFm
0e4t40CiagbDJZvglfxq6kc+oZLuGNlzzKaVEJy0OIN3nLPcltSbmccXYfR8PbiStnqoy3hHmdqv
aOz4EmK7HsufJc20pJC8NP+mXP98wn659/EQUxQDKmBf/SkB+88ZjQiDo0DK0jvZN+hqK/t10yxC
e7WbCoHcq5ba8rTLS4gLl0DCnuNEZFg3H2ZG+b6BsiV0zveGp79sQDgqokY0DYU8zYTfr/MYhUYv
L5V2KjPaW52j9WzShwcyPSzFy5dzzlbP+G6+x/T3z4Xgt5f98kCvRihC+iIQqmae5Lq+0awO9z4r
OWqSTvb6Pj6IsCirElVbiFpgsvzGvM4hUij25NBMezl315jzqBkfukzz0dhvKo0gCGXyY+21XQND
EKRPWeaDGrfFanZmTQRGOrlNUuxSCfOR6JgVyvDlqVewI4uonMr2miAm4I5YaE+38HyU4mOAdDKq
YDwGGpTLI0TGup4dYWlhMBdIdq5tYdltjfgLAWsCi/WZYf5aho4NfAfEznGMFMyPGqBi7VWiz6V2
7aYx5a0QvrVdTtMWwOyCSrLdB/QmCo1+9giIOL1pmIT18hpGtjeV3K0NcStDNangPsQFMIl4W82Y
wzDW6qzkC1VKvQ/16KkDxBXlbymC50EAGU1kA3WnngZs7oASLYajw2Qd6/cYffiKspYyPgGBeJCC
mJ5xCsmU+UZXWvTaYVHqFwlj4nrKxe41UHXMzJqnG5gZaVdPQJLFGV7GDIzXegQOvg/klhER8Zg9
AEvYkE1K+55G6fpKcw3/sn2dYj4AnWRb4XEUKp5w+6kKnAklOyljXHG1RYOFmrlqRbCu10xa/A7y
SAwwR+rk3Wg1nsDHYgquksbVaraE8lYy8HqWQssobUE9yUpkR1xvzVB84rlw7XBu2cEVNynRaHJ4
zfTZwXUIXgrSCRMj5a3Qaq+ybqf515x3DnhY4guH7sRhCcBK/VR/F8jQ07QXQ7gYU4l3xxVzemqQ
TbH27ORpIYv1veIykd8DIJ7+MGfIWpSXkCou/LQazaBCSx7HinohHcRR5XfSqHyzNe0xy5ypNHgE
oGdCtjupgJGba6c194HVgfpoHR1cyaCrB0oJO885WcAtcDWk840BuEfVjNcsMi8LwudSCXZmGr6U
E5xxkb4xqbEV5pC5QxLM0m3ILyMs/TnHyoRhLU7jN95eQttBW6tP8VVCMtgoL7WEPSwhAy/gl7TC
O3R4zQ8puspquzeF2p27yZF09INwbmcmeinPt7KVd7E57qS+85f5NUsxKMXFCWo7LPNOwypd4TtG
SSlX2DdS0UEDcJsq5D5U0YlMIVm+wqTQ0m3TB3bf8Q7Q1KmcQkEAl5ZLboFQrBe5/qllF+qyEWvN
q7j/p5ZUFZqLSlyyRZjcqb5WYYUqfXI0CVWS1B8G2uLr2Y5cUa++Y9H8dTklo1ak72eBEv+ynAZN
3U5g7PXTKD5M4aVBwqAz2figNQw1yhUWfFzmN+6Kv7hnWbdp1FC5UifTEv59DS94jidSOjLiMLbK
wBzeJ8HFYiPX3ic3Mxq2z+TdjXwofyTKoVlLPcTeIxqyf28a/iKGwTEr8RRBtEGVaX55920aL2EQ
BN1paG8zIFZAzwqy3qdbGSmBmLz1MPua5riGIv77lfnmf3mgqAh/JGQ4NKC/noM4lCOlBVV/igDY
gtxN8UfE+nPfH+XiZ9g8VjLZE+OPgZzJEnDuIgQ7aTUztNI2U/SfE20QyzhmrHoE0Jn5w5pWLlTX
gv6chi2oKR/MUdmkNLgsZHwh+gvOYRe/Ja0fm48RQ2UTXX67vDGDdsNBxR9A88ZipGewqVFUNKvH
1Z8HKlOAFFxb87bhUylwQZKBeqejuMr2bTQ5AMpwQEWHdMY3lGmMg6QjnmBRvU0T/WQmv8wYs9MC
jqy6GXCZa8u7bthBBKJiOQ8B0sDlOmePPBBtdWLVU65W8KPRcOaynVQnOxgZxRgaKyyLV4aWF4Np
VBZOO7/XGK56fqt0aDEqZCkNn9CekdDEOCp9hSiv9h+Jdtev5pReA4gX3Vl9Dzl7tzAmLAxfB52c
P5sx9XLChGdYfNUQP4qm2aZ87NJAYK18xz0pFC+RcB3IE84n5AfWMQ0fcJpprB+rzqWUmFkh7i0O
YthTi3dYYDWSsyN7oP81VegG5ukU6z8iLXCspASoR9po8TwLzVk5tExbSY2cJ1ZBE8Z5sMBnX54U
WCn0Oz1JQQnc19sMsF207hMH9MGRbKdMhyMMRv087awFmAU1YFcwis8adMo5U2T2uiYD1dwiL/hu
jb0FqqVUtVOBMquSu5HhBp3CTCOomlt85mlnNZA/csjkPTPXPH0XsWqa1bQrctXFDOMYZGnrMfxi
5CTyJaDAQd1gZqQEVPFd2GV+VpyDNve6/FdBNztJUkcwQnco9+VInSQ9B+pty2S9T/e6tO/rNb/5
2pSOJM9+NGL9pHVMRCRLcTABn2hw9Mr3ZvRLlm4M2HSgzRv9VU00b2TfMobYFFvIdwGqyZq4FfbZ
hMQ73DyhsRMDcLRYzgKED9YrHylduxlSP+6PYX5Z9Peo2lXIJ4wnK7zIw1veBB6BcXYTkzKA1aI7
1Na1pYSxNLse0PtIRAyfSDzXx8d0oJVRn+lrb9TqTVJfs5ZIbBUySnYnyi2eDMUxAKeZMSrU6XFS
39emdBQdxvQRvZKpoiqtdqk2HCWgqymKz/KM49DcjMJrejFoTC9w/pPOmZt+J6K6YopZYsyV+no/
htXeSBmxLvULo5ybBOeTYIZ+hUDZkjln5rqTfFHaq4DeSGVo1NXRXYMhXyGn1KjOwxwc14CXRTM3
fluQmPYhILiZGqJlLfQCu2jUePIS6y2iuPw5J8hZsherZm5MoW0q19a4KaTXpXgE7IyBCRKFozMt
ZzRqBwV9CQLQ9wnSp7qVgOMPXjurd5EWcjOM1MwQnXuuNZuRKH4ZBQI18m1jtbeq5ZPaPSzPaf8x
M49MNJK+7pt0tBWMyUfy91y9GW2huEsFHhsjqacyzIXoLSBgtg5ZHzKGOioJxim9Lp3k4hH0lRC5
hfxMDg50u2kzNCpdsyc5uQnoG2SlwmLU2llH4m8uHzJMV01LiNIsI+NS3CFOjpo14osnVpRnfbcE
boQyYlI/9+pnqXwsIZfXILZKC6JwR/kzHjlPaa55wqKSwPKmQt5aq8mkwiZqFF6shz+UXPLhsc+o
MBSMSRMIXh1NK/BEBHtTv5rbCGQtZk8LfmhsVuX0UlhoUhjstxGmYz6ZGjGf4zGB2zFlA7vYxtXw
8816d9CW10ShR9HgItTdHiFRxyi507rrRMMGvxUB9kj0hJp/nd0JJp2t/MkQ4OKNrF9R9qAjWVbS
/VLEniz+TIzWWei1B1jwBrocWhl4EMMba/XHTZmnpaQ5y6o9EyooGZrLlv1BmF/n4EY0f6RpjmpQ
KD5oYO+APDBCZVwSP+tIsZoRi1djHfL1GwcCgQ8cJWZjtVEflAmLD5TeqZ8edPCQEtsDHedhKAG3
q6MdNZgldggNkr1AIgHt1F0IYnIKMQPk4iETBdKzqq1IQoGcceUb3ZvlBwpK21jo9MUcf5K4GIiN
KrldFn3TvBjRuBGb2luyDw23oLhy60EQx+teVctIOVAc/Np7QVcOEWoSE6trmU12SJ6xpuebDnxx
cTEILmk0t9VsjYrPyrdT/jzPsIVWBzH92ugiEQCZziGFanxEbMNK8JMMb3sgCC5JC7afl87UN0UI
6LZDJ9AA2TfeDGvf4AA8jChzZBCWqNZM7q4FFKUYRf70LAAxPiTmdtJ+ySKxvXl7kFKmI+T7monM
IN24BTnoByPORVaSvGFx0WWXVm8Pj38KGNh9hMu70Jub+oHP9YrLyKbR04SzoiR2TZBuH/IgNsHD
qCgim/oydeOrNDW2NT9E6bntOMtIpZeOWSbZxm2zUel398N+wnmIms0PPnsj6N01TppFn4kWNjE1
/epVa2QwjRmG8YMhbLtE4VG+YhkRa8GBD3R/pns1kd5Ak8/Ogb+Bj0L6Gfgkk/tx4LF3EUG8vUT0
IF/jYRPwZPxJ4U0qrcpOWma9cuptsnilwD3vNvHPaN+z4b0Z3qVnlKvq6BkfyqP6lDwYqAdRlA6b
FsqJjXglpPFNwdk44Ovt+heSz5V3eEBov1xWqSEOO3UnjSQ+/MTdWFluanSgI6nZidS2KPcX8jey
XoMTQ7WDNjMYCb6oz4tWbCW+LB0nb/XPRiLGxrOGGleuu1PRWceSjINv9px/23EaEsphme4J0VS/
77rZdM+limTqVERvk3if6XszOapBgoH4m1f6W7OEjilxuhI8dOuTG/+fzlEa6tUgTFFyHCW/6x7m
6UVmTzajT/N17VH6brQu/23cAjFaZj/Nu9BQUPz+1qwqAvneazjRWQijqxk/xeqOzJzxteo3S4Bc
wgPcYsC2RVRbbgyeH5lHkCtMgMLaiUS3iOx8fOJwZLZDpMSPkIyIFzkW/QFkTE2oueSGhF3mmxKv
LzUkYOrSNs2VtMysscRLUxOWs74WC3YCqROXV+DpKDaMLSzwhqakvDUnd1QBk24S3GJAOku7+aHe
KK+sr8m9+GFlBFF77Uti2sNsmxJSKfyhTgu7ceTjtVsepAFhig0EgQNsU8cIgPW6OXsazenfFzBr
vKUro4Smg9yMLZfECTs3XAHn70rOPK38zMDVQ7CbPt3dTt6zz2CDus6iNA+0JjoIgUqT7v7o8hTP
cMuQRU4HfvbN6SjhuznD3UGmlz1hR2XlYnmAflBzZl844EhwEcmRwBD/LNnXP5Bsx7dGbQcbAWQC
u3NUPvx19Mhw1/QpMGGHVtaa9mHyuVB8ZrWsSxgTX2dUpdAUCJNg8ILf8BDdyYQkRWtWSIOUbvGE
HL2Xt4wovDfa1Uj8znBVlZ7HXle2eYlP3gtWF7XNroHFqINhwb2+HrITV25d2RrjnQ7loJOS88Rv
yc6T/PiDDXMILRCCseHyLSUsub9G+lJ8neTS5QFQUmIfJSsdhBe6GGHl4xL58e9P618UQQQJqEQZ
UCUjWTHXAvI/HyI5CgptNKr8KJePAJGEUd1l0uAQyTbU7wutIb31CxqIYnFLUm1Y/xi58745hj9V
CIwVSPqU0Wxh+PksYv9zDNYSsHMKk+SohHcNBCuh92nniQq1hlmT2fQ6EHzeG/baRpHAY3dkXJhv
FuyiFBi0+fDvw/lcob50pH87nHXd+c/hJKpV1kpZi5fgUbyWo6t3nvoY+HTStKQAO+7Hb3NwKaG0
sZ9QXVTlkcEln2lPmjtA8dnDLJz16IQu++cHUoIUahVxIHZMlAphfc1RrpmgsC24mSw0l69Q8V15
fIjfDTsWmCFcatUdFXb17KthG1h8zFBRy329EWWERfmqGA/sarpOyq2xvDYQBBuHlNkKwPoPcXxs
vsP6E3fMW/7HKfmq4ElNditWHiS3FcNK1be4LaX/4+y8lhvHsiz6RYiAN68kQdBTpLxeEJJSgvce
Xz8LmohpJVMhzkxHdVVXdUkk3MU95+y99lOGQXLDYPgmxr//VGVfA5EcHzN3bFU4wwnPPtRkFQBh
s8jVtflB1M5zHTFJW6SPUmbjohump7WwHrJuJbzF6VygfSBKjlGt+uIOPgRI9u4prhZB/5pYW/2h
SBejeEjzY4VJv61WItFYW0l+6AWSJYp59jpgxYO8x6R5Sx8hHv50GAyztWICDLAF1TFv2FPFyisk
FcSw4MXg1w/k4xJVaof5QfRfgQSIyqfv7d08WXrtSQBD562s/pyClojI+r3R12O8B32QvKFFjdp9
iJ33EaxKf0rSYxfP62Gm3rJxjHgtsZVFQYMM1Um8lWChq591N5qjkGHtNPVcoutNcOWU97Yq0mNs
PWatrTElhbAioeTdJODPyEctcMk++4/wAqALNDNPPct3cX1WW9qeM3qiGrUzqJROPhAEpz4Jr+qa
9owl2sORbrUmgvtfUbrxL/Pru0V1ky2Ys5LvhdFwo42bSJn5LDLqDplv3W8o7kJrorAb3Skbz0x9
WM6oup+mKX5hP5UlamkK4bk+7K3QkbO1dIwo68cbaSm/RtsGd7tw1wyLKDx2AL26W31D+oWOgYUF
ODtOlF2dpGK8izRszY2wuJX1zXDiqYAX7gPByRfI97mtX6p622a7UVmyPRy0FwDbQbA2D9ghATAf
JZzA94CpqJ7TOQ7QvH5WyThVVl67ZL9KoaOwxuItT7bisHvowg2lbgzFx0We5wxO9lhHzvQ0vQfL
WFkSi+YyDRF29J2SV2XJnU3MsvXMJizl/LSRTcKc5m+Las4eVLonvW7XWgft04gWpDAZayKvk3xj
+TuaXvhe9CtT2B+8kao2+dxkGpvkslzueaxOK0fk09ndgEl8AqKy97MxIThXW4c/PPG6osNcAHYo
mcbFIigXaToOHoiQtHGo+ch6iXrMbqRw3/++3P58SP/5JPNipNpLjEQi8nR2bYRS0THhrRmbnOIa
wEC9JIjAUq+89H4Y4iKg+p9j+6LyfFvgDbmsvKLXM0atVCv3afuQlScwML8f2A/iOq6VZarTTJ8s
FONiJ6yIbWbUxiDfgDRZj099gBCkYC+0g2HUt0Tb33XPvr9E65tlO3Y4UMmRd3QC9xsWKzb9ylqS
D/JZZE+5/v27/dSS1hB0Scxx+HIAsP9+x4kClaKn0b4lK3lxzCbf/oxyApToNVToj9fXQDSmon+2
6MRfqGLlweyHXIPhxrSO3WzL2KIKNjJBgMQmhR9ELjRp8X8vDRCOUXwwoUfWdSnUbPwizIKSxgoQ
P3YTdKNFcycGb9zAI9Oj8JpgTf1BiYX5FFnAJHBFonhxE4uGlvhKbMY7VAu5P1GNgzM1esAyy4JJ
MTfMDHhYdNYJXgwcMii8flZhTPA2VHNOC/4xIS/slrA9sT80CmZykyGm40EDeDEP3am3juqpP+IF
gmtDYTg5Ca8hY36+VN+O4qLAKS03aBJNCdD1nGm7W9XczO8tSCHxxhVQaLyMwpUbUZvWkcudhaly
1hDqs6pdDihKHpEgqfFwlMFwiAGziRTj8WZCLvbNZtIboYJcqxEiIkx7TG077h+vo90YvNKgyUJ0
w8FJfk0HjRTVTy/4INeVABlUe3PzmRkCE7+PssKsqnbPamEcsVwsBNyTbg1Hmb6L1/Em6djiBfT1
o5lcKGCtmCdHGCthhJYfQ/9hTJp4jZyScwinW22ZxBvdiv1whIlKGEBJYMyryZfS0YSU6WZsrw3Q
flAI6ZoEkByBhMY9fbGWyIOsVyHZ2XfhjiprtvbsCUsNzwdc8LXgrx/CzVTeLioxYzJRTop58WE0
X1JBNuP0jqNe4IZ/I0UU4EZGIuCS4Kgrq7H0w3LMxzGjmmKj+NCpPPi+HLfRSFHBx6F2O5Zrf8qR
0GGffNCsYS80r+5cqNHXJK0/HyWL3/TBvE0v14iaeApdzvjY4SRuilnhoKeB8NEs7jml9pX19qdj
1GXZmNZcVaHc+fsYJTRRQgPGbY9Vf6Zu1GQ4Z6G3i3PhxjIJz4nZggYvcdzfqOobYtulIVSgtybG
s6ofr3yZH6axOkobVbGwQ6DnvXjMs9ZP20bjZppYFOhbnHr2aM7osl25sj+tiswcJYTbFHYalu+L
o/aHwh/NVt4Lw42r33rRo5ScaZQPmA4RYg8IHr1yp0v7inm1YdyXSoUf5UkDnWYaPHH7hCZklL0m
fYcm0Z7GYPpw6mCyYRDTgB1SGCrixo2fY7Qmnv9QsjENSnmtoN+wiKXqE7QZWbbQ3BZwHqCN6OH3
c/n14F2sXxyiJivcSDpC+osLa/Sa6oXlqOxN+gmW+TGE0knV0F0GRH2ntzX6N4WxKKrLuV5OugrS
rQE1Dsq7yyyNWnNtEf5U+Ycw5KvqcP26gwW0kLPkEqYyFOWVapsW3L9L7l9fefr/vz1vQwlfg8a9
ekKiQXI1QrS0AaPK2HKBmpfeEo1kVFc9vV8ftLWtsNNXyb8FpeRuhkNd2v/9L4jVEmahotoiSj0Y
nAjzP4jVo81UoNej43rm36Cfwb/ByM9nTEwldW56GiHzEEHcgVYu2dl7svLK40hkQIfqzJzXyvxh
ONMQQtgVbZNTca/hx03X5zBfMEAQWRqoqKu5oKxMmO7E3QEnNIklwtkMVLO98zJQyzOKRjBe1WAz
AFTTLRnhC23LaDsmGFk445dP63nXwH6zCWXH2xwma1/bNhh0CSVpFhY4K3+FdgcfDzGncY7QaRbe
Jq96Yof0kRDT0uQDT9/xsrd9fUujUwYORVVl3gl4fzc6YBjAh+2SXyUGN4Oxy7dUdvxV7An9uRvh
e2b3Y15OiVT8HF8DUmfvPZMymIQHndZWWG2zdk9DjdysDvfw2k3P9N9aopqGHYobslfoEqZEh6A+
ibb06oCX1saGf6L4S7e5o6/nD7uCFImA2DJMQBtD2yv6hu8RdOta3zMnFrLVqDttYTcfnmXXlRPS
J9SPhjSvtaPZIevZm72jqwtr2HElOHiahH4B7WHWPCv0GmGsqTdGuY1NRFnLQlvgoeV4EMaEjrou
UWCFNt5Wr1zPClLIafpjH00gxt30oHveyvQcE79UzmV/KbtgFpcj8ihtFhA8izyAtEiYAYi8xgM9
w9IiUprQ+HmKNY1nPFoEBKzLdkeCBQG6iLGJmPGdAtcf2cPA1BiWFnYiM6qzeyCg/IZxXSLcNGja
UOlOtbr/KpXcp2gnl5V4o/q2JTmMRmjh6dP3TPoDncjAZ5ixIGxdpBeAtNjdgg4ulbXGCoTTfqIF
212xMgObbkILALM6T4anO0vDsw24c1HgQZfWROnR+Ct1UpIQ3yHhXRNTFjwEt2hn64KkG9R7Dg1E
JPumu8ABRCBYB7ww4H9vR33ZgSNjgBct6o8Yi/Owg5LBoqEj/flgsIs0GVJk/UFGLueIrCmCft3F
EO8J91OJ8s4WQbpuVWzZDtk71NnFGxMTkQTydkVc+DCei/jEF0Rwa/l/xtamEWAGR0HapqBVzGXf
TJnmejAlpRP0ldbI00icXALBlfdh7aApDxV6X0eDJDcdGPaSh18wHR1+J+NTeLLgmMhzw0er2lK5
rvQtK3b/TLmNuA0mJW0God/I1gIlL3GQdbpkXkXaZSPOXbj/0lZQDkO2qdGktCvMOlK/yISpe6EI
EBXJH5iV3A+bwSXunIn0nKYwndwE7bi0NBGm+UfikbjR6DFD8PQ0p9O2fGkYkrnHp+EUT1cgGQl9
48jp4k5Dtw/ausEfGtKWt7QMgGXTyBPljn5KW2wTzIsmBHFAS0CYKX/0l+SVlXQ6cW+41r4yiqVu
1plLNTr1wqqqtrS80VzIzYEWZtzjlZ8r8pITrA6Lmv3+sOTINSIq/CVUTBOwRYcwc04t8fu766ci
8K8XwcXGq3UzNBJpNFH94/URI/bifWonFMtrHd4fVEh8EPojCiSRiLmLDzJU01CAbXb7IvVOCklP
tVQCbMEaj+1BZRJsdYcrx/bTHofyltQz+tpTsf/3Sy7RYjdzfaM48HyhA+JVIHClooUGvBjpQLIY
/x8+U4LWNKJypw06xe5FTS03g5b2Br0Z/079fGsJH9HIU2cgD5fs96P72qFd7josHduQMgVR4Br4
++ha3Y3GUeSjZPCS9JtfxQefHTPEZ0I9F+JS+2SAyHx59pDupjSrZg3RG2bY71/jp3pR//41LjY/
mh+YtSTzNcoFgdoLqJnb9wnjnF8p53/cq0+6QbbqU0/l0kLuo+ARmP6SsDS3ZoB5AEQG82d3hsv+
esNiOnn/nFwTqSLkKkXBOvz3ya38XKv6usgA7gvv0tN2KrjQhs0VZ/xMz/Lsz//nLH77vIuLOWqZ
n4Clze4wRMFc9Jf1zITzBy7u2mn88aH49kkX16uyUqsNtTyDlKXOqSGn+Kds8b9QPKo/1Kts/KGp
cY9Kxj8lpF6UwERqDKRMnni3ymigcJeT1uJaqMgzTbBDoAvRcApbfZmAPlZU+DPxvmdm2RWnromx
nkL/7KO9qgFcFul817y80YZFaANS2AUuwwMF31CMfaiYN6TWCWYBg3gT1QR2Vh8KmTRSdapxXklo
cQn+fVSV8iQI4kLH4xSjWZSNDvQkKnOjpvVOCY+LUxvrQ9+Ie+ybQmtty/o00NPptJOrUo+kwDkt
ilFeHqI02AeO/AlPy0DXWi+fIzAxXbbXonaBHR37BD+InCZs7ieRtUkmQSut9JipIzkjcLSL5F7z
lKVBxmAqJ1SAdBCkD0k+TSoHa1IHi9LasDBP4SRXuf/aPb/e9aEe8s2NMXMib7D9fk8RP48VkMVt
uI6z1741bIu3USJ1GJDFnQwOO+Dtiq1o5iEDtDzGyzFIFbYZIcqRHCDQSKa1h82MdTEFFkrrtWiL
WZnwE7Sb1CpbaVNGmdnuaJ+zpSOxS6lv4wFIVKWu01xxWiKNcxn8awBIIiCDoc+cTjw1m1pG3kLh
41fmyeBaX3l+fnhepwoMS44+lbTSxV1d16qBw9xL79qlPHkDIeMG9sfEYDSJW/KWypXVV7n2gRfv
lijMqkpoWI38dbtsVvUiQLeB4HyuLKVZBAcUHXuxsGzhUM+ey3ntvNIAXGT3gk10x3tpk91F/teh
hllpra6cDOXfxeuvk3HxqlUrt7CympOh7/slIstZu3IXJcxKNod74WoQ1E8rM/JqEV0zzQ1etBcv
PatrtBIiW0avSHWy1+6VT5whz2Hf5cBNv3Lqr37cxVgiDUUvrQv61uVy30H4leAK5mBgMU+AUv79
XKo/nctvx3Zp9rKGxM1jX672YqOvRfRogv4udJug3lUN4AxA/Y0F5lOiEAzO8MOGwkK9b80b4Raf
VsN4zIp8O6rGeU2yRDDZp6B69e+NQnGJX7tRECvW5PCGC63z1rGoO/RDZ12az5sWqlhIxdJEQPuj
53KkGoJ214pPIkb9APmWPlwTzP/wevh+Lb/aOd8aA/SEmEwnnFwm0gCKP6CIzWWS27a/n9evZvjF
C/avz7l4wQb4wBS3khgQh6sc3mZpu+k2HLayuBcIOzDfQxn11hZTMgyeiOjh2kmZDnaO4j6i5JgC
vqi4XjLCda03qDcwU6nkFMzB4am7ZnyUvnan/35dQ1bpleEmuJQnAOHq5FJU5VMq7eR8PjyYr+G7
9EiJSy8he6ScYnNv/EFE3D7lT8wLi3DarFcGmnlGWEDKIFzNkNJ+EKtKzyedkzZCOSTf5+QIk3jA
eBgBcHQQ4r0OmYmpZHQYDaJnl2g+xcCpKpthGCy/CpFKPOWr+jVRs6SE6kQYju9ufdT0TZffU4Sn
yjoRHAWdCRNCfyFFK16boeSgPYCyheSWb0C+s4/hMuPHbYRGYzR9ofzRQE7H5aat3PIiQSK2oBZ6
lL15Ks3oZCTBDLdQUCxiRLjapMAxvHkgElK1lUiw0abyJw7x9M6RsSSvNegyoE3WrFCXVI6Ia6jR
6xLCB+MERN4O8chSR1m/aJl2iNtAtl32IghfzLm+UR0jn8i3UTh1A3LTroIlo9dQnbRVk8TzTBA7
ohtONX+U4PgpvK/lr+EU+WE1ZUams2eyCCb4qqC+PRFipktFqWsDjiKQ4Bt4WGK4N+k4Ys2SZirj
6vK9xU0BLAzi8bhitiRZTqdvIzpfwlGMV4ayU1h/R6Iq0HpsVd1G8cpeRb7v9Gf0VdjmRn2atFh0
MHiX3ntY4h/lZgHb5KGG8rYQHgxKxBkMfveYgRflMux33rpGGZQxAHYl2hArRCEhOgturWwVl9uc
4XD43LSY1Vy0WemjEZ59960XhlkC84UXtAzT2j1WcOLEaleYIKFwYhBEMgmxCociOlSRA//Jn7Sj
ywTrbH4gfbWGM+tUz9UkKhNGnbCu2lVERnp/UlAfI7F2lY1Gu0JyhNsYVjKUSMGu5E2P3WTR346l
Q2+oaynkcdstrHRj+Msh3NLTG+IbN8B+hbPCDgCNW+W+Km4sotN192CE7EhAKQN0FP3ezjtr0YoY
83BAov5X1HLVB/eCS6D2H49soIYtCXJmGCbxuVQOVmjHEJ9VhEuxt1LSpQHPnWrfpzJs7/t+2/j7
Ee8FkEGUFVUzaen9W4Ur1N0N0rYm0lC89+Q/AVlNyVq29oK67ZYN8jMOfu2Pa4J49PsCF69CMhfq
2axxhkVR2llEqMy8FI8lWaqQTaX6HNUbrXktiIZ9Eivo8OFGCsglYV3HZvqmMQvt19JbjMC62ooS
D+g2tpYNJJHwWLXrDMFFtjQh/yt7dd2SB3SreHtFRPW8E8kZJ8LbozF5gpqTvybmShmYpS0nhPKa
DnqirJDmy48SLdPAwbld9uteccCKT0aY52TY1v5J9cBPsY3OgNcrp17eFzJDYSt6aM1dee8nqPCi
595/bLlGWXXCEVB2uH0ifNdrc0U6dvQQd8eoWaMJn1dTbkKOGaTbJ0ev2foGq/R8TA4mVjeE0fg6
ShrF0Fa5zgh6OuWDpcrqXyTo2O7rmB6wYGTKg2yuQZAjsZPXguxIETL0BdnVTnXbZS+EaOhvdNSC
fFWQDVWv45cChLs2z4rbPr8XlEc9upODZRkQPTRhsSvwQc3y93fazxsT5leaLE1+q0tNQVVKY9iN
rrRX2if4Wt1DV71L4mMwbIQIa3w+r4RNTb96cu39/tE/NQNYmf7z0RevU0sexFqrqMKlY/vUEnNA
sDaxw8VWA4QxjXeCuX40d9nTI1qYlx37cPvqHnzaY//zjvz2Haat1LeFslfSIHUjud0PGvd2B9gU
t0OQuHZQsU639xLBUmSlTAaOKKjoo4YE3YiLeLz30isj5Z9GMn+dj4t6IOvloQtVzke3CUmaIN0D
JzCxEbP3d+IiwXV4sw+SokiwPSobp4N+HtvdNnR+vyxX74iLKgHjdGQIdL3YGSP6eErXd+/Buloo
m96+1l/7qRFDb40NiipaqiaZU8Xy7fTju4gFaaBl0c37J2N2x0Rg0y1yOj9XDuprGPvPhWaaZ4H3
luk8XdQX1dAEDPFF+aTviWtjYoPseDLd7LxhVoEyRRzLuOPUBriZJ6lyWaNrmWexDb9jmCTDcz1f
gquFNhO2c1CmxiP7klq242davuiWB/x5J4SU/J3SbT0qunLlEwFBysUUJDAv2BPjgL9L6CB+Yrhh
JPTfUwn9k56sylyIZuupAqk48wxeqWgGsD7Z5RtjGPc5v+UX5U89em3oMu+k+zGXEh6rfg1xg+2c
GJFygZtuk33gDKecR/Vbcb8ucjxfOgBNfCys+zP3kQ4uDg/mkEk4A2V4n9M+J9vJsKtnaZjzkugW
3R/aBOj+0Wb6D8zE+KrVHsduvuU3+OeYida22yUVCmkHcwsTCxF7rzUTj/JTcEtnnymmbPK2tjsS
zeRpEKAIN1W8pN/BV8PrXQAffY/4imiZPVwStFdQRc5IRmXO4E5zgjQi+eheF7YxvkTa4KRYk+PV
4tW38/uiXbbo+sIrKxIbo3+XAzTypqgQV8kf2lRpfLsfW0WqWrWUTN7h1N+sgFn6oLj7Etzl9Hdl
kh7MqEdzZeLOoQuFgjLgIfWxMivjwZq4eeG9KiZHP9KcdkQJSRvXGFpsHzFkQprh2ovqMUvoNjmK
RVrz+pd4RGtOFm0Qn/6OT/vHaKxFVe2q6gw9TM4DHFCThf4zkhMnifdyah5EduoWGstafBAn2sOU
9OkALxCMl2C8h1igSQ8Cb9B6JanwX9j1qIhPGktcKRmpztloB3p8yIZ8GZB5SZZs5tc2N97gK3aQ
48rAvIe0ZZFIMap/5sIeiiuoAUH70ur4Swwy9PAKFBWZ10lwDCC9GT1mLPNThWnbRNar1LmnSmNa
7n245L8rxz6U5m4dH5MsxWTbMN2k54L0fXSNOVqYWrnvhnIlM5XVA8afQ36LJGFdZ6i6y4DXr1xt
QrNYKcbCg8aQMjXMTFxPSFiyUmB7chIkhpb00krdXyXj532Sm5PhHvkCFgdlOdneEYeLaB4z3POu
vBAw0AtC8WlOfr8INDM/7CkiA/tuoQMX6ZKXwo12CXrn6ScshmJp1ZIihnDfkO9Vz1Yq69iMXopy
X14NGHs8TbFDgY1IOBxycCQBKdCog8yAagYAjSCAhe4+8F9BLuzIj2XREZk9I4aeLjrQhWsv+B9K
gb9u6UsZm6/ISVcOxSGhjxK9BPT21N7dwZB+zCnY5eAzUbvZIH8UWXoTMlEUMBO7+DXiKtzwFQ34
MFcW45+eMpiqMpkAMvr5L1bct6fMrFGj0SGE2jK+iKRKop+WECb3/VyuNxXII5z9WT8P4J3+/sna
vwMdDXAgWiRsPpBw1IuuTyOk0NDGUj+JzlN0lnYjockfrLiAtIlXhffk+E/dvnKkLeG+0/zbsMXn
dFssMEEhkGONhCgh4zSwDVu+a5bJjtgZ8L+zaPd8H7yP9+UeYzH3Gba9wIVXDT6K5W9Zk7NwVv4w
QbwRmTAfqq18bXD0gyOCsDHZ0CcD07SGXRybFcdq2NZ9gt1MYo/vwRec1qyuQtocRo8iL4q0yVaS
pi2gelbxa0ltYyjaUY/Jts/Ae6gvU5C0kJymn9MCINqZNZd1ZMjaB4UGodbt8AifM2k+KwbbEpi1
bD5gUGEeMYuT1DaFlQkaCypsOEAW0wUnb9qtW1okISS2LPrHRLCw3ETzKqEoscRXnT7syFbaD3g2
pMzJfcPJRdYCESa6cRMFmT3wspVG8UlKAYCPL9NjoyA6HPyXmu17xgOVEsY35VbL4qcJJxlfbw8T
eGo3q16/LeP1RuhOdUu7gF8H0X0JzDr1AqqRzzIQcd+k1PUNggIq03JTig9FPOBacbDLkEvQFA9T
+37qt1dCRinxatE0tvr6WGT6JmYN1g+NgK5H4tH26lXip+s6pI3cojpukT9mgOTibMu0gXiCHfl2
V/pSP+yiNHV6lvgP0zv+/PdbKx48xfNbE+YSgaBfZkMBvP4cL3lBI4y3UFvSqL+mRv6pwcQdN6G/
Jr6lqpoXnyv68eg1rVnth+qsYDGRKxeyB6MJ3lapd5Npt1XUnDsCB62VoJCOpmRPYVcdpVxY5wpR
bkJnG2153zbyOhWaHTvBZdpBhXGzkyrgoHGfwuy1wiwwKAYudSd0ZbqP3VLWWif3CErIhdVoOYUH
0EUzz7Qwkkb8kOAKGuYiHmDa0DSi3CyyErO4arIVMpe6cOORx+Uay/Gx9IuTLvuMzkkp0h91uAkx
xuE2f43b6pB6/g264JkSgupL1wr0K6tTgQGAxsvdJS0rNW2R9BBuSsMLhvRTX4Vrw4hOpr7yfLZF
0QuA7EA4VSVSgPyMmO5eScBhtwIvWnfuC4UzYj83K2HR0HcpUezkPkSaHmKlIj4VAxsstOX4ulTh
RTbTXcsVjnPpVOXyWvZxraehvqyLetUr2XOAAZV2A7ckiazJSgyDkxc8Z+XZRDNURvFWNl86OOkK
G86cb1w0xrnOUvxp+twKbsa8PrrZuLL8fJF77UuVp5uOHafBXTTkCQXxSyZj3LgTTQtcYQoNoFGn
gdSqrwjQHNnDM6OqCiQU6gj8atgFIZtZLKCtcaXl+9M6blnM6BAvqzI85r/v+CaVRT0wBwozpOnS
3u1OUIpBPWElQpf9+0vjX6Uvd/mUXy7xcEnSpVKuGeNKLaBKk8I5nAM6aErhWOM+oEMhcwqmgZlY
XCnC9Knw+btcYRhvUROJlqlML8O/DzAsfb1LitDYW2VzEKaQT2pwt9lPx9iy6ikfqpfPx5KNfrAp
A/ltKmGZzkVsvoRiWhbpzcC7kuWT5NaLAggP/mYabY6K4tDqPrpow962SDcioPwRAgfIJqHd1Ko/
J59HQVHcsSlqeODInJlHFbDLCvmQyb7pqVEfSjq4QfyCtIgJFr09FpwgnyO2Vt3nqBhs+B6UQcU8
YCdVxuc2yOafY3fHZgLpHn4xbpYAL7FiXVPQ//QaZNqOrdY0DAXR6kUV7Rpqq+E5j868wo4ui85c
n0tkheodMtlen3kQCVZXtcD/9hFYghkmqTpSCuyAFzdkqankT5Stsm8EcKHCY8IDwHM+a/pya0aV
TW4QUBieSXGhknjbkFnqo+wqtSs7nK+h4eWN8/2LXFTUVeR3AnRadU9QcWaIc1xno0HsPW8+8rTm
QX8bAKSJ2BkrwmPar0thrTPihPJq//7Y/ED0/vuUXFwIT5VaT+2F8KzT0Zc3dUWMKXzmqCcIMrrX
FZsKieSUQ1ifTbRUkKY0B/XQ79/i63L/cz6IKTOxOLA7upTy5nGiqwNPxLm1NvW7kJ807ImD6OgP
nUP1jiRdtKnACThBCprfAOpbFQtEdZOi+m6UHFmaxTjkikeolSpKWcRX1VMzLKl1eOXMCCbyD9UR
SVxROsCwQhXM0AxilRA4V1mWX0PJ3w7mojWjZF5Px4ppekQ/UPtIuILua4n5Uid0A2GyoBkzJcdA
TPx8iqox/Cz7bOfSTvcwOQsZnEKV6TpvxAgCQ4rsZsyelEjkXn0fjY/WZfcCzCLaga5+sUDGyhRI
WuY9uBDWXDeZcHwbMSXYGpfB1QaY9LVR+e34Lps0eZpqeHrzvZvE81JCyZkPtpkZq4jkj7j77Ah/
kgHxgVIKE6cE8mv2NwnLE35FQEQeruQsIJ9FUta5sLeiI74LwU1JLpUGdnNPTOxE8xFBBlsVACBm
BMgPP5P2NOrkOaX0YEZtVbnsExQ4O0myU4d2p+XjQ48xL4/uIBRvCuvD8GD+azVGDxWtNPGOebsa
BP+9bj+Tynwv3yYYTW8lSxIuiAsItmZabjuRVFSkmm3t2QP3YEyfybIsm+Ed0Ejj2RoGR6bJkrbe
LjeCpeCBkTlpPDOCY8bkccCyEoSPPj+U2S3B3zFRXqb3Jlv3bcLdZ1g4awmQ6Twna4kwOg3icxm2
qxwCdGG5+149jIgf3eYjKc+eCuYDCwkcY7HYkUq91jsZjvubCRyR+KZ5HSJ/TrxT4mNVDEEZhg+t
cqioUk2Iu7SSYiVyQjN91RoqZ1LQR++THTX10rVi8asx98898W1ze7GgSVFppuJQqXujshamfMwa
hbnNONOYY1rM2IYxnsmjt+g5/zIq0gllg3QMKboA910hcQayUlbjv1XQ3L66E+aKgFkLPphPnAGa
UZLArQj8smjL6CGVZJ8o7761jIInhMRx7sEuSWC/eLAP32Cg+s1T53jxH2l49/p8lWjv7EVmYnhO
brQSiiOtYq15ycCcFu1NwDqRo+6WwAQzgEj0vRDf5IAa5YdReII2G5VwMnwmjfdjTNfgoEd0FUMW
HRnilBcz48jYq4FLaTHadzsPzimm7VhMiKdZEgvEPuvDrdG4a49uFLOL1XrbaI6mLy0waUxAFEKZ
CqBfZLMJbELTm1xq58Cufl9nv15w/1wmaHHQ2nj9icbFo5uOpB7VniHvqbGWMjSBKQc9lm6B8joB
OlexvUurs2GyrIbVKrZwy/KM/f4lvnjD/34JJgrqBNbgL3/vmsYiAso+TlLxIVlpcY8CgVUYodGb
KGzQx6v+Jy/BmZzJCxP2MpLvirIl0YnSeonGna5w7TzrpMZXtnPsPn/Yz9Fu1AkDn6R5lyD6fCwy
kXAr4xSMswoBtjxDLgtpqNJmJY3c8lgzBRxBIiG32Fj4BrIVbdv1+CjwMO7eRFACCwum0CZ1ZzCH
tOEhQxX8Zt1gtNdJZ85X8tsEE1vjThZBbJJczcrpLdMb7dgRMXAK9y08hqGZ5TudAFhjK01gsLW4
8Z9jf2sRPYZiWLZNEMgkIsGcGDZGy+zUHnghmPvIWIfjWqt2Q7qUEd7ptIg2+J3cftGcRlrZKmJr
Uq1mUXGDxo34ZAiSxLZuctTq8MLLu5GIQIJTSGMKcW0OSASWVjmD/1THe6+GjMvIdcPmiXS0mzqx
M/FG/JO9mOsPROxdMw/+aDTyHKu9J7NC2JQOtACQKWdCHMx8rUj7GgvFoccvPjPf/BdhoZd4mbvH
9ISgnDGqhWkbXdl8/NOsZLg3y66cU6vNtrrjwXK+gczKJMCrd+FO3yLgKFfUMT1d67vSieWtRZPX
7uqDlS1DjuCJd66U3Qx3IOTKTWuTTaY+tffEgW91fBNzxqfKMG8f/GJZUvVv5WruvQnRNnZMpDYH
3A6c/RXxuIWtQipNrzT99H8VMey9vt1uF70gRlRtXsaNfhqzExg96gI67+VaDVcj2S2YoTfFJEhl
aBDfSF9ODIwhNeFGsECibcCqquHsn9Owzpz6rXxz/zTdLP7UTUKlTfw/GWSIiHnFE0A3ax09jx9j
t2+6m8pdBgUElR2xRdU2B412TChxu9lGkrYxa3M4MRKJajpKHUvmnKCr35eAH7RPfx/5hdDKkl1P
SKyWWfJdqdhYH4Wl9NS6M+vIDW/cSigTnltpMgwFDNVeXawE82AzYX5wtSyNhNkzBRQzm81wR3Z0
sWo/EVhKpA+TES04wRPtpyDaK2yj0tkmWBg31TX5xtda+c8y9p+r99Xv+dYfVc3cFTM3NvYxEpcy
EewyFvlvhT4fng7tEM/TncolHLsk8wQs/yCTdPAgBprdtC+FrNkWxRh4rDTnoau1c+Q3Cz+wNjID
itJYZqEzlAcJtARhauJdwyQi9JjahKte9jb1WC4VDXQFepkhP0i82cHi6wPmqsFbj9KL4b8r8oNW
8RbtHypOnYf7SUAY1JvYVb193gDI89ayt23ZlmZKiKLSWool5ALksASTgpnhISSy3LqvKaaNFruB
f5B8QHHeApge3buZ1d5BWy30gEWrt+viXAgCEWv/xz6CoQB2ZfItiwY1tiJe1Chh50VZ6Q7VDcOT
Wti35gkP7QQkgSVx1WxtTkXg9+s6fZpmAD/ATMCfv0I9vl1Xr1VUtxEDtqwEBxGDTbEBKQcWL71u
XAwAvSgwBPS2cwV2cr6oPkqayd2yJFV8dJhEm+h13Dn/ECZi4K8UWpiFI1Vz9FBNaMvaPGYnGC1a
ooXudDiWGBUA1LKNpofFo7xnoTazZZyxNbBjhnrkTTyh0dukJ4AQ7kJ0SfGzSxzC/0XYeS05qmXd
+omIEF66xRt5m9INkRYEwggjzNOfT/1HHLP7RPfFrqrYlZUpYLHWnGMOA7kn8brXev5yEkIAS1+I
/ejtRrJUBe/VYt7k1aIza8zhNsL/icjDxCOIgMpd1G2fQljjrZGiHnKr/4Y6/ktx+u83kUQmmE0L
EbnC/3vGZ2n9qvRC60/xeXBwiLSo2FflKjlk7i/LxpEv6r66iExwL/EKyMsvT+IX8hlf3Q2BGMg7
stuC0l2sf385B31DJLtc81pXC/ODFMYOwYdIVx7g+0TE7hONM0TYPr3/vE2p//+l8H+u4h/blCw9
O6m/58OWTm2J63WG8i/S56jr3+I44lj7t88bqYlOA+2c2jxxHn/ZC9em1ditKH0bZnAAT4KBeI+v
nbDHMrALRV6fS7ZUegKjUnJFofPhHqrbWmUPpfkeyvaOFllv84ImHOLgKXtsyfyTPoJtbimwqfDT
umin/3y9/9a5/s/S/9/XO//HYFV96F0jaO1wEkV81W1hdKTcqnTyOC2dmTjwQOy2YKmRwftwZ5ml
vTFM+3QkSXEr3d02DQhDgqBU/ktIhvSInNG7EGYgv6QaUeUTH6I6OX61mgFRSBPfNgNi919ADfmf
ddy/roMIBVleQJeRF/+4Dj3P00gop9cWvj7zT36sun08x3UD33ysJqPttW0y/InFbqHf5GKV1FhF
llZHBwFEv0pG3ReQuAgE0UhRh7OnRYqsC/F53Sh/bJN4mZL+lI3hKGuXUZNJEY5sYqLdeGgM9dH5
T01+d3eMOP8LUqK997p/e7H+r0v7B+Q4phPGirXwOr0hziXyspB3bJ2ukpu21+y7U7mdl65E/xGI
V3XT/C08aad75ao4LJziEPk4uh/qbbP7dUmnQQifOKpd/U3r+HfcqMF9qW2Sz0trhqf0hg7VV93F
GaJckHqzpeaR0BqUTvlfJiP/s6X+46Le+/u7GFIZ/P1T25S+pB7mR6SFU/PEkVMNRNWWs3j9wJNN
KXvnSVwYLhsPGqQZ/sKzTvQ6mBrMw19xYePmlb/QmI5/GBSixrylxWvbT5vHa/iU2s7WsVttdJQS
kgi9UOovhG5ietVGf12B/VE+N4j/glAtmU+C3erCK9vnIcX1EwIBlj/kUdefUT+++ZJdlYdqfUl4
44eigY332j5yUoAIPKiyu9/lJL4S8o0UsWKNY79CtMBOmjELG/4WemSnPe4cuLOVqpPFNe2NbNcz
pIRz0ZZRpnKmjM8/fZIS8mUb8J8q3QhJRNbCR0H3qMOCJEPTf1+//gTz4M+1XOyLAfgUHUtUA33z
G3rqQpvMkpW/KDfP/rNDh/oAWo0qdLgcEgXtQhrPXXn6LeDE6mT4PtvKmdk68tK4w35JXVB54dlf
5rbYas5LQv87gwQA3bYnljnzXouJBFTZlZpTHYluWj2s91N6f8e7FrwKAm2Vci/qCO2xTMIl8xHz
3qWC1VRPstZhy3S+kn9KZUWX3711LeV9P9MRbndvVySWZo5lcSFsoch000C/E7miktmdNkdxLMDR
eXEKPO8B8eLPxwz/JroA9a1leaBX1pfFeAcTmx96WjmeGgaZT5wSlc1L1NwC945M+STO2a7xjn2w
M9d55zRds0n3T7Wya/nuYTjM3KYj6lyZTV4cwzBlWlq2q6bpr90jwl2mO6mRfBg4YGXMrCItaLKU
aOPWjR71cgE9CcKpmUFKmt+prMhuK2d0lDAhszl+ztIzW3b5/LaICenNnVnR3RSx/45yqFUL8q3V
wZXLxM1b1R29RhadBxEVQj6igim3A0k8iH/cNNdwBHwt+wbz7xG/b8gNd1Gxq1nlyL1uxGkRKti2
dkPjasTOIloth8QWH+f/fHQwK/73jYkgTIw2oNdjs/dP76isaSJhmov9VtB8qeBXD45VVp0ZHWOS
AVKiegWDYbWk3KlJ8k1Wraa7C8p2BYURGAgBYbjFwn8ayPAG7jNz7Pc6uyPN92147L+wuu63fXxo
Yi/hfBoJe0LoAkifZ7qp8ufx7SSYfZMU/1A+tRRDbHwD5EOjXOJqiVz8pWzi3utiP+6Pir5kNJm/
roqAbzJF81JfHKtxOb4QBG/K/jhvNm3lar1bFH6k2S2el0j9UZhn3rPx5d6SdI/OU48uDdSjCWIY
ifNuIdhl4+OBpulexMEpL+VorT6CArdHLLArInvezpTUYrqCM7s5f2ICd5oUGxh6lq1UmO3yGnOm
uPKyO9I1WOpYFoNfru6l3yhed0ef74yLHYLvHncYcleqAPXUlIV1AhnUTaeAKRKiLlKcy6ctKpjH
2n3qzF5Om9lU7rC2cGGM9UDKP/QhABAnCQKZNtVkHDkzuK2xp77rRMQTNllLSIgn8qLpGfxRtWeN
B98DCVeihM3CK3Gxf/glvEPRxWxOWmA2zIzKYUggv1ba3VFlAxFLKXsg3A22v0hkITYsbKqbO0oV
gochtZgKWosRRdhbhSD/i42fvMDH/ks5R6fwnnX/20GDHpgZIYJP7F35+/+rtm/1RGjLqOlPyfK+
z9aENK/Vj3r5PAsbcZmsqu/som4Xx/GSBtDhL68PVsmZqLT5Pjn1tZEsS6//S7bjWQ3hICL/XcJ8
YAP9ib8yvsd9/7x1Z/mjeSBRiG4sP91RHXcD8HgWN9J+QD3O8bAD5Gj+5I+3rMtBzAfn/gMj0b1s
vK46P/5lWQxsgT1M5AsEv0FehwVIkil0xsppTo8NznumxSTXmbbKTrzyIRCTlvt2W2y638UemACR
/HftZ2dpn/oOxKhLsSKnh9liQJycO204fNzmEwvrMApUDyc69SMK0h8F9cuG9blr/uYBnggQPoVD
uX6u6wMz/vP0MQbzWw5a+vHARQQc9qDd5rfkKO0kd7FRfdhZG46Hcxl2l2mjBMk2XyE0gZfLJumr
vnCUYHa/g/U89Vva5evsdLfz1fQ9fWA0DHy8fK7JodrO9s+LvmxWeigc1G10Ks+zPQW/ehw2yfb1
vdjcgEh+pL18IK3Gr45Eqe3Ub003k6Vj8QN38UYJixMeBF1Yu6lXOjD+PXz2NnlQbGRLhCuZ/ty9
MuhOSjAL0pO2/oPTvE1KU90KDjutDby1infT10RAWm6TdERQoOgVPg8qhLexevnxirAsG8fKpWY/
bcHYO1xlOIX6W2h7UMOZvXCi3TwY/953JNpPju5pFGijC8PIfPDVsCnDbgWNJqgO1YZtwBVR/I32
wxlP7+Juc7855SrbFVbOKExj/azK3eNAXtbwNa6d+bXeDBdOmtho3PxG59js0gO/LZx02/3OBaO6
zDndDouLHsqXe6huaseZn3AySJdZawiHZIP7d/wbnxKMB87kOqqH0fyYozRhbQrcqYcTOfqeGUw4
fSQ0cvJe81/L0q3tu6tsRQ/GntMu2+V8i3X1+hmUq8W6d8cADq/7CueY0eVG5aUHxEMsOSvx5UP1
ga5UtrIThRFYrmj1O9RVv3E4feuQXi3Sq9/eUJIbB0OQkVdtVqih0CNAOaaJ2nNFQF3X4tyHiafu
eod49I/7t3acW78YV5Fh9IOEKflCxFJdHvDCRkvbQyGaQ4pd7LQNUGexbrbdh+xGzjZeKkSnGaPT
+fOlvB+dZFUDOh2FM4f0HXLtX78tGD6cUlpQ5Aq8W5cxTC7pJTr0V3VdhLU3/3l+Cye+eFpP5+5b
epjUDf/yungEzxS/Gyw7xR197BK9nVVcJGexmzmzA/cmvSl7fVdcRiR4R6RLK6Q8s8PiVLlSa1KP
H5VDv9UhLR37rbhPviQf3Pa5VDzlSpiQG13vQXaSzdxBdWMIfuKlJzHQlvxuz/zUUYLeZfn4osHA
i4CUE6bMR+mKRhCCgU0p6EpbHtLsyrOY3OFtEiOva1PcDzssaDoCUog4QYJoj16MMT3Jh9xdbvH7
oN5JeLP/NFc8+dvI1DD5bLDBN5Uf/ZSuk131+wBkNGbOK6hDmAjNqru2Fx54cVnsFzfdhTfBunWw
afktkSobqcXgZZ3wrDHiwecfJWtIosGt3peb7BB5jDTRL/Gsqj0uIh2PlsvAwoeewY9vVYi8JzNj
HLA2xW93mR/qL+na/GpLfc8nnNashI9xez9lz/eqw5EaUtrzow6AyHjrn5y1p37LdcFimm2lQ3Y3
Yl/nHEh3z02+nR9I4jPma3k7LgdbDvrL04HKUXlFqO7jY+HJN+U48oKexL26730gf9zqt8x6keBo
SKfWDa8rX8AyTQ1xPayrE3kpcwdi0bG9YD4/ffGxakKMECDmPmNflpp2RAnEVTJy5HGMV+7JW+bh
cP1viJNZA4onPz5OZuOwOizEse8XBdeVnnmFWV+4J/zMxapqYbQiBaou2jLfTAGhiZBT3ugu9s/y
VfgZPhDF/+ZfMIrxnLWnaxHMv/Vd8xFtHphN6Kv6Tw0Ku/zih849adMvW7txBvfhLdYUK1t5P3CW
Y/5iKl5/KDfFHiTwxO23cl+7EuiIHRMv50q5Kldu1u6BXYlRYHn9/gwkumHHtpv/MPiWtsqVix+M
i3aA5W5hi7CTvgSr+gXgcj+FVbuDn7dGAOI+1signOQk/FBGbT95jphM4t3KhTGusO4O1xZv64t7
P42Qway7FZv7aDt9NSf5C7NIw59vUc8TVAH+pJAatJbCdNfakpMQIMYZ8ANN4IAFj1EphvSFT9Jv
tjlIXyUe/MZiT+TPlwdPbY6DlcFAaM2uw13BxSgcTn84ESiOFjbh87LwaOYY+3HrmGinu/r0dJ6H
hm8Icfxr+BVc0Vb8NoSwSn/dH2bLflvxKUTb5nLPL66/u7BAs8PT4TsN2+K4OM4xtKugdpvRfvY9
uXh6vsUJ4xcEgOLGe4dpLX43KusA1+TlE0uLZP88FL9cWvNFNgDRQadi93KvpmieJG+2ftj5trss
gmcoOC/k1dK3tB2+2q/2HIXqn7TULvVvsn+5qV+haUEBH5KL6c+W4yXeJ+7iAOSwgmLGhtbyre8X
KoTuMl5Yz/fDfL+4Flwtn2Wxma2bQNidOlM+xof6t7+8Vo919Xu6CFeVV4N1fRjDxpdCeftYjqeX
3/GZMidsLbjlSw0yFKfu5A9fZbDwRM5wZZ1fzh+vqxZk66QzO0wajNRn9HWc7RtP3VrAZldp94TY
u/hJV/o12TVfs51+XFiP3z6cLds/JXzXcVs0g9vZ+rlZHOsVM5+OuKlfLoAFldy6S8wCvs5P0Tpx
pRXNiiF4X/JFtPKw2nLy/YJeiDj0GzUBv6/lk1pSe5utRzfhIH6/loIX3bJ95HKR8SX1F0Z+AWZv
j88L1zxdJU//oV5Ogkwy7sfhnB2E49x9OXdH3s3CaUsmxQpUAzh49SGtoJDRNvRI2XZoXs+lNZxx
19/V63QNAfL4X9o76f/X3kn/p3Je/AN3updlDYGtGLbYb6MoiAaIYwYaCUSq6D1lpMqZRc85U/BF
QrSAnwQq/Xc6gPB0E2eB+75kC+QP9J4We2g0M96x1MH/HGtaDrrhYRXqe0/GPyKn5aHWuqolNjqW
1CN4MJ+DiXIZIngCcsGxPJgQZuFf5M+lgNlahfnUUnv59xR4xV1AbMU6gehw0YT18ASPx3biPP7A
C4JvbeqKoX7OjfmHYqX7Cb07hTfT0BxBOHYlL9iq6TuFHekxdmEpYxIOyi5s33KXMBohbAWq5ODZ
f08dgXCBF7neViE5M5q60dV/tcqqJ/edTQKdDwc0vGgZ6IiMNmFiulHlpp0l/laoLUegXOcVeYvZ
2z4KK+v//NSk9zj/P7Q7/yRFpo2QAnfW7Bdw2yCpwjQFnsJzjgOivcDeFtcA1/0W0vTi1H/ny/ST
sAICD54JEx6jPOjX7oshUQcIk5Gj9p8/HrKu//L5/jElmJK87gZpGrbSDnSoXxDHjQbz5ZaaJZAg
21mvCB2xA027TaEGeiqyIsIOfsaHLeJgNfBo4W1A+sbJ1ibchYF3rkApfmuophRw19EKR8UcHikA
qwDLdFn2GMPc5/ZMCl8tUVasSMjmVvTyWEevyJpwUcT0DKdu5idPNxpciDZQVYibkWKs8Qnqof6S
HyTpnF846jZeLBF74pNHwRA9apAk+jM0VLgigfqlb0O66TbcogqreZRIb5nsHVf03kMyS99exyTc
+IixalbdfUvfPAvnd5wcHCJV8xIoMqRbF+dknFiqGKoIXmnzU2vozXc013twEIjjB9OgDLp+I/rD
A3oQSCLyIOttBDcZClZzAxaHiF3ets91Gr7oQJuwffkvojvH/4JQvz14/gX2/HPhyVju6guGCQtd
+cdukd/lRpBFYTgSCMrT2LeWzrDRFEIoJnZpiKQsOIByuBfsmt0TUF4zUHXDfehG/MjcSrVf1QbP
C/UbnP0A3YDkY1cyi21yJRrOmDMyCR7whuyRTgNGBnXoX+TGXloZtWYLlYe5e1xa4X2NptskrUzJ
XLpo2AtnVEFgZA9/GA8EZ9Do6PTiudHY7PHAoBwyGT3woQzDLsbfnUdKOp+RXTJ22vI3L1gkhnJG
H5gj6/LxvzfRUJRGb5c2bT1praH+9MRveusP/Ct7yB3Me+Ug9mB3BK3p4YCjn1W8OXcIuuZWFCrY
zwfoJBLNqm8mzn3W7NIqRhoUJvKE/U8ZJr/MfWZ7LTMDzOIUSjSLcdAhfKwyNsHKOHM/9Sv2Dg56
wSVy8Jz8kuOspI7E+/pxJm1UsuwZdg3G4EaZWc4NnVxY3XgkdkIPv5Wv3g8LhGHgdNAjh1TwJFRW
hFUW36+rsFTqUJFXAMUEn7NxkFKPl0DMQ12QpjF3W+eNBSxV3YvPZBiSgLu+D8hLzBkvAcape3AC
cXQgeemo39nzLSgGq7BATNi6HcZNyCVFy/JutNQL8qLscgCe4MvLd1jS6O6wcEhS66MLmmAzujd4
/iHZ80PnEacmkd6KBZS1SSJf/UAEg8YR/w7d45mtEWBKQdWZKeR3jCO4eyb2Cm8dC86wX3fE/LIJ
1Iy89BP1l3rgTH27C5AlsKlzZy65KY0kJ9RJZ5VMMpNtMzq1mkeWZPSp2Q9TWVW94X0MCbR8NFgb
/RhNnP68qRU9kdPiLjKZIRd4FrzFMqVmWFxH/Dgo0x69p2+xOABGDysXSs41uhvu/Sg528c6296v
lPgIPBdbnuyvR2FLTfD4xLfDfXYGeWknaGeFGbBCQVRiwfQW1uhxhiUrHdbDl+jvFE67NSmFX2MI
EULGD8oQwhb/v4zkIGJrDa3dJz/P9fA4DTW3KcT+ISBWvblxdAqcfNBemBkQJEQ0nRU5Mf04qEn3
tm/VPoGgcByiu1iVgXzpRGc77eaxxYDQ8CPwAYwP4Mj1Tgy8A2eDlc4pexHM/cKusce8qHbJ0M14
fPszYS0sjAK+GR4k09sZFrOOIA4lzSj3/NJ/5rGjDFb/yTSyWTt9YRGSpr2WSMJo5SL3zla+qhZe
cmXLkD9m7sKbNry98d1vvznVd7ruv4ZLF9ksqhcFxNsMdLaXr8kK7xABYhXPgJgLklvJ2TJmayDb
6xu/AhPh5Aw/pIAYFsS+mX1EgcbwQqRHtdhTmFH/tt7jotuVN+yYVCz1gEj6fYRqBQLNjVSV6ZJY
2uDOSgem7IBRquJFkafXpmByRpnRz+B/ydDFMIR0FzpwUBaQw9gDDCmmEsHZusP44qeJ2/qtXobq
ArHQTJlGGun7/V9Yf/IWcCN8mGq7Yi00ofzyBU6LN+xWgwLcxv2wTfxxtlvERFDb2I8lsStlBIbQ
TFqkfCfZvu/3jKxYDI3FULdL/DIg99MnPMMQZOwwGaCARcIR37eC6RwZBTE2g8hIeYXJLr5pQX8q
d1AiEU1jrYPdhWTirjC3sOGczGQ7D5QzVyToPwWc5p95oPMOUscbs0+RZiWa/sX04dvLrVfuAUFC
kXwU0KWZjeBxC3LZ0k4QUlUbFq0qG87H/W9emQKhcm69MKx+Yb7g7how5LT2PdAxq7uFdk5e+siu
qdTMtz/cETAp/yWUFdCgA8tERHnEQHZvGDPiSGZ2j7IcdJAMc1KMqUoN7YPyLmBsr3jsv69bvct+
IJJCsSV1c/VmKlrjhvFpaiUz49e/n+4ZLB/rPeDaGuAlmXnnEfBGurBrGJkPhpJaU4k83cl+34WH
n6/wS2PohG/wi8qDXd+ddav4lLk5/hyX/uW1gOWZJVGtRpZftwZxo7xPAgh0DMnLfcFCRF6O8Zxi
1JvNMLN6MhtPuvMGn4Esl83EFM7X54B7jbvI8c/Kg6w5xw8SB7/TrRyH0Z/sWLdZfW6ZBh9xUlY7
Mqg4D6cNmW/DByZkn2yUwnezFi3lrKser/2TkaDfrCN5h+zwxUwksZg8tuJWHZ1qCfidnadtZ+yg
F75nGIvUeJ4XNTmfYFD5J2E5K2ZYwQzzisRMhpDGYtoITkYXOH7BUH4pDCTswWHv/cC1B9ydh97Y
+blq3Zx6xuAvVXPIvjr6OB87Z/1IQnzxIZN5BjXaKHULq2Nc/dgh4fJZHCELr1q2FpY6JHKfi+Pd
62933eDye3s+eMxJJ4rLprDGz2cCu92C6KkvAEl1I3942p9Y7+YPTzEzGO3BvyJncBqfQe2KmIda
0Y7tIlqQNmgyIfFb9ZtbwOyo4UTe1ekNT1vg99wtFpu69rmt6TISR6t24ksZshGsAREQJtwdbbJA
5b6ABojkgu8HbpmX1i4+wGUrD6OnW/2lg+6SAOcRoWOS24b3SA4ATft/YUB0wo8c9KH3Egh/PERp
hWNNdLufK1Dyc3yZedXtji2WhODF4Ls0obKPbCJ1JjHU9hEEbjCcA6a6b4YY0msQLBu6kbfww4RE
Cd2GbGomCvI1QuBMxiN3vIVXTdBexY3wPvkQLH+9c3+/6lUaeBHD7W32NV17AGfR2aWnpyf8/BD4
c5oTXEoGDxxHQzu9l8Gd6DmztBv2u8ZGh9nB69zVq25uZJv+Ky0ddrz5Oi98dvTU+JF/6ic7Haps
bJ9t/QO+5/sFDlrEiNKqNDaaiwTOp1YxabqqE+VTeQjTgBbg0KoARJIBYsc7Wnl/xe0xt1EGG16P
JnhVEZx4uI/LH+BBwZIrg0oZF958Tk3WMCHJ320wg4PjZDlwEahgi7uLNPJODpLfK2F9RdE/HNIk
RIpnQiTLPtWF0f2pZOj6IewNJN6Pj/nLeg8pWbCNxUxhJEnEFg739Xvi0CdehKMO880bppT65U75
dpkuHKi9/fJmOD6d36+0e/clSA6NAZnL4C8hciPzczWygySTof90kb/UlpkEK5mbc/dooWeTyTIt
Sd6hFUVwaDNQ0KzkguKB7u9hGOJuAtT4Y96JwQF39k+cPLdfZj9gmt86859PQQrospTahuAIz5/X
CFNINmkLcnKMS1G/WYSz1mFzmT2CR+sRYDktGXXN3dWjtpLtArcFmwR72DRkfIF0upSLE2XiwtCC
L7IOAQY1zNGJ5nvf3Bmhfg/HcvJ1+jNCBSZifZQdprOITK79Wkp8a/Zcz86lSbmRYo0ICct+zdfV
3CyRmG7Gb5VcPNkSglnDVmhmW0ixVvspAND76HG5Mx/D/kVvF//OiW5mqLwFU97ACsF5HHV9k9k0
KvVX1lrf2jaxIjLv2++ePCfdBLHoVvpkHZkW4BPEGeyCgyfWHP3cbT8Ny/0vjM05c5ZeJBCXGQrz
Nhtt9yfuGjowJsSOFiQ1OigxcClDemFn4HxO+OCbJ0VXFJLrvULK4A77Bv0o1eg6XgEXS6XT/YoT
NWyxQs5CyVWyjPmwRrnjcNDXR444ZH1ELLKMoBL0TGb6o0Z/yHRqIA5jZsPPqxSml2P1g5sNHtwJ
maPm6wGytBq9/gsVIFVtpjqp+RMSEZMEIIHBeHi54yG6jBCtjR+6kJfotNeR8+aQUwJht2rmo8l7
Q4RhB85tSmuoo/oml46M6ZSddlp4+Fr1VvtRIluE+GypeErVFAybG9muDQpesGBGDS/SFTC9B94B
zE4na6JvMeCcvW3NSk++QFnF9lMi5ZCGDRzMm1vaD2uy+SUNbrpEONHBACDFlSkZw4Oeme5vPVnY
v2WGw1MN9HDhTBZ9osuRqp2mw9NrY6JNbQ3ihL15dS6c18je36t1d+5Up5N2L8nilSbZoKJlSUhv
tIVwQi7Mjlys6HjByCOTDb0P+cXCak4KTdSayuXuBHf2GwczCuTeSKFGAL8ORJZCPnt3O8rjwPRL
P27Y/KVgdo5Ug06px41WtpXEUdjVsrWjesz29IsYWaBhry0v87B8OOnjyNqDKbh7IU6w97PtCEFA
NXH8TQ1X/EQnWpc2hN1t9nJxhgGrPyZO+cth3+8E4HJlLTwv3ChiAETp9FwRiqABiSesneeKl0JJ
XbG05q01m5+H3JCuWNYLJAuhRfhlDjKDuDluFvwvHACb/sjEuk2u9d0BSfmyeWr0vuF9YLr50oIU
oMI0tqimCQrVOBJ+LzGW002QEe0wQwC+g/TFCd4Hb2TQGtD6ZUvhVA37/tpy9Q2W00v8/zPBfzG0
IeFKsoevuvQYlGzFwnuF9UUoPDzxXs2auaG6J41BbYx8Wbw7UHP6BOr2lQ/5QTFk5VeY43Bsbcg/
bsJcUXCn830rzrzoQ30YtmzuDxA4lrOl0Dhx8C7bABXFtYzscIbpjjcTn4iU2EUnTIUjbwa2QZq7
dh2M2/LO2dOtQacyhg4iRgzHDG/C3yz9qSS6odujd5rhyssrcmLM4B5NRH3yX/H0CvxN9tE87Oah
nJMyaDy1dz/QMyJe7jZzlL0Pc4iCDBGauMwTs7ZSwSnVMLgVg9PikkrpSezHGlRk2QCXD5nzwBr2
ZVY0IeRNtoHwBDvyUv+s3Tq8Rx+HXtjeaiLHY7Qqp0Qxy7X12A4RxeZR+ny9guqag2FybuZrVO95
zu646+9IRi1ij9ttiWpB6XcTgn6znX7pBzoSWKwFYDG5GKO65rRQNvcAZIrS4yROFnIT4av9Sbd3
+a1Wef3wb/PfQr09SCDAT0hf6Wz5TyyAoQvrFPAuby5GSvcdQDOxtdkuXizZMFJHDrXMFRiJEW2L
CXFiiBcyJti67zb9GkKiGIk+RjuwKOKDemGnRnErQIhvE1dIOkPEHXSri09ecV7mwXqfW59t7jRz
q4Bye4/wofTVlu/yJ2GJoQKtkTi4hTcR73qgVOSeFIcqxNDikGL41GuRgyDgDqDyTvKc2AwUeRc/
16MeFtmJhFbtpxEOCr6jGXpPNqXZOl6Y6XSBbMj52C1yc8HRHs82auNFr4dRz70GCKnPfDmDeE/2
y8iYQiKT4vCiMCcHjlz1sOg+MjjUc2ui3CAeZS6uxMSK2RinHA34AOPQm0eHlk6mL8mMp8PHjyN6
05VTuryn2fNSwNlrbVqvhvn+RC/5pppNdjRtBoY6oMMzL+UfZmJhdPJR4bfocZgWp0d0uu9jD55w
5IIem9gOOT2iTXpsRBux14Gx7KsPwmrpS6X1Y1kIDmMQKnR8fSSu0H+eU5pegnJrC2kCqvVuz9Ot
O7tnzZBwRlTDVti0CVY/xq2KPqvRER8m3M+FjhNhiCccjWH599J9eAb3cxfIB3K/si/ZP5D+Ht0x
/TPKLTit9fCKHRs97wdZx9HoEbg6e37nZ4XqnMHR86jEHw9cH02MNEloiX7eElagHCKKqbROPOHq
i1Mn61bkkAprmMZbGoH6nBQOFods3ruHP9+l2J34JDcYk8MBg37nLHw9q8/uAbo4t3tXolD8qX4W
sAqir/lkQl2shV3Xb3J1l4WKPR2hi9ZmVW8wNbuvqTtRIzn9CPKVHLsbYgPIy2nicDxO3jiYdL1q
awMcwFdcDzjEGq/0VK4T83FgbV3Q5BZEZVjs88zsqdUYiD91e/DYoNrGxN1TTjYzZcuuOvO1xi4+
H0UoB/mxNrqXmaxfAflgm8dWSKzZiuM5JHVufn2TKWliZeN3sc5PyQGPDr910HHSUog/SpDvpdip
Frc+XckxBAx1KS9zSmqMPO4WLmxdse5sYcOSK1BckUMK/vAlU0a/C1d458lPFER0SNaicyQ0dIz0
Lvddukmq4L7KOXIk7EpIgyH7zh8CDe+L76lxyHipBxaoYMQ7zi++pqE1TwCHSm3ZJOhesN5/XDjR
JJJxnAU7mnUPOKkoLgBvUCbKVVDjOoSzFaTE0/sxzD3qUfTM9x270W3hZj9PwvfytRDZHROv5V0x
spVAiUa3DuYz8Zn5VnPshqZA9gQUjAQPyWFF0dfIK51Go6jtnNcBdOHp9Wv5zfaKF0ZT/44wUebV
FIyf0+TgvxaMD09FCDmZMUwkQl18HsIkGYNOhVyyVbPonusq/SzhlmmFzS7SKuaYYIABBqwce+XI
vy0ZgEVBsY2bn+ccKhP/K8KCofMHnLkugLU/tM/h04sID8TmlHVko00pnOqdRO8807XAZE51C1AU
PNvbS/IMZlCiVL+NHIezPbI0gVLBnvtT4ZcmBRhzlrZIrJeiUE3/6s4sPurkF4JsYNkVJDSCk51q
dvU4CVST9+SDxas153v0EbmQ6QpSu82kQpTm5MGCYQmUG4CUa3lqVtLgR+c45F2aIjeNzzGs5yQJ
a+FUAq+/Usxr0n09h64Ert9/TvktjZ9uCgbOU0xF3VIlI4VbnIzWK5s5YrtLFjCwyq9JORGMDuR5
usOcSAW85ciK9fJfUDopRb5jw8uoPdgRR9V2Ztv2f7F0Zt2JKmsY/kWupUzCLVMB4jzGG1dMIogK
iAzirz9P9T6rd3fvTgxiUcM3vAO+32ynd6cBtFCg9E9532F22+aEowMTbog7DjUOQnOAY5ajr+7N
4o1UrYr+GKF7D9KUKHutDsFiYhVDvbG7/Tyi++f3EfV/JCJWhdeYrPWEoz2NLMAzVIFu0waTKdrm
Caxi4m3x6BdYHG9bCtzKbiQqCkYYEZGVmyPbWHP6Uc/NqEV1Xoo+35zFX5cOp2k9ae06yvErP03Z
PRDIQJB60y8emMbQK/TQEX+9ow87NBgh6r0SAUQZ8k7hjiPyT2/d5st6SdDKLYlSc/n4IxhFVFwa
Hk9wMgS8/07nxVuYya+JA9VCX8mUsyT+i1JKvalLX/cVGs/l2GhpGNiP8LR+sj7hJxL3g34QJnLW
hd9jZNB9WQ5N+592h3fOrE3m1du14GuN4iKGsIofMoo4tEnsvnW8bu0oEHM/4kU/eLw0V9mU8PsD
MUeP71GnBUhrKcEgHI6pnzzWRqBHRWjMrakqhgd6ODGyr4nubZ3SwSsC7k04/s5sqvNhVvvFCIjh
dU30p7UkPZCVrhv0mA9tsx3poLgx5o6gGICJuP8hJ0dBuIgf7qRc8iyd29WFNqdMx038ISIAFTMK
qx26i3dq9AI82bUKFs8D8DM4ggXaq9Yc2L4kB00faHbjQLb5oPZH12TobEjbkYpuctohQKFXVj5L
Nu0MGyNrvI/0v6RZYnrVxQkhQa2jajBhLoyOr5+X231g78StzFsgIE36Ynod7W4F2xMqpp2bLGbZ
St1+th2UNTUcL4oz5TaIzI8kBl3cE5ZNleA9/WxVg4xQuZP0jefZpLh6le6PosbfW1OkIFSKHVH+
8KAuXjeWeG3eoJDaFVTJz3U5qhbvjyBC6Kb95mSGtegquvAOlPB4OF5VuZuvtDrqNjefLYKiXq7+
IrXcZY6UY/TUd2ju6+PD7dZdd+jayMour1QAFTOCe8TJKjJn98ns5W9zhuZjmEEx/mvmZGZQIyJg
+ovGtzxSh+G8UexHerzSpRlnLCr4BVnjQey5wfNZqI/9qUb3eDsczazh/I5c4xvBlHlyW/HP7rVE
uAcUc8tp0NJpD1vTLdmL38Pj4/cBrgSPlycNjtp7/N5XsKHHlyHS00QAA3F/sJETdxFRfnPAHMyY
ZML5SlcZasmwVzA9APh/gZ0OzuPmlHtWoDUj3VNNmzPusVU61rasAp3Ctz5P5wOwTs/tKMhq5yXK
Ikz9OkB//aCD75u8J+2kQE4BoCtLMAV+1bEAPxEGifXvQG7NTFW6bNfwDsX0Sor07NY1eb4Uycl6
u/hpMKdAaPfkoOQWJN5mg0yjjQYSoHMvj6cUDEZuCVnXfuax8qs84oIE8veTbZSNIKFDnuppnodm
qMEEy5HnurJM1IZ9vCr9rqGDwc71QlO+KOyKh1QiNmLtX+AnVRiD3QJ+9wd11LHlNF/DdSLQqQat
GGju66v0LDrej1npUbraAk0/Utb28uD5MxI6oMcetWxi6K926CSC2CkR9/3nIWnuuuVWk6uoAnI6
nZ+mYNJgVuaMoqFv4fnxVNjae9cSp/kjHAvAooGCspfD2ate5EueoX6R39HFKOqY+2rqDNcjAfto
LNKrZAlQ9KEH4qQf9CSRabKEfmm/zQOdB5U3ecW6eF+AAVg2IT5f0KNXPBaP8BE+4zeXvoW9rwvi
GnaH+wWhBv9KvKOKbFewUYLTu8b69BR8xClQQvpQ6DMTRKT7DycBOD4gr/Mhy491TVWsjUZAYLUQ
YOHXA3wCAQzbToh/LWfF04Wg4pNBhyXYz2TAgFwZPvmG1QURlXDENgmFQ9D1ElBVJ2WQnmVjr5Hv
GpYeYmg/DyhkNzTM5W3DkCTvfsWAG/lAn8v9m4QGGKjoCTH8IaP6Ck+UUWm000y128snGv60l943
59fNM0TEUYCPYyQKRoGLTK8hsWjY+Dc+cuOjmu7f+CoTLR5FPUMpbxBeARUT/nrFPEC4p1jV2feZ
eXjv8A6aPRcjT3eaBVZ2UEyEFqR38ZxvBybEMxvWhooQJ0LB1VQvfl/jra4KTshR+/1UiM/cZJN9
4/j4U+fQz7wKiMjq5VpTiWU81dPPDK9jVkrMRdJZwtplGsTp9/C6hWOlFfN3jnk0QEPvuWlqBIkc
XAZfUgQO8XMxgCtxc1PiHd+EFgXF2rIpOdTB6n7JJho42+CO8eXHQROy95rDVVuhZ2716K74ypyC
ZrskgcTzcWA3gWSbuGNkHf5000VeNmGjf7jtMZ/ej8g0QPUjSMDX4X0Z3IJ+5FovH05LgiBy67xg
wr3DdpocKB9FJsPMJoJXRNyE+ApyGSoaNEBI74sFOosQQhAIRdqG1YAK8sPt68MTapxjiTH9NEsk
v5xDbI3XVtTastlEwwfbr/wcRAU8Kr3+psIMjOGJ1qCdrlRAZh5VGqBWQsFLNCE8eZvrN3F51LK8
ErcFVdnTIQav27rZjuU/fRbMGeZWBqPYmOtTzCZm/WK8yvdggYftOjVBofbXuEc1VNLfV6jfXgcr
Y4N8qN8dhv59GAwhZggWcGHNcyZT4aXn65Qiktks72f8B6g6oWSXrpobDEXHMlDsdF/agvgK0DSZ
YOPTrx39ga7SmlDVxPWPfnq6HmYT9ELaQEc/vPB/cirFlPdu7BzeC4/PSdqvTo/VKle/H2gBw7mk
O2UgnelZL9wE55mvX/20I7RyGyoD7+kDLB6Y08QNEfMXHAb5YFOuT0CM7uRHmdutqGS8NyVH5vxJ
AOUQU/qJvUl0ly5oMQUl3kxVV49HsYyle4qelaPHVhu1v1BMAbjZY4B3TzpfqKGRTuCzSh6kPuev
FdDmnRqfb5xUFDRv8Bj6qRqPWJYP4pUAW1e+q6HnhgV2eqA3aD536XhFylJfV1oPrOKUTGkFImCl
xMU3JLcmehfzgfpnITuwaetA84qxM4SxACaXwweLEfv5R9mbmByTUWu4YpA4A7teDLSQslpyc8mf
3hNa9M+/dH6L3sFzmlB0tT+UXJwPKIcbF6FHEuH0Slk4+Ezg3AcpKyAooF9gnygK8Zm8g9THxOET
PP+onDOqDC4Op9xQJx4e0Kp1yVdeRwQG3w4nHmedAS3RVxlF1L3aOYHOBk4E1U7arbIwfzs2Bu9I
EYlDsQW/fBW3KRYHk7r0rtAmyjNhzwRQgPFL3/drvNU2YMru+yrov3RP+VV7l5TjfgbhWDm3qRla
s1MIagDZ8MlgBnS6ndAsnkiod0aH6C1n2E3gpJr8tbIq2k5q0G+8mDAgqIMMA0rA3tzH6fcqWFXQ
GPqvMZv8TZxCUOv0rLmIfCllMLqAYuwl3DNtri+yDYJyI7yKMqiCsSd/M5Hltz8r0m6ow7AKEDXg
3SvuiatV6BAQjnuydEpb6t8dmVxAYiegkpBEVQF2EmEZPp8OGrHgraJul35R+/DGexr5wUsQBPpq
0G1zP3c1hhborfcSBD85AISCu5afJttzw5OHTN2EJEzR5v2m9eTqvuI1S/lEbt6QEju0Hmv/PL6O
7bqFvDKAg3UNFE/jgalB7muk2/Vcvi/JESBWqteMBtOFX3JeTBBx9zFcc1RXNtqpB2o7EKjMD8Wz
aIpxkrH0cl4i59L/Jxq3+BSUWfAjvvFK7sAvv2j/B+P98/+j3QaPiIQ7JCf1k5VyUQsaZKbQopq1
+KQz2C4ojc2ZXm9oPQ+vmlN6e3iY9a5zv9vK+TY6v4OR+wEbnURwV6OnwKOXaCzh44HM4ZG2TPVC
KN4Y+XjnGrxBVat+uqA2xXujquX992OKN/S0XU39ifwvMIA3/5sQNx4zGTiiR8FNyIu9eTbyDTT5
NAKG6uEB/oDJVYaDH1MMfsrQiOqN6iYc6/Nq3WyfvH3mvwSceZYG/ziFLFIGRWI+KGKWGEW7CndN
2YGX8eBd1W1YeLn/4BHh3BqNgHQcr0c5sv8tJpPHT/r5FJiwBA/KC2ZUhm0IcRwZOW7IkkAekceQ
/hrAKYaD1UlA7yPo8LsCoUfXiRn4CShssOoFAtNn7glOMyEoxeX+D0c8jx2WtzPCUYAYyC/tZokq
FDIr/kWajNiFSam6PaqZgRqgLEvhiLG+MhefAsYXG4zcZK7R/6f09sX71Ov0B9Qjg0yZ5i6vwy/5
ccckWvZN7h7Qr/hBdQLE5Xxj/y6ZzA+Kbxu2o1V6kEsBuQP/tcSqBFq//PzDLeM9ecIdk91k+Yu5
I5cK1+bb3CLb15IaOOa7K4v5ThOQviTLQmc+txvkauSexvyWk+L+mzKjw+ZynQ0jGlMRu7chypjT
PsrjPASpHqv8nOrjuS4A6AB/89UNPa36p+fld1Ss7qEWMVaSDzdjWnc7Oa+6GR+bI9yV7yRHr4ac
61Y8pXvYXXreDz0jqHqwfr/kh8zRshpOcSHhEclnT7+P5/74Yy/5o/JNh//YMANeSz0YTuUmoca3
gE2E39pOLnCazUnw4eNpzAkodyvVlSOug5dRfTJ9GqOfmBy25U3/3VqYG/KhylktNxxGuHLaTcI3
GUm59PnZU/RaAfrf6AqrTPWbbwBPzCqmmbareDCsaPAmoEBBqY5ggf+ehMHsLPhw/YX2nfJvYMoQ
euFF/Snjz08WZhRQ65+hKA8IYjOWhecmFLFT8QoM4KaKkOPZsxbkmmaHpf57FXJLrYOTb4ScIB6k
JFfbyD1d90j3T37pAak+3v7F+nAxti++khB5dEAzV2O+icUEuM8xV9I9cqKrUL4g2pzlVk9x4Quu
WyiPgbGnucpGJliES88QO4vSU9bDhgyM2lN0lbZFPjw4cM8CQDY9NfTF7s79MhKvQ0KG0fgDSp4/
NT4YgugJ/y9VvKOGvCYEtpc642N5kT9M91hG8KSlwjqqWD3GMkJLQvWorPEJ41rKWuYtH+6XyiD5
hQ9cW95YebGQTL9cK/dKEjI4GgBOLwW5ykgmQtpPERdmiLpOeVFQjj5yBz0Rtigv//2FoIc7HIfo
k+vHF3H9g6hk2kMQHP6d2slotCT2fGeB8uKyw69rvh0puB5Qa4ZgkzR4N5tfyQ0BH1FyUzDLy/fu
0/+e2BwzzNhfqAsMTfQhbS35w8DkChWlnlQGp3QZ9bic59PBEx25ZcJ2iI5U/zWo94NH5t3oITZE
/a/HToWulvmYO53MRWWEp/ts9NBt3VpWzMuRg//bA4+lVbMkgnoQGON4+hHWGUQJzTHIGunNJ9gj
eIJuhcbJ8+cGfsZycc1S3pGJdPDNg72RjBcIHSSx8ocobJq4w/dUH6DDYZvPOP0Zn8eaFMEzSUlI
vVvvrYkM8jHm1GNrMgaQdXKRq1L7H02bwf4Ywpr9O10nVblX3q2jzka0pcEZdjD3Udql8OXkKJVA
3xj80okgRtV1Id3i0T8z5lkz+ejh9RNRFtDPMAKyT1xZS30cweulK5ArTjuM3/BJQrAuaKgppzWx
2GNaTdT3yqB7OpBoOlptRMz9G95dy0x5x6k+/1gY2IfZyR+9F8Bukte2hdfl3l19j8hTbog6idEc
eNeToqOdvlb3L1pRWwRc0ecfIVrP2dsZzgaxKLjNZzWQP0eLdWkiXE6wDi4FTT0EPazCxcNMKpF7
/SGbmcH7HUD2LIJTSULG3HyXjxWI680VIFEb1hCR0ulQjT4PkK/7wWjBvnKj08teRaYxTs7l6ed1
Dw2K+qXmoPuR/rY1NibcvDmA+ptXS8TwLXusefSkJW+I/8wx1WQP9ukLxQxQmJqEPlTx0Gl2JkKE
QgoTzguaCh4qm5vRT+eo627sKJJJ+yKcAHcgQJim2h70Fl+o20Clwgx46k4NL6MEv7z52v6zbWcQ
SahaPJwxnkFWtB1t8+3zTB/uvuzmpq38UBvsBsc997RWxb45QO3pEeWhrTI82cgJgh7EC57y/yrx
pZWtwNQPxOgvtWDCWyQ1MbVxtVX9ICcPCppcIQLsPqC8nrMMehU5TycQ7USGK+CjAsXAEg0iHuEa
UkSGXZohOqq302J3g3ucdbJGK3V02j9tcv0BmIQcEypdjravnKuL7EEltrc5Ah0D97aOc5FOjS2g
cXS4d4NwsOgADCWOsRqHmISBkJONU/hzefzb52H2d++Yb44ZPL56eAQ+ET0+R3F2D0rbSMQg+j7Z
Q1q2Lli5fnmAPCKZD9mv4jTf9EIUx0Re326eAAxRrgcqtwPe/nnMH7sxAPeGExgs/D0E8O2jFOmi
C/82/z5r7YhJ7us4sldn3Bv46Jv7OZ90VvQDKVYChPwKejRJAxEF0VBcmf4DpNJKiIS2lbEABzAH
Nwp1d104oMTpHim25Ggb6K3bsE4W1/Pz5MBpUn9ps6gj+2S4+h0FCue+gehx5dzLf4ceWsy5/zyO
JoBkyXSC0XnzPBqEzU97xwHgKw7R1G2GhRqT0Yj48Q51QJOYNqwqF6gonra06mYw6bYYk+9uk44o
EtwZ9DG3+iIDCocOguatO9XIp2iZC6gKzeplI9RazdU9LRNOsY42gDfQoqySB4mwWTkXbZ6Zji0M
u6XLfIcJ8vLSbyjeaHVEVMbN+Z2urqixVHRo8b0CFuoAehtlj4YTsfdu1bKr3Lj7GexQcYbuTApa
AnIY/m3YaR0QRvHg8PxGS4L1Ran1xGpxAUGfhzuaXVUImD0BF99RQWV+1vhCgJ8gZfoHPgMOab+Z
sjh5Jt6A3A7JYJSb6FmD0vK7uNj0bjq5Heh6pDSnfJ0wG5cjD4Be7qxEsk0S7AudIZ1uihN5TAt4
8my9VY1AnCexOLW9OuFAaYcJcih4uMHXKwLwFtcIPNna+DZ3mtM+0CHxrHV+9w2BWaKquNQVgMij
2ziI5ORkrlaonz6pwi9V1gIFXYVVAym0/Uv8gIVlhQZcTbBht+8GrGuN6YnbHNGA7FA3rIQOzo4i
AD10uR9dZznHaFgthlvCum7F7EBX3xmy9YEK3wxJko7FzDqYUR0iKOAfP1CKTnACqmQxbXYDdK9e
7HAuyqOHUw+cDfmo3mG/Y2mQVP0234PDcdRKL7H01wLJi/r2vHUlShMAwHjdICdzLGiti0szuSRu
elQCfK0fepgtB1jezd+SUPNBw/+ImvNDj5RZsW8m64HLGe8pk8sJ+oX+lW5JjLl/GxEUKBvAvqDy
JvXiyj4KIpZQNeLYNrcvD1bLUPOTb0DPjX04qLD2cByy27inpu6whfujmHFCdIUCWozrOOhANa7Q
yRWpFVr08pxOt5dUy0KkZcCruaUgamXzgJbr3dZyW4PpmkZXv6VJDUMd/Mb8Ok/m3WTwlWLd7Q4W
62a/bOjpIsdM+8n+HIZgMrB+ZH4SXyJEsSLg4c25Nes0Hx+gKpj00OUqzOeIefCDDkCIUHCSB5VH
7Kb46hUmmtO5tHCX6QsnAqFBvR54SOSBzG99dE7P1uCLLWBSraEVkHQFQDypXHiZn62hUixJuv3H
DdAFYQYoDNyQqGjUqNnSq+dcpW0/PW3QGYixMG3R7rbJVuCOxP922AhK0DeoxOBZ2nR/hpth/Fh8
Df1ko7Kk36hdHOmg3QSqQ2Y9l9k9YBzpLjSYteSALTj8Wx4bv3Q2eVda7vbqE8jqF5ov9GRIZXqA
y3iT41U0LegzIxh8GK9LXmmGg/H5OQCwwsy6+0MWyXXVXW47kMvqb55QgUEFY3Ov3cmuGm9L6/cz
FiBGjoO3D4L1sBzbVbmsB/SA1p+nC7252LXFXD0A7FCisfHDEWZUP1ByjUP+npSfhWmwbYC+rL9r
WQedsVUjcHO46XZ6m0/B/jAZcP+ofoYV2DEwNiDfEgWhdupQEpBCjQTuTCFy1TbzM8WVZkl1gmS5
A92MSVcqUZSUnSxp8vuEoxuM8T9V/0p5hMN37Px774Gfwcc6eL3mxIDzUhNz0EU28NdOW2jW6moE
puJE/ZyWuXYDD/BN28LL7lPtihOC3UHcvznD32y3sG7ovXngJAwiz0BiWcgAXpG+ruIKlDeSRiTI
Y84KUQ1A798U8VaclFHdmN9J6bdYyVypv1B/JJah0j/y7r2opsYENlzuqVus8aoSBtagmSr6NKH2
MHllByWVmSs3sszhHtY3n6bpK/XxIR6eJhW4wIWJXrf/Gfon7F2KV5zcojkUBOMMok7Ddskzl8fs
uSxoYxP9u8leV5kLcOzyaPQL/kUebQiqjsGlT1AZfDsp4tYEgnOozbW1AWMw7ZBFsc8JnFZ0MwGV
aO9oXGLKUIjHH4Is2p845JCxapR7YeI3a6r6JcAfhgkyDUJ2LrxGOtBQKy8jJh3Vg58WzzvMou/O
iDQbQJytEsfs48dkxBhxNIxjJZvCU0aDbE58kbU2FA+O5N24PtSEcDQ9KGrRT9Jyr9uxB3xfZ/By
CC1bYCKQ0ZPvYpfTazEm7XuixnQxQPaocxjvGtUQwquIxg6m2yoHrI/98vi73aFFQGUV4O89Yi3T
QTPRBzuoH2lZWLSIjrj127391nfv5v4aE60StbghnJfutSB5zN+0YAtDYAFrIpGKzr//eezMoe0t
v2CKEkYVwdV/89ncurEVgbJSRm0bXVd/sHntswQ5a8su8/hj/Y7j0eN7EOsLRZ2/rzMFKB8+cY1D
sYPEcwYebYBUun1lX7mQop/mxJdjxUW5CIIKz4K9yn9sjQ2trvj0Qy50GTkNw7M8zRdFHDU0osYc
3OhR2lL/LTjFebChj+xZs0LAOc5ouX3swyg+TgavKbAciDWVRl1enHBfdVfZYqIRATbf3QMErvPc
leGbZrQiSpAXLr469uBQ/cCTX6Cp0dPRtdMSWMsH8Bwn73q2Y2c4jdfWEy2oM9PaJdJAwftCoMRn
UHluYIyWRu+9Y2y2bkH+BYdqUqw+tdNQPOg8C2QhYchoAtyNXskDeZrhmrTqMwIE/fHNpbKs/FRA
IHURScAsBIIfLMRzDdITDbIN1BjpqWCbqcCq07TrpcKZYEXLMZDc6AYsIsqudzvIm/D0l7S4kJXr
124M/B2usDr/NA4wDz4W7ovVZ0Ky3EzoSA8tFwxf4meDYH0fIH+ps48RxMGwr0iIyKhtA4KESGr7
V3fvYhD3K/4f6EAnjTZzQAabO1i0Wy21M8YDGPB29oaQhT+WAy1ki6RIkwePzFGJdSsjPhWeHuZW
F6oLVFvxadK/SqTAOMxEBzUptd8/I05rVIA69zS97ZLZqJh/JB00C1sWBEUKChxvH0TpK87jirIp
vCDzG17s9ROmL08j8QTaJelCmFmU1y0v6meISF10WlYn76X5ug28fkBhqvEwhS+5BxdnagWBy1k2
Dp8e76CDEmQ00xiUH2ZYEwvD7n7GVos9Ec1jxVZobDdBVzlDc9boB8mU7cEVImwxb0a4UgKTshW6
L4ar9SEE9cRVjuVBEXniHdRnODePSgTH5Lv+gH55BODWX++5qYr1sUW+73zdN/AVB3oMVff093oD
4nBIFybQANZd5cMehkJ88zuUDyAnh3LWqJ2D9McepZhBiN4XzFUUQMmlge3XNqEUNVuHhzT4SvwL
ru50LidoBQVKa9M7/CHWGC/h7X336xIajIPD2RPrXbDPvo74GAuOTDzQQ8MzPKbs/SArlBJjLa7f
hIVkGCIb725E+6ookTs9eWPag8sUzStRXBKKu9sCt1OhqW7dO/vZZ0mpCUmhf9xOyopQYnCzE6ep
RfoicXOaPVhl5xWVN/qxz9P8GXbEzSQQaBWEnXvfvXxra30Xmnsdxwj30DfkbNUWkBGrz2qEHgy2
UjY9FJyR9IU1Q/4CDU4Bhvwx3TyT8O5+zuWi8U7TEp5T/JE27TfNEGAMd6PXdPIJn2Qgjt4ejAzj
qDUH1ejm4+KXxfOhAMh6daGBMyrvDBYYoe71fLIAK9sfawod5zD6uc0gCtLskWTPYltzCk4Jy3zk
6NP+D/TI/fSTc9N8QLu4iysqoGD8MbqASSOewGsVFxcFthW4+h2aNJvkxaIK2sK/sFwu2N2jb75t
JuUUSwSEC7FgVLRpJizVNmYFCc+eH+hL74kxH9PVb2DnspzVuTlCwFCxm93xsbry3gMvSabjuYLG
BtvXiQcBEZtTb/fYMc9avKlfiAUUyFS1u2cePs/v04UAl/ep6SWumGDqAg3f6XN/Atzrpn/pttin
2oxQvSF0b1uPRP555ozAHoGfI5JAhrqATM8GAkaFMNu0cSTv91Dx1mwp9d+T7/zRtq7tAHoxgdPy
msTrUnfpLAfl2wFKxj8oIHhPBsXpJkaD4uOCOKVQAgshtNz5LPCRXsHXosLCkXJb3voflK0AIJq4
88IDfp2biUrJ9pzj314gK36gMhycvvsKyQPQNPYbEc3KP5nuOUtniuO/oV7xZdcQV7KXqU7Qzm2O
KPTcxpNk9qZtZMGz1wFjZh5762nW08k9Mz+YoIduKbk9lKUrivvIDZ8ZFPD1ZBTl3xCGIGOAihDA
Ns1/71QwGDpADzXKv5OFRM+8wpHHTfpAhUU36SZjVuIryKhnp0IPi4CrpcJYpVNqSanU38FiFKYf
w86fnQRqD8I7fhW2hToL37JCoMLQEvna3ELKrJso+5tfiVLcvXaLgICruPA4vocuEpcAVQywPPz1
CMF5RsYPUD2SP2AsQGnelKwlcgW1ERAsLD+ARPQy2c09I6wDWQSXrUr5EkhYETVJLoSMm/h475kk
FOZ/2R+3jfoyAn+SLZn/STt4SpTHLrhP06gjDOkDCFVBh5gR4PljKYbneptGMBj4d7WtRCW0PQhO
wqSHW4nCh4Lq85gU9JZwumZkgb7DPv8nDTVC0YHMCuUf3ZEYlnKlO0nHNxFH4dfDTyP5EsMHI7gz
0JL6eFhGe+9pTej1mpfLO09BhktPill3fqrw260S1JR1hBbXM5zJXLITqpWBQjOOSzSb5Kv6BqgG
c+69syLNT3NG9rXgFr614MntllyRRXFnDNDQoVWRe9cvWeZi0/TR+kWgl1vFewYM4vHhg3Qx9vLj
lyI/KnvspCUpSuRs6zxNeQnI7uI1eQWg8UMVeNmfHFL0e+Vfybwnbe0l0ZVQw8//6oJlBwxcDIF0
ck0KcYyrUPb1G30u/lUDd0Epz1cmw0DboyrH/5nnjGIottyz/gMu3Lhtn/WbBgsZg+gQm47gwgdN
kE+1cym4AI+rnuYRZQEeEjEpyr5UOXgzMQiT+WkGYCOwII3/smeFrKBUpGjI2EiK+x8sdCkozhpE
kOz3F9k/6yoVcsGqG7IS3wp6VLyVo7pBRj2ofPRAQzWs/DeimigToDIZYK3MlYoASWieBGIHitCq
lQGUFhIgK5MIg/7+2PusSmhVdMPQBiuBg6G3cJBosZc/XAMOo6vyXjYg5a70ymhfCVQ04+cdYRRC
5MuI7pM1V6IyLuMq1mg0ZeFgzTvxblC2EVio/KEgFvKfOjE1UrzcOgIMIjn3YHU7Bx3VUD4ytkqS
QIavOI/DZgIO88+cDfyMMXkFsDW+NIAkTBMDgtL7a/zLeKDSFcvn/eRyiJaGOUXFDYD04QzuW1D+
aB97wP4j4YC8aRqzu30PJr14Btc9wmWqLa9XnJ8BseGvgeUCb3AnFv9iv9pnOMfIi0C7HvEyE0UI
VwYGH+B+Idvwa2LMuIuvUXiCJkTWyCeUzbaJuoGFJ1uatZ+G5vRxue5g/xFdvX+QU2W4GLs+gsyC
lkgfZWEano6M13JIDQkyCs06XKQuxeUewrqns5luaIci6Y2/CzUWWrYRMpjH/i8JqKtkC53m8Ut0
mB/LFqLqk9qgc/qYwSuPKTfceTrWfDyHZq9S8ObZ0QIFSMEvOjxHLBQA+pnzwXQU3YDoDf0P3Nro
fSE1h1s6TVqSdOJK+cVb3P8gdXiL+YF1G7HrxcD/aAMOf8GV/1YAKmilTYB4TMDHSok74n3Qloty
Uj/sU2ySw5xiiWQBfTEBbzAZ0VOXfXqS71A2PnPNoQJHd/W+SGjJo9dBH/RKOzZdVGG2gJIPAn9D
wR7auUmJ7+2OfPrJGIyLx3e2Gc8RddvksUbvXnZJYQtv0sVpWaVuho6EhFxQRoUMkQT5Qvb825D2
l/umd0K395uWvE7tVf33m2JifFpqNKKhHStLZkPIshkE+rz2x2t9ZJvTLKQ9Mp5T6eSFaLV8GxFd
7x319gVt7RAVHxrZRuncdrJBDc1kCRGpiiVAQye9wQXZL75zHpVxSYIyrEPt0sbQcOJ0IeuQZWxO
u6iP0pgwhm3hjlQjy0kuq3tMUXQHTiIcxXjXdfSlQfPSbs6/5HAOaSnXMSoM9xCaOJuGPDPV3GkC
SP4wVong2KpI3rNQYz3qDdO1j1ix0WCdhS9AaNw+kjahsTxNQeSKUxbkDEDGF0drGifJRYaEWYzC
nCLG655SLq9mfO68WENo6TF25cvlL9qMTHfcXENrzTdAJ4uPXB8lZHahHckb0lhfI5ETY1e9HgSj
cDTv/skuHXjJf2+KLBA3AfqLrySzz4Eb4Xoljf8yPqEmXIIpGPAnNWW5ZkyB7wtAgmQmP0CDZ840
U6im03oMjKU+T2ZyvfXReC4pkS+UrW3+kyuSknV8mrJNoeEl4R9yU6dLSQLsG9O7jIjTkJj4s+5J
FYwpSQBSfYMA+8npENtWUA9I5bMEDacBcfAJSrJaYD0JMAwQK9HDM5mWZaixA3xnX/XmTnMf2Nzh
yiLOXQn4OBFCmGEJaNDYGL8JnfSxJwUsUX8JsH/V6Iqghwt45i4hZbQ01POTNSSRShK1IYFHQByA
sUmE04idYehVElEjt/wu0o41NWS5A8oNLxWEqANfDRHSRsmR44STVG5kQ5GGQ/G4KAJ943+JD7U+
NtpxeJqRa8m4pCGYaibUyNTfbswJ9QwKgAbyZBpxCA4YJzmOFM+tOWfNFesOp+R4kGdkzfWVo4wJ
Zfn5OWFHlXs8Wlgoj4VoNYW4JXJo0y1GWvhfxCKjmxFRzxCUa+b1HPcE4ri4kCiUP+1PB12V84wF
c487B/VTHr2cMEbU79oYiYfBXLm8JaGOqXEh6aB/5GW/kunkPUhYds03kBUwEhxayN+IgiPdCtTN
4NciRKiOittt2Bk9GSHeV6/QokrcxzJ+0vwHOQ2hEWHj4javYWhhbxbc/JtvyNhdhpdChjuKq/0L
AfVoICCBFSCTqWS8PaIjYR4IdkNrScoVSSA36PCldrjP8hkwVmI2g8hEBmAybiCG5pTh2cXygUkR
FPkn7BoO1f++I5+uOWVZzyWMJo+h8fOhmMrmVMbiPWoq/z0DxC8vHEQsanPLocNOkHFeDYI0vMcN
K7b28x95hjXRfzNCPl65Aw15yPI6Pcd6SQ0JzW1vFOqb9ut6pqbDilCx6yQEYQAJPwacuv2qieR9
MkuYJzIskbEKkQthCl7ivKrgU8nzUx7YzCSiBvma14S+6PX8RlqMYHlC19RlVGlOIDdAUk8ADzCB
UX4w3mQWIpO/PQLT1xxKG2ExxQVfBy5w78JqSpaHejvAHVBXswH9TejGmJvQ90tWt522ZIxSihen
rdy42fj+x9N5NafOLFH0F1FFDq8gkYNxxLxQjuSc/evvWqPz3aLs40MQ0mime/fu3T1wocxcEuaN
RMmEKdTAnOm74S4g/LnBEPEcW58zxNQEYVEdxzTjdG/fhxjGyhfbdrW2pLYP9SMhSI47OKNRdfWQ
qtoMXIPOhrrenhcJsSN1Eoz4CJKzfvylIUnfW5RvQJZzcPvCUAX1RQF2+5IBdrA1U335S6i1IgP0
6/wVUNzb2PQFtnjWWv4yV5jSWU4pN1h1NWS+6drOgRSTG7l8I5wq9o2TFkRL7CTBBoLm/g91rWDm
adXlehoCqEV31tgv4EqwHSxV6C6Q90OWj8dcU+U7zdWz+t6yQ7aJ/D3V1x1c5tOhfgYKHne1Eoc4
t9mFk5HbIQW7o4uy+xDawVgJQyaaNw9AgXmTnnirKpayTbMc5luqw3SiqTfTz3kvztrRw4Z9hODZ
kmfg3WGNnKTOMIBivPzUfFXoiydGT+YVjcmZeczGFzrLMtUzX9P+/DFHlnd6fLAO5YJYl4rJepoM
HJiYuCAfbPjRWthVXU2m4rxCc/eU6abjdOlQx5zPgSlK8fy9H2qdUR1if/eIfqGz4/MPMsafBTWP
+IHxMq68KcxTkkrpeY7EkZI/fg9VCi9jaj7raivV7rEhIrsg4st+Fc9VaLNEuvMPMRKI4dC6flzY
tBbdKsWvLc0OxWqXlwtdnuLDzco1F8ciRjaCEbk3i6yIbJSJD49Edg+F2gWTuiXyI9LCRN3oT1rV
EuMXICgB4ysCpEPj8kj+Iy7WNzGlD7eXCq1bicy2hKL5NwIo7CChE8FMtrnm2dxLsb58z2H4spEh
3fn52Dq3dsN0c8OkcX5htrUFNPVlxaG+2dPdcf+7zOAeduCM4pBW/eyEUK4dP5TIzd6n4MDTAHk0
Q5yNr6AmVl2+Qduor3Jvk6u5NrINZuyilftaIYnD8WTbJDmdZqoId0y1U2sH6hMB75DMKsqjGwzD
O++LMgRA9GBSKSfnuWHVn4ho0r/Z9qFLilnX7jo/1K9cxxqTf+vl66TUiY/EzVl4jD/8QZ5RWsQG
5/dPQ/jZ+N6kA1CfcSey1pEVqIoi6DYA9m3aLYmIIqTw2Ht1fjp/UyrRu/SPLVpoUBJBrjFbTUe7
xzyHkDLBJ9T/Xpff0+/JV6FBuiz9laOMSARfoiiIKvdfCv5xU6+TkdSDp4eaDTRhOJfixGlPwHfO
B9xemPXl93oKjbCun17W9SwG1Wif0/oxOMdEt0rfSGhY5vvObQFuoItcqeWy4l5SrA4lxv8MXw3F
9hQE396vlSj3rV/36VT9iIX3nqM26SzYau7x9g5dNP9EHsF63HY8GAiAdXt51xdsOwU+jYWk+gpa
qYSto/8C6T9SmPQ+KcZ82qmkJaJjlFGzX0bn5mNn3yGd8YLsCMvgCW07a0+ux7dfoJlp90noedrU
aLhsoFjq5r6nb+Hk5vTEgAKktYtfUXg2bsxPupMPUHQMRoTvTDURWdIVLDjBYq84Lo6x4Dvq9oGN
zKEL8684FlnrJwMmnjG9UFIQpVDoTnxBBEe3fcSweI9d9/hLQIjgh5l6JOhLH6pH3HJ5aKSwYYUL
IDEnSDWNsNDlt2ivj/zy+I4Sc9oidiesQtQoVtyO1Fn/8f4TZfWVQjP7UqpT+4ESFqvy1yQug5aS
1YJGD+QPdYrx/ikhws5PTtIrxyrxPqWg1jnQuoVvpMpNIErpb3P3KRylwwE0AyCTBM8cjbcniLYU
9fK9d+8rmj2xhDZ40kMXNBZCssTsSxOo8uZViG8chkhAAOIajmjcOxKJOJ46qDNmOh2IssAHRada
gSbwriNYrjqqSgCSz6xAqNcQHRFWECJncSm0YEX8zh4baHFzKJTpFkl4krgL+ZFAFUH3F5g7TlIn
nvOgGK8/ncWgU6btvsMPz9EaLaBcNuUQ66YCsyFULo91ewQDwCfDJYIdHSa4S7Oy6iaPMn7X0C3N
bz0znowQSrQGGQLU1l/j77F3B0xNCHza836RKPhATGxcfGgZ4KOa4dshLTh9+mEwcoCURF/N5g1c
Y6WjdnyBp0mE8zRaQmm8Y4YZxWImicjEdXSagFM9A1Z3jK9U82K8wUekOzDKcGsaJiHWAtZN70CJ
q7NmG2m3VK1gLmAgpbl8K4zl5yYwcKVA6EjWuqZFcsWYOGP6ZlSRbRxG2xA7JZETt3/k0DlYaTAn
CJ5BAn84fvf2YZSAeyYNuntF1kB2gp2/5ppYadKiEoSql2koRNk32BKc97BqMPrY7HJjQjiWfaWa
gYAYZeOMXlpc9yoEs8LjPxYiw6e1P0hquegU+OsfcvXU14aFK7Y7YhNvvTLjcB7IWrNoKAf08Rdv
v9MR+zq2rDrDg9KhHw0Jr2DJubVgJka+yLxDQsZoQmUyaHhFigwtiqSPGTSzLLFloPQmpxCSCk+c
Bal/Fmrh13rGUuMK0aKwH3kWYMG6AuTUmHW/Z4V/T7XwNp8gZHhCGGRJUR8pyG4JbynwXWNLabRb
COhFOHHtAIWQEO+NBSWwl+akxbYMbf1F4sqSC8ly8wUJ8rzXweVxy32v/FyIbeSfV2355xNAOyxI
FuWpFhhorpIpso5yfFkmBjvgBxN2mqp1ztn/0ZI72sSOa7npaeXDF8tB+3eFIu5ifdW8PxtAISGp
U6L+4+g78Ty2iMMRvTdX4yDEDA4VYrfHzw+kb4vkESlLKL5FL5vhjkz6x07pgUjWNtuLRpn/+vqs
t4QIJOZ4r6D9ZWnBL/JXgYzBvQOPzPieYZrZLAKVC9HvkZ8FjdRIhi0/k5Th9nPWm/XOzXK/QuAC
0oGSXPRoiszOAuV4xq5CPmvoXenShYj3uPo8mEsZ5N3Du74TOje0O+HxzwbxXk7N5/F6OlkNloZJ
P8kb/WGqpVg8xH31G5VDAk0LUyTXLHDZ4WsmQ6NBgpIkJMziuADIxDuaM4wX5ieHLsGY6AZnsf75
60xaVqRkKKCwzsW5J2+3F83yFRY4QVxgX0W5wmKEamPfTd+MgZ/Reem+jg3fZ43OaSDndhqke9cG
pRI8ipTCsb178zi0zOnauFO5lIfMyr/6TuwZAYK1WYI/X/f9d5Ab9TW8r0RBhcUYpVCQgYqFeia4
xNekkkO46ANC5tE6Ho9Qohkg/gDfGI5P0gScjZscXqnRw1U0c0hEfSn/ym60GFQrzaS9J5gTSMNu
aXTp+lyxDUvIFkfa6wRUzh42/J/qsP7sIU/RBs1scH2Ir2DIA8MGAlh1xQOGSbC/eIMTLs7o7FTX
L/DgNwYDyznDLGOQmXb3JmsM20tvPwA7rAAwM8eScvm47sL6YzllgeAacIy2z5FTcXuODZwJCwZg
56LzUwbHLp4870/jAGQqFmMdwe7HnMiatU4CiaSQ37inCrvSKNyrbU3c5UMUSpvMGDvDuZF4qbRQ
YSXTeMJaMm3O/MSVSvd73cXhmQmmKS0N4NOIav078Y6XQDeJA/yRbJANAAfSuI1DCSBD5o/0fLJa
rk3y+ixEsFhLrohmp8H/dPJvwmeDkcuLhmZOEMJ2pCSeiuCdE+EII8SIOU5yCMFkwmXRX7SHfWBd
GSdSHto8tdZt61coWvxM6tbYeQxwY8GYZBuaqFY6nr07I3IokOl+THtHgpQ0YawhrZVombcjoMuK
NAK6UA1kPZ7E0wXWkvCNcK4Ie4kXgmJu0MkqBPiG78lsMDo/kYxIWJSEXZuTLinHGpcUG+Zh2IUk
RU6DUJRYRtQzq7HEbk/ESSwQyxiptmMmn749azqDgH2ZyuyZ/o2ceNc6E2PhKLkAg1cW2MvtUwNQ
BE6ygsPqH56HrDfWnCt3O6RqiiUipKT1jIs+qXWkfhGdNsu+wwZjHGH9AyDkJ6n7o2I1gESLSkM/
nN2ihrozKj5PG/trFTSpF7eCdPe5DrWCIEs+ivj7RJWidYh/lMlpVSxrc2wZWSSaXF9lRJcZjIHD
65ot48LFSmImhEq0dmULv/CTb5+J6O7tC/NS0DF/DVxKvQgz6qo0RaLBsFw2wdyWrHoFFrCS781a
NoTnpVVBm5pvfkqNY3f1kWZp7D6MBNe0ELCxg//6js2HuW3SKGRaqHTKVPMR5UscgpYR/LBbY5e9
0/HEd/rw/+YUf105gF/g7zLl6ZvqrXatp8ZkZsg+hy4J3XAgmlOc2pPmPrI7QyqkcyyDss2DRVKF
xh95GhozkKG2lHfZALF3mNEUvUoQrxt0BrUojsw1iRt6N4DkKTDmkqnbtZrLmCP9XqSSiwYZZLun
fM+Ov4xBtiPyP022k+Ky5jRX8DetF/kpsm+UZ1DppXrL1l+7OPC8M1wv5VQDus6su2w932Ak6U0b
n9okF7vGG9YRO3MkT5CTUwDATa6X3iRKdAUW6eWpL3XTnHusfd215n3SK2BsA4YZvFa5Vxik3DiP
QE2YK+QEZFIdlyI8ONXhHLz9cqCGHv+hUFIC4+LLYUR4OtaImCzHTMKW0AmeUJlMLAsxjQEvtq+h
CNKVfafLdXALHDhZoCnWI11/dakGjQmjqfP25/6IdQl4WLJdyvraNuN3GGn5nZFaSezjx6L195Vk
AAMuLdMezhedsuiPJLoLgwszVpobSP8qeM6H9CKyIg9EHQQHYlckGHdDD53KjkhsbtvpP6IIZ3vl
/3S/30VeihLcHX9df407TKtIeRDfjhnHtp9KolZ/A2mJXq+/GdaYm/9x11gxih/IXRAxWt1d4N5m
n5kjtFNxPlCv196xwmnQZC+BIYQb0bDfo/80PjZsTkJpvAMj1EE+xEWaQTrVb9SHbqgjpZmybwS/
y14TZXMpkqcriBSDkl3j9HLXpeHmlnXDEYASt0Kn6vB7M4x9RGTKvvg/e3oew1+F5wzuiw76jJex
SI6NJDwRqXZdMhIWqIEcyXZJxn0TUgQG4u0Iv33Ec9P6AQKcsN9x91O0E+opSUnEBjM7PLH77qya
Rs2gyEN3jdsND5kXuZdFW1ZtN9Rl48x+wLeQ3TT4oEsVH9BvIW/5WSF/2HjwzqQv/QHL8Txp6Jko
XQVqBUaxZ1Qk8CIzyApCMtRPfZ0omdFCTn6xddTfgYySql+tuuGVoPHYsDqWquB/H9aHWXtspsk4
X0vMMsVUL3tFXGWeHzsCzDEympjLJ/2FeYMHCAE47oN0rXNHLyuDQuIMpFBAsyOiLTwjvgRwG73I
Lp8B3moBdPxHvDSpoW9BM7KIEhj9750kApsOhLBdyC4F5VAniIZNlHlAD3z84fXZhomgLAeCMWS6
fUzIuaziv564iFCCmDbLPojipiA5Ahd5I5KfOfgI8SHx7Y49wIx0VTBBqUJ+nl7SzRkRkBiKvpTQ
nxoPZTLsCtw4PmlIxGIGO5Ko6RAOiUISIjbBcp4Tua2mzWRFXIZBvr6N8t1Fk3CndhoeB+bAchxj
1ry2sohpKMh5RCz3fXwA4wU0KC/I3l70qzm2/uJSG0GORwDvnF4kgQ8E9cy9O6ykM80TLfxkm4Ry
sLPWfMj2etFZLnPRVqxSwizkQNWX7+sjuycfh2x6wDyicJy7KgT35zTQGVOIBI3/5HQLCDsq/4jw
5Vh1zWb4ddb+7/zoM+UfK8fXgTnXffs6GIZqO8N4mwnk+IvmHi22hIhka0PV94M4fh1bdy6jmwkn
lOO4WdAXG4FwZE8SR4HzkIsvvfmX4ZD/cz7vhymcitCoxLUZ61Nljfkh+scU+f3mAkQ5nqeqF4kX
YVm2QfJgLBUPt0y8RB0dCw5qxqq044cWU/s93dN/M99wDyItAY1GtUBtHRbpICwRErjIILtAuG3A
TR9AJqeNoe6R6jf9DvqrJ6ew0wkOBsvmTTSG1AZ5Lpp9OW65Q62izoT0B1V1L5g8zJ6PA8Yu16qg
ldFgJWZwz3rSOGkSXTNEBvhpAMqX2MQy6TO+Og0ZIZRJ122uZG+kdWvWF7VkkOxJXghw/D35qjBr
nbOQc2EtHBr5T3luMnSdkzOPlZUvV68DJWNS2aq76PnDYjdkKFC0rpVeyQ7haf8AvsWX5CISy6up
0EZXvo8mn98wE0T4CfV0IP+Ata8doTQIVYA9N0DFDsCSaexie3nRtEqkmY+yAct4haKVI2XhmcY+
siFUDiiXru85RJbb4m+aFB1bm0fZiC3LbVv/67mg1pHkx5b1ounwrhh4GET5o9kgXINUPT5pTLx7
hwYadm+lSM9brBzQ2y99+RdL8MDKft2J6/wypIIf7B/RxRVwWNM6kHMcRKpDYu5AYcNheKo9iU/M
OSDv+5VN8ufY0tjk694wStXnrW33zsTK1k9YQqWItsXyY5k41c4HJti7dmYfB2NJLd+snca2mbpQ
RjmnJK2jsDLEeQmbhGCNV/x9hgFGWiK3kYKyd3qh5uJOMj9RO6RfheBHdv4DlYvE9fSnLjWjeH7j
57D0MDEuMVsd/PfX8eMC52dsLXkndbxBnQVVR3bmj6zdVtbcFXswqMFbwTy/ShOWSdy4imWf5Z3z
rJAViT72nm7TN50aDV9RL5JAHKsD17G1WwEeA5MFx4D/jmw37WnAxvo0O9f4yEdqO02mQJS/oKN6
lAYXthbYjUC/uP6Zt4GyfMr2BwIhQbLzMPukrm7aokF/awK0vsCVYKsYqV13GagCikn4uwjYEoLp
ptMEMEBdMBC4DoLHNQ9ahbBMDVKDef/AJ5NrNl1MS07cqlbK/AN0EPGlg84oQSKz3QtXnwwm5LLw
DhTlaJkXNyq0b4U+f0EGcxE8vxZc122PFqGaqEuxn2buoqzDJ9ifQUgp36/aiSPyNN8bkhjmzrR7
imMMyWyFARPPVQgEPE9nTXosIEg3xOYi3TzXmG4ff8VhYsB9fBjxCn9vsBF6f3V6sgM+YN8EE3wK
jUdgb+WW6P7CnaWo6/MESTyps8MzvbtZ9do45I6xGPUItTpt0JGUfXM+i8+iGPpitNbgGxDOmztt
H5FXqaMx5NgQckhekG68EFUYRmiIPWHkTaI+bbM0fwJlwd0tuzmV+KJjCJS0TH41vTCOdEDyPMjn
1OmJwcx6N5lD20RNF/m6pl03pq1DfGYDFVJ4NMzrnto24/BlZlVzw5VZHeChjE19zcM59+xM+Ne4
fqUhdo3sDGSTcF2Obt+YE6ijwnsRoOnrgm9kJdnCKoGL3qkJHVtcQ6Y6xOG4FKxpDPuZ4uLRkfQJ
v/GjKpPInFMD8yLtlyHxzS5VMa0uuRV0jYE+kELwwYYdIc62IdKcnH+S4TA3JrPm/4psnJNwbidi
vQOZkUvL27kOHIGZTAnwAsbejU0MyOl2ie8y0vDfEI+GFiC7uDD2ebuXBMU2C7PcQk/F9Eb8C46R
NnRqY2m4l+b+vK+JmhUxmre4XOG5CtkMMxLcb2qDf1PNK77dQO/0vhnpaCmDBfQTApKEglHQlTm5
s2OFEJpE5TKVpixXipAlcDtx5lss7MC6GOQBMwPTM8RdBClsnoTfNkjxWKoYyC2FWWcsKSmsYzSs
SRnmdHaj4ospszKSNBm2hGszOkRDwOI1bDLLrgQrYRlNfhWeYZWfOWMCJJ8n70pmtHVaRJLPpsOS
YpjiEVWI69SLM8nl6RbHUGaMkfbmjuXxshX8GAB3yshjvQyyaaZkZdIF2XRohA4w50F9S1gVeuy/
Bg03enZ9SSMxtU/LGWuJ1fySdHA+04QySgcXnlARJj9dzMmKcjlfws2XX/Cml+j36GsUTeLgnSyJ
k581TzVk8UDsS/DQCong+CkgSIhMOXlkMVKPuRb5ZTFX0GCbc953DP68KO+JYz99m39uYzQ58AmM
w+TFte+PEbj/qoCMzAaa2vTeOoTyE8y4sb/PbYFl8hoRvVoGw3t//33RtZ6d+KDuPYx5RqN3lI1a
SpSTDTUPioUNoPUU3hX1cLyJAuN6BoElmx6HeaJIy3usi/53I4FfNH4EpKaR+xxYbVKY176dngTJ
xm/sDR8ffwI3g3kkMzw8cyN0alrPtT3f7KQmRyfGxgcGCm/xtiNtDcmkgzwSWv6LBesIN7kGE39e
pPPfbLtbvbgC08OEsNj/OkbSGY7YrKW91WlMXviN8C/s1ehb2bGRayacZNwlkJ2JXA4exQE1QevH
/agrNt34Y59W3m61l2unwnrZjORjAhvDh8N0Hjmtk6lsvOr6hyKq57lLHhAdFlI6D+t6o2Y086Q1
8NYm99wF6I2d0qyYbG+e02HlfnnLvKpgRVDZBe+GCi/o8pwp1JU5I7QkHltGmJfHKGc97Wyjs4u8
wOSSNUIcKQADJZs7nKQXGmYWn3bOedlQW6/wEubXp7/l8b1940SSGQaJtAsKGnknH6cINpbuXUFD
rK9LuBZ/OyO9IX6pJL7cjFfsiXqqjm+Fv7yNnojTXG6N/xF8JHl2V8hmlPA28jtajWDaIP69MO+k
A47Kg5vjKwrYDl++E+m1NzT5Ir/ArwEgKD6+fLFC+DiyxXvDsfDyHF4XBafO6QtR2CWIPH2AUy1Q
pPK+YsM63QRzJEOAttnEr0f4+xIy6uQOhHqGpAamu1b6l/6p7Qpbh2lVfY/qYweJDgBAH+rOyUOD
YfltYtlGJSi2XlE0ofvNkHr24VnJq6XJEiGXHvxTDIT74HGpE+ij+QKrdZFHmSQoUE7peXl96fZk
nCx6F7/9wPxfjlub4Sy8OU5G5whnyK1ASu39ALvRc09UNrEEkK6U+fjOgkcFj6ulzcWksXxcPWQC
TCNs/T3hfwlxdZQ+HACzGEm6yyTYsj9prMGhooWE0DsA8+0PNxGhM2ge+cClgp6YP0nUmmNoxeie
vLhXdKXMwdidHF0HHPLiTxK3g5U71BQS+odEilZq3px2kPXXrxAKElTBm7/5xiQlqcUJKUr8PJ39
UFmDRUKC8gLhXaSW4UygtIeBNwbzQTQ7nH2cYbZ1OdkHmlIC/Gl6SWuHoImZVrN0TFth2Qr9PJ5o
9Zn+tjdnGTlC2XwpDeamaC/mbRq7kEqRdwBqsAMINZGNrf3+vBywUfgXlNT2ryWX7EULxJSrbELb
wcVX6B1KapQz55kwLLwerpSmuQAqm8ld+/t2wDKUUoSx+Yexnisjb7HhgXUHBhTA48DtGm/5TJgE
NGXjBu8fPV4C0ZLU57XP3opLqvtzXzaQswufhDfhRXNHBZrMGG5zQ68lxQZ3iqWsqiOi/4S6oxQX
l+pLm8aBPVHrK/QlJifvHcLajpFyoAqkC0Jga3BLJA0vqjcmwQfT9sbb+S4Da7nPxU9SBKiuhAeE
sHKR/+zA9tfwAL9YRN7vktQ2+ZNYZVOSZNKJY7edSaxyAM0EJKMqt4SGNAmoK3QLwwVIJZx8D5qV
v5OLoVodeYWnk2ol3MOmYTG4+Uixg5+xTo0wms1/3qQlZjEiCTEP4TWh++3nwCgQ0NNcxaPA6srf
yuBaYGTKE2StLoARZeiscnMQ2BWHUZUSXfSgITmr/KfEAEWlVwyr+IysIF/P8A2M4hleeGZKqXyv
dY8ez+Mo2HFQ5xGOpj0j8ev3+NzhxRsqZZOwGNI3m+Fi+HvgFBRYHGAe/l1KzP6F3tVTY8/+HgPp
KU/HS+cCvaWk1rnTh2G+s4foKEM17B73qE5JZDdNQHOCocTVs0qhXvWc4CYZI8kOU9OJutSDelbe
AxqIQE3IqfxBafql6kJUhJHyhZVZxLceI22aG/Lkxqumu5HhD1WD+/9bfxPfnynJh0idPd6hW9Xi
ZOurx+m3DcrtG64ip9LL0o9dmujWlgRDZpmiO/QuTtPmfELYRVwRAq1jnT71pZqEWakhoZuOCu1d
f/qQhCV0O6Gm+9jK87yvnVumo/l53kDyelZszg6FKxoVj2ageC/DMtfk+xP55p7zQqnLVUsiyfik
yDqmMVWp0M88R9fCHKZrSXLwXD/8mm8skIqDnmuk2XiDJ3fxGmuXI4TMAbx38W24HREcPsKJkZlF
3NeRwDdoRN4HpBZ82zadLN6YgLLpJhe2effHVzyS7zJGNX6eYwKnxGaBOGlOvs2eYmEJO/NkgzKU
TJh5dzIbrpchifzX3yy6wNxTdV8jBGYei6r14aKYAjgddDAs1051pWuudeHFAmG6SR+FNJNaBz7g
WZx9jEsBOaNuexFkBcyCh5FLWLRKg6SQyXBIzKJ1EGQZqZjhuT9S6k54xv8SAwNUPtQt/xdmiExI
IL76t5AUOaesb4lkif15aRIXhI6CPtR8vSXhMRIgTErqQcHTbrixghMEmeYLbxAYJO9ZudM3r3ff
3EVmOKDRqAsQ5mWekq8tEQ1OepqxENvxTmISCoihcBPFvoxwokHykJQXMISAQzp+BcMHFCZ24E9N
psMqECAY/drGt4CpqAS1pophpSeOENOIRjQurvVs7+090lSVHKVBmTMxlvV5Igs0tuwD8mgs+/dO
0TslQqTUkDJ5d6kKeNqN7lSfGqlaQJRw0Ip5hXwSJUa0KehxLdiMgv5yn2I19byLnnxvGvUvRf38
BPDIpXJkx9QEnBqocxWPiu30+MijTCZRz2lxErb9+LnqYTM7dK+nwybDpWHXwPs4Nk9qTDwwSHPK
R9lSOMg/sb8hKOawVIVS6BkN6RQiAbrgDKl+YuitgUrch45h1k49YGZ/Vj9I0eBFqYbgUntsZUlu
ESkz6i+ngqdeaK1P1a15LK4p08o8CZmJMwB4RuaSc9Cmv3Q0E64yT8W0oRrDG5LcksB1cSTrNcJ1
cjIKobkZLB6HVvLf2cAsDwiLmYouCVpy2qbZt8oueCHiYzlOhZQ3GoNPUA/SbhvlBnl4aTPbhC9Z
57TaJ9Izxbf5pH2ob2/+UbXw15kOt701RNKNzkmKRQods0IFCjtpltywMzbpoId5k8VhroXMDD+r
hwQjivbCZYtqfVjQV6SUr9zYU8P4H/+TYBSxtmuAWpgBTc9cuYR/oOUE0VIXY6idxFYWLbmynHVO
ecMUooA2rXbbdEmLQOUhjEGZRCJTTCUEFqJOm8tH1SPLJmCYVR3gK4FBQpmK6MHsh2rvHC/7nuem
RVwwolbA4ZVbTQC9SXT64zD2ZTL33gERbkK8oNbpKQnzf+dfNsClngPiyT2CDdyp0AuCwD2Rm4tS
0a72hFXZpNAnKeaR3TVKckWnAp0kDVRm89U31wGZUyZE8tts8b2T/YTTp8UR3vVUjoOjBfjcm5V3
2H3/SzZwTIIBwMDnimythhmgrPkdlmfI13MKBlSGFLLNwm17PtMTmvqdjs24D9AbK+KGORibDdvi
yWv6QyXOlsCAR3vaQZXUyn7QMsxMHc1q0ewl+NUcnN8gZ8qFjgqDHGW2WmvCImJnhop7f6fY1rAN
O54lHJr0lJWbFSg3KmS0D13uAaJffv9BL1D3geysQin6hUD5DtDdw+qXA0JXPLztqY9G39j7p04E
VFs1mfkM3Ccm3XDBdKes5rot/KZlP5Pb7LihxrxNgZBiRw8QuE74zg2Xcnxh/lMEZCqg8Hl4suO5
a2JTPwzMxKuWKNh2uyfJ6mcJFVS9xIlUEvF29LyiVzMd+lE+KZaw/T7pCdekgiyVMTm6wifxgpEN
O7vCsLrIDLkkY53F0u2kD9qmVUmU1u8fxkr2r57z/Tk0NstYysbjzlBwePRLR5TvO9gMs/3M5hqc
ZGhGzcfMrXq53n2/BqV9nQEvmFqA5TUuccAUw8nfOuVNSlLL9s/8pbq392TSJs4XZgLoqSZx+m7S
M7RJwIIWYKN0w/QOgFShHiKsNIVutrg3g3SnOs5cq8ex7ti1Q/kPJ7dlvLlqPoGi+0YZoYYf+QBe
Qfxs6SomvYWRJ7GIfDc9xv0Lq+0oYTpfWYWaX+IESDLhCCtt5OloTCBhaN0HbQEHjJdlhQTytb6D
0fC9tDJi6+HK6x8p0wqasOIoX0/qrvYPi04mpn5HFf35IftPmZhAw1nzOGFvJ9OPotHkR424+eFt
60qrnFiRmc1R+CvKIyEvID/Lkjq2z0eKRlmXRsi3cpGp7wwclcyHoTb+pH2R0NDIBhIkEFArpCqo
0t9y3xSXJx47aC0YIgcJXQmbSDAKmhJULKmqYZD2xLBIXSpxR9uaS4F6KBjir2V9FidiAmUGQafS
o20k52R0YGcHtBP4SUNBSwtQpdIt02DMkIhAp7qhK4g3TCXIld4dlRY6i8ZuyLsi5D0vplQJDoIc
29BN6KPNpDS50vK0dnycPpWeN5eBzxVJABWCr+S+bn6YdD2RAYpuW42uepUWLYmPnwue9Vq/p5GZ
zf/QwrljVwpKHQEECesr/pBtl5n320Uuid0GV4AOxDqLxqRPqNYs0caKmSd08AV/gAfqxxV9e1Sx
iISzSNjj8OgoNJJ5FyWIFlS4EKai9/EbVLr4rwlxPxk+wadoF0LcrXLGd4slPUrA2eEYxT5w5Dmc
Oxq58kuq46qRhJliEcKmDdgZE6H/PSQ2TsAFscDkYdurUPDVnI7ZYJ5cEnvXNG+qxHvsLu3TF/6j
oFBQgVVBDZpjX1ItkdOOlTpyViacWqIFSlyj7BlQ3ZL7hLwUbCZMo8g9eZjCSHKMcmE4BXygaWjj
xVVc+VHwww47yOEdaSelQXCF6SHahbxlpToczotE8OuKlV0UNQoOk9lOj6cgaMZWBJimz6WlAKAT
DwhiQTbKVgSrb9Ty3yasMXkYVYSjvCJjmeMv4wypOEuHvbTDSLG3wNkUgN05EvOMKZNao8iTHC0k
TSLMsg2FRhT1Sysf/M2VPLHC9BLQit6BmFlNve/RyAtdpGZUw9CNj3f6uhsW+Izv4ezaTmjifUbN
QjQ/m3VrCD9m7W3yIb0Iyd6HM0behKAbWWxQ+LBJAl9xQHdoVCLvIo14wdXiboEypl1N8grtkrxd
auQJpkYOjrBP50HxNYSgeT7fzY9bQHBqBmcOGZ10QMOCAXMWzBXWlyvASEns52SgoQStTJy10NDQ
tpST4e4TBJkIO/EXY4I6ppBpchPr1H6b64Z2pa8yA+D6MRW1YzpoBqQPrG6yedIMcY5xyulLc897
ORuvmC3oU5TaGyII3o2oPMWAtvnX5JkFg0QSSWGVbI7rljSS88vleiZxFJY2y14D4MLfUDPiMk5S
SmlKHTu592B/mY5aIOi0zqqH2XhTA+dbtU1OTa2M5ZlKYoiaKJPXMjgFmeodenOAGo0kvVf6R696
G0/ToWjauZ+nm47rIsMMN5BLwj1WSZfr4IoU6Jk+4qO4WP9PlAgYhelHG4npCNSbh4eAJ/VOTscM
lTYF8EagqfjJ8Us1YenYV5zuEOiSzDJW6GCA/JKl6PV4F3A0n3mid1CtmNZaMAvqTi0K+DuHziYo
lHeImfM0xUCfDGfRNL2kRrlE5xl2RYBryMM4HJpZUog8By+x47cchXn2XC89OAb2wuQ5lbCv8r/m
jQ2FzhA4x/p9wMZ/qWpOYoTvWXVs9JVtZUkey/NO6v7FTtvZYCErsVsmKRPxx/Y2lAMjn16C/RR2
2IVEOYKxBDv8RAdCHw2I88p5bQJdnJ/Y4GSKui7UvbhqVOeL6lzsEu+KXSaN1IidWIYrRBpgxzjs
VEUcY0mMUpglRTrr3rxR6Zup8/p9LKGx0JVDWIRwjkuNuknGnNfIk5vJUz6gEuo6mrcklMqtDFGc
K9bz6WnLDFKSWEbeHuyXos9Ect7EaXiRRNGjWEJjluiIr2A1w50S712QeiCvpGzZTOVhdAdXgeqZ
PCGUYyIZBegkEojodxYGIV2Im9JUmGDRVEj8mnPaBppiRfIuiSEcXlq38ooszYW+S8GoIBJPWBwn
qbRDnkiQnBwTHIbFNb6Ny+4x1rMuE6D34AEnPbZljUXzCiJCENDdBSCsUsGsThrHoPpTFdWsKb0p
jYe4DepRZ2920bWX5BqlG7QLWgZIBWSXcrbAjuCeZETEuyhJNHUaR/2IfVNM75+x3loeE7YeMHHt
qfqa5LMmMiFlvKRrgZhaF+psO+CSwEfWjYAw/FAiXnYlOhByNC5tP27GkLC1fSUVtMTZWDBlpmU3
KBAaZWlhQ38j7rjpGqp5yNTeEUlzR5nCH8ZKOoxb89DJQhG6vBIq0am0Q5IMTUBWR3hONguyozzc
mdfSHz7Sxh0HokHnJtA+SQej4tumPI6C/jRJtRndmRpLt3NfpcGc7eA5GOxBWDn4rDEHftGvKEIy
2Ey/uv7MrSgVszzWJjlwnUQ+FK2RqmE3J9LW1rDMCQMNERXIJLEd2RoiJeOzTWQ6x726/O2rK377
PnYFJKC8se8Su8qx5xexJQEVtMgl1NK53RW7GfB19pfYUpZDuyaCP717UOLQLsgKO8wGOhoLXVWe
/rU+nXM6dz2xZ05gOEzOU2Gta9P1R1svkm16cPNe5sLoUcH/DdyELPTFoleEqbVy49bNIq7VT0tZ
qLQhbdcjmpHicxnQ4+RjS/B+wGOaJzSUQiU3pY06OfUknarfM0OrrTa7YsJTi8C/Qb5zs1OZmj+B
zKl1eUYCRVmt31psEJfRthb2JUxxZGHcFS2k/Mu0KY1i9QOyWehJzYQL2MBfS3gZrN6ZjdxbWRzk
ZivOKsk3w1DwUaYCIETA4dtdulbNeh94dJahuqUIJX1EDabx33b/4PcVDS1bC4puu0X6eAbW/4xT
yAWa+/h1rrMlJxUvI7jwUPWCl2C7WOqPKYcPxTK2aSJED+7gxK65uARhM8/qhKTGbe1k9zX2VscZ
8SxuwpDbaso1qkH1Zp6lJLpO7b+f1dukOQulOJY6q08so06TnuPKqIjaEhSnBq3BZrBtsI1vh96q
tRz96SrNUjQ7R7TbKEUCg3INZodueCdEPcWXfb6+5C4Oyc0fqp2S7eXy7dSAe3OmBw0oln7Lz9H3
qpZfjdbLmtSRbNo21nNrfKxOpJ3pjpxNIk9djamW5aHVhScXymvit7/CYW1R6cmlzf1ktbqgJ73L
V5hwLHH7wdxyNfpnH6Iilaq3r2KjU+yV9tFm1CvQe4+mjtnPSy/fFa8lzKvFueYI+dfUlemwT8ur
j8TWa1KK8zqsF6ks00KJFNekEMLrPWft40pPl1DnSFMnImlbdbqJrgVbJlLsbucU0GXmRzYTsjMn
oRxWPSkloU8FOJJzMNFFVyKD5SQ3aRcakY1BBVIiiGBNd4IIr0OQWdSx5ZjqQBeq1NEiWAIZKTdG
WOLStRCSRlI8CVm05t8kRWwKWONjJ5nD0zreDjPNA/0ONFSCj6RC4/SEaVLJjvEzEtBkpFlsrpAT
3+x3u0CNEU50DiRHD78Q7atA9fH28R6Prh+Lh0l7Be2yfszUe2wdRMvv8ZzmGRSNHGvP9X2P/l7s
dXCjFrPGzi/HGlu29x8Ljz8/FRLo6wbb1pbi7RjP/jeY/OBU2XOguqilH6eDTR5t8aZWWTT+3qnZ
77JRxWT4x7F42PWPjn/Fdok28HQZ79tzPLWqYTrS7eUrm9Z8we+tIjrQ1eieSHoE9m9Vn9DeILpE
kdvapGuQiXmay4zYZKE8ZvsGMolDkEJ6uM20c9W8lOM5Zt9U9Bh2ItrXMrRYK7/SlO36inH8vrTG
sNeHSbWXXzZp17x4SNd6IZc+pL0iZa25n2mfzoMf13jXHf3VJ0NC6T4FqrBibB49mPZBshG7iWBf
C9XOrLtke6l0fL5Hr8fS0+oQnS90Yx6zc94eS8tGBXQpoE/zjSfZfsjQ7PhKG/QhO0D3rjVT273z
ukEv73RjuTxWIaOK7I3eSrGp6ld+WAFm089b0pP2/et1gw+whVic35EhI7fGtkAo/enbnWH+ISv7
opN3EJuVe6PKIF37TMPRXhg2si5/LbqX32miieyNTmg0OLMrRLrzRAfjOhsAU5FcoL996/BXvbeu
zznK+IsUKtKotcP29XENvud2juZP188rLde3n+wl8ECKq3ooooTiZKaXj8xX5WRHcprLQFxceWx3
8WwMiYRZKcdnBAbNQ6+dbdZgfYq1XwTo/Sd6+NbZaeyNBFCVBljXdgdBj72+I7q7X2l1XOzv2NMr
vX3bE90VI5rzb6jlu9ZSdL2n4V2mXnmf9Mm6h/D+WFvVhsV+nsrMRxqnPU4/l8zMRr7ncNKzhb0e
qgxSqXrK1UoDbgyId5Su7R4m+9pEh9RNValZZ2/dmMrOeN1kEwe2J8lTH3N4WD30uIf1G9u1RwUs
94XJLD4e85m4lKUQd18dHJ6zcaU6OD1nosG+X7/Toxo9QYQcGbRyeP9rta4N+GI2LqKrCxLYHRv7
nhtIzW22jSmYMtNJapxry19qpgk2f49vuSp2m1ZiuWqNWqlOdt0szaqj10yq3osyo+MrfRQf2c9m
PF43MYX1v+p5W2Of97fyrb2tPa7z1W2+umCzj+HiCW5nVl88Tb6/Lvfo/lCpTWN6i69f5my0knuj
eX4039UGn4toM5hW2cKqV9nFF/oDsQQGymBoJleF/7ohSxksm6Uvdvl5ur5Njn2m1S4qRNI1pHNK
9dQ8ukiLFcBl7+yB85uidDUPl0VhHwdY1DqX9870NsgiEqHxU3SKaPmVSndpaG7/+lSTPXYGZXq9
olFdd07R6719vFcP0/jw9VpJ12e9V5vGs3te7cr2Na+rGiRZpVum3+uiuxvRuj7d39FI7y1qLmoz
7NWkc8pVO8fNK03GJrWIrcii1HOOroMVumPTcv8U7aJUs8PEOzejcp/NBjIPr5AD94jGVWyweXjM
Pd1ZMhGNg9JD7NO41F1cnsmsTDZR58QO49lVqpZdxTbkNYy5t3sYtR5QGjX9ftGc/+7j1zK0BP2W
e2wk+cO6eGJbZ0u4Fjda3nfnKZqB938ZHrfuPjeHi8b6jUFM3+LormJUG1iAQF/+rrr7+HyNIm0T
WxxFBBjUebLLQidXnYwX3Wkp2vbZaRlUJYsj2JY/MTJFev9r49rpRxKSiDfl49lujEBM1k5Cif4S
5GGMDIxeSYA9uAuTNaXyQTkMKkmTNqvz9/gxm0UQzn2SFA26ZprVE1eoNNZLZrF3yAPkqegTOpq+
KqWWd7g/KlNWxupbWa2xWV55lbB1eZKXrfDB+RvNZjiSb7IsBeKrOqH5B7EYfS/vj/TaGwlRMqSH
5EqMiGSyDw2riOAT19E8epI8lLNexNMRFo822Ncna/juSDky8fQ9iwxj34qvUamtTkMK3tKdVCPH
71nTho+y9wX2ll+xI0CoQMwg+UCGQjuwQo2GOvTtB3JYQEVRDoEvgmglHFPgqAJ/Nosj87puoR+Z
t/ZdGzctHyzqU9FCI0zI9ETwc3jJf3re6mRsGQFt/iSFFHhnihYT5UxIBWKWSfn9j6gzW05V6xbw
E1FFI90toFET+yYmN5QxSxBUpJHu6f9vmLPr1Fp77QQR5hxz9O2DdB/5Qz4G5c4SNVBfIWQsQGwm
UfsxBqQDnyjskvb4pzmIviB6tZSWkuDh1T7F7GsGMpNSLwXmUrwvOna8kJ9xQUhayRfp9ksy4yhF
FbOppK5UpfOi2DcSJ5UjEEeXvZRjkFowiaiI6U3QW+wTyV0Ty0VqW6V8RApV/uJY0gGvoo5ArkgJ
i9gW0uYRr98h/RTPmSRr/bUNF70Nn58kc6GnSXpTPL3ciX1SW7ugIbf0dRH7WBDP3Er+gzjI8FRh
vYu7QPAlpD1mQ/aDIOYAB4YsUnBXMhwEi5hSsLaXkmAm3jmXbAHMdIIP1lzwW57oYixRi4e/ThyA
xuSuYL2gM2PcSEIxw37I6KSx7F93qT8NMpmVRB8EOIN59k6ChvjbpHj775GicctS/rJkxX0gXg5x
Kon/Q2xo8ZtLB2Ih6eKVYCDmuySfiumXQYdMvR02M5s5uJJAKYawGLeiX5Yv4wwR4TAuWRTLV0uX
z24nTRLlOAmDoryKciqegupXpwiTITeOmI3CJV4mPefy58IXPiEFQsIRhEvIQuQuuf5X2s2owv/z
XKDhSANe2YfsVzwgYun9lTBKAjucDpcIcEkp/hFnrJyYZGi//C2cl+QHiaMkfx+sB3Px6dBhTF4m
LmmGWV85f2BHLTETRnA3irtBgEe6/V8BvvgoxIUnkPvzP0hF59+1P49E+P2XQzP4bvy9APvVCPjV
IZ2YNUWZwkN7XFDy5D+vtURbxAaSUinhpRL+Z/CmqIpn+siLB0R8HhLr/qt5FzYruRK0t17maKXS
YEYYMxa3Kc2NXwX+slSBtcrAVzTk5xlDThZN32P0Yin10ikqk/wFgb346v6LEtNDAQSQiG2FCc9M
EjKaJRVXQhHiOxGfXvwl5yl149IpS85KfO7ylL9mJuLvQyIUHn1RFb4vi5RkYHmbQ0YHxqWkSsu6
BCTy738ue6lfEHxFf5c+KNrmJXN4mk1UX3b0FyESNBAqkpDPq2BUMmyEPOVQ/85CzYY0g5FQomQG
OnSforpjLv0uKQGHWUuVrRh2Kbk8GOSS4SYVDBE+Y/H+/o0GliHB4fjPdSW9zmnKRdPziXRV/MsN
dN/Iu3vLJfvuTeK0/AyXzxEKesB/XJE8PPEbyJd7mnDQG3L4pIujhLmr1XUsOXzSzEfWo/G53C0p
NlID7L4llifVpy2xa2SJBCUU+ooxgmLyPMiUZnFr00yDUIWYuHQJQD+QcvKclkDSbUvCyrKOP/mT
zK9zsgCn+Yf5WlczchZSBSOtOHgjGxQnsGxXambFX/cY8jNX5dplIkmOUlOGIHr48hXpS9LTwYPc
QnM6GNVz2Y1kNeoIRVl4TjalwIhOaPwWLe23aMlsq2Q+OLkMx0KO2avL5NVZni3x4PRD2tCnH+mH
spM3yDXxQjOujtulP5ksVsqEBLBinUv1sSRpNiOLmllpwiJS0n5zXE9jp8/gjhvnJTYZsDUZnOTz
gi6tLL04/+21oUlKhEs84lV0UcT5Te3R9M78A9zh2CHkRkqg4S8f8vmlTyTVO3pzfp9w7FdalEPa
ZDR1pbaFiGnm07qb1jYiCf9O6D8c+DtbpfPbc0nEXg5G2haWC/ESi7ohPQikaaj4Jl6JsSBwtdPH
Is7rZqii22IacWSKH5Y+PV1V/OzXo+5h9Ix0dzI0mp1mrK6P+Z1KZ5MhpTXDhTJvTte9VX2dMvqT
KROr/Olb2gdZrLY7J+u1n2CcYVW2I8T8MGMm0a/be5IDKt1eZCQ4nV7IcRXQCMgew8+WiWyvsxCk
7qcVlhE36Rvn7kUERUr8JVKXx/bHEn35c1+J00tS46t3pqlKM6V05vASJoyKg0tKFoX+iJpAUoI4
QlBS0Sf0KOSTQlyg0S/q1ervzKXlqpRCyufZBzGNST28UZsODoieJDgsC/5DJXXkCSryVJDROEuT
VvfNOCsk6op61oKyorrJ84Ug66Me6B85hdUVbeZMfuPq678YsqVxLiY3vORvkS/mAJ69MP/l9td4
uOh77R5zEGoX2pBjlof9NaSQWTMSbBSHlCQ0iIpZoLnRGeTVJCJ/5fiSrzx3RvG45ylMyBmKscBL
xTclBXP1EI2we5GD5n+JCplNKuat2LxaoCWd/V40QYTnBoQEIAJJBpnzuTAr0UNlYQYdyCHZiSiV
NRru/y+OEU+MA93U/Zu5a5gIFL1Pp078UTlC7PS2SCx/xRQU+yM616OKuejVW6SOmSUrvd4RY3RU
j6m3PGV7vHp9OST8fDbscXceUAbtm8aZCue3W3HKCTs1u7oI8n3++NUYDGXBOQ+MziOZC29PcR1h
I5j9srGDpj5aGGXpvH6+MYaVgS5n5mLkzEaYfu8XV4eZbwYjoQ8LRjzv70RH81VIObOX3Slb/FDt
ADGkGX6FrfwQpw2YfdIbHE2O6UXhBu0r6hcZvomnOSod3zzJWNmYdMEZTqUY5ZQE0UXivsXGB0OF
O09hhrpXRW+mPSa9hgHGDMissy+iYvit7g7QuBr71GI0KvaZCNdZHfSHnwSN5XhXpgPi5wHbSpUh
zSmVBeXtNBFXZ2HsD+zg8K77t3xv4o1lcvPoifjGgfZ8Q8KqzS5SJ9pBryTpTaFiRxmW97fL+slo
tKsKRO7kY9gnZnIpw+7+ZlG+0s9XpNM1/oIAMy0sGaTREASdzphKwRS5gT+b3Zl5CriUfLX4HjDw
bcTITzucsSpuORgHS//KyhE7S8yhdmiwBEYzbbSy7OBufLDmMt/bp+wxv/W+1eFgQMtBdN63ec4o
wks4v5rD/WIWb2/zxvFdxpGU423XL5giSFA+v06vTPwTD0m4ynpfIXQyUpiwS4kAByFNsN1d3vuj
VR8IfGOyHRlaVRh+dBv4HePpw2gGqHnIoWMY9IEv6tYhZurhdQOmALtDhfMtYBxA96oo/vjdMnvN
8PF3NkM0VsZY6nYA0t1IU+r9DAckn9yC7QFAMmMSH6F+Ljh8QFvJMMTrljMB/1it3c8tzRwaB4rg
GTdw4imc9IijYuZuES4UA977xu44paQa4hW/v83UwUDGIF/og43a075H65YwFPNZ4d1sQ9dXTjJp
o7dmyHgR47C6zZ/DfnSjLeVdD/oCRRaMDusj7a0vazko46MrTgL6VoY+GgQbGL4ywU2Z75kFzuSz
UMiBN6hnwHG7Thsa7cSEeiAV7flWY5W3G95cX9bMYrtu3QLt63asA/pCrbbks9N/3Ms88zQD95/Q
dgu+o4/ayc5Kx7rjX/rhjIX+cL7pcTFz+jGMoA1QSInxgI3AtzAZUU4GB6miMQ2V0fhQKilrRzgJ
/2DTwGOv+tG6HwnZmrzCqtahvgJ0i28mRjPTHGQIVrlnMSATdtBdpwbd/XUvesIbej/B+c849Nrv
2024crsRc8VBUk2uIP08/BwWU4FKv/rIohUL7kdXPYgec46rsd4jJsRlEQeHvzY7wijgWrY9lsnQ
w3zPE7BgENc3nzGYNc71ctxfCbJcN32FYgQ+Puh2ujWTHefBqdZMg+SQyn1t7Jt03AkN3sKN+6S7
OfhsGHvaNmit/7iBOBszX7XGR77vYHaA4vmjV+tq8K8OFxxGerRPKOiMgC5gZ7F1cmRFQK1h5Wy8
bTfozDXTHp03eK970ogTKUN6Trdx8KRD/4d2wJcOuMEJxq6Cvrr0/byEG2G0BTFKdQkhm8RlyGfu
x/C+nGK8qdMvDIZYy/ga85Tr+RCCgg2CvArZ6dpBiddG+3mzcf9rs4iJ37Z5Cuvd1WUcGMZ+/903
7ej++IqUT9V/t7NF096GSbG6XK5jg4PA1mguo4HejZKCBDNmNMbHGuOcicbMBl4nzo8SLti08yC0
qi6dfoaPgppIzEzHh56ghzs9BUOQIWPsGZYtdKjO03BuFUUAu3XAlH5sVvjoGgI+yP+rn2NK4R2/
nxNqpBOWavepD1Bj9815/FbGuYbLqxTKcIClW09tQguNsGvTnnRmOQzzU9x9vrK8o1mDvHpWP8/y
6sPKQUx7QK0t+KuQ+TyP6YQ/d8wRAoYkIsJtNS3IVwam9KFnWLByqZeupvnMX24TGjr0czs65uqs
p3WKvtVp+K9141bNguIZUqiqZ2QYdKihJBUf8n3jPIcOtVaFuTb0faOrQT54TEHaByIMHqswAzUq
TgcIW8QiCJzvNXJHtvCtaC1/ytwHXW45bHsYbxlem2wfHDSoE29Bclze3MF0xzUCIdlqB2fFRuIt
T+IjPXtP18RsDv2AwRiI1myfbA18zHAopknj9TcQYy+NYNkMGY2Z78PVDY7QT+5P4tLxFtkPbcMB
5HvROt+DnbB4cDo7Jlu4LK7Kbb6/bhE5QJaHblq5maEBXIRrJXxa8lRGPUVvvDHbw8vv22itkmku
g1+acqSe06O7saNgsMIcLpGhjo/Y4Z4mUBiS/dwbJNYxR1iBi0drZBjbZXdnFb0NBm/4wIyrMa+1
aS61uhdMLTAO8cDXz/LqbK8dchm1y7NLhjpn+2wvk6dYhrKI1snWPLCqWzmScclclJ0rGyATriLg
V+6hZO5CWEZrdsx7Yl6m0jvnTJFyvM32si7lRCRMOT2HzJLiRbBD/mXZwDXZXtbINwEgygj1BMw/
YHNAMgY+0Xpw1vkj/yZbWa6zYswRqkC25xb2YAf6+bKGMYPA+Z6FQTq8mUfInmELYMw+XpaPebi6
bmNlZjyRFAQeJAuI9eU+55bIaXH1uuX4WRfjO7Y8BJ82ShxDoNcNIPwdnJ9DVJV8z5NplrBivc5K
O7BgQ5BIACPgAeJoZwKV22OebHlcsqwD++QuEO6yhXjLVxBuW9SVWN4MVPK9u2Ah0bqOhy/cAUDx
1nqdR7h6HcMWqYQAFLDjJBHclR0qGwHonkMHBrcW3+TrKcxRiIaW3AhIw1UVcH7hindxUheIJ94m
2/KFh0MhEVkNKEhKCooOi2OwC0+W3Qwa1sY5Pbnjb/HArVCk8qM3fDAa3I63l16oJdm6C37ioqq9
sT3aewrii9yRbbI/fkct5GTZwDXQSgSBaByijkAJrE0VXxK0LQTPE0F67XSV0DpNAlfZUVmg20I7
gj5b/uGgTJ7BP5BjsmVp/D9cdbLoF7VzfqyIkwIteKkbTjlX1s7PfwTFiqL1HVQEKILgPEJYRb6H
T4FEfF/ezKLAtO4WAKRwxfFBR9wJIvMtoQy2V+41UZ3AN30q32G7LcTHQDoAe4SZ/iDgflCO4su6
raaNOjMHOk//cRqmG6LfdYOgCH66uPUu0GO1llMofzTCcz0NA0kuI91QX/0gCNP7kL8oTK7XWe9W
P9ERMeljaclwa4nN6yopArzxYXzEzhhBfu3nvDO10NUNUTXQwQxGN6efGUXFBF0MwWEuohAU6vL6
SII+W7j2mDX8ON03xPWD3l+icd/2pf6FGUDMmv2wQ05KpBrbObmgpKhRN7P2UgZY0GndfUMLEO3P
ch6EdoM0+2f14x98iGdshIwWP2iLWAr2GMbNC9P25jFcGgoyC1SzoxMOB+qszmgapVBPgvonRpDx
j3YBoF98dJkNzLyN8eANKuLIeTI60FNZ9iP1uoEsVGY1nn7afMuCLH3LFVjkAVhmze5BfW8TJMXW
gJkfWU9Ojy/750mJzL1xmYKL3ay1DMd2Mf18xzpc+OkH5FaaWEQBMhE54ZYY2OMGwoJNRm8Ibnbd
x0PT4VyWejQrh+Ba4kwwxOCkofV+TT90lXenhI2Q/GCQ3Y0WADLNidrd/5XqrEKRUJ8Xv3VRWh+/
uvUuZolrxH7T4zWXVdmc0RdqOkKck1P1baqv2vR7UdPy4NZ/w8Yj4O5EM6daGzyOx2DPYJwNdDED
jScqFwOYXsYpdp4gh+VubhrjgS/rC2p+y1uolcm+kCzK0KymaKXkE2jtBps3JmMfFdoYWJ5WTStQ
uc0WKJvJZQ2AehR7ZXpRJ0V8LLB6UAucie289SOFZE+5PNRBdLSEzn74uTrBGLWdFEsOkKPVuDg9
kt0D3ZRZeFBVZo7qAM3NjNdwjSvvxmS7aDPY0yUdw45hNgh9e1EqSzP70hXUrTGbEoV6ACk1u9A6
RAAFyzac8zKYF/YwojbDde6+icKjDOFrSjXlOddiBfncwwWatZP9RqxA8Je3FQBXc55vTksYu9nx
Wigwe/wmxseT0hIa5j2wffoFJ6Kl3y4NKs658vmoDh0HDV96gIjMXuyGVfsJgurXTXdGEUU0QImg
n4EzkObIsU86iUo9H8WItyHecL6K1gvC3rCoiwD4pQwyQo9kmfEwom8mCEqz+W5YOBP4IdcBM5vA
+IVNKcU4iYf3bKFR3oOBFA8ftDYUaQ3yYTrmlofRecHqYW6laF9ToxwK/TK3EuIiwkL2JR28THFr
oKHVwZNtH80igDAGVEpZ720/V613FHQDkxPr2CEnhyxy0QergNrHcs+rUMHBuVCdKd3IgfVY78RV
qVEi2aYJ0CQ1Hjj45fUwhKtLj4LhXV1mjyV+jqR9R5LALjTGahLmcSZAvuIrPMkUixsfPy4lLJ9y
qJlryMMkAhB6OAwyPIzocxfxoTzIzSFbC/IUnbl5kHaBZfRme5wCSLEocdwrU7B1gfOhNtdpswMI
mKoKOACvYla81yhLPZ3CdZ5nqIw1oCVX7s7ijCjojN7QMYAsjpofNtBl89pdDNJpep0CdMWZYGLB
V5EMnFkjyuaV1KHrCNGFQY91le85efGM3EmZQXtA42uGID+hcfg71KW6G+TBDYLt8ael4wL/ClNA
USMHw6SaQqM87h69IaP5m88WVBjT2xj4g8HldQrao3M+sIxI+Ivk43ux4gULJNuNrgvEi9Nv8IVH
IxYQLCwULwXuC5RZcC3HPwOl30DSIWome+MKMgG3QZVCAbXHCT8HGJ1nEAtD+oFJHwdGPjPMdVR6
Fyco98bo5v2MwGgOIOr98n42m3e7HMaMN+mGOFGwO0FeTAJxGMVC/RjRnBlPAtGYLvs8g+KRsb31
C+go0b0cI1edhJrYeIAyy/5BKpwNWjOQCTAfhbQDPBpchNhfyi3kjoWEdEQdg8459Zck2bdCKWOc
d3G36fQVihkYAuQaWgp+IOMThn8QUcZ9xFdvQ9SBBBhnC5g7mwLQKq4dZdgSQ6bXAkV79zdMVKQu
fi1+RlhkFZ2onfs7ErNv30s0p9pTe1/rMfU9GF/IlqAhcAA8fCK72s0FlZJT53QMGQ1jcQcHeHd3
cLUeT9il2emPfX1D9zDXLvX8cJ2qHIf6tj9AYQANGx2ZBy3fXebZj0E3ThAGqmqrexykxUnUrnwL
ExCZAYAx0Yt+npbpS/rEnCQT7x1fj2m/kn6r2RyGAx/niM1ecpk7H+s7hFcBMKx/4YjptwP6I9lR
c3g2DgAsUc6wiWYVnhwWUFMYm++LaopOAeJh4ir6B54wqAAJkh1RfAAqF9j0JXsHMeEI6b4rRiLC
mp2gE+yjqYiXUCth7PESmMY/u920LAOeejCU0Q3XIbnM+azB5lfdeYFWEU4tdx5l709Ru5Th7WiF
Q8i3OxsnIIXpeDuiZ+IMbs5ILrmsbCBXVEP8a0cgJr7iazw0+F9KW1X0cO6x+XPd3rEMbzi6lE1/
kIBmHOBswXZpEFpH7jROf7cfsDsO7kY7/L1mw3ea4CkG5eUYkKOHm0RuRyg0Z6wU82QctAMzAHM/
3ZNUdEiPt/3tqJ4Jx57A/JvcDMjOsgqH3/d8HafoiQyq4w1gyrqHt71sRTthAvOHb/CMPabga1Fw
9hOm9B6G2Jz/PuVKAYPiN1l+7strMxxE8gckMsV1KY/vD1AeSzwhPdC7jRN7ZifaAYn0KIKWnhDn
5nw5XhAer04UAmd81gg0XpHtyeYh/6mfs3BuME9AGsjunQeap7UyTubBPCTLcn8XG7o/ZKIk9oeI
6AQsYsVTSaziZGT38kD5sDkbh9duwtnliPW6L/ElwdGOD2gdP3nKPemRFe+78w1aFGhwAv3BomLt
AESF48iBC/Dk3wFFg9jlEd+Rs768ts1Szwi9F1KwV0DZnLO9vPdlqyJuaN3AwQB3gWl/QMfFvQh+
ZEcoEnJJAQqLoxQuDuTQ2gN7uj7fcLCdcOniuRQ04lrGoZsCWOOAniHb7Q/A2gaKYBZyiffwF2Cd
ujNqOdMp+RE8lt9e6IE5Auz2GpcbjuMGTlzYDWgiJ6wdZCHa4RWOf+E7o5v5asptAiiAgxrQnUGI
m3yLUDMgME8inIE2H3dnHtXzgJa3CHQ7PBkwAVb9gq58DIIAVbDodXZsW7Yha2FxvO9lxMviZMn8
BoajLZ4BLSzVEJpBE9mLy5jH3/bNGTWHxZUoQz4LQRgjOrK/5aEH2S2RQNIIDXk/UOOJ4Cbt5TiM
cJaTSHZkT5Cwwrmir6MJ79sXbZCgCqthbOPrZgNfNboDo64Jsbw8a2h48uYXqt6OcAnZBSjJ+aGE
8Db8ZRyXjU1tn/AXgEIwDLkoQOG7r1texyJo0cqToRhgA0wExwjEbLiQsh5ulXMSqueYIGB+PvIZ
bxWMIXUDw4lL6E5yIMifdK8LY39RtrVCAJa4CH13Yy7cDcvC4mI9zRnkwJ2EK/ncQTm8RmD6Yjsp
Tk2PBXOHmOMvILyQA2cCY5sO4be1AnKyKPBBCIwzFGylTRpoXQAaFigHz+Nx5fKDkDs3aCfNHguK
cqZg5oE3/JEimi5P6A/4BYwTz8Z9+QKxrIg1QOLPs7vAHemLx0q2TehtLf4MwU/ZOGdknBAIMDDj
9ITdQG4UKhxYIXuTNcCroERQTdCa06HKE90TSMgDuY1DQA/iGgQP44HwmHjb4L9gXywGNxkxrI2Q
DWiFxsCdPJmllWcWB2hfj+sPL/J4wRO9NT2y4z/6vG+xGF9cVt4m48FvKH3pOOwWDuK/a6m2sMeX
mFYbEi3IM5pAR49li73VD36rOPQvt9CrCGcbGIX08Fs3DOOs2o0WM+kU+zQn8GVQAzvog2e1fujn
OHE8eIaJzkd7AwRrNb0615FDAbkzUTadqRKLQH5igzb61rRa0i03Ro8XVGIPnF4aJPirM5YSh4uU
FN12oPi4nGMn9AbZ8oGGbCYfaUQgMD/xDsxTIqAVigw6QY8ycT8/wEO2e8M/0To7THKTURToQXq9
s7Bvi/YTDRAj/8nUBvKatLcbCqc6y1hw76N84tW6t+8YHE9i/9C6czujPeGUD7tv5KFGxhlzS/v5
k87naPyEG/NV9diiilnZ0qp3Nu0BxEryYnrpolQVlwCFF76AtkTLfRevCS4ZG49NtY6N2Lt2I9bR
vrzJWHTFWJT0hMT1Ly2EWPCJU6JrM40ZT3Y4+4FSSA8V5WUvrvTYOGOtDrI5VAAEG+sV5gM3W8qq
s3mGVzRnxLxCg8OvB2oJ3BLLCa6CS0fCbkiC7CtnIns4K4sRvBDDi8fq19Drwk/sLKdcQwvu/N5u
xGGOcsynhfeDBcMrUrSh2tkJCB2fKfSYSeYpwakhniVKqCMn8cF7FF31sQ8jNgMd4GFzRfkq6El1
X3Sxb1V4IXjYHuWN4lzSdjd4+TFMMdqIJAFaOvcPispL0OEw32us2WyZcK5RWXk25ZGWReo5uuue
BWCtp1iTVR6wsigdo27FSSlBBGS+0i+tdGNmWzUZh+UH1XTYZpjlOBYe4UelVb6TF75x2ZXuPCV4
kN1JKHr65mDt3KSO4ucaLvjd1uhqV71xcC6D3O1xTEQt+82vm8adw6Zwoz5d79aRO9DjgijX0b33
74AfcKnpJn3syWMsJjn71rp5a1geggQNX+9nDq1mTOsHsD9xy5eNp4fDPhrgx/Drbu6Ak939/Zn9
2uH0jjdDBy0u6TS8TMARpAxG00Pfa3bnOanrZ/d/StZ99Ay1eqzy8sOwQy+13ntOvkupvkjGrrUL
bR93WN4vanjXC7U29DQklTcaYsmgIT3Ablal2xSwlBfcCkbQusfq8fD027nt5jUjw+wjKXeW9f4k
8lau7wTxqg+ymbN+ximjuGNj41W/dIuoJCffRtPXUP2qoajrEMAwe+yTwTrrFjh7rwzpuv1TZSjC
oPba062f9PEu7uZZNNPALTT5LJ3W8a4qJmr225UfhfaPpV+i1rujgIGMmKeXHY+aKZH08iJzr0yH
9hN5qtGgxR34eRj5dql5TzKkjTAaJ0qL8YWjgjyOEiA/SInt5qY1zvpxl/3eGXIKDtydXdfPEvog
FErvX9yNVVIro33dXVwMaHDlZWRmD4pt6MdPusGl/AlREh6DU01NNyBMtcfU6Whkfl+oEenYUEio
bRWdjC7KOnPCKA0RgUdKy/ysoQFigl1k+ZpJaflA3cZM3R4w8d2gio7hzqlCDMS4+a1D2yxtQAdb
O3K8zrwGvXLzIqP2YmxR4Pvxk0x+mjMejZZoR/P0skL3FQuue/lsGUNvviNlMRxFF3mmUwWHs+7B
JMuhfJEnFHhK+Osvuuoyuuwj0q915m7ElqeTdauR/X3/MgvTU4zSS661/7QSn6OEB+CmJBKA1++5
06mdrHd4SwbhEl26hTAS/Z+muH7Ytr7x9HKyuQoQVx+onttZfh827/2TBr8q4x44sjiW4p3Id3N3
1NFGmbXeJoPK9i/ALBPtYlFRcHjlFO+0lLtzwKwn5anO4xJEuM8x2ZGu1FatUxALKlWiy1RfuW7v
dyZ5rrE+Sm9kODW+kcybxxCpaH033SJJvnGMPKiqdkw8RO8G9RKVTafw8opte+5ZNMKHPgwGKBzd
3qjVu1+ewa1b6O6nYRDTm9U3vITu511KufMZ0QCyeoaENmjqyfBlxiPDL663JLCVkTqFY9vl1I53
TravKSq57C/A2QXlImRc2y8TV5hQ036bgC9C8nD8rq574XOnFYfrwFqWkLeSbTWw8QnK91e/hPC6
Owkfz/tQqUQMgXxXEpUYmHiCSHudiespsqZidh2JhBBIwmoL1I0COAxGDmVVRJlo5b1xgTNcrdII
H9OrWv9ItRU8vQSql+ODYTekzw11jsZcPC8D37KYHdp+10SchwOWSGqfS7cJk/IWNA53rrEzRfPq
KzkrgbGgUKsOKntHT96awNG5S8Z1gNxVLjgblpU7gyYpPSrxjl8Dl7yOhqalz2N/Kgbrumg8eJdr
jfuTzE9nADXMhh3FOouPm8+YMIBJ/lG/ZJ2CHP2J97EOKUWj1a83eNA3r5zmg0MxOMn5OQsepF8m
1veVwEbyjUiG4xYu6BPvVDfyu+fO1D6AghxuMbbuc5X+EOSqUwqpMaC888N75l/gKlTj3YqfwcPv
H7OsG6ZMuLv9y8B3uxjGzOyMd4jETXQbxsVzzG4qOBSMrH6sYPWN8nG5/7aL3CIx4DLpugWnauN2
C9T78qqMtDL3lAs97KKgvX0pyspsR8iFlmdwaHX1FuLfdpcK/UJjr3eO7tMbVMdGvvttxDuDr1rP
Ht847IT4P5pvbjNkHH5k+HckUH37Khtrojzp6UiDrygwuyXd5eCRrCODsDa3cOm2BEd+dXVAmtex
ySseN0vwcZnvWre82xNyk6j9odrQaYdAqS3NoMDpAbyo0eoiULi6ETo/sYmeOYddHg2N+jOlunNw
cPJRwmkDJZYbtncSvKgkLF2v02v+T52AO3XsedK8F1FAPR+v0NrR0x90M/X27jozu363uknCAKNo
2FCIqCYlcRwTR9aP6U51FRV8plwwdRgeXpALWPmtRo/SSVrg+Qz4aunMBx1NxyikupNxoXkX8PHy
/bDGt/sy5ZJjBTllEe7nM9kk0ZqlIwE1Y62qWz1noJh9HFCi2S6SeHcBz/ScQOb1H1WHQLS9Lbpk
atIXpR3a2cqC1ridsZTxx/MysS8fWeen+thRp0o2qx9oWkVOsJVcEO1DvyUk+42sbhZ1alDX74oz
e9Sbg8Uu+9vimf/YJePfWXhSf4Z25Lds0Y1peHL9umSnMvssOJ5uWXK/VR7fI2tFqRYyR96sn1L7
y42/LaFRWlCCHYmiTRJn0XSTiAWq6bnLf/jFNusAOKtzXZ9cKto6397VYt3r6KkVLG4cPT4vT/zY
05ieCc4iparn9hYrnqVPVLro2m/P5vt5/adpv9Ug9ByqkOvwlHXjOp8o78YNn6jqxdd45LbLGtgU
6yre2dqvg6SJrjDh+unFcYL69qMoQUc5WFF/WiBUjvd+Wtcb3VRhY/8K1/JDvpPRZ0IrhoXNeOq6
IGRSeQX7AyCt+s+yvuKKQ688y/jO41EUj/JkOrjvox4taxZeVrlyqJs3XgFMLTyObrRXqHoz4nmt
DEYKE6cpxHtqZHZcaN31GJBtovu2SpFagrfq6Skf2u8NfTWU4lPnHoCYDEoIW49KSzoatiTt2F4c
DTPuiUcGo2Wp3wXjKx+RYSKn8iCnju5KDacn+glpqWRmFR4NPmCvtzm0pm1oxf9RPnx37DLqNQru
d587qpO24KISTq6UsfdeTercydzynlFDRo3mpaSEwzYwqEguQsM82xt1xTtaetGiZJFUfw3Y++WT
+aDMnX4OgTzLvDZeSfe4H57NxI8BCL7Wvm4uTs4h4OMt/W/99YgC1s9YAMQKm6LauQNRvMuPaIZ0
iyg8LvDenMZjtkeVqhShICp6KnmV97rh+VCLYE3vBS0rD8dq4fNqq/RcClGXrI1gdQYQzenlByFO
JW0UCpRqg4jaR/UV/dzozSr1Eu6HPq+ps6YdWE67PrIEhnDtQAmin2ZVnFyagklyFHjC34n63S6B
WPhv8E3daH2gwi8ampR1GCeyUQDVLCGhQZImDKLJ0fiiU2q4JK3rPV5Fi2RH0wFnThl8g7JGuR7N
T7UNALM/BrNupa61Jd1JSWtU1KBdKu+08WQ4RYqHYRidB1aAPLmc2QWvNrZStEMElGqX+mswg/RX
/aKZ7stp9KPPEterP6I9B9mtyynVVNSKPCaDGVDgaABdROkCSEGdKHYM+WQkqp9xDxSgAdCWw8Tc
QCUz5dOn7Xf8rYMB/QezWQewXe/Rjigj1uNPeK11D1x7YRTD5OqrNjrsHkzrWqbgjnR6YNBBKiNb
P7hGwzoPNCOAmXIzIoOCz2b1lHWke5S7aYJT7O5RF2rrflP4zo5eSidtSdWbKbuuv/S1tTaomaXU
FB9AS97nRlumn+ln9MmewSyEWEooc3XZg1Jw4hVIAoIARbAN2KnfN1tIjB3blwAMlS8g0GljcQC/
QT7WxIajLAiPnJO57dbVV7u0P/Tv/heU1L+jM9jF9/tfZ8fT6SJh7Uj4vtpDAJuYPj0DQVdFHXGy
kOiDPtaJH/0IjR3e7yf2xSvo/EvZpzBSD/orTvcDjyikuddOL3wqax3mbU+eLuGS98fJbd7Cf+p3
/WX8Gtv6S+0C5Z0EiiQJ1G9jS0dlKW4F/ftNt2Yiza/7y6qglLYKKka9UxfzU2PurdGP7h8KVZ+2
138NoDnVo77cYof2R1xL2x1zmapeCs97jig31SCqufk7oHjPNLwL0vyrSIbaV9JAttoXnSIblAYa
XRD9o3boN/vUqAOOdwpQMwMK0ZekBL53KLDUoUnlH10LjcntnTZ/t09zGa77pbFkcPOa7mEftEjm
dKXToBSg04JYn3Xrhn5q/SFEhRvKCAlzI/0D8CuivLcHPOntgT5SM2wSpIpXuB4aJh+F3+Zm8H2h
0tmZ9V+o/u2hPhEgDr/VlbVS5/EEp/EYLhx+cwYodDTVSFHNGFzVrEQUPz17057CnQFNXT6dHQuo
DuT18Hb7A33oRpaYMwPI2ZmMt48HGu0hg0lqi3RvzVRqv6FEmaHcnjp8u8XhfohRDk8ay2pW+vf9
IG6Pb9AcRKixSR7lsCMKEPQLaX5Bx9436VMWzopRQGX3arAyN8YCbn87P68Bgdn/sXRfy4ktSRRA
v4gIvHnlHLwXQkJ6IWQa7z18/azSnZie7r5qOKZMVubOnTslagbpwWNw7+/HOUrJ2dq9tyqAHEQs
6c5kJF85SPWCxkNmuP+xwmdvGUra4W8M+2KaGjpA9uNS/TrDyInzn/6WD8Xwxx/Dsh1nP+1CxsHN
P8mcicB25ccgNVyrTf1Jfs6MyXOosnLgHGNvM0MLqBEqkpfKHTa1BTfNgUqBwUk3dNnkpzvvfyZf
2/AIxx9rFhR1753Hhns3PX/QUvkz+QvqK+HIud6rDKr9GLws/5Kz30yLnXXXK7CzC5tw+2McTJx/
9+XzB5L3aM+1GyQHQR04dJ9Fj7aC9sp4B88he7j9WY//u+IiXMGN7LvzD580vNJjkHk9PSIrP9Mg
gpUf6V4loqq4gWE41HXW6VNFDUISxUDcKZNt/DypxMxb3ur2n/uwdI73apCd8HbP3+fvYsryJFqT
f7fB6j1Yetb9hpCiakwUzsO5uMo+tnv5As7w4j0cxyUCSpNwEpcWFb/zDtRmO7snFoz2j6syE8zi
bX8Y7OHs+zmcZKqTf2yi67gCS8T3yDC1Q0fFy71vqTJp3nj2zUTN4EvB8pmYcKlxsluiPTU4f/hG
dlfJxQQuXsJXvo9jtojizaMUL74X747K5AvHJPuy+C7V733vbOOXXh2yTuLVO/mOYEUdM6WYZ3r/
YPqcnM/+tpN7bTGfPJr8MZol+frQo/LkWU593Biiczn3u3l/kGhnthgp8ubO3dm5XPrFMGJf8t0U
vUpSfhfan/61wKy+nw61xGO8+maROod35npOVuIjqIMWPgq/sMHTt5ucUijewdCtiFpkhsFSLctk
CTjFLr0kFaAyORaMv3D+Sv1crOidNOvjPdfwvd23QDlDLgDF5MNFCv31aD1KfCyb28+i+rRHXPqa
KXI8KjtU1lQ+VlTn+fNZUUqnmoiPPdpGHNOO4sMyFoIivOYs+nqUh1CSSn5Ki0UuPR6EWsVkvNZ/
a/NRHOdp45ILiW5qNnKEroJsAPa/mijFVuRh+fsVAxmfKtsoXQ+VhteK/eI7RxVXODBUGDKI4jL4
0YkYvzwpdYdjrRuqm+4aQqyqs2gRTyqlOKm+fl9BBqs+Gt0rQbxZQ03UovZzitWbXSupqI25381X
R0EkYh3Ny8VyslHyJocGGmp0jjxO5Vgr9Xn4vXllQQ4kVMdePRybG2lFEe+NgEmkSDGJdsNcdCRW
shoeazfVY0pEWwwobZRVTPEtSn/funzZyqMSr1wE+FCxFOIH1VLOuX/6xFZxvSnFFQFj+TEG01XT
8WhSyTnz01GqHbrtphUH0aRJKZF5QCTOsb1eP0ZvuUaC/Bxl3fAHyqWKXFzl6Bk64MRBfwc1r7ks
11fxsTxclTlC7aqkSfP8mpGDMhWZ6v5Vvmnel0/qImsRbGhNQheYoHOtKoctruajYlyIlh6AFbs1
S2VS1IprC5VE9Kw7qaoFoo95pcDfQTmNhqzySA3BPs/ljQIjNmNMjKq67ROEa97b1wa2VhWriYJz
UNs7x2MU/4p2TzVSIag7QVycGllMtDquYqHcopzChmeMORsX/W/pb+FATuC4fVK6rsuqUElJR9fq
qT5ODcPOpBljhCL0kwgFKcKcpbTSwu7xH6LI+FEJYu/ZaBknKntg1+Jr2+6kyvg8TbSWivLlSH3V
a9GiDCV+b4t4CTNbvGAwY9oqpp80QD3lUwQIUljQkQYndxr6GhVrYdjJXinGTjbhdc1Um5qCNczc
vCtX8y4y+Y3Q4kptSjeIJ1K8qySmM7uDoll71goSCI8Il6mMxGEX2HLSWYuXjbEISu4K+HpHS0/H
1l6xOf+Y1Tfd7Ns9LvRaxIk6yZfV94x8zl9fHZUshy80oaxuB0fZ+2f73NNbOQoiclfCkgRbq7J9
NWzO1rxj4TYfdftQibkkGQnmSTdBc+doqUxqGOEd4lb0BZQooL8/8RNI3wCbyFFkbdzwdfaSGlbi
gwqZJaGOJcqQOKJPbms7prVoKdbTrUx7q2PAk3pmyf/EXPGhUowGtzpTGIvcPNWyf2zfJS0RLIOE
hU15jvLv+9rN+C6VByXeg3pBPspHn6FT0V2F7WAdSXMooLornFr1trXga92Md5CpXw53HRhbORfP
hmmyVpn6pvm9t0sVkX0L73Sr1PAqLsTRgmVKkH4+x8AMzZaoK9XVtjRK1VmFdCAZgTcGqJprPbhN
0aVD1Sum/Vb+U5+3bg+1ZD9PC3HRnA9DUexRxfGpKuih2rXjOJrvqsrisqQG5QVZ4ThPEEFStFmM
F7V5LMHT2MdwUaIYoVVBslLSmVW7ru5dcf7hi6SQlYtlW9lyB9XFXiVpmm5ZCg1lm4XqnG1pHbqP
NyQYOcpj+9DddKnxt2WQdPIMUv66wZOJL/yEHNzLeaZIY9Fdfc372MWFnmQgpkhoV0sZsxMeZP46
+zorzX67KETjghaU9EWH8PeQ+Zd/lLb8a7jGh6pPBsmmfMKguI7vY/oOk8/TNN/J9ZZtYfxqemOF
rIyeAHEAI7zwVHWwbfPAU8MLnUmO3zNRvUh1afp2KXaXIaSsObtTPFhAK+gynhNGWPzB4Hy74DTu
gZnNSSe3qmZ6PsNxDk2jluFD8+CDUjOQFMx2nr+zKSWOYMj8jHvYJp+1buPXu/Zf7wECIDNMzjJf
qH3hcBUL0bYNYNyGa4EKL80lEqdxCTohpfrBTnUF5Xxtr+qVKYEPd3zXQchgaV7BpYa1tvmo+Q73
3CfDeyCoy9Y0XDKgGheiuUQ5a1uMxPBAblPCZIMElZcBiuW9+oKOF7cm7zA8l9c2OE15gEtTDKpc
K/nKA+OcMfOkRfi46QF77Qqp3qX5oH7vDcNDexTAZZOv6hoaFwa8iWib4ZLz7PzdMVF3lfSAGmln
oTUOKeAHCL9cguch3/vPi7El+8vu35qJeqaX7dyFzp3ZVLiwbnv6kJ8gsrpfeOp8J7zivO3JDVja
MLi3m5GZ1esCiU9jR5ehm2ZmtwRHDw/vBgu+NXmg4TZeBuxrRHqzaQCb3J/bGbpphve6NNOFKPT0
4QHz0UU5cty78p7adc+fGe32/PjRXExNZXh/ocqjxln0W8cdQDR543IxmfP2/kcgXdBl3CMRErmF
jp2e39MEOeygVhzmjvIKvdJb8wDetlfgy+Fq3O1HLTxTuJ05CA8YlkiYWW5pfTbV3sO7mc+6qTHG
PhhmkSPtQyff9HACjIGLDMKqCE+rnawooiMMsfJUqoR15EPc6+OCAC7oIWyPbOcCBOMv9IJWTLZr
3pQ5m0DrbvLvUTOvcDP//agBqkp145ft/Dd9idChpmEUAkxmlj23qZpNKgX3TjUgESATa+vWLATZ
3JA5CP/ALrflskW1kTxNxnSEy9nhZlfkdGkaE5LQ47Tb2CQuGd6HKy9mztAHfHH/faRp4WcIEI2I
QzsMwn8DcWp669apGaAdy2xXp/Lm+60NectdKzyjcyisuRBVW1uTig1dC4rVYX2melZDx3j9rVV6
Mo/IjYPeNfDc60JPWJR71d1a/01ZtrO+d/92j3DTQp78g97sfOHvLeAwUJLwyb1ElH0YBiYMtIH8
m73FNHzWjcK6f/4G0V0LrFR/e/6emkIp+EnyM+zyoLo9b3sYP/T1ZOyhZZvkr/6FWZj8sxJakM2U
DpvheW2MRKzPTVtXqb9/uzhIOyV1jpbori4KuoTVfWlO/q2dneSDQC0QHEKWrR3YZVcSYgvQkt3Z
9BI2sUrHkmdwZ3pkCY8ofAqPW6pPvsItXRrYjX1fy+8qFxHHxoT5nmX4b//jfqSN6oW2K9eNZfi5
D5ucORyla6ogLQEV0X6v0C61j6IQb+EjaKg1WIvb/AtDlU2axkMLH/E70/CpRBuMaVDv4SUmJ/Br
BAk17X+70tD8Wuqt5+8j6RKp0BeqRe7P8+1aqd/5Mt5zC6zG9TkuGiCuqpZwXBNP87u+10RowrJS
olY8RgCj8Au0/pF71fppe62oGMq+aJugZfFr4WM5SrQfL6LE4qgYGkYkv6URL5vO+V/i4/I+/5f6
KL3mu+luWBTmcZj8FI73oFaZ/rOffQkW5TszLHbS2gJpqdNK9S+tvyEnjVOEXdLnqf21Fp+97aZB
rCfpiETo2ug2tOIQLl6CUzh7Wb/Ouggz+cGFNNs5RklBosrNKkn6n2+SmGTTx34YWkkXO0cMuhD5
w3XG5kC2wsJlM0JUfoizn/sfq8Ixcno0TFoessmzeisMzxhpi7dCz0GUwDlZzTx2ECoqDANFcriZ
rhRcAIxyGCLN1E9heCTUKbnZheja6/QTQZ9fzOPsS2fGRvYz95rq+YZf2A5TMBGgoxQM3f3nOqvI
B/mXQ+UBYL9E/uosYtpDHjIHHLT0/LLzzz+G1q/dFBj8s5qHpNyz11ogroxZQIqxTOHx5/gDJtCp
d3D/wduDmkoBZAGTQA4rNf0ZTKyEzS6kEiR192NPw8rJ4Bx/6FmkPy95dUUB/WDu3GL2JmcF42BZ
tuuA618pqYUBsPsNpq8+4GEcPzyTP0j5vqoG6ATNOhwuHABlQi5xu4O5k597HOXyX+eV7RhYNF1M
DZlkVBL6NBnlhq53qMDH9z/bWxN6lR7oHOfg/oTXwmXn4Z5pWPVnGiUc/g1uCpjbvefmzignFUAi
CM3u1nEOdgpdcULJSQ71mz5r/VFoB6R18jURVI0n/1wx1QuA2RHSkoTcPX8zmfJB2KxlxTiMPFr3
mz/zo9tg+/OHFaYaz9/JF0tB1/XLUpqMZm+LaZJFgUhn9CCAt7+zId5wPHu/926DYilaiMUlXB4B
42JwgEBAr0tIpORt7URZEiV/DamT3aYls+G9Nku57JAngWmzzplf1wVpFL19AcO+ATUqXaMN5TCR
0Lznd4M++Schc15QZjNQAYw1U+lHw7+YV69xQKqgaHALi8H1GFr/aSQn/yRqYU1v2c7im8lYvZ8/
nsPwyiAVGN2jbHUZE980D8YYapR9Sb/cP579Uj0zzGql3EZSe7O+iGUnQoKGzTlvA9rtHbwPB2gy
Cp3xwrsDgDIBx4KQWy0ezGOspkbIn0Er7Qr33OhyfiozYwyJ3yH6p2aQ+vBYs3f26/4RAKpfdnH2
vv9xmeJnVt5TyDUGOs0Can798FupbitbpQ4I912AI3Ovi+9Csmo+ZQ5AuwyU8WDfSpyz6zghNcyp
1m9H5DTMGJXHACxdZ7Of22gVwH6uhZxUgOnkgHCjAofNn89LhWzjh46FpYpZnk3heZ+PgZTaPRX7
uoyCJfTFG2vfe3Ph+GvyhQHe053+y4lIAFoO4bDzrI9YGiaxqNzysSXg6gZf6kX+0NjJhdmVchml
THwu/gsW7VR2PkhAWEQWMIDxVoqdWM4HwJ1sigWze8SSFj5TWkgu5AHpLbumKHM8XijlUjMjPC1F
sjupoc3vLRlFBokDvpuaWm/JK3KweTlj6eV5TZI/dmo4ByUxKQwwo9S1QpLiWN1sGneCYWu6r5Ky
VXeweF3WG8ByJ+uKXZA42aqco0JgaTArwRHjKahANfX7MuDPu4O/sxtqOEM5ZTPjzDd3l0fwKXzG
vWyERz7e4Rr4yWXgFQwUq+PAs1YM9Kc8c3DRiJdLBCrhMpTv89KLB08+wlbLw9wO8SzXMsic9+e9
KjeHIDApqZX7uCVrHMywkey+bcTIr3aEd2KYZ+bX4DlqvLx583ZeykNdPw7zSEBl8Ijr9Uy/c8bu
kZc5ksI1LQ5lAp3JmksGxyMZuyrEWA7O24up5IwZRIP2l+OEfv5ZuCRTm6kUs02mxKSnpS3Z7nVw
SJno/Y9FxJoEH0oyIRHwc0bM8/A3zx9yjGPj54dGWtaVv7BHZrS4SsE0mSZ/ZxXDT37W4xAJwML7
aQDts7dUSXSpJ1/0MQGBl+QP0AsXU69rf+dHfnMJCQcgtLUaIrnRYlp65XqZU+vFxjLIfrfzTvwQ
x7IBlXVgvG7bJuzcNrhLGgHsJCoPSFbBuoUTRkx7jgyG48IvAcO87ZV80HsaMu/m7gbUAy8PoX0q
m2I+rFlPt7AeU+hsFes3pFkeYbgNio1wP8Q+so6tHRNnHv/v2B7DSixs2rauzy52YdNIDpsv/rcZ
sW1YGtb18WjA2g2XxezmN5NziNkqkYcHPJz67h/2zKPvAberajhFpQzAkOvIYeEY9heLx9Q7uT2d
cfK7yTTwtriBtK0tifNHsIbMdrLqvAhe5T78p5cMb1WxHeQyDL73egz0PvWcBtdb2Jbszoa88+kv
LWrSZUUkWBLUTsqcadYlzWqFVZIKGP59W5W23I9X1MiS1NfCbRbFU8c8OgaPkZ3jmsyMnwdrdOF+
znUw9KYWOaOZW8Rh/s0JiHobUhbWlUfz+ubdtxBjJFwtlhC+cY109Fq8+6RR9TyeggHw+uSTf40F
63LZ/KI/OM1z+QazYMRd3XJwXSkzjzIvdXw/1UtZqvkusKBt9W/owm7DSkjq4vQZhgKjgxj2NaRx
DdxmXrUF5DbcMWRzpF5Zy/s2ksWQqJUFOVbs3skn26TmJ2PtDZ8W8yNOEWf7ZlCTg0PI4Cy+Dakv
WT/u5lfYCh/7n/D/56/lYojx3dfLyvNSdz+3YNbMygFux/uhplwoO5GMtQ3p+eRQyFi70DPDd/bX
TbEqX8KTl9p4gDtP0cTYNiRUR8vaWduMjAYaQNTqmlTJ4ivFEURdGIRCEvUlU2bI+TuDPC+mluXk
X+7XGSnikti2uGXf9uXki4CTe8QvGonBantJ2pcdEdH5v8Uz3r0vvh8DF8kOFlPViO+FRk7qPIjO
B0D5AIldRkSZ2fMyARjtKKnK9pcNaNv2ddsgfVE+j86SEqsYRQRCcoydev1HXazehNZO9WJXUSeL
cAv9SvRnTMWhAcxWcX9v81ZSZUFWwR7H/wsTWrOp7HqtbH6suy0SdJtjyy9mDbzhUV4i5EXtI+8R
dvw5bGGj6zzy79ahg+KM3Bv24mw6e2dW7QCf5+8ELOLO3HZMYYA/MCpsbN+3qdzCbg+Gbh5MgJPE
pcPGcQ9e76bBWAc/488cpbdNu87udWA++7PvwFspBHPCBpwcxpk/f5DGjQQ8MCgZPvd4xCyNI9w6
uF+CSus62UokTuVJpkYuPJFWchx2rvXOR/AWrI21beM66Jws10QwDXY3Ip7XkevLwXqOCux4SzPr
JEy1Bcrt/fVwzk5+N25ByBOWpcOQAYSD/y0/2yNkjlGpdRH49ZRyhHg7Mnvu6FF5RB93Mm+KkwQN
w+eHBF9asJUPz7X9iQq/rGro0Ip2+J5/Ma6p392hViKPoiQHo1EhWGsO886QsKjYWI+X9GfpNbzC
X/KRc5T9DBQQbQ6d5BcZ0qzINsotQo429aECYUJVNkTkrMTmSZWCL/Q5u/4rLnq7c1nwvEhTFSqf
zt3ZVbCn+VYK/r6K1cds783jvVmixJ+qXAvtJ++dm9m+F6jHNfTCy5/LGiWG13HG7xRZoHnWMyTX
U1Fa00F0EU0PP/3g+G+iB1+xvHzUqCr3KRtG6Z/keNcudVLRKNVZxclyUCbU2rysPTNAZ9fifVSd
8BUNG1tYyzRfz7KUQRG91HtW09E5nvXSLW3k68k4dL6U0TsTa358Z1PRKt43T+3LrtzOySqTPhTZ
tfPfi96+dujNW4VmepypTQRW7fVXqnn5mQyf0bm77WaaqW6uKyprnBrHSLlPLnpWwCa9Ozo1WPj6
ksQNf9uQYRsnOskhhdJpUVSZL9+nSbih/LsUdJRYxrsULlA53103r58OvfpVHu7UlZJqrmUUtR+M
j+1n+94u9R6UxJOx1HRVD23NR+aDQpxhHRI6pe1HoU1Dbpz3s3ScidItZBGh6RQGmosf3vddZlrq
PjU0/9lBfhI9pEry75nmct2cdy/tRLP075SvrHoc0Nrypf2sFFG8pHfLEk3i4PzgXpU4oH/SWLqV
tl3RuVp8WfTWTsn32bAYut5VgmYvD+Q7iNUavFbiw3clb+RQDxXiBPIhao9liXtnSi984a9H8/6x
/ucik+55DJnTPm/5ki4n+rd3rSb7aqZKqVaunxxQjFHtvY0f3WzzLSkZ6ywfqFB+Nop26vDwdewf
OtfvWW3du3RlMzX/ez07UF50DRooBKws6bHSBdU6p1Js4AZHfMr48m832vYy9Rn5PERUMIqXjOeV
SXndTZaLLzm8m2NVXqeuQkJqbl7VQFdybsynlWNcNHV1ikMHwUVXbVZTaYVCN+kPAD0dnfOPXMeD
jE9zeY7SXPGeglU/UskK9pD5A0pnY0hQ4e3cKWrq+p4qVla4/+/HS7zMEp3H9ZE7rp4x4mz8xtGY
2k+Lb7pUr+dJOScl+5bXmfHQS0MSbsTZonNEVmyUGqvK1QVTRDqQlDEB9eVTwunyeRStcp/bj+4p
pC5zOD3x9kO2KR/Erj9FsQWVnLfO8T2tn8Go9JLtb0z7v1x3NUjmo+SzvPxI/JTmlVKauWptNxKL
mXkgiYXz89534qqW2VSCt9AsBAXDWes4fCwi2eat5gHl5D+UdD2Rby8r/R0WL9fqNR2q/Z8JZkKe
+E2tlwIdeZOggpCqzQhvKus/Ymi9pR74NoLMALpL72Sz1edilMCzZ5oR3589p9wtW1XS8ezdx6WH
hXOEH63I1SKWn2UrSz0OooNPXMNfV9/+mMgQF1Iq/WrY31vJeCT+fDxxCpHdSdGbPIlHz6QOgwMo
9koX34sX7iNB2Snae6HQW29H2LCFe3+Lwz04KAtINQsYqSTwVLStoyKOBeGU2fkld4gfwTWWzam5
PUBF8dVXINMMjuPMoo0nVjufaweyHcPDs3H6VgYXzuoppkv2M59rpQcOTK5U8dQWWodg+N7DYAdK
nJb1GYWQCQdikOfoe4Q/P9DrkOb5MTCqDbS0EEq8cdbBZNxPzxO8OeXT9+oqW5VCOF9bApIntIsH
vK7cZxWvz8ULIOc1SrQEqRjyirfLh0llqZY/WZsIewF9eULiQq/cboConr5u63vW5viyK/U5mqXX
Z6a/ztdFmqAsYykYFh4eFzXkPfQJg3QerUr9mbZeycp8V42BJ6KvxbZ7ZeU+XMIXCJmvK1zOYsco
nJaDU8vR97vYNSE9jrQVZUwpSm1rC7CnRZWwouw0V9q/oRzvR1Dhv7Pvseqc+eadSWVv0S8bOQyP
RCzXLKfPQOmYedPYInQm1buwfR0XP3kxh2n+kxsgxYZ8la7vqf5PWsnVeD+r6w2T7C7/LTup/rFa
6p2+CMuN+U+nZu7VPSt8FhL5ISu9bmNsSZnu26nhlqMXmhUE1XdqVV+rbuEniMNf+UhU5dQKxJv6
Qn7Y62Lm3ZKvK7UyCp6d+DVrIblscurVZZTyjW0kwMK9Xyzr20SN/3PCW1rogxECDAnzKzQNnV3K
CrnsFCC0MPWTqrCDg/KoT1qqA65cIG2afx5NCm71w79MTEEkHyk+jSV3n5G8Rz0IrsnNkwc9pD/U
fyoikxqZqtnAdLdvbrqofMIp84objvfulnJ5w6QBkiub40vuEnoNZcMYF35D4cT89TguHJvYS/y/
UM6AEPou1uDhL3FqbrXiC4YTtlXp1zxytTeIj9tGolBZkl0VEun+oMYMccll8aVeV0NTLKjDQWKB
Ti+kFXpmX2piy3cp87Em/xZfhiYdKE0cxq+t9APewSY0oOelyTt/4GPWRJtYOsQDcHnCTE2iW9k9
yv/Q3ysOh983sycdtGktsBNQ2MsZJ2XoIZCI9fLSh/okKSpu3rwfx8b4ftaBSZnYpq7XxBBGBoQo
/XoYmKg+qha08I5hepYX1GKp3DWpaKnd7ckeoGzVgghee6/SuIdhCfSCeB1ry9HmXTavGH0f31Ot
fLRvgNEBw73CT+aq9q2SPkSKegUb3VTvSsbw2Hi+Y18HlB3E5mjcvmoZlMD6wmZ4dLavGx2jbpUr
ZW1ezSKYicf02N8MMkRYEw2aB4KWr2Jz13wGG+yRUbV7YrF+kHyJNt0SjpoTICr17PO0EwAEH6qe
VGPA2+/VY6lpszst0svmjk0G3nFhfdCdFqChYVrJwWq63fSSt7YY9nit30NEzQPAedIeK4RIuVR0
GtwoBlzxP/RRzuKElnpyr/8s2OuQ8ByUXCnMJxspYS4KEOcsD2Mu+P6neC3VhTmpX34wCwOYM/Z4
woFPjq4t1IWoi0BWfdUty+sAwn2GQ7ZOm18Rxa6++N697zuBuvasfM0wg1INRzmO1Tq68Lbe1g27
FwVM2+96orfTSwfp5YSbIBZsFH71lOM1F19OElDIevGutRyJW3P9QwW/sXaP9SOIMnqvXDBkEFtG
t3d9r5rCnPq2E88HlN7jrw1ySfCVVvGh/tDSV6ebWJLr9I2J6oQUtokaH++lvoZOiXa2oDdRZT3a
4Zm9nJr5QaJ6+z71FqvIvlu2rx9SC8A0J0G6W+oX7LfvtcvrmTwgq/ulxUjr1OZXeCCAvJAsPvRv
34ZsPdLSq50ulmdLHUmy36tJ/Pg+L1vFwxDGcf9hcLiOIp6/FmylKpXb0OUh5JsEZincRMGnkwX6
IAq4TFNyIRQeqRTYunXhKHHo2hvKh0g4/XYlqai4R3sfHeRWle9D+YFIw/NriGD0i0rYHHhSTnX0
OM2OCZLk6pvRK6Y5mp+lkB7ouBZvW2etO580j7KflFi6Z18HnkXb0SRqnSp37t5qHDq8HN5vE9AM
xxWL5fm7bVwPtU2NiCRW4VgbjspudNSjszS+f1MHG5TK+Wtd26tNnf5i/TCB8RQH9tamnN1Gz9a+
IW7k8VFDbmLTxBu+shYrrzfeOdrKKVvOUUkrL3+If0ndqWRzTraoRa9aKTrYard+LJd+8V1QgAL5
+aCrE13ILCRal7MUhedmXJqMzPYnW8OTjZYTLLo0m+AkCTw2qm9684SxCs4ssSkEb7UcwW5c6yUc
OK01NcjgjGCySaZU1S4Xm7CoCtZKpFl1Re+/S+VQEbDhG80qnLVyMOX7OPC/rn8wA0HBAo8vC7hA
tror042Ei89zOXuPUq/PDeacL0XKfaJtFaOvrBUlBiTRPl3LHoghaxCvkrdGrnVtq8ufQateL13S
8bHWlO1j+9aZDWySSqG1Hl6/HwpEA1KC/tTZK37ClCIT8AHRryzwCGeVb+4xDeM7juFT59KZRoUi
GSzUk56Lak5He63US+MZnNIF5yx5tNKe/Vo0j6dRrk2CMDvK1Itfqe9SVT1KV2Kwe3s5dW5vjw5d
u8b9nUf9FBM8HPCn2q0TOGSMSK2Ic3rUqRvqEU9FbzUNvGiF56pIWHAmOLnS1iSPy9iZ4VIVmbl6
fC91M919fTNet+7R9k1J1yB0rng2U1FuoM67vBKALA7l1ehZ5zDn6ndtDK5x8WsJDEU6atC1qKmY
PpF0JbS+KF9uo8ICerHv08RaUaAs1JWKIsI8HmV6omrExY6kXGedydPR2trOFXDLyHIwEoUaD5Vh
lv2Y5ONUCbFJVsKvAJoHWxkp2T5eInpgfHXaAYKboBixJ9MY4n24KW2oxqSVGU3O5bnUlN+tDPAH
mB50+G+3qPIGCr8hjbwfZz6IYnWT3eJg1l2qEFcclPhJvyUPEflhQQZ9sMk8Omaj7D91c4KxO5+w
vE/L4oioggIqOyxoeIP/5bayxyE5THvX6KowfZbFL6ssFYHy9kkQpVVUU/BQUBbdz+VH6Emp+HDd
OMbnKpsk+6HI+IYqxpmohD7yYVHRIK7THZuoqoxX3bBffxO0ZBDPlFDO4kl3WYP8IGr1/noTafGX
t6IO6HizZqqeRA5da6cGRUxofTf73NS05IhvFb3l95BS1q/8bGTaHoV08N8UUYIgCv3XyEBIovJ3
ZYg2Ncq+C0rmgxWVPGX05yZi3dVy4scOeQry6A5eOF5JqVyivSJgxzxJApDMXFV9FjvfHU+kPRwX
Ksck4DST3MiFRY5n6OTtDyWGM8kywGsFMm5/2bYkcYcXBU8TJYIhMyGimPFTqI+fa8IxIFhBgjWY
8y2VhnJeCJ14TQSQdKlzIzR6xO1LbeXKoiv6L/eThtSN8v7HLhldT3F+mp+eXna1UrfUCuqtNGHG
q1bBTJnwPuZW6zhK16+1xXjSuvRTHT5rssVjQ4RpBtwSwLnsJ8aH5tH55tFIs5XXw8NLkZ7MCWwL
4+eYz76FqVJIRZ3Erq3bxx0f+Xf1b68ejYzOJ86NPGuOs1lOvl0+58OzWh/Y/SCHuBh+iCJn/jkq
dAK1xcPNs4WeqprXsdhTCW74PR/SebDDQr7O/Vg86DhWFMkKqWR7jLLEIPz9AnYL6J8megb7JwPj
JsaEcf3H/rtWRUfIwo/gH8Ppyel2t/1HxVpX1o2yEVBN4dUffqp6EJA4ew/Jn/7u7fZ1GDy/s6Pc
OMzQRS+MSF5gq+SGLO+xynfS3lAiZvPsoLnJu7tlSgqo2C0VaknNeQMs68TioolQwbo4EOgdfKcQ
xgrPiULyrCC5xBWlL0t9EZ3o2lXh/eh48/z3kvDmo35JyuePTlsS/tRyaptsFc2BAUk/g4ngwQkI
1btuls30oQrOhEdDZIGaEkry8JDeM/KOtfIrf02bRF6CDEtF+0598mZifZalXGovR6AlPkOpcaxZ
Yd29sC55bSbr8DFcmVCaEZhGhaH+nE55lN4hJr2oMNFItlL/NVXRx+7wfmnRPSmzuFH6XZAMYBcp
KnYI3YeXmq3MqvkuFHPb0eRvqGhDY9GtoPGB52xxVx0xzkKM6tqtta8VVG9d9hUzgwvNYcHj7gZQ
Sp1WFfXEsbdpbqvzccHBeMQqQ4EbIJ5gjt+1Ny7V+fihbEKfJoQ1VRfhtMVfhfKfGTXW5XXVmfQP
ZbLAlb0DJhyGqXqqvuksaplugqezqd8wcwst53VNl2Bf4pPglM9/qat0L18grMresSRpHh1x13eR
7ntlDVZCP8eV9mV3VOJTdNWGb1JPjFZtDZ10c3u9k4yW03Oc39/xlDW6/1w37JryJ6vzMWteW6dI
9AqM1XERc0yhsDKCvcLPG9a9lJn+f0DUaIKXfIow0zFKMbYNS/Vf6LQtdomLn7iiHmRSU6v5Uhhj
bWAtH5y4wYmZV7EVpmFE5T5f7m09cF9pljZotZX1XUOHKumKumk++ThYjRyNY5ynLfl6x5cKdQMF
pPtnOf92e9kNim8rFQZqiKt7lbe/2a+FlDd3qb3/Pcly/FsxZ/ny9nf/uu4/3pDpew6h1edugGfd
vr2tn1W42XR7DPqppym7yUmp30GDQa+bych3yCyR8mfiNDOz6Ks7kGNoQUblIFR21vKqbXN8VZBS
NaEuIjhYn2RZ/mZEWT4T1OH26kBcmWOKXiqhIONSGYROQPEcVHsb7PXofOBxm1PNAAuCvnk/TX4o
xjQuf+vNF500rNd6mc+rlbtQc9PZjHDdddsg+83J3tRDd3nME5muqsdWBKiUgWaFdgjhHGDjFPBB
uUkcDU5T5hAiB6cizCjoeevsFhLNoQGGc4haV4BAN2TAycMyWo5vnw795O/qAsKX/+4wywco7vnj
KHrK/SQqi01MLonL+zPh3gkY+bAsBV6Dx6bqSm3L597OP8AGdDGYOg22UMa3eaNhgWMNdgNiOeZY
JsDXsaSy61cc6ocoXuJsVo0UpXJEMI1sytAnIG3OSNfOhpAl5IWcgulPyEx90pES7SnmC4V/vA0Q
HEKcjJdKVzTZT+MBI34RmtPc8Lsb53mZj7JTdk9tEf1Hrh0XB4MmF3jm/iuk3HZk4jBzzdYjPG9+
FMuRyPnKKApYHMhY5NMSStf2Z29K6nKV1U19qxeCiBkucawJbxtpPqsTo7WPg+j4vZ1rZ6cTJ9hD
gbMUABCCTBHRIeJCYFWHfRrH2S65BYBn86XReidtK/368Ukfh79hCOBrMaCAhVWoTwzl4jMQTnWP
9On8gU3vI1TBlbPEIDuLDvFJSHpsBG6IOk2XCpM/DLxt9Bal0TBKf1eZzkYOAUZ8k+cPFwJbRck4
we1/DinHuW2wHR3eF1/AYoKdf9OBxjd5WWdDNotfqUwTECEQXUSXb6klRflDPpVwYf4Len/BbFhN
JyOzbA4DZqe+MPgqOAJjIOEaYS39mZwmxpboYxAq13rmNOdbt9jEmwJpaI6qdNzMBZqbmNBR+y8D
q2dGazfB3k60yNdv+9mpMvZZhcwwLdZUz2vsvjk7gGxr2rkL0OgqjuuGlodCtJ+kKuHwBqo2Pjff
9765cZ3bl+mii4zA/rv1PvrfFt+er8qHzpZJdgDEuH6ECkfRWL5sfc1UzUry7n/BPAVShmY5IWRd
wgl2b4neY0q6bt0/vZCxNZFWFnXtBq6CA6px+5ZWK8+iXWNSRuXR2SxfFVb2RPDdyYiZrdMsqMya
OTU/+OPto16bO72YZ817a9JPteQUNU1MvmiEWX/WMeZqofJqIrOyu5Z37VNM0XWYHOE59FbNZa+a
a/OC7/FBFfjn5vOAu7ptS8QTqehc+NvLfomHtxMUp14Pf10zBrE1UDt1lkOO0ftN5/h9g4PWXL3M
Wqdu+u00kGrhTh97T5VTzswW/jbUNdj/WffwtfxNvd50kc3Us6P98Npfq2j9vbYF1JCyLPTsNdlJ
fW/roSPjIpLq6J9fxU6TaXYkYhXC7zWf3asLbCW6h86hOe/NdlGmVaoWxstfrbumsiuLcnaq0u3+
uv2YbUgmxMlpYUj/IcgbXJVNA0URsweUkVpkl1VR7JVyhV6Zq67+su2N0HRZTUk8HZp3Ubn8PrLt
7Q1K8P7AXoaQ9ANSSFOfWoVzsf2T7GVUAmXjTPf13KfKU8m0FpVdbV691zeCd5q5Zk1vo6oEvRTd
xixt/du+ntNLj7PSsM7WjWs15+hZxnkt8rK9m96MJlZdjXqvkX4FlcebTMCbEpOBsCo5DVKKDGMx
YoYXp/L/SDqzJVWxLAw/EREIKHDLPAioON8QamYqIgqiODx9fftUdHR31TmZDrDZe61//cNpc5/c
fHHlIKOtJfvk1Ym6eoRizGaQQd+HJC0kPTjrAC8Pp37bz+2DRg7zJjSdZPVCVsh0fE31jDdDUXSZ
9Mw21QPu8i5oU4JdA/jpK4DZR7qZuhad/o15HhNQBhhTfGH/BLlgUrilJ/207h4mdvok0BdzNCii
iFWIjX66yIMA0pG1Z3BDBj/HFZP58ZeD7eQ0E+JPJwRqUCnG4dkpwo5i4SygiZrT+shFp5dzPyi4
wlvaLYmPndIxCMY/5t+2suTe+tXqTBmVJv8/KFwR5/VbTYfBZysvJIqe1dmTUiHR6n6ph/mOpwl7
isuyJr+XCflEJk31GBAcAcBF/TkeOozBoDuB9vCDzKdbFHtV8A3bRI+/DAgkz4hKF0esZOjVs+u4
mJYp3SAaEpK9bikAK2cbDSuGGQRzc1wKDalQr8kr3LOCS0JRzFxcFEAVANmXtN0RJwgO9g4zFAt4
075FKsK1jjIKQRgq0NGMzm2iATiJbOwh9BQ0kY2Dyg+ciKEGCMeQ3vUFjHH2EeahGCVTBPgGxzVm
F2cHJMBvJqw5VJdUazE65BnVRoRqzr14r2RAtSZ0q5fFkKSxNmK3jOtpfbRPGVHQschVRZyM4UgJ
f13NRFY4dp+wPdcfOuYR2g4g+JWAUXpGNfTRS6auEaewK0ELBYqwoflQNYqo8huTizZWQbBoeyZt
KoYxFHSgDIVPEYhj6axGqin74EK0DidG0fS3nLfAw/Dh0TpSqCpz9gXCf7Vd53f+Nya8ZqIsmBAu
iZHqydqA4gdP8SsKEo6DNdUOqs43mz447P2FfqFIECEFWqxxRcmbxhtu2bmj2TMW4cxGcsJQF31h
/FqUU30vgz8ZoOi7liq0tumSeQ+8S7LTmHc68rZHYDryrhBAMstwMZGb4EWZFIS+9ATdImdYv5bS
CjgIqj9NlCdgHWgBCthbm16pNZkLhHBDzLn5o8we9C0D6jbkkcM1+2Xa+veVNhmylcQ35uPQlgF8
zdDkYPpyGR5Zt+0r+7N4zInjtTETCjqkyCT0ueef++S8AY6pZ1gfTtCqArupIaAovckbihUdkD/0
1HHPuP7yo0BQIquBcQW8JbGDyQTNVLPH/PrTpRzTkA7QgTKVYw4iVjI1ehV/UlyVvmN512zO6+dC
XhhIik242vQwbjtlDrk1fAEmshHFD3SbmGJKKzO+TriYN06QEwAic670Zjj3OSBR8UelzGKQlxwS
JhvjaGLOxF0ejpWd8UcsG9AQnSPPy7yzzVhzMd+cfZJvyNS18doIDCqh8YtIwwtIQAqvE6I+ZoI/
8RbaPHTBPiCibYyLcRMPAk6WyQNddaLnADbifDP+TMzGZ3QdN843oYy9jwEsAn1Wba85q4HfIAIh
JkiJ9Hplz6VIzlAv4GzNAdBBGokLm+CyxVYNHoiBpX1LL3MSz/mwbYp/HVqQMxFEPh2Af86qxZGz
VKd3BET3Bxwcp99P0BJFjmUU/eRLhKNHVcyF1pafHRPp5LShzNKQ47Fn3ufaUqFHLPzblNWyY4US
TyDKNtbpTt5hNh/Jv09iwbEf46h/O1VMxlRa/7F9nokEpHBBZVtGAiQrUX2bIgveFdOme/Zmb4H1
0XuwZDejwpE2J6KghS/fuuLsPO+75Oloue6a7hWUjRPxaA3mt+0VmLVMVfYWmdUG1Tu5To9rXTwZ
fxTObOg6Eh+hle49NacWdYTm9cmV/rhbKrmQ9X52uuTI59Hdwazyz9AlY+xPyZutaMUQ1kr2Z9LE
MCzAsimug6FucYy6gMUtuCynIkNx2vAGbsSJ0G1QnBWNE9C0UFoauBpRINu4pKeijkB+tzSi91yP
BysBJBP/1oMOnrwRDTdVDCOFaYXAWGja6VpDmIlsKvQPALPQKWwmIPNR9Frggcj5xB0bLZsJXuZT
zS48mfhcrmpwcl5JyXrtgil8D2aa0OLGUN3OHD937HjWzwjZCrp3WHl26YvW+7TRwMxxSAxaUBGJ
JD8O+SUGfDFlfFaEekp2RXCP3/E1q6M2GhbMW2+z+/z0id8kwqV8OkIMWItCdDxVKXMwGPB+oP5S
nVBN95MBOmw0dXe3P9TsiGYIjwieD1PK8BsAC3gaIuc++MbHqE3q4DtWx0RsJBwsBDUW+GDvPqQ1
KEgdoE0RgFNaxLWw66IwIhkO7TEhNBAVUmF9thO9zoiW1L3daAzAMmDqD11cgo8z4mdsZYM6A9kC
jKrz5IggX/ZROk56b+BpS3oimh5q6IH3yLu0ZxFjPs2oAzpHF10o+J57psQMnYQ7QOnku7ML1cG6
c0nhd0WiIX+mnA0uXF336sPIzVim0MkwKaI3CNl9HKbnk9IngsVvI9XpQxBAC4q502Fyw/4psyha
QFAOOv9r3cAHOorXf7AOBzFFA3AAkiTHcFqnpExggTN7vFlzk+cK+hPkBkM8ac49PmfvMfYT63t4
jG8+1bSwZIAJZaa93XlguDHBtxDr09usn7f4OYh0d4Iuw/ZPiUAW3edSiMs/9pRn0sMUlAD3F2//
PvnyrygivzThmIDrZB004+4PR9WIQ5JzQwzYBKQEfyfHDwYnTITgWGAyJmYsinUWG0VDbAc3lCk4
kFThHBpMQu4uTsUsiZNXOO9AcLYar75GsggoEwp2EAsOaPBQvuepdEdX4laBIcQ9pjwEQSUMUOZb
inLiyOZ8843w6GsUgG+nxO8qFVp08yCySmlH+bDNnAwcjFg/UOpoGRyZ8Y6KXQalTDAcv4TaZ3VJ
sA9BXs0OBUKA2dGUYtkkNoQhZo0FK3G1FN3g+rQFJftwKeA0soU4O6mn6W2neMh+D8yhiTF4MoZ3
qbQBQEivqXVygyiHcVBgIvUg1OgX+pKei+slOjxIHB2jaGVLpwniQToZqScK+7iHzRP0kvNYMINp
06IHch9tq0HOGvlKNMJjYeQPDgQ8ECWABXx2xBNUgCDAGFOmAd/vBJW6mV/Gig9aUS5BRfqDmQMW
gNxI+TlUM8AM/Jf4XkiC/tlH9TplHyQpcfhB9dgqU9gy8Ptxen05/AMMJOZ7JJulSiSc2MEpIB9c
UwGTA0hwbCIBpgiGjm1S27+AtQBsmDO21iPPmvwdGJNjIs3Ugf3dP292/bYuzIpBOJsVQUf7DuqE
14PpAX5xNmAiYosU8dOqXpxyWHntooHYu9Uf+HBb6l4+hh/28dVrUWNX0G6H++dvTQb7RLyLLPhu
/f69ajm3VEH9izE3uGAIb8HcWBdTfJ+Vzl2z/fZUphzQ4H7VgHv9QVKocI4IPwU2diUScQ5v8FGO
xR37EU3dyWEeNZqCO4CYSRk+9zhRs+R7LsFjDfnfE1EVdwU8C0AMwGyYsVkyAheJDhTs3DGuJFf+
ikoMHiYt5wj6IajN0YR9AcIAFQL9o4Hp3b+wim4peB44yvriozZjJqQueI+P4FP8q3D1eKx5gPmn
UST/ffBleTE1Zr8pmR1f2e/giCiwCPlzKmGWXv5clsRfm7nQljE1gtaBaf4ArFrogE/s8lwSDFHA
CIypxGNVWi/UopmegbhRgw4GzDb4Tpz+KV/kmCIOO7xsvkqG8lOhJyEZSMSSQVKRQLvRcUeMpYTj
/D/orf17rPnWeEI0OJOT/pGCkmf/r2oIcWbesPSvLGyKVEBBLhcwzA1Bqpph9gcFnkcSEA8Z6kFj
mWKFTYPOZ/zreZOcB1qQCPkDHjehAB+5AkZCSUG/mJMnQPgHhmOilRKXGv0d/E/h4a0DhoPssa5x
kNBDOlGRplQkjGmS407cRqyMI6h/YuqO/3jIBcIX4pgKhwqErTGjqyeUSUBrAbAOczatHg/G4xIY
brTl3bg63YuP98QzpfZVyGU5f8pQCSYhms+MTzgCuGTQt22uGVZaERdPGH7gGX/7IhjGDxTOoFf/
AQwOjrP7YIlb7h3WMNqGiBdhZHP7Qxgv/hm0SLhBG2eeZy2psVDoEIV/Im4VuzKewQvGSbwRzECs
emiucGIEQsP16O1igolR94fT3kS+DPseQb33PfRrlPGbz7SH8ab5FF7gf23Iy7DRCAHCiUqYPsVc
CbkNLic5BCqKmmzQht98SCnDSjnBmxtkuAAzheLH0JnBb/zmrSu4w1zic/CZohlkLnUDwOm/EpRF
CTwF6zxPtIBshSlhiyjh0fIhpp53GD8qKQ4h+hiRW2V4KkQCjqIVtl0bXAKhrw0m5viDyOPneYXP
B5kMvBCNOnNYyDUO8VbuiHPgh8BQjnV4hQZdoCAXCZe/Dh36/3LPY+Oi/D+RlJYKOWL8gvGpUaxS
VJCRCEsVa+4mARYGpdRqQfdinUJB1QANEtBSnDMWgErozVDVHcqlGG7wQLCzPm3SgzLUEixUdmxA
cs6hTNUXSA0XDDLh9QDpUXD2JSYTIpsH900Yu4BTmrBMxkqDqR0n8PcAUMgqA6Hm0wjmlrBrQCjI
lP9I3QziLwUKZNJvxuVeQDG9r5ly1oPIHO55I8iHcASAURHRyf4DBB18c8ELIgXNWZwJ3iY1gQEM
9zjlIuigMKSBqSthMsf7M+oESMYYTjHR6A05/oCyPgkS/WcAbgylCLfeLwhrjN8rZrPIQYpfdGb4
j2JwAPWTsT9yo2IH/+91FzJCoGZGi0iWxvAzX6iXyxWakbpxzWfI/743AxphrCABkOfIYCfV/iUs
ifh9GHuabN9hnUxuK/2H36sSHBAm54UpmIiIZSs1ZPGRbmC3e2BaPANwe8RmQZ8XOyaxJmx65qko
c2Y8PZqjKaF0j9B0hbqDcqTYfaYYBmIcw4BrkLMvoPVAk0xkcchcD6wSLoDmDhhD0uEer46YVKUS
sUvt7jhDzP+xKG3BO79bci8roOPotYRszfWFey/SlyGlUxF717n899zpJwdYggoHaUQmPLlO8Oh2
tB78ikES1hKC546uTWyr7BghWSrnLuRT0M9RN1MkE0JvsrVotMdVMLygNLEhJTGOITmME0uEIT2Z
VmAemaJrmYLnLBlKgHfcRfNLtc/WyMlgHq7QuCCTEiVLmcfy2hG18eVoYK+WaaAInHkzyGSKhhM/
mF/tAmaJdBs1e3tQcZmltcsPuWcRBzAJIBxDTy7e3wNrOlBMNm5OWFKngMPprXyARoVALQHfMSfB
ZANmBWEUOMKesEsQkzncufnTXnMVqgcmR5ci+ZJlRlfGy77QH2BbH/A4sr2+mTmBTH48HjMqNwob
fowfOO7gmBPjDTmEZ5+KEo4uqxYxH/6U02pJbYiVFQ4iDCHE+SAFei4JvwNB+36sIYWMseIssNIX
z54BY1sWfHO81LnFDnlDYHucbLQOpbhDa9wZc3nKLs57E1jAIKDY8iD9m3+RxMAxNK4xCRDuDZDQ
WyAAdpN1LcZtVHrwFHgLDWdMhmRsXetO89QKtrSN2QJbyigRmzcydOq1ocVki/9trhtcilIOTKi8
I0zm2JuwBp8yvmCcdlwycSFsQVSF/1vZ4GyD+QOf/IC7J7YnwJKIlTq6pM/QJ8k5JQaPhFxpDA8D
TZUnDDroR/cds3fDNcPLQgXEhi2Eid8FouP04itldqQZWiyQa1o7amootvRGK6XAukWHGPIB/hih
H6INgBQA2s7knohWjmqJXZj9A3M3NiYUAbJNj/O2hKIDp7Kk7MMCqhvKXtD0wrlACLKq6ZM5KQId
WmE1UND1rGBeBfdcDEdfYuKBTtv50tY9mJgO5iqAmuw28ztBEIK39iIYTfv7QsXhn+lRuXsEjbjm
mqjOrgprPR6uqbFS5hw8qVTwRFRxg8n7+thdDHcJuqhpxRAjfboJPCRUi0PKsJmGgW9zzoviAQpH
zXRQZlqLQoLBHxw8IN5jSmAi0TON+qf0yO2Ye/BsiqcHRg0PuLDTwEdOOM7hNyzmAlSDJrFpPMW0
U8O1YKGLIHadNoGEKA5u1sHumCrsF12gADsvb4b3lSK6GJzxJy1WdDo2Zrhv0WC0Mzz+mGo85qTI
0+owUYKOmPZzqJMAqTo4Hx4JDn4gkyHWicfpCKVjWrv1QqC+g4DH0wNODZ6gDPw3Hm3gy4EFQzCI
ijHEc0AODbs59KppvThLNlHGm5NhVdT5jA8hPAx93Yarmdz+DaGOoZ7IAY70kzK50kxUboFB3ePM
ige1u03BHEdcoYJ7JI9lZmE0tgoyDPc28qDRkRjOqcj81GWuxwhtkJ+nYG/Bic38OEOPC72wikr/
NtPhXIhQejasbwYrGNSa6IeJBDlBA4yBMbPssFaDTMSsYHX7PTnm/j65BybwWJOds0Hcr44xq4ja
++xd82oqpRpN+DUfcCGh44BLweywSv+7oh6BJmGAsYNx4/L2jkl4hWAG8xQoarC6r1BGhd2TI8qS
ZgX9OQDV73B1yd4rc2ZSuYCSpkXawR/HlRV76Lf3mJvrl9/CFRGfQUFbn1R+EWH1HTPWcZu4YaJE
g+MxWAuVcASaRysh+i3aaOJtfTYyZCKgzeHDHYIKPWFUldw3KM1jrkl8s+95Ca0DAD7o9nJww4wP
EI5S8wtS1sW8TtiHe2QSjh6oMUaTqQpDRLLAKVy+t3vPbtPjogM57oOB3aTcvMggYk6gIThE3rMy
uq+alQzqt2JFfNJ6Vhg2/RcT9v+3LAyNF2xuIYdDm37jU179yu59DB7nQ8CZNdjnXbHE68GZZEB4
8STwGTFUBAbcQ2jZkl9ggsWnd/ZIcMgMdFP0UdBlFfcJTz0hk+0HOhpMb2j7MDZq6/5zQnkxfv4S
crl7LZ/T80TGbRMYaf5vkrA4ZwYH8HvM7UW+Ivglrf+AtHaaAHIAlijuFxXgYNwuXguDv8OCLyq3
zym3O0MXl+urLhGA9/O3CurgOSPgLH2Hn2231dMnDhFMygkDsp4+PNzyFT723e89vjM7e7mXvRo3
ubQ/ZYNZjwvp6s5oCFZRE5xY5MdViUTpFBYVXew1+vZURER3uPsS3uRjfjmBDHvPdsL3k0gPvvnM
sAG0I8GAEDMPM6PS4KCMcD9Bh0UVUO2oUqU5LUJE5F1wn0iH15Ly4hXRMX9D4O20gthC/CLPZsMM
oMlMT5oNV+ccAOxRYYpII5t/V28R4nY4To2fTmR1A6FYEmQqlEWsvx+V2drZY6RnS7NbAo0oRQnE
nATEiaql2slLg2Q5S9pf8zIxZ8eAr5xh7+ox4A4umRHeFsyjFhS8+TnTUxhVVCYEds0YbYwbJnNm
DIYcqC6IBacHQ60nJCwFG4GJTGwbTqwz8HRgE67MayfW4ZDV3xjWG5XoIzo9LPlwhpwl7Tk2kmLa
pSN6UZK5mOdR2bjdktfCMTrrfHVfjklF8yCS178SUxwmdeSMjNsZxOprxp8AVeGQsPvuq+l7T7st
J5c59IR1GQ9X9LJA+2IgSM5ZLCNkP4LnISrRJ8dY33eoA8UkiLDFKe6qv0VobKAyRzXTMHxI0zMU
YyiFUO0deX6Oq0lpQ6scBK+bffxVvG9L6IIFrw+6CtJlMM/dBYj9Fj14Lgo4WONLfmM2AkEde/WK
5pNCFxYd8V9Xgn9tCBxUkMdVrBJAAqVxCWx+meiiaQdBBm7ejETat1XD/BhG7+mNPQmWU88Lm9tq
o0AlokiDdkQ7DrpG2oJTH92qh20XkC2kSb/V6RdwXzBNrbohXMG5Ng6R6gxpEQyYHjwwiBcum8/y
uHwOfDKHdJEld+aweorzjqHnnpli2gfH7TtmGJ0InlsZNdj31q7E/j+IzWnjXrI2Kki6tLR8kJZT
phFJLxgU2JP9FpueXv8N5n3QHDarhgKZuedGALTnXJkU49H8mo3CwjmvmviR37Fnsjq/+OFoQEfp
fXEc8ziXEWd/dFQ58HwUIAgABFzd2YcY5TxQZjOxobXO1fj9sIo5x3Y8pLzAQ5xOVPWeCQvbe7Ib
A9yXC53Nt9iSyZYxY6JMkvB77RB9ztQZc3cmgxwky8rlaQvahV5bqPWsIXFPkMzdD45ogvumr4Yr
SbZA57e8OawRbcMiLafveZ18NoO0+OdHUMVlfP35sNka4kg8XCZVyvAUN1pAkenlIE46KP3xbWuM
W7hDfzsdLelewZuHDYRzDsX6puN6YVMSSyude/bimdFcg6rg5Il994KewgRWNvn6NfSZmfZzhYMw
va7u2ev3zVExoHiPiav1+YBd0sCxFsU/I/T4lCnwZ/fXeTm75oa4PeX0OL0xjPtQ+Gm2CsgzcjSU
DHBUM067HNHrHO1pRLbgAeLzOSNTaf0IGYo411XH0JDzpacAhNVBZTRcsWvzCEDPE5arUBURiGSj
8QdeboeV78BhguAf/cG0si841zYerqRsoX2Iwm/x5Win28x4hjGILTZSesPYMMPv1VdXx4W2MSYa
jE2cVyk2RhEesv+wO8geDFBGYeWf8pY6VqVWeMSP/cgnkYSEG0uflZGavrFW2n6wI+IWnSFOKhvK
jJC8s81oe/X0FMJhDUOaOS2FacWRh3/y+MSsHYQvELWr/MdIInlk75ziS19J7iDufp8ImaSZBrVi
o+BRij6N+dMgvXEJXR6C70pOumSId/GNagkvzAhpRsDfUmRfN9rukeG/u5HZNKt4OObpQ8IJh/XL
qPy5YzB7nTc4LJcrFN7jDkjnRmULHu40IRJLkA6CpBh6nCki+WyClgSbQ4wR+Hdm0BJ1FM2ZIxor
mnee4S/j/WNATgQzaZlnmIg8S6F8xKoD8gEJw9wSRkB47w4ZBkuI80tfs8rfcy7GMe+9YPKzO0RX
btUrueZkssW3KSWfLzGEws840iIxvHvzGk8s+L7OVpAevhBxb9B/ZXs7F6POHl5GweYjlCqIMGkt
+EATZPJ+RQsiSmawDPaFwkPjzZTw5b5Duj/GybgpMQnqGCWN3C3rIn4zDr2hcGe2wSeHJ8FVUZgA
IfNrA34Cfs4oPHMxYGHGZMZPLxsuFF0Ym6LHRRDQpWtMBqwAqnFYh1raJf1KDqFGQWjhTAIS/706
e5y2s0tekaiV4SxB0YHILYCPxXRGSVSvTDhMjlYftr/ypo/bX141YTgX40U3bn/5PVYiCYDU/0NQ
do25+c1+/qr70W8zp3QyRbdrMgB/71X2UU41NR4A44k6+7vHrT2oZs9FvdNXglPM8cJIS7NHu4oI
WnGkXb2jf83aaQFnaTQ90jJ0iZJ8DxcPAY22Wb9DfVVCQnpQ3rHdbgRniP4WbA8Rp0UFkNSIzdSJ
kfInttBqSCk0SCA/BXa3NBbMZiaaAbcogdEC94xLyHiIy4p/tOA4d8meOtirFnBZPTGa0mAUwO1F
K9pFYFwsS45rFhvSzTFnm3tj6QKE8e+mS7yrpznmgpNzSsD9jPqac4D+h58QvvIDOCjFnIYD5SN1
OG5vNJJc3aG3pZrChZszOsVQwi1SMViFyDKvYjlR95SbG4xuHMEExiImbrcq2icMyrM2kRe0RJa+
F+cIZ+ZV7Kf4Wy90bs8Fj+guRXKUD+PXH65KjGYZQ1kj6Kiwxnm110yMX1SYPn3MmAyrd8bjhCYg
xsquE3hMi5pnocDcn+xy1qhovmi7GOGLDpZCDVbOc1H5aFdsFG/C+BoqF7M3ydozVUdMaz+YPkOJ
cMT0BWgGB3mDPCV6gpLvvG9tmk56MrZPlaX9hNNwj82Edg/V5ZZzDPosF5abEVANiy6Uod6TbZip
CM/LOZRZoGQYQNjDMgfEA17C9JRDgkkvrHBGrp5ElchkFrgIkiQnlfMN+uBQeBw2e1bj9jhlH8I5
4RFTHUD5Yv4CcfLNCkLgloxs0VhQ2mLGMFoyWF6+51+sDewSPstj8pw9Jo+JXK4NOdMJ7fnqeO6U
jsLxcR7B6V3K1DyqtnzeJ81wySU9VFNh8hGPdleK89pmCn7vbcAGsmkFNegHMPHfD1D/F0Joox99
dUin4gx66/leHHGX6P2rPjtCA9PGA+NQ1aszNV89QlVbA0OQW/S6XDGjvLp9JdsKWmr2nkFll91B
vsGTZZIE2XpD2APTb2DJOUN/pjUoZABDgJjuE+OPGQtdtPGxRgR7d25PdJlNZ8aAS/zZUqUw7gXg
zaiV2R50GkUj3cP+Yt+ENUcPJQoIC5Xs+MlMHcpRi4GO+Em2NENzZiWfNVehu/AZKfnXL8ORjKCp
xRtcDwwmQDr5C1oRusAbM+HxA3IOTLUZhOJ6D1cfJ/Hkk9xS7Xc4NlflL++s89rjy9XWlvecxnkD
PebmN7h8g5sosFYAkDq7wqadj7qqXm5nMCIe5N9MW6JKM1fDQ7/H2B1cf9x0Nq9GSd+izMNI/m0x
bnyhBGABtVM6beX3NZP/+sk9V/7g61Dj/lKpXOcqCUsvCNzcMLtv3Rad4z8BG48GYlnKTRN2ATnT
iCi2cFcpnzWYDPjaQAUnaQVlHDMrQEo4P1zOs+QoIALoPWWrIWOBaQ3VKIYgB/H/k15s5eWfTAoY
B8hO2b1AwqjRJNSfdF2g5Zx1YCHo2H+Y3DFCFeq79Z2TZWVsVMN7PZ1SgetrDyubPmS04LIrC5Dj
KwB6SzLx+JvTA95/3vk9J6zl7BgYW+LPgEUXrouqq/286NUoWCEGkGG6HnAXbgQ9g+t51S9dQJO9
Dgbl8aLih2ZPPm7l9NnDAHST1hoY2UTaoT3F2uQ544jGQapySNHTAq7iEA8aya5/33E/irQzgbuW
MqcTk25kCFryxtzDl15e4PaIWqUc2dQ1ClBNIb4fv89lOGEXBpOC/Xv6WFEB83MSfQ/80ZXSJ8bA
O75tE18kWWh+WZQGSmzqZm794ftX5HSnz+ktUWf6TPWVnHOYuyUVds1Z0bj8FleEdxkAYmrIZaCQ
23duwYD0Uru92Aedw763X7X9FAukJkhDC69ocd8JN5fHgvUIK0ZbVuhBUtgE/QkXBRvkjt0bcdGc
3p6PO4iBsnGZ++OhQhcsw3u7b7qtefjgT2Z9DVBllxe7HFpqOhinpn3k5xV3BC2mcpWbJ87sIcFj
NAOF7clwoN4Wr69ikoDLnyEeHDkzwB34fvgfN0KvejW898AtbrueQXcT1VRVsKpoZHBuqsPLLeB7
GOiqsAJq9JlOHzbqZwqt/aAX/LmTtOgHTL2P+zfmJdKx9h6o2M7mw30xBjl9vQcYXg0H54qj3eNO
0lrtlEZta2SzD0+7ixG8YInAtYWZ0KR3fIWLndL8VM2kLvKLPEE88IhqnKWLCI8eMZ4A86b75zlG
WcjKRZCgzlFqrM8TkEoWnwf7WwN/AfsB+9SD5+IF/ZAH8IyriSfj2MOq3TDBADe85MN3XsIXeee3
x/hhhJLhtwP/zqvCyKiiB5pcMx0Vq7eOR5jDgKE1UwMQyRgAVYmQ7Sogy5u0YMYUZGF/UdXV7hm7
pU9AzrACm7wlMs1DsINag7RioHuiVbF2h7iNJye6zoEDu4lxMSGKCDEYwKHIYDo2BPSWrXaFN3cI
gj6r96PZh9GmSVVi2FcfG0UXYxVcs77uMOrCb/JO7kmdXSKNpLKHs4c1Ar9S/OCS6TXCTPwJUNIh
Vosu0ddu7B+cgW2CrtDl4bozvnky9FcD1FKwDQHshUoamF8Prwu4jFsFhMobuDIctcpR0beUHvug
34UjL5ADI737OEUl/UIB/8cTMnyG5+CNW9iLNCJcemMuiH2GNyOno9kLh+8haS6nUEyHDeazXXyC
N6nhtyEo+TjnkqimEHT2iR5C3A1BnzQP2MBwXzBdcHvopG32ChV42pimUJRggAQEz3bF18EZIBF/
TvkboHyxHi7TLNhfzIP5MwzJndO29HSnYExRZpDQAkHZuPPGvSPcQlAWTkjfBEljEmgZq/73FOB/
Bro/5QU8Lejyju+DMQ2Ts/e4xWTjFPFxkMhTCfOEPzwcm6ju6cNSMuwgeGNVGV2CC6kmz+D5jz0K
u5nyS8zcjq1zgXTkQS6EvNnBZGK2+LYeUGfWsOhIYCPJJeQAPm0fWyO+RiUeVzV0PsaCp5/P7r6B
LH0Dk2Ta77/TYoWMZXBol4gU1jjT1THC3gvyZ04PUHgHwzgHxoytOF9828rsFP1cfChx3uI6e4aq
+0cUEqJXxd4zvXL/Fl+uHoApgU1isPPiiooJDvGENDIiWkeylk9RmVnL4fzGqP+HDdmZwnr791ub
s4u5UC6yngSdvQKM+HK7yJ2AltzYzhRzFhbykk7DE1w8yk1rqlhMMmi6mCBThQrfAxFxxDPC2w8J
ZDrjr4F6za3jcyJtSEeLTbSnOMdDt0OkARtCyt9QZ8RvU3DZDKawi6FRdwCPbHHj6+yWG7Gx0jAb
wBncveODa9WhDM+fPuKHvS/6jPud6n5WaFQD7MxcI8BYKMPMaf1FXlq4S9QZdMiDTeM3i+EGXwGG
2xbWeAmTsxBOoD9a8Jy42vidNLiDwKKc3JOL+xqfY5G19XXF46GHeEynfLxgMLksRPI4bddMwkcf
d8lQmgzgIFR/ED1SwHYIjigK8iMsEXQ3j/mQ/liGu4OYwPombKwM1gbZfY0sTGToEWuS6fOljGYY
vhqNztPVnQcOMisw189qNHsTJDa5Hp4kjiEfwNOOS8vLSeNThA/DiqLEufJt7vyZKnQh3DZYCfzb
AK3EAzcM+GJ83yorZqZ4Mvk4UKOjCp2Ugv+fCJMQ/hCM4His/97CksRDSizczLyWACt5RmRd2K1u
+Wl6+uUpCh9rwDPu9hvkCwr8pkg/MVsNIowXy64j9qoUckx6vxryIwIYt3AxnAue5ASQmuSeo7Nr
TmC0io43erPDnHxlNgyvXGo5vmXvhIQgbxQ3keTAr+WRB2NCRsy+ZIOzkakkrUVWmUm7jSbYo07x
3miWYXR5u1Fcb3AeSgkLSj7hzeNBCRGTsgdjBMSZG7bBMNcPo2m/NnNONWAmOUJSZkv+D8wNWLKC
acx2wR0DCZURyPNARgCtRGDNnssHG8Dy2XF6ldGFrrRwUZWBdYEOJsfgmcq7Mr6Pz/OWfsT4Vcfw
+WFJnRkTnZMbMmQdAvU1IWpOWKJwAZEmw7Apc5BgcwIpNhAuIsMQNqeILcu4AgFXCRJQD+DATuRi
s7lZk9JAv8pgB6SepmFResw0CY3CV9/tMnHjTuhWTHAvXFISeQ97iqglKX/9UVQ2c2jsIeG0Y3y/
U21GujcRZw//lHD4CNnL4rrABWfIrvDvSMMxU7bUCcGZiw9qb4ztoMyXM0B/C2yVD4ePEBvlzVrf
F0xY7SXVDaJaLLMmGLX5bBwANPNXCsl9OhARY1gzjuJi/2RIH8vBecrGzHZ7Q6eBoMbk+yHlxRTo
E/7hSedrKwUTw25P/oTfhIgwOV1GKVu0XS4FCbebPVNB2obDwaQaaj8cYb49vS+bezqcjxK8Fdns
wYCR88IV9zil4wEAgduwarGvRZbeBQarh7Pfg0o1p79BbdEnDaP3anmZDw8Qz+0mOcef1dtX3Tbn
DGRifKTTA8TgeYMChZwSDyD2Lag7YZO2Ye1pM9NpIkEubsmIwtvE6tOGRw+nIrjbL0sJjodm+4n5
Om4ZI6dAmWoVqzMKrhHkCy2C4qH5ICbOnVcx2CUx68I/lr8Vm6Zs8YFgSfNbwg2Fb/+wexT2hPna
T/wOUes6/ZQydnvLWo+tlFmd5ss89ea4mIkQE+A2b0Qgi+kc1xAquFetNwpe3L0u1AItYAv2yEJh
+DOEKqiPyX9ihZk8kuR9MABGRz20/u4pSBRfjjAwPht690O5uyD4Yv5N8BoaTU+gc2qI2LReMc5k
UIna5CDSBivwR1i24wrVmSAaIqaCXXD0aTch5YBKUfUXE0RMACHqSg10t3EnVahGA3+YXOIjYGg7
u2d9BhzFFPQxRjrJePgddA7hwACZpcW4AYldtyt8FdhUBUwE2rPxR0uvgZa9I4z90HEeTIAk2LA2
/JTotetBQkDKEHU1G5RONRDDtlnRSdBz1AxEmFFp1pcvhR0yxqT49PxoyEF6V/Xpq9D1wLBFcbhU
o48HfR7FfenOT8AfBgAOSw9cej6bJ3gxYb/sl9Z+ACGiYyeBZC0uyoMWhQkANH8YEGip/G5zWoLj
NcFHjDeplwLZ63eFN9rQOQxnoE10HdQYlw0fqe9EX23scLnsgXK/U3NqQF7MGWh6V7AkI/ziM4w5
z3q0bsdy+FzcQPYXAvSto+P0DETT8bww3dp+QF6Y3gEGVfzNO35MmuyLHcKRqTbQk60znIGQwICg
dnXAq9v6vsenfsPcAOAgxQwEdyKQYHD2I4AdRjeOGBzLgiZuwfrxTsvhuEvN/cWwGHYdx0cKgfS+
r2j+lm82xT2b7XPb7wlTqzY0R8/t0ef3khOGyeMbkO7P6Ef7VRYmTlgzffFYaXMDuvJBLewhg01M
Bn5H3BHDEoSFlycZAvy4pQhDmNZH0kLDLOizwF1zCLT3nl12YhwGh0yzdxpKeLb0UWkrI0ut7a9m
I8a8lDBeHUaafBhme5dYQ/WFUJJ6i8duC1+l/uLWpEguFHrllzmMFn5TmBa8zt2wTjTO+GvA64N2
zLEDtg7nBpwJXK6wvhQXBA6AKHOLEdmBFhT24OIYP83qRNlNsMLHI72A7gMU5YR7eO8glgM0usiO
hmqPIMMv6lHMhOjXUfh0YBfkYT6dArEueZOtralY6uBkwH90NJIloX8lKskK0kGF9hCaPujmwKnc
UeO9p13laEdb3tEa83VKIWW652pSBP+RdG5LilpRGH4iqlRU4JYzCIhn7RtLbRtQFBAE9Onz7Ukl
mSQz3bbCZu+1/vUf0j8lfEKO3MjL7pChNgCzgKpMdVwIvnjPBUX+yhoAjFwhoqPTxCWgpU8+/iE1
qWDZASOTAMhy/RV6K8AwJvFoKQEFG72J7xgCgpC0aBB0rixtMPPOzW2gP5hvQhl8C4iTZ1GildzS
mTPQVe7G9Fot6Kh5Ihl9AOmB64wQUxbGYGLwx28GmsBC4CNvAABVL3cDAI/eAIUAN9NgVLeiG0+3
CracI7vN7ORtgiS0Q4t7VOPj/qfh7z/GL1+/4YPEcIymg1UAXrSjX79/dRYyP4jLilEsKw2Tv9N4
I8ZkMPIZfbAp/Sb60luu5/PzV19DzsCx5xH2ure8pgPzqFhjVAcQiPE5euny1xiPTFlYXZufIelp
TpJaxYMYAFzvzeZtA/G8l9gGfNlwmMEz21CChL0XVAR3L0blraVw/OHmSWUxsl7EmvMByBw4TyXe
KHbR+hhSLH0ZSgM+/8OkTcaBAeJ0uS8oieCekGpYwSrWCxoBtid4wZhf4zcO5gvWJRHOYY40YU0N
n5PWGG4xvEAY4WgeXk8jlQ3UUXCfFbMe68AhuAbi3VNVhjLSE27cQ/jgjCNedLxM6cMyXYGjd09t
miIVGjYxD2DhADknKOroIDVzDNG009+n7grYBcFPurRrFuMHKhIyxfPoWgFTsx7+3Qp4PCA872t7
JH1F18DjwM3O3fI5u29Gm/TAZv6km2N9/mqHek7CBMtzyQvJiAuQtO/Hm9tBg8T+V84Z6vG4CnRx
i7vc6NqD5DFuvoJLfs+Fx4QOUA5mwD8Atll9l4MTOziQB2RE+MH4bgAmQsDM/CGnyqYoDA3kCQvf
XzDhUlwuvWFfAKvjf//aPw3l344TJiN6Ae9k1g8XGfsGvAKw3YOvfOABhUDATsKge0wbxV261ns1
ZkgK8RHsCR8W6o7aqMY6uzxA95uXw7MSui/ZGBzJFvP8592AboetOZgvf8PerfGYyvg+C78u+LIS
a28snu5bjZTFgPl632FiwSrpoZ606EKY8vIUvNBRcrZwOIKMoBxOjA7J3t36rpHmcL/FWdAy9f5C
mgHSrUmwfaJZMnhOCqa1SHJjHvYbneQ/7I7pdm1g9QBfUMLcAoQctnNr84QLDBXIAK5MxDsAe2OD
+e7zA7Atn2t8ZVtQ/8ZXjDjA1+4mCnW2MNiAaES7LQcoHxeEXT2xUXE12l9QV4bojN/hKI0RvvC4
wpz5YedSr8/f9MLpv06RSWGCjfO6JPA5bTPcwa/ol6wgNqXiV4Z0TXtQYDcg7aV9zSIE1sMGH4Nk
Mqx3JTvolTsLwgrRJbmCIQ96ozwouLbqt8v4IoWS8Djnb3WlbWEgMmyGmnOtrypDN7AS+u0T+H26
S4ISnmBylTkam13GI0MSFQUvg38GlInxwZofwB5XotN3z3OoQVQVdcl4cURXk21fv48lQPbjypnM
attz9vJk4BaA1jeA46Fi8vHkMzRxOzS0SPpjyX193nWzqy/ppdoIYskGdJWxUHYF7PyMxWJiHt78
vo7YHTMxqjbCWVjnGOXjSWfmlSCzfHwIlSfg23TfaOLJY8/iO4aQ9Yi7Quf/26XWgMkHOjCefAQQ
MLHJmOoNpbcq4ALIigTvQm25WQCpYlb+xp7ybjeQPd52gViTi3CcvUpf/uA2t67olNZjMCpcHBMD
F9YBgdJDCE92kVvlLvsZXLsrc5aYwgCqXcx7n8zyHTcH97zr96yky+Q8FDzc5S0gvNsrTtK+xNjq
cF9KdAa4cAA2MumDZnXcHP3nQb5wmHAHIG/ylE8h2ehMkh5kd39M9KIieIP28jIOJzDh+TFLZAiZ
Yg7A8sYGT9rgqBcY06EGFuJLhjzQrtguh5fPiaO1OX+tT9yf4V/Np7/PebubuGjbmYF1Oq4A8Tdg
4NWu3j/sJ8V1vOHmcF5+l+8Fz3xxhWcnjUQRBDWdKQQYPtA/zp7/jCaPf4ypj3j5inkAYwKvjPn1
fRqhQLgqbAlwM07vHxQYpykhjDAHmRdSgIolw3M/BeIrjBbKHWJDCrozgMkaOaifrz5XdZ3K6DDu
Q4vqRVux1fElHTRw2Ol3rFqiX7bKz2miEpJjsJuMmGeHimTwhgXO3grkeMSuRVPQ/NvNiIpZ56vM
K64VBCtmrfAo1AON5V49TJb5LAuO7iBudsoZRey+OyHDt74OV/B9ekQf9GZP3L8YMON90kXtSpux
hpEg00N0Vwrq8YG3yMZeXTGN89XFa4Gnfsi+US2/qPwHW+ZRHA2wExnY0Mzwzb3xCCd/5fK9eka8
h+i2xHvy9HJveyy9giqQotfudX6w7+zzRIe1spiEz3NNNCtDfIYvh9FmcP3Mm+jhEXBtP2KIt57i
JN5oDWU0Lljxwev9By7fb4ZRd516dTCIud6qQtKUSYEnA6za0l7ZYWQEczv42NkCg0NBH6lFTzAh
LdxMrnU0fMeZ9wiH/uPS+gxcKEpzlCXnxw+zr7GpXkbzMlLXt93DSYLx+olMVQHj4HE/glRB7xdb
rp3v6oADUYue56/LlBEGAbl38OSPGIjhxCPEbFOD6VZplRGHbqTsKNxru0bs7eU/zYlEdnZv64jX
NvXdCMjj1evdJfMfPxPrE8Gg/O5UxlQ7dVUNgcA/nrrrGWM6jTX1JKfAQvgD+Ntcnz+vRemPIby3
y+fiNqt+s8sryiZMW/3070lmx4pVxK41CamUvbv/cqtYwergtWrPvKFYYrbmTpw38nEqaNiJHw8g
xet9Ccs69El09OUOmr4PVO0WzgT7nsSvTdwjYD515hMLQ/1hp5y/sBZnqYtk6VBvajPx/m2VbazZ
6cTgIdGgnN3WyPohODcCbwIioxFYvSOOJZ7UaZC6wLk2pwRFb2sUEBneV2U3JoHOTTWj9NsIj32f
oXTOEBLGv0U+mAuIvhq4qbtsXPztdeQo8HFgCUKMhf4qzV6zN0wD6kraV+d4mj50FGH7dDWBh8vp
+3XGs0pU3vAnF08gUux/iXBScKsWNA9KV3k28D5MBO0vX/j4uUPtoRB6QSzescVQfL7vNLe94rcG
m/6MmRyz/VfpURCjr7f5GRKb/lm+DlYSo0mruvIixiMGAKL7JGFqrfjVL/vS0RgAHi2UxdMu3c67
B8Q6KCH8T17y1KSU7rxbgN9TtuEm0mm20F0bmvssIq7TZ6w+KTyUnbwUzgMpBrzYS1BnHQuj9yBK
4VO3nFjamWeyMO5olexnG6lAHo9rO58exnZzOh6OPH35ucGkC95DD01TwcTn8t7nJ07aXDF7ep3E
6oZ6plgjHCQpT2C/OWrv8HlTenEi1ELIiPybX+Fixi9Mhh7h9HDfcO50cH2vNwD3E+AQBpXwxnNh
he3AiYk5jIdQtEYR19rk1IfRRPEEmv/ZIOURGqOR6K4wxnPRke45hrwjqgt3An2Efgk+KW3vzwS6
OYnU+CUivhjo7w0Ukr8ME6jhZYzAgmMFjtDHqk7NL1IhhxZYAaVuFrihuJRx2faGV6Y8w3nsOgZN
gS3IBHYu+/gdz0AM4L3AxbC6OROLVJRDjTucwY3Eg+IYt+epTY8GLz9zsx8ElWwAsjXFACvFzB/G
P/5W+KKEdA1m6zPkdKrwZY1M5v3W3zc8EVg/m5z6H6KULTiAMKmWPL+zl8U91cmPMCAtw7SW/o57
edOEqq3aD+/199nTy0znk/B4wJl5zPx5dHrGXCqFAVxnQyWUzX7GYzcXhIU8ekJ3BlHILIr5zJXO
lKawkWxBI+lgrNYOpZ79DSWnxoeJ8XMzV+PjemBjXe1CpDAnjhRlxjBkMJHwkEj7CfTEr98sYWJY
7wWMtjlxgB7m6GEdy6fp/rn8MEz6ZYaBvHX+9r4+lu6+lTIKfJow0wAO8SwG05eMQ77lns56aG7D
4M5C/kaSk8WSIbQqA0/8+MIcWp2nXoYO43pY/ffFw0UdOwdL+Gxw/p7B6Ucx2hFgUi9etjA+l0Bu
hffBKzhf0CiSIp9ZAAB+um9XPK3csKP38DOYzb0h42CD/CV4gwVO3Sbi6rNbfK3UzaOhQ4EgRax9
u/PGsLKJgLW75Tvk0P4pDxzSnDoGu7We/QiAKwEm5ayFFApzEboHt1OBGALbKVK9ZpXb/1yJ5TPO
Xgzx4PoLXucSRqpzicjwsO9eZ1cgZ0AUoWIQH4I5WutJxtBg0zIeXmY95x2cLlQFpsYTfnf6xVrY
9sMnw2iaVWf06EwSp0Nou8iFC0dw3DAx4Xzy2eoc6IDz2tacFFAQR1BnYCWz7yyDTKaGgCbe9HcS
4u6wvjuDuNyOf6srZiPr88O6IPI70QPPvrvSRWlht5cUlBTqVHIVPT890XmC+MW9M4Z9LoZWTbDY
3VEs+qU5l9m9jPGSg+QJ9JhYuFcHmsO4Ok63R/tCv4lLCNYLLSzkalFdxzCCMEt2u2X7O4Xlqp1v
saDgYXyKJyeCctw4Fbfx3iAp8HQ5wpiVuvXPEVv3+pyuO+FFYr0OGJuvOXtOrzn8WGigfCczR5EL
pSLCJ7vD70050Ow92jHYDIw6gFNxXYbxBZuQ/lX1Xu7RxQYPrw1ObHhoKaiR4ILiubVud2dy3rDF
wTjGgcYqbF5hQ084ODWO+ydRQOl8sPiyEpmr8A14fXi9Bz2Mwc4U4iklJNxkUEdHs85vYdgGXZlG
Auv31LiqemWWOo+mMTCp51l0JSOMHal4DEyndicAXpQ8eKqYH7au1ni6u5E90k8t43WSH6zD0MK9
z+mxbkc364HbWlAg4MM957RJpGSJggxCnRUIfxsistxxUHENOHdYcLwie9XXgoDoqwx1diWkYpkY
K+DMmTB2w9fF6GwQPd4Q+LnYm6IsJjrU5udcvn7r9Fj2lAKnt0f8+cS/udMVC4TLiauDcGDgrUuL
4bYIUHd7IAV+bZQ8bAdskJF31SZ8Dqr2978xB0QwBDzy7IqPHSZnZKeaCnwD1Gu2eF4bYHPNYNFR
8+B4aCQ+RGC80B9UDmLw1QWMtCE7v7nWl5h8EkvVJR6ElqUK4yyc6lJ49ApHlC5x6jbbjrJzuABk
tOWFao+Do01Rd1/Q+CynzJ4Et5zZG8t8zAROWSSG7D/WVKpm6zyCal54Mbj6THMaYsA+kcLDmi1w
gnLx/gIgV3YN1P0aczlEtxbW7iEeeQif+Aj8CqHdGq4Ti1IKhx58DRBF1fAML0OB6TuV2cweCBOF
A6yMtRyFpct2SBPz+MGiZ6XtaKPxwIXjSOo8C/K9oICxxvYFUyt8Bbm9IZogzFDgoIkDykAhafSr
C5cMLkAbNO6HOw/nks+fW1dhBovDCfcSgIg9nAgNgy4rHEFjRFDMVQAR4JwQNNeMjQQTdZeq61LO
x/jUPnAuyoWejuB4XUGuBDI2k6mwhc/K3d0KF8LbHlH9vHV3b0d2r+814Ib9WdGk3DhJ4bIvMJ5z
CEu3BiyuSx0oVkPlJbGedxem1nOKFOxahAcTWIzXqVTfgPokjpLINppTavL7tNf+VGfcu6i5y5+g
OdF+zeFKI8S5ggQH3Ckrw/hMY4e/Y8AI2PrY197TKg6TU8XiK3xlRqtiHN2PDb/WUJY/WCEFucul
DBlT7IvDKBgHsUY/MSD57euoMYzlcBrLFBM8SM4dupLDwD187yc84xOKzFHQzXuYrYL9OXQbC77K
rOMBnQadrUUveAqaeOzQopKicRnZiffwcJZaMsEmqHB23KfMXUQ9x2ZDn3zuwW827K8/twgFvfWx
B0F05IRWLw/WcOERmuIr8E3VuIMAvE4aQu2oGajf75/KlilRMT+Sc/jIWvDyVTeFEx6rnOXhd3O/
CPvh5O+fyTVQG/E62DFCKHIap5sdl8QI3GHunie/Qv8oW7QbtTBhMpJfQHmSdLYl26ibM20+gwmk
ITHhcUmD062HJz5OS/VQm200Cl6UCCVBJq/NW9AdaKOvQsRPSR0DmYuRJn8J86MNN5Z5mjMEfoC7
+gDJdx7gECM9ghd2e5gTodO2b3iv4rkFgIJRN345jBKr/V1eDkoxjhCnNnMxvI1ebgn1z2t2xwOI
N+X/uvwF2UCjmyBXfO3e5iO4/37/ym21Trfjee19YnSZS0L8DmA/j70aKFEF8PzaToPvYuwBbTG0
qhbSkj6VZ4R1S5E2te84Bd59Na4RXuAxNU/iz/yxGXiKrzmf3/yMZBUivTKjN8+cCQs3hatOEcAj
f0fupx52mdX6mtWZqg6MSonHPu8wnYw0kI3t8zQCXcLsA00RVBZAvJShoHCbrqIPok1ocR4wsBWz
C/opm5IUdljbyBQqlVOez0dPM94QyBOKD2CaYi0solJXcHWq+Qc2ZUhZOcBPzK0gXUjBEaExxlpU
W4jbbpYMVQOfhaBr1295N7wv7ihd4NdjwFqYPb0Pxsjj1n2+VjlwNKfRF68MF+zljUEo9n6ZPW3M
x8huIB3geTr2JpOQ/z0mfoFFyG2eJF7ShR+oqoh5SBiZF0T7vVb9ClSZ/3/a7CNmvh5s6xM6JkML
79RvPLJwNQT/vPCF7WnFPoez1TVHgtrMyvnnynymZuLEyXuPvyNLYloKNP/DKKeMkw0NbB4PcMLu
vPLl3K+MGyXQhK/bfF3+e5Tbz2H4gtMAq2ZiPb+W/LRGLMW4ot3G4TYxm78OVIq6GSz5DxSbh6LA
Ooectz0zrBY23NdoYUtAcIAS8jJff1MsfUkfJcgXxXfnfKZBOw6fspcogfaaHev5UPYKDDchwOB3
yuD7FuWf4N6595E9HEHeTvW8XrXyhka7Q3aVus96V0lbuZmlxT5D14MXPTaDRCAShkRCJfr9Bpum
AVJdIOS1iE3pbSVAhLsfnd6LcgdoVC3uUQgQcou/OyocBkXMxmnI4GAJcXi9fVGUgW4QxYSeiiDM
ylF/FUBMblS/E6O3DDPfu0/rMXv/5LL1hJ6ByTriWHiTLKpT9xXG6lSOzxhHv20aUypv+h0sadA8
xK/cyszAe0uAfdv2AIynaxXU6uQPyhH2gdsWsXoi8hyEgl2l0K2F2RcGjej7Sbi+NOvHcugqoIMh
fSRzttGW19L2j2WCw6xqKFhjIVaiwk3N+kveIYxZiRAfuAqwJMlqScMxdJ4SoRviGZA7eHI0wbKw
wSWbAQb5kLPyp/77Xo5j+yVsD5BhYzgj2ORfOJW7fKMd1FWinN72yx+2lq/aTwtMcDV9+YcxVldE
JjXU/QyDSNBz1I1M7ZJi9c7ZCrNdIABpJtT4oE9M5CZ7FWsuuIUc1JqYQjJDyLa47xAwPd3AUeWm
RtmuY7i8yuBZDPT2R7jcrTsf5+5J/Ny3oIQffKNv6z5IyUv7BaAAbyx+iiUGadg3crXursqSpe2d
WHgVENc5IOOQ74InMZSFlSm2MUg2xx0UV12+kCDz/mPuVfx9OYsZ80DJQ9rE+Ko1psvpcniAp+Qx
/cA0RdCnSRXWx8vnnpX0+hUj+bDiuaaCWbZzBhgf7nltFricol0EArdUonwwJoB3STM5FHMdBbuR
3L6l+DjIc20OI5BIHQMBG+QMjgyE5AOUKL2gMyGlJhLWqE+Ma/JfkALUEAghpkCvaL/wB4Lgy8Rz
RQQvMYs/D+YY57eq30Ca4UGCllDYYmLMoAIZDRgIVM5qJcwksNFPjf3fi3QIeDoBRR/WvPk6h/qV
hjLmBjWKGB8SCXCyBJfmu0bcjbA3szHYsFEIzB9/rJ7PkqMPbtvbxySH/FdVhvDKCQs9lTY0X52r
rWg4JIg0Mkwm8IUVpu27bEuU4qFnIGNAb1tV4JWUq8fH/mnhLbRNI8arDHYHXCioNB/C6aYK5TBM
oU7fwr4zioBIW31gSyHdsZGegPw+5mc/mej8XYu4Wjt1b365UQ41oyruM+5SjFY14WjLvUim4kqK
bDqGyX+Y1kblBiBO+/04wli4REqvAPfcUeG87DS8XTndux3oij6mxXpD1PIXL3oKQQhijc2fFvQe
OGQpvphYshgjHeLrbvJb+wMX4xxoe90C2TLqpUjyBBFHGPDhiRRh8LMZR/Azdi8APepIqEc8Pnfy
qhjwsgSAsyAEIOgk1TXgE8T4Vy2myxGkoCM67horEHZaSAphsnpuRuc8XLxd8D9EeGMDJACP1P0v
G6z1XOAkxOpij16WeyaJ0MD8Y9wvhssnz+8QO+27Q3kDWVSwhAQVq6GRnMbC+1GGEonhNqytp/er
WrTua5ItTSHde83kJYIEFlEN/SkHVQCitj/cNfxXcdi9LyllKIQfCx6WzDqzv/BCwmyGZF9nAobk
3fzO5cZmK5LKcL1loLpAUcm/ux8BPzAGRVAmDD+hXAr5dT1DwoH18jtEHugJNnPvofmkc54EnyuB
RABh+OXvJmdmieYEGYRxxHCjoMBB1wSFBq20i7jGmtK8JsRoPaFqUQZiiZKDjAyxtgBtZf4PfxWA
nOD7qxrD6wDIwrk6qGAKrdmxzCP5FsLfs8bYkWwUWzawDTN3OEBDwAHSn43jLAABXRHoy04ArYuH
AgZETCaluDM+rYiFxpfZqwn4MkMnRwM0NgUYNWXNbqv4S4/XR4MAdkyk0mtzLTX9cTOB+RJca2xU
QFRMpIXAkuo9/ORnL25KfMQqUZonmCJkqNbYO2cNIukHdT68IrxFyFiFEkyArSUWeRNgd+AIrtEH
RjhsBTaIsUPnr0ugOCJeozNgNcOJG5MZKY5aCLWYcYC//tu2OGM4v2TbxEPehAyps7mjsm1EGOXY
YosCEM6WWOPSNuKFDjOWZFP2DWEEA8rBhodjH84iONzDCeNdclVp5w2ANHrt1kfu3XB/jgCOY/3C
SUeHSaPN9jjGW5OtFL8bjZtJlh+YyhukgxoPJoz4iQDwQI45J/kUMR3wyYzuD0ElOX5zoELsM2UY
4ASqFbRKD+OQGbxLznwRHiJ0ijjpUHZDlkJSy3WwekTSEAC2SOscvAGhrb4CQWR/IK3FvtVIOQyx
SxGJOFMucS6QAeo51cEiEBQS2TfTFXkxGrjN4+c7jHtu09Qe4LyYksonhubJQqndjl3YVoayiUBj
ivHn7D0MVU7ICQeTXK0ZGd4kpDrO8O3AYvhiNjgy8bq61/aTQMUThxpbnAKxvYXT3c/yYn7kMfpY
Sm2N2w3mUFC7UfeSeUTuxYdIJaE+gE3NBwi/8e0n/0kZpPJcgUiFGopu8sIwoB7Nql09f6PdT1ZY
aFPS1HCxNSL9ktVj3uF71O2Ug7SGOH3j+6/l5rFiezpT9C0V/H3ltRaX1/cZFySxq+DOfmS8/zSk
w/NKTi+97apAkkH9y4IqZlqQbrQYH0ccdyDqv8Lp+YNmzOrOw00DbXOBMXssrwuiqXQOufe5O2Nn
V/+NFy2V4TGUSQYiYdQj+ixApbkd/bxngEq8kYZdHU9GUl6WY3eCg8iVpU1Cgfdat1SMtFN9x9pM
N2Tf7jQzh8VbwMcULi/QoBlE5Yv8Wq3aqLLhkc04A8krF0xQ/GCg2CNXgTE7MEezsVsuxAlRcSI2
KDFKLOZhbESF+Od8hz+urImIsrtdAlM6J5wWqeWynmEwAH2VRgSiahs2YbPJsA4TPGNsdQymOovn
gtwn9r8hcMgiodEkDwltwdNYjUhZz8nIcH9HlgkLHH0KPDLwDPE2+zBbTWcauzcmR5zwhZip+dOZ
hLZq8VnVc6F9ESoY/mLvW7E7/ozcI7Mq1PgBPj6HkUVOFgdcE5LFB1M8XQxmjcO3ILMpPQmOIZQE
+0545xCp74ctQjxKsDlZUAMe/pQ8XDzNCA4ivQVZDN8JuoRhzQqKD8paZpdsJvQrTOqE3yvBh8HY
IOEFq5rGxnbC7/cQN0mBkqwjkNl3eaQHwM+ClGHWCQB05o+8cxoMfmDZL0Zs/TAqyAHtsOstlqNt
t+2QCF9wEOKS4bJzziJSHVa3GDqv1+6kCAEbXHPsR2FLCxeCfKegGB4Y2CEwnCR3Cbx3x8iL84ZT
FJ0BsmrB/8VRq8JggFIUOBKIzEoccMW5qj9n9Jls+BkxULAgVhKAQOaJ+QV4JaIXene24o2wNy/j
blkxGoixqmWfftuiEBM+0nTPNLpcJq9YYOYCAAprWFfX+H/EowXoLnlOzP9Urzx3h5Ry/7fw2eY6
eukOFXjNxCu58pZJPsA5HWeixNGWnE/m0JiESmTj232ufoa7HuavL5NRf18i3ZyrcPsZA2xMAgkj
NFNYbaP/wQW9wvu/sO7AYZy7cCfeJDFUiHQazuccbrrIXCk9HG9gGNVQlDH0ojAZL4dAA+hhr8hj
HaGgwB4GG4MJuwuCDGjpU9DCCrtU0B2xSNHPjNjLYSSwfXJA02lC20UDj475SW88AuRKFg8CvXDO
Yht+gQazFiANQaLyNhhkBiAC4H5EN9G9qFzocgWiDHTbcGqnc77wgKjljKKS8wbP/I0cUgKo8eOH
o4Gp+4ZcucME3HCIKToDBpd2U2Aed8qnmjfFbUVHXXq1C5NFKK8pSYTNbBr3nlCkl2d5lXoyNUHi
tvgK4GtHbTPEnukVZziti1kVqnOiGNiHCFf5YP+LzH6pHHqKLkEpR/V1gWCNiRP3BWAKy4nnvBBz
gI5jAms4G+bGkkFl2O+FFX8LyqYeCGHEwIhpKe8rm01D5i8inoNDO0HrgftoLL4uP8MHjstVCyA0
T00QSyAIYTMB8dJnIgAbGkUDJzJGma6Ks06+EsULpF1OO2bJONBERxfSpXWLiyhZdlj1NAHssSXr
ZglQBR7O2IkCAJwX9ya8Kk9Q/0m3SIMvft35HAcwvfc56jm8SQCyyjOnG7Zogs21wbvEnJ/By4Bi
b6z9JIInv8T8eyXoD3heUSmPrS9nUcrGxg4MC7oA8mQEitgfuZ73wXM9W7xQD32Yf6mH+w9+lc5k
BveAbRG/a0MY7COMcv7p45h2aPZnl6Om+FL/Mkxcpet+1lFrTsm9UN7Ur838B+3cv9pGmsELRpiG
PESsX1RdfSjNhnM+LlFBGI9B3vtsC6QFj2UGWwe7PgfDhTWfA6uaxBodcnOZYsnfn8sZRC7sySoU
GqwCHB0wobNBWHgMcCXnESHEyPySD1OH+eqNwSCKUdwMNKydMZKFKSxOOqoZkyFFKEV3YnRhcQb/
lE5kEeDeOB+EN1PEImHFs7n7Kehtg9VwCmwMS30FcWx4BvZfdb3gfPUEA7dg7yQkQUZj28d5NQ+q
P2FUW89IU/mFOkzEi+j/CiRHSH8p1NOQ8y/Rs3PBskGfhH6G5HNKxJ53L+lYXpGiwjtDwiCsZXNL
iUX3Sydk3UIG3bbsCY0SFtrGZwdM4eJRRfVE/c4QnPkhyw5bLHRGIHFWjnsFbuyANZz7iE46H5IW
2kdTmEIUlProUm2o92Ju9e+M4FN/9WYGo6hkgHNHP4G5P/UiSKWBYtNWMHQQ0BzcM4wfMp52DKyi
KWNixE2A+z2zDXgr+PpVsKLuC0TJzGjeiLXEEJl8IJDSEVPwLBgzFRX9W8uHprdCIJoEEzI1UvxJ
brbCNiX+LZY6Ai5mXkCNEAVAFQDYxQxKhBnLDu/Sq82O6dSunTmNgZ5RzNjoQcX4Q9hVYMrAmA1D
WTNH0tNAmWmARTtb2WTsfAfsl0QhDXnk5T71J7aBTAv5kJJxpuGhticTlwOYiVd8D942RbYLMjLT
DD4Kz6VBWY3bBA5RLgMtki2OQcbamppP98RMFCeXLzFKXE0XlxcIBTBIGBBlYWtcmSb5aAT5WWKu
e4y1iG7Hg92KvyPOJDzvOcYvQr8mtBcSfdPb4U7yJ8yJGIoRPMRGd+fd5jQIcE0429g9uFmCN4+h
CtuUcA+E6s2OXzJyU/Evupl79i+T+RGAaSKm1DPcNtiCIMEyy3yxhtlTYKANeXTQUOET88L8kiSA
PRvz9gUPCFk3zWzPx6YwIXOE4gf3TqEEJUUOB3FIufwzIuwxMV9h6qOuCmeAy4y9vxzmOLb4HFjh
dJ3O35y8DPLxXJGsCX9xUrC9QOBiQK5wfEM6YZpE2yLCdR3iORiagX2wwdLBEShH+8AJxLfVmLOw
88HxwftBQMOruMX9oxfxWSQdJAzLWEIzNN+2gjLq5jOVMLGr2aS7xpKcFu7VaH5c3YPBKgm+PmQv
2T+uBqzazJO2tQervkIiPDEk/3YCKabzOdRom68KwEpnTA9vdi0IBNhCFd4EnofkZp2lMVDD1WGd
lctHv5CO6yc4LaW9Zo86S8nsTz579+5n81T9YrKa9uFttKxQ0GL7N2ezmV6zHla8D08fogKdK9od
RU+Ee7pVoQciR5WJng30ym8fwbJyCCKE/kFxtO+0Vk8zgcXObOljPjGjQbODck4N5aBYQi/uL4S0
4efTriEBr4jJvGDvH8hnTMQieNqAxMquE9BqBi7TOXfF/jLszIwHd536Fcge4ZYquKoZJsqM5uB+
ZyBzWHQUjDRLWI/FVz9OdcQogJHgwtpR71DTUGSP0I5iKg5odwR6zkxY7A+85ZfyvsPWACZqxC8T
/AGA8mXBly+pkD/eKz3fHptPG8Dgbqr5GD3bWJiF1OtXzUc009Z/ZQ87xz+u7UVsSw+tFTYhYgHN
e395ywV+T8l+kO80rPNwDCqjByzUSTFv0F9/L1QBHOhMG8CgRIJaj2ARGJktj9L0oz+2wDJU/yIF
hH5PBxulNhP5Gx3+/iALlA8fDJs7/7x88q1vfh98E1fit4tPLWGS7hv5X40U/4MHlkhaE72BcnCf
P0zdUM0z72VgZAhXdRK1wgRxr+I/HZnM18JPaTJFLCluTyZmxXIM3yXCVRmjLiAVD0kiYO6eBGmk
s3mQOxukvHGKYSz6+hXHHC/5JOtPqBgxb4JL0WHln536fT+fzDUEsfSqjAE2FAL0MSRU/dSLYmJS
05wnUeFBIUScjzsvc4Df4eLtTfd0m0xO31iBQoCYoT1zUQPHFUci9UqUR822BaqnGNj0BAXBU/bK
bbkdeUOCGyC3gN/jQHGFz8rwdnWcZxia4T7BXE02tR3hwvaVrJStthjvi3URPzz0QTYuqmzf0AUE
KdpqVxk0qSfBK8m1geeYMpph65xup4v03DEu5Y8ZyDKyd2GogXy5KqVtbYOMk5O9IW7EyWb4CzEd
Z4blgpbfbJzOSHkH/ACd1vsdKgDjSwAdp4rXuFRI1LrA2divNgSrilk5mJMxgBXSIAtW9Zb2SnFK
fu4NZ8WoZF4MWu20ZJpQIMbZQjMYcGH46E9QvDWwIkmaD6sNnGVvx4WAnEuuPWnAMEBghCU+Xg6C
rqCPDrc57j9eZeJ7dP1Q9id8XUmuIp64Ciojzu4v0Tm1gwCDYd9kh4BIcI1g5tb2GxcrUrl2ozsc
uXRVw3DBgcXW1jfAUAoeg+kj4s2KZvauQ7fiOoBU4aymb4VTBFddHBgCr4FLs+t3Kiw4+Np8DS9E
uQsouAEagFRAv8HglVMPoxSgRVHCasZz/j9elto7GNfm4UKs4QqbXnzVuIvMRj+4c8Y8ehE1IC+d
04sUJrpxsNtTzMFFb6EKhtXmDrPqbkycC940aDBLd8rBQ74Dn7nxxSgVnodbLitoLERRc7JB/6g9
DX8JbSH7MByCoc+7R6RPH6SaGm0jUmB9YjGOAYvFw9AcxAMvCYDQ9ejrQP50JINxZVxwGb9steY1
quEN1vvndgTL5rYUZJiabB9ISOe1s14nXJndbgPizbrKjHKZLt9zKCi2du08GD3c3Ls93jXOI+5/
HmgIcdpY3RZwwr17qyuwlo/6G13axwDSrPfl9naCUHoHvbswgxwP9WKPLo0NTQKSNuqLlO2mMhY8
hZs1E+pYOn/IGseg5b0y/aJYhx/GRf1aYIRewiCxWxy1rYaDWvt3T7yJcJt74wsgKAwQI+nCQ6JC
OI2HwfN3KDLjKIOwsnNu27Ggisx7/UyuiINA0jovFYNrJaSsZTSye/7BUuVfFiD2xCXcUJoVM+D2
mTvun3F4mIfW2EECYqVSWgLwClK1jIKmN4q7qUycL0BCz9HTIS1TO5AWV85s6PTDl5Pf8F979G6F
rJYl3sZY/uSqr3ZWllujcnlk4anhnbF65o7x1oGDH8oSB6iVUABytM8+uZCXSWR6Y2Bf2W8Cie7G
EJJOTx/5yiwtn9/U67fxbp2QU8ruIHe+tFNHr3v4HD4lkAR2jJyr2ARAOFJnw9YZlEAcqaOwxYyl
lXqD/lv+pdXhRrhpDjYx3h6r7becP2BiSPEXTnn+8ywPUwBlYaf7gO1CQB4+hezKUiynp7Jav8so
kxfDxrlTHSFPGVOtmw9SvkFOsNXFEQJWCeNBoGEaHAJNNBxuELSBmhF4QHoQDwVtA7WZ/UQ8rpAE
iCesp5HMCoRK0p6KJ4eLr9d8gQOwBWKBkYYcSxBr4V/itDAEgMLSwOxQsWOkYgn5+Qf1NedfuMhD
bsxM2LDnC1TwgJ0otsXZOGBoUDr5AuqHLsWsZcxPSifVI0hwtJJ4nfwznRFf6mbm4mGCFw70jQWF
7MZAiOkJXhs1B+o+xQ+EQlP0eHis6b8fGLy+/5tQam7JiTFdOArGZjHhFUEUOJCfRnQzZn8Yrogv
YJj296IdiKLoF18xjuOJvv0LjtZ+u2iMvxmDn9ViS1Yanhn84UzR//6j6cy2FcW2IPpFjmHfvAKi
IAoqIscXhy32fYN+fc3Aymtl3qrMo8Jm79XGinBhJOR2D60+NXgKhmDes3BAb17eEfta0w/EPiIK
NmbR3DUfBEsHi8hKkfM+rP563Bp7GTLGPI577OxWlRPz51XglEjMKv7+NTrRe2y96SP1SY05AUy1
0+5EQpmXgoYqTDbTJmtK0sKtbFrtkQb26xAffHhSILghHtCVLKGgIm2hLaee9lLCn2+jn7PJ89RR
X3c+ZtQGuEzOZBAOPI1JjTYBfDwVq0TIT7ii3hS5YsWgzoQNMJbMdRHQRP0PFOz0cvh3PoOwkrm2
I67ASrjSqG6S2FesNSwlRB1LuRJKDKbf4Evr/Ox6xNqy6NHBXO41PX6z1svI70ZPY7S8WCGFNt4C
Upy1nA1LBlS3ERcO3QcJYUo3iCSVj9EP1YxQYvbUcVDMVYGmwvtievT8DSwkRoc9wUHlr05eVDTc
4bBqtCrsQtZGm48qLQsHuwFvZEqGCgAPk7WOkOQyJk8zQqUPqO8XWhC08PjCeLIlHuG5G76fGHNq
hF0wnfQSB/JoT5vuBVKHTZi1rIRCJiQoWZalz431rjwJd+zLjTBwYwzwiFzbs8lnAXMim04NH8Ib
GEPn8zJpbKL/VJWajnMRgJsyvAXMNgNyxK8RE8+R0jCb/zJWvBNUIGXErs8MCDa+1mJUnJYMvTSq
sKKUZCSvBZsN7RxAk7yLRn32ZERpBGtLjwgBV/YBZEpgMhw+zN7f4m9AfMIuhE7XXPEmwgfv1Ww+
DL5fC9IwguDRLNB8K9qVPsJzHqS8UQlnunXqcMWiL09HggHCBzMVIKUoQFZYrtUX5v8ynMdcH/UX
cDY2zIj85LeF6B9umWFO1hAhQGp9JJiMEICIty9EGYxDQn6Z6+67d0D1xMPGvQuLK9U/dCXoRvkh
QcTVujUZgeGGoNwho+XbjXAOTbByXnJgfDvRFqszD2GjhK8BkLh9perJZBrfK49WhdhR4VDKg4Jw
k1ogDRM6hii2wg8rkRQYTt37aENCW7IALTEjgJYZYw78FKjOpItiHaHlsQtlgiOG5zejyovibLfA
e5GSFVNI6m4XhggBw4itzwF0HJDuwC9f5NI9dKtfSxjKboLDwMT2emnwubG4rs9rpCNhygRHCqcM
aBj6vKyeg/oK8xJZl7z/pBmBSjvd5GK/RjlZ3Eli5mk4lJio9pmfKDek7EodSupfMA+HRc4cGTqH
ukxRdvMHDW7v3jsFxx7z1EjrsnvZrhTBXZhLQxTCbc4J5IUUGOEls5JO0pm6U4oEmwACgVNYM0i7
v7DqwK0MvTDUFnTz8jRejj2Ydl1ouvbGnFIRPNpV+EArFJLudvDoTOG+zTuUVUH/gizmBwCfEa0z
hWM97QVdaQ4L8Du/1E/7iQcITzMmEEhiUJncoUzzB5IU26qa/ibaOg9XtKFE2CAayyDtbpg7gPiJ
SRYIiJm4nFL5xTs8zOTQ2iHCfejU4fBJrHrV3qI/cfQqDUQ+Pj38ezqcrvOzDQ1FjyHER3BrwLhf
8t6MOq4Rs80ZD0cZ9J2movX92imnI0tpExJSfqZ13pr7k3Vb2pMq7RIoPB7tMnSCDJG+Wjk4K6gw
XwwEKDYHb0edkj7n3YG57pvvJZdO8eDS3yxvuh+U3AkHCt0G8aV7uvWLZ5oKtZh0Y+8ggvkoeXQ3
H3T24TQF18Oa54Toue/bBIM8dmqOfTaDtYP0VvCGFDNG6bxbR2373YSFsYl0PQkafvvuET1siOWX
G7ehNPBE+wrhUPiq4IiDPO3YmfbynS15Yoqc0qd9Yj+BmqLvCHpjjAse7VZT6po+NPwtAAvIBNMp
Hb3N1K6jofGlpg6rMpTp9YDmzJiAvjUd8PEk0jmvAJtuiUmzaxNdWrfkFyHG2XW3CJeQdV/CBFY1
WIPIaajfH7C2l06tjQgL5xdGCZrbTIvHFwqEWGkKQnfr6lEWpP/1WhM8o20IspzwlHTpa83rmI1N
j/4ILGi2RkPupA7ITSKcqZkCCqwk/leysxH9EucRVVpl4NlUZUEjfr0T0Kpau0BRr+ReoufZmO2Z
/Sn10LxuTe1djyFEpxjc2KWMF1F+GkFTNoJPnNZbA4VTYDN8/gNqCDi0lOV9KSEn8i806quISyLM
DY/NMkU3BM0vqzSHonq1Be9MjRQEb+uxro1qzVL3E8DriJEkbeGLKewhIoAhxqQxI4VBc0tcNgTR
TTgKuP+UMZ4SFw32H7y+bunYCl4UdL/NMTAq2gqUSlqLN7cuOwhJNFnDFpqYHkO8JA68H28pGmzS
U1VxW7M9LbcEgRDQzCYrie46lr/6V8fAXjI4NYkViIopaeMWtdljl7tHsRFmx+anWWGgiuQfUI94
2lgRels8AdD7CSlhihpsoTOl3MkiAeusO4UBeBNc7dEh2csap9Bx43bwmjSO6N2z3VEsYC1QCaZD
Ro2xgMoKwkrU+3MAHTiyyLRC6P9EymUOiAT7rpq3lBLx40QGy00/LrXnzKghjFjk85IByBmcCA4e
1JJESzdYIDgDEWHEKlL6pb0DRZBE3C8ErGUzuFuUu809I7RAXmZFm0n6p/0yS4xhcJ5oNtM4YJYE
R013rdYVTqvWLYfTcAscBmJ3ZVjwT89vlENOs7y1p7ICoHeJb10U32aJou2U8dnmjjpitSXD1mje
v0BcHdzNI89Yrb25khq1SG2qJbtetza5+afW2zyd17dzSYLtrlsHYYFwfX1wKQZnUdXdl3WEqrBQ
117jO35d/2owuKIQQ/GOgZicf79FT1a9Dpq3BYCynnTRS82xjwtW5WpNZ99hFSRAjhT8wZjklv56
yb170Go4FSi08pDoSdUvgk8PgMjOp6X5J0YmRLodZPuadcQwsA1AUF7QPVLqAkRYob8HS3Sz2iNu
sRGOODZpZnrsIqp6jE2UzcGWMgj9A/CWzOxSBP+st02Qy0lAVaZq1H2MgnGlceAl4dFDP8v/BA0w
aW+zDsMKGuUBTg8I3psBogR97DPYIyj/KfLAe9Ci5U0D3iz7H/sJBGtwHN3Rxz04BTRgAcgc2xcm
PaB3ZToEV1tyDwevVm8XCw5VzCclhWR+PY6hd07v/e42sT+MzECv9LC3DRDdTWCpj3q7erePdYt/
2TGCvLHSRqvQaD0P7VPZozJ5LbaQkDo93RqtRnp32LzpKF/rXG6IAbr5Sw/Ey3TfRpO+XrFrdbyZ
ez4Oi7S/Dm6uSkMZii+w31RfQY3vvd3TBRSzuVMFNXe3/p3BULixEb9llI95GlqXpw4kGgd4NNjs
4H+YpmJ0ZVwnDkJGiyPwYIxmOqz0z+ExeJDd0S6xt61CUx2dtFtZJQXjOX54dLV6sFRCV/4YPSBr
cPJudX0JyTaH0/GhRcMNNAwakGjfVKiUAtQbwwvUE2lP7x5Ux29AL1UEBOzN6AMiIbVK0N+BJ+rd
mYuvxbnFJawgeM9cO42RFJAEC7vtLPu7v8uSRmb3uTqP8sC4zhOIlBh+I6x7IZGrMJjgnIYiHQV1
QVAEp7bWAKQ4NRbC9mkihraN3yC8KcTXzmuxa+XbObhjUO+qNkEIsqFfSF294fojewqO0IbBu9Si
IcL4EVQWGRIAlWLMx4HLKwUlmNOq9gXgGNhVF9opIjTgXeg4bWwKbWQiexrt0lhg3N2eQSbn7EKs
jHdrfYBzbcUG6AyfbrV7o/1AFXNqeChWefCq0459dh6Uoc94UDCRYL2he3U/ZMvUiJ1pr26+aONO
6bhsQWZALQc6BGK5ZcU7+LCdTAmMwebBi4UJ7N65EM5pJ8dKHyMUIelU0ekukbWdPCglWg27wfiu
pHE3f6mkz+6DpEMZGjkKtaDK1MhK2C9aT60z52X2YmCV7SzdYwgnv3YZTn6E8oZ0e2u4UbHgb9Dm
vfmghWGEpVUEyMqGl3d2cUTZ9Ww9CiLfTpqbIf59WUfKpqMeNFpN5ovuEx2NJqw81oFqxIuR6jmq
Y23QxtZHzKkIplTIdSCFqNINYlC5fVlVyMK8qrOBfLvU3YabIf1+b4+21GaRMCn8Wd0nb+pRNL5Q
nt7YwYXM50iA0Rio4jilx/M2oes5U9IN8ozmwRNHbAv1L4kGqUEI/qp3akLDODzRYXk5zz7FfaJn
OsDtvb9pXv8+wzfJ/6f/8iDssoi4Ke2CtRhSoGuhwsXk3HRQzFP03LjMZrifjphLL1SW3eIacWiA
XWm0GXycwvrSZ6TNyXOILaEk6Imb6Giwfm9wrImlGd5DM7dA76RhQqPYLcBPwoRNySGEerdyAyQl
fULNHhPp217BO/ax9r26+6ATlIY3P51f24+/wni6ZN6Yo0+T9D4ixWM0qTbItfLjCiXjnXnHi2rc
o1kb7/7y7lMYNAT/iGRapT+YiB8oAZN0MwB5ZAbduFOeictwjEt/6OjW1Gko+EDJ2LSUd6DXZFJv
wMQ26BvNbUEVBMmAWQka/iF4RhDlwCkD0pTaP8mDwIoVNG5yPWjH8sNqeGQWAZwNcKj3ehNoznTj
5Ht3hDLgVTbqgwI0UssSjZgaWXxciM+DXIzt+BJuI3GNMiVNhOrfPQL+fgHCVIzY+aDCvs4FIWwQ
V0BmIBMCtiBykSIAaf+N5lR5cu1o/KtwN97D6vzOlBMwlM3yGtV8iA8QnJzU3eLqMwP7znZCT4TZ
ipL9HoGtqg0K4x20HEAY109miB9zhi0wBuVJncdxCnOLdJzOy1QuCN2uE+gMeGdx9Z6wpQDVodjl
ltcVoM+j7XgXfn1Q+9wLMAXII+hNIYUKhxT1NiJ0ekXHByKMMJ3kjMpyP+dtZUpEsIRCb/12K4vj
4NxnN9mH4PZHL7BTG9x4mqNb/IyKH/bOYVikecITcnUsJzXWteaXcKwluBpTAveNm6B/DEDM/vow
ZLk3v+Axz90FCROhU93m+dViDmF+dlf3kS5WBPMPO9sB+PzBfNKkR5ui7ryReHtPXgHwwv6hT1sM
pkjo305/1x4tuszn054skWeKTbryB0rcL7Tn3/G+D6biNDp10RruvZz8DPife7U5cgwTY9RD5Nnh
Dm1Q+kxQkzkEVVIfRBquwI1QW0Oz580EI80kor8zzWpBq5E7dSClBxINVUBwJRkv9tMF1CZRbSEV
RCSlMK1vkvDHaNcv85A7IOJD+KBGlU5tDrXE+MIkFiVw+7Kcgh6FV7TL8WsDLYWrdu9D1gNhyacr
LY5oMyn29v4HgcBjG7SsSPjghOijSoVGwhh2g855VA3YhqAREKfqVzyi6hVJkLfgULt7bOAdOAaE
MjYkjN8xmiN/19UT7l6egH+lFgClKnlgjiGyy/Id1RCOSYidjkzXXJkFfdmc05dzZgvDUUVWVsej
4JAbgPx2tIoZphrv/NOwgV5uxS8EYNa2hGy1ATQFq4uo7/dQy2AuL8NK7zHeM4ZXpFGe9EFxwyoI
JwsdmWIYbBRwu8wLkRETomzX4tu9QwS7wQwU3TKjoGpKlgfkgABF0ad23uNcxsCbWHurEOhYv9kW
n0EjLLZA4VEHQWx9w6zmgcQKBWTdM60dGF/8Lx28I8PzhfERR3mz672dWwOJRJmFEigQz2Z9UOer
4A6iSYfwt7cJnzNYCSivAVs/mgMV1SjNkV1M26fOpZNfgIEny5IqyKVZ489x6A4dBPqDj/Z1lY6R
A9gwlMSZoxq/erlVDwmwJVC3HmYMBtM3lfyNt+99IhFNlq1kVCdzgrJrN6w6aXuuQGpDboG+H5Tm
VHu7xR5goRYzRcOGdx/XiKuAtuG5700mmZgsqlDPGt4/hvhYdQ+AeoBZVMJ6D8DPd8jAE9MppT8G
fC7h2W3ALEL6ab9CHl/7sCx1GgCriOi6NTB/cDTBhgCYBbBpyE0g4QSNBtO/XbVzB4xFuvnFpV10
wExQH3v3sGENfUX30Gp4ySA3fCynUYlGdoF3FZ0kLLlwHLaYOoPhAQEK8mNSmiKtUaScbvaXQadx
zkvfxnWeC57AnpIHXqTBub0RGVRoOSPegox6TMsOrwmIfHFyjjhsgE2AMykNkuHnHYAizpPctOIm
AfBGYE+PYcrk8BMOUAT9IJo5A6FCkt7cUfc6DvKjJ6dsn6hGCqKa6ASYICyJPnyNl86p/aKFQSrc
+fbIaBFAOs9AYjrH8X7+XTbg8etAh3ztSDKenIWJ4PC6ZALjmDNv/VsPKkY8Lu4w176Op4PbiNmH
yygZflxOFfWxW8A8Sy/XA5syX6UO8zffRSPMLa9tytERoFebrCslcJjdQuicmcvjd3ReEdqB24RE
6IzoESwfTKwAl0JBrdHbUdVJxo8/HM/XuADShUD5vgYUxOG8ovd3CAkxq/13+9FPhsj2vi2US74l
A2TCZXnu771Svxw8oYYuQ2px7sE3Oi8DBn73vhCj4YsZxBzBQzR+zZGBWic95GUhRQX3lhgAz6d5
QBnG6819nHvgeBalxXbwRr8TRxlU4pt38xm0GCuFW3PqxRaiaROk63tAMBw4yUxQ9qKY3nK82Ag4
qe/TYD7u63CihrVFbUzsNAaRFByW5XXBew9uQRlA+R8+CYrO8ScoV8zGKB9Ph8AJKCsWwBntrFBs
/xX/eTOoqbbxOg9YlETImYaACTiQH+MFsxkl8FkjLkbMoFGDgQQwh3tkoMaBzixgiQoLZgff9E4n
5RWz+oBgMcubeZXrDWqt1H0vpt4zfjppauYpwKjZDIFPvwA5BBBfC6Zlr051iI1fBsRUd4prUn2K
IfTLxMeU68NXGm+I0LwDGiAnprjKy29HRC8EOpPjqhynUV4l6M6U1s/g7VT6ac0AiLMbvqKrU1vT
IjxEJVrThX7df0OE16x2Xl0IEsziMDfjYEPXm2vnC53iDlWQTq7Srb66UKDd6YmWh98TEsBWenZo
uJZRUQbUeoVztFvXmHpri+xw6pRB0yXAd2A+sg4MNUNHU8NhUAitplYDnOTNrB7dKwNcp+a2Zm82
HRLlfGID5UFENAfLA4kd6WHSOQN4z7f39c4B25T3S4Sj2+4DOuand3s0EYZEaPTM54A3uphpZUVf
lASWBwBLMuFioVuAMBr+OVBx0NGhVpEytWzWJzkAqJBSjNPJafRcH0i2YY/K0SBYMwRYWD4YmxkU
iWonUh9hKpwyDNXxmTDUKnihDR2cmNJEys2r92vDNC4hIXZDo7Rs5t8WweGD6isFT/b7bcWo/QXU
yB/zqNgOkPPuBtg2dI/obU7JRajGAl1icxdMTDuzyK+XfRnjB6vDt3RsCnOYemYgnE4UjghDjWsO
r1Q7mI/FzryN+LDbwyqC54Kln4IuMwzQ8DK52ITLKCnSCEzpy25A972GRaoVM2ivsBGipyMQmV9Q
5ebmHtmN3hZH+0OPhKIOsp8JLOCUDhkLCc5c7hq/cZzt/o6z9zjtHRfvMD9ByDls0MOAP2pWjV4x
xKZE8zCulmdH95FFlljJanSB6WfJqJdYIp/9e/xkUnq9pTiOTdg1HweD0elPzI6FevJGg5SjXTYK
JLBgs189eLdAtxXYXyjzUjv4NvcF535qUqZIc+7tiKQG44nXKI0/DL8m/hQoOZtAtG3nJqM0AQSs
NhWP8LW4zp/DQzuZ3zWFkIsZ4XlDEjqpODyx+uQFc+5g19LkzxM5c0gISEzQh7yKUBQUQMK8zaOZ
lA3Ytx4vJNqtLSSpAFaZJc2JljNJCVGB2CTd6vDYoOz6RMQW5ILITU9jUCHnbm18CG/sgzUkUTBf
lvpH77M1IHeox0+vPoStLrxBD3+R3lHtGdyhRCNASMwbSijAcWjkkUZDD0CDgxnOvMkWKoP+xArB
HUBaVzUaJeB3DAg7HCWwa8+9k6cxI1zoqwihW6cYEZCl0O7eBRQTJyrJCnvgPNvDwdXAFb07peUj
nvavGJxhJT6PziOi+kaHzy9SDWnQTzs3zB1RS1FvvPmnv8YGvoVW+jLz3+aB7g0ZUNG6F7ohM1kY
Ua6AK3uApyHJVO2U8vFst9z87ZbP2Ydar15q6NoT2gs0Id/8t9reD2eizibyAmTmZ5RErz3+nz+5
SHKAGTmqJWsofgi9uHLe2jAmqsyee7uySSaBHWCsn93Av59CVIlPoZKmKzUEBWyMuWVftR2UCAk/
EV/aO6LsWHXrUP5UiXH1M5R5t1SSGC0IibgjuJzCL4gVmpFECfTG+OKKhgzQ90YzEWRMDUn3BMHI
Lb9uOGld4IVIjengkPQbMQ261T38MP0+6ELByIiwgJ7CMqFxqf9qxBfUn/eDaQuqXrQRNEEIZBtG
IToQwNoZEEBl/dzjKJPPiRH+5pxZmpQ/Sz04SN8RT5WnGyJF77AEVSC6VZcSGkVfAnam4PUQ3shN
7/HiUJde6E+xEZNOGWAQpaXsHzorlfgQ3iOqa9G0P+03/Dq/trPCIo2T2XQCUtSvEklvQAwCLqHu
XaMgsaSjfzKBWKw/Rr9DngmIYIswwNfW/VOTs3giN5YBPAEDDEAZP/xSrH01JldjjspfiWJ5Lnup
aE6awy9CRcNRw9oBG5DRfgt5QYu/ZsAAyKMnh6VkB0HURG/Vm4rNedXk81TKuxsCXYXhXF/Dt4TZ
f64Gq8EAnA5/nct+VzmQaQtjEFStoAEgiTFX6mCw7wGVVrFpx++aCOUiQn8+mesaBB0QRCLfE4SA
Jr+4uMAes3tjwKe0GOKj0eFPu1fDn8OUbbzg4hkMQiGvE0Chuq3BoBW0WgP9K00yGtx4Iy1GHv0A
2rRNSqAsHmNKYHLhPeSRQ6ZBw7ZIkP5GgJ1GDihomnfCg7PIbDDmm6n7Ww06GQwaZGt4N7hivXAB
nDnJou6N6G2s38aSdYPSADBr0YTQv9uJoog9wcWFW9bEn88n+eaEvcgXaA/HWnphD4B6pcaKm9Ei
6jzoIOpkCLjiv4wBA6l+qFun3MsXsyodFon6Bv9JVybb/eqqIUFEAYM9Icoyq+Bx99oi9Ja5JG0c
LPGbq9brxWCGrkK3VrP1xLdt/U7bGYQa7LO8KU9fUkCM377STWQr+uUW2e3qHaE6cuAjX6zWgyaO
pJkEINEN6JXh25BayNMWVBtcM3/lNeXFGSdkF2wCprVAXWEptLo8BQY+9Qxw0WxKvQQW8Sdb7Vxn
UEfWDbjAQSCeGJYCLhDlS0/TSrSusTwUL3oSOmKyNHsQP9QMPQqjE+3MKCJ1yF4vOlV6DOCuwRpI
bUj/ryPG3+jO1L/n/3l6dICECWErThg6tpiK4b2okfGOJ2qgv0+gMpy9dgi+gF2jyYZAErgN5dmI
qFOk0WRdmYIZcvcsMd/Uxqqw1LrSDyEJOESvxkqmVm7x/9pxdy+uitFalBJbJQNI0DLiqbMkOq7a
KLpIghea9tr0c07/JO48hT2jwRNFGA/tMQJI7jSO+x9Dde/EXi/7yB+BepCc6tfCibNmkyX/i+Ju
0Yy1sNqaJIZwg1ZYMj4ZS1DwCgxCqpvIIRwErcAbn4y/1Xzuh0/USE/GuMUJHMgrkOvxnRRFuNLJ
XDtXF6fnwYNrGLRTMQCE+NwCUI3/XzWGcIqgp0CV9ZnH73OfulNun5WqMbjis6PnehSTCRuGl5rT
GYSG085zwqB026pZk9piNbCkQii9jXbF6GJP5rqMIquqPQqkjtoIvHFM6Jnuv70ht8mVAlZnG0Jp
jB9lyXnuLAUQMGBSSA3rh4St4u9ilxKbRRsOWNqyH2nBbx6LbfEulm0iU/s15noI0gSWTnXojRfB
y7CDFqtX96usGwcc6Y8GPwQQgN1x4CMeVjfOGT4Wd6IHqE/QIZaFyAxsaiwGfMDH9mhZjMcB1Qla
+Nr9LweTTaNg6kBwaofsegbdGXbHgkL59m3D8cpuORvLH9IO2JcVxTiTq0HX6GiUW6z7nOI8l341
2ftYaW0RrfbZXAWLVcsJGZXgm7iabr3FYyXjVL9XL1lZWQSwPd7JAzcBdK4KOux39qKaEcta6KeO
xnJ5AGmvlwb5tdH0S8+cohm/y/VpK+qsylD92/NzXJETEBM1YTcCWg6pkzHmmqQeLm8Ajmu1YgqI
F/iwCQ9Mj0wxzpwbw1fgtxaaZz0YwZGbYnB/uGXFMHAhegB/BN3L62Dzl0dhCn6krQmE9HU0p3mn
dHcI9/nnw3PFQmAUvzA5YVtlSlOU2ASli9nkeyZSrM1yF2yr9jtq0FJrPFvXWYlREDoZGMqII81y
6LD97B3YSXxJf7lEV6cjf1hiMX5HeNKdhzwJ3ArmkJsfDJCnAKnzMBaZg3Hk53WeX1Z8bcYT5LHB
7cVswpOnCIKLkxPMYgUthT4DcBWYhMHA++M1YENkZ4hqilxGrJhSl7Xs9xWEEH3zC7k3OoGdzsvu
sHlweVFmiriqTp8/B6k0efMgL5y97sfsAo9cDzeAIdnif70haQE4UhoaOHvthx/2UM/mFwJMsW+c
bXZIFgJw0LAdsg/yO9qLhAwyGv8Mh82oCy95TyB+nJN4KbMR41h54iyXPFaoPXFA0GZL32nrfoGI
JK7M+hGYxdl0UN6QAUIbkCBHLzy8Qhh9yZxuOtTV5MzuPqrBU7qNKOe87BddqeXaFQJzDasJsEr+
IQK4mPn2xwC5wx9xIf+7G66ClqjUqf3JJO6CrYWt7dNea6PznKaMCXDLnU6/05e1Ak/L25clY8kq
FAzCAtn43y9uS64GeKWxBCfLF3RiHUrZGJ3f3y8l2jQd+XMIuaH0A7tjNf9mPU/PYXEwFgv4Upi/
y5lUWf/fQxvOzQ4ke4oeNacnZeBgN0ScgjGNkz3XI9Da8HTYHbxCP1bQBkL1/y0qY8jfYiy06BAl
8hFzDoK2A7zx2rb7Jj1rfoCjywbGTzAXP9eplIXX52Q+P8qjQD3tyj/rGyVaiHAQn6l7I2WIFGRt
KZhu4Xr+RbmEOux8ghqzw/nRHljmHIxKIEwtkdLPdMoqNnDtk8l8Dv4A4XWuj4eWoAXJO7QhfyZK
lHZsCT6c+koWB9myICTw7OWbueFR95cRpl5WSXYJNBp3EMc3K467NUJjBaVZ1AA4mE6u4dvsQx4k
d67T6vv6eba3gmVYRBiyge2W+FjDpRQe1SLNbph1L9llF04B9+KldJtftFJu1hI5Rnj+smOEjQDA
xu96HNzE/3vuRDDRiSM8OodS35UzCKIg+ecR85A7aYcyAUxuKd+WtjWequFUEEO8lPdo6lqenhIG
+CE9eG4Qr0AFh8unrW7UkDG7KvaF2VY+B1TnzwMhhdfKDG4cRz8rUbPkGGXlZCX1PBTk3wDNSehT
H/azLXr+UaSbiPFBS50hTpG8riKthxUJpp5ZTXljGbUJkF8ta8iK8p0TH5kv+Tt9vrhguOQtxp51
l9S5vImMH+UCStc59ijbj6CL1XtzGfrLbIPEYKjJwToTfCKdGj7ixESEftH6YAp1B+yLVIZPgHWT
M/YA2AC0gcPluqOhAkauQj905ljq6M6JkOCR5NkyitkCeMbAtdIfAhpCoLYSFXk27XeqSWTmPHjZ
PE6/XD3gWn5TJK/kXzLuAMEGXwrDB+hHMJLJgFAWh6og+KPZEhJ7xvChJgBlxRbF1fY2QQJb6U46
0lNQIQAX4YiEJgr0HyEX1W8G7WIqxKN3vz46duoYFMJVuWowX4CE/gWluJTsUP+cFYOR/7vvaXPZ
icjPdCNcvvDBFEvNUzfxt/b6YiryXLMNtM4EmPLF2l7SZdMtEjmuBkTYMb+6mBHshJ6l/g53vlKo
iVnasKhaGLko3ZZog5jTKwPO+L145P3daNrvLpcEJoQ6dupzah+cWkJBQmPttuwSutqPSm60aymz
kfRQcQWvhqfAYLPNZS6Yu6TbEl9AVhyjiv+I6xOt0DfYQE+lXaIZize24cPgBPD/V0vSnlALQxW2
ZyrjAC0XnIMWmxkGMoM+ML6vlCW7BxMpAl4nswFfyXA4nM1QPOP1sRmo2DDFAe4Y5HEJ5L02KI20
/xM3mX95ncTSN+/tNVZMUrj6tTPreFhNG+jIakMXbCb0+X/FTxUSPQWRX4snNf8FzrLVIN/LFp6N
ibqPLaT34mUEmVfVmX0zfZ09EYVdRIBHMyB4omLWYybLY+KXuH+h5ziHioKtXrHZ2eLhFr+zXq+h
yIj0Ul6OCWwezZXnPS2Pt3otZtIUmGaBjM6CQu/f81UcqRxId69VgKmOVwleCUSpgNlerE8rZ39a
/A4C6MDYDUZwSd1kzaXVhVtnwCxnJag+JjaahkyRwCNFhqFnouVVvYVgBGgRY/5tKqBsKH2lzLqi
pJC0mx3JhlQSk+DYIL9jpKABkmnLL6ru3Rx/BisLBFHBAGzs3qz1ctzQ/F+4iiWgeykAqo73L9QT
wxkUaQTlQDiwako/d6iv8rtTJgb/hYWayw/BEQVq7spRp0ZILR1aBU0LKQ7gLDEr0eRonJl6WCko
LCso3FN5EeJ0roia5IezpHhAkf8k4nRDHoVkrUVjSmZ9MhmIvqpuDRQxXpvYP/lsnRTlztpHbJcL
d4DL8hkzVKQA5S0/8fPunV0re8/bJKDFv86vBib84Oi9LJzPOc5iCvrg+25idLOrGhahpC/i08qt
Kjj7DzttPv+ZgxUjhu2Hm3iY1swCxDvYNQElKQPHijf4btlxNO3MoqOVmTKtsWDXYutlcQkOGH38
FTVlkb6W79OuDhtGHMUTDcqBIfyFPyuWVKafERpFw1rqrddizkanX6EDjsRW63BK/1ovDfUgT6yA
g4ORFYbIQhWCZWkVi0xYJY+gZzYYJEp7Gwarxngmf0rh2IA1hBRWcY/KrbqbxGiJh23aXgA2e2bb
nul2PBpHjsJZRoUhR12Qn9MT84mnxA2hx7pa3O1FodfQ980nX0/ZeY7xVGH5F4syec4TbHaZOwsG
8tYuTq8JVszCfa4IBldZBoT1u2ORtfFLPC9OgAoQwvN+uMRQVxLqE6FAC/z5p4mig2p+erS0RJgK
PY0VV8KCQ/ypZWmwtS9wb1SZIeJ6/bnij0aPDgvbZ5et2J3QQQUQ5bV1hhlUGacXv7VqON2A/wIA
wotx+vg6y68vG4v+yJ0eVVxz4AwMCmjoMo7NEB6nWrBzu9IpAP0AWnspm9OIAnHCsi8Y300h06aE
f3DKcFAQp8/uKD5EiCCEd/iZQroZGwrM9+gZ1YTEg/v0ElyCZw/pXlrbR/g7GN/IXjeHEvBA79SL
Wk6cEn+eewwyQQ3bf/mfCZKhvD4QqTDaENwH5agYQQ9FhTkFNAsVy5kXjd0gj+wBpHToD8OhB16O
cj/X7bK5KQxRPqMCoVAGK2H/DDxpl0k+BpNN5g1UMfoQEfyMDZhQRxF1TZklBSCdFe1tOIpUmuTX
nZlcRc2M4Xcnc3JlhZ48ioKynhzusOwm4NaKqOPS5crqYVbOVzZfdIWBLLpHIvSbLbZQAHNwg+5Q
C1fWUof2g/UFqbnLHH1q0zrlpzQlF2N/FEf5bF4FEPBI6uVE9eYy0lmqLcCrcrSf3K0G7D5gM7M0
iJLUub0kblC4BxEXtpmb4oLezU2QlbX0hqWiD5I4GV1FFQp8dEyY3sk2srwfsWW1yQf9TjuGMyI+
VRJ7wgWD8cKVy+RhwBQZ6BRwxaxNQkTwC8d1OhQQV2zWijRR34WfgmvoE6noSrjIqSb7/BlM4qAC
zBiKhch3giAYB3+UKbLijw4MUR37dYvKKmzSQzLE7o7hAFXHqY8P9WBoPHY3QCV/j0i3dWYyRidG
VVrVvwhXGHKgkcux46eztE62H2lCQtQdf7dtPle3EGxD3cWLKabf6L2USsSmwM4npOJb3bOJbiH/
tqOe9itaKRzSd1D5+Xe3sJFSENZeU+qinFTuXJHw0SSxhBAK+7A3Ka/gHXhbgd9JFvlslWQwz9mI
nbyQ1kTFOxaS7FVfrNiOASUHsBTULZm7Q5bQAObeCxb4Nm7Qzv78V9UpMgOx5Q3/bAlrRhYDnz2r
T/XlyJMBxGLd+yGjUVywDgWlhV8Ye1VaTYWLdfuCzlIxQAbslXkpGgoYXPlsCqsd3RxXHXhBoJiH
gOVAPLqSwIImv5VH85/BSo736Mn50uFkdJ0pM6es3xmfh/srmwrv3hBf2oLAg+SAwe0paiRqhyRN
MnF8BiP52QuN2VaVeVYPbQgchhwJFKDx09Z8Rg3RqQZkECvY4wDOTvmUqZOC19wD6UeFueaWyu1S
w7697dfOPjaaT0amzQ3k/kQsANmQiaX0Dw0z+owwAt2MB5p1G2f/adcabQD4e+jqSprG3h8hItU/
xar9++d5bvHPlGHMu/3CNHzRDzCOgxumEmMZ1t3qkdOwR+VtB5R3z+gSZkGhMZRInDB0xXhpyraE
/0SfGy/374FoVysAP/e3CvrD8PdIaArzmNiEbP0GNk/2ZJfFzEf76g8VrcRxVuWlAJOhoXjS8vc6
gYjcUpaFDhiUN/PZ5pLhT704PaKDddEbAH+4oeWgjgd0oeBT7+bXeXGOy03lbHPtcEZljHBClBRP
2DRZUNzNvlcRYYinJbuEtTI7kl8j0DO/M46sI6EzKPIgjTIiwkR+TYyM2weXT6QnO1FSy1ZdUkjn
aHPiA2An+YLQVtStDCelm5A6MPa0GzbTjcweuWfKXoDJnnBwfaHg30Ox0UDaQ1oyKdUtCEYp28Dg
q9qNzgPfR9ifWQwWlv/9jrWONsIwwZkH+I6uM/oe7/WDysq63i9BPOPnfPj8Bs/+CwT1sX8Y3iGf
2A2JM+fnloZ1f3aoCupMrcWUEdaDMV4cWwf/MryBhtI9J228OmBR+Fd7Of/h/RKRX3dLI1C/6AXT
wVupEZ6MgBkK2cC+5pNKgP8LVhYn6YH+grGfRwP9TyYsW5y0kb0B4XnETstQasDpxczXntnWY5e4
ANDkDQAs8HNAVkWqk2BsMT9Ej3Srk8GWKco3PGW//EKVKL0iWnqkEX01XH6PSo+LPhLj7JRUfrGh
qp7rfnvd7rdxG9rNFRpNHabeGf3tUeb91RzkrOSl77OXpwZ0ETOlfFNFl5P9s4UyPzIhtJiN2bd5
IXd5SI7E8EJF06BH/z8CMTSamf9n6zOdkbk4OSw1ORWv/a5D/65ahlb6SxaBM6NhzZ9QoMZz/TN3
hOK0HGg26J0quWVFbCK/f3GtuCpkwn81Vl0qcazKz6sW1cQLRkr5+S9LHzOX6X8BVamsjq2HHguT
joUd//sZ/KH6fDlj8Pc39gjV5RhUHtHN0cljt1P76+tSFApohlut+gezBvK1ijeTjryPXg3STRV/
V0cznNMoob+K4VBOgGY8Tgxv90sTFKKqm8FftYQe1VFJ29rFdc4pSZUrqz21tQlPxuwPVnD+DVVX
kgseCrqRx1Gdc5WX+iQTYSXgmkhKI87D/Cu9jYijzWIrUVAsQgiRgNhr+Ddv2/uBJDjYQCz0SgFV
a+MCrc78r/zt72EQqRNfc9EK+vTo9OMyT3LDcnKiJJbH0UPQLc2LLFFKUqQRPDbs0+i7fyARGNp0
3U3GDaBRZR0cvTpb+2L2YWP4MHinoP5lQc7LdsmDlaTiVOBjVXHiCrRwmDv+inL8w6Jfow1/Vu13
Lp9eYDHltc4mZTfd9JFwMyrFmH8JGwDo58zAEgQg1b5PABoxV9Srx3XuqrNZlDpHwgcY9YITtHb7
0W5WDbcDIKL1i5GHarL9WNedXcDAd7fSroal8dHLbczbGgWIyxi9dgA9C/iRGsjCExMAODX37o6B
xswPIiulChFVfQJaKjjzrh6MXpSWDuEOUSWMF9FGmXn1t90gGRXUhJVt+/EE2kZ1B6Ajav9H1Jlt
qao0W/iJHMNeuRURFURUbG8caqnYN9g//flmsvZ/NpardpWlkGRGRsyYMeMwew8lRPgd5j/gZPYB
5Q7QdPoZfloQhKBivWJqum/nNsXm/aLzAP9U0wa0071bGwWRBrSexi/iX/p+IfX0a93aeskuh1BH
Cm2+OS1tVnKv5FDKddGAsrJ7c8fjBihS29ELCDB30xwO2m0ylW8z5Cm+SS81iDDKHVv1O7wcCwCK
OhF08mMqfMo0XUrYdqhMCvLND1YgeI3762MN+QyXaE6LOhzPa4Fv0BJ6SoBgaL+S65bm/zUNsRdC
2hN4mpwjpl5LiVCZZljMNbWfQl8Wvza13MdBzks6dExCwVxBh3zNCgvgZ1cX+Wr9ZsG+8/Ojd671
Crf38KtCujBfjO7gk3BkY3h6zuk0vuXIFtEqkgF9PaAYVmGQ2OUM+c1qjgS0kufZz/D6R8vssp2/
j8gToFP71eNOV1XiB94YIg85wnmNuA9SD+/Pg6jvhpoikQrER1Hm/z1TDJw9S86a5wJ66USlNBX7
6blatcv0HAA+hXPnPs/uY+uiZl1h56bhFikCi/4xzuXn3Myjkmmj5Fym9p/s4HtDB12K8iRVDm35
QG8M/wXHbEh1eQXu7t5y863zIEYnaQQSjFJDHM6pUs4Myr0LpWKHUbGX6yIlHCAqEw6Hyjn9F6y8
Abe4Mr7i2p8gQJBvg7DmRc97IbSl5IMspyzKG5er+MaIPlCSQOMEYRE2PSB15BZetRNq1nMnl6vB
pJZON3Vsd7tYtS/wghr7TYGiOVrirbYXF84u0w4RSErqtjXku+/T4t87AFfedz+9W38+eE4RTboT
8lEWSE+YNk5FEuABM24q96JrmUIa7QViP0AsAgsnOYNYeSQqhzIO2h6ZcoQGO6Yb8YS7PpOuzyI5
+XOCxTRAtVR/XmngpkXhcZTUXZNV0QoSMUcYJzsFK13+gKE78UlyWbRZpRtaGTkE6XYd+Jmm6RI0
BDoY+IyQNuUNQb3EXwfOzNX7rJg+YdzY96H0l/kJxeOGeiOw/QwAffYL3KlyB6X1Y22iWbH5FOxr
lvYr9J+8Ux1FtwEr7FTLdSrLdm0rKBBzItzHBKh26f20wR6ySt0yoGSsDrBkaNTCUiGWidKcPfwp
JTO1stIbK4wqTapAUCy2qke7CkH3AG+0xAoCPxjxPldUPqFXg4aGF8I5+HivWq5LNxDUDeK/75TC
9/Oo2rjAa0YKuPkZ3Kclv0zlECX+s2QIG/DVLcXOi6YHFeSiKDC8/ex3zq7ea5/V3D1HN3dM78dX
TV2RmQaEalW3stqCjZaa8CE2r6WKNTYsSgTfCHZn0Iaq/o7GP2w3dmbJvMOwyI9McWJp36asRuFs
VGwJl0WmqFSvtJA1gC3HRFeiN826f7SPsYvpWUQ//T8wyaR3GCTjxCtNdsgZYAKoVnwNsAbUaFQI
Q5hn7XgM1xM8HZzRq8ToBNMOsoXKBBEoMBO1iF3qLxf0kgN4ZZRowYEnXmbiAY+Uq0qhXCjU4MK2
Hap9H80tlebxKL/6eU/kD+q5E1Z3tyRJcVgf1sWIm8Favy0/NI3rftg8CYMBYhRW3yNapNJKQQ7P
G34nxg+ZAiAjE7xT0VVti6KYwVDdxECIyeviUZYwHRvzhNWpGqaknqngpbUTpEyoB18Ux6m7i0TR
EknrjtY12NnE6hZWOVqVptislkXqWij7VEEQ4+WfqJODd9h6OlgxWjJwIHrM6CoVsBSck0JMoEUc
b/svaAdTZw9mua3lMcJY2mEyuq4zf/seFq8ERkMeFco2wv2D+xAzXJhg7FbZWcH79i60DOgeer8e
Mck4mZbb+eA5Ks5OpM9/pDK681nS/FAMvM/XmGdQyCBCHsOIws7eE/UaWEzt4qwcIPTZfC+/fXhT
We5hiGl6k4h6b/K9wmp7q52n3LvT5vxX9jkbCxE+wuHwTRWVtTrOUd2sPZaU9NyXu9mu/QRy7EB+
7VfRLq0OKt63U1qxph/0JECBCCVCFqnVRbw1fDXKRBPzkGL8gDPLs3rIl/YRQWg/Ox9EbgpLsEkP
H4aaHaIi+mDeOuidY1C914jAnY6ZyDlMLGrVKqsf+hdot7ogDU3iF8rtZleyESvKcnoWatsA2JMv
0BFL1LVIde3a0FLBQ0KIzsRPBW33v1YuWpVp9rEPdq2Sex+UcL9ezhzJ7JKLNLgTL47BdbHvXfzX
sjol1Oxf0Ozdclt9dWy52hXkLEp0XvzA12s++LAKxUmlgOY23WOTLgD4yJTXtF8O/ebCaqMc7SFf
Nz52AUnX17g8+SxeoxJeyRyuznn9jZ7dvGGuX9rfLph98zqq2Ec6Vl/twWAYBO1pFbQaiEXSQ7c6
zRQD2sOMY8hM0XWsg8ZobzAq2qPt6wWEcadQvR9jqWKAidyATFWlq5iQ8gLk7iuNiCwqk3XXjhI2
FZGMlYVOnUKErkbFxa9Z7sarU8vqVCbzEC3JUXmR6ZVp6JK1atMx3KpVGlTMW2uMMT+XXjYtDH9d
ms5Zw9ep5mz9zJrtLUE0DKgHOSJ6WVCAACe+UCsSfdNPAiceQADBMXpx94D96sToesxyhBXqLv/7
1W/r3DINMU6fGpqB93ONItfv+ru2ls8ZCv4YnxMXtSczi4AYG78cQaVwYEs7qNLQuu7m31oHj9iG
DBzhZms3VA5FiQiiI0xY972WIjopEkozU9I1KX6QFtJb5K/6gjjI3xABeBXvPqKr+61DNN4Uh4XS
be0/HOKIKjuQEIOohvMKq/q5eI9gDeGkSd+LvMrIG6GkzcVJPN6aHKfXkaVcBq3GqekZaYQI/bo3
+tqgAvg7qKN3DCbbqZbqt162c0DV+Bxq16ZvCWV0F/qlUc8EX1fn/g3uBlxHxd47nKgwzfnxdHuu
50ePsNIseQlD6FnLZJYZZ8b4ax7B/+mk+P+d6HGe3v/uf9e/3baGmG7yaNCfjaKNysvlsSugBKLn
0gkx0X+PPKpDKE/unMff44+ShTfInHmUkVuDBpivV2IHNn/yqd8jfnaP7pFF2y3zyCKmXK3DkwM1
Yw9Kn4uUh6GPTLYYLBW7+2jkKCsyjxMgLdIDZTmxPKCg4bLeFvmNtbJWGFOlKo4Q8kUuu0d5BMID
3ucc/qhMoOok0I5xqhOUWXc9frHakZFvwqk7O7ezw66Ol/u/B84wehjUr++OTbxqvAn4aniSPNgl
/26LzCqzSqjfouYAWpylUuPb4sJRWVmJc4ZLj40wRAKMJ70LtxuqW3BB96izS7c9iyDbg4JXFid6
vVS7UmlHNkGsW2qW/o7T+3S/yixL3DlKzZFrOUGYkK+4N+6OCZ8NQkDzYjw80Z7FXxXHmE43AbcU
Vw2k0FFE918pgEJvqWUJ4FBCSyDItnnDR0zhAQCUEb8zVGj5DwZSlPbFl1Rjulviayg1gOQenHzq
hWvX2QBOHCDMw59By8vaHi/wYLGIDiMXRCdnwfcUSnRlZ1fmQlhESnpYCkFZk0fGiKAR0STypx2v
EJOKA9BNKhfQREBhBfEb8WaEPP0/lIH3UOtMjiiRCZKcLWe8ToiVuKmzWWOGuds6rHQRY1nTjkFr
VhWbRxnFajpYA2rwpdTgakeGNQWdkzqyLiKIITnGj0hXEEaRQ0Y8SUlVYfZE2tgtQqi1sjlLha6o
9YSzPBklPDgZkDUheV9kPH7PD/GfFdYa19rtk34MlZQMUSmCbQLkkiAydpvsb+iMHBGoUtCj0KdK
6ENX6i96VbRHoHAi01WZxxzdPTHJ5dbQfvA7Ys7zQB2G5xNx/U9N/oClrxGCeZSdsp5o/0rtYb6G
b3QkY7U49JW5uyI6ShVMyeEZTyJhRlfi+neUgLxROVLY4Xw7LE3mfmaV36Ahmt0UEbxgxWVWUN8R
iyluEJmBBErdCHLcIInJgvibF0PxvMgxoTZkZ/NBu/5zEf9l8F3j+nuk5VqZUJ9OzxFE+QhUM/SL
MnGrtcpuqMBkcfPXvAfrC4/6RV+lol2ZVNAJELryxJMjrjycKf/Mb+j7SY2KjoT1KfUWa0WnJNBE
HLfC5LI4QTgtTPC2uczihif+Vm9D1hPE5jZSfc5lkfDWOh1zVrwiu3mzODd8d1mUyLwqJ6qFq687
+mgXGt7VLwtZH+JmogGuXa+70CPn7icMXBtvrURB7w6EVQfJurzCEC5NpUO4zXF4CIB5AqJxhO4C
Anf8wjhEY2HHq9EXwPmky7KvS7IYluyGDu7UIbXuKmcNGbNDkGNUJ9YKdw7DU2TMiUdY0TBZuEdn
h2daIF4AoFSPd2OPA/oB49nZOlkMYWlCJMCl8kgyDt7qNtsksqdpJkU7P1sjTsigHppgmybQv6KJ
wsvMg+/5BDzT7IYnvqUD5o82mPQcnJQmcncn3EYefAiREsOyDSrds2liUe3ke+WOhdzrjv5Hp4b0
bbZL1jt9J55tLigTKam89UpPm21LLocaZ/DFxq3UG0sLqI6NnyBIkJF4CUxwvhC+AWXAHHpWM6aM
yY3bM1j9M8HQaT5fryU/0C3A9TAcEuye3kGNGfdkaEZnoSrHiP7yA3p/gYMMLws4ZxBN629YH+uA
5BQJMfJerqwHNB7HD2G+7IBUYR5gAy4uBB9JGf5IbcNKGz0XzE4amZFjj0OQOHMb7gnSOWa+HaMK
bSaZ3XjkDPYnG/INs4QHgAvUtTlRPTsR/TuJu/670xmSFPQb40YowbALFIlLH4g0cutmCD13w5gU
d+RDnXuKLAvUUnrdPDNfBdf+Jqd/yOhtBHqAS5MZQEKld0ZXfAx4ZByGgtKmBrWVaepgfBGMV93W
tf4LiU05NmniAKEuxLoQ/9zXhiV70aaOmTSYahHeIMQ0xUVF6MG5oTvZUOdCJYRS1EKZn6xteBeP
egEQwaAZyGKYcxYkYgA6FPMp88o7qmbDQScZKWjFAvomkubiBE0I/1W5CkYOW66sIV4DzpTwZ22e
gi3KDJfAdkQzsMIHsx2nZDHlAFJqnDihGgWNg7ZexeY/TjMt+WHWAEH+t8GmVVEoNkLtycCo0pEb
fLoigrx7FxQwxHbSzYCKC0C7xEusignlFJiB2uxY7MzumYAf5d4EeCjdtBSdIE3OCOTRAcSkFLqp
PxdF7G7IQQKrBXixPKBXq4pDlZqIEQEI0ftEgBBiZGTdGUohDiDfBmsoTT7wJJWCEBtBdFutpyqH
5VNI6idw62hNmHi0wYv5nT4nzWTBmrDld/0g/Qu0B7UCHlcmX7CuBWlHt00H0Ns/IJ+iEDHx5JnI
2UjjEaHselMWNrHKibcVb0EXrbxCBSLbGyJb1dRK6KfppQoIEt6RVnlQRMgwSji8SLNMUdniUAuf
pDhFaSJJCFiLbQvoLE3/b1ESZ6yJQpWZLpOZ1uDo1MWMB1NmSEQ7F2ktoTBBw0IXVlgd8lSEBv/L
5HPeeEI3T5QP3Q8lFmBb1UCPxRnjknG8uFzdX5Or+ZfXCJUqVcKUrI3mkdw03X4RAsi0SwaEWUCK
VlNXhW4iuapMVLeVMQTaYl6KO2JoJTzfkbXIIOrKmuWqmQlQXdKLWuK1mlHWaaRjf0pLXsjniiqg
ho6KRlJASgD2i2Ig0OTGUgMtYuKX4WTn423AEdjyNNQVakNliScjZosKtai+mHRmTFI4XC1lpzgL
CJFAmzS25KRwEnq5iTg1idpbcjzt8+QKxCUGp+iBFlUxkBc5djR83XMslN+5klPf0Nqkdu1gbP4O
tXpP80PzxDBbRYLukjHwRjDStTWcVDciUi33O1oiJ08OT/l1BXq5WndJZRzYsc4IWplJ7+Gdrlbr
GMxTzGrNSa4jSvPyJuNGLPkvria0hiZRW5MuUzKNCLeTcqLpxO6u5F2S3SUhjoygvkQuhWZKkvyJ
+1sskukk5CfxK51hQ64wuUM+H+eTOWHRbF1nyrmynKjT4VAtQA76KphxmqxKF8+pFp1AS0R+kXdL
h2XzuQ/6WOhTRX/Tod+m722WYjiv37Mm8BXCSupHHRe0VFFZoFFS4hIzO0e4gzrUoVWL+dIjC4L4
S5r3Z/H/KcGelozJfltIxPwa3Pyl0mp6P96F3hGm4EHnzP2gTGfCKyCXZlQsAxWpR/2HKBIVsgUi
PGl1a9zpDuopUQhNx1BTBP3YFS4lw2nqdARew3kjmUyNSTdixvHGLD0T0CBSz7uZvCTU2B4xzOBu
twc2tGhKjDdiZkB237tP/qKxpDxNFxx1G5Fhp8PQaU5SjlSGaai4521TlFviHM3CMvefeYKRo+IG
rBz2BFxB3TGcV+aGHBa0tqneRFaS1dyHxCoc4n84PAQcoEegMJGVdJVMNC1E/VlimFGgZnRfgteg
1ak4RGQniot9C49D9BycCU5aUQqfyfxC2FuTRFwPZbxZr1R2axrTY5bFZqqvWKo8mO/p0LIXuLpN
zAFOKO72UzBU+XlxnGSpBMJrLgoMSpO20H/hKnXWopOWOZhfeEBSQyVTC7fnhhVX7kCY07w9OzJN
VC4ifr7KkGX4q1BfLfhsdN0Uvc7d079Q6aKR2RXLgSfeqql5ZLiX4ksYM6qZoWk/QuqCG/xoQH+L
JMKJYg8nrCuRcVcGnqRPsgKkLPvxiN6uk2RWfOvXZEova7K47ifKoMTgQx6BDE8uoXkarlhf3A4G
G3bLp0Z5XVDAYYFuwud7hTHd6CiXphGmTzdaH+Di55/omhggtx1eiQoAqZE1I+oo9ymi+XsGQBeZ
XAjYEO8cSJGkKY9jISCAgZB4Y8Up30F+jx6njSv/AybQWwNB09AysWxkgUM6W86Be+8Rf1HmdmW7
tJ4/vPpWdbnrlw9NPhMvG73aqHCclX/dDzZa7qaiNtzLAmdE3BOCcygEhFpAHIFkjv92ROP84AD+
Jr/JZVRafTcnQA2FHJdFBtTp2N5HuJqE7xb60vLlD8E1aZVzncLTfY5i+80UQQFAcRaJkZjCZh2K
fiwarItQWeneUM54TPc2QtfsoDjeA7mN1ACg5byt91Lzm6aDZVjEzhMfUFAAd4cCTvmXbAkUTG7Z
Ppa6zaIL6iXYKaiA0gDXlqn1EQm/Iy+v+oQzf2LVKVryPGwERuzG5gB3BS+0nh2f6WRHtyPMQG8i
06SwnTeRSrBS/NueeIiQLGDlaVGnTAqKXGAM7tpsiTMCC6UBjAfLLgbcCxtgW7+6d/fQsCDY68Bb
mCz5T1PzQksf0E/sq/7NjS821CIul/PGD0nZqBoADFBsz7AGqg5QkZvMvyxeSmRVuT7d7dicb/3U
qWG5kUajvRY2EYeRObzEGEUmT/Gf58jygAIl4p7FJbUUPk06ZKxY0IAw5RYXKevE8GK0KBPlymEt
1NmQUpxktdKi1+sNLxPnVAPGuKFY3/iQMWT3jXAxBYCyD0vFgNhrGV3siEQFqU5WnTkYYPh/sllI
KJTrfVmUW50d81EL2X9pJcRmmhodmR/daB2yiRQi1VXsWqKzmQqUEtJzlrcsDsH7ayIeF2EEo4YK
cl/AAUrZNKqi0IwwxOCJPAK8b0wL9DRU3f9LJ4ogD6FO7Q2h9aJCTqFiD1fGw3/gDiQY6dwSCNPe
/NGWhPiQausOkxh3pWqPPJTT8SHYE9gA9up4xCjGjdRgMoFkPXX1mjxYR5xwcR9dyERuMCRScnzX
2PP0VZ/aYxlTkRgPNAC68TLq4DpwgCoMu65SR6kh/lDWPuC8i0ckhnNqH7PQmLWPpi4n0JgMuFZU
l1JMrThtjaqfS8tL5LHq0B9oUnMxTCLNO7kC2iGYhR1ZVjkgqffBiMr76v3hlCnAUzsMttavTQsU
ldkz59Pt7BHXTr3UrZR11loKweBC0fPFmGLKMDHT2kB9NH8GWM/2QydRPpH3udVmcsMThzW1iWlb
8qUfzNmeQK3/V65gThkPgPc54OYx+3E8cfp42+6MDZ2pKXctXAMH0rJKTpE+fvqzp27YzxCyUIbI
iCPuzp141QAlwexYEueDGQQNhIZCtubWO8EtRbKPZ1mfB+Bhl0SVdvEdv9e8IivXFhXkBLMBhP7X
mo+Kw+VnUEEM/g7HLdKRi8qjD/qT0BvRTwHN3Xl5Zw6G07r/vZDgFIaQIF7zU26DkjekVKF6GIWZ
NNCTFy/cFkTWYxJi+bqEfcxuRRm4DCr7ZR7K9n0Gsf2lRS6pQkPoRzWedohFWl4cmjvvSa8nVOzn
bnJmy35E+ZFo+VXSqnrSboc6DAowOsC9ivyTR5pSfCohBuplx3RgMuD4s0iWqKLa1J+ycYtEbkQQ
RCQVO/nJGWtyMb1MVTc0Vk+WAye9RYX9uq81BK/sJREUmRekQ5LajPhNQYb5nD/m14C+P6TOYidL
0fH3H82WoGAEEZ2phMpm6mrxzjJoCks/TdmcwAl83wXY1Ro9YOXcPh9YqDN1NENkjPt9ZkS//88e
ykAooBaxQuGkfJf0mOTJDBPsKMDAcPJBeg/M2nkpD1DmUhIw4kvzDK0ajhaH1j9K0YruSQ9FpbFW
mvr6onAKAVZNMIjZ/bchTSZ2db1kZnA7zXuLDqfwQI68eHrpUQpKiP2VgkrwoOfmg3D25cEjC1Tv
uqOxtzYVuoPiqi6LTAbmIJTfQv0VEobAl3qi1XFoH3ghHj9bzaV3NpTyjHZS2QKCOPlN9DLt6RUi
YaQbD6QHBkx7b3q1OrV0e8BcjnNLjId570LzCvmP/YAKqDrTVSZoSXNfKIzceVVtmJABOkoDL34G
BqK7pltk3D4+P2px/f2AmxeaO6OkfYTLzN0LqaC0cD2ruJ7cWB1UPJmCOgYusR+Dexcdx7PsI2uX
ct+GNf4OSSt20PaVa63RyQ4fKLQCPbA+VPhCOo2MOWw54REaLf2iPNIqpUfkji7HB3KSkNiQI2J4
ZR/SoCSpIe1XxBRHBCWYrgnSAd6Ia1csvIzYEJWbWDL9ZwwvBRxUhWK6mIXMO7vfYiZGYah0pCpq
SUkS5uhIWUPKA6hACvSoN9gMBpf63yRxZNBVswJ1GUhLvEUJuUh6rsvsFKygmIqQlh2DZAUz31bv
ow4FKYgV9IjBPM5FVjRddJyd2SbS92LpasnqZvSXMzVqagwQ+cHc5OomTOYF2uhNeaNCERd0dEco
Smqnf7O5bCE7wma0W+nQ+ajDklgsaXW0cj6CRzqEcbrTxHrrikPaRB5Hn+WVaAm4YzI0ZsVGcjKW
3UjcZzlqUtfXYlB4uHWLFEmgo0Y+/o1Oxrm2hkwMK1IZKQE7XB5cFrO1cNOMd+H959/J88Dv6/sO
5MBgGGzV4bcxXJxrPgnxPiX8UT86Odwk3RytdwVhiDBo7ERLxhVgvCIm506WOR1QbAgInJGHB2Ch
co1NcMVd9h0/xwcI5QgAAFygZYurwcmq9/EawnA19q/wWoPhlb5TvGjKCFCIUeY7LYVii8mfRmzd
KmIH+umKd5bDoYObwjmyGPQPH7peyxhpycoZYTE3YLgDM3Ju+Nz7hvFUeJ0cDolpJSzQyHWLNVfV
5DrMMGLxdOWwg7jpBK/4CJgN2gBf6MpIWUYzHmjhamQTysYZCqiq2kQFLvxnMuSTQO4NZTJ0pFU7
aT2+CKWa9NDNWMxa7GkIul4VKXssOTKwuj75EypDCcO+MJ00t6kbs8aVXOsqNTj4jnaLGSy/WRNO
dd3/ZQUUgcqFhwt1VqrWreDDAMiq8VkqVcU8Z9n2yeYXn2ahhut+fjd8nJyHejSnB74BOfpXXIPm
2/uCYnYvPXSam5BfYyabUrTnQcogoG8mGvgyupZnIVeJRp5KDTBAfPE3HqaqQucR/pA+8Vge2Z5/
Ol3oKpWaMdSlN6QI9TOWpysBLOUIlfFV8nXSYd4RjcyVGZVp8ODuyz0Ai1uenG5OHdl4zFi8M1qf
iWX7xgLQekkDaH7gbQ41j3nDkmf+YEQmgDSx0WWjhJrpLSOGGkYvafaoICW/Vmuh5TFCSInULLnY
C80qCQXEr+hHmATzUEYVLV30yhw/mE6Rq++7/spfuRQW2SGN7NrTKfW82EGysNxArQPFdXF3Rzi2
7akDqKo8bu65i1M6UwtSgT8q1krtY7pRU5XIhZyxKLqbOqSKoAS19E5kBJDYRhtQl3sILLZ35UX0
Ptp5hH1ROClXLqktK6r29HK18eKOUP6eRSj2qUlvwMBh8X5c1mcwxY+Vc697/P9zWNRo6JL165Rn
X1Ej0G1dDa2gfvepM8G/gephDtWFRApTKV5RDxOWAGqE1HmQ2YFUm2uQRpTyGOVdRr7qaJB3KnyL
WHnuLoGmamaxSyn59UVLCF2Y2tGofK+7VJBDrIsBnHUUnKLhAq6FcMxk1qnaE0pOcg06NWvK/IF1
VWodbVhdZpMO/hawBVQGu8uUIejRpmJsCxNJQ81MwxHtzW2RBGQNdVzrMxw847/gGjLjWE9mhfYR
zaL41/XHLxLw38YY6fua7weISbTh8geBg38u1DJDhJihdy2Ku13oQQUMgGEI4XnzuA4QunwPr4MX
x7VR8fY5iDSWBzeu96X1WN559p/BrX/rP6InZamP8PDlXlynV2TKJIRXQpp+H0qfcR+VXVo1kxn6
kYMUzC59RVqVGqkECebJN0D1GKunrKQJzZgeAudkD/Ul/RhZs5Nd6YMkE+tizbFHe4YN7+sHn0dr
mDIsfK4cOsUF79JT+ewWiYRtPUf2qWi/8diT+jOg/KWvD7+icgWOJnIXeB4/TlMBiGJgx5TeU5Sv
HAA94gDRjyZdUe6r4gyEe8LdAJPXNs4DlLS7ZLeHowTUxq+oIZGTqyiTcsV8yyjyIbzHSb9qV0c1
jcaH5vJodcrWjOCgz2IIXOESB5PrYXtmdml/lb6edIyYZNxzkTHwa1Raws2m3y37EqUcSxPVk9qQ
l4Yx68jJKtStDIHKj/TQoDriplEA/YleHIpIsrB9ZOCU6lSVbppAQIr1XyUrYWh70xxwYVej/BSD
J75RANfIyKYpM6ZZyihDLlHCQP+nCSrN0Anz1pQ3iarCpBcxGgdDzuHBUVnuZsNC8TooOaTKSsxo
tjL9XottWRIRHSMqooy+NqAHvQlDfQHdTqPhieQqNjcIlCpOI4413VNt+hR5ejGA5iQFzXF2FPhk
CCfYdv5t3H38AgyjFITWTCuNm7SEU5hV3GFNEwGuysfI5+iyMPFKqM5VXs5EANK45N6bpagdMlyz
satu84qEgBIE+VYRNyr0fRwJX5NbAb/ORf4bh3GWZJFPttsHGh0+cErkmFCHXmNGSMXDx37r/IQ2
KDVwAaPS2Wg+tZg6az+csgsIG4jwLtZjGlqduRpNMTl+evP++FqTr6X3MOOtPx6/65LcYCL5rjYM
6W+iHvCujwkAtPJ4d9mKMHS4gGtt2BboHq7x2tJYUEMHkfPRprMif8lbRgLUlNpKq7CkF8Lyo1zy
Q8s2VWXJTzXYAg5Pcd2dDIATaY3qcbNUpCJhxAqdv0zelj2ygyX1JsSn3EvNrAn4Jy/U6GlxeJ7y
4BuPO2CuS74kwBVBguQ5iF7FYYDZwezkzZbKnQoF0TRj217idfKNbojEHiX7iI+gHUrhqQE/8IVS
MrMZGT+kbNgPguGWVpwMPKHFzeYzGRW5RC7kBYinbL4MHfEV9waKUthHBOVDIkFUqJXWPogWHuV4
TG/rj41iGnV6OTvwuWkgKVcH8VGcVoXLkcqH00vTutDIglUx9c7wexNbeaMSIv07iWncUGPlvd2W
inK4Ki0jipfIlrjysqN+K5QsS3jAdMobBQs2frp8SFU75zHraTlhOuvTlHIcSrlTAYaZrmTxt/hR
mv96F5YPU3vKiYfrLLxZ8bxi4ugqXSOqEm1V9HBGkv8XfGgKt7Ppe2oX6++wAhsYZ0QeCf+sVijE
pL6nvFr8XxZGCa8evEkf09fv9EriHzccT4OcPf3Ws3WEp6C0sqI6dBylzKILIZVepcXa5WNDrz92
9YuCx9EsQBCGEAiAtKvY+JTpI78urvPDeFIc6ij5W0B/ACHW/g4X8ttJj/2qkK3f2sSgVKI2DxXG
Pdsp+SU/LtkHRa185UlFoHRvNGrkQMmSlJp4KeyIh6YKuHbe5Qr3VLvlAxmHR1gc7lfvWS46/8mB
UaXBR+UzWuHCd5Y6DaFhcmKO9WdHIjh0u/6HKJzrdECCiKq5cHDAFzBc6b5GhqglcUhoYX9ylOj8
xoYrYWQi1aZuo95XXhHQFNLsePJwGajwYCZ98chpQ4/whEWZmXGlRZbV14lajne/OMxYTWrXaPky
qo6yZM5G8zL/d2arBLGGoA78VZjXbgU3l9Qrr9oTNuUjxF3vyzXQeZhSXqRJ0jDhQ5OxAj/TOer3
8i8oF6dRa+vEpmIe7wCc9sWby21/9sXOpccM3FsUNdJj6+2aL8CeefsVSefjRREY9NriorwoLvjm
OH1acFXrSaKCXTJMoIhcEPXQxVE8fS++i3hK6gnGOcRdnnkd7FqotTz4hv4C8bUGkFi9enoLFDTo
cktfVjq9/b2rDDEMXqCmmzffUczS2qHzH7tFiGKW/Qhfx+G80H5+6hRBQeF6jsjxHKOr+Hx73CSp
adPdivPfeq/WT5odSUDjg4RWr/opI7rFp1UtkwiqIqL/ogSNTL4tUVoBjAiCeY9SuV6NgmCvOS1H
wBQRrb6T+zKvoDjFvoJp+GdK30w5rDzlW18cnm3zOyo1ILoLnHz5YkheW+LLIb3/8MlU0dSK0g9I
2aNTX/k0wZkvaqXzRu1Y9KF0y1S9jKI9SdtAem5ep7xG6v3fEXJjE+i0JEsYOfyt1AnXCRJi4YmQ
yYwMJ8gkGtIYsjg7jDPICnRIxf3tvGyZSc0obN7jc+/O8qEWKheho279Wc39KhedRjda1G34cZYt
ZPRDVooZf7FL6MjgxUGdo/30FXwjDbJTFoDWl5QB4Igbw3gEKr8Ce/+3prJOAzaoBo1hWtCZbYrW
M8P1DJ4BUzzn550s+dptTSgztfl0S3HSu6n7oLvEHNJwicGmN0mHl/ADz0vMqSo0M7FZRL3VIQ9r
T6WMMrp0MVFq9lCjiUnWHf0G8fDTvTi7/ovuIHQXRHYB16r19j5B3tsxjw8e9gWSyfAyzY/3dE5B
1rgTry7949oKSW8uPpG1otVHGx3xUOmlTIC08PjKG1zWr7CMTL29Iw2CRnvzjPm1bz3UIvzHMuEc
vPtyP6jSxcwCRgOWPfTR4aa/47Gb7Tw8YowvbPpTL9+Yo0/xduNVrp2hZ/vgQjXYlrKId4tuL97P
fa5JLdVP4dufT61hZgjD4x7s6Yv0DLNwANMEmfYroU9Kr+3HOQjMl8Z9331uKXsFoD1S0Uv7uWFp
rJ2i5JVIPqVer2KKFFBVCktyv/t3DfPlFocUPjjZ4ZWwg8Cm8exjkXzaSmEVU8dft0DD75U7T6/S
rfhq41wkvVpuZ0J0Zejl7FRpTEG8Vf8u7yFbQpc2fN0nSqbkIXuF7sf9tiotjMVvCDMyetceNIF+
DbLNW/PVKDUvPYItbzfN2fHq2TrQZefZiwdf/zk42PGkMH448+VneR48NsARA4xw/+daUNhz47OX
hU41b5zWRvxlrB1R4fy/3ZyoQQiUsptyFhSznpxLu+It2U10yGGS65WG8MSbEy/fLwyKrNyLg7yG
u+vTjdBhJpHOvnkxBSgebXKQ8sB+lp2kjZLStVN1uNO0j2hUu1sERE6Db2OPTtt1QB3Gs1X2LPcd
zUNe8e7/vLg5p9VH4wRQVGdjydJ+99k6qvnUr3OmIcmUfYf2J7NC+zem+7gfj6tRnp5WJ7fknMmV
7plNVoOmhXRw16HNlhYhFLAUh59IWX1E+H2SKO5z88POyN0XGAaqPruQEbhqWlLZsaMLaXYx31Q3
6hW9Y28DJOKfqDj6kDMqjhQTlWjzPUoTBl92hHRXOE6p0T5Oj6jvpql4DCtTR8UjKW9hTm1jHnUL
/lo1JOUyBWA3NiD6USDUdA9LD2c/fUG/G+2nxVGW1fdBGNhSQUz33r12C01llSQnu+/Gg3mYCarh
Ef55ijjIfdZGWe4pPstDwyu7N/iNonTNHbVaNP86ohOW+SrBjdxuMl7SRoTKFwuXGr0VPRDhxEvw
kasE3JrTSYxKj1b8d2+pwImSZNMj4eNrQ9rTzu2H4mIkdncyUkozDYUzDULfTRvq2IagUHkyMlTE
hJDGsrAYTXqK2GhJQDwjKyyPfuT1lMpUnfrm74/9r1aXzKi0VyjO4RBnga/aIyiEuyP9GmGyB8Ve
pnFangKL7X+dXeOYDX/kmrY4h4a4/C8reKegUodqeJbyDg6e3J30EMFPJR0p4pBroN9VGiSLAiUB
JHB2spon5946USvNtkczMkGf8vWFesp5Vj5mP3n2rIb8hE9LvKytdw6182kH/Ih0z86qbWzuynsT
6zZNaKUQwpdgxiSEu5hwpKX+9uS3507vWdu7Vee5ea3O8Ig2FbKZPzq1xd1P+0PT8E+/uCePhU/Q
ucKTtwZW/4tZpkiwd/Dug+yiGm5nGF88g9N62zt15iHaYdMzDawrWLMXudICu9d7Cing1jm31Ka4
SL2v9NIE66MEBXLMIhHPy0BiQhmA8jgTFYNIU0b3Eh/UBFWajHCDRnuSD6nNEUIvJPyDSMJ+oM0U
hoGCaYF16JtyK5YZnM0Mhf5yRcUxIM4At5aFJmlmfFvG8+eDMaptewwJVn+JA61MsHBYeTIqYlWb
DX1p3LWJKrNbAf6FtIFrrVeZLvdQwzlRevm0KXKVCtqtvZ8+acZYbjxeNnle0rZ9Pgm+D6fDjbwa
ofEb6VuWQVhOGjeEIzYH75Jr/fJ1dvNzFMOYpigLuQ8SfAWi8DfKzDScAcU/0RJPGEGCD3R80EOo
6FyqE+o0cvR8buGo5pjftI8p24XKKn6555e9Z4Hm6zeUn2yaBl+vXUrg81kkgwqT4x9/GR+P9Xxb
HudnWKFClFmGysDL59zfI8pPqMaAGdTI0Mzw2mKBPny6V84pgSgbGwh3lYdm47116Jc3PyLuFwta
FSU0CKJZuvqqFBr/pZ2Rbt2wKNSHRPUesgeSSNGvU89EtuZBha+mMFE5c0SBN/ows3fbauWmc4NS
a6kQr+GhCuYhXKktu2Q0Zp85TZbmbeFsNP6a/VY/Ck+APpf/0SVEWCyj0IwlIbPt7f0S6+6PQi+R
cIlgd/weIA4K2xNaWgotCRA9YGxSfuoXUjCkR6vGZFsudRra9ExovwPsUSQl/bsHNg5NQAZEsAQ8
Ppbqqy62lr5T4CV5unRv1B6pnTJD/9MdVb7n6DCkWy7017SmYQS2NIKmD2sRWyilN1oOe1eU2A90
1y52qm06avYuGyus/P0Gv8Fj+tzsfXrmfd1kkYOBJnevMvli9uWDFNlGtgRX2yDpPNoxzcWvjVK3
4u1a2dZ4CljrXFqUx9enrr9GlOnhlYiF05w62Mu45CoVR9bq7rwbY5/1iXhaKCABUYUaIrDBYmsv
SAtMH46QHqoheE7V1Yq1FQJTJvFzbWZs4cH6c0FNWt5K2gMf6X5364xtqwV4AZpBI7FArNe7tx1e
x9vOtpMmzMWHFQkEiTE/39X/WbROF+NahxJhhpPZoEZ1nGvizrDtsfUtk1J9fyrVUBVLYEJT+kW/
9Hrp1b59OzdA2TqaJ9j0GOxDwP89VAZWsVtq7JXD4ecmN6GbGIeaJyBFKtKITbICfBboB4A9nR2a
mmC2aA/QQehIRsO/d6owd6jVekKYYgLdaggM7BB8xcUjVbkqET6iuSyAXfhfhhERjIXIEAftA73V
FpiHDF/qeWEbOEwemxmoWahagbL97L1nPwyDDpAWm4YAoCn/VUWkWj5XlM9UGqU1GP9pdqZrThP9
M70P2cVZdfhPGIeE26P8iOYDSCafr5sGIkhCUTyd1AfUgsCOZ1mWiv1NkmpJoooEDKZTNON4Gk9V
HCBJJGlEvmE9qlmNUM83Gh7FdsE0+Ci287WPAyeJegaUP3zBDrzOz7ukfbwnO8sHogz8sSZrqRvR
BWQ5A/dLSxc14NQN0B24dVhoMYu4MqmT23CSZgWhx5L99oiCqBxBbR1dhq83d8qEsF9nb9NAAI1p
fIVse1sfbkkrbfuUa0KTyQMjEYKDkQr3fqMuDXGGWhSIRI6FqO8MBRsHK6Uzg3oHLCg8EKJg4won
LaYLbtW5Q/unpQr5CYRJKKLBY8Ln1+hRMMNpC7jMNQAtbRoLNz4oPkHJqEWZzrfxrt/qOZeSQ5qR
/kBoXm2U8uw1BTZQefSZbFMoTjwwvUxfFGux8SD0yKdw19DVqE0JEtgYM07Oztkvnvf2UItS47ht
j5/1jx1c7bl3AUPmr9tPyO971qBdpd1ITIL5hd7Q+GH/WHQ30vIvmlh8ESSqgpdf3W0jAd891Msp
gRjif5YvLL4rReMq1gCpNEDJqwMmyFWttp1i6/9oOq8lxZklCD+RIgBhb+UNCIQwAzcELN579/Tn
S/Gf1Q4zw4CQ6a4uk5VZSepOg4sq8IcK2z9qSc1eNJwB1siwjqWjXaQM1b7QAPN08EzIPW8S2nQy
tW9XKNd9wWLCw/YEMg/Gj2VLHsXWGVUZptoLoooAGkgZ2hV+Uru996TnaHjmsjQ4IUhkeOWNyE9M
xLTNObid/+B1sv5pzCtlLhLckXzLHeTM/R1nDesQWVH6AZ55hYHL4iRvTFEdu091GOhJHY+Q1A0v
wCfARB2tF1dMYSb1L3GtqXXgxHV/01/wgL8FLCYOTD0q2826NVxQKnaGdU7rxZvkTpFUpdou9i9a
EmADszr9zsWpQnUzWpocy5etr2ZYqOM44T4yY0v4zobC6WGCQSiA01S/rmDfv8u+868zNSyrhf4d
PGcYUGSwqYIAd9oiqL0by5SCY9+lxUAZweJQYE4FwQIF4mgBLqRrN79npCSzYyaUnVwvsiDDUh9y
RATMXy35uUBtVCu62WqDL7uVI8KAj+6HzNOLOtm1I2NVacKT5LCuCp8j28HKOoAh9Q1DrMqgShyd
e3dIp7+Eyc98YZUwm36TdVba7t1Tsgn4fWrAa9EAD7Zxn7MDAAeI7FugdVuXEvK0guYjnuKKIJ/N
OVMcPTpUFYCboCE2EzxKVq+otC8O+iEQf9NsxolUcgBAEYqDV//hfzi7DaBHjnrWlhc6ZsByisCQ
2G4pZjF6+ZdIuVCVcvRucun8pGiCcef+Ygs4Lz1NZMNCcR0cXjKDUREwGTFAiNsTaRX/mXwZUCWP
9d7Dr4Q3A86DYUBgVReKWuVM1lgXpujMyN17jX/iwd2GjfZXn+CU/TNDVR1YiEaCSSLwg6xmjyPG
W+ILQqRv9IadmTpSNI9I3WMoFjdBCkjxs3SpsoHt3zpa8PSpivyV+v3vGLhSYtOS58/BqP7Ry9sk
2hhHXPZYVRIuHLLDvTa5LDoe8P4IrDlmk9QIiAelqhBuh/wFN4puyALRdxndCvInFE+VzyUgVrmA
kAKhIXaxgVxaFHMllifUUpk3TwIHMtTcaKKv4AsVhODAF96Nxjmv+bLAshDRboEeIM6argOsOezv
j/PjCDCxZZxTdfzv1c+ndCNILV0xZPsw2yAQdESUclnqMKdcPy4KvgM/a44gH8qlWjtthSKaPGsO
11BJwrBnRDs8W7X/vsppNw821UhZvB016o6u+trhOt5+bE7jmYpHwuKxLLLuaaPTC79XEYpU4e5o
iu+6wkNwYfk/k4cp2EQD4kgBjqH/QmFBZTMu1VxqhuqK/ImRCZdO8MJr9XpdYK3TGox3QlLNRSBj
vBn3h64J+RFSL/zlVgkSxEkgLDNEc7xR8dZnqsWflgsWH+6qPp1pyiMX7Z8IDuTbcLacumJnwWCK
BA2PKXlaeHLQjZAil6p4Why10Kl+8SC2UHkfNTwSIWR0xfFA2wIN2JvugXZaqSnqebV9K+cALSy9
E/r7tocC9pO+W8Sw+fOKfOlkeaLdngBI0VBXAozaAeXBpRikf5+pqsHPbSqQWv4xeKqKUHLHcvWE
Y1pTkVKGDO4B4lMD1gIKTzzimrKpnsS0ga8+FM9+I0GDA5Orzq91e9KBLrktdMyldSvDRPWFfAu0
BEF6LnRyWBgkuHnRKoWIKTfMeSLnsWCeKl2X4xAqAYWmQ1QuM3Qub0yTGXwWx7ZRAOD8aF0z0Zue
QCpcAUr+tjZZv3jFpPO3f6/x/h9S0Cq95LUBwZd/52mCYcEpFuxU47TCldWmSydExaO7C8Qr8g4p
HageILhUI8+kidMCahNGKgQhKm3AfsR1RqiaFWNePebdrRrCcreFGRNWQyNRvphur1AcZJLADsB0
QEinmy75Tjw1uEK+T/pqROG7674Guy6N2iZEI0c02iV/pd5t3fEV6tbwQcH1+8If6GpoaMieQ7XS
XJtnvmr/DjkfyGmKzu43b3w3/+4l67JEOA+Kpe4zYOEk2dRjJv4QcKocrr37cO09h+DlWC1FZfRY
/FaVb7wnLIpx76E3It92g4FGuDEtoKQizdlufFpBS0EpEWy9WH2p3wX5bapzt6p195AeUj2nDaA6
KxTLr/e5UCs4pGfapa7tT+uIz0jl8HrzaWxa2WUCLuYRabL20QMyu7ZKK/veZv2hxlajOpFSTySj
Ofyswy1ULNb+HxrKkg57dakXEv2U+yA3rjx1u9p69ttb0b7MiHglleatq2SjrJSY5GVhSGlSiaLm
AhAdbExPVTWxwQPIAY8u1ni23yTTwp2XlyjZKdWywvZoBG1HpF2Y9b9klsj+oF3yKMRTfpeZb43V
7wFjak8mYEaJVhVuKDk2FouY7JQsFSVpNfCRIkc3tSsnYEX+++3V2h/SfaB366wjwBeFe0Rs4JeW
hlpZCIB8oSBgqIlF74S6EVWQqo9ogzUtWAM9T2uG/W8mmPzDjaOzlQ3IZ0dzFVHyq0BwoJK1Anks
roAESBT4TQyCE88EWeH1L5ajGxI0sK2USZDCScY7SIGxlJCsUwc5aC6ovhVDqXX55a6sgSP8CwtH
ZyYGkRlBmEhTTV4wVgSmpAXm/WINsRk4BsIRKeegRX0JkRNj/Ks0LCsktg6zBMYDbkl814XMv+no
/mlpIdYmJ8dKTdcL4jQULXFrHx4+ojVcc3m1rimwQTxBTuaLv2xYMtUPz2qfUK5jrpIX+Hh3d8+h
4C4RDEynV2QKi3lC7mb7uLrhDTkc0xP5Jwsip7Ozh5Tu6fHDIx5NKcGwIBbtifUhzKHn3wp9w395
hn8KN0Rf57iC31vwDHxfM3gR6H+8j3OdrrtvNyEPwdhYCAOxsf1/ZCqSfj/DV0+gXWRSsdGwWyd8
KyNUI/xTMmRSLzrXoDSCDN0H0ThNpsjh9BPkxkTz8isHSS9l0ly19rNGjtwXoW2jS9FKvZI0nEWh
xGU1CkuCJDNUuyB4h5CVjlAvm/ajKMuCqyWCXuF7IebqVB2ueN5XxHecerx9vHR++KbAEwRsWHAA
IGGm/bPlCinM6zb+D6QP6Rr0QiiSoPftPTFLzqmVt7nR66W+ZX/4tIdDapcu8damyU8fj70Lee0v
fsyzSh8Q0OMVy5hVZr/KpIBxrzzDjY+Ze6oqaxmsvYrmgSmSWXiH51JXDYBXB+agwf7Y8EqNnHWL
7h1Ou1rbOc/nyinMv91zUEweW6KNDzE/xhMfjO1EFuqHnqOC5e/Gcr1V+ySdjvo6jjBMXYIdAEAQ
tuEH4EfIHGw/6SosJZXBQ6SWgE+LFhgQtdoE6yv0nwa1OOyaoBMnPG6RuZK7zU3Otynzo7VJzQH1
FaeqRSoPFHAEfyVl5U5U1buDRFRiWOWgF9XYaZlftEQp23z01Bn0WyeV9jch7pFbI1dGYFDFP6Qr
xhwsYAa1CK0AEbCe8pO+tOmZxtPfYQ1gp8elU71GpXlK/4Xp8x4UpqduYVAkzdK9JeYTVZFv8wqd
3wd+xBMiWuhOo2qq/qJLsjo60HltSq3SEeoFYSJxDgmMV8FjStOpbDU5GVQ7hESU96LlGzLULiha
WpNufF2SagRfj4ga3/Qr4RBdEg5FPyvIukNqo2wRLWvdNqsnB6qFPOeqgxuTV+w7NxA3uF/QalJi
1leDpA5ldhqfhIOVbyqzLwnrH0Xjswm3jshytNZLu83kbpyhomSTgLYcOLmWxj9cy2ezdHDWgHz5
rPJSEANpXuv42A3blQmV/Er7E5IgxAwHxD9k6HUgWiUg4iJqnULWSK6dqlPjH2CQP1h2aIni1GE6
Wm9EO7YpBLdC0LhH+x4dtJVvcm/4SGJeCsHamJ4bfpV4oBSt3g7sLqeb9zrF9aJ/NaLzO76+Y+Pm
7m8h3C+nat06kXCH4/DSet+j+967EH1N2nvKLvfotQ3Rrz+h33n01/Xw7/JyChXrvbfNldO4i3D3
xMoxv5zdI/6cc22ROfTq3iEzRvS+jlcgpt5WiQwLjiGJ6gIsrVfD2m3tz9Xes8p87EnNhloINs4H
mBnM/tcyd4LeFKGro/OtQFYopoBPdHdw6h8d6+RjX017TZs5pK9UTdsVI1xhVmmgv2WlJskLr0iB
jXyKe269hpvs2F8ancus0TN7579SWuxc4npS7LzAxPcuw71fT1bUnzuVeWXOc9Wr/UC/F4oA/q8s
6EiKo0Zn718XG6q5+LUbr76yDugJEfzh7h9t8yxCtsK4jkvzz8wOy0a275H9hvloWYT56TW9JIiT
4qJ9puXlrtvAQPR2wQp3sEAxgI5a2GApnXVKUwrM194ELBUFUagWznYFD50Ooewdfx5t8xQ8y+Hm
42+r0erkPcgO0YGzh+PHru7sW8ndE0xCjIQQxcuqz1cl77zxdk+3RrQI0RUB253qDJ1Ddrn5mhdI
306sY91+wm5QdBoXr0Q8WoirG6geYVR0nlsKAEbXfHQOn6hw6b8+0XbVrL/C/bFV2bXXx7R4bO1L
dqUSli/NKtSg5LnWzfJxaLKQH4L1JLxVvcmlc727UOSZV4cO790UCMrfGeDi8gGf1F85WhnNAh7G
Ka6Ela21dvcRnd+uEZ28i1cLz8R/p+4TAuATcm23oNqiwsME3iU4GU4juvuN3r55ApFwb9bTNVMK
XniCpnJ6h2PmgIF4YFIa8bl9619aFyiUJVV+4jXaw8k1Q2p7IWE3rZSqYB8oQpBBwdsTYGfr7rzL
cOuX0i9EQqQdcC03MWID7hYV5E02Qd6AJmDMCO1RgwL+xd07BYVIojUFtehve5V/JApgnAq2fi2j
GYDpD/dN9u6swwt53m3ryj13gIU/rUZmtkstIy4nu9m6dRp+R5dhZWSOjACgQe/b2TYJ8d1H6wa+
Y4138/LwcToH4pOqiLnt9jsrBs9h5QAjplXsnoAUzw9/549VITW3t94fq0w2gEWgCLe2VSD7w1xO
P2T4Tk4ZtdbHCrJveLaenQLhIKA5ivEb54SmCijpmwcxNwHpLvpS779F5gYqMgfR8+anZhfvmjQn
1k3v0jl0jBHV0dX06Wy3Tg1wy2W+mq8B19TtfffZLbUwh73P9Ny5TJ/t63CV7p6tfdEGu3hus5rl
1L+Qj9UmFHqZ7e9/q0G59R19F6+skd179eS9terBe2rAW4DuhW1ElfZr2girnhkie4kWxj49OzDJ
geGIzq3VFBLYXQzE6v81sTzbEU1GV8AkENHdb0zGCp+2adYL6baB/Wztjsm3mD226frpnk1o6NJt
rXnEX6dZ3oh3VF+iT7Bpk5pHChVjCNfAxCYfpDK+CvmSHvypHokvh+d7kuOUR0KmGJYMs50zipFP
R1RPkG7pKOb9VwIHnP1ltkzz1QAvWc65KEZ+Ai2XQIh77VPSz2uE5lQ639uXGdrkMQSuEA9soZdd
ExsghQtsGn1I++1f7W//4B08EQfsvLOPags63kw5lA5jkZDohWtQLwXSskocQy9MMhiQn/zQrXXw
CnfrNdw9rOqwtqiSHF7ZH+LHnWVQshhiJUk7D6CuqzHaKWfMqwtMl9kkQp2cbbEPn517LaqXvFLF
KdUdkhgUIzHX1As+7h0hFSqHpHOA3dBYRCRPg8GyBuMREAkgMf0vZna+PdnnMjyi9h1QOQjYnXWF
8/Vtlwx7T115jrseNsjqPxwcMKwp+juFRW22Wlnvhn837WI12BI5z68vu1x0X+DS6YSh/3X4aNdJ
+xbtRsWuj5mvL0ghShYYRlCW1eltSl3sQDKNDPfbKhKNAIkgp2ZYBwzvsAi/NHJmnwgY1q19hE7l
Zj3aG1LUpmVkWzilgSuenMqxyULFqCXa/ETm6DRbR9fWPiiWrT2O+hhXhmr8F56J6QdNPJgjKhBY
nNqbvwIBR/+0tmpTA2+Z+l/Zqs8Kw/fLKmPR3vP6Ytu7fPIF9mW9iYqQ+AM7fsZvcyYNh2v6JCUw
3B2ta/ot65qddOoWdvhpYA/cG11GW7desB8Tm5XuX4M9U4fJxUsv4Hcy8u1U/U6U+GaTdCs2vvKg
MbyNXxf4GTcf61KwLheXO7FOb7G5t+/sGcqFFWTU9pvAgVIqfcrcvaI1oeuO7BxpXVqZ8GgZgSIq
IWXxetsn2GpN2+Sed+vcPq7n1b7fnBtpUDhYqWglBRaJYeEWYMsarUq66b86t+Y5uUYGxSDwHsN9
+9vbj2CxBPE4MINr+4sxah7CTVju7PxL3ygSK+1gZHm1zm2wfX/IbCaH/qFfgnHY8A+h0a9ztRwz
fRLzzY3upk8SzL0/vU36nDXG52QXngFQ42WSz/u7tgF0kVMKPp3J32FCRfDW3DThcS7YRVpve8Rg
6zojAiniw8o2mEPUSKG4BpjVY1wem0a7zt0WWSK+7qBMTElCenx729f5imAXSdn+k2bgon0r2q+C
9UW0wT9H++jd2kDYboZXL757dKs03xjHA6mDDCpgAJcAlwc7/+ze6BKKyv8K7UnvsXXKLxjOLZJg
rMKE5uPNcDc8AetzPIhBu69peXCnOMCZFqweCOsOyfkmwBBAIDTCAa7pF8JiWhhd963yrf0cPpiN
ADesFzxUULI3i2GRhEeP8TtpKZ0Ka/9juB3vF5ulaNpxvE/QcVwWcBED6K0PjniR5BzIPeAGPhE1
NIWsKa8s5ua+hWt1gO9yjCOGd7XtlVL+fq7YbxLPVyAg7+YmhfidSX60awemDOjCc+cw/ooR/9Sv
IRLI3utTeiCZsOn9Y6GTsplYB1hw1vYVAAcsgEXQi96Goecfds7xHDz6BeDjZly7uFvTrVX9QiXF
nTn2rmt/VfUgv+FMSz7uTPP7svet4wWzyAxvBEdc/G3viMfHohybycM7050ObJ8qBcxdNMujwOaX
nXO8HbJAGwsGcmc//K6sSvLtfuZgHQIwfjOT4RQTNE9eNvPu3H62JxEZxLAE9PfMYhEaGTXa8NI6
BMAQSZfAmWO41asHJmXVnRDyvrn/Hwf/esWsat17p+QVlVuQMCOUskdI1hgW4+dwMi+PAJRVOyVS
6gzJ2eoCKtE3Fs8hcKo34+c9x1LfwUDAFDm9b8APF1ifoCImt57JqiWXm72NTHfrrtr71tY/xZBs
OpUePhC9UfuQokiI+lfn1EfGhVTTt32It61GuI6O0T5dZUb4iFnRIkBo9ra/hazzFa9bb2/dQxy+
Z1qnYAu09pXU4mPG9IdUiI4fpGlLSQNH4BWXg3tyTr/geC/YVMPDcS8l3zYwlabhAT5PrkD82/u+
CVyzBMReOAIFfCWftTNiTXTLXv+6uPrreB80QhCs8YHF2Ac7HR4S41+Z010eO7iFWaVJZrjSZCZQ
k6OvFvTh3as43xFn4J79Y6uI94FkMqnlU2Q2lSOmLEQ5SPgFFidKaU8+Gb+Te0fQnXAHo1Mf9u/h
GYALyVZ42DdNM0IrIjSibXAFTGokG5r3LtQ+kZEAV+IeeMGreU/P6TO5dL7MuSnqE/u43mkk33jl
X5rP6WTtlEli/9uw1KXfCIxxpwK5EQNqdOlvFrsd2fxnXO2sWkXwxYcG5nHiTZo1dgA/OlOneGdh
Q2Xk3nk3b3DwlX1oEZ1PsG7BOpmWxvBNp1cPf/VvR7oV6RoqyfKpGxhfGo3btEC2V9EkrEJ5WInv
7V18noMAGBSbYD2bT8fslcblVHKX27DuvoJ61wS6XfWFKKVoznCe7iAj+bS+ARBquuzNdD8o+o3+
ETacWa1bwSazPBjd9xCgaLrhZqzn0hsjwK78e9MCUaMt+kWnCw3TrfLImFZcFotudQQklx5rSFIA
zJKw+PbeYCcCVl7SE0DQnnR9l6CchSW1+PdaXlhtB6xmKyzZw5pMzU49mSSs8o/Y6B1b27dNTAtJ
Kbe8wWleSNaY3rFZbjV6lR5stCE9FzFtoNRggK17hS4BTWufXryyZ9qlZikQHx3yyPGbjpRXF0Ja
j3gxKieFoO5VGAiNiIlFTdFsX2JYSKJ1um8d4mNz0qonm3Ztaz1HIEg6hdZhzJl9+oe0ODSR0OIH
1ORaVHmiYwBkMhREvQ6ok6WlT9sqdQaYxCCwCFat65CmKnr0SbkcASbV5/B5QA9P8r4DWBjwBZ3i
YBKAvyJegL+Gd9h/zfhsQPeDarqhKFEY1OkaojXllOqWM1jHql9ySNK20yreuvTxH64zFuu/WlpL
620DKGc529DdVWF8TryK/wXu8Yazex/jXAYbjCaNrW3GP30MB4SWDOi+8CYRvAuk1l6GBrn2j8yB
W6Q9rpzW6a0AGuwdaXejqulV3QsLI7ewnh4GyO4BSq+0t+E6/ORYFPXc7qjoULcnr0brAElGrPMW
4isCQpKoCFD3q6FB7yrlsKpTcb8AW8rAP+o80t5nV05uHTwHIRP9qPgY1FHGJ/oKSHOR0FrVHYmM
PEXBe1sC6MLHOszuL7vq7hEw22OfPsGNjF0xwByBdKunFxeN+NYrMoJKZmSXAf0rqNd840/nODuA
dD33qq0bIhdU+XbObYGvRKHNTGgwcBsJftRlcc2YgGgVN7b27eFgwrej/ag03f6dMyqLK+sx5sEM
OKkjBbfhdlboVJv3qJAdl592vVfo3JFL8M1E/lItbSA7gWRFJr+J6Ow729fRaIOQzSrRzwmaIGiA
ib5N6YjBVfyke2hSCVKgH8fwUOxtvygpnO0DqJNteDU46qhERRFCLOytc/84AOZvwYWWKBIDW+f+
ADdKsIA3ValBp9Orw2LE8kSqFMPrb5OXsyKBhhvBFR3djvaBOhVd9w9UpmDhy5MeLGccpBrDiiSc
wiKXfQR4BnfnaldaR7ibe1eINLlb43N2BAv/7Lymk7SWmdfA/CNmVOVxR/EIuXkkeHCOqaMTgnEY
pnX5u2Nqu/tpw36xNLE645FtnWfR3eCQ464WaEkJi1+nwhQkLrpbFyKvDNkyVfhi5se9vTVx0C6t
+/BMqXlYGVIIqw0pe7Z5Qy0mQTF+jHddpGizVy4WDBjVXw1ro0+6SigZgW/ms75DSq3Mcz6nNPr8
cQWLtAecwgetFnXPiJAZdU60pLnHZJ1U29+oCF4aFxvfeUOWCkTLWA5Y8urw1m90RxHg2q6Hpl9t
T5rP6Bwz3pol7+NtWrRPJK/WCj2lifeMT34lPoNl2oQXhNo3/SMDAqoE9GyQRqO9IJb6HzChkDjG
Lmc3p9B80vyxpuLuVvzLvzsug+Hfys5nFVRHbyZr3XqAxoDWA+yVqn3YjCfhHSag4n+a66Q8x27c
FrvVcN0Y45LdSHlR2vgHMnS8WeKJkTCPL+PT+DM+zyum/YYUnBCbHs2H9WFGVhKDtj7gA+hVgF9v
0OrokyV9Xp0qTClA28iHoG5JkTa8yvKb/67/yDUYckAvFX9NkE3Sr33v7zHquxnuuIenbv7bdh4p
V2Z5+oi18Bs++u/ZO64zAxgz+JNESsMD8k4bvwDnL0wMNdb5YrKePv4+nV1fiHPuBisOo/CwqLNU
3kb3eJVSFe2grUNIwNB112FbJCNd9bz2ZnBfxDEtA6lyAcDn6QWgWEdn+U+JcDwTRq8YoKDVGzQc
SnXzlFepDUHkazApCKJA/wGMiHMlHlBrn83UG9OjzkKlRVB4MWH0qCXmrx2Ll1bN4WSHwFEC9uwB
G1UJ4WQ5rQHNOzQ7iKsUpk+RC4JEgbeD8e+p0EifMv9+bcdpqk8XZQanI4CmzgjkMwVUETqkc5rT
B5zNCRYg2pDVayBKrANkIGma9SlQwaeqDvklr8x5RninoMmqUOb8QHTWQ6ECFRt7gVRCtVZBPnVQ
LF086jPJA7BJTFUEQrAMcBD8z/Gw4lVt2F1hffhD2G6xo3GLvVAs07veHE98d0Q+fOCjuGq46XCL
gC5tz5D6/AOIgzgERWA+lmoTjdq0fvRy+DW1UGBEuigNnTWV4xkvDAdQGV+4sVxYJXkgEg8XHAXv
H7cAaQqSAQcqOCSucNistkduc6Q+9AWt50rMUHTLpSWQ0aEkxx8A5jrsVwW03yWekU2jtCAx3LxZ
nE/+VaxpE4/49PyS6++q0ApM9tt+16rbXfzrLvKbOlt0Or/+sR7MDB11lMPrCA0ShdmcE/nRUr/3
G6lCFTHp209AWcNzV0aZjkvdRAdRtPbNacZdzEagHiEkpt6nguKC8uooyaIMfygtWEnD1+kJq40i
X/SxYMP3OwJYQ8Fj+s2NPeyAL6b9VX3mJWwapcX/IzMneSOHBqMQJ2asAt1vq4C5kma4aG9EwiUy
CCEZf/gkAYwYjYxrIel7P1aAmW7meNYaSxxdGmhgZ4UGIiDojlW2OUKDIDJDHABCHWC5rXmQRdRD
J1Ym+t95Ps92VhApo0aZNJhXXcP7b6gz2BkWaxttTGapEnp/jApt41z1hA4hwJwIOPVF+CBC4RQi
0TmleF6pWyaYHWAP1bKLFrcaQJhf44bzR23snFH0Yy3tcbyCwfF/9huNnBy/Mtc1vHiljIfsAC1K
7D9m1KHhHmtGcovh16BtH7IjzYXFf7dVpecO6t0XhzQD408jgOZYwAuC7HZFSeL/e1OLfzik63iK
FBDMC9qJXqqhJnQE56CSPqAkuwOS9ONMNLRViKbQzRV45Rs5ygj8Pn/52s1hzmXpC5oqzC7kADou
3wXcL9VMDZ7pdArJS5ZxyTidwY8HEieGvspzgDahL05hM2m45fBNxiG8xriufFFWIakOylYwqbyZ
kGBI0CYBTyVcfoJZ79IH5+sSKQHjxz0BVlMUizqtl6oUn+tY4TORBpCaXSQ2xysA9ByNGhdJpgk2
J/Y7FXHFxCMW47Vdoy1TElR4JIkgTOBICRl/4FLB2n4At9mNeyUkGoJEusHAJmcAFzFi5KwASMCK
kltG3VZmKIQo3S4mjBeAFsVNIl0jMAW70Z65xxrWsC3NgE1htmD5wZKNewwnTKkGEb++PfiWeiEE
mQK7kKxjxCN62xIjad5EMNOnCbCnthLtdTab0YDWW/iwOTBfETC0sFTMdpmG0ctJhs0h01isIGps
5emra4xFvDE0o2IE/IB3NYfuNGom0HAsIIPhtgNGTripUdZHCG/CcEAl04mAVUw/Djnqolv1JOKa
2O7o7b5dmjymBYcxQ/oNrMfbbrQIqV2rhDp7+Iye0YSG27Lz7ZZx7m+eHssOfHBVZz8sdjf+NbjG
Xxy/sDqvzotEL4wOmMFigeLAzrmNLj4348THZRX54sE/bsBaCM27bpNQvMDSuqYX7DvcjEEpQ8K9
ZxiAoPKIPhkYJZICkAarr5oxQuRRHIr/sBhA4QCiSvUoKD7Jlp/SEyPojVwZkAFjiGQeAweqgoUo
D2TQcBzpai2gA/ZrCVXpfhMDcgN3JeyVqAtU0DepxQv4dKEqDdMnftsmQBq1NxmcKOL0CPPIn42O
ox8UQOA6ALncTslD/bj5wf6DhyQ/Dpioxfqe1mneC0oH6xYs+TGNNUbExRTCitLFZ64CZem8iHo6
WOvzcOeXR1KaY9qNyiP9pkfNu3ss1kmcvetw09/0AYF0pXJSxn7xY7WDj7TpX4fPgKd2xIbUuOp4
Vmtv11dPDbTV/FbNcdTsyCXPWR3hxSv96k3COyIe4a7PbzUawHMo+Zl5rbzKgtwgoeaRF+Dg5pO+
LpJg35/QU8G7u2WaMYe7BYEDn4MFgPKSnzQA/r/q1DvVF3sj3g6qHWjbho3uWj6gAaOUkRBAcEiJ
PoeD7nBw+Ihbntv1G0QpxEJ1LA7MhjB3vjGMYQ96Goh7h80yjj2L5HrQaDFLZOqkH6VVk38LrhE1
kOA+2/W5SMEh7wIQpb92JpZpkaVgA7o4EYtcwp7hOqF/mjRkDtU/LA4LstdC2ryhRM4XBFw5tY4I
UP/zCk94OPzFzVcmd7EA5SMX7mCHkOBA5WLxgWsy79KE5+JylroIOrQJj11DSGx5j7Tg5MsP6OoT
POcn1gF8TwiO+I12CX3Yz1Fj9NAtkStFcBR8pzkcy3Qay1UVcuUAd6hWq6OHmRJgW+TcRDV8AxNE
8M70+vkxoiM7JG08OJyWsysCP7wnK2yPZ/woVyvs9bDUhIuQM/IepQRm8LKdAI6xQ9gLAdr3IH+X
74CRFYpWy+TWA1DVGwPn0//cQ8st7qwdTuh7vi2f5Y11QA0u2zjn1sZDUwIqJkeETOQXz/au/avA
FYab9rH1uVtH5ZFXnvjHt4sGzMO/TYW5W/Cinmg4S9UJPxaJWv9s60vbDtzDxtvwNr1BL3zRCr21
a73VPa9Fbimt/5wLNS0rqHhLuYMpvHw6dZqohRnfk3UyAn2V/BUdfWS7qGS7J3c+gYlIMPc9vQwv
W8I8xz8SzQiA0PMHcfohvm/5HElrlMjLXlCP1Rd/JMAwvGJnMzRIxdTgV6/wpX5n1S/l7Jg9w6v0
qm7V3Q0/xPzzel7OXFPOPPPCyfTdodEq77VW/HJ3WlARwyWmPTeoerKyy8eSj8SW3e3slm2tPhQl
OAFFF1RdCYKmzJbHuUz/nl5AxdIi0MCrqeGytf5aA6I3nltSf8gbJ2W52urUxjHWGie8vjbcuFwD
GneZniproBIvyh6sjSL2kh9YpTgOlJPLq11BLyv0uqhHKWna6s1Ci5X886YrSmN1amlDyYfOK3oJ
+C5oPtgID/GwI+QXDXJaD9f8J9QmPnz0OxaSqDUQQ7upmMmko7OZvr0zlJLnZp7oIg0DQ0Mbikma
xQAavDlrCQmZbdAyT+/iqvZcQDVIFWRR5asbXrpUA5WsNXqOdrrsJ/0spZzo6LrifeKEZ2vLXorK
b21Nkyw721xRXfflXIzmKVgazpqAb54uM7z9ZuJGL0tNrHDCybtMg+WAsJUnxAAup3JM5EPEGojU
FD7lsdzw2Yxvs3HviHwOrGJEkgotgUXpoqnnQaPVbH8ioChoQV8ZbgX/6u0Zkd/M8Pb4AwhTkWjq
otswZHAO6/AA0I8aFEd6PMxYr7b+1qeJj3FEJf1Xo5dPzi3lemh72fHVSRk1IrrTcOWROludF9Q1
sO2jmUyoin4PU1rm3INztVewXxVtoGjuxzlbl/DYfU5Xo7IHtGlep+UgXNkmgxJ9M2Sr9DixjEjP
6DnmD9uKnfw2UT+WgoKsBF15/ak0XKjnWFfb3lOy4I9ovuptJ09vZKzzyRN+wtZk8pELHg/Tacnp
3/2I91l1TwyzVGmYGvr0t3+3j8QVdx8Plq2vh+m06BacUSMqOP3/3KaGL5zrKJr2+/tIh6OX//wp
XFz+dGVnOhJIshkhULX1qeHoRbSm5biBHM3ADFvrFKp4YqM+KW0OSmyz7Oo5+DgjPLqdw/uZrsxj
5vNScxpTebZLwZl3/z8GmKvX+W8A6QuB+L5J9oGSkjyO37btiWIBXkkJqAxMGJ/TZZCmDWc+YITy
FmGB/wZCU0hOUmMffKhM0cUdBBkcZvIUBcE9hcLgLkk+YG9IZuIFUaGMaoju6aMYwXB9AjD6S7MM
X7Roc3YvR7xl/PhwRgknwuSAvrJFDuHt8J8xD7sfiQ5mTpbB5ZkgdDnQ/iVmhKANtBJ5cD4em576
hcCBud9mibayHNQKDdsvZv3hI+ETUOcZWSXWI5qESbFr8fsxPSh8uGdiMhD0WziSH3Jd/DlnJNme
tFWV03JaISd+GBiZHrEkfxXKjRu01eg8vwblW9dAg7F6WO4GhWO8InWOb3HqnEmWbUvNysqtonts
eI1V93SMD8ttCcFc8uLl7uTdBhJw2jsDEwoL4QdwRttPgEaAUygQqnxXSupIf9UcFqeO0ZTIQSXM
m8dbskJC1GhFe1kr5qHRYQjMPqL+v9pcVsiuT6wxdXvw7gDG4Q6uQ83TFMr+dA4lLcufE8/RFp2n
zAlUFoJ0vsWwsWAYkITwfZ7WnDRdzvk943YILHO2YVHc2nG6tAv6KAXeW3ISETFGxkqbfllSaB6P
uLd2oLnQ70f9PiP960411adbiyzVDquZHRxiFMxoMip5mfhq/2DATgOYYbK5mLBNa05lE7Myx/BW
wlswV5C7x6oyhZdHXwN+/iDkTeUQrLx5gw5gln+EhG4kSSgbcbHQFUJ0iHekBn3JyxyD5FaTF/X3
+QS0nGwfCxfs3/OGw64YqpGSLHDaB6C99zY9/ByThmI/4IQ5/p1DzPzGuCRHN+J0EqXdlvD72YTi
WUbyLT94WD2h7GA2am3UBGFV1MocD+YgkB5MqDmzTInHjxZJBjazEeEuZS/mg1gjnUSaFqb/JqPh
GbERX0jLD9csm4nhPUd1yiu0GTQp7FLKjgUwi81w7cPQg5VmfzRKg17h/2kGMLBb6eBkhFUSGCHJ
z1tc5vCgHbrFj7hBlZlHyM4gG9n29zQCr4A/GXhXCy52cO5Lf0kWZ00l+2pf2lccK5la2LAhIuQ6
9LOIiSuU1gHgYTk+Rs+WyLL7KBBi98AkjEvWGcMmewv8jrECvsGTtZU9xEhUrX/DDokRGhX9UQSu
HzoDXnXGJss0Nolsl1zDZZTJSKu7O1024TVKoileS4YpMq2Ui1iAqntJXnc+z30fnD+GohHKj5HV
FFWmQFwUcmT/D44WDp2IDoeDorG8kH9dOvekQKpe7RbYampvZBXpL0iaJFigt3xAodyBeQqLHUXi
TzjiTfVZjBL8gQTHCl74JeVLrR7BMsPMLufNJgMm4+AQT0DZpBXPA97aHI6aCe7YksmpjONACYS/
v5SxlvAvyypwe8kNxSeTtgLJio2LW42DMB6j8TL+MZR2ez0aTIk7laH7e4jVFNSQy2WJSf4irTKX
0aWRImLoFqz+1c7XNT5EzzMNedcfwLplypjEA0FERDA72Inlj5AuIXAYz9Q1SOoXWxAAkuT+Lgd/
DxcDvUnkcN0djHTuspBCIYeDw9jLMx6i7gdR5c3YE92LJF1xV5Wd/qVr7qG+N0jDkFVRxk0bBAB/
zMzcteTWozhMV66OTTlF5Vny5EwZ50/vUezxU4rQJ/wcU71YHzHjaAhT1BecEwaT3RlDA40TRbWd
CSi/ppAawdkpjMWWdHUawTX32MWPJAWk3YlJVsYqFzt1t9St47LLMD2CMmFrsoddCTUalGtYmglp
mB4A79x+RucKaZn/EXVezYlzzRb+RaoCCZC4VSKDwZjgG4pgECJLgBC//jxLzHu+wuOZsQkKe3dY
vXr1C2B6rl77KcGfghE0A9kHuu7/AvR2e/kK6g2eTVTO/VkWLS9zuli+RrFfLI8i0vws4sgF+vkG
vMOCD9ssuzbdMdoGhYat9PS44QeET2V85PJx+liXrW6xLgxlDsDLCdmL7nUPDIPUcWDol8qBCpNV
BPzS7BUIy93na5x6pHNgXWNRRH8JD1iu3PxfnLjEnYj8J5NNGWcj66alrMXAWuYd7JBVoWBfnw9r
taAfFy9hXJdbbk1qCDfgBedX0qCjhzEWqPuz1Ib5Rql3zwXFlsNXLbiklZG0pTh+/JS4pQgDq+ts
tmGP6yVbRefYlaJFH6XU7roFZsEXXT0g62c6+m8+xDla9rV3qYlyT/SYExsq/kx4EHBBDHdpccTk
IzlUOC9uWXAJL+G9cW/EbbNzB//pwBgcENnBh9ZjD3+04rinSjMDwKMRAvoipVBXDnZ7COPgyCMO
Ks3yX6VZaZ58St+sFg6Zt1AmLKLPxedz+ClieF7SO/ingUwu0TTLp05wvOAwLUJiDhQiNnH2IOnJ
vPGnd0bHYE98AHd1uvMfGOIG0TwEnqzJyK0Gc1vgZ0sHbMEydjxNfrt2yXklum3myKIoA3MawrVU
agIRBYkQ068y3wl6Qrd4qvi2EFD4T+Fpzw6XIKXGOtyQC0CmiDZ+DTtBsIIuWj1gOxZwirAM3OuT
CbTK49Q8ou44+krEFeGhXqBP2xBmg94gcF/6XejdputOnXcahBt3jSbUE+XtGQvqM8z9TWcaoi4o
dKv1tUwvPaSRsSQ7S5NsqXhP7T4vX2eoZnRE+Fit8MpJ2Q0md5rKHNvMhNZ4HSJg5+ce5qMLnHaJ
18voqEVQur8RjVCajDCGbcKkcHsAk5pVTVfgsMQDpS6YaAACpX+zaA82pDClXwYkeCYEd4yuHk7/
44A18Crmzr96cXDvxcOEP/ee2fystKRx7x0GJl5rYHZSRV6lzvnn+FMjnpga82yKvmVj970PS51S
J4Y3C4MMPcJH59gzWntYzeLqg6nwjDob7AERRDP/3uiNqLVI54N4GWpbMo+qOigqVs69GGrUyQpV
BcHthwKQV2+/WpDoGxwJ0NaVEBSv91DVRfbi01GuSYNKTJ/kFrqaikqBLrztzh/OBA4xEQeTgnX+
Ba7/GIhza5Yzpebjcxh8o9Z4GuOXNK9qHWLlqQIJjTOopUg36OCpdKJqhNryxW7Rol0VVQDJrWPn
5YI+x/Vpbpd0gcQX/knlMspAcJkSCOUE8h4fQxXDhDOaCQhNieiBgHizufpGE4IXGgY5Cx49XIoN
goGF7Rfa1XpbHoLBKJSikqK2cb6h1kgRR/IkXyD7jfXJO1CYq3zZwb6xb4gWJPWOXZsZkEWnsb2S
3AETK5BtSWnpk9BZBSaO1vbx67NR1JOhIp7gcQmuqFVNzbtq2993lBrpLv77I+EjKREC4tGfx3si
+DG8/Fzo/LA60oqlW41nlGkBVmt1qX3uCkpAKhTgK+L/uo8fqEGwU9xF56Fx25rw/GI8pLKKBSZn
B+lfLjAnf0aFvY4DTdhYNQR2BNOJT39ukLYUEt4zdc2qZghdCV+ju1NCT0d/QxtDPEBaFB/whNDi
08kvXQL76AHClS2vfvSec24ycRF3Hn2bE5eCqAPFacSupXawctpakDIGxZgG2AO0pOGSCE00o+oD
u2pKGQvxg3GueDU3U03Lnxv5qckJ/BrMfjsq/BHfwxCYFKsU16jaLmx4bm5Rel1zx1Fqcbr8g1ZO
SnCykrawXwHQ3GyeLywbkJeC0x5uWhnlCx2uNqNKCrocnw2hxBooLDS+932JvcoMabN9ZnGPqdVq
rem9GPvCJo4GjJJdqcariR0si2JTKw3mZIqNm0/UnVfbmjRLF2JvMKlVw5U5wA2clu+wjPaSHrv+
uVsbptg/RUkfOKAWQEolxXgB1+NCCH3C488ufNAt9mguSKv0kLRkAXSCC2noKeofRIeaCIi6Lze7
5EkE4IXii4wNIWaBGygPYhnB6ouUZCqFBFDj36Ae5HyK0xSh6CLQEI6dlh4FhmRVhCZFD0tK5U8r
5r9YZgZEPaJxr6gwUsGDyYiMCUXFYotKl1xYu0B+7U5KEjy4R0DyInTonhNoUwQk+rZCzFIR8nDf
EfInFAa2IEfdDInzBSIVqTE0DGWrSvQeCoqISxRSaRXKDNVxH5Li+CxvglPdyrI7mIFGEjaxpgiZ
9HSdI/sYKdIa4lh6AStSFfHVioNvjifNjkwY4/aKnwMU1qk8Aa1KWeSzephLw6d9avhaV9pQWl3/
+wmdkB4qzZ/qvkN9nLFQPLjYXHNyG8sD8VqWfMJYQqN52tU/LI9ScjYA17NI/8j4AZCU7gpJ0ccj
whLqeAXUcDITkhC14+hqFGfGPht/onSzLYCqGJmjoFENQkevCQpE1Ec2/EDrT5tbg3MEe9JEX0cw
go4SrINUSHQy1y+jeAdtFyUHMGcVlkqI5rNYoHYRd0rKliyDJEQ+QkJq+85tVCYtETQkbXO7yX6X
IMiKuWF6t95Mq4usJOXVVqhrRyBMsZeKCRUSKB6qeejHdL8M8HHBgl44TSPQEOUKrK9j67EttRc9
FQjgn+s5HBTYS4d/IA+Mi9Xf54vLl3YJgmbNjEmtuhoHVtFwWIKMsieR3IfgPUozCiMr9EfwvBqp
OlsQC8JexYfcDCLlb3k4HZcWXuZxHYVfk9B7OeUSYUcw83nlA0zoSLSo/lDFi/qZ1i5jOHlAOudf
31uS5ume5yHDYPGOnSFAleotD6bHft5T6fWn4qLvpeancIC1Dz9owqOAZRhzQ05HFiLKwWeVaaXp
3ZjYMNnw1sW6p2iglYxUY3G9tVdZMSrPf0pgqnOtVmCN2pTaUh/jplxFeYgS3x65DJmwDFZV2g3K
ObWx3iFVeW0srYVfch4NliKIO2poD1o/jVsRRai+R6eRB9NFU7O417B9ikJdUfUT5YwvGQfxzFbY
f3mAz0OTVRuN6dubNorpDTxrPCjeYfArOppWIvkZq4uwR8cuAy4epGKoIhj6b2vIDSpgFUj5MWkS
spC4UlrsYInFKWavcyRvJGcoazLV9PPHGH00y6VVrhExREbIXaOfQUAuZg+eoKfvZT5BW1YBEfoU
xefroGQvdfIKWgoSnPSfOETVDP9dPewuG1Mr/Ub3AnNghp8LLv6d7u4GEE6LymDxfp/d7o9WlgAw
wRxFKqqTqnN5FM59CqwDkFtoH8XNlmPUR8tG6wQ/bq44VUZ+aUowFBP5PJVrKaQKB+Eufl6gUmYx
7RHTzrlDLxgjoIXB1CkO5Gt1JUFQ0M/1q7MbPk+jqTSgSli2zkuwnFLmdwhIpzOkO02Rjs4Psiq7
XdGzqHgpvJFPBCzUWRdPR8vfstfYZfWuf+LgGvkaTbiCmV8ICC56FbQsqckNyCJ6KQUoZUUg+LiN
4WYreFFJbw4K/pmSgzXtCF6IAqGFQOYMD4SwASDMZm6yt+nSCLfDffgNj5HrD7yZgT9ttwpg5Z/I
FovKiAK0wlFxl3Szjl5UDNNVcVXWRvZFqRG1zVZhpQJN6aKBeKT1q/uXa3IRCf+ET9joLn+ydA2i
+WBsAit4s+/dYE8iSg+8LI8sTmEz+OW1QWEEy6XsmipJW3gThsDxjBAkD6MVA3cDSIOYsWJW3Dld
TfoffSOMGlEDo8KTaLkMNlFjo0uESaAmtlKdUpuRXJUlUXbRZ5Pbl/Xg/8yrnCZiZIkiMAJfgeAp
KuRnDTJdRByCNcE7XAaWnehYhNgsRCauaTIzTD2wSWEE/QQ+DRMx+SRFDP/RtrT2Xh19x3XI1bEc
sCwE3PogxRR6L5ZtcXiyR1gxoV6/ME5RMZk2zu58PmV6jJ6gV+nJmnKneO5zLIjM8nn6nYZOyzZS
DwQL/DA5R+jgwIzg9UgGdNj1SADGjJeHBvFHj+4FhgFaR1AFJPo3kkCsXkfAI6Vn8TzICzhoDp4F
DHvzGWYel1eXUPuPA2L3adMZBQnTbNnBe0R+j77JC7IaH1GMWdUhSz5ZaRkjExDMs6CC0VaBtpY6
BQzSNyVxcE2K7Kg4NZ0gU6YhNqy0hyT+zLwE+oRoHvnK2XOSAAZp+udD+FvgKB0N1IW1Ymkw/Y7R
w/vP53383rWgDLA/fIc6ulqNtYVZVgdgJD1qow9KIqf2mFIVo6DQMzZpUysNUiKnr/hcYY28iuJc
Y/zxqvLE7C5VSkDuChgJjta0DzlTuqFnNhgkgQZcg6bVoqKhSn+BvYDB9FWYEJSlYqpF9JIXI0+Y
JY83+PwBr+gqZIsI9ZBlBFal6UQsOboeiO6RU8Eu6zLJmkv8RBdNISVDyUFRPume1ZEjKyxloFGt
BjPA6YiiWYvvwe738hM73FWRbETj0a//n0VU5VJ1oBN9GSMoLKJ19RQn38lpRWdUbsP611rVSi3W
vBzXu3AutcLlKLNWJ4kGuizgSJ2WcsIffWWdmd0R0U+6ZJKjVg8a/nqJNCCj8Bhgx/+QIaGmnxXM
gCcJhSKprKhKFwlDEWgI39LccCTiAQoFFUYUwJW9qq9FwyXpn8K2q06JmDTRLjEGEPqssy3iIkVY
oTIa/QEm4U4XjgxU9xDmRGBYRmIb2S/9UZykYtOCnEXxEi7QYwwE7tAa32hv002rcWrIZZK+35AA
Yxey4bQtlObDKuIBRYmBwc+OpiN/drRGs8mLf/hTDhsFTn8gRiZSdPROiiq3bz879UAtNxW2kVIY
bctiVZDpmsH1q4qipraLgtHPA6jVM0dX/zWg84cLqVzs+EU+thXRIgPyU0QhvUbFznn7waPcOnVK
v8rgL/RoCXsT9vEBB98Afsq5tEwVxrBlp4yIp6dS6xJZTsxAHGEKP5KdO9hMjx8tQ5h/RaDyai5a
+79ncRl0Kf6zCKLI1igZZ0hPPRBHlXylKkNiy+qP1KpvLY200wMMMHx6Vy6G7SUFY/IRxnDC1EW1
GLylRrU+krZ8njudrhHFagG+oCLKNaQLuUVP1x+dfzxekFilKJqiuictN/REudTlMgDouzNeyfN9
8HVC0xupFdKfPVrsmFZinFz6GxDXhyf3wrpqtlOKfaXpiNsdcQtpbYVgmfr1RkQD24telFej1qw1
z0EGCv3i/NCyIsr8PNh9LZNW6lrrf4OrLwgFvgu5QE2qSnsXMpC2tZI29udgaapBWO6FT8ggR8LU
0hwrJp00b0NN9rAl0HRD6T7rPV6MaLzQeVln5xHW3Tw0hz9S6znL5FIk8EJ0VCsVg+kOWGtS4vmg
QE8immoI+iVIScDSHeVX1eBlf3iEpGtySweujTCmy8+eOI0VH/noJhYTquXLCnyCHSGzpgFYdbBf
aUHBLlP/ecZpiKNZiOTZnWqnQjexRlDR0k9VcEtr7/WpBl9ak+inri2T+XOzx51tSqjlbqNNNFdI
rVHQaf8ySsbXcaK2cuRj+E7D6gPhXQrw5PwoH1GqJkJAf5gm2u0RtieIIsU/FP/xYQv3VHN34I17
DxH8c/F1pZKzcPlVZWtuedUzCl6Rj2rRotTbHVoZfZEgxjhMrsPoQleh+gr5j35afAG2QEy6k/yB
SRxdRHGsQYVevBptjHAFxwvcmPxCgr4KagQRwyBN90wpAtkF6AmfB1g4sSGZpnA0PQRI3tO5XZvk
tPKze2ruAi2T2XN2n+0nu+V7Vl0nkX9Yvh7eAUXYm/cs/nGDkOd4n+9PyyuRd9Xdd/G1iJtG2TUR
ycndetl9rp/r0/a5Prjm8FF1d2inqHm5zB3PXYs4/aF/0IS++EuhrNL7xVQXOtDnZR6X1W3l9Ktf
dYLWBQ2jWcdoIcXRidqf8omqHwk1WT12Xi00/Uq4KPg05YISRO9ZQ/Xa6sR0VUlJhqqT2IT5oRXQ
HcxDREA6cskrDV/Q1PlnEctiQxI4e/VWupLLJQlVaJC7GmCvEBZonAqN4UNE4GeqFlMMJQwY6gbI
E0AMEG/r6JECwOml4ASwMYEOpbRd+cCv0pmTqzrADgEdEv5/1kI2g95rtHnF1VN9Tu5PWZdQBUHO
yH33BZ5ovf7jns+IuQSZ6Z11V1fEYgqAS54m7GXIp35AJZzZb6dzaYIc/a4ib3ANyWuFqilrBNXz
cXH0KbM67qAm23bfCqD/w1oq0CrF2cpolHi8CKI+o82ltiqgcdYZTvTZwp6IWvUAWcfujVEARQVS
cmwaCKRN/6HlA86SA0Vos8ktCM5U9KIkVkAUQQq5EuKCnDD9n2MdpNMgxSK80ud8QnwhwTVyMRzY
ErXQtlAfnaueodqD+sc/Kdzn2BwUvYqShXAtDqjIjlWmoW8FhOUM+EIPLJ5NSR4XUqDPR6FUbk83
h8502oYRpAahUJK9KgjCRMWC4XQXbS6QCsFANzddBMEPYjl9vIGeIyBbpaX/6ERK+E798PcXwwrE
QPYsQ3vogECq3UQvpJUAOdlP3qHQCVSBUGqExW+M1nuVChz/a12n8aMx7xLRvxtwnruN1ghc4gTx
mLyj6BkQ++AZMB2dHtxyY9EsomoU2tWwpmEKH/BTAPAHOChzmERnoHRo6LOOdBcEq49XIgkTsmDS
K94sA3dKGpwviv0tLcuVEnONfxSEaqFXrHAOhGJCCkzDvq77J2jVzVcUGvtQsKnOrAHExc8uOG6s
PTljVQ+rjXtQGbxw8mQ8ReB8D648HmESUDGfzhVjSn0XHB3m2FQlW3Up0NSfoBSf0Qwj1pF4Im/G
SZQGTw2VGKDX7gmAl+aioHZaEKQvUWhMSKeX0Tn7obpS9u0EpfzfKrWW7I8+/UIS/EGeonmMjEtk
EphcmuWr+kQzlBwJp3VnK1hNLQ5Fp2qS0jpXZqKoFN1RlsOD0EurC2xdG1UF9H9tcaSbpFa/hJ4Q
M36BsFj7bF3yN5pQPm9JXgJqTOKlLSxo5jGMJe1anULHLjtu/H1q1zC8LIFu3k8oCK6vEAveXoxt
HFcfnrG+9Bl1Q9nlKLG+LU4qJxvBxXWdSTw7tUs/D6TT0I+l/fyvShj/HX8fhruhtXPNr/yr+nvf
udFqMYZa3ze7aMgENfR21lWSwD0s9gY6vebE3HnVFU2qKTQJbAhDHRzXwvhOzK3TSLpVdu3JR6Bv
+9gys+brkLqvtfOLXtcGVQMyoNvqnbZLV09OECLOmHlXPyipBKV+NkzwV3hJnG19dkGgcHubHPp4
TibYyHH/2auyTvTwZmBOE4EP6/21Y6yY03CYnoaLIkKcZiu44w7t3H8G7OyMioWPI7AZsXvwztTU
gUyjpkmbMJ6Fjl80E+jH6Dk/FxSI6zOGOH1HG5RNGIpTQ7Fs1y8PMpYabjSPvFLmH8fxVzJHunPn
2atTzXMsFD7vq3SY/RHtEIaloOSwKV9cpeMcJSAKQISr8D4cN8OarcpdqnwHZsyXGLb8/DaZPQMd
gbs5u49tzv+6tsdIR2VuXnLTFPkhv4yyHZ08+Bg0mggRYA16Fip7lnvOvDfKVoZ7XZdy9EjS1E2Q
dK4hvGyvs4k12y13E4uWmNuEaVYWFPZbK45+MtjQpHch/fdVGIqn0Q6xo+dwj5l9hKS5Q7Y2/dh1
FIVvjQqtHqgPQIa606Lhv+iS12vURvJcoSxEU3DF3TFMFfYDU8JXBroywMjjF8oXCYOwIF33XgPn
h/JdNQ+dhFubL83lfcBF0DyrHX1S3IGN8QhfKweiOrcmoyfaPfyVSHP69yk79O/WLk/vB6/0c1vW
vys9Ru6h7BfsGEuBYO7B3adeQiA+rQyPXRvxu/oARYSFm42O8HhnpZ9oLdz/Oj+GCBoYMzH5oy74
PYtqhMz4kCRxS7DjDOMx03z6NFL3z18OHPIjenuUMaEdWHj5yUHXs1XvRo1THhBEESXanQcSS0zl
Q/4ArZa/dPjoo6z2IMKie7jqsmWJi8qbBwNk4DdDA8KLOWF88KzYS2NYRp75t5jwizJS4yApLAUY
0T/mD0JsaQ6wUUWM9auCxgs8Nat3527P0BdAdQL5xjQ4mG1iWZ57vmpuaRm9jxzRbu9ESMpsBMvj
06/rXZ9xOCU14O84HgoNWIF5gs4AEWiCIPTh5EbcaEJcRgY8vHzLRSWGO2wPS8vyKltq8Tx5yc7k
FY8lHXvTSiDrQnnf9o7HkGchiXONgofjOxSdJmz8mKN8exH2GayvGtDEjWKYAY/3z/5G0at36yVj
B07RdZaA/ZO3QiYv3oP+8coiOJwCex9kUOEsbJyLitoOjwuNhnntTy+9MWftjdxBx0zD57iUcHvQ
svy2vpFPHBJW31vRV47sKHLqyAJhNkmPsWQ468nj9/mFSvnsDpuGEQQR/HWvBsOsWQuuUBedVWUq
zRvMAyTaaTn2LXqT6MegB56Mn1zi6HPWyLNVMA3s2mT8RvT0Mknb5xmib9fZKafr4FV3023529gH
tZ9k/ZqjDmSf0R0L7TgwEWRiW8MVQr0x855IVazO6+rgsKJ0bnkQWubYhD0RyOB6dk+/ZfbApUeK
1ziPjdmFZfdQmG5G3o5In2QIg0soDjcmH8ZdbgwC3kThzHCnO+4HZ3HDyQA+XgObCHxzgq1xUO8V
eplPsG+mjjGBxXCT1bvsmRfvQMffzjcRzILS7D2fHpMKr+jMPhlVuxiSuaBqcSW2pB6/qW7esOjH
59khCXdRiAqq88t1WWwRpv9lzd0dN/9FyRS91hccJoLqk1vfvOcvu6EAu3Zt2K/2ntJu08GDLrBo
UhKN/s4/j9VpZYyjn0czGZ4GixH9OxUCpq39bW4P/Qcb4OGeE39PAhN55CQ2gzkiLZUa7nl7G1lP
F4nRCcIOee9O4xuaCrGLWMRijnOnIFNX9kWCY9KUsMyJVMgeZvEXQr7fjF6uSC0BEaiE7oNYM2Hr
1FtWx+nlx6Jh8I6sFkK9Q65rVfvYdRZhBnufQJJncuGoWe49i9QJODDzrhf/Gg/iAT7iXvmJSl1r
EdZPoZ32SnbHsLpkiBwF7RMEyUvzB4GgX3saz0lHw+o9OKMcM3/Uwno1eKIe8fJP146NpK3ZKNdb
zrG9KPeY17sbwWccG1/xD15iseTcStv3GEX6PyRKiHluvy8uSI1s0mlaTuv+6siCXXEktBvd8UMN
VCKHOwT5LJebUDq5V1pjCAlYx5IS8+C1oS9F614/+ssgGpXnz3nUKs9u/WSQ9s+bN702a/y3zQin
Cjjkfogx46qbdvCij5M8AAERnLJn9deL71q33ud+1Oa3vyt4SW1Cxn+oushePPdBTo9dmamizUst
5Arlr58HV94a1mtrAxnBSnu/h0yJz7ednwcamFgfcLnZe35YkUIn3mN1uLtlpmdVPYvs5KzzODOq
MtpUtrblsUHshxSEk9S/79EZhaCP/HU1CfarmOIsnCyStpL7+nUIb0luEZPGJu0LydDv0wz5Fevm
lm9IqwRvYrWHLjXyGgkfYoNjAJ7gqwnv6VTcXDeYcdwHQ0bZh8B2GHnUGcHkKk2kWbJedYW2VDxD
xaM8S7d7PMcMr2GSjTJsCquH5tIW4vd+Up0B243x8ndSsXL3+n37YzJKSSuwApuVgGCKE8kunk0D
jOPadzf/W2zrs+sG6OSWugyuzn4OLzcmcK34OB+btPNvMV5Q171265VWxeneLy370jwMjYX/vvo5
zV3XsASzHPzqrD5AAyL1FZweKR0b8ccdjob4rEEpPLxMGV45qs+rX9am0lsMGTXyY03PSBEfNDKt
ygCh7/js8kWn6XP1qMiw6V/3VWUTTY8TNIrj5Zk9OUYJhMDgwjArshJqPwfPKGAZh7QGnUZmLQfY
GJOeDbNvz7NhHQUXoFRE5p9I/4KUlLvEXOBz5ak+eRWtb6NK3VtMGF7kTOorHdSffQkQNMy+olW5
HETfpXnjvKKJtpz7O2YBZqhCesRmjGcwkbVqn9Cs3xMneSfeJ9cYuNcshtCC1d3GezeZwZbZ7Ffl
DRgIkeguCW9bAJzjGCHPWQabgBkej1Hlj1ABRZcBl3I/NEbXqX0q1Hd+al1ryLpKIOiQvyzvy8NX
eXgFpawQ68Hcm95BdGOfAzw0YkiOL8TE3y0AvR/egZDJ4jtBxO+7UQKKMUKbILPqXlF7Wt+Qw2Fp
4hM5NPzp9j2yRtg1zrESd1iJD/rfSLypugC6QukfP9F6e0faG8aMkJeoaLHFBKFd9fizpo9h+pf9
2SgAXsfw1aYZ5s/H+jn+kyins/+12ToGcbBfenkG0DEUsjikMzsDOIgMEsVD1kVH77poODQPMEW6
ZW0OW7ZPCQpmGi6Qtp7wGzKayY2CIid381MkiQArhucoSGgWm57+UOlN8MqNyvgJVbvyZSAQj1Y7
U90yFlkrQjEHfnge4O0OkNUM38H2T5xcQz3RRD3svDsiSgftFocl7cjflsA4Tf9NgfzZvaBPDraQ
krkiaB5HHoeEr8VvpKy9X8RIk3tjP8ltvw60lobcbSLFM4rZYT0aVWwfzV7mqVsn7zzmmwkAoWvR
PFVQV8APvZJG+gpqRh+Dl8zfDno8TSoylWfA2geidMIyHRq1HzrtzVdjlzeOSSOrIv3JxfVr+3b2
/tkBDOGc6p7j+AxFfNB4d/bRKI7PqFAH0Sk038ENYIXyJjp+zWx5u4cW4oJWlzEupI8cFh1N2bmx
J+N+AwNApHX8h905oZJuBMmRSopzJeRqWuPLKu46p0bp0DQdr7KUmBPd2Fznsgz76dfUvO63l1//
0qhXrwQ72rrBIOeLaZW8gdLy9kohiy47VFffQLi2/4RNmSBt1dqdAqPkvx7N592P/kod00czlmfu
vFu4IFG9eA9yYHjRRcZ2miZhRqMUkU/bWRpMU3fcmOE/x1ZK6PKTVVEqs70bXZw845ttk1zQ4PW5
3wlij7uuWfVv1FgZ0nrzGGbPJBV69ugcC8sQcrJbP5sktzHJKT6VCaUGKNRy/+jakCKWr0O3Xh2Z
78EuponwMUoX39m9GxttNYmd5+/sO4ubOZS3+blRZXTcoZF1LgiKvgeV3GNgZI2vYQ3pJxzjKp1G
vAl9LRTzrOZz/gAwzGhBsDIPvwV++qamZxLm16CJQhic1JaIY52omhzH11qvjsgZtGjSQdgSm0r3
8G3hxPFt4aF1mZW+SKtyu3sHprCI2c2wZCIZGV+b7133Vg+SyxCDWK90tQoOOv8aFP96y5ihE4jo
HNaXbBJ2XNJKmdt78m52WJ+drl/g4Cyix/JJ9p6H6VEgeRV/yKKrBrVS6xT17HyKLj3hlGWiA4cr
WgGQ19Mm6YPzbloJI9Jb5/rqyOVeXDpvpmcd2yXqk6T+p7BW7+ck9eAChDL75fveRq7fOTdkiyoj
1pX9aECpsLlywBwI+ufbZxosGCxx6fBaVu3lHJAD3Q7N9PJHahKZfnYOHMQdgG9h7catMlBcGjiX
DrMA0pOfUebjhffR4dLhbu6yvZeiAAvNNOu8nYbCDLY0Ttxc4O1DxLBTGBzUwCp+hKpV1lwwNwGt
uBhe6m7hn/dfVwwQlVnC43X1u3amufA+rw3NHhgCFwyZZ2K4vF9Hv+/pmrdu/iA6RBgetX+vuj5M
Hp3rBWdyf3hIjPeSC+E1wpAEVow9Kg8MZmagIUeRAALH16LcPLwbz4PHuHsEW9FOpLodN8xD/4Lc
2F9OEGJ7ad4rLbmHjKRHPzxvs/yA9AHwHQ7KOfoEzJwS5YhblWo5YWFx6OXQ8knn98/gbSNAdpPk
ob2u/VbX6O55KXUklCMu3XvaIfMvwcQG4iLv1RhjoJRHvz4z2MgA9KgDNhaFeF/W2//yqtodRX7v
VPXyNR726NcZQUMdBsIoiCtFTFInh81LUvnI/Apw8KFZLAguf/sNkz1pVZ3GjVgA7j40gtr6mAxJ
hPbQpEm6n0vbmpShOSytwR166egIEd7yMBnX8XMDi2JlT0n9a/jJp7FcmMPE9M1j+/6eYhDO9R/M
5u0clOMKwQ4hAFIOICD1OhWCWie1lW9g/+2NETcqVvNVDqH5k3wc0AsmJcxBSZnzjIKlJAXwXuSC
UeO1vnBaUDfo0D6zWKmbsYOclZU2jbib0AVSRfGbDcO8TsQ9fWqLcGwJm6AOvcruJaKd27wS4aIM
To5sR0GpFlLJSr7QU8RnoSL4KA0oMGCZmYvLq8q0+tG76nj7Q+9CEWfhXRFSWLSPXQZb7M8Btzyi
Q4sW6MYh8hZvl/TzIV4SawQQIfqibMgU+Kp8HRvgynRU0rw58t7PI2LqBwfRQboasmtQqvsWXJDn
+DkHk9qfWmQeKbWpLG6VTkG17FZRv351TKZg0lsziBehRfWwACMejDhHhqPmE2SVLzeilUHlGiI1
9ULvzbvg93/Z+xbahIbRifDUI/QlX2YzwqidW/eFd4sbYCb3qV3yrmSPwpi8k+ka5OVcFDJWdvcs
2uZzC3nADlfnvLnOI1I1AH2StGeA4Iqfkf3fG888MICEfi2zVYbWOn5BgcElDPnhnYCTmekOXhB1
895iYi6ZOEh5EIkjwNNaN0XkvWe//Xh9boFWYFAezDEZO3YntRpMLH4dPPSur6t0viA2gxGH7s14
N74w85kcfFmaEQ4huIfdwcyv86888/jdeVvaKDpkzEMGfyZ7+GVqNVbvmvrW3r0cWixNYB7z6Wfo
8sxrNj4FoLMKxB8ASk8IMROH+Z8EA0wpptDSr1sTFhrpSpQGZbLVV7u4Z6wPbnTefpFExF4SlmM3
Ik/5viCaVmunHcdqkQ8dVvkrYDUTjr1YjhhO4TRtIqKIuVFAR4Tip/EzCWqFIuZrei251oio87K+
dWPUVOekgIegch+UkEV+BtzHoxOeuZXZJIYFd2mRcxMTxVd/xGm/+9XcP8JhM1omOgdWq9y/zc6M
HJ5akKan+R+Wg7KwOSmzH+CGQO9IWHfVAZa5MjrOQCnwNFDDMRnxiECHzNKIgner9A64IuRiZKcJ
CoRHlkzrsjaCKqM7KeCWhtbGIjL+xRkvhoROzGkkTXt5AjOYwMKCiRk1YQNltstc4npwn+D5gHDI
GmpBudC5AWy5VPu30kySVzbcI8ztrXOqdBgjcSxPnXRSQfR6fh6Dy6EiS7JduzJWvnnoOGaj2n1W
umXizlrUu5OwM8rGfmRuzfYjkqf9ffXMw+gySDPfgEqArQRkZ/rHq3t/NThyEtfKan8cWC/3OIz/
gE0sZgBtrAHQyJlM+yf36HEC1oNrEQUmvjgKqiSJ53N4B1QlPzT8B7QhZlcQhX1lv0kcEs4L324A
/pJwnp+hUemV+8iHklLsWLoomla801d1yWVJ8JTjM9oJQF2jSvwFimw+m2nceaL/DQMCLKDiphbJ
yZR84Q4AxPKt+wm8JqZ5IAc6HbEGSk7XfA0xFYzIe9XDHWOLM14BEIN4UlJtI9NTv/oRYcwROdy7
4YHzlCmw0uJUQS/5zsoKKzn5TmAjxdqPrCCjdk2iTZ/btfP6Xhh98w0e1QSpvN5bMv0EpUjA1xGo
XjJIhwDNCRHk7i5+iexLELja2YhM/d0iJoJs8GgkCFChvYT3bl5+jFOvdBlV5tmD+X3BHiT01jJY
1nOAONbgjgPKueOkGWSSZD7n8fHZLtVANKf41RIDdTQZ0XZW1XqD3xAkIN6JsuYCVPTqkneSJ2FV
0nKPBZPsgxdln9QHzzQGcX1Qo8ESXi9V0+8ItZ2+sIHnLXjiuEIMPiWT/bVDhBTlHXBa3Ezy+r7u
GuVHo3RsXxb9x+mb5QV488jd2i+44o1Iz2nuEAZliAoKbu+QOK9u/b3zb2EvQJAGYFDu1fLgdmhx
zRIUTs3u47pJwH1ZnXWa9xYDI2neFn1W2r7WOTCbHLuTh5gunhNf5tc8XOSD2q6X5nDkKBlAuX9/
JehSl9uPfGCe6VnfuRqxghar1eWwCRP5TmxnJiGeygGUe/7ESO+75BCWa6ZLg0YVCDTUIGhZP7eo
dCyCB5XO8Di+X93owVUI4g0gkCKtSh/vCrXC+RXQsveyvuDWCrCiW+6/Uct/duvdC5WPHsFRPAbn
mLIzkiyEj/VNBnRnZA3iD5lL/PBKfTPq4eQtOhJJYsG6NUIKD1oNox3VvXXM/ylc0TuGSzDcCyyl
AAwV0/27WIIol9e8unbyiX/P3TT3DtCsV0Ynxk0xHXZWAn5bUHC+8o7UBax5nn6Ba+23wNOHaRVg
/YcbeIGtQuTfT3u2hY63b2YQswBecNy3gAFqRGmLHeUKzaI4f91b5+Pv6QZB2D0Z06jyZ+a/RAfJ
o3F/fR9txrsERL3oFNvWX2IAzQCwXpDTIa4mzCjVfFSM83ePgNSiM4NdycQMiHgzq30A9++/JlVR
MeBlEjoePZMgKKxvSgrWWEjU8ig2JHs1QhyW1BKqtWaGI4Ik3Mun79/rn9k7FPQUlQYebcL+wwt2
RNwSKY3Mk4nUDOn1856mVJ4HN7qQYDiChFyokjBCmLoWEHrz3o5Iz1y7d25W0csPX6l3wxH9vRmO
CWmtV0HzDkpHynw0Y1TtEyxvKxPjDjmu1nZYtyMmd9QR/G9U2IJs+PYJchPF0gN1dxheZsMKIJSM
HpxjL10/jktS0Gx+AGZtM2YII7FJGOLSrZFRUFye1Ui+vfOCO+Omd7+Mq3MXhmu2nKe3G2M/D+OU
BrJ+5fvdx0Ga87I9LLEEKLPRTPZGbe+p5lwCiszpXu02Tjpq3gA46AtYJQa5BZUmPzbXxP43776h
yxGNPAz4+9pkeAi6p3UvfQfcC5NCgwwRzFOoXHsGhuZgFICUCMJPWS9Tg/YS2kgbzNOCAUp2Sa4I
mmUx+om5xzuyFVDJS6EWXHn41K34eBTqq43kAut4FUNTZx8eXbCI22TXAWPHzO6pjnMvSy2KQ0B5
QN8wR97eZTdjKJbJbKpXh4WR1Eale9dCWygKMOPRPbjVqGpEAIPkKCvK10A4ZahttZBJNhgV9htt
uO3KsHSiP+I4ezG/qEi1Di0bsk5ErOshBJX5rFsKB0S6+Rb7xVwyI8gYvw2OuWueSs0DUmLYDCaW
3BnSA5+CDQ9zLrIbl2uDMIfMgfldC67kgjofu+REbhr5GDEUT7evV6dC7Bs7Tc5UZhaOTdaxOBK8
CxB/NN5DHGUS3yBiapSJYIvaJdQdbIE09KINtTnTp/rjNPcjIn1rXWk/9z/QNtGm6Jcai97bf3YX
wwi0bT+13Ww7Kd+Q6Sk1sTD7Zg5bAbCFwTgIyOkTofLXkvWFaQ8AgMgyE+oOKw0GFaAJVXU5f6DL
xS9G//84OrMlRbUsDD+REYAy3cqM85hm3hBqpoAMMqM8fX1UREdH9+nqqiyFvdf6x3430TbAq3Vn
YsZMXF5MDqr2MUGMMKFwkDmQQEuuoTi0YdxSzWVrGS8OaUeFHqAIg+XAuDZcwnX7qMNVPLGy/qQB
N0ommMfgDdKDiYUFSuEFmiCBSdYl1Xrvr48vdKrxpqkK8SEmhXyhFIZWLzkYuouuBPMOYTA4DSRh
vhAQWsTLmKmSr3H+Vm78cu1jFNQOGtk5pC2EBIN83eKriDhMd0+K1tBj6xumuYijILHHlrOOvVxw
uI3gGaWVeMCONQqLxd9yUcim8txQaccqn9w0gzlZpsBLGQuBCJKBEuF1YVUxksAsZ07xl/4V2LBH
vtASyfEGlETiteFeye/hZ64RccCZlvSmKppj/t1DCaysuYWokhmdQ6jiK5Nsfyp/UC121oyTYNuw
348oVtesJ+eU1WXP1ElAvbSFGNf3FFZgpMwES4F6+Zbx9YILgbaCI2w+LYh6CumkLNqHfmhVc6YZ
FCEGO975orEEOg7DSyt4M0C/PfNfAJNd2yEH/YxCiQ2X6mUcm7jyG/9JmXJ3nczgyYVVo96Yqcun
99IPPTR9IqwYIp4eDHR3kTI0oyMDO6uXSAvflfekHY10+BemA9S6mRUOLi6P7LtivAq+eEnj7PFJ
Dm3FTHgSPyxW49vBP39KVBqcU95WqpHyNd2Ifggs9jx8/MIEAk7EnV7DAjhIFV7KfqC8k7v7mg1e
ra0nwA2rJjWKxmlqP0KFCa3n1jU9CKWXVSiwnBn/3ovg+SOFKcVexJ8nHxqes9afVJZeusnrLKHl
AwxJA6o9iredZY6uOkGlGhkwTY1HGsYhV6891uWc5xZXbBM74SOKTtPpnTtdcHa1z1zOEPL+TkQD
Er9Ho04b5U9b+h1H6U9Uz3sQxtasLrC5UMCsXVyftR/eSPtBM0etaXMd0Rk/vjIGKYlZPgRM2PI9
pA1kRr4e31Kt4SWkZux+yc4lpPnMZj/TK6ZMBflf7DzJIEyDBJnntzYDWgRYMSIs4fwCkigWE9Ci
o9Ru+j8KbugyYVu/qmfRKu0UusGeEWixyBjE3BgNZnGaftfkM047i5fAlXswTj/6cACPXWX5mM5O
zeC9oNJep9RFegRnkOHJPhOM5khB5+iNTB4psNXTEnFEgaYblXToOlcIjNdg1jELyLzpLalwdfTB
VOKUpG7cuc1fBNGC+xCP+xHNCTThvSfq9LVI4Q8oD5hHPGOBn4vOa6n/6H8g8GZ+H7ZstLFo6b8F
3UOSW/ZLvgw4cNIEj1VIcB7BXuIdjLUBo0di/N2hHZC4Wi09tJhX4gdkOt4TTAWhG4sGk6AICKeB
jRuxADjmTdGm/6jnj6c/+tqVnSnqSMpnay9pfbBYJoJo1emGEvLjA2g50HMgj/PinF5rMFWbBcqY
niatOUUPZ4GMk3pSmGHl6Fto1hARNvA+p+HHDa/tQ7xXS07x551gXKKFeZVgMmXEqNj2aV66JHZw
C0lP4jdOo130x2q1ZR3mE1dSR1pxRUA4IhWCHRgbi8ZXiEOSQlVeGA7bKXshoFF46yb4sCKfAtHf
iSMazCT5dZdeBVrsICO3+qm+888mTs2Zj4CCIIuUz8nIeVZB/CxhSfceOWkc0K+p+5p50221Upkk
RUdVl6XXX1QAx23GHxVRNjBXj/KGvyjZxTPe5NkjQPAxHx7dIz1PWf6c8XEkyXJE6Y3IHUBjAn6K
N5eW3ZwrZIAktp7L38R81yhbXMDTkuN4F45mVMypWPk3okKxgZVbNKvx9AhHFGIEaUCBUanZkqzx
OTbG8n2eXfQfrYI4IRx5stf3yTiP1Uvpl16h4IsfVcTQuBNXOlpHH24NvGayU7hxkM1Mj+FW9j/m
IFGXapc0PihAEDsQJKo7+wXaHaRmHSfxnrJXhaq/e7UeiQn+gp0T35Piu8v8YCEimt/M6APxIbqB
+yuHSA/SRqV9f2uXxU+1Q8SwUXivvvk3DpOot54aaTko2vLW7EUru1E4xQdrTVVqm0ScRn9FfWEA
4EIdB2+wLEbu/7kv46C1pFbXp7BTmbe06l6oZqLrB8bvWbsbhOfVhXUPdYU4s8TK474ieHI5uYgB
GGEH+XOmh44VoyZFgo7QGywvmgju3drKEv/Vm9mV1U8CdLd5crMp7Rkx0OXE0n442risVXEJ8RfM
CHqB5Diod2lcxBWsTpS3ZGO91YQQiQO1Cl9cR+q9XsM8EFP/K1B3BSYhjEL9H8kHx0Bsh7aJ1Gcc
cj+z9F5sXj7uhUersrJRS5Q8pNUQrPSUnkx2Ntme2nAOhYQstj6jbuTNeIwrsMV2yAakT5iQm9kv
/2ikbj6GfBgu5TC204Aa5M40WCnMMeRXqGx+RsMXLjoKjxWW9uNENNUPGaci30QTLhpqoIdqpech
hCivWkHDCIgo+31bnSHb0KOQRGrxt+XiQ8OvZsvaf8brKXqi9Gny5L3phYI4w64jGgLfMJWb6R+8
UV8eetzu5nOfnzPvJLK8njizCH5jbri2R6VFHGBwhAKNfsR1x8zqtJvgxhFhySeWP6CW/QdVaXt8
4isvFwgg6tZ+NSQSkiEa8LlTZ5yuXs+NsA5Otf8CPHfyu4a+ewwMEfUVa7E+B9TmI6SXejfWJkm6
wWlTbFP2Bfv9C1yfrMHF4cvQhjAVwZneRwPue5l/SxS23hJlwSU7BQI2wF4EZ1CYiKXUnEx+xd+J
4k03iegUA+jGEfjgUxgzJEgIITdaYDFACk5B5B7p2pnFLrmGIUZYFe8l8QfChS2iVM1jA7iuO9p7
nj2goQDkm/vHiVlojQoOaNmCys0bTj7c7Ga6e3HB38Ovj2B1aDkEh1WFzaU4MvyCGPFXWSd7/iaM
NfzNdAe13+YNMAPJckSO/qfuo0fIPMx7geDYF3eJIVsBQx1u/339x9hHRRhiWTpAiOzLx+ro8FGC
kg75vLlg8zARuJFn1JcGBdfCla1O0EdzijxuBpVsgasl8LHm87OgVim7gv0k1wAXG+c53Ho+wfup
glAcqVAcrKjwSpAjs9oSbN46E5RzbuPWvd8+zQoo/WkM++5pTPC0yW5OI8w1gQeOV4POhj29QQR9
yRRyBX60xX6TbmHReTc26Ab7Kx82fyQKULfFau41lav8JA+mbs0KaZgao5GY3aEvZo7y03BOESHz
BsIaoal2UYsAlWd6dDA0qith9fqJArq7FryllF+/aZ6DltYcofyLCLdECMIdDAkg2HpAKS3pC5xh
hceZADTAmnJOdBNVFIpl7WNB28oUCppvr1XWiBJe2KeMYMtnU+5kFykzYxVj9ERYP0OUTYD01iwz
kTDS/FtTIZacxshwNBpcbCNAZWFt48iZ6ct+dDNkboOiivhRU1s9f/NfOt4QHm8wOcLlI9ihE4jq
aZjUHXU4FAOO3qPZA4AG9KyXbZnvocUmQT1W9SuFdhK7SfKlNwv5S0BEHo7J4SHWVYOdmRxlydaU
C2gTLAol9/IGhLk3AluAK5B+PzAaFT9mThS1L/9M99MfUXIHdlqHX4UCqyOWafwAkE1EVJ7RQpof
FCP8ETyZzAmuYzuw42WJWwvFcf/Tjkgc80x6DjDcHz6hGRxmULGI68nVNzVkd9BlJlVJsGGgFe6g
zMujUH5Pz2/Iat6gcDiEv0qxqRQ7+51dJM5xbf09BQn0UtZLtjcNDQ8Hp5WHdreO3OSCxOeL0Tg2
W7Q7plRTtcw4gL0P7X985L9yUkP6bRueZ4q0cSTeo9eWaql7CsCZPt5IQrmSCIqV4dTmKvjHnW+S
tSjWoa9ckRHS13fiNcJ0+aVx0uBv1dZlaOVgCldFsJHFhHOdqu435eJWjMBBBtXRJp66niG/fVo6
z4HwK3j1nRoxGNCrakFTBd/Zagxf4Ks2JqGtIjc05MDoNhyAvDkjWzFMDOleDcZ86sfbrLGke/ax
izPeB3ZC7jVMFcf3vr7TAyD+DTQxUedpdyBZPf22Zk0sv4DyHpGT1HkzPKe1bMi5VxLWdIAPedEi
DBTNVzuQrxYeesku6gNQ5ATtHJV+NL0M3TZ7G2GHTiv02uT+4vniVXJZFTQ+INyXRD+MWkZlPAUK
3kY0El89vAX5ZSPaNfC7V7nDf53yy2T694TFRDw1C6mzYsl+J/CUisFrXCgvo2uojfQndDyGXp4d
+3ShQ1Q8mVsuHJ2nSjA5yNlocg3NDchW5MnCPGhN4RSc63iKrmA74v5w0nyikhWCSkjrBKAXkTeu
47cHTFOn7vSmjiTEcPusEp81GkwzmsFgZeePRT4DF6yNPoYH5acb/4DMlfzY5VtFARTvFC6YyJ+l
51g1Itl4g22UCzm2Zm83Z5lbUCWKXUQf5cuw0zNEGKCrNNePECCS4sxPTopBkA71tffWQSQ61lSY
zbLZBNvpol0RLMaMbZWXCZPwV4L3wmbBhxmSLbQo/JVUNQRCnedHYF9tn3sfmvciI15zXc1ZmP3Z
FQ2kod5JXXMSWCHRhmBc9vyqkHqOFxF57V8Kclfx15cvzDqL9/8JP6HSpRmlgKT+l0j75rCflDzy
cWtXZqMiw9FJzT1/mwUXN9IPMC2Mu3thDHFLD4xx4+uj+NKpx8GzrLzYVw6ROe6rxyfG3ub+rlfI
CZLoogB+aTjDWVzfNCDmwra+MobBFcx2fYHxDkiWiw693RSN+Djv8HjtxyEyW+Dt8N6MsPuWh2h2
T/zu8HbVW/IXGzgFLtV66ktIL8wceo0eY6N75F/sq+FKa1aqbnAoNMwcTnlQzwEeIbS20B/n4aT/
RW5jicKxZxBj4fqgxlOXkzNLR4p27x6dpzs+FLG150XuSZN5pi2nhTXJ3U/wKIO9Wh4ajdP4/vzs
yxbZyFzSckPJ7TCE0wJttWLNGdZFQN/b+2OqtEeghhwfSN7ATaTbKd11i6kIg/PVJr9pixrt2KNo
Ag8NIr/9UYCPajODaJbPIGpq6zPScC2MfNRIN8qLsXkE3JSpGpyUL0FssCV9po6sAdfVNg611P9g
ZKVX9sxXMCy5eIQp1obxA/5Y/AvIkTGalQ52Aw5EH/UPQLeTm3ypV5wmbmRrXg4WwBfdzqtbw6Zh
aseY3jUeV9Cma/MC+mRAHgHQKlyqKNPO8cfsYxfnH86jzFSAYIfPIt3KG5GcAQz9KPh6UkOUNWLE
a7yuv7AQL5H77YRzwHqD3BBswkgkG+aWRwzK/y3M2++Y/gqAUzNa82P8CefXSl+HPDEpJ9uau2mV
Ur+XOfL67bMbovsh7IGXeDwIcA0s6aBVAJEpNjWni/L84aNy6jMyB86hLZ9rs6lKK1koXISUR4CJ
oBNB0DNdUNfpAPBXiCIlmp8FlNCEpcTO7Dw01qu9zTiFYfrqeYDrpr9Gv3TlwUO9J74wPbbDJkW4
AU2gXnIUoZ/y/BJooRjRkOfp1qE3iZJTEwcogV/WAIJOxx42hzAcWR+Hb0oIVyO2VhdEwy6TZv+W
M8R7Jx1VoUIWKtNjtaykc012mYo8eYKzFaes/F9rylofCLtn9wUqWfOcls70uXgqW1b32odIGtaN
fJdEn82rWcmn2VdBcUxtVKfqR74m0viucNVJUIy7aOZopD2ohoQ6ygMhwA+P7ovG787lcIXqIIxx
Ixz6GLBi4jXrntRctHrrfCUfPi43O8nRCxmd9Vm5lDb3H/kv4SM8nEnuPPY77Fuv84sVk1ysHcnT
v889Zl6OJLv7+TAzeuxn+bJcwIlzWIRXeuS/QTs4BR7pElEZjdlutURzgWl6i5iE8ReFeb+b+fAK
8Rg0Eh3R+XCkuCRxGf0XUDokrJP+cRdMj0A5PEZW6iBgYUfj7hz4BIW1DvUF5YaWzuSYWsXXyV3f
aOvqPgCZY0AglIep+EKFx222KiH+17Of5BbaLFfsXnwNMweJHKF21scNFnwWXnXJFvCEryuCZEZC
nhx5yW8F1c5Rx1PKJL3X0PZmR0YTfqotTkki+1HU81oYybGk/wb5rC+7wTYx4iO1MeD3koVk+zNq
5RERo57PPC4w5vhddgKzan6LjYisVr3xqPM6eXxK7yP0kJcfmUcnqA3QL+p2fqDZhkyC5/fTFPn9
FeNF3yzcNQWV9KdmpxhEo/YYOZvjbKt1FhCrIJvB+QmEYBbgaLqlYyKIdn1uauSt5Y5OsbCmGfDG
KtI8ixk/rV3EYzKmrAIBbDfgbSNj5/kF1VCYdQKnS+cU9+WLeorUqMQHTppS5MmoAv+JoQjxc9Py
ir5vMR9elrt6tFTJmI29rvh59n6H/4NTTXt+VSHG6vQi/Ly/Y6xaAkgTMRUdiuPW5tF6FVYMQPrZ
s31PJ14ancclburyPxU6jFa9SHSM1zqXCt+WdO0HU07QSYOL2hoIfg9L64WwJyc0ACqkUyw7As4v
/JCSXX18iUmnfHkS2KoMlIIRyJSJs6XKl64bge/7N2jm6QkoNgqZDLws/yvLc5seIJ9ggSBX+PtB
mrNGIZAEP0D7hljYnT1dieErns5dUTdUUAdK+n5QgnzCdUIQW3oqWKyjhdD5NfXqOCxrRM5WjcRB
vDYJXfMIKJbTES2+99IZPUXG0vsmhe/SC42hwO3JFHJ673D++UUaHV0ZxOsA6Lsyn66+LciL4UDm
4AF/2byhvXby2/hIZAynqAUrJ0VtZeSrIfJDEcGNI0HCMRaVQAgkA4XGQA8vYaKga3vh5wlivoSu
lpJVKm9Z2MWtpNm1m2OvHQ1VaIZWpZs6QBEfJwdxY7A6hBeqBJ5u6jPnc7Mhy9ipRAVMcJJRPNCg
neYp/J596SrrPhDZZ8T0pxym60ewx4QBhir+TmGJ0yWU4NMQdq+XSVbCqsCciRQG6LndNflySp4q
Ad3BQsXACWcW4y4SrVm7FZ6RCWao0lulbGK8eLr9cSv1aRaQWRElyHeRSXyGaRGDUMHwRHCOfgIn
jFwBtTfCENjAyuv5Vwsxc5pJ85B3Cn45nsuBxbBfrKPFgPnpqFOpxm0rx7a6FncS5xuaYSwJjZXx
ti8FD3hzh3LXnTzeTg8sAsx4CpBJOsmxWJOFUIPR18sehZTBA1cvwws0IVQ++k4mxs7qTtGu3Eyv
msC+bYhsUpk/9d8w1n5wqTfSMfMAnqfYOgZLTJFf2yoUYLVTwPKRG8AWkqkTrzE0MSQ8D3B2uL/B
7Jhzt85kDdGY/ekQ7V+tObNLW/nq8PhuXmZEQMM4sM3syIcKxcK7AO6krTuzAUHfTinN+UVUvTmV
P7sFe4CcS7mPjhyt8545Hc/6Tb5GKJ3HP1hcH4cF51+8Am+m7F1yg4PuoFJYDT8NrdImn4twnOZW
dg8u7RHWAAmqVVOBdRYaS+XbGizNzaDX5fGdalnsn/NU9LT7h7wPyG28ZwjhSWNDDsEgmxKu3W/k
c4HY4ifuDmphpwjtU1PlfKLXXoeJ7kzlqz80iUmci7ZvBZPPX2NpXfBRDxiDqn1UOA29IoU5/Mww
YVuFr0jzGWqAA5/3c53va2QRiL3+qFuArp9rq+APIL75BZmFBX0g0DwySyB6ht/CAIHdkJcdG9Yf
H7ICwPx2Jt+59VwD0f+9SSzvsc5SFvl2WPy5mC4jTvxEGMNIeCnh0jYiUTqn7jFxcr86CWMQOg9I
ep0HrgC+Dot+Ti4vOzRnPxOXmLrMnIHQTegWb+lznJpIbbETJIt0I3/1+/6Mmm+tnELiIAovPiN6
pEoIMy3EWlYalce8fA1InE63jPsuwDIIwaiemjGbcUDB9aFwuc4ejML8UdyT4RVbIS8ffUZkYhXj
gjK5l+tMX6S/qOIGvFoK7kgrZUzjgcTd5b724Qq17Wq6j65jFBKXX0pvHfwlPzKrV73vPxRBJIIp
3Np6tE13CDAxdYf7ZN/wc+suf0rTomM1Xny/39VfBnCWWPxiFDpIgKe9p1FnHZjTYq67w+p1CEbh
l6lcuuswdeoNs0C9CWhoxhA2cbMv8Hbl6ZVAF9x6XD9JbbySI5p+aIH3NiLqRdsL6+GCTUmAw0GI
hgUCRr+9Rkdppf6isNVunNVq4vHK8BGdhnWwCZAJJW4Lx+JX6/9SIEwQ7SKWPfW7RiGAbccpFRKU
Kzs+1Lz+bwOzxMdV6b1RjeKnCz11hMDhi/gaoX12+l/b29WplJ3hG7ZR4LjhfzsOrR/sJFJ9K3/C
iLlvjeGOcmL2Mz32XFwe3K4+/18MjsB7I331lcXRPP68QFZ0O7viijMzRbkz24ma97L6W3LROVSg
OE8QfP1mxg7DjVKQGDtKcJkRrDfLRVjMM5w28+lZfc+VW4J47eez5FUJheXHA/rmcW4MQVl9JOsj
czAvZHEx4e4VZ2udst3hws01W6fiOZ/uA8VEQADZ8YILrjSXG5bxhFSchImBd36yEkcENW/90XX3
+SKBbdmfXgUydDKciA0R+HaILHtw5APWifh72j1oYpj6KO5AFp/yvn1t+WDevNMcnGSlbqtlYU5+
w6/0Y1d3ATiDSfrAWCwfR5AZlJLzPTJh2bFQYDL6PHTVQ8k50gu4T1ofmV+5AxkQXkb6PYNj1lKH
Ky6d45udsdnXWIzQXAwGSG7xOaho6GIWlJCRtEaOekQEDk4hcpYiJJlZWBfC2v4U6ycnCpUXi8+h
SD1OQ9C15JASF8tYUQEtmjiYAFE/uTVysv2CfUG3tJu+fX2BgXFnoOxrDXiOqHYnn60i7gBWct0p
U//Jys8MlK06kl7+44zNBekN3Edq4KkVXMgV3CDo1fNphZF7nCdH3DTbf4QVIhEgocxA6ii9TSDO
Edc9Arig9AmUBcpb5JpogkNfKmyNZLgxNZYRAN9WwtI1x/LPVgR5JD3w6QzEXuNPHtbMVPxftWvw
cSYTgxm2RMAU+YBdqs0AkJNDwY1B9QQ3+K48g+5oOJ3oH4Waq+9dbUaX2sFuWB2z97XbInftoVAh
CQAC4f/PKf4w78VZR9YJD2y6DFGGoy7+QuuEn4MvEvaMhOV9t6Srbs3ynd/RiYDuaFcVrgOg+LV+
D2uu0aqYVyz6Vwb84Pezbb6KA4sxMAxS44zwzKeJoHiUWsADwuvURkcwF8aPHTSs/ijtjsi7CYmk
hxAXAAd4tWOc6zfNubBCxnp+Ix4nrTiRyIAbrpfWIdr6xOxPuLv70KaH9VSqEG1hYbDkz4jfZYU5
Y1KYvREF42E89byLIGCNkfjpIaOX0aQiEx3sU/P5iIoNOqzXiRVi31+CDbPD66L6Ch/CDkUK7EP1
jW6uxrM3zxKrYbXRv2angWS5wptZ/R93eolUUL8G32+RUwDtEnpfspN5f+GLC81BQhmf+aZQ0rDi
Fj3m4uDpwaTF8EhMNIGdfgeCO5XPmBb4GrDSdc0q5ODjQmfr5iR8eTwA7Sqylch/H9DaxiywSXMI
9s1db3yxhADY1JQ/iIcX+tp5fe44KvbdJtlDIXpAih+IAhcUpr4KK3RQPgqnPf0BEGtW+fc/iyW6
h6Re8XeNttEfOjwvXr8QO3D3m8mi2pCwZ3Tj2gY5xoORgcGOvqVy9OzzIMHYVfeyoQosBhLTMLM7
3ZfI4wfCso4LNJRW2J8Un79Tg3KU1AuSywk5kvaRPi8f1RIpAFFdCLlnosHx/q49wCGdcgCgqXDF
dkkO3HieVfemtp7HULH54cvEHw9I1A8lBb5EBvQMx3PSKq3PmQSSQ33m1uNNpy0C+oezq51zWIJO
3dhKD82vPk6BQW/I62gtkKdHwgOawVvQHfGDYrkDYgMIR7njRRvMJIKG5YnHKTgLGD7xkix4dnAE
8JBjc4SZWSOMmk6clnUwXiC35zjEkiis3lO3KfyAR3fCEp6ceZFfU/t5mFYGkijoFX6T94ty14Ap
RdjiLY7OKv0KwcFCQ/D3XosZ0W98jvMRBnn/cBMxPJImREXcPennA1Ei6lIjWrLDy8o/Fd62ttQO
KWVu+9fHkXCisCrnJc3q22w3ntLkhvJKRsZgly45KyYWLdi3BW9q5X4u3Cyw82tm89X0BuYIYTmn
SoVxAirFfjvFuNqS3M8HFCw/F/ap0QNi1964IBi82qcISRXgwWrqV9ZbwyU1+RPBSh/iSI4M+FQ8
/N7Dl4AGlpGKT6Y78Ppyxg/z+kd3eW4MwHq+O3ZnH20sirecmhV6Hy5kSJFVqNC3UMP+YAZxhEsA
dGN0VvMz4BxaC276x6wr0EcTrWhusGLvRaOqsniBT2x4xAHpmrP+EFfVNXVV//0o1mpvvrYtJynu
PtYbzeWv0lODXi9f5nMwJn6wqY/TR2Mw+EvLrliwRBkSmV+3yo83+vGzUN9G+fvKDHmnAW7jTHpb
GlGXqZF4bCIVZlDSmZCR1q50VycsK2hoentCEd+41bJy8aTF+Lgikwm/X6rn+JsfEmNLaCbaBl1T
+7bfvkJ97eurqwxd4JG/1J0XDhe1MhpQZs3uSkcpTn3wkIkC5UpGS1lY8n6YekIOmS3xvIZ+VeJs
xjWtH9/Dvo8qNG1zkS3yYyr96AWQZQfDWyXcSv3MfxBrtDfwEOTbgsSAfCrxb/lx9NmGasG2dyWh
NlSmS+VH6b5FXrjEHHlJghwtLPgVCiIQWgyuWnYDK092mfvu+FrhMSfgudqACYJ7zx6BnMIOqp/0
EGZenhjBtzr1Ctkpskv8I+KnV5lsqq/pTfrjSnyq6jxCLSPR7su+rIwGwjS/NBMcIThR7BSlQbL5
oDGWTmQAYIAfPHkBKP3+ndzw5L9e+zpyO8AsnMiRO+m3qr5rec6MgDdLZyhSqtPA7qyZMeiYbEYo
DEaihNavwRGPNarwEnu5Bd0C5M38E+zO+Sq9REzCrzUQCbmwB+a12WjZ7MgbI8VUoswbza5V/sBF
7KtlxgFeLdlLDnguBrCywS4u8LgfaM72+81dFPsqagwOlxlfjjH9QYtITOfsd7bJ/mQFxzQmjbnc
cMdJNj8dq4MGq2qko1S94PQEzJnl5gsFmJXzmlb+6+1x7fPPpHMUO+3gAIy9dRdlMOFxCGymW5mk
V7DiATP5SPHokkXjDAU7uGMI2mFA6R0VKYBGXX2SMSkw32CNpN6O3BxIcJQvKHbLLT8K1Ol3hpv7
0P90A3sgCbkAm9iSMaGtuvpY8poTy9JDEOZm4IeMc8ymlWBDKSEtmXKJSOa7ISHI6Z6nib5hYEVh
gz0XJ1i4rslb/os8mJrXF8tX0Y9JPvoWIE22mWiA16aIgCZEV9qtjy1K+SMqmJxNMqDTRW/Dkbmv
JSg8VNOZx/bvfaxupFuoVs3PuoYHW6QLliBlGdldak53DLBQrHd8bb2dvYCddQc0eVebgYc856Ea
EGMfffTwceexPG3DP0ro8b94/TauTPrnPbmaozDZdOfSnvrClhOL3HJ1O9ktVaeY04z1shOzc+Cj
sUgsAWNyuod4vPvl6+08NZtoFnG2KG6QPc0tgKOdajZidR1l+6t3denE2DXa6Ve8mh/2Qu3t6KWT
q7gPOV054UnO/SOyadh9+o+JAb9fYQGC0uQBh5V8H3SpHNOP8KBGh88pvX+I4GrOorxUYdFeu0mM
otJSINBHL83mBRtZsglGaEzl45Opj8EwMkDflzyxVn/Wyb/WrvFP8wspm4z2af022yFg4VT2k0Nd
wdEN1EWLK96hFw0Y2LWwFKKlx51z1+3Jnnt58LgvUX7I9zHlSKUXQL7IOM7JQ/3BmkTfy4NlOV9V
/rgfsiWxQh9G7KH2Z3tlhc92wWqy/TzY67vfnogs6S/ZQ6tnoMjyIvuDm1wkK4FbHi3By3z7+pob
GWpofFNZbus9ldCQfTjh9i/+r5/VMIoYmR2cYIcOgRai86Z4ufWlG4919r8HM/E3N9K59/jqzFeQ
rcJ3vlepDLskS3nKA/ra97ODqBAeBXKL1VGysUniqUi0Zf8mysxJDwniwimgWOJEginJX+X72OEO
pKqh7njpsDsqK5mabu5FZ3r7AHi6GPWmRBhI+vITeVLo8V0+8xXffmhNtfEN5CBEYRaAX+bzALlW
NO8xyX6+J4FTHYIz2RlJfn+phD6RmbMlECxqPcyD718OQhzSH7qakK5R1mLVMOJkYzIC0irTSdsp
Uxqaurxx+Xe5dkiNY9ZL858UmVDkcORMiIlhJieiU8H9CljpDs1R5kju1+kEiGV2S7+ZgGECxzML
3fGy3ekLfry3mXKxPtFW2WlyRYybk0fdXWJeEOUcj4IHxl1iH8YwCCJlFbtX7JkvqSQgWdpkDcmh
xCvWmhdqShIbjHqvoKtpLED60Q1AWAYB3mxfGUODEVZ8oVAEue5GiI1r+4lDZ3ITkKIw8w9TGB7k
Rdlsl4megD/GzGWoV2SfjHqQeFMmFtyMvMIDWQT3LuWUwsc4k9CKKjYBVLk3KL9PUvbG4w8xPS4h
YV2fZUSLAvEXaowcqXBanoaW4ARkdQV6APAWMLQS1EFGMV2FdjTYKD4+9kzWvrCPCGLjqNNH8uEd
QmHPul/yPBMloXIg1G4ajg4PIThUny9p+nE68FCm64m8R5o4Wq7zB9E8TKpoNxXp2BAKjCGlqUhI
dN8tsrun14arF8G5vH4cQb/561uQvlv09vkGTwAreCPA8chvj9xZfVOjnr7ACDDAPdVbjGK75kJR
8m1QL1uC2sP9+Cqfnqy+uT6areN8Eee/gE0TwQ5mK0SdyGyZMfPVOzGXOhAEEQTSXoT7cgAdIz9Y
n4KNcKMbNvdT1NLIOohscfI1RzJ6CdrvngSh5efOAU5HjU4KOvTlY+JrN96qYlcyEpYao9zUL03+
ywHt8nG0CFFgGO1hF0eFCg2Z7aKxAUWZcZEZ9ui5dR+obAJ3u+lv4UXAWYe/r+PPTx78NZ9WyO+i
b7nKYIigutfSIj0lX/xPrwN/sHxsF9HufXr+1AHDafoXn4dDYMXcCx6IvkfDxoY0yL94HzTmdC87
YGn9vJ6jvSgW6Zg/xJBMmPoOi9gb3HL4Clx9LaOOV0xKAm1a3gATif3cYkn6H8qAdajcYW3hq8Ak
093Bz5i/eEIXg4mnrSIjlBECm9AqXODe5d7D7otjBRehky5YEhp0WuqKsdGDndTnsytXZun0+2ij
XEt0LgJyiHaVErke7G5EIzS/SDZYFJrfCB0RW9U6PUBh6xu+Wja+s3ofLojb4mvzTcqfusHBmPzI
XsN2+z9nDzgF11Fkkl/1SPaTDaNM8qhqVwwdALcx1gStO/4hWj0A3JmcS67y3nn+JovMkbYZPxos
KNIPFovuhlqERQI+HZdMum2dl6HTtkiNks/2N3nayvZpfoDLBROhv7zMdrCGyndHZmN8orsBSQx0
FdJGslpyhgokGsgSiBo/g6jYiGphAJBf60tAGNQoZxm8CJXMCz/fqILBEAE4Foor7LnrwouwoRjy
d4oEg/tixHpJL0Nig6puzBD6R9OZbamqLUH0ixyDRkVe6REURGxfHHaFqKgoCvj1dy73uYdTtaux
VGA1mZERkbAdCFiy7TWWU57mE+P9Zykw7dbYhSH1otfNaVpF+pIVUsGAXZi0ivwI0qeCc47g+JR/
7V+GdXIxfzrAtR3k5ckPwB6Wu9uoPjnv3W2PbudG+RtBPHebsgX7qTJDKG7Cr+vPN34/zCcSzRDD
MyNdgw/IVaZaRBpZ0RL07mw+NjHbZwHXxylK6i8ORg+QlbqGvuBio0WDsL4WHfmouNlvvGXpXVf/
1WBV4LcL/Q1kUAeAcqwVIVRU/CZdVNFn2iZ2knq8mWiRfCCzRzpKgKH6lzkqWDYtqAxrpKjoprhU
gvEDaUD8q3oP5xnzLEOJBr3sXNLX/abEB0STWKFwE5V2RUKAExUeS28HKRKBM2LSb02ZsfY/l4h9
sxAQkv04BdrJ3Vw9+etIc/wP2m56wmT1LXnvr932YZn1nI6E7c3NHVwXkuSf22n3OiVYlbRlXkzx
cWGqoSnRP9CMwyIbAbudUlwn8ZEE1lMk/yJ5d8TYEh4C20rB4MbROyOeVkVwil1T4ahn9DpeFkiy
e4UgQHUWNSoA42nE3v58RA/ZeJLPg2l9hzgGDbrj9hEq/bhX2mQ4iPqKBIzknQB3oizDB73tOogL
XUtxUYkq5+FNBcFGyqZMbgj/cQwA2qCJBPslMSGtZAe2Uq8yjMo/sO+MakBShslWfrHxzQyhy2ua
n4OqdPcS7MVz8i2Hr3L20ufv8/hOWFKMHojVFbe6hNoGcz8XiVvT23XKpVZP++y+SKw6I8KJ69mp
6nlRp8/rsu3BB560aAk87K/g17H1sUAENYHLA7CHCqnzIoljpJT9oFuTrpj35PxB4EpV0upg4tQb
gVtAaNJp4FVZD77G1smjvKf3/LyaQeV+ADNyDzDmfIyoUT0HbldGqZ5Asbgt5ak8HczUPlxBq1X8
28BvFTeX7LZynihDS97ZrQ4Hb7t64AGFPyBktJdxu8zwMH7/jOA+jv4y2zEOtsOWilBtfYXPiXFd
kTddUAgShX9s/VfRurPgdu0HptG0caEq3/Uxi1Nz5wVvRdiLgPvBlN2/SlN/eifdJXZWthh/YIXY
SUCLzjtxrhSvBzz9iaRH9lFEkHAC5aC3+Uq1UcBQedEJEcy9f/EoUbFo4y8AbRK7KSIo4LDjNzhP
ic0LT5SGMQ7U7Ctmj9CQeuZXs2vN3KxP7Ibk5PC0IQ7AykTNyhuClQdNkVRrQ9ML+kvR5sXEzwwf
kz77Du00EfECJ2fGA3IxvBUcSbDvLfxrm2j095mccEx62cAeJH3L8zvNMNa8waTJh1A8/i5pRanw
4rXQv+YEeI+WIgfI7Vexv9gUXKyqMjGGZpHYNHa+paLDGcJ/pLImS5a/eTjMDi4jIe5bOKM5FU4v
+lxS8BKwMdO9ji+0KW79Z43/3ThTMHXxrxu8qJARYM1KrCeRxw0EKRCzTEoAJHXIw6n8IUxEEQmH
S3Z700vX1SBL68kHuJT6ecpDCVzrq0eaizMyxteSTsGAl+RustSx8WGKhH35YNvsuZTUHPU9QAlc
MbBjzG1RZtOklqiy1tCni8HKkMULFPvtgTDY1ZEYgcPtGuoebi950ivY1umdATcJR5dq2y7Vv82y
28V32aD2DGBEDtEbwoaV6gkQPAjnoxfhRXHdwAgfsZffT562WTEqiDM7FB+2sFBvBa1RrvNCdTTs
j7+TPoRyGSvJCXFuH6OAcvXBz5rQQkDZvUSlh8RVSGLwWSA+hcOvvmyN7Ik+zS+HQJPLctkgbTRL
LEVZ4hgq9biPkJsYCtMzg2SETIRGo2lO1to+ZpcnVCEKRu3wSZCjp+cPWyTL090MCpa06hP3m7Te
6PB5R9Vl9d0wvFSgorD3wQcnOGNuDqEFn5rviAUZSwYVooV+j/q04/jQ67EJ4Pyfbj8Tb5oPfyZy
ZX7a+Lv8Lov7/Pr0SUBfa3a07t0h12ymCjQsnYzKvKyVY+fuEUdAPuuZ2JnIF/M9zrnY1MZuL1yo
AF0IcvVPoG4EDOPmsLdy5zN7QjZ/W+WG0IrMF17w++5VUDG0gwZ4Kk2YY9KcbOo+YqUVrdkooRNC
HmXZ8RplIcNm6TMhZ2wuyIQHut0pKQPhVjTUvQLXynQgrXS/J1wJTquGguQF0wqh90ehfy6nuAuq
OA8BzHSZ5fwavhoi0BrG7Wd0+UOgfJbiezHNSL//TpWVycOq43b7FqIIRKswFoEAlx0sS+HcfVyK
Fy8KODRbZWXqwzXuLPqf6IoI6L4947XM1ClW142n4S2wMTP0QrpDpbP7XLzafXMeDx7uuUKiBK1h
XrKWCMcllMQR68UbchnZ0EQlDkPx/B2XlKDggmw8DCVamK1YDPTwM0fwRchHOHCoR0AFZ1zpotPH
qXFLfXv4t7AeVV0fjocyb/8QeOqhBvYtm90TC7oF+YpGcS8PWg+Wq9hLKc7L69OooTLx0ni8Xch3
cPh6CwjF4SP3q0WTC82ycnwzY8cvpDBYqOE3czcJh05IDabtljHwvDhE2hiPIPpl8J10p5ZD1sI+
HnfvSV6tCJi+D7czyqnO53LcA+3abHvEDXv5aQIHvGggMyOShuPUfxBwVOa5sKD+n/FRujg6sB/X
k6YSi2raUCvQVy8tfGnoRkYlcMIjZlq0L1xGLBi/xUBU3jeai7fPDSzhbSnf5ZuVEMH4Br2K+Wjt
BuqToZeFlUOCyY7Y7LFy9ikxEVoQ8wG05g5vJ8NHFZSRe4HBK0y9CzE0Ae4XbCIfRnB7SfRla9Ox
SzgW/I+7d4asznu16+LsD7LRGaZpaVKLkh9DhZooyRIu6YRr5xD64RyezLdBnwDXOr7uiAGgybkF
HeQ3DuxrZlm3H/d7MYWZz4KCBGTwT7qhLv2NX0S6qqEDS1YgAVsCRTAKsOq3pW+CCzqo731I9YM9
IP1gB315roFbuk16Vu3O7gvcjkKFcT2QPamlzLTt3uz3/ByTMj804SPwUleKTifBpxpiAIC+rTx7
A3y8N0OJvBU7C+vmQ+DNJdoYWYPcfKzKNSU7KHYV03ITFBhavVxFtk5MrZP17YTINV4dp7gyFIdf
6EfKrjy+P1H/fTNOe6xGm8rMMDwZiDDjgNGSpN0Qxwt0bCuRqT7ndxaLl5rCTP0QjLL5CVEOKuWI
kHhAS7YWjTTKWbs8JQ0qxY3Z9swjEYNydr94hjIm9I/zeHjPUrBNhqR4gwmhm8L8gwquCw5iOMAO
qhd/vkmB2uDygSZhSNFVs1TZlZDDXZgk9obiwVevjZaubar/RQfeK3xMBA4vFt88pKbRb503urTe
ze3rxmnb6kMo8FWBJtmwtzL2PKW5yi9hUZi19ZgTW7qzp3kaHxPCZZBWdc0obrrORT98unA3JkxE
j7FgZG+Yz740ZY22sN3aLB5sOyNpKrNJFOSpKeseYuqXdZ5TxqEDB1zEiJrUGj9w6PldR531gzKq
ZrwVC2dNg5TdyMwureiRohqq3XVkwICrzZoJnQqAm8IVK59NK4N+8iTcAst9+W9/4OB1NZJ5BHXj
1+GCRpbSi0Aeomb0SkEE2/DudL3B4jrsk1298IKIOhdLheBFLxBxSA6GDz4SFAhfJFdch8L/Di/+
YKq6b2fjqWtqStBmQ9EYDD+3J+ob+P+man7tOkQxPyYItx9jJI/hc1zE+lD0FzuNMQrzmGt0letL
C6olegZgN2rOfh5unMz/Yv8iA/TT0VAc1wAV3Ucz8mwIP70H9g9zpzuVlkQL9/gqu1m6md62g+mz
E2sbm4BDU92Mhl/qmM2wjxgF15gu84iApHivqEa+H7MuLUDwiWHLAYku8Qq4Gb0PLbAjxznSstqI
DXcFUmgzSizg06F9nj88POn0FisNA9dzYEVcvwwKdJv9Z96DPVdDNffe6TvNV9mqGTfjVyScha7r
s125rxh1FAKvEzweBXEFWOwW0CnU/iSamN1DDab8ZihvYlD+Lm3k6HH3Sb8tujOh1HriBf2CGOt8
8qj4jKDy4kLcRvr6+YeM6rnVyUGhKo1hTVbbZ1KsumGVtOmd9ZE6lnGJ4Ar6MMgPzwTi3f5OzMgO
m4edmb59XlH3omqlG6Y6vjJTuEq3pK6id8PeipcIvgxI54nHL/PXa309A/AhLWfqwnDoCb83mUJt
zHbWtgIRHuCkO7AU7KsKt239jerWbwKNCLExC6PiFV/ssMLrZSzRXBioC7PBDTLiYaeJzx2nUQ4w
9e8QvdqIzRb0Unsv646t3qPsipHOc3U7bR8oIdn8w3OEckEyuxkU00fYlMJCEn2wDlyIwDrbgl9V
jauFlL1uKcuQgmim492Pn55PzNpVFhXUBxxfVGWr0nLomuADknkPrx9lMLk8aqsE8PSncFhJiMTK
PH1iNLHL4093IW2sou+eSUxVLPbcM7fyaeSdYe+lCjaq2gkrPe4W+EU6WgF5fEhxJB/YxYetqz9S
lGCjwBNEMAmjSnFxD/mqbBqpBE212eDbRdMAJcQvA/UArXDemB0k8mDUya3+Gv00MStNJQZ3AnkE
eux2cFZjJM2AVdcuFNtDiXVf0Zle4YSwkZfbgoT8O8V5RiuX1KM2cMYoHxMiotRth1oJ2ac2tceC
zZj96fUI+81kQLmoBdKXLkHWeGeF/my97VUKMSHZYF710OA+gprk3/2LuLToue0EwwQIISzofQAh
1ZPVbVXBMA1KGgITWALxYolLJv+xMQGn58TrYpPJE3t/iVjrTY3Yndoojvug8eBumtfvBySruhxL
+ag/QIdFHd+51oCWZK5CqmGe6etVepvSQeSr1YsRYT5XR6fTcAUu7iJiUG01X12pW18iFfVntbHI
lHFGMQpyIU6bsrFSexVocd6zrtrwSbmmtDfE0vW4hGjXd7Dvll+21LG/j6gDzglqTqCu7pslKMrm
D897glt9f8K2/5QKI98t8BlJUs9B1HtHrjGwe5Yykv38D7s6nzctesP+ekuhQaIHI5uK1bVyF1Gy
s0nVXxLQCQDgh+ikYvqo0qQXsi+KVaGMYNwdkB9h/gKC0pdcHHDyC6aPbkcffvGqgCIEADnELh9H
kY5Gad454+Cs4+8GWQ7HL6tASYCxFKAi7XC9+6KD/8gTrVzHv9P9DDUAhib3RXs2FU8J2TK3XT14
L77OxhfOR03cH/OHvZXq9+1OWHsdvwz6Y6zg3DbA/YFKCVK1oDtWD1KixqJxSAsyiglGiCnsFeMZ
ZdiftEMaNgl7MS3Ig2cKq2v+2j6oBBLEUeAH3QMn0StDOnKtgTipX1yRBeM5RejT2jjPcvbkARiO
NE9gx7hu7GtPdMJAHDM717COXOlnToLjTpO5pW4yFMQVdPzUMSJaODjp7mVGET9BzGGmdJOiMfnX
iDIj5Z+b4+f/flCDp15MGSh/l00+QT6CmeWJDrIVubFNud++eCnM2B39Wez36Dztjbux5ipBsdPi
V9T690jxzI47CDbjyu2EYtfOXe3nUA+QvoGAR4OOXXdFSEsGfGM35b6MyFkhZ1JTI7X+qVXgzPFH
4BbtES0JKLAagGyiOJUuNsweSujyAiyCSfZay7hSSyOh6kY07RUTxjom/Q3eI4kwqUuk+SO9Hqr0
mqKtx6RCUyw4ehTAMOW6r5m+e4bYN7rMoTx2vGZf0QG1swCO1oLu2UU6SYHXP00YY0YOg0M+XtGg
0Nvs4/QoCo/k+DWk1meqHvyeBEQTvp6ODyrNWh7kR4wueUpXph+vskuHE2xCdeMBQw5ni5sLeQq1
2X3euvRt3Ar25XQzolCK5KeG6o+V39fnbxvy+cyuytF34IKFYHXFQgSIidJLKWA8MTuxY/ngbIMX
GA4G+NB6mn8NoYTPzuF1KWe2sPjpeNgcWFfOR7cCTKxm/R1U39MaiyoW3LtutZLJ+v9gfmJPdaJo
oKUaIS2iFcFEvu3ljb/Rzc7VR0rWoclxZfVUB/Zzn3jFoGUUJ23VdAg9OUwMLF+7JC8kNRiN+/BF
P8cuklK6N0Czm90PLW96oSfKUgmb0cVp/lRqI2S14FQTOPxfujcdWrd3qKAqrViBKKyDRO1v+wZm
Afs3Vs26LAjJWALhZkUGiW01nJaVtvrG9SKbFgHfkplA4RAzmNnK2xl2Qo108ajHlSsF6BNHt8lj
+Jhskr6tDLHZ8B/hQMz6FpIng1V2MqDNsz1gc0fbc3KuZ3AqG0d7TTW6VZz5OYHcYMo1DfNdxuoy
x2xkn8Nmx1Djta9Ddm01vdOcE/ZhswL1CzijLuD8KSRLJ7GLOtafGrPS61QtnzYM8wof6MnjnsqZ
9XTUmNOoiUNa60J6ZAK620+PhmQz8rIS3y+2rUCye3QWHJh/IkAeLJiRFixqlzaZ8TvohKWnJFrK
oLxvTNLwzCJTOwmjYcGApaCiAzjhMEbsIfqKEl7UAiGh9Zo6hQCtNw5FoQL3G1KCeZucZnc/i7pJ
g28kIQekSmwNQBvDL/2oY52ccRBnmit1sNvyWpYAM0cGx7cnrLopJQZvTw8ZNd5nXSEnpi8OfRY8
VSNjNkgyQNOuf28n92MAM2Nsh5DB+L8EVynN/vSBe8EDkM+E3A6zVsSM+B2Y/QMU1ScTdNxd9g9t
hJwCEV906QiL2R6cXhjKQtlioVOFQdeQcVDSwWHQ/05QA6MAvnK7sX0i82+tDxE1hoRAfWXlYmEg
rXr4WZn5ERImWPeAYsvvEDdEM0j3aJy3VCit0hLzuz/FF4ozA1+3SxWGaoY4CxO13AgH0cvqYW2J
VB2qkIG3gYr1gewrXSwQFFDq1elpQGW74lsFHYUc5WlvuHTwAtDP1NG7wxzF2Jv91qK0jUKOOdEN
S2gXrwGFjrutFrCtW8ou8IPgf+hLtZ19JXaS/l/BRMISHBYScgjr/l62EEJe8we9cnqIqfhz4khw
et1UJU8H4Ue0xSqFmhRHmItTnNfnizcAevZ5ps53CGrmDFZgAR/CSfS3/ak8QeD/YseWYxkA9wqe
knvyA7yMHji0D3gz1CtAtcFphcsnzZq6tw49EhIVAuEKYrVc+z0Ezi2ni8GSVA6byx0hFFswbYsG
N0uiuQGuT/pml2dpTn2pLyEty1llNbLhc9InGrxAhu5B7KyeHf8ETPp5pvDIFTxyNjUIA4T3Rw82
4y1PKMSeVzCdzvFdaCdOtFtyatGoDFdb/CBA5DoBtizPGH93XgtK7FmIrYWsVEiYWK2xzj10lgDL
lEWzbWeqCXowewxhKu2FUeYBp6JloTjYJ+8ZAlJAqSq35Vaai7J/K7qhsby/590/lCpURp7Cclhi
sCJansPLUTB7HPj1dQiEW7UOnngaflsi9Q54soLWEVg7424Iw/Hl36h6gfrS2TPF6Pff7pLf3AJ2
wNWB9i90dnPiO8gLtGSoa6tBOFkNcVTkl8KHl54pYOHUcgyCZrQJ9NugRNPiyLkZob29BW+a0mCa
ui8Ob//q3hdZdA+UBDWR9/J0rz9UsVItJ0juHOZFopKRlW4P8rWgRVlvTdh1dREY0XYQx1Rs2f/y
OZe4NnPI5ZMNnnwTtqmIZeo8u9OWev9cosyNMY918M1N6NZYoeEwOocGL42kl4KdIrK5LzT8mHqL
Jrpj2igNdR9JJvQ6YzC7Jt/5K/6gROXZGKfnQAvzhUpMWhs9ICsskELa3P5x1/TlM4asD1jJFnIA
MRF1Q/fk38f1WBqRRn132Qw8COG1w90u1icHQG70mhRrPVHHAzw9BiHAxxv0DxSMyAcaG3KlhGT6
PL0f4YllZIwjigAYfEMitijbnB3p16JIg2IF7LODcE9meds4cOYpl0kQSGN6K2HjNWf1MZYMdGNJ
odtY68YIzg2Lj/gQvUN/rWMxVmcfppsAsrCpMulPsq3C0oqOAOU+ufwK+2wl2hwATHGefVBb1vDl
SETzNjiHkLeJXTTDz4D6cZDw0E55GREY8rwZ3ajHb2GddQk+UTG6j56QtiAoW/etMikoIZ8iIT6G
eZAN2+NlCHWh6w8Q8YnW7ViTu+8jF1f4a+yFV2DR0H/EKx4uvMa7rSi06/KpVODrhOIDCqd9pTOT
zqBiQDj0DV5fJtdIDu70qJBp6k37R/cWQRZQvWd0nm5i2cN81XtE/XhAV79r+ppdESdoCQhGiykm
RABKzSbvjgp7Oe5RqpMpEuEX555qipAetefeCRrBx4Y7dcrRAhzxypji/Jtc2Xcbp8XkPgPi3Lyn
r8GogbYke0Uf7x3rQ96EoesSVMySLNV/jqqkTu9+4X9M6otjFSb5Y4sOIUHNNqV374RmUNgVGYVP
P4MAc9TDc/wwJIJV/znHuWIPvXxc+JUB5RH9tYWxRew0E/Qnswb/uhC4zUQigI0DaigbQ6I3zbng
xVgvOlWbL+yg2MhQbCA80exnUJw5IWcQb6CuYGE46SKp7pvdVbVgt6wWPdJXfTX4jF6nofJaN1UA
ixdnH7p+wEkTeUkLIRnjKhUxCZ4pc6p7Dfs0xq/67rrPaFGJM4mMB7rZOLQbxBYKQi5CFZX0WBv1
z7fVS/6Yp6axZRj/IxJRamFYdrxB+UDSQdjFHlnLFgAI1Iw3TEsTcJPdm8/6uh+91ljXILGl4+cX
Fvp1hWfdgVIrYD9iJTJzCl0sm4+4XNfHdgbh6nt7QCS2mUjY0Bjrp/+JVefpzyunO0a7GmsH6IJe
Fr1JvFZZRHGKCnVhrO8J7ZdyjCTY/juJHKJxAVU/ldajtM5vOpjZCJaohAuQpBXFitPkcsPxCkaF
0G6e3C8FYAk5rwcpAycBX169gmF5c+rKBBIqSawIh2kfzPVYKCR5JCsXWi91CGXDb8yOUgF7ix5p
SBWA0B+foIvfDJQ5avWQx0GGKft5XVKGAehBvwH0NmlXA4cAj8ZqlO8Hu5urIT0Qjnva4TYrpyWr
AQtwyQ68mZdPGMuYJBPKFfaACXm7320yyUz72hRcx+/sBv/W+k7zv2x323gDWCiiiUrY5O5NCqS7
LcF9RwmRZmfvRUh8Hz6hc7jqx0OCLd09WuTS+qE7opPvrsSBGrdhbsHD/t4tLNgJ1VSvC2cKZU0d
PmqY9gC4pzFAH+ogAJKnq37Dqu9eaceEKSDdznv+pbHfV/fN57sNV+g9gxpafixQlbwvyEPnp91r
4jtfgHOWAdIk+oTBoXqvsQ4Jb0saDYBkEncDlUeQkEbQ7rb6rDtF2Kom/DM6OxcqYKRrrFkXmimY
kKrJJqkCgByh5IPS0cP7CjctJJ4sDaDfAJEXq0NtXaX/plF9g/ZmwaUUnbTmGqLXJ60WhJV6B83r
FqoQAjXQHwQ4MG2/xB0HnNgwQSEo47nxNSSKs3ksI+xz6M/BvKrpCc+sAUZKNJ4i3CM5MKR5vVVD
xgznWOajEiMFmCNQgYk1PuiC+LML1HLiFNBp3ueQyOTzQFzqNOekpCouMmrGME7a2KADMfEyRCqI
wpG/FSakYmgOmN2dD5UgfjmEEhhDw1zApASzASpXsOjVw4HrifMq6T0x2vg0+67IxjA5Z9+lYTP0
/enLa5MP3YNzpCLZhHYR7D+39IQADJvfOZ1PntD0sZrYZWyerEyoeUjfFm8h6Dot7n6eapPr+Oqc
I22sjRGw0yGBgo57td5uzXNkwyroW7ILyt468lizeygvIOhjekL1ENBqyoruPC9/EoElM+SXJXC7
B6xRNPJkdtT+g9DKAeqAmURAT7tDvngxodYXQIEvzRUIoxDDzostnFb6L31WnQiq8kxJH14bSVGW
G0qqYvKPK52NIfayHUPGHBaTcibvbtHZInhK1ZDO9VcbFhsDAKpGZwm/AYo9XH5uU45Zxp4QEYdl
KM1pf96O9UCZfab5sHPsH667fpgNy4mcPleqp9iD2euvis+r7lxnXbvFLNYBizpORor5PjJ+NTbT
r3HH3oSl4lU5jKoy0fdyyKUOM02AIvyiov1pBhZ+sxg3PPjw3ubbm7TIeilEJ51Yt6Cf6uh0Th4n
t0ExTwwLPZjGwAARtMsFxUNlQNEGFiOJDGBF13wI+yFp3h2CtvhQhmGUw1h5jrrlHLogLoPvbefl
0eiBTlpYD0mPMZs9/pZZkoOh0x+MLe9FdwePtqQgIzTjBJQBYMyvHvADlUCK3g0XvOdg1IkQFDnp
Fk2pPMAhwoSfSisECqO4tpCM3lJldv+riJPWaZRe7PSLl3npkvuajRHH8T4h5jFyYwfaYoj9ASIf
3xJQOKqXglsYoIfUuJiV5hExHFJQ6tDARq/GgstDdI5hKIEQ0/c1rlJOnPPjdHovj4tBSbCmzZ8y
JIm445JfW3B8n+RkJwvSFXYnlLU/PxE0Em5IoVQ/4VankH17L3yX6MQLss95CQPtMAc2uITQt0oo
WxfU1gVxbEco7ZA0KtxjQnsEVWzs09tO8ftxtv5M0VrcZ5R5s4DiQC+EyA5FEebampQEVv9+42pL
lle3E51i8ZElsHTmsgN0Pbz5JAkkRz6+RidT20P69xX6WEt83JjvNo1yaFgvmtZj42oxNMTDdWLO
xqGFhwWliAMdj7G+jGWHJ+WJdfiwYF7+nQ724JApmraIWB9SqDjo32O9k66ZeziXE8jCmsLKVHKZ
zuTV3MWSI9qJ+8ISxUFZnMpVMUIxg49ZaUa7HQ8ARce5T9xK4CqLWWAekZHax+PJSlw7lM1wtbgZ
YWyEx8qI8Tg3qVwSSKG/MFBH8ZnkjJ9RFzDZkEnfT+gfNnFmnywwA5dRMcKowxpYFwqjjUlRwxhP
p9PJ5IAFjzMHjzIZe3ycjD9ANWNKC1w054h6qDAODCqxGA03v0O8znv5HXYjghgKnw9juzFW4h2I
91QZ+z3vjwOKid1fXdyB1UvEe+qYhA6/KyDGLyxaxjHejr+BnSQdM/7wp/ExzWmJptJv7W5+jaO4
cB37yNA/LhbfITj88GYwGyIZ/0yu3I55IOYHMwRP/fP0bKWlmaRMlDhGk8KTXyPI+Q6wEAfiJZub
N1oug6Ae0mvDXKMpFDnIcBntoEnxF0jyf4cbUWzi0Ll9uygVyig6u1jizLDg4vMJvZc4H5xfODMc
jEyqVVxbsrzf7BP3WczCyitM98jWCpLkQMLCtRLqhnl2hLumuFGN9/EKDEvggqCd+Y0LVDCTk+iX
DJb8Db5BNvwG5UgOxKEGxbDfs96z2/TxO4oJUbbNWVqXifhc2JQcxox2hHQSPLLoTe9s3IAnz+gZ
9WGf2wI/dlFU4LWkemBj/JnAyS/2zTrtURqa/GuiaUdF8YWW0TUpXQTIPqybRe4Ctiwe07WV36Fa
tYsXugd8PTzBb8ztb+VrBd5pA9SlgSDRxqwxTwzhULLlNFeEjEHDGhIEs2bPfb7g7Nh8ljGQxXiM
fTwW8xpZEiAVyzeHYP2KRFJMLjxSYAVjbuP3+Go5Dy5GMPmbDWd/wSFYBiSay1+WKebe3fhrjckk
mAfLpWSO5sFfIL4JJvz3x4B3b+YB219+smwcnmy5XjOg/PWIZxmtR9QcIho3GztEHiCXNESzIsZC
ZjA748UiVFbN7n6kQQWAAUvaStymbJgPcbwNVC4tPCyOE4eMtFuGZQ+12xsM2YuIcG4xqaEnh+QO
Y1ZNVGxNyJ5UjlGjXONyjEn2UKwvtS0uw5fmMRDRuS0XPEmwK0SorOBYzT6jOsiAHKqGfFAZ9fvD
B4sgZo8Di+X0dHhtxQFLHFEBOjoqW1kicm5xIBpwxAE7ESdhcWl063B1a+OwMcX1BLy1kXjyb4+r
f5j38DScH+hBZaGUZnIwXcVy1RjH/Z4J/G+ZE9+LSo24ASMajP3u3Lw0fDr5GdRvuCqu2LvEcveb
6FDixFclU74xkngRL6Zg+A4sL/vpEhcZ4zCOj8dElH7EBwJnlgY4wDwfXxyTY+zGC5flBoEX3ggl
rrYGun6SHwCsdZ1kLU6L4iLrju7gKslofk+YIJ64s/9GONRJlvN7Qqn5zmuQktMThunrY31Hmwli
CREXMzDRRxCqjtnuQErHWbKZwOu/s+imKAvoxmsgfQ9xvZq/7I/DdTLn88PkL7MmQM3WQbM2/EAM
ZWowfBadN7CGxFrk7pF0gcWK39VG5tTG5MJVx9ObpYpiPsfdSEXZ6zUS15yInqMw0wJlwp0fiWqU
uIDiQIY2S8TSL+4FDhVBh8VIrGx7AUuLtZysy3CPrJIsXS6L73FfWnD7WNlYhdl4GONiQRMPX1R2
vEhwT4Drs2GJaqinsXoh7shYpsQhNhpEKXx0WMQuJok7CyLbzuzI4p3wnlNGSgTyI06CWRaJacTP
B1ai28lRLHv/np8XPu7jfbhYhYu9G7sJZ/HvTO+U7MSmIHuyx8ZhE6Sy7l0tEQdBT3F2fVNsB3zr
is8MrmHtPtAc4rlKmISyySr5dwfBJsBOFOUpWhdTLG5i/tFIhAVDPPASdNjfIbTSYRc0RiAysdjp
sfz+DZUvW7UYMuKv6ETOX6qAPLQTSgbi8QedwQN8ZtB2y/j4LBoh5jg88p58kbBQRReLpxkpNtsX
5RBj44rPUeT4EdvR7xJpvBUdyQZmMw6LGdCZuP//xgAMCXMtmev1mh8/LRa1YCeuZeKyEXLIxogl
8U+3+MO1uHJC9BfxSru1AH7FjrbmV6xw65QuNWaS8Ne7Ha+LPIITX3e4TzwN34gqQcO7p/cM+iBe
GG4xf03Ast6lO/6jbbatLVt7RJ9pKKc29Sf/tYXAbl+SR4oFNerHhiUMMhiXBsbMcDDEL32ZeSK8
wkcU6/mPlY9rHiXOi4Kl0fA4OlFgqy+z5IkDi/9URHh4ffCzf2EXzq1mzxFLYBN+QvE3JIU8x79V
TeCILY7bxbj9G63fhKamNKTex/USE1IsXxja8xCUDUPWqPU6yo2bRby9i+ikaXawTKRqyYmLDy4d
Qcl/MQTDmGvJW+UFxZSEaMwCyR/xcNHzYWOSmplzrj3/78QOQgjJy/NybFSHv0mwFMOB54ArZETi
Rrxxbeeqd8TLcC94gRNxps8Kup7PlxdDPJ/GcFovf3ccK39jvgzE7eUJcla/r/gKoEi8pHgXP5BV
3DaGDlFozfOLkFWMjoG7dtaQptnImJJpyhQsxFr6izuY1mnqR9GOp+OkN/i2PPyBqwwFSluA4ooB
JMYiK9rh4OnW5MD2eWCzCJYjRYS7jKqntewZwdy6mhP+YsnZck6ZzQslYm1346ObfAz/TugrZhzx
2H/v+v9vEQmSuOackewwWMSF/Pe6cy4fr/U28PPglj2twmh/S6O4DrxrwQNIeB1/tATE4PriLUTm
KdmsmYl7dMXClbD9iNWBkBvM4jffZWtNaN+HYsB4jr7hl6H5IvKnQDMUw1LUyBpqArhUkRyID1RR
uJsgy44ghmK1V4lF/gDLAgJI6Z3YPSeHyZxQZJdeLV6QOWhlxjIA/7KIRsRw+d0icYPuDIs3Qy7g
P3ZZQlOiEHZJjIL45vDHNdSMQMQmYssW8zd1k1ismCSePPN6WfFOfjGPiF2SlKt8bCa/3K9gBRb7
xC+m5pcskKAHrI6MShGViOvf+X2s4dMzXsQsQwLCD8UbwwLqd7ff3O/fza+Ylv+vHM7n79875O0x
iH+n899zRtHvjuFB/TsaR4aWIGI1vP6I3+b0mZhMxBP+LsS/hOvmZ4mY2r/BIIY5fT6GhTUjExmq
5nbLF3+Tjcm9F2NqJAaaNSHvEJdnPt/OxlNI/EPNYGEc/X7LswetMZxOa+OPecdEGK2j3Y0NY82v
JpPphEGEYzLTirbnnPTXWb5tRrAwM2E8iXEuloh/VQqRBn5CSm0/eSD5pzl8mlPFmE5nfy1REWci
bhtjnVErYj7m8I4ZxNLCVPn7m+aWOOfCGDXWUiwH4j7yUG50khzd1XhMNHkXexsbJUmmn7GFd+yk
WogcIqm8Aamb2NbFFi9+VxDrbLDQNqQOwJ9bj/7N9n8DCp0FPCTaMrmMp9Jm4PDuGbTiDot3yIuK
mZi4Yq6kKW+UJYL1vwl7DvMoZb6KV0ouZuLzkBTInXUhSkm6fgsDJxap1i4SqyUn0WGjili8GFs8
mCvNaOEk2aXmE+7kclearFLicoi7+7Z/o0O8D+pFBxwrWPfpLYzXMUYY51ghs0Z6hxuT8FLuRJtJ
zudOVNOmTyzx5xQRNN2mxeBqLLFUiKVfyGXdM4m6GKDinokZ1nfFivXvZ+L6iBj230H8RcmEW/xx
uClPIGPAQTfgx0HlcDN5VNQz5v9j6ry2VFeCJPpFrIU3r7JIwnt4YSFovJEwwnz97JDumZmr2326
aYxUqsrKjIyMRFOGKaBgA5ILPykQaeLIbTbAqnptUML03a2JFq4+Cc2+1EPTzQK+GjPSowGRHUOO
680OIpcVI6/p0f0Ybq/VuxJeg6YS2ctKHPCIMzxH8apmUpchhmHPJeWxAUxaPiv9uWhy07t4ATPO
aNLHRPdj+wORBpPFyZBdYkmryaHGR6sWPimPap9BloNFXiD/hNRK6oejDmjpL/qk1P5qztBcBihF
k/XXZZj0w9nTnknPrbNIIEQNiMYySNpW9ZP23TNxWebxy7DBT8OZFb4QN6klMJHw4oD79l8qkPmj
oOpih/yk8wvDB1euMbgyGjqYVOmExNzhSy6tP/mMgBDLJt5sZBN2MJsRa8XN4c8otZAsSN+gIF8v
VG/H7LKpbkAP6NBEzwFDo5lyxswCmPvk0aPErJD3tM+0wTr2It7UkcnV3sx83g6Hvr/qrNh+JgST
NR7DaHNMFAZFLS4nGximSvoahlGLDYP81xs0OoMbBgK3bLJ3X5SUy8XXKGnOaKZi7OlFKZCJxSF8
SutG9pUZKfuvd7U+sy/iYPo1C9403Zbux1pIHiN1HReYPu1Ycg/lf2rSp3cTq8gZXr1s3+FBXRpr
FL9HvqDePvUoR3I6tPvzIP9jyhZdfQw2u6+zlePDfQqL9gJDseASZTD1iKabpg8G5GQ7IRaBOc7O
ZzPbeb/FDO0J+Rt6VWoA9EKukmHcfI0he8KbeSITmY3LAs9Jl8NQcKa8wyh1lYINnoeCpiCQ26HN
EuVrdguzXzJYjXoxXZXZJ3kZQzOzBA9oEIsEuG8tDC6L7xMgS24JOQB/Rgsf9k+2X20sC3wigSKA
+bs+OEyAvocPFmPTaI2woxviHmOi5SSlG4VUpw9NYAENCMOQ1+7BmsWRxtvyF59WrYkSvnvxG7Nf
A7zxDuK4Y0ZWHE13Qnhi8iV5eY2lFnbR10KTw6HZoTHVNs2zB3JlLgMCf45Z3WUv0dKmKjPFahSy
/JjrKPcdTED5Zf+NqyKvWa6MvvQ6vZqgxaluU/or5cbv7XkUr3Iz1gCg+AmhoahFozXwA3oXzJBz
c+T46KCcz71MBKEK3sQBcoKJ7hpb7Eux6oYkJAsR54VJA6+D01YAUxRgqqWwS50RhW1ycqsmZpCn
D9JIPvPKQm44a0mb1wuvWl/E1GiFYYlets4rByzHTWJGsY/L9MigyxMsYuz1bxBULLxRPYs1dDL6
nJrmwPZgXc1hfwt3MJ3dLMegzc8YS0ZT7kg6Z/gjKn8GvoJH3Ouu1+7gIn+1hxWScfKwRZlDt7QO
BMH6WXZHF40bOaNOjUNhYUFQ5Aj7jAdeZSfmrJkiB2M9dYnUmN7yvLSDXRBD1IHsK0DkF+Kwbr6i
EzlNdNUwqP/qsNMIKNDlCrrMkAEcjhzPQ13EYoOC/MnMaTA/S3y2vA9dXurY/PPMmfnpni2zI4NV
MTYgErhyup90SEwdUbwjFoNiQQ2OrJDcfQ2R/CEwCFxaQhN83mCWII+BCADnEzePpkA2rowxYqFr
t89OgZwz07vLetFVzka99d+IZy5kTHIprBaGUMDlJuCRAEq42Hhs/QX/VR6s0CQhm1jz1GjMgrcx
7Dd1RrowrRMZ29SdZ8ukOyDwnPCNHgVbAsQBb/FzuqFcL0UzGqVsO+Rz0/0Wa1nC/9TNuwOgFZk+
P0cr+WBgt3SXBxkKke7LLEntofpIzfEucXZv8MPd9whuRrymW3PY04QnZG6B1kJ3UZBhEJKID4Zx
zgZIMyONqUr/fFv5v0xZIEqoe8b4nf4ZYx3e8NjlM7r4brKlbCqJgx1jKvcFbE7e/qSIxxlMNvA8
jYkMnUz8aEHwLjOqX3lzbc/Y2+0GV2ems03vVQCTc5LLdmG2Bblx2ul4TZi6gRjuRcidZYPQo9rr
eS+mIIsRmPQAsFzgZ12VPo0/BSCr4IhbLOuX4lucf3QTulzZ0O+M/chsDhHf11Rkm1PQiP+ulY3X
zOfKe+jz7hpOQfO/ML0D6R6CqcVUa0972ITCzOLt3sbV30yw4XJwjxZLbELARffADSDvZtInZow7
AhhCPA52JW9wcHP/IfdlEH3wLt1hGSLWMZYjAA1mxfKp+Og4w64slY7UJdFpRaO7x6TWuaTjVdJV
PDE/E3YaLoEFgy1Jr2W7JfLXhWGzOBCzYA9jM5edYpW1ZY4IFOSBbrY5XEwiJIaNERnRDOG/YdU7
aroTvrF5/KxwgZeEP8mIaTNn6KZMezAzzI6coL+P2cqSJWWgfZANYswFi5Mrak1ZD4zB0krxNUwx
/7OnySzwqW3NFdnsTzDKEWxnt0RjO5JbRhqF/W0xm1jy6aCxIAlydKsdxeZ4nTJzHrjejhU8GIUf
iz2z6+HvlhlKPo+B5LS0qmNinh0mkZHFU+Yl4JVUq5nkW/YWZ5rOYC05xxmlrrTie6YAJ8KgzwBd
h8oiad5lBlTpvQVQCUsDozVhSmnIZpsJkymzFAqiZdTkRHHrhPzgk2Toqub34gkegD9K2tEW4g90
N8nbEWB9OtOze8hkBYUhmFX6LI/AKTUgwEqkP9hxZdTbWlP6aBLZfJw29swf5ANSp44Zz31nlbHs
62bFQoXYono5daVLXQLm7lt+No0sMxdQvp6WnXZGIp/UPdBJy22Qm0C/XKyDMwn6G2Eu8hsy51kD
rfzZmoxFYk9bGFfYFdjEXEdordJTQicw6QSfZzY1HVo/BH08qHQckyNdULJ1gKikKE8+zyHbxnP5
mDAMNTaKGGTwj95MMBw3qGF0tXtMmM6a1dv+RqYn26iVpWkvAEIRSONFcpAZEzh8/MjIkHw4MrOg
OwGYM0BZvMA9FwakTKV86AjWcmV4bB1b1CS0WVFsH8wkL8ziJSUKTJqJKO25JyT770wzr/Wfv/Xv
xhB0NKEwdYuTBlOpm4SX2+BQme6qnSNbI5jdDtWjKvoNSL2+uVxmHa7cTk20f+vqBS0fyCcxCR2K
ia7up9ZcMnCvAcJXdXLYzxbl3DVq3l7vVTE+Irm3oivREx4X7/pF5OYKxCmo9NKRsyboU2DMa/IP
8oSOwf70sR4rcEdcliWKRh84m8DUZROHnGsbnfwRMjgU5wvr/v4MJ6K9JJmOToXMBVX7y+psT5BD
AUd0qqOmOHnRyiT6+1acatVqR7SkKcAUcwuzt1/r0n6y0kWJJFdgDsMsE7D1iOxqyf2Cc25qlMjl
qF6ggpighPBrLxYoBYbLCarZhU11EbU/aKAt0BGiIui6TiLao/+8uAN7bgRRF8D41Ye2go46NhGl
vEm5A41NQhwUQuabpxpsDQStEmgovy5snkbOz1XsOq136ei7oLRgSFO12I6s27ZSHycgAH0ouLTZ
OLZLmy8F6iWDuoqkYKCaTkb+a0QtyB4/att8wNpeHNCjT2oD0JR5R6T3K3RrVHED/OX8lmrsb8NU
1x2mMRXPdwtBy1MQdw4lKVkULjTcyU2LeNdP+1rsiA3j7YLqFoII9BJIFu/YXOamz9KEQqe6eSxA
o05W9Vsnh0AEF3Ns1e+Uavvt4pcOW+a1SKUidd027aphmJtxFLx2/So9ufuXuHO9oBldpemOz8C9
kUimpQx9VvYOLWTK75yBsHGBepdjC6XfQeSdK5trPTwM0LmMzVsHnWcaZSNjtlXvbnr0fCqbX9Gq
/7oRfBmYA98hbJeEJijlbSlG/xze1YhYZbcq0yn5PW0gYNNo07MmT1sCKpRhRt/pMUDPLKPOLu0j
bdaiU49/b5XJPJ5Hh8GJ49yD5NMptNC3IIaCGkRu/e7XfxA1IJHX1A4e60iV5EcNxkt1d39vk/8t
kuOf5ab3AKGZIvWz8JcTNpulH1HEE6+4zZUZvPEGn0wl4l0cHgID+N7ls0WVTQ0nGGY+Rg+2GJgI
NZ/iwkOtZyF+KWGawJt+zuEVlroJXhEhNT1sPKjn9WMTTYxCbMGV5R7cozYfURxsblOm8b5NMd6+
/QjqnWWnphnm5Rwk1psoFgFS72gpxhbrUBDsHp34j6IE/9OkFDqkUpCWp7sTwtxSILlACYNwhEYn
qPHefT4RnjGYHiyS+KgZW6G2j72EqqwzMNcV9F0g+NL9TpBLWymHoqw7nW34tPfq0EQ+5UXeBkHn
YgtRohx8y/4FwIZ62bdRogcNRUSUcDfSr7r9YBGjmYmwlhaO+DBKuiixfyKUUVbxhrc9+1VJEcxy
9yYK8fTwNCHU0ev+MJUDpwOdEKy4gKgiqbBdAMUdQnmDDLQS1kpdH5qwnUhvg75QN/42YBAvKkHs
/xK3CuEKrBZZ+HJhtEt2kno5VuzLirKwwjrXJRVNtcHqdAuQDtSkp0NYcW8iAlGh6IcMD9Ow7D7v
qBTbTPp1dFMn8wmlP2//2Cr3UdU5GYdplc6eFfYPjSmiMLSxSQ4mVKtXHeZ7cYAGgkz4VJQniuqN
2gjtEviHlKxOTzk7WmdVRfQDoaH44AwNqE+10afFsLIAzxvrsbRjRESoCzGPYI2dfD/xnuyP0C2e
83xwKLjMCXb1QYWV0i6ixTR8heUFxd5UMXzWcb/8NW/Bh7SbODoY2poXT+IQQaILBXB3B37pbVCg
Ox37M4JUiGmqxKPQfG+/Y5YopHamDcRJCiC+BuscCa81KQjMnc1Q5ALsVtnGclEBAJkDHci9TWFA
7MdfHKbay2AQCeeaCQxZ93R37g+7wmJaUatBYoAclsqB2MvYtk5Iu0GIa7jRege1OKhTTu8nKBiT
u6BRmrvDuOAH9ksg6cGnZF7U8fZA3YyLc0Hk5lPQ0aC3hnmfvuom6lSV4avz9qFu5ufnUVVidCcM
U7XqNIZo/JEU3j6h9/fAMd7+vmLnt6XZg6IeumzNat3PevublGvGY+/Qc/EW7ufcnKgd0U1h/Lt7
haDo1mILnTw1ZPFL9Pigbu5Zxl15r3hvCtJHccrDY+OXHkfiIadHjTY38dk9otkhpcJL+Lraz4d5
UimKffbYSpgiBr2iCmhesE9Z9xwlutxT1N/AQofUvyTERE+rThVeyB1uDJmhy/43z2vjVXVBO/sr
sTrlJQc0LUhHnv+ihZAs7rRZ6B4mteGH9gNlVM2rbmX9smM2jlwX88y3TpXOKfROaTeG11aElYdd
1ylT8AfOw/+w8mqzeEVpMcVbYsUlrSIdQOP2kWKHEyDGGizjtf6+IIk95uVN1ftMS9PPtGoVEZAO
i/MHa/5OPFO2DwiJb6t4YRQAX2zoI3eEDaZ3Lz8uzDh/Vk3OawwvzfzHjv7QFDiOkM1Hd7OmiqJ7
YkdvYxd+t41PD4mtYr9E6tiF8xit2fMu1KLRFLNx9x5tVsbS+j3tSocS70azvrpPi9sTuHCTYm6o
0sPLy/mCSPUxjhjkmPtN48A5Cp4Dhj1eIPS/h5f2tc+AKAw0CRGYlX8/RMa61Yg2LQ61Kt+nC9GV
jh01qIwGMjRv6Hfzei+umDv34VAzcg6vAaUkh5v5C6mKATygu8UP3xkHBBWoCfef2VWq2nHw6T6C
Gv2xuvt2ccF+Q8NDtGxKJt4OlbeEW094lCbW4t5lUSN/aj+CHGWgkeAb+1dRnVCD1qPjosr0Oskf
ZfHV6Y21WRNLtVyjPeHlC1yjC8GAHqDaWt+VejZDtDsg0Av1Fq6BhSbezehXt8UxgnGNWdxHOmaM
0aApe75hft/Gd3KenrufUX2BD4i3Omd3uT6gf1o1NAWN6ohWI+d1ef7tnHtPFLTI+8zyZafYQa7m
TpE7zu3i0BqdBqCDaNbECOFWLQzxbZvAaLg4aCxjB9Aniw50S0IiEfekZtPuEH0DcqF7JONw0kgv
DKtsEdRiwnX1cC8gRxFdTz8wwdqnigFjvNQ8omENd/9qawcHySulEYSiCeIy7gpVPkeL0JGwT2nL
EHxisWuCHD2hMQllvHqcJZ4ZHAIhk8ImWVNpIEWVIrkGKvlUJ2Gd28pDEGAQQ/SpTTa+aRghyDmL
P7ooDltHEYbA55QeEX7LWehQlMrO2FScpOSC8ifgVYoJwbuUSQH9UdYeEgvB04WsnYsUmjF/O2JG
EpX//SVNolxlhiADwjf2lg5MyRR1IMwSia9AWwjE5yCiiDT2jzimCFTkEyFWDTSvF8rRaOslTFeA
GZBeJJvJD8AhYMILCvYJK/tQxS0qTcHU4cjxJwWPBGNB3QT7fqPZKvRPSRtt5PojCAJXq3FWSjAE
0xAKeXe01acus7FhbjFoONm8IZ4lOFs2PKHoI8IThV9myKWwS6phARZFZgHON0PyhfyUBbHBpE9G
lJOeAZnsPQRbKcBhQ0zvRTdDx8ggkrNoC9cAjz3ZgFIChbDFPIvqCpYpIavgDKJUUAbNgRLACIkv
UHKCtTSVlgF8ovMILdekETOEdPFd4u7QPECZseAVIHfmbNktktOiRQlGiHrU0Y2kvhwm6qsHp2kT
OInU8dH25y3ub6s1J3U73IqrNTxZQyLTs1nxzuaWhxD5Z/SFSXGVVHYyljrAISCB9DcE/S/8FEXD
GRVMd5NkBphQig+AQYPV5u2wADyB9UvpJaKaIIDknIw2WznhLpk/MiQT8Rn7V3NLeP1x0uwR2Stg
KHZ/PpASKncz0Q0GCxZWuCXjMgm+rpZHaz4c8vsWvoIccqaJABJu/oIkj85HKSVOBWBNt0rIvyBp
ASpCPHT+x5Y6XAodZvvCjTDybuYeCq3Igu0M6pz1s9wN0OMQTl8H8Z4qQk6cgFYhwBOfw+kxxkA3
XAvnnC1OMMzuKExv9eAP2tqUwXeng15vMADZbQh2m00uwaQiVAiYkryVXgpt4uEzZ2abpc1AMWwV
axNs+tnZad5D+xRfQCQMXgxIOduAWTJIefPfRw68P6iF2B8MAhMKXJGE69LmxoLZpWCZICFWHLGS
xwCyBLmHXGi2suouOAd/Bd7jDm0gMdDR8RGkb7B3NQECgZ6sPC6P/iQkgbkkWZlQibI2l6Y0lZai
hpOngmOLtiPCs/IOmWEUAV0w0LOl7wJARaiTjoawIFGY9QGk8YWEA85roGez7gJOBWuZIQDZS3HN
P6wTYOizeWgPYFxyUjwuvq8A+io5JhiTk49XxkJdmlW+FwWV6UN+1tMTF4AuE5grekCRw1d6SrZS
i1AWU+GBUAyliWV1eKksCBADBqJghHpWiJXIWCazyUYzmJwpueNXOu8IzJx8X2kfYXj/N81SRH/L
2sZOCijBJcyyqboyhzeHhN8UoClbrpwCV3WANKgUu66MiJtLkFHJLIQQ7C8AXLX9hCCS7gIkeDIb
il41eyESJ5hRVQvodCH18frsUikEsWIAfOY0rUDJSzGTZelSE5utBJ24pjawkkaGMdIJaPrrgs8w
RFmIvICpw3TudkXIBpMMtZqUklZGJcG9xNbzFJkO2RYMR6OVGRqZYaFxAh01mJBbeKIGAKq40X32
uHQ+V+geTTED2ujymzIhmPJQU0lpSiBECLLajItmmmnGBnAhZPo2TP421kQWm9NkM8KXJXukdaTn
QwcBVNUazLJzvIxTXbRLTpoP0yJlJ9fV6OQyBo5+IqmndPR/CKGGW4f2DyWOs2vXrNJHCmfuprcR
1j+LRUOh89b3Ezm12eIrM8CLhfk76VSDJ5q+ksF9WgAPvLmWZzrGEFy0qkYFUERNDnEms0SG3kTr
h7DeGLBZ/6DNpPdmMktHS2Y+M/XKS8Fctkh5lLSq3iRNRTzSO5IU5W1CfcqHf/Fh2uD3o4F30BmC
q/JnnbsmHqabFDfQMDvHTBspe7b4wlg5rOuF7YC7DcK9NNmRQNnsPnlPNobU9osDRZcFzUal1MTn
8ZQs0oKzKuSV4CFpsOjsQrZCtqWNTVBeB0j/H4yuacTNzMxY7sWd/G8mT7CQqenE1qVpJw2iFg2/
Mzkwn0flerJUZGbZhCBTh8EYaH1Dfgx1TjJDD41rLUAJ2RJg3i3BpVVODWukJasTwgASBDsB0w5T
jhPLxv38OnFYIW7C9+xVB6ctot4HagOBjDZ1AFGEspizE1CMavv+0oRCcBX1nNkPRfW/H4Wz2JMV
JUXP9R1XYlEYFdYfCirxsZBym0iM2yjj7GwJgNAEx52tt194KGvaNE9yTFgi1hV+ZzR/LX4tAr/a
erloOKXpr5Wjy05lBkpJiDY5wBd7TapUmc2pzg2WHtIEIIXFLdz/v3Or/FUtJtUYOYRUHgYRE2ru
Ff5OVv5rEUkjWMWZvxCBmjXCApp9KKTvqJUkgAT5yn2tXX+J6pl34hPC8pZeoUBuu0lpSAxykerv
Z3SbXEe0UegnaARvkvllgA7VZZGb1Hslq9El0S/YphPeQOhKg5eTTH90zYgHtzFSZtPL+NKO/87D
uN+Y1v0yiEq3MjhQJkh/uHHi39HOx9LdppDo0MTKGbUWEkdu3CHf7VSQh4eo7X+8uJ9rI//NB4Kv
GaS7TfpxOmtY0O1D/4AydkQZAjoJnVrwgylBXsJ9t3dt1ESdxD+MlyPY93ljTQUlnc/LdrVzWNWc
HJr47za99Qqu0LBkXaAA49mEBYS+WWV6cEutOryNOkUV7xUV/eNf/+VQcwr7oGGqRp0uPv6hTb+G
5rJg5IOfn2sf/XIzadfci0P1eatKUyl8aDQVmaLtYheaR7n3WeU6dApyE/fQe8/Og8Q/2o12w606
NfMXNLaX3m+1p51xss0PaSdvv1qFTRwkne86N6i5z+mpFw3O/aRzXtxpgvtpF6dXc2ft/3ZOA6dC
/Khq58wjCk9ArE1wCXLAdMkr2UUK9Av2j+NrZcfHzluXnn6myjQ9vk7Nrbmf7XH1pbiU8Nqt9Esc
dyjrioV3HsNlRfbtaOT+vptrMzfJrdBIDaKgwQQMKABg6A4uVUqjLzoLo2has1FWpjyJhBGpu5M5
JanYW1NaQO3T2p23WmKuHXwlmS5ghxdSqm7VIgcZ8h/uWdLUg7B+z0ZLVK0MZPz7y1F2kNVInaig
QixwU+mI5ljl/lSplUqoCEOs8m73SGkmJhDGzlMxAoJtruKpNaET7Ln5zVsaNdfuINNh+mC75tEY
QxeVPdZeSg4dnmjBXNIc+GvNC2YeZVaK1mIPTWwzwgvdmXMc0eMKfUrKywoUmaFyR4FcSz9M+SiQ
HxMApTX/2HOkDng5/9AuD+Ye0iO4sOkTecZU50eBBSUUiVElp3wyS3BHVPd2BEtiVLNLZOjaObys
Xo/nmoBVvPRlTafu9GC665ejj2w9Ee2cVo3Oj9Ob14k1/th55PgNBr06pw019uSg50h1zMFBvbJN
PM7OszfGrdbHlGfd6rRWK2qSOd7MBW4ccU5a0EEnLpQzIrtir+s02uYMqxYimzZjb3MHeqoVPIHe
JU2Ve+Q6eysJUA1OgoSa6E+TumiffA/NMBGTHOKI+mhT8P8vOGAiGEvn0KcTGK2Flh7Pbv6akH4c
mtlQtAzC/Hej+g0+B49g9pc+vkfml+3wy7JyupPJXb/b6wcVcyq2U5An9xSeRY/JgNCTUXLT4X4w
Wg/rwiVLsIJZskawiXK8Sie7BdwJOo7ZTzUf7BNwo9iQ3i+VTaKVOCmu87Pz6rq6eQ23tKWAd6aV
lDD4BR+lpVr/5D1tyYuW/Bfqoe/Wyyshd1RiQmEZnBfH3X7atHFGHUmKq5H9QlroSoewazPvRUGR
ryjAnLWXo+K8PH8drS8qjoPd+DB+TqtzACl6hjCWf5/wx8E4Pv4ef1i2UlgK6+9mKVQ0cFqoylGM
TXJs+ueF+gKVZiq8q2CH92uK+RCRQ18k6paCa/fslJ6As+Qe2492ibJBVaTxMveVFuu9+ReQrIkm
BK2f0MlDdAT7SG9nEP0Kee9dE3Zus8BNS4ttur/mDT29pUexYkqpYfp2OuPx6mnerIs609KCDMAK
I/UYJXQvL6Afi9SxU3cSF3kDCrkuznlBU1z32/zCoq31wMGYsDerkr7D3j44gMbO3kaCywRgNYv0
ggzGtJHyozYaQW7s7JsNmug0aPlsVh29OR2VHITEXdWK7e3n+E77b33Q0705V/6GIoFr8iDCvEef
7t6cYckscab05LE+bb7cr3dGd7WwKqbGtYyOribAly/MAF/z+ddCG/+/1+0DapPNwn+HJHXjVsGX
KdERe4gLYFxYm6K9brZHXDf0NCgoyTli/4v+qvqQOoey/SSnlMCkUEy5mKyARfQB8aBF3xOhQPl+
5YKVCb6Cyik7XPblG2+G43EH21AhHKYMFxVfzuNjI37VQ/zAKKXnJcOncztjSd60PUdGl9l6IIJw
f4CgFZv2gCx+TC72SYs/M8ISR1RZq9ajWCJ8hD3fbkg/ErwPMYGtlmzMw8JATtf6OITFsJuxV/OR
LT5szgNcGKR5kaXiC3OJSvE+0Gjvg8bfHumYn00ez/2oCydj/xrx5ZGE8x+8RcV/0F6JnRQl4wTJ
dk9mvmJ+vaJxQHvJrEyeZt2hwJ7bTzs4Zgt7JTMn46MohIpM7Z+obVBKqLmEyBV3Xut2VXQ6K5o9
+XMWtky2bAIS5BgVzLsTGS22l4NbHcGYwNKr9BqjvpZEjmzRBdgrq1dUJJkV3F2w5u5A+m1pjR1G
y3xY+qK4FbULyoJPXlZy14uaPaxUCS5M2fj1M4uMmgJ728f/Z5zYtpEbviGWc+Bl2mhUh62vsvPy
qrMdpdkMU9FY0uGw9+zcjRX6x18+9dJ6Guftp/+rsRfXb/0fxbdGY0yTuAlJGbDsZ2wlyTRC0m4Z
mdU+uW7kcujeJLtA10f3QnKRzj7Ws0fPb8okldY8Uageg8WKlPP3V7X+KMmmYQO+PDAlsaHiFkUA
ZeplTh1KDSj90nwlhc53xfxUzlFKrLhNcYFiVaijYH7iiRBD0mCx/4FJCExGoFPuqxZfJVsfwtYP
IN2L8jOK+uGi0uAKfsKhc6D/Ot370urVKqBTVmmZUWjybp7MbNEle8izq1SclRzhFira4zvvoQxL
PNF7CnTMcGMRL7NPyE46hjgPkgAB49yjJRSZzg8d0JuHKp1kbHp8njro9t5WBQctNoVt8eQyUZ2F
al0EUx6sHPatT1kIKI6CxxQtDYl79Wwx4gjskBwERlOdgQBcjcdttYTLD/sQ5ESnm0EKkaPRjpzY
F3FWBKxQoMv/hYwKa4tm3VcALE57hl/khgKlZCoUVAlqGPWoJ8GRUDA9S/m3BGI7UADdYT0BEEbv
rI9VuPZuR87FF9Cq37NJcBvDjAb9Bcz3xZkpBcSaVBXFphMSpqsQK4v19J13C0OVWImwpn9DHgHP
COk57yISxIXx3v3w6qgwSTUSQosEUojZ9jNobm9cIXnpZPR+O1Yg27hcJCzPlU2YPClmFz6LKy8v
WskSNdzMHv3M/IwWQJNoIgEDXCJt/lgnbwp2+OcM8Kbk4QxAvKIASaOmil5d3LI7lbDMSiPX1k/T
1EfTxxHJeCfUsSqulBdk//UlHfYi63OH81mwWY1YY5xFnC9UFCA6omaJ+36zGhNaNpn8VaIKGNSz
YePnYV/4We/SGcvNPxq2z4bTke1pzV8WSYTUF9VLdA53e5q+JO/gFr4ttCF0rjsvQbkdO6XTns7n
rcjw8YPxB/k8+bMy13i1vFoGBTaOySDg9ZnY/YOcbRHBaKAD9Uu4YcMhZmCi6fu/UgzlNiRbIGxx
SQmfcEbuHs8QfJXylzJC+g44UsSkq4XcFb3RdE8vvhi8OjKoLWPcZktT/DX+AhjHc0ihxEoN8dbi
mkHohc2oanpNQh3CpEKyA4K2MoJ8qNl5wiRR7hEKpP1HZZBhJk75V8v8Xj8sOWtPZg0y+TiS03XR
QzIlkGc4nWon/WC2izhzH4ypvEpZ9Guz3qJVAEf8vztG5kfKT2Rb5dMR4qWPtLY6nEUmAiqO7bwm
gHG1x7SJSx3xzfZKTDfsdOoKIlbj4bc5hBjn+4pBqsaciiBq++YCdwcu/81FAUYGjoNX6h/2/PEY
54sKPy3Cm/kJyUo14zFedReP26Ie29GNpH/Lsgea3M50JaTAoa39RIB2b0ZBXXEwj6Tln0JEaS5B
f2AUJ25tSHSYBTJVxFja9Hott+XOjbnd6XQ0vVcFe1xvkn23SvYxuBtU6hF1pTOfy5hOpz1GXFoa
vByPfUoco/lXN1bkNrkc8pEm0mNt5FvTXfpr5JuIXTNoR60d+eY03mA05yxuGhdkzrp2QLpQOHg8
fMg6j8jc0rmlyW29e819WXvABe3NmindLpUH2YSh0p+5IWnHUvNEEbsK2dFYgRPZ49R4P0WEenuA
I74UbUv8hFP5Eu3p4aqjNY5oTmpq5GOhziJhFYJfqRpoJTxcPjiQanh2Y3Y2/jJ3YA/Nkj5iafCH
oEAol0ojn6mGLAlx5FJkBk4DL7Kxhk6KCrDg+QRVk2l+Y2Mxkvo9p4iNyfmwOHty8cbN04hpDunI
vBrNW7kidcJiWhXjxEzlzPAKxT460vuBHJiR81erZycbYfmKNOsj5pHHiKCR/bE7Nh2zUs85HSLu
lHwqIuuyA3VvlJm+2IGpkz5NbnbmiuoNMgOpEdVf8xpjvh9x1xSx3s0xhnLVYjAhSJnkd3QVstZv
QqvskNOqMOyVurJyZxXTx/iE6G6k76b7Np/XXC7uR2iu/NAfIILxxKyvdZNrbudrzecYfxMAB+8I
AnTY/VMEThtZDl2sPnWNp7d2eQdNCb3gDyupVSOcIjGiYVW9+KLRdVNwXg9jXaBNrvFwlk6tLaOh
Q7eAJPkI5bEvNFE2qad9XMmreztEinjNCSZX93eN6sKDiztPFD9mkWbRUTcPxR96F4XuMkkyRRKO
KXNTo+bOLW4itOmLnoLd/VQmvEb/aZry2PF/Z5Gtmx3tSYpMacVUJ6s6/Rq3Lnq4gAe34R2BDYIl
bZvpzF6yia5W8pyvNJcW9kRjMta5oiVe7ZwcmhKP6BPC42VWhJaNbsaDbejFve1psryt40AX8AOd
IqoaI2BsRoMiYZ7uVJE3wzKa39HHLaYnJsxCZiDngdk0KdJZ+doewd5GGJP529JkTZc8M0QrQWsh
lBek5NelvUyrE0b4GfIP3vhawpv1Vw52EZ6elunAUXXQhwxUN32wtTtpa8PKDfSmWM80+R+biMh/
guIbWomZG6N7/HPfs/vS3r+cUsOqv0A0LmCWCZpuu3Yd41jWgtLK0RhqSuatWw/de85bm4y+K/bS
nXywfUR2cfgAIVDopTWsHVjB18Ft2MLZaMXg6QBsEf5CvA1s/IeBd2O6Td/cH4AKug08Mw8J+r+X
ZZCZYLOHU0ZbLgUhmFhZAKI9SV+aVJpcOfeHuyG/qeLfPMVtdVqGy5FpuBpqWQYuoEXlte6w9imK
sauY6BXelZwMxTIff0oIGGF9uP4b16kXxt7PxmkBFWwJx8pvcqw0lXyl1ApkjRhlFdOx2wMXKymj
3ToaCg6Sb/FH5vGPi08vXKolbFtAUmxW9nL0Jh/Hj3Tb8PahpJSML/16/8MLgQRYWSx5oqg10Cvf
iOPW03cKpzUWdPPR+cpPjIxzR/P0PNB37TOyLP8EroQnybDKMig6phtQuvO/ezVoQ+95zd656wOw
3cNRAH3wSq4Mby39Ln0qYMTUI9RQ6u7DEkQ/Cy0IJlwWhygkwht2pFdBRRKLyQXZhnogGTKa7trL
cQ4K4Nf9uvTopi6gsFGNgPCCNzwJKMpuQl6kTCY7YzAoRNKbyfFX6wllVz/I+iQET1LuUGpT9BHF
W++0rkBZFaXrSCHVqGenklVpHXLBSv7pqf+/BE0RDU89mhsqPXgZ1DpeISZAkJ2TfrzZcALUaaBC
1rbRyrWoQQTsAEUmWf5qVuaP4OiiF9EQG9URJ7XW02/6cL1AobuKhJVGRAsHDWYJ87dVU/blhyzF
mRUFXiik9cjgqaJGxSYjxS9dLwuIGpRXSkJEKiyEZRwh9RxyADJnQI+kARuXqEMR6bNVTcYwnNHu
29Gy3aX1+wcJ0v3OhzM7TWjNgWZ6CTPV2KBE795hIRPy2mSQroliVzJ9Rw/h0sfOWNL8g75L9hFh
R/TOaVsGHb5k71vFdolUlP+D8d6YIXJ+QPcevcTu/YlEEekxemui3LRHfNtCz/IQBRDCawgo4uPS
s3X2JeuNTHUEIZ6BomvOfY04do1yKkhlC8iWr22WLcUtVl2QFco91hd2ES+RZUYOkiQbOTXSn1I7
0Le3fQBGLJYRBnWgsu1bqDXAPoQRX5ohrjfBSye804olTMwO7KXbW2cKTCJD8RWcnRNpZN2GAiY3
NpHAwt9SbJfmIQ1ORmQpLXcizTaVI5SLyUbLpGeoCnJxYE+kBdjQyvh2fw37r8ceTnMpsCr8GBwj
fCFRsPTOvKPunqgASv7rQn8tlMU0f3UoAq6RJi+QUlTNq1YeUYofZUbnSnShz49TXEOOB64ZbpKc
MVUmKe74F23UoDIX2TG0LFCrnNRRJdE6k3yWAv46JIG8GWZXS/G0zirLgKryR/ltnR85cfh1LO8X
C7AyTFLdLd5iIJgPprv7AhahKwCwiZhKksMoUUmacb41aQWqqC8N2rIj/VWwCu1X0W1jw6MWlfQ0
MkweADIFPfx2+e/I8fPBPw4T+iuSQa3TR6C5L3vf+Wt+nibTAnaJLlpBuUoDJ3v3sHPtPSQ450km
ZNlKgkwOTlQPxVrZkZmIj5WNQ4b+6LFsjPJiggnL0DVD/Mqy7hoxjaBYBbpJMRVN8B6BZUS/ENIh
Ca5kpPcQApKtznxaXZ+9UmMYEylqDgnPFmGPWc2l084o3b11CyC+Ej3Knc4yyeSSBwTFsGBxjwiC
SJymd7s8BJqHgFqumJ+Ld2ifywTCb4CbilkGdMKzQU2N5iHLRWVn06mjsL43ut87/QHcpxevzpuk
d+8+/pI8Klfn8DVfIn7+MH9NgHkE2BHrRn+vhnxbGwY29cAlkHXJ9BFDI/pHkVt6d3I2XWrANJqf
mpqUnhbXa5/ykx1a1TZiyge/xiadtoYg0dvokAulA/DB+MJqXN0wPUQXce98MHebCrUiRkVJCtQ9
O+9Ww6c/AxD4d0i776Hg8NPs437IXCZuYZy4VzsGPxVG/6IRnVDXBv3RzoPLKJnQQndyXhUh7wLq
/XpkSDq0jWOB0Rl+lqf7GB1kvZo5VaiGd6AYVWRDemc2T9DegPJRPMlZkRu5V9wu+zRUG7w7OIjc
v7t59PPBtR2RcNVjelQvlvsnUT4S74ItxgDaqf/xsf+lNxNbqOiFg+8eiVrvt831PwTcCjIKjMLH
vo2Kztd6IJqZ+V/gNYROnpxxeUFZSKOopOZ+Hbnk5En9FxyKXtK8D1+DYhUeNFl6h7VCx9saLU6x
L9QVMZ8BoPFaYOPhEdDkFIYxCEmXQWJMTrHxJHZ2IewisnPqFX50uIWsRybt687y0TiKcaaZIBfq
fa5Q7G1kzo/Tz6DUrtRoh2o9762YvqAt3u6+TewGrVn6iB/3l2QSMU2HHbrlw9zTKQKPkU9o0yuk
S/B4tp7HZs18QgmluyGKt2yWSMr71W7FLcHedJ/2frVfvYHhFUsV+ncChJeT/RsRMMRyQk2EiHGg
oFGQ6D20D+0ofAaVC1Mu/0aJpg5IhoAlLmrVKg3qI2UMama9paBDYUkVj/DnN9o34Mlupf9BYVTI
d4u0poZad2c/OJIRyPIoBbxjRZgKWXU0cEjllGZxD43ynpRLuBW/4RYPuJQN0gQ198YNr7klv+Rf
yAZU/KLTcOkxi76yJpAClDvRZHbc21RgWJqD9NJxri5ppcUh/fc8RhbdhaY53/+lngh+yPKC3N7S
VgZ+P0a9ty3OsPQC9rZyB19jTBk2CAc90XBx64ACCo5fVq5/lPMImZtflAsRYFRytW5w9bOwTcFd
dViFDJD4iV8CX8pyttsxwQ0tlvENmcFsccAJbDy9nmJHHcrVvK1lt9GnGQ3Oez6NCZ+Thquxe7Vo
87J6813zPrGB/OjA2iC4ABv7oZLyP0Sd13bqaLNFn4gxyOGWHGWCAeMbBtgm52j89GdOqfd/Wsbt
bQwS0qcKq1atsrcTT0tvE80OjMeFEwNPBbUz+PTT4EwS9HVcrDfjlZi73Vs7NCPVhox8ZxT/CdRr
hqOwUgOvCY62/0w5Owtl/yr5LvnLELVXZl+x9/SE2aYkKnnypfXPFDFUfkKeJaoHn2sJS46oFhuZ
MWUZfcxnP1fdIrpI0xDODTXivYpA++DRzi7usw1Kz5tvxrMyOi9DikfNglIQmHiynL/iJlePGmwZ
Ph3k5uZ2sWnTtFh/0klFj1aN6Wn1c/3cSjUybNe63+1n9LuiXfTNVLPwfU/lGAFtnAkOqcGtypCP
7Ziemb/BhelqnXuzUOjk6bH6rW4a8aajhqgfUkO4U6iLvRl8IyFN1PGoJmtozdcuhN+pwZXRLAS1
SLgz8+5a+3vLxRfJ81yJuWcWgc7yHwMetovYarihIbR6pAJ2rU1pG27tYVId67l3Y2pVc+7FBf99
E10zeOTVgx12rH+jM0yW4GKNY4TBEg2tbflaUmZEW7m6nqnQgGb9QGHi0wfRHc1fbjDg2F5hZGQc
QUAGrrs1swnhlhtrLs5oTdcmqNQPwREGNIRPJTjoSVfQ2SOiKdE1XpyTxe8KQhFYk2k7ghzB64FU
hL1wVxB0mMBBtm1+Lmw7J7IxLqKP+ljJfiJXXqX7rW2aYm0Gc/alEonVGitE8rP9JHK0/wanr1et
UKeCmoeivWGEHyNmuxm2HNu9nk7Vb/kKTSvYhmyhmgT6DIuBWoyZ9TS+CdpbphZ8NImXljzB8QBc
AGoOM6UhXioekitEReTrgF0O9VemL7nyolBewOGpbN9WvUPtNbf0exguyTT1Zkwsw8SAHPRzjUIj
x5atQKvbtLcLw0E+MhcnW1nBxqaZJ8iUY9UL1eLskIlR7TtV4g2/N5nK/Nchbt8eatu12OD3gzF/
/xXGLI1F+rAiG0ZIYMihEDQ4OmBbdTcI5YZBI5cEQcDDtXRjWctU7pN0mekcJeZE4QkqGwg/QL6A
WObAuM4I1Yp9bqK8+EwKLk0E1U5YLUT6Z75z8cU+uZywfv4JqpLglhkUoGpNcmQ3IAfGAzayuifX
2QuSroR82qqgbHn7RJfbHgLo+VS4TfqoB95YGUzV4B8XUmGa7u8lln1vDyMQhuKIX/TIYqWMMxij
qbrShq4qyu3tBDJ9+1bUVq9g38XVFIpYsa7YDaVHOPGmTTalJqowUo1Pozgzqm4WLG6xSoVdyRfg
hjJhOfoXxa8wJ7I83gBvjlQw5u+eE8+KSVei/KASxdUA8QhPkCfJzdLafE0wO4fCamommGU6xA3C
T1vztQ11L26837BrpC/lCv/ckQ3zsybfgeyPek4fpB4qJe8SIcR96vW/ElRBuAW/eJ68KY1JLgQC
XZtyvz0b12qkU3gctLSyk0JfTQnrDe1ZBf9PHAwVl4v53oDr6uGAQnOMPVRZfn4afSo/BN0c4PsG
cZQ+FcVa4wtmGNyc/vwz3Wg2k0VoVcN4OZhNrLmvJ2ciSmAi7iyw2FcVsKkymbA4ADn5+bcELG0z
BZV5/+Snj6/gw6Ha2B9LNAByShepQbAvjjIYDk5BogKqSDGhOplCE0x37w+mQV7PfJAX2FL/gQIt
0185CUc7T4y7wxuCXzH6hwSAJ2pWvHSUEcjEiQq1bdnzL7SSGMNSMFK+Aaj0FhftQRiyCAyLfINv
wiX4F51kan4+y4tu8pJ2ZJMkHlHCEWqBg0+tieWUJIAv6Zi18s+p/uWF9ZjwnR7KlL4G9XJZH3xB
vwlvryutdOemZhqaTvVaY5IIDpTG3UOZeTe5Orwg4+ccDVD10mIaBtS6gnU5Pmd2FXhuGM0YcceL
j86WgGnTTALqybvRTk0xokwwxRydQzX8C97Ne8aWEia1cpcoVaQwbFTG93Y1Y7XGrO7JgeavkKts
Y8sd2r7fjxVRJomNq46PDT9NaZLJfWcawkUKh2yv1IJy9M1k+xEYpEKccNSe/v4LIhgj2imQtKEx
RGnqJy+b6g/1b12604+jFeeY9AQOtR0z/G9ufikmYPYtD/uBq2PgAhknNIjugaYRbQ+MZXAQQxxa
q6AXCIyMejRNDehpy8DhJg6abMg5h6sfjh8PM60gj/0dJSu7DoczpuuHsxtS8QaOH+dfkA7X1QEN
OXXrYuRHC/6oh6fo8eveutz77gGmLW8BX7lYY88MR6DLS23JUoTPu2wer3iX34Pt9oAyD04zwBz3
5AOZgP6VxO7yzoig863KlIt8vHGgSbbE86tuehpkGRr+6CNg3XrONhNza2xOaH1yY/DuOZughxUr
7Y5ACL/YlKcT7vWmSDgW57eYnhQqVE6ZqBrA+KBSdi7DyaPUnIEpYz59a6K/R20wsjfaK98uAnxo
+w6tHlrN5OihpmXUEBBBVF6ad+BUuXnYp74vxZT2V9U+XH6UE0u76rtFSJALC5I1+qgbgIdEPiN7
oNB/ktyjo5XlyeLQOzyqCFXR4XOsZ95ZMy4f+m56zOMrD/wzt0w5GRABM/bWmO/MWa0eCQFftd2H
4y9v1QRhklz7a0X3oBgb7PGRuOk2yLFYbHM41gE54eGLPdlD5SYCqig9Xe01XsHzgqaiQIbNIiPR
lfgPCed8h6V2SHXRefsL8TAMds/7XYQybF0Iq30tYSqJEL5IGWx1x6JNv+GufQCgVsBa67vagWUq
yFooHwgNN+TeW77vqd/8QpG7HoqWctaEiD5itEYumfy9fGPtsCp51XU8DXrLqmGkJJYCIO6Sx44Q
VNEtvpJm/P82CreVZDHfCis7tVvNqt7+7SQlq5isb5ru3j310Onj5HOAMONq3s9cltayuohtnK6H
oSLi0l/AGyOvkd/A3C3qV0RpRmfeWiE0sAkNsDUX47I1bGkjtDjfw+JtWByU6cUrjemM8czd7oxX
Z7BWZZitI0pCiZfgblOnPFamdkjHecj3e8FWg3NbmVFmx2PJ87U6MMEL8euovmdxwJQ3LIU0t/C0
ElQCLLpawZOlQZhUBB4BHIm3PQQSSDCTECOh3O8H90H1H4v9zde3aLhhYgIL3rjT1QE62/keNId8
9qEfGgJARGiD68853hSzLUkFyFwAsBy4F9gFe+Jd4VcWB9Bzlc+91HxcSse3JwVMKm1sLIdVxatL
VvPf6s2UsxVX/6P6RAg13kShgDvgFxUa47N1nwZhIEltpmvZ1WyMNAWYZXwBTcGNbV1aB+V2c4Bn
IFYYoYFaWd9jg3Io8oFhOmmsV/iKlwQzRfYMCpEKwWy7Rbg9ZsqGEOBqLbZoIPWOmu0q2GxLBCka
6zcKfHDrKWYR5TQrpsakaXVi1k22EKwpvmDVY2/XkXt6gUBH2zwGPPc+vyFZPP9tzOcMpOOZe4Bu
IyEq0Rmxq3956PIbutaiwg2VBmrG/h5YH5FzwkWhYNJqPjQUM+/wOUMseQM68WiGCz+Yb8dDpFz1
5VAq7Z2y4/9KmfO5jXE2BNkXhTey5ezUVlf0WWGcYHjWhYH3fZpaUe/nRw/CA51jOKdYSqKFtzlt
evBi7LIlyF6zAwI1SBCiyQCxBohvb9RodLucRt9Cou/8/f0HLeDPdFPnbkr479rZB4zTGWF3v1uU
FZan1m8fuRAwdXl4UfdXhAkY0j4aFNSt811rFgWOpf4PCGWjgJlH9gs7z2F6ZjgSI0q3Rz3PMVr4
N33QZ0iXwMgRmOEFQzf1niqHwS1GsNaHe8SLGdhYdRq7DBaDvDAF7TB+gzcKx0uwDOUkqchiqHRl
+NYmHI8iAV3LaaXiCCFpFyawOL3ahg4kOEWcNxkd7sXo2QNFsAx1nzoBuD8TERMWhyrJqJrrpdZo
1MHoo/Op99LXhGKmjNHAxePoF6+6SfmCiKxHq/a6PCCBxBoyTfZVByfFDvNTGITRNzZYLHadQ0fP
dq/3KH9xAzgqwW2EB9Qkrwn0iq/xmgCDBDM0JfwtGZD7zHFXh7/DvtoYtsF3WlnThmPS+fatdBng
AwpzNCPbrIw23cg25RGMRH1XJJ1sZcOAzm5x5uUUgw27perI0onCKn/ssD7m5D4cpl1pRlJMVqpa
F9DvIR3Q/JzWUC/lamAaeKRZ5dHrNQa6SdqXsYgmc/7LQwBnD43Fv6rfhZwuBo161GvOCrWJFVwz
dYYJlzatDEb/3tDK6yEuPUZjU6eeRaSe2Qxu8Si7RhCSDIOpR+QjQbDurruT4K/C5Ep5VyQezUuR
f9Bh1ZTNMIn6JmClQImpVMYWqMg8+LNZU0fkLm4lkAGpEbiRIXvBTlv8j7wNNL72LGi7Tx6WgfEE
m9Bl6hSDyQQqFQzkiOvks7xzstg8NIf7chOiYDNetgYfUHcfDP8qiAf2OLIAwo1kn9mQv51RaK9M
ghlaittypdbtQhJMlBilwwEuSIghil3gbAfwAyl949/yxbB7COaZzJCQ3XJuTJpD6NOD4QymBuyd
8vMt3zpX8X2zdJXXsx8JW8cq3oUiJif4ADaaYxU+oRc2m7gmPXtYQAbVME4PHdoi5LkZphl5+QiD
fSz3bUIUxrV2qUTbvwxCxq+B0xOnxKg+XuEjHDBgnKcT1N9xVF6pDOx2+VnTD5cDNISR/HfpCPkP
4wfOEv/5qU3K9NXbBgsgV3tUzm0cez5sAdLrG2dIXRelljYKcWk08w1YGnhxYl1r+u4NcAjcqNJu
17qViScnyfFQbiH68bpPiwWoK9Kk7g2qufzs5sHKR43KFMBpM0khe8alegjHhnzBvxL7f5FOHl1H
0OtOlJCKk2sjiD6c61SCgWQCL96BzDm8jhFRylQTkO1rB42RVKAh4UnOk01CRBkc8biG3iXKeCav
/6hurmS5eP82oy8/zoVTfaKJQnpWun4jgtgQKzVZFXLsT5017CFCOp6P6I034ot03aDv1sH4rYks
FqwCnMYGukIKs5BCnje6uzUoYnp3ACw424BgqffoLqeqwvzjyPjEgaydzWZjM1320ULg/cK1QIhb
vBI2XeuoaaMNWAH4uVR7rjBXmv0JyO2z/ph5GtCpTNGdne9K17rxK4lB1NNKMy1tiiy3HcPhfqtG
6hlSw4a2JwcqpDgE0m0VpecjTUcrrj5yxubhsABrsVFQpKM0zIksmrZM6+ZMFc2gwn5hAML5WDVs
9ICGEcrbW+jU5f4LkwiUMN8E1tUTIV10ZVjwidIGSl6K9hWGjGPvslWWyaVk3czOB6tnq6bh5akU
b20qA0nHXlzi6tIDw50anbsGodHlZYVF3K1oclxI5inFOtYiXFxUHdihcXgc0hbTqvl+6mf+V737
/zILYSS3fgGI8q76du4xOdLLSYWvM6A7N9fIYym4MJEJYCGaF5cJYynLFGNdb2lD2kfnhsOzwDLk
fp1gqTTKYxCq9EQYZ1+yl04URRJA/FsMxU32TZr1/uXShzoF5pwvd2ms+C3l3/4/UDcsJ2uFbP16
S4PIyO75Bdu0jSxd5u7+R06VzITV2PXjNDFl+PhSsTmqf5+XgNr/vB28MLMhtKhvlh5LCk+Ph+ST
+QT/M9+n7lQiDCfTwIiv4MrqKjJ0rXiTz2Z+TNwDNisYTCsDKFNqn9LnN32T1W4nJ+ZqPL4xe2lM
8To80JqW6FGRxj6Aza5VwnnxFq9yuioj79x4rbENaVqdtE8uEU8xlVhu3f1g10uDPtEuyDoJSXc+
Sa31gjEn9Bgs+HSSMbkO0UanTYgX+RHCvCFGtGKJgYIZ2YNGXepCCqMdq9+q96bgq2Y7Hng7etMT
LwCrRE7f28RY3qza7Dm8G8HD/Vtu1MjM40AIRloq6wvMgtLkihAtBJ24Nbk9ZVuYO6AsM5r2HBC0
ne1H6xHP3IvZQzl1bjzUS0ssywkcSLaOzFfyorASkA4xMlEyAYtRPFLAtNGRuxCVmsYglCGKSlvi
+w/kk593MEWiryNyyzTQ2zPhnY+YgXEigC+/6zALybwgIiyo0mF049vPRWYlIZsGvCkawGsEwZ1V
A/nFg+AdHUf4LOa6i12t3ltg49ByGWzLMCF7oTXzJnmx5gYLbHmUhJ8xZd8Gc9/iHb0BmS/rbICq
zPeIMLM3qA82DCdhKdaRhUby5cQ6CALWK3+lhe6hhsQOovsvzJtZDy6RZP02hBfamQaPJ0Y7V072
do1LuZCvXUIpTFrRBvHPX/pWYrXdo5cpL6ee9DwylqZaH89be7kuIfjGyc61b2Sny2KOanfLUaf1
FETSYrJzfqEtybc7eXvjhtDEOTChnMsVed9V52FLCAGjl0VMzwlZVjXkoGQJIpUjcVMVQ/ZIoo0M
yYiifcu3UQBEvXGB/TkXL8o0bFowiCbngFhJbbK4HPa5xv1x97dUy5WwNrVYodwdfx0owkZ/aa+J
tN9C6YeuU34NJC2b9IxeAo0GsKzcItg+5HAU38GvZJtupIRD2bTP1fciS9gjhRxlL0Jssj8siO5L
fzKO1kDSvLl5hNVWZ78ih1wbd1l476acbyja5wReRvwjlM4w99RPCW0ShMuucqPFxtxzyZBAZrU2
nL1lSm1KJykOas3IJF7KTvSgrfe/EV+uW6Q2o/E96oWIh0bpLeUb/pzdlxX+wbdqN2QJU+9icbKq
QrTh1rlgzU+9XTM/3jUfGBNgCJDRvx/jg2RLNGJTCV+Bt4oXoaVATeeXvhmNobyh4IioxBE5oid6
WSVrtpiUMNsX5Uq8+T0bwsrKYYA4N8kZapv2i//bRile7TguoAWMB5O3Pn5JqNeB58uPA/bof7KM
8j2JVqju9qNutd9Qvtm8xZMUnbxEO02HnPQxtHrbh+9oUhz61xGJyfcsMJa59ES1gRbNG+c49Pfh
DIAs+jheljAhNx9mDdHQxKJV0Us1pxCpLBTnZqzve3xYpvMTti6EcmTk0+uQ02z2a+JqHSkqtc3n
Gi8kLhh7N39LmPtjoFgkBDiUvIxz+EqCuSgzKDwoakmc0+SsGZ84SAwMFOxEM20QtGmI5FtnMw5z
Y2V5usBwxTAieAfMmJZA6Xum7JS2QCbX/O1nLnyJH9c7BxEAGfP0CnrX6dui4/eekY25D9WIfi51
iksxno22BLM3UvEwQ2csXQQCuYRdf/oR7oAR5FDMJG6WugV4Jb7WTBeW7ADRif8QWX2TNI5/G4lJ
hJFGHaIhlPmqARif698upiw1WE6YLskcxDQ2XhI8xmSuiljiHuWREgbWnWl6TasZivBxxjn4kTn3
HQoGLlXDIYXAsvhAdoSxNtQZ0mJxb7zaVMaCWbxKCGblmfhC0QJ6nUn8hrNg0txTiebOiejxl9K5
KvEaBoqqFDzjNwI4slc8/M0UVE+dI8FAoDP8maq2XRmmNiYt+SJsMKbeN4k4IPiTc5I5V4kZABYN
+DkQmFNdIz4TmBPhBO4fNjhUZkoX1rsFgYkSdhVeECKqxpbp1oXjN+uJwRq3tXpZWpGN0ztTJ0bt
pyoJOgDsAlCx4q+yAmmNMqLoQA2DgklFrotRjSm9QGyUMEV524pjIcKpBPhvYhljmugJPwPHxtTX
IT/80Zxi2mbo+qiQohMAh2fJc8NnoX3lj5asC2+z7yYJjWa81dJzTvM7MZ7/eJKxZcLjd09u6da+
fOodeLcdDAIuURlp1Hoa9vwVznyiRENzO0OOB1BdzlaPPJuq7CdhmEyrX6JzLJ9prbDtz94HYso2
spOl35p9EEs6mT2AJCiuMZqRZnDu+lS+muTk+tOp6brI1j0Y6E1A9ra5mxsYfhmE5QMhY6/Qq1Xo
PucQm0K2wXkcMhO6hmgQeQnGbDQ1VHNBcj2ptS1B+bk5aleK/91cY8lyvgI7W8vQKGkrNAtithle
+m/z90os+hcxBNbobkf63i1fSkCOzrz/dn+7chXy8J8tupvu6aS2gVivXPS5iGgCyxE5T8IijUua
MUbRWBywWArMcjrX8G5vjQcjHvNN9buSkkm1lJn6rnxE580NndIauq1gq76nG8YGLHCN9aJjoOed
rDcwKjMUc98aIWKDRo1ZGn3jjCiB+y9wmxPd/Vf55gdCuH/OEgMUfhmJWvqMUj4dQKK6D/xu7BER
d7XNZ3Zz5XEZHCi2xRFjF44EN/wBENWU61bSHJmDDj06CE+oMcznoT0BXwZRty1CGekf0xxK9mKj
NrDpC85859zV7p0DAszuax7BqAKwPu0phBpL8KMJJt6gh4Y6N181dVUYkFIo9anihZ1muqZEa81M
sP/etwiaPQ/jZT9KCMcfrSzWhbxNWT2164AgZHEHqTZ4MR32fBh/qV7wS4CiGxF753lEgnTBRtHU
3t78+yfP4GQ8XV74BGdB5+uSsVnBzT92d1x++UVCvkC9mOg0o4mQWAqru5579FGRyzYtl5KlEc9x
8qv3IP++bCX7WVrkmdUwupYy2+IfjpX3BtHMMG/BK6r3fFaAXJ1kGqLxkaPEl8Z7OQrEYRZjNwEn
heopY4tX4MkixQh0NG1T3oARc3L5T0jbJlY4HYiD+i+l1jy1dPJw+Op9kg9cS4+3HL2tjM/GoepO
eYTnywEJfFU7MGo4P55y8YUIYWBMndDKifvM1hBczbXu3e72XwJGUmZa9iQqiur0fkQmM3TQ3tQf
1U+pUmGJfhOeywBJsEW3zz5zVYXAohNivMTt4KFSPnDwvYdn7JjlRHtWvLwEIyxE/tJl7PU1vxPs
8U2ORYbd3eZC/Y/WtJyd7BmMxA7IDLcUFi18ncf6ZdDrEZ5dBFsH/cTXfyAaV/xehvKta9yuWAL+
lYDPxNsc0kd0/RCkc2cMlWCwB/UztCR7C4czcs9yDGEsRc4lWM15jcYk+vH4l+iN50fI24Gawt6a
NAdzpPurzn9RQ21DZqRt1SMC5S/iLYPWU2lQD4IwXWfAxq6Sr+e/slc+ebIJUFoC9hguYXe8KssB
jRUviABBPxhEMTQzJAkyaKyl5Ahe10zA0d6kWmdeFAfKutA6HoF0+DQd7oBiK8NzaOVUW1amHj3D
MGP6YSGCKrsgVRi2IZbDVGygzhIo9hRUIFEiMMAf8rULNn37tQ7FM4dt81eqmasVeqqZ3Olcy36t
34UpIxY1PvheTjWFyvX0ekp8Pf7ciMJOz4kuXbR0Mn6UbKEWVEcbNWh6vcQDenES0LAxs00cAtTJ
e8Z6kIIiBrBRgHsDFIkowvG2e8rirI0iLjR1Eh4Q1ZxDpJ8oyDBpj9u1nXSJIo8eU395aV6awxOo
9dCSL4rxvNEhBM+A+JuWe1O8lVsE3uruxTENry4UVkH2a7umGXX0vM+ZnJxK7LFyHdSjRkid8Rmp
I0CR49uGByXvKgo3FXEeTwwVgUTY9K//P3KgR56kbluhHItWTdNcSGCdHBia/OlnRZl81/vLcnnt
iY0kcLL1B5Xe6HCNsg59zwrd5cjQeN7zxGliwpIy5XXnJFK5EWGiPADGQwQLcCOKP5wRMS0IlsN4
ORt4LxmZWi2yHdsFTSrXDCvJ4FMzJLVc3C5TAq0ZANWNSI5wlbAJ3RmuerQYovO/BCfqiQ317vXY
d6bbWzzr33VDa2AKLKjGxQTBJrTOmljACif+gwEK14VVp2QzNLDaufA2Dgex6QPQUTw1Ph0op/XD
ATPvtkWGgjgeZiaK1J2vrGX0jWQMHgnm3QSWcg30X+E4EDL5machaPkNF2FTWhxqas2ORnnyg2M9
xKEitHIK53JTYkgIQRRvYbAfpVESP26UyZUttl71z0pGBjRCuaWChMfGMAPBrmOYq0ekkBv0TjMR
X8snY5BxAb9HUER+7QX5pqlNRixIEiKPvn+0oQSPRuC9k/iALvn++4UY+udyrzzha3G4F6upNrDG
AMz0XLptyvfRuVMIrv3VYEcKTrA2eXYS4+To1Dr2p5+Hd+YA9O+z6yJVPZUPKHlmmMKdb2bBh6ny
dZJgpTNAM9Le2mZSIEyDQhFkm5SHv7KdeOf6LJ77B7K74IJiA9Jmz1IC8RsQg2Xx2o/90AX/Fh9l
glw/0bqNn8P05PJW6LNAt+WlA1X+UNlPjGmtThe/uu9UxPGn+g/jt0eV0mh9/zntbL5zwy3E7mKM
yKrw9tfaoH4U39mQ88YY2Ham/TtOxDmwVJVWmULvD+swPNMZuHrPfD0QxM/ND+ND+feLAaAt+u+C
HfO6UH/vTZux1nF0+shU85N98IRV07218Rs6NrUl8ot8j/3kWuvZX3UZZFS4c7Mefg4FVhhuDNeD
QH0B96x3Hj156aAw5lxveykg5tFqcORFMdruW3t6dKfd85CrcOzkgm0NLiGzxxj++tOlrY2JcY96
Hzk7yYg1Ol9/iwzn/VqXunCuYqVuofSVIFyU59mnor8vgSXNKeXw9x6TVExDizPYmPn1GlY9zXiV
59Ak3W1PDJ1j7KlFWDV6/8oP9DgMhIWEfrnBjJ/oI5VoxvSmdwaTAE7+q9PGvrLI+kQhlTQOE4Jo
64RhgVEQsvr4dsLSChIUHJYxUKhibGRPqx5anqCycPyNzwggZo773XXPPI7Bre225f+EZ6uuhP99
/8h26J7esww5yGNOSb26PucslEsjRWeWyGF+8ZzdGIzEKmZSSrrpvBTf6LkvX2nkpp/B6SkGhoWP
TXfDVV51twEtm9vgjjjntu/jjt4nGpkf9xG6k5UM/898HGcX5iwoM3RhXkTsbdnfvfs47Eu79x2/
mPamvc37tMdYHmbeXBrp5nWU+mAmwCjxsUJ0cz/yu60XSGw2LuFHTIlmRwMaki/HDm15/3WwZMtn
ivfFfbFrbGcMSfpgGNGLsVgsMUBXzuHXdXF9lvm2SG7GTAj5WPJ4fGxHj4/1aAvynRnk2H4/jug8
MSXlPLovLqAsxePIF/lc+lTKDe6J5gZ8G/UCTCrxM1yVY/cP7dLHR26Q7OUG61HqDYDtLdljjkkz
S8/Dql2ocwjZz/2e+QuZJKOXkoxIS9aYMFJAr794utXSuzIjN1Kg7YxLyZWOuNhLBYvq1CiQWSo8
4WCE5LrxJFwLv37p+CVOAGdgZg5Spd/A9vHPxPdtspwv57EUTU3FJ+Be+JUiYFgW49hPRg+t34CS
b0/6dBnucpznKDtB06TCmONQ3rb4xH7iWUznqydkCY+zXGpwQgMIKHGdnP/lKzv8xLq0h359qhSQ
TUyXmXqRYsAFvRyXMpOqrvDwO/FcMf2Z/KHJ9zrLzliXV14D/AAXrM99fMkVV6fKlQAjX1rRnMVs
A+DYU+kPbwno8nmNF/NIiA4un5nhpR8fx+cHsv127n09Snxl2oitjvZor8ba6fYSnkrvfqOJGBu2
HHN5VnjG7egMBe86oKuhc+iuByHVnbAX/6A7Oj2Jj79DRhijFIMhrokoN+qNxi7ay00wPSJ37b/X
IFGjW0yy+x7WG6IBkMJoQGVUZhGbpoRKzaFOqDAImgE1pjax6Kr4/ajyVt+HksoMi1wDnshiXV0s
357F9duL8oGIrd4SmJEAj0AWrAxsGP4hQQMdfgQWgpDxSu7rr7V6Twex1mm4X6xn8SCBAicdSQzt
gkLxLHIGL9+sib8P5mWIr4WIU8WKpsxFXFh51Su06QTp/L7FGrnyqnZi8A9lhFz3ECwHhQavW1cx
YbfgPHu1KQwPt7ML0yF2zdc4G8QmGQQM4WZW6OMZZb7P4GsfmVb+8/Yx/fmbxCYwEFfNaevawq4z
D2OQYqYRFSfasae4k9TbNcgzrG6xej8PoZc1V+904FHNm+SlMXaeowRzr161fJ8e8OWuyOygeI9L
Oe1c3lEL6RXe0v396HM07UPzI5RQxTwEVKhfQ4ZGgBrvA54smpEgRiJSYgAPBsLUBKcTJiiGTgQ/
xgRCM71NjZNrgmUMZEaGuLa5t5A3iZ6tI1ExLuX56oCkGxmRkEvq4z19X7NxX2Px3aDpTM3NRBxM
QQp1hJts3h9liLBUwZUhNLWOim+mjU8aziI3YsbuKD93HuHuN+aKTGtoIDO1ItvMN3MfkNf2aFUi
woNe0aad7e3RrsTA906Mnk99YFUeKAPjwGvo2B+Ll+8U0c2qxJ3F2rgGd6ooixw0ce7H/npZTHAV
5+mf7OKXsAdhF/rGz6VXsKF51hFef4zYKv410ovU+D7DiSRSpRiiaulqBokpMtarmuTyHB0EFkqA
X39+G/zh9q9EmvboxvbF80/+QM0JeP++uM4Qt2MuF229VLx6h/arkx2xhO/PMhNhus/m6YMlE1/E
R+mf83A1WS6yw9/GfvgaJReMdDu956oMREJbjDTnVKa5YIXwFF0yUGnhTm2Lh0TpjBtPlZc4dNa2
lib1lQAcGvEBN1+pdpJp9AtwC/6Sd8guYDuy/yRLOv+d/k5hEZFVe3VewWFyuRWPw9jHOehb6+Dj
rllhhy4xjtcdstboAus5rAQwrkA0ycc7Cf5cJE28R3BHIIfXCEwZnNFVpGIaPr4C6M30VXihrst9
8Clisu+LmvjPR5tqgCZJLmMYttOrtKcII7vRB4uoXXi7Zluv2eUbXxUGnQ9w6QQ0w9IjXpyCNFYP
aGnU70Scm3IB8RYaBDGHaUKcEyp8jGdJI4fy6NJ0Wzq9IfPc+2tEre8MpapYf+tbcn1/e0shRJ3v
XIMcAUX6Qv3i9H6f/TYy48vXanBpQcIeE4u/ddg5MVRjSXYLtxX5gFvxd7BnpAhMU+4VUKhjMQHh
Z1W8p4vJ4f7nTOjzKu4mOI4Xr/iSfI9y7TcTEVkLy8/lzwbxhjwhePmVLqb6+x/a8zN00r1NF8dO
qn1ZFXPzFa1XfQzhdZhrLWe3fHGNHAPl6MHvhJsDVevNgEbl/rLHGWhllsUUp7ZEB9C+sx+m+tNq
nJlUlE2YT97JVWoY/D7XCMpE/wah/339eWr91dLlYy3VgkhBQJ4Jlp1lbV0p4BTRuqHE2bvBrlhz
jxJ+Vm5N9o1U7LbFDbBEhnPfQIYGiNDN3k7okZXHWB0cOp/I5mdQlUw66WORvAnKWFoO5W3sOyta
ihHOhIBh84xZfqYmG+u3GRE07vQaiv0PaFek7VZVEBATckz6gPzrLK+ywdhHJMj2W3p9ZXo3FJNe
tDSnQzqH6kgRNYrMl/RWss/3qtYbRKAEjUlfXcJxym9SQey7/f2vQ/leXr/febUEi/DjEWB//cLX
erZz9NI/KtM3+VnZL3uP49V7+/6gkpJqPqsq+ShKpWzOqyzC4Hai7mDSDEIPQiQ24WYiDSkKbkWi
FOshOUO3s2WJSGf2dzF9O7eRLmurLbht3D/ahU6hc6BA/qFWYaKWok39xr48FKhA7EMinLQgf2uz
8R86qev/tlDp+wJoUMmgSLVte+6Wjf3HXy1B64ZXYd0I6yryyP5fMyxSvUGYqk2nculWZNZnORHY
/ZGDbHMOWTNZRKoUMUIZpxN/e1Ct9Gcvj99P9QtbuiEF7cZ72G+eHlwQRD6BTZwqJzoL6VSqvLrp
BsO3TnXa1zmeGGTATvgO6Oz89tPvf32VGlJ9Ow1RBEGMmmYp6vA1iPZ8qWXGJ2q78xxEnmR4IPKD
Ht4dtlI9EAfajaEH8xlURZLkI1zmkfzvONBzDXsZV9UnUQyY2OKUKWYTRVvbFcRF+byc7ubL9mv5
lj6qP6ggIz7eRfVpjzK0yx5hbZfpspHk7Pg57H2NeiTRzw3Vi2IVhvqF83ZVMUFLDy1xrqQXQA7W
buTd4Kn15RG7yTfIIhUN8/g0Rju8chrbdbmnfS3G4ZhEUvMDRlNrycXvZ/wih+P4VbooeXILXEel
5nxwJi3Hchw+1rxLoZKgws4NzR8EKFGULq0YuRw2063R7467SCjxGQN5I2HhMEKXxig7NZIDQuBq
jgKC2xTh2UxFnUV7fm2qW5d+xl9jJNr/bdAqaof6q5ttbzmsF/LC8rnWMC/4OEzHUtXOg7TVbmyN
kjO8b9guaFfFpRJJMfoqhK3597XsyvfOUMRBeuSq/1dqg7xb+zD1lDRi+YXEmXufgscOipuUyaid
XjkCa3MKWNPBUn+1iHRbOTqN7CbOUwxpHOt/37YIJfGPlXgAJFMmPwhhYYlvh46CSAJNL5hP/zYR
amYLEtr5GwGgbO3URm4Vf19nPgnEecF7I0Bm2wBIUVQO6TxGh0wYZQ7A6icfZICecmX61mlQyjKU
rvrgrrXgxgG480g6yRni7sJSBTB5CJzrcq0ohUNfhJ3ID6IgHUL6YAodx1LfyG48xkciowhNPDFZ
MScqX0l0SbqmVzqlVrX92LI40kzEkncaQ5K1368kE5fvdJCfwhOR44hzHgn9Rh492Um4XZsgSpCS
6Fu2Ik84y8OP4/fwj2mGfnK+XxBD0vCTIDyVQeMONSL/2mlo2+Kq4ncKk2QSbiKll86mguBKVQSc
5aHUVtQspMQet+JXn8vf52LbkqMc2K25Q5/ywzWjF5LjiL3n3kPcTBOqIQ2r2XUp3QCbcOEQwfOJ
hUSV5ixavvDGlZgAe+cPXu1hJIl3HNjtZAuSyKctlLIE/m135sfaasZn5pJK3Y9xklwXXOCOveqW
FzyRd8oNSC8N8nB5oAPQ8Kx4wMd8HpEm9KEYsVa6/HpLDpbtTCdXir+dMWw57hZMQtgFEXlfVz+J
HnDip6DoMyz+KDNmOKc2xG9YQRMrItKbG/tHLP+8dRehaC6C1RcfbCxVyyEWk3JtkHz+TeTe8Xeh
cjF/Zzn5WbeMs3yLPp8lqBgwp1ff117KgAWuGft0mK/2H+RE3GeV8IlGWTTx2v6TfNNeozhFPwfU
gAJ7AFDQaLpTGAxpsNJ6vG/RyBexPbyRxLG9Drpea9jRzSVLWGx7sMB+NWcg1pIMQAmpKjT5IsZQ
DvJPcSnuzL9Ak+m59vt4AmshmCA3GvGlXSz7iWr3K0Bw/Tv3GtUgKkKVNHndAAnXgDqI3NUXbc3B
wIPalUipGcSgm5VnC1TPvphB3aDJfl98LOm8173eEWd5Es+4RT9F3l5BxQSkfod/UEKAJmBpwIoF
/XwUh9g4roj38aWVXw7tIDYyY2QHjf4FFI5OrUOLJtH6gfkeGTxrDrutQqBbCvP5pOXt9aEWTrT5
W5/XzeYJH7SYVmXiZUsigya3bLSY0UGgWCE5AlXjfweijItiLsi6h9NIfM9L6PuXNbUF9MHu+Vk9
ts9s1/a9nQ7V/BOVvB2lUnkLnBX9+7mMBA41MeMbJjGQPzae1X03Te91xC5JVp8Q91/49i/vlTOr
n1osZzjd6JPlxFlMp7bLSeg2qvv/FXPQyD6fkFQbuH1Pvx7baMFNsVb915TQNYdH63rIW1T+/CCv
6r7hx3pW8dKNWOlQ3/YS9QPjfbZBbHCcZT5eo2sgR2EFKEuxulqoxCfbmuK6RsR9vF53nKgRm3SF
dLkJScx0t6Qd/R868CftoAI1Z1mi1WB4LFNood9AVeCfbnsMrf9abrchzdBcQv0eR8lyU//a5gdK
ao4wsaIHtp4lADTUtqB3q/DMREnRAwH4i94BN+xlG5JrTU4B/q0DXzEsX8uYtBAvn4Cir7AxBmXO
kTYIIHnV+JfnHJRpERusAE4HSWVU+DXti+oW1mLJHlVUgLF4RjL1VaHO8YbVoQ2oYu+d47BEqYSM
PefkLOMaJcE2h2sjpWTwGe3+w0EbOmQ3OL/Pwoad9btEdT8daQGCj3vUHdPFzeKYKDMyqIQCsa+m
/El//b/MRQZ1rrMmoDAVAebpZTr8yuLZeNzlz5jzxwl2j1K+CNbbBEDjCQubNtHQSUhUXBw6Cwuy
cTpIlR1asvZTGJZ/m4elGmbyXsp+EZ1x6odgZaBjXtRlCaPw/c2bQ8BCNXWyC1xO5inKIESPbUMT
Em2GhJE6U3zgQtQ4+MwKccDamhGqTW6KFDKeO+hIEpLOZBEJIv0194thjpKfv5VCk3Smka8eKVvq
YddVa8mzKx1LxD9d9XrVWfpbHBvJavajwL1rlPQg8LqXIUv89pMMWGIqb4lhAt1Uf3srb05ol60f
9fizeJk/ESs9NPY/afrIn8VjtrtMVu/MUkpUpsiDwClRKp5ZJDWHgLMtaRJlajGCP4UqY6opVRxQ
SnP+SKHld8pK5SuUlc9970w9Q1bgdehMGdQ3EEBFApXIdbKqRlKsj1AzNdu4tE71JIZOGxsbHpkG
DcaYqd6TxfO+dGXe9KuVS9Lwk+snSSCD6WDf/qs9miglIbnY2pMFTPbEjKsg1V/NnwCc284Oibhr
MdX5IxNK9MlJGkuEvtDf1SYc2xmCgdDKxdGBgGYXxNtXrh6lMTg7yO5Jk6wzLRv+EsWLXuwNfnR9
BXM5moazIrsJbU7lVj/MryiCIj7XZdJ5sN+UmRtTR3wWQ6nePFcbDY3baNt9tR+1dOvWSdfj5ROr
zQ3soZjlwAbPzr53IyboPTvZUqr8DFLly+RZe9b2DIJBfnWw2ZaOQzdKVMNpN/Z/TJ1nk6pst4R/
kVViQr4iQTDn8MUaJyAmxITy69+r8dmnTrlnz4xjQLjDWr26e13caPTq4BLO9O1Fo90gGkWj/SDt
GZ0bX2nvNqOqNjtOTqPL4Dp496zOAaPHI63uE2SYZCe0uKHCBWWnEmJtCa6dAcN25V149PJOqd8c
boL7lqY3zWEcZv6tn/bpbxLevWqw65W6aYftc1obG8NHWMG5VGZUdPWdZ/P3/Dq9TuM2UCyw4DV4
zJOvw1f1G4epUWliDk7z+qA22gUyeroQroRWu1TcLt/6Tjt4yllUU6lHDPbdZo/e8JPa6DC3JuUQ
KMcrgwR1gZC+829zIlOdm7un3GEy+btYR2H1F169W/vRpml1QFV7WhnnQ2NoTelY3BfPpuGqFrwL
yn6tZ3ZLFBmbPQmODaRF9e/D1zFIawCxTTSzqwxoN+leWu2sUyEWJYlFExm+Af15syaxJ63GZjua
g1qrnEbzNOCpL0EBOae0zgATMScnRWoRVLAXLCVAv7f9wgwBtPnlbY5gvdYknZvXNo3wLkGcu1ja
YKlJfInwff4YZ2uskd1b1r7fWq9zkJrd/NyOamSZDHnawVz/jhgFTtXi3D38YGG/Tkq4mtpXCP7I
yiqILh7Bae9HB2zNb7PmgfhFraCPhE4BRqiZ6ZzyVp1ApXV/2sajFfUr+G1+Wd/sHl9JnyqLcsOG
c6ZgONw4VUIYLwfZD8uz/SDrResXgSGpfuoyty8QMmaNwLy4pXH52SthwI9RsuHikgpEtUiaAq+S
qH2IwtK4MWwMrbE1Lo03weFXTYowI+tzX5+0dswYJxsalvhzA5XKmFcHawPRYpXonHrPzgG7O6t/
57saXOke7oOdrw5Y+r4JBJSBU4yfi7sh6v6vlp07bZ0UWVWCRlDjFiFHqvrafj/udFLhGHBgd51G
G4OP8OUf2xkNbtTi5tJ/dw/DAzJUPRbRKc+q+yzcYR1TQ4N7+B18Jzw87QQEjt9Ck2HMH24ETHpC
cyCnvfrI6tUG5n9fl7dtgRw1Brwe+S92cyKFCHp5Ys+nN9FztXU+iEgT3BPV9ioNSr6IrdBXaZyE
Ez83KfxikhWF0p8EQOG4wnQp1+RZKlJo5L3b8ptA3kGyINaD/MTKOIrF0NkyWsqoGK2lIvXPEzye
WfZUchAxsDHaBxUfrJ8Jf6Ruew5y7xhoDsqAA3yc1/+E8dUg7dT5StsfK+RTx6KY/8Zog8TBkbdm
3tV7qgLxKMw75G0mN7uNH7WhA9LB5U1tQhbLer93+PQ26wrPZ6F5QmB7esrolZWeWzNmC4yhN/G2
CM2SPWXMf0ECStJkiqAzQS1E1VzVh5t+CdqfiO4CTxRmqgIjykdeWLxeye+g5QZkSf5mnNGOWZ43
MN3E80ih7xcK9dlUXiLKkEUuu9LRShs1bhksMepRLQSeuhNwhlpZq3Z/BZY+tzKSvMHz2/jLHDMU
Nbnk1//0E20AW99DwleFnUJsZfslKFaJMPNdAfjbg+NBRqP4PToXzO19MUYfgUm8RsB/iexj4lqk
zc/W5sbaQWhfNZ3zrlc/LF7msvlNVyeqeTg3lcJSaNEvMxQBvOrSJ4dQouwlYDiEK/1Sr9R7YREp
PPPmRQGmfQFJCYkJERuxCsOcBZdD0lb3JHvYtcWqPnmXgpkkkh3EOk/tv9QgKmNGPBjMpdFlHk01
FZ5hFGzauinXuZ7wydc7RDS4Kwfv4XtY5ivv694Nvdlkxxh3awzbbsyt3sPPJlRLvBeN8czWMPdx
RMv9CrhTGBUPIHjsKguQ86jpa3o/pswasjO5vVchq6XModQz52o91vBy1+TRGXHCG7q9OlcUSPH4
TcLCnGTjvHZ2HjU/RDsymWAkexQvkczHbUjP9Jt8TtNxxT1QLtug7YY/oduJ8schpFcHCcXLVvSg
rEqdSZRlFe1qngBMdz8KDpTowtyv4hVaHhp9Es794pOE6XwcOfc3EtmuAIVy0Oxe2/d2g708IiEG
SMRLXiCDErHPXxT2DL+/yTrUEE+hJaaUAOlWT16XihR10wXXoqJssUK6WutU2keMpmT6WiwrkNhT
EPFbK2LzIyN5+/csKG93NIyGm3LxEgXPfVwO6rDjyB2pcm5xtuLGLtzJOo9OlVnU2/fAr3qNfn6n
uqkfP3cppIgACDvFDeYPpIGYNmCdRr/Wt7pG1a71z3vHSbjDGJamd87e2Di3auPGOF3cFvtZiYjY
aOH7NDvOssV5toPO2HTjQWl4xpKTA1A4oICgEWHSkG4FGL524QnDvz2bsZ9snPyJRVXN59MBtL39
y2Zep7M0qE++fHGRG2G+9y00sKAWswabKwkreuXY3UQdkyv91Vg2nlAro9y7nv3DHTtuQKn6vDx9
TMuYX37tMak9LJ5w0N5Aobk1rMBRk/vqxnCwBX79WdBIy8Exd+8lN667ze+nW8nsOhso9KbMfm4f
2TTK2s2h4T8ctORtLod5OnjoE479aiVsLh/0B8wHx35t5xA8HzZQORwD6r2qFw2MZw1Cvhx5SqN7
I0joxHu32rvReoI9//u93I83A/mXfoZEUfEB2ZapoPajlCBA5QUl3u+hOiBAY2ItHFCQLmM5nqOH
VrVZKmwVplEpwSS8EmJ+TFYafM9pKAZ3nv5ESlLlg6ag9OPyFlEyoFspPsulFikeySSpsZQaEXAJ
xAbhSB82hTAaVWreCJNFfBQcSKI2E1AEwrjwcaBTcjoVsKAftJrSoqTI0O+glhNBTCCFggWVAiLN
VeMDKak//VMET77cqDVDowQyiCSeFj57OLl9JaKyUxRUf2njAn1pG9hUOuUhuD+oQz7WpC7NanSK
4SC0hr9oL1OiyIYUGiI1lQBqCveFjkkVh/dAZQs59KqhRGO6XzR4EWNcC9SEUjEKeH+D3hIvQjDh
JLo9mfL0A2JqWwAhMVfoU9AhoR5o7RJ482yp6EFRcQcyIh/Cz/cDTShUmbDIXog7WTdiDCVpTTI1
XXYZ+iqBT3zQsBrLia63xRYkvFKHLJhF5VqMsPhoSu2IECbxCGrAYEqG0lMVeEhm0ouxJTOIFwf0
F8WijNsJcIsaJQkI3UkHeGLxldIlg6VRXtswviisg+Lhm8zniQHGaOfrN52Tz+N6Jsk7T3gR7L3I
TTVsxJQTR01LLw60DKeD+6Al5gOPWmkrzkWaavLTjbznhW+NvGyNoqNm5ld+Ezpx6usUQjqgpXob
PhP57NGpdxBnDG69TwPsG6BJEha6FYTAUrIUxZYRKS6XVldF1vg3YiRt8VAx8Aw/q2EG0TvRlPYK
sKUPviSNx1QCA72E6AzFS/G/7lG1XmSSHcWBp3PtKqd6U87/1OtlSiBnI0USmj5pKEbgkw4KepW9
M6W6L8mMKvcmVXvRS1Tap3ZxEtWIrnYAPtBSxPfIPQhcnsnPa1HvP/oOKQlM0qvP94eLocNcHcRF
YMlaohzYa1XbQZeEEqEbKF5Nh8gP6+V6gN8OTEeFi8g+BD7pYwmaKoo5KCyG1Ja6ICyLYWmtWpq2
rE2bvsGgZN8LgETLReVLl5bqWA1YaQPbVwmPMpM79lfh18wV6qN3QW67nQZBENnIcgB9huz/Egb5
Y5KJAhIT2fJXI180xx0OoKh1mw4CXlYZ8gm8w+VBxMjuIU6BbpWQIGDQ2RhBK8BaU35P4zGSyH+F
uM/n+MgihQJyDHnk10oSQ1K6aAn3VXsyZfaq6XGchcV9jHBS2KIuneLdl8MBA/PxD342nNDA5/E2
9W6fKTsG1eNWpjikq8i181B0kTcuxloSZYTS5cROx90uINvf6O3tCaiGMtJEbCqRUaoPDJChLzXO
aXI2gpKk7xDKdOpYuItmWqyMvKF+16IC6+IjAVHpafQ3ouzUwcgDoBOmKi9NPiV5vB46xal0yovp
DEs8939Y8tfK/y21OL978ge6wxRysFTzyIV/Ib//W086MZl7kv66WHAJUizZJzCZ/pAYBr0USyiG
pRgQMo3Ri/nJWmRZIUxpKJSp3tFcFFKiL8VhhlP+ek7rEGarXmkpOZF0w7AGyW4+PCsxSuWCWViG
QPQSDx0XWlGxxG3RNGByPLswAzV6VYREla0Iryc7EF06JSsCVWFQIn+vtGQWdg1wStJcKA00SWFz
mTI/6RScL01FXcqNz71NvyffJTZLvLC9LdiswaLBdRQheOfwH0t1cUZDDdgx433JtNwO0JSrqdCY
qZUgDQu0qcEmch6Ffg6Rr2b+dn2HWss13g4GYvxMRQ3STVcfE3jWcU7sULv4MyyIygt6Y6/cPpDm
ygeeppkhyO2iOamPWP3ZAhDVD3U9Dsy+UrH8P7l7uFBXRT0Azgz4vb6I/JYq0ZHD2it0MRBLBFN3
SYMZ4dYIQsZKLcxuiV53URucul3m+gfCV2AKhLsgtVXxBBJXj35hodBu1QmxSpoh6yCP0G0DwaF1
HMnUghoGyg7qKVT3mp0L+pF9h47A7leR0ZBpWKHsCLOuFJ+qVqg57b6v9rQxPSOphVM7kUX7ii7S
qyR46eMLz2VOKjD2F9+/0KO5JjntaqhGj38LgwGFE8wsjM7wvdSlE7tq+to+t7tJjlXWRHiGbk1i
cpU0YrI33T6xthpjfSQzG87TR66CkziCGH0+te/6E+eENF4USmlKJJAh0UO98+kiL+9aJTMUNyh6
kp/phH1s661eleKPLg3EmF/WUqKeyPY8RnaDkoqGonYGeGuIFITDNUbQlU9zLXkfxcO/jYaBJ6cN
Ge4B/h9QI8plXLv+CTKCqAlWsUN/f95Okiau/wjUmeSJgzi2Ln9HXprqeWw/T24eXv/4pcpRmyMj
LBf9usHsZceidEMnoL3stInJdrTXxIR1hHhbZXrCPorgP3BaOczPrRzm8NL0SaC1z1/k6xCxSfFl
JcCD5vM6z+u0eQUcOBQYIkjm0v7rA0q5gMFYXGYaNowkZFbDeFWiVTP7sGtkLyWvJxUGVARcUVIA
/FewCN2N/8V/+njPwOco+achQA9x6ldVVpVyGPtv2L74rkK5HFtUmsY+zjmcxcXlx51b3saTXVhe
yKDpMrvSDHGt+rkeqYoluuHCklNT4MqHqXB6EDZ7v0MLYo22Sy3nn/IwNtckmEaHez4dP4uVQesw
kDb7gqKUdKalPsXIPwqFHwOo0VMSOFtlNBplyVs8L8qIVS6j4kjlAnC2SB3T4BYIcTLDaFgaWaMS
N7XkMlx52PTNsOhEKDU4iSHoBKDfuOkRc1/tZHhYRS1ABoouUrV9TqFk4+jYa8X5/IjePydcJ12G
tawMw7s91Cq5Jb5qsbixfFoIixqhgiJxVSWGEJdVpiOYPxNBfgwSYUICPx+A7T/a4yIScT9bnVZF
7fvsvFrdmCx6L7HSRArC1i3Uzky3Ty75zHB14lVIVilIUrS+LLI1Bl4uhCB2cAn5WMa17ip6U2ym
yMz0DBiyFfc2jjov6sdtxEJL2dSCdHlv+iUfCjWSXPOzQsMoyAjxQAOQS93AGv61SxTwVRpIHoEs
GpOKRvj4+hhafeLATyLFPsoGKbtspVLKOVTCvLdFRiKnIDGxiPAV7SvmF0D6AUkVkBNcY2tSdB9V
QI8mRepkyn0Eo6ofbpeEjvNRB69CfAflgnju0Y+D9AvWAML10w1qiCyWP+LxulPuYyME9+Tj4C5c
UJ/vHaJnHZAXwiKAHcAnzR8EoQXexq8y36DgCyBosKl/SkmfxrXCS5R4lHSlVOX/LKeKsrRYa8R8
/N+ahVmbYCgVxz+kMZByVqp/hDQyF09dkNXaThdLkbxOoMJpFUMVnYk7q7GlIxRuyLFybfQJ4H/D
pxG+CTQomgUWEahKEeHru9ytRSEq1LvF9ZQKTIsU7BBeT2NU7/AJ3YtmyUVP3v1/1bCDf10oLdMX
uTUXTnQwuuORaQraMpiVKsELHT5QThfopgqT2qqous2aw/oks1sq+ZqQ+B249Rar69ds34Y1c2Yc
zzQ7UQlSLl2soJQQEtN/qgj9yNWYZijZXZTLFbfalfJHB1xsBU8KYBLy1/6uUKFAI0BxaRQ1qIXK
+BshI+WTyTANREjW5dIQg4w4LghrjDp4rCT4lAYYbc6LEtOzow2F5WqkHFmh+IcApnSJuEhRrFY2
GMhsTtRff9RoYQ7tSvQQMJ5f0Xcw7PLJ5WWfLCN1y8n3duEZd6NViBH8qEUdMAuudlV79JN2+AH1
NdgE6gy2FgHgGHIDjM/hSHHF9kFOxJ17YsuLZv9BxiUwu9l4tWrIfG6f+Ub6O1KiO5U3FN2ULV6i
OYLejwe1OTAHL896sG1p1MsaC9oMo0lzYbPWnEjZiOXoOU87RNujSWvyHyFgpabGWo/EBRW75AZQ
CGdu9CrYowq7tPuoZ6GW0aIZq5o0zfCPkvbzzUliB1XZWh+RLmGFc8xHwfhuHemFQjeUwvv9yP+1
kbSR86ZEnEz9kz0aXcE89HAN/FJb05mTj93KwpAEBRJcDzN4kaQ4qU1350se+Xm8nqNhr0mk5VkR
s+KJAjYniNcqJZhH/giMB9dkiBAr+c1pfrLBHyrDal+TVtBGGSfaAhBnrdZt55wX43LL08n7p1YX
VwnPHEQm4jvxebUSIdvZisRV6lLi2po/DWp/OiWqGABIav0CQKLGrzFjchNHUG4yhZ+M/HQUEdGl
j5GuOgRhUMqo9Dzl6EqBtIl8En+xLpQoaPPZAZBc2wW4JkIlLM1hqX+iZLubUKRdR+sjEuJSS0Bw
Tpk2Dm+pfZzcqNSeJ4fRY1ZfPGbZjJZWPbOT9dLQ7DwAR2jnzlcVpKMGlvwYf1DlOqo8GftC0ZjL
vUIT8d4VaiBDIJ0LlWJ+GuNCzA3xqxh7BaXsxZok/8LPmiS8Qovtrw8DY0HD4eFQLDxFr5/onwIb
QV+dnIQGyCTJ2jWo6LUpyb3U7xSsK4KaelnocgrjITqmISs1vU/nIC236s13dK47+9agralRAzE/
guSK1yiAjSBPo0enXXtBjkU1q5Bz/LZI9uhO0jU27PBIIbu1v/SrgbJlP2z8Vbum15yDvBQ7vTJs
XQit4xp4h7EG3RSEgKRIZBapKRVACO3YI0wkIbuwnq1xhQYkAXcnQZRDheLkDsvAsjDNLaTNGtD3
2LYgzuEUOqcGakKKMGEbPeW/RejBOEecsgl1DNvgjeTmgJeE/CTkIcGS5pI0s1KwPmoMYUhxZpM2
CLkpuMlHAiM15bOfHYKFlwGXc53ExhngzxbD52rBn+McvTEaL+wRlHkq9ok7WEiLNpvjKMXhGBzM
OnORFlHW3wcbGvAgOzlxZegaWPmtfVW+UvZOyoEUutHTMEKq9EtoGK247LxLJBv0YIGeCumBVJPK
8BPNH60srMUGzjSlBaBWAjl581GvfpycMiUw1HRAaOnvgxQFe8GyH/01Z028RraHxeNEs9Cc/hJo
I5eKcULpss5Dy3s32EcQcDVYjg64lJg7+mNS5EdfFNy+EuL7bNHhWoK/Nd9097Abf0hPCYSHzRFx
0lqVwA1FzR3lyHgu33BjWa7byHsZ7411+seBUm8//G3WzZ4pSbsyoBfQ1yeb+BiLLpO/dH4MMhYF
iHKTici9MuwD/YVK26TJBvd8fHg+Vs3xhynoRw4Cu507kdmfll5F+9Tg+P/awmsXs/oveIz6ywgp
AYxGPA8muLLC4wmpJ1/7iiZxgiwc87EfqGKFhHeC6IsqCKrsRJ7OuXe+1J1ZrcxXjy6JiMpSRKHy
huA3betfqn1ioIBjEp4JuBQoFa+3+rNQnvOkWiIMQY98U3SsKGTX7hHKibJg1q76lm+0DsOLnUw/
b1+kOyuclQ14RnrHsx0B3yn0rRRBu/qXG38K3TkqxcOn6WlafxcmvV2S+u+h3I55J6wq8TLkvTg0
fdEgGqsJccSpZoZpUMUZ+BacpvFQwUsaUKULsF/oorsIqMnNz+Nrv7HcDBB2kKlgJw1wyOFD6XN2
4+ITrNgxq6H7/7icq8L7ArSMltQAExzI0+2rvMH55BOp/aBaE/IAsA4I7cTFxMhzI19TrSlhA1Zv
XyqckRU5Tv8MP2zV7CTO2ZU+BPXX8vnLNfx4XHBuiK4itAkWxoCl9p7WhdSZ7nG7mYT7LHxG40fZ
PhPYvv064WLGQNBt9kVKhD81oMmMYUTCuqFE5Nwu7m4V3zp32e7tDiSL2qwyGNUiu7/pwoi8E/co
4II1mWLBtH4sZAVR5n9qUmxvSqRVOJHq5Py1YX0imzyOrhUb7Oq23XxHDtOXt9RD9SQNW1FUD07+
SxAhgz+ycXpkoVNy6b7GBkmzYKYP6cAHH2bBVGSrrV2rUNzWqltmkXpCXJYfS+rmA0FsVyzKS+3y
qAEIhRIoRMhJEoRODjOs3tTOiEJ5Ba2wkrT/i7hZLe6eYrOKr5eqDpQ4Ven0wb1Lbl6zl4UoBuEM
wa/XbNfSCLjxd+6aZBpoEG9/qK0xyHvSfRldLO1bb6yE8bzGlyjNaj+gvjf0ZDOCcj8fyPpKfyje
ECWBNtBj98ZphFtkFArrWs8YnJfQed7+5qvU3vHiz4IyQK+zELPBIA9egeWZnjhyh/ZHxh+3a3O2
66+YBi80wevu2Dhpv1Dd2Efa4Uy3kI0Edqbrs1fa1tsPqF9IUAuIU10N1I6rTnlEm4FuZkHG4MQ6
zyU91uoe6F/Uzr4uUOhRbUrbLsX9JWC3DNUiQCwN8TTQanK0+tD/tAB7ljjx/y/OnfsrBW1BnBF2
O24dnQjJCRpuvBVjW4x4ipuwHEa0nf5Edjoiwa2QN3AHUVQme8eHeOyhYkHFIQZGfiXksz+y49NV
Um6kbbbc2g2rhCYuYCm6RLHKlXopI9wNFaKIuKFhoYGh9FEDS7dG72Mc+TH/Ueoskawe92GnKzGB
+IIGEw+B/fDNr29eqrDkVGjXIMc2wWPxdaWSoAKOQnhh3HWsZR/syNqMzw6V+5borjQj8CDiFS2T
ab4cqn1yUfpyDyGPpoqk52Q+KuLexRNB5OyZC3olhsQKtV8uLL9cPLNjccsDGVSiiiRWGOBKKpNU
s6NOx6d23ElQC3bPVMB55I6OB+p5IGNJOfErCxMMID6PAiUZrAoZP/MI3R4S6hIsordsWZ3rKg3z
oMFP+ihqmCEqiqIikH5OMt3TZK00ArQgeKAdVXBihDa+zqsDBL7aPJ/KhEKtlD+DEHxbIHqRKhMS
V1He97Omk97sKjglvL863xiKAsgtWpDIouqMfBPzkmZIVYWQhDdMbey68PEFrlbvDpLHKoFZkWEh
5Gp7kI2VKFNeyrvEQaa3VYNJ4iLYp0ZXgIpMKQDfp/jCMT1UWdb3HeuwU/cOka3jTQmTL0PDoUlJ
tzaHzjkFwHdN7za+/hBOdm9U0KiZ9C/DM7daa0M7R/f4c52W4TA20tbl6ad9ohHplPmND5fNm+GF
aX5yuJuRdeCUJfbu5gzSuMVPEaAonNFmeK21oI6O97DseFLjr0HaTIw+r+QwdpzN3+bPsILzj1lx
zj/l+fWJv2t5fh5ep3eCXGD2J08/7/z3o0ubzPMwSnzYedxLKFM9tbIezISK3A2q3Si3Ye/tqfvm
rbjhvWF/cHQP/1VxzKsTP7pWMygsXnzaTVWO4fXQjSp+NfKz16yRt64/Fo1zkP1F/iXvm5XuPp3m
pZAiSKPubcjuTn7NCKOkn9U777JvkFsF1eGb+AkscnzDPvz2voflyuy+O3+Xwe0uzu7oXl/tLPM2
FfcZtS5XVEVNugNB3DjQa3l2IuIGHnzZj7Kzo1LDToy9/vpKTnlwG9W2CZEDTvveL++82sWvwaVK
vcbL3VCTr3nnm3t9tBLTyaHwUMMh629ypexr3U1or+puzE6S21niNhniRxePnVqCety2wCN2tEu3
T6PT+vC7X5S/HxU7n8fDG4h8yecVgqNTvjtpdXE2klapjC4Rp5ot/jtg7yX6r0LrqljuDR4luN13
1LkMzUdo7MdJ3Gsegk253QRF/GGcFCYkxqCeOofbmMMuXd1k4z7C9yjelqnw4BuB68M2Kxq8FWya
N9SdqNVkfqP8yNxL7jfwz4X2RhHYb0TU9ut3rDQgm4lK2YtqZs+KiTgtN/FeftN7/FgNb9eBwdTO
ZxZtQTejA46F76OXQTCZ7Ee1bY3mZHf7YbQawOaAVZh7qvso3M/WRaAkq8k3xYBzxU5y+CE2gxUT
jSeBQNk5vR5udHRrdeeWtGCK33oJFKTdxqvWrVYeVVzLtFZCO0vfBOa3OWL3lF7AsEnj1i1vnYid
+vgzeFbn4uXInmAL7YJG3Xm/3MeizjKStcrQg91sr+9PVvS9kyGWo/0WEBZWJX2LiBN5Hp7Ud/v8
W4aPgXAR+o9pH33j7lgrmjZv+uXm9Lp3TrgLEcdylvE1WlSHr3rrDAmf9B/uIxIy4pn+pXfbljbt
F8k/7B8UMb/32b337CVlDsY2uY+jqtr53jUoMRFoomvHkB8FfM25J14FitvGueEEWaaD1vlLrbs3
nWxR6kTjUru+OpPUo/Qmhzq0bvA20UWgPaC+QABZ6eyx8abfQpBua+N48AepaGB6UKbHuBiY39jU
hNdh7mBYQ/pRNADOl831AW+aF3tU3EpumF3EfdYulYiFLI4M990VKTBMfqrzBvajCNunxmyDWyOq
5kV6xG8p+8PEhVGJLcv2+kv36ZBY1791URi1aTw9ybzyCnrq9J1Q+DDRpFcGzUl5AjFllI/OO/pG
H2ZmvzJJl2+nxtJSlHawm/3LPF7jtY2D+vo1wkvqtTU6F9j06xjpewQH/4ommm2AEsuR1OLasE8/
Tchl+S99zdaX8DGszu6zy+z1+1yfVjdU+tvN+EbmuzqPIjovv6c5DW4pB/Z2o3eTcJeHNAFQK63z
6F23K53npXdMsmnlbLSta+pd19z7nI1uCRg/BPn78sJis0TwD5EMp4w9/ep3tfZpH8/iSq11p7k4
W+IwXl4j72GBgDqnOlQSXGsi4LcL8LYVvNkeKBb4z60J8RLR4daiTqLuzgnEz311E9KO+txLyNOw
kLnbzRPuA6COl71d671keiLLh7e9+WPBrlLIRRiIgyiWzdRyqazTH77pVE4OGW6NNpSQjP7eFBap
nn5fpIOgQo1FUe5t3vrjvUtKfiWyQQdCtwpEnn/gKae6d0pbeFbA6DbZ/putR+aUc0QX7qvaatY8
0+D1WynwIL8Cxdxcw3BMQ8YnCTw9Qifyfpw2Ia+q+Hjs8SmuHh5exFV1ks4Hpt5o/WLKbg/qUVaQ
LF7DCp9nYvy8IUJBeULbTsufppfU/ZLppkzD1N0kTobdLkL7hOOCkWYfR1awo2706JJWZZQpxehM
fo8To10C8KSO5p8w5aLKPCtDHPypQwUiNKva1tW+YxxMmxe3GtbDcvfuJ/TBjOQoAAsaCWSYeJce
S0o9iLxmX0Z/cCew2RQQiIC2/SYRqQZoPGEVQj+cwec7/lYWx1E6uPwyyO69hOSkN3vOyZGRC5J/
UGwqOZfZ+fcY3g/OZltNbeM3hqe0TuDCEPrCV9nbed66ERHgtUAnCFidHSBaCnEXT2R0DNwoOojl
FU/flMbY4oDsRa37sqg1I793hkQULYAxUnEB/dDcXWyF6RL6x6lhcovSibgPY0VazPP0I8Tneou0
FbNixg2ZPj10wIRVF99g8oO0M4ghc1apPUbkjdTMA9Gly342avZSfsOVh4A8hZtyhTGOwR7mReDU
7Vtn5x8pPT/aF3xy4FKHFxyKBfrWgxhMwQqwEGq/2xE8cpZCvkfevncZvyE/UjVd3eHNWX5phAEF
rLoYQ4GLOys7uNZeOkb7Avm0GpY92j+122Lg+hhFUuDGip4dZnsiu4hgENNaCjMdikljRfkJmAy1
cuh/JTSEDc90jsHbf9EbNKcHMcGwbHqJogm9mFWwc7eCbvcBLSEkQnoQLQLX059SdRc4MVQnLJ2Q
qH+eUtro3wNjSOctMNSE2ht6mHY5tCZVjACfXH9pf5g37ql/CU5fLNQdykQDZsKyPil1EFZH9gOr
ETYlOiDzA2UxGtqDNR88NKdoUWi/MVTrxjqzSnWivX+jCgxlHDOXDUm3etYzJCWD7e2p+aqvFlR0
DEFLzEy6YvgRifmeyu/RT6GyMvUymLkRl5c34oztwnhQwfkaSxJv3xHXGmQDcdmrRWACdNQ1feFL
8AKiFtwMVNSYT3DKc/i/8C9MYCbBF2XqvDUeLkfOPiI5VN9nDDSb3molBOkw4B5m1I0OAKXhvvcm
s5Ok4IG75oshAf5wWV/9fVhbqMnqYUChMNyH6USfGp1CV4qHMiT2aU7PrDN/ILRgEOOrDjjCOK4y
+W3wR69K9dyr48yhQvGxiAEaUMoZJ5hwQif3WeX9P4riPXqoqWPraEQ7b7q2cdInei3E+iSKGfuj
TGfxzsXq6kdt0xxsI8F1catzT2Or+wTDUHKp7lhqAapEdLmnjRkaaBRKFi/B5+PG9PDqgLEkKQii
Uy7Ng/eqDicPUskmiAc44IS9oFMf3v3qMF2cJq/ZEUz7bBMjQH6gs3ntm7Xv1kkWdRxiHkQheM99
sfhiAEnSGVymF4/KKSIpJDbLgxv1McNi8Z8n7m6Kp9vw6rHmi3ICX4gMsMZofwUUpLzmet+VzgJc
1HvhllcfvIbk+j2Yxr8pyutrDz9UJAJl5JUH50ikkwD6oNHfGhOM8sAMnt198AifCNPGeLqw1i5g
ZA/VfOk0qc/ZvePVbfvsP9fp0FodQJSW8c/mm0WZ1dtg5ZuyMj97+Ze5wrST+HNxpUMLIqcfyNWE
dLXItpb1JfZwaf8wf02M7/u07JqYgk4rfxjpbLpI31LshOBuXZxsvIMq8o26aFab3r6qnQsk6G1z
lbKuICAcPj+tga1JFqJAgfx5HF6WSZ+4v+odu3viNMoH9SXypgqJbGVmdJ9CgHqlyeOvBs3MzbAR
tNrNXmmQB1hmTh4k1S5Ba3azK3ErhQA6TcgU0IdRQwqPQX1ZZ9OD0TepcZBfpSUKqtrbNpdx5xLb
5IfxeM3OzF6e9a9owsCzohZvT0qYjnff9S1BxLls8zYXitS4E0FDo9RJqPRzHTYJqZMWJpSI+g5E
sUxDSpIkYKMDRZMpNQf6zHMI96nVSaTB+3r3NmH9Yb++s3kyrnzcuazErn+Xlsno1GeDvgYkjUS/
/fTX7OyXN3/Tq8yeizdNRjpxb7NK0QrW1XD37/22gSzTLevWZkQe7KWzMl1KB9dJNn5NLwtWu7C+
OK13E+TXSC9H8Qi3lg3t54m10dZz0qgsYolbs827nf3G4YO3IsXumu3YJvcEwUn+cFfic5CxXNgu
R9H2Ydr5JOscu7iv+bmT4YI5BK6jDtm7YptoDshEGANXhoFXW29mGVcNuKbugaxNytpUQ4tycv5T
/ym1oz7wfoHIPfEn7OarR3j/phIwSPvUzKhB1VnN321kQPPDfNOL53F//5NQ/fjDTWqS9eNOOsu7
ta/rhFdcpP3Ev04IG+nZ3qZWvYYW7O0GKuNlsCTITCf7wQHqL2at/XM3/WI3+I1GdWoXZbQ9C2DN
y4T2MDCfj5M9i+b6RBlnQ/GMtBFnutMsX0QQomfPwdFDy7YHE4rCGgu9n283F/u5YKRU8QWZRaNn
ez949xnz5FxZDRvZ96z8iyaoE2MpxXxhlCEMTX9TFP+I44D8U+jW2SyCqLqNuM7xmke9cjqPb9Om
88Yo4uE3WUYIGqe7bjQhEUwRFsI0WJVZsxFlqjl3PokWpS7ySP9Isayb4xsNI5sSxrYELDPEmY4l
w6fZ38rY29HgTJRM5goQO9yFrA3wIcJdxTNKBPLnWTLQaxskVc6tQ+mYOuwYecd087sBfAGpwVCl
a3w3oc90zJ/T1lid/q7eccYziCmxc1EYgtmfV/GbfWNQ61VGpe7mK17cV83x1ctGFKiQS7JOhjsH
Q9GwzuLeaKWjBjnYxd5/p2E0TvuN3/dvM0gZmweSUNLaI1xavL222brGo2f8+py8v5hYHZCD26gK
ws/1GpYWmNlOYO9P9sRWDIPGyoDCv+nuqUBMsCILIN1ii8v4P2NWyBXjfHaS0XW4+XujjIVI0I06
LK/Dw9mtU1z/xgY3MHG4Do0VAYRXgcQ3qU42a3NCAY0K7Q/YMPCtg5Dzzel1JZN7DvBUi3vmOH6h
hWSVOLzsKuJHhgajhZzrNIvW1vjeRijSWFXoV4ctEH55KP6JJHA8y1iTMcEttRgax20ta6GjvDS9
tNTGsa1Ztd8YW5gkLo7JYLs7Rt2/Ra0HRfVVg9pA6tYO/osohufvW9fYLeFaRn8Hq318hgZiL8n1
noLLnsduHPdyRGSmA05zWcaLvWKYUydpRxNZysR9AejR3x4umEc1r4wlH00mSJujdoOzopPFx183
R08CLwjtE/R/0zK8DOP7PEXLfJun7c0IQ8HD+Bpkf3E7D2gM/90c7bsPn1AwPMyxKMRL9YHQL24n
Xyr+oe2Yc/av5M2X6aF9mjEzS9AeIeptNytUrIvmDzZ/2l+YRk129i1uSzMmsXg5Nyb+fkCFmyW1
R8VydYOc04SpsYpmqFDH53YlEzcp6nFPAIeuX1k9VvHva3FI7R3iCGt8mN2YrwfbRseAagAu9GYF
VOtF40rddhjDMQl6vDhyLja95S7IB/Xv2qjWq6JlqDoD3Q8tJ9xPjtAMaHOfzE3Mo6/dx+g+qMrf
/9QHjB4AGw/f69cWEXg7m0k/rDLLQuvQ72bVoA85knDWo211gb/cAi3KWOsXuTqtENBBwObupKMS
Rk+zB+EQbzkHPHuMzxMm1RdbKxKv9nUKomgu2Tp65vdmhnsmC7X5TVX39gW5pV9H9Y1X5AhZCPL1
ZGb1T9Q2nu24x2+9nWcsGH13/rFGxXB/mjAmysMjIrdNcBygjdgB42a4SZ5GBx9PPrCv0rbaiQHk
mX3Cp+evxWVywrH6MnmwQDNJRy88BDYs1MBzfgLhkoJJ7mEuCUZbSVs1WCZsALTWqDhUvflXxQvU
gxYzJDbBuegHMXuf+OQaaG21OsY2w8pYuDY2w+dpDQfj0tKaPEKuBEkk+Q8/NbBE32NPTd8uT6JP
vSScsS5JCUnFjUlhcPlMXUIwKZdVgs+PqzQ8p5QGaU4yi0Imc+rHo+R/RJ3XdqpqF4avyDHs6Kkg
0hR7O3GoSbBhw4ZX/z8vrD3+TZK9kpVlgY/5zfKWySlE/9BjmS2/cPhp+CMMCP6hHw8r8+Tv2a64
dEKZp/yIs16jduAL+TfFwS7gT1f1q8qoV/P3sc+fV73mz4BO2WV2axv9o0WP7Bey3eTmw+DbUTDT
u1Qvko2VONqE0S/V4GqHpLSNTHBQR9md6xo5r+DSQwfWA5zn3Xq4bNCKtkSdAJxvYmu/jH/rjE8A
hS2IOc1h9PuEn/7xIdqwEOCQewk9rqd/mCRkxwmyUSfnBD+XLlsNWv7Fj2cAdmc358KvAIhyJaLV
GNZ7tCEYMTnpMO0UGAq97DfCxgXO/GeLIjTSXimc+WhIHkw9W0X5EM49GAXuL/D/moHQVgGgNvxw
i3MHxL+FHh0h79jjR2UWcBF2CeoGWAmWMFMbl2YFcjQ4TxthBqGfJ91dGHvPXkK+pUS7ogmQhZ5k
o89GWwo4O5piaXS1BKQRbsTxYFRUatnjTAqDP4WMV5hkhKAyQiYWJSvEJO5g2WMbMKsca4RLdUGF
uHaxGzN/0RR1iR0EjIaMJ30dC1aUToVp0c/2PiAPHDk/ixyPzT8MN3b2QJt9ywWhxKMNocHA//f5
0/jWqcziSWkj7oUIW3yO4OLTjxC7WFisG/c5GRhPyTRJFAdIQ73Tz4eNh7kEddKpX/cM5jkamGl0
Jq0YfTJSpRx62aT0djwF6Ka/foLbo9T/ERJWY6UTZCr2UJ4Bynd26LIl03hNV6oOg/zsSs5V8J+G
6T/5Es8YSgInFXGciS9PAfCSuR6TRaaCAi1xVjnZXAPJZxD/OS+fbEgoJrp+XXA1xgROEYwqJZzV
DIwgId63L20pqAqcIufLB1lFPhIV1FOHkLd6UQ1sUkRnvLS6lm9hXWB3M9F/0hQoGV2sVpC5splu
2V07dMOWa1tAiLoYS/I/u8uES99x8Tcb+BjuuDV8ta4bYajEcKr2P4Jpe6h5gCVjj29RMmTotpf/
2+wxc+KHontA5NB6Ii03jRm+PiXRRSCCQHuyXYD9LJSltTSyZ+N5NVXbdMOuHIBYNfbyzGxsGS67
vCD+UmSbsRu6rpgNACvhBnxZL6Edxg4sHHdTcSpOyJCwuzNtcEpfh+WC4IOGoglCpNwfqOoy3EPG
nU1aTf2LhN9Rb67M43UZNvuXgrp8mN6DiLo66q2AVL6t0rayfVhXOuLMBVhFER4Gh7sVrUtbWpTo
9W8/c8mZ76eP+Wsb/z22ryMQMcuotCv19guubN8o2cmGJPFMb7Axu3Z2g+tvs9piQHL14rDqfLt4
537AOqhPAsoGoYvOyAN04nnmH40J9TIENUOR2BFA8Ieh/zRp+/wAYA9C2sBBBZGknZEDhDSd/o8N
cWtFPteS0Bdo+YPgzggUrFgBIcCPqS+QTSy56jr044xPJFyDptz6Eekkj64H2I0lkvbO5q+a4QrB
JQhZAlNIjhnyUZYcgbAVmzHkMtGs8oVglVqQGVkSxS6NWyKKNH+BnUUO01S9CH23ERY37dYAnwlR
ux/QZOY+1wA54V2Akxp+gpVH0cPgFLAazWL+lXBzHyDm0LmxG2AD59F4JBYcT35s32dflOTmOBCi
vgJaTi9ZY2dNySs7am4JS52x68meJoNw04pWV06/QHDRlPboHH6ODAVBIHT12mVwoEluFjp5dbxe
YSuB6YMRjoEUkg3wXq48LK8gvIbJEgsxqi8IlnBU2XOeVgHwBo4ReDI5X2fV/84uk8PoOytB4Xz0
wUz4wlKcECo6Ds6jw/Y7fg7Ji73vBtZnuOPxyfiigSwYLl5pnHbF2SyvX8GZcF/xqxNSd4dEZvmc
nEeXZflXXH92dovMo0eR/wG+H08fOA4k0+sY0XAvnd7WV7f8F0+BKJoJxLOrvaJgfffYS1oMABDQ
tg/9pLdEFwBx6qaPPUGf9LcTk8xCheUdgzrgqy5myQIVyKlZlvRNdugk7T1Q7Ny+usA38JvjEvSO
nAqSA7q5ZXkEbS9Ugxw6pzqzbOl8nq3xZu/rIdOuvtPvCnCYwSTZzCp4h9ItcLU+QF9y8XKYQdyW
YZucIEFFhNr2wFCkJkBKgou00+hd8ZSCxIpGsNHyzB6W35THl4xkkuk5gwfo5sieEZIB5rp6Vfzj
hC2a5M5jyeml8ohZkCzRTtA7pbeLLBKn/+hzWgBhkqJZm9jZaHOt2ZHPGL8lEKawuJu4TQAGMKBX
QZPX2lRZjNhuZk/LSyJAj0OuEPcHodWFfPmLoinMcVHbdRXyJyUjmxAPQXBuxhJAq9jQ7PiX3JPZ
7aHYndPttFp1zvOz/h+7cojdZEaW51E3G0EjYMdqcxizOeCysdGl5h1kN3CPQoHfyKBMbaBK6ktS
F1pvUOPaa+8VvhFn8RqAoASmLsSs9ipBXrlwvCk9UhV8hgqoKINloTyC1LfOvw4Fm8iX65S2+gd/
I+KDSBBaNdqveZ06aTp0kSSMojgmI2dFM11AsR3TtsKiODclCCpsP2Y0FKJWx1yIHfkusyXk9GL6
I9bHBW2y2aN0de1TkRmAXOLBZ5OQgszfw8K8zGJmZkA9v46HtwGdKpqv09q5haEN03TqvbRLmBh8
RhemkiqpyIYibCZJfbeoris0icVKXmbOkYaCJwZUVtlL/hoaxFZpzJA1ZgCgl8Wv69Cb1HogHuoS
8oUzgMmN4DKK5XrbQo1iUbbshtyNXHnWCwxjkt1/ZEtt2FnWw9LP7lyttId74xseD7wQCxofYqVG
scNKrji610/Wc6J/pzuLtc20AeRaBn1RwNS+cnRYKtDwBNJmbfnCnaMzzx2GSx23TGsDrIU7R/FY
YG5Kf7I6AjES7AiIwU+gtmA7hwH/au8Iem86UHQTq7+EUGpU+k41siM0ke4j0lBg6jcw6KdRgTl3
e3PXhTr1aVLLsfvWNN80U4oYsHyC8+jDhJZW+C9B1CAnVG8w4uI+SCmu0PwbAeh+tkPvM3oOi780
UZBpbxAxJ4/E5DsWGe88J6qivs4hTUE2HPTfs1hkfwP+IHzQJr/bIHsjlg47DAWFXyjLGD02AQMv
l5sNV4S/ROih05cL85Dvb7gs/rct5ec4JFLqjuekEQg2yrK5uqd+w1PEUxTJLpduTIIQsVerlsL4
AUTo6COIhQ9PqbXhcnX10IrFWUcerP+HbgEvIWqPh4oBYykJiLVWN0Nd5/PozKMirWTxTkRq4rcn
Dauvd73dgiAyoSHKwlUkRAlfi+4tyK0UpBjXuIsedNgIDp2c3CaAi0dFZ8T/c2P6HmBUKD55AiT6
IH9iaiNxDAGB/5nAMh0BqqppT05YFCI4RQm9AKRW3BOZk4kImZEktzjZQ8aH5dmBoSvVSiF/heAV
4SR7RGGKT0MR+w5Og5lNAY1WUVb1CWeRQyMqNDp4KdcuL/jI6Obg8Q2jhZT24eOX6nQGhcw7dxiB
Lct7q4RiHnol8zg2sbar+/uIyw3xpSUvzV8x2sWS0mkTH2zLxw1e8weOVK6qJwqngbLH+rFOx7XJ
fXAYNJm/xBsRITJ7sQyheAfQWrM+/aulukAH+tEUC4ZVujLeycV0YXpldKKaK36XsN8M3xgHwXsR
CYyuJ4q5EpkSHlEMVPFlmIiHMjO7WtAamEXN51M9HtQUcs3IhqgEjhcfZBQdmQvC3z94J47G5oGX
nWbapLZJ+Om88ZsF2OPogjXQv+Wqoy/WFg+0LEYoP6Dvm4GP12vZ0YI4j61TG/Xaxcq+N/yGU/Yf
vbcV9Yt2YSDhpacVu0/r6MIDJ8xsaDTeHZEExcbervRjaEaz9bkDZlpEb80GX2giPTLWWR150sRO
Q3Q5oHeImoczJHnSRvmD7uJcdl2y5AgdZ/KrUuAXSVSrVkZ9iDErS1/jOczLx12Pr2mw7q1Ta6XF
9WG03+BptfjXUITlRIwloTfyRiMmqQ6LZsTy6YGsFyU3tcByY1rIt6DMBcMGaz7hKfh1/fd2Rn+j
URw+KBDwMvde8gkEQb0Pdx6Lz+RtItrifb0XekxfBwwCeWNMP+Y4uW72sEhn0ZKCeRNLfDFTPlEI
1mcCbQPV2jaqIbbmyto0s9yHn0INQq2FOR0kpyyH4ascRiM0PnWKdVKuwNiZ5CMh1+xKJ9eAU5sE
N1fCujsf7Fr7MThxW0iummE4eH6R+Mqt11CuiXWnDLafWz4Nrsh3CdP/bRMIJgjQTsBvKwDgUZhx
EaAcEQIm63ZvEcze7Madwzrgzp71f1GS1TamGo9yFHZ3TBot9l4dTwXRrZTYiJyH3kuY1aS4Q4gm
quPfJiMbVJqHOacy/xupomS9z+9sZ++Xlw5p4QYNCT4PSMvpEw0Ir+LzicIoTrtk9ELaqp5ge6Rg
kGrW3slxz4V5rPqEfgQkl/xg99xssvSLLXjYbyHCKxAEC0ZRDD8ipk+sogayrvuxNFpBtQUI0+MJ
IdKkqM1HiJOyktCKF2VUKq0PQBQKgCutPpF+tUDzOPbq5LaOcqjUWqWuRfED9BCR5w7C6uOX377s
AHS8GGVLlMfgU3FLx9Hc/rfF8Zp3FjolvPTfIa4AQEzF9GyjgLKYweM84AVZRQNWinbc6Vz/Expl
jMYteBDILjPmZ2UcR6u24V67Bw9hhHP3iNT080d7gwgKX6pTxuuHdrYG6LrtwHQcrfqG/psnD8vd
4NwtCsFhgRBclmfpzFiAhotGK8Tsz7/EZqD/qpuFn0FwoWUMoJ+2X53jaDeIR8gwDC6AQw50U4CT
QLNLfVBVC4xQ2aIA4oGZv/jPmWQJi06JwNj6IWgalkIgX0Ryz1kH3NHo2vIEkFZwz1ZMgwgDsaVq
i42y+rcPKh7BCB82zd+6hewvTJQZFJJsU9Jv6WrpjeN5YI4GI4l9/wl5oSfatXgSQWNQqLSqTt1n
IN56kfKF0SgJ686r93bj/mt6GO4AgI2Bq/aS/s5/j27hfbIn+VysuEHOrXi0t6qz2K76x1CUfeCc
ekOo4TNeB9PQrvpVP0VUgJUM7jQNDErw2L7BWim0y+VWtczSvDJjHhseeJlm2WOdPmAis91VMNBx
71/chcwAwGyT/tpfzO9PX/DaTmaZWTxSz6iqEGV29e5hGr3bh52kAlcuk12GeDhHoTCMrLI5pgPI
vtjBekPKGiUTnQw2j3qL1dgWpf9pLaDswMJZ96JOg0qHLXoCLUliWnX/1VWclv4bgXTCfxjd9gJc
PCrEKtCoPEy19fAAgC6hvKz3Zg0JvudilVj14H1tdWQXIReSqvs8tBJKFyQuqlalaTHR4qMEbJFY
tikvVj/XzXVzQONr0nBJQflouGUW4e8DkuEDZwtNZDRwI/SqVo8Jrkq4bjR4qb/CsfIvyn2KW5qZ
tGxJkQktedNACbMSL3i7WYGFPKuPv5SLrAtpfUhaRt1CuidiIMWgmKqkkWSDjMrGeU2kikIy5BfU
lHY/qrAY0rVFVZk3OtRjFsWFGPsnVzVZ3NqNMd2iCILKcBjLl1GaS4hOErUk3ZQMNySypJ48N0Wv
OsP0C9/ASf7VTKqI5kVvjvy5PV/O6duF7nhDzfEDF2cwmM67Z8orlVq58tNS2S+/x/OpRqOW4fH4
YVa1KEDmDQCm+GPkB1WzDFFA0makakRVAbk2EZ0TS+rcmQVocksqY9d7EQlZIDU8Gz5tFkuv0s6Y
W4s2WhgdoJyk+8fxm9/GyaMRsgvlyhkX5FOgoS8mHslIT7n4TGKEaf/sQ69ymqDAkEpmVlnrKdnX
C9BBKA/JknVu9N44M8s59dtyrNdJHc+XL5USbyFvZ/zSFuv/krNst7Xu0y6H5M4SQOwXEek3TDLX
xdOCg5YrOyh2KJ8mXmCOIn0x/a6k2fsrp7JUMiTfG8V/CTeLVP9iZsiCQhf25mpDQauCzaXHFutN
UBUhj2jfB966l7gpYVkbAucoz9iVteuzp/PG73tZuou8S1h0nD9vNPgxIHs77NIEeqVtwC4B54i1
j5SI12Pj0eY+mcQWYQu0DVnnP+8CKDi5ysDtn3prwVZCW7AHP7RGgXTpwJ+rgAbnfaBvZH6gZBx3
LF8Zl7YvGu/71s459w5UjTSmSZWJOsSOWnO0u9G/Rw0lop9nWB8Wcys718P+TJoKfXCvK3vLR35G
pUsbjxucHt4q5YfEanIbZO08e+tO3lXdlH30aVuw75rLwhKw5wtFP3Cu89KgjDdG1Vo5yUJBg+BR
Hyt2vBeIMUaT00Z1PZQ/8kngpZ3qAmXEiejHcKuzJjbNc/Q487s+l5SCpD9PzPIEeTSaVmoSwa2x
dQdemZUtavsW2D++PiDQDaumJDupQodABH/oleTShKTGOzNc8lmiQKXlSCbksnofDmJI/0lmjDIF
O9V/iGlJnY+mZcjtRK1ebtN1MrKiVUEqjHzdkExpFL32AyVJau/zz7K+v4pBqfWQIZCVdQIUGmad
w6W37XyQQNHKbiOiFATN1OnXqi2uz5Wh9tV8PludCo5Uo32rGB78686sLW/V9hUa6snc44xZ6jTS
v0PcezTbdzKIxfeL1qX1oDCN7NfePNft29dGJhIQNOug1jC5r4/NToMgR3sHc3GkYINC9+t9PKPL
hcJ3oWoxpw1g6rPnnIqtVc2kvv8l0R3F6B1tFajfv0Re7xRivnkd3cn2iXlZVCW2xaXOg7l9G0i0
TJTFtc7jWeQ0mb5SjOcNF8zpFDAVi4loCglLwtrVFROfEdr4/w22X0m3kZrahcwKaeiCUkAgkbz2
d+hm1w/JrCzkkWpR0qvfRgEetVxlqXmOjiUaf0k44QPtQd5mf8a9K4E6xTX5GuT5nPI4Jv2qPGlE
sPX2VyX7DPGIPJ9xGnvQ8oKTIWyVbF/p0kwPmvN9om7YE/wTjX3vivqwjlySTMx9CQzUbFGsyugZ
pnDqDw2zXFp+zkuDxkqB1Uprh3zhB+xb00YN8Ya13UygGG0/nJEsE75AVZGq/gOxjVzakUtlV608
MioS7icn+DUvrI4/eNQ75WrTvFXoZ9wIMBQBw09rK1Mr4vdqV+6VufuPt4JbPFiPNcA+9nmvefYe
nzRoFN1jrV/dPX16R8f+038VSWZZzezPKgxop6tVSzjXFfzJKaMMWRW8W1e/VgcEPaSVtFqUkZVK
/54FMJgH7oKRepRX2osyJmzS2dSfNQpZDYpAHZvbqqef6u8jemOM/7ITrdWjn0LbQXdCFFTA/GeY
Ek7EQ5SR8Xj/k3JQEVEUlABcC/+ah4EsTg+KSMihV6uWp1ZlypaqDVgTOBV3koRUW5tkg5te9+4u
8+dqoFQh0Uow23ySGLHVSKRGcqL/Sm+Eh2Na0iDX4ftG/OEB7fsEI5OS4jyqJXaNrkb7NS1i4yB1
b2kVS05LyVpx+94+t7d5cZQsPpHU3UmeSJT2v68N2MnvprSRcoR0/g2IhRWobVeGCw833dNj3fsf
F5ijpiAq0jQRwlQAASh9fhlsfBFriLyVS7o1izv1BYAYl761//G/jhthAKG6LhcYovvO5c0yKrVG
74WJuqpFk+4zhH8aaaLhQX2j8665rxRSuMU6CtZSjtBYXW0Gbb5KIKWJpkWppg2Nw5rBqZtJfL1u
l9oGzYdhjNp6PF6FzYHBEY3lPHPoJQH+Pv/pn+t3z7AwHhQjnvP3x1bHCqFPIWmp/A7GdONuVxt+
SiZz82MKpEP3EbWOJMrsrLXgBazn66+fKCCY551Pyvp5BXzX2HfLP8dasCXFHg6VpBB3iO6v+6JR
t+sJiTt6Xep/tq/0vg6x27ldgzuzi5O120J8at6ZqkrVooYAjMzhxY5NWcvq2evUsbgEA6CXPB7H
3F77yR2wMCagu5/06TyLZJ915324m3tYeth4VCZPqFoN8zOrfgGOg5NLihYNwJ7+O7qFuz38OkU4
6X4XXOGOnhzn115WWM9mAdWXVpy0T7BfTNAQrTvImlYpjU3Sg+nNBhZ+gmpHjgUH7Aa7KCIxCFcY
LgDUq/yhnsbOW4Er1Imvm+aVFSH28ro6/lTYJErfTjr8dpOVTeaSLgqf7oUOAlL13xjM+NO0bqeg
uGgCwFnWkOimmrohJOXf+gnC0Qb+qZ0KsP7G6JyqpolKCLzVaiEScsZxXWrYRzLrSuvxE57R+Q8P
GyOxHoDfJbwbt094OphvAeiPJ/Nyswtlq/qkE2TQXk5eZqnSiurku88d2N2PD0iNM3g5j27Vj1le
lMuWUe184FycKSF7t/2QD87QmY2M2cjuHHU/xcnxVubOTAi1L7s+fbj1yvh9milhzcsRktFfmriz
+9/xsWuv3v5lN1S+iW2P9ay530/rCoav5dCJcY/2ezsCCN+qhtIGzPsDZTfqosfcjbrvN6uxd07s
+rt1K3Qr9y28yOuOhcRtQ4Y+46Sa5/UB6kDrvQNzi3dJhW6nYQ0Gf2+yRR3NW2tEm3XQdqNx6j6G
RdYzcPxoFIXIYzvvmWSrmmjby/3s6azaD65IssHNE3OsVU9fTx1jcYKLoSalGN978uLSsQ1r8H1x
3/yx3/gyz94XzModu8L42G6UgzoG4gdkvsguj9Pnw0vKNmBXwVdRU2cCxkC3Jrnr0weeTBN05zla
goAyMDzcsHt6CVVNtXPeFFkjR2R+MTdBp05WJgnHeZQHLlnSUCdsNOrIRtwMOFQU6loggmtuxrC6
swyBfZ6dkXvXHd7mPGZj1a0bTiFuf/6SybMi/t4lOE0fBixe2lxKKTFhHYcVJmPgAK0hEf02arRq
JAfMFUqtCm3rFwKENM87GE0yLjCBT4JkBy7YlV4xbXxyrKzvo+JjRsv8ba0WEoh8bR6b468Rte4b
vpR5qw5fNLUV+1x70EYbmsJDSoCA9QFxalxZHa39t9A5vhij0Ps9dB47+qvIwKW9V6W9r+Ch+0ZC
2n0/ghec6AO4v9f43lsFj8fLvzTSVmnzTSpBbfbaFcPds0QsiuqVTmxYr2b4sirYDq+q0GmuH7sM
uhHdn+vvTebZzV14+lqs6yG6tHuzH6V9abqK2H6yyKJ2YAAYjZA9Z/o3aLnl7gkvlGbWRU9tcSn7
IM5Ci0Q1jHguslescPzgSp62HIeu0HF8PvYapnTjPrTNZWhd7Va7RcEf2Xlp3ATycHh7tNc9MMrO
f836XacQ1GjsG8DFahAUyCC6t1l5KODQJUMCIW3DQXo1jWCQKyUXHgE9Spgyg3tYWKFvYFbiLtSC
8efWSeoABEldz/ab5PxjPqPRzjqieMPtrRu8379BkNEsQgUlN/wFeDVTyN3o+RmhM/9qYy/6VwVe
zY3h5l1HdR7vGHo87Zv1xidB3UdZeOioYQEVu8qzS5jT5jmm8kyehQO+mPmKQFUhVFrdgde1sD0m
oZy9rD/Ua0gRGnDTsOsdpw2SqKjWpqXzmS2Z8r2te2PzcYqr9fFp3Q5IuTsnQgg3IahDiIXWi3sL
rbiZQe4M4/NNu9ChVs9Gmmr83jEYLphI+ZILtw3KrzO7Ukf0k6FuKTX7ERzejMdYqJeb0wgfAhQU
z2ZpdnVhZKfJZorSmhQjEkfIG6IN/TiNT1L/ja0uS8Jf9RitdGSYnjVRVBDQEaE3kwg2R9bPT+ZT
OoY/BTqJhaDkAtC8+CXW6tOTqqCwXvRgnq1rOYLU7EI2gfXUuQImDblDvz47GbeU5tpq9KDyxHS8
ZBf7e4jKXL6qZkeSfcQLYWe+MisKOTxUXaNXdx9k0i9CwsevHQfxGBiwWXxTgeDjjbuy2cFzuF+3
tpUhWGBKU+koUgTylXKQZYEaZ8wQgUQKLP9+EsuQx49+jZQL4BZodzFcTQTDU9UqXIPE5QS1qJoS
9co1jIVqk28JSa1zpkGI7pkEPJBquxN7JVBFOuExXnrgPvnk7wRJwqMp+yw4spqH3P2g70vxkXRS
xoB28Y9TS6OIfw1zOhQgqQzE4B+UKRueT+c+kChB8l42QCXzPai0pi8b7hRCXX72xF16Unr4t4kO
CKUaVwzwEy0hBvmQP3nnLFXj1uG+malvqHQ4vyE0Y6x5JZqS6qPTYa/DG7y4SYAub4oqQ7tAjG2u
EY4tf+xzap7bZ8YEZGXEwWAXXp0iFKUeLgmYagFzIi+HE/bAV2Rwo0+dib2qZguCj0lvuJGJEb25
NXGFxDNhrqZ6VaoN/MVnKjopj4MqkD6lTkoTg49kZ+1/8WIzG0zrEshfrCf80NwrlGyypp05q2DV
8oaQqV5q7rp2ZJLwthL6rRrWUkc55BHpXCqVRxe+SVjpcJNnCo5FOzAINAlVxcckXbXOg7OnLodK
S+671YK+Z6ZazrBeZSr4kwPQaCEDNZ3J5p6q1PSMkgAE6HbvcFCBVbgJGKf6jyF0K5tveUOLNa28
lAgj/SNGyD3ETWVbdwy2ELgOt1bQp8/AfrW6djU/WRwYXCzLALF/T3XEaWPohbS2HYo/cyJPJJnF
aNR2pxCOGEAhMTiqdUuD0gC5QlJSyVUWR8UQWi532C+PhshuQOPi69G6uNBlfNuNkRSjs35c3ktC
kTrI5KECfjgr4fd9C3CL4SKeF7Sj2pz2/ZOdSEd/9iKfRatO1cO1dRi+MFm7jPc/CWY6GqClro6d
f+9d+qfhabgbntavv+K2uUzm+wCHWf/k18gYht9hY7wa6+58yEOK+ZamdirtIHZlZcqJM6IGoN6u
SrcKHjsy4VPXS0ZQFVyacPK2mTZYePRVIdvdaQ+iUEFRJyO/EnksKlc1OMtM+HhLu560OzWCIvHl
gIjPysjfmYT35DEOVZhtqEV29QRZn31UwK2DXgcQCps9bQWJ/fIkno+f1RhHFDozVajRyikxmOLk
HGnZa5VoIqVrL7ktcYxf7QQ97OxVrU52A2/Wh/MOdDQxHCwDDsgHzOmt1Lotauvk5/azQhTrr/lX
w7iQROjEqFZ3i+ADagHmDVb9ad8vQJMy2gWQDkz9nJ1NORmTLFEAtin45ebAkQ0CGagQsLIPIUOo
Q6UXKOM5ugoFuq+Tq78blqbRpDIs92/4jPSb106BgE7PYhjhlqHL9xm+sQhiLP1snTlZWwx0Hnd9
1KGpQ6jHZqgeMj6pdL5MUvrSry4vjF5zKFKX6Bmn0Qlo4bsLZDKo4FBSsuLhBWrwaYycQ7gawEUh
hq66Epx6eofgFJwROkITo3flT2XAxNd5uaNoqOxk5x7c6qA5qg+im1kY7fWlMEoRZYRYyT/0Vt03
mp3dUxAZ1i1tNXhcI4x6ivO7PjCuzKBKj1wdFDnK3XL3gpv0m9pfKnpNNsPYv2f0hYf4BoC4cmi1
Rhb6To0MikrB8NwhG3XkQS8UOYlOKhXTPrNvqWV+sppR5jKjyk00G31j3SqbpZW9gpauoWQ10xBu
ssvBB/SV6OqznvuSPPwKNK3MnkS7Hwh5OHJ7T9KWJcSopWbJwRKk3YCfGE2uvGdwdrWzKQEFcH1v
FaFT0gzkHGX+YjiBIfAFFXTwCfG8+3ktok00i2b1yXnemFSX9WUZW8APtN3Rfa4jmkbrytbYNlvR
sLkt/1XmyDQm09ocqlVlXpnLx+Lk7tfPv5Nb2uppDu5nm3pGWEOl1cgcEA1ksiQStXcgEWBxWYN0
IFUpHRQlQQYn06sSSETCgAif9pR9qlhCqxwQi+HCcXBx//Z1jQp+AmOhzvWFSj6ohZe/Aypcguyl
gPWUNEsRClXGkfSayiTGmf2ItD71KYSjJC3LLDVc9uyLTHWwSJRhYtpReq1EWoZu6BNQockHWvVa
s/+Zvt7mqgNOJcu/lYUfxG3mHwCtJxmTE2KVyVrmZi3f9BoYGPZ4uMYSMH6CYzkFlKrkEepeqHMx
byqXksolre1chSrN1t4H3r2Y6mqbvdwl7TJ6Kz0alVVQRj0RTMPqpZf6X3DHrW+zdSbgfZ3gzLAK
RtPfFaj4HTD45tACy1nseRcn5L5t+cDeWhBFq8MjLUvaTm8mcDBWjsRsB54PAjBMjcveAmDSbKt9
U5CFArlrTF+dQlAzQHwRwuXygR7SDIlJ4z467uD/XyYS/IHUl6EbcrSq5ohq6bkXgAi0dW7tz8P7
bCKX7nZUtqDSIf0JG5HRojHAsoaCjSV+Co+FdjRYAY0opVCocjgDap+sdcW4C/WSCjvCKF+Z3ma0
C7rOhEesD+nWakfXKCBHlQjPxn8IfnyZwDL3r/V45gbRlKHDvm7SiW0O9+DB631GpH6hvfqRY7S0
WPV0JTTImItWHJAZfAurnPoVVSSYbxGhA6jF5E0c/y6NyeeHFlhhvZvdKq0ZiB9wPdYswE+XD4Yg
zOyOXX4BtCCVAijStsprKng8YcHHoHgG5csxnJh75QhtBTT5P24HgHb0QuqdDy0coh8+bqh2Np1N
Xjao1sVtlhP/iwpjlp9Vs82jMWIwUGMlIJ5xbcvTGyVFc6hnpeZQY1WNEjnQbft0W25LRlFxOWBe
DkIpU8OusY8e3fvfnU1ee6ryg84+eJn6R5FbWT6ItaPGiP9VyI+sO25bKRaZJKFyZVAmV+fJb9Rd
7KLOA6588OnRk8wG5tpGI3Iy9EJmT24kJDpm6ZwrITjah1e5C3V+tPJAdqhc3Kq3KcDCpdP6zdAK
ApSYNPgYkUkD5EFyGZnrhn1yBIaCt86GGoHL0/wMwlYqXi0kGdiIrtRLqKBs9EoMZv0vMlIUIEH5
pNRuVMgwpERsKdgFX20vzwiuVqmvQjjxwAoQhHbBB3lDsWqwZiRAJb7h3h6tp78DRd8jIPRQdJCk
JGM7AV7Ab3AXKunBxCyzsLy4zzLbuzyL8SUmVUhwBHj0Dn5+FNBjKXh3mWT+GH/lfQsZTbLz3fA+
LQz242hMhYjBJTpAJVBL2/f8MC0wDXzP0/lqdJ6m8/P0tJYN9gMZ2MRpNJiA+bK/VMKkr/hpsj/p
Mr9tplFhFJz8hyeR9D2f2f8RHG+iJS1HPCVzDRewK8cN+yjm3zElv1rkAN+DpHdCFVB8C7lYEpp6
UXakVJa5cv3dovzA3/ICmF/H3RUoXlgBAUUFFy3jQCANXG4vKmYepMxsJ/UgnIoVJZbIJ+NG1TMN
6Vyj7j8gvQgNSApmoxLufapFWVvBBxwQUwZHCPosJBta8YdQAocLNG21zWiPBkZOqUAgImNz7WSx
Q203RkCdPCsmHOD3Aj6yMW6MaSHkyznb7O9ozWiRa6krZVsw4ifXZ65N44B7cZZIDSTo6HuNiVUJ
KL3WvYRGnctkzKOj3DkjExKim3a0g3poDArdRij/U4POBrPDLFUudNZMOnBW41GpxUrm+knCrKJv
gXZClpQ2Wr2ebgNQbLTqF8i5qpRBXBk1WJRjSFl1gIfJFmHezFfNkg8N+iBBk5dfwDcIA1tufMzd
SaafjLuUqUiG+oEcNVPB9mumE8N5YkSnwSH9BbHpqNEZFT3wmadxhmzfA78I9YaglgBPg3LFacfA
mkAnYPZeMqUagxjwQy9mFgy1ZwBJ8XT6AaQs9ftcVf51Jm1OnikNcLkwMQ6bHKyKfyNAsGF0CtOI
K6RkjKYOR94BeGewZNSss/HTBT1iIdcZEFqyMuNgveReLBq00W4QwQ+oHh0jzVWqY9VaOrm6xKCI
wG3IvE/wC8P8UjgpqEqlpzXcEuTcMv0L/ZWKhhz+kFAkqkCgXmRJUIQhGYP0c6M9mWT+AUB+11n9
zmXWhVYND0LzDuhX6sCPy0+9vmlilsuNPVuNduvDOrWLc4XoksdtL5PcPRrBOo6Mc3R7V7xmh8eY
XKmteFZV7mfmhW9gsNfleXlY7sNmPwpXQyLU5DDZcRTGuS9kE6qrEhulNqBvaZpmJwytHjistlRL
iXROzUX/ySU1w4qS3rdTcHFc8Q95wdyRfa7EeYpA5Gg82CeGSQjtEAUBXXqXUK6u+imgS4vBAgah
n333huvj/ARVgh8qmIMSnKS8cWHEoNfSiCoAtKeBAvqa8mbHRKf1+n39XsIq4Cp9JggOsAIBmP7S
2gMqPKg7YKXC6wC9HF7etbvzyv55+Zl8JxUGFQjJhXV/8u3evdRdgwMNdiB7b/1L/zy8jA/Dx/Q+
XYWL63S3Vo373hYmsYxElcxLgQmIzGjL5qmOCHeXi84U5XXWZ7xZzB+Xt/n13rrSqJQg3MqG0470
fqVnUDJsha9ZRUPUPu5/1PCHDC0QMXc4jQxkO2r2jqkQwYnO0DxdGCZtfHKpi8UIQ1bO8a88xZX9
aIKoQFZByD5Vvnu2axAhBLEQ+znyoNhr9Ij2Ip/V3Y++ka2N8g6VEHL2i4mDmpSjUNl5BQRmRG4N
EuxKqDT7ScqcWYYzaMeuw33MjREtq/0Jmatoegh2DHEcbYh1dAhkMY7gH3k0Mit8ryy9OnhAwaN6
zD5Q4GtuCxzL97QA40EmW2LIId7L6IkknWhBjPAQkKDiIRAoC6BfvO8oPyPF3PG2dXsLsABkUeBS
kgLSrCG9jgfpgID6OKviHafb5BZobvQFeTwcjsPL4Asbh00zbSuXyBqW3JBGezVWr4imYia/L34g
aYbCnDzsMNTuGDAWHLUvo7oJRGHlonWgb4+TmGO1UFTieOK+Qc7iw6ZjYP8rSC6HA6KXa6RDnmqR
00BVWIpD0rbElAbviGpHlZqOnfsg91BdhFwXffwLtU8BcbU6t+ttdptdZs0xIHn34qzWiVegKjoi
Vha+B08PrTha+mj2UFI3R/G0wOcBVBjpo7RpVVWAoZGuPeWsRiTqO+8sVFMy8IzWkzJrmgG8emXZ
ugD6KWR6vqcnKfCdPledS3VUxTMToVM+5S4c0QR60PP94rlb4hPTXY6PV6JXGbnCTOTlL93vrHsh
vgGpd4fT5QgDnSG8+Rq16xm9Un3cKxPBGpq9T1Z5vmFHPjIC5BrHISpCkGTj9XGdmlc8Nwz2Hw3O
VbGf3bJXRmnouM5FjIUIFPAQx6CaWAQaG6ti/qDjrGK0ik4zk2DawZSG7GLawz5WggAoss8Rbpi7
hVAOIow/wiJtjUf/2bsN74jYSpG2/Ff8e4CAYlP7i3pqPkS9fS/mEKcXERTbyA6UPYFkkNwj6cA/
/bBPGuh3YXesQ9unnjyjqWZg7ByUo3z4QQiRqzNjYdyIFVZeTEHKITFJe83NKpK+5SDREman59kK
sSH125W08ZWCRk6huU1yjeh151Mo+dQ2OmKbiE6gBttp+EUWX3nz06Vt2ydjD+7D81AR8ThuF8kq
L8HejQO19wVTFQjxDrhUOYI2Z1UkKhV57e9+/TRtzl4Hu5mYX8OLGESmnS9aI5ChrCI8ZPTh5Vyt
A5zc7WkaV7POsqMtTNT/TX9u3GXMqjeHTZ3dMZKST/S7/6Wbe0R+AEg8Y0A/njT6MboiK4sULyEl
uNH8F1Zi2Ccs7GiagRt4fjuC0Oggmv47MrNBldpCWCjV0AA07/TIhy6rleAfidevrxGBhsggTYz3
Ly6rZCiA8B0YlaRDuH4x2UnA9N3bikvaFwABcFbz9t/7rLCE6OwR44u/ql9Bvmp55hQsV7PVrPYx
ke4MV/7JUT/45CQ/B7rCBwckIwQG4BsrSGNg75CtScAptNJi7xLbZe5iGrR5476xfZNc0QL/e/3R
Xz+61bCwrI8wzx19BsXRu09fb3iYNcaCClcX1PcdOoOLw4hxcLc2u5LMI2wd7P0nzFql9GfUMuLh
FcGOJ60fcdKLb+sIOT2Jrcr8VLbgsPHxxv3v7wmlHoWaWB+k77AB0U1f8fV/TJ1Xc+pcs4R/EVXk
cKscECBEMjeUAYPIGQG//nta7LfO2TJOG2yMlmbN9HT3iIQ2cyWclO+1Uu4jDh7afLQJsUV1dlG9
1+jg9mL1YDOp69sCggUySw1j06Y/wH5qHz0KbO2lfBAj9d3VUYorgJFNjrTTioHCy/yCvC4qTnYY
O55Hxcl59E4t+JjNxbqnRXwdbQb1RXVRXqS/9USh6xjO2t+jYTaXjY6eEiNmuuyTrCIxb1iutw3c
G+FxSkglRDvz58jOWw7VdVytXtamv+nfRliYkMGuKFsuK5xorpQz0NQoQ6FAkbItPv8OttMjbvmj
1Fcr9s0mcMWW5v4vda5Y2ptxHc6xvxwIgcv2pWC2HCTU3gvPAAqmGFuAeEecuXUAWynGcDqfCkOQ
df7HvwSXIBPCEFXCfReX9S58yS4YC+Nan5h+pfiFZVBD18P6jwQqNERgSf6hpXO5YpyS+yGn3HZE
E3qtdDQXm55mWrRGz/6znw1SL/UgJsJ/rTuZv8NW0SsEh54CxhMrjMl9hHBsVJ3UF5/VZ1VdbH8v
ELkxJIMaWbVzgGK8UO25DyudSkeBS92/5k8BN62oRK+KMcUvkJIPFiiIpPg/wlneSITLh+UDSiKB
pITzUlg8veGgzdNiDKDVGG9w1vZ5h8tHZx1WgCAr+aH65NDReB/ddp39QDb5whL3AJmcuXqctgU1
6qgQqNYWP5hKto3J6+KAxdRjtfttLNiF/pWRSrz0XGVer3W+RpOObU9/O+BqwR9PvgQvQUdYzh24
bfrrPnbOae/UwZaZkEQEwim/FmIohMvPUZ5o3L7n6QC4Ve9Ve/cQnqhKcbFCNX5aNSp2WRDPsDQf
14j7zUGlv5/vx8eZuR/Dbfsy3LC0InLCYqRegcooDJrc5+EsMmSRGg54Z3LHJoN7YZWZk30PjjmL
u8Eeoy4HlNhcOrOu3nHvZXAbZO6MPGs/razq+6axLnJ5Xynlr8iKMABY9z7lac1/b+N7sVtzy+JL
AxHGt94RQZJzZ4OH7Aplquw/ik6xvUMwaJVKU3DMHXhkCfUtPkWtVtXZl0AsabPbvf6ir3LLMPqO
03WmkRTagn4nmW1FYbg8W2EUypjDB7b0seHAz4N/Efb6NFI1mjmKeCDf90XA6PWepmuYQ41SQY0B
uf1HU0CvIypvUsqTfzYM23Zdm8Gf57Bh/t2NT6cn0VGP5sjFgtzvQ0TGJeLpPziFToRtiTPw+z7P
EH6H4bbJY4wncBk8S0xto8NmiR0ebaOL+cLdcF/4rdCkyQqYXNcqneYadymAxSnyA9q/yCbkcQPX
GaYtPxU6LUpcdLi9xeNVt7PnuCgHwTpK1IPBJnlHAoJ47we2UwrSiVle/jbDZxt/HXqjwJ10zdfD
2aDWr3WKbIxnb2eeiacgGu1KtG4Xu8VuuVtPKnG1ux/V4iMb86b1tCuH+0/aObVP7QPU5Vq8HTUT
3atEl03HzfnsrdZQtPOPqy5IYaQOkvaaTx+n4XYrr6RVSz/NMV1Lu91h/dXbraN1yoJnw9huW8bl
4WcIAxou2/92xRKF50dB02l0ql1adtvRzANcIwfKfg5UQaiKaE0AT1X6zaNR6dfBjvRd1lU6nlFN
wlO7mqUOXMSifyna5ZPdwLOm2FG+XB9+kuPk8fbKmMkjzsX7qKa3J8MOyYvpTOdvECHWb2M2POcd
EUYvQayCaveHCTXEiXKn1LvCV+odM7MOBIl7Ojjj1jzDzckM2IwfPFHIzHer3SqlxgO5Y6+e2Vcs
WerT56I53aP7J/tjvmf+VqUPDg0XXyQMBVIcceVXHrcYKov/KBSY7qvK1o54KqPdvm4hqeVjDXcx
nteyCiZZMx5tIcVgxXmnRUNHBJxd7FIi559aokElhVD1/ZdDorE3hR7AJ3o0WRHvLDQUBaglzX7L
UmFP7S1xrZRr4psg08VyTpQjjf8jkyEk0hiZokgyZ5FIRRfS6BwtoKOi406j6flz8qCmxQXnczYO
YYsi5c54KdU6GjgLqM2U4uTUNF+TF541esK6Xew3nRIoYpySt97OiysuNgYmVocGlw+9jVa7jm4U
j6SGcaeM/Dlhd3ia38YlLCsg3a27QnWx88VkF8nI1QwoQR2kEhxQ+7Lx3t1SmzjZeO1gxOvCfwLk
KDg5LeZBlKcneGLs4Q1W1dH00L0mCZK6oHNjumO5Q7XF3y8+xxuHWzkdQQwZX9sqShqLDy7Q1JH9
TafQPbfx8mnu/+LyBQgYEs+entGal34bn7rH+IlTfj2sh0gM74giMd6GsjsDGpbJ8I6zw4Q974Yh
beqfVqlf8tWyxBQ3rPdTEBxct49m7adJT6jgZ8DQHNSOuI9zw388EKSTuk2mDsl2V7pFyVjUlhY+
iEo4f0XOIhOBfutvBRX3W7nFD3swvdLi9OSNUHv7Z6tIexaPM14u7sKB7dg+ykIcsVFc18Gum97b
f8ZH+xlvs98ZQAiM1Q568QLi9O0fvMjH/D3fxi+Ql2obggoFOi2ny88BvnBYbmvsdB1yBGDNC0Pi
PcbGuh2DTzQLP9EnOsYYV4PovL0HL4n8y9Q/XnszBADClTWhpwpwvPdTP7el+nm7J0zKT0BXpV6l
V+9Xeg04hrQW9VLBuKeVA5ilmltpWEq3uUYbsxrXI1To5agQlqNipzZ493F4HZd+qvip6Wj0snFx
jNk5Ys/tNOX9fnofzub36WZSHDRGQYXTqCP1ChDWC+7FLwN34WdNjXVxdFQ9RJT0JgSYfa7DsQju
6H7iFZPdOGFfxy4B5yWOpvuQZ1d+5WExeaTBp1Yi1S545jnPbY4MuVVjVmiC8AQ1OVk2bo3aFoNt
fxcWGYQogOgQZGsqHs3jqeAxeLBb/PdBHSiabUrLxWGvgQKMG7yb3/5K88o8G6pDJVu1NWOXZtjX
ycmNigtpECToHtkuDfjD21gjjVgdFw9ONny4fLzJJ5M7Hh2SWmZcf2eT2+AxeHZKUZJUQ2GCW5uT
PX2zFHF1PnRfq/V+8AibFH9YXJH1sM2NK/ghDGo/4ifSJe4XgDE3iGeLMGnUXnn46qM82jNAdPgJ
s+TU/gQnQFFA0t65I+aKeCyfqBnCIH4kj+QzfA2r4yvq9U230NtHt7DeETmu5JeW6xXDsIjRRGfQ
K7puVTLAfE4AcxBBIA4k+1ptHzqzwRn2G5bS93YVU85JNjrgdvggH7+ejVbI1JRLUGor9Zy5mjGp
alMH0y2DE8lnoYvzLQEPvwROF+Z+XPGav1oM7/kFIICTYRpdhYmqJ+H03U14yWKm5g11KEAIjD1i
CPD17BqyxNiyC9GpjRAe1dlAfgXE38FpcIHOKp7/GaCHSRdFerdBBgdZpefFkcd4MfQ0Fm3dfTAv
QFfKxRP6K2DqZG/3pjiDBQwObwHxvF3hDimv3QMvdcWBInFI/rZgwy1sHlo4QGjn4Fyyn3xBXcJA
Gulo+G+UbAC96tMZVA8EWnitRoIoMBF+rE78e6wQLtsLCZJnY10yjPJ2xLSms0UsykM147ZmsDcf
oyPQilAuymVyL+ZGno8RxivzudiA3wNysDqomH9xHkpgYpA+2DUzUBgVq8IEYDpqVfMAAUuag/XE
If/wm9mhdpAjMw6wRSNIafUGKQf7aJByUlK03Gi6u7vuofupGtsAQLrM2XzrkLT8v1cJYjiUgSUu
fezMW65tkV5qAHaCrXQ8rZzegEORhiVfrWIs1oJ89v7bQuFd5P1hFTBiWxwoNV7M+hKI9bHIfK0Z
zUL2twangV/Dpg2jzb7BJxaTUQ5q8iEs4oakaCJfDZ4IpyFIIMHh+/CVebP95nD+1Xx0y5yvMttp
mc0Jnbm9jUkfEp2i7wmCJWc9egxjYg949PBdMDcTySZhHubHlZ8kHxOaokGRK/fE1acW6YHv7Kwh
2nhbk88A9Gj6aWc9rdSPkNeINk9s1KGHaExCvrLISPjD2Oy0NvXaYNq+KLsM12M6sYjLd36KXAkV
FjWBQCyP2oBXE9kPVnjqTt5gvj7yW9UVFrunT1nC8W/PnDN0zCdoBODQEXgQol8BvcDqoENfuyBq
5a/ydgBKxJrD37t/U+u6AqLjwncADTDmcEQno1DZwneGm8bsMYHDQy3FL9ZcPUI5e6sYNQrhQhBb
xIVvZNB4OUgy+WDwh0dI/DBAnusmetB4rvla/kVXO1gT37/PorRY/x6UUOEfiD/3prPrXNt3sP0m
W6RG2cn8QcQsMmOOyo3lrRdJXJwl45+VAeilVprYsraRkj9a2ax6NC1cgDqDmwTnadDoar8xqA0+
SXPYoIU7xWwQy3FlPTvK3Ccw6iwAXAXgv41KPJ9WooWm83m3lOwJfhXu0YTvgYO/wM9d/9zLOpjG
ti/xMXzQ/SuA4qkFWffPHvUN5SwF8Y+UeTuX3iw9N6ZmJeqyHD20Q0KQuHfL/jpuFEwfU6kN94TX
P9i4pQ6fMBfZl3B55ojNQBEjuAOXlxlY042uZw0wTwOHKbRRQuoXC+qu+sWefrw4DWIH6ij7Vf63
ittTAx5XAfSo0FGPRV0W9VsO0S6i6uY4h3kzyHui/mxFis3r2mJHXfUKdu1du84QqFE5+XT0VDew
0XGJBu8Qi08g4wXBBqC4s4sv9N/WXQzf0ZW0ejObkTmE0i9loTwtIPihuwFcmBcYLcwNWVrMbYHt
KNNR+XESWRwWIwPHrgX/gbE9+nBG+SmBv5N7c3qgLN1JPCicYbdPMtr4kh8oBmnlKmyIpTzn6lB7
QVeV3HjgoRPz42SVFxMbCJxQOLnxNY4ZrB+uc2KHwvgKBX4+aZwsnNRbO59GYooKhssoCbKWn65t
fYeFmf+/rgKlc0z/wnFUZULLqw/x2e2/epWBBoGk0WGsNK/Uq3Z0aDLNjB4we5WIXqn/hdoonQgn
muBUJJRenVGTWSgwObiYbuE21+rwrKJC+5sO5GQQr0ha9SBQKDi8rCsMmiujvqE1DF7EVQoGpkP4
t4fM3aHC1FC9zR/MY8MPxi88fXxn8NpZpW6V8bRsoEW3HokTvjNw5jVEBR9l5iTktCzD0Wi5vHlM
2Ii37AlhyOgrYzli3FWTxtbTP2KOtGJ7THDk3NtDYvRQm2ghunI9sDF+w6OkSA+WysNbJhljuWOm
ebyxlUcjkuELy5fv+Y6rGquKYSJF+zBIgqZ3DvJpt0/3BJtceRXjdZygyTwUBejSy0xWG00HwXhk
GV+d5vDq/NcWZkwQ4bRkXmpuujbf4xtXmAOdxlbH94A5U8pa/UZunfOUOkIuUToFd+aKjmDL8ybn
zNaNHe9IVlPzXnem51koBQdT9fJ1fBvTDc4fg6F4ASWMQNixcSnIaXn3WhDONIdcpVB+3DytjZqf
upe8FDh5JxL+K0FTDrZqsV3yJpvulze3lYCJ+jfLGYnNTr1f71f7pV6rPbrLt+oKX3G/JZJdidsZ
V4UaSNpG/t9WcoEzWKfUgj8LDRXKwK3FHAOHouyc3LOzvNiDXan7rFMQzs+JBnzszMwtLuu/5x9d
k3ADeeOf5J8ieum9eC5fazqaHHD9ei9RPnHG1+Uq14xvHc7PdepTZD5c1Jtf3mMZj6DH1QavEaW6
lrW2zuhFRk38t5RMNXPDLk0vzWIVeneHCy3Nx9trP9rlUT1lU8xk80YAmNMTnOOnzJcz94i3chN7
TqUtOsTpheQJIhDuGtaDObJElUD71JtbSn1GhQbsfWQMVsVRg01/JzOaaLHmjBOZEtC4QnkjFrM0
tU2Q/8/R+xBNmffzK5abhAOiZ9RhT8hQjaGGUpEZ6vw+nFf/hf9YapYR1kJvjRkthyxBzj9QZ5hg
fITeIa6eSLsaYwxth/4wlPCTn3p3GmsaFHW21faHB13eQSvPiTvwQNQBa0UHagxNcftA+/nZMwxa
0osTIqRTw7tQuq3ORQ+B2RUa+Y3NRdsIXtgg1+dxDfEChuJs5nmb7k4fTQckEvae795SePEoObEf
UdGU/f38OJ8tL3+Fh9M/vxcwwADM2bpuC/Ay+NprmcoI0f0EaJQgBl3tZ07v/xKXtCmisYctKBXE
zi7Uos98y/g987YOMOIGYyer2aOTElMW/TxZsQ61VUVHvfq5H3N0MEZFU/amrICPcxt98dUHeCxo
bAabVVJ8lUW8YjxcU6S+cmal1RBa51j2YdPdh4eI/glGRL/qA0iG8nJGJMhmTT8fBUXDRJXQW2Cl
Ij7qdlxHQsB/LGp2r1cCDt7BwoEWqA4/VbNoVk1spMQ9FK3py+JhvXTY9llPSsm+Le5BasIFoN0v
URaTLMPrXJ3+L5IuurU0s+pjeqe/lDt+0HkzZoScT3IRWrj0Y++eCEc8W1F/LGUSvd6OP6VqYRbO
v7VRb18yg9QQUiNgdge6OMRS9bvpucNgIYekl4ijPj9EWoldniYU+mJ4FODSi9mvnCfn+bMgGtBL
kOlirSVGkcQ3n/y9sNlduxXNvDK1zrHTWyA9gfPDuecKaLcxc+sEnTV9Mbt67e4JHVmaazj57byY
mGTVSV2aXF4n8aWY9yV9usQG6mpiyQn3Eottms4AvLHo7fnzwOLmyJ+M4VnOyoALBkkL6P0+bzIg
Eu06Qx9hsrMpoU3Gp1/03hs9qNq/gzE5dA0uvDI0agDXSZfE2VsH0ozQ04V3ABZO44ym/Yu9QRUP
9gxMERPmqDKmpr2CzFqduHu3Bn2D3qKszqq/X0pfnYUL34vgrF1CeFheiNqPcIPb1K5bDCnRqGBU
TKY23M+QnGTnrBjSvYoRZynJOeA5VJnMYmY+Ko6TUWEwipQqJnFATFBiMLYwTzmzat6ZWDRMl/5F
WRM2R3UOGAMDMQdeg0f8TFrjIvz9xjgb1rjdKYfnrXlhXhjD3uHttXwut8jq2zSO6Azhu8ufpD4g
aoOwQXcMmkWebRIn6OPQ01njrcTiwxYV/BuaF61suhcXg9bCZqoDc9ipaJEymePs5FRBScfYX/Ow
d7HK3Vok+kAlevWrAwTo/WJSmT4Wx9VxRSx8BYg+lJ5iVJNTmQhEPUanQHvB5jk4BOW/Gj7njfFp
KheEC43dvdOAxyyciEGONNoOnZwOSHdrF6tmUler1W/0q70aYqHt+NOvD4o/x7nS+dQpqbKiaJK/
OePG+nVmvQK8tzxlcMyczOHPKrtxFfizTg1y42Be+xDztIBBmOWw7D2Hl+Q5PCXFcRqvE7lVphJ9
ePnwcdGa2HshOH2JvC1SAu1/a0epqIpJditWixJqHYzKiepxA+WKRmgLwAH4WonUUbUhiLOsL5hB
SHOo6wfD5fiGwnr2sxuqOtFBwSIZ5PNglH26NVKn1zoNXgFNMlELU5Zb6GSRzTTCC6MXNuG9Vx49
B+XRrX/v3XtPBhfdmE2i45rg5wyldU9FwKilfxcOHdEeYeUAoE1TUKkCTysnVEJRUAkK2UeMBoIe
IUhdbDkE1nl9X73aoDE4jJX96kCEQQ4M8uM9Ql6SoersOnl0g45ohpgmhXyD6t8/Mg1KWGGF9Uez
csNT+mqPsr/s78rc0egyLYwfsRLjMgaC5pP4Ts8P1+MCr349egTKN7ZI5sGlrVZPCT8z0wNa2n1K
3zJmOMYaNVrZqL8ZOHMevEfXwamf/uiVeQ3uPflwiD+aRaf4nFTGjIviFREd69QwrvBlYGGvu2+s
+LYgswJshDk/obRscHfqV2y8+iBbUo8wcG8N77BoQYNBkofrJwk11QoZ+/tpFoblLskZJMz3AlYB
tCYJ1GhLoSerYRUA/2qP59Nscf1tAmwKZFQaXQ1PXbCReIdfZtmTE+lsfnDeTeOA5SDgiFv1QIU8
kc6BTFFryJlYrGT1g7FKZn8dgaqAkexj0PmYh+E7R/RWs6A4Y7KQfYJoCXOxNmo6FbCVphe83DMw
PHghq1+4NLeXUSwaRyYRMo8Dgf5dkGoDoB8kimssJ04CUM3m76QJWo1X4A0glb6sU19sBszVRBOJ
0QrP9441IpMSc/GLqsET4N8JyPQWMpARrOsegVfan4jJiaSStHn2ZjX6XrcHMNUKtPs0YpJwYSAi
24WLlnFXgK8KxeX5Hnbqa9gc3+NnfO+/B9WZwYg8jF3K1qVHb6QMq4YWHJtGsf3C+RFWFNOXMKM9
MJF5H6PWdMsIBWmhAJO+ojMlyzs52hUbcSVn9qsy7Pz+oNXc0/I+IrnDRhV/FA5kdxnHrKtDdBJR
kmZJLa7FDB+1i91GxKRv9KsoL0moGDWKeFULYYfl5feQSPXEGNId2RVThf2MHKsv6k/ypAO1nYJ3
8QyP0ysuosJP5OZFnUIJJNxGtrdfYZAgSM1AebJ3yfxOoJAOlAho1VTOqihVuSKsmkYEziqddHgq
memQ7gYvvIqqs1V1ETOrMqi7TNUr5ny4o99YqEfwf2xD/fQjA5KuVjkuxwKj2PagQfTO4NePjnoC
JaIKWv8XLlxniC/KDbILFD350Shd/2+zPdBN4BBlG2r2YcrUHfgmD0ZcIF2rIF4TGxLvjS6uFwSt
Un7TnW44P9fC/8gtDEnKN9G1V6HMVk9HNghflFKatiJjSzSlWWzGKuIyXSzSfn3t2GUFUwx2KAY+
XSEZAgCLHTUt11huCKPEiBG2ga79bFAabZav39dva59D4C/gc+lJyh5ub9EhqTOviqJVEHSRsWma
09rinAkZ4xOJU5U4pHl1myVcnlyqRQBwNeJwA4lod9k3mov4fiRqQxYlhVaaeoYQcSLzkBuqGPsf
W7a8krc+R5jf0RZLwzR8uUJavxKX59+VWYn5BUwDRQE6jZhpHslihMjJR0FA+q5KW0GLGQ4Qn95m
rOvuydxksJA787fVtOZt657m6guB9cT3RW1w/SstSBuuzPsDD6Qf9KkwE7MZFPFlaB8HguUg2+Ed
heYfTDTS659rqyDTwkZSX6jG+5xW/4/eJXEWShFs3CRO3UK3V00h3FFLW8W7ynccnQXuNNQP5QDQ
8tUfVZkqoDZTsOFzfU8QFDgN6z2vXwVO6lTQqgauVo9acRSGODewpdVyBcyxp5kiU5aZfRlnTAWV
mrAAt/ZiV2iKn+j27sYnijBetBNKwLfb8rKgwDDLr45xA0lIDM4mIz1F12XemYSk4EBCkrdAWmUr
BfRZQ75of0aPg8nb/h9bUtRG3cSfkqZZVo7pSDm8LEQz69F+W4fem4IFepPZGFLXyEaRgobd5gy3
cjtGK0rORnrsIiyI8IDmjru8otN3dV/JN2QwLiK0Kh+pQk6Dgpt6Ckctt0qQO4HcCIOpj5m5TBA6
m4zjY+VClCL5BbzXC89WLN3iZnziVQAT8c5HvoEuFtiL9znGw7rL0ZFHSLeJbk/BL/jqZZxdCQBk
cIpz7qWrYygsnxjniGTwpQ0Iyjtbx8VxIdGlEMbvsW83EjIjlzwdhWfLK/nf9xXOlpq09JWY7yvH
3TJzl9Vx0Hu1W9RwSapeNZTdd5k+4jlfAyvG1y4xW/xpsDRYBEtdtXG4DMMwmtKRnP0hJZqU4DOe
IDM2FnIcPfoVilcYjtQbZ3hFLbSJ0quKJAxwCkaXmd++jPgVUnDqViFgCsGrDFB6Js3pbCrw/dhm
5nFXiLtUfDKggPxFDb3rlM0tKaQArm8PUFx2qbpzhAMVFBkAw52Yiwj9jdoPNYrMCVRXUqrmgHZP
3xfRFmA6EetcsiVVagcmkh4wHJM0Rz8OyJgkr8Qv+na8Dv1d/zE6/V7QwQh12fL+snqQA8YANau0
p2PLwWg6Vrsocsz8+HkznkUziZhQxOonCebKOK2e4Md53UPPRZdRk86EGpCAyURGXW4zWyAkETIP
u7R51B9jwaivKackOoN2YSBCwp7vcIK5X8HakQvoUYqtrM084WEaciQTTAlDQCD/zsMmDlVoBz2Q
0FtR6hB4C6wFmBwEgpWAZsGWwJpYpg4JBZ6CA02NeGOxkGLFBfXDWBKjkXgxUv6K+EDHkkCzjBle
hHduVzO5FKaAZSu+gpEMap9WoatNRkaB2oKYNsEAjfkciyt0Y/MipCyeHLVoXkUzU0aQvWp+cezF
qNd+BU1N5h5EP3bbbxxURFGHSvu1Vl1mFxBzl1cZU5K+cWfdUXMKNmwFA/svzJFZLVeHsADxjGVJ
qkO8jjUf6dKJZydRzYELSBckZu1mGmwQO+YXkuJlTM+ebQ7GmC0r1jIJ1+anxAaJ/+gVj3Q6dHil
f/ehIiPd1dhUmzOjRawmBG36vA2rFjHwfHymzt4inWY5/OSBOcIbm91Tp1j76IU1zadsrfRx7+Yx
UPMvf275L9G5k2l1yf6tQBsUbwLmE9aqZ4gDl6fkHKsNgfXIMUv2o+2ojgx1O0IJKStPPsAA5m1H
Xj/BSxcUgdHvkKpwt0FKmFOkITAyORu69Ifv+B8bd2y8Y7X75xkAE8AVWsDxBWOzZliLXUVJ0Gv+
7O8KTWN9ndNkWExCDfQ3SO+5oTepuetqpYopVTHCqxUC6S+X365KM1ZGI9js49RwPm6S5ah5K+xM
pj0MuAOhwsy4SJRR9MkRDMG1X6R7ySpdO3GcgOfr5cJWOtOG6T/yth3ieZ5jwdqTMoSsf6z6uVNZ
lwkHj30YE9oMbzOcfPdWNVvweptvySAOeHpT+6A3USWsnRkeEaPe5IvbtLGxySC2KVGErWTJMEis
FPVEFC9ZtcD3crCi+05sU44o+2gwNHqnzz10rpnF9NNdZtfOwVPK923B+pTtGXA6GYJySXqSpHgZ
1wA8Kp7k2xwVnJEuxqw8QIO9+FhrXttKLMbPOre0L6uQ7ejBKpwu7+hF9BLVFqH8xXyM9oPLSBfP
bKrLTNu3lB+yDL39Nl2AG9yMzGqw3bm4vqdB5UcqyPEMZ/+S2XC3nbdD0cZmCjpcBF7Wl4IckWQW
UO4JexbfXwwGcaG/198vq5fPSfoweflljdOW8Yk8SlJohyUkmsavWmKQ0RKAJ9op5Ij66tsdV8cM
wYBh6yIu81wAe4/WLLzvPR6WbAZNqLVP+zzKrIKLzy+IdcM9DUgjgblfpJKyA1JgSCl/ZniozIC4
ClaZiSFciFrJ9Oq20ZqTm8ds0ixONzWdTA00XVjT6lWSyw6ZTCfSElFcb/hwVFjXX4aBHFbnnFZ0
OyCqsbL3e64W+uTDrqo5hYIJ4kYJldG/aWu5M5PK3RJhFNWev/95+TIOLiK42dCqlob44+AX4jFT
KbJok8lQSddMA8BNrXL6eHSr3+6Wp6xrYhupZw0CTqTHVP5sDmuBKnjSM97zsqv1CHlP7s/sAs/p
2qK7tiQZbM/MGoQ5hnySbNJ7F5vffEfCwFWJg6Hwh4g4Qvcpc5mWpRD+8msOrQ/ov8y8oXVq4Xw3
3Q4+GYM9tyeTLteswzYH5WO8gj9A3s7Z3DjxMvRW0D+IKCs9u05q/O47+07D/ZC5cR+M46lc4z1p
64yRfBvnzRNO/Vf0MO6jxur++xqtUYyvf1JPdNoHbDH2gOAHoacccSQxJ0pqXV3Ny7J8x5O6ZBeC
rdcA5bj1CKtUu3czYD2wtGDtB28jXtFgI8C/jWUR5TxbgXVymg4CVXq1xfYefn8TVOAx2P2I2H/z
hREwxX6A2J7IOCRB4+TQZ2PfXzu0kgBxHpSt4GaH0XkiimZAE/rEFVjHaQS6qizpYLLRU96NsoDX
3xidF1lwZCDeYYxTBI3YNzq4GvDfLThbe34BDdBVkZ2F/3M0xgmKb+/jNX+Eld8QYfMJ3wjX0zU2
9/ccYQPWlhE2pIAT2/QYI+wlUvawyeNwVzyCxV6TSnjudicX4Y1MNZNwbLukQaFCpWAoGktP1kQd
9jBpqEWNUhsqpX+xYQWTysLmsOt4fW3G2Ifh/0inyW95Z0srSZGRbjuND+3myhatcjB9OQWwODp2
AVZWxEh51t+gfWPHPIpRKSE5ZCzBS/YOqmd9l+m85gF++eRDbFTbT167YpBVia5CvkGJSlxDbzvX
3sf7dqVb8D5YE9CYtEbLnxUjdSx8vAg6ukIU/lcsP8QsTaNASqQNQN9mLzw0giume4tb90iGgTkd
UmgcQsLhJncv2JjBw7zHGoKElqnqgD297HWvFux6pEZn9L6nnQkdNKt2M6NIUxA2EOSXkk312YIk
G7ZOzhtsomsduhjODUvT68mcrC+2dx1+8KBr796h/fPEHRU/baoV75nZOCli1/mY1/De8jC2A0pc
ALyGmpm3nRSaRtnOOlG/yfyxJxoPCXFYLaygjBDRpov5pCdkp0Qe7POqvBTe1zoZyicH7StgtsxF
jjTcBVNEm1cU+iO8ZD72cckfO7h2K96jbyAhuUMUui8Xn43VCqNSaj1G17XrbmUwZL+jZaPAuQAB
4VU03kFr7ESRZaUs6HIHzvJnKfxLUBmQjUxugAVArDltFDTqigsbUH4mUlSdcb7gpYlU09JO7xav
6aPLXE7rGgM2vszShf28Hl6SkyRl+2nmNaJ9q13r3l1YlEP67/WSvVpzmkKSEhJe0EXL86zQIqKT
ss3f0mzvesdoOWIE/X7ovT7mvrCsvmjcGfOK1fqEGns3FSUE3YQaMG/YILgIMbBTsTckI+ZkhCOL
9YPbRZ8TfRrXju0baSP4NNzq9/j+V3pYe4aTlC9udJxcFyrXp3VbBT2ecci4aF/gW6jcJDVi5e6w
v67mEkdDK0kKljhI8TZKwkDZR005f+iRCFhEwzD0gph6Dr6E5cXLCa0glTnzrqR9XBM3gxGyKRDr
qbNzp90otKaT3ALRYUQf8oqBPxA7bof5ZSt8moz8nWuUcPiquz1GCzO2boBUNh/zitpEcUBaj68+
wzN/Ta/BN3zsoPgfxLBGl1eJvWqa2UyztSKI/Cb7FpGFLw5GNGEX8zyPRTEXhhItS5ZBh7TvPGpW
qcH8LeaPuvBE0ehGTMbl8U5kdem2OgyVRcSCbOUdjLpjZ+1jP00IwZBnmyAMGbDQeBo+tT4fBn0+
892y2UdOyovsOodOH09MNFNnv9Z/kC7MYU0xwYBdsKrpseh1rNd8WwOjYdw9DKe/2aDutwj99Jc+
czRX9BMQ4FSGM8zXG4QfOprXcFx4sQaKgTLch9EapDu3UrVWFH1QxI9HDaw5DvmIOvD9MrKdMagx
chxt5Rhc0Pqj9Wi0BwN8ZOkDX0zGVHb53DeQ5viDfDgANa3Zp0GT3MCX3hfiXu+lThdzAw4Y6fBQ
lDZ3jwf5+kJf9nkZ//4GdYRtx25lztXsbAJj9hymhUAaB26iqFIqxoz+WHpKAKBENG2yA1Zc5kGf
nXXiFddgNDTXFa94smCt7/9aPc/09OZRNfE+4SZuDml0yKiQCWdswqhIpEcaxcyl4c1i8a/fwdO5
9kZk/6N4ZJG8L1+dCrFwydpXwYwz8czK5nxiZ4YH06dhhaJowK2xYpa+FXphTPodeIeZdd/Z1Rid
hmQI7NyBzSTeJGlZCZ0MQJzSX9kdrgIBI/ggBKtEJH/gS/UxEjDoxAw8bhd+jvHEFrPsZMV2CXvq
kzlDZE6ILgKREGKb+juJFQ+DeDFhVTOTR19H1b5nKYawrMMJgRi1VRhpaTqDU0dX3YRPfVI2vR4E
j7LpcK1R63ancyoaRiBHzEbu+myuN5wKaiTrzGmc1uYv2Agk7mPfH8D0uJj9G40w7nUPfFymWRN3
h52u7GfTx87IjUQ0V/kIYYSPTB9tn7kibibX2gCGJj5KCO9mruMaTBXFmkMXyAYvKd+veXV+NRwc
I/rzmRiuic8vw1ek41Fcj+ZgzpbsSHpFpsc4N1I8zUyYM0Rh1OUa7E65GOfR9OkzH1LXpYKk5XDB
OrwYFGx6QbgkccnirlzpfGPOYyQ84z7Mi0Ykxkxx7tblsfwHE6R5Abnh99l1JpbjzHW184But8Y3
T0Q77FwJek/IRmAXw2RYoVzG+Tq31LiacZBoiBvZmxL4JesBuh3EuiVoB6toxKcbB+UKOUAQ/F6R
u/0GGMSYrmmyjRRZStT4ZnI1A/1b68tOx4SUTWPKWzHujdokht3roQ7yyKkT1l3A3JVEw1QyI0l1
L8avULjwC1d8ZP3kj9k5icnPCHhKCHBMj6Fz5pCcMrF/WY3SGvG7gnBp6cfqr+IJSp1Dmj7sDBPI
aGpk5ZPbAOYZsCAEPjwPASyoaqmPUFBjEwLZHLhBIOHamvUr0pkczXuOTIxWHf4OLqq3R4J+YDIV
EBNo5M0u+Ri9cc0Xeu9wDw6uq1H0xSWosfYpLoYDzcEjQ+4QtgBxCLGiJyrXKCv9K92hXEJQo5Z4
e+ISQNxm1Be4CJTBFCy+9tNq86DhncbE2kh2OBUe/T7tkaTB7rRN1mTBET6tzGUudF5z8tICDI8x
xIegNIYzinv2/DU+RDO/avTn/h9Dm+h04NNNZroJK3wlI17R0zUYdJ5F1Cq0ZpCk05NnmbsMkHMO
KH1vf5/xzC+FiK5RAackTgFOtfBrcDVDtsE4+fEluCeXWMqQjEnlO69oosqCclHoriGTKw8WVgGD
hzB7wc1BpdEL80O/ZHQ1LNgmW/XFtucv21u8wyMu0rx0x3cjIAzGu2vdO+Upl/NpslHAlrye+b9Y
9XM57ILuoE9Q5/t6Q/TIoHZ4NwPElLSqRcURdQdZSj44QrYIMgVZi0vEta+ulD7j+QwGDKfKP+k6
Kb/YJ+TwI/cOd9NOw2VloKjk+fobm1FQ+j2Y2nFfrnxHP+T7c3iO4C9TTuQ3d/+yttWqeJhkWtbs
97MUkL1eNbFQrE51A/OBj+IeOlW1m85L3JKuBBBlCAxqocaBaLd8zMzs0D7Bchdoo0MMTJVruhoo
+HWUQS5B3X5xln1bvzie4qtbMs9YOr0t2Z62XByT5YgLi0N+yxt6BBu6AlXM1TRjRh6pchqTCZom
Xb7ceo6Rn4csVJqlapkyBjFa47STo/bSfKi/JZTu7KqRK8kJ24OEV3Sb0ZxUGGeGMo27C2n/3p25
8VOWP20xdk6kBerNCNIX114mYC3+8kVrQRkEhFwP3oi+e+v+rrPuf7Fm4c2aeF+YSEtEB5zbLNiE
Ka4Pfvl3g2PA3S+PiiM1n8Qo0wBmga40ZawKe26WG2cIOSuvhBkIOpUYUTcJas55x+FLdVSrKKPt
kc/vI8YIZAQd9YptyZOVfqsjC06ctwxWChRk04RIbLeYU0VRrcfczU7AIL3U+1UXb2YwfQR8xrwl
mllHiOFkBoCov5g4CUkdnqysW4r23nsgloHGUBWp2TmZPJaekaW+NM4buQvuEZysV6INWKE91GIe
gSyc1Bq8szgEboj1JPnGV6oAB5MG6RvVx6kjOzXUh/zfzuDDFdZK6m7G379fnvFYWuYgax3P4WpO
kqFZ8u9IpxpJoACn/o5IslJBSjjBz2HB14l0VOVd6TIlpFj/yuzzS51ttaudOkejp+EHrZ9M4gya
AOIdz+zTeOsWBg1AUsGk+v72j3uY0NdBHIUIywwKq02qygMT9fKuGB5l+Jt1hoAjOiuqVXOhqrUf
Cn4VuEq5lNtLCUNJhmWDhNbahsV2HWZe5/Bz+Dlxa4zqwBgVWvxIUOBafJe6LKNoUkFUgDOAOOfE
YseKowoX7DvH9EhHVZShOvlYT0jvmkPy0O+LQh8Ix9lGt4nvQmlyGd04gBd/b7+tSWHyHj2xvxjc
sM+QJg97OezmcKGD27eJACZIsb8kp5ygQzmvRpDGhsv8RbAqMQKlGwFqLncexb1DJLoOrVRi9f+I
OrPtxLFmCT8RazGJ4VYjAgFCgBhuWMZg5nnm6f8vtqrPaRVul8vGIGnnzoyMiIRfxN3PWC3iPkGe
n0coDA+JBixGFCJbYThD4d4obCBrbkiPjsZGgh58Y4ONzX4h5dqpUwALhk9zLDv1cWZOo0H0dIvY
E04BND6cYvA8kvWfCSxqORZDUZgqEHJFoqxiM3ULlIi9d84VhkBTxlMMajGvqcpr+vzIB0GHfI9E
gTsa7oDsM/iBCzdrgzQSzxcwpG3wpqvNPWLF/4l6siavfF9VO9/AHsQkUWMyEzqU7Mq03M7GDOv+
VuqrZqaCkZpM6vBo5Us+IBmBDoGXJAps49mdLkOzipeiFaIPJHd2C6q+LoIeD7sw+bS2rMELFnpY
vrdOc/LkD7S/2dTql1HabH6s30vnG77De1joYhAZM+4zKbEUK81Vq+7TQosKrcPb+RC/SHIL7iw9
NErRCR69W/XnA6ZV0M7bQBTbBUd8L3JeGZ0k/8uTTizfhm0KsxK2rvh74lsIJefU2+TUN24U+arU
+UxiNt0xSoDZPbntTLPJWDnxTbptpGj7GJ8hTBbfQqH+//jIeQiyydef9aRw0HydWVvYvjjlGa9c
kV2dMomKVatUWcLMSCHVgzNpVmlbM0lcVmhfBZbiFXsed7R2Tx27g0tXLa3/4hiDKim1mPr9d/pb
/Wx+NtCyC1QjNjz5XOvLwGc2UxxS7nV7H31626g4Pf5u5meGbcyr/WIzz+Ta/M8tsSKrZr+Sz/SG
U82p85gWOSdTjVw/c1NOt93d9IlqCbSeW25Kd257dPLP6PTGl9ACsLnG+8kaHRaJC/bBtXYRstRP
nVEwnbNZV3eurJyjNJdJTQmdHAA9mp93X7J6nQypphRp1S1RXScBJyKt4Q3h/MypJOLVq4sikZq+
T/esuPVym85EAzrFOsnav76GQy8evYRas6BEOZOHc5j3ZtjbwCe1SK0+cE2RSQ0U/dU2yg5dN/Vk
xPqX9FedWfQN/FKFcTG2akyfLSbfifTbKGgg4j+B/3oXD4KlSBF6OTLazKQ/ehG1IMcGLrqHqNza
fBWyRHTUg1uO/g4BoU2AWhZuRCqopj3drDJ3lMBYlkq6ccHgYPx8iWmr4QbvJAueQg8iEWzBNh4v
JEKwIBifxbW6DAlDkKbFuNasEI2W0JyQsmE6WAETDkg2+gwcxj8Hp8r1TzZv+A6j9erVp8Z8DD3X
2TAoIC4b1qtEAoYmnmenWdFMfgdqKVcQtjA8CBjK5AH/1AEfdukJ/Gnc4bCWpAsPDZvHKpDnlRRi
N//MR/ny3xAr4Xj2bZLXRV/8SwMEHdufl39MX/4m3PBv+kYCKV640TsRbz2zSz5hjq9pXrJzF9Hb
UL0BXYshNkdNjFbuMg5vbCDfrihho13JueEmlBb+NovL5NG/9JHxu5ajnEFZA9QhZA0vN8/cTTmP
35EdvFAsvJiVssOe7YmvC4YfET47CTYgiVygrvPN8j6vdwDSeay7Qp8z+sB6DSsbIRs8Aki9o0tw
27lvxhONGCzdfrXlgYWpN849/rt/cU64Gz/tvLejwqbj+mH0IUi5QBCZdGtKlx6Qs8xWp3vpi/5Q
mwLlC1n3QJcasvzy97cQyC1OgjxmhvpYZjIHUTQIyRYyb+dN7z8bpkzFDudMbFZtiKCXQOY6Sjy7
Qm4h0kecbTL/tvAZQWqSL5V8+GZCjskjtXT0uHLADTKpFsiQ4BiAHrVwJfMRYekObDjeJCUcDp0y
d9Y1uO6cB9vDzt40tqQJzTJP73yjR2+GBtTd3zllJbTzp+m5r/GaOYxvQO7n0OPPo0p0bFjtd3PW
L/Neze3kWwgL0Cy36uy6eVwj73bNtTq6AZkY2JZeQudCtHvAm8LHW/fJD/AgK4xEs2LQHHISfVz1
tv1tf9cT7f5BQfgKygQPLeBHRw1a9moMpgqQeB+BTk8VD4Gqv4J8/A4L0Tf6pJ/0RmJTHZf/vjQk
9IE/GBjRECB1Pw42MEo2yZ4wJFa0Ebaz/+B9wrXU1bw2lqwZWy81J9kDl090FQUJEQmlMjFdDZN4
SH6xaxKnCy2ZPR3w79VDhsMM5cF0WDzCAhnHI5Bpgbh/JSYQ74gS4XGiK8wMQlcMdPQaFYfFxU/W
QiSZLDdRpZhXyxRyemOwe/9zv9g2ruT3WwzX5BvN2Dbjy4D2zVfRo1z52IRJ2qjha0HDOsmOz+AW
XxM9HgNas2Us0pkyVHZOZQeewuNp3572g7SUKvuDEAkpUpdBzyzlAv5WOK9NDkMCnX+YQphG/ABT
u72ZvueaalWb1HEfw+Xt31yADZMBJACqoxhlsL2x6akYqz8Q2uxgrkAmD3n4GPeO7s1iPGMERz7O
x+KPxaNMMKIYQQ2D2Sniox5VpisTgK+XC94wfK/p26sHYoyJFksrm3IhT4lE4aNKh00WfqyYri/T
VMY9IFk3YFDy4+qAl5ovukGZJiWPp6DFUQquEp0gj5Fhmzwg35DUYIR065P98jGqhzVZb0AjIWFT
ESIDg8ecWjIRl29NOqeUDjiLJgJlmemdN3rIHqlclnTHsQVQ82TnX/oiuJ26py5j1Gmm6KBW8Pkh
sZAE6CidVAki0toL+hpEQFR/4ry/wLBNW0wSyow9k71jfaz41L+fnfNuq4h+B6/wEr6MCkeaMcsL
GXUKhsguwdBW15b31DFm9pzQbLQzYaKFALIJzPHlr2ESbNp2kCxDoGoQlIC9LdkhcHraoYbZL5fY
TJVpX/IbMaDCmtTZ0BJU9PvdkJTj845/fTwIfSRRd1veKXtpfLBAZdiqbeNAJYkU/8UfXvvdRp9j
jIoFEShulO0Y5y8ZOfP8MVZVkq6jDGDWLPNNULrVnejAYKtR7CUo4vgFL0ZSPzEAOzElbzMuumAO
zsKJJgB9koaqrS2egIrr/tX2GFGdjd7FA5BFn1tN3swRnG+R/sOS4B89q1nE3aYerM7dPJWAw65W
W+xO/vrvAzb7V9rbn7JjpXuUIgcXT0NGAFXGGrEy+317JfW6L5Atvo6NFMqbVHhG5oPWcdV+QMsg
qQhzvVyPQXmxVFKX8BFdzE0tf7orfnX3pNCmkcaAIAWCYqMBbE4z/cLejulduzyxMNAstb897Afj
R54i3Wsp+6PhI+/TvHOl1jasPr6kceTT6XEBFk0RB0jmNBy3Hdqh+kHqzfJRPzX1aT5pQK9oX2+X
9o5wZe2CJpNXbikFpTCOF4WIyC9tZeOMgNCoKbprtIlh3qIopRdJagVK9uU2kakqBvBBwIQfXPGX
VccObM8Ofm07cbyEtp5tj+Ls0j/ZRjbcAgzZgjHtVsJ23fmBYowVGrdG3ER36PyONJb6gj4I4Z2I
h4zDad5tbrqQOUx55jPh39W5e5z0KPKcqBpM4sgLnEnAL7Qjp8Nf/MjnJXTgoZTlgmaHc4pIqAml
q20Tao62HdnhcrBrH0H2Dk6HmzWgjcM32naX25IVATLPOYzV1eGffLzPKEQvtLP4FjvBMj0MEPCP
YrR3GLKVWXcebyvgOVYghoFH+gCVVucES/ZIzmlaQTHLcRAC+9NTY1HSGGj7vxfUfYMbPwfcOEAX
qG1RzCs6gEVnqiHJxgBCactY05X5IC4Ks77u7pjKZpzNAUnlqYWdCdZZIrsq1X8YHkSmBz6kcJ67
WV21x52XZMII7FVMiASmOkuojgoClUwWH1VUiElxA37NDjBEFVXkvlQZtJNUMIg8puPrn4swZDLj
kAo2JVLVfthixde/BbRaeOx9iPnNG/RGPCGlxIO7SOYucqJqTBS2nSdmsReTqemN5uEaKJNaO1Mh
3FW42YTNxndxaiEI4m3WCc9CcS6ozvqZFYj4xPBAePV3fzZchxuMMCEXq0UhPEc+U3yDOTCRstN1
VDa94NnV+Z7tdok7XWf7vHYLeEOcsUc+Qtr6OOPxmwUgK18lGhZrQ8vk4R34gfRPPLsqvygt+FUo
aJUASzf+oS0vNLT6NE8o2VijF7v3sU8QFNVx0dkq+AjsH5zzk12C8tnCnNJhmJBh+CIBq7Ece6xP
nv6C9KXcKUD/EKqwdfp7JxelvVaPHxe424IQopfJ0n9542m7C7wsyZUMcal6+KxghjpzW6um0Si8
HaBQ3Xu2zo2Ds2W7BV1PwKcHrIFkOajhxHmgqK+T7r2xNNRNGtEuDZM9erEb7xfAh9p1QDZHcoVh
YM6e0/TSjU13qUCcEXKqqCMMmnCFGSKBiA7dG4sYgs2Um5t+dJeGHbA9P0Szm84VP6zGnfp49LaI
cfoEQJ+FUQBn7859wfMsJp9uFsn7nEkzRD+auF/kfbwEOgDg6sj4bRplegWKoKwYvRz9VQ2Fuk6W
4qKqa55m+nSnBFn13fmNuKmqdaheohMCo88HXFc680uarGLslHzAGtFxRcq9uy0q20Cwrzx6MlhY
Mfrf4b2Cs5+jNXDtSp9y6gmEIlXGFLmG9PVuJjkxea3Ng/62NjAaDNSga383lJ7uhAW21oh06dIo
Wx0FFG3BOoS8E+uqDpdPk5gzZP4NPYvZNmavkib74o42uKr+Br8EpiAJyEhj9uYgiJc2oZQwR2xK
aICHyij4Q1s/SEgMlgkJQgLwlsQJHijIOEkJEOEXYxiGfNvSZ7IL36di1SIuLoOADaDukGJIXJzI
H4XoxzdSUElLjZHkMh5JxnT0HQIsPxoFTuTxKqJREDMA6Gh7/JXt9el1mk2B1VfNL2C6RQ0GJDQC
kulOh02AsQh8V8RghAkvqvy7cpFX8XV+Xk9F5LX5ZrpwTbJJv9T88xyHYUX2SBtBx+swbmhCCvMl
rlMY5Lt9+Ljjvw+b1ij53Ww0HAhvlIu7NOtCvZuBH85D+r6wNXjz5g9pU7Fkd47Mb3g6iXTYVKIU
3g8Xj9OKHe8Zlie1xO9I00A5+UtE0noRo1GZi8e5CB5M6wmO5oIk8cONRp7taSe1Wahsqe/mmfc0
CAZzwDUVmhs7Abybq2jl0y5Of8weXLKHLOMTGw2pX7fmHuQYxN2i++beGnCClpuhlrRuoStYMOud
zfc3qoWv9GMmvLKjYNB4dWENCGuDlGg+S1M46Ys0hcWUIoF5sEFgZMHHRq8egWDS+IWJY4HILWAM
uIsZBBXXbBau2jLwfB3kCc7izqI5pKywO3hza49N+oNB8fJxhIhswwkW4x2BwM3D6Z+YmWqvY4kq
fv7NhqUHURRSA0Qg5k83V1A11ecREVcGDuC9Zcrws5n1IT/3HL6jUtavkThoyckvWzp72dqogygl
g+raDMckHEmJUcTZ5erDyJS8wtTdxh4ZE8Xm17Q7BH/h6MDiFohwhbKpkQUfqPJjxTN9UYIwoQEC
pAnqAnN14LUF96PfB83den0ocXRV4PxLeqQtiT4yyTBwv8ix2aFxzeqO8FV6GOpaGHya/Vd43omT
IaYHjGJMI9rPcRnKo3Zy7ekZVqbQJ1hBMGGViwFYxJNI4ISTmigk1EN90GtKHAjkvNIMfBYOoePI
s+D9WOjWDOZ6oZctBywRsg26x2A+pBhYXvnVLsoOrLr3MYIN7JbOE1l51zkuiLRPPKTB0/mXZoRR
9R4wG7mBugpCj0XaJgdtnhLNS9U2iwEV3CY5GQsXuCRiWe+MFfoWR6YsdOIub66lrql8/FXgyzRb
cxyUOORBBgr+diA0U/sQI8+4UYpgBSVsc2gEwsy+pDIWWSWyvlafQGU8uCHV/rZ7wjrguHPURMEc
QBr2ofyQnhx1746TsY7z3+5pv6It2ywgnsC9rzM5MxNSzdCvR0le9PedHHPF6jzkCLh62usOxoCM
x8K/Izd9jNH49uVhu6LtUR5c8eHYgPWVyYQ1h1iFbx0IG1Bt1n/5ghmv/KPlvQg2H0xJnaC2sFhH
7APaAyi3mndyHSBCpdMPH8Nr7Qv/SmDDIlcttAmtXn1attfzHW8tuJ38XUC5XAIyqXfOjfNI4z/u
W+cJwdY5M+sbm56rq8oEVV2ldePmAzLvWDAd79A7KafR0mGUaFvwDtoWzkzr8MGQxVfzhCFRdx9J
x77qyFd21pPBGEkjk9z4eEGvQhuxDINSBY6GHmwaT+SfO0b34WHIFcGv19xFgiu2PqNvzSLG1KLu
HedqbFnYTJMCYNkc8xY0eGDN9+yGWEBgBPEezSaYW0yy2WqEAcgEmG0Q9tXwWGK0TJy+egU2UW2X
nYlGX+EjvhvMuh9Y92bQB9/w5Mj7cH4R5VptOYeDj0Tn1grMZCcR1PA9eo82GFfnmfb0ZGJmMgu5
3zG2pO+k/wFnzuVTkKXGhCUmdigHXhGuEFYZdEoI4jf8dNDhw2qeJQoKMMjmOOHKaBE5aRYaYPXz
9YzWT+sJpgm8100fBKKnmKFDJHpU12oM/GcvoJZUSrjlz9MtwWm2/FUDFI3sVTxe+ZBLEwLviGTo
QyEhmyIZkcKE72nFqyjAPBjqMOygty/5nHpW5KowVEjUYyEfhbhK0CLIQeKRip9GRCIxJFoLPiqg
GZNc4p7inyz+8FskPc8a4aLSS76jiKPos4b7jEHuV5ZHbrltShxqAgU0MTVv8+wzybuyH0OGYitU
CRrQUwkmYGdqLYowOvi8ECufXiAewsl29vAXhlInSqGIBNr+FP2pOwCSZfqhkkuhVUaHBfawvDdV
KzRrnmbVk7jUc/VN4Yg0ZNeC1T03qpzSBTyqWXEg+RMoo3x8IFyGsn5RCtki4C2oAmOUaMgtDKlT
xoj6pfrVLzZCbcw6TFcr21PYbRns3GMAe61DFbCoOSm0a76hBeODPRubrb3TSml08m10KyjlK231
xlotZcw8pz1+8UvIX9mmNSSa/q9+Xi5g4iqrpJi22YcVPXFTImdmnyyRu48pReFACHYY18m9velU
3b8ufFOh1H8oN8i5YJmoS84B1T9zXdQ0vHwrjwtKDn8rXcEt9mtrrLDO+MRKgMb997QvTDLYDtaD
ItLx60ZmDJf068tcNwsRmWWTAvaOICEN8AsbjBsVpeTezIaUHtwXUCujDCmDNfwrQ4F1gW5s4F98
Ot+hGIHgQGD42l7kVSI3GSxwYJ/TjZ6RotdA1tSRVnime2SOA4MA7lAG8YohmOi9ayebF6gwtKGB
akEx0kMNKLXPHzC9VQkUGqp51Vddu/Up05jIDNqP31njTfKu2Sgl4jxxtsDdF36Yfsgs4fDhV2ks
qZPzDerDb+/T3bcExFYIQBduVDNkEQaOqQfIxAWpyU5www6+fPeqTja5RbsAgxDJva+wT3B3MoJf
rNvIghlKRA6qnUK1hfwCl4CKvFYoAG+GTbLpAu0fqAafLXDhCW4pLtaITEvHC4EofOXf7o3MI2l5
cWOecjQCIkS2NJKTlbYihtY15T14wM6At0RPCq//tpwPSySrZKQ6u8+GdKQYHcY57KKUsXKWod0m
AEHFkA9CDVWTKv89yWUEcU/Wn0bSA37wVYHzW+ddYpLXtG+/+oQ3hrBZrTPLq1F7YNWooxyyyVFV
ybRRibFcqsidKWj1uADfZz6MTN7d9hmP0Dtg9mHNZTbD1AXmD5Zo7Tap7SCxaZKmrrTxeaIcgGI2
0MAX4mhHKceH/umKAUxZSpOJk0SiO6NZh/C7c6tz+gvcwqXWrZ2NYNhrojF+TfQ6ZRnFbWjqvueK
M7Ge139ukxwPhog0cJon/xisR+tRcXCCUcuEP6UDOoAogSwPeEbk2hlt6+r9xhQXlAh6sfCMj23G
EHEL61ADRRAt9GjqaVr7rHYzIT6LOourKzWq4pKgEsVA/NBpiWvXyrZqrSX8hUQY0Bar6HfCmItt
GFK3LhmZINUjMEMSym+n7LFuzHuUWFX/pKu7rLkyz2JqmZczb54F00GdHDP7isVDtseJ2cLf3rpH
VF9bV6vx3qiVcJvEV4ux0yUCHnRM/LKEXx8pgU36SeO/jNwFS1Adl/TNZkYZeDLzZBBDyNcDKfAz
Viquh2wNpVwDXfqXkMP3RDsshwWS8ZespWEyd/JMOzWeffWqtx0+RtthdSL9FXwkmeyC2xE/L0Gu
X2GiF7E90/TKu0n3R8E3QB82j80DCBeiN2Scak9sjAuE3CBgSplWgub+vhCJyvQhM3yA30RjYTsU
XUgKWCoEFLGXRs3JJ98Y113o1dojMYyg/FBr44T/lESjIGOwbSXMFUom2bOOrI+x3dnr6YFB4Lzt
zwhObYPOB9+tgoXWCQnHOUAUrVc41Ef1Q7KuiPTxH2ixEqzecIAJlMHoaaT2l9URBQ1KQGlO1Os5
wTMrwDaDcYb3i1o4zBL6qn9lNd/oCYvIvpAUw4rd8+I2vEm9PQg5JCcZMawYEDMR6OkAWAOv02wb
PG1xVLjAc+p+u8W2jChgjCVWvMW+VD79MjGV06Iun/hnmZ8t+oIzpiTabzObANkWiz4hEoXmKeur
Or1yQyXNwLmxOlGGtQ4KE9xCw08Vqn1N5Rpe7RRrUmzJEsTqS70uCocIgnrUnDU/pwaTIW60rRjD
Rw7BrHKprHkffCEQG0Y4SI2vBhcVH0KtVB3oA82aVTR8K63Q5tOd82XoEzX20/9QqpdJIPQGDFcE
bkgNPBWlpXIs3Ro6sDXnY91Q5I4OnGNuGyVCOoTIgm5JE0sOwR+JgxUGhO4pH9Q36oFSDg0Ybkrw
TD7G0VhY2RvUTxmm1GJina1gEevlq/Kjmw2X7B9hlUhpSjQ1dS+0iy9AqtqrFWH0gP5lK85o9CCC
T3LkW4JfIOV/xjjSCdj7g2xLl8m8Nvj3wIr0++YlfwqgLMZwEX2cfLdxRsfAbEsv9b3HH74lvgWY
Caiodhkla9rNwVOzQ9QTSeBUs+oFrhoyWMhM8kVaeWJYAMmnU/vTohZlpgxPWu9SOKQO0ij+0Inn
9hI9RjeHrkuVdPdP8tyhFgrOL+orooXc0j2SkFZLQB9FLbz4pk/MsAIZH8GZbegocohJu54eAzmp
b3HFKDbUmbwOz8Mjbu01fMvkXCbnK+SSaOb1m+9A5ot+/4eGhaAppQXMA8gOq6n5oKewRkeyjlKu
I04qndmV03Q6IpU+4itt6hNrU3Yy/0ZosqqzQyEG5i80lw7M+g6AnbxCcLs8AuwV/umVsykQij8U
DAvUyMYH+q8v5v2KpxTRFfFKCq+15L36F5iV69a18wAa7JRSK/0MHvG9J8Y+nH2Zn/c35ljzvhWT
tuhOmbNJkIHRb7im1bBctXUi3qDrkyt5zug2r8bc/31kaWKkKvLufHnk5N0CI0NF45Rl1rr54FTA
j2Errdn8mRWcwjmqFRy+UplzjM7T7xDx7OH3O30tHovTpPRzmljQhn8uiwKP02I3KaW7yZtZBA+m
UGw7X+8W4jbFqQXC1Oy2G+eb0zTaw+ORxYrcQiUAz2a1MqmVKyB5DcUVigPiLCVXdtBqZgeQBYaK
qSuvXyThK+rbLKqrtEKizyKXZYZh3oqbqKhgqh6FNjWBFCWq3BtI+zEgQUxIkPoDHe1DVoLlfQkL
9PIzzjjeQmTLi1wTqy78hCrjr7cylz+zd8mqULXA9aoU6lSVLXDb5yyb2kxfqZqCUa8EnZJ+lYjp
4GQvdh89dIgUzRgzOLofmLrbTq6tocW17hOZmKBhbR6iEtQD3G0GtfHbq5ScPc1AwOpdhKEY7MGv
A5iS/cGbwfrYBXJDpJOLx8CDe4A6hUXXbHDXUb5IHfjG0uvIsBQtoutw1z8P19PXKDepx8DJ7Kh2
P4Vxhxr8Mi9T2E3e2EcsZj/56eqvPD2P3TVPDtOw2t+l7/EhFUh3SkWVO7sV7zBSZoD24y+rPdHZ
MCMSMIXRPsUkn2hqUPFptL2FEPdrBo7cXXo9auxuVgyw3iUVZqEXguvTMN2fmKc8oy05549FclNn
mIiFb8qsDdwSlRnW7ajN1+rREwNlG+tiUwC2c+Qj29CIfcbpAX8vXS1tBTAWAZa418QCV59LBCXt
ijWI2bV2nl1Xuxi7ZZtQBmn7QylXG2q3NPsdglT6Zo7+pbQQfVZeRyfZ+hiuoIrqImPQ5NJYacr/
BT2XmSenwd4iAsEdLQf4JLlyzdJRbz5CZhDmmgW5C3gVYgGLdHl3FCYfCMS3CMnfHTHTyn61aTXX
jSLRR6Wo9IIq7WXRJdN9/GM9oMu/avfu6rzqXOiMFGlwWtz0Z3dMGd1qiZFKA0uF+TgdpxfafmQI
rbSlVSPkQBjEo1FLpOpDhYTZQYPYhVaJEV+0INSxuERAfwRXyeWNLeqPBg4jxsD4RHp47vagPCfF
EhTSx44BWqt4KOav2hN4MiGMV5YzYo2Df/IVE/vIFdoisPcVXOOqE0MGQphB3yGgxcDvi4i1HQJM
h8nd3uRac14x9RctwN91xT921o0C53A2+i5vDJPAYORw698enc0RtW/was1WjFRDtkiKwmoV3cJk
jPzm4ZBg9SN2Du5vSYHdgqgkCZXONHFiH6yHOwYwMbLqkxTxcDy0MP0alGIrLIMVkijEleQ2Lyc5
v8rAH9kdnljiD3KdPDg8g6yYhWSWVaOYfGCMXg72+ZcsrvOB5YwD2eCLseYDPbl8XV6M4sA2pbfq
YrfJSSs2Ht1PKBkVcmWjO8hYOiaCOE+sNjLNheAmsXVM8qNEn69f2zv/GjzJaPON8o2EV0N/tJEW
4fFnGy1bMSFu3Xr2mOjCxvsePpglA4krLkavAbYxgzIkrg8ukBJlfY1z0a25ju5+uQdgHz1Yidz2
1/AYvf0LAy7v4c2xolKEu0Cr2kIaDKf9FUgT9Z+LEtTXs50jtbm5a/g/TA0oOacXzOnCPbjhkvjx
Lted/UXTDDTKqQEF6DCAV25QD0++QZl1Xda6yBIvfhWTY8MqM3V7Lyw+GA75nBTiwuT6sp9n+1b1
q4P6ZNtb9av86rNtbe0dq3RYfdllhB2YdLQ3o/UABGgqJNDUg2Jzq+mhbk8ZXFCpIS1VhJh8F3+k
JxSwBqhMB5iG7ynJEtk1GZV45Ur7RDFWRqUGRvVfq110BVbieMyzzOeDGs85mDMEoK3Rdfx6Sis8
oKfj7pxe9DNGnMDwXrld5TGTU+9dvXvy4hs25yq7Hx3lhfpcmZysY3Rq9PmBM0+WZ9JqFd463qh/
6RkZNlQMWMz45xErucPj45LSYPljYJMD35HZXK/oL6lpIECioC613p6qZf0a81eV2rKnMSCGDfuj
O99T1KqFAeoQq50hYxNhRXpS/QJaqSxwGq4qkHXo+R9DeHxw8/uZ441K7i1IslpfdP/C3VLmXEzH
9TaQo2cuhX/Mn1EMEsScdxILsXRAjSBLDQ/L791+LBMVE2p4Zq9to7Li5tBt19vYeZrjdGK4Z7VR
xzpUXRP+yWptoXiUUGL4d/aD43y35ysMVW5mxwxM/tkqs67pv/fThuvL2XjWO9HVXD404PTml3O2
9QiKLyd3j57ptp0+0xA1SB1C4qa9xwCqYR0A9ythHtjGHPQ5BCwBLdEskbnwuvN15L9OMmaaHmXe
HmgHwBF/eEdd5MC6ugwFwcHB9IMAZo70tD+pfB+vBv0WDg6XWG6BgAiYcAj0Pug+0/+Uu6ckRJRU
7NaysacgMlKniBZII92yOaj6yYq9GWoNbXQZPV6lFDCrOIH/tQQJ+IxaI5nr1TUoAe4gmwpmXrRH
eV4lTIJKhfOTFLETX7qKssRYZUdkzCZnVqgUhHuCNIJtcUbX2VPmMbOG+k4pFokihf6mT+HO/xUk
70Mp6qQek157j4Y7kzzpOfUTiwUbnLJJQjaJGaZ2Ehhsl7I2nDkMMyPpZOszVSQYsvFCMLQOohEL
X06iovJkoSH3q9mjh84jFWz+ZjyLRhtl50XbrjJNayBf3jJEJqUaGJsAGsigoojBnpQ24skLS9Y+
1OccoCBga85jAsXGZqcavF34vf19x+9f2qJWVyaKSNSi9WBPU/mIFRlqNFIP0TS2caV5AxSklpk/
0NuHFhsK7znrg+oqqU4b0/xWH0GmRNLmmgyWfFvQOk1yRTiZA+mNPOAEvV3xTER1BtPDCIdFf55w
xw2uoYumUva0ZsqhIVeJIPQBOpN6ib4mBMiqQEsv3HVkdiED1jXdASXkV98VZVTuqx/gP3QUh/lh
/t3aGhvC1dE4Kw20OviHdfDakiDfy4Nz2V3vhwX3id1nmQt4mzFv/nyDw4XapXtnr6dJUqF/LvAa
0xsSlWXVxoG+1iv8inAlXEBAE4OyBDfBk91Or+3s2DbvQ4AkX5C+pnNosN+VxEDp4s+artB4925t
UMXBfk5rv2cClbtiVZLu2rWTHTzTt3dmjV4cC3goUDj1mo2jzWhUtBJW856+3Dr2U1Cpompzmxzi
yyDvHpM8SaCMc0vUTA8bN94t3ozcHxgEP2HmRl7T+XMbjoPpRY/5qk4H/kdfib1Ejcq+CNf8MW1V
8FCaeeQwqnVV4Wp6A3kM6Y2SMj1QZWqhZRnkcMsblLdWnfTzbOddVWLDIWtSGdxfb9Fb0EPRDali
P0d7R3/Tkn/6QlL6Y+bFjnl1/QYWC23XV1tGd5oYYzjkstdlGEEdI3YYqbRaMv6UboaDzYgWBR9k
zeyj4qCd7Bq9ord7+3m76o7oUCN1Fuw2zu3n8jMLXqlQlxLCHcW4DIWAigX+0FKWTtHHCKd1cBhV
oXUwo4R+mG537qaYQpyQw9tvDiXo/WFWrfSR8HImnax4R8/fvPaUZDWbGs8kjT4OEfzEmoW6xyiC
eS6dJjPha40bDDy60PA/8FwIPi/3Oy79VgI1djS3Q+7mUtW+IVGJ8apKBb1n+oSIh7XNG5qBAqhA
E0VdmHtT0R9x8yFnlxgqg7ZwBIkWZ7T0WQjTZemz7tB3UtwNYd/LQyjLYYcd3pE4w6gaREhiJEZw
QusSquj+oGCp4nGW98vj8pg8i2Y+RScXHVs1kA7hHUIjT4hIZa/N4dxiuZ0qsRREKuEoPU5SSgJV
U6mogIRvmuNmr2MsKMa7jkO4C+/wiTXx44oQvwqdVIf6KcKgBHVLrUOzBaJ3An2K7VqUIrHaSz3N
oJDMiF6LgALBBBClVHToEINe77xIwloDM+KOLrlVSIl5Z4Pj1QSPra+dw+IcVZBlv5MZo3bDF504
zm1cmu7q9mGsToI43KKcKQ0xL4oGgdlO6aXRWaN3pr2Vr3i5jloVgPeQoeIAelM08ThrNQZOVloM
UcQDlnKZaHXUkB9KCpcEORYbGv0im+ep9dg6txEIKN3TNvMF4wfU/LX3iC2sG7dDgfGAQOEp1oU4
d8o+HItnOqMDt7zj07LEk/PCoDCI9UD5S3rPA3rxbQQVS1RBmMRQBWKITrXVknoc+NzNEflL8WGE
gTHA+/231MW1+vZHjCRPp+ZYVIaPppiXIHSBXLDLHRn10ovmtS3e4JWSyzH3D5iE4B7W2HNzg1fD
AhNm20jqi/qA/6/sMmGbDHtx3drViGGy1aiYaI7keUgo7TGTdVg82GXsfZHJVO1N3q6fZeFwrKd1
Na6xQznNTyO6B5uvu7k5oMw3ogu19zcuLHIRWXod+Pgd3/2jMUxFx7hJ778FPCfGsFyQh6RVPPD9
TacW3HG9g5tLp//S/LRraX747F5623F1vu3nOvfWqlkaHdHwXJgpvmldscPZ+vLR/mJTtTzH97BG
hOltJ3UfkVMTGKLe0SRgXvxvFaxhPzj9nNh8y01+db/w+0ifTJaYBfvYoq4vRbKEPfNRKf4GmtCr
/aH/2TnGbOD8nkOAA8neHoMVRxpEf6IR98AlYtfb9C5DC5VQKXqgfl3hRzEjh8cAFVnP0UULC5sB
D/9xgXBBpDjilpdFRGZ2EwCBxQG6pFCkYNRuxU3Fzo93GpyV7ocZAxJlwWl2rzjp5pkfd2q9yI1W
rhUyhZK05fWzal1ZlqiQlPmW3Fd71kQYiVXzFd5T2dsv8IGkP3jw1osahkiyKXwFalbf4YuJF537
PQ+YE0xzO8+02K97jy6dqq/8qE6afmXg0COYwaTiuQN01miQcmTApYRxMtNVdJtIZlMOZw2ULZGF
zuULcUfh6ka37DW+MquuDkMIWzT4odCsJIfEV2YOgVatUpFJsUEilPyKX3QneIx+T5iRJaqLJIzS
jBzowlAUyOup3lAQU4udQ+1Fc/iw80Hy+ytqI38Q+cFfnEyGP81JJ4LJGPDcOpgg3u3OC+50rkJH
XW+oOzBZ1WUX9UsAvejhVC6cqhu/uJbqhFpRnZ69UPwLsS8rj/ilIl1fElVokn/K3jMTgPJ0vdtS
6k1e8lSMPxU79UQfVTxl7/iLlZOqLb2wHI150WyvhFfNxXnzFVrd9CpvEAFEvGWdEfIQrzHjYo71
R/PQZin4NZcGn8+PSa3hiUH0pVUL9cynT8wpr/KU8MI69B2tznr0whJyY5fHmnl6nx76uKW7fzJi
JamXfJlM3/3jP3ZMtssiiMqQLennR0JK4SogKpCPbm6BIvGQnBub5+jKgIO9wyyWl12ZPBtVIiiM
H1KIeQmZi/2e8/mKuU1csLkp2ga8YWo+dbUh5aro80CY0VyRZ72dQK1hEZ4q9udX5ZLaxQh3pNap
wY6s8YOwJGFBqKYVMWIG+UuHfJ9X3r6/7+ZgruyCwqH92QVIzfMvr/rslCrdPD6VRxs58971MSXe
XXymBvOHz61WNe9u8bdj5y07K9BMbASYk7O2q7CIoz028K99Y1/bULHf3u6eYQwGW5D1vooGBDcG
HJCK5eVtLHweYKD20ooHG57KTDmSkippkUlzRF9tIWHBCyttCQOEUPqBfKpZYRIvf1109GRHuB6S
ixfcrhXl25DPmlKlbrs49HHsemv/ibBRAkAMlnXlGWAhNWrFQTe4o5PZmAFW9uqt05elXTNopryr
KwA9BZJYlEOGXiVPZR0qStaDWm89qDDHT7MoVWXuI/UtX4yCrkzVaZfeXYwtPtIRlKlF1aU88ipJ
BvJTIJFpbNzi6NBVlorHKhmIqjuBt8o/VLIIerfcfCJI/0SmJwmBVNl6fmWn2fEB/9SZ1qEeox4Z
ix0kBSdSWT4wYgY+DRGFdVuCcK+mWGYCrptCR8ar23jWHB8AqLevIWcPgeq7d4DDAiNqQ88NE0fi
YjktRQjMa+kOaVNMYtLKUZy9ae99VsAIX/c1PbHtETkVGEQvMCCEFv+Xc45hi9VgwBPEu/tczA7I
j5HoPaITiJGjWCHJuKxS894hqaDvAlrSfs2e8HcOS742ComfuEJqwD/SDwkhxMQUe025xoCLFR7B
tRStYz7N/xU+fWvWxePilG88q5Rz7NkQgqG0dUDTAajQWMHLvbuz9qrDmNGfVUcWxQKWpeIV+Az1
dkGhf2NgAvSnNniauUKi+JJuq9igygfAHmKWSmWR1Rb8S1aaM1UeAqD6/OqmqCal88DonHQh81x1
ZFVyoFdQBCWQEUPhWRCTTWf44NFlBX96D4jM+wlrD0+PVg7PG8FTDPoxmMglsdjzM0qHalMCNXtr
7m5/uJYiv+i4dj/tTzub4q2LozslQ9yekVZmBuedfbGe1myTqG25sKLxHjwMO7g0ukQKyv93cD/p
EGQmDwkBg3phXDy9riutXu1O/Cgeaeb/fI6NkphWGWck41Dqb2xduv5UYEAti31AVa/xltrB2vgt
Yps+EEUMxM3ESZHDlGoL59OOgYcf3R8+MeAfdHLC4ORKDtzO8l69TJ1g2WFkr0giy1JLVoPHvl68
8EO1pMseV0KEPzPNzXA99cM3aGM6rYxFYyPbMjFJ50J1uAw1ADfVW55eQz7oNBRYejq93P8DAKxB
Nnro3D30KKvbBCBR3LX22NzZvkDtCd2aaZczqKGYTkIP2ekV7GUjvYrRM7ILgGX+LqX+XIpVo/cv
zDNb2CLOQeXpPvu6jGWkLLX0PDlO6DzdSWBEHF011K/RTN+8UUdlg4tfX2cNqFpyXjyZ/WAnow5V
0P6u3fLL3dKK5U2mBYYUQgu4s7gU10FPQFJUAmsxAshxSGelqCRcGXMwaOFE9CNDe18p3k4BI7cB
5vSoBIXxmZp5Oh6rqDzYBcA61APRicUgHI+iF0WdaOXtmrG7f/pneQ0ybk0lukxKyDnJjqfzNbcm
t8XKTkANUb5QyHDZG4k+DWIqLdQlCUw4nV8ogVYHZS2nMJBUcASNDv1JfCYaRU80i9+m5uGBsmpM
xik84uZ94KO23ox/R90mmasmQPKD2oQRQILIxsHIPMHFBc7UPi2QgktmjCSMLqbzgxkU+cIPfZh1
wtc72ILLuUmVKkVgBev63xeN0XqvuI22iezmEb8kr3L6/NtFxxHZQ3nr1Q/2BbnO2s2v3DfwAiz0
GNwYx0zdChcnvLHHYRWxZPt+TGcvO09Q7RdYMqDwZ39w75K7H3rch32lcXMtUKzZukScZKtxi4rG
Ri3DGUVQiaTyN2ZgqsM7nKC0RLHCl3i35JEcspEQywAbpuEQfAEcAWF6UhpxScD8UWZ1p6D9orbw
P1A6hnfAUZuifQNYNaqV/9F0XluJbFEU/SLGEBCQV4qiyBkEXxggkhREsn79nbOqb6O2EiqcsOPa
a4/fFn1w8R+i3D5IhEVNTpM8+l0rkiLLmvp9q1Nh8CUdmi314JOJDzSeQIa5XK16yAvWET0b4M5u
jZGwhmDNFWm9xZGer+a/04/HcUSYvxKTY9wAUEslTGyLjCfEUHtIoISMJlazle3YNi5wysyxQoJD
87duKPFG2sTlmtBV2O7Db98HxS4J11MMGzMh6cZwa0xMRVJjA9DXNX4PWeTGdxrjnFlK1A1ZJ/YM
Q0VkFppYrjHHfRK45jeGEIZQ7wdwNEFj0TsW3NCCMN0VBoDt5L9UE7OTKLdNxDWvpN0egwqEgrRB
5HuZD5cGnqmBHGPdktPmvf+gyoZTvQ5i0xwInBOhciBPFqQseUtikp05OV31qOukIQ5Gmo129lQj
CftWryUwpCzEyvHVURsZgL0qE/9MkAuQfrctShFJ01tq/iTQBPEjOajoBktNHC/DS1iuNHGI8BM+
ewFofSuv244mtD/4OBOi9efVrZIE7oxEPUHQr1BKOie80YTIpeYYMoR84IZJaqROUfMSIX8YoJAI
26Ms8S/v4a9CSWi3skobgSwGRdY8mWQYMlyEIcD/H0IFzU2TQeuIuKJ0Is6madXGI8kMCbQ2A8HC
s5P0OcxDmiR9zqX8RxsY/7/DHO6KcWEIpb7BA35sJgLV0ZBwyp7UWiheCEedEPPmju4Evl1YDWbo
TiTOE29qAt+eop9w0jhVxs+tC1PTm4XLxvga9Ezu9/j4E5eruDZPYjGX4HjaMwS/FB0nYtjQqOXq
AgMkJ3dX2OKG62lqpoMa66WqVKPxEh8yl3h811ZFkbNm4i+NYtguwTkS+qDLFEBF2gs7NKwor8vF
Y2qA25kxeEA+Br+UaXpdnt2wg36tZoj8QKBHaYgKvPSD2FWRgOD7BVg1XeoaSQMcaXhSKNNUYPkP
qSx+wrBBbqi7bUGQidNpMZJZN7hEFviEgwce9LqH52uPHXquQmbjifgLLxgdTWkAGTZyfPjoMW4P
o7ZEg3VkpSE17JqFNkb/o5svdz/6/aHJQRQSX6r2HOTSwq2RcLeqNb3QNEjGgWOuF/cJeadg8li5
gDtIFI6vQHCjNtJ3fz+XpbnJmxAkYocO4JAGFP3uYjP64NBGR6V7NKf2WXsQY5Bf44pvar5iS8hS
QTprwsEeZFsgdglhqhqLYa5faFMaA55bgrFPCIeKcX/ZVBsqmttCZ3tPcpXx+ZcGxern1iEprcvD
pKWULkGpDMEbsOiIFz9tKcq4xIab7/UdexDE6/gpX9L4eg4xcIUFnmHcNj4kag9k5LBPTnO4raOQ
xPrHdUBYizINxVNFnTTQQbm8453bIKNMIEjWbmpZGXrnDZIYzrFwpgAaotjQI9FHs0mR/1CY+rD2
hs2n6kMDUpAMB7DV2ImJ6o2uQ28YI61GS+hDu9008WBzwDYz06QwlFbKHNIwL22Y+sLgi23HyXzw
rkNUJHqhrYTIakLD/tx/WEIENxHhFRZU3PECFwzMCxbseSQQG7PU3pxEYNYhBNVeOz3x6nTGq/5Y
lb+vw1ZGS9XnUopIfafwmlt8vxUWhdd9/YHREvqOK+3ystV9/QDxsgiF1jXCmX/9/aCcH5YfvumL
jJVDzd93/Yr+oO9qATAD5ipd2qjSaF/7xcpuAmPs5Eav8a/337f8hxSwv6PLgFa6l+69ndniDOaa
J/KBzXtMzfnXPHQXGGf9e/vEGy4E3nbZ0tcUt/GYLeM58r4LzO/te/tpvpveH+XD8tw+AZNoH7sn
ugn+9L/71/nz6nmVX13nT/P8+GX8N7wMLeRZV0/4gada6v15tVlulvd5jk4+yyOPAoO0fFm9rLLM
4KOcmhQn1/nvmNdnqz9abIxPYEDHUC8CRnsO7uPCBMP3i/KCbg4eHugO4Tkcfg2v4x0NUdhTUJGa
gjl0/8q77hev+Pjsf3V9fBK0vM4/++c5B3n6CQ7DArpl2y++z+7l1PuBQ332Pdw30K79PD157mG3
gUUaGxEhSrdw7Rvm0hVhZ7S2LLMPSvxLcilGzVeMq7DZfbUeogs4iLoPOVYq+c4zFEHmwy5k0S9U
gkjrwSKst5ETx7B7rbyG7VEz6iMMqNCehggHcuqRUCPARnSgjsue7Wh9Kx2rr69tEy3tesjKnnK6
1/d1cytlBhTgiBqEhH3N39/zZQVY31ooCGoUrtSHE3zCOqZxNP3Mk27qTd74+q7g4kIgGSLwuKWi
5VK/YSrP4E9xsyTpCQSYYUk20XSKqd5sNgl2zRB+YZei8FsYUoX9CBCHzeiv18VE/pcMxNj85Yrn
dRCtohrJ/pECNHkyT4trEtlqXjPJb2pajKCwHrX5xkmfY5R7KD95DHx13ia3NB+BVyMNNvKzIL14
O5DZehDWYdM1zagNL/7Km53+VshNclISZoQCT8HIXGN1TgvR+IqSY1+gTSVWOMLen48ICZD+r8Oz
vinBi9IkmWXKR2ac+ZxWqnPuiWcwoOvzUEqU9zimyFvkTSIRqisRn5SE7fyFUbpX/Dk9N9vrLjHC
djgN2ywHivNHYcARHLBr2XQO9fndJjMSwsnCEKtfGOTptB2Wml1GF8cSeEm+BEfOdKo2McnKoRlo
B4Yo54hcIWNXbwdtKMHbqx4p2/acxlt0jLHkn+e4eH0BzqZb0CzBVQDIjQcGXcBFcKinch3YRGM+
OjIfAXnbY2m0DurtwS6oMtpBEIYMQImxZNw5UDKFozoB1pCq+hIEvPOQ2WKYYsZ6PiBKD4E8nTNu
I9bDaESAFrAq487ccGbgdCGLagoBQTSCAT0YrXosBBq+hUxrOAi4ShjyccXmnjN5yN07BcEHDzlg
D4HNsA4533Ma4sQbTa18LU+nU+8MsLSNzzjhiL0UtEczANd+ugfSj9HjhbnhIUjTd9XfWjaEDJgv
TvtbGlRXA/oMcR3yKLD2nDC21BoVwxopRjEiMMP0HktBO9hwR/VpyGtPZTK73EE7ZH1lg+m8yZyX
SPW2ydZDRcAkPMIppyZ0vRq0p07NlByc02pE+cywNevCDJuMjU6uVgf7jXdOo6gLeQQeX7zqfOkV
WdTtEpzq9sEtUlzHb128Q2itiEpECxEkiDWlGpkInO9X7B+4Jt4RX0W4Iz4QGfJXIZb+hYAIsgB8
UrvapRBlOYqdy33U/yi0MWeSiHYx+MiXaSwfGBXr91XEnyMOQnYgLv7jycTywcXXV22S04hQ/RAt
lHz0YcIwVkJEHEtsGB8ASw5F3dHo1X4mZqMFQfDmr0wjqQURJ25CfNZwiP2AJcg1eywuP0JQISSv
le7rAWGG/Ooq2rrdRKwVA4y/bp/s73fgrXq5tYVUKn69kWLp95XYWg4MfNhkpjgmcjV6JwNLiRUf
ImxvHDBxtTFkbrHFpaYwUqRVUfuJtGQ4h1bGrjKEMZMX/UT8KRMm/TwZgW4KO4SBSzHK/SSy+Ffl
7w+exd92ZmbVLnEQ9U2vh9vcG9uxQtp+ELEWASh0WZusmpAPMqBDjF3HFfFPFMor4JHEsTYkmrWw
NM4eULwwwR1sMAbD7239Cy4qhuTtDwYbKm695iQ2Z1wQ414yAK1En5ZLhXvG2iZjjWWuFfdD/Z0/
oR/mL6Nve34zVsn6+6H4xMdntdPtTqcQQ4NwRS0gWqftKbrlEn7WkIgELrDYXqM98ZtSyBzCGvKO
xkP/sPJFlhAz+gNq0sTeA/WCnZeQvSno6ux1kBNsuQTdJagWkWA7hO8yABY4/iqCTEARGBse1VUn
czY5jcZeKggFk5i8GZlPcYbbF5myAaYwqgtPRLJxhin7+oJ8nhajXD1H6sdAk3G/WrcZNSO2MMuH
ry7FmtHruYL67za7Z7AxWPsVfAU43mRnOYzZDUwx0uIfBm0wb7aJ0swRoW5qddnc7d9sQsg1DRB5
BKVGA/DJDNTcqUcP8+OB6oCiizNTUzKa0/7b2CTSYcqYWeZAMUqeZYJUipX0AyiGSvZVLYeGayPT
ByqTbyhVd2CHUYuKw3Ro0Ij3oJdeSj+19pST8+5RfRpH4NqPELOGAB23257mApqUiWX5qVl2wQDd
y81YO3ojsc5n5NoaNKiDdp174eCAsZHFo6mEjqpipDSSD+tqjiqbcp8MGFW9FYCi+JGJcfLJpkuo
V7X9XaMuQENlmZD4Lkv1Cuo0H9zfbK31S677CMHRoYw3YqT4lfNkyvMjdwz0qDh66iBy+ggQJqYL
P99Hk2VUbze7N2pD4XVxv5LejEPapkQ8hpJUtynZP+wjHAe8pwY5HLonVHQT4mrNAZ5EaPycfcne
wg+zyFl3x0eh+jQC/Eko+hoR9acKixD34g1pZKZrTz8W6L8xVM20CDci/kuoFk+cIIjBAMIejR5L
HcVNJMacXAJ/ai1EA+OXx0G9hFXgqT622IyYEnEIa8viB6wqRvKFQFkHoS/PR70277P/kSuU1gLv
FFwpSn+ZhkynS6sayI9+8Hj1ff/qecxJBef7e2wjA1TDhT5VIa6sqR/eY3O1zngCHk3BfkjDtzJC
LnngxUUM4+APvlBpHXiQCqYqGFfVeb22hqQGIsaoZbbKlLXShVKQcHHu4QyFv3RWM6YfR/XjF8hl
sBqeXA1lrHlzKGbgToSpngigH2s+dkNzc+C+6vJUARMjVPjZ/iR8RfKKIE6RMKEhQwMrT8ALnupJ
AMuwhyl8KweT3J5BEbWV6SKj5El4yrlo3OE6J2pl9xchkIaS4jDWuPETFo1p0hCKkOKV+MwT4XMi
UASMDEo6t4RjTVwSE7K5vOI/Di2a+Wo8g6CEHmB5BtplYImpbzU4CSfCj9mRyjLmOCFlw8EbYwCy
UBoYvPR1YljBAir5Ya6SxrMD19E1aC+2O8P4yI/oSjO/J2Dh1jzWHB1Dd947xAWUl5Ra/+tokXMp
sPGzntTX8RlcV9yYF/QbACw/gVFtyTtwiNmKeNLly8gQNiUZTZjvUoYegTsneMuVEhM+VRgBw3+c
iYP1lj/VXnJIY3vxCSYuZ14jycGwChJ8kliBz9HcyG5iyXAwb3XCgAxnY1wsExOlZbCNJw1xNpZc
BIeAlomIJuMk8ne5iuOpAt92HxQdl1cqX2w1tlmPii/yhqQYZREy8UjFLz4EAuyX0jHTiLOwQSxP
QMImHGCjrkQXSzfC+zG1qwbexi4jrrJYhfGuyan54mmrCYntckXwURBf7dGstREHeOnN0+qxPFwV
xuYwCHpse6PAZF6M87JOGC6untUUt0Y2VM4xAJ9GK/ozM/l8bNeSiJU/etQ0EyM0Qm/bD+jTYfkg
/EhVDsNqv524fxXJ8YCE6Qrsc8/5IMrNXHBlKyldHS3bx/l4CbYLIUEvYWM5XlYZLsCPZU7TO1dl
1zPSOMbTZqAtlvRkVP7AsCE0kXincugcOmvf3J8bqjWhh1os8WjRpUAjh9DoTcRs0kupB8ibC1nd
q6teHT29wn+hYUBv0APRTJEbg70L7SM9OFKzh9LnLTQ7sdkRDD00RRxcaL7FFNXxr+mXlCnj36AU
2nTZrNf5C704D9F/flKt/Ic7ghcW541UT7ghCVBwiiPahkOziYkxnTb1jPNosXaIckOjMU3kPTbR
chYsx5CBwTXYY+iYNhOp3kuhzNiPibW6DaDoIAGgSIESkb/Z7Xym0ULmJ1HtycTGYrCGMBvnmNvf
o/iaP/1+qk9kWPn7h3pNw9JEYVi07T/YJ7RrIXmvNWYtrTxc8LeTHkzEYHKYFu/DKMbsxuSukP1F
L8HjR50Jfz+jVokEPgedBTzTSNzFgsaq8TOmXDcBSI9tqYjSVVKTJk+BwcV4J2tCENDAsYF7Ni53
xlAs1V69OFsPkEwIxmpbidtV4f8zkZTKM6HHiHlbSbRCNNq7vinaEysVj4CzA8yizSbtwWLdsMAc
iEHjvGtBdp2b8MphNMR7GC5okLhAsXSKpnYQQXH3zgUfOpsa06cINZxhVRDwZJU0qe7YknVcXKwM
DvzUdbTLG02+Hk0Z/c3cFkuMFUKS9knceoLo5AKx6/EgCiRJSbAlw08zwxbvzJIrtb5ZyjM60Hkt
La5oQt9G3qEIe5tFb4ss9EIpDOhMuHDMybtTfE1JdIvrgqpxyAAsOp64A1LM2VWlTbiEBTfJrBmy
9Q+M/qjDG2R2jCloOA+tqrlxDhotyOSnvU/S5ouOQBE+4UcZEjPitGfyjklpIJtAteOPLJE+qUqO
osUvBExCGZplczOufJlJQWj9IuzeuBnSNZJrUunkfk7WswmEZNnxsr/Q5juYjFkgCHGulJChLhoS
oDFhk2DIsI3GFAygJCFrUzQs3hYtKj7JLPZYSYMBO2s8KTd4Ax8cKybL9Jl0a6BLGiuWEmtO0a8m
MSn4ZiZ7VzMnY/vtKzyh7EgFLSfUVlLJ57gr70z1uoKEbuxmNbcpYtrSlYTYg6GJh4VsDgUCiHNr
LI5BBrJljWtfRurGoJP2ruXFxbk8zkeqDllj/3FF9IS+VeqyBs/ntPqSDD1jyW0smMwCFzf5wRLk
Kr5DFINakWEGLngYXkCJWk7/9lxf982CmpWz/7IfV5Rw4UjlYq03g0+qB9MQrcjjMkmgxAhKpOb/
rEMDdh8dFQfcMe+C6I5OceY5aRTnUF7omiSyijtFjSq2cozEo+uAeUXwHCT9NQRa0cA20YexzlBv
JElNxhadQiSOeWJxcnc7+pT+22YCQ6S40+aGBIwVETcCJUGr6Sd0xJWaMA+5SvXE9cV/cA+EkAjH
lE/Q/zeBRVdUvA1rEcVnOGTyhIocwROubAaiKnUiHEm2AdulDwTGzY/owM+LTF/cqvBAxrHbjz6y
kY1H9taSI+yDl3AM/6zyFEt6oQNO0AWhsq3TpdisLq1OnXLWSCPnoGGgue4TeCd7TrOVTeamUCOO
IUpdsAVNywyHpe45QoliOpCZXjaSDH7H5Em/z1pPdtUT06vYjUGmGTj2ORxfmqu/vKQhxspnGcxp
boMcPTLc4E/6MDhEqg0piB8VZ885/CQ9a9ddJS87ynKJT7SJ/RZMKmoBWV9VQN5oMv7yvIauYBMz
vOoV7g5WmLh0i7U6GKCuiQVW0YGIN6xEsuRjRUqsFu90rcmxtH9BgSc7+C02iN5ATTM1iTnv5TPe
Fuxr22A7uY5MdWr+sJA0utieZksxoNmgHsxBQci7ETSt2T7ENNYhwtO6RQTiudTfBgTESGMSIdFF
6YLDJQhEjIaQzgfR/tcPHEY44PENDf4bYusPiW59Mc9EoCJIft+GH8BOSn2UQPT+0R++kXs8VQme
vZoawG/qPyjkdM4AwBju8USsEyaFJbfmDyNAUdeozpBQ0rCP5B0SF9vDxUo9oQTxvoQ2S2JLHZLM
mN4MM1TXnUxo2gyIzStxDCKD5DzfDduAs2Q9JZJgwjtcUQttdGJnRMtIRgB87qdoKvL5kSOetfPr
2stVj5fS92g2Ll5KZGTbt0V+em+9TGl5QdpvUuiZ0ex3ZQH1LuJsGmky0W4Hume9jJ8BKKtCATuW
GGqhZxA+la/9bBm8aiMTwxJdmrIgganbAo+D59JNCMtkBuaPHNyVdr/KwcXCxoRoDQ3QErUSt+lU
IthQcCiYJdkCd9Y5nXcXxK5wv5EnMSG4q2aCfJTFvcg+iMf7QRQx/hs8jB92s3cYyDQ/YxWRiIFL
LSGdetQKJOAetRkI9HQlO7HyzGLUbzD3h+65bY7tQlltcBkeya8Brid9+gKO9daEHJPLY/vFcJQ/
UF+FynFa4PayPFKTPRks8fyHIb3gQLYeapY2n2rkyU61JL1lugu0O4UodbH1yrRYBsYnP5D7yhE2
uJWewW2Ayid40d63d13b9a37u2GqI1Q2Hz3H2s6qymPZPuO4kRNYUK3BtwiLyp4RxnC7rZ8yASsz
QQAsccsMMRQQCKh8XBP5/2huCw7wDc0/1jwEthFOzqw0mfMUIGgv9masa2X5vuPjcYx7oHZPtD3T
McQgWyhXAN18Yz85n2wOIsbAw9hcbCvCaARw83GbRHJP3VdLa3mha1YMlAHRNxJtxoZScV0N1JoA
a89RYWHwgEAkOVUBlELin8MH3Kqf1b/mrfZCVaNMD48MGcItg1RkiB6kBNWmtwqAomAFupw7iKke
UVIov0GitJfoKtFBWrJjEKvjxtIKTjCpmPo4PBGLVAWoC9PA78S/j103blyrv4H6nWHql3WC8IRx
4RW3qlAf/z58q8SHjyWotiFDi4bH2kOwspYo2tAfuobUbE88TuwoLQRgYw9SYIDtuRts3wzZGoBS
XuwJOtGYgeAvkRcFIErS5L8//cvAsEFjlM5i4Rlhr+T81CDEL398ECUD0W6E+5sYth9KYsB0Q6lL
zKgOJdLFKb45EQ8EN0hNpgGhNbQem3Y3IhP4m7bRQ66UaALGXmcRE0KjK4dYZFrRqvg3VgddxpjH
c/swpAVPZ0dTj5/gvg0AIj+N02is/LL41D3k+5tU53Ds5Dbzn0OU7+Pn0nB+iZFCnSAz2NB/oWM7
HoRsGwQh6oem5L9PUVJHbI8R1YWsGmiIQVJ6rL+hTvwDRJZjwz/AxWjqah3CKQIck2x0RYMKm515
4SvB5ihj7GgpKP3G3fYTD41yXXLN/u7ScMmr1AxfqvZ1Ay5N5A/ZcZh7M3AxZxlCGmHbqk/+QyRy
BSxA9Q9q10dtS89NmxXCQhCzN+YatoUlD+Fs2/2JnbDBboJMsyEfn5vk/VwB5uJv2ygPdzpUumBq
PsNfomzOpv6A64s1xV3h0rsiDYB968r8AJXQsKFwAcK4R+nVFBV54WZU41XWQvgNJV5/P6LWaZB9
/R399G6DyyD16uN5lBmBfzwRUafmnzQBVsYt+D4GV1J5T8FxW/4+l7KZUjr+OudLGaKOXyXkWoHA
FTy3s9KVkGP8dScbuvrsQ3RA6Xm2kpQ+Uk6UINHhcGY7ZQlm7CIs02TspcZ09yGWxkCbjvZmuNKW
225pxu98rQU5CZA5TBvDPPRfxgGXdJoE6fIXS1Ka15uQVx14woPxtmTTeO8JYz5mhn7m8IC42VYl
1IbHWqVIYFhN5a7RrGTrJk6DUkJj09j2he89w+r2+ivle78BskFnR0/HaLJFzu4z0U/aIv1+s9R1
5wqBFp9jawU5tZ8JJF84IJpHMq1HTGrz3VbSbftUtl7HQIoLEwrJV9/zI/QuQPlZdrCDMkYZnCE6
KvDtOt8FbCWJT4nWMHq47WgDPSyCTnQjHj94Vrg+riAUoo/mL89dYH1t9Q7IUCzeGSUTOIwr/Yp6
cwp5S70+GLiuxLmhynF2Gz2aOwseJfQTu+Tbaqf15rboLEBIOit+QLGKB9RBXiqB37SREFbGgNFB
8f7DjkatMFauasE8SQ0UZU1ksETU+9gy0HmgV9DHL+I9uyC/FdOdw9Npl551S3RtbGwZl+cCiG2J
AG3hy25q2Pn/dFhsooOQcrtwbRgQsX9W4Mo1Tcj0cDQdDWdUyyapv/LCvlu0IGGIcU8NyXhVTCgI
KBMH6RJN2nh7gcbRej8EJACnBzm2/YPNnwUapwh2pWxjK0vyVcTuiGYHLDcUKbVFye3bTvLHNAQ1
Wg4XApZYQXx5f/Gy4zb7RhD0yxnGzhuaIk59+BkLzbChJmOJDNDoakDG1gTuzBcWfOITz5lqimDs
HCwwTc2bxI+QLKr33yc/qqpY0OCZ6AszdaEfO60rlIOE/dqb4QkaeKPoRpuPNYgPmlyS8KIZjHfK
VVdDIigpYrohLY1JC0A1Qp2pawKKaP4N6DqC20vEv0d7EOqHCKqcqOZMvF8xpYeaDOlaHXpaRF5Y
c64yQ1T5SMEHLLPxpENOXIq7dqsKR27rcrAOiCqj+fPsEECW4nnPmDgEKdkd+rJ4t+wMDYkxNgHO
YYNAJ68Za1bTJ85Vclg3GdSE5RzGkh4MGGrcm0aPK1AK6WIJHPaBksfg8sB+SPMKhwcqem5V4dVo
AIQgHVc/BPhXltHHptbbAktg+B3xzROzlr6cAh3vfCWKAq6hZQ7DzGeSRa2xHCOicBUULsZhCDiu
29wP8ZdGg9Wjd93h/F7dGNcQlRV3Q+x7EqlrLEfQPi5w9z2B4DaSTpQaTSXVMyA+hYHK5X1Gt2Xx
AbwNrovzYG8h89D+Q2xaumQDuSqBAsSBNxtEtQfnp7op3Lc75OrZ3K4pKlMYnkmcyEIfcd9cuM6f
0pJeWq9kLEk6gQxj5f7hxr82dcG8Rzc5mgtXQi3o7lioBv2OI0DlF8wGciM8m06c+w1Oj9vMT2On
9vviyR841Vv2pCXnHMIVCouBpUTaY16GTl7fkiEsHoIRTp6ZJqG8jQn1ltykaoWd6HsXVnRgd9gi
faHVxMfZ+l6j2UTcFOPrOw5ANI8MFCuGKD/RVZW2imU4xGnt4no2F2koIDuY1hG6Jz4BRldtiDup
R4kU1UB6Y0Wtqkk4xw4tbiMuBL/0vU9BKo6SS8fl4uHdn0hoGYW1KD5gu5WEg8oZZK072wMM9Q0Z
NtNyb0jnBUMtKbgrjl/jrUcJucuo8bapsF7YYO4whCPLGFFb5DjxzmFuhT2PwakHXDRTZvDgjsu/
rsSmuRETRnW8TBYyR/JWGbgim8d5JNLFckdOYZjjSyZdg99+olae9hMpPZO90RvEOZVDBHi4Z5Uf
J46nD3KkYR+D1Uk2Ezw0PEQ0huFGLRFgJSMe10kkq89srCKVaWBs3RlvnS5c+ck6QM4Dio1jCt19
RAvE6kt3O/p+fzRYWJ/RN1xU1Z8HdbHb3uUcnG4V+goWSmlKWwc2XMW8zv+AXAYZTKDA1Y61fCbf
bbibSCAXPCQVzKUzaLzAKnWhdvu8kevC5GFyOqxNHG8CGExf3H6GLjVMXp+V5dJ0fVWX3kXc5Yz6
Pue/aLyEtRMvaO4GxLfKch9Du1kNoLW1df5IiSv0tShJHzUGLE7nlDQcX/FYJzKZ4xmn1suIDyn6
iCUVsTeFCMX3li17rQ77N7rJ/DJ+iHfk0BIwJdmIJloosQQUqRpJOneL4UdtSLqbLUFIFXWz0BNx
RSsRPtY6NPHIDIG70LyHcRDBASYA+Mn7MSScA0Ib3JPYzD0m9D54t7GfXddmy0+eMOkdYxR4N5hM
vuAyppRydyqlxudKgYLnP+ubj9XiU7COXuSahoqz/1z+O6jFEUiKpK9yVhgBUGM6ZyCe+M39pvVR
xDqNa7uQkCRwmUtH1VgRWHu4yvi8IiEO5PPzSMrjSIIgTZAgTZ7HlfdXXiQQCXDgcGyfwTFrEoCm
H+irJTtY85MeShw5oQ3H3XNShUBowRhc1YXbla+jIh72M/7JlSI7LJMN0juLS0FgmpjQNpj9hRt4
DYoV0jNEeiBvlS/NJuYW+ePnUO+GmW/M8IEQdzWyTlki468AFeh6k6glR6guRXQiCSer4F2Vbkd0
rWHUJIxsgYtlmynKxMq7Jo3AqD2RPPGG66ZMVttnEJcoHcTcGxtd6ZXDLrBmRSGV1DV4Hc/0qcFj
88nkRIpA50BlUOTK6sVK/uMNlafsW2BtLoaLYbqqgF50tG9iSVHb4ATYZVa573Q5rIkDsGahYwnG
P+PBZ7ts6z+0yuKNemHoW7UbD7F1IifylI9TQF5zCb7zz3lizmCMd1n6bcXFrHmg7Wy2DToNXK/d
SixUtMggVaB6OHi85vj/7XMU/w7Aox/7LShJtrOXzfljWV8Iux9PXc6CUPig+r2m6+4u54v90SUg
wytspE6xwqa8NdZv189whiFE0XEcrjesruNJ8xA7hlC7ccF+3cToGO3JZAQSb1mJksFeogbLsn5D
yvodhnQLmBEW0Z7ZDn2kwfujlOvjuELuAgU/7ZGp9GOYRP0gZOJhsJbCROy9vOlLznAYr4c/lDzR
4hlmluZn7QeMZRG8lsxtP/ARPHOwWcURfS9CkPVSebxuLo00+OVd5di5kPW9BMWnUjofFVPB9rdG
G/Jb5/m5noNU+u0Exv2nnaW+nvZDOLbLNbAbimtpjLzc06F4X6WN/LqRmf/g2s6gDFk3Hs2nbavI
/m2uG+f1MDPfF4OvLkFOjPFmOt1NTbaUBLOZ+6favp8782P2F+Qm2fLuFm26s9/SV/fA2zqA408t
UO/t/V+Yo6nxmW6+a/gVscTnhSH5lhStPDA++YpzaqrCQpKFpyJomhSHbZrn+gb3uvUTPjrUijVS
jTzE4HRChhicarGaW8vm41aJ6ccVoIzSuoxz1exPASc/1XxILmwJoEDTgYSUqHr36kJRNERyU9uD
ZEFUu7D1hqyTfZTytEqznymgxVPjBaNJZ4EVg7CxiQ6qiCKcV+VPqq30wfbqIMvcGxxCLCNeyIb3
7ilhR8qGKaClQljxtrFF1nUqhGCfIALyUllTLbwpFbngOljHl9r5Nn0+02O40E/vWplseDjRvWwG
bWdrRrcIev50f7+CZxsvPMEUkqOp6O+1xBdUsbvqN3nDrxJUEtvaZn5upghYd3LRevmzzBKfegGt
Xqw/L6AR2zyCLZVw0L5JHRADIBjNuPe8xEsAVCROJdkI5RJZNkOr/ARekp3SloV+MOyIiK63VVPk
0sUfZd55pV45PNII9dzJlG5RpvRSTbcuwV7oupTSci5f2j/LTWMGlKpWrKfqxTpMP8X6vSnH8Ff/
2AZs3N52r7fSrgiBGATA05D2q3Arnfm5h3s+F+YxKfuZyufSp2XVeEZhn1qbc+nazO7L/HX4Cy/g
Mqn3z5TgGrsRr6lLcm3j1kL9QN3TOFMBMFnPfPMKXLLn+D+omzLl4zxNw9fniQxRT3DWv2AyRnsI
nTiKCEZrAhIEdLEFrsI2QsALwTuCyQAzaCf4/RRY5wE4B5D4wWeFYlyY+I5AuKEAePttHFqbtwS2
ox+lt3I/1vEtqCpI1S/tA8S3m8YPrE5f8CID/gO0UR9kSo/xDP7oc624emKsDn3Ha999BkzYfwHW
nQX7fpQQ9hYzjYiw/2rvKX7vUxpMZYJP3MtrBDZqB+ar0/hz+FQRt7rpP2HmBI+Qd0/z77B3U9pM
d95afrLpXxipp8oZUOxUqjVOCGMW9zmVLk0KKkm8rZ/4Lv+1+A1CbSlZN2BdZLp1dRhxWdGCuX2n
/NYbtgF62hBMwnZB3wAUA8+9QIeYuJfrsk3U+CsS8mRjAbFIOxhB7qXiME9TKMopYLglAoSZwbZc
vqzJvnGQjwKWdwM4EJ/HrCZPLO9CtbeBa/oYxNdyhd559VkxgjbAs8D6IxAkFoceBxB8ncDnfPsx
TXhd7W0HyBG3IE0u98Ozvhb7xSv0vVGGK/HcmDKRQ4lfilkbv3gviH2uYgCUJ1WHryxD7UfM/bAr
XTjhKbjBL/YV8jP65/WSbO/A3w33t/cLQyOkU7OQwxMJLmVrpq73jdzwubUeQxw4bZTT76nBdgwl
Ipf4YjvkDOvzLfgxc7+vpLmVr7Dww/Jw3WwoS6H0JDx97CHlLa8YwEPrFO04qY0f7tVjq9iVP2v3
tgeV9Fz9ruSCPN/p1ldIJyd2OazElRPEXRwC+uP3I1CL9xNMfNEtOg+gKYE48KVy4cbk6T2ELxCp
USRjL4hrZ1aCLibMgF/64jK+qqn6rT1r3Npf1U2Dtt9x1QOtm6HFz1RSEUy8cD5bCXGuPZUp5GFA
CYyT+xHI9MSxdqGMX6fWN+iqzWfIZNJPC1wVAw+5b3iKKP5mkuES5u3W/vhtKY+D88u3g/bLnLMa
f3t/11ImV9plado0+wS1lFblE2gkelKogVmjGcerUDtLxQVRxMisOVNLkgpgHTueEbR9Brt8S+Pr
1qb3BI0PTC6ezAYbxjVOfNKalFPL5/m94YUktSOZ+DK/kRg7ZIbv85WEzBiYX6VXKO87aWzrp1n/
sgve/3onQrm0Qeifqqnx8/AOhBpzP5epFcIvPnwpfd0q36387n3bu31Xt8+l9L52rD5NS/THAfb/
lQ6K9ATaBdsdbeVmlZ/JtYJncMCZ5u9sK2pSADq6UT2Oc919Xmrp4YukCFMQ7h181nflA6Z6HHbJ
lolvqkcFH39+BzlCQo3DpXSiKIqyDOwkwg8VyGITm9N3SZaRJhf2GeYa95bFnnocVu7u68cODiU2
md8EFcI99aG8NvI92xhmsVhg6aJ00yhdzxt7mPq/C8OGWusYwerkIf4X743dS/P7oJOICpkY5rU9
UUkSFPwKz8eF2zKSnW58dbAO+cskVQp7F6+EiMK69PkxI7pr1DZ+xCHNxD7VAby8nhY6Jqm+FkPC
86f/qSfTp3kTGUTA81SBUbwlryZSk2qgM9obJlCo6dEUWHasK3fOIUwjUP/eXqov1VnDVirPzStL
H2u2Clk/j2N8mF14ax0gsE5WOMdkX3C05OVL8NLgPGx5lQaaAS31oPG5RFQ/NTQGMt2irKSAyn31
XbGtgOyf/k9DwMHBQgaXossTGCLbGUpQHhc25zw5hgj258p5qI7w4fH41JHyq2RRqwaTSodYhFaF
StDXDYqcl/71tUjHgusifynR7OEDNn6sOTotAtGnSi/pJpFo1xhcjmCfv1BTJWml9VMvVQRrGQxk
fC3eX1Jn4E9rnl8GT++UIFDvYNuqY2lKtRMajK+REH8oeV6qNoTYMVLKm/swF/NAplu3Xi649eLB
hmgxA0PpqX/q55Gqm+q1tqn6c7/cVP/m19qaT2YxcNZH+EOfmvf4CaoYMkzld3nXcFJPyAGkBO0R
EhngeAPr5MqtGrR4z2v2zq7oatvU5+o7bZPbuBg9aFKYo4uYj18Mk2K07bJ/o3Pzq71r/zR/cCO2
W4r9fiuOvprZuWIRlbmgcqZiqYXt7u1Wma7/UKqxHz4gDvnlE1/jXPRb2c0LEd0rISyhxMg6EYrX
xlJYFlsXeE/OWJ1Ql9B2KlrX/mhaNsMIPVQztScWQeOaI5owaxaDQ8PSCAIOiJvos3ZafdZsiZaN
jnRiTPMx+3VZ7LmfGJI4Vu0RtlsUgyOOopyd5tVv/J9ENnSCaDD//jpNjI0MN7Zp/NbcEYUP+39A
2VlBPbFkNyx0VFP08wLv/uEtVkdQ6p96aq+kbcUW6S3x/bX6vcjVzg36OvBfdb84Q5NaKIMaxiLW
MNG3sF/GF1S/UFBIYJArpTv2LNT5MDeLJV0cpoYQQtKhyUZIflO7YoFOUh05naPuKSqZUgHz2ryW
6Sr6YHKv+IIWixYJjlMQw5vJJBIPfS8Q28m2GT1d5aRg/xMH0fbP1/JL5y/4hfalEG2HNhD1G4p4
JjfLws0GW4yyU2xru2RP5AkSFfJU2rP7KHCicNcOLR7F6qU7tnM6uPKcliXfbN9jqVA/snjYrTFp
NKKEK7xTMWRnl1lsF/6AaYXsJhcVePwxAfuKXPrYDY2v1rWx47s49WGrK2yy6NrIYvW1oC1jhFCf
gPZm7XWHG9SSHhGKH4zq3DQQJkYOe8mcnNVXXBprEegFMUxrrqw4ZH3+YaH/Ye9CUwt6a57FSgai
q2kZ29hePHadsBBc9yvG2oBCyxeufr4i1Ad43C2IrbBaHUaYZJDqwL6YiRuCOuYmL5HW9v90QR4h
i2BBUnNdyd+jIuwIYNCewigORZyq775qvfKl/lzKDCKKp98fPdlVnbVk5i7hZs62XKVaNwpwIc/r
X7vp8HOqSLGrSjZ8hWoHu9k2W7A689DiUorPXs+Dvcsbe4wWOOV75fEgYfNVW39Ptp0Z+BoCNT+1
zJGQ0B9b7nit/i2Pf6BIXc6zkC+noQcufVAfwFabFI5ZyozdQhEzRVejryoMfhVJeSjosk6VWlQY
kcM2rkgJac8osXxoRVvBo2F+BIXyX49g1a9ZaVwWF5z2TWJYxYBCrC9R79hmIEjtFLYuX0BSZiv3
S3S9l7LH4Pl5V/r7LF9TBacEyN8zcHBQJEVIMV7CNBSLuSg9E7QLjyAxYzR+qpTHc+3MosKCvD0B
MTOsi7c/IM8UrFzrhOsAA1lislwtAYfSZxXADNdIxcCSjC3m408DeN64SHzAGDlRfQLyNMfEfBxo
0ympB5r+Gl+qwcFgNRhUyQ6XB4xQPJCj6WDZo5gC/A2rix0zjZ5L0QvFgl+l6I+ieEruWLJWyRO3
BRdEdRK6kIQMZtAnvQD3zTstT8mLlm+bYJ8pfyLs6EoZZO8RW4B6ws9h8y9EVcEgxaqnNHhe1+WK
3S2GeYDrAsDmKnJxRXaPziJ3uAGXsz6OFRuhUJY5bswUMFl6Lr314EofVQo4Si0y1WT+eipDNtG8
PqIPCTuGr1UvoaOrh9Q6bgP5P1DKPDQUlB2s/vAdXrhN6Xk3htp/f/94CR71H8gCT5xlR7lDpqFl
u0XKJt6SCUv3JS4g5HY0sZt+L2w6winZvqRJQPCaLnrMESa18OPpVkpDqgvrSen31nqiIc19me4i
p9/2R9zbC7HjZYrY//R3VyInvqFtXat/G6Yqy00kF2Lcd62xIkHAytASlCkSQcBcMV8KBMDiBv3J
7q8rK8aNciQWgOAHnuVvKeBTtXWHOnnanPDQF21QXpKJxssxSKorFDpgRcfUk6gofMhnM14OLNOg
HBJRn4uyUa4n7xdyndRALky3DcxnhtC3Eh49oib/x1eQCYPmk8joJz00E9F/LquXH2E6mGNKUUmJ
AHMa2nUmdCCbgItBKnP3lWU/ln3UtWgc7oERNm7GF6wu5YOxLnJ7MkFBfVUcbYN185eYFPzL+Eu6
oN8d9/V/RJ3XcuraFkS/iCoQAsQrykIiJ/uFMhiDyIjM19/R0j51jzYcbIxQWGuuGbp7Eu4OoaPk
2DLQ68zlgNs0zK+fYGK0pmXPyJvyZfCKJlytiQKtPkfG8y9AFkw67zDNNNNyXAR3gDJ1I5yTPRA2
x4eFDWEPml6v5A4w/jW6V0oSh0hBHZ6pJPDbFYWIkDSrKicpaa01tv+AFZsPojOXBjcLX8R/xge7
6q2YaXx4MBqpPkG9bgGCZUVBMy+lhHmtQeEJpcdOrNyx3uFtiQbK76ewJbI0YQx1xx2U7kH4r4yx
gtEOcBb25DoKqY6CfAhXHdjj9FnpnrugjogkiFMoYvDRj8P3cvhEHSoyUS3OU9goAooKqr2vGRBE
BCv1hb6OlYIecIzkulVw+vzLRBYY3zyCobgBhyV1y7voMrbm6NZS1x4royjk01afJvHdY5FUBLMG
7QZkjmIVXoQY/29WHLmVuxBl1uQV7Vg0YDgTgDmnmORO+HCvKdqBqSexmxUXO++DomxXZ0h5kOK6
vGUQMiCliXvFOyaSYNXuVN3x8E/uXi/Oh53sIUxbgfaHiKOzLD9bZ3IGxJfdY6SeWxaRfe6GK9kd
99Q0iemiZTJzOYFPNJXjeA6gWnOJ0BBwcYoarkq5BRZJQuo9dOaAWeIWUinrgVvGv5e4AsOcsaX8
VNGyiCHZ4ZjlF/zJSDNe6a2mJWnIFMqvGtdONRAAgjyrFoKz0SJeKNoHaNZZM/qFk1uUfC9aIlyK
My7U8UeifxL/w7Or38nbm11gyzQdDqQVWgeRjvmhUK0M9wmS0aUFaMUjEL1St1HwqsHBQJXonchw
QD0SXiag1A2YjbxDvUnVaqvfoIlA/gO4AQiKUS6KB10mVyzjMyxiTxv9LhVPVVjNLR/rYlcSnaAz
z15eSGGI0OG+qL6KeoT+IWe9+G4DpmWashf19Egg2+SkHRgy3wk7yadIUTBV1U6QYVZd4PTYYJeS
LF+ovVGuKVE8E16CudddrHooFitS59ciI1UAxDUwtcTlq4EKg3kncsNOKh4VUJhfkwJLQ/WKhDqk
g2/gPbOint+VZAPiBHy5cJt6AMGkOKXkQ14Zh5nwcEQzEySHWaxttFBpknLzr1IzaH2oE2uTGobw
D/sRTKNwBQx+oGrnSpKZ6OmYrWNQc9cxojZTWMU8N2DII4RzQ/7En74JIokk33lfOn7gX48Dm+bj
hJEwINzEg+7wuxVuKxas7pjhrX0LKCZsnCY49vBFuoGymhAX7oCrwYuubvyIQhaWRhkO0T8QdkAB
rAKI8gPGuyolK9WuXItYKJ8c6mm5VGdHlFiKTUI8uBh8t06LXM1r9Dhgb46f9o68HT3rW8s3/rd/
fkRHWJru9Tb6JOXh4eaVRFFe+5sP0nBUSUqt2xUs0cH+vMeDW8fED2gyB6kJc69Ba6xWC5VuQ5Ih
mj8khfhWqiAtvpskByj/5WBU9RYLEjJQ71KgGlxkyGALzCHogmKMMrhkEJVQYR9c/BXWhnoo8g5C
26t2rMyO5mZ3luN7TvZgGYOn4u8Y0tJ/CP1YFVQB1VRiH6jUBzQXx0of5KDAcnB1Z/xttOnuTMyj
2PAqz/QQQRpwmbnzCGexJKt+uZbPoDkrjbaV7yINoLUK+gIaDL1eRnnzlid0MK/8Z8EzKLkmtSTQ
rAJVkD5agw39eiz2H3JWnDQH0B0IMsBEYskB0fdqtcK5MwLQMVtwwdT5mO8yQ2YMpc0Wi5gAz1pC
qHU3XaMH+5+1kQK/rVbeREBoEWA1e0WOqjWQJyfIeQ8JhtwGEl6H06m0Z5ALEaSAfNQZXK0OtmQb
cCmcbFGCBHvrbkswjZ51+2YhvcxdzX1sFZLFApgjpKhHcylU8SuuHx1johr+kcu7dnfNzrk+ONZS
+w238OpcDcKNU5Ys6784jojpWbmknmpiEnEXAEknq+qtdApeC+5JLnWmm6KUIOhsbjjacEjUcoMr
3Fd6yLY8KYRXMKrHUBBmYZznHNfbFZOhhMAr7VhRLIDFARoZeDIq39pfKGE+qFeJtPYPyQOHC+5I
so4+bYhbkdACLwSwhYiBuSaUFy/4Qba5O5ILMBpwF1gTmK0apVsKBEjSV/AUpMxbCCu8Flr6tQ4D
hkxGJwYRw6yAUAAd5zAQVbE/AQKOQSk5+zdneMdBZsypGk7YAK5Dwe9U0cLX9GL3rGGWsC4+fBDD
uIboG/Rqrj+Fr7MLq75BGQ7fUi/vzgYSsBxHs1vrH7gHdB2RquyNpujsE+uzXN4i3Kyrp/xCI6kP
b/P+DaW3DSnp1nNNnWZiLeaZ+wrM1/A5vQNLelJSGVZa1sstgcE+tfxNt0urdvfVxokIWiUURNdD
Y0ZWyavPDA/tkb8TfU/yItkfzxT/XGNmzLLJk73lXVGuZMvu4emXWgJKQlLlOENPPre2gzl9Rz/0
dFQz1jwcJps/foYUSEhCaiMoJq+T96AmGtNPSqSpVTcFH5L+beqQ7Xf7ULKpDrbn1DuS9yLt/k4s
FyhVFXxVARkmaUM2f27jD+BO/yjKUujDT/KQD106DbmkMEjQicQNBpZ7pHh4y5yUtyjbBsJLpWFl
d0uDxzT/v4upRYWN540DkE157gEw3dQWKWvASidwEHYfg4NiEe8MmPCggJjnOIH1HMNTwFLpbu6s
mh3+kjmKBFJrNf1KhWrA/YQ4xf/3tKebXpDgmVKPU2JJcbea4B7daKhi4RjlLK4f8jPIiag8R0WQ
NKeYniKW96hYqsmP6SnD1xn/TfqqTSGmwlVReWQMiTwmHkTRDEUVfKmOmDdVWlf2++MYRgudX5BN
IXkb/EY/WBZEjuJomOdqcIymdS7qWIsR34NJYm1CRQa1MGnUxARFR+R/AwixfYik1OSGxCwc4Zc7
XflLvo4jiadTstMI6eCu4ceNiXP/0GZBJ4yvwnH7DYbsqaP4XHIwTR8nlUZGnDvfj1hLNFTqAuUa
3LJPdEcXhDWc9ghEPwQxDL4z4lxkNBDWgY6mxRLwzaCX86x9PEnflyAQlwEfuE5/z/Pkguoch4nn
x1HR0Df6w3wSDKtkPce9VlrsCyrmir+SUkyVbjjzFuvfIB5Hffi9a1zmTqcXR/FqEP+Mt9M1KGoa
EnQh1S3ALlo2eMLu9xGCIkTrb9q2anGTY+kD1JGzkjt0skz8E+xH5pmXaFon3wtvhKskroewPxgw
rXbydPSHi/+4H3pHGCOJt4DfEusbAAR7+QZdGfT5LKZfWssKQPKCDkHMIMT8oercANjoKguHqgAj
KNd2Ro8KSVKyAbgcjbHpWLGkA1FbdXcJ45oQwB6sUf8ioNDyw9LMmw2iXhz6Gg79srf88DcN5JS4
3Z0vBji7W9ZqwTZUfzSDfqEE3PiXmr6ayCrGWXadLuqXdt45gfRsI1bPgwIIIgADMx69kYIUzdSn
f5SYNRfYM4j0d9WnnbZ9ngDPeog7gMvLs3xoLfq6xG8woQCIuCIEcyN57MUtgEUhbxanhSt374i1
1/3WciXCLwh78I1cT+7DU7IjN5xdOGj5jshb0ZsJkRbpkPM359FLiDOwNgLOswRBAjsAXDt6d3+H
dCeqVZEgbSqGqdWBFkG5snivyxccK93+El8rZpO2K8vxhkezXYsPAO8vffVgQTIU1OsaW/KYprSa
KXXQqseO6w4LjC8E/2iwglAqdD9ZOaDnH1gqTxhHxUMw8kLON++qO/l4Iux9oD1KO+Uc1mZSeJci
kHTi1W6R3r6A+yQJf8T9a87kQUiLcw1ZsuYZbsF5/s9DK0p7cndzDo8cM3pZsmh3sZhY2YF0+YXy
I/ynIyUCBbNJyRMjagLUpxCmEG1Qd1J8vpcnCRcl8yabcBMK7aNfzMCJb8KZyDFgePlBekV0AOJt
APYmCzKwJNRT/ReAcZwLIfOLUEEtDwrYvgB3ZZvG8q3TDx4ejfwkMVNuANT70HhJQtMiGb8B7zEE
mIEwQaQQo4MiKKMY6ujItqHZf8LxkXyzeF0aJdr0Pi2aEduQzAYDNGc1thk4mrjajf7mbad8sQ4N
oinjk39NuUkMVOjoefsOxbByHXGvos0QyBIV11frNiX6oHsOmCYArJR+e7S6gZOLNDDTjmzlkiz2
UqkXwSwPgJi0jxcujfbGgkZnAEKZEpmZvBcDtmEu21Aq90DsfcoiWuUO6xIbz1TGuwVDle9u8MJj
HvDTwQd+GOKvI/KILN4nIAwYeeHRqwBfRBGDKBWcokf0WfPQkvC6/Pstd9CtkfQhjJQ2WSfl6Uj/
Mo8Nv6AsEBEjdC3wd0HdL6Dne7sWivnYF2RPm2SmVW2cgxK42ctKUv6uIhbg0CdkJs0PMnm/GA8M
56zfF/AbbG4fpxB70v6mpiyMOeog4Ep+763Jgw+JiH4HH05hiBupJt5vP8vvnCoO7JKdqqm2hhvm
wFP+sGBnAp5nWokUInknKW1AHFSj2iJcVciam+bFAvNh2PAT+BNxKPXQDFJY/d8cUl9ZZkp+teVG
NO11InFrhQtzfED/+dWwjRA/YlrxAQKbjopwCiPkEJrIgjpFhnKJc1H146eX8Xu6EqCkpeyGCkUg
SlhOD9RccDsowTR9xR5EmgP9jQpZNKPOsOLIPdq9JXu/saJz+5VPWa1YgQl5BKPD59GRrQag8qVo
fBrzO8zUSJ60mJd1+zsHr2pA5zk54ObynpBX5K80yAYA2vGE/HNAaogwNyeHKp5APRncXa/UoXST
l2YKpGiaHCgkUkOiN3bMR6jCK0hWYhEny2YJZq0iclqSw+o9mA4Pmj3Vw7Vv5lNbSNxSV4kFUSZo
+UMYpL6L66DsKlGhaJ2gJSCigNsIpRG5h5xsQAeq9Up64updpVipCHFgWAnqx6c4YCwbAC1HMERg
AnLvEJcTvgI9bQ6PoFGS4CqA6m15kPpdg8l3tFEo98nmBLQEO0ObrHXMngUtQ4btAcpYGvva1FVb
2yU4TOknE7wJ4fnfNajRV/QaVIAftK/0Gq3l7SJLXjpVJzwaTYO13PgburNaHbW01eKqZfTitjf0
OINXpcY2e/9Ibenov6fFQ/Mr5xYBxkSDgaySSEpkoplitPTWpnmR28W8AkGFTlxksY2YVtXwV6+l
A1Vn2UYBntf0i+Vh+MqRMUPJJmNEIVXVfRFgn+SqZCTV40OTJUeTyl7KYn7ylZ1v04JWXA8Oi1a0
rjyGQt9KVcP/b3m9UCbkGtVdOSB8Hac8m0jzfh+zgFA/yTm3YiYVoi9FBuxbx2HtOQi8BmwyJlJ5
D/FXRAdj1V8wn/WD/Ix8SZC5l1uTo1kpKctK6etkJYRhpWdCUAHytbWNpHCAalQgqN0on6naingL
cMBkCAUNL9Yo0XtYGLr0zsNFUDblv6SzAC8ar0pDs8gSeEs4HDcAB4LDvA5YUDb2AoQ3eRStzfpg
BWd0wfsVzor35cHIecJlYozVCgqMOlHMk8pw/vPqNeP6OJ02fsuCll2np2n13DoAaDJbdfReyAZT
17+1KFBiHvt/7d/8jie/FOJkv992cvShW7adWZKwdiv/WbY/bZHt5pFHOvIbmQSldHBvnW8Hsp7I
ygJ8y0dWZ9VkRsoV0tV3Ipk47Lnpm30xIdXASWso9b4aI6IGP64gV1NGA/Uq6yx7rXcKm05XBLgm
3Kqbsw1lrgvLXIXG8HF0n2VCNAMlhN/oYJiMkEwhgdoq9nuEHcvpkjD9ZU8xrVe6gEqwMCWFcyNA
orYBAIvJjXiAUO3CDWl/GA9w9bx2C9Mo60d1ATYN/5QiKRz0C6lPrc0C5x+Sgl9JCoKPac2WhIxK
A+wiAnZcWBroFdgc/lZJGHKNOSEMclfxDdpdF2Mt+V3s7crM6VckEU98E9ojQkrjEPwzWkI0McBl
zLQjrLCMPba525qGSnDL3lPmEFNAqROxL0FC41iQHkzBjdGrUIvDktB6IB+as+OQXi0TQ74Tc2jr
rPKLBHgMSXFSBQMc1XwpgIzWxRPvwsbNBXEQFFFuzYOwQxyFhD1H2pge596uGb87KHlMxOSsf6uV
Rem3+rTXQ0CiNL7fJDTGBfVRC3nQKvQNMDqpYSxl/OpudVShf2SxnZ1XT+DzzzDzMmgcYuIbCFc8
cvWMB4Zo/ZP+7MNXTrCvkzGzyE4VfjF5+olyaf95yaeB4d4eEOwlNWLkRHFxPvQ4hne3uvx4Rta6
TGA9L4+YOo1ZTXGA76N5YiR1XOzk6NYXz9Tb1UISu11zsY+2YBbJ6EyBaNLBp8NJ9uoVF7B22ITZ
PrfLHYtuKuAnpxRs1fI7rxKr+EmhuI4ApNwkeVe17msGnpRGNo1hrWv2t7jSpz+DxufFw8g72omh
fv/X1ljTrKCuPKEbFm1XJBC17lSWcnK0KMkRwj+XldJq+oRlo3Cj6KCufjnNoXw1Ce0UbX+Fvqn0
WHkoGl+DRgjCt6FT2XKLsCAWcWAproYnzDSdROA/K2Z8a1Y3hjwuI9T5t78QgaoOiiZOaXrkJrYP
pJDKzmu4zlq3YXNRAvd8dpreC3RIuPs2TzGtFouxK2dDRbc0T+zxOnpiYHCMZRdlVGVI9VqjW17K
niLIxiNiByYIwR5NN6oYWCcCI4mu5LpHBN/EjwxeHHesaRFYMnBHcvPlJ2I1oRkXBR+px8j+aAjI
wUU9iAaCCsgUSFAdx1ymPw+Mk+mXKNSpOFTkB2BkICyqrjWqf0u3Qs2kH0Q1ev/OTeK3RQ6ecJfV
Qgf6rdh1gaclU8BJBcQM3frLvwW4Gw3SUhiD1QgfXmlsXOJNrp3DechZvVLSGjGNR1c/VFOUEVl/
sZrYbdHu+oNexcc7x+kPDWB1pNpEqV4PzEhSB2+GUEGeNijmQkYNCLgVM15bt96G0Jn2q63F1Se9
i/rGosJr/dNX6yTxmbvEbw9n1zHynjg0+010RQ32rrml1eDQKdv1SLyrYsiW2aXC64Vaum3se158
0JonJhqJY8yowiptp6hKZYEjkDyOSL77kRR30oH4YlnRamK2DqSRUeWgtfYqjZ2niZ08Xeyc+grK
ua7hq61uM7vEojSUJmL7JfPYCOexKP7nBd1GqcX09u00ZsEAEpCGr+gVpaHZrdPTodYHCZZD+E7x
ZrLP/Ofd3pALaR3HB5LCO7gWOKlZ8ABZ/G7Vh83xGswawLvs7ZYfldar5G47vPnCluHCAFm/BC/W
nq19hnJGX4Wt+25NHyySjEY2YaIUKuAiq3lOUYyVwJKCSuj8TJMRCXOrV8EN8DgBmsi4aUpzQJN2
1jCGyNHPlKXXINdA1qBuYM1K3VL38COOvW7LOZz7d1qbo2aL8EM9ahCb/Zc/qJFhWAf5Db/CMtVg
1Q0ThU/s5sKlwhE7iCUvX0+WRDVRddl6zcoIq0g09xzLNH+8OR9FjkJd1SUykfHNMsf3vp5vYRo0
DZIYurNqIqlPyG1QRyV1P9KzLNh+JHO3JSGCIWQMqCExqRF2qFfn8E5difPQWShckBm4doQ3wNm6
tI4j5fEkA0whI+1Wmv5l2xH1cGc5zRmzRvpThn0L5da+aBWiE9XgwgphTph1dCmOFzIiJ67yrvP+
K4iwZD/k8cqz3GHYCz/e7JAWaxkd/YSbfZhahLb3/E/0f7X2Eg0IB5uPS/dWK0Eh0IXNFtNWOr1c
dx06UdrTh6KrG0D5hLlYVG44NcJT8HD909t/TUuD7dAqBVUCl5pEX2qMnUUa1TLI9RgQ5EjuqCAp
e0YP5d9K/Aq1HipRVGy3cP9b827kV2Fn8mKkMVBklzT1aBbI+qM0HOqjsml3Lp68wA/PskmLQnNT
012mRR6mXFcBWEA/EaMDiwyEwX+D0n9C3cD7L/xs0fxkXZVqkeMH0iofWbxLTEID4CkkDFTcFBOV
glKg9q57RHL0NboJs3ckzbrSUH6BVsIXA6iIF3QxpWdyxuAVm+EbvpXIn5Ahl2HX1qSWLsUD7VBj
SMMkHwe8k5sstGowWhWobBXEu0mdCCzPysTFVY9WuYnCmmhbqAOoYpJcqSm/YnmSjOAm8wAzQagb
iqSqRnRXt9ptDC/uhxZjBVlV+mDpz8vbIx0kkYqnu0ZWAG0qjkTXtshPXgkMCDY4thcOoPIT2kCK
Rs+xAP0STOKA+1KeubBiXsbyJaXKpCNVLlJZQ4EhGG+y21rnxEOTIBKSSFHx2If7kH6QzdbNcGog
T8krvn4hFrvNxUFCVOJc6uu5AuQKXsFhLAdXX1F8EU7vUNH3xZbulA6B9tXOB3bzdXwcqn2ADo61
vy9Yjl5xYKizqlpT+JkU/6hP69SuJK7UDVQnqj1qb+iGf7OC4g4oa/mYqkWDnOcGi6e8cT330M27
er00VkG3YV+XObQaiG2RaxGqNQJiI8NLsYc6xjlrVX3z6EETrEw5LZWVASORNOUoUhLGOmrUjRyJ
VqglaePWMW6OgeUgwdgJd/6VHkwVcgZmw83aWnNE3lW6SJTxlPJjyqGQATq71DwcgbUz1xie4aKa
YAr0B2KUKwthhRYfnYfgGYwv5S2KzI7+vyPLo01yS/q/Mj7kCElGKdOi71IWECciZ+VTPiDhIfQE
fA5OiKiJN3La+pIjuThz6IRcgmpfqw+lUVobKB0lWNIZOI6QylwjLo/E33vUDmjKCVwYQFmjc6Py
XA9LHF6xUX3AcyNKCbSqE678+yYOhqMk/8JyRv6EGiIEM7fSIKOifEoTtEUKwCz1t9NKp06RgyZW
HHCeUEu5cGq6lFHdTam6CjEkMAZkO3M2Xwq6J3Zi1a4Droqz1tsRiFIHb7XKog2Sd1WuyqDpUnHG
SsTplIWG2nQoEqtALPS9cnTcHwEGCRUFRSbzc7B3iUE2s01CaJecF9yd4DFVezbl/4q7pkrwy4Yy
RNSpveooc+ZEBEzF10+xP6UMA5KBXDBA+3xYCORAxSAfIIKtFLdSw1vJKwWheqUptVBbjZEgbsWt
53pyE+lYJ1xWL4bBAWxbZb+YAFgNKsqz8+TAxapGh/AO/OzOu0owimF4YHTxosgnqm2TQItAYHPA
Fc9CINNJaN7KKGHa5sF+kxRDCc03Uvf1ffs+QW3uNtbhnrzB5PLbPDh30N2D8sadd8+drDEDJtHZ
WcHuYO9r0J2ux6/sjXaFb6Dx2z3El3nEq+3Rf5ai0rt16ZmIAM1bDYwZEJzkUAclnrXn8b7csp72
9oxOwZM0APCmY6+JK16NLXiYVHqidFZZ7YM7INkdSrtNomDLTdewb5/hPRTn8g1sX4ODc2E86MR+
xJUTiFrwY5GDzn3B5nbOLeHhG4EZGPkmiDXIZM+c7nIi3s5jgztK+VPktmMi7K0K5mf6RdFXg84x
yifMe1SDhPs40LEP+n7e2hAKMtsj0K0u1CR2uJ8mfVnNUsvqCf+uUa4J/C/El05AoeklENYuAiWh
5rDqeQxmO09yFoIMKDEhIFL0T1QiFFeXxGoxqQATsWkyaWOMRqcZcE7/Tu45g24igNUNckNBcShD
edBW9kr9zTX/oelX/sreIRRE9gl55elZQ/FUPvbDPaOk8/OA1VIj97ILS9/QJ6Idj0Ncx31+gZ2R
pdVjPRKBAoRtdIPlSKGbSrXmTZNjkr6PZkytX14+4cVtJ3e+ClAvjnc1KvYtEMbdq/iXGSS8lIsk
m6ppJLjY3GvacuO3i2qn2hGGce3X3CqaJyTJG27dqcDAE89frwUj0ta04ePR1Rl33AjPbYUEZmhi
ysA6Z+2svQHgmeg3NVwTosIO9VQcDrf8pS9o2B++aDOdA/HCaJFp10OHJeSN8j1KLetmF3P6Q99q
vaOf9ZvTSjXCHak2QRAwIwJFYXR4yP+XcVpjetQJkuy4LWkRXZSMhpS1fNNNernqRizguu6OIMwa
8LKFxONAL8Y5F6MCkBc2CeN8Dz1K7BVtz9jwxM0Wi7pAulttkSFEfxCf8zaeX8GXl9tGe+PWGYfu
YQNQw+Bno31HaQM6qGbJ3t3m9KcMmLQIq2cI6togI5OxFnZE6JH7dD+W2yeC+5xsw6dXG8lfvnPx
k7PzHpydm3cic1HoLxp9o391rW+lYI+kggnH7ToSBc1N64TuaVD2S2SLikfm1PGlLHvyC2dTmYyz
U+6wK3b3GR6X2rEe87H8x9vaaSDnEJjf8/HNs9RvV66llLx+qXnlWGvgqrIUguCT+yW7QObB3Xeu
o1v/4D1/P+NycIQcAozyCsG80Xu2T1eYGWXLq5jOs72tOaXe++RUieRpOLzxzrASS61jRE9Cr2R6
76ubW7y9W5tUybsZ/XqTmsWng0hH5SaNzuhAZSalWeS2Sw+pvBg42HI4gVmzG2fX6lFxPJENLXWy
dg1hrY7FIv1ELsF0DHR7wdFjO9emM0/dumHvKL/uvUept4VgdR+XhwZhKaJYGFwG67WVDeYH+wmr
2Awyv2y1dmXHrKAdkXafoNQ3rcr4ElreuXODqgilGOYxJKfdaF8aHJM5cgUr4EAWWRK/+vthRX+2
Nv0ajvpnVmZ+UzVoP55BA4gbODkCyU/JJmApDYBJsqxZHnbvMix1HjDMf293r/57Z81bA0peQ3kz
fzFjzMhzcGOq3gKYbyRk3NvJMb/OU7yFsdlbj6uDakfzg+TvCw9BSBpgKx8MSnz35KjEOCqDAS6h
XDgSMGTsyR9dbJVSB4MDkjzMd0zxeVrulbvbyXP2nm1+TnGpRmnu6qXYayYyBf7D+DI+fD/H2fDS
Lyc1Up61mFacKCRvZptZNjz1z0M9b5fbZfZV/8l+N1+l2fPnznYYoF+5711px/kKBTO9RMb4+t1c
vFdPRtM4PPSr0933Z3FaHVa71W1xW6xX5tdxcZzmNuocZO2dkHXlVqmjUjMUFuy86Yg/nGIba6DC
DmDDmlA7TM+A7nRyrOCVXLpVs3XpXobPHf2wus27swZCnZhtPR5JPdD28q1A6PU39uM/eyITnOGW
Zu4VmmQViqN4fwbCEx9a60EMgE5+6R0Hl9F8Cfrstm9dSeDRDgy/ioaYRlfHJlOc+hllvuq6lQW1
zrF9hOwlam+ae/IUH6NKG80rgLvSdTGRZNHCVAb3W5810Z14/JQQlKihe9J5xvdwG2xhs1/DbWfT
wYcAN5SOssltIgGFfWffucfHDioM7uHL9J44c1pljDBjQNV5ZtZgk9PkhSUcNAZmT0vljkOUSZcc
TEbZds0BazOdNPxEm5zxeZ6cJ/qi3WgzSHtbHvNuJfpEr4xB8vRuf7c/0dDkvZMxlY0PPlMaG+UN
YgkbKFoylYE0Ki/6gfV8TWA+k5bqlXtaoveLOiNdkqwZ4/x2yBcl1TvUBliFzYuvhBzpLcIneQCS
d0fq868eqWuUni9oQd87afsSvZNz9z6G7zDcdOc9q1fvNTt1fHWzl9+A4MEqLbKj0lvrUbPf7M+7
W1pWbqG3bthKyaZziKtAHxWfyEfQJu9gW2+t8cQNPzOSxr61tWaNv08leFdZXsYnBzgX3Cn1C6U3
IVpjmnSqnHAhpkr0sQwmWy/tV6bX8Z0o8DyURmyNtlHD99rW/NFhVxaf6Wn1mDbzO2T2iBRUKFaB
txJIWvyMLLhg7ioPmyS/hGG9wDM/cI9hxkJ1VRrvBFEXHyJrHS92s+LjrbzXPnbog+sxuPlItJit
Z8muo9fR3nkWOTkqrHh65nB+CkQBhL0QGUG5fcdbJ0nnnL+flEp3vceKVZJ3S2TasHe7Vgrs3HlW
7MxyzWs7e9rpAul8y67volKlVSb2bwSlqjsniUA5pGYfUb4JMsO7wPQ0A3Pu8NPEwm24U+id2yT3
Ksfg1nRO1P2+kVOZlWeX8AgKCVqff9u1OPAPBcRojc5E9EAFzj90T1uvckHrAuYieM7ufFG/uMdo
Hx2j2sk2DESTncpPBggC7x+CiBEcI5Zxq+YfCeSnxzHnb946NSpxV/vzDIy2eWtxgnPKGqN723w7
p3LrbobDGyGQXa625qMtAc/W/hhM/Eq71jmZvUvNlsfeW5+85k+1X93YWcM5ohLVLNnH7sWvTStB
tqETMIyCars6rU5fmd+4gooWEkkStiTZjj2BmJTIA44xMSev0XVwHxwOLY1smroNj8PKNP3+TC9j
pJpYT8Zbq0VIzoyifZjXnJLs0t5pJ5Yh18KXVPhTNRYHMfC18QSRZq2dh+IHPNp1ZkdtUOuQEfbB
aWStxvg0u3qlxOpqKsy7p/CSm9UqMA0cWtzaRv+Wu8mFDyZ7SZD50/DLAHTLnoHdQualhOkqabiZ
iGxsoL2LRQ0pVPR5M4U6/2GT7yWCWeFy4LpZyyImU3wLhQhsKoO/5GZT8+tusgwpICWR0cRW7dsX
gCey0GuSLtGJxa033zhl077NT+37yQqe5Ks2zDoBQeRLsoPJI8IltrMgtcsgL7Z/xwAsuXf1TEzl
dLlpLUEw78BtPKK7h/YSXPSba3UVeAviTtTf9M90RAJ5GekEqP3QEGkOpVUnAz8Yfqyn63UJFZ1v
BsgKnUis4KE4tcjs3onGSW/zLYA+m3ZPvr8fwkltS413Ha6ZtzK6Vb9CYAh7ejBFmgCRnBnLeSVS
SKFQRbmJ5z9ZAi7YbItn4e56Wvk2Qcmv83zr3IcM8MeK1ZXPO4eRWH1CbLM+Ce1BOKZa6oliLSbJ
PeVqpLe2shmsFO0styMSGZPDLetnsL1cMNSgcIr8kRoBK2TWnsWVVsaBGnxvE7CKPglkar6xFHn7
EErgiEv3U/YkE4Q4AKttwSZ/zoGzNUmztjRoZSGVNTqzTkL3D9N4+26lcbmrrZpYsP4VwxRnoPLG
iyNej40va/QZVJMHsdftDblRVYwK4gEEYyzdk81kO/nwXhqe4g8xlTjlB4QfKmCKJHlQ+dNSq9Dh
GVchqlPHzGNmIW6l/CCNC3S50ZIxPbwLb875Vsls7DvZT/ajKyNsedmp8ICn7v13VaTceuGxmSjC
e9gH2nze4VsWnoqGScnfBLprotw+w3eIhkZbKhHVcXn06Eui6ZMcCFuEWef77Q63DJUSQS6V5SNh
0t0xuwWWm39hEKA/vKYvPHLYA9qqix0Cn/AFeEiHGxSXSCk5eKjQzav/O0aFtQqlmM6zRn7HqxFk
i1OoDMohrEQKcpWG0ikVmTwjrI8eclcpxuTRdaV/9RSnFqumVs4nm3J8d2gBCMbk7kXTRa2P2SzM
qI4pgwSJXQSOSjdEkRtEOBT/iJDVvoJM1yXENF3ZcxEGFmtyEezlAR2B23wqt0zqGdLByKJ5u0kB
ocTiYgV7XLzn7/P3TA9ffqwH56h43LuVRNsnySKDPGi73sZZ7B77x/6+rxFdRPDMR/++RGQiFq3x
EJeSCroWitAbfoyrnJQScmeosy53jKxKfsEu8SmUZMY1vpJJm2wHj8l+sB9cR/eRxD0eHcurkomR
UNHJ+6zIvKCahHxYRspxOziN9oPj4NRDT4O7L28WiTb3gsbEydO6ZrSzpNw+J2n3iNzBNpHAWg0m
/hyJKCRP2O7IOTXgC1cQ66/ZYLHa1LDbDbTURDW/sSn5k0GeJPnjvQMI2aXw7JfzoFeM9H1UpAok
dX2wPbyZB+NKI+7V1kpyIL9zI1Vgkj9A66dXH3069fjZmwfoFqTxLXoxGsrDtVvfkp455SmaOR6e
ZI/Br3VfoshshiDNepvhZoiHt1IpWAZeuc4HlUTN0+3HplxFuQV/RhmRSnSNtdhouZF6k2aQZuaJ
ZBa+/Xr5WZnBPrJ3hr2PHkmVQdA+RrBCUYuz2ll0JzNGfixuRFxnPL4rz+vebkTOZ7DDdpUiy9sH
lmfGHw2L/qV76qYY0G65vY10ycvtTbQ7wtvmUhE0EiSSC5jiL6AQ4zGLR1mnFGWdd3zkZl9Gn8ll
xIJ4uLm1v/RL+64rxcZnpdBWsEqeEEoQ45I+WYOCtBQMuK9pV1t5uv0uT43pbYx0GMSRQrdBei8V
ViBF6sU43eFWXsaf6Ws6/1IElS3OCyWWResyCIlfyKrIoz5Pmy7e8KC6JU2fLcjppqvzojoQRL6Y
3EVGqpm8iQQvNEj4uf1lf+Vlefn423TkLF9jmUkNSzOWsIyyH0TLiHMYwYeM7RGWN7mR6OE/vqWY
QnLy2iuzyDCMNd4f/gnVOUl5lINNtIkYrO07j0ZYBfDOyGU8J/iKxT+LdmGNntVp9ho9HlyfbqmX
dhmqXP3MJ2HTyiLQA4zobXvNYTUmNSTQNFuKGXNwzoxysVfWyJaQvtRCpdVcC+ILv0YpwELnRKuU
tWz4pb70Mx7ubTetp7H5e7r306a//7iEemf0KKNKmZLU9rcxO7GmVvuHfdBYVlDeuNuNvX09+lSl
UyxjpfUoO8en9+EuIeO5jqwwBedgUSnJwZh5IUM9KFQeIkwI3hAxL2tbxbXqVNX8iy9t+2MODqjS
AOPun1GWPQDkN10jfzxGRv7qzG8F7ZfILSFXIMrbhpmrkE8JP/lNZSy4Hs/eu1vbUWgnui2WJkok
VDZ6D7wDoGX8j2ZLqU8RYCnCPA5LffiwEeWhmAK/YlWCdEFsQ4WI8MYFi8K/tIUlb6/gXrD6G1mA
QfyQcX63qm+7grYXo4iSwN9hQ7WfUj/kQhPb8N2k5knvpZE1ZLABDD4jHACua96dpaRZIVbUvMNk
3m8Mj6cv6+1eQbRend2nRWzR5HJTTTyDunjaJmSOSrfsmwnl0GQHkrI+dx9kue5/lW1c76sJ6576
HjButme+8dffZdDUeuxnGbkyi5q+UK0CKalb6w064Me5jQqK4jm0gA3sR6rFX36uNa9MmHMbPDbO
frQe7Ee0lxhYkUgXczrsFFV91fXP8TyRNu8+RpsXoCBdh/5VG/ccVQEQmPv1SBCGGlXpplfDGzqS
AVPwnIL3Zej0SrYp1wyLq+qANiMko8Dye1riycoprsfmaDO9fxW/ujnn+Bib/Ur3CaKzD660ayVz
NlU5TwSw4Mge3pOl1a2BZRLQSgQM4aaAUzxa18mB7mjChNcISCpOjXZUu39NGF70snp05xP1aKAM
WvMWUmaW7oEKkZAAsDxKaZD2QOrtMCvjjbNqLtHDpU6AmjesZHki8EZ4VoqJHEmalJ/kn9NEJ1kk
oAUzfniqEW/CzHvD1gGHxe2+OeDHvAcXc0cXjsY9B3C+7WN8j3YZMN89VeZ5cozXHTWi0UmpIq7u
Mn/MzGbaajBeIase7DsAK5pLEG3OTj9iZTRbkLaBUQhYB/WTO25RkBZspOpdAY6AcZqIjqKCdE6P
UVk5L0nIsUJUgrSFimPKah+JNaR/8RrISSqS/uQ5KVsTDkNh+QC2EI5WJe5jPibe3JvL3+VPI+SY
AsQ1fIFM1DO3Sr38AfS6uE0MTG7UfiRIwkFYDEAVSjA3oR80nFK8ha9kATA2E4PZ0xyqoH0Mr2Rd
yVdRKvwDxtRcPid0kZkcH/YnPhzBjZxH2t6TY+8RNhiIDe8BTuVG468sfICgMehToUn0AnegrWj1
g2h0nVFugHzRtqV6XlTTNdputJUWPA8MdU7TEUQx4wpTiIfhq1p6AfGQVLYISPNIeJuqc4CsdMQ9
FDlJ2xM88aP7CSEm2Edq5sqhqUCojWyuBHAZRqqkKqMlZD3VkUB1hQZ3QCEWSxtOpIo/0/uS5AJA
jUTbvv2hZgIfn7wrn1NZxAy5eSgyYThdFZRfBGwEkjKl7npc/7K+Hov512H1P6LOdEtRtmnWR+Ra
igL6F3ECnGf/uEqrCxwQBxzw6L8r4Hn3bkq7utpygHvIjIyI/Oy+HLd/MrEW4iWSvrCqnHQCgT3B
2+bq1GJ92T1rYo6sQZWb2PEmdHmxRQvA/t6W1qg48B/Ir/SrfaGFIOTPzNNg3vY/+xPlETgdr7YW
J117ndisqRNOKgWpmKWtWR6/US+lVBTUipQX7xTcTi1rOgruh9gfb8gsGYyh86gknwV9e4JrdhyJ
ZZKTRRtDdXsS4QzeFIsEdPixNYZGOTTG0rqlzE54Hedm+eyaN9fa3F2js90UNBODte7O25CdmaoO
KWstZv4LTeoqRCH+8b/5KSZrIuKPSEwi5Bmophvt897uvsGaiyPrC+ADCCFp0KwrZp74f6uN/Ppz
0k24fIcO1ZVqj78bkDejTuhKjKtwCW9sbI/CEfloswy+lSt+qdxcMBCT/+sDe1cMh3OzYVQHGJYq
wH76XLiJNZBqQcvQ4a/UNTFU7sbE1diwdgqTY2NiB+XBd/gdhov65rs//FRXFptB6If+1mPJ2SIk
/wSlVfQb/Zb2xt/l9V/Luixz+GoMG3TYHtbHyaIK/2ZqD2Exps/mAdINF3i7qW/uq/tKT/3dJ7b7
3V+CGPoXM+8MZeYe0G8c6tkY46p+nS3HpLoTLy1yA+zlPqPTsVmemLPE11HtiY0lnSME5b452g5o
8dLf8i97Vp3V59eVtSnBjcDnmJ0cK3pY7aaT0JLbHOmIl5/1Kb/durcuLxSxi9LaIufAXYPk1nyx
zsGUD7vXWUjOB0a79V64gFfcbKDFr87KLCaSOqiL4vZusS5ByzkHJf/hPenHBLlKxEutj1qXRdPX
xLgywm4t7Z13lrQrHtLayLQwahcrTYulqcHfIhMZPFHN0+ojNjAqqLyQLLIl7QDgkOoWsn4X25G0
NCoko2ejzBCj4v8c2vdHc5u0092LMsQphyi0R+kQo9Kk8GqM8CQE8Uctw3KUM+9EQ3y3jI7FXPjs
t5tj71DPybUVxsdnWGYwldpQwt14d9pJBHPsNIj9dZMURqaA4spVevejU1wws1dGzOHHy9PSnn1G
73HCepHwEilSL3W3UaUw4uxhZN4vj00cew+LE5ON3n6c63o+JrQzsudv++HgAk9RZ0hsxXtP4kmb
efeGLRd7ZtekZWx+lliVr73G0ISwRcsw5rDW9hrnFYsERkfvMDgM8sFrdY5Gvh5pVVIfMsy92bM0
yxValXDwq8xzD78+/AFlsLh5K/sMp8d5NC/NahOdB4YSpeaB0a/1Ld4yRDGOK60hUzYgwf3aitTp
S5YROi69E29BfY70v1Vs50W1FLGzni9Zj1ytJPVcqUsIsSFG9K/uvb39SSinWrxCdWgxacT6Evns
2qNrOB0tK0HcjYEo7CVReF5AQ54CmsxAszqQm3+kUZVOtuBQqnumqHJSlX39l18aaLQIa30RwCmc
x2AWyjY8hu6WZeD0wPX+OHrRpqzuXUbJ5DqqBjdEiv8bm4A1wDfQ2lgPISZyhU7d0H/Rx5Ey2owe
o/PSMtlUSPleu9M/a32Yh3Nzopog+xhwIhgYRgAiUhU5gPFrN8UvotI0atDztKEDOCZPFCnOayfN
C/hk96c5dVYRh1O/wahGRLJs5HwkUQ9wIUALwRfTU6RN8Ra18yAaEvVRhWWi6sGHBjJUEyBCiiMq
zZG+r/KzI4qxz8hA1Oz9Ji1EjlLl6LJIXykVQkGNPEKC1aHYTTT+5Kf8VxoqWFJ7cBGuz/AYxTDX
uocIR8IIfWtgJckAPTNMCaLU+bMxPA1KwxSn9r2umVw9FNlqOaigf7ZgNZ7R9p04VBbTQURa/8Uj
jk8PFUKHOBOX7j3EvcfoKcCFsEKGvS6KVymrg666TECEpWK0gCBVOGuurRF3T4R+gH6RB7mjeaGf
0DwSRy/WIPHZMQIGiv104WxTtrIHh/52Vp1UJpVBNiLa7xLtcwhmk4myDmghXE+gcQCaLhevcyS3
VcMJljPsSKTH1jjU0xF1D8ojBkCQgafC1gJt1vHNwT3hVoL7bU+Q/akWlB7tOqBW8AjiygibeLCR
N06xwsTeq7R1xLL1TamggcGfUK/9v9kEeQwaUylQ3j9Sk0stXqjGKwGdG2anyXVG6LfQLZnEk6J5
rOrCp+7r99Mzfipcj2pw8sv9d/+CuBgqI+dUV0MEuZza0o8WpY0OiiwZ8K41hTSzeq5q0+/44tdZ
jqVSVJqt2wdQSeJNbNUYr0X+fFUjQa9YyO++9Wv8ln6MX+s3nNuTlMpbugTbWlIc5/oe4M69iBOr
45ursmGjr9vrj3rvR3fp35JzGJh9u5+ACWKc7916Jmc27MEsfAHmv9ui7wD++6rYa4YqRYtXD0LQ
bH//S0FX7n/FZ4gW33GyMmYdXLbXxx2FWPYYSmL24PYCt2FqcxhMXvWJ0KiisZN7Yze/bZshJam3
wz1SOGPCMfiOav03kWODfZ72n2QV3319Ux5n4xcr1LC2qW3SfbpP/m6ZUzOphzlmw7katKRjpgTR
KGV1Ok2SwXl0G7wgVpcde6tWPfMqhS4LnfBxtMK5HKvCp1+C/4DWU4eMbmuTykhvIfbZjHR84Huy
pyPA9Kx+kjl11nbl2ncoKM9mIygFZayiRo2Z3ro9+46yyXv8nX5GZazpcdrsYeePm24DFxaFZ0/k
pFH/Aa5pz07L6uw7JbxUcHwlv8zvozusXgvzT3ZHeMajyjr6F/37Hl2D3hLL0uxSovmDE4FkVaBV
H2GH0hA16zQIyVMcT47OCzIJapf8a/t1jAyANep817euoFQdn6pTZhnTTbuxjjNU5f53WCE4lg5A
EYoyfAkNvoR/uWyDnJpD2lF/8SeR5Rty0bFV98U9Atb6F3mYs45l0lr2gbrYLA9DqDUHHGR23MmJ
ptTTmcDSGnGs/C4libUmjILvbxS2ntdmBaoPcPjg165StZZG62MHOAlbmZu+neO7yeepUfat+OEu
fTqlJ4qohCT7Qv5WhwJe5LYPNDC4AfZvfSCvI15K23W6TJf1dTKXQxFthqk6YqmOUkACJOkKJLhS
RiKRsNqhF08ljYGCNGXxlrwzwajV2cMG1rPzeLI2YMRwqw2Q5XIDWiG2EXmpTA5MdkPgcW8rYrrh
q4wQuFumDQAIILCiAb4nNUkJiwUpVudY0/zg1kJwn9slK7RHhbzGq5aoVxGGhPRKTtVxOh581CW0
VyblQCiHpEoBkEKgxFN6WsH1It8f2L8JGglHh5tftTG2JmCUD5+7L3BRV6Mx3oG5j0yiOOG4GDUP
8cbE/z/ngxUmxQ9fsmglf7fuYanRxPf8qlJC6ab58bZphaiTFb6LoCVtmtJ6HYw96F9PL+H38sdX
e6XgAJjuS0+tYZiNq0wG5Qnhz3eFacTkOEoGNN2mb5VY3DhSsbQ++s9+7JFbdZCl9f5/T+hXnl+L
binZhS6eLl0DzatwCkWIcevJRVfhUDGzxADounAmQ1Yhd4EMtYSiPzlVKEctMk6T8XlbSnBdxKxp
uwjt6n1zWGA8KTu2TSSl3T0ku59cfg8+K49XNRC/HGcW2SaRLBmDnBgKWwO5dR3xBpEATdIRG8sM
NWuTv0rdO3TjbqN96loLQaV220IZUNyAfDbpzFztlHwqSACXc8GYtBwBzoGZKVZW6Gn1TVj3tDPr
RlohDMSYxU00vTLQ2neYdcg1M5YOHkP6I3hR7/JDGKJgMg2k/JGqCF8LRs+HE6yd8UCTY+FqUiLV
eSTLBJ8M4R3QpIlMZmpPrXF9TIujQTJQ6pRTp+hgYPzDxoKJ96CqUtT1tz1rzYYAJx/DP8ILjBx4
8cpemChLG09pD5VVbseloVYjSaHAMUdqpa5BbyNssIkwFU+zUvFmCG/5CJKf6oOxMrAqxn6duMVr
dNNcoSn0UOuY8nYJD9XqXqHrbVxxkrG6Nqsjcy4VZh/X33nlEX4wvqJvkHFKmdrF4rxEX6PYV4c3
pCi5QnU6akMUBkiTcdVyCW1ceHMRoQqMoZNfk9AW2AeQWzJfySJgFaH6SCMIFibNyKT5KeKtKggC
fRVjBxU3LHJCeWIBrI9cYGuCgvwZ2hivArbmsPYEsvpEdkJSG+uRUJBbuxnq7w3Mxxb+MIJOqm2G
GRnqo7PbHbAbnIyIgP7TTOB6gsciaDneVRN8M5AyotTH2kjmRiO40pgbET/zI5wh1utlBzOL0ZdQ
TuZpe0m4l9hKBQBVfCdawn+c/JiPTJ9OLvKMXz+0EOC0eGIOPpHwVxroyQgRqws1ygCRWSobKUA0
iuy5iWHi7cDTODcgaTK13iDO3Okd8nmIrKVswkJxuKM3NyDp6OXSpNhAAbVaoWiXvKkOjKCJ/PC2
P7Kp16FprsC9CNcVlAueZB7iHorPDm+aogFOO1E79SfYwsi9qTGQIB2kFBHAv/roA3eshAS0Ttmi
vtbVPcyVuqgEKQriaU6HYtBiHXDMdel1CJ4jCgceX6c+qvL5iZHE3/iTiPVmDuImj1AQznzhjdQh
8xE7wVLjh9QfkYKLSSA2hMrrkqJH/H4MYeuIIp3QPP+pTr1+SvVmHlr05NJrM0C6xS9JGKHhKFpN
3KyxpZP7EaflL32U2JV25jeNUNhp6gwPfNnRjeuGOkn/1q24/3ZPG/WPhDXE8Ppiypl0DhqMPAQV
jj4Lr5aXj+S2kP8bDyMNBD00wQhq998n5HPxS/no4AFjRY3qMqLeh/pcz7n+BrfPDSXFCmEo52NT
I58Ty0iWvyhDUEMRqVB9eMKRVioUC3qARBV0IZgUlUhqtDR4Ek8kcw+vponK8NL8fB2qf9UfeCrp
Gb84RBNQai8DInfijqPH/ZF9BUtbqqXvjw9D2BKZCJLlE52pGpI1NjB8zj/1/TNtbkswdqPzLwVG
RIIll9JrjMR9fmxZ5DQl+j8cuwYB79N5EFsu3ggdUugxaal1VaX3t9IygnnZxUBbdXUVMM/UCufE
SlQycaj3DYhTwKJwRW/eWe5xmFLTZity5gC5+CjQArM16tTurfqU16mQnVIapFUAKhQeAPsDuRB8
XJwz+bNcUjDDHVqSOFZZiIv+bigZMLvmgRY6EvwSZsRe4iXjJ/XLrftdaqRyhTunvoleFqoHc+VE
9UeZiPRPPGOdoUfKp2mvy6SmlS+fmkqui3lRRGGJyVU8LKwttcsgX8WaU2TUA7Xrqgut30BPSjkU
OtvoSp8WKJzLyfPVimimEgfZb/aLEliEIZp9iB4icoiIPqLN5F0O1OjJPEORUWsX2SwucdWD+MiY
QQVIY0ipBBlPqhCFftR8oa8WxE+71/ZlFK1Fc1NELLAm+v2ihX1SJ+2GeGjgWSbNnwKPIo+Mml/0
fnnWTOqSHxrKp3Hcqi7TQ7sGqD2ALnaNexfoejTTWN42dvceCwnvXd0CUdAiJfMNmZ3oPgqoKwXs
7OAVLnWjKt8gvARxyJd2lkLpInUo4lBEo5twLS12dN1sJ93V9UYA/yZco7UYXPjQLVxT5J8+/cP9
hc5awHkqxzAkPYlhKcy0ZBAfzc0RzghyLCeeJP1xfhlvPyhE9GeOXf4UOxvGn9HFEdQlklSukD+Y
joPSFOhXj/0tDd6ku12YhIxVh0bcY5wUWYJ4zlx2y+svlEWdOxFckeq64daJsI/NX/qa//JE20EN
NWTeHU0fRO5VGYbadLtQ1/kVXnfjxVQelSgr9Okw5Ml7ytm0EBs36E+gxgf0u8DrYaqmAX+/9Raf
iCjG1b2F2sEYCOQRzKNd4u3lJSvlQJI5C8GhOgdYjPzXE6JUQaWJXMqThF6BZ9hVXGjxb0luCyOe
Ayga4oKRykh0cD4Tgtyn0kg+50JaJAUV5iJU68vSi9ZSK7YvaV5pGU0pLA0JAGIAtzNlcxpEec++
1l+BMVpUt70GQ5H5FrEhiZ2M1Szz8AXliYa21PbkrS8VDjubpiKmSZHbYMayY6GE4iZlf3FoHjxy
Ea0K+KV9AuYRvibCxm+DMgkranqGfFGYEZgmHE3OQFmnUJgXEJsceKQMp2I7VPkH+Jz1jQdrW05A
XPUd3hrcqwIhve+DBxFhy1eGuh0GILRdVFVIClzmg0cmxKwo8zJSnOgo3oS8wL/5VdCZ33ZIXy8z
VNC6FlgZqPL5oEqnCMvsFlotlBu+1jY8m3G04xT6bHD5LwMMAu292vj6N32LiTZM91h+zOBP3Aax
utTqgksJj8FHWzlHid9L8TLU5f5fLrqrEEHbvJh8lyFUU21G03vRhgbGA1JP4AjcmgvC6ms78YgH
BlyQTzf9ujk9DqYjv0E8IidAFpBWrMau2sFndLJNnF/8msZPf6xZqlpSgVtKrW4yiuXFpusiJPPu
6spcVgWGIcckjWzjPxsVNN1iG0TkP8oy4wWc2359DDVhDB6pxEgoKQLxlV4HvjTPeSK/0E8LSbTA
VF0YXawP2ckbrbL8NDQdtAwJFJWTi5KewpiiomHFmYMITbphtpPJl67nWnLhIJP8aPhd26hRcAxR
UChM+4J39sPBCpT47trb1DsEg8MNXUv/XyTCAwvdyE5G6jyYS66qjF5Hr6tUDycEUn0p0ovF8pmb
HjLDWeRog8PysShP1Nuo5CfdBR1TpiwRY6xzWfGKhbmIG89Y+vLBMOzAQkSieCPfL7R/MNia6dD2
YzbMAwNOaacQW8gxcKqJgmViqX/KcSqnVPOAK6Gw5n9OeGwKAtW0LASmYuR/4FuQIppU0SurhtG8
YNBIwhMdBlxnmjFRmqEjrK6QYGldIy1XOvO6CpgjbgiW2KrJbGaK/QTAEqoOCFDR+YK5j7QI6L6A
lRstdBeEt+DtNCxWyx+Y7qwgZz8MoiP8K7XVa8w/42pfhMd1ZSPOjhgE0MzpZYW98n4/wfqpIz92
uhkUcrmXl9v2KtTEyl2YM2sYF0hTSiUvFP0o6rqUG26DEJrGnSXnBSsRWBMHA7gVg8j8A7ettUq0
QGzFkxe5IUX/IOy+F9eZ0XwFryD6PY7OIwE8zMl9GqQvLv7HxYW03DwNinEIQM9oPAyShS6f3oLW
Am3h+q0PIMFQTeM1obWKsL3uNmQZ7w5LNams4v884syXYK4cshGWVcXsMAbzWPu/Wj/OUlqTaU7B
veLteq82kmN6idUZx/U9htR13Cb3+0Owr4zx3LMxJlziEjx9dabePCCjnOSh7ow1ZYhhPS5QS7M1
Qj7MmW39qCkSumDOq/pXUOdQkDUiAsZuSzbuPGbQGrDV/f0NsOof4VEIHYo3v6dVK7FqqV+lJh+3
6pWFFbYqaDeAkIh2GUVZ+5nTt9+u3RHNTGxh2QWXOilccvRmhFKKqr/NxviGXFlEtRQKujl+uOK/
AiWvavtTcFlYx+BLV58VL3U5OxXT/8YtvFdq0CDpw/mTXjvQczP0un/W8JI58DIT9Ir9G33huvd3
ENVW2PEn1cH97EZ/VvCyXDGWH3QjEBNQdAlpVJHn7sUDq/FTNS44cK9tsKCIhQSjGqCwm1dmX2Rd
UexF3bXc75jXfx+C7/gAdezl6TnVwaoxFylD2ldY0V4NkPzlbbt6BhrI77XB6vlHLw9x0Kn5ZStD
IFzoXekN0Kn9HpoPNMhdUTrwGO+We/sRrQro1oF/fgTGRCz18w4q/dO7Df8XXh7tseE0TOyz01hU
QhQib/xuR6VL07CdT9K2gUhh9AWX/TFsPSz3CIZ8d062+6q49Oh8XDsPuw2sGv6VOD8xUVVyx2aE
TbOGlIFGb549jYG0aXmIUgMSzsmpjc9bL6544d9lH/6xtvD//PjyHZ2vbAjn4Ew8wCYiqoSgFhWv
rTEobEHiKGAz04lo6VFxz5jh39wLPbHZ/9c1KuWenfQvlWnj0DLKzWPFbWAY9lnxphvdz6edvCm/
fVZZp5J2qvsbvIpF/O2KvEFNnFIwG/1wu5EVPTihu5BloZSgJ2ehny20FRUboJa8I5sSrXV+cQBc
LBbv5gJjO//vT2o49nEolQbp2p3vwVzvg1vboCzUq7PJLRKXRsu1phmurMjFneDOh43c99PLghvU
q0G5fRpJtPtG1qDRHg0kcSjkDTYW2vIFVe82Tbj1q7WWQT2p14HICx2ddBrIzfgZU1eaYbwruMfa
ksRn0lNEppiM1IkhxfTPhvkq+XKqCF7+ydcgT5GgvULtuQIcbPEdV550RnSo4V3oq3NLe0TOHT1r
3NzOtjPZNSjoQz5FadXqoQWSCQQWczhTKR/L1ybQAP6TVYlsjYE8auS5WYnFbOsSl4BngH55tV6p
D+948vHM8bP9GX88zRa7Ka75Xp+nsFQQ+/7+V+083PoUk/+chC552oGeh9WOEuROxjpDSY98lLoe
YS2N+lQAzit8H+nQJdaD8YoUQRTffPodvfdreoKsfQrqqIEg5AwrpkNqS7ewz+RNnOHHHRPuWv2u
ZaVcce2+SZTz5Km+tTbtuVhBGj/W6AHvtmkFCSH6FJOK6QWUfzgaYYGqK3NGS4P0ARwLf43R/t+e
tTgIam2kqrgCs2QgDOCqYtqO2zrQW28ynLBi83gBYmBfSFh3NLhg5Sm2w6JXXufFVelwbicjViFe
iWGgdmi4x/4MyNf//jKnS/KOLoz6QEraqoZZJOWyf8cVYIQ7ClbuiGRlPcWewFgqlAqyAWFYyYhK
CoRyD4+sJmCe9geJbSHCkuTSgLYfgTbWnGhPJ9r2FvI+7JhVTLHMNcFvVEk7jyqAZzCA3/Nv7zSJ
RlTi6iQacdjcrhPWIq9Wb93erfrRTz6OgZXyIkZV9XtZf4MnhoSnwCbp57p7kOy2Jrg4omnqDnD6
rbnVbNjOu3+agMcPeR8JIuCGW/41eq/YIY9/XVtluBnkiCkqaSfmNPfvXVJ/M3b2JbIspACw2n6O
l6494DzW1iZ288dmSoZfaYskwC+Wj6330U8fTdwojBcKujny5fTqNbbNC/Qt7GoP7WuZnr/OP9w3
Hdqd4NqLdN9ZYpRP8x+t3cw34bm0jjD7NQh+U+vmHLrEHiZMxMV123lf3Ouv8XDqJzRzl7aVdbac
qQ5YXWS4dSRarTv0kfH703z0P9/fwzjcVJf3tBnhCsA0uh/bWdaxt80amb8PpBEnQW1UpZMI/lVm
M9Wy3OJzR+d+A6nA/ApidKUS8lma3We1HXcrsrlyShD70Sy+3MasMv3iFGU83RuKGyxhILF/wLMb
7cvQ7m45z2hbTh3gGu6vdMRCTggbE5r5EP+pBM8RTGg4Re62Hlyp75wcm1bSmfcgRrjZzdIOCgid
r1vpts3gsZtPcoxumVcAjEI/wSyFfENegw/V4OOdlwb1ZHbxGIp0bW+0605Ud6vIkEidyu3KTxl5
XXt7cMqzSiubHqoOoFu10sumT2N0fjiXuJv8ntbJ7xWUHkdKttSjwzd80S7j1Xz2jOB/x2N2mZjk
z7PrxGCVnnwXp9FlcBidDyjaokmMBvg0k3jKZrcRYZ6YJaHijVsFNxycf6y9sbL2KDcykBS41Owv
zyYBEF8ZXJnKGFJ4PUfoWHGy/XNlnt33nqVnrJtF3XNRHR/zIn95b+xr+6onJaLplQAFc+UB3trq
m6Ebra6Z3kWj4zpSqmePnQYJdO1A29NHLx1E/gunJv/da7D7Eya11ARExw0VwgvlfyGnOVFnPQ3P
hJpPN02gBp7Jv7HtOo51nIbx8DVPpsk0v0daB/EFoQONp9GicsEiJ7zoawsCO99O6pOYLHVJqdlc
oyx97B47/ue5dZ+76jqbqFZtbapwuMT/QnhLBbNQsRj0Rs98CsDEfXeygdwbiQa3ivTlCpJwrqWL
0YagtUrRlgg8wIZsPMKMhTIL7rj1T+OU3GKquVKHsGqtmaXpUi6ykIQG9UCGIcxvHBTKb8fIv6z1
fVdFP7WzB1XbkXQaoiuiEh30stmIpSJCkw413WEdEc+lugWqV2FYtvrESeNoqJwLaL1dWNdiRoL4
RG4f0qqJUCSurbSXFcRVX+gS9Wmpz4pLJ+CsTRhKQCi29MUv9+6hw6eEW3fPWTmRsPQ8K8WCSjYz
IP6kWqRUOljNSKcsqL+yFFF4oCZyV8YoqOwDpsy1C6OHR7WkhtEuTIo2FW0beyZUGQJX5UCl35bt
yIHzzD6K36drjs3xdkoYDpV1up2Gs+30iERWKiLpCnFpwcOr0+jLO9HunwJJsUs/eLH0v+MylgDW
FEnztY7lErSRe+x+YQNiVMi0ufXkPlCoIssBqhqESjgMdC4ImGuI16qMVnZbjA3kUYIKuqO/JXij
8TLC2U/rNHu70uGWAd5NpF04k3Bc549d9A/z7co6Xor5WZ2JehXuwt1rfdhhWgGD87uOd7ddfUIH
0yktc0cafTpKvaLPLuIcP9mhyoF9YfcKqU6jJ0Pu9/LSieotRn2dYYBlYYdnoVBdUk/OjpoU37FZ
OHsZPBg0P+EK7yH0d1nv6Ed+sq78HBGqhjSzxpcFCZeOpG3hy5D2z8y5eFpeXufZsrR+787/jhy3
HRSH5WOpXt7F273ghzoPp5f5ZV4aXednejaPo3G2a/A7z529rnOtEZTT5x6zFeBimJPmLJsclnAq
+aolLbvqhkvOBkzWGsyT6kgsxNsymhuHoTk69r94ieTMWHXx1Gc6uI2jgxJJ6YM9CqeH4Wl4HE/L
3ZqfEAfP81bR7bPU5+znfkYfLNR65015d9zc/5V3ya111Hvs4qQrDsO9b/gGhhRnL+3cO2cPZR90
EPW4LaTRRpvFFqUhXb/lu9S8/lMnzpxbAEHkPocksjvAobx0sODl+uBe26tP7EuTu9H53+Vf+ete
/zVGbxmbRKS03w7sMVJJLR5MKYhqolhJLipKhyZU3WUPdcE7+T8EtnDS0CPtkOhhpgGM+vIP+OLL
pqRBNY7KVKuyPGNnIEuDeGwuI6NpSnmOcuXgAc9t3QsRQqV5enevJ8LkbTJ5nlzz0XxVEaEMwWWH
5pFoOrlg6EK6TXJbjZpbHHPOzavZzlZxr1fjDdcjJ4LjFOIbM7z7b6geh/a29674d7N/swPj1X1e
n4B925KTHTsGhR12TzJQmg4HRMSlrbqSs37qKNwyclcN5Gzw3GjuOcK9axCPklHJY2MseVb7JwsO
Dze6uNhp9W55e2QxdK6dxiiaJ5CIojndprkY6uGEHg5BYq3NYwPRwBoeO1EDNt2zFxXbL1FobjKE
nFCbTTRmZOSTWbrOV6eQg9a6D+YL4AlNVzFaxniAEU+lYK1X1FGaneeaoGfvxgPpdXlF6IitARsR
1gh8diCYsvNlSJtQoxjWCA6KA6qKjPjNHnyRN9PiKraYiWibiKVM0UuODnw1ENqF0waM8Dq/Wgqi
Po442J+c6OosqZ/KAGhsnIQOus0Y08FOgkA4QQpLVpC7ayijL/Xj3g2+4DO49a7oIXVgZUKMUMiJ
nytjWuYozWNodQm3D4u+KI4pC37LmsmTRFCJCoqI2wM+LefkXpP/dPTJzwzvBc3k27nhf/duJlSm
AExDL8UNlLIRZCeEHKwA7Mn/yktcLdryPDOxNCKSYEB0HlyZByps0/u06lQzJQXUriulMjqPfu2X
UZSwox5da2b1tu1tub0FAtjfEJAiJiUonBJOtqs4rUmPKbXuh2X7xZwmaLjovZUIK6vOA8Zcvkhy
v40pezqn6XH8YKuZoj1gEeym89rysqktX/O0f6fNLwRpAotn6kRAtmzOhLCpA75wwy6V53jQT/4G
k6g6uvm1QSloBLXB89i0ZzED5IblVGl9nZeXenrpJGVPBUfKwYJMcvIDrGEd2KlA2ZCi/Nh+5XR2
+YGVe9tuCPLgGbNoFy2jZWlx24dUYP+Of8YMxyH0Z2Efd8dRSd5CcnOXIb083ZXfUpfkRzp/fKeK
pTyIqU4muA5BXXDAAIdCkUlSW+/5e55sqIhvVJPGPW5cmki9GqJKDf+RUxCdcA8IxJda/YnT+epS
X2/Asy0NCEvww6hwfwolohzLXKZRdh59uvvkomNBr9B12YDtPtkj7F6pL7e9kIfG43j8hAxV9bHn
Vgko9kQ+gU+Dxu6KdA2DBrmvycZADdVV+sTfMsfkdF847GH03VJUpqPKSJIyWYdU/cVNSn9xaw0K
XHmoXE6wJpS4vuodcWCUnQNK8YCQ+jhAeK//feDepJ89AiIXTu//2AdxX8IEgZ4HLkGN6tChU/o5
RYsT2jlmz6ETl5zytHptkvFbQ6yJeNZruWu0k5SYl8G+OA74abTDlwjXb3xthi/fQHEFFYKKjddj
oUcC8A3kqQNS3JP6i5yttePPweEa9kKl2nXcQM4L2nNzWNPquMYJ1kk2IBcbQ7N/BSPbfLEgrfar
fSsQhVkGSOYghIfM+fdCGvx5pQkEZToF0eJxh+HTrjLJKOOLlCyLBoNY3Wo/Ryj2/QPeXf0ydhpe
HZOEu3f0j/7r4sYAnMwNqhC9n/vk2GWVQeNd8kzOvozfwqbWRwUU0VjqlipsQ3zrh2Gur8bQmrWE
rxPVe00574Tm5aQF+PBpk0iZP4QvbNdlJ5yeYBqeSRw1GY8bkAW25LRDTdQjXi+7A/xNhOYiLXJK
Y1IrkAiVyusOBjfcI3LNcaw15ESgY9VXaRj8dLoAa0Vd2r+736lqtpShKOfCi1cBFSVIS8qd05IS
MX6kFG7Vez1vQI6oLBykzVel/XgA4IzO9YDQLeyi5GEVZefLl78Gnc0ro+/IhiJYnYXLcFmf1+fH
oJDBqgJY6anEIWXhdvzKdaMXtKOX4PNobfvIvUjU4EtiDB88vJIf+6UATi46Q8V7sutQoF7u3fZw
nqOzkzDOUYYszovyKpwR6yZ4gBDhErseMS/g1tVqTuolGy7tYTgvsANKHP7ZfDpW1/x3Udx4walB
9E7dhMnXfOGOP/wHeI0YX/n6Mb4Ps76kYQ1fjD/dso3EY++OqSnt64g92eXbvlUjMa/SSYfyLpT4
sA+p35W1RAWrkxNTuJjKUry/94/VCfUVflGHAAs6gCqbvOF5bBGvGLxtwIZq91ZzMzKhQe3qAIPd
joIaEsoWWTuckeBiQHcttciejyTyAblL13r3TifnS9IBtvx0n/+26+e/DAF3h94BjxsOcy0ytbD/
pKv2xh4/D86zDFiKahpeORAkHiUkKLfh/dCsUyN3renwcu5XJ9dlCPEHBunqDHJGKbAOQvYdxwiZ
z9R6WGQIt7qVPm4ZMX6hF3ycvpsKmCueRpBqqKNS8ERZKfun6IyPIWHTvxMu3WwrmWx+IVkAiAB1
QBot4+/ezGiMeXOuDG3icOwhEENVOscfYoKLhfu5W7b3B4zAv83zjZT8i4FAlnaEGtL9AAxifkZ+
/EZMAYqIdR9JE1U0TIgWj94NWiA576tZARO6tdJN1Ghda2DyXgOR0+C5g2S+/JQUxGd4bvsQmlOA
AxoM7O4IUGH4Yy508kPGwDK2caJqP3eY80FaJ9T+gupcnBs0x+WHosjTifHh9XklyEh4P2C7Jnc/
DcTSXxVvjsqPsAYFPzJHlD1R3RnELrqlupNhn6XtNQFwxJzBWQN6XlH9FvYqlC/Ib8tV53YkuT2q
KC7amDJTkFnqfbUe6aiEJfLulLxEqa4UOpEr4gxlT1LdUsvoUehABvGkS/OTJbnidOwm1XH6OGbN
1Sp0kPMQi6sEKACaGjcRLWRSlfejnsjOhz/j5R7+4LogH2UqZ144iOLmrTy8/Mbd2k+0P0/t9mUK
igglfFPxE4JJ1eBET/O/O8qc44/u8xcAD0BTwfYOAC4m2osWl3UwcOBLCJ46lP9HuUtIoYfWp+IT
tt7r6M8cWxgzBqeO7KoVM+he+bfgBQmeRD+WwFMNr6QBEZCg0qruVbgV21NAAy8wB2KARgLkEZJt
qCWvvVNMY2Cm1c7mosrmDjj/2NVwVzjz7yqnUaXwK6iiiK/q6asa5DU3in93bNYPGOCIraR/RpkC
Pfqbi/pvVE8D4YJ6OC3lcu2gohu5FuFdx3Hpvp8AF6l3p1pMFaRlf7usiIz4FLwV5kDiHNPJOVPP
hDpUpm+vcSdxfxvureRVkWX+Make2Jy1768mwGfoq0b96iUeP0zQLr6bjclrxwKRwX1Bf1iBnPR2
DmOMpQNMgqOoiWmSVM0q45XRDIWdf1qfv4P36Dv4jLOhMc2GpXlpXpumaOCmoHHmhpEooD3sUCx5
UeS2ucHMWWR3RzqGG34KsFQe9LjBO/PH3H9Xlf1pka5ENT+f6RwlQeNnWOtT0Sr4wUbnzP7xhlMX
fGkljCCiMpT8jqpUjxuEPCpuJiGr8VxIsS66u+pQ6k0o1orsCB5sJQu6KqD0TKmX0dgo/15+Cjok
caWmhK5YEkOV0XTkar6cut2IwJOdt+WGf+m+SgVt9Z0mCK5FsUfLQYcXtNk3v7K2Zy9Qk6X9+yFO
3h12sW+jooyCWr/ceXtlaNQZS4ibGWhYrW8zOrghQquZiaQQQDPIQHL+HqcuNb3KuQmCbCOWNIdU
zgiz+NVCzZ95GOUt1JRCVJwMZocEElJHSxUn9hdpAj/RB0dC0VTnsUrbaCro0qFhj0MWrDfRNGeb
l2uNMVkdh3QiqazkbYGrw19tbCH4P8EZo+oPh+Fid62o+aSGhqsHzMrMSaGn4qoWpL1o6/D+G8Pn
260fevc97SVv0FouASIYZAwr+Hj4Bh7oIXQCZT/gQSF3NBYIKm0q8GYUaf6Tw+FhloN6YPzwIQph
NrFZTi636Ysjzo4YG1JSiHQuxcjNM/1k/GbflsaiUJDIa6A4MMP4q52d94/Zfv/E8E6gB0nUKSuO
TxBDbvkGohtp1j6Z0xjsD4Edh5qMKbopafIuuw+B0xEIwI3hc/qnwbbivZ7Qc5H+NXCvtlopfltI
uQKqK7RceXYgSKRx+xQ6JnQMvzIz4DJce39Xkt6wVUODcFrUaJedDZ5eY6qbMaapEF3oIqVlr7c0
WFgKwpEqdc6XoFJ1qeHWxrU+nP4XXKwxevrVw/LTZGhAiVx93z7+DMNq2nl68eJBv6CGc983MKId
PPwYj3e0IPnX0Wpe5mx+wrreO1LDkEB1fvPVsEDC12sPJlW34ds+/Vnxl6PXQN7klXGDJADxB1uJ
+iWgaVmplYDoMld8B01IWkJUtXNo/xCDtIb9C/cu17ce0ED37NfyPYsVQogt7tjAowDSrOl7/d6s
2HhmEzWEIMOD4qHOD7q96Xkmm2JUyJrVKm/rEBkMUxhoIZBQWRG0TUkDgfSWvXNfycUTEofLjSUC
esytksrOYVoG7FpmSxwkhaiVd9mysX7skt13/V2jxGK3TJt26FJm20ZNKSceHNiVBGW43KhuP3RS
VZxLpIv+7bI6r1gbUPOwmjBzLZhIzB2WZ1zimSuwGx7OCV+XM+yXGyqaIqh8drJ/CdEbGzr045tz
+gfN7K4EZrltf/FSBGWjahqUR8YIM/LR/9F0ZsttKlsYfiKqBEgMt0xC8zzeqGzLEiDEKManP187
Z5eT7OzYUWRoutf6p5UCx6uzDtLg2h26w2dXbvpJzcGbkuoonI7iQ2S15ehgKCtJktRgwQJxSkQ3
uwp3GmlGjN71noyRg5l4Tlb7oTsA+CdcQEQ3GI6MWsrtSyd8cmiwRWVwiMhmR/NSHccZS7yUMcTU
k+RSGQ5yHmbsYjGBjRyTzqvxMiZe/VlyiX5IGkLCfEoBn54tklpvCPb81XH4BVaLg3aFixNPuODr
eC/BT7ihHiht1fDQOvHddsPT81qXPIb1N8VjTBOEyHj+wqTuy2NtJ3htIf4QCUxUncjJQXnAxXvo
f53sJaEzFo22DjL+D1MTCDmsKEjQv2Smzgv32bF/iGhC8fEPJRJSApEX9k9CQLMtQpwq1X7fLPcm
dLXdRERSdYM5yaNUgOrIaSGAdM2ScrsgsMDVO7o2vlw7i9D8hNBd8VP8/qA4hwvzulsbwlh07Aav
/k+5IzIhGRUgjUVsICGCTnusj887VlpgA3VcwMuLgajPeYw79TYXzS8BuX6EpneqfkNC+ia1Oybf
rQpCIfJpTbyk4i8Lfk2nLXlPYBuh+0soBeGCfY67dcdp3q3VBdEmC078kPlNgu6nYvijNQTPAtHj
ipd7TkaQHUIdKWzoor3/VxYFK+SRIme2ASxDb95b6DvF6ctjiz763095J++MQ7fttvDNhwRbWfpI
MZKWj+rBiczmaf5IP50rpscKvR4STgZUZbirDLg8mlchLREHuzhOA8IH1FVHRUH+UEJwAyqpudgL
ciKIahIKRGJJhXtQqP/Ez4L0mdAXuzzueSpB+Hamq2GqB4QeWsbF3L4w7YowY2H61daGcNv7GhMI
1vQk1ERr4WAHQYLiEl/B1y51OmOApUj84PWiXQRHFjOVBaZYtyPDy07ZiQd5b+yFl1glt1ldxrN4
VkFaQuvcfJ5wpPQGrhRxmSl3sdU1v2y3kNKvq0wyzAtwTEM6RUNENHmOFkrbyZuOpjL4Un4+j/gY
Bk53jo/duSFwO/oagHKzYgU6qtIyiE1WxG+L8JqQnzdPmQhojkj+7WgrjP7KmuC9v86b+H7WxcgV
WAvaEcIIqTPpN9CSTG9Ph3jUOZaNL+1cfLVH49we031LLF2+F0Zv8RH5ocC7O0BuhZabLFOgJ960
oBb/kYuimxFR2+n8yURGoqALAqGfe4NJB2+6Y7HZDSc4brgxWAL/fJL/PC6Yo0ZePX9ub7jPTHIc
RM7Ca1lwyA++PpNkne1jfr62JDpw5swN5pWLEU3hrJ8Pjs1XycfgcdswxWvHecmqEQuHWvBBMsoI
uQlEQWAzqIdaZnQuv/SzfuYEETkQDBFC957Qx3YYRenSoGk9/TK6V+gf4GsfmUn7bodvJwlIFLML
zGBEjiEwY4azaRnpmjC3/Pjcag/tIfyFQot+G38LrbNMCywOVKF2FhpHoYUVZoGCSXNiBpzYVWMC
U5jI7IjxVvgLmYCEqgqx/WPzeAAogf1AJQnNAcEYjd9w2ieTdz6mEgXI7kmCBMwuiT2a9bKHE5QO
fIkJLx8DAfX34ifO9swDoBaovZQGXHGrb17quSKcPiNSUpB+KQqNH23RBTaVHHFlycilfp1m5UJo
PPMl6mskJk+ybM9yhTqButXAcnjbFGhZQ8b6tdyPeiKQFJ0wEOHlF/1S2VvVslpKipWtSXSnMxL+
/bevg7WMwFlwiP9lIYnAOtFjhYiRiXj98wrysiLqhWuElbN0zd2APlTkRonBbMZUDEV7Cw3vX1ox
klAaQiptFhTjNlYyLV2Cyv/tMieA4DFwZHkv0uTzaS9WzKQ6kiozvS6yScOUTNQlmChNNNfU4+af
t32eQGB0zDF7osSJ1m/Kg2R9lefVUp03NIACLhrhic3x41AYTYke4JEDmyAi2Bkyqeh9BuPytHm/
7JcJom4y2OLU4WTL/OrSb8WXVd4L6kpze0pPMJPLn08MrB0zmc+Oc7vgm/4tfyuKgdYaUEl/92TJ
Uh2umut7Kp3agYOUhNb0VzkofAW4Fxggafs/1bVIRKd3iaDLKAJM64n0tfMKkmKP5rSiZElJpW0z
JNHee4+7aZu4MX5VYxIn43qLnWraIiGctm83WI4W0WChvqZa50Xb7Mhf5QX4XtbI99Dr8Yf8UXiz
Bu2MR83VN1m3KnFn2iTcYqty1MetYraJScOJmIWt8YxUpk4sec8NV6x0GfZWNimxD6G0ri1i+5AX
c9tgnQr7tdW9uHSi9zXe8+AT5fcM7ThweOTeHMQtoyTcz8jt1H1cbJ4+t+li/MaXeC9R4zDarCM+
TXwQjR0jwwds3Q4o1CjYO5Q07otHHIQHKR42kIwQ7pFPgIFJNgJMZX9CwkSXUCMve5OlHy2JtwXh
+0zF7lmd+2ly1DckMBc8EYsQjh64CliNe+chjAuWIN3pnZGJ+3CPWIFLDhj+8qRkOcQLsRjsMkTt
4nzeckKv+o28yQoPAjJ5EJlv6xuRw0zIkCtTq4/mn/VrBpzAqDueLFZjc0wIE+Q6GG+3ZvgQk9YJ
UAQjaS2daLJTX9Od2N1oJ+IYIDiZd4bUCBcUX1OiCEtWbzfsp6B0t6NYwhElNg38RqVQDaatbI+2
CgkJVXPZi7Fb1A1Uj5wt8XdtRSeFi3kqvgOPe0ZHcxVYyWtaMvzheX0j8WAqwymmVoETQmxxY0ux
4B0G6+jmwCQU3x92PEg6pDEkr4Kqz8plQzr2rNg1GJvHZQ4S8A48mfEvInYvpTLPVgqQrJ8u+X+J
GDF2efrGRU68+nqwLKc9Rgzhw25m4RcVelv4Oagz2nJlRcKBjhZRnn8Su+q+X8Di0B5PpzBXiGNX
LWD5vkbv/7H0exG5A4pICDp+rIfXp+7kb7cnzTjy0dXy46VbEVYTr0+8EUkTlR8CBcSgvpcQcgBV
PdUMlIyxK881LTydBlnurDxkk7ytyBcUSMsIUYbRNE78paF7gltuCFIkRXrfj0OTbGrkkyyrN78l
fI2JiBSBIEJQKG9KH3doWjUC5p8gcVvUkoha0xnx1BTNgTPEp4B4orqX9/we+XllFdfkasB1BVa6
g0NMEBQQRkv4S2shZFJOxWgJC+kofr7TyMKD5V3VaD8lux+CWxJ3L03QDyhejKAsskNpZjA9hycH
lrqFO6y+82/OSkRxg8xOHyra6If8ExCFXdnpl8hy6ed/eyc0HhCG08/TZUbQbeCogSOdY+AnUl4+
+2JdrA2MPtvQ14FQCVd6E0yQGvbt+qGclBRbyz2dnS3wSnIsUrcLVspS33/+7tUtG6sID0qGwHRT
5cTomNYqUrfepBcK99EXDkSQ8QStEEcZKp0vGbSYbxPIV1+ra4jSHhqg2rQrwh3FN03mPxerfrld
teyDqUlZiBNfnUWxW1+LfiwR8dZO3quOBgRa5tLfKWM5HwFzEiKmOEFEEhU4AUFUIupQ+AeBh3Y9
rsI9a1gcdUSZ/T8sESsLiWgiFADE9UvktrU/zyOJAgAGVCHg1zDx0l7ajy46q+vEG4zIwhKDolWy
MEz4FpGYItIszdVt89yG24iC6b3N1p99SoIOl5RNQ/io8mW0DtYixCpijPxZYGIKOWkiOENEiRmu
GEdfIhAREpFs/BK09T5xRTyuIPejqZCeiXjd6FCe8m/x4JzKP92PsWRZJDZpFgGxJC+GJEGlex/k
c5qfeyKXmsNl9/bSFQoZgPLIfeB4GhYMwWFeLrEDuOUr+6NYopz7MNOgWaZYE5bBWWA3UK7Apx9g
UgrIYAUtS1NMY+y/gDLUeYmGVmRvStSO6VEgfB/nvyuaEJ3wbwD2EGCptAvM1eRbAPSO/HwjsHOg
IZCQEGPVAWGmCGccfTNeWWjUAOxXLFSgjI97Y7BXcFR2IlteaMEgx/+ql5c/oh7lY6+0Tso9l1w4
jW1MtN1rTt8NUFSpiFssk+Q2L4bqS4gfILh1MTrhpwFKzWcD0BBf0+wRQewI0PhfGSsHxrRZSS3j
g20pGCeYP69QP/4rgOW5oLEEfcXIJxaatArWeHAAxfMxBxc5+bSOs8wTnx2wp+Kkbff5djQv7sJP
+/T/TcmkQD3eUF8T6Kmfb2MgN95Jv8/AMj6s4YKTOpyFMyY2U4UJWEYANDVxGrwEQL8vijIRXZMx
eJjTnHwIbBFLEcKW7cHw5i93dHovfrQVijYc4dQtFsyW/j08mJ6Bu8sPN4PIkSpPh7pzuos2T5gh
fVSjjZj27NUMPVKApeHZPTLL9q/ISVqyd24YKLVJ3o5DdadcdKiEuYlauGW+OMDB2XxNCdwHqLnL
W15ieCmLq9xvW/pkjH2NX6e+zJy3+ih/lgouJ0X2AgabZeZFlt0oXHGWZ50tte6IXzuaebmAM8Mh
Qxk1zvdrWvmXFc/a06tlT9qJQ5QsvCfl5muq0mnAqvYil1jjM+YuYsBUZavPcQryHbolwowbxkl9
VWLhhpNVDimSu8cTIGfekRyWs21rUGemlzGdobSzyok+q/dnaSYY2X0FJUo+k0hOUv3RRdkSRBSk
K+aMh+3hFp8aFotLuRPf625mnvMMSc8WA6W81+wo8ZqQx6A3iWIxVcL92KFKyN0nYzCs/lwYE/Os
4dJgRAzaZAUug8pX/A1+r7Jbx2MW5gf15T43ZoNjcDGpA0lOlOjqmfH0ofGQVqon07mCJTasElYk
DxlnU+cGKD1+gvntl6hJ/d7xkBYe2cwFifxvu8CCv+xKL5swdlgeuYnpR8QAycsaKSLrmlTMfT95
H1tpWskLqdiEZIBiwmMgr+ElvUBv1W9g/w0o9vAofefkydTwZYN7g+3YsFsdZp7Qd+u2UoFxEk7F
gOSmG3QPleujorwzJxExQlu19HLyQFXrA5gyzW+rMNxW7U79bPX8Z5SuTXnPGEYO8GfgtskMvtLU
nBH09tNRY4eFIVSeC/47GlyU3andpDyrJlmXFIeBOmGddTh5JhV7Of6726xHgi/5QHq3SW94Qe8w
5IuhF6g4/Cb9ejY+//MaFyz4kQ0X+sFbdNA9Cd4jXarfMXOy6+aoSP6NUu1JTH4Dd8IGS4WPEKrx
TcI+0dfxcujrDulzOggBbYe7vLaS7Zui/JQjIhte2yFRBynK2p7trnIGKx2bCE8iaMMWaMR0a6Dm
9XuhJXYO/IiQ/kKQHMAQItnjCIO/aqc1xvfj4Kf7uW0HV6qmTPM/uWNkYwM/uY5VwXpfqFqSLWdz
LYri7lIeYMSObUaafzeTkOUbKOIGMe8heADKaIr9fDm4rLNZiwVmsAuJdSSu5DEsfAZmogX+wTQG
JuVhU+jyCaF3DPTofXMxXIGGIcmlZIJ9quxYDAngYikeiyA/6yglSSk535iixT8+zXpr9LhhIlhU
/kBEE3KizaQxpVqGJAxNEZwAYvXS7Tc/w530+xzCmf+tp12hTNXGSb5CupSxEdPhzIbEx6HtG0Lk
HqP26/n2lG4nJYLoBoxUnLb0FMXqFEeixiEjhuGe4ItMBX1CN3HifrAZFQ69G6EXBd+mitYKEjCw
m/fqqbs1nBi3BFCesfVDJ8Uzxyg7ePLAC1lToynrZACXCoKvHFRmsuKAYMeMaq8aOsikdPouVyYL
b5DYLJ5afDqTP1YndgIoPp1DiNaV433T79uI8s/m1PqA0+nTBII93gzrRYa2kjdBEU6AHsenxPie
aMm0kZedIm0qbbwrmbRXoIt0hvbJjCFCe7lTHe04fNqFNk4PLUpXynTKeSukrBpNaGTYPOO1Kdl0
Y8bQUglZZljgpllWi+EvZraQTZh+ZfGhVn1Zisb2YavESa6kfJqpyHKSxehl5wfdT/M5DV/W/4bG
OqANgGnHFAATPOU7pWGuliV+jGapDg+8Es9LhGo38qRqljyd6Id6VAZKJJDUK9EP1M43hMmd39ah
c6OUzjlCfNwmHcFNkt8Ox/hqOHKkEWo0J2GmZ+m/KOw/rhgqItRHpuZJrdPGbkil6A0Y/cEAHn20
DPGoxK7BTHaQhGyqgGmb3sD00HcDjwI32drI19XZLfJGx0z2tdehGKwKdnQ7UC8SUauJ27Snd6U7
Eprhcl6ExA2ai+ghSXaV7iIGt1GysxeKPAIxAozwdEBPMnUE0Imoj9RaodGnwuLTYmQHukbmoQnx
i7QUmZVM4mz9uEHkaWBgspA0Mj0LwFWZ3fJx+1mZ65xmJY7WYe+gE41+h9wavI84xTC4YyGuxjp2
vI9b/HEIcAzfvS7sR+GBDvy9odw6dHeg7/Xo+8ZSbLy6WctYEy6jMxzy6oYMNp8GI84+crnieNUZ
a5nTARcLDBUqMZFWll1encNdIzbyS6TqfSOY2BL4sM9nnRg2DYpMuzfaSav3Ei8zzUdKvg2jPNbK
3VgXEw4OziGFBxL0DsQDV1HhvSnvZCeCTQD3f4y4bzhRyJRUqFrlp/t5urUKDeTokYMmLGptXB0m
EqCnX0mwLnN5uFPbTa/ZXe7qmt2+6HzgFx213dev2aebpi+bZixFLIor/0+5+my8pLUbco66cXbt
W85e7ybjp/La1o6IMco8pvgWZARSSP1m8VjTFzV2INbJbVO26xEDE55k5hKEkzl1P7ZRxMmMw3rv
i9hVUakAtLvI4gMy9AKfGcVlM2556iWnIBuEuS4MOs69AZH09SqgqI7ZF6TLJ/ku4nXF+8SJRnNa
vGYBfVE5e8aL4LNSb9sqnfYo7ZIt09A+l5v9LmapumrJ8HV0HoyYLYncOehvk4ixel0jWHSTO5WX
PcT5uki/R4mNEnlXobi3SZSubGk22JAbcO5I9SPMoqfQh+IGU2RJkQ/hwRK8vUE1195OyeOArfTj
EdVHSGh8QYjBBb2npv2psZ+PfprNkFNkMvJYSLZ5BcS9gF9U7KGlwz4RUZyDoqzIdEQJJ9JpBF6b
IsZh4CYhOC+6hNu0c4nolnCa14gIkGDM9TvBPywNzarh4hX2C4ArmWw3nFaU1beVMVbPg5efJuPq
eHtNAiJ9qGCy5TueAquKWqsav5XpCKpOdz6Mp0Rnkc6abN19tjy1yvzWL+pyWhNhQsTRZPCe8WwZ
gynyB1RJxyY9Sow40871D7NFOlDlKyk1kuQMtsZBZe7f7M1MFUwg4RoFYA2z3wc0wvagnaP0lu6q
CILk0qROIvkpkSgfq0+/kCD30RrldCW7Zn+WMIT9vlEywsrqlh65VbF7V2ukxZZ60YkAI9phmceO
uspn8XnAFumlCETY5kQIfAxDC3JOEERKf8C9fS3Nc9nbL1Cfv1Jv0HLSicbfPDe0oefXVwKpbgIw
lRYk6uFD1zbDRodGyml10PR/yYPoUUW+QLaWvi3woRq+UvUAxPG8dSelX3Gb0uGGMHE0F3OK/Aw1
FO9D+hEIGHvGaKYcAbamvSfG6nLxoZuJo7YQpPRnOnauTOrrzBRYl646uS2T8YbvIH0QeY6a7JfC
vKMvXBhoYs4VNmUNNtYxx8nCvMv3MLAxCcqm4IpZC+qc40fj2WuhAUay1R3UGcw5LN9w0ou480cH
4LZl2CMozFp2QgDglKcRC7A+LSODO7zEPkFU28/zGuAr/5WdZoFyANFB6OSgHLRXdrIeSU7JhvAV
3w2EEdRXx3SKDzVzOfTV7zen+eeuHemsh4kDsNwcBi9Lw53KEUHY0DmEot5nE6BWxguBIK+426tw
W15p9Q7mFmYBij7Ya8hdRs5wUfE61xGAQUyKZnoic9MOftljh6huxEgApsB+syl4BMbfQdiewCW6
K120pck6tlSUqfQuFOEdFjeEKmRihq52jWLWsZ+odv7CrrEszPHw8SkngIS1AWuoJWNgAgVEYgn9
TgIUM9ydOOSfq/csCPWcDO2bfqYNV83xwnjQlPf0x+8tcOPUkMggrcsJBI4h1I4c0OArbBLdoiVp
C3rYdFv+fjLuA+dZer0xHnS+gWOM6HUOD3WnO4NrsCfqRh+5SjYrq3mwr4fui0ccN7q2feVr3um7
PFa0eexIw80biU0z1o4FsKtBEhSaaKf/NqRtBFd/zdnfcdBqp8HhozKTW4VRD9DrZhtzHXMM8OwI
oO65UicoEmzO09eWVTwY8eih/EAlhYD0pK+LIZZHhIsLVJosSc2nviznqLijbbMrTy82cZ8zSMkh
flBYadvBtqYNu3Q+e3+gWxKUeI3NATW0jB3UvaF9ARz4MYDxE3d4G4flOGZozpChRbOKQy6dE82q
5eMB3YLidjzyOxwJW0aGMdmwQ02K7GT3merU/HTED31h7AJyIMe0Y8IY3npQ0sXjrVj4VN/BeDCc
D6ppiZgNyPMnCBYhXXM4EQ1AyYQyy0i84ciuB4g3qEWA5+VZkLkUcp1t5scPumA67vBLR/+FOalY
1slOk1Yd+ptH/ZVt32smq6Ogq+1un6+rANPZs5n2b6hM/Dvac4xvlZgfedypdgDHhw0UfT29vxmd
kMdKIcRIaL/pawsHhS08LMlmuEOw1trt5sbv9XGxZAjpDQ9bTJBc8aC90a+0gRwNboxZ6ggr8oiY
t41JVA+daGj6jXZvoxmqtimUN2o4idjWBixP8mNSkFVmRHASscj/MvUHGzYlxvAwr0Xy+5W6S13J
a6b8Smj964G8TnN4IvvdCIXWm1cV897kNSDLfjQRAVvvk7IUvxPRssbWQLXkVIx5vY+wmph7I8es
Zzph5kTPx6Cb04jdDK8jOd8CaCQIY8ugrcanAiwCX2omu8qw2sBPFtUp2MzeuIH0y+CagpOf1As+
o+BXuBTCuXRE8L8n8SRbEhAuJoOXBOyZlAhltBlwUl7acK3S734HaP0zq/lGSV+nNMdiWVa7J6kC
s+fLrr5hLGuaz44YK6GIk5Dg0YJV585yKgKfX8xSD7YiKoJx80AXugPBNY8fZAdcwicCYzcP/IbU
HmICXoscTr2cw11xLoE8De/41bG2D5mnSzwNU4Ii6Bzn+Sum8XY4w3v3o4xZWs0fmaP2iwyV/ZfZ
8E+JH4D559tPe5QfPdvAUqkoqSCOvaL08BHR1UmP5ma9IHOFZhmXmpcPEW9OolQMQdUQbUCnD2nv
7AgQyZxII6/c36zgaclsWehU+DsGKnILzXTMRHA2vSOf7ObFkb+QooXurPqro+U8Z+wilxeH79ng
ohNBEDohecA0neMWAYrJYW+Ve14T0WlxxPehSi5y8WBrPviHa5R0TlmPe2VR3Y3buNxF1/jQRew0
XUZzdo3UbXx+PjjEqOvIPYI/e49vpDiPU9KVUuYKUQcz0Y+xNhNtmd4c3IUlow5hoL3PFXsnxFe9
zA4GmasovnCpyUjcXMpXhVIYjf822+BNH7XOiI7YAB/FZmjaIPkhNxvvq3qox9mv1oPBWzp1r5h/
SejMWZkjicNTwPVjp/7qr9Wu2GCHR3DzMeziOICvPChiNN1DO0NkZkvFa1gnCH9EqCPJitPlkmvk
Ds/BUl/cSJvIpjf0FtjTL2KKpBgCjmRvWzGikZle4+KAR0N4pZJtN5e/2FtCzTXHGuO5g5lgGdhr
89nz50OtkVuGZA/2NE8K6nAk3GzqDjdQP9Lsx5PUGw4siummOMXaumfeJT3Biq9Oaud2gpoBQhmN
6QsxaJIsSg6eUNdbFVzaRbk+2WnoZ2E8SzcLXOWBXGvA6zL6LnSGwHcg6gUkS0ZVbw9/q210psEO
frQv4jo4S9BaVstsTRE7OHaG+CMD66AyZnZH96iOHKjXiqrKy+7Uj8X+iTDfp155L2XOz97qrkxZ
oPQlZK9YiSZZdj73V2FnoRiegJjAz78o7NBfiBKMRKkcFASlKiW+kLG6n96LmdHcOgxe2LTEBCaX
THzuycon0/GRsQaQSL9gwRZ0GCFhhghsqskHTT69CnRDYOu7bqPfqVspJ2IhIgZSHbEt73HBHJjh
odu4GVfdSMj3FADLIQOiALGd3FesZjJgFibyi5d1N8lmjKZgDGOU+8m4PTQnVBjeezU8iXGOnKF+
QpA4s6/djn2v8Z+MYkF+ZwXZPH79BO0GtHY4GkuT6IC5dhzSa+Hj5IvxSr8s+rjAJQFSeDHZYBVO
Su7toRv6uJgbPH7FmHuO3CMeD08RHBRns1sqLmo0HKHJ97Be1qQNXhkrqWDOUBRS4OMpLg36t559
gAiTepVjN9BT+yhrS1wb6gF0QT58rk+iUpiDqAi7+K/4XTQ1KRqQP8MOwsr80AqKuddiKPb7damv
VbyqY1fLJklmmySdCXckL52NQ2zOSAj5EHnlYibSv8j08EQSOQzSjSRLg2tyTF3aUUfyRFoQAsq/
2WP/LtfNFgJrYWTioWai5fMvlz2zRVwDd+DPQwpLjNqAbmZKhJAj5pv+fUw/V3YK3jeGLPPyytwg
tyIoSvzmIkQ99EQIZjHuyHoPMd6KOwAkwYdwSwsuSkx7/erriJwCMXeU6GmP1DAGHYMLAXlhYBBx
cSITdyKCfoVXQZwZN2e7NXFrfP4yZ4QicYnDM3H/yziash0EIguWxP6bMFIe2vG0wPb7NV1OA8sX
423MiwSPJt4SNm3e4oZITfQ7gUuvsfos8J/BBKyS8YNYf2fjd9x9AH88wO9V6BFAYXdEhd7vR6GW
E5ohEXeujUX+o8gVbESa8uqb5MNNQvKd8Eh4IQoYTAjYN1eRQbwv5ogxQgPMEfvy8BeF5xAJLtIR
e2syaAtPpUx5Lbm2OGo2FIGuMPamO9SiXNZ/H4epiNP/2CRSUi6Kifb/bI9i6jSV0/Cc81A54iwW
UzNNBuU2f+kFwscvNvXYF3mwQgeJjpPvcdnt2YE30jrA205g75uYpXXSTOJpCUmHny+1Vfy16kSN
xM6P+53vhLjbZeHcDkPyhVYowOWJdpQ+LsjOc5ZFX5BRFORDEgDf9khe32jDzDG1twrvRDgN35Rp
qwF6cegJExWW0Nwfj5vGEj+qkwgq5T4eZ9ez0CKl1uJ7L0ba3IjwQ0xh01Q9BUQgYuze1vmskn+F
cquxqtnTgaK27+IlRVr2Z06+tYi4zsm2W9FRzd7W9fqngBYjalZXEV8r7CO6p6DpQQiPVkN4Ryru
E/YPPkKXVWjFO/IrUTbi+3GjnQi1xOcpvDGsSg6UPx0e5pcdSJQDg2gcEQITmpMvTY+zEgRjRk8Y
3axq5PU/TMW4QHB/nraj7/Jj/4O6ATPEcNM8NCwMwTlZEVED6MsrGKi3blN2c/C1AeDBJa/niE6a
HsE7i0zOHJmOXHE13cVnEtB8IKRZYGwb/lCVlKHTEBA4bkKHk7HbjXpM9oNzhnSaIdwG9kva3/un
c0qWxgkd476V3RjcM3fBQIHvoIGGdoqH5Tp0AZq08aAi78wNNzqwL8VhyJ5HG7ccefK+nmQyqpaw
WUnfmPwNSJwUPgWD64wkIySgo6m5ZVBXRHQX+nhEoyo5IClqPgfr2pMUn1W0QoQN4K3jkIerdNDO
yM95gDjUo/1vUGYcnffp5hpL9h0JEALU+IKP0ryrDYMWZKIMsd3MgzMIuCrUNcRUV+JZ5F1TOzOz
jh93+LSKrpM3TZhPzJ6/CySn++2WfILjlzjk3BaqfxPeeEXJKyQWzF/ZSPpEQhtDA7fpHizq7kru
0AdzOzC8br3KFaAqVFK4ITCquAy/WkST9tuvrjDTcMkpyXDj4AyosSdHCYi9xP8Erp94KMI0G7mZ
zvXIyL2M9wRRTU0r2Ysky395q0NGEohUV6FxJ+7O/twNdEb4lnZtYhW7vLXQFAHe5odg4Oj18rNj
HXYvdhz5hKD9afNlMMw2F5Pr5piG36OwWibVGS45FzQjomBQ2DUkrhw6NMukXj9hE2ax6VnvX4I8
9RkYBWhPCVhAagXDZiphEERc9HRFVJMyvbnRr/nnhkfc+MH3lO/6dZWNEZGUb1d7iZkrTCD3lCno
E5uAlK3kclIMHw1lsMtQOlr5Fp0DuwbaX2CFli5mC2w1HIDiOe8tAg5UzYNkBgiMcoNfXn5f0M8B
bNXVdBhsEjgebrOdlWMCu5tFDK3/GseoiNtTl9ryHjFGXxK3F6z1VeqDqVU+wSJQJTZmIB7EeXvp
G0sr7BwWBqlOceadBFSzzOEUsE55HJW+MWUeKUGHULcrwgQnhadsyJHmMPjWKH52oMkZtmAoYzuV
qKzBLa2kcBK67IEP9jgKtyHgyBc6la454HXhu8MZwJNmJEKiY6LSjX2F3L3Kfn+9jhIBUC90jtQo
qZtRNnId2A1Qc8A44/56rnCH3ihqGC911CCs8ODN3gEqU8wvL8DMjGfBzgbuB78/TzRScGAERl6A
Tq7VSQI+zOSPzm5GVp9tqs6HPW/kafyEYZg+KWfPTK5B7UiwHlLP9lB2s4Ij/20hzklXu2BDZMLo
oo5sZt9xAUtGG7yIM9Qy+qxtpvutMdEOt247JNhkZKMZ40oj7dVl56VM9dIdPKKa3t97Lolp+0Dx
dzMwSa7OYKodZDIh1OVbBqXzwSH/QFjSMHufG8LKbYDuWJXdohk/t8YiBqvJ7uF2SBp1x0E0FfZB
JHKA61D4mz7AcobvYvzavPD7JU67++z4JDsGThGeZvi6+psNihP7ZbeQY6qNCZQBT8jquMAatI7N
FAtzximHAeWDOvp27c91u2M1GM2hmJCAvWwHy7cyznqvfnuj+cDVG08iHfQKxFTz7KyeFFuHwfG9
bJiTY9ohkBKkO6JuoMrA/4AyCg7bUstZYXgjdkgSY8bEUM50XA343nckQnxn4IMIrmkHwCLbO/sY
ORbMn6NF4TGyRmt2Q+W1aPF1TKKRjbvJlxkVyfZnYxon2H2joNhmCbq3nA3gs5f3XM+umGfOYCM0
VUfWOxvvcNO+vjPGFa5LcyyNVdoIFfNHf6S7Y8wySDDawIYyP3DwacjZMt0fFB6W3fMH3iXfcQbx
Y/SbF678G11HMHjb26o9ljQUA6c33fxG/EW2aVYm5qXXRH3gKZ+UE8VLOOrtL9t8GOdQWqT7gaPM
q5VJgNvLLlJbIyUHFaaMhfZ046baTypYnsOPiA3o75gYNeYW4rKX1/HyZWeoAFKMjeRedHaJ2x2t
ceBqLD+qsuVgD0eONE2gLGP827/JdfCt9U7zTb6Yl68ohqp7vv4Dsm7Zqnp7Zm43xOxv4hd6h0d0
MHD2UittITsAYdgID9QG1C0eIsQ3stgd8TRY18iZwRrNTB4Y3AkCQfDMK7/Ux5sP34OKlcltz/1r
8sGCH9nRqTghU5DZqNAgqAgYfNIjMPAX3LsnNPuA0LXIj/qJ9KuOk5kCYcDkKA76/mF49QLgUdNB
BJGH9Q0znUK+jRn0AhO6NNswPIiHwYmE+hkNwCH0PptoK9OXTABoPNI4IDzuBNNCefNASLxQRmNQ
uy9gmS3aSAXt2AOiXOLc2pCHjLaJsPNFS/scPS+1EAfFSEZB4ae3n2xbTON4jDZy8IOkZ9ZdZBwc
3To/M7mC0F782j+3H4n5ppBQs+cvERjsAAXumAq3C+d5Oi43nzXcL28rwO0TL7hgsOaq6fwMcRRu
+5uNcCwhTKxlYNqyI7BUmvEF79rv35Nn7RoigGNcR34fQ6Ocs+IexvPX6Kh8XNVmWUaMySJqulmp
1ZXlCiYEpLOcvu+KxJno5hxk2iq8ecWG1W3Lm8+M9zRGgvNy6/WI4WuZ4HyrBZsTrI7dL8PK/qln
ejIh13yRHwgZZKcJSC9hviGhgFR5LTRuOm0icYsTCGCuNu02CwKZxie0q5vVfmVPz3xAHrE5wp6G
NlkB5fxV20BMtxlvztJJNsGfr07Z+cOR2/TLdYMNzivnmZUGrq47z/vzXlF0D91dkB9TmIV59JqA
vmbb/9F0XsuJq0EQfiKqCALErTIIEFEIbiiCCSLn8PTna7FnWe/amCTpDzM9Pd2viPoJ0DUcoVV+
Ue6+4ZEJwa6dwi+SY982lIrTPaiVUNa7MplKfp6dx4Th4l20vdrrc3A6OwfcYtggOJA7OCZ5v5Uf
mQTtfqF1bJBi2aj8YVLIrsz3Bxgv9OwHlWCDQodoQdvBr0/sGb9dUDxaalkCnrNbfZrc6sKAdLuy
HuQH2IOgeckPpH3KLaXHdSXtUwYrHa4zpl76+oSgCVTc6LzIoIKqg+CQ/B6UJVcd01bTxsf/Qoiq
uLRQudWm7qUMjWODHqVsQgmydKT2FFhQE5ZAEJW6xxyJEkfSS3oL5WeoETby1p4vPoyvfP0gTSqn
qOIAqajulzac5E5PDobH6lH72r8ETQJzkk+Exwb0SJ2uo3v0cxqgRcpR/44eDLFxbr/jaqOKdhNb
orI/vZDJ9dKLAU42Hs5oDLxKS12xuQnJhks2EihDGJXcZEwhBEA93aZb6NDaXAenxq6MtYZDz7xg
ww+GXnR6+SUWq+Z357EbvNeuyZ3WdQEqE6H3cljsYfuTXuQDfZkesowAI2cUnO/+BgSOhR7WKfV2
wBU94oB6Z3B6tfU4sh/kHed5pJ6XZaQ0wMVLS5NZ+3Q25pBQn3ZtgqZ8e3hAqBiCExURlIzJ+Che
ZMJOU9yZPWDq9xvUCCjAXy+k9nSUTJ1nwjgZFoYS8LrSRMiC7t36JSqyeoZUOJGdRDoCbJlyDWnK
4IKWzbt9ct5IUhJoNVPqMCeHDyAVcUw9lktpzLMpk++r+X7dlukIxXQa4ghd0RB4t3Gv9UvLypC2
+Q3nE3gErOBlb94+JTf5z1GxR6i1dzm7KP21yAPpLKenOSxih70k5LwF95K1nXO3LEN0RfBDAcFJ
7RUJ7moZLzEl6CLYH8ZVK/l6aNeerJiViSCo6Eqz6eeWsacfL4MV8Ca60CEgPzNa4bOevSceWUYD
ppIHIcZpwXN3aVa/Ydj89FoFTCeMlkxYdqu8f3ZCwgU7znnYrkC93/j4KgZlB48xDKZCeQWuRzIm
VCUklHs4QgKTGKDdOyYlqh14QKJK+KJEhkl34NQ6G7y6l4/gxute+Jdyk42tIdbU69HdowhOVQUC
dGePqWKus47SVm0se+9pW/fy+Oy7R4jEYPgavUY5tNAABvHUoOWYUgXTCkIm1+zY1WwT6IS2oTMs
IU7zikxEVVgtWHieCBtqJSm4wNae4X3dxrAxA3AmaOLfn2fOJpjxPHCwtb0b5yhW0XnjmZ601fJN
PfPTRBJ+pi7TAuB4wd52il67ZI9nkjIejxAwrtqdDv87nTHbm25naywNog+9qXpXfZ/zCUug5enN
Ic664687Y+YOhbvNELkb3m3c0REv4tD6jT6iKK3pnMSHBW/fOPubxrF1HE7bdhVfzxz9FJbR/vSu
2NYbXM0HoOvktLomYkygKISswTN5JnS8+/THZyoOX2/bpgTgQCuh6exL+fvrzIsxHA46O+mqM+gc
he/CqJHfD2VcdWk3KXunW/cQfKdE2Hg03I2mAU2YHat+v+PMAmcUs0bv1PvQ9CUDe9nQ5d1buxgX
7Xv9g6bz8l43YBkcxzfr2oGZZkdzte79TOFq3rNemvr35Zk2bMrMxzHYEUYsy+ODLjnkN3BtHG85
SNN59L4bf780ZttAssxm/KzfOI4vEgrXwXQlGz11qULFnt3aOezT7nXBPgaJtmFjtVRXo+CnDfQD
nbvo3qGpyGdyrsZ79FiQbh0cJj+PMAjM9mCHfRstb3Kdg3I6v01+6gnSSytYg232nD0hQNbZP9jY
UTRQRz99+KB/DXrlkFDRTSIqNM3VLzwCm7doEA2knAKy43DXYC4/BulKyKxpPgfCKrpgWPJHj3Cx
cZ8WCCmdLSiwF7P8IaTX7m0ZQ3Cs0YZmvM6zg3wJ3LNaffNoXBQXeFMksXvm1D1Rm2Elp6UXcAPj
+UI6L/cRnHmtvoAELL6sIOWeWQZMUX8iRBqysgZcSyTrabu8yUgYmvX2SEcKVK24tA4r98Xnvjjc
vduh8UVYBTiMYc3b062IzDB0Lvptay5S+R9OGwk62hZsLgk5Im/BAnqFnVSwTjNaymjWIMklFSwn
+2UBVCZMxyTDOZ5CvLm3sWqnSap6qe8JHEgi5vADiP/RnqCtJDNpeUfPsXxI14hsKN30mRWsXvi9
d2miLCXFfIOE5Up/R6HxrgYGp2YLOPr0oQFBjsnjBXm1bitOUqXLTvSxUS5JzNwIpGGyoUjULK7u
RQdKDbEn7CLx11h8yXnsde+L8cu5oxYKArbzeF+GBm1tavBZlfYeaan9oP0Gk6HI4IQG2cmvqIzQ
Lgpx5+PvRjS41oH6reLevm2cPOAAkvPpxy0jkQmb1zLnZDTkRPeaQ3vc5D7cLYuch1WpUaSaQBOV
k5/vkXwqeg8KW03ggHw1GKfXq5pwaG3xDQJFQvw+SRQx2/7PoKl6+Pxjl2+tBwgAENPQQuulK3qh
Xt60Wp9iIQrATJFtYeQh20DI3cxqk9qwcofP3k9RgQp2Wxex64r3cXaDNKah7nslzbJqYhsfvxbL
7+gOmR7uyij/9MhCEIeYS5V1vURGr/5sHa+TGosObf69KnYrc8SseN0mGqEmQRfyefAPcPnderen
C9+1dHbhvyIqLo0HFZFftPdNSLOqwBioWgCvACkAzTBS+18aZADnSLg+To5P/o3zTQT+XNVTUOO1
yj0eQXOUi7TDkUrEza4OiYKV3dDAAr9o8V6VCDuSq3gkDtXb6tAYPBa11r3x6dD7AOGAlvHrao3D
yQsuKOxbl5awc7v8pd7omF7JaKwTCidPWKtSKX1PKFaf940pYA7MG4M47+KhqHXy6GUDYH+NClW3
aPiYAt9GW5AIenVD6k+oVE/b1FsIRxGXc1arnJzH+JvKl+xsuWw9Plk7KspyQTAdWa7Qu41oJ/9S
Ja5bXxJf14huCWohtFGu8hgHB3SkH1cwt4G6vAJzBmXW8RUj+HE1D7e8vqbgyerfv3kv0+dI6YfD
RHvwBU0u0F1sgA76UA4ekOhmt3ur4r2iHVmSf50QKP6iP8WGB8ilFDUODnTKwzkoskc/Oh8QlxQa
QdlJ/+6clHZ5+GAj2QUU8L909NDC2qv6ucamV755myt14BLK5+sz8eC5XaA5h3xyZ1PeSxtpd4tw
Zy4lOjgOSycqE66Rt+85H2dp4K7N20bZ7kuxjs37EqHBC2LnlP7SRunvTSIES8AMYAOY7xEJLQ21
43I7fwa5s65XBPNIpGCSJHkxUehApfO0XiPmhu3o7e7utnNZvurwdRDLg0FKBbHW+dJ8zsERZuMM
zOCto8a0Sd3jgv8refdCA4KVFrzpjF/Cx7pgzHju87tLzaHxDDABtdCwhPMykWtoVr0pYA0md+jE
0pbWPIQibf17mR0Bl/pRgPRY0/fIOVT2sreCY5gAke5ivGVbaffJRH+rqnWf7DGy/v4dEOar82Gn
pYCa0xt92TyxBeXqL8jGOrowTR7CPu7+dxd+VBJC3aawoxnSm44IvnJZggdTJG0c6DiFgPPgigM2
tz5svPshFJ8UlI0OfjOB0FRwn1t7A9i4zPlSoXPNNWL4F5KfG2AZF3NwZB2r+QUsNSoeqr+kgUjp
bQJS3efbgQVyG2y37gchwHs+utSpeYHAr1D3A4+aLm7Nlze2XSgHhgfFABKGOh74BckN+3x9jDQs
KJ7nt/t2m1BLpTAcJe3xmA4AbrSSWq7dbqDI4uY9/CiQjaR7cSTPTJqu1zjs1d1cg2Ax71BjZMHN
D7Zj+q3T2RQiI0P1YldpkE1Yancdsm/+G7CE15Dc9tOAwI6/ZSI6VSwVqypz1I05TA+BbTLvRvsW
3w6VtFK15Ebymsk5VvkeovmyhgX3pkV+jYB9HQUXfLwEJf3qrSoQA9b4KojlKHaeVAFHPRPhSfSx
fzrZSmu5uZV26vOCgxv1YHoJ7eXGz3m6XbmV6nB8erVBmmkoq7DLZySDbGAQtrEkqokGM/mp4tRP
XSqQCo4xvGP585HPfo3KBvxEov96+mkc/X0LZO28aRSR+mPoQaCGRVhpnWmTXdM5Pl57UwSEDFTh
yTKdu7+LqMBLofz17HCvATEXFZ1wK3D9tR/UOrRjIPyvJH2fJemEhCTiyvt1JvUFP/jQ33mr4vxM
ownkpb7+3fWpcrsb5L/vpIfkk+4PNdABnm0Aj/kxc0DngmQlSZjc3pFe0ryfTJCRcOEF4Lc7aT2d
1kWGvPNoMEBVyyKCiwjTCFKy4iN8VXpRDQwTZdWHaRFFSTYZJ+97cZwkOWtS30qKt67QkGfz1Krl
hK3JgJ8pcPLzxJtIjmsyp7Ic3fQookLlfCpwyp5Rnne6KTOFsYwdkAwG2WUQiXl7SRx0w+QKH/Rk
JXNFsxN9CHTOAGusX3y5tVoHC/EL7IWSlj7q5CR/0N7b6g10HNyhAyp5NevZ5He/96XsykHRsJgE
2FmGLX5qzaVQpdJs9jYxD+ET7zDEVdH7/9tANVXVu3kgciyIUXRLzf3YWG3P4ReywHVxfYfVBVIf
6IlcqwEB3svwaNZDXs9FBZg8tNjO0TELpwXuw9LoqYqvq71pcLHeww99HXyMRabi+qMErKAFLFfL
7nJJfZlh4a/2rdXqbK9W3e6yG3fDnRU2+gxrUvwwftlfbMPhB9r0xHKa3onaLg+kxFVrgqXaz0iv
ymXQpcZrcYC9WG/L9yY+5zluDAnQL1c/oFNr1XVOelxQ7tdTMGXjFEfcs7YYAfN5wZkUyY7mRUYW
r0eyTmoxp0rNb4jGeZLI8HpfXRDG27xi46DNkKERDV6PnnX5J3TChebvgYr4w+rybc2KyF/w8ov/
By7kIUkTd/fWkPQX8Wr7hZHhcrn24DYs4eGQv5c53WWr2wVnSKSqolp7saF6O4qm5GzspP9c/25k
LEBq9Z7oDBAH/8hsol1Xij0Sy9LXmsuBFiRBhiMlyTLEK+QwTZiCMhB/Q3uuEqzIcU/GED9jM8Ma
kAxxhlysqeV+nI0bBhHUEHkqa5D9bnMyRs4m8yQihfJ7PudVv5//ziwNCa68aUHHyfKks6YsTbcL
VGBwWl6GIhF5ncr8ZFTH01g91P2gr7ESLuNX44IG2qNBa4SELdSZMJlX6f8teybJ8LNZS07t60A+
fJoi+O+ByhRZteJHrO5cEmGyaCRvbHjwJ9NJv96x5pfffUhLRKv7jfs4/j0O7mFFCRIaQIraGstl
Aa1hVBDr+R6W7mB22zadBAaNO60pNgjoqSM2l07YrGvee+Le6lXtN2yYAFnwjwHI1QqTQu42YZ9S
sIWn+oLfirVrfIhr/bd3iDkidBB/em/vBZqI2RKipSTv09cuiJRK0BcW0cYPqawI/inUwX1gbaPT
OJ1dvXKJKQnBkS54zRhen7F04nx9+5BtqSJpcXrwOnq1whLWYoY6Tl14ZLxannWs83yKkrqd59HR
krSVbrTsWpIwhifkapv6YbYCKGWRodnPtoXIsemeRuI/QcYDReKMQJVNbVjZrpYFpHxWKy1t/zum
odSCJ67RNt0Sh6CXW2KFC7K2YQcGhyaNLBztGq0blA3p8NdLb/wvHOgyb3kK9QyjJ4i4ynG/uqX6
e/z7qdDJNRWTC7f7wYSPhtmCaepeGDYtKIKV1nFhtM85pH4bKa3WaO/atT4QZyn6Lot5uwwnf8x1
rXbQfCimdi3YxYcZpnGHERw6+qkbvGODc4r9pZZ66HawXwjOLWC9c13tGFqttT6n9TKF0x9OScWG
e6RgiRghMC/dFKyc5U5uKRgYAhQrKmvF7yxJZVrrAyo0HshRl4YP6L4Yha6dJGF6DZCUywTI4OUg
J8FNtEKYCid0BX302t0NqmDvBTCgP22BM0GMErlH/2abkFamuBtT0X9DXWKlNbv5SRa20qvC0vzg
6U9aQmJQKBgxbkrPG830X/Qjb61S3prvo+tGyWBtbT3+DhNYCWpRRI81N9rnnUJo4J82pPk7rn1C
AAoq5JX4Dcl4dUUmqdJ44+EIYnRoXL7Wcfm8BymV4isecahCXNDoBbWOS552199yq9leYyuWAOOB
NIovVO7/fhnVjsoOSpuLRXN0XG1iVAMcJJtgVn1t03BrYAYRym71zoIOmqN9+KPuDNtk16gV7BsS
7oUgN8JueETHuPfqHdwzhTtaQusqaX+R8MjBpzVstAAG6fIxO9Ew5sDGLOw9GjIOM9q6px+c4NwX
wcqUHqtNB5Inf2/xCXGyGBEAtd28IbT4dI2hVioX2LcnFYFzM9ev5jwUIOi3ge65Zu1or+/e5sn6
Lh0tfIiBuH9e2vpe6CC8IxdBGMA83HrB1PT/tCEkTUIOWozZ6REk/pmAIoSNdgNMIrwpF2A7WEcu
FoaD86ZfGxbpTphScQIdcamP0mq88wvte1C1yzRDgM/n7GOJ3W2Ek9f5gUrpLoBxyaD3PihToKYA
SwSZVHdT7e3xvUWxhyv+cR+rWnT7uCbdsdYlPjbLcMtQs6tMR4VLa11sQNKt8YkLTim50XL0bedB
fOhaTzcOSNdtdYgREQHsOUAL2n1Ra6XTCx+I5j25QTma5MiA+mbrC8kp33iQa67BvTcFJ4bUAW2i
vyYhJDbD4qdow8m+6L7iJEVON+/rK/9pEc3QOWa2jAZYm/mxECVAjOV7iuBC3E8WWsJonx+w0GXP
zva8g8+oKICNgoxyzg0EJWS7/OyYjZMZHnp5t4L4P6036YCWt1M7HRiraUPCLgJrAW+Zm7+ghHhC
9YF/m+b8F1WsA+1N1/oHW1kKn662MFnBSoUTHIuY79BW1HFEOO33DPZNK3sy8wVLcFGI00E6eLlf
BMRUCXnDioQXydBi9R5A4nhv/AM6IwRpEhRE04fOTbCLkjut2SkqqHS/Vd0vVRIajpeU8J8nr5y6
0KwpJLKFfZ9u/uxyZ7HKfnyZi/jVJG/Ohx//Enz7079fyQpOJlsWN8IaoDsZNU+RlFtVWpXWyzZb
kHtsWmL920oaJWhvs8uU2Bi0JoJ/1ims+9nzuZ/YVUqH96y0w4IHSCeEnDozB63FTqRFLbV6yWp/
G8vFW1ML3aEGync5oHXB67W+Ztu+eXPl3Fm24rjsxIlWF+DPQTaRkMldI6aHAqgRyw6aRjKAYXzg
wJYBkDOoeOdWQ/38Y4xKY1ta27+vywVaQLtGs3l03tkfCgiMol33hQf7aNettvHW6F+SUaV/SCpN
xAKQyaoOc7Pi8jM2OjiFLPMvdBqN8XV+GJqphU735IU6D+LtDpA49ExG7Ie8HFcfC0o6/XwHIH0h
8Z2SN5mcO8KoFWIq5pLk/3Wfc9kbCdHpDE5SCtnMOuiIExR1DJzBzlaeXSvT4i0tCWzeVGMod7EN
sUmQS46KVev7cJ69gnsYH90CRTh91Ron5wa4go9DEbcB06tAfKVglw8KavLWPcpArzVbz7n3viTn
u/51F5u9XB1TneV9TFvrabWpV+8ERWm590GXlw/2wB12x0csAkXf2CypQxLPhKXliRdmDCBgdXUN
BI6X36Mca4JtH4ru9lQ3wlpcRUYbDv4dmjiCa/ti4yR3iftst3z2qrAOPIMaiXdHs4VWMjI0HIEY
SofWazveVUCnp4fWffKIrj6QCY9HIqowRJcA8uTZL9er7Asc2gkAkgVk41cR8aR2RJ0Lr5Jkh2sJ
cFrvSnGkt0WN3NsUEVUDlAYfR6ieXi6apfbop91plEGiFLib46w4kEQCCCN5gmCUPHFoclBCp1a1
1//XVa51BsL4ALuUu1WaQKQl3ZmO3/OLQcp2a60nZaP+QhQj9SomETXUDnRyDwgC0VaJSYvxdzX5
gb3Oo8vxMjy0Hmguj79o98RGtG3CTUWR7hjzPkhXeLcHfPk/+muuMR01FxoWKeRTqKMF6Ylb1+Zj
X5ZbMnpAZMr1Hw8SRL42pC1EehGrF4a2/ieC0XNil/lcnDsnTPIeuGNSNEYiw0YihiVsaqNSdRkS
QtDxBwl5C2jw8iEHIrCAttUuRF0B24k5Ttd/Hh1LVfrja25uXq0FVWIQP0/7N0MEHeAbbPS3f2tt
0NNvrYc56sgkvg0OC7I1Ko6Yi7wbRRj3RV2Cw96rVZLvLqigyoUI6C647D38oPPL9ZbPnMc4srSx
D+Nr67hzKz0AysI4vYhjUAErQN2sQyP6wyl+e9tylDNAwVtHRFu7NETkbMzIaCVpFCB69ukaAjQB
nmDXBasJp723gQ+RzS8r5Tq8FdpgilYRv6y8XUIkId4TirdK5TBHUz1SMcHt2v1AbKTsknMuS7Do
kFcr/Z2WaGRAJS7hn0SJ8tnLsa5/3dPgifromMZkIEgEybEcwa6NMPYyf4W4Oxjhpw/aTbN8jX55
SL4ZRiPciclYv4SXQIyDC2mEbuSjPSBBEvyLW4iutLdW0JpVvKtFmlTA3s1rzeVSQTpd5+CFmLCB
nzWg+FPf/yFo5GvBCgI/+I+KoywYlEtlPkltdw2R4leBlenLV/Jt53blindpHQuZJvzodfJtXQk3
kKVdw9alD/fqfXyI5aBAwAa5rJthFayWmL+sbPC/Rp9+lJUQ+H7QAGEAh+8PhQrSWwTjIw8OBuNi
5wA59T8BkJPuHQ4PXgBSD9yAaYXHr/pDXF7tYdlu9I920AVYm1rt4Wy4d/nQ/NQXqrXtr0hJ+SQU
060VpWHROPjJWZYdUI09WVLYBSFhQ2LBJc4j8werUdhG+30GA0xKXp5SrHb5bRDV4Pwxalz9r6LZ
D7yostFru1eGyx+CfV9RA7VQlWUfvkqfc3JfqpZZhfJmD5T/Dw4APIKr5oO9M4h2JAH8LJRsDpgx
bwE6hUAVN4ALtCzYRgWaRDgVRfOTFeJenSRnMCrFp8TdDWUxWZAxbQg+WRN0D1Lnr+IMwE4Un0xa
HNu1qdRn0oLGr8OcYFj/dg5tHY60jrNf6nwo4yiRAQHLcBR8SId7OBnC0YDr+BACVxKCfCp7Edk7
x//lBWsJjQMFoqDshMwe8Ztw5mShU0AXAa+YC0GLTNJMggUlOGEc7m2QpAOhhzKuK0nawWolBe9K
UAX0M9lRhBZUOBjwmhLyortBxypsUDfoqi7H8Ltsd56Ut1+ZGKsiED1e8YVOEbwPPlREfBG9MATS
ryvENApB3h42Iu2nk4u+5ACKyxSZvbK4DOEj/+HCmf4mL1cxvm7klcQwiBzpA9Oe1Ub/gKhIhJcV
o/1GDwZAXhgjoU+gC9q4JBsEjvCVNzJBmZ4ATV2QtJ1FJ2qGkPHpwB6rJB6QU0g6w7BqwTOZEykM
KHTrACGhcCj6AET7yM9CKP13FnTWeMc9WKfiVcYNSrI2F0k3XVUidU7wFbUBnWYFUzz8B2rFyluV
uSoB/mFYysWV06KJgrE6Wz3H+mnovhVzFngUwOv3CF1GojlrX69Fm8GbYJZqLEYQukhmluLqInFY
4IG8o37QVaVvAM0wJnqXMpDGuKYC02DXGNAMJDLD4OhooCsNg5jL0y6xsmFC5KezmynP1HnAzgoM
ilJ3mX1c5Hf5O/GJCxxMvsGsIDXJvpGRRArHuYjSyExXHSXBRIdtnm35cujlhNQpOtU5ekHgwm9G
cahCWqh5POzDi6xndDAlrBWKYPMfexvfr0Ep4rt7ggJAbtvcP2htIpg2sZbSFwXsaUvNTvx6G6+5
CVDarnIB4GifBbt/cYXSqkNqPc95+QlLe6D2518LNLgNUBS8+Kxv7TIXtlMe7/1q3eBK4o6pPjI1
ttFJplUvgtxia3FnHeRve9gez8ZtWp9dQF5f9vPwRv/8Xqd3tEYmoQrkmvZshrQHpYSzNRpR07Qg
QM5mEAbFqpNUPMrNLpZggJtwqQRwMHgYOGQTLmOBZkKfiZ1lAPwT8+c3yBTwE/8yGCY8bEkHAQDT
De9V9dCJp8WGAZoKN9DVmOTkcqqRnG4SY3HCNUpjJpBwlpD1YNJC4xys6GGFM0pP7SEHqOPU73/j
kDHGEqEF5eT+UJnfONZr6L1/oxbIq84lzZIbvb8+h7r9wuBjsYFARpQrqUpJwqaCpdollfaA2Olf
S/ysG7w06kCdd0SMHidxHP66AtkUJX1NVURfuiKqkGy69DTDoaLWPD7qtP7sJhvtn77+uClndqCR
vYV7e7vdZ57p6WyARaieqrv0lzR3sXD+jkoAlU6t8iot/LRqMa00JZR/ab3TwvV1mGyqocR5X8+T
R8VvNdTZ1i+4h2hB55yCL6tnBdRaa/eEJ4q79KLjQwu7cl49hh7Xtq6Vvv+hHcK6NHRpuaCrTCQ/
rQYFprzemiKMVjDS8jnFmGwdy8B2fX5tAE9Pk1Gf5nfTq11cfUqPT1DKtj3Scvp9qRjQMsMraT2c
z7Wl6bDpNPOe2CylntY+m012LqSdk6EV89BmT6LEJBMmfq9zNJkc69MrSjiQP5rlJB8/ugSqfxBP
kHbEXaZd0EFcQUesAlHyaotRxjQuUurFlxwAk1I0mfRtBCf9N6hAAldrj5mhs/mxkbfpay1hJXE5
CfGyWgcuDbuEIPxZPqwy20a36lAm0BOYR3cHdI8FXyNMX1qhtcDoEFQQ0UIPpsDZJGXmbnHOOPyV
EAc6qDhE9jwsXf6/aXvQdcg9sg+k6UV9Rol+hWnSfXUpDD0QT2VRAZ/9KbIa7e9Y1UzyJSqbADcs
N4DCtMlquUn9zdDsUWp0KaWOKUqy1lATjbb9YwtSqxyEqZfCHkaAVV90jRCpqT5YjS9KPj4Obo8y
WBk1O7K5O8i6ejxT7VisvTZV0fYMcouXrUXc2a548G/bs3GTarLLSqSJxMSy+lA1ms3OHw2Nnaab
tq/xNGJOaQkbziC0EhNms6zZfNpN6tZ+2q7647Yiz36/G3ZZvpBc4hwL2f/te6i6+lBPJAqkPXwF
LaSrPU2zCfaKy9zuMhED6b/qvJJldLlsm3qsihTDkWGlc08DURaaoBPHs1X9IgpgCvCXCIzgTIio
oL6vRdWgxfUlgNIEpqaoV8HvSBtw0Wdh1WoZU6ljJWVdfdksu4wQDThVrgkl+Fplf/d+2NXbaFz8
CwO0BPMs/qKAjxGjoG+W5+UlrGB+W+nlBrqs2lOkoat6geleRpmFpFNQFfw0F5V7eaEDmAGrU6L9
hIyA3IDz2F1SGTtQQuDXAsTdMhTVEvbB2epOvy/MQp6vCohWS064yhybJvFfwNgP+v3GntZVHRoF
c0a8xruCQRZa3o8ECP5sVmfgqWEoetbaHgYrZxmKwitc7XfESdxl4nRjzvPLVcjFgXOo/OG/hHBK
UT26LdR3mZicol1bT9ZZF8HxC5WR7iVKgSoiEoUQd3MlIoJzymIUZ1mqbm6o6zeZgNYMorzdUujN
BGN1mmeuoWuimeziaxlmJPACXEwteQJ3CN3eju5Vyq/qI09TDXjyKz6yVvFQiJFatbKFS8t5FjBp
BOEox79c/oRuXZ3cLtFlVzsBi052bTRAHrYqlUm2nFA2YTVlL7K7Cc/TpphkUZcOQisnr81d9LkD
/XESA2mWaavE+Ac4Tv5cVGsjxKO1/jJ06WNqgCFm27PCJC39LXIJCuuTuR6qeDNLTta450VhEiYT
lnyeqWmg0G2SVW17QLOigwLHyfbEwq/FITeiO1InvkCK5U3yHC6XkEtHSqCxvqSSBb27uAZhejCu
lL6tPY3+W5DNAA1LnDNJMEMOn6XSdnKBCvtnp+LGG58JwCT6988t4Ltu6nfjePkb25xHdmpwVSYB
MYVqZxr+U1fbfo2i16+Cpp4G8lmWhZcFe5CaEDmkLgf/6OwvuzVnRRVYWYw+/i9wIXzXt2CiXpnT
iyfq3g8YmUxLTXOtIzqVnJ7ByX5TKhmw7WrV0ZojoPWD2aHmxZ70koGtOWeFv9A6y3gYQ8oLwHyj
t3JX0jaNSlK9rOBOKMDQYrgzWLlPu3226vxisgg67JqasMrEGrF8EMYHNZoegzbiKvA37DJNGWfq
7NDhpnzkf4PJ9MXihHmRsG1dnYSFT4PAEDc3ijRxklY0Zy5FE7ZTDSMzY5lquROLXqF79lIkkHJK
Y4ro0NO6Dv9XSvmHwOd4Rpho8YjnwpHz9mRO7ZxQgJkz4JxBMGGQ/c/vMHwqCMm6zeznQ2Q5pPJ3
peYFOBUkFjfy7EmSXLSVVgmTfimMLpG2X9Z0PjZF7XfQG2ycXu+vs7X9Raeg6QmNQbnAx9Zq0IPH
wVvcxPrgw/wyrSTReWNqwlQZ8EIqSqxZ8uVBdmDhLwSpU0a8WzINOEz7TcNqomTjpAR5mDtvXa6G
iykQTzvgPLm2AB1aCRePKaJ3MH1dJrL7Vq8u/oTu46Kzfuid6gvf/2OisQZNdM05aAHjpUDlfp08
1Td+kdM6UGBBwPeXG+HDeEWgtDDCZ+F3gVvZy4miMR/MeQdycrJU7tR7+whK9LDMsfQBdFNUpXHP
6sx6pnNn/d2DXg94++jA8hEtgVPNcmPDaOCJXAPSNpvmZijb5H2ia5Ph//11/vTxB+KJi2PASc/o
4Ws3c2PTacTwzIb8PSfUo0lSK1SiDg30UdBIKXjaF7KiAbOMacbU3PvaDhCgyPYaFoBlF80meiGY
+UxnHOH/9amcnXfE5PztrQo1tOWzskztLqtsvk3AJOBIm43+4iPMCPvyjvzwsFl+fu8N6YjjHkAl
R/VgTuJ7sjqLKtHK31PT66830MlK4pCG7Vb2rIedQDwkQYReoBdjrdcomiSTnM52r1NXjZCX3UIG
weab0wWXhRz/YrVyTNy8yySaH4II1rzOB7GjghEBCcjc1IVOnZsKchR0V5gfKlEqTP/tNVOfKZXN
Bc0EAQG6kXAtAWtGJ/Ydgg/SPDoiW7r/93zNAj4rJkBkwoqKNPE+5Fd37xfBljkc7WHU87Mpwwfj
0sTf5MAUoyrOZY44EUI9VDSvaBbrBuYhjhVWBq2KTdbAQU6iZNJiQiswNkmlCci0wv/AIp0yHUrN
ikQy00vQWcSPWo/WNGNAFGIQR1oq9Qvehu/EQZvP+YZsQCdL+JCWA33Hw5lPDNloYjao1/BQ0cwY
qF4ENJFVcZUblZwiFgVUYmmQNjeNU+uMpVTPODUrnfOnaXbeaCGi+OhsojwCdmOzc/PWSCrQMt2q
1HPtSlM75trNrm4pELNGtar/2xzod7Sr9FboBuxGPRctfFzw6MBA4p7qcZOSLD3S+jzHzjZ41uoX
dFlRETThHE1Ne22a1GVnb7rRabJ9zpAOXLdTKKcPiMQMj7R+bF4fdLS8PtGjMNhsaYl2drAwJyWr
4qLLdmMnfaAuD5UajmuFa8ud8hb336hFtOjRulS7W1jwpLfNPd4MhbrxhONMiFol161TPAb7KEU0
etfYiK7oll2DHe2KEeSNBKeOPu0I8DnWCLB83Bs6BjVaM/vl5NZ+rPBBpQ0FVkKw7r6Gt6HZubRo
QaHv8I0eajkgNbRz7ev80iogyp5rTnun8ObuGs95ym6I8SpAeY7OhaOT6/GYgHrFpv8OwYnImkod
6lUO5MloPyyMS+PHvFY3fEYCtdwH/S68uP+M1gG2XjOq2+sYp4LB7hKa9GLCtITa+PS+7CPD+YuO
SqoHVnH8QMnDiIod9KoROdnh2eOgTPHVrmO6n1V+BangMqPQjK4LHQ/xjorgoXfiduH2ar/aaVL8
w3vwvpHhAvXEIyLMoNl01BvWiaX/5B0Y3zTnznnV+b5fwDDSPl1tuokQEd4CWdztxxtdemuN/i7+
5859sW7zKISn/9ADmh0wwFk8Xs6BxgI8G3dv6whQRtMCs4kef2x00C19Sgi7QHskmiDkb7D7p151
ePOmXgnnexOSNDIjDPoJpHYPmzR7Cu6BRd+3XcTmAOW0dxeV2tLogLskihsySC1QYZOqQA4k6D5g
Q0fvjZAffzU4f4jMw3KuXze0x2KuUoy3IOgX+4zf9gBtRd9ALQJPCil3MfhXKblFZZkO3kXrnPbS
Nd5f6a5J00yhLG1c+AEgFusTaxr64nAcfHL2KW65I6NdOEFiekfn5DiozDzehir4JFegqWRfN2KG
cJPKJjwabHxu6DE9/I2xKjxsJJbBDe1t7wMhGA4IdfB851zDKQAdVvSliTZBPQ/+jkpboxbhwgVL
wXSQMChSn6t/t1Zl9fVyPD+tl8ZHe/pB9C1+vJsM/bw01NCi2OXcE/MGaHjTSM8BAwfJ8G0gpZiE
/h0+1Nm0avPH5Nipze/PRq0UVArhdVTL23jCQngnhDgld4iAbrFTQbPoYp/oCw82SJm3pklx417z
dboPXosCzQzNU4LxHwhUzSnRJwKknNpX7EIwH4xuXu2rAiBy6dvGxttNKFqixk98cj07qK08KLNh
e4De25GefBSxHRNWO+ILOJ2Wwl14cE+N6/geIdfgvZf7RW70oa3MmF16R7avrX1qnG5/ZS5iLXjn
olrymcGfqawu7TwC5GE69dchTM8bE+SwDxCDOEIQqoYmPEpMDsSg+ZS9bbDpMCxKCPW5OZzj6VX5
EPTRhJSLWK1fcAmwmvqI4GLcsaslkgY0xq6vnBjwWdznx7ujTmIG8GBOvQrMVexBpjR7Uxdf3NjG
IC7SngnigzzHl0DgAGvnTINDq5zcO5c/3E2wmduyRp2jI5ISZZeabXGItsiJQU4hOefCMno//BT3
9P1DBmBX6HyZHk7FOYEHzxD7JX65RudxlV1xZiCD3KDUdCCyja8HSaRUfLgA0S4EZ16duo84V0ek
s1sbHKCrMDxReIUQUkDeG/UVGtrQr5pNJ5cuujQv2qGxlRf7lzNWxvyJaZd858fgAUn1a1Gl/Q4q
tBRhy5oPjkgPvxzDn37rgOuIZ1I+7lxmwO0XVEGwNTyPKwW/DKOBdpU7suJ4RR/A90sLY0ZTMqrI
Off1wZrIOV4Rqwz31zo/lgz39XL2nOhLN6XvqRrcUDTce8bZfhFkHOWNVEJCbedVKN8DZX+s2rV7
7hh49zB9EEi8Ou8d8tlz5IWgpFUIEXul5nZ2LDkc2XVQYNkacdlv3c0Y2aAVLWY3nmXxZuc1hdEU
pzx8q8kSERlk/ZhVmYcXut3M4x/6+Jn+IBvPLcZqdsF2WAKJpjUaDSMJRXIm0K3FdLG0+PbV98uz
D/Z9lF+do1svXRxwT+tz0bleuaDAoJiOzyPUSa7jDfVuxKpdVnFmcS15sNDWWPlh6OINTI8KQRgk
+qr9AOmZYDDCfmDg8kSb2dPHdXlrofz/fXlHulV6rzc60xZMvdzZMUz31qJv0ewcIMWCiZCxZ+FF
jin8cC6TvEwBeFuWb+NlsbSyVT1QVgWcQp6D7RwmAg0hSHaRWsIM6lTn57OaTtcVr3AL3hRoqHKi
+l0m1XsF1waV8TYSIM3SfySd2ZKqSBRFv8gI5uFVQCbnWV8ItRRBUQQU9Ot75e3o6O66tyxLkcw8
Z589DH5E+KDt8+WYJfp2Xrjr/f1G2anbfXr9ZmVtvrwrGF6ofg8o+tg0NUBCfDAUn5SUrMJbhCMo
/QQm+X07SiZOJ2UnMje1pdRCJMBCms2r2+A4s9Jw8ap9++NjZ/NToCU5T5wQIaqGaXCf4jaOfvLZ
uZikm8Wgh4Zkam/xwbFptIcsJhNi8T7lhIEQiKVRn29lP+/183hApQieJCxilieJMRWmdqTRMe2+
ejLVpOVwk2ZGbNcedvpt4T65G6Ef3FHciF2mAY2hiMmH5HxRzcCAM+rhGzEY1wvAEL4OvAtOjuyf
6daBZa9v9ZO+5Uffl2zM0TFTcf9OLuqQFMmFHH8WDdbU62ScDaD1EsuejctljdZtpTxcuIps/dwh
VE9cXGX2ZkFDiNu32CdnsiMRob1KgF8mxbTljFgnm7uvo8XePWVi5pI9N7luC+clkO7CQXua7JPD
7dBMc14pvA5Ofey04DuUQgpYI6NhBsKnR0IQ/SJWAIbwXylgT9ju9Vhj9phT0KY3etRixE2YYQNM
7AoMDMc+Gh2eG1sCKTCjhrJNicNBDLwGKwbA6X0hW0jFMoZq1gqKoi/wdFLcqPLPRfSYqLEe23zW
it/B18ScdvpmgNb1pXlRevkToxQmTGCIKXvn1wGD5xorB1Zfys2a91Xu+it61+uJtQI3skCxlvbv
O+NAhVRZLGsiKu8nc1PcvJvzgQRG4aTjjIstsoioam2H0gFeoQXJoRjwGqCI3uCTfd3UcE0EF7C8
kr/8mA0f6/LwOGDdUx1QXC1eGNL8Y8m0K5VYrQov7NbD4AyrlU/lqxuWJN53OgmyuRZgjs7Ms4fy
uY+XyRvr6cUvLBcZ7yF1e33z5dVEIpSDsAaWIS40LEYhqACRFtcJL8DaNRvOa+2vxosM5IKAzpdv
wH3GNYzMJZn1wFbnovI0cjiugwLkv+0Xb+hKDx1l8qADXpF9RcMNP8zevo5Ik0KZapnTokdApZOy
FqGaERD9XJIYnWyrub7+LghOwm5WWFJXY3NtnttH/7usZt2onN3PxSJFNVz0V62bhunwNUxied2M
P2M0afPbtJhqg+cy2SJoU9iBmUQTLLkli5o06eqgbR/z51IhWAb7bfg9cIWTvn1BJWgALJR8mWyv
8Td8hY9xvfwcnsuWFT22Bg2+Afe5hcMkyGCMRQhBHVg3KwNcI4bVuML69ufVyy6DJYS2EsEam/sS
C5VDc7jP0903fMwlpX+f3+ckSmCcnWCGnP7xlMDxkYoUdF3y72PeG+W8wgyWIYQJqgx2AfFNbUuU
6DYfv5S+Bp17TDQ2ujeUuvP7WPXLQznG2+DSEIJ8H0vbbHlfq6i8cD+D7/R1yfQ5aadC6WM+UxEN
yiJp3ZxmEtdw4JktWju4Jcx5kOlh1onu+dTwK1t1aBFXJF+KJdeymCIZnpdcQ+uUwDY9GKc3pkhf
fr7lTRANwTHMLz3VQKzEIPNh7ZE4IDvjdbYDssme+Ilms8KvAmzfMWeoFYwf3ssktiH6zPkEqjHW
h84OrKUGQMLkP7YHBBxTuZB1sKIL4Tx4TOxxGVzX0qnk1RKbOFC2vb0hu/f1L3pviZZ6nbBUh2z2
RnPOvHEHEY7aM1ZH31J0Ei0qAZ0yNhspzCFbcWt3cD3pkG104nylEu1AMghlQj/FCBEm2lAd384t
HEwKZsaksmPg4/ZHZ63pOOGLx5rjE8GoQT7hCdJzumJTSPHkxAcYJCrtQ4RnsXw2Gqvqz2jFXzWi
T8pWmf848pw8DJMk5d+epzLKyIGeCOdOtf6/bo8HUPExOP73LaK5+RoOXdsvayShnHUsV35Hz+vi
64KH8iv4aQ07KWoGTua0z898jvY8ZX84J1P+l+ywiv/gJIEHFi8Texa3o5PrnA9mL3TU+uhDuW0J
Byeega91AG8P+Q+j4xaHWErh9SkJ5RiQUzQQ7eq9wtmgPqubLsAzkkM2V7xPTAQWSoAGz52eQ2OJ
Gvy3EYni2T5h8z5CJE96fR5Ew0z4FnRMUu03Oanq/ErB9MtmBsFfiFnOL1xsr/0lr1I+8oW8gdG0
J+5kVJ+Lsz3mCYRY7bUiOTBKpr8Nf8ExzwMTV97kC1QI73NNpuAXEns6UmO+jyr9NXos6Hz/bzVE
kSNMFJ8zoQGANvKM3qOWRxyRTczkoJlgOLXnOetZSZV01ONm0a7MTQ1mUFE8f8cy7TMw/JiKd20c
JDJ3RBT3a65C+yc4hdN1+MNsTulbP6d40AI4+EkLB0qwy8FrTKlPoaFykEGwVIV3NIfXc/+ZvHGO
sl2d6gls9EP7efUs+PR0CuwqdIz4JXLnj1VoOt0Q4w4bc1TaF0IXMLjTPdHFUGhjrUyVAfiRb/Qc
5ohfYct4dSvVMf5F9gA+yBMmt+hZLnDsLbgxsO9Z3cIDgm6VKkTbv0hYgEX/7supcIkoMGO1xh9c
8UB7Yb3LosWsYHXi0MxoPPNfnBcoK44fYtUwWSWRQHM/3OksRZwVEsolUiGdmvKCUFvouxJhAj5f
qJqLHb4wdtKnwuBJ8BIZSVFt3J1u96riilJh+2ayJGv4lXSCoOwozOpYghJdfl9L+925t9M28rki
a2LdoDv/EvPAsYj+gc9vpy5VAOo7FZ9L5UC1UDEwQHcKqreWDp9pt2mOLK1ygWPJjLTliT3HQ5PF
y8mHfRyLj6VPxQxzbU6gfMQGgdUsErDcrYA02NKvA3aVLyBvrP3xI2rCBfIevF1czhhHs/Yp7VwU
NE38kgdKEkisZKKK+hrWElzEvxKbkH+KC/KzNuAzYC1sWtrSdOQ5wMRRWX4fpIb0QUMeR4jjuJKx
67OfU0vdL7/5Y8NrvC8o0W+z1/4ZNQtgf8cc6eiCfyMlyIb6vDsmu5fmvj8eG4fGcuPC4tfAjHL1
miXTkgZulvyxMtlF+C/bCfuVWIKuFfI6sYdll+ioRfgeuDubS4+aCH1kFn3ynVlGPd2/wn6zhixB
7N6oA0s29QzzqaP09VsSWvd0D99zO/8tv+O32AdeZzUb8CooG//vbW77595YJxf7lMxQyqXHssec
UHU/mwQvcZctTW76PXJ5js2xmeB3w0JP2Xe39okOXUeng/x8/uYi1BTqR2NXnJ9nNkBjqrnFkJOX
RPRbfNt3hH0ZoT6udy/o48bmvifAA1OkFao6/JR6wys1iHLsTZWgjL5hNe/QJ3+gjF6DYmmcsFqI
jMVzi8o+7s1/QNIx+X/z2+q+sYbpyJpm/u1cHXtze25NrwuDcyageLQOlGW/5eMPo9A/ejQkHQSz
97Y9JENWReRQ/7pUlwQABrnCHkJKMMfl4LeTxula4m6cslCz8W0MvDdu1x0PuMU87WepRZ/tgzP0
EyAUwAqTHeae9JHjGBc0/ZTM7A6K5dwRV1WUoaIRftQBDYtkunQlmIvi+JpAYyOQD1XUBOWEIDwK
7P73bwtJtEFXhTUOWHnYEViDe1qJ/mZo4LIuX6qTZjqkv+EkeGJ1jkzSdWXAMMde6otnUA5Rl7Fd
cM+Z/Zz42aOGXJ7gR9BOHB5HGRl3vDt2zgXh0zZnrUnxirNYdhtYR3zh2T6ADwEfsb7gDlo0Z/vP
INPoM6kW8jGxVJ/2F4wF1hzGL1iP+kXw2ucTbmCA0+gRvM4YIN90x1wZw2KLuGmcnU0MRi1hpSiR
OHsEI/3uqz8VR06jT3AAlrJkhLIva6tri8nCUAPPQFR3dV949dCnQpt5ta4UXaEE5f38jCBBNb2O
6mPHa7zDdALXZm+An+CSHjF7aK6845E1jerqw8BySx/Jx4MhQ1iclR0nb+5KZ8x/B5jz4lXdE8Dm
sBoKiBfHajyaUo+lRxrddcLpVXivM+U2zuD9JNK8NCAiAT/xNR7HFAIRKiRIOc+LaQukohkyvqVZ
653QWuApRBZVOSXzd5yAEuC8PAB4ywKErjS+7zXLSIm4UbToC2mVyT43JpAXAPOcE7RGHbEg6idu
V9me87s5chlZwJnpCCPnavcPdgDe+IRkpr7XRBvXtbAPTmQ///gMFT5gm+Ypf04sIB+DQc1KyEUt
aAZzVtIQiXAANh9NTP6x8Tp0wXUwX2j7EsnlO67ilMC5hEiZkdp/fMVT8xaNGaaqbFCYLGLPgUdB
b9nOzIV6el/IWCVSoV4Xa0S8fj6qRnd8BvLQnGCu4JPxMv0GvSF9754nhVBpnq5hPvxtlZFB2osd
MNJgs/VT2CwyxzXzIvjG+27bsk29DxzJ9+XtoA4Egse6myL/ynFc6+0w4APRai9IdepDb5vOAXLj
50xI6V4ukccgl5XqPqbEM4YgiyjtM1CoXXtgvxvKwIp2P5k1W8xDlDuboXBNsgBPilgh3/k2bw/F
3Nw+prdff3ujxDhww4oPaV/MXqNuIQ+5h1XBCyn/nvs7RMCUdpA+NkCJ7YgSJoB2F+E9/VncIi3E
lnmB1S3VCA33C6551seyS/yHDTMyQEa/B7Qxcc1HHZWSex+IEYrJ7OgWNKS7Zw6ZYhdlVcyhCICZ
tGvwLSDR3on3xiUwLrYoX2oUaCd7i2qQMGfyuTFujQDiY5DxP+6zVmBq3PJMzmyhhhRqNeooXIwZ
fpJg6nMKLwj1pamBrGj9I6PUHkMaJnatGJi6I852CN0ABOLv8XK6VYM3cyaUzzyGgTITxpcXw+eU
J0xm4YqK2WLlXofClY3vywsNDtHdARSZlZn/nWcbaWyswEnmHeYxqCV4XkGCefxTTvdwWTaXJvnj
xgh+7/AZ/KZy2E1/0zqqo99Cmr3QWSRjGLTnFwng1HToK0zWm+h4SJQ61JE0fm6UuT28klT0jK8r
UQndoztqqy8SVuY1sOVezJEEQ4JMRWDkJ1kdghOcjYVoIA0wEcU3sPW+HJ7lNIv1jRrUZznOZu1I
1Lc4kkUEWC+b8I6heTd8ILvTiId8IBpmlU06iP8qBtryRJ7kQ8m3Rryq2Z0hNBccl8HrMMUVi3iQ
XlxHCpyDCdfEewVv/mkDctjhxiTew/+3m7cB+yHeEHJYQ9tWUcqjCxeibR+JCZiUYGT8hCB7Uwc2
uQoSNkTpQJ2afBSCukVgyIBRGkvyGYh09m4g6KBYLwq1uuXRnfkzCIQjfJqhF74D3HdYpEz3Qmzx
/wlVUFwN4N1AekkZHWMmguKDZEcu7JV0J7z6YOMIb44fg3ExmRaTnRpuJ1WNY/DGLnCJ4UA/+aQF
16Xhc3r7L6fw7xNmZC4dS5RPfoSnPxhHCfs4NZaRi8rxL0ZUBBlJmOqXOyy5978gTCP2ydtInSsw
QFLPPD4m0qqYYc8QN5MupouZfM+sq5/V5xy6YsCMD7YY2GH9vTIQV/OnW3QffM/yRvA3cl5EvVKR
YNejh9sghUpRGgq1B05NO2X14QYQc3oUBwhWy8HDtTf6MB8wS5mR2TxE+jRDKsbWIA+E1BFU2iNa
Bq6IyJR/AcuS+YrLFe+B6G7Apl9M8/eYvM/CnBoB5KBAZqYH9R5ZFpIzzgLkkbiCMh5EbeZys/Uz
pIvNtJlekYBMjt2SzJwuGC3FbmFdKHkWXLe+Hug0IJd81/wBlI8QWSObZvUbF2m9V0YMsOefUA7k
uDzWM4TirznfpND7HzdVXW193z3clv+yZ/WOlK0vUq1QTXrtmdr0NbvNQLLp7SZ0f/KR6QUN66LZ
cNimey0EKA7vcTK0KDl2FNw0y3gD0z/eIkZSxYq4cfzEULm72Uo04dBA8TMmQJzNsxNDVBpTtLK0
2JQfKWEsjhh/TtSAi4IzDhGuaDdB35CSMHqhc1hKu9uo2RR8+ODutMdgcLs0InvFLbwmADnIZvb4
E99dDVMOY/oYMNZ3sM6fqJv3yNrJKEnLgbnh9RHt2yys9Xcsjd4rbt2FTgz1mvEVhBUtwg5SyPY5
DqgGOFUsNnHVrabapVzaA27TsIju8M9jenaV19FMH2Td37xk+hzd4g7hRckjbrOGyUQaAIxP1aEe
tPvrDp08HsfQAzJ6QcYO3gOCf1iMQYPZ5zW8GfpgrRwBzdt3O7aSSlAl5ehahboRQAXAeYJdV9Au
iE9k6QltxDYFJoeSzO3V4NNT1iHAWIttem/YIHXZNqfbWl8C2Mp/GBdm+CGT9nn42aIyQo5RX+6Q
+xuA7ZrMWeGniJqeeRZ9321NQhzcKZwVk0PXgvqgrMmj+/6BfSOlMdA7xQXVh6+MG/IfgStIXsbD
nh4Dwyo+BuEhnqFApZ/9eAWhbaNskw95TdQckbll2IPrPElpjgjdIaDIVRbW4sHYCFMJxs/97O+5
tLbNWPtg79gnhgwMrBm3YSWoxyzRZiksOA3vBx4ASpD00WiXgGYqAKxXbmM9Jd7FGqeLHrZS5C55
xbQ75HziXgHlaNv5xaJaGXEzN47a0dT69xlD+9ltC94G2I7fn4bSAjevPzBFi4Okj1uveSZd7kpH
x74CwJX26beR4LjqJ9RpuMjFDN74jNYOCccyQC7S03PNFOBczWzAJnZXLDLgHCCv5Rc8/3qMMhKB
Y2Z/+ANXJAcW4JFJf/d1DXBYBkyQs6jyAWlw7SfCS/efOMWWng4XMXF5MQpgMxX0SjsmiWjbu7MW
80KLU7cvFuXsscLB6k7rgLyaMTErPKcqdFQyBVc2cPlZJcNppkE1AC7V+m+k7LS3MEDhCeoDbkiJ
3CGsTAqBwYCp2G9HVtz3QQEQ6Hl1zys/Ike1PeQ79ZStrdXtUtY4I7uS6SDGor2R/MqFNAmlDg+5
3EveAwyEqTZhrCCmRpFs7hTsXjNGzAwG/w3y4NhsnnvCQNi+69mN+rqYk+9FW0YmD+UNiIwGtNK6
LjX57y0GMglH7nPDSK/hwUC0+5404Fa0h3cNrznvWXqZGnxlT0WNYXLg/p6DW+La6DNkRym9mqHz
08VxEtWqhnFJWCCfpJHfkA0mV97/oAnuxontcvGvN68HlwrPZSSFfAo/kd+M+L/DIlXHmZ3l63WY
QHJHIJfmNijdDFLAnhsHz5KhNCa0EGQZXJ1N/upqP6eZMlarOUwZZcKAZktidjIAayQLOsduuyQL
gM5oU0HH3iXza+ooxx8YASHNfW3DfUsqVM8l7ttqNo3pKFZfPdxOrz/zYJ/b8P2XbEsu3sf50Lag
s4Y4+OeV66fA3PWLwP2b2T1osZpjMvrs75JJtgRWH+izF23hTtlmIbAJgLY9s8hnEtlf2EvPn2EV
ZNggJYEy0U7XA7ex0w68yjEGdUhuDVBoGY1J7RnoETpsjL/97nIVdnKqb7jy7Lo2ea0TYq4v2VTb
KtvfpWZzOKFDn4tBB3d+c+5Gt8Vz0vnCEgjvPgyWCTgLWazRzvR/nuk3nj3Ceh3rpZP/IeCoE/hn
bw7CbOyMHW4ri8fCFM6ykR0T1z58w+8pp5+FHUtU4UAChya8gZwT5kmiZl8aMd6zSTh2r6+wd1Tj
fPvY4RoiqAskz7UHPily8OgkMwK5gXLPGjscRiIscwoe+gSUahy2p6/c/06bo0T/esz836zhtl6J
YQC+HGE6/RK6CM6AmTYWlTS++xy5KftVCfuZ+X41yOiPDm+s1y9P9Lh4cX4HL8ov+DDU8GxJdr91
dyQCTE1fYppK0IoFSMe4dvAmU/Lj4Ff4Es2CkD6nfBZwknlGiFoV031CV0kU6L+G5Zo/83oxISwP
HcuJVJZ+yjgHRf6unnbrktmRZ0b8OLeL/qXPGRBBmzk/qEBR5a8YUHz7uB6qZEUZXjOWBqtPOTau
Hr+8W0ta41CcnabPqUzkXxMpqnNT181a9wGYL/xW7iqdAT+e/UhDmrW0fazftM2gOlGyYOAiXx1h
7Mn5CI9wL03UWeuaxKV+ByqyeXwA/HogR7Yjx0mYhKQSjIxhE2mTJrpf5DmeLNFvbK6II3fUEQsg
Srir8/XPr3cpGGBcxulQ3SuTN3mifWnHCCTlCUrcWUgy6B0+8XNVxcafsnvEmMrC08mP2SrZ5aRp
ifniqJ3eNw/+UcfKspvXu+9UH9+P6igdSqhstJBIiVVNWGhvL52+k3RYxtnwxRDF55UEeCjF8pis
+rE6r+KwipVd6b1cJcRUZvaLrAkjOmnAzc07qlhG5uwTfRx0NtzuSTBlJYW6nw6rmCj1sHY7HtI5
woGb9APcSG3cVaFJOaSNjkq/GQOtT28bm66jJJoQtgmLqhxByRoLm4L+Ck9EKvw+01Z3UTn8KZih
Dw/iNoAeQYBjBVMcHWkGek0UN7zHg3T5rlu8uMhV5s74x+OI9Ul6SQ6YhcZAb8WxOBrzF6bn6cIa
q+F1+MYCnZw/eg78Vw7tl1zOPr4WtzX/1xcChjgKj3RppkREIw+/OKuvTcJh0etG96E+UWb6QvjQ
B7FrObjf2S6xReiWhUiGgxie/Ax5gO3+zYSCQA+hGCMIg4TI3814VJx4M/eNS6GN5Ob/eAQ4x9fR
jOQ1yMnm4E1zZLvx3+wPD/yzQcX7D0PjxAVPA2l5OIRDFJy8eK4ADEy/aBD4E+MxRld/NvTcf38q
ji/wWYBirMOFIP8nx6xwopU4FmxQ85GxeQdCc4MJIPAUrt4IICRSTgh07LVgj31DpmPDUARipGPv
OGtUajBcwkTgdr/99+Tk/YGYmW2/haHK6cJky6L46uPwce4xOYK9wOCMkoUNC+E6ZmA0dUyzuEsY
04KASeQHkY/jPMnvApK6wfNxOWRyJrhiBl1M5Cwym8FXwoIiJkL7FjIfZlar1eEbypbl4lqNSFBx
X41nAatZItdDd5RhTtNBqgUm3/gCMWgBKW2iF/iE2OKv96gqpxJB4dpZ6mIFa7Wt1UTGtv4u2LZ6
UmD7OG9fR4xZFfyLwQS9LiLfBLxhPbsfakzB+zbJ9h7nk4nInZTHDsiC+JUbtj/mybiTvQ1Z0OW/
lQUAD2edYbGHiSr5Yz5hrOrQln1sQjpzq0ZsnldYjvDDgOgdvIF7+aYV1kpG/8RGyej5gBmqNsgD
CsIH7RdsqpfzTv38PeRdEvsB3kwyByXcIWfK5Vin8n1MAcfrgHQgRHBMvEuLHTLBy1++zvSDNlDT
ZZMur0Hnk2mDF1RvVPx95DDN3AIm3HdRXWTSiDFSZIAFx0sKFEotssFRBebMYiBmivIwrDH8fvrv
JjR/3lVyMBMm7717Te8WhnebWz0z9DMpKBU50j9H90n1YrQ/wVIFhyGT3fILwKB7ZM+/cTznPJUx
KQuan8cRgyUfVTP51rhuKIT+MrEnt+NHpX569LyMcZ3YovAnf5IhcMEZxWlgTxTe145ep5vzyLcN
+pHWr+9zA6k/JDm81b7iHOHA/8NJN/vL/syeh8suJcn94ZLulbNnsL0Jg2pKGh8kW0c2Q107Sh8g
Up7Rc357zhpCRRPCCDMCGrn5KY8ZkmPzQZ5XcuwMRxij1otuFLULJX5NNFgJZhq21qha1Uw+meXi
bQL7akihDE8bngO3rciehFCQ/rWTioJrxdn5W9+/brHjvUIQqA7y6DPqLZmkMch7UmaiDrLEUIB+
EUMheDbve0AIGoNLC0rko089B4Wv+ZM1p3j6T9tpyatBBp/4xj2wtXXrMYaAWEaTT1lNhBXDyy/N
3NVRmICiAWdu0TBl90yFWaZrQOuwXBrHAj7FGtQPolwNYRf1XCFMxKwZnSCee+uSSC9eDQMM4hoh
VGlk1TQejzDvwtjKSBbgh5T2N2yJE1qZfkU5gGHpt89f/r6bgryb25DfolDkA6Tdg9tcAZ59+9o/
hLuh6FKdgriEN0m3rs5gkBOkIcvA4SXRJBDYy0/j9JYrrg7xEBCoHH9SNojwgUdqBO7biz69KCPH
59/PlMOR5RsXpjnNa8kkFZ5XD+9U27c1wfmSzQBq4xsiPWJWfC5/OE2Y6MQ9XjjULvq+LyedFRJh
XFGApY9L8fBheFf9LQS4BkxezF8C7RcYeUhEX6EPnrJ/v7q02TwZDEmWu4wcAujUgHZ/7QTZS08i
mbABYC7EFFxIixQUPGQ8qKS/CvsDsgPdX+1Bb+RNMCYldbHHSNZ0H1fXgll5H0Dkq42Y9AHMAhkR
MwbpZDcxHSzEIKeRtvwBYqXmwlyz8BvzmNBI18QnvR7nLt+3NUNOOHwWjdCLNispT7VwOiIp1xxr
9TRLXBJaLGqg54SDquFSnd7gt6XDWPq3KMQQiyuKWdxB84rzz++0sKI/xVoI24Bzjnje5KNyrYeX
2U4NwZH7Sl02bD6vpfTdS5C6jPeBjDuZwYU9xkNhhZuyIx8+I440xlcUZx9B0Hz4zay+MEL/QL/D
LE+CosKkjDlQJ0OHTm4eOXXEpkIphQhcMGm6/gH68ys7Ph6Gdqwhbqgf9oIuAQlM3iGhUlCQdED8
8EJlJmBTUZD/HV/3NuBIv6M0WsOnm3RTbByg0unD2yw/SXiWvvbw5X8knK4f0+qPDpVXxMtUJ70/
ZWMzTHKLTTYRulZ1wgARGP2ztQOVtBaFgaE9eULxSjGlw4qOccyg8NBKHsvjZyMP8lG+ylf1MV3Y
Q0DK1W0M4D7NVzdgXbQ083zymdQX7cIlkVbGjmFwyUj/WIKKcCnEuJxwr2z2PDMHbs/mQAKiKo/p
nmGSPqe6NEsvGSaTepLEbInlWI3SIRyW3kEK7Vm3tiP+P8L0aGaPWsay2DBB99/lGzEpxXiQ3a8V
g6b6THInek7V7ZEGcHPeZ4WxGOPAs0Ko/cPDdJwUc3q61L95DLhbkfqZ4MoGkLaHwvM6WRONC7iQ
BtnIwtltitkh1ofXwwfZ+d5wHzG0oV7po6hhHJ3OxDAMLgxJJGdoIo9BPWf6h53LkN2DhSQW14Bb
UigpjN0n4B5GTUW77f4vrANr88546uJHBbHjOWMAyTMyNIN6A8gEeng9wTS+n8AJZaAMIkeveGGh
5xCStOsAbrx/842wCfg3/sBgEdHMXfCJSej0IMsXKTty3745x16fewOCX+GZwI3QSka50ERYB0i+
+S4Dtd++xmbhSOdb9E8Mq3gdqBq9Qpgv0yCffke3PYQGWAKMDYfWstx8wBXlWN1I5wp8+onXZzoT
zrykd957romRPiTmDL5kgMTjzXHDAR10AXdoIw0zgP6aCHpGUD5RJ0xxyNyQapzmPDgq8K+bocr+
ks4SthgGX9T/BOR43cI+qkTz0o/r7l0mSpZojFDDsb/nNItq8t0LoQdXGZVk5gJb8qOYk8Oz+oNl
LP+jysAXv9cuk1TQZlzZjH63fLNsd92iR6/FKZ36UKXRMnGk5bVbqLOaM+3BsA966LdzlXcFEBN1
AHMWkVpvKN4dQ4Ib0RBKP+XmbWM986ps3uMROpz97ruRWnw/D7dnXMIwp25r4Rj2dNARLCqhzDyp
fUrreIMc/30xtuptOCTsZ+5uU/6K5NWeemGczH5ZSyiJcWp7w6r8AUh+CTbWlQ4GIPglzExZGVbf
wQ+c3KB8AMwy7Umjn97pKIf5jtUmPSviK+m2+cE2x/mFmRfwNzKQAm+twZejVgoVI2aEyT7+aCL7
NkCDoKrUZgzcP4I/J1DRXlyesGdAm/dct3ENIW7+nrREScm0LPXmRX9URzr2W4wrYH6BTUhnDCuO
NRUJZNmdPsgXwN6M8y5icrjGsOdcbmmGXhc48wyBKQZgNdwO1GPr9wG6BwuO93dfSAftwO4OIAZt
/7PjV/OcPfRfoHwThjvs/5yLnOn14bGER8E+uH2jZII4Ad3pNZdG0IOz9X0JE21jLM35hwhYME3e
lDSXJ4ogOwb8gu/Xa076328H2QDX+7iHcEs9MYw8ISbjLYTvo+hpaF82UIv0PwVmBd/SF8W8t7W3
KGeYbgoa7j4dwd1TH5EMu0Mn6WyWsVVBfPh4EMag1piVI/bF1Cl3II4ALabqkEt6gnmV7NFWcMXr
jXB5eUcIIaD9JgMZHJ68x3YKaNBblZDQqol2RlBRlI46vP7ZJ7DDtf33bBhk/obFirnGd4UoSgJD
nkoTafFq+13twHhnZ9axyTgjjmqYK33+JBKiaL/mVGQQ18m0tR4+Khfo9JRUHPdQotCGNFh57OXd
eyOavNxtdtX2toYTok6yA8g+37ZW2rjZFYNviPNb0JsSVzOklRgRnTkzJ+oOghfXjPYYfr8xIsiV
zCKWwbAMcUrFfdte8EwjKpNyYAyTAMIaAlsyH+dMHP7YvXfs3/rLB5WYME9CcScxUlV4+vuKrpuj
Lh8RNx3ehy2Z2FdBaF5Qto10rzcuh0IYI+Imuas+YnqGFK0Px+SL6l+ftpv3hmaVW5k09dcE3+5Q
zMW0CCsUobcCw7giDasWvw07qX8fYNuyMufpuTeHDTh6jX4beZiTq50POqSV7xlqlrXJLYHea3ob
KWL06t9GZZCFOcykW/Q6Q5vyGQYzek3ZOvv6JA9/gcm4DRaH9/aNqTHMfJZoCP2DTLW7/2Yun831
4WNacK7eZvIGU4nhM4aFi5lnb8w9lhK7yYHBwEk96sPiQJWEM648SUkU0YXVh4muRLyxatheqAXi
25nplb2t6O0o6e7E/fqkHz2VCNaF2BBO8An48FLgqzW7NHsH9bQ1lzYXWP87c3db6NOUO26XHmE+
0NnDckloCubJXBlpM9y0p29AjDZiL70OxcC33aQDbWz4FfhkCrOXJJHwGYlsX8xhfZEe1x6vK26T
XvDyFACK1MFVG64RYaKcrxFkQQRXVtRM0aXxVuMnQThJkPllkCzljTGluMjOxu65Vfd8qe8rpklg
VSVY1XWDybNfHU34cNI0gXil7WCo9ubPkcSMk4z2uGOQq61fkRzguodu+LHUT9KFKbWPKPBCj5OL
MVhQ84JefjX9TJJQncszbQkN97v77qTp/QBEfJFO7UnaSaHfzcvg+wm5c2HVlgs+lRGZqwsuezrL
9vZG3lwRx1bOVXc6zhC8dtMBmGw1pVZtH/4T7IqDk6vYBskYYESau8U6mVFftJd8aIzr2N7pf7c1
k3jwTsiZW07vdXGhmn6t9cXt8AbZnzB+gvL2gvchrUpm/DCpIzNOxdWOHyOswMZvtKD1iiIITVG9
Yropne9/Cu67EIf44JBN+JKnB8XIhGqergQ3cUK3KIH5LCjV2+0TZyN2cQZu9kJ467e+Glxxzs0Y
bFih8JI2Vx/sEC+vbUItCqMAtIdB0QGJEgwO5ncL8g3+RSR/IV22/7iFvE2UnzqTY9bu1Uk4OCmp
aLtOQsisRa8LWyaDNs4ewSrRZu8LlAnmEb4OZ/y7Nk+Q1MYlvPHyyHoKTT85ZdPHoTrclth5jnp7
2O73A4UfQPNWvZj7bi41bnq2dp8jxVm3eTJPleFTXwefuMNHgQ9O/JFttJyowxZ1krXjlLIdIng3
FkUptVDjaDe3VL3UcO+nJ2Gj16mKgkjCKtv9oQyCQozf7JMxqiLtf8QYqZFs+5pETM6YvLKXShS4
02INXiyudXitRpbplkDfOHUX3h0h0b48PTiMsQTRxSwMXEybN9xhHC50K8ypQasYSkVGhAaYS3rp
yQT3FYHlv+bF3h68V1SaWZDCe3tMmsl1gal3v+aagcIwbCYUAjLBdSIHlKku4l/ULJSpCEtiULhr
JPVRBTNqTBcP4cm0IyfdNUkmbdyXBwhFqmfJ7FKKhD/1y0tWIkaQBohsFsGWYKKJNv8+7QYP9M+C
r4JOJOR+fcZMPFwk/+KlY4roYYoN7aIK79A2BKelG6hbqlK8sWD8+4qHG/xSjJ3ffP2g9sOe2S1F
9Tr+RnKYjPDOuggKUxmSY++36PBkfhMOS/BkGCoFxVwI9RVoEdcTJhieTYRFDpsVmSauzpTLVBQ5
nJkXcnTLERkjJJ5O86WNZ34sDNaEuL8JE1RiiU+UIf6HN7a0h1tN7IF9zNhPbqOzFRaO6TUCtkeV
z78uqIcDsunbAx22t6BFYFofv0ZPDMV+mx/OvERzx6ikyS58jbLZY5L/R9J5LTmKBFH0i4gABAJe
8SCEvOsXhSwgZJDD6Ov31OxuR89MtyyCqsyb1/hfzrSru19OMje3S3yILfc2A8AKqoDo3PA26gaF
L0XavhpeSIkSVnfIJTEsULDOklcdapov1Ehmt8JzVbYXjBOxd/GO6KTQzn8If6D6pmMQ7wJnBxxE
MGoRHgAQP6B/8GboXW54iDKYEa4BPmeIf6oHn8F9wIEL14IeI/OZQOwMMfzFJUC4aeQ+I0NuLUz5
5zTC3BWMKMjdhlbLwkdtC22xZJeW2Pj0AZ/GK8HravjwLNooABsXRizPaSI3trBtQEPFq0GR66Gc
Z+SKbxtvgF6K5wKrcuZ/io8zheh8nrx7YdEnbBME54EPny4og8L9wkngPjSnmAJAWGOXXiLMZidy
H9NqBAWEbozr/De/zup9iQXHlP7WmH723wBVgixEUO2+g7HXLKtvDPGeqpalrDf/jdQplWK5vyfk
yq8UiNYrDgFRla8xTT4bbB+2kpEYyWMv/wGBkBBWnmEw9P9ujKqQTiKhgDNwJY5baBI278Xj9F3A
zyiDH7A1iB4L3Rbh8mNSDtQlyl95RyATtR/685Br3pj9NuWqRTxprFDZnIo/aNb6noIcIrcYM//p
yYeLBpwClTze5uN38BkbMDdAKSDhGSgMjzJ4ArYHgABvqMZChfmh2eK0G8Aem7DOqjGxjj96vMx+
AmQdINHxZuoDP+J98MVPWaDA7eYMpzs28wF7/vS94s+hREpaR92dR8pGm+ozafSY3IZ05ObY+vvE
1QrwIPtjX2bJ4af1oDj9BnB14XOO76EyMUdXoqg/i8f4s2xx5jxrB+ABExbOx1Gh8HHe9BmaCzZO
/xKUFWpg0EeHrQRlytXlfXSndlbwsddYOKhxy6ogNEYKI7DLzNz8+IAn8hAYUPWqGbQpCka8c4Hc
+0Ls9hoY6XXUpLQa/vvOOqZi468uyWiP7vPvztpzlOl4f6RQXZI9rY7hd7siLXbV7LHIR5c11/VG
VgPh/beXTwxLy6Quk+K1pLpAqvHJAuDE+8ejXyWTE6m5QtWS+TR4X1NIRTJieB3ubai0sP1znbAv
QAm5izL+NYcxLIfMbymWGPLm/zQlUBroqFXDBX3CZBAwlHabvRobgRqjK2hqApLyqsuCE4deDP2W
qHb78Y3BQutrRfQsQXE9UDbgM2BczB8qMv3Ek/ISOfupFZGZYsi+zRjk3SKoLqtrRBH8L6WhN5PT
clQFVtQ/IJIb3naPHffAMmQJaLWNCaKd38fa8j77Mbm+sV6TcQGVGoaaMqJZ85A5x78IPurUYMm8
IkfH3TOWhz0GNF67IsXUr2BnkmUGI/e30QIsUAUpgtInzOIW4rsGCvKLrnNjDS92eRkDMr53sIJ7
0BlbGLP9IZ9yVM3JNOVjY/lBOB88z7wSyp+afV6HZIZTifecFAxHkBxLMA+hhEbI/cmJhcs8ZKyO
5N/ETEBJ6AkmqLnmwInIbzWPweVYHtehvnqN9OSbYsMxqgODqF4z+O4hICd60pz0AcBs+B1yoiD3
GGwnUDGqMYi7tEZEhFkCio7XuWRUhBgaJEqkfraT/gZFyHVkRnhmQGXVD525kPNpQQQiAvaPd/95
OrglKvMR020y5Ak3bvGex3k1u/nmO9S5nj8euZi0iFY7tYyN9kVe5HRt0CtGoHvD1/I9r5bNhvN/
6+LdANnNxKrZ+cGjQcDbNZNXFetd0uLjYNB9JP0Y3+dISZVJJki+TtXZWHZQMKoUCj3vooafe6yr
kaWGymesqbMrENoFnd52X25QJ+awvzSa4GzXCXm66And+6LFbn9K+9miF01lcMAF5AMmLYZBFqZg
idzRq9d+xbxsSwyq04NBC+icBZsX02Es0RnOD9/kYSLYOedMGGzzgA6S+cNWDPt+pMnC4pg/Po6u
2XzJ+978MjHi1/I2f7i/E0SNGv4iwTUwk/7NLt9Q/2DW4A+4fpzRW2OBwdhJIDPgK0i/QSiIzAXy
5YqDSS3v+svXkfVc3ZUsJVytkMKLQRk2fJqbDCCA9wrmy4AlJYJ5x8CYhEgQdH1uKXZ5zi27WN0P
xapcoQzB/uwMAG6yMtZuxhFe3Fjn91jEMq8qv06N4eQf07SUSAY+vm5thr1Tf89s9LtqEFDB1Noj
wCoJ4HzPeovXCWyj3XST3iwTP+ddobmwjjWgjoTs6uNjWLNCcIpEdvfiVU7QV+b7zxYzGOduCFTj
CV0amkUCBvOgWhXZwM6tdogEQB9KPzmt33YXfcdmyCA2G2lDHtV9htpEGnQEJmmTG+xGDRNZ0l+A
xzMIt5Knv0LFXJCOCQlQEN0T5sgXeJTxrfMv4EmsN93aeO8bbNm4FrPACswRI84MtxamXfQcn+TG
zJb+QZtedtpImuD5aXivQQGtAbjtS/fYuSJKddp9vS0af8ghAYyOUvIbK9YpnBMltV7gsd6Fbjcl
3JaTtYcvTe+6rveKPtSRr/3lCl2TeiIW9GurnD28RgWIxVpd1ia0DPcWfv/e01/yZAnKN5cjsOU3
HVbHNpHWXYrBAH0xlyIJQWV6jXroBzCdPvfWVTS8Ier7F+jNekm5KepjuN4T5WCNtgEWntAx/yfe
NkhbXqM7aXS6X3qw9MkMJ0o6+vhsPDcHlP4NUQ6aL/AtF+8eWReSkdJDzM276jPV1zE6cB74jmdR
RxN2+E61RRP0d/2nDWNUXTx5sI/zIAaLlJuCYrD5u2ckS6cAy9WGHWHT4+NeQhvkLZOyMMbaCKOQ
4EXzW48AmhhVHBkOEuoE6QqmOKPtUBgvcylcoFRunhPyUURXHDBWAVliSsbNJZpMMDN4/FzKH4er
RHp6XR7yGou/bMKIAk+A8feUj9jhb38MB2ghwb9gSYu/yHbJKWRX4X3PDOHtSwtrsjVCGEISI3YK
d4KWz5wrDa43u2qqraWJ6cPqrETAhlSGHWpmaDVgqbp3U91eXPV9LXlQWXp374HcnhA1KuBb/AZ+
opQsI3hAGpRAUmedN+ATNiBMHdcNJri4UUEhU8Y55dNxO/hSEG8Qvqw109bB/Uv3LTFvpcn6QECr
KCcWyoJsBhgMGQzAyoX2pi96npr0GfbsOkSlmEAe613nZ5E2o4Ta3Y5ast2LxE3QR+QRa33ZD7nC
UdOjUV/cRr+FOegIWK3/fov38Tl+z6rglfbAeaI2/Q2BgwlswE/La1yw+viTSvErzges3GE7tMaX
4Iaau8dPXnE1qQIm6PFz3vfLw3ekLLp5uZECglVThPgJBLCe807ktSqhVhd6K2kpOd2R5YJd7rUz
U3BB1hj8Hiwhh2pmt/l9FxXdDAk/FTPCTMzSnZKUMj6shYx2DneuIW1fykCXEwhKDookGUo4p98M
pKU1fU7rDPLg4hfdjy2VExyH9XXdo2iB+ARtbgy9btwsqPUoMd8LeYgZlJ8jJyhC/Lqm1UCZXAfd
uJ3+JtLyN9WHsNS6A/XpmQhbglrJlAJ3lFw1NP066A+a2Sd9xb3cIQ3Za3cZTQDCAUBT5iedIL6q
TBoYcjNrHWojtiwID/dlfc50D6fi69svOMyc6lNoIVBKWDA7Lo7KbpjG445EC8H9YUPsPpAod4Lg
BmNXjJzF7WAvkG3DybCFs5IwTzMJH2MOAxJGKU11bueL/qqaQKSo/pj4X0XSc7HuCtAUwUVIIQUA
gNx/jtzjKvhMuU0NQ3NBMjTDIh4a1Rvjc7pxOl4oAkB9iHwAm2AP/Bl9pl0OjI2LElWoMd5+pQyZ
djwjIqZryeNlU59fILO0y+2s8lS2uGM9bSHeABfxsIz5cWn+x8hUdryvTrUhAFYgDATPsQF28PQa
lzLjJaLAR8b4J9kuEYsI/mCfWsQOsyYz1sOFAgd9Ft3Jd5xt3pE+fg+avbbKDs2xt7uNb3MzvC9u
qCagG7EGDKyLq6HqRJf7xwSQGp/FBS7DoAeSut6u+pzqF7iqpGJVLPT2G2AcGdBgAVWmmD+qUVuG
2lr5iT+fibT1Ctgth8+5Nlx1DZk2MUFdmITgCQA7j2WGEqP933ih8/Bq47R0V5QgEHU+HsFEOCS0
Dp0DC8bPaZ2vq8SNrwdfyhQA+t3nAefQ2nqBMMtf9e0gIUC5PxLG+bdktfr6q+Drt86HG2+SW5Ss
Am4HWYOHbPwiSvht7RxW4t5X+yAeg69D3x7DjLbbWJBatdHL43264jHFk27wQLJ5J5HJP7GBgIgp
LLSTTd+mDuBvCg9ekdG8STe6k77seEGYa0ooys+LP85uYfozzlB7RmAK7aNfELwSnnN7MuPHIebO
JWDGrIS8d7EXEPPSmRYuVHuxq9N/kSxpvEtjAgFeTry42PFukRIqsOFp+AdfMTcVN9l5HoHqW56d
P1Ken1yWnkPWcQp9wk83mbNLN+wsHOpV7f3798JZYP7N7f55TYgggs2OOwoHcB5AhEuLgx0Ii/zN
ZrHb0Yv8ex9nXjUJGpPzDFt14bY/kaLZeRIeia0NvzYu3pDszmfhXn0GqsmIghHRllcnPt8DfhB3
3AMxuwBi/j80wvBTBCEzLncryIgeMTIz7gU3Mfw/aIADxt1wEs951AXIopMSlsOYhaMWO/8O1M1f
zCre0iKGAEM2gYy1eZyeOUgzogXIUOCt4ZPk7HreJg8Jyl48I4hnXsyb3mwCTm8HyJB3zRHpSNmO
Nz1nR3XjcLg7+JbJ1raCVPWJCWi9jWnzu8ZNN5wPph2k9b+Dx+e0mMVsuA4fJe8krhwt5Jn59Hhi
8Vb6mNizARPWRN72I8KxSgufqncpxWWohtKZ1S7/2TDpqs77FdENzgjmN3KQP4Oe4iF6vxf+G1Y2
mznIFHRkLeqjPsFBcw2bl6WTxbCHyJHuBiX2C6awW2A6wBW/2eKgoKCb9zLalY+oSDX86a5xDtWZ
uyLN6Kc/WKO98UMf5fADvzCzvEJ1CF1/Cf/JsLn4RuMVjdiBX6ULnblPMDec+r05/QEuQABGFwvW
B/ML+xsEKHjCsE5eW/dLQ68K0mAJRYk5L7LdfFhDQkOC4VzT+vzxHplHXQ039+n2R6Dd/KP4Y9g/
p9KlDNlDCADBeARgcTGuFSOab2n93QmDOWWO9imueq410PkMaeMYsj2cu8yoBKkZM3NyOEyhfMJ9
A43+xS9JfRJwiJAj3dr/HRjHP8XpyuVPD0ppWfBGsWqnAmGHZtiK44gsHoM9tVW8rxSS0tXX0IgL
n4O29nN8bAc6Dku7b3rZ0OgI/YRQHSJGL6Z9yFVChCPc7kE/cb9CZQTiRlXHoB6OegQGXYVklGXo
OFXXeEf4UN3N8Cmlb9KGhDFfh+fjWd3B4oLrdJ2TaVc72yVQHkwEY69T1i4o+doVMBljocfk7pfY
dXZkmuW+AZk1lOg8LDv5TWhQ7ni749SKVhBwcoZN0gzlHBR3oH6MNRcvljSCLPEFZIbABp4jcYhb
sEaYY2iVeO4DPCjoUv/bQnXnX7Q9ywuNsTU2EgxC/2/2IBVBQfjQAvB4Swn3EXgrPawRLu736f6o
OT9xYtwGb8Xv88VY+OGqWO2ChMFQMZKLJHj3fGytQiTph8QtpF1GjCdbK2Er4d/IYMEAAtnMD4mJ
EO9LmtdbQ16rDehfoZF5OAAy4Iek84XJSUP4dMW8BIjnhgjKqY53V2fmWGHXC44CKs64FZoTBv3I
niKK58uBOrzFlIVKFXzQp+XEJmALGwy8dcoh8oHlLDG/DiUDwM4tWvgu/YfPiVLNPkxIHhhawZ5o
haWawU4PoZ6ouyNDS+RMiAgmSBkCGWZPh0sPI3IaSBxsKQgpxXiLnBJ5CIb3QLZXupyuoLP3J25y
UX7xpS2Sn+Arfh72JJ7EAZXqsD1BArDkamEOCpLLg3Fq41dZknBGQYx+5Y3fiscr/21dThpUfXek
LYrH0J4zukEYtMIKw3kPtRNu/Se6kDfxihSAu39QDH3KTyX3jWqAyPF6LY3Q4gzlqMZIAIoodPsW
qwFcAf+1oPezQCctW0OgcGI50E/QNIRehhCAv3qYExHXOs2MeuvVFyxmg5JGwm4FYwxR8VenK7PH
y+iD6RnTjQzIxWmoXPC7Q7Nkb1dfPNM04Z/2SYuNJjmiLIsRXd37PmUZz1VN1NV9wkqmWRgTuBLW
IaXT6wJqwI9jMPSskvp6ACr5XAcsjlIZ9KBTy25eMZF0NKoBsnFSMgapG0hQxOwTdALoqOd+E0sS
5Zxqhgi83okGqu+yxDWE1EkrGMbtVK0HDY72sKpZym0iLjknn452c5pPmBMumw1eAPDW/vZCnBWZ
j82VyvEKePe4j6BL3znvmDzI0RcO9fyrJkGZ5I2r8tLt1ZjCmT8PW58Mm/HhMMbw+tB3a1sSab9F
oHvjMYRiECvJEf/fnGnJH+PTJ5S8KSgS4wLh7Z3Zpwxb8WhuRybDerhawRSmuNDRuko4PZ0I6Gby
ga8SNy0X4o5IYbnrwzlhl/bvllA1PX4xoLvwiFjPJozZplYqR/KIwqw30Ycw0Jzt+DZUxz3aqeqP
QhZcZd6DBHFCq43+wGWDj9m5yca0gfgIIpGhnbNvU8zEorxx5H+VlKgFzjOHSuTldGz2/zZcuO/8
z/YrNv/KYf9diN+RHyBqLFE0UCCUPuXWWUztHIZFbhNSgpy5CfXK5B4ICQXTxNdfn5OGNZePmQ7x
dnPyvhDEgKVIf16eOnVwmZYIn3LyKZugGlyWOcIQHZQfhQCaQRMYBl0cUx0UjUMzwn8cC3F7ejh9
bI49nw9HEzsU78SHcJqOg8MY9TMTHjoem7s406nlnDSOLDf7d9j7OYkRDaYb1d1VUbR93SmZjqwV
huXWLKhQ1zGRoGqTMXiabxVqmPc7Uq1RwU5SONT5NyIYU42rnATzvaTZr6d/oerq4TZ5sw53sbgx
KJFACHpGbVcd6XLZMBOtvNu+PPUWZCRzasQuRxlpyFGnj36AtqUQ3N3uLD6B/hletTE3zzD+gSzI
nsiaDnGB6M/nzNpOP22sYJXMrChQr8PPxe146u1A66ZbCMMY88Vcgjo6dANqanil1sE3Mw91TIS+
AhBA2kCn8uE90/aUg9dCB245vcc1a2I/+IBREYY67lUDE7cp8kq3o+0vpasE5NDRfl6SW+7K8thS
Y4FmZIEeQ/UHGqY84bsViDIFAgJEFZR7JKGqgaT7qq/m7ufu9d7+M7rYTSKdf5bz3NBCW3NIwTCj
BUvoHXZoZpBJ3REL2BcGXJeA1/WhwPCvOD7qbrbWYeWfb5tmlrnoXnjTbYDNGBMFBHSYkFrhNfPr
vv+Bv/8IMlwN8Ud+u78MlU/F9AMEQJmMVaRAQxhMXPGWp09R0lK2subjSDSs8BNmuAGwD+lxkQ2r
f7ZmbAAs8Qi/65Xl9SO2GAhR3KVdZQu5ZxdYqLHr9Lwr5y6fyb+xkbrY0hMpcCWNgfIMUFih0oJO
1eBHBG8LC7LbREIbH9aQ9N+Ojn09r4k6C8PRyqmP/d3zr5zAE+WUwph41h6R2M8YIkG3ZR0wMVxn
q6dMeQ/ZO6ErPFDotIEglqJtYYvCNA7rgQFTOzTisEMZ/EnT9xd5qD4o8c4k/ZdsKUkaQLusZbjR
gnmpY9YM1FIHMBaNQ8V0aK7CaulOX8LerKVVjMD8tO9GqZeWFqjbqVQOjSYpQJHBkGftlKqzD4FT
cSu2+Lt/70XfUyVPmWC9Zw3K+sefWu2vt8Wvf9IlnnSRdwd4sZcfKqG1xXd61tbpPxgs4mU+aY+v
McBfDxntNcSYupwKAFPD1JvR4z+j2p4p8sMBHJHMf/TANDwD2ZAWyH4Lm7OLtuH1Fsl8NnDzeEzw
WcO/6c4P29ohyLSB1wp9gz6UNkhbJ7MJI3A3pNWsWBYL0VR6ovlkySP7ZxYyKwpnLK90RuI/Ee1J
J8l/shsnomvk56JLIrlONED8PUlj2sbUFElPGxFax1/pH/me0gzTJdIBexsSkL0N/0iJiILp6qX/
WmVulHiJ6I+T2ks+Hr8SdyIdaqMdjE/SlAmLmW6yDJCDfDuoyWNzj63l509BgIYCt/EvXNOsX2p8
VScGzNbXsHf3MosZgdP+GcvH1v5Qidy97ze+T42lA9iztXcSBstglSydDEnYnEAHGTEAs+jYLXYo
TQPoefPH+oW9FIP5n11u5PkHpkfyXDAylXXnSrn5h8vBqd9QTbgVIw7CKVtH3RlQ/eCj41/LqBhi
5KiXubDeEggkjjQ0Z+YB5ZM2/y6AaaXCtx4uQ7xicRmBtRF/2TeEtxTeRkyp4M4nN4h5b/93Bgt7
IG8A3kKcBH/oTwne69Z5u1uCO7CREXRjLomBNiWoMACV5AIHD6cOH/X/NGgUnKwjuDfYm23nWbAN
2zhbiABkSluCcLJBmVK1QvStjjK8Kfzs+84tfmA3XDqiMRISEgiO3Y2aMLwC8USY9yLqyQXXG+vZ
Tlv1LwNFXbRV/HmEJX3Gm4LStu5R7xnkrwC4efjOEXkwX84hrlznvUOXUjerCwVrVFRvQ77uxQ7E
+53qTKhRum6FnqB/hvuEkfx93THh/AbN9D2tjh+NRcUmafzZtxXYwUON7Rcw0GQj8Cyg/XfIjtWn
eGHJyJwXvEomY7jmNTZ7IwD/x3Kfd0frkRznWVDVXiHXk7N9sujQ7aG8wEpE4GzAe4y+3oXXIm6R
ox/2Z/Meg8K1wmARWgwkF+yXerTkdkn+Ebo8gJx+jIfdd3OliTrBA0NFCn/k4TZU2BjfiwlJC4OD
WlTII2rmZlunpbOBOkuFBIuTIeILkzZmZrmIG2Aq/6BYogqHmvmcWLCNkeoJmlXjG8EzuiUWfPxi
rAOgFfAi9YA55xSXFW7CUA1Sj+paOI7g3lcxK3cQENbwKSFW0xy1PrZfClwYDKR/ocKarsWUXBgK
PL8CjwOOx6GeqhSswcAUf6ZuihOZ3QN9I097Y9wGd9d1f3EX1FzmEMymrBZlkZ/dg/Iay4ZwDKTr
uvKB7KCsI1nanv28h5clR9u+8xyYN8KXxd+mc+kr0fByKCe38LIBlq7mHIXvcLvcLlkmK02w3tsj
5PbLmnv8Mk4VBOmkGDj5EROT+ddTSBcZwBlILyP8YCi603xjrLka2bc70IdAVQPet/VxsILLpvAr
aeIU0GL3CcYM1R7rhcxViuBae82+2b96A8EzxK6P4ZYP6NFQvZWOMhTuEwZ+LUPgT5k7kMRME2CG
gCzXkDFE0S2vCx3JLuCKPgYJUadyytZFSwSNlN6U88d9psqc3XVKlm2yV0Kyc06MihhOvYPHFOQe
+VX7Sz/lH4yHhsj1DnzZqFe/evC/+wCU4VV/CLUGSsl9fbs4b4NYdtsAu/raG8P9uwItbRk0QRaZ
OQvXCV13GKKBvQRy5SFY7SNzEIZf+gwLEpTfJAUyqlpAwL9lw3+O4QPZTL/YLRciP74TZBY0Tdkd
dZUwKWAz2z6cJ6QZbcG1hrznR595UheVCQ3RlWsPOETlnFcc6RYxDoWeWC9berknZGJOtBZTsodL
LcRVhTtIZKLrviV0ie+1OroiipY3r9CYwsNlEctdZc/EkIHYK1KJOGaMh/JDw3/0Fl+wef04lwO5
MFtIsBaDPW6CcANzMF/wqjjb3Lc9Jwfa+RfsZvl7EcNEQoAtmFFXl5U+fpn4vTjCJQbTUph/vwhq
0lFxYbRi1PiY4MjnX2ewpAFOMDBSVr39fQYFLa6hPtahkPWMiskz+EH5MoGJlXAtx2YAf2paTPES
io2DCVNWJCk/dtYI7KHcITuDfe1dIgsrcj5L4dV+JVFBOFrgu7a4r4EQwnZUrNoxBm1MgHDtJOjv
JWivq+3UxPhuKEHWeXi3lRLp88fqgl8Uw5oVPGMUNagQXkN5gMrA2pQjaXw5ZbNmVc40sH9tJVfu
j1abxpsuGUoBUPbfNQ7vQ0H6+I0eoZWYhN5O6IQYOfL/UkS9usfw7IQzigNAVooG2q2Q/EzON/om
yaVvop0CN/A0H7t28i6ageTjsuFIyTO8DI3IirZTI7oMkYEzYY3yxRM9eC9i2By/fDkdPEIlUkbb
xTvuHd+kugoteD7U2a4uBM7gFkYqpsmC9HJq6m5hxWAbc2tO5HqSz+WYJdktcPHRSCy6+59ZPVPm
7ez9x2LK8FR8aoiv6EwvAjnJgQjoTOmnOBAErqMKRUydSmKnZ9XmHzIpKnvQKTARvvAF219ZEGZv
VFPVyPDfBMZUc6jPc7yhpkX6wWvdve2ac7uGHwnbYaTP7sl26D48c4qZ1+K9x/ELu94947b+9LZq
MTrcvOEGpca8jwPlF2k9eQkvXEqEr95OOerHFxXdXJ+X++fq8ocFCAqO0/Uk71Fb0LuDQc3UvbWh
7vuiNBs+R/ngEj79K2THb5gPfzODnmSWJ9a8d+xQ/a249nHmUXADNP/UqUJtkNkfQLa7w3fsfqBN
sKxIzDkW5p++ri1x+V/mBARhx9afQuJb83NYFxBo/00Yv0vYcUPc9Do4Snhe2RcYXdToFP/NiVJf
gTRJCtdXo40VupXvgyqDhhG/6m383V3HaCAOfWwIwUGJtz6rw3rzgzmP7NyTyIbfouyHzp/8xo8Q
40EXq7XDNVnjulY56sTEbFEficx1gNVlN5H864K0HPcyYj+FjGO60JA7Cb2HzceKbHkxbe0pf0JA
VcETXWsq8b+gXgrsYtqSXwsy4okfwJPDpL7FmS7kc0dqMn+RwnRqhOeYwigItJIsL7Ln/S0JK/mm
B4dQD1/HB2ICEYgGHzG11rcpsjjycv5we6UMxLSIXsN+WhSO5tIIlTmn6fiCkggb8akZQ44BFW6A
wH3tbMbXcYNfcjGAIT+hT4GeWw7q8WuDHB/TEiwGccQiCol1iy562s5VrHj6y25RDGgKQs7UYTXY
+tJO+GKgqOpwJgZMrt03OtSXlyGFZyf8+pVhn3BycU+AOL7k3T8QDFnWthgFsTYufoOH87rbX/Q6
KMhZ5EsRagH8CWrZLDPqGoqusEstLmrotHzURdzH+3BwPRQ8PGkfNpjpoRh8U5VYocv4HtWkDePx
iKr15sK7D8BHNJwwTE68mcQYlekDY2NAbWwlKucupsUucJk6e1j2lhJy/t58N6XzoW6g84eWszGm
26NMtBf6BhhUwxtzwG343fC77igf6ZZeDACoXIMaGRz8S2QQcKUuToNVWN8hCkBmHQAnAvr89x2g
t396TNoZrMIeyRvC008kL2ML7YByuGuGLazyoCf+g10BX7JFNYKqF2geKchDMLDFE0FKNikWjwXU
cXLU8AaL7+xQP3sbUSFhGU4972Os+m/WhMKMhxdk8S+xH4JMsLUPmCSFVCfBq7X1vhCtb/tBAVgw
V3bMhzHKaj04GaNsrh5+qMEmcsTRZ94TW5MnJj00EfUynxbjZ/T035jUP+bluHOvIJfY/R95iGxT
brKNflbXn2VDLyb7whbGmmijy46Zy0wbbf1m/Fz3R2r0owm9DBpoDZew2Fwy+33sYM9M1YSZDeNy
ogrGTfJaMrZNeshMZf+eXsIvP7mkX/51FWEG2Hpl48sOM+DcoeWav6bvuQYzikqeedq53gGj8nDl
EUn/2ly/dlKMz0FUQXZLGUo98SayJhl4YTaul33M/8s5hgJzaVKlOX+vls+kxFxgftlB9wJe5kwo
EmO4DTFlmd0H7SRLbnQP8+54W0utLUf9RB4VSXUuKKmFLVEb57teUHntpPHR3g/ffBe6qzLKov7M
GGJ3RGcn0Mve8P4SUzYfIAgOmuTTkD/WOttFohHf1I0M+IltDLdjSAeHWwKgL6UO+oqzMZSGjQ8B
sHVWTJ77JDGTAa/ZK1z7KYW4/yMxR+boF6PIwLLmliiofjV39Uuz5GNv/VdITwcCpGD5T9U2xTZ+
wawJU6baeQHlChbJQHLKoUB+p0CIpED+gxERf3ogsThdsz7SnNG4AZ20e7HL/dFsQAoqJu3+IpZu
9jwY+KQL7L8w/JjJ4zdGN1+SHaV5oDKcycJaSfjaFlglvcZPOjUchiGIMiIqQlhdqQj/HsLHGlo2
DnkDCzMmCrR9QQEG9j26BWZkpZ+BOaZFB2oW7PdsMTVSsE4D/cg9NDyGE44+LKPGRyvrvbyv/3Q7
v4xYmyIpgFWCsE6G6U/g9ejm4+oWvOI2UDwg4jxsOHmwpIh6cQcnjpwIaABFVEbS8O3elxpItD4p
o9rJUz14Jo1rxPCQTPyqWu86VX3a/rHIzsD/af6O4F7YEu4kfb/nNODA2caIGT75b4I6MAKBxmMN
f5NfgD8iroXMdAFwrZRxG7KRZ4DJ/uk7/IWWc+MypXHsE7NAVCtwHVuV7hQAcoC+KDip7v6tt3wX
XvsWrqyys7+ucNGgGySPMXimz/g9/Owz1FlKhHgkuY7NgKQ+bErpRX0qT9/8RxoWRjolCkDsjcef
pEi7QPXQnsdE2yIQoakOSVqHT2xw+3+Ok+WUgLpURST3PquAfIftUMJ3dM+IgkRD8KpJ7TbTevyL
igFRQAPiroSBKG7KFRaI28ltCeEleQkfxqAdQPdn6avhDt2XOKoP8yXWTH9kHkFaUsdWuk2qPQxJ
PccTW8QlKSvIa4CGP/ZczkGqbjoOxla5zbxMgzDGhPqN1TddO6kwMOopkSrkDljwHC8LxatTM3wF
BEAFJtNWxcfw1mOA4zIBQn1TI1skop4N21jpg2qU4T7fePiH1iMhe7mPVRr9WCVwCategzrHbxyw
syGxK//MT18cbCvRx+a0WVVQxtRV+Ji1T/sLZMdlwd5YuRaELiQjOF+hQhp/NjnyAbZ+jMJxIGdX
n2wnz5RhIvJqakYkBhdEoLYFCwpejzA1n+CTPMpWoiKjKnUtJN9v4fJ2p4WCv0950wzwptNauMxu
Rft/Dcxtora4LGpA+AaomI9BXkXhjdMcdBXMKeDNo+ah82MWByUVFQk90hjzY9BjfpBZhA1gTOmi
ir5CoWoGV3LDkPtTV5AfWg/yfviqB/IrKc30AjHin//5++5hBEiiE+CXTuYb5FTYZPlmzXtKdL8a
yKgoKPI+IZlxKpRBDNwaRiKDcooL+ik/8KmasH9hfs4lUlKhHdy9UmREOR3biemqP/pwL8dIHzU8
PC5+xSs+f1QX/j8TdAnacuuSG2W8XEQBZAXJwnvE0a8+eu4npiHA9YgWL9Gn87Fjr2HQKkmx9R6d
07wcOS1WW9SoL6bOoiWVwPmoVUzv08VtE5a4P7vPVYfJDG5QUCqxTRJZfejzinPvqBwqZqrn9w7x
x+VorUGuBPf+hMup1SY1Tulbl3gtwPDHwoBiTSQOkg1gbZZaVtKGbpKsR4T8k5/uwNjKqSpUtESv
VbUCLzptj8a+4cwEFh68vjYGdn+wSRuRB5AfuEioSkGX21XXeDTJYsXYJtIQ8tOSLCZKfNgcy275
+Jd/wWyW6DRqF5QJ0N7R7ABE4MlGgg7aQcN9lOFXCba3oHuMX5cEu4/iEj3KuNt6ueZ9FKgf9l2c
TMzVRf/O14POjcOBxA7SuWy52H5ymPoy/q0cJq93d34tQ3fhuohb4pN8RSY8fUcG5cLTAigIjAIR
ExGeiN9wLCPVlkGvhp2ixwfSIiQjXGEDLY2PRIPNojgCvqg8uRe1bfDiNYClgW++xUt6UsslMjIH
PqZmkPk4kG8uk4yhMisJTRNHi+GxoOA8ILKIV9CndFxdFtUkn/w213WxkmHXl7bb0Ny2wlkzh/Br
IgrAIwUXDdtYmiFdNXYaJrjFv0k1U4/NjzSg5/ya2VoizIiOam43oweQ2p6zh3dgHLMz9Igzcn7C
sn4H4c2Cml4ZCWQKcSolQe4gvJDP/XNzhtT+sQQXAe/MpnK+lXND1oIdJ3R55tKFSIrnyDDwoou7
yUTPwxHGshJOsWK3Gf4yNkhWzpXA4KV2rix0h2vDcupAdKCTo2fjufIjhHs2MZaQzoZyAlIGCsbp
Kwt2ro2jDc/6ZjIq6m/xUPXX5tJ30CzdibpqnD5ujhE2YcFF5OtFKACbWAWHfnjka7mFX4z0se7y
QvOHv919cKJVcHTH3QV4j/bmt0aFa+szaVBsnfI/ns6zO1GuC8O/yLUUsH2lFxEsWPjiiiUiVlBE
/PXPtTPrfSeZTDJJLAjn7H3vuyw7+zMI1vq0VNew9BM1FilkESBbwXgaigOAaKKMle1gOfTztLd9
/flhgl88z0zMiSQxcO3sjXMsPvD3gN+JuKvWr+ykjJ6Qjy2HoIeExeHomdFlBX2Ah3p7ccRYrje+
LvmxGkA2ZnUCPMkTzsEXIEFK4u6mY903ZtXzN6+x+nY7d1vt2NUDL1PzxFoP/e071TamsnxVUTW0
n38aCUaWzJ7AKxlnX9JrxEwvuaW3iRY8Jq/DA2DBVexmdI8rD4L94hyfPTE+LBeDVRFX8SB4Td5h
s8xw6m7D04+PqA/3+f45vsUEZ+66u9aMTvnPOI9Diz3PqvllfiDoIhz5+xjqzY4l6YvouRVhQYRR
uupp4866E9f4532iYpEhhPoFM6/onnG9qPwnxg7QV1rRdVpiCfElBVbvb0uhjSPyUsFHtseQ1Xzc
i1/Lc/IW15h7SN+JafZ3LgUEib1o1k8TpM2To68i58dH3c9mG7Dj3hqP3gDRsrbuTut1LS1aSXH0
2VY4pry9xnqMhoAlmo/I3lGBzy5xKzqPccDqscWD+s9fo9bu+fMmh/I1+sKf/3hdPj9Nc3RPJ0hN
zABDtAsUHF3rSKV4dJw6bqLOtL3exNRTnS0dPFBlNRksBnj1lNDx/y6/M5yxHTtP84vBM1aMWBiM
B6OnPfBONM/XUdsbzHtzYZw+3DrW5uoXocdzB4Hj8Ztxvcz4nGKmiRo+PtfHBFZrkv2q6R0LErjt
3Umzu4ATTEk1oc4OaK5Ph3Kb46IztF7b3vp4OB/Ij6U7XX+2rfE5+fCNk/MKjgCMmgdlg5XKwbeW
68C9BEoEmfb38fMkgmChrC4LbUbHUdKcxt0pM9xyW78tNp+NhjsVvr8GBCTGNRdQz33rkC37lKNP
4FvFZsZISw9Qc02ZJPHgcmRMjFcANaGarDIcNCvkSZCaRnX8WFJr3iXOlM6AQARtX6+LFT2nsmL/
4nUi5SDheFwYru5Po47jQCy7UjWjPwHYIjGRRWZ+jzdLmBIWHlPjfAw1BopMkZkPuFMbi4+XJtJY
v2A5A7SjbcGcBckamw4VAJ3nkcym4HOyCTtkkyXED/eUh6+dZRCHGQ78vn9+ONwVFj8q0C8YtSHi
XSx1KO/SraSKs0wb4JkkyEs0PRId3Z5jpj4ngpxobxR4pUdvbyAE1+lZkGh/iLV/87dH4vUmbJgW
Rbhll08LbWndN7mOkAaeG3gCRqgQfAAmD573753SlI2lJpVzT2xUNu/PuhEOEunx5/kz8ItFvhd8
IWgOdVpPy7gNhV+EsYArfRjfPjZFJwRSiBXfikTdUB+iXEizmOgeSAHwXBhebr9U0afJK0DEoU7h
9HGloVrjoPGSU+nlIsx5sVbvzxKH9pf6xo/KT8PvAnVAcwugGytrmkHIfh33lPIqwxIoDuWsOLS2
9fi1h+bFfOaNBZDEi1Lr3RdhxSwZp4JVhyEOblfcJzjmup2yU3z3t5U2kYHLz3D2J0XgAnZo8G4e
BD4Fs3Dy0Jq0pgP1Lxz9Yoq6uPBbCHuAv55jLknUneWc6Ffl9zm2iV3xT9SO6IbyVTV+R9mqSfLV
Y01Fqy1akGRVnUKRd46YqHcLjBvKGbM5Fa9CKBdgnT/n5TO4JbBSIGJX0QCeht5hHxE+GNv6iUH/
lmL+fficMR+UnQc6DI3YdmNRVEclqzJc5qADYt1Z96bP4L7MDs8tYDYwKl7NOHJ2AVNBIHGxP2Rp
vTFflI1mAzOFpjTJfcWllIeRL/vSFjObdUtMQ/MD29bjcJN/+IXeFh6ctvwyxDw8AaPmyigP/G8i
6D3O3ZBgo+dyOOrH1Be93DhS4jD3GRiteW/aFS6MXh6KiAigbTe+4MiMechBG1MxPAN4+TKBAQsm
6Zejyeu2pTRTpuclJdTTxzsI/0BcL0JKS/A8Xqfu9mIrIFkNlz4e8Ufj3Bc7rVd8WRPHwviOPYJX
kTWW9+uhSTQWFTE7e9FFY3yPsB7R9uCXXgcCq+T6YsrF5yPIj3IaULAlLEicFJxzt9k95Lw7H9g0
2Mw3kn/OIsUeBF3x8RYK5d3Pdgi811yjIJ23GU4lBCBqa40cewxSGdtx3mLrke+UhMvoMUdujIkz
Zc4c3qZ48192w+AZSjQAo+xnWofD7eBA84sGTXW/Tj4+ozM9Tkv2UEgg5D31gi7A+KYzeX3j/iMs
7d60NZKeIOnEnTUHUZk2UwgHHgEthEhMUEhjYJYUDsOl4DiBG3PC0gbLHOsUdgh5PHLOHdhB2ReR
+LA55EYOdmrVqqCUajpMlDmD14bcNubGJJjFEAyN9INn8Fgc9Y5+9rBuAfSAiTI73e12jibLZ0mn
m6CthQz7dYuT2+q6NM/dkfgXvBh0QIGh++N1ol9h5vLXWlSTP6IwzQNdCQYe5xTT7KAXXdkI4v6i
u/j+dBYFvSm+V6CwjYzJc5BGC/SIgEd2MxLdNnG5LZeHfEtMVHpCpgPo04i0p492DEvIsLRAyvrJ
pzGpITC5K4NmXQssj8rHOAB9QDG9dwLgXNYtdp8XE5KMUhEzTOBbtnG25C7hJhSYGK60rXtuZTAC
G7NLugpgyZaSAvsavGcpjpdn7N9wFhorjfEgKpwZCN5d9ZCYvDfOiz2AbAOiL6Re5ex2IjrW3md0
ocUnILwKHqAEpNbgWcce4g63rEra3b6Yqlt+bebOFUv9b3eoszjVYbM6bhj16gpj0j3MjiEUCF7b
nhhvsTaeIfXsuO4oUeGx3pmSIqPH/0PdQgmGNHUXGAIztztsNebUDBv01+r4y3Adlwl6FzYOghgB
nHnkk2p+mZbYi5WT90RFiDQmynWOU7RBSMvotPjOeuljN2QkmFPhC+5uDDEjAKBcMFw8/lAhtmbn
BU0fFfh7RQ4wny1ujCTzear4zwU6ctmfmFVy5PyLdxpn8/MYhTtkDBTcyJVhxtBT0iBQPbJXA8TA
fKa7/t2kr9VjxZ2qUTPtxrR3o+uSdgDxB8o+77zE6GCch6cIA6z5fZuHFzypWKviwRijTpc4e6sb
Z84NNZoyZd7FtLLGoBpjfTq451JjdINFx+x2kF4gVIKWN3SJQezHCoZgEjm3GTP3wbBqGP/1EEbt
92flqFzhl8QBcPtR80Bi/zI5qG/G9Nvrsr3N06PJq07l/9dKFpi3QdNjbkOZypEAoEOjtL67XY8t
AMJellZLxFB/y2ot9jKtNQDPcYdjMnLEz+E5y8mvvc+UJQbMCXG8iLL62EFlk3Lymr7HjddfVDMt
QCEXawF+9jCNucqGkpQXPpfPpdJnVgtF47zt7O9BZ33e0uGxn9RbBf3S8ptstujW1u9x5iJMO64/
P8Uc5r/9mPLmvxKmfxMUHfWymL24z2rGLsLu9jrQmWjb20fvEE+XtuX/aJ7OeHMQbo1W8rSiozqi
XqXW/xi3VCUNIsUASbFeySVRpio7JwMThkKMSkB4fjbj1vpbe1fzw2UVQXukW0a7nsK67jNDPbR8
hc1zhRrtPruTXPLD+Pq6HkoqSY1Xn8PTetFyV0slJGzIYLuMWOzYB1C/YRJD4dPC3fXmoBCnIe7O
2kZOmmxS0rQPrfbvx8TiF7+uZtyCbw++UWHAARRY0y3qmwN3K0XYQxbjj8eWcEJbon+GdpPQkQBb
48wAmkz+9Ic77jLwLS38E8zu6GK3Q2ZpdfIOMNhgBPA2zh4boHV0Xm4ZUFwPvAGRX8+EOeaBPSYt
Z+1EnA0+HhPndem9vcz+IIyu4++4TT0OH+oPWafI5vmxMWqHwYLsAShq8+f0Oc6hgIHNzo+g5k1Y
OGTaYGsDLxvjHVgxPATF24z6Y1qSGOULi0Z6mpSzKilnqsuoCniU0G3uOe4tTjwO1ez9dOZN8o56
xtuLhgF8IQKBxFOjmrQX9U970VplcX9V4ApYTIvpMKg4FMIGZddlC85mECtlTcciUZb4bwdZgTC7
4CixzrfcL3twjScqQ4AH2ml8g2bVyx4s4KzHVYgRZnCd4ERL+Bnj4AAUheEebOexNDQCfzG19PFT
M5Emp4wSIZKoZr7qjl6zB75091DdYl2RDHKL8OwC65872DmPi8fIwJ65RSgiCnDhZZU8sGyKCKJ5
ROC06R25T2tF7QedjKUbVA5XY1yRuzrA4WbyvhgZvSrq76Tnq6R8ncOTe/Jx18DZC31MNlPiI30Z
82KVMTiOqgTYcPFQlWCu+VfhtA8A0tVUDbBh4fGwMVwP8MtuFGHYw5P08LAeHCgsV0zEHjBbe28X
DcXnSyyDCDgGNSif1YPQiWsFds66unzx8wwLj+fg2jiPh/lMoKFkPrUOFQ930F/2yd0kmNznDjEv
pFygRKcywsSGKemHlCKD5ryzhbmH+R+D2XaYr1urJ3Ta/Xk6XEGbxKmjbURDepk0TLF/ahuMYsI3
bJlQ8PGU/x/qdiQ9UlToUUvfpttwG9I13VLpehjvv82+vrrrKxzhGmslTVFo9/UQ2M8IwxXflrZq
qK9wlbP4XhrymfwivxqGGJFZlSW/XWFjtJl87Wwe1hY/kv7dRmjePG6eW+EuaDx1M7zqqbni5gGW
ylEPKT/jVm6Lb33t0JRbl7e2YZomSQDchx1FdshbZNu297+P3vweYtR+oHcKIDWeFTubnYoEsmId
5jOQWOeLN1hShwouAZP8ZXTm97SMJBuU1xn+DdcOjhM/T8RzDBIFOYMApf3mcTmHhljucYyFacMI
7O6TEqAPB6JGOyXZDreb95IUkpRSVB1ny9LF3o4xOXzkKiluEVVds4fvdOXMlJG8PpCKv2Veu7jc
M/I6AQ0h0GVPwCFmMnDz4DL9WAw5/a5/j29jWB5BNc+mrQkqOQTUNHJJ7t7NzbKeZe6bDPTub6Vg
5+8NoXjeHBT6LRRwFGZUAtjUUABYVC35QolgRHYmD1aB4k8aRJZ40P6QQIxBCAUjAjL2xIGc4Nq+
WbMiMiS+jBkGwzFR/TNztNtY49S3U065elGzJOOEM6JwCp5Tqm/+C5S5MDCt+FCWAONA41QOeDQx
IBywBeI2Q+Kf1UPW+/Ue2rS9sa7IyDB4Jx4KxLTPTH2Dul2F1dJgGQYe0B0Gu84UJTqRwkmzl1mt
GPICP9uDhlUMcytomfAEQONSatVagj00yEFcaTAt5lf8QbHAOpzxrukjSjS0Ccq+MaZqa+yEmfsM
vGP4HT93KiaDY9AXeor+sp20tpDfGJvArHtKO35pxBn21o6PU/iTAOvIDMCROl55IiLIytt2+TRR
SN1fdtHxEBk93bowQEEvjN4a44XNFpmVtZ77t3H/dxOcVp27wVacvNidW8bjjimCARpOKdJDR/YL
oNBn9FQt7+tmNAS2+sukBxZSVo+fZvT46iqLd0o9QrVE1XmkkOH/dp0V3fF3zu5B31EdhttOmVKU
HNoBBoZb5BJL2lY0llAZsP6EbvOwSgp3ImX78Zs5GBlEAURNEjTH9JlswmCklE2DMRah7gORKM63
wUUebNdD0BmhgfvJ9/NoC9JpkTYGcQ/BuCF5Z/j3fUzZ8gRUYc9xCcbmOu5TYPKqkWkGoMJfebuN
/v0rZkQdTFFaQX80MKTNJbMEfqPkfuQhduwJ+Ya89c3eVJIOcQXlezjNQqgG+nSGLrEEKxAyrNw4
d/SeIwgQK7hOy2YwPMyN0xJZJwGTGwud8gX3vqPduBKEQhyGccPzIUn8EvoBla8uNnEP4+WIfIgj
j3wYdwAIl9yOniSNvq/0SbBfLAIaL+5Hw6Ov4uSqLFasqI9XW4dcbhzbHKwjSTe5W43TOCq+Yupe
9QqKzcyB9+YKV64ipeRon6A0NYQf5Q+b6qy9BIJwQLgbjvzDabtn+2y/0D8TcxXVEfXchYEnCMGa
pApMAohy+s2+Blrbe2aqAlHpyu4D/39cgJL8NXQPkOcsAPb4HBAdD9dAGcWyDLO0FRPVQuHnMgBN
GI20t2VIsbeZlpNOcvNBS77I8Vk2cLmkeJsRnDAZgHFfDl1aW3C7mF96JMW2TPiKm8VXaZyN8AgW
79ThXEub6dP/dKj78Ho7/wBp875Jz4tyNUhKczMt7MzHEGdCT5N8obVjjMx+/hopk2rBFPokntWL
TsQiAs4Eb40iUI2uwXnZ4qX5FbD4iYMnjnHT17xO33HGyJ1lZ9ENiHbcAlpcWe+fDpO4IzJfi9X7
NqMTxhjtHw2o714xgaung8Vn3xCx/dnT3XVwbgTs/BtP94z5zaycKn1FVCM401aOSqKl6jYHbqEK
Veqh3H4mGAOa9B260E6fXBERTCI6ejn7P2zEvQWu1uwj/eDKPeKAaSmUpBgt2zi7MqZH+G1un0Ca
gBimBA5jI2iKvyKDCYxv1L8flV/5jjoAnnyXjxpuo4hF4RydhZiHLDWnFqP6AmK8AixSm8FTg89u
9G16Vt4yg5AStjJyEMVg1z3CIsP6w/vM5daOgUCo8vM9fo6cdra8i4krFV9Rd/I9eVTUO7zhNcxG
vvriZIsZpNma0X3KBX4byWznafFCfmzc+wkprXCNlb1cSg22DnwoGwuLYYmmkP/s6znVgfyAfFsW
C7EklIvqaX1tOThEUnGPEBHcjfP8ObrCARaLTIlmlsctWZ1X3N61AzESwlIBjqZAfkdX6+7D8rr7
bN8c/KvLjNys0n7Q5U2+lt8U18SPmdL6SwFFadS1GW/OyYPgr4qfKkX/CJ8U7zwFWbiPsb4zwrb1
97Yg0OPownXBVPToEuWIkfFn3lvIa9jhufDYGIbxnO9MbfL4Or6yLspT4syWfz7maSofoVZMG4sw
6vTopvKA5GH1+FvjhyU3hS8hzqXpy0vlLv74z1sNQzyk2zoJwHYd1gnFOmGnBM/z15tPp3E8WqPt
IbVGp5A1kyTHRIj0not7IbbmNe4aXYOlz/cfuoXYB8EObuS8ff3upId5Rn/Sx+baERaOeEiIO4TY
dEBY8TDCwHyj64hfxnEO5ZG3GN0jvvmHs/PRDzHfWreJ6R0ThfPDupoAU/4tpY15Q9SJvR9EGwC/
/9/wv/smKU0/7PBhgUo6nc+9aMsew9V01HlCU5ykLIxSW+5isQLWR4Ctn8acg0IOlVpUSmD01Yi4
oVG61LnC09xeIcFwBfNGV+AUAtV13EqU5UJPUgPIw+8zsmfsrZfi7ylHlLnYjN8jHIIKgiri32WE
AoHbTwHqUrmWiL7BxQzOJlTXf2/aQvv7kcyInvJOaWDIA3ecw24Zxxd9FD/N9ZLCI72vxKtZWsCv
w1wehllXrBA+U23eWigemmFP8bBtt/oYtKKDRM17xS2UsA0+AzbBqBVbXvMMLf2JMzedLY0Wz++J
+UGHS13+8vzMOhTz0dqh/bJbS9J3+W4lrlS0bmTwyM2wbOA7CJfnijr17JCxRxv8DqglXszc+rBp
pV8FGPIOPQ8GqQiC4XDx0ZPXBboA4ytYv/z98ITxUMXDVFo7+Vd++IgY+QNLjRKdt83oQJhf19oh
Yl7udpVN9cPLDtHBWMoZix7Y/SWfC7EvZydfzfwECxSEZsMQrp38mLiwLOWXoOrxi09TQ1Er9wMR
+WIL8R9nA13WL5UXuaDhQf2kpwzhWWT+LTUACY6YpUbbZ7JZPDKnxbTwjmVl+fQFN7fBMEgC+sTM
888/5b76IGsq59cfJkHQrVFfQtx//lbT1vKa4h3QUAITpI4ep8+QFVgZH+0de1lOBYGonsj4xhoW
IbapjGbxUDzANYF3gtDwt4uBGoZbFSii/tgxpo2Y5OK8DzQIRbcN6p87FeSyjkVRtoFrnifwvOnH
oIBLDBy+t7ipt0x8Zk42FP0cpwVD9Rb9EbUK6hGXkFdDG/8bIPyrpchY1WlshfmECYsUPCem+qKN
RqhC3UXAmnjpyl8ptIA048ZZYIWfQI325L9OWxpkY18D+FBTiYKAutHqEk/9QvLEOoPB1JIPMJfg
VZHE1nI6a8LQSKZ+ukgKHCnssHcPXIA/XJX5C9cdqbZ1tq/kgWPuhKPyF0XOw5g9DM6CkzlrUQUR
OOYwV8C8RNqmIsafrEd0l/wlwdB4TY+776HCx/ZAnZxza7klH4U8eLJvjEwEeKTCov2mCn8Fkn99
ngH64Qd4mh3tIxnbUFKMvQCZG6tHEZwl0OeFsVssN9bFGZq/Rxvqg3/iWBFDy7PDU4OKlFbMHRhk
3AOM3jgKlLNgtG7Lrfx8dP3NvJzyOfcYEwIvw8ZAxMXSxZlIhycNnMGsscs8v+OcKYIjAgjIL0JN
UmZmA1nntz3uMs4hZL0VbBpTjcgUWN+/28+Lrv1hqTkUB3V2XfQmzMCmXwQoCfoJdQ/qDcehwH4T
B5n2NMtcvBw3d++VJsOPcVxdPvjbux38EdFPQYpm2IUqjclj2sX5s7Yb/PkwAqWs2b+Gxvj+cjFO
fTsdUv/eDmOD4rEuMApoYNDk/nGGDaO+ZFYOt5OFLertMujxmhjE9MCJzn6X8EsuUjQchcnwuMO+
AMe4EIM4PvaGOq4HmEnd+Zmhkz9tEasRjzO4GBeoa3DnY4nkRkEJ55OnMibTC+5G0vn54vwKpvM0
0X12GiKEgvbQo+x9kQiHbB+9dwe37oGxxhOxzVOgYWAsXdpDyv1Sx6IN3ScUJPi/xaodXeneYVt1
jAGXGHFjtX1JyU3bvhc8EwU56PR9xowaRNa4brVpwWnNImIXiBhaZCmWECrveGgTAaDOTr/IK0ff
SJoS2gZOGa6QIshCqFOECnN58/LFCMoEMZ9yrjm/tS5dEBeWXFaizck5A0l0IuNwMMbKBKb0UfOw
4/lgSJMA32YkF8m4inWLNaONUw3aboaQ8Fu7ESq3TdfpMDbqGRvmv0zlYC/OqqircaEA5r7Hn2Sm
HhRwkT1cJw4lNm4KHQT9LlMoQNpG1KpnbNcmMCNKBG9QAmZP6AnoqDE440X4Gx0xQDqNnit1orAb
U3lOIABsdrefwQ5cok2ReNd7uw3FI1NuauNfXgtAkgoXbuzFYDxwFnX1Zf7DJ8qOV/tEGz4wtI55
hM/GrKGLKNrsp5df1IuICBRvMIOUcCPvB4je7zgE1nX83u607yzu+yPt3Pwb1vusjwfcc8ayoOAU
YB53PGVOeGz6vJzYKcV9zoaLegadbZoFZLeBws0YN2zpjirmCLjWHj4JpLCH38yr6DWBK0nqpraE
SPYCERroGXsg8CWxcwHuTvZr/O2agPqsYTNUhX2jRdIOPPjb9Bz3ndomzjAeOmDe0/uSa/TZFyoT
nTnXN2QC9FOUgKyv6WaJdvm+7i/O+8p7xsdVPWsYdhMhxNgkQgQ9+7DldhinEUAsg4vX4RKyrj00
vWbeyKga8NihM2vmYEhfwxqsMhfvxvDm0F6+nAI3XNZMzNQzn7PQkLX6umVfgkxF9hgj/166SY6/
TKDPW0b/j5eZQT7BChet6R5y4Ab3R3iAe+wZ2eXZ+tG+AonHOD0cYUSCJ+VmF03u37kIl+uTsGSw
fRDHeTXp/agfaRAUS7VRujEngigEU/kN3lSO+jPGCThk8rAMukH2NH2A1rHW0Tu6vGHf4SJ+nNS6
aQSGG0heKK154JrBCuAwXAEcmrZ8SP/+lc9Cvr7q/Guu2KhDsEXTXAWBGUwEajT35sRkd0LxNvn7
PJCvF3xD3ie8mbigmdwt73vXBZ80eJtwz+6eu5U/FKf8GDcUcP1ChHGDMLjrET2SPWCXRbXkLEBG
mWV4AovyEHic8ngAQP8+MVdX/e//Ah6buVqYprzzELF13/ORzxcBqCh3x8///cs/fPHvD7/MD8rn
8uvcvM1Nc/OAq9wNH/gtgV8BX+V4/B0HuV9+T77gqPGvzRGUb/L78qkpNyIILTjwanXzuAkgWjmY
C57QKjCpx8k54CnLg5qYwYKHGpiVPrA4cotKpwQx90Hww6k5nD+XVdCPN+PBlNmZf0sg/9mKCb/D
QuEYUtMEVAm+Qk7Md/Uw68kJaAZHdGYA0P0sbhRmD2xUTK/7Zj/Ow+566PU/DhbIw3gYw9WQm7wZ
sJFRzbUlPJULgAu0zfUIY+8RZoRMa1xywD+5wdxBTx46GZKEFVj0SMLoYNfQAmJMQWAegEUgMM7N
L+yH//CxBbE6tC8Pv4VMu+88R19DlDAttDM1moLafNFIiZ4BH4Sfs63AH8cGwnbPFC53+xO+nSss
BecpLpMKC1DjVR5BTnbbZD3gGq3Npwnhg9yBgfnCe4TauzXeMJd649jjAJAykmvY+UonwX8sCvYQ
IqmnCENHLMsV+YOHlgdlhk6E0SJlCRc48RQtE8Gmo+p79gee3Bt9MxR7q20OKKUurFktvxPWXhE3
IyivoLZGY949zBmtj/XGqJEEWP1jVaQzt1FpXGHgqY42+zoxdF/G5J+amvzFQA27OePCMWo5mcu8
1G28O8fgHL2S019xl/n1cjButu0lISyT2wQjxJExNHp6ycPj1M85SMQnYa+HlSYdzM+TI6QEz/g6
4gHNB9TzWPnwVMM6ao/Uhbp4xlmA9dMLnjjCKKDvhVD5kMwDK5CZXPECdY1iWWyF499ybj+UHOWv
ssoZHlGHkU39gKS2u0EsJADX09bYv2E+JkMpxvpLEa0I1H9Pep6G3ZWGk/IgM5/z8odWdgfnzdNs
clWNNkuaxl5Suy3vGN2ALrtxSyDKcRtBHonTu2EGg7M/AxzpJZ0Z7DwY1hCF+HF2m5ujMF7GEQuT
FIpf5AicjeJsGQ+AIa9my6lGbTHxvk3Ro3DSdBa3cT06xg8eR7loIXKpTGXXixoCqa+jL3wMPIPH
TBxInsNtcxBtonLRi/LF46cY9Se9qNtw2Hue8GuuPkn1eGGeaEa1mZp+J8J1xL4qwVTGP6U0SRJ3
uFkP5kqcb29LZd1eq1A9L0FlfxDE0KTiOzkgsJDU+ESdHikCLkHfYBLmquONic2eeYY1eOX/SxCm
2WWBLAdjuo/Pnl5+XeYk19FmNpgdR6LdeuO0jLKrOzlhi6uM2gHeva5qtYPndhgX5Peik60DSAcf
/cKqkcPZacMJeAtln3cFofWu+EV4rUbEcCFPlnTpl52N7u4dKiyKYrs96cyuQQE8zL6ELoWOJTjz
uue4otmbMcUThlEZtBnjBiBGLHrK6P8a3Zyft1HZDWczJr0WchCvmJ1XXQQpyDDsS/hIqBhm7MST
jCn7hcwN0kkmb3Y+OB4RBYibBe9xHWENC3cL+RvEa7eGRczCc0eLDvGAvRrAR+jx7anGQgmCH55m
RIEa1Dj+CX1Tx+k6cENAD27EP53QcUHgxNr7g5F+a9kOmVCJQrEzzWEfTRC1zTYzrNl6yNb6KdWm
33fAWk1yMIAT8M+K2hHXrk9q8e+RdWHxgHpKXrv5mjbeOS5G5S/WfRRrJSUZphFhT+InerOcvD9D
9cGagYsmHcZVhXdeP8aXKSATvrMoUezvoWN1LKwGDIUWE5A5JWj3rA+2n6ScUN+oyTe8jRFwPi7B
nRQN228B9np38xn05822mb9CWjlGHxRRLURpPcPoo2NlgAEFQ5aa7893gQLS/ixKkHCEEMTkzvvO
hwvqLePRlZaqc0joVHESFawtaW7ocT3IKSE5evSaJ3ZnbTwcFUuQ7X/vQ42EYvKIDEjg8OuYxEaZ
f+F+qcuY/oU9u0A1dpsypKH01HCpvMN2M48Vch4c+XwmxJAD+oBUAOXj1lTiK7vW0KdRtTgHsHrF
H+jns3hMeSZn1B2S1eq3WSHw+95zWChWVcT7kLaYMYJKc7/gcYcqovZTF73ZEukVcD4ZJWjzcUHa
6HhvkIGpkf2BKNx6/WBy0gc6Ptq0bVcc18Bcj/aHVQ/eG6QKui6SZghX5JgjoIJQkLY+RoO984Cg
YH2DpOmCvbeNVbGy4rBig42e/9wWDuiwbRZcxT2T3MT6OYUKpWXGBzleZl1JgG2HvJ9fUzGxGBjq
7rs7kWOBw+lQv2HkQhk0hJXjYJvViXlgtbH5KaBw30gcxljCvpdBkdlDjDw/FKU1M+mXySLBHCbT
34imBvYRsQixKH9c/f4peOCKinLmqJNgUZfGk/VOwWIJPrjOXQ56uDHa6MmRaEGV0vYI8tq4fD7E
DQeXn1fpKIORyhJVmV3Ful7iNhfUDVt7NGqnnpkdzS7e7Bv8PawW3QOuEkD7L7v9sruZ8yb1+251
4BsebeLLKnbtp9nm+DIzbALlFKbXQdC2jp2o4VuomBcV0QtZWF5GfOx9DQmOvlm3eZ5xCK7290rj
25hIoAa/zAiw9We+S7NAMzz0zgOyniDP4M6JgAq/CTjCbGd9gpLO4GiDq1HWJNwMsf+4LLEbehaL
zWurqgtu7kumX3ke5QxAGKicio41eE2J2iKyecird28juwlam/D0F8LcZnb08vMhETy+Apg18M4k
ZoJgKJNCgYroV5wZPOxirn29uzJRizm31fSCzWb5xUtcg1tbzL/3SLvMitdoQGyqPJ7e6qxMsnbM
jd2LRe+LZ2LYu8dtZd4udmUxv0HMe6CB5XEfw1cRSnYzvtE/Z6apj2GjD7Fn+m7CNuUGkboIfAoG
9YMN5pPTCuuGx6KXL5XHYgCVjEXjyy7YBiBQSdQYzr6DpLk6FeGti1wzKnLroSCteFQNs8UGlTnR
oAaOpyjLvppF1jNeoppzOzq3Ep6ag4SqNWuxUFwl3fnSQrlH343yqLXOD9g6YKXwkEsiH+qI9xSU
3TxkjLsqHesDAB51hYz+wSgfA56f5xTKAYv0S4za8acB4+FehgMH9jlfagPjjOaiADr8RcbzHUHV
gaTTkQC24Qz2W8wrMSZQLjeuxPb0t4ywid4JYbJBcmumcP+6K2KfyC6CeEn+XT96xNma0+U1Z7gx
6i4VAmiEB75BncuTxekEG1WWxBpt6dW/zPrBc8IAM1Sj/k7zj2PV3fgwtSZMhZFzFAnORfUB0ooM
3fFCWZb2gxhQqbmPC04vMuhGcFameMIljJhmKDFZxrZnKFlMVtOjT8pvdeCFiFkGkitDmRvTSG3K
PNXpu2+IiSHcxAD5Hyo96MbdLTYe+EharV1p5ylcPzvHEURjQnaHdF4Q29vfMng1sbNykZiY5N/E
SFfDY9pHADF+skzveCac1XBXURoSrvULf6GYYlqkfcx3zyqArGoXD7pWjjGvWXVNltIKckl8ezvZ
0cnxzcLmcGD1UOmqpkLtNDTabGQ/906UMeanNEOvbXNWtVAPQG2AcUB2GGsgCxzqPFjHS3Iceh+j
wGe5sI7Q7SCIUhxtCJuzO5g+C9n2ebaUrvnd4ojwgfpJhAGq5IVKrNcbuyrIIDYfL22zVGxCjXCU
5ZEC/snoTCYgLUaI1CtiD2a/I5lZEgAGKo9/DR5MDwhaULQYG5BY7xDqydgSwxXLFinF3y9yHvwb
dOJkoOnaO8yp6jjIYqwiLho5tK2LLXMGRUYOV9heEr1xY2j1xSelwrGJzFAWIiSjzUzDczczESYO
d8qviunUr7BsKEoB48FtwHCxamOKdjKKBc9TXSFwEnsMvsk71wiZUNmeT5VfLpRsjtFlw48if+Jd
868/fXwRTBShreiIK/RmgjMbFSBmGLg3KIiWT9MOU8TTuO1vxFNJw4lEm/RnjJFJuWblJFuCMhhE
GmnplTLdRGY1VI3PrHdATKcxOywIyMpKqx1WQKB/qR4pUnmU9Ozsvfj4wDSTAEgLBwwAdfaDS/qW
kWXtVzLANCTtr8fFBv0WZt5xSqj4iqcpolKabBmA9ljcmWVxijKDgLcVkS0lDxrrqwUXI6Fb8soK
32rg1FCsWI3JN5EYvg9Fb2W1fUgcXmVBPChHN48bvi+EsAVICZH3b8545CikEPT/ZmXIrDkw8J1W
95/noraYP8oYt+fckHcrPvmVoIXMb3HpAopBq+U9RhkjufGqMejQhDcM4+f8cxHeXcMnHCh+AhOZ
waT+lWEubmGTkpEc8innNjr94BHEFs4CBQB+GSGWJpjQLyyhaQAVdDyYL3dLCB0qeKe41+FSo+ME
zAx4FchcGeBi9WZOK0M+JjlMShnpwGbLDBsLJxxoptjPMmY6MAjydNvzbDszIjsK0xQqGh4ujAjl
4iB5jgMntwbvwZcWQbsK2q45T7hKJifEBloaFARwjYU8PFzbcN8TbglQSyAeIfKZkN7CFCWeZQOO
yBzlaDMUYICiz35d1zV5KSj7uDs5JYH6V8AmI2G8DGegQQLGsAzRfDpfG4qdbdrbFIJez7CjlMfZ
8LIrxsb5gIP1/I/ANvJqrjipIdoRa8uxYBWzQWSYIfBFnwe84rwHNOOzPi+LmE9VVgijirsRQs5r
lEIDTF9zDEJdoexEob3dMm3WjPBrpriRwxf9jja+TJrbVtTS4SYUwuJq4wygQ75j4jrmBITBwVko
N1pb4c17LtoGj2MYfW0Vb8RTS0RTDyRf8PpKCOM7zpI3XwEYEcXbc/4j6iybVGe6NfyLUgXxfCWO
u8wXCpsIEiFE+PXn6tnPqbdmywgDIel0r1636VgJ0AP28U3ibXEy/o1dKrZB5YnTzuMYZgLPFVxB
FCcsbOK7jHNu11mHfD+aCoYA1FQ+XvQ6cEJYCNqPeNPW7BXy263X2REztI8fFzfOK/zyDWKONJ7n
6+3NhcxRtHQDTZ/zB8LBc3MokB07m4O6n4QWTAzlZJquxYwjKEz5OB+33oSL+Y+61NjcwX8MyIkk
BtWPOGquk3h/8VoQgQQxSBzl18PWhYgjeKoQocTzCurQa8wzFH/FLU3J/WT/I27yP0bmXgxQ4Ujj
o0KbJFtyYLBYJM+I79OUZnRx4wmSBaUJfST0w2qfdqJ4edif/z7+8TQhonEPv8QFEIfIIBCNIdwQ
oIOKzzzuJnE/eTMhjoNm+UchJc7YF4MsH3f4vWBtzyqafU6JaGoCeoFsgUNxw/C3co4TtCKAYAIC
E3dwyfdFsxbVC/+Lxq2o4j9MU+JcMBHAEkEZQnid6E8ducuJ6/6bp/6xSxTapS0MlGz4cPCJnf7j
eKDtBCbE0AeeiGCpgOJwJIBwbKDR42LcI6zIxK2KaT3PKMNg4cOljiN74t9PYO4uNDSzolL4x2Wh
NcPri8dim+LiV8eR0Sv7A/Us3qd4tiPMVh0XFOxzXYHEY5bNX/pDhHKKaNd/1BZxGgXlh2KCswSg
yoc4F+Idi5+wQfr7uVDrHOm2sEVwROTJnd9hhFzE+OQsiTPFkFDo3YmzK94V7GNeBXdmyCQsBYzo
z9+ZFedRvOd/57fhWMVv8F0Gydv9dybEuahYUzjj0Ix6PLeg17M88RUrNmehDUWwqODC1Ctxpt/i
u5B0xM94zFycqX9n/Mvx43wFcYBSFO4N74THU7AGPx1PK6YrcRkBu/nAgJMEEBH7IdGu/fcBkMUB
9km/FuwDQWGAyIADYMLLi9Mm7k1xszCkYAGSO8tL0AgC+eLp2v94QX+MID4X95b4HlOoNiBlhNAg
Xu5v9MGjEuND1CR/qaiAijw0mooLD5LAqxz5V7weIUt/EwOUZXFfimVUnH2u90KcW10FyUOrQOa4
eAeGo04hpfIZw90FAAWSLm8I6WklC7dxogBoAf2B8Z5A3SG62hircYnEU4pjEK8nCFL/XqTkJ5DC
XWPGped7DD7OHiccczTemFiYuQR/3+FU/ztj4pz9o4EIEzNQMDgqxd9bFQvIvzf8j68ihr/OX8H8
1jzzN76yIJfe61ZG6DyKEed6z89gfETM+g3oPR6T09g3yCg1GZKVOAIGHbwXPqxAYYJUqf+QXfA/
BgR8Lm74lpuU082NIQavWKYRdPDbVHs8ClcZ/FWOYpC63GT8BsxQzkvKsOfZGNhQJzifYioQ/3MG
+RBTifDKENOKGNS8giNc6rO/G6/Fdgeres6DODZxFp68T0pn3gWkD7xC8V8/U/aKb9ccrJgrYkpd
HsIbEgdf8HBGNQct7PFxILUTeq2iB1rzE4rcifiZeIv8j6RavA2cvVg8RWf964iFUnhSijue+wM+
nvhM/PvvceIr6F5jcar+ewynRVzWf+TYfyuYNBN3pjhltSPNaEWMxY0jzcRA+PeXNfTfWBHTLWs7
PyLuW/zLeBFThviIpuZCjCFxMwi/PTHKOxsjGiaufy8kPmNs/fd4UWSKZ9VFpfO/j38v9L+vzYm+
4LIwS4uLiekARyk+ZxBfxJz9/4+sOQtiVhODT3AGxYAjhJNLIYYmLp3/zRnif1rtfAd+ZQAXm6Eg
nhPjHp5LzHti0P37n8Om7hOzlZgL/72S+KlYbf59JYba39vjd/+9zX8rwN+txveOExFYL56dEoPK
gPqAQG7xbJi+8xNIO3+aMVQbMzHZiMFbjeOH7aYmzhqhdJx/n+7RmrzYcVsnU12+uJtZYS3s6awJ
4IRK6Bhqya8Nct1D0ANBRrHBsmViVw3aQB4Bo9hNq3tlqPwKArEe5NMv2n4gb/BsmN380R6uYRGT
h7eHKzf4QKuwXWMXMj8dOki+vEhxba4mTbmLq0BUuMjXHlXwih13i/M8PdxiGa/eqgugoTXwGMrE
uYdlbmcJTGdaqSDMNjLxcwxhcIjhh1dCLaI/7MXaUCdABwablblDy/7RnaE/vZmklNMaCNPhHpxF
gH5Y5Qy2w63kTF2VIkqZJ6n7xrr1rDuK5egvD+Fn6siJLwu4n6oNepHldPNXgJGqjlbgKONVfAQq
KJcYtdFMz1k97/6HZOfPrNjAIUBY+8+bLLJh5H3I6omHMHcf234FfKXPCmuMgiO+yCdx17ExRJWx
ID/cN8741b5A3jWH8J8eboxsJpCMZVMSz39xXjcs/9M6CDp6J+UYKmMEH+8BDTo09yazQC4UVg/c
Hfs490YMYtKEwA73xJsN2Sm3A/RB+CuoBi45boJtoZ9y52/yMZG48/vyuy/331kM4esXo43vqpL8
Lzy+Q1rTVFEXJtZatEidQ346Xt7r5/x9NQPCXr8ibAJmDIGhJuuLjCzcLrfPeqDjiWfQsRIhc3SD
m7B/MkX3tSJ5BcnDBUvA1/IDC0E/04funQHVtUNf44Q6Wmitu2W06xbVQZmbzKaKz5ntXSq6HhDv
vc++uWSXkjbpxYIef2EYok0pgAQtaJEXEZOq7mhwo2KNsJvZmLvv5HlBRBB0Z0QKxVk6dOdslq3y
G4Ug5QvOwWDcWi8lWmb1gVG5imQI9XwTUItoQ4FitRBNey8w2++8gBjnfVr2BzkFdBBj5xTt9Dts
iY6OhULIwSEey35/pRDorbPThMaVt2Ed2TqNLxGyMbYIpCSnCkn9WFwgekOl7Gbtomy3dYah0ahG
oAwxB1InfQiwJAix+TLVZy+sRPNlpYVpM4f9u4uSwMBDHfwTUwmCDyTn23PqPPx8fVq+Hz+HsNN4
2iguHAjFr0OOdtDcIiXsvtBGo8XdRi+vmIjJvPLoFUgfRM8c/XB5iA/d9AsEKcpDayTaUc0wH8sn
9abP+4sMXZrYqb1CMKoxqj30bl4qL2nd9+nxKATVONVMp+5vNr0bNpuq7GnGMDPmkTHXm9B8tGEl
skK9o4TjiK/iA6IEWGekanhPLw8mYohfKlJYvE57dYgG+65OyUIooQmmc4PIRm3y0eZyHXyi4Enz
QsuGcn/0kQIRv4TdRnTNMepVgsqEVfpy8sdEUUIL5gI1dX+UIp7Kz8QhmxA5VOyKilUf5bbhteni
np6PXvdY1ikQwcOVr9Zx3A7NKCUGmP11TCwSoIIvQ4gZZT1fbn6gV+qGsD9SVtiWF8iwMU4KaaQS
rBH7ql/hTZIOsTIfb9sxPXmc758nWjTxGE3FAdOb8NEbVTjfoCCtDpVmS542h25iRMMn5wPXTzgs
+HEui52EPxrcJ1wcKCkKH/CgR8LaIZpJZDPIdMNBnHAsWsGZ4Qf9uT55jd9bY6X+IIi5JVlAYIkG
ggzfpXa/DaRNF7pLn8Zfa/eqAX4S75Hsl+P30FprB2Cjvuoof3ZXsBNkMn9Vh1+/I5pWZ5gFIz5+
2bXqPNlJSIGphFHiIdGRxtqFfCUQwAMQBVoRaEHvkGY9DHK7rI72C9uIrLbfmbBOTyoVWMDuA/rR
ZWt6vkQPi/dBPWG4gscDUxOuAnwmmqBUX9VChnn27WztagGLf4VA2dj2p82606Dqnj/Xkg3GVsR4
bqytWCTysKCP+F10R++R2zzIoOsCdxFyJZDMUKKVgICtmfUnKgI1QX8qN5Ep5NM0xx+Q0h6TBsJH
MWoWzUKdtLMeG+vKI5Vq3R76OXyFhxCW9xZW5D7IKseoSol8Y0/L8IMETbsa0rCO/NIM1OM0Ldfd
+/Ikgon4+HQZR2cyBejl4yUi/yXAIQBBMgIZjb4CjGWUD63iYIeAsVxZhai3PliwqIsOxaGGA0Ae
mngkoh6jfyfBGjzKvol5qJGRSWVXi+onWRVuPmcCMPGo2CejBw3IHn1w/LOe8IU7uru2VLrPjuw3
kBingJKCiSKmxZ2H9KzBswMCfoIx3jsACXazQ/UVcXlHCoB8gMNqRAytsSV8dMnXOgw7jHAAb64p
AnKu8DRdJtcaUn5h98YPyFbgPYT+kEaKQACEiBnWQpNtR4nzCc132EdOWlM1eFQhcPcKKyQRiwAN
4lZJQSdaVlivdsjdIPJHXiM7WeX2G0cB2vgGkm89HdIz+l8EcPgOEl3jRrY0bLAY5e5FkAYP8PfV
OgCIHAJ/vlt9hNl1fUg3pB5Sf8SWYA1aE/kKIPHYQf+kUasTYTDQI59V7HjpSFU0fnvQfai0CxsP
iXoLYKs9HU3zdHE2B8dZ4+leOTX3vHs6mDAD2aF2Kwqqlu7ThbAsmaoq8uET5rgfXrA68joykgRR
sUMWuVU9bG49bLgcoh2qrfLLr3xBznsezrEOPBDATD6fWZv+onFqLN6wAmWlHEN27MEUHfSwpAI0
TRzuEm4RFVNVO9kb2/dMYyETVcIgfow0wgXbgH+zmUy3ksYlfvR3kkhsDdnCLCKN8z0uxtpQsYkJ
snP/Ad0IOaLdjtEqsxuFfBo2cO9qH8oHOQ4bmYCnIz6QU72aVuWP/Apg+srVvK+PX+9ZkfsY3Uj9
8UOxU5LsNXpSBAoUJ5UeF6AM0Bm+AaaDbTPY4b6hukcoycaB1zUBomzwJNx9EEcqozwPiKGprzLY
E9l0aKr3MiUGomOc+8/xzNi9EdZq567zK1jSJLdGq682M/TJPV7ln9GTrhn3vrR+ftdHDeOIkYrB
cLZKqu2RRgCjwvp6aeK+3o7ESe+HLdv6aCQBQLwXGvxtM+g+4/ozfJGoELuZMiytc34HvzL29XFD
2l7+Dr/qr45CW9e8Y98vIGSF5j34Yozbm+jNRrv/mM2m7c2j47SyNp/jKu52WjXsIIFjAPTx6emr
Q3BS/jS/+Rsn/5DwiuPRlUzfMAK5WtJaUPZy40C+5g9IG//SfccMgwciR5pZwMexDUAoOo30uT+m
rSKoWcdkmTzh2IacuSKwtItkbu7VONWWb3lh4YENDys6yfq+kdf3bFRWZKigCWBv14w+FoygTVYx
2hZtR1aHV+DO6D71UWFNIyR/3xkgqpT+vO+B3B9a0alE3UQWjuZ9gO3SsWJuiu4nIifuWG/wIPmA
qanHHUDp9zh84GGAc2s2Sr6zd4Rze5Cyg8umcbvqWas6XraUt5Y8Fqkv7aiNl/carxTi549uaYYF
qCvVM2ESFkLq2fE9zunuHYfYRkqoZY7Dp7yu3nveHj/9ylRrihHW8hZ8nyQZE3kCyIERxPFSJxcS
y/D0R37+dtY0J5Ern0SvW6W6T45G2PAtVbDZXnGJvh2iXUCtamipSyNaNt0MhJlje7QrVpFiERvn
4n3O0D/fV210Ot5XibzI+n5dDe/1pkeKRm6iWZ1y+BFeJ6/Rw9xE9Sb6cwfVIkywhrEZPoqJxZLK
W8kXX/XyyeaxAiWY39aMzeu9/9yH9Zs8ycv7fc7f+yTfPq0ph5MhXSCj5Ytc2loV9aZNNnp/HfUm
XX8Ra8snDWokeN+w6R+wZS1pkveH3InWe8grcub66rLf7PQCe8c3/SnFljmt1iyFr59PdGn8/k4e
2az+zjmzlbyNrGndTWMekK/z1yFNNsn73H7nHE/0/KWKgsWw0U2wNQ6cKUdr8DCHxMGXMo4F1FXM
ZSp/PzWMgk5gn2gJFCqj1ssZ8IWToq2TvETz6s5j9AsbG3ZVeMbrTkl/+O6xjuWlYz4cOceig96N
yuwEMNENXohBQLThzz9dEkUE/4OLbtgKWj8MvEDJvkEPVNFi7vFiqPx9QjC9nA6YYlf6WeG5UVa9
XSFxoFF29/YPI8hpiD0Zfn5P9Y5JyCdtNy1oVWFg/3C69ucl0mbwRieelnV1kGwT2khkT+BS/Q0a
IJqn3484HvE0/KvQyWU+/PvD3Pga8wJVGbxMvyx5+DkvA/5E3yBWrlK25tl5E/zpUe+nY/7llpG1
UaFS4koWm+cKwigHwhYnLdm6KE8ng+8DXUBNQpwnPnQ8UCPTKiy9hgUs2XWfk5Yv5P7aTFcJN3su
jphDeD9+U/mmqNjMxh8YRjWVhg7ka2HmIyGS6NsaiOJbRMRRWmX4wb76N0M/Mr59DbvPYwL5BSn+
kyXJKAqn5rdSwo7efUhNERUC1+d1RGj7Dcpm14dB3brwdb6K21jzNGGjxrW5SMk4JdenP1613VxO
dhlToh4+DRYPD2IDRrARGxXh2LcTlB1q8Of1zXITs5n9Tsx0CLcGuEGZFxBV7iJtiGQLYRCXutDm
wM4DuqCekMoIvRFXms6pBauaiMbJy5ZY84RsCRr6HzkOycVIzYcQyWnUY0lWCk822h71lDSiC2gh
JqgkgZZLI7eRBFB6cppiLA/9chFDIZogWWEbjK5G3b4TT5Tm5cDcUPZ/eDa6oCu6Ek+wqBP8LWxi
FbzYYNxueaBySBAjs1AKpHRpyQMslb5jaQqW9jyVY26bBFInihsCf3CGq0QxU9rlTzKTMVuY4Qcq
XbNfMLEIBwJ9YOwxwntc8XqF1C+JQgKXt3lnDKCaCSIZx4NvqLbN2e4CWf+oKB4WDT8mvAjzdmR7
2YC18SuL4Nns1GLG1x+Uh/ZqHEhALW/pHHvMkChWkLSztoH+bw2wpnFl6L8dmB9I5U1CLjp+Jl5v
XeBsF2i3I5z/ZKVOsmXHboZQaMrdVbnJt/WCBoS5ZyGmIzCtKGyhzFhXY29dkl+055jFSatPoO7M
8/3S/iQHZSPRh/15bI5LHrbOZh0OP0LPG4+b7fsXmMNjjPjWmr175vJ26F6f8IGzaZQE1rla02ZZ
vaeSMSgmAuDfFniNG7Pml8wpejAtM5kwdIW91APfYsMZCfnF7aUO0pvmLEhCI9dE958j2i8MD6o4
1lRENMj8pNVj/IK7N283+URZYVL+FSczOXGl04O6ieeiRTNC9pIO2ZgUPAU3LccLQeP6uqQLRPhM
bpz4LR0hGgLdxLqo/hfXj7XpfkbcwtStwyMXbPmeZVda6CnoKF0sFFM4yJ7LP0Xf9oGvJOc3E+m7
yrnbRAEO27wVNpVHsrIGONGxvTzUFDLk0zk8h/HnXqyIu+85Sue0C6gvQnlx7Oz4QIqWUds18YbU
yYWjrVT0aLyJ/iT5DPAb0zGs4MplGsq67LeY9Ur7u2fOxmeKTdBXBOd9ddJIBhk5QVuGcAV8sYI2
AuLpfwJq9W4csxYMuAVwDI7gM63l3fcnmpmcijNdjVNHhrsU4qarwCsbSMPXQkphg7dL7iRWnHbT
1bZyq4TjEEMbNd/qu0W3t6x2czYZd+cxTC7moNqyaXgNa3om696CzVofp13hYVaFws4x5KQ9p/dl
zb4Ap4ohD1B2skTlJ0zi83E53ssLibXz77TDjCVRZ6J8bHmr4Z1IODDWzd2vNEvX5o4NevOC1N6N
kwOrI6E32e8bbGTzRFO/0Ia99VMsQ8bliK79goMG7S4TIy7NxpIdNsqKBRayEvVIMqx2xptuB3O6
tkpg0iQDjMrFZE0BezZbYZjPTB70AWXZE4XqjLA5mji6nc4+oATLHA5BIQyHVGCTDX5Bveu77+Ae
1TkFcR94kL2c4y+GiSzN8Q0KsjQyaSOgxRmoU5AysLKvp8A0o2bwNs1gS+sCmYIWCphLiBfeI7Gr
ILoSmcwDKPzo0wj6U9vixwuN4jjB4NlDIeT9ZEzEpOjQ54XMCnRCSncgz7+DvQAQWfXAkPr8Dq0P
hPLPSf+MV+L+e4lOQIpDdZn73bAJ1BG2MbSYztHqMbHC7lyi4awEur0ExnLaiephv4xKg3RWoDNi
qGbNEN4BiJCtDUDrdBYEfQfN2k0hjE8xWxyMN6vFfcAbL50fPAPdnj/KXFQXqBoSGBWSs+m8bnZ5
e2OkBPhaFoHOzokWxao3/I5xQOEcCUig+BVtfQD2YTPUJ4/wDnD8nraEVQAFhp29Qg8yQ13gUsbD
vJd9IVjFsWJBv9B5Imz31BGk7sk/3WeBDai+NN2YDq7gaZThe5HOjmHufUNlBJ13FDv1SMG4kL71
Hs+p0TdAm2sXgTo0POksdNR3ELq7r/IeEBKYSGRQg+Kch0vpANafUCiP+gTNL++T2y2Du40pTMCu
GgFzH9yPVXUJQxC3iG8owKF/BmAKr6d40KZayBqUmohc6c+OKrwEvhM6CpWPbgw9YofUNA7pSZdi
VAC7LGlWs6BcVaHJQIKyQXFwjmbPszzMgZxgtoz1CXaL3mvygR90X7IJgpZ6X6IeDwmdsDMsdPDi
cuIZ9Ycd4b9MB8y/7EjXQGQgYVhJYQdgcGP/y5BTRhHqdbJVLkvVVV0tUHaGp9ufH+FbgIfGCGMQ
WGTxDFgIHgKnYkSOJXgc+SKIxwEjaCZ4QJU49mhetNBDbsylNMW6fgK1OrnVdMbAkOqRHLKZxY8N
7MFNTqTYu1SBZKRY037wN/IgGRXuzwcRDEQr6pDPMNliIm+MM+IV/WJEn5EjKx19Si+eXGpChdHC
SaSSRZhP410HavtkZSOpwqcy4OqQXzgPxeGDnuC5wXwh2ckkmiS+scxH3yXw+PSxBx296hCrjCBy
9bkcwp+DhYdNB7dgPZrLq3ZUBcdx74rDEqXpoLvmI2F2hDddQPIDn5UYAfRW1gTdzwjl3RBKPxqK
Gl1FsUfkgUOT2+K9QtjRGVwNV22oonenJizyGPaPvrptpY0CDY1FQJhbvcWS+R6k3UjvdKfuaKPA
mv01NzFEtR92fo1L9zqfMidT80JaZX8qRW5Xn1JljA8yRWxaDVl8lWyGtb2pjZL8akleBNpQXPJi
oaH51tlwSBh/UDa9yR1kCFJO0Ufjjisn95mI4c7xiuxGryZg4qWfb5KWEDD7ARHsujVfmcybXHfu
MJADmLbsWBMcZjx2veQEpSIRQCfZlbDUANHVFNlGn83TgPZkRgXNZv5i7Dtocs8tdkWd2P5000QF
5uFm6C0kkGi00B3SXE11i2xEvAX5wSzPOkYh+Cq8QAUGtL0UuA6ZexxZTC5QTPAAgSf9CL7X47S3
oMike/24tZoIgCxos7a2dHeVOwRRB845XWVoyogkeS2DhPHXwNoZcIJGwiyN1uwYa9tNi0Ib42ZM
m4H+0KQNWfsga4LiBb3NZ0IqhIOFjneffjD30LwKzBbfn0NElhSgrxvf0Dgg5MzYcTsIiyeYr7k1
Qnus5fBFwLiWtWOxqHyBoxNt714QzsCiR+5FQY4kHvRZINYEtpGq957SnhphPEBwJ7URoXtzkvwC
QQluYBnGc1q/YT7V0Sl9ETKUfnvDBuGQnZj9SGzTJ2808b01AlNXuymH+ylfqxN1kix7G0wTSZm3
YD+yzAucMxmroYYRLM7YNSlV7Bkxx6Tga3aw9PsYg/i1SNtaYlfmKvs4VH/YxgA3UDTRXn6irI7Q
vWnKYBv7R8hZdfC4Gfjm4Ywd7C1sBWsyyLSwpEhbvq7FD7a92/iQriFpEn27Yp/xedsGoAGnfvL0
nmNwwEjcxCLLfvCcWYTNWHM8oAKD8mfRTqx5x1SLCMJNxxP9hHL/MGJX6j2uwukJcwDnHQKvDj+s
G+qCXhzuNoAb0zccmSXlm3o6/uZzPP+ySYqHZDORwyx8BLgIEwvHtoF8ER8vI7G8A6JRYmHh7lIf
PkcduvIeOUegGY/1I3z/UqpQT2JTkTsUUe9tPYZKiHDxUmLWjOPgLg2LXxxGQyWEFLQnEGjRucch
ue9zFL4T/awHYAiEqJn0MT/D+6ndQ5g2B/fl7E3WTzKiQ8jeQ9rhEZcs3r60+0BJx6599oF7hpkB
TbEh7oq0r0sAfRCvCDayXagil7eV7eaDnxNE9hSR95+TOD6qYCLwd6/gAg2LYWQfoVBA/lhRyx0J
CRZoQQMMow9wcHtQpxYuMFxLhfejLtn79DU2mu4LKy02M7PfQGZrsWsIysSNNvwMP0NzAh2OK8HN
IohNgOJ/XiicfFJbdp8FduWmy6srV85bSzdPcHXAOtO7s7B7kEcwOIKp2oIGgg4XtgT+/tNBhtwk
m88pBeA3hKIE/n4XCeNssCjlgisVFwW4iV0d1HGC4NlCs4GhJqQT3LhUlhStUiNcvD+UBk/kaMXy
s/jcQqbs+w1Q7Zi6/TPLB40TUtkhtqj0O4S/L6HRCo16drqNV2Rehii29S2LPF0mFyQDwkavhCfQ
8xUunjJ4H23uhmh3/C1xVh5RroMmsZdGpyOfSPUyjmS9k0sjphmDpBJWKAiGp++ZeayCzklUI9PZ
e5as0HE3Zx3xjp3jC72nNM9uvV/FYEmgySQ8vBJ9oJ/RzMWcpBPyOcrBJRDY+1feQEAgdA+XmqkB
efL2kN24R6ETzmZgtU97cFsjp2QuIoRzS+D5h30xg20P6p5Qlt6opCs27dy1hjDxIyhIsQSznlNP
K5a97Zc2rcE65BQmrJs3FY7pgpjesXNiELGEGAOpJ9ZEeBXtLxhFZFcn2euFyhQXbonkR5QLRAw8
6LZAb/oQ/mFbRyfG7QTI+/qSpw8FyHP8/As9KmhshqgmJnXNHiHgXyzOKxjYjTQX/S3alp6ItojX
6iJjrcm2FhaUNt1Qkog6/7lFgRSXAZs9vXUfYyl4bjOXh2LQNn6M+d5TG6RQbCpf7Z2iNDhao5dm
vzGOrRcp0GIvmR0xiIASA/UXf0sFAhetbNlVyS3H1t784HL13oASUz5JuBh9/NcMayto68+hhXp6
KaIbKdug4hzU32KLm780ZibtH472e9i/vGo4FZ+7g125Yx6UMxqIAJ1gNSSa97kG3473eEdsm5+k
Y7NzJMantB/4y4PYXAgcA8lawAWP58iT+oRF0oj4EJkobNkxZ0RXiVs5GpUePSUxKN4T+YZSgsDn
aFSBdD3C3qnZMtLZ7zUoLa4ZYyTgAjD70AxcyD4dK0hrOnV+f93uELZ9d2ATX+fJd9itNsWtZgE7
G7JTrpEfmE7vC2EYB8dT7z58bjsaI/QLWT6Qpozvha9vmMKsVRagEM334gHdEDeu4zBjCzcEVheR
wXjfHuf6HHIOeYIBWzm8UQinZ9uwNYfVWKFOQHaTkbPWCv943j4Xm5i9LbO79nKi8MP+x7YubDro
u86+q/qSLOWTkrhcBy2IfpDSGh6Y2x6T13iGIAsUPkavwWaAu0abkmXKfmHNHvuMMG2abI4hf9cG
wfH6LPJR0gRtoDoW6tgMmNMSNhmED+KR8l4/8KZ4+PcV3hMOVBwtwXo+eEANQhU+jogS/y6LsM88
SwAXWqdQG2p8UbD3wbkCc/3CjePhnR37T4MpD10u2dF+W7hMa3U/lmXq+7tqm5HbxPizC3OO4nIE
cmQZoBKjpAJbfrp3HkceGihsttUrVKOOdbLQ/qC81gYmlj3UJ5s3fTgkFGvpVFD8vIYd4wpawbrP
Job5Ehs27uXSVomSwqiYzA2IzMSqUB22/otMVuLkavdFMVl79xvyt+zuRsN2V8NUhl0LcxHbI/bC
R0cxPTMSzsZHtMwIec1Bjp1WKxYsgqFRIqH9M9TwA8N4ks564pmopz9Yx5BESiYKttXcSsXgzYnH
LAkDwc13V52rXX42Nu3CXCWhdeovzbUyqcGOBKsrenhQbjR2JPRSr6pM3mCJfJUiRwd7fB4UfaBC
DqP9Kzt0k6F6xb3ALIP0N0U+yp7gce5wymQsMxtea86CbN+ZpXE5BlNGRAQkPVP8mrobfmHf2XAh
NPe1jUIVQeX5ddYJlCTzkgDOatpOm1UPjGtQ5yMwXIHsSm6muV1vTnjuECS2orblRoGqf19L38kd
Y44MRwN2PcUneKHu2X0OXKsPvSvhFGsiIRQV+oDruMvLwYctFX3ixok6LzNJffce8BBip6fYurDK
cT8EXla/xk8fyJLYq8h5jNql9oV6ZbMIcJ0TWEITaat+QtJ4cWV7OJd4qs60H8ZQQqua9hcNQ/JC
8IykvhwYP90MdAOPoXRRVtMo9dNqXmYklKGeZvfEaaO07htelDr6x/XvMDrpT348uCrPOkhSPz+C
TZw6eWXK0742/OAMgJosH1xYPjSYatBiIJRhoXa8WosPnlrNoF3wDQqseqQf+HUWmbTvclpMmd4j
5qqD+1jnxvDibQE+MJh/9gkhn3xtOKWbM+dvtdyucIzwNZEhyZX4jbciJdQu4Gm0foz2DGdBUnCW
3enudq1tKCEpcdNyFFe/fj7YDH+NBpkZ9k63esIeJTmIlv8yJ4Y0c5Y0HDBye3uVq0Ui3dq8cojy
IZpgeCu8cRz27X6PiCbcW7z3NBZpLykLwLWwDRsKhceTsevhJk9fTm88haHwy/nHbZfrFq3v63Sk
bMUWn71Si2RONOnLE/3l0ZM0EgqA6oaP6cQaQ9LBpPONXT+9ufwmMCoqqZ11VeZofpVDIZx1kpkp
TOvrBXV3tE/2jUnCNejCqF5E+HBcORhoEsnBGj7nVkcsJ8S43xQHHdZzyiPMGPGRZ2+XDBrSOR9L
F/PjD/1ZWofYR62/v/ql2/dLXJBRgYq3MX/tVEf1mlXfZaSjWU9PFcUh9lQEqlabXtjNYfzSW4co
gz8wMLNjhhVjl8TcoI9bwT285C4pSPR9cIv3cIxgnSOyqbc3V/JKm6TEvtKLGL2Cbs8S4kQTNTyG
0U+7y0dkAG+lSbsgzcmVTt2ce9whtWPcTbKJDlGydhPyZ9n4u7zBabSOFFuj8UDBujyuYajwWe9A
GocB05K4BGzhXCoync30hLGuQmoO3zSb2RT55iFqFkdHzB8sJpFoohqpXY2s5UPzSzjhUDVTH+pY
UWw+WL4xCu4U5HPKuzd+erv+ORRqz/wQk7fRklLiKQEC6MeKVWjY32V/1uSdX+64qcoRlRUUfTIr
f5sLbMMM+2gF7yV4HFh/TRGcDptmkAtlI5HTo6YJa2OoN0Fxi2X4YwHei9ru7dekA7I3ST0NPjwe
GMNcOL/j340VPmvFmYr77qaIK2S31zJ3h3xe/LTEPcQDXL0pDHgYZLpNjwOeYjxFjHYdFjZoFO0g
6FE2Cnzg3VkPf0hmrxVz+eMzgNVgZ8wTCBeruSw8XWndK2dE4IF0LqaGp7rJwqKXnQe9sHFwqAjK
oAoyn7AEXEW4RlieaG4e4N9IuuzHMwAVhhkGDdlePpiHFzmx9Kqo82PWBPKDkFI+f1h3ONENins4
YyLMRsPPz+Va0tDHtKH4YblRKSBAxBGmoGR1rPM3NM6wBNqBfor3+P7HIBRg0qOSqhV1LV/Aw6E1
qLrCAZZorMmLk7coKV4cXvt+a8/1GdgRli19M7HEGoPelcnYxFXsA4FoICu2sCynTU93Hqn2SpsT
FELnQJtjZ0JFQRb9KB8aJyhE6bI+sYzQwkVN/fXNYt/kvHbJb9JKZlvVkpG3wOfhB0PhQrZFv7EQ
rCfgKMAQptIbe8L21L91oUDJksFjWU3racYOphkIqg9De9DhVBMU8/vB3OvjeFmU0GlkbmT077jg
jLnz8atA0VU4zYGFuBy8GG6uPrB8kdr7mgq/ms6DeI3BQ+SVduY8sQEkDMuRPUiV+EtafgyD0e+N
2F+PGjp/D7s3yifCiTDHDjCddLSlR1gATgznNYG9NxOehaIRWEJhKwKMD2k2Y/QWSJ7hSAGJftDb
gJmdFPDzOxeOQkdeT3EhDDEp0gycNPQtuCMWr4k0ZhUfUWM47w+8o8YxacvQvfMz2g7HWTylw+cr
k2zMkvH7xhfoPcbuZamOuuAPYZOCfX2BgoLhT0c40XOqgqepfjzOEf1YQXvoTY2w8oSBlnBBWn52
j028eK5wqEE1xXqKJweF4uJ57W97tOpMYXwkYYs56kZUC8m1uGIICKKGUVJry2yfaltGxMDmCuvv
tbIt1lHkZKqtQaAlY50u5O3Ik2yIRYG/TJlxuu+xLbOBs3Ep60bq7h1KC8hYn3Vr2SBCGWsrRdIn
ZFUBfPwwTSihkQszFuDxx8aY55v3+bVh/JTkm1xpBz7YH8WcfLIzK8Y3AdbKSalnhubcBaPdifSw
q4cgmxIeAdAM5RHdjssRY1iPfZ+ts08o5j1cfckEkVY53Dh13e+F5ZYyiJXvPW72OBGAVmtDKgh1
rmEZOqXwIbKozTAKuaW/0u3e/5UrX7pRgkRM+fxYmyqY4gO4ELLyl/bElEt4Q3WFoGXNNJpjVtDQ
OaazRdgPjaQ1m0ClWKB8ftOVrW319n9Endd26li3hJ+IMRBCCG4Vkcg53DAAg8gIkXn68xXs/k/L
sN02JkhrzViz6kLYc9N4uNHfH3xswHvvfSpBsomU1eWIugG6w0N9am2Wx6pVLdBgvbnQVRfxosTq
8yMqIzQG0PiiicRwIEPY/Jiy2Wr3dArz0+T2p5YWlWTetiEVwBLCLY2HFdKxuu+alr813W0fiYL8
+BUjjBjphQpzGl5nZm/n6ZHq/TY2aei+68eBtQ2M/qF9HfJyhzaKWrTR+/Qv+dQ0qemAQ3lhxrnx
DC6Bj3+rhFl/9oIpFZLYXfAEJ0d1ibdTpnLrlqP8hPLEAemtu1NAkRbcfsydiSwV2IE3SSwJJsAV
GujB0QTtSKtjVq5eZqE93CZUHfO0L5+AWS2meqrsp9sLQpNNzfj4QCV21VfIL7Bcz4i7HLXyqPDv
D+BaAdx6m+ahQQwtTkQxae3Bt2zzPoY6/3SpG+SfsprEvirAlKEpCcxNcEmqb5StgOVSsQRxcHCT
OqZ0l/OBLAJMhHYJm5oyBG26GFTMFpwqIGUHrweFSvhceuTXFHtoA+ZG2OjjgFS/efdKXgnQdLvM
CGWbwBYpzZoUtQqR3bSae5oMlS7RAMS8xfB5/qpqn4PLM9pQFN+eXZhNsm1AkaUcGFcXCiuepJOC
gnj4xKx3GESXB1agzdIutbn+lFtQXoFT02XW4diYYZuJNlrooqxfHRb9abQBgUclmTXO1AI1Oxql
pEZX9BlhkGHkhXqXMjQSs2Kf8QJaKpBWmvL5Oao5lNYKfma4aGJsw3PR48ecTTQfZ4D6GBGHccO9
lqPZLX6Bb8uiz65qvRv5Qq90AsbQThGIt4PTu3redo9ZZ1uov06xcfavnPnqKxbn1NvDl5wGuxWM
i0B3qahILXawgRdKun6HEGvrHjqitxX1v0T6MPIuSEomFEQUh8glwznzt4c8vIn3ZpUZLlLUUQU3
QiBjwHptuNv2GZH5fPDy7dDkhfcRyU7EAi2Oj2TRN5o9oRHzbfgOCD0DhLt4JHNl0dYFrOMfRkR5
8T1IoiNEWA9+ztuPi71CC8STD1C8YdAb2gTn5YuxGgTEfaid6k/TOVtQNCG27B+fTnJ395AiMu9B
KgNwiP6+7T5irA4ZOiNshHJflmXWspv5V/KOq7ds22679J02/bgwda8qbntJIckfPWL+tMofm1N7
cBxb/ixQMKOjCNkZFz6rrohi2zY9t22jQu+NIQ3EkzKWBHMFK+oWx9Vx9UH6h+jxU+Pdh+cBTa7a
pfGhoWfUrqvj1KheYcjf+motm9V9bC9OEEi8B9RVqOlCHSEtT3rm41dUCTCG4sLXlB5aI9+5OgAu
TM5pZvV3aORNg26il79C0bIdiligQBOPLpNn14v8OVOXOFs1eNGMyPUpflbRIqbvMqYb/alrmJYq
sdOn0UU3XNOA36k/JtNEiKF7/eYSMn3FvJpVhWGHnxiQTAN7+B461boRNUNP6LBrya9QvHetLgAB
Dl2PWZXTEhb5fYXrsm3wiImu0M0JR5THXAoVXBgA3lCx4QNEwcbv9LcVF9oi5hzLnt3MwQVYIDmh
SEQLkR7FYqH+8Y9UW09MSb2m+5xPuc9ZPZzlsugxueJTO+P4kN0BG/eIOz3gJDz7g1fRa/1eCV9M
szXHPQLAKV0QcX7b3UqzHOmzYmmj7pHf66WgOW2sju5qFr0cKOYnJ6d+cJbkXRzgjqNVtxk3B7Hh
i2mUiIsyu4aAAYRxT5BFQ0ojnu+FKJSBatCPOoR/+jH5MJsx78RlxzfYYL+z8iQuYtk2N13qS1Av
QiQNnRjIdQZ+UxdjwtYFCUQs/g203HOfcIvYnNaOS1ufQwzQP17pIxMVBx9+aQ8ggCeSvSORHp0T
Hmu5m1oJ3PmmquPY/pKYkW1eIhE9QsAE3/CFfX6OjtEVKRpEVDjuS3tqT5/L91K92H30iaHba2zr
j/jG3jpXHCLikA2msGCd+rCcXZYUTYADx7Mg/0cWGMwCAtgbs+x1q5HUt/VCywifSwMmvoebjy4e
AQLcxFfvvXy5tN1YLvAs+pXOO8iLGvlS3zQftreh3d2ZwU24ax6alPsq4e+AAJHHZ6QplKZI/3Xk
6MuXvE+TpjKyZxQKSlQZbrSiJX8mbTTM9XdvzyavKrdaQlxDJovc/XcmljSFxU4L2iuyxC6e2cl8
UbNzwbBo57osoBXaHEcspqxmaZkNH34GrdwD4D2oX2a1OGgCMA7w9CqQShaXecxpOs8Hdijdw9Nw
1sOrHoaAP4JyCwboilPpHKPH+gjt5q6ZtA/NJzRYJC6YZN3ewYsxXu2iq2d07sEzyMAlWBjlfWSG
r5iZka+9s6l22K7RpNdeTRpUjKAbo09W3YaHUcnTqXm37O9HrPjpouKbXbObb7/bRpMWkKcb5prX
0GUBCOU+SDOY9uuIKHPTzQdaKfb3Vglvc60d0YLu+/qc5roS0nnj89owUZrQ8F1ppscPnAfzCax6
Tt8nPtZZRVOJLzx5nE7m8/tpWG/BxfvAfq1lo3u87RVBqVlVt1mghadyWfwJN2uxA1r+/x/5HkEV
/y9RAeiMFlQVilEBPUIX9kYUyypQ/Ze9VdFbLo9scyrQ0b7xqGEDGvsGcBYALxq1FhEQgOEazgqb
qfuLu5DYQR8KltUqHNURf0idyZz/Zs48c7jHSiA3h1xEPiAA5oo/eZOwEJLy4FmJ97nZcSEg/Klr
k18j9CmoP/E8nCceKoLLnw1QRLi+Dalhu5Bz84TaC+Je1QVgmIOiKo8HBRCzuiAlNeITFvAd8IoX
6pul2i4fbZrpkM4SCldlViJUo3XZYMb9QqhNmVhjyvcFzSL10+geaOewmV0JNegQ+eKPglHfyZ9f
xpcx1wRORtguuRBcEMpAuFDcZ0apSLIKt9Ex3DbkR+VFH1VqKSA6MWcgAWrcAcXHe8KS5ouYiZpR
FV86kM6DRvw1OQ02gO7Ef55K14LJdIwyl+9rxmXSIWzisBvfZNFD59Ge8FWvT0aArervYDRyRthq
vjDhOuTMdEmNxXmF5r3/c3+C1WjInQYijtdARa4MOZBuIgkqMZcHYY7/GFs9GpV8E+gHVE9pv57q
H4q+IaMUh8hYQk3TOkTFMJkXyYtTZtvuSMEnzTy5eh24Sanzgiqo0pMn1yPExXH58v6ItQKyDg2b
l+Hfh0HkjvBCmVRW1AGCFOfqoliASx0kA8y/ILnEQCLiCP0WEDKwtitNt6sP2ycJMeE3P9dfEEPB
UiIpKvgBeaTFQUJJhg75AX9twLt+qbIxCBdoljqCawz//uhJAOQFZOptQgtJ00r1S+fOL6djmFOm
xBJUMp1Di2sWcyU7YhSh6AP8i0YGZWLmhttUBfkZV9inH/qpbePPCKlEnoiiF6ArUKFTEITGYj81
6ZsiuKhe3jOsBIqNSPR+X7OisoY3MpFPbqgk0+LjC5g6eTpWkH57wVfbCnoyYC8grSAKBUrcKpGp
tzLKRaqTNd6NLcoTtE4v8SdiaKS2r5n1PUqPZv2OMN4B2QvSSnALf8Bv6AOf/nTM1joSCBCHFT74
qf/BBouei0aaOb4oHTTGu7636+/6l6F4oY60RSu9XO+yi0qdz5L5zT31lK3GlUBG/L5YDcxUo0yr
WzHm6U6Rlk7+e9wgCN8PtdQeTA9efBvnjmyC+qgbJi6RvW4XGvlmoYH8df/TKw/SMVMvMVefzsH4
d2yHZovxhsKXAozOXKljtjb1e3yNdW/2kiESHsAo6zMb0oNsjN7ueJbV97SME6/UKDVuPNFOJCv0
DJF4L00ZgMgQxmXEajbI07AF7ag/+92263zJy1MqMnsqDFWq4JYqVRC7hYYEcW9og6XL/Tq3AYKW
iRuYDwRxIBoEHbGCkAn7r0mJgPa0NPsgNFncCqEk9CGiKYVOOr46af8WfgfsCMB74q3ec5QgekGG
EwPcrN5W2SALKWqFj9WFJirJHsDct7NGX6ie1B59AxHpcxeoTZCjZxic2gxVAmIzvKzNeBKUUHS/
iMilo6TAWdH5vgo9ZQACN6Cfy/oAsr5hhpG4jf5xBNqDrwoAqbbqy/whnNIUfJpHKgnNhN6ndK1S
NK4qyzQCDYyR0fH0Zxu4h26QJDK8xZD0ssD9Cc09sHcW4sWikCrEe2xhJBIXscEAToI3idotMfGi
Na39lX02K7gQ7XLswN0tNqgvN8SIowWkZXQBNM95B6N6GmcBBgYoIGobIUrFfQb5BGQnpyDhZ88z
kMFfbFl+slKyByLvolcS5r5nZVu9X517k643VY8TM60lZ0+NjDi7xsgovYxqJWC6gGIyWlsR46iv
CArGekrRr4GWaj/lN6fg1vuR9j0HEh4SZJIR9UB94oqEbkmCJykhEuoM0fc5tzXJiKXoPVUf0Sym
wMXUOUuQWwr1IdVv3txJIkFfTaiDJzol2RJqAY6EvgwoDxgpjZ5dqU2JPeakLGwpYo6UPAxQHu3p
pRI01HOryoPEqCNVJaBTVYoLuAuJCJ1achxITJJFoQHg8xbJmsQSdJ2im8vf80T6YwAtFi678WiZ
npTQ9OH0ESuwtWUIJp28AnpX165eQu/m3aCVzMGJIUeEmLBz9DWIv1tizGBPDHWWKsFCQQehwsef
EwV62zZ1YIJDYoEH3bgbN32n8AyWDZ+CUGAwIgohdfuXKvzSAYiEyT3VNa+dRVbsXdq0vl2Rcesw
fAoBpghrUxxFpS95HEnFrNEniudzCgYEg3eSlTetckW5Cj9Ee01nkBDuSHJghbOeUgfBFlMChUJE
KPdNyojsOUhgII1nMJWgDwFPoowX6fmJQELJmXIyInBaefgWNKwksXQNGYMJOM8c0FVwps3v1UqI
yuSLNqSPCupyX3YreC2J2F7QPUCBIsqWlnJIqj4uDQrpN+GWOowuOC2Gir8pYcUnC/RvND1KEHtn
1V+koaRR0b9u9+DTyQ3QivAsVOCl4/QhEygCE1B0puNcB7Aa2419PV3TXfh3h+qKyQdMIsrQLTrb
lLkrfGc1HnECy3oSEc5WUd/kRqoEv4Gnf95/s+pl+QmBWMA/nw8qYSFg2JfLVOCS/ZK9PGKK0hEP
c5Mt3BtH8sTzNyMUpT0qq23lkUcu0dv7sCiIRT2YKEnUFBkpIlKK/RPYEvnPL05atkcsMLa2Alol
nDvnjFDRYOcPDjHqar3U7a3Xa6WxFc9qf4MRrQ8lvuv1xkHDKnXQsBrhfwm4KcE6XbNpdpHCaoMN
5XmBRnCfi+Fx5mDUZKzwOR64a0SZOhtnja/jQKwybk5GklxbLkn0V7N6e1mvN+eMBDvzwYCge2Lz
iOZEKgR6NSb/3TBBT03liwXMPM7CYJ+1Wv3ECZerVdTtR31+2VcMv1jop+36aKJLB7fu98aoO6T0
O2dA/59PngElPcRkzt83xGNMAnZqnOTgCuh/Z5MOUkDdw0X9jNfnRZg0EBUf9HKSRYS1DzC2bPYC
pTYk7QSHV7FFLFeKSqmWEHiTGX/LLCpErCrE0eCUZl53E8DJxPqv7aXG+Tc8OtBEAlBjwODljV/c
0R5kmS8WLcghtRPojjmqjiSkKf0+Pg66lCvgVibGKSPQF6Ib9CslDBj2cOcI58Ubp8N/otoDYOrl
mZ6YAW4CHoBHND2B1vUJGBPmXxt2oVMkRiIxN0HiONUHWiBAd9H0w9kZ0tcavbUsI5x2F/ddVe3x
9CUNkxCpZEjnLGQnnvPKKIyKDvA6z6Knr3IYJVcs+q6dg7sRgXfs/A3itg3g3cWnnscT6IacJWBz
rG0aWFXdzCrmYbD1S2D5aUtBYCjSXMVUkqMSkSJcUJz1c/gi76cM+zUXqgYltKKV06gMUfxWjT4u
a/8R0kynOApFKltHtYXbt8wIwOF/h8V0kOVn+MLqqVaMuipj2d2yBzj+m3xW/IRMiLyoQr2JYWjm
fIiLkbSGXovy4v6bbipMVvKT+KoswrwncT6cXUf3cmqsGXyUzsyA0c9amlNOyhDGpwYKiBsFqiof
qvqoWoxWwXJ2bvBM6I0HswnUYQy6IPZXfQ6uUA7fAYuaVZ43OPRAvtEvhXxoDwhO5vU5IP16OTbo
R5iJGhCmwXkrKb1Xr0CKwLAB86OhJCif4Tlm+IC3KH919B9tsIQQuqAdd++kgenhwrr3LphIOBvx
dCbHs0lDBPZHKPvicavfD7ttJAOjLusWVB8OWc5ZjFmsJ6qRSgWANkeHicF8LpxGG56EUZ4o/cvP
0/bpj/FFlqNQJCZBlcmSzaLiWgqWpXU53gM2BpgMLdmTgiq75VtCVVgkiSpRZcH6Ftg8Qxrppq0q
lkiQ326rdYkXqjwa2lL9CJtCZZCaEhVHOlAOzqLJT9jorRaPWvAtD+GzrCbzb87v1Xux22xOJqP6
yJeVZ6gfJ7LMfMrRy+03k1UVUyZXRpiLVqTkqR1fZoFQdGbf+78yhbxaWa0SlioQAj0D9dSv6zE7
xZaq3/elnGu6RqR5qqrQ8uK1lxS/KSh8dQWx1h0Kj88qO5MjnhM/7KrmMHHnzwhjyjVyBhun1+ut
O71Oxev0enFvHjf5BBjyh9ueqL5A9RMZw7b8KHURxjtkSvn4Oa6wQmWqzN/bnYuniyj7Zn4FXsjn
SXKYlKGziJFTUdhoqrCjOvys+glBzuEBged+q4VkcPxsFoBL4WbBrpNWadWkVdFwacdaTbnnotfO
f/qwCR3GObrRT/rTPwv2hgNP7KKyWVoOurQGYGnF37rgynSh+4Q5TWz7v0MJbocYRy6MM7FxMI5y
gzom8qQ00Lubrsowqu5MYs4l/bsuM3Df7BkIPqBs9A4xNluSwCLtaREKF0NQnXSuozwkzTKZOkSS
yo2ZW0IpJhOpJVAnKEL8ACZnJyi7R7Lmk8R5b3fMaRZo8kWMo9Wy/7qMlHI7yBuolyQhChiG24J1
6wQNjClnIJa2FMaZC/Sr5MN/3s11/1297z4DL80hOkbx4UEl9B1eZiiIkWUNLt91Q8AZInAfnOD3
OLPUMSlMcIH0IMqCVHggekbVyuTOVCNTrKwFsFgYXAFItzn/TIuyTd/+aZXbhUxDI/KmEvmsiWUk
kCCdI9vLBsr7Em/DLN9lcQilYM2CxXWhIckNtT5ADkxG4prXlC70poZgu79+C4zslxdUCaRqJ6qX
JFAWv53v38vtQfCFSy848vCXYIdPvTsWU3aKcKXdqJAm8dYd6R1uYbnMI+1BMinOS4b01EIjI51s
aLApO/2TUuLfrwijF/yp4SnVKjaM1sWHB9I5053RvyrDPKHdkxqWSj/ixSxS8xGX4YkykbyTXKpI
VnMtI/g5dkn/luNLc8vO75pkf1rFJK7fnFRb7liFTFm+4ecfjP4lBrDrP6ApVzrCcBgwGf0ODDzm
lfEQbDAT4JIzVnXqVH/DFg5DNeVn/OUpUpqKyDlelKSjUXJlyJV80QDGq5bCModsLQM6qAbrUGIo
wWbG5aaEAf0+S6y9KrZXq18QsoCL9+1OoUTez7XxDswn/kpN2orTaYtV+zWlWNBjh0JroP6LIiKo
n0gx8hyqIqPSQnpzpSpdwr2i3sqi+3KCtsyFgh0tONLw74EXdIadv78/VbUUz0gMVfzJSgd4yaCP
5K7Ue5f46RxZHGGwumMi2lbAxjv+dmgU5P7qDj/dT6brtGTgGuDQyqKuIHOBtZjPm3NqvyNCXJ+Y
la92O1y2Lb8+ac57GFctS91EGEw5DvYMLrcYvwtYiXz8ppurX6uy9y+c1upFMH2LhLvEPWnn0Myh
f1tTO4hpSB4JixCjrxqPVU0PvVG46DplwuHMt+lRAwLELyx5U3zVJwq9tXmY9+W5tdSlLrZm7FkR
d2/AR+j1qnIW1GX+sIbfPcBeIxqSHZQ6sppsarWN+JhEziALIAxSSMf+ahBeEt6lMABl7i1M2WkZ
L5djgurRLHjqZN2QzDryYRAcYy/pbWzhYr0wpGrqHpDG6IpmzK5xZTBR1w4Hj/VQxPdbiP91SF9Q
uxfjrF6I81jKQvgTobwxhytIUE377GtW/2d1xdUrjln+kB2jBB4gda6p0ItYi+YsS93N2ABF/gQd
iC7HFiqhEDqdJwpCMIHBM8LkDVBwZmRYIAg2PjQgkkMG47/7EuVeRk8B9RNbM1k3fA6zPvWl+gWs
Wto6IkuQ9Sqj92AfY9ZBXac9e5ECpl88V9bi1CLognsFSBFQ7VraK+DV+aNjBwq+Y+feUIlA1Qhw
cqzsQmxTO4LqSKUB6lp9JpWY4bw3703td9FHMjtQ+1W3KVCl3qOt/4F7DQtyaRb8a0x0VzO8SpVN
3pd6+AamUti96R6jvqd9qiKQ9uk3gbm1S17rTD2j4reYrdjWyv3WIzKiTx/AD7kcOgymY9YPNaNq
oYRCGXkWA7lA4Y0pW67u61oFxC1Aa/Ah4SEZuXqU0szn6PAOrm9xixF3uMqz5l8/TDCy7qTuWv3P
3mCAUx7E8dljPw32XjOe0H/tIUnY0QKu4rWhCSN4OQZxT94i1n9Yf4R7d2AjZOJ1L6+QtKDDiyC0
byCW21B9kGc4xaUaCDB1UUHoygbI77CG6aqqxCgV3Hvt4JLaeCjrqvzI/JfKkKAGKUIi/cZ61q7R
X8Jogp8pVZVG8n9A56y/N6DgCF0uSP02jXITfThy+G8Wv4nxNjBkIRtX04G8ZePJqN8T6eNZ10Yu
FRlBpkbBFI/2DKSw2422jkIz33y1nh2VWW9BIXwEwGEZNBKd+qyBuGViuIdT17q2PrRBk7h8GWVf
IeB0gJDJIOmdBgwIVtq7oqOTsm3tv0fagD2M97ShePrGDspjq8wobyYTRa7e66Rhb++t4YburMni
xlorU1aP2PZbuAR9TxGUnyoKZ/PIg8FP3N5xHJspmKpTO+3v2jOkI+RayuFl/WaM3+6pR3Igz8yv
cUrMfPCrG+QIM2JEmIMV3214Bmqh86lJmKPYfSEHsJVW9yoEnGC7K5wQ8XrZU9g5o2AnE68YXxtA
+ZSAF0AvcBD2Mo8OTZ7FTx8AEIY2CTR6MXoWvKqyyRNYb4V3Gad5/Fch7Ksp4iiGiFR2Or0mhQkk
qZ9ObThc70lqLxAY7rBt95oV2ZGiDKbrmbRWlHBm8j9PG4mW0PdDH+ei7Ve3SfmJGjr8MfYRpQ7W
jtC3H//cL+AHZ0tzfa3fYVoDXxgW6eInk3w9FYj91M2aeW+ArS5486xJgL9j+NFy8x4Vk1+tRf9m
VFrIvOPUAQNEXP/2Dt03E536jaw5mCcwArDDIRvJEPM3Xdf9f6zfxxbrG0sP9S52nOlN2jmtzC2N
tOiF91QopT3GNvnuNKS3FcThL9eq5MujaiMS4bGTxCKgG9jbiIYV0aB+c+ZnxIdysqGeRA0vRVw/
FW9Esv1fNHeIdX4UDc7nqcNX2QE2iqeab6r64lzoGGA7uDYgTltpuPmnZq138XSuVSuCp1K7EnRw
9U8O/sn8s8J4Bbzy1r81T4EYrgrqL0PQWs4GoUJ0QhR5WnA288BYwZ3ykItPmMC0rj7CnY+r84B9
UUtiH/CNToIiR/Ba30doO+H+HMKVv6HF04pbRu+AMj2x4y+o1XsphHo/FPlj5IEdJRzMYXz3o+LL
so/+eaiunUKI40I9PDhgeYlSV/GtzM6LWt7o10v8O1/ChxFQzMNqssU7fwgxYeypL3FBCfcx3TQK
1TxUxsx+l/rgO5aWoNm3gSyTcFmZB/XMHuZAJsApGjMVvWFam1apubw0rTqyT0C2/8BrzrPxrHOe
3+cMqT4mRnQeqit2Y65mQJbU/3iHPtSgH+eF6NWE9hGl5/TppEu+/aQIwOdH9iQdP+f4VFQOqdbl
HDMHUtHb29CM0TOl6VQvxw/aDRQoEpChu34WLQ7MkH1qkFmg9ZJ6GFqAzaxa4OZYeC3YBK07OJgK
o/LyPMmj03lsHXtpp1BnzdaL2nCtSx0gDMzA2xZkT5wIIH/hoW/3Pr1NQyPL2sK5JVnes1Q75OI7
vHK5wGwVL8FDMm8R90kxfFwBFeMHT/HMjPbFauUOQZ7zOAcVOpgPUtjt+r6+M0t99HO38DOerREk
yXCWZc8CjJoE1gg0f4rEElQF5NcV57E0KCd1Z6sH9JvgyuisEBwy53KtHvdgzaHQCxlNcjl/RRzQ
9ASvNB845QEUOXfd8x8iaiBGCcxGkKa+Kx7z/QXGjHOTfe/cOlR3XSazW/nRC95danE7v5y5x+9s
b/7lQyjQenQu0ZuJFPDD5ANrxsCKveed2kQ6BN6AjPMpPraeoxyoekZnj7XCJcjQh3/7UEYXDBek
NdPCb0bJKSfQsnWyKzzD7gbBQA2yHNal3hl7nRHOgoJHHDM4tj9TY3DyczFgGAtIQwo4PvnLmk2A
znXTv7YejTfQRyhP4DIRB+trif4RikPVSv3Te7oYdDbhE/7mssNlf+H8jXk6v1IxfYvhHDA1Y4aV
NSBtkW8xl3GBz9NhtoezmAF+4+IzFcQGZs6TkhVN7Lfzad3uomooDbjLN5N1tqTVCelCtqRL22Lu
nlXmZ/EV/BIUncN0+h5dag8e2wX9/Zk88fuU8ZkdeqPEyfhm2S+OeNXNatbNL+Du4hlomrKryoPr
/Ab0jMEfVg0jW73ThN4j9G8F+lDU1QCDYGy4yhWmr7wNGLgj/Bji/X70DksFXtMUdYjtMGc4J7Kc
NdGsBpLBbTZh+pmdkY0XSLbIeD19nuoHANYGp8m4KGR3q8riMj3deS6LMC5rv+eZZKqmrMfNn00f
86qZ9t34Mr2v7gNGCxmRQPEDdKztzFAGg7O4ixrYi+cflNHu/ku4thA6+gXIoWoLsrdRIUHQa0pt
/kJzhgoC2gvOYk/R1qpZNYNQEjhjXiO3vNV9sXZmileTIKfM/9AqvjrP6fvsM9HOJz5NYELPjTeM
bPbP87ztPdcw/dGRf+LoGirHwClDUgvNUbd48pl4ph8LaSi9fXt8KUETao23pDoNTBbMmNaJiOM6
pJFfnjJdPCwNH71+aQXioDi4tS/dN4OnCKjgUPmb+b37QeydIchabsQLNCuty/q7Ip6JKD0KTRPk
u8OXWQ4bXIHZUVy66HLRDoZae5t3P1s/KGyJlfZNctd6scPAv5eVsES1dHoagPxMjBBGzQpsg3to
PiB0ooxXpXaDjbrmHQbQqBmC/mJOBlwo4+4AQwymGr7jBzn3zB63WXLVx/QAEB8oxdXZ/4mPd1N7
hXskPyHIBmezSMaHzLVPfgITE5XLP1gEu/DuPk13W/TfECTgwC4i3d19IAN2QBSiQDCEsh1Wrnff
9F+hMbfmCaCYFWZmV/Z3DFZ2ZitDcb8DnxhFIwYnGlvv1tmPLxOT3Kx6719nEGtD7ujMxo+h+Rbu
nNnfIj51K4D5m9eDVPftHqB1ZTJmuZnbnecYwB2/URPyDhHu8NnCkMXnXmmESQCnX0N2G0bujJQG
mMILWm17grzuImHSdcS7uYyK3ePI7l9qazgBG1t6qolrNEBdP6ZP9gC84gy55mEgWWcfx355ZimA
PtciIYhnXP1lceMdXt6MejuTKBuP+5ftXWCw/bRz9/m+sL5u6wYceFv4TmEGyUPpAzEUioW3ukUV
/tC7b7rpkE8hSD3pc9OeQzk2Pfd2090UemnkcZkzYrIIgwFpPO/7vcBq8FVeXElapgw2Z6s9WDNO
7ShjqO4PpIXRgs+r1Hi/ndno5TOD0rXnRXr/Fx5TmVxHNhQKoyNEwvvxZ2hBagbZKtRgjDrCSJc2
YHlIV/mbk/QYZnwvSpA7gGv/K3aBoUyT2v7zBUAEkgk4TNmGI8qGo0PD+nsYID5m0/PQaFm9bGna
YWEKT8CFRA97twQGYm+hJfBe7VcLe828ejvpmfRCyFTBC+MOKLHOPxTFn27+FeY2wTtXZZCZifp7
2SvSBWXD0J+BnbJzjZMWH4AhrNpJCmEMrF/n0OWcEkiHGbGyVvdeGlYYLuxuF8n6SRzDhJJMQdYw
/Newsn4ztBUXCz6iDZyZD5+c0ViwR73rH8oB7EuuB+zSm3AL32+pZu+qH8aT7tXPvmGmoxICmBmz
hnR4ChBv4SJAglyd45gt8jY8ZMPvQEScPSUDuBXWt/m5XV5ccm5xBp05ohqMeyDI6hRJ3eDCSXVp
GS2bwR+2B1Sgfct7t4iM2rcJLDw7AqHp1eap/feslgDagOL9hDItcqxSgCWs2B3cbOflaStArQNV
OjE0ikdQsVsuuXuOiSgqhYl3pFe5cSHvw2kRiWCgsjEKtrNpxkdGXTOhQEms9qg4MFJsOKsCQH3O
KnuYYBvr13mRYQImZ69xeXoaFzH7+ErT4c1twIGhPXGV38QL4/JyfwXmw1Ep3zf45kw0QbQaMm11
A/7LKYJKhaD36p9BU1+WtuHBUfw8eiWIhSFsO3p7I0J8tfxpPZJwQ3SENnLPBupMx+/GYHR4OwXZ
vVqhv/XokBxHcDeyOzrfV4YWvmK5eG7ezcdyMUas+4/pbBnwmFzKweNG7ehFYMnJh1vm6UAYlsDF
5BxvcKI4fLDtmtMKyxNBf9+u56fnNWVzqnF3vRG+QVL1SDlx6zIKdYVj+hgWIHtlePnti/4fEvWC
l1wDPpNNdQu4nuWDIUyJ2ci3pukTdQ/nhm0DgAKaumVtkBb79ABw7Tkd8IYT9HHZAU/RJyB72QS1
/NQycEj79X7xPntvUB79c82eHBGnByexCXjfH9ZM/zF5d+1JIUPvXeKt3L8qDk/JJS2QZ0AHOgb/
xKedgGmCNbEANfQBIn1+jhfFT+8tBzYM8D6A415gRzsMXdLcsRe4YxhiKFThye+DctnPZt5zlVvc
WgWGuuCMXBVZ1XOmgOCYgZCA5marOKclDkqKmvTKbhHRACiiwMeUFI9a0zx5Ozems4f5RkqAcYi2
ENVgEscZvY4qhSRoLDYufroM584SPqtnlyIS82AJE1FQpqNtRi0K1CgVZKLl4A6WZdNOUUQBoEXC
Uoj5wJTsEO8zIJGFEgtLAqQbEoctYin632JZPzfJK87ObL0n/cYV86T0//E6LP6Nl5JuDrO/ChA9
mCQuEHXM2uAQAjQC6NnnV+Xh8xNDS6JAx6p/okspOBXrMNpcDyvOfza/Q3iIMBq0esCjUg9yzZQe
KIwfZXSlUT/1XzfWu/uEU5HqGqY8ibFLr0EBoqZHM+tcFpvBiYgNYbWbi1ZC6Vb7rIqt8hj57McZ
8hjn2MtIaAHgpHUDPXG4pxY7ZM2wAjtUM1il3mZAoPlggoIJJ9byDriyBxMJjiOl10BdgKQ877PY
mIa8MYtjubMVy5LNUYSv5AwVANtToSnR5LOTLFhvxPSFG4htxjxJl+Yl0rz5DdQQABjmxUtAUN5e
JTr7Zwgd83BAvaHxKHjHthHnOjMQ57j6SvMK2eV9fnjwwbsm7QsEjHgPlO8J0eB/IBxDKA5Gs41H
HLLZx0WxRDwob5Oqzkk+xMeEqMCGMG5YYP69e+0dC89auZYst2BEGaWiVU+hnGIrXNKLdID3AxlH
a+9M2wj/eR6hk9sRXjQlVXiJ4oVYtrhiOPFz9T7RtUuKHmf0WVj81VK1QNCEojj2mkl/CF5T4h98
j4sbKW+D4vMvOyzwxAkKEVTIm9t+aUwgY4X51qyuGeVadoRF8wZ29uTMMP0xMYCJLy6PZmDxSOtm
jWKn1CHxfkw4+xQQJ8D3xjDZmm5CbFvpZVBQiyf6feXUiQwJuwFHMtnhm0oBdh5GN35ok2tyyTCL
rCqyDZbg+4PGtIfPqew8IsfNquJh+OTmJzwyV4OhijUIoCEfbaEMaZzh6hpkIxvKhaIX2YvsL++W
qBGCa5g5UzZpHq6UeUJv9PCUM0BWhYlvBuvo0sDm1eRfu02/q0UPEbuw7STQ28M/lU+dI+YXokn4
0JqnCZsatGVWieh/baHUA6QGaJW557KLoE7G/sy1ysP7xS3BPket7OnhKjCxbOSEC3/ATKHT0D2c
YLwmWnb2jGebKGR45LImg1Wt3CVKE/+ZhsXb32lbuxaqGZRg5f7Thhjesf7g2S1Pix0LsCfpWFFT
u2WbuNPZ5nEOrPUN3zJjvzr3mB2GYGVwX8BIOavtoCUACd0mgH5ciJtKgwfEwWk/t7TG0PUkaROy
eRwDrODFYnCCSBTiM/iSmPo2JsXH/FSZlwEgbwdpsZscfevYsirxvQLAtMbDTpco//DKJ++c+jD8
sXepBHD/3nWsfO0+cwtgPmokjgXj5uT6XNLCoVHm91dXlV6kcdoPEuV7097Vsr1PQ/YBP6EVnrMQ
Ki/YWR5BCREYWgsVpBdCA5zP0z/vAgM2S3q5RSJTz2ZYZ+a8mGhn/UN+itIiiVgefoukt2EUEzNC
0EKPggz/KsJAG01uaFVzs+7tXJ9h4mgBQXRAP4qeG7RXo3v1QEMmh8iMc5nAlFFZXdvv3iukwGj6
BzvYElLZOD1ntrAShte5yxoz2LD9wujgv2ts6vIlzsOVk/r3xQG5AN9um/hU6ATNZsJ6b5L1n5iT
fAOHPtVJ5y8EVZOMK1ZLRkSk+2E6xo5d40stNznEh4+zaSKDU9OjbcYcl6VOMtw303ahsR8isQ5y
dnBaiYD0vZ7FVq24LiMbl8BFvSdeZ2zbxs1iSfvod/WMHlbh85d0SxQMHzKZNygALuFsbUJHUGXu
fl7pH/rksAmzpMvKkKgQpZZZh216LcOEiE2uUKwmIGVR5WvH0WHKZO244iHg49PKh8mNVn8NhZg7
9n95ISmCFQKPWcuvbMO9DPJAoybgKLIaYy5DGOeNg3sccmcTV3jypcz2sW9gF+dNMPZJADBJ6ZWJ
0+4xKa/h2CRPStCITZoQB5RFUnyirleyUCOD9Zkx3uZ1DYPWnBHs0atrdKEN695hT/ngXWThqAKc
B6+FiTYhmi/AYAlg/268pR6BMzHzJw9bj3vPOYwbFy5MqlBV6jzAW6X+eblFdY6gBUQbIQhRB3Li
kNSguGTph7ANH4ZPZPnWZy4sY8cDOB6KgGcpYsFeCLx2QJGiZkxnPdtyZnYVVwKHDYCv1DcM/4o+
UU4B+wV+WVbkR6boZMF44+r5lhDYrKXnRcBJOHv2mG3hbcNrzZLKwg07p4CwiXdmOJ8yKk4cP4JD
Z8ABugzxeLA//AtNkJfLD6GqoMOXmMFWsWnAN9Q2dteQIsbt/6i6r+ZEliALwL9IEXjzKryTACFk
XgiZEd57fv1+yd192LgzuhoJ6O7q6qrMkyfPQf5m6VjW+JADkH0hgFmld6veaNr0Z516XuHiE29f
f6aPL5dle5obZFeft3l/li4nD/WLRLc6mdZyXxfF1nR5h6+KOA5zUDSsiuToQj7Yb/Hg2LNMK0Hk
nlYS6ebqI4/plQ8Pbw57iTeF8D5/N7DCtJxrTshXL7VmwCP9e0o1JcX2/XHZFy+OW6MmmbPGuKVV
opjrLy3Xda/aPLz6llRZvGZXMhHQBSTI3cLfbhB/D+TRaC35OaUZUrUUMPqTCW2iv9minScicwoH
+zPlgu5IOE2ooQ/+JE+23P6jXCcOS85f07ue1nzk5Wxl/vXwnOmx9dbcpwRLrte+eSaJ7mS86/zH
oluL0qK5T3Ye9vHbh30l+148vF+Rcyg/cjugH4uhfH0ZS5GkHKL1YTYelWp2X59vf0FlIsDxuDfp
qvUK9bfc60TpqfK1UFqmB0SMN09eMV/LcMe15ZrwfNQ1eUmUDg/NW/E14PKbZ2iO2NUD4GyylbUF
cLZ5BuXY4GDp6311shNezt+2ezrnIL7/3uGd5NJ7m0trtaie2JWkyW7N0TZO6kY0Q8St57IsiR3M
mbFJojubVLLqgHYQ16m/CMq0rPA8yS0rfuWb0a56WvBZqMY3ZaqDe9ciyM21fKV7O0v/TYXT9zDC
V80IO1JqhkmhX5PBrpyh+6YWbRERnzkb5I5R85L+37dMWFrd30s7zh8ZkD8ClTkHJAeE0wCOr9UU
/exrdbsZ+srAhPmKLIiv5ec17HyI4wLuVphPy/LY2N//cFAZ5+zVpRP8K81hgxIUHFH1Zva2Sg0P
m4HwB/QwzdSnQylbZG3I/orgsvBF1VcGGzvREkMIONMk1WbS4Q+pSEGTjM7XFIoYTQdfLj8wi/2V
LGMk6PH97v/9ScjaLaK7uq+jwlP+GK90PIYpvvph4XP0WdAu4/+dLJGMUafQyerDSdhREj2bwU6f
goX30zaUh+v83X7P4i+ciGjun3Vo09JtudYpfpWisp2pL2jPBleZrEwlilxOCDNZsYsaVisKz1HQ
DiITSRsVuNO/TY0CErJVEJaiY0ylZ4mNiXPUfA+23Of7+/BcUrvKPvqikBvMnHvttvqOAJB/bFGI
GYZ3KAZn8AJcVS0INXDLe900yGT/1VWjGwOcix54b9H2FCu93jAAYdV35iB6NrLNNwJlcG+8qI86
W9Ou1/3p8+8MalNwNIDapfga9JzQk75pzYgPgj/op19ioOIggH992MUnBb8fp6fbDQb49/aR1/sZ
wY66MepUUfH5Vs7/WNYeKh6Q98UggTn2EEmkkvLfpn2CjB9Uq6P+x+okr743fhJyu13/3Xr9Uh1F
OHin6uCNHo0aIdH3QmdLpKf5UH8gIKwo9mLCJZFStFAZA3KW2nzc+tMP/0wBgXwdh5RsR1HTnuwX
CVFR4iv4qdHxFT1faz4T4IZifabonKktGnSRPdvqxaH47iOvDnr5Mc3iZExlAe9fSMWHKeaD3p5d
dUIUOOWd0au4aBTJ5vpfohnnjBpYzfROcTwUJBEL8t/pXpNe37vOoip9w0CLmnq0Q626i26qFCX6
oIWPatfKdRhNTFGu1yUZqBhCmaSa0+OujSsTiXQ7o3Z+BYU3gUS55v7GCmyBfbLsr3zdDHYD0TDl
6kKT1ZW/p/byadqHcONrjuv2kviL1oj/lqZI//Azqm38Ko6fa26/+Nnpz9zc+WrBWIvuzajq38oE
2XH+cyXi6PXMV3QMHbzvv1r+ic7zDKA+664G8R/kAdC/flp010/p6rLfCc775VQb4fvwX2smkHd2
99NkyQgNe9prSsd/6s5OpaNi5sN7Yhicm5OepWl9eQcm/uLMV7+L32KqvFL6HP0V/lQhfnNcqY9f
CdLMiWFiGJd+1lS4MQxxjIKJriraj+8TEG3/OzTWqU6uKRw7tZ1osBKCQpm9s++yjrf4iGtddRN8
s2N0Cv7G6MQAxpCu6Og0C81Qz4//Lm2qaXrRxvX47/oVUvfnr3Vf4SDgklR5od+x8Dennr9yVgtS
nyMF1d3vtn9+2nV33Y2fsHn2NGuh0zy36tqYgAO/ooG/81fRphNjs+renS6s4Y2csrAhvHK0HK9r
cKC4DejZzYcjqtW1suxvxADQNpdo+WxvBp7X1aD4np6Ui+/7LzCaP0muavRYOAM5rfhv//XwE/8V
fxL8JMa19a0CHjLZAlU7SoaatnBYEF+1tILssJCnZBuF6hwS4FIxeu2/4k/MVCzlQ8VXSWvGyK7j
G4GA0wAe+eNEnYuE878/23lDUHDcuwdCknutJ1Xa4aHfqrb4ZBVxpJq4E80K+ieCVA5Lu2gaLWWa
IgsncJlwIHhQg/pJ/TmcOc0PuL/S4CB3BS8p/+P8/vcX+FHdpNtZqvxEBEmN+924/9+HrBpFbHeL
FKIXLPS6qi31MCh9ZKv64nZlq1fw1xTebHwcI0k2UOV05KVMw/ZMwKlQSyFG5rQ9jLX6oURPvrI/
iDB/QP5KavMrHP7BkWkWH4Fj9w9KHNrjW6XVeS4If1rvz4mS70/l8jtST0sUVEaXK5zLVQuAwQHU
4lunS63PqtqWmIDkaS/7M7J+rLDqGsJzvXxg5PVja/1Y9Y2PtM34HjYqSpsnGoIW/4xDxMHuv/6s
3nSONg878stt2U6rU5VPi2s42p3/csWnsKujAcnUJ1VaAAnQAw99UdWGxqHdQrvCF4Je7lqB6Qol
JTq3sMJ7f+b75MDGsTXhLNELPEFO3Ui+i4/S6X/CIQZGRH9sGKBW6qKPx4eukIiN3XZo7FvvVbiD
QEiAAZ4qsak7HtoLFIRDc/rlOnx7aDuwvmGx14QTE7fHqNn7wX7YQm4SV7HIg/6ek7X5+TX/WHWd
orVjorP8AjKvh45uLxB5Obxju24C0j5ly7V3/ZTNWMznX6u2k8Uv3y5eNu0ZDv3P+c/s0behJazK
yVk86n5k+xd2YeUE7soW4DmpODAOuvcmfxzBS5zMqn3/UO+EP4vFvAXtsBT7ZF46Wkn+qI46UYe7
vfsgnXHpALKX87ohwBw1THzjVjVDF7Fv7CpP9JQdK2K6x/wzskmlZfAlwoZl+ZV+95S4JPRoval5
UuKTRuFTiUHwfj+ApL4dv2RXfj+POJdPne+GTbNs/EZsbCQOzexP+mf8FPT2zK4avxAropiIWDHM
pMllIIwb5k6BfP6coYoSGwincVa/14iPzKkgIbYl5opWyhe06Lwg55OBETn+uVZBcC3/ovwRO/+u
PP4KBv/4SRhxrPF8up8h6eSJzfZQZukegwQgk3GMOw4ngh51ohmBm4MKhBjDBxMTjhkEhHp0skOH
PlZk3Yfycrh3WOzx3LJ2hm2z8dI3UBl/efGz1w2PgDjHNhyfZlfJqbuGQ76u5O0D3x1hKu5wGvnH
OPG5MRh14jhxEaEwVOgAEYObvvQjohtXZB4Ds3VnhvNUMxhKC80TUHo+bRzlxSkvwE5pudcLHAWR
HizoQwWbM097qp6pOcv8s2IedLaxK99+YpzUlsx2RKr93+59u6yY3T7PowPjA/A7QzG0zvUoQuWf
BT/6/tqq6PHv6VdwlQ52eu204F2zLVsFR2LH85PBqgYJULTGMTOUZv6i4QK81WgcKw7JJoM/c20+
lF5Mh0Rcne1w0fBmc+JdZjkun35ScfGViZREBChPyPQMuAaokjKdh2zojj3nFRFV21yRIkdtrcCK
J8bX7D2Zr09S92f0PooxyNkcm3RLjJAvrxpPkj79fioKolaN/POVrIGO6mdLd/p91Lm8r4erRhAj
J90MB/exJVkTeK6lVSBSpPmXa/ZkGnSCtasa+BdVhrHwdpC8Vt0mM9W8yJdNB68cddx13ftEMUvu
SnQfuIiZxEpqya5PjlY9mkQ7GZmANX4pwXL1y6Hp6ZnxGQgcHckMR8OxquARwzT9yLAy+SPxitnk
PTE3YCvX0v4vTbNKp6LHyzx4WbSPdi9D8KIFpimijlkbg04TpHp6n5uyltSSE7RwtpzO/KvQG389
vEwaIw3t+ef13/ovZpdfjTrOe7Fzp8yqYMEhib/QE/ZajwpILH51eT/zRzCFXjxAP/f34UhZvdau
1n4y/uLy0ShkxMieSg5d5Vi7ZIXT4aTBIDSmQXzyKB57k2TSCEKt84MPXqoajYZGzryKgXMaiFvQ
+QVeg1zRB1HWtVJQ37PaouxV9pj+nbNb2LFGKaYmoisoqINZk2HU8QlG79o0mx0rBilC90PcJvdg
Y63zvMedNrXWfwHnx7Ebi10drg/JXFQTM3PIBxuUsct3laf3eN5RR4Q4WlB/VPnkbs3t35kcRP5Z
yr3d91O1y7v1bfvn0z0bh+r0y3eWLIu4HtZYxuJQ4UDmeduGLViaDuY12E3rHaGAuDwYImKpPSqM
Gs7Na286q6c+VZOzL/kXnMhU2yp3eU/GAmC2uM5oa8KQ68EgweCLqkPP1EGL6B1lARf7xHb2RQoW
0ihyGznx9u+/kdJJpW5omfDEf9m6g4S5e/casOtNvTc8OxLuDmPHKIK/2DaSFjK7eoxwjPXVCuYD
YguT6ufr0y8jZKDu+4FfwD1mppGdp32G9/nX0RJhZps4sVsUXzwLQgPPRVA0Uz1WUu50XG3hEz+y
xihUanfWfBp3PiZw8QU+YFWSqeXjsgzsnTT6ksWBf3fHZ43Du0MfY/Xy6Xaf+zZ1eTcxWHAzvy1f
sGA/BVAxaQJ/QPh7Js7BybRjVXp3Y07v679Zw1Wn8hZKz9uYZAKVirr1//STwZR6Le6RNhXyD1Wo
r3NK1Dwx8Rh6Hs8c6WEWRsd4pOWmfyulkUXZlbHB3P0AMbaV+4Rm0ImiquGE4aqu3A3yxUW/QW27
q9qQR5V94YXtpgH3aZ5dsweQgmmRf9n+8Y6Np/bHz4iYTN/ijjmhiAKsW8o1jUyHL4TbGDVWLzRg
dhCF/PK2hQCBMIG8GcquKofpePSh0N0DniwVVblwzavquV7SbCuXe+NrJNonZLaP6XcYsW8R79BK
EE+Wf2jdp8dtn+Rdi8RDv/iTfDca51gfR9n3TXv5Nep47KXj6Rfsq1qIqJwQO1XjjO6snWfwbtWn
hZIwB/IvkIFneLENK69vL1NL2xzOJOe57njZBO/xMfniskavxnn3Q2zF7wqvMILb83xIPiV2kFn7
vw8gKonydXJdRR0Vp/ICAz1Ts8ALrDzo6MKLBnzI4Rwq3COGkNeX+Gs/0gIw6gD8nIb+slK8Jv4d
M8XmQ9gj+0Ke5hOfnUDMwYprmL0uRIninTFlz3oVD7aEwicjzZdZ+/Kc6qR/Tx/TN+anACpPXHAb
g3Qs5+rePtRfS3u4kGpqh329Ag1PV+Ts3WcOmtBBAitWcq1Vc4w2rgxTbKj0jKvZroYojBxjrGHO
xFsPheSndHuNi68NbtWdtrbNNAUIekBKRe+bD0UKkhgEob9nhvHg8QTY1hL/Ehk/THTOTyNgM+mW
Q1t6W3m+lP25tD9h463x5y2BTdjcv34TJar4FE3PmgO+V93/kjP7VawFSBbJnylyd8Qy4FEDqFqj
LOAJjabhPaOzfUVoe9JGF38RSz3s0Y4jotEV8Bcrd6hAxbxW5bG5YUXDYuweB3KOPJ06Vmq/mj4h
7Nge4ifjYaA7JsW5eXiP2xLL5EM9b2M7vKdqgG03Jt6OUxU41HPBrQ4VZjPt/rOYm7yMe+6I38XN
FLI07zfQYzYfPoBCcx3TBmj13ycGO+vwv7c8jmD1evFkH+2dsT5bzK2ncb4uw+Snkd3ZCY98yN+k
bTnPUJoRDVx7vuQ6vqRjht88IsWgAC1b+YEyW7a8Z2S4qBUqhaciSrpiYx8Z51hP5JoFOj6o6i1U
826xXSQ4Nf9LNzyywkHP56WtyJD5Kt5am1NrotTGkug7/XZRjMSGtm2iU+pM6u0vlcy/9822nm8t
XtadZQ6VhHGW9tiH8eO4R36Vjl0pj1YBJ3TPm4Rcjp1FefOSURX7R6vlne7LYwLvt62WJOl/XHm6
1G4/Lwjz7SJBkmJln35MmuPa/3mKMKCgh5bszXKPX/PB1+0v3xyXME5tMzhPSMvk4emurdtK5sq6
epsfMAP+sp38561H2653/b3+XlL1LAX2r1w5pEfmtV09FPdVQx5HA0ctltIoO5waKg9PLgRjFgRw
eclQZUDvKSG2j+sm8QNFfpwB7dfPamPLmi+Tcpo4Z+hmqqzd6Pr9M5hsF9edx+8ZroqNj3AOhG3Z
twaiMbxua4PR+XFUv5S27w/D6WAThgM6xfeD9S/7jlvp8SP9h7VQjqpcukl+7fno2Ts2dsCDvnZD
WMHs6aGkc93f4OzqTdYoVuhm1kwO099O8TCtnsAT39CuHJKOGjH3qnlz9nJ8nSoRU9qDmPYCOaZb
776W8ICt0OvaotyPy3XDP3dojs/HRcXN8ezTjV89lGdJ3OHLS2EoC3jKEpHuZusBHvM+WjYzr/PK
GY9bS6tiHlvhbDWfYTCWrfYvA2uGmgG5Vlnqv2nPAjEYfcw7/cvj7HnxvH2dcJ2uKvIpkqDS1NV+
vwrDy8voUlJKSwG6Pw4NNkmQLZIEoF1oNtCDKMPt212Yfbtr6da5xgIHyES1jPXc+W8xpwU3ZdoJ
AKru6a0iRaF9cG6px83pbXsU+3ND2FqXrWv/7AnTTJ5q2v9ryZfsD+w2WvSS79zyaIMgTnNrkFiX
Rh8AZkIY0yaOj8/OvG4+MpCHeWsdBge8KHUP9tgYlWsD4keUGd5mWlP5CtcPz4ARIeO6ciMhMC0l
co/I42uukNcK+ByZgt7TUeScxxuzb+Imj5R1u+Hceq0AVtI5i966nnsqW9sKve1XanikCN7Kmf90
ObAhqyu8gcjyUyztLfAh36ABcNuHIx6j9ZBK3GP/hFVmj6ECNM5XQmt18hxs7qMHsswl/Cxn/9hM
y0kSNnqib0CUHMIJI6VSVmNzOzXcMsiubJUbuloS75pd1690tfB3RFffPwlj2G3UBFrRl9JPVHQh
HjKl4uPkIyDgkJO4tUe1b6j4vpMY+kwjoYCtxrjh0KfYUXnQZfgbLw58MlYNV5JpeofrQAjpk7l4
AvGtILZr/daX8haG6dTAoeqhyerDo+0GcnUvuqf+gFEHTRgmA0/YEpwT8eIRxJ51qLjE6/BaMV/1
bBN8aeffU3+Zv9Cp2BeitU6huv8QRfvjcM2Tb7gfbmWyp2pCWCaI8YmmD/aJG0B1rDznaqWtukKh
/MoKDQjMGPPxOxGPBtrfX/4n+wMrg5HInmKr05n2DqqRqIleA+qPHysYQO8gixq77puibnaJVFQO
ZAv3mGQDRPoNU/Q7R3mRqhZwiGS6XZaj9W19Xc+nKz6E/5gdV44lrbLhPq6K6gtFI0I/LF/XGbv0
BLwq95MGb0yxgzqbCirW27QNWK1TBKysv0I/zZiGaevAUFfVLixszCSmvdPbw3D2kiPy0hIX5NWJ
4KXK0funMdW4umBi0HluHFcaJdpM+f7pdthad0LmeP5arIQKyumlA5/GDX5BXW8Xae2R8Ss+ewIJ
Rpa3T2pn0bRLAvpx/w/hhoDHYPxKq3L8aAUokls1k5nDuIT6lBt6eVIl8ZHsX4WlFDQfnnRaTJnG
Tp/UdKp/nr+ofcoeAi7XGGE1bEUH9E4l3lsa5ABaq9/ifaobKHPcszMGwevlEMpRjojbEIqUtuse
O1tU0mVp1b00vH3MyWejqrJRhMlXt0/4kSb/pqvnf/g5+jNzdQEw9tJBJXAdol95b/ExHV9mH9FD
zT3WypkY2uZh9nZnJHKE13pueBmgcRYKrbNN9FQy0cZ08wymR87nwPk1b93Ks+4ZYat5alOnQHz9
uSFQ0EkIsZvH6P632n8mmZ2DVXszjSYhH5GuPjNKWZWz38vms3GR+N3AaSDFfDltpttSqpm/Sckj
8ISCljySq7tANjZPrfdqdjvwylsZppiWO9Lwi7sJglaeTxcaKu7q7s4pikNq/j+50qGtkcSTrhdj
i6mKglOTA0odvLQxfgEGfm6xx/YacD//wFlW0sblR+AD1GodyDFetDbAuZT6BLUu+jnfHf27VBPg
jUVj29u8SNTfDK2Fcf3PAnw4Pi15LdkovyhmavV+Hdcojk3/PdIzfsu9iCek2bU8IO1p9DFV+zw9
T1DH/nHUtIw0ckwC+2RxIPyxiJg0qbIW3E0jrgNDW3nC4jug24SB1rmp/H8VaspRQxWCQNAtI1+p
v6tlp+DrrXxS0UDJmD8xTPqCSmMoa3VPv08GBtG/MThqeJDl0+DbNmCpHTUZy8jexAwCoz5WA+rs
Aw1DVqQDePxiX58Mjkkqg6GKGnqp62E8/AMIS+/8d2yOUFIfs4PZP8/YvPI7fKXaUT6KE/9Ksj7h
I2KkPsoMnnDns1U/5llkyO7eT9ZWxf3wxwnJP5Ec5V3L8WIQlWm6spd6jWDJuT+qhfFzspvozzEq
77qqVLG04tmFb4OLibaqYu4wJzhSOB1Xrq/nV7GGmkB593I7lOQg/wQsdiN/50KbRDfXuLzdzNmC
UAZHVCrBTknQERaUDy386GlvOW9ZEQ4hc+q2XlOtZGv9upyXrTHjzyU2HPLNqJxrPIQB2uFtUi0w
ritQpiJOP1w39P7+26KR9v5KH8vqa75ZNMfLxd7kiyIzOdH3G/HZx0mYboUYN/3T4bQxGd6aBVFu
ojF+9fmFLpGd8tmjTw2baA6PBU5O36N2qjuTav3ppUlZwqo6Id711Y0e97/o+zTtjo35mRHYRFBf
y3cSDS4Z5dEgpcEBM2Vwkkb06XCUUmfM61BT72bJdv4LH/nWQ998HZ0qtX51/c8QPQvuVg98lYQf
OFvTXr4lGmsi0NiIfql7DdebEuOloxer8JPSFw4t5xWs0MObI57q/f7k+ShEVe//DImoRbF57Rx2
lcPz4kWbGoe2hviMvuzriUIgzVmcq1AH8S3w76BxonQYYccgZZXym0pOQHFAK5gjjljoF9PqyKqo
1F3FUHcOxF5Yjvrn7OdKRqXutjnotpNtpQiE1zJQkmGa7kEBBqG830kqUUeJPIshFabm9AfRCVEp
LJE3+xrrXiyO0prrIWPafHfPH2dS0yyef3zXj0B74pjBbris65xU0mp7PMq/T294lHK2MZ9b2cwB
WbGPzykmwhw6SRZGjXx/aiA/YkZya7JDZroncsoibWfgv913AVNt9hbuXMl+pnH6zn380EBvH75x
vslvzp6Nzw6GmXqdypKybxrsrNWb+rwiyK0d0XMaVvXb4NhbNzNWpmZSI97+s9gaCWHypc1Wi2lj
vY107Hp5nPxMPManx93vRLdYorpXDHXL6oI126+t6lxUW6Uklp1WisvXy2DyESHXejKYthjInNtL
SU7aUv0kur5eZHNTQOe5Nr2WfbBfro71Q1G9HfJ/jz8z9vOh3comt/rFTcsMj0+H7ul5+5l4zUlg
C2V9kAK4w5TPlIhwXk/SpXzarvT3I6tdyhEVCckreTHu96YBgO2LD2cf0/Hz7OO+96HJjVuFoVCa
ZHQ597VTy6jytrXwocZhGTj8qbFEsLtV7HObU0k06pD2WdeOP0f8SJshj/lSFJSVXf1UBJaxrV3K
Qr6hzVtv37iuds4msVDmvLqxMFEd0CwkuDsPr18+E0dAk+Hko8iAhEzBPY4Z6ctLRJ+wfdZr10/I
ERolZgcCfdfhOKR//ruoVfdaESP1N43vZPX5SrAnPkEUKDgcBHHUymWr3keweh5O+0y7B7qCHp0R
mmB51ES28xvb/6ntcPsnvAgNkfN6XI42SgWDoAmeh253HNNeb2ILyE2GQaFpX1r8ipStVj7g5NCb
Uy1REUBoHei6rAh00Twel08hw40TUsv9ya647EyQM6Z90aoy9i3CDbhQFgp2qGyokzrKhQ5sxAgR
PSerYNnuqT1TFW9fK3qTSs4kbvOkW3xPCqFjY4+h5w7WxkuJnwudBViU5Yrv316tCARNldNdKw71
HbGKi+p/L7qxpRq+b/va02oQn6of8y4ft8PUiG+2Mg3do27B1qT6HtXknU2BNcequ7jMqb0Y8HYz
+6AMfmXyfUniSLRXRUaoD0qOt+qcq4EyCpJ6bf8lwnWRKFZi+Myf3Ve7qmh9WjdxWsKVvwho2j7C
fRjGOcW2vxQMK6w/Pfz89+9cc1zHd2Eeaysf+cWl7DbFx8aNJvBoGZo4Pp5OkBn0rGCH3KR/yydJ
iN4Y4gJKtg8VDTOXsWFP/ZkbCAg5oVbwHIJMsJq30fAPgge9Np6nCMvS1Rg9Sh3yvZj36yd2t3eG
BMpQ3K5fCUbZiucT487fmRKeydAli6Hx84IrSfzR7nH/ETmOG8nVONlxGbcIKLMLL45TuJkBBdlD
4Sob89TImu8feKva4tEyciirZ/JZZ2JCaWU23+y/sEb3Q6OZqPvscU2mg0I5TtSlQyxor4/2qOMU
wj4xxVb3eEoq6QrigKS6fk6R8hVAAZ76UieT+thilwYSmA3xSiVCNJY4sUwzWB5kRe4niSgH9H7S
q5AcddbD0YL4l4NUAcUI1SHrsP2L2km+XWzs0b0/DueSLnBNGxpuHgBmWyVuv1Wm7q1VvSvT/vOs
muvCdyiuZjDFSymGR/WfOwCEOF8dM545V6zk7ePyzhUNL2N3Mo/F11NNARoH1F8MSfAcaD44AXpF
tkvmwYVPWYM8+C9uGImF+kIjdsEq7hEppXomRhb+CPKby+5/75C+PW/Wjm6qurBQJwRuJKbS8+3t
ob+oFiUel8a+t/9XXJO3JOJQubWpJF8q207yUQ/YujM3ds87D3JVmChBRkiRmOc8FyKHJYEjvAOQ
zbQ3UUrQW6tGYISIqyS7yzeyEoeqVLOebdm78m/pbz3oAqz5v20KMDWpTmvFvk4WNi99qVha6BVh
XUAm69oeHAS2rWZQ065/qoe0TPqT7q0duFEskUnPYUTTc6l9/udSRfv9bnWUUqoMqvUTUZtOqOjs
KC/FNJ4NNsAoTQG12GAlei1NdWqxle2wMDT/Vy4nQof5U+vgbhIIgqmaaXjDGHVh+nP9o+L0yWtc
Nnz26LlRLxRAnq9/1P6sVFx0nk7fg91z59DooACofH4k+vlf4uDJX/WO/rg8DGB15XEPUPvxwhGn
cmWdOBsQHuxlB6l+pr9uvfdSvehszwzPi4pbBwKbly72Sdx1FhTits9ZVVqmP6M2nQQV099wO4qf
bl/dt4E0V770AcarrF+/tzX6maOP2GKRMeryL3YQq5dlsxOycfjjVXGh4Cw9EojJMJ9OrH0Ob+NX
fqR2vg7s8DfCnVE5yxiIWTTdSxJi/h0hUPy8m+ExVHxavHEuYy7BAWz++Z36Qh/oSvkfsyRb8zXs
bbo3Dz0q5Q3peXleyz6Nyv/++59DxXf96Yysc76zvztjtHNt4qyvRnbvjgtI5QbNjWZR5kg8vpJv
xSpGRBTysaukQWVwgr5kGAD5VkHbR6bxr1gpAnO+w+v+NalMua6u1mWGSZU42qa+Zgo0Kf2oIz7O
+c2G4tXoeamfVizTOLydsTUUJm44k/v+3IIX29KOqR3FstoV8G4ALq3kmyX1m97etsgOUl7cLirK
NsTzO1DTewISEejv47SZba9k74XaM/X1JEA8mhiRqQmgWTOMwbyURIA5Pxba6/Zbu/kxPj12idd6
xifVJN3Z9b+MdgiYPRkora7kWKvz3z1I8/o4LbIEXL5OPHQofWkyS2OaX3fzvTE4OfVM4LN5rXaP
5Z+NU5S9Nh5PHrRsK8R9QykSGlIr9syDp/TTTlPamxs7xwYOOdQHGPa0swKRdEYNgaoQ3hPLcbDT
fwAvg5l9O8nWdiPSu8vXUdpTzfxzVy/86gDoLjvjbJn6qOhVzjXtZV6NRNeaJCSjBZLGJEEDwJ3u
Pe5fR8KAUdO+kayPuqfWtKO5QA2r3UqK6DspGjKngVya7vsFksOgtDx+PRh+/XsPlY8Cp9vD42aY
bF54nEwWpQdYLgrW6yAwLCG55pfDzUg7cY1v7sHrYN8Td37BBextllF2FOxM54S4GNosWeLgCzbf
Ei/p2vlnqYe8lAn5bsyzyrXb3b3Zk17S1KEvkeHM6N4paHjmoMgi1ZaFqGVhtf7tkfIqm5dLriZN
lt300oCzfU3bzvl1Q/T36qtGce9Oi7gT/2j2aA6/NhSFrWe1/Kya+gdqz7yqsnn4e6CH1GtKlHxW
e01QzoNOEgrS+jDUA1ail/GMG8K6QO+gDQLRwzZyrd2LwIiSj5aLfQmm/rBqWOfn/0Zdj79JSDt5
rUznRKqT52nvWLtZNdcdyHZmVj60LtfylTul1ruC5WmNFP75HWlZUYHGihA1B2aAloNJrBG/mcZ1
Vo6ayuotnygVBkfyGB9F2G95+voTD3+yvxWpvBUrqe6pWPZIHctvD/8u7G8uzOoUa2rJfvYp9aGN
p8UOO/u0qed+fUD6M9W4fvAX3GBCcRxbsr4GRzaQhl8mT1MZevLzTCimEWDBNeOy1FU+1pRRcVw+
NKdxXUo0GDHCGTnfWWnW1YmFabCki3jp5wZJ8mYMu0qbVr/wO+3Eg8COzkyPVLhVNPPCWUfmuvqW
s1KBXQlyzXL5l+eFF288LXehXfrSmV82inooSilp30dNok7i+r+TpUWwL3/oGR9ehO+uRCRRTfYu
/XOXLfubMIKN72hWW/471Zf/ZLTTeXk1V3faXmtSawMG2i+l5cZaS4Gk096Kr8+ycqv/N/coFtYi
XVw97ztuuOrNvnN42bBCUGSze/KEFqBFqTaEGfeilH6X8ef+8pj65Xf7d+YsmHretJalH3NA0xqs
RwPav+Sbee0YnH9ZhDIE/syjBXSOrBecwQZr7F/+DXJYizpMbFPUrXuTQBZr+06crOTYT1fsa+Kk
Qw77eVFeEU3d1nhSsGeIT59WzsoW1YsZ9TZuUqbuZOvLXlZQEZ0M+bcMhIhtQ1yzdof4GQze9amt
tTwtp5fzKzM9aggPZaBBQfm3IrBI7mt6xVeMfBeVLB1qnAV8iOfZLkxsJu8eUC/mC/hAJGdcAos8
uDTxSGuOUVdbn2CjhUvpqCsoVylySMG7svqcmsld8zR+Pc46SjckLD4Ua1YfDwc+7tVxEZPu6RKt
hbqXfSR/E7NjJRzODDNfEunD72kAglxCmb2PYJBkO1msL3Wk6pL/eJBtBVViJwGiTCPX81EqP8TY
lYIerFunZmHoVblIxfXFwyN9mMT0Jtk5NfRhTD60IQ4ZPP+eGnLjSF12cn58q/rnERb/ePiVL68+
pKOXxvXryLKdcGV78ztVr6AM0xi35NbjFrf4eoDhn0ll2uKtOlFyss+j8w69n4SBctCTE7yAyWFs
cRAgdFK+fgGykB+UcN8/ahppe04ANm5FW4JUvI3b1shJZMSZ8sJpHxL+FDlacNMvYrpCU8JAlz5+
R5jiKSqn811p9WEET4lq7mtqXtMrx4c/yV8TC2cqU08Fin7iH4ynECiI7bKqatT3drVI+MA9m89W
Iz+PJDYy8CDfR9I9+vvvX4ERHAaf1XinitZg2xcVG8qpJPfLdaozGFM+v91EpLKWYS2UgWfY824+
9dAwlsCNSA8NgrGL160NijCzJgdngt6YOt97A4ThVheIfBy9qAa9qcr8v8Bepfz7fwMT+EV8kuQ4
Mv7IOC9l2WNgY3COwI/PQ7tC4BLx2mk9kA4qS5fyt6BY/ieKcjWRUN+bGpQPxcphlyO1V2b4Ytdz
UGWb14mH/t8VT+tKbFUfcb80RQyHvSMNgfjSTtJ2R751VZuNWwGDPIydjB+ULigje6XTCLzjJ3Gy
QtJSYA5S/RhyDriPzvZSBlkE/BCZsZRVvDLu7YebAlNWv4y0OQoXk9//MslLOfcXV0oGK2CSgBb+
G4wYTBl2PSZRvCUqgjEwDnEFyEMn9J2kluXEFtOg4p9aEC40C/JlXQjb0dMEXSOthOqe/W5Esbrd
SYWUk3sNIPiid8XMo8k7A2rI/NU8CkZq9JhD1/ak6l3OVjKqWP6xJ5JYGbtSonD5bec0ofXwtFw0
49U4WZyPj01NE2d2VHLg9HD7UFlTCrw9obSzln3o7Fe1E9+AQmkzrqVHX4tB9CsPcdQKvYcXyaem
JCw+vEbFwNu7WAYPH0vpqAFggv44l5GMOkEuzUuH80FnlhULoYL1R5mtotkKYzH7jEOGNDlaablK
iBqupSDQBQMZtVhJjFFWWQuDEoOyEXmt3IXQ7BKu/y2trev/NITFH3JkWsVav0HqRcNuFouPz3Hj
oziYy0mfbm/bnvrZICCc/TBuILDGFJh1M00NJ60HHQih8SfttIXrGGzTdMyXPzXYDOT75qZnSQur
4qsF8feWKB9e7tJgUMK68vDTqbuq2sp+GdBU1z0pUg2Wnfg3e16+Xu/eD2wYF8gbYic8Tefc6zKk
bD182zmBZJgjK+B1NTMQchQauz2ls+pUdWxdw9vu3OHZRZncykHdHsxvV7j1ptfSVs6ZftxmeslT
bfax+F3QFOyKmHZbOODD++L3/HX90gZruSiWrr6Pn8x0JE1+i+/5d5NpUh7lywaRooqbqjqFVHn/
xlOQ8iBYCi1e1p3B+82CoNGzXCDxUG+hj+Om6U/xvrOlpxg1w01Xjf7QTXSeM5g3EkGx8AG0bBEX
vEVQzkt3q1yQ2jz+awwm1YiKS7NkZIEYfgZPdWzMCtBWagdNFCsZaWj5G2XnI4G+/hKizVoFwf9v
kvmOXMZotQD7mzfxkPThbXqtoXAcC5WjorBABRG2euzcC2/f3/Oen8Z5CZRp12RryrWT8v6VWBb7
KYQDDKBzjeRipMECuBI+B9eCe5lnWtF+DX3YaYx/Q6tQuTi9ZP6texvnmqv4M5/29qoGEsclGMCO
WBjGDhoI+Kipp450Aw5mew9MCAcrndtcXLhJ2Ck33bSOqEBjE4EJa/Qi7gootRxK/Ue2BrchkAgd
1XcuA/jSEsM7RWWWcjtsNxazxNBWEngo6KVNCxpMx0DcXQWBxlIbP4x1ydpOhzfg01i/Ck28vjvt
wIlYBEc1K/FwVDs0Zr9Q2OL9bbgG/1Xb0R/iARzXY+HUbwPpDWKBvi9aRZhujbQxGsTRzsOwcCnY
SyzdsUxKq31IIB/Hr+2XBjGLHz7CEMwbti+xJGerhabycuxh8fRagO04AkLr/I3Hi08Z7gr2gNxf
/v08fCAUaeOMhX1v2bxWPgMALb5riluWzg8VRU9ze97XvmWRBLPOY9FX5LQ93fQmx/K7/6L58z8k
nVd3qmgUhn+RawlY4JaOYkOP7YalMYIFRREpv36enZnMnMlJFClf2eUtctkpuCxOjr/9PwmE5yoa
QA+ny+7SuhyS310oHrdujI4ghGrghkiFU8Z8Hi5UqShs8+kzqKb8S2YHIa1cw1bj1OGJD3+gW99h
3Kl2+p7Qe06A822Zb4Mx62fcnWjPGUWmFw5C1RmSDyZuZNx06GIHOCKlOMjkMKMaCEoAss6wV95E
Q4oNOr79EagorX/qRiDcYWXeLdSvEIv3dDR0h5gBDaadUEfSwxyu0snt2HFpSxF7hnQpd7L0PULR
H367YBDZFCDk8QT038+M8X/ZS7ONSs8XoOgcVJo1wDMVz62aqpq+8m7hnNZV60VYrgcZ4kYIglBy
pc7N8LAwpqFFmUqmjew4WK6u8+VJyZYuW/uR6c0eG0k9P919V+85xbEKgQr3oQPopPrNfkEESstB
jPOkrkzjTRiPCBdIhOnL89fc8sCKpasjqreyyVU2/f1ctXsv6lqQR0Z7Ib/R/y+BMcAox0GpRUA3
Wyqzq4X4AJIUHux56hlpx36VSPoI/qv899bsDJm53i5tl1j8xc/xq3WIrti9IcVVACf6g4hR0sk7
Pr/UY/AukNd139DOLXsPle+Ymm1t0GhsqPN4TfWveBrW9b2otd+cLR7DXJg6aF2pi6yHoSdi6ST2
DTKSaLre1v3eSUujC2Wjy3PMnlQULsNKry4W8mh1PR5Sg7/5ze1LEAMKB92UFD2JL3MITBzDrHVi
XNlyWsLPsaIHd3ScUDXp1BQk0y9LHTYC+rb6XuyvESgGpfDNbbhtChcwATgZVX/45YAuJRA0sKra
qryP9CwPvkLxapaGhhn5z/BOmKGCMll+mnHK86pfbv1eJJeHq3+iK3ohaCDIrWYbodqkxLOC+9br
MuX6p95gy/lTRm8qKcun19gaPER7i/Cmg8buc6ZyK4DeF+0sVhpfx7WbDfSiTAbyAE212/gvbthX
qdHTSxFBxThtQBXoE77jGR+QFv536L9y7r5+hDP46c4hYsXkDF0CszfQWWOK1gPRjqb/E00GxWhM
+8JnPL6UGVT6Vvx6SCmnD1b9toG3NkCE9bbPC92HafGc6Q2KA5R5ZGTHiFEYnxEaD0zBhJ8OC5AM
z3Gj7pI7+h+NHhaf8IN+U/8nfWlWp5k2w5rsqKH/QNkJIGkfdKFGmg/SSqnHnX40BBL1Xjw/AAMy
8DT68VWG93bZjbv7rPuJijXJGLixK8ON+whDBAIAupkAxejrxIfhLRxq69ioAF5uMuAYA7Zcnh/U
qls+r68hVMd8PlQ/1rCdx8URok3cBipNYFZ4+EbxrDUO3/QANvej/3vowZNSEwJI+WvBB0CRhQnY
XukbvdY5VCakqoe20tBp0Na9x/n1iVLo3UCIk9LsqyGHMNqn/W3ZPutlrYNvWkE15H429dORJQ6q
720E3SVFft+4U/3ZVKNWXb9fqwHyWIU0sng4g2EurDyMvp6zHrmG1CdmNZ0gdkJv2Ey7PVdsTTOz
QgMIbIrXBYK86SOOitSPorjDMEZAH8m1ZqFP4TDY2qwAtRm8hMP2+DFIzd9uF2B0O6U1U+/u/zr2
wHCAtlh1bDf7CqggxaBll7XgFtEXN8oRAUT6kyh+vWxpWGjFmJXQiJLfZzWhgAW644j6TbxL7ysC
F7GnvtqoRoJ34PsniAz0fnJqbyUKPDBQgKqd2iEYNYRwPCJHBAzGRoRv5AqRaEpv32Nv2+bjirIq
IQGIJPac6jBESDSZDKAzvB09VF8Is1ov5ouFlCpzQB04BSR+ZVyixtzDjOHtXAiwu+89JR8jHynH
XAGVh8U50Ug3PT9wZ3lMqLQkBP0IAg+o+mrj7ErVY3FrFjcyk3pSZOs7ndGOXVKjTSiPIMhJvP6I
g0ybfD9+1tivAig9Wy+6vPrplY32hUFoTsk69T7zXm9Huk8xIaWSXJIPdFD/ApduackR3CK7uF4N
SVmzx7LFoC0mP3MLVANSrweCI6cC3To5Ne97MkXVptOdvmAJsVuZRuN201o8Qt+nR0r9l3i4xELJ
H3ZGyOG8dJuDPemwkP+o7d5AfkVDP6UZJ0rQQQVEW3w7k8d7QTaW3kNdp4rUAxGjLipW4fpfRRWi
7cBMYyFCoa8E+16CJ/uyqt03Xb7NXNZLYuROO6VvQzA4YGV6QHSgzkbaCgKKkUvDjSU6Q6NKsjry
NObaAFdY7Wm3b1u5hU9gFimAh4K6J15Z9oWRi+xkPGOHvOfUGGmko/3x2V5ep089ZrNr8ulDP9p3
7gnp8StZGK9JyvKQ0j6/guEevdTENtgQ4/sSd44+y82F9vOz76ImwzJdq8QYOtJpXiI2Jc9Za7O1
kugT/UN6G12u0OZYETXWqC9LOpsSyh234Iqg0R2Q/wvkBTFO/xZSUnixJ7GQJWSmClusBlaCfbDf
+4URS0Ly6LFyWtcT4hE3lNgIXzO5PHosjKrgEZKTSfpKY128c9gBKWN4z3GM7YD4dEAwIFJ6OsuX
SxAFFPnqqVE6WVcjUcGHyUHX/diIt9dV/jit1+sTiiaYN4ys82JxWtOvQSqCZNKkpXKzfn95pri/
mWHomYGooQRe4Jm4WLLr8t9mPnRv4zq409/rwykclxsxtnrixK3MUk5IvhYICf+ZimHWaS7/jcLN
/G46y7M4JMimBQctRHVlaK/BAtHsJmhFmGVxWlAbkyD5hUTLaXza7imfOBP8cuwJnW7ShS5aLLy/
NLHSk7RqLwmr6LpsWUGoFdfmagtVzLGD3ygAWLo1zICs25TD0pnjOPKd62NgdLbH/GVPaREI0rj2
dTvcPcxdmIit3crzprnpOEGwmgW/m/DfNMFd9GCi/Pf0gP3PxWrIsLCREQmW1R6oT7MWaMWN58Rq
RDGzJu3/uusHy1qDGF5lLq5gAIE4IX3yB4DaYz7WN8cW/rLLJfeBANbHuUW+FUKpnZqk/7zyJAYQ
D2ux3ZMKEZVyJcScwcD8+RVPOmEPUCuA4CRU0T9npvNSHvNkVhO2AgmERrl4mt7vPDJndNjc4OdH
EOZgtlamt9uFzkoS1ZAyILh8sizxjdK4yzBUNsUm/V2IYVNvfcRiJIoSer1IDEiCcrqZpwqHC/nK
rX+HHaZxh+UCN71/CHjaGFKcYdXwJe3XvZy40KUhmGDVcMZTdzRaCO2ygpV8Kv0TrXvc4P+cov4O
ej5JE73LMx/+ncyd163lUMjy8TZ4Qt6Wh0vmQm6Ck8g+8uZetJd0ZLb6+f2JxBhutorm8u3l/9s2
3yCTM8NaUs6G3ZNKHb+CX2L+khSZQTD7O0/exTTgAAx/iChiskr68Xezn9Yv7qkPbqfMk6cVhTtu
IRA++UrMzeZBt8rj7zIwIueANtHX+3G0kRmkdmBY3gpL5VHGYiInAIyYLIsmvTnWndga9/Y5kIgv
cxzFGaART/SCEjEY3QO3goMTTfaT7YxTRkQomusmBsg2A4F2qkX+zEiQPFesniJEgTjD2XF/dKOf
n59o9TdwZh4Ca5zgblQ7/0Qr6XzOHYDMzpPmFI3OfW3LHUabB6iFR63AXH0V2t00xaI6EEtwzcZZ
kwKCObBmLuqRZK5DGBkgPJa0wK7m9N/NPTPtQNea2zGDYUGKB0XM3Prn5Xnxv11OhvPG4nSWpSK3
WC7G9nY89pfnpb+GVsPXmKXqXwoadrKdTNan05iFYS+3TMaQHG+/D2oT+DA3HTNOl6F5kSdycYDA
e6EXRkHAvDQdZvFhF0Q8isAZjRzLE2+cYM9tnPECvl9xu9wVYrwcK2DouzOoUxyVW0zKQbd2f9zL
OgGDbJzb4/GW5p6MS7mkySqIohkPiUtc24uFP15TIOJXE7CtjCUZqhMWz8B03f3EXckZ36z5ZkC9
Kww5aTcIZV3FWMyVuYgvr7maZcEU92D6NZSphUgufHE+fYbXLA8+FuoeKHyLgSrY8aeYRttxiLoS
rVlxPRt6c1giFoUdMCaL1RFWK96LW6qoDDTEluxrAEbTXti+vcDdhbnNKFutsJ/7N9m7buRFwX4r
l7fn6rhxcj9Q6zOxFXFSm1OrrTkdK7xU+UrMsLVCB4fhVeB5A9OL/p8Jv2G4C//2j8CTZdWL+Ijg
9wd4v/nDTGB9DcOQF4tI1tzbcUOc6O+RmVPFcjz5yNqksRC8Joj2YTQ8/zi1RalwiPomZtWfcXS1
j120Hba1K8sEy+LsV2apm8HK+7pb2I8yVrTVessivwJFKs9bdgXupws+WgaLzNHKDYMotaNfXErn
c37Gz01vyglGMufZFh1n5zjcVRRunQZ9MehizdPcBDRhnyzACsu9zGap9bL9iLKHeJRNTkN4f/j8
KjYo7C0DaHxmPshJyZ7nL62RP+mY+629OI1nOSC+jongy0SWnVUQ/HLtslAxEnF04jHIQsXeNAc+
AsTjI1cji4w3hYJXOx3Nu+37XQRtWFPgpXv00wzOgq6Dt+6Ei/HZ7pzYclhzebSrl/X7Jn2TU9nj
FR0EXmHLs+bTmBfkDCabxG8yYtpYjhV6AY8uilYTZAvWDPcX++ro+DcOC2uR2P5iPOYC3/Z6vcDh
El9lmenjhc938ovtaXGuzKW9dzmA7Alnv2ta7CB/q//IGlm+jZfWlpiAd0qZjHPyPC9w925EIGv9
REfmz42h8P8DijymjifT/WIGq5BiI8uabN4APdi+Ny3zbD6f//IIecYmRlVTx1txbRyNLiPX50yX
/86+YjEiB/bubVkhr/xucGAHAMJ/1sXyIrY77hBOvUj1OJG54UMZ+8Ex4rWyFa6YdubmD6PgbzbO
Aa8Jl7qJfaMxzoAhfJDdvLIm94AJzBMECSPYhXnQs7vBJQxVV7OWo4pB41cQD2Ut4AUda36xnF3P
JeYKgTBTSRej3KHFRkTD+jMChDw0Sa2ViK6jlQBQHYNGmYH82ENBTKzy35eG6JJiLYVejdAHbfae
yfB4LBtWUU/z++B8sNbrCyqC7vaNnjGcP1uhCfzAlliGYx9AdIkF/RPYecoU6vvV5K7A27J67DK/
+Q4b2ja4wCQffFyUeEiymAnJGMFRWzEbrPY+c53+Q+K2K+q9OyVM2Or8oduGQKLL6IaKWH4CVnZ6
A52KQM0263gk29cfx+biP+ZS1ac9OUp3dQhUdN79gxi/kP0kUNFYH3jJCWxpKG3Ax6kOe+fEVw/x
KIvg7pzi0R5pMeCPexFgU62jalFbZlUHTB1SXqVDlDzAoD4Visgu5LaLT/lWc687UQWD47d+Tb/U
dmMYztJPoR7bXUubjQ0a9dtXJKJjt6i7fsz/ysAofaVoxqa78lBMH/PO1tjyPvFjpjVBP0G020DR
sWUUaK911/pZH4Gg/vDpSF4EdAcJVKj7wnWnH/cWkChish/q3F8gt4IppkALLE/jIAKgRm2ODpmA
dr8hMGGyOaqiuBvBuAKEKujcP2g0YcEl4udDiMt+cWBH4DbOpaGXr3jbRETaEKtSqWdTNvlrZf7Q
OqIuLvDhxP9D2n65YdQYIc71zrSSRnfA1RSrsSVb/d/rc6kLUny3OQVRO+MTmnVxQLtUfOVIX4IY
GbSuU67fgArplKJxx3OmjN3fJgV4iGz6pQTwk6MAA02iMbtnAKsw+nCju84/4V7HhFVCJrDYVOYg
LCm0eHtnEdEbjChNv5BURRZwTqEZYCHAV/rI4l4jMTk6M2gYEyVOKGpLMcDuntM5aF0qKXS4b9zz
nPUdf0354BetA8q3dKcvEbEX/96iicRDfOIfRFrIilDuLpH0r2Xvua8u0b5cA9s2+1tgrpTMJbzk
RhDk8Gypt1oTCvBU+LcZaGBJZS4Rn85N4peEXXRZ+f5ubimqE8ehkoC+ooi/YvY3ETi0S/ZZAwW+
r/gTUpPcFa4awKZzXwmC/BsQmBN0cBD0c0hFkAEA9o3LasHwgdPkQUMDqSw92cphHe74ZH+EfJ9Q
98o1Jfd2S+GMwr3cjv5WHAcNySxQTPU4J24QdWXuJA30NZBsBleDkjoRjyI6WLQvMRBFdtFMokwY
abQ5uJENA3pA+RmTh5CiP8BmEmzaCTUDGpz1mWscwOAU5cWMKviMRov0M16H3og7wKczyOnlh9e+
M/yRF4NbQ62HUTgCyQmwe6Wei7XxA1zB7vQcWG/F+k1jBQ0hDsU8RbA2UmmXUDhT6fUBi8H3SLRc
BanbWlu027iI7pk3vak4T5OoO8JHjJu4ukw/yDvS0+A8GKLcA/l7TQauW5cpb6CXwcOWU5QKLp1A
eocMWUSMVn+3DKz2kI/vIF6RIe7Dfx6PmUcnIw0UNWQ9ZcsTcq4r0a3bAjov1g3jVtIe2Gcv2Nwr
4yebUrLyqE3QX4k5ivajyrsThBlF7oQICM2VVWfJ95UzvgfPhk2ntBYPCwwoKXhF3oVcyGy9WC4/
FhQf67xlt4UYNMsOMsEL4k10ZwlvEfKwJaVukNPswmkdJxskb20bDJqXuY35F6CzoZ9z7G7JH8jI
RFF0vCBiXy4A40oyDxCcL7EVXFNrWG+Jfdja2fb9E3xpc012u3UnkmH+2fb9Ga3uJ2NCaHsyITbv
8xvdksRRnLyPiLSSHyyXSwrTLHbkwXspY5AI8Q/H/j8kORIr7bfrE+EesfFs4i+XZ5+8QezPJR6U
uEtySTk5UHlMCgKTLT/et9gj04ORA4ucq6Q9UlyQJGDGqrN3j2RSM7KA7XZPxCthqjuZTSTw55/9
fiJyoRJJcQiqNfZkT94425LUTGZk1GQVDeTWxqJIISkASQfxvCQR2yMIMZx4ryCp6PN5k3ppgM0B
IEZRAmKScE1NCJjjh4fYu3mhTLs455N0hHyEN3A0YAiCPkFVw//7pyKwsm+mPV4SU3C//LPYxEpk
tv5LUrgvezGr/v2MIRtT8uBSCInd4OhKvhQErqTMUlpBzJozEpSvvlBcrmpCxem8xgX0yLXzgBoP
dCN1pKfcxcUa/0QRF1oTYH48sjo8zO8WJqE2I265mA1ddzzyiflos7LtmuOTTfLAo+W0uA174jIJ
Zld7eTxbye1ozoYz9+oeZ9stZzE5SkDCY+DXxPdeIXda5AAyE2oqTxlsEnMeY1IhgeNMZ3OtgkV0
TVZEEe/bzxB8496gqIjyLFPCPzOWGU4C5QC0xUJT24TjYCTMbdc7xejT53bf7vGsxKm6sU6AOkQJ
GBlPazHgkNI85qDUfG2U42zJDJbliDfvQeCZW/yckJjtegqsWAl65THI9V0QLmUIswxzWEJg1mBW
e37EMsdbpM+AIl524AqOK4Ye3vJjOu+jZEF450SdjDsleNzUfk4wpQc4TIwL1C8DTs7oIsWMLhSn
eqZ3F1/u0p47hxCk9DRZsWDYXQCGuflvQTnlHyga83y6m+GDMWbtfkq7IHxtzOnXiZDwIKymJRbk
ZhF+HcFJ4gdg/c6oytGQFPlzWtaEz/MwvGFbviN11sgBFaszCYljd4dd42Io5YRhSdnTCkv3ZYcv
wN9Qayw8hShdPABGZwEB9GYjRy9s+aqt/C7m3X2PjhD0zU01J2Yf4sUx59+o4yAYYirTz+g7ejsP
X0WTJF4ZaCfogY6kiNjeClI+SAFmJmxzluFo0XAqv6HQwx9+Ass6XQL0pC5Lx5AsmupYPCdtB41P
Kic690A/s9/6qPjKBsmRQJLsC+RJ0KXkIQybjxk9J9SVZ89fKACX0VHzURTZUxNBPkIlQNgDgZNb
hTUwgB3BQklec5QQhsiP0cb4WQsdjlUJZdwhA5xCnPs1562xelY+KqDT2wj0O2z6/kRZ3M/DieYl
PWeQmjWDgHE5h+ABzrZX2k9t/EDo6jIqAeLFbltNuyDzgjZYvchl4FOa9BmI7KH82pOh3xNglZ2A
SId94vd9Dct7A4xaPtdH7HQCwZgB5JygpkF0KjxPpIXBHBISzWKPvYek9kjrx31h6p3BUldAY4jL
Dgi9dOD0BX8GNJGh3g3qVdxD3rbnXAbutVEEVwOk41lSzrfVgYuELiDR3o5M4REfOdF+PlMLLFOc
92tHIgK0R2enHeITg5hJHaq3oL7nfFuUd6vfWw8Tb68o82/PKmnz4oD0QUPi5g96budVmZ+Br+FA
S+MitT4V2EQ21XyKliAZ2rJ/h7dRJejxw4IbaKNyAGZxlvOcZBeT/3heiOawKrLuFKYU3vhTil4g
f2U0BaxcVDaYEn91RComjDDBtMxaM4iA6uwBAP/9SvJFrJlFpZujrKKv5UWrlVRE5h6lJuqM4Xwj
af6clC//4Aph4qVwv0KgB8nOAscaAJzIBij0l+c5ySIBiiBTHrw3BChhI1fgilGfgaLMF+Lhm6tr
RAY7Xjd65z59GtCzrU7iR82bsycXpYABptxpNwrU4H81b8AAhArlZQTv4+ZcRkC5BMnMVznJnMp7
QBte9XW3+Nfy9DOaGmEdfA0/hoLEZ8NugUqwqomW31Zv4ObpuHgCpNvSuEu972tHt5CU66s+cI6b
XHefZ0GErw7HfSQcwLgdPnO1POIBly0HVpNAFTBKEVFOrYG2ovnEHDG8GkEllsnmq/FzflgNZEuQ
Vg22IKBPkkWPZoi0q/RukJGi0WpClfj2Cu/xv6zXYJfGPAFNPDBjOt5XfP9iKFBGZ9Tfvlg7S6/p
+uQSdyyUTLXfBbIo/OAdfStOKp4OKwU9OiqlX3zDRHDiqKqjY7HW0sPxSVMM9WRwhceKgcaooykE
diblPbmG7hIQhyB7zTuNe6S/JYgAnRwBNV1sx5vlMeGYx74K4auVNOVI3HvU0DpEVJQEYIBZojSb
0lNn6Hdf/fGn90u3SF7UkAIXAZMXzABx+pH/XTm4CmjA+BCNfS94fN1sXo02Qfz8NQrYZQZon/hA
x/5YdIMjeEoUqC+U2xIPwE0DRa9o90ei3LxE3gYpgO7ztwPQKYsL63ipLk56OVw7E834J/gfEaW2
4OH2TzWA1hIsCMllrSnW571ANvDnPaTa3w3ojb8Tr6yIgGi8qYBrnrOcbqO6wuAIzEpN1+8aEssX
+YkTeShzfJDyHrwaUHW9+xLMAviitn3TPbWrZHJ7GFjvzNFuJEbmNBDsrcdXwwPjWet+jK7Lw44L
9z0Ao6EhNO433dpaN/naoO8eoAn5ZvyLnPIzE9ZqrxMDPvefnY323D0Sj9b6dYiukd0pbK2PnqFY
nBvlpBqajJWUoHLfVuAvUDDrnmlNg9FswRtVi7Jvp31L031Yces3eLoaQDywcfIcYY6M2UHuigXH
QISYwV//Xru2RsilWNptcSHPpWM//1zxUPEuqqv4CLrgQ9PFrfw7b+pg2P5UfYwMbXAKwy2AFxJZ
FLvWCjyxt02qBWwxBQhyLidDnMY/7AJg15qDymGgWoKe7k4pSV0mDKi02WBIq6OqHObLMiKvbWYp
qfGDBPpBUcd/pT7Fzjt0ONKdfKLs8arpO5fEN5Ld5wvToNh/Vk+2NOc2+hzfMO9m+ZLPQOgApAQe
bbjE1E6GNVwauyxqxT5pRyoV/cXwO/1gIdpaLNvNOYHC9ScV3TtDsOkVLviC3u9FG8NgWmlbY9nR
RLEVhli8fi+HaLKVdm9+8a7neNkXZK81MHC7sBvFzb7oIW0NJFXNJxEzJRMbTgFTc0irA4qHbRy0
3uTGVqf5vdR/4k+H/hPSWQrkAwpdhXdPbFKsIUqnMEVOrJ6d3FF3zUnd0fv9ngpkwqbKSlGiz2lA
QANX/4snkPXeVWxON7gRMYa5Kp44zGcBkYL6+fDkpAw3qPzhfaHr4VXHHVZ4TE/aokkQqy6jIKYe
EHFLei9c30hVzT74rJ3G1IY9CD1WhS/28IfKPxbjfm/2wn15MDFQQqNRvoznFyoaiDbaeXtf16cb
uz/mc9VU08nyYi4k3yImRXFvPNy86B/Xfre/qPWTCifyueweHtr8no75VNBoECkSdNunCawHEJvs
7n0U9fkGCALQsMTtxP96rykuOaynj/wPq/n3J/gGtatDP8BUB77CfZ75b9iQgBTmerZB/UqZ3z7u
jT0XuJ9hpYb/YUUHEoVz2tfLsk1vYCbpoipDPGtgWYDHeuVj/mwBs9//PfOx/iBugA0/RO4cLe5t
pXoqPjfZ6FOAbmRs4l3qofP/AiNBleoFlliX5j5hhFaCPwIcRs+/LUcpH3y7TCgfSeTzpuRH0YJG
aO+cd2Ysl3aDuUzm6trK/Xw9A+VWgVWShSBEXkbUF+qP0K8hGa/fpBHA0nS/znfFe12sMx3yczYA
v56Mqxu7l862oqeTvhY2tyC//eMFHEF1WlzXE4CbCHMxe9nT3p0JWxm0+Lsfg+VaXS8H3IJAC8QA
CZr7iGXxmnrU7NIdwl63EKTGu9m0WqgUgZJRswKBo/sqeZgWAv5U2H6uVwYAOxsh1YDdC1ACADpt
yDMxAgAWKZknPG4WDYuLeGRuMhxnybaNyaCGUOHvWNtTwwNbL8CKLP+9dBHAbAkz3ouyFMGdctT5
qQHhf0lzSu9Ll7nzhTyf+Wk+A7wKbmPwQ9RmUqTpAfl9L3gAQ+08U6t/l/dPyVbMwtthDUSqOh5A
GDJTIoGWfg4Y1o0y60b4DFbB+8Ai3K8IFE3M6m6UIc+o/Jy+GsERaGZcsu+spOA7fz8Mgkm9Yu5l
MPLEttinzgLbG25JVGELRUgMYWBmuDwWwKU8xj49ReMH/geRFbQ3CpewOykz7Qhbte1d1OgurNAg
SxBYofVNB/znsVRitMpsKI+3g0plD7QTTwUEyz2239h+XqH6ETS/Q3aKKwnHAJ6TWbIBQpmiTvgP
qPV386bE1jXjjnn7N3TRkgEsRe0zNcGPXr8uvD4GcrHTUMxg/ivw20lw0pvFdg2EqkvuDw9RM8Fo
ARutzM3791VY7zOPijznc9QDxXpTtRRk/nU5pMt2IY0YAWuNT4+pWOoQZNaH1+qZOhklZD1IUtv4
h6PlZejUD19mEU1hIMcPv+7Netcf3L4q1aU/h/+5UnCFKvaAJb69XDJhE7ioCYp+7XAGty1GqPTj
ImNXGc7Q8LsJicS9Hev8bFKf0Btqq+39O67x7umCDetu2jio0V8U+tDj47/V6R0xl2bcDKcqwNm7
/+YSmZv3wQU8LDFDsYBYhqQHmUXm19TBW0drlxQL9buo2uu5hUOWfV3ythZZiS4N7arro1vFDk1R
TR2p2HZko8zXPs4jEQQOOE0jnrQQqeNRZ+AjhUyMg1U6Vws+b1pNSlzlb0itjIsKnQKrjl5XCnSW
vuwmh6bjVvO+Awf6QshXkacrz+DT+ye737KDFsBwwxg1YNSxyRTtv/7Xq6J3d9OQmjTTWzIDXMfy
+YHvhtf0uEdhkJo4yACAryJbV2cushiiKHR7LFlVOeuSzqsRsCIhmcIdGbQO/lwsDKww5fQbQtqK
12w+RJap29zG2sXVegBt8/BSBzomh/pLuK2X17h4jBpk4Y3gdQA7T9WdIO7qXNFETZwP8KLW1wg6
ILw1ZvIN1O64JRIq7Xowqo91Mf7EVtIjCpN78ew5cb5IYbvkVqaEnRsqX1k5SwkotOV3sH8C4K9E
SA5Fy6vd/Nb9oBGuItzt7zRrPc6Jeu34hdExfB/3vczfQkmHe0DsUE2ylgI50OvBOp+XmgcZLgPO
VJR/ujkN2gsJxV9EGcqge2ieJLdM9u8FpsmxSVxlxesRxiFd/XxHbNVUpD/oFugHfs5AfP0lzl8U
i7yCqUnJn5vyYc/pMbSoxBtGIPcb05U3ZXVFoy6N1KT9UYZ29wEvoQdGBx9Z/5vt0xMbFLQ/fSwx
mWbfPz5CiY3qdRWiYfoS74sU23MkWgAxqypdO4rKbIU5m0dnqnw0qwavXpKF0MLp1hA20mzfujzm
YbklHqfSXd19gl/Sbdbw+wl8NkXrsN851Mr8cznQNnhPOrRfUOS5+pfUrZiwm1vPVXb9Lv504uSF
ORolZgJHljtGQpGO+kdlxZJ4a/c3Vm2V7+KlsSzvdvZ2r4Q0PwQoj53WtYdY9YC+RQ4od40LXjH7
75wWBiIIG5hb2wvOD1N8AFsiKypX/lMKBeDEs3iJCgfV6l7qdvesx8ZPGzbT8vdNnxMZZfjRkE4N
Kz+/k8kXUO4sLgCEQo7afEhNiEJQTDj1YBWB0seA8z3TDNrxuU3m3MAkpYW5UV6jq/qTGWNxsGU5
h9HzxQZBAcFWpZjo9S6T+5zwZpgcBwO34ufpmGHf00bAimPVqzszApLP4GM9By5zGY1dUTXqdfdv
nLwHKImRTD76Z1V7Ory8O3zASBjlr927Z6Vwct/4MVOD7pDBN4bdhkUZvqbvAjwZ4ePhOziJix4A
+p9iWhz45vNePTtL4ggqcRKGELC+uvuGAJr22e0fwUE2HDctYfFzfM32j3IE/5JYhkNFcY5+EsOh
ZVWEiNIZ0WfR7nvqLsn1be7JiNmq1TL69M7dLPU6Ve19+qfPF8Xl16rgI3j4BJwQBPIVVLzOVgNU
SQOXQOfh1eFNp7xIkhdPB4Ptp/BxaVF5sg/vcd+3zcaA4XWvXmYfGOn7RkRNjJGyBsYzEuEnATEw
UNgkPRJRY8BjKPVRn6pMyW/u71VV4rCYLbv56c462kW1uMp/OYm4ye23Bpj9FiTyN6fHopNdH27z
WtPLm2KnM5p8npeRyi5L261Tb4rq3+tdYTwNxFjtz5KkdnQIBHei8OdtpP/DqoxWIUICFH4RNkXf
Gj075h0tLXZzEGinDzS4xr4PQcWSPFhVY91/WSzjY41i2mNcNpYCJh6U5lqlf30/ZVNl9vlRZuW0
Px6sHuf3+fs2B+HtwMKRPLBoTJdg9J/kdGBEAnWBvfBmEHVO2k8/ZOz2WczQwbdRQyfrQnyl/kEy
ftrMv/AWTs/fbN0GpQgzAMmrRNP/viRp0MBOAtiApbVpT0yyc6dD8z0O1LkSdQ4w7lBYmXTG8AYO
+Y+OID8Y3MLk4TzBsejmgA4tOI9TRkuQcshI5G9Up/x3Xw4jBTa8MYv39Q9NMjLWXDNzCoCqmw8m
yDlkfbuoUaOUZZJth9nfMjIurBCz5JjAN6EZ6RaUYFIxvMFQaftAsg7m77ZzUiH9R7wGrC+rccmG
9CJLVI6Q2DpH1GrpUoObir5UqZjQH7ZqoAaSOUF7Mry+HoANvrFzI8Xa2HrJJLHfibj2PLvBoOuT
ksAzf6XLcopgT4LKj9XsISCL0Vp1oL3eXYvVyPBjDfbajAoA7Uo0j3SqtF1l0ojxI+vchQSMMNt4
2VeDZdttl/0fVtfHPG49kmcthbDOLTDfqLGjqf101MRCITnxsDEboMOEtE6HOgb0DZsKbaug+pIc
NNVKCStop+2EXw+jWYc2BUd9MDIUWjidU0IZ/YppsEYSFKI82cdCVQrNt3G3cO83st50227MAQsf
Cg+UBxB5pINPIQtP2M68vmFPbauYc607+0dj/xTVuAetaK2u0M940X1WvOcwuNTLG4y3Hv6n52c+
S1m4C79q3BJBpDCfFJvbk4PYpJtaE9wN/K2t9OV1S3aFcv5+Lz+6m5dz/QIkF2VehQnOfpUdvy0O
rda1Wuvs5Jcrok2TbNLvjA0GRh2XZs1pP3P3Vc6eGWj2AVgOq20JKgC51bvqPk6uv/D0O6rDRROW
6Drcs0Ew+ODCQR2j01DCZqtGVjoNrvXHmrV6Kpz+BGWkuzf8OCkh8YWb2z63bF/XYaTdQyT3vjql
zMdjgb6ein5YFd1wb060Sab4t964oHuZ+RIcJOukv2iyEQxqlu67OqU2/Uq3d/psX4tABJUCDR2l
QXBjWbMKFgaG2qkzIJBHpQqGfzYaIOYhdAQrPqNoLLIgKjpBFL596IvsAKDyoaDTlf7jxMOQLAvm
gYQon9V9R+GmPJBzoMPnf+bkr/nXIvZiNwYmQvJB5dqweBGLIfZ85cMhuW0ppCPBQ8ueYvxfwV2L
TX5+FR/xSo7G23kRkTEZOWEC3zSHzva7YpYZ7wnj9ZK438wy6M/jF8628pKfqF1f8m78xSGXgbaA
l696NwI68uLUpk5+iziA/P8/ns5rSXGs2cJPpAghzy3II4N3NwRQIIEAGYQwT/9/uyfOma6hqykD
CGnvzJXL9PzqadMKl1ICfgu8xIwJaJWldtrOrbO27NCxfUbwcVAGc66fwe+paXi+7LL8Dn6Ib8Yi
msqWV8ulisSQ0pIQOl7/ld0TI8N/2yH9G8Z8LGEcml9UIxRlq4X8hMn22gCN44tNixuVfe28/Lbo
ISFvnctbHbQ36lEpvlQjTfYLaAJr68xKgD31jexdSvr8T2gsJQfBArsxqB4HBG4CQ6Qm/j4cpI4o
4lGq8V1s3zwzmC7YyoEY8NRRBjxwwiPb7uH12B0vmG7yNnMo2Tc5yOqQ4h1WERiwCvMBFSVjSXSh
GAHchfoYZgT5uu/CF4J3FCBs8NT4eKJlHjkmIKq8QF5xATYBMYrkrdwxiY4UZtSVccSjre17El2K
OF6C7cCKfdnNDPLReEFyQgfQQ0lkuPwCNG66foaKxNlJl1/0YqEVPMNL4ZnxUlj2gLPRrrHdt1xy
x/eDcj9l3TXlcT/fIxhDn6EhdkPhBzSLFJVlHJs87OlqZJUQK8Aj4CbmjtWIoDO55/WkEHiT40ch
g9yaoF5YGJ+oLaIGcg1JwE+/T7YEm+xdAC0yCxXWuC0GVtVQhT9Z+3rA08ZZB7IPw+Ov/3DuwgzO
0Y+qy7TKB5cLSht/3yEuGjAKnmRvQXvCy+Rqg/lxD3ZU7t1ePIYqCNPVZths1yt0AgxVPj6eqLxV
cW9F6crkVYJJrw52Cc7dOM/1xnn0PMvIyWDdsXKrUaWIQlg+w49ZPqfV5pWoUHLue8p4MNrrDGdj
HXwrHxN4HVcp/TvuMaD2nhXwfkADqqHkoGflwUgrYVJOEYq26jrsb76j7gSwc8rSYmZNtSSP8vl3
CUmNyMpsixfCiPHKMMfqBxRIvEAmP63/hP+LKCvAYo4eigoXM6R+cokvTDqYYOKZM7TSn/Nx4Ld4
ffvhXdJmSM6Vu/Mx/fNadC6TfCZsXhHjr6Ei0KK6uBQhzaLvosdhwiMlGisrapPR5fRkpCQdVGtg
kt4NqMT8gkt+q+1hn3FFWMtq1s4QmAKigQDtJn0yNV7h00d76tO/kmqAWZjHpeuLeZ4wuxKS677L
mAmq1CXEQ4yRlA7dsR2V3uHpUP8JVVGAh86kjK1xzVQSfGZNWy+lMGyIEQGrXNzIGK5Ac1MAZGIy
11fYgEXYH2VEPnxW1F7l4onFI3Nnr4m+oZ4W0y59zK5pucAwPWlG8mb318dyefMCbZcHwravWvU8
K9XSX1LEItHgkYLUVDubcwb6BPZl0WWy2+zGjf9yb6O3W8zViWYLjT+DM5x3OjYgzpXv8gEyjmY6
ptDCbO4XvBc/5uwxpEe+bpGQwLUi/JS8LNJDKiTRKj/XctqF2dhwTVr2AbuDC5A+ukyEB3N9amao
2FyTN7I3+TDt17BUxoIMYgAczsX7RCW+Iy/45pQ3VvHBe0uXzMaAG6tCpkb7RyEoWJQg2TMgF2n1
mmoL7hP9Mo7rKTUO+wbbDVsPAMNHTHRJbjHnvT/0X+Hu9Dty7NE3oeYb3T38dRnDE/8JqQkWfJYY
mBvfcBthA5h/9x8MFLE1wG/oN1I2TInCHmOyxOt5l7Ad/x6DF0h6A520JqkOdyXkdAGREOWQKTG+
D9b+vb8kSpyfECm2R3qbEd4SyW6JW4FvJk+s3Z6Lx+G5edCmHr0nT2xzOQW9VU39VNkqTmH2Jbot
1RifOec+/pzl1IqorADPUPUB2iunT4FkUZj+4YlIvEjDadd4NScd8+EPurjBj8DbbqVtnpumGdRH
C5SgtA0uGKawoFoVGyHg2tAQ3Dj869BUFLhPI8iDpIKv5HDLqBXOzAGUiHUGXgAcGwBvG8sdSENc
AC6jJSiNOlYTpVOvPgw/hOSePRcrYrx9v4tXUuHKB4NW5HvtPDpiLEWypBpzFTIYKidExeDAdgSy
4DrT6VdRx0A2o14Rw3aMSx8BpSaUE+FkDgXAZcjDsyLJgEUS0wjo4iIjCMfl4R2aCvASjCVQzcJr
a+e+xVnl7fDvGotvClVKKU7KnUvtbsx/mGNjjHRlFK3GxUlL1YlODYMYnjqZRZE4mW9Uc6kwzKBE
pChmfVJANf/USYN9NwVh0MWVzwy7N5XF/Z1jrDIMwZgS0j2BVIqUAc4bHMG4vQcfzwyVubQHAMgK
p9ICowtQd146h/r2FWgr7NUf+Fwg6EQc3Y1LLciIC5GJcxvWeiBlwYfFhrHo273Dada96uvVLDvZ
8J3W5rTsBwWRTcYI6XCD+lQOCutw4cm8uTa+123VLUoTo2197fSZK5gmcYQBtXAheXV2LMEe2x/+
fu2pBKzVLz1KHfielps/R03P+bVJZ82lJ3O7x14lK5hLNNnhRfmKn9vPQYWtI3mVU8zlA0b6ox/T
Tue6LHmc/rAPlheAlZk/uwUxdj8TAws5At79Kun28tqwPyFj+AKbpQtX4eDKtHPQcLLqdERPr8R9
AlDbtwIV90kX41HI/3Vg4D+SBcZMn/ScMmUmiwW5lKhTbNsGuDzHrZM5KoofjlmsIvbFd98RbahF
p41teoBLIRFE728IIwULl0u9yDLC5kLMSOq3L3Ox8jx38DUyZnyYAsCoocWa4rdZf0O+j2LH42LE
OP1UTO5s7P1USvGmdsBBB09ob08DsI64PpgLgt50YQPMZwLABgpuxTZb0lGUvlqFbMLB1W3MsMFP
njYMa60H+1g7euq2jBe57r2/kBIcfC3J5KHRrBe15fyIQHoKw1HWC8xa8KB55eFbX4FS7t7BNYus
IvkSSoN7q2wDfbtq4zGCzSEDfIa6GUK5/3HP27m+RvyA/PZZOxi5q7jAw+hDYQPnGxMY1iQWalgB
3IMRX+XSkFusF9/Jm0vl6j7MGJHxTbK/OllN6oh8DvNgEhfG75ExsIxya3ulHbIAx3/a4vY9a83C
uCWWtNz11p21re7zgsHedyLfxrfdxOrSt7L+Kms2gyyjY/hN7mi1ZfM9MD7DZ9+RUaTtIv2WWmwc
OGLhJvmJcSLf3ZKXyhQTTQU0N9W51rbBKoPrjumxVVRGwJ34oOO4wDcwd8HA7YrHEWLmbEiHnB/V
p31R/OxKtN2EJuuOMwLGKNvqBpqOpVubvutp95i/xHSUrailOapoqJOeMt71tpYuXLq7eWFhCbLb
anFvreOnd34tMTPGzUZ1G9aeYSYPWC+TYtLR9V9I/9DOxvkeNuklpF4IRSrIPX55OKCHOeAGvSyW
aHevQZXX+L+E+AGn87OgjFjX5eA2+nkXSHcItAeKm480PAuJhYi1IOo5zAgdBokeXLAY8wk/c4xN
Hz4a6xTJN3C3UJuOLots8XZbp4ikLdiCvRsz3O0DaVq4VB1xpLSYpvfFoNdAk2HB8+EiEs7xWrai
m23L9XsXvbfYcHLsbtj9bXTykFqX7lZBugUSuOwhc3zNqhre1U/o8taUWvSYfbeHu2kWPlJ1VdfQ
XAa8X0r7Z13W2mOlkMPRJDKL8QVfyLadgH4zjJG6tSrS7R6u0vM73mXDkVryfry36pX41MNARP1F
0zKH4F4N3HdSjOjRnkk9Ja4J2/R7UkyFPzzM/TkT06iY3pfSka6nQumBzmAMLfqSPAKsGcZUE81Y
X/N+Q5Wg961mX9DYxTO+hFZwLwQwdZ0RSeWbKGVQeP0YnYrd6Qql7+PzC6GNPzEBuzvmtD99Mgr5
uRSCl70FCQ2NNpIERBHLNxOP3zqPbhFppZ81eUPCYaj7qzactzTwov3D+JC6hdhIPIJYPKmek56X
s2fmQtt8uC/06R2XS0zUNuUJNmA+A6nkHcMUxn9sZFDdPyHaeCLT/if6YhfFCi3JRuVUoZ08F7xk
kFUwXKQasGg5RDDlf+z8sP/jL86KGRyBD9EFJ2uQPAZQwU5sa0h/QO7Yfe2T0NJBsHSYgXEkgM2F
96sgf6L0Ox2PLIcuHRXHJvP4YTi7OFTCOsDV+hp82NxB3ElypObkiemusBW9OORzUCQKHR6+2nzW
I7Jts1/sHaGnGnvo+1D5QkODDjx/DuefwQrt9yqKnE0En9Tz+g4OOA7bjyhFBU1sVIRFqHKr+szP
QoRnBcohlWpDiIiFOBvX4H9kOgzABwcWQl41nq1D8b8oksURyN05LDUiZXRMuQVJVrAkOXRg5yZG
xLiL0dWQNoL4tOQP6yVcTeHzfY8FexNZ1UQIeKGeIYX7OIKtCsTogsQKqRz/7rj34+A3PGAjRafK
VHStnt/AIiww59fa3PYX+PSMPmCfj9Vj9SSWh+nYv8GqDIvqDco5EN0BMKWwfxSTUDYyNi+iKsjP
6DET/rd93NkKhKAKEKv22EsoalnqIe5ABGHZ18ohNp0jPmMRkODywYeEEFsOryCSMCK5n8+JeCP6
i0YMHwtqOHwMAfXwjiZxBSZ/T0xaHqqY9vIN7axNsRWfyDG0oIR1uBtrC22xK2xtcT0ChjabL16h
MIUC7DRBcneZC/+DP6/kjak4/rvMXPSoS7tUj6Qd4OtvTobFxyCLbPC++/wI7pjQhv776PTo1VCR
ofT62vmaOSp/enNwK+BcOmlgw534pNcBVjGeDLlFGnZRgnYXyOQg4MfWH+KQwC2fZ9e42QVW6UkQ
PVEecHLTTv671Sx8aBxZm3BLW1KUDkySH+Keu8/3/PDSyEfc4s5JS6MBE2H4RVYCaZF3l9tX5iI9
Ix+IL9HK/PfBKqDeXf1H+AeYnaQ74FWyIRYjxsU9mCQ00JbNLR9XWLHMaur0Zpy7W2TWG0imfIj4
IVwboF3xOxg1i0cWtwBa7F8skdxCm2mZXwOp4WlNKlQzLDA0ydwPC9rTheWB+QbMVx0Uic0NP64L
c2ZhlcaPqIDp3xEsERiSApR+RboFTCE+lJtvKZ6Uo+MCLONvPhCnYXP0Ax/4v48bYI3da2LrDjxP
dzzrWEN0BxLL/388nkgmcRRsoFbQFgLEgQ+xKnML2xKg578PEC8+YTZO37i7heBi4nNeqISRUiOl
gs2CtRfgOcY9UCjAlf8Z57Fj84nAG4/943//s2XwwT7F7+eB/vl5Tps5k6aExANKPYxH9y8aPaGe
u5Teo/PA0H7IyYixYjURohk2x3/SGcj/Yh3NaWPEavpeCi+3Lzo/ITDQ6aFMPit88R3//bk7vYsV
vLRPkON49KXsFFP0jk6MyBCE9k/cNdRUJbuWIPYhLgqoz/efkzFVRhRacEIwl+V4KwOAMuCMJWmb
Uwxeo2Z9TWk/nglxqaqIZsCrZKfZPQu0gaabOlToOwQSJUExR178oaqAdZ/IruwCybghupkwbId7
9MbHk4FTNmtEILi8/5ARnMhRfHMrLOfBLtSVuoKARJU0Rva0ZQShxiz9x27gsVOweyFrntRxEeoj
yIwsyaovkR9GQ53iAggtXfR+QgVjeEpIwDI9IBvLJWQ95+eFqlswvsWfFmfgNiXljf0LGiDUcdyU
GWsrHF8BqTCNBL9lpiT0e7e/NnjhL0/0zlo+Iv32Vichlxb0YqEpBqvitqC3LBwMh8Mn448fYXdM
yYdbXFERnHI1/Xu/hChUopjgbPEPwtTvIP7DjeqfwlcFDzEn+EU/ho0smHPYPwPh3NLglj7SKm3S
/qhJYQaEgq+Mh6L6GzFnIACJ9ZULknKoknGSJFeDrV8FLtOjNq1F31xPMLVksQa9Uk74En9yjFcG
fHKFLnddX4/XNW/u3VEWVCwGHH5sXQCTbk4vF5+/t7TdW+2UH5WTdJBPKp7J8qlc4L256K1IgeKd
g6L3otTp/zA8v2/Lrb6iudhWUCXLyTsuIVHqeFHf0hLDfNVVy7Wmz1rdJ3aCxR9aG6OlH8LLMn60
Q5oNyhGll8I3haH8htGDdqBxYNHAdy1M0XLo2fjXEkBoXx4hPBNKH45qPmGVYfQmPJvwLbzYT0gI
+aR7YcVj578VyDFRkp+n99ABbfr/MAQSFu8O7/e3O/xAwK79oITbhx5M8YD3ey/PVIf5hif5hR/9
C+lqqD7Rc+Is5BHINYXWCMZiEVm8BPDCjTKWQxFKqo6gD7GPU2troj2rd1GdrYrL7Nc7WmC2uBXv
If3WW923rPE3S3fc/iZPzvFylv0WkM6L/jrTN319udM2fGiMJI183XTrqzLeNmO6GU49xCqvPXzD
63XfSAv1tpDvq89vxhKe4/J4sdtWqHNxN0ZOleM1w4ooSfs+EFoPzhwNiUkTBunyPnx9xGDB2iUM
HxoNgymoP1MGI4XhYkJU1ieWc2z2sIWF28UsAJid+41z+UtzKVXyGFIdg4IdCUpTmOQMD8oakzsH
77FCPAg1bFzhuSYERy0gj7DKQDgfhgtRtYyayIT3hWjNRP2Eb0N6EPr2ebrG0cefvAejP4E14T2P
9YdQu9OQDLCiFNrnWHzvfJPw3x5bjMTDZOGfGAWtGt85/QymwsHkgjhB/O0d8W1AUr+Kxp6QJQSM
mejPBDLcq0Lyzkhy0xRXyf3rc6UUo86MWfBKsu0+sdIkBazzJ13h8NF43dOjVXx3W+sX4gMOHaOt
ffbxH7MzagoIOE0bXNS4yT0yUswpe+2bBl9KdrAFsGE8S2u5CDDXoxuBj4MhcMllCV84bxmaeOzk
vLW0Tz8oi/cANJmt+Au9ms7GgyjALgilSX8GZKlyUmVoCzECZSDCb3t6H3hlT+8LewYNNnabkBV5
Gmw/eJp2nv4d8dzg+UDkoSn6XuJv6X2rEfcXPnuimEx9bBl/vpyJ/91MzM9IprQlqhUgnVLGxcub
asaS074uHJ4RFVI7nhkfKuyaopK42PTL1w3nkBjZIZ8idfM6NbBxV16D7Ls32dXJk3pCOPLyRyXO
tEsvqHYHntVbmtU0V5yCKiwSvI7hlaCFKepEwjFW3j4oWQgiRHv+c6gBnhCIvhD5rCp5vg4/KeVk
Z6eW1Y32S6/swGr4lrc8zo4zWA5+qAAgIAHAfWeXV4R72K5e8k5oVCZ8iYkrYyTMmPtHJk+cxUeK
OzzLdSmWaRrNtQpNmmkUz778J4TQ/y571CIMh7DKo36oYHxDIb3ncctE6d9gDNCM18N8nzHdlTEQ
by1LlhpW3xXU15LL58aoGvET5NyAJyTLwaOZU3aUUGjyPXwVHUorDouUNnicMbjpvjNYTbx4qwg1
4N5sqp2ZGj7P+ZwRFz0zCxKOkgVzLWmsnZlhMdtChYC95Udd7lA3VYms4FTGC9K+g09jEwj15tH1
tbpG7zyHPggjYS+M/848/fvexOL5+EVe3jsWyX0PrbRRhKoPxQasdrEakeNDKfMRvCvJb20FY/D7
id4IRU5M5AOdFWGYk39jhAkNAzAQsJF+wZLTvUqjHLPaFyHYVK8ekBo2dLm+wHauatLHfSEuKrnn
azJZlFA9tZtfqJ7a980Oc0uf4Ioa/Xx2aB8Ww0LhpEm9BuvoFSKVgeVrPN2uY1VEJOFjuN9kyQ3J
VlmPIUEBF7RyArVZ0I86LWIVlBXvDWnHHDHd0zPYnlIIPanZLdTfqpi2/QCakFgssXpF5vXeW7vZ
47LneBYWNhlKCAe4fh75DrUNcUxTSHbzr8WCeppRMWN7wrWQ6FHDkhnDbtvpDm/UVdinOQ/dgdqI
oOfzXX0uU52WvlOXBUNYPGkjxNlUY1SlXGVQmNCcfEPetU6cXnkAmoFht7SmUUBWgATN5pGhhzPa
FQwOBCqB8t/AjOv/JI37NIzx069Xz9nOMRKJelHIbmHxSOiYNtKf9PedElKdwv0A6g7MP2VqJOb4
NdIL10zzv9umnvZJhSinr+n1jwK0WyMJ96y5PHsd5T81qWbvBahnLMoGfJVJbPkEO2wlmJFKDjSB
r5Nv8g3hYyAZFyJOCiej9KHMZH1EZLj5HGgdU2gK2RcBAvXn+0TzCe4EDQ6uJg3Ya6p3Q1AkHeCE
UnZdTsFiHht6woIuSmT2QVbAmw5n1wYSpU27xSqFeAviQhtxibE6st1hSEEVf4csi404FyfkWCg8
GEnszrRDlAXV3NryAotp08Ri5g34gvSemTbr08vCTt7ApLwc3dZ3G5Kl//VQWfSGlxlTqSFvHt64
VohiOuxSEfZI36faRyan7j3EYg6Pe3grQrbj5RFlKiruH8KOLkXllfCmkRFrEpRBMBVL5sg4t262
5EA7LLuEUuXry6Jl+Pzv8J12k3J7h4AwepNeJTBmuAa2On178HpRnn5d9nnbXPW32FkH8kLhWdC3
+gPj70FUaKL9yZvLgqmHVg2UMRje8yz1B2/sJiAqMCvTakI3U3EuUW4xdIIMiXohO9Bw4m59/cPs
QwoF5ZORuTJmjxA8ip+jYLrIit8/wPaHJ4IYAYqAhYX0i3w2QXEKqt8MzgLnPmxBrkoWcJQoDOHp
1fT19x+hQD7ziJQZ3MuTgbEByeCbx90TUrV4K1iFoN5D7Oq5xSvCITW7xJQpxAJj2SB4+MbDY3WG
Ic0j8QQUnBHrISwDjij7yXekC69GpBD1033j6AARENkdDD2yK3+OvJsJFRsPDjtBWBHvCCtyYJAW
sJg4vWCSKB5EVuhh2Ovf98jguFZ5xoyP4QdIaEkJA8OPAjIAw1HBFKMeg+xHcIDp46HI55AIyMD7
GjwTnhE/Xi+LPdIvOsV2ymuDV2p8Id6p6/eZDpT8CdO/PN2CSK0yfUnOXYI+sxe/kUfLHZq737Gk
k+2ToGCXS4XROJ6SHD7JQVZ2swJlIA/kqRQYU4ITAzO92+q4f3z7hte5jfdErVv7WUJaCq0N1Be7
NEZVhD31A0QA3Clz9UCQ3o0QqpnzBclTj1X09nP/tvjS/GAxhAPGLUajEMsTI7mGr6hcgUyNgNG9
kkYVhYGnQ0fYxT3O/jdAn+FB17R/Yy2pD2poJWrQD6/4O8Eo958jBr9+6UKciIkbJ/734j6c56hA
wuUcAGtcw6lHn3G2rzxrSh7ajDhn7740HHScwy7Wg3IloMTejKTGEebkdh5iL5lAxyACUfWvgZRW
RPE9ovWNsCB2rgkrbTxA6UvcFnAZmNU8MwZL8Ffo4ViewBddP+bmMcMsTvF663Jf7A28rB9zThGV
q5wtEl0gEKrDNI2sbVw66Ctd1j+WE34G60uHMqjnt4fXumFl99rfsIHJ+SUj0NmBfOOZSVHom2F7
zqI8ebGzz+VUsfVQp5peMgtzSEQbvLno/XuEhQh6depRoN/qOySvK+qw1DzCVbv9kcvg0ccjkL7j
9f7xtTFhSsyZRlpr90Rc1339mzA7YEqOxuTqsI4LQA5DVcAurzkgGafFCiw7m2uHDPvv2f2vSnIc
iU/d6nkyJr9UXysfROuXZ2pEWaQmMAU7FCOrfNWDJ7GRpg1pUQdwZjlGJAGfle0VGBDLDyDsEZE3
bOmUjB+cb+ox4qgCI2tSxnX3odjyGZ0LltF+W9j6RgR592mqBxcGu+SEHXPoAlvDN4OX07jlqFz9
FnDYcrLzhjX8F9bjz2Moa56mBh3OFWLkOnzEu75txfBj7yPTzlxrBDVjiy1uO7mfP7EFLoBXic1j
+wa+OQ9IH1W4JiMBT7KFmuYxM0W/H1SMdznXtNjYXoFPuCPaAcBkbj5nTQ+EwrxzKXUckxABEdAo
/s0vH1O2HPUZjzkGFPUAJ5fZ/hFQX149HGZDbdJGEDoBniEDYs8LuEOyDdYqzfxy6hOZRCdReABz
k392V2AzrvEeYgWNi0J/yky6N80WtwM8p/C7rtlS03bZYyINcS/ezW9TZqoOiV3BY9U4T7fGDSCL
ldYmr8XFh6txtLGWGrbpPEaaXS2lGKbanHgQN/fbpJwz+ikmtP9tqBtwEICDLRwFuIMxB6mBnV+t
KnphNXlAIrI2oHdDZsc5+DBgerL7A+B5u9VKHhOavZKPemJOher75T5d8ZDF4rrieUHsGjXQeHi8
wWUBgdUYqwkvAEzpNmIOZWvBZ0p4GwA+SzzODFQRjFmoJGkuXWnIrBfW8JXxkA22jUyx3CoM+wXM
9DzNXydGkSQPHvCutqhHGVyNOkhZ+1awnN6QNk908fTMjPZJp/DgmY8VSFw98l2YuaC7pA9+TvHo
meCHn70dpLxMxAq7QIHIXKsbkq18M4KSQ71jFpZS9lCKPIEvsJUCl6boRNQIRaURgC+cxFsv+UUF
zZycYozMqPAFSL3sr7E/+oIhC1ySsF/48MgT4NE9bLZbNkCsWjsBVUJMpWD/rWEqt6y9YbvNQ8mV
UIXMMqrE8OKSHTBjBUK9Yf/WDWZCMf5VCa5G9NS0qgypHj705TlgoscKe1AjnAV81d8tP0zDFEaF
2YLUSQdWoyhI7u5lX63VBwAahG5PjX4RVQI45V5Z5vNsyslsppTaUa9HbXT1nuFuQczIhJbbJQWP
QcdufD+1uM8W5VAbM8M1mZqMEB89Vnqimpzc0vbb2n0IksntAAX8MpTOz5k1+gaGW2LAgfLtTwvg
UVAwQnL5rJAG82ZUqXkgeITBBXwPUBsIOZ8ZnBIotULUAQZGciPceBnzfTSg/6HcaKSePG1jqxg2
o2tUJ28vT4ByhPHGSMTd9RjWZcku/qzJzjlDCWTHv6ATjR7rN6bSwyqGov/2reEzbFyJYIY/KcoX
lQeCb/fHN4WNtfFYiKD46wce9OPq2ExQ9xIMg/VIwJDWAZC9E1FmBd2o7+wi0+lGYKbj8rTb1PYl
blfQVe4LZdymP5+K+JoaGyY5nwMjnJvdi7o/ol+DAuR+oSeNbwQEQMY14XfCFxUTdBtqykSNX0eT
S6yXGBF+H9AgsPkjh4KrjxHF+H00nWbEmsHVk8UXz4re7P+n5wmw74TdHmc5V5C5EuCkDHmN/sRt
0nZc+Lc5hcT+OmndJ4kyUAMcgzh1HM/dg4HtGcUuuKvIXwHWxc1DzM0YggbQlEbmFF82/8MyIJHc
RtWBfwfSHUg/ArGFF29bvBaGZSGjyw/ERPzSW1uWBoExLkhre4zpyP7xjfMN6mWOLnJfwTp+/DFZ
cJmJUHRRrXEBnZmhMM8w3XbMyJP3709auwiY6Jyx5Drn8ys2mwGchyuXwTds4tImb43pmVNsJR+K
IFC9mLZ+5uBhfzhPvscdU02s+MP+Vjpl8Q/LwDcjcsUx/W7W/fUiZgCImc6vPcN8IY5nYALnFm8R
xj0iFps6lBVxz8VM9ccOCNIGoxiWPOgJsWWYX6OyBL78d1y44EmvobC/ba7jen+BOcymypRpz8lT
+1oClWlNah/heRlHWThegDzyW40lPq7sV64C5QDQdkoTdL7SM3Jk/kxKfMJyaTEbAqsw3MsBKBSP
RpjyUzuLhofkaP5FDoXNT4hMByRbkDctkc0CUxbIg4obdS93wgsmbYoClsrz39iEchwUgh+lIoeX
zK8lLYPyFPcDVAQ1YTiQZYFqKYx41UznK9FxIGTor+nFoBRSyNP34sChQdSBEC7c1RRA785llJVq
Hq5hXxot4UTXqbC/Og5bY68/UT1luD6op3Ws8aZZdo1pjMa5Vw4ZT3j6FLLogpxaNpUHZxwbgnOz
xznKW+zKxGSNQQVLAPySCtPzEWRCBHOotmGKd1J6bX1OG4TVHQidzdPlFON8a3AxITmi7zFPowll
ZaYV5x14GYIEx7nGHItGBzd8egS3uk5p2QGECCPh3gpmEic9FG0Gj6BxS+OMXT0tjxjI5aR/e3Re
nBhUR6xBiI9fZ5oRlv4Xy70FYHoo/R/6HX18PysT9WiuYSxX4jL4BcbyMmJ+e02l5LJljR3BP8/n
jxS+I6Y8RQTo7Pe36rZamUlXMoWAMvREcmKO8vVrCmQhxyjpd1DK0NATW2AzUYEoP+SSoguv/qyQ
FRXkAXQQPF3tezSMgFLQ0YjewUzCRE8pTG14/wVKgSeIOCjYBqKBpTeqUPWRns7IUVDLhWiMVy76
TL4LFjmrk4VnyABuPeInEd8F85mV+SeOMLeYI/4juyMjhzfP8dFJAslxgiTNcMhg78pI8l/zmNG4
X8RVBpAipo6vIUdfYGUwM3h+iGim2RTRoTjiTNBIH2L0CFgA14BDLy4NAMT+j6RbcmMEkZ2vCFTs
Lq4GcsxeAAI0ljj30LQ24moo6z++AZY8fShXLAAQwsY2t98hGRT/LhxuaUqRCtD9YS/EmX9kRFEv
4ddzBRHvJgu8B6I5pTCXJL+Bp4rVX4/XqGLyIgKFKtxQmLli9ULfQs8IbNQ/kmZEeD1z4TONCElw
/FahEabx4dfTYxwst4pvsTUtD70A/4PYWKgBXMOK6Da4AbwZlbjV5/XBSspRHvfH19LVYi3+Tvvz
3Zacu4M2Ra81QlHbzygt+invB2+riICU0vvZWIhtU4kBk57YnjFIsbO9CREIvgSQzmYXkSxyVOY1
bhwz5ZjvPxPKNmv+CQk7iXsU+sF33FwJkCBBFKYCLNrfgYEWZyXKGJWFktRQ49Smvei9xMqfK/KP
0yTfaOdLcmVCM/vSRqbt+smLJqtLXZWLbP8Zq398UWLmL+Aea/KI2jHpoFMqDyv6He6+Gbeh0g7z
sxW1K6gSNZQK/D/IIzxRRPyaDaahy/eSk5Vl8/bHtQrcqDucDGAJXMn5hlOME+jViwH9eKMQO0hQ
qkiugisCowMFI7gd5rJTc1yOuIq16W6iLUk5inHEBHIst79DbyUsd2byov0DdeHEYBpDoBLnC2cl
Jzb3cI78txoA/f6uC4iZWLPweACDvM/t172Q5oXjPEG3SwAOEgH5uoJDc1/k44EWwDn6YhvBJHmu
MKVK9M199ds0R+ZaZ60a9lJ9TKfTkARAs7Y3x33/FfI0dttqrhOBdvujBKXc49TqrR+xFGlbJc6S
6+k92WWkyL9DHAb6kKfqKXy4/lr34a6l+vRxuB1ETrcFmbkIu5GW1mtjdo+gKi3q9cO/IKEeEMZM
Kzn6pkr60AcXsPnI4ESiSX/YL3LgTZYaQWeRcBWxgLtJuJIoKaCybFEDPC0HzgonC2HpUKJZ+9i0
BpcKwubAEG/jDoM0tjq08tyvgagzksKJgbOKmoGyFYZM5ynsgQA+P6S5gqlw6QsZizVhLDchBSwy
SEB8BDmXKXiGgSd34+ZetoKpBUdITpRpC7YOsyt5HKyIhG8amzJC5xLfaLIUl78P+Qp1ZAVJn4EG
1FMoxTIRLlMikgvdRvvXSoI5DkGmkmwob3As6VvoUsDh8gEAKfRD2GAkPCM3CLVl9XcVfzbQYP54
Cc0G1ghPHxX3mz10zBbKyJ0FeYlHkmssFS4bXqAKKx9t4h8Qa66yyXJmC+bH067G9YRiiuxQGPKw
QOAxHWk5WK3Y7zndqjlfELx6FB5seIIZgRUT5Pl/eW9ocdQ1iw8nOHg1yyvtU7YXgZBkprMmsZwz
VlZJ2umhkXgjlzhAJGKIDQcTTQanv3HSFkJfSVG0Z+m/T+k/IGO+pt2YqTjq0hFpgv4/Ly4MlHkx
u7CHs8qGnQKMBTBY55oEz70JeVcXUURAwqn+ULCxybLKk3u6B7FjyX8ld/85uU/YKYm/pfMgzeRi
8/7zSyBJaEu2DMBiTLUYE1ATsIGxx3FOMBTypOMDYyiWucbt8NkJc+CbG/kQNzq3wc0592dvhESR
5DbcSVkXCNtRQJpqKCedd4vhQjIp9UluWzM0HCogExaCEdqEtTG6CTEQ6AEIw+R1ZnGmrQC3OnJc
bq5gfvTI/oa15rU+zOkI+7oh0UERnzt6cic9Hfp7CEgP2Pb6IjOpnVuA3Ah3Dpgo+/9sKJmnxLQ/
FL7s8hMF0dED6gmQMwgE02M4D6x1fJU1jfDXDCLIN/y48rIbCdm+v7OPxEl7h3J4BG/iGt35HdQW
QYsTTQgwrZOdYKQOMKW6rTg9wuqw841hFioBz9NXJ1moBS+akG/UJObC3IpU8dpGnRseTW8jWpTy
yPsOgaRHDhBMEOjjQ+2GjKicdMPXBOTCZk0/HQ9KeHewfTdRTRPYqtJpsFl7MBTxauTz4Bl/QHoH
WXTIXRbIxc7veV/sy3GZobcUGRSfwQUm+ZevAiBET1uf/iIaM4CYi48OEnILiO8I5ZZgAKZ9LDPI
bFpW/m+lh5lDk+5K3gferunoXh297c5BQQASO26dfvjZf2LUUQMExNr65kPmIy/+NpL2ZjP8bhAE
oBnAMoVFDSF4hgEecWOYHGzVFbwZZAtv4vcsfIuGfc4fMr3NGNcnvAKk2mlkGzM7HP10H9pcR2/f
IeJ3Xh/ny/n+EttlpQ4uODRiuUrVibPyExYWMikG8UjtdwNN+leCigv2JfIcqzkTNWMJuwLjuiWl
De0KVzdnfTXuQ2gUY/MGVXpoIL/YdjPpwML6mrw9tbK1Uz0hg7OaQQ+EUsHyyo6NsARONUsww230
qNAAyQnEkVEQ1QQ/iX0d2/OnoAZR6UJC2J2Z5CATZdrAC4uewKqkVobgzqNyCc8u/BxBJ5wLGNoV
0s/LkXzcxnH/K5i9PAJzBXGK87oXwaOnWcQizadLke16ytFgvdeW/4EaNI5ZKxSkzDEoIXBogj/H
WsH9L8hqZ6rI/pG45T4BN+BAG5gWsLVbV/KzlRqYgQi8reywir+hSYOfO7f/8XRfy4lszRKAn4gI
vLnFNN4KI+mGQGbw3vP051va8Z8ISaORBHQ3vWpVZWVmVe+NQ+v1kek6cMnqM4xPh5YUOudS/ndd
OQ/M1YKb4WamYF1MjEqHyobH4uofBmz/AugyxK+kvViV9VC6UIRUAFm/OmE3GjNvslpz9c2hwvZl
IDtAqbllfJcPbkoC1DpeyugzSp9ll4icqukZf2225SDoVT0x25fNSGwm++soFu1KMdNSmI1Dx6cU
Kn1ZygaSke0/RIlj5Wda1d24ltARtf8vrTOk7eM4ljtgTXcKxVv9MiT9ryWaCT2eQ/RoMn38mrfn
zeuIZQ9JxK0phS9d0c2zZjEWV28f58jhVVXzF45lUZIA52hWdYQBVCXyxjnTi9HoLxRjo3QPs713
afJlG+XL6zp91GkC+qBvI8j/zE0uP4lh4EGzlu2fNFi7tjqj7Wquivc5o/6PBxpO2BF/7O9zAygV
AVgKJMci8YxN+rse3XFMkL/szDvLmQEjxSeL6XQn1pRRG173kYiMsvk6YQTt6lc+fu1jhdC7uaoD
9jkgvS8H65nJcAaVZSIU8HoOoJMV2dies0QVGSoBrZWIpFpJiW1ssCVJORWp5IssQuoHA3KP7Vzp
WJ1Gl5pB851rWQ8bb45AAWN4/pmrbOm+JEIo6dwoo0dj29q3pm+nybm8mWVoDqn2SufhqwYErc7m
pdmKxKsVq97fOuveZZaA35Wy76fxblxgdVFa/bvPy5vm9eNhV2LAkMBG537BtG+/rtRZxgWR1GMZ
hdGhx9/9r3SEZ0JqWj6ApnZysbyxc8XzuhzDb8Rvwrw9VqQnZAASLjGI+WDtdahxL6CKmKIU15jY
7FPaw6tNaNkGbo0NZ5yh5uCyx0VCuFJYBfajnAR/yaIMOzcSLs7quXxaltdc4CxTPVPr5FSCn4oQ
8SX3/yS9BLu5M+qu8pyMMwwIgJ/GYo3UK0BBEFc/3vxIb8qoXnzM7Yf81v68YrBR9rDYZ1NM3J37
ABkL14cBnQd2iyXdTnUrAHZRqBNo43RcYu2jZpQu3Qd4QJa12bR0CKXEesQi5XVb1jm8gU3EFKhh
+yfd8NLJ8XWmaFWzrWe7FkfGeP/Jjkyd5jXvJluWCQikemd055BbcRUVik2JK/z5IU4N11U/iGrb
MBrytWOacAvOZmrkeTbK/0tFfOJADCe7zl75R6qcD01P/AHtTchFXnv22hL0Y9eqxwkXcB3x4dy5
bFqMdnjwoJHF5+9/NXA0Vf4XkOzKWL4vUmkFtAp8cOqlZ4FJai/Q1lSmWpM0E4ANp3ENIuttqoFk
9pz3OcAhCSOgyR+zsZ52u/gOM5JJKqMvshEImHPUCvVwPzUa0+KUcem8y81EMNdNWPZ6D/YRcfjf
dNrJuHfOqeG+kIEDDPYX4TDNSvdSwqmY4/cg2Yo98FZUgfRYwhnb8vWOzQyBnR972f2lPL0O+K+I
h6ZULjKDVap02YR2rZd14be8wZm6APk/C+wvbM319OZ7uqihaiyhhLhFnI0Wx+5dj+CaCR1m57VP
tr0mIO2WdZIrgLcKkqJ+evhZd1L6CpJnY/3U/IdnU724BQ5g+wQ+EUbQTtjO6TW4Zw/zr1MKKzJJ
wiXVP7UBH7FzzTtvAuwqhVBvqslmYiKstNa1DnMMk3djhK/VzLGdp/y+Ck1bfoGY+FrO1dyxXpAD
YRmWNvRP3V04uXpysuySb2d5RUT3vmaZyP/xKNSYVjC/o3MdhY5E9dViMDGlXj/8yMEVmDrkklYJ
ZAFEHiZ191/TciZROdTWGkmZ4vlkxKFmXPlejvWxW4rJt+TPxpQacD5RwaOkCUNwetxUTtl67vqW
GMaAzJbzfl8N9TSfAvQtDsgm17efq1qKaounMda1TPr2fTYHUhpWx41PJb7bZrgQCGfO1bYdFMRv
qCTmEwYC4tapDjrh5JecHSKahLhe4jLi+1pZ/x7oR77WrFBqBUrKQpTOt85tAoYTH1SsETWRikHx
QXxYqCMEsKvIx2u8e3VmOAbBeIBMZlCqTYJRkt7Pq3KKzfDKnviq11c3zdjmVBjlTRLgpYYIcA+z
F/EloU5hOvBY2X5I/4JRAWiHVOUJ0mUMeqzEzHZ+lAtgp6GbkAiPf96rvOapgTf1Gze5hq1gopg/
f8ZpeYgcDXvA/6Jc6Fw/KfpeZq9knwExMreB3ZLVB7USxATBu2bQWPLzbJ9ipQvxzOBWk2vo8gW6
g7eTSx2XL/LqU0UlxaQBqwbJmvVUrLxUtIxwtg5vjNgMPkYbuzIuk80Zj140lQainixva4aDU04g
TFWFAjCfKZ6ulRCZnCmjvfrlh4huryHAUOY7P8tc2DIzWk0FGy4hyglx7RCcxFuLJeAZ791kP/HG
zuaNL+ixdpzdO8/P9b2y4Kw4St4JWKIkGo9kIU0qd2ZB2N59Wbq7Cfl1PS9/JpED58Paq8lJsrYD
fy2YuUWICf29SLusLs6l+eikf3ztrgpDTqkIZttNJ/0YvnKfiSQOXIkDrBpL+5PCWg1+vavlCVPj
u9J2lPpKP0rPRUOlU4jWZIJnapDKclE/bzrbxu0ePeK8KbpLJcP8k4/Xja6adM3Ni6u6SbzxDyQX
2tY2mRZSZRYDFI+98IUiff4sNK+dq/fPyA22/ZgMuxJV3fMc4JfKeZct7hn4GE2/HqCirqylTf7b
ThFaXdfa/daS0B56+4W5LszVahuIFkYNhsyXz+yGXzqCymsi+d5Nq3FOAs6cNec6PYyPpZ/mpwc+
3fQxCoA47SQmp0I+2YC6ZQ//hOgb3vryah+0o/M0T1+/hPScOHXc1LQMFnm3bpmD29YeJZQJkvZQ
gOHiZ57ur8OUlwX0a/dsYnw67kR6LJxz2hLid8/Jad3CLGacZC0f8vVT5pvNVLKf/ixw/d9Gl34l
pculcTvRjEMI6b5ixd07wNM+m+SD3FF6XD/Z+CZBPTXDJD/TBleWM2+53stx/+2UY4iHZZ+YxH+N
vGVmGGDipRQz01r9wNqku2r8napztPu9oBoVF78PVXgsyl2qG9KL4nz8h49AAjkIWOjMNvD47Myc
xIE1HCRXTeUjAv66d3uMgTiwfj2ubCSLt818GeGgGLrOLIrMRKh8fsz7X9MG0aJ5qfGOp6RpQTOZ
TD/E0uM0GFqiaDDNvLefAGDxjXRLT1T+jF0sLyocypc3FFY+l/F9SxS5M0heNDg7ZeYtfsLTe/v4
qF9kzOfxJepvi7X86GDGpzkwscm9jbKZyFQXXRjscUSoNloowYnW3m7axZko8f4FWo+Pr2M1xn2g
m07pVWClPK9vG4uwHFkbr92L7jbyZ9111bXa9tLH0abfmEecifKxzvVC6/RzIGTI7st7Zcah6eK7
NOd0XxB05x3qjGDb6tFjGIOe6ttn5SFuFDcgdeamJbzFx1s+JGhItrwczBTDN/PPzzMX7epV6caM
Vkv22P8PQN3FO8KjqibJXFOG/++s950eLFqKgGSDR414jnZhQUtYIhkaLvXHAhzSxR/WfugIq5Ci
6+ex6i/2jYlsUYEIXs8lxvPxI2Gsbap4jG5rfkqVXD01hL7m3pWUC+By9/wBo5h/zpuPMowMrl7N
jnYtXN/Te3pT0UGf6YepTm4/5B4QP3J9bG4USMrWnEQalfK/JAk1AMVOj02SBHif5O/awHmQelaT
fDHOFzeT6/ezJzU4X0sFcsP2fFToJHsUPwmC8ytVerQdLauASOSd7ah3/L3DFGpfp/Mk9my9cK2e
jU0s5kYvPdDC0CyoAK+b5gblk7o31Y7/uTZqBzK2w3u7vJudIBCU1xPEYBgYT+FlLROGf/AESGMY
qWTa+2S0TOs034y+mNZPWraTRZRbRtYobG9ZWw6MWCOL3JXNRgj2QjPCJv53IILP17d+RxL/K4wM
WK7KicapkjR6pL9/33KnLfPIaKS7cxM0sV3EiXCuOKaGltZcpHyVw4JJLO8y2MmxSjsfG8B3+2wQ
bpVUP60PJAXIVFenYDN7tAK2fej/AoOIfRbuP6p9e9jW074MWXXaUddxQe82SFxqn3DHRaLDgUtK
2qGT02nbSZX1j1nWJWqblUssx4OlIJmb8CapYm1dy49Ngft4tU6F2jGuxfpnDA191i+5GJbXY5mt
80jmsuO++ECrVekEQUhytopzmY4udEj5VIOeCRnqh+Qgi5yYx1pG6zRoflmB8LyOXXZYRnh4qCEW
JrCpa0Jt0dNQm0uk6PlY3iI2whewjtQEDLKksfgOA557QyaBvRO0tQZCJjpccnjUpiuemKx26BOo
DH3jAtPYqTw2xp2RN5g15ufsP874AR0JVbYhgwy9KSDtNIwYd9ChIR5eAZmXouXvwW4nOwwAg2Ol
E1z0mD2YfCAhDj6xPJA5kpnSnvtOirWStGzjzKu0YbnvVi69f900HLs7G/RjsA7b581Q9y3+6nqW
+KHj2AJbs+MXf0/84s+DiINikmsi0lB8exRdeDZyjV4te6RRdRtGlWR9r4Mm0COrXZiM11WMjnj1
I/s3Da3l+6lcfF1b9DY9vY+OHyReD/2HCr+jbHFxTVayJiXEKrp7oU1EfP7Y4CiNtfUKBZoQxV1l
9ciVMU2zMBDTvuKxiY6mV6W3WbRNgquvB0mTyvCwg819MTutxI7EsTW74mEAZi7m3+2BivLJvrLs
bJu6NINci/a0t51dJc4900VtWPlQeeLPFaAa29qu++wcWo+Pm0k/547xZ8N9I7zrmtuta/WKgDb/
XDZyNUSb2qGX+Xrpwu9Ky23tc9uZ1ygYvq//9pLcxrxzrhS6/w5lCPhC7ZB4F6LR0YG16fpqIght
QlGftnNFN8K/9QhXZ2ps4qPundQrDVdiU3q1lHLqaQhhbLJsXD9fw0Kofk0ve39Wp4j9gdWkGDlX
BIOCRjdXuO4c0NBUdO2rAassa8899SFSbwnTy1ZVmJ5qqJzpJGrzz1stodcG6wyjoI615GD+9uhS
hpHjo0B1YJF4dSdxKdNK+n2hm3TVnp396MQMpPhqPsfz5qL7qvMvKbRXk2e0YfmN6qISyhQr0+vH
OfW22CqLE++QEjVUo512B9WXA8Ka5t78Fk/C2wrvbgc/NuCys+pkBhfMeo06rJ1DZ5T+OnTSzd3g
UV3axa/F+6LMxGWzoTogU66s7NNMSWf2t/WqgnA5js1uu9rm2kvko1tzNS1fY7UDz5jP2OC16n7Z
j+/3+i33ublHSPqFCH6TaeIUxeElaD3BHKqNfsj/ucReP/27yZnzR3Q5Zm3kzCQQ1eQoMZRH8dbY
defHKFHcppuvR897dKimZ7e33C2kBsN4gWNkYlnxr7/e8GSYl/NjcTAMXZo2aPnT/QzJtv3sVsrx
+o18kYBdfjSyPgo4GLUNayTY483v/C8/ttFKmbYsSXBrcUHqBmNgDHUg3NdbkH3HFKfZCnnTdmBY
599DL3WEhdPt3f1NFo0E1LRfoXku1YHSqdMQsvCok49kG8h1IbGF9z3Kn9LvYNglJJIp69In2+zJ
pl9eMcTBgBjPTeT8UaggLFCLS1t4e6NDkevBpARRMfdWT20/YVe6jg3h6u8lQkjaX1v4Drb3cG50
wC1ODy1R2bEIF8Rbi54j2XeCeLt06jligVa82HbOY0tEmj7XqI51sw0AtsLKg2UpdslB4flGm41h
z61fbT7bDC/n+nI78bQCVVqLx1KBKqc+BGDx0QUZIN+QJ0vPZU2veAfnQXf5ZlaEGKPhnMtXQdii
I+xxNu/kLiXMwlXrUtqWt7DuJWbrvpZt56HfOw3RdANGX0OYBHlSmhqbkHqnIPpOvItC4k1+q+wP
Uz1ysUi+Y/1umHIciKi3gz1gSaPgOHjOQFmS6H+bHzjP0pgaGeOfq1d8bCIp9sb7lDFqD3Z1ocDl
t40Zui7dihNyoFRpNZgjksQap10lYQCBE+oyudpvvl75aD+aAnZXFeHnvm89JrIev3vK0ex5++BY
n19VCrd/NLaHfBEjQOlNB9hMpOvYpNZJcnTXRHLzXw7lQ6a++F7kG8lnNTaVj1r15ee1zBJ2z7KZ
0rIUL7QY2mw31el4sRvC7avP7bgQda0Jvp08V939gdBwnagvP9zAgSLBQXrVvqFGlKy400e+sWzO
a3OfEoTFPZSAyVksX1vEI92Z04fH217/W1c2Z7tsinE4L1N28fsBwBTDVaPk7xls7cfelHhA64qb
O1dDTRfxU68l9DrJot2KOT7MiDSSWFfXnhc+H2Frs529QjIhdTgNw3v7OJdvHoPu1NIu9YItwAW0
rVBcMGYRvz1biOEdd9qxswjeKY7QSj8kQt99YV1euEpRZUmIwud+oOKs6PX+vWjYURGkeFx2AI38
RYdJidyiWKAd5ULBBksOeCVH87wyscy0GnaRR2t3DW4L8xpxlDLixN7tUncdTvKkU51aAvS+NVv2
v5wFsiszcpRek8Ck/oh3XgYI6Nx0KDyscEq3gRRGvElU5fz24NWt+ooFaRAF4U6uELZ6S1ROgLj0
v/SDtaSlLN3ACZPFyjQs1d0PmOZRN442K5K5lLxat6ylA/sJ9RZTZpB7V26CqLXP2ajRgRGWtEID
GKW+oiMjQ8XYPReHYXR6q9jKPU0A4oH2iJUUZ2fEdD5ct5YElFmNQlaoCecv64QCgFtN+HWNytLE
P2Lb1MjcXU9u4wosb0ib/7v0IdcCoNYvr7fYu+6ns1yHzIqSJocBvX3zB+A2LIpGYuhF/lI7v5fd
nXFS8iEbWw5wDHLvQR+MYtJY9e5jXrdIV8PrOVq4tNYBhlMiUKS0GOePkcwIZSWmpwIcH+TgHO0l
Qt8yeu4ZWTWuh+p+WwEAcM1mOu9cWHBHObvZ7g2A8bEdTXv5XoEXIiu/6hnnGBd4Ol5unLnt+u8o
Q7QMTMTu3bidq1i2h8qRLEumxqdhomV4NPexTH/d0oeLCqYtIzuLzyYkldOfKRSbeRWjxnTXqk4q
Y0MGShAcJU978ea+NL6m3UvWfy/YrRpVN1MqEUSJjwfpMj5iGSf3XR1BnBHaYIYCcr1BbR/mzQGS
skPhRB5mAPdovtFoheakC63kb/7RtmrAfd7fy6Vd2Jg4gtiEQxsS6LCXgfXtG2GHkZjOE+3jxtiw
6qYV66qUy7r5lVM52b9pZbEDq164Lj1YUhqSV103wnC2hwPO19fYNd6TW2uKKHKyKJ/AE421Vddo
DOp+R7D4zmalBed2Ph0ubm1uLCYK+SZscTU0PGJQbJnmASaqyA60ceauVdV2ALu3vADcGYm2JWA5
eU/scqZRYLocG7HJuZMFNwqeBn1N1iPeNDziLHuXIfYlWmYPUSz7eafcYRraPaVr+094B58CbwX2
kLtRHi9PnffN5HsUv792E7YZNPq28k9VD/tN6LNucLJ3HAVNgXhCuiSP5P16K37lq4WrGxVNxK1b
Mu0YZCXJmDedV5wLXTN0ki6bhm4Qmu6a3EOoEBCmjdAKfFXuc+YasXeyIGtNTPAgTldotyY28rIv
jKS3t1Sgb4L9QRLnf2nNi+qi8XgUx2ZMaKc1Dph4I8TCTrJvggzTfX+yIy5ZM9L2ODnbZejOPdRR
XOksYSwgJLjWbyzoJQKovUEhz5stV0DVVtAetfoSk1PzEKQUrw5oZlHuJf7xVe1No4TJIrUnDKrU
ypXAkSMlt5uZPXjV4tGTA3yhi9TWVclhtKp70zbRLc66lJE4JsqpOf9MDDMSYj7VkyMFmeEQv8hP
9T2x4YG1Bab71+6jMFHZ/hw/16NEDSv3Y9Nkatx5BZGTPaGiGblB+Syme9dy9u1WOf8kLd/0MD9c
RDLIawcR/m7UI4MCZpf2gbd0Bag0HTvI5RPbdY35B7v/3I5uw/n4iwioxg/jPTt+lHED3jO8aFPR
5UdCV399q7vc8q357Ouq4YiQ3pH8unnSsx1zLEWSJ2273z8fE742Ms73aRTXBR68mpmB5g/wpEvg
3Jm3NUNBO1/JX0jt/cXxyyge3eprO/z7iLcKb91sX8+sbt5Fa884dxHRww6mjXtVLtl1D3/s3asS
sTTpFr9dmCV11AWhUhbFAX8MC9EsrZE9Wyy2ejV8iOj2ctteiKuYTs9Kchwit12qoXehVWZTVmuk
WsC5fSdkA4/QbLP1+SYkCx7s/EXFHYiE21dF+PBsPO6ZENTiAEpeHba4Hi7UMh/8zvbxz+SYZYTU
8tSKiazlZDuVH2GMo4zYjbVZe+ZMdm41qdK86n3+XACQqho/6aDCyI/1ZoSIZuLCbJRbjkwu/u/U
U6qF0JVuSZt1H62Aym0IHpAem3mI7YMBjdCj4VleG6QxdLTSAV4LXAD0P6nvxxprMADK1aDznCl0
AxwxMwHKFqb/yRnAwL2MQdVYyPITs0oo6jMVWvj9jv67YlmNgXCVQnlTSRVH9lxoduf14ft5Ods5
jZ61WDMmVvc2n7vvhxqABLJxGc77JM7dMF++EGndDLCxJg4EYSpPNcGTbYpTV5ZggaIWlPVkk2UW
j7pqn2rHyQu5sXGaTLHXozgGoguQGajlh3+SDtUnne5hTKJzqa1mySGrw94xWrcWBi4M8toozSyT
Y6GlZl7NKgb7DQm1m+ZfoBoke7whJjsmtI/Soea+RKodTiOKhgps8OmQ2E7aakTWbModm831wAK4
az1ESOQGyGSmW3g/zlamzouHe0bI59l9X/rMRMaINA7Ka7BzbnIfhFFVJUNpK5lK1uhNS7a7iebk
atyCQIvTSIg+NeF8p4n5R3ns00WwQdcBzn3D6bc6hJ0UmQLCBwmc2RJN0x5q08HhOzBSOodyHuWY
64ViAJlOZd/Lc/lPt+fZ/n4O8iw/a/vKvhkLUoBN64zMO9+Vkk/2bey0+5fv8zjdT/d6qzcOqCWb
dULHNsq64M9ARY7yb/ne+d318NsdMDCLKlV3vBOGAh23cKbPV7m0Er9iWI5fBvZ+OCG85d7ibb6P
DCEdqScMvSo9GscRc2VuzFmWLEViuYHiX0gxCgNgyTA0yg/3v7emEq0OuVdeGJL4mFw03ibn0cWo
1uwHoYIZJDKPLsRv9yEJpyHY1C915fC2lpz51Aj58EVcuNSfALngO0K7dK2E35vP4W+OwbFZU7yV
u9SyM9uU3xzn3XxjUUofmmECbFqPSSXbtPj87BVy5tXFhLddmCu06WXpN86BTvSox64NRW7In0Pk
YAZo2KH/BCxSKRJsNKp2XLS72XOWvrYk2H/cUuHH8tPMuVXz8z4l8bMJl98OnpVcxGHhhH0hvJCm
FX6ISSlw+qpIrg8iahuzHYEWLA61WdUzvUzQ4AUC7h8nJ+RzcBn6jdD4AMuoLkNaV59XTl2Yzng/
E0bIalFw5yg+MuQ7zPTSUp63xl0laKC+ll9fqdp8wHzYfW4Y4O+2wcDZtrWWHazKeom/a3w2FzX7
8WXyj1lZHKaWdfBnK9a+NZCQFwM3d+deT1VvFbQ+Htp7LUZ2QDaL4XVvoKnydM3j+RmqzfnnCi62
K0b5ZFQ4Vm6cw0ODD8CssgxmVyGbXnyvm6yxh3+AS5CwgXGXOqxIL1hxt5XhNxR3B3U9fZL3Tp31
qN+91duBmL76ONU5/iMkIN1rUPPxMHypwIjn+sYGz+gW0uxKrHlbFUcsbCksm9fa4XME4MbeKp87
ubfr+D54NsxDvxa/Li4076Q2x0nTe/8JaG7hbHdOrHZBZSQh6aBichCvqaSpuTB75Rb58oouss+X
qqTC+1nX5EjSo2Vn+ZUY4cY2niaJo1YtYZ088TdD1FY15bL4rppnQFEB6x77R3y5WPe+bTxat+FD
V6NnGFf9XJW3lR9f/q5CxLL+le6cbNKrTlqmkAAGlRe1eIQEUqYkzRV7DgUX/HLXTg155amEMKAV
9ardRzal2096toIRffAZwQe/4eggSHIJw/SE8zgsowcv8CGF214Tbvyop4xsZHwXKe9gWQFglNBC
KxmoCGbZ0X4yxUsH2JUvLvx9sqjubJHZDJJ9qngPXhLp6nMsJ+kSFWgrBy10SQvgR4sP+oZFPE72
3b4lTGdUaZkduLWled18tEJFaNGmym74eGW8eMdmh9EB9C0aO3tiqHfyjaryLAJvtnxVM1GsCxAY
ZvtfAnorLR0Kd04bSlrl2IOAVn+Nt73X79OuZBrM4PceTa8lg8rTZIo6dxroI0U+23aXaVH8ths3
U2HQNgqsrLHRxRBu+C4/c2POD4w0nr/hF1bP6+s48G22Pq/nMD2rq1eJdKXdO9YP1URl/XaMDh1U
lFv7WN9G0wnx4fA0Tv8c/q1HTOTeLhsu6KqrmbdYw9J7E7F9feq24lQomwrF9KmRFsZlyOWH3GVV
yac6OSI+Ce7buj3tcWB6cHMuzT8Dq950aAoLpbI+WSn8eo02mmawEpyOj0nZGMvUZUTzERukkCHa
14CUPtvLGtVTEBgverpth7penkV5HG8+4PfrWjA+IsyfV3p44hjs5UONxf0wOUw0Deww7No+oQR0
89qqmKLRRhW+kP2DJPE8O5qCXT9N+ExNksNCm3N174oB1rp3T9Lez+vb6hfNi/N4tjb9OqPVNA79
peSueMaMo1HqHa24wfx9dS6+PYjbDn0d/s6tAWrhzNlds3041Uw8bMxzdVczHp0/knc8w3WqI/PA
uVwaxDOcty9fhMujA0Im1ce59DpUCvnhdmT+I22C4oVtXrprfvzqLTb4G0yUmKxy7Ij3bZnHqruS
yS77hWeLQf7ExX7e6wlTBM64i4nmvMFEmmncYxLssVfR5hJq3ARDh64bbDFv+bFv8nMGh3rNq2OD
F/aia2zw580VI1fgfaP7qpo4csW7nLBxh2eGa5N1475oCJ7KxfghkoSuutfq7s2g7H0jww6mm890
lM3BSpDttDJWSG8kEDv6HnS4lBJNEzf3jaOETg2cPoLp/0wHyzropmqieV6ZJKea/nTtN9xhP42l
z5ZC3Wzoozrk73e3LJkqgY8WSaa5+A5AzOfhx02y4KFgy8yrklffcV0UjTu5GuDLMIG5hrTNRUG/
5e0a15UsRNA8sKCBPvi+LMRRX7IVJ8DX7/55raZHqgKY+uKo+mammsL7xagnp84ZM1fLqK0/DsYN
5f97kkwNaB7AwbHf8AnzbX4MEUch+QPoWTBcMlJXiJzpLff3fecPG4/PjillY2VHaBwEcbYfKeyy
eevd6vkxwzOdx2UQSGxQa2tAeUOKgG9LLNufHQQiAG/4mehiLQVzfrZ4nwe/ZYnK5+kHup8Ze8Dl
B+87nHyZQ95DHiPL+S+pkGqEzOIPs8qhW7JAToXZcbxY51H2HEHjHXA4FAsoaeSUklwEVsJ9TP+d
/szGoP3xfXUtxzR8pLwy5ttigXJ7M17cCoP02FRKLNLBJxngY6Xf7Ix2mxHEEvp2ak9PY1UVLhLg
Xv2BDZO2WcTzCO3Hrm1Yk0BFNN9XT2f+7P0VbGwrHT585PV4SPBibdDHg/n+opJ4Rf7UocjuofbA
RsNpGMKp1xbzjnGx+Ro2Dkcxc+3OYzAEEFEPwRnl+AAcM4ARuZenEvA9UTL98YdkeVPivBMBtVxJ
uIcE9IEADMkG56/xLJgt1tgO4DxDFy70XP5DWPUH8oH6QLx1GqIx7lON87RzDXC6Rp7uAoFZw4Fz
YNNT3ckJYbcF+GUnU6imzjU4hmpwzV4uFa7AXwuBwQnUz15F/igf86EMWQ2Dy7UUJBHpqA7BpsuO
0WXrKUFlmPKTifQmB4EF2dHuDZcEiq8vSiKCEtMCvOKdkhxvj+NEahz+7m+sMX4NxqlHABORDqqP
BCI65h0LneebGUYWMltIu8yjmXgXnnFJE215MzyXSRgOQ1BpmhUJgDRsPiFp30Sh58G8SgKA9Zev
edHg88Nq6Fzz1/n+NYfgbbdHEhw7OJzagGW98zPyPs9r4FGd+TJaeXx8T3/s9UO3g3MHFG6Ik5ss
PtZ5uXfOwtJfCnf9u3dg0aZDLctOWGqExLk6lz8PjmgX6K7/ZdqQe5xaPITOX/NovUYma3hNN4Rx
yx6wPzth/zO4OVPRstXufykm6s9U6Pw4+FThriYyqYkySLV1KoeO+MqcHnWzpjsfsSpKowb+ugOy
54y2mo42PRRUKG0qImh8pj5cZ1d4foMn6csN3KExFx2jZutHN1tUSONBvi78eaza3mw+cbeO4/NM
CykpJhMqKsjP9flDR+oM9ht4YovxcGbgzgYeai2mt++7dVDwOupzDr6BYuNmxLa5sMpWIaeGiex3
0szI8MY/X103L4ydF5ZC0oI8dHKy2WS8Dmm/J9rQhVSLIa/rZ4U+JxsYcGErA+IrAZM3OUIHcDnL
mRJBs7v/NXZA+316ilJd55PK13ktrTIoAlJCV87Psgf8hu58ELSeOTMWH2+vRzNQhRbGr8oGCH/Z
Mu2y3wsA/mVezffXxmGsZ9P+XKMqBq0iqRtnWYeNz+NH3j8wsvfDtKumgXyJludKbDlKBLcJdGg9
/2Nq6BWv43byxYpzzH7EVT647uTAPOtivdyF3WEdnxS6ccjXM90McyLN8zPC/q3YHlJrIK1nB0iU
qfzXihPCdfC4NtLbN+yUXLyDXhWYpoxECNd6RNq8RDVh/kLVFhgfCB259D8r3/LdDDUC3QgsAjAz
vC5aXzxRzfZdtGw/309Wl8giWhgI5E8GZgUyjho1eoSBtg6SXkbrA44AoITreNMi0+25BUUNXviB
+sokvfto8sTPdc4ft0NJJzzbvRdYwtGWFy+cbFTrXTGoKAk87MshZ6LbZTTY3rczAzAnsNiQF+Kp
U/PL93hWEMY4wnHdnrtZRctHEZyXDbxXU3K26+a5yuklcXA/V558faPr6JjSIW4mkgMb7uLdrodx
l52JteqYl2HFpnnU4B22bCORKGLCZLJ5lJ7Z6i0pm94J+X+86l1ngRjn1jzwZtWjtG2zmtUzRNG7
GnS0Lm+6VfX5r051T5NnmJxt6lnWOw230e4nnNT29/GmsXWoUxIIr7jxoYc9imGOtWn5Jd3xmbo2
8/ZKBXni6sekn8/FwdQ0efsjH82f1exH/lJC35v2aGM33SRYiKz06zEJfA4xllzkD5jKfqT652/F
kieIMl+PWqpjSFY7380Xik/tATG5Fa8X2q/OQbkOtO8WBosIBxnYXDVVK/f8zHwmPtFuatNom2sl
yb0ulC1wKju04q53B3HzChqsfOGjsYxir6+5k8xeZM6BMv6ROpUUb7mRIaWSUnZGRoTCmfReymDn
84ynwSzzrsaydxR4KhOJMuIf3JhuIMaDiH+/+fyzvikVGuaiNzV3GpnGqrNnHLdH7nqUJpNqrwdu
MfvKTWA0064bzfvyzgurr3t0ivGi+NmcdcxMt5KZJXbkbCi/krAMLL901KVZl/1PK0ai9h6L6Ywk
f1M0mAaCRIs5wOUIOTNxalFnq1zIte+vP5LTWIWJlV2Gjty/0NsO1cPHYll1FyXzaBH+DyzmjQ62
eTJ8DwgP9Cw4E70IcTH/xpch1/YZpe7W+ezPMitojjtGz8WtoT5V+aP0jO2ROGXkdIdefCZ5ip+t
lR9gx7Y2z0Nuzh4z8xDNmnkTNQzChESQnMlTA3gMpa7tXhac9uhDl1PJNcsHRUtpldKLw8PiiWb4
Wm5RkqXlG16zkPdMU8Bq1fI4dyyEe8WZauMGmMfKXiH7oItrpGj8lz4BTUZM1BCNBZFxIkjugNfG
NiWDNCWFauvhu2M3POLQW3ykIlkexhnwXXlZS0XQ/XlkZQlTgI5MGHgYfB8D1SgkWvFsJMHVmEVZ
5xjRkfBYmQ5LoresgZXJM8BiAhteZ02Jn4qS8gg9K5hY0Ejrfd8CxnyZjvwIQrHwy/AH4TMV2Utf
JRwFfjbhBFmr+KFjUfbOAuie/dkOeHH+p6RZ1kIHifAGnCd1k1d42f8eyidsTOrk+Rhll9E3/Mm7
3v3fD+QSYOQAkOMPXd85m1Ri65GDTpQ/H39npxl8HHh/vCQ8PvwBaogtzcC2a0OyHZ5Wazutz3a3
cZ+HfmEkKjzuNMTK9khPnky0JRFMTm3Ggj12EZeXbCTZJGhzSvMmMzuDSGRXgam2Gdr0AzluutO7
cHGQVkJaZHndcDQiL3u5VHjt5qsuvdcCk3jT5TlPt+Erw7td+3eGgbI+NC8Hw3oijXhgIxvccUg8
ubIusW8wDbXj9YVPbV+zACFcPOKLI2vfKxRYXvDmiLXccYIltvsqrHIeRpOH1Ft+HQtGjH+NbNEY
ZycVbGpO8eCOvVgAkTsXnv0Sp6Gs2RUyeadjoujaRCYuo6YzhkTYkSbal5YjlYeSOuv/0Vgx4MAd
5Jm7gH5vLaKBHYAN9gFjKATpRUUiBfCJdeXkmTPEcScEGqRCkxZYEIkdvm9DO9B+2pO2BOrA4vp+
Ud3eczYQoFhhFS89kHHOCX7S1+ICSnpKIyEkbaPXS7HgTT7ka+cnU+xA6FqdwfXujNdKOnqP9fMm
3z7uCdh2erA3pkurm2iICO0Otoee840w10APxLoz8uAdeZjGRQrvq6fRFfHVR+jLWyTP6L9vAr6F
PouE/gweI8m/r75J5/RwUPmT/2Sx3hQf1qJ8cFlacFORgpsGp8+TZ8gQvvp+bk3oRPNTw1uW5DGi
qKT/qRR8aOQE1PJpzVQ8qw9DwMNbyIRR2v/3jUf6iH27Wf0tm5P//+qppGJuxv++maNF4VX8fWTe
14m2M7B7+JD0Ow9DP52cVvRx5n9x8UbcFPLC+ejR+Jr+ZzNnYTW8j49mjjl4Hsr/HHf635GkVjaD
GbUoZ3RJjjO4qT0/nHLhe5n6OMXaXCe/HYRaw2s6o+Q/jjCFb0eknvnvSOL/eCnkvn1h1hKlG8eZ
vZy+7zhTZhy1slxWfDAM/QITWz/zDc5RjWRwQdFX4V+aPPScz99h7Gerofc51F4u/J8ZquNUqA8z
tk/JqjfhVDA/jcP72TuzGW6G8lnlGbcQfxFOIpyCt04Kn/znDnEV3Crxf77894F+7U7nMe2rY2Dz
FLfZ/Ev+y73/H1HntaW40izhJ2IthDDiVl4I7+GGhWmE9yDg6f8vxJ5zRg3TBkSpVJWVmRUZ8a4G
6ojrnNNVl9wwqqHoSDzs34mSLkqpsCQtr3NGQHXJR4uAmoZyYerE7BN5R3HNEw4+H3G5R8Q9fPP7
wvXkix5N8q3csrCmBOE5xC0+9PPr6jK/ZjwaVF5kX5UvYGyX+25SPnmUrivJflJ/FTx9PpB7QOcW
6AkMugpCKRTj+TeaiJF9HnxJBooFhI0E4Nzk2jf0CypIGaszwKRsLhSMgG8slD6YiBnrBW+kXIVn
uosz0ELk7ukRBhqcabP5DkPA78vkXUgAZx8EVcz5UDuKJEhEttm4oH60wlWpexk63Auiox0BUhYm
8T1Tg0mhqOlZYwITBWoy4wxkN4kP4OP5XtudbLqRpQA5g1+dfeqhXyQIVzzDlyILrpKdG+4JuMDs
C0DS/33lqpr9PxtAnMNEhQaXZ06n6UKJJUzGyK9wKZCf02dZpdzvBTwzPIipvhqvvLzBZ50idpBh
tSF24ZlY6z5kgAEZh7IGGDXzNHWpmgUJBRScST5r0VO8ZQ9Ki9ra7OsDuS45UK5u41KRxxf3mefZ
CaMLIg1jBBETgSL0zy0i+k+hc70tSQpctmyW9EBhcAY4h+GKyiwbz3zx2UT3CmXvQ/X9JzvIQ4Bk
MsYU5KyfcJxBHFcE8/io02p41NT0IrXkECTSEEh79a5KhWyCcx1e4fbdz7c8zCUoyDf3HjUwjDCv
2RRcA96IFrEiqCZw8wjEUPHfTXF5IJCBHroC8emq1Iajp70ZHBxjcg3N9qZhtq8jc2K0v9AUwVW3
c4w2MKtc3cLNcMCK8INJ+tF5hmIUueNimT6efJA0SPqyucw25/UVRcYpFO3f3/7sFyYsVtcdnI+k
+CFfYn/LcCwK3CgXoehydXvCZkFVxyZdlsyg9PYso/7e1wrWAKVLSpb273gz683OMI9avbuLBB4A
Ope90deMGjFvRgZoQiBoftgiPVKkNQMH4JgXJ6UwHfTDt5n7eO85hcYoe0VXMkX+J7AajBccChIW
4b3J0C6f2wm2qJNbUcq6d6+3wLrDqIJuQGMPH3f//KXyi2LN1mGUwASwtnycGv9mIbpcGR7CWwcP
4GgSUnl5vB7ciNq9Ts7dWu4ntMt7HaJC/c1U776GxfHWecOV+ao9QKD45TplgltKjssd0rEI0FXI
myPfWmFXbAciBJFW2kGx1Wn+PTTMswtwZOZuXxGylYVVad+A4APJM5LQO3KTduninSm/Z+MMoIxd
ImEHNysIfruZr9/rlXW1m3jQY1Lj9R2B1Ib/yhxsALba0AO9F2xzfHbNwzkkJ0+y/khYTVHrGSml
q1voH9bQorAfaeKJ1q3+ziAhT9zsbpPaveBXLN86OVeTGnt3ZwxyxxDEQaUKaNoDDUQF5Xaww4J3
9tGHPf9KmIP3HVQ+9A1jC/gau8MVO21XyBY+vdeTNCwStuUVOLeAzfXEmz3QdUvQRi2C4Lq/Qsox
Ce1KeS9h6KzzvS0qZm8fSeL6N0iBc7n7g1Oamh3A7BDQpW4pH+DYUEyENxJ/SwIG5cisAdMNq9qH
NBnb7KssUUoMrYd733sptG+bZ84ROLJqTz/EHqSU61WbxKv2yS6IkTy9fr91tseAR/klYOfsAB3j
oB50JIcGOApN0NMjgO93em51YjON7yBkD9X58dw+3MIUCN1wVXHR4oGYhx1q9wZBxgbanvKUKoJa
iU1mSFAoFgOVH1NabEPUX6cijnTHLtox92Dne1SpXeQ/vzwtk3zuVnq7T5Mt7wQbND2B0gP9dV9D
qgatn3atIclgKxBmasqj7XvVnx3j4qdmnKnhtVN7xddw+G3BPmvv7eFqteqszu4LFv3WEXKBef5V
v9pT9YPZuy0/n/BQpQy8s+qs8bogBK/NTaf2cZsbex0yDoVDvefcvZ8nGoPlvhDkoTQuiu7CRQ7c
sZzt6Eao6JXc1TWM4b7//PI87xZAF4fGJP7BWZHOskvwGJUgvNYb4TFumm3DoaaU3dCyZ0aHHLyV
19Agu+IZ7UITnVDQRGfeUfbKHhD4wPJ07AKTEJPPAuEQihPTtIeE4z3p7JX4RCrdbSgakbwqRbot
gEScnD98OrpPcUiFr42wzA4WUUtbB2b78/ByfbzOUnRlxxziEDi+3rBYfcbGtq3Pm/EAr+09w/Wu
cYDNu4zYIhwqTiUColKa3EeVyX0xa5ahzGhDik4RqETJ4TbPuVVYpXm5/nuODoM0TBdpCJtzVHV3
jV0D4YeG1Vw9YVbCt/OeTqeDLk5vNRwjg7OYoj4AmgPJm3LdpDgEtx9bwM9Fp8NuPXN+Ah96DFdF
WKXjz158Wuan+enNv7ioMwdsg/umHUtt52kPzx/33dKfUF21H76GWwpH5mxQssdjjaen94G1+sXi
UqKTNlEyLDc2UXawoRh9ahucDWTGLUqca4XAms6m2+FrTNkPTkyACAFn6QzmO7vX63VOzprHqjPj
sWJAxiW7wUTTVDN8Vd0ZPjXEbYY+nFLUSbbf9algWHcPHWlOJj0UJDxAFcFqmD965c7R4oekCcyo
TrXApW4sD5G5PA/PQ2ACAIi2TQogAhPOm1PEMo9TiQAbGMhE82GMDZgCLCfxtQElygPbSgXz6hFu
0UpnQ9NSBSYrFmvT7xu2PDGkfLFhbOUEMQeTgxY0X4hUgNmD4BkgZUpltBtlYkKtfqsvotu9hwM/
ugfk6cGPsAsI3S1V4CTcESLaonDUmk6l7rbvTqGi5ueN0zKwP3cHYOQiD3CDoL5VcFowAIEx4G16
I++U8Gafd4MkA7B9tvlmipJYiz8CDlmc2IKEEBqVs88AzECw2JIVk8QZzO8ABChVAMTwAiQjgTkY
Cnic3KO3QImz7NAIcjGG69OESOpJMBKrwXSBx09KrXEZPI5ei4wDZSxqu48mkxrJk/5GI+5cz3Qx
xcKodWQEOAjiOSgaC7Z6pdjKFwv9+s0WOldH5/zOrgvktE0NCQzzOD7aDdlmHbz1TUf8cYK+Tgug
jKfFgk+hOdNFq0VXIh1Sy5HAoYcZTlNUpcY0Y6FGchF6PyZfLwS8SN6Hl/B+fgZcgS4bMR2RZ/YL
BKNAQmUtJ/IHpKkr4CQLQFhcoy5CuV9AOjRNj0WB+7b40pJG3uHqZWYplYeOVkehVuEnHWTXAc8K
sZ8A7nlO752ryj4L86/pQnJXGcFjRETsvXlmG9h5xLoNhh21ig6XolQRMp3AMfPedEauAwQIiGKd
TZ2ku9LS/Yu43DOYALKg7fbBbnq5YF6t5V3Elp18HcaP9qO5CWd2zfCeETW8bnM+oV6bU6tHGA66
uo3z6jEssxsLHs2lB+BXh9aSZ42cR+voVdFUMIHvXqWLx43cwVskgcB7A47oZ4OT/XpON/tPSCjJ
ARLHOcu/ovu3vHjLNqAnjpkLCBwd4sNiC2jB7O753fJg1+v1CdpeNNEGWWyTY7SvERhF99D9uIbj
wGMSEL9G0Ck4YOcccov21b27u2EGrPehiVujj9bJt2BUh+y64iXg2fVBgPLgnILlDErpg38fnHrH
Dv8zSmEA4aqADcBbnWc8CEWowxyL9+tWN8cigHsB2LACjXLYN7LZwGrJWMCVx4IOLy6jV4d+1t0/
RWjAOHwHsxbAJ8wVoTm8egd+X0YReNskwNMXiSQg88xRHUxHzYo7g1gFVFhCqnmAxXokDoElV/xs
BowRVVuv0V08eFDcuwOwtxy7mp4PNfELXpwdNNZ7f8MqT5Wvw/rkVKNVRk3I+sMKdLRpMDOGzR9s
S5WhBst7oO9kteFPY8Js2kkXYqT+dX5TeS0k7pu2WnlucthMOb2YLRh73ABbW+E/SAxcfhgjmyB+
QnLlCCDARQcaTdhXmJp5wB1jxwdzeD/0Ki2J/OLeE+pAAMXx9uXvsLbTArQX5kXkSaB5DlJnOEbo
hvnEWG/1f928i/TiB+uffDN5KW9cIYrEwcyxqQ35jkc0Vu2dCAk7ZRLI7wTU2vHaGLVHo9HTBUnd
Tt1Z6+VBhs5R8Fk2vRes6W8c/0rjv0FWu3jvTgWxgtGofrLbsK4wrtk3sEcwE4704zfQswQ59P+S
JBTHkql485bUZ8BYSDLAWbJDYi+R5rnY83ltg6mZ7E/Op1clTg9TapRqRuMNZyOuVgwOyWDP1rXY
uxixi+2jnwFW6wS+LXX1POtaTHrW8a+P8+mUOxuSYfYbVuxrXC6if1JuolvVujR2HhQVHtwsHlEA
1IYPD24XZsodQkMUgiTc0WUvZvCIdUjAC09+sA8sLNLP3mlEFHdu/eV9nUmOrZ+Zy967+99VLou0
Bo5r90ljj8xWili8h4MSCCHXESZ1oGkMSHbAeL4wOAsEa3rkXZi42qaTW+fB7GnWDxjC8kzDqot2
gV9sVtwKfqSeq/USrJgrnNwLJcrjiJ2frdNuA6qtg0GM/v4st9vF4GtpleE0ybPLRhYcYV01pSSX
Km9aTvoHdN7ZP/uqYbyAzztkPp8+S55o8eM+Xo0tW0CcIfW/xM9W/UbIUUvtLRekeYac4RwFeQyU
ZUMby0MEkhi60aRmD5oDCrG9wmiXdYG6Qu+SSSO8m3ydpmQMa2tK9+LETXAff72zd0kngfa6NE0H
UENTFjzvlhwK013Te3Wufjn8PR7OwdMreZ0D1ZlbtvHh8fxiWsg16djC8oeuPV7pAdfzGf+sQOKm
9gFrICtAXMUrNlN43ujtqqtMgbzv40h++Aw4/NYndGb0CMtY4sMIZO0bmgab2idMw513g1eJdbbc
QKzHLbJ5s7EpZDnA29+DytQY5yC/3dgHshYwMzmkMjOj/mEIa8BQQ+No6Jzretwh+rLPdTL3cB9i
7TmjjldQDItg32YLGTYIF1zQ5gpRwgdIqhqn39QKIYl3boxG28051coxG6L2QP0NzsyBdJLh9ltU
9HYqGjgSd40oBEMBQzoYDJpzw2k29QmdwuiDW1vb2XMtmpuwCK1nszmpP7z6hH/z+QCjO+f28zVh
59ebVAMNe03rueHNH03e3atxSnTJTx65XxqQC9QM6Ecd3M66mkb7NvbOG7DgcdVsWTGMtLCNTjbc
ofyIcZk0B4Paxu6tt34aZk2llYPOar2iFiHYBRSFk/LpjFmXWi0Mys99xOHJnDHcMmxxwwrwqwo4
I/xaksFap15YUln/bG4HLAS3uhYuGRLkLXD8AdIr/oTEihkDtJVoi0IPm9kYVVyCDIK9dQ3jaXOl
aAD/1pmcu07jUyPlR0JBxQL57pD1YYyeRLbQjONxHA9jy8FL/zjxuBOut25HS9S19xoUwjJ5lLdd
JMJnKWMkEcFRe0ZFDLsfEHBMP4t0kZvwaCe9pFfl+UBkdWduNXaDzUCPzSBJSTojUTzbI7tTPoXH
0pRSQqp4d8qIVVAQLwZQnD/je3wIXvAyU+nN8ki8BjEUwzSmTeteJ3HDDrEsAVuHwCpLHGjxakzp
apx1OeqvWF5m4v3hqgKnDbrw5OD14E7WsrLkNvLuWfyxwd+pdEEpkYCTp/b3d1j8vew/uUkBxDiD
x+iAiNwACnHn3r1TCr1gQ4/NUVitWFOpI3NYb8c3lFW1iOpmSjpah7b6cvBO46RTHANSnDq1OYar
qfo13EWyIvnMoVEYNiOiZe8V82hS9y216WdTW7VvVulZJyU7rz2B59Dw9VoWZ76D/BRHiA1YVebI
AeXd0H75kKqGCsOhPaWBaqRSLjpkeGV0F3Jk7ihfKzf6qN/qqfwe9i7lbegEFHFTqsxpfHmzJAU4
2KShkb/RySV/WPg7T4JbTP/Pvc+8e7xm/PMjwRfePlr38AP/Ao/fp4JJcnc41t8Y7KqrWIWCJjaA
v3AmfwW6ulENpgv/kGbFze6W0fNVN6CdG82CS6RnyK/nBtgDCgjWs6C6JMlLbli4ti+d8kW/TP/r
PRRhyRvSbXq5FLaOy4GCbB2pNy3XUtBQZaKDFE4UJXYNn40q9ad6LkWtAl4Y5h4BkOYmvg4Xm33d
PXTjbZa9lAwA+RNmYDXkT5qruq/6aFX7Zs4jcS/b5VyjuvGfK07wYi8Uhyj2XiwWVKEjx3V3CKEW
xEJ5j/8I6XYEgCDG8evVjVovdTdyVFfjk9LJEuNVhKJFH78ge51UsenYLHZAv3D4pXoEmndWXEWZ
xAaEfgfc1zujFOwDz1+GjwS4RfMpYODPR9a91gACMcYFac3+fbYGEhVw9HBxDWg6g7qrk1MP0ffN
Cn1mwluT8kwFdOp7Crs4wdcFApNNjV//yonVoIvJyXXcg0NaSAap8XHG7jDu7Jx14nY6P+ddXitB
HZF3v09EWrH1LZFnFszqeiPi0m478EAxNQ4Uc0EFxDO0jfA95IgsNTlUvsOOPX2rUY7UQIDeF7xm
DCXNrA+peM0mOEmoyubbvKh4qJZh+1V4Sc07EzRAjkP3E2hBNkyr/O2CI67ppAOXmUQ43rPGqia0
Llv3jfwF/aYOoVcZpZS2MVKh0cJOmP5zDjcGvvwFvgZ0FrO94awR9BJ7Dx8K7vPeuUvhAHAD2Ibo
zwrfyxDJjrBtocGq4SpvqtS6k0nS40En/wyNXlisKXIoMSTfIFH1e+ayMj0/C1G1xz9Xh/yZt2Px
3rMi0wnuaZBzeyzM/7wU2BGypGqlHmOHSVyuDiSM8s6l/osS5PsqtPhkjZv+AjQGOjkWbLQOtpgQ
GNKoZshrYH28Vh+KZ75TGE0c318oXn0Te5O3CWChxZNTdAkJOdThWtcnM3uuZZwFfzTCrWe9FtRI
7t8Tb3wUpG2WLLn+exYBiLZ+wfjbLpPxR1yTELSahZ8IgUJWMctCfjXq6HS7fzlmFawW8FhoaVAb
zg4nYasmm2iqbSbUxr79LBwJMJcx+WsrzMGibXSpV+AKNW81Iw+ugOz6DpgYxJggyEM4SXnQH1z6
gqumOifqRwvSKyR5QPxDLSwrqYOK+vrvu7uDR90iDQLTZyAzKitNhRmhKDy8DAplDZQ7+GWYsqTI
P+sP1RYTgZg1S0+RJRpPMz+FpIUGwS/Vg/VZWENASZzjjf2gtJAMFkQQJFh+R54q2C/W4TexMeME
w/9+ljWpgJ+h6JHj1oYh09McxAQ2z134Y/kZUE1dSbZXJMOgOamEE9TMDIDMIv6MjX5Qowhj5RNR
i5jZPoqasZ3ymUoyw4zBSoRHMFScQJGojXfD3ieH3p+Zs56CV9lnrYCoV8ns8cHgdjjJkPdizHGr
NHmYPrxOjwY3VA5Fl2o+IsVfgkRZId38Vn/xaVRQ0IA9hXPqwcs1VpTwwWEMsLglP0sYCTdGeuzk
tlrKh7Gi4AniOgzJymYLMx5ilhmb4gP6v+moBWOx0Ni4ck5loIirgm7f7y8WvIzlJj4TWTFcDz2G
oHfpZatuN7i7QdBlNPHjMoA9Fo+VPW074P7+rE8Z2y313WIN5iqcUJTaSVZlma6wdbRlD2ilunDK
+qKZt2AFfPnKSf/8VP4ybU15G2sU+TjuSyFLJx5YtJSmBAPYDYKgPsIxb6P0rpVE6cFfTnBBxrTf
+q1bcszgiyenWrVJVLQMFzdZd1wNoKPkoo6njalBKzZ+v69+14hXvyT2Ehevf0W8V/PilxTsH3zS
i4ldJRblRuhu6RaSRP3N1JZsJKxRuG5aVrhQ3ZeFhplWMwaakvEkM+ljjFtc9mJek91dwKrM3a/a
MY1BjUJzpQ5h+rTo7EX/4LYanZnXURwXk8iRGzZEmGAMmJo8CD9QBcL4HMZjsvn4nm+73b667aJb
8f7+/rpcjAbPr504BUqZ6odsRC152dYJSHZM3t6E6OZkB/ioDE7MZkB347fCxU4yTQfU6wHqCqJg
DxAt4LeikPgdVe/FXxBBrp15DWYtMBZYPQ40yrA2aXcfU+OK8cKIYaZk3+TS3VlWMWiYhE+Dgrhb
K21A8eE/Wp892UoYOv6UF9OjBB5QKW8UCIGAUa4AqSKlqZTFcEDD7t07v6ymfAoyV5oK3ObxkOIT
zV0dWsz+HYx15vSQVzHsoHHEUO9oilxpcD1K/pUkncg55L5o5iszB4GLr3kuB0AuzG+l/AVXvEmj
UXc89UBgaShUGfsV7Uxpmw8nbDrme2aHlihmyXgsW675wAitKOHF4OrSJrVSk5hljHH2W5OR7Mhu
nO6x1hZlZxLSnPJ/wX2PtEDIrsuVgoqCZ8gTJjKIBrEGDgOLxQnmesQ1OluU0DTkDcz6PxfsZ/wY
WFQNss5qXheE0ABRxcrRfUcQyNHT8IFQjvvLFxtUNxmQcRhhCpsie1BB5p6HwHRhGaGQ1Ofmh4A+
/KSW1DQ8viFrbg08Mq2fIB1C5RfM92zbZRclm1RtVpsz9gKblweF7yp919L6OzTIKD6FosJyq97v
0EDUkMwxRLX0lrplkxLSarPcrnZzHPCZUrz2jakY23vG6ILZJRtxpsDtSqHgOZBGI82NZ1BUwuTC
x/8OA6DFzim3i+03t6Nbbb54CWggruO9ILjj+MY6jFhqJWZYoJArbWzoU1ZPiFj2P5tC70iwb19T
998wDM/gSokXjC+NSozqTyX+NMoQQLU+ULOZJ7Z0qFYEZwxjJyLhR1CyX4Y5RCyost+nYn/dADRA
6k5HfnDtfBrV+Oh9mh/qaN+kdcgAQytRRcFxH1cpL79MYOmCkioFfbwPtboqAlI8phXYQE5Gq3HF
B8Rc9N79DQB9MnviBGTXS9s7sB2EuMS0BGrS22Qf3m+8HEGPlJLWW/uxonwMWKb/jSiqrrF6hbdJ
1X9H+/AVsRjXqfd6Rbf2s2nW9XjjcEVmvQQCtgKqtuBtYzilmQW8HaXR7MEF/2UzG54sCD0BiJfq
MgQYgOwhv+DrUg7r4kBni/Jvv6uKsTmSQGcphmaqDHffmwa8oG/Jg8ItQZ+lJsHMxGhWj7CtF+qM
8iPkWf8Opj7NKs/3FJ/LQKGdk7lmX+7kbzUyME+cTXRbHJtJAr+n9JaQ5+DC1XWweYYPPHHrk8Vq
ILDC3YSy0nvzDumg+p3PpT/AcPNE04pDUMQRFGiyaw+EaGBFyzpQLZb6BjVgj/65++L0og8rk0Tr
Pvp4PmUcmCSEiQlc9y2C/YMLpgA+ys91Tp0b0Mivu/VWgavhlCE6UO/JT4KzEnsKwBkvS1Gb+gOs
n0aHe2vDj8wSeiIRYBLLKQJ50L7ZGkz1tw6q91sHWg4yGkB1gQ7fTT7QA5xW5DQsQlagOcRLVT4f
9DOHNtT++W55UhSfoc5bGOr+0D2IQq8yGh4Ec2EFawK2FpcW8GexNuUByF9edAOkVOBsu9cm6qDQ
bbXTuQUn0S+uB2bOGAdVj/2CGHB1i0gDvOsW22pit/8AMaS7PnNlI3TNiP9y1bpuPWCToQullKl2
PaTzPIeGl1dnd5p7AqidUQQJYnRpP/oGoXQXrRxh0KEhoMlZ21JyxeQ8oFcAeFB1KKS7XteXTTOn
1n4h2jiEufPOKd79W98aQkczOeJwgJjFb8/oAlPgcW9XwgvsacCW8sKjRY6NIEUcfZjkzYocBfBJ
eN6pAUjhAXv0rXVZ+NwUfqK5iZdHufwqR5keNwngC+wCa37FL3YTBg5ZWfiUUUmdcH50uI2I6kmK
g4plGx1LE+VhYb9BX4Ojz2dId7QeaBNyQnwA2AoQ+QmGOAlg/a4uoXcB/UybnkOLXYlNrRp+/Y/z
BWXcgnnTK+IiKimi4ZYG7GgzCF/uJtpDMIhTVn/WnmR3QeWEuwYoEMLdPOlI8Nyg5MjvMXA/81f9
hEYOzHFsbLAjwC2Xtid4e+eEU0rTWbgUopbRlgJSahveG3gUGxwRLmS8U86NV2252ZSgku4kpGQA
YHYRs8F01PNzTGHtEO36VZXWi2ju3NxEQ1QJAHyjOsUWKcq1it0Juh5saVExj4qw1dkBqSgGCnIL
bgc/jemuk3+xWaXwgo16Omf2NyiFLxFUE1rzubMARUxxjvY7OSrl4UZ3LgEhMSxTcS56Y5pOtPES
JPga7BHCrHGIwGVgVMo1q/N2rzg3XAnoSYNFBZwAvknFM+IbGqgnDD+0QXix8B6faDIUlg5yQqR1
oL1AlZjgY8Mac61d0Oq9S+i3V1qAsHeJmKHHKLiz9qt3cB/xtUE9dFBpojvlbHoswQ08v0G5jdp3
ZEXs/HqP3rmDWE3jGdwb8k6OjUcI7BHtrGxXs7ONAdmLL6r3hRLv0sZZaxaGKYmyXGvTVtCANGKH
QJ+ev4YI87HpcGFTMyV9LJN/AhRw6hlhZcmQauWiQrxnE4P8GwsYadEt94nhAyVTKayMKuG5g5vZ
gLiUTvjGyJVB8RG/uQ4Tx38hf2TLWnxvzBAOY0i6J3HmBrMpu5BNcizo8LxDqD/YC4d6hCXwBc3s
jq4CXoITBdMk5pDy7qA63kL0gO6CXUMHh/YoUC7h9QFxITEgIyRX6eMNZ/ijeU+r7IEmPO3E3Tkr
VtOAbFzFXllQFpZZXyUJ9K7lfZO7I6cBKhIkk+RyPNHTwfFCKoRxRR23/8JGVRgg6HJDYoueUbj1
6CB/s2LHVrWMVL+gyy2olGKKPBU7z4Z8PbgtsIEWpHaqWJE5vkUzGH9KrRMosBybZcxDBOJIH0Ed
l1tK5p5qQZ/6WNw3MyTBA+pNqZ4KytkVxiWtJ7EFoIS0AR47cwp8HHpIWq5x1pzCkh3NOBlUmvhY
k6T2QHYwTLg/Rvj04QPzGXCwz7/Du8/2bP3mIDnfKuJC9asADy92fnIDIDiyJigVgfPZZCzfrTsb
o9Gpda6devfGoZcOjBHa7osrYnjPAHat3rWTG0H9NSrF1RHAwasNHVxu8ZzOhmhUNVWBfq1twWpA
w4dc9J6id9bskAzCEB/sNjFfDry0rYv/ac6I98kCdq6i8ophHyBAly+lVZn8CjOThYTFhv/lDgGV
jR7td78ogh6Pm0XdlBY8IhjkVmbwGWJpXLO+xTVBrQHqLpP1+s3PN5rA6s7rn03WVWVJEJTXkq3k
LAU6/eJQiRjl6hK4RLj5bBaQ/QAqynKvgJUy8yxn8vOP5NlsMn/pl5e9Nw0WVchVWTTynwHiG0WN
gsuKpWxFff9tZbDus95rIXy0tSBmGQ2SuUqSQAdE4EVVF+BMsiznroXfsGuLmOQBK7hyzMokg5n5
Zd/VCGwWZphPNbSKGYw3RVIpTNSCV2Sv4+yUfokUVBckv/ROoleHtjR+h5Iu8KO5kIoxzfAn/gvD
qET6b4VmVVMbcV7qMAcTKsIBpFgQigGSxzqb/AJ4x5SqvfU3W3JPlFrgm+hVEhPj3HgrPyAO2S76
E+4kZwdPK54mXmh2E7iExS/xSrHdmcQ052UTBvdHDd+tZJOU1FJ8qFmi15b8heYt3YnPmISs7ybj
ZYvj+XvVVFf3hhtev1zoBxqDP6cMrV4BhQDPctthTHVZk0FvZnVgb5xo9bpVUygKf2YTeij2Vflc
vUNOnYbDz9nHBYYsadoZs0jiNQJO4pRqHEJ5LKloQfJhym9DMKUe/i/0Ve7+l8dQQCqHS83THS9g
tnQ9lMU1ixQnUDtOH/3y+j9EWhV+KGWrlSlXmImrHxYZADo7k5lxow5S2/Up2jdR6vuX+0Hjj87E
qe1XuQu6E3qwS8ClaesrP9xAmasOUcfod7qiwvD/W4e/gwPHpV766g+AYMBb9FEQKNMAbacVuYxf
TxEz9/Fg1CKNarBXZu1p1h5ogDoldiQPq9MK/4p7TvKEErtM6pqiNeilKHCHmO/qoAhsFlw4HhA2
p7XcI+SiqckBBAnpNL4dhA8HoFxvlxLFC2xacMuQ4SSnVKcaECTdvLpMqIgoqbBD3gfhB3tkH7lx
eFYV0DptzvcFMsXI2aJO5PGpFCm9Kba2XP50bPJrnDGYE8prXk+Zh5Swh7SF01AdQ0Mpl6C47qhK
qBuv6IMMbX/ifJyOYOxMWlv2WdMRFPph0jMpRTCjGysCMqG1z5+J71FgiyMhwNLeIgUIACtOfI+7
TehzBrY+iw6s+twOD8BBZ5fteyENWjshKVpiVVDCaweFKskWEnEANNkUODUk+QjfPL7dO+xC8Ekm
tmTn/BmY1oXyQDig3PqNvw1uCP9ACUR+RIBXtKy4PyDRIQYCwm8vxno1LD1KfntD6GRDULHuSlAA
uPbtKSPb084W/G7sJFjsdBe8PouvSbANwNPbwfJWcW5hayHfDe8Vp0rjCr3D8MDc0Lp7hvl+C7E+
Sh68h2JKshywJDPAVjtnoeTLImdbToJPkLIOY/HbK2GGwTy5V0RDcZ7swYmtkIczIXiAbIZUGAdR
h3vzQTaztiQezhSXrNPM937CzgxF6D44EpqlXJoS4VTf0zCF7uQ3aRC+NTtfJ4B7PHgHphLBJa0f
rMS4gFCukZsWDBGiFO7EsUa2iP83oKDg9XOWQnOW4jTjiYWII6B4BzYndHsDzWH0Lsj96GQwDLKL
UwVzLGuMmgEgFSgOw0ffrFfjLyxlKxSOcXU03SkHCE08IbwKOuAzvTd+CZOEhM2ex+Q8OYMuoI4c
ecxj/R6VfUEtEicHnLpmBpf1e0PlyGmdLp/L6zjfgsicV5cCigddgLT1Suc2R7Ak10naM8o5crXt
qkSG+kXkBB06ZBj2bn5B7nRMSXW1U3wEZzzGjf0FPAg0yrbqM/9GUsmCLBanMT6FZTf1yWg6N7Kb
SQQ6q/7t7hZWfTe6xDM/hUkQTTZUA15xAfrAF5S67Agh/DrBHXL2Ud7/olVCZW//TWKDFF1U6aTR
vW4EVNfzN6MGpwe36hnugq2/aeRCI0r7Bfhzt2j9edCZ39GzsZwCKW5qlI/utgDduHMiZw8wZF5c
JuBvTPSrKLJ0bpbzIuCDo+bhPV+2cwUBM6FcMbE/9Q2MGXiCVN0TfmBxE+9AxTzvgXQBDh/uIvvI
lC1O+GmfopdhGzA/Q6QZlFdXJBKQn4WlCJ0J+JSR4yMwWbwQYb07D4D4YOEqcB1b2+ADxzq7eKMj
kxpOQ2f08SmKa7zNyIz38ZPcHKQnzXLL6BRwaqizGNGxQdLOdcwAL++w+MBnSxLvXatU3UvKPeQT
DO+Rt98Xz0ROmDUVKoWim6JKsnNvlCrtqF/x8im20oHTnV/utuDV2xTKVGZOAj7t0Sq/gwtvhJIq
SMnZUVJy8R5F+G5s6n8fWx9miBvePHbk6Z4hTCgwk3PXAMHL0tndsorwXAJukCCeBIvAE+WN4HVB
7jD4ltACQWiHAlfJMN3LzpuKoNaGEhFQIWdaZ5//OM/pCvW2y59PAPoAnO+QKXSeUq6zc4xf0n78
p/QSyVSysoLXEmtR88ekhLABfQ64zEgihiVUyELoBI+EahZxbLTtwD8FkL32XUDRxRc0WrteWogv
FRRS4uqh8y437uQij51nqZmQSSw1c8XoXantKgh9ll7+E+ZZ0LWl0ezZ+pYblXP4Kfjvl0+bP2jl
YM/Zb+M2UNVBhHBxvxoL0QVlnu1juilFHyhY0+h9bBRKIyg1UiiyUq8PKX6JhZZN3sQ50Bfs9dZK
EDWQegb5t/PLlsSNUduhd74LyMCg8ypwUTs/fboQPfMbvoqWx+dyvpyBnpNEBE85/Z6cLd/k4fXg
N2AKYfwGB0DhHPsgM5dGwtgP6Rj0jdDWQdRvhojFc6aKqHaDYlqkEota5GALc2kS5Uvu52/PtvvB
g3PwPIULEjwS70WSHOkj1JWR5k1tY/Ek6oJni7o1cO1Y5Ow0J/AYmA7kW7/1e+LcoS/de5+3U4bf
4C/P/yidE2AbTDr7xPbCw/neAkjjOEEO3xQRKUlsFaj22jtGKfqSI8s47vk73b6vQFhGKViZ2Drv
IvqMDPQjpy/yyvxIG1Ap4t3nDTKR3rccHIk6ASI9KQIltRRwAhjRXKqnWHev/ulBERgyYJAQOkkF
Hix/gw4hNDgoITycCvJhJBhebsLWQCbXbLFbXoLARRQZV0pwYK2FK8SqnTkVczf1z1a7gNj3JSpx
U9/hDTINpFUO8WPmf7Im5fGt3iEnrwKrpH6BRs78Ink+kDkEXrfJHWyT6W/2/ucYfrfuFYJumBKP
Pl39OMFv5UrJpiSPk7WaLEOOwjaPu3Ji+7wQGV3K8qDQPau+DXNhUqjFggywKkASvX7ppQ34CJlx
1KlhRyDkOxdthtCZVQWNsgQGN+ikX2BuW6aYOe8dbhW3+Ayz7lNFZ6TZ1cNgVyHgq3qEgDQsnZZx
qcG5HhwLFCJIufELKXXYPSjLAj9gSsDitXogBLW0/uhEZFVzXM+dYkJxtSGkw2suSG6woVJ2K1Cq
+TP4sG9iEbb+qOaAow7bjObjH59xe2IdkjyaE3YlX9+lVMKd2feq2GXwciQeMKbwE9CqtItaRfOw
s42+NX9OE5hmTS8BEvm3WR4rDh+IIjfP6ZQLErM8ARCbbex4fhxeTOOK1DNVoV4mxnqvkFDeHyWq
zB94FxehJjNaCMx5P6N5eYBpHKj5klai9H2rBFwmKmM06UI/0p9AdLrnslulmhOYU/e9qsZEfUHa
Ne7uiXo5591HFXFbgRNV3VIi2n7b0L7Dq8JoqOIOrF4rA5HDQpOGMIkg0TPvLm9AE/H3SXfiM7IS
8xmcP08YuiBYUb/ycV/7M7XmnBOKlhIEduT/TkX7yyhWFcazUyyi/Vu3kpZBt+JxnL0ZsEy2u0nJ
nHoV1K+ObahdzH33UY6quUGBeh8r3h0HJ5LwSf+RDK1rvbzFbeOubzZNk3D8MUTfrlBozIr9bdKa
5ZpG0t4RSZWcpBibUuXqFI4jkOmv6yT9DE75nrXpbO/t6qNjfUDD7Ofl+7Bw7hmHAfIfz03H3HU3
+dHTaB2eUfUbX2/N5PmBdqF9MZoH9lcq3ZRu2VL7mzRzODivWiHX3N/aW377TFoHq2s+x0ZpeC71
T6/xg5T9sV5KmsfresblowKdG5Ss5fPM8t08UTNVI4R7ks3dzmHcLufD41WM4Gyh54e3R/Q81gpJ
Z8OFkstGLYuCwW3tcQmf9AKJWSs2X7XKLNjvGjTn9Og0cuXVERlLDADcBdf4boS7aojU82wNFRmK
rp+zl1yC6ie+GuEs39qT8yrWC3sJbVPLzwYUokKo4JUsKhlDRNVo1P7hv6EReUgf5X1Q4H0IUybN
CIsPDTtQP2CXMFOTm4ZEBxcEncWHByngrX1gNwB6G/KED6S8aONC00g0H4FBBHOoQ34DmSFt2bxq
t7uL3usXwpOvD+kTmSM+dRZYpMdwvIYUjNtF6AbggMLA3Jv7YoePfCJZ+JJKE5lDrvLZhRoEbrvd
qlrufmnFS5RaBIDk14kQVQu/fJLfrhVBuM06z/m284EoC80RUuffVaosenkNdvDVey83INIjVn48
me6RcIcBPyGJQFmbiYxp51svLb5bvwQBW/PSL/yxSCLsyaK7YUnB/tmflRxA2upaiXu7+VW2gXf2
9eZAT3VjB2TfKr2auWrngCp52mYV/fyPp/PqTlVt1/Avcgx7OaWLomKPJw7NNGJHUAF//b5uXd9e
RGdWYizwlqfchWVyDznx54YkVPSa1MqU4/Ib1tXt+eW9eRA4XSnh/1Ta43IySkE3eahDc3ZO780h
G1ML+ZcNDsngVZcsPRcBNZJkiVhUfx1Q8J2A/QkbXSSswsYoH6aDZHudHPutPrh8BAhxHerSrN2B
34E4SO1cx5b458Ay28JDcD28Twsr/kNsZj2V8Gk/HTJypgSNdcScX/advmWwHr7t0ngftlCgxaAy
zFaNxb7X6DfczEr7B8qEVDChjvRQfhrdpq8x2g7Ooc+wJ9iPeVSGxco0ag4LHLOcEuLkRBu5iQEx
Zo0vCNHdx+TUY+U+d7DCY1UY0XyN/x2vJp25QxkIwKB49VmxCgo2QHZZY8rJrgQNcX/1j49pnhxN
vkvvvQd+gpmLtV9Kgx0PjX7xYiDliJc32UUTVGIq5in9F0NTOhAPrd0rA2/PKrOGhk7N7UPe7zFs
25yRSmlWaf7hF9vpbPdtUrBsXGIctnaMzEbDPl2817tinO5/z9LgjhJRGWlWiPgOPTKkQI+ncToo
ciRi0mmt071hPXKbvPLMaH5c11ldr/8qXB/Ul5gyr8b88cCProvS+JWZhUN1NaDXSPuoc9ywyPAa
WRTyjvcFgTDqhIMD6lTMy4MM3xjel7eJe3qzkHpUZcqkfEO8JMvtmFRveE3KFlQbq7vDigXz9x3e
TAzEZ8ScDEbobqvk5xLyxlc3RK2wrbPLZQeaWD/rP8aXqV3tIn80IEo4xbO47paOQfMZnnL/2bIb
r/n68Fup4OVEFaQxvD2tuN6tFL/3yza7Q07Np62X86CjW+tVq71a2SAuJwRB5A68Q4+Q/uSfGFHN
wn0y2mbxpNZ7grclvKAOfWF06aY+voxXvvQz+ui9NEiD65B7fDf4NpvdVoiQUSVetBb3VTFLJo8h
cSIRXjJs9TDng/g5PIUJ++sw5XlSt7WlYADor4EiLCPYJ9bLgnhI9BIPCWZ59fKuutNvGJv8EyZD
NLbDZHLxm/TF/M4WMfLVc1VaALMJyoAHysEXRjNsMdMoVJ5/aNJSzb7xKrxOL0OL9xlglYEAGrK6
evkaL65fEkTefUymea8CIpQDYDhDHQQteOARX5BxnjAAMuuz9cFH1zZF3Jbg70oE8UuYwFfy835w
8bnLJ8+wMn2GOcbT6zmxAFYSR+Nw9Jmn2TgbvyGRTx+IfhfWnkscG0w2sAjvKQHAi4DhwVFQ/0Gx
uoZn94gwJn4y5A1CGgj+4vhDHaa0h4Xd9Uc4BCrq+fSW0JFP/sX/qhvdAM0ge/rusa5VaZQxVG8I
NkrCrZojrCD3jMeUZjcCW2NhEYULjlMABO9+LQ2ZR4xbviizU3bzKRnuPWqHtMzVUCb06grlm6Mo
JByukM2iVcCuFhr2bP6FvX9C4AjvmrL+6fucLlHVF8FOSF8hqFX8Z8v+QJGEBI2dbTHYVoyt+oBi
KoMEgmkM5Ah8HKICwrwFwI5UMSHZhJ5Llwu0DQjnlzn6kKrIjakCidqEbh73B/OFWgP3fstcoywN
sS1H6+mMfQWu1Jgu26zHfMPGhNrg+dZFipHZQSLNfbeyvUCkhqsOJYz5gLD36r1d8/JbHk962Ll5
3CvJZQHlSeDEQHbDKeGElrIT04JBvR0eFrBIckkmWMKPrtQonA4A3JNLL+xOpxGAPChLqgxISu9q
2xtBpMxzBllmZ7vvyz8+yVtZMhWMlwDzDL70bBHlFfv7mAvT4xayohQzwsTOAg+b2Ots1UUqZg+6
S1Qy4Hzz4HTG0pPOLiGpNZOi0WuhGw3G5NNPkrZkMTvTTtbcToNaT1Zw0S/ygsxAcsJkqPn9nY4Z
y1i1aWaz1va+qgGeWjH/d7rvLDSXNJsEiIPcQgkihFH8uREnk9iDAvKZ6TUAWLwt8zk70cgCW8dV
p8NNqXwlznJ9NYdKSX3O+gLgGAkU2IUz07Eb/ba41kTGYXVSwBMjPjYilH6s2I7tJwtpbNcnd6sY
3q07RlY190lrMjf7uS86V46ZSfE5XnYpLDuZJU5lbheW4JlgnR801cei0NtjipsA3YBkAnwTjVFA
RiSxIdsAhBxOx+Ox6Myjmnu3KA6d+q0Ay47cREEHfDbmoTCGfxEkcRK7OTnOs2W0qf4eN+XledP8
TebxZv2bbB6b1+Y9j7xn9+hFiZl1ox4K6V7bQy191/SuJFZhOrxA0YMeyXvN+gV1NRhq+h8x3sht
xHqDvUax48NiA8OrAyS6mHNXF7mHzw+EHRS4l+2K0QslxGQnfgQ5OhjDdtmIc+NF1MgX4HJSdbLs
3Gwji+GXIedVt0f/6DeeZ4pd0aEXX5v99cuJWpgzteCAlJgJOcaM3oOuEt8zixAGpusZ6T7fcfcX
foC6QtPqEPJWgEGh9QUx1rUGGMrXP4RCMuOP/woDGjGNat8f+P3Bj4iMsM+oqhrCffbdkQChyGby
NfoZ+LdJymz8fCUMH6obi/Yinbxn79nZpmASpMOJyYoVHqxSdw9jbfDzczYW4OeRjpq9g3rbSIfV
CNEto7Or4+S3d/4yo1fQfAFwCQ5S/+o9Cx75Ee8QXlpcMx7233uFMgdHUkTKZxdcCSj8tvGzWPAy
vyOV8EHU7yLrQ8hy7Z/B89JPCMk/X9WXueYhoEwpine8Ok4MVBUT88zFJRCvWZW2vk4AAsgOsDnq
mPWLubnA+eyYb5bltvVoW9fkQBG1AEZWtdpE7tRfa/6FvweLRCKAJiNTTbZZAWHWGvULuHdU0FEy
xz0R8cLEutJd/XzzIpJB0fRpPj7fVNbomVCkbeHi8zTzvzdiZoXxhCQOI1kUUxZZ7jtuyb38K7lv
u+qUHepz9g1afAtafMs9DqLBva+DP9MPbt1n/95t+S1/vawxwNHTggl59HQSZ7hcWYzjOYwYjYnQ
49oxEgb9Qb+/eBj90cnkrBo/PsmQnU1erhizJ6e5uDixCZHXQ0HmaADPeaLCQkUWFu2/Ndo4R/Pe
a1mPBt8QuwPWof/Qo5LMa+qA8QFTEpbjQh+JwovzKz41lXmA7xEOWXs7cl5baQTQNRtHFl97wx2P
7MEAkjOM1MJLXEY8c+lOOabHzKr2HrvHjtlwxDzAqC9uk5MFP9WMfVFGC8PzECmpj4Xgb0FSNP74
qJPBYuSO3bF4T+OSOdrMrp9H170Moup/H5C2Gm+ZwJrTRk3DSBl1HV9jr+RXmtxtjl5tjn2rE48r
dmXO0LDiQcop12lv+GhyD2g3UF5ZYrFx6zb8eHPrvv9O01J4mpaBMrHW7CP7GrE8gNm2SjDH8kny
90xtOhIXwlg8Xv16fZxfcKwyDnSW9khd8TM1Qfj9lbA8PM8jsFAhtsAtFK6sF34h3VIs3/f1k2YN
RY5fWhC/5d9oU1rxgE5stifn+XF+eZrH+XneCJvDRtgKj/VL74RQFXQQ2k3RdF/YyG3h1HL7y9Z2
Y5KfzdfZ5L7FxytGl7/X7ymzXr9t5Izaq2TZXK1nexSJbkjETmro9SCVbWQ+8Ev8ldC4BSHZT04V
G32nN0m22wp5A6WyH81bhfdSMZxwhmoYD0yckicBmE5LcrHsoXe300Bw68CGUzhkCPRiqJwftxhQ
UC6PR/SByY7rklRkjlYToxpJaoBwBHG7trtG/aJX6xYYJZn1cB2iZT54Yw54CCOrElNUxqnsOBcO
DEiUnTNbGL+gZq+gPBbRrDmujgk0/70n76FVm+xRw1kHe1yzT5sGioaINf6Lp48p3mUjILehGnWE
xPYQPAhq1wW4Nzxvx98PVfXRS1gmwDGBbDqgUBQ249DWA1mILjZqEWU/aIZn0G+pf+tRWDSR8e6t
B6VRHCTBYdlBCI1o7o5YwE85wTKsiKz3X4eZTTxWHlzR6X65+583aLeE/euBpwmpg3v132RIRmUy
n9/s2rAZHPtFmJzNC5W3vRVz9cpHP4KEwBPB21i+luhSPZb4o7WgixPyomgAUonOUmGgVXp+uu3E
ebDA8Xi6px9pu5yth8cgQjjdj3VD9H1O85KlXTDRL1WtDHqoRMhJWwQgNzggN7UQbTBAtTkIUMF6
31DeRvKjsDruDyrdULHI36z9qAMpgE3CPdLxOm6Om2J5nmtOzIvlLbH0fwkxgn/qn/rSB8F5lhbw
aCdShkqNNdim1Jtt2iSA5BH2odWYeGvv5R/6Lz/6W3tvd99tTpoTTY/1RMspDcJ7/zq/Mk30wyb8
pP6l/2IudnP/zd5IcofnEyP8w0OVZMrTFc5ZAE3icSEwbpRxrlPIf0ymsS4x1ldI6WKuNBdNbhmN
MhCh1II4eywTm6xt3mAL6myt3RdqqCps6V4ugHrSZPrcYIpHgixz3NFpXAOzK6qgsBKqj8OsGk53
Ogc6A3A2UFwBh3dyH97ORf9CzDbOLLOEtY20jDPM4hOk1sNOrZSF6GVHY5H09X8tup2K/785wNv9
XWQONn5u2enQxvtuMfQV68hx9inSmT9I8J0H1wFdy+ugsN6EfxWEChiOPdTxPwcbWVAKH/PmUg1Z
+qk1Qi2Ceq/tPHhX3/fUJNTToY9Bf18fpX822Aa1FRaO3uTC3UF3C2HjACOA1Kam2fZgrGjFuLkD
FAC1FaIgnnEgKZakH1N1wlAXQIUsdjnbzb/jv+O/9h8ViPNIYBlBtAXcPnjZoIFpaKNPCW2Ufm7X
0fEHTzOgv9mmQPIVu7S62VlG/1KQ02IJJ/Cc475eCiDm8jitLVP8yB79Miqj9TZ3qHFquThUUUtt
LPfjdK5ZojlS/YPf6cb9sl/2xcJHCquFfeR+U0IlYpMv9wPEsCik9luTlyMFsba5trXrPhcNWq3u
04Oc3029u9eAnqaDB4EEfQEyeKBWpz/QDatqZM7ui6dXoiOfYol563WQFcMGALxq4WPm3QftiliN
BGva7vf4zl5RSIv5bYxd9zSZClb4ElQFC0REQoBRzcGyxPzmwu+vo/gD7z/R8KUiQZUtolMIQBEk
G4B/1juh4vY9Sn0pyHfB34QxFyj7MhDFlWUYgIK4nTnYD3GfSBbI75hr34hBQ0mpAOE0o1dj+Bu4
K3i/0XInCrpuWp/gqIyKQ8mtOzmqDhU78ppOxUbPot8gxn+Y9f7DLLoSZ6h9aJ3fQYc7lCmOiUhN
6+4NiMI9gLHBBL+FJyg2h1DkGmGYOqTz4nWLHa5cHF65AKhClQlPJMBdc06dBYwMzmKOQHnfJpa4
RNrzqHnYaxJJHMkRIWlNa907Rog6tO1I/KTGuo2n4Uf2Tmp47AegJ/QTTD5cibzRmOFx35v+fz17
OIlzs/XbKkI6TffcRSLyiqOjLikQTzf6d5DK+ZeEL7j7ayqgv74Thka0zjT80pFyY4zIPvB9Q5VS
ZXSffAnVF535J9S/OilZCgK7/FkRv9em/rk2D/DW+ad2IDEcWqAwlWjPE+mJpa+bkDkne6hSFz04
UK0rMUy+RCLqAWhOuZWFKGQ5cGTRxxgMQHkpWshPVpwy8XVo6Xdp7iFQM9ALiBvb6qmVjsEL8PAv
p0XwYFG0pOEMEXk5J0R4OHOEHba01NmVKmDCxYnKAvrwkov6VNhSuDZ38ukTtBqRYWnHUzghamM8
igEo3tUR8AkdCv5WtB5FAOJeUenlakPzdjWgVbABdo0wlNQCRGR+WQmDnR7Ho39mj5AaUvvD2WaP
fXPVmlw7qo4OMkhh1P/OYWwB/pNIbHXpc3WlX6F0FMA4+KsYKEniKqvV9q8B3jDrTt15bUquUoB8
U3dmgyMhuQ7kLlRjknKg6KlSk/wKOygP05v8ij8cR9iKM7LxK+Ts6edaWgpUCmGz6g80EokrjEqX
nifhjgRDdKQeYOavgojURNATsQkjJI+lpxe87zQW9xzqJuTbhtGbK+8DNhX2lLOq1iUBN4UQn31N
ZNC30b19GJofVrcAisKQAgbt4rUDDed/9GFVvHRNGW0cuka6ielGFz1iCN3DBp0Rp7RVQabQFQcr
lgw1wVMm+wFg981k0ZFUh7nbkWTKr3g3HoNZC89DVVp01HAnyz6VmXhY7EDFMXa/5aGaJ44WGqqf
0qjIchATPdG8yjlOfAJH47rJgGEtYeAJLh0Bp2YlZM8/g3Y8jQUh3/M2tPBp6atSlBMjU+uh8Owp
5b2MCtP34IMO9WHFCoccRp3sYDceIEY0m6AqeVJE1AwEGsCvQPAjFmGnsxtr6Czd0VUrUcuioJW0
Df4unWWAHZECoraGHTsa/fJyYUUPjhNeaHLbfecdsBRwKgq0KDiKm6tp/aW7f0uI0OMPFG5yX8vq
nZiibglNpYgjN0uobTVZW6AvdUW5R1oSYbMJqdr8HzWLL1WXyrXRk4AMo0NaNPjicPMiY4a5wUdQ
qrDKJMWFo9BkP3qiej0+DuJ5THi4JqSrD1sBXa9WUFHe0YjN5/J7YOc6ock1eo/z8NxLziAH6ZAN
Ea69oxeDFfE0wqDvPS5GzWnBo17QlOmoHvVVRbvqaCIacNyeOdbTxrgx3s8a40fvEByCeFvDkhZS
RLt7miGfNRH18L19b++7yhYLlfAUXocXbti5MZAulPBjsdDGQpq3ThDsi8Fr1J476bg5r89x/eZ4
TJ+Yh7UwdBPqX8w1cdewzuDAR9YQuh2T5Q+ECM07EuvOADoe1+MW3GYsU59DHM0vD1GL73eSaHs9
kBaTfnNDsABC6Q2P2ybxoJS/xlpcv6o2CqG/A42PI2vuHdgjnhCTzs+KqUX3yjyTfKDe1uVDdtAM
+xLNmVIIoh1Md1HnujeN/oAMn4rC7Gi/AqoTM9+f+fbPqG4spMWgzV3SUFrAFCzyQIaIxMWuQBg7
P3uLstanWnR1pZXEE8w2s5+fhbSVSDQphyheze1nH0AU2XnHrzz769QrowPWe07XhMI3S39H4b0w
wpIlZbCnJ9VXBUwt+BlfzVmIqMgBC0Oq6CTug7RhbWJsqr4gea374gxEM4PSwZOYMz7GJmFQH3E6
omKjug3ps/sAHk1+P0qp16yHqt0IrXjC4yw8knc0EsMGwhcN1sNocMCQwb/3T92K33ArPpr43YoL
5tHFdE3ollWF72KgidVpC5Thnuyqty5j1/p2a4FAjfVJeVhxK+6he/2rD+vDTkC+H5z6h371aRz6
9Ulppoqvhv+5F3uj2qA2KI8QhmbKvintkp6YAAEGbSvxRiCQ462mOuMJvQBRzPfBr0QYD118heml
Updzqr9XAJmppTf7RL8uc8iYzEUt5C433Zf/8hduZ9UJdOi90FoIvhlLK4jmxBqLgb0pwEoasZde
nXK3EWZWnzqloooSK2D/vrcqeA+BXUSX+urR6Yxh6RyRcLd5tF2fZiN8ex6BzpLOTT6uwSa0IZWw
Ar0+uc3TyT5HwTtEiKx7mmqYqbaoIaa6z+WHiuGnYnZzZg9z45ubDcJf+pCSDtRNw6rk6tKm3ci7
/ONG49e4jMrotz0GFfhfONPYNf4lJbLfRHpP4+W+EFd7TuhEspI5lVkSokr3kT278Wc4F1BV/QqI
gTywy9xydPxyG3H95WOe22WKf4VVJ5LVC9SIZxtm4leCbPgKkWTTc3Hbm7WPCJn0xr7zJaaaraUV
qKSdGWj3evSaVN/iHFKWwynps7ugZktOxRUmzPHGiv8Gku1LxuicbfiLPxXSrkhnUTvgGSXwp+eX
Wpyq5q9B1QL5vqFQ4KX/9H2Fd69PUSC1mAweHMmgRCcMVxfz9u/+7+hVrWyqzxJ5m9voMkoGVFDT
adkq/aluqZP5PT97SBpmQmFepXl97Lrz5sml4KjLknF/6Z66VNAabsO9w0rsDArnQkpQMPl0tZh8
Ke+OS8fMHOBiySerIpaajvbmhivFEqOkVQJ/KbMzIyPGDZjnrNHyAFfwUY2ELGmrBq1HS8/Q1+W9
IT6HwJuZDm9OGYdl2gvO2d5TeQQ9Z119/RT5+M+bL7qorEH/W79cZeKD672Xr76fSycRixmz5Jd8
LiE5uh6hpuDfhF2RANDs9dCQnjXMGYvl1Z+xIPLbbxiHUvYyUB8gELNGYjAiAelAQffbG5C1wFe1
FtSLm9r5MrUJTZHpUbrYDNVlRBiDEtr831+nG54pzoTajy/GnN9Qsu8YWyU+lO7ZcrSBSCJpqs6i
Zf15lHHYmsuq2PJZ1c4kSWXVJP7zLyiSfxSuVObXoWZma3jsvn4vf2AFMQEJn9BtnGqoVPdu80dm
B9i+9NYVRL4cSYQWpgTFvm/4oybyfbK5wlg2g3/0OLj/d9qeFuTKZnEhaCghJVkdK3UuIXB4DCO7
8HBdczNkJ1F3t5vj9qCN9GTqXbbKjktTyYIrzT7zqKvA2aD0wWjOHu7n4zFhAf5wlNCGbw463HeA
wa/ZlPYA4m8xd7F5cqQGeQ01FpAnZGY3PQ1fSWVqZui2JvvU7PjO7BfzmyInBw21ZbHUMlX+LUBn
MwJrrpZMHH5rZjSPE+NcGI2gEez7ujU5yjUrG7Wz5XtQ7l69h5/sDZwwQPB9/q/cfXwqXt+n0n2V
UmdsNsJ7NH51BqUgevTjFoigRbosV/7e1FhwkSsBenR4kqZA4ScSXtZ+zuFEmkaRQorPCPgqTtBl
1rFCj1/Zu5TAxclXLAv7jChXHWeCaKITxbZfrQeIpHxHdH+yaz2Jr0iLokI4QyDJKIP7OozoaoR4
rS2fv+w5o9ZgPN5O0XShYAnLtyW9DeJZYwsnmH+weuCeZiMdhCTtIV/SoYRBQSVHNaJk/9KdAjGp
pcN6sUyXKT3qoFdD8T7tHwc1/wW9p6vVRBdALdCYzeSK192VYiHf/VUoGX5PemWQkf6wb9bGQPIW
8aKOgzUcxR0Wk9vKNt2B8qbxne0yUoSYJOMGDiMZPoYpdulqAat7jGmh/qlSGiBlkC5xC74JGQH1
BeXuqmopvb/bUI19nGSibsnDhdEuOVLKp3pg4f8h3dTO9Ktn/1G0/8QrAJSYLmWXOjQH/1IWqoaU
hvyn34gMbGTcx2/UJdP0k99S1awMddSGrcllni8v886k7EMtDtHk9a+c1wHcH3hAbVdVDGrsLlal
H6o8YCDYghV4hKJ3qZ4m0qzyYsmBHGzxVy9BDk9iH0plHaYnkSfxsY5mBqrtsEPQg6C52UVwo2O3
LUOiHspcFNAqh/se5GmqUnATGQyyF8Zy8YfRJdIZ5BTIeQDzkb9AUYNygMoAsaMs7yNtPSH1IX0S
OwaUDkrQJMA8QofqNpIlELRCsnMZJ68BtVehX9SvB/J/SDleTkqdTVLPL1j13cMmoouwaf5/3UwT
4M2hZE6VIHwlP+me+t/UQBifDNevhJRyXGmldSgeDck6xx3zV6nI7+O/KheBMAFgxjbWIEtcsqMt
+daVqi8GZubV63wqVjX+sGMeFx1KE78vAzFiSZa1/DZjXe3El41VG42UlMGcwreF0vKR7Xn4WhcU
FVbCOwS/YXX4dFqrp0OQGNt30iI9r65GybyFlP4um7KP1STdhLi/H7QDvCxOY1hTcCfAXQdgIy5e
PMqdoomtMdZpSNyhKYEDlbWe4+MMTzOyW3Q7AXAhg8wVpTDG+kFJ4K8Dt4lSJtz/lnUYIPcQ/+Bz
ny+a6LaiSdZa1pbR0z+PCqI5KipfAelWxdq/qUcw0J11kP5JZUu1z3O/MTz39X1ncuyuV3QzMOWg
2InZwPwyb4alCYVX/B6okRVIuGO4irgy258KG6pZyACjcClpmO9JzUj98iAftSGM/ZScB/i6bqd/
60VBCnsn2j29VN9TvDsGra5u5wAn8R/sMdhm9vDPtJHEn61EWr3aPK7QxU/WH7Ze5qyWLA92Kce7
EgmCaFKH83s2I5w35Eldn2eYft+HazB+zrnunx/zG/glkLC/dVTicuN68MEcJOd5BXIjgYF9+Gn4
j4aTExMdjPKSS9kc/ijieSCZyx4EbMq4OwBtLd2q1n30DdUklUDrpYVFyG1KZk3URuBHMjOZaV8l
Fvjk4dpsb736oE23Vxuoer7k5maDM6YbcgZs2pnZmGR+OxA3Xn9RYsG60ovqQmbbqGj+PSQ6LuOq
EZ0QWiL1k4ehVIMaejp/9L9VYUleNn0pkquCqQaJeh/fIqsqKayZQ9yWyajLkfeiHLqAHfIEV/OQ
SH08fAZQO77VGuFphHQDR64i9ROwlhoAtaqRHszL+DI+cVynMSZZ070KpdJAh+RSGClqpBh34FKv
Oo+4axSHUTqATnCd3JF1BOxz5zgO9+EtACQ9fCOJhNCRz8aDDoWqhgfuwQsYoBdIUMnqsPDmnBPn
Ej0mpt8KD93yCNCj6GHhod9yz15ltjYHdafo0376aTqPwT0lX6GrxEQv4DV7z6DSv1S8cmnQZuFF
ywMVR/DAAXStI9B21WUqGGnhKpHAyOvgBrZ4MsRrn4Eu4M0NpXV07miY+0A5iPQSisjFxwpGdjBR
9/JHg4CrQ8Kwuv/VXf6PYYVLyMvBGi+oTeIl7vHLknfm1rxjRctTlN34V81PphDNi9pEbRkMSJin
TZein4SBM7NHVKsM+2+zGczoBpoRMZpKk9/Em6qirf6E+iMS0dcKW/zRbcRCt59TKNXOmLMY61Bz
M/WjPoY65VXBhlfrSkJVE/STys80VLH/svCPoYpETMrj6WP2H7+QK7wytC5OSsxeqUOfm/12WXWr
bI1HGrO6v9uH+d2m7cjTY75DNgS4hUMC59/SKtHvUBLooafJcgZ1dTI6SDu/g/fw6D6Cd4NpVaJ3
QofNbTR/6mCqhLQCW7V8Amx60mZTq+1BDNgKH6zd0lzWwVsl04Jw8glJFWoSfg4y74nlDMLQHhY3
NHZq/26EBiWuYMlpRYPm7H2EziFQdb/UwwJaXZ9P9wB6MUEF9Qv6Q1jJEiz/T5nc+ys8Or7gJm4E
HFUehZrF8lPG5ZGCO1lB1b2s7WRJUU4/v/91JsDfUe+4zLXIllHwUEtMl0lHROfzML4MWOCOI8nX
3lBZUmNJIYNawxIaQE0DGDbtWulSaLBecK9bYQFj7JtGDQ75P/aJ941eHp5tdT+hyd4ZHgb0N+hD
P//aeFLLl7oZdmBPmJ0JfbRBC58YLK1onn/K620XjRGXyd3EeBHY8XH0eUdH3pzsTg/jE5UGhDQS
3rv2F7pvVOSPVXXA+cKs5rDFQaiocg7PHXcdHotF5+62YX5e/1VvdtZrUm1Zrosuf6ZhCkyHNrlZ
AwbCG6l3L4iLx0EDdt1tVB6/Sx5k69sJaWqiGCpd/fy+W9OivRvX3XF335b+1UZZ3dlT7mEJxWwH
BffRDQe0xyL3YzTB6EXnfvJ3fJudkGCeSkxuJ72kh510sF89d4Q/i5S6bIuiMpylOnrYJr5lTavO
Sh1j1HyZPYNb2KDwHAPThUBqVVcYX8KZwcu7YT1Q5Tka710lw40V+CxQFDtPbWhPUAn3q/O2RXGa
5wR92bFjTA8hUse90ptg/7ggtcCNoAT+rWXtT/3qOqjAyYUChxs2sOdFI3naMW9p7zcHMWTy/b9j
3Y7q9hoBMrSwaSYTj8TmK+sllGa4llxiojH6t6sY5j62bTVTBCh2Mflwg9of1/+k7iA9MAAsA/XQ
V+lY0g+IGvTVfXx31ZmUcEfslBbfrtNH2axX6wEZbdwgiNgpRQFm9E1fz71JGpRM4uEbgCuNhc9X
K8ayGWWQ+g4+GJQuKFIdGF4AcIkUxJmKf3Rcf5J/DGq+oKWACAYEXEbwJts8OdQ9Xrul3+Gn9ALd
vM5CIFZ7edSmBVkdNQjpSpibUxE2fhf9LwISVwkMp1HnATtFZ4MsDIUe/avSbWuMq8quQ9mu/fmJ
fquKrWTLdEgwllp9+gmaCVHJtpwnDUzkrBMrOL4d9jk1X75Su/iBhe3LKCpT5VSd80j3UbVOVTpZ
2M4hxleftJc0mjZ0g0Z0g3uWXW53D/cqjgLLsBqG9xQP2Dw/kNNfPuteNj/0SZExfxNor+R7iGSm
1Or18mwALNxrM9qtTS3gqZeS6EBIQqGnaZdJ5lt9YEQs2qc/Ld7XCvROM17q+5zA9bceSDEKC1n/
f+0t7XTkiqsAU6MuIHBhnnkjbt1wF33QrC9z8aa+Skuz4qrH/FvHmZy7Fh2Lu9UI4CBz25N0GqOK
+w61ZHMprr11H5O/z4VQtV3ahjXq3Qj5ECDopmZRXLagjRIbC5A8Q5vIr0ToSMbOvuYixNNHhaGJ
NgWi2ehyGc5jAm0WInHrzkoHe/EiSHQqtHL7NAC2CMGkZO1GhBFNYwFUhlyWyhaFo7YDG9fNKTMm
4fNk7qe1tf0Os7t1ovLZ7IMuLFHio5I5zLGZosrET7IqONsLDUsrz+3q6BW7CZqVZ6tD28c11sPz
HE75YQSY7TE/v80qaBVIR70aKkYrXuP2L6dUR7UaTozbvmPkB3I4/X2hWohAaGbAlvBrlGGo2O3/
PVlBiHVi+wCNvNLCsAWZMzQVDmCyh298YXG6I68cTl2py566kDLqJGk4pI3vDDzQFNZ13knH+717
pPG8FjP+TYca80f6Mu8nu+S5e0ZgBgr+1TySydgNsiva9Ef41tC36OTlVRBIp5ZdYKQcGx186PGB
rHVLR9JvpBwV1wEfJwYrqF5Hk9dzUOx9ILk59e3cPSNGYiW950/zX7OaGfG2Y3fApns5WDzGXg90
UZnmD+Ty6DXiAfAuMQ0F9Hund/Ja4Ee2NqtHu1Gxr2wnt5MFKfXVu+y77R9OUfEKjncbE80LbhsT
2OLVm5OkZkZX4EmDvJ7yC/vE7yi6BhUm/Stg/9nTqIt2eb3L3x4fgOAp0rQxQB+C61vvfbKDHn9G
jNpouIfMi+/uq2ygepkhtlihFf6kb9w2orv/aAavjnMc0h+svZxKr2j361XkLmuLOz9Z3GiPVil4
n3rsJzFqmvTEsQP3Kr3wdnIFwp/BDehUgOVcwsihtYWBnwc+n9H7RhkTgH52suo22o7AGfk74Ofw
nZBzuqOtzuOiVlBUkENBwQPo/xUP9hEloQbZ/Mmv0zVlFrVp0mIDnm7q5pNOvSBdzW6CXkMruFGU
dfd9Muc9okIl1rt1ZsL/jVm4hxDSS5eAGdRiUuKCENG+fSHXkS4yOANuXjLfPeowlz2tYeo0qzO6
JaDrw+YxE1Eatvbr/MeAqzO+12gkXfXEl12aZnTISmh2KQ3/L1G2T4iKSYa0MT5hRdWyUVObfkAl
n0T69REu/SrqSsZU4s8nZprV7CJ/QA/u5bW7r16E8oZqY3TjaNtqbaEy79KCZbUZ3yP/sEohpwX3
3bmKvszo7jLg7jezstiHun7eLXgk7ntRuXkpaGKkdEfHCW+aM5iAEkL/ADPVoHyfQfitGxW6xkM4
+jQmG2wXWeaVq842Qv2rjIKBc8fqi8UqfMbk2DVUwmQVKKwm0n5suOiIsMIQVbCIPOxLVyX4Ypmb
D1sMMoovrINEIdmOMcDEMKH5Q5gidaPt8hw2GU+kQRNebs8qV4C38AswOygAd95U82ia8mFYRNuI
BWsNJcviYbFD/7q1vaxI9tRFT+Hc02W5QWe0a23jXhinOTaC6JoqUQMW/nedt4ctelHX4QMhGwox
CKqdercV/DG2eDxed8+ZZHG3ME94K0+ekBmIzw8YHEnYUp88+VtoI2WWKwo7LOZspU8LVkqbd7X3
O1vGFpeAd57OxMtH+AB5pd72BjvtzHWLRWmpk1vxpgxyR+RHetQ/AgggHQaBD6ikjYRdOkN1DTo+
kVAOwrlkIcZwY8CQmX7M6lGAAvY5Po8yuueImIlTJE1C9Ji7kF7610EV8BOo5X4HVPJ10PJBINMy
evYLJxofRqdR3bkOTqO02672TgdG8tp4UJuZXrxnaYKskmwFAaVTAONt0qOw0BaYcF4bfECots0g
Zr7AMdmhw5Zv5Sa1nlIDxYGtTJcSucnY36PMNqpSPokNpD7K/353I1zZvHMvG50RV2nZ3IAFsQZc
UJUBc4FJbhvlC0Q0Hqw02yzy0moPg8Nbn+HXWZsnuBB1BINrXhp5p3DK4rKNL2E8THOyXRSUeskw
om2IiDDaCQheGZ1tN+RR8HlWxHAt4OgM8qLBRTkjc6gzX+nV6GRekTdYMbDEi4IvywVxtzXiZhLs
4J4HR14SfEXDg2/EmL0aL66hXVvEzrhVRd+Qx6N0hKS/wBfYD/C0dF46SAzWbSiKuZGUmLpcbRR2
nlQPLmg41omBy0gF6a9qPUi0ZWrj/OkKiQg2eP6+0uNlHgRUvXxShf5APtf4Sch3t5m9XfsdNqpz
o3vaPUveA3gbYfgidbdHq77LZmvmsEuwmkIBNxtlAyISn4mCCWKQzmrPhI4nvAKYFMhIrMcEsH7F
uUgoeMEiSBUfrZ+a95pch8he1BiYCEagVJmwfAD5uFBvQYbJAtyG/hoXICS+wWqyyrIDVoXZePfZ
SBEL3vIpRie/g47HiYpq5Gx5itdo16wbvE5ktgmwkduw67k5pGTjIrCH6gJXbnHnfYFK73LueN0H
q3K6QreSz8MDsK7OiShBrbDO0e5yO4s6CL26XSGdCvk4KcAeVk0qlu8uMlMvllDKrZiVwM9EBYDu
Q93u0GNCUUEyzaUFZC6Xn9ftZIICB7RLkBVD9DIuEunQQgTkht8nbEd+XKG90HAQBmGIsE2hSYMA
cswH4OVXZ4uNZHGdMHF5p2DBXNUwCfImN3NVu4NZeiOOBv4tG+gcc67JI8jNbK4dNgWkbIiHIGYK
I+zUK2Ydeu1aA5ZHzsM1dVfXyZWViPFXMndMHL4rw+Bf8UsHcagTiKiap9PLfs35gHQKq4wV6uly
VnsAoLBH8Coof0jyY3D8jZZoTkCYWLGX+yWuV4uBVbcP/v/RdF7LrarZFn4iqkDkWxGVo2XLN5Qk
2wgEiJyevj/WPqeqe7XbK1hCf5hzzBHwLUHV+T6wGlHB8pno/KiYE8xkl3D28p1Zz5e4EuJFye3F
J7BEjqdqHuaE5fLls5RZ/Kh8uVAUxx+nyBl0nMBSj3YvYwAyfWKwtHlBqOfcIwpW3VV+//vjvOdB
g67P1lo8bcyxEcQVIcsvclBscx5jJY2dGwcoHxriclvsN/VpgvxV1jjUmArfWJj9kGKwc4CMB6UQ
Jl83ei/i8ljiryVCblgcWM5Ptw5Cad44f4plv4sYwOjgv9/wxj3sHfwZlorsAVA0vAOmZTItcZn9
XXxrv7C+VhGzjpm1qDYsiLLyMMsAWORMR7MMfsHWwRIVPuJ5kvCF6hyvDyDda+wav9OzKb554o6+
knCvwE4G1pOLQTjzu83LUT4onjA6hIk4v0OaJM6HKHWXdz5sGyzC8M7KseBlpSJFvY7Z/F9fO1l4
SH7PQMSafbyHzfSKJ3MyZLf/nhbzttW0H87YZpxfK8YSj+eDj5LNCdY0cbGRXyN/ZPdMfwENL++B
/cdsBwku/9ZHu4fR5mrEiRaYYk7vf9qIIP4QABHksPRelNlYlzPMu7NvJutMWFYODzXkg+lPvHGu
Oz4ILlH2XHNMeIUq8B8cKzbE9AP/276mm2mYXXM6P7hgMREjgeSL06vB1PeXT6b9YULYnzJy9abc
k/LKA6zZqLkliXYlctM2gN185jAY95BKNvw0enb00HijlshdbHY0Pnq69caKYfIw4R8YmHXzAY4r
QgRkr7zWNZW5j4D438uDKssIgVIDdIBTWmLVkBRhMt6haKxxu/AlwiPYHyOMnBAt2T4GAas/jMt7
PGAaxLnHpvTaPZ+gYOM88u9/tYsMQwUSACxfW8R7CqbBGoQD8MCQ4J8Zx47QhnPdlpgUhe4rsVX9
R1Q4zma74H0yDH2rpPBT+f1B1zydTkTRjGvbUjpn/EyUy9FBaKqFaFqhDyqBHJvqLXtuO/U8FoD4
HZw8wAsonn2wexnIH+LZ66AQOzFj6XNxFMisSzdQUltNnp4kL/ua34ygtoxw3tolNA31JoKkgoZq
ThF+5AzC3whrHISPKZX55wXMNYHTOOKuWkyOL/pqcrZZ6S1n/OQ+s0EBDqt/WgWsQYTM4bT9Ryww
+KxZSApeYKlTypyWXTUH78ZcfAdEWMsWxyD0Ql9Yaaw2hRCB8iOERIz9S7CtxHU5Sc1pAtclPhrp
Q8WZYaHCshV6uxydJxwirkkZr4EZ8JMjIPZr+TCIdcSZcDX1JeRZCp56SzywPt5p+MT2cRGkrhwx
XCu5bWtuXUQrMlZTReEHw0/MQ61xcX6V3qxcluaql47vN3U1+W/D3FA+zGfFOWuJ+kLQrXiblocI
ppHQTyaSvSUD+Jq+gZwQzU3oQGE0N8UCW7v0SqYgvaWVOcbnzFckgEFxZe6fSwncYoVxhAYZ2Y2/
w13DWI5jEucyFzkpX2p0tNVKx20KOx0LK/8JagYfwFtp12A5uqzvvV/fTVIPrl28r+/tvb5Tzul4
BP0KnEr0pPjYEngDruUE16AGrJrtAQksJGvyMJf/utoBJxBndlT7OLkpfAKYFTERBCVs7VR2Ipku
1xvlVTsuhW6jhECf87YnauFH6fkh4VyjO803OhMOXBRhEHDhmBP4J3+Jf9p7BaGaNUhA3gzn0pK8
utkSEwkl3IAL37LF27CS9eyQf3WH4KafpZ/+Kn4rCL6/KojaS6dY8AIo69V57VXB/C24Y+BcG2r3
qWu1gt22i0BbdiaRs/K5HK1k5vUX82+8IbGy0FZ1kYNZ3xMXAFvqrTxxgnv/2wmw0mwlctOf8lhQ
wGtWO3NTrKrqebBV1F28mhVfw4/S2FMz09PaRM6s2dGTvb75vxVGXSeZufHkx4KjMWXIpw6h7gML
NX779c3ouj9UlgFHxC9hoeDTXS/FZu6BtRi4M+WHNwsl3wyuMPgaRGzMzcDBdVt90HLH5q1obmSS
DGDZ83rGeDH08fKgfptcVYhIMRyFujC2VOcJ4s2cg+lkx2iKfaYT10k+Mzo7k/qSBaW5meS/GS36
rWdwor4uo7Zq1N90OLyjJZ5iHQ0wgGtAO6A5Gmf9aJVr5DDM1Ca/VOIAJ63EpJl4HwlFw/tzCiIA
Jp2+oAzC/dSLGNqTuEITiMsmptL8dzIWnZiuFWRTfDodBnIYmUM6PVEc/peQjsc1Lcvi+ZCfc+yJ
L/kPpzYAAEfDY5MtKizWFy0tsLn+xnAUTxv7n6Unl3Wz5S6oEODTcPGgNV4GbgAUHQjmnnRsYbrt
tjqsbfA9zBR5OXDARe65KPHKk85F+s8PyXTfB8zYv2WkL7gaQkuYbI4x68UdaI2ha38vGfA4aJEK
REWMyJXlpBoJ/jIksMi7XmgHDpm4fd9ePIqGlwjh5Bjo1NCNL09eoyJnAFPTnxl0QTIBLtgrG7+N
V8YutxZpfxRxUxFLV/OCpMhbdal3uVP4xlTL3EnEFukzpvpUVXzpk3YLMVV279VF9K9YN7jDKYAn
UyVu9RIPcMKgGTuSsWM8ebUpSkj0QAD5Hxwck/vqazlhPiE3v+DQ2VIjf+LtoGBNSuDKqkQPtgDL
YiIpgoocZjEOihsWcR/TSq40lBx7pbPC0II8s0l254jt4QeL9LBQZ9wk6KIZ2xhUQajg8M+aZp4t
0xFAO7YtiwH4idvY7wGwbFAqfTULF0W44Mv8tXuejIXuNJhtIxZBv++9OMtn1Kf4LLo8bdaH7D/R
53mUZqJMCTuVzlMdDIfZjkzbLUtnxwUkKVaYzoOLonFVYI2eu81UgaTH+AHFCc4o6wLP/29azSve
UNxbxVShov3fj/TpUHuYVBBttGBp4n1srM6s3g2OGMWG98LbrL4LD9xQfboK6N3bxZYx3sk8PJrj
8SBhzyTarfSgeqeGoQmQs01rEPpG7WPiFz81JYSRGnsK0eLAmTEBZ5hF0MNNvdPUNjQHkMg9W4qx
5IGb7sYdi72K/855P82h+GcAhxouxR2EepDL8UoCyT7y8eISL2/T0s2FIIMWYDiHoRxDj1OP9iy2
BhzrQpAdNz3TjwYbVjtv3gjnwsPkyxuf4HsFZGFU+7E7PRUmmrCq8IOGZ5O/5xh74Qk3bAA385wr
e84wb0oXoQy5cQ6U7RLDsPR5MJo10irzKwsvmI5ljZ+3KxluRrLCly7A+O71m7+uiDyEe4CzFbbz
J+xygnPJMGUKJ8pKD4Mvt+it8Ft+F/Pk9G/VrgAj0DjQEeI61dE3dPg4HBJYoR9RsoWmUnU7cTi3
6uol8Iqwq5tKd7aW3fGYRFt74i1qS6BYExmeIg/HHPY9Tjk9KJYTCxMCAUrzDXavr0rIORWbpvl4
8voIH8LwhK2E1AmbKS8vMEq00+cUl0Tj2vk98//qBCIKBIJjp2HClznQ2ZutO35id/ICiurn9S5u
6IOb3n+ne1Xf4M+XGiv8ZxrOCpzLZZpP1WkMJC0SwRfSjG8WW0529YvvZ8o6SE9VsQcDItNDyRwd
DywoIbZ2ieFDMyW+0CBxroB/JYUTKDYX0bSDofdSlyXWDG15ZJkEUHDG7J/50tTxaBP8Bj99wFlt
xdqIzjnMRWmpY09S3RGix584mJWIgwarxOocZ69VxBIS/yC3a1j9OV2ziDCqRi7MI++sDMvSpZgd
lRB+jLp/ss7Jp2IEuQL9TIRVR3YB77MDIC5sAaIQjzPD1I/h4SUhfsG0FRbnXeIjBprZROM6Qclf
7UyQI2H1BGvGg3j1dhTTFn5KrFsHwDAQs9x/fVU/6b6jUvprDQzYsRnItmOC6eC2PrxoM7gi6mTf
1JYQWdUPo4gUV2NKOVSJicF4e5uRSrUOvpLwAJQs1suWWjOxAnMD7wNmBhIX4dvoVslrGUteUkND
LorzpPcfHAVojNKSGBbiXmIferPMEZZ6lOMNhRzxySuZqQV0DnE/emCvFkzqJHVG4tooeaTlQ4Bb
PmDY6L84enOGEelH/jqrIGvhsrty5ry/xKs6YH5oDbUdyzi2DPn3yBClYqKRc+rR4cHjoZwhkORX
hNpph7QWDKwTu4ei0jjma44ZsfaV7sfhoxV3UK1LLITMRT06AX1H60XiKRatuDzmyjKr9gJDicae
QR5Z9OTKqzQTGLhyiGVAZJYmwmUXW3xIolNe7nXMkJ/OTHWYRc1mtj7zpA01Zs+VsO7wxeWyj3cK
AqZTaXw+RQyI7Ciyq9E13yvxvVPQQJrzTGX1rwN/gFT2F6qOVMLF0U7q5C5lv3E4k/G2tZW9/rZL
7IGzRSS5JXwow6vBB+CVwY/B9aZdxNr+BZAuWOpHA5aMtLRmnH3WjDt/KmAgiUShgdCFcN/HJVHF
sWhRV165T795hFRc1Tcb+J2v2b5KxxtZcRZ16jZV5mljUwW+VC7oFqqfr0OyXGLL26SqoyGckXDn
h2HQxAsGh+U5/gICIN4Lt2vU21vJ8LMUM8bMl6F6WM2zn4sGhzp1DMPE1+C9VaZOfgya3doCLwFd
x2fNMOl9YwSOoRO7usPMJz4o3Vy8sjuZozDCkFbhh5zjrbd5ll4JHw/HxbnhdX8ka/1QhCiHGH4C
dJrZVsK+BTjXjVUrzR1TXw+MROt5D5rQuCqTAHRkqp0sQ66wxo4xCJ4MoSlyT7N/3cob2+HoB6+P
dli2H/HLC3ObEO9Bdws0sPDs7iFjhS+NRN7BgVDY/WGBD2JND895X+lswDm2+0WyLJtlSx3VyfNx
PGnCNpU9bvMSmbXmtqAcLe7ZdhFDlizOIWIbppsfqMiqhzqDyuSLhvdk1eF7tHw/cOMwe0eeboK5
CkfLG+Exf+VMClVLpv3trBgcGMFoB8pBEpRwYgJx5T1q0MO5YSO3wg0EG7TezbKdhB5FYsVa78AR
400K8IR/BpoNSlpuQIYamjWD3j74EpwDWZoP+HS/FU8O8WCtKIrxP33VVvdZS6tG2XCzkhnGIbTM
IFDJlh1jDpBbXW6ZZxGQ/VPbJpR/nzL6Db+ZmX7ZELA0mzwIXlzMbQKoqmB4Npm4/hjG1G65UYrh
WMjuLT7zMvfenO/hs3UoT30e4hsP8VpEdypuy2LXRpXdJX77gtVAVSACJSk+w5DOcFpsMEyXWxBT
sBZDZsOt0JY1WynZRGBwL8c0MPx1Zy04sCfhK3PHcJzBbIudb7WLqxXj2fxOrrsnoCVmwsFtM6sH
R4CrOvtsqaLTZifpB62epstDBS0SsAqlVQ9HlrLwbSee6aviSs0+UuSl/ARxNQqci8dOO+TtoSTL
C4ABHZXhZjounYiP/Kz1NdkPJavgwIvcGZBivUryddRuy26jtfsxXAToqMGYOncGFysAeeEFOCEY
iidhh9z7XbHMiHd5YpntxL2D+ZTwsg3Y5hRRhq3UfkWxjSbIGhnPIPSZeWZqG08KVZtuWWFukPAu
qd8xT3W0aqUysprdxBjOzVz9UUBwjuoVNmpFaDJzdc7nVfYId+q5nY7qTb+rVdir73vtCvKUzfCZ
vFyk/zgxPeclcrbCpq8eLIheZejMxGvxJ3NkLeH2vucw/iq4dMnz1qIfZigVWfj3FRBNwQESchvV
dX+f/FXhhRgYYLsjOvn3KhOWNT2p5Bmq22DTnPKwqfj5+Bdm7EfBJuhWXb9SadsNX0i5MliwCz3H
ys3lAvO+2ng9GxdJsckggxtWjbALeV99jIR9Vvplt3pnq7YE43aj2K8Bg4kS6VYCqujA4ftq5JCI
Eb0+g/yiz+bGaMWVnfRuEC5aoKeXuo2+GW8GQAwqHymfoQEW75bgrMVHO1gCbFbVKTQYzQsxX/SQ
E3p3LFyCKN2SGRyBUPqKgqYXF0m+zaCCbCWCIHo7Vp0u83rqKKK1TCuiQgixOof+jV0z/xnRdlMf
MGthX0PMgtINtbJ3AH3fLBbiuUtaOeupOewtvNAZ2eNPn75dHbUQUi9afdYGAQDU0xyvsDsya0SO
WEyHHf8s81z2MXlssKvj0o5pYQrbhKpTQ5C2FeTxlDZkpG3F1yqgKZLwfh1vOiMh3ZMDDkPi3Hj5
vh54Kvjl+zvGTRFhEJ7duc+0VVA9Jpcms10iHju3IBoB/BCiEZRifGzJkGPhw96LXLXw+JXePLTa
3IFVYhLHDiKMKdiToBI3NRaN7reo09EJia6ZOAZ8cUJEoH+lTlA6rY5xr5PR+kI/x4VOsGcaYXUt
SQK4fDOhlvEkw/eTp4jcHSzhIwRHBO+ld+ssNDIxRDhL4t6bA5JJppWA8wAt4muCaAFG3uiKNNGj
kyGpHSCA8Jly3YLomSdVc9LBCQLOpUWpOtil1qipAeYhXhDjqFkuDRVtNo7aEf0/zvVc1hFXAKxO
l1DBHPpRDV66MGuOQWXd4o/E7ZOzndrB7fGeSVes1BJdwIDruRNmcN4sfDJ0iYqNsYPDOhBpDQCI
8mWLsuxHOjMAoxEH1ABroLGZXgGf/2LiI7SgI3zeFj54I/X298hNWlen2HCfjCu09zqEifn0sZ/G
g13VNmK9e/Y79bkr4pkdk/73Sse1Huue+tLtpwxBF1PrygWTrTJeBxkFjgau8cZrhsZXJnypwFl5
h10x7j8/1QHdu89IRExWdAXPr7AnpZSGLvUZVD3XzI0J+HgzwmF4EBGJKTK1o9eh1MGVf0GfwzDt
myFt0B04XTmYpkUPomgIvh5Cl+J3UbPRI2KDT2YCfxlJG1a+ToNIS6FBA5UULiywnPvgQKmcof4G
7EntDzgIzLtFtt3yvZd0eLddCSC5jPJDLnHjpYtenEhKAd1mY3gaLYy5FECXA2qzHCYMqQh+eACZ
aGBWYxz5i7Vl/yPe8DpKuwl8fNSk7jBpg5xqeM3rxBTmvdXzc2vOU9Bk+LqcaeeEczgAq2UQdIww
o9s+iys8VoikrIlUccX3Z1mwhrBgwUWrhDb6lcuW9s0f6DD/HCBBY5YIs8rhXxFOEizU0dc2XPnD
HKp13JxV2XCkqvUOwdYoUaEpr414VAD2Kqv+HU7DOrvBx8r4rKk4usStb/hJmcBHS2GhHMdT5aih
zQ9+a1D9eD+4TgMGkm+TzVBYSQNsYsYJHP6xVYdLkK4B4tQeM098Pp1qpMfe1Fa0S8kmoD+ARzY5
HQ41hGUT7YkP0G2p16jEXH2uYC8eun37xQCg40ahmB+dlBgcjs7QMeFGo3HVnReHzdvPiLKB3JIj
b1rlb1flDuvdJ8P7xlPJvRYXernIkS+gkWCOBFaPhBLriNxi8EURiPO8jNqMhCL6P97JVDFYtHUm
uNiba9aFgDsQG6V63IXQWiXZ0jE6YzSMyzzwVWJFpQuX2GAwuXsDR3Y2HzWMnxFQgHTMnodgXo18
O2YHWVlkhDlARBTiMbDmm+Idr41CBm6CQSsnEjCEAVGyLlaUcqIZKvYQYrCmGMeSSkuHwFWJIZUM
Z0X3xF+n1pa9EjjRs7C0CalmKDQ2495saJWbYlhXcWObCRMiQbkpz2hZCspS03FczjAHe1VOZ1zi
Wpu3TG1qXSd6Kl+n+eAWWchIUYWiLGI3KZnJRyaL91R7c5tK4BgN+ZWE9VI8DQ8Z9821oJC2yNyp
69DP0kdIbUAPXWP3jYBZ/MietFRv0KbVKCN+RMJe9zfkt5H8p4pw617IViUiS+XoIAcJCvglTDhc
lgnmeGKvDPiVOP+4XpNLP9efdKYjGd8LJsfc6wH4STDgMD/lY/Ei+L1Sg/TAl/0aCmU5/L7ZWZyO
HHLEbUMy+GEInyb28KFxVmFKbb+Zz9Lg3wV9QtxxlJmm8rDuHuN0wtDTEjvIDO9fk5NZqCYxpYOd
SFdk2P1dY2QhoeUCv0p3vVd2eCn2ubV/yWuNso3J1i1F43p4jpaqsojWdeYw9Ml5WA1NAYvdfiEf
O5SX0dEeKTUizMbLpM3kjoK0shSwB/rQDy0M4gjeF728CqsVJgAipqfbxU4DUzKlu9eurbwYlxGr
0ooOJBVmc2mVfvRHEhVnPhX1uyU8/QOOIqVzv+IVP1GxyZunsiFwpk/+xmEXC/vGBYQxEisbvxmY
1Zxtfjqeypt8wQe1QqyZWtW5+qHCT6xhzbU7j7cIU+3nVkFbzY6lv38zYsqOeGhquY0XIu6eBe94
9eyOpWa/9/lxdJKWBCY01E8qBthzy1ftGw/NpXl1KzCMW/Ja8AC0VfiTBFsmUCjgntYDe8QHh3Q9
b9aPAJs6HuGy0H2WcwV/3vxUJ0fEBieDYlXJR1lpCHda8bDSwU1SW4MGZCfbR3qusQEpJ8W3GgAE
bHoipxRXKNzaCdcw9FPPfH7KeLIUOH96IyYyGkU8J4i/6CRoYRL2FhBo7MeL/JYUardLkidzg2nZ
/N8vPU7gc1qa6jf1iJvgv1MKwJzOYT5iJNKf4/6PcK2dBEILXFE9T8C7pNuTcnPtq9Mr/iGKCK9l
GiR2He5EjU24kBxAa7LJH6phEVjZJ4uQ+f7WUE6QmCRtI9xhjsXjZfhlJM5wumHP45PRWvEPl1iC
qQepr0DTCVYiWOeBVJluDX8ce9l5SzQ8kILupGQUiNLhCbSi+JFwFnELfUEKnPfeTF2I9DO0Eymt
qe4BbLxOb8oZjqxVt9P0ZWApBKk4/JJ4fbcIsFVfEDRDOJVDr4B/QkBGj/c2DwPM0lBdmNcRJMB0
Z/SAvPR5478VPzi+3GQTOzHGHwHcAydCtiasnw0g76J4L2fwQMi5hCtCVEq0l+RJeFemu9mwaNDE
cwsauxo/K31RDDuhUOcvBEkCY3e6wEUHaajG2IyRsLoLj+qu7T9fW05Qhs7IzIgSwADEUakMnExe
zy5MDcIVrVP9RSMJ5Lw0zV2TelzJ9IS0i1zwwiomMpprsfDE7w4WBcWE8wRJRU35dIwDLnIXakOW
ezQNrmf4PzETAT6mhwCZhIM1jSWICZr99j8kpWRMw2ayx+hhKmuaadYvZV+ZvjGY9lNuQFF7zUlf
KKiS1J1855VHv3J1Ksw1hb5ceglCulxogIwnhhr5qvCPnlA6GqZsoSsrawrR7Cp85rv0N7Azv7ti
7wZlM19POZ0RhBUiasgQPw830GGwG7m0RawKZlR/Fo8hvEmn9ivjn/+T6DiEZSlfWrde919Mpyom
V5XDA8BShWkjRQjdzpRWyqicwi/EIHyhwiOhBSWmZdoUhBZytCXuxPmFF6PaY+tiMMSu+WUfyXde
vzPKCf6ujm5eAXXiPUSkI4MA0Mnmt7/zHtn8IjQBuUYNYpe86pkCljmHR/o2oNry77BTJIff50kQ
f0QQ02tF3MjsWP3q+tx0lWV3pICb6Q471QDrJ8aLF2vo+6LAqhvqWTFFlXPX8AJb7MOdBMAGIQ3y
QVim4bLVGFiT1mwyurtksOKARTsWAr1xzH/2qJEYRcwB+hoOf5pYikVMzFEDTIFFcEQCwN4LVubM
zfM7j4eXcHofGSSYnwBvCHSaD366ih1MMOkWr9jaP024Ry54JKqj1BYBu0hVExdv2BO1EwxOWiOu
gpaDMAsJEd2V7rM4i5twQvZjerPLNHazKKuqe/mbbACWDD8+ypfZZ/lQlmymRrfBvNoFa5aHpe94
Ac2WGRVvjpwU+QU4PhcFB4mTsYQ5BeQ++e5vIfZXSNcsblDqdRlIwTFuuJejq+wgyVTfr4EwC7bP
Sf9kSCPoS84naca1T9AJ/SpdEpMT7uNhy5yBWzrHOZ/GVvEh52TJeRZZNJ5h6FbZEvEm81LJ0dC+
s1oA/uDYnBlZAVXqxMX2Pxyhxm1Kr7lAcOPhvb+DK40gROiP9kyVybbkAcoYcXK5ORQxWjr9Kpx0
gCSqbJIpuSHvfEwjFhE6o1qQUbotsb1hjIdTsfIjdte2eICc4j3X/eFjS5bwIkCiC4e5/3mJGzgz
yj0nWZTJNECmzMDFaTYZbTcKoRAdABT5Wpw/ZoL/6O/PHXuDMHFMopnM0UTDdIFe67P0aKZYoELo
Zp8IP+j/Xy+H8gbswEyt2S2YTLsAZIFyp7AK7l56etICAbuW5BQoKK+YAY3zyYYQQJhwUCaC6a2a
eYTTUhjxbMAY2XwERUB/MOxi86/2MR0uG2ZIEjlBFoa2UJynG9FV8OOxqFDRN72kBRRz9jP4+nxa
tuCk3DUL7U8HAeHQM+DlURUDLOee3Hqv5+cLdqRGgh+mA/yswxPf4zMnCrDZcyMRfkzSOP2Ncp6k
SMy/5iRQY2/wWtNiUdsiTIhDD1RU5jNHFkeskqsjAV2+Lv0OaVgFixAqnHERVvIj/6LjyUitI/iO
MCtokBFza3GudlsWXLVNK7czeCdUjixmnGI8aOgFMW74yN3JvPlHM2Dd8Znmkd3g2YPXGkSD0dL5
8ewR4j2R6RyiWyQ4M/SEHI/P/oRGMPjmFzPf1AqEYIuMKb22QVoG687Kep5dFB/YXiNjYdZIXPxp
EhtgSkczCU+ZoM/Yg08TQTXnNpwgYCtA0bOfPMk/abQQ9wne+4p3eAYpaJg/RHEfJ3Nh2IULjJ2l
vwSK5aGggMrsxhVEBICK+Se0lxZSPWj6y5bATDasrJdJjqI7u3GQok+RP3ks8SP6b/FALWxbV1CQ
cdisK5QhCEygnlAwk/g3/ALdTlX5L6yBjvB6nBeYDZqL59N73/pqwRmI8S+BsvieqqhKZdxZb4Lu
x/UXFK/ugz0MXmBK+6J28Vlkag+gpOHyHPowKVYgYlApCISH3TEZMILheREzj9EP7Iasx5W5VY8K
2lukYJybwheWAG/dMT87xc7edmEuFahmjctwAYJatpyht7QzDKY1Ogc4keNWxmzFjW8VaOLjeVFh
g6oWHT/i2peLc0qW+U3jj/o1N6dan0m28D2iIICTMbNzWEhR9kkyMDPFrSEwf0JksIBThzcv2SYh
XZUN6Q4+6+yr7ojABS5rua0obZiOEw4GpEG4NNblzMzwSSILFDOHFBKw5D3vkrx4/omssRUzCW4N
nRD51uVK4/rx4EsbsQ32xn6FcVxeuSmCKZxpFhJxLd6SYdUKy/j6/h5jK0c5B5zVuAa2RypziHkn
TODJxG54OvRLKsorr78Dy8Pt5uDitLQQPPZ3hfku5n/rZE+Qq/9vvkt+CgUr7pSPfJFHzmS0I7st
TnOCS24W+B4dcuigHOg+kmuAqxGMCDRbR8ZU2OXmMgNq6E8sQPgLqt9Cs//HsdiVfvGhg599cHuH
3AGa9eCwmaqF72ZEKxIu87s0LCImEAfzyCpFrGIzrYOXNsdlQqUaYv2EhzbaQREx7xDyCelU+Djl
uXTnmgnBXHk7rZVgSWJsOk5Bxjs6gdvzCO+po1n5nFzleqyBJIkMhT07VTGUevFvxdECW4GcdIu/
pA8ubMBkgeQH3uR8wzxFY8KUuB3U9Z6ZitRZwW+4fYk7GWFgPvGey735JVVe8PKSSTIqRhha4F6Z
rjn8E5dnOsJagcj+IraPakE4tUTgxHMl/0QOi1dy40TqFmor5esw88bo2H+VmAb9vJbUPTguYz+2
bqHEtxb8iYmU5fESAVaGS7QFLqcd6AhII12IIodTJ9/h5YlBWgQ/YSPKS5GmdoqYBQqZB/1iBhM0
+wyPMmrvjALEUv6IBRxu1Y2BDZow+Evgu/QnM8Zley4Xoz2ioCbi7ai0R+DxxtIhvNDWQZCSaQ6h
Yd4wkGSBTVoD6An6EUByeCgP4Lgzo0Py43nYIuyXvbETA69osWDLyJWjAj0TfsGH9NMxO/OSW7U2
Kpp5AfOnvyQ+CCIZYrhlI2XW7QGfn/yMNIYBw7CTh81Ln2Qs9C1uOM3lNJ3RM1RWFm3zk3NCwggl
vBePgRRL/UdSY4JpN6E8D0zvyfJJU175ocKm6XkFuh+RQqL4QsyuuMXLDQJgJySGl3GGa4+CjeAc
jxLAPxQdNwU9hEKtN1J4YPaA2rK5clVdmJBsGkTmqd0fzWN1Te7tSr23JAta0cwHTOXqw7mUM5Z7
iQiuqXSGcI1MAxL0uQN6QtSDYAGm/HDhw0YVf33uQR6zBQuHH5n/kPS9KDYYKqcroEhcxw+9DvEK
NhZ9j/hX4CPJVd2uAACETaLNS8fYq6uwtAhz/gY265B/EvW5B3hHMPivDuj+UZE2/IR2Hy7VI5UJ
SG1wfWEORwZPdVD+yCbhDqeZwtGCdhfjUsg7GJZCUY5dXld0ew/4PNCTRC4wB/qPeYtNtlw7own7
xokyR8s8VkGcrPVVfWero+CsML3QKS5mEzyEvvkN8YyShLAtpuUTMMwBNXQWVZN5TP4Er3QAqVRU
lalvPiaQ/JWsQvCUL/Y5j5U1dmNHpt8c/wDOzXfzy56bsmSfc+nTdIqPCsc9yCvJ4VjW82LzYNLQ
11tQZq4YoyXbExmZh3UB9Dq8VJ4OXj+A3xd2uiCREIJBLeUkx0AAibD/Krb/PqIKA2je2etGPCKN
1PRYjjAZmwutA/uR6HaHyqlLHFO96Z9R9MsuA6qEBoTbBKzKT2ArhZEpPQ6F7k7Y8tbxI3V6LJDv
ouyA86Cs/8YUTDhU5rRdJkhF9ZBGNgznmDzNwXmfl/faWIeH/KRcaC4Z7/MpY9N3IdZjFfvDD+yR
wYbomeCVaFOMxLAmfhsMp/ywW9SwGEGBEXjItoLTDwA8zJuHLHoB1HVokA89sQGWtsED23zWx/+j
WUU8H64IcVH2Nq0ToGfNLErnE9TmmvL4FCNSmP4IrYNkuAlyQ1q1U7R5vLzJYQgWlDfd+XAYUcY0
x4o8rm5LqhL8yoxmA0Ki222GfycrpB9kFT7n3m98bYgjtDgDp4oNCPUTq541wXLab/Nd7xG2VVuw
RKp6tC9orAfJ1y7qmruHq7H8FK+EWCefVF45nVrr0CzyhpBQArUEMIqokObib8VfhjG0iLbVJVgK
nwzfCTA71me+cUDjtKVxfjNUoHfmcWEsf61/iK/ULpTS2+dV+Ep9ClrxZq4Ynwl3WpjhRkEBNetW
n9U1/LGmnrL0OEx1C+YZ9JOoXTxJVkEmYNjxtkHV91yFVrPQdtruda633QIjH2uyBZlM5NKz8hWe
GwLSjTNq0/UIzRct9aX5qfbJUlmV/O0YgSqaccWyYJxC/wSkx1wEicIcmaDhy/ChvPZXZC18ylf8
hYB7QPx/M5yBe0v7bDjdPQwZPMpyvzj3t/T8Orc36OjGF7AmyeTAntG5vbAqKbQYbVIPkMHDm1yH
+9kUmbIsPSjD7TYndHNVbrQtmoDirl8jzExka82IEPfNfe+lp9hXdhqMHv4myEBKlCcf7pb556i6
Ogwy1C7EA6RWb4CdzckBNsd5GGF0lC44F8Cf8G7LLvCh5NINz2SykPhoguYYVq+6lGlMrwDy1Xle
UqzaFdDPtVgC0qBfhMIkHPhHhq/qajqYozK/fUhLwYMd4KgEPywqzgCsKJjWMFPj8wbzWcjbzJ/U
j/3StKaUm9aabAToY5HRR9Zj+mL6BvkNgJAyXn6VG7LK8Lub7OxfGkJF5Cvj/FfgEGRnGkCItCI+
weaEJnrKjHQpW0GR6VMhVRYwdvP7L784/8E10UPBjhor+Invs/NbX2j4LRunICINaXp/s9AuBDBS
zyzcdqmdBnn/ZGM0qlUkE8EQdg6MCYKLl9SqCorlcDn0jIVJKrLjwCZdfcpepxANrFGyVDyi7vx1
BQeg56J1XyTVgN5NXQVudqviW/p8IYTT6c5QkHFrYI6EuoNTE8fidjElckzOL8hsIFBGUwWBhVFu
xY8BMTNCxucp2Ocn7Vf5FX+lFVcTmxM7oz6wmKcM1/7AkKR61E8IVpQG5S36wQSAz0Q9gLgzl/Vy
9KXw4RK7/ou3BndB+mJa8kGTlOv/onDgNNIcAgGU69AELZa2ChEE7To7E1KJA017DmFGtrjYJfsE
ZQr3TG8/f6gUCZJFXoQrH0ArLjIdM3n8RM8dzOxjSvbWCt0eaootzTfvixTN/7F0XluqYlEU/SLG
UILCKzkIqJhfGJaWgoogJvTre566Paq7bgXLgHDC3mvNJWyLDOIKu2D85fPyl01AdUNkeo9nVdim
Ijgx/ZKKUFHFGy7ZITJi9wbLe/1TXpzb5JR/aewYZr+8ZEdiDt/a8tQELzrwunUX12fQppIWPL/e
qSfGEdGbR1wPCPiNOl630T003kULMRI8wN3gJdugOTwWtogLUmCijspWHBMFW5rLWYNgxqCkF9MK
JkdImvaZDX6J9nukCp0lykS5UOpqQjs6ODSUk3L6NWaLAQs4l+ZWDsvj8/jbmyJqrp9PmzWVRDZ9
3Xubt3rUUk9nulW0jQaolhLxOfpW3Qp/vaZtsUd/f9XnRpxKHc1+5YdSKCXsAjWgkunIW/N1oPzt
wvB1vWlUnryMFDQ9xOoAGJxVlYWx/5fGfrh4jTCd2eq2SfOgAMhhAkenSPZxfrQo937EtofmJnJ6
auxCv3ubTznYLvUHrj+ft4DJcTjlCHo4eVD0Up8D2Q1qna0us4n8J+FDA/wyZ1ecjcLaF7NX8czK
+oLxc7BaWWy8caHmAApAHfh4K4q0InaYgYBcpNkFo2E9F4D6KRZHn+0gU+CAiQ7pCJQl1bvOMPmm
KqtJgfK+uEP/CbqqSli9Owa/B/fFHVcJ8ZRYIYqssOCnUODGradDt8C0AAVhWrhtCl7HYjYYiRic
doU4kWIuC8jRID5OhzsJ1pFkajxFBiGiN7DpW73WxF6KVfVrpgXsLcxZE3znocb7/nYIgQfCBiPU
76HKx5YCgY8DBeescsoppmqv8pnCqRRDiQBujtMxLMYXaAEzqCA+PhtGRo4vT4duo3sFJEBSIgMY
o8IEXAfHrW+fZigvErIUqT0bs49DdZsfs8qMXtzDD8o++y7qsjTEaAjvvnZ+8uBIYGPuQCwoPzRW
IA/UVm979JEqCsv+B9vyuIJD0A/ko9nSxIdmhN3kIoW137mUnTQwQ6z/vLcDdHOl7HR0CwtjJG/K
BSvy9WAOT8SRZh/CHb4pZdawYeAVlQzcstKu3Q9XCIqfWFfuyd17jHCzsvh47OU5zwYkpL6tJ6Ay
uf6Fya8YE6wyeRuW5l7XGJEZaceAK80ueDoQOmHcUS3yWRlZXw42aeJ05+/Odwy8C2OOKKHChSfQ
bl0h1xR+5y0ZUxHNUd+IGrCGpIJho3zJFKVnHa6mt9uJDaNH2Cm+ZRZQYE1s9mhEB/J8Hvg9NSK4
vq407YWMQ8g2kA6PKFuxIO8jBAfoCbeTdwVD9DeiGk0hrcRwf+VkupIaQVJS2KcnxrEAbU/s5WBh
LD/zO39HRCoCl6CegxqhFoYojIWiLmTHxQMXLoRii8ohZz21lsalTDZq7DrLEyC+1itgY4ndktRQ
YBlCqGhXLFvZsJ9XzdDMUUE2JmvTMy1D2qbLV2X2X0xXJrZ/fMy0UdrcbQJU6BaeTBrEH8VFhWAs
L3f/KBMuxMneMg1/brlZNLFSDCkB7j4MVRILiOHwR8qk6MP2c6w+F2+6svRW409tA3304Kc5SFsV
0cdS7WKkjeXp8Y1e2KqpZog0IBqmlcd2HoEFNcSK8pFuFWsVdoipHsAZB2wjaDJdVwj5pH1Pd+sf
OVFjDc2ci1mLXgxvEisXG2X0gffyHF2zcqONag8TYQakgeNPT30uA+kajmmsPxm8iqzJCmB4qfYD
WM2UC5bD5X4oJp7P/vswKDpge7ldborzrN9e38CUqDb9yVGvGDS1628nGYWX947745fOovbCy3ot
PB3ZWtc7rb89FHDPd3J9wnq9nE5W15NI4kGO3KGP6EofpR0sEHLx3gHNRVLICtaj6G1BpKNNVq36
lp7pdeh2EzYTheF02qXd6ozCFrErdUnazC9I9V36NWI2XgOIcq/V6Tpv6IodN29ObkHtP2jBCVLf
lOrTDeUZ9fyXfx2m1xMzQl049wE7kyYr1aCgnN0L7tBvAXFiHGRjD66sEF0wCnI5bqCqoHrcSxt2
yU3HYintwcRk3v6Wx5GB2LrPxvaG+PrDGYS94Ras0dCZf+FXjpP8kdkF5l8H4f+Xf7peJ5ckOSVv
WxDF+5b4laCtF1Px+d/X7/9546SN/f1OCdsF+3Co9OIWVSD+cj0SP1kPvdF6JAIRkNwkeMwXBHaO
3itcmZ4ISmC3lYqMPKy8f6lIAvnKCtjOU3kl4HBE9tLFF0TzG/ciENOshatAJh6QRfIfOv3Br6+L
0/Y4Yy/lfC24JnwI2j0kj+zDHvOzGvDUQORRRzgH92amSm5f3WoPFLwqtf+wxTIEv+5OrfGhuIMj
Ccc79iFddY+eRXg7YVbRYS5Sc3th0erbypA6waVclHuMAp/CLqbnmfG2h33vdvcLjh+8KYXCkuz3
e5Qv4v5g1f9ubn24DD0GI/CXLV2TEq28XiJ8C9DOEe2GbZbQg8ehPfTJhvTVcjpI80yb9L1Bqqdl
IMUiDiGnxPt/CkE1GqRSzHBU0M5D2+DjawjKkcCBUVJWTDWYoV5kkDp7oHk1U4UJUa4N3L5CZXhJ
cA9MeDXn0Z2YcEvNlt/JfffcvXdfuL31SucdxDg3egqmrrZhQQ7y0aQIxB4W1fzfx25A7R5BuMCO
mTu2DIydeMmd03Hd17O7HsLQA8iwU+lKA+cDUKUtDI10AUIJbcPpjR9++/OHIXLMZjlkfSD4Q6Xw
DjgoBYi8g63MID4gzKFZymsEuxDEcWvoa3wcb0ae9olxTBmOVYSdn9wjHdU7ixOLJXrHXN04RFAq
kyaqBcN5+foxplryoMF6ZzVEiDTgKyhjxDV9l8pPyZTE/qnldFE9SGY2fHHuCZwdmSQ58g5Yq4AD
qXFEEl9JfC1+r175hFvawWrDbolS1jDREpZLlcotcxBtiboXwIw8uA0dfaZMr+zexXZ3yDqB8ftB
IMTDVQhDqqnRR0/DeufcFa1ppLJA1NgpU9pDJl/xnjb+v49eI/T88t5tSLeW90faCiwoRA6YCMFG
isbnF6MnbD7DUYnWO3pH7zPesae7RgCsAPYxB6poTsgdFFlXvIPiHtRZb88RTICBBR1BjGDZEQ69
ws9OxjeM/YmLnqfMlXQOAFx6Ioz3DT5JCbne0jvhh0+aOy9HO6jkFySJCMvpOyefQZRNcktyiSCP
kuoq0LFUB/0t4owMpGw4kSMk1/7FOWTzfxkNsi9Hrzg7HMCHWmFBAJTIcq3SN/cjUo6zg8xnzObs
0GHEBS0EU6IFeuYh457wYcvRwK3sZ0odyhz8lJr/iLHWkbRaOA8iLXrmNbyREVuEl1CEUJ3MCeoe
ivs2BSdeLPSx9Kb5mnCiKxew6xVsYbOIWiIxvr/f3vxycbTr/BEXZna2edKEwijkKlQpBSKztfKo
tnlG/x5SxL8gOrCRqHwR6TlDLKMGyjyntBVI+7o78Cnrea01hzTgJP9Cr2TupSdek+Jk8FgS8QrD
+cPy5xkpCoeTmYXV7uo44HesIsojXnf4ms7nuk+GxzvoOxKWZnPOHVzD5C83FnKMGW4fmw+vgXvn
9fMA8FWiELDzzX2mPlUBjsC3+0P+I0UmoANAgEl32G0nPMeWuBs/a6zS7ubHVWvd+LolzisMxXtC
loIjUjZ4GyIRPFC6cKRF/u0p7CGpzA5smENRjyltfg1SunDwm5pnEg56/t+7zI14uta/kA7/UNot
AGp5SbKTuBNet+Dtln9hBQ1v5+GFBChGo8ObUIJ2vFgZ/514c8UZQE2aQ/bh/q7WXkQnwLa2ji63
ZTHKz33bt/zJyREhI3uo1uJMu3I4/9LGKDRFPeo9Fu9u6WaW/eacbaD5ZYVzWMk83coOEYPzJvE/
96f6yu8DDxu7zDU8cI4Z8b48X9Ro/JZO99+pzzE1QyKCdXebtOaWvXGgEXSWUeWnJtaYXBYiYYG+
BEkL4gMvt42+A7Z1axIBsv2S8qMdJN7CRWcy6Q5MbshJ6TDFNtz5WlyUsLSYp//N1SKfskgc8Q8V
L5F2roXnWWOWlTD50Yjwst1vYDr01sggslDO8g+OGa7dkeEt13/T/DnYXlkPDIkpFB/GZCS+eXGv
dTDYgepCOCem6DV1rxFTsNtBZxCfaf2Tt363KX27CohE8S8iLeEKFHM1vEQe7+mShhrIdIfFjXAZ
uJTTTXrhT6jkCxWIh3k9tE4X5jRM/HPAw0KkfrvL5fhtb7eocBx1Z3jNlkgiFl7cM7UDb6QQTrQs
EkF5HDCJrpHOjcZ8S23bHuns5J62qGMNrTG2azv3tc0OpGaPnARMCQ7ET0+lRJaPGH7hgC1bny6U
P0xaIrM69GusWkG5lu4ARMLJ7iYygDOxuEF7B6uWFPklbXAyrWrR0K49vLPnCeteU+x7geNR+2NH
bNzi5hbqoC2ETTye3S0b/tQNwBchVbwwtFPRu6Lm6L7rH/Uz+dbM5KD5F98G4Aw0GM2nFHhmc46B
x4cLG7G1p54DPEdkV4C0AdPTj0ixIAmSW8IF+JJR2BFIWM3pVQNiPRNiUNburzoTKFdsFcycNHm3
BtJE+JgGR0vyTtMm2SqW4Q1YmXNCJgloBGsrxvUu4cCuazxTjogKeadzRhB0aILDexCxlZcwdO7p
0WDAcpLvnFHcZlYw28nwF+cN19FzPz9agWorOP19Hs9C9NPfdvF3LttnGgiK8xH3y+i8E7rQjYb4
sPBODDXkVFDVQE1ES2LMcrhenwiPED/pPCRgIONFuCA6s1Vv9kwZv/hORLcqjhEO3Nwcra3tE1ln
dggdwQXlG83q2AOgkpmeptfpbU+Hi/UxYZIknpC9Q4YNKkReAD382Wg7QO/59y3ZXBGzCCza0Zk+
Zbp9c5QUrkFspGTmJOWYdSs/FGxserRcjfcROkHWrSJaTnyI6uvDHO/EinV0OYgsSgTcTNGc+fwS
ZJwtCK5nsLq8TUxRTNwPzklKd2sBcnyYv7/33Y6VgpjL8WrZ51hJHv4Ocxy/FguWuysHrAIGJkWH
PoPsHNokVsLIYH3CNmT/Mtb9F5a/BKXHkE0s/dU2fQkLCZsg6FEiAu6SXUjUO7HJR7ELnxatz9B7
EB2C4JSGhQhOu8FTo8klIJE87H1+3sBuyM6bh9iCo0aiHCz+hxqAtxB73BFtAOPgFwIlm/UqRseK
ko/towKYlDobuTIxOgvKTDwJIFBsZ9hUB3jGbyYrxSomI5Dtu2CTUbeloC+E0Pn4uGlY4XjKtFj2
VsYU6i0BwX1PmTD4dB8UDX3WLSxzgztlQ0gGJMpzN0Bu8lQsxHEtQ7fXg+7rf7SddFb9Cs9XP7wz
LpDPxx6ZouPdbxYXCKrYiSAWotCkLEEuGkDJ8EMyzm2w6+ro1fNFzD1NgePtZLMP/eIDuC3a88Ds
0Qo/PbFvz/q94D2YKpX9keIH9RMWcqyYaEs8V2/d5y9oUTyDvsI64/SxSiblnh2KSU9MoxjGrZIp
UMxxEHTa7K3AV3IGVUDYBbWy0EbOaBHZChZZYPTts0mFqPAkV7dwY1uX1QdTRZeK+CJ68enTGjgC
k66Yk2HwcPvB4k3Jke8zdRMpwt6BsOLmt5QRHYpI/nsCBsFr7TM6NPS05GJGpLpS+2ttQWdWTChy
PEy+NXxqJE7P0yd4+BTzAHoLvr0yexJesZBc2oOUJ0488oci6dNaDEeyt0LGSuHraUYDZzUctYh1
oPOCdn5aq35aRcDvk/1C9nC9IprFBscjVrzQizXhbwRTebHYs8jG58FDmT0WNDeOxptiInAFbs4N
4ZSfXTviKfDq/A+1QW7OK+UV8BIRF3M/SBWcPSH3a/3vWDyoxark0ogwKG3HWt26+TjjrTwhRsu+
+cM9JGPJJFTDxunKYgiPHKlLb44P3kdzUsy1scjjQDxlTdTkDjT6yBvoS8HRZSkDwAlMfk5WEzlR
p/hjfnw8vGPUirwOkVLFbTzyOezTr7R++/flgXt29OQZTcSqK58ehvZkyG32RkAsIMFYQ0LQ/pj5
6Z4zZZxbIuejmIPG+Fs6keF+uC8l+7A/piKt8MhaG5diMJHs7Jg2HneMt4kZOM6dIwoxngmrIBBm
80YgtnmAxhPP7OyWYpFU8qXIRvj7KjpxiqpLkfmKXNFuY7FoZH3knP6PFvm3EhTrvZ55XHGKc1mn
nNUeuYfmKc6nkn1OD1dn/skUch5ZqZNDIbsgYBhk/1at7pzzP3fu0Xf9+C0aS76ji/QetYPYrDZw
T3pPUrCJYohuvbFM+V9G5+2IyxiCP3fIyvKcFdeos0S8+t0tLU+Y7nP/32c84YywoiXGBtrrk2eY
+3+dG4aacWftPG95Z5tI3JMYrHuBSGlXNuzu3Jz/DbaJvxfMn3BbPthz0VrhFQ7rgV8cyOxMkPZh
cZPfXvkArIlOz3p8rHMzua10ipoXtuw2+YToxzGrsJEYA0T9QuRa6fmWXauSkxrKgPGkKodp411Z
j63sdgupF/Se4en2q95hGlHnGFNTe8+wRBQXuzfYGDBElzitjRmG43MeCck6yhV1fHlgTPdVKOHl
6IP0AuGx2THFd1xtLSrOSFypsndEMKZZRyUYvPZlpk4V3oga6JZ9Bq50DDBC3WiE3a0X26AzMzG5
c7Qj8TG58NJcxdENr37BnIuGd8TVFpyqeqyj0BT2bSwba9lIKyxowW0lcoD63tNAABqIPiUayLgc
Nc6OAkTIezW6+n2vWuHCRAJb/gwAhY8+/QxFmbzv2HMDbMWIfSSmEUAO5dpAYsmUyFl9dOjDMvqn
UDzIKVMbBEoOPcYmQiivhXiejkKec77BQ+OV0RdDm2AhZiQFjPinb0SZ0Kba4L2IrP3LdgfugY6K
cqsoD1P0h3+HmuEVnWMpefkv+EDn+Bw/qG48aAr8ZUxZaLfbF/zel5q+lt8PgoOCPU2awwVXX+t+
34IuW1BBrWPI2L6+v/4Y1jSVzB96NBD8Lvb0F+mSWPQVVEn+pU/R9JsDgcoEqx8QR5SPBZiZPhAN
DJKomUSJMCNqF20ekTyUikRRpP6lvOh1JkhbkRRNDkwseNVC3HiDmyE7VTdB/vYt+dXsG/Upzh7R
xkdVfI/d4M6LBZNP54d/xJfisSmg8704CkHw7ydkqnLE+CWdY3ErcYw68QT4AXIKvkYpwc+pooCk
7wRn/d/PKOv8HVWz47CLP//3fUHv6e8+abZ4SCpyoUxliX2bXz8jkQ7rHSc6jHmzJHCsth+Rh4I0
D5Aj53RZLCTL+pimsYPqXudIYEL/OQKxRxDrSqyeedt6tLcJyaEXDbC4+i3nqKOPppQM7KnpGdZo
bHrTncnX0zP5y3BT4j7VJ0+8uB9WwlYwm4onLBgBX7Yyakq5jXQawzyLCmKBHoY6CjW3hEVmjlNv
dTe8S3IOkM++WatsRUk/vEyfJMGz9N5SJGCBt+LKH6JQDdEsGJLzG8Kv2z/puky5ysmlRCVxudoK
tq4x4ymHec/Pa/eU8EcPT+Ih0/PQm+sUdmtHpz+bnFctPSc203rF4l5Oas2/bu5ZCUwQmIXhtqwy
rpseyCCU2J0JwEQp/Ovk9UYCj/yYUhWoDdhViG9osFqN3/MlCp7xU2e55F8RpdSitM5UxkcHQY6h
3bnE54yR4tJZ5/QOyYNiLMtEsHKhenOAEGCCzpTfcmfQ/zIf8WWDlMNMOFjOehmeLkE7lfUdxdgz
UUOqbD9Kwfs/VWH9Yml/j4kK+L3jvR4PfnrsyBCrsyXNFJYQ0CLN4UnMaE/For5QUARh6vSzuVhi
UVQ6HCYT38+SMCPXwc8yVlsDLlRPj6gSeOjQWEphkqdDiP7QeTvDdFJS84Ehy4lltnOOr/vxwZ9J
tJWxNP1eNLuhqo/pnBQ3ynXL0nDn1LbYqFDRoTAwv7lie+TKPuUuTrrtJ3gwsWJ9o9lNu55m2uKd
VvYWq/TDfYlIG5M3+PkMH5Tz64v73PVB2ZnvXX4L+jj9DljW+5hf2UkMrd8xJUuyOYbONTrj0ls/
fgaQGam5fqtAGbqXn6Zwje2J0sPIoDr2BpRgX0/Wjn62Br0NJDhCA5bBbweVOFcXWwpa419kmA4o
c+wxvQuLqXP6MCYAaIfjngYO5h4j1Iaza2IZp0NKVgQRibew5N/vTMXwjmOI87KeGgZsNu52Rpgr
Vvxv9C9Dj8sZjz5XekGAAJED12mBSu31OiDzGygZ1zR6rlJ2GZPYfkPDyi269agxlnfcYnY+wmga
PSKuSpX1E8szF13vEuzJkbos7vU2guOdg2oijQIxBAWptZF0TIpJf4oUUCeNvvFozzFPENBQURkZ
CurmGZj6+Du0FHpsWM7nHNALWXTflmo6tgDqAb31URKaYOBE3F7PekHVt3OwWocvYBJ8ZW5xQC1V
HFRkThyaYlbvBqUz/KD/nV56k3x0lZh9ke+Mv10KZmHR18Aj2ZQ1hkPoFRZFoCNSYETYkAzocNID
Wuvu+2Fp5MOJUE/zSybZ/ioH/AxPrB7dikS/21zd3dXuFQkyK3hD6wosKmnWn6zaV+oCd6V2EOsj
yYE1xDDV9GIkKBCfetRNic2j+XwRpRvrhaDodPIHZDYNSYWgJFLQrHSlOacZo6NhXbv0A4kClvWV
6XxSDoP249erM5DaNQstfcn026Ktp4/LPIH8Axv0x9IzzVNOvp6HzeGGggDuM1s6qswV+jILV6bi
9K0S+vFvhyZeth7MF6iuKNp3plJPmaA1cMNUclHyZBCW5J+3ThfvTUQPUpFF5fY/FO4q3axZy55t
DU4hWgzWCluImBQVzuxWwBy4z4CB5IZRgOW+JOBfH93rGLc+jn4LGpzB/TuebbRFymOrACP6aFOO
rHLeyX2YRkdWEuN7zjregMqCdZAnxCDA8pRsXWYcIp7Fbg0y5lQZ3zh3Iaouh0xQW+04ez1Ay5jc
DW07aoUr/smL7QnbkWxXL3NZ3oOKeQHpCjiFOqVP+Ka6gKrdQAJyWWpN8mGslP84obP5+jyGdKN9
KeAxA/SoPxhQMH19sJC+Icewm+v5rG+MGNVZtHP5UvseeFirGaubvyEL3igTiA4jFn47UQMxo7tO
L6Twnxw4aqn49Y/ZQ83u1Uo6ebBnJNp1LBS/DLce9kitHp05UMGj+uFteYKneY17y+PAK3EOACWu
A9ijjMcNViJgpp8h79BXdxireXep8ry64Gp18eCnRTJCbY6SPnUotzeiEdzCy/hlwmgmrw2kkVeC
7nvxJXjl6X3aoNhy1bDEv37SBgYvnSm8zzGXLH0WsrntM3w72RzGXPhc/u+xFqPope+V6hnM4lmz
VAy7bawHaAJavmtUpxQV0EOhjW8p8v6iRxiSwDjlE4W0XyQ35KhSVW9o5nvKZfKG+LHEAUY8CmjH
Cn9Xg5oAlb3KXdj3ThjEvxIjlUmmhYoa7bJDTIsDfMg5wbJLi/D8KKg1IFxBE8UZJ0XcEWtCVAUv
pmJliz+rhkV93ygnNM48kfw8q/qdU5E+9rlRtwWE93GKggWeZB11WGz2jdIMuYlAQdmKYv7F78M+
HQmfUNGgHWPZEbSd27Ab6WPiUy7RNz+58mPTKdCAitrTWLursBRVRceC1UZVx6TQweth9f+VEOWf
uc3JfRibnLP9JvzXmLm+d/997WWPl2HfgKK1D0Lcuq32GVX3Te+2udRFUPaYiDgsp9P6dhuhL4Y/
8ZTGnbrvq1wFEr45BeMEHC1F6sVqf90ac/04uUoT/bHBszyEgXDpsG1XbNwHnCwlM0xiKIv6thBw
oJrJocOqP+SkGrxornfeAJq1UqCkHaiTOqcsXYMou82afK7hvTpBVB7q2LH7JUwffNd4ggUZRaF8
Tv5Ta2BRmTxVtz1OwWLdKHagj0T4eXdqKiuqWx3QxauecBqBTqEwQFQ3ICByKFM+XahXn/zzAUzy
vvgl+ORjvSfgnrB21O/R0DTsTl7S63yUROFN9scDaaN98J/s/++Ikam5gxi5ALIR0OE3YpQcU9iA
vs2SfZqcGKPcMZ7xQPXehKhSqyaKIlLZhBKerXq92pZwoAABE7a8aU79lCXX71VHTMmlzpxHnRYQ
69XKp4g87j8fTqABSpOc3M45odEF5Ec8rAELm3duN3Iks7BB5Es9qwnejc/uvN0w+ZycLyU+lA9w
MzBRXzcaDfxBSgHM/pSwoyEBqIHGZDu9KX5DwhcgujfSgY9fAVjpd3Sd3ZKC8sW8oVxUrAdZiIt6
OqDXAYDwV+8shNMKTjJ4t8MfWUsu6fWPnkmvXQGpwmYYAUzlsUVjVwbvlYVnpgh4y3Ouk0RCYRIY
q/JzJvRkEKLlgRsnVPpEomB6ZMq2RTIwAqaVBKX+O8IqSqaKMMch8rHgyrplJBJzn1vVY4806Y9u
CzTZ0PCfW3j4JHMOvGJF1ivqa3rWEQmu48IlzBVB9Z01uovj5xEgvm5e4fNrnhqz3ZNOgaiMtVzl
D75eQw087usA7vH3lSyN50ecRAyvVEc/HuAaCuCskS6zhiEhwj1Qbp7vNQekIJD7Dd4m6J32t6+H
TpFuucFKPisUpzjaxDSskXafP2sdSXsEfvRIIVhYqlAg4oO+7I+RzhCwHTY+IvEKLfF7ejcsLLgf
pO4VF7W6uF38oeGdy7iEr1xjb7ZXbrwResCqY3fcyayVe1axvzORTxukNCgAN31XWdlEnOF80K1q
AVWQavIgxJcFO2aFs+g0J7t1svcXh+hw8CcZXTp/Mhk4kWYuNJM0zsUqiqLVJuar+ObEfK7NaMhv
Yup+k2xytH0/ysRtKpM6JP+t+ApIlR1VZhTJ1A2vAfMyizCW5Qyziklm20eYQuzzz9vaI75xO3Iu
l28Kdx1dnGVOjKahWeelnDxrm2cnPijiSZjRUYZal/iNFp2TGeonBR9QU+iu7r4+LXVTGh8zEAYq
QbuM0UJ8ZRbz+8Pk/iS09KKWIvWjwbSFCSu4V7Z68xrJ116+TKS3D2ugprqOrP+2vHMZV6jDA21s
BM/l/ccYn34HjfNeCsJ1IHkFDdia5nJHxY3L8ROV6TXG53mNoa4ve/7JEXuTt/+mOvn+gVYWic5q
EVJQzCgLZgXnAUnAohf/ibgZGxLw/ZTu3ssy436aX/rifDVv4pLbXeMyPaZwda4egBnJvPwWWHN/
DPvun384oMVcT2Q4qZ4IHRZFSW2tA2HzmY2wlpiHBRaviAUDFmIavhIvSoOmBJ7h90KVkv0lZuPo
6PLMqCqWMM5hOVy84ckBnmAO0EZU6Gq5GZutYcBsdveZz07x0wcMTtDfMBBRx2oizZRxf30P5Wnt
D2cDZjqu0UQafcf3UJkNCWO9syZb3sCUslcQNeYQljEmmhTqU1qQRyqj/6Ssm1EkCtWhpcbFSMny
OQM+lWiKc7s+rvn0tTsutIwswpicckSR8kbL6sMXLQ2ho8dEI45KI+L5OsKke2OlQrXLI0uuvyJT
GJU2VqoF7OHFDQVesPmORBBk5Wsi/OZ36ArKd59MjSbTfsiTqkLY4XSCllQk1HW+R216xfdl9sa9
8U0BHmq2tLtTZvAptPsjbnQsSMhxHsDHPNGa7Y3R+sY6a6H+FN7KUh8h6e+jlTlis76vkfObqHN+
zw9+LwdNJMj5Gvnx0ybKZx+C4aaD8QX+h89uSVKCknUj09CYehF9HUpislsiUoYS77cpoeYTMNdO
31bnIvKcDYNzGteAuaG7z0jKGMEB0Tu7jHTwo/qCYAWFGCORhs64muSkrKqHOrnmZjV9IMihwhI9
ghgD0uE0rgZAqnuEQxZrPZRxSyDNqSytsPGsgGInJZVNbEtMK3YMV6WA3GsxR19GghxIXO7X7xum
SEjHJy3w5qeZHKqkJ416oZae/9BXVxh2L1TFMkliJU/6zlYsvdVj3lnAeAdYEIwV0ixHb3tzrtAr
PiFLMsmX4xPlV+of3iBmFnCeKFc+ppJJPueQ5C8AKPEn5Dp4tGuQYn5T0SkBPUHKPS0KX/L3pxGn
Vy8RJ6SIqH6HOf+LpOGCzEt4xTyUuIdTwL2zLQu+6cN9uFAYyf69IQwW/7KroF8B5N8mvBu5hqdv
OHGBF3r14R1+SFhOh5ke4w7b6PGJ+37y+gDWZFpKAHllqzyDUA117xq0I3j0hJXStCbTBVq6Ofx5
/9YT5Ic0oX0tMn4Ak8cwGGlJX0WwXtj7BYCnob46h3cPjSdp9h9kzYoPYcZGpc33JzKZUOESdiUM
1SKBvr1ixoNrQeHy6laAxkFg+eAAwD0gzSLmBSTFN6IjKXGqibZkFTP/MFLOpcY5Zbe4Jm4uD47h
Ka3jIkXsFX2Xud1FAwkDCyHt+jgfn2PO2IdfxgWDcDJAZ1XGT3K/2eiDKqJlpyUyF0kbyQEFYiHp
1seSw2WBNgzk74hiOd1WEozgusnBX182fK6FHI/1/I4ke5q3xlxUrT0z8BwzMaeumVimtTT5ycb7
Ve3p+GHSjRZUJ+oI2Ia5MXGR/KFQUPy5cEKK3n+d4CENBn7LAwpvjvxXEH+6a2dO4XB8MSnh4khF
a9FZyzX8IS7gkIwR92KaKnqjDdrjMuDhWuqttDEeIUWM+HEi8dMzNvfLVIWM4N3fQg9mfxMM/DEz
/04ck8afC0kczyY4W2OVUnMTiW/E020RZWA73FMOpRGMRI4ajOsxRIzEMSJO3BpOLz87bAMv3xPK
PiGfO9PpFasyCZ0isuz4F+UzjQ6QTbRgSFtLuFlC3ZbTixL0RPsRhWhcGrh8oQsv8SKg5EZfwQLt
6IlT4uGrAXdmqUEbKVOMjrT6qMKLG4iVXx58fWrKkzOS75STzhEOPXcTUAn/qSe9uQjVaWbH6TMB
boTXpw7VrbQy4DtY+oEFGim9NA/8V6Bam1R2kOvHmw9cGdX6wbJn8v2PuAVVZUciiZ0No/NJUDMP
eJiSY+V+LFTyyPdXUvpcnFl9FPhyfoyVsboPMKIT8lyi0h8QViAS4792sceqapNcNuahUD1gnSHp
jocSGRSDcHBAwM5GGDoFanQa5jDHupHO6ELggxHIFl54WyTSH6dX9cCqc5ZP2OTCD6FcWW9VfoGe
SAM5i0Gis5GjkFPeXwFGxWzBcNmMEW/LBK2d6MpQAORh4ZAUFNDoMvBu0574CEc3RM/7w3zmCYP/
G7VsMVM+QLNy94YT2662twV+6w4HWioRt3THqjJgZNk9xFPO455Fim7NtbwCXZ28P/AGcUZ2K0wV
Tn/VjCCG0s/V6Lmnd8ZGN9+gAk1F4i9MEcLUxSF9OsrqrLmxShOauoejMX1DlAPp/2S5p0+GMGJb
GrYiP5xetuh7w80bdWN2zHRuid3lo+UB8/jEzu6aGPhuvNcaotNwb+zrH3ZERmDQbGWJNW/oLwCn
GMQfn3Xbc3mK+yxDgNVgTKA9C3+GqgA/IUb9jY0MyMuVcpz9faZtiy0U2FrXWHpPcET818c7gXS9
UdNi7OTa2ctJCeYA+Ieoutl9CG/oyDjnaYUtihNjOV4p6IbHhGO2UpMvCDbvvSi3vYN6CWFTQHIA
GkPIYp88xuA0nD8VlGHDfvD1dF1jyFA0wDcs7jmjqcYc4+Y8bcakb5+kWGvjdzfP0XFgey0hQYJ4
vLYB/K1+MVfR55CIwwx9h6A3OqZH8gnk6CkQnt6AwsOHrigSvwmyRWQJ2aFKaU/TCQZ3DW/Tp1I1
yTJyhaJimBi0feZQuSlP1C4Vd598Qady1aiiO2jQV8L5DQnIPY9v6/OO0pnsk4LA5tsp3Vua9czB
zwfRney/5ip9aNkfRKp/y8LBksoMtwJ8snz9iY3gpGeXUKxvrzT5H94rFuo8IVSUedA6k5H58a/L
b23g1LSsNyWL46t3zICziCUpi0JWlhfvFlE/ZpKvll/oRVMEFnx8pkLC0KAteLDAs/V5MRoI2pRX
w1xBtxW2O9kj1DPuYeUJAGmjg2B2rUHjIzwNxBks1hg55XoUHo5AwWwvwaPgTB8IFxOrGJvCNLsi
rgDzGoB3YcEI4YLId7DdFxOnRZn0rE2FDUcO95ijLpaKJUbM0ahMxBV8Tsrk674xsfsv4HSkQs4G
iAI+kd4KFEJLHhX7rjI5TqFlVQngJqoYMkrOErQaDU2wGOO2D3TpA1YR8VCToShzv5QhUuryMKq+
0YnpWXQovxF7UUWfMOGed5c6EFEP5zG7vzePT6BFkV7cHxHSCFxECHaarNo06TXFSj1vkNNw0kLi
rm4PL78z62PfwwKzAPwiI4SeGRH0ROJBPHne+4+k81pSVdvC8BNRRZJwK6CYc7yxTA0iCJLx6fc3
1669Tp9O2kqYc4x//GGHOh6JZuaKADIh+6Fq2FJzzLQJ6R45r2ulHbbf2WtFEXLAX2JBZBF+ADOy
ADCTuWm0XocWLw4ZLUYfBtNl/H7hytabMNnA6oNX/A435Jd8NoBK0bl25Qm1/C2bxgq3LnB/Q/Ke
jNMrKZ6j176MBhLb4bZXuB+CPbmcbEdlfaWjhn2Hn+8IhX21z+npWbf0ofLgey4JlBNxDJ84RPaY
4IDUbV9sWncEtENYJR5Yk2vef+npM0JmYm7CLbJrGguNVp4VDhxiDqQ54spD19MIVduKOhb51W+g
aJSd52iE1uYPwSyrX02NKS5VrkEWPB4xs3Yt3Y006bkqTbRgyxSe5CsLVl0sQfgT5UCwZGQaX9z8
oMFQxP6rJQv6DQCBg1g9QYzQeIXDlQqaTQEMLMULQ9Pr0fyZW5Pb4wt75+vXZFzTc/FN/lCCnEOb
ST6itv4Rw1WeGqHaAI3ktJUG0iDL8aPEd44RS3aOUSvD7I1WJqlh9rMol7/XJKopvRX7r2dMs7d+
nID2fbWXq+Q4w1j0v8k0Y4xVwSMzrdq1NCSaDVaq6H4cMykiRpjsX2jsKAvwxswD2c/Z8X7lGJcQ
tqga1Zao7bVpms2xTCbKnBYtwEUkWL/n+cjAx2R6GQohLrcTm3SBbARWV0qOyMXe/pjwFhiuJcbk
0qRDRSpnZeHZgWf8CJ35kZiSwfugikr7L3mWKsO0DDy5YXz9fAFKV4aywE0lk8C6fwqdbRJgQYHr
OUV2GHF/Ppv159Tj8ZrbpNAksYvLl5c/aojvmxLFwpGq7gd4kHI/0c3jMxMQyk0oiUuLVSijXr6V
XutO234Ab37nPHSPXYNZkkPbE0szpZ9jcHxZ5fBeIHdV8xg9Kuif9jl30kHvHTGgfVdmP6DyU11A
HFyluGtn7edUmjeuO9K/iDOgJKnG7/dIQiseTXuXmYX0jxjNbJtSJUgqUxgcs/JVTYR04fcqjsjw
hRxOp1mIN4BsGBovf6tkZpMTnUPHKRO2Q4Lm6Azqicbs8Jm/qf5t1OwGV/kQjyrCd6Ewoioj4iZU
1/KuHenXUl22j7x2OD7AWJ+TMP8KJ4CHGLgVIZHnDPWZexmjAnUTctHfEKw3MdwW/6Mewi6HYCYc
PT4ps01Mxn0EgR/FwcSokPxC2zSfq/Qvml3qUBDD9YOCa7t9BRUPiqDgXUxB6GBvoKEwXbRMVjTh
4ZA9TNQwGCOx7gu9CoF0MvMo5gtExuMoQ8Q8lRYuUZdF9awEHVc/fGmLWhVJathDG3iyRhf+dgZw
hgVDfrYhpcoa1SvW+TrspyaBsvT23yC83TFqHvrl+bpQG3fHy2daN9Pfb/ZJkEyF73Tzr4u3QkQ3
b07XP1NXa5gBBdcFYeZruibmpNWJSHiJUuo1QeeC+D9kEkl0C/qOpQqKuw3g75nTL7aeJgHD1rLC
CJoBh7AzgUvK2OALeHlg0cUbnVsV6C29YdokjAXYBIVHlYXZ8Id7VFhJYW6NkofprQA5U9hTAPj9
19FmYWUpA72GkPLxOSGhDvroQEhJG846c2GenEwqr5cyuHfJ/zGUidqO+ZyYeYUewvRM1pYKI+Fh
T3bkf4ZMaD4x9y7MvmZ6iTXITU+H1yaNmEvo+SSS8CUften0Qo48Is961GuHF44GLwYNQCzYJ73L
RCKyB1cFhJGE6XVDAn700u0ULOy9DzYiLOz4iaAT1V2Z6IvQEb63qCUsD/c9SLDIq1tWLzqUDl7Y
l/kPe0Y0j/NNLi9fe8AIOf4L9gAB0dhsAQWCHrhnaA0pHrL/93JlYIw7D4HxGBibnsXuM334Zygi
kqYVH8I4FphYehGPSsvtJWfRY4lOm5Ya4TEePrROpFq6UH+c7yxyt9vRYkun9ILVwoLEvYlNAl06
bp/vVbwpZqSNQ1oXLKQX8xvCg0PG8b9bcBak35fX+kB8HujSHLOPk7QO0eXSxSEiZ9zvprP0KUjB
dOp8Jfr11i+guPNDagkgi65PYwLajlZf27RX6CJDPBYSqMYisb70n+0Et4Kg/1zjA9RfLg8EBI7I
O+vf76IV1vtL7nKaSxsJnYblhQC/iL/hP0G8xlSMljGA4CNaSONhbLtTfFAzultGZTueRrTQ8uh7
h1O3NNevHVpde1375ro81PTG5pxvnSKq+N17pp5eO3MOmhDMRMq4OKeiN4WrReAcxIZxsBKFEkIA
OGPwrzagFNgAroNzsAohGuEfIchaAs/gtxhWLCix4gV+4fyiSBtTbqRVg6rR2o6/0J/5C9C7WzSb
VGLfJ/ULn9BfLFoMGYodlp6E4LHm4gVaTpt9s3+vScJbM2h4+93c9E3wRGCZmeKPIFDPog2q/52N
B5RwsRMnDODPt6aCZk7qDr204HNVM2qjL0bV3R6LNxWILt4zWdC7rZzeSIcwIKqLqKpRbM7yxSUA
eJww4UxfGyy7mTt8faP1TaTNiNRIG7L9L34S2iwwtgkWmlubjYO9+rWSMYjE7QsT2uYoM7hNfIkU
O+RLFLhfnyDhSNmo7SjQBlkGJfkYatbUNjFOe6lRiWEdmng6Vem1xaAkyHbG6179jpF2DbVr2zw1
9unL6buTrNcsN1Gf2ph/1tK01a+mit05FhKfgCMsrImpQyTHyi/OF+ZmA5Wi7fFXPrdSEOVPdOIU
8aEKOwvgAZ9z0ieblrhJxEgY9pQkSxTyKS1RfWcXlKQoh4N5ENFAjW3YMkaFAPwrzXDI6GfrYitb
0IDw0LPHSLz9y/HnZetk+ZlrTm/8HUHiCk4B+gLZZbXsN1P7L15DD2OTRrFDzSEeFM9TJjnLzmUG
5jZQzXJBFw2W8oD9A3+todAPde6nmmJ387BQ+qLdOVKoD97cJ+qCrKlViVAPjq3QhSHQg62UuELZ
xtaC3iH2UVMgi8JkpP9PBsVfMse8UiEM+nlYoq2FhCnyoTC6ITFe/RgG6kifJqdyrk4Js0UA1ZBs
qnkZRNWrPFGrkV0gc6pv+Q9H+lEKE6GZheMaFROXH2JwOofxawslnokd+SDF0G5IqvE1vW9gyRH6
Fkos7IgRsgizOJJoxgiuTSaU0QD36JyqFn9hyoLGJ5uGsSa0kJb1/zUpzSlzBkZBDMhr9CPS8Isa
kiFNyo7gtISlMwlG9wj6QJpc27cYz5KVBT+AwU3NC1gCAMMCRwGcuxg74a8k3YnOzFX6N5jh88B9
zAA2DpF7k52toGkCcApnNAy3gKKRfuU4m9GB/bNLsyE2Q+8wJrT5nemSaUAk6lFHuID8Cbu5Cp19
bfebWwJ1AuL2qPANivVWceVzSFOC1SzCHMpSmCTU6JLH81DWdp8Jl6iJer/ugxSBGFEnUkRKGxlz
IM1h+J2p0+9feUQMjUG+KRpBp0GvPmYc50NTC/v+ZH9OvBIlf+EszpPt1jqz14LmNaSPOD2cLkO0
yknVTxWKmUGRedZ7FkeTTvGywGfHNCqM9rwQF9vMlQDsu6HE8wYOdEGeA3V2CbhJVmA3RD1YnsPf
1sB1Dg+GGaxBylq1n3YLRu+FZzBchzxVMYp1KZ2zY7L/QDOBi+TBXwZABwkKXXrH+BRqrja1MZNG
VLzXuGQfWrSu7RGJDg1uVJwtTh79AIAlXrqw36jmGJA7IF+ckxcc7lqUlPBGG0S1PcgbTsfqmnp8
v1NnmO7YCPARdlObisA56+e9sJ0hRc27qEPUNReIY7M3XObEN38DivEaU1IVwcecJ+cl9EqebRho
wx5jCyLA1JnOfQn/9Lf50oOysETXt7KoL0PejDxItPE3m9g0z8m5gMzUmiMV+0iyozC62xYrlehi
4NSgTyAsgQOXcKxj3N14wYssPgwhx+llb1OQoBd87833QrSoX78ga7T/+C1Tzz0PRsDgT417HsP0
xM8u0DMcs3CNKza7djcpfzh343rgNskBF5rjoMXNRRkQy9E/T858w+wfxXAD6eufUGE2DGAX29Zn
f7uMskW87IjdJTzux5iE/BEMlF1m+lhBlvXY+itaEJIxNsBM4IUNH8gfA3WKY407c57Us/Li4P0U
66NK31ByVGQk4a38m0YASNKWTKKCcQ6wJpqcWtjocm2+5gmIMQayqscRbOth+97FA4vQynas6aOi
h6M4NRGhpDq30NPEzI1dEeGAPcy3KpR36xglA6PxqUtlCbNYh/6fo0z/Vdu+Chr3gWQonkSJBsVr
HJKMg3AGognk0Z8XoK+noEWGM/vAtmZAZMPexzFQUAQh3XWmH+IzFvtftHaMMCt6Rbsd6s2wl90T
+4rlZK8+F7+l7hfFFtpbQXpKL7tJUFxDfCLisRoMLYBWFISxH6VDi1u05ZVk29ebwo+bu/SkIO+j
YHrLqM8k5JmdQydskW5qLyulddW4oSLHsWTZVTRIxEw7r+85w0pNdBDq5CL9lYd1E4xz7VrhwcO0
lWr+WqElI9NbHzKHQcNr0n7wvF5eBTiqeYrsUV4XLKwJXpxoBR3ROWARQkqf5iG+aHDz4vSADZwg
lUeNCwFb5sKR+tho0cMzx0xwhtXdAneHaKIrA5ipBToV2yX44EJSWkoolbDvY9z5g4DC/LnnWApx
VI70hIZZo1JhNaJUpD77DDTZs1Ovh/hmmk3kJfTNBrUPxAvblZ+iy8XGHcc70NwQ3pNLc0UTlDIU
ujg0La9oQuCGKpHAtuIRkjqq8PwlpQ2qG8sWB1diwu/iT4ntb5AObKR4aH2BYTHIoK9hz0wJM/WN
nvNRfeZivGIgYTJnSajLBcTu2gST54OM8QK5MRXZMv2UPS8SyX4dVT6GziiqKvo9l0LCIjauFE6K
/LkqdC9f11JIjfNfkQvj/J/JzFBFjXjpA22kboZFWk78zzzSAQP72IkJk1wRuRAvCgg9bGNzWkz2
Pdqt2Zc6DtNB+di7nLpwHP0enShnwMAEP0WM95Kxfcg33cweiBov2WGfa57fwG5Q3+g0iD7alenx
S40WE6E8quIJhRv3Ba3hC24yCMuHOe/nMwiisZJgueFHIIElM9ZyI0YKe+aYEPBCp5n/4GnprpUO
6Md/qhvTtIsIV57KwdCVfYzpRpJOLvB4Gax/XBMq1jJFLedX12qlYW76cjv60mbAoFyeff8o2SzG
0L0BrrHAEuRRhvcLCcJ4VsRObeER6prEjrz97DcwtSkfo3tDecOwBSqOiuWgC7OG6gQZNsYQMG5y
wa+Rraku+d/Is43nK6JJxcZF0iH6gQzFIB7wf+EWavf0c1AMbAOC10INm7GsmvugGODOX2GUJkNR
+e6xbw6l6zssIdTCGtIYtnyf9c92Td6crJ8kVIKhGD2INXIj4nhg5Vy01afBGLS4W0Bwdnm8mEdZ
XvTeO6ta1z0cinms5LV4yQYTVlcDD+z4EAKlMnlSWUyVoXQZA3VtuxkBz/8uEvsAskpNOu5icNMz
2VjMTQCgCf29aghhEWIAFr8cqu5L4tWhx4EL8ZkF/gfnnYbn9EQj2yJwvZYre0tyEUBnB88odGrW
fxB73ALG6YpL77dtHyVzVZwzOiKZ2KtVqhe09WtKIf09NtLlVx1/jQkIU/qDdu2+mU/Dkse9mukw
t1iIfbdbNS5wmxhd0cP+GOKRev1ah+Axl3wgrrGc8sNNZHJUTVE+UBlZq7rwQnWf1gaZqONEY5gk
JbOXlo3bUhJBGr928+3OKVoJ6BuaRDxMitTd8DNzZEGqMG6X+ocf98qSAAQHl3TSGccYDRcbFyot
in4XFNAM3B7QJTI+TifVnTWkjMm7AWhk8fbxDyrWPV+ay4u8E25REKrrW3Qv3mMpTTD+vlYglxnw
bj6QQTc1ipIOGnI7II8rkHe29Sc4TJBV326j4TNn3L6T9jXB6dr5gCqv0EgzZd4EiDTDIb0ig3xc
01rmF6cODea2mPQelnOENSdtYZAOmwOs6Im+KgljpIMYWJ7Uf5BosRY+T7y2ezVuB7BbzvK5Wwf7
ZP/+awGQKEBB5o8JwKxLWKUOt9MEqBwFuBOgJcHI7+3DkOg+j1Bzguv75UD3hJrBHYpR8Yt7EcEP
dzYZe8mwp7hfrtK3r+WjnwVtc6qZo1455GjmIMbNJLcXljU3ehPwXBBJGYtC2E1kwqFgN5EMDHoZ
zwlheKjDnieUC2v1YkB5ToqIiEMkXe43+Mo+hQcOiATFY9Zspz5G7LixRMC/cPnY/6qZBF+9hepr
pbvPa2FUjDO2BNoWz3ryzc85uIj+WZss5SnJ0/DK6gE+b2ZMkCTteQVXvnEQTKgVVzIiGB/oB0Cq
WRpYJhYIOtiKRwUedOmgkXyjJmuQVWZKtgdoFXKLuDeT0bOR+ygSFK1o2VM8jHEvL8JchFuoRlNI
sXPVHyClBTs0I2PEsmzmjNrKRWF64QG4TiPa8yl2B3axfFoSQIVyE6+dfEDW0gUYHoycVEMYODXB
X/zzvoWnwtgHMuLp2/4HLmbcjyYsOPbVwvSjIlLACRizaswy3ZLbCe8lGo3rtxYhyzVaS2YWGGBS
sLNJ49/PEK6eUGzgjE9JIGnUBugvIrbvenSRhmB0ujT6skl2rlr5b9PjF0PKq9/6a+8lzLrKeVsT
YeJ9FS9kXty5bzzlmZl/3SJ2bdgRzOg+LqxahbkSUd69wVHWBS1XbYluJaKS+NfB782gGlMyvLIf
rC0x8xv9miA9vuy/1UmlyABdx3OUEoXKk7IGvVBBrpPzQh741HvCC0KmhKuwWfPLYsIEtoQIy9CB
8Grsm4HI2+GLJb+ghyJZ2FhaQFUVm6iMcCmu93ltOeqhukXP14bMoJt9gpeLeQnNDl4cRCfCNMUy
ZlM+5RsqB35oav2L7ATYmdJBm4wPgEX6PzQHGHtQ1sG7PWbHmKdjDShE+inrmuDTUWzLGIM5PeLj
iBwnEUNjzOs3F4c1qOR9uxmaH+jt3O4wxzh5KLNZM1joQwJC0TpQAtMjevCZm55gUcMRMjpHZ2ph
0Ch6jK0DEjrQp/0IJPM6/HsxrQc7QfVhkbKB490E+nVGTBN5Aar3+Y4JjX/BaKdto37sXCx0axhr
X+ydiUcH8H097Wu4bk5s9ffL7vv3mixMHFvBnNLnZ5GcVWHB2pJqzTiswe5HpJlQGeni5ODMQdwi
QdQE0XPXkb8JKKvM++WNmRv4YsUgkRGDxqOZ1b9FwGrD/Qk9mc8pb960RB5uXfXP5UsVbQn8eYgY
BFesLuEohyXA4AyjQgbIwDegkoD5aKEuLn7YwIfFCrvIg73+3ADGsdJHGgCKx6v77uIN+5wMQ+iJ
7TTPz0ulqWD9UPE40vwLaDFLDigqpH1OPk5owkvQnCNPDpz2hjKSIcjBgtK+0yb5LT8EZ+MU8ApT
vA8YvTAcpXeGDfOmUxFVdEY5IkhNETpNakCY/5AcJ8kKk8YJQldWh5JV5FFOqLtFWV0NNIh82+jQ
PZplnPdZRBhrvKHp/mZMy2grPTV2vorbw5aVsSEK+dgJsczjbQTRX2vRb97l60/axfgBY2yA0xH+
nuy3lFRiPxQlGhAHO7uEXAVtDw0olzCIIKNQJniE8/yL72XFlA1mBo78tHmRnBAWMo5iJ0Y99JL5
v7kUqQ3YRTAr0CDJghIMLgRF1miztNJn7MvZD1KHi6FEjMFRzdwkXRORxnFiJceol7pciHnwMBdy
thFLNzMPTk3wpI6S2bZSp2sd0w/oWiQHLvaFwBwmvNi02qSj9GmfbVuEAdFuWzQdWKJR1IOw/Sm1
yA1Kzs1TlIeSmwBGMd84YQS6yZf1Fid/9d3X0cLhJ8r08wSEELFaEBGKhxsDT/oe8SZNBDSCTgJZ
FvSAu1/4gxU4Lzz0bfACWO2/LsTL9ZsjXmEH+YFJyA82qOLY3ALQM4cjHEaBt4DJUTHj7ru9kCVG
LBXlUT/YVSI4HVFLi1/okfN9oduhM2ixrWZqzmnJ4TY0kwTvq/Bu6DJ3h+kb7M1mhRIjM3y1ppUZ
v5Dz6Sm0L3v9xSmScUo9M8rFC3DryX5WBGNTF4I7th6cdVC2N3RsEWzYz0Rq2QbGH8WjIba59rB0
fk+KbhsFZ5mOUkzZtcG3hwsvljvzvJ2yL/RaErgOsrD0p1O17THe35BpkB5B0IaAg9FWyp4A0Uzx
dMZEjWMoHsQVdoyfMrAwzIR2DGGtHtSSD6c6DsYgf6RtMtzOMIMB2EoRwrid7TIO5hm+uLBovq2A
L45ZRpPvUJrK2sgs3agd8pRwdhpErK8B1B9VgfflWVitMpNkz2YHwXeW00+eztkGTgxoV9HwEGrF
vUWdRdFkENnREbTjafjJEkspw953a3ib9lAJsAbwXljKsAYbAxUpLOQtbNxNp3cjzJhJJUZ2JuFo
1DS1gJHQkWtQZ3ruF0grIw/kH8plUXNC5yZ0EcsEPImaISEcoE/QbTOMnUA9ZUJ7ic1GZioueiTf
HY6JPxeF5c+kU/WYZYXMOlKnVISPq8n2y40TOZwl9kXmf7+5cEigRDCJ5RrjcWrLTkbHhYQVRRdn
PxywL+Kfx1J0QRJCmZWKsdyH7l+xBjboiPNtRow0sFjSA18UOyA3u/TJatwJbIbWT+faZINkLEiM
puSIbaAZIK5KyKijSZT8GAM6bheU9hKRZiIpiM4xgyDElVL0Zc4qdZfl8VNMSBG1gs9QvBUGWiDU
J0MsaYQkFQYzX5Ibi98TPm3pmHUSuINV9YWKSxRkMLAqyM6gkKXD4eNUlBmCAVgkIFQAbg50njL0
OpI2/+FAneUCnHXpEG9uPg6QgRggDZ4ueYrqio/2UMKKiwlwSLa0X5ALyqSG3GIaFFEyOG8QzZ5H
M0SnRYPFwL8uRjUAYusaONgZAnWcmdWQvyr6SVqdmPDqkSlx1QyhuPWw+WqJxHajGozGryDKPx2H
eGbz2csIVUUd6bSLF4Y5FZJBT7kDHzHIaA4X1mZaepz3fk4Mzlo7NRGWhEAh6wB9vvQJ5fY0Kmu6
Vp2e0CPbPI19WBHvuUm7Jbp1N7WdAtcm9niGcDBwoFWJEj3GHCYliXryY5dlsHGC/WPAiMQdFnS/
cUxuSUbcgEBUPbSfPUKJ8Jx0dHyDERl3kLUHiIQAtyWEWyCTsF+J/GTGwaRkrVkoabxiXY/4jkZc
Bn9+BpdCoC439YTjEDWBBqoUML8X3kOEDrH6sS9XkH5LNsUNIzVliXSjOiQwfQAwEHIgF2Tf4cub
0sDngRMONP8hRP5E0AsgL7ddsobBJLI4iLgBjw1Yyr5uuanOQB/W9Y1+gYuHg8o2z92oOMGuxxr6
Dy9TAaaoeeldgH6oy75ey5yG1go9CcyPf59c4FUDO1p98uhkYhRRWvPu0AhjXJGQyoEq3w3hBOER
lLizMoZM4JK6XmIPC4EeaiWIN+oV6j3uJHiB9JOYdLDzvdjPsdxPVFx1qhDyA9MvRB/b7BHewzsk
KvRP4F1YreOooLHoYiMYIImmlyzfTrVDnygSoPiXudAVVOqPnnr/2GNebsc0C78aLrb4vYdfiKnL
h94PqRCfkEGC4VfOpXatz8ouuSsoFTC4o+kgZZddGkUAYhasVhqfL2Vagorlt2+hAMO2mbKR3QpP
CU4c2jC2NMYJCqwYp6UEYP0Z2U+N30aGCaS/LBYNl1Wkyn55xrQs5WJmLUVWTLAfK8y/CZDC9OkH
v/ETU+6TYvHhrqODH75iH+SnQuTXp2ln5MM1XuPaxIHFuevC7t8DnDII8SEJYPhCggGxL3TpdFkS
zHggYiGxTzddixYA2h2lQkBjD+I+ApDiO2HhKpVQhxAYomJVD9LRG4CEcO9RPvFNWewFbEPOm40g
canWuQRTZczL0krnh/EtFwamKUCBEFMvzo+riHsaZ/kOyoNYTqjKIl4eD8T13oq4ArA1vScRIppJ
hD7WdCHfGrBt9AcEg0gnqC1BytPBtkrSP33cNbheMgT5aclQeie7jzJXWtZ07n1EfPQBWNNg6QGZ
G3LuH0cHyjASDpAd7lHWO4hH3KkQr/h5c4VEwRHhh8bfDxtwAQMI/J6PpNKIf4V4++x66Du4veJ7
uXxfGLFWxSBhObGUUSxtLahwM0Uix828fWAYajdbIZzms0hX1SxeZExMuftRJ5g0DZhBrFDd76jp
ilVHNY0g93vWqM6xwzi2G3VXrSjqSE3ZNOd2o2yx6D/VS8G2glqF/A2Xg3W5VLbE2Rqsl8yGQNC6
D4rIeQo4skTZd9nX+B0o03YkQkxJuVzWC3jBy982pH2GAEbp9wAZLLdfwosy8q+6iYlBF3lDSjCQ
qGIYcLX2DBVIMVGW6EhYknCpw/Eew3YMqvgHrM+mBmcGEOHEAlUS3A5mng8AUuItYz52m2wp/kjp
tyjJ4UFZblSs+PMy+JghTgq/VTGKACvDlw+Y8+UwdwKOgZ34Tbimhvwyk3yQJ+sPBeYfpxLYkyqe
+Y+0YKYIcfK7ykjh6q71lisERwEOs+1dHsWRe39uLS6+tG/XCuZQTB0H2kKO3d79fWWsySaB9IZr
rLJER8mLinVqpOFnKe+M6xeMCiABccOvf2Z+J6hcvCqwzj8OMK7eW+DHbMnNIxsiu6994DQ+THGw
XbQb+1A94ztdpaX3pRsCUKofHBurtXwldhYH/HIrz8wDuxInnfqC5Zj926QjvRWrLPe0afmwDAFF
vlLoCugjXxMaAOqm1zggMpe77bMh/hS6LEQ7pocsqhwzYCUx1D2VB+1mDpg0WuEMM8f4/i0fPzjl
5efM3cIx5V+dAHS53BK8RVArqgBxtcs+C4gNpv+XLxOChmAZED4fFmNhsKafi7/3vvhj05NzzCj7
vXt9zN3duz9B09mf0dv0UUk+JhNKF/eIumiy32MJ1XPACl4HWJrmlhmtedKRx9600RcQ4rX5RcMS
CwXdbZfGGtQg7aZB5serBDQc5K8c6KvGNw6X22+G00v2xEIFseMzxPzjqbG6wIwJ+/HxtRfqIhGT
DTWsn/xVXR9IHW45SAF1jG457JIq7go4du65jr6AFFCZP57JeeuEXmCGTVTgSpvLkKQUhosl3nHA
fMwRkeYQjwshdRp6yOxS2WMY0CI6+CBy4CgG65a1pkctsrDvXThjieEAsUhbO15eD75T42oPFcAY
yQOpaJrIgrOwPGR084eF+ym9mUv7hNCwoFsiP/r52/A+CpxrOM68GwZpsWPsksP7FmA0sn7Asb9c
fyQF2dghQBLpq3/JlaC9ebiFsTuqWDzybTWvF8oh2cHZw+r/oBzsw2ui7mW4yelMWsP7PAvpFOND
Wponta12a29syV+KYppJH9iIpr7a8YF/PbQHM3ZXVPLhvTpLB9YmbNjJ4sDyaY2JPhRJSOi0ltd6
Gd9rXj+T4bu+a9blQyze7LeMQogD3b8m5gTIA2qbSJ2nIoKEQvEMLQYSUG/+WyurCN+i8BYLIMMC
TDiY88/BIC/qgahQXv7mv3m7lkfRwXjoD4klhG7SwwZJjJCev0NkDKMNT5rg1+3JrMrNDqb4gvLL
PNAqS7dyaSDpjk7R43OKTmQfDujVmSRi3MHDOAC8YXp12ngBoAg4APHJkLSVF2ambPWwQQ7hAtB7
wg0M0bANwQiAHcUn+jOTXZMRVbFised7xpPyZQ0H6a7uitX3zBCMo0xLzN9JVhgPoCbX366qDYLW
e8XDl+0FWJKLwwvxnOuceoi8PTr2f09nIwukdWJeCGyM3YHsRE0fwlBNNKJJbThQttCXJIwfyJhL
WCIHLBDWk9ciil9oRcWMe758uV90iiRm2hdU0VmDc4Yn2wy1nAveRhgbUWrixgaZ5M7SwzN3oLeA
cL71NFjcSPC2EFEQ8/UMaAgtMfe/7Ks5GIT+5ABvwru8A2vg4MBBghiWqYxEoSj1AbBgv/LKrCfr
HseH7Lk1b413pNvYXAMUitpS642+Y+AKunYD8sbgt5UOvCmxxXGYCVpjHLlmfWXhpEKF6sVrqDdB
5PxiUuXdLhylY+MqzseO5xyoO9PnENIvxcv0DMpBAFrvRgXEW0DeSnrHNj/x4nnJ8uzGl2zIV3Da
GUhJkPMa5at04wnakXG9NfP4TscS9pvzdxxC1ILU3TcAGkWFTVyJussz9g6HTqUlZEqAkfAa4jst
L7wrut6KEiB7REf9qu90kitOxUrs2fUyOnEfhcfwSL/AIeIsVWvjCjlE3bePyz46fsffMSn2JyAb
3Zpw5tuRtbf2n1Oz5gwrW14fXyrT3xauCMv+1trT0eRLDnC9JPtkmy8H2cm6inJAm7KHVOtq3W5o
3Xl5W27f8C6emrNebznvXEnZo33AuoDc9ORS4VgK7sRD9XjYqN1Qk3CyrD37EEl0o/j+nui7ilu+
XNbLbka+3CJf9qb5o+F9hPfy0W4I+rauFu8lvIsH/H8UMkyRuC/o3wmKFHkm0ZEj8Tnpu+yRnzhZ
/ALvNugwSOEAsQcrJGPSuMBPwvuWxnwb3XkES9G0WfMJ+yGlz5VgmbU8y0/ZSb/Sfaj75mxdy2Wx
zk4m3cZcvHHGWSyV4iVzZPY8aURTuikffMbCVfLSrX2+wSl5RSW2UK9p0c838rWdKlMsgB7NPF1/
CZ/k8F2ta/f8bDmCgIwc8sued9TNtSnsco7q9d9J6k2Mq8wtlDAq2VMLLOuNvq8f6lWZUkhcfsAf
ffVq7IsV9gzZkukgHc7DRBUnvswf8p5fy8ngaobylSOl7xvqgGU+oqgy7xSqn638p88/iOqa/W/L
ZDPeMn3qZkiV9zSV5oKqmGK2WMULzLd20R9IKxO+HlgjpkgwBc/K/D1TmAdWp3jSnGhYH81JxjJb
31i4P2orfQME+Pkrb5etNicZjveG6DubVA22z+oyCW/mi6yJvj7IJh2uxEBtnoobeIMhMU46g87F
v9aFE8NPGP2PgmUHpfvKuewDI3vCo064/ldYeQvXXMGoFV9VA6Ehj/ZfN9wzSxNe3g4QMcGUzkG4
6pYeUpshkXmoYOmR+0K6CisCu22BPnsoav99eUfV45bj4oTA1MObm/8Z//7riVAILMsAInm8+B6p
C8Qa0LLyH5TdmYUFcOkLZz51SaYE2UO9OeMw28kP+lI/8SnCdAhVc7ZcZjICX2JUAuq0LQ/lBLO+
3QWOL8aIHpx4lxE+vGW8r8i4ej3LA48IVoCtPBiwB7CZfRhf7QnE58EiQnEUu8KmJx4ILbKwKP7B
isDBzBVBRP9/PRJ8asGmVpiUAr4M6pvg/gkbcIu8IsF6Ft9BEIs55GUEm98lK5jlEPiBAm4ssRn8
0Andtltozcu2Lx4deMLqkePZX1LccwyfyzllAN6wSD+28SEj4AcTOioX1iMQBVS0cBQ+fQGA//Mw
AjpvmbOtmh2LNxUEyzU8ngrPyOLJMQIKzv79Bjv07/aGXY3gojfPDpQgPJ/5cwELECnQ9cMAoiAA
yqMyuGj94Cn9+vyywMZQrVGpmYwOPIvAlxGW0X7I+yZdCO0G9pcUtAXccNBZSMevldDzKv53honC
rZglK3GUxGElxmyiiTohW6TjbvduCXbuTXgFNDRUNbviqaA3F+cEGg4ZZS/MquEsiHPDWUAuSXg0
5+Y9/vC5CWMFav2q3Air9GoHOGQeOAhffspDvS3wH5z3gEXdpvivP8BEuGtCpCci3OE4ITanH/mK
NkF/AjeG93aTC6AUvhZONJDHoNgB9au6SG7Snwu2WD7RrP4twbIdlSCz4pW6a87NWjrUi+psXNnN
ZuoTRIwtg4/tA7z9/2pl2z17U+mAlJjNBOo3Oxw7V3iMjlQQa+MZ3Q3+n5Wtm0dHftJurWv7YAdg
v2ANfmCRI7PFX1mhqDpQ8jTMWHDHQK6wZX6gnJnfIuDghOtR34CQs43T97SBREgbFZ/gmISndF5c
CQOFOf5HtW7fKW9bVhvuqjsqQfuYXntH+w5W1PyJTD3pSOtGJynqE8CycwP/u9w0LMxRvujlp7Sr
xz+VrSYrAX3zeWnfCwzG2uwYKo+wJ3iU8W9CsWTWqKZuJVsog8QEszo0v7bDYp/2Via8FVrf9xPM
lfmOrPdHbjHk9Px03H5HWGXp2TrwzMvWBojvYaTkUMMlsfcLptJ3TOWVELoWD1Oczz6z9DvlNqUm
aexpKa2wykn1idIsbUK4GkjEE+U7/gV7yiM4n+mLB+JG56poC1+bnIZAJXuneALE59QIlEtQ16EN
5j3QwIy0Az8wB7RxXBnIWMGCKBcVPD30cl993K7cq+VDVrC/6BL/YzDlHrB9Ugb9kNoVbrOu4HVa
AD+CnApOL12Qz8CcMukgNXNhKedLSnfRPhqFrOqhWg40wcwEkrqMYlivaAG3aTZkH9PAailgFN9+
M603H712yRniFxJtSEEJgquBilB8IpveRuWslww+xYxq5eV+IHKu2y0bW17M8stIM/CqMAc1sT7J
AFbrfzSd2ZKqzBKFn8gInABvZRJERJy9MXTbrQgqojI9/fnSPn/0brfNUFXURA4rVwJdzZu53h5h
PBBbkopTh2WMOtFfs3uIPZC0yBLJUP8AHhTydiKoqvHlmB2BxUFE25EIjn9AhY7VmGVFL2Kb30PU
oPvv4wtm4r3ZVidkOaZnwKzVaXg/+9iHJudJ/CNEZyVPwt6JuYzVhrMVDgLChXckl7y0HMLHMNtP
+n734zBgn0PjVntTu9jkeFS2fd1ukDFe2I1+cJeBlMWIJ+7a/DOG8BIXJGIW4UlUnQwkaOxCHCN/
qAfEc4QwpB9u13Pkk4uDGNNWRf5q5VvtDCCNVPRAEwDPdJ1ubNEXNAWOKtIVi80ZjokJADscxJrH
vjNM56CXa22Yo2mR7g4cSkQ6GfaTWbpJoYLBp34jvJ6IB4fPy0UBaAOZ2LBenmt8mGulM3n1vH0Z
NS9Hv4PWwL7zOsWZU/MOvfkv4n0Q9QswnDbBkhoB1/hjSEPQjLW+xZQDAKHC4X8FhXUPXwFeSUz8
6B+IcJiX2RDweaI1YjnhiSFthk9MtTiJJavPJgE5JuIoLv9Y5ED4rbDz4JbCVsP1yIwffYyIiFUD
tB4N4QgXqJiYBsRVWKTWaMfEUCFfIRyiTdG/cU04Fa6zIZMZfwAcOOCSCof2A+wWZykgBuTOGDpG
kVcR7zG9M18pBYlOhGdyKTB9myGBj3tstNClQm/xtj/4IaJ0y/0gEGkCi5G62GtYu4jae1RpmLIx
5L5MEU2JACb9Gxk1VSu72/QCWxIPqqX+zaLeF03DD4y3D+kFS++iFECL8yZl/N0kd52KtY2AatRB
9BAIroA1o2LzZiaNK1YibGqIi/mp830OXAXcgldc0OVUwy3MHKR9ckdgFCMe4w6CFJ+2hTMFPx5L
Fy3xiPMHnb/aO2wTdCWuaTpdWlWbl39oew+wuhoByMKB0IvOQe+3lDfD/fQM3ieZH/S2Zp+BeTPA
YByJHxmgbosFFiWDfmBQ8MpQruzIeC5ItMUs+KGfGR82bp4CZ7iMIllWYcX4jsgFVQQ7NsQpDY9t
shExRbDcTTGpifvobUR4jdt+ugDUEg3+fQ7c0dpQL//z77r9Tjaa9cyZ/AZQ/iu5KL8jgSguqgxj
OiBmNjZs1iFON3roAYCfGYDygFSCu5pbO4K559HoSLzyjDhQz/uLfVyuZFbS2TT9/m0ioj4aNFOb
sCnw1BcnCxHFoCG6L+4n5YBdFGtFyR5LbjUR3t8Lme4BWbJPWFYYmJoo24BSZN3g0SDyhXdnh2aL
2RAN9hlh/Wd2QmNUBvvfjtU5xEAVZLFkp6+ejSmW50AhohS0m4VUBOVuqNnXLROOSY9pNj09IwaZ
fby3YtYAScHKy6Ft/e1F3A8Ry0xWARZZTJEuhkgInk/5ibnEGpQ5fWJIWKDZiSLvp/vpuhWFZotW
vaX7Gdz8JMPAoHybI48Aizxa3n7I8n8OoPAk9/LwSf5zSuTxWX10J1fQ5PeCuVIGPAnKMysrw+lJ
9BVgNzM9MWu4g9qYSedmyEjQ+3DEoSeunth57T24S2v/SxOdz+qzevunlkmAutt3WzbUSH4KkYOk
VEidFbEe+Oowff6Ww/FJsh70zdYCIz7TnZ0RkOPA7hm7AS8boXpBsrTx+r16wxO2PDIt7I3xczh9
YZkTcXQQsCVX8LkcuzaRRcc7nXoN6wM5HeC0UD080pxORppdOvoKOTRZJssXvHaYLww2H97RL6T9
BJNOz4PsyYUpAq5Uoz2FtQVaJXIoAMa6+hq5JnCAkl2CnNEGbSa/xgc6FsQLyU6MzgBdPJYwVBBg
E9Uxc0nAYIKYRuLD9E40Hk4A+23qJGPgfUlJkLsSkn+FuwI6bjJXfZjCoOMI5rwxNW5kLBtOayMn
IB91RXYDaAjQrnhRGVOUoCG7kvHTxSfrbw9PcykU0TExQ7ymOpLhnJjlfISiavNu10/tgNc6mUr7
o8cEHkkSJj1nSOdwvJ6yEel2JoeBhWYjOhV8QOBhoPw5LxvuEs6gtrElf16EMECWoilRLqMptDze
e5qQqvWzq5f3beOyceN4wXtSBmVAvKINBHaGGh0Sz4/G/4ryrbp6em0fy0mAQn3Iwt6yWDQQLFZk
l0UMlfdYZ5WF5P/E5HLd3vHW4FVYVb4yUVedFcG9mPRlJRGQgy9G/eWl+d7UTuuETdxQZ8QVDfjt
eDjiVlfjMVJ3z3VLOOvwrPJJDLJbG4/ZdY4ugp4SvkgrB/fXAvsS+JshcDlSr+LXC2Q2ACjzC/8S
onc9l9iPfsCCB/oZjLl5XrIOPGAzWD3ztVb/S8cX4z2+koYZkCSZizn7Wp69XpgfP4RLkawI+yyp
3jsm6A+jS7Vdr03MySjegsVsKutRDtNf9d97MoDfYhj7L/JgvQ/PBaF41QHEEGksu/gB/Zqov5Ld
wu4Hfa/cZBYmAwCMY8A4KI4gM3HTPya4pRHJeGsBowCNxKjzRglS0u70Iyhp6bZ03oJq6zpV5lKd
RXiFmQaF1yfr5GNamze/HN1h2bqPlh2/Ty70F5aBXYcoNWSfbXrQanZx4lHAihIX4oM6683fuK7x
VeCowy9xBDgZ/3R3Of6EQwFHxKiZKXOQJ8zLDHDEuhtd4efwW47m7f/1f+uNhrOTvKEdgm3wkf17
4+zCewoQFTA3iWDYsNjGAJfjbmRpLeiER0gmn3SVnIAos8sRQDVsVvG2gx/CSwPubv9qTmfTAycB
Q2Ebxc9U/dYkP7QPzSHj3b8qVvGbnNa4z7zWxVBQ27D6SoQIVI9m7MB8CoXdwysZZXCgfB7h0qNz
wXmhuOshMIBKt8Gf4fXvVJKm0ueN0/jPgKho1qe+LW0JAuVOj85T5nQNeCpgOETOvPtOG3wTcQXk
kobEAgTLV6XvA0bq41rDRGPst3xU8OgADiQcm2qIRiEaCrL21IZlm9jN7FBATZgRaQGDNzgWbK0v
A28/Fng2zTuIm2mzBuX2eRjd4wM4GtbzHQg6+FTTeaka/SOWk17tscki4X+WVe4QKn4ZZnPs7N11
+YPexr7pQGywxD+Lt+21BKOD3wMNH9jFpHs8FiQ064+pWfCgAB4xGCCOg0maPX+6a2p8/pyZF8Dh
yF+eYkMAH4Zh4Frarx+wCThTCQtShYUZH0CekUmJOGK77JtaYcNS9oUPYVioe8PyB4ghUCBs1yUm
AaxN7KGKgMAr4AtAili5OIWOYiYhprUjED+AfnfFHKzVj0lRcmcCUtoYHPvH6zc2TDveZtyy044D
khzA8yJ+Chw3X3NqEaKl7PFlNAtU9dtOEZMACeEJiAGwDWTQwyzx2YkFYvecieEAcwJqE2oHxHDi
i8B8O/9zdpQ4MmgCNof7tNdnyS9yt7ReQR6ex9kUGmnsyMxWzATJ8DhYo4p+dvmU0mLN6P1gQ/2R
H2zc4ifoLN/zYp5NF8m43NU/WOrX6O/L267BeUWIolP4MLU6BBL6XVy92LInJKgGh1IgfTBWsLLz
D/QBTqq+5mKVwAoBwOR6/oLKALh+mNS0HwH4s2MXpGcIw9sWYxyDrX8DOHL1FYaAHjiM+QAubZR+
nFnw3/9TL26CrZJtrTAHSAL4H8i2yTwigzl9j/hwNtG94YYD0sKesEMn6g1EMEdQyQhLhcscah7F
Qw7NL8Eb7NvFRaqMnyKWI9PjcUk0mBrEiI7YhbMBs8ke69hAhPZn1LcVzBpg55BR7mDMMfqbAyA3
vPFxzeWGjlsAUSo/qQfe3fLo2B158aAIvbumiIPo2VCPipTqUGW1l/cbMnX11SLFKI3+QoqDE46Y
4oSMigJiI3wjRCFVIfbRfiRangiREtUJ4Y7LOwdkTIhqcMac2pi9YSlma8S0tqEXuOoeI14icaFl
cTP6EbU3+J7SLTVwv/gokDkVC+kTXQm5HeWodyDgszhdRBpEFu0Rlw2kS9S6bCseBBwsr6jrx2Ok
IFHqKPmD4/GCC6N36DD7spBm0mSxz4d0h77CAXSqg8sG+bH/HqETiyz58/QoPhkhkyOAnscknEM5
UwnQFK2MVzJwGFHDwt4BBQf9lsFD9GZS4aHAJvLqOihL9CqQMUBDxBy9vqrLw0LuR6lD6AT7cPtq
lwDVWo2Na73omuhQV0mc4fKsdJC4qmDKf1vowVyGLoQqwxfREwBLNBDa8xhQ+TTvEaoqIwrKnTZm
L5MC6G/MJFyyJ/KdDhXJvI/lBX2FtnMW2OUjontpaqcynyQrQv0kBRd6IMk4mQNPGwWF2BRCU1F9
kMtRoEBp8bCXyzgmZwPIepTxBXQNqJJ9vw6IKiZg3K38nvWBCVYn/4lFa9RVfIYKmt1vdnuOS6s4
DYieRfHtGcoqvXxNCDZqx8ZRCYpCP0HJLgihGqEYJOP0iSMP4f1EAD0mTgQjztwiNKEiBQbxB1tk
ebHYyOxOvwY1+1hDomBAiac4KtBSmDsPB6NHhzSLv10TkwIzmIXzaKEisOjIFE30rf6yGZ1rEjHN
uucxLSLctvua8aAsghoUYzHs1+N2QRbteeduNYVzg9irR84LD8tG47Y2qD17mDKZ1aVsL3Sg6mGH
ys8BSCCdMGWoeaFCxIvzNBRI6TusXbxfXQaZssm7ukCDfwSMsoKT9eY9A3VVott8rHPho4Cz69bp
qLkRSGqBu4xTl+mlpCPkUhMT5G10KbxbNICRgrnasnhEBh5C7POYveDKNARZBf0lNEVC/8jsYDvo
g3k65W+rs3zs1BVqLOaWvcc8eafLlz6+dSasAv0Z6sCDF/nAZUQHZ4etx+cJUbN0ciYq1iNAdX6D
2oVbUxE0Dxh7+hBra7PQkAZJXfTFWSkr5hz8f0ZK0nKCbi2aXjgsFgaAx6aNqmrrRKi/YLK06KaB
zVhk2BZRbVHn0wVbnQ64BCJ9wFmfxmCZsiHQf+Uhx1/Qm1XMX/bYjglyi5uY3TQkohv7F4ubsQaj
p8oYN/b9CWxOnhVbB3azqgHcxBK1NPu+AC7LBpy9R6y8vq/iBfluiQWaOgAmLEafiFBqsUl0Jtmi
a2IsILo4Yn9hbjL5BNMA4B/xKGBaUHRnVa+oM8GBYl8M+c0FNmfeSMkxov2qJ0YcZgUiIDRGbEw8
ft9n5DMwWlhsDIb8JZC0ZAw1N4NEUW3ERGJBMWYApsZtv1Aaix2RPpC5+MvHG7WMZTFisfZ+29/6
6S/wfAmxSHdiS4ENugDreLtYDP1FNnmwguVl01OmxTlg5e4J3z4RRoPFq7XhHvaDrk/l+J15/ozQ
S0/sLQ9ssu8FBTWt6QWrFGjKc4ApQ2kFZ26KGJIMEx9iK+aRi9X3pVntzSOg4wj7K3iRN3AmU1EO
fjfqyr7zXrALsB13DhRPpzPT2B1P0L0DpI2NYsG04nEKt4OeRY43XtYNHPa6o8NcmrudFW9IC2OG
Vbhvtz6cRyg1I8GVUYlbW2f4U+9sjH07hic13eKhpW88iFB92E2teJRDBP0MYlbQM6j8iqNvd+8V
7gP+Z44ic1RQYovssffo4b1HnKp0vJyVMuKR/DAL5AxxZBTNFaO3K3u+SzKIvzPxaO81vpzn5SS1
YwFzpZRnwAGeO3f/6oL2lflOSS/ptb3HqYqMFfJOk5Irn0b07bcrj1vwBEK8+fc8OtGaVAk0jV9s
IQWmlw5PKC39a5I0UeNeKV6nKAAnI5X/paw+3+miw3m8dxS6TSixpS+kQPn2VwL2FenJ7PR2eTD+
kiK/z6p6l5OUoEF3Lf0mQ9LFmdCYsMvKT+Ze2Pb9nAwIcouUO+BKjaGRIesYDCrHdU9nWFW+3alE
/lYseWzqetNFdBKLwKVD5GKm0V/L5An/OljuOX+fFypzuRSebypoTEBb8NaS/cD6+/07wkgxAeTh
ZR7JZ0q18AespC6ejMbsmWnyHbMMja2YDHxfSZf17fuJWCoL7hIeSqcJOvy1qlf40oEyPWRTRON0
z2NIebmPx4BgnS8y1+RJZfbwKEi4FTMMuwETmWdxpDC56nuL/Mdb92/mFvRd15S7cppQ0aMFJ6VC
IQtufI2mfMugMXJURvqvPpw2zDvhNWcaBjpzT/fSUHoQhguCqfmTJA8ucJ1vd7JSpJXPQOZH5TOh
v42R9SL3s6x5g8LoQg3oicF39skpeW4muBCBiXXvySRhD2d3ZTRJqhEUSEw+26jCo2KC5DUd/VXI
3PfFNow0Sa/cTzJzpe6/GfG3OuV5Zcb+PS+zEmlQhk/3VH5kOOW98p2DY2rDCsmlMlZ7jzXxXQls
mfI4aLUez3Q/sc6kFqxa0LXLtMLhRgfI+MisYifJUG+uoUxKGVUO/0oX6r8MES8VDrBK2b72zk5u
YZykR2QmSvuFNB4DPzdJAQqTSD6fUUFL//YbxZLiGH24FBkDGgFJjqw5NO5Ra3iLKNWhu3nIymdj
YnJIN/B+wNEv2wTEcCQKedFxssfIgMn/SFKyEMbyI9uXtLzwoVSncQCE+GHI5MRfGwVBIqdrGWcp
oWIYZHIwWJVZY73iAE1Jw5Rxkt3y75tYu5Dd6POEJSNTX3ryfpL5/AgUXoq3CMxVIO+XsOJddw/l
J1/IiVuURDWXAEeVg5jSVCTyxsemHEAahgENOxuthb0FwN4zekAlhjSVL+RNtmXyUtobcjE5R7oT
zG7P4MVdII+9e3gNE8q/RXiUKaNiT5X7UX2A7YRy0y1qbfLFjSYwPRFtdggsQL6RUl6AVohxMeOu
Bx4W8Y+p0sVKE2JYFhDV5eIwSgw6aGSc1bzJmPBIS8qq9S9foNDcwwJyPLIBZJgG0ZoQ7nmfdf2L
oW3u4cAGgkiJNly8sycsQvovjlrt5SoHZkjHZBnDoscE+KQjlCYCptjLcC+gDmNOBo4MxR2p+0Bj
sKleYAf8P1QZUVh8EQiXK4rHz5OG7W+cjrIqAzBtBFYR4Mcyr63bCilL7Q+TA9jWX9nZ2dFzYVUA
FYWz45Q9tzxQeUgqotuNvo0Q3kZ4vXF9D9pOpIgFfnlkNkR6Nh/e59z7Pt1aAaZ7WY/l6v6aqb9c
wSQ6wee7UhIekM2AF76Cr7Dt0oEX1MSVyDNgDok6WCXjrv+MOtr4BXdDAat5PCbC7I3q2XaZ6zsE
g2pB7Z9Dj/BfbP0HbKzw3YlLR1jR2ARuTE79kIaSV0H3ZC41pEm/THrQNiCYA8NBMaYjnkQsAjo/
k0IT+oe3jdCCQIVXxXodoC6KhGEIwuRF55fW8qx/Gx6r7rp9Fw4LhSYWH3nvMlLIVHgSELpACrLr
I3yCqJ9CkJwTNmXuFeGyoJE0H9JrmsELCG50JEO8axFkFK0L7Akef4F7Z89B2ePpRUICuL7hdjr3
AXNUbMAFJURLf+OK+TiJ6OGXaqNHtvIJ34XdCYjPyy1X1MMDQijEfEVEJV9OzQSNUQVpOYopgQ3s
aZ9V4X8O7db0QeMack3BuS5+OHwhREzQHk0fMftYL6/hZMofdAGYfoalXKGvkHcIHqGXCYMIjUJn
3mN+R8M8sCMhqRE/CF8rDb+cYO1owRn0S0cROIQoi0ZRNwRvOIyIdoF4wWQM+HzqIoRSeR/2kENN
0Dr+UUwgFlIp22R5IOIwIY+DEjAJuJcYsAb0lhiXpUDayfRntdAwKpQyWxYbEFk7mDHv81iCZUCY
JS4aL3q58CCjwznMH8RXiuELU4bzTBmWmzStJeFunZY0mS82zRkwOXvW7itM8YJjS04i7pJdh+79
7nc1+9GAhZKxyaThLWI8vscHMpdk8/swTetVGmay0pD0IvqZ9yVJWEBXmrhMa6z45XenFHbNyj1K
dSDWz9Et+HBjayObGMLfJlvsbpFUhDrBu40HqVeyu2YLgmzwweExG7KRW7IL047W5hlQa3qip5D+
wZK7wNNp6eeAisk3KVfu5e333asHEgejUJxCc3bSaNm5scJSIRtEyopYXQqH/FO/2YIOhOidHVz9
zWkOFbU2TM2MkkruJOaBxNW4AbmbGbmRcu6UJ3UByg7TxRv/7Of76rhsaf1gg/N4pW3i6HX4rAbo
iekCwpbBv3TxONzgEh9MH6u7DzrfGox0i93Z6oez11oP9kG1I0GpBd97YpMRzOk4H+Pi4DF1XiPN
fP9rkdBEfHwgIFr2a9x126RKv62f45bfsk1SnrBFp25JjPIkDuIIbze4rohUEqDJaiN1dQdjq00o
it2ld7v2ZkOsEy5ApodxBKtHUpKXAzkpXEVsUyRvfpMEJeUV+3IeAAptCPXJ0oAdnTTN8QTU4fTm
9p23FcKmgLs+DgZTiHzm+uyxkoeEj6604Mwns0+xkdMqr1nESDGLjXpWF5ybDq7vanftGFkBQYoM
JMXI7SxvHsgArwACCJwQg6JhY6watccXO8HKSuXWos8zUAaSLfYqkqMQrO+5xQg1nsTikve6gf80
SpyXrU0IHB3vXZJl48O2AdKZXSckfYkN0ejLhMcd3lEx307ykQM7gksebMvNIIqHw9qyH5PbJHE0
a3gGPfeZSMaU2MElCKyOjrj/2hjRkWlENCUDBsi8Ph49CjHQaTJEHJHyYm8QxBN8SGdHDbukCBJa
VaBc9KNOAg67MKGoYRBapCX52I2n2Ptp7JI31dNmD7/eJH5/pk/1qaXNIBOdaTOhoWwckpyQfqXn
3vntBpBFOF1vT/3QkRBp7svdfcfC/DDujNUxKYkn1aR0r6OWU/p97xIk7vrhQvrB6czDdhNdxlUA
7fEsmV5m8TSbxGZvdMd1Rj4GZ/mw1VHucf/4Mu74dyA4Tg+uyiqA7jK4jJ/hOyDCLlT8PHqGn8U7
WAqZ5XWceznZe4bNpI013ISkzFf8Q8eHSyC8jLMoD+5RFrRXt/DQ8mo/i9LovC39BHj/5hFKibWf
B7eQvxaHNLqFZ4zDqz0BsxEcpJxIwu/v4hLhKnsskrBYJWF8ui0eiwZwY/hYpFFM2uMkhKhtk4Rc
lQ0fizjUN093oBucyyGsCvH9JdRyD/LDbZHDrRETefRvMGsM6fHrIVuVm/OitdvP1+mqJmorXfnp
Sn7qTWuXrrDzrkiP+YuP8Ddd5aW5/WxKLlLnr811tVbn5KyxLytl2lqSeGrYnnX41lecy6orGe3n
4WXVmWqTf3AY42SFaH5a4KAjKfaZ7CBkdgeNqE3aTniHdLc/2Y/UeQwmupnBrjzTJngDPUhYevPw
I0we/Uk9fXvdSW7RW7P+RJnDTtOdhPW0OynDdtBzfwSrzA9jTCYdLOHjKgIZNhrgLs347LiqqRmh
4kKvzleofkdkBjA0IMTKCdQTP+1A8MksNvLhQJPA5fxaclSzMNYf5NqYO/i1mgh8FuflKt2Xv+X7
da1ZXMOyw0a6VmmKkOnKmQFmHCNdy61yEubhkEsBfnC1lKFZ+YjrFio5biCsttK1eDg1qxsNrJ92
RIoiDg3kT24gVBinFNcODDlQANAxu1GYgXOmUFDVGMloh6Cr/xDW8ol3n5rk+MCSO/+ukOulSD4F
g+1Ia8Eg0h65imoEdB2zrP+7hGTp7Fhye+IQEezQjSMpuodnJMrWOZe/eRLZCbiVLQA7H2jtO4j1
85KHDzlz4roxzM6LxFFBkGxl42gBxRZYNmVbsJ1RvTwGlMrfulv81dnSMK7L1rEDrGAN9oAj0ppU
GcqX81IaJU0jlZkkG8LNLkekMC4uSShEQ5gcI/kRJLZ8UhBtlKtvEExL1YJioEL8J0AaEue91tlB
965cQkEW3IZrAIBBvob/Gda1CG4i0niP5Ey+Zgs7kuVoKcXR7Vtm4hEuQWmF4COgv6fOiosHcErz
AljeeDGRkVtA49VIXm76ljppWg7lNE0jkVUhx82KY3IFIfcyRPSBfJfG3hxg2H+3//9isNet6K84
KfLC3xW1SF2CeP+vSG6SE3v3tqSOpZREhg5H39IVawYIkPq3wRwnmwi3y41ydr9ltLj3vyKLY0se
QPD0lWA+L7ZUJy3EP0CltJm730f43aVVcrO0qhg9aCd/hzCAAagnHafBbTxgspTzNAwMOedLCpcS
eBN8/ydIjp+9K63ltbvFwy0H5BI5LJzj8o1+BsXBF7gtKIPDOxKLbQWQLkelAu4mBFK69ihF4/Wh
TXLyr5y9uWfEpKy/o8JdLtnJhOVbUP63H3lUEP58Cq4fV7jcfLYqSPT+WkeXrHHCyxXfE992Si1w
oFMf8gLu7mb05NvDwXO8D4H927CEew0SglTzoAe/DTD2YbUGWwsfOO2MPWltDJe6VCnfpfzYa3i8
ZiSp1c9c8fdz3klz5ApSJ3wL44pvA6Uk+bnasRd7cg+s72BXPYAA0kq6HPyQRCNQD7hrOuNL4c5I
xF77CIrFvpJfiH6pxt/24+XlIBB1IP5SWEJCt4T/21ChE1LBN0h2zh4pLMnTFntQUUp5iC2c4SyC
BJXSlCsSHE2xKepKN7SPtIoauQ3akO8vZ2EPmlIbMavf+IxkJ7U1cNRL0dLCGJmLunnshO9/j3qm
RqjoqYWgRa6TDjx7gB1gsOeSv0/5JiMkdPcvh8Qx/N/myPOHY8f2uk1jeVQ5KBfKr9yI6kMLns5/
RyVMgT6TXK3yVQ7/13zuB//8PUDMAffEVrKTUpBciaUxiKsl0kHiJhgbKwE1jBtm0gz5AzWa5/2r
kZBJCOO/VQLB4IktsBBSLMn3QGFwiHAHKY1IE0AlII+J8OubNaAGMmqQ9CUZn0kZThNpzpWcOhJQ
3z2C+EgquQTSFLAa9A5FUeDnJ14CLr2TghaAw8sghgWwCDgQvl8GNmwqT/i5Cpt8vHXtKeSk1X0p
kkiK0v0k4yvmr557yUbtHpk8IO8LOxevPrsA+vvvcTIgU4Wfqk4HIvHGa3JHP7skyib+U0/G8Po1
2eieja66VxEB+BnHTz/XJmriFKpzm0Ec9Gi8Z3dcTt6l/Ww8AP9aESRPv4aWFOiAU/JINngLQgWI
HsTx+RlY9xzv2mKfhtcyOBOL3B/a/SMEnwRwVKxOsiH3hqSz4E9YcrSBrSEJt+DDGimNl6SkezaS
wiwUkxDSwRPoDd5mP1cAMxtaCzAqxgHnDLSJ/OJgpBSTyJH72+iPn+q8zwB0QbQK1h0UakMaBBAo
oD4I8ClM4AhtYCct4R3j+B4Pb2nDWgatCIEoCUWqBILOya9ckG8RxN33H7AMQBMKnMuV0SX8KAfR
Y6VdqK9tHpR7bzDiXW2i3c+5TyhDGwxN6hCywpXEbz5SuaZpAWMgrh6iqw7qDHAhFUwBvBQW/fV6
2n2ympfTogrTswlT2lVz+mAfSBG7t6s56ASw5jwPAHo893kbr6zAOgBZZF1oCQSgwSMRXCFYffAL
BCwRTPokeYdJyMRebCFAdiV84goPLrGpVzvvWvzjlq4iN9IcwB9gR/AU4msEbAFoYoqhrPMFTgDh
pz5gKoLUePqJZkCzRceA7wF503sY+fxOjEc1BJMMnAaaMaBuhAGw5REVJe+MB8RW8U/Oa2VgdhYq
/GhVdP0dzM7hYNadwLk1IAj4XwqFMLDTbUmyDe2bSpJoLNJLAvME4EGOQAKdiJsCtYnIBlUcOTkB
3PUdPRvWkMgAdgN4cTXUrpkBfIGAbN5/2vl1hMT8/JdB2IF1i+SksNUQwkMsKo6/41lzQcE1IN57
9hUUKJgtDNJd4/EPvsoHOONy+MDK8TFiwjP+1aDWwOCCTd5+ymENh30upMwwKN8e9v4EufbnarUU
I7nKMYK8n91hVo+oDzSeckp/tR05a9qz8p9oAqSDCwfea1z9g4vgzm4SJKtic3F7wWOtR+T1CV9j
xXnDwF5b8Jf7uoFffdhFgXm6zWrglQsyCUhO33+PAEMF9kxUfHXWdSF4sRs0pNKtx+SiI6MZRFsu
siF50wp79RiVXoar5jzCGTwqsA62TOxunqQ0GDilicnOewB57M5Kuz+j15T5598DDgu3tbwcrsHH
xzBLHolhRYweaGXi5wl8CuAVUgL4Uh4ahG3MOOJ7huRkz6FFJH47NSrMqWBf6DwYT5s5X7ohHApk
XF/0AlDJi0HYgDmujdfvh7w8sHoRKB4+1unk7kiWZahmCJ6kccYb5IowDPSJQYCdAkTPqfcgrc3w
c+yH+2AQnqfl8TbPScUFwhgKRV4syDzHbliAOl3SUEg/CtBV67qyarzehM4ig54kJfz2duxg3qSV
wUlMrUP4nB5k+tJKg8vI9bocLIgr0dvWAHL2Nskuhg3pfcg+DU6ZBGFwVIMwhVIQwBRxfn3mLpmR
YQ0f9rQhrMVVZzzowSBmtsjszh4/SdYqQZ7r3OG/AoMSXXmM4SrgDcGGf0Tb9t6THsp8/E893iAV
dT9TUjWZN9TxZNPs3pAW7lQi05Cae7TLaF1GJRxDP/uxtsqDl0CuMDoPY4h9ANLBigcLCnLRUR3f
TvFpgCUfJCsgs5y4NuiwB0sQmkTQXlgnEOutm4AQ2n9kFkQ5vB5bwWPJezpZnpedUAnTde/0bA0V
FgV9B7QZtK7ss8Nk96ExV2HNI8QI9OlFEvBIWK7EnBYAp0G/rG9Ei7K282Oj2zmZCwG5tQ1WOnpH
hA0JavErb0QDysT+1U2AhNxIk2DF2GyJZf9AWGxcCLH9MqX2IUjVIJQk+h5OJkOxoQnNDzURd4dz
+OoMz2H1mz4xCjNljOeGINptskTwDve2NrsB5M0C1UY2Apm71UJNGKse0/Qy+hJawNbBkCSZCZAb
EsO19lNO64X2q/9TNq1lFfU27cMb8A3OQaIYmPDozfhLozZCH7Diaf/nvnv/8PVxNj+8hGAHfxh9
rIaA5QW/M7ww3xZdjAyQOZEfpQMoY/s68e0DTBXnJH+Db8AmvoCp/kJADthoOGZIKI81wNImD1cx
O+bg9+M//Kev269FtWp+K7R/wCUrsveQy6/j3jEPsUU7ezIyf4x09jjF24/7wR6jk8JRC4sf8oss
sqj2OT4lPYIyZgPBvtg/dWeqrwVvESYdZcowPvEZBZhR6Pzf6jdexAt1Cknwv/fhHoj94rp6+Ckb
LsTdIFlqO75YiuSFsGkxg3bBtRQTlmLWmMQfLIwhkOYL9D86wUnDBicbwS689lpGDbHQ08sqFqKh
MPP+8UGuOFxARFOztjcaF5Mcb3U7faC7INcA33sX6VvtR1n01lmkb4D8wpQF9nfQWBoW+VW9qILS
zZatRet0Xcbzaqk4ZBVd6A6Iyxkjgfmp4z/CalWsmBNMaLfysPmU/sfV18k/EEdh19nPEZgM0r8f
z/N9kGHyukZkm/EAPJNyc8ZWD2b3p6iGxTKxM0kmX5KF/rqEP/H681mnP6zYXLf0oL1N1pps8Ot3
kP3iXrIvu3rdLO+rFxM2IBkeXiu2kKAdtsYVEAOJ2oWKheC65T74qN6n55YsquWNHiIVGglI9GGb
jJ279/L8NqCcIRto8THVFzlUoVIHkTz88GoF/zXRg4F7BkaMGgl5KiCDAvyR2dkD/TKVB0gPMthZ
t8y7XMkZwGXwy4LhG7aBd88/ROnN71Y+UcaZc3fEfr5QZw9SB8330BX/S34vvtAxDffL1rhcFz/Q
8bIZg2oBB0d0E76xlQIlwCIxW+F9Ag/leR6TXVQd4fFwAIVnBx1bpg73WYhEQ+g9ot2cuEtMKv/6
Dg6hMWPPaFc/ssvBQtcxWJ6Hd5Rs0lm+fI01LCnbGjLPK1zn1oBdXDUeOnhmS4Xh1rhCO0joueCf
2VcgibTPd9m+u+Ee7B3RJvTKseZVRUyDjlwk/P4kTRs+SVTF5CNJ6nPLtOKfateLjv3ygWg5rVlt
MweifFiP/ur46Y1rwlHWpIRolk/YRYAoLLGfWiqxEye6gIV+I/QLHBU4fghidUg4UARh2JmXGzbP
1qGCSGLdnSjTB6IIKCMngUPTbAfwnHfCQXT2yokWtawrVqaPrZzU2Ooh5sEShzrdg41yIrmvetts
nFm8RFfdltX3skjdaJD8+KgsrBESGpJfVh+9ZJv5LJ72Z17B+TbumK3f1m/MOxSssi7z58XmACGY
ZAEk/V9Q9M29lU2YWw/kVzVgufbYydfKGvLvsbJ4gLPCauhvr0MPgF4w8Cp8g8BchSmRXe3w8vdT
9pLW1c0aQ/PeTAwsggPg5qCICeaE244xqaYJvDe9kLjV4aHEkUwnjV/TwklZtePbljVJFAbcUkMy
XvQIjbhbz+kb5ktGi2H1CjLprVMLjkyrqlnSQFbpH0S8h92HLZnEVG7ixoszlmUEd96Tk7fRcvqa
vG+qxlXnZ4yRJCZ3XlMdHoiuc8PfbJHHbPLCKUkwxAr4XvQP5he3v0JE8lh475/98faP/r1Gz2J4
5X21IP7kHd0jYrDNeFof8x/12BnzZk53dGg+6UDNB30v/VdQqqvHdra7TZEKbMJaHZhZ6W8YznvO
53hrjdNJZ12uH5A+qVGfpKG/6jiZsitEg+6wA3MBLMXnUUWq3gnE2Ew/XfEhOARLkImZjDAJzSo8
ust/uQ1kI8DvRtcZ28h9VyxrdNlh5njbi6mRg8/WoFC+LWNSoF9XuJon0H8B28sg7rIhfZkWxz1E
YiUQ2uGe3xtJjVpDzfLf1gXl79gm3QgMRmKPIyuO99i9lhi3SC2OOTCbNnh4PgSFcVhMBxc7LMlx
6MK5j40krggzMcrS6ISA9UlWXK7ZRliLEKUqoepiL+OS2w8GRwxfrwloakL3gXhULvwtP70lcQ42
uhJK08PLWsYns+9T/fCMSocMGrs3lh7yyDrlcnC8btCUAMyCOXSvCzJKxbjWI0ATl1NhPq07kT3E
jk2LLsyZGgFezKACu00K9B/0e2eFwxdQ2QWoOtjrBXB3FQgglP9gamNw+jcVtd/iEw/uJygjyTE3
sEEVBHf7M7nPu+DgENZARwq7Z2+LTTiDAAzxzfgfSee1rKi2heEnogpF0i05KeZ0Y6lLQQwIqIhP
v7/Zu06f7lOneyWYYYx//IGYMXK2aUWawDAtCUiC1BFMvxqvB0uPhuC37JJmzr69EMqcDFibUbHn
ov5cIyNz+UhWI8UFD2zgJopfBDco5tz2xTQPXtPXqPK48PA4aTY9Px8Z5HzPxQf1fCRC0nBnWlrn
8ZV3x9ET43LmyX7eeO1uiIuyOmnwW+O7YhrSe9r6kJ1xxwGiZIrQIUeay9hdiFbqIpqxO0NFJlYf
Tk1+rISsBh+XyTu2ENinIC/6LhuEwO57puDfwEbqnQziEOzrGrIIxxv2WDMjbsO+pzK3MxLw3Rer
omMh4PWPDgyHX0e0ocQj3ocsGaf1lIiiim/wdZZTWjvMK/soeIR3KJL5k3FSAqIyAcdYSfyea/5z
hvwDdzDnGb7PT2hIv/A+wfEKfout+BX8mfMPOgBnhyVtr3MdD3zrMv51fIX3sT+7r5VJMSqYXin2
c8g8GQ0qntfD55Y7v8I65s1sZBCKVMcKqUg90xSvmqh4fPHNcbIOf5A39fV9rzYuLpn5x+rO2D2a
1pDJPQQX7CN4E09bPfIT078s1XUGoQKVMLrbvqWgzsQ4vhNNlLHNmCxDU+mxZ0ufcXx5LkjCzsck
AlnZHDOcmfzHhPPAUTgYk4BQ6BZjqSJU7/4bs0LC1+GgHZvaGdzsO5ZAjcuPFpTzz1lLqzllJukg
eicSDGrCd7JpRcaaHup+cuJp+Rx72d8L1kHC0RByuaJoHZJBUdvv8D7vr39RlryinziIADWVALVE
69YOjaNEdwqZC5eZdlMfatUXkMJJ2CViXtLHLGt12e7GdYDc2+PZ7wdJHSlfu4LHg7cIPFuQhaf3
HeBWTafqvQAsyNtBP7Rq/zSI2gtuK9PgjuBufrgE4VWzLiygDoW8MCRLBc72Nh/bMGQoAd0w5qVB
c+qTHHPvdTQHMsPP+5GUv+378LSftKntqqH0ogmiB9RshbQKFhi96oZKRPR/HB7YVUXqTLHiJujw
CKxmXINUhPzHCMo/ZUmNuq+Htb+QJpewWj/impHGaDdmdfhoXTC6px1kEb+5PZF0L3sTkgKm9xPz
7yGNExmdLYymCLaTXaZqyfozOf8X1YFCc1zeQ1G1Hfo6XC8Uk3aHkgvPGx3HQdw+vBsmn4dytWM1
M56nmP6jrcXkG0EmXtxY+1GK6vSuSvAhBQPV7sOmPsIRsUY0x51VOs2BUvWNYzik0n8/cH/6Fr6D
njn/YJVWOX0cXdiJ3mCIySHn6byLng6oGWZlBzMsD6QvPHQ3q/w3mH/Mla+O7wdHwlsLAcXTLVc1
boZgX6Un7QLMmB8gQZ4DRy3pIj71vLkTfoZq2ADsP2PxSRYcWNaIdn+CtDd+B7X3WN87YehadZaa
Ob3UTG568nkJPOMpejTbTPjB5Cm4gGjs0QXDs9KhotnfzaQUlogbMILerIuK0Jh0ZzyaUc0Q61MM
eSnEPGJLEVJM4v3Iu07hqH1I5y5XxYLne53RrD+3WgDKOabgyMW+Mo7a+mHRtRpCl51vn4xwZtRY
DN1dysI5bZZ7nW/AZctTyVyOAfHE5Pi7D+mxaaJBxOTxz8cB6xbTsW+wQ75iJ0TMsvXzb2cGrswd
QJcxpKYzIuUS1yjpJIcKIiBQEXAcpGNwCDpv32MyDIRmgI0y7NMxr9LWCD3p3znpb3GD7HF+ST7/
N4EQiJ42vd6ommcAcWEdadT57aHA0zbG5xH8BGDZGwRU6b0lLe3uiLgz+6O1XoJTZM9QwkR85z3x
zltkMxAXKWn/YTLKv+Ni+x3KFnQs6zVSWNFLeX7f7NYdtCZYTssPxiHWG2iyZz1E1XL3zNNneEkp
0QkxpphlawZ4I39GRpyRpEKTQIklCpuZipU5xQ41pMju3KXiorTQfBp/2h+zSJpk1jo18apZ1LNi
rZ0MNjXdPwpQhICnuxLft8gojfEN/55EDgHMooF3C0rqriTbNKp7+SvHWIbMzNI+33gsPCegp0HY
rSirbgv1jwLJe7gPTMUu8/6Rk7VeFlOAvZA+3EJoO25AZsfloccB71/3Ndw6QqEQjB3yqEqv64e/
gyMEXOMBvUSCvTeGluLLox0tGZ475IcO1tm4Ej19OCFsYnIdmfB6Ol/nswQj8OD0Sy4D7w+wGDmh
GT/+4KZRPMHpHVc2fNaAyFbX8D6T357AkjDzXzF1Yy/4pA1Dn7sPFzrR1r1InfwmMFcQ5o6BbN5g
NxRVzJEYk0BG9OFDIiMKSKeFHTQITcROFt6jIb1TzwUzEpAQcc4njPRtLozbtA0xcOFYVp2795z0
AzBbuAYDAMDMBlcxgsvF6XvZGH9YxxhnWxIinqZHQflZVb4a9CAxoZNx0UhrYM7ctONvzBV/3XKH
c8PvNuaIYb+4zogtY8JD3toMnSf4ej0D0zb2F6Y4053uoM+RKdoQOvJ84W+iv1rWcwQ/ASOcinXG
cW/N02Zr4g22ZcUIqJo6k9Ye/5lNuzGgufV9HKPxQcWL2thyGo6aIHNmlK/eE30Hdjyn+vBcdX/9
9Lb8nJ97sus4Cpq+w7OoEgATgv9aygAc0SJuVIyAMW7AWR0CJtmeVKh/tBx43tWWnNO1W+pZZ/2c
IcRcHH799gLruWJLQdIXXAYos7lbYzp/7iglcqd/VKIm1CsRd/f5ubkSSWTW/gFLfSZyYz8WTWAG
cMxiff7Wrc/mL/5ssjNGsQFGn16ZfiaSP1hrx3oJVlefjfTrMrr1tANRSOfBG4cdv2K7UiJwMU3Q
uIuy3RxhGpEHqlAZ47JKudUh2dUPiqNbfV/cLjjCYVsGKwC6JNrtrwtE19lvPukCWAhI48LFV3q9
zv+U9mfBadkHsdKmBExwBSmM+9IiKrGRAP4lwUcBbkMrwgnDVTLCi/511FOeFS9XeIO/MJarw7er
HBuAhmh3IoeRS4h7wHCbFbpJ2h4wJzxDRnqCHmsGq/GN33IoBeocANi7RV1QrZ7+C98Zms8+eUSD
kTbdje6pidVE5f4B3/ptkLPlbyPskuznig7p6bbeXrFJYncuwOdOHjXg2E+biwt6ToskcalsW9gA
syceFVxs+AyAEmxMd9XzOZFl3Px5i/PHdJBciSeC+b6X2XVzWufKGYAfINTPR2XSi7RjQ3Lw7B0Q
L4ZSc2MCse1stUzeWH2XtsZUJabdR62zv8JsdWZQs9IXl9PWsKlWnj4ZH2AcP/tJtPHbriUh1weA
NYeviIkIZncuoN9uRmXPupQMG6QtLL1igtEx2NYr7X2jAQEfiNr/wSzq+EP3TZISvmWbM4HsXfRN
uUCty4ZwOIw9uI/59SWcTuBblxnVo45HBOy0fio8+66kGgLvWMXhxRiHaWxnF+dvRF3erHWBZGsp
u6FBUEjsQ6r4ug0LAlPCGYyQg+ZUjnw0IVJBHwPCIYQ+3I2k+XfTGyubzKvtz6Sd82a4vTkRzw03
OlLa4DJj5nCZDQ46BR7zxX8H0i7ugnesht+xhD2JMCW5eNrquy1nXPdBb3g73RbXtB9zDbahC+QG
JXxWAucLEhwQIfdflRqUBCroNW9PFAaYWOSzXlxOtBNTVniKcKDUyefMNv8sgU0Vl1fj7hbg5jaM
3anAufvWF6ew5+HJ41oUXsyiZ8rCLUzpw+kQqes6+Tm8YQtQni4eVSHpraQ47pEjUBOd3+frUnMb
NtJrsVtlR26SBVUiyN57SUTzk6MPvzOMvwtGnGLkboqxB7yzFi/J+7BcwHfiQikz+N/4WHJi81pW
BK5OYW4wRYUPCtbWwsi5DLvxl8NT2ytOmBKjSdMN7RIEAeqKK6Qdl0DM7DETJG2WpdpaG3NPWeIp
wshQXBkpbdrNRR5NNhTRV19Wjup8VlxDuvudyFyNU2hI8DmFpSVhUVznTN314Ll5OJjW65F+MGM0
lBoD9ZGQN+mHlkr/xBQZn7vBAg0wHnxpyaA7t17cE4y5GcjnFPF8s+lW8YQhN21WhEAogEZnInBW
xI8MTSm/TTCEpMcsAAc+6XNzh0NqPZavJSpdWHHzK6xlr++RyOZrVURL8fs3AJIAptX5O86cwq08
xf25mGiQOgsixkgNBgl8LAYd64H3/Ths15iYSK/08qj9eMyLLEDJ9EXP9Ke4GM26Bmp5JjHJs2Mv
CUcQE7bJY9b+m80aGFuwTLiOQUfmcIyGft/q87N+rQpPm6v91GxGfW0PFN41QLK4JHaQu6F6wdUz
rMeNfAeXyVJGc64ybxfzEcifCE+Tj3tPwPj+FISYdkZULY5LG3odGKWnm4Hu16mHJNlwoFvVgaMo
Pz0W0UegiOIg+niiSqaLr+m2XSZcTMfAwn7/d1SxRHsY3j1l0Q9k2QqKqI5o/+yLR/1MedWn1MUW
YqJuHvZrAuJLV5ZvGeGAfAPCr2hnqOX9vkf3KnBmeKXNvOf2OfXAy3mWZmt9Tt3FE1AY7vWW4Wmx
gBKJimOEBaBobzDnWe028DUU1adnl69QQ3JYWvjTGYX/iQmtA6ejc72eWHnF7Pg6QJ0iurAy3B8T
TEqbK06Dzv2kTh9xX4xVaLSZyL2QnIhDS1uDM+xwS1mDwCj0wkAPFWYeIvF3yBhOCfBywEt1YYzz
VGcDcr3ylg2ONahL8I2pA7kACa25JFkd3AnKpIY3rRN+EwGlDOTVvmIrDJUJwdgzVyr28sDllgGK
vfy8eiQnVVgvv25kOjrVKhYMbhG1gR7yEM8vB+uooD3s3P6Iq5KPcjJHnmocbo8hLVv8QDEGAXti
xogtsfph4gpPwCoDeUoaqcOxdF+BZqLElT3D5m0Cc+UWNwO45Ts+DxJkuDgk46xw4JZ6+DWRWzza
kfB9Yj63G+kb/hjoltLy3h/ua0JhSHXAlA1Gc1RPchVVL4mR9nsmXZ1s/drS6FPw03G803+dvuwE
zPoIRWSG/By2K3pDhnO48Yc06mRiEWRVk2s/L055VG9BYP9luueRulHD3x9NMkdZWmzFRxBksOKO
ox3hptSTCQZGWPbuklf8xKdlVBLwJPiNz6DD5gdzoFHnyfjwgqeejhvOpIJrD/StdXp2n3n8LzJt
fUqpXVfgItCHwmMxg8Fo9SLU7N7lrwuBg6NuptijBKszlAeaj3/pTMUUCtLFj8olI3eOEa5pMiaQ
w90cWyKuBcFc+wTyhqqqS1lYV8Ty3m1Pdcs/zjzUX3X42SvnKrxNEShB1Hdecvgr4xtsbMMjb2Ei
jXfTd9xy29NKPdkVh5bzGE+ZI1O4j8XyGek+48h5bTHgYHApZXak2L+zWCJVbM4z58rBxraigq08
YnrdOvrtL39vBxayoOXvUh243qpxI4D8CXdhZ6n4e02MFScBm7te9AG9kynVfEdNdZIOu6WwuUKS
lWFP6ZJghy79nyRp4L88edRLH0nPUxMO+3IK+AqgRyI5Pc8vbODIwKBAv4uWqRkhQyN8gD5jmqOB
6S+15R2+GBu2HGJmnHC3fA4QW3yiYebq8jl67pHYucfcY6LZhJX38VWbI6/vgZ3RMwIw3v20H6EN
xgEtn+8m6ho0uL+/Y2atr0r7yDTns/za0DYhmc3Y18/r/BuTUpBtRQ/K2OUkaHsziJz2RvM0T6VD
6JGhwUh3hWsgbA1GwEf2jdOkzEb931nfucgAZq3HEqaWGC8kgU9Sk70k92aBOqO4uwbYoNlaAtFH
wWdBCvCLHNH18Diy4L3EwwNj4R1dIO83+h1fBKvRB7E2W0doV8We1iDf2MU3zlAA0d9V+92E2Cu0
HAjxNLSW4l/8wgfGONiTwE7RZ293EOEtir9atn8k1f6ZfI+vY3VWZswzliiy0PGgYrwEa8wKSMPs
768BNmXBp8fT6FnJ+GQ+3T6ECgQSP0o+Nn9h5ymnaHM6kOsFI7eFLA/jfGzaPV8fwsEGHJnh4gNR
Sagqho+4g7rQ0TniB7p4HX7Bi6frIVMdv++0nxdbCzNxYldD88C1DZVT2Crwciobe+x5u9kpcBZ4
NcbfCxJ67erCR7WzOKvBry9jrhEHKGehTlwoQuho1zRjELX8wlrw6UNACNGZuIOgtvc4UWNePWRq
4YPUxfACDtZGTnLmJ6F8fEH9AedNaavkNWQpB0rWB4Gv5udM08mBPldL+ktEyOk9IjFRqF6QZl2n
ml97+Oq1boyMj2QCu3aUMfGRNgaLdkV4RjfCjCNtoz/QeZ/QKe++J22kWuJim3w+GBiTg7Al29yS
rCl0T7wpsNuBdt8xjSuBAb52wR5nr/s9B0FgjeXXlewETajTaVQly3Qu3gVjv8ZtlsbkNpwpiAMS
PF3De4g7iwXG7KIspLrDHwITGLo7RG0UdBhdXf7lgZaqY2I3e9ipDrYewquHcjUwY846WJwpQ5pX
3y0XJrLUuDth7pS5xyYZY08LBlzaGGLRkuMEpdkCaFRn2ZIaGIiocCegnfMs6PbmGxX3NSiJ3yEh
IKGdI6HOOt0Tk462Gv8QLtqvYQ2SCu1PdOWyxx1brav1lUHTe3jZmqP7x33FvwNvbsLUdjCD9MWs
FgY9+4zJ1T/lgJiYAZJnvAWf/o13blpUHm7nMeCjz7fgpnRrxi7AKeugcnrgKigkXGl0S2H8/+kj
LTHF6Xb3sZy+D2FKp5wJzbD1Fcp5lfCyJX+9x5diL/JT1KOaaltcRmr3ImKlyT2lp+aAzhkKCFj3
ThrJfIdqPbixnBTnGyJhxxKG3LkMPrzhyMvBP3eQQjC6hOUMD19c4njeYKmBUP74Ap2Qg4fJnH6a
MwfkV9/R1y12JA1ihwCxpoYajX+OPBlh8lxGJYhgDs+MhHMRYiN+Gyydb0g+BQNqZjC8+seMv7tA
f5Yg3H3tSMTswvZJaHyVaNZGF5KycybAzQzRaQSbhHqJyQQPs6EmZgzaI3LBuSWlS5AgrdZnXyUP
w94YKW4uAL4pTLG9gBHpk9Vz3+mdJM63GIcZmwfrdAFI+AwaqU9Pc08Q4Xyc3mSQfiM57DZyqG9R
gDqP2XXCuWyMCeKw8imzMCbKQuZhs0MYNwG6oaBSXV5sFfKl4Nbx9tu3rQ571gG/iw8Am9DCf1K4
s9VQx3x/JywD7yRoYGMwqhOQ8kChIfEG51dYHG90PRjgpZ+Imjq9jPWo9fD5y5k4ozHZfFfebyZ5
k26vs2EZLxZ/WtQgiQz72/4ExpuUMA9+/yuKH6yDPBngPSKS46UV1F0MdrIYO4avze3z5cmrZC9a
+uG6Pe54CXJ4GcItR45ZDGyMAcgnRJ4c1BvuMXSnEr9DY8LBuXHqMWNODY3nE5s48DF7Cs7B0BHo
0hmDVH9Eowju93ApFwbJD3CZA5LdfI1YEJqNgT40K2/M8hcTeq5PxgFiuJunrxiG62qXSsRTIYud
Z3OmjkfAJGpYCTdhMGgWBEUVjvtTelPgsX/MjPcYdAwDR387iGR8A0jPoPnat+5l9Ai517w8acCx
zKBHRCyxAcOKMRuVgOEPaqugGwLAJ7a+O5upaJDtdePKdkr3KRS3RLg7MFzdNirdNRF7GHkNpr1Q
T3B+ch6hlN5RNX5DeShyVvwfqxPHUjdLqWVvJ40B8viSwtOZXDieL4yJxpcDu7JiRCFHRFwcH2t5
yuxhML1TolK/OITZjRAgc+gTDoyo223xLdCElzunEVJecEK+HT2kLH6z6Zk8GAg5RYe68/P5dX/D
KQQaT2cxkORNtYS2BvmYlzpYsvQm5C9YbwpqQuwlr0jelId39/Uv6IkkqvJcM7gh8IlEqjPDgdl9
Saq1iTsrPjJ4acYYPiQDyMkRV4hwkfj+vbdPrxMLnsPhBa4Br6OJ7gaQoPM9GosPzE/FLcm1gz+B
9FXz8V9lfo7xLcl2HRjg27C7X1h1BFzZfVRkuNGnvTRPmN48uWjmX283UdYNiMuHO4UbT13LUXm+
4KXPd7kEzcOKaHlZ1hgZ5HOOqg0rtNhQ6EB79yRUvY7kwHpxIbLKEz3FsNgmlg0NDUgTZ09Nx+9o
6GZVS6s95UhUJqlZPXAK1TN6OBm4JWEnKKmoWh5McqjsXvSyDBu4fy6wJkgtte9nCf512J3f4Kpk
XuFqxUgpGER4EYDOBDtBzeWOJ2A+0NzejEsTU0L0Kygpri5rTStQnUE/maHy3LO06c2B3QR1h5FK
Mf0AtQEKtYI3dE+qR/o5D459lnFxuOeFNeUz9YJcpEmVpy+iJcja/LSER/Xd34Exj/qM6FXNUZ8h
5VifVj2PFM2ycGghWixCc175c3infbhbuKw5spP9/VNfAkr4/XRDNDu64vV1X42gfaXf3R98SVrl
Eujrtbhg51+59PzRl6JZYY/2j9lY8r8+49XBSoAeWzl++X3BBoQp0+78Ho5ujCfevpo0iGYMtLgK
E7Wb5t1GCQDNQg2uk29sbLIhFO2+oBf4/U3OxHEs7X+Tpg560Q9bN8EshAZapozPaJ72MJtgSvPu
EmXRpNBzPoYLI+w2KSIKtJG6bMYVhS/p4sGgtV6H178862ew88wpqaa0YzRQ6ugVfdDPNrlrRnm8
wxCMfBh+4FBi5n+zTnha4p3Pluyt4BOYo8cBPeKcMZu+QA6ZtMf8fBlStojorXKixvn6juNT6xZh
E9XJk+Yb8wZQpBUhW+0Jyz4MeffFX9/NREBHPQND+8bXBRTbnG7XRzfHK3Ouib4wZjn9CJaoEa83
hA/25kUiaAQJlbatA7Hd6WBD9GDQUXVGDAlpSh+BNBTjwOfKrO3XigEODAfCos8VHnL0iPoIjRfg
VGyAiQSnECIu5uOfCBmYT/2+HvgXYg3xnBiclTU75TZnS0HNGvbCwodGxeKhAJncKfhuSV/0Hpyp
w93w3SHGEACz00SdfeDHoQ5xqmUxJ0oMh5kfZ2C2ypY9ipnO10ZwsAHvzbkKB5MwIZYq5xyolwHt
sx8AsbsMbrtJnjCjYGRGDvUdv2E1FRx4A1civFnmH4NOVqQ2mutG8DdIsCOCgAna2+77tdPR9dUc
QqRO25C+HRPT6BvggiBaFlR440lhqz0RzpftKy4h0SW2LqmwPnAaohSmg4x/cItFbxgj99FfWGWQ
oupTjN5Mb+eoSFORtc8+lXubIe/hT6Pv9WC6TXBIFeai0gpfzrsZ/6wVoUOmXU9/Lsq9y+Qxa7ZY
lw7v0av13lvEIH37byeQkJK7YV4yR4jBaKKCwbS9m40gxC+/zhs3E7xGTSRWO4TlMg7TjIpZyNX/
mTWuiunn6bNiclZ4GhHdhx7EqjwAzbpusS/+Io4Nn8FgdgmNOdtgobGKJF/GCdAGnwkl5xEBwjEk
pFxVSVyHLx8RrfKdYf5gqfGjjrKab6FYd0OyRsjF4MfI15/ZB+vqIuWx3Sf5kUK9h8B4IxZLRyf2
rw+krkAChbVNFutBNelGEjzJERZP1kv4t2OaB27d+t9QXcHZEtWGpRypUDL8QX62dFS9t1uv+S8c
Y7ozKkQsF3BT+XuOr6TqABZTbX7gF0+w4ubywMKE/hs2F2675gHX08cfT491TbAW1K8GtqBPPrRe
k8w9hlSX8LXkpYKX5l5wzd5U31wtVA7PP3Otr6kfp0SQeWDlwXP+gUTZuFcImm//00/y2uFu1RYN
15BLUmn0iB52jOfQuHOv+/uyPd8SsX2KBYSSQFtwJYBUff8xFEoOm/X1QLAabt2md5nwjrDBpiD9
aMPa9OiK9IMMY5qRwoI5ZHYi1NnNEpoLXKuzOYDPcnCkawEflTaw/4f8cXNf01ym0VnVT/+uwcjJ
4Pc8lndcMEWr0nrSZHd87Jn1QjEYKVyI1bB5083wl2AdIQbYcMIZSZuWu7PgraIkmowrw8dx4Nk6
fHFpezFChgEzUDr2elCn/teF29brsPUUPtSDlE8xOF7nsJ4HhJwSzofTKD6JpCFZ2sv+UgHMCh5b
ok+kRW+rtZsyUB1V9vo3xiDy3VdMLEUIvXBEE2ltSyYeA7xTnFuYUexRIIGxdM6lxHTbRQlUvYP8
oE5zZ1vgnKKgr4laF4c9FLXqFEXOFHScdokzfF4BnDHf27mC+/yXLaX4WjpIXMpL2CHuYbDEFUtl
84gpTHLYhMXq8kp43PaNkVHBxD1jUhvibMiYIpam2cKYd5vbwWD0no/uSU1mvfWQ+QZ15PUdE0oK
hhzutVBiIFeS6PEhXr+c14t0KWAv2BWT3AnnN6f19ZgAxWsgWSUXB+UeDX3wOjMcp6fpr+pInjcz
eGcw7GBAcy7o49/mioqEzDEG9Wupcqra4pKvvcYVOFV74rxif1zZncMBaMmFCSHdB9csqiduFDCV
bPs+lWzKH9cVTQ8nYYyTp3RAE9YiXnnyWizuK20sb5Dbj/U5UhkzhN0NVp+lGS4SQPKS4XbkClMc
APtmqeHCrk6qmEEabUyPWTROO2QLcDa8r365lU+Ibv5vY0JIS9LHlQiVP2C3/Ryq1L0U0Kp9PzQR
QFPU8fCxKmfqwWaEl4YhTMbhgcMDM388dmAiCmrnleH6Gj9WcK59taTIi/TjY/7tW+Wei6G37h3L
5c6/xN8k/9OPcmdruV3uS8YglPq0Bqya+mZ/WMCMCYmLx9WFcavQcYAeo9ET2dI5k7CXj7ZpN8H8
5Gy2M/79YItkjWBN1hPXKhwGzF3Wu6DxTGCsEq6aQQ2And+oD2KGH9cfZWUZ9VZ0Vjc066iIiG4T
87MrlmrYuwxf3i8Fj+vXROeQXQsXdwusNnmfZeIt4A6SRWDYg/NlehmJJkQKa5QNVO2cG1N+y5Fc
eA/URs9hTob3EEacXYWCaBCpdpNePUmC84Z2iMcNzH1NYbRMekNcPTAbnqvCpyGpxDhJAlB0wPE0
4uaO1M5eF/7cy/weMjuxn3zHC3mu3e0viondiPorpUNNNfgpcgSUw4N52hX+7yOQ/zJGlPVsrepp
t7LdI21s4PdgvffoakKJowPH+6sIsP9CjUVidKbFeCrJjdYbLQJeOVhNpNdlb90/m2vugwkBnkhG
iTlMXsl1L+FHk+Mo9M8kCns0Q49NYEFYlHBDUByh9bMNqm8gKlmEThFC6jcmMFef9u1IwiXNLFfd
HyW2tqeQHyxfIDFC2OIJF13zgUx1d0AWAShSbDocKmiL8Pth9ZGV9OUswg2XiwtWnyEMU2vgr8tr
K6zZJ+jAKXYEVh+DN4IoQfRnrki5qw9/6Bhbp2G8ABcrbMfZcPCwd94bcI1oJRdbGjvz1eEzMCBn
j0goYze9+jQ8dXJgnS+ui/SDJfJj1i36C0atFAfczB8KKTefKYcrtyphPSe+iZQaBYU5yACD1R4g
KDM5JmkkfVB1cjxch/jQk3LB1v8xW0FhdlD81tMSfDhGvZisNgLAKWhQkNawHFvr1hNhbSrIMQQg
8mKZZjK0ZSFSxv+JgT3cUdIjbkLj8GIiAJ/gsWeG/6XB06yBgoQW4NPJ4YKB5gDVn5UhHNycYTk7
m71MKzlC/pXb9ERcJ8gbPmduqxeyGn1ULC/z3Zp/duFy62AEH5WzDFFjlDFUYXrLd4lBFz0u7TXt
c26z/PlSEHDUCDQhgyeR010zrmcSC5T1cl9Q/6GSQni4OwbN+d/X/yzKlH31Hb45bzt/ECtuEX/8
gnve/BO8gJuQ9F28L9CIX45VYUTDODng1OQ6cdBeSLxciuS+w+dlmJJtzPNrOvBKrGlJA1pW8BnO
VQJZKKYBndcQ+lEpOX2INjwtbHAu4zcdEzJTRmw0cZit+jC0zi/3whQYu2G3FQEPcPrynq8yE55k
pk9ir1Mcf8SAOVQtIbRjVhog0Kzj4cGhWOJPleEPBtT3Ppuzp/Nqre+45Ep+2h13Fu5SGeDystxf
KYxFUY3rmJTS4kIanJfLhs53KZK3acTXOLUBv8icjOOvGLcI10dBMDB5kxss0jHoZzlRODajeyCK
6CGHH1Xlq0Ci5LNQWTQ1h8kM72aIklxFhXOk5vN57r+FVrn9A41HvcDwbsmUqRxzvpV/7+RB7+x+
i7ASBcZvROQnJ5by9miE4I2/YfJQDQ9VPMtxi6DNytzxPWTYTkGCFH5tbvM9SXfhoE+5abMLcf4h
bwY2RW9OgfOKEgavj9q7Sh4hgeNbDNebF/G1G6enDNvM4QMrapp1cyw66zuBxIv8GGrDB1mVAk3i
O7mqtjyGPsd0Hc4jvOpht5bRCucjljillj6xd5c/I2eEAoxg3GOju5CWyEzFlZybLSUZRGR1k+OR
seiF34JgBsrMIuQfE+nkyEFL2wT31udivI6qZQ98Qiebk/BNNo5yLrG4OkErC/UYW/PNe1RFABm4
9hPhI28rF9ievlUkbqIexrcLSgjOkTvV02Gj4vsJtoR/cc/BfnHTuIxHpwiqMTTF/0wI+4TVt+lV
/9xQXsfBRPZ322x/XYJF5VDd9jiIcj6uuVjXQG+7RRkPmKc71HW/9aN2+P8E9zZP6iMfReu2qNc3
RJ5oyDBU4xsx/81GYFKiXuCk052OehonPp1Oa9gi7qcvhBH7FI+Fi7lFJZo7IEc0J1tSF2lU3zQr
ECVXv9k3NbakXwLcjYsV3TSb6aTGT4aIX1yJi+Tbc2gEgZf42uBqFOqHyi1jhF/NmO/g9KQ/P0mz
X9Jyz5UHORrgNfYeijJLTR+M7LMJewB3R+korb/zDmYGByYSesodpn9wURW+2nXI6Lg/p9qdmUOY
AK3THbsxrBJhg0HYKRMsil3OZSr9p2wBK+BpcnPU+M2hykkLNgPuPxLWmGB0vEk+7hV/D9ht+WXM
Qp2V51+CEYOHQSHWfTuG0t8DlA+wzRfGh7mwOXIp8nyoQn6LTVxLlhKyc+eRlPhjCOcMYlp55UJM
zuYGXJZ5r7c175S1MsM9Z5R7DDRnj7EIairjAuxbmP5mU8FEzcNtD2MOCHhBf2xACywXfNCJy8kt
fNNpA1h3TSxDi563i+tW+Jpg7MZa1iasPdBzJaaLZE4S3ghyug1NQu9/rD98DwZ+LKKd1Jnw0CRL
m699XylIJt7IbYhSTz+eCRrKzOef6QhFFZ5zg1kPgl7rvPETuk4Idky15e6MdGefLatYGefDJi4D
Uulm1/Tp3xY6gmEAW9i1hv9b38YcCHQg4W54S35eF9TDPLp4LfhE5VK983sVvFeZJ4WQDWif9TQF
6qEdqibviTAE3DmlWwxv5HPQugEo4yEH6b9wdFApUl8bTCbsjJu4cF+qEJbz6w6QzEEjmsHABDrF
cvP8OpoJ454CzOcMkM15zOH6TC64lCMRMQKKHuBsURVw19HfjViBkYy7+XN822SUPry90ZPx5+2e
9DHcYpOLvHdHortEzkWgK99YD3KQy//oYLsikiAduL95ohnXkv68SxH73GKwMrB5FXLsF8yhXFwW
2sYgKpVy7cc9wCeJqYBkIdJCjhTyZfEcnndbtkf0TDNGl8DeMc2/9RmLlYxaGoNSOo2LGDpSOXVb
qgwYP1zKm1xcYGkWP+jwS9YxF7BsNdg7HdjaGIX0T+DwyG0Mq0ZFsr3GBoAEmDO0Es2mc6FS4ZbJ
1/yoyFCYN2jI8vrib3AX0VTnZjBAkF3mwuSVPgQLjO+Bawoejry4fl2zDAoKnJPMpZTZb82GvfFW
hRhJ7VGN2AQAwSHIMdCiI3y6GpoJ/37aYRbR2AOisiQWA2k7vHWkZrAkO/83hU7UfdlH9FxwYd9J
vm3ST3yFpwICANIDiQGGC/0CX3MBoX/KhBATr3asb6XFYyWCksALkWagxack1BI0PgdmTTSSfBKt
JRlKfCaGDJJFvUglyb9XR33MCIXm9IDJ1w9fDuid5FXSYUEbaS2+xiWiSXxwmANKbngZ3JaT5sSj
ZdZ+c6QVdTaVXg+3Gobbml0YlsFUmJp2ytfiTwP6AUxfFvBAS77d8Xd/+jVV0cUzUZNcPBR/X1rs
wmH2/gOz5mFCXNxS3DKdkljC1O2CXQcXg9q0ML2iDJVB2PS9jrxTqmexXC2IA+RDEWqqfVyeO2Ir
bniOTTocRCcQ3lAA8z/4ZJC+WxH0xHf5Bkrk0GHoDGnAwDFUnK9KkA2xOSgOORtG9toxYQiMDVdS
mu3p+hi2k2n9OgxIF0cDxmBy0q4fy90RRu/2P5LOa0lRLQrDT0QViKRbooiIOd1YZkFQCQZ8+vl2
T52uOXP6dFDY7L3Wv/7QgTIPkR85/QYNwmcJnAnZa/BYdMeIX7iWS2uGLOFvKEkJB7o5/s4hBCqY
8BE85OmRvnxMi2QbYRQT1FOF65n3brPHipfw7XiEKnFKPxlHsqzBnf9wanGZGSwa9nPZXWe00Aw4
eYdIKjnED8AykHcttnHK6pfT/JzMcl6DGw7PB8qj59kYfzpCZfFGrh91I8RUGeaP8hJWfpGoC2rr
ep1lAD3F8Td/znmkKWj1PVW1Mebt84MMYm3n0GP50EnB+lLBOxJj2ZM5ZEuDVljz/GgufSXFGnRu
JgYfUWDzdDhC80A2F5cxd0DENYSCZ/RuVKJUjb8V/5ai7uQXv0bPvpC83k/PebYxJ/K+2YDrp1wW
pndUjiNtQ3+Q04PRRJw7kn+D0QSkJSjI0og5GMOa3jZS148ljDQlvCpuRcRLxEyeXRn2DEf5+cqJ
g5obViOX5GFvVxSEXCSGjzQIfCAj+LaioL6f6R7oJB5H63Q5fIEqb3Y9KkYtNFGmoxNGNiUJKkiN
oe+Or8MmlkZq5gHzbRHqOkwElTXXRl++ktcM3fNIYcZ53SMnHGJiw1CSmt+8O6BHI3awDpzQPchB
Pz8QqThRI/wswu36t7+MseQBvEQTQn7K7y+Ph172CRC4xWatM+tMy4Oc3Pf06uwDwME8LdAmMLyi
pxPxYPWJVU8lfl9/sKFYAKCKA6OfjWhlrQOs1+sRT2ZAVXlBRArHiAKqAiS7w227u6N1xoXJWpan
cl5FOsDxZ6TPOsd8rxh2szSGMmTsavgItTMsYXlFL9fQDACdVgxJ5MQcfLBRwcqodx+ZZ2AbMUAE
2Z1wRiB35IzD5JllQfPO2cYwDeUjHuaYotNlApAwfuue9NN9TcsCyA8HBjyCU4x4MFxRVWXc8JQt
jHmbXHcap+CCGh/jqiENk7Rp+eqDNpbh6dE6KRgMiAuOuSJ9uELQ8XqyPXbWmJroqMWi5jN4dn01
JyLapSm/VS6twZvuB8AMLOPQnJHt5lhHAy8PFKGO7ZK5AzDGUH6hAdGuuA/n6s8oA2iVZsLYqJvX
wdrVTGGROoHKKwOTI542ff+YdzV6+z8N7VYIlTF+Ri0niH7obE1OuBkXcps+E/XhSfs7jfotrmCP
nnmHekI3ze7FwQApY/dgv8cpZlMeKlbw6sHAq4DZy/ycjgRSvTrkbMEPbio2068QQ7GXSGL3Tk+y
ZFfcyQozUS5l0Szvm/TwRbs9qJ8hj3WGQ95YAlRicr/p7J9zcJ/Lqp7BQssgfqyaU8Yjz8qD2sct
2pfLLwfMMd3/Rsy/U8YBeAgZwJVs1g4+HXBea1EQ6cin7PvF6ex1xosyT5y1hByUE+6FQi0VgcvM
y8SpTc6YzxmBJd0F/aJLQV3yl/6bZtzsX2nPo9+kM32sLsIjplkYXPqZdX4Omx3nYsxjoK95LDhx
sz/VHPgEMDtoJH54PPg7EbJJ6GtX6MPhxb0ZTQCv4+9M9DvaSeJfEBch1AP5Y1cAFeL/ktEuHg4Q
U2zywR8lbGfYT0Ao8g0JNB1dxusAfiKH8lzPepBeP6Yv3fyWJIhnj2ttOQXMVMbpaLg4SyHALxTP
WFQ3t+6GaCs6z+Cr9+o0zLsEJce6Qdqzf+cEpewE18xG8LZNTvGv/Sbh79m7EDkH/4TnDBUlJAKD
aa9TYetEYiWQl3CyQtVL7rE53gZweICsxG5A6woqDwu3jMw5GDv4ZxfftlZ0VF9QHjQtQjdNZ/8l
zYC3WDX9LsP4Vrg2vTUnJ58R9S+yUTEWBxdHYlKBmzIxaTEzs4H3pLeTrzoM8uVdmTkIdgR3hZJn
LQSCZB49hCOTlnkfWHgPV5BvKf1zqPhUaTb9XIHwDwdULFheDlP8snA//PmIxIVnBkByJTcJ2uzP
qfFsIEHv5YgPHljTafB50QWlhT2DsAnuFq7xIAn+NmasmQrl9Y+Pg3rgllNXg3f8EnmYcVQeePvg
GBO0DNdEm1B7dUZsIHee27TXLlCNMdczadR8OX6MPxNNuAriiTD/LjGaPlUj9jSpdxv+QoKNTtm6
pNp1NL5bierxbfxakHdDeOsHMw+Z5EMS44ThQEEIsqD5BRKJG9rKWpULdsX2nB3rSba2fIIe1twF
+BBv9aw9k888pULmbbKSuQ5M0viTrRQ1wRhEVZs2yMM/50IA4LQGNbl0Yqxg0ahQTn9ONeP3d0gl
zpFAS78lEYEIOPix0pC9V418kg8nKu/kYSvQOnbfA72/tVIGf0FIHOXM98yWY+RL178mUKuavubm
rloTXng9MABdU9zXEyIBUw3hloCCRKYYZSVUTqboUTlGlKaI/9VZgNTz49oFOz1mdzfVZ2BnoNbj
q9lhH9BVBbz47HgQcanioEYDZtanxiQukgFTROVM4iUlI6Zt9ACgnBDyaB13Om0NfSX+1rXwu6X9
hyu7ehHGhUyQRU8cFJjlBy9UfqJN2S5aDQ7MYwcjQ/jxKo1SC2ffFicHLnFzjkeLeT/v7edbNBob
ZEbom0byRp+rU2YE3c13BQoCgYYHqZ2YWHOJZ9KEWozJ1iadMPpt0BTC45aZHTBKQ2553IomBOmL
hz3dGx4vM1S21lf4wfoGSP9vV88eLkWfPEUuxqF0XcCbmqv7es7ODvdsi6feHRmYe6FwphH50CqK
URMWvHiT0amktHKce3QHJrTVxr2LGkTlREIa/vC/VfTuBuXDZ0/q8IrXGPFxfPPOv4jUeTTpQKgT
4by3zvXj4kR9xYUWI03GCqXLPI/D0wLv+uKjCPX7tWLUXLrPwiuY5mFAAUKme8SpXiQbxfLxxrQF
VPacqg4g2pWV2QQKU4pNN3mBDXNecvjDsMExr4xxNtuWLspDYwygCyoMpssVyM41wwVGSfBRuMBh
esqXuBJCUfh7rRzsbPz8+Zt0p78zFR9e5GNhmkdgQjG5hi0px+Ykm7MbGQNM+siZpq+e5DHylSUp
weqOEF26tMvGXGvDL7cnyjCwryJ4gthNmZNrzGAjP1HBHsX+d1COPxb26JEQ/pd0GLinZOMKyq+y
oVTaaPEPYg1yBotbbH8Ovwp1l0rAGk3YhoxR2UZHICq3aq+x4DipM6c4wdeALsCg2tizzWANIFoc
+jbSkZhFzjqBET6hpiF3YnfJhzJDq/ONss7NJ0a/bpz6iWGm8DrqDjt7qtMsVtdXRNoyLRo1qkEf
8DthHb+B2hx3oycmWvCIo2Lf/dO3Qg2HoqkfYMVMtH53VcwMAN3GU+J2fz0Zs89Ye9rs7hVLFIVf
sh3TAs+lpXx6TglB2ynimXivHmf14t0AvW25T8Yr05hpS4W3efVAN8FXgq7fxPkG6UhFhpxDOUel
j1cXBRe3HLF5iVXJhuUx1adU0K8D9xWI9ZDyLHBjcWjn69/nGhFo3mO0wFqy8kC9DbaLos8DAsim
r4VbejrQhtZcPvIYyItiV+zAT6oRSbykS2DpBNpHX8wYh8FIQXEaFJXYQBhcInEFRKQ951RAq85o
FbgCSAXAkyMo7s4F9dESrEt+HQQt2SZgwppuN52zMmA7o6AgN4LZBiI/VgnRSbt6IioLSAtsrCB7
b+Hy+Rp2dzKGb3+IbLbmG6mGoNTMWnZ3uj6QnR8cYbLC/l6huegumEd1dyJbhfIFL1x5R34LmSaE
jaUAgHdyEG5guu5lkh0p8X8AsZwSA2ILgMrmJLgTM2b5gEWXqJ5QbEf66RNztnkC0IOpThoksGrA
zgulUwoImH5FzXcBMb1lyoy37tjCsHACbQSxkmtNxIKFJIND/AAmfpRiFyTiJuRR08cPHhgI/yF8
1989Wkf4lYa/OgoFJLYQ/NmN6cBcC+qkETKnRCeOO+keegyS3Tv8vjpKl7AunCLiDUYc/1iSQ1kf
zOj6elgCO2YILxtBpDBnxurOIXICGWGWXAW+CYmq8crDZH9bJJI94qcycoBpjyTPQE6TwokSvsPC
Nv70cIcH1hHnaYiolu+bUSZCpKJud96RhV6g4G+pd9KgxEAxGymOaTPDRpxw8fYUShDKGeyMUDFO
mEzcXUaAPukhWE1h7c8+wpCAZQ1hZ+vu7yEpufBzmGHyinFWCvLImIjXDwiDwr1z0IjjEJ2jMW9w
1og+uGQNuokV6wNGhuumr8WkmPh4b3fDN6xQ74Lsv3X1Oy2vaDB+DGV56BgCnkrGjaqQod01m2OH
ZG5r16k8Og8ZOFuN4ZCxhUr2B2COEywRuykEbjxhXMFliKWFHiLL6Fdn5Ce8tmxxHa4pqXupKLRY
V/cBGxemQi4eYI7QFmAiMEMgD+8d2QaUAJzceggYAgYQM7jwI14IdGXmNCb8SJgUU84prgsMT/eG
CAhxNRMoSgFnAUIjjO2hJN+4/G8Mg7D+RuHsT9DaBa2nIBBp7CHsBW5r0TvoSLF3TE7FjXyAKdpv
Z0gSuUsb5ezfPfSljlBkUt0RGu55dnh1fXsEgMxtM93Dmj9ntEhckPa4ZQlLC1Qe7Jph9fRoHTlc
t0f8Mn83yPOY5JHN0v/0JZDlBjNAfYNxjwYd8HIuzu+V7kEEZCyi8BztMR5wv9MI5Di0cHhFI+Po
gZp8oasxlHO7E+je99yhV11tyW4qhtsxUztH2f8iclxsPSDjmkv06FPt9/VxsSvhQjNniCr4Ugha
WfWBMHH8IS9gU+s6TGTJQWSKxlAY/Q6ez1/mBcLdwWJKhoWxj02su6eAd4OuPQLtg2Vl9hX7tO3x
GIPBQOEURud7blZkuItZs8RHwsPIyPvaCZguiT7C1Z8Lm6O2QTOIZ/BE/sSyNqy0XsGaAlC/+AY3
gjwVBDOGc0o+aBFqzPOhjPd4eGlVYzYGR4FIKRYE94NO9bKp9pl7GZPTMr8mk9BO+aIbyqDC2Rt2
DNhsb30CdmkEtTh1yEuRGZxn548Cf1LjRn1e3rLpB7SxFI6DTsjh0aq2in+l5d4+BEAF5S+Qnr1O
f0Hz8nHqBTHirK4R8Jhd9mezH6+FHV1yJjSP1/0lkHY3J/kdstkdfwNGhy6xr3+TAenQDbjW50eP
k5UtDb0bbjYNUgAiRweYowV3ypqKQdxzwO9Skm0Mh59lK+IEKDYZdzToH6bp4rbjEGD88vaZ4OYD
a5oyUGba1ceaEacarmdvO9TuvnXzq8FdIhEoY9hWeMhGuvj2ELVlG4I3DVWyO+5g1gcjVVvBebEO
IhAQ9gydA2JS+HYQmm+c1fDVsCo9/zihRvUthH8HuSZn2/uJjC2aCBKh7tjEkUx3pqMqvq5OFtuQ
r6MUobCFVXwmtAukh+9gjpxOOkTzcjreAxpsPv0jivXqyagUCVn7uvRjusgzozXj5wB3JoDgYFjg
0lzmanlfGh7k1aZHOSSWBvKvAF4czXvE6Ph6IJgO7vGOhqJav5Prigh06Ju3MYNmhZ9o4fdvDoAG
RDEA1wzVkwDt+K+vN5aHjY9fM3jOjJbq4WnhxX32SdJGZM2TsLPiInd+uvuMRGvA5kLJ6eGEwx5V
rK5ntlRqYfy2okto7UShS19CnIl8/FAFQeF9cROHuOzhv4k7EhImUUR32FKXpsuOsvWvTy+dyxTE
Mft1KiHS+/XoyBi9LUxaCDNQffojuIT1BhsMcXqNb/3COQy3dnBNcswPoHBtw9fis9s87Ll15vSH
MPRm8K/0ktaJmpFBNw1VmxQd3CIP0vCDxSRDQZYi+2BFmok0hNOMEwSsBOy8/gjhC42QghtOe8QP
fClI68C4Oc1UWaokOinL4gSJfRvq7qjoM8fisR9jdO3oEwETYXf6shfZaCGI43uKPGkNONEurTVG
8SQ+pYRhiBMZHi9mLcZE/B37r34qQhQUsUWj9LuKLhTnnmdEdBtfmHrfZRn77DbjLXWsg5Qvgo2L
jzjjvmaP84BDEW7vnvaBz9kFMSJlXJABCfJPCDlGMiKtoo7LmNHIoYDFBLDePAgv2ZLWRF8CMEiz
xHs6Wg4AHv51T+HaVQweBwtzj+2A73dgMwRUhlBLGKIz6iPGqgvqFWJ8I5NWMn1H5rFkPjG7ZIE5
6IZflEAmdg2yYOvAekMTQ28P3oJnKZsqJk1OGj4GyIMvuE/+At2esFnF3G0Ejk9R/1/6FtrGdI79
jl1iiIP9IvUauxadsVOgyweSDyi79vUJGHlKecYHvMTLTRCDIZ1XPnSj5RdLxo8nLhxTK//pc6TO
byeEXcQ48EXMpW7zN9QBpfchMqHAWiPtG5EwGmXTE74NFxsFkbUnMZCqiuEEtML4QUoWZHJlWXNO
Y8X2gch4JatHogSEUxfi54+GSvzbgpMgk9BQoel8R5yzKkvOxMCUcRlOQDRnGOhpE1K9IiicPk0o
X9iAWc2ZY7C1UfTnUWdqEnJk2HSZIrQMB4egdPX1/uNtwHcG2e7EoubwaVie9LRYR/Sa6L4nCGZY
xFBwfKhlHIG5PxmUvnfixmAY7c3osSgTm0gOeS/MFa9OrPFmOc5qH7INtiuImICEh+JwoiAWJUqf
ydVJGipo/WsXd2w3/DgA9dKEAksftFhbqBOOFsx2B1SPXy4bx0MMdEFsThFv1ygj5zcgTMBPQkR6
xfhHIht8mCDJuT59oWvEzfptJz9OeS4lWog3NRFs94oJjglydfGfqqtU/ReDcIpeC4ne8MPKvfvd
VNDi7oMX+y+bqa+6ZUdU9h7ZqoiOvhr1tTnhUaSO1tFSm/EH3GsBXOzcuFaD6+CyuM6Q6sC84/RT
KRYo/wlCmzB+0BFiDzfQIxuf0iTPYPxVK0jMVx8fTqsbCvgF+Id+BWr2z6cdeTK+ab5DNbyGmqt7
l30bWCDVmPr1X2eRfKeNsIV/e7flfQV91QdW1Cf04tfgM7bIu2v5EjPGJ7f3oliqXIQHYbqjFrJv
E4zY/iodTlPRButBt8XPU4XtMddKx1h03OGHuT4iKBuDZW8MhQLZvznEmN3BN90T+32L2TE/d9D4
uCwlF34H1U/lKn7lf/374O12gi/P733QHVc+l4hD/n8hucBtjJ4VVRLvw9EXOX4n7KM05yAl+Kky
yQN4ywdk+9k7c9Uf/xKmVjz+CKUvhauWiKYuwyyQ3Omzv43G5DK4Y2FckMcrwTa+Y9VCoejeef1A
QU87m0OGXdfLjOZd9xB1oQKMno7HjJBfgYQgoFV1X2wUMN15w1Vfclf38GYjEIY/C6NoJcMGpFfq
fZMPR58yVYiTtEv4P1vnN1LD56H09A1MkkF3khF9AeWhmctRpyf+ucJql0YSrnvZSXIx1+GpxRWa
iSdOknQIQTHkB/u/1d/q0CclzgZsCpDZDdHpS0eDtxAAX/+moNFPdlGXSRPORK2PRXlnyc8kA0E4
BeEKYNPrCQdBsCbhDEWnh5qPZe/XSym892/+a/mMy2U+x3zCYOpm58ErIsuOYZdHcYcdtOEKzj28
Qhu8DcOmGl1f7Y35+ZCrVhClUMt+mfNCqmFQnMZiaBbDvqnJjhLtrpAjm2ueS+c7FYFAPMacURua
CxcBJzNmR/TW6Ed4QjskQVp2dOcGUAL24KUiPNsnv8HqwiLq9iGUOFpIqc/SUcQ2zn9L6Kb5ppR4
cwgUeG7nczBvWlACb1CDYF9jj6+eq7ho51lotG8O7kbOmAkXvGkAQJYi01sEb68IA0Uowp/ePehO
FtmYa8GvaM91j4UO2PsdQU9xsB/wjMGR8HC2Ox6fuoeNBetDG3QciBmuCFDGcrv/81HQdn2Z2xq3
HlZIeRBrA7EFvo+0+XOx7zf4DYCbbv00vm3UPbAKwFUtFKfUBZjw/jGYMBnmbAaQTOdAnbDwXHUC
nHWZ33u6vTQABSjb6HRPl76E0SX1h33Id51jO1KBF379mm2UYEcERqSxL7rn1w5H8/AXvhmN45Wy
YWgKxsIHhIsX1ilQbPq3OVLyFvPd7frWN5gzvMRoxdjDNgF/NnH2wazVtBXg5D1fiTxwqUYIReDQ
dkpcEogLYpcG3uSBErkHID1gPPVYns8gzwFiQ2EHYocAhMXQhwP9JvWsncWABeKfYRufA0NRuLRP
zjlsJlHEMhNg00/naf9PBAgNRBq+7WU2ZtrBQIBDk6bXbxyehP1treHl5HGyQYyqAyAUThpaAvRd
HrbHCFJberYuB5TL/nt39jNuR5/YJEdEUe3LWHjJ14FGxZuDsdxFvhl2ohSdcyNBsgjdS2SSEvvt
lr0b90Rwx7cTngm4KK8Q9N2to86h48sED1QnZtksArwVGQ+9IjRTeKKw9pQQpn8ghdMvL81wloc5
UJ6jjnCQG9Cv4X4AzbqkZHyPcn+LqxeTkzW3pk+xjAjwyVFElbt8sBAJjOfYiXXnOi2dfSdA10qJ
BPsLWfY2qFmoUPtY9cxtGB1QeRDX50E37f3sA3UBq1wOyp5J90iFwvNAB6sEPCnzYiBQPtM+10w4
k2kRWgFmFNEIbzTEhAX9jfsNmi8auq9HDuf0En+jw7v/9PjKPsI6HzB72EUaNqtdZmv2B5EL14sC
QXgl9gVpsN1U1Gq8OmosVlLMm86ZCUGKJm/oPXqO1MKHSv0YwiO/tM5nQsg2hTlNDsTY0ZPIVXbf
mMEmIeeItr8DbYXYXxgpXI/i4TbZ+hD3Q5aqg6IXE5cDMXc8Z4o8+8VsgOz1l10zSIc1HSc+tMlj
2gRcbT9ffNhZn84RBRGNwPXIAElDqoANHE0p+pU8ALtg9VX2mYFtG+D9E+Ha4IPouuKzeLJ8MP7c
Qkx7uRWPFUS3Ve0EkzuxX5kb3sbC4JphS9FHMzJjmbnwM2HyrWDtgeBRw/ckjiD8UaUpiMzp1gfY
bNDsYGpyHz9POMP2jNlK8YsJje3oxqLBlQ4MA+zC2BM0LbJjBXhx+gbUYQWAzumN7onOnXyofKrs
hQeJiTSdOC/B8nqM86RAj48Q3CbXxIH2Q7mjRupSi4o+kOkIXiDf3vHErEaE3TdHkV784/zHn0zl
lxUIdxktsDsXzkyEtG7Iw+aai63RWMJO2vEjNtrS6HW8Kiw8auAHUg2Z107dSPlbs56/7nNggG1e
wTVvnBRAqrBE6VOZQ48xRedhEgfE3SXCgIKxTxSM9+hDFWV6roUyszyyn8bl8ME7vqG5fnmrfCAq
QND+AaMIItKsqLAXe4HYfIa4UFBgf3tqLzs8QSxFDiNQjy0QMGkIgggJ8u4bDKpQalII0msD7Dwo
yes4T9BXUyL2X7i2p7QG2wDvON56gCzOL3qiEM2TL0Z1WaJDJiGSoMc6LzbKjPe0EYcfxfAJXSD7
FWbwlMbvEW4QxKVjswb0w6zfgwVCNNQW1vvE8Mxp7Y7UHiO/eTnO/O4az1Gv4LQUrUkeoshg61D2
QClr3Ou5EtgsEK1L24ufAQnqlPY5bFDFt5LeZ1oFHztCqoQAAxihZD0zRxlW4SWi4e+bZBmzM85x
XedYeUfq0NoZFO52goMv5kFWAjoTwHm8jfGBkxTnt+Tsf51ovafVtB2qPgMBGYptfA2Zayd4FYrH
4O9R7DiJxGVGke3sQTDpBgHzaMEDwFKguowdKY3wo5+nG4z0e3lSBjzBoiNaP+C3bSD6Ye6Mn//y
AY713NPczRGpebcTltkT/GmiMqBJlajI16nHWQGPZrhPe/hiAnG9vUmB6INW4evvIZhMll/vlP3p
iDkAron4VaSbMRh+0KvBFsQUkCVKvvFPcrQlnXAswpHvRDxyNl0T6TNC/QqOoxH9tx1B0WI6oEHu
XrxnDBWEj4K8QJsI+EFZNGOn6iI0MfuccbPX8HvMOfgS/QStEeIaHyzl9oSu5K8KoBSGb7hdE2Ua
cb/njzkjXI61Ch81roXEWBHQbnTD3ZgnYAirrQRA2AM4Q8jHeRNrU+38GGUgTwsZYBkLi2pBetAL
rA0zlmwqGM6NJ/v3oRRY/TRMPa3HWY8cdYqmHt/Ad7+TpHMCxpoH8XNiDsgIly6Nw1peAwEwdmUw
mv1clQoTLh2o+N3h8y+MqB8uE9RbTP4nUDrfe2SwObMm1yQ9WUPs3j2ZA7qkoOFNXU4QBAD4IUPy
89INFkBjBnbj/8mPqJYV+1A+S3yysHd5zTk8EjRf3qRGJ4IX1u2g7b4epMdBybZkMMOzlne/mkp7
FBPgK/WJTILnAIO6amQkBTgNvTwsmjsyEUcoo2A7wI6/ey8w8Q03FthnuT11z/WkPWVQZ0JuaRvA
pqU/WSojBNJHnYk/GN+xSd2GkdIRZI7ZUcn9BoiEL8cFhCirIxvRU7LWqKLgUUCl/U5NsmD4ak4+
uEQALPXOHH127e6dZAcV0ih2N/43zFbmqd28j/W4Hl90nl5pKe3Vj/9O5PkrhnLbMuXgOMUtZtnO
6zGTtA+7Sz3W9sYSWsD4mYCL0baIU+UZdGD2NcHVoyB1WnzZ8lABFuOysLjVHhIohc2BAhqggfhu
zInN8IZTORKfaTpk+pcwhApOJmomyZNAvarex8cABgwtTx591u+HsvGJKFvh+buNBSV/rPU4zrNx
FeBzGLTLNmr3l+Qevyg5JKjvr6Ha0/avPy5wOecMYDVTjzLcAF+V1vf5/STBjOXgADBBTw2gOZMn
v9ELyTasOtWBBZnCXgMjn1hQhc48ZSmx4uzp09cwPz4YxF01eNmu9kdQbk/liRsoHjEEAZQIcJHh
c4E5YPfBE9wvjiqE8El5VHcXVDLr8njBKPj4ZZPa6dzPMyqr24xd8znilhvsm1QlOPmsRNBrGj1H
99F7Rr0iBpUgrkf++P9R4rJ2dzuLd9eh/mVGKZuuRFUGxgFQCCrL2Bq0DlIZvUCWUIlOWYRgppJI
1VB1+uEqueAm8oUOZBvEiKzbXX6kFHqNX4GyBLQq5uW8YLcS947PkQs/JR8+qedZwvNYH6D+1L12
/+za1qgr27LIZEmaWN7ncTWHmMZFWV4SeBhJuUsnVfjZZczCdu8jlyhbsW7bDVNahq7SimuNRdbi
wRj2cB9JK22JjjpqOdf1PsbTQcnW3QD9wE4qunKPTbqn4JJFRIWbYT/vvsIrVBtfHMDYWQLpPUOI
WRytmp/RsmJ7wvCmxrT66df2Y64usePGGbwIL+gvRnlAOe29xmBpT1Ef049ATGa9aUtamvZUJTwb
9U147kBK5yED2eaVwzVhQqxjUOIZK3g80EGH1gGyWjYqlxpWbdL0MikW2/iiC/4a5K5rhRyFr4Md
xJ9A7jd28J42hK/z8Bg4MCJFgM1eCxc2dXDSeYB0QnXDnYt9AAb/UYOef4FPz11Slpi2waDbd48F
uAejk6MRY0XX4xBleuTA9kTS2GVVTao97rGraoeJHmnuIcosRhid8/bMWUIhNb68XJgqJuYKXQFS
wlDE+O1yUgRl84JUEGMrSF2ECVmB1jr8lNdMX2dLdWNt8qESAygJVjX0ANgyQonZbh5dnqzvSprq
m5b9a/w7/Fbw3MYC8rx4p1v465vsDcLDTmeO9hvggRs+B1Zy21mJ/Ef7gqsGC5lqctLh0Fo3LrZQ
LOslDdWpHD/G2QEOgLwzz/dZuSuA0FimLIfSS5m34ej65w5L1i+NbX7OVtJegURPdUQX+CXqBe8b
rzgVc/jwlwe8GjF7AphAR00lASETrdvTMTvODZIMdCpY7VCT/Zf/wWqRQanlIq5HL9oU9oeKzsuW
0g5Z/Zqz5nr+QgajfMa9G/7T1Iw16FRJsyIEbbDFOAwIyqsGrIca8A5+gA2XsSON8KwBC3zkp68R
tM/gLeYSATvTpbVh95kMhsF14IuwLmfWjL+pIxT6hJGQafkRKWb5vMuBCQbTnNobfje9J5gaQnMG
IugtYD/AyL/a5+pUsrrpdfsNrBa/iyVFUlN5IFrW3oLsMf1E2igDmwvltvdM53UW8qxbXe9+CWqY
fkgisfMGRrt63YrsXCERa00CCF0+mHRBEcyx+CmRGLDKeCBqaHSwHHgIIA0WAIHUeiY5ZTZMrQ89
NF03gBpcdLiC9CpQiK4ufwe30lkX0L8NEg4cgJuxjJ2BEDkqAxXdK0QbhpZAPlTReNFQj9AwcBi1
8PMYIr2ZAxY7WRrAXOQXcKlk2JVAWdrLK6h0MGY+83lLcd/c5ApDEKoHhzkgr15lqqI6euuVWfhQ
gh9yu8J7V8Kv6Hn1MuiPlJu9Zww5Pm7H/LLbjlfMTI9fYUDzw+YaVLU8tzD9UG0uOnF5Zt7I7Bxb
P+Bc+dw585hDD6xgqZ4r4BbIfvhnpQStYp9XQoJhO7RWKSXRkW19i7s6clMDjKAXgmmUFLeN+2Te
DZP1b27KYy0rvtS6UMSsq2/cYhQlLTtm5l45CarML5mT5LiIOF9FRHGUiEt1V/5bWG9YoBcaTRY3
AW6OyZi5EqTPN4obZjGTzkae8MmPYSuGBxsVcktDG8IYddWNZGAqQkHhgrSTbu5xa56QQ48VrgH8
xofNZPT+d4vgHHHkxNy4+4CrbY5ZEtQtfBhXj1Jr8htcol/4nWYjWjpmpKm9v1B2L2ApNsmHNaTv
mHz9MdbXz+N7wAZKIaSf2SLZlD8oW8nnPVTHDgMkThhON81EfSq4gyBHsJUVpsUYHyiOurxP771O
yMTSiuA0a8Qhfp3r1pcv2OU9+kzn+T4+i3iJiuoquwZURaQhpBar6P9EUgU8x7ckhFqyzipCfeqi
xUlhaKdcPuZAUyXzKX75iRwgXdqZTffUPcGspI7LaUN0l+zh1+RCHQR9xVX67ItYPKKe1+2aUf2V
qdr1gHYtlqFuVUmTXA+wHJH5gILCw2znRT+F2soEg9SaC+1m0xNYEqYKGzOWMIncDpEkh820zs4A
bZhUQWjZnqvZ/fiefYbtBj73dYWNmDB8rHrqEH0exQ5GqgjspKly4BGE9N+dI9tcdHffWYM7MJ3d
qTp+ibce3oedRB1wlyBcvyYMCMFkELCZO3MhkR+kTKTFb8Jkf/XmPs/ziCTRL2IHsAd42bBsmJer
DhrwCmQFsdy06+sA200ALzQo/Ssieg4n790jasWHWMkDnnwQ03LSnLuA0U2gT9sVEnHp3I0Kdjc/
nSvE7ik8OOcXldWvFh49XV1oNaiZLViZ9FSzS/CD4crk/XrEmgK9G+JCDjiKMthsf6Svpgs1x+Hp
/K5uCyYuWw5LfkbZp7/0IXIe+XoedjXpxFvvfbpdxszjLcx8MKwpHUAjdsvHjtG8Cd3moLAzQo7Z
YXPGL+mcUQ76jP2WmGmteeYxWwvveIzm4BtPgc4DTPs8Y+QYHcHWFq/c7dCg3pMHggMgZUidKggb
jDHdZPglqU7D1H+CBQ6bEhK6M050wIxs0DM+ASWY+Qb2uYVbLGBsb+MSczWWhY/lWgqB5bH78iVs
vQzWD+y2L8JNHUKuLqZI1WiZqaOjbM9Y7l29Ukyg2BiNhD2cTRFDmMJF/EnaHsGHGP7Ko4LoCxAw
nmdY7PTsmk9R85FELpvR+rwQDoCOkw7Z3Z5H7GeXzWB70vAvdBgWwXgwHuvXPSA24oFzMlMuPOAw
zZ1AvqOzvV9whMLrLJSY+6IQofTlBS8qzIIcHOK4lWAP75Ad60wpS+MMGkcybY3To0yX8XIyiDEH
tnVIQVD5whuEJKquDQcADFZaCyZ6IWwJVtggl1v4GyJtWSt7nC81PClgVZ7TA/JnrPv43NsndYRN
DNwULAlnGuFgwrVLz9r0voJkBKU45rYrPmiIcvgRpSMYyvt61y2E6d4v0T0kSk3mdtREZy5j+koi
96UD8bsjY/pdswzqRT2mdjGWP39xSehZri9XijBPYQ5HGkKfZJEdpHsyM1AIpLb/ddUeO8KM6Tlr
akT12QqEEQcrxJILdWVudBJUiUG0XJ291SGCecrNqc/povY4Z5sBByhvg/P0ZjrY//FmSftFlFRQ
9g8LIgXNQQoNlJkIxdrf17Kx/9af8RaT0zPLg0KhXeRhh4yzzkyjKOChb2H8DO4q/ZQlmJpkzVcE
xguCBs6xn1BFuzv/UHitccVgSwUHy4e/nhzT0dICMiKQXUxqkCR+hQTla9pIRpFHUs+Jr7g41hJC
aGF5r/ln/prj73ZSgc1AL/xneLUE5RskDlLdsaJH9zWfyfJtCIq+UcCjbhQ/DRYs4AVHeUKeiXas
VlggUuvAvZGm1B0UMc6Kqw9C24k7/etag5V45DEHZvx4i8/PvQbKirkvnGnbJPljVu/1IesKfr+5
Y8XR3LEUhVcDtsvDW+8JjD7leHht0jHdBYA6el3yKX3eD62rjjId+OXSv2DU+XPzPQZGl1ieKn2G
1uMPsD+MA0s4MHP4cFBj+NX1qgTL+yE0wiXYcoyD2PqNck/fU/0xk3tEKP/KbvA7Iim5LH/MYt5C
KoLumiROT4ouQyVn3vcBW6Ewtn9HbWaMiNZVpsWOpzOfIdVj+HXmTKOb4fkLeba5vPDWxFbDumle
gd6vjrfJnUCC3mfHgZncjwxqtl2il/uobxuR8ATQtM9DSxTCQDG6VyyhQasE4XB78GsZ1vAyRB2J
7ozekJ2O4KSNfrJ8zm9+ADf9ipEbVPy+fMJulGYKSytBs02F5Qv/w1i+5hz6nML1pjPPExwYRUDG
vovKPV+zkLM1OxlwMD4ddHNCyISTGGVRgiJBTAA1QWxyuG75zTURl/5Q7wo/G6T9PjIxeusLSQOp
fxkbefyPpfNablTLwvATUUUUcCuRlHOwbyjJcoNAQkQRnn6+7TM1PX3ctqxA2Hutf/3hO3eGxNXa
Q8rkizhF50GUohOdi8BWPGVD4SR/RztWawzEaBt4Iw6fDFnSDjfg5yYFRkX8zYRvnYKwnqntRl9/
N3CkerjdJRP1jrtIYOg+RvN3OPj4tD6mKNp0BxzMcBu2Irh3OAOZDrObNej2lO1uZTkk2f6QWh3Y
PlFPjBmyq0GOXRgMNIXtw6dCjG8AZbSP+p0WqKRl5uRiLwYDixUNU2On/3mU1JS+aYqAC51R5hgt
gOLj9qH5hNXEu56CHxeL7SOalnvOdUV2mo1c7+UNV5mF/P7ZIkdYpL7Aq33yZZoUq+kiZvHvKLuW
QCoDvFwKYTYjVtPq+33kc8GSWKqSD/jIamMsjW15an/I3kX5YKya8mLTnaSWZ/ck4yGOwGwSt06E
pdEl2ZrFmJC+55nAZd7ZDHhg82bqC6N5bWE2R71hBQw4kctAYbmiXXiAgkCx6Bw47gMNBB+Z04UE
Ux3z7DXqsB+JetdyPzjRzkLm5zT+Y/IJnYoj8m2N+3pCqlYOYjlTTBx5zROYK9DltYdrdYhx9Pgq
R55yslSH1LlpqDrCvnwsnPn10pFmQCg6+DZ2/cY2/kdHXvJp2sMIYZ/x7zVV9yrZRrP8CHXL+Bru
qUdCM73TvfdQlMMVNVY4++/ZJ3hxdYyqzwkvA9YcVC1Y2toAoS5gk0YH7/Jx+aPh9YIlezmLGYAv
s5XusGPkc/v4os5iEH4ImZdAVEMEwmI/5diN0N5iw/MRYHB24hJBkEn+kTmpTeItKoeg1C1UzuoC
oj5alP8UX/9pfvJ/heKM9h1lzpVrKXIlOPnoQVvSCg/KLse34qLjKbxlNUMz2cPD2EboT1af5kjA
8r8E6/ldUc2QBwBtA4QBIUxjIm9dXqPxpGG8+dhOf39BfmEtAxeE4ALoA2rAnJAFjxXyEHMEO6+4
8GQlOjioMmDsvHLlkvGoe/o+6d0PZ94fRc6Lq2nP1S+sj3qXv2USNTnXMBk4YwVpiRNlW/5DvMy/
+SUFQy0EqR5HiAcjgiHzySvhOzA/cZ5pwEOZRVD7LYgO4DrjHIUQLhEtuxvu3Kchgts3Kv7ybL7J
1ESiRFg7zCpMej0smZpePICU9z/jZb0MOAMaIQS8fd39GoQ7rcURLpYSFpsHbAI1oJ8hKK+cr88M
u1FS2VmZ3RcuwacKkuw3L5Fd+Xan+JzpHIMZSjRcJQk54APwdLRvIFHPiZ3OMm4jZdlWAVp2tQpq
16JSou5AbYRgMrq3tfCCLSm5qXBwgxm8elUPtMiBvMDzv6/dzwpNeH/gcu9HO0YHMVAlczzIJi7/
7YZJiJRk1p9LNzuPfhK88CtvYOaon/hZNrgp8fUjskKONfcGQC+n4tAy5aLCe8krbu36tec2JuO7
i7YGpA/EBPpE5fRw6/vDld9X2UooXg5ko8sUIzL3KDf7KlaWObXmWOHCoSt5YTrLbIelLT2zunF+
SgyqQSdQwrVwcvB482V18aAgZs3R3U0UE798siSv0e4Jj5A8OV8mLC7F8qMQsbljbdKyORFttD16
LV40iZeG2Pu3nJw81+jcdeOoVjTyWiJt5H5Hyfl6TZ8QDG5R7CWV+0a8XU7Dl19j0JXOIupYuHog
8O91khzD0KVwLyP/iYFVFbzp2MxuX3Z7KfvSde/BsIa81x5arax7A80UXiZQxSUnv0T4F3vyTtPG
z49LUpjCIn37UCiGItq6QliFoCJI/1Hn9p0b2ywt66S7yBjmD8ue2A6UI6N5aXDQnGHxWjFKp0yk
X29gRGau3cyYxn/0RV05PeE9OXegUzJypmmNoO3VoZ8QQfMZW4xBdxWChDrgKfRixe8/5oyOS3yY
EL77Pc+nTJv+mBO3py9ARSN1KV2S2P+8vPb07pw4mqcgn1UAFMgrc9tQuFX0AaY0e6GJwvC28Zdt
vsJVdhhWVebbxVbz2mV5ZrCEdECGpMsVn+052mbkNNxbwuaaRhzbyn8PANorXiqHhrudUS4G1Kqw
gI/AlzmNyD2WarZRk+kjnVrqrAbyuAq/037VInU4Ufs331hnW06/ghzIBywmVB2fKUkhtG4EALT0
1vL1+4VzpqdeJfaiEDdk3j/jnqIDXx7gS1Ijrl+/2i0KNGaf8PCwklpYPvpsfFLJwe5e3vMrvmOC
R6saX1R8q1+eAsESOd7u8Zh0ulDjckgpfQX8jj4e6PsEsMw7QJnED9FWqzRLtHPNgloinEXKMuoc
yw8Vn9KuxvnOXgOkdWB0aMK5uuEpgQ1iJz2zMTHlkOaUksP0qc4B62vyheCnIuW66KSuCkvBXHfB
d/uX+BuDR21iQFZ5ueqMjgNXSGR4LF6Viw5YilwEmwBx/K2iU8G4P2t8AeTxFMm5rtwHrXbkck7o
U2S2cFYfa0IvKl6gdUAl0SXT2WHRqGJWylMMEwshBvfnCVk5z0Q3TZcqs9BioCa5Kg0o7SrGYH+t
dIQVP+0qVsZwPHE9LPhtdABSoO170hCuXB/cbS1dF9zjH7DM54JX4+Qjt4NaM0zxKR1l96raDfYS
yDIjBi2bx/kBtmHVu/TXtfe+Ko5sTYDHon8fNl1aSbpKeIne60SjTNOgqA5DHuGYqzEVntDfAqti
vLjr9nQNDXnt8F3uUBWiSZbPOujrzMZ3gB/QuugSzGMOKwGgzC0u+p7lPbtu7C0uM6w/utPdwkX1
k8EcIx8KEOHCBsa+Tr3F1hbCRd8XETvzK3JHVDHesGU88GaIRBUzadRV9JjrmTfs3snf6BV6H4U1
IzjGtaZr7N6m+wDx6xnwsctLv/rDab5eT2SEYvVkExqRiMXrrEPJG3G2r/zV4YgXuvo+xcBgFE+p
Bjl3oCiNqy7bf/qSE8ecBGCBywWyPGeU7WiLgy7daF95KLa5LeQryvPPXVrXxAS/Ge5gUpn58gTl
NUKDElybeXNA16TZcCb5l1hOBeSslQFXm7VliPt3BTqjJRjIu/ReREMJrYHqvb9FHupra4GltxBp
psZB2uQz+OV0H3QFImOg39FJxjDvKBNl8i5Hx7Dw6Luhb/5kkke3bJbu65/M6JN2gNf+MUhsQoeE
vZxDQ4blLtalFTZ5dxCXdtx9aYe28egq5J2Rjx9M2xjitWNNGt/lws+P2JuZLnFvo9xlutnDMmGY
HwWRRfviwxh6ojKic1I9/UbI2PyNR2zX4vzV2g6Klfjt0dUOPAPOQe+A/lV/B1mHhIsfMGAt5pSI
7ZYs3kkfkMAjhH/YAvTnnIHxLG/dhKkzGZs0S5CJCIlrhHNAwJAVraega6T083pgf9z+LAPACq0Z
0OqYlyYPEtxWmdDwybvmRv48WlMw6AqmFY8E4f6zeWmpce/6ipkQ0xTYJ/I/ikLQ1zW2LF8SthAY
s7dgxKRAphsVUd80PNWblC2MCjsFbmMKCj+KoZAUOsT8oSdNPEgRKrMi8ASGnFhcieHeL38xcbda
14JIgB6QscnbfT6c7Au/b/hwQmh+0YSBXnYxcyTv4yrASYNqcYwdJ/7DqovzkUwOBWwp7KkYRuOr
RNQez1+IUEdGjjBb8GBCK4FDOW/lt8VclKNtMJJnNvXB880ChPfAUw0IUoDWGEF1XLc+EHSHeRUa
qwKQTUDQ2o22sfim48VMLR7nkgOHPU88PrfKydlfABieUFsnfJyu9S4Avhl1VgLPFUCl3T3pwKEB
Q3pcP2E5M4TGW4bGeZnvyzVz8H712AqvQnWAB/emiJml8F5px8SYc9BplZMNCipvIFXJwQVHdkvJ
sce8CY2riHzDffRdrUBQMQOIsWHjsmQwR+6LwwF//pDHcmX+Epqs/YzCRh3wR4/fko+yDdZmyKwd
jqkQWZBEBvoe40frMtcQNM6m45hjK1B8YwUinPgcXhJkCYT+xT6UOs3S4sqvMcBGxgdJle4T5Ojx
cXAdS79j0ocy4RfB9fEqPHp/4+ECFf/5dGLnBV6BwyTadrpkzzzbkECdB1MF1U3geQs8AnYPZOml
ejUFOxRe6NFEGlOc2p0ssEz5nw0IA+rp5Ru864Fmoa8KVmLz1YCuwg2lGOpZLL45TLBOVmAR5pyv
ojkUQRcI0rctYbsKkj0ioLdfUPkSlISC6fyeZfcBqSDUgIc2E7t67RUf5w27eATeVewwihGgPHh7
7Kimo/1kZJO8cZrCO2dqDJ4JjKMdkksKWotjzoT6IvShpMThEb/EaXwf9Uem2sKpDnw5l5amsYvy
lW0GsssE+sP+ktHgOAWYnksfmV0bkBRyXXefE/vuuL6o82KD/xcEpEXnsctizzKgAEZpzraKhHuC
Gx7VnMNK1pwbfUKMbThhmqT4vO/kAs2mAtgcTaAxc4t+zpJbCvZlZuOR4kgBsCZZP9kYw8gFQAqX
HgSp9Qth6i1N3TdhZae4Aws1g/T38eedQFIRVgodiVxCePH6rnb1Ag8sdVdBYl1Jl3pfqB7Gce9f
7k+W+NSHOeorOxjFWezXigCQRiedCulffdCvQNI7ElSu7TW+8wYQKDNEDKKtsqBmk685GrEzsdiU
viYs4K9yQ+WXjVxoe+eKuSvWTTG8G5hxTpO4KpaJmEG5XCIKIw9zIjgs0CfzHQuCAgWJtJLvR+dy
AWZO4deSM2qcuvttO7yVuCKr/cNyGfQHGE2oX90NVRjeEfP3t9KsIrG8kbKaFDPoYKB0LIWab5IA
gcyLtAOf9QTGZMkFmk8uIOB96LLppQMTbG5kdKEPE1fn5k0cVnfvu2lpLrHoa3/lfNG3LoM02WH9
UYLuNkrc8CDhR4Cf6ReCoTmLYIV/CaOyDfbO3Az4Vs/qM3yv9AhDRdBLZg0rNYsB5bXsfG5ga5AX
oW7El4T6HAdkD+SVuUDM8PkUziqb6UvPaHBaNY4R8Pm1ZEcxnb4CixEsMHCxzTfg4AO7+eBB0ogR
rgu1oCqScnqa3sPn/l1cCwYvjvr7LJznmr6sZ9j8o3N00IDZPimNnjwb+SyaTMyeHmIEoGfqrUfA
KWJ9fAR1B2nrvVVgdiGhgwyNJcCSaf3YWz+Cw9T3R2N/CglcaHzX3tR1F4vfHaKfif+Y/GL2yZE5
CjmfUMwNf1z86ksw9NOA228iJOyP7YHwtDWpVtriFcCrgjIamPxPd29TXuAXjy4kR/4TqVIHq1SZ
Z1DXoaKvoUp82SZ2B9m+2AqGpjYuCMo8PI2JfR9Q1a2kDvoUeJN+ls/JUaW0kTJyqFgimYIp0BfG
7BRMGuuDseCeTZg7pj35MaakHwcNsZA52nXE0LfHXNolS2P6nkNBh3AerfJFSsqWiDF84YRkpPG6
r5HIYtPc3rERDJn+Ni/mKujRMR+cZqFX7JKNis8TNR67JauV6io2+/ASJk7M/Jb9DkhdnbMHZCpc
sTg1oDBxDbVTor0UzAO/I+g5t1gY3EleyGKKg7907x6HrnfQfT3L+dmSvbCwkD7tEoKNERykDOhL
ZEgZN0XLhUg1iOvPOP0Ao3Ze3kWOgQNqwyXhvSgLX78R0T/9FL+U4sc+YkXIFiTcvfAbpt+4f56C
EkIfqUI+JTqGIZBCXrH7fvh8zeMeNo6d6oHXoQQGoEJ1yhfa0y0ichVZ3ABhTRdCiawJ9QKwFd9A
2g8mGyWuiYDknjB454iOLXQ85OsgpmE1hAghMBwEsnzZyeLZ+Tn1ugnXqR2nML+hwWKlwJ7F+AVt
TeI2MIYQqcDwRp6Ei0zhDD2X0qSgGcYcLnf5wu6x1JoMOmJMU8j8qk9Q1Q6IcX7WGg+eJkQyEl/C
CSaWLWw6JuZI6ITko86mr1+oMpAY51DR8JtdEztEwIbeBE8Y0+7z1pGiim4KKEyemK9phw3PTcDe
fGI2cXgLKCAkVLmvjwv8jYUz8TnpZ4oRjoEjBlF2vLwpvlDRLeF0aUxI6QB2pJxquEFxGmjdD0Ti
syqGSlUn4quHAB3zW1iKMEWA7cpFhdQy/YZJGwdULCy1PdUyJCYCfmC1UVP8srCNVI8vD6LZomP+
OKNru5KXBfIP4iGOPMNw/iPXUa4le+NMruPROHdIWGSqP0YUjPhTBxPX6sgqTo2mnasl5Sj2fTD5
YWxSt5wHfQpPETXvn5UrJR/lSnuUfysknmXr8drQH3wKTMFi9cVwI1sXs3bX7NpvOAv12pzjlrIy
FqNT9sWkW8Oh4TUjtQyaeLnucZWqjvLxsxerR70utoLQKngWnz2WMMvkAg+hRpUWntikPnd7nu/h
jnM1LzGApSphQ95Uq/6KC4pbQExoVipBgQ2962tXrJ6wFF87G3te4i3JHWVixmBolm3Kg0jiGxYV
8sBoReYYwquWpRNR3yFdJQcLj+bqhCSBZMXMe+7bo0ZwSbWkq/Kyg+7qm/BgDswBwkV2hvPCRcNG
GS76TXP5zIadhuBzdBDjADIWSNKrEV5+P2/Rr/qFfte6g+rRAUcoYzGDZTu6EVB/RO1zrjF2LEVU
6RcQsXXnr/AOdxg+djiRWMcx0g2xctU3Iyw/spu+MXZQ7cRCYnmCTqczsj1zZRNihena2d61UHNg
fTJAoZrRxI375Leklb3iN3faUvoGVWV3+cPT6YiRPaFiH9undm/dRvNmE33pF34ITBgB/mwz4aWT
sn6wz8JUwOyGaRwKQnJtf/ofG5GhtTd8Yztapwv4FWtMXrfPuXRSvrnjmamyioSV877U8LMImAPc
AhECjLsqp9eXjCZ5lu7r34+gbkLe3D3WcGX+mGL0cPyJqc2pvkFMUWxBfsHZgqW/JSl4YpA8LpK+
XcaCKQuzDu/1r9+juvlN96WIgTZ+X18fYNkZpwbAoLypm3ShudHe+Ap3/dk6M50xru/QU47WXF+A
zI5opxBJ3o1/3XU4ve/94bNicnKAaAizfPmEY0WIBVg5uzS3zFn5+uyync6gArxahA0M/+oZk4D8
nJ9lCSItpikmIWjyeXR7bq15vorxMa3O8W9/fm7rP2q6vFFW/eWxkRfFoVk8Do+puSSNcVoc9EU4
L76yXbnqrrE9gaU71S9Q3AGH4Z50YDRwnCFDTeulfVBX0uI179Y9MJdNXUr3EQqyZAHRDECHuhq0
8A9PiU+MslKIqHS+m1CM22AcGn8usnipCXoRk15IY7pQbr8hh7NI0IW8PXk/bHGnKv+98J8GwDAd
/cIJJcIWhZAtnBM0GG68zAPe6Phxf9BDfKmwbE7R/X2ooWiCVcQGXrkZzTlzgwcwFWg96QQmGfCB
GGOAcgN7Yh9GaQXH8x+bi9oIIAjeI8goD+eLZ0++N7AR3zZ5cz+QQ5nU1LpXiTgErrsMasu/uIfs
OiERHe2t9s1GxcPYGnXqWQasIO3CoJ/BFWAgGlvIEeZE+jBMGGMqwRYmneJ//Ez7ttCcMCVRxn7y
7w03j1YELSCjC/ZE3es6XJwZ+MMuE7sru3Hew+scMxRLTNyppoN8LeWD3iSBzrg5wSZ9x22hHzR1
/U69HAodDgONW32x037gVF11JmuQV+957HEDFwYlkQO5MzFmpJPeMfWETVBwc9+5x5gu8Ul4uFhz
mECZmWPC1mQHh86GewryUB7B26KMwQeDHQofgnHFzn6n9nnij8ndHcFLR03zdE3NF3v4/JkFXXMa
4YDARsvdNZDspW1Ui6dCsKbck2oVluSUvruVsnrKPtUEeLwoYmIvbLa67BmE7JFoN1pYhzRxFabu
uoaRh2t+tw4szMQXhzwWbKsRRPGFLbJGXDEDscQE9PNPIeGIYvHjosbQvumP6eVDzCqyZxBqgqfV
elDr8MeoohmT8oqWFn659/yhYa3G4VYArVwthxDDCuUMYZf06OS9SNeRArVqIqn+MQZnn4v1BE4C
dqKgMZmP4FzQimTSwHu3qXbxwuL8lAJp7xldHRosaC8V9lcvCFhAJLcE7VG/ewmQrpwPNkNYgiQ8
DX/6dCRGfxzxsvmN8KV2avOQK24czmVp+mFOxaPNvHOSB9wQbB0aUAHrZNiOqB4rWGjStDAXOXPl
x2HULN/RXUovPTjdu5vhgCJ/ZTetW1SdLwKlgGUGwkW4kCLKNWK/LI+apAvnQsACHZIa+HlLsNeI
fqtkg+tpt8hiDjF5kOGkSYTdQvv26rkGDQc7zU3Rbt8VmUOJz44V61MeiLf2wAcaSsZzHjYKwCJ2
FmDWlOrjd7Ix3zNJOeYcpSahk3RGAn/Oz1bLyNKRHzcu8hA5zpzCkIFrzAwI1uGaGwnrPkaJsTwd
vdeYpVkgR+RAswEvQqylHyJvZy3IjvSqMxsZekMIGirj2vyWifRFIByykMGFed7KSoLachyoXXD1
TuchGTcpbDEY+QhsZLjhfJ5U3C7vII0YTE3bPHPeuiYoFD3W0h+G15D8EOp+9kivZvopJcqvJM5t
8cZETXWinyLFbS5o7mJmDt8f2GMDXPNwRzDJmx8WsPiahyt7+auzcszKbW/ObDLWGUxeu5l0evxS
hn1oOH1V+zNMpIl+z0CKBVbyH+iVzuhf79IK2YKn8OCt7GEK2F90B83pVGaG5b2xQFy8nPx4as6Z
a/rsq6xLHHpt/UB6AO6HNnxFctxMuaPzl13jAntPJFQBKn+mgrwUaEQv9rNhT/vSQBKByXRUqThn
zEmfgeToK1yFihtwKFJPElJ/yAyfQqoXMmpgiTfSyl9lTq+3iA+vZAKzHjCDzfM1KRfceGDIJbTl
LaZyeOjaNyipsE8pX7Gl+0DAQpVb0KAVrWBZE69KLcbdqroYnu5qpGoAg8lhIAbTQMtUz18VmeLA
u/IOC3ggN80+cN3GAOakF6Y5MJxyy6lZ+ZfxuhBXQE0UgTTgf6h6QBiFb1pbeJQMF4hpRHzREW8b
VFI5BnPINHsiuLiG/0nXWAgPOJQfk2HBhc4k9l/LA/mNxul/Hz0kl3QtLiprbOoBwC3waNsu7X7x
jtna0rUx19tpv+Rp8v2hQjlE734kfSkAJVTOwKWYkKpkFTy+KDTXzCyChAuekp4PYUtzzUDTfZPT
VTqTY8hUzYoKvW+nVUvjt4Xm80rnXMtRhNsT3MYx70wqz1TVeLGQJYCu8yBYsH9e+unG6BfFcWSf
QDjAFuEx9+R+N/xf6RtybefyBpHBp9r0pcvG09qzDHZAaRELMEworxZhOWO/hIbRRq7OjvuvEJvw
G9/szE09Ab4HDIy6bjUiMJINkKjO2vsbGlXzwhtdCCnC5PnOCBTaDMVtNoc5JiQz7aVmNe0xq2aD
tq29go0dywGcr5O6Lv+1XjcZ3NCcmj4WoJOEGsN+raxpPYMzIVgpiLBBb9m/So+iI+096g4V3n4v
yEI85j2lXaZUYHL0R/LgvlQbV7paDwzZUPNhtHy2MDqlkL5RphFBQJ9HZW0Q7qvgDOlSWOBcSsnA
fipd+XaJJTHR9ZFobDWkyz94xHbBSPb0e595bKmcDbEjmU8xYqqpaFyM8aQInQbTRo8eM7M8drQn
YSftuP2itWQFIO6dhiFiNcObInGYV0luz3bJCiThSkQpr94RxeBnCwJNyoFF+4DBAvp3uHauBYCS
4YUM2IBVHcG4xJEqtNQTDnUuSHosw8CMKmK5z7RFbIYnFK0wZpwmi7QwXKW9x0KcsXPS/FEUb5xu
dU/dQcGsYAGE86nIqcPNmQkw7ZbHZWKF07wcTzlC1Bsm7GjcSIopNVyM1ATzBojnDL6xPnWMfJJO
C4dzQ+GmAkiYU3gI6g9TtqyYbDoZpdGkCJcwG5T3CpZPiTmKkLVM8fRUL/KPDFoLVZE7eFzih42X
9qQbzSFLEVz7nEG1kLXF5+V88hXotMoEbDQ2Rl6Qgc827sCay8oHIHi1IZxRPUgMzWH8c45RoM0r
a9zsRzeEKZUEv8jv3vuC2sBw2rV96txmWl+1mdLC3CBGAJIfKKDtvTx7tBkhnv21BoZSWE5iBwL4
YZ76z2SQVryD9FLOlGNBWCvzjexU97vn+1SY3C6sZCA83tP0kx9QLf7FepATRJtdxIL0bczRjkPn
XZf9iThZ+ZcVDXMpWJh6oGOdqWECtqmtLR06rpbGmW2M5bGyiIDBepsBJ2MbxDQpB0mEsDJBqoVi
rHm6ykEXmUs6xkj01aGPhFOM5L3yg4g9r7YyrlzDX2wMLB5pCRk93ryfATNeTSPV3tENj5k0BOy0
XiSqozw9IHfr+vmBv92911A+SnI0MSZQD2HraBo6CWeUY48HzZmpNt4hsQsTIqx3APCj9+ZUE8Ob
n2RyjtQDUp4RbLwXki8XyFeUX/8g76lUbkNQPYtFyD1EvrTo/mwCgCNgQeohSukweIgSH5ru+MNu
g/sBc4oEA1LYHm44wI5NDa+FRsMVY7iytEEUVKnbjgiPcKkhTmNUPq2Q+WOilc0zaC3SAvHlI5sn
zNGqRW0DWZHDqjDqAJ5d2MSUTcLOxdWGYaLaB6SCfpiQz+kFnzzWBK4f10jimiBiNNp4QHS0R4xr
+4loF2/aVEfZcg9hyyLFmHxYweo1Q8pWDSq+wzSMqSADh8Daqbu3zCmcvAN9hxOH5dYULmYIwscF
izniFFHWAz4HuB+TUMQ6wsWG/yKL4bUpPugRgvCXGjZDnoCd2BU6icG7yMiN170aSeMWAM/0sh/5
Me0aujA6GEdB3aTMpM5LEuAukhfbWcOmGo+V1ItQDBbTxx7PehtWreIa2jgd74VV0vATL55LHHQE
ptsTFs3yjLPTY8PwmaGrResi1tiJzjYzZ9jSiE/rwG9+4n6HfwgfFbmfK58fxOaw7yMap6SDRf8+
tICQE2UEaWdnPvzksdKTJUbMWuN2iF3NkLV/A6+IADHedd9chd8hRGO0BdncXMdV8Hl/SeHyU25V
GEtUKTY2Bkzo4cIqlPtUXuXHV5+zF15cG83AYbuAX/l+XEvVcmMViU4EZ4UK/eXH1qGgs9bPtb6m
guv8+IPVumu6iLuBA00qMF0KAABLg/VPeIobimtr0wRErF5VURAerM3/E15xMeT4rWNYTzVHhV0o
3ORaoD3WlXRP7ZOE1+BoViWUNszo0s8yWoYfROaptle0aWFsNABRXgY+cbYTuwMdnvFYs+43bGFx
1Tk9KYUKzPdk1agkSxXnt776DLu6mg/tvUYcIJHN2EYBonWo2FoQ2wdNX/clAQ+rIf6KX8v89tLR
eAQao/13UIpJujulhkYCq/N75F3lLhABW9Kj9+uPZ311ZzYn2/Ke/SKKpm/VE9D451/4mVKpvxhm
R0HdL1J1zmOS0v9Ic8qmBGV4Su652NsivCdanpoj7z5Vt+hZq7yqnSoKbgHUQgKL6P1CvrxSH40l
QUB1NdHAVKmpqfMoY/E0KFyyhDSKJcPp6A7gLndA0AxGG2cYMLiL128R1g2Gr4Wirnzgta+6pTmL
OoShbOKcwYLQbbhJqidxB4antg0IzKaAJPSWQVdnex/VjSUHOJdaEA2n8eDic/h+4QPAgqAgypKZ
G+VMgClnMWww3tOk9Rge6+ShMoIvfbl1ER0QfPUL0ssMMSHPBT9j+qmZRoEpikXhW1/LjsFHYqNg
zNvhDORiR5obAUqqnCfEPQ1TacbLnZg6M6kHcn4mokO1mEwNDiVugV2L6n6MtflmkuBgqIggnbf+
RnVLMYtPB5IxaAlsLDcEZAKDZtoPaeMH5Rpb1QOKDGyeG0/FCXqQ8IM4lRaA0RbE3M7JkUbH1NgQ
vRzad5g76AHZ9luH7XlUTS0C5th8T0hAIfXRVGAhU6b+p50mgOKbbpVdQRyrkPWFuNyJAchzV+Ox
BbVgjYqxbbEJnaRn1jR2V6zbkpm9MH7YS1SDJnM8Ym+Ho7CCS/uElgPRXJ1yoXz2A9EU5rwLigtA
g4qMYsFDRgduV4HPs5+cHhFo1YTmBaZUya6IFBKtpoVxW42xMnUzwDlgD0JVaBg6lLwx9/A0RKLM
YAASUwEW6kBGpkTlPgOZSGd43Cv+f4AWCEfWuyEqk17AGjyaDyjHbkRwJysPIXedgwtK33sUNRUP
QGpNDgWjOnTa9QRtDBGiH1gZdDTKRDiik/B2AoqMd1TlfeFgEk31JniD6Cnxdu3HyWhcDpMRbHEy
RfPxygCnA8/lyFC7Htub8nUyF6+TSXYiq1o4Hi31pb57/sGnylU7jVgheY8/ELCaL/wrOFbacgwz
fMSo/etNFzkH6zS2BjniipvUTnhV/3UH8HpE3BxKbFdgKk4ioiLox3BR38JPJCGCnAoW7T9NhLJ7
LXqEuaFACeOTerAxmIBHdOv2NjMQGHGQa4FU4bnNHlxoJWTeCVm/uFj0MNZm/a5iYITVFkXpUQA9
px6ug3KjMYSgESM5Pg7cnwXvbhIZIMiOfLL+UcYYQNo4FIwEGYMbgwCEZ+jgFY/1GvI/01HXZ1ZR
KGWfnKLcDT8iaKEW3IXJsOq/6BHsHTgE107LjcNKhUERdyh3VuvZpS+1nobZOIB1PGM6G1/KO/Np
qjUNXtFIOHrx3lB60wjB8MFXGEYB5cyf5Kb57mmZN8+7dBF570xL5llgfJf/TPo/AdVReec3hkzC
wrN10Y2/8ZwfnO7j1VSihOwKq/D3EUplxQgY5B315xbPBFre6XvaLsCowbdbJs9gt5n7PoBAtWit
8dmiOlKX6BXsWfcP1nbyYgiHlDR4dCAL25bqHxU+cwIuZgyH/uBkEGiuWPpnrjv7KKZ/5LcrAkem
V+GdUPWTJEMFDm+QI95BikaowJDNzW0QF9ccORFDZqgRCMVhksG0MgGubrgoyKwfXxWhAylzzQ3o
cbyqvNEBVAYrcqZ9jyU6EeDWgo9yaKfMDp5bReLewtx4/FwSU7YyZig0ICeSMuObzCwS98HSjEcg
cA66fIAIILENqC3AMKPE7CadTDoUQGSK+H8fWtMrxOAVZOP3mbf1Id1RQZvwLQYEXMmYnlxN6BQc
OnpOSAF7Xrxg/7+H8/SApGRVz7ikHx2eDfUm2fzHHUSrxxfU0Cw2CDqlS7OTj4itWGEAP5l2f/df
6VE0+Wi4IyE1bE84WaooH5V1etPuOhrjH6hPyJmlA4KgyEvX0FpyrrSO5GzG03QvE8J9lDvqym8h
8IOYDiWIgKgInkNOxh/cu3235ybgQiN7ALvH1/iOuu+G8g+m30COdodD0nNt3PTTU4hzd/EPPAlw
42xCbVF9czpjRJ0KHbibwcTcwBOvG7pKFA/ssSKmJ/+2olUMvZcT/mud1Z0dhEceU5XeiNuRC4hA
OvA05hSWzzMh0pYpoJiCG5OErFrmvRQCHC4kl3xIi9BLfgl6LX8+oF8iDqY/aegcxjiWjE6kbl8f
nJqTiZU1iD44mGDBUnQnHOoLAMTN2qWs5beB+whbYvg+2HVyI1NsUm1zzzKcoZRfDUeOI31GR/IK
OrSHrzMbJqoOf/uELpzZgNewz88LrqXBgdUI445nGJ0ZZVFzwiBcAwyWEEKZoLBNU/PkDo2mwfUB
IQy6qUTCOFSp8UtD0zGp6gliHrY5XqdmKf2NS0hhgnFMjwJdqlFnShkAxFI2g2oovlp6Ebak9hqD
GJZZk/Dl4orkc1Schm4uqE2YsU+5356yw9+QyeQTmJwEjRSR3UFigwdAZnuFMszrcFMf4Ny9MfrT
xjgQCVb8A88sD89ufUbZG/Zu1s1hHwOqW3BwlPsbVjJmnua01b0CzbHkdbVfKgt6keyCZHFKayCO
MTJ0puBkr37QL9CkQm+baxQT25rbgn9RYlhjvk0BQAxqiBD+1zh1KxtPDMgjTPYgOd1EhioOTeKW
gYyl86a/pJv+yxga/0aqf0x4wCNblsjv/phcjFsv/KYaskX+TB5TBt8pKw7YhsuW/WYj7cG4BEDa
NmvuT1InX/IllALKy5fqDfYBzhbAoaiIKBep/3WYPV6BRcdfg04xlTuvxsGkK4aHh0gSz/zUf+IN
MwIWmigDIV0ihxOwHICSmdqoJphrTBQFBprPn5z98M+/BX7nzSS1EhIl7wVHOFr3vzdL6cmbTVOf
ZDMb8SHVmaA4vX6pQtjWIKgJc2q5n8ntlN9u0jld/wN6ywNntefaHhy2ppr3Q92pehA6q9ZtGa8q
k8NHD8pcbBVU1HU9j42phdXj5/1HYIK0MFp27ymjf+G502BeI4YcDOl8fg+SKl8DRwgslSDzNVst
tSC1Y84B4CcPL+ewkmcc4QszoRCmTC7+ewvwwQaHcpIHsF8JwxN+av2xxajf4wAyDd8ByKRsVUQi
qAOuwWlTbvbf6/E63ZnDz5NCfON5IbealK4IFKUJh4Mv7IdXtKIC58NxttveJ8We4p8tEsYZ0HMb
SH/dAAgz55Ljjb6V5+NowTECkacJoWhvLTioDgBtnAcJ1fb/SDqvJVW1LQw/EVUCkm7JQTFr643V
dtuImAgC8vT7m2vXOqd3RyVMxhzhD5ZfFK58gvzbhZ8LMK2UsdaqRRG6i56k3CvaNbyK1LGvXuLr
K+Rag8TkDWnocne56Pya6GoziHj5ShaBwwX3CzSKtAHEKP1wQKZIN+AfQ6OaOzeizaw7yr8rRM9c
aueARzio/3+Tq8h0lvY9V1TUHlWgImTNNglzmPSDjIbqj5G2ALQJRCq3jbcDA6x0mN6I0xhnEZAv
JCVm3OTHjCQBsnLHaIUnE9zHiRfj7wDtor0GwEPkLuJkbvpM+QS5vqN/cgYSQg/7EuP3IOQDZ2C0
OFk8r9QNyGJepsLnnShzANRczdRTp63yBaWIfOK8SI2E/qhW7wpsg0mmHq9wxCGf+MChA5ipVtxd
yiL64vjK8hrskfgiUGHx4s0qKvT09dkW/ZRiioxkpbqlmoCDQckHAJVPDYPXGHE1mxAmEE8El6ze
12Se4G9y5LoRSlSA5Sz5HVK1nIWIOSyZKIqLCAHNEMrDTumz4aKw3qlahXoV/tcr6gEjRObyq4iB
7ZDJiR5sKlxXsB8ao3eOdQQ50WNbf0nb2997XwSdRXxCdiYlekJEKkGRguR5ETigpZNBsuEKYwjc
JMiRK3QA5hYcLSZwJIyPWf8L9PEKjsrN/HH6mI52H5lnzAVPRlquMe5OL8iEWrPX+vONGgatPTip
EaymEH0sCOIlEEu3zENuJ8HvhhMPl9VKeKy4Uhd6WtLa8nF/RrgGLhFTBdsIeW80KJXN0zmMNTfP
V/QSQd+crz+gQslukVa6CfXSCvHCMpbAsVF4HtB3QydTTdoZTHgr0eQlQikXUsC+cd4BNWR9UOiw
gunQ6QJNa0QjgMInow2HiTA5ip4XBtYulabhl7cAlc4AltEbJMYN9i46nyPv/okyKJUHsltJwLtN
E12udlYdo2seyBNg+LlnIJrkD2tYR2CK8EOlJgPbxmjJ+ZiJlqUfMqjfQjk8l+3sZYXvdtL+NnIK
IvSR4w6DtcFSvqT6JxDrshBRBmeimtS116GgeMjQ0n34M+n+fTG6TmlY7wHb7TFNHG11ND8BhuB0
D43yD3Frt0blHKmm49wUEBY/S8Q1u3ANYus4fW+vvwQjJA0gKfocYf8L6rleIiBj/OSIa8TvAWSV
BfS5DobTfQNyHgHO/sTQZ0DCDBnBwMD6xqfBwbAaTrq6k126KkimrV4+kQ1uLchl9B6RAI7uL19G
QPodXGcWyDBUHdzyQBwYnwGYaRPlXE+BK/A3MqBO/FV0j2mEL0uirCiA9wHA9qv9iBf26zN7FfQa
zKGehzeKAS6q8kjMhCzoBQ3Ntfl3Q5yPdG8KuBGxXpY16AkhFAjOssPuB4dw9Ol4I8JVLVSwqI2y
aMxczH2fjR1VG0oG6P4hegMj+0ICPi+eXrFUth+xvlFtZewa0vIjk4p5gQ0Bj6632NlCxr4AYggE
J6gUWdS+kyFhesz6onNCPnri91FNxBVcwLQJ9BRz4ycTDG5Lgb4i7RNoBj4RQfMbdT64UOcQxpFQ
RqG3wvGSNMzLSnQHwPALQ0aRJuPYjvRGubzt4UFVmElxNMHNrSKRzIMGikbfjQVpg3F2o7h3063W
AJDpcZtsdnaR6sGApBN1stul7OCjkKVbhDTwb0CzIVyKvghqxIDANAFDG8+weHCQLoW3stOjbEGt
i3SAhyFjyBMmwH4xSNIhbODq/ztmCljuGJeg3RHioaiHGSj9HkgkkV/gEwl1OGWL282gkhh+z4l1
n+kgZAywCkhQPKC0HrnUlyCe6cMJB06yGmRhmQXTyj3xQiAimFvwck9rwmvQYwJ6vgQvxiyg22pg
PRgEYivEtmOgzTiRdtfCv/W+hOHM6k5srhxfEA2R0Nb/7sjiQrCkxARIYcScWcD2SVpMO61xxr0j
MYqHziFWreZXERvF1TeRwBEFPk40QDWOo2i0ZdZBzMgb/7i96hRtHuKMnBOxfp+DttmRP5FMXmCo
OvLpCGLStMcel9D8vjBHoHdWwJ12gOlP2TytEyvug6nnEyUToHCslgVnakbgL8I1AGqiI98OBaA+
j0tHPCc3X7iUgL33edqZBOdo3DJZ5gEmCZtFGD8Ed66j09uAtnv+j0hFlNlL8QXirHZEc41DG2yk
zIP3huFf3MxeMxJVj1LZE41p5jVIel9wW0C+wJ5L2F+hNGwDGUMMNXeoUOx7RGSzd9+mvdlc7XR/
RtLGIbVk1KrbCKz/nOd3Zz6nLONcKEkB7hHDLF7OcHYAMRz6UhFZukNvz97Nd+m+8nYIFxYoO6Ep
kB4kRJZBwdjthKtK1KXjyvam8ORb0D9G3lTiETmdcnt5miYok0VoUPtK8EFqCPArxKV7otq/KNw4
8M9syc3ci9eFG9WrgruLEDnTNsQ+0YZzy/AtTCKcKzr9uNkwXjrGqGT7TTQWuNHnoT4cJe/9fRt8
njFkKccouP/1jdc9vGpdoVCMmXUDsw1gh0f5c+deipjDs80jweLOCQMs1LK3y2l/Uq6pfEzGfYxE
30Wf0m6h11+cL9pUxt0Fr0xewVFNWt0h/Wd5tNT+ZdDTwYhNusYeKRuBjjQFIdQOp5lhR81yQeOH
EQS5zVoUJ0yfEyIRDUf1xcQgzIP2VJ6Pe7pElpeR5J5pN/enfPOGIX0m6Sav46F4zF7YB6yeQfQ8
PAENu+ziajZB0wap995jvPgvewboDM62X93DK84mO/gb7+mxx7YHGTDwM37FLhnLa0onbfI8jDc1
ZDqOl3D5tE3NZ2Nia6nRonMM4DrMQ5z+S9/gtheP0VJ8M1bJApSqjoxiIyF6RCeQaWICw4n4TZgk
CyKRxGeAofOvUMCHP8hYZ44Uw5F9wmLFbolmaZ/QpLkNrj4H/9o8iWUOYOUDFWeYh6I1C48GxZpl
E6EEPeGJwHzYgWDmS/hD1hEZrltHmcPZvk6GIZqB1AFN6THIGVhlqo+cJocBkwABZMgJPLk8ivF1
JqVUXC3VHVn0mLoqBjTmuu0E5mKiJhUUNIHtp+HGGD+swluCI6uvBsjzxzXqnUOs4SQ1/s2mxpKz
IJZSHq2EOrndY0WeAwkGYxt4BSbxJXLsGfj48EFqXC7uIRPVOZjKiI8pFmf7fHFZUcr7EkGa0UKB
3j+qzCinU3XN0M4IiCfTe1wsSoTD8xBOCM40txk2AORyiHiDzK6n1Qp+TyKd3kEHVLqNVJ/HJBBo
bPYdD1AVinlaUp71CK2wZOxyBmilyAH4jrcvHPVA9XvXLY038lt8jvQ5ag8OU2fEc00sze4B8W0q
gk+ONRB3lDiDlE8Acz4x8aeXljTJo4tf8TU2BdFPjtMBvoBAqfVInxsYlrOtoRaS2YCrkdyt+LVi
A8g5ES/VhiZWf8IUiGMJJY8DcMfAGwDqELVM18Rh8IVDlAVMEvTscQLCugpFsKv9bKPwDnmgpo9w
QHamiIpIje3HThxTYyyobARGHxFDQNHQVG/TJ+Mldsk7hK0Akg0VPlNSy6cWU8wJ4xIJTQQSuvvp
MRPlq+ZiWUdsuHvQPNk4hQ5QQmlGHZTB/CLCk2EQh5nHPaYafXBzwpNJ+lCq/tjyKEOYJfAcj0ih
6NcZyFYI56Pe/jkDzHKOc5JzFyTIkiaYN9jrZR4PEADFvzWS3cGIRP3fJwhBP6dP0jb2iHVur31A
yYyb6eki9MS+XW9yIgJQU25lk9DtZtp1P9DPYE5Hu6BwCxgF6Q+afUCMHHM+gvIgt6J1QLME+acz
Q78XMXqMnJ/0/tPBmND8ysIOc6npSCJncdTl6/ZlwtFYXrXgIguB7IIHCgAaFTp9NFDpz9B6+zw4
IBjyBXGAtsRjxZyMaMtzeSdrJAMpxeWSTyQQokXBRrIDdxASJyjhGypglqPklqUI96gWJi0WDlyU
55JElJ8h4AVWYD1gz7E6joF9uKQCoqVD5QpcTadHSSNugspV8Jq9F/DUGGmRf95xVBNgTnndzMkF
jIT1BGXt8kP2AxuTekUG3C57cNhqJameEb0Bhm6GBcjVBQXWgREU/4QfKguH9DNHYv3OhkzDVSx/
HowQCDlPe44oosFO23vX5ecJ9bbDEcXTu7WJhtPH7Ytmk0+s4q8eXoFsYH+HrM7TpQVeBbLXOPHd
VU7ZemhxhdQYLE7rwz/l6tCcjyPWvH6SwM9fNgCi9LWmBtKWfq05AUOKeyVKOHjn7K/bTijQEHGf
v/3hcXjuTaDksWL3wXPfudIGfWmsMnYge4aPh75oUP0w0yfmA/PzxwHjf5k6MbkDJUfhC8mC+M1o
JguY2DWanwEDzKLXtgClKN9W5QSFu+lo9vZVrElhIKAfOhOh6EhRc08tO5o3XjbXvx7fzILaUUT7
vYXqB7X0RvfFz1uuQ6KgjkQXuHVQbnkxuobaicwy+tW+8f1gArWR0MoUEAjSAwHSOfq6ICXb1SL7
qmfqeTibp+PuuUIxcPaKHwKY4/fpC3VirLQWOutr9VxdYxayIwWvdPDi3AXC4SKXZqOe5SvJa4rH
UaIkxSr/GSWPaZfAC7M7VGC3MhPu2SjpTtJvuzep0B8LevDdrtxdNdEcvgVKSoc20imYVljZ98Gw
VexbTL+3S5LHGkRUSAfIZgLu8cltg3x4mO8N7p0tBege2YC4fJyvVvcZhz7lK/Ig8U9vkWcSn2xo
+9uNg0QTc7lvErt/3+T74jvfGJijbbMhh+ILxitufLS///1o7DMXbLGHZG31/EhsoBU/0/20xWch
rJnbTO8jAiBIqcdCc94rIP4U87Nq+c2kNrJYzoAEU26JpgTl75vqGjnexefugFjGyiHq+T2p9hnn
0IyhKy+kuRjDj++OEVfgFUnxCjjV/Nd/J7fN0/JzBm+7GicJRvJ9ckH87eqdPzwIH/EaBojbkNtv
svxYsgABuT+6jxlpi6BUzDHPn788NBEj8S8h39kGJmoLUJYxMNnwJa5JIOCB49pVOtDvQoCF1AFg
rxFLsVT/fS7bZ/r8BjmhwA+10AMrQkrbe8gQj9BiDghjvtGf+RHigUwLfiU2I7R4PcTd6IgQQPom
rPaDGOxSNooGxDc5FC5Rk26pOB0U3BTJFPOXPEqnvMLa5bcmJgyogNqfmwftVF7fEH6FG7159yHd
L5BDhauT6R/IXOiiIyRHPY6YRQxBkanlEFADgzXlCOWkZx8vgfyDSFh9ZI9Jwhrfb54FIAbQ97GX
EEP8o+mNpvTrZF5wcYXNJuuIQSkkEW3ymknLxwlKNFPJ2QgYtW9y/nALVdfscvf4wr9aWqGeXkOp
5hvjNycK72qfLW+oVT7R46EwhzLr/rwn7UJaMK1jfzpZ8LVJIZW4/3oJMWOHoS2ALPM1v2PdhDQf
JWmGP2Ogf2MH2jEup0++/IRP7nByi8aoR6oThOrGLGf0kBG/NCOY34MQ3TF+nkoAOI2pD65vs4ap
91JBVAxGo92oDNIRIEXBFOnlFjEpQC/onPwVRQRMtf0CdAaIoEJ7wuPrxudX9cOoBW7hIu7bBIs7
9HlYKLyjzYveYLtgmlX8WYgX8X4uYqB5qHzTfTzAv8so3rpQMTw9+31b23za7BAMoqS6YInZvOLM
Pou05cx99eGX2uvpF62I0P2iH+Nb9tfXdpG50BopsVb1qd4xQ5Gpbs8EnL2G289OWhsqYAdHWb6y
kDFVi/JGZ9/OOaPu3lEgNHFPkgr7JT2A3HRu0s/qsegDdatuchYKcaLFB4nuMirbW/SabcLewoqN
73KVzSykfBiPRLL/pL+x/uCvGTJLon+/U03wWBCX70v167iAt47WyQry83NJO4phg+WJ3XyTD8GY
xjbDaIBZmNWebiSkTEXYr5SzllDywHEewGNcfLhvGHxEWUzrnQ+zgrnGUaB1oE2YMBFIUjCa4xSF
SJlzR/wHcQR7lJ0vK3phvj4XKdIQcsmffOs4B3fFr5J6SzL6Yv7/Qxvo6MJJRfxDDwE2N6MKCNhU
aSQ4wI/g2V+Q+zwzmQdZC7po2N0/KLXj+YKvJt/Fk5tdnDslLFO4FT4ql9AGyKlqWEDKdd6AaEdZ
YNlicQ6yHWV3XgTSt3lNwDPxGlGFegKHhJ0WxGNq9U0FHI6nJ5TSfAMjAzOKgAZmCsL22bg3gIKU
oghArJVfNVVA+Qn1OLKFfxnuOJKXLfVVAD53NB/tkUiGd7wUTMQmvv61MfS2gxxgYj89+rjs0B8P
UftKNe46V4dU0NWmVC8k4kokvE3XpZtNRpH0DdFId+UlQ09wcSi7YHJMazYsENubDAEIltIVjilF
pC2Igwg2Of0CiR+ycQaoPpDnLKK5JCTqe3EQtEVDa6Mg2r36zMofXsGXth8jqH/kg7KCKKRixExO
vwZL3S/kdBShG+n8wEC+f40iqFAkS595N2cQYwjikuaBOvc0NhucUTt+APlYJsFnpPJFcyKgOA2A
CCNJ+kqU6OVhGBqOZuYKWWiuhIZ1BtQV/icOmWOpfXMyWoF09vq4jZsYYpi0GfOe0NB4JXVRfsEs
BrTecDL5BFUpF7yNPpsEqMg5gKSvO15Mdy2HqgTP89xRYEPlE32Vs/2IlxnPtGkx6VG902egz4d4
PFN+rumIQWaM9OMKCb1FAUduogZakEcf/5oSkKPb8pVK8XP+dM1wnGjOyIU1yS5VRwg5xhh4RGzm
L2f1V9iLLZI8CDSX3ji4RDXiQvdt61oQXOWfxv2CzkxAJJfZM79ggsD+S07TkseNCMMdBO4ZZBBp
RYAstw0yeijsIugEbtrCVZKh4bZgJTiPCOtN8Qp1ckWhF2QBg+IAgnwsujrMZIPHxFxc1nBpGJ8o
MfgN3AVGwTD/fThxagWmPf+hXev8qOjbvezNhaQHEQVPmue+sbci07EmMgbATy/fKsEYhwZthctm
1DnyTD+IMyg9NBOCcRDC2/7n0lCkCMB+QQSnI0/pMcOILn7xMyhxfD3Gx2HrAoQiTSijb2LpZl+7
yKsATaf8dy7J0d7Ef7+MHWOkGz0Gycujg4uad09KD6aNQ8MgqP9uUTVBy8y/RV+kKaAO2BGQmAaJ
5XBqK3IssMcAbakbaPBe1r1QJ1sMX4bsarP2S5sxLMCMDyYNYkxsZCMbwRpnhU8m3noaosfvpEv4
iI1iPuuSDvs8g+8adJ5dFUnaRPcKFLbt47T3j4tmclB9PS6/QWLYI5cT6OztbfL7+1f4fAYZcSJ6
aCKmYwQQdvZvAoXe1hGYZoEsgI0InelJ/g00XCjGAQ/1Ro4egy9BGZa+yqFA10z90gNM6rnc6E1h
Q4fAjG0ujXm5q3d1cvQeDgWJ85fkubUdCY0uaQoQiR73BGRljB7hx8dGcXtJlR9xuQNjcQUgx4Ok
wYtqCEKdX07o3B7A2PBANR4AEjgCPDIsOb/zn3hrS5CU8+jtH0nt3l+At3mCaur6kjVKc6Lysgg4
FPGEap99lAbpM8gWzPaIcKOZHPC0VV73xYNNLMLXgq84jG3nI6fZeGhfHopo9IXONAf6+VEJZ2Bt
5iV0228p0OJb2rkce9wDksCBmUwQEBGEB6qi2x+SdPQhPnOCJBROIFk1ncpBUCog8z2OiEsJtp0e
SR7tJ9Et0dLL7pWYE9qqe2DCHrKmoHk51FD5FS7Eyr5KjhO4fIm8rPGxtWh7EFC8F2cplqtouApH
wiE9Cbdv4jn76fqcBcdVESHq+d2So8Yd9ahQh4j6P3iSxoJZq5N+m36+L3/6iN9gA3POrxDc9Q+k
VzQ2zsLc+nqCkPLYQbBk8mcxPHaapAlBpdF8YI8qcP26B/3uOJeWxVQzbCgJJND4xLAdYV0Y1dwd
5jb2w/7e97GxKFkFcvzxNSpDElL+X7sUgYsn41uCCreepYKOgqeD0KxhAAhix2P72ipfCmWg+aPj
f+2O/Q+HX0/ek1eq4zzpUP0Wbu6uQDjS+h2tmx2kP1S/dd7YFI84TZRZOYf5gisl+RHXSYigUEMT
diQkkKJOF+CkVkhkFTaBQ/UlUpI+Is9//H6+n6ni3Nad97CCEl1yWGWicQyVrkiBEz0U98KEDh8c
r/4mNSedoYtvMxJmzgM5xllPZ9Nk8UfEQd78EUjuahT+CXuqhJDR00VkKkiEFJH5qkC38u7o0QbG
jA3fngniFkqkKNPlGB5QBbMsXmty9PS4UW3NPhwYUlfnSywMPjIqpaOnzkEqpqanRhRPdzKeNRRO
kti7vb66M9efJiQb3u18C7inroVip02oATsXWAhu7Ai5dHFhFC3NVMDuYFT8i+001d3MIXKoUXhP
sG5uRM2fvrE5wesYwXDUW7Cdr78R5sGuUPTsuZSyDxDOvkXIODGhm61pTfG4s8UC/80mP+aKMtMZ
rfLJ3DocSvtgkTWza0S7c2S7/pu/vU7QQz5gEhBpEBbo2EzI5xcCQ1q5tJenI+dwYr4xy2BZ5nGG
dV5uz6ZTw976VzSwmW7iaroubX8aWpEljEnv9teBqaMPYjdEQcle/FGmJKIgKL3C/vvbAFtm9LF/
+/H/5Xfu3mfF6s9yaXZM9CmIY/SZOPveh/3gfJYAsZhOkOB/g9LFvUncOXEFfpnDuxhHLiuaBgTm
+Kt1D65vzx842BrOvMPIHD8MunPHCDGYno3iZHhVYtDUF/3UbGo5SqShH0yKxpiQLQ01u30eKL/0
1oa0Ym9hqd8SfdLGJGAYJx5DUsUrVQT5h5bCioiy8yvBHT19JDS5iIkYcomXTwxvHN0djDhcgAse
86zoh3cMeCgCMRm6O7RiOUKkEVl4iDanAcpam9fpuIZ2xtHq++oERw6lk8fO4rXglQF9/vcP7ZSa
8u4VQEUeimkNdxy3DPgiXD/AeyeTmQZoZWcsFC2qkL4gVZAh2NrK3FyrlUPYLFDcYoGn8NJehCBz
PY44JczeU6NKsmkWXE4VXbMHQrDAyOBqCjWWGt6P7F+IbNcgp6wn0Vvyk5vscW21dByJf1WI9wzK
MI+X19Fie3DCo7kpAvNIc8aY/HGZhbEz0i1GyovmgR41O2yc7fP8YQc/Zx25D35p2SScg1GJc+ra
8AqqiwMmNnrH33x6/L2Tt2cbY/l/Q9uk6SzC53ienZEIS8yoSqDozfONxUgGJUzkP3gj5d8I5ATz
EEpgkxx/iylhFTGSjYFEh5HyAoAgkS1EcsPh8kPuRuZWCNgYHA99TsYkohHP66jL8Zy7R9Yt3FlR
KCZPpAfDBg2yOQU3u0J8iF4xAYYoBT6bz825zoX0RejCPYHaRli2HCnYKVFFScVM8cj8TzT4JYIX
bXjOloxvbv7yjvwvn0qMaQCAOj8P26vsTeE2ASJ74nkCWu9mATULt4BLGj52yv5GN0KcAqdoISOJ
kzcnYrrcVOiPtEJo5/ETOD1coeNvPRat/SVXx0TF1q6SJsk3bQLWjuYGjS5eUlyTHe3yAq/pMRgb
ZnGUUBSKOymVPN5Vd5miRGPcpc9GymgBiBtepWNYK9xjqk2oZgwkGFSErxN36sKMIeFFqh1Dg+kA
Swnw+tm4MH+BTilwHPlGWjIQ9bIzj9oJHO3pnysZt3ZKU9Na5memIRCGGTCt+HsQf9UuI/ZQrpLE
ooPWRhWrbGPOOayHwxsJsSId3wZBGuLXKCoRCsGOOeFalGhifESLRE6K608pnT/PCSj1kZx00lIn
Bivf93Zv5LM7GOxiyrhQ6icVJ0ED8WQSNGk2ttPBvCxut8WVDubl96MyUBpJ56FO+ifo+D7WdJiN
W1jvt9Gp/UzgJz3qC1P6TQc/IkeUWRtDkdG1eSf9sU4YKqFYw8iHeY2XT6HRjKVzjkmtQFSeTR7A
VZuIKdoQ0s8HOZkdsPNDVXsJ8Vr2noAhqPjpdgVQfUxrW4K2mDLcE+bO3BH8TYH/PCIK8OMeGD/I
SnORHdrczxbH5+Th5wvsZscMNwOgI5/4QqV0FrpbQBlKOvLEfEKcgExB6v4AdSttUFT5ArgJcxvm
KNRrJsxve0jACDIRhWWdoVJ7F7peCNPVWgp2k0k/fnVDMjCzMOJB4Bl4TwCeY97Rx6TaBRTJasiA
W9pwioRsZsi4hJ5D1ST0FHhb2NmlkEvRr3jZgoTH2PS4zQ9tAlQU0lQzFufIifM3DJAVj87AdcYd
O841NewTUKMwrBi9ZzjBZTFTKi77mfkL/Cm6caCHQzNSWo9crLL2xOgH+aGYrHg0FVg7RjqUzNmO
kawd2l21u/CWzIEgwyuSnWFKN46Qprq+mEtjXyrel5HOjXkjC6zXYzoYvPfoOcGanabLk7JWBAi6
GnQ6IHxxIPwhIpSZDYzJMP07TbMc/b/2j9m3eXWRYXiBphCULH3PMJezBKuoTZmd03ABRywoXoyl
oI3pNCppb6khf8PZKtAEyXPINTGLkH36Ivo8u847fCWEhAV+Ym/cN1tPlRmA0kzkWefRo4EBAmTT
6jHp9nPKHOqNwc0vo9g9tTmV+pUGHCJQF5/cugOe/jP6VX4hcSNr8viEmRCo310ewZs2p0GlcqM/
XavVoqhQS3oUPz0VV78GBlIzmZNDdVefeVD7asU7mXutnxDVuennNuF4+gnnJEHaoGGEnDffWTJX
Nde3Z0gQYNCqEfu45rSxrGOCviMPM3eju6IxmnIxZdMn9APMOXMTLzPiFuGj2eE0C/2OKSrgTXbg
X4LFhy7Oi5VqpbzW1VyMmSXBBzwC94YrJrYocnhuZnZGEirtd9dnqEjhMdKpPK8sKe09P16hLbMq
WHQsDZam+iTkE3PG7VTcY5KsM3dRQBJC8XAq3ywiyGPFBhE8SOd8xcMB4477qkAXTB7vlLcGKscy
O5Ljh+Kv6VVPcTpGXWTJM9s/w/4V8yssY2DWLCFepdyQTjs5tt1ZfFM3hKQ76h4KRvC09pgj9uC3
ML4+QzYsGRVC/aPd5tVgZtCDhpYmJxyBdipApwrPzImM+m6RRbhnfswJakY3uCRnCDM8qCrAB2xH
iwWRqd6ID/wR2F9ULU0P0dsMwcAF9ME3zUV9qp2GF9b0DHz5L8hc5GPPDyN+0ehkNlwsxHiR2ROS
T6I12U2JCG+oKPRIN8Cc8yJp8j2TTd6A1j0xBdS2dkOrDah0fon5iRpyKpyk0F2DEhmDNWYeiwML
CZ9fvCYcCO3JlYVp6oJAKgRuxFmg9sb4cc9xKYqQtTxy97nXYoA9vayQ1+Qho4dqiPh1AlHL3gmo
VkKQ4RN0ZyhY4wgAay3kTOE08hSBVimBliCE8maEmXkdgnQnVJ8spOBIGDNxmndqbsoEByAimeTA
cgfmjjKC7Km0/wCaEfMjOYTvCXwb8mbhXY2Y8Io8ILlh7vdaoIy+rnR5OMMVcQG8wiXm/JjQEjOZ
kJc9061LrNUJoUymkg6qf1Px2w5EwNM9V4n+e9lZT/A95jejlmpGwx2D2BNyiGfaoizfM15LYuuB
sFqdaLAOJ9YXi9fcs5PcaL+DU7sQffpdfkZYA1t4AhvGnMQ+rj8gc9bkDMDaqVSQsGS1FQs2ipax
IRh3CrAFAYsbfTEO+PjRECzm4MCxNzfiXpsxXh5aH9h6tgBBwg29n7llasgoS0DMwdOyxbyV5PL4
Yh4DMPvdr4fTp4DoD5Nmxxsb8QVA84rEB6WGN27vrBsjZCLOYdKlLhaWEfNEsUHQcUYQ0q4mlY/a
N5KZoD7OoOeHDjVqAAe8IWAVbuRmhKsxN5lTsBZoAwLryyJw6uAAPnBUZgIlru0kGTIM65hhkAvw
OLuEFeSiA++sF2mnpY0QmvJ6CB1n7dTDZylcIALgkVjvsBQQFWSpyUhuILB6n97uC51iBEkFy2e+
f+Oc4ON3he5CKQLnf75c9xdAw/wxsq9su5/FMVsxbb+tBpQjuVwwll7++wyAMTfmTNnRmiM8iD9t
NK73UfGPpA5mfPkBgY7HPSTRExgqMKWIrYix1pSlQXQpCQMUyHz+D9EBuVjMYKbAU9j9Xn7DGGZ2
2459LrPI04s009L+RHqSPe8rRW/31+9Bb6eWKs/w0VDbOn12u3dVRSCRyq38haXupmccVUXPYfaA
yz5+kqRGD2wqhrEnNQFK/8OrdoF2IpiALZSsuI/5q3RLtl40qlmKYGKVdDyVKbO4hzBofpRFi/Qk
tnp42+WeJPt8AgmnxKoHbwTUVhiA3WrM4kK+7kjy5u/tQ55/mCp3rgzJdYtCf2mwCTPAnFFnASjx
wQLQvqDnQRYQAL8nl9gwxrhSMair8XPSdesG7RlJiGQ21xl7EzGN75O2SqbPAwkihZ4mbr0+oSYD
RNStiR883nzk8Zedl8KMktEbKpVzSzvc1O9jFj/Ynp4EdNyYFFRRbpBuWKhlxzCHScszW70/sYze
vIHG7b3fK7UCZePdyggjoZ8FklR7HWliP617KNWN9x7B8LojZSZ3dKb7+P54etn1kl7M1fBQwmdV
e8e4HVY1TkFvpVh/QKI01mK4g9grUBqu+d2rQlGs3unajpFcNtGdOSKn05oIEilM+V6jYdOgmz8u
PomklaA+qC/lr8sHU095kBlovzEDUVnrt/ntXha0Va7xbejTY41eiJG7XfnXYQxdET2GER3p7B4e
OxbIDYjxB0iM3AZdNyCQqkyfdQ6FuO2X/dBx4Xse6s8z1pFWa0ojqBAIHhuoo/bfz2mNckKnf7yX
8vDV2/XrBdlUpmOvjGtkNlpXfa1y6ulMBUn4m9NUQ/hrlF9QIdp94HJ/RhB+OLiqLp3P8bIyIFI9
pI2Ggm7Xe9nlE1q9jC9SWOZSrNJkbtXwDtdO/A3qA6UE5FLgnOhJjJt6OzJoPQ5pjlC2eU0fxfqN
l1Ipf40UI9bguKkoLz7LyfWSMdumVdF3zh304PXSRHkmxdmApko3bCSLBNbMm1+J6W1FhqujTXo8
vsK3xto3aYw95IlkQK1mIG5m91hiEtuCE7tBOpCySIH795ZHcYWVgtLEb+kbfEKNYi+8HgURj76d
v94T5QjLEK1DDQJ4UYMUUDafDhgQMtXKSwqv2j2uKoa7BgYr1UzHLvL5ouXYH7+Uam8U5eRODlSM
TsqV3neOmgit4LJYGMXdeb2n2htnRaiJOOccv1G9PF5RQF7Wr5H/anL3OmyGcfGdG3J61Ugxr+/L
IRs91vL7DVBqNW57d5RYsOfV4MK+JitotPRxN97ltQm0hpPJ0SdnNn5HkJw9TxsjE/JZjGuwOf2W
O5jJGAuVI+c2N5s3UkrofRvyn1RLUWa8eAI5R4ih0rbu719HHbzx8VtVeQqzSKICVDVYGjA5iFcX
toz8s8R7J3svJcAUPLntgFliW5LFjRJAX++Gu4Q+Z4El62BFldqG/Xi0qrDz0i8AjnS6z3hktg9s
23iEDSjf1UBnR6O9IpOimKO0EAai70iqM1uVTJ5JVy67pKD13I+owwPtHecmhjeNhgJA4wDdojdk
YTdcsnkS3apxYlAomHcfLnrXLN6/LVlDlf8YIAuh4l4ZA72cO5vkX/H6sVC7GY+pihF2rwwSHzZY
KJdUDGgiZVfYKEzEMwROYZfpcLcur3joscI5Wk/bGh9BSgzFUpNzvBaVsJSZqAJr1bLbaTQyf8zy
iorxRd0VHRvOc2IOMEBzKayur8CqfemiT4xremkP8i1+vCdmU8XXakvAFSWG1F+8vlnL1FFdkR4R
3caI4EX1rDDmzAyATJjcmaPJQLkNtROZphF6LOWPGsKqMHu0MFIL9tcaNIeF92PmkvyxJb5JgZ0u
81Haf0Li/Ct2gyQMIGEwS8bkCqeiDBBOtdxiLJzAL1Ds6yZ9XEIe0Bq6yRGx5bRpIowuJNVjPAhk
FN2Hj4Pj9MhknIhoT/cWhop8hZMRHy36iYg104NqgxJUXxvcGq8p12x2/J0q25ms2mjLvCkwVdIo
5UVtgt6ZQVZJHvPIVyIy5nK56q6ogTF/LC7tapzTda+HT3Qf4bgjEyatFi+C8SAh+jsy2MhutZHc
X6+4reibt4eW518E2HgYMxGn9TOUGopUSEuyy8+6YzpSYxwaYYaaUEnRPGLJV6M5jxgxsMDo9MqD
JtBNeSzfeJxQiMmwN8ZoL37JiHB4o8btxunnSO7/chVUu14+8AHoojmK4upjXmKJ94JZcvHqyVCd
jOvXkSEoEbqCDftBnoKupdlM9ScqelQatRR+rkxS0RanVcmVaN7z4Z/lrPs0SCpw7hqBWUMcSt5o
2STHxswyDv+RdF7LqmpbFP0iqsjIqyQxZ5e+WEuXmyyg5K+/jXOrTqp9VlCEOecYo/fWeTUxx4ET
ZVgrwixEthISybNTDO5V8uNGNyi+m7VAiwy5XFOCqGYwjRn33vD8FoY74an6aCPMBaEnUqq4GJYF
/MWCflQZI3/hDmcd/XyC+XAndxZlbzWxagwUsjJH9pcV4kIfW2Qk1ems2kqo+Hr8IxbrTiSuBatJ
yX6R0cdNMUZrEp0aMlelw5fYhk7E4AlJCwuMnFPt6w/eTzXBPR+Lu2KyVkvaekKyUxvMeffIDtPM
UePsYob/FB1Na8erQNksrPhapcmfmY79N1+nVEX6l8LyFY4pTEgnBu4jUhkxKihUR8zb8Q2OXyw0
mVVXK7WaD5M1TTa5GCnljiFqmJgvSupl8DRYpTIJ35SwgupYlh/XeBMvx5UzyBjm5lUb7jMJK/e7
2WZJh/WJEoctMYjAxwzUZ3BQGD3AKi4NcSZqTGNBFQhoddiLeeXSqEuKcJfhzp9AyAzTn1qmjIk4
v0irUFkbEb36fl208UwiGWhySkGHDWBopA4PB0eJrJssJfqG3PZl+yES7nvijBC2ix4jugaANp4w
9Hkfy2RlpsZOSUK6+crHRcd/T5mWh6IX8czymZnZZqLzVKfZU9bllWnukjv4X36MQcqWUkYrmbNo
YL63td5dJqyuiWQwg+DeAlkPn73d15wFFb4hmghb1RRKW85xqjepX967hfQ54O0tdJzbOgyp+9BO
h4m0HQyTFgOE6oZuVEtgsoRaQDqN6AiCyL8qRB+dAqxWlyUaIlmCR9nrqAZklIEmWI8uJrsLJ0bK
+vVmVieZt1LYp6XC10XEj0GC68Ol8cXggz3rjtE8M8bU9c29OhotA8j3PAVDHBXH7J54wYQx63f3
RZFWSZNF1XCGS1JIOwWkC3pVX6+DcdaAugvYgfvIuV8yl6MhbuN0Jn9XMapxTgitjCn27ivU00PF
ppwD4MrxvpmyLeZ/Q8Hd2MHfCRbaXzkCV4HphO2uAqkx0XByRouq5G4kplB88yn4SRLabfYXxbO+
I5/5Y0IOirySlC9t4r+5mTU6R7hoUWPTAUQWd29pAQC9E4baLj8VfCKvossaTXh81UP6uajc/aZ0
EBgZEBDQqIdgAmCKNeQuPtFypt+KrhQ+kzw+s1FWojVRzvLwakLOa+G8K/8qsVmkpM0FVcEF/ot3
Zg3sgUm8VP4YjNbbiHBiVCXGMkp/K1lw2noempfv5EO3eTe0Y8LpyAWFta/u2E4bNgUslJxg44Sm
7sj+R4PUgF2IVejFbKsficde1S5RBK0h00R61Kn3aWS2c6IkO0bXfXVMs+/VoEPRaiy08nzIiS5X
4hn/ds3cbbFEl1uNDmYonEtz14nDT0vEofwmPZNTJa7ur1kshmHidfK8v7+9gHFvkJMoPKFoVTIO
nwFicpAVND04MnUTDgq4SLtkLrNw1lEz19TMn+iP2CTBCDJOKvLOg809Ku0+fVtd92OiF1LklT7g
ZiG6czgpqmINYDNK8/rWxo4N3bb4t/mnykQQK1hMKU0z3nNIKIvEpGp4w9ZHUM7eeh/2QojTbbQ5
Cauv9Pd5Mz6E/1EEP5HpF+hDKBWN9lcBQNP7ZUrn8lNjFaLH4bxykWYxmkdtzMUuF8qnI08cj2iX
eGrbnbXiQ8rTS6xFtzegBY7LdEZJVfVewjI43vzENUrOW5+PZ3UYEXdF/e9Y/ql2H+66PuFg2Kp+
iCo7Mk2O0bRnOa5/uRXDFEEJGCR94jFuSJAQ9Ax/uKwcgVSaVM1HXU7CeR8XxwH1wUt+YxYt3SxA
DscvM+BtjPWIMRI36CIlqL/jVIH+nqHvLY2H5pXfTaBvs0KfKRnzE92psDXTB8iH2nkHj5anq2q9
gQmFqH/WGllLwifavokvaPYlkLpPC37L5BlINWdgDIHysacfEYXMt5uz1D7lRrMN7Eklz1LRERKT
kIcX5nau020km03kcCDdxaWoaZ4uK7OAz/leO3r389FRg7NdiOqXFPrBL99gm/PB6+ET6hkimOSn
GajGaV2MDebynxyhwAcClbzJRM0vasRYJuTT6rHDdRsApXo/NgWA3wqTWVIj9EjgBpP+NkEByvGp
EZAz4HwcT7TUsf14BtYZIHxXaee3cryISry0oxu7F2wD87uZ8qay/O2kKvk6dIzMeVRgL+TLwswk
s5h1BnSIpHBaQEFb0EL5yreE9t673Q0xDLngO3+3KinhDGAm0+ytngw9RQxaO9qQvnpzGXPptCzY
VJynC7oPQ/B758kVmqcKEfptAJpm1f120bZWZ1+VfCRNgdTwSXYBmttaf5rc9VGBRFasju/JwLqo
buX7vJK0eY5JpzwOWu/es01U1WTaUx+kGiqJ4QsMiSlkvxTLH05MIkswoENt0G6RNJCwZ8xa5Tne
jLFB2if4ii7ESwfzFtxUL/migZQRAmyNgl8JmHlBChvibhGrPK0ZsCoOTYIi8AHeGbXSKaviBHSS
HcUafWT69D3ilm/ovyPgj+dBQUhUSfK1KZK5ljLbHOPi3hq2W6CsxF/oAyNUGljvMgmhXSTLCVi0
iKKSlb7XYcGH8oHMT8V8UCkU4UIRdZdWvErKZYnxpTdxw6W7rvjMOgmiDMWVSvSvqK5L/EmS/msg
meH0rymB2yTpORWRIgF6Gd7+tyt2YuhWsYYHP/ab6OPSECx9Lf6l3Iw/TF21YwRVVgGRvUSizd00
dDsFYzyRt/I3soJB99N3NkN6Pgk2H4rHt9he7yoODUVJ3XRsOJXM7ADtNww39NZ/h+VC1AhsGOqb
MeAkbmKRiDMTkrt2X6mS4NCXLh5xIl4+VC8lM4PKlplLNlezWmvNa5IvBY2XT9YIT07IE/8WFky4
smZVNP862IUGYKQxLhJ0FNMXZvkFx1S8V8yBczdnqpXtsxXVoleqMLeZSBXkvwdTIAlXZmsNoNhg
xtiWm/d9XzB9QTvA2A0CDB8G69p3dQcMZk/+mLRA0gbvs6FnNvZw6bgxYmbwrOyZHPKyCsr4Bd/C
3Ao+e01/baZGzNI1h1KYUxcVPkxfRP8EDi3AzmL01RY0e7t5vlJWdG+hF2OlR5SIf3nGNOeNlPG+
R1jHnDq4waSk7YfiYrjAAJ0DCrGACTjDfIuviynZlLFhcKSBZ9BrxcY3fd8QF1sp8xUMqd3DpM3H
aNJ+UJBWoPK2OW64nFcX2ga5UM8EoQBc8VWxLS1mm/wiZNm36tFeO22qtTaa26l4/JKgxhbIFsIh
18ZH0k8eGfoYYYke7254pDv0YB644c1VDjP6SbT1QJ7Fe5FzPkShzIqy0G5556LfRadDK2z8OAyI
v3Z44XYO73gtG3oGSIJikghH1LG0TlJ33ttP5pd4jXcPaIsog+RtGrmqPzzuMwaHyr55kOJCBoaH
SINVGucc8HE+FBuvMq19i1GKso5evHvWtQBLHHLVEX6CKu2JKRejCUQkmzWUnwo30mccSGt/FGxD
fnqNGgYMSgestzdGsgBlv1b/UyzoR1lj83naPHAqbwWQEow3gnk260ybyT3X/TV+zX9jcpyc5oJQ
AIQU5L3Sjp2STb+4z15o3fF6hhvSH7w7TcXpfcYNw4QRoVHMmJpeScbA1mRi7hIAwOuDFmCU3l3w
BOTV3ALNQ8iwrn5t+cpyho7BkX9IjCLC5h/6GIxCcExg1H+mRKEi1yBTWr3jgV+WyLppJh8rZSUp
+K40Rp4c3zuHletzalaMnpnxzGWU9HfqDSK/f008cYc1fcAhcMtNFVhjb+7TWWxf1867X0BY2ShP
la+j7+6EZ0gzRHk4cqjfuJklX9qhu6SZ7RqyV1Ru58mciJA4MsrYxzeN5RkfYeSgAALa/GaHtMqx
MsBWlV0En3qYmkQUwNVNPy45H7Q9zyIaOQC4lkg02FPws7P5VEB6o5kNF+0SQxt10gQW04JXZn/c
v/AWvsjtZlaOhkR2g4ZOSQT/cRa/BNWOHZ5PFhb8uuhB7XDXMsmIVfSIsEYuKZ5RPBsTpvs7JDMc
Qc4FeDW7hkFm14zdOQxMGRgkmAVRuaxQ6FH0ckhdEeOJoN8n9CZ/6O77pdOBv8qLdJURbrOArmtc
ez90+skuX4iXsnElyC54tD5WQIP2ilL4M/Z/wNAgm6yAo6G7nCEVmiP1tpRbq1iSdfqsUvbFa7Kh
eDGO8Uvy8fJZ0abI3WDTrJCouOiz54lLUVd6PXfowVxy7Ba2ZLx5lfuHLVHo5hRi9dsH4BtNptp1
2JobY0tpuAFG6c7bWaNMxQdOqbW5DGU3IkPiv1aU1Hkln3a4jZD4rgn5prnIa2QrsEJvkkw3dDmO
oYCwjlt6W7riQ/Mrrudyh/ElVB3GCLROAvTipBcrh8CW7faJrtTUbViE8Vr497F+U0eLtxNL8NN5
+5icBJ5mJFUZNi7+rLZKrOWzL9o/3n7wTwXtTgcvOWr+F9UD40dW1lPslD4ayrcD2/qV8w0MLcGp
+pAy9YfJWeUkHifqjAGFgGAR/B2fX82ADSYcftkVfTd9ZQKymd9v5vK+ltdEufnvJc2okDLnr5Dt
9Nri3FxwhBjbLjtWbVbiBpntihOqJYN0xuWkIDzkthFvwb78Vy1Znx8t/OKCwE6sPsPv+1c8kKxU
GNN+E/5+l9E1+AGT48W77/a7ZK1jTbbj00mje8t7Z4jLQQ7EzP/vkOZs7FC63bdI8aS5/JNvgZMy
5d8MWyI0p4bX//Tbzin2QCPRSkTXZsUMhJ1/bV6xBeyVgKJpUXBmvkCqxnpnTKONepG5ZajSk+lc
XGAjUzFREnS+LRGiXjRb2NLT9bJ/PPiYcM/JTv6HI3+FI25L11VZFFxCLKsvjlmL6oD7l6mtuacF
8HlgaVmz5FqPDvAdLRT0wjPSqO3+3L898hURtsO5CxB3z+sZnkx8Jqk1bNqZVhHzqXsM1u67eFmw
+KOdQeZLzjm2TONfdeNp8/44GI3jN7qDMs9sdfzeGOKCtBjjkdVFdIDfzpUlqWUyE/ntdgEJcBp8
UUfGH5cpiNTPaskO1yoKUlxPfxFFFFIdK3W4Bd94ahkCnnP3N3g2Mp9hVC0Fwret7IB7kUfOo6+d
o2KwcxvgarFn2W3pVrK+stp4PJdYckYHKMkWK1q+a3k1YWzgQwY9NnCttixom2xWn9XfLoNwVRxo
vSzI2UF17DMHyWb56REfY9981hMreqDeyXDXsNudmHsEGx1JNtrcv/e/z7nYC/bE4kaw2utg4ZO1
ck4hxikd0KP3C9UdByBogCzjF3wfKwweFzJrefzDff0TksVqYQ4mxCleJzYn5yRHfnKm72FinqUj
9QKgfk/tyTqd1YaPahx7jcklUmB3rBEfBMT8QvNw6Khu9dqiHK2Z4qozmMx3RBCr2jkXHrNDBDQj
uM1NOIHQkJ9GnF9RR6sAnf/bT+gPJRGMtNV9UZ3SV+u3D96j/JC50tBhXXjs5GKwqnrAtgpE5q+U
BSK34zWvb50vRfeE2J0BEQ6nh0HIpq1a9b/Jv2xduYY/OeUuM6Vn7rMVnRN2rI3hJdf3arKRr8Oe
xJzTL9Opa7cHumyNykoWCfSJVKJ8cF4LTHTGK/Z4sHbiTDubHiqI/1ZvkKWZJds8SQSrL3HQ0mi5
/vf5dyjM/5Wzypxqx9560E9toMFjEr9x/sBt8Z3Oo43SjsnVNbHzqXXmN9DP6zGO9DPDQ0t646E0
j2Slu7I/KrQGG12Qse7/yItk4uUXWBqsahVTnwt2ffkZNrhfEGt/XDZYW9jpM9MjuZUIJUe7or77
PfUznSxl/76Xb8aGXiIbAZbMI05BevqwWs4snOhv8ThnR56DB9uWsQwOpCi204pmGHgXNtFuuyAd
fTnwFKcrxHAUnfofDz7uhmAb/CAjnqbrk3zNUElX3heeMx/y2sTngcBQ9pk9VrdgIzkajRp4k3Ym
UKNPK09+jK7t96vkcKAuuLFXKglfkje45R4TjGGJ83KaPju7nbdTFeSErZnT+2/yWzOuoFxjgWd5
Iz9mvE1xWjuxlS7jW4sAs7SQAIi39Fg6/NyfU784caURUKL/F7C7dAU2fLJ8cTDTIcYQoeAwSx/U
DumFe4HVgw9W4wy7wi27Rts1um7HHscscLNHwxvWrX8GhbcP3dBl4w1s5S8iHsuVHeCp2Pf+8RGz
orPegswxZ9qGqeYJG4T3Pip2xBcJON1LftyA4oIICluGEOuL7+1iMjmydef2fcncvxyFacSQAcD/
2PWSfedwZ+LvKddgQ+b2Klry3pVztJ2wNPqlfd8EdNymIgTpWX8ZVhF25L/c5bATw8jAZ9FR/SDN
onJ6ZZTfrBHvGQdq9iCrxN8xNw40EZQYr5O6i4aVBA2ndcZD4NuRrLk2P0WQw6fZmViJj0uOaTOC
d0/qvp9x7Sykoixsz4415g8b9xyS7ULeS8+IN8fCzrHn37CJTybqNRvnMMYZOAdIdKzc4RTJYsUx
R06xfIzpeUTMKU50DLzgj8GKNg8Xw0kkWam39VmLIyJcltBXzwnGkdzpOMHG/0S+EZ3H+kklRM4U
W5S+reuxwCGERtBgioEqF10yWRfxuuW4fK6fjfN2uOChw3SNTeXEx5wQH7KI7BO23DUNL1Rd1eXL
dnrrHvGlcmJewxNPaCHNaacxQTlMLmw8nxep5+sc86HsonBhOxqpKdOEBYDz/PHLhI4QRHb6Ll6r
61iZB/GCmRPBr5J8BKyAc78MUDidO7xZjHuHigb4Kle8OvU03QOeAUvNpJMNfAsgZT/P0RhaeImc
0VOc7jF6qVSG3yldcwEbIcpZLjjEeNXK12xEkgWpc+TJYfeX4bHpyfk7Qiivo+xq/v8KmJI6vi8k
44hJdLK8bxWUp9zGudOSikiV9uSt4Huy7rPKOUlqySPyo+q3f7TdLPrZCAg1pLORK4+xeTlImXze
SxynHeUW5zZV/7az6mvrlsnoMnoVkS8/+dFfjgyIVrc7LqM0B339ZnYtexL3Posy4S+7ZJM7nHIt
RM52h1UjXv8qr3DGybz0MaLiEqU8eJ9K5KQkkq7qIwGU1Q2KjPM981ly0A+WMvsHkKTzPSAWOvIk
zeK02TnDOj/R+Gx6KNMaB251nRDQYvffmXZSmYZYNHhbi8gbggj5frgawjp13zWY1HlxHeetrmZe
08uonQNi/V1MmlkAC4zhCrcS1V/jTFwFvsScLis3YbbNAfmBCbAVh6e3tCMmlWRljwHGaKr6Pw1d
OvACfMdb8+7GR+Bp4YckI8dQGSC/fUhq9x3qUU9yh8WjWUZUFCuIdcPEz/a8HshQ6plUbfoXqQsX
7hfClAukBIwQcgF6ZTQUiCShymZnd/sbcqECWACP9Ehjn2UveODL4Rj+MYBjqwAZRG8g/A0cBF5/
+TnP6QE6oKR0O6MZhBGbFupatD6yrb/CLQ2zkd9vADvj+E2hzngdjY33gEeG6gODDs24YwWWfNQs
xgdatt+XcCECgrvZ0GgskJh7QVT89loIIUTu0bQhjIT+2xTVPLFVPLcbZIOd7Ly1TTJLNDZKZDFz
5qiovQ3si5i3p80xv9FffSAm8qBevYKbsea7MmbSY8tlmRzDy1cYA1DT/YjF9AhROX5+jfNnBfCf
ZbTgKEXPdk3G0G+9QTfTedW5osc8FXzp2m05/1INUWXtwMfQSSy8b+ils2qHnu3jwJSmqXZF2c9U
jE4G7+JO4oVF1STKViDuOSiiJBgfA1yZTzTnw/qSnJI9iv94gexUD/nU1CtNosAjJklikP2Hwbtg
leCQi6rqeQopAropwwhjWU7GUudUskfaybLYG9CKpKPB4T91ekQRsNbyLUjqCdmkP+mm5yli60IG
uwj3UbLXo21DBUwHkHc0WA9aT1CYyRvsr4xSr5ApryFAC+4teliqM8hjAoaOEhZK7g1ULtAv0wXg
RxY8cwIBJBmnJA78CK2Y5L2ofd1wsIDJbLt/dHtJmPjtFi2smTE7VXzG+/shOyJJKwgZnZZ75QKa
e1745owycDg0H5uhobABd/hglofJkLgtAzcOjqdzcmY78QIKXGGLsfakO3Q3XM5SUIenAHs4uKny
vDmSMpS8bYKLoRns1MQzmI2fOH9/9x2WyBdCK2NsAyZO/jshm82ODyyR87tGTcfs2gqyBWoO4CLA
ET+1E7Es76EfWon37UB0cUw2OczoN3oA3A0jG1uDnYmfeo0W4Iffg6W7pm7NQLJGO+D3oTHvDTuo
FvpamJnmtCwWSBgFjIDzYAbsHfev8ZMsJpwQkZneIVc+S4JAv1u3hmzJYBGeEnLKEZ8K9wiZr8d2
B5SNQAgukTPx4V0NtHWRVhpIWqewltHu3IMZbxyJcOCl/8QnSKF68MC+B9/ppnfia30D90LJHYzZ
LsoSbXVb/kdv0Bgr0ocTf8jJZjWAsbxCoyv76eZ+5WZztQXl4fNFl1VasM6/Z98lQ1/YQWLtiQ/x
B82MylPE2fQwVoIsAuqpfzWbPpwh8S6Dl7Tu3v79iMuB/MoZBhSZbplF+qPhjAiy5FWCytzqpKVt
5WYmnCeNQ7LeWHcmY392cmScgNQcyTyWqZoTIx2PAwU2ci1Nx8ji0A4vkSv8vdfb5l8uY0XAUfwL
/AmpO8HzlFnHWrajK3tQtd5xIpgJ5RqKOuqUm+nJ9ynLQr3R5kLudSh5oPOxGlmcc/ty05CUtSy5
aUAgQege7OJZuozp4b47SPp4Rv38cCJjuJi1Y0ZAuaEXxnhyrkPkZokBpsUUlRHiCKoYQetklgDc
IWPHrR9ZhgUSERiutymztV/kDNtu1SX2iTDmrlhiFhWtkJ5Wj/+Bk+oR7YQz5ifT+XIjl4Zf4Ba7
jr6yjAaSqvXUPyYIbEfSJPIq9PY8AI98wdDxwwnCYcJ0Dtzk2l4iqjiaRsV7WT4a+yxzhAdz5GS/
cAFcyvbAZh9bUlTrz3HBSRfvczpTXsqcazvDsTyT+iW4ipfkhfq0GK0nnMZCMPD43d5vsvSGPcYZ
hsuQxFg8OtDNkTcgJh3Pf0QJ/7wdki8oSZDmIbKVKCSRwFS/5vnTrXBWvOQVBgy4brxrAlTqRfb4
buvIo/O0pbFK65/NCVwzXTJqEX7uzwchEW02H64z6k3aq82ZylMw6Ghz9QJ8CxbJwb8UogbdjC11
1ZwsJwrOorNrP0BOfCn2jeBIvx2yOjAZZ2k11s+ziJYXuzll+0i72yq/LHYlKJWr9tv9Zm5ygBXF
wlX5yrnyavItUVXAkXBA4B6rGxxz+ITTxgGz06HPdgA0YL3gQgStC6vKER+gYmhrjTIeBd8vqhKd
SowcVTZKaI7u22eRZg4R+hTjyt8HVx1oz8ZJGfoeOfWUWACj5EQref0WPfYUk1vNGdlNFsF74ZhV
x9BwlS4p/OLT/dWRY5Huy40CRZFJfTeHHbRuqNPw1yUH+kDZivW+fhFDqwt+zBO/oO5L1HP43Wrp
LGHQO/zXIDZWJQOewEqSKz0CM4fbzbIwlSYWo1+D1JdbCIERt0nrwukyRy8p/vAxTgTTCiGHUE76
HxPwCIIVdvWzgCMo2PTdlrCG76ZCGw6Lup2gG0ASmngKunk5nCmJaY+IJoN+Bn+gIExD0zLLOycl
OZbeee0w+yJSL3Eyr7+CI4XVDdc6SB0ZuTSNlVM1iw+TD8RhGYoPeEEQOAHDHyY8oK5R+XXVQoUK
nwCex2OxSJmyb1EvijztKJDR/I02jYSBLTNasLgbKKblqmw2fF+sbUbrDKrjFQd07BHe+59G6YDK
7vd9gHXI0Y1FNOrngA5HRCBdaDptPHMZ9f/SLOYgsBhH8s/oBqpZVad1glgeeCJLNLI41jSMAu2U
5Hl044rLnkP1vqvXrJQs7JRHCPQLLBEA2FdsC9i8CNI0w01BBs8fua7E0P0GgBv3g7ik9OH/h6rF
yUvSTpI5Ex7hBjQPvBqL5h5jVWX5aTg4OOFT2Dz4Yr6FXtA/+q3Ujj74KIFNf/1/9Gv+Ky3JXtxH
tL50L99TVqwjWlM+2MANYhUG2ZQpWPsRG2+B/p5NJEUYJBnnoefieGQl7X2JsqSDPPosYz+Ettn8
Unwvapzk7aJy2X2BaCDkarzhh8Y0XST+kGYWOGr2nuaL3BU1PTmclrhK5FWoLmsmgwXXuNgY3GZt
OnvrDixjtR2hrhIfIMKHcC70yw8IKMwYmHCGudJs8RBSirHOwXDOdne42wN0ylv9PenZpZHHGRP7
Be+9sA1enASgjfINWGDF2aSyS8YUjOggPm0odk7qvPcma8I1yLmF8c+85VzfvoU8LznncmL8V5Ex
shVM4h8sdBGgRnt/yI5gY427h0xewMYho5uYgthOx6RG81GuGEyayqnQV3hEyLMADoVFU9D8AAkV
wOcac7LhoVRNt1q2wzvSrvIIozKtg5XOtq+czIfUvaT//BolBDSiE5C2oCYoXIQc9/5rTRB/Nlv5
GoIuiFi6L5q26rDI0XFOdkm9kT6Mk/I93g5Aevw3ttBU28CAjVYjMb1h+2az32X383szqD6uU+PS
j24bjOEwPDHREdnwjgBkRdc8e4xGTvEHC2PuRXPaUWhOv8g11dSKwoktKOSugo0dLQREUFhVClJw
83lgFKKYxxCPLU2N1ymF1JbZ4h3FVjZ9ImEGuxbo1qW+st5hLIYMUrscevqteo0feAd0WpZkO/1H
lGJdYXYY2mBS+euZvGp+JxgB8ME7cmZ5lvZYB58Qc7Gx8rT19iA5HFuzePvM2yMWyueH2dDIqSL2
FlPVA5/iuCNi30hefMf7MYZNj5Tx8ReZa9ZyF883li7qbHP/hEEMZcCRHtIX0AAsV7xUHOtC5ZcT
EPZeKsgSLzIuiwmhNiOgtbuYLqNHFKlDvZ1QnE1ydoh+KfGNhUOZdq94avnztHC+9FbHESDbxneH
1JagZs5b9KL+g61+oz8ynR8EAELTxtXGbOLFet0quNnH43Wy5uNA0WMw8SfsAyTgrcaJu9p8ENwc
1ASsmy8AEWIBbRFEYGHiPDm55hgr83qD3w4UKkm81PVrGVN/tNL9+5UqhIMMNSBn2pP0ADmBoeE1
8cXRqZ6ArcJ5PoIXlvmPudIczuckR+GEZ+FhMkVLkg7QqYa/lXkThui6z0CZoe2WT7hb4HG1kxXS
7/vRWMMU4I4w9pjDr1CeTRz94B0Wn/HkOX6XsZb23Y4Kcil5uLZX/aZ96suvdNYPgtlZHY3QvLFj
+C7VgV2AiTe+c+ehkCh6Ip5kM6a1TA1CQbySELtilt2KjcYQ3H67E3nxKR1K6npFCSYT5m0+mCPb
7Wtg/Vjw9Sz5PdS2dsVjbCyObUcVwz43gCOm+0Bj6MGTSRFPbhnjqGQLfIS7BIuZVZ42Ncq6Ytl9
L4/AKQ59d3w0nFnggSVbfl2+G8/SvDD+2xcL4p2IvJkya+EjMllP4aipU49BmO/p1+ICfQbxB53i
xZeusUpIG8HIDWmveL+37FtGv4Qt8KVz4igXo16P4TetTzqLxKmS/bFd8c/RmDzmm+jR33BB20Vm
N/NbaLSbjzEfc78RqmmXmtAMPgjSYkg6eXzz0eT0yLgYTEAe0qImA9IlvxHVsXIZL17HwN7n0iuP
nryn0yZyFPt94NLBaab7rG9EOgTcux7uv5N5udMSoOLExIhblX5d+PXKcctXw1nFqcRG4Mqvxw2n
PHSiXOdcZfxyZKREc5YdInb4qCbOA7otK8Imdse/uOB6siXwiRAFtj+edMe44IUnwkHAFXp6E8nt
U7j1XAP2pBfvjM+R4JTR56eArDcf43TnUx2UBzEr5S22Vy2GxZ6/8RQ4mwEtFAhubqV+ld8UVBkL
dPMEPmiga9rV40P9iiKWXcDQPVxEsLWRqE59rJ+T6a1/mbQUtVmg23RJOD0Vhlcd8vvSNFbB9NZy
ptZJZbmFJT8NlCZtJE6W7J0YvN16tTnyVRv68LKlU9jnNVJNEXdsh65dQxud6++z2lenuIK3IRGP
KJeXO/+OanUvYhdK+wUByAE54/WtGKo9Mfe9yDjZVHa6zwEN8QjgIvBPf6g+vxie6CIQfNPZb3EW
gy99cnxMTBCdHrJ7VF/V/tNvgnJXMMxifEkzXlmoQoJ2DaB85IfvQ6s5iCiooOjAkSSB6G2NWhc7
sunwCehbFJ8TPsyRi0/JPip1oOjQsEcd66QHFv/PdNM8qLU9aLvTkKSI+rSJj8jVY3NGp4LRnk48
77Qmx4QUFSv9pTXMiGxFw6ahNpI30RdjUbE2PPlwHaUEdCONNRnq3sm4ikthC0HMhTw3/+yg7tH3
6hc0m5hO/nKisWSTzYLdFgEU3/mG8ve6dmvx0gKnq86kWJpEff+Ta0TgCJLGvJje4Qa6/9HScUj3
8fpZ543rYrBS7ZewAgmde58tck12l7GuXH2JRdkq1Gh04MmIbgofokIHbI9V8nm3hegodUwozxyG
2eRjG6s861y0MABUEXvGRJeGBbVyNKOCMF8kG+Y+LLDNKFpiJZ9r62DHtBL/YzCnEzYXYYB/EW4R
guaNYixaVwjnxUUmTF81FiMgeWDKv274C55rnWHbjXBYq9uE0pHY24+Xz8fyf3LYhu6YkNP/9bSA
cufDooFlYjx00/WAxMoQf8k9/Ku/EkbGY5nA86tgqS1ckxhmOld2h3P3iUOFFgK/qA0OFdtI5yuy
U66ikqEOp7PPNJ8BW46P9/PnkGN1XBHC0yoQszFe7pVuazRzBTWYI245VReTVYA6OOh9UcG0wtke
/AD42ozmzcTYhQHWxVGaq5/bzI0m9HuUAk8v51TVQ31svyKDEQk3N5LYaaH4WbRVdaeZm/0saQ7A
GvFf/DB6kYqLGot+klXHOHj7StHTGXoghepoLr3biPM7RRXnAjQwpriU9Hkonz7R0RB3sXzUU+38
/QbPLkZnuNDzjclSHEYxM82Zmc9w/1OFyML+jtgSYzdLMM9T9Bwil0PFhNMy/XOdNqHVPLAhVhlg
bwtdIuItMNVngEr70Q+zREd+/5L6bek/WueU2j5+qMZMUN2O1oWbK69oAliZ1onXDT6o6xsAOz/Z
1MsMSTZ28G31b3CCH/WQn9DiuYIyjRf5koNASwXvfX7brfgDGOaorelQvh3B/84/cx1ZcgpAYxza
I3WjpTsnRZJhKSJzjk2wLcHd8nQbPr0JFgeNVsoaiUrBQ8jeTRGj3MrVs6y8fDmiMb2acSVEuA+H
fAyAzL3GANWb6hy5/1Ylka8kuc/Cn4Jp1qnpEZvOIw/RwR+3u6cc4Pvhr/9ObBHqvK/vK++9Up4o
EFmiL6CCruocya7fPJIRRxE+oQWoc8XmW6ZkLXK16FHVKvipMWX4j9wSUqLGKDqcsRbnPObYKsOJ
hFIfPgAL7K+Gq5L3RWTBE/Qd6rI5lsi7zYX0KKwZKNrv02evzMcLk/uAqynFVY9limpvMcYooXPf
pAfu5ckWcMlDfbsJnjgafvo2MRyKmYqgkXl7E07RKTneXb4EojiU9qnyAPiHkoY5ye/dNd1gnhyR
fqF63CEVZBbvqrHVwxmVEUThFvc+LMdONZPeIy42sgDVMfGkGRuwggFTx5VAbrfISjyamh86P+FV
7/U/6A7KTlhvqEbLJ4c6DW0Ki5LGyXQM7TBg4J7oAEH0FNbqHEc+x4lFRMAClrUnQBSfczJ4uujG
9RKsDxgFiOigYLjyIwaHKvLr9cpIT4GDT9GdQw4ktnhXMVF7IfoTrBF5tOCsmuz5dAVLdWAK3D5/
NLGDM1y374FmjIWnjBfyP47Oc1lRrtvCV0QVogT/ksEA5q1/LCPJgIikq++HrvNVn+5+dyvKYq05
xxxhsMa7/73UQrpKDUoj0N1uZJAvwbj/PRNQsN376+1vyMMeQj43tLBYdnP2sdqBX/UIskmCZZ5b
nTkjlqAyFCNYttvDc9LDPIC+qoELLsybIVGbiGKtlsBjl8Y2wVrWJt6zIz0FBB9PhXWjcvIKc+kk
+fkMKx1mWup5ZKUhSZLs7SiZ0CdQGVc29GXs+rAKfEy4OVSdyAjjC3UdOyXf0M8QzzzbUMP1V/jA
BdxiXmxS4mVQW60BdlWxqWwyV/nhM9/NI5+KIz1X60eg4b82ML9bOnoe4wIOKpmaxLL1y5HlSeUJ
Y/DEcsSf/tzO8dzllmAaxEtPynOv0PATD2s2rEcCOsklxEs+Roo1OF1CPcMPhRLGHjNpwUlABuF5
HdsFfm5VMyucFqSsedMfTQn0broHXvZg4RH18iveDKXFXoKHnBCuhg1tPUNlVz2BDyuYBUyZji9W
RSNSRiRgT/JzuEeKdBGaZhGX0kZ6mQo1s/e5dR79JNNAYBWvhW6Bmv8PZMLAOniGC1B0INmLoQam
E2w4GC3jX/Gdk7MI0t3seuvXiGZV3qVmvx6LM/YlOCV5LTBpZbeZM1gLEywNcgYylNdkFfeJEtTV
bPW4szpwljdRj7k+6C4JA+C5NFXZq+dpGF9Qh45YPNyTN8gsa6a0hhcJox3B0hQKWpOsngEvRFPS
b11+eut/Nmn1SOOWCxeSbsdB9TUZaTCLID6Z2r4f+j/sX4e8dQV6Il9UaAh+jKIfnhniFQKo8Is3
5McB9OIBB5n35zvXjPfLDL4sbWJaGXCWK0lDmKUP/74+a61cRduOXaf0ZKLdSIXAQvDUPQzt3vuN
h+kZ+xOoS4zYjfTWrqIVeLdABhHmAPKFEDj2zxsZZqyk/h1a+OZgpdyDPhIvEj3ZG3VBuRIuaemr
l8HXi0VbtL7+cQ6XR/LxbWhFjwEUigYIE8d3OED7fuFs9YDCCwx7eNVVMeW+XQY2QrwR1eRWfK3o
o4uY1LIKTDj81hbHMO0NPT8ZTDzhAQI6Gwowz9KqRxZR07JNYi7YEQaiuo9di87FIlYD8x+L8mED
a4Q9JrZJDeLfAQrz/zt7cMHud6NCPMB8m1Wh4PfCji0FeHioFhpWlpk67i2s1Bn/gnnKSduP/2jS
8ZTHphVF5adPACRL8dPMmKEyBuuZjpgk2KzJBuO8zxR0o1iNcw8ML4UtBTAMe/5nyF9HAEqci63T
a1om+bUPtPU0J5qUyB62sN20E7F9DAyvIGsw2v1RA3//uI0QRDFCH15AgMifZWN/zEmqjA4yYo2/
Y0zwK+gsw/OY6dOGTE16yiHoD079fnoGCsJp77iV4K9Ommz9tPLzuGaiBAGdGaatVTOwFAb1P5v9
6q7hUh/NyU/Ermp0Ba7AkbCaAZLINaClDQaSv7DKwVuOLogwMU5f7E2A7ahv2GEmn9o92m8e6Gli
SSs2ts+8mow4+cjtWTZvE6JDGSpMFgGnr49AOjH/IgTbSdfslf3+Rlsu48XERJT1dX4p3nf7Qebx
M8qAYX1/5LfzbBehmY5g23BWLsuwYuwFRaMAXBwxs6P3nsSx/RQYf6y0I7EKgjf8udJ5Jcyy3lms
gC/HqKmYa4QH93wyEDIMutYwZg0RrppLLY7J3p6SAMBg+11w8uVXnoG3tCVIy4JHkTBwaMOKBblD
v03eRGclHMlj47URFsOlnLn9G6Oys7Kg2L43DOUxOBfmQwWbwj6hE7W+3fiPU2u23hCihoRPreQB
tUMTG24BwIwCB8YfuC10tuPfoK88LIIuYeAKK/VydEqvBsgwMM32FUtZUk1WurJgxzCZ9c5ISX5j
FMCjBr2xAmLGtb9/iI4+OfQimQ80XW/BBwCMy0tZTrFJYz7RGOS//24U/QWd6/zoff4nMYFWvY0L
g3K38aPYpE5rITHTBhl8RwFaarOyxAucO/1pYuVsasHx72cW1pECnwf6Lv2dRHvAgEYMhBkjbcgX
FnSB77qywhsMmxl+AUuCnznSTtG8Lxg9Muo6PeCmQGiEG6h/T0G9rUDQVPYjwjpoToNi2loYh3Aq
nXFP40MnDKXJMrgznFzk6B0dkbnTpLoC9mC1Be8YCASohymXuz4UqzR4bgZ9kFniw7PH0xHYiRhX
M3Wo3i0s0+jOOcUZ118utVlwqxhAWQi/HH+1EWZoyQ0mc2RdGRPcGJakJ09Sov16S9zZCIsNjuLc
o38Ia2vy9zMeG+DhyJL/Pn4RaI6SGqi9OUaMjtG1sHoxylaxxuI+FDtwY5QS2Ey5yUYMx6dkeiTW
YVq6HPUBc+yp9lfNsR7ZMa45ThgtjgyCcBLIU/fUrUtj7l+YbDuEADAXgGU5/czG1IpU1Wso/ExI
/581+5GlbXH/4cgF16uhssGEiEDXt4ULiTu29Zve6JLX4SaPhuX0WhbLMaLK6TvMCCoB+yF+bn5i
Ttxsuanc0tqjuJp8/mCJ5vYhYE7+5XtJmPOnU0zO16/9GxXyBAnjhLnzYF7dX4iHIguRjx6UIcoE
XDEIfmPAsjqQuuCqmHrNePAfV9Ud4v8W3UCUGQv/UP0MF4y81qrjZKlZ+bQ483JLwspveulfco1x
kgBcDKNV49w/INuBRg4hBqqTYeHy4Pz82qey5o8jG9cvR8E/RteCjkE3xxT1/HijBV/vF0B2t8aL
nwdkdwxGAXYHV8acM6pDUiCyWUUn7tFVpyFCnpUAbRGDqYm6f7sPj7vK89DqP4BmCi5QWKx/G4zW
S5IkeyhMgHjdBkvGlwhjsMHFImPxjs2vybU0moGTt7r4wncY6ym+0qTKG8uGC6gp5BRo3ruji1c4
dEQG9GQxBMNdRKGa9s5i5DmBUs6HQx2LdjRAv93HRT+wvcum5IxQaFHxQsFxNCPdvC1kC9UFiqC8
amyetxqTO3u4SraT57a8CImpbVLI55MGFbgTnX9YvfnPk+i/Gb80f5WdnGpklwY+URzS+HmtKT+O
C7tafxefGZYylJvH9ct93euwmDhw78Jyp2M724API43SZAM8opqc8S1R4Nayo80Y8Rvw2YUpdMdF
slXwc38PXeUg2AISCHJSeqYSsSWbF4BTayBv2A31J08fjMsDA3jomTp9j39+rTvv50CFKV3w6Bw3
b9TMlb7ERcX8f2p7CAQwaXL5+lxQI9Z8CMBxpZXaoYoKGzCiyCvv2frj+T2BLteFxdMbrSro7j0f
HvfcW6J3WDx3NpmCIEU5UZ6iBcvF7vqQkHSFnzdE4DBp8QnAQx1KNCDMcT3GsRjbt5FOTNkT/BpT
QPeDlSa+URZ6UiLleoh03TLoKhjxrp4rYc9u3k4gzavXTwqd3hxU1tdFik0EgPVxpUXNUDB4eNDM
YMGxh0EUQNroS4Q7faEK7DD1VmY/454EvMhwDwMIYiikoIQjz05gJ2C8GKaz2Ml2X1ROsdM7Q1On
uEKlP64pvIiNCpnru0pMcp+mtPWiVV015wvlMLPLhWC+d7VuSNAlbo9ZTdKC/7mPZqgd9xKzmVr/
7iDPxgeUTTEfZTdmC28NE820Dd7gQhjy+VKtcWjS962FPXKsyqkW8DOKG+oh/2UYbJFGSnVEtNfm
O4mdEvYfcia39YVAtMjxIQEgDV/TYZBP2zsmtveHh6sEDAxCYmzidKZjXPQm46u4/FiKYwdHQT9D
yYfLixTmgXIn+G7hF9X3452ehckdmisKluccYSiWdS8NbyqTYDK4xiCAVCXhgykpHEa7Omvxlkaf
mtkZvDw48jR/ErMeX9zEb0IMgXS54pwEOVj322NuU1dkxMvyRNPItObYfvG5ccsmYeEGMWswQxeW
7RQsOEHzjAKPCYZegbIRsOqcxAtoF5MXBhEIxEd6/LahdmDbxIE8sLK3/0s8ZfF8T7qR1cq6EFk/
fi2dEj9BPd/DH2/Laf3gGFnShVOFy3AoWAhE28qsXbRBryXO1ZidIqFk5kU7WRFTkV4w0U63pJeD
U0JUB+hlw0FdKy6Lav7hBMAtYR495p9ZzUkBE2yIrt9J8xHRSU6/E16hXT5ByI3iKk9eJvh/AHWK
0QRDiXNATcCko4fPe5t6ESTtTI7vWjwN8E3aFoQhpTavL+t156vnIWnQvWHjBj+mmdMA/ELCxFvb
YKjG8O1JUnI2Z76Ik3Ayg+gEWwWOKJ8EMRbPYf/v6DSwB9aXYxpWne3JqVxgYQaf2OBie+li+5jA
hqRZPzNK+PhAqHPOtzREhALGvRZv8BUeKzBgPiw39PkLlppwU8lD7h1wcdDu4XNiB9+2FqKD9h0R
+VVncgm8m758YB/eCh4GaKAH5eQ5MjnwLaS48TCQ2H1mGgTa2hBDQNJeclHM1S3Ba2tO/IxCqocO
TAD70SU+EVEC5xnm7+rDWJJiYQAkR8zFB0ZvEqoOhYsv7qsJ3sLIxGh8oFgznQpHa3hND9gjMfJw
NB3I+WcNxLg3s7IBIxj2kvYASxGrsuPMpHRp7yzEiEwNcj/ek4+qD8kxNJQ5EqkxgwFQBvp/aAWT
zk62AkwmjJBaPZCgvuqYO6l2tMi5CS7sMBSDU3y2al8tqEqJoHSHuOe98SweDWHJmIIxXQpAppjP
Y9X+8ejYFrDci3tfrNwSXAGh6KfG5+fVPAYkavxxeiIMp5vFOzAgvYqYEFiDRJyDg/B6sKUCLUgg
VtL23J+FS2TO/Bj+HAXMuiI5Stt+AcFku1zFvDvIOw2ByIBj+vlrbQPGTijRxRkxqjezc5Te8bRy
qSEJzAETa8E4C0yngmMg+LDne15RaknTeqo68KKXzIJZm5L/wKsDqog+ERlBiLP8Z635eqaph7kT
9ZfHt6ZgkeeAJBwNDGNUdD3j1YMabmw//e/sM2PIzHAEr3/BVT9mE0gclhHYLFR2/XfGmArX1tuD
KQlKSFjfMLNJKlBwPdU1VC5DdjjFavXJQpq3vgYbVCPwj2natWCbdu9DD9ZIcv5OcnTiVrWnsqV8
2ziY9GJum9LNmcAoLO08W8Pd1rCHwXM16FdVZzK5JavdfEiUKsgLfgeGbzBRV7COebIPySa+H1cq
wxsQR/IvWyO9k3bKlGwHnmJDsmQcjoEeztRMGnWyBUbQq6Iwpp1vbdBuGIMwPqaQFo8rpAMBrcZg
AeSsmIn39iS9hm7HM7ERTCQANqfHfLzVdLUnej8XTJM30q1xQyaBp3LBIHlDhGLPmSoNBmFgLno+
qxzFrqdR2K5TqtRXEC2UNWYB5A+sA77zxZCJ6j0mYJ15qc2QFerKWXW/S9TgFBwwjTDpUyxE7Naf
Ronuahj8mw3jonKa7yuTWDgEINEdfuxWWLU+syhogJ2b0cQC2puMbPNgsI7gKKF7ylbVpt59K/uK
L8+qNHP0vy37twMTP+EA3UqFjshpwvP47csDYQ2Zl4abE4RdTDSo4XilheYENfOVdsNzjz039Si8
5uBTW/TqvCE7mNqnnfHVyxN2s8XHsddizRwWOqEPTSqvQkZBDawS3cHQHWNrIIDwx45GiSdRiPfW
zgjT3lP4im/ybnHTGi+BFnbxWd1gBXER2YZKjXQUTgbv6Q2drnMdPOz2qgOjtNlu9pKZXSGQW/nY
gPv2mhdwNeFoXDn2qb0wmLYenf6+lie8hcbuOPZoY0/d18Y8MO0YkH37tp7ojm4Z29SZVF6M1F1l
OyYGOQ00bzhvA4Ku0Lkpf4rN9c2Dai3ds9Nbw55ZJ1FpWff5l++gXCDUjg9HK3aakDwPFKgPm+Hm
GxGB31X6a18fyIsOnuR48slpd0QLY1Ro3KM7VLgTLinmwBb+cqitU5VE6Zjjoi8MA8xelyNCv6W7
euEZj78erU9jdlP0lH+IaSP2U1dBHbPvTyA4OhK3AVkotPApxJwRsKTN1KXsWSaqDxxa4sempylJ
XnnB2PODZ8b/Duny0sNYsJ7rj+DVNZsGRzptyMAdi+dO1Ftoxgh4Zr1/dO0N6G5Sx8HdK9mE1OXV
GRIE/vTPTXlmTcZfksdMZC/8mu+0MCzPCqb6TX+QOksOJwdTCCwDjmFLr45yHUN2ggwcDC+wrojP
oAoA0zCHUmwFYOBi9X8eshrp0tjDw7bupwfPDUbG6OI1ti7n+cNqg55AhzIGsxTrICs2SDynm2SI
7r1wGcgOjPtpw3hBTqsNMpu+oS3PoBajXMcThdAgvhD2a8JDGZIzov/44x1rGd/lDT/FWcNPRTPl
KqJ/collEza9qGhRnH7w9OwkgRuPPwfnH9PS94FwZAybm4mDY8z8V+spvFjU70RA4eaJivIoooM4
nqGgsjWVqMFARQLs1HLZ3IiTzyr323UWsm+NwbYlEnk6uiSiBTG4sqgWCNDoO4bhBKydBpH5Cpyd
sYkMo2/G98ROEGpS67FykKjDIFFBVX+7dBZKvfiNdhC3CAA8yiGOKlHkge+9N/Q+dAFqdR+4XXMd
Hw3ymX9VMUvRuSAlwRUKCUUN6YhphjyhcGLK/6OgITKvJ0owG76hYKiRfqJgeD59ZfD3GSCZrca+
2uHonjB0G4lIQFhzmrzL0shL0j6sS5YVsisLPcqNVDoyEZ40o6M1EKTJW6xpj5rL8/e0xe9IlzM2
y4Ipo/zGezJhgtLWg205+f1K1fho8SoeZOcvXjsppC5hKJqfr1scX9ekwEYEF+7vmIfonc8iBcZr
8rCLToFuWVSka8Nm+l5yARGmUnLe1slw0TzUe4akv7cnpSx7KOTlNJk8yeSPlw23Yzz3tBr6cj3Y
gXO9jgjZi//keLXLFzI90De7jV59BsgLHPi1lkAZ8iQORDghn2oM1tsPdN6SVeXfoCLSYZjVZtB0
jSu74hMp8hgD+EqYHFvMhLFdkh6XYweFVRDN4q1yTdlzOVZUHVnQa2R3ZTvVenojZVN6eVeHQSKY
2PVaz18xUz45iTDYeCHSJSep8ERB+xOW+QC99Lp4AtbKnTuqZMpNZSmPG094RZhA1Or6WK+eH8JG
sbQ6x/OsG8HGOqLoAkkavjQ7i35HXYYMErUkITE1VbIO6jLI2Avh708KfjMh4nGR1YDwgdxtE5a0
uNGwuZaklhy3zxDgH2+pp4gGQnm/BiZ2w+vPV1kPWhUlxKBD/pAXmd2/uJa0dlUop6QfZ4gwOn/1
7vNKEOEnTlqJ7uDaZgN99Gnu46qYZ9Fx+v5tsm72wFm9xtjkIb/mvxdBZvV4IjdvlOnjLzF+yYDl
y/S9QZEmVyDLNawjlbGhYoM25oyIsJtWJAcJcjMdQAyR6Kd1EbCV+glp9XYwZTMfTPljWRnVFVHJ
Yz9k/jVX8ZrC9QGSwlN/iTYnQBmOMO9jnsUxlHM0jB4u3A4qirWy/QBKdFjx6UUI3h3TD04+qMDq
0yvGxgxrXB08d/leclBo/m9Z0Odg3PY0Po0p/MVX/rqYMgRigkhITmmJdxAGwefgp6pVpekDownY
LNufH5lPu12NJg8Lywe0lYhsV7IjOMNTfUUIAWVijvsGVkIucozGgaC8HUIRImkMnSyD2Gsx/62H
wIbgh9ePpy5gkr9OKgjAZU8dC/BSXRBJW8L+h0eS6H8hhfduPmbf1cVOxYviUQmcvC+P/bcpPw0B
rg4mnqXdljak6Dc+tjakR6sxawunaK/xvsvIbbzHlf1mTtsNNtbeNWf4l8wr9MxDHRhhxwQAls7A
LIPvAcXTgXaRoQhFC8QU2MZQ7Bcca+QWwL+jkKGjhFLHUBT6SgGBEoYreCpj6cdqQCgLLdqtNy3F
DRyMG6ZzzZnR/ObMRJ4bDL/ZFaHkkgBAYb9WAEcObDuckXEVYppDpZtxABDwTMoD/jXoCx4ztlX6
TLpkLXKx7hfwYiFthqAj3IywrWGWw9yqmYASQBIUlu+eE6/DuYXb3nBi0CamON3A9u3pJ6QBnnsD
czJYZRP/ft6I1yd+gmKGYx85FLxcPOQwtcTHfAetN8IElw92+NwwRuc48hskBjasxJ5TzUAG9gN1
OFJbPOwGBoEQpOLt+eRfWiIiZSOGd33uMtdPDdhAMZAduIUU60/sGGlyIChXNn0wv+f7QePJTz43
SwHg3Yz6eiE/06gSNghiztbwIO0aSlWBPGCCp0hzaObRPl5Wd2LAGDG5T7zjK5OW4NeHFHDOUS7D
2nwvhrun318E9mEM4PDCpqwGEye1gMsZj9c1JIFicCYgQx2vy2b7zrb4nfWREJRUzbqUQZMgVR/3
/O03WvHxuO7x8KSJ/a59gcMm8Qq9uDdDD8Hi565BNz6rvWm8T4tPhYubOzJmGDxcQvOccbwwsf6R
m4Cqt84Asd4u7vsvwcgK1aoVaO0U//9FcoMz3xiaMf7bgKgVziuWqIg9oDblnRS2kU6Z8b828pjk
iSiAIfTGLhED1ciNpfOo9loCePhAE8QQ1tBNoJ4Se7BC69pRK4DdYr6w+GKNaZEvcCvoX6iT4IrX
NrQLOOsMcXLgIclOFXYWXDY5h7yECqlBjZfaVPzw3SYMyhRSkZnvvnBcRS0KsQQF7qyDP1H3f89l
s5FXUNx7omkKqNfz2zwwgwZqO5keEF/h5UMPu/ESYm7zL8kuINmAd+BKeSv4CcOdhN/g2I5JJ1Sc
iOd+2MtAuNIR0/tNO8sDLXZ5FYUUXK5986PvgDF/yw4K6hQcrtAYNm6HjfBKhPGMhQmPPcbR/dKg
FDZYZu92oUBAAbjMrGxoN5R6PUN1OCkCETE0yg4SXWIvJ1NdDblsjSAI5M0UPLB8GbBwUbHHC/LH
qELS4ii5DRU0F7E6xHXPbBg3YKcumONdEmPM5OfB16lqm8k/P4/lYQsPkCyhSTa2KJHaBoNlb0zu
HMN9JxcQ1oCW2Pz14+ugeFBuY7wZNF2owxRPiMYqcFrITV4h/+Eb43MBlUI48pQrZ+/Saq//4HDr
cLAnKJB9iYzwOQE5o7BQdRWNEpMQEiux4rgc7RIV/aPbjp8PS1xkWwaEz37ywEmScAJp5muEFyds
LLIbcF822oPA18WwffYGoB9hbcemhbsvMRNsrAZy2HJoNfGUX0HdctBy0dZuo1t7YG7+imCMbusD
c3dYOjBVNABIzp/GEgk5hEp2g/3BJx0mxMsTB+MMY9xkjcdg3j8GMBo6S5Lo/mwFcdgR7zibYALU
MX+inxADrC0Qs/y954NpMmF6vOig+bJ6iHwtzHIP4P/BMdRykeNFK8iD77N8HQEYJnabW/S/Cct9
8QmedgHJWlexikCRKcC4IZL8OM83P46OoJsVM+DOdlfTCZ1x/3HH4TgsZtKkcYhPQEnIu01r4+du
O2LigWxSr/bBupH5QlJ0sLMkr6Z/EliXnEEXjNVe+gsFUTTpTIznST2iQwNXvKQQhMkMkaf1HNmQ
8tGVU2uNfDz7rMbWFn2GvOb0ONBgQk3oDOhVEdHPkxmUlDkJHAuV6VJspztmwjIY3mApkfEH9wj4
5IiXW1+fYpcmog5hb8aOXsd/gWeMfDCeRZ7RDnkNIZeRPSbpCNdSX0TQ/Os9hBBdZaoBCx+alcbG
KC3Tj5liS5XACzReewWWamHRpXAFFXcICe+Kol5cHIBpKpEYbabadmzDpmCY+yENMOazc5IuGw97
21DzcYuzOAfZtpgyvw0mrzjxkAVkaj5CYyhQ7Dg1VIgYWxnyZMlZBOOLHFgafbqhEuLUikzwadIV
uu/w4dKUXUd/8RKpdxIeVxd0X7PH/BlimwJv0h3icSQ7u8s0QrPhru3Z0WELZv5bEnCNusOiMAe+
s3GvLigA//s8JA5fbEa0CKAagF7px3OUjbxv4w/whyMEFlwPSUOOeezkZxf39gpOE4xnqCicziEd
m2hqH3+K8SliBkW09IluRrlIFxysFNw+GJ9XdI4PJM1DtNgIxA1+4MNb4LiL47MNm+Dt7Zz89Ay1
gHeDETo7umQBbsCCfIrEc7kj69Ac7Yud8O0z1bNN/7wPnVHQLBhuETMDGdLupSDLkffifKGr7l0c
Ff29VvQbcSacxOfsgBIIfwYlhJiVbGBH2tEGjGaXBkfCk3odZWOBuc/6BN/jCjIE1wVvF0Xweud1
1GuDKVIuHTe22XMqzC6oQ9eEaWNuB84KRONhCcPVQ+00UHBhYqjsSVX0Rgju0hWoAjof2idB79wB
3nA8rfvklnOeMHgySr1DbKAfcTyAMX/WHFAuH5KXRXfE51VCsvDAtKHkpEZ5fp1Rs2gWDTOPHTNs
Vj21DpO8c7eUD78LaGWxUbbn4RRt3npsN+K06J1LwL/QbrjvQ4VABHUFtd0ByIsaRN0xKC8xtWvc
J5glbqbpBUuvmnSHh1Fen8wqvujF/AxnySPuy1RweoqY9f7bvpflVbaL6XgFVW60gEKm4s0RylN1
wpmI7j9Lr7wZrDNmKMT0YSX0wmtAh12NNp0ntKUQ4Ww4MzzCPrwjrO13w4yVsharEL4vHHfAw2Xs
fqYquJKIfGjakF3A8HQ/OOBE+Rka+7uvd7pDJDxz5ML8wiccWQ3k3d5nnoNGmWhKBTXXrmEtMtZB
z5WYzBYrvGSYdCF4BCPCJHSOBxWlFK581b4bwufESsUcAPEzp2ILLr1FgltAgs1XiZkTu+5oia8N
cYFnmf0JGmyno5nrTZwi1uTsfgfZt1vyvj1pJq+fwCKbpLLZi2UUOzeilnBW1IFE9kyx3pwtB5gN
TDolkV5qKjIvXMC3vhWL6OugfZW44UyVuCIkm0yXEaalvcwXF+nnKluN4KDKZsG9g+2xAgJVlgl0
Fa9jsuc9cOVBMcET/TN7jPjZ09wet98u3Yy+E+ylh14T4pE1K0unxqmH4Yf/+KvJaVtJzCD2T+C/
+3BF7ExqkFu8FLzWHe4j7ibzYP6ACa+jmngzWOV0eClsn15wO8D5psQbi7bMgV8ERGY8HGEv7xW2
E9Q/3hg6bkr8lUGqxz5Fm/e0hoWFVTEmY/hSjaGhwHpUnREYIzlUqwyA6qdLWGo+fBlLxJ+BAy69
swYzzJIgMCJKKEz+x2++rdWmRLfZT/iHL4sspp4dE/fTev4d6zTrLIy5hSGaaVOBrCBYEew5XMK+
EMB78uEgIoVRVwRrHFv0ohiMj3Veg7cUjc/TVDRjQHzEuph+cL/Cts5WnIqf5Cs+NdP4+lrzpwZY
gxOUwREvib07qe24QBrJ/HPi97/T61pve+znUmLWisXNi7goZgNM5PDksF9PAjrgU5o5sRBEkZO6
ef12FhoA/vsRkhO89cSQY6vuLFpnBm+YQ0/x9Wl5kSXjFFpnmOsMq6EhsZdiJjk0RjA0nytSht5b
0FeYObL9u0Ohykmvw7LpD6UpZE5U88IeDvbrVtDn2D9NLxdEpTxX9U42R4f8oi0KewxUYcoQpVCq
7WSAPKPFoFHWRdD/wmvwzlpHY2JIaJ7MDxdC7AUV2JgADafDCwB8+K+6fC1Yd6jKUKq6fCd00m/J
6S/76z4VG0+bmLz0zubVpIdPJTjlwySgUHTc23rLHaq3/E2BbwP4NEnjnSG0dnunhoktyKZf2Z69
Sby+9GtCM0YyP+fmEFQLS2sYTTwZ92cBdmibGr3zbRyqoXplV3jcslUB2bh/LHkmcQ/Z0Onb8ATx
RWPmwAl6vGvb5yHx2xm0bKJZjO+GWhINGeUFTFhoTcoG9Q9eJ8ftD8bockjqyxVM67tFTeELEzk4
LuhamcHLZj4tuFvYkdyZGoK7fjDxVbZANfn66MRMxycQ4fCo/cxyXF8YmSAAbA9QyxOIRMzrYS/D
H2ymrdEEyLutV9itM5cJcT8ps9Q/+LRmNhnRbyyAZzSWkDfyZ82fZkn82oEMjeHHMr9zFIuBW2Ce
AdpNxKk656mhLAAlLEy9LGSLhtJbQ+nCpDUmsb7qiRJnvjs7sZ4kL8LvIobvsRKWAtSAG5NNSEyU
iBlHFynFaJ15ICwVZmaOIeUJPCmT9W5NahMzyJ9FEvyXYHXG+XtlOzDfS1TflFJF8Hv3PGKKagKR
GKBD1t7nPTODaUO6b0+sdZYOC+Nz+pziMA2bPwl6RtC4HJ0JFVdE8cYBYhIfD4dpYPL+NjId5lUM
gXEeReXHLKPymikWxsDtLGBvRrVqZIevw//BKVddaijzOMOZhD2gY9lirQSlhs1+Be80BquGgsZp
zlivARZsrlWA7HDT6bcHzL/xFmSfaYqT94a5erfIppEDkdLQ4JSp8M2QUlka1Vdh3bBjcp8zph/5
rqaa2UARN6MbhIl+3t+g9WDqxIaKLgCPpDO0W/gDsZ0sUgpSSHGoqB69nQBzArpx+OE0ycPJbzY+
P2xs1phz1Q7tn+zWM0I0HCYTm3KF0QAc5O8Cuizc0mL/RKsyWFfXhGdpzxY877hDuU78ThU26/o/
CjhgTvChjB9wE1iCNcw7CRxq3YOIL3qgHhTLr2CakWhlNGF7lqqyJQKsPWkKJQ2WVG6+Zr7+wtmH
o3DKI2Zva5ZdAp+McyU3NXjquLYd6kO2SBYYJfW0Z0AlfNh5EnCE11FTJvrfj8vu1zBjqWmObuDj
gx/BSKqt2lAxlTpAv6VGa6hWGptlHCK5D56WZMBFISI+cmNOQMLu3IfzdmuDWaPbmZOv24NwuddN
R1a9oRCcYMjFnPjlwFUz6yVftY+IHmVNiqDm0VtWLwrZxoA2PyFBxO4NUDEUcF18nT7rfIkuyUuX
4NucxDQcu2jaWNE6W1f3rz2YD5nxUT3cQFKWTI9a5uugdUeDghGYDDwrYceC2kGPbRAR0fTa9y/E
qXPvWjD7r0Khq6ABp7XOOHcDWMexTgtWrZprO2d0h+CN5ucAugTkBVmOWCf0I4AGdOU0tQjgaqxZ
wAFY8DJaQZMuKE4cGcOm7BS8P5i0QymopsfFl4Os9EYnCcvZ/WcO28oS9L9a/5N4X1rDxL91Pmhf
P9ReAE8ct3Kfv2QmGHhFDi4l49NwNiT8O/P5Cba1n11jHt5TKUsS1czPtDiJ/Zc3gJ+wTK6vZWc1
dy0ANbFFO6YfQvkpmrhTheKUpXfJKV7BsLwKQ5bhqXHeVG5Lol/xesQyigPdYguYFtjzGOkk55A9
xfibQIdZQj0miyVAJEkc2TM2+Q35LRTl035Of//+AThgOIEdyIWh7bu1kTC1dDscyKfXPSOAkP/K
rrl5jyw6Hwa8uMPW7viKsP0Br5DamGMVjzz95fN963hz4Z4r9hXzOHhNwe1NwCY7ngBUm9Ilh/tJ
bkc++/2hb6tk2pLEq8N2n4zML4Ox3IEQCl9mmM3gT7WwoyQXJwLYJGFKjQXbj9HeTdmPl2Syh7fj
vjwDu1J7I89BiIFIMJpC7yBtOcQ6RAsvTPEsmh1d+cMyqr0dY18dL8Zw0zk/9QQL5IL+F0dQjZby
EdpFiChxxpKrnQEln4arq8SuT6PFeyDLoCHh9h/YepnloKhOVxGM/CPVnJGuiFvtF9+hO6csJx29
CkAPPQxtEUDk81AI6AbY3npTDSC5MySr5yI7/G7QK7653bbOl92R5kI+Zwt5x8+APgIXkVVZQ3jA
neeDBLxmRNzrwhn040YB8EaKAr9mYxTIpO5YeFUABYxymxNbgCXc8wB4W35bs4twvCLVIvALe+8M
GC6n/IGBsUHvkh9t5t2fBQ/Nd/ZeIMOT9U9hsOthqpWJxpmzGjU0j9xgDUVzA97FJ+imNF8bviCe
OJoeZNXIcQD5s9OTWmDki9tkghQDjgG9qLlMcSpoNjblH2ImF7vVavY0DfqR0fzt/twYomJpl3b/
e/HcOL9wsH1C1LFz2H6CDbpqAojqeNGa8Q3zn/iGI/h5iEEGALM/tIQ7Fv/vxMLadQR/9WXGBEtV
WF1Jkh7tya1oyEjqySTjA+IQ5+c1Tn4g3jD4nnE/72kzcF3/OG6ZxVArP5eMN6jYKG1VTIV407D7
+95FZzxVwyvtyMuX0ds/LBV6ON3fNV+OerqDEpuM5fVYRPOjDx6++jGiK7bdwPr6E3o5bfWAVg52
c2NSRFLqRYQ8oNOBhFAj96bwvz/2VAtsSRXGbpcjEuApvmtIkGkgbjAMtVtOu091xFEdNj3ZtsVE
FWcf1rCmmbh58jV2ttbrKHHGBNGDvSNgThwZoJ2Yuo3ozPDHm/cVGLPU/5goFR54XwOPGb+GA7TB
BluvzJa6NVqg4zb9uR2FMbKgbkN19ivmEGLSocmvaMD/0XRmy6lyWxR+IqsAQfA2Kn0nosbcUBqz
RQUVEFCe/nwrOX9lJ1uldbGa2YwxJmsoqx5Bv4wqG+cFmdt8R4ypgRqdw2KZk+u6YhtgvH8LeTiw
LvkPqrvVFq8Ps7S7fFTwIr+UZSaKAU5Pc+TUn791Z6mpdd7fnHKPJBFG/nuj/gOnCs6iEt4AoVCI
SKSTrIlFvIZ5+DpLbnANkJWm+19MItROS5gmF+z/DkBdjroE/9/dPmBhOBBGS2oHxR0SHVeXUUJB
buCjD1EafoIvGp9+pjTgaH92XjNmyQqYYZZqCwBnm4ZpAnLuRJ5riKL+o9w3TkhKYRUB/esQ/r3P
CdzhXiB0BAgG15SsiFjepoQIiXPhX9B1oEg9TALb/Gu+WFCIKaM6jZm6ev9guBCJJXlP+FX60Y0P
HqdL/Bkl8MKSiXZio8vEuYgvYdsQ9iMRwzGvFfmwmAAuEWCtIzqMJfoOywVCQ4/47EEnkmaiOhlP
hATkLCWazGPCqzsnPCVmRGiX4ItmOgoOngGdDjVCkBXpJMR1WqvMTfnHWvF6eWYkMHrNp3+Lm5C6
LvTASMWdES/JwCH5i4ODPzgftsTqLPJzX5jSmGJI57j9Ol9dzNGh4vv8kOrLYvASMMAgLiyYdRiB
LP0n95vYVXBymvkpFnZkAQ2njKAoxRcGFgE7WmxbLmna4dD8jLevAy6vhYD7F+mo1wGaMYZibZEb
hFnMbM3SkEc8EYkApKMlZ4IH1G+SrshmzL/RdDPlxT3NvrvNRfdKJNn175w6Fi7sa9IVQM6+z5/t
6qHPFKC1g9WuKOIJfoJs25cyb5zFOS4pE3B5zLqvazVv4ld4j89xEU6tLBqDZP2Ar1RS9esDpKR0
HCNHStYtJfgFecAA4wJv9CHiq6QIz1/wlU+QMH9AleuGSQJyEteH+pCZreBqM49YxYYqj1MslsVO
vtg6JHPE6ESoT3F+iON+wr2ZfA3eHUggEDr8PymhMj1qWhXFFgwA5hZpVqRRUBthScC4Jo/LIoft
iAcI+A9qHfN8387JX1RrMTPgMtyQ65ulzPkscf1PJeLkhN14jEXUr4m9wfSImnVjnZbfH0CRTZaA
z9EUjRdTISF1eF5nCllMzAOFVQGhAlI0ROrInJAIGj9sCSFAiyWrwachAzcSe5PdKWkihuAcTSrM
ehZKMmW1Swliu5qdPwL8gC8pABMBJBEVtaBL8c0JyuNWi0zDvl9jVA6UxAaOB+HhuoCBsjyJph0t
atwQPhMFzUurt64upL6IutgoyIwEHwO6IOVmpqATX4zyerO7O7p1doZksAhnQLhOnr/LPwlVim5R
HhEmUr9mMYd5pGMAuNinup2BO/evwEa4+QJFSBDR+BOkvi/fFShlycnfouBL8DzwpHG7ELCyv/vP
nngQYuIfmDZDQimSVb6dHEe5+ThkR4I6pvqp6fOx9XRpuccHDIaRitDPiSvq0DZN0kvklysDHJC8
nSC+Bk8zaPQZprTs4cA9kAueeEOAuOxiBwFsRXwzQc4A/MUTj4InQmHWGTnSIkq4bWYskfKjxudk
Vi0xxtsvdf1a6VueEBBuzkoZtA5Dm9wTcXHCCXjXeHKUR3GZhOsdNS4BvJLIXuafYoFCoSTpANNd
zNbqIpQiuiM8UWVzwhaEtHycftYx08ACuqY0Z8qDSjnOKBVrnqfz6QgtQeiE5EPJM3oHGVbY4BwE
yJ/XgBOQfBa9QRXBBHqBeGfsf/9uxlwTQWgwaKLH9CFRMl6J/3XzQILNvtpwjaA4wpXASzDFG4rl
/u6VQ8P4PZozdDhU6u97se0EeRFOeMKZZxEkSD5S2UlsItXPK3F6sfHvcjknFqcVB4x+P6WGG/9f
bT4VLrhwyn5/aHZEDuE2HA7EFhgWJrd50M2/7aOP6PBK+dYRoWUGLZtFMOJqi91IvFOeV/yFwbVp
xR10DtdFLXlPPTbz5QBWDQFxe/WxPt52f5vBQlIgmy9zJgGmsbFzTt7V/u8vm0AluZyEpJ5dHyHB
kn4hgOXQbhPgr+rmxUWuxBYuY5YfqlCCbQP3AIiSGOZCWhBAwY0dyBuNUSTQTDJTv39BanPpk525
Z6725CLilySj2OHlPwGXkFq133tuzBavMNNQyS2O4rMnB55tbpd9/zsp/8MTPsNkzv6ps4BQG5XZ
HzE3T0FO955gir33PVYE7UBk6gl7D212LiQu9nQ4vfgo40PgXH8vq/Bkc1jm8gez7fdURfzyq7Du
oNeMf69fhWw93+biXrAjX36ZVOHfDzV6w1uMbkB8op6Qf024fBHXKS/BJipWwbYqJGYzQPN8+QWY
Ve7lFhO9QTWeXW8xC2vmFjEFkkNu+otPxeU5xDf4+M4r8b/hViExpMtxSiDJnxLeQwSfQT3iVfXx
JSDn5PNj8XeYfymzaIqagcEKjuwBaGiFkCdK2fyOxUxgAhFOxd/3okxgdPL0xFcV2yWe6S1Ghnvz
t3e7pwgYW0TIVGwjVf23q8apakdsFCflEYjzi6uIM/99KI7TTJIzYg/xER3AEseJXYHU2rRWndYQ
JXn6Ge2dWReefu28N/QGAF+8FF1jEOHUvy3iPJN/mcVzhOFdO/1+8u9y5IiFOEftiAMuR3ElsSd0
K6eIUav+7V9YKvviKGi6Yi/xWWb1e8OtHePf39His7FC3/g7QHTR2uGpiL053d+hYiuH0JtrtoMR
o7OKd5fjCxCN2Pp3vPhsjO0OlvEI8Ko4SnwrAwKDuA/RIcWOY4Yw7cAYEO/FJ++96PVi0Bj/3tyv
GAdi6FA+j/i5eAyi4D0u2+DTo6HtA3OM78mNX7BqcU92ONaBd1FnBq8P6xBL/p7IPpLlacUOzxQl
s6QJm7AnGpmcvEf8wOijMjUfVqQQ+f6p7DP2mczAx3GI7Nex2E/ZgxUDZNckbahs6rjif6YicRqm
qrMHkI49mWdln1ngakegY5gEMd/QK2ihsKOox/xLFE68EJOZmNSwePkh38wvlKgQf5jsc5tQpXdx
tUHwLYjEcnzyDtsEn4PNClZxn7zIHuazs8cFecMlgJNz1lKw4gh5P2Y3yLeotzBhgRtdINaJtEZp
95xkym3IKaB5cUnxI/biQiYBRHJzK4X1INZNkZ/UTeY9Y2NsdCZYcTribr8fc1pW8vTveIQu+oTL
/J1HXWSb0j4wzxvcCapl/OuRkEDTgh9k5CzI2ixLfAYU4BPUhigXyp3rtjiBuIax762xr3O/qI44
BhL4f5//fQ+xlkiBuPkHt11yx+KUf3uIPcVrYGabK6+vdr1j+iY7nb4cTkajGxvx8ZR41wvxUdpG
tDNOxd9C9YxFY75R0FEXKCks2qXQ6oTkP/gH8Zk6e0BjYtN4buwj8TDvLDU8J7Hz31+F55ih0LHg
EQhG85hQ5G/rgAgGlJnhv8a0DT7Nb5OXtpzS8qJziDsXpajEjYp+8NfW9BaS6r9dRKyF4qkovzt0
jlgfxRfQoaGJjiS2qPvf92TweXH2RDfkznXzQUP87YMPzgIn3oOyIZgok40gD0HDi04ns8rediJD
QTmUjTi7+L3tUNTCJfpbj18sbi9G5fN48tDmILvOUCZHJIaxJ7Eg/617Z4avWJDEVg7IsIQYYZ0j
7elevsZjENvIN3D6YlcfCeHTyx4s3n/HIDzDUxQ3UPCZ2MbiRr7NUbjE72FHsbxSz/VvyKGovCPo
+dsA4rzqRtlTC4bMgjDYxG4KczIV7J2HSGKID8XRWA98ZzFoFW7sSatmUN8zZivxfUUrS/8/pbhx
0QKitaamGNWilTp6lvj9r3XEcBHPi8c4xzjy9G230ujU3Dr2xWtF5B3E0YWI4+6xo7n3dIAjAw2b
6JUW3+SAaNEGbO5RI8gEpe700d/mDGzKoar7PpRTgPYb9sY8SRFhDzFPE4L3r5RwSvGNwAAA8I87
uYAj/4NyNfY6mQxUe2WfWWQziP0m/DdVZ8xHQ/oEYYigSo/wAczZze1BqETdRxQzIYXAHQK1QaMC
kmIPSkhd4wO8xovHrt6J2yXOLu6bzWRU0B+l0+/7xNhIwWX3jOu4JgJ0xBB+HpX95Vv9mWAFotAF
1WD/gmjQJzd2a5eky1YK4v1NcvUyUYNCTqeYalwYmiXm/JETv7gTyMy7d9AHiOM4Z49WGlLm9bgN
axoRxmi7ZO9nzEGw+yf7go5FY79SujuY6WMXv/eqaDuJ5fdIl9vXHM30vta9PmE+yD/Vdf812rbL
0fa5mm5x9aI7dIh+fV1W62E72aF78YguT6NeKeW82U7jYp0vS+ASW15UHwNO7AdSug/ud6dSdS6Z
4Akfs+TNA0vGqxF05wo639V7yDhYo0QLp8kAlgYJya9y+VwRbgzPe20FdXuJFierG8pkq2moOHI4
hMPy/jnaKKubh6wH3STgFrf91zN6r2kJJA+SIVXWLF7FN61B1KRcGHsaHBQ4XYTnjO3Mv/Fvb6J/
gbpD9Ie4lwFECvsGw4wHlj5SLdJSatYd5OMl1qMLhPLofKCOApi4WA3K/RCr4SSBPO31iJ/pK+xv
yqORX2WIRHokbOE79J53cIlL97HCs65CwwJZ9tl43U4+GuivEytIb59UgkNlCwbgeSMtX7GxVhM9
vW/l3cWH4ZwUPFyiyp4Yx6fFyxujPnNNBv+2Q+pseV82a7KaqHh9nfAOw8lKiS8RwXUf2zJFAiOa
7KQdLaUc293rF42EnFpSHyhesj0vW3zu6Vazf2NV9CfkAQgy1LYU60tK+bkqEiHt5wmUsIr+wiig
Ys7K8JH7ZgE6e0gxLbMNHDtL37bCN0d2zcliSKSknu7Bealj9KgWtbCS0m2XDXS3MsxjYYph0CLl
EkoBuo2hzLjdntfV+hF1q2p5W3VQYM8/xhFhZfb7lr5Rf1gan21aJJSwmS7P6QXlSFhBGSIy6GEI
ttHYutkQh+TESJWeaBTOObjkNU40IQFcXoIaxLeJvoPNVXC5RIyjXL5/enRIRIkpiEMfuL6E3vD0
Jz/G/rXStqPt5fNOx0X2PVbXYt7YM4Cbr5JFs1tBR/0ceHoJB5FOl1le4UHX4gTP+P3F2fqgW8np
+8u4zgFpGuwqzInXkUHKxMCYJi4rppWfbsVl6KHMWLjYrEpv8E/wAgh1fPKBsmduYRuzIMPmhsoK
dhH2HRYf5AXAWESgSKd2MwmXf6X52GQG5OBETK2cdbI39pyfLDUXM1BeFHMEn/8OGaZYpjy2aTdh
rHRHpmaW3Pfwcb0vurEAnxo/mCg9w+NMpfcP7AnyCuRXaQ9pb5DP4GY27E8wWHG4LfZU16NDsyTN
fBwdRgfahNvBLSW/D36ChYB/KOj/kvQ4gJPSftzQ/WnmsGWJCDNF4ej/PI9YmXtWB2ZqTpsxjJlp
j1zU2HN5EWJHh5Oqfr/BdCY2svTEsrkE35RL/E6cnIy2VJleYbSUouU5FR9yfV5fUF4HfVWKM9Fu
rDIcylbagMuRU+YGuQF2ZlomnsGsQStzG1wNi5ii2VzwtkNNNDtcyXOfLYPe3kDsgkjdJfnNbOkQ
VfutFf6jm9WUJJK/NNUf55aK6rxkvguHsHzf+QpctTfC9fWP3Mxpq2YM4X4CBMbPSFM0+glg5uJ1
RHKM5/p0yurfhHHEzUsTs1Td61PwXq5Tr/oiy5DBRn3N+UIviKaFLRe+/rQN4IT5klUFQ4Qvgc2v
ZU7dzc5KILIT2q6gQqa0/dXdmzX4I8/FqfPVKn5wm1iXivg6xWRBURez5qFuiM0BmKkH80pFO1C2
fY+POjZsY6zMs+uEcn8L3NYKd6WDZ5BcwASPUR14z67KbmqsH2gK/wBOq0jZjZzhG/Rvq3+0wME4
D1Ywhfk+ntiWaB+/qF51vK2h8J0JoobjI5ira07+DzUBvynn+DKodDCXpwaBzNzOfssQ3sfck0mQ
aVqaZWV2Z3C/LUqIB00n1xVBF7ltSQ1OD1fKXCaFqcaDx9ATcMbx7HUkvi8roBAF9BuVTJ75Qtmx
aPpyOSM89kAB7zXPHVGr6+FjVOcfKYE/yLywO5jyOf317rdrRtT1vpKU4FasBbcJ4EuQU4OzAKaB
QU5q0jtbzwXz6qxKhOMAWJGUFVUx+Y77ejwrJQegF89z8m/aLAAtAMAqqaR5dR9s9CRXBVs5v8Nw
XGiQWa9LEoEborNgXOYju9iRHgUgbiHi9URhQwmf6xrJluGYr6t/V3KfXzQ+6Vv7/c8IdJEYQ39C
VNs1EulAzsuYCc00W0Ym+o0mqLIYf5/ttncyykI7JKJBr6JlaA0+YRxgiLNTekLFpcyi7LSoGVs/
AFytBxwun/lhPMs3Sj1XwBjgEhCVZpabZRR0VU00dKgbCcOytg01hCh0vx2yt3t+2ZPXTilivUwn
DH1N843+MGZ0XnKvG7z2Egiw0ZREycdJW2YGQrwSOgy70YuGbxFPH2Sw/VRwGVuvC+WbqcKM/p9R
YVjlw0eHss8Tt5Ok2lARdxvMRzx5r1/6sX1+355L3fhGElBSIL+CLoAb/l6/ZfvWuVek8qlNkTn9
w+ufoDbhjk/m9wcAKdR/GwGjB4Iw9iFRXUqA3IhiXSkciarLI+jpYebrGY1QHRfVKWEGgOYb1XYh
hQ8QNfmM+zb0OdMhMy3p3bpekN7lbVnY08LUx/A74X9/EETSfHmrM3muFQK6X5LqVgJFcQ9YGCBv
df47fMFFQKjqS29glBLrv7+dkqLtUUXBQlByUxjPc+IFGLzTLYcUR7RBBFlMG8xKdq6iLt8RuUQi
YeCzboD7srBr55O7c7192I1XfF4gmSfM2/DEVgOq45Q+hwRATVwIkIuO7wMmh4UiBuSI0t4txRNg
7mZaqDbnbQaAG3Hj9SWoCZGhmuPpjhHcKR/wQ1jZhMI+GhKYP4Tiwe2yUuBLla5cCdlVmyFS2kJb
CdYq3BvoLohkGK685XosISzvGCatNoeiBGnjhOuajH4mDtRmkv5KO1f5fob3Rswa7oVmvkNYakLV
tEbRGtAZ+eYryjIzBAFYpOhOb+RY5mqo05z1B/m2yT9BrRsjhtfy3AUldgSBKQHLQsGW+/LZoYwy
h1v9QPV5ibXActp8va+WpAtGoZjlp2BN96xVTEEZRYM0XyzAhq26d7BZxHST8ouHlCnBpCFNV6Ch
+MlyR4ufNtdQGmbT7xf3tzn1aMeIUsMUmcAv+EYOUwOdNEQPZhxk7igp4FELnlMg3WlXYQ6LEe23
1bsn4qu6itWBuIfYD3T3jcdl0dUunyAgl9QDTk5LoyfqmDuVl33VVI0GyEHm68GYQv8lhARXrzRE
VUjzhKSDSFRnojOA7KNANEoUhK4Jk8SPf1TdorocJAME7aHfbAxrWDF92oJrMVZt1lQqGn7foRyR
QfhGWVf6gE0Ge4r+CyGCzM4dCYFQ6g+dclnow6qamAMD9LxglOU0bj1s38zDFVM4jgq9Q9VMaUL3
3JCVRkxIl7xuZDVk4InR2PQ7KqB805gS1Id/xuzt1V/FjwbR8QoZEtPrrKMX07l5QraQilCbDJUd
pBTaHSwCGUO4/QIiopAEoZCHUP1D4H52dcbvD4rM/JyW+CHMAMpE4OGrJ1gmhIGxTh8euGCKUb2+
qZFov7z2W0VD7m1OfBlEjo2e6g9qU0D/k1MDLHx+zlFy65gRvpmw0BnEu2K/xjxZZ7QxNlzri/IP
AUrqaBxxkcdzBsoEOiAkfw1ejZBtxQ3SMLMBbAnGVhk8XZLhJ6s+KKu8RN4KzX52Ywli/O4lPJli
Pr2gnGj2QrsAHeoTS9D3Hd3j3OyhsZ+j+0/5wG4CHEWebz8h74sIAxgCibDQjEwfFtAQIp8NdsnQ
ba2fWBIGBQYWKLvvXsYpkXYMxGxEHQkFZiUQDBI/JAdReCOL/yAtdyDY4oPZhGcP7JCIAmmIjPmu
XZ6/0GLAyZO3KB50QLovHw7iJ/g6Lxm4GzdWrhEa+9Tt1wEzr/liDGxLxhupujGZBHV9WV0tJeXx
geZ/E1Qnk4sQIOVswa/jIFhdtUBXH/dB3WX+ZVVrzguofoaM8ssGlNaOJMHGkrTSlG/LPkP9Ziri
2vBnSdBQ9lWeg8oeECenmVn8RgumUGK28JNl9BIR0/y6mdPBx20ltcGB92pmrDPW7vPisiIsOJAU
LcnMXVZvqu0I3dKcD8J6h/+/vNoFsQCB6WVRBk8pSv4yzyyUt9VJyBePgkJ0RKCv8KIn6P1gzgCp
G4WouSymxiwD1715o3RPbBm1OLIMZGbJzb99PZQcqPGH6WHYqrv7p26dPlWqUUvf1B5ud1TmxMU5
Lc4A2sGM5jOU0OmpnXdXkboH1WdSX7YoKZ/zAbcMmPD+nZ52KBK+P/W1jjmNvzHy8PnGbbilWLeQ
m9pK8/vqYlM++ogwN7iQDw1BMbobCak3lXqsdgytborG0SLTj9ptMSGninTrGmWRTrIyks3Mveid
EWhRA4mSe4DswNqNKcz0o7xcaaTPMcZeExeO7RUdC6agkOQqOVSPvDVrRyl/3lXdrfJ6rr5TBBq9
ElCQfAt0oEQlXtabGqEP1mDVy0jNStbt8Zl/XkbLlwZ38cWgQd2NMBelGMikUM53Xf6GMwnkmu2y
QmW6csloR4SsVs2yI+Qj3tE3HfGO4A8217IJuxUSJgS4B6eOuqj6avh5k56dHrqVRIij+MbcFx1A
4g7PXgcmZEgr9/LZLKfC0oDPZvwUu8ot7Y4KrER+MLs94t9EEnvgHR3hHkL2xOthDaU4S5qvbhDq
91+p5it75H4TgaFrkhuRMEbFfrJ5HicEEu9ArQkqAWgyNm1yJdD5IgaKV0xEjgIbCf7Z1SP1ijFO
diR+Htvk8lnvHnxREaVD7ZYkq7KXiE8ScNrh2D6P4mroYadNSCRtJxGZgg/pqRtCMG3yWr1W2YYY
XZNURO1wzn6PYdtv7M588k1ogKhNhDMuYr1tKG5cnApntiZs0pM1wBMk/kyoLtuMQZrnHkungLUY
mzffGn+JtQ+IGzb9jlMTeCYw2CaiXW87YyNyqViLOLiXXR8SG99guJCAFeLjC+K9J1qjjqNipwDF
CVh9uhjXuEuv3MwYWSG+HWBeEYkCIJX2obgmjzZm0PPLzTpjsjP1ceAxsQyAWcWjVEXiPN8xixob
EZwTt/NaERsPu6N4xL/ZWtQ5QbPGKOCx/R3W8TukBZJ2WYugcEpzjf2KZ3nZGS6ZRqSzVaG4Q6sI
uthtd9uJVqhTfFpUtXfQPRKNHiHtxdU4mhgYCWFFSCUUbH0cRY5L2lx2IpZd0ZNuMXkmLB/zTiqo
CkWqSOSXciLlV+BYdIIU4/i9Z2p7pvlOFYyB21HaC7Mihjky/XxQprfaA57DimXGbPbKP5yjwR/B
LBh9isZCXS6qV89ofGjXL8/YVZZmn4EfoX20RMWXMPXEYvmOXvEkOG2UpbI87fWVtpqujKVGFA67
SP4u/JHYjYQCu88y982TaQ1u6r1vEm7xtiODme/em3YPxXXVuOPovsdt3FZBRxUPwNym6hZ+TSkj
gfF42mjgkau4EuHKo4EQkwEDEPjIobFUV4AfG3tqnyidOllK7impNsjU+5e4SDkLgfard19ivEKX
KOZE9ZAtMOYXkE+oS6oxdECBwPJBeppMAPbEAcPnoVjHkoCE5GyyUELU3cDvDvHFN4Lcufi9O8RQ
vEamQgXE6Qo+MsqLF2fioonEWFQs6kh7VI3kzm6+ASciuPiShdDFFrbtahTnLhUcbcGvNRYyZWsF
OhIZR6jeUZZozt1Tg5t/Dm/Oay4opC8f9OMpIalOzJk0BqKf1MsMZCSyCTwuILFZsjtZUQ3VQeXb
1jxaOxxTzm3sjRZwpRa61fiKWYKVNuYlAmyaBb/RbPzWFNwByjuTuZ1+XoG4w9SjioOMiCruTL1V
486rLAo8OxLpW0SG7ceqpKLT2dcT8MaB5E7tVyzH4+hCBqajyzfWbcVk7Y5JZLTWYL5txQZHht5F
B4aBnIh/d8mfrRE8AD1VrV/bDgUH/NXnAf1hEBqIiRwEq9Fwnoene3WuzvBPiVSnBhI+du/xJSnj
807e3BKd9QZVv7L7aHzEBMmSICUONZM5Mhp7/OBvv8FviFTiFL5DHslbdJ7WXG6EdV1Cc9VD6shY
Y3cMHg4KpIvkI2meu6sDDRtbo6UeAHESeTEo2C1ZWxF4PTMWDAdGZ6wlCM6Y0+CEyWHltHxD8Jmk
7IpQLDrmKBoxRfYWQKzbqlrTKkE1b80nsdoxqQ+Wu0UXSSKZJdK914RsdXTxc/9u5z5FE+1zeOVH
Wg5R4y5lwUWKc6DNUBaIBDMQP6GIg7nG4KdqOOIxMwQITMQY5xXV5q4W8SxkEH3NMqjSDWIDbEPt
TAmTI24UEN0RyCH74enLF1zJmmExeJqNdoxHsUZ0psk5WTVoCPHVWRaJWgtmMyDu53aEpE0g9DyB
RAVFRDZgnX9mbhlSHgFyVR4bSz0arS4pRKzBnKJT/fBHq/6fhs/wgSoS7KvJ8mbdLNUuljnKC6vH
z+SAoIrXuoT9K1D19hsd1Al+LgK9/s2fuDKLpSgzoqzHjCqDGtaI+RyVZEBFiyxDOuymqRpWNnbQ
nFmCpNrN0eZTR7KxJ1AIzR0xnh5gCN4bSKtFXFLYYGyeXbo4sspXXAMcabMwO3uUnNe197Kvbr+g
gkBceQx0oEcnFyVfcpLw4Rca5JAi0PDNjHDqj6iufnEoLekYi9O8INqjxaNjtYWFP3ZksJ39Akyk
3bqIlZPKIhGJMGDUBKIrIYgSjpJyTcm6eNjmyCFSpp0gE7vcICydgpv99DK/3lIQ10O6jZ6LOj0k
/N69of/9IubuUevoSqZI3hLPN3WbaAopxM4bWw+Y1gPjjrnTeixebplOSS5r5h2qEU6JPWbi0Jen
+JrWm2uqmiO3TeXNI1Fw7MLSN/yXDYudcmlo/7myrcz4IpCsUTdY3gXM1J6AnJh68kHGcL1EZ5ey
I0umCDIzLKNRux4fhDzxCTClTjqJalLxdU1t6hWpgYKJ5g6YVUTOwE8ucPDjHkmdzOLJERfmsZ/g
D2rzyYIu5NTzwmkW51CjOgYGOQBkjR7bCLOcs6LS7zxdaQWDxh1A+102RjRa9j6qcrbhNeBgCSkE
yK8vzkTNIEaBsCfJG7O00q0QUiZHFVLhwe58ARG5s1oMiKaLvHvFAHosUA81mTKdIml8bTkNKDs8
Di4bzX1sRssnvxUTBQhdi9QT3DzYebJw2Ms1INuIchzI2gFkW3NdJJHCiXOiDA4CNShzuKf1CMH/
UYhdHBq7Bw8bbRSrB07vw3mcjRcTc2RJJlwSoQI4XkgURH+4E7tdjf6VzOGiqKBF5ZdgRLqIiqPh
q5ohXMTbh3d1Wif7HEBUxZN5vVDnUjzxlePN0xI5kXb5IfOLQ23/Vk0kni9qGsq4rwnjG1mC3hJo
krM3Rdf9RkEPZgFbAUnI5Eoai+mWZDbABg3FmtIlpwve7eULvh1RJ2IzMlMJqwXO/HldBq9tGRix
5Azu6fhyv4Evg00TWe0pGEMSV8zXFI6GWwyrhOeQ9sF1OSYhK4SirnYbPFadl6/0sKZ8ZeaMwnPA
N4j1BIxkOHEVFzGmxc2kTrL5AGfe+LkdTsyL1/LyTa2o0u+/teCsfNx93W2d3LvHhtk7EiXUkGp0
RtbFnvB8UVCl01zjt5mZ4/C2LbbjMD9AwPK0ABJSCFuWBfyyluMhlsKR13pTJ3fvgHO9MjLMysmi
U/zY4HhRXU5HJRvKhH9Nle9pkIfGqv1EH5V+o66aT2kFMzARqmypnABsFq+AfmPgHnGqLlstxL8m
9s1KUx8eh0lsOEiA2GeLOlk/WsKjIrR2DWqeJf7z7aDGp3WxFRvrbX2gKOb2Cs+EbrbNV8aOECTD
Dk5mG8DnY3acRqpFBB25c2YIKsigVzIXN8eK6merfPMgk4nFFJ2Wnff0VHC7E2pYqtE1LcJbeE+r
lOpOHmKBfax/XVEnfPtNrHrKtltXK8PG7PfeTBhRE/e0du5JvmH3qYo9oHjvrZGwmq31WChbGWFz
yNejHdNlsX6se7sLqohiismwf4QkQhKqw53AfsennbyvUhTKNnV4CU8xmUl9qUbD8n282foMoG+S
HZkxeVbG6rGBxBVj+jBmi0ReIGhiG6EUTo/TVI6n6Yh6OI2OTGj/gQztClY82OJVltwUUWl3ilo3
ginV4fJT/GCZ3X6mzEkoLAJK4N2aknzFut/229v6FD2CawRDGNUUxAbnTST5giYzMdE/M9tY8cWg
vHEDF7tJL3YdojA8f4addXPfTu+gkGur2mLYNGkZvzZFQmGxZEoF7fNx5BYJJeSXV4eSq9snKQsI
5/MuQPrYfq7f9m093eXLU3ReCdkWyncsAQas6jUm5vL3ltYPqFlIAnSB6l0jYXk+fuo1woeoF7y9
t12iqD6xic8Fkid5d75J7t4syetpqmar74q1ERrhvyzJknx9jtotDfXTe9giu/Yg/mpx41XbcTyO
qQjv9SXt2bpqMI2oTxWVGy0aR+OVFOrpK5Jj0uwccgmKICfyTLh6mk6Pl5/8J0MT/LHO11lyWp2j
kTbjxPyMjuOdvFMTjdNfAt1RBAUUO3sxhWevO5egwsoWNqgSNq4Wa+x0XnE/NvrmWARSKEapMNo1
bkXnV3GbzfT74eQpvH9IigRaZWdkXnwtwnEIL5QWMZY3/+LLVPrJA2300dpZAonDafEzMMwsCAZI
JhBrhZ2YCZMUoXrD6bZ5REHYUAihlKTuS0d2K8rAC73ewUXfBKKEebPPWOCQAua5K811t/GHfw+y
q7Hu0uWYkypzzPROOYvFhEVrvCjNm0un2ubLt9duQXug9m6ElTdEciSFcNDXwCI2PRgvU2BCVEu1
kK3n+SFD8QpuLhz9k/xxccnoGQcGoT3eEOym9MOdZUX5IOnAik16XkzB1CT0qSXgUvqYIgCle2Nt
hikdPL2TVSEGQyif2QEqSdS5Ohw2t503/jnt58+FPisxisHdsx7nKzwnnDjDKSSWExaU8CIhLVrT
QMi2eG8TIipETXKrv5QBCgRtRyG+Bh4m4UVWCAfhFrteINmN6drMaTYWL6ek/OM0uPv9XDX7tImf
CJUn443i14niDwt51lIyEw0gEOASGvgYDsyUHSVmZOts9UBtqiVxbLAWYg06BVl6sgy/j1EItV7L
jAejRCVzm76UKXtxSp+LqTty4SK5ujUBkIGIoFnGvfKRJ5QeiQBDhI/NOe426mfr30Iqtyav/S2p
IJ/WYc8iQlgrfQApcCbZxzNkccFsUARP1Sb8Fhs2Tx9ABY97JtyjC2v6mSWoDusE+t07beMqbtJh
c4cghjlG54jHe9WeeK+gdp+h6k+855IC7ZEc3BbPpDKp2bkobJjF7rCp4nJX2JT0OTap4qOOt2/w
mNr0vHuGnMXkftzmKO9fCB3CufMUhNGbtGHG6izFz71b0tMVVZuagy4qif7UvacjrlrFmdfEVEKa
jdwzBVBavuvUrY7FghJKNjZJeEl6n7nMb6PMk4OC78rZFpCwvJGjOy08acnDV5oNDI63qbnZNwFI
X/95hfzw7av4loxcNFXda1ylEhkCGveWaP+qNPtUiE0yV77nnYjy4T6hPAb9xCK82qOkQ38KerhS
wGEI0RcexNcFdd/xjXkWzhSPd6CQkEoktl+36xIXTDBFiggeZo5rzFqWvKFf82AcxUSpBcPxGWY0
+IWGVrxHcI5U77ZEzNxGJFtzSUyEwrqceL2j+o/w7Re0W867Dr9GwrORbGV7jSTvSetQFdRrEMCJ
iqV66IJhfXOH4Any5KdCv6tcyltqJ2JFy6CEkPJHkOhregJNIfxh4RsT8sByHiW1PQ4vh8IrvBIz
Bl+Y2jTACbzBvaaoQaUtpkweNsRP49ZBiviRpyM5yDJ5oSIpIjPGBqqyaKP/kXQey40rSRT9IkTA
FcyWBB0oUiIlUWaDkCO8L9ivfwf9FhPTM92SKKBM5s1rNkPM3MaBwHxUa3sTmf2hzS2vwvUudwrE
iDq1yJnguk00D16hRBsxAbbiqeJw8ysLpyGEgaNeI6jDqx5D5ijNPYFPu8HhYxqF34dQp/BZcnay
fpPhuI3mv6TLtvxEW1aHUSpoYfGohBGqCGoZkTM3ov1JQXztFLs3l16D+XAPO0HCV+ilsR2QYprG
wz9keWUs+hXdfgsiotygwkQBHkvBV6/GH47xXbk4svNcCUN2M4gHPYwdDG3T4CBT3LWix6zFo8aY
cD/K31rlZI/BPgrNbS3Bu5nwR311nAbU1sm7nbxkKk5WxQa9cTg21PWfo4v7kbbJWYv86DicPKsf
Dta/FKKu26jqw6B68+LoCMXvZjtEqT4VE5A5qZLkma874HjzOeUl2AnZijw+LCXPuAiVOPBM1xLV
hA0Z8lzSMO+Tk7UQ5rCUMDBk3FIjR2QjBSfb5cnsHfUTJymkuxxa85ZUsDRwVkwvQceXYPgfrlm8
eG64ywmObh3CHVHvpJNsIOVVzwa2m7fWWbUM/V4i8BRSLY0N/juon/7NiGtna490I5iubPAGcpqj
wYdOtyVmSvTAyS4T2wZ1cEnsJwMgHZNt+s1xpzjbLjmTJQuoo1ern4kAB+iytx6bXrHJA+Qln1Fy
0sFiF/2xZ2NfHm7rLRkipC63e3gwAQ6wtOaFx5QbHN0LcYfCKOe5gi3yZJ0trAPjdRVgdseLX8W/
IaLNj/JDvvIwcXDFdNvpmTeT+nFygi/5JTGfaaBsbHNccAiHxArAa+7ylnOh45gDFX8m5heeEbQu
aGvr6tf5Mt7YhAGzX5wiQYakn3sxfwRvUYmkLCYUWaFfkcY1f9CgBVuyQon7bqHDPCEBtNIbnpop
03UG2wylQ+x8kMXu5FVjVIPXF2OwkbnNkbE8w1HDY4IOy5z8zd65hLtgkWYlwLw4LzJUxyENPfz4
i/WlHv8ODLRhvVV7zT4l7icM/JD6+Yf4c2xFTzjLuweWlwrVqGl+FbGdVUgTj4OxccjyUDxJYiCi
e23dh78KIffxmRel4CvF+Ddqn4svJXtmvhZM25qptU+s2XLJgrPBZbu5f+0z7+cJ9GubPeFviLPa
Pjw44jrgSaOQNqU6r/jUO2tmRkL3HSz/cWHrmSd7Gm4oRxcpNZZf6THRYdycIiQnvXiK+pPN+YzL
BRyB9YDnWeQr1VYjdVUD5rXXUJEqhoTqDr9+gwaNVR/eus/K2rFB5LEbFtLGLkK96mybN4n4y/Kz
wMO/Nky9CuljccJ9LzjY8d4azhZ+qtG+RxXymtEJyuOAqke8ozjGZvbYfGvn9NUkJHXa/QNyepLX
ui+IMMxrQWXa98QbPQgDqBFqbCyUW0L+skJ2MOlR8KORhYLpc56ScLwyC8guq6x5FIC2ebFuCe9A
KNhgqvHq6H/Kq4rw+qW6qLjbpF7jA40aQLM5FxTdOZGdJgpxME7a98V08hQ+DY9o66dd/tw9T3Rk
2Ve9IyGw2ipX82V4R9+awJAhOS5CQlbuTCSF9X5OUVj+MOFrUIrAMSrxeGfIPyFRIWbBH3hje6hY
4ImHIfKG9mA9Gvkx7t9m4xQ815gH8GwcVtI6w+vpguO4iieeBxyJSQ7jAayoWyzJeDaEEfGa320k
gUyuqkeFH2giqueRuPaKgTEzS+F6duHRQJoarFIWCvVVDJLvHqAQQPNweSTu84wN3yHAKQUXA+uU
cnjPI2RFfM5wL4G9wNOKCJqGhxXu4UYM+omLpC3QGkFrhs3L5mabdBnf4P+Rt1XjmfJrNw4HHRJv
qYSruEo55EavyyZMbV/Txff2RaupdhnwRvGmQQQpz6JFGtCh/yO6t073ScAtO1+DxYl8MwQ/bYC8
kbx5Br+0YimTmmvmAGjzLfg3rcU95/ou9C14E+rnWKH2yZjH618hx5uR9J/GsKa+GE78y6Faj/Bb
tNW9+w6+oHfbz8SoRQftKVosRpdj1z1Ua/I4P80f25/A6gHUdjUTaWbLF53oCaDGZovxWQit5AU5
13I2MC214VKDyULQwvxyF0MSOU1M8F+NL/wg+D3uVJY31B9nrg/5zBA2/dSJUD+6u2onPuQJzAQ/
ww5YgWiGn5Yzs9iw2DTObLan6olgE78E5cfwmPNWz2Ozyf7Gv+IPWzDefbpDxJ93B3Ta/X7eyXtg
f2OMMz2r88OAUyxSI3w7ivGjwqN3WKl4Ilrrynlo8f/oN7E48evP9ibrPoj+GvG04ApWse1ep8XT
gNOBDx+SgPqj9qJx1ghPQvLHb/yfBfpiulL8hRYG06se9EXzE2pReIGk3eDmrOI7x1j6gq8OMW2p
b70U7T7Eqe09IEcE02lk15fweRzwvJDdSg02CUr4nwKyusH96z5iLgbJsprPLgGmTEKMN6bd8zfD
Za8+TsbegEDyyJU5Q4cs7yVc4S+NHc2J+uWUHxRcxidkam4byDwc5gOVjIcFLXQl3N1YhPOriWaC
4Lz8qaVrF0/VT30HK9erX2n+KT9cIWmx+NYt4RvUYVSp1h347FIbq3ni0SM7ijx81xQ68sjZsyWr
/DVjr9Uz9vQh1uYqXPHxrvcq3veYI2S+KrQDxZHZBmeb2zOApmQmCCQMuthW8xtjPjpjeXRFtjGT
6mQ7u0lclNY9Z1BXA5vjCW90JabZIkEg1yveQAsLasKS+BIl14biu50/ohj/vvGWsyUkWbAi5Pqb
hwiSMfRbW33IKKcUfFg0kOie598wxzDztcHqi5psncSUPej4rV6FHuy8LbWeLRCVy08pX/n4OXQP
nYgw/CZyoCQzOhr1rcciTklvKt0wnJZ6M1MpTxtXjbeBOFDca4cyhSXqUBdlu9jl3p7WnfEVEOfS
OMLrsMoOEOW2FzNffK2nhTDn6J95hQ9p+JonP1nyrlS3crA2GizRkdgL49WEx+FwhCWqZ/RnjWxa
C0LAhPnYBw9MKqcGyVr2VimPQ/GcWNcwKbZK70sl21YZXXAL82s4CobtucqtXFSbCSBjHBigYSVX
ymveDNugoMMa3433LH0gjmFud8nwVABmkVvj4IU2/mScYhKjRN79LKJdWTCQEN86NY6IPvrIJc2s
xicHR8a03oZxiKAjbO+5qW4EFNuWgznl2ggFpDlMQmia0WW6EOHhSbGE0+wtCba5oe5nSrDK3bYl
bSOU24jgN/Wss8MaeTG44Apu0I9AAsVjWjiF2V4sFDu4DmV5m2E9JRiAxIg1mrHZ1h3UcfKOVSQz
peXiuGx7Q054Dl4LwmWoUT3PqetXHZ8ITCL9mDES6Y2vZCh8N/n39/lwwCF+WX691cAK1/99835J
cwCo1v6WUM1wN6VUQyaOycrOMWiLxOBX3PIRG2REFFn5QX5sTM80HgWhgIS86GjtCs7XsHhtbLEK
BOmM9P6OoD6D/5azNAIkpMYmK69DR3YPWnUeCK4aEqau1D4NrrKxJgbCIixacozj5cg5InObnNLt
PBbrKcUoN8r2MU1WC+N6jKDGzfgguNfSsgmt5H/q+klrXH+mhKv64RgCLc6XFtYQUR8aH6RXoCfw
EJcdP+j+0DE50JnJtMwuTZQRuCAF8BvWDoujDzEaqO4RjpJBlX3MqXWQE0ZMnAp8MB5uOW06Nlzt
K/A845mhbfgQDTh7SOKD2qPONVRyTTvJe52+VbQuSxun5sgxasTZ8CQ7HYNvzIqHfiXrB03iGcFF
VVC85ehoi2KTUcsZHY0JZ7GcGQKSadGj0zJuDr8AfZy+MDL5rK1+q+ZvS57aGXLJd11Efip2wsW+
Qgu30pjOJofbv8u2k6cJEaoMxGYKmPGou2a6hDFoqj75GYuq7bq1s8gwChtL+p46o5bfXfXtpNph
IGVlZcnucSgldtAElI7hj2GGdFr0Exq0GQdxbpbi7GphLlWQPts8SiqgMv3rjbuDxb1NyaChP2UQ
2e4lrNciuAhLep1+ydq9Bk22RJMhQs8IEL0ccUCsw4SmERUQq89tnFep+E7FtK/84RU2GAmV5tts
Kat8sSaNMQv5bGllRtbAQqJquOoz8572HIS4yMGY44swDcvwEhwyHHCUeiW0Ffb+UW54bPFAmS/Z
NK4bLujK0WBt4Q+HFaCF22+KS8wC6DNFTNyDsoSdwpicKzraxUXfL5p4n7AdkkbHJBd8TuE8z3QW
rXp03Ee1q1nk3zW9YhDSz1OridzajIl8VXTunhpSQyVPiZZ6SQfIPo4PQVRhTaniJTrmT1ap7EIs
ph0U7OOMB2VH/y/MhPifYNfq6T4wEz/F9SkxS89wPjV7sXSI1sGylSn2rAw/38Y+9EW0dsovQT0x
CPWQlsU+z85aj39S/jhGu9hijMWZE1H5JgUJZdG9sWy4n8dKd57F8JNT0DnxqU3xx8KgyYGcGMOV
7CY8UUNv6uJNREHXYO5u9yiF1Iy6RR7nmNzgAG53o63rgTQ00Ww6VoDLlwelvq/tvcLkmp1iKE8D
BDcLq24+RjieZtKfTOjELMztclhV/JK2DvOw4k4l3g/qcZ8HnoGVSBw88epeZewSpSjFts1t2q+t
5Ai35XibaxUbM0oGoKg6oITGJqbXHzMcsbrgZ1JLT8NQXBDlmZjqdsaIG3US5AoqFB3rBM6G4rMp
U0+dXN7l3R2hI9T8I7Y25pIwcgcsKMFIqsyLky83hZvfnU3xIAHXxztrJKxsurdTBTjnLA63tjfO
KBHIa9TSCYbraW66TQlbWb1VGWeucRbuLcDcYeLXW6i2WUsX4JtmgOXesnkFaJNEEu9AenruO2NP
db0sQmPGsyWooI1mh6j9DhQ2BT93vBU5qDq8BLVQD7LA6YtTaja+XPtT/QqHbxUIg8tAN646j3Uk
yo4apvmtaeFatd5VCHwBMMIJi1zSFerfYWiew8FelV11nDOXq3zcq83j5E4XDZQToCxPjlPnOzDd
3PjNpNlwSB+Jznbmd9bJ4dEpxknCwEyuDqR9B15kyM1oghj8QcJUcs07wB2l2q3viavtXJazNaBu
ikE4ShWzmO5HFsD5ZXtwf1Tb/bamfGPnKqbcEJJVPN6NpwmTowGmfs8kCcK6K3BR1thJYh0u94g4
zeE5FYA4oYFgGBmjjkbeeo80zVOaE3IQnrk1nglddmcK8/pmwHA1oZeUA7b5BpHqO65fFQ7pBJun
/GrbR6H5RkBkSnbDXDFkbmFhgqhQ067T8jpzEaQDXkVmuePDhNz6fFPAGh6W6r6O5U/GIdzP3wX0
aJtPPBi3EtKwlEuJmThUrlgPY6msBu/pyJmQvHM1Z5hspZHviquhc1XrDwIxR4i0J4EUTN2s+GN7
SWAuO8VI+UOxSAJtm8y+UvthkG4NCoO6Izma/dexXIa9Ht/HCAME42rW1T4Hfq3QxvPh2+xXT5wn
bg1TgmgY5jkQWBekmC5k3wCTAFigmXxARwUdxR4ZFRkilZ7WrsPFamyx/hfOKqZpbk5Z9dNX2iW3
gn2KwXmaHXXer2ATDVRkHRyBvs03BdOcmnILHvGgkimi4VlGwTVOtE/pWdGMVTQhl5DX5e7NMl+L
cB1VTx3YWPqD47UBtmpNH8JC2mJ9ahDE+OeCYRJ1vVrDrpjfFcLBwtjyl/obEmd1qLtrPH9ZtrMu
lWuGgVzGreZwiYH68lu1hW+5Z9VFlsKJXcTXWuPUcE7Z5Aun33TOxQk/U5ZhE/tLgeSATKVls1dL
Pxx+Y7z73iNXgHEHP6P2rJe/3WYuPwWGsHbEFc97t0zGEO5wSHX4e4T4sdYoh1lBeUWQcbYbnRSu
yJeiKe8qjWObfbfcT268z8trhtdyJKZDMOwtTWz02Qd6LpELLBdann93ebQWObkflVfZyeNMApqM
4cKpW+KGpgI7AyU65hC167p9cuhjuJQr6qfcbHaZ+Vz08M5gR+JIPm7k3O8cBwIFhmCDfdIocVOi
pkwMKZXEurf84iOlXIAQ35m4GZc9pdB84V1AOtGgOQCdNDZzvpFCoOKz6TyfZsPc4v3QY6Bq+vRl
KlmyooRf31qPuYSDxBGUR+gMypACMqRWa5f2gpAn5ZUEPLZiCFddNNcg+ioPYRGsp+hrQKAiDbRz
8trV2cGR5E1kFbUbzvAR9XzyttSIo+4vRdpECIAe3kKA5qCGDR9WG4mJmRs+8oiqYLfUtsv9bGO5
3tbcRiDtASKX2R3XcQaBjqat4L5tWtiUNuQNLvyIG5SqIniIMZKM9H0vo3WlQYJTO8ro+Tqpxm8j
3UM9nwVVh9Jj+VnEvkiwWSbdWZjvDvl0t5A9uaQ5g0gEIFbGTdVQ93FqyLDZzvG30xJZGKK3ZY+o
KrIVG3BLkiVh3LhmlGDpAT5CnR5Cb1YyfRMmWdJcHEOOyQ/ahQK5mURGysBK3EcsVhMarEDu3QHO
lAMJD/mSVhBfZGmrJnviuuvsP47kLH7LWiJHs02dJ1tGrIC1XIkWmGN9DBFSldqzGpySxB8cYmNw
TiVuK76yNB10RNmX7Z5DziEdKgdLrrOazXJIGK8Txj4xYxtGqDXCC4tU5O9AwFp6ibTHVnlpGQM3
EVKPAViv2UcZjvbtdhbBdsKud3lGvEitTQ42Dngd51DZ5bue82XdYpc0pmcrwa+SM8YODo7CNJV9
GdDW17gzivGs2qgdh5+wIQAA6Xvg+gaZE2q4LxzsCe0fJ8k8umPdEGuDO64r26UCqOPykR57dBld
iPSwIGY0zMvHTspjKHctXKOB+ZdWrwe7fmiNL2rgXkHedQ2ZsDVveapsHa7NQKCW5iSffMO9Gh3z
rvGdxkmythj5JE7jIT7ahBxxyw07B4w4DJziSQYYT2WMeYZ2WZa1VD6WV2BD66yeLfeGo7HWMSvW
fGo7zwS7Ai1YtsHA/ZnT3IwqJqplM66U6n0pnJb6PLZPncDglLm+OPF5u95a9kvnlFyyyzpBJZTe
Gv2mzBBnyzuVj2gzz2Erc0SmNXWgUu+HAYpnhfNM8u5GF300tzy+vHA2ubyHiBv0xgdxoUmFNUa1
7ACB810NNfFmBm8G1WMNIsma5NVp1bQ2ctxdCnVloYCMIeGq+gJRTGzEHrdbqtCVg2NoihuR+Gv1
K5MVCn8jxiB5+pgaRGbFrSlgp9Fb5dNfzDez/KTdjTWlhXttVPgpfEFPzl6k+UsL2dkgje1f0eCu
Shmv+xbF9mD/8dDbHEPygjqf42DK/TkEHxx+K/eD68YAVW3RlAw252C/1cpgX6pc/Npz3UNl7n+S
FD9CmFyUIBMNREoNPLtPc/Zn8hB52YMK4FeOXgoZxGJ4OHcMndpXDnwTNV2UgwDS/Yz6IjTPvZ40
D+W6bOzMJsXFIuxo9PXSOubJ+Aw2vA2ke6RY9HJr9h0lxzIQ1G/x16Lu1i/L48jSP1fLHvUcb1+H
xInk2QprTyHCRmT70d7oubIFj82LY1CcYyZ42YlkTcaRqacQVRW4yWE0CQbA5DoAr1za4sF6kXiA
5yXbFT7gv9En8EVGeH0oSflGH4YCUOkOOgA8VZRm+CoYjzY178JCqxK8VRllB04NQaR5xm8AvlFp
p6F/zoZiHyUQF6sMCJ+kXO1UurDDhrnHYI4hV8S8euRMOdNfui72pXq41tOXpbM3APzc8LLAGaxF
FtF0lOVMmsIX6h+Aa9TECYJUEmA4/UEbCvcieLBsuvE76i6TUq9dILlYPBFCLjliIhUNAZ43LMm0
T0+WsnPLc4iV+VLX8BeDjQA/+jEDzCvwzY4qiqSGuRUJOnqzs6W5k1LbCgbXk+igNQefvYKtec2w
cPgyCZQtNFyLBZefoD3O4OESdy07jlH+27BQDg/MXLRpw9k+oCcuww9de411JtmcRA3oIpms7roF
eabw1Hjd9l3aKmm9TFh1833Scb7kXS97aqYxWA6uFN1TkFwCyOuZyf6vFAYPKzNlTjdfBI9rATvY
8qHzETr048lDOB+5VV1qzh7Gwlwy7ivPsnJ/Q/Uacu0Glu/wjTUY8Y1xaepFpQVOIkYuZBgtfErN
wFbeVd5aRkhKjdS0vBaMKrnKGuuEKFrTsPJlSJNP+2gyGVsvJ/nvxCc1MRdXXh1oPMqNmXdsTlgG
QErOdm2eYdw57xMnOvWTW2wap/3IGy4/elp6XoO00qXB1JAbs70MV+47JfKACaulG1Y3vYbOfb66
4NMKrBbSoc0zUEwHTCRhxBS4xFWneqD1x9GlBFLKbzFbdsyjnTbR78x/M8bH9VAwKuRls5P7NtuJ
8NeiSGAx5122uybtwH2zm1jBdVx7RTdstfBF1c65eylFtRmY1Qa2Q48Ba2zUrnZ60Iy9gXjYwB1B
Ziiq6/glpo5oSohPjKVVVHBl3m2jWh6diVkDbuGKo/sqrXFnXs3UfqrmnU3D1TkYMpa0cwxm4wkj
S/rf/LetYtIZ8RmQEOQUeOUiO4Rg1U76/zEaf/Gb0WCwvyBYV54ByaPSnMuoMNRjqFVIBFeasjEx
IFengNuXiSvR5NvMhWoM2mPa+kMYA+qqhAkiEEz1z54rcig3C4hHaafzVVpx5FjqaNgldCb31S2m
VRUyg1G/U2XXKeOG45u2xinPRd3tS033yNoGgy8l5pwsrazH3JFlYd2XurlW3sKCDsHZt9qpVbKj
HDs/cPpnt479qmKIVEY7IjdZZJlF+LTGucwGsDF54u7MuDDjAnNdUJAM5I14HjgnWo6rRPBaIs/u
wTlYqQ+DhnszvMPo3OALExsIV8wLgbrrrDwbNNH5gKYxvSo9luVT++hWYGyc5VOnv3UJ/AKyo+aa
8oRl5Jh3Rm4ZL7COv6ICyDPB8DjDf+Mr4cpUuAlN9y3gFlQquTXlL4SNti0Pstmp46UiB8FcLGYz
x9MCvro2fElfpvOEcyYxo3leqqZlO3NlLyd3CNBkjnebEaCJTbih7uIaRDMG0xjLV9UyNmYE5JXy
UMIzxcKQMlYiCLztPnPlh9mIpxfHAoRRmte2ZlgJ4tErJ0WDv6T2bw0LbhUaz0rEimWPtWaFmTWC
6VLjWTC/jEW5TWdlICvtwZXWlltjYqc1BtmGTgcbXimvSWz9kGBZEZHguKTS2pwgTez17oPTYT4y
9IjR+LnLwdjM5VsUVr7toJrC5iBFBtoSE54lm3qCYYbbVqBO66SwvKy3z2nHQTAhauVC5oXeEjpE
e8ntQHMs+37btC88+8bmot0svWs7Xeb22Vzc+tnXGrShMoTuo2yhBnTyvczw1kQhoDww03AImdNe
SuH3mAS6+AtB165uXXUuS7SUvIUg0U8250BNXMJ8HXLM06gNoy9gGt6myf5a8Dk9RfU/4DPOqw0z
QlEj7lfsheZvgX9YisW8rnnsjTzpOPCxH3Ft0AJI9iGC08n+nvBiV7P+KcOTQQlaTCBmYgpdZiOI
Ie6MLUomikFM7DsjUmsDdBFTAgla7O6pyFlR5ovIlB9R6XvbVRdeVZQnvwXS8KYfVv1SD1vKa8HE
OWixdJg+8ro8xslZLeuNysuN2AZ1enPBS8sBixtO6RkKmRURtYBrs/7Fcq96f7k5B5zNefIbbZk7
ALBDXGkNuU6V3zF6kSDY6rDOEZiU9LcUpIF7CbDakSVUxoJT9jgy/OAUKttvG0U8hBAdNya66KWi
o+RMDJNEJg5bfN8I+YzqNVE5ZvmMSw6tanSliEs48CindIyp+3Y9il1h+RzTA3SqBFaUykDfAJTu
NUiFPOLExMbfrrG7ZwlN8YMLqmhPzN9TKIjGsxaWXjCYWxNNRZXbJ26ptcFA3y5ODd2mkl8Y40hH
gTzSbMJxPSqONzeEAGEXNI/No5a+6wmUEprsJowvdGCS1mrKmdJGVHIqZVURv8BbsPKrnUWHpYUF
SBkGdQu7a25hCmVPrUUmBGZAbf8AUJo75jpUSalBNcn8ZbesP41JmZOF+PhoTwLKYa15Q+pcKh2P
hHLEJETcYzBLkERFfwUHBTskDbm7BDQRRfhpARmrgFpNgny6JqutXE/hhUO1JXluqZZmrJnbYtr3
LkJmsGyNS4/P59RsH10o+J68NfIpE9ouCuHrhzBOYO8YxMarBTS8c9rSSJlH0TQ491F4S+gT8UYJ
njLX9LmBN4Vtr20mPXFn7ZdXsSxGLDKakPSAunhc6iw9cs+zhRLgZYGq6POZ/EAIwnSiWcXmZUFH
WXm+6zCPmrLy0DnFPzwo03dL+U/tn7jn6Sc+FKTTNZxb0/yuTQuiselCHM0MvM2YnMQmx5/d40uB
89nwPrrIg9x+bTEyp6e3kvK10ZvFQgxtu4ukB4kDP98iKsYksSXAF2Avg6+ZW97alTVZImA3egBp
f+q2rQlXsVra7efw798wDN5VQ7J3oeDFi3iXP+Iw5Zr3dvhOmjcsNaJqs5Qt9vSdgBj04w2OUCon
YHNyRjnYlHlRpRGwB0jgCQylZIcwHLwh1V3iEMzPkLuETpDTeJ1mPu+8wxlOCmNlDDet7n/tOoaF
gPfNApAw6M26A1n0idjVKgwgBeMZlDwhM2gqt3nAq7sV34OFYfDwrCwxuqFnEtJXohKJ7pLsjDxF
LQJHb5kW13fZ3wdb/FGRjzoyuPDTEbTW8EVV9yGR7dZMfwG/UuZ7TZf6PSBGU8GVKvr3UcFkxwRX
xBFoZiw54ophnBpa/q439qMJybFCPym7bZ70pwW5BKoIedElB8qDq+CqzCDZTR5cM9rlhAnww5eV
FbrMbgXxXt1L6jIeSfV1Aq1TyQRDUvynuDpqSd5hSmL9lSXPyEMwQ8y0iz2mq52ZQakk9KcLxhXz
Ru/qKHTgw335/xJqqEh5NTrCN22EcKO1WF3RSgiYlO/L1l6a02q+dg6qog47SXc4hW10kkOL8wN1
QRTpuybVzo2QCbyR8BPW6lrY8bVw7IPE6TdiUAR7MRgbD4rB1vhHXbm3klpj4agEv0NuvQJHr+u2
2DuAPbXmHGd339FZ5l+xk65T8cGFfuq7TZ+/07fussE61JQ1mXT3c86Ac+mlV4N7H3R4gbXcighx
R4jPk6NsmFBaMVbP7XdKZSUC/HfqN6dlOlnZG9UScBmgEJmSxJVsM8cfvUZZW5E7XCMPoWgwIeOA
8jw6nbotKNpiDIoURM08uU7eUgisoOGmAbe1hubp7hIQoSqDoyasbxv6Umg6p4D86dFaFz25x1R7
rW1uAxREoXxzyTElpdEEhCv/SLYyISsApQRG42u2crZowhcuiYR9JBxxTJMn02m4AJuVTpjcCIVy
Z3L+JPtq5mkfLPtAgyaT7lFRJ2au6LeiTS+g4EBSHSjBaUorKHEDPhB4AZXmnY240jRcwRQs3mS8
C2ARzNx6dtEeKUbQlmrN3o6CXzsRlyH8ElSW6TAfllnCWEOQ67iemhTvfL0/KrH0O1B3VYpDxrHg
IMLqXqzM3qrtZQLm0csEEzBOZnkZ8+57jN7z2HOaS9OH26pZZw2SW5E/werlRQHSt3vFyJhfjSdd
Nbfx7HqmQjqQcw3Z1vGgkPV9s4fXaWgfMxVlrl5uLP6GxnrOWORpt3WJybAnH5QyIBk2h1z7nRCT
ory6vKdJMH3iEZe4ayY4L0kYKZXrNaRdcVf0A0M1mgVHJHsA7DQN/Ebju9ntQ3/q23HtBuquclGU
EzM+mfAKyB3qJByCDiuy6O7izfbXBurSXiWwlEPsK60J85UqxIFGPuWds49F/FKmFge2tc5vShhg
iaZt6sBiTpYcc2R2GXCFsKnDpsUvrkIvRr+k9EswVkDXDWyIZ7BC7aHViV/jpZLCrhl05tVd1ewt
tm8E5MJQ2QRpY+RjgmdmUI+jlDKC5h1oRtXxh7F85goDtDO7wp1b4PdbIKUfIn+kQwoxapQuXuvi
7MyE4hwzyP9J8NRBkRiSrcEJarYzYBouCAmkqzEyNmWivoiZkBVuO5cCbALygXKg9JMXkuW6JPdk
zN7diyRYwo5CLBA1X4TGBuAy5HdYsOEhcdYmf7aBIJBbCW+MlBcIApt2eghkuW+oP8vm2WTcTQEO
vULxbKCrmqwMWjbufxIvITYy+neAVyL5o4/3Try2RfPQwLxKErLAKYHi9ix6DiQmmEVFHqBACl9a
LI5RvImBCHiVADX0C/qrpuzd0bd5NbYfgNrXzGeL10J3Nx1semsety4szAGod/lP3AjM+WDwQxpN
GAlY6al1i6OWxewAuZGvVpseqKtL0z2OdAN6bx4EG0szdoX5AcHF5Jm1+O6U01/VmcAYy3Mo8CeF
QtuM2lPTM+F0avKikkvzaqjMsgd4n6k4zHlDnCOpTdbWzLSPmZw2IfBDYawSLQZGq5iRl+AqkZCF
rfKt7L+4/5ZiFjZ6H7+msElwaiUVkVxIDXpk6PiKSYaZ5RzVUnno0CA0Sgl958KuclwyP1XUWlCU
dEfDWeh9YbtoaNPVbsnPVcK7KlryuhnwAFDV9KgVQ7YqYrgHuscRKIv9jIlb55CMUMm3Qqeg6e1D
C92w/ondO93JMnSjjLUy+Rh3L1n2ltufkgEy5WcYIX+DjwvIGqt8oev1of6epjzoId8eSpXkPdy2
YSHY8D9TWhYqp1UhzLMJtN3va3JPTOccASlwqeXUdQtJIzPglcPsiDPTc4a9bdvQVVHfi2YtNovM
alJ3M1OupsaNeGk2Geh1TXfgSxZa18TbKrqjoT+lE9YFzc1UcrJIIa63SznYSW8sgVIN2ItCyHOl
wm0swN+MgfEElZXwolH70tX0RbTsoZjMYPdDIZsp7Ij9HuhKbZVRjxthDDXeph5IvwJXdH1Fxb2s
5NcT68R9M5aUaOeSMFDXkRdkC+Lk5AcVCL/XCJfXBq8rm10xjx5E8DjtTyMQtjS1HeSWsYifkjD6
j6Pz2m3dCqLoFxFgL68Si3q1LNsvhO0rs/fOr89igCC4QXxtSzqcM7NnF5xnOg3O8m0oI2oSIgVL
cea80dcDIs0R8Vr9rfPs5qL+zUoFtjJPjaWgjMjGmwrRaNhINLBFJtu9XH525bgFbSgnlXa0eh8m
HEVAEsxpV+lASnNLcFg87f12wi0Ts63EsUh8UoYT9oRywXyq3y3rKvjyPtbOhTqQdVl7c4nYJPyL
jWQ3lbcJPMyi/xXgGUWMwxgpAWxaxHkWWoPhJ4Sp/q0cJW6E6CNkIjENghHr5GQy18ocXjEQ9iLu
dyq4xcjDkiXkmuI9axY3MQOV6RU4+OK+agiogVK4NQN9U3Js12b/AVhMs90xWYTNeK0Tnce36SE0
t+9NlcPJiafb2OeHtgUFNFh0RRaAtNBsjZ9lnm2ki5k+Jx3WsT/ZUnutQp14ZUYrbsVsrsghij2W
jBspL25m5rvUn3DG4iAvaWPCc1MilBvhGwwymuLcfCnM1yZLce48Hxa1JrEUzuGGDu1OGTilBajr
WI/Y3tYwDbR2VwGURoxStcZagn3l6O/kCOoBbVubjh8FRXxm96CPYHeW4I7SxFCR8btRnyqACoEY
vwZh20iVmNOjXiVfYzI6IWwsdVa/KuSc6NKZ22sC3sb8K0PfVBnxw5dEJCP58i4z/5AwuLCRpQ4I
kbBATFJVqJTGZG2i6Vml6R3Cq0X233gtJnFn6jC7ItJ7ylnYtkb41BPA3pLg7xCAZYAlr6onMZn2
ecCaMQbOnIFl4wjxMYjntfPF81BhVpeyfsdlK9S7d+0ZmHC2BNETWDTolI2EgqWXtqmDOpUiqkg5
EXcU/VdudpvSQG2VlXcTrypx24MMRsN5xh+BYbBXyq3AeqebvAG74KDv4KVnXz79iSl9mGqD9BT7
8qDdp34AS4dYEzwGGPX0WvkZJRq7ECa9Zb7NxCxiha5uQim64TiXRX8lkDs3bFZ/s+bYi00Tu6px
aXCMlA3y6cppWMWCfpYkjAxnXF7Nl2q9R5MACEqsR8P85IMZaesanUhPYroRwIzNxQckvoccSS6P
oCMXe3aabanZBT+qI3J0xogKlr4pY+mnri1MUMLR7Sb5c5Dw1aSucqJtrZjga0DpAdiLkj8hFFCO
KGxmuq0OY4Yu32BRMcBbUn2ibKJos8z1ukwhwCd2RBMxXtsoobmdnQZBgU5ZoDxAnua+BiBTcXdN
hOmbslmZ6QGgLk2uTTo+2NC7M/ML15aGnwA+tSI7a5ShS4djxzrEQj6NGo7XDCs+b+9ip5MxN7kQ
94ZydoIs+IuLad1UPF4N5nrzdDXpMVU/2IZhvQ+s9G3QVKilBYzW7ljQkoU0R2OlunIcuVE1QTMw
wF/DnUFvFMXHRMscdV5MjkVofL03FTpihtBRhvzcGxhghBM7e0irsJi2TbDjeuXfYbnrsCYqdykb
yBqKOlPQiKEKDDIWIDyrPQSwpXizQUp5w/oABWZxS/o7ONIAbpxx76cSQii0JXhZVXg/8oNVbsyI
nyOSxZaF4Q4GSgXhty5t3O8WyGcBdxdGfK3dEOuNdEMSN0eXOPWk3CCo9jSTsJmhK4G7o7Uzs8IT
A59MFY3eZNi36DEk+buS9n4f0/we1f6LE7+Kxyek5MFCe2B+pUTOG/N8E+kcQ+xNLYV5nIy89GiO
cJuxvCqeAUvojFFdeJv0U9VjEw4tOk9PIzEzFvb32fEvVFdJ9g9b4o+qmDkyijNBSJ+n7n/jaa4X
EfxupVkTXS0ZKW1/6yd9L+ZA6SVst1RM9k0GvcMKEPL4k/+P5grcmkIGyKzPym6eqzcFcYl+khSM
DeP3QkFP5Km8nrKqLobcOiQ2zjDg4m4P7/pQA0H35j+sQyc4KkVU2hV8ukoDYxTcvGPOsQi3s0C7
lps6IlzWRKJS/Sw/kD29JyrOaE57MQ68zv/xLVYtF3FZlOMGE//lQeVFAYUc5KAT7r1wFtipQOsx
h2tJgn09vidF5oQm25YeLu9EniNslnBCy1zk274mPKotCWvEoVEhgqeyLmJpbJRY2TRB8h1AP5vE
tRDir8rCQ+T9LsLq2GiV2+CraWapnUvDAWVOUJAUCF2n6sGgmtpmdbiZx4dSfxesg8Pkz/J9ZKKV
yyRhVwuJd5eATbBzbWWJlKmd0sDfI502Yq6MC3kLYSJgLWDgs5hkTLq1AdmYilCQIihhOJFeqkJz
QckTBryBrlbnepZYkcdI5IcMoGE4tz0tarL2KfndAO/QouNqTxyQtNfgJUA4m7k+o+aVCrNXMcAF
aChnNTkr1kobn2rW2rxpkiS5aRZdcqv3ahXz0ASMhaZCihY34JsKo1HTPn2NsSc8Q9OD+nRoNTQU
Lt91rh6WaeHIvmv4ugmaUYYLU4rZRsNeE+pAVMIa/JFYBKkPo3/vKGNlC3MBXUHIy7bzXxn1JrCh
7DMg8x5BzYyHfe8/Zn0bjqeYEq0qHwlkX1GLzwZvcS8KW45sHJ9q1DFCa65mQbBzSBZI6mhWRgi1
Ij1mho+RilwAHerYbPNy2s2wWuUpOJTc+jJkdIG1aV9MOxGTYAEiTU6AqMrlQuEPmcZgqi1+7nmk
4j9+VXMyxWV7hgoWXuPumlpXkMbMT4kehiqyi4VnRSKTNoJ19+fOMHYGZbXVxIduaRCMHl0KI5c9
R6UboOlf3Cc+jSdXgiuWZJF60rXXSd0IHynTKhXMwPRKKplnoE1G8Q7iloP6JUK7IqMp5+WKBl09
ShOdN6O3SDBGLiecEiKebD+6m/1ZDe8KrOIRk9sRoVrqZ7cWmlCZaBvBZBmJfy2ygNYARHNVWLPI
fiGkwyHuZDhJeH8Vv+OCvhM/ajrsOBaajwqDp+EpgF20CBSQNXTKVdL+lo80jQ8trvilnfBLilHu
Lqe94/BOCGGaVwLzd2AI9mmGUrPdBIzmRW4CiJ/YabTms8HWSn6L+ay1KtwuEHhAkZVwh659d2mT
0ohoS2b8ReeAc3e+sWICHPlQ6nPNPCP/r0QSLfHcQVgT4M6UT1++SxCXNYtnCxZkl72rC/oy7bL6
5Td4liZuiMBc0t6pLuLsw2EKnl2NMGxkFmlYz0s4oVc1iyyYrbyZgr7vuxaLhqde/AukaVP31VGR
k62+iOM4rgF8snIU7HAWd0XzLsMJWVrasTj5aUY8KAcLHGnGarmsrFMIh7zhb2bWnY92VRS1I8OH
0KqPBGQpATpohuqtMI14RRvL74+gBI2anKuX5UCZlL/GYAY2u71qLiT0chNYFzOC5MXWZxmLSmkz
YSnP52Ow0a3rH2UCy9HLvWScFNy0eroqcLiaTXBZ/BMVFMZchwqq/HY68lnR7RrM8ajs5uxQNawa
BmQ+5NLX73LvxcE2YU854J8w/aT4+RBaxvcWcpeOyobs5I/MbgiXM/ocFW8cSX7O2OSauQFmv6rZ
dRkdGzZ867W9HDjWVxXdWEEUfb+O4VvG6/lTNd446zwHhFL+QlACeULBjYeZfG1k7GEZHOJxvZrC
Wz096jaDgsgmV3pfwL6xzu6mrHqGelSBAarqu0mtDeotHlkWEPTI605oXHRvgo+QfRJ+hQF1knbk
5oMTdYwWoRaLFCAXldrOmtUoERf7xVWx4nVjoXS7dnlhc1Ez3wiI1cDzSypZrz2iBhqchnKwDpZU
Pu7GlsJdv5YDF/WL/N3m9xcmkNLfBUJaADYtASL0pc04wpgBoAxm1YmBi3sJv2ChR1C2aznqU6Ru
JEA7FUd1cXygXxaBu8WBWbeY3cB0ZLP7giyZ/X/rwpQuEGCw9c0boB+n08WtxeusGxIxwEoDCONR
Se63dqmHNyWHiMknrBjCwYRByQItB4muhuvSTWhUkooOtSIDNmVtCGvVVGiBAAtodPopprHzpA7+
pVfgFwe1AepVhxkeSzY3H1F6ZT9VdNLhkEdeHp2XCqPO3b4U2xX3OGRwRHgFJm2z+S/FptfIl6AG
NLc42psjH6wwiEy7ngS5sJrjp5+z4B5+FfNUWAZm6Fx16S1Y5Iw5EpIY1jC6SCXxdGYLdXpOdbFL
hszmtE6Tvs2n2S4jaG/xws/GbCkHrvMPGUUlQGc1hl/LrRzLv3FB7FnpSPy2ovJbYE7QYCbApBRF
lP/mjX9H3c2HV65gcB7A4S3Zvsj8dGdsjmNOh8HJg47avAQubDN6JSiigyBy2ggeFqGxEJDH4r3M
XzoeGHTQRF1zh7PAy+KfgtuLFWoveczYcfIyWJvw30nx7XNZtQTW6RCo2VTRMepXOBxkfOQc4Iob
rmDTMVY9p2gt6LvJeO/hQnEFrqAENrj1wJiusLTKpE+h4p3MT6Uab4R8vphl4SCORU0YWvmWz8+c
TK/p1U2jdOx6ljUhkTAKhgpGu46JqZgvc/Qwl2sLotuyFUMWzV8LuAFy9Y8HYtYAjzii/gNeD2mJ
OCb4afcTDru+/zNlwDUBeRYObuxtAzne+LP+I81HpY+h/yAUtt51BtOYHXRF6FLrTJq1Wy7NTqbN
IJrXStSDuWjgjWDdiExF4BedwIVlbQtAwuWoGVwEdUGa7jPU2/0EH6mALJwk9NYjmw5iSmiL0BPx
wmC/ps1OhOqNHIf3uJlQY2N2hOq5dyv16bfYnhbjKXCYB+yUVo5gFg3PiMHLuLsMGXYLE7hVPJvh
KSY/GqwwPjSB+ZJdQMUitbdozGeOZ/81ThWP42KeDGd8qSzyuySa7sTyqKLUlXK5E/Ga5HCbJCI1
kNXDEW7zdxJDLjetXcMcujzsKQJhZovxfWmMRp4lH7poqXqjT9BxyYa7Zts5/yzUqQU0b4X86HcX
6KmULt04lHV0UQnyxsdFk/yfunoaM1LEAh9eZqWUz7Ys6bll5PzfFwuHkYqMIoUsebjCOnuLkAYn
BHqBULdOAXvCqnIKC4cMik91rF4W71KNzbmp4RsB3KwzX0TSXsO7LsfGwh85iDm6I+NLKr5UAL5W
2yxhXXxqSOv3vLX+glst+C9gN4os1VgtwquU6VqQHD3Y+b26F0xAuJTI3fbYAZy247gTFkGazCgv
xFvcxplOrGQ6lJa+pz2wfZwMAACyYNlRfYi8HtDCKsLDAft1jKqWU8dIWCTvnOJwel+8ZVIA/0E5
Slh3dB0icNqNjnVv3YVsnNtD0E/nMr1JVrxHNXc3eroDqXJzMfor5u8CUZoID3GYb5VBZhkxIwGy
qsEJBBt9ffLkEfkr2VHBgAHM0lai5LU4qceHSvI+MD9P5k2Onqi1hfZt1JAoezXNfrJP+8+wOzbj
2SjeVHZktJgTsKY/OhBNKciTbgJbseujy+LtkcvyomX1TslZfqxHrgGgiPKpa19W/1liShNgeYxL
drJuIpsnYjiPL/w0ZsWFphYmtgIRGqvXT/i0EUaGkZsipAwObA4GVji4rtJxq16ibtk3pBkyk2eO
y/ZcfI8h6OU2I0SKhhqzchaiJrgv9A6nRKUggbBAeEFotqRXcaBYnAf4FVdkz+BNo0K4bdnsNXhv
B+gKm3DDwXaWHjFU1W1BwyOoBvEWV/VuiGvsIroGxwGbdAOsSLpsDdM17Q8QV5E/PPTM1TEQ7blG
+fwz8c/Q4aBADwj4qSYDV1/8ChoxmG20Usz5pGsH+D4Fu1RA/OIzrrRdI4RbVSTdCPysMmMWN3QQ
ieIl7O7FNIEfgW9ra+uEAWnsZujcKsToS/nR/WajxjjUYKWglHgfxyef3ohvDSsCSmNBbwff4Uwv
AjtERGYva2tSEMaYKa7ap4xRVvHPqm/W9GuRrxYAAFfKR06YsQUOpt4WIv0Hu0zodlAfZdrvV83x
pTAXL0v8kXQiRjVjZbAYDBNrBU2XMUPAuUAnUKvPGavIRlNt/1RMm66SWLfmBJptEujDIuLSZWdF
/VrKWLksqP123fQEHFpERaE05hfQCbyt6LMsQgDQXofsB1U6UQ3Ywxy5GRANMTFaFwnjNwPzX+6s
qL+gF3h27FXN1UQZWkmPiZFmNfwjA2aDvgW32lG/tbgTD46Ojy522vd0O+0QZvhHgrqKt7REG5yy
IgBTGYgN5yTyfuD/M+Q2QoydElPOoRMG5JtUgQQUmzkD1TftZGfQJ5aA6Ep3VYS3kOlzrWI2I551
kRBN8w68uCq7fV7nBK1q96hqdssYL0vp6Qzt3Z7RcJTwRAn8hXvSHaNTOxILcpog8yqYH48L/yaw
k6Hbx1ThgPqKBRa/TnBYGBELFORrhzRDf9s8ExUDq3gmrxppnO9WARK9sHV9aJqcd0j6Q3b3NTc2
B68WofjFvg0MxYKafX8P/4otTokND0Swvmo+qCV5+Dt+jtXHlRalh32ogUipTJqVLO06QGnFxNl7
WjTqnVuB3dWnZSHATKhgggqflU92AexLrdgMrUwgEc+86h9EKlWTjch6STyH6ekDGJlsSnP2rX/a
+MPkaHqFiUGfgVHfUD8S5cdoB1elfgUdeJCa2I3pwRQJWidEtEZkV4QSw06abaVPR7wnWm7w0tTW
iGMJXnuair4v21OskR8dg1a8K+SphH55Ksk+Q12CFf1Clhxr2BW7FiJJb+B0AagvU2nlOrkI2rmJ
mGt1qFiaCj8cLHa2YSZMPDRK/IQ5EHH4UJmXukpkjebUDV62+qjstQ6WQ2J5qnoTfyULDdtI1sYQ
OzkNFQ8EV3zA4R2oUiK4TcM9CdsI91UQwC4F4XnkvI86hQq6pQjBwGBKQqUcLnrxXdAcOb6GwOEu
N4DRFaZp6b2Z9xYenvGwk2GDCYwFJem4wi4RdhpO/1Q65JC0szAY8bDz7zJ4m9IMTIXfFpZrE+sA
7Hua+pOaY4QfEz5ZHVs0Lnbgqw4uZaz76wI+pclDHS0q2XnG1Ow+gSoa+ivwGRcQDxdUETP/awDA
eD/rMl5/JTAqqxhBCzegmHWsd5B/HheAD3A6ID0dmg2BG5H8nBjVFBEDDqivQR6BGL3M4BJKOr0D
tyizphV3bKtgXPqPUCWKJ/4nDONKxgsiJ7kh4FaR9fQWocMOW6/SFu8t1lpiQGyICjcH92G4cbPO
YsWdP+jH6MJrRjfUaUt3zp/y7MuwPMWADcGzbsXfKhj/CLwcNsdGRw5TPHVpZynvFHsX0BDlVIMf
B8FIAOYzWwZZ/ErfJDcw9nVyGCeVVL3JxUDCKmgUTfXEtRP9aQPk4xdKiZkQUP0cm7tW93DeblF4
pb9sNErtO6jc8t7rXjj9heSaBwdTR8l1ylLcCnkdd8Lxiqv40IjQwoTpAa0LWo5mC0/CmYYjthrQ
5GjqcHCS5J9cfSCXVxPPYH/DwM05TZa/B/qbuyA4JeqDnMUvJA6aow0dWoMvEJsVmMIBOjfa9TXN
Sz79A3pn3ufbQyVXNIYiOkkoJixH3OxR/1jGG4/bZHEKGcXy+bmoyZUgPuBL8iMJ87IDxu7OgAaW
0IkPPGEdAZ84Z8jQhT+RQTAu7Fulgcerb2QLdiFJTIuF9EqnG4qiZwjPnXAcAQqzFzU0NZsaY2/J
ifkDoBt5Q8iGhQk3QkAOOWQYWwDQGbtf346rB5uONvG0AimnHZ2nZ129gIa14cbRLzo03j+ZeA+b
S5yd+var7LfBPWSJdRefDKHyM/1iH4u//IP/YhzDN4X17B93lUbTVq4z8LnFQGY1MN5jQoC6a15L
1jdvkfQ+88stGI/S40E0VJfEonuV1UOn4ZNp0nQFGURc6HNqD2BmbIbMiVsnk44xH0ykk7xkVKBr
zCQNao2ywYlfr920RwwoLohkbl5rPpHGs1ZWN9A6YUinYHrzh3VHk51m7O8yH8MxWV83wewsKFyJ
k0BJPZ7iIwpP5AelOdmtih71u2QImYd3hG0mFqIzvDh/CUHpuMv1fNUvQhPjkS0qsUB3hGiT4tDt
Y+ZZGZQFVw/YGY0Y39EX9SYj0Jiwb6GVUM4V2CAGLvk8YGCEr4PGtwvCX1KIZiwt2szfVDZnIYSA
VpqwarPNKa/VjVYPpyHMjyooFAopi9Edzu6UTJ/zgESY2lON1SbnmNfGr6CjXIwIdMCWOvgdzN6j
2UhYy8IUH6PCHTKvoHBBIlmnIBSUzGfBd4tm3xm6AR38ylS2NblPqcB49DuijIJ7ZC7zjv5ToQIo
QPJqiGIQ/eNC43W858UzAriozHd5qe0dE6i+ygBfZ9VnzbqTYwBPbtAqIch2/O1YGRn3lgk0pNjk
+kM3eldO8B7EKMyGVZFb0Pu48FtIDWbxVHM8/QrH581a2quAfWqJMklKLhadvoTT1eyH0KB0jKjY
WaPPhrmWsmFaKjP8WujZeK1pJF5m+qfMQqWq+ldT9DbmlKhUdbissP0nbBs7GYVOHr51bOGSat/1
20J+RZb8NDSweLR7PiENNfyyob5I/rbjURwbrq+4Z56aw+RmWEStWl9LVyHJxguZVjsHdj/IGB3R
r3aHViZlOPDKxgXOZLEajzgs2iLUz9wx/kJMPjlVo81qBtyZzSCmJ+uTULyA8AzEhgxtlJStD5a0
RCziFmfSm6/+z8JwePG4KSY44gbkozJEBEgck5bqiQVWhm+M9kgi9RI1PGNNhMX+XO91bf7IOx54
QqT7bkYWtNf1AUk/g/14VcGk5wzfP80/Z4HEtni+LwhTUH1YCgamqosDZPtXGvtA+RNYjQiVeqhR
/yLAKjfeb+OO/HbYc7k4A2AQKUEi3CuYcSX5l4UYz0CZLbzPvci8/4WfwQKXcVas1uWyRzRaqk+d
EVB9WNFxnM/65LIY1Kq7Lx4DPKTTfcISWPKvEaJvxFXgNil0+lYi7iMMvoq4uFaPIM12ek01wrxw
EXab5fSM9NTL2L03yxURpV5I0xvQ1rGkhLiwLrJz3D9M49G5AXEHmFEWh4h5GBisga4azyt81Zgx
WcmI3WfAwfI/Ay2+Du/d8Fn2+z76nAqkPdq6FNi9ofczakLdBETQbBGQ20SH1DI9XevPICIYvlra
vkgOU++Jk+Gl1jMGKMtrPBZ7zNOgk6AjLXjm3nINgeEHDaXE2iHPEG3JaPqqgw4jd0VuZAi/fDas
ix5VNFzKsUsTnKxHQuEKNE2+o/phDWA9bEbOc8WTHZflVi3MYz/cSsVj97ZPVbjN8mfyJuAH5BOG
meEtiOvm0Pu7YUD2Hq15I7G454qM4kM0aSeB6LmB7KMuxTeT6msKKlBhARim7jqi1CqTaLNcuIu5
k1k5V9VBrA69RbeEPZscoPWhlQs/isUJpGLByJ4994lYLj5ny9OSW8jjMePynZ5D3dGM2/SVghVq
yiOHGNm211rGDZiND/bp6sm6k8eEvUIOMxg3b8b5T4znK8jSq+GHGdmHyTGvIHn4L2UbPefYGYl7
hxsMo/zPfxhvMMT4x+QaesG3QgbLHgnA/FF+1UdtWHVYcDOtfPafzbN5yjf9i9gUSCTiT/xQCFdd
QeMWfmnTT+zlnug+sI5jFj2bPJuo+bP1kjqFjgNZ06r6Qv89VJzNdrINrAzk5LdBBdJAcgqhL7JR
DnMNmy7ITGFxr6A6IdNcGcZbNBSrAbJMfJZZsbcswlugpr5lyY9xoWycMB4T8jO9paoMKxWhds4I
GHc7JFQxMhDr1FYAEepxiGlVBfwvhl8zM26SjBqRgfxR8yUjSeSbTnibdWj6EN6ysMIQF2MyYUPd
h4UW1d7YbyR9CycO6ykb3YGs7RA4cWLn1hMI1OFm9222a3x1zIk3CXjm/579eAc5SJFeUU7q3ocq
Xvv4wNck8bYz1rQ0zC4lRhqQjNLd3H4wFDfmgPQpYqFXH1vCb9QPK3lFATjP3D8HnM0TTtKQ/kth
huZtfY3g1wjCtVSRWLEzOAWC7OZh6kyQ8yOt9KzFTAX7xUhmDVY9ByAtRdEuErPCICXnvCRovYWD
RIs0TPml1ptTwf3bVY2N3RIEtCbWN7lP7tmNJV0hlNhz7JcfMHb5YXiJqet352U9CE2uSvZzwxhI
98YCh4xuBvqAUkcsVm0vZyZdR080EQEUe8yGbWR3bFRZYvCJ4yEL1m8xI4FNE2VL2q/JC3QktBkh
i+t1/dmBF7Dcw/o3XDUY8YoQ7QLDX1WltlVinIIrAZ3dZUJ7JO+Xx77RZLYLSAJBW2pTZagZOC6O
9EjuuG53u97S1n32O6b5RpJg6vXgjIt+T79dAqCPsuidvGFtZVFK4khDioDBeMfoShrrwg4TuezF
GK6o4jaCxJqXXGLlQWNAZRHqwzg6dOIBXigNKTsYbLJMyC3YL3igAtPEXyaPrlC8RyW+ubhcVu5A
TPDDx9DrDdWlbZFZXR2gu1nNzZwhROO0JPWJbfhvaYAHn/5baERZLDwh1NPSNz8yIQjVzCBdYDja
ip8W3k9BR+4MlhJp/Zsl73lYesi13hrE9DOlE/CMnmUdgyjKBvkkfwHTRxLsZca8tZ/5To294uB1
OW4qmEoloDBxUmwrCL9xalCKt4b8Coln0crNLB2CbKuZylHjp/Cd2VexP0tHMCWVifQLYrNTZNZ6
xMu2wxO6hSY6cmAq4rcXGlNPyFocH6ZmK5Qn3SoWiyI3gRxR0h4YbWTLUeYqMTnpykfbTt74pcbd
pdXSi1SzWgrLTe+nnjnBZywPCCI3AYiLmp0mUOGpfiz+M+QBiCxScTkb0aGqDIqRJRxDwpNRqpqW
/1St6ZKQP9yhqpf7BStwtfwLj8qFhZwn/OLlK4/Mb0MBFiLoPR9WAXmg5GNvshrSxJdG0hypaBhj
IRvSQgWvMCxW8vsYgEYZRNUQV2sxwKfqT8pjZLXqFoPIon4YA5QPaR3Rl8BfawvdUcUPFb6p0mRH
4ltb1meDFHghCOBU2+24UPrwxcz7E1KK61SBUeTpzUDnoMgnJe4OamWxZsWtrKmPapbcpto6ZDwP
qcVc1jkqEkg0HucCp7B8WW1lP2GR7qLFO0Jxw35aSyYULWqUpUzXaiIwZZC9UoqPSrcHF1Ifc924
WFdK8gNSEZvt1sNiaVUK/Cawk4tOd0u1v9TRaRZkJ5Af+AjIFousFa6g0/jlv6fk1mriRp+vkgqB
oTqZ0nwKRW401puT8SmO7W6Yqt1Iengk1ydFau5FuIlg0scF91WBDgI6yPjsxquFkicYmrXaswNL
nFQbvGgy3JTJPluijt0OwmiKfxTfEPFkyqalcIwSi7iTLpKBgzih6ZyhsDbqoGLkRpi7JzcOJs0q
K0Iufr4w095yVFY5Xtl8LYRmNpOrrBscMbYwZcERgSQq5RFCDRsxwoStbYt9eVjqBk8v3laoHX96
creMfyCAhX7q4HMZ1A2LWD0cE/M3efqEwDsSwDGCd8jYdcxI3+BBYxGwxXRUu4GESfEOUp5lm7Aa
oeyDAaCTpiTDzMGnAo5efmlSFzkTi1yRAADIz9CXPuG+WYhEIaHDxMLT7wfOE6RfMLf42/xo0x0F
tYUCZ8DUsHGCV7cj55HBD74YsC+eEOgLaaqFjULAIHUh9tBaweabYe1RW0je6E9cAmm5aa4dj1YI
DWYTtnsFPQtGvtMBCSfERIlbj0gqxY0psjz3s92o8PSPenQREO5pO4YpiKHiOSqv03hSw4tMJhN3
RMmnvlHH3SDvoZ8nqUcBiTp7UG1FciTIVX9YkbGJJwcQa8p+oxpOI1GbsfNbK9ONBbOkrQrgZuFi
qW6ISt9wFFhTw8ZCvEZ4UWL3d7rs/BPkBC+xHw2aODySGQ4N9AwMZAl3TtfDLxrHambgIlkU0oy0
J+8jgj25pT4AwOUnLNfYf2Vu87bM2J7E/k7YzCT5EZjAhKnt6v6lzx8tAiuTAEnB87E7QuFGR+hE
bPrQNOGHzfFC3WrnB+lf9I0fGNNhRgxj+q8rHIQGufVVU6RV+AA71XIKAyRqG/Log/US6trvA3kz
qLvMOIFM9UuU94pd8TZfUGDYuZaxgzyc0NSaNj/DejNs/L7dGVXtWpY2SfCWyMdG2SUg6/U7KrM4
OLHmAhHz0y0+6gO42dyB1txVnPMAPGZOGaa4tOp3ZglwP7YCMpvJcd4UvwVXLzjRCX8J/W6+6cNb
MOCIeKFS04aoL53Oa2R1jfU1MfCzZxlHXtNs7mKMGXnoC8TfexUEyHTp/uXWA0cqp1VwkCQP4xiw
Bca9YCFQo3hZD4KLRJPjXfYuFEK2d7SgBvYK/dZo9jIZXxOADCjxnmTCBLvDEuo7FXsTvSocGLN1
OL4HULXEyNooPySJk8VNrcUZv5M2dbtpTHsiqce0YWLimRvTwIcOyuH8/z+L7aFP3dbc5nh5sEp0
BhbCAqUC1aPNzjKFpMsQwNqHGzVH74OnkFeIZ6xk2wY62aqvNjLKmncCpdmOSvTAR5ghmbRpSIfC
Sx5xG9SpgGVmQ1nFZQvluquwkDZuEUH1zQZHjnl2F6kPZsUnmAcZKEa367qDCDNRNz9CqlyyFQIv
6X/yaZ8pMFo8JDtshq3nDOJ1jfY6WapI/kaX1FavVdg04GlCAwUzhqXcOif2BBBiOhkj0doATVyN
TlRseaVL0qm/Ez4IvFXeMmJkZXSsdgjUiXNaaUOs5f0HKtUqeOIXXbs0A6Hya5EcBHwxyDQw1hxN
FdHJXQGjtTYt8nqMAlIssFAcrxU+XoRhEqMFFqZEfht861/ocMm19RcHNDBSgBpGrw7ICUEgMu+V
VGNXvcYVCQ4gR30A+gAVu6AnnUsMhlbB66Z+snkLv6cPCZvJ7ha0m6Snch1M5T1pAUAxCfIq3WmP
1la8MX1ZynqUWdwga5OvTF8KkQG6XTVHuT5K89mSrzjwmiGCcFvjxIi2zEKc0qDacWJjWFPzIWoO
PMWF2yEfIva9sYMlAfEUSbsbsdsC4Evtpn+iWQsUdErOcOE85xp3pd3zllKkyWE2HHbqa+s2oKAH
9gFlWZ3pfUvGMFwcUC/P6+6bQiH9wCBKXilBkvEbpvdQ7l6YJk/Kqp74oJefzhoB08aWxSU0ScMj
TJwnt3OxMWo+8OWrEMEp+IGgiV2HP8veBTCv22hECAi32YBJe7wok50VLrHeeDHL8p6LAEYUrAnw
D2RzEe4LzZpyyGM3xV4ETsuJujIPAkVT0olfCcYNHiDQQMLZRnIYf8ovEHNVv3C3KFD7BeCvLWud
6AiAhcnCvMXcPyD+rdjqslsu3DqHP+hQrZmvGURR9mClBRgJbhwB1K4l2ZmOHPNS+4+k81puFN2i
8BNRBYh4K4JQzrLkG8pyIAuRw9PPR0/VqamZ025bhj/svfYKGAzZxk/GaviSJy7M/F0t8k/qsK6l
8XAnKRlxP4y7uS4wrGfvLiMUZyw1dP0SBlrMDpifuSGC5W+RR4w+Zh58mg4XmUeXSc4yO8SrmJqB
lcoO7AU4d4I4T5EfeIjctzHm7RSa/TbQsYuo8U/bvlPKcmGACYikUcYuhj8CqALm0wkDbzFmD+6Z
qNhjdOrln1r7Unum/GxA3ASMSl7mHXSH6qmaPmY/gRdDoiykZl1rlwz5a0+uR3OFWF8y2PlIv5sr
sygGLFOA5aye/q3BTQwt55GSl18WtxOeM/esjjXEgV0DUZJeDeSSTdZ/UBGQOqj9KMvuIO7he/7o
DqVq+xFd6zUADKJ1eOJUtZy2kKBfMr6WLqpaKHGv83DltcAkin/Em/JlrpNP4aQth0d6Hna8DxBO
KUAZaMHlob3GfxF/fTrJSdJ9oEfkS4w/UZtDKun9qddMp1HepoCxolgx4S5M/FZc6JyQfbAwK4dM
hBePsbE+Y/hK0HEnuELB5Qp5pjlntzS3hlh1n7zXzBLuMiD5XOW2kI6h+qOfubIvzH2QY3xmn81R
vqUX7dh/Q/BCBegfQ2IsuSZ0MnXJSfSME8IcheLpDgcUEWQ7p13DS3gPwWARrgpP2Qb0CLiTG1Zh
WCpO0v98+7nqscwaDBubIvLMODkYVkW2j4TqRMI3g3D++4eQ84opGp0LkmeCr5GZ2RFEcmlRCiss
HbAieSExazZYkeNY8aL4rZ0YL9vM5YnBxFK+eGZNT80xpw0fRI/xARRBBirKFwklWHwkAUj+28J/
aa8cs8JCbZVLCwNrUSrWbx3vgsoNqFBLmPdzcBDliNvbeGc6Et2ydUq4oLmS/gBxpL/6JE9ZeFf9
m6dtVkAKQJWedGdYzh1a8ml0WzCnw4qS93WZUbhyu2vz9wUcHKuh7jZRkrmDbCwL0T2o3Ji8dPDB
dg5ye1H+OI+BVhtOOo6h2yxlqmoRLGzAonQK0eMA7KZ1wL+a3wXjbO6+2arR1wl+04at36Nwq8kr
7CkSIqQpxkYHiK25aYUVX7jpsd4wyKsqMVif90tJZgID+x7wHp4gLJlNE2KmYMcHlhTwK/NyELAG
7IWlyCf8iy9mw90BXYPT2OGbY53EL4snpPHvn/mO+/l9QfuewbWnyKMJZIgFPDh9wYvVXNm8POCQ
qeqE1oTji+ZC7oGjySeBUpHjZEXteeg32PfvS4ewhT/fHq45kANsVhKqy1s6FZlOyxh5P8U60K+O
0/WlEWy1LEPmhfjezhPok1S9cJ++fIyBcUXX1jxoFg1snMaEiO2INzy1m6/yogPyE5kYOulPvSE5
nmVwf9WexkMGaCICBO1UgmPgemBKFtHPcAXSZ4HyuFjWw3yYDJNw72ot1qLGy5+mBFY4I0/AZlKp
ghIazqQJC+bVlTDuguLFqXpPCbb9nTeek2N9G770e/YVyjB8bOE7NZfjv9+D9QFBobmFP9m/lAs+
XDQ67Hc+SHYSb8J3wogns4w/fiq2G/aUGgt3lF/jC8Eu5Plhp3poqyHgV7uJBPHFb82pAct5kS/U
U8vIetdXTj4u+cbi2DCVYHlcx3qJBN6vP0PACTwbPYXItXGFqwP2OHHiJpFn5kslQMmwMKbspwW3
Fc0SAk5fBqm3ZxQFicc2LtLVK1xg/CVgHEfMoc6sYDlLt3kAhXeNPL/aCgSd17jOLszm0KrbLHGC
I3chdL7kTU24KkL8391Z52rIU/EPgX2Rb2JlGebLod2+473yOokchuW56i5lcpG7CzYt3LT8pAIm
12SOC3eiwdtoLRobHDjy5IAaA2GAykeA5GJsWrJ6ta2CHNbvYXxuA8xD+kfT7vN2b7YHVds2PZka
1vCJd3k+2+r1siaH+YX3C3S5o5itdNIp9VOdboZi10XbWtrRubRArvqqzD0Bx1AsNop1VS8M6SYK
LmcKxMgR4/mguZT0pYlwyilesU/punRhIs9+nbKWp8QuZMcMw0m7Zp39FmnzR8vkxAairTBYQUup
8SnzZZg9Uyh6FIg6Qt1gXbznLZKbN9uemS/51iqBiLPlELrviKEr86Eepk4V4v8pBdbwXkXd3/u9
eVF8lem3WfZWo3rARFAZ3JBYnLFb+ulWj1nsFO2oBXGhyd20v7TqTqSe6ZdVYoFf+PS/Hak3DLXI
RMQzGGuUmbYRokPeHDKJ1DZ8h4bnq90yGddz9x16FX3qsADCRWETEg2Cr49egzy48Er0r4iUd0y3
Se/Q8NKAmw5JfxGkuCExxBQsOX7E/cMQLGEJ9d+E/FqdO3NTYlKwmuWuWDgJJlnpLYL3WyFwmyff
Db4t8aKR0KTYIVk/RH0R8cJ4tFjEoSdlq3ZXVQyzMSTdC/k16Td1tI4ad2TuOxxE0eILMZSEH1gI
1uBfDBAezeK8LxewCGcMK0hU5UrkjPhsk5sq/LZUNqW+oQCg8BepTIiCH6DFwYcjpKyzo79SxwBk
m2gif/xCqDe1k9AYwDOS5GNYJOO+1z1TOVU9Cr3voGEy1PzeBKg+AuycVMao8Y0ZJmttHoqrNvoJ
IIXDTwLkx/C77y+leM8SaG7YKCyr8FHAmaq7nYkMnsYomC308CucbYL6Wbx/fMaGr9lNmt2GejOQ
4J5i4IxlMLcyH//WH4FqMJDm7pCwk1tF9Ynj1m9hVVl94GEDCSVJ063kfRDlFf4tKZaDFzRMyD0r
vKkfuPK2rGQUhctAXKoVSwecxeFmeTerqFiHCFyBLUsyjwqoaVm5C0TUnrAlDAf0xRzWqYkQ1ZOh
MoUzqOMYVLgGrtnoVbJjXDommoLOoSEM0UPKya7rtioe3w0hIQQWbAphVxgfyrBSWGpGslOFSxHB
7/1kw8+Moyx4L4VvdtGReVbnSLqXFXwkuNj9KmaKNE1qFEw7Fd5q4cNHJcGW+Ym87rNtkexo46uY
Hc/+nhSDYCqhUyk/tf9hDvs69iaj19kuoneBNDxzNN9Fi4qiErCJsY9J1Q4iRkBQBjLklKP3qaaX
iQeA/KEiWQVrhL2pY9iUrsV0oZvQ3A7UuGBd6toPMZpBUDuvzyELgTq6uYkAZrREKkjXyqCZf74w
5HjRHWABO+cuyXubtwINggkY7q4+wzvbYrIW7LVv4XjQ0Obf8rU0mw9nIT3UNPbDxEgRK9uQdk2+
LfQVr6ungYOLNR7SumP2hbgYbZvxVeLMLCy1LUbasUDPufE1hn09vl1Ml70UAdOAgMrDwSBhwlfS
mpCpQWfQeOFr7xu7tVHSbNvwEYqWsUoZeJp8hUZTKEstvhR4reE6qQsus5n2m+Eyw/ZYC6ymWXcd
iV7LGGyTKKt8OXLlqHbW4pE5x8kmb9dlyyAcyjSTBiu4YoMz0G3jEz7Jt9fG5U0cYrIWCQEP94l5
CZBf9z+m4LGpXuE5jX617leanc3ooPXMnc+GeGrw9ZArUnkOIyMwvCHGHlUf8+zP92wl6xzoFrLv
GCpqt9OGTXiMclsw9rQ5jUql+0yiowpEQ2pm7AoqVjgQTDBUW1VocUi6lFkuF3RWfM7J51z85tPm
iYOfZ6soC8Yw8yFg+a768SfjdUCTUkJP4eys4OC9XT/ehTHDSOBa2lE86ADecEZ9kQQaQvuhruAY
8xcqQYDNuRw5VLDFRSdFFcfE/RXcwIhMATe+91rs9gW9ZlXy+I2PoDxEtQtbMp8UaIspahGAXllw
SRBsjXtkqVlKvevEVaw6M8yTAkIZrom00Fl9TCoJGU+4YquznjiwcPJJnZvjw8qIl5J6QC0fOe/h
EnNgDMsS/qy84blMilz6D7vGUQCJ2rgfFbgas79IfqjhWq8WWfsVJR4ivCMHnFyi/HZ8sOZygCRX
nVVW+gudu5tlU2FKpfXmsYYW8tQXYTYjaAYVnOfTr6cwgjWHAJ4iaIg6WQr9Vo3wRMrviEzyYh9J
H1i9ofedx/WANyzCEOEaZJs0vOhvVxTWRbmWmWWbyBjGGVWClesXZealzAqNAbvcDUx0xt3MtwN0
s7NNGxz8wE2Tq4jaMly/W1qH5aBvonwjviypXFMCNdqhHzfS2xOmlNnjvqhufvphxieTQmUWfwXh
MRU3KswxyrCvUv8N4YK+003COE+HxOeosSPKVr5vCeGGdgTKYbIrHcBVHn7foPdaC/0CssB0taEg
xtNxeuOA9qTXTbe74fIdh+gNYdQZTG5Uh9OlRBGrOlHt4QXQ0YaqwAuxvMiir/b9p6fLOMKHWLyb
zO/08c4cG44HDAyZrLmZO+irPN0gzJNei9bHvdghzAlipqlSVfLMcWq9RjgUjzjDA0U0u5AnWJaf
ZgOuymCdhGXl0NashI+ehOrICzCkszpoTfhJzOsnzo7MEshH/R2Yz9QgsOPWzBbN4GaTE8wcdqJJ
iDwU/vYPaRamW1dBuLfmWS1+w+g4khvVL1+UOymiPbekDjCoszXI83aGVoYTFrsRY5EsRxionNZ0
DkQWDnY682JcB3pnNruX4wnLWKa5BIBBAwlwWFyx14Lj66mb5zq4p3jQGJ4GtzX7LsYfBFMhN2kY
Og3TmBeWNZQFs+hHo+F4XePgL+LQSX18KFOwD+yMBXRww2JM5q/C6gdon2AXdCSwoZACbXDHi99U
XjDKrGqtAgBWiKs8OkG+hZnjEmLPGAbiX15TK1gE4cq4mwgT0wK6J73hd4JqW3LG31fHtTJnCYBQ
ciK1gPJAXv5rMzC14CQFqZBJ8kEUAZMNxhKGzYCVWx0AKfUABidohoMHSI2JMivQEO1icJXSwYHV
t1S0lVl8ABSSZksmLKA1ymsB90CEvVfaMuMY6AeMI4TDgM9IcuKcWQiGrckn+DqDcp0l3zUPS0Mt
EIdIHw4lWmoyYpJFVsMr/qZI4rghExWSIQawHMp66gXpRq1PiLAIbpXfK+QvGkHFzD8VDLkdbaQs
JKIEd110QXjz2+9sS5gVsKUgkrWxKbOFrq0JtqmTJT4RAjQ+SHqKrQt/UvHJtuIP8W2EvQai/Y3r
syAvaCwAzLn3Jpo1hGk42ZyLpDJPjxaL/7FfTB7qxO6GFnA2L5hARl4ImWuw+2IW6UGAUImf6RnK
qgxFzFaYDTE7QwCpW/4XEA2vFhNuYI4I+y2+DTpBxZrxFPE+gh92rz6UXeHVdr1hDzj6GnTtUcJH
LT+aJ0waE4kRc6Y9FtH5uvrQX2DYroZIN7fj1pF1V//RPtUlOjzpZeXTTcQY0jY4k+eQnwitzGde
23qD4aYQeflVaVmY37By8GSbLDyn37+QraSZQyjKHoNMSJIFlyqWtqPqcl+pCqehB7FMk+zyFnso
HpBpVMxnSMH+5afCuTVrwqRQ6JH/iUvYHK8jVFsQJ1Yjnnaq0zQrJEsDq1o/8EWYYajQKNUFIb/h
5Ahg6TTz+5DN+kmTYsCOgeOhOFgsYIGCPytIRwu7/UbwK2anzOPIgWWjhw4CERwioEoDhPrGZnIg
SKax6tSCA97oNg50TOLfE441HoKzv07O44FOwNBwj7Qj3Hgu5Zb48K3E1PJQb1tU3jYCwQo/5hTP
D+g205MqyaeEpfcmXdKSAOQ1N/sm4hG2b5BYihfgHo2n7Xw8V4OV/KmXGnOLmWV+Q7ECZKsv2S6F
+ANgCMgSOtof0JDH0k4ebJTPbl054q5bmSksait4wtyagV/3c+UDHcsIngYYZKuB234OBicBUcaQ
Mtsry7ncwSCBE8ApEDolz3qjrfNDdqE5grcO4mbgdzi9geCAA6PyHfIY4ElfIyxy4Hpemw5H63ns
8WrGdMFRGnrqLe7ncJFL3jHS9ZmFtu8KqxjWIL8xRwmklubZC/Puyc/e1LeRAsDN9lU9fWo9tuvP
5D5ueW6sp6hjaopfE5uP/gfWgfSb9phtOXVN8hFU1/pvrNGSnQfIJqTIEVakO/zkGcgpwjLyXKBm
MQWEIHN/Ce64L1JbVtxOWlDNkJKlwwpFCWZaNdWdhpGRM3LK2mBWCdOC1wTNquzG0BoYyoQ2kBfw
F0gUeJQU2rCvlQ7ikxV8RZO/K5UeuSbqGVeHOAatnM5aJvZKCaxnpdjzWFCYISgF9/xMYauz3COX
hstkAFu6Mxas6urEROFWABuIvh+KlzPDPo4kcIh9oM9vJGRz7YiJQ0WrOWcHsWXDKxjRHnp5CGkZ
OW/sFB/y0SA45QuECwwJzBiB91hboLXFjTTfbq7NPOHCLanHsIhdTqBmcEpz0Sab9v66Aw9oVyr5
6A//86NMkcFxh8MCriCcwjlY+DRi5l/4DDTNMdEsTJim99t+NtqiPorwZSpb4gVRv5OGCyBAT3J+
HbGQS0CkMWN2sFTl9CQJOEBEc4dLa96KfXVp9uGKJ4WsozxiuAsZod2123HSq87bU/JT0O0h4eK1
Qh5YjmSbcgr9YkEZBkuhQ+O5iNPdgGjhp8JZirgPNOvMfCDHM+q5U9xmqC4VL2EY7UBMy0USUxzO
ME4eKXESKGlE3iE3QrkTu2qMxSSe1wElDrNumECxw/lp1qAIhI1jn4Js14465AYMeFhtnoaa/pdt
Bkv431GGWJazKqqmIwmPchYLUGB56X6R2iLb6eeEa4WiHbS2wdSR+SpyNV4xUXWPIgIucqIZlvUL
sbd7Islau+YjYy5EGizZmNBpqFfxJPuJPsp4MaNsmmvoKP/q5ZSIOZE0AbNp7/M/znNM8RDDAq9y
HM6muQEfhqtFlcAuodGSFcKNM9Cxf+VTMDj5bpVuh42F96BaW+Inrt10BfJ2VtvRh19aMEgg1EWI
JJZqczQ6Zk9+YOV4B3ASETnd6l4uP4BxRWyXE2/If6cf3DC6ohemVcOCk+PzveUt4yYzymufqKAR
Dw9GtW4FHAOJKYJJM7yh6YbX2ueUGpmVmpnVm89SPPvJAe2CdmCOB1LbUREQ2gj8xCug02GwyO8C
UwSR6nG2oV9m49Y/75+J96c6XW8bXzVvGRgPrxWozUfpwuAy6K6Nv2ObD8wKKNO47HbQfL9fTOGe
eOSTydqveW8QOMj4TvYVc6qQxbfR1B0sFNRr6BqZYDFpU3Ho4cFRLhpOCODF2CU88/WjSkrmEtNe
Yt6nH49fHc5oyGHW0yRSmz5SSeuieIXsThTlYANHoOOa3foHTA/ig2q47xxTaVuDaAldHSYt2J2C
XNpOIHnjJoGF5qUtPqT2FibHEocSCMocyA8Y4EGDv6GtKotCohl28RxScdo5wg0JWqeAjUzpgoYC
AbeKxOTwBvctHOORvU969VEMx2lAZ5J5hn0B6JxrkguSHML0KL9OjNXb17LQHWLbcrz5MBZUMdTA
uwxkxErgGB/9TXEX2QqwkT7is0HbZUzPOLrmXCZY7Vg+7+2ZUzoyxhPZLNhzzDXkL98yfKN5wQID
FD++9qf3R5xYPO700LrdF8+v5aBhU9FUCxOvEGs9AR+cv/gW3vwNOD7LCN/cXFmLFGIadFazPOvq
Z60fm/cctAaivQi7VyVJCL7q4616jXHIZmtZ2Z2SzoLNw0C4JJUBfl4O3d2fsFNbJOEOBUyw9XHI
l7zRRNlxzkmf+ZSSCY0ffTJ6IQbDiu6Tq6+r6HDXGoggB9noGZiENp6MDT9xlJD00NVKG808RPJq
aK6Fii/NWUVs3L4/pdelNLcySIsR0fh5MGkn5v40hmJmEUaH+nXlGJJn9xYLBagY5K8BgflrTVj+
U6rPQEfner8xK4t7AX6w9EOiblkcjRsaVUbrkMiNYgv+RGRHbg/YEmCdgRo0nJcGSi10r589TXhW
fcZ+YyFDSnel8Zljg/0bxT+adiAWu36DEufwEIith30HO4Pmd+IVpQUF36GjS8gePOZ/hPWFUO9k
5TBqq6Yl7tvqSeERMGK03jEkN68Oth1IuJF8mtw4L+Gj9Xew/gpyDkL8GB2/WTBhpDCiv2oWPjS5
zri2xEiBfiyEYV8Zz5Y5rY7D16+Oy4CxoMmJWroAfLLWmfCrotnrhoWUe7B+jOSWIoDHp5wEdc3y
b4lI5Yu+aF50TPz3LU662ifCtBFYyMQeEMc203QzSMHvU/raJoOHn79qYBPxkWPbBquYCXRHOZun
z7rfiD5kK0/DZf91Rw7VomEFgtSNRyNjxgmqzxhfRugwAGsG71MPuKJ0y5zgrmApMzZ5c7+84aye
MQMYsSXQ8BGN92IHIOzxwTWGC/xLCJWle/iI3KcFPpHHOEWHhPC7rRS5Mt07q1eU3UkHV5whd8/r
5hYYi8bN5JHAkwW/PVyQLF5AdINrOOk6VOmUUKpKr89ag6jR2mP90b+2L2MrBLsyxt7unA9LqZyI
QjF2ZvKWyZIW36DpTf7qEF2oIjevdC/VH5G5fmNaQiJWsxlNegjp2EfXSru/pqYluCfhxA9iMJIh
e2d/N+ji5FVabV/qxghXZu5BZJAM4trX2LGY1VocoFp6IodLGNyaNOTy2Rj9Ukt3sXAJ5RPcgxkR
iMJFBELqHuP0+Tm2p4jiHqF1s5MGW0OB0Emg5kujOb5LN0Z2i8stsAM5xbde+ddsEeIqLdTeVYB5
EQH3c5zwKT9hpo4eUyG/IWGRzM2J5IiBoZUtSOwWBg+xFBJZqGfw7zB2UZHXv5blG1zwM4F/lnsq
7BTOc4UFDBXI9Y2FTOJeD09jrxNUANUk5bu6PkPixRv1Epf+SVNY/1ZdMqW2UdyG5aUlpwC/jTVc
zeoHYTR7l5ZRxeQ7x+p90eCQBQUOX0C0qeoWDgkRSa25bKPT21wQ2J6SnEooHqUtMvxVlDnv2CE/
RMy9+LfWDlm99n9fcPQwDWNgzSQfHgGD/7t6EBH9CJeU4AHIr/J3w/ghQPWQgbQ7HUHOmbp9RZug
uRGaQRQhxp0lrmyT8x3k5D5K8VayfW0dMcjMVyZKDVok4OfRlnT3NcClXczMzyDeatkqh7hdwetb
vaQfKEWIkZrG5hpOIPJQ60OMIaKYM44UF06+jxe2pCNtNtSVCbCAdvpmRtVMhFddtCU0UtBYMTNB
8pjY44esnLH+hAnUk/ABBOtPlRjfC7F4a1GTMbdiNDwXdzg8SozScGqkEUEwirx8PiAuZ2ZH10rz
ONXF9CIBVgKMmFOYAVBuME2xoC3gHkjdxn6HGJVQ/qEoBL3eparD5MelTOv34o4SqyA8HqhmYjnZ
lU9GkFUR0wm5iJA2pM6n7AYtEakeUAVcM5YL4UHirv+HPJcqP2Op1iugAmb3FJLUcyVkpDttZImk
jSqgdkd4O1h/8yX4/wPckyxBiMUkH4lQw+A60FpT9AE75m1R2OkV9SCauTkNEqS6XoQMifSdTBbS
MvFZsHKq13y6v/X/pxijzYyEU/CN0mri4fAJbF2fxBo8XXQeHPVUu7w+6HdcMDiJQqxFT8Gdrj6F
YQMlL4ZK++CwVHNba2nY7JCDTnK7gP3PPpoqH6TBcuukhTOgrFfQ/gPQzMVfXSK0eqJX9shDTTcC
vIB6hUQMCR/nXHqsTRdrQVjNg2KTuIkQB/sCsmgoPSars9ROO8ziLGoVHFkgtvcFvKZ5hYUOrGnC
HYAMJ+ZaDsmN+prnwVl+JARoogCTGAmjHMruLcY/k+fW0i/YILbFzNETu5zhnOrwFmfEpcf21LVo
XI7ob5igWh0JXZAVKPvmBGoshidGjPLTeHZ7QBFUQEAqVUR1askTu4z+Dn+iefvrr5m1lvQN/9AG
2hAan+5cHzEYU79S9I5/6gkxzqRNAtoHvGbe8t1AJYGKt0iPQKdUug+AgXePM+dceFCN838t8jOy
D5l5JDotIEQTNzrrnzOJnS/5HJx36ROpSXiGowZXjVyTFpN9IlMTt/gGacMJACrXrHBgVWBOyzUV
ObOPDlMcjUtob0AkhNuoAK8iP3CZ+uk8y5YhF/zRiUJIfQM1hJU+bOFr5+BrkPVsimrOMNYU+/P9
FPGaeZB5hd3BVAEW8yWCBGTo/g3uGxv+zUk8sT/nbPUacQWtHmdFTym5U8D/GNo9JJyrWRo5Uyan
gOAO4ZZfg2RI3yJ4gwwlXJobPiVlP1lkSChuyI84g1M4G2xkloWJ5RtMNfBJbry50jjvDx7zgq+y
6b7hMbCuEVNgm/bIt+2efQmfpQpc/qmCupcWEFUFWQ4EeeK3osqaVR49eSMvTCj8IH6aa4ZOFrh8
bQw96I+JB8YCoBDi53tbLugz0UQT/wkAo7DtGhsXNUjDFq25cEmeGlMMgA3mkyj56LneDhZztPpA
xYjLgckgJ2DyRUf1o5yzBfpcMiQxrcHfCUUaVMd2DqWGlwERVnvj3zZBKwrHQ0pnO/GCdHbGRG8B
vWAUpgL9UT5t5BN8gJaqnksTg8gX/mZuN2Bd5pDz3OJMY7eqg5yFszGDuoMTBsPkF+Rwh4ghZeYy
PSUxnAXEGIwjQXrS35nQJ6lTC6eCztdbDLaKbTTVZpyo8BtnlTV0HrCz303NFOcG5w7b0SeDkT8B
7ZvolCBY/FM9vV0M3H10NxCxqQ0Em5+CI0GCw0Gzk2Hpw0cjSeiHCwGJ1uyz+GYVDBDQBoAkW9ds
KLEMChpY1pievSwI/2+JX2fZ5S4dWY0ImxHxsKB1oAXhxqI7ZRRkRLjR8+Sp0iZ6ev/XY+ENSwwf
TGcGF09Dx+7oLTFBEx6PlCLu7D724OcKmLTjAUKZWpNQ7SpoRkH7eRGAbSqMONosdSeBfC+DaxMv
tBjXXCqpucxIucU/5x97V8c4jCcPQsuAYSXupZP5NH4zWMpEPxJj9814lvJR3/obRAlrkj5OI4Q8
JOSYIVvwCZmhMwkQv4oj2z+meiL8ijWz5gqpTnS57RNPLR659CQGE0TtH+4hXt+P7BrBZZUtBbQ1
wMYGhYkFFjsGuGjhLmQz8MYnIAFsoYrhKpkGE5R585g3CEkyYmfOxa/wu6GThnFPKIGBQMWaABVU
OVe2Pg+Yox7dCOTQkJ3ASfEzoOEI5sKNZBJMrThyhulJ4WLAF1AchJQceC/00/x9pDqKp1uJ7l2G
7w6EU0GBRsQzsYnDJ55huCvFTwoKmMD4EEIq5vBg0jEDkPtG9WPgJsc8dUY3Np2XcFDBJSiK2zMe
5DTQKiAgvg8su/e0aN4ULBMdbA6+wP7LLdMBG7xAw14lGz4yG5f/nSYC9KPD1gVGwDQNgf4/KWOm
mxXbyQujjKz1GKpRdgjQSy0cZSRqBhqUf1xaQ6BggMNi92uGUfv2g0tgWX/ID+yYYst4cKrHTwZR
0qn/yI7db3GEL11cmy3WGx9soJI6h/PjyjfnifNTIC7MmBtMFT7QQrqOod0KJ/YUUsnJ2mPeXl6H
ZDfcYhejU7s5VccXpl+WeYcneMpOw628aDfzKW4BcK/dQrkWn9pDOPHL5r/5b31GnunHxFWABEw4
B++In81r4qnz8nlB+DHwDNSn/IvWlxMBBRiVX3dVsNGnqppCuaYmGL4xlZ/+AcDyQz2jfKmb/txf
GN3xF/qf8DF8yTdmATC1+ws225Bo/t6H4tjs1DugrhCSumLJO/plXtT/4mUfKHBe/4pPZTee1XN/
h2iT78S/8FFexK+IoT0+dC6oxBrIKj3OlgCmLG8qRKgGYMtf0vdrGm+Cm3pwqO8dE3jIhw9jIBWY
0usfG/ULkG485B/pKjl3iGYv+qLdZY/moq/Y3qRoZrS8d6Iplt253YoMJ8JtfBUeL4fZprKJvXH7
PrZXzfV37RVHihpmDgQPimjOpGKuPyapGGOC6uzrcw1cHuo9plobadN9wSbdAdsubFxQtunVfLRX
GGvJudiPV4D49lic61N5zM/Zs3/4X9kfiCiDTjDFdKPjwskRCbzXQNZ3sKnAE40ro8OpihwQJsCj
nT3lU7MeVXzTQPrxanFBWJMnzCcGBB1LjVYE0fGcOQaORd8FRxEHRLyUM4c63PwBIzbgjQPr9PNi
3/4GoL0NDHRLfJqsfojkTD3/4C8FGiakBN3OET+yIrQv7rhvsETg2+TWHYsPdSkcsvVsjxcqvQHg
AYTQH9SbdCETbx7kgSOKiRmEYIinUI7/DWXe2AVQ7n9Ij+GZ71+fykd0Nh+gM9quesq01Vfcmn9B
/UFPMHQElAM71Bl8uwIV8svKuAR0ishpHgiqLnE8IQ+Z7lGbK5bqgBlDGM/3IYfMg5vYn8jwFggn
usOeHc5f5K/Din+UlI2gUbfxgl0sQisOBgF4H0SaW5KvjOfywX8knxRoGZo2tkd2rT9GT/UIt/jk
YdZ3aa9+96HDHS7/Sp7kddfit31GV3WrfgpXYceGS1bIZIWn/mxO+hpa+km7TVzWr+YmO2DR9BAu
dHRGLMqWk57pQ3spz+hB0CpwnuZHKjF2Ik+T+g6+0nDKPnjRPC+VI5Djcku9SgGs/s5+h8Jpf0F8
tGf7uaIiLfYKRzNHzhacHhif/yrKRfvL0mhoBzEqeM/TO+sPtgunDuT09of9/qJo/YRh9SUw751Z
wb/56YhDGPCXE7bWNFz7QxLVIcHJyYyBW8GLmfcBAYAI/DldcWgmlwXGhw0hDupHRGWWsVStjMbw
mXDzA4FqLiZG4Z8vb7CID5nFyxjXTjuzuBt8CDaWbVyaR8Q8+2d4cHCPT1AejeAnoFLFRuWCdhDk
y0DmyLwfCRinLr80vikopCa9p/nGWWkh+dBgXXTY8rdmooYiURlfNIuANIGmEQktGkkgIgh7TOAH
VpD1MgArprshPL+fLIPeG5eQ6yHToVOJ1F0yriCsYTaZ90cR4wC4aDW5T75rCAibXL/Y0jdQitR/
Ar849y7s+MJiMlhh5meSKcUzgTVmmX+E23KxDneoscI1fLY8VCbnOj4hqC3n9FxgiJQIcJk6mjpU
SMH8UizYiOiNE1oWJFe4EVlst76mLphERII0DWX5U6x4KAdHrBIjrHXhhGMTN48AnqcunskBeRkW
oB7wPdAkHjY3nWU2LdXpeMdHkqg9uK2AViShcAajYGJ6k0JQoXYFloZZxzzchUj3apweQMSmL4ar
RzwRIg4Mlcgu4z9BTPkb/O2mdvlmOuZob+/Cxary5t5zOl3qH4yrZLIuDM5jNDfQRyewmr2p/HIP
ZV3+q7Xv/UtJVtWvCffmJXHBShgZs0oi0MyLGjEDGjA9x2oZyp4AsaJ4oT7FseN9L2PkXfVFzCm9
opVmXvXmBKUWXpLEJVfMIwkEDJtfund02vY7sDgMS4ohZlvfIUWhBmQ4Bxy66P8OTTZY9RTIncMf
ac5B/mg2k+UPR/S9/hrOkBQJsuPo4rCXrjiA8zFVNINsNeaiKCcuKkd5Y331SCGA8yIHwg4/xkTL
iL3cBMfNowPgI7rebbt9HQscgkCnEqbv7nR7g9xoE8ov3H7bYza6LZxMnB0b2IgEF/Gh7PINRX1Z
NThXWAp8aqxWoVqTtQyACyGuUMhj3RFq/P90g8JzPqtROFlTxFHfMv6C1N+ihw9RIy6xhKs67JRW
EtznxqWARu8aRDtfw+HBfY2I1lbd6H6Zhp0eEUH4xAotYsZNEFxkOher5nIAt2ic4rUmuUeCPZFc
CgJpEhw9iS1BFrGqsGKD68Ao+C04mIn37UbhF4Y3xWMJ5WVUPqSWVKJrUNkORFmruijVFlvQSNxp
zYKTkarf9FQGUtl3SB0Iz8tHTWMyG79h7DWUHyOVNYux07Y5NhZwqKELK7CBum3Y2jNhJ6A8OMXK
Gm6kWe3QHOuY4/Vr+fKuLaG/6eqiJwHXNt1BRLNhN5wdiiefFR8q+Uo0V3QTnBKTU+UZn7T47TDg
Hw2rf5pfVNtp7LHnZysI8PQ1RMC8liQj6DM+5kFdvmcW3pDn9gmCYgQTSjkPlmK+fe0j3g0j+u14
enmwIzbBQ/jiG8tA+dI8/TK/BCfNkChsOC5qDJSzhYlodtgI1bbVyIbYKsZVhiY2LoiPBuSFr28e
MbzwsREwZQC8128TU28ozGTpcFUCA2rxkkxW6l3J0cIdYVA3ewKeaiG1+63tmfsirMFodw7bVPjD
aQ/UNkmeyeyM7gZQgFWU60yEl4JvNw8DrQUCnA/GJbhD9Wj44LdRl6LJYNxZIm2a2h5/gz9B1HuA
E35ChIil77B1Hu4ZpoylLRJlpS1JgEq3rRyRWD83NE7tDhePmy8fRgjuQQGJNLi9xJVpJf+RdF7L
jWJBGH4iqggi3UoIUM7JN5RsyySRRObp92O2ZnfWa8sSQnBOd/9ptt/PJ9O1NJtfmFo4cGz5m13c
Wn5my2jaA2E/KUcRgeyNsYzqbeEPAUHLEBLsUzO+WJxKblZreEqX6kXLAy8Zi/NEWyQy5AlLH/2Z
AYgcALtiMmeS7ZE5wPjrWEMOQZ0e7n3Bpc2MZIo+RxosgwYm0jbI4ZlzCF8s+CZGMx9bvIP0ZTDu
t1q2g0IVeziGE7HCmLdyk+qWe+uRzMoY6FtEDcakYTLHjT5+rz9ENvNi7ps9mPFtt6N/8tnnQ5zZ
wfoxmgXlO5j9VDQdT7zh3oiwS1tBvIANZfXpesCsOXFoV3EKDrYYqYDmMU7w5kl7SocvcJA0XOjh
gs0SZTtwcKUtA+poCcr3QhSmuoglp0tzRe9DKDjsaDT5OZ34VrII7/Olr7e0xVK3QhmdHxkdcvGx
v2i7SHNMGxF1NlmaslV23I3z6AxV6BdB9hgVoqPXz5YBOWFw5rlw4tMIr9OJZ5Qn7/Jc8IZ1LMLH
FjBwzPjI7ocpDv9gyaIIjw9UHkbao+5TnHcmiYYmBkuwXrd1DnY7NeUBzOzOHkhMcUyt2wCSZKvc
Y55PlSN+1Z/fSb76vEXHo4Duc5q4Ztsz4U0/NCTRXgYtFarANZ64ka5KrbYUuG+xCOjM6CjHdTJF
6hnjzGEOxspnQ+okVyb+q0SvJ9eB/eYoWvmX4B9MX8nQNaFc1VekpMtIuhWFzzqj6bBvCn+bBiuP
mIceET69koK9B2ROGeOjCLaGqg7zTAhcMy6+sUvx8BqpK8FRynMXs1FgxdIxiXqPUVkeiwngimq6
eWnMwjo4Y7j61zNubejjvYHVmEE/PHeJoihQwud4GJN6EeqxMzHR8HFVYWnU67dGR1caQZny4vWn
Uu+ht2PWy606+FQDeGVHvVV01FqStBPQrSTBqsgOwkASd10izCzAMuEU2oXX3pJy4fUMnFW84d6x
g9q7Y3DW6acPo+DRjqWrDgOGQdmEL/GP9lbVkFiKqBw8M7/V5J8mYnTR3/ounHSJJaBZb4pii29M
S1K0jGQtlA/i3tCv2FNJmgZ7rSLxPHTbwHCGqDuMb6TK6Gc1mE+RhNjOTgoGkgpLZlHaBl46+O9t
ws5cZt65L7nJSsWSPdj3rtB76xZhtQZ7MtAfisyAEY9Jo1l4sErqVVdO1tALJp1/yqjRhuZboTIt
BNhgwc3vRlO1Q/URN0hEhsRBPxGiUpKh9OBObY/nQTV9O4bDGE8yXJAlh7RyWxEGa7QlbkZZKsTp
Hs1/LwLNSmCMOPOjpSuknKlzFryijzivxZqxfDD3x3ayNUfm6cTnMvHxXya1JmEBTHNgroHJRyLa
SMlwOzNCc24aqRt9fhvSgbMAUo6AcEAXFsQ3bMuP4vIW04QAB3ivqoDnst3oaBD1NamKaggpWWKG
qCEGHjDRIQ/68r4nMiNHXTsVNCw9WjXSu3CtGrbvGoEqJ0XAXTtVc8pT6la8vmQW+gCNm3etY3GR
vy9ChYEoVDGdLqFWVDciOSWOL4VJNtMBsiO8Zmyc3lK3+5iPGJImwescZp22G7LMADNzp+lo0Kv3
1uRzJSyPLC5EYNCBxwaZOTcgRrLNswVjJWok7L3xfqA248EF22T66/vngqolE8Q98VsLAR5VyHwn
yxZy+YxNjj37bL2c4bbKYYIChtEraD4uVBAC7H6knlWoXxnV3UC0FXi1Vba63QgrI0wsRMITQ7Z9
GMnAf+OVnA4/Yeet+3frGCgdjDbeZPkl7Ll5kn6Nx10rvqrwoQXG/pMdNDgSDR9sdylGQRxGRUX+
reZ8amBzorYVGnPp43scyMyHSZI23jq5FcS26yel22oVHgFEf8CTjBR2O3g/kVHNP7izJKxEonLX
sGYhfW/6FSQyZFqK3+xQVYObU4o09X18Al37G/Hz0f3OzEdRVr7RYbgGLCGZcdffLcwv8ucZDAnY
xwQYoHur0SZrXDgSQ5tF9UNQTW6grc7rk+vkSNSVfCrjew4mrfPGg02Nq72uYrGAmgo3d5n7QQiH
ZYi3di1NVX8RpR9bhwjnG2/O5jEXR58jGjfu86vJemQA1BM8O9PwBsERcNYno7RNdN7RrqZ3iRkr
BkCfnvcbG06uKNsGxq428mpBJh5VStqAYAKlgLMSqO2T+JAhTRnaS1DKswZAwjhHkFd1L7/kfAoy
O1tgVMAExlSnlx/DtcQtfDIVJxDIk9Cun9Vve5QvjDepDpHdM6xk6tDdPNQRGPj9DluueGbU0bXf
E4JJ0c/Zeeg0CbTLv+oFml9Kmgx4xarQf0JcqZHT9/uaPrxLk42B5FAMI8KzItoQJTwGBdEEWrHO
YCF12VJnqckaw+nx3Yd5AMbwhgX/cXzSJAectVShcsVgOTHUhRGsUk3EmRGv++wlMBYLkPEINtHh
jNpJSk51/AKxEAW2Y16ONpeQActAsO+RPQWyx4blk36LE2zgtCijYZTxdrAThlFHddMw5JgxWy9U
1BcWBqQ62uMfEyZ9zsLOwjirOkRZH5ME15l6+WB8FcxB9IjX4iSAt8XYF46PmcAGoYoNreZAJ9Z1
8IdncBew9aA5JxZPXPvFovUc7xvXNBM+1XyyCpliACXgCJKPeq2EratYGh+HDpIMJUXFUsYq3s8G
BmRiy4PNwzRcZTkyHy3oTE22abHlI4Fgg/s8iKaEybdvY6M4vJpXPiuDbXgq18rVvwdgLrTXWDHR
s/Crr09NFgEnc2wWYSx84gUx3LQ7gugmP0zomONkCC+ZS9Md86LxjPwBZBEmSDf+96rjY6wJRQ3p
JzaZ2tjEVl8RJR5g2WRGKCFcPct8tQZXCq84Mu2ZbMq3BHH/TBnmjCqkZ1geqE9sHF+RbenPgOkJ
UzMe7AN884LjE8MX9U3bTzam704wkWpsRKsA74zhStZ9djthFp4+/iknG1T9+1QNZCbgCOBeHRFg
ioOpikZQVTYRKAdaWrPzTioDqQqWZZ9Ei+KDlZKWLPCOnE6ye0lfm7bBnTZ2WvbQf0fj8BinFEpQ
E28+Jbjr+ar1UDuOMJMENqun0OSrobdDj3S2sDmL8h+llaIyPFDx4s3hK5SSsAsoinLiw42QkLVs
AlQvOV6OWjO4BqVmy6J3USgluypYKPAxJxJUA11bm3H0bQbJX9DSDCDI76qtKSTzj9eRO6ZulTRh
jgGKR1pOkGTQTQCAPiUmxp2+j4ziXNflJUbX8FbQgb5hpKF709BRG0w5xufTDWFLORHn5ryH9Bni
daiY5zZOkG64KQm0g6Hv5MSfM5cxOXQ/ggGlnAZhRMmR1ah4kRa+XdHLeJMJyi927ayEliMBzApE
VjSCSF0CHSEv9u+0fY1rtldp68p0Jf+LgU8dJUsBB50ew+g8xoLUfKRww8fIJ4EDa9y3ioLufakq
zDr0AqgHOydIYSSeWRrcWt97sVEZguCKcK/HDAcDmMpE4JUk0fLzeKdkt7Pm93AOJgn0HME1aJ+C
drIhJjsZh5HjwZfOJ5AZnmunGN65x3BUCJAEYqLT3ExGoO/2dwAaHMLBVQJzmZqwGBriizNFRTYV
WKqyk1NGetE552EGznItIGodC+Av5V4zgZI4vLdR3HqBgrzQNBZuA6rJJkBQJuCOq+LHI1SlU4cT
Zq8wt0tDwxSssPRGJ+gkg48BvbgSXiKp82YiEA1tMMnMNpO0I2n+NpauUHrHbPQkF9YRdidZeZsE
jzxbc6C4d6YGZG0gAwarfpasJObjmWegrThErFuDOiH6RHYCU4YNI8DHZhSVI+vscidjgABr7o7C
OBKvnNuUAD/drrewWiSfaDnUih3UaJVJZjscTP3XB9AvmeOMbjrsM+vPU/+T7/0PdxOUOnARBrAE
dDFNxZQITDJ2mAVHqBN+3o9sK78YGXXfPimAxVZdTy7CNxOE6ldm8QRUAK75ji9AWtSY5CJBhmQP
Vetb9mScVG7zk37Tb906/+n/+g3IMbevBtenPfNi9K08t7Rmrgerh3KltJO9f0eG0Z/zY9FMjR8m
Y+3Ou+PZlh6LffcVVmdGrNJVuXaaPQChVz3QNFD71bj3aCWn3qqB4A+RAwv9qbd7c6XeuBmy6KnF
l1L4kjAFCdKPJSHQqfCdirAOVbmehzd6++7YMw5/M7BVdMYs5nDG2NdNCgwCGGw3GGrFbC3kNE8j
6Iyl04xfdT6mywkJ4Hjj0EPpaftMaxrJgsmEM7DHGlVHCRBhgDsqDsXEMZoDJRwkN//M9UTpkmio
H0xKKxWmjYcwt95LxS0HrsmgPnmICd8CA5N83GRC3AfEayQfBKaYE+PRw8WV4wu1aDA5m5e8/SrK
jqvalE6y+pPRfeFrQu+YjOjZwCINWdVgumlWGVyMn/6zq8GMpQw32IDcUe60MMB+PhRvOSTXFkpO
q55ihp45ArGPuTWaB6atA/HtHROSOCQeU/gbuwRqLtTfpCm3JRfzpPvVGkolcm1VpqlgGDINvD5r
GMImTPSTtnE+0gdrAlA7Kfyc+zg8GWb5HfTh2WyE9SfiWpQ+/cHT+TzaKFadDDfXSdkvNU4K5ubY
pWM2zxA4w7cJUEqOiE+Ab1KgPfFZQRU/uHjc2GS3L6VKP2raxcuGv5ydWwqRUAneQQsytjLVbXG3
o2QD55KMMZ/Im+uBxz6EvaeAhNesWNpB2CTYyUAk9CIJyN/40okBfNPBI6tAaiVM100+RiIrXO2z
MGBz6s2Xhli3G1EQEaAqWXQFpSKNXFjcK5XJpLjC3DISqTk2ZnUclHPIhR9UtxYpXyWskvSYqsu8
20XdboCnpOo2QtjAhj7GOO3zRuxvkY7zli6Sssu1JZsrteNI7UGz+RqY8N7AVaDgVOyNEwj3FnF+
LLLavImW8o5JVlp8Y1A5mPuBWjiYtSkF7TbExT10TG6QuHMq7VCAP7ej3zbcizxnJkHgI9Mw19+M
E30E8ckCa2A5ReIDPrWAYQEnVhb+RblPsB2HLIRyB/WNhx+vm6q8120y3Mk7hOymj5jUXHl/5vi7
wTE12E7UGQgPkD+MJfFBuglyAjAanpGZCevujogGqB6p6LbKTF02z/eWZ6kRQGUQkvbYnWlrxWkZ
/h9KhPrDQk1XkFBoO5OA8QZ2YtMA6M1zmVlihOj7pKWP03SfvT2Y93fhwrQLcf7sIlAE4gkzLVf9
qvpS5u85+Za4Y5d73gtbjZgctZLKjOGzqh9k/P9xOFQUt8XAcOJUxFurZLVMKX7UMdu+WI75Z8pJ
QDSOZCgmDAHsAj+UbmU02BxOJxadAPz75kaW5gZ+tg2UPbnpP4Cq0CLkeL/IvCvSh74h1mdnDKym
+Volhds44Dpj1DvBOGgxtj+ut2fZdiB1QilRqhXiiEbdfcqTpDw/2oYsQxjSdbtJ4C+pWz0kB3be
9kucP8vRK6IVmfP/VN4j715l/iQu2WxB6Eibp1OCGp1i1cB4E6/QVP+atG5um2ijCL3Y8QaYFJ/8
9QQwtdlAjQbeR5oLl0hMsUmmpqRV9MJVdTNNixFjdKuW2nms7OgSpgbyzvmny39IUcJ4VUo2MkfV
zJMX1HeugLJBI7P2X2JmQxWKIHPAWzmF/dKA+gG/JPYZSaeWF636CaYFNhQdXOTK3tE9lh333V05
GhL/NHz1WmRQ2lfUXVWoSNAlA/ujXLTiImQuxP+o2UJwaUxbhfhcnrBsFpLNe1jDzMPcUdWX/SVH
o6p/DxM3Fx5V95IoxIG9IMHk5Y3tjk+sfnkY5YUu/nE0UvgIobkSzux2Q7OVi6fIEQD67fpLg3IF
Sme+YAqThC7AXJQvzHQjCDMAMkROybAk7AHRJXS0BqPbFTHUcrEW8yM78pBuan4Ps9wc34+vNF/g
t2vh5vNRL1Wwzt877TUBRsfNTijm1KJUlCIlFy6vRvHM+kfQ7TPF1r9HYn03mpUipEgZjgDllRdM
tpucMK2x51/hwkLwb1Jy58Ncn0zrYCEHi8/OhJY6mlGFLq8m5QsDVrm+w1LJ99bvEmOXc1S4YvQy
Ojyib172XRRH8D4Ou/0aIUACMPCyw4nuXL+dQieDbt1QskKcUaWftnPD8hkCJbznUWExfI3stN1T
hvTFSn71L0yle1JFR/EezoScezgw4ay1enT28AyflGSWdibbMZjRXx3eXksM+Nui2c3P6poFY4be
daNiDTWV7nBOF2wA2kG9Y2dJoDTeW2gWSearrxCqkGa12SrZ4v2k/FAayMtc2GCihaHhon+WNPXJ
Qb5wx0a/Y8D7NH1EcHaUdbbdYKxVHMsDET/kqvVznDtrK2GjX/b0kUCjiM0qGyna586R+fDCR97K
DGaQG/2w70Uwy3g4v3aBe9cSPAQtCorRx4Go0M19kG2cqMAnkNRp08k2g7WLBpRrbkml7ufLPJsx
G5t19ySz2hnOfFAvrckyXkmrYNfu4QBqi2yjuhiHWW8nngo7wpwfPXcH5WnocFJZaHlL3bkjcmyk
euR07xAs5yBBQCb3GO4ZHmQfO7siqoGeCP0Zb7MnRs+7xOWcvReA2VDIVxHrMDoaRk4/tGZIerD/
y6bBo/Zt1S0psLioIXtXZ/iPiDZm6YkK2/KBCLC2BO+A8Mx5g+7J6VJtLkTpXByNJ85cODsKR8Ko
5SUU0/6uLvtzuZAoBYgwpmUiEweYdqUtum/8QfIz64Z35dQVJOGSPYWO7fTZjZSm9AR7dqD79GDr
zGjrB/tLWucLzAtFmjm479PQ1SbLYsMejK0Z9oAQdybbfoVvfDYnMPLP/Imv0l6tLAUT1hmObZT8
1T6cg+uTCf3EeesA9F4eMXVjGL9n1kmt9F7X1+4U/EAZ2YCUc/eNZy5+ShSfU9gqfMrMNVZ+OW1n
UHJOqjWOF6e+bcAnMhzM6u/FobMmc2lVTvUfZNlLTNykc4Bj4FKxuDtt8WCORpmSS5nVxpa50gmJ
4OrddC7+PFPTjfa6Gx7qwwAQyYL55JRxqTmJO7jctFgDWOxWXLG4fy3oBHwXRkFk91/UHJj7npNl
cSHc4w45Ibgj7wvn5g1K0mIyx5TWtIcb3e+DGnn7OXnXkZfwoj8pHZhmVnQvX3zPgXOxhLjIfGQ3
HL1FuxkWmAvO/EXm9PNoMVnSCas48M/kvTDnYrlP/pIvvGwW6E9tb2+c240E/5lrZhTxzVReqgBW
XUVEr793RFEcyifXr3p/Q/LLlnAjQzcEquQdGPvu+22zLXMl0Ug55ig+NW8c04rVHaL+Tr1rMww6
FoENg5m6EWPjaXPCUWYF+HucXNhP/5GNkjntjbriSbJ2rq78C3YtT7aj8VeQtFI02pD1hxVYK74Y
MPqwi712DrHMdjdH+rBF7j3S2RhwQPzdlju6uCV5elg/T9n9puU62yE8guQDYo0eik4xXg+O6tQm
OXo2AoOw3VAuQJ5JnB5+4DjU5kuo2gE6A0p/5MvKCV5/jESj3v8ItQ1y6WEMZddX5hBzePD6vIVi
CbeMIduHeISRPZhAg+mXqQ1zvH99cMIp5nicwDJ1MU/BZhW1RTfHWKfD0xW0aV1uyyvrrXRPlj6M
IW7A77eFp5LF1TxWQtP2AdcdZ4ZsKWyRwJAfPmXUu98TV/H0robDmrCdvCAKsvgQqTrNvkiN5gNL
/zgyYa5v1O17Z6BJYAw4J/htNCcOdsiSppUrHf0vxsJfrAksiHD3RyYs54bLeJ4uGhYW6Vi5aD3m
/M72p7cHitsS2rxVjBxvCM6m3bn74UbSHYc6VobywjzggsEOQ4KIHTrjInISc2BeVEYriNsuubfr
cAmp6Mc8evsRgbypbMs76iAssFUoZwd0ozaKoC9wIuMJcby8on6BwBDsySxdvFdI0LlMzuGihgAz
0kqxZvVJaJoieeX641aNt/G8GR1c6ZBJ7QTNpzpbdC4XBPGn6kgPVTZ2AlKDF6xLb8CF7L+kfho6
xgPcwBypydV38tV9g+S0U4bP5tbPpvIvtzciLFhxYMMLOJRP/1de03RK8/wYYAqMU8kyvFDefubS
H1N4yzsPTn6t1wJ6a/bO3SS2J3hdtHDF5yp2HTNpC/RD1x9OrOoG6dpB8zZ1aCcs30GYuAdAmf6c
i0uIr8HysypJaepuoDHMJlBKJJf4q1SmuBEci3W/YzefjhxfKL1wrllO09WHqJmzzwKH+zhj7yUc
owvGII9szQTrCIs8WRc2F3LtGFNhSfTSoqLTI1fACr/2KBnskhvj/fQvXOGwrHaoGHRnfKCwNZ+1
nV4LBtw7f//8XHHFt6FpUF5vvHOgW1k0wvAsqD/5Vd/kLuqWe7IW99gC/5SP9MpQyOntlNEOn7r2
I+/Cs3pABUM14v8qS5g9yrakfIb6gtTL/rjMx+YCREaWaKeuoXzZasdyYc6D+EyB7a3Z4NYqDTX0
H659bBhRq5vTeF39yZXDBmEjYa7IAlkxnGFXl3+BQquZ7sRrIsjT0GY8mdFprCekWn5mkCRhpFo4
GnyD6zvBVj/y0mMR71nkEG6bP4l4k3lDCD0ntO2m2QaVNOpnVjWK3GK0fO2snTZSjbOXckQ0SYUi
cZd4zMmnWLV5LjwlceFvwMUxV+oMFuT0+uln2pn3KTyRhKiY3z5RSkHvz/9E1KkGDqRWhc/DgfwG
2l13OJT0dCisGFkyytK/AKEPDPuGo3BhQ0EMtEiWI/Wdu4NLN10FdrUwd7jq7DjKcBUfYJyNSit0
9hR6gMFu/k3pdmQcBeEBVoTFiOTLZGxkqetsE8wk27hMlihfL8EP5plLhvmjDzZmaR83dSEgRhgu
YILgW4qTughkOK+cefQ1NHap4gZsr2gIbu8TdefzKEPFp3EXZqhmrgXlw1ly2L62mtUt5f24o+64
pg7Slo44dCB+RXhagMPBlK9/NMWKX+xB7vvEQosirHK5ZtAUIR1wulmzLNFLb2Q817fwdOiELJBW
3xJ/w2ycuol7iXp3/3G7ZbpKn+G6WQ03uKqYl4DSTfWreGeV2P8EWzbABQ6kNpan3CBH6dj8Tbi5
uVVGiqcNJjUc0AEhPxqX1+YbIs9BpzHfCtcKb2rxBD0NUoNBZtIUK5TqClhIo7LQt9yn7UW8ZtiO
MrKeKt/FBT3AhGVzq3xmc9bCdX2XjsyB31cfaQN8AkggRJ5uzVewZb4G6RXmMyv4Hj0Otpw+bODG
NRD/GfOuQ4RkQ4iKEIKwa10JcMasncwnAgxZieKZjpzl0nNQZ/Q/6FhHsxU0g/ZwGb6g4L2XBA58
YxjFEIQ86vdq7X0XHPrpswRPzw+QrnNjjp7TmEdflZPOCZN3tTvkohuEBXO8WrXp5Q8ywBw4jz8R
F1k91S14xjOKJtoqR7D8U2iJK8Ib+YBQERzwbZ6H9vg3G+usn/79Hv6eD9G6kKuGe9mVNXeUlwE4
trYnW950qdn+7Ikd2ez57KfXP57Spo2Z/bXT0PqDKgX1iebB+v1duY90euOh6XS/p5jmYK6/eKDN
Vv30Mr4Wr8p3qXys3MEEj1/CImsGE2d6+P1tpyeMbhyIQjwGL3Qr5TEwmvh3fAStKC8kTznOi+ZO
XEL+OIPcpjP4V7OL/O+HuKzwkHyGq8IUOj/fS3jT439VSBeQimdAonzv3yHMGEfxxBBhLHoDfm/8
M7K5eDDMSx7KBMXOGyvEKuA5geTKxjD3VuK59qYAXoUHfG0ZUNUwtk5sQ3eF9wn6lFKtSxJguXiG
GQ39vF1DDLYgb3IKlRl3hs1pGn/EHjXDBYx/x2PlBLm8RWc82hQW2fid8fiBCpdwDfm//99LZrEx
crSkc81xsV0k+1i0CVb/i5MZkFCYMBm2qitJilcsxPKtVy/B6MRzNyoMrdEtK3O91ecLTSI+sxhZ
EDG+R9IE/yzMH90fMyvow/5eyFYI+NUl3F8MeZDTfWzIchh8PN+gZcjDPatdKWeR3LKpsQ1Avyl+
kUJiMKUMs0PySH4ZiRFmjOlUJ8xRSAZQ3kqLuJ5ggxvgQC4g3nJ0rCQQWci0jR2z9QBrD1hlo32A
UbrqsnumW/BF9RKNeNosv+hPYJLJsIW7E0GtnA8Xpu/92aNAJTT8if0A50FfAgA3W4JkQ5uYtQfA
YPkb77H5vnRnjL9pTrHhcFkzsjUqsaCmpKI6RXYWOjArv+pTczFZEPDMmGX4vz2oOA8D3Seuin8j
3ZorLzxi4L5NcKjZqq8Jo5gd+DH2D8QV7MqdgZ3zvP9sPseetLLrqL+2IVMlDHx9G1cEob2of9Dt
WF/U63huXPPFB4OdKJ4rCFLUh0/RqS41VKq3z8G8xBd9m7rmQSCjdammcyh3MJPabBc9UUoNTMf3
fJg7+RtHQdQsym/EVHuafCNWhrSBeYtgzLG40lAynqJDiiMLYRguKo4G7VO/9L0HdGODrTw6d+bV
w5u3gtu/9Q00qL1luOIKFg8ydx/vBzzJNj2wzZKl0ceepdn7ylPDoDhGrG4Z2wmMcBwSiRggWMs4
S/WiMa8pcn2ShHwvOLRoqUNI8eFwHbkyxiZRnxmAh6gvwRPo8QEU2/WYuyYyKULgxy6eG7dPiESB
iLGUeDsqyQGUAlg+oFZ4Dxd/OCk+AdnYpC/xvKkQDRIfSb5UTiTxUgrXQU4EDNFFizRbl8JBaTeZ
uI46uH02b5IHJxDRzM0g7D+TR4CgxuPddbx6iRsXQv9a3xTqItD3HlaD8irhrnwVtIpQkrtNhg+v
vmnCJalUYwJuehc6BkvnsFplykXq05QU8YKEql/ioAC+9hqxkwmjxGov6s4Yki1bBRxYvGLCrShz
ya9i5VaG2zyhTMFnjvULzdyHqBrexQxCJlstqSQUU3h4qGjE8IDCzAO5NUnBJsbDM0MiXYXNA23l
PBygzFoQSLHmyJ/wMeHYwhtP38xXLbawFgbu6O4GDo+KAQbNqJaFwpKjpcJuWZpNiM4mp4QehYVI
GJV4tEETqltu+3iOpqEmXeWlZnNqZo6Av1vKaBpJhVniZoD6M/MR06isUHMKQVhXAOmJhFsUAU0z
ZuSBgTuE5YUO6oleIkh6XAmYjnNTY9smg2ZAY/kDWsDnFvIYPG6YETDqQWYQKgk6g/gdivwPJRGl
HU/wJ/FuUWID6OIJo081kQV7ViHZ8d04c4dx/o1JEMY8NtJ98KmcMThDlo1xp4joImYw02qw8ozk
A8wswP5mHkx7Bi70TOge0Bwr6Almmj+fZ+8Z6usUzS8/VqwBWlWPym38pDhBjOn12q6juQB/xrcg
A74Rp7Ndo5xP7ahwMPyB08snOMHOQpnueTTCZhoFzh5kwR8+ec7WiHZyGIFNd4YA+n3TkbbLzLvK
EQjBk+aAg6lWHz71bwLx6bOqO5zTQqfls0AGElp+ZpeYgaUIrp1Mp96EUVS+CnkVJQdGF5G+ZH4e
xgBhbEx4viD7nyrfhHTpnhVf5MfnmwnWrmOWQuRNM8zLXXTAJa2+5S+imuBbaWBN0/qU7HRc+zDn
d2WkeqCWug36aOedq+OYDgeGBQ2a5ky+6rt+hfreK2f1Kd0oC0b6P/+bjp3oTFUL292RaI9+Ao82
GVUjJxMKcTX1/KX2GE2WgIEeYO3IZ/GDZ0WhDIdpCvIcX35YoKbtbWL/VJi+/JElhBiWXoK/lZV4
iXBAQaa5I8IJEjkXN9/PLvlKd9BsKNoMGhBMFPmbfNSRoSKiOGMMwUh6bqyFLW2/ah5wR+ovDNc5
kS10GHpNeCzSDDHIGjYzYTHUu4gmXjkjM/xhOHoaR/btCzeOww2ELzoEXGC/eTevLtidLT5I00Ny
BbdkU4EJIHrtijntkrYYFa3f4ziUlIuWXQM7QtkZ7PbvfReCXy52Vd152fUdOQgi8lzGxEqF8Uae
XCriofEmVyXH0A6fbJ/URaLgwcvY8XC8ZCjFVImp33uGhdA/VI5bcGpS+BBBhDTQR3Eww00AmxS8
Y/l6dAehgXnPRImcCBs+uGj8geVRoxtA2ZBFqXKUvRd+A3Qk+tVrSWy2Kbk1JN8T+NfVo4fNM3Fe
KLNB/8oWJBDh8pzL3lC4YDC8EnCYwWoRftroCpF+w+/JWryw3R5TXwQezYOoUwamjCdAe4xoC/9O
p/krIKq/2VBu8AqSfrSZQVfFWB0OXP2n/8RHBh8x22eJXz8OcYwjpxNmUTvj9VmIm+KCQB3Rk49l
IrH3J3IQGD0umBFomowcgqLts4wZvtDavW20uYBNw3uDdt3wXUNnJDXODyLzrBSEN1uh/5IZr6ms
avOEJKQ34a3Ea2FAes7agzLZQcgdfxoCY804clA67MIgNTAwYkYH+NR8TuguJpjvYoelbmocxuhF
G1emgFPRVcKkmuzIXfd0gKKVvmVOLA53Kecetem7fQxe7J7uXbJr8vnUzSDNS07dcORM+ljN1nu5
hcKx4zTCvWd0l0XXunkQfAfpRYLV/igg2Oa4KzUb4X3nRmveB65xQcSZkbeZ1Q6zluRFBr0OTiNO
bhFeEIH0PYmuYfvoaKXfyFfwp17xdr2GEzhajOuziOeHe80S2zLVMYPHAOAXdwfgdJ8YiFNlHIZ+
LWfkIQIQcq93H8B8TL2wUI6doncEHm/S73cIRrh+DVx0bqrE+GdJlljurwsopYaxhlvy3kU4vikX
vdnr8nep77XuwW2VilaJKovodU5iwFY8E4mhGJY43LPjabFThi9u8tjEcMeWsAKlNnqVh+pULPUV
k44N8OpNuMmXflMfcMZdD2d6/pW6jlcyB7TtMVFlq9vidr5huDvas+QjqKWuzZXMirLhWW7ZV3kp
L9lB4bZvvrNX8tVesq/2xaoSH96ndMfOy7C3gpp3yHf5KTmMfwoepd/6FzXMoUXtMqr1+Ydr5cTY
+VAcQNTajchqtGvJVbZ8ELzNZ6d/q8jHy4tC0Et2kVYo3k7pqb30l/Jr/CNe+IPpyzI6Qbw8CsfE
wTjmou0nC+moHuGdbQlYIY0p39W4Z7B0pjvlptzqS8yzlpf3brjxvDe+Okk36Vv5lvhZOB8QBK2K
w/gOkkN9qV/xl3TzGQJC6mYo8CV9M/hkov3tv/Lv6mY8qm+W95t+7Pfammnq2lg3EpygJo7vnW04
wg9QUnRGwwFmdjLPmOza8kE+vBfmT/kUr/W23Op3BOJXGUgkPY/5SPWzfga/LdXUub6GR/K3sOv9
Fe7t05avzbnd9ttmp67bbX3M98q6Pjbn+oh6ttq328++3jbn6PHZF8fiOD5cqOb5vuSR5bECBwoe
yD3Eq3zli39/Rw/U5tB+n+LbTX8jVOwkMT+ih/EX/bYcIYDXOT+T2Vw+9Xt6Rq4b/Dbwb0EVNGOm
3/U7R/vw/ow/tCsFKMXveKy8Av4Ox/+fRLjnPIW3TNwU1UJxJIqFw8s5XAUJP/YYjCN4leBXt3kt
cP2n+IQjtZcYjsvX9FEelfX7UW/TR3eudu0lPSk3Ff6UPAf+OcSHYsP8tPseBck/yhLVzozNkWui
uRWb+qLegNm40MpDs2tO8coulhVXHxjOEDOgT2+lDMZATTXZqLu7DjYF0qT+6D/mT7XQ7WrHKf6P
pPPaUlSJwvATuZYCgtySgyjmcMNqbZtgICgoPv35as6aE2Z6uhWhatcOf0B+gBELDkD7l0VJ/nEL
+1d139tbzF/w8YvfWywDxvoF0vaIy2VHgRffDokKosT4rjXvteriF4+giZnr4SA7fzE/JKTD6n9t
qsVzroYrjxwubuJ+9lxQcp3YWWIfsQ4f/FutSlZlg7UALbf3pmFueuPkC2VaPmEdiD1RHwFr1cf+
Uh/13WsljvrNOxK7rGff6Cf9BMO1musnsdWaufgvQU4/Vfym//dmNdtFO7GDYRbxluI/9N3YxTTp
2Q4XvsKOH1sar8Wc/B1pJ4FQ45vYZper+AntJK5WPBX+IO/uxzF7S/xLALwehesYT+5Uc7FACOlL
odYgwsj9KO/W41PJ1+sjE4wj9Dfxiv+Ci6AHXd4X3or3bi/av28TN4i/kGDfnHirf39gb18RpdBO
AA0QRyVZ4upIek7PS0OVx89p7HJ6+gOT+MRmvvK2KMHk/K+NRIxBe5GcC6qhgeYWEQcCsfgI96N2
Eh9T21UrmajSbkR8k3fM5sTFany+9lIAoTXyY8v9H27Ar4ekpKcRf8GN464Pds/jmzcRt/rGXeXi
SVeZmghaM0DV4yU+fO3PbMbQXVyZ+DkyPdQTV8Xqxnrl+/invjAmKvgSkA5+B7NwtLuyNAjtUYly
xmQt+fEhuAXTM050cb6ZHLqT8AgkTIlfAkcvpjyf0+uERAfTIQxt/EcozV/BVI8UNIDN957Cc1qv
x4G0V86T+WM7XkDzXgwW7bSfqk6jKj/qY7h91+F7JuLRewaUiAnVNXwu0PeqDt813/GDietB2mR7
5ZKdBRbh35PinhNs15y9zOhLBI15PqNdTWC+L747fxy+OBnQ69F5rSHrlHNjQ9gWP8X9pNTk3vMc
5oyoMTfgTInE4i/5afGLpQgR7JQfnxdeuSZWPFaACnIWpHaCCy7OQaFLUh6vi9FON3f0yVbt/rOo
QuaMy9eu4dfkkHDT7pvPrjt9TzyE5wWAz2c3iZM4X3DkiKvOj4gFsZhS/i/0gQamzKcoN6KLfrVr
tEeYKqUL1kQJmh00KLMugGhkJLjfSkOCSO5MbI4CjPa0dTaVsajL1tefuxBsV6P8Z7xq9um2mmZr
zPCSRb5knipOiOc2WVQAQP/Qiz5nvhI9pky7vjDXjP7vPmvWJaEfW6sl6LqKI+Sxvs666cen+e9+
9r2N35jpmW+/mt28WzDwi0ifZtglITr9PV9/Kv/ld+suZp1zVKIz8/+WhYQOKnV8un3p1XzW7+oH
z8ux/76dB4oH+iUbLIb1VME+R6ahSN5zC0E0CWJPiwUJTYAdfW0O+Ids6zUuD/EIJSPdYcY+pnjz
suu8lEKYQffjdTyTWLqfoJI9qfMZvKrrZITYvIFQ2RnW10pD0FmH0h/d9m+ISHiVVgcNeMBBRm0u
89N8xRy1zYVh2RBpvFLkHS04Eiy0n5TdlSe1x0SdZW+a7ck0LYK7EhLPKg2XGrOhsY1PMcMUePT6
tL7FVEwl0BmKInU1vCJNP80NyqE7TWhgcDvQEGOLue5g7PP5WLlfog6qEoCPrDv2B1h0MjcLHpMj
Eamag0giyfuWfgJt8h1/bnOSttIlqUO8TkKsd4U9Lr2lvrW4bEBJyBrIyYIvgi94AzDCc70K7l+X
fDBHPjlbQSTVdzUGkVNUPEeVdRWaOz2dwxuq4/8iIG/Id9c3Qflcq9cwzwMIyM3gAEJLVaF0E6th
wuIofOtmvHdeLb9YdY9MfTx/vu1GgrBllK40tkbUqpLZ1TYyrRp2b5OpdhOoLUBySCjwWj3OW7d1
cg2z21wC3DKAgW/h4Ta+zr9h2whaT9+7r5HiFjhgX3/zRR4wIgRc8CFz5CUOxSmJkVa7cU6zcXX0
gX+4vlFIQ4e/oAKPqsblBvMJiKyQw3KnBmyUQ/Zz0PKcxL0QNMaEo0rw8X2gZ5DdF+nj49/63xEu
ePkbbBZEZAmXKOS5J82FhB4I3KHMUO1pXJmWU0Yz4KGQtRVcF48Ras9I4/42rT/GpxAZ0lfymNcS
g5niN/ne5gpT8aKjmATA+uEFqheeg89XlAwyAt2T5nl/aqtDUn+BnTWAsPI4kbSjltHrpueT3aC2
kldCah31uvdqpjBIBY9Cv6KCdwCjS5Np8BhYUTG8pBFl5Yfh+gUR6MdcYroI7BVcHhF6dt+cqawo
yikUNIQzgYkgGRq9qym2JjrtTJ7F3aQIQRyzGYRgGth0lByykBcL0NoYGdeJfYbaVg1CLKzyDWM9
8JJ841CNWyoeGDUgc3BcJe2g1X3Bz15gVD5+4bQR+6PPPLaL2MobJvNSTA+pPzCtwxrLpeqk8cGQ
8oOvesI5SInJoTa81JGKdBEdR0GaBlkAghxDJCtS9enwc2ADcVzWbNdmQ1uJ5+fWJmDJiqadwN+c
qxk2iF+3jFzYT4f7+oyqgYzyivExzm8roC/mkG2UKJ3Qk8H/gEmjHAIHzCkb7pTG/JmOCAuelU3I
AKIxERgYOEYOk9XzTZALqDeAxMYJRxTSIKxN5p7hAGLYMUdSsHUFzm/1CHnBoGfaOzQLR1vW5vrm
yJRaKH+SP1KJgx2hr+birjrr73smBXBD6RzdGWLNkF6kPfVc9af72K0u0PZQm6eZDakAPP4ISXBv
1LvqbkLikB/gYgmBGeOpBd923kiwufFxoR38tV5u9THV5PDNAyxcO/aX5NwWUAiu5/yXbpyYifUI
MjCLSI05TBE+NLsVZCXYORnBaBt1PPnEh0xtcqDneJaO9i2BOSW4i4kF/ZdnxvTPAtSEqZzqgggC
atgp3gcIBgfeBLjTbQWWi0K4R3/QwXR3XAVj0MqIgjAzU6EUI/WHYpPHal1z0FCnmq37vkAB/3qf
kGa+9DL4OOgjRGjud9wcZpsRMj4mWsU3AbFp8YpQ/BQSF3jNtwea8tj0v29l1bLKufrb8DwiQlzn
qlg4BRoNQrkFfaP6ExVODvDzSLfo7Twv94D4IlGMZl41p6+C7oqO0AC+lvDaSpcIBMWo8tux9ap8
rQ2xpFfzP4moAqFtQDMEARxvAiXi6n4FJo/z5NlZI0x/YpLvHQcLMMX2mIf0Zmgig/wKBZgUFp+J
Jkz3ArFy9/hMV/f13apsVWxkTICOQGCj2yFfoJK4lT0aHKvmNw/qgOvj+OLpMcBXuChgLCw9gFys
zWJPcu6OVExq7MkF1vEevZsdBJ12of6QmZ5eHkgijh+4MLxG2FEjcP5QqCBy9zF50W5FwAduLV2q
JmBh9/etGgwvLa30HyQPjOY3Xb4cZIiZnYD6ugOY/WdLqhDAMVxD6pFzp55yWuT2IJ1WiSPTt7zZ
7cSGhMMGpnyxhoRMB7uEBZz354W+QuaLu8rBBamYnUsEgxKRg4KAYrsHNcfCmQRPENcYP4gehfVC
wIS8ZEj/by9Ty/Bkwmp1XQwmxyObXwPtg2OnqYNTus6b/gJaEs3Y8hOxXN7EtAJysUVKf6LFzPwN
0ccRjQIWKzgi+cSBT7+l9D+S3SN2XQPdo9Op73SmEjFatSo9m8pDlepCHxHg7fz68R0flMrqHwYX
5aWPN95B5IVDuOBeFw4koQzA6oSJFi5ZlvK2KVi4qcRPPj7M/+MD/C7Uc6hETF4ZzA+NOduEO0Xr
lwOSLxFbCPdXu4wQo24F1IwDULxlGTzBbaADRARhsc5v+kJo+x1gxTIwyJ1H49YfeLvs3BuzViE/
DvqQWyQSD1HV6c4cewyGhw1O0JKAtJE5i2QEXgqBnoNEDk+sMaaoUojBCB+pdTMNHQ8rD0incwfU
C2B7+BnN6Xwo7IJKJbsw2exLD1WpI+JUSMqeGA9xtpsvYy0Kt4hXYg/QEmJhfMzrMV2INNqtmOfv
7k4TTU61MwW3vGDTYFrNx/93gzBc5EFR9lMTXl2aU/UC6V/uJCkB94ihq4Xea2uVR8Cc3Dl0XTwW
CyErZbswK9iVplO7cxRBi9V7Yp+KOdFIRkgbX2+AUCOTu3FKjRMutbV7KhzqRJsXyhcnWKYfj6wQ
/NscupDzLDlQBbb6mfpabfOoSrDcO9RfQm4Wed5jfip5Jz5nAQnb/nooFSKSOycTeW+el8wEj0/f
kScnl17DZP0dUVLMaRo3w+UYwA7wjh3xFmNkkRTyFcG18lEqEkFWPj0QgQBhyNfvbMmKmic/Olw6
gqapSYx5vEKeTof1iqgi5zTrxyeysBMfnEhB9OXaX8T8Cq+kqJg/L98TPeDO4UBMP5xz9+u2Zrmq
cXrEONNEFBX0PzQCudnl15lczJP0QlOY/ljnVIhTZOLSk3LJ0+irabUSH8HialsmuMw9jpfOTAA1
o1Ah3OmRogSt8xLCKRwlAFdk73sCzQ0oRqmBh0CH6nGPR85QMU63OTeDUE9WycdrqNn1MA9OdPvh
zO3m8un23CUS4pTk1c9VpXjYeSboQVKM0aJHOw9gErA3wENi5j9yxBQEVg8aAcvKZpgAPGlgNx49
xdplG35PaQQy2SY3ncoL+fjsQl6JEjqhZw6ClVkO629TmhOrM7uHC2sNC1njkpuQZD525v1NZtt2
t3qHKAQeGAZrcY+5NTMTX2bMCFikBBtgpLOn1+8KOI6HimoD2vFUnoFk3LnLye9gdl0o684D/msx
0oFDrcGVN7ltaQQ27YPckgEe4cFe+gKQG1yWSKOQ6KF5CsBtXf+89tCvukOyWWCpZTbn+7ZxCIAe
yJo1Fcz65ZB3zof4vnO+ssB58ogFL7VIX8hMPpzcvG6KE6z77DlFwtd1p2gqQMvH6cOVIaUgjTuO
auxlL6g74U+AVi7yCB2ddSN+fFG0MSYxkxJ1DQEKdGn84XKBhJFKNVTZFWBAYCKKFafBDUAPlxBf
o7gtHZBwskeEJVRksDg5Eh6nzFITjzHQMG41e7QcILACPIqXjLswfqBzRTrIlGYA2taZGCD+Ktrh
uXs7tSOnC6tQ6rw4s3TQN2/DBRC5A0L58hovcXJfpU7PLxRUO+b6E18zbRBYuEorv10AZ34Gak7A
nqvOeYRktYhRVWE6/YIDtp9gBjdxypVvqn46iZmJatyzHV+5/e10pljgPZeDmWYPop8YnKlCpjOt
f+vKkAbWnwJeAfnsgY/Dh7R45EaIs2b79SjV4Ylf/0o73MrG7wPntSNWOvlOOT69yWb7pS429v3d
+Ns+T+HgF0ed1BpbSFZpaxRcPi6Ae+aUiLUz/sKf69AbixuQVMB4CcxNcnyIxcaHOS0z3d6ChTu8
w1Qzvr96u5DjdHc9KTRoYt1iveROmMz6JS/ZemN/ONMM8Dkz4Fr7v2Dg4PPT/vtZqKfFZtsSmwyg
ZIiuru6JxWRrmv4MzdKI8l15GgEFApcjcD5V5zHuZtpsAOyGuRqoq8eOVQIS+//BcrWrkPGlfgCL
HWlAEJ1OtxBhgp02sBH+o+Jz7xvCzzgUKvwmkFYmcTs5qozcH5mbtyfNwHWBSZsXXhU951xVcYSO
rcCuK4x96kRFVIb8dkLjHvTIx8Woe2jcd2+7Ncm9YZ5O3yYtl8e0thcYIOFn6GlW+pfuhq3TlI5u
hSqS/f629bh9zAd3j/eC+8rPIr/PjG/+cOtd+DDHsjGOb5vrqjvCQH/CHtqUiQNNHcO/cQyspTc0
n5AwT1dcDg7kAcIsIL/0tRT9hYkJFXGNj2i/uLnZVtsQcWzm99mssq9uzIEMK5X536EJgRaPTtmc
hcyhHHHMUv20nORmexmRSJCLdJR7rlLgUUGSbLx2dAoxvIYr76J6nFkuRmU7RKVTmuocRcRG4o+5
JHeIvxHiIoUQwkCRINgqaH8V5rZ/+J9yyprDBQZcM0qmtOcxP2cR2CB73uoxuNHxwnat31GPTGZ/
ss9DZrbL6Kkb+HuEM+XEu+9aT6bWsd7BIMxKBx1nFi4QlnLA8i5K4tbfwMnJWsJXZ48U5Bj9lJYH
B7blVaRJjGZbFAetidNP03XLQKAKXrPeqL09KjoaGHj4BsLQcoDuBjAhYfE2CNkfMNYy0tvZ27yt
abq4QxOPRvdMzDmUy2HwWt7j1cNtrMEUEr9LaqMXWwCP4MseEaAe1IRNgRTEzTRGn4he19B+G1b3
XrCUmsKqvfscfxNQ07hGBsDGk1NvJATT5cGFQgTSsNhkLhgl2VRXk7kWlf5qdrf63e3nyXQ5uPvN
koholn5wuPqEQtIWh8G8deDABE88WiyzpeQw/kCUVANNfaG9OolHy6ubBjkmz9N8DaDcRo/APwSZ
fbcOpVVFrf+20Ngw08VyAtR1sgdPJ82nrno+YEi0LpZl/PqhDxQB/heeHpz0LNIfIAk0SKZ/XpuD
Pez+LgAtCGraIo0rY4XAtnUeLGzEYmw7M2YDS/P/gBfOcYhdwp3yqRy56BtZKsCPKS0Dr3M/AM3L
FXsTK/k36wO/6fspMwIKV08h6F4a44DBzvqrGZwttuo8ZspKNdxv0NlnLICdj/v2CFYMUIOnfz3U
vgIp5GYPw5ud7KcQ1aJdJRTvhifKbcBvMoc6IA0X8CvJKXkSULh6rnq1w2rySgszinU3A+9hkoQg
zjJn9brRO+TBMUQHEUF+8AY7XjujDz4RwpwRz94FyLILix47RfBfm9pLltIM+477SUdKAHRJVrg3
3o7ITw6wVWaE9NaZLDWwMPOWf8BMucOhuZfxIZznc+hoFl4UQEJf0QMOpsvqs4HbAM4N6M8Dah3Z
17hqzD/zY19bW/VsdQIaFG8SAqD4jO06PZD/RogcWs2RN52Y6bxyXxSaRsDhYlSSEQ6hg0SbgVsx
D15rDJtpkYBPoDBDDAyeLAv9eF8F/e73cXWxKoVDTpiPbhf6D28vsUfxmzfLFk8vB3KhWGPFClF7
2nBnAyjWpu6+OTxh49ssE6xRUiAvi4JXeEU6edAqfFzo8Zji1IBkW2D+YN6ibWL3XhbRQgRSW3s3
gDe61W2yYNMbYGI5lBb3OcFFl1ctth6GBA5lBc9PVATmc4VF7/0R8cy/xyIIQMrYyu4q2ZULOo8l
UAPR7uztYitibBGF9a7baECFnebYBM0FJDSxbJFai+z4uYAL7r2AXV+9vfdpqx9UcAeFrVvbNx8C
m/rBmt9LpbVtOTlyh9OY4AQEuz0pGmtygbgYKe9BXnNYP0/W4Jcz9MJ6MbcI7RSKEaIFitiVbj02
Q5yezKISlJDaggsRAKY+cUhg9gGGLEJXdPmNP2CJZvcw0qaLsIcKis4BogsGoq3vnW4N4l+O69eE
bc79BEZsZ7xsFiQngUxiN/3LPBEJtHndVzRkz7kY0mAVxa25WgS4zDCvq2Qnhp34W1ivr9t11gyT
kC0BF29XKeSD8kIG5OD47hLDZuCloADigWrI20AKwSI1zfRlHuQNjSckTIGMZ7pNTD9mYYvaNaFh
EuJzsLiuSusWAGjD6mErUzHNr/HEA40U4UW3Rj3AHcFntYb0YFa1AxSaiZnRbPMUTpg3gBL2OG7k
bRPUVH5GK5mYhQ7EgTqIpZBgg7O4WfUB6cxKysAt09aNnvYzGFifKFuMY/yVLg+GtiSOK92XPCHS
ZY/npUeT5ny7DEDh+59ZvUJLKAnBDiWg11PO7LjWnSIYsjsM1i2lLdKMij88tZwISFdgjktL8ZKv
rnv6WEnY7xQ6hEG1AYPf76oILEiBaMO/6EKKBtwTRC9TIYthnXiUypTT4Esz0oQ3Of1s8BsgRbmT
VuHbKvZPL4CuOTQVY7i+zdhj/jNQXHjORr5OyfZkEQlYzouvDfAbB3eQQAFHDsMBH52jZvb9Y+EE
tENNlXgH8pZoOb0tta0agqQK9OALXq60AMOBYd9x19Xz0EF707rGrxmHLczOpyXAxjOM2cYBcdpB
OVY2F+nbbVfIB15pzBijzcRpgRZjE/RX/TznQO/u1i0qHXHSvbZkG3CpQdGrHpjYN73FoxZgoRfg
uovqMSQbeWI9p8p5MxSAc7yVTRbpxKuW3BTEA+18no28CYkJiOE2ruNiOYoK6i9yTyuFPsq5IosY
igbNQb+M79bDxmJntEnOCQDJu03LB4lf0H7otP+97LeFAC1HAfD0CRSJX3mLeeZf7XcsRlDOq4kQ
Jc6878QcQCfslp8tf37MEme07deTPRDwZkF4kxls/cDD0Lxqm3iiGhoRApsf5NcR/XA6AN1CU8V5
77stmifFIC6Ayz29SjXG7hOSwE/FFAEd0ie4VANuOzj+ClPiEFfA4Z5Q79zQhscJyfrYLdi8H3n7
BA/vQoRzXtAF4NoAXNxjfCjQ5rUJ1vwTgOWkzH4I/pyDB+7rQ6XLpc/v+57OdkkZgGdG1MelP1xh
VAOBpmmMqmREjACBSoDdM1E2uz/5ZpG+lsYZiTNWW2d8gjtIS1taQ0sBLP+dQWqqOAgC+uVWcTPa
w3OKXImjb0aQFbaCwvOYcQMweFQhlwFcv9t4M3qKhaBv4j8tsPm4hbFuAkYnEUkdwuPPA/0NhEz2
E1p7HDtI65xB7EOVAhOFsoWkeq3FCVrhm2Hftg8cr4Py/EXRFEjIiwpveB7caa+wpEZL9CPXqt+x
A5iZT4GvmZWXWd/FuzXhOsI/RNqMKhn3miT4fOz79LHVjpDvDrzfcDVC7VlwAhDMsUQSgBuI/9jx
OAAiftFbV5w6PaMqUn5YGOrzMIYF1JiUuVj6ANHTN8pBSq3bTloXsxRA3QaKU9HGFS4xVBTeKwB1
GTFbW2YrffcJ7x9XXmaFiZa4U+MTa99NNCANZa5jvOPqFP50rOmh0AjvoC6xXyIcDiiOqhZNSOE/
AyUtQxwDB0/SmX8I7LQIATFK1CDhWeXwhjQN6zxG+YPiIels3FAHy9sJfe2W/gyDmWUapRiya3bb
+UCAkzXLAzAkxTYNlKGCgJY7gY04WrKrd9cRao7CBG2CfpadM8Ng7nLIL93I5m3UOIM0rM+QULbz
C1/4aLjZbAAVnyWfW6GZE8i9IY5JvM53Ka1UmOF/19J47zV6Ef2vMpdWrUBIG9ThLwizUOrZCw6p
0RUhQiFlP4EJ2djP/WObxno6V6djd7DVNXP4y83jJDrxsUaMjfpfLhRmp/J7n/Jj1ylCMgwWnHfc
DN1K2RcKLIgZgPZiHOovB95m2nj4h5vfWa0beMPSX+bIQmQomSdOBgEc4G1yvLYmaxWljR/p8HTS
9WcBZZTqVp/hHb8+fBF1ND4nxQeN9ZvE9BnSxYRwD2CT3Brg5IFr0RZP5xWi/zdNHEZ48SR+qgxI
oZRskeinORMN2QANXsBiqbcjSziifs3W70e/Ff2+hGVcbSkfINXS1wJIW/SYrGgaTRHZfTrqx/1C
Jsfy1MVPECsBpHtSofecUSDuGpsOS7O7XyR6FCP8ImzahsDIzwk7uTPvfjIdYpKxAZqa44Xw+3Zp
iLFMnTMg09GMrU6XgUElbkClcfv7LBTulTeZJh7Uo2qL1Ah3vVMcQka2LK1mQ4yD3PKK+PgHfra5
+xCkgaBCjKd3Ivk0Sw8s7ineBGVK02iNFhy6RDSACspd5m2VzZroD2DV+XG0orF8hVObWfTLRnB1
Zxi6qjE4ebX1GZ8ip/LG5RtWWxIm3DMkenb6EtzyeHmVZ6/RT1MJmO+YVpEsGH1ndf74+cI1LcFb
0mdTrPf0+8YgJKeOgQwbwcCA9rri2IMIRsAKeUnCLd3Wq8t0eYPXTAEoZxz1GMTY2YqOVbJODnRY
K7iHb0ZiUJTZxbULaoxulT8WaidfVgC4Wg4oXz0oa65IjnhhsGt8+mljjyNlje8O3eY80mcffzRX
mQFM3/bLv1n3i2YOxOYfeac3VTfzXJQZjbtoP8vOtjtI7iPOYtq726ENnoxP8yasaGNBoN/fkV8y
WvCbucb8nTu+gko7QieWLjKTVOkAd5hl+jwMNgWsdFDpisponeSa4awzsdJF4hEuOddSK6MnqZly
Q35mwMavrn7euSwnVB2HiqkoZvMzAYLEHLwmHLDaLIYP9DQx+6CH/gmZTNPBa5Dj2dB/ewoU1AMT
5bGNVrBwJSndF+MIdOexTGJYP6vPDf3mA0tA/xks6MgHObz0V29BfunBZQjxJ+3Y9UglcExJOmpD
1FSwhRPnxXGN2Ctt7OXth9mwFGOgFMFwzQ3IcvhLnyGn6gackTNkYExPp0M4FkKt3kaeUVnLx6/7
gpFHdJgmcwSo0e7kMDF6h3MYUAEnEOa1z2J6XaMxjkkGVNPhSmWIXcfNNiZuLzhfUTm4rjUS7X2+
YdSNaad5w9nMaPAWwInPFdmHKnrQGmNlbqkLB45MoXtSKmb2h+5y10yviZcWJ0m28ynR6PqPCti5
dEjIb5oI7YPSoWEMyr+ZAQZBs4dQ6MD5CtKXDTmPk1tNgoLcEii88+JPEGEiBaWJVqhcYbaGARuU
xB/sB5VpA1i9Ndve0dx6rZBNTFZ4BvjqeeCSQqZreUanCcH4PGISAXD5ymg4wmtnw5OWYo43ohOZ
hXQmY2mu4iko++/dnqCunwycMZqT8hJScz3wYbSnjfW+waIHCGR/wevLdkK6DDkP5VXuNRfWFd5n
uFBpfiIFAWQeMiKsXZQqNK8uD5Sh3Q/aY3Cu9Y36C1/pKbLkFCn8C+AzAmN+gQC/FunHKwJR0DsQ
vWajy2vBZNRMjyNw1VhoWMCTHPmmi1U+5S1IWD9ezZhuBSZ1huJ8sww6hZygBq4jnPuYTDf/Virl
xgQRS4IbnimDJRJOjx0dz4o7wEKS5/DcNuV0wOPF7ZdBT8fpb+tf57XuSNnRkKI+hx8LkuG+z1uL
USBSAEy2MSwc79jfKFwB+ajUqL0A3GE+z+iLrYQYydtWGclfka4wuZQa0A60dFTbNtiJM3SlPTh+
hgjwVP8GjrJQg0GnnCPgNDnQxG+9/ldnlovIIYwcHPZAj9OlKJaTwWJSGdAeRhwhrcMnIW3EVPf9
4WVNaQVNgm+uMMQUZ64Uv07yUi6ihJxMkKehY8A6Ipl7k4wqHPbs1fE1AMBx5mcGG3Qys/n57maI
wyMgdWMsI/5uSMrFN5UsLfv7py3I5uDzk0dz9SL3O0tneUF8ukpC2HE0g3rAc4Z8+vPcYw6vu8PW
ZWnzRWUvza8+DBfz7dGHab3mwhW/7IG7+cA7rTQhO9Fag6g9JOsLZ/dityNMlCMnAdOebGvzLTv9
hXk5E8Fb6edvfLwtpiDIvmaF3zv6kaXa3X39iEQD/DBU2/oYd4DjeImK5kIOzlefUxI9H7AmK9A3
D8I6QTZzZGKW+0RGjZasXa2YX42X8OYQd3oLhlayJquECffiEvEXD/Uf4HPAszlw758IgPXdZkLI
nEgkRj5zFusLJQtPNR7id6cy/GOkPTq9QsYUKPsFutnuoV0EBJ4M/ISNGWAiFEkIraxT3j1ViDsc
9eAOgCMNoHc6KKFCQGuQL7tehCiHg349knyK/wEAz/aakwRXSchJnD2wEKI/EskYH5MWY80iwSVN
OX/8TsjoRdnXSuUdB312GveeQm1LroMAOnLKuE16E3ze7j9CGxKF6eJvdIePiHWKMUYrqwUbwAQq
HBSRNATBJE5/5K4rjMxcCgHooO4Aq4kxlhu9oT+dcSDDIzF01RiOp/Q8b2kOCVVoLIm2Obp53wVQ
ojFCKG9G7F8gJsix2RgwbkvEEqGdfwV4pr7gsXxothyQ6qqYlU+f0VNJMw3H8u3IeSXcX+x5rAYd
Jiq2zwyNPp4KQwvGbIQ2jgDlM7vt9NnYrhG9a2wF+QPyE5op5pBRRZCYmK3T/oV6rP/cyQOpJCHQ
js0UBo3gm8CCRU7RFuA5+3X9g/SnbR40BzcMu+o9YZoqJVG9ZtsjCszIeaFhSYXnEjzGwZH98NJn
3xkMP9KvZkfi9qZf+csgRq8dmJvf3iLD5tz6oqA4mn45OdOIrT7EREBEX85JpqdouCBgAm8Jyw7U
pzjeEfTmKUB85E5ybwyKl0/rMPsV64CuO2tEDDMe27sP0qpDz4D2yOcDSsinC0bj5KrO8VpyBtW0
gWcnmeMaKk4gm8mJ7yrHZICr7kl/btTMnnG19BB3Xh1kEqhtuVa/DgQtfFfv5iAoJ94g6CWLipra
Hqp4N3LrZD4eE6iMB8cmrWwcRiYYP+BSgXTEYzA1SOOXcCV53KgiF97jT6Z1pjy6Yy1oCwj9wS4C
7Q+BcTCBbpVgZGrfVBdk8oMmIjMGBPHg1lGaUZ6kPtXUFzcceoYkUBrCl/ToE+IvEIPaef0CvxhO
WwykUErBGZeBjUJdOva/FAs9Wj6MTSlNmN8NPMb/wECA4bVi6Kplh27H7EYqwpoRseJXjz1X8qo8
wDEf5PNUV3p7UL2YkCVbMLj5PZS2/QzBMSFWONhMUnIrYUWWI7PmgByeIPpFo8JjvIs7npUfsBd3
txU0E9xkUaRBmIYeC7j9HJ+MH31kyCS7G41c90yPa5aFiiNO17W6LBtHQpz9BnRoKKTVOYoW6c/A
w9Rv1ANeEQp3zPGxYBQsqypIKwdsR3OdjzhGwWpogoMdaMDx5O8SewB4vqzORuiITBZ0WzAj4iCc
y+S1yEd2ynz4cdXObzl7KsoH7RkOC1ohymxUzOURcgYllrYW8CeN1VXzV8y6URTOeJuhMtOlzeC9
bb8MkfQ1ngpI8nRj9N3IrZyxDu74SlWA6CoAAFSD6Rv0KOihEELO6aFx/8kdhBYniNJpgX9n9Txb
sL4e1tEIQ2VS7w/vp/J9UNI/kHDvKw4X9YYjesz5CGRiQlsRifoMCaXME6BT4GAAvXjAhNxr9ZN0
KPHF6IQ+wGdwUIxnLCXkVqbqXLTCssObtkhqShQAzAarecag4+mSKzyVAFQaqokA1pTUh3SWXLfg
mqTxrr0R795RTUKVZJcMt8UW7FFecFCBmQYAV0ASP3UoADy+zfwFlDjXp606S+lJyfc3WgdKcH8y
IOfgA2EzThEb/wUmp+E2rHUzUJ46wHz4MZI90p2WjER3MFW/IkypMSNxwWDwwMZIwOrIBYlKM0cR
CCQgkgMCAdmrzHSKNXcVIM5bA5cOjDDpF1kT3Fp7kkXf1oUm+X0FHZjsJ/J5iJy492dUovkmQRv3
Jd4Q8mNcdEbz9L9tkNN3xzskt6TbjJ0xKr0JrgqMOAAygMiMnkMzCVT4TbMvgPJuCnVZrSF3OrK6
TMNERSdP2Mnh11Mw0THkx5CmXjRMnbQ7j1DmqYzvMxoQ+TYY/IwHJh7hwGcTv9xjWCPYkx1Yog+Q
LmGSPumRYzPAsavo08HaRSBmDef4i8hZ3E08aTt8OR/83FByg2HODpnCTyq3meY9n9MX1Ulvt2MH
d5Y+eFKwIUPHgGBRYPkZtuGNVs1HGDVni3bsyjBE2cacVnAKubM7ZlFFlPXuOB4PjD/5oK0RRXCH
yDUmUVZYw7v/KJjdafOBg5Y+3wPwnomudJKA6B7pRY988HNjBjCGssB+Dil7UouPpU3RuYfdDhXD
H6FR4zNv5bU1v6IrMpMTf0Rchz7PPZwDeEC8DvIu1OObUfh09UiAwEgmB/1jwKlbQMHyELx6mmey
1Q9Du2sIbWACxivz1Tx45wEQt6/7AAfPGmT6c68wx658zFaIs0cMVPCBJnteStvnHcmF4Du2279C
N4bgrw06CYmdcep5E8ZyNhro6eyzxzG8mbJcN58VIDroihAZgAEDEaQWppKGTfsUyGWst5Dvogjx
QMxR4Avx40iz9eVZFyKppEz09MjKh3YWP2JAHVWcLAhObj57HoHKvE60hj0KIBoFovnBaU7YZ+0w
v9gLbPNshPSxk5NMBNBXaPO1dr8o1rC8rpZz3yAfdQJuI8+Ge/R9cTl64/eLDEPHjI0GRbnMi1+g
/JwI/xF1XruNK80WfiICzOHWEklFK1lyuCFsj82cM5/+fD3zbxwMJlmREtldtWqFVNs3YKN4SOKq
xwfjwZCBzY3M9TDe402ybQ7LofAK1S136mezRdas7kDf9hPeUQietpAkzfKaQI1lOe62IoMddpn1
TCLhHwjfFCM9LomAJjVsnhfpQ44ZTYan/EXfyBtth51u6FO32we0/fjm9ch0tQ2dhxS/J8ufCo0k
JM16vmDOmmd7A5EIBM5bzeYMCRyDdRy27hapPkTdPYWP8lN4k6r1qnzUv3a+HrE+HNa4eZfDR4Mh
VCcYpx6JvA7OsE/tEfK4VaIoF+RJhOwGcCRjGEqN1+HWHmOc2z7UH/2zeZmGp+xlaNbaCSbNzfY1
L7w2KL3fhlMGDL4C0KcopsUw/eXL2sObTbxoNbp4YlGsW0JblbGg/EEv/ANrAmaGfSY2ZHnl9JTV
/Wk4WDijr6t36KCvxfscC6rtcCvO+W74wt7OFMHk8ZUYCz5NEmMfxLkL38cP0jc0L2UcsIKA4yG3
fbL2yoaS1Ou+yWnGfc94DQ7Ka4POHOMyNCTbyPSh26qok2K3b73mXMPrUDD06w6w6Jpzsf3iDM2p
p4X0Qse2ljdGvPjsU4wbX0tyCm23lZ4ij0pUERhwkLjfXIk4DKPJTtY2V/rrgmeqkb1V+4GdVkCY
ZnFIzJ0zftfDJh42pFjjICEr+3T2w0jwGw0YJ7fkLSFkjT6V+QRSWRKu9tWZCFlwUuaKX6CVCDex
NLNv7Nnv+KMgHRz2KVfldMlX9LOEkx4gL+01P75IV+WqftvvxevwBYn3n1oG11Lni6sQalvX00GD
GamFB9Tq7fo3rDBEQ4IFd7BmSRYM1w9KjG9jT7WzAyMVQtJozUJ1hlOxcWyPCmAGSesg3K+Gk9rc
J4bkT+nztOc0eJmP5LrQnCHjHkAmIWxysX7JO3tX+vL0BKP78CUsIx2v80jx3fPu2QzYCexoA6Vh
3awpCRcoOh0LKCn17kKHvGyTG7LZU3QznmhwoX5uosb/erOvDDDBXgV8QEMLOKGLkYkNWLYVAFYk
XAig62P7CM0RJ2wAguULQnux5lvc6Li9cbaK02Ytf7DxVGeWnOULmr9Lr2PjnxpzR8pSwuzbD+jM
HhUQ4g8EGw99SzX6Peyv37iYbIE2z6DvDWj2E+b3G+M5YvBJ9rt3L3yG+HvAQNDYkTdo7BRmGtqO
DIUNs85N+sJ2/4qLkOn+TmxHjZ9C9XyVzkSnzOau8BPGKs4mf6dhGX6/LR9zGBUn8rX+134oZhAI
CcWNmc8anrqmesxhGq9p21GifzDqdeC59K8KPeuz/my8J1WOzMntNxR2lOXoaVY5AZGJr8AkS9Ya
AVTSi0TRDdpGziyvpz1tyK4pMOq7N0g6bvNrcckuA/6bMA3k9cgEmTPHfspPS+1RMS06U9sm/R7G
F0bEHqHAf72COc2Z2LLd4TnSXZVp3Q6+JbkdVlUL5qFb2h+L724v4Zp7Mvzoavmtg20mk111I23D
1JM3cfAOTSVgWrobccT+IdJTwfMXCeWXXvtZ+mB3Nq/jnukwpaLt2TT6cKC+QhnHf5J+VoG1Ky7G
3dAvCxtiySznqcQCh/YlPiLqwPcr9EgbdZIGTHyT/+nbtd6BGmyM4KbVJDp9dp89jFHqk+gYMMgY
1/Z009QXDOTlBTmO89yCnNvbRX1Jy/ci3TS/VHLdSFJLdE2wONQe3x3zg4xxJl4wzPm+W1ozCL74
6kDu3WK3iBEBE7d30jrBg1hrfYy6r4DGuseQEVcGbRX/kb2M534EXA8YHb9LfAQvLQYp177AFO0B
5w8kmnCBdEcL2V3jbfFg7i678R8wnOhzwgz4oWurzFoDzJYv1X0mvILZ7yolfhVi5jdcpulZhTq/
N3Y6PrI12s87mCklQvJRqV7uwTaRjNVyIzbaYrrSfsAoIZ628jgdOIGwPf+pcV262F5wSn6xIuMD
jOCvFi5HINWPrHDxDlO/CXyqD8Jr5uJgqMkkHYRWdKIR8Ufr+K2ZNtGedCsim5urxfUFffojfXfs
1apu1zAhKtg1KGPgJw2Pdm00T3ZAMJXPAGx5pjXncN/k9yB0a/ms5dQ4DsqZ+tlpQLWye7Ocmu5A
d4wx6YQpAbOTST4F+LrKgJfNH4N9Lsu2VfVclCKXl9MX4Vrkz2gYZcqzQFizfC7YoGVYAc4H7S93
BD/ego6IUjt4xtXNfNMWhGnkXV9n+RxzlRJ09+hKFhx8Timocvo7/OAJul1Pf5OB51uwT2GvcP7j
FVb+id8wO9IZo6C5eiYYj1fT7stwKHSULDWwsC+V50nxuYTK7/wNXi0BI43k6jH2/36kXmYUGdmN
XFOwIwZ/sU3u74cZXkP7Hg2fOSVC9WLb28CguTyX5rXNPkAEQ/4LWj/tE5T85p6Ij975iJVbb6KO
6b/G+XXUH8r0KVtw97J7Fp6k4RqNhzDAPQBPtOzaLJch2vbLAe5JyU+d8bEM51J6WCqaFQQy2fJo
zM+g/1YjWB4oZ+c/Szs9XSOOuy7A75evOb/qyk0dEXh5OHDlOeY3wWaMzzrJS6TaWC7jaXZv+Nic
ZW3odlBsCfEAYCCGdaLd8qsF2YO3xGTsEku11dqDXG9B2hNzby2oSVct2JTqh/bWhPCRHC14aSsN
VMxicViTyCKBD0nkIUHsEj5YljC2Yn6CGxbkAp4UBgBOO8xItdKNACnfR2Llic6Y11EtvhWcMRku
z98Ma0NiEOFEQM8loJ50L0QBeDEz7c/YiIW/FmY92biWiBhzXBmgU9lZM3SfBzbFFF0wKAC1iKh0
eeUQ9gkyQEYV2oEv3Qb8zNeMXZLZXXgj7DrWCi076DBPAfxrzQIGAuQBdGOIJoDD9pdUJVI+GN+o
kyfAQ+ZU43ox1xrOSMq6ysUQoY0PoFSaTiTeKlio3Z4a6qGY2bBHpoXF+AFobF43w2OBUz2vOSpi
OPiEmMaA30ordAyLis7WZSBFCSF7pnkgaK4Bpi13Xe8F0F6VPU0wn8Gc+MxhqbKMgHgILzF8GL3y
gIrBo7pPpP0c7upog48OBtUU/rP0o6n3QHud8IaI3jPnHdjCHl96FVbuecku1fSQ7cNsnQvMWKAC
JHvnOtmejpE0xbz+CfgQgTGiNXsyyjXDfLI5yBgpydLsBQ9lAeVE1XOiV6BpTeE8+iUxGqo7vSJM
itD2ooGnphb1AaA3uryI7div2Bpv8g9TQCoY7kgTVYsaPLvhaIF/1ccR0owIRI83QuC6MBi6Ewt1
D48E8ZgMsL1A2gJcFnugwnB+MXKiB4xN+ZGgDUx5IU6Ht+oEcJFOyE2u5RHLhj1YJxzOnvAWF4Oe
GFgUmtq4jcotatfaL/Wnn4ApKnOI3A+59W4lqzOANs0XM2sCooE0IPfwBrqGDHma1ucfVgbMKHGc
o2OQnoC3Ny0oOB8UaHzx1RPMDAfiHU4ATISAmfYWaG/YxeiifWzQgTkBX9jiLpTGQsaA+EC7CpFr
A6iwxh12oaC0kOSCuW4VXz8VvwWzcrIfi90iPKtVnMzMk8OenxYsAvTUkZl86IUYqrMQkF3iQGpm
PHhsNVi0OsPvYg+4S+I8aGMNZdFGdS5UQf0PDJBxq2F1xVgGwivKHsj0LiTSTYcL4YyFemB9jPJV
/TekfY8BPmkQAVNXVn8AfQaUsMqnz07Z2gQwqTR4MAs3Z+7zIHe0mN3qWceB9sWGMXfYS+XTU7c9
ba8zIxH7TyzcNcI7c8yOuY2iv8MiYLTeJA7QAuQ2JJiWjNMcASnjMQx+Dat1sUxgRilJu5Zs3/Z7
TLf5c/lcs1OQIFU9m79V587hmwapaizcFNpcSEm1pcR6SmDH4BMPDxGacfhG5lWkofTHJ3C1sAMy
YLLw4sVQ7RTqhxlZhkLoR2g1O4oUJXwzJaoHIlXwaUI4fDVTRLQA8YK91Q1+DkfEYmcdH4BtqL2o
tFnkGD5RzGAPgRnUglyG6hwXXzBxoMXvhFPKKJ/AQP/9EOys+e0Nple0Ow2zK0zJqq28s25zviY3
iXYfnFI914z+WTTJnXh1WJv/UjJAj7pXGjNWD/okXhnDLaahW5ZmMqsbxZ920LNwDse1ftd+03az
K6SgPa8lhBjqoIlUUxRIoh4B/3uPl1c26/Rcv/C7cwsxGU2uBTpCCHGooy84X/vdg2GXeQslD3hf
/0OXsda39sHc4tO8xWRrnzCvWYP/4//HPxDdYMc4bMwt9IT58CPksb4+vP8E54Xg4r/mLPfQRzmE
Bs21j0wjnvvNSHMJT2Ilc3qCncbqnlaMS3WFGCFaf5crLqDz39gb5pbMK7mw8w9ybaEAcEqzGEAG
4rRfYcNB9gmxL0LXC9ZagqSWW0J3uBdKSISo9HJZ7aKwRPOPRdQTerWUyAp6U5Rq5KgiW65OQruX
7hQabX6LX5t//9M2NYqgfX1Md2gfeZj4899N/91dE0BB62skBvx9lHjk/x5NK8xz/u8h/OzfLdpG
vEq609AxM2biHgxX+R8C8v89VttoGwSm4gHF3z/F0///v1lYe58XFT8DYeJe2uav50rvi2cW7+S/
h4KZ7gbmlH6OqFD8qZBUxEjbOse4xqrZd4JUlh+JF+h9Mg/+/hZ/6iRWiL8rfqE9fdXW4n68s7W4
r3zHa4uIQH6JB/27a+/LOHn1Pmpwv/IyDzxP3Pj/z/nfndOdeEWO4e/rkkHAq/17JY2WuPKG83Cu
vNy1/r5exa3i57k7XsXfupu7YN28GSI+tLV4azb8lb/PBl+BlZsx1g70QnfF7boL6vK/w+h9kuR9
bS3uLA5EPJl8732i2vi/thFPLe4j3va/P8V9h9u/+2sbxqvcp+U28aFU3Es8t7hVPE7c798BiEf1
V/Ec4vXF4XH3nAf9e/H/7iie8O+b5FMlX/suHjxeh5N4evHAf0cufvrvicWh/PtkBC/gXofsCP8+
EV78LF6GTzjho9DWjBr58MWNksBdxPOTlPf3FcRBihtUCpi//4g5JqhPPBwDkLPlqe7yIh7y9w1z
FOM15yE6ylfuhnEcQRF/H/Hfm/x3EOJP8bQxr9tAJfv7lCT88mPxlP9eIt6If00vfLO8oHgxcSuR
BXzf4oMVR6pwCnF2/3exiNNN/Pr7/BgfcNrHO7b3l8qtXOR3/F6uKJpA4GI/5Lcp9vWNvbW3iDhx
DUNGj9g1Og0AV/lR/GzYM6j+M+xtQs5M5IDJq75mBevGx5RdWpz8Yg+PFBaeAoSPwDbEUpjsW16T
o7ZfzxP5GBkPCf35rPiUvX71q80U3ltoEqCxhQdXjaquIuiNrZzLNPqTSkC0j2x8zEhfwnsPJ4eV
tNsgTdyIP81t9RX6CPZ9BIl43///L6i7OJzGhLCIg4t9yxW/cFvlpcT/Mm79d9u/nzDz8nGaB75i
bu60ZxmJ1fIJt5Witsb4WKVyOUHbMCgbuDlpn2X7t4zOVb5lyW/rdQOrFgkJ4LL8whHLJ0p4OAjO
nSC5/E2Orrq1hSBke9Nz+1JDpl0xzEmgXkPyvTEv1nZ0iMVmZKwFFY2Wp35iZ0ClvThrxX5FIQqj
1DyQw7LAUMxBtvJL+Zwf22/saW3Npfuo4Z7gZY0w/NYcN8UFVv1LcNK/w0FQywTzloDyD7CFpqa8
fxpf6pMkoUehMV6ZX3SRCGV6ZpXkMtpg0hT+isJAH++OVcxqwbgOa1HetLWGVIq2qXtIxhPU5iB7
H0huZ7+nmS5gL1IxlgSz0ZNjTwASEpFPTjK837DlYrhCu/E7fXSPhG0M9llCuL1w1pw4W7AmxU7k
EvztfQGCmXtoWLEEOBdjlrGaOz+FoIQndnUe5CPUcKQ4Ws0H5DvdemzXdOsRLvHWyoIZpOyoCxgL
M7zC+AfaoAYr7cfgjCyIhnIpITAb7YGuqDVo0y4YbKffdFuAClYuEJ/O4sDdGsi+022vPaBfXqU7
QM8tJHpCQGK/+VKuPUDRl0meSPAHP559f2UekW8i0gjBpWHo9Iiv1EP6xkeLPg12OUN8MWcm23aF
qwUOFajqbPhD+R2CIPkU/aG6yowzYKGe55v91m6d3XSvjsErTyFqyPo+IrYIoPDDTN9hE3eEFrfN
D859xp6VKiTGrGz2mE5uRpi9WMcAs4NLwsEkkHtLJ0XkY3Coj5hTbPSdfgmvX/bZfCFtxPArJqaq
J56cHDTPcevj/IdGtX3HoHuEW/4xnsOLch3f4AgWzLpBYMQpo/1SIwEKzFTCkaUK19cykX/xRY66
5yV9C61DhxCC9BZ6qIqWYtNoOMBiykOEscjC2Kkv/A3rATPVMXkeSSmFfkx9w6khA0CWaxhRgBRw
chgNDkecT+UExborxNNMe68jxmT4+B7lERYPZE3mYQoCEuItoFEAoENPrLsav6kV3QrxNzimvAPw
hz/pD0gx5tt0LqGgn7FaQo+EMRngYHmNj9NXg+uS8yxd0x8wexq7GxbNAvg33yGNUvvSDDW0D6XH
o2k2sNUSrnLmlr6JB6PdUlY8P4R1kTE2fDGv5tvgBZgffYHn59TE4FRr55rcqHdFj8aEg2kDVk4j
s3HeVnoUWTCQ9hDQw8+uti1oxzge4fVovyBH87cYapWeXGHPDfVmY8p74yvCQsRYg3ZTyYKbhFzL
AUmSTBGhqGnJZahvMVyj7qwp93//mG2iFZavcdjM0DeBUOAi8UU5OHHCOO5OhbKZCU61AXihFVzn
5a1O9pO5M7SNYMNY8FhhMWxVI3ymWbTQmSCypTkn+IXBD6Meoo1s5trvMdf8Jh43hLqKkRCsHgYS
mJDj+o/ymeBP9ROGWMRXAEks3LAomsM270+LvsWHFuZYHf+xST6A6WAPx4BOjhUTlgNfPN+meZ4u
9vQ2TAf2s/xNyy5MSqlcdVG28vVnDN+om03QqyMqAsElIt0bQYN5mJNveSDRC8uE9A4jjPRsR+bJ
zs4Amhm/9MChavolaaee3jX84YDI7trKsqfT4A7CgpkRYy75AWtm957oHwAk7BzfoElO/NqSCn2h
Pwq3su2j9wBmNU+DsmM3GHG6ZWR+WHLcuL64EpTn+TTMKxZSpCekuuSKp/Vepp00Z815jRpBhudY
cX2Vwg9OjFt1vzUPY3GILdd+CZX92B9nTBugmbPvSVftmjW3EMMIdPskab9zJuqTj62wWd1D/cbC
bSZ7PPxG2jr9llRrMnSfpihxMU8DWBjtQw/VYISAs2F8xvHjdhHIb+O4TSP2MFysRuS9XEc5I6J6
V+l3/E9kMCVUyAtzWxJFbxh5mIzj2UdRyNsHGYtxOujsUv/wB4GmIbAFsnrnZSYzePCgBxIv3SnO
Cks1TgNMZdn4k3WuvwrDZHmdm4dSibe1jtoyr+W1TkanCXiiM6xUU6jmwTsXxixYbi+9ddCZp51h
K7NTcTlii6b0z1l+JAWoDv8SLlLpFx+MtNMhaoEr4vWLbmBtODjSCKU9+I+Mpk0CVlwLGwbriZto
IANyQ1iLANTcErRRLAZauyU9LQ+usBohrbE9DstGcp5LRFTOU5fvhfu/sZ+n5zGEmzjOrmRVlzA3
NwmE7sEFwqqXNyJSSyhWzU3pol1fmZuBtAotN10nLrZmld/Qm0j6KUEprnMNyYZ84ifJdOXFwhCh
dckarGUfM7hDAlQ6ZBhVdvEB83MMXaSoZZCSkjmMu/aU1JcxSXZGrPr9j6RZV0bQUS8kYEB22hjC
8GFr5SrjtDDZnyNoF41dX018ArdJDJeE1Aw4BjGUMyIi00cHiFZu9cSCNClCdWzwbMTkZghSXfAq
Wcn0pHoGZNsZ96g8t4rnBPsF+V/t1zmfc0OIFWPasgqZKoSHiXYX/Csf0LP707yRqEPsYaW042Gc
yDjBLWG2PtVuFQTfIkah/zHjB1+GtNYpDIbGbwos/hlwzzYzDTKqipbMcEI+phqVhTNsmz6iBVY3
A2YC8AG6ZJ+XV76LRiQ4BNW2mIMTkepW95ArhAbhrhU2jsp47tVXK7DJ0URu0e7tuudkCDZJwcg/
Y9CSOQxq5gv0rg52tcoGZskDnKZbFIAVUFNpUKxQJDXGIyLQAjJSCU/A7h86jOSGdSjiDZjbuAcS
MHhHCu/fbuqbAS2rGyAwavrniDymy81LwKGac03gaAripn01Q0MICI189qkhmogRto4I2hEjJN8m
fo5FvXOKdLcgEE/66bkr6P5tTC/a+tcI9zIl0Vy0z/kcvijSem7JHytniCHK9B4lyasxBA+jkjkB
fbOv9pWenDMDbplZZ5scRpuN11X73PXW2ZE48jJwjbZ9DSFSyvNKK+XNRJQq45kGmqfSviwSVUtI
M179FgNK56hmWoGPg636Q+YZ6aGeRk/JDoGcv+UaBdzU7vmaiPdB8hp2PQunddFH7SUHIweFy3Ef
MGxWrOhLlhN5v2glOwBcDE3eTZ31Zev2XgaCm8Z0Xw/Cj717zCmBO13PSAX4rS/9GuMiQ0n3qQ55
CkLRrJ97VPVUbYUB+U221o6Su90Ihm31LE5YfQTytjcdHB2dk0z4gkMgx6hCawLfRx+ijpQDwyOG
3KShNBe5uJJibwYnOEeV7B5zPMRqJvk0STDZ6hTFVd5tkvwja6TtHIcMO/Elt5z7IhUvug0+SIjB
so5bMDIZ8hj9pvSAYi7rSDhN1CiqfNMkJvxhsK1qZAWPuuk2Tql+9Ql5RD2+kLOfl+jiDEDcLD2l
IySHsaPe4luPSmeX9pqfqtk6As2af8PoNkgrtZB8fUrJ9cNNpAnXs2F/ReG6gcuKUT3szhatIWQh
hx8Mp5ZIRqP/KM2XHu3qAmxYSa2rht/ZFPlxNu9MkqBtmEJ1f8yCm4HJOaWfmRnb2ooBe4fjkgFh
DkN8lgzrkGrltaleM+BDO6SPzQk4V2DuWW6iDyREyih+woo0LIQNRU66eZa8ObH0Z0y4zuzuIDXp
ex5O27mgh5Uy/KYV+Mkl1oBDL85GlucpA/ZxFDyIuIwWbFk60O+0dS1916X4sRXaaqIYsaeSWFXC
GSiDO0QuGcTRhjq0ZXQYWl99j1NlNe0oHEgVOJfhm2ERl4oRVjwdA7P/zRiOyMcJOyZxxg4MpIN8
XY2YaziaK9myx/V7I00m7uWNZIISa3AGjcUrDPiC9S5lvythfJThDd9NlEtS2576Ce65DaEHKtwM
63cs0SB9ApFqJnlTkbPpddVDqzg7lLPJ9aQXLMqQFcOJ4X0duRnTZgO/LGXXdBeFJm80PMuKtp10
TJeLY2GnPe7lFsMUnNGtU456icgc0DFlRqiqjW4sMxkLCb21pcfIQq6CJg8TAlwmsiH+TgGeOYuy
5gUsFbuYmLOw/ZELdS3FMT0kh/40GOl3Cks0wQ6W02JoraeJeVtPaWv22k6scpOdHLKUEWhukl2N
wuCYWR+F3D8kc74io5BK8zPTkPE3ASkZquzrWfEe7nQD5nsJuWO5G0jYCCOnF2Oh0So+jVh3m54v
YErh8A6/qdWfQ+jtCZeThp9C3X/gngXMIQ4BMKlkJSu4xLqRcOMOLWE584l82LHxwVDPKKDmf6bD
4DOJ0uPqMA35eqglb7JCtxj/GKic0zSABIwl6Nh5MJ3lSmW0Cu8Rgy1RXeh31TQQGkswQy99SQyK
/GamtKa7ToZ3P63L9CcqjaeU9jpofhDDRdlFC2CojxFWGDlgx/CzNNHOjiU/ceTnFpgjgRii9eGm
5uRhM/Ad9veeT18GWggpWJdqetNDBJE0tPp8HAl6rWJtH+rGPm4B8axvrVY9mea9Y2BbjncTgmf+
R7PDg9ZB+mDdl9vatZu7I7xz9QxfDK9PNZdjcFQkw8X8IpZ1s052Ew6zDKV0AiLK6iDBrez7aw38
XyAEnH5nm4Q8QkuH8jnNyi+HKyxiUczN7Fw7h3L4SpSIvMiv1sbaCZR7yD7SJj4tTQ9VR4F8kIXt
V6t+tL2+UWR7E1d7Q29a3F1TCtkYK5uKyry5lJb5DG9NRxkqg3qMxbMML+wpb34UNdS8XjH2Vs/A
ayb9TKMZgGaQf8iGF9tNy5jf8kzlMmKv20FoklJfl33bRsJRS+elYGBhIwHakQJgkETe5mhHup75
5k6DKZC2tCPariLiDUOKQN1x5o0Yocam5IcIzcJnfI3G7mDOH0OzKd2kxnbxiaP2cuTxXpd4QfLA
oJaNvYaoS61DemLlWhmcVHpuZ/JiAosrumI7+24rYMLGQjFvy7UbA5A3IFXUz1wlWn/KA8bCXHwx
10WGQDvbpbPIi8Kntn3I0aUiNq6UKaYZNZuQ4jjVtf6zUUrXlLQnbd5kVX0vLIaQSfIsOwcNflKF
gpETkjna5A7Go5W6h0XAUtycOwZSRZ/tlhnEydkG+ouu1BtTPUYyUZFHxY5WOv1v1hBGaZsPqkXP
COW9o4X7rKtcO53xE3kzEUe1V5tjURnAmRj8xcrWQsyAICDTXAvArfDj8qYmE2FuD5ldPmEEqPAe
LIdUmp7vbzAOA92FUlYbGZ8F2QRKYZBjE0eJd2S+uElWHkpbYFSCTtCt7WXmE3ZoOH+djixF0KxG
Z5tS1UPiwEU7sjQH8IWGGIqVVfiasbh9l+1bFRId805qLEklIspSXB1euCogNMLRKdPEf6MOCpRy
lhP9VS3JNjHw2m0Z307xxqaZH0pMMZVilxqZN45MllL9aNu0inzwjvbWB5hgOiw0xLgY60CBkNnv
5waXBrg/c2yeLK3EmqC/MmfNRgzD8tG3tNUsO1uJxqTvfp0K6Sl8/bDHR4JI3h3ZgxlGF+Vvs0j0
r9O60aZDgndlnSmnQbbQ1g0Wmvq2xPASdlxo78YZF65RujnZ+N4oeJKRlFbOx4FJ2JK2KuX3eIzY
oaHaZzqT9IkEntyrFUhG/fyYlJpyxGGUGdvOJpQirL1b9vgioHOo5b1C7zoEd1u/ZMqAjoUBVbTT
mT4mM1twS+ltHfUsx2ZVfkwoeCIMPdizHIbT+DfLo0w3bkPrRA9vEM+K9o4w8sBoN1IpM1llQc9q
hJhU7SzN4qyX7dLXC0Qlk4qZU4Tosv0Un7+8LJe5u+lpjUsIFEi7+w5SUhepaLpMOmQGrJ+RNr1H
+gh93pHf0pmDn++s9Bgb6OdIqDvhUhTmr6LY7sIOESDvkScYBukyosYovpM+8/rqEECEs2wMo+27
mUDp7wrq8+kSVp/ObG06yqJM1qGxFqm2dlp226nzIjXaJsofGwhwirbirAmXllUhLXG1HXCwBJ6Y
412i39uCYXFBoxpr274g7EG1cA74mPSW/CPAf1R31iulOta7BJlNX4Z1afrO1xgiSpBIFuXD9JLC
tTm1B0R6dB+rFEpcrN/7AppE3R5nxpHM/axpk5DQEMkuODkWwrErN6dA/VNV39lswosBRkEBFOCl
BsYnJfk5xjxzhBSSz9iIl6euPNewkZWjwl3z4L6UYDrDtCpwjYX4lZfOOiD7m0GtNOIw5MxYDa9N
rG7byK8jn34vjuS9yhxU7d0+9idBAGbdjMNNQ2RsQGPNlabOUN77Q+gQ2UcubgAuSQOjVHDrrl4H
Y3t2Vnb1q8/aoQHkIIavCD9s23UoAJnC1+23g8u4ybed4NEzlUgEddXPUUzI1u8CFY6EowwazSQS
mgETQAvjs81gPIOmDBMwVFq3/LUgMw9otqa23pvdvKmH71gr90541VsUEupHkzUkQCIEyS8GU+Ec
H0cWOlFWKSV077uFj04vQ/5pNCiLH/m9wI1X7Hs0B1W0pz4iKf4lTF9NqAtSy8nIxQPx06RJwv8R
1OslA2Jcsk9sqYWoinJXHvZSGu3z+G/zCnMYe6pgbcPXHKE7VauYvT0eFXcaVIQfHfBJc0c4GMzT
uUBSnfRuU2ZbK3KAEalkdR+IgA8Mh18E4LrMaJayoeDmkb0w6vpDGcyrjsXM0pdVZ4OaW+wv+mde
hgclcQ5O1HlhaHpdLftmPqDTwYtgpHNdZBp+bVQ9A7VkVjzihhFU9nBs5zUJ01PSIzQM8KgIeyxd
TJb3Bt5/oLkG0GVBSEMiodVbuqexYmRSpc6voeW/DW3ck1L7HatoyZk8wYqNw2CdEzRzR82SzlD0
hA14TJgfYaXAKqi2FH4wdyWUhGy4pkWDbFdXtkqJ/6wNedABAiya/hIjeqnYLHQDFsAM4FF+ds52
AAQ1x2sPIS2Mf6Wschfgk7nP9g1RXFNM0ArifRIlQwptD8QkmeC2Rb9MNi2MGEmFcOWZcblGtcZH
qbN1a8iZ8mDCdGs85/pzDkar2TDHFyzz8J0IzEeEMG0cy23fCwS03HcGbmxa7I6zAbsWKYiG3xRY
XF2xUFBJ46WjHGZ8rjsLj1jrI8oZfVZezQtCQtObvd6gqo6SYwPEqsxckmF6r7GbY5VRVKqmg2Fg
sxUA8Lfz0wTbrRIYAZtD8KtAOVfX3ehryw/WrXrXeZmDPkVDWCVOCjX+EQdYdK0nwiNU6N4j3QKn
2VrUz21Kwl1zj+m0RUliQZrjo1A1x2XH7eVsPea16yhQTU2IPSx+pSBbwKLkBBlKaZXWxVogN2Vp
4us37GCMjZLudnqDVP/mtItXIjbizJqgWg8mRvFNuBc1PMkXrZ5t7RwaBrZ2JjwEOp2R2raGv6BC
IZ/Hddt/TKR8xNJETd36sokvRdYjBMafkmUJ7Aj5JH4689kgJ0NaruGHWNrbBZYCqRK47nQfBhDp
0JByXhJbMP+IvmG6qEb5WlYQB534zLLmcfGlDrQOilav10gBgCZOhzW+Ma+jTMGK5l2VHYZyjAHW
ahP57Lcue+ySW14EVhMXyY1vKoDHl3K1JP2ltc8SyqvCPNpj5r9wJA1h8TUOfRIqIz73J2Kx4uxJ
/h2vyheDDsfF54drhfe2Hq9J8pR1mwJnq4OlPUZs3JCPpNcAVIHrDbNVCPEUS+ZThsYOgAjhrIhc
gGEp3BKUPbejjsTRBL79jVYE2dTSbaQ33U3hFT0oBns6BExs5ec03yz6iqe9Jmdu5GWd+eZ8T1iO
r8NrBMyyBgXpYd4KQRkIshT6BXOnRsefiOhFj0Qr7T07B/PTCNEx7w+ZdArDN6lflQU641+SVkwH
2V2NfQJ30iTJ03XjVLC8pMqxsTe5vCmaF5s5ai9vayZRKlylEiRnZKw1I3unpg+VozRhILCcluDU
VueUu3xV861AudGFvsoHGpa/U/bxUL4zRBi7Boj2DvSdbignFrD3V0bYdb7mpG/MTYEIrvHYSOaL
vJPUR2zuI0aDxMsiHwzw6ihcilyqoIGjHJicLEKQaxavWU+66qoWdR+04lVD3BdfBx706mfZnPUf
WuLJ9GuSGyh8EyB2n3ADbNJrfxTdtIQs4ZT9NSOpDxhxEC/R/SFegMySNrrJxrPcn2AJ6QysoB4t
KD0oqwH80QFh+UJAAkGf0Q4TcSnwC3hoHpiFA1SrIl/FaJg89Rax8kXVX/6PpDPbThXbwvATMQbS
c6uiiH1vcsPQxNAjfff09bHr4tTZtSsxRmCtNf+27671ZEulWlZmRF+5s7R2PrJTmMg1sy8uTqb8
dYPKCWCN+HoCNs8TbS57ySnQs5aiXcqXpnp8sl3BhSqzHQ+ENxb9rn1Of0K3dvU5EQVsK2S3WOkP
xFVp+RVevCG3vR0H3/pAphkhmQ0y20V/wqb3m5B1oo09tuk2gcKYa4gh+Wyn/qqkhgg/645LECAs
nfMjxekafdo0fI9OQRfDCTc5Ow+poagXGaQ/1gT1BPrlHudLa8kFI8o8XBk01qMwrsECx47cVLU8
Y848qGQk9NIe9o/iJoS/6t7kLZC0Q5g8/1TM2aRZssrhryaf37SEfTZHzzcnAIXlCqr3GuQbTNoI
MYcNKOOCU9Lb/y02lCjFaL6DqXTiPuNtIz5Pl3ZbzEpi0NWpDm3PcQyBzbsyj32IOuIh0Gnx5q8g
OI/wEfFYgwq7qgMv5QvoV4CrjAxZD2AVtKQgMQ99+gzGkJBsDTLz2I5FCsMKrJWknwwDSMWLPcJn
oyPpw5FOdzqSBpb0do+382PjmUDNiICeVVHKbUHeUrYLRUOwFzlcDA3sz1AqroLdeweuCzVVqaue
CCpKy8g7pymEAg7O+3CVHOVyWhSNdpofITJICcCNhrr3ny/JeIbNrDuPHkDvezJvXt4oaa7u/h67
GZZaWiuOIows3mpU8f0ccs071lsWWgJ3IOVhKgN07GsuxDaQUJzy0xjz2RjJIBo1OW/erFosy2uc
nz1pQTcKPjquZ9csyHUm5NGGcRzWhTK2/EKjfUgCfQYAUuMnFS8w4iyhbXFXVodwz3NGeAgiweGu
jNeDExQYDQJB7NAGImEUb3eUUmN4vvJFOwDRzGcoUvxoLxeWAAsd95aKoIWtByvxFdvUT3hGTLgl
kp2byqI+gMfWx7LrNM2OFH8y/qC9UX3D53JOzm3Sw6aFFauP553MqWVwIYGEJyzC3MWKimP9TiKS
HXpf7ShWkFZQaD90sLEWY4pEhH0nAoEwvBNSaNL6JovwNSqH6qkAwIRFTlgMu1KZQ875d+TnsKnl
ZiJtKXwhMl5dhkc8Gk9VerTVWa6prZ1m/VKUZsGwce+k144PMIBIbR75Z4HfFu2kwrBNLGzPR44r
EzXylnEG4qWFrt6jf+jcXc4Efa9/jJ/y0hyJPyhOVew0wwx+ixF96dGFcfjEV4PUv+akVRauHjQr
+SH3ieycC04tz7VmeSXqbea9k01yYVlmKrTlo3GgcPvRPHFYFU8EzbrjrnVxSzBgls8yEnWkuZ5j
kJuPePg0wg2NM+bUATqrC4EduAFJYomauSB7mHYkp7sxRWS3wgHljFMUJLS7k2YLcpXqszR1yE8C
FWnAaS2sJCDiPvGM9NwHeBDAVr118eRyJcxmG2RANJQRL0m+Wb+ov5AmTH3nU86IsyTnwb8Z/oFB
L+IuPJPs1BNZR5QUYWtoypE3oAM4SZ3DYQAFDkqK4pX/9K4z5hu1S3KqWg9/hhOGezKRcmGK8geO
j8gCHA7MwcqDnEqSBbx6le6cLl+gW3rKwr1rn8YPV+UDR0QSYneenFCURKzBxCtcgi1lU1TfTdM9
8QaE77GAkIfn5ReEIfK3wcP9Z0LtsAP/Tm5ebWmjnXuurTFVsYfshidrygcVMoPugKSbVByCMLKb
b8yjch5T+NLMjH3/0FZFumJrHxXPItfft2M2gmFqvqtdW8z5cd+qQ7zH5KijwRA2BqIZkU9I1Xcq
dA+sAyniJwi//rPtSFiA+Sd2hjih+1gUj+8R0TWZJZNFX6+k6isv99JoBlhr8q4IZy1Owg8iehgX
DRf4PMHJJsurRrYrPCT4/9oZCmT0KiEx3vW4GPtnZtSy2SdgdQDaTL3X+ACWnucHb11fKfhlz6j2
Efw3lXnlHMSOAwO5AsZnZ2yxDh4wHK7CS/Pj7UQC+0gNArKsOMDMIlv9rCLiOyiv46CKJFld5g7C
ASylXHuPKArMVtMwnrVcAkx+tMPNqwTskyLpOR5rdiBkAo8AI698pziQdAS2DFjrjF4j1hv4+7gd
FeZxNlaOcMSnNoj2l2W8Nr7AXPI34vCaZFeB0GOk0ATyyOKJBTPvHewMRb1jXeWQYuZLsdmyarIe
0viBc3v8AcQM0YUJ87cG9PZgM6ZERAbfMKiuQWY7wA/5K/N2N9kw7JfTmoQ5OpCFmU/FCFhSC4CS
E641U+jjVZtd+y8Zz6FxBEkDJhbjkEAvFUhBIBZ5G6RfbVnfkKIIIbsHtLYtrdofzv456BUtOpUd
U0c4WAbhq6S3ojmsxmVLW7Rwi8F8gm7vwL2MsSuRNkq0QEegfhMEGhD6FYO2EsnUkrApAVniKCNc
g7oyglavRge1tARvialfNWbFZDWGqrr7T/wtcayQtwYxJNDsHAKp0CFarIQomakczxHUXJj4WcaQ
sxzMZXoMbTLWRHRGeB5p5l0Dv6PQemenVprKzJTnaNNWzqTaeJe71i0+m9ZnvAGFoe1phRwyvEF3
fQ7+CctbYto50Za4mHXkDwTRcWjAwgUGAx8Vqwsln/f7RJ0VtroktIBzkAkIiSt26ZET/KXY0oaq
MtwcTBFbBEK4FBPAp716Izq23rQr5sxooWyiL5Y9zKaaP+8xyZZb/f35/eCpoQIy39XFlhctiNJg
Ra83CnUnWBYRe4GtAwLN+X2rv/anI/d1mp7yX4E42cuAWJi+ERRYpPFuygewq4rmkU/jM+92A+JL
zjT5UrqY2lyCBTPAlHi1+M/1CP1yEnPfMKcgm4WzjW+Tvwr3Y73KK2q7lz0djmN0MCRwi3ZKmxKv
nh84AYMTeUFvRW+UWKSOcnrglo0per3j+RKu5ajYG40xBGLw5qEyNyyM0gOdZ/M34BT8/mHb4FP+
9m8dNp2CDCNOYO7B/SXiKLx71Tx/8JkvxZ+Ssy/wDHkbQLSjWzXKKVxa9g+euxV6iPZUHjHu59/l
joFtMlfGkD5sQuVX8ZSfREjr7/xQblJ7BGHm6ov5QPmaLJGoaUjLH+KqTGf/4sgKLMgWig+Ynml4
8zCKdK5lfkPpsg22ut38EVfFjpSVSAJILhpzinxvYTx61cI6/dAFq3kqqtU9JxrK2+Ahv72fBhHI
vHqafxhKMbr42iK/QIf5bGWXVprRW8gcJF9McaFekhcJ1+mVjf3fBDEtbc7k5dosFtUy/JbICfj2
HjmMziFgoeXRPpGdnm354As7eeNOu0ancY/sl6yDyN3cQ7dGyIbAlsRqQohLb4k3kW4cNEOauQSe
BKfjjqc3hbdOFJf+UoKn5FtRv2a/vzEWYJiyCb9b+awv6C+d8hAjcHT0vwQYldufeeNkvuWbeuuI
d5h7X3rHucBVreFpSsuCrjTsNDesrf0Zs7PwVxkEGLWAol8lCOdF5Ww6fgsihoZJ4ZnFqwYr4pOw
pQaf1oKk6/oMzaesOwRhUHykcNIZ8UYpQQCKTpMmF75dgIT3udVcCSV5dwyHqbyKdBzSFn1mDB7A
04/4V+DKUdgCyclvD3u5NJ4m2CTF6DQYBfG6QpZhe5TRDRc4tvroWQaZG4RrRKv8hlzqQxU2WmlO
iAr52t1Uu3WsjRArP7k/Y6Py+HSIq+GtXPNrYnV7rE9jaZN0BXZg0FLoTmwLgljEu0DcbXVL3SW6
iKxaGW9qqKtVfYp/ErQ35p84WUliYMt+P68nv1F61b0t/nD3R41W8TB6LpHFIebr27NYYuDUKTiJ
ZkJ9MJQdClFvPMxTYtbm148K9zzLlTPxBkw1Ec56fkO2RDIJ6ZJK3mxYcjyeVj7sUqOrjnM4hBFC
URHquj3CB0HkE2g1JhK2byNcC1wUn3JzUtYtCe9XuARh2vIxM9BlkpUf0zMWH5XhvLXGai91N6yJ
SbHqnYHwuUQNPVUfTMbZV7Fnp8YzQlQSUruz9BaIUFwrvdPzXZIlvGivRerg4U/dCIyILz+fU9yH
2voC8qLdGD6GVTux41//S+bqnSVjjpKzunWsiYv4l6LyZhb/kqil/QE6MFCI3+4WKNuqqP1WxBXc
SmbYk2n8m/36j2pf/GpPrmixj/cIvp9kAukISgDwMLHTHun+Iu1FvbeTa+qCfzUAvw0S1uhkrjMb
JcIfs3pMhpWx9Hk0+DxsntwvJEhAJCA+f79gNZSVj0He02NEqmmDqgY5gQVTi6j5QdNbMBWPyrfG
ljkz9zfenxbZ9QmEjxrjf5LgiYVsfaYCARArjBebNHXi8Zl0MH6+VPLyyeOZaUuNogUTBwoD9j2d
6Zfh11955WKU4E27QzLMG6ZBEBaU/prtYvvnDM+aJliecMjEg69C7uId5kr5vyGFgj9wZyF96jlW
EHHOB58A+qs27aCDwO1F7nXyzV1F2NxVXcfCl/9oDl2AQ7QlvXByIv0Oxy8ZWPiQX90REphwkuGI
QuQULDFX+nd80/iBUEODzozD69WcIWQeW0GzNT4FD60E+xm8+hw3bfDGQd7ZTPY0Sm1HLTBdHSBW
420br0l/flBdTRoqTQ0CWp6VSYNRDXoGCwRRuFRQUTRnWrY2Ov0Z0KH0d3IK65fptjSOYCeTL607
kTupfsnYwBYjsLpKqBsj9WouEyERW6xo2jdyBv8iUGiP4QEiK54r8rJTZz6FLzZCMIW2lhWonJPv
SFsa3gIAxne5p28ob5boToZtf3d3PquLTh7PTZRYY9EBB8cKjeGiKufM6eDFJcE8pGwrIG1fPluH
aJhITUYHMnJTdau5f+krGT9EZLhkUDLWu7j7SL46Ab9iXukrSnQH4saZTXgF4q9Ci0WCdJxRQX1K
zwRUi5xYuI+8b/ZNmWw15LfjB4YyN9S2cTVad8MP7aA/yZtjKQdXJdpBOZu4DqMdZl4uT0cyFOpF
FhlczNyWYLRmfZj0G/SugYWxQm3Jx4MBxGXBBwoGItJTdtWUHRAAkIG0YDHA91lzCDmTn0oOhDCj
Yw4NKA5AeBKAGmJ43mV3EfgUKskKyH1pDv0bkJtTevdZ6S/CvpRVHXEV9mArhUChR3uQooP8WRnG
Jukv6IEhz0Jt2V9TsHLKnWlG6Fa6exmUa6Kh5h/VUmOhIqWk8gIMUeUE7jvDhBA0tPXjKissEmZ6
CqUpgya6Cp3SL0sUZOzY1EJJ9BKUR6n3QDy8/gT4ptkiT+MX7Fu7w7qLsdrOPdy/9iiAmTQHRAdu
9sRY9Xa1Q/4dOMTLoINAoQbKmeI35iAJXEzWFYLnjprlr3GEauZJPM9PQMTHoltwyN16K0UkaID0
ZySYVwnr5wKJM5/kcO845b8EY/o5Rt/GYQWngUGT35XyTNxUJCwAryPqOxEgQyUA9tT9D5GyaL2Q
Ncs0FM9U1m6rBHlivB1PV1Qwc6Z4qDfvZzIOMZuane0q0m0knJJrvCb2l1hZF+Bgp4mLLCMcHGH5
GECjDBcp37QZmlUWlQEKLiI8pXQhMwiWvXTlmVbM6HtsGkQTSzJeP9rF0UDHlIpkCzYk5IfjrAek
/CXfx6MOnwyJqsKO6J0FeufSh98kyqMZ5eQz6TJwNck6fDST17hBRXPE+WHCJ8G8BeiLuFB9gZON
1/dMMh7KcpU73qIWmy8USEgmJfjN3cl/E98pXTbfE8Xm2voETWLXLLFZposYsyJVRHOQIPK4hunl
QswRAyfXaDR5W/EisOixHP/qFVj5LJ6jI8HumWNeHbfSCRMZFQYcQKHH55Ezfj2HObqY85Nuey05
BJjUWQU3RACMhlpCFIuv4X5Z1cyOvLmJlb2Y5CdH6yee3sUFYn5idDckZkyL6dOfXrNZRgsTA828
2lazZC7N8TbswhPVZVNStLuZ7AQrq2OwI+15lq/k2Y6oab6lOnmzKzwykTo4hZz6QK41bS9fdErO
KTAdWxxm4lyckzY2lYgmyffRXLLTLeKpEc14lr9kyBh7aIxBRG60FkqmW0QtEl2peMwYjnnG0MTR
E3Y1ZfLOjgrD3LWrd6FIzhVk9L+SR//dlt9M5eWVZCy8FHpzoJEyFJE5gUR/ozCO44sMkUb7Nv1q
qHW9FZeMD1jb9uoO+fMYbYn5tib2vOJJpQp5xCMzcBiG/pXOes0WEl84CdbFlQNJtI7FOdpJ/rq8
MmPwR5pl3YjgliX9sxL2g/NE+EJ+kH0eUPpVcomJXsWyQxnVdOza5dZCGNbuc6gM756Sxw1Hd5WC
s+bDoxL+SVLuTHuGZJPTuAD3EJ8ie4JC/JJ+dfpbMh8G+TNTDjYdUUHWS4Mj3cbnyQWG6uO0bzcj
5XImYLTk/EMLPJ8qUjy4qhP+EpxijOzU0NRzog1Cc/G5AoaNewGEqYw5S9ipOKL4jgp/+Cp/YFv/
6Zhu1EV3K07NUr3RwwI6J27NYIVjku1Ww+BxUncs+GJ6Ak1T5PO4eZAEj+awoN8TctY4amSQtsod
awDG+ZOpOW3zlYcHCN8PPJYl0/kBjP4bnigywCIFdODv0A1ZDPlkUXKuIVur9n9dqFFsOoBMMUdK
s/sFZlR2DbLqJ79IlzxYvj5jY0fsf4HhFTyTCrojjqycf+jAtRPfYc30RlxLvbfdBfUmlnPO+8jt
M9wk4Q0N7zSM9phK0vLOzgGdG63FJ6/peQ59nyw+Y8votLmTU8IyVr1S+u8AFqn9FB8m3oGo+gbv
4X4CRuF8wbrlpa9YvtKfyxMHLtk7+NE0WE+oN5fECXTPVBQb+IwIFyPwPyL+5Ye7M2pRYc0KHJf3
cVUsONfJK/JFiQaY4sNE91zLB0IM+bNLwzgHFn6ZqYG27Tqw0h/GDoDPvA/XPnvjVfzKZJxMc9Dt
n+AdEJY9nHALJJZ4AJ7nSIZSn+rjGV4VL7RqIvyra024vLASgr30eSLCNA4GapV1sVbrPx312D3y
bMgNkSMGgjESaaUVgdBSsp90+0lof7IjzgtiJZTpj0CCcQT4A64AhmYsshfTNUe0MHOk5guRLQsa
7t7fzMbo4gU4fXFJDXBbHFLKMxaahCFmJjD2H/+9B9PiGEdrSxwdXWlXg0fi6O0Jn77oxh3pay3A
1UzpS/FGmA9lgkvenTVgiM8cEk9Ge47briiJZVOlUDj4/hx58otzoN0bzpJQKApqUCxw311uUVzL
o8/fEQ/hz2RWj/wJ6Kff5XzcPTT/b6I7wTencqn6psxYjJYZR3WfoIkWRmiCQIDI34+8nrxM4Ssh
T6g9RGSmkj8caGeyMgOr8jcFHmiJXum52S40jhoYuo7mo6b5ifXcIzRwOq4r/Gd1hdCI57t/Q3eg
FeB+yhccu8stnKbG3kes+P1Tf3vDUvQds38rxNLI1mTYNCESKQRbMwg2tB5kIkHw0RYljSFyPEGo
kDlQS7ATcKUaP3LWET3e/oXluTjDFHPmAkFsXrgkVWUc8TysHIjQ84pvqXe8CHCt4RN3r6ZjsIto
WNmw4XP5ELky9lLiYE34JFuLtm1mzG4Mwf5hzPxhzReAaZp01bBghKNTj/GBCFifcqCA+4trRHFx
isHGAmnGZ6YEGJ5XsGO4aVN2khfyBqrTifJ6oCzCHMHgvjZ6LJfTtN0xfnJKgNTF9wXYGXGoatwR
pXVv3GJG/ZWQR8AUHFFbzNpIfDDfB03FRtoqO94KfyNd0D5vUP9yYO5elKNzBPG/RMGOz+wv4QI7
HBfAQPc6Em/wI3feqUsZEF2YAsUoK9ZduovxFfA4FB8YLVKv1jCVIkdxTk3Hqv8hEzmhIoswIA7O
EqlimH66Q0eDMuVCMzfe8ba6YimA93GU/kTr5sUCyaty90IO+rP4jO2mIQoYwhjaZvQuDtK1GU4c
8YqaDQ7Aeoxv49f5EnAohqQC4mUdvXSEwJAMWsLKMNXhQeSUyZT12+5cbxG6JATMh316QdOTGHfu
56SzUcROxHjB1S045tDrUjjp51gPyDxniqNeIlTMeGuv1YuRDXaA/QFXrC7Z6jZ8Jqpl7Msv6kxf
MkoQdrtZ8eKzcj1QQIA3hPUeI11nabjs6xetTCm78cfBA1dwN4zJzseKoBgKb30bGXLFL42mBJX3
vv/GE0UVDLJo/V4HxBHj0FungOCJo3vklgQj6DO5CK+ax0WbscH0lLpAFyorVivp4OkWQ+eIwOOp
BTBC8aRdcw5/tnGEiAZ+vPQaZkg048sa/hXuGeDJGw8ZOtmInNeRJSI6mJFJeNXUvRu1Y0zahCuP
BIh9i/2U1KIDuyEKCzXca/gJmO2i4G1W6/TfDENeBWTFB6YnRj04G8+o2dy4tAvVgY9y2J4kdIGw
aOaiIR+WcKf04SeXAhARJpBEpvTFuSgPoBeNUW1izkZ1kQgzZlAT+dFESwPen6hHVHrkKXGvFlDe
2V9B2wSJVITPfNpjFF2ljOQs2xiHWzAXrH9qYP5lgj7jYSuRW/k0oo7jxFrqo4vA4hn1R/WuJMZc
Fy5dCpMTrb2IxThC2IhuLVe13aeoTp1JTr5YHSK88DGyWc/0TxXmFDMXLOXtp6gogBj96FKJ3BYc
58GZPFCSaogWYRPMBdOa8MtmPByfjEopfhkklPO8FOZGcIuVbJt2lVPWwWZUkpUujKhrLJV22WD5
GXJ2b3HfMruN+Ji3aW4aDYkoXUdL9Yfs8UFkISK0qnWRc2KBLUF2sohWmOrZps+OGX9URUFsFRHG
CGoJODChp9TZqYMkmHWIW5u2m6uqSWjLwfS+FQ+nKVRtfNMSpDNhirYIt0Hub1OD/F4eykyDARbt
fwotLudknkhLIr6Ixyp0JoGQSpfenijj3ee65z5uCKqUVqUENS/k66ym6QLwSPZfidvPA0aOPmUX
tCRi2RMHkVYgWnIj2KVeLHzR/StM4PJmM0jQG0q+MNURoN1K7G8eENwQGjNDFaiaYj5mFsbVlZKe
YLJmHHrvrynxjvABfHS8vX12EJ8fRd5MmK18MDSNgIPy0g7Xeriaab4LB2h/f2VI23qHJNiKEHZq
nrbPCKbyMvKfagnRa33PQ3krh9dGlR2zwq2ZS6vEnPylNGObGsizqNoNCmlDDZ0mEg51Vh1EEqwN
I3F6Pl6/kY8TSTnFjXH6RMLC5CDfQUTlD1OAq8eViP6D18pEDM6qmFkCo2GqX1UmW7002IIyjNXj
+onsqOzoZdT2vYfCRDqPXk8J1VthdM+4KMg3IyZhIYrtnxnheUXSXKurIEW5zU1bfI4usvy6ADhA
fkV8o/aVSgXSl78cuUGXOZr77ZNJZd56712af8qEAYrDHvdyUYV2Qp5YhmchxCBQfXxbKq8m/lNZ
jghmc0oFX2A+EFfp+G78TEyCeUgT/AwUmAxk2muzxLBCCRdCnzsdgH7tdtOiM6gKpYJNKVeaC0uL
VJFgeDdvtqEQMG5ru1H634QJJQQCfB46C/DMToVpJ9GORx0XgNmmHNTpN8aO2DbBuc4IHtE++4H2
gUT5LNsu3xcB7TC4NDEfFQLoa8wPz9x6GaKJ6AAKujS2AtcDKJJH+DyBPQ479pflxFy14/xmTAhU
E/kdoJ98MmgzUBu1MacJG1NVc/76ZLNJOwacMDJrHTH3+iyp2h3PVireESK5n3cCCZDKHQbnCax0
OlfE79FgqpTqgl2DiA7EK11v7s0U0NgZxYvj51X29GOigEC7j60hkdWtMOmsCqlmSlB77mI+afu9
iUcUbbOXQf44rebNOhkICwXSePU/WDIJ3ZEoXvqQdpsv3Mmen0gnCkrqfRfxa7SXlhm10b49uVn2
oWyJqIyrIlr1GTV7boqDgU6NcOFVqEsCUNfyOJE7qimIHCm2AimkdcvdG8BLIZOYqFTSbHWWY31o
HYIeSvHWtjYhDHVw6IVbnFwgQFTYBB6NgIQhHXUQGg5YOQ+dbaWx+pAgqta0xsbLuE/IWsBFSoht
1kFEpcKCh11Na54zxF+UIWAncEr4IZM3gNKz6379FsKJ1s0MJK0N/uQoA95GU5wQg1F389SXljK8
gxjeskllq1QCuD5rCqVhbKVa65i5O5eAhpIchp0lJlJ3NYSWltKk6Hq3kidGmxA7xKWpTPk6QXoc
sqL3LXu+LiNwRTkXVjtPyWwzoOuea5cF4UYfOrxUwCdJz/TP9soIllBaFaGm6U7cnqYboM1zcQUS
+9IQ+wiK3uuIMFHjSWQYK0jI8cNBaXGYMsIxEjZpH4aB/GkVEMnSz4Xa4sYMnvGXeh/2zBQ6NIZM
nDlKvr+PsOsJa2nX6AUN0dZpNG8cDJG0WI9UjpXiyNR2OR0rhtN3y149c44hf4L2A3Ip63g1TF56
9xvhTKtxB3tOQ8JBcNDg4ViKKZsLz9Xnpn0utGiBpBXVOwMYzD3AUWJdtDGgj7GBREkkWxNh/emX
RbytqregbImbrJE8kO0Wg8GnR45Koo6O0I46CjEOInpJmaQUH7RsnFGEne6udE4C7Zfe7gyKVAO+
D8sy/zYO+xU4YA4o44fmNGPo+YBOdrANHZqPABW/woTaRdc+BkWz+dLE7mXBKYxfUVpOqlUH21s0
D7pAFgrn5rSh2QBW0WShTj8s2BI1LAOAWGM30cIltzpG1A6gnBEWIllqcxbA94ZLBRqhhhRFn3sJ
nZtxGj3Hg2YlcDR5jeqURhLEwXqjYeMyZjJHjRgVuXvll9C8e1c7/vD+vCvFtRKTSKZYW0Rok8ZF
XPkb14VP9S1Gls9Ay0IpaGSlE4Ur8lQAX9fyluGp85C58jhJ3VGF0MAviT5MWuoRUL+gPBXtYPTe
aXzgpMY4FkX80klJMXppUxiKXXMsKCCnDNxQXsyZiYlAi+2MjWPchNJG+3e4LLSekwYeKyyXOMZQ
HFmeq5/Ro4Q5FeRsXeObDRAreHW2VzIdB3Kzz5LRy+DnR7Ck4S9EmejpgNZ27v/ppExJe1NLSaXn
BpbJHwLUpkII2TsFVClhtZ0lyQpf1VuazqrALBoN9MC2uwGqdfBPraBfcjiGmtgVUIcOPeGU+xYV
7OQQX6Sj/BWcPwhBZs3mc+zmgi1cZHqpsnkM0ceTNIp8ob6KH/PArv3DusBjBIVB8dHd5weOx9ua
BpgpxSIIdD4n8d1eUV23bzA9+AA4fPU02Rkrfy/f+z/Ot0Q2jb3S9+DPJFZhJiB6mWXQYNKpYrYT
ptjAeFCR6aNwIS8CFdBxUi1rpHvIEA49IJADAnPHl6g9uIujWfgWFsI5Xem/YFk4SqfRDdj+3r6M
a7JWD9G5IJJas6VXfk9ZYuzs6s6Owly5y1P+rdq2tnKnjRXEYppRNMAv5DGs3oGS2K0x5sxSJE/E
gV7CzVwDRdanl8/01cxpX1t43+gcp/IaoI02MmLTxpj4ZJdeVODVS3LSp5CYx/4ErW5Nfj636ISr
7Sf77WjYfFIwROZjsYYuZJ0U50yVI103pakKKrh+y/fhRf6rBL5w7Q10zfPMnY5LM6ykRsNesC+d
3qmf1R6wsXfgF5zIKp/B0z2qP58/Ck9+PfIQ8/fEhpJZQXFM00N7w8sn8GSOH3Cq8AbAw2nJG98M
tYo2sOMY++qQVTVDCGE1q8ge6cIWiSpaKvsFaM6Mbq4/R156qdusgLMT8vPync7rLZ/TWb+rrxqg
lpWoP/s49X6NUepCgxtJl2F+LhH28mbUpdvOgAhh79gXUMCwstBs0s6Q/bCQgl8yASAkvfh7fT2s
PteQ6m2Sab6YA0Al8hbqjlzqaQDCKUClkFgJznwGDUKr9sWBDWiBWb29slB0Z+QDW2hQdMVnkqpZ
9qjhJh/9GZyGTXEov3m8I9xJnkueFeosnczz1OBApSMgqoGM2BxHU5WCw1anfThey+bU32JsnYl/
3QZn7DoNpvLetMtbvMIzAvAB3gqPCSOJqZ1XoPZsIe7AhF74g5pFzYeeHVrHX07m6Z4l9MVQz1pN
RenepM97OFJY2+l41Gf+vbCAE8dffjo4hNtkr+bOpUbhhg6PO5C99Fuep4dJUeEkdR0v5IgyfCKa
e+5i9oo4XSX4QD81re5cPwayjkJAhOYV0QlCSjU2Ge0ROucwVIB/jIXfi/MQ8F8qmmULxR0E1bJo
DiojeboW8e6E2aUfVMKCwZui+bjrj4tkL6DP7JVlxnyL62lckljGRkOwiwi9xA/F6oHZxBRRHlQs
39uKEBtjF1+FBpQW5eKmFFfRZylrt4a6C3FepOCE8cpNpH2uDb90DAnURicMgTu92HYiLcP4QKC5
Q01DGxdQprKfbDTh0NA3rQDcI9OPmWt85TkKmkPZacxiVftwylQtEvCpEO/97wM0N1BOiXBLtB1D
MhlGkymcVr4km+ENFCc80vkLz192qPbcVeUSUAcwC9UgWiV6SlqisLVZVp0zw/FJKUAiUK8BxyiQ
yPUdDsAksesPrsIZgAT4FQB3jBYcLVcG67sl2Dyld8G7qh1xos7gr6ty+YkPhLDQZkuk64T0GDTT
HsexOjvKIvjbYTAoBGqOaj8nioJlgnMDKnWw0p4stVVNa93WVDbpIUPGREjMWrXHpJYn2gX/t4yX
Y5gpwkhGEn98oNibjV+THq1uJcClFsTlDIH1ESQLzWHSsP+EeJb9n2KYLIbaJd0ns9Ht/CYcXj2S
awf8RCDdJefrvshXOXCQO4S0wJGwhhxDFBYYmaaYxD18kJFIxwLI/xLpS1NvdTpLRIvDQIgeHycp
E+MHmy1uOigd6twsE59HseRMTRUZRtK+worU+98GSUMyEYgdIXzhRUSUo6NnVyRIuElwcAll0XWK
ljuSnkKaIlpvoQggdSaBJcgO+t5gO/kN1QnFVJv6owDSOkmCB1xuV7KBJRgTZBHh6CamoGhpxlDQ
XnFTDS0OC+oOMnBKwXgVEn02fIn0pwbI2gvaHfCUtOSkeBTCiRoFbQacnEZjgw8W8nnrIy8LR5hN
MCmNXKGIPJCLGekPEo3KidNRVSU7krvxP3QRPjKBnX4fV46PIR4JQs/FskJhS+JI+SjbK+khZf0S
va1fWkJladqi1BbGsOf1gnBbN3vVIGjkOHAB+2Ar+lv+W08UaWcrnxPgbxos4eI61W79tyo/yTXg
Lg7chx4irsDt4hL8h8k9RQxHnPT47nn9onqU4n6IrmJ9ikTbkBxj4oj6IxSe4/upXgaq0KJ+hIB6
Yb7Xmwc/m58B29ZldjnZ00tkKAt+4aay+PumBiFZqu5Fga+qbUJEh4jyNdxDYyQyaH/bO7rqBAFB
GMYGTmmItwXDgeZ4PRvfJGducjhzZVQSGRfKNP3C8lWb49VUVp8S/6fq41fzkq5w/JDCbFgVFq1k
+BKTnYEIHnzN4D7cq9q7LoJpATaK7ZuwAERXRjMN0bnX4ndGV8ffIDwn7jP1l55yGYhnKJuiX4YT
8iq5+mUKuwL64fnbaLwBqKmL+F/GxlGOM68zAeHwZLihnroT9xm18AyNz6bB/7zeajSEdv9E9RJG
SnSc0b0sinkTjKsCmAV4eA9MpveMAIoIAs5u6eEsNu9JeVKJA5WeHgH6NGaoC2K1lZC8OCcgi49q
nW6fCQ55W7nqcKZKihP3FocqbpyOlEi7lByVC9I5ffxoMnqjbVVYoOfjVYPMIhSHL48Si6/pClyL
74byw8491ugjTICY0DhyYfz+LduacCNIpXFx/GxlYZ8rDn9IoMjrB3cAl0pgMhf6t9fu6yKhh3oP
DchKyFVG0dJWe1V5+rnNnQuTPBhH8C3BwrHb1ntF34z/5AqqG6TaXGS+ie9mw69hTI58A5dXNy9u
weLCvu2wi2TxSfx3l/7/0/lu/uAOTuqvuTuD5mRoCwIkQNi5qsQEAfYV5ngP8apBsOURkXhcOHTU
e2KAP6jdBocX75T/ODqP5caRJYp+ESLgzVb0IGhFkZI2CEpiw3tXwNfPwSzem5ieFkWCQFVW5r3n
bks8b8aWNIpBuJEgB/rEXci6pgbvdB/TzwFyDv6L4iWAvJleidqM8B2UIDonwOdMSKfz2zBDvDXR
NVa2vUGzbpt0rtkiPDll9t9YnWzNqwxP7riD1w6/SvYG5erEL4cL4a9N3XO4jhV0SsGSxE3Xa7fA
IfJ5FaGAQGU9j14gKHJqo9iq35rPfJZd3Po5ip1VrAfVIbESdRybfW6/1GBrcf7CxLXkk1lcLPAj
vVsql8x+Jgr7eP7iBVIuaAXA49YVMsELxLkpFQcQfDl+sUo1DufERkTxvPY5a4dE16RlDWzIM5nK
XcQtJdwBxw6u5WIVFR/8QtNmfmJcfL++1yRMxrM4cjYSmfZCJzjD8Hn4VQI+aZSENqk92GbVvYGF
ujNpVKP0j9KFmB3ME5ciU4nwMRBTEX1KSJ0kIKlyq+UqEiFUqRNOow6bQVh8lsZT+YFqUwgWZf0p
mMUabC1CvAwEfz4yBJVuq1/xx+jksK6yes4v5fPjwr5wK8w/ojMrj4cXt1bIDzq3WnsaySmoP6h4
m9EtecX5xfNPg7N4bj7nT9BFL1LxzJ0oPsl9FNGPNL10TjWW0GjyaYREXGGZVM5iUA/l8KnWL5yu
6nQLiUcpaxcCo/KYhMfCOGeqWltu0jmlAoVGd+Kr5vzYNR+Z7/kxGgXPkG5Z9I97vFA+2evC6Ic1
uUvqN1bnavrIWOXmPc8anblX0icp1jj97eQz3CrtV8NAMFK3Ews6ewpPNL+gd7Zqec2DD/RlybcY
jozNBlrSRRghIPrkIY4hsiXnjjy2TttgripQAe5p6jIrPCQ05UP4WWRVhHTHZRBp6UenUc4jMh5p
BSrIYvHHpIjtnU5DMcKy3ERPs6jBLrAcz2UAVUqWghYz6PvJ0Xoy6dazUSfsWKFPMxzSgs8zMmj8
98zZFJ1XI+X2kQn4OTqY8JKx6tmWv2YPNRP4siP+AsHggkg7uHXrWEcUNbLGAo0g0TKMur0RW0Sz
wbN1RtBPNaKFcVur6GqjSrn0NfDP8VFZ+5G3oCewBHh7kwp7R4QrizpCRhs8/3jH21JgMNT8hG1Z
KwuRzbxbyFq0V+vftsaZ0KMabgC96fAmeRjYNRIqkCKRvdChyDD5ZthXJpPLLdieeYbZUeZao4mI
MuOXz//EplwV5D2HVz4jm7WWLmKuarp2WHtie1tYmGgVd75kPbVIiXi+afn0Yq8jOonpGo8xac8m
s22QdSEfRQwErgCJiahymkCsZJ98CujW/uxX1l8FruNwfBTMOTTPb69yvAPTksZng9Ou5TpedLKC
iFbbQudMEXbfPmCk9JdAh4XS7rVRrDgvZfmmw8+ZbUS2ltOjNPPJXDM56+nvWHlxTHA6aUGWvB3T
c2ujIdmlDrlW5xb1hXmQAdfLV/6iGW/eaFUhxGk9HcAF5j1uMJveDfYaMlu8DK5feRzDTz/FlXdE
gYLbmJWf16QxzwmChn6CnEKb/x9qoIwrD3M4TSHuvGBdGltdYmbHddhBNkb2nGvLADVpy+z4QyjH
XifB78H7iTOH3Jg1r8IfCemWSjcmr9VhMg813lL+kunTCCYL72zGnmoiFnYdcU39le4c5ljAjKPV
Zqab4b9Tl4l/GNkx6nNa49VxB2SV4RVuZosfnY/kH5z2anduZuBY8fj79AcrpoRoh/VXYv3kOGJr
ZqczmKhJn4QK1QnaXIWOLG0Xg1gxKWJkGp+15kzyOG9N9q+xdgrUh+qwx3khPh//NCrLBqNn9GGk
S+vb0JcdM/V6xT41NtsGunxwznWX1YxlxmReoRqURAxz6/wfOFIAmcUF2VYawfih5UJDwVgVAkgs
cuGVk5+d6pc2sJ+s6Xkql0b5JyNkzLc5HS0pRsOFa5/JgoYwxstRjOXeVDzUCf/4dKWPt4Y4R+rI
l6k/iuAfJE1UrVx7akracDJdEL4zufACncjnGPErMsAxoizxugHqwUSH0npwu82iDTSn/EvpfBWE
l/Gq819ECY88bfrItZ+A7cCMf/mPNeCDhrmqg7QORUD1MBIFI/22KT1Cc/lKu/h3/u8SLyCDeJBu
3BBB/60ijCpdozlCeOZ2p6CZOKhUG8q7Ak/heO2S+d4E+Ar1DkstpkgUBhGb/7JgCFzS/CvAIZa0
BNFhx78hD4hsPKSBD1Q9lPHKS/BZTelVosuNh3+1f0OaJzfzUF5hLh384wU7vubwLGEUK4/c621H
G3zLjR6Ks6VcRejJQByaeIY9RskxrR6F9iiq7yo+Uql20qvvzw6ke20ZT/Mb5msIgh3TeG50zg08
sMgiupqG7W+QHbvRVci2BPfazGNtppfkA9QbXngI2axW3O0SwoLBVTi89+euT7ZZFG+keHaUgRrL
uTTsvQjCGI+g4HCWDaZiRi4DFLWNWXoyXB6Tr1Lj8dIRBKAJLQcmSIQq1MpaJVUn/HTy7yqgpA4/
u/pcIbeVgnbtl+k24rEJ7L1mVrskjeFwmLumOgrJ2rSThNfPBoKNTTPe5e2moLy2luh+OrA9vF/L
VZSfnkhGfzVZN7RbNGHb3CV/CPf2g2XCKf4lybofUgAnmy714vRRVucak12WXKXxO25gUCnMwCO4
HBGKWcgrKnZZs+RU0ngsCL18MyEDNa5CFCMXPBofAblYxCrx1LTnMVlXDvzVX24kGZVK47batxxc
7RARkMui6BCsJzGdPk+DlxnnmX+Vebzo/HDnVyNcl+QBikdlv7TiHGlEEwAV9FhTKumApZrHbjIJ
GVjw/ttxE1qI7n/61K2Sb42GiaPvJ58YPXS9CnT/JV8lP8SXi/G+M7ct8FcgnaXcshj8sjj1OIzw
SVIzguLR3YSY4i78lQLmic7LZh4gE+IGheEM/Tsm45jUH/+rzhBj8SgV9AYzPHYTfq+Y0XPmsb45
XEEuBYuJ0R0z6pGC56KLePDkVaafS2NfZnwbaGacV+G/BnKAWeqJmO/PdM2L6FcUv4bsBr6/M2ju
2dKtzzYp8mnMT4boPgyoqe8hQzU9wr0R0csOwmWhzoIbZzkmnEf9Vywjg/sX02brhnc9eh/8ux4e
I7on9sGOTY+3yMkO9gMtwxAspoqhyQ/XvMPKcU2xGZAmJdkR2nSFt1A40dLG7NcG1c5IDwLEE5Wm
BsnHUZ2NEStMkns0TZjmoptc4cwRlMKYGJv1pqyOqS5fAHI2I02KHCopVPZ2TnKkn29HwJGYHOQd
zwv5wTUaSEWn4UrLoNPg0eLgTbrZF/VpgwRAUZXWpPhZdzn60se9o9z63KXj64zbkA515fwVDLty
lq5QPtV2/Slbe9YKK+Uwnr1aTYP6/TF2fLn+dzuwHb+08BAJexOouyT+5fOmOHHk9kvrY94cosC6
XOjId8KUoYKTL2LctQPTBbnbasUxwiNfnKx6L2sa1MZpaWrlSaVBqSOO6wCjWAyKflrpa0CnV0BA
jK38bV4FsulT4v06AgzUrRlA5qbMTbq7xmG2Hn/s6jvxUYL7/zKiT0cmIaaJ/puOU4uKWc4Imfur
6mdFUcP4wBCvQflU5LNvA6uplFOhfQ3pmTFOrF7z9p1s6ZFIPX3T5cey/XTCvWl9jfaXWdwpw/X6
7HACsH96mJDhbkzOZJ1U6vBWcqRQEC6ZPJbAskzqRa1noP3Xh/g555v8aTQ07MqzxbqeMO00gIa1
BmOlEsNCd9PKe8D3W/ME0inpi7dRe3CeRU0qZyeHVr44jnzKWcuqcF5Q74r9HihwiGfSutxzFL0w
mK3LVWjfxvKboy1gNklbi3ovEvpP7jjcpOElskvg3/vhL6DrrY7xIis9Y+SQVy5s5FyZMWNUv+wc
SAfxhse0xV8LSkg5mMO20x6sCEP2RDdqao/a32NcHsxNzMGwdQ2b3sTcr1TS04yTFYwLEXyrGZ0/
DndxgChxInUBBWuJQo4htp8/svAGmyNE7V6tRiKl0eypIAbhhM2eulF8wXyfbWfdG5NnBq0Shrt8
PZLWIXYE5mFPoidOYmjoRdk5UU/COuXBb2NWPHMNgBU08pjaOXgusCYwdei+SYjCATd80saC0dy3
uzxagbPSaJ2ifBvEm/iDpxNVyIjXAUHKYAi9JF/CrKHvlPcbSSdZbJVzxNA9tfNkwXW+G/6HEuA0
R4k2ywcT8mmcFTJRJJhwSUexHYeTbL7b4pDLnhZ4sgOZac58p3/OUrRGzM98AHoXKQetDr3njGtj
FISU7krZa2nytntmyVwq0GJEaqSAy5QVRiymMzq0+X/Ot7yTuQshnCCS5zO/GERwWzIgQ4jPmDWS
XV6AfQ/yT/vHCGl4i1iFOsyA8ofykI4o9oLLjB34oBtOPxlBYE/HnKEX2PnZ2Kp+Ysjm4bOIRT1X
O6JKKK3+hNs+mRtJrypehf06UPfYS8TeuCiAjt7ae0ceG1okDsIOgxtkgzg4gEQuOColpApg4Sj4
LwuZtKUBFzHGkl1OFZ+sAezjueAMpjw1l1OmTHXV7KerAGaESXNcysr7qP1G2Rf9gEWc8NQPGNBH
6EX+sEL4a3X1WxrzUwhrx5qbBmeNMjKn5r0UbbMKRuZOfJ4BPFhtoZCfnQvgxyDFJyWn7LvJklrG
XwGOKJP4drrOgLKrlExP1GERdYok0ViGkFVuJqrJjCFY6BXmO4LnWZaOIj8EG9TLPxHbTm0ckKtG
kMka6c9CajCZPozpSw7sB5l7eO9rDlYwCQ8A9iYW+EAjlkq8nOkgGwM86wvtlyZckd9jKd2qsT8S
6RXnhOewvJL7qnu9fslTV6SuJBUrfUAGE4VnqwRu7TASaGiYh27K4D2ILgUncj16zWj/8JM+WCu1
GyGdsx1TWPB+IfaVwZO+HbVxfbIMnVeP3dgHKEUlJdX4mIZLo2NNxkackZATuohohvobmvlysCUP
GIjFAY7ZQsnUUONX57Jx1uhood0KlR9yKxvx1SuY9WSLzuQysUEx1YeEOiRCo9jTJ5V3hvHtACYa
qNizZ5TIK2P8cmwbY1F2C+PqqKNqQXYw6/0wnBstfCzEPY2Lft2WsDSi1iQp2MzGJWOccvQcHfky
aO3oXzEgssKFVTd0dVhPdX6nXOPE1g85qADawG+zkqaVgGBG9ySmo2BO+xC/QsyW7STKj1mC9cv6
L1ETSRAhsUpor8N7HP8iTJsNHXYMaXxUZgBI2Cs0f+BufYv74oT+pqxXMK8sOBwk0bDccRSDrQe/
ggqVXHp5oXBsjHeZ+b8ulhMBmgF8gS+kU7ZYg3wWkMBoVo5k/e1qg7p5KUPVz9ZkIcPrnjKXHCQi
E8HTo/5DMVcvQtITSRFi5WOrbU5Ft5MpyuD73gnTUEIuBQrGN8KbA3z+EGr4l6rZ0oxhyIsNCpJL
aHzrhsTUKAX3hBU0RgCQH5DOFfl3Qk3WOTu+u+WYF26cM5goL8IsN6jB5LR2Q725JDQekuw5wKwo
p0OXy1+2hq5/oMOJ4SOs/lkDxwLqQ9X6yPJvDdpjxXKcNPi5ugsklYFqN03waqJBCUNs1MwXUw3+
skVrjD8vs38x79gGVjHXA1ZzyOioJnOXCsHZ0O19mINtgncS3/yck0sJlksoPkrxL8jVL7QpOXxr
x8r25oRqmNtglrDoOfWQkuD/gg1PBIpKWCabpDIQ3Yg1/BLQ1DRwvDoKgmIbbzFL6zSHpubfNagD
2m9QoSpo29OVGz8BJKHULtp+WkhcnD/MjHOzcD7QAP5nBqcyKMbr7S9Y48J8Fxsn/ASY90rnYjpe
P5zpdQu6W+gdkxPJpqcQwKgLG1fg4KW/qa/iYimpSD23OEPwJ1E5Cn3Nfs5ADMXXwBeurEiQ0w7e
bPvjwMfE3XowpbfP6U/5g66BcSs/iAob0TLqe8KSQHPNonnQeTjL3qIbRpOQAN+dxptEGIV5Ld5w
kiLYJgtcUbnt5FXyJ2dLpP8KknUE+8wrQEPL61Y7yUR7qxQUqLaA3hPXquJEfONMYaCg4L4F4rzQ
8q0UrrEJoDboCg85O5KVFHcB7TauOCcfdcU0nngADkWsZIB7mGoigQdU1K47krzNlZIe/P4gKKWL
Jcr+mn6Eb3nKnBkUSMtbARmh4nHVgesuEdxx8EGNP8lXMTKwLtchPVv0p4nNw+qytZOdU+c6cLOr
M07M1m5at69zrKvmqwGF6QMa6BhFwxYglaI2SFGTyQs2B6gs9AqrK6Y2FBVGx6QO5aOMuo+CCeF9
/Sv5pwH7dJtcZ/VnMHg9Dh/oyzBcPS4rJpb5X0CfsgaDwav2fQSilHtHEhjuVbFpFCII6ICN3ULU
kN5smqbjcOwza29Y10wLduHAkNmS734/IrWvr060Muqd0wEmWWREGV1YYnU4lGThBntT3vYzOuUN
84bSLFuQ83BryOJV+bWUG+YvYtZJ7NtlB7akx1vPF7dSScEbvZreMbALQILZ3IIbrs4DsU6lQ7Nh
VrACvI/ainJHwK6zr3lzSJRtC9VvZJV6IwnGxtAlbXAaTM3WLs+dvgn4Q6Y0/Q659IRtezk8517D
e7kvuGbyW/uHGgSgZjFtmBibnBLxfr1V87OLa2mZ+ptK2zfautLWdruORiLJdml/LqG9aBQpHVEj
nE1bddo4rOUo+WgYzVr7j476wM+fJFmn5qaOdyUU64BHYcJ/ry6NmU2zC4CaSku2rzKDLkJnIsCQ
oZJ2rSfNxvSji475fxqkzViRKjUufPNDaAf2NEsL7kED/JbWB+OACpVvvrJo8jbJzxBDJkJcVd8M
hpzjaC1bU9tQLLBuyXMicHUYWbZtno3QPka6tHSs2DMaTIsI2kKSGWBy4FcrlWtL9ABLmd3AoygQ
X+ksTTiKVWKDdoEI1hN0EOlD7b1Yfud4k4fHob0TABP7J3qoGKYT61hMXxa1opVbSG/Z/7PjmCKL
vUTAr+QHNPiiIMHi0JX3JtsG9bZUioXCsbYBJM+wp24vKCgi2j+US8CvFxE8MaU/UpVxmpQM8xHr
K5IzuvBmRTfRPSvSEPWDpX4QEV2AKkABkmX3YryYwJJNyzlBvN3VvuaaJqL0gh6ugZNXsl9jGl6Q
x5T21YTx5BhblamIkFOYxf05hHJmgnrmlyfdKVd/RqiCyrm1MFCBzJHddh4t0mGhs5T/QAPjZCaZ
3xMgsWjZ9r8UA7GMQqggA9LAOsoiptOF0582ala4VEXhKSUk/HMiXAS/PDIcpOmCpcWvqXhgY0v7
2Csbi4Fvwm/RDAjz4SrCmGOrhB91v7F87BTaWNCDN+RBGGbIY4+0iGec4QtdFkBcZQsWv/9WQhB0
jbSwNKLb2dcC3swccyalWDuZzanUe+LHQYbZhl+kUfm91wlabP+LDy9TTm9gOhQvCrex+tAbSFLj
26Bs/OY7aBiKjrylf81wUHOqQ1bF4VSq18xXd+GIDapz9nZ3QLI1oRtB6ZgG3w1H61kgatDbmAuo
RE53CZ9wbplbSvwm+0DK6ORm0dLhVO7EPAiI7DoY6IRzUCIOFtV+I5aBuMw7KHpnHQjRcBiR01ac
SjVa3fxGCfNkTKVC2i3CpTREvf//iZKRZlQgXmcdCgs8zBjSfBqWSQxoShEfSdF/yZH2blREfahi
2TslSUMMUaANBeIhqKIjMbJTuwPWwY5ZpQ26OC+VsyqmXahqQAmJGct1yHzYnslIFzQNk6ndIbJf
mD4qfzAWPbQAU2fIhcMHkLY9Rxd+TEyl9ASzuHhGyHoduVw2U846CxwJ/YDd5iTxVBDT5+C2hTJ1
i3wgbssgr5eXDct/UnDL2cMDnCYStCg7IgSo++xVknOY8ejFl08NM3Ik1HxYyHmxbnhJ2YAHyF/p
q3uEZiwKMqTohEjO0X46JXyu4KfGr6Oh2dUO9XhIHLajxjODZx4z+ModxMkcJ5jrIBKd7/aBAOQX
tQHgD131yDTi/McJcboyroiaT7/HADMJFgwwSEqyHgb9oAgfFNeqrhBDNwtJYz0KqAXmnRITv8T/
jHBfocxwVOZqXfLMDYeUxvzcyKyEEzA4XUZpwwo+C8j0v8j8adWL3GwDhhbSoZv2RLLp6otTU5bQ
t79qjTcfHhzfK8IPiz3CoOtagWONK9SjHPykCBk0eQv3PrqpyZrivzT3vQ2cgaENBRVb+Zs9nSvj
t5uOprPts23COb8mKLiPVilKOhKBxHej/znyJcm/RpoT8gjOy/Zpyd1yposa05qWwJua9a/wD4zf
nyD9LXLNMib2OK6WavLdlvc6Id7nPZV3UraMmp28NgPXN977Cn3CW8pi6GzkDrd1hQqJVy1/aRSP
9rOnrYQwH4EJbCoh3prxLIMwbK2vEKaQuNPmgo2Ytmfiy7LpDGSLz9bUG3PuhfwgYqeEACDTG/tW
2ch8i3AI8bftHOvLpkpSBtJFbGcZ+9LRZ2toVcS9TogwIOaZB6nARlmOv1J806oH9nBqzUnexA0w
RJJp9w2hCvFHyxzSDq9Vti5JfBXplmqp0bAwG4jCYGbZAUPFcTFqeEYpbludM7WD220nDfckRPre
N287qYO1xmkewjwFXE8dJjQMAPj26xG7sGDdtzAzZT8dez4hEOgZvmrmlAl/WoWgG+JwVVGpTz5H
Hlay/mSiySaiRXXuk1C/Y3hVoFzu9vBpaSoCRNsNeIiSoaRZghW08C9R9kMDJVLs03xEjGjKhSo7
7HDg9C96Z98BLSibxJUEZbRzNBQctWeJY2Mtb6z4EI0RXeCEA822uwXackqIc2d0Lchabb6InazA
3gGeEMQ9K7Rx6z17ea/PbRG47YtEck1ro6ZfdGH5wh364I7zsCHkwK4G4j+sUqbj2r30jwH3RLiS
4pWvoCpaC+kaOvcyu9IFyMNtY+4Gn6MupYh6phE8KcwCVtx5DuVRdnYEeOaDFXGvuJQwUf1gwhwi
Em0Zn7LKc68h+C821rAa8bwzOsH82O4GVpRwryJ3wuC6bSlTejo+dtMvJIb9JukPTfykoU2aKiEg
AwO1U9eeo/RmAQwq6ocBWIXY+pyoD9QxIMvig7BQpDCcTLrVCJIz+FFp18ByKvcAQ7l6TbZLCFZM
nmnx3rUHG/smcXcptuzlYLllulFBgfHQyqsEntQJQKsvYSnYK9pGrWK+2k9j/KBPkoX7Wl7x14zm
12f3Z1k2SEs5ag5KXZISaZrEDioL9TDS+6SxpzJyeubd7xj8lARPkUKZnlrzXZF3KQ9ri7igCYbV
hE4nSj98/9kp6DmPavy0o6s0fDDiG/fN+J6w1FlQF+vLMOujTSCvfHc3gLKdzozbncpX17pFfZOn
95JxRJiSW4lg0N6n9W+jkjWt+odJ0Ze1Yu+bMnWjVt3Bht8aHI2s4F3R3v/3YbLyhge/878eWWdf
DfqBI+UpIFcl2o8N/ZBdANJ8ZGluzL8hGe4Td6nDrlsQ9yNFXKNe80zOecYM/6M8Tiv8um3s6vbE
WmLcymI+PWToRpGlGjLaQM4gtGbYUMrGwavulF6n1Qiv0mBjV8BtSp2ZTH7PssI1ovp7KBrmVBwD
KGId6L6VhiNeTXZlpHz3FmaYFF2i3yIASs19kaDvp2j7X1vlb6JopU8PJ7tXuERifOBK/WPIZJgx
VYCFDLssS4NrZok1UXi3TI2AQ9+qyEZ6DBbFnI5+5Cn5vq6DlWKAmrMV/13MYSh+PdCVN94VPXnV
fnroO5VRk7NtffWQtQ5WE9xHGTesP/2TZAWhGzsxVATMeDutgldLCqnvF14jacsKtLE14tud6Wt0
T7WJTmR4Ykyl3iaWC9W628X3hOWsRWefS4zaTQvMd7jK5u0yGo6irTwnFV5hOMnaYYfVfdDGqt5t
m+RIS8eq8T7zI/hYSxxrrxHWRPqpyTiGiCiEqzHP20Zm7GjJZPEvg6hlRCcmUnBUe/XZAuSpCuXK
fH1ddxQLqLgm5SNCh6pAPBE+x7Vx6fvJwg9/2+DAbNzGl2FC/LPpGNQI3BByoVL+f0LAVEwrt4ap
nozGPo5BgFc9/IocehLaaBlLO+NP0hSeW5sdrCLHga5SiajWdXJKWP3JhFqOSEw1VOlPjW5sfbfj
H8o/urX/4za7U8EwINoiq5VV62EjKGuqDzHWJzN3ttMY6uBmpF8bNCfVFZxM+m5O1/+KkXmDjGpK
ISun4OwyOeZTMoQX+MZBG6gr6EHSvwtOevtNHgWRPJo+52dpiyzajvErqIyVJIUbMaVEvTXHCghv
PhJipe90+vFq/ZHBCsaAPLLnNBzlJrlgV/danOMFQv8lX0jVn6JcXVB7+6QLOyNxpQRRunX3no1I
VtX03pPLF1VrhGZaJ3lTbS5qyb6pSr9J5f4ns0BORoAcMgNgbDFyLzdB9xyYARoCk17r6Fc1xPzN
qV8WjO0Sfo4MY9/kRdVTRtmcekl9FAVnbLLWTVwJhbZmme7uXXc1kuuIKN/51oB3QprHOwDqGuYv
t7RtuYUBSGKgCdOXa1+V38vBBvLWLp3wx699dnQDZKTbG7BtKmxllnHoc/pH9p8BFkI09ISZZSYS
5BV+rclVWqecI4sUXFiaASgMPhXnmPWHQMOC7Xhpyxx8JkwdfLbCqfqiN/dmF9leRldU0h2pAgoD
HienMH+0QNtDQSHMugEDjz928gr+EVQykE35kNfsXlNeP9C+uooDnb3Ey4bvgqt8IOnlvWJvTMZi
P98mBTCleLzLxGLG+A0r5CNNN2BdlzMGJxDqbYhp8xggocUcY9vsKroSQAhC8sveOoun2lJKKE3U
ur1GjItt/GrzqLc/Rorj2RaupSQIjzWQPCUW7+qguGMZfIcFGrpGWWR1v1WEjaBSWxWtioq+Xo/p
vcTFmtVJtaha/1iq+Sdxvxiph4MZvbpDJmSEowNdvmpcheNc8Fl7c2i3JsSWBDOnb1MnbyzJXFUT
H0agAPMvJToaXa53qaQuajT7Aj+zmRewkFRF+fDpbaZQf6cCz0bSkdsYzTahFixxsIhgKswRKC3u
Nk3MqVHKsRw59JU/A2E4QAlReIm/NLE2ttF7RkhE5HiUSJUlYXBBu7v7UASYVA0/+9quOXcNSB6t
ayOpa6uYtnj7mO2m66ZoLjqjVKt0XNDQA6fkSUc6GWHeOPjRn2WeUuMUxe5AV7FVnH2M5T4mMSgU
01IJYL+CrijDfg68Pfn4+CZuFX3uWofSMqvUZVYTrtlcStFtcjFdZB/Vq4SxjWYBqSiAzOkhS6nx
oRgrlUjYvjcfPe74wTEPoi63fYVFC6zgQPe2JiPLDtO1wHkNim+on3qIb5uE6iqExu/Irqo2+0LK
MYfxZGXlwdJsJArxCFBIRuM9rPT6f4lMYDPvKVk0SjiDDOzaAYtF8hWmN4AfIybstJ5hktQZGBw4
aepEyVv7QUm2hRqti2tPZo6moJCgs6agqCitl58mVCbyJh1SVwk3eaP+yMxy6NTrDMIwvln+U86G
d0tiCkPu1jmJBrdv/5/Y0hxr/X2GzjdRbh2NwsEE8IFvwgEBpopgpQ0knxf7SScgLp7yvdLZ3JK0
jUCFlYZAym6DTmvRfiL7hTbsRBnuXHjgJBwimyIVpoSQnX6pQbtqGcKDR3GkXR5/aebTnphoSkb9
JyG6mvATSdlwL1pubdg8RQCgJS2ppJSIeEoJEIt0bo0XJvunP8CBCbDMTEgXysEtRmyJWcMHAzhI
REVqtwAQWLtDf8cY+GY5wGFsZP1Tu7ymrGVGBtktpWOnyPgGKz/1GtEjof7OmnodzDueIibSNMO3
Wnn0LVKjAfN/M9FwbxmdED2GCIaAA32lKVjWMAznGSlDOV2iIrk5SroN9O59znNNULqUdvDPz6+h
ojDH1/eGoe4deXAT8uVmY3uWJP9Knpi4Uret+lML8w+YrOn/6SWaa6KmRzruXdfzAzXPtrIL0n6f
KxodNlX3lNBTelrbGWZORL1dzVxGqOS/DDAg/ZPZR19TzWBYMLatuum9DRqv6kxvjC6N3+8b7upE
9o/sUe+KNX0EoUOKOGTjWCfTmmMlxzhNJS5JYmgC53HuhuvdSD6MclFthqw8h9Hs2aE0HugHS7iw
ZpV2aXLwYsBRaBA7ogTpAnwuhDMtFA+6aW4CzxqoXYO4U3ZjSPEtIxxsl0lyjpyPrviQSNuwM/Kd
ZdSMBI1Kq2iY3vNIbCbYJ4bQ7/BLVkPO844uNd8QSdmrPtfl0fjtJskEQksGLfqXymKetflWZz8y
0ZlxyQTNo8TmJHobtfUYfXbl5FYGXbS1kcKMDKeNgPns4NPq/M+EeDCk2NBzNn7/E4nuNOKVjvz3
jmDcCY02JAXUU8z3cLSA3kMTr6DopMxjI7vlyXXYQKifPUbiGtTP0Tyb/TZQloCFSHDH3ViGR4PW
T0vfiTydGrcNTUVqiUVL36VAj7ByfivwlTSbINvIK+RzQbqr/xA/0Pcb+q2V7xKiJJECd/QQidTi
9PmG0ZdIB9ghjKOGI8syoj5N/BIQLTBkT9ziDl/poBWgN0IvSyZktZiLLMRuaUKhncvwMuaiNeZY
f5qq1a0zzmb+1DSsEZtO7IRyZf3DYlrF/+qB0eQu4ZsMZ5Uj2i1dbFM85g5K19La484bgcAk4TXO
yBc+J6hVON/LludoAJpVfdFB/lSwvwaMjki5JiOHf+swgfgDCrFOe9WoPzuAry1jrNh6Kd0j713i
y8P4NAl8sdrGRJzEY4tAiHRX7uKIEWdWr+umWkRKsGnzbuvbMeWY85sZEvO/ivWq3gHZofvCiVF2
xnUadJ9EzLlVL78bZfMqYBikmVxuRKX+KYX9KYFwC4SyVcZhV4c8/p4VoS6fI6gS3GD+rtaRstL0
WyrJjRmWEMCjLMKD7Oqtdn4lKDJlXQNZZTA767zT/iIbxufAWBJSFKzx6dRZ+646I+mPzdMAVQsc
jXWNwXaTK0waanvNiMNrz4POuFXcZhets+aYUWe4zriZFrbJdAIjL7CDrRatYXmY47FFRYh2CnNy
sIVyijev1LdZtYY7xsSKSTuWwPE/ks5rqZEm3aJPlBHlzS3yDiRAAnRTQYOoyvLePf2s/CdiIs6c
njYgqjI/s/fa5csQ3Y3gJfS3HparBFF8G3w45/bsQ74iIbRbcHGGFA9waR6hfGYtXAak5WzUAGFc
2TQe6anQl1q41AxEI8UNIayT4NlfFcZvDZO9Tx+6vmnCVxeOc8DVkB26/nNwwMVAYKyeM3M56odc
bEGoD3IjGInmh2pt/DBuoP+rzKNf3Ro6T5uARZPFeYsQiVEzDeT3XC/qqdgYiKkBbds0vOhGyJ4C
T/ZZtUuadegKxo0PofrRzjZYdlaeqAXxAjnujvAQWcLvp/1Y58HC1t9Dq1lLd966NZFo2G1gFQhO
ZIiIf8Sv1h8FthNc20ym9SU5maM4UmAipbPCZfRqgdGTKPsW4AbfGdaXH/al+CXe9XW6chgg97lP
Pz1Lrxu5JGe0i+lL9unmBwAmFelBkAVgckcIXBbyd0jX+aHZxCzpNvqm2zmf3Vc7n/hl+0qHVrtP
XrgMc3KVn1qGg4QchFdCOfN/aD/9/Wgv5WdONIqDKBwQ67pNtnhAHX05fEHAjEApP43TTugrF1zd
x9C8DA2gDmPYNFiVQ9ZvMXSs3uJ/t0/IYxBuLcZbGG0Hi+1ssplt7MToY+R0QedXnDhvYbpAbkAG
Ac7Q1fcN9xIMvCr5obaaWIahjou6p/G9fvFf9XtyDn7wN5UUyUg0TFqeByvaZvhqeKQg1BCNVxzk
V8r0+AnJJY8ECr+1DFdds0pipannqccVA4037o7iD2Rm7YEkwhlk/nIbcEwOTy7cNRqGYdmz1+zW
AHcdNqwELDCrBO8AAnHHsBghjxWA39yU+vvAbFfnQ/913olT4OLHGPLkQoKiO+o+0GvyxeEYAo4t
Se4dy9UU0+w+R9ZLGX/CmGLnj//NcbYlBhK79A5u4rL7weOB9r4zrbXJVDKPkSkP//IM6PKi7OBJ
Ay/N2lUUIRJVjxyhnUCYDECF1FRdsXCb38S+llOx42yienrzE14EtJAllX/HL83mPm3AZXgIlGIo
oYZcBom99sDBofCW+LYAYaxcapeswqUwmMQMYms3yPdKfKYNXCAZyjrbe5IEq4XGMRH5LvXQNlrq
g83KzYSSQel8vZ0pIK3SiJpc1uxbEW0wTOU97up16ly6eljK8p3Hrc/feo8lfjvjeHnNoQ3U406b
iC96ETY/Jhv+HQAFBiMgUPxubwLHnr6L6iggHaULEpHybwZqmdzr2QlBpiONhVNfXQ6AqGJRDL6X
aFmr9s+pDh+aO7UlXEb3lnFsbgWtXzK9U/LRvDqkYpDYXq0SAgGgL2KDs/ixa+yYtR80D0Z1jkT5
Nk4q+BhDRd7shtlBWA9y0rlp6a2RvwI3EtVl2msHcKgzmSniX1QOiKC4olF167n2rjgnjhXfdLq1
InNwC/PqIuyY7AjKNxANrPPzc2qcs/pZ1dhSKQEB6fS8lg5jVtb9LsttlyBGwwFsOT3y/H5yBdg9
h3KYGFK+4Twc3aeTaR4n4kjiCEARVb3LzqlFetfM9xjjlR1GLyrjuEZsx4xteSoxMHmYWbK+WPQE
6SQe6XOwZ5w3Qd3oIKLz3XHfZcMJbtveTNr1cj1W3k6bVyFSYMegaOQ8r2t/yQI7MN4jHaZJdhfw
tcMyfhvN8o0EntKAuln5zSpPxVtnEGmZp89d+xrhaPfjq9dJ7Owsm8jj6jnzcYQ0eCP1tlzX0IBY
YSfDr9F1W757oDKE+3mvCH4ql9FQxbjbjhHx6ed1ERSMUe3fybcffSd5jmxtqQUIEFwr4uTSIKrh
FDXlRHoOhVqBgGjKHp51CrkhqvwXCWVzCGG6OHcqZHi5U/+vRuQF/yAW9Rb5MgPm7CnFvjM8kJU7
/QFp05OG1gb514vIvUMU80AXrbMtEFPFCQuSv5ESExx2th3SeSGx0gUZQyiMtjqvuU1GChXK03tO
FprSp3k6KHOIsP6TwSqLOdkXRvmN3g64FalnKoQhEroN/D9j7/QqlJm5NJ1w3cAGrLqjyxyGd/xe
m/JUJoRe4HGIknrVjz/zpKMYsAkrobYQ/tKr7UUPCKOEvMZHBz8XOor9NpfhC0Bkt9hb4a2X88pE
4NTFd6vFKTBicHtU1c4vvEMCMyAgniNskd9jKGlBLigZnBaFq5peIRtK6DwYeSZlT9wyvO2HmeVC
wMDdQsXWL4LxU/rMVrhQ2yFYaahPdMNFmsOGnjFLk/508cFkW522H8ivXYsN25PJUtKNqnWD+Hu2
Gfz3C8l6uKOTdpXUqq3XTIY0ym6dVWZOklvBRcNxnR1mVsnms2WSKwHH6m6WjN7Y++s2diedSFbD
WhnWl+Yzr0YUBqpnmcj8p68PE5F32LBySHkDowx7/sk0cnc1e1cNLOBCEnLDLXP+DaLaKfvK69cW
8UlCwa2xESbXfC1QCjMxF86va1ZrHs+9i00jzHvM9gxtptUMVJ+81BLcNb+Iis1gvqgbxEK/j4Wx
CXyiBb27hBLoOW+ZQVgZ1ARAaAvohsiEp13L7k8gopPFuOId4j7Ij6TL9u2IsJJoyb2LPNBzUHVi
TFXwZj9ZeHrNpfLtwe88tQ5ZGIys5UURRBRPrnIREXAkTuRRNOSRN9dZowVEsJpiLyVAzqAKbJlA
gCqhRTHPKqs3ixkXlxmYq37NyoINzs2NaalwQYOgg4C853tD4pqxEGxCCVyoI8gXenmN2HXl6v0u
QjyKCtDtrl1Ar9Pt3LwkbJzRpzZv6KuWEr6cUuwpHUIAVQvkBr9/VNboaRsoI6vuLLqGBeSLhqdb
KDFovh+JzZ4pqRDa5lxOEZhASI9N9MG2MEVmAB9jEzG2pflCEnueZ+R5rb2weeNZ39uIpxT3LUfM
YGk0cRbh8Ow3PS+HBHyJRbbiUMCXyEJDR3Exk0UYd+2zZuI6FbuwXPfZZ+ezCdLu/MSVriGR50S7
PZcmOmvU0DkhUx2y4CH3tgkNHX9dg9o50D5TgspP5I+kSyBWrgZJcMLbYAKEgpkbN39JRhN98pWq
DlUC9r66OuCS77BiMqsMHhmEYv4P5aikC2TYFzGKCxGT+snfSHfcoBf0+B5c/H0LR/MYnkcsau8Z
suQ2xiCWmlsDf+bYX2NWYGVSbIHJZB1rJybA9Pfgx+fpqaf0Ct0rPw2+9MHStvwOR14n7BfoV+iE
rKhe2zbAaKCGhsNsb623lHjOtMmCe2UlOxHh+pL/9Pyhz82zsNxFhFrEcHlFk2Y9UZwWQ03k6z0V
Z7s8V7wsjf3na8lSlBsTdJiDHGtGa5b3v6NzFzEBvZKRULrx+3mbtdC2yJ/QuMANZzopCuEMpDg0
ymtLPdk60PBZjI1DdDit/che4H0e7PQseg8UU5VyIZAtlJQ4gB1iR6PsdSaXtw7dNzO9wvI5dMgB
gfM0PnuqNiThFoxowluZhBv1O9V7dC+5fCvDWp5MAn0QN/YsqjzjndeudYhx5y8uAfriWrRdrLbW
OSy+KzJcCxQUnAZFb7GS71c7iPcDa83ziJANjqkTvvecKyGb2QEx1KlskwMKyIUfjYt5/nA4vBUN
MhLD4qSs0y7IOBfxkSoFWu/KSQZk+UspeJtHmaPMRMqDtMwpGbTv+XcHZhAqvB5S977laDgxqcTR
UH0y0vMj9SFku5JqCkWP+qMK4QF4TY+MY2oRJjS4l3nID35As9+4R6al7Bysp3sOnQ6gqRXc4ETE
yWVd6ld8LFO9a6tbVPzJIkZ5uxXGPbfqpcG7rt7U4MyLa8k/U51R/MAwrCsCLw664ZqGX/D4cIlN
0DRV0Hv0R/R1y0dRSWcxs/2N8PKUGfaiHwaupBpfRbBrbHuRA4kmccjnipvop9BFB846jINVWTQP
OdDY2H9GzJK0GId7i1LIsovfjHF1gA7QYYNr06n5HSSPcNhOhfbc6M1zFzR7KaZDheWiab8nFBZa
/40lxKEh5/9BkDUyduZh6aR7NJldhibzX+qRqWkOQ8z0cJZr+7PFd69TrRnIOZriEWLd9VTRRqyO
plov3v0EJNGFqWjlig2GAibvGuuq6Azcb+MWCtE/72vrFo7pOUkZDYSfWBu4tnFQ2PNvSygUlLyp
I8zPPA1DBZ0yetHRFkcuGN30OLjh3oqrV+wP6CBqIMDpRyamzRinzJv6pYiVRH/cliau7Dg7RAlS
EYPkwDC8RS2Fxw7p553kLknKevWQDAiBFh10qChui/UkCcVzgZe9ThxCFwJa8Ex+xDNQpfRf4dTL
0Xp2qhgvy7BtUmylzIj7RLuwk7+53aUuJxgoJprBVcuh1yMWlhwddnUvayVea7h/lJUjIqWJCamg
TiXmTCDNS9LPOb6nFjLb+hLTwYct7+hNn36FCbCFBHc6Ei+SSLQftf8VxT63X7Q0e9TS0t1Qg3Gx
HVobLpQPFoBaqM6TnRZg19AhoExs34zw1OT3rjSXJUsHpGhEjXhYtKv2q0SE7sz1zsWn4yZLHxpN
5n4nHDijbnAuaO+VE7wZpc1csFkBXAB0wIIFnMmII3WYNhOa6zIxQT/ba/Oec1PFUwPMa+WjI+bS
DxJy86ri4LBIDeJq6zbi2MnxGIGnzuOXIkbEzgQgKAgBainVayZD9Z0oY81UhSFcg0fE3Sq+OuLA
UC0H8pYTZkbVo1ZlQHE/w2mbI/oLEQXJJHs3Q7Bz49fUJaek/aqRWVWKOZIYJ6dxVwMrDX18FOza
VE3WEKEuWCfYlr/xGPxKhDO035QGAbJ3/qGZeRnPsrqdxNnU7laEAbfC/NT9xdzVrpXxbO8LeZty
YjKGpdFvepfZiHlHJbph+pB459z1D+Zw8whgsO3hFJHLOuV4XLw/w91lA9MQoCENezCzh3MTxJ9p
OdxDP3hD/+WqBswvfXJcfec88RN26Ng8IIxBZB74fGv+GU6xWwY5oQrni6maisk85GyUvci+mVbK
okSuO4ChrQPOv4mJLSaskHOMnQdwTiZKtu1sdd7DXjjLfLbORWKwq2vY4bKWDZPiOcKo3Q5LjdlE
VZJKZOBCeh/jU4F9PxV0OsHD4Bgo5S50KNZl+66U+cR4pyy7DbULGNlaTV9oLHFQphg+s5NmsfYv
L+yAe2yfNfVnEYfvMW9NEWGlgCXvTRTBFlu+VVlh5xrpFbIQTJ/JxY+IvPxT/aWuuLOPcY4kzgPt
OMbEvGX5ks+8ET8x6tEaH5Inclqhe1Q+XMRYBLdoxLz4XwFosYC2RpDXZcvHrLM0cM5J1h1RWff6
9xhZa6cYd1JVtg/E5BW2+sFqNnXtNPjDHST2e7s/Sy5I9f337Cb1+L0LWe3vhwwP9Pyr83PyfX7s
7PFbN3gZKzLH0kvHvZEg9AoZkev+eWDz6YQ34ZbHERwax+2idi41LhW9pkAK6j2m1KA7GbG7gM2h
3iyLjCEKyZUrynXGtVyz/m1z1KyF2BSo2zlHaDcUNxbfYGLcfeSonkNbNG5arPIUhUyG26QFK1we
urRAqnJTrwq8QfiGs/NSv6A9QHAiV4OZrfVZsGXb1W5wYTm8NvpTQFyOWW2GAnOg8xTpVJnUdX59
KVhTptpIkXZzUYGHAGt5o0jcwDTPUEYyRDnNaldrocZge6/ew4zDhRkXkm0HlHrw6afuW0ByGf+j
zFc684eiDI9hVRLDYG1SxAcZ+3DF/iOdiqnrSH2jaywjc5dNJQTtoT0YMnsZ6U0nh95+QOiyMlFE
JcXeyapF7JNUxuDI8igJUJAUyUuE7IJNJfI8Pr10VbH6MAskpeJdMItxZXWqYnmwJR8/Uh5aoaC8
ZsMV+oo1vPjyZmQDouNNxKqVEIvZ200CocQYyqOBNqM/t3rLVYmZUjgTSnfUfrbcxfx1EqVy6xDP
fAHvDsRgMzNyduIYwEWERYIlCSc/H5reSOgZ60o/qW+5btW5WMfBVYWZUJJTtA28Z3x0e3UiDk60
9Wk/dfHuOtWRpybU7l4yLruQ+CteggIKQYGXpGaLEtR/NQtsp7nK/M1pfnK+RAtpdjgR1KlO6cir
XgMUDVSHDE0udSrWJgNSLTko7HenvgP6eCdFQU1XpvvlISBbInMjMCySkIVga7AczsorxymPTGOg
oEa4SG55sxxVzHk9r8ZGW5X8w17Ffx/rixBXBDiLoilO6smOLH/Z6XcL1tVcWEii/FNR44rF8Eyd
IGR/NC0sEXUxLuk4QSG0EhEUj6ZBzA6uMcl8rhXdK4/Mf5+Txa+hnY4Nl43WzYT0PA/DTaO26Wdq
yMlBv8vz3fOOe+Ze9PsJMOjwzxyCg1eUp9A4SUYyKdMvd8y2srMBUwRHDwfGzoc2mYv4c97NEsdc
YW1N+7eOgAQdDCxvWQ4LazK9g1EMhM69zC0zu9olioavzZuxl8Q45yoWog7Hoa5tugEFz00wXKmi
lkcEVE3c9ecukc8xCxHe9dCiGlVngU3YxIhWPeG2VA9X2WDP5A8O8aMdx1Wc8mTj3HNZhHJTzQQB
jvLf4MidB72MfKaZzPSiZiCd0ipljbUXU73RmEWY5LpUtoclGdhGDiHZkMcKpJMHPadlHSQw6BOm
pE/BTjLjaAzwnXeJ62tirQMEcS36akssnZ89SsGaj7F38Jtl36Fv7EycNykdMRZqL5q2Q8tUj7Gl
q4OzLvY6BI+RvWI1dqtcsn3QH3Z6F8NapN1WUr6U43yeBhSb2ZnN8UHDWILZtOm3Gj7zST8a3k4U
rBmnnbq1O/p2NpsuCq1M0+F1IiKmk4Mq2UxEHWv3lsF+k1LOj9ox4M9JEpwsvAP6zBMePWNJl8Gx
torPTjmFXRIdAAj6TfMRB3ieSgZn6u+1i+4gcQX2KrwoqPbGMJ4LGJVWS0ZIavw4vHJ83T1ZAeoF
yOPsQzbXZhzP9uS8ZJk84CESLXHunGmVxP5eKZtEFJ4Uj6ACWsu1AVgw2pvhie+QE71q7hG6KjoO
ibw1SPfq3+qxwLPBCRjv5+l3xOMRzt5a/XSFzTTGBAhpnpjbLWqKL5fy2E++HHyO3vDiYQUZaQt7
BdF16jd+o8+fK8ilUIeH+jxi7beG5V7j5xRUA1X4ofMRohJs7hrLaZMzkfdvEqSP8RCq9/a/G5DX
UtD7caNUofUEAEbi2DtTZ+WBvTd9JnDpLM/uFFAlkhoxvswN1yE1Eju5j9FXMd08aahGkXHkdAjq
gO/dN6Gd+DvUFzRpPGn2vSUXN/oWsqach/Vrbud8p4UETWxagK4zjk504YQsyDWKIewEw6zQUOgL
I56Oul5hkldeGFoTwBmsDODEDLuJFsQ6ujUycDbUzPB2Kv7Bv2gSYSgMv3VovUEm1IZTkmwSpgMB
eAEqjDX5jNqovIvxCyoPkCig/hQTyLPPhN7z24gKJM1e2FtBul+n3P+dtmvZQjRMpxhA8SGiA3nu
+8+GnFm4yNSazY7kzf4DAvc7FVKTv6GSgsWmU5d+BiY38bJAho+m7EatFabPfA/jdFDpGM3O7p8Y
6ZMP1f9zHhbrQP0ct7smZDDN6ueI1LBhr8rExlzScPAfHRCHvZUcH69GSS4nuTdEQqzoJgKOy3/Y
n80PqsWYr9TcagNCiy9iUNF7OsUabyr5R8Gg4PVaczURhM4biR0gW0x/8Csb+VZDPADdYCH0McDj
AIFPxNGammNHgSQRWUcR2GK35K/gEKS8obDwrHyT0WIIMrRCp333+uY4ziPTXao6nDxmFHxEbF5t
I0ZdeXXqkWBP9vPNgxGfbn7p8JJIZpkHPoWiXbr1T5m9VT1+4aAHjjXiz0cqhGg74zCircrAVjGB
K2ld56NFBHMFkomwGp5ju7xwe9jfOU7ymU0fIYoDymsLgW7LCtLssKjdmGiwYV62toddhEaKSwGz
Q18TR8rU2mFpNS6A4Oc/U2buoqKyn0495NGa0cz/LVPC6a6+Ne2wyTynw19vRJc2bdYpg+q4HZnn
U3dP1UfI3Mpz+uWwtvWLpUEQs56gSdq41CTk/qLbyBH+6siiZRsJxpkSalu88UoLgNIIswCdi9kd
J7Copl6vnfo909VUncysHWMNgZW6xtijogrAWngbacyI+LdMJ3JsGOpjMhB2BnSiuv8Vgq7l6CVx
w43S1Rxb1AwdOW10MxxgTA7KatwGaDSHLn/TKrYCkNJa/Gsf/CzcMgS+whaLaGSlhPJ5AWPsBemW
ITPS0auaFMeAt/z+1Ua57k3aNu2uTEP56lJPPMftvFWPwFzY6xaCTjjKk57XByYt0ZCuEmh94Axr
VM4zQvVCl9u2hK3HvBW5MpMb0hXKXeSi5cHcyCM3O/lxzJO30i2fRx1+stn0/xnBlN8skjPO+4Ng
aBAwm+KrPjhdhLyUFUONaSevHzlXZWp84nIogaGIIF2NJVAec+saVEDRg4iIgq64oacgNGiXJzEO
KHRI5TGlFJtg2Cqw3t4y9TVcPY0gmZi50XTITHRMqLR7DYxUwRIpJFPPZas2c1L387jis5L8kh73
3148IDPdIftmDsFknFC7AWJ3waqGITvw/GJaFeleDd4dfvqIq3zaLSb0amOndwwRvFNreSRMoF6G
xq9d+fGY1sPNgXiLoyr5ee6Xs9ctjOHigWwgR8PVEWho5qn139t6pig6perPPpzhNIcjQR/6mhFu
muj3WN/xhAqmeBqj7MzBP2892yhIimofq7RcxuQV15JHpavAFKIz1xpOVWbfbQzq4qFmbQW+rix5
NCpujx8dGwSPnT9DLyO+1zMP6ZAhxtlnLVuPgr4Wuj5P46AfFAnORH+EOXomBAVH5sCLz3CmuYpu
w/pgpurSasAQfLberqhug7OV3nfBO6ZBrCz4VsKzB4EjWmHLL4+IMpL0rvFCRAmLyf4aRNrGybvl
yLEj6qsCZ4jkVBPpF/B3uJgktGzdc0RY4waFJ9HXjNqQ7hdlvDOYRnvaqAy8aECxICfQzcrF/NcH
yPiypTY0BAZOe4PiS03F1Svs5iutrNYau2uaXBwPnokG04AqvuBW1CKO1zTazhHyBR9b5wNvDANz
5SpniHHNmOPiOuzwIpsZdpB76sz7Lv2ua7llHi6nGuMaC1/AxJhThPHlspFJS38xLXV0NUV9MZgx
0tNXqLSc3lgzQXeY/5r2+wBPm7uYhslZzhTZ/aoR+zbGLWdsGpgzwcheNLlGhMK1VbguMLFD9wvh
Hvfd99TOO2/b9Eys0bfYzPHEMBzL4eqhoUCf2AFDcGH0V7L+7CR9bjk8mywyJEAakxowK8DiDvPJ
tNnYuMznG+YNhKC7V4qnuQRyJf1jMF5mA5w7b2SPUJ5NRE0PBNua6bABzMxDFkDwqtmsdDobhzey
GPET7gT75ao8W9h8Xf+fzQ8wchSfNj1EgkgetbrFNelb1lqt3EwPe801IJbI47MLC9Ys7V4lkJDH
bWkkgIA40a/wtprpeeYyMer4y+ebzr1HwObTY5EYkS4T9qzmRHekTeOU2+oeY2+minl94YQraQC6
NOPiAs8MtdWc5J4gA4b/Mch5lppReI1IJmfsDsytPs3I6trxHCVvBowDxt8TTETjymHe1ht2ZSte
BplU+0p+wvgUAIMioe3ZcNnRCLWZ2SMxLFzB6r6cTXrvoVxbHls9cfIYdrPxilOmMkxqtfxAcRkw
iFFbNZ+jK0fZxQ9BnyvEBdOqCpgvRTxG+QF6wVOYXxvnUjB7cklBqTXUt/Ml8J7D4oztOqRX8o+t
78JHHZZV+xrS/bnE4iC8EcFKiplMP15dfTD3ReCjbSwPaifaNOW5VkEBOM4ZzjRsKOeLJ85B0l2H
mDRPCMN5ismt2PTtjjRkgAb5TR2ICXrVDq9bALsv4R1SGy4Tl2eVb1KWS7TGZVMuWpA6Gb5Q7rtQ
PlTmkTFe1cfWTFeN1aDy+8JWLw1j4xIRY/QuboCS4WC8jzuM1iFHLYk//Zpszjq7Rsj34KFQW6CV
p1H2wgigFbQo7CNhCgeN9BvtPAJFx3udc/RyMuLZZ9PHDvEOnMeNxYoJxtyRBglKCdkgf6tgyQ2k
1ZT5JonY8pOAMRvmCcAaT3Oy9ZPTSOVZkBpjR9VZ67RtNfqrwU2JymR/xtbdGrulBfk5QHMl/A9w
LYayjWYQ7gr8ityh7A6MhS5RlCMnVRbwvn+MIc85D7FS9+V3PaIaiYBbsRoqZphaW+A91D+Tr6P8
Yhk7jthlYSia15gnLIHrqE67/tGV9wj7s3ixychVZ6lZMfOC88CA03KRwr33aNEY6SmobF5liyFm
yFmKp8aOl4JtdRtsYL1K1GwdvXyCrDebUDsjJanPffxt16fg5r5aP9N70H3W4m20D1w8EoWqy88i
N+yFSRmszmE9nF8CNyYYJ3su0PVY9ntTQFLbRQxzKyYvWviw/9t1IrgaECV+N3KvJWzjYl5i1AH0
epV+7hExz0ySDD6Kyks2U0i4WtYa38VEZ/8YmI7wzpQGSTf5dwu/bDbwC+CtKE8mT9BABBX+D4yp
mNj/u2bQwjHZoR6SeCGTea0KXLdL33WhXSoeGh0wmsFFMQpF8Fwjga4I8Un3oSy+bYSMNX/UTDJa
N7FKtMqAHLAK9YcVwri32USXev/NLHlTIjRxqG0Fx848ASkIrXUdMDL3UehzmqhyCj5FY5gHzxnx
4ITF0qAdpsRDXBMiJBREAdfsid9GohzqolyHXCO6da7abUHc6QifJaGRfmvFLYFAAjBeDWJ2sXd2
nQ9rWLsUldGmxkjj7Ir2DVP1SJxaD7Rn45bnDNmuQlBs4+gSlC+2Rtr3kdN4ItLpmlbn2Djp8gSC
VppHTb7W9U/sHnRg6hEFh+fj+uYd6NqnEcU5DEjUB7hGRPaGjXsKn+sM1tbGaMiAuppUsJ77o4WH
BqZMED7P4nlwX7X+M8YQrr/ozhMD/icjRI77yiCFo+6zLF/j8jhPeDz2HcIq91FlPOTMJnL74rXj
YciUhWRbp8S9zZwtP572nNN/dFG4mYgI1QsaAjayeo4cm0+7eUf8hLThM6veMdtLvhJZfTnxa1Z9
4Uv0aJBH7YTODbkygwXprfDzzcXZLZ59riXNKZZ+9RdYNz/wnuzmNy9WGTifmGVBzqFuA+RsY4Yk
HQgA3Lkh2d3DvLMhqrQo7hgmr3oWi8QCLGYWbf2Ea644J2LTx7CPV8CBJ+z3BlArHlbEiLRCdO08
vAP52ElPwsZ854yo422kgQh8C+EfM2vj5tW2c/HwQNiHfPUnUaWQN4EiBmdmNgWgYG1l/LBQTcJD
hM468g8+wlBIpLgQ4D77i86LniZ6OxhVjCxC+6GWPdMW9TZlCHdqjttHLirrmPCRadpHp4OvAm7E
G5/tPYz2FVpqV6PEYw5QtXT+glVF9dLyg5yR4AYeZQxlTo8o1eJTJi+v+MyQmKRvWX2Jis2c7Ad+
tI+C36dDKzgNxQsmRuh7lbNVGu503c4vYXWC50pigId85B/fZdv+q/iMCgqZBoE0KlGcICwWKYRQ
Eu9YXoqPDoW1tuZoLIAjIWSuluOMmAi49j3q/rnio1fAL8DR0TdEAwyE+KHEHzNGKfbuEK4K8Q1R
ArsljCBmWdRq7G6P4UV/p50z/9UH+wR6pDmH+YKpYuO/uslDHy9NcanD8pZjb54Q7Mz2V8IByegz
IhEULSZNCPronEaOYLK15fI9Vs+5yG76BzGaRLotnYTzjK4o7aad1ZXAtV6kT8WysGxEJM2yUdJV
cuumntjX+bnkm6UhIzQlyI5VDwH6TBS96a59qj1r0Z7ajG/S8I5Bw70idxFheTxUBDoRN8YgFNyB
k74SeA79y02I4vRfvYJImPDP8G4GL0IdYz8CguDiqSD9uu0fPX9/eGBT4PWAgrhyV314SbHVl+Va
Zv1TaX+WGn2u8SvdrT0QDV2x7FNdOuFkBD6lWOi3uBC5kg363OqaGtdGbLQZCYD543bfprXJVaBN
d+5gHEO+uE/yUBOmqX+ZwccAX6NlsOXNzxpio1zugvLdTN9kv+EbQzWIANjWoZ5Wh1FvVv6paTdW
tW3i42x/Fo5YG2bz1NvNIsMDryzMeP/reVeb/oZupdd8Nb1HehsjRDZO3LP5ZOyDkRuk0kiDi+Fz
GO34yMzF6JCObYVAMufnFuTuIvN7yuIs5PgHc9BjaxvLs0HIXGV0fLQEWNCh0Bol4T1PeBnAdGjO
8F5LZAqZAa6XPmc4jz1sAEEGcW48WxIkvJS7pEs2MYCZdnzni1g36Ga6/uHAlDPS+rV0CeRjAJyW
yZ+Ze2gJM1CR1chglEkEN0s0TQywavmWG/mP4+tLHUmUi9DUdlmLD0TltmaEJDgwjjSDL3lJUTU8
An1fQV3LQxSKjH0KHkKGrUgHKDx3sUlQWjOvtMFbqYa0gEuuvjR8VMdWtw4BrRONj1PYioroIwIa
2TeNAN5pv6hcguxCUQd0t01RblE5M83xKMH06D+mYbke3eGesDJiL0W4oM4O7wmfxjYW+TY1sntD
ikjn/RC8CmfHwBVOW6e59BMkMQ7k5ng0mTPjMBPwR9Fsa6aYaaZvPUK/DObaPTyRb4G9P1IqzK9c
zDt9ouhbulisEtQFAS4tBYwxwiuaWoRvEW4IrpzU3Gi6t8otG3sHSiizY0JThVwNaW8g0qGIJOcr
9BgnsiExAkhro9btAqnfPGymOStLjSci9yPK6/QFm/9bWI8feu4e64r7o/Q/c4HkJ00Dop6GzThx
2yYOI+UYLyF+LLY+52bCkWN/Z9ng8aFELk8rRF19HNaD67Tk6TDWxp63GWYXh0MG6rkrr6Pwniz8
TXc72jLyiUFDCY1AQDy7jPNURlRwZQQbTiws/+YAoZtR05Zr0aJzto656pP5v/FWC/Swq5ID6IRT
hzZCsiVKyrRRhr+1rmcaiEF3EzoecvnwYorpnVnUo+jZyRgVOtg4+1Kda2KaMALH+t4a1bbWJp39
58xYk9XXMkto7egF8ZEU3BCR79NTaWBRbVOy4MfZ4QyqWlJiXTP/F/j3gHySDDZf7fM2y5PD9TVp
DfUo071i6C8i68HGBpjTubLzChlLOjGKDqgnopCA+Rmm8jChXo0l3lZGtlj7S7x2Il3MeA9i4BxA
Fh6J1F5jkt4HyQgD95pJydjq0XPV8u8btBseHtIpTA8wPP/sbN67Mel3+iAtltvQfQPwU72NNcqu
710KxKjyz+M444EQfsQ+mLXn9D+WzmypcWbNok+kCM1S3pZnGxsbMFDcKIACSakpNQ9Pf1b+3Rd9
OroPFB6k1DfsvTamFamDwl3XWZsJm3e2LGNkEd4WZNdwL+sFXWTgf8gh+rKzT1zeXC2L9y9jCNcV
80vtLSt3efCo5Gt0wdnjML5EqISqv07Isiw1OEhdEtEYkIBAmZbssScOIoTVkM2UR0itDIjsnoOz
2PjpEGopb8tIpK1w82VRB/ZlgN7uMnOzqqcJwfDy0wdn8lXx2kAnPNbBscCM0k0IVYKPMb8Z+cBt
n1KR16zuvHWBlrJjTiYTbmkjvTjoLYNsOItQi0x5cyWapwF6nzcfWkKPmnKdYVKL+Yspnp0wXbNS
3NsSLB5nEyFBpE4zpHAtQPnWHQBqRo5BmJ5GX6yN+QAHzhfJo/4xRAA1ZNI5xZTW0T+jBqEk0hua
goAZ4JqUt+XOZgsECjZk7Buyuh4HtU+Hl3A6xeGhLMEpWwdpgWm3r4iLbq00HyPccVxorje+jTrr
VTJfRbrkVf89qk240PE/ZCmshRTdNB09c3gHJvbIBubdZxrhhnhmLdIbOrBV2Y/ZVr9GDwIad0Ad
Di99AJgP8l4wENvir7C0oH4BtIo+Z+ANMHHaW+mtstyd9sGN66oks8WTVzdm4FxnATxOCEHI/zLm
I27HxneTim5TNvaTx8YNz8NEMTO72yBWp6UB4uyTOYAFeixeZ286zQ1+pMUTfL3+vSp2TkcLAnjo
ZdCq/ipUD0wst5lGPTDXhZXVEoVSJzd//tvzJc+sI1OWMGxR/9tMRAGd2chI5skx/83k/kZqu/xq
dQthN4fIv+pmGQ3XxoI5tJTEo3HC8tTnLHWSDH/i3SEJ1xwxYnJ59G+BkxxTIBLEwKu63KjypXPc
B1SMO9QjqBrBmfLRE17IHWIhq6fK5obT83B6GVLMEV5H9KlOzHyojNILVqHhD43qVoCi7Dv1lduX
HD1fFM7bhbug9rxNN/gn5otzTcOvnOCQZNQ1sYRKJzZ6uCtyLnQsh3qenDYPOOqZHc1WD3kCdqHc
qf5isFmsnoz8JjuDyEmAxDwbLd/admF7EKHF+8nW+mPwmZbn9ZEQREDA7A7T6WC4e/K+cGgO4V74
r05nXUDENQajbDRfOjOcvQB9pp1UdPqYOfJjBcVURw5XgG9DxJHGYB8QpXvr2DfuwGAg35OrQvBV
zE7QwRomP5z4kqFPZfdZg8KNS+vVyX8EYxxTkVEAb8kWy0EqAuuYU08fEcK+qJmO9tBfLKyH8P43
gpk5qwQIB7Tv6xCcmjQZdMZc0DJlyFqnR47cF5kyyCukt+LRHrV7R/3GKBlF1tfrwe9eRWE+tIgC
XKaHYgLCZ0uFRPWMaM6MN7qnr2YIfvW4i5thpYcLczJv+l5cmtxm1jViWKITdJCDosJH0WnWKIvG
wni2UphlfWh0T/w3qdeR+Td8hQrChVeZD27zwt28cQzMfEMElUUm6RluyZDQbI3A0kHUJZ0iFqLf
m2H65jOlzCzKc5uvXQlj5+Mj+eN7WNeY/WTM9nxYJplrVKTjje1qzNlRErW4NcpiZwUIk+2ty5VK
YsC7zAjXdQZGQxBamS23BJ3ApUQHUq5smJv4c9YW0cQZvxX/kw0DhoIZJ2M1j0lqBvlXdQze81Ae
wzL5Oy5A3zhegkVdpe0Ag2RxkD02WIYd9SMKgRev5ylYTg1xwoxTKFOYK0emxRIBMYfV/CNy5SXl
YF6UfUxK7f7o9nGfH0c3JVHRMxR3BWOBiYKjCwrcrehSXC/LHnzXPDYLKeohBK4013qgkiV0bjXh
xmpeEx2oGoYhYSle8Epg63AceyIs1IyewmMCon7nHr9gBLUrnsUlzottVdNbTx3By6Qp+rzIsBif
pmw4lENwL+rmWvRUCKkHbq9cL0ijUjbNhsIbfxrZmA4kCSjJRWF6DKfdZFvkPRdvlb54QXog22Rt
OD9kg18l2qk+y4GbYaKBJE1SgqrZ4A/HMANlbtw50/dJS69Xl29hGdwdV7wI18fYbRDqOz/MCHB9
q4OIBYEx8kn36LYeqH1h2M8cOHARomabIiCi+9DfT4OTrGfUqzGMoMZnnFH20jwLjxjH/l271sgH
qRr7EZmJzgGPeBl6hm0YwwCI2Lsz45QNRMytwNvn3/+b6Mobqpp9l39mRnFgMjsz2DR+DIBFoj8H
rIVR36Bg0ojOL7GuQXNbQb32AwgOObcwcFi8y377mzs4NpDRWWgNFyryNKJVeR0R66XItSok7JMW
gKNjUM09plVuSN2oUKpPkBlac/cKxsvcmXrAC/LZDt+GpOI+OS9IG3rcwyYLu1n215mW8b8vg631
6AElAG6SRV+Uvu57bxzBkVMj3qU8RiChqZd3vI3ZmFkrc12zqPY+Ig+nJzPZMFlNzVUJbAFc16tc
vtO8BPPf0eZJg/KAWsPIurccEHlkP5rD9FCK6liq6inM1c5ihV3wmjoMRoT5skq6xhgPJfJO5LEu
012tYGx/A/QC2KC4qYtDix6zicfrfMqL6SDE/FlvFWWrpacRHIQ2aQp6Rk+lh8LCOgxkH+hVVrHN
lnjjwQiOmWdow0KZm08u9qFkYnKdgc+hcR75blgYH8qRL0sFEJJohWtwAAO8zM8Wj46a+fT57UYB
VXY2nfWg/40o4MCMzSfq9BIqV++te0YosNhzzpQw+w07d+c0x7Lfqdm893SkhkAdjjPTYmHur72w
OWrTFgfjghqTNf4/v+u3Q/Mx/EiXjQB8/QQ3A2zDmcoz6tmdxOeKmpm/vrGLVc1SK/Oiv4sHpkzw
0U0efYu9Ve4ZRfW9poyqaQs0qowErcRTbCu5LrXgnFF8DgKvQzHRglowMOT7zrBBlcNUAXkoN0NQ
4lP4aL2fQrC8O3p8KkWwPCGnSOxomy/ONrbdbRrGj4VmAiBBmexuDSbGZhHeLDxFrjYRHeVblZZP
gs9Ko/x979APcLuml5ktrcnrtXuGZRBQxyI7OOlPrDTUHXL0sFriXVB6SF/pL638lOJEHQaGRhBo
HmINXTG/XNAIqacwNTFOoRaKquwZ/WQOQtBzupO+/nsqE9vaYFkNKMzYirAcRTW3o/zHTzqc5oWm
hIUAmNwW5SLuB3lsIZ8K1l/TzHKeXUx5NLjhXIpYDBwNxvEZYhJSYAMxM84vpDTgvIbyLDif5ocy
WrfyNPegvQE11+OZmCooZP50nKut358LINXYvIZZhn8mhZM5gfDr1aTQsWVh49OvFF4P6tSOyn5C
zoYVQM3bSOwmF+cfZ9Z3Y50zw7vENZ4zDkrhBRe/ZPMIfQn2ZMEqDnIuvu0lw0cXYaJd6vlJFezs
ol0MDKuky0u9Bml1Q1tksbTKwvGfxZov9lmLhSahruo5Yt03FopTDBAPjiZXDVy7F30IBMyts5HE
5OV56iBeeUHmraaA6XOMTFEuH+pTLPlLBj66LK2rQrdodIAxoPqk6TmWnKnK2Dvj3cIrKMW47j1m
t3zWEphGxkE5W6+ysXajaq4iPscIWrNjy8nXRVcCIxRRyq0iNZXLq+zwQiuqlWnbsyQbxg8YMKRW
LfvRkvuWq0d/W2XUXnvmX/6i2FGzbQBu7MZULHM43Be+64XY7okyLZ8+dFOCXmFeDmp46oMGqqv5
QxSWv7YNxiEqhxYEd3mCq+Yve4sZqWGbDwPBRwtyCqcz4IOgEsqzQyN5iqgdA18bkKozSfbI5a61
YyiJpB2mXLWFeu0KDkPZOC9NBjS5a9SVKdq36wES7IWeiUbZmokvni/tATz71o/0TfBzIBeAWbHk
2PDkBRPUMUBnjmA+Zp0BPYW60CNp3YjjVzmWz/Usr21ECAH4oGPf7LJ6PPVZ9ExXcnIYj9Sz8SAV
cSOskLuu29Kp46bnrK42Nfnijd1cRCXvBghYe9JliOmgnSabeuiIdC+yX3ZuvCgdN4E0CG5HdV46
vl3YSDbTwYqL2HnNmuJ7rtKDxWCjDWHdVOeSIVzSLAxIB7xD48FqHNR5zXC05gWrH8VKYeAZ83hu
dUt+UEKjo6YNDbCTfoWS32yFc8oadCQj4WBzsC1Et13Cs8mrJ8/JjMW6weuaDYSAhwOsDfCVMWFM
nI/UAsPdEGz9muaprtcpKQ266c+D4NRlxdGvoqvXzjvf/5j3DCR2Pv7GmacXjw8rSU+wxZFl/8ac
ja6bno2w1pqy1RQJ5lQeM05GJfQVNXG/A2EMAYp6SxJsMZq3AehEDVc3S5j1TNPF8N84R4G0LFvf
49eCXRRg1PXBZumBZCW6taqtd0XnVjkt6+eKQj5saSlrh4vRBrvdD/Kl7hirDRVLIQJiUczIJHgI
Z7A5djK++jWUV1cCyC0Y69vMYLCwc1GBZJUIVhv3eZZqZmOa3EawkfB+O+J6ssjY5rkOxWouPQiV
3AIMy9EfD+XV9n7miCVzwWso8vGv0cFVIWnODOtTFjUP/VAQC8IZN2c8u4udTc2b0ff5MAD6xXvJ
ffHYElpfz+O3b7lwGtPhsHjFYxdQpmODmbp3KTmtxMIgn8LRGyxn1b3CmlnFIbxhWn8wyZckgT81
H5bQXJGJiOcR+Q9Zobr655FnmO7zUjUE0bIqYjnXBAZUgyXhMUacZcoDoGoM3EXtj6jUKwKgl8pH
1VjtHNJh/vSt9ZLQomf/REAAw7ywUYq93wwLviEkTvog/ANwQJ/rWGwi7eSx9Ize5Fz0kxrdJq5J
6F8Rpm4jCk+GARlGjjSsXntebH5UOv2jbfAvSAA8LdqCflhuqAFB7HX2r2tlJ8w0A2A38WwsKgFz
Pu1yn1+cpfcL5sfaJBlP9Xap1xVPlD+DW7M0CPxzZ7hfF3PIGQgoPIKhWV5nGAZFVXeUPjyAl+xU
m1unan4zhzpEcxnHfrzLHPCKxrP6CAFUorZyGM4jNo8+H/7qQ4JxAvY93Mq4aD3Wv+HNU+poZYCB
Uhgd/mONzsWAE+kH84EPcN1gEygKdxsS9Nd2BcTgt2D0X+flu4Jx2gfitfYerVLXxbH4TXqT/UnT
rTL+x+1CckWDPcaXnRybc4E2PSOM0HCiI0HYpAV21LtBaOxzBXHXSI/lfDSkcWoZghQ1OPKpOYke
oW7WsC2GSUDl7RXy1cdbsPTt9zCq1eDKtauF4On0t08xZqY12eMZ39FbDkPIKRXJ4OPJXb4nId8i
q2ZqAC/Z6tn0o1ct5y2qyM1iOft8ZgY1U5NMFfwNZKo8uIlt2vT6WZAxeeAJTeKe9motYE4iVgUm
rLBxDg7Lcu/7jSta7KdXJlreclxqkqEzubNc/5KihUmG9tir5mLCdsIjmBaMwLoZRR1sjcnBoR/t
m7Aky89DSgyOWaDvIc+jFHLXewQMXQU/PYc4bI5L/hoDqJ5DFot1FuOO4DFik3/QDU8yLh4XlySW
qev/pJzMQAhXg4AbiyHEpIj3n7Ix5shtxm7j0V9lHWFhdQ+LCCGWsN4i4T/D0b0QRNRcytI+zWXy
OFcvPnhJMN4UdBut7Jqj7hn2qIuv8TdnIm/Wewo2inex0SlQYFaBU4CNaIyLkfG4FMgRZ+qZ2hwZ
W7RAeDTuHkZy1UjA/nr90rR/0g69ha+S/VCVIKayZN+OoOBYHZle5HPGrqbKu0497yn0IpRCLe9g
dphwc5cwhWASQW1UVl8LYakuoe80L3cQKkBhZhOb0ELQnQremcV6FJ0WO0ZR0PnYbbbQe6iXnJiI
PmxWwkklwxb3JCdxzvFJL4n6zEkTMyoyYULBuTkNDchpNCRZ+Tj53OT2NN/SFuNUjiYF1x+anexY
Mi45lMlhMv3fxHMROXRM8zt+IuvksE57eNUoMPqUe1HW7Azkq1d/GsabLuHC7K4gyjeue7RxIHE3
x0zBamvkhPtaZErOtCYzQVtR3VPxLbPwrSLX6SQAYzYBgE4Qnj0tMtqzdm3qhM+MvJXSZmM4cAFX
QfZd1/QYKKvx1mUhM7Hc4HWDY3McghDV+wRQcSQ1cDS/G9GfWJ3A+cD8YIfDofVVuM5lYG2x98lN
b3RQ7exr5M+HwnR3kva4l8+G+4bpoWw/67DfYpAptk4skY2ED5mar6xpOGAMDUVCjjXLUwKSFLG/
+Y+S615TQ7eJ81ho8KfxE4bFLkarVk+UDKkC6cQ8qSQsQzbZto3sD/bwfPD5xq8ONV7CUm4FbEG+
7BwngnnGaWx1KJjGs9boFgBB7Hud/pZgFpAsPujR4BK96FAm5cEcAWChfU3l8zZHgue33lZAgHDM
+Y9f2eeAKTwpvz6mq3kmjnmAYUj3dvOG7BrnrG08UA9YSYbiDTngPqoOCZNKiqTkWHn//5+8yLAi
wYNKdF0IbY/A7VofxRiwSgRt/2cijcIZ202g5TlIbXAtOVpgR63Zfk5N/0QkKpMGnqj+CNEdLEDP
CAkj1oJmyPcBwF9A8CGClkyqaEnNkrUBY7LS3E7hE0NYQtNIeSnQARbxacSP/xYg+uwV2dU8573l
nqfnBEjBxGJfjujC8J7j17NQxDMHG3FtTuXah87nOvV3Om8DGy0DwgrbWffVsGWJuU864+L73a9d
GRhtUSkmoKk4aPNdNRNB/+ix5Nfqbr7H1iXL6MlnW8pYZ6zPU8KPtxFyOqb1jk42GfeFE5SoHggB
gzxhuhCIguAIG+B9GFqiZYPvFNdwFX0bfv4y1ZfeIJ1XI6S74XPOwRWALxdAEafgtcKw8mewqeac
MmbCl+npDKZSmL8wO7B7ZN11qtuTiXHctozHvn8P6utGb2U4a/uYbMOTIwaeveUhLNOHxGw3I8tY
514hhlTZa4wsUYOyLAYIZZ8ii0mRbOKjTPkFTADRtRrSF+HN53ZGCkVvR5s9XpaPImWwUc29WItW
7BqJtR63GHumIfnbin0FYvhP09i/Cs27tzh/OTgdS9PwPuorkGkCTrzjwqDA7+D7DEXGPjYk+Xfg
GpkXQgKNHjJiX2o9ergOYQawHrhN6tQoBlZ5OfyMRYPqSK5MjMoM2zBZ0V2H7Mr2haKXTmcP8NOc
cG3GW9+vHklCPYw9hIO0HFpGkbzWpFznfNvRwOzSj3jV+BX/2oxmVqaNdq2HoBcExP1ZGPrLOfjT
FBSGxjFGUWPqDJTKuiYBZJ6pNsj5DYhrqx+t1jsV9XzxkEaPYEQz584O5Zo2L2Na3hgYXgBbvyzC
itcdyESmhzxffW9TWmRQKUHV6E2EJonkPaWWguXI178kxHyHBB4xCh49tl+RCjvaGRPXZDw9CK8c
j22xlTPH2cXyKXUK5+x6O+BYaDFD7hz8XAnKS+4JnzlzZF3M5dSPKHC4gVLr0BRYCtBe6S2eQTHa
Oc7WEj7JYgWmQWtnQLFpI/mkZPNrFPYj+7wDOUnYxTaqGd/bnGxfvmef1r4q8p2L6DEadkz9djq2
LlXbKoEYmBIDYbF4H8QK8OtGhlh6YpSSDhP+8bGis52j5ivPyPY0/HMeMVZPjrguulWKKzViL9t+
G1hvbBAPmLoarGMm35xDc1FXZKNa7njJwY3MsBE2kIfgd7Qo21IWw7UYm4NtPAaja2GH53HeWMw0
gRS7MeLJkP3azOBoSLcdWUSlJu0H0BPqeQ2MBqYYebeW9RBa3QcZGigjUD0tJcYeG2438ybc4EwQ
H/Jmuo9IEuRDW2XEFLzVUcCABNZxcavdO6tVSLj0FwGYDP32dO2rm8AkJWnI/3DpexmRNtY7czXD
bh+cQDxUJHYrBNbMIscL+ZWrz9GEk4uClRaGhJlbx0i6AH0Tm/+GsWAJu5Ppvm53efaTB9vEEe/E
7jGc2kwVtnmmvGP2HIXuxQA7PkCt1o/sgudJB1nais4F3ChKBRZsJQ6DkD8Bvru89axey5mJY7PV
/TF0bSFPecr3n70WoLIdOkenJxTZKah0oz9uS4LOLYhDSHc0umwxi3nVCvNrqu9G8nv00vlFpxbA
mOvNnwL/9RKZ6y5l6IGEV50QSXD7YyYjlllu/aUamI8mf6yCL7vN7S8X/yslI4emU7AhzOm/cNHb
fxrgf1zm8cZkwIDOz0aL8RNDz0DBVrBQtUUqNxvLAHc2BDhFy7TfuhFYtmGp94gxNoFZOjA5LWaQ
9ePAwo6JyX1U4iNsk30CUKqHAWrAxuk4lHnpEi4DMNwA1qhP8hJxl5Rm3JArX3+bkG50/tk89zeE
j6k9AbkvMfNjU3XGzX/34oSSOoJNLSkMlUeKuXu2hdzrD7QZWCc79wzFps8Yj0A13//R+2h8/07G
zL+96x4JsRCAV5NOmDWL5W6sADZKMz6NXPgGJqGWg4RTFgv8eYxgkiE3gzsnxF4/Q5O5e+gIc/ay
xIccKG+DZFHUtct3W/XkCJKt1wzWTn99hiBRdNhZSqe7dTa6OMX+CqM6O8mMk7iipKsUWuchZfyd
r2nhxHhLzR3XSMeFP1IgOJwupX0Lpx0WaUw7mbzY7k8TtBcLSWgirjHWXA4ASapfdG4IYWEp16Qw
LSmh+uWICPuDa2scbh7TOF/zapo3BLkd8YU5Y5G8ZscZE8NgYx8zkDexzh7LnEXXWlUhjcQm06mL
NnaknFKhWkU9FkseVajqKZRxSzHxuDfAcT3PeVCCJr7IKZl3XD/8/W8lgWhTwxjWrUR1WTJMTvgm
9MQyyDZDyQyUCo63UtDv4HIbWAfRa8E3unFrm6WLwGJ+juEW5nQjTADDdpX6PyWPzzQot00bQybn
idDxkRvtFibaGj+fBFZT1Wsx3m0WwlRDjJLXTslpVW/HWm5zF3QHNPhaZ2US2EN5YGCOz5yzyWND
T/fM0dMLEzQp9P8Mkur0hBCK4fIvEzgxOxejmP8asG1yY3jm61UJ4w+SElsH5eLRLORNLygDGAmI
/5f5Y+7QtPJkZvRvOszP5jOvykhuM4shxzY+pjE/zxTrITFgLbGeiPQpiBsoumWEb6v+b16P68Ug
U7IX9Ym6gITIJ4DVtCfrIn8IGBiU82FmPwCM1w5/W7dYDwv1jze9Z6a4SEs+4PnmaVBeVc40w/KD
i6mCa9e+hh2L0banhm08ezt03mdbio8Rz0jgz/uGY34O8z+J+cE7Xcz+LcbvXYCfg+Wpl9qYMvOO
xUgVfEf1S2rACG3tkW1CDfLOdFsG1OPFt2omuP1bIYo1MbXguXEp5/IbeofownrDkAQZtm3hC+nD
IxHnyz6d6m29pBWiO4X9eIYtxnf0F6IM7uOE7XULcE+x7wTE2o3tIWkfUgUcq1o2I2hNb9XG10RF
lEW3JGuQOGP+4xmbRPNej00GmCnJhgDgAmJEBS5/yr9jmcG35Z9zF6iAxbszF+/G4p1aM7hRlzc2
Er42cs9d7538yVgX36UrHqELA3z/DY2jEzLvR9Af0BiCeA/wAtCYmy165wVXkDf1b71N+O1Sa35+
JFhDeQ4Ioo4VIuXkRBb6MpHCVFBRL/XB9hZmkh6JlCEcswaDzis95nVW8homuK/i5GRZ6g3lQaNe
hY75bTD5BvTpwngwFNzWUhEB/Nug1nYoQucEM1PKu+fREIaIxU5VeS4Jx2JuvIrmraSrDohyMRgT
5MfcRFDGLaBQoHCuhey/0KAjv+oPfQXGiSqJCBtO06Ry30KwcvspR+Jn9OM7DixKLP8YWxQv1udS
kl5L1o3e/aMTtQjW9EK+zebH57BGkwX3jPqhUbvCx5LAIzRpzixAohKmLGxrfoCzTlN1WvPHUEw4
rKeWxyaqDnpnZig5QSPFO0+/+jkACl9Xt8j1oVezjoa2SyoZxhVWJzfQhPSlD0iAYxNpdbcHiyBQ
zaGyQId570z2Digu5wyaoSP7exswfFfCXBtaQCChQGrdaQY4OmPzyo04MA/ok48GmXjlvRqcQ1nH
PnawbmaXHxsbiDLlb8lLHj329sdBJ9jtgUptHCc9GV51aRpSEAVmDnnP6B6bBvgEz8FhFLcY9EnF
0EB3iXSDXKT47DOCtfnnBBl7UXce5kPa7ifzUfUfGKlgaYKLodMVPG61eaXo3wWP96aZn3z+zyB9
zslkNebPDp8uEUUvYWSsljTeayffsceg3j9zPNrIQ2O6omj+cbpXpBk2xwyjpFVSR2s3Omfeg+mR
YrFZkqdy0lVIyMgjGbhSOZkIM/XPzkROEEiQ6qa/oaXhcmOoRBxWCnKaeIOpYKq/t4175t/51qkG
JpuoyO4ukl84cmOKWgtoNffpTAzgPdGAjWu7CBIIjpLvaNjV8ZdMMOMRbcazXhtjUTtwyf86iFiT
p5ixFs8S4bEGGj4I3gqM5wGKM38s4xJzMT7klMcC447x47jDZpKvZfAJpgB1bEikMStO5IBOZ+uY
daIjCAniqY02Va14ROtO2WeyzFPQ5akmri013/zVqyOes1XQ6yeFzYngbUNsSZLHV7NwHgSwY5TY
Vb61WoJ+3Q48FXnD1adDBJ4gOz3au/026oBMbAznvcMJUSmTDXtCPWi7tAAdJ3S8devCYs8xfssF
XgvWRX33dBiQ0r8jI1UVvNmOvZmRb7ncxX7tvzW6OOkcAX2Ia0uO4THxuUAin+Ks1nxnUG5jkjz7
/mAhPiIeNQBf2HwX5mivQzrO1Ag3qm6gbwbOERWqQW6mCdwnnZYnR6knvIxJ4P920lq7PGDSNpY4
r7t/wUdd8bhZPv3m3ZT0pomZPtYzo5WakavffNqcw9bIcNWYK7y6vvMY981XXDm3MW5/oB0/u27A
orxU98yigf/HlBTJPY8k90hk0SWAgmKm057Ci+HX2WaN6ke/Yvn0/Bj0DFQfxHDjvg92ec9baJ/V
W+nsVb7unWsYP+mDc6jh4JI2TBWaxuQxIx2tRrGuJOafYu07y1qWI0frAuLVvkc9TybZYzZNLiHi
HALDE2SFC/7AcIT34sqHInz0mgc/+DTDCZUbjqkVHBciVGd6Dj669GjbubZ7U0XA1LWPxrI3je5U
JfRo7MMfWpOoPAOdr4Qe0u8z/gy9NcaTjRZeZm2nM39y/tEMlxOZhnYBCbUXsDhL7HxOXpMetkAj
ClnKWZNxRCnIuQaxmKArfQviKdq5UmwAcBYP0hKkopW7EV04Bx8bU8thkaxYx5ALyoTeUk9pI3Es
GPtBNjtiUVdGT/tOVG6pCACPnvX7HN1lG/PMioRx7pSEbhQ9DJbgM03QOHYYufF9hjCzN54UNxU3
O7uXZ2Lbvw31laQEs/g6/nE5FDJ+av2HKXm0Z5KgkSGb2GFAMr7nBbetJ+CAM2GARUSeXNrTXo6v
Sf+ZwZOf5avDprUIdw30e8LfAJ2CqgRUHcxHJlikXlDbLfQhk9EfUid7hJuwWbLy2YOtBKK+urWi
vgUtygE+86Aet6GXb/sUUZvlEgERgcHwVPbZDwk9PROiCQF9EL15abepZAtMT9ySJD+D+lqqV30n
MAa/iJxFgvvkMr/oI3Fi7PCRJdO+XvrbhbVcxL9u9qzeWlrpT4lKt5IbYSNpHxHwaIV+SmRB42x8
XKFzy/inxu0A+ahq1rnx1obR3rSWtcKLVEjt44ROaqJG6pxjzP2foQKrjA46Mzmx/msizK3+fw8F
ZxzurQ4aV7kkO9k7JDpbD7hnV6zKSZNWc0exL25lq974rPAaGGvaBlpfkkVZwhvjY/tXKVyGQ3zw
ZgFVjTPSrLGHfHAooz3aRGH+mLQIVn0Y395KGi5wqsw0qTSKB9ZjwAk5bpPgZgr7+f/e/FRA3+al
ttI4MHjiJG0WXJGUWOGnftcOAc/Nf/f5FAA0jGcYUeM164FuOwZHyn9vMOBPiPLVTSndRoz3rXkU
gC5tLFGKeEkJaqYBD+3hqeMQ6GLrj9FKJpgZfFiGVKM8BlBJbM7d9KKvAP0qDT4O5nyiJZDGi/CY
dDf9MccexrGtGe7cKDsWgPFdHZizVNsRfan+40s+YNvAteKyl47faFoLNyIbB2NM/DQX2ZllAa5m
erS42dDtxW3+mEW/rjNcrbJb+QsQ/YFbrrmwwFwnnBw84/g5dnoleeQQTayRqPDfHrl5RDyw+LW8
8+jFZzMaH5Gz28O+9F1MlPGOrSJZQQK5V8BTOMBdmJpLvsK4R9gO2mQdT+mMw16NEF3loAfeWfpo
92svgNblVCh/tJF7Vs4Z1dAU3ob+tUB25UwnB19uQhs2OuIwsn81yg+ArehX85NCF2IRKW4yUZ7p
iybyTJQVGP99UrK7qDLfxjx5iSNvrE/epxpInmB38AW6V1n9ne0nM3ycbu+9bexRVbPnP2s2YFJl
RydhH5PXO9PAsgIST26NVcItjiIeUlmILba4M6nShI+986vLKZ71uQEoftTaiuNY36RZ3dsxuJKJ
DA5Qk7IJm58CtSnYOs8Ohcxr5lJUGQ4BK+EPps0jgBcUHc0qno5C0v8wNKos+yGglGVOPyb2a4fc
oQ6Da8a4Ud9JSRhxmLH/RiGY589NyZ5ALUwg1NbhfKiTz4rS+gW0QDNxhOEqGlAtUcaW1q1PTLyO
T7PzazOfcYl5xPZJjdJl/LJJZYFesr6Hkta+345Q2JuO0TqhOAFfdSe8k1vm7D6B9I2sGO1g53fm
MW66g5/1l1Gcm9bdzWYLkWD4tNxi33f/phYRnjGdas5Fq0bCr37Bju659IgGJYgPdtCMg8rle5vI
RGtJsUwRZctsVQaUQPZnj84Wrx2/QH8SR8wW5IZdDYpgXMJ4KMhJrEnEsHBVG5faZHo9/C6LojtP
CVyYrjoONPCZZDK0Vv3yFPfhzsmHtzTg3oXK3dxMlqZl8sa4gc9mnI5TeTFL4OjdyVw+p8EHuYYB
l4LADl7lgvnNsw9ieOWIaExyk7q/veYJBbeAKmiOj6k+KCRkUfpyAxsX91PDi+QZuIG9fchxCeob
MCemJe3aL9Ej2+fgqOJPCwEjb1L/rykjk2a569kBVi7IUwgfUtAAvwY86xx1t3LJokXoMP66jJ3H
pjnHZLDEM1qAAtK2ImDcQ3Cug+I3piY9FRmy6SdQF+tAqEOVMDKr/I3vPhOGeCgfESbt08BDhEON
zOeaFp8HbDd0qtG+N14xbIklfTLZwzoMe/7H0nktN44sW/SLEAFvXknQO1ESKUovCLUkwqPg3def
VXPv9ExPGxkSKFRl7twmUaH7zGKXzgzqYOTmaPGylwQ2aw/EbcDRwtq2cL46MulF/Nec5Cr2GALg
qlclM92DCFlY39DkfB7Uxr0FrkLs873TR8kS3zA0bOyz/DZFf7eL5DR47PwqZm5xcLa4Kim6W/an
2rgFeC/M1NckA+AZVDu/bpxjhMLymK/NBMyQjELAhdVPSkwdn6rje+oQzJnyDdw4/mvDCo8tKSWQ
QC3Mvysx3aXYd9PLrEZEWy2RFKgp2mTAZ65M0ihrsWlG90cR2PAMeG9xzpo2QVzTyZ7TVw/KB9Rf
72NqCLHplYfIvMekaz2H+HJylbeS46fqxrUI8f0lCwiQLq6su+ZMsLvpbvGNU4rybLV4TuniQIQd
5e5XRzEHqCPrSLrJpbrGcJ2NZ1rlCH5DzraMUfhIp+jWGlMdhA2ciq5gupYR/tT9lmH6KDFWCMN+
FYcXwMg8vmpwktW2uWUmmqGk5PZkubJm8M5tg96SzP8oY2n/Axpahx4sUsvdnDyiqvszbVhkmVN8
5mr1k4siWuK+sHOgfTR4jpX0ICNsGOCtscPHLnb+6pIMwVLGlcYYotASyYI5hH5a/bjkLbfDSGAt
LTzObAPugplOcTk5b21S4z4VPqJCWS50qtkx6q7WQLvrpYS6QlE/EOelOxgqZVGigXs4EGmCBjRv
q1faPrZfQgxXqxW13yEkFwIIMeN8jt+lob6RWB9B3fzktgoMqPwD/3YBWal2EtwZOyzmIOLKpw3a
ae+0e7sW57Kst0Mc7lLjQM0peyNDtdcFAeDe7/QdOAd8OKvumIoPN7gzvE31p0QsIoQ4Mr4X0tkN
xgEGJ7Gxtvpz60EoMcQHgbAyxRESqzhUVQramQVUstGpIbqjd/YqwXxLl2yL6I3xbTEfC/sm90ot
L1eCs8TKIEngaSSbOR2ri2eIEyqmQNX4hgJKKqbnrW1NOHJhcYvRr32Tlzz1aMInkpXnX1MF8Z5p
d50v+XEczTAnXXdrzx9svwUNbxJ9IdOBIIXs/q7x5SPOwU6U+wrQV7KzhgBwxOj9xuXZbEP0AlZH
ymqy6N9yhiHxUNSw/nT8rAnM7rRlfRFSbDxjXefanZ+h/3ThU1QGIEqBy3V3JqWWLQxujucd7HBX
qxCg82tg95yGf3nxdLV30z6Z3VuN7bNOsIZi4MKMAnq2bgZ+rVPgMlakyDFeiunVYFYh6pspyNrr
xteum4+jC0XE1r5NRkIpKYOx25+xWg7PQZK/Eu5GxGMLRjTKabOJUo9sQYSTAfPB4q9Rkv0MU2+w
4AvpuKfMOdcXKCRGUZ8bijS5WKgB0TN7gCqwDi+E1YENjA5ejWNW5mpHr/gyu36RjQjf+1MpsNXQ
mBRmsCFwYSJDiJM6wc57NVqYBLjGFSQ6gdyGRmJu2p0+zRjiWdyx8WMICAYRcMAZm62iMfXN+qby
wDXKs2f9lsTAafot8rEFA7qZIqmX4melZFR+qSkTyK0z2dO6ETuPyWPaJCHndtXE2x5CUQqZySiM
K6Jvgh0Mk9joiSS5HlCO6VhhM4NgyahfzBQJs9Gk6XCE59Zl1ngNLZv7cJUbfl2Eh0kXr45GI2tq
7sWd9tqofUNTXk1OdwgpdnRI3bJ0aU/UJO1c3Wf9X9+RFpME6KizU9wGzLP1FcNWVIWU6BUcxOou
DWwKiA/yjCJZbhoDg0K208jPGVajZ+1JY37v6uKfa9JSafrBQYfRBNpy6nGgYhJM5jXVBla12Sst
wV4Lkk2oeHAF0CqqzMdo1qkTanHv6PnNPZVUO1XY3yXXsiXuS1VIKmH3qs/1SqnoEBSH7Q0Svwg2
s3qacB4DYOjrJWVGx/RvdlEf1BsMJ23xz6IkrzF5DI1474b4bBfbmkgFWPrkPOEmKbzh4rT5QR+v
cXXvlWscsYc1e5M1Ji95KSLqSTh1RUUqhrEkeEqNmg8vlb210l3dmNG9UNd5SaDgfJs43RVF8y3v
xkQJJZi6DGscLenvHYIzZvsg59djTGHGu7fxCmHeIGuTkJvdlcEKZ6iwUA4T2vPJRP46A3gW2XCI
zWyvJw36YT1gvsL1END6RazcMwrwGn2AC9uwHsk1y7AeYqi/tRv8dPWQaVZvV6jXR+g0swkcUqa9
tipzELqWdEtiHgbsuxmKgi7IOIeQugjcgegpmVBmnjNaGK+Y5YQd/Cg9K0PquyO2lryDeNjTjAI4
2z1yKOU1t/E3Cm2YsVir7YQHk97mXbDBvI5tgmutNCDPiA40GxzqI/ES0qItvEJ6RhdgGj34HkaD
A2/fsJXfNL6nZfveREAK2HAQGFx3gmFKCvKHOF9NT0zXWM84ErOHDuvOgrMZkhFmoSsa6EdsKgMB
jzUIun0Cfz7amqw8t+Z2YEM2YLY9ULAbHRrLYMtWIJ26iLNRNU4WDw90ndhFnZSPlQfBwkFKxcLf
Kkj2aid7BDj2LzSFGUkE6+oYZynSM+vYeU9mIitNL9eKm+lLYf7kJmY6ADz/pvwVtWzXMpG81l6z
zd9r1OU5CwNLTJtQPq+bCZPkRDA4TaqWRCyRvyOXF3X2IydqsXlDNlnZhHhwN3HTsIc9oXvYfe1j
UowUbZZtNvDI3ngORzbfdbzONAvPs/Y9mmmSxw/9kQY7O4BWqLApMc3imEHitgw75JvsHAQOgAO0
K8gGF+RymOISiC6fV7fGDe3aKifZX4GdCiQbYj22AI2a3/XgXupVd/DBVKyr5XJhKx0DF7NBsmus
ud4htCRDuGigUTN8jjN+G3GK1D/8/u9uQmCl3so0UJaTSdclA7KSND/TjRC/aC4dt1yTbQ8+mH9U
9ZBhu2ptIBs7a+fcFRXeiDC5MWrFCO5qJApFe7ORp3VG8LLbHigYJlORIbPV8MzG15C1Rj+NVSom
NNOxVl55Z7IVbgkAb9uN+6qHGBGrxRpDxthr8LoMkXAsoZbsR9x14GpcAjky6tcKHI0KadoIEGIX
O70hA8XzR0fx4/HZ258Vko9OocpFmBtg2ztQhCFVL7WTHF4GynCIoBCp/dN0Ial/iRYhuHpiu5Rr
WjYOGa1rH2CAb95ccOrsatLjyXYjPAXlV4OiU0IjfQKNlymGDOdTaC4TrBBUXfu0yAo3xHtiey+B
+HY7NFBxjWk+vkUIDmeHIGPN2ZfyqGnVpZ04BD4fcS5GJoEfDLkaw08zdYeIwp2kDmjmeI6MeGpW
VrxBdLnKumdVeNXWxM+6Q5bQDFtHMwXZS1TGUwBvp3TnaJkYEbM1FXGl4QaoIjB6CLFfjS69QoTj
tCmRgjEhi+bvuhupE91rDOcqSmGQG+D9mYJwrUvmc9E9xUwlJSDrRf1l0PCOwRjJ5FbDXojFu6od
Mmtj9h6aX4JtT/P4FzvRjx54fpiAHCvMSLFCOGGY+RbFn1Xgdn6A1rkT7ft4yJnHaysPgIFeMre3
Q5k99NwinY6yNVrrMZOBeUQ/qMyvlR7svYDKGPcuTEiy3niNi2Zvj+9QZIM8OhE3H2F/CLEGduK8
+EOpsDG4fArhctAZk+RdoQHAQRWvyz/4kpTIzrrv0p8Ixl/6bgfjwdayI+GYp9mxXpSzqwR3gdin
gGoKpu7np6xEQrGHWK7SpGLLGopXCglpGJc4e40qpCNehv9SxAUOcdIgfc4+wiyhU58phshQlBvC
WZydE7JQo61VBju1cTezY25DlIQQzhDm8xxgzAZ5mrn/OkckqtrJ082p5XsWf8fBiSQs8t5VTIwG
CZ2owtewDYieFnFJZiFeYjPejRkTv8A6ZmF6dGf9WNfxCyI5llQ6oHDryaOMMAAKErYIyknMrjBP
YKcPefbQ8CeEvjHZ1NWtSVaXjUyeTcIgTzSC06cWnCRpln0htp2GT2iU9iYtx9fKCVGD9Ky28luW
BwpMs0lh93tkIoTnxg5UY6WHeSL2X9gCT1Fk7mCGR6PHnAngEnKvqLdFT1kC6SbUYc2GXaPu3Lz4
TOlqFDCR2Sm2zgTEGuJMmhcwVGLEA3jCxyELh9tKS4EU6V0Fignq4CsNdzZL0hDbSOCAXWdY5jZg
N11yCz0adnxV+37252k8txZoj6TEDiUlZgywoJU5Koh4aVXzpxa/Zyk05PkbM4hp/NOi8kkKIpI4
DnH0EZQxOWs1zP5l0oVTK8qfZGx2fT0xxF6GnP41/ki9uWmV/KuWYLhKodVllIlkGbPL1Ib9CEfE
d1BRlqY5I9COkuwwvBDVlqHBDrKlFXLzpgY2qN1d2dTg8zS9c6pE/1FI2wswG+GdPAhxAht6QeXV
qew3WXyN6k1kn/BnwXV6JkmUx5menkkMaY1LZg2PPgnXEQakmoIW8qlTB9hjvKt5dPqYYKcs3Uda
eZYBL+TLlOCmneMCoERbKshXp7Z+2FPm2HwPeHoJZmHbuuVUqLOlrlrvqZTj2iqnU9rrlwaq3nDz
mBWAYDvKn+rkO7+ghwhHSIhQdpmQcob1Chan43Bq8s+6qAERcyhEDZPqZMIM9s1h1kYExbteYifb
EF2PpFdZ5m53SusGN5ss8nMnJdJhD2UtQWgDhTT36teE2sqJ14Z56XUOyGBZtM6uAlmOQ91fGLNz
rHS2PLxMI0yhgTtTA2FlSxgajAsEnDOqIGGePeK06kz90dRv2AUJCF2N5Y45wtOBPXtROhOlV7+t
csR1qmHdiJ75VjpWFD5wDtM2TsaU2amuX7r2AEmrq67geKn3G+fdSvp2aemHSIyNg7fKMk2afe1i
58hOxsQu+QDSW1uKtTJn9xIZ6Flk7am2yCF6rLez6t8IHSl5saglAkIqlbC5Kh4VaIkaBp6u99vH
yNsdd9252K33POHQ6hxAzGrwduVw4sZ0hr2Q1XMPuV1XTrSDMO4g8gUWakV0ZpJ0nuX4IDMzIMhK
aqXae53uSEyMjINuZxQJ19DhoNWRSdySu9pu1BjhF1oUrIs1Kdv2rqiU5RlaGxxTgEabStjbEUgx
DJv9YNNNy86MShnWV+8doiJbeq8VglWJ6s48rSXf22SqoFQ4kGXuOaKKriN8l8NgPSjVEoYbkYlN
fAyj5opCD1YBNt1K1S4HLNSmUZBNjlcUmtaiQ4bPqqeyCm3l1AOlq1sCvbgD3nJWCVlgFm/wmGZD
tcEc6jSmP+lbbkMEYPDuMz/I8fV1XyAsTRyxCQ9qgq2WNNfNGZqXukPdypjL8bwPBB57azoKVHRk
srH7YjoFVMPBaIUznR0irXl6hTCNaitZpDrSYI8mCwvJGDrAMh0BYbAYwy7lU0tVlGrRGwu5ikr2
S6HdKMMkcJjKujWh4K/H7IiEY1dTRdRAUk5V+BRndBRVV59aB1yB2UPEPEKhPzPbeEfqQuYB8lIX
OoW2LJUcOxk4OUp/DeKDloUHlDxQbNytFTDRVsyVi5NUUezKAkH1zjJ2peE+AwNVG+5BilPvFLuF
lzoRQVbBFS3YX7MWBdvkbDOR3eE/n3IVVYgW979lOwN/5Lq2TCyLqODiLek5CesrtFbbsOUOmzco
DKzuZLRPNSTLnC8TF5TK9Jifo4GB/LJXgKgqbDcS824FJfI1vLUrRgMMNdZ1zKOtUAvVJVJOw22v
0q1aJP1arjmWzMqlFJTlmjf+tN14HHqGEs+eZYH1J50pqvpJFYqP30xJpbTxnPpJHNbHjGleALvC
xJQlbmeGyuVn3JOZdYJ+ssBbbczzDy6Hz0ADHUxYpm+IK2KxSigLE4rsFJ6PkwrfhSg7dsFVIZ77
K3OACYDYO2ZImW9zYTJalo7w8AzsGEutMitXFUiXLFMUzLtyntFOexIRipZ6mY/GVgI2icwLq+7S
ltfmAQ5KDBy7iwvjtgQ/ThWuN9GRAhyLAUVBtzQCynm3gjhzpbBkgCm+AHAq6cQr4BmTJeKbXsuY
tLqUA5QxvSs2YZ/tLcMA7bmGAWl1CVx8nmvbw6wt7Hem/iKbIIE0iYIXfl4NJHiTJTXUTrmRyJfB
EZsegwgaTIAzUI4ShtlOA7Rq/dVRcugqhzhBAiXm76Kl54rUN97aTmZM6Qa+MO4uh7CQpWBljKxd
hgzepVTzFbssBCfFUbcd+QwRdUJV0ccPftJmB0mQhnsKsQ3XmiUfymLziHgeyoIBDWq0Olu7s/Jt
4JhjOc3GUtmUaCULttWuu7cZDmpl/KLarp9P/2b0BAlPSEHjIKY/KTSHSxuNdCFEtThwgkvsNaRs
B6Kr7a4VHVqi++w7rhbnJwbxIYmSkIWRXmSpDm5MSAZtgrxCbtdsFfddY5TDfHTA1Y9o2Fvu9Jde
1Mu4kb6Hqi97mV7tfQ+/CM/GeQI+uOTrDNB9MQSnC8BIAABLmMSxOA92ZJf3LZ/qqQoxgscdUn8x
dc6A7l7QsuqxdqmSfwVyYkvlAvWPruz8Nt9zU+bgQ+eYKzHk86Y3arkBFZr4Spk4aB8OOiHZK8vl
CggSKjXCzyJfN4KkUPpIESMQweue3X/J2qIGJw9+P7F3S4u0ChBAM40PYPy/kBlLaf7J8Uyk10gv
iEuOVbjnSFuavwxec8gV4pyWl8YzOSASPBk1Z9Mb+IMW3xaGoyEM3fNWH4n9ILi0T/CUxt2Sbk6H
J1KRoj5We9Ehp56DpRZ+4jK70rHYsYMvDvrYEUdPUf2w0LGCb/8ZuswoxrvE4gKEqhRLQNmF4lam
JTOLgQrKXFqGlM0/A0aVM68p51mW92WEhjITscwihhwLXbjpiw3NA92+tTNRGKuXoVL3AcN3zzM2
RgVfWHb1GhXQlGIanT3TwTqPKDMGOAca8ivF0f8zXy80TFs9/VtzzDWU9Re+7SrjLjiGtipkh9pN
xwwBijlHR69WeMZxVTWnLdDZcoiKa9lHjwYabhSb4Yu04sjVl1Abfkcsc3ptazDcdB3GeGNEru85
5bCMR+xKK1e+T5MLWVq1b7M1OeNfDZVH5fCsc42AxpKjC8OW+jxwiy28LeeRlNUJXJ/NWS4SSgi5
ULF7RAfMIBCSAaZqevyksbRZmy6jqTg5AMNgao650GJ0tk2FlSSFr6l+yUUf4AlnpEyNgQ+LTamc
AuWDHIwNjj8kiru+1om9S/5AKAYeCqAllX4Y+BtYABbPf9tgG9bQh5DUGziyDcIXLUqeDPChw7AF
OT2ubiliDE/rfQaY+W3w8LAqKHoI12zIv4oxPbY4rY4F+yVCGSZiiDpQaOBgK4NNNdR8soBpsWiQ
T/7AhZGtC8dEb/NLhk99E6+DbNqm2JjKBa8CSBUQBVHAlEj40hhretefIa0onH1AfCh38Oqt2m+M
5XiMSoCNIIovYXMDiEC5QkRwwbdyabPHOv0ZlGhtENYmMNKCzcEBCytVrGBzrVtTO2vso30F7RLc
rzeaN7vuIH2Q5qgHNyu9ZnYMQbtrmR42jLFacE5YNPkKNTPMimaD49bLZDBym3ekolywNOmgXMF3
/ZgNB/bjpgDklGGpJge7lvZrsjXklLodhpPc0DLD2GXyYdloRnWczHaj61f+LdhYyuYk7dGjS0HO
hjDKLYsuFLD5liEpj3gvbRncQL3jEO0aEhqi7Gym0d4FGHAbZ1dYL1ba7aZxgMOA16L+jODF6t2x
0pjlA/l4BEX1RMCUo/oq0+x1bK4ahxR3215UFiGC5Lal4ZpXMwqNC6Ty3qzfCCK2RSqviy2e3tqS
Yb0g9SCWUqnOxeEcEMM29v2xCKN/yEsPPckZo9/jjlE2+q9MRSh6b10Zpd8qXOy+xweUE5eV3vc3
gj0YIgksf1Rghzoo3lL30k+QWUib7xidP2Wlxg4bQX6Goe+l2XpuR1/W2i5JXVpZrlATLgPrzeLc
RoqQOFcJYiaiWrZRjrz1BscjrqEy0Rq7RH3DFWKbNh+yeIjQ547lcA8Y+FETNM2+bdlsnbvsA4b6
7oRfRlJuZygYTlT5RA7XmJDEcFLJPIUPmzNUdJc9HFpkjzbpCoWhUzB/ZFUCRJOvGpwqZb0h307n
5nSUmEvECKPhJRtYz1uMTkOBRyS7jrRw5NRH5cJ57Rl0QFgJMQUmsE7uHP99KbR95UiCSq6umhJj
B8CLyHIPRu9dx/tAE+A3FaMiu++20rBEKg9aCmArpX2cMAZfZQy7Yjw0IC1K1UyH+U0XMDFg8D1u
HdY7E39MfbBlIlkQQ4cYDDLXSFNpOWT6rUdV4uE8W9AjgPM20GHZb7hCVZdj+docFHA71pqPgE5u
WXjMbZHvQwjACFrrvV0/0mk/EPYjVFVmbN+jt66QUyBujfphBEzmjL4/QVCXNiRR8DBJicwsir/5
27EOXvkTGYWf6PZOV+HmMxY31fbIrROSNGOqK0p/2MbYdZKZCC+b+92jfrQsvGrGtbwVPFSRqdNS
zGcnmLD0qaxj0WNdRB3ZGSclv8Zsx032anLumQ0HCoh9HdGIdphLsF/Vp6UXXhncBqgv+8NoXCzj
EkMFpttc2PXk2xr4JingF5gFS2vq1vlYEBuNqkj63b1iLNOKZ1oW22F6Vz3qdcoTeaBLUFVumrVH
9KlbPsDXQNmqaQ/kxs+FI38xgck1//0RPzf8pqXit3B+jqjpu6E/i+o25Ox9taseba3BVBqKKBvr
YFmncGK/9gZ7PUSk5chNpjt0vAtLIG9EMDn3LxiysL3Cc3bwNOlzzlhJNs0TpFWpBk5VC9jk8TEe
3H9Z/Sa6HAOY8tTgJY6NBcBLdzCdmoOWibmOfkmdIEvFr1H1W2rXigOshfwwo1CGG4nHkbzSqrmX
BZoAsoJwGLsQTyKMKqdZXVWOdQybFFtvJBMx0TwTRRz0XK+S9oX3DNf+oCmBm7TuBeucReuuGweR
i9MSjWrvOlTe1jgxZ6GDG26IhxgALgJveKMRWQ3/sZsimE8NSN5wapGqA/niP9mrAEvecgjRNZwi
LHYMMAlEHBOsAJjqY2dvvFHWQVSF0EJ6hFIjCGrHyZRn2rH4khi9KyYmoLjI6Rc7TPfqbZr3ofgX
NgzsQcuYkdckYaXycOYZGyBrjgi9kCg5AXomCPuCc1VXDYyspIIdrlSAqDvjUUO+FKsUqxDLvHPp
DJvCwwvXzK7ZaL3luD0Opng3hyWmWrJmDOThy7xXEPEXuSWRH7vKzleqp2yZjBRrfdqbkD2dJv4C
OvWsgPPn2g6bIBd425xbG0dth7fmZfWH3WePeGg/tLY7JmnxGmNLhZ+S818hUIfFbpyrfZd4u8qJ
eIUVbBZ9viewvJkSwYQuBuRLCWo4e1fIil9pqrNGRHJHjITMqnJQjIjO2GJF3Sbk35XhXRJL7Brf
76j8EBrWX7iC9VpjrGB0JTAD2/F17LNtjtdyN4gDaaFHPDoQ3QPvIaGwv1rMcMw/G95s8RkymzCa
3A80ddVh69c2ztYpvX+qfeuZwfFQwovQyWX8kutUIUKD6CLeu3C+ZaswFwR4EQvR+FjjrQpU30ng
bggK9JRPW/mLVOsl/1NxqlDBkgvjG4+tHOZF/jvI4GBYJGTO1t/aRLql8yYG+6wPLq48Nvc0PWHW
CRnsGzuztTMeUWKEv3o++VZHttg5B2yB17CKZUYTUo6/nllJwoDSpMVmX5+ZWbVtTo1Ie2aWO6Xq
PlWUVNaJk2iYg5pg0RYYF3RhSGjKvemSklCYtJhhWMOpH1mpOIg4Kzl/t8nE7qhjy7g4yOKlISKT
jdCgBMuWuHr6ei42CB1hY9cNc9H/orGrJd7iO7MeZASF2l6CSkGF12m7LDeedoUKObHxNMGqESM3
V5rEaDOGHAAN005txY5sK5jWKXbSoX4S5I82hOZkvENY13ar3Wu85QxbLDMnW9ZI1wWUsbDl4bcL
rm2YEcrO94tYl42CG2XOH0KvFtoI1sysvw84fAkVYPPjiMg5FwrtlidA77Ym8Wi7w9AWcRFGYZBs
GNbqjkeaw8/YPgV7OmP8M+ykbWVmF/l+kyncDsW/KhTXUhlOZeVspir+J8T4aubFtgNscSjYxPCe
l9/4useUHe1aDJ9T/m+OgR2S/mdIXhzPesF7fTEwN5j0hhDw5FJP0mZmyrAlKC9ZDc3WGj7zihav
4d602O1hn4ber3FONtModmJme4V7ntXylGC9lRXc6DZyfFAWsmyohhOo3bD0lMRzIZDf9Yq0bksZ
HgGDeENB1aUSLkPaBZwkVtjg7EXo/eqZdggTA68qGHiZ+oHlwZlVwzB82ebNuszBDk2GDZG7ixP1
4KDtaetLlgQMYiaUDah4wmg4ptQdDcODAIyxQbcp4mNGqDR+W7fe3oyVoMaRCEn8KtJdQ9vAMD7X
qzd72kjEauS7N44rRWPFVsTzW8sgGR+Fj2nqWRlImtEC4NNmxEwP7P6YDPx1aB4EKqp4ZpZeGpsE
5Elh16CA+ZCfXgOP2aW9lc10mdmosQrckstNF4i9Xjgfqltf3YD8x4LDD1W66e1DF8J8RbjXcLM4
pcF6Sg5CFWTIrYd3XUuPkm0+61syzmB+baeIVq+r4HINcAjmNlm02Fg4O4qcZetgX+HQUHlo+DyI
Cq36JwDmZWCZrFqTbMb+zsMT0mD/T56WI5NghEIL286PSWk2U2GtO7U7QM54TXBHW1SjxlTiz0wl
5V/vEdM8tcj50yQ5uDEZKUcAwMaOYHBkmdcKeb58elROfvBE1SWb+q+sVs0I8zslCkZjRUETeQlJ
26nbCfYBA35ubmPqZInU76HhaYtBqa8Oyy2kpKlInC5K7xCk9lmt4Je165DIVjdvT/XcHYZy5XJf
UvxbuVQL0Mw2tJFpkPMltSj5IY+424x+mKFtHdQECO1xu4HLZnWPeWrPemUQ6hx/BuFzSmSkCZV+
G7+bOgk+uc2GpZgmc6gQ1qx2E9C+M6P/VbLgpakNtmfvQWcFVa+rxYs8dRpGsJTuUIaCijFvAKm9
BHb0lO6OEzD8hihh1qHOuGIo0LIDutG1BAhzF/9XEG82J3jZJakREgOXoGrHO6ZyFqOOngQriRBx
VbLGomehUBQS0eaN6imNn3LvrTEBGnjETShy2bCmuY8kS0vVhlVeirMlJR5aYu9n99Xt4G/iHJfj
QWDhOxGJVs4T0zehphhIYn34GubEYG3y+FnCCWgFqaR4uZj5mwSdJOmKy7pK22aVqtZBa05dm/oq
rL/C3kUlLmGTnnFlzWsL5VRotDZu07LFJsiqwsbyXWHsWoOmvUf41BEfEirxT65nW+a1E9vsEKGv
MLYDFZRRjneITqcuBGgspIaRUDjg1FC3jzxhTyb39Mngb/M11Ktnl5U7PZB3xzkHto0VHQ7uassm
nu3HAZ9mM/mam6ts6iB3euQnVNOqbjCO4n1OrNbAaciALdeZwziitny06bA9nw6dVo8OxwA26uqM
80ow3qmD4AXPzKVBdaCkXr8PePaiEFobqkYhgN3ariCzB4M8gxF7I7AEIWXXBXegI3Em8hr4T0IV
XYIUHz+FjHtr2iQZyfEEU4C+vxas2Eq75pO21SZ9PRvk+NW+g5Y6ZGoIDv6IWuyqsEClyE/RNWti
bbUXF8i9NxWerLum1ltEgVBnp7eM2JTANNaS6ldzXyXuYegxxxaHvvuUdumadWWEc5LbUGVBv12E
X55rnBxypxTS2yW7R60x6VZ9d6MO3w6NUAVfM9bxc49vogsZl3v6wvBSi4m2AOAnPbjQfzxlxsSx
9vvObGi8+xdBNqKZnEbFOPyHJgGzOUqv+oaoX0q3JQ6iPBRGDK4+WMTm7CNcdAfndzuSz1aaw6dt
5bCGnxIXSUJSFhGzye5WLkZs9JaDAqzUp2TRXCv9s5zPsBVlwZNxjnAcVOD+ratv4eMFAqcQpX5t
1PYmAN2z1luHkvlGnhj1f8xUevLiHyj8BF9fJfI0EW1vEBPSd9opls5IpA5p6rzVo7sdQ0ODOTjq
UKHxDfgGAwl2xI/uvYNyMa/6Kc5QujJuGs/Qk8Fwdr33JHHbztXvQtXfZpaLOMOuPVStfhA4pmXU
FUlR70N66wZ8LGBRyneZFACWo7Jdx3BZC9TLRiwTldRlMNzKOdpFvbtkP6ghopp0GEDM5Dzg+5pg
AdActhhZY6G6y95nu9zMRU9cgZTc1HubWlOxdgnKeOnea5XUzVa2V+3wu2d3BzSrEopUhI8awxQL
M/wOn4h2io6dSvc4LvDbTACki6zeDQzEWTYf/Sy+gh6jY1GXvm4yKaI7K/4qYnRql8HrXxbA2ue8
bAuQt+FKVuVyaIbziLG1S+NT4ahscF6aOGIYsJCh9cdz+Frjbaun7irlCug8B8CPTLcBUQqlogqB
XqXfkzy6KEP9owFzmjlzU1s8sia+2cSWCL29mT36bHs49mX9G4TzPu5kWMecnIvpzdzbrvPejuWb
HnPPhmpmQk5r3DD2cNaJ4Z4z8ZUNkjmz8pLeW7Q2OwgBeDshWuK1aD5U6SJVXBmJXrxaPc0aGdwY
1SoN2r8KZZbHRLh1zw0NFXo3bCJjJJ2kGCZTs2BkVyreuiZeV7YezhjtVDG/Bip+Bcl4zj31WMbe
txfTtVxT9T0w9+V4dvNddLOBEpYEki6nxVu0OPu/yhab7uX9FwyFH9bicF3ut/7dTxf+er1+3Sx2
l/X7e7NYf50Oj8Pv4TdbEqq5Gxa/b8/t9vf3Llb363U7LfZvoQ/nfLmuFpfT6XG43g+/+eIA5LBI
Fwf/cL0yCd0cDvfD9sqIfuEsTo+H/K4PyvXF48HHisXX12X3/vr+vt7h1raMFm9v+/1+6d/zxfVw
QDS2IGd09Xs9HdQlznX8eBzky052d2MhPwqTWx/w58EYfYEP3+JAPoZ/2DIzXTzftvt6sdxul497
t0yN8bVJtl0Kfc7o7/6p5TMPj9O05Ks4C79ZPR68YWvxmJatb2/8R+s/Tn6+WPPnPv9sD3zg6cC7
EIuHf+Id8/PjxCfwGSf/v9fm8+V8/t5/yM+Vv+Zj/OLIJ/K1uUbZTr56PpMXjMxjcecq8PH80UF+
KK/gxK9P8tXxVflX/g5q6ZIXwocQ/S3/3n/Iq3eSv+V/fJzv8+WxOF3xjv7/a/MB8jLzdbiL8gXy
OSe+7J3XLV8xr+vU8Z7lXel5tf99xa//e8d8M8EP+SL5Gzrkzan35cfI9/M/ks5ruXEkiaJfhAh4
80oDeidKFKUXhFzDF7z9+j01uxvT0z2jESkQqMrKvPfc5+fhJF/zk18KrjpXg3fIr5//fTO27iU/
0ej/94PxQxcLPjv+IK8NHx9v01vwjZ9cSXmleV8Gl2F18PjYitWS/91Wv/x/+/h9HA6r3xs3kLzI
h8OzW662/EAn+ablpfnvwskrd5IfgXwT8r3y4qtxRReVN/bJnIvPgQaZvLjyrfKXx+cNHmXHEWx5
ImFn8SkvAr9HYrLgH8gv4z3yD/hL/nr676sKrrjY8UX8Bhoy6LCxWcftt2b+doWyR4T6Qtva1k52
ZkOnGJcrCe+XQarlEB2rwDhburXtYOA4VHFkId2qjMKy8SuZmUOnWxVIY7P2A5APTZJRPZQQ0eb3
0nnRlfdakK5R/g7zuhQnGsiL8Qj2GgDWIbzbjgFY+a2trlrTLgLAy459SENlMewq0z5mSAhsYr5c
g5WACkZBEa6w+apus1Vb25+Zezq/cVVtW8tu6eaLFBVXi/PkombZNskQ803vXh7VyErpFQUWruuW
ytN4zLUSrzpbgUfR8/5/LSD9eUPLquvfrKHapV7xFzHwj9BrTrTH6pT8yQAzm8Q4y3IdOUZM+HzN
13YtDCt2rmrM70Fi74Z82mQJBfhIMEwylqdBO7iNeTDHnkumYo84zFq7kia5GczQhJ6sV14ta9c/
qfTihzRhYIlfy919co0NRwoTp5dOooQgNqzkqJMdOtO7uRG2QwMlTFgH0jtJ0FNumnTfYHh101ul
qDvZbrZiCNruRwhYu4teAUnJ/r60JdaSwOUizLG8JwcUOaPGWoM4583xPkVinbVhZNyS70dOTZDv
8wKutDzh1vrOFK5vi/mHGBrdm1aihcgSs7dlUJflJqZR53VfUe38yD/JM4Lc8asoJemboQe4CUbA
rfqqVuV3UpFqOygIiJqPRowctrUtXSrcBgAao1OOpCwvA7+It9O86QEuCT+2X0u8ZE7FcJ+SJiE9
goagHHC7cpIR0/4vhuSjzPwJ1Ft0NbsZ8x0Dg4TPP5z4EocNOk7Ct0KOOCk0GFyhkAWxj+J6dL/A
ZuIEknrleD/2tyJl22NKDzOH/gT/qUpreijoQZbNoUBskOufPQN7WUworoGN0QFg2vjNlL0qrdgI
W9/G1b8QgVhKxNC/LO6gHVJhApXLs5EWKfrKJfkMrux+p3TbXdhn2qaZ3uKE0UXxQhe+nN8dV7zw
Ul5Hi7icDvp/BXeODz2sfpLGvqIIn7O7lIl2hOw0HVnNs1AJkTR2pmteM+yBaj6vKZ0mbk6MXyiY
Kgtqa3er5k9T3TToVjxpOUXVZ7jHDPalPb+Bo1qpLR4/fjxBnTrM+1TPfYFtrHIR9bnzR44DzZw2
FQrNUC12sr1QIoCARbtuNRLDKWJIWeIE0vyh7/gu4n2NBg399io3nWUDyUU+DHrK9Cp8jDbI8F53
Lsk47ushmjh9TYtct/a5vgV3A/qDRzFAtWzcOEfKA6di8TPN2lbqY+apJAZINlBI53sNqv6Udspm
ivN1XUKsKmbyb+nAd/BGmLHJiVkb698zIUd2NnM61cr1xNHXAqTYu2i4AdCQxAdfFxkVYIIh23oJ
NVlR7FMTPFfm5Dc+iJPMFhlpz4iQ5pANxGG6z+TTD1sizD2SsDgIMWrprd94pjD9G7s9SwzgmgQm
wmeDkxZ0mmdwnlW35I1zjqmFuJs0N/Nup5TFlghnQMzhlz6WzO0itLF4OfryJBr6RN0lTH+aiuSV
LUlpkX2YNJssWkGU9zUcKPmsD9Giu6bq7XnIC4MBe3ftlXYTivBKEkYUzy9tYrB8sP4WKqoFcq8w
xCqp5Tecq1oCv0rdW7tsDG4yrCPbryZ69KQQYZ1wQcEw7/ZT/t7xINTwjyQHiLJxRRQkykoXpJNH
YOSSVh7AN++W0e2BZPVU45gYyk8vuzcN3VtotiEONMkpmHb9pB0kEbbZ2Zlx/aojZ1sZ4oURlRxy
Mtpp763ebzvWv9R6j4ja6rnxOloZcXkbeV3k1nm9Y6kbs00cfeIiWQ30Sy2GenMV+rMgTLWfd032
OQzTs06qV12317HOadMaSMttAWqvPZsBtBquXKITjQHzR8UJkAQFEeP2aaDFc25uBcq9LFm5xsvc
1X4zoCLhBNeYIzRse9+qQPOctZ42pN6+lSwnyECS+lFM3qLBplzQibGn6TQbbFxueSsLk88LWsq2
TFD0U+FzNAx7416QOpV6W4P9z1WKfcQaMnvKL66Ztwl0UAwNemw4O+kdbQyYId66H6Bu2wfPRopc
EaXBwNvjeD9skPzdRQrJOjHgntvxZWBuqRTBgQ7WtmBTrztc8JhfE30HuNqXDZAi7a5oCsmhnsFa
9m9ys0rIrYoKkL5248txEVsjbd2OtIRAjs9GD+M8jxjYdd1uVhoaEJQB3N4hDVYH3qA8ZQQ7Gbru
FPtshrTPIq3XE84lTBRMbD2QmxZhAQHdklZqrbXpwGSGFC/z0GmaNHHsHXhsBTB2DNHAN0Aep4Z1
sgoMLaQdgoNbg2Q8iN5eK429bPA0ItKSEgs7BiK4t8kYInFzyU7HGsnsL/T8HPC0ateHaEIJ2591
inXyGQRRLKUBsR1taoWwiomC10Aeac+p95tXnAWMkng9mb1V7PQ88A3bPacsMRb0HS38rEASNOWR
oyR8YM6sWXl0A4QrLtokHTouyT7TEC8tuQLK1aBUf6YMS29OE7jIoQsjqseXp/JZY6RaxXp0CvJ/
sfqpQaC01W0yMTwy3KVXnhDzIbnfTDZYz1HdMGleo2beuFxIVdC8L5GkwQjTTnParCxVBzBI26F7
kFi8gnbCpsVh2QMJjHwZmQBuhoUNNp7tKw4Y0JENpUzhqUJt0ldgExAfhIJdy2X8jiCPrUtq85V6
9lVakoPrgPJ+78jJ1niwDV6jTTWEM8zQmEYml1Fv9wbvR5dZSShnZhO/LJAkPH5s7VCH6fojH/82
Zm8FAHQ5kwcg0+/k9lGYKArZN5K5X3H7efDu5UduuNVRmP1K4u5C0k+EQ31tIwCUTiW8G0j/ldZY
6thmrRT1ByVk9ujB8jOtZSr0OZX9SQp55M4eiTf8tAnjUdm8rOo3oWOC8laq0pEJ78Bd+fzPisCN
lJnVruWyotx5EFaGZsz4I4lJGdWPCilDBlhlDvy8fwu020gmd2Bic8cK3kgOEkfrYUDlpCIV0FaB
PKxzFWMVBdD0h0oCAx7ByYa6KYxsaRPQRraa0UQri5tHhnkJ9J2Q0hZ6VWyL/GYA3sU8K5pPIkni
El7RzmlAPGcV4y2vX5gKWci8UNR06zQ4yJKTwsDsALSOwuddW2gCBapXu42I944ujQ4RjnopHCBp
cY2lhKIG/oONkKMNSp20xOB7tUESthqTMse4qKbB/oVmYOCkOxk7o/DWMSu0QuGO3YjwFsYC3Ba9
djApTYvsJWRRNN5S5ly2bmxa9CLskHrs+j0MO3XEBAH9svyq9fQgHy0puSkZ3+IcNiBc0BaJb7aO
nEHBXMRu8t/TTcBlEnIWcehZzPq9V/WNZX41yM6U8LMGxW/QVdDO7TQszfqngCbcM8O0yisYQbX4
xMbMHJGVgRA/Nk/JtEyS96pnoNORkBRoL0R0gsJTGeys6QNN+h++HU0j5zaNN2FmHfWLl2J/4vBl
0pVKE5rHinIMIIEFCBknpqzENe8NfT7o8f8X8oaQEPp9jANsE8UiebM8/XawZuGgzZIw+X9LEN7n
mXqFn29ZyBHDuxpCU2494jg+OAVsYvNMOMKuSNR1oc94GOixa/9mJ7oJAZYzfh3SBzr4ZYNFPYys
y2i88SG6nHzyDaiFpYKwqrU7WvZ/YzgwBjnW2ckiLcItLO5haXY016oSQRmaEHvMG8sj/CQ1fFWd
XqaOHbFL88NQaVdruLb5UQu/Gj2BXCnOUzk8EVFBFLD3RqK9Ji5pQxH2JiJkAX4p+tqUNuFkpe/j
GolNcLKnL2021+zx60DnQFveBz32hVC2LfOBjsSmsD5WCbM7aD6YaAeU713rbVMdL3phw7DRF45e
YqzDH2zRW0RFDewqxBmq528ZRfoMXGgiiykll8VlB5W1EGc0YcCbnDZFAog9b19SxeVMg5LPAr0a
UI4msE1QBGTesMiS+KBxIVHzUqHQuSfAFes5PgFIeHTIw3U+/SZUrJN5wQi8nuHLKvFS5zSziDY9
s3FCR4Lu07N+qzGjNTng48QWyHbVW2wCqud7yndhoG7ngufjO5XBpvdyeoGbdCKteJmq7SMYdxEk
iPy/RJX5WxAPGV/5j/QZcphW+czwcCEA9rBiP2xCv/lqZ8EzcNdn6gGin4wAwzY6MybgNcOULt9p
PWO46MADcuBRPXmiQGOiMK0G2Ns/w+47iR9Akpn1uMyI26MSH1NFZlcbBydmdGLRr5IFVJESpbgn
qQ6K64EnN2ozlLDoc7gdIcwlhBmEFO/9cO+Ns51wODH7o5GNOwQxtzYN901fXZHVEnrVlAXJCyrH
wRaD7sVB+dMj5rHNknFbfYoMFHo2VvSJW5RdXGWIbWw1UsLreW+q8Yb7Ay9nuGoafavYV1DirKDR
AClG+RjRJOAlYYYW1dh1LnmVL0328CH2qIRqP8T8ItGECF7IWXUjjPgSVgftskacauFPGaqtAts5
GNAdxjfN+unHM9pxM3+KRNumtfWO4QHVZHlyut1sE9SH1oX1dDPDmIiEuq0pRRvYljqqwwDheliy
kzP1sKvr0JRvNanmAvRsQQnnDP860q+yqNiZZXJPEQcqaDfzT+hptPv1PVX3M3dJb7DWhGVzPKQ/
0efnQXjPnMdN7KucMDeleGXrQMDnGWjI6D5665F0qZ6xFHz+IU8uw4TOHtQ7Y6thOY7ae3Dyim7v
unisOKky80wcoiASsq+/3exUiPxEirLfsd/rqYz46tFnagstv6il4PHVX8Jpa8w6O9FDG38q7SLw
SWUQvFqD+Tp3fhoW6ygfFiaq+qRCzMZIMx+0decauwJkjd0erAmuct1dOgfLyPhWgG2ei+EyOSPC
Ctz4Y/LRg0MoEGxp3cYup48YPvBsntzWvMd8n77RfWMeli41EoiP5WCLsx5Za33cVzwQWcORrL+E
4zYevsg1ZQqAZKMbPolgX88JLRg7owEl2qdr3Uy4UQ4ZonX5Oo3fxEFWNWstK2lH60rJlzFXsrCx
5IyGueqV7Ju6ejcbNPbRTtJicXgvQflIQtvPibQpcnxExForI/hPhcPbrZh+gv7HALhhoswgIwdt
2n+3q1A4BuM2wk0RjyfBGSdi2XEatD6U6Cncn9YB/yJSziQtXTgRZX5dDMdSoLwk5Qt5V12xTbY5
vhlGkrGNB0/jeqES7mlqDdbetvcgWR1dghcRiVp+ayHnQwPnAilVIjzKzrBq5mtGqE5d6isTXbaF
VAQbM1h/qBj9jkBfRsOEUSXxvdfIjaobRiSwwKwR0/NWqEQeh58zF6dqEhZn1v/ZW6o1kRxTYfrV
QJbVJDbmFgEJzycTjQLZgMJ2iFW/c7Ev2SnBsbhl63nTdOqpQ++lDj8ji08I4DhB+3DzilucDr6m
IffBg1nH6S3kG7MueOU5GH46qokeHG/01YAQIn48MaNdOCkLxtLrqfSWZiTIqoDdZsFFgPdY9Ex8
w1+b56rVvkvBejygvecGNRQW35SRWGMtS2afiWPdGSlB0xhoZUoZ+GWS/iaXTqOs29AOVdkNX/d1
rrxzo6ZvmtuBd52/gxgAcKEsx+RqGwi+wmLpZfDr3tTkxERxEXLsgerfyNq6IewazLGG5kKDzuHS
LBkYrGTqc9bgQoD36jL8AZW5tuvBJ3hsy77pLEyE1236MKdwZ9ocFDkeJc8JH1qc0ajriVQBwJaP
8Yo9+JIk1Sa0rIthv+jZO/p47kJnVeuEN8OsjKJwXTBKlGBebnPEL9fSodkXbwrlCQCa08JC6DwK
0ypVfz1iq9sZTm32DWwYSOuVDKTIqN9Ye6agYmLaksBokHBmP0scrbZb4eszVmnNXLxJ/hW2vsob
OY8fr1id3iJOlaGVkVXEUSy/T2CSEy5Dvq3DcDWCKDGkH5lNWF2P2KHqHK0xx4OI87UXMwfjGhII
uYg0sYkkhBY3JkImOYglErP/47adaOV69V5XI6JiHEiS6TviisTY2gxDp1tfv7Y0HK2m2/YZOWcz
ibMEZcN6WJYsqY0iAHfSZ7BBgsKTqqpD5TbraeSknOkEkXCcDSvO1IzpuJHILik53RFdbVcjZxwa
DlDTEs7TXf7rQFX0QmMzZ0ATZxhF7j6MeC6cT5Ojo4vQhtv5UrkqDC9v47btVnEcApCnh2E+1ObL
dmeua7DXG+2Oj2XVIvdBJVO5n+Rugu9r2V7gZ/NvGNg1Oeknu7Kgp90vh1eo0MzLe5Qu9PL1jbE3
grNLYUGuNuf2cMNBdxOxGPQkG6dc0D7960KOS6AZYq3bNY0pWzsrGVPAqMFXgU7rtruxhkPpbJUI
o2964C2mqAxK5S/HXdNmzt2bx03gNcvOMq8l7VNQcreBCp+hJfYFxynPgPQ9+myp2/J9zSVS0qUa
eS8zQUQaImoxuVADUTd4+raLQrrTtyl/9WL3aqBdYIwfgseKHxzMAv1hzjFlD4ck09rJN9jOOX7C
BKpUxD2GB57Q0u44ID0Z2BhLFOJzkN/G6iLQngeTAhBsvLhK70vlzUArG5sHFAKFAwnuJ6pflcm4
iaApyFEeBFW+sxFa9hRDSH3S3oMcMDw0RT3isEomVs/onqbN3ko02r1Sh2LuUOfneGDT/CtM4Zj3
+qpPXd80rB0429QXTbU3evLZyiVZZAucRoQ/XoP43VDmleEhbERDjGKVoQSft6T/d8BH/TbCBQPD
aHSOCOaryZGLxaZSB/5u7bU89832aMDgk8n0QZMcTXo7rDrGMSWre3D1twLmN4P4BZTPn5FO9IQl
p2MKzRl5OTDTnKzp0I6AbjqXlAgKGmK7/alvt47lHTxtABhF3UPmML1Z/KYCLELVqGurSPYQc3YZ
qd99rO0N4+zC88lQEpnzuNaouIV36vtXs73n5mXA+UzXIDg16b6m3KMI1HwnujJv0XCRNkciX3tw
1d6/MlOY8fjzuKugT9jZsxwx536n+a9bMgKIz8jz5eLpovHJSFNx/iPCQpKmj43cUc/ha6fui91E
l0i/kJumrdJQpVVrn2aZARMD/N3YqHOqFH4R4hxzpXbtmrCPhW2dUA3xm7bsCZwqj7UdImrtWH/g
6LMgVzZO/OY8r/N229v4NfArNuB9R6tbB+I1JYOqMAH0A7pG44piz11VQf3P281YeSYmDZOIdxBi
I5qPvLTKJY1eTbS47muLgBe4Al2tehfleNyi/tOi2gHGZ6Sb4h4qE7GeRHLRu82mwI/baAUEBZ8p
fktQoVPMjeW+WInxI4MInZLSUbZZLZpzcfZsbD5xDlzZESkuDSi2TuhYUXRDyo0zj1FV/jLTaBEz
rgjOjmCJF+PXEAcgtbQ1cFaSPx1QMdbWS6/K5F6EMsn7AaUIAWaDuaxsh/EAJrViEeHaooOHjmGp
esyR4pU1PYHely9z+s+ju9YPByMrXwuaa9pAJAjLBkBUBhFmt8eLA53EXHJKYvu+1CGu/xxdEtK3
NOnuamvhgp0OaUMYOTKM1n4KZHCFFiExwQqkju2dSeF73aFjStx90b96kBV7Nd/k2rOjLUsTNg5p
VmdikyfpKcuy04B+XwnVY6KDqLF8o7OoZY0tkq8Jn+RU4ECjSlAYwYzDJWHmWbvjVmcNHSrlhyjg
U6g4L+M56j009LavzOj66vhLJ7FEsOE0FP4VjcUKOAR2EJXFqi2RGmXkL+HwyBH0uc24quv8XrnB
Wps6cGKMxzU8iUi3SbxaJ9zkoVKe4meQW3gm31rVpSX6rabEwzR/rlWDsTqCIFmU4TXR0coNypWJ
bjodB40tOXsWzbnCJjI77bpXDZUJzfCq9l8eDV5AnVIxPixFASmwz670uvyKM5RRcbBOs1s/0wbU
KAaRQhIbhdqS+p9GZxjsG3o4JCghdHyxOL42LcWr8UirZgfllw+U1IeMUjUujFdhd9uArGbaaQQz
2u5fB5Eq9BosQ9GrRSc8oUvS2ulxftoCXh4NwgvYvw9hpojDgYMxN7SHtT7lm8pFsz3QrVYjlqpj
ItJjOMDJGAIErwoVMcb6viRx+6hF/4z4X5G+EPAHfLtgylhh/GKPmGBOVPU6jcSGZ3/dVgjBtJY3
gCBzE0Rb8lQVdwfpgA6EliGXwWrhWMkGJ/0Kx/5ecyuITt86Zas67FuS6F2ODwHD3H5+egIuzG8z
txtnwLOGITIFbzccOsh4Db43ggBIr8SmlryDSjHFNdCUfSaUa2v+K6rkSC7zOoyxq4Xqoe/QdUJW
86ZxTdLXnWOv3xvBTjOUm6JW17S4Ry7WkCQluDp7yZXhGGGdywrCkCgD4rLA9UevjH5Z5tmLiNwp
a6u5fo1u0vSYse3GyFedcpvZKK64IQ3W3RJKezx+m+46F0cxp/e5InNtUj9TU8MsZ4KqQqTPvDdb
RzUf9MSwwqHt4+X5VlHUU1xcBZRbzUKXMBzsjkZFoGCTR3sF4jnS1OXM885AIsNWIU8wA94ChjxT
/wNsZWXhbXVJjuqwkMC38tRLa2/THuFH89LjwFAKpMMDCkbHhC1ifsLFOMTJCc7HWjejF51Uhy4j
Bi5t930bbWdSM7y2YSVFJICZelSnY9s7N2P+E8HFqnq/41FwHzHhNWAKNiMD5FRAhA1nsnVA5o4G
FI/yAMl3ZQXGZ9ty4LfLBxoiAnRyIt/6DF/1SQu0YxYHD6GkUEI0LHcXpMN5fAzgUCjFexsEy9AC
AIUI1RG7qnnS/gvKDr4q9TyzeHb6quXG1Mh1mr9bUEF68KcGexXb9dCOfIjQRC2NzDZloWu+GSGO
C7mzjS48tJ3+jLmThRqyDBQ8/w27lF4t7SylAxatKtL4iLujJlz0VI4QIhFsO8N8stCB6mBM3IqO
MgibSEieB05GqsNiuGXqq8Na3lETspbDw10oww+xqMxI3asQDicDPg2DOUtKQtN86Nk7GvGjLAXj
2/+MAu+1kdwpllaqVxwjlPVDHWzoAeNp1RdN/NG45zK7usgMrVOOJEUF6qL0w5KVFHwJgpxhB99u
7Zm0y5wvVCPcWH406KTtBPuOhHAH4YjNnEMfzu34ZkH7awnQLsgnFL27G9iCTVgL3VHDg9DFB0gY
+5alKgZPgb0EfSiCz3qP3YQM9fRHqO3KApLideM6rYmgcZxVRgNyYBpBpGEKxz9Ff2vCg2rknkkc
DRC3tQPwX5T1Y8ryndGBe4KwXIWEfYnXPpnWSBulZLR2YLibuPfJHthUcXqMwq1aj8exai9m0vih
8aWNOYGGZzN+TcyXHOxiBehRH2lSwV2hdRjIhPfhzNSWP/FvjvKsnJjXSb3FgiiXCRe34S1K1CZL
xbAPts6Zt/hqs8doATJhu43Gb1kZJNmj5daO3pgp5sWzdnYdrX260pr54rl/o0YI0wdczUUf9fTN
UbXjIfGusf1suycVLYz5HKLPWz8eXUOjecgohfAjVw/3RTCDQGFnU4mTIhcr+s5GzNfBn5NBPiN7
T812+sgq6MV+1J01NjD7FJLE2nN7VmwbOaKWtLwGzXXWez+o2rU9AQFYWxyVdCTMyXXooEEY0NSO
FnKp3ODsxjweqiqSCIY3o7W2MchyYx8kb025aV3pByBmjaz2HSQXZuBPRQP0u1sGnClyHnovcul1
/Lk1jUTEnRZLpGheyvJeIjAIsSwTUe+qJ6uOkaQPoOfkQZObLeUHYNBaf7KUs6DnBc2ziNfGS6TT
HxEWas0PNwuYuJprz3PZVvFLlq9ayEmdorIIV6RSLorqOmYfMd05l7FT/TbYuxiBgpuQe2VEi2B6
HxlkQ7nvsJb0XxUKaweQJyQYs33q3lYdB6ZyKpMgClHivyx+SsNQV8PIEjHvxxFCOnLomtWk4jyr
YIAeVeNCqgRoGfJKPMjN7076mLo/l1pTqHhxLsGMZGWaKRvopI4/ubYZSeKgA0GHij2NHaKBVE/W
tKG2EBn2hXgd0A70f2X33kW/bf1B2N8iowUkWH3yjtDd5BE7O/pSfYdnfeQsMB3n3FlhKwHX9aJA
MSiHi0qaHdh/a2fZnDEa8ylzep1qm3bHZuLn6wjoYIFBP1DU5yndNnAosXfDFsK5w6y/gg5ErJT4
iPp9nJ1j5YdBi9dHh5CWsIFVeaBfWZTZMkHlhkv8MNI2mKGDxaa3czT60vpPPwmoe8RdOEBwdVI2
befqCQzHuEjYy0aHsjDFZEAEhur8EW0+UzuP3F+D+1uoV7DtUNUTwXibhyhGwq7bSJheEZFphil9
Ytym9GfM9DNOo1WNa97A8urCBELDjV0SW3JKrd4yPUlmVN3gf4qDQK0Auxnms7sLYp4v/eSKc5SF
K1IUtxag8FqhViGKoGCLw1kAIK6uduoABl6fwxXnLzO7QcyIpFOYlpNuPoeQ/okc+NMLGjjiDc6z
nuINyIhV5mV+ueum2B/1X3LmqdlAMb72PHP2MG0g5NKuiFfR9Bdq7CMkgnTw4we8Mh7MieFIecmm
Gi70JF7nqcN8FMGuewi9vz7E4a8nvhMTX432DTEzcPcWG2rmxmd7pFtirWbbPOsFoSa1cyzJCksV
6aRFGqEHO8s8ikvAbG1mTwcO0GC8DtAH6fjvunGv6kecZ4vCepeyPaVvNkS6uvmTApw2CoxIQVNF
iTpk0Y88+lGzTw0tQLs2wbp6BfcK3q6w3zthtDGtX6rVkfPC8HAVjF8u8nSSbzgZc/QDEoTxjCoY
+KVNcwYGj8EwUz6zemyw2/4LFQQoiDfUeZW1h3ag+UOLl1uZOzPwWGklkZL5I2ISwZlDo09eo/FE
CiHFJWQD/6Xomub5qJq3sHrTs6sd/rblLuesP1oHmavpmj/Y6la52x/zknEhAQOVjc4POS9GN128
Wv1bgSaI76MikfdsUjbivYlMS6M0a7SH3dxC4ziFPxrSFlqAx2Fidujq65Jo886kq7qvCECrzZ7g
4+8cf0OjEtnYnKo82PS99jc5FrpLh+5z+a80insrj4tZtC4YrwsDXn+mny3jn4MPRgkxGjDAFjSK
Ww3BUrfMI48agaUMRpeYrrLNM5Vnh3x0l2qr7s/ueAuwAjslnlKEpjnczcz8aPPa178nioC6AcMl
4k3fUNjSYLFxrhT0henxhUBFQilzqUMYUkLxbWzbXcvplqCyQpt9E4XXnJ+canxKWKjqPNyqo4ra
O7Vvol7TIToRQIdnSqdTWa7xqxFDsatiZrto62iP69mLAu1RlYSwDeTQYZQegU8d5MwUX7kxKxyE
BKRoLbXJtI/LXetmNwVclzwMtsWPwqrJS6l9szWnZ1YicbTPDfdNaqMaeTOHbKNFo9wIyIV/aGV1
6EP3Qol6CBXjXGXYNekdaVZLhhcsCAKUcPUxmjMtVmv7I+/jldqjamaiTXwcIrDfuUREYlS+5gJa
g1NeQjjNQYuRaLjnqb/WgUsOwvjmGXjsVnUslng10QWAjqVqMATsHPi+DcFiiEtpAyUmRFdmqETP
CkVb1Rs8M4NqnywmP8KHmYVfEN0yD6h372S4jgA7myQAn8twrUbpsWcS5RQB+l6C4tAdxmDQaX0Z
uH+SpTG6Euri69FrYTjrHoGGBQ6Z6ZLLbCrg6g1jv2biz62akz9QkVqdWKzQ2tDt1NzzLY4ZURo+
NR30GnCm/+yiL27A6kzJM1EXVvbNY0bgASAyxU/gjteGuzyVKGL9zbPvhAIu8mnZ6WSqi4R4dF5X
/NPJVo1VGPLOAmLyoop+LKiFdf4v9P6l0nFNW8SAsFYTz+kxJlbT8TaPTFV1QvNACSbiaTefsg+Y
z+C9tZ9Bre4eyDebjUN+NiViQLVKV5C5bxHqykz5zqRhUbvzZC89u8Y7Nx06Em1l4RPQwIYvv7EV
wl3V96Ecd7mx1zXjTI2qWAy7WcNz47OefM2M2SBfVZlrNuqMFwFPciYzu03hnBLsfYJmmPE1Wq8R
Xx0i3dPI5qlxaMfpc+SptOLUn8RjNq+RXa1c5CIjTFHdBipEhdTfVQuf+9mZn63T8+bCtUlXP+0e
VcFqOW2csVnZnfjv+ldkVGRZT9dnFfFWg63X8f1hx4DsNVQEs2xpnJrrcFw5NOCg35IFkSOZX8Y0
IEI92LqZ5wdBvnLx8VraKyt4gUJhficeion/vFWG0neQ4kzRV9IfhxTtFvuIjP8sQa66OIz29Es1
Ri0Om6LFLR73B1faItF4LEzYqxVlUO2+Nx20iTHfKDltSPtUKSdq4wAF59RctbTwWxH5pfMVmnS+
ekpcIPk4Sg025ZrL5xnvpaXAhFG3qrHNaUNG6sbDLsuPFQDjLIuXMgNfMv51NpBz9DQeBDzOdNJu
ivFp6Uw4fsvtJCZfxXar5PnX0HyF/40Mx0VDZzsmyreB8ATY6JV4UYHK0/igYUE6/ITOgGskZ8cp
A5wmKN/n1j2hcdmRxcDCO2x13uRIG4nGZGb3OzQC5rAmlujeo8TULazEGqffPHwq8c7pg12kvGdI
BxAQlXRoO1ZWTSIXDMomfdrlc7jxcoZcXxq0hJ6riJJupc7GqxnnB9WiU90f02zeV6GLFHdTJdav
i3BnGADkGEHnLTO6pwurVS6CdqtSMYmNQDlrxsKJ5p2ov9isR3VBuDwSDgWJFPtaJS59A+QBd9sb
o32tmjbp8MhYnCyyBKPMWvf6o0GTUSfnskWMqcJLYxhSWuJFi8AcNruBVB9LJXrHpHzXfoceZiIy
WbWlnV+sAnRuJqSstjnCNlu65n+tCVg6tOpoMkHoZmaThqdkfI6tyxP8MQd/uf6RjAd9Il1H+6Rg
IMGbLGE1Wxflg02IJ5kCVPlGo0/YTINS5ZnzjCUDrjHuP/GVU/iJ7F/Hmla6Z+N/HJ3HcuNIFkW/
CBHwCWzpQE+KTpQ2CBYlwXuPr++D3szERPdUSSSQ+d619tm2yKWxrRXvjlO49aydcjWopgybP/z9
nZutXPRBosYU17ifvf2uQrj4/C8ZvtOUxAzEgajvpOrowV3axoak6JnHxERVlFd9U5H9NQ4lcQQm
vulq14NOTGDDQAgq+ayRo0jw7A1WBC/dIno0IWOn+bAJ+4VKtUNDQ+W7akroDSaahvk1mJr0oqDY
uz3LK7FQON6lcxGWFqvbCVlIjlzXo/uZg6QLSsdQ0CNZlrIdIQ90BJhBTpRhfo3QhZEihVtzr7a/
bpotcgQabc/pjRkQtX66lgZsrU/POnZtu9AY6KJEWzI80Tox82HzNf7OLnm4HdYd7RCX7wKBHvw2
PFNyKPU1Xgw+WtS05Gr0C8Ki5wl4lyyxurmEdYzpUQBU/M/KkW1W2NvQaClp3au0Zft/qaWv+zo+
SnZ1lvr6lNhiHqFWrKgZNMp/xAevaAKPxHhqUKIpBbkVZbnT/WhJ6spuiIb1lLNaYQ0WSeJ0Ncqw
ecXi7Eneqa2h5xFtEsooaczdbXXNCcOhOXZs6m1AAWaXMOJ1O5liwzD/DYruS2TqjSaDDqcssrId
9XHQ8/cQRZ1386eG8VnVKawL/hI9j6TKcztBq8RCE2yGFtgpHNZehOKx+0g5x6Vj18gLkhkcuyPh
B6TYw1DpI3wOsCcUpIJ1momo8wM63WnYhBpHUu5IBxBPhNWfAX+qiADaKIeC56EAacl09EaKo+Zn
iqXQ719kMsthp/ycWuqpA6YhtwWZMw++fxIKjyq2JOwZdYCmt/poU3GtpkA8BdRTQZOqxsMl0wci
QRTHkLhnDfcGpEUgbnIo5A8X2BJJvoCOaTy0OBAMk7o5MnBgDwSvHfh5M9EQYrtVLXK14rL7bDOb
sQb9SkvPRzqcKNdlJ2qBw0NM+1qynTzI5CK6qr0Jb2UT3uKg3MWhvBoU0DrGr6gYCSuUjqo33iIK
SUYZsdp45MXjhUv9lnAB6NnyHbYko7FuTHEaabrNems9kCKnI3VKbeoOEJCY3EqZQ76LVB/Jqh2/
TO04xpGjxuoiDFfmeE/KaBGBXUvSIbNoGbWOOtpF8FPN/WtxElhMEOPgQLpFnBosRlSf1sbSlrap
+8sLSy3GDJVYSbIbUq+8zvZ6+2qiZ1k/DfXKseyWBuQj+lP5qZriGCRvkuiWXcHh7t/18GGTz2VX
0XxaSqxhXKCX0pgQRYb2RZoWcYwxPtGYx6ApN5OCygStCH2kKMLeSAgMoci2Y0YcUHJnD58o3HkY
9SiQwEtC6siAGTWVMZNIZLo/c+ORs/qS3z6vknKZSfu4VWb8zK36q8t3YVCj1kUv5AUAdr9Z9od5
HpMrN1q+q0ABqvhQ6QSDJ/JvrSj/EDKkHNZ2RwxsdI5Mb1Gg1jCKKc7H2lbTpM/TIo9tt9JySM5g
6Rd8N55CgFm2a21qEG3ufMIyRlIprLS9aDzrJfq9Yh4b+j8DSXVsmse8j85Z7V6liee38A0bSUBZ
RMBNX5NoQtUpdadydlCYLjs/W9GyfNQ8wNx27eb/72QdpAVYZocWkWtQdzvKYOB3goOru3+BJBw9
GAHghugeVaiJ/Xid6vgdjd+kieaCa2psYeEBwoRNrwHlqQ0N4clAxwRa9OSpS9myGOtjivoelHUg
wCEx7iRhueBWSnwe3H8RmckChszj8EAiMOaPkguEgZugZbBay38F4cqoTj4p9gZIQAKq0e0NAViH
yjTW+5UJfYIDCHzPBVdPsZkpziCZ5MPQj1fh+pPT4U7ZgP/RY7ZGO2BePaxhRkhPU3+PoCcwwqu5
tYXjP8g85zKsh8XXKUNPJsZ4YOkNDHcVgp6i/fIIklQMGlBMk4YBFY4Ab3wqgAZzdROJMnBGnwmR
NGttkpoz3fG4Lrsx/Cpl9cVaoswKk/oRVNorvVQvmMcnPBf6h73Dyn2mVnRADQCrkW78YDgmj+wf
QbqxfulXJOAvAuksl921yrRD0vPg5RXXcJ7tk3A46QSAEgVAn+NNkz7p75WSr9b7QVfbkIJer/ME
aj10LOlLs048vAOx43TRqNaulEkDA4RmsjC9PXOPX2AlR08m6hAd/1ax73lysZuCb4BV2N1K4bHp
7XXIm6TavOTxPmYjwGJF1wGu/hEHDbAg0UbUP2NGJPYpImm0sZn5CQGz3pgAUv1PS16hvw7cb9X6
iEh6xzAA3QXLhEOM2OmOrJmw/xwIxynPPSoTmWaxKRNQwShnuahrBdSUsGEKSUXSZAAzFF2+S20d
+GaskfPGD6XqlH7ygRIjaI3f7si5jRUWvSMR17OmOhr+mQbdAvu7CSqhENpnrUL9OdjbJqn2cqvw
BozzYEA/Tu4QEijTxopQoqaEfMajaQE7C5T7McQ5nbN+eiUw4GrxxnlY9kgQcXTmADfa5/Fa5hvQ
mrvRe/UE4k5v6jQAA2xNz3b1LpD5E9ZJrhW/UEAsU0K7i0K7FnI8b6z28CqKSlSIXS+N8oyroBpd
qNof8Kq0fzBk92jtNaTiXTOR48uq3SagW1Yhfdpc2aXLid/iHxlWPUCzXtH8494ncsSIRyeGxPDI
zB4a5eFp6oaoqSumNN17aP3bG6nPYc5NJSrj8I41mJ/cDiWY1CPt1KJVia3O0pqbWyNMgOnLCI70
qZGwBYGY4cKnXSG9eYn5Deug4k4C7zh09XsgOHosyNgAg0PzQ84U4T/WIhpKXjl9Gbd0e6Ku0bNd
h/TXfdnmG5Fw8lkVl0J9ZvWjZYBIomZVVDHh5+zELlGWfrQQgM616fO28mLV57xDJTNiWvgTRk4u
pz0PCMgWJy9B64SVSMIkQzREpZFRhOQ7x95D3AXxV8D4+dI2mBWdgR25GO5m+NlSXJ2p1ACgFYhP
ZAg7PZdwwDdEXKhPPUL66rkbveqe03oxbvPkpg9oWkH6u+Hc6Z8NtSR8sPUYOBIJwtSa0I5K108m
7cqOglyfvzcpVumk+n+G5FHLqxgcDOnMABFjN9egvmj6PbP2XUCUpo+EhQEjaG9gRVL0V1k9sWPN
3CSEtwt/fN5knZpjr1nq2VcvLRPl00ACLX8WoNU5phGANK29BE3rJKQCx1pyEb6x1qDo7Gbrymuy
KbzhS4v3BmIsq4rXutrBMUff/DNU845N+NB6MgZNgRkxAG8TPszgt+SerqBG9eaRItRq9np5p51Q
hlTLi2vsqTOTdHGrXLI3zs/N6vx22tmlXFJ0Mnt/QgSe+aOXZ2vB9bq4/EI/zqJ5PLuQprG4kH09
8/mv2WoDU84/um0+ab6c9/PV6Yy/dOGkM2ecX77mKB4e/XJPudBSXzjBRj9bZ3JK+b/0BBbOyMGb
o7Hd9HNz9kke3Wz6afbL63WYzTY9fwZ/6LlYfH5+1bPffnZ29Nnr+Noe58PseJltgtnmfHmfz+jk
Z7P5du6cndkxnS1vm83vfr6d8WPkMyImXtu/7TBbf1znf9vpL7X4W+wDpsolt/GMP3T6i3+5WZcI
kNeBEznScvoN+bU3Dv/x3i/nxvzozo6vcLa9KwT2fYafECE9KanhkmDnHk9R98j9Lx5fYRxq6yNM
Dp6QlxJnVYDgUPTTvpRx0tnrUbXuk0shGjHHgYonyOAAt8w4WBqhyr9G2R7ev9iUeHGeZfrTmTaF
TnBlhQLoBhkZjkUGdQWuYxGQSi24bjEDkDKBEY4wWgJW7XkoXcP0GKBvUmig00jMshV+U/+Jw5hj
m3BRgkKg4+L0WAkJnlC/iaLblQpIgUqDpewPrMPsrWSzLVlaRyW+45vfZagjIXcHBHuxrG67nnwB
z5uX1F7YhNnHpYUFjMIMvcQDRu1lp/fvoN6GpryQuRQa480MScgYBgquhvbYE7Yn55ApzcajoKv1
keTWjppxY9JcZcXyJQZ3VPrJNGQjpyjtT8nuFvKq4QpyR4YUIFPUyF2LgIKohFE5lfWlHlxg9WTB
rrZ38RoVysOWb/Ff238X4XcVflOe5wf6vCmfVjPbD+F3Yb+i9EtGw5hX5xovNOH77D7XIqM96UNJ
1kbwMShXS7n64kZ+iyq9Zf9hpXch3wPrYaqfvvfFIsQnG1pfRfHdgy80B9reYu9LKK+s+aLAuoRU
Nz5ctM+V9xtB9+g/EMjUUSoBXDGj7m9anD3Xyf3f3v9turNZbyQYd02FxKk8EpjYv9275H+09WpE
UJ+MxjRAMuAR6mQ5RNBW4abLmCL/TwC1HYv4n1Q5pwwMYrzGROanGA0Tyg+ASgZtSXcbEmtxr679
eABe4hHc2MVSfA/3cdusyiXq7o8baXLqB1XDGqGkMaTGTRFOnN7yBi3rl0oqm+E01Lz2c+bU5sqp
16B/zVbInxbKcjn4izkEDGYHolOXu51ZzlE1SldSVV2SIxGcbNvySgR7VfzYqOrUlBX4bWXv7IZu
ScMzvzFSjFpOGC296Evvf3z/tw3RFBNysPXDH6qNiMKOw0uGkb+82D6n3q/a/uXRm59F6j+orbOh
ksMv93+bDkD93Djl++TVblC/BcwT/EQ2GSOXdp+9klcA8X2CZ3Ededuw7m/gnzf1LxjXp7Gx7qBv
5FjclY34AfBnhAev332IH2DNmuFog0obETZqJ5phmfPh1z5Nbl63PKRH4488B3PnvngB3ITStxle
FsDzQ3tg/UC+3NVzXPbjL/8LN1I7NSQyTM+qc+uoqAySa0zFx4ZezXRp0iu58n8H5Z+K5iv4ib8H
a5t0ZyBskrKwk/zI5rcgHxvhyThLrZOWnKLxwBCIeFC4F6jDKXvN+mqzVzYuvGtbvBBRwtT7ZIcZ
C7XY4ndpHe6XsXwwqXVI7rpTXBxdddEnVMx/JdJ2YJAiDAX5ItII/xnqH3nyKZvvunyr5rsrbg2/
LJOe94p8YgZRLTFxL6NPqd01zYtbGB7AcCTtIm8VzgoURb+B+qrDRW8zaAIrzak77NV/kL4lREZF
UMYjte+m+RyxthtPIOi+unXGDeImqMBFAKzIl1siO4DYkeot+FCI7Seb1IRtO5f8V1O85b+mOObU
AoafXnaEqFbKJxOtd6opZVnHzYFwTxN64DRMAPAlLZ+x2JR3HL+rrJqnTn+nTGvBi8Gx7lF++Sd/
I6gAwZ6hpygXyqaCZcTuPsufGaI8iknrucpihuNTpq9nHhy9l/IW6Ou50F3aenaodkd7zQ4+GssE
1queQI6fpZWsCrQwR0JirXXCPrbhgYiIMKsIIdkrzKqEldRrRq7sZ3ywQRl/Gc2cmaO8KvlYV7Og
onCULArCtRbkifywsUU/ItsRdZxvDLp9ihrhuthWYjsO20ZsW/3TUOUVJECRYscrsaFwykbGs+bM
lcgCLFhGVJQLOw3Vny/tZelArDrD7L9SV4+dQB+b3Eef45pj3ySNtEEqkTO0ZegXTGItyo49MG+k
o7T1deL722SGaOBm9yZYwsFrjpHF6E+gBtsJQ0FVAnm+Yr1b5cjs4gBU8SYDvebUOkgYPPIIJqbp
Fjg3TnXtEVeRLAuSH+Gn0MLKsbQhDyFGyOiPTo2Mos3rtTwQe+6FkHxbgXlCte/tlA2JrpIk2jaF
ye355wRBQk6TOMZQ/GNSluVjyFLtnpj2lLBedxHQqdmNROoOC1u7S81v0d9GYdOUMyC+9WZcgG8B
/iGidT5AybVk5mLHTzqI6PxWy8Wt7orfvAyddyS9sBavK3EiDKRiV4+lMxZgA0vO4B405OJmd5b0
bya+lAw/nRFXFIBjePM0sHUjJf3sU4QcK/a2D28tlfQlHnujG8EpaXCNCC5jecjlM+SkFrAaFrvM
INIuw37cK9kVF9c/RJZ9QZgE5iK9QcpPZDFmrgQgUCu25KcsRElwGXg3VDbip0UNGxLKiK3w8qtQ
UUo3800cBdQTAbwrNkRibimYWljV3b1hEKL2BVC8qglPVlt9W9KGXETVWfPcK5m1fkAmQhJBNkIl
5D5vBpLKIVtL9tuA18cMkeMdkVKqayPCb5WzyJ6tNSIeYIcMs02f3BpcFETxPot7q9dHNY9Wek5R
TehNJfKI5okNJ+GEyGOMq/4rV46C39UCShCuUxJg4eFVq10nddtN7FvrHhX1WEIdYrXXfzL7Cg+B
oDCo9z2lkdTyzF0OD5dqOUPXHS3soOCWfMhQSKZ3AajB1zDDHVB/xwsxrMStECl5JathYDK7Q80T
9WASTlGAUeOZYSjkegRMu6ugTxMPy3qiywnNA4j/H4LRPdD/kohEfcalxESgckNizfI0U7DCIvTo
XXIT3hkHqY5CMKC20gJ2qsDEWsEZTYUukgU0Vo+Coke7avYDJYrh8BN3sHCRUu0JHM108+E3pM51
9Ag1yXGYek1baZVlCIrpQ/PztZ2FGMWbs8uFB+akbMaMLtdkMvC537WFzgltmRf+Sa1GpCk4vuVi
n+yApp8pU3HIqVRmPO39Ftk5SQg1B4y4psQGqPAEMixcYl+SMVxJDLpqcsn7fgnuhEYkBrbgjzGh
hTmcEQYn6xy81K+9lYYCI61wsTcaSnZzl5szbAQLvC3gHW7jLiVe24wmjf5fX78DAhCHcJ/Bv5hk
9AvqmNrlJOQQw7cwEypt7LnlkcnyNNC6hNNIiFkga38oMAX++Kebi5AtV/UqhFff5gR2lMliIDGd
UAL34JEBqVC+egrzVzApBhCXyNYqNnLEdbyP6c0aCORSEeiPjvpT2PSGPKbyeMNbiQiVdfdbKuq8
byZhPby1vUU4h17bCTETCCSnRLyn3brNzqbSTIDHYvDorusRLlT6rKDrSuCTqpS9xBucxftc/05q
rBrDMxL/cmtAKbn2PWKcBpXSYGrr1CdxngsFhoCwCGeAR6szmWRfb9nzdxVdeLer+hjm5yp+WQSq
xJSw1QmvfzVTlHZTURfnof2so0vAiWKw0sPHNAmGP0ClSKKAFuioisu54NCIdDSyOKWjx5ixhKed
04/TVggg/iuiXR08EDilmJLUgdwNQEa/2abIO9XqKbXvVttqGHsViBDQS4TvFl0wZxdJhYzmvTG2
fklUbXDD67Np61unc5WYKC/FpMDF1x2jMbr2RGGjz11WkE2ASab2GcokBZAEEoykjwMJ8bGr9xKn
beMfbP1aTfDWOhnpBKKixn7kwgbbIdpOeaKdP9i0jAP1ayR71PZXp+2oOutFukU+szEE7+PADApC
hJFnpwnzbJP+JuxhLqsBGds4xSr00QY5Rfh/k3ZVIlxtqfYa6lOAXt60Gm5BcnnrhYzgpZLvzEvh
fvA/avOvGz8QsS6n3hlG2tiewnY3sp/zikq8/0SOE8ZK/61O0TOIte1EseTE4kBWCQr3UwmSNEs6
FACGjkzkZLFJVhInRqeuhQUuLOBqU/VHyniGu2QhDOTpAD1GhvYCbWFJb1qak+SDF3do793UPpKb
Fzc9t5m/TwTK0qKZC5s6nMTGeljNUhQbA6ON4gUPIRAm244PrVuRkVdSDmuk3DyNhAM0B2nsXafJ
bafqXmg8Z4giymZel/I9DeAbajZ2s1iqtssoNV3YzdJCP13xKLvYNCdrgeIZ6ORBELeTxtwl8coN
V6lhLArjqti8g3Amo5uvLAQMA3ZmM6QMKUk3dffM+mpXIugb87Whuchn4HxMkCZBtJmfbacjPqcV
lBKwEpIDw5CtH6UW2f/GVrd6cNGqvZvuR4gX60JBJsqsvYRrdSb4vtVkg4CwbZCinQZv3yZbvUd3
QVxJ9iKmeSmAAmo0ZgHq6EmswLVDoAv95Yh2kdp3NsSAGizNxtgbWGqmqhXNarkrYydP1B1JTB+D
JtEcMreYbNXyKcn1vYnKe0/pAEPMLMwwKk35gikzqHpv6nwZ0IoRWfRbh1cM+lMvLwkl+lZBLp/0
DOC8vb1y0Azt2GkQEOpXExiHCjci2sxFeiinp5qoyO4DnwGWd2RStmO25T20sg8Zdsr1jxVoB6WW
bmezGU6M0NsMUDfZqwArph1/QVFE/DDUXVYy3QB9x2hTr8lAAm/L1zh4wbe5qZLphiDADnF60xQb
C2BEk6ldqQGJ7UWZmqcWBUDFfGxQXmIgYcfHTo8uIlVpJpMppPMsCxZqqoZsbrEw+UmD5Ch7KQU0
4MJ1WKympOpRQx4nU4jevJG0LCr/HrrLSk430fRooztWE3Vl+E+PtA8UORoz0gQzt0E7K4JVkj4z
886Q4OOaMLEpbRpZws53UqFWWkvZ1fDVg4nYcyBAilCykMyX/QCtTzUVPiLG4ZqrGt9e2f6jg1YK
9HUF5xHw4nn1xkK5mkUoULOWvQr/OGh9EKNiSc4mFpzpaNXsHOPrISak16BUPh7vtrGtGEcAwFuy
KspqD3ptyvKO9l8+0ya4cz7TUvOMDL4Cz5EC9SLr04g4rGr9OR3iaO/6kXyzcQuVML23Pfm7oWx/
TLYHGXVewHFnNNXObcLzKJS/aeJ2I4tQDNDsbUAxCuW+EAoAoEkjzTvUHKEq4ap4KFjqKLPw0kvG
0KsXgE9zJLDkdUP8+6Ax+dEiGkNDFVJHOxyubF/QlumZkJGFTWKb2NGb3HUPoDbKGjiqfxV0KYq4
qpiqPR64qX4ZkfbMSy6a9a3o3waPb0s41zAFilVoN8Pb1Fbrdjo+537OHhRXp0kHpaDrSeFCFN4Z
YcCBH1Ny7Ywv7iTP/eiZ0BuV0d8k2g39Nz4ynJHWmDsFfah5TUK+NDMsnMTV0Y5vITXhMPILq6XH
2zj1FOn8r4oJ0CxaoGv6FiULwQLMiQKJb0SupFim8fRUT1NP3Af0Aj0Az9ldyJC7ScU+SnFjS/4i
dY1DFNPnS46kxXQbIdK0fHlZ1hrpTa9YQdR49byd1x6R2wQDdDbd65m1tQdWrOYiRdeuIe4QSC/b
KV21ZZoZlW9uz5CjSCq8f2jsE8Y2bYCI9N6e+/DMz1EgII8RZk6h5MEiiR/g/CXN09AJxOdNg1VU
fQBNk2h4VcjYGL2VrEuQ7WRaUXxlcS9LyzZG+a5EqyrErER2eNVNeSMWTxT9Yh8VSodQ+8fPuW38
PwZAs+0Zz4lSgrbsBlyaQc3xAN4u2VuSEoi844UovyOz/DXa8LdzR0eALbU1cCOVIeKmGvjYgqdG
qfpE6mQ1+nHOLVuh7siO1G3hyye/VQCemIYhPWMhfZP+P5WYRfKUwoGyDskvdguTTM6qJn7k1Oo5
0jrmnVislNrda3wKQ5E+gqjcomWjUXiWtMNREM+Q4iLuMHkZAmVusU8mFbvPLE1EXErglbZBp4A4
/hRHt9DYhRHrvBQvTY1qxjT9R3fhstYbbnxEaxnXkzhldA1Kd9n/56E2wQXIkKqY/W7SWGbksPkk
FJBUwhoFlsZdsptaSVOWBQtYYOiOk+UiqoB9tWCuAU2jEUOmjNh2QTVrIbHoYKKVvmHbxEiyzJFL
q6KUR1jhnL7FEQ+yNpv6MqmiJ4EqvRd45hLzN26xvmDZ9zqGq6knsH6Vpro12AIDU92EBAblME+c
T36C4BT/SJgQXFroe9EaS8SfqIfyheyaO00hVWO4Z+ytEi80m9AXmpZlMkXMENPGOqUztJYofyOf
SZj1va73cf+tvtHr6/lHEryI/ypOffIW6Ly4mYvk4jYdvqOFxG5J0X1LqEfRohHLnj2sVgd57BWf
rO4IC/Z++hbyIeVtFvKHqN7B8Jf3y5Y2CdNI0XVgjzbnYbvsy3WhvqAfvfploqWpIlyyIyS7twzb
2MHnkjaegzA5N0hW6KK5isBYcJSGeFuLocbCjBDAfP4v3IUV7pLurwIQbLSN3zyb8M/2eUEI+33y
DcfVGnSXNxK0DOqICskAKi4EnFfpst6j6FR991PzQ/pwD6wYgqgPxcguBQ0y2kjpE0qgihYL32Yu
WKdTCAaeazUDkDS/df9GFEc+nmkVwAQLkKlgjuOFo7HKliAvxnnOQuYpwzsAh4Cmn5ddyUfC9ELP
QgStLSN7QrER1a/Jm1Ihvp7mQKTkE+UepTgPgQfaDxlSJbfoEwc8V6WYGSx2igrZTRfvk52Vskm7
CvCZa3/lCjf+NkX7azIMlAkXc4svShodOYoWBsqr9GfKkkiqt+zKM59TWT5jgSa4hcuYuCVXBaJG
vOMF85zE/ykLjjpHp3PF3Bwvhbh64/jli37n8RYk4TojQcZgpOkOQhaIJmvmPcmiZ3sgJYkXuG8A
Tk3xOXZrUJypRGROsC/cxmdE9GEoMJxQLfVJBO8ukfxHJ+OEtQxi6uJkLXcsqpquMkhlq4KAmapE
aUiUMgo4CatbRGieEWc7UVCtUPgoYIOLnz5k986qHLnfIjsnnr235B8dFCQad7VBVUNU3YAj5hqi
zYSwOZ9Ufbsj8QWaHkflZGRWZG9bgLL108o84qBCTu7WrEphhSYfrSHBpIwpCcHyoGyleFJG6wV3
NvCcXDOl+E21ltIcl3QXolYRsPvdrjMTkhfXtKTSgX5OyMvA4Zhx3Ip6LphMEBI6YcVQn/TQMuW/
XDcd2YO3DsqvkLQcmfE+Lxilhl03fhKTs/SYAuHMAo8mMZimaGr9RWIwlSMa24JcPc6CBcEbId8T
NQ51SsxNgYZRe1ZsplKBdaeDlvSPqVjxoM0biWwh+zzSVDucrSnrpCVJKOO+5GxGHDMqtHAQmtG7
8NMReFiWH2PN2o25eumCMceSg/KHrixJij5KxT5JE+/jj5/pVCKa8S9VSL4b2bp49TP1hpM76Cup
iedorxdjZuw6wvmsptsoleCj2jQxJI5JAHgMD47BqNMAEZrDCNaruHioA42lA4Xyty/QMKHVqA1r
2zXjh0+9cRVswzhxvAy2l8y+cwzz2EraNxQhbSHozqbPRuUmyVrQ5eCYsFNkaMoyk9pXW+Dp8jbx
gJQAC4WvLyjGOsaEqc7q6i+puwWuN4eWik2kXSP8pRRB6exS8vR5hY43IABPnkCzxnRoM06XYAdV
m5IBBfcZRI6RCMdiospUeNF0plQe3zmY9aOP6bCmNt0jsDXoo1XuUj0QJzvDIqtVwyaqV6ilVLTQ
PjiK8lXSMU1bbN/vvfKpKIdUuuq83anVLaWy20vYlgcAvimxrEBOqqrFLlJ+TVbUQjC5psce0tDj
lNAxf9TUpjRqcTQGQneLx1j/G9pbTnll8suv7Y/kUc/H6EP3/wCTsZXrtFPQY5s3Zxmpctcfidqi
VQ+CQhMEh4ZE8WLUlfjQOm2pA7i5Eh9DwH1JAmw7CqZIGTc1DfDUC6qJd9aVK9mI6CdUj5mQgSjG
M0Ol40cJMde2T6pxVcJWSvM08atqlDLVfdrcyKn8sPCnSZxdlFLGGuobYhf89CyDP4r2wXgeUWsj
p9+C70Y17ganVBXwDE8dSBga8rnPQaS5n6V0TWHWQNanNQhnzLF/+Lb+U5B+22Wkanph7Gh0fCAM
qYSxDvFcFsoLcZGoLEa2+Oq7sFGktSdbtIblfIONm4WyJoq3fnfSocw7R4FBgds+SvJ1JH2mzMEx
U4zcqr62g02pDchw75Irb4jYOyUug1CErgI+0gBcgt3sGJKM8K/LJGoyS448i0rYYksiv8MTaIFl
+rayiYiWstr4w4VPSKdvhYOohaxs6bQ3KcjWjpJObzeRkoPAXoYpLKQ+DLxYZpaZIOWq+maC3NcY
N4JR3/lkqMqYqtuwh9vqDsNDFgl1W/H0ifJvuKvpqrETgtfZYVxrKQaSdTC0Vb60bXCTmViNZTQr
Ht8NgVqgoJsy/PYbYlkZX6EBlkZELMIEtfC9jBBpkbdm4Wnpq63/GP7hIPSFoTBbu+LZdYTJwTB2
pYVLRiwQCCxCWYIW+SyDge0TJcOAOxD2qSPMqORkjsZ0lxfDKWqHq1r4a8iElZ32HymHQ1whiV8n
wOq+dfKtj9aTF1D8NeM23nz8bGJbItyemcUjIfacmAFMs/mikOyjPZa4HwKuB2uH1IeCMQpaXIKg
8n4nKRJ8Xb20tK+gk37pgqeWrLolqEUbk9ATNOqCYyfq7lq3G+1ynrq49Yn+cSVBwAahjbyMvS04
VKgL5dwmH1HiwKamjLwn+dEo7qLVZUKTGA0B6yqpIjbYnxXoSzFfT93ftpqxoWGZy/5E16867MTY
1Ktyb18H4z7t45r6MK1u1iDw6iwNifIzBmy3koel8TYwLAwV2x5EGjuYSZWYL6cnuB3WApTIi0ly
jxCgA0dHttEcGSZzLG8WLZWTyy2Aai570CSPbx7Dqhd/pkBj+caFqQsDAsMZx6nj26jgXZP3we6s
WVRvqPpqFGpnb6XRr8Np8jy2yDDz4iDqD/LX65ZkmnlgLU1v3aD7NpFQsYKb4UNHhh3xdVKmMEVQ
xkxmINj0aRE9y3OjDivX38SkWOV/9fCL7phK5JiRw7Bzx0CNFRR/ofw7qXKJF1zmqo8CMVy2ncmN
ygfRH8GjR7latJa6kmN91Xs3ZNQLu262hZDnASChGZZght1RR2LP1t289O6ubzvPomDZvWFJnnlc
CSar+dBvsEdIKNcm0CeJuaCxYSXcCnllb1iJ6AwAR4bPmnw8CefepG4LtIvBaT0QTMT/Utk0aClc
efa4KnLCKqTC0Rh6VYnQ0GzZ9uE2FRKQUD1lsZ5TIuHsR5uPIFCxA9KcM0ByFeEDrv2PARJaJimP
6k8lq899uYqzH+KO5xH7A9fzhaxIEg6MfQkIkWeYAJOzBEweMICCyq008p4a96DIyFNIn0J04OYY
5U3aL9pbjxWHu3NNJMgmARkL9cHRMcgl2juzCbsNnNQ8DMlXrZG0ys4nV8OS73FWgO/V/0bpqVXB
WTZI6gf0wGdXld5zRMIQeOWiczrSOMJ2q3sHEctIcUtHxiIS0YcURaia5YNWEENbuaBnOYxIKf/T
KXiEBvoojOzFU4lFImvQzlhPUmgT4kuCni1VLg4DnWOou0ED04uRSOe4pEWXr5jphf7cKaJk1RDG
jILs4A+Tu5zFllglVTlVHQmxOgJPACnGyxTkmtDE3WTLBjZfaP+RdB7LjSNbEP0iRMCbrei9SBlS
2iAktQRb8CiYr3+n5q0mpqNDTRGmrsk8SSlUgqJJovVoIHzRiJY3YXak+2B8rpBg0CMhJUQmiTwr
bv+jVTbSulZWuq6TYY3hBhkbYtoc+zW5czpyH+MczwbjsY/pV+0grB5BPWvDZFhZIjoZWXsbsGHP
NqiVIWYki+XySUv1W9Im3HzzNqHz8YtuOQCirPHnFpughU5tMwB0fkeWVGzhsFktkRQuItbGHooi
9hMaZwHDR7SdJX2Em/3h4lz7aDsNvOcRChibL9N2FDO521kFv09uvNa4xzNUPEOdnEw2QC0w7WpC
I+V/Kwk6OagWTZ43BGfbu6OQVpN0bDzgndbcLDpOK5fzQLaSWfsjK/7lqLKRca0GZE3/QiIRlNDs
YedEa9jsqthIWcxkW6YTQ/WsyAoOx8eE9ksT+olY0mWehfuh+jfF0TFCIzS4KbD/v8C6pohNWP+j
Xb851DMaQd+ck119Y+m8UBCmohkWarlcataizrAEgrIiWC0MIKs2a2aJs4tLtbsVPflLIyc+57zh
8o5iMaamt0ZqrGe+ZNm/q0GuB7Za1TahsXQ2szttU8wuDVwIGzxRCXcshX8VKpkC69L+xrRWB9kD
LwA/BSnPUOCaaIGtFbvwDIuwOpZ08Q2RJMRo1MM7JCtGaW14jTkmsIp7wEAZClhkEYTJWz8iuDHd
PROg3ERmVi71hKEJrMAWp3nrXpzUJacVt7v+kgzzLmDX1DBxBlc+e8mln15c6zdGheOA8WjCbm3s
Ay3/JKRiIUtUIUxMy38jCuSSPKAw1aiKKUk1enGiWfTJWkhK0fg9V4gMQfwlxf0Urhi0jViYUFgU
7kcjp5Wh/UJxWdr6xPSEQ1d7aeZ0U2JEC0B5Z3caplLr2NzsuFmQgKb9e0/eyAY7eBIzyt3gBWKd
CRsjxc5FPm7cwfzsy3VPiLIuGfnQ4+fvvY2onZuyrW4VPYFCI4UTqYjkm/W0uDEaQwpNtFw0Hh0y
1nPFzEkN9IQpoA6QpUt7VRXXjvO9p8DEiO6FDNDV7Idr2p85BKayW6KMVwQRJW+SHhUMDxReM185
AvQfjnA+APAqfIeDYipkfKac3Sah5hyreDejAfmD68L2zE4sV8Lq2JYJayO5ifEmwjHTrlXPAL9a
KS83EUdPBkVlJ/cZZQde/TJkicX0kgQCLr6zaXj3R0m11YwNxpslnTmSmIpqpH4iCDsIqycmiRTc
I+AtwEnY9gw8rVHKkTslix4NqF9e8AgyPrAR74VzvLZHBFrrmfnloFONQjrJTSWZumuuvfTHYgM0
heefnzB/RuaRShHRlH7Ke45upmxUumwmv+ca6q9N2BUS92I+ljCefdrzNvrTBU94c5P9n47EoDS1
fUKxOdKoGxWvQN/caxgbsvQAu3hGvlmiNFXGvjT4NKIDWedrjaa0Jm0RuQ+Vl3InJ0iLDUHbIY4K
1RGaHoN4VRAVK2YDWD3g+9DdL+2AGZv+F6bD7QNo7sJhwKN5aMcRArYehhO0iKEbs0QdiYE9xqyM
LLgViMkyrqXPp2nLz3K6q6tp5Wda/IWiIbRGvx0ta8fsg81nzYLFdch54DXH5kLP37FiDVAS/Pan
I8EE2oYPupqjgTwHQiKfAw7+Wr+HKTR5jvk5WKmjhFWAKT4Z2xX8NvxyS9UhdmG1MEws30GNmqJs
V17xz4o+dF4dfMMtJE/76gRriKeRi+UqQo8eyw0SoixgRoC4Kgk+g+K35b41DbVfC7YtrSVvAh7c
CCAFdwUrI34843gs2J3+48Fejm4mvTO7d5/LpF5uDoVFb/1q3Aq44GAjGhs5W+AxF8x2dzlRjDxa
dEisBEde9wUPm60bi9b1VzoLy4lIMqQAvWDaHQBEGf+8YKWKFWBdTyNI4Ig2sSYjI+g2Vjw+G84V
7idPL9OHOT6OLHtYIqwH+6dDFsr+TaDFC4KzZmkbbpWIr9ZmLtliIFR1j9/FK2jzd7Bgi5FVsRZW
l7bNXqra5Ob8sKhMDJBupSJBIRJuU+tZ+tNJzcH1hNnSNL0z4MAlhybDMJd1ER/QwhoWY3ZQ5BHD
NTA7R4n5YOQFwNwndF8sIrQcjIc1nE7NaQ8JrFzTpz7zSrHLpnUheJxZij/pZnkRpv5WmxIBjsch
Um7GYfqIcgJQ1Si/NoiNBwoZU0dN6LLqTgfqQdOj8+BbkVgOYXHWBPJPe1rLdtkGD8PPNi7u8wx5
zmDjkq0YyMC7Re9cIhhSWkwgszzetX0NEnLXfKaiCS1ndtUpx5E+bRBR59AMzGsz0H278GsDPAuN
wF5JMWdQk82SbDeiKBKD544CDs8xzqc8V0wTJAAULmw31WySF1rjI/UxWKFW+8kN96Nu7PqW+Omi
QrjW7EgHp303mTkSJJzlYu+VyCMJTu1Uto1kXdVfZYyv22OB14n/wz4SYB88GgW7Cy1ML+nwaMCg
TcbnKM2tL/21VgWvLWY67Y5jH9IO7x2fnzxuHe2t99lb6cWdTHOXgr1y3kZ0l4LEL5rlSwtgrt8Y
wAT7sGeC8asAVbw8GYjPnVi7A3leA9MTu+6OTpW8QUZsLPPLNFDLCkoliIxslTOsE2yqve8YbH/r
kQtDjdEAhGgpl7z0BMPs4kiWzWmBHy78KLv+qa7/pnHZenwFzJftIdozEH0Nh2at0DwEuIMzcihO
NDVgN3n0yH87Jt49Zb7N7Trq9bJO7M1/gAOtO8URlioLu+rvwOXQ62k3s+L09eZhyxu6+DELFw6u
pxQ+b3vsSQU2TXauRX/WAOzVTJQncTAbeqljpVXrGthMPVwkpQf+vEfPweCixPYJIihw97Cm3LoN
IDjHPwZm8V+EnJou0AgUktlj+jFLWkbtnrh8gbSGysrI/q+tDTKCf7z0FkNeGABxR6dJuytCRY3q
UFFzpIdAE8GSu4y5t3sPoRBRMrBHgJ20LCc7AZuHBoR1d1v9WWzQg2+LWtKgrW2aR0r3G/UxDLQZ
1iG8Qz9cpPa7FmmM0aLFyRlT/KU8JJoFTg5nlXafSHF341Pl44smhKqgFo8rxnf4scinQJPJtGSk
cuat/Z8iBLD3rKOAzdDrrpOYPEWssTGOkeFoOJ8e6vrRfEPTAWqXHynZWYH79diyNInzNrCgnkdL
/XLMrY19a/fsAycm6uptA9isRwegHZzwx43cqz5qG50BcvYwlbyav5uLBk2SsWm0L4v9deYT9Baz
9e0xgBWPUL/bNjUqRL3Kd1a4JXNUFalgwMTGxuYBLtp4Hevhh6Z7m0a3ydEjl5dOmo8KI5qFnb21
RXuw2lY16Mkl7Ugc7/NzwEMBwhTa5WeC0mFATZLFj76lrqrOTRasbPCXM3g7m1NgQnLTm39atq3d
WzLwXeHrUNgz3eAImeHh90iHa8hR8SCJpTK2dTf+1vSX0WBtWdZ2THQoREeL5ReTAla7lAILI7jH
2bwqaKMTVA5yCNfFvdJQcxXPiLwwRyLIES6YBKd5jXKOVsfK8gXM05mhNaw89rCt0a2mvP3uRHAZ
mXVnwr4hzqpXiUtgs8NHHhTiqvFBsnWnPinOwrYuJQuJVjeWFZ89xUyWpZLIjWejD4+mUgC7IJd8
ST+iQ1UfPXAT3y7g7q4DmpJq2wR7m0RG42I4qS1zPSSfftPihFgJT4PNzxejkVLDUgjT66pKEGcV
0iTHEMm43tyALjP+4nuN23NbvapvJe8JhtDYDUW6u4fDAWIM85MrOB+dXckKgiCwnafrzxhWvkar
p5u3t24Q7AuiyP2yXCeSpL44/NaseoXcYkB/EhgOzAjGamF9VSVKQJqUW4ebDHWSWnX8dxHFcB4l
YZRRddAjZ7MxsukjDVEJF89eZ2y1WayswnptaTO1kJUAuIIOUYdLagBC0qvw3qC+s3P7m0Nk7SWb
eCZRvvucGPWH3j28QCfvxTkPcXQyQyyVRbkXOu21HjEcjlcddgmjG1GXDW9ay5YlOxfsZU1qIva/
9IOCOvetgItaRC5cetWY79ts5z0qjQMWIoue3wpcz4F4QBqE/DU3WKetmfrqUVp4bflJMwd2DYJR
dNamGYADQnYYNUZUHjSIT6dBhmhRNQWsRVpn20Z7B5mDxxGSvff0t/Qm5IWRJ5ACHMplTJFvLC05
qdsYoUijqA8RRKznimXzQLcMsR07brGetQE5NyI2BywODOvQWrg6de/0VuEVqg3Cgno21cywHb4d
jsAsChciewstPJmqt0YnrNvALdkZNVN46wRcTgoyk+FgXaQwOiEntQNLMlhYY/Y1UUu5gb/CkhdD
Eddcn96GsEqUGBG3nTbQvtEPZ1i9kG6iII1BlFSQdGKUOxo3q2WcohbTdPjbRICECkyKJ88GA4jZ
wPFwOo85mJFI/slGbYXeChVsVcy07+lKLX7UMIVwM0bHPyoALYNoEFJwE64gnENeXQ3TomT0YGtB
9Ll20KBSnzyIkQlBri129Blrmc+nDjYEzdRuhPhWcmXm3ACjMm4Z1fNdrh06HNu52CHaRApdh4AB
n7PkKKW2d7LywwrKZ2SeC6W4tKPuNcqeHUVrBNWRJJsWHFsZI6B3ztb4brYtLMSXIXjzGmb0V+PW
LgPjVan/Kx9bA241FnXLDhm9TqJRgX224xTy/EPr9QgB0Glh6i4UhEYY61xiu+8QqvvhiSLMFM23
XhiUEDYRj0i6rRIviTBXcMW+SgzfXmW95g19EUVqHshFNmg0dJDMA6pc0I72tSUFbyJtDQVR22zL
hlXt3G/n5tzBF7QL0jG3Rp6hyW8O6O3IyvgwaTvT8L1tLolKDHaMJSb6EIhGkZsHlTHmoEPV3IPM
Oro5sRM40yzQa6mOh5cUQWzH3WjwxyQ7JVzt+DlyIUKL/C9iWtElOJ+GL3e6K7ibV+9qXixz6y+9
gNM10rYxF9T4zyySnkQVQK9Asx/E+xJxsZv2q3SMT0VxBmu/9zL16uYV38hEfZzngmAFAmvP+lTs
+4HnljEPzxExRN6qczygfJj4AoLbUgsqJU1+znJyGoAc2/RApv/qyAweTc8MZbxEVcPaCCAuMjs7
vOazuWUnYIVbk7LUA4ww6P1HWaTr6MXwzHWL+cPL3jMFK3fZt1v5JdWJ3DG3rDspg1m9eOy+m8b6
FzCpAXrpp691G21tlsKzPV/tIIIeVG4kSJhCfNiucQgHlM9w6oAyUhMwH9KWFjuUOO6ZkKA/En+F
LC+pEN9tjsaZ2zXL21shvK2pCHfkSUpzhxdyDVqKBbdbXqsMeKjXnYjmW+KHsRKSNye2gw+7RVZg
AXTqDfut6iwQGQ8Ec7B3cMjpyz4Ri7uemOsgQdvVav6jZ/Vczf6rVyNfeY7hCrnprwL/Gi4ZZW1R
/no9Yv+gby5GRVYKsoxEd26KVEbGDD00kypt3cQf3TAiJo4J8HibzHtNd8PH8dJXT0Pv2T1697tC
hMWIGiRGjB7cgez9D7oRruGn6UPNYFINsUb9iNTBm2J6iODu8DTD5xOGy1rVYgVc0viwm4v+JeY7
Etgiaw/BJwRJpCH1ISGYQMcPZLrI9cm6a+RvZdH1+slrnL748yNk+m+Aix/GHRC5J5asSIxassMM
BNAzshR+dlEwkES3FqFjL4xrEBF2kB/phMmmXfZW+G7TSf23yUlYGhEQF+MU04icxEyaalz7GslB
2ezQAwP+gaji3FsDqTYFGMR/8j7uebK1Yd3avBUD5P8whHnvq6t35M3SNu+6ooyCbB4okvUYEUXT
vjc5jhd2duWLZNcWqpZ+H9KEz+wKq3ELjEyrPpvoL4QG2nXZa85v6uhMC3SxDVzIFplzjLS3yPsc
SIbA2bQ0YDOxHWDzb724LpK5H/WT+UwN+V5J/NCnrT++g2QBS3G29P+eCAc3BiaJZmyPQ+9ebdgx
qMOJlMN1HvskV8LoSNEuZQaGzwdX7ElCRSfd4S3pmnvE3PFJ6EwUETClIfOMpDhm9bVEzeX5nHNU
N80vqhbH5wsgxXLmbp+M8pW0hqszjqgi9IqUxp6ZPaGeXvJwCPNlemkRROL43AmYMgfvOxFsa5qJ
NW1GPQE+dEq+ZzZsndDRykKUJ9k6oMl16H1xC5X5mum941IHj785kj3hH0Pz04e2xW5FpEdZk9oE
UtH6MPM9vapPnnThLwaIGS86r6AqvwU0hpFYq5rRrrctKFhMqEkz7Goca2UPnBaf8iT2dfDOS8WS
b/r4MAaColw4dO0qMNn+Gr8Rx2ELgIc1o4VEtfRn1l/IQmnv4o7hYrlOx2bjoav1mW0Jxq2hX22M
0doZYQIKGm8tRaHj33XiHhqTtI5o+RMZDkMJqr6AdQczeBFlxEY214lwIKe3/w18ZvNnsq0DHGDm
WU/xlyR2L+VuHN/b7tEWn2bhb5L6K0IoNbc5ggT3XxExrHOz4Qr1c2Hl8iLi8jR3MWCrS59Fr02C
TF4zo7+5Sw+VCqQ0k+jVlLgeAiBwZmx/kc5zymZ/A2OfF9vEg/OskZKkDRTToJ0RM2Bv60gojF1q
wxSQG4I8RgjSIMkXZoe9SLRfNQ/Pk3Vr++R9H6bJ/88uViHQM7UAu4JctQ4L+Dl3iWiLk9fSG+9u
gwj4Pk0fZbzH/qaIX+6nFTLtK53yWDG4QkN5NriZTBxlg24+RZT+xF4ucuOa9Xt6xAb9MiUpiZkA
1cU3dREqmheSD7ZkDcS0qL5dnEO+r8q7soo4NAZv2Mh8jFW2CbuPrpuXRifYTACyY2ikkyfleB+V
9qw071kL151R+vRSo4wpAjb4I9e8KbZupUj4H6L+hAJZNQxnBcG9mr2zvBmnxxdznG7eZEnJS+0b
jirTXsY3Zncp++bAfJxNSrOKbMLs5mkvzVui55iXsUu13iMSLM1MhQoqmELPLxlxci4J8WWgs8dl
2TP5azN0bmlWPhTSTwafzEKLBONVbhyo62+R8S5QbOlEtBj4zDKvvfCVFViKIw1KS480Trj8D9V2
7GNoMzbBfIFyqfvYRUzujBELZabEGSBQI1EtXz3OO/Ym073EPxMC5s17lUaynM23UOpLzxWvagCg
8kLHmfHdItwhcJgZlMz8sbBeOrZtJopEn61LitrVocDJmwYohrOo64eZ4qO4qn0veIOnzmN3E6zV
Zxf8e+MAOA9J+4AXE3EChx+1AD5LrPd80K1DywssVuHLl6Zhs6aEU2vQp2buBlMjcTfKff0FJ3zh
5991gX66OLERJc4oVeSnXWI0bLadPZX7mg1VyINkFCk+M4Z7IZGAps+gWFUJTJEiyQ76y+dWkcw4
oqMzRFhvm3XiB2djJuRex6ikLSPGlf6crwa2G91vwFtRQeeBpZg8rYFeIycDwIIYO6Kqa7UNE/WT
Q4OJCXLDRJvOiDAJ7c2S6ES95CVEQtSG/XUgCSMdYOlRODAdxOrSv8xpoZJF1WnaO/yKya/Kdsyw
EWDM6tnbR8o84qangclSg5anEhWYk/pi9J7/hCByb2IEQkTkYAruH5odAGDscg68qVlqShEyDOK3
EuTfddJayRqEF4w/K+2WVdxdbYs2I23jZ6gy1AM1HRWDDN7e7B8lRDcmn4x2AJRiDfb8fINXpvTA
/3SMQHHWxt41LvGCtcOeRKEIvUSD9cWWW3fm0BLohBLzz7H56rt+eiX5ltGGBlLLQliM7vApkkgN
jHYdTwVEMenQDDHv9xkCLtrHQD3UPquJPgvsEY2aeyVYisQvezHSNWKUndCB0ghG4/4Sxs8VsAe0
q/By7M10bMyLdLZ29Tb0rMuCDSaAKGIBqVoqezdp3AgJdRlBVBQeestIySdD0do6nOFAaa20eRFJ
xWFG9jDhk9iVqXn722SPy4TlSaZrz33Imi9JnpPqNOCFtob6GIvxmJQgP6oC1Bb70ooXs3vlhuZq
OqeEeXBkS054knsx+wUzX3Fn0pJw4Anj1pnjs4wVfCjNoMfRKSERK6gSDLDq8IJgDmB37cWzkc4f
3qg9RLQ1hoERsTkszK4mJj04xW5wd+z3Kd1kTN1EEi6HeKS7tuN/gmPW/xgzZCFQjZeNTZIkk38b
Lm5pzw85QUmgpGkePSOEd0FKceVz97HiHpNnA79SPaIuzn/U9x+xnvGMtzZKUD1Ymx5XJraGgjdN
Fben3nF/RnYMJq7XKV3rTf4zpARK+BnO7nWkg8WxyptHNIOE0C1GQhBYn+Uj4dWryOH7e+ur+urg
/OWAypPkHBArMTk/LYLqXN5GPXpIixgEFshQl/x9xmlSAYU3l9t0X8E090S4tPLmT8BZSWcwga8B
taDGk2j/jmiQmIOi5ktRAaF3Y96imJ1xsdVtajGcz21dXhCDbyIWNSxbl6K0XnTz3k7QYQwCTss/
s9qivusR7yiopmRt4GO1Nnc9ZYaVvKh2d8zsLRJ+r/0jXv4J6Eti7hO0+oY8AuwNG/41aIf+t99g
bv+OBMUpA+VAkqcBVn+M8uuoW2e3Ml9Cd2ackLwWFTbEDtZmJ/65BJ1D78N4E5NjDcFBEmcj2FF4
G0MZg3LcKyMpMSHyWqZrV9Gn2yyQuzRnPogCoxvcM1605TizA+uBDtLJJhGQTwxXVNXTqdTeWfHG
xY7NnVluhojPov3W8U6wZPTFaxGaYP3LUxdcvabB2AP1mbpKA+Q4sf+wilXhuS9hBdUvnKePJkVe
4ln72FEGYfIykHq/DQ2TgLphud0sfSfaOKZH0OeECtL7Z0hgrcFLrV8ccNuwRpVwrSBgwlu6zT+N
oZmiSrFx8aS9UoIVh08w6uc4PvBvkYxrr3uGI4x+An7dSfcOWqr9SFQ10uP40O+ifrNKAmNwQ5r0
BszhTWNHlGxJ8dyCmPSzEM0Teme0ZG3XXySLIm9qMKZ+TPJijhA+wUjMCBoPwLbIJG82MXrg9l9O
VAJNOWEQKGiR8r3oGTUMoRoOGAEo3c9djOcpP/cs2ZS709QlUECu4PjpUc/ESlLhV8jwSRIgTeFJ
eN46xxWQB9pXHBWbtHbeohC9fM8NhR4xZizVeXLpInzo6+yjFfEuYKNrj2QOQUkvaEERv3SxtfC6
bWCk6zRo6PGg17UPMkJxwjesPcjQo0eO8Z6jEiHj2NCN9TTmG4wrjsdTyjOZfAwagF2vPs6leBZO
Bb+60J+b2HzY6b/MjIh/4NrrAI0rDZpg9Zn3f544uBqGWhzIuQ2GJww2QcNzUx9tVN1RgrxyHpAe
5gDeUBZ2FGJU3fH4M+A2berg0Lg52zxosu3C51La/UsQox8aWuoVTCvGZ6DBFSUniEjXRcV3POsb
fSRfbDKXCEEQIHS7nA5LznTnGMsQFV5ofmeDoNyW1uGBbacYoBglrAh9NHpqRe6pJaf2Hqb5bqZ9
4xZnDA19Nt0lJPqZIEt6XEM1vlPmIv+iul/1LAOsWiHw8KDiRnfDb5vhIbAU/CnZYoGg6Ek2zsGC
0VfgAg7vcV88cNuFtO/40XrE1iyOh1Wo7Rws+mTCInC9CN0+GNqpzn5aHflYfcw5NlLfWHLZghon
JzPidoBZz1RCG3kNp0ddN7a2i7ySYai0vnPM28nAyo84rgCc4Ln3uWHISElglUr8uKmMl4gSGf56
6FrIPeAcdsb6FtbUk5Zln6tJICSH8751C5JzLZvdJpI/2Cgk0ehuc4IGtUrDhNprPI89fzn8HVn6
2+rtzHieDBltvKVAeIEjpud4qr/ygEzEyH5OMUZSLxyVhkGfOeJ6LO2IaABcU0mURrNy9PjWMYGJ
rOCv9MRSOutJX4fto3BB6jAgNRg9C1RmxuggXsJl5rQrPjEgAO/oKixfdbLDU4EtllmLy7CAMQK9
QXwwkHixmpdcotJ9twh5CXyKYO84x/k1Lf6O/QsLJfnuKQef3CuLbpJqO/LLTqOf/HNbxh99pm17
kLT1xpdobrt+GyGlmQhtyPis81SeZJ0sSwfwFluMgB4yL/45eBnGvDtWHNNj4Xzh92qwJHG6IABQ
dz4QD+bGJjo7HaW5uZ0gbzFY5pECS1jcVb5C2WDBGKDVxdhr6ATkQyJ85T8zgp8AJ25CSZSBDoeF
gEWE195LqtnLmTm5+1PNC62BLt2sqNUrDFjQpsyXMtwLle2Mb6HB/IHtWiw1Ab9o/iLLwWkwL9pb
aXPGgz7y4dvxFHXO5T/oLAYc/6JuWzStQ/6wAEp5NIO2Urb7y3LktUrn5Fw6BAkAb0FUxPGHCP66
Ho0rWdfNT5EQx/3K0gAJ4rkhic+FxEMi0dTF6wC2KJMA0Fk/CSVxTwiBb2Ltbwgg8BUXK0zxHnL/
iUklyD5puA2mjOSz6ivzr25zrMJ2l7T0cMm0idL603G1G5NPZDDevo/KTRXFa6kjLUYAgmiYuLRF
GWaYhEgacqj/2p5I4ztTAOW20cN4Ycg/sNmqNkAibHvfmwKPqywwBIIf+G7cgrwL2qU1xmSCmeC/
EcXYTCuwAP8ZeWeLxtojjzPB9GCOA8RUYgqz3/LNCK5yQGq8QBdMnYACpS5fKneFZNJoiYUeiaUz
33tyd+0/MuwH86Lsuw7DvbmaUHTzMikPWcdCiyxgkS0FnmXpNaSyf2rTS2sTysuuiSzO7qBF+ENB
QmzL6i9P82XSRMw17U0Qjqs+NQiHBqHNZDtD/Vt528LbdvyyhAzfImtgv7djwudF/1L/oiXtm26I
jZO0C+keq56EXnHvkkPAosC1Tinvy64s72Q2DyGJGbxpTe3FoKlUeoJQTzezOf832sX3G0cHU+E1
UEP3PHzRRrdIRf3Cst8SZ9b+ON5P2OHSNbZ6E6NehGpMVKI/RWTdEGwQBju4xQhMvB8GooSvgh3D
QlJSkjUQ1HWj+hLcXRU3O1gF42zxYThauuKSH4taKVvVp5oJ752vFrkLBRDyjOfJxileJ6Q9nxVn
t+n3s/+TzPJgqvU367IWvIalAx9G0+yz0tE07HWwXHw0T9aY7YtxxsQ77IqR59MWf0bQfrrsw9Ry
YFamS+he4NzRRMYWDnyQ7iBykF7bqJxLcze5t7R5T1p44WTM4EhT96TI2iUivzVKpiVIY6pBSsqy
W4fjw/dPU8zMjLF5HFhby2ed5mKPhRFiDxjJCqa7+Phz79ojWPcFllY7TveIrdct71cLrZg2w0zr
shd/gvcwpmxsTJZtKJrKo2rkch7H6NCI5pNeZduF5qvvQ4zyS+CjKRSQr1D2n6Ht7KLa3muR/Y4j
FC7KXxtsJNpEXQ1lvxVHKQURUelgPNzwxXIPAMdiXR4mLL5z3X34nINVkx96EgTD0HpzsKNl/1Dm
McEOVnWpU3zG6U8TRFcAiCwHdDK4R4mzLtnKIPlhevuOgv+v7o1j2enbAdVoEcBUCAuxLptxTXan
9BmbOogHZPQrR/xHSYQdoe/XWfLjWtgGhlKgOlsWhJ9laCzrFqpnsWoZeKjtVhefJnDCNk+HwNoQ
2MkGRBL1NrqvFHyRG5B48wURREOcUaY3oxcUm8CCIIJwa+fLEoFyii3HQs5lKXBkCCitQvPFW7U6
8va/6jkRD/rRNr/H+aFH1crx2eGg0dbQ9mYlWBYSWYQpVxNkPxfkweTvQOx76m2dwETykJzh5A3I
GBv4mB4Qkrj4TXFWJGevrvfNBMKuvMNt9gcadmddWNCjKs86N8LeGA3gyh6hFJO1EV0nWKhFbf1r
JV8bQ6J0eDOktqlh4fVztKCZwiy1CMWnxH8Sh7zXq0Ww5/5M2UrncX/V4aXqKeR6lqYTS/DszW8s
+A5sP8ZhnVcaY3OAxERhjZO2yNsdwiCwIVirVZhqxxKf2lzPXhUss8+/XA0SKTMyXRxHdCJoHcD0
pIG1ynW88HXGQkCQD6YGEvEhx9am55JGBzswsgVmxnOOWif5c5D9ufD/HLIwRrN/spU1v8bHgD/J
RNxUvYvS3TsE6tToolzKUyaiC7dnqU9cQ66MJkwYGYMTeC+L8wwJBRSuhL6Rk5DsoL622fyD8lwI
OEW5/imnN6PwlxW5nPvMZ0mEjE4QQZF8jWX3kfPPRjJFR5tdyhBDTd7fdHc85RZJHf3e08r3qOz3
Tl2tS1JHUR/ucvIUZtA/ZoyVs6aGh0WYw+TD+WwBedTR6Vq/Xd0zBBW7mBay8zJ4hTPXSkG7rV2p
3pzcyiwu1FUgRqegvqzFvZTfNg3fPua8pEPMyESp9jXHOtbp+TDLTWhupLsKmk0CC8kg4BLiionY
5EPKc8pqV6OH8Kw3dehGsCYcHm6YqnjaKJy+m0ysq/joI68G6FcdQu3euD8h5N/iECD+RXUPO41e
c2PvfeaFJmgyFx3yxMBBVH+JeA6YBBSshoAMkePYektMCmhysAoX72ikFybotoldETi21lyPLGLx
EuTZtZNvo3Ny2ntYa++j6a5LBpmaz1A2Xw8MOgTvJk0Phyedla5iJCRf7L+18KQzO4tFf7D8+qDh
M6czScj0Cbp7yvxE07yj1oW7ZsB+H0qeOQlB5CmgtMrYXI4wA9WePalbxMu0iyi458Zaib56CfG5
wZXyhhX7CnscNyO6AbJdmV3hF4AJJZicM0fspoUTnt0OpyO2lSF2iFXM2L/3i8Er0EFT/RnHrsFw
rgTMAVg3Gd2dwt2RLbsqHFTHfdvS1aLvJ5TApX0g5gtph/2kfToALJFUvaTui0Eby3mRfLYWaFLU
cdLYE9yZCcADB2nO2DaMYu17CfvRt474dt19GXQPYxShLFzskDvKLlDQMU9ycWjYaI1KbMjgcATj
J7TSfQJRxiRs5Kvuu093erE4UfXqmhAnaIbDwRnybVIC4CbglxmezbR9nwV/ZJ6z2jS2BZkVTok/
3A73aTg/lR6DgiawtzlkujGltan954ASDYsGFYlRuFvuidLH/xTgdKo1mFWo68ANekg+LMY/JPGM
KWIEsGpokTyiMAssPRxDLUo/HrttHUv6tx03TuGBxCWDQUWRM0ZDoJMw8MYlK9iWSzG/hTwsRezu
A+ekDYAHrl517qJHHhv0K9ZaxuaTcbWoOJkH722nYaJXriyjeo65LaBcr+3Wk3Ro7lLdO2JCv0Yc
uklKEho/CUK8IYEMrnrW/1mdIkRoNF8GzBUSa8nHq414byP+ksjIUD4MkI1Kr7nRTun+fqyNXUBw
acLh4KJHt4l70Gi+1pVaqRj2wQ6c/5T3voXiYT7mrCQdZ6OWHYD4+vSMTMkSvwbL88aAWLQ1B/i6
6XrMHhYjIY99e0TkySR3crzkCiWF1rr+aWtqIGYq+U1JJMz4JqkcGOaWgVwlbX0SLdvL/3F0HruN
I1EU/SICzGFrBSon27LsDWG7ZeZUzPz6OTVALwYzgMctkVUv3HsueRJN9oOClHZTbhqlNiS9tAOh
5Sa7P+nlkccARFMB2csyP1vOqlkUWxJ9Vir68OFbJ3/ehtgVke+jbiz9mTt4ViJuIV6IJNjyNofI
oIkNhKV8TEeZvo2zq6A2dN9D6iVBF2vhTtcFYo41ZzcjGFIMGNuY3C3G4KxzVPcqzINyHv40m6Ia
shA1bqliIWYFXvJKpwzjtH4zS5gPQZBltdDlwqhub16i8hyvclf1RVqfEsVAiiCWVaMeUxhErTiE
fUi4ToZ5fdyCf3lRw1uq6hulQxah9zS0SGAsJhPOpP2pbn+OHd4hJXoHOx3Y7+VwVmjC0aBg6XGA
mqqkZrg3FbGj4ZJG8zty73iNu3NrvGDGSYVHERkybhsGPruDIs8uo9KuPS289rQAWjTIg8liH1Od
K7M6OHa21znB4kA5NI69thtxylksGtOXxemqoT0LO4DMJYZEvTW6heYMPEgTbc/MYd50uOHqV08I
LI/2vHUQ8w+wUUat3biIdghoda9DnHznqTK9RKwUS8NF9xfBODLp2/U0uTu2izwee39arWghGH86
yjfRsnel6/xJsHPnkDAAAOsHjfkg0faaWh2FMN8irkktPOWxw5oWXYaI33RwD15jrwzSuG08NtkI
2vkZFUhbcberwTMz2h0ivEPPTERB4SrN3THFslmnlyGafuQLUgy0gNCXCu+b4I6cheu0ZVV8TLiL
aiS6rke8YaHst2r5MxjXup2Ww0CXO/px3vqjfRfordMennVJFifClkZsbdU7OMzNIlpRQyoGs/za
kAOosf6gU/XKh5vec0TxhnmOodCq6APwMa+FaWBAE0h3ed+6fLxNOAd9UnXQ38c8PobxGpfOouoD
HO34OJ1nYzPUmrgakNp25WWwXL9NphXpXTF7/NY8DAxWehyvQyl8u4Q5ALSuGoBfkI1dIOmT3tCG
Usi2mJL1rzVdf+5BW7lMHT9mqpnv/3iwA5rkYhQPof9wI11n13gfu7+WS2rU3tX5MSYVjgB1xUbM
inTfTo3tOFxGxA2ezjiROEy2rlvsYoylV0LtAMSBTjN0JoSYj3IGgDVBiFxaqiw1ChoxFs8NX1J1
A5CwqDzp1sL9CM8+avkF2d7zVoe1d6yAHcXxX4AiDI7owmEPRW5Xw83OJjQyEXSvKjNbFBi3c9jG
zUw3O+JERAiCE0ohoCo3XayqdFQHZ37W7IsnpV6HuCotHd3rU8nf8M+9uPH9aSfhEpn/Ck0wT7LF
YcDWnJf/UrNpFN5HHf8qAD2iV1mq2jhEAMI7irHOYRBP7gFcdlUy3gRUm1H8S/MqvliS0vqEgV/z
FgLZsEAOoTJP3JlXv3vVOhYqes51XzMWxVBTzz55dJuoAZrUc30UB+aA0wcGMRy++Kl1SHSRtyzT
ESjTm5T+JM7VttVN2ZSn3iTlnM1u45nIKhmF1JRIggrH+1OtD0sZl21xVexsozrYgfSNisZ8wro9
hs7S4S4YDSgFw2dkx6e6YBOgO6VfE/UkcMrJ7ziJJthMJ8anbJq9mCzxaVyhHlz06BCj146sR2aq
Jty4lhWtjpQareNQIYjApoGCLIkidEvz2nN736nsW9e4fhMjRow+TYZFCZ+FCZE857VHWCrnS3Mr
lkgSCVq522zL8v+Dbw5yJSRQUAUswLP+rnInmMD31BAhFMKXLODXZowqh34d7vyULZKOAiXNttW9
Rkau43oeExov5aev8EghOHfxKZjdvs7EKrZIVWb9LLJbTT4mLcPZtfnPnTRqeyuD0qjChRCzq6hz
VNZifgl+HOIjJuCZ3YOV2WSvqrZ6E4O9mSOxdmMSttFXTVpIFgfkWtiTOQofgnUpD8u1itIoaGl6
nUPgvuYaTNXXkrYex+KEQ5OTFXCbRnk7Unmk6nNIDwHPNdZa5rsyTNR6J/PnnXCzqf+Lw3elupcG
wd2Q3rgOdb6foixXCKbWOQicUJu3FBfyxVwxoWInaR/cYd9yGByphdxQ/5fHh6FngMLwSIvE2WFf
WUSMBUg4QEf80ixUAHltxZk9zBubiOrCQdOEoZ/0pmWbPuIQ4kD0Jn2MQ3IzoMlmb0gb0Gsl3wKV
V+0iSMdJO7Ei6wnwtRDPw7xpaFeRFOAcYEhKN15Q7rtQMmLdlYFeevmeqL9NdR2xeKOiWhiDvU0F
c03+Wa+1DynmDahn+mAAtZasYAC62M3c6cOKNlnxXTYf3uiuUwkE58CMzkHyMBgeZPFfbUTsEFhr
ICtQmELPDXyy5ppp2Rtbce66ft/X1VMLp+2QNRxWqjio7cguxtoHBpEEDktPh3QYU32Gg8wIxMA/
cS+c+EOCwoQAOSg/JwRbg0HbGbLyzKq7NbfrqKX2TTZFfRoKl776UXgqGqZfxhKImDsJGa0c8Gea
/SqZt/HEzu+kay17wP5SVmJXGf3RceyN9WWG5U7utsrK3RY5UJFQopnPirJhHA6BGGclNnmcLxri
A5PBfwIiRCioRWt9VVIuTWKTUBRZTAmQCP3Sfi0NCRzvmWxlQsYI/f+hKyHw7yT5JIVzg0F+MwZY
MDWbK8Jk0MGWn5QYiopRJ0wZF8WBFxRihqDkgxBXwE9BUFN5vV/PzqW2CfJFJQSKvJiZ8+jiZI20
U7nsLayqpl9Erd0AW7PqdqUq4anWeZ+rpgOxg7ytIeVDnUaAE+3ZoSmfPZ1cqOyG1y2BwaZljM/f
IpCXTb6D8bmBgHXuAuNfnNePRMn9KuBzGrf1tUOyqapQV3uQt8HNdCcCHzzyFHQ21aaOXdrN3JDo
X3ENDLGTIRiwq8iVJbx6vhZI39PeWszJmySdGApRYUzX4sz6UluyEVy8lha+H7J2MlJX3cF7yH9f
MD7KvD83y/Zq7rASJJkG0b2nkEAFYd5DFt5tpcrfAeOt0ibFVN0vnbGe8l9luAfKRgG94qV8ftjR
KCqU4TRJRa8WnFVh/8UpXYKWffSV6edeuu8MLP61XHPCZouZonTZyvHSjWKtxRfipNrzO5CMRglr
rTj0yRUFq8bKlrIDjQlCEPQYdg77pZ6WjfWBYygpi+1sjWtZ5qQ6CGql+O3rcNOOX1zNKjucomYt
2+sXkYHjr8udwEzkQPB0Oam0Q4hzUZ22HqgGBUJ7j0641jcZgan6igb5pfHuLDkcdJXKzM9qnWOD
dWJ2PeTquFBwdOexRpZIDg85QYja+oPAgqkezehoxq9l1h91+sJhOFbRyXSDG8+f0ssIj1VRPTPY
xlFLIpHJX/0dp0vAJsdrXkcKRy34qMF7jXF0NSai5pnqmxnjAde6tNmTKRaFjPY2p9MJ7E9ngetx
cOqRHUblZgTPEkKt85E1qT9CNyMDkXghHGe4m2rVvw/q1SYLWJBP2gC6Y0kKvlnD3WGVYmVH9gLV
Or6l5Iw58wXbt/jILH3XFuzH58PAE4lRc+OooC8BqWbNo6fcK2HQ9dxUE4BMw4o3Q2z4eRSsA3bA
FllMLflP0Wijr0HngevcwEhVA1iwTqWNyA4dSjWS4VDuI3QMBpMqA40PlW1F8Balz5xF3P5UFBM0
j/ie8BOyiGMZLF7jN1L3OzM3jRHNc8Cw8woHrOvOsYMDZc2IDiicdO0iNwm99YepV52cS1qxnlb0
vTzqo/7EPZda3pIcvxk+uO2JzRhzjqC4dxi9Jgwx8BrHyauBFrO9aApqLgs5i6oDRrpE6Z+B648H
igkN35v2BVlv3eA7znEhyi6x4b2yW4yGg7OtI29NBvzGodCAZAhvykRFW1Ymgx5GNDneCzO6ZU2+
rUzFL7zhIvs2fhDkcnh53RYpJpkEXwUtryQBdgfmkBhkVm5PrLrx9FC+4ehZ4i0jfQZGkrzdIM+J
1L2gSZUC6RU0Ld+Duh3gguu84JoMRM2wdx/mNX9c4zlh+Y2TnKqWtsEghrjYdPCHPdJUIDpJnOdF
r37KKuWQ0vcKuY82ttoifkOgxSfbzRWjC0Kr6ubcYlS20BG1j8SzD5nVAR8ItgpHBnv7huuGCa5b
60R09JuYgPCQiIM/pnzR/JuL95RLPkSVb2hwEN/q4beQxJvJYHBWLpppWHntpoAaEeAVzr5bI9lz
u0gdPLdGauzYdZq1i38YyXmzExhNazdYRz0PQE6Az3rm0ens4JCWRISWffHK3ihrhk/RIUrWvD13
JStUaVWHrcrWNgsQM5GiltK9suIM268xIz9n9PZRyFw/7nde2p9ndBFp8w6SEVUNg0SIOpUZwxpD
yjliwHCvbdnuO63c6g1GvaElIc7dTa3Gum5kpP5rq8dxPon+wZN4asrymNKnoyqdxvOcfo+EsjjB
/GaY6Nns6Np/OJpUclsfoiJozUXXziQyRIzyIiiA9VoQ6o7oiW09a3OkExR9HWv8L6AjjGBy3bhk
sGx7fi0X42H3D/bslBAM9GF8p3ONTzFZsMCp20tbv3MzZ/8HRp5m9SHF9skEtvKqwX1pShWNNBe+
jafqHidn1vLBLF3Wyjfbf/x//z+yyRPZ0iZW5o07mEdNi064k5Yz4gd1wjLkY4mimuYXoV4wlK15
6lYRRRJ41gQRcnbMREiI6U/Zxu+hxegnLo5hGv91JQ2ZnACGNqMW8osIF+noDe3SZRZ8Cl2qotqm
Cz/aWNDT9isWB9vjcg2fg5VvQCJsIPO0BCfRYLNtVZHUOIwdI84JxjTy132t8gZgNkHJE5HAySmm
hUD0U6DF9NAGybp47hj8Tc9pIgsj+XbUs1cjALa/mXxIJzyil7U5PAdWlQ6bwZK3wOSN0OHn2QTr
2KSDl7p7KHBzanZ0ZIlTu8hOngqs+UZnhxkzepLtGMiDGkS5SRQ2MoU0Qk2sAfDxmPnOhw79tMu8
U0EOE1cgM51TkL+x6Inxstc1pRnp7jQego9oHNl4ylzxAtMfS3PctmRDVJxijwCJZxVqkGLAOnDP
VdG6IqQXfZQWjPu4YMczPOgJW2RvmXE0lNiHId22MFrCem1avDC6ddCt4s0xVG5QNMHaTou2Fa2H
yFjGklVwUuWOjblkye82lEwFKtJwmbd6WFviTGasEY7Won6y2osgMkOb0qWbdAu2uGu5LDX6YOOE
9TaLmQg1kz93UMW6TTIxUypo7RDPojIuOD89gCQW3o5xlbbvseJtBB+gILZTAInla3TyZ0KdWxnb
3jqDJX7J8hDne4UGCvo2TlvCr2x+w3j6nkMp9mo4jzXH8GNhLUTRPCqKxrntDkGWYRYmU5c9j+09
jN5ZpsjHajNf5dHfmFD56FBwbTDp4RvwHjhhy4AyJGjfpEdD7d/s/FzS+ZdNvXRBt6chtANz4yYM
z7N+0zE00qE62wxlqSzhkjgw799BB8UVcaT4u2Fkeguc8NRTYO7oG3mSDdgURAq8WANzLpfNsGD7
YO1CcDsxjUQ1s0EviT1As48U1uTLlEhxrUOIqSWsOkZUe3/Ax6wiJ+AM8UycKXvPamn6D06NpMXl
8e+R82VW9IGISFYkPR3P1EHZbkNMA+LNHntWLeoO8S7j7K9WiE3wWXfimCFlj8ldVbWRWXO31ntz
HZTaRzcZC29+7+mMZ6/Zt5G9n9POJ8jx28x43/GVSSw/Dyojm5XCZJ3d25htxFwdM43lmR/RMY5i
AssQAtVDpBWDZcDLlgD9tmJyFJF1AwBSV4aqXs32iimseulYSqES7huEm3qNFOvuBOeEARBlp3yf
mxOaK5ybjBteDafxVbs6dYMEyhDd2Bsben18OrCMbOf/IVpj+VXxUwpKMoNA9UlGDQcqcG/vYDoc
Q9jlijd3PATzd2qxfjEvgjSOjGVmi5eh1zilpCnR7beDFYO1mrZkyiWG9QLeHhUtIwPwRIhIuuyp
R5+jm535YWP0XrVUAJixYEyzLH5lEYgOnPU+V5fSoZFSkg+lRVzfN2u7SF+TROGF+a7pkjQNZdzF
huNjIhEUpFKBHGWHI1xUce/jSNLGP6e45zorYrzQLnNoaWihDOmsjatxEBbVkpXKuhsZxXbb3hxf
WOYkDSYqog5VTAUdP0+UB0N7WDj3pM6IqgTraUS90njt0gJ/PlBVjhMPbU+exvjbAkVT83avAls0
CXHPgL8OMys+GSAdcx6s3XBYEoLCW9CjqFB6DIvtqhzcVenxIbf0uUNwkJutGLWJCwpoICkFjyJH
vKpgZyD96V31NHAPLVhZ4zMgsGIw71UGlEptzpzkBSUrFsyFWgSHpLT8OGx3oTn5+iLPa6b9trd1
DEIAyu4NCvk6cMqtOue3kUuzYmmeYEiQ34HNiFNU3SrjzSnFLWdjl+WyNgUukiWEoQyYr66JP8wc
MJm9V/SO/S/0qvTPpBhPQp1TmOTf/9Hzsr7Ye+N27s5xg/MoXHU86qHxbhIMJYKI9W/2/70xVNvQ
wVJkkbDE9Qh9QoM2O09skZhZ2Q5yfgZpEyHG81xdkIpgan3jaWiGi9GDVSg6nX5BOyU6LzJWXSvs
bzBfKGY17CyCeLp3C9JAZRnvbvQvQrijgcGkYCyTf33wBv0IxfXElAJInw3tERw/AjKaTiZpcq/h
jInfdl+DDo9ur/W0tlO2qqbSR16KX8++6uoJCvvUfUzQ/0Y95AjgCg18N3+kICQMPraYOKkYL7kF
2xI6UFbBr0ftKE1+5pa0C5cUnqrh4nqiNpzYv6oWw3vS85yecFvC0gxjFbeYctvsmlX1W5Vc4t5h
FHN3QCbW7HELpv0jR8bU/dnez6BAyEZ2XMfJh9m+Ejoh71NOIMhaq0oSAK38Wc71NjFYl1OlJMz9
hPKgTUHWhJ+7TlhQqOiz+rVNIxviD4McelLq15QHZCwAi6uIejlXCrM45yWJn9ZhwskcRz78olKP
TyA3d+Gv1qEjYiFWs28Bjlbr3DBc6zWJ8pPS7pMqunSCnS3pKNtkYoHlqGt3fLAk6gMD/pbxokaC
2xgybp3j7jgIw9414GXsm9v9CoH2j2zygrq9RNiiQloifipL14a57TEY9qLyZ47IKm63NoQKz9TP
rCNKmeRUjZzETN+hV0vhUPSvcV3OQGRHJS8jkVcKMxiaG3a/zgQIH3eWncOLcy85bU3C11mJz8wq
9g1Nrt30+3gmFg+7Be+WHxfgysHpBajg5nzhdZZP3BTz7HKtRKFfucfWmCG+0nwjDBZtBa3khhZ9
xR6UbqjOyT0OTxmXsj5llOcIB6xFhJKrINx7asdrBp4N8bkFISCD6zLaN4eHbYYGWSEoY2sAxWFE
sURHGvIXxLwdSIkBifcIpTsofq0t2apISpljdeUmD+4G72DEMFXo9tUx08XIbKlMiUtk2y5XBfoX
Tf5SyjgErw/aQpgkjBQZPJPpupY7f0/5SFssjgBoXR7wRhoOWPLLF3oImw+ssangCeP8bYOT7v6E
FT6OifEJ5knKOiBUnNBY1BoLgJxa0aRN/59zOgaAKqOrbXYsjmmYUKmhVrU4IsXc0vcdtKwjVnHe
RPMB/+OqgwsCzhluA84JxaKOqLgqW5ys47bRep4JaVFigVWrW7Vn3OKgfPzToBezJu6DeAPveRX2
j7i4Vda1DvjktKsZfUm+cIFWoHmXexmne6Xkrp11LNDdeBxV0VKt3tmVkWLPSIwEAat7HRires6v
iiWZMZ7T/EiMGWIliO2Upe+WemtxhXkQdFjhZFWzMGXQkMcdmehrF5h5w/BgKsG2FLtc4D9y0DN7
PqAjh6SOGe7rgHo6U37Nqlp3PZud06Abq4pqjXQnlv2sgKs/ADjriLBFYpHwqYJqwfwaobfkJ3ib
On6U5is7cYNsJRPVm6I7UEmjF2dnFDPrNWatc7JxsHzycrosgLHdML85RpBsZv1mR185BY3hOUdd
FGvLuUVyrEmaJuwvUsSqEIbQY0wrvH74B/tvGAlhczf4uTZG6Tk4Dv3XoDG95AFQAUkokV8OwC1c
A4UAGrruEYzKi2M9W1TrLFSOck1YM7kNkDNgk/6VxtCxesw8nAo7UahFTAxxCFE6V12y7HDrdjWX
PVubXLvasx871laeMrQMFI4DjzpGILIk5GxETsW16pAjkqdHtER0M2XHhuI0E6eBDYAXRRhHvHUR
ZZshQYRFMGYw/EuTM+4ezA/UJxEhJT2UOI4F/TlMCto3OoUBuUCFuGRUfcvT93ORnyD7Y4Z9NYpp
ofBUDiqrZZol4UBvqO4x29sxza8jmoWU2ZWLXHd0noLkwmBkO0swN1LPsrwk7nuFIMnUdtjM4+iY
Fq3fcFsN1Lzckf/Xu/iMX1AKO/W+QDZTk9RajYepZRJnfDGmSbnPAnwEhgm5jzK2GuZ3BoWacRA8
saP9DKr7IC7d+GVzbWSo2hXsfTpiR4MkvWwk7+vVDpFQZ28zKx3RnjLCGfVSJcGKyAFxouSPGVN3
cKdE9RMS1lCVP61x8oaKXHiYxf03r59WsBRgbjZu8i10gqlWiLb/mPIH+NDGIJfdn5gRZW19jo0Z
0iAV4CYFmtZot8B5LTm0ZedLaRbkj7bA4eBGvqd9Dap7mAeyp6K1PWOsVR9Zai+inuBU4gWDI5SA
0PxHjgxhGI+W2UvNRKJzG99jI6gh2NIsqLBTQ9bO6Nf22mKXBKiz145ac7JZjEwRqT/UcR6JTxNm
nWwthy9Ca9Ew2sBtmMbmYq3tOXw5PCUbMSfixKNhZDYrEVIF2F/KqoKZuFOEZ9XVD4bMDUuiEzeC
s7bqjdX/r1caA2z9FRmSth6zumUQZ20UPpg8AB2g8NoCZRvRA0ihgOLGnCTn1jqwEtLg0lmHBosa
24gOPD6HN38mps2eDBPmrmd5Cgssv4z4JAXqpgldlDW2LKd+R6nvBkXbOnuXGmFJhYdRQ4oSE40n
jNzZkEwiSxkIYdwg3LDq7mbUNCyjsqUUTBzGKgwK8GP3+XTIcZZWlv4Rt0xOrK9Up14h1qyOwx+R
BZtQ+QlaAJsokxqNU6SE418f7ND1K2rS/ImwyaBRn0bNByK56OkhrXQfOdueI4KIlJnxDzwe7icc
M6RFeqD3RLGPlREUOd9m9hez0xsM7dCDbhvwOaZQhtPmG4gDiG38KMGniH/wVy/yLlvaFFh4t196
uk9PP3cDPjrmD/WAb/yjZBzRsGzKcO2pdPQB2ZMl4/m4XvKXtjBaVznGCZxDrs//MM4eYV9uVOIR
UQLituXAQxiMFnoVM/wdMAgE1peuMcaEYx4F6jnJ7g2yRvrPZYItPUVmGecRi+rmRRVvrFnNDBgS
uJJMe1B61igpRa1dFbDsSFgWWZve4YLetImIYkDV+FBoCztkP9otsXF58jlpPfydGcszV33OaxM1
PJQcbS7fARJZO3uLbDaFxntAiJGWtghUZjZi3mEKmrVJOjc1vaduWDAsTbNcRnD4RLuaXX46T6Gg
ifBm4BuoG3q3Ww64gchRoNmRIklrkTEmqvpn8+jcHgIUaR5pvoK8s4gNEtDR5fiFtFnSEcBVQxce
RWANw26NcJ/TR1uZRksU43yUuI++xwEMQhK/cgtM3fMarECS9frqjTRmb0YZ8H0AlBmNVad7W/nV
VjAKUOSvbe7afrxEHO7BuI16F67N1UMcBzeBeLGu/J5NZyPMM5zCRJmX+czU+6AP2gLfDOMSogDZ
YGfZm7ywM8Yzsb5ltPKiMj4DvI4ajqFb8W1LXVcY7GIrxh5Ok5oAQorTMwmCqJEIcsz3Gj1n62wd
hKoei+ZpescR13B9tooUGWxtoqhr8O2hUnNcSqovbPsRwZ3U+aNMaKadSpJODeTFwjpffAmY3oKt
daesHPAvM5olwZPQgH8b4/42TJwwxGQpIec6oK4GW1trg4YtCGKhOSfFRS4lbfuALYfVozCfGj5G
bDsm8zzG2GG5n3Egs81VnryGA+oWFjcLfRYHiUnJyDNoRnSCba/vChSeqiyApwyfCg+OV+OJLamy
wUqRITL2yxCGSD9VLwqg81hhaKF+CBcjdh0AQUL/L9W1Uk/Ioq4/5WG5JY7byOcXyc+cOI6zDgEQ
9mEj3nUzzkWr27v5m1Fbe7yAyOC7VR3TC08Mh9E/Gh2SDzCbiZnu+jH6KPqR6jhYlhRDUU3I2fRa
Yq/yYljLtP0wZ54YpF6G/K6hMQ9Vdl/kXUkXRpLjk4XR27lUGsSHcxoPXzqwrtFr/ieziQKf3ci4
sIbFAEWuQrqNqlWCwrz3hhhIDWNRpagMsOlgwXiVLND62ledO3wlnh6McUCyG1aPBkRfXK2sWr5N
oKqgYDKbb5TlqqJnoJHb3YxVYmSx1fCeVRGhxsW9Bzes4trl7FqPte0DYiCIdl9rKdLtkURgcmNU
qinMiKguCsLzDI3GpbuJFEgBKADWxmzKI1DPjwq5YAKZ2OmpuRJKcq2ZD5H1mmMN61GXQrsDf/be
Dt2fW8WXyv5Q2OFZUCcswoTmzFhzYFUmpjGIkbwmCVvmMvV2/DOv9yv7JbrsRxIWO4Nq1Gi/e/WY
e7iFcQSBy2ScA/UezGOiVKBljmnIsPVduvseznifutrvOMzj6RF1TxFh0HbvZifL9eTYIqmMYdhH
GI3MSkHx8p7gxyecZOtizU+kQYr1cs0cMj7w9+esIiAXjPXEmAbkXOyiRaThIgJ9YnYdRvd6qPem
0P0oTu9ZZzDiQcLBsQebHR7vOuF9mAe+r8yh3eATRMUFxXVtlAgT+PepWr4afbrWOu/SOM75lLi8
Vlp+LweoLela4UhAcJUS0ioEiR5luDCLNcepp6FZxO7Y1F9RnJEDdi2SjdlsUUzYgG3ta3TOoEPJ
2gdFkQzKbox2oeGPhcD+Uqjxeuwqbua7xunVTvE2ar+ID57EdCrzDj0iy90ZMEPD9jFPt0Bc7cLz
W/1eMt4v8PXJDOrelAQJOsLOXOqXAoX9pHxlhlh2mn4qEmjRXMMSvg1u4d+g1bva/irii6syuKVm
YfvlmNhEwfOiLHL2GVLwzvoO5P8BJBTopkUA+iL3srvDkk1WZIp1d7R/FSiF0goIv+6lRo52FGhK
w7sEPJhP5mAXEcnW2rLRMD8hXo8U76/KlA05GivnbeiGXRG5xw6uXq+xvJ/+p+2AjVuA1l+ore1D
HtI8c5u76Yc24/ombqPii43d8hiqA1tiB/Q478RQL3XDOI143fQq3miIXKrkoBSMc8LVpNNuUu5q
Rrkmt2rEaRGRwqEgL4grBoKW5ifjNTcpjuxjzvAJ+iUPfsrmWdDIwU5F8JWgixt5+JQu/rSt6ujM
8TYzW+xE7oujsvIp/Ki/agW0RHMbwoHhFXKIDw6Y9esaTDbjHNTaogV04PRMpsN7GEFPtOtlKlBA
4Hcb2Ico+GuV2abOw6UJo6jm60ePTrc8Lnql5W17R7fhNT58tk8vSd+67BHlNNn1RE4EWaArY9oN
mFOYcVY6poHu5PTZRgGgFYtrAjNFN1O/taEdxuxgmT1Sin/o4WlovdMshK/Wn20qXvQo/1TDky2L
4fmqU6BWjrGaGZZAy6LzLhgJSm0EqJfhWZf92cTDYUNwHbu9klMbhmwg8k9iHVLnVDnhQQdpA6An
rw+O+jrRD5oKDgTUUUR8dJbie0DFu8FAEkWFArKvSPy8fKQ23uSelMIve65vlnPWk49iRl9FHapR
ryX1hluWRlU7upQ1URzvCJllMIH5c4JhASyhyFl9cEZrCCM75dDFNMooM3sQMgBTJyk3cKulbWZr
0uNeigrzN7cld4CLQgphJCwbPK8AlqriNxyZw94myO18AMH4pwb6roNy5Q3mPqzdVdNr6xhHF9sN
X9PuWYSE3MtuIOEnIiyNej42KpkPPVhJwuemxMXGv57c4hQS+6uPbDjc987JPhMWZSp2vilq3hqz
3RPj9wJwbj3gkI2BWEnSpFDPsfq0Ad6YkAHAXVOVAEtBSUWBMvfXDrptVibfKviAxkU7lGGzYtxP
bS67eHc2/YKVAmut5WAdu8BCtNjsZ4cIv679nY3608WtXswE6Ii1goF55rE0AmcL2iD2sBCMHI0c
r/E9ZbiYM7qv20SufEH7U22D0qR6UflFG4aNiBp4AyCT4bQkGI9VKXJddqXJcHR1HKQUWyafIwqG
tRtVvltVNzc/tTlaBeuchf/sFBNcZL/th745jYYcDBILii8M2+a2pggd8G9zxUGYWhuIegoz3bJ3
hwZo+bZGpn10DxlV6CP+If1zIlEB4BM3MZGU9QBF0u/+mSOFFrLLWeb0ggTqACvQlDDSVqW7QoOT
T4zVTyf3WXjfSwcHScYcyGAdzAAIhh3tJAN6p3d4sDghs23K6axMFRX2p5rMl5yDK7C/BUOVdakX
bw3jTxSV2mzf7Py7b/4S5pCN/iQsOOsgfSfoa5t1qUyn2L1HbA6s5ibtIMaIORcNRdsHpyQENqWb
C87o5mKXA9N5RNCcPlFFrz2sCpxFBC4s0pzlcpH3uyT/tiFau5BzDFQNYfGZ1S35CtBvesbnxwRS
CHOzStvbobEPRHrAwEBPhECHTZpVA13ZuEqzteGVx9vGW3tiQi3ES8s4btAhPA7oSmdLI5/Q3M11
72czk3cNpj20HvSwi5Jgvey341KKELa3CbXIP338sZKTh/2A9vVslSEcUvpgqps0vKpGxQfLGciy
vKk2c75mbg7BVt/1hFJV1q3t/YYCH805Q6n0hXk7brFBN3cR0EbAPn6MPkwOzhSKYySyDnTPYhnD
YuxHNGoGL+l25k00BiJC8OoMiNVnVKemDlcLfM2M+wFj70xZZtCe2XOPHqz2tfJaj786RlwDd4wT
fzdcqhqUIRIkHSzTYbAy5y2rGqp23HUpuFNx7Mgmccs/5Ho6Gmw0bEW38dRuE0/dVjBkHgofjLQO
jl6aD4M9nJ9AM/wpgJ00YLaIsl3GfAyJ5swZAWqhyOh/GFax8JJa4Fq/JjFOTE4JlILQSVBa2z/Z
/CjT1whlstMf3f6vAIGWGrDMLQRS2hPER8IbHqvAQdRdQpmi4M1Qte80fFhYQot+V4d/I1xxt5l/
VBM2Bxtytx3WEhvlYTPfjVP1auk/NfAp4fmJgbyCUTwisvAmJ+BecKyMS0Q/gy/Fo/VK5nSBP+ei
AZhotWee840yi0zSE6uyIv4ueuIk+NIb+xHZP5wjC0aaFsrAhmngv8gUYOAkD8EbP7yp/1TzY8oM
EZCBkH1wcwsZfDMnW+rgAeSWRgTM+fuVGaJ65MF3tANSUUrPTU9GRG6bHy62rpz/oSOh0RnWoILW
hAheJKCc3BrcANSvrOvM/0g6r+W2sSWKfhGqkMMrAkGCmRQlSy8oSaaRcyS+/i7MLXvGtmRLJIBz
TvfuHahOJHAmbkLEXYpXNJlFmeTItSkHdf0NNAtOziAHGkMNyUk52hVF/1Q7DCwtJAWVD0SXStpn
SEAWjwaTIT5c4b/YiUcFIr+sKr44MLAUYWw+zHTxwuGNf1ays2cvcnD/4GOBYRtyiwJrhtxWDA3f
0iih502eDfyIAcl6ZE4bTXnOxj9yLql8WHB9+80ksYAirdLpKpV1mCWM+VNGxtJ0V/FtsKfAFK+v
+XaQKypxrORcVWK0u00z3pgWvg/psonNbzK0bbVHTv9CsNWsERfeomtujsRLf+GC9dIP86CeXxWs
Y+bWhM7PhPVi9wfBA0QeZkwYlKLoNZLk9+LwxZj/IjJjnMtngltqhK1uGcP1ror7WDeeFI4H0sVa
82LQUagjL14eOUFeWxGlMKyB1U2hcUw18aZW9xt5HWUPMPwsvyY4R6NOk2o0vqbiC/qE7cc7UxBv
HnRymNTtynofld9+Bi/AYSdk6itRf+Xc2lLhjMJoBL//9AWRRx936CPtUUCCOf/i64apfv5bqzWY
K2N64NeeKgigJ8wI4NFF0HXR2kmY6YPtA7tMuwjy8+pjPBnTVquYJ9wnXDyMGEUy4z4Lv1cjik9r
vEdEPZ42iq8AOXUF0Mzr3PQzUtnJuDeUtZaWel21sBjeJ3z4RiV8dNVIQhe4Dr9qw1fb/DNZoqxC
mDn6sMUFwsI4PhJPBXl6Kj5uHbzjLJ8hLQL/wT/OGNSoDAI7kfxFiRslYupSNX4bQwpSDiPbAqVk
aixwK/Fl7TDHfnVwFXIP7apDIuWuYISXDIRMamG+N1OQSh2i14QC9ZY0VlCJcHiLBFqPONkCCRAA
CqKMCKH2e7hX/cwEBLcYA/FOKpm+WrZeD44CUp3GkbfMx0wneoldTiZkg3PCQIWmT/RPSMyxgp5b
xZ9wKyuE2pWH7FOIrD+cXHRb9dpyMTHYZ5pBFSSU1+tQyjrW1prflVADUnYJeRXUtqTAr5YFObMA
q5cfq/dcZKleLKJJ0cojMAB23lTAqif2x1B4Z0a6wbFrP2eGDzfSTLwuvhv0gOMSbrU4/heV8lGm
8Yw1v5kGEhDgOkQY4oUy5HUijLQ1RTESdnjqh0pz6aFIQ4gBN3yFTm+5Fv702ZA6mZUiIfytOgal
qbmJjNU/COM40B+FsPrOwi4ded53BJOJ8Y2CP601KT5EOn+UYF+D/rbi6gu87LsQqz8c6+i5c3Pc
t9EVmSmgoFX/i/t1HEyybPqmSaKXhMZDQQ3XKPW1YhKnWKSEJYVXLYf5lX4v/3HFF7hnZGqgweiE
6PulLZ+dSdTPCvYq3ykRiOvuasTjcZY40cyNCXWn/c8CL/TZLz7U3PhS3qYqfxeE7qzjouK+yiww
M+Mo6NU/IZ5+iCQ9dqDMfbszyDmUy8TteyzGW90tauXQCzI8wWgrGBlTwcztMTasMYjN9AId0FIZ
24ENQMMLUjD6m0wBx6Bc12Sc5puIvI/5OaUdtssmNOe/Y/xHwG5hzgdoX3VQ6hxqbCtqxq/YGipS
GqB17cvbqt/WmWT3WEHx1Kw+TlMYbfMM5yTG0gUzibY7AA0IHXavoVO+sKZg1xyCgqpoHVsq42N1
C5AhikDusrVjxHJZORwRHpMK8SuMwBSci0xKnnWfaoiQfg1lsCjyh9JioodchLwapOPvGet2ySrw
eATeYlL7iJeBhoh6XUV3LYy5svOn3DhaVhloAAJWe+4z1hrQo4xbqAYL0hK2RvpehYnbMTxKunVS
52oKEMeww+GAzLbkLVFxLYWNWajQrSPInK3Tgg4b/e8Y8/FQSS7pjMkn3TBz9JGdrSq/JM3yzAjW
JpP9xkqOytzuC3XbNDzL6+SaYc8S8qgSAvqqUde0bsYw8bWIH69+2Y7ZuyGKfmoyjVPsuQlPanYe
wbu1UT++puaoTh9rUkPOwC+el58wSj8S9qqUEFIVU5U8SNWQBGmIoOpwYqOj/e3lbWnurWJE7Use
iWpcyWxaJ3B7oQSIU7NvmnB7bMiiXqhqanEF+uL9qzYgpLU/qlLu42oCcuu3ST/v5eLR6+Z+tRUU
Qna9Rd5NEZ22BY0EJHEu+sBERxA1mAq+fBy3yWWjYB3QkdgjfnLJby5L7NxpuR/Q5CgdtsDTJy3V
sYxHb9TKOyjTZkCb2S7FfS6XZ3pNMU8LB+6RiCR6MvWz2lOFlJp2k6Ka+tmSPCKDv1JD+BO+/oiC
jllZh0LbzIIE/24LpUiZ0DNUG8nQ9mX9m3N4mTCGjnn2TKFWFRMAx7zNwEpVTnx2GvQWZ6bWr/CZ
HGR6pwUh3Sx9SkL/N81eZPexcmtqT9Q3WWTslao/yKP8PS4JGFsDVtISfCEYmDJZBRMxg6VKhnoB
RsO0GrqWZEZviTFcaFrw8JTG90wurnrFEgFPpAEu96n22vanIh19C81sRQaXRNRyiEXpACxpRLrT
tUdxYn6ZYQizJoa+dpJCapRGq0PxwdRREaD8pduijLf9fCxbyv0M2G/ylTJzBw1kOclJsh5dpcvc
uZQ2o8k0gPaBmbfTxPpJHfUfnBbe8GxRU8yyRWtUTvjYeBO52jEAKDoEOERzGztCcdX05pmjuq+E
nTBln71ew8ZF3CAZQdRwIWeSHwz5I17wFk5fWyNRmbVZn6tdjpAtf3NM7lIMaeWaprciDsxXMnNj
0fWOQrXXaVoWjEn1PvysMR/gGIODmm1fEx7eA0AgEzu9R7LG9RdGAMHpp5Att1CwkcmQsY6EpqTl
0dCfVeYJ3T+Gq28kpLpxzWJIT7AxcYuShHFXcZWXkAjV1WwWEVFXBlbR/BVwsZrH5JrPGAO1WxWG
WD+De+UYKRTzo0KVBLMLcU5Qo5OMdTMAyiRC8t5kBv2PJ6gUPSZK2nsCrR/Lsn2oQ7CsVUzVoDKv
NhsqlFFm4ym00aK8pw0u7DoH4RdZbzDE6ThrWlfxLGWm187L0YIioNVPFcQHT39LxUjNiI8rU6jE
8i/MlWtrLt85PK+keL18M63vfOJr5rn4GiGxENvjJsmjFuYdnm7erC8fcpK7tQwzK21PoPJp6RvZ
dTUSSnsS6VADMIDTYeEo/YAu8VTFuT929VPm0WL8c9Ynyx37FEiCIlw2h8P6nOUdDSda+lpmaUTD
9FugiDJGsoiXCPSbMVEUv+XK8KzTwi8iZNtd7uU0lSsDrgLpHiZgLnpks6rvSm/uh5cAqMmkrG4F
Rh7LeXCrpXwDLglmocbH2zQQsCT7MM9ug6l6hFKICbhsrtx8rb6rLY2OxvCNZmOssZmKLIqE20D1
Z4T6c2qxtFDrnaXEVyaEe7BkgXCrQr2KI/zG3TDu8LtLBCbHsJmea0SFsoX9h3pdVOePMkrezLVD
mPF1FlfZM4Prl6VgMWFSdjg9WWMB7/43xOYHl1HRVyNRDhDmY63qi1OE6q7AAABh7psCYXBElotn
sqMlnomA2uJ4VEq42l3s9A1PLpEYeZZuJVjba0zGCI06CeM9GQgPlCbOatApCXitt+mqG7QTWuM1
sX36HJk4p4yfChM6XV9dXqGAerndEQQGT2GAsUh4SrtHxnCPqtdBXE6ZqvJaRsbZsVE7IiF5Tg9V
c8YfpWW74EFVBIAIud12eQPJR8cOWwkvckrSeJ4PH2hdNpkJ2py+CR5BZkxoT1MyQxIinjt76J2v
sJ5EKD+Jmn8aU+bNKqor8WxELGFmx2Gq7TqY4eMgQ3Wq9j02ndJk7qvSesjoVlLta6rEAA1ivvpk
AckLC4wZVp4WydRCzH9F8YC3X+QoMZpfWdiPWr5vB/2YMsXVY3gslr4J5YExAX75Rf8nIYoLL6AR
mP81P0d8NuIzbNhcGt1dOyBQ8mNgVKl8apmCs365a5X+oqfyziTxFCaYLetIT1QMfUqw72M2cBSu
b91oZk+vr5kvOP0qquvYsSiLIqb2xK3o0tbK/hkdMuSigcWnsHWscVSQlQnNsbqTnBnePDERVBGc
1J8wnM7WoBNQxIOSYRfKEKpLhDMHBnaQzEFB3tP632hgsXOTJMZANRR50lDGgZnK0nmvl/Rj4Slj
IANASCvx9xs8XQAiUjo9SYTl6HQQVRSEw/aIH6Iw9D8jXc1AdmQC+JXhPSNgf5tjmGOw3426o7fo
4BU+iOphlzfA3ngpZq/5L2AgNXjS2WOvM6HQ6tOL2fS4zpOxq3i1tdOYJRa+iy9NFgm6xujEYnPr
49j0RlgdjF3xi6IvUC/4cRXj5BlA2DE8Cp4TsdFuk4XzDFYvQuyYAzLyZYawgNIg1jnZH7OCagrZ
iZj0DIkBW4ThJjPuGsUfA1zshex0YAUt1hvZBAulVX2yjOZDYfDmViksAcXEIYIVDUE7b78zQ1gt
pSxUB2q4LTmSCDtsvnIiblWloCEo9ujYEf2Dw8O0WlJxw1ZziHIAL+uG96POlKShNlyXcdIX92lR
GcKIQYdOpZ87MA6uJ91jiCxYxeu9mypfnYnGk+Fx9EwnS95bphhOmrT7Bj2PIgZCSWx2DiNObBi7
aW8S/o9x+cjG2hkK0+lrJ8a4IMSFmvGhK1HIY9yPqdxqdS0wy7IHXDPQni/6WdCEP2WmbsY03XYD
fk3jFyQYN9TM3wwClCqI/prJlNfGVepK30yOaUuJE4/4eaIJ4LBI1UdLrm5NFVaQDqXo7Lm4w3r1
9EgX5T+eVlcJ5GShrh2JZmJwP5sDih/pDeOGp1RLV1PVTkRhuEKa/RsWaDrtt2wAPuQao9F5pxRQ
zGvdhW7ojO2XmZZkh4BVtRDcqmenzlzMCsc6H7cge13L3TLTKqakmGLfq6ReSu4AkbSTJ0bTrRnn
LXzIJs3vMgxRqZe8fPW3lqadwigZhT87EFYIFM/SpNo526k8SrtaI7wNWGgUNujRJycUCkwJ0pmY
QbojetKGm6EnyHMBkawBqle1zIH2Tx/8qn2L2/IeQ0jRuZ8ZgZeTRGxT27BRPNocg1bevEmLEqYg
5aI/M9uDDvCdzbeoCnemxskHDLgtigoW1ql6PddXlqWfepte4KphmEZXzuxAPCM0xnuNGHiy52Km
bhbpcomsbnDDdol1cPUJ5oKOaQQ666czWLxnX4CICBhuaxX7/eJ7mnSFT7t9QS/BrBRs0MV8YcM2
We9NyFJLxJWwSIZ6fTIH8hPufwVpvyook4ESm1Z8SN17tyAn4IaZDf6nVuOPr/le4OfOdPRlJ7R1
AvuxSjnZp094M/YEyyJ8iUEOBB7P1Dnapktrm/DPmDEEm2s6PNYqHYm4U1Cn9OrkyeThzDIGH9Ba
UtEv5K+5DubpKxKVoMqjI+UT9QoYp05gQAT38thzN/tigMeFHg86j5HA2ORY4qztpdMyYjwI0SvU
sUuG5oAtbtseE9b5ILf0Pl/95OdsOa8VZ9HXl46JLhx3VGWhqzP8KshxFKer8D0YbOQMZ4YuAF3a
tRRdnAe5cEitAXo6FKBHTznE1SwxhSd9IG5ISYreGw0XlY7dkSmZLPrV622obxQHCgfd4jUIkUj4
TiCz973I5TD2GvZ5bZr+odjCc6Pf9cVxhvLOwKpe/DKaPeLKhl71UNvpwy26FhlPCgMvmT1U/tTU
49g/RcD07KfHY79NIBnxhVXioaQ9z+jcPLCLAlhJnJwjuo6+BeUZFUFZfr2UT+OPrHYMEdBfzvh5
G71mQ4kKpIFyB6NLzJkN4xdi5NycTeoQedwpEd3bukyn9isVZ289CztJP5EmvI2y+dHXAUb+v8zw
3wWcRcV1ZtEN3fvQS49GluFeGrsUSr4+dQdBw7H1nhfjr8xYOUuSrSJRkLHPTTRd1vA3ft2w2+vV
Xd6txv/DQZU0otjh9lMHF+ZvgSmwnESgAABCsCc+6JXglQzlNuMv4m/E7iwuFKIsIrp1f6mwkQCv
RbyWBal4SUD5YnP5nBC3Toyty7h81xe6fg5/iu8+XdwyDhtPs/rLQJ7OgFy9tEwd2Iv4RPzM1RTC
ScJymnsgjinadfEtG66SACCptUSyCQIEXXXfNqgs02U/0JGXqyseFePYHxU6tKpVcUbOgpeAQYUn
Ve0dtImOWqNNgjzQQhFhc65yUnygkDTmcs55esYAHZr1Oq8ik3U7iPmcDECGCVtDwPus82ZEPiTV
/voo9f1jFaBQQmYXbc1+zRVP6q7pcH+t44QaYk90BixxWnp82v9dtB6m7fTb5PkZJtlbFq4T5QKy
Cyc5TglW+zS011ESYaIBuCDoFjvhALa9kUjbZWN4IWN7jbNtWESPGCnCuNlpZ3WNHLiiKSbrAjyn
JdibI0+Pajw4SF6jryyi4SBkJzaITW3V2zB05wqL0gI/+jTPPgpxLaIRYOLvFOcfjYh7x4Cyalgg
ffZo6ZFbwJDXHqZ4mpTK5csyLE6DKS8fAzgnVvPz37Evdtj2kHwgkwwpKiILpYBehP7M+Jsjf1q3
Mr39pC3D+J3SjB6ZY2tMPYTKzKnh75vSLuxwK36q0TFPEErmizdmwl2rzhoXY0ghtwpHtmVZ1Ant
JjwX/vrIl220kt43crAjxlL36xVLvgielWpv697Yq58rwCbkFd8YYl3iLdE1ti4L+5VMt4WXkpzT
VXbIhgZapuRfWj/jqfDEutvQ1DlNrWDxtlouMTORsw+c+Nxi5v7CqnrtrazT10wpUnMxrTNmf4kf
CEBhSGBehl/LlMm7xnySHNg53HD0UwQrjkiD68doFN7K3pBpJaJLbyHDMWJcxDE8VTJ45kQICubz
pWgbKwr0/Cssrs1Cm4UjnQgFWNqNQ4iQhTduoYROC699RlgcT2w4OPgm2m6gJ15SsgvwpxFrP00h
weq7WKXFZRdDlpZH+55gQFwWmwinW7R9WJuHzxJNeEwVu+JaHa8Pj4ZgieW9FQEIjY9qp1RPupcJ
oo7xdz2nVlX2eFHXMCGDILDpmXNBjEoFr4Rwx/ndGLu25tDhOlMNWReNU7gvgwywpj7OeP/Pi5MN
E9REpCk1uGV2NVJOWVQ0uLLW3wLn43rAqQleQ/kLKn5+5dkRkDkYyfKFrhxFaegJ8T9i2XCCaoNJ
/6csvySbiAMyOLyToyjZzvk1TL7Wi5hSo9I/0U8D/GOY0OUXQF+QkeUBy2em4uUxlkVlo4h/JxVd
PmVgI2oMcGrkpHu8NwMszM7E7qA5J0vIS+SjWnJMzked5Vd1iNHa6h6K7WksSxLmwEMedNQ4MZto
PcnvHSBFQZ0qMerpkhcP8/cSvr3Ga1jmgaQoQLbs1AXmQBCS5aM+XF8KXSYTlhLMaOlWa2sBpxPm
uYDpWGytCBB9BeZ1cXIV2oeR8TQkvpAHMo89PhFa+cud0TrMzuhauqsBl55vwJ5Zhz9deZdgu68l
eyQfXzAcIuspW6qfTrAypq8uulfRzlgexXIqx8FJ0d3yKIzWy1sSTt7wAqfSKy0dPXegp5IX5kEU
w9GXz69mgpAwcN+gXc0mj6n5BV2LwKkwnGlFCo8d5TyArg3wsSvs1YdrWB9lzoElX4L+1ZwzS97O
JutAKgIGFzuhar8Q4F8lyXiriO214dwcI007xTQJ8a1RzBtJu9BT5K3Y7YZmoIe9jtllNDF63Obi
J75Rxq04UuEwXD6qfw8fTJ4OyQ5yenJIDitO7yd+/ROjEbAz3/DSD99y5qu6ftoBvb8VvuBFX5VP
Xv0Pibo+8TdHzJTLc+Kl7rxn7iLafGUMHO0+qIFUnj6j8gcnpaPv6IBthT+P9s22PwMvucBXcEbb
PrS25/HRAzHQttfbF98KkOrDOLGbnRYYpkOY7h+yJJRgOMQcxQcleP2ZNvCGeF3QVk+QVF1xgz2H
XXu/v+o5t+GQ29gyBotj2v27aZvn2SEYybc8HzMOXuvzd/3UYQwER/BQ6KHKtj8/Dx5XgJQZN948
n62HDa0t734/Hw824G1snzLneSGX1z40BxoGB0Mlh3d8Flysyp17EP4xfMuHING/G77ofk4HmO/o
0XbTAVvH8jQc2HW0oCQV0c5Pc8Cr/Vy803dzYJXbi0+jauO0wIVKDswJwSmvv4x9+AgX72PZYr6H
gx74uu3foiB1cW34m/MgMr3Cnw/xsua8vS328Wt0j1+Nfb7Ntn8wbcNfvODObN8OvO+Tk9rBg0vu
+5eDjR2Mczql24fonooLw2G7tR/fogtt2CFph3HzN+x6Nzwj3rcXT/IeD9zUfKxJn1jV7B93qNA2
KR9u7bD1BxAQ3drf1r76Q2aRH34UG3yzi80MguylHq4Em9qvH9Em2sQPFBAfhhttUmBH1/icPpJN
7FX3bINtAl8398I9RDDH3LIVf5Ol6wxn+nY73QP9pvY9QG/ENw0epAHT1P1FeWMTPuNAXvflj38v
+/ovd8ybhpmNXTqTbe0QT26Hn24fH+GjddthyxDWiT7wDHTwavBDL338+1c61/1+j/rDxsbHbrYN
k0w7PponEJFpTyTGBtJh7b+21+hObNJm+IDG6ZAw5Lwf+zONnN27IIG2uueJCV4/ccCyBu1nUTri
j/zDcMkpg9cu32aw0YMXUVp2AIFnk26bv/F+tJxp9zoIgRCECdMTO97LB9AB5t6b7/EG8XIzvMVb
ddNcmkv2qW+K2lYcAtU29RfVtMCt5oGDonB7cRPrU2h3b/ltfVDpXg+y3Ts1i2v05e3iTTvRBSzf
Rk7wAF1zp/P3N4mjF9HFYv8CGLppbyFV72K/jBslLhIlDl1MS+iC+WPyiT0qxlsLVuAp+39Pmq+p
bF/ALmvxEZnUQfo2LXchUEshlP56niyMEFbkSImpmCqMHc9UxwzdLYL+wDyIgGW0LbIc0tLVrJw0
Pgyfq+OcyccCru7aHxv5D/4ox5cJMiilhBuvvLvGkbueC71X8RAwrasoTL4WM+K55w/w2F3uW27k
bq8xj07knL7Jz/VwlA9Qm9r3e3ZePxt6g40g23a3d+fTP3w63v3upv79373DT+HSXk3YLiSr27gT
HEkOcnH1eO2nfX4MHdxK7b/7f/dtavNQ7rem93eyY0izENONb07+9Isn34emK+7FPT5I0z6GC+pI
R55qwJHLeKvJ2SP3srI/DmyTvnffXk1ni18K5rBEMwGq2M0GSI813du2fd+6hvvvEQQVmwIkJAiE
b9q7gL6Sv4OA2bgliQcZjMWRbocdKB/eczA11+em371W3aazvC/vqeUwieDn8j6/z155ireS5w1/
JQ/AjicB7Yv0Hn1arMXv/hszDfMP/8x0le8G1z1XjqnFOUPXn6rF5NmGAYRtkvoxP0oviIic74jp
5jleH0GBUJvv5O+K2uT1Pq73S3iCbxMZvxonamnskxeWRHb1RnIgBO23+Fbbwff3fXhtMMRijMyA
IUSFFnHOIBlwFn8MRCiNu3JffiR+5qsubBY7dG/8jUfhjNvR3jwT/wmZZe0BvfUcYjPdkpFkI99i
q2WDN6c3Iz82u8TaUBUdOEZscfP5jfD5V/Fk9m8j4D3KB6Q5m8Vrv0kQdIfDNz27t+6qEHlsyri3
9KQFnE+EPvn6n4XzYTjgy+ZIwfrNzN3Hx8Aw8oO9/vBhHIG3beM22r/rUTX9gVfqoqhx8fY9zbf4
AxKK/7zBybI56J3pKPFr6vrkgG84jLJNbLNFPgLR9T5nZ3A1/3P0Pj9nFv/6n+SdQDd3QgAC7jx4
oetOiUUmu1p7sOwf0fspLyC8u8WFxLqpd38ooT2DzYtoNj/dvb8PPM/qsd1UXrvBXelYu7V7LR1U
c5x4o78um3z7nW6/uUqPe+qxha3fI/W8z8E9BcW6Uds8QpzJxe5ATgO/UfzO7T393K1QO/kFjvDV
e7hjvsMFd5BM2zSad8371Q+aR0LaKTrGWCZdzAPCAhB0D1KYQCGBJNThpnH5vF98YLh8s7Nw0kPa
OPz//zofMfzvBwmT9jcsZLu64MbI5riG03U7Pgg7aYvI3C3c+5XJCss39lcUzx65bs5fJmDen3dc
R1zIVX7j1e5ypn13oS1zcMARcGNEdjs2OTe8TXbp5xwI0896zEzbhK1E/Im/kjM7/74MUm/8Wjde
Kmhm/ZiTWlvSWE5ruRLeIXmfei+6IFLZDTvuFNEOduusR+n6tdBCkD61R1VsC9w+CMKb9+QjdIJv
ldyUw+KpGxxd2f3Xy61ue7/3i424pWuHfv/fK1wPvtzB9N+BeHPJ/QEiFrodh0DIh8XuFj9CR3jr
9tWH5W7Xk5xLTrGzHq71EWqMnz/Dk3EZbFi2u9jXXNOhTd2jHXasw/qK8NKhiVv3TVBDh9e5XT8q
bMLvzP6LNYWN0/zmh7PMe/6SHm1fSNrhfov3ntJQfqPvcfJ9uWeUcjCx5CUI4qjdtFO/t06FQyV2
jjz03lcEia6xLTziPk6gKLf2srpYbv5G7rQ/EndiwwM4t650rt1xQ1Np4/Tm0T27mv0KFB58RLPe
tIWqJPGJ8gDT6797x+nvrxXA/k/8tmzg0bAQ/rwb7n77jxoi9lD+uck5cmFLcBu4mu4/1rz3vq6k
P2ivbeHAOrGoFgYbHsQ+PuBA505B6/I6JF5R63bBinrb1mH9Psau28JydbLzv4k7EfB6vOD02G65
xy6Kme9vyq+WHSjeBt+tc78OfA+CKXfGRtv0b9j4bF7v7U7aaDyLSHi57sSAOhhU7Qavd9Urr6zf
8AoAvuzou3dBUnfzxrhzBDkCd8xkZTOoO/QuWudreI3fcDjytPO6+pcNNgh/dF/3s/d+03jT9XWV
7hkM0V2zB0AVfRyqvwb775UHhNV+HD+7AO0ZeLrdfYjTPxCCxiPmkOeXekpz93hVsUgEfvBU+mlA
Ywtry6Fp3KI98JI7trkb4xLyOMUH6U4s4XH4mH7yZ/Oj9W54si7JOWaJ8vRdLDcOio2O5aMOP+tA
dbXlOaZ2M29Q6DUAafAhZ9q/KL/ELdNTFfsqeTM+zR+9dslL2keD3fqtXz+v/yzX5IFg8IPO8C8+
Xn6/Ef3pWnm697otZ+3e7RUp46uwJ0YNCtdp172SvVqrP2ZDGMgEjc2fbgn0dGqhOeUlPkBZKWJk
5ALZhvQSfj8gyJR3NSZ7K4EN5ShcEQqxfgPztcJn8/JKOY/q+9BeOtyzjNGWvSmITtxsdK9vqB87
cjve+hw/L9hvMklat6IqWFF302A4xS1gNbsUu9zN41e8nnvYC/MDQwUH5zYXuZPzeym3ikrbhvVm
7wk2bCF+EHToEAXGOsuO4WdyTHy0UHz/tb/LnvG9ekQPUn/qD/USsXMXvuL+dBxCO9X2bcyNnZmG
Ebc9d23BbvRVgJAOIRUutL3DD4xjXgW/EHvaS6AzPrPPEAElZYIHseSmO+r3vCu2+Jo0txdLdeY9
L59Qwjz9GHrWTrsQ/m0n2x1HuXPxVfsy2rrbbiPfeHBYOqE7IN62m5t0WFE9MApGjXhzJLZGigqZ
2oIHcRwe0mo8qn2UmYwzCpYImJ0iRnt1IbKqAtYxEPj33FxrkA6ya/dJ81FPR2OsmMaVH2tFq+mm
240NCY3qR6ynV+yT/K7WNxaeQ2E7H4R0HxL7YqTeBM2FCfGPUrd7AXZkjMgfTaltkKBRAbQ2nqD3
cFVEf6Bvq2CMqDwXOahP2v1rDVzN6dr5kzm09xXly/tAlB96GuCwjVjg2EzHrHmXk2tW4sTB6IlS
/1iFkjvRuE+PnETSHoMUore1BGycKK6QmhMOAdkYdQqaB+lJz+H+xHgcrL77johzlPNql21Ve7qI
mgEj3PdwYrsv0NNi5KbwvmFVylq/MYqGqrvfVABTWv6lALp1SQCNh4yc1c/oa6k+scSxQ6kBbwTa
hwU2n9T4sPCFX/IzJN5ucuEtiWROi82yY56NXhWt+5daadsVn+b9D4zmgclqIQPGB08vvtr32arf
NN6/1eiHzAya6qpOEgcZwFgDbVwFPRtgy8pK/SHE6n5E47Y0ljso8llJnqYMg/ynxt1PXocrImWk
tALac/8oZNzkovSqM78Lmdn3UGGXdJdNT1W+jgbTqPyaaF9Akpr4D9bWZp31vqbfIRuYx37JJrKC
5mglRy2Z7ax+LLOy00lrkWPhUsnYyXwxO41XFhZcrjEv/EZKkUF9GSZA7LYTTWIb8MoSUlfo9fcK
57waCX8CYS6HbNqhYnql+ZbXrzSoqnrx8MKXdEbxpn5W3PyEoWw+EHCxQqVcSYZQ65yrMHr8e3GF
4RSxLmkEnca69M6UYw4PDMc/XtFp8DLA4Vf62R+nmumUPzW/On6r0zbtYDEsqB4ATZpHRXNWtSQu
hVSty3LrtIyAK44H6RLKM8TZLGjxaMcVXH2UEmFIwJt9OZzbDpCK4Du0nj63i8vGrY61L9DI15hB
0Rl3Q+wPJUNqAnQsVQR+U32B5s9Yl6GUbMsOPhc2UNpQexVpDPMiuJC/nNmaiOgr9rjqb+Gdv3c4
MpL5sNvV0kMgaRs1VoqyWMQiTBEMSr0oEl2lBkgfnqWMjMV6oqGwBxxkquSrLK7Y70BihT7QCB89
6RXr6hzMizpWpylGsgkq3ue51yjzr4TJ/2KQwUL5Kn+Ns/E2JOIWiwm7k9/brifCjH4zf+He3mLD
0wAez+cifaERu7rpiJBqhRz1z7p4Hw3xkqc7GYOBONmtmDJuFYD2QYfwpSseyYQ1afzFvBBUUVjF
1GKBsbz0ZnKGZMzChdp6N/FIxIT7O2EIAoIcgSCW/2PpPJYbN7Yw/ESoQmwAWzEnURRFBW5QMxKF
nHM//f16fDf22J6RJRLsPuePzWMq0PbG8qoILhtRr+OhAcvwyJ54IPwsXMHG/oN764lzztIRcBcb
q5HaPyHSaGs0X7DxeNzrnpnuWrTGSFKTWrK4zuZWbedzzQd0JlKqz91FRLq7IqMQH7TUPEB+dZII
PcYgB1UDYiRVr6tgYHWOiohAUPEa5vc5zJZ8t4rjRXbjxyW9c9XCZkGLG9UUR7gTNxh6jsAFiqZ5
viPcYXL1c659xbG1Tyz4qtEFzsm5jFH5Eta1G1sieDr9vWgu8MF6/d6EV41aaFBN0SJE37v9Jc8v
klAYRg+LQU41fPP3DplXAvwQ/uFDqzhfKg+g9w7tTMhvsR9iuJk2POoGpd57rSEIW8xYVLtk0U7a
yrQfZf9h3KrBgFSbmlXYX92JACkUIg3eD86UStwE3uDAwj7B7gBugnjmSXe7l0ngYTTCFT8fOq+R
n0MsNQQDvrP3eFJTyjbrwnjyB/scEGNhCu83GmHd6uzJhQyJTa6xjImiiaZbQDYpUhhzlhv3xWjI
wbfdhU7yvDa+qbugbCXPK+M6AGMcIVbGH5UO0cIhLmGCrnY5v5JSW+VZAHJ8j/W7W0fkyAS4GDiq
/GQx9u0biL0D3ohQiYCck2F9yVSuOIIMATUCMVfTH0iUQgpLnuhoxjse37pdJ1BAQAaBOMNIGXHF
Tp/sZ9daDulPFn7oRDX4KLpsg5Ahczp2KpLEh1Nsf+1m5hi6wCuR5rnMgQD4YBS6tWqxblstx87E
pyI9eK6LZffC9TBHZLbo30FcnmKuQwsF6ET6tImFcUznrWI78oYgc4IcCxcRDDKANEUjS5HdB62E
56bnkRnSaWWk2UqpYLueRpMQRZK36Yz0wi3P3V0vhjj6zBLslPG7etQldUiRZOKi+DuSWzO523BR
Ata8s++he4PE+o+5vGFwW2Q0+kiLhw5nX7yXsCrSoj6Ho1uxXJOZIofHEkSWm4i9dTNfFCdbg4HM
ZYp3NVqoaSTobkVIz8CfKnqM/btmP4dL3gveoxB9R38a+H27eNyNySorOHIRov90UbGYCKYcol+i
BGrwZ4N2BuBLg9yMr6y9i+eqao+1FZ90Pdv6qPQX1nQiA7EtSQTgyg0mNgJCB5Nb1xJP0Z/quPon
oVMH60h8OAI+JRoZAuak9KauHqvrSIyGSEZ022tfBKIwmSj9C1IWvcpWM+kRWkErSfxq8FRR38ZH
NlDqnSiF41V6mY1mHQ3GGguOlcwp3iPK6tAZ9HeetUVF+fFc4MqW3W/bvU/Up+AzfPonHZHJuTFu
KVNXGjIdobREp2Da2QYKFkMi4cHUh+e8+4QRemj6Ygf4BIVbhuysTdGKtOPh30e+2KtjTP08psFo
JL4bKKkU0ipoQDkz6HVueQVVohh5jmfe0qF6zl14xu5SIKJCyT0BobvfasaLk1PMGKrri2YEB0cz
oJMmioooAPMJCESXjMSdsVGTh9Fvpo4eBKH80vxRnuqJgMpS7x6xQ3m2057xrmfddbqE2IXDjDhk
Ub7ntvNFu8GmMG6wgTxmPTU2hnkrofgZXzzjoZ5brfkbkDWHCMTlofYY/AyqfwKOrohwJvO1Q45S
4zDznxPA8gaTA/rUhtWfaWVM0UkwjUU6mtPut5gl3lixHngQpuhv6DKcB9eC3K3CYnmhOiI22udS
csjV+3JCug/PWTOg6jz7k5lvDDf+RJLQJ9XSMr/N2V8NzHI5OqgcMZtkXu1sTqcWJBwroOacCXc/
ihnXRUzsSzLcnJpiEjPadZw7GYe3ZnewEFy9sTAvMWEm4tHOMHHcH83AmOP4x2wKP+cR5gPmS9pL
wZ8UM5Y0D8rQGY5dn+2wX2uu9iIaeWN+bomCMzlUBtJfzORFTKYydRLDheLxpB6icryo5s+Ujqp/
ShR/SQQhbUP/6SQZHzLtpTajhUB5UWOzncVz4iLCwFU8ynFVcUD3RDwS3cDxwR11cNHEhSMSIo7q
ykYZfq9Ch9KxCw9z36NPxGVa9RvE7+wItsuMx/lNb2U7X6pu6/eqMAp/QHgaTGCBeNqXWBUinfFx
JroSBbztuDh4MXG/uqJAWEDeSqJvlJJEJvIburIW03JGKOFlAAChksSOW7MdUsZ/ZKYVWFiXIci8
9A0koB8NVzFqiA/TjRpQGempRbgqOVqYcUqqL0JE36CRs3aNOBp8NqMuKDZqFVLihZgcpUmwpKJ0
mKMN9GzdU6iUgsTPdOIiycc6FSQgebskomNnr4uXfmTIZdrNtGJpe7sgfk4T9W8Kk0PJBg850IT7
NKfKRUgAptc+LAQgIT5J2mUY4ZFjafYpn80X8l90IP+QT0JVb9SW1hLVWFrpqoo2UhYfhVuhjD2r
F4/juxqIFOWARTCgdIM956000KZBc3TzV9ysRj7fBVUag/amj6xeuBjHuyUJkTEPkXwQGoSh68RB
5lU3JWvGpbEMMbxbjYYYmfOWIYg00BW/qXG/82lECKEt2W5OfptCmPE4WjkATs0d1zKecvWie03E
o0sE/Zb5hkmJ2GI68aS1o634SwvMk2UiU04dJMcFdRv4neoZ5LBNW5LDDOuc+OAjUe8ShLQdtOql
ga1REsLI4ykM0m+VMsLY9kJ/D6JqEzPETbboGmLKehggp0tvatRo2Nhov5RiDkzlKeLiTUmoolil
ZgdBwRL1Oo3WDxMP+EyH/KRdxnTvo3nvyKUpIvKiaLutsNlGw3qcxdLO+9degoT1xRXvHRpkZOfo
2xMKmiucclwcB0eXryah4josg1ZU27j50d1+qQ5zoduHjvCZLLwnUr/Zw70jrBSP+dorBNsUjLA1
r5u6Zafn1+zeesZO59ufhoNnzHfWfLz8jGftVM4bgitdjO/DSDVL029kDuMySnmqzXzfNlw08tL6
oKnKhEVpYkC0SVY4T9hg1153TBqwi/5SczqjWqCtQTQGgSS32YHYBWXWsxvmMaoUlmW7TXh/Qvth
NupD36BkjYlA4zrrSfW+Kd2VNJorojPXpaiju0yztTYjXGUx0St5lh2dHhLAsQ4C/YjoFQtVF5vE
SBkdImjb9uXfyjFsRh4jkl/s8twqKxa8XduBOET6hvXKj3Z2TENGZlKAC2hvXpLsHqckiiIoQ7Yh
GWX9isoChDj8kueKOWjANmWtbaqvLQ7hNtf/9FX05psvHk7Pun6E2bxT27nsmfhaKhpS07zFXXd0
bOS3wSbxYwSJLjG0FwNpwEBjoFAVDyZxJ395dGZgCglhPa4FNl1BUNGv2kmUELAvKevJN7OH6e2t
9D8zeo6ZbJaE+ZBcxUHqMDKgqSmNpzJQQxNXwvhC4cIMNmejEsW+xHuXjZIPPeAlVQSOl67Ck9xW
HeYDvFRtGuEhc6Nzm+EVo4BALUdKh2sF4UIUyYsbrGoyVxpHPqmLdYjznVF0zyJCqjeIsx/lv13W
rdSbrmwbRsEJxyFJnYzvZQuXsrQSg2G5USOnl+VbXAeJo9IbYYhFANye1VtfBn/VPd6jmw/rWz0Z
KJMSd+OMP6p+Lip3tEVsCnpY6H0nJMk+a1a+a019a6uZHdtEHH7k8X+qoY5kPhSFpE2sLFks3WYi
lX3pinwnM6Jb+buSLGk9SeeqVwhNNEu1RMIzWCRSIKggw53jG+stxK9B/tY0MkzZjzjbqBdAvTZK
oF3kNFaP5dqrSG6D6q3D4hK5FDghNRYG5V5UNxM4C57AaMy0DQmvRi+rH4+em+64J15I+gj6Y4+q
mKw2YrI+PEN/47znfEShL7cFFmHPs04pl40BqdwQeMJLbDJKA0VH3AFts1EDtc0upOom6vwmh5Ma
cMF8JvPhGgS2IbQKABekaqQApx/3pgeZrd0bVvUi3KsFP2ZS5WbJWZzHgeQh5nKLVL0Qv2eCOzFq
/hhDv3OZMnwcPjLGZk+2PMsXdsvljwS3oZJDs3x+TF7esqPSWBDfxOyZ86S7f3kflCQPh9y+DBmC
as6T8F19KNWlyPjdkLcgPW7KrvhQ8irD6Klbfi28GZcID0yDFA+xJR8sMtb5ur5un3uBJqx0lhp7
ooFxCCfgwkanILRXKczdzJvdq7btIEeG4STsxEx8NU8c51LMB6zmzZPgZE1B6Rzj4C1I/8QwAuO1
iuW7Q12JOXIBkB/CzAlqfonCU2ry58hkNPNjA0wb3idbXa3JOhneGWlGiw5VvUQDf0SWrsSfKVKv
xkCS3woatSkFiE9q88EXbstnhWIa0y1+E3QXTtmw7LC5qhFFLd58ARSEU/gbhjeFjOmc3wp9VJ4z
m9aXsj4nyd7Htg/YwBvoYarQfcK11woYyvYgrGrDjYKjRi6F9J1PABlt5sA0eTfceDw5CDnj8WXs
yys6BfV2IT2bOSf4pwweXA07OsdVzuOndt2uyA5TSLPShwIk9OICnwFJYaKHyNhckypdgTkqhaaT
2q9ja2wZ2cTEdTlguMX3QEMR4vZhfHHqVdPwhp8GJr+4xy3Bs6j9Q2dRO07aKSH9fpjmhebWz+48
bSlFInEATQWxbobzyIK7mUdQ//ZHPgGWhtEZKOtVrYsy36s1UxlSaXR+Ut+p43yZPQiy/gzCOzBe
cGySBvtQEKDJMegXJNzYgypNlKc8/XV0lvQeqUzXHDCuL9VLwoh6SksGr4KCK27aMKmfTfpOiboA
GlHRJjXV27ZW3vLuWJnTslGKkSjf0wjJmKctrfmJD6s13H19XAns44V5DlnMBQm6Up1DVogJEZmX
uzS1r2Jia1KglEenpnHxCY3leWChZEF8GluGdbH896139ypIeKPTgwLvWJFiyKOCK0UdwqmDj1Qe
zRa4S+OGRdGCVv4EtNRZdK5E0dkYNjbvMn0NuCJPc/jboe9rErLiE2KbcHMom4CcHiNLb0PFM7/J
pUll0H+qazSDD/MTBOTGq2s9Kcih1Ret95c5VJ2Qaj9Q+EGGf2NuYJkCOiSsfKN3d+evjWGaF3Rl
9P2Ggk0O28eIvlCBEmoXj61+PzbDcXLN5T9js22eGB8adlyf35LiInK8EtoGVXhDHaSNFkn9OjPC
DwurcQUu7YOQxIW9lrZO9NRAdEl8UBs8D2nBCDLREd6BbXvywqHZcZH0bPMSC3ID5KimBl+eyp1I
KJ1IgPOylcZsPDUfOCiUa0lvKfTYK7xVuYs8WBfd/BwB/YajZ18SdmYHHZnYwXx08arTr056Tl1c
CR4SLhugxH0221tQ/5optnGCLYp9zOiq/qDqCoRPbyDK+TcDp7gbuARe7rnspw7lQ/iL4ffffey0
v2Ohv+d9+RnjKRTp+LclOUyyJKhj1lMLnN5+k+2mYNGIGVb5gn2c0mwY4wS9W160EHlSCX7Ea+Cg
6y/G7MU0vFWu10s0Ljell/a9fp33v34YQi7wgKb6rpp1MjO9GzwPePCmcUA20RIzGHThR00Iv0FB
UeMMBwXZl2B6Y8Dx2SXdK42wW0nLE7T/2JyipueiIINeoK3lqlflT+Xe1u9yYntYxDycmYGWZIKk
kghu0KcaHsu5vlAzUNL2SxPTmcLefO79vKIOJFUb6VtE4l9t6z8lkuZhLnZmb5BxwdgkCbqeHkC9
U0eFITwT5gnOlM67qUWF8vi1WrRiM9uq2zHkjCDehHDLPkTEHG5NHVNNDcFj8C1VewvkIBm4HgAh
QVSJTSNU0sLgz5DK5wU6BdMBaKlkrsAttK0FPgx+ncANaC0R9HxUuY/VBS4IAekr4gnrFw6oscpO
cxJv1Tcw8TFX8Jq6cNSJC+ILuVYR8eISIOxVB6KlQZgwtwUJwyOBxTmy8JQJ1j+iVSfg9JHEMHHu
QVCUNg4ZCZ/cwpX16UV/aueoo2OB2dFtHA5J+zLEkO5YkkkK2Ree8270xdtI10cPo54EmPfHeB0y
p5+wjK0gYFrGY0MTaq5QMvYAnk1HQ9zGvOugxzzuM++9y7wuuBEHKyY4euPALg11DKnsL5UQRl19
wX8HthqZXD5WJmWLatIfLNB413lSGFRapkQOVjQQ83rY0KU6rus3nYva8Uv9qat4EookR+OE5s8n
ddMD92mJOWitZdgqCpX9xCMaiaLTgRYPKcpt4hcrxCHybyq/K4RsIIZBWiytHv1vRTYgSjOaMXuA
XEHHZ1x7fDPVvxtd/bfQXJZkurfu/BLntGICzo3BJhi8nSN02LmtQwyxzrBdQOzCHjatOGG8wvnX
9/tErNXoMqFB5IfTdOuI8pkAnglDBRNXxtpt4TdxKgttRYnDkHwQuyd5kP9JVGES/I1K8xoTbkCR
OXJFDn+JjUtQQV9SyzSgDXTptwzSeZ0X3AK8RGYfsO+AY01EuXg0LFQtSDwh97gVtby+2R5eKxzJ
OG27j1BDv1VsA3zvWFfwWMTnGevSZHpvU1Z9GdwWMzUG6IN74lRdh7ZfNq3krDDPwYQbCFhMTZ3K
wwe4kZr/Mh0m0slPflCu+i7dco5P6bzQQ5SA7WkCumvCmeJp9dlJQOnyIx6SJ/UNxA5ipOlmZ8cq
5/699fE6n4vPcAouJuKjHJV2YJz0utxKDVZ2OkT29F1MfKbThxdY5DzgxM+oyjbso3oBneoyY3ds
1bkLGGxm7D++B7GvNlNE8YRHgqziWIGG9q8jNsl5ALAliKMemp/M+Zo1pKY1HaJbfra5+/Tks1qc
akpJlFFItzCAIZ43zGuD6LnIvqOy5wnFBMfNOZpMOBanBYNKjEzyW3mQmZD4aJj0PEKV5SUaNqZE
y/nFJCGJUx6akwPmNvX4SsWPb0J6CHol+aa47EGDRfwStSgB7g1jYWDebdYVkwLpCakhp2XYJ1eN
y0ua35DHtE/7K/aPL2pCXtncarCNQIcQOuvltE+D+E9esqg31bTkU6AoePg9LBrzQs1VcUCI0FfN
pwmkXK3ftvliwjf03XjAl7YM2NV8rg5cj8pZq5ZaZU1UgwaEiyGJ9aMlp6AegPoSGtLGnGKI8s4P
AYu/zAMuRjJwkYj7U3JWX7+oXJLqBqgQrNoJw2tTXYcZoI4jhWAbdU2LcNN7P/XM4YhuisN2opiN
IVlXAd/NpjNPZHwhQ+cZG6N3B4mrIA+0tZKtKjHqDQp1h5NPWQxIXeISglJxXts+wZyIjaN96ZAg
Jx81Xlwv+oARGudTU3nsHXcINyOQtLf8yYHRFGygEJQEEXmVQxXyDtV+SAbhRp2LoDoLZQm/Tx1S
aiLJO7LwuGQx7taclYP2NYm78heW+3akzGj456+RQNVetaYscqNso1z9ETeB2Z6L4KAYSmVZVnj+
XEzQZP/eK+XCgSoPEQdGwOxev5c8lurFbJDjR3t9OFOToqqFkOtMRL2BRkGy2JBskgM79w8hshcS
Tp4aAYCePnxEEhGuYzYLAun7s6jvs3Ftm8+GbM7IpR2HMK6CJ82pMZcy/OsWfOKA94UrIejqpWYj
ZAnvfvSbUoXGy2LEZ8A2LaC4/sqtXFT7sj3rL5q1adLrQAgjGEH9XHJCqeEtLXWozOeO93IkK00D
IL7x0OCah2+COYuTb9v6yOwzX7aNvzWD2eTS9Y+WNgizO8fwgG3vPfm5D+LyKOQ3L4KfXXr7A1ah
yC5a9hn0J3c60o/WTqpH8rUg9EnLslMEFJM15qHSYhps6p9pyBdO9tcQPOrjUVcl25J6q+6pYtD1
4Wi1gUkLrEe5l/yoo7Yn37AAQqs8y7n80IhzUTqBLKCqVSbPOp4dokXydT0ivi2G74yYjbzB3Yb1
XrTrKonOFSE7dvxwWmYi6kGauDq4XfZH00/6mic9rUihJuRL9/JDkIykDsud7Uz7YrrlPtwdpfY2
qmMEFsUpqd2Vr0VrHg/L/SzceKkmfIekubh8NTiPNWenyd9WvPWTDbh5C6aTbVXLvjEuNmU4KfdF
Cc1PCLoODzKRhxTDKrvgDYpIzylpyXUUHqr+Kp+pClB0QkQ5Q4TR3js4NDqweRtFuVef/57Z2iIG
b5glXB9QkO0dpgYIVdi0BTZP/ndm1YcyZsgLnC+L7KA5REJNu8hTQVXhWxF0ZM4G7U+Otddq/EPg
zFyjMwqbguF9DXaEhiURiGRdnm3Y51Lblxw4EpFm7KwAIk1JVkygLWoD4wQTHmYo0fYwrxPdUb7C
NfRf0DLiAIZ17UDN6TlmZBZb3QPEgODJJAgzRkJlT02IxiCVbWcLMDim7uSakdCK5BcdVyZYysAS
i/BNPyoeR03pVta8Ihiay+1oNYd0pUb1tLqMOJDj+cMdx2MTByvPGAkfiy/G3ojzzZTT4NrmZyNC
Os3+B3GwSTr7opziil+Ywktc1zhbHO15Ziy1KmOD4oaiGgE6nAThhRsWBMJPBCe1apHm9oGQUWRg
wNcaMgsueiVVREtxSRHZsQ622cy7ZVNmeyWr0ltVgMW+Y5MQyRmPlMPm2VT7gBqhM0AF1oOMyVIN
Bp43nbQajFmjz5zyDxnZfxgec/rCLLETZLaF4UGJgWjFUjwyPOsItV2axlInHsHlRqxcRHYBLS7F
svCRxUVf7oQ3xmWjRx6TyznlbgJ/jI1ziad5okpwZDIZnZPLHdSMD4N3UrFyFlydiaGReHPyDQLU
+S6nF6XryzB6ZBM2N/eh8HKGXm/aKEuxTutZY37lIy4BGssnAKCaWH4iu0LtpCd4E/zPpCbllYBc
DNYKXVQHbW8tS8eB3/BfKtJien6uIHwOwPgiSsVSLgghsKYz5sXOtEmK+k82fwmYc2ABpk5q3tNH
b1mftSE+SDMyCfXtle1/9DYOShrFXokRr5xyO+b7COZXsdIpE6Y9wv6U7+rNcVP5VjPzxvUuKj6a
CRu3Anu4UHwro5gF6QrfqoR+pgJlx5jYSbFtimnV4VjnZlRPFMkWWj6QlZeu7EnuTKYhXXpba3hF
1YYIJoI2QbCig3f3FuruKtm7frQdCmsTBsYmVRcciCbCNTq7MAp3jbsLepPJMWcFqyTZS83w0sXj
FfR/VWNHp7wT0X/+79Ssu0PjfPiBudNRupCaSUAIkXLm98CLSkoCIhYTBVEnnPXIrj4zpKhoFxR6
6gPvSXttoOVooNovNYmirUXNI1K1jjgMJePCFOMSYRy7t6YjPC1Ju5eqnG+twUET3fnialFRUrl8
bo5u+VwPFHqsc+Js1K1khSeLQUshfMFoYvVu1gVw6cJriw87LfeeRc/3oZynE0uf0tbZxamRHrU7
XncYVg7NkP/Mz9Q7AMcoKJxXUq5CbCDai8fWUatFT/HapBe29FJwDtaa+STEyhy9pdAeBXh2K4tT
Gnsnaea7TeH7P0AkK5aMifFfjFs7IDKUdJST0g9wQzF9A067CaWnzIj+YwZ/yTnNFS9DpFk+wvyk
n51PjgfwtBV9WZVcpuDBhGE+WXRrA3/8N6ZwbfML41cRjVJ7oyypQQ42eZdhQFm04YrtId1bhU8x
dgCIOGS7RMXnMFUwvvZaN102ymlnG3zs6n1KXJ2ydLtxR3QdowRJbG5Ny/JIr7DfP9KUpSr0V8V0
n6FpXBefQP0c/kitf0jqA3MeZRc7TwysKssZNaH+NdrfgVVcKiLILRKT/TreKowqpxius7LlHOEQ
RgEY+w6bl+jekzwAX0z8a9b/pQp6FWMGjshl8AhImEqUw5LKrQpdewy4xetXcJmPuThkUH/gJMG4
LskXDI4+CYllHbzoU3ES27bdkPHCX/nvukVIe+N7ytUPYIkA1it/5o5PLzaitinpEuJvmzZ5w0+k
+qDYQvjnJiax+UZIc814rXG/TRqQdsW9BMW4KioVXeTzLE5Tteap7kbjRYQHpzJ/Zzc5dJ390f+U
3Nv8oFQzeQwc3WnCOAXerw+/NSPAjF+JXPlFrOPSwwRPrQ0NwvC2LhVWs58BLLvFW6enKws0VNIS
1HrOm1q4DV7JmrJnDV1dqz9sNsAiJKu+FA+o24bNsCAbhOJvRDCkQ4PmZvjgLRWyVt1cwRv+jtYs
0R6IERJkbX7CQDfF5MNAr5WIYLH0x8Vv3cknzcao09ekFYZrUa9VeLwvC9rGpnWKUqETDEihh45L
roTGKsAeMrbuqWTDzbmbLH+hXk90vsjdXNIdi+xJIFaN/TcBzMs5q156iFYZeQRTcUPi6WK44ZvS
UOGMlY8+9JsfQxEyCIGUoqTdKx1JXu/D4Mt27j0yCgX7ePYfumD0GJSc35sRpxsMa7+aULMxJnDz
88MSc72BaSWFYSR0gs1Q3DlQOf+neaO+NOcoOA8+1myloDHoniYqVz4Fj5r2G8g1YBoQ7R+K0lfA
QQk93ekV8S8ts6PEgOcrVp2WVOck0dXx3fLTIMh7Ul+6oaaY/52NXqFyaKQuTnAOIu1f9DJZyeSd
HL1/uxR9b/2dFyWo9/OM44PTHNr+ienR+yYGdG0hWXNBxtFVLnU/30QlwlVta1VrRN1Pjs5eh+JL
7NT/OyVaiN+/gMBQrwnJseAlPpysl0NQ4mXSqqLcVrECs3TnappCrNs6x0nbhuJKhWq/6dzPPOho
IYPxd8H5NRqgnHQ38MyRjsHsSBvX3gI+rzMF7pnc75OWYKnO8UU1+TbwrXtF3mzAc2QTLiSAdISN
8cBr1353HBuPvDDyoaGJlfh7WKFVD0jj6m4zNRDMTIP3TwK/cEfiCnVvzbYmGZoTx737krEOIaE0
sQbgGm2IDXRL7VlG85kzauepXcmpfhA7Y6aHHwlngKyIqNqor/+Fm+i6tdS84SoDNgEHeXFERkna
7vQo/XwucSZmatgCyKWawiFUyNGXMe8nwIES01begxvBtCIKLoZDHwOSOtVHAntGye9S7hvZrOmL
XAhvWvp8T+bsHROv+yvbRkXJP+UjowsgPs01JPMRtE688lg+MTb+/5Iir4qS4v1Ej5c9wASmzLwQ
EjaxCMWHhe8A1R7f2k+QvDThs3QQh9I6iwiRA29bzK+1+Qjh4WPxaowj1VPrugP+8f/kETaxg3rN
CVQQCO558QuXbuwtuwdhd7yFwzN9yVtbszdD5b6DEbGSOnCZ2OcsTBcGQoQ/TF0YQ42XovhsH8K+
Io2JYR7BOyXRh81Zh0mq6IlDRLKoNBOF+9NY8WNOZCzX99DBVscRouvOxhuzM7el4FklHsnw7hrB
GpBn68EvgT317yhC3w2+lDSU3AXWsjGfWxTezhkdp+c0z8VEmzZh9tt0Aucy/VWJVjqFqwcF+afd
i7Z18+J0BMh5W0+eBh5BtOd2vSiJl3I2EDstnAEBgIui73Abg9DzZHWoMHJSlwK2y4EdudMfiG/i
2wRuxg2bt3e1wBUQXIDcEHwLm2CZxIQCNtE3LdCNy7jApk9M20lRPLplPOlzBS6G76TtVnYKo0Bd
U45ObiCgJPyjWwT+r8PXlFGRlRv6DiGJ0qMWAhYm3NvZXT0cCOhtCbyabwLMUF+ZfUL4auDJKa03
g3KZHAVXgwiH8F2CtmhJI1Euu3dZvuvGcqWIApfZScXklDDxSZccu7A6jdQXJF5EjaCzjOsM1W2I
qTwyx+Xgu+xEHNhwPko8n+fm9uoaeJ0jk+bF+sULnWWO8p/OQWumxM4knwfPjd/9+sGlpX2NjQcu
2mu6HOmw4DVv954/XalJ+5MWiBgbofHBSs0Vks3Xuih3JsNQ44M9DiayxZNawwUjrkWHUGJU67Hs
MQvtFTsXpxfBf1VlD3VibgO7vbbWvFMSe79I2ensF89U22hqcfXFW82zP2O2ENibA5WeX2rc5MFV
8uTS8Jd1QVFZkZFPYwe7edRfvd4CcK8+dEDyyQ2GhWG/JeE6692biXqEs6GX1yHjE13lcj858Jhw
30xPZyUNblOSPaOV0McdCjfiVBRIjnEHIqtA2jsPQAe8PUTqpt06re11bycvbTp1+OYJjRqDUymU
m9kyf7Qofw0bcOqR8TFiKVEXdo4kPsNnNLNtkNAU7YrmV1Y0UMya5bHnVzdGV0B4Pj0z+LfEYlQn
+t4f022VYyRmc0qII5CvKa17ZUR6KIqqMB7RQfCiehPNsfW1NQnv4CMmEUk29lxvLTeika9e2e2J
IqGJliqEmxSVuRbNMImWHjjIKseqWWMggB00zsG7X4O7xtj348z7HOiLt2R+HFj8kmo+l4DbCxjx
KPGW3BsWObNFhlmSwlEdU4cE0VSTBNGja5vwstIckS0D7CDuLUrttQcbzRmJXBaXqMOQyXYM42gZ
xtE8FUop4RNP3f3yYjPpD2uvhKsqiVSdaJC3svfKmPdoE5pCHoVNkRIvbAKFVY5KSM5U4CUuKTbh
NioxEx5wfHtpBHj58Nv7kLnqgIB1IMiNWajl0GBWqGeW+8QkXXOfoDlImuSqe8kb9t7CXWdNjJpV
IeLoGiCJq8QjnFqejCzC+iJ3XecjoiDfT0kd6KDSzHyFHT6gu9w3CQBrqxcVZsMGzizXd6cUT694
HdGl5Un7Ia1q70UYzUOn3WSDJCGSkLBjaCl+y9r4KtCJBo/UC6+BuCUDzEj4bnMz62nkPsG0nEeE
WL/TfG9c9DpcLB859v/YKBF/Sxqw2v7Z1OgLAlAQGYWTJNmTTUBwU6iXn6F/Tuaz0xXpujP2AaUj
lvtW99OPCClBoH0uZxibMHx1dbC1/XfHW/cz2uYAQweDUoBENBwNAkI3Db0GFum0KeNgOGFJtjLw
ARlPC+F4Bw1zP1E1BdShknnPecL+h2qu+B0FAY2z0tc954MBUwyhxXOuNPU+3A9RlNuUIp2hO6aO
cWTMl+BQmgfGDx0HfcSAyrDfQJPwxPh81lTacZxTPx2GT62XIRMraht7J90tZQSWqdS41TXwGYKn
Bp0nppCMWaMz0eUSdIuxgH87sJs2j9ZxGYGPdR8+hxymHoLG3j8a9s3VOeBgtFz2cMcEIabH4tTo
Hqr7dk/OmyK4iT4DE6GGjAXQNkf+dPnKZEGJwaqkf8zmfRlhLBqV8v6RDPLvmJC/05PaA0CZcOJ4
QfO36gKqY/xHO+Y/Y9CR3XxU+AHBfdueo7332z+G0X71hvi2KtIkjSIHyEUfZRKX36VyGR6FQAQl
vU2DadOk5p1HZ2JDbN6KPlLCYoW7Mygvov4CYqwcjMw8JB0tVPJwPhtUE+QHJf8jr7Arxvchdm7c
dnNwRZKKMJpXyzillXvsyaQAH/eD/t0GJy38tzKKz3kj/5NJVPp2cK193Th7hIZLjW8UYOjNcK1X
XE1ptykic8MOZ0psogIkkfhCz1k1LySR9nzUg5R2htJdpW27AC0g4LLD6RPYp2quVmb/229ZwSV8
r9HO734pqXPPVuoz29j53mY9zuCULVqWRcUBrOQL2DkHFQApzsKODx0mYDFduDKItsYChREr8vd+
aT+vFVWDcJmGZD5xOqGDDQOyHW0DzduRWvy3AIFUEjtxA1tPkFXQAERmHXYIJg6y1HcNCOjs+Usj
38YuW1Hvnjs2bQntkYN24+ISY0GnDFMHpEzS7cOZ99/4H0nntZy4loXhJ1KVcrg1QgIRbLDBxjeq
drdRzllPP98+czFzujoYEDus9a8/BMKIpeIkG+mWiMt8W2/mYL1N8rQx5+JfDz+h729dcaqdk0W0
8NjtF2J2YpkhiLXBeXpbS0RQsjOj7MTUVXDia1hfbTOe1laV3dkh1gMjmLV8LIzmQ+0XoWC73CQG
J/Vrhm4hLWDIoqKy4O0hzNKMf4igFwbuckbWC+E/UYr0bAT2HzVLJLAdDMgOlqESy2P8xRvxIoRP
yPfWxONXRCwj8ITdpJPEZqyNH3V7LNTIaLP/ptaFr58Cu2gvHLmQtSai77rPnspnysYj5se0X05W
wWVQ3aSc3uzw3uLQhvPaRCccNh9lUl9ksznItnZwJo7lqNS/SfzbWxlU+7DftmqYb8wifphlslfl
hODBkepO3NuIxECQYICoE0yBzODrVmZwDIvxH7TTEpsB+QtoG9ntzxzIWKeUjG9SgygYgzbHeHm1
ZL4pHkaIdXi2Z/bNJNLuyzetsbBCWuSbBm2jXHEWAISJ+KFWSBIQAWtdCK94moEztECesgF2avZH
zbhVSKBjEGr1SIa3ZkFQ1HqSpu+c9ShZl1m+0dDg7oc+i+OHwlRNF3G4EJhEJ9r+Sh3Ee4MugFYK
JcKijBFTfuj+UF0GxtDxbB7pkgvV10TfZOboysl2XSGuj3/GNL8yq95qyLqYurxgB7hNu+W4Qjwe
meqA+DLxQsLAeV4srxMXvKFBWWB+DdQBpBhylAtsXi8rELAtY38CWLFdAgOguVZivGWS11F7L6hq
idCVKWi1KggRx0gkwsJG0qvkOPTYH6A40mP1pzP652wWgZURIWnY6UiFsSHFGVJ/twoWqnmSGTdm
WHPkhpdyBzeaiu9t0x+JnzoZzxwVtGLTaMzEBju3muFjjhA1/O8E/F7ZoOTFup0RHdM8RWz91YXp
h5kyjoQ6F5bffMa3giaxr7neIRGH9qXG1WhZMXnK6byTTAxtNjlBB+BD2PUgZTBQRI35uz5ruKRj
/y0oyctuhbqSzRRxBpcjxJEgY+jZ1M732v1W6Ihl4zRB2TM460zJ9MVoW8nbvckUZUTJMlbVUd5k
5vzo+j/4a7rp4Liymr6vPe75uFC38LgGhCl1itEr5vJnWcZLtcJOyMHeCs+rLHrPBDcV1KFrFsGe
qiV46YABM1/uM0IIUxFBl0JPiwKgFBlWq7q+V+ZdYQF3CrOOyQKmwT4qV8lSS+Z3DvQCU2tRjhnQ
s8BJhC5xgiksCDptfp3yryTx7AXXxLLearJ5BjNYUKfinQt724BP25ZsfOM3Q1Mkbmo4CZs6CV3I
sgLkibRoN+TllmQmBt32zbDHI+rFF3Sjrxk/dpox8DW430LkKlBB0hbu4EIqxWllnJV2ujs1F2O9
RfF/MA+X5csKH6oovyMCznkBwaw3jLucMNX5FsCTAr2fLx7AViRRzDBwIu7PcSEeiVHfdArLewTz
SSyKuiC5By+dqtjDOYYD1SAXl7GDFtxPwFGsAtpBw+CK2SCYT2UAY0EOmRRaKISKrJ+9kuIo0lbB
Qk04YDSQE3dZIaGs6QjraedgdzhO5wVCw85qSrDCGRbKqQiZZVi9S+vq4OcH49RWj0lzTGNMnDC0
ZNb2I6SZ4z2Uf+PyO6Uf1JiWlNJmmGy8Q6M6mDTCn4SL/EaucY0iW0VBs4CyKjWfDZKD1qVSWMi2
yAOrxTckpTpdF9RJGyn9p1EzyHP7t+k5vtHxzkb1UZIQvcA4s9yU1LV0gVAdvkcxOQ8LIEM6QsIf
zjLTpU59JDhFiX24Ll0P7/9bwUluzDdqnNLZ6ncbs2gW/Wu3NP8Gp3dT6z3FijSTp0NfRntBXybr
YKvwriWmxBJ8OZ57rmASNl0k80aeDmykR5Nrys5aqLpQZlAK9DOX8dJyPeB9UXIjAAdAL/TKN55n
bP7JOsNrYswzRgzPsvkLQTKwtLKVbclzGghDcZADi07zB36/WNvD7GGRkQkNzRiYz1nOcg2M4EyP
OAR3IA5TStINGXLbqm525cglPho/2OyToEyCPeJJA2YanT+H134GN4CiYYK5jBYyHzZlE3VvkUW1
FW8FxGMQRAp6U+TA3bja4stQRD81GwNSLGEQ44LXtl8lCNRrPPShM9nmvrD7bdYH4l6r9TpQID2T
W4L2ZSdT+JO22yv5tVP/AzFFd6T0HHWQ7OFbtt8CpFQ0eB2UgfoDQbs9/TrRFYGq3b3bk8MhfKKQ
aeC8StS3HfuFTUAPRJ9QTpdpHT851VYWHJROgpeeZsEZ971YeHWQkMOpAbxrgmYU6k0eeZeUn5bx
UFqIo3LsvIypdGgwe9Dxh5ntVwFCCzY57yIj+zOEsTVqzyWE4rBcLXTJRNf38b03tIvAUmfjh6im
j7WVN6ZyK4nz5G1pIPrWcArXPwkHfIOFX2Vjp0PwqkonI659cQ6OORi4BU9QFGM19i2z/c8o20Oc
61/yJLvTeCulG7tEyhDLRYH40jjtCv1EcQqhO+Tl9Tg6MDSyLErrXle3xGriHGHl50IWlvc949rC
BHzmwfEvhrX1xTv9753UOOOkH4xg8nGvkyjOMmdIUEqOxyq3HZ0R/3wkaC2rduI30J0kOGGtE91e
uMMAhCKN4MW7UKRKe3McT7LS/7Tpcey2inrEincjB0pseW0asuXY10O8TceX6Cxlo5esm7yw9231
6PXokY03gsEaSN6S5NU5s3vrn2XgnJ/u0/lT3HjVOcJdd14Oi9Jt6/VtVZ51t02S/qHB+IQxtOFP
PkCruUIeBXGGuAJxIOodsYgVjazm634NC0voLrd2DivJ09qgST8L6OSGQ0r2YOxifGKsqWb+1J2W
YEJLl1Vvpv3er8gb5G47x5Dcev264q8bZbseG6gqP5lqFxBk8R0yvlS5q+QFKZKxeCasKVmFWikW
irSfVTRg56YihNPZ1+F70qrv8PozjmWywyamoCNVAqKVNXCcYxvi/BYaBxVO9yyw4WyfVPXONLCp
lLAIZFXb6+h11hBIC69PfwkgLcn4H6OHICd0UJ6m9SM3uC6XEHm55xKySudZcDHCF5wTqESRSTDq
dDghZChUy8Aw0B+z6MYwrKFfbIytRXPPHy9hdizhrRiMm1vtw6JaGKCUSavKXGgnXrwZcd6av3uI
IeWAMBdncycGH/4Xh5vOQtpIyjdmKLxHnD4YiGomQZQgYLr9bJwTWpVGebfSEmcvIOCsGn0zkV17
UP9KCdJx5RlC9ST98SVzfisSSZ6D8+wTLFDJC8XNZOmJBfLnFq8f4ieZx2knu93lJJJE9lP8JNF1
hcAG4LWAfEp1tzpEQINv9PcFEREMIS6mwtXa2p27jUrhA/tYyFBIfiIHL7C4idQpDIy298ch266M
QrJycM0MH6G0ZTnuW+Gv8Jaj1gVYFQQ3Da19I99T2PGNgDMia6sV0V5WV+xSek/a0+kRR+NiG/IW
MaPVC+0wgSLn1Y9RQ4RKHnVtjxtpCeyZqqMrH2JaliQNS/KRDeGuR0FTGP3FjBsxMzzOaJzjSUPq
iNuU0MPBvAgz6Ufs9tKsPnS1e28XKkns1nCJEHR9E9V52eNODh08JiC4XgFY1hD2IBXenz61GLMn
1PZIjWEqI0tFpRV2P1ER4/nwVCD48qhzwqfQC+foxfdoyIWlgGhAGeUX8C9K/T9spI3JpRg84DUB
qXV4iYC9a3tObm6BSLKB1i9FTGLO+r18NOZd8OPbObxtpCp6W5j5qPIWu4R72dPb9X0QdtrgLkt0
LCPdHVOQGh3LMr5tyiIQxFrFN5qxGZHp7iLVl8Yg7rDCnAPQK/47E96HTosilENgVt+ltoDxhbEi
xlBTVv3tHPmt7nlEFuQhVOmDou3z3MvG6hHp2mdRMlK1MWXh4oq6raViOWhiPT3gDUthDX++DW/K
YFIkUEit637Myks7FDt1yK+yru2JAmZg9STO6prMwyegtasllkeAK4RSfdNiFl4yiNfrftvBVNeV
H3N1qZyiSvEbzdn1MXqClYIWOpNNbw9t87+wZry0MHoqyZ24VQzV+nyFIuYP3V5Sg57myc5uLSyM
kgpglGkr4Efx/fVgi5EY42C6I9+rv7Pj7KTwvJRIOVhxLFW+fgeKkw74n82pp/kFVPqua+BVfHdZ
9uWg5S0RTjrWl2SqsLi47iu9ecwk0koGxZleajH8u/EAuPhqzsbHQob4vwTlkaBj48jwAtXmhkA8
mB3MUgoU/+PjokFx46qj70idW8v800m8lntefoaScagrL9MICVZuBr7GNm7x85Tsy5LYhureFRim
dfUmH7fIQZui+Gq64RPewKjeY22l8GcaW3+AcKvW+j7N3d4uFPAr5itVceqjDgoFjoeQlbjObV2G
2rZCTOy9Kf0ap+x1JdtXkpWjTvvTIn7N+Npt+P9YmKmra03v5W8Z/RklTpAT30B55pcdnvYMUydf
NPU6s0OoIvJzQtED6IvgPQnxbsvx/wU7khcbBZ8FdD+c2SD0a74MetSLqSn5yBP7RSJsVrZel4Ko
bL+PsIA0CAiWYq7MQ03Pm+nSTXNekXz3Dg016PKLOsPmVO3vMmRYVZxFg73icjx5Q/bM2sGbF/Jx
ZRQyftyjLnLykyFg79qfVAt67cUyZ2Je9p1lnYYOVs0VyFgzmNvQL2d2SPjtJzEc3KzKLrUPmvBt
hYA1QjHV6tSN4fjiXwVZrdgNDso929gr8MrU6ggnOKkHzC9+EKAz4Es2GHqpgA3x+N0Mxm1KXAEV
UPrIsMVUGJiMZ6ph+VCU3NOIcY8lcrYZJsgU0I2CKAH6Cwhbvrpz/zR5BcpTq7+XUEsbuERtn1+H
safh2dYwVFgwWfU6RvXbHMnvJnbxjDQkJvSr/YZ2vl8mN+tmJN/lTpeZgKS6/Z7Y6TZht3fJd0hZ
o1fqNixwKlfL3bCasB24xnGSb/gMCIi5CqISYykbdrL8xbYZ+uakgd5VCLcM2VcMTGrQQKACW1e3
ioj243qLQiFpbSSKJY1hIWEnDaPT2vYlOzxJ/AYBz7YKFoShRcDQtMVoYPInwKx6q48nRoWoe7FY
fk4xUxr7aQunlvULNIxhWgOEV9DFpvlvBz1rSSnpKbFIX7PoRPsTSsIIXAl0lmdZsr6NSzsmLJVl
29m36q9ZnQBrqFLetKXZHlO8vlSMljvT+kKuYTnOVhobVBUXmwhqJyFh8q0zVJizuF1o//2ZjjMP
8+eRDCLx4UdcN+XkIKBaTqN2Jxd/eM16qLCKxGZCGf51+R8yD8rpJhEoF+KfykUthwxX5cmPI/vc
a/MlWRnzyqmrU4OLvno2glzbTwWDiB9JN96ot1Kgvv/kxYp0leR1I8uW17UMw+UILkHq6dh5RJJv
WpyxZZZ7dfGcuN6z7rHM0xUo516VTO1Jl4Pgl8K2HdlzxK9M0Vs14ZhK69xQiEVBElUX4DczPRSt
ElB8DF10jU3jx1BRdzQIg2qWVVsY4HlGYyEgTY+WUTMSrxiSSFv25LdW5eTSiWjRKxpYgR1IAALg
KSOZxhmyp4zCg4wtmpEfran5cM5+LhZP+MU51kH4/yxZTbFVwbtl7sE2Ev+1mBbCJzoN8Apy46zN
HzaZRBCRJotk6pu5/liDs8Xfp+IBqUm9baryK8HAwEnvY6H9FdwaM3nAemKg0xd/7UW9zKeBYZrO
bhO6rMWquL7iyB2wbhbjl4YzjwNt8VnIHH1N+TPGzV41OLi7z2TFnI0fliSvmgTDQ66IVLB++a0O
sIf/8I/SeryKGQKU5nPX3oBbYVMp56ThKBWWM/V8NSE8UYdOtFRLfiiMEQ1/tpetQtva+rmdcX2s
pGOVGd7avIuQIXnliwGcm8o/YAAq45p6Yswzv44WSQ3IrjVGUzPW7Cni+E5nNvEshydFZNtNG5Vw
dG7evTjJRrn0ZG5XmMaIePL1KkkN7HnoC2x6DePAoWbi1VZnFYJqosVBuJh/Bik9Smy5qsRhCDdW
MC2pLF1zIJsOFqGpQJ0am0DDSiczWl+BAxAnFYQc2IlQi2rNV0sCydMFsfBzsor/LmxQNdGEiviz
KWHl0B/azMcKMUyQiHJhtKnDr5LVJpjjaG9MVDhlPf4xAbcsDtGEOlGqZTfjmuqSB1VqhJGkaNM5
fyc4fjoO0eQH608m3HTlcJXEVE1AkFPfAEbTrbYAVSQjVDPyWviuVNNLQtrwzfkNmcYoE8ZC84U2
HtYxYWREqXNwNKiUfsWhXw/wN+x6QIswM21QjoU17h0zBg6M8BQGUqtWqFdle7NLBcFPGncIha2X
DOGDjgiCEQ2zoqoft0W9eoLIBmDjAKrzgkw0BMV9tn5ntblN1ps6ZTgAgCDtQdLQTkKiGiL9xN0o
Hm9lMgcmoc5o2ZELGH5cuk6uu1G90/BjAR6Xq28hlAN5o4FieCS0w/ZLGF4wDPuP6Nv1F451o7R2
It9ujl6tpAkcTdv2ScBHqIrc12tkVTS+GMng8SS54McdXGPa142OtD6smOpb4Yq6TB63EwYWFvnj
hpXs9WXwEu5mHn+kPBi8bpGQYM813mwDsaSZfqnCb5+5DwBkrU6bCQWZQ/a7GcLPUNCrqrhPzI9l
CA9ZIW+zCDshgHYN1gaFNF0Wm+n/cJBxM0fsD5peFKfTrQOT66clMKOByFr4dR9cmWL9EvNWRN9C
gbhq8UeW6K+Rep5b2iTgL3xfwlpz5Yq8surURXCwrQgjEz3fA38hn4niP844nk3eNnaXCf5SWNcl
6KQBzGZUDnECuTACZEzEJ7cuTmHuBoDrRWF28B+0RLT3YMQ+O7NkE9QFMBMfhhRZxpeUypa+l4rn
jD9OuWzt0ZC3hjp03pV5TIA1HrzeFA29NnojrSzqNWNrGPIbvndxNHykXQTvLsea77fD1tKpvmNV
cK2EJACUQ5pNPInik/hrFVItcfitUvFtFtdsOKn7bJFO9AsOh589jEegMpISCshSo0dt0o0x9+Qt
mS2X4qeDLEvTX0QHJRo8DRRqXmFi4ojCJeoTl37DxQkWRYq8T7VIKUUIFz9z4FqrJ2QPzYWzWpjV
fHcros/cZy5Fzf/pYHgljeGh5Q8nk3CoCbsJeNWWQ5IesGpe4fRG0IVcb0epXVmuEnpltYL8O36N
ELvzKfmUTZCrYcCcZLJ+irD1ohDSBctSQ9BiigbaxC+KnKqWVnDirJIJzVnz8ZrmlsuMJJhK5xQq
h3pA9egcHTiTHd9vIeMNgP8JaJHtShyrjSo9I77PpNN+8Ax4cfR12zfZ+6oL4nRD6J51MsMSkX17
IIoK2Ds6itwkyYc5+zKQXDCuv12OCz0/cF2otlig/iBl31UHGin14WVd85sTatusMc+cIiUUM8eu
XbtWIRxwPVNHJ/UzXQTo/1vavyoHTFq0OgQ2/ELK+bqwKDs09SUBTjqiUKkO5IVQo0BXsOMwNQTu
yQnmFwlGcLStPHad7pOaCnIUOxjHeqX/5aTG8g4ifAtHEVCaLeJDccymRtRyEL4h3m7yvNxzB1qS
+moTAamjMYHkB5oLm7lobwVWB7PKjcJ7KGJ8RXOoAKoXih61x2INnrFDjjF14LCMnhJ+reHB0YOM
gepkGZxr50n9JZM4x8Q+1KniNki2OnpqG9HIEr8JlLqMW6Y/ul+CrFl6Ao3yrAIcizvXLFjXcKnr
EscaRYA4M0Rtpdp2TkythZPjTcBE2EW4thIfdLr5SkJnyixyLqOdzdBXsx5qZ/8TFShl3wpqGbfH
NUn3y6zCG7/JEGJNuiYt9HVkCKAzla7+UMg6zJrmGvxJU7YqOuo+iV3xOB3eZgq+2jMO6zQVtTic
k2mA8gXDHhRBKrcdA9RFoXcWrkCGeRd2qcImcOa0o2yv+3dNuJ4IG1DLbe3I45dCLKSl6H4EMcrt
nnn3xfeZrVh9V7SAijJ+zsvfPL8Ypnr4r6IL2xMlpBgQpgR6UY7jLbQP42CqJwqhByCUeLsx/6ui
X8UMJAhDYQ4IWIOk3lgCnA6y8dbP1ikKHRwoAn57nK9aojDrDHdJIRoxCs0llZkDMweybsVMWkzl
eKZ5m3pfDJfE+x5iImc7vjFU22vkcuAimEbsgkoI/g9ClbHANJiESwlh1qLdS9hfUQk9pWuQ1LVI
H+f8NDDJiTBJVwOnlD/VPgQPb7cVhlSKQmhMa4DkOZuVKQ+rSogGcnjpKzmAOTdAN/PXTEy84Qol
dutNufpS16/CajDDp5APYrpW9Vkowr6ngJy5R8vgGLQq0pWi+cCDXIZt9ctHXKyZIBGFoGW6JgZC
ZpcH8sq8Nvcn6ZArJnnmcxAyDxHwmoDZEsoeban2XfnVk1fD1S2uekF7ICh+IyoVGyESttdjC8sF
g65RRi2L8ROACaXwANOIsgvfOjDnRZBZsl8o6MlwMVdod/iJ4xoym7hu5YaLCZ/b4ARSZM1Fa8cd
CkGNbTxX61GvlRO6tZ34KkSZr+XazYisKwYPkBGaI9wj/L/KmywraEXYd+3vAt9JiMfaX17TyHDj
IuN+/sVeUNy5dXxZaAJFXb8skP/APaMbdHaeBNUbzO8ZI9MGXqt409M4/YE4LkxlplE6Um6IuL5R
w59a82JJQdLwLQRusCUEimgJD7qVM2Cad8KUQ3oiWNerKqig/adCTQyGPFd+VN7MEqIqJ1X62+j6
QzgpVMMTtQADCbTw6Z1BKHxzijAWcYGxOjgDv2WKS5U5QrVdC80PbbFZb+NAoxTDKo/PBfdZzonY
VhFuT/ZmmHHKTO8uRFZMGG+QWtTyubTaMcI9809jGJ4sMRbKQIe7YM4hPUAI07HwXxfS29vuraQF
6jirKB+ExmCesnNmvAq6PadeZeyRZlTjne9AEHk1CY5g/TqLIqpUlaPCiaXBFFuZdVFITBW9MiUx
FR6mutydMT79//F5CsSpJlY9Zr0ek7Z8GSV0hmC/A93+ir+sYYDu6PvevIjjtAQnwACvfG/tFP2f
ESg8j1hQ6wz50arNc1JVv6rCj6FmjL5qW11BfihKsfjS5URYOMyfsJvinXFRVQWgj4HLAuBSO/ml
FW+WpsM32vQG7dSWDGSqX2ZLpW69ptnV6oB1o3srfYQ8GgXCbwIMvGCSm9zR+EC2QNCgV3BAw63J
VkLs90IPjfMGVw/shZCan1kcX83g69YuUaRLXbzNDGFziu55MU+K4fxEDov8lEOxe4Exu8mxG+4J
27QMty96hmTkAmcyt/J0KXvqO7dbpo3BlJlZnmld8h5qV2wIo1fLXwa/i2qSCa8sUvKLWOHI0CO8
hCPTN2rjj4TYpHGaM4GtUgVLLd5EMSM+sSRTkTKOooQn1XYoa5N83wtVWcv7qpzWfcIEdsX7xSfm
V8KWh1uyAaDtk/CnHYTdi91t88EB3GVNQmnihh2TYb8IICF+xD2Nd5uQpUO8/fpXEXCmnIqRBNML
NY3+1Up/njOCXKo/OZPyZOUax4amaW+Uh2Jd1Y+B4U8PWcTgGMXtTMKeEViH9PqTpX/ZTr8JkzuU
dTtpPuahcWc8O0IDJ5gGmFKU/90lmi+SVe1nSGlYIMAIMwip01mxMVy8U6wC/TjVQrxDHgboPLzB
tl7jqPmstXa/qDPiGmxUMs/S1M0IbixNOtp4f0Ln5xRvKhAsbADIdjSlPLSEHj3sXFAiKq8cpI95
wbCVkvZLWtSrbinvWQa5W9UxAtWZlY/SDFm5cU0ViJvt2jGgQwf1d2qVbZ+HH63hYOXkbGqsNbi/
7z3GLoQDRo3vZAg9cgMLwhGUd0faBu0xkyzoN11QqLDKqTHUot47gjTzB7oDCllyv0Zpaz/H9DqZ
40vFcMVQEPeEUPmYg2yrJOSa8ZLmHqknC4OlNZKDtj+oETfNa82FXzA4mnjcOqyyZ8zkto/Iq4Xl
0ttX9ZS3FxhD/IWlgwoDAzGs+8+GPG9n36q+M6+BDMlRVgSuyflCymI3nVI6e1w/PGOegrSbdqSB
HgvOgRz/7J7eQO7N48jpXKzJjyOxE4a5hUdNyktW/WQSzgCpRiBWNH318nxaxmTLhVAiFaM+3NG0
0g1o6BwnlDVFdFz6CKC9OzTN2VyxDSj+qs26VVF+Sq39JQ4C63sAGjAMBf9GbuCZ4HUW6s4mRYDD
3SK/PGT46xRY89T3WFjGLn/GfJ8NkLzls/1frY80DfudCaR22fYGR6OAu6c69bEgEcqFIcq9dfjC
WkmsnrBE8ei8AIppxMTmlu3VyfImGSc1lg7aYJ1CPDbGbqfEOVldTfUeqYdQN/xqOrQd/77mLgVQ
wUdwsAj2ROYhaLh9ix5xQdueOos/xcNh6LQLcKuAIav4VcLHnk6HWocJL575aOWYuka3m1oQ5orC
bVKRrg1+22GyLimBqY1nSkukveaP7RyHqzORa24wGoo7xM+YUkbI8l5HNq6gu6ZQWBrovn0ue3l0
lpecAZH9WqC24MWVxkH2oPpzTjMHPB3/vX7Jsoq5AArgOEhqRO3zUej5+1QOlqF+OiPhz133VUnI
iwWtikJQ72KsfnEGFLXm6M+T6S19d9TskayKfULPK2wVRIosM/zvrpg3/aIeIpXppr64eDg+Oiw8
LIgqlf1r7wamgCMa5LYMUDsaLF/B8aszzRvUuzXDsG6vUa69O1axF5KhitXSShS3oDCz81F0cMRA
H7HkOghKnSig1yG8JMqvoQH4xihCpV8FImP/DGEelHAWbPXT7OmoS0d+163s0JtBjc2adZaGuzkg
xt/2lTtfmmPE9BMzzY2xLV8jMJuD3AWDb2JW9pIeHeiOkKjv2i7hGx8uKa7V1keZfVnbiRz4cZeR
mU5a0ehi9DcA8WCgynTDZaRK099DVepedJeGtco8DXVP55LxUb4RaY2qFDdjfXzvlPflYW2TvZ1c
jTxgTLYQGQAq52JCxDwIlYKDZ0YA3Vivca9gBb6Ee6F+hnPSQS/fO+pFQWW4h5V2sJ/ys8HkcPAH
ZZ+G/vqR+far5LOPtUB3O8wv5ZfoZLQHMQOSdnYUxFAPXIekViBxDBQxH47v5TM+42kDzx4q5Hpt
u2uyp91iBFbvlt5FbVqxBIi2IpOnQgKxjc9jfMEuNyLgk2AeWjLcOdzlrbSC1kaz/dI0hwbfdOWj
BsOC0zG8YIvSQbplmhH6tfYGjUYmW9Jw+RrAFV87xHmQr+Wd3Qer+oBTQGQpkIsObrCpnW17S16z
yVN+GcCaXhy9EsUpzYiQkJqZkh+NKGce+KDhpst7xdoTPt53q5z1OylASFPwui0BD1+JD9ayDywm
CDRFKVJcJgKKX7JzdAaxIqaq9PTvUtvAic52MCd4b1V95HPzbSMOz6Rg5bnae5xKtIwBIZXnC/N3
7WXcaeC2KwD+RUJfpHvCkJQzHs0p0gGL0D7YWDH+zmRaU+S5kJPKMxQnKDE0V81eyz/JziwwxyGb
jnVl1Z/6h964mbHR3fgHXyMS4Fh0zhU+Sjofw/5RNj4WICL8SGhVqD+9bqIe80GNzASyDEAQ/pXU
5jtzvDiwFEbaMpc9p9TbmCntrgZNYWROMRa5zZd2yB+Djy3dJEEcf5ngt7vZpf/U0XruoFQgqqRB
9WK6eOAslvl3u08fVPMUQTlzkQOCM/XR4+j9OvyFJYBx47f+L/OjQH4wf0FVhliBQjVRPZ4ewx9e
fgKPxeDFLexd154cCRoOZArPDDfVzzy8KA8Nb0mG9hO11Bb4VFZ3JafWD5fHKGJspnfVq9nJrFDy
oniVcPIr+27u2fx9uYMcINESjh8QREYb4RjzkQ8JBilqB7T7fJFMZOiXY9Ich79p4SoYB3rKtQii
3dy6on/31g/eLVygDsjpj6OI34R/dgj3KQb5lCVENnKDBrRx2k5QBooN3ngfYr/AUtHFX+Fhstrh
zJYPFKkswAZrhz88aInqQ9vzHjQyBQRbxFtxDuGz+knlGcoWP41Wew1LL0y2xra238snQ5gy2xlK
gF0XbBmTrC0uSxdcaDVftIAdG/4rXx3Gpzy9wgsDlaezPPC3nx6aAWF7s0wXhQnmIQ0xZvTYN8nw
YH2LSa560A7lvxFwRQls9GJA9ZQ/2FOaLsnqfnRJO8RFh4LE5QRyJ7ql9+aoh4G+jD4WTZk4b0zj
LcrOcwWHD/tjL4l26XguE8/6AbJiWHDQEuoJfGi/lvg+1u+FdsUFymImERKvlXfnBhLk/Aa7sFxc
41uxzi2CgwpQ9i1a3igpO0+ezytjYvJkQWH5ZKy2HMa2S0+tw0Jh3r3FopRxYb61LR/kUa/olq8A
7M4J5kOkb1v5Uixv+fwaShdFNMz4gmnXaPqctKtkvcvjO/9fk9aDp85wm+xX+kEIB8mxsm7h+FlX
91T5AK9ELUn8I8MvHEogmQ033gQS4ckdVvxauO1RHNwyieYRD+1hJOPjTqgbjjkcVKvFvbdBd8NV
wj5f2PLbSX/L1PesuK5MnTRXQ19vXmxW2LLFMYP85hCH/ZQSMJipZgmVXtNgfGoBl1p35B6xtsWp
uI7UNpEf+k3mOsM9qYB/v5r5K7YesC9qHgff7zvcKYafpe7b5jZSP1VOZNnjieXSkbto3Nrv7E2j
O9AxMogWuzlVEUS+aIcqDuzKA6K2lBv2QwljlOUn8S11T+wE2ls1FX+bUizcszExYfineZ2MV6Ur
VFeH5LT6DYeh7lqe8bX3Cw5AxX+hw6Ewwc4mDF/bP8z9taDz2h82Nj8pw2IjxgLRl3FA4MKlP8HW
9fW3Ub222ves8dBVy42lB33tJ6k/HzqmHSfF8ZgMqjC2JWJX3ORSEP9BjvEetht+plH2o2ayy2G6
kN/aUBHh4h29Gtp3PvxWkjhlI/veK3/8bg66lFN/nf7hRpStPp5ayAu5U9Tf0vHGHa/Jfu5w9fPx
6GbWC+7LievUQfxJb1h9UeK1OzwOetp65MmfKyNxkikGhLQv9bbmBKxezA9b2nP0a+XOLL3ohLvk
4v41MEa98erTW/E1tPvxSew9sRcxtj5oTMKdDaOYDK4XYweL8k7Lj1PeR0GYcn2i7gBiLAk1wHlv
pwSTtaPIUPwRFwYs6Fa3zjao238w2SlflY8JlxyEtVgqedGOsiPZGQfOLhP0czf2h3pkFu8tKJ0U
LMGDpPwfTee1FDu2pOEnUoS8uaW8p4AqNtwoam9A3ns9/fmS6BMxMdPTXUBJWlorM3/38N/C5Jq/
IwLkC2HDp+AMddZe0ncF5pfPiBOO0LbC3BtywZ2VHnQf0cYyP/t8W3g/oQ29/akt9jPRW8jfqqc3
41phjxR+0/n3zQLH/SB60r/g+rpfE8x+GJjb8J1r49VMtKV3YnCLDhbPLm0dKDtwBm7stOVW4q2j
/kFuwpmLARK0nZO1QpKKEBFLzFuT4/+0ULtVly7MN1jeT4H+xCQ9ddcAtJ08RfSOJ4M1aeBIoiGe
huK1uLCDgHZ5YEwkFBECgZczIPeq3VvqPiEKWzmi+QAHglLJkICKrlAcRtH0NccRDYackhx++EhB
S0mtzVhsx0MV/xuJjdcWbr+FhoYbkaet2I+T+E4qgfUMXdu3sLLZYsIbrwfAdl5DCpEr+0f6w0EW
e+vgM8Nzzn2KPyhmTv7ONZc4KUfL+A+k6fzDuQxIe99aGr+nmQgzaMmcZYxNhy3VYQ4aNloXsG7+
qvvsKluVd2bax4w0AR3+5l/1zrnUIy/qmsid1joTO73Qz+0u71YqGi8IixjxCY4QJYfUREsHQrC0
/AXpE6DuONnn7hVO/wRRv1tyKrraocPN6akHoiq22bSnNsWcldK0e263nEsZTtnJkjUxMl9HwLHO
//ruvcd38u9oIEdhhANLmCwkLLWW0OhoZWNu8btLZjl1367f4H6NCAPi3wvAgflb5pZ/2w6/8Ce2
EKdbc3hb4zHCGGRVsq2Yy+JklbSpPBE7fyEITyWKpVxy7qc2kXPLcN0NuIAuOPi/KIHp9KjMo6eS
Uf9D/WjWFHkTiYna0v1i/2u6C5iHvydqS9nyRlnF1uTqFv0u2vAVmJ9UuJZtWOxAHPyosyffiwlR
sdGbq87IVz1TDNaPj/Cc/52fKnS5W6d+wzlk2fKaIyiFwAIOWz0x9MuYpX4Q3FozMmK+sfB1nL95
HTew4QmXm9628d5eAd45WHSDBRG6tuDY9i5ZsOHMGKxVht4kPIUNZET02s9UQAdVPSm8R3R4tbvF
2kBr95W71BcY81QfcGtovctX7lrxRESEPCMIk1s6BIhGA6NuXvxlfwzOU/Vqfcl8mJYNuqB+1L6K
6GJiRfyTfoDtYv7PMjrbxW0+dJtoHzBeesrfuY2b7NE4S/cn/yAl6Gt84cKyIzvAvKf5Ycf82z1A
u1xaUjI2sdjdOOaaXTze6OOG+jbYOhfOl4P5obq0N5ZxCdGXEqjU4AGzLUg7wv6BmdIhNLbGp/4R
7EvMwPd4oKhM27fwkegAAOow5NJXmbtq/TdWV4lElJqmJ2Dto5j+dO6dfyBmPiGNp7hpcPnRyrUX
LfljaQ+HzrhD3oA61IB6uS9JGP8DsdTDhcxB/LrP3+1L9KXt8fONzQ1VFaeIb6+Ub0plczurIFpb
qBTqKs82JYsEZLaQI5oegD2vgnB17vJbp6FGI9APlxJqbEiXbLfY8jrrgYWCJyMBdo9+OBqffnAD
A0NZERZYBN2n/JZvlZBPHOht8r8Tszjo9T51Epub3p0IHpwwrjkYEw/4VCZX/6uJ7kN0h9OxnIs9
N9pM/qb6Yw4+whJx59nTHrVz7fUHB+AUH+AVxM2BfzkY723w4dPIvyQ4BBFch2R3x8kYHnhfkcpm
DDEIyUZrRU3jh8/1+NLzxAjLgLf95mrvoha3YbLRMQEvbXEbCdsHrtgGgoVV+Ejv9GZluDDqY9k+
zPKkpKuaubK/JpgkbVD7rlz/gtQGfX35Nji7rCYS88m4Y00xHnuFoJQnH9qXte+p4Itbv265AehI
MBeqIXIluPOWRvfHVxwNplO7HrRDO//DUEWonDa8xqL8HNsziFmHxpi8IAcms/LMRCgHQJfptLuD
ky7ALj8ESRyxJK6XDGhDFFkKDvHRqWGeqqhvApFgrZiNBN++18m+mNColCzKT9hoC2Yt9KTIR+qF
oGAJihoPK+eMSTzWpICQEy8Q/wSygN6loxMXqVx0LlDL5vcEPROiHfE86N14P1DhC4IKeohASMAI
hSGA/J+biQ1dAEFdhO+R5y3AePH9QxyEXSnsOvJmXUmCFdNazE4nJgAmjElxvgKVdfDAN+nX+mRb
d9ELiJ2I0OAQc22M6fhbuJoYqgPjBeyiJw043XP85h08ChEhTJvO4qjlr48bgEaRrzKNsNCTkFoF
HSZLFqa/7FHEiaoT8AprFejAbyVaHczpXf1zjj+o5QiDVu8AyVxSjeI5uivdWYs+MqbrOeeCB3WM
b6uqz/8c973337jNXvZdpS+cZdDEIT8ikpT5WMzkGFIzA7YZA1ZgM5ff2tEAiL7Rw+qP2bhTvnYp
fbi6Jv0R9Vk7OEsNTrauX3kEtX2NE+L7wEwLvdw0CVlMDMJydBsVqQZqP6aLyiOuhtInLn/y9DyZ
u76AV+1qJ9hqm661qGydJwPBDDfUAB0bEZOoxNtBxcJZKP40MyjjEWlGN6/7GQGWrd6D2URmH6JJ
zT+8DGyVYngTzCWRvt4upCGHdabz8qiNd0tjE0kKTWQdbTBJs8U+Dr1in13SIsB2gg0RoKrUbpgk
sGP9yu+17ETuMtOyoMFidsQf0/0ROTJniwcdBgtKd8AP76YExCFRm7A4UC4OyFO+GZQCFwI4Iv8y
FYbiTPECRh/Kqh8+bUt/TjgAplRfCfKrpoCDNLv0hSZxhrln/F5+UXu3mdgdzTv//id3l/NwHYIG
jWzJUzRJLYqtfdYuXbzEBw1aoL9IYSEZFZotyDWUY0IUj66sm4pCV7+I77LdXV1aO/WB1NSh/nWc
a8jqY40KcRCxv98h00PzFaT3CdBqhuYYrXT/BDcF5hpPQEEkNMXWvSaecHYy4DfentHecd2/0BwY
FvdCWAQoHXpuNcurq5otigd0ZDyNpQiJSTyslAHuPqS6cKEjx+t/8HoRYispZ4uyGs5C22sIPOWn
kOVvJFlTECmhtEMPJ8tqhAedFYdASNLwqDE+QnXIhEitOXK8fTWYuxDmROv99PlLiMa+qF+9cfw3
hPNLACGq1HuqMQ1Ixt5ndrDWYGcoVKptYV5zElvsUfRFVDBufgqsdhnG0RpIOWZoO0IGA3g49073
WmILIzxQDXJRNav/Ega8eaDjqg+PJrS7V9HFmjpICXRGqM3cCEA4uTpJMHWo+8pvyft1saOHofdU
qtFRGIIChxe4dYs7h4OYXkk2SXpzxuyPQ0pXSTxcAOnN7QguVm0I51G0zDN90fGFRyBOBL1zgi92
GeNnRdr6n7mOH0MMYhO4HRkFQMsTrRDiA7rbjGDY9Ga31XMT1e8odt+b0DgEEJAGJTuYmfMnCI88
wMrHuhCDTYbeykFRsNCVhK2xXqTkGtgtvB+Mf3LWExih0Ajq2tiIJVJEHex/F1hTJnqBgzD0X940
QwBeADPXVTeGpa09B925Qi1AOmjr7oRAhw3SMOGRwbau42JkfTqwliRuWOgPLh7kFv4b+MN/lgS1
EUSzRImzDfPueUYpXUxQbXQfK+nrEMxnfS7R7dUZjLVkXyfDw8Z2bgLIoasA0rFzdWf+HkAjIvAE
bm7KmJFMiovTcRhkNUq9htFM71+9EPJn8e3CvYvj6JpL3pgrcOzgO8i8ExYCvAZ4Ll4RXHSoFCnH
bB58qsCoE2qaENp0b7tr2W7E3kXtqHDUa1zkFz1fC0sIepHQ5WPqXSiSnLY2L7M4CGhM4nC+yVqH
/KBqmd90/yOxhT5HlrKcx5JoUJANl3r1mV0oIg5GnkaJYypOCOsEXxYfhNrH2ps3PqBVSywsNUXE
SrZyc4s4bQayXVf1mL2K+ujXYFUtF6je4W90RMkAiuNn1Wan1FK3QpIInGknfkZKdXT5xMyN4eFQ
CM0ag1q+eaHmv75TbZRvwwE1POSRyBz20WtePNCHInQCqpYVLzoCXQHRjkaABrxA0NSIlr2t/a9K
Cf7W/P8ZzZ1tovRN3gwWVwvuxIuMlU5i/zhq+aEzNCyG1UgIhvDJek3bWdyG2iYRxWUY3BTLvAq+
B+gqNQQxWVkZopWUPaDymg1hPWXUbYzmtcz/mPG/WjmYSMbL/seFjqLAdoWHSi6wiviDQz+kwpF1
A7nxEvUU3dhJa1XFFMTYiPNIFf2IQ4BytwRx54Pip45iQIdgYTg1KkgdYbyx5+Wlz7jGpQMoBFZk
9WsVPFxcPjj+XIIOfllr7tUSoyZ4ZngIWOalh9UmnzFGbwP9dMygdeE2C/0F3ZU8P9ZPiYjf0I01
TMmc8OdgbA/hePK8+CG8Yubr0y2CCMIh6e0g67REaYiJQl99D0wWTF4xt2AheDVDh61n+0cTwwm9
ikC/sdYcr6oHNc/fDRBVEeTzY7IzwbWQTY5vUdg3MRHSgQbZ96n3KH0o1hRD+zT0K6L3ZWDlIMik
o139MRc/Aqtdu7WzFgqSOHMOEI/EccgywKbZ21HKQrMOUOEq4soMkeO5szYWVu06gueqc3aJ1+tP
SPOxMyrQRWEcW8GDnXi9rDHhX0I/muPiRkzkjEYke+7Mv5oxrSzruRrYv4z3gXlVGYly6J6Co3iM
w5V0Wjepsh37R2i7b9Hcb+YeFWZGPljTQjPJMtRHpHwl9qJ3AupkHzhhOJl9hjua92R20wlHNShc
UNamYDkka8wjsENHwAMeBmuB2keNiAAUUyHQ0YCcHcX3HwYoaa0qBHlFuBeq2bM3qVfkI4DNRNZo
MFjRExQxuSfZLQSUjGQjD4kPeY+m4ZBxA0avWKfp3WIBZ92PmWkOMktjAWZn4iEPyJx11meFfTz1
a4NWUFQtBB/5NR6Bg3qUoHY3tV1kl/U6Y5eJkOWPPTbDM575ZD1b89EaubB+H7ftoqYurVhzWLct
7Zx5KOO3IAtgwJmr8E8bo1unZccJ3vKrY90dUgj9lNSu2hzBkwEYeHMTAiDsNntt8bqHpFa/CMxr
YubopAyU5++Rg6mHzeUMASKl8lmqFSNKtjbHs16+jAoDlByjxpw0TsRo1i5xCXOHahakABIgxCMk
p7JNvhTG3HONuwfKX9xWtqU1HB3sXlJHfR4xuJsZipWYMourS26N1DP+Mgj+9WP8yusSgN3Abiba
hZbhW2tuvYEcb+525D2AmWsDXgpKs4I8x66KJWmseiutwth0knxkKIdTxGkT68+lU59pOsBE/Xmv
+2+mxjGEZGWTAf6mRfE9Z6XIEp/sYuDobJqV1dzU+buEeWmb42eGozMD1u5ZvKOsqXhtGbfF8xHy
Iyp5DCB1ZAQYR4gE0nZavEec5katm4Mr1OCBct8sPf/U+/yrCN3DRFZjrtMeJTsc9a5aCIiZjG8V
rmtug38sZu5iyYzVUuDAe+K+xdwzpDharDE+xNjNIYYGvl5Mddsm3YXGTnquFNQgoO+C1bOQ/ieu
0lPw1vPISu2qVtMRVxxJ3USnsOBM4KYyOoe3Os60dAJ2KYdc/yjp3ecyWov4TSOBsEsUIgOqTZxQ
jTNliOYz/qyr4M3X4lNgG/taY7qYERiBq2lkD//ErLhTH+PQHtV4ZkQ9h/ia4kPYjvhTaAAYVuUB
UaPKC/7UA8p5s36VqESn/oqnRxbnAZ9HvTdXaMxjGCxoXIdBeRfapmxl7OTRVxTYz79MQo4p01GP
FbtCLW4fg/oSDaBgTZ1+u5NzcrP+JWvsg9l22ROWEZF6LBvlYBndZTCxnkgDbWt4TGJddav2AZEd
FEfeuNUi+ySJYopGld7CaArGv1nZvHR6cihb9znMZUIzrToCV/SRTc9o/HOG3WOiJ+A7LT5tFRYK
9zqK/hX4W49eRKpUddczziqO4SbB3DzBFL/JtUfZ4Ls06+kFdhYpTm55VpuDg3hrUGdkde6tdFdB
E8JzoZigRmvIoyAWI7iEqYp4U/UvYTgcqcx2FttHG4gvZXq2py+vRZOkp7ucmWvYlOeuS6ApDTdj
nC7+rED74wQalfes3Q1mdxZLCBGoaEP2J4mWvYa5IgBdFNlnhHRHOPx7ox/h25tPi4EbYSFEh2cx
LuR2Cm8zY/9VkBK6+bKCsmPggKCX+ir5ahhSckql8YRHCYaLCZT7yUR/D2kCHU9F0ojY0yq9tqXJ
w0zTVDGW0ktEP+010i3GT5/zYD3slhouDS5J1xOmpWwo4AYLDS3lQmqs1UrfZkb+R41bVheNeNmS
ScQQZ/IOfeefQ9RdYtZTYp6RUViTxjVj8WNH8XrGILY3MYgxFVwJaoRu3k8n03/9Vnc+A2GMh+2R
uM34qz8m9XxXyu+m8g9a5i3ciLKo8A8qTtRKk+ylaU6BONrYWtq+sg3QSs2R+etkE6uvKRlDFhuD
lOQNCR59FRwc0XzQzPVUYeS27mnzumU2juuiwn7IGL/5n34cFlqjnqYRLIcOQhfRBXkUBjc20FA2
eubBJtsiLhEK2eq9zdTtmDDVK2eSiciJ9YCICoBq9voiEu31S2WkF0fX8Cetzi5hMWOLZNTA3mrI
XtU4WhF8jfiiVN+q6SOIoXylACT41rRoX3W1XNfBvdJJjWZBOBkRQwOZnjbrM4NmNd3Kkb7FsD8z
M94ZPWbLZc/RMV8s3/qntoA8+mHcupCp/LD5sGr7K43LVcuLoRQeIlvrRcZXNnwjuI+tOFqa6e8p
hHOEZ9+prXqCRkvokTh8F6xy+dHvLjD+MdRynJwnhqKz4obRa5bzfNCA+usG3oH92ennau5WMWVL
yyhRV/AxDPHu1l6UfMYdeHzJI2IEFerxImiudjC91wadaumWzAj19eT066Fq352JVDy9qUGSQDHM
bQS3WjUcOK+YVRDb420Sj6BdS9I8a2Nre4gSc3w/OvxzgA46YBVFdOZShTpQMhPe4xZpinCykTeF
RfYpMSaE2CrPasN4Xbw5imK4CQlc0acVoywHM0VdxwIyX4bs70Vsoav6hDQ7qteEIM+QfEg+s5Ni
Us5Zi9pVGFaSGSG/Lu2ta4hBWgLnmgxhbMyTBN+f7wKJnJinQ7xb0NV4gffadAperHizOvqzz1CK
5OjfsYKqvo4EY6/qTHQb8SYFrAINJOhvPCXvXUokHLyf0DGwIm9+vXz7gjE9PYJsWPo8b9w2e65D
fIO6lZMaUDN2bTXeR2qVucBneviesDKdNFQ0CcYGZus/F233mbjDVhmZ5kXX2qiJYirDc8KBUxrB
EuA75Q2rcSuy3RfD9I991b3YuBEXGb3CrB28pjxmCNetcn7LFOdbc7rlUES7OMKQk5wV8cWNKW5K
bIdiZk2ZTjGdNy9tap69/F3py2uPuRHScoaYBfk6tuseszRmnp1A6MoY1ZQTEA6R3B6hvQ2qJcwh
A4TK5bP4BmdltIvc6hCn/iqsJewawTihbdBTW6YfqIp9QzsOwfTaxDRs/bhXw0dB2JIznxoEuU96
Lr4Rzb4v7q1My/piObSwZLq/FjBvauf/Mst7KhxzZePT43XrpgF67soX1dd+7f1Gu94VDokMSnRp
aeJyKBi6b97CoF1M3Ect/+kaCOcZ6mghKjcQ9J0nHZgUofDBVPV3BVK3WEsVer6sYZq08So2gTcI
byIgE//c9irjMurWUGaN0GAnk6MKhpbJENpBwNiAQRGmJZRXzfxmfN4h8+3UfaaVxzlnzORri1T/
CfEbJra7VqXXwbc2uTTuAleQk5e722JgvpmOj7Hz1nVVQMMe8aRI37U02mHYCC8FVVvqUqbEEX6O
rdFCi+NNUzCoDNIHbseeka8GjxrcxLuv+DT6dI+32FOI85Z8s4FhGo7yK0WXG1g/D3N7REOysdz6
C0XAhm2RqAXbts9l2U1P8A+vepH+GWRMg1w/b6jomfs2lJ7BnLx5mhIuR/xUe7KHQvK9XPLujeTZ
Z/ASFsQvT9op0vxl0XxZpMWI2tjtGP/Hhyk3Xv1I5ouEYxgdASP1odS9D5wHaIEY1LbklzbBZoie
09D6cQacjzSgV+YDmYNXfPOa1SHWbskpcqAsw3cNwSIiclW0st2pU/eAyrzGyPXVc01sVoetP1Ah
EYchz2LuiwvxRs/KrODktq8ZP1P5ejzgtIP4UyeXDmwSAm4Nd8nfDwGVz3yjrY90zEixsqvr5k8o
uCUy6MCE5cm+Y/n+kzO9tykZS336MjPhA0JSv8RqvO7w5SuDZ2nl6KBECoGWYp8MyDMc3kzGAdLh
5RzmOq2rjwzP0/tjOofvxA2uU+tHq99mfINSyzyNVnyyp/jv7GPgzJjPtnjfVXsjAbrif2rbr3ZQ
vmPve5dfnjOlF8JwPnjsIPU6jQIKqFKUrjD0wA0aIlDgj/KRFEalg+8q8rqEQ05ugL5SODAUTz1O
o7OHABEq3T/LSx9hZR+SuP07sD1HgNxzcC8wXkUHvJQ0rAnPGq8kaRWNwOAfMkZ4cmAnCWZjyKfh
GdOhaBmeIQYSf3M9lv67hXEgFO4Li/sVlNnX7VNauJDblpqT71JSaGcPy9kxtzZ9W1z0js+k+4qA
5yq6JlivsL24QfUWlco+jdRFxcw8pCTtCVwdu728cyW0mib018FeQmKY6gWY6TaEaFvpilaw7v2L
GOr6qKhDysWWo59RLWMf4z1CE5vdI6jRbAY0RqH3NprgYHw0ojeKafSSdFekwR2jsNco1L6lzAj6
FoLHs08kZuz52EXZW0QKMElFPw2JD+tpCyWY8I/ZM7BfYWhUaUQGMKYYTg1ViYImDY0rY5DDnNVn
MCTmmQYsegSUjQitB8ZSDUpwPGfykxrfwTrV9GBizd7CZWPVMssnefEi9OEIsrnF4JW3RSTijEQI
jYDbjyANDQTzfbO5yf4k38srwg/EmLA/m5IOGGJIhfOCiTIG789ZMJ57D3+smN09Nix2YK8rBkNt
9GgD8CEWqTFCsmfbGn19a+rKpzpOd/ZGqaHicTqiHGI9gFZUH7DUFyIkB39rQaC5wbD6AUs0tRSP
e0IkROjn9trRbaxtF30XGtZLWRkgWYsOefFhj9nFVLyTmocvLuFJ4bRmZ2S99+gaus2M449efemZ
uUXhVKfr1g34o+bWwP0wbKpl5+DdPsTXof1B0y652WP81+REAabFNAfvOSJJN/nQfo4ILSsOSvF6
mT5H3ySkLT8DIiAoIYIELRVCLM4JMhIY4v3eyxz4S8dpGnbPCSRiMf+t8n1TS6ogB/sEmWtiNITt
CtR9f5Bj9+lXvgi9fkjus//BTFHgVpkCOkA4BbsIB+7Sm/GwpbSIKMyxWtljZCtbbDfiswZCyfi2
LtQ3WUosDJ3+BmuDpZURzF31x9b6ZujR4/csbz+a2ljHj52HGOZkCbuHcMIUGSvSSceglwGQ7Gei
VayJQ25ioKJMOYbTuZkveQP9wCY6jNrlCeueKRnOufMg5xe5hT6Ox5jiSAAUiarpk80IJ1dGWjbq
Aa4W345tb5oQ+tkJJB6WK+zwC8YQb+hvgIhJ+dODLYugg/vKUhNaPHeT05b/isGoAKmyegYQtxFs
mG87kIXtfPa2uYrMs0BIoY3bTHhGinUdO4LF/lh5BiK8+b3vAQo59k1+LXa+K1M/iZNr2F1bgPwC
bYfBxAAZICL7iEQs9DEpackRm3hnXOtOov7wB7MxkyK5gKeKS5bsCGgWol5CQQUgDtxwzahFJGEj
zhJF88lDbfFVEqWhAbGLrR/fLwDrCmS3J1rQfC7Ld314M5kkMPpzRgkAoxwGPcv89KNAKNgShiAB
XxQ1tvY9ewU1wZed1Hs+idtAaEHr8tiwtJmZo8E4ityKstkCkhJ99ybcTFlngqzXyBkDhkcWko12
+Elg6rd7FjKSQ7lOrblyr+T0qpHZq/gQMqLFydSKoo00ylX7kEcUx48a9rWMpeO5PQeZdwKxtaZ6
vbKMDU4fvMs6KcQyiXHqewRzUbAGfheOWf8Xr5ihseMRgMTtW9CirvjxESzJhtliFb68R86b+sN3
Ghh66u2nhIpMhbFB2C21i8iL4iy4cK8FNYmbAlHG71R+UP6NxLhkYXGFvRpVsDa9HzUoNo17S8nr
Mb7pt3gosVKe5wPOJE7yM1RXu1qWIxUhU0A3PrMRo01ScDvg/tTpS8t0Gax+LG0wPWMph3gQRMpC
BvuCtv6+0tw2xmA8Q/5G6ZiUSycZvBumfRZzajtxTwKNmpHQVAQlEz/AQ6uVRJ6Kthr+qTqjtRqu
/I4R/3ionwC3sBCcmCmAZHZdbRcYwPiDRohdR8B5bmGlWASSWL+vbVN9V/jxieUV5wz+JhxXXIKN
Jm5aVsmdihaEHzsyn+Zivsk5IdaqinKLiwEzbc5BcAihO8AmEGP9EJc5MTptbE7jAdPx9NWFwx5i
NAi3DECO6kFgD1kQCh2vRF6joKS/C9aep19EgOPx9RuI8UlU7knNJanTw4Vde4lBnARLYYRAnaTR
sfQLHhaYABM/CCW8U7jHHdyhPgxNLI2wRBYwFFibMP364Vnrf36ruXk8YvlUB9SdyIJq7Pbw9wrE
O4jfBR7PvYJuAkRpcia5NJ/JajGk12DYe+0x4JR7UjMSFrgZM+4qw6bvf1eVDnDo+bScyPb5/d5w
Q/fbFz+8vUH5cJmpWWQ9alAQti3OHoBBG0mq4wvwB4vsh2cjmzwwfYxfZXRXaFEHpngGxoqzKmPg
UL9GAZt6Jn4/vFf7qYdfDKxqM6GO+0/QWO8bv9YsPT7EkF7sjfnWhf2Fq/GIdI51KSOwPmbUFg7L
1r7W1OJEfchWgsej8sl8DcMlKiRGPyZJNnhegS5UJyEQFLhYNIRoiNgRjfhMSJFDHMSFBQyGJPcL
QrGP5idQEvK82Y4xAoAugmxro2PKgUMtAvRiJVfJTs094iUBvGoybWfnGymBw7MP6w9RMatwME7s
5D1WlOZdE+24slTEY4fe371ixDEolPRowfbQ86gLSrANRiXTXp7BtxZ8QPBpYQEaqij84SNokOP4
lJVcLfNh1f2FoFWq0c0M47Pv1JMG2h7wqlpCrIG+LCcCBRqTbv5MHm6oH11ICLPLo0A52axgtWi4
22kDfxbNBAN7k8a3ZwtWFJE/X3rqVKlHK3gjdvOTQ+krX/XsLGfB5CD236sM7Cg2M9oqRj4M+thq
KMy4KN5ja5D/nZhX/sEdMfFFVsOZ0vs3rr5t6dnxocASMluN+YMKi1fYpFgQwDdh1Ma/4SyfcW0Y
Ue7zH8UMVzLqCBbmzwp5qbGvMjLE7Zpbrqp86XyPmRsVXwWiqhGSqTE042vJ0OmsI3TT0FBif5Fj
GYr77TZlLgAcDecpxnbBUcfVCC0A86hVRF0v19kHKK9K7UUyB2amMB6UU8zaWTj1BVJJCCNFfgI/
SxkX0UzhocLyFMk9b5DQsbAj4wtJXckHBZYN3B2fl7BPXgEP6kuSPYaaecyQ74OA6TTxRXmPG3i8
N8kZrjUgjhbeM/eP7tcbeed4gDYNb/Yn92TTLJnJ9oFPQBMonr+EMcVDEB6bGDrgpoZPhwJELdV8
5k68GPImMf7BF1X285wVRwVeoXZto7NsoGzCwWdL+CB25HNwptxGQM8fj3mgZc7EF6IFvqARaC73
m1cHHEDQzgkRS6A/w4jjjayST5MTEDqcRvHKwVMU05JaBIYdsVh6Q3Law9E2evXmorAWL6xJfbYs
WM6HnIWL6QZWI5jPcVFcgO6eyiqhnnmkgXDCWL1OfuKQaKxnHe5YCkcigHXgxu3GxO0Kuzu53gjm
2+BGOwTpC0SmXKbLKdXKpLFcynTWTdB+vXOU8W6VOIuG0O5YqHQC+3E7k/cxfeP/BAIAt6V1yRxd
RZQWOG4o86ODtSNPW76iQzzOmLFTcIEUNB63x0JNBVks4PPsh3Q+YkMixaw61ocJ3kZsf3djR77U
kc1TKjUp9Ej30noIJP2r/LyD3DbAK0coH1OKpImQjiD6aciVkYaCaKUG20spJPpg/Oco8ZZLlMfO
Wd9CLWA3eY/ZGQrEudQq8JLY7m0ChTmVCd8idVkObzNGT8wKZ2myjbFtYZNKIiTfKpy/W4MgMxzM
ZHzafk7WtaFNcZNDr3RPPm8+bYB8wzjrtlSAYfN7/rM3/7ejUiguU6BF2bl5YwxsDBFKEu7g/mA+
4bF2iERNf6SeZZeDmcgZy5/ET17ia9hfZZORKgaCIRI8KkXiXfG6Zm830XAg6dObG5HlnH/s6rRY
Cm1vp31SO8XdVRpfHi4bAycj/uXI26FcMaRzvKXcIrbf5orZuIePgQvehsCPd5bdxinFNwJXOS3o
bwZzdXkSv08ErSV1MM/XE9Otun1PnHdpeqTPoxKhppSTgqKFKr6ldKCDob6XSZuKysrQgiOmN9wD
WAMc+0VUiUzTzpSr47XrgtSTQchL2GaIAndoUI5Q8lh4P4fwK0Vgr2XZDiOgX5cyY5gW6O+JHd8L
Dl3uDR0o2b7XWG8wHkgA5nADtc2rP9zAz6f6H1ZWrLsaM1k99enU1m3FoTL9KfWLwx9tLm24U4t7
Pp+ZTwY0lwVkXt4mLggvjSSi0ATHZyUqjBR4/Ho1XqxfEQm7C0TKGqlbSL6ll7YHz3vTa4cA+nqj
/khhVGO1NwY63s3FpoTxr4yYkeLvKhVdpYn5hkwsCGz3JY0dBTyZAAubVkPmnFN/lS5RFqrFDpgj
o4BlptWvIqkvYqk1neFbKLgZdVgSKG+FVZ95+qzJoP10/vGc8VzHZBU9dU5eBBZvNeLNtzLE72/V
AVHyfkDEYOeitKICo2VgKUqZD4YcfILLUlkxJhlDqARwjgwLCLj70YOl/UoM2Y4NxGaqz+7Alqn0
pEKQ6/BJmcCJyBCDTRED6to5cew5OpzSDR+jesoZestmxVGqpfNFjiR5cByThpFtELxLJzeTmyel
h5xx3Z7elp/lF1LoY8S+yIQQiZ+I6eYbvi9vhsWgZtLIibbJZqjWwgtobQkbptiJfHtNZSN82N8o
jkTfxrQcvJ4Sms5NaAPUWwjbCCWyyazAD5utdHqznD0boNbsLPulGV6c9YQHE9sFHi3CEMThDlrY
k+AfljHiK3ClKxAflU6dlhR29BbsbpZ368gpk4uuHAiJZ6miVZgMOa+3ZX+zrYsLCn8IthX3W7pZ
y/+QHdxi4MqZrdjRiYqCjWIgaYTCmalRPf3Mlf7Mlx6vnvte1Qh+kiee2wyZHg6QnEHGHmEERx/+
K1yjbB1atUkGZqHDUvJy8VvqJpYCfjp8lUrDfoQXGg5wWF/sLia5hzzXExQRtiMOo9/BuzFCfeAA
DWinqf86/5tRDYN0hbIN1YtKCU+Msh50OMpepclnU62ydMuKSIU0yVGJBzOmoE86HrJsF3xMx1RV
PiohDzP2rFB9GOLCKONOJICicojH+qNFS4jXNIWeNLCUsRxJfncqEvvG5SXM4A39hnEt99DnJxwy
ZWX5FtqWuZM0yVn8y3WmC0l/UkxaNQM4NkXluKRn4n23S6BuR5p//WmCJtPepQbzA3wVcnILaH43
lHdw5IT2J1iBsMmBsEvzJyNFo83WzN8cJnNkFy0cLz1HdDKl9E0Iv9WrA3lZqlXpEvj2bN38mjGi
126xX5NZAouv1tkAMEPj2IRMKM0WdZGlPLP0Md7gpKwp6TuONXMzJnuovSwHFgb9GkcQFAo5j3Oh
ODQ61ifiJjS2GzH9rJjZkqZofYQYm0HITO1sQ2lB/9KqfyMgUKf5raFak5mjxTgcsncgc2zJllNP
dFVCsBqDaw/7aoDOBze4HYSucuIRkzmAHxQu2J8ceF6JMq3+I2Y0v2tnxHyxAB6KEQOGsOEZZrHA
uV6cHZ5SOEn0A5zoDGtmSAZGQO0Lch3eTeYt3CJOZupd2xI9g2zOPe/bgLOCdMjSVWKWVOxZC7pz
UxKsYLoT5WDBCVUM28J8pTqz/Z28D7heJBTh8HPZJKXyxScZQuG/ClRajkEG0RxqfI0uZGSpn3iu
/9U00uVpNBesNnZkRCfMNwzrZDQnxoFyX7n20P+QLXVXGMJ0vTII4vA1MGtJn4kaAjSdmDpq9GcD
uViYJIUGAFR1az3OUNwly1bIWCxk9mHeef58jn/Gb6sBJ7v51BHjc/dnkmg8C07s/GsbD2EnJACB
hBWMYv7H0pltKaosYfiJWItBEG6ZnOep9IallsWsIDLI058ve5/j2dVd1SUgZEZGRvwDmi/pZYgE
ehDTjaUHKbZ+L54f40fixunoZVNjUqZR1LHTZOCBnRdIbS5XM6gQtrmjPTelRbWJXRIfTXASyAmo
3uk6iuyk58XwM3tiM/WBczh8sCk2tE0gUSKgbj8wNOT01ImBPmANBpCKHRkJ0RScrsgRGCoxu+Zy
U8WWQ4Ytegz8BjVABjQpDSsIa4fYRADTF7uRYrBA/xGsISkQE4DiiQgNYieaeG8d8eiDcJojYOLw
NMTSnR4AOV8mNgiMG7k7cFxRBGJTazKie3UkwIwthcGqhClFCiYR1r7V6q2Pmf/f1nRJj5hLArz3
qTsXTgU5IsQP7rxI+F/0YUDuYDDLZ6lp7HEPhPyNiH3iUcG7YL16G9tBsY7QY/lSYwouAy5MoVGZ
D2CMmgcJZladPMTw5TbRKEAXHfcQg9DA1u7/adU3H/cahOSDCClUogeLIb7trL3qhu2byHjRwiNb
JHxSkuCWIB3NyGfiaGyckQUgojzRauKesd8SN5NoLZb19FBAYX5RkEgjAQGOigeSxTx57PjK5zaC
xQKMiMnPkoKXq9iBIOLn2Iz9FggC/rwUZ9zaOH1hRz8HE5z6RJmIpZM0gB0WT4uz0zCEVQUfDHps
85yY3bSRZpU5L5CSzxeqSfodXkjsLdHUL/Hpgyf0Dn/UD3VPfNuTANm8r+4rVjhNq2KE243+edHq
OvfI1gBMgvbi5ZDMoww27AeO2yEfrodGjHHsIpTZaw9NJ3iTy7PmYSnCBwCXGZZvR47Rih2MP+/a
LWLl9kEqC7EwDCyql1MYtGcZ16DGq1FIkwOGyRC0jXDR1uOzIm8TLCtUkDssiJ063BfxqWcovz/I
wut+EyIVCoMwZsetR4PFszK94XAqsTC1ClOq2uB/TNZdKps3VQetf0ioKKdpBB74JQasoA+lHfJa
sNvpJbUYhOfxF8D6oqip6b8BDRM0LVWZfYUeqNa4Q+sA7sFEkq5DjemNrlm9KYR/SgsWllw2gDQY
1wqY0/8SOAnMXhixChZztHoV+rNDkBqJXx+EmejQeOSt5XUGFTEysPal+wUmBxTbBgKeFMoibfx8
hhsdWoelDtC6uUSERQ094X/GjfC9GFgFtay64nCg/FrwUmkYr9gOlyCa1OQS5ZNhxN49u4Tfp/0R
uoti5cYxWEepMOejq4evBcVXo8OEJoG2DJ7zHiBh2AwehSixgujHhjUrYO1CPQH2YgeU81MQcBEB
RcOqow2bB/NQFsq37KM0CCk9Mny0M9kcUM9nnRQ32IRo2+bYNg5QjKgu8VPfSrgXCE2FWn/I+MwL
E/awQS0XLHuQogGujurB3QjdSqw/fTOrv7v6+cV4tR5XTwmxjgRP3g21WLVqIDlARUDOBYT0pQMl
loJkBuk5KihCiipKBpouxfQwhMIhyds8i3efd+eGn3wcUXnIlMF42H6WmYm0hF7sGQe0PymUj9jM
KS+Tfe9CUQBAyjUYr0n7Nqd9xFSQwQ+zzwPUWVp8+NKpMjBRxCCqB/kQg0Jqwj2ZfBPniyFylk+T
+lcxAMYro7RDtooZtURMNelBmVCEBjvYP/iKmHidUOt8YyA3FAR7o9qHL2Tny3VbNv4XpoJokljd
RS7MH5MobqV/eH2ghAxnlAeYSvClket/qQOwNn/ph5pV5ikapmf1RpapFOGqERAQKqXaC0ttRPhH
OYhuC0AVSHFAPBTHdEqoAHYH1f6fr1T+RT5kiDYUO+5hNJbNC/hxm3ghkN69jvIAkS3SaRPjXzZJ
qF4MAcc+2RNkF4GvTDMI/aySb1ZAICJxhwtjMhfg1AjfqcG5TnBAzvE/i+k31hSMWHA6jCHaylwl
wxZ9lMAp8N80BNsBl3VIB6sMCd+wFJphGxDaw8j0MtCDDdvPTwmcNd2IBmAN5F1lz2bolqdSMhHS
62j+Aq4EDw6QDwn60PjMEkGp49lJojSEs6cegt2XH3X2HklKcLa439200N+3XEnHGqt2ibaFAYQL
vMc4I/dMqj9mFLkRT99CY79CwTYiE3+vJGuwHAzrXeIr0PLqHLWEIhvsOsJYibMlNDJxnaUOPJ+M
60WJkWFFxPngYGSx8jyrxYfIiU0BofAVD2cD5hkFpTTdp+/T6/vQnhge95t3pe2VktxRhcjbXL5i
Q/1WzmZAzQ8oJ1qeqQV5wPQl9ax++7GinWMKUpWMADTnbdnbSqNP1i65cy0dfxGTYog8yBZPGpIe
BenqFznYZwCg8BM6Rvea939YxQEMjUfV4IUQDRJiwvhGYzeRhJS5E0R4AC4F5z77Ew2b7KJ1C5Ve
bPZVnWG3eufwViGqsXz21WAbic4ZW04y1Sx8znQqpzmOu693MyFlHfXMOAJC16q+MRj6WpJ5HLFv
dFAFgEp4wvkA8NSbviCY407z330zrQkLL1z0QuIzO4BhadmlhoYTHDiT/UOgWkCsObKqtZ6ANXUA
psK895CKXgvogF+jWDJkEmnokFrYhRIYUvR8szQbvSLSzHcyFfkbQoIizyxQX6AN7GgwsYHAjz6k
H2wtoiY5W5SrYiJ88MZKQQ18TDHcoJlZUQZ2o5ySNTwrdplltGfXTCRt/B6zh4bie5wAekHwpmvP
EDlDGAoGKra5tCLlL61mXWMbkyBm0+j6Q8UwlMIX1kCuiDppgkuxOlyCzkJX68JqBfDpNYpRdFGY
DhHQ8Eok+MEEX/bRW8JzqIKUZdgMaBkRGhg5qYrzCC6ryClI+yJAxcOUeR6bIiw8EThpET5Bcz+B
g0uFQcwGHdOfnwVj4KtQQjZ8uI5d5UgUGaPo64idVvEQWEQpm7J1NNl9FcQjGoweW4pGSzzZqFzC
GK6g46d860E+Iflu90C/ESP3kDpn6d2QHgqMcEzrEM9Sueo3YqsWIOsy/eIrYhEyBBTgVdKSzFZs
4MRax9BKUZ3rgSA/QULqJZdgBrSlBwv4TaBcGP3UxicxiXz8puDKfobVAMeUf4v1V5o8AeabTSCk
kAdvkFC5K8Olr5qTMHTRJWUUUhwuh/nUoCQsbKbLMseumN0cAbACIhZRbmlF30kmwMZPITQjy8lC
/ai+DJgOTRA49ex89KH/oiuokD59cRagE/AO8lGkQM+u6bbBsYDuFRBwDfT1MgpEFXmD6KoTPLCX
EpbiL8AHggMIfLSpqacuBJ485ZKN7EdSdioWRdon3g8apOJvyik01Unek/ED1Bbwn4iVQsXS9x/q
qwl8lvVUR9SLqaS30ljAkdMUGR/ET2sVQ0zNmH4peqgrTIL3eS971VzvB24BM9jEA/zJsHpRgUPC
8BoH+qkXlJAXmVhAt4JcBeVEYUXf0sYzwuEsV9GH65esbAAqES0jTwsNbhtFlCeumTLVwozKjdhS
Fsm/0uiHPoiEHite06VOpYgNUwdqhTnvqp9s2SdPum8dKvHo8lLGkcBnFFVwjBGKjfEpGFJTFiOG
1vuACEZqKheWr1H40q1k/AJsQKqRRamrv8R+XM/gaRejkq7CGzR7V27qclRh5WJE6TFI8CdTubRv
TEmXpiWo5ZcSzHOhKMPU6PHrrvpsEr7LSc45K8R+yPOsvpj0PS71wbX4zD9s/ges/U1i+iV9RtKl
7quBlsAJA8ABmWnD1lODtGFI5eFtyEBoQaB2jZsxVaoi3IeYW8r0qCkWFYaKunoy8m+kFp5+fyYQ
vLG1Jfc3+3jcQEXvmSCBhk3j4DGgkfuSaCoAZm60YBJpdPa+K016TQTqIibYpjrCF6DSwxAZwo7U
/BLLf0aN7gADfEgKGUIT3oTMHGs97H8ECDk3YJK99BEgZIRIIIWQ+lMuEI6nIhIx0YGUtm78+wnk
STVgSeIfoNcVup+RRQYGjYjwUGqPNj+/qPqAYVqI8EGZ5pVhu0vpk3Aol9VMewJ6Yo/ObS+vpfnF
eIuZGG1kUP8W1qwxuTWrdddRDO4odnAfW1jkKUnW5u3hME4+BV+PcA1q5EniKy53ACdRLNRBCfsT
m8gXutWMjE/kCuhz61cAlXKq3fqQfBZpjNeq73B1JK6a0IvRVmLt4E4JmlEjPDpIqdntiocjAHci
brAHTcm0W5UGfGehT4EAN3Kv5D/xSDQlA4r5Zr40xQd+HpMBwhKkmdx6LpvhQxE5QS9KC1nXpQit
JV+LcJkyke7y3skOCaTA2or0MRFwgvqipYjHM5QEnj4bvhsyxYEvMsZh+tCUzqGV+MJiELp6N4Cu
9WpR5D2I+m7LaAF0FsiSp5JzEBgobUugf+uKx53+SRkPuH2evrhbh3Sg/91jai8BQpEDRJ7geFEk
bX2qXMIxq6Vy29DmwjPUjZQT9qdfHTfCr892sm3RIKxtGeEo0VYU0VuzIoabha0vjV+iahzsQ4si
EDVqpNIQfft8eBgvSh6B1+qQ/6l6vzYNtkm6MhEfT9P1W/4d+iYg/oCoFGC4RB1DPF8d9beWS5QR
T40Gz1klkElVoqyCOJnFUKVzuoSBBVx++ooapDsGkB+wuOeRs+98o0IoV7WjDkDf9guZvZCUnLNg
k5F4pcVBG+4GH80dloBJhxjLCSjW+1IVfpRwnPQimwu5J+6TsHwheoikQhhGiaieoztokuRSN2df
1oiCZqyP2OephieQMJG+N3iqtfwo2SKp+n343r7eH3+ABOQrOrbNRgrUqSCLB7h01SqN4iGdIZmH
DUa9h3dJWtzJh1gy7hplvNSyHFDic/K2ED+8FMoDzJZG+Bl2M8q3goGze6GRXrSkdI+O9anAQsjq
/OA7/shHKvNxQ11Lp2YDUxqsCKatT5QroRQHJEwB63PV/qoB43MRkS3yHrg3Org2hNAbY6yUbhk0
4xqgbXDpwZEIUEfximi1pBBk04lcQovJI1cM/HRDyU1MbANvLzpz2bVm66lq6Hqz7hGPSO6fGpkx
TKmQjdoAUSbaooR6I6EGOFiICCCulShBjmVVhv/OD2pLAYDMqYPiIgBEmoT6KTKtOi6iajC2+mb3
ftEyy38UcAJiUlBbBrLsKlY857LEjkNQY0RiKf5sOnYfGKu1i15/2qU77NA8avCmQRuoOBjCjHVj
cN+pDYkNdwpqJ2O1FpsY8j87B+hXFUhR1/Qzi3yMyoDbW5irHtgzgnMZSMCn6L293l6ecdVoxv20
KhVPWlExTbSmqOefuvbLAfhmThM8v/MyiVb69yw8h75KO4F2WdOGEtRXyyhXvawvhvScW2Q82e2U
Pamgzskwi/MgYY8yJlFkYlqe7dElpmvLIxL2wF1JwvFBYRgHjtszQWuI20uN78Gu2xGsApJGzfxJ
A9QcL9Hzr6JWEKnZGCVpm/eFVPTEHNB7ZV0Y8Uq1tij+IN/QadNUHXhtIx+qAsRAl860N2JEUGaE
qsUQiKmU7FKi61dRPe7m84XiKUtKBtWmQTAsBr9gxLXI3kAeIJzhCvCrQG+yPXeBmxSrb4tmGa71
yhiRomN9Nf/q63sv/eTbYv+6hsvhqrHsdgrieh5Nqmk1pUg9wbvIC0bx2JwGo/ckHBsOdhN26UxG
/M21/OE4HSPiPy8AXNnaXDz9abXIVs9dvqkPz116yXYvYKc3XqdmJaXOEx2OnXSSD9ZJOrG1PFDC
PSQ/IKObdXE2j/yl33d7yCnrdikhyrVseQUUPZeoLfrNGhlRqEwOGfCoH4cAgnpe2a5cKLNk1Y2b
WbTiVm3o4C6QgHttklWwDqeQpmZQ7BZUt9AbXw1nSLFMwZH5iIt6yghJlWkwDnzExBFrymbPsTxR
RvGk8sNROnrQWltQOlyH8IsAJTgvfBuWQw/LpAlmj346IS2Y20wGl2OFo/f4M0MwmTeZSFJ5lEkd
tJ5miRt6d33ENmnBu1wEj6/PI5IKjuSEi8h/ObH9Q/hyrHHtINLkDqZfT/NVT0eTMPu9uRM/c7F9
9NPR0Ou5YBpN4aQfPWdoQ0k2S/HanFhLIPs3CqDQZz634NzdulO0605oCr4O5aE/xZdkp5xYNDfY
jfI4VukUuibWAj7E97E1y8cD3EgsP+XJhuPWQ15wHI9Ripp/5lChXktz+rK/nsxVkV1Nmkk3qZfd
RPz6wMvHOYf4LrRZOiWLYqygzsE9p320ahf1It/kU308eIjf6yf9xHzI/LRYQQmZPVedadMKzzdI
ejBcFzm6E3Y+lhfiYVGTRyUNoXeUOcekKyPaRVMwsjzFZGVOgAaM+lm5iHnQjALYzDZu2DNjwoOY
gdOYpDyUmEcjBDsmvFxoao4yQuPKYybxDLURGmtTZZossyV1l+fSmrZztsXzavJcxlCd7GypTbUp
EsJT+d6jQprP8cyck+NPYD/FtjLCNPAntex+xGSkYjKuOGjrkw1AApiEE41R1rJns5H9RIQLk1MO
lU/4OuLEPM/sL+bX0IHjO3G0govrpphcz2u05vzX5DWxRq+JNsXSZK5zLeIn5USGRobR08SaYsyM
h4fXXzWPZfmcjKURhoA+xoaO6qqu5lDucr4+Ogj/Xtqogn07+fzRp4yu7Q8iRDaf2M33OofOObg2
LTL76/dTZHn/XZi46PYeT2ASIY/z13IsCoXQNIF4Xvhc6YQgKYTqpimf999dSefpvON2oSPqI8nW
j6BEX9Qdjpputw1p9qNHrnvKFkFMZftdy+v3bDC5U54NbTu5ma7l3CUnHW0h6iwH64cxYe1ytt24
G5tryclH+WJyq+zV1/tx/R92XTYOqLwk4hTT3s6d1KHUMGEnxTxDr8geMM8QXHQj11qig+SQAE+e
M6TZbDZHC76z0zkkHyaUaPja9PscbEZn7dm6Nvxj7WITz69iLsCfBnOe+q/95G/iJ0QcboHBn60L
Nt9FzMp9LpEmtuER8YKU7ihTNn8T9r5+YZ9N25s6S/RQufHpGqNsJ7GNcTuhkc1B8N92wzWCF47G
Q6Sru8Shl8NQQBH3mbUQDdhj51kj0HjidWS37fKbvOB4eBL/iSMxAPhP/jcE6ERyHnrnS1pMLlsI
R+HYwP8W3wlyXLZ4L+Us/gxhLbvDCc4CzgHep42rsxO77SldcWzb9Cn5OdEUiWde9CBtSlzzzqnc
O12P7cmw+VjnK9oMNggSp56FLpXISehmfIcfik3Dja+H6yHnSH+1ndq/nAhnC06N5i4HRS/CCV3k
SRx59p19bcttuSLxXk787zfoXnG54jhQW9xilLqU+Dj6n/hncdtfE8VR/t7XwEZnlFlCOZ57Jf6+
nD+5Yn0KW80WE+YqniL79X/nB83HOSgC8Cvva7LsnKd9P2FEyEtclTpWuZ7/rkL9p8rO2WB5OJon
DiDuKblubItTMee4yWiS8Lg6D0Ujt+UVrIJV7dauuTIZUywKGyjynE08VjGWAHeOBlwR1ZbJPf8x
5rS9JqcTPh98EsWpJgGnxS2Vc705I0mGhwg0VvP+AbO0Wc/opV7AeFfGK/82A37mbDZoeY9ni4sQ
s7xRzrN83LF/EflD396v7OBoHvt95Kz2k+1kdJrn88ajtuAHK2mjTUV4QG+NlxjMA/+qzq9XxePO
FvZ8vu3H6JfbcFVZo16XzMWSBilWOmSu+Hvl1ER6NLT5E/kRL/GTlfia8RWUDT8pnWKV+Yn/3Ikj
ZD4/XUGGd3GRc8UKQZvWo4DKV9zB+K8fcwbxW245EmcBJc/7xLtgjvsRay1rJaECnBSTxWIWw8d2
oHxQoPNSZj1EPBelXg+0zEi8yCY8ClF+d2I1RaMUeXmJdyE0QJBAqOvfd9a/MPHhECzYI27vuEdN
v3SePtbFTruFqWY/uQpxuPIQo0Cu2P99Aj4V7yBuMY84W+RHfiPb0Q7JcdfakglyMfFBxLvB2iDe
yOv2bCB971Xn7y/qd2siYODahKUHqda2wdvgY59oOG2I3ksxggJGG8AmN1m2RBnxQhlgjvwKo6x1
xZJh2lA0eEX2IXeX49Fzef04h8Nzevg4mXcVQUxEcPGkmR883Mhu7d/MYQ/BK3SZVdfXhAGw+m8g
TMXU/m3t3fSKvhXjspzDC7df89ol4BMijR1r42S97e09bSw6WpMLLjn2Q/fWyPPyOvP/03q95vOs
+dFZ9q9vm5hhjCNmtIgT7X+X0P4LF9O3CCpP+5TZd8DpY8injPPcYbd0yMkJuTWn0cieTB7rgXsn
Dt3ZEzGZMB4mEog5L74DosZnRPFh9OE7ljhwdk4wNuzoqK68eeWKuC7m4F3E2cbmOCLWszIzM3NC
nDiotJAWLBOOWBM6x1ogYkI55V90FtGFcs/+43VO6eKM5QASm5Zu5Q4XLIbOi7sEapEXF9jYxuS0
7Dw+N4ja3fDx9JpRM8LTcvbfoxKBcDBPZrrTc5evA1YNfYp/878l1tyRiMQs3y/WLDoXXGA/Fbkl
u/8dAu2wpubiOj9e+wPrnq0Nd6/xTvPMHvHpxHtATDMwZN8aiSUq/u29q0glFI8HYY34ImIeRkm8
UQSBlJXrv7sDHHlF6XBg3yvfmOueEdks1WRwqDV3KPfSGX4wM5jh/mrhbmYbyf3bSe7GCTyw1Dza
wCObm/yqi+NsuPo5Hjf870gz3jYWldf9POdw6JHuRRfpT/PNES0O/h6tvx5jqXdl/gj44UWyFwha
8I8XzV8NCG1QxW1SMBsYl42DxSpcNi71yb/aE9sc7U7rm38HTFx5rQMk1P3wgrPAV23V3UH7T8V3
8jRYiEPIjmVLHL6bxOOb5cd2Zd8ADkxvih1PFRuRYkKX2BVBM7Sffj6tD2S+M37K78a2SPvFGMU+
E5X6x8Bdn07zs1gvxWJzPZMC8LBYlkQgLbYEczeYnf8NP3lyL11GCKidrRjo4lREFu5ww9CPcFMQ
P2Xwj+h9rh8xIxGdJGx3SJhygD22glqsymCx8hnK7YMZxgLDZNFAuHck7zPOHdtavme5c9c9RoOY
BhXrCzUxhjVfGbM5I6VyrYUY5mLuPMfq7sPfaPTsJU7d3USWJVaaxPdvkwWs9DWivizb9Sxg0ccv
ju9eY902LhT6Dnireyivudx/NjjIp4+5jeJT/IvNC5Hegf5gOiNW5aUXugLceWMU4lJCXdilX+Fi
pcB/eDjxssaFaxyqqTTDMtWVQYQ5yYjqqWd60hwEuvsa92uwAI7pIX6y1F3TyWfV1Bq/xvzMQY9+
ESyzf+mDGJEo+/O4Rf54o4PMSzxufazY7xXf/beckljqs9Xq8uUSpPHHfTN0cLhyo3k0L/gumhuL
1ilcujsuODvf3DD2vMYNNniTz8WxWXxvRAseoxgTZKaH4aL6WVM4YVHaiuVmaxtuaL8WiR9PS3Y2
3QzW84wVoLG3H9s+Qxe0r8vp8mnrI4MssZsOCEWx020He1j6aELz7Jdi4IQs9HbnwiKGomJHezEH
gKx4z3kxxxWJzwCjxRMB3lxmB6we7Xpc3gi8I5FUxW40/Y7xlThba/7FPr68alq4kJWYN4gpuMZI
zI73hMkn2behT3Pk331TMFGBtjUtxcBwxVodM4ck3iE74TZdmiP2kE7H7RD/KT4OCV7GzO75kxu0
/O9POLsME9mp/81NCihX5ua/WVtxQ79OMSdO3M3F54fc8XfzN55OD+fl4RA6f78ISrNu0Uew9Z1m
S2O0RF1rLI012xorOzQ4nHQZ/WZraqKcFckwkHTsfun3Yn0+xlrNUebdhK+ueUxn6CLstXk/abfd
BPfNiXntfg2HaostMhJA+6z71qziU2rjeiFinviZyFdEHiQyGtB+/34m8h1xT6pF6Sjcl3p009zv
crXas3xtH2sWGwAXrBPxRLoMN6flx7OHAOVIHoe6LzJJ5IlJ57+TaEbP7nUWGed/uX1+RmLBE7+Z
bTUHwM1a/KruvNayS2GLv7E59IqtAqfXxpLRhzzqJ1voI268FhsHsVdR/caT2R7IbjvvjiKrEDtI
Dvey07VQlP+XfubrZJnu8Xla0Rghq433jUe2X9hL71n8KkCyrzngjru1aTxVBjcx0kB9lK9zpJ6T
6laZI3MnAko8j/4QXR99V+FkMNiqVGDlzDF30VG6VAT7I4tb/WOsUDCqaX4O4S6CU7YtRh5hA+4j
fUGh6mIjq4llOb+NoU8CpbKGpunyTxHq+oZTHoY3+hNofh3Ve3LUNt1fupd/ur/mGK91Ng/UNHBr
pR+t2hFKQfC4Yu9buaVfYn6VOaHupD/SwH5x0kMluQgi1afCQFUFyV4QSjJ1hexZIM1BG4WqexE+
x4WuTzrQbrlV4XiF6X02yqghm70PV9DsN3WSkSWF/foLpDBJ8lmWLz+mcfy+3nvD6BBIoBheWMOZ
TvMpQse7M5appS/ltES2J14MqZxbMhp1LeYiAwC5NdOlwc7mTWWcSrQGyuEDo6MNtAUcoXnViEbu
IwXLLzo2X6TVq88VconAHaVS40rouwRpOgmb/jgsKEdmQpv7/UEgnMZkny2Ljp5JQynZYtGhlCoA
L+JjaUE3SzvWugHkj3z76v+GOWLMw0uUIFuaHBX4YQY9zQ9AbzOvL6al8oTQYa1w4+mQsOoXRvgz
TMJlWh7jRnhIRRDmNzH4HwOQAGjPqmRnkw/QzBxxXBNn0TfNA8BGLoRs7CNdbOTzsVreXg2dWcSo
M9oznWgJUYKnbYwjqkGbRUoNlHEWw0+xNt7nb8NySWlXABJoWxTQGMEKi/aTQEYgSCMwDxODujvV
ZYmmQxrRYv1u34bqaTIuPjAvxgjD18pflX1dbGOBNBvv4hwMi01GAw/gZRhvQC7qA9WuVLKsKBN8
NqrDPFjA2ckR0AtSwmoyHA0b5ZBB2UXiFGVECLotjNHYBJ6rb3luEb3bJ9dAMwjW3PeUQCyHytvA
CEe/KPtpXr6iV25mBGhM8ZAsFK/EeyqN/XJaus3HdGlffd/5GIUsQHAI/skvJPnZJrySSRRiBq5R
B2BqZUB9v5ikxVFtV9XiNZjnyk4bHIFIoloESmklcWrRWPnXV6bBl8WM/yJ3vga6aAETP0VNETpr
8aa1AVMkUZyE84O+gJI5VG4GTpBd5IhufKb91y5PhAdTjYmARkfhEw92UV6gPt+NhwVpNpAJuHlF
gmAa7IKNoXeuGVw+KHMIVIcCs7DHViNLwGJrb1/0QCqtd/suGaXde9ykisdn79+AWyv4ggMcK5yh
+JT4NAP+YZjnNFrpsMAFYXaiyOcLjoZA72G0jsjSorYwnKfx/aR+n1YYVYc9Kolw5XMhaC+V504/
llgtCjhEAUAzfB01QwdwQYxF/wXomwmTj6agwPloQNcCMF95DTFlgXvmknZxJK6uxP6LSp2KATGZ
CCvtT2COaPs86QEJuFJZVusaCoA6hHj9Xjy/2cgcbmWjGAvmObe+QmQR7WaHKeKrQxULraNqMuLC
y6DPVkB5MuMhmPqR/Ne1+hhcsBLuwC7h0XyJQHXrOTVfTLq1ihQ+b8ZBRiZbhFv59Z0bn8Snm4cW
bw+oBQVBWx3+qma5TKWHaPOi+gMJygJmB63qTfc/uwrspeisKhrbrXjbm7DrCh0gGKRMCCIt6pQv
F5/FDxLZxQbFSWy5yLkhcAVNN9bAExkYw6lAzZVy8Dusk6WCzxIX30uoIdCcki/6q9lka7VqfcU3
MJuwWENouumM/Q93SqJ7R16YqsJs8YgAU+sFnxu4XgkUiaIFi/qZHMApW/1GqI6BRPDjVnLjL+1v
AjNo1TXm7Gi0/yF+gefSQ4UMkkjglOe6/iMajrBIhTCCPjhUSMmJhlqnH4SSM2ArX/TComYNC8eh
HYfSogsx0VI2kv6eVPRDzGjgZkCtBRJI+5qzDO/ptrUDaLXAQ9ZGTLP7eZdb5OwTkvluMQTM9CRS
02qqYAwUBWAseCYKObROmRCsoBhLGlSjd+KhgAm0fBFH4y/ma1WI85AwwgEdYSMr9zw9T/jJ9Nvo
aF2SY3RNKb1dzXtyVe/RMfljiS1/ij/1ji3fz/uvhJix+/yhg/C5Du4dJ73DbPmNz/0RU+VT+8Mw
ZTv9x0441j31nvLgXnb/l11xE0J4wbh//hi2zysgRfWu/ryh8fxknPp7/97xIHvI5+KUncLH51ac
2jXHyo4EMmNn7juqVXZyKm5UbyJ+B8zr4Fc6IlsvnwWEi+kvg0ID3Ggrt+Sn2kqn9vC6IE5bX4an
kilZuOVD6K/Y5aWj65X8lpcYqgQs61FKqw4MjGOdqku3U/8G1/oRP3KesP256bfmVz30+3pTXThN
eahoJaTkbxracuxaqMR1oGqd9otAlme0Y7CVT5RACl/Grl4FvDl+v0e8843zrTHKu4la+BmyqTV4
/SkqTDh1vYuxmmJ5z7TwO6C80RR6D+9SGhhfyNP7Uu8G36kIaPyfMaV6r+zezZoCXqRr4MHoxsjG
U0BuaCq71XCO2R10FxWUupMd02Zc3ZlVuMeUDYA2RpFr3jUstnv6raih2UPoF3cxhL/YlqB04cBV
JuqGd5U8nEr98vtyZerjr58a0hEL5oEvyJk13HppBJMOWA0rVdnM+s4tPgDPvSGyc7LTsikx6Gs6
mI2lbPhVIBgT5bXUaZnhr3BlOQyxt2BGMMFfM65wEAnBu3Q9+CHhFBhlASVwDxqwPbt7lGudFW2u
UdBNf1+/4bno3P7IshSecZNUjimjEZ/57z5kUPJj/c/6y3/BCOAffCsu9V7ZFjdjn1++q+gq/wzu
5p3hzECkw9LWTnAnvcWu5U5NCOSSfG7X9U/7E/4+L/UteqDD5QX3Mgbw60ZX407KyEVqf72oLyM0
iuO4cLQMfyn8co/j39fHI5U6lr8NlRtpw9uCu3asds9L9qPtCpddyQ3+arfifn93zaN7WHvtaN6r
ffHoVsouueSn/q7dw2OP2xWq4Yf31hSfg6rCsd7Xq+DUHNodStnU9Bjkl88loyiSMzO/9+CuHIuH
dv5uPo+QK2B94lT3hp0nH/aPfRPCWJvi+vnTju3tcy//9D0AxwcA/OTx2Xx3BUT0M99JvxxeGnrW
WcIMjPJ2bkcPGe3Hv2ZlnV6AdPCCU2sXzt/l88O7pPP7AXAESItx6h/Ph8wlP5EHvz0v5i3l9oa/
8oq7tCclrzb9Xj8Fv0CHNyhmg1041lv8r57gTlfPU0+bHXil/T0b++hKYEJ44a7xVLnFzxOuPfAP
v3cCFfabt+CX53WPrt+7elZu33W7f17I6yDgUMe7pnQzTmCtL+3e/NH+4vPnyqg5pScUxZ4PFVcL
YNbcreCiLLAR/mz6g3EanvuzRh3ugSknD6S7U8H4CY/cus+Pcv7uu2u9V+8EYEZFRdz75Sz1bfib
3tIT7wvpA/E3QD9nPbEz/G9+zXvz166yS/JIHvVucMcukX2IdBAM1FVCYOWJbOrdd0/auTZuGesN
bBtbvcHZwhbmpJ44UjXuAbKd0Hv77qDZZReefnIpHlxXeuopcUmhx4PuVtavOO+Dj5jeMmTVnWrd
87Hf148Y/nucV5kE7y3nu0n4MzGMHrzlzO93VFwR892FJ9hP/Y5J3mt2d9b2JsxkJtwxYI1jVpU3
ZGW7dXqKb9Vg8ToxYOpbknoJw4i/ssowPG6AT6pbu9F23f9IOq+lRs4gCj/RVE0Ot0JZCBAgWHQz
JUCanPM8vb/GVS57vUErjf7QffqEl+Lb+OK5lLfyNsnPpzwImTTxO1RIl/zp8Fbd7Q/1rF+NH+0t
HB7SfyhKkrt/db5YirwggRjJg//dvGTMobKF8dUOi/LfBJTBBaQvYrbTKysZKIdujwHpeOOECm+d
Co9ikX0bb2m0wIrxt2G33p13VjTrGko58omF857ybCfZKl/OO38ucRf4HsgHTj6d9+zTK3nIyef4
bF6MX74H7SuTbxjQOlhY7PNf1hxVILE7n92LnEnG3eag8f9pnAXRT3nLkfZ8YUsH9fkfKtXMWdoX
4w1n+BSbaS48IJB411JrX/kgsG+sH/4Hxgd+kWxdfsxXy4+VH5eagf/7N2AO8j29Vne+mOkeYGzB
R+bOhffNGYgk4N90hXSpFAgHVvTh3s9wbe6ufaj7hZCuKM0WlGMeP8BlaF7oH6Qquvc4WopHKYQj
kLIf5V/4o155TfWqfRYYOLQUpovwy+GOt1bDlZfRvuJb8skPFBNF70L9KMMNfMalf0coEzFgujdS
rMv75998UTDRnR/kvLwn/qb4l2Szv/eME1nE/QNfG0XVi5ku23A5XTG753Hx7+5ueIvgGlxzPi9s
TlBunkJAdiZhV6vgOv6ggI3uIcewj6/QqhGSKSYvWAfjQbDBksG8WND2zqgauJmXxYfz4/x4Pzy+
uF5qP/4luvLjkJAKqF78lbzfN772OX6s7nmzmjks/Uv/EzYrh8nJP+3Nee+/WKj1Un3Swh/L54WO
unnx/cOEfZGLz1a4x9R0uOvqqwVglBwqMj99YoCVQwDgpa0BMGqLyAbA2vQU8jdYn9iXIyMajd3k
vQ4DXkUvPV8+Naq3rLf5d3DLv+tvCrjyO//Wv4av+JPDcvzkSLTfameJF9ed2Twnk/nD/eYyGpeT
iu6c8p/vAehkwhEDI1xYhThTkEfzQNGFpSp1IIcZf6YZP7mZKeRMUlvmB50FchzKJeuUDcS/PQJG
ugejWzj8Ay6KsJ+nyj7kl9El4lSHc/KpcKCJyQ4DrPjbKr8aB/d3xYAwhDIs32hxN96yz+q7+da/
tbP7qdgP7Sn76l6mNxr0eq+Q8njqT+Ol0hbGrVOWeNl3zHjHLx0YX6qaBVUoWHH20MIxBvWgN+tU
7BXFCOtFoiHIn+h5zlkMccJGU276K4OiV9Mf7fSoiY0zZ0OBsyqHFxhBa07boFopdBPiRNfmzUuu
8LkOITqZtsPERr7hW6PeygouWqi/B0iIIbKCwZYok/Rp6VXeSUQbg0PZTknRpqussLGfn5cF9XoO
MJVYJIGTrEzwj/6o1iZweREtJ/1m0ouVoiGpT9AHIerjmwOTV97Jj6uVj6GHioFeNBqbdWXvPJUD
IUvnkz4/1ZiUqASuZC9RQ/aas6mpUpDStPmbH3SLHlKOSoaqmX612Cb1cCXKDalSZw94ra4I1ebw
M6aFyTCZNIcXq2amYWk/4BYK2XroqLHHGJWdidsRsAo++egeYHgiB1W9dgsrLumuPYg0NrPR21TN
61AFS44d2lpcr4gF3HkILGfnpZ2OBUqEaU5X+vgCpXeqIZzzVUPKNPmiLbwnNlo8L+vsHvf1RoRV
Y2QcK6PdVUzeklG0WmNwRP60AHrAjEpbRt27QkEnEjKRrsH1tWiCvGk75MGqJZ4VrTCaEPEMCZik
KW/ACdiZLmN13iqQ8E2G1Rh4kIc2nGv0jZhrygNBxD2DKlhY7+bW49Q/YqQPnrHRgDiEmY/Es1Ye
pijY4kC2ajF5FoYlPG3SKGiIz2YJ5wpfzahuF77yiPLWG+21xkrJWst8EIGUYYpDIkEEx8ocMerX
fk2tX1W8zKgjyUJFDpaFo1PUHP9UfhV+Vma9450VXLpjCZ6cn1ILB856U3M3kQKDafxKuksFUYaj
0hdDqYIMG4r/Tk3KPB0L3s/iMZJ/msVbVdV4X8Rb3NN6dZ+GcLQ1d+2TX6UYwdogLt1Uwmf9bYgu
SkUoMaZgFozviaEaNPhxxLeb60G3n6klhHGPoG4qNWZB+nqgkActyCnxdYuQU+AFC0v+Li4Bjl5T
BcwN1r49YlQluMIUfkPAVY2LIF/Qk4nda+aLiRwtRAIClL0Pn0WH2uz9Gp8kJk3oWy39mPBQR02c
7UGdyhrLCG/DqsThaFg5yBdV9GMdCoxcL/cIW5Ta3I7eiwVIA0sMFUmKbcyEF9aUckf0LNl0I8lc
4vmPd9gOndccTzu1u2UtvxkF+pNZElvMfH4ObuyQsP6x/WMzP4ldoAWiA5rUzd26z9Rl85nYCZZ5
6XbEClxxxH4WiTdYR6BSedV0t/RC6vugURZPOj4UN3SGrTdheOYf4HjngMGhy80ZtuXVNFDIN78O
0b8FHqUzjRHxUCDVNI1gKkKHB0MwMGwOyDizy/G10aE/E+WZtq/kXIsaNrCazdSYe9FXuECeAZaY
avzaz19l+OYqjNea/sn/9Iwe38wZe7Lg4PMCwE2bYLIe+SorFmfdvVe4DTiOefBKjKkA9QhJDMaH
lpznXmHixiYfQlS+2VsEjz8tspVveA+oo66DuWwrxlpa8sVDWPUGmsMx+e6zalvU22mC62l7e0E3
XOMpNDDa75ijIZgPoapaykoUB1MyP0YRwG7iAu6uCpu03mSrN1eFPzYbBYJw87XQiacO93UH1apM
P0WlELagXScPWEUp53M9Re9+rz6EWHC409Uelzk+Ex2IDklybL4+ulac+jqy4FzbK+NvYT0Z7pOt
/ysSggbiPVagKd9vhB/JxJ0b19NTN5XLEuqdytdt2qg9jcUgFyc6kWwCjqXGrh0mccqpbSoiaNTf
MHnoSJ3CQ2ojCFqO6D9tmIn4rMEcXFkUzPHyFacHldMoQSBddWxv2K4j1e0exnrkgWa3wT8QR714
jadfbbqI8qmOG7w4OZU5/ZyNz9VRWO1hsCGiuP6jlfZYtwNAzvmqEGNU8n/kCHX98UlHUlwmey3b
mMGPF+UPFWa6TqkujMB9gHFcRBvcycAss/mlxBfNCY5+4z7wqempyRqIGBG1R2w20AI2PmxwvGgx
ovCZXlm4ephmtTUBtc3Rwi130Ybzc5Xggk58t5exCS9aitfHVYjT2kgWk4J+Nr+KPsbGbjIyHdLy
9kq9GedfvXMAL4FzhleRqcnisFCrRlbz2JkDiobqFVd/7GHqHwFFHZ3ZaQXFAE0XWxE5BwoNjFvq
Nt8EOMYXxmp0KonOyHTIaDT/gMgxKw0dvg6HfmpkLQC1s74Deb38GONCU5vjxma4NnG1c+QkjG9s
xzkoNTg269sotmWZ4DNE7VP6ovguUFemLZPrFDjuJ20AujtsqBhORMh9WCQaUo+WqPLOfQ2bnzCg
qEt3mpZtcU0olKNWvtQ1K+8X/9N9r5aQcypaH3QUSe9hWb6sMIBUTXWPJQtGAwimmK8U4KJ5AXRp
Zggc+fAcQQo2TShqfbDwWcffJj86kLYae6PriKZRFlPdYNnIwsMqEA592u4LCwqSsx3sAwIeRdlO
LkLhW8UVipYyXLv5q9rBYSJIphkWue0gPtqJ3D/XpmVXnPVZ+9BT61W0pzqtgl7gg/deUjNH7i5i
ZuTP4t238rynlOKdxAJE1/SCpBl4aFSwPVJvjsE3w/2JiWROaF1NGjLO5uEPoQK9ewrz34TeUsYE
WOO02Snw3yLPXYQVKz9dc59yROvVxgivQzKuMNVoTObQ5s4LgNmRU40nVm80notPBLsVTgDMxRi7
ZIhAuSwQgz7oFR4YJhcgwalA35hycMIFyT5G7ow0zCuHnYchmo75M71OrGmPfvkba+PNVj5ZZ3N9
jGeuGr6cnBzLfOIiNJhbdtMl0vd90K+LpNwYhLL0A8Z05i/PC0o/eDMIpQn/x/ys1PLZ69FQ4coR
eKSgN8se1QdJASL3t7lAx+ziO+avDLdEICwDFRGNy2nXYFdChk7XweJAOaDNqDua9NhqGeM8KGrq
PfHdvTHBhmNoxacvWMmx9mHBLurxfBKlHC8vnp5YgHmXFvwab3sVf1b7kCaPevtoYqbqHDxoDCni
5ynia92m+tLGIkQztWVfPqsRFWBChApVl4FRApaHttV+WCbgbTZxx3qWve/C+DkE7Rx7BTUYQlgW
kU1hGHByBSJqr+J3N6cCmOqt4e7U9oJTek4mdoHV8ngiOVd3QkQaC2U5dGQTXYuGTDD3GqoO2sSn
xn+rm+i9Fk8PtCkMI5kYJDm0ttkXx1zL+koZunIZ8P2nnI7xuGmyIy3AzJzVqi8BeW45miMumywp
l46FXQNjLjetRBrCyefQAE0z4+NLhncF7vFraQTqhMFOgKNjfOwyF9lC+yKqOKd6GWhtqe+y+sY5
S22Yl+S7fHEgJgyT2or+qnO/OxMqr8eFAeNMS5G+YjhCiE1TEfxzKmaSVErMX44qEuoI3XQ+i4T8
4gasclR4MSYhFQeYoVEMIhWtIuWl8WbkJZ9duIqfVM1+axRiSrRiGYTxyYqN93ae1o45YJ7ZbER+
LErxcbDXfT6sxEJAFG0y+OjDdzMieuoMo55dJtqWXLNpb3JGPLfBvtgoxqrmLXoei1eRvOE9BnAa
Roxbw5OMZhnX0V3wm2fwWN3aMWN1+vYxAnPEK0YGpTKfU4ceH6e0fDKSbCNKuGLC/sbihkLl2mgg
CeNpLDTc5LxN3J1bmsEI0iBWdAUzCoethEJIqnRUaDKNz9LHXovWUXDoun3HpE9ttCX7qTEYTWbW
vsS+OgI50F1juSGuW8X3M6i6VT2XP2F31TRTbCge5glZEcG55hPBPZmcKiW1CDRmjEGkAJEogSBx
V/hGZr3/JKIeP4SUp2E9A8yN3k3iPVlecnHij9i8OfEzXlA8Jd+pnnJOsfwVX4tFYt8sRhsdWBEm
cjxpvl9OOaBlfkzI38TAQl25gDHw1vJ1rL6PBGQF3AHrCmEBlgguxsAZdmY4cXPUzhlmhxi0l1Re
Z4pwXNr98l+HqaqXj0vegSj4zOoSq0TWcCl0zdb307V2Z0qmF6eUO7U3yh3CWZm8yu+o+vLN057z
Atyhm7BMg52dbuRZu9jRkxTucauUWNiYVAuMuKVpHxhTi3wcM4iUoa6kTAbub/Ur+49r2caolcvH
L1eNT1djwmUCRusvNfr7KXZF02khj1Ojq0a9B2Biwlif+Z3JnmsYDP8sniQt2Z40exQYGT5/CiCV
jCwnzIpSi5+lFaGMCbGR5nLHE7QPuO7nq6Wav2XxJOs+oFEPHajELcHAmEsx4HCmr9l4H6bkmBo7
HVsZ1Ri5eTZJgTf2/C+h0BXNG6792ANedWap/poXHcArtZDOrwkf5QpmC0iHL1YycuVQkUYov+hb
a1+qwzOp4jyKXrsH1GEcVn2CSw0AD64L2Jk75pOjEXvq7uMBtuBT5j+TDodjj+ti2YrkIyIWUsqG
JgLPaM8ueWy021LA8ITYdDl5LhEfrp6P4XgBh0BSrWm3rKi2A0knNGIhqITYq1j0tdhuDqa9N5p4
IZCHZPvijiKyx1pXRL6peeYycVZ8K9RTZIC7yOVE2aml7FAMgEeOcO+e8JU0HkhdwqzZU4OPRnGQ
ZsMe7IhPe9Tqbz1C+jMwlIqnlUYZKf4mvH2fDCYlwyYLMEnlBJwGqNl9u20dDFsK1lYP7xZwVczY
XB3vDMxK9bMy2C1njHcOpEgtp63EI432ogRa8KlN3YR4cU5e5Om+jbP6xCpV0P2vsrJYd7zlUkzo
6PAtWnPQh42hwUiYRTXOkUc13huEhZZGiqMjOnFSK/WqW7Kd9MZ4CgBQCs9ai1paP4PD+BCXLJ64
Hp0Y1i/5j2BN7sXMnCfqhITjoiMCPZ3X1k6E/cx6AaqQCdsjbijWF/ybCTcK/lqRdtftd9pQ3K8C
TmOQbzU//dllBA81WFRnX3TgW2wnDYMezOZn8XZJaIaQFlfzuHKt+clnQ4JxscqkEJCnLTYR/nTz
uqNXKcvCKI4e6EABvEBHjTUBEVdie1yeZuoilkj2EhogJuGdc6nHz2OYc1mx3aEymJk2/hI2D4V1
U0NZopXE8T7KoaEWAD24VKES37agbpz68lrSekK5Y1w4I5v2KVpjMqMGZqgTrkw4EqPIoFDSAcFu
qfLCATMoiI03wvQYbXcTJsmmMsM38dCY95NqPM+xts59+KlY1rTZBMlAXvMusk7K1xmdc2cgMOEg
dvFpowbkto5hJBFp5urs6emsk84sfW5jnCPO1yDYCzVDAfqkEECq3uNOhfkl3bCH/Rt3jZzXfg3o
Qj362/B7M6vcyF9YDu3WqVEdJs63ZAmqyqHNWO4Khmz5ZoCFHRTPUwiXEeRgIGPM4kCNk7vwzpTQ
X/a195yX5hq//GVgkhd/hpjSQWknfpd0GMwG8HaXfengekryifjz4FytQFezhvwfmU6LCGuEKNGe
pddKSL+AXqNhhoEV1x/ZbEbnj8FA1sbvDrFDirYLkel76ta0sK21HsLi0Of1xoU5wfh3rryHEK2e
HiPQabo1JigeimlmBaVjr1QT1WKR7RqQOemdXC9eytrXxm7TPneJv5ICNsi53NtLUvZLPkyYOTsI
OnIR/IVKU+RocGscO9gHPbnvLzoGPpWzY8kmtA4RhlvyM8JQ6dxfqXt0XYcM5K8i2twxADQjztXA
Gy5wvi0dbde4m62r/94btTwlMe+08aCJ95w+OQyW1OKMSZfiK1B32OFhXY0XFILhmspGbnYqLVH0
l77x4RUOXI18OTbRmpNQLtgQ24AyhH2mncoEmgnP0g9/cUheV466hUTT9uLbwNnWqeeUC5gPElMh
Ga2+wzJACjtaHY6tqeX+zGrEQtWpMs74xFa6e4D9MyenboJnGrkPKell4mCHkZ3jwgIJt382I9MN
r8I0cMUkHg6N4VJuEbZAi6OqxUaMp/o6pXPhc7zAopGUTpuwhxiHt6YHubXA38XRoV+ZVQiQC9I6
VUQw4juElcVE7L0UhMW5LTtyjRzyTNihzrIjGCjPTlKb8SzbGHfVP9RS2mgh7GDt2D7bKmq92r/W
trmW/pw39b+VRo+FIZkELt23NuCOFZKyfJ1BlIXdxPaCA+h04SMewVpGvCKrzPSVQ+9NxOCk2yS5
BclTS9QyhwOgaDc6a8WM90oYP9bUjO0jLSmsGqu96x1HVLvMI5+6hDEfljOAnnCeOF6AXdl1D3q/
aSaGClYNcum68OllMTwqPU8Ckunc4VxGKWYREsRO78VbkwtWqZ2TJ7O9IVh56Zpe6Q+cAND+i6yv
DpCIWpBvjUQjp8+ecY0Ea8S7za1PEOuWQh7Ddww9eWOW+2BbgDKl7Etk9+SjiPWL1NwWngfM8WYe
aMl2rqY9GxyMABhRkjQqlfgA4re4eYvwVHsytXZlo9eQxpCHU9TVNQZLHEY+Y9NMArMepEvE2zQx
Oxyl8J04SIvLDbLnr24wr+H0xvovohWmBzRZGm55LwuGAvMTVDMDlFLYbnnQvIu/j3zf0oOKb0nb
nrCs5DYQgpw0MzS1UPB8qDAcOCAYLsuUBV+AXqQxHn5QOjlAK00lWs9ZywcGPIFVJQVpcMcmRdxW
xBA64tVZZrGiroNwKWMDF7pN3izzau+4u8Qi48/ouUXosgR152loUX1O0s/qyn6hb7dUzD6YizGO
ZjisFBerJ9qrRBlJGZZdCSqTd9uAdgkAogf4AVYQPfBEmuk9JY9ezHvEN6A2XvErp2Xw4Lnivmff
qDzlvUcQ1Lqh3mLhJCL92gszKGJYLvIMMcp/AvyBMHOYfLyoBzHHnZRsyzrMcCvVjAvmGITbkLvr
vpBg/hDgWCcpRK7fP+Ll4cMU1byGQ5d7q8BoW39w/c+Ca8kDmusqHTCEGVwOj6E68knift5iVza4
Lf4NSrXvOdF1A16buWUXZgK2YURl7kpK++KnksSfoH+co3LnmM2pGJ0NLdifIZ4WMsPZ4GCmqBY9
zFqutBEwyWT0IgijmhGHAO1SKlxzwt2DEaFYmUibQ3FhT9Uaz4cE0XRiPfY84BpkhbNdwYjLhcvq
GiGrdzl3lP6sc0Ir1vjDiNWu2BNWUfjgkRELFc6OiIatAvHz5SOIxRrLuM70lRx0pvmlG/txRo+X
XXppNLJ9A7wrjl3svy3QnUL4OrPfiSbdTTVcf9WVPx9dvkMpxGo8R3vlhOPhyKigMPJtT15jW6Mf
JKEAPmoQ1BJzwvfGSuxjVMdZe3fhPYq/CcdXpXPk690Js5qDOAxFK1sCLAZczIa9OEVULCCCjNbi
SyZWI1EJrmqfpQoqSYXDhhc8khJNbL/mFcViEUZH7P0DDgMPINr0wZQwY5jUjwgn9d7Id324Gvjw
TqI+E8S9pF/CGCPgSMyCduvbuOiTLjVe/Nldy6+bgH25pm/MhLgcNnga9uuO/jzmYnUSOpM6BazA
HdrYxkCpf6cjx86Ij0xC99/lfNgpuSlKdtQcWlBl4dFj5ZmKO54C0HhSOOi9hZmjRNIvWZZtBLjr
x+nhL14DrM/Uiw2fTGztyh5PTmyOQmvcaIyyOJvIMDhJZTGDwxYFFH6Lo2gf6Ws5hmSamTAY0cv3
sgXjLelRWP4Wn1bKGzO6yc7HmXiVwKxqAw+vNZz+X21+I9eqAocXixzSXU7AUKNrrSvvQq2JM+qZ
a9lpvJT6NcS6GL82oPgOI09haP4NmWz6D91ZN/4tarhQDCL34OcXaf79t8Steq+Dm7VmsBeLvAa7
Uz9Vtxxq3zUNv+nBlCsZIKx9SBSJR9z5uiaG0Qa4FX/goxif2NUlbR7AN/Med7jrAATcU94xexTf
NI0hYk9Ylo5BW04QYiI49Az/TzvWVruKAa0xktXHltKdw56ud4D+DKyP4xM0zxC8LTP1c86EYMIg
cSJTvSCfrCiGJ8j0cdeuuXITZn+Gh6rZek074AzvuZwtgfpNcS5u9x60kdbGPdXi1DHwJ/azVcVR
SA+w7NS9MODdgbifkf4Z7S4x4fnQIQPARkyhsqAXwhecqe3ajm5WIpNv21paZEl01Vm3aVZye6kS
0lvRyYOx00E3VrNO6l1CQgNGfBu5u3MiWLjb4k9lxLiFlmEqkEdSXAypc6p09gRFKM10iNeI6r8X
7ftMrqtmuksN/zSrOzcV/tQ5OmBsRqujx3YLKB6xJRLERYPtHGv5Fn4BYw+Jj2EfC33ep1HQKWcN
MBrE0u4Oiz2M0B18+WPiy9k1FQQFvxsWBhx1WkIydaSFC3zsJNLo/DeeBpiq3K9Cr74q7YOhy9Yt
vCceJgXpaNJFhM4mCJxV4bvLiqXdazwTRoCJWTxMPL4Zj3YUFPX82s3/BpH+TfkyyEhmlYkmlGo+
rDYVK4jXFLseZ3ylvcjkoKO+4Q6wy5s4V1UUB6y7ub8X9R0rQa5oYPbU4ChvuSCfcyrbpuiX7Odo
8GRbjwNlUvlUosDJLOIAucHkBPVH6yBNW8rUqnZ3hqsQoGjvDHZagmhS2xnerjHiDd55vcoJA991
NLhMDH+R8dgt1DoR4ETYHqSqUMkLbqkCZ7oxCkNF07ctJ4cYCAa2wngFKgVk78mmvkRiNwzvigm9
maKHYw+Zh7wruTVCnXkBIzY+ok0lnzA3EheqEBcpujxWRh8Sp2buBiNbDk5+goikoBDIxlcHJoPw
v1sVF6G9fNs1DVOepkeXQSmzdblqgxDLsJ3KBLDtuJ5wsC+h4vK5YB7DEPfHnWM3qFTSXUYzjYJg
jWvYRr80rYUf4weHHzWSIpNcZkHsrZDSxmytq5Woq4FTSS/bF9f6MhknZgxdta08Op+7skLqQhzZ
X8czXKZ+3kmTKWNyAoIMk4aKYY/Ev0hwouJj54E/pCgX5NdiMzqaiikZjCTLxwi3FXeTW/8mH+lc
Y+58g3S7+cijMVhPJmRP7Fcz4PCK0ZlbstDxjimOvYIVxcwUw4L1DrCZHwfFBfsaN32AIJM9IkZu
KYFwgxyX2Mk1BA0H9LhdgLpzdh+w7NomATYvWC/rDFZZ9gbxGk7bPBOxzTQTLD9xiZ7RnxxAutE4
Oo6xMdXyzf/XB8/RYGG+2L50lK5yGlAIe/VtiM8pmGQPVzakwssd68HN1I1HX13CneH5BAUuU3q9
kXRdrZ8euRRlwtF+qBDYlBJQK/AuDj1RD+ZVUHM8G1m4agDBDD87OVB70reuaA5yO5cMDdseFHBg
wFZw+xg3CavhaJEb2q7QHBI6gFDMgzEhWokWjFFSkihcLJwN8M6jWrTVDZVpZF06N16aeOuJt9gI
fqom1ncIU11H3yIj4cj/bTzMdzikOvNLq/tPr1eZX/WY+uHhJzTT1HkxjepgtS4yFhB7RxNbOVqe
vHlIq/RYOO4qUbGtUKJTyq0cBOee89Z2hm+PEniaLIjoxVHAECoExEzF5D2IobIL4G1UC/Gt5bYM
qAXSHhMoD+qHicrPOgGL1s744EJJAZ0JzNuUogSMijUEXQViHkm/A+Cm5Pq5JexVFMKTR0w4wQ4w
MPhiZKrQQfftw5JRMRSu2mzfoL2oGmlS+qfafnU5pzR92ZyhSmToJMKK2iPydJbqKaQ/rND5aQwG
6ngmyC3E4O6oWc+Q5qKV+PxJpoHSELCoQwX5HqfswWWSG9CTeNBsyKdGUsmEjlQl6kne0piTA6Fe
Soa4Emg7G3fZo7Xq7mSBCGPLxHyPaUUm/v9MWQDi2iA5Bd7X2K+segRNAtZFNsO3KT1SJt07Mzqp
qQLYT/wyhtYQRW6AaIyeJUMEHZxw2uruEuTnztt11BCY6VNHUF2PcOYj3gHmtxgbhx8dvZWh3nmd
WjSJ1R9ynJ4Mlh/wDqfc4C9VFVWlcoGdMMB2mkbeDnstTJqNR+vNGCBDtEgUFh/b5ACw6LJIChsI
64ACtJEqQsngNdIsVuQ9IiaSU1dkiAM+F/mjo92URv1jgjhcuBVXlAxvPAaWJQeVuGg6snIAc+3q
QwVpDM1b7xVLA+bD6NJc0jIY/nM5IK0XTKf6wGQZiAnPaCp+qS5AaZAqEjoLmIi59oLZY3NxBmfP
tU6g4tgbtK0fqhkD8MLeoxENKLGiacPNPvbnqUHyDNVZJR48a4AWiOosyfX8s1rmXOHyjzTMOux7
EuDAfu9g+SrhPYA0WGNO3+SY4883eCCyEfAkB7BkENHjb1fX1joedm0bPY7ml1f/zCHy9erUliBF
2V2QaVwTtyR7L8203NQwWnMqQ5o6hwYYbFs0Z0CaAmtpN4Eqq6pYlyOUCy76ijn6IFtJbWhqKTK5
kGznMGQMgMDyK3ziM7JfhHDBt8Ewh4abjKkFoC6DFV4dpCyFNi0m2FHwE2EwF6C0BcyRL8jn3AKy
bbBnBecQzZpLTsS0RSq2AeSuMV4ue2QxxpuQQVLXOIY23rmj266FvGDQkEeVhWDrYWp3c/NrcAD0
V3aabGRsgldJ+9H+jiqDdPiMZrplFmaIdSetrG2AFnKkeVxQ9LBCQ2vxy+5GMkhorMeKwQz/TXog
fMV/JRJBT5knD+M2Yrt4tMnw80wbg30GLmB1YhwNNS6G1sDLFeEuwb4BYzG4S5rDqnZWEiRlwH+z
BWlncJCiT2PWLfEvBLRInS5Ooja00I3CTMGmg49pb0t/eFE7bd9CoxpheEyt/ihDdhPilcCIbI6I
rI6+kqmWY5v/eOqSPULqRofJphpvSN4gw23qwb9Ql0+XUouoaM4dk3S5wNVaReOcbdmqJZnQsg9l
dFKr3WIkOmcGJhpxKmqbbSBqaDf4jFHNRWFO4spVUxzKuYgrAa9EleG+nBEuXaQPgi1rQmMA1bbh
D5t2VEnTI7VnH2IhVyoxjBvuJbtb6u7WxQwEUrb06sO/Cfq6HlNFj5RfncT6Sr8laHN8EbPkpsNp
FiJnGW5tJdkIwURKJWHFCZomp5yzM6BFTT9ExEQzxZJ5l8duM8YYARyYVxSPpnoseueOXhUuO4CR
FR0VaQOjg+a8T2G2N4HvIUCn0njB3mMjuDPpe8k5FcoDIxfdL58G69z7bHOEzxm/KkPuAm2GURrf
YP6vU8+80F8o+rRNkxvbXGxMJTWK2Zx85SKLjsthLwLWQEHsaP96wBcB6BmVnBBC5uhD48PJi0Ja
zFFhDRjoVRUpPcEq4gTQtTvYrbSgtsfJxk4ZoNPwwf+CquBf23DBESk205+zI7lYM3McgO8U+EvA
oRgrd8ohSgJZdng7r+TF1P5YpdmFIO94wvmQlhLt+ENYHYvyA1RQEnKgx+RWuJcZBDjggNrLtpfS
+MrO4QOSuSKJJ03bQ57FPH8HTQtKSY6OucTxx0c4WI7ntPe+4FWQTpKtMk3dhAQm6OW0NAECDGdY
yhyUhiHFpF6yF3HqBq0H9qAzgz6HBo10GIywd167d5XP1ie0bnmxx20zHrv+2TYOMDR7qATjKfMO
Vn5MXYic2xQpW44abaupRw5oZbpU1RG+KtG1pr0N6mNjMwVcW5ypQizcq8RidYTWJI+uwZDiX218
GeVheMTnjIKqTFbhtPHBYl3uYblsXNhPk5/ib82Pp+TgOtmhztSd6hlMfZ9MS+PeM/7JOk495CN6
8tKg2df4wJ1hrlVSR2I0MSm3fGSiiu6zhacOKzU9DqPyWk390gDz8iEI690d2EAaRkpgoXZoyKV4
cJC925fgN+bkH1QWD4RQfN5KWNNz8NgZ06sh9n47auCeOWPdFQcvj7EM6CEjaM9dC8E30N8dn2hj
xUY/E5C/yg2iTdAI9bZbp0IDc5+U6SUotBVkiGe/tV9HOoQ4Ct+KRWzaGFa01lZ6D8KFfMN6lutn
NJPnhrrJiq2dAtZkIOAXiq4aI+NQqovCuGK0wu04FCQIGxsvwdpwXmJtveHma4vkUHrkdFWSJpLD
23Gnnc2gsDuEObaRZB3GTQLXL8fPlYbOoPS2zecWyk2Nd3hHLLyaYpfWNR+5Pq1GP9pZMPlqC8LA
eCvi57LuVgbBBv8Pd7hXoug5i7OjTfs5wHCWQ46RI0iFBxu6aCNmoVhihdM2M7nohuoq00joJkIQ
R8s/IX/J/GGbDflGXBNGj1oTkXgZGDvo7XK1pwVaIxNLDc7yQD91jruMYnpebzPD5ofOR5uT71v3
pakJxty1Nkkl6CNweJZAGETeCUZ9/kcPlpm11c5IjkD1vv0hARV1Zx2EawnsqZTg69OvUAVjnjNI
oCRuCHRqBxv5vpn5s+WJ+XoY8voqd7ZUGLMyHWUMwGERlothjF4hKAkrbdaL9xGSj9jrUj7IZF7A
KlC/jL8Q1TN7ieEUdAHBrmSw6EVHrcFgPrirRBZ3ylbGk/xRLY0Xe9uxMOmeHngXUEqZebIkkmGV
gAWMhKP8pTIBMrEJLbg1TYNrSCOaEW5qFYaUOhWMNEU1kU+l0Doc6ysBi4xCg1qJahChHb0evCxb
W6F/F/l9iDfwdBBehtSNXDDC0m6LeS/Kjhi5N7zoiDVPjcNTlv6Q4kKidJvir4GXIVvP9tQMVpB9
YDKBK0K+L9s1FHnfxG+fLUo4B5MV4bGhSJ9xhcCKWihGOURqCyBAplDMg/ti+pgoOb167TTfnG+z
9a/Vk3UqLSfor0f+j6P9DOSpTjQ4Pi3uoG9p4+QolK6f07mbp1Vtn9AKW8Z5gsYCNmR7cAlG6Kwn
C2I+zvsLY+2ZH4z1hFA8ATpSLdaUicRtBfZ3b/RgP9cWAJgVC/KbUgTHSHf2csVBteh0dS+j9Jj9
UE/N3h7K7ZieoNJCBgzVCyb+XqEvIidb0lgIH3ovTdw873O8esBYmZaqjOjy6C7JBYjdHdBglpQl
k5Q0OsVUZlRRRdtuCgWRMfclLJ5OJdgJTjbKmo2cUVl3b/CCqPEGYNZP2J97JlSUupgyJnLwGIc1
WzEuvHikEGbv9fCpEb3wf18oLaRQN2zKRANQ05/+4+m8lhrZljT8RBVR3twilbwAAaIb3VTQbFHe
+3r6+VIzMTenz25okFTLZP4u7wPpIYg0aYBMMNyJVtGsVimHLu84TvtX2zkPjk2Sgud35iPbQ2os
oQdFh4G0s08BDrwHs80rkFtAQYhRV1RCLK8UFELBcsB6poEoSDwoLuKkkRcbbwvwTdGI9MhLAqQN
kLV17W0Yx7ohh0JudKSIqv4nIAY8VHeu/ReVc4HHHx1CPDxzTgKHFIgfh9nhw2LkYD5wbHyGTX14
MJjWdFDGeFf01mamLM6ZMdgThjhetIKhi+uAIkQgUXDPtQD2bM6c/5ShEhITU4QMOFJlxmFlMf0q
+rdoO6UKNhPKOoPriKWcHdgYM3cPhwopBogZZKVw8mX2Myoxle0ke6UwPgoCZjrOPNOlforLLcmr
LmmKlD8GKITDs6fRyekKM9U98uyg3/iZRaft+IPVLlJbGWIJ+lSnW3aDrENpWwYUpiMyUlJsnuBF
rJq6Z1842ZbNp6K8kDFiIQOex4bmkr5ZSee3NNOY6uV1P4HpN6rlo/xdt8yl4P3AV/GrJS1fZI1O
NQP30ELyGjgFTMwl4gOSOkcyOcjlp4awAwotw4DYLHZQVFHFLL6I2xO+YLTQA7/n8X+hBewIz5Oc
PQxa9vK2GLj9ieOWOUCVx7f2hbEy8y+RMcvEkwD0RbCYTWCishKbCzeocabvQcp3lDGKNJKc1NLk
uvN7bfBcIeWVV87fCMe/tdWYHu4oX9RzofuLVpFeCA2WTSaP/Cwp1/hLxPvAQTPkPKWn8BIloF3o
JUfRQqT0Ni1tvqwyTvEMnNkDcUO7q1jUxlV4YLGlMy+YODJcVg7VXBwSLaa85y0qjbIGB5S3eXB5
evwzF3FQgf1fwAYOInYd/4s4VxgFeVb8l8MovZLmz+l3WocUsblL68sarO2BCP0OrQ1j8bzzGA04
Ci+lF6xi0/hDb+uM9Quhs/QYXJsST//ohmb3ITiS8HVAtIfUJh3xUFXVaYiA6UBb9PyDz9L2rgKB
h4avpD997deGnxl/TeYqSb8Z4D+RDr9BMEKD9rChacYhWa49rGoF6omNKJrOchEayNXg4tAPAfTK
RWkDtSXWF1+WvQRpYhLqmLvcYWP5qi3xqpjxeOpXwWZ4Ix0h48knMnixgJVssWKH3LrdGiTkF6jW
+BbmZKDd4moWXCSjgZbtG9AHpTakqHoT48FANyAvnfJmxCjPeWW0vW8SsGW1fkMlNU/G4+jy+Pel
iYp2AszIDyjPnuW5ckjqXF7S1gtw1MypTPB6CxhezySwtPiIoMOJNUuvQlbAaP8I9Mhs0yUxNmK/
oy/lOi412nDIMJ3Q4OkqDKtMPcKS7RYTJqfpHAM6l2BciLYUxshbXnjmw1J4o1JNhcG/YJ4YadIe
k/TS4S9lQTNMiOaWK58pGgLM2MvrQhfJU6x67wUe27OrY6fjFf1fOWbH2THsJuMFqCM38d1y+IkE
ocauYHvpja2hOeEpTP6rOpwdZAzILq8mxN/8Kdo88TeWFe4B/jVo5ipB9i3llae3JzOnSmyPqubc
8Gu5SOkLTn5RZKXgIAQ7s5FLEK5a4sb2CT9dtIMcl6LaZgG6i/c1jGcKnXooXmkcg46HcOj0Q6Uf
+u7QdgfyFhfSz7uDURz/NAkZgeYL7XFQFW9IPUYu8yblsycRkjQW7HkimRncYY/OjWGGbC48/Drw
BRLLttRemFSaIhU3vc98fp9Bcovmt6EHphwZ0cEsCDoNUrLmZ1P5gfx0QZbw8BJV44u0H1EX/E3/
I7N6gytjCocxF0JfAnvii7HAXqHRAKfVZn3DkYylBHmW+aHVZDxMe/sfGlQUpbFxgnqBHcaCftdq
MhWpsCXhJkMaJI+zsZAIMaYaFU2GusRRCZ90MZ0ixpkxlLKxXFhyxlExhg5wf1gtjHcB5WHmBJAz
5SPCaxmLGTAjYecB/ev7imvNbAkkTWLGGu3ITnEQcVj10aGEA4744tKqZItRKxV+0f0bgQZt+y74
RJcdKogfAdLBX5i03cS488lEj/f5vFODVRMiDmW49xN86Cc/r3f2fzSUmN6ehC5EO4avJvaJXliC
pkQT0JEIVbbIBr3WVxqYPghFw2NIUIM4w9y2OXnbIwGl3IYGE1YIK3HD15aCQ4Rn47U3l43dJpg6
PyW9yUpwefL60uooCAOFv+CpjP1C55t04XblBc+5c9ervzXtTBOcFN6hvYkKrL/rzDr2br2e7DWT
hych+zUmFZ/GGa0LtAIVCRe9RBmJgozSeAVKOVQKUzm2nJoC/CcQt5SBeGeFZpwW74fSueQ0D4Kz
8hkHuxqXZBptIQUEeuy7M3qUp7ryR+6s4TtwlmfKuTRyfgJr77XGDk0Eko6nEYLNgOsdryBIGUnA
TIvRKD85U71s3CQo19EuCfaD0GNsqBbHmo/tLqWY/CLmTXNa2s1br32JZHPAirap231dr5Objb7U
nk5VBrtSuq9TCdwUk9cwAOGaW7VnmH18V7yWEDJHv3UgFyXrysyNIyaztySy/zKn/DIl9aEWDuAP
LeCMiykkgqDKaL49fAul21J1cqF3qyLFekPglpC9gdEyXg5xNnVM8dQwp86bDs6w7cLPxDwp4TeW
xx2PbfQS5AG/TfZm4j/q9+N4buF17OXvApdAcNMm7tUNpQFMcKZoLzTK0tB1WJopxxgBxZnDKbSy
PE55Fp1BIMt8G1/6MnvR6/IFwHXqfjlUW7XfWwmzQp6tv+Oz3jy7Geq/D8LAmKm2E9W6NDHLqJ5n
RsUzKBtpFyBGPG0chJ6RegDxsNIP0TGaVBUjTdUZK1oPgK+gkfItcHfyfgC/BaCKiRmRzS4/hzYC
JLXloukx4ceckx3HpjQ3HdFAUF10sxOmdQQ5ez3cJckHvDO3Znf2nvTpylxzJCEfLdVYYbwyww7K
ZGVBgC75qU2IGFnSdZG8NIBqEqkFd49HiPTDZNxkZgzO/78M2cIcmlpBkJJ2uwbjXBrlm1Z9bkiO
CUhp7UCXn0yb2vuILJDJcBcYpibeOPatBtIOd+wd6DqULJzgvYLkdZ2gsQfLGrY2x4lKPfcUEjfq
7qnHOKT4T6NduRg+60NVng0X2yCHDGGQut/opCXdLGyFrA4xkHfc9Us8rdLsGVb2aYI8a/cTUxEH
yvAMRESd0FIzNNPNxn95P/rjzZ6/6v402Mumw9ceTF89qH7UPSvagG/ozFAIhcnM8Y64JGX6ttnT
HEFVh65hrdOYgMXPybZoj/hzgN4v6GK7lhlwX0kJvRu99sFfWoqAnlsgQWuu3oXzNSER2RJPlumb
k7kmbDCECV/IYv1SQJva9N3u9FVB8EvV0gYh2WewDhLDfD2knh/Y6TMApTMWf104Ft1tDiKtCVxv
zThhL/jSFQKQq/iNylXQx4oZSGCgjb3leq7U0+wimSQTj9cT03ABD2f6gU+u8L4f7BpVqxberYHo
zJccD3pzrNC+ax1HMPRWgb54co0XZagJOBBzZP4s5bhmkPMDeSj0fDruCnBdleuwQ3xUozFkUk4G
XEyTLyI7EwCuUIe1ZvY7WeNjM+3L9ha4bJOQqzQrcO2iD+6JFgYG0sJPwQFcWIO2MY8R0Spp8W4m
1dECZZI2h1+RWl9Jat4ESuiE9DBnSh5ltbgo1UiIGSnQgpvyX4xbe+6Q3grd6151fd54DqO1VmqA
xXJ+XvqvDttSlTcHhDaNcTJCe1fKXHE09GK/AyNBjGaNWOIQNViklrbn3BQynFivJkVx57GDwClI
VxwA1ByuNZkxZjGlGQsbqQZw6BdQWq6iirbK1DR4xvTbLeAd298aEBBgYmEGX5/ijEr2gjQgUnpS
CupDI9pIFqIqyANIR6mh113GPxGmBClWKkRsU/qHm5WPrhWr0XSzosCvmBbGD9cN4MrXUFsjDH14
dFHuqB62B/1sA9sL2o9tT3NhS4lJwleU1HtZIal+s/GT2HiBENaJLEK5uhR8Ra/s/4kX143UkwPt
I6w9l5NNIqROFaIgfY1xZ8nvQC3F+VmXpIlb47ui1P6UE3Pv2RL3UBigMiCNwoWi54dwFec6Qssn
xeYaJEJAITMgswgDzz5M9anuLm1t7fVikBwK12KqH47kRzhpzmwonr3jxX5j4R/TmINGaawFYjYi
a6C2OtDU25Kkp5zeXcauIymKaTpl4GiMS15BKqIipPG0HgaRJ2/jCnaf0ZCC/ugkOtsIUbsE+312
Fva3ZQvUEZ8xdmBSFJHJU/+ZOro/EnBS4jYIIFOYvpwV9a6nwQbRhLFAXlNTGlWXymDG5Inqy/J2
S3dMPUp6kjKxLrQ/bPKnNhgkcdMO3kql4EpB9QEorMa/RXhbpjus4NR/KhUxneqVeIi8Dpigxty8
yFcMlEdTD+Gz8xR1bZp+5/w1TdJfedUpMevmcy2lpDXTjuwwQMHhvioJvSy5wbwjG/UIug36elak
Wt5cVFqtsxmli76i5Vnae1YDskAKt2SlTJh3iK8Jt8pF2hX4HBtfm45ohO81bJKAxkRK+UbF+Vvc
cvNbRSDnle9zUawGIkfTTTj/4SsI6yNOhQcoCkUTqDVJCgnRPXeEDJy/jLyPvasoSwSsCiEtTc7G
KQRUo6ukEhXMwEA/RG2oISR9zC5TY0qidE29ZcQXvoe65EmGiJaQkKjgyKQQUoAAYcpWZj1qxfzC
8fTkAVCJRKXkTlXwbFFHanoJbgATSy4YG1uWzBSGnzZWPLakmaJaMz8Ylskk+4tdojOzPkLwnaX9
1gjNpUxzJ33jgEgFolbkG/p8owApOonO9cdw9fHNrdtVrhfHBu4tgAWR9yg/g1Yanssk0GdCPhPb
J6RAGnd5kt4T9CXyra741xQUVqifAljNWnmVvw46d1Woxka8F5S7Ob1kO9FruXw8AMVcKEPkrKXo
EHmnaDBFCqDkl8K9i842C7pjjmXKRVcTWl+D9RnxvgPQDv6psFBoOVAe1iVgPh9KOzs+3tkYEwCB
HjsRnqcERIyM2lIJQmcBaxRmHr8Ot4wxEpzB0RiwkrnFXSJbwj+58zcxUCS3d9GKzRa2b5ieF7A2
Gw1hrp0nqPh6IqacLjpM+x/V2E45pEWG5o3LDXndTNDy5NyX/mDzqpES+tyKSnGj+HeWPy7+hPka
VRxT858lV3cdKSIati/cHFUxow+52NUzvhJh1OBHOfay8Fkkzl5zyTmKBJCx1e402kQhgd7CxKXX
3nBWDuslpxC1nEPGzsZcH4LBGwiYzOBzImW+3Bewlv3RCr3dUGxCqBjrF8ug2DyaixhUGQzfFouv
DVtxwStfGYdrbl7y6AKBXjBoKPbdU4eGPHjV8S03R2ugi6FybwQ0hnJFjwetkD1ofLOhN580yrF/
ubFF9Y6qHaN01+BJIMGC2T0IDDxjy002kvFDOe4ax3z5CgJEbOex+BGVvbDyM7AMakrslyS/mfu4
pFctrgPpOyWA6YmhuozXSvTngTOXSp+RCfXiy4TcrmK24bEN5o2Sb/g865haW2VG0AB2a0+QvvLD
f7l8EnRvTCusFSQ2zTuffoMQO0CNsZA53he/IgovwWJymQTYaVsvHvftZJ9qDdoWAD3ngI7qaa2H
WGjLeZ0oxqeWQFClK9t8fTOB5tRyerEqqGjecpjsepfoBfIuAPxblWuWMXWahLhGb5V5ljaeFl6W
BcgW5N1WG0lQog/mrnSGVZZ8RNlftA2YP9BfRqKVai50MDhvIgQ0Wd7i2RRgin0bmJw9VydRn9gp
SzP7Hjou0Go2IyKsLxfx/njQzHyLrN5Jf3UWTYhK/BKUp7yATpSAZPgIwAxz3GNsDmk3CtTX1YeA
YNxRK7Hja4mKNYG5t3fgBunw6RywwFYYz7N/ET3RtUxf9fGN1+mi6TB5E5DKYHF8H9rsovljN0yK
NcgH6UoSjTdejwvGSjcAfeYhqtcmEMWMKk2H5S9Zuzr4maK/KqQnMxDZQIjPmGdOBYQbYJV1igvB
sHxCDnaRygAdJhxCkiYK7/ZNpZS2aZorcidLFtjk3ovwOFY9JkhV1FkVTb9xj0LsKSi5unMA4+Gw
TInyTfGtld1/FupfDgksThJjTG30/w8D/V7jnfNMwFs1FgIoXLOJQdKJXkdBCiimsycb/eQ0rux6
HclFb5xBEyFQeERa/8fskMByZXnFRmViHjhvWv2mQAYalQp+GYOLx5HkEQ5NIp5FPBhH0QteW1Ea
VlwYDWQls2xZ9MlA5QdgRwWIfo19PPUHkdjjbu3OiFbn2n0aGtZT+dSw/EeU6OClpCnwmuRQ1M9h
i+Pbaw4jJmKB+3PSbQ2FORwwKa3mU8Rzhrq0+GVLcgu+q7x5K9A9KI21CswIrdImcN8htfNmiwES
RxVzwRqYKdRUrCOX4bXOh01YoYvBSafsruByO4ZpLONKuJJZvfQ6hUniI2dX1OK1Z2LgZN3lo0kY
g824nWU+zMREcgg16qcAwcjuxPMshDzPs2U0MWpcHqv8JU8DMEw6gp4inuGMoAGhhTqlJVCXavVi
MewZaKrQmAaBNnRaGT0oG5TjeDSVfB8wKrtCgtzquP3gXXmJGVy3Fv/T+3gjKoOIGCf7HJJcXTkS
SUFj3WZv7LkJDJqPnWc2pQyaUu5oQsQaFUK9oFOBq7hbEvn8istJ5k8TdgAebaGTXdDe97icr8Hy
zZYHlSWi7iB5AQHM9VJ6l8TFbJ4RRUaCDZJIRC5gAgJJSZkLk4iPsKUFtnM2a9+TC5eOcI+EMzI2
0+3TXSb+cEQMKh9qGzG2c/yPV6c5V7zPOzMhqKj8lbaJY4IlROOxSnM6X+IMGnU94SQFzhHuHYIv
ohAT5TerbWBNoSAfety9hNdU25iLiTq/bKp1mf+mxbxH+ESHsXIVQh8oAhrJCPjsYdTd5VtPLuYU
PQVmsnJAtz19bQWHSsFn8VkxuRoqC5ibgOX4n4mWq3URzhHilJ/Cgl4gvMbzSS2LdxZFx2MENiAv
kuV1M6EFpQ+NRCv6M9NTzIh4KpLDLUbCsF34Yl4m16TUdjTrCR24azA0l91VdoztJg9rwjLJgWt/
CQZgMzwW702t4MJCrViO3zaV0qjNW5fkYSC4xcSOB+TFKVoory4HlF3sWzBf1kljnoCbaOvDi7TC
Lm4D3kOo+hXMBuhLvcCvk75hBF+BReWTfFaQibZAvynWy42NSwq9O8QxJ2IoYoqrGYHx8NdLt/yr
ypxMDRSVXNT5mJxrJPEICHDkUi/ExLmp6NS5JjI2eIgQMJdflOa5z1Htxc9FxcVBxdQZVwA9tGsi
ClwQ8I1t8tA6kzy2FnQ6Zpjq0p4avOG1OuLvOuZq+mJLeD+JIdU2glCMQGJscunNtN26BmiUemN+
NzSTnT+bHHOzdGSpvst+nAXEmpcikHWjMtS3PbGa5PGo2uiL89O8i+62GJUT24m2NgDtFcUvQDOy
kFzfJzSOOqPuOKSJGvLDsN9gZBBhscAhbMPJybej2TzLN8m2keUX4k3M0/v/WYZCiiKFCR5qS20O
jcZ44y5kDpaHURTKh6kc3sjtBPg6Mx3EJF07I2JxIp0Ud2hJcneL6N+ot5rbnEayBfAZI1tERCxJ
FZQhK75WZt4fva1O80TjzeienqnfTr7xUoYBUflYztZi18XRXu8zMJIaIcpvPlpr6VXR2KAferYi
VLLadxx0RJttw9QnEmqZ/zOw2qH1cxqSYL/aAfT23JZYEyOZet+vK6JMZ5iW8Tww70KzMkbAM/hX
JwpxZhpYMb+hdiGzi9DOpvyj6FQElFoAWjCp0iQ/+muKIVBm+rWaxBGQt5yiSQd0J0Fr1zAfB0lk
6HFbh+nGA+9AP67a5y4SZTSDy+vqJ6fWmUAte5WBhrYU7f1a6/VjEl46shRC6GCR1ClsX6NbK5y7
DsZpZJQDlKvzGVFvIhxkUAdqr7rZmn8m6x0Ww6JudjRf9PV5+loVniDwLwlSZixYsLkNNytsDz28
JuEgSB6VOv6QmA7hJruOmPOFpwGTIfIwrr51aic71YVYdGOiZGK0zSjnPoqKS9wAro02rla8MgUE
KTyeB8JO81e3ZNjJa7FdoCNGq6epGo5T5W1cnL8Tydb2F3KMxTA4b/VtqY2k5BgwGHjb54Ss1Pxi
muLYQnVvbDtksKUd7Cxr3hm5jvh5Vyr/8GXMxn8CzLgR8V/hbWAsRBEbm4CdbZFJVSAyaHKMFwym
GErrYBI5CORBqZDm3wnHoJqSTJLdqJECinX67UL3GO1Wo+LmosCPz9UhT461niFlFf1zinmUW3VO
AUfSuzHCoXkbO9310ECwBjNpaYH+JNYKRCMT07CMy2Kil7RGUppgmmH0Qbw5V5vmXFXnzwIRiZuM
vhgIhIbFU9KgHYH2pIESnTZ0JP4+wHmpBibKxyJ8geVB/ukE1RGMHMplYkVnaAMCRnJTX8lpBzmO
r1obvvPou1gwLjF2ZosEdD9nyW4gCkDkAWXpXKRV5Z3Llq7BqCI+N8xmxzolxS3xG3JbAB5xOl2Z
3a1E93LwjlPePykG6pt0PVrkTFG7pyqkJAAl+DYRdDfcXYbYJVhOwjhqKWVGRQcytTPGImMt5Hkg
o1zaYxUVQGGw/xAKCN9x33h44n6ndPGtjs6Pfpc6fFT2ASbc/CvofHTkBWHe8zs8NmvY0d+l1OHj
jkklCHPHtw0M+ueA+nVOJ9KprprxbhObSdBQx0ndJXeFolZXlqME2khaKy85dZgcSGZpf8lK5uJc
AUpCfY+QNFPhbSGxAl9/l3MbKtmC+5NkAOwtS0DWxHCWWDzOs9a9xoRkSFE8wX6miJcjTgHaf7Qj
OQGHDlpMSXOxgxtMq4kgTE6TKfsVIkMxz8A+Sv8L6MA3uJn65kBxI+cSK4Jjg8ZTLrv/TSw+Be2L
MFqCkMiPmHVwGCH0AUZFM5SgA4dbl03siGUaPBpUBCxIcDSJ4YGpFg68Q6eC54WqabJv4hvJa06E
M6qXmIgXtAH8k3QwdtJnJdxSnXUzwrPOUdwPmwFFiG39RIpPvSEPWw6wlGFD2UXZTM6nzO9ZMKlJ
koa8OCi0QdsOohvhx/GhgwqFzCQtbh6MqmZ8wZoNKDnPEXQ9xqkB/hGuqD+kXMJzf/DSS93fhHBA
Wic3sltsMoXemwqCKgMbN+J3aoOWaqZAckO50GF2Hn6Bv48O9WIB1ObCa+BnSbvncflyQO5RYTWU
s/h1FDBAqoW4LDeC7TpYmycoF0MsMy2/8O5weU7Wa8xMpwIPYVvHG03XVstGoffnCn0A9mIizLsf
U0XKqv0KwNJzzI40IdhRIiJeRMBvfWQsByTJCtFDZGdsZ4zNquIexNguXG9D3U06pklX65Fh7UDn
NvyztV7qe5uBHCHOoMxba2DyrLoERr2OgeewLRdUn6K/mT0Dqzd2QQBdAaEMoovwmYvAdUKEYXrX
yiCoKfgFnLUTzwdcFDFhTGU7LqK4Z2gLnZ7xzlmDN+GCAVctjad0Yfz5qL5SA109O1g7gX6GuOlT
dWdQZmTYXCTabMQAi0Bebb4A3siRwptIuHJUgJiEkDPxT1duVNDbuAVHTbyzbRkAQCiX6HOH4SJl
Z9x/Yxn+v74ROiKJVWyb3FjFJ409QEr1lx6k4IBZXHC3YE+XyRfQ98luS6+5bRCsxfC7Clqr1Xa0
+4ObEwIFM6z7Qi1JLoFsVi3W8fDBakbdi8M5VSfpOR1AXdPgP0cweuesAkhkKaQK5/JIZUPxOtcE
PwG95fQKXk0Lm8JHfgsiL+3iEojVgBGBeX6XkWNOhmrYHo/ye8V3VXXzxo1PNnU4JR2KJzH24r+G
vlbnm1TDDbxdf2lGWCiQQnFgZNUfh+REFDUm53UOoNqOyFNoGpZVLqcB5TLF3UjIlAAb+rVkX+EM
QVojC2EEtmRIaH9ecrw5HsObOP7I+SiUZKM13kZtusPQoQ1rlV1W0Bsj0LEW1I0I4HRlOBU0qTH4
2wRnnivxS9J7a51ywDN+HOMn7vI35D+TioX+bFLt0j8LAUvEBN19EzOSk+tPJesoNMkUJF0hMjfi
jUETu+8Sd9P0cDQUh4HHSC1SABSaTbm7lYk0b+MuOJEM4RpVZFfVh1BQSMRXXrhVSRJRCo7qRDst
5d7pUNanxWnJrIPkGgmgRx8p1ByVfqXitWVTRjRjbfU5WeZGIl2y8C2Iir1Wfd0YQKAEj08PumIp
7iaXXVpuxF4jwhuJxX2camyW56V5JUiAtVdP1TuBqxJ4JY5+Ir8RAhkKog2MLAh+RRuHP1ZEk0r+
u0BBUrerWUzgPaob5J1MozGttxiHsckVItUYrbPlXfWMVGmmwrFOcJ8k6EuXDA3UUu0SPM7CUMMt
oJk8zPYN2d5DIykDoaYGOpx+ZwKTVThrKk77xxnI/x/q+YUKATwnJ6wYiABQETnCYj0HqonpEQeA
epu1cIekbUpKH+XM43Rzz6FKUY+KkabioYCjUl1IBMWxhoyaTs4HdROLpAi4PQ4i9GOxY69ccDf5
wHNYbS/1Q8h0b9qZ2QsVloQ1eiqsA4GmCGVi9swkQ3jwLdFeInYGBOGnSiEmixWEgANJOiox1UpV
ge6lqfwETd3oQnOi7s55ZxGvtJcHG30N7dGs7meqE4OAMkkfvk+QUgZDXd/D9Ed3o41eflLW2dSr
tHd8Gvm0lZuPoxfIxNVvEkhESgwNg5DzQFWymmiWAKfk5YHeKwl5RcNvaFPzcFNwakw5mkK3XCNs
oP4SVqkhd6uyxtOjqGP3cgWiR58ZaihS72BWr7LVxu5YVoThMoyS9rEpDoSd8RsZmhFB4/I5A5sL
i2bQJHJBmlzUPe1bkPTkDUtLUuvjLvX+YjqI9GEjBj0MLDY8L85IpDESxsYf3l1uCjA5fIRB55wD
ONci2RqIoAorxmbPfNtpOvUBlgA++9CbNsI7824aipUIQNAQ3RMXUB8gY4JnQ0ZM7ht4KId89+vy
VqY/GbkttKZghBZ3U/odwL/raBbC4mQgN5fvlwKFMtyBMpWK3Jbqqf8UtskeCsRBqOWl08zc16j+
nnk++DPFwCzbjYVRxDUhOZI/gAsJBCn9pT6OEPPmJMwsk3OI4qOKpQGnFzVmaJxAmWuLQTuB1Tzb
WrUjsvDRClghfEyq0KLcGy85tYRN5gpWZAQSxKNL7eB1yhMyzsSL92RXfYUQ2SmTYyqsG0TST2hS
uE8wWfDRhATtruIB4ZzqcyPFQbGhWxqMBw6alOvWwvpOwg9iCm3O9sOCOMK6qiAoohrPDmDDhrMO
y8R3gRLkYhZOAEmgqKpFKouc5Rl/GTkMGQPzDLp1zkiEi4VoBFl9eXMO1MyX4wWv8qYuzqi2Nh7a
IPVbjWKSEX5gyIfsFs70iQb0DyrnhU8GHIoaxAMr5h2HLiOaifqROXuihRUY34Kl5OSUmhLGXqDA
erElWacn2CGR7jg/aDD+SqluRXBn2L/6t0f9J1rDEWn7Q6WjwdYbxlb6ED5wtTLXMayJ/PzGuGpk
C9YZmqomOqXGsxPCBKAIGuAB9WvmdOuY0EDWt502LyEhIHCKR2N51ga5FeNzMLxV+mseITEjjGTG
bNHlfp/ELyn9nwQ8YHx1MYIwIrT5a1jzAZqTFYqfuaaks8gysPULOFihvpnVjOIj2lT1IYDka+sW
wcmhcNrbGLbEm5Pxl9+Q9LkUJ3Ck8jxDsjxctKWihLDas8m65A5WEmtb5AyZ5Qqr2GpEn6IFb7Dx
ufXOC9+i2BefGYUAF2ZkMnjVuzokegvF9ohPRAyM/0gu/ph4ADxowhkGKIlKfcNNWTj42hiQFJd3
tXvDWWZM3a7WWJY+QHt4oG9RUfe4a+EOsXdwCbCgF070/8R0L6GkRA9JG0l2p6+ZNY+mOeXBsG+w
QOFIoBSghOcgI/WUkSSh9VJrF1RuYxEc3fBGFSq9JEp1tAp1c/VgGhr1K7BfNQjpssUe9IRbbqH/
1NTvuIpJYFOB8A9uDRkdnXuKqoFohKIIHleL3FVi+B4x3wKZMN9R/HYK5DE/3KHeXRZKzCTbilOj
l/Dm4FhKeWkDcb8V9o27ZFJ9ZlAwDgBNPyQx93LHVCHVNNYJnlK7W3ndlRcsTdCkmv9QNuRQLyI6
aRN9l2eEkDl4zb/pzETlD2wgh5Pakr+Gu4liL2FchBt9SMgvWy5r7kNDDAY27OQg5RxEPltZV//j
w2dDuxSLRfiteXdBUxf2M8yHrIm5sb6jUt1ZdH2QCTlOx9EzVv9irdpAUPuS1CGkrNSALok0qbTk
yJtp8Xlp8IuwVgDTqtP66hIg5ON5xhxZ4xUpRW6ZL3wxiz/LRdunlIlpictkJKA0/B5IbazzT3Yk
rV2OYIlvBx+aez9Axcye4E3SRlU2YR71geOH9QmmIRcBGcIRVbms5wTZ2ahtQcElsFBu8BDjGN4g
99xU+t5sr8DeNeNeOS+E2StcBG8VZgTu5yBVjoFGTBWpXkn+XaIFsQkKEGi5dSYSVWBgop5ewcTu
6MulwmYVABATOWQov9yjU8ne8NsdHDS6lppuqsZ46jhkzeoSaoyqku547qkLuEu4aQT0dB+b3GRm
k8xRrp8R2kvtKf1UjUWhq8hbMPq1yYzQlLWSdzHdgN/MV/H9c48aFGkjIaeUKa11d+F9gUHEFe1S
vUZwGtRXS4JsxN4L8RJy/rN34JaMgUOQtbCcKRxFO5Bw/VkTgwu58Li85ecjJcmmW6Rq+0kjhAIo
wRU7E6Nmy7T4MsjQFnKjRpmHsI0LT0xKJrOd0bxJCCi/iHDKjRr6j+A49aykJhnvKCJlFc71ueJD
fkypIaxHvIG5D63I4BDu05rrAgV1ePEWBqKhqxk0ADJiYc5q4b4Knt3hyciTYheQjAZSQQUH5URd
pQNvqjvWIwoyCX94EjZY1LazhDon/CVfExS7sWE6UdYIw6iH5DVW6FC4v4DZqzB5xhIccN8PJkf+
F+e2SxEGCRvgBUByceFzDUCPtekydr9oTtl1ZJcTs5NTSfDZaXh8xT8VD/aqgqkBEvdFrte2sPnx
p9ThImvCdCI5coKIZvQgfIiypdX2YtC5KqlGPAnzlZBaUyZPw1P6UlIicUCwkxsMLm74M34VNilk
nNlCB+BSWUsWi4AxAb2IrFDeNguTlZWRE6B1xtZC6jsgw5Oek107sQ69jcDGaJio80Ykltlwhv9Y
J8V+rP6FJixP8DtR9vJ7O8/3gNwaDDxE4Y7RXnFGJtW8xkSGcuiMTCbMw3W+Va1XOurV1+B6aMnx
81eYpolD4nLQo285pBV4M/YBMB0rbWGJhYglZVYwU1koSmRdDwrMCxip2Z7F9DDaW+rq2iML/MmC
OkZKSIC9umHMRz7u1eATxhUQzXii3GPSD8+e6NOTKnn+Fy97i3GyKju19I0qfBW7sDIOTyPaMuHv
fCnZHVD3nfvDR8vwHn8SjwU1j03rXmv9b8q11I/7+DAGMVbF1zl57Rpi5JlkRaQ2UL+5MlKyptYo
KSaOJlo1DcS1JivY9Z6iMvQRFMvaNmxme4MbcpNOzfwtW7PM3rA+SzfD8QOBgVj2LEoCHeEulU9c
Y7o9ylzu/D/wracZpXTJ+DjcRcEEB7gFvNBQ9QGHleHa6o3dMJwNEmvEnhaCc7HNBS6W+DAtax5J
KR41ZcJAMQXdJBxpOI1rOe84xZXkajrH1v7QNSwpJImiKqBME8Y7x78Bye+BloVvSMuvDiXHhG6p
w2SQ5R9lk1M3i7C0Rpc8zf1eLvMJtE2M+yk/QXeDc4PCtnSYvEDbrPkinZKxih1zl9aFvqa+Zd57
W++C8LltdHJ0oL0YukKXEaLCGMQqVJPBJZybjfEl+pTaQYm3amqQLkGiCUyB4M+U/KKHiy7sAY4y
qeuZ6YXFvwBK+BlfSaEI+nWtb0zmaFTcspQPCwXDoHNQP9B65sLspeaWWnesAF8AXsR/ETxPmMBp
FjneKODQl1cgLmI8AK2QHp1Ltw+nlWhWJBPMQPjM6RWtHfxbk8qj30ZM66y8xwUi5BkYicDmWv6b
2EjnwIFq6kgBA8VKWc7cvwCMthr4vBmp5vhDbpJmRqWV3oGnXWBdjtWcOzcDX1Wts0PokrwuHYUM
I1y4C3mQJveyNgDndOdKg/DcD8ld1p30Tc2FTox2O8q2cExyc+QIn6SpjkOihTAgzv4jARgIOmTG
uamuw2ATR0/NfKim+Twr1TGuDiYPR1h50/3tGPGixsQTRcp+rC1ihTryANqtTQ0860SRI2wEW4A4
o8pkCBqogpv4BeNAEp0WIv9F8DCC8AbwOhZltI3ejdHERQQMolxBYOWRJTDJFtJWrn1GKQkG3HbV
Sa6djw5pCkqlxyUOsO8CtQKJAMJ52XDyWnsV0UBYrMCyoqx1fzXMJTXBJxI6EIaUbSyjBl2NLSh6
xsiHSECt/H9YOq/lxtEjCj8RqpDDLTMpkiI1yjcoJSLnjKf311xfuGzvjkYk8Ifu0ydo+hZu5V5G
KVjiCoDLC+h15l10lT/hqHzGQFZBkT0YFL8ytedeke5UMXDvxK00Q4bQQoPvXnL+yhbHmlkluQFD
9Q7WeonpiAUlSiwPbL71fYZBwyHGXwKdgp5ltM0iqYDewZPOGUhXqAvicdvCQeIVypYIXQOY9hin
WPUU2BjMHJyMc8EXQgzEWJrUBaCUdPIsJlAFSJZyM2GdwD/FQKnjsytwK0t8bJm5L+uwXb/4q5qx
oGpgNuJeSiBn8AYIqRM7xhyv8lVraiy4O8KKsVwMQ6hmJwjKyudMBSSoZBRheQ3Hi3O26v9hR4Xs
2CH4eKV4KckUpCZAAAdqBZjmQ8ZcvYUI6WGKca/JRJH/YJu8FFiQjVZH81oAAi6TGQacgxc8laSO
0ERhV9U4j0JZEmY5laOqYo4DbZr2mzcCxgKS4PHwxKttBKajvDKBqKs+2vAMauhlAncArcksyGH3
A5WepDaLh4N4E2jcWT0wE5ie1ExDS09V3Le+NpEoU+LSxyHOhMeKpx1ELoGjBBZoanIC+GIyOqF0
Q38J8hNxNIUODmplfZJvDo/Kjcu1ARdu8pQ3tqfK94tBXvFqWOfVk9O+0i7ZnKpohhqzJDDqdZq9
d//DIKDDYGPZRrQ2KsIjlPxKo+tGd9gLGsDeYV0FXbWVjj6B9TQ6a1EduWxxWYLSgud+dKR18txh
J7MO3ife00s7nSBwY7xQ7KSkvdOirKvUgp7xmKbvQgk2p/xYQxizAzkhE0gF+ouITHQwDIW5JC9P
QETSLyqiKeMmAIwvN111lTZrQLHV9MxzmcPTv+QTOVqrqF3zQwAcevsMegaFCT2C6EF85xGM0qXA
Es2MhSNTt9XtPVcopXnJLai928MvC4IzT7X/KJVlLKXxZ5nBVSrCHKhhsdockwkgmi80qnumwWwC
XqTARQz1Augx8NUBRUb0RbhYkuJ0knuBZSRVi0OjHSbhCV9jVztQEsrtTdwu8kIaaKvWztIxtyZH
DbWrOnB3kT0Cw7CNeMOs0/oxobvgE8p8XbY27EGQGPGIFHeyAEW8zCTs1EI98ZcpxUbQY7H5b/4G
WBSiz6gs7f7mZJOos/pi1OkDpbyKl0TC4+ZgqkbcpymBdZ2BxQfmMY5LAgpcvprOBUdEk26uPbqd
tuMfiFNRGx1qfVxKgcK2NMJzX0XbLsSSHvw2xLbXcKsHTiFdHbmMjIOpHgf9rPBaneY3bx8UJhgG
blNQPckZz6vnrt0n6q8yMGOO4LJ9DdPFR+gYlt9O/uiFDxP5wnnyWHlHVhCOrJ9lSKS7fjZxvsx+
S/vmeI9dfQTz9DlE2wxzANZXZuElWmf7qbIOGtFCdHxFR9nLkkygU4PLbGEaY/xsI0tZDnQsWRE8
wkeghcBFlnAZNNzbaYjQOlxjCmCaywSnxvEcThiz4gV0H6RSL8vR3SHAAn1WgNlI7ZCRr7q9n7Yj
VE+MF+eT3Dxj1yyEdDV4rwW5xmW2D5xXWf48SClcRIjt0iEjsma6zPkr+iu+i3gnUACE8KUBBWr4
55P9MvAX8itBnTlfFK4nhGucVPziHBohE/L8oBGtkh6Yovo4yHctihSMNgTJ8xg0gv2Jt5uSgUH3
cETqKzPlDg4Hv8KJvxyU3NyjAoFyubXwTaAnSFfLiSp8HJmDyTbHU4Ckn+xCC0c3ZiOugfmjYWjq
veQQOASWyuZTnMBt5cyXQ7pJQXmVSwblPeFQUbyj3FaGh/Xp9CfZiLIPNZCtANhNIA9mzNCnmHKy
zKv2S/h6Qrg2uy9R1omdLm9thjlSg1s1qcpBuoXGBpLMBcxZKHMIrf0MGP/M8SvQjQKvjL6TLlB4
fvJQWB0Cis1Ug1Qf+FAhoGE2IvxFmRCKjEMOQMGowQ+UDzjGd2Nx6Zd0xuYB4o5e5Rp1IPtAfmkw
0kRyNt4dGeldQso4JhdKH/9To3wv3yrwwWoYcQFpguRrUkwWjHIRbLESoIE1qG2E4ecjd+HeNaI/
WUXUMbr53XkYRaqrXGGwPwu9Q6e6dN+F3TrC0Xgynlu81q1tCjY2PJQGh6/26IZXEwv+AaHsmv2J
DUg1H5QCAhUqCPAb6MB99IFv0IA7CvuBEV9AY5SU3VKZ4CBExF1u+RUlriRM0ITXp8FCLeetT3iR
MEvQ6/AdGq56yH21R/M6blWSm5RknwWfJlREvgvDw7H95yWPfNQh/lNdMASgJRPX6dQvKFOYIUX6
Y4P6jiGTuB0xYgAa7bgQ/Fp/krKNlYZTEWTP04DMm3MHYTXUWP6gjIGajDDL3jxoPpeb8idNudTB
doyrbslQP14LI1fm/uyRUAlPNncsFICI6pKtWwEpyctGMDWZ2rpU/U1obeTJa/DT5djlagwSMD7+
IJCETAoYLHMuOpTAJONQ8stGKZk26fVz77lLYfe03i3FdZvNAEx9kv4rzIAbgPZjfzsPw6L3vU3l
4grGu/CpEIQbx3yLr15ChJSxTs6xD0MHS125LiZWvI0vQcJ4xYufzQLfW9hCfo+RJD0aUA48Udqi
wesWA6WLT86eucITVE2f7+ETFXRk7suJC1TOKlG7ilkk/hPwpVtLXwRPvOdSZXoBY3/+uBNllStv
BfONk8VD4yITL4eBIab4HyDu4f7k/GDxG7CoEl3b+0VMgoi64FLyGfRxhXYty1EQU6zuIV20p5rS
acS3RobFpj/teI24uqv9Leuma6cewl6DEq6vYjlsoTMn5p07GFH2m/ghuMgAcCqurzSYidAKGbnd
DS1MkHyZ1CEkRH5wAB2XDSdQjIG+pL/eKxUyHQR0mpnUMv8L4aBJXpI45eZOuKlZFtiFVSxil11W
/2MLZMPLaeQby+MQSV9f6/s7R5QZBRuZCT5nTjxCxudSRrvjrMgBd/BOg1/VaBcSJvY2jQ1dqgY4
TCMle59ZXV6vXKwSBmiKdXuFfzkP9dqkwKKsdHQyvV5nEKQWuYgUd7iBBs25YSYmvzswEc44JuJ/
SAgKzqWPQmR08gemFuOT6wPbqTSPbEj42K9tQj9savhPw7+ipIzm3YSRJgwb8zcgmSTZay+T+l1y
Khc3yjoNnxqmRWwIp3zLtBI6LMHPB9pBWeesfboFzlwr+yKeitsIZpI7YX7K06hubtEudBoq7iqK
NRoD3TvNfbb+mL1+ZztoT3Vqv+Q5gQMdjc+o97WSUw/L/unDLC969w2nH94T9CMgd9mGrCFZs5q4
7eMkhFfD9I9fr9ivgP5CgeKBkeTA5lnaMEh1gFQYdlyPsspF9ZVuue1EOzE+aPXPCFvivodjYSTI
7II1iQhD2sqKgt2CANnhmHMXYXDvKNae2ZbkGdm0X9pc/+s5mlTTWlTsBaEx/b8NF3GX1HaN69PF
HDn/hbZIgRai2HAT/Pl+KwvLpojwRaop6LawKEEm3BrAUD+FD1h88EFpNFqH8F7gYhNqPldnAIgj
jaN4KxjxCchTM8ThFrcccKBBexJ7O3A41AY5ZsI0cJx212rEMgFyDtGPJHMzQuWSpdqGT7CnZmQ+
obyljrtARxtW66AnP/qxi87AkZInKxM0W283YQfMWO46JDfdNvN/bHieBprnw6TRSF+JrtE4wP1w
2ZDimyBmYsSPsy9B8dFDasFOy7hNxfxRHBgc7G7xSkvmS9x/dzGAi36GikHIExOXEWXGfPZeIrQg
sF9lrCq24sOS3+GN1q4U+wV8CJA+AtZVXFTWitBX1hilf6Bwm0pklfTq/5322PUtAqArKiCp0Dif
hw33O8D9pWndRY1lRiRD6XnGFf07HkaSTOozWdmMdaCC9ATw/TmM2CuZqdIiGDRwMn9j0C4ztRpn
mfsaYBdOd8LVUqne8SgYOf8D5jAzR6vD3BHvDX34aepHN/5O+bTYVuzhBPkUpHXOZE/f65C7n9uQ
gJHlwPmHzQ/w2mK8pESmyZtYweTvop6p3CxCCjHSFzlBTcZbiUhVNgVIIvVSzvSt55KHPqhiK115
2YPQOhs2BTUmJLXTPDX7eehEiKXJ2iQUSith5PIxcZMW1AhzJOxNMijeXF6QOiDkyYS4NT91aidh
kgfb0iLRErZ6hQ13tS61k6xXoakqcXcZ2J9cmEIT4TLGVRpZFP3BLxihN20r5DRz+0nZkCpn2ksl
e3ITfOVBVYHGkE80IFweY/2qIMZoEX5r/nMcKit457G5y/tzOL4iM+KUB2uMLH6ldpp+mcfMKjJz
iqVhF4dcxeizN1m3U8O1H6I9fyUU0OhunDLsdTP7Z1jRAvVNhJ2mjdp3rQ7/8JAJsmXnwATDZI7r
PpyI/K1W+rMySmlMPOiejQIfIzL1HZ1gnsW8H4y64p+upxXCnyFrzibgX1I9+/UuozLAnSR6S4nM
QvhLH1Yw5uBSc2T8llx8jqcx+46njyIg5dF74EmKgRQZNFgESm1JrL3QPOXTcKKxNbme+P881AcN
NFQ03P0po3nLe/hdVKAykg9eLGbSsFq5rVku4OYBYAf/i3OUKh1+OL9HoDlMMSiYOWRlPcfWqQ3g
oeDRBCWIIxNAMoF0C1uf/ZUyx7KVjpaZoGYb7v7ShLSNdZ+2DaJFOyMHXbI8EMqo9LszIzI5eyMb
1jKqO3vfYEVJ+c1BSXfCxASmh1DPuDiF+8lv41MQf71hTkZwEYA7DTSDPs7Xptl3x+Dq4CogHNIB
dw5HuDjiSMDxLxpjA3SGS0lHxGZSbNkLLiZuZgCwGRmNaX36xqcTbzXvCSq4Bg05//RxOM9L5Pda
u8Jlpor/5UjuHcD+MHuoiKeM+o45bn7qqytpWkJZavy3ss4XjvkiM0eQ74Fs3BzzFb43QBb8Y0ly
A/cWPy8QmyY5GDrVGqUg1M+MRCOKcCEht3PGKBfPz23hv7ERIGOWDOsj/V1NzyMXuAqdP1kP8BH4
gtQFddUtbOedK0n7sdF1u/s2BOLb4h2UNlsT+Ua21gPqfzjVhyJo0dKjiISGOvYKVLlLGAai1JCG
5/+KM9rMQalwxNomkN/CQ/nTNxR3KLiPFu888okkQajRbfkuBlgbtZkULTT/4lRmIgui1AQsZrXw
EeUJSA2+cVjbcp/SF4T9Z9L7mwGSDNWEnKOBEzyAh0CPz0OIkuBsbJAwaHESo5pEXhIhyeZ8iUuL
lDCMuhlrUlOQ7sAKzgGnhXsr08vccZcmynMNvQYGwkT48nKoi7BniJB8I5xn/ou11g/+31IiInFE
G0e1ECYua/7YMRWK0gt2KDRYwgfT20cNHkbbETa9Ded//iDFAieOYMIc9ykUbC88avmzzEq5LxG0
2hhdskgLgQnUsjmpzK6iu9xo6zOzAzuR3odNZ1G/U4EKc4puobGv/XjAoUxVv6QmTxicKb907ym9
hc9dhRAXNkl0a/Iz9iFUQrxb5jZq/2MDFdukpwHvmjnOe0cDbhXBSmft1wppID8j9FloFXAifPBe
4dDgz6eBijp8SLY9xwK+KkPAgCdENQDeFN7qkvuUfAE6XrlrKZUYb2oRWGesr1IoGZ55YObeD58y
QY2Y+6vYTzOIFwTThph8H/4OCXx+mrnotYMdqjrEHsHCo7Hy7SfEtcKOAPQE+gWB8MFYhLAuI7Wx
ybbCzuP1StXUlt8N2ecRhuzK22i+BgjCLjGZyOKFxZOVZCMZV/Eum+JGwwBnjZZCjZVVqL9rTMHF
8zuch5WwnAinI8OhcI4lLX3dvtFV0cdImyUfcppuNj55uVXgDwbH5INKZXQZzbLzTUY1baQyHM5P
dF6iD9aMcStYW2Fnm2r+QYuwaQeDZi/EBwrcGGcfXSz6xhcaDT4Z4B/HjPBvpZRAMthRlbRkZ7s8
N/pwDoI8Ois9URX70X9sgx8IaIV1k+raCt+16uGOI1svqJLhUgB2YJjTXPJAQ9o9LEqc4+W79v1V
VcvjrEyXMnAXhZ/tyQPcCypW4olcWbA/NQiA3/bYLVt3l0Gc6JVtdZtq2F8stqSYHoPZeojdQ2M+
JAYgOaQSxzq5MJP7p5qKa3SxW7TJqjkmjQ7vc+up4g9LOTlvXS1kRoo75eAuPCfY02rqbyRCr/I8
AsKgJR1ey5g2mqND3nDfTt9FrG+ttrlweNg4OAyYYXAv6kZwLBGoQ4nd2FxWhffm0+VbmH6iAfbx
KzMtdeloztahDHxvij8Gfo1VnEpYOOwXxLLi6OKWb41mbDB72IXIRyM6DGj6hdZv0AXmKlRb5IEQ
Jz1ePSU/0qi6uJZUDR6u7C6ey1Ckj1CtEfVgxFUyFrZ4IYww4V+gUVtIICmndTc+kQ66KRQkvrPY
h3VFvSJ0FnunYms3xARwbyH1iF8Al+3rYDZ08Sq2B+qzMJeyxj1YJeMv9mtCo861u69anAI6B/SG
+8Hfx21xmAOXEBC0h9ba0qILtoNrSDFoCmvCQuZ9k/xzpL2PgSiZcKTV+KiP3yUeEyAWZ4Ovj29r
zqiz6PRli5zwNKW3sOwWToPIp3j1YLbmerzpu/cJY4W2hSxwKSdO8nlf0dny4QQVk4Ii4WWiJ/PI
5KDWRv+OD4y5BsMEJlsYgbhLwbr1XhOAINv8TGrG+/58dqsLdM+lBWQRdOOmA4mVkX/C0aTpcBX6
KyTzuLIXjkOOTiG+YRAeWLwjBQimwwRBejQDOTy34mFOb2aJgyuWrC4I2lxe4CBTm3oqD87bqfpL
ph2An3ycr2E+W9q8EX9tQriLMXpjlMax2SQkwg9UVCZDiTF/4neAYsYcw/Sz8DvkXtddfAag9Myn
4t6JpZP5gKP2joIMPFRh0Mo0GZYxPBwplJn0UG+wCqyMrjewKEOvIRN64DD6C4bIDN9JeLMI0zFf
MBOM0daL5r+sf2js4ffij4cyVdjchb6a9QOtBPHB87kQ+6qzapIsBcnRQUWJ+yzuKBWrVeZcKu4d
0pLinoYL118c/wZU/C6wf6E729n0EUt/KTSWKSeCVZXbjo6Tb5W4LcT/z8mhB44gH7k7Ki+LXDGe
gkUIbzh9aBCd6varcoZlEfnCb2GzCeidAlRabAFxFoLIkDQ0QxQHDrhXU+QfuZaSd0jUK5+bA5PH
hZ3Qi0nUEz5zW5uD0iG3+l4Beehqx3013HQcT71MxcaLKFCTDpPwsfK3mhq59OinMaOHtukSfzdu
Ma4WDG8Y1bPtu9s0djZAPOKfO/YnJYoxYD10JOf0RyHbDBv9ULkGNE19i/plavGZiY+ZrcsOxllq
nIwNsxxvgPrLvRdiDU3ob3kVwEHhFkiPQwtrYgW+7nNcCmVPQiCz+Elv9jxxniN3sBzDMyKmohuJ
a4je9Jr2oHlXRzJggH88gE4XJxysrQkwAV1dKfmrOTmPFWiNBDVJJq5ucUniKSBijqzKF+aYLdWR
FMk7r1z+CpYiaiuYnhGF99z1MG43DIcwc19kz6RHQs4DgOUpSE5q+jU5GALlJLnhIkaIn8Tt6FGw
1op327S2tflZ5q91WT2O+nDUsmEzG5+AJXJt5Bh+DnJUYGzYmc7aitKHO9aDzyncm5gf91WEKpsh
axaSUCiCBdlS7LwU66XO9S++BpPjCv0FShvuaDIApvCZ8SqD7QYwMSff4BxwDjrrj0GHq73EzCdt
IK7RVfZq/K8MgKs9SeBRGd96pkebAPuieHVw1lc740i5JMat83iFUZ65/lLSRaycqxKigcWlqL24
fKaBYySaledS0zdN3q+tGKiIYLmAL2bTu9Xz8KTC4xiwqhoAfiGRAlmzOfh4VYys049ec/zg9fIY
Cwu/AsekjHApRYvmxw20I/KnBazjTaN9a/rNHcR9MdjOmU9N+2Il0GAmR8KWSU6CJnUYwbli79kz
rUuJ5549UtBb7iajcVQBFmBYx7q5q0L1tcLecAi/OlDi2eRiDVF6M3IoQuqKcs37GiaAHhO2mqFs
7v72hC66+g3hsRplS2dqF8J9m/pT6RJ+p31IAKg7Gauyi9Yz3slJo2EwSiWLh6tT6RRyn1abPzao
EjFKl2gYg9owhtpgKfY2c489VbQN9U8DY9VH/Si0VR0GigbS17Z4E1QidwmOqX3wawuQ7lGcu0F+
JBhgidOrPuTXKYN5PJ+EAMk/EV/dIfxWY2stsTIRk/ABGNiQUWezDKTywG8cmekqz+CNXG3lj5J0
OLbVBVKPj2Ms5MZ6uJWgHjgzB5jEMZejTQQrbBnPcrznENLpRJBH8sN6eJYjK4Q/NDH34XxqcHeQ
7EhpsSMdKQfLkzvubDnvIZEP1qOvfhOtvp84hpFIg1FZT1MM/ajEp9QoOGqTR93oj0+9+Rh7+GE4
jCzU/LtPDFzoqPYpI//71Mjs5jJ9bgcuC1PMu+8m4pxefbFP2FWZdvSpN5IkQAKKuIzhSoktpJEE
/zB4WGRYRUIRUUoiITifYMb5zIjhYLl8epc/4HaAbtfey2C21DvYLQBNXf0pl1BYK0fVBgsDSwiC
NQQAM+EUYK7m2qug7giT7VdDdvGm+UX+urSPDkZa3Nyxe0ttYzVlP5XzRlY03eS1z5mPB1TUQHol
rhKWDvmP8SqNyjTJu4X6r6knLnYduWkFMqV7xbNKry6WXiM/KXHBGtOxVO5EghQl0yCmO+d1yCEI
QpDmP0l/GFz8eeD6Z7azMt3XP7tziSDQFgqWYL0ebc2K/AjljL9+C+2up9Erx6Nzvt+knGJgGxW9
Ruu02w4fWDJE6HSI7kiu3HLyh3yx02Q8oOPWjdGXnIdDtcu6fcxKZ7XJ1Lw6UaSghEXMEFK/isxn
YHFJmjzLYh3ZCCfjLfSbSOEWbEnbcTYeDsl6y6iUIJ0bFicYH2Dhhl+MQ93D5A0wBR8qNYDdrfGy
4eEp7sXlZuFfGBM7EnFchlu523yCwMB7DhMUlN2HOM8rJN5OsC4lpooXLDWTxOKCPrDWMWVZsbDm
HAGrFcgDgFpj29uJhJU+yXdScdNdUydPZnAJ08eghKfufPEtac9aiKqVae7wF7OBAfnS7njx5weq
rDbDzgBkjlLz7jrABEy/cWGYk/LL64LPKHEbsvYlpRI/7oAk5KvkBANzUj040aXmWrMrNhvWyktP
3XhUEg3QJRwmsi+Ed0NLZCXZLlHNhVxEhAkUYw6Y9DjhvdSHb35t7xxhWoU3CZezbO3CoSo7lsVu
M2mGJC7LquCa0uhlPQgyPA0ZQTk6ry5j6X5FNvNSrjGDyguchRVLpph4VfLBqTYD/cLNJceSIG1o
6z3IPPAv7ViHj3Gy/GaX+P1rn+zE/x7vIstkorlmiLymyiIP4hN5JlqZsrW3Q4RAdSp3FIMFsNBg
9GsVrKXqds3HfbgOysErVJHwUYMGFXLl4JP4YxzoMJGhztZFfEYtcTLhchlUH14SrdxG3/cI/FkZ
8lstr7l60H0D51fCnvIA36CZBtGudYLeb4GcvtCbvflJgWJpC9UIUuXgWcQ9Dkf+kgwZcd2+jL25
V8Z5ZzjprmLIarC4uyjqQXUuZvUUqs0bBhTwX08KYYMVWBHuJBCpcu9aoQ4oTTwq8nllDDfb0zcG
9jzI0I/t+FvS3vPnZG1oMPRhW0ECk5wO0CuLG1+kBBkaAJSwI5AES4kPZSjeuhlgxxJUnKrVxeVU
c9O33o4x/2S5m8h3JdZUDESA4cBI1wwi2XACGU0wYZnTRWxilgxCH0b9FP9ld4GdRS2HDKYPXVpJ
xAHFxWRXJ2X+oSb2q8dSqc30K0cZ2Pb9qogfNOJ8dFDJlDlsCqRnU61NwnGlCJZnrjo43B7kFGEV
CxNMcA7yQWV56HKqVtcpfhWzH73XGepgKkkwZ0JIqr0pJ3pw6gc2jKxXkQZRDXkTbsbar8BmyZ3m
/NkZPuLbWxL3x/uxBSqvzePF1b2FJDda9GlNKFVmuYPGpmL7ABJS0Ge1Rrk3cbqtxnYrMahtC36d
DHuSPW5EoP7nLlxmtFRPld+SOT38GHRYlEAR+F5dnxAT3zc1BxqXrdW9UE6IcAovWyac2TKkIyxj
dOzlSboRsf+3GU2yUkiUKSGOldeo+awrfx+G6J67dtl0P7WNg3Dfb4LizUJ/IJ5uADVMrW2IDSq+
VeI4KLnXttkclMdUcddeHOMkkjPRdB7RdsnFyo9I+vfUOJjTTasepYPPM4955pMG2a2HgOggks/X
BcQaH5am0A6S3saw3gPSaymOTxmYuawh0bSIzZyxs1scL5/DYifDCwFuZ/z6mpozLj401KA1nFbo
dsJLBAjnzo1Dmn//r+i1nSHDo8ETRyMgBn5AhjGoQSF4ASbipoixuYFWFJf+ebwrPIRUSH6DIW6I
4yfjj8jbusyG0mBpYGwU0+pyiLcY6YjOmouVkRGl0dfI+Q6ADp0XV44QxCZvvxWSgirlWZLjbKBU
h7Ni0EVMcEJn4VQw+26eFsscF6fdVW3DgDJHeMN/YMgMWpmLkAEo6gmAEi6iHoxf9HqcUNxAGCkS
D2c6CNTAjUluGd+ZLAtlzecwda6UTzyVPnlTWzhLz73ZnPm0EGkFsNeYXdSJj/IB0aByERK1UI/I
Ogu2OWEtC3yUPvzXgIMQtPFOjoJW12wm9dIXD/ClcKaauV8Y8WDTl6cQRSCjNR8iWeCMll64RVrE
bWM4JMGqWKu9iiDHaJlwx6/CIQAMFJrIRNYmfvrMOqSN1OhT4pYbvjyQTiuk9CB+xmw+Ajnp8O+Y
4uGpbzgSatiA5wk345nWZ1Z34iHhOhjrUpABzdXmoVXB7Ol4SYUQhz8pEdjK6KZO/Fde6w8Ce2jA
oFMOm7DRn8rzqD760C8EBS+h9teM8uxE+aYFcebwOFR/UoKL8Kmzi3OzbjNyJntojb7gBZJo9yLx
FbUmhgc1cIZaMxIFvJHboAGOdMoZdgpDcMjYJUqAIELOfGqSx7B/TEH/E3cgiaBcA6weZMjQKjv5
PnSZdT29MvzfhqgmfLpagUvHXIK0GKuR/CuUwDh6HfkUOWazM9hIljN4x62bip30TeStWb8ZGEP7
GALAjpvo76O0o95563XjXKEFFaee+zQHW1hJ375HA0awYlnN8MQW1bOtepj/ftiQnVPH3tOroIaS
QDe/6jHytFd4i0K4VdatSCvGEWucfBkZbwwUmK6unFBjkjFdMrZ/ERZAlbDNwpKjln3IvQPGW5XH
IaXNHSgvcGpj/4zNJsazTgLKJswHfOonKfnMyseJrsLSCRZvfIkK4kE0a2k6WJ7TUSqauh4h+cnz
E9Fl1mIVSg3RNfHKgXPNtRa4uMtcFbg+U+A/ZVVzze4TmGtuGPtOu3m0KRKhMMOwiXGXZkxfwNfS
rl5x9OZhk0BH8wVwnohL9cJtWcHJTo91pB25XWvMve0UitaFwSoIzw87zBmeXf045s45xX4IS0NK
Jw8c0lQJMi6Mrd5Oh85h/JoLcwPirbruFaYsd29WF/PHahw3LiOxFtixt4xVyrTB624R6WUiwA1X
3fQm4jJZhjKQnoiLnW3r6oTxykVEZ8xSRf827J6G39u474xLaGMER5GqTRYqc8E7P5CJkXQBQMVg
jflGXKW94DYXN9wq1ozvUAdJtZPQ43pQhnwYiM2krofxoDc4/dLz9vuuD7B0hMJvIdwMfrQKCpGa
bZqx+tdV3R6KlsV2sKBkqBmJlBZc/3ATRYeZR+k3Xb64O0CCkXXlwraOXlBdqf1JeGVaEnFN9x2m
yQhgU6M5O+Sqx3HwoGFlAYaymXCSkAIcZZ5tvMbJfoI+miDqlINu1rBsn44Staa08V7Bt3EAKobX
7pE3ytKrrfbRJACPSpLqIASqo70rYnvHoLsDVAydDcgXVS5o+EFqY4oMX7yJSqzkWWcgy7lCvhN3
7MhtGkPoKQFiuXS4hBwZsxmXDudN5npJ/KJybM6t91ipeHgZ47JLGLFmxY326joV9oq7C85cb2FD
o95zqAsjyyF2ocUpsF3zYK7QVSh/dgCXxvhAggsFqMJteirUtzqfqXvgYegLaBREoa6NCPNQki/u
sCabu1Hw5oPGBQw+jkQzAHeHk/7cketrsZp0zI57hWxDLry+PxI6c6ZyRBO00kZllUT1VoyIs6o8
B8xbRLTpgerjZLzz4J4S5bqwflyDdJbQpTMrd0baX4w4XhLVucHIYjkCm+j2pz9DfQKK/4dEb5VR
URV49pcHJz5bEy66PrwxwmJa8tN+cTtlsb0gJtJT0sVlIHnr9GJB5IMFNwdzDJXvA/IoUlahOgKQ
o9JyWKtg+1yHN2vCQw45gXAEpLiRUQ1HruBZkF2cq2Y428GKMfdJN47wf1lVWQMj8Anq6YCvjVX8
S9p/Zf80mE+pF614mTNFD9D6mP0iWdrqFEfqxHDUtBFoe/e21pE8mb9YeIDzCUyrRX0evxozgjDk
5qW5kWKy6fwlnd4Yvs05anGVhsuji9U2ieJjBHNW4wz/hA7K+aeIGvMSI7ryZQLpyFrrLRq5UZmI
x/pmzJkzt4tI+2qJLOC+xTgGuq8/HIHklkZLki6TtRYhjolOuu+NDY3NRGFO79NWSG9BMwSrcPz+
PcEyEXYgNhFbzTkn6dKGOcLg2DRfrP4zUEHi6r/62sc1oW/FMXWI1MR5WYdhWNHhtzhvzDjC11jP
SJ0OEkfZPxEDSuqFzqQzKKDOFcpeiAIjJidE/0GSLF6gBMuNmEzuKjdga/QFvJiEwQnlmH5NS+u3
xnVZiQa+S7HqCDvq1BYG9iQUMxBVUc0YLZod1vEgGQj1h2nqa6rjXGOlwZgKk9XcwqR2ulXOMmaD
yc+05BIPV5euAyfZZUSDg8JGRV6jE0mMZAGDS7X604102YY+o3287Xwf8PiK+xbHkbdS9F8mnuyS
kN3U4Kn06DIGL+x4KX6rpn5lTsi/xTm0jI4WAjaQihiVDosbeVGuopNkCfr1b+KePURNJhtTz6Ez
ZF9C+K6YoViY6Fg4l7V5tOpRXRIQQLnZcstzynvpQ6Dqyw51wzhAs+q2samuAeyDeNo7jIcKQDei
J7Dj74JiBYM3dJ/yEKXVtG1GVDk51J6XXAYM8VfuD7u0Z+mAA7EZjMbatPNzzNHRFeYmwF4YAqWU
/zhvV8ODeD54IDlNlu5qJXhQ2dAjWsZqaPYJs6tc+YJBjlf8TuhbzDGsApZEFOwoaGtoUTEvH68X
4p+LdaA+MPqLrScEkT8zsANNKilWPanIzV84YqVBWxz6A0GxbJtOjnyKY58lxQTj4HLxOO7jXL3M
RLvVDbSo6cAcfaumxYo5hQ6nMkKBDx2u+6JfdRk5xrBQOtOTF4dHiLsplZK8B3iFc3vIcE2N8Lp1
8Ph1AV/aLzloDG1egbWLC0c5QGGvD13hbkLJQ8+8Q5idXAoeE/pPFlAzB5XDkzh1zhYSP2a6buHd
gYWifnEA7rI53ofwZ2psFgRbFwZ3Xz2WjFKGHHbSnwxQS96LmKpnQIMZzvXSm406xBEV3jstbwy1
A8vyHI5EkQb4Y/4NcIXGQtkm47gyMczvVJnIjQUbp9xKw5UB+ccHQX1GmhCXqiJa9yJ31U9scrFb
0KKbmp48Pk/duEv2L8WJvARfvM/AbgsArgq9bsOpVEZ47k7L2h9RJx3gI0v3XZm4NaHUykYkh+m1
DLArdSDnMhagZlDqa+tsaXEz/GpVrPGDFLzy2reU0zfwBGwlI87AY1p9IsM9tiAMIY9C/mJYE6GF
/BmvBm9ccdLJMaJCVHGMiYLgUKf6KqyZlANngvHpQ7yJSSqdss/KKVaJzcCV7w3PSNEfsn465tQF
PreLqLSlVpzC+s1vsqc2TB4ExGCfFx0ezw7NrzTLU/HgmuTdD841CjUw/w7jHMalXC6SbSfev2U6
nYFrTT5xauTvHgLR3Pns7eexSJYIz7kQgG9Y8YSWIFk9jDC2opBJfbPA06TRCDP8UrgUcT1LMTDU
obbRE9XRk4Y9VlO+Armacp+F+dKuXjlZpOEJ+CM2ES8F8xGQtXEtPZaqntqe38my41/kCAlw+ioR
rnEAyRwRzgBwFxs6o7FOO9gnPAzong7cv7qFPdncKUWC8OjQZG3iIKMn2Q0RmRodFhu2hSHMgN8y
ts5ebh37kak/GIYXbTgSZQIxOb/j9GLQWxgBVQT+Dyguag+hHmgNy7dL688E49JoaveCyROnIImh
HNdqH1288G9GY8NWMyrhk4XZV0kk7J3bRnR2dVIIMOBe5fgnpP7YAne1Yu5YvvK9uBY6QVWHf115
mr0RtAusBqMckhzAFwrOSh3E1YNqCSmWtR0iKZ+n5/EFpG5rWr/tQOyL+RW675qmLHo2esLtmjke
hqcWAnTYsRnWpWV2ookBd2yrYIOmSujI1nwtKAK1hkArsNcoxBPPIG8oRPgGmJmSLZIhq1c/S/Iv
hh5G0amiDNedvw4du3g6jeLdfirc75AfYKsZJEZafrYNrU9BK9xfo+n2etGR1IbXcFdtBq0husfe
hUV4ESctHoL04UWu7lTmWIrf4+iXXRMGLXQ3VkcHpigQI2CvE4HkWtja44ftWJe2hZ3MlMvMHiws
Cv7H0nktN44dYfiJUIUcbkUSzFSkRtINikrIOePp/bXWVy571zMSCZzT/cel6tBTmR91SjgIjWz7
0JYm03JPbg2jkIyKBjT6iBKzoZqKqpMRa2COFcmYAVftH9qCiZKeQTI/tHk+BkyKKoYmWRzgusb6
UWEQFwChweLaFN072LbBEcp/uI1C+yxlZaP5VSXVXoDutrRezJh8XKjr2vXI7D1X/SajNlntPnLI
wYZpWHVfF2Ov8vb3ybiW7IzR7DYAFyAhpK6JisfFUOWkP739wTveL5hOQN+4oUyNsEL55zYdBEwF
IYDNEMzI3THtQRVL2KYQABpb12hdOd0U57ZIFNxId3pcEti/nGITjUG7WXReQkK/AMULMrqGbFxl
2Y9um3/1zCUHvT26T3OPMsZ7yHCIqx63EJVjMp8g4l0CB7cAkdXMx6Rn8E7ZAoPmcB9s0RziPBgm
YbcWMbmsY0DitV7vHcyDg7rnomhJfksfbDoASu7nHsrKyv34o7QuIeAZZDaQIjdvxItaNq4vl1fi
nBMGS2A9cOtbRdIR33PC38aDh35BnraKYKWq/3BxXQ1uS5AfigxmoULVDimVkWnK3he0oK8/hUfW
h82CT6690Gi89F3520Hk2vyLTZKc9OAW8qYFD318i7rvcf6t0HhEOit/Fe3dGdjC/uY5Xg/IzyTM
QuhcAWsbZN4OagPXci/SUN8wDtXdS1nJjtOZ92nylRrURM33Luhx7yaXGWs7FEPMTGVykVnvf68H
OqqaQcQizDKmNwrZAyVe/OkMDQgH0ljzR5Q2YlSbaT1rFCY7LkgXzbhnMoKgKUuvBuiLtiQwXVjs
EFyLaLKBJWlVfUt2ELwo2YJW+wQfw3c2EuKRAuo2Tv8c2lxt/EBLs5y07GbRRoDYYVYlibzzPuIm
QIaIfqe6SGtW33ymDi0D4x3Sb3j5KE9gZaMzQuMkuchD69gPjuncugTypykPI21CJfWR0npMKKD6
6um/IrUckcgElZ9Ezk4HS8iNZgNcIh+L551kx1V5NlLGQLtkpGnp+p1xibH46nnHeUuE7ngY3PAk
L77S/LTspHV270z2zrP65xiFRqx1F0p2V11CnvrMmRN66Ig0cv54sArNedBmzDRXJ0M2gt+CD85B
EWRTWlMmmPbBZRzvh8klpHBOSx4chd6P5hjEj2HkYct4cO1jPmcX27FWOpfRxCoqmoi++krUhPrO
drtU7X2wGEQYITq1N2Py2PJLERnKLiyoBpY/faSswwlZvZZo68zRkRN/LfuiAsyeLReL9ZUAeIsc
PmeE+kRZX7bGhgQoX8QNnBu2Oh8rW98NWnTSs+oo0RyLSnRFRPKh0u7k75J/LhOc3OBcqsxKKs5p
mfST6HNR8vNMMceYoq7nwxBBR2Pp28z5XvqDpdGhKgfj87JQOeZisa1M+Eb0Nb2y6lF2NZr399rK
60UOk4SH1KitpujUp0c9fGYHbjxkxwIYE5IU+0vsYmZHsNZ+9OnwymPh0HMeJOMH2jcMf/lmcAxC
FZR7IA8QVZnuqQiXwPyJtUbFfCmoQY5GBo8ojtHcvhIKjZ9+U2E0xSaIaT+gVdMkheLfpCEgg8nT
MHzwJyj0tRr4polYmJb57OT6ymmHixnn6A5wlrOaE1ZZQyeqxgcTYRPUqzfLThBFgu2ga1N1EHC+
58AbtsSm2C0WMrfaQrY5QCTMCbBpDPcTvgH53//6UepDwYOIThgxtcVmFLGJNHvddI/dZDxCrcg5
AO4QkHM4tqTINI/O9KA9WzQsqKTWTwh9eLqYGYvhFSK5mquN0hXMeU8WJyXAuMz/kEjr0P4E8xmg
BogTiGmXK9WAC/KWIAPOITMVQDllKdcG8bbUVNwZKEC6AL46fnTxiZS1Dji4bEet91uPs3UtyWAm
UVYS8pzrGL26g0gTqAtoQDpn8h885nm8MmmlIucS2kMWJNi/FRiR0GZOe2zSlz9eKGX+5SNkZgwn
fA5kcT6QvcC1QRM0xooELlBnh5TcShGrCWXOk0EPUsIoqQhOxx2Nu8ilwbM3HxGvbpWa5dWF50Co
b1ONw0NuXFNcpUISxXym7CGrIbz1LbkS4Y25byEliWUiybFwoEjLaqYmfjelXy0pHT+QDL1OHhuS
CYxrqCSJ4iQSoPLeOljTCF+KaBgK4mpTHhLJxVWms7wzXFuS40+xgMMpnhiwDijXbPWDMmvx+84G
MiX7qgVESPNvE+ByDBgAe5pzxhviRmY2jmZR2DlcvyXcjbt4UBrNswjmPJ6QrE+IN0sfCqrQPdnZ
/nYpfkZZ7yNEBa/Sul1QcdpgrbfWQfnKhfiHUPXUjGJFT2bJPT0RASrVzCKA4G9djGyfaK8V1JXE
xnOzCZUsyhihAYehOZTS/VF8CKco6O2CfU70BDEPXcwR/adN1vi/gOPAsv2TbwEew7beZ5yNgo2i
up2LixwLLJ4WmYRac2inlzLaccRwxsIrp8R3UaI7WFeOHFFhg41NE6REA1rLsGPkN9kwo/LqJa9F
Y24ck0cZ8oCeLRUZGtfiEEICdIfKuXl18VCQLdAm5l1vp0Txo6xhmGFPYEKWdR96SjXY5e4zfSCd
X1zMEm7t8TdJFClrgppSPLhsxfyAgBz2ouatY6IPQjpNsA2lOR0QHrGqhbOWIGUeFEmEtgBGluXN
yE0MPhp+MZSL1ruA3YbioMArUAmS0qD6A1FZDqSEm8MkEBYi04VtHLCFKkb3HJeksMQXPdgiI0B9
9CLsgEMIlhAMS+rRfInmhjgNle849bl/2/kRdAJLoWRkLeinciPwJ4wjbn4MFEK0B2IUeSrx9gs6
LDCwTP/juQguCQQCKOh2JKFJSHc5y3lIRFcm/5MucVUcxpOaPcio6CzBaSJtGKvwSBVQtaPz8l4Q
TlAOPoa0fuWgk96QpN2P5ZH+FfZOlQdLVkJJ0WhMbzOMNpFdPwlEDA8helmQwMnGq2b9hPgDYrIF
p4TwAbZrgv4cdK1h/KuUPGLM1J1l7JnlmD1ZLBKqto1BHGW6CjjewT5rhH+PhEzMR0V/Je3lPoSB
xTbFcM7jJTeKiL45321okba7oXhEF6DQ9GIWv5zgsiNWyeBzZisIKEUQSSyH05+V9pDH/T23N8KD
irsuJwiZc4tYGif8gB/hOUZiJNVbPPQdLGoEYtUP7GR4nOT3T7VDDHPaOchUlnjdmDO9tS3Vg7iE
ylc3KpEEoUbqXXDqWrZT4i1D+t0YFIA05Ovgh+Ip6asD2WJYdEnfMz/g3BruAfk+SFJkLBAfDD8X
/y1bUBpZ08puiVn0MLtFvwrBimhvEwARD4Ylim5eeQskoxYhQu58eQNCdAiZEcvpUnQPoporw2rj
OR1pCa5fEA/yKzL9Jr+y+e0YBiU1htG1SawTNX1ch4veb8HNHT6JBX0Sn87Mz1TlGE54QDVeKwO/
YDD/MJLIiDE4qMn57KwtFnhYur8cl/YMPc1HmuGVrLQvZX5F071yUatQqMVRa4c7q3/guec9YA+y
riFnAepNgZCWfiL1lnu3++XR8rAtIUoCd+cv8oB3JUU6w56mmy8FsguWYUJbJE6D/wvHobgjmAsh
a3dBzklBIiIUtv7s1OiUx4zeEwvXJ8YMLkh2YZ0Sof4Uw2o0opx8WNgfyG+6M+FRuvQqgq/ojOZy
UxkD5MTNbALJ5+bJD0x8PwSt61cAAMRSQ2MdCf1AnlFTGES5gRlz9BBpZ9HTwLvS/4rkoupYBYR2
YLNFtoxQKNNScBhigEiT5sNlcIJd4zld2GB14nJ5NP4Ki1jU3YQEJmz9tB7IfkpaALlGRK5CydRX
Ln0RY/KTFajLNIVhUfrECC5IHxseWr5kkxj/xVb3pWUwh8O6XYnSQlWyiePI1zC9NLq34ivUeB2F
OoGPsTSPoLNHdOYGoZv0rTXDT50cq+B+VP6FKKyHdxA6mWaElpANVyYA1kn5DdkRETWX4U0OhBFd
FGohHnY5x7uluv2p8kBubKxw1gegFfchM0bJFsFL2mpUtrcboYfa5gxX9TcYys3WsDpB0qC8Y0MR
afyEmc9M0WjBow8A1VB0stLwPOFQKmNfW97koiTMjR8qQvyMqFNAk4QWmYW8wy57UPgPaicy7dAR
LQh9wRlruCFERbtTs4tVPYK3BRCbY75qyPrDeGsrlNu8osVcueDdzUzrg+hmzmitKUW7JO5bbP8r
OrhmdmA+hAVNRY5jdZlectgLvkX4dLl2iMQIxpdJ4zs5KvHe+2wm0mMly5YDznqRb0MfFMZVg1BD
mJcl9DNJ/o4zfvK79lox0BvyFWF10AjmJvpcgBqIIw0ZNiEPgpHH43NRfFdE7otZgqiasgk5IAe5
SVAFBBVAR/aIeBY9X0sK35JQPygw2yw1dxYByXMnRJSU5okPQiOGQbTcAI/y0kr2r0C3uDl583ub
+bIn3shAbASr0ncbLdN8RCiDmnwJIuv06l5o+lmlgad7GHtUzfmNzMStYQx/CEu2ZC8GQiU4o4is
4IJw49hXwn9yFkdklrb5teztVcphWZeYWrSEBoCfJSS99EMYSnC8eEiIGbxm0YvR/KoG2iG+Aj4k
RBjySsk/7ieKQ+0eI8JVDleO6c0YKu+ixBC7yHQoG2q8RByb1u8DhgTEKZNDnEMDM0w2bs5vE2xm
g3+3IzsFJRpA0BJEOCfovKoshAX9n/qeCbYMGfThMiO9+5iUCHUL96c9PZdoafTqkKRb7hgedCCv
v7N2Ghy/n4BY9xWxYvYEpB9fRiM+Z6GxyUR33oNZ8faP4MDQ54gw0N9J/k/1oTI3D02M66rac8rb
noPamO/PprEW7Ss5HcvABlNh2kD2/QQ4z71iTTvV2mW8SdOC7GyscDvYDBVsxfa1YsxqemuVjO6d
k6EvwIwpv+9if5Y6Z7vzMuN9x3eHoLfliZ+DC8Tg2hzQePfk9UvEM+FGJqojmLhx0FaQf2LkSN0n
u9vJolKXj0Ga7rsxxt1wahDl0+zhpcV7gz4wMZgPuN6DosNzMN6VjQaNilMY5ZRT2q86iu/YwYvE
TNY9KZbim8tXm6uwlZCX7W8G8Kjho8Qv0DYFMvh4rfJmgfw73YdKRm/Sf3SJ+sFg0M3ndBrWVgS/
Xe6HYZCcUfsRBD03z2XdbfS4flhKfcDizWDCB8N86dFvVHk8u/M5IDc4BTJ36RcLlw+PdunqoSoH
DmdwbeOxwc3sqvdZj4REQQTG+bwcynZimHhScBO5gb4iaKuJ3oYa7U48rVU8H8QIebCKcXaaA5CR
5cLcvtFi89H0zF00PQYdM4cRKy+K8cAYQmKx9x5OxVvYHeuqv3cD41Cl21an9xQvUxjTNUBkQVrg
fiP/jC3c5FsrMmPVqT/czCFtKh46SaG15iF+itA+jMYuC7NjNuY+n0TTgrEiGrA6+uoIhRIMXyaN
0EzonLo01ScYQWqqt5x8M3VZ/AFvCxCj31tkkNkkbHG9DcKoQARxCUA1bh1E+b1V4IJgraX8IIWD
M9tjSh+HPC5xaK0XUopbeIrS0/ZjaNzTd7l06ED4cjn8t+JGjNviTRv2tJscbAr1RJTJ6uggLgzD
N6cgJ54VqF56v2uGS5NpOVGdAZHMjl/BtKr89uXgnGMQ04YQl5jdVyJ3DOI7OCo95a5vzVPMBDrD
6S7aACxP/VRlj+8S58GB4NeBuUvC77RF4VX35mkynzOmXg9Bl4pxpM6aexUGwY3aHKonuwcs0wtW
5tIj+8ymdw+RAitAblf7vlbPalB9e7NzYKY9dj1emjW1duTEZavwNCcUXh29ZLyLXVSBenB1yd0t
8GVqiwejOPidq550Xf/HC+NGbPvJ8px3wyV0w3NYIsafB/vSZ3hlLMYjbWXwJ+okG6nk46jh9JoP
ECLqekiUL9PSMadqr0szvEwcKVn/K1uX+GW52rvU+DV71efrD73fAABHM5UnOxsfrA5bMa/R0rob
4BuCjMKH0VyMdVMrfgzUwVD3k5NH4Og30GIcN0P31Nhv2rKjrjhofgm4vxM9r9unTwJetIF6X4JJ
WdMvcmeajMz7uhh2fZftHVYND0qWAUfFjLRY5P8AueXM27ayKweVP2R5G/pX3eIzhraCq7EnHUSC
Jw1nSfIr5OjEXSWTQuvS2mJc2mVYlaVGBLXUvHw09nnh7Mzsj1H7haRtJh5mPIpchpNQ/Tno46sh
HVo8OrpSHqKq4wTElkXkTPPsIInVPrz8r5K5+9fxJSvB0ZaQKRBd1R6vAweJWcCyc+iN5AL/4VAj
0dsgCkT0qqyMLOP6tB2z2E/4X7k8J/BS20WRdCpy5dMK6iekjcIebFJywrSk3ItRuowOOo/OBAqt
16fMvLkVclLj1hv+on0N5lnhKRkB/aJ3G+yPIBlrDjbj4p0s0nTn8sZ4znmakugaTckxJHybSUZI
mNrITrX3jRQdeDlkSW1WyKJ6T+dNwyuDTldGAjgvxPcxr9L/de412J/BOZ/OwapMw01hzrwOFMw0
/D2zZVGiSPs2QkWsQzJb6pBIyJIP5UiwBQSHigiOSGoSerWnpTbW8EaBx1w+taesmi4eYM6IE8nx
qFXfx7zmXtUSsekkjGBADUuLh4yQNvydhL+suZ5DbTyEg7b33J8peaUzrETjYhXmSabNkXK4OPzH
0Fc4XxGIXIJrK0h1rKwzumqUPXQH8PL0cbX2eKtFm641wX3BfTLzLIsDS1bkPHOYLrhYhkf8CwCi
LkGKmvlicFklbDIMW9BTAUT4MI60NodSmo08KyImGVoXk3x+0bqnDDU3IeM2qS2WCHyn2A8f6+HU
TMecWzayfmlxUEntzumSYBcz5oneVI55WmSUCalLV29HxcANyCcAaW0x+GrH2vOj7Ig1z0Mly9Zv
7KzpS5TFWUkW376uUXT1HslAN254nKh8ghytVsuSycqrOL/8cBXm5ZiLgQkcbBExKUSgdOmQ77bK
wsd8fggVRFmG8qAwPjaRfl/gthCj3wKYgGVW3L0jyJAY4xf1LHiD1YX3Sd2fDCQdPVc9mVXUf00g
+RF/VNtmz6qH4adKSY3+xZ44eehpwxg0hbYHKK1f/Rfsvh5YpJCpcD8bD1nvM8YBU0/Krzlpe4GJ
TX70EuIB8xAjMWso/syl3JKjxbcF5OnFIpRJkJ6MOztBky1Oo6lEsQE+07HoE67BNyqkkJBe4Jsu
hRj3os1t+wTuVhKi8fhsQZBzkCS8RhwcPUndIr6i6ptBVNbvDKCy48e01elFROwci6Ze7FkxMg6z
yMr2WMKiZTpN9rsw5nbfH5qxusoc/of//isKxszGUDc2ultWqx4q2GF4Z0QGlwPIJ9tBpCWF0p0F
XwVQ00k6c9A9YI+grlGMXbzENcsJP6Kd30Bp5XFC4EYqYu5AiFGXg4Axiz1/gmFokAWp9ARUgyYb
CVEcbjz/K0wbS2K/FhwHOKfLX5gmJT8Wlcdao+MHNQl6pLTkHkajVH8PDhAq+CziCAlJao2ri1cZ
JAZ/j2KY1E+CMHGHW1LCI1AKkVtTzNwaPqrua/U5AFKBufO9yMU9oivKwIxFvioQGWCjS94Mqxp3
uBiAJFOH7S/SHiPK4jEjRSHxTUBXGMAY7QR+a6eI/YWJrz547FgG2WqT+mOzHlsKiNzy+Dy5JxQM
bX5M4E9FUIAOLzCeoyTxc/awWYkFUfzDo4wnot/ZMIWWReTBX+GQmoeik3BDYsojCDvvt0hpYqPg
OjwbCrqo4R2wXx0taEN+vjjZhNWzPDNZRybSt1xMqJ5mPkhPu2YkLsklWv7yg6FlBdKPxr8NXiIH
RYYjESfhRb7sgCJWECFiZmSV+E90Bw7LWdP6KjRXnNC+pHHm6o8svY35i4hl4XSbnTdkNwVFDIj2
dr2lQEBeDYAUAASjGo8E865MTkJBn60n1PXp8ujYTz0DB1Qar1SKZ4Q6UAWrtglNMlv0XxM3UV3L
5smqcYF6lV/zAAgIJ6TmuMU/RHpFB47UnXQ0YqHOXlsSkiYUDj8MQty6JGoA6lnX+12lfUqp5szS
Vy9AmcudJlF7CDzZ3gRiAG8Qe4pIz5Qm2YEWfrvK21xCWsGVKN4uSX0EOHan3hFvtbET88/CFLOf
oWmKUUq5CCMdRMWED0CiiH8p6cQHdBZrYy03Umc8lbgamUbk9NOys4wERLH6owHm31xxAugh4awA
R1qNm8hozqaC2ylle7XEDyqTOUwZR6ALASiWX1ZSSP8QMgqHbA69AkzWI+CdZ79Jdx4ZiqLQd9Jx
x24PSi/+JlYrkKFl/I6tr5xivBnkkqoFt/1nEoYh0hgHOmEx14n+vRhPIpFSQQ3QAgKbFCjlcK2T
oTMnDQr0lpcFPLemZoLPMkWEx1TuUrpsu2uMBln4byz4fMW1JQojYclZM/mDWKlBnEqSebV9BxKm
Uk+c98XXZHbrmkSpdCOaV6K/rO6JoTQ0bmb2MZpw/yyA0qCYXSu4pwaZhr3Xczr14nVnv+SY8HRr
4EP4ShMHXxwjX16TyHQg72Q9VolfR5s5Ib5k8Z0hRh+JSb2ZLr1R7EXMsZB8kzv8hAqVQyCekXg0
OZzZola5jDLKDz4nAcphJP8Ci1hcaE/iHGENMh2Xdq8vSTBKxSoD62N12tm82hV2K4Lu6rRGBUU8
YUrk5aFHd77U5xmZzlLouP7ByYJgp2KsEMek6DcKg8oSing5NUim4RPDCfbWgIctOiGR2HIM5GpU
sZEBjjFH4NjMIUzlpW64KpsHqSYvEROK0vESOMapeYk6ZQ93N3JVu6O1k3fSrq46t8mSGzQJ7Mv5
MF5sMp1yciFR9HWLg0MAVoQvVgPf+Ov9xGJhTz9T/YMmIm4JtoGLYjaSP9VoKLDEDFEw74zDLavf
WwqxEQEhcbEZLHRi1FwINXJEgYVbR1L5DsJVBYgIebZUGj7FCcwwmFCqZ6fDukggjQkNiPInhzSL
XGTPyoM2/XPbiofMgb07yOyBh2sNDTJF69Z+ESqze+0gGl3ya0zPI2ucGaojDcgSMxwJYiJOcbO1
TTKAyKV4lQSYlawF+Yb5lKJJ2VaInhg4UevdydwT4289MePOdXmaKL5qORJ4nxyklXNwZVJrYUZG
RyXOCt0v0QRe2j4tIUMRxxEsPqJVwT9tUCO9t6jJOYQ8xHNMCydArcJvULLqCQnUb3urP3I4Rfhm
q+hnLDHbdgePdzYFwWEaKefsyGOR4DoSFs7OboZ7M3kp5YPjGBdeqctY+1r3BO0rCKM2aneTfkeK
1kAwDS3SDWlQi/XErIzSb+LHILY06c91W75r0ROSkCgYrul8n5GZFc7dCQlymW6tPjgaAS/WOtcL
5grOAI8ne6946oHpIqULhqdZHGS47NWVMfJgeuIveIzpFA6azg/G9nVoGnYhylOqg4rJAZLIdOZL
0neHqRiPwg3r1yXIdviEuFt4+UXmiAE6JxJHJE0hdUlK/JFCvEgY6GIMBz2no2tEp1rNP7M1kDZO
83Vi+J4SUsVH+ANbfNQFG1v1e+RDkaUR6opzh0QAO6AQNc2YxdrLnKl7FF+Q/6TNodlFRlcTbswv
pHf4wFQMWx/GbG494G4p7Ius9tQaLso1bAbgBAhqccmt6rL2c5dkFkBNWzvlMcCjsa/w43gp7QMq
vAVaIA9Hhv2xLPNK9J4cfSXcNHSIZpYv0wSoGUKWjzb0Y7dCkEYDE00YCup9y3m0hmbLsWAyiIwq
FfHusY/eRBETJ/kxCl+n4KU0ql0qEZLBj8UFJXkOZFoWHRnvsstGHHDYn8opOy3aPfzn4K48IFFH
o9E05DQNV2KWrCc0l+NrWn3a2rg20BzpGF7kXTHDerMgll+saJt6AWWRUGS8jTmRITkLzASF7AGg
6JWv5FwSvV/YOJXWOgnCsc/5CgQ9ciPW1lN4muY9N6PWXxYySjJfd4E3XOpH6cDAVA6IWsoY2vsD
Fh0v67cpNyE2gk2YjA/CVefkxkhVQzH1Pm9tmUA4o23rXmdS06SqKSNZpNQ3IV/eQtGetOEQM6M1
qBJb/ARQuBAc5avFKuJlwYYekmJmCcRRxPWgEZYBvKSNx15WFCtd1RHqDdb1ydRR2bMsO4+MR4yn
HDRU1TggzgkwYvvVk0A/8tGDzze0nVCExgmutykIDwT0wilaHsVkyiWOSf8cYuZILMY7wzgozs6b
/T+VBoxeT/gwPXkZ3RPOtCIeZ5Wmr0lSr9vY2M+L4+tEHgY8U/KtZcj83OZHVzZ9GdzJDNSn8YY+
XZKzCHhVFOLPsBdz6pGKUo8vA10NXLwOoKalnhC03fImOIpRtV2KXy2jGJqQ2CB8ClPkWFl35DdF
8aWXZHSqa4FLDGbxsLp5iNscEo9w+4Wyo7mPiglNS3ISeUYY99GhCZF8NbT+rR9NdCHEBaK0zeyX
sW9Xi15etBo7BIeZY2ib/G2qP6dc22TECg2d88SsKmlWSzH4WngVt8Hi/LCSdC79fa4H0L4TVXtr
Q75b7UXykKAsXLZoFE4yIhGktlbj/sBbv8oT6lDJoyZ9EMBGjxHL8JtobDwZDRLyWc7sD5ViHRKg
DEnzsdLfZbyq5C6X/XczuA8N1xUxf12rAJ5SbFU8O6F3ku/M47IYiKOSfAir6b/F3GJSwtLvFSrn
nMuQMHNmh8h50S5cJEmKZoUzFNYzaKnbuUKPT1ikUbeJvvxPHtisp+SfPb8RdQrDvmsBdxipZGhn
fW2ohJXTkCNLJx0CxtShvgRBY6ba58IYT7VefjQh9/H5L74zrJ8K0mLbFCu1CHz1Mn7sEih0TrZG
2zJ9kLLI5Q7yc99Nry2waGrTdoAv2kVCEiEZkW/Jy0ZfnOXQVszuBZ+f3Bj4zyNN28BCkyOPojk6
WeOBA5e8ssD3BtNXl+RzaiYUgAY5KzC2MUVI+NCLoxlYq9R4qTBE2da8y9i4R3L6JQvKCF+53bm9
YyLYSDYc66stUfQsZxp6UIVJOtfBm9SdzWSLUNokz+i3RQvpgaBEu8Slilm/GgoyC165kq91m4Xn
onotIngJNickbwZJT1KBzAXMqmPoDw4IP0+Y1Hy7U/ik6v0RhBLNjswV7OA3rnYwH3lBBKTDDzPy
3kEMdthve9U8yAsZhYlvELzVMSUlqKngR3Mwtt7SSOT70dFfF6Dj7o5ayjTt6Iz9moYHW/G90uZs
GUmAWRWRr7Qvnt77sD24XTFzD8nVH0E//6KAGB0Qe0hKAVGihhKezKQk5Tzbi4i6I0ORoy2y8Xfz
OJG5stXG7BgRVNuk87+yO8/UkZkcUUinM550tct3f/lo4DslsLjkZQcQKB0ka95v5CpWlV/p6xE/
rENikeCr/UAcDfQ7wcwSFZESLRVNDw4Lj9Rj4LpB5n0UUYj9k9ApTZUUoXLVr5zuLmiPYBxErzhR
BeCDYq8m43NcNdzAXRbf06sB/OakW9pxPnau94J6ouq+MzrvKhZS9pm44DOxJXAs8Ggkafeyt+uI
0lQl/GwDhHO+9+5QSF/D1fJUcfSg5OWKbPq1xUcxxt5Hs0DI9MbGNL6jdMcNQoPpIalfxUEyEhCs
qtGeraq1MQWDOdQtNt3qXsySsuUMkLZQ2V2tfYnN2mC5RPEhbpAlRX1Eu+S3hmCORLk4MTBm9L7E
uQlbCQQww3cNu9hVNgoOpmLZTOoMG03FByIUl7iNozK790xSfxn2S2o8j9nZIOpNBHYUJHbdulU9
Zj0dIcNAZECUrRee6qyLQII1kpXkt/kQfzqwKrMe+7n6W4hYUMTxoIIL+oy5RKsKciGpP9HES4mI
MUmfeLnMwj231eSLpFtra5hlvnIu8jmaPvXF3dvetQED5zqLCM2nyyzVlFO4rtIvYJGK2bPfLFyo
HcKRcj9b2c6qvFtBF6h6EP+SEnzW/Zes0CqhzwW5DcaVNj1LP85kqbc6w0+O4qJi1CcnrwAOgrOt
s3GjTdN9rKcHKwNrn7/1MbhvvHNfmLvG7M94rpN2Ra4p2cLWdmyCb6wgYaI9h7yPnuPiu3RespOB
5lOz62NneRRJflLjG9vKUR+B/gPkKPjibYKTMpQV0srSxdHjwAIHwvsXIBdB/fVsZajLSLyMZMPS
wGKKdToMR6HElF0HNz+C5gMaDVqP3Bisa+QspsOSVoiC92vGpdDcsvjbNPp9RJDBYm065d5TftoA
+Npij2R0ZSKSJN/E3HRfOR+CQlYuutXGRrYKJBnW921Vv4tWbRxQ0g8dNzvyWe9dBB9IuIbROqJd
2kWAkTET6XiVlzmKjDMZEKoJqc/kFTFY9oAfaCtEsmsARqjaiqC74R9OH/Cia9RIWtSEr1LrKt8J
vNvArihKgLqYN50JrU8BOeMQ9+hrFTxLu0PXUbQi8sWrNkO99c5rD5flwkeDO6bI2KwpvcLzn2MC
lxA+VOlItMOTTq40QEejFOfOSzGSx2vmD26UpSB+i4nDAk9XLW2rVOrarOttnT3p7DcoH7W82JFX
1ynKkYxt8qM6kTsyQJE/IWJKsCQ7DymDIYd06zI5hMW5qhs6jmE3us++gSKO7hQiNkNsCiF/4BDv
WtKzZp0m9np6DY3yWbDvkX/c6dpBBVOsKE1rhn0HDUg+avaCRfwfw7LHCWJyIMihJNsC+68YKpm7
AVMnlESFpoNU0iQiyy72Nqs45Uh8AFHo9kjQMo6Ft1OiGfEHEEb15pQBKRBQCJKHOzwlPcV649XT
30yyc6g/synsbIt941nrPiHiTJKWxk2BzE7TCrwm9iFhCuIw5RloFtytYNkVKTbOkJ6LJeSj/Kgj
Nn7kAE39NVYDIzevKZCji64aoYcW2Su1JDKOcTMCA4UPLeODG7Du6KzurpRoifs4lAYzj8sXiqOO
F8jsJ4j27cSTtVTvXUO29rIpLONutLIHMQbWiuWz5aBUQKWCtSYBq3qT5aJpx4uK12oaaX0kJMCw
9mP7LTcsdw33BcmZHF2i8mGen1NSHmeoCiYSYOPRQ7QbcXRxmugkY07KnVFhUC8J0qdX07FD3zP2
dvzVO6c6vjU3O3jMg0+314ncqu/UoSdUMfI9tMJ+k4kilYvUqM5DSCFMTWvgdxQV5DwjAGt/HEbT
JEo28qNV2dXjM2kNRINhjz6B3hTYkx66jmMG/Fy8ZiU/HIlkAoNMi3WxcE5o+B5o9mTmQYYiEQrU
NYlkESDU4M2dxxt4gV6LDpIPn2vN4ngV5Rn8vdoRlO4cMCHVCnXBhBZRdRbd0uTCvUutXEj80FW1
dX/4NBFiMv7UuxOa9hxJEi9XzIxSN1uNn2ZGtzFx8fFjRP3Nywp/VBQ/aYYNo2aOsneYr1XxrFUP
kXNk/KAhULh88N2wJLmKuz+CtOvoIVvGCvO1sksRDoJrCuYuYOksTiWiffNj6PFBAp33xD7RvRAi
OOPvEPcUi8HOtZ9dCLgemFU9ty8JyghXA/Y16VKIHm3A+pxqu4lfJEVewfvEWFDqCprBb8A7GmPM
vthKXMmf2FRZk7lESJTaic3z0XWvffQlwzp7EGY3VIYk2opbguhCRIdDOt7P43cRaEBi/8xhFdDc
yCJkBgZnNMp/sqBgjgqQZ0SFKNDnGLfYa9ZUCNVzWqSQpKqapAeEKdd07nGhSdgHkbs0anJrki2O
xY4PrnOGO4VI9qb8kfDt0XX9ilQOhIIRmcpoC1EjGTa3oANVxiO+mXLSQbmywS3S2duJiEP6s0Aq
nd5Za0RvgZoSRwiWxrQGBTkziqThpxsTmIy7zDwvwoJTHd5amBHaJ7GnEThOKOUSQWL4Ik5H3ygo
MmJwgKKg2gp2b0TFXelWR7V7lFQI/qA/dIZNUOE2E0W2MA8R/kfrhQSMvYx3fLpSwNrZj5AFAIEz
4qkGRRkUMi+uSdwAb7HYbzm8daostPanmGw/xDyNYa0n8M3jCG2bkyQwZNsZmRJaOvTgryipSRdV
UnefomJCcR/qO55ZBPrgTFA9w9xf6BxlHay984xMQ4A3ovqYteTZsRIuQKJ4RhsCPtzACVLm0gLi
yzdrPcYIjwamdu3JIwiys9SLhCRp8/HveqQdw8PXmVW/Itcb6Vz1xM9PlxEJ6xp8dcsLNJP5TEsL
r0jJlBjwiUl6YUVkn20PKEL+ixdeuEzoBqtuWfCiQB62dcR5eW7+x9F5LTeObUn0ixABb15Jgt6I
lCvpBSFVS/De4+t77YqYO10zt6tbRQLnbJO50nnRDU0aEeHiWOq3lrFGlehjJtpk3dX2i5gY0s7a
DkQB8hZsGdnJWRVQpBEGgj4A5aIBqAWX1FZaN8tRz00Opptn1G5UHIP9psPMKLsJF++2snyNNLBh
joDZYiCHnB8RBj+BrWW7zuA95WosX1MF+bcBF6n4zfLoHZaE6jibuJ19WlwWHBQN+m9VoXfp239r
FRacE6iUPDryMxFaHbEt8xjOmnktbAldT9gM/cvT8+xi1XnJtrVSIg5mhCv4DHKNj996JvGNR/nB
P0KgGo27MWkKczJNKNmlChEdIjiu2OJoKy502iEfOAVIxxAM72XWWSBoyqdijHDYIaqKMpBphBYF
4zZDT8nlVSMCBmSYIewOKQ47UUumynbqi5ssfyNHOynOcl0AxOdluy6X5ySafGsG9bt1poCfVLnO
9rQRr+aiBo8Zk2jRlR/LxJoGByrbVcG4CB/HKUY+buVT/przfMVT/5MaKjyo4Esru98GWnjN9Tu4
FeUAKxn4F5weaIzt+RBW1FwAyMS55MbVkwmIsV68gwUHyB7S17mttmYwEKqlPmzd+iNzJRNHuMBZ
EVegMu6U/u4Ob3WW3PPmZg//BIiO0f9JIG71NpzZDoi6s8rMwe8qAkmq9uTF7klHq2A255p5OCo/
wkKCddPBG5/iXWSTRWl+DObIPfmrhtdaYawy+xxJrDYPTfIbmq/6/DeM6rtR9Dg1CGFnTz16hq/D
a+UQ5RvMctZCdbTD2cT2eaRzyitWzS2xHz26hw6WvdmTARsw7MGLGaBWIcGSuLcjD5nD9ryw9sqU
bYuFBUdr7eEFtAjuehpooeEWibep+mljUxnE2ptlpO+dNZ+4jjdpy/QnuJR8XTozkPxznOantmQZ
DBF+WLGZcJaNVTERDTC8ALHhrkl2Db7k9H3Wz+VyReO3ypPPdHoG2slNhTb6rLf7qf2PhouJBi25
bkaEXfOf+qPX2eI1IsW6lhZpzbm+7DUOqKo16cpgJxBZyxgOGzfbP+9UsGlnlT/nL2IeRT/irVXQ
YN3WhiqwWfpwL2+4tOYum1HN+Ji6cesubABsks6ozQLFb/JXgQFo9o47DY7M5Ke6/dwilw4BqFZc
ui7uU2/Puay6t9YjKJNhCjJaF8ji7xLf0PArSHyoOhn4GYwN12lLUBAQ0wGhE+Cj5jDDodIYOoQJ
5FAOrihG8qJGnyHrR7gcJ4NwoU6PV2A9HPNYZ9tOKiFMqjpf0h46XZHsteVA0HiqIJinwND2TnBN
wxMnRcAhJW9lHXLLrb0O2Nba5ePCKVHQRiVc2mLkfnNRygQen8QhpsbUygc6NSJJ2GoPW5WJtlkt
W7XcN8lBp+9H4abSldQB9NSNhaxwGZPXwrYuFM8rnvqNMqMtrjIf7gvTLWU/Ts9NiVZa7zEHZM+T
AdpwUmNwJOHBysNzh+mgbbAuFigbmr+NOzDVrv0GhkrFjFK8ZAI5kGzgmc+13jcQwaxtVX04DMhU
HLjIfR4KsgVV5VbjNrRcX7dRJW1jIvDcwZ85gshOr1XfHC6oHqg0XjPVO7mjeRy1T526q2YkN/Tm
FkJSr5xrcgyk5jXxJhlMyCkwNo5VwDd7cieg0Up6V3CVLZlK9J+3Cr/IqEFG15T6SThvydLiZEMc
QeDVeGjQKaLcRLlxq7KDzdBtCf84x6oFfzBgCnfZTJJOxRYm9AYGeUK7UYCmMd1CFQKwj/nCxQ1f
4v4RmRQr3dk0X2rgSt9dfuZPPpRnreMYUfZ5hp0YVQOx88G7Fz96Bn5UGUEEDS19zQiG0nPocgyZ
10z/gvDXBaKDSwEln7qtbf7wu05nz4xkgzXH7MLLsnbXnhtmKd411r3hT5ARZGprmz54cXOu/HFv
QPXted4snbR5luKhXzML9ZZ7hmG3LBgrUqoWLINspfZnOxSHTZBap2XyfJbDERhM4UGnlKuUKGxD
VTX+zM2aLKOvMQZNJpau/VBhtEMBQOMP59xTT3r7BPaWlDdJQUJMS49oBsrJ6BQiaqkDIxMy27uB
zwiR2KY213HIOoim0vITRRXByc5jGs7YxgX8GmaoZFlZwAieRhIee6g15QgGDPqYsg5VEwHVzHys
3Ksm/taD6V4ainfnXMU8iJQt8apowYEEbwP8LdGojAnj8KHf5uWX9DljlQMI+ajTU9a+64giZoQq
1TOSzi0b0Bzpq8CiSkZO6qitKw0NOB12ivMl4dGI9xbcD5M2XjYXU/SRGC96z8ABrYjEwvXAMzJG
DQFSxRiTtZhSU9TAKaSoyjvpJfoMrkcuatiBI4b/XfxEA0h/iUViJvEhI2F6jxapKvU9EBQxdxfz
e2OcsV5EbHlwqGnWLrXX+evETCXoXrrqjBmzM7ao6ygPmT1Csnquh/e+UNc5yTIU5Er/Dp04pxqQ
xlumGxjqEXYW9ZOqF+c4/uDIvUWF/cA7x9sLz5dM2y2hGWDNTLZkzmEcF7Y8zUbLsr1KdpaDJkqq
aCNG9N8au0yG0ltmkp3x13PA8Xg3r5y3ZGAcVfsT+o7dsvUofvO6flsIbzbD5Nmu/lr1A0IY3STT
7vmqmaxTJgm63NoOokn1ifO1i396J2egemzpI8ZdHQyoizglY/4l8Way7LNCufGPNOf+11bJ3sR4
mXEBwRK64KyK8/N1sj7sdhNHm5QEw+nZSBjXooZDscLjNEe/Gl/Mk/Uwb+zokMi2xpPZrw2bwoZ9
+3NOn1sjSUTScImYGPCkCOlRfjkoXEq+0S8rGZmbA9JzFdQIbQ6tziDfIDZb82IMLtNaC7D5Wwi8
Dguexc9x1IybUy+MEDDxUSc6fvDv/fzRWErkYGwy8+2fjZCHwuMS0Zdqa3MEN7hXp8oFzcUszfVj
bS+i1Uw1dwifWkIhyoofHUdA97zg9Lfqk+DGoC1NiFxmxaEBh7BESxZGvHODUe8GFbN7E95sahF7
wGeG40S+XjunRjODHStu8JDEtjOTaK6L4fkgdVzs2gmVIRrs976LTm3OOl8AsFrWP4XaKfcOLTsg
AhstnKkClzFlEYfIKK+Wn9BzQAHum2bX2Dt1udfGvbd0jhnQZc5nX3cHWiCVfxO+oG5hN2Tfg/mj
ARLgqS4+Wbau/cbB/62YF7p0x0z3/KkVi5/H/OmzHj8RVy6HCWIrR3mS7zos33OKE3nL/ylg+QRo
laSZFnG/7KmEj+Q6QmCBvxd9WjW7/qp/kRVKkrkAmzEC1gVDvIvY4MZ6eAGXtUV1chhJBxSXttbe
c1PdGCDmOuJSGo+zHvfblfladseQ5xELXTscAKt+eatZclvUQ3CYU4ozRlzS+zMIFL8KCjdY4Q2C
hIGGI/uw8AqTKeY+FdkBwAXFX24RsDQyGXb4b9hsIDBL5EhDu4EBAP0SmVPLXzF0kjtF28aPlRFG
s3WybsMoojCZdU8uTlj6V5wxylUHsYPkuyVGEE0fYq6p/54Umj72d+F0m8xNh6DIMMR+BamywhFo
pJ85m06VUa+FibXYzVzwyOxFMYFPsyutt1b9xO6QZYSm4Pei+uVnYoXN2VgJwV9XgQj8mP01acEd
kvsQP6r20BR/R50axmfi0SyHzguhi17ocHP74WY5bQgw3J0LkgA1ThPuiayvpo9ZfQzBW9O8AjWc
yz0bmdm7TsN7hoKYJSCbbWB6PYVYMJwVnlAJ9iVRqa42Gp8B6AqkCajnGxauDb4PR8dEsSUNWLzr
ampc/kmrqAYCFkmnFHmtR+AoRxWbpyV6Y2/XyfRz1d3Dlybw89YfjaextBjr65uR8oO1udV/gUqT
SixjgU//XlTXSnmymwP92DIjVgI8UbKqdBW4ng0yrO5qMelUISNRdqT/IcJwk/BuJH+87qGHzSaG
M0KgY4gWHdzEfiJ8U3En/E94P0YYrDu50iSqRZ5w2f7Im+00V3vctmwcshNwIofRo7cJUHBRcbB8
qbvxhZ5h3SQSK47xgGBe7wkskzV0R1k/2077Ns8G/zZBvWgPWgH1D8NNJH7l2G6CmsNEe0xa+uTk
y0/t3VG43f9Z0dv0IIrYkHTrqI1pYZujGZ0XfLsD044yvaT6Z0XgJq8uk0g9uqjegFrj4iTwj+I9
J13k7UYA/gaknfXM1nCOjVv6ZyFOBK+G383EfwAr2BFwZCXwyo74Npi6s/5BlgJzSoM4I+dbY+xk
nCzzTfHWl/e4I2CsPiXY9Ji8chIy85ho3hbeQZmKs7wSClLEEWwH2rYFKS6Lu2ZHTkwxvyRGu69q
MJUNG1jW4sxWDFSG7MHwp/Ju5tR96db7TF9ApyStwNz8hfmUTvhUpDlMuEk4sq+xNcEfCm56JllA
vd/lTIcK7cYls7bdyu/cyFt1EXMyb6uB3xuyfUBIt8H5ZFlwJnERp7uC7ZxqBuyglPnQjnDkVHbl
8I+gicnmmxpD1P9xGDB6x9mt+qR/fUb2m50eQkrAFD1G46o+GcgKShTiQv64vcXtkxxs8JV6mD8S
8zftflquJiPfSwFYhcpXb9m3gnFkPiMJLP/wJgYKz72BnFElvXCXsvaxD3WZHopLm9y67qYz489l
vl3fOrDEYOUUoz/VDI5HfIAV8wPZ8TAYroeVPQx7qYnS9Negz2q4NZOKZjwBCK/bzVZvYFrSc1D6
OWQ05QD8cUb13Jzd/NfkTCTQ3CoYPZVnBpTwLWLUX7RVazMNvtW5vVSNs4VIZ8cI8J5zkoMPWfGV
zjZ4+3eRIc1EUf+7S7nWOweD6fjlRlzELXMiAOf0smOpHwhv6SB4hLt/INrhU0PuOFrY+ZQPwnIR
8gmg8KgA0YMWi7btUSP80DCWj0OzCdIaXjzUFJr9iBmKOyffxDzcYiqxCdIgKFMSOgELib9EcIlV
SSkqW58EwLxdnTwsx+EzCQbZ2XoKEihTCDqQbkKtelEADAQ/wfyd2nc3OjvcV3TDoLcat74pjUqC
rbY7Qlh3JrwUnQo8QmXT250EB5axRFSU6maRiqTrKzSZLd7k8IOdQZnd04E0CDQJ1WeV3wrr79ye
B8h8Rv5I25NRnhcqb+QUkK14KL/z37IEB/Zs/S1td2UzEaZFW01+hG9ehxjygfYltfxcgdfo2/3K
IpLFg9OxZyiYqKyjw5/D0p7m4SVjsSagNK39EhNApRhbJTIZMFxd1IgxT57LnZWNFtJxPBa82Of/
LiE6qZC9VnNz+AP3HnbkO80GukcWCaQVg9+140dum76Z8/Ila32w/JB7Lkv9wkOdWItUKkI5fdHi
94pThdXx0ntbNh3oifn+fH2w6QFEgaSkb/FAet2xJIu9ia+RxaSg5bHlsMKkRurYg99d25dm6PhG
z/zKqfeRc4i5Kz81Ef/kBDSDNgASv4q7E78wEoWIspu+BSg5bgfZDwbVi6atdHSISNMl8c+2j3W4
m7qHGVAjdJ7vcElLtVOku4CqhDm+sKblA6T9YrFIWSNqgNg29xzKukCEkt9/LPcUslw6bhrnAXdn
vI8dqUitr4IUYHBCoWLnnxgqNnGAoQ7Hc8U0heG8gp44x+XWoWp2hn35X9iTJcS4PgSbU+Okwt4A
J3gI6fmVYN+2kz/ahCgwyawGAkczXNOy8QGYbvkj46BpvjnmqWbcsW1jkgz83h1Pkdnux47Nar23
lPeowag3Hmnr9qEDuD+cwaSrxyAiqBmGd2X5rvU9My5pRIrFSGBkk+jNPuEjzrJjqMt1fk+7w9T9
1y0DD8lWMYZ1vZwV8CZd3MOZ7rdW5uGyKY65QkKTUZzg6ohbBYAm1KS95A8JHb/SqZe6V7RDO6PS
biZYGqY9B47btoNY0+9sehLWvV37VQLkXNVteAvoFaIvGZFL4c9oHC9vQTdap/MBEPV5CU9GO6zH
VF85LqL1q11Ud2Oc9lp9SUrucdQ6AUV7h7H9n/CKmQPP7D8vwbCdU07p3LimwQkJNu01+N9dWawi
IlvYzdXAPzVfkQdh4PP5NqmLmgnmbv/Hrc8miZ31k9H9ib/L5paqb25Rb8rikwdHbsRYlpusdmv7
jxGXmChyn5mOgRYGFQ1C7xRfC386YsVPmCT0lL6JJK2x9pCcvE86iCm0Pt06DLTbYOX0ahVl62dS
pdt5ecIoiGSUvHhP/TDmfi1sMhXXqBfqDL6pXSQp8pXn0V2edQboaK2gJ95BkbYzrhxCsliusJiR
pR+LEpIYy/Ir7T7nUJYmLWcDmHhc418AJg+LEm1rhrDKvWr/EoVD609ydw3wyMPPkeP9vob8dHr1
rKr4BW5dFVFzh+ROdRtLI38DQZsotUP6Q0GCSVmjta+zpR6T6C42IW16HTRwLCg0qKpE/4YIDaAC
lSXllDXSe1wNN4cBImYEcc1Tuw/DDU3XUny7HLYYwoH09mg0jZdBX+XhnxEE+jd2LU9HyfUWtvtH
oNjrmhcjsPBymSddu7KQp8UhapjKc2QtheoqUa1TAVssKSm839Q24fEVGdTIrepsnAE9qcMBdzM0
PoXgGLjplvFsgoIvsNH49/Of2CMJcvZuLIgZfusojGQ3BY4BpXXFCot5oXjWWOwlAQmb0CcYzVUN
IteRTBPmRIIwq7v2zuqyyOEVATjBctm2R/G2ovzBxBroOwHoSeYeYAkb5BYUAAHC0oYO4a/SvLKi
FPNWXif4vIl04C0qVY4fWIMh02O1av5Y9AIw12loT7l+jOmTe6YxjaWRU4nq19LOimfckOaRI5AQ
3iRhoQYfdFPeowB8df1f1B4Up3kUM2aifI4e8B/NFhUv+nJilEcLlVTp2+yqQOr1oPII1BvaYavP
hEnYw8Xg0cPRQcZ1GAPgBvnYUpmFCBI93ul66A+GmcAty9eVXm++9eHB37fOK/JRLGT0d6s4aeWT
qMyZHIoXKj+lLDPDL8tq/KjjC3LQHtj9365ByOBA4yldCDoFZilmxixGKI0L+6nFpxRRPinsS5Xw
EcPnp5Xq5Hw16IeIJwAItndrd6tQV2IVuQ3UhyqtXcBhr+qE4ZCACiXAJAh8qsdHQlR2VGog6xRI
UCCaCHhtXH1vmdhGomwb11swDMtTDFVcc1hkhdaae2I9uQN8qWujWtwcYNlB7RWt73oflL6vaiWJ
zP1bMVn7OSAlW8d4FqMu43vLyXyI6XSrGgPlKtN+qbA4DLdxl4CvQ5HX/gwgHC3tzZOJnnFaFq7P
2Txm5QOh58RfIjwrOcUYYL6N5jEZbe66LKhqErNpFXOAOCLVgCmFgk9sf1RCR+ZUIgziTsdwC4Es
ZublWeFey9tbWqMTJwgpR4oVW+ggw2pt1m85G96JpkFRl41WI2BKOIv42ajHHSxD/IZ2IvIH1YSK
IqPsvllO7o3ep3dm1Om3FNuMXzr3mBjqW8ibI3TsuQKFQ1MhKoug/AKBM05+zhSh8o5QGOgmwLwj
KR6bDeCHTQlMhb+Hlah4LNAQt3np1yY5S+YrqHAv9P4D48TfwSEpWCIs8goCddwcoVS0LT5Y2aXz
f7PFbcp2MyF+S5dp3fYhSGNw1KBTZP451qavugjCwLN61LQqcwpZ/yfDVxdetDx8teCIFhBHO4OJ
gEckBfgXhjui41ji3yQDBI/s1eKHyGXfoJZ+ASy70gCR+53FvVZN/twkG2qkInzotUvSebUp2aZn
8aUATDGwZMdi3TPvYpKPe34BO6nyBUsCoNhgSDBJMO2NhrvtYno7fkRWU8LcQwUeI6AeBWjJleu6
tL/mxIYXcWT0nhkLUhgWmjDj5ND10GOzT2TMoS7Ej71M7JdQgAy4+zSQ7Qyx9yqfnlDKhFeNfJYL
qWEBVvcY9UAUIeSvmHv/DSFSaTUJNWO+EiApVhgB3PEAFHhg0BdM7a01bqJtwRc0E0CKfqCPe98M
Psr43SN7Zmg+CS0k4Qtvh/oJ/MgEQYAYS6lz0pnYmdCzZ5ikMurc7l2mWHaNHiJsVwZwdmkcbAZb
RDX01D4GZ4f9LP6oObxb067jTeaALbDrUaYa4W8V3uIYtUTyT0Oa8NYOtLrh0CLWx5s2hH8pcqXJ
5GQynYvAd7BoJ0ymabOD4o1u6ea0SBhgmreYphO8S0x0Y0D82Hc7I2exw0ojPbrOv9144LbYjOst
fs2Q1g6owOh6mzaBc8k3EDMqEdVIHnSn3jC3PFHCFlKjHUdd2b0wwFDYaPVmuFcZ9yjMpoyc72mQ
JBdi9ULu8+lcKdFzwgpkwU+C2TXy3uTCEvU954XeXg1wDEqlgUjiaXK5foKR0RuRB4zWLPT6kdOj
LiALisEyYiQhFPFnSNFkm1QBHGOCvLdY+4c6SixAtCqinDKfrqjy09ITYZHnUkz23K1QDLP5+BXZ
9R5JwDyEKwcZTTW88L0P9GUj/xguLm0hquKahQNTBvLrq/sAmqdnzA/jiazvQrtnnLGz8qXpd1IE
MvU5UlCJoXbtd3pwqaNTpB+c4XdYsFNPq9TpnyPb8Pu0PWoJpLbHv6HyxBSGT6LiY8zLmdg3pD4Y
xPKxADB5pKNfkn4rgVUy7mDLwBaqBBCSs9Ow+dNDNeWNw41PTBsQg94k5UWkjbqGLXi5ZeED9Aos
JPYSdg1RUvHA+aDPS94w4+dhcc+48uXMNcmI4IUDS4jlpnvzRFHafXn+sngcJJuIkdZYjwxGP/ix
KmyGiYNsZlbfRI5HhPdRVRYhJTWMqDUaQs3745k0OArpFhZDO0qNAJnLPFmwtLP3vmHkM78UFvQD
8BjxANmBmTzm/H+RwgypO40ju3uq3ZjbuhQv4xHxJIh5DOmxFCAcP1U3bwRnXdv3Bgi8s6w8sSES
DpfR8NoNKj1WS1n+H3/8YkEjihSJfGXFPsb1vNNOlnnI+0vpvWbLp0LWYPAxRza5Qvam6d89b9zG
VLeZ85M5n9X0xFQO5mLPfDpN/7NO0yYPoDBdFOCoKdsMbrcWvJpFioln4qiNGK/iUHqzmj9Cfk1Z
JKvjnuhBVIlcBBxY6nDRkU83TQmHC8awbT2hBhjYkVRhgT9ghFPVkqv+LpHq/DcRqZTRpO1N++Gp
EZqVV8u5sB+jfMFOT8Sn+eNRK5EOvBnb9r0jVyUmjmdu210IAr0AdWVR1RCi/iJvdV8Eu9rjkDGx
+YG+Dr4VbatD48OVpJ9n1V47kB9NNLgi6xpRThNzQBFyqVp71wcP+b3o8hCozUXhe7zwHs9oxx6C
P17Z/PBS8EP1AtKNqCTVO4uDDJRtj7Z4zUD1XnofUCEWNrMEcTEwbzDuxzzU2ixTQyIvCvhpC4Na
yhA5XrU3ph0Ci5UJDzbxgGkCSQd0PXa7Hs0MvgMFfn2n8Xal+zxxXDbWh9V94ZHj2aqQsUUEwgj8
FS3vttRNXstP6SG8mRwpQkmTK93JulMuuQyycQ/itY+8bzsIz02LbYgvgj8FSDHRFeTszdw+OyJI
Ye6AAo0tp02lIScyMH9ByBItiKBB4e3h99iUE2i48JsyqN3hjarzEky6yHVon6fT7CE+YrrJrF5H
80hEeU1hqDAZRXtRUcaKtLcpdmkMjQlmeIsuHu4QshnkAaPzcOvNzODIteON98S/z/uyzW9+ECEi
grea428LwhMoQ74ZmzpJPCMY1gXoyV86AKYuoyp1zvfUCgojW+wRWeNs2Ouqkm60tSt/RIc2MpRX
puJ50ZvnmK1pm9VbWCXUry+egrm1Z53fv0mOkGSFuMw/6BxZPHq4OHJCbUQQT13Uo3HWO2cdeM2j
6T8pMGTPx/Kvyn8lHsVSd/Lga/wO3sT8i9NF7n1d3+fVhBOVlpWnWSajFvnLS8GSP7vrXspuQW1O
0i9zn+qPpMko5LihptdGfzbte2zn+Pi2SIZ2vV3hIKdZydnRZ4A6Ua1lBNQdWd4zQqT7kSmxQOBk
si1jdbwByDYolJhOEhvcBO/IIHK2qEzVJv3YM9uVAYKBnGe24D8p+mVE5QPqsjOgYrAzGCdEEZqD
BEe5aImOHuidHoCyBQcUtGQ5J1CcFE610ZvqJt108jPRptG33eRGldyN8gyiBrXmyBMXEnQQNCUT
oOhQwguWBwXPVoktVrDUKNz7Ot9hMRUcAlUR3z//P9azLrMmhVqFM101sFY7GxE1xC3zE1YzXJp4
OjzuX1k3yaS1V2mkeBhL2HgBHwOtvx/WD+q3HdgfcBOguBag7ndeQds8h92dcARprgkzXhdMcvn6
xXmQZtAzGPf91331L9pbGW8ASX0tX8Zb+BH+N3zl/3m/yxfqbu3NeZtf5pfhvrziYvxefuI/43Pw
Hry778vr+Kz/dV+qb/2DOcVlPbx99bfplc/f/qbjV7/pHeJoRTred/BuvFYsH5n+MccmueSTVgAd
vctp/i3cio/hw32gn3oh5Obv+Ls8Fz/VZwemZhO8h3+nV2rEV3ZOyUp+RAX9/J1ajH8Tn2Swsb/1
TXMBb7ob90zLLs4h4z/9vt9b/O/5ZH4TlBSumk/riwiGrfu9MNeO5H/cp9bYKJ7DhvBPnTKIqB98
rMgkjorv+PR1frwjfWTXPfeXbAvq7Wc6oVm5OBflU4pvkGF0VH+DM4LKdernfrLBYLQG47S3D6t4
5z0ovM7ZgbnIedqaR2NfXqo9rfhq3BJEdyN27lqe9Wf7CUznttw5u/lMXOEVj9rJ2jvb4ZA+0ism
yWu8bfc4X3aoW9bEz5/yS3h0HuW52dMIfWLEXH+0m6fH07nnJ3i3V4ShgMrjKlq3m+QKoPaaXcH2
7MqDdVR22G+wp668nXMEirnrz9FJ3cyHZq2vyqdmhyBuW58H3zoietjMG7ADB/WMZukRP9WHZAUt
mWQ9hKfFdd7om3RTbnWa3X23VtqtxRJmofBOgTdg8GHkqrOXyrKOlhLhMG9yq76r0fck/pxp49Qq
sqNgVcvJE51cXgKyRC2wAIaZ+3rwEtgXw2QuoyirmpZ8Dvgu3TVGGzQ9C1dRXfmMRhbSc5143g8z
g0/2tCOmtiUu/M7jSaRogPnsKj89aokgZvTHw7hwy8M8DMIPJ/7LkIpfcxdCuehVcke5OLxDPf8w
+uV2yzjlI9x/4jJdEBsqPYtcxxcABSWRkoMNJpsYzCdsvd/aQN3Embly2VaVZvE01U60KcPsP+I1
64KxZJejXpg0Kvf4m0nEKgMzZIicy7avhUZPzLoXL9VK7ARl0N0qZzyglUd/wBiPkW/gYZxGQT0t
FxyOjGVOKicFnHZ/6FTOUTZt6n/S3PLPtGFP4OxDPV/0LN5B/qCO0TnQY5wURBXVMeWJn+l/PHuk
77dl9Z9gipj6Y6DdqVRWNvIqC4Z0pj+15r0kxqLBtkNGTst9FZFV2ZqfMnHhrocKtpGg9/zhUeeW
sNKZAqB0HFTGl02OfYHKZsIv1u0MbFUs5vpBYaGOL6YH4GH/O+EMnApctxxqrQuJ1wLRhTlhMMMX
Hq2jna1dZnMlEv3lx/oxDMKqsmMzv4qtklGnBfyDb7POGIvjdu/XavJm8lIT3cVnFDKCC1v7vdHd
ZzMvSPt8uANCDJLCGNatVAPhUXM3YYx3ZXGLVR0LWuaHOJBL52/LNq5Or5rx1TE0Uz22ldFr0JJq
GqG0z3/ZKothoZ2mF85xjLQbhTaFtOZVGIHy+Jv2zKLHIwtmQIr/cCcZ6tES/S/NkW3+Oq7L0OG5
IDzP3s4M6gF0DcMrw36oYiZVLaPSgvKyAmIsP2V7adVaKOHPCZMkPCF0lAbDE4uBhC7CIiowQksU
JLGLAV4dEXsEW3s2N1V54vF+nYI/GpWSjAak/Qmsg0dvxYy6IOS3b5/LcL9ogOMVsjm9X+pHFeV0
CMm6wsYVm8UBjRSVpqJ+c4kprgWG4AtbPS+Ds3Y6hckcgKv+OmTTowf+KM1xfi8IFuxAPiThUYwn
uCN0HRJryli5SM78KbghaxK9qhQFSTTvSa5iAHZ0xBPmvPHB8kcPpQ7oPjEGROzazZ+kfapihYIO
JR3lVMTvBERemKARWeWqvybjiCJULlC6JC54aKe1UZZX9lZa+SaOWPENa+Q1zzsHI03rPi2srrBI
dPbF1KptTxcil6+iGZiDiZxmzAkJl+QmJb9LQiBNjxOmn8xGNOviMREzQVsQQQn9edpULgPbFcIs
PKG4ulOmO8pkEEHYbr3GOrrtWqEjNtqHeMhc+gQMe75jwg25p+Z30O8aJsvmq8NFiUXG+pwKA6dC
si/Va9eBESt2DcQe6FrCa4aKNeIeoZ1wtJ2poWPK7rxKKmdRxfRkgqLIB1imbBn7fYEf25LWGJCj
azLDDX+9gbq3J28b21QGY9b2LUw5FYf4UavQdvPNuOimg/ZtwRWVh/Xa5XwwTcpONz/iduJxDfBM
wQY9odZmRE0QniS5kBrAeVEza5lZuY7dkac1b/ahsm150sO3PvsjUzczY/BSEYSH6GRBLkfuQ8UH
JWeJ7H3RX7Dj4ytFFCWPns1jTg3PGZ1IhgH1tGxioCcBs/J1Zb/M18qJcMqSXgQwXDeVVzzIcJqU
w4ycQs+fIlpFBekbHUo06AdCUs/hBJ279Pk0MmjvXYXZs7+neXpvQjYGjsZSk8TU3uSAPVTUZQXS
vRlqxX7Jpj9F0K9qb6ECz9L75BafKAUYhmKOVNW/RdPc6KtBY+INqk0kHcTfMhqC7R5CfRIwQqRU
b+hnqqWHd4uQkYUWctnCach5y3gOcGV/acPvlCnbgPcLEQ36tGNLIaLrdwfmh8pwaIAPu7QNq1qX
N8wDwWP/OBNZD+9aUqHE19ZLgjGUbG47xzCEqKbT0uNgctZl00asLxPFZEt+zmg/FWiQRrcgSpYP
MGrvXvEmR7AYCkt98ruEegwGUco8iG50wXBl41bs6SWtsToN2K0H1mUAatqpXhtT8clHycqtfccV
lI2v8h7wq3520PwdZWWaEQ7YdU+DxjJKkzql+mbjtqsi+xGhSq7m7NOltRPcb68yokGMyPGSM0dC
3BVaULdYuGo9Qjn3oBkN0VrIg5h0WfydwVxAwPZpjxIIlCM5yWCKdZYFHE063yXg53n6ocXEebqT
dz23WNYi0IkWbZeHVYqYjdezxlOU1SwGEDpGwhQv0exlDvi7dqenmT/IQJ82jMWpylBg+eJHMRma
SMs+OkReseaveJcEk1ciDIc9o2ya9Gdo4eSgzkkLEwpo9lLGKIsTRv+FXF82K2qTf0I9ltfEyfZu
wdiMk3vMK7nnFjSsiAH5Z9Y4ubhDwUFvJ/dDhooIpGE7kARa+xwM6hYyNpCDS6N9CaIsRfE7dpRV
ic/hZ3mvcJEMsPm58h8vwsKqG1NZJs5R1J26qp95EeVPW4hCkheywy2oZf9Ny91DBlPhOsttjhU+
gDo/B+lXyBGfEHaYWcy7XpeRvdUMjC4oV2NvrfQQJW/8NhvK1maYxcUWQ/OL7R+5xbna5UOTyINK
wf/W3VIpSOLWN5j10yBGquIbT//qpyw/2myWJ8xXBt+3eLAmuriBE1a70+4TXKbiJ+FXWdrQkeGv
lgGriQ7xNW3GgzXfzKXdhLuI3z1lf4d0o7b32HP9tqVIwkskwHV3MyDHUQiiBuaaHz06gaIh4rhD
SeYEe/kyufEc0GHiG3OIRiEuuY1PS4KBxQBhXqKhgFjIlq4jHzHZ5UHzS7KgGQOfslhegq2vbWvT
LN05g4YgPTcllaq+WAnpevNrbmMmjg364OzAYn3bdu4lp7ebafVU+xAZWNpnzlJj+J+n81huHFmi
6BchAt5sRU+KFEmJlNkg1DLw3uPr30lNxNvMTPd0iwRQqMq8Ln1Ue6CE0SSbfqh2K1ktatKt6rLc
0LV5h5JxLjE1YiCzmrHqimIVQqRDgct9ce7eyMhEXja5WTN/Uf6dsJAdLK6Rh37yzk+uczp1iRq5
j7PAf/sIwkztuG2tgpeC+1N8OqMHII52ZeKtJXgI++KyoFzEygPs61tfgbvVjOhQ0xQMA85+MFGN
pgC4W9YR8kE8WD3SN6ySzDWuYEX84BPQCija1AnC9PO1x3HUjNNC3lu4yK28STOyqQwVbYC6Midt
MDDil1Tpnx3bf5T8ujz4BAi4VTrqMnITgOR4XJr9WEx/YTqrmM1KQz7tp08Z2lxe6MBD3l8gg7uH
gPpktEBwLmcVWJDSSLafhWuxdIkuGW5SqcRYVACnZBUoDLy5cVo7zLDCb6HAqvn1roBWgaKuOO9l
7qh5Y885jwQGaM69hEdmhtM6hMOYU9JN4dpzY4R6ZNcDXdDqCzhJAjTazdeSMDShcBT90cdG0QXM
TKvqpywQ+Z5yqS0GzYArv6VmtlRAtginwBnJDEaAf44LLJ2fxM/Joa4YDEXf9Qw4zRgqaELFudaL
42+YzLZmOMqcJuu6Kw5O3T5hW3M26W7SmQupP2GZ9/QTMq8oQLmVjk+oYT2+FX0f+6o0h8iOUdit
yN0kY6v222NH0G0ach0DJRwtlRN3h6bDdnxlNt49Y+pn033r0xMT+Yr82RtJEmKb40oYbbTN5q0+
7yTy728sLsAQAc8VvSUquAE/AI43U+Z/dNEDn1hQFiIrgJOIqrstKTMAq2O3mhy6XAOcVIq89KqW
XCix+ECJFar3SSH0d8ivNVmMpTs/BcPb4L36aXNEDZUGdJfBk5lumH7C0HEs+cAJGa5gDxzxE6tJ
3HPsoRiRUVdYoEQEQeeVo6G3wAArkCgbDoAgOUlYkwpMAxLzFwhj5HQDHoJZCWks8J8YEZ9hHlsI
CpELQPXZTFFjCf9JMdBLuOmrgWxOJA5qRrRw5GDD8at/Kb6rPFfXo/Hrwa70fitfTvpaG5mNUeHg
99wtb26lffJPPlhHbO+SB8wz4iRndjLzUBzIFXTKhF+Jp5uL7wyHRAucgPygWE2J/sH8Qv82Y5HV
3keU+Aw7iRmPLcMIgxZ8poreigM9JvHf37ZDcI/zGBGGNIYKAWXAXdwcNBU+awM0v2yOOaG03AlV
/aR/haXMvFfFiDYdJhQN9ZF3F2Ba2paEg76al31kMRiJYxIHgOeNmyiYLngIdngUmvC9I6rMrvHF
MHgM51syf8tfnZG5mCSFAATV6N7qYHicUJ2DpjrBxJAu61Bptzo+eLnxnE3KpvV+M0YOJKjPDSp+
ojedOD+448rQ+rUPoTTU2s7XIzhYJLyEkkM8goQq7J7ZeiDObHzU6u4hvenGlhuLagQQvcWw26AC
soceLWWw0gPl0ciaOw1NGN8lB9aPS3wMBhW7WiJleq7rm0rx6kXzqfDU72hKULWjKkOPygj0Q6V4
zywbjLDvco4GPXO04pMzXNgDS+UxplzLapSZH3kL3HPSMFsRpb6IGQGuNW/dVBxZjyV1PbIZy/Lh
+ZhrT2w6Lb05/6tt7HkE5xu9sTXB4IbfYfyqGiJBiUXJ44PxJIu7rt/UktnQrb5wvdcU8XiR/MoC
acpg1aKeLEeEg/lnp92IgFg3M896b7v+sf7CSJaYF4P9cxoh/IgD1cLPGI7a7CcU66RS5p+l7S0D
T3nwGC1Jfv45wccKTpRY3qZt+o3N4ISKzWdGDpZAMGhigvSVda63u8bsD46anzCNyM9WO8KePMb2
9hxvJtkQmAjizwK+ojR/3T7CbQx4gHSQ3CzL13HnVej2unUBaRXa4aH1voe/k2Ep+Y9ZYW40jYcs
UDKSCCS8qaRtQ7YnsYfQZk+mQxns5fyJvWDXWIwna5qDU/5K1J2aVET3C2QboFBxmFBxngeX1QS4
6MFJtT4iEZfxNtHCRXFUXKG10qe/qh2uEY0oliOBgxZuDaRNRrhae+t2espgOczk0U1QYqkYvHED
KuQo4OBUdbS4lEIpxm4b/2jH8ndtDy8S0v/w1FvvvYf8pdcx8IRYE4oVBZXr+2xopw4BuTqo8KS0
gM241jI2PnfemIRIO/POKE4Dx8gEQNdFxkWP2Jr1hl6D5jKe0dd1K8+gvW5CQhYxA6AJUvSN02F2
JqKA9Cm7wv7VDYt8ZNgCtaZVkaCX6PiItYfYBegEbC5S9vt4UTP/S/hPCltX6sCCST50AvrNQlVB
SHCq3tI02UfG1R5Qz6toSn+yxmW0e7UKTevsVc9WTJmSqktGK7n9y+Toa4/2JwnTt7TrCP65VzQk
CqeJfKUEdXmh4/J/bWv866GebQYP+wFZe5r93uoVqcMjdjV8RsvEDA8RO6kaEq8ym0+m/yMBUFnS
rBLkGl4G7EIeWmIsx7l9mGxlR0J5j7FvCL9H/tXCgTfM0s0RyKPKTKmJUJBBd4ca48RC5tO8Bfq3
w22tLQ6znuypsaOFJrexpqQ1pgVBFwwkNzjoHBTH0snaaAXBKDJMdAG+sYE5f4SxQF+ojrvS9BfS
BOL5XxTeUHoi3CvWU1ftAizQGT6nuaTRM+Zt+NpXTIq3k+2UP00dzP9kg4t6x4QYw574q7lfZhml
th+8TWWIaj0+DfnN51RD4LYc8/vcEUZXs/EmBeCA+HXqqyieU69hwmS5hv62kfp15risfe1guEyO
7pPVPLS3Jkc70sRwwL+kehQm/HcDcMAyyXVrMZPkpMf2aWiFE+TqcDn3L03wNfvWKkoRybTEjbLE
MvONjTWrtAf6m/4zHpVFUq6tYDzFIykhZn4Z+++ZCetQeCVMEyNZJDRdogxos9ISNZlOwt+E59OK
tipyzMm45uRol92D7f0Y0z+BDEh/kG9RhfqCQM4vs7yE1C2AGTWxn2qDgss7oTOcG43cgg/CkySG
Y0IBatPOjTXa0RDsGd1KwzoyaFbnmbiCHsm3sukiXKfQG2y/NSIya0/VHRnOjvxBo5ue3kPnzQEA
yaJvlDC5BHENOjG3UHTUt34SLGe/uAHxEcGCjnPFjEMFiLdL1APNbV81ByloQ84QzwjW5jmtOV4R
M0n7Jt8+kxpF73BCaFdChJgDkuNX33NtZW+cFB4inJTBzt0bzYr4eftGTb5zkHFpRLwmFVWi3S40
N18LBuJF5lPe2yvJlRQcNYK/ciXuiHRy9IiiWfQokR3q3xz2MRjI/9pI60hjvIyS/JjTRlVtD2MN
F175O8IXRgZyWOcI+pVhEA1gQzMT2uaPy9ZwPoNm7YOstgA6Rbyc8kerhohE0EfZ9RdRAqLJI1tR
VYA3McuVO118yvY6o9Ciw3cAsRxjzyMF1F8ENEPyPCf4iQKwLuDx6kTwqru8ugOQmTxHK0yWSf40
XpuYoDtkeCqFeAPBMNXuo06yf5y+JMw7RhrLBLwwTL9rN2c8CYio0TyCABEjpuX8M9uyK01ks7Z8
TIV4cIAZLSkMwqeZIJ9BF8cH7UF08mhgmRyQAQh5cOKEJGbToZqI4KauHZkiAGNZq0AJNICFHPzo
OTKn+EjITabRFbjWDZ0I+lVLFxqr0lxZBFr2eEacJOb2fkjV/O10O5DZytlmMYB2SwxS024UQGtD
aZY6mj8tQADDrWk8kmHCfmsx5gdoVjCTRmt3eHor/eSXbx6RgAifbWhSGzzEIg4xxKtWYMpgNulC
OjOpA3W6xBTjC18xgtbPeyR9ACLgJfxQ4FMDnEhDnKoeLSCL1JXs9gVmc8bDXr0WJjnai6TaW6n2
uJWI4QquDtSZ9g1CBE9st4uRjNCXBTZ9EgByTbiyTqq+Yt+pAZmVclBifpBtR88RKsnK0696h4+Y
Kh6YGYvxVfp6SJRVo45k1qlAYVg+fGj/wdm6To7vdJV1pGckvIykngCVIoCoV4VTvZKJCXsUrsSp
nHjZxpqHdaUDzUNlpC7DWLgDQA4VtKgTHWX6hSQYdAGoHy+oFO9SnZMbpCDwKAvQSXaTzH5CTtbW
P4Y/PDaptUGSvpZa2EKklnIeIVzi/Fo0Jm2923x3WbxOa3czk2TQD+5GnkfJlmbmGvAaNlAqDh+2
I6q0VfzYu9W98k6uf/YhhiZkBoS7QcvsCqJnSn/e2AF6KveeWwVCVIDaOV9lwZeORQZRiEvVQ2Mq
IeVdoOEzOpLhFzmk+vbb3poIiSPKtwWe5CODlQuZXbafpBzSoGCYWoebgaFNpaIte/KuvIRw6/53
QPFAJd5GzcX0/GVkhHs826rC0CzdRwX6lCro1MBSNV0/BBHTQ0hW0fSDXlOeEII0ByCY6BqY+5hW
kDrhNucxje4FYN6zJVIXhQJvfoMjk+oo6zbS65sgTvat68jz++uAyVpYZQbB0MVJFpgo2SrkJgrY
vTAQ9TGuMFU6IwOyCGyggplrFe/bUZ/eydOuIpdz79f2qBTQ+OrM9rKM5YDL2qeEaRBr0IH4zKbR
jnWIMqgQHRk/FANk1reLZp65JDL25mQrq0NoM7gpLaCKzYplmvyA5IhLIPJRdWsfssgRZzbGLdPe
keb89XjxXkCmv1IRlGrQiTso4vUQG7toLl5Lc5sQkqjRCzCbI0MOeWsAsmj8aQOpetvx038TNM+m
P/17jevoOTWNte9OZ0uljlNZA5AeED7l/IFnF6XkhkvoegM/N4egphP2oi1yXE7PkW9+BATy6VDG
KQPs8HdaPNP+6DFTQ8fTpWF+TvRfMKp6+BXQGSkxgig1dLEwQ1GBFqPtoVGa3j1Cjwf4fD8fGBjo
LSNkkBkzd6bnur2AFQAfb5izQsUVIMdq/edsCFcjlmilHz8rENRyCNcSFSnkrEArbUFNa5RsFSQ/
8ZxJI9lJnWeQH3W2yc0shuIpAMF0O/BlxFI5p7dDEcHsC0glPrKR1P+InB/KTyye6DbAYBPSjI0I
ca2pgHQxP+HVb/GVtkfhOEuAQqQuoOgSFwku7VbKijNC1hq30w4ZH4BOLWN6rbEb7e4hmAn1R6yv
f6RTupr94Lk0wsemxDdb/Lpcvx+rj1U7L5QpO48ZzAHqSL086y7k794wvHep4ibdfUJYf+xxlLK1
b2RrHzk6LMrbLv4h65Yh1x82/vS6z9dSvwChLzqcqTZxrlq91VFBD0B27lBtRuenBKRhnbcxEdel
vUXiHDmrIOjIw/0gGop9iOM0AGey9QWsyTryP7vIfIji+Cwov5f9lt2t0milS6bFW+8uGihGjEXV
llRWJI1EL1cEeuI2bazHFu2As6/Q2hPNhPp6XqLW27Y0E2GbQS++NPEXJd6cu+sGxEUj1sdCeALA
O5aYXKUob6QAELWPRfJQx2CToiqOHdYgKjTsluRiFO50qdiQHHZLF+iPQ9hm8fkJ64dz0ekr0Zpy
jE5ldrbiL6A8x70HMIAoYJUVAp9vPiUfmoMe3DgFJQHVIQP6kqNT6tia9N+KYIVB+SC9nicTevkO
twpo/kzQPvMVnQFxU0ZaJRyay6dWTIgKLRxh1PJ+0r3arnl22QuB3GiY+AkjbTSx95NLKuiu1X4F
5eJNkKkC8miYfWCcXLy7fTNtK7Q4cE/lHLLHEGVGPoLtboOs3I2uv7ExqOAWcfKjYOe09BUdbUrZ
OI+H3vnRBtjDgsmAXL1oFUJqu6Hnwn51XrQhhmaYHwSb9Kt5RbcrNZf8mVaCH5nIwLehX0eK5f6f
jGymG7eBemcKgiNj6c+UtVLhSh3BjsjDiuebzYtUt4cpct4DVgK0rTSOPeeNVPM9AEwVdFQvb0Io
pMX8AKJFys+f62LYp/WPi2jb019M0jsboO0ouXEKmXoDsJQsqfEkedOw7iHDZQb0Y+7FC9VjzNmj
+5zM8GdS3HNUQIN6qbl1SCxTXxQ4rB7DtxS89b+RaoMKzso28Jz4MOF0KCqHEfsXFMjMuOCEL9cA
uSd+vk0rZeurHXAJ8uD+H2S5lH0trMRfz34PSioUamQp1eXv0r9oeosN090IBdSxyJnbIMW8AVvj
IZH5eezLs1QL0lcRgEH795ej6euPjF77CqhfNJ2EBTRYQ9zwv5gfxFYzdtGa2p92BBBedjL0+kNE
xQvu03Pw/EVQG0eD4l/p99gOAABIp6huhnsB42GcC1KdxDq7/lV2tc5q8F/USxGDyhKiRmEbLX9U
eyB6/XGGKEPgM8Kksut5SOy0iPQ0aWSE1iPXru2wnPE0uGAhFeKEAL360hrgSxRvVN2Rae8Mir4p
0blDGNF5cSElSJMDlkW2CThcaJeEU4IOgEIyfjZExwpO864xCAS6H+fNPCDRVzZxzlBYOqXgpnCo
Sh2vc0nQ0y1OmuHWu/ESQYzIGMgRlsfB5sJXaehuMgq8lCG3vJ/2UF79/DQC005o+7mBctPs8jcn
lien+/CY9IUUgJy9D9SsfMRIfFGgFvuUix0ab6uhX02maC2jqIJf1bllxmFIv4QcLtRaJEHz+CPL
USkomU2kh5gFCVbloSFLhDS+ZTB5CYuceXxMxJDe6mhhGosGbgyPgaMph5vw+wHXHQMfsotGAAkn
YEEN21YyQ3lTxSQtKiHH1NXlfdOGe0NILOPHBsRXnnIrZ+BzMl1WI0gG459o7xLEG5UcGI9SUgG+
ZclP3O6pH1hIM2TcePT89DPw6R45X7i8FJ0puyNJshxaU0zxVcDBMgYcP3WZkYEj4+K1Awegw4S2
YqTzg+a2sE3N1c7pEAcEGOMaMiLZYRLI+qljoUSfU44joPloIpc8fkBcABohk83wZHOgTFHycFUA
k1y6C74j12YjkABK+CzBBksePpmAHEoMA1cvso4FsUFGE8KlGMNPU1zlJZeM777F9AXvLFOl8GfL
lqZQelquddYJrWZgoCR5y9uk+0tJQcwxihpqsmfTBYNnVfC2DXGwLGC+vZdA/eAICo5NMD543But
QzWjQx55G7JhKzT5bEatEB3lkmkdJlYkqiiKhimIiSvO75Zy7jwkcQ777ZNw5uCkSwXicObB+MEh
oQjO3R8nMR/iszDomLlm4OyAqRTE2AV3D6OW0t+ZlQrxxfBFzLZSOOEmUdp+FdDAM6aHhqHRmaAL
YGT6BC5ummEDn8E5aMQEfHG/cZmQJBaAyMNfcRP5X6UQeO6TN32Rvl39puFVbEGQ1cJQVTnBJq8B
Et4pmNaiiXIR8+jOXVoMjZHPlmruRoP3nfZb8tfJP3WdZGFn6soLksdR35EihNYqIPlx7hFoUqqg
i46xwHZhvO7QLLvzwDT7C/u2PE4ISI1eS7RAIc5/x3kj+Y6+k1M2IHy0nJ2rxWDAwVmQKB+f5L5M
hn4qE5W0mQuRwvxTwljbwWc6jrbC7O0SCqCO9rn1QNzgcEcLRScHl87WXLHQu4/W0x7ZXniIvGG5
lW+bchJRFE+wbfOFI+0zRm/Ut/wp1aPb5Yo0XnnQdDr4JFLPsPdSzNg2MxiNeKlasDV1yzZC5BOU
PThG9KMRbTrFUFNUN0xfLZHd/obNSWrMJtjlzSv2qy5D52lepNTnRwalKJpJpvjIERs4e994ZL2L
i2HoOQOZ7o75CneBI7tO9mtEOJlRhXu/npkunJFHzYdzgKYTJUjVrI3m1gXmsWtxF2xYQDVzexQS
seyZJZN/Eh0hV2dynKrOWXaUEFUsyi6TtxOWtFQMhPp49UhBQrlukZQQssORTG3kzkaZRMMgAhFu
CcacqOag5cuVHEcjLT74djJm6JQ2pbK0GW8HuIsWbe+p8VVe9/63saJNmQFTMy4EBTgyKZT+PmXg
bPYnleGwujXK71rIVdmjGQKFTOaKoszPVwOnSgDnjzifwyxiACVW3hqPYwVgKMcP0h90IT30GuWK
VF18Ck2lilCr57DmV2y4DNxDkHhHD0adMJJlKWo8HgskHyUcn4QeUuqcIGiZ7UGcLmeCELF+1T1K
a0aznCGZEAGHYC+juduRzlPoMAz7P0GtwIs2MTEQpeaYbE1iB6oj30vSlblAN2z2HYofbnBvbgQK
5ObKbjZb+wmdAM+sR0eQmlQZICdy2lA3u/0uhKPNk3nNXTR3TOnYzpD6AhJ2kGBhVL9Ic9BM6bI0
eDmAIMA80KbMJwU2T/QEtLitfemUiH3PXAp6g2WVtDSZT5qirWrYekOeLEXwbLGN6x9SH7eZtqA5
tceMOhBctl3MvpEueCMIPWCeL0esAdBHXKTDMMuCmbUB8DjahZqg+sDUF83wa2v6RiAkZAkjTkXH
N1cpknxZ8aLLhNsfyKuYQ0Sf6keLxXvaIGTR8WeKKsbEgJLxtuCd4bBKoH1pkNjGNVziAuHxnw6y
8Udo4FRcBrzLPSbyct4wmW1IfwcQyA64o9n6THAnDD0jBZDaRN7vHBVNrt/RDapgl83FpxORnYN9
Na7otwXVqcjXYEo3p6nVuceeoqzKUkJwVyh8RA2mkx08Gwux9CkS1I7ZA1WxyykS5LcZyUcbf3Hv
2TylkANE7BJIQR1zyFU2FPxCApEBHsQDihSAMsQqzkcKqRvLXsOnJ51Lt/XZZ7A1EDKAysLdm0xW
F+pXHoEQoYb5DBWaWziMZdwEmxxz4aUwWXjUB2ImAzEuzka4Vpi1K1t2Cl4ONksC7symoHCHNKoJ
wAtBseRw9dNXHod8rsN73aE1RTgiarCmvZT1LS3RGKFZjbGyyt/slPeskBTSj4IYXgRk/KiakAIR
PoseRWGwBR5cMuhcNC6Jqi5rG0EFoEW4Jy+yCbiYAVs9/kpOEceqlg4M4Kh5VzPnjjvFGgKW/osJ
wIDxUh/o3SMm02XkqidC9rRglyQ7JRDPHWNZiDNjU8zMtcn9Hexi0XjlQYy1xL5tcE6DDfxHCWj5
gB33J1C2GkGbMokm5u2NpP2DK0rRVXVJtqeTNpFlc7d0D2+m7OkgRpzDrvE8kSHTuf805ZWjkwbY
poYzSGwoxnWljq9EO2QgYVq0nRS2+O+BHStk5bPiuHpp4YkQpxKXjtn0bg31qJKFR9A2IUySe4cA
hlg6lgO83Jgz/8VGavqPaU8LsOY/QVYi6gXzR8D3jFeNqnqYCHUhCQAxhqJVGTsaSh1oRsxrQblm
iSFaFqGK5Vgb1hziBFnG5XCUgpRf9QgmlH6H4RkFNEIcMyf5PsNst6C2zAnmzaFzKYRIpiDeVN56
tw13HQyRDjnAVMPsN6How+SZ0W4DpIr8iQPiimY6F9yeLgurqK5mWy2GXcvFSADztHeUn9lN/l6o
Bng+pZKaCJJnkcD1QgM8WMq1BaIdyKrF/oDnKyK/BiWQgq+/x8QgynrWrcUJM+SnfGQWTHa12bFT
ynM+5y8MJPlhuvxSJPUG/ZfPfJPXiny7OSafAn9afKdf7Yh1gYtf8dFBcywomwplaXGLRcMpex28
C9J0ubXy2cMMJokEaYbwGo4FEVPwKjsiTPCHphIXhlOH47oEbxIBHMr+B0od3kSTtkyAe6oR91zF
lNPkItmYJ/Jn2/NkMDtnG4KxxDmWWA7UFmKPrwYIz5FE1Ug/xDlqRiuRhccyWAeJott9pbz4VDki
qEJDRXdHJ8BxR/ssQD+IAE0WAIjAS078UmbJRqn9nRz4vrul19GG8dE/txOdeVB/OnqzK2i0cu8l
ia2VQlrQ3DkMoHMeSmBc+lLqK6lZsr4n2lCFpje3UD4hf6Cto3OUIzMgDLeTpTrwJ0lzdre1l/yb
IZ1BAijZ59FhzNsEm4pwlwN27TMLtE8gHjxCUAq1p2mi6cG7qKOH962MDrpZtx6vg3mbhn4fYMPs
FSbdMGtnOfMal9AQyKfapts1Rn0SeqwDm4fC1W/S5KsDG6Ro4NgoEpc6eHgr4oqJdOojuvBxIE1u
zqG/g22d2Gt3jS/t2NnZL3EpP7Jy5GgK1OEY27RflWtwPqb5Yoz7f6oabr3E2RiATaxK8sMobXK6
YzjUTBpH2wceCFVps2oFc7L+yR7AWJMlOISeEZI3Hy0Q2IAHJWo9tZjJfosJmz6JutADFBMUxEAT
nRLyZCowG25zEMBO3h8qyE3pvM9Dug3Cr6pEEVDN0jdIW4wNhzgnHI08WjZqmzUtxblamiYiNpjg
dJ8EH91IWjfm8gg8Ca37kzW0n0OQAGmOzAu7cUbRqnIGUNqjD1W68T2jz85bCkq2WDk8Rw5or3UZ
bwIaBQyFrJ51zGJkGh2A95j+akV76tEDskaRvLyx0XDQO2xhMTqcisXRURwNnraWW+GK0TYyl0a/
KqhAzMnFkAaV0AXtug3tS1DhVkhMmau8tqz+xWQ4l5V3ZwJHdtTEAiE1Vgt6iUw3TplkerbRzrcm
dQG7vDSWPAspOEAHzTR6pfqukSXyKZ4XLyOt/46tYNm5NsEI8UPrMqAMlQThHb7PgGr6fQ689Coi
5aw3H3HKHnjpMHpMVndqBzgRfsqgOAeptQWKtQ1/n9sYX1pWw8Qx252SHIATVghyA9wO8usr0a7A
7VDUYNHhtm2PRUJ8B+J+jfva38RLMOCRyFOigOv0rSNaitBqtMAMLRrdVZhPZ89/dzk97OldEKHe
6wBZDUIymcXXhUDqKCuJd2+YofNChR+7z9q01Q5Mx9H6TeEbu6BTiGBT/41VvMpgyByavmEgfJ3/
Pe1J7c6K+DF3eJv6o8lEJo9lxIi1Att1dvmDKDDUYcsB01CZdgCKZ5r7hGrIcdHOBJCO9UbIhowl
k3Vci+ojVftMgovo5aBmSKetnwj/1+oPg52BtpXxuAR1uBqmXgLUkvihG6gtxSxTfPrZL2J1DgZ+
KYWJQamQQZGFUFBjfQg6Dr+koI1BIBh378Kc+UoVoyv81FTGc5m/BYM1qmGdBPj62v96ioJChrpZ
ZegYB2NXwHWEB8Ea/zY/zrRRW1DFCEpAcy3IJRiVdHv0n+jwujnFYFtRLDHwLPYZpxkwLIfJmQAg
gvsSuU3aCY72aAweCucsm6dwTXrJtB0emuk3m4F6QtAmW4m3djE8+HBvqYjd6xeajLqCAGd6vQ2L
QVpupVrosYktw5tMsWIijGpADxsdx9vxbw8wLiPhMw59AhCaAnmNmBfMuWUD4UmVzkfELQA/Cju4
GphvlVQwV8AfM97509qwE+aVns2wPVnQGsAbcfyZTNkhSlENu6TWNcfQQetFSx3DWwKNcSIj0eAI
AkepcNQVw8W0vgZxKlc3Opue5AMXj0FchnteAGrmBl4d+EiAtSa9ChkgXTeHFrp0y3LRK23kbUlS
l0Ru4lJk9A+DycDJi7Xn5BeL0BNkyGqzacGJPVzmRi6S+c9ONEsc9AWiYuwc/d3BooPGQhqelgqD
0ikHv+GgnIaAX+Hyz660SmoMgK33SEEZmxxfsG5ce4COgm2yLPp/8m/eeelpBX4ycR9IsZBwdjac
gbysEGZ1eOskyIFcGY6kbLSuQop0SbIVroq9147TZVsaRHdwHwLzTq109zR/1Tp7bhnbpzoh54QT
nM39pDOrFwRi+hFKUnrjkREGIwm/rtUtdO2ziN5F5Bw2uJSglFMc3dpZL7G0ganwLKIK2AWDLX5/
uk8pJHlpw9ZbsxZYuEr4RY0fxlcpdwsmJjUe2V3qd29iyM/IV2QIJZM48mXAvvmHP3hLWroAmYg0
B+Kr5nThOxMnBs1OwDTNqAmk47JJycq03GQ1mclaQHyHipHCQ1jBXqopkCfDmp6kL+OB0IEsAu0s
nW9TtEuXKMTBvRfI2oEhlpAQC9E4hBRBwA0Dkx3k72sxc8HZV8riVWMofA8FNVNajanHiWo89Cpc
ejMsdTyBXE4DSGZ9lNXeV3H2A2cvDD+4mwC4HQmktpLfFFeHOSYcCucdX1PTAKgKdUf501ekcam7
pncI1tJRQ5H5ykh0MtGvsgeidbbBNaQInajV7LTbNHO40UVO5twFBzRSFRcBUDDrN6LlUVFpSKcb
3CceJ8xPB0o2Vkfk2HSdQS5zlP31xHVHSB8biLgeayf1rmDPoH/WfFN4DWJEDhy9zo0Zk17/LqCD
1BRtdLKINhYq3tU/GAG7yCcQE26VLC21cdeCyA7NU0fQPw0iTJKwrKRmQPyy87vYk0BOejCGgrgq
n/NnJCXP76aL0UaPgn4KAEx9G7eF9LQiymYysSjtqNzRUXHYouEvcRFKrcBrmCnzo0hy/OYjh0OR
wCV6zIzama0poHdHdKTNct5F74i/6VH/GHZKlXTcAI5LDaMN/ZNBSpBHraAy7RXsVOfeBs1vyu/U
gw4X9lWH1VpefxpznQdIGS3tZKzlyBUZIIqQbsIXS4NgI3OMKPPkauQo0ZNum9BTK0gZ9MDbGeO3
zcGF9Rf4nPItsxl0Un4ncS8FtCBs8p1aZKgCu/fET6vOnlmdTwyFoijwk61RgBBEBJsnj1PdvE0O
3XlPDkvpjodBvQDnTwSbc7/bbHwreKPMYVgV1iliEVts94CJqbLpKXdLC1wX/hzwUiyiHU6PX+kU
eRvFPOGYF9o6DCfRyJw+VjfXyL04zQhZAU+69KnNyS8HQPXgKgQQM24i+hibiROIdAXKkXj8FZ6O
ktEfLk5wkjs7IBDn8cSs7Vy5ibw/BngE1EFnJH2OLHAyiHztYqFLs8DVQ478gCP/L7dK7ZdElwjO
IWvKoxj1T20/YGkgAJ0RiJUeonipjWchN7nDGnZd1ocAgVSQzHre2Ma3jbO4ZBHKHsL4HAGwWoeC
j3weqY/IDhEGvGcaM5sa7w4UFXigOTBDMvhwcGvm1o6GgDctHX4QOgP04u/vSfbHZ0ufO2hk4TvR
7o9r4MC0pvakB+miTKML51bD/oqOjc1UTQr00vpTyaY/smCdxHuQ+pFjWlZYPUWnHL++dDzQBgKS
8VpF/J+UcjAPPrA3LVhM0pwZUu+rzA4Dp+QrJlRO8jZwAULmBqnO/F3nhdK8wmPhu8aDaNFmfDWa
PSJGcM8J1WXlKtBuJx2bTUFtHgAwiYjHIYIZJOXnz5lMu1N7dDY8496/sXU2xIdhwmhV1KsGOZ9m
/Jr3BkZC+kTwBQo0n/WUUwiyCG/iBDWifDcjFVsJT+DHtMThTx4yQgtqIvoRiEE8RvKB3adbobqB
b6dUxu9D21tz93TDxzaEBYTKv47/CfRE1y04AUkiYV8fR/KiiYzlmYg8RKBd40ca17K/F+ZvPPEn
9X5NJ14G1iqk/ch4pyEUeg+7q1VcLdZcYn76koN/acNju02zeS1nbX4cpw/xSpNK/RFTYTA8rEQT
OEdEUnAeYyE3uuJTEETeCGm+kW3boHLk7Ck3gZajgTFiOEC8eu3wFvjeCCQ7O9u5nq8sKcyN4MOz
veu5PiJSZHmpqrOk17F6lEDJZQAhSROf6YE+P/wuqKiBxCLzhg2LGm1piYtWaCVaYeoR4tl64Ov/
qGkiVE2m6XQnAWPk9HARXQqwVijaGSWL6JqovYV/BE0aDP9BqGtYbKv6dYgWKyml08NQ35kTAToZ
gMBLqhAgQfwvhykBaRHTLM25imQO+QejH0isXoGp1GT58gm+fVPmDz2iMeTsEYqoAB+qkWGKtb5x
oyP7K8dvGIGNa5JTt5d6B8FBxKEDF1fQMeo6JvDxIWZPijnMhElsITSkO7D4PdZmjk0M/sexsw2o
gsUJy838+/GCM5XGxg038X/hMTR40FSHFGygImmiI9CLMsn19SWvO90B0aF52pWLSjvi52ii5NEo
6oM/EUc+HBOst0q2c/RdKgaHZjtR4rg/so9kIMVMxF36+IGEpvRw9lTog1gXIen61ELM62RIj7IU
9aOBs0ppsp3gj1kJWk/OaAbk4FGwgjfWbHmsGg54Ad7azN3KSYLv4I9f5EqpmsWRwNhsJkHwyGIm
Iin+hlwdocK4En0Mnil3B6oce5z3Dn9I0EsPZCb8D36tOIDxcE15vacXSit13XT6h2rAtLATTCOZ
T4AsUqDpqnZSOkksKHXoFZrHnuhqncDBIjhwyq4E66YuYvsX/U07/DrtuUySTUGwEweNECWyHly+
LSPfSj+QjWYkKyD6iAjHaP0WhXAE5IgoEbAj3rd9teHdouakYFaRM/YGftlox1iknTDm9qSvaWsI
hhZTMiwIMJrgoXw1gc1EujzVWyYJIHN7YeQATgr8ax2i0QbC8e/Aw9WdkckCuArQqPPaN0+C+AGD
TcgExNgJASe9kOiyYwaCcFPQ4cK0mWOzbEPrtfMuFSoFtztQLskNJskNhJmCLWEOYMJuwVss4LKD
HbjO829ijxlwvzE53gA6mxG9J+UCs7QQFNL50fCQ+ssbnMHazSEHMB/Jb0VdcKZSqchGyngR/XgT
kBjS3P/H0nkst47lYPiJWMUctlaWrGRbThuWrwNzznz6+aCe5fR02zJ1eAD8CTa/EjiIcR2nbScr
VSWT1VeHlRNpRMNcJ0zn4MheOG9N0A9KYkkAiXxFtaVuVCIxeIZ8aYOBNIoFdfJUPd5U0mxS2orb
B6ZcJpus56kmf9LUp1yFRm1+iCYFSLaw0N67xq/QNXx56R+G2pB/n3UDPEn7F+pbhiiD83yDFBCZ
zB2S8T/wQPPLb+7Y3VOMa3kW0GrSdVPAPbnkmpvF9kT6VAsRbO1fkui1Cv8yMBAwTeBEE+iZNs0q
iF+L/lziHcf6dWzro0IP6umfQp0k40WA82ky2S3+GmvswwD3Y9VJyEnp7jJYFqDDBvzCO7v1r2hN
kvnoqsHWbONDBT7Dd87JUhjsyd9Yu7yj5KGMycVvlLUS2I/49FgKz0qHWz+X35n/5/h0i5BmMGpW
vpmb3wE8VvEeC3GIhn+CwSGYavGVNrXL8s0Pf7a2wkdo7EGNUV4SeWkR1wj/JC+9ho+yBwwQ/fIy
ExEv4Hg9htt7UdD+nPg00aUlDV/oTcrlfdQz9/wvHvIicFAMYyUSbypZsgcVgViFIlBMsgOQ4/xh
O5BdC1GkpH/yMxtcCf2IroyAOU3oSSkunKaEDm1jWFd5oL2lL7LO2hKkd2VtIVGWR1qdCdRaOrox
Vhc4UUkXJPuSZVzEiZV47fhvXM5vFWYLH29oajzG4z3RAuBRs7pVkhJoSdnuiQeR+b1ipxI5sx7t
1ujgEFhNrIKVMiLNtlKyAMW7ybvKDWAJbWOmZ6rtuqk3hvpZAO84rxI/ohav+kRKLwAD3RMac53y
y+1eKy+hpXwx99UQAgoUpUHELYmuDwicc3xEprFRmlVJveLrwOOqp6SFcp9Sb9XmSXgHb6i3qJKF
8U21aKkpGkTicxqrz6IQAl0PbjLp/5cnA61hn+FFK6RR8dyKcx8iUjFDVESo4zUED+0egNOjzVHA
SGjIBZWVqiz/yOsCDhNzkL4J23TZVST8od+xPjsooax/lbEto1FM/TMBlIizicjH//sl85dov8Xm
T//W67BFVFghZQz6bRvk30ZUGkm1FtpB3vbeCYR7CDw2OU/kUAIIg+aX1C655ogEsbkHkHKMIVY6
5jmCmjdSioRqF24nPmnKoWSbSFMVb33pSxqIjVTRooAnKharfF3r2aHs9/L90bexyAxMx4TrESxr
Vke27VzRmgrMwtteu8M61jCXA7WIEcQcsF0leCg5Vhlq6E4Dw9TJv3JwurXrnjwSYd/GPDj4II89
XEzXf8m9IDNhjYDeaTua1QemxPDHithzbAKOP1b+mgcqXR+FpaueXeclDdUdC6CIq2So479gEmCq
kjysOpk30uEJOUcaaEmnjewxi8qzfOekbomhouaZCQvLz3TrK09ZZmilZHPPED4phA87NVcdNWdC
EZ780t5yfIPWfCIkElNFvebS1k3vpSAvlvATAaJkvFQB8bn60WFozgX1mwUBdxcnKSAE9tEY+52X
fHgsvij4g9GEiGpClI7wgIqKCadZAhZloC4VY4bF1hN6ncTlZQkAmcifBA33/BldIsAWRz4NPgce
IsLpqLtGXG7UYynVIgCU+pjCCcA72Fy5tOZSf0G5cJiSM3aXE3CPasFbTzq8a2pkNU1kTOpLADo1
ni50H715JTFPmGa3fywoqjagWGYi7dfbL4FGgwaxwpdw2RLIKyr0cn7koUpmAcsWBqN6M0hwkMab
Jhn6ktaxEUyWVABuirEm2jbjcXhl+0vKNhfCN8Ytlwy5PH419KO8PfB4IoYIOMRaaR5ANBv/hftP
SYcLEg5QAi3ob9IkMGcJ6jIQiYXhYC0NBY1gZxvr+UdR0HdXkP7Wl3zxQgkKgqGRVlEUb7ziOmRA
QbPIlCMDMf+f7UfvIXOQUDNdAfqiHBW4W7hUUcpyUrYhO4EbBOpdC27EhyZRh+hug94pD6pNDcdV
Q1Da3NA2gIQQbRiLkKXGKyG9MPmFLJCLgWysCha8D8+iBrRU54kbsactEryHTxann1RVxHrF5J9l
BNO4e517jJUHH9en+qoy2JlwjNp5NWPxE0uIYKSSe+W21QUiRYiv6G6O1g6eNd5hvQqwGv+GAxIL
Ziu3EcJUrte7EDjO9mOdrSPkrIPaXg2T+C9vILsDzLHedJAHVU3I/9Xm2LmkSPT+kzw0AQpyoavS
mU7IX/rA7k3LlkcPrpPGKSQbIcuGJSY0jN8o9gFvUGchcFWWBoVQbjP6MzH1kFggHbzB1aMWlJf8
D8RUbooBwZAYvfGTLRVAcqvoMTAHWCc3yCeDwJRXFQEE96zgJ5HzQr9BQBrgKDMnIdhMtZVDLDjN
r9w6Rs4dzXxQ0/Sb41a3i8fCzg7yrnDPSm8uM0CaNB8Vc4c3kCOCHTtCSVTFbCGlhOe3DnUXOy/X
oCgCPEkaCzdBBLPCJQvIgsqMv5uunxACT81WosQgiEKpOCPp+/8JPP5jix0GMUAipCWdMCFMXD0I
CAEERLzkmv15VLqld5zBI+VSvnv3ApvtjfFBLrEZIIxuJ4jYy2NYgC3oh4KVAYYoAgSQ4gC+vs6S
NY9Bmh1y2ndeUKBjAdQhXk+9Y79KoewbNT+KPjh4qFhg62lEGCjuLmvNawBk2ufvafBYsi7ALp+q
cVt9Vg3rw+HxI01dgkUvDS1FQX7VKMh5w2FUqcFdqa4FrhI4RB3r7UDIfmG/qE1wiei52/GfXFIa
t10Z/6uHo24R4MJu9GYjMUiBjnZKPD1iY+H6g8HU0apCqlfs4FSDeGmMgK03GgelOttIvJry1Q2q
tbrVKxSQ7b7QULNvOUnUgQnLKT1KhMiCecsOiBRqulWrsAW8npNjIc4nbpNgME+uGzEbUnnYGrhU
OfBx1XxbugxsVfbihP2pJl531IOTzY4muwap+rUwmucpJrZJ458mEpqOYH1NxEPvbE0LxYAeXqXV
pGDXbf2cYC2pyEsz9YccdpKlZtNNKqRJmzfaHPAsXNfVjr5h5KCTU6VfoekXtu49OMDWTln+Bnp1
4AMskdmxEuzJBWG7H4lixd95L3fmrcyR/zJki6KCmZzlPJRHuMsZMVxOtnr0j+mAJ+pO5mlglJWG
VBTmdcDVwirxOM/PiTMukw81QhvnkxGxy6GJSzrEuBmYz2mUx++whdKpi4XMqHJEBT1T2o7NeOlW
SFt+ie+VOynULS4UmCuT5yX6uQyOoeAC0VKwHu3KK+HWBBPSpU+4Yahohfs7dPlhphRF87vW5dGD
+qMm5kE1LhVL7+vcXqmeuxNVusYWAoGcNFWscziT770wyzLiT+l/5RZG/sNkT6cjUSXojUBxv3CH
RiltBNuaRB7VWASAYv3gUVAD0IogeoOTC4J79yrXe9L2m87TV0aE5QlqIsuUB3UilqpABVUCJ3Xb
wb8xegi9QfYPm76/+jH6f24iAYwtQAezSpDUWxpQhj+jorEJT3xxAhD5AHNqz7onGrlyI8I1NSYu
rlg29rEtfnH1OfyAyiL0zR7zG7Ejd00AICpLeiSZZC7STal2gEkwXKoIv++UjHF1FFLSmqvObgvV
U57lelImoM+y954r0+0fIiteiY4GVVAoIz7wmgNSwnBPeAPh69C4ei2PB+5Ua/RPVGyicQT+FGuE
5X+mdNDEkXPmerdHQKS7P3IRNo33KGCMIFXcbiO4e6ATAk9PbWOxIL2fGdMu6zNXGKeyYE1XGxAP
wRPVUR7Q3olgxYg9XC1s6c7x3qKgeeUjJkQoBH/b0SQl3OovDOBwYgP2jTy8yhs148VO0QYyeUSg
8S73u0TTWNpP4K+ixHyJAV3Gls0eOqyytnBstIAIXaZP1Uz3cJpi/TJ5LJXQIAR9xa8kJ7zG+p+m
6es+S15KR18lbyDOwOCG9wx86ROvwEgid59FtvWDx7GKsm6VAneD4RjomiRQmoIsbwcyEpowG0Ei
YVS7tGpYYPNu2dHGIRcseaH+SsM4MPPdtTmb2Ak5pMqTByoVAud66XSU6FOTEb0BQahZJMqhG9xy
VxF3SX3NbDwe7ylejJyhPh9lMQGb6ik6Re6sOlnrUMRvUI4HTUlOcaGhbOp9+j/n0g19LjZdtL4c
CZSlE2RTHj1KaoUI4yh7MqzAz+bYN2SSkNueOmYGJUFGxkIUw7TkFMXAj/aqsg254mRYrkObJd0U
DZgz/wYrxdqNX7YMCzEZ1CROTDfcF51Vbjl9d3on8JBMzrcaw6cYOR0YKvlBGr2ca+FiUDfDVG2B
DlBYzflTAU6GnE0HCxaMtSI6XODHxtFoyAuCY9yrgGF5mD0bfL8mkaCiaSSpn3aPvH2arUrBYiV9
DRoQmbjKP270ijBDAIzBtTZ0bsCsQuwltneRwqVcCgJCVJyNvKyanFluHQZBRfDP5kSH+WiUxlZa
a2m4ZJIWwhERmjxGwbc6E5wZMCiZe0gn2W7QftGpZZa/YKU7wwxjF33sHB2CAb+PtrfsX2H8JD5w
RrciJ9xBd0rkkPRVEddHM7DXhBs2m6q9CN1MWMkOK6YYDWh/5fMz9EjUJniffLMh3b5DQNDdr8mF
zhmSQUrQbaJXF5A/RFFBup5TYohmvzuOyq8aE73C5VZ32ivqm7V4vt0xWQd0uVKOIMHYfPmWJDZJ
HYDHI9at3iNkonqB5hSkSshmWjFRHqyCjhDgP9u035H0Cd7NRwBLIBbKg2QeeuIkpne1GxH6fAqx
Lcym6r+EbAmh14lApEXiP5IQ4UF/0pCwmvzkVXyVPG0gUTZyBismolAQiWKjM/WiWOCeEay162j2
7fNos5bEOsIcNw7EL7uV4AgpKwkACqpwgfRQ1yigNvCz0jwxPmPRUw0NDN4Xeb/LHkAne2aOVguM
haLcV482E39Hfqg4FxTzD4fCbO07SF9RTwHrCyEp4x8+JWSiLCZGvG+zYQmE2ceu1LPz7ih2tv/k
8y577+BpeZM6nqgHt8ASiNw6Z9abCPu4sZispI+CCxlppYehlvGQZbMHyBVGS6Pxd8KPaThWo77a
dXiM+DI6Dc0cYDlMJcvlZyD3mXsESoU/F4mBhMapevkhb0bnmEtsr9wWFNaQv05Bg4rvo7TSb8ue
rpjYBX021R+2oJJPgn6GKs15gMOsAyKzeeS+hXV+00z9TmAXOexVGu6qOVmrukNk5rBRuGbFtjKy
YCdkaGeNxjYK0lWSdVuFV90Ana2PgZkTnLFqQw35FG9fD1uLqXOndIl0ev+sWv90m/RcNbYGVsEs
jXeLv804ik+SXpE3wEX1pBjjth4HyEGmK95IU9Qr9rwhCsHQ2AYu839bnt0eFzyRXGVsvU12uBR4
W777DpeoZZe3OJ/X5IQf5K5nibbwCY1xlVSBSdX3XB/SSbX81UESPKGhUrC4LxUkDQL2YRERmWOI
+QnJXzUitFOpAVJWUAkLCewTHwMYIjR2jHPRpFOBZPIpifK9RL6xMlHRg/pIKKu4IsvJIJyUkFNb
+9CYRJ2SwBL003YJ5mu/SoeGA0c6JXE31vHMGiblmWKIUUNaH8fE1geJoHgnKNoIK3NMt1tqHsHW
xlL+O8FMPB/cfIZMKRZ+/tQgie3tejnFl7q9Qpo4o/vS4dxW0eKion2tATD0RH/uec6NQ2xXsiU4
G9PoBEmFvpKdKb1+0v0TehKRIsvbKBLTBHIwIwin2Fp5skq8K1sFHzhYrr2k+2/Q1tkULoPCW3eU
Lb84sU1L7dDEEcCLdmFyWoIh0aFbE6vBuSpjFiMym6PJ3xfwqaP5HERQtUz2wvFK50xMVIZw5Mbj
iLlIxZAul1fm0etkOrfUNIA6uWsh2Tx41ymML4HrohtaOWw3UhzysBvTP9gag4dAVNRPI7ta/3Kj
Rgz9lKOQpamRtqCNYhSubCgFb4w8DDvAN/qt4ycJwdRVNRkQR+H3wxqFH+Kw5E9P/il9u+8JpasV
64frCM8M6pbAmAmfpvkKHoxvz0fmW91twQqvleSt5nxSAdedhIVdFAMhpN1dRYSDoLwmYgh1gpRg
gSfMKFh8q+mPJawDyq47vUKXZuOp7kFrpkhjym9WeBJiA5+qiz8KrwywjtRDo/7VIG6KNP+cwPIG
wGUZ+FvMVw40pw7KSmQN2RGH2HsOymOQjcSKHUXDKyUuqEUbLeBjQpvoMgp4UOIFK+dD5DXsgtZv
RUGGMFw7SmtkKCgf0K+eLYlTNce30lC2scc6Vq/a2HxDBvW0SeI1ny4xpx2zhh2KVjI4U3tyMgBZ
bQgOaz0QqUikgoNDBqS0yw6YFzSLD0oAWKZtQK/c5DqRJVd5LFlagPjIwN6l7K4mWJRZtLS2tfnp
wCLnlOM69fYenIwGEkGWEUuVMdpp/mPFjCUNWoNPQ9d3Q2AeJ7ddOowbU2S9FfoEDejAUSTGTqQa
LjoB9vIyy1fIAxr7yi5mePRwEaQFSd+/w0Y0Ca2B59FZC7vjDvrTnBGf7HxbpktqFQ36kKzddMvo
7oOWdKL5466HJV/SDITxV6v7hH00gGX4DJjhbRWHCc+IZkOKusTPpaBfpmmf6uHd7r5FIwXEDQCK
OlCc8AP24BT0mqMo8LfRgD6456hp3+xofI2mfbFo3WabCNrJtS97Zo3mEk86HZFxCtWn0P8ApvOo
2ULH1BxRLJ584XIv+BAyUjBKk7QDu4+OldscLfdXzcQDiS/KGG/kU22jDqcED8VrzvRSRTPuHBR7
67ylDAPg6QgCeuvRbr4z9rgYAZAQiw3KGASHX9CiLJh4e61dqpgu/hgoIpee33RfBRICOjkTByIC
iMn5SxC/JVDQ3NRLs7J2TKLyoILpb5xeQGwFMhOQtcRlZABBEMzPhvQNY8GcsV2MV6epjE/Bc2v1
XxbTIkSEJnKLM4qUFlb5+dKP9Z/I+rTiiYG5BoUp5kMcnIW/Msv80YGek2ZO2KqZIaYmwGXoCdfL
t35FlgpRhjavprrz9A9TWZfde8lu337tWMbaRPAg/JqJLZqGSMAGI8B+bVa7kqGR+PQ5ZLgH9BIc
TSDwCBWL9Pw5gbRjiubFOrORsmjtU69i5oSSqbg1suCp6yZkUvCLOjsjpt/OwmKGsIDTBMJxd4KQ
f8Y9K2S99gqdJ62G/AYpeDGaVsxNBak4yD7EFie4JZDpHAyQ0yXXv7GcQZ8wd9rVxAiFApXMDizA
pADpgXqdXMDw6GqjbcdbRF8UI4BATfFgYAN0ELVODdKPWqxtGo5y+gCZnOonkVdZkOp06jKKMzHB
eSD3QdPggJIGZx1UG49o3OJk/8N9ddRsdeG75LWAuoC9wze68YtTJEsxg7JpHhJY4g4gVOnBASuY
nv0UKoSTAKjOCKEi/ljA1Y42AoX6BPFd5ic6UewcD7HKLtX+X6sI2SYJmvwi2hbbwYGsLmJiN+Ja
2UcsRvXJpfe6/qCV2SPAydrC8RkVt7weFgIniXCDLn423yxBlSDpHEqB+NrUMNnwtzdB/VgDlE7m
sJit8ORWL/cfxwCe2UyH1TImpZZcbSALHppUM9+WjX9/kqLU+tOjVn32tDK+uAN5IWVCkHHcl9ND
m6jnOkkoqmxnsIgOYUpy/L8yndBZUKgYG6qh2vqw5Vn3J1oA6dPRJmH/AbhYZdkPQmmpbhw+X0K7
AStSy30ilmyP+/vexMQ+q7/1ZcBo3OKXok1wIFgCZAHx1G561l9WyouBfCnSkZbj32WdIjedzb8k
xmMBNYAuFsraUu5ezBBTX5ZdYUIEYhjBqGoSjCS8WDjejv5aJZEudpNHv9QxXB89iFk5x4KscSb5
Ul1MP56lbv/zS2JbLMrvaFiqZH0CNqHcuYctxOQPOBDh8T1yFxybv1pikE30ZHTidPBV6CGOpT+K
GSumQ4L82Ev37vDeSDBeXxx6CDhNZwmscS+HC5/zkTJNZB3RmmIlQ4hlKzS96q/WgGICKyR2vGjz
fxGycpb5cSyEW5D9lo2iPkqzIyC8AI6oLHQ0+MIpxHa5RRZ8JdL05Bbas21+jU6ztGkrk5nNiHa3
zCb/OihDB6mbLWOzO5iko03YFazwp6po1wJianXpoZASPdlS59rjfYUGHj8Rovq91S5qwzkAfN+8
sV7Bs+0J5KT49BGNClGwHAK96knV+JP3uMbTAsFvET1QOs3WDT6FwHKE55mxxOMaEhed3yH3TSgW
/nPPZgPpG6px3kZxdSIiZK9c4kbbx9ymrAtAindsOBK+m7GvQTs75RfRfS/D6DNqnfX4XFQp6zNa
+8fJaQJF9tGyMaxQzY3XHw2sFsoFZnzvwObIaCwSUh1Djdw18oXSaIl0LfRIzGISsRN30+vti8IG
Hs6NEG4DSxWG2j5MrFUtmXOj+acHgxgUVrkbcEc13dNwhZmCBZFPiqLX4ZUgIBdsrae/iiZJ+zo0
//h3BAPjOSp38XmH7OIqr/Gc/ctJ9LsbMgOWKHGd91OyRZrPAj9nE3cSK+SuzOCjU7ONMIH1aH8L
jR3jcEpL66STXFraPijIMq1CMWise7ViI2JL8FK6tSY0S7gppr4/uDElNcVnwgvh1O+9HfwKCZ9W
6NfofyWRuUQXPbKeN8ifq7l8ar9hIxVW1nR9yWqV/IJ74JyEpFnhgqSbB6QkDMkNNup0BrNa+3r5
ROugN+Qr9Yt+ZIN6i4OTywAM5/8BPsl8qiIC7TyWXHLIZcqEiirqP5GDSjRBp6wc9EN4LQ7NGL1M
1HcNTn7yk0v7nfXeri1e7sna2Syb+IgNsRLuTVg2lZTmhIjk54YHP8bBasYag67hLj43z+GNaCGo
se7YM3KrwXtkr0OuYXcMN+WoLQWc4ssjm3iOM6ArYy8NW2fYS5n1sCxRM+u1xI6x3k616RSo+WAW
HAxYP58BNVZJlBjam+BAenC0rPh9Ikeub5H4msWmne0nUTdYZBXN7AejfcDnGFMl8POxSYSUTMYA
mAkFVbNGxxM64jXwlnYBqfSR8IqYbEWGmJEjaRjTSiwEA95iOgUn35U2nlX9M0FKycy8cbT0lBIY
7RYIFRLa/Y+4clf5VLLVzYMqoXbSN8CaSGfBAKcxTXo0pKMoFTBngXdgTrEInSk8/lCV7QcEkJNa
Q3qUm5K17X/lqrYNQUiqAL0O+4H4KR5QQaO+QjAQ/o8Eh1etYtMIU0r1z6nZ0EPxhUFq202U/Btp
263ilCPj19J0W835ISdBxST6H0Q/Hm7qPB4bDKAWWWp+rqIh3+mMJJkvQJHAnbNugGDaBzWerw7c
GMZMFBLMLRGWorzH/20tpF3pHeXmRuV2JApwtNV3XwEUNkgHMsyctztkdWiILc6n5Wpe3PdQwXw2
O6/yo0AGsgBvFZnEPjw3QTlIXMxp+FaModmGEvpJVW7dJZQg0jy4W1IuKGTI/eSR+mCfAhu3Oq4d
si54++7uxQFcK9ylwFh2yeJk5dlsww83xTBQHpMRdffOY+qJtZVqhTuryx5d3z01QX4hVnsp3ZCq
ATZHRDV7vU8uJ6E7PeYJso/n34nFag3V3zbng9pVt7nKP8jha0n1HOh6xTpo+OFPNzXvVbWvu+yZ
ULAMJ6nWAcmXkb0ggUMfSq5CV1QdPQbH2o6w+Bn5j8Q7agjR9Xsvvw1m5VEqgs2XJraLRCuevRzD
bqt1yzTl4oj31qDd92GEXAWuqxx14CkeYoKkPYaZasNoK/1RnzTIupNlKutXvK2O5csJQoxT8VY+
gcN0qGdk4zEKh2DhXLrnBP8CTfPOMXJE5SiijGkvgZJhaCDvvfhCT9lMYtBh4ARY1c2t/PWyMm0a
s0s1YcMXhY5EHkCQDH6wDIBxtGwkuG2ZUThgHILJf6D4rOglSY7EMOjil8m7b5KvYTeAD6fpu8hz
5EruAy5efidxpwvP+XIDbZ3Ed7uRNHoNarDI+AhI2ALG9hJWLa59h6jOAN9NzdaO4InQtHUTHlHr
+cR1UqRk96LPgCYZfbQwgK2+z7Z6iLWpJWNUa2jbnK2lksZmq/F7X5dvAYF2AGEH10Y8IO8Ir9/a
ZZ4XoW1KgdQ4kgoSCptUnVJHIPIWdGxncEn6C529ll+rOXiakAMVIrlDuOMG/bYQHTkgU81OMO3q
8+N6Xz1N5VMUus/ORMoEJke5N+RaLIV4qlz9W/4LQQ46M9wqFA1o4ZDnW0TKa4pdn92nsbT4NMLp
8GC66lY+j83yojD6UOpnUVs7eLq4ICfWzPUeHtx7IFUZaT8FrU6ouC/EkYxWek/TFIJ+GGla6U8b
M91pdvCIp7fplWWCaVAMfJ1xjGxn7WqGSUb18FDZMDAKPyIyYLCnVe3QM/wiAnkrNecYzz+py/LC
zPxS1W5ZJ4DINpAbHElGNxr4x1T/HqKt1qrst4pW3sg20zJf9Mph1NgL1KyUfJeynQ8iwWcrUkBG
R7BJNOc5QdvmBOa67pL9nPklo0vAowoPDR6RePhV+2YLUI3stQyrq2SwdfmHLmjfbO5sBlWtUtYg
R6rmPlUZIZMYlJzyV/b7yJIRkqSI8atvsi4jHLzntJwPdm+tk2Laxnm1NqDxJuW+kVZC11TA2ywu
l7Jg3IGDt/iSdEvZcc5iWhfRzxJquDBZZqUbJKuoZoIB3Fn2gfi1s63hkJ8fsme1cPU1OqXbxMyd
h9UlQOPj99iNfaGYmFyMp0zDkkHGd1GiK3deWdG1b8v2dbQA/om+rILpVBW00ijOcGtV33pDTLtd
jr8C1lAeYy5XOyVZGSSL6ijpo7F+bCsSQod31R2XIxSqHn2JD9u0bpDwJbl83Yzul4ej9elCzVp2
eSGUxv/DlTSqk7cgSHwROdQWi+imtnIvuspeZys9wCTeg0Ac0lSqKjjTKj71pWTSGOsO065NPLOC
v6BWwm1MIiKbBapXZerJ10JJAbM10JuyO2DXcgKlGji5vUwFzOmtz0DDWgfQXJg37te1wnQzqW1L
AjXGyDDXX0Y//01De6dmR2OyX/2whBeajS1pdDvMa0F7wDS86Ia1y0cpknOoJqfK/MoV9lXZF9n7
M8Ws/zV0LvKMFemzTqYa2LFUkYgzMnX+wUgZPqxDxb1iqvmXcB4S+8kN3Y/aRtR6AkSKqbxsdbK7
Hvoy3sQpKEM7QQVV03ZAZZzaH7Oxie2XsP6112lLtQCNKs0zuOYw5pu8nHaO4x56w1iP3vBYjt1P
2Lz2Gpu6pytGmMnXuG0CIYYUptDSnYBE0q10A13uXMpt8+0+Ry/hU/DjQR1xBb+xmbc6NNwO4sNt
LfNbttnVunftnJ+GBltuap2QQDRa8kTy/LUxIeCQNLIIzK9YquIcOoa5GJ2fbj36trme0K9a6hoX
3nKsh7VXX3zCJKzuUXXUV5m7SZQtXbQL3m7Iol150kj4U9e2/teUpIo99NWj4FH98DLMMXvvzXXb
ndhW3sZn4rkMOHHxD4tpqGT2GXWPrAlCqYq3urM3kP1jgbtbMkhpAhEzQGgajyClFOjC+tPLs28/
iWIgKI1LxpImxTY+Er4sNHuUUlIKHh39XS+rEyLsu9yHu6r8E1HaGPOeEFMoWUOOAYYY8zU4J7Nn
eRRfacd8bU2SQwqyS3TYWcumrQcKM2ksjoq051zZWjZ7AeVMDXW5efa7C9tU4Au7EFBhVk6q9TjH
yV4M12QCkPwQImL0EPVxXPJ6fqEjJVr7UY2cfafyGPDuoD2sdP88eBTCYlFYOUtYsAWMFWmOlr6R
BDeGbpHC5UPHckga7Ho8NcNvgkAM9RsWcWgm4slJDKz1w9Dkj9nI6UM7KCV2uAq9DXsjzXOdrFR9
fIxzdl7A8PlMCXb7TELLCsOk/CY56XTgRH67gF0NuHfekFb2OabxGb3ouoz8fzznMs/2g/9CrP86
dLHe4hEYsbk1LdtAuMazq0QfjAovvx2Riz+y1iXblkTdgBcUBq1+QzY2n5edttkYQ34j4cBpkxL1
gmRAi+JzgrXQH7vrTM6A6IPmtvhW++fSmX/n4lWeb2QkhySNN5rL/AFIUtbHOpeAHp44gxRDrwQD
N1NJyAttAq8JN4udekTNhB9EaqrYMiRG1vOIJa2zI2s5RtaMxMCQgeGRpE3QUNruKC6YZeNPB4K3
Zh301o2HfUy1YbPJjJfCo2dEsXtKRqrOSL6Wvx7D+L1tXtBHgKMPdrCofPxptv1uA1xI7ddpT2S1
Gk2zUGBZuyrYaTO2bQRJ/c9M6v1Ut0vD7jYYQAppufjlYlKQxZG+x0UbEAZoGi+jxaa0iAfA2Dgg
rJgQw3rusBWil6s/Bn+jWhDWsTJGi6RA98T/nJUCqvfi5CbyaGi8iqmFxgdBRct9YTSnHt5Z1buT
ijFEMjcMVE9ZxzLJ3Uwiz0vbIgBiNiBlgPhnnDCoeq52/VqOF8nNMOkoUmLevDr6ApZnbo1+fO8n
ey9f66+6ulQ6xudpPZGjxZMNDj06DRY24js2Wfg0h08SY3WHh1i/OSYB+pv7JgKxH3eeSKcHXLB8
STS11Gauyroy5fUouMyUlLdpvDrJe5y/tdQz2QWAuNX8wbhGjsKvO0yvMfalwqX7Jd2/peNTVAR1
pNpod/QW94Ycwiz/9FhuHVIKJbBztG4Sw0dWJ+1lbMNesW2UVnNdE2qZIrjQkOniVkIzZYj3BxRb
bl2aVYzw6856He1kX8K8C1tRAEL34MARW+dm9+BXYAjNr5iR53H+iICg0Ak0pnmIhq0ZXxIaZ9sm
JDy55Im27HzvAacUbehVsmuMJrqMQfLsGyC1iHzciFl7erLCeuU2BeeTRAkI7JIaJMbuuiLuqkHa
71xYoQfySoxBXh9c+jG/TDAEIUQv/hFRTRwZ35K76gaXbxsRNVFmiFrctFv4SPgbmGndW2kEFXUh
zq55WE2EifD2mREOdLDaGWOjMrTLREkOc0FWK+nBBr4uzqjtrPrsOLH88MEZkm+VVtnEVk1I9Wi1
WCwHep/xsUZEIrkoDephQGkiHnTeaIIhtkPyabIYyQ+bWw++FHJwJJ4SMBhQj3MbbwhvlIQIM3uS
vHDEBgqN5uhXXzZ7QsmakFBA4hEfecF6FqjrRQ7h4m6w0Lk+fj20sIVGbHj/HmXGEdPB3mcqD2KE
Z+zwTqs3EOubo1U3fTCvPkMl2Trn0cHhGrH9W6bRpL+p2ns1aOTRBeVL3pmPTfirg2moVvVgKOWu
ccixF+lr1a5Q9/9r2vbNowRMaXSORkwHVsJdqrMeK0CAnbySyckavO46NhybbsST3LwOYbUdPS4G
EsmZdLO4XisKvgPrLe+yi46/kK2l5aPfEiTB6lV2MD0aBDexIPxBH5E68nbyVHmUZbVHHb+EMqvL
LfHtY2ofxhh8Uc1R7Ff6lS8kfzAgwKA7LNKoK5hMsRSKuEqN9X1WXgQxHru9xq4LjHwDp6vAvCaw
ehSYlyDzfwdkgHZrIvETlZTS8thYPDDdvMBiwQNaynpjss4T6oR4EAfDbrLuInQqeZs8Nyi6Jd9c
chQT32SV4K4dPnyiWoOb4EkZWKpk8bkWa4hYoZ4CWWUlEqjYeLAnkhY6EmTBOpWyWAZug7q7YVVE
7z/rXmksDG0+GGF1wCF9M7tzMRU73nVjfNXcT7e8OeNAQXexIeytf1F6yuhHu7r5Llk9p8dLPatW
yXCUGLmUeNyBflTpNWhPL8SWSPS4sSOQhsbKWOce35Vde9u7wRowXbNMoB6IoTRYmpUbr0LI2nCt
RyxH4/Zylt08fhtNfdYU9j5W1AjPnPfhSAC76QCvRslGdHWQIEH1rkTRzgLIhwxFf3jzCdcq2Zbr
B0ihrPkFtdR5iorDmPIiW/UeGXWLj5aZY2Fqb0Vrnbp+fBI/oWX9kBt7mMvpuUnzu6YWadBMH18q
2XKerB37iv6lCkkVkQoVpc/Koqvbi5fTp3TsPexRBxNmAYMImwIWMGrTFz3tCnLxGqg4cO33Cait
HAHFif4wO3qfEtBvXgbltA2kebcCkjWbBe/Clt/tqJNGYkZzyBjQyH00So8LDvs+sTdiTmUIWPso
JsUdWBDIOeuXrD45WNsQNAHXeL91hIMzya7Z/0g6r93GkS2KfhEBpmJ4Vc62ZEsOL4Q9bTOnYubX
31W+wADdM4NWW2SFc/bZYbL+60J6H+qeOSCWCjZITGiA4p42yTcU6YsSTtqWf1PsGkzzlx5cqAYJ
wJxBrFvrwby3/fEoGNFaaXufSan7A8fU+JApbBDOxcIoL+okl+Wb0kd5QC5o5UZ40BPcssAMD/Om
sfynof7lIzYI/SMGClzaUJCnIKfc9g4zfZ1rkr/qPnkGZWtAyWSBZw8581Gt2aJlw2BHbz8bjJzb
2qJZEKtBJ7ZI/6+qSH0aL7JKWNsUYzbNZ3wLlIe2YgGVcX5q8aAo3XRTyPOf4waCJE1Q6ejRaRis
U0t/hIMT+hKseboLBdF1wpmeYm9Zo47DVSlR3iyacUohakQJXB3oFFlo4J6pKArhtqKwXbgixN7Q
39f4F7b5SBLYtBR58DaZ7qYYoz30nF5aJyLVgsEAg2BgWX4RJTUbCyW2KyEbQACRRbUncTilMTed
bZ/F6z7ksNiUyS3hMBgHD/d684+pVBvK+0978hLdRF1ZALg6QNv9s5JLjQltVRNg95shvvBee/oN
TGRHPPqxdVLmDh1ywCyOSLlWeBqvjmu9BXSG27bKff/a9AmQFzQH409nQ5vuoxZmAI2/uI0FnafL
dwNdKcCEg/NoTHmluGimERwVks9kJGGebbr/CuFtm8GjamY6LbQr7g5rh1DaoOwOis/05/jKmsih
SUCEtwCdOem19OrDga7JELPxos8cZPFxTIYD3GC1grjQsD1RVQZlj9oqLnghu6aHhNP8OVFdAtw4
ElFs8PXzT0qdl7fBRXmaG8H8CEEj1dwux04MjfvkwHPjWnUHQgLBcpVpBrZ0G8YrCkAXMOqnqrw4
RXiIDWQ5OVgavZnQjWUNmVZtsQDHmTZCvpdARkGXZzDyrE3k9HzkwAgplRyArGYlhBkEvBs/O/sw
HQRKEs+oFj0lmDuaxJaUL4i4INgqvTAM9xjLafXABAibKqezVhyL8F3ZDBRQwhliBXA7E4VypCHO
Lm6xKgn5TQzzVkDsCmtckgk5aft/8s1mapwbP4Xv7EpRH60CcNwAk5OcPzoWBgyOS7faVZzHIZMw
SU/XQQAl5xHjzHA/oe3RKNOGPDiFuMz6OcH1XH4yv3sMn1LvqLgDOeAQbag6e1Kwg0iMaxXU1bnb
GAirBRidWcfFEN8s5pfa9KJlOXRa0IHymuK1Q3pNE65HmE7NBCJ/i5h4ToTQZyoa1ViF0ReUfqsD
8UZ149bmshO4NXUTerv02SHVvLcIoVvrUbxI5LmbzrqHFLk9I4vtxV+jwQL/Qy8nIugbe9nIt3iA
oOd8pqi3aq3dvGcASD3rKKK4bsl8ZAi41YbfkCgsXoemPbU62kd/b8fmkwfyNiJyEJJThA+wHXvn
YAWQwlbPjYPOerKqcKlN1iotfUSJeBkN0XLMP9PQ3U0YezTJVoLk9x0umwiSOIXdOt7VhfUo8Lyn
ffYZ4+P/tvLc6mCkw7qhMFuIzl6PU/kkLAjBJsXNQBiQ+1QFoC2fzJONMd+03kOx+jDno0/R7ek8
ts0KLJzoAU4kwM2qQ/0CdcsOVxWYKqRxf86OjgleqhG5qWrT1loJrXyebHejXkXbUvFg1NRVZ/cz
L54g7s5GurHYF7W2lWQIu/kF9x7ma3VcEXxDLV/+1jALagpriQTFheQ0gDobPeZ3DiIsRhEA5E3+
mUSr3Hw1JKU/VgbpK58h41u+64m3Ygen872c/acsIY0WtFH+FJ6NGxoLKyangTyohP6q7DMWNjLa
ejv5wdqowr1A0WuT+azDE9H0LX0bo5m3mlNfxdvHODocRIMs4JBATiQObOQgbORlxtl+3iQRuXwz
6OKPR8GjxO+sZHeKif/7z1HjHwPdCABbqjgNTKVE8cT3bfWfIv6qyaoSoAsUPhqUZvJZPSaq6k/1
wT6mCsVEbTaQNWO+uHWy6zD+Quvbu6C/Q3NEi5h2aHUZW5OGUTHkCj/n5loO9dMEG2IGkfF4YQmD
fC6TrFcjYHuvj/PWgL6Yho8GRXYFtARTRglFJ/1cwizEyUrpcEz4iCbMOcR+w/w6OO+xC0ULGqih
/TOs/pTjbo4Itcc3TEE2eACrE1mRNsOBEGeafEUQG+lz5egfYIQCmuqnBDpwWD8ngxKCcsuZSbur
rB89qMlGROAbsTOjerpwI+jmhxbTfIZ996olLXDqBMxssI+w62y5QxhdqOZb9+tV5z2UP3UJcq1U
CxrIDZ1QlxOB7fwoo4mA+UfJ1C5khKyU1FGFXSkdFfwz5zVGDjcmRCUn1QFvtq9xvpnVnVjRHia7
tXChgAbjvQzTZRMZzxYG3Eo94fVcCM78X+nfWutO7roi+3qEPgg09l3EiBFN7twSlRpsehyuutn/
1qvkH0EYhzBf849iy3n0yHU1wIW8qM0Yji+qOkm+6oEnjZeT8lIbdVKNcT8PRjiw+ALA64EEAr61
lXANGURzJi1VxVdgS4WVRusg5KSPUeYFLtypEC7zhxJWWdzIefg1ZtcJ7CDH8x1WXgwti90ftxyj
HOa8b5OE5drCC5Q713GTVaJRpsFxNZnecpwrPyKfvgB0bg1LQerPWuGyDwih4tqcBRRifAix5lR/
N7abX47gDRTOkUiyk96l/aqn5Y37aOV2Mz0pZeI4YJ5hiDU2ExcBjaslg0fY8JDnz4GzUFo4fs72
ti6vIfVPgD9LCu0t8o6JxqKgcs1LD9mV3Hl400uYo3lZb8pBu/In4HG7MaZa8Tc+TC7eU+Z466ZV
xp6UAJ4antkWx/joMbpqoXczE3POjbwn4M0SUoTajqESz3yOzKInUktlh/4yX1NRobrB/FapLLrf
aIL+HR4kFz9gTWI6ew26wzwjQ039regg6lJPTi6pufOEEzm050Vcdhe3ai6e8C9+jPEdrDoDkk7H
65Fq/Gk9kTdGLymdcxhRYdU09UxQeuPbTcQKytUGkYOJw20zpVs9cNaxo3NMIUOduuwlNKNTbCY3
GAno8PL+lHWEBmL1ygtMiYhApuXRfhJbWujhMitunvr26cMPDzAgcgE8tIuDZjPBBIwJ0Ea44CAL
gefPIAWthN8/ZEctQ6ZpcDfxDuPkHtXJsx7qa+G2j9xOgNSs13zADCgrwP3B8KvmVn7YNnaBXbIr
ou6/grS9wGB/upQUZKyJxTR0OKkh/TWLw+D5H1RvU45rSh8/EuEdbTnnGKF7x6hpjklsbAzL2RMw
YgLyAgy0i2KMMUfEeA8d56CVK5/Bjosxtd9kh7n/tcBSG/3dwBxHN/YhJaX7qU0pRIuc5J8nRuQy
4wKKkGZAYRKEoJKbtQ8GGB0w15hHdIkKBaDgwL4cNtomUgwn7Gkg01YDWpZLRgnho7r2RoifuIxL
0kY0lB1Bcc/wipbRoZsDdKg7SkYH4AZXgN5GG4ZyUATM9V24dIyvsf7FxB6ImEAxNatm1BXVnAIk
ld1DzNVzYFESFxN9qzYBgwHVV6sbOOWAZMWH0GzK8OABLXkD1jSzvTTQZUFeWaZTg43jl9aiA3M+
/fEzcq8eu9vAmijxV2kW4rNzdaoIrqD12g8VAXQwISSyajeLrqXrboGy29xeZgRZe1y4smvvXGeA
k6O/78L4wLXZmo/QSY8GVn2QAOc43fy9aWagxBThakWyonbVjnMLo88/9PTcsKPG5JEAoTVAkQlm
cj0GtlhBUPqoqqABoPft89+j5mPKYDcZLx40HBgbq9JC15mrsO0/x3+1XSa8XBMiZDkJOhnfcyZY
6dgyiz1YVfsspmbtCHiG5aEdtpGWvtBIJqwcPHDhQKx7jrEUb0846/ZZZBsczXCBBJZxtxW2cm74
6UfZiTAizdnNvdurwDGV/qUWZgjfpMEFK6H2pQf3spsuOeu03DzgBPIywzLNEgCCIPMvxBDbsFKb
iafBFh2t6bWBRzp01nXKDHthU+7qBRMF+t6Boe60rWgcouCMyJQagKU5O7sYnxa8LKdoC5+2jt/w
+3dAZdVWNw45NXzOqFsSgbtmM5dsyZKGAlYM1oLu0TpG01p8YsHdppG9CANV2xMtn8i/QTmMewc3
AMNrH313ygnkWcmW8WmSckMWRb7NlRjInNsOyx0LRihWOw5MYJvaSmf7JhG3NiXDIO7zlPgLyYrG
QD8vY6BNYnUhbjwcC7Nh1+CmZkppU6OMUBNTnAYG56MptaNDe6OToJWNbyhnlpGGr1gZ4FN9yYcv
Xp+UW6C7sILFCoPAyrYIVnM0JSNpX36P2uaTAaNifpYXdfpPJT4xZ725sV/j+m0CictNJfFB+lDl
hGPebWfbbuEmoPL5tcAuTHyrn3mqrh7yVvFgHc/ReK8cbmDvB+9nAg1C7M/m6A2j4V4/SIllhTOv
hupDZakrbN2JH1FC4OjIgUuVfivn4hkmP0AeYXdcdwyd+Kn5OQdKBp9bbRyxO/EphUHCkMHw1IvX
dK7+oxvfoJMAnzdhmfMeYWaWh5inxg+YxWfYiDY2c/ZQLIR9p2fGVIA74Kai3/E/gdvQYvFKkbOQ
+sMarj0j9G7eDBV+WECp0YNlpOZRgc5ETWkx4GKjvgFr5xcPUxoelE/Fxuryy/aV2pUyqacE0l06
sxwbT/oUP/qtnau6Qdm9HvRi1QSZRrMeMO5yrXnVtslr5O3GKlrzQeS8HzBcWZoNiVSahZZzOuRw
NQqyBadZnnglMGB1j2U1izt0GEi00wL7r4aFz0gfAGySJz2CAtv98jBFEm4M+72Fj+jSeXF/GRpu
QqHztxRr/xNHj47XBDrnA+LZ2EsUlN904Jl+Gjjj/RY52ztHh6xDePofSr3pSMaIzXKGzGqHBLFn
DFZB8qPXGUyeo7SjL8yDa4L+oqMmYyycDSfidfc11UbCE+2rFqc2d6OeRWhw7tFNN8N5HglcRCyL
Lj2Db0Qdl7aE2CtbXqQHhya0cXVeOrQwGcDh9F0NRzC9pXrbgGzUtb797kYjEuu92nRa3HD8Eo3S
iUs7YqfO048orcrpR0dc2dibLtM2vaSgNnCbC+9qTh5W2ibtiIiZmTghzK0gGvOVSkZ3PVfTxFWU
EO8ukoM0tz7uvvZTyLyUZ5v7zZbWuwXKl8Oux0yJLeBoP2o9V8DMXIG0sHypAUMxltQwwJNcj7Ca
fI9b0D63/ZfVU7wpHBWWFnsoKL846D0NiRf6OD1bk2UQqraNzpS/kZKIeg3jD6Fv2XiiuiV0qbxj
BijYAvlAN3Xyb4TjWfNbg14noWakC8ZWOGbYfm7H35FRqf7uow2Ho5Cqje7ikqZSYaro2jnwa6Oz
mYu96VzARilhdnPTbB3xQWbOAUIrle5ZFOckF1xuvJBMMfs4HCa72pnQ0zBeWRXyx2bXeCo7qoP8
NYyrevidMDGoVVNftK8SIk02x7sZKicgBJOmOsRfBtU3lZRfofdANOmLT1YGSyLEsim2l3xR9bfl
dD/6zCDA2EpaBcEUQ0EwcsR9AoCIl9DEFxgIG1XYdsxoOIDoP1XOXo0AvWqOSBWPKcDM6CLeh7Nm
Ky0vb8jSuzV0bLUfoFfBNMitg6cY1OFv3Ccrn0Gj+pqRCNYO5Y/6YSRub9CsoG2p+7sc7Yvi6uUl
cbSOszd09EzpI6A0UluA5rZxrDXxgSXpUZBK1wmPh+84AE+ZqTh1cJ6MgahzgcE/D+uuY7RqJJfQ
vifxdUS7Muy78ZV/AtiT+HqsE+iaRXdqNITEXEA5yCzS81WeTWsYWMoQoaJkgEimKjsjEJuqeR5B
l2y6Udp7lBATe3gMsKSP4HkR1N4OED5LzHD6XZKNx8BjgDpfbVF9ada/ULjrCAp/rki9+g8qRxOz
HaNHTNsPOLMylnSaS9JDQwpD11gl3fTowqMTc8KQ6iS14Cby+U0hKCrTsKan6nTju6jwQ5tNSiWr
P49FdBMUAG5KxFSFIqDoGCQ5JwcLB+G0lzz2v5APTpAUzAQmdKYh0RL0OyiVRuja2tTu/DCDYIKX
XjJr2xTdVYXFpp0QJCfzRyPrc6BgrkLLPy1EAVn9oknzM4GGVGPKbFXmLlHkiRFrLVhWxbUPXs3Z
eeRMRMzmLiHz06OoKFib4I6Aud6QPyqGAEDBCh3EK2+jUBMXhLhLCHaMkUm9Wy3jaq09s8+hT141
jt403Ed0jFPdvkxkc+c4mqWOcgdcw4GDbOlt4Nzi07khfRBjt5bybGxcIigEXt9/gkW12sDAyESl
09fyLXohVUYo1A0b7jWWuW6BqIavs1Bvp4ZPZkXWKjMxAI/7fWoXxPZFn+Z7X/N+yhxMDAih8/61
AJTqTBuaqw4nnIbPKWEzVQTGkLSAzqtwvzhVk7G/dPrPPF5jLgozfpNxfzDwaE4RYM/wRMz5x8Ig
Ltm2E0YpXK5/56Fap7b5R9KixqNpTUFacNPEBJw+HcXXb53d6i4+sU3XLpRAmgmVNpX8EiqphI6E
owDA4CZPGqnik9Ir4aYY7CK6VIWzFlB1CC6L/qggVwWVFdqpQJyPTKvEUu9gTRcWP94ZXC1c73lI
HJXKqy8u9nvF6WkpFAGLRgn9cL42GnRz7Z9fv8wWTuV02HKpbgowtUXPfAjeVdU7DxE/6tinOUFU
0Ll7DizJ1ITyPK7J9OXOzktn15H4bPkosBDRz3jyM8HIuflHiAEcy+ZABerhxrxozOCj0hSZgx2W
rdHsE7ceBzRw07zL+KCiRGXTHZEcLXXpvnfYVIFGGMzemHtbXBtEX0HEPHh6AdOOpgf79rDK/2vJ
yyA/R7dIzU2H3ciYOub+sURGrrW2bmGuENB9rIhMif2rnGyVTPIh5XludlV6V+2K6koYiTlwUbnn
sR4b1x6n49whRNX0/ejX+A8ke1c1ceWnYxXvlUUGE3dfaPerACO/Kem2fvmFGnubMcWyvWYpcFeg
hveMaTNPJcb+3Mge2CNnPYavHIhGChul3FfuswqRZs5cdelOC3eWorFgPAu5h5EVm9g5a0OqOFCq
jfehdoXGFmKxDnPK4LzqukduXkmaUzdNpqoEGk8HIjQnedlTUQXZrmUfR7ADEB1C/b9wBajulEU/
4U/c6KRsBs/uZC2Phr4RxqYWznsd3kocsDIFMlRbvWCwyOkkg3eBVN4BKPAApBKuq4kBf+oz2wPW
HptPUeHDTTuYkvuicyGGzGlM+BR5cqh4Un8tYHwZcUzrwttM4yH4rT+dNInxHcO/6Cmp4JxVJGWB
U4moPenM26Pua0Tt2BMUxAiFhNhmq4nyWEDaz32iaLYAOCMs7TDGBDk+wioJs4fZwlqCyqch3DDN
7rcF6yj4qT23XZhy3GRe80yxoVDwiqxjTkE8YA6cSy8pchamENht7Uc61LKpmbYjPGCwZBIOgD0v
0pCSe7olHTr0rANjj6WGDB6sis7EYZ+Tc07lhfHrlF4ons2RqRfzYCv/QsugKAOLATEgLoANWuzU
5dYXHPaW4ulfc3J2Pc/aM06AxIm9whVEr/CDM82tlmcrfglwqQeI1xmcjFkGQDkf+9B8LuGkgWYP
pb+VOSddd1VTedecbqmxcSqB51/AiDrf4Ca2tSBEAMoq90MKMKLYqnh8SWClBQbRVuKn7CIuA2jY
elN8xOW4dvMAIuui4a5XmP9w1gmXKwGmVZuMts6H0ie32JVw8dpvgXJnMdt4WdQ/JYhNDlFOZzYZ
khCh/t7c7d/svGa1tRchprXWV/shXpnyw59drJnY1Vlswzmf5r2qR0ihsaddgIMtzbS6kSIMipgS
6CVFW/oD654OMXcDZhLODWvcBad11AgVy+RQSPOLWhDSIOyaabT8x3tULL8mwx8I4UNmT+sq8ajG
v5K839BUgmMM8MtU1Z3BUc/UKKywWKVgbiSkSygf+O2ics4mF09+XuxZ7UH109PmcB7EWF4EPAQy
IjI8GKGXROuejqCcDFUF20x2+omHRUNjcc9Z4pU4me0LB29YXeA5kwSq5EE9tUKe47Ent4qoorZQ
qgiLPzwEWg4AvPJTr75y+ilKN5xd+NuS8qCKQm59d5qWNjpd9UcD7hbQGOieRdztA37YiBmr2SUv
Lex79QcUmOLgqrHQocXX2CiqhoV7RlV7PRsexIfpgkn95l0lEFCmih1OzUWUsPtIGMoyEtsW6oBQ
h46FHASnz8DlZ4DCAoAx61+FR1+FFYbnZxslpqRAjTUWOE2p5w5/RYQx/rY4/VozFkb0FKSP+ItS
3hnT98hqs6IgpiBZFW204iXhTY21CbPv+BrVDOXMrapz5xBbHDZLNlxN5NGlGWwMSNIjVFXVC6nb
pYkPY6ShQaLGyC8EPMKNZtb9oLlWUJpv3AcXxYHOa6oOc5YeaTYNiiTVbP79K7ClRJ1Uw+1u9pZi
1lJpQbC6Dxo6aOCkyP+u0SBOJZFirbXlRVnIutphOqnrTBvqFVWssDF8aZQUCh5T54Qv+DdfekbZ
jl7curTawez8dE3vGHr+Ixogms6zB8W1ghHaH9XWx3gJsaWxLiriPdp45Tpos6ySC2a0qTicc+Zh
5+EzFzbN/o4p273JAD2ZXgAq5Ep84gTZvKSBORYT87986SMcrjh/6FqJYh5M1JsD+IWFq5S/Ngtj
RWl9wapHWZIlY763KhvVWSnXTpRcAwrytW8Cgk/gWX2GHX+USwr68WXyIU9O8kP/T+vcV1UD6kib
rb69x2nyaswWrqIAo1OLZ1rKB9LwfXVqhqaZVGStfiur+DevnypmgJbPf5uRGySW3JzyqOTkFcbF
qt17HqT4FQeLinDvcuIZZc/m0PzAg12jWXstazyI4o3JSZTYwy2UxUnJitL6EYN6hM099A2AqOTk
QgGAHLKJFV7lfpsuLAFmvzVPR3WhodvtlYsMxVkHUSAjwCoqcNCsr+FFkxaRuExQSrniQF9Qt5MU
moXPELghtLPmCzhULDYaOgii2uAdUOn7+TauCCTh2vWc/dh3VGXhswfEr8ComThiy02f1UHmEmjh
ZFDqS5LqtkqI0PlvAkEJhDbYQueuxEKg+NHpOcq3ELY7S9zHOJSjHkJnR2a0fhD0RD1UFntiPkz7
IiwOTni88DZGFPDjdVD2V9hP9H64m5P/S8DVmdjnQKptssV3DgxJVwST6RfOJNyiNWV14OgYm3dn
ZhEeE53O1pauMsnnE0r0ExT2MOhViJLH1+EdSnIXpodWPAzOFmoqktYXE1tv5rpACXHNGwyHSB+G
elW6IcQq88pTh+PtGnuDc6WmeFYeVgHAI2ZAaRfhlTSc1YQEIyaDETDJCvHWbC7WXqEJg2lCSzVX
nPXs1t1AYzpzIXrYItOn0qZg1Y504BzQAgcNmUdj/6KubTXM4v+WocllelVxRBXQigWQYJjmBXRf
r8+NefGz8IhTz4r2ADXAUjXN4/gak4gZMyMwHwrPzwIDeeYv9QcGrDElhU53FmjjgkPvpxtXiWOs
ZnF2QWwkp5Uw1+SBUAZNsPQKC/Yg9tQxkcMaCLhEPVcBiM7saA4rjn+NH+svyLj8cu1bD2qFGqCz
H0GOpYoLbqAWMFETOXVnMw2wYsh3abUV8K+PfrgnSnP45MY0ODljirw6vtk5L294y1w4nTPvT6Kg
gjaOLLCJv7i6YhcCFhQMMt3Cl4EefIB6Vem70XqNih87yLBdWW/Bk6TBnXRw4gEDj6c2ClZdFcMM
2StccBQHRRV/yorgpUKDFVtEQ5v3Kn5rkVW0jNQ5yyrzZe44+Vm7Y/YH8XtTuEepK1ueR8dJ9aMP
yUaPWF2ix9au+Ao54mMPYFQ1hMyUp8RjA9Wfnn3mvKdiivVP3DPYFYRqzn6xazHtRxsHIZHZ1Nkl
CpiPQSQIqNkrR7EPSSUa9HSjzGFa+8VAi9Yxw1M9VGYczJHAPoV40bzRuYY4RrYeBHHKHUVkCzhs
apoW33+tUy748hcsXdbOrrbHPyjUZeXK8eHaCOfLBZe7qmDUtaVBWksNi4QiuHwDrBBEZCLYiDk6
hRF30HvFWBKPLByR4pGh6REfUwZ1ANRsKaFZb4xY/hOx3m6a8Og1iEsCvkvlm2C97kkYKfzjYh+3
u67R9tlcmIuaAaLR3Lln+2LYK1qlT6nfR5S13Lla+WQETwzfluVNM1FYRV9TcXGpJALpPmOJfS6s
184J1hKievmMlpDjVR5G0stKJrcc89jae0oz7ULbCBwBaG3ugWJaOvA+zcmLwBaoeQYIq+pV1e0y
0pmsdFNDiZ8GZ21iiFFTWDBc0yg1M6rmrHeIb9SuyeSynlwq6t5i4kEn6sfsTjoX+2xk4pTjNwAd
kiC/M1MTyFFLFx2oGW4L2Di8pJ6fmspHgH4TzQAfBeS2h9ib10Rh2pd+rp65jPYhZa6FXseopqfB
qGIFPsOKd22sh5NzLfLncIoPVTeBJct/HffpNF7lKK512B0FpAOClHAFxMAsgTrVEj1Qmts+l3KV
1viuSP21p7VF5+Qn4W9qESZQii2pCpg5/GD//jRpr14yHjzA0dRCCpJaM5xKckgEscITWoNOPqV6
jJGj2KVB9OYP8UswaafKQWWLdL6yyKLE6wJZGmSN55w0oqCMnjJ/IGuqfunrniCNejO19P/aEONh
6K3G7J8n+n9WUn0NTnEQevFRxPWuc8bDwFOz5/jRNuUj83UEaqaKS1JPEcW7mzrQs7Vz6Gn/tAo/
IobADlJqNRzNOEoQxCdUXiX5LqrYCAC65mCguVShGta2llwk9rc+sBYZAcPLU02Feqe/k+k84RR/
jD6t1MQPbSYzGfsKNHQzfHb+FGZEdMJBrmFir7evVj+jGWrENqcnpkK3grO6CYuP0srUVE7Q8+nQ
rmwYQdpJ9tex7LeJpE3HGcqils4LQq6eoUGqxavK96ZrL6Vz0IgEBgiFeX9DFQjaYUKetOAlaXO3
Tlrk3J6nH5xi3NSu9t9cGukqsuK1NuocsyVtObaTm1weZjhejJUzDC1QAnH5grCZEQuUFTNa+RNP
U/WNYfY06dDyZfRC68k0tOIyykPCZClfk7TEbDNcGf46C8UTXp7vZoNVk29z2WG1ghabsbNvbhsn
hWND9oLmHngtk9kzmUW6aLVkQg4MPsr0a46NETOr70ES1FHQLHn5px0YiGS9hJwoelXxodt/vxSw
klJiz2A1U8M9T0N8MLrphk3zeR7EV6XDBpQuowXsQFzDfcXfBLDh6MUzgaHlthlfQMxEgo0HB6z+
hVweafcrn6hFvylGtTJtrglkoV6Ie8JZUwgXdwNFmz/rKN9lCzN/TLeTDfV4/MBhbJj+eam10iO0
qrXzaiTOicb+x4+Qp4/ij+A1msU6ZGpB29kbMVqTgpbDqlb2dB/xj49DejlIkUXRb8zJfplL6z0g
gIOolqecxKLliCfQv6D+b7o2MVGS4jsgs7IwGSYQ3nlEQxpyHS3qBaIvrvJFw5T0KGG6+066qr3g
BmODko4cd0UZAi4DSWUeYBZ7A04YtQetnB3lKz3FsNoGL5w8jDDsy2TtDav6bGkac9tBvK4Shx24
wnaHl6m5njE1s/Bn7Z2Uo7eqPkJapAbhiKExU0xeyXUGtUZaDQqT4TKBPbXmij2kTTASnDTwfos7
oAib+GwKdWjkJkOmchDrWfC2cNgDgOolrNRcrkPYcDm9klFgzSV3Tca3MLyvsOjXyhHMGSH+A44g
p2N3OB1W2uM/C5gnc4LtpEYuX2jrVNGscoCZ7CoggmIJ9vxnb+D53SM5NyCv578Uik3Ou7dXmvZo
UPhg+A43BwqQUKrBtce5EPCfW40gNigHVCdk39gEPi3HaTvQBJbTI0xsLMwBnWJuNVdPn2FhMDA8
xZxZ9oighR2AFQuCa/g4cb3yWRuYyJK4cqmHaGM4CFVArLnTKi1Bb8MUnfWPlHPpid9AXtEc4n8h
m2HjggmQvJ7NwD4dBqXup8dnjvOynscDA/ul5dEaIxNMaOxjqoZau44t7kvqf7Xi2W56mJkt+nsO
QGOro5ziuGaAk6lZsQ2TKTWDY4DQIMd8U4++DDzrJqB9YoRVAD2sVK5sLrGkuExJdORnuvQSOyqz
z3eNlT8cvkhKDqYtbkWt/7gwHYcQ7kg6f+tC4uYcvphQFHHx26UpIXJkUmhQi42QAtwncWyfsIBC
sliFbkGG7Nc1dG4NrkqEkxm+TZAExq8+WPtYzWiRsVW6Zem1N2+Aq5+qdwsLv5Ro31ZWFj0jYLwR
bYzEgNxJXlhSwXsY6L4hmVntt89fz6KCksO03kAqk76FuIJIu7rN9rSVuIVQMqqRVkvnhTnmqu//
8+DEU36mIWqWbUJvqxENOxkk1fEkFXCjZovOqLi6L74RwU3wEQh127IRe+UWl8QcJidVOUtXbqAU
f9uuQa4vUAByM0HeA6PBGHJiRnVnFGCn2QUnO0qMXQoXDc5+WeITxfTgD7aki2Jb72wbl9d4m6IP
Gci3iRgFNCOIWsI8nC5nRs5kBwdh1ESGqJZX32T6lzkmmD+ZyBNvuD5CTABT4AVmTIWHGUG/R1eE
gXvW7tJ2fouKez4d+OqBjfM6cbx5KU7Knzsy6YrWpt7ee/MhCVZp5bCQ763lU7KFSzsdrsK9GgVq
5grHKydDStnwpYCmZqpiqMeHKMiJ6o1Obo05mzCT7exUb3F2MwO5HhysJ9KBCYKzJvKDRZ+62iYs
sQmMrJcpuOuBh5S5VLMuvWIjMbEvHW85RQ5Y+SeAZO2Xn03XYFzgACAOYvguNOckupku163Q+BNb
UgDCzOAcgCIwxyiDmPYVxWaeAd+0Vn24v0+a+Z89I2+GKrptentdKjtoljYm1qVPcgk+cn4QXNSv
YwvgSyPh+cVvGhSvLj+YRZavn7dXPwH90KTP9Z6MOyPxaSkplvNv22TDVLxbeCVNs+rC7NS33qHC
7cOilNfK/9LCXMeKsDiP2sFs4t+5szB6cLbpYK+tma1ttmt5HKHAY8H8NFjY9uTxw+BEcpjA+FHy
Ikyn4/QS084QSYTszv3uGa52YoY6B28nrVa8ZJFOsH7BofyA8qDEEWmaLirMMrExdkzAwO2cxrkY
Pt2i/AjiezTRYCLAxcAkCv6pQSt3HA606c3OPBAA8RloDJoxPw379GLwzggrQCkGIvJUYQetMLea
CzjttC3TmW+Xk03B7KkGXEkWYAFaVvXmykDlxRKN3jk8MD6l8DCZidJgDqE419hTE6T4ns+KRilj
RLnofhEXBnVGKlWlknbGrOFY/p0D+IaYgmQVRsXBj/TAVnHsidLkAFZWgNSihzmqFsSmmoIsZLB2
wKieJwsscXqBYyjXHEpDuYAPjWkyninl0UPQ1I+44SOyKGHW+mJe2bC5yzFck8nrCmbXSK9K0XwX
KFB1DmeAULoiOx/Wis3aWQMuldm+EZhOfs/VFy2tVsJlatx7Fs+v8H9MzoyZ+tVKxmvI741+oJ40
GBJfZI2coVnQvY9mg0QQLTm1dk6hYPMqNUAy1Kn6YaqGfaZ+YG0bZxiNsRC5KT0Fe/yd/UhQlWjd
slC24+aCYrsFbNf/A7/aVVCAiPjc9RM3RM8Di5i7vIT1vy6YgBowMPwfS+e11Li2reEnUpVyuLUl
yxkHsIEbFTSgnLOe/nxz7VO1a9VeobvBSHOO8UcMNf9aqAZJTcgjxIBMqstQpr5TgyRGAUOCjuBe
vtvshPAj6Gy6AX2LFmzIpvkfkdst10k6lyIzTRpRjbTVfC4l87K088ci6Rc84RAhdQfbhdal4IKM
kZyyT07VxqZQ1jKk18ou7qAkiVzcAyPY5ctNRKVhA2FUJYfIwBZTZMM55CyUB/gEamcSFtRYfXVQ
83QZbRgazoswesum6N7quLMiV1PZURMjANYjPYvcPRYwhdxrH+rPZZQo+BwnpE95+kaG5TKc5mS7
yKUr+i2AxeKs3P63AnNA5E8+5PUAdw3ogqcVpigFe+c1Q/oFKC2hDqCGBghcgilZoK94Rel9tL5F
8pCO4KLALI0fY2uKvXtRDtmEpRWdedudRVjrzPaZq8azqwJvzGd0J8TFYCMdjb0aLn7HrV8D00KI
iC1NUeFY1WkjNKqDaryLa28AiZ3HfGfj0mLVZY21ra8gIf4byFnXlGdf2ruqxwE7Tb9LEF61EGjK
zLR1CC098FHjgPFVU/mmIIWKXc9QQQj11FiHZfRdmcRc8imJ/cPpnxPhY5nakxnz70tsJx2WlAXP
tKXshaNpmXEvThdLuhhV6oVF6Joz/VTcqEP6ZYDyEz6+srLXfCbYiRkzSSuep/zo2Okz4q7HSoSQ
XHbjAAyM6JNyaI4sBojiae6EigGEksBY6kDBChSeexjC9qz/WxRfCMpU5mFyEDG7MRDMQOJAloyU
rqENPE7hQZXHbyh3QZ8TrFfGT/5G0QjYZ3wDY9Cc37S5w+Ug6WOsanLPqNO9k5pXcR2PvI46p7Pe
y+Q/PCjFBZ+Cd7WYJoT/sU8xl8BDcMtO/dkZIW2mQMjUDYPxHle0waYo7CtzO3pmgOZ4KI76bB3s
wXl0k8h5Icpd3GRhZv0ngOEJ9kLuBJmMzBJpg0ngqbwjv+g/TqOpXYucJ2O6maHf9OGrXTZbPMnr
FqkSjV8Fv8T5tQfqPQlwUk+oaDvdZzio1O/+raQ5M6ojlzkoX1coIqNRYwr/jQwhKAyInO12VomG
LGSabKuPSSdWoWEp7EjgAkFcMZK96TnmIlSbkTyg5D8qbXmzKzYPpQel5cBJ10Yv+5N1tOE/q7jk
ZZFqGvFIowqos0KwY446wHq4KSdy/1Bvrbp+OAUWd1lcM9t/JXK3judvCPEmUrAkO754ytQhAEiT
7pNcE+Smi97g3hVCAXUx6JghppDRXAmTncg8CCW0UHDo5hTQWBF3sI3PJUjcmUXUYK8vYyIy8alw
hfVpSWTwiGyqo1p9vNMEfWpny0sJEHM4ZiALkGH/58hpCSwPdgbQW6r9iUTuUW/2YLzmPJ6VkVqd
+U4JTcMAqUbKCdTYE1+4PBlHSetfzTL/EIkjuUjyYi+VIdI7GDK+TEh/q6xIYkZxDBiPZYnWuPSW
9PFFE2rHnNUpGBk1YDsqQ/nMQ2s/F8NFlr5g/ogjTUafNZOvGe1rj8QQzD2AyWwVY1tgVJPNXUH1
LSCBLft6HVZo3qfLHKZbTU6OvYb4ZZheAuQHNtfEksP2BrF6DlQo1aH1c0LGQa2DH7mYoHPz5aJl
9Ws9PSLtlgcBLnLSzrDFEUVxtFvjAB0fZuTBNfcafD1qctICcn9sNwU+56CZ2NZveXKX1ENPzSYE
HlplpBNBanNU/MmRugltypcm0xvblnQBe3izQCw78u70UOP248BNJ7btPiD4CjKF2Vwz9Wfs3FRS
VDL81qWMY4THa2pSClErHmGL9Lh5vJaonKJo/qcPJm7UfhC5xuLD0LXwp1HIyg/NDYmVm5mKigkt
c6l17+HibOKqwGCbuwXLnvh5pFhyihZqq2MEiIhxTGNUMF6RAAMWfAH47l9alrlkujGFqyOlqarA
ng24TFkWYrLpmLJL9NpXRFaKRuV3BF+kVKqoKGGi6tj7DE78tC/pRujPOHu5UjgSrYR4Y6CSBbVa
ZMOnVSoVkJJ9GdTak+rkmFjOTqg10pAglXhbjvYpWKSXGDAT+a3wDxIgVQ3jOZfPrcrKa84BnYX6
tprKf3XVvrakbyj9MTKcl4RFrOiKu6QZ74qjhBuJe2I2h4x0LAjWaciZuZduF1rlZzjP70M6XZ1C
Z43OWDCk7rt2Uj+t0WZ2FG3Y80xTUoxRa2oxBvVJVWyCIQf9sljvw5pQCKNh+5WZPU2LVB4xjFT8
0ZYEcTsvylP565nVycoqg01j5i9GZXIpStWRtf0V7bwkLE4pfkcWjZAUy1b5ZCb/DSLrosUVtQ1g
0077LeHoSprkGITOJ8LxeLeoTCtTIh/nyqDk0T7VyewFAdZGO8Kb0zbqvSNQxdeng9PBXwYmB3Di
YC2ZmiI44rpl44wbErHxs47leJH43qvxTdKpAB7q7NzWCilYMmgGhz2tXMBZFrCoah8jDQQWgjOh
nwg3sttO1P3aYGBcoPKSfAah9S/pLfAh44ye7gzJOjY7rvtGZ/pOtc5TZx7MZkn2ZUegCed1q1Nh
zx82TcTNU7QWa79WK31KccUAFmfbVFYQ4qyDziFGmMIvEoV61ktVeRR2dexRxnOVeQRdepZTvVpw
qfpEZgva7UHJ99kcb0x+B1uuz60dcMtOjBPq/NrRiytCBTr4Ety3VP0NhOE1+zJbEB7E0aG0BsUt
FsqJutmO3JJARIPskvldfDITsnPFmHbEg1zqVj5IhXMV3x1d8/6gfaWc5pROYqZgBxL9rWk0eoHi
bJKKUkur53E44eo3JCvgeMXkvCjfQEQLTbNJWW1Sqb50c6qcevQPKvOqhONA1uNrpoO1EAUQDJAb
s8FMVxiHeGm8gd0+hHcSAzi1qo3DeMoOTKKeP5IpwKI/w7HIaw0PZJlY39MY7oKoZDYIjg2xk9TT
qu4Q5p9ANe7Mf6jHzY+UdhQTSwSbdJaLP/ssj8WrUjrXSM9p1XOITtF6v5tCtw1zOFfUTSoC8bYg
5Dgsw39zlRAcimhZzuwDyZ1fCyNt1gnXZNx9EMVG5leqbgyzhG3VkNdW5c8cLcLRP9zzBitvzWpt
kATvDPO2luZrU+X5bZ65UxPWL0IjbmYVZ1C2XAFvtXbLHHqXiD+KDOuDeB7ePXzLqbbOIk5fe+ju
ZW+9EFFZuoHdkQvDmddqv2O17KwIsXnd2IOnCFnPmNHFxGCxzCa6Z8W3+awCK9uUen5dTFJZ5jhB
DARsESzoPkTeS1OYm7GJvC6XU4KMA/4NBq8+QzaqZKjSZvvYR9VIaQzsgzYT3B5vATZzjBrbpqz/
jKEl0DCV3Db4HHUBhulEQNS9W1TJzkiM6yAzdho1s2TFdFwRt5t/EMSK4z/ysiE/0jr5Ey+44JRa
BRkuP+LlYiesmQtKRwcyTF/DMj0HO/tMg8kLU2lbg2VHnXC9yMSuYxkqPqq52VB/tTXGuMLZKnDc
Q5fC+0ljkq41vuiR781uee/Hfa3ZhUgku5IsOGD0ZkPLfiub+B+bD8u2kGDxA7Ag9OO2fDeHFv8I
Imd36qtXTFeuznVb6zOiQ3MbmaLsav4asTaVtKKBNCeludF0WAGNXCeDoGF0TTZOarmjbMMezP0i
S4eBBoQp/+0QOK8qmS1ea7C/zrS5WTVldVXiNQZ4BE4gUR/NalT3lhuXJSfoQ0OEttwDYthQ95oJ
wCUdN3bRQf9Gu6IEP0bhONzLdz0hIcUhLzC1N7J+qzRowmo2fuskeW1ybSPykONR36hjxQxtP9Mg
3ScVDiA6A++lghEXwJmJAzn4mevuOjS5zLKQvzoKkvFq6W5Ol3vKSOifTOsSjMYRYS6i7KEmQ419
tm+N7RAZKKqZ+oPy1WQNXjlyS87zm2n2VxWDxvyi2fS0Khk4JGrtbsxfAj1Feoa5UKTlzigeUtxs
HGA0otBwTTglAruINIaYsB5OrIQZMlJIPQvoCcRSqJwILHeBIeWgg/9Z49G0uKyniSOK2+esguGc
7fCmMtmcHQwkXLiWPdOV6sSrxoabqZbyHFSEh+ez67T5oclctaQ2qIAPH9CzE4SjSKeWA72klXmZ
GNNdHYlBhUh/Cnd4sXACRQiwSJgaZ3VrUTdTQbwl6oyEFpoJnGeEB6gxoiVo4er2U/wrNJcla4/O
Lt+dWnjS6WEwwFhaQ+vK0XBCn2xl3fCrXwfELUIeGhuEilnLwUBSHf8ZVNESNEFOhsBQFTLQchgF
odMW15EtYSvikDwyku9a+0jQFloBIDlzIWgONdSgv3T9RTEMt05dzXhpAnAbxqoFmQ5vzAy7w4/R
Lr+i2TwU7G6lQw9QtJeVpzipScn3dAXsvSTpd1jRp0oS6nFKI3za3ITOaZT+LGCLgnl26asbOrm1
bHzF4WfFWNVqzkrcUew9g6qsFkVx2dUr8FKZC1nD0NcHW/RYXjn+BfVexD5nwidnjKhycC2Mjyku
0V7flHZn5vdZJSr3Q1IOw0h60zpAKNq43eImMEkI1KzvZniLmKBtEHLKi0IJ4YaM+017mBnCG+OV
5DViFrnxYsPBdfmH9CSLXrXmL1HEw4AMuRzXha+isiXR1x0oP62KXY53gCQnt20nD8yd2NcVW69w
ubQqJKhypYWHllBMcOGtyiETJJf/rNXaXcBjECXnngihFplDkXlN+5bwnFAPvMZlpzfP+Vt2iE+r
7331DBqKzRnQ+4KzObqJN54UjTE+qHyrt57uQsrYBvua8xmlNUmQWx2gDomKLWvHBSeQU3kqur8Z
SziwfcXbbHhSZGAPSQhtIoiDp8VRCI3cSwUFGsoTJsbk0oiG0BN3dGLvTHxAXXEci10//rBLim2A
AD28SjG0ol+S5JR8s9Z5TXEGlxJJYez/OqpuxGR8Ap9CYiPX/mFEUGmnv1pPE1VDl2Xv4/oJi9Ir
UPGAbjgzqc3tZ2XugwQwBKAwkcRAIWdviGXD9iRWOnEriHVC67JX3fmqw38m5gYH+DilIwUtuIiP
hMCqxlOKs78SmQndSfTJ5IiKYx6AfpTxP19l08Qyx7dgQgkydqHHR0aSk5RKH0OWoTMeT0KbyVk5
PGa+XhEKX1UHWWJQ4yQHzrJV1T1lMpjxkSjL6qOmIOAzNQ4kL9kEcXIsjzzX4xa5ZWaCGiIA3Gnw
nBbCxJoc3elHz99NGoSZOhIoRWBSToTcUTe11O4Hm1G4Zj5wpKOZuen4lTOzZcQkQnASnFAEH8th
RFRjLnv9N682PFrJsBbfJjyGvTMwPXKuZm96ACWjsf71foHdKQifr3hRGzyaPZt7++gsCsayPX1r
NZsGMj6em2U5EvHVkh3IUTZ8wvSsTV1DBXXLoRz0bY15mNFqfCkKUDg+eOM+0QzNiGOr7RpABe4W
HJ9XL1H2HyK6px+5jaurAPElFYal9UBxiU83C3utTC8Kt8NMMMmx6L6wlq4qLHH6SjX/6bK5r3lO
XwJe+5VFyvISxhiDUabLP6ZAEviZjdqfIA5RVqPdr7dwYDNh8nF1z41Ph/zjHIwaqQf1Fq+Jgjkd
pS6ggqCzCpGbo3lzty6qw4JhVcq2ETCbiY1YQ8APTjEs+1Z6JcrfoBIugfMkmNJXe1RZfcxfuveJ
cV1dpUJPlLxxabUYjJu6oZ9dV14WsXFYbyPBcHXjvE1WeJU7pHAz6jtTRiKrI+rh1jfyfKdq3QG5
XKRHpzmdtlmSE+JuvIvZU2piQE+qb8bulvHDNvgeA55Iq/rjm5eVZSNkw3p0kPD8jm86X0ZBsubM
IBWhVRO3QmmTqDV+ZRJtDPaX0M2EWg3vy5yIyB7krUFMlAB5W8NGiOHFO02fBRT7WUXbrA6+OEQ4
gxISa8mskaeroX5NfOsa8L8ySqtFgwzvDpUUby0je3KspiKTBYsIv4r7CPqKgX6Vfc888TmesgFj
2sFKuAh0wlVHEDPGd4hxkkqm7TD+DgQXpG+RFJwaBAlVVr85WvmfYyIiHDb2zPm9IV0osI5FdoWm
5+7R49nPsuFF1Dikj3nEezR8RBuJhbkLQ0JKTLJnAD/BuNpTVfV+MAVrgfVo6peAtgEZhJ6uEs4Z
kZWEUGYcCc/+besv4Q5qNXQsNQYG+wcN0n/GQ1RxQsCYw93BS0uxO5LY1s5XgE6Ev7x2QnctSnpi
sJLWBgLiYYeFSMVy2t5Mxo201z4HR9t23ChF+YQ8WakkeU8e0QR6LnomVJbleNyllkHwLNk7+r9A
Pc+X5GlXK/7X0T2Sc1zSemdpaFc13EE5R9eZGPGBm6YSDAeqPhRV3RUvKStQRa5QpO1GsOkWSX87
JUIfP1YUidbLRu5PKo6rztqXxMcEFs8Fytl0+gBr5Ufp6BtQAJ6uUiNUCsQmqh9RDutEKxc8Jt8u
XSxA9rpr8DQryyc6b/BXRV+Orf0IyFhVQ2+cz4U6Xk2r8AqbmU8qybRdzdltiJ+z9kASgL/HaBwy
X5pLZmzpRTWtS2P3XgsHKOteF54YbvDPciT+79PWnTei63xUgqhAyRGcxhHpdQILrXn8PCMLo/34
pQSCAN1S8s6FCYfxzKufOkftcRWcnHgVdpGYsJtLeqhvcX2oCI/stDVH4ZhSDC9/WxmeDi9DspWf
hENUXJ+tHXlEJvZVQXrSQTzjTukcdKaZlNC9ZvoOh1e9U3U6i2BJEYmij5ZJncETHTf1xhK28fmb
1SolKV5s8CK08X9/nm9Aw+uci2V0GeoXfVDXMsLGqCa5ONq2FMzU9YiQK7giSK5L0hTN39JyiCXT
tctk25Y7DtSe4mXOu530jdWwa2Kif5dDRRnXzN4yWUzm8uhXZv2VK8pD1adv4q1Wvdy6TfWwm6uA
OcWVPpYn0jzJGSQlJ74Jg4UG86YmzzI/tMKbLyXyRS26F04jo35MwMX/gbG4kZgPoslh0CGTF2Nu
OTYAlv8m4yuBDYlE70A0k28Jzj2XRJbV7U+RVh9WSPVnCtMq04eGKVgoJXROJLTapNIdZrLwGnPE
f7zplOkWBs3rqLIuzXec8UNnwz6Iauz3IP4B1rctVDWNHfZujVM1Jl+xXoYXiNSd1YWb1twluNjS
9KXMXlWuLydnjQGMJgtFiaXXghM/WT664TOzAOd/lWhr1M9cvacjvHFDXlfxirXKoh+m4IkQLAxD
lcCEurE8dMStBG4Ndj79AqQVM3VEXDCCgbXCn574Qwycj7iLWOEputOedoI0O2L8zN1rN7+nznhO
cHedse93+Os5pJOTQbqr+ORnFPC+3dx6knH5V8aRyKBjeTAd0oc5W4vzOENI0MNLtnCh3WQVL+Ow
TflKNYImAegcfA60JpxSoqczUGixAPe8/7FBcAOhKNMjyMqDMfDLy6cAlMQ9VEH4Z6a6dxprKwJa
lD2v91JS21pS6uYLRoR/lk3zTkxz3YBSDr3V2OJFjjtiGlCekiw+67s8/YdpQ8VV0ASvg9Pu9J4Q
D6x/vMScLQxxGIg2VjeLOmWaf3cKW5ddSQfy/832s7edo86ujDKnrog1e5jQtWg6M80L80u3YH5a
7rUk7bi89sAiAnLYSP2y7RBRyTb2kkl92mNIDQkmx/kaQ/rMI68ct3ZKghYeHxshU1g/5jB5OHJ+
iIt0i+ke7U4L1JWuLRodJ1p8lR4tLvKNBcNtAI7YtKQoqaiWSoqLIwKpqMdhaBS6K9v6pK3Habwg
/CKLB8qmtXXhYyRqlFTtQ1GSbod6j/2BzYcKIRpbAxmPH6QqfhTF7PBx22vP3DrYvtgOdf0NYk7I
66MvCn8bc6/QJKidS645klBpvOrbQ+jsjL2+q8QiBETWvfHxjsQjsQsJN2dLPq6tHQNpz++WjV8J
y1yPkQy6ryCdv78ZtswR2W/C5IYvZwtA8Ah5jXK48MbBzwkBk4CQ00gErKifIrJJRMPnNJKx1FX3
sCV9RcDQC1talZ1y/azDhC1OiSQkBOrxCxJdeL3RfXhD80AgoFcs1eVzofxP2zbtwBPXc18TnI1o
RiybNTUdyAPMflgnS0FM6LecczRTqmDHb01+N+rjuHwTchx2fsAumOHQ5zAkiQJPFxmMaLkiMWFz
8iNgbqSnwZXaK9TqjPQ2kNmlttO+sTaWGV5pT0MBr/kden62WYSubHmq8hQojh0jVIZYoegKP1Fa
DptcJspvXHamQy15eOiy7ZjlH6H8JI4yoU2Kr7okxo6w24q093ERBraXGXy+RAbL6MLum96I1/Ch
mp+NRSlQrPtWvp+a3FedYheadDTQbmHdRP8FOWWkI86dsTPWcxMddKT8a2ihTYViZ3SjkNK5gPYR
LuPImV8LfnxKQoSfLE8bLSNj2C/JfMid6b8nd8gnYkqLu0ZzJFmAjp9FBTA9oR7kUppxeEojDxJr
V6acio4+bK3I2M+12/5LKnrmuWOJp1MbL0O8kTonY3DpkkM2pFJ0mb4MHs1gcvqlkI4ng6kxJ09K
sDGJADHr5lL27x3zNqEyao013axCMSS9J0qOAGByh4B2hCbcaNorEtc6A1vlkVRIX4iVSx7UZ0vu
fBXmI54PSX9rETXPhmvny3Up5aP11w49ph42ReL6Ow8SbB02BlRQ9aY9BBPOU8e7DokDZE0md/8e
DaxlisrkQZZohW8dw94YEElbqmRXQhVyiDv/HeKadjOI72TaJsN40yRnkoVNnA4nlX+CdS36xH+u
VfFRpe1ughMf2WlgUllYcBlxRTHDTC1+iCF2Z5fiFSe4kyMbol+LTV+b2nUVUImIhw6QkLCDgRua
EQYJtNqem0Rdq4gu+uI20/cpgAj04X4cklK4zvpzgjq3nZixAJGHj4WsASIHhPui13Bm+hVDlZjZ
LdnZ4DacgQFi8iYKrDPdFWvaVqgSYl5X22XeHZzYCxxUFHbibBG8650rQmQrrjOQqXhgm0PjM0t/
AgshnGeT2H4/HREb8xsa0AaDF0SGl7FnM8kQB4J4fekJracqFMAGfzgTjwbm1yxoIZiWa+M3pWwg
4R0YYTxjfLJIBWizQDLn1NrWJscRZz8RKxhQ3NEq1jJbQaqy1AqYzM4fIVpFQP1VfpHtT4BVcnm8
QM+uXSkzIpEptPwKYAZCAx5FQb9PTKU6b6wWsfNAxBQ4YtcR2enMrojrUhPMlQQOp84DxAxhzOgc
ctwm7Ewykl6kcmsLJkgGlBBPFXcHdPYjTD/5nDnVJbiYyss5zaIeOV7ZeeGY33rLOs71gGSAlDZ8
R0W0bfBoEY0srj/RCy6+0oYpnHIuz7GpArKoMqRKwdoWs040XnRyOI1b3RcYWsiXhWarAPIJ2WpL
BLk8TiOmXg7+EI1APlHaqRAnP9DGHq1g4FtUgmJrCAATDFRr/8GW7EolqmO54MRrRo8jL9UeRLuD
P00oEXTM0ra8ERtkC+pC3IArdReS/Kn+M1JnSyqlcPOtq6+mOoxwqjI4d0MzhYQ5jhJ5fITaLtRe
gnY+GuLOYe1gwh5QvFJlQrzcSekw6WeAlgzxXXcatZPOS4i/lk9CIydeM9KNquDIVf464CIlqiCl
yTmSPila7tRrQTcCOAxfD1dsjLQGK1PAUmGsTUVyxe/AB6LWgMkrdEAsG4rxV8s7i1wUsc0BVMHt
ML1PN3CQhu6Hehr8KIJW4VWB7FvlrbNKM+gK5GYWypn8V2WlZdJ3EIV2dHYiPguO5BbbeHPbhvTG
Xt/EPXGBwBn//5lWSrnOIY1iVmlNNGWsjlH7XZWXVs0fDlzqqmv/6crRnrA66lII8e2ASz3gREh9
eCkcLi4cGVITHFu8jqjz/5TiQEwpwTwG0QwXU1lB3VnqjDTGR60OKrWZfxyipFReOZ6TJnpXHWbm
fis5Izu6jXss3PeBtVON+aJ2tCuCjpc0IYGFw+lkoXTGQpOpfvMnoT8DVXtpHTCvc2ipW3EBIOJI
WUhN0FwWM4n8r/HaAtn1cec61kJI+Ke5T6ev2HlWDm5AWL3mHluNnwfqbijOScZD4JTXGTqW7aOP
yOwm5b1C5c6OSP4ZagWXsAx2BlSZCqZG9vEK1o4A/3nGW8+6gyOuvaRUrmCnCqiKa7YB9CwHUMnL
Nwb+AulBDRygUfADp0SyIldyQCBatAabVAlniLTqoDBDA3Q4HKkEZay7Aj7aeXPip2DZVGSbFcwU
vB9vQ0y0csdegHAx/NcRegzQLpZOo9u3yjbQ9oQ3rMpTHTxq+2hF9UVAt4jB5BC7LM81OKOGqyPo
XlOKcaxq4zCqhxP5UZtw3iMsYZkq657tpEZszN0NjEINDv1wY/YNxikOdX7knhz/xDg+ZQiLjPHA
G3aow87NjihdF+zOQzPh1nwx8EyetAoP/ABXwI3esgMG3GHK3GuutiWr35VWTLrYMmyOldXwor6R
XzAN683wyrMX5vv+S/3jAWqJUDpzh8y+cslOyg9S3E14Q8y4zXbBiR+MTwi9320CP1ovz/qEI+JK
vOvB2Lan3MfM/9sQHshbBCq7m3bGsf2UnvUntD9hC6t2N5wwbqzhPV/tD+M2v5h39d6/I4uPHV4I
RH8+pRWzfqHuoJipokRW42oAe79gIHpMegleOBeDSFetpfyQKH47HoL4WC4m+TEBFzrjc/GijncR
5miGwNMsIVxEEtOpxZYlm4zB9pmNh2vywwLQmsvXcLzz+wXZB74BmrTSyKUaOst/a+VPa246a2UC
u7JCkpC/k1jev5uX1K9dOBxyQlfaVX/BV+SiEXaJVXdhCNz2HYXJj+WZu2iDWMKD13WRvKzQhnkU
357sS/VcBCh/rfEya9FHOJI7uSkjomY2dHoYlQuYDnv+mlQ4+1YIVpZhrT+yj/ZcXfS3wfQUYtbn
Q5kjv95GFFQVaMRdkDFDRTzhYhDFlTX6BiXgjzA4KuOGNG4ERQXiCLdcfdfryC1c7Owrou1XhLqt
QkoJWUbZulb8n6kl+9vtSeXis0O1Bni/4UkxYm40v7zxgO27S32eH9lrcnH+UXYXEoWorvovZJza
zjzDxUGH5C/qYfCZfqpPvlFk65aE14XNF9VG8iZ/F/vqavxWn+p37vJmf0dX88xbh45OAJ/krhFr
JYSDSMKIqeGdcJ1yZ5Q7p9xaxIDSPhXCvzNNrbWz7oY7zW+PUAE1CT6bMDxU4RW16kJ7S06iLEqq
XWJu2nxTlH6s4btgpXJJP2qzYxueh+owyC+BdKr1o9wiDN4pql/RrJsdbeZnpk3axyK/UHZtt53F
ySdgcLJi/hhVTcef8zU2zY1yAtTGRyMx4HRrkvQhPAEla8RPC51eq/gHTQursv4uH8vQ7a5EgP/2
T/PsbJmflhf5U75ZR+tHIPsv+ne8bKKFyBAE3ixaDeQZsGrU7EbEOEjaNdogjYwf/Go49G/Wd/zJ
PgRB+Y4ZkoGe9iqiYT5pU7qoFyz87nxgsBq3s4vaud2gXvRal+JGXDo7LKIDOcCcz0SaftXTgZLn
HUUa3tu8eX4xpLvvJEUCoXh4rOWDBUCF7tYnIjJe2SukLNqaSNYzD6b8MP+aN2SBN1P6Ct7rXXFD
2IvYBruHp13ra4WvtyVr7IjK5DGewkf9MbCobzA1Yn+7WExGySrapr71hzTR1UB9nr1f7QwKYrxy
2+7JDPtbiAFnVNUC/bM8R6fA8fTPwEtBtzxGrH74g/pe215Es0qUXMwIOYXCSI7LDrWa6NMTHqyC
U5gS1Q0oTAa9Y8DC9tgN0gm3HxwbDoVVwfkB3NSG0Q6b7swNlY2EAa6E82PEteo8kAeTcCggJ3EL
1cO/LGaqISy9rkMx6VsG08PM9nkf551j3ILF1yOoNuNeLPc2eRmm14y+8pY0syBjBBvPc7ttoAar
zdBdWLKJZWVRxaAsgOr2IMLby8vIyc/DgK6Rkao4aNaH2IBacOnxL231fTA5x5SCb+YxLWl3RXez
sFcCHgskp/gCDWSKjSZCTF9n2bOt+hYxkshF6XJPk4ehGpE/Dwg7v4P42ahPVf3qsFijkgEeWEVg
SYThb2RceyKyzzFprIL4BWKf9Jgg6F9ZKFtpS2PMlJ193PlmVBH/TvCB7UOYY9ZVkW0xhEt96qLi
AWznT21r+SRGZJHyzHjZM8kOGrUU1O20MMnsY2395L9j7gQ1ObCOxf1VWNo5KsTFXTlfPfLE7ojY
2blYfP/GhS5acngIh4VoxB2zaoCnel7InrSwKrnWmIArcBDNVal/yn/EkmA1sGWXIPknyAQxK+bp
Tw9FhcFaAu7WKMkL7h0XEWEV7c6J41N+mbDrClljVIHvRD+KtIV3Ac70hlalvekvw0ABjq0AmZNf
uR7IkNLC9UxLKZ8SbKjUw2cBUHBcTnjnwpTkU35g5JbMPUKXzLfZZMRqgoqSoa2eCb1Hs5vpLi+b
TW0THT3QBHgakoNu99SK8O5nuLjIIiQMk8FWRuYV1xJPL5J9wgEcdFNgOlPEoBPfzE7oYE/Q0pE4
cSXKMbCCQkMgpVZr+UJHnGqTTmnuBafh0sHUwD1Yhqh3SHdUTlgdGcMnJ3zX0VaH6qlaziaujXSi
YFh6U2RlJwrIALlpBzZdy0w2Ktr2oDyrtNjr617dAXcsw8JnC1r7tDAhD6azdbr/HJM17neKQfhW
xhZpQfoLgDe2LikoK2A6tfpaOvhNctSSl/okPqpQf3bfbHMIAzS40K6CnyGnxiRgR/oLoGnYCFkw
G9oq3oCpHRKu0gEq3FybAw0AbMs8HKiIWSioHuT06Fh/bx1bihFAnJHulCA84s3g/QCASjDtm2TZ
FTdBAU3zbWrDLcjrYP1xi44qBt2BX6r/S/gR9jntIPKqa16rIfbLcwlaYSRfqvKOz5Psayy5dHJL
xkvPR2zq15b4TeF9oi5kxtbiOIQjstwxP1P0vlWt9h5CZiAhn/+F4LZ58u4INhDVsZdr1xEpe3gP
UfIC0zePkeunynqqsM+V4dvZv//sPGHh6SRzY2NFmgGaFoYJvlaQ6ey7pUdjjHb6/BLnP8qr0iBc
22mU9aYnCYBanm2f+JrWvGT9PQPnRrAsAt4MiikYWrU1aTKq1UPhrsqbyc+JsIdVCuw5lDzqwwTd
dEhG9k4V6JfGP46nhLeZbXRgEJ6RGeTTjnyIjFVLvI9imtZ4NHW/RHdllJCJDTIlwqDjct/0zZ1W
s8OM4ddapAMKTlf4APM+8cTfayLc9XNqNjNvgDMYLzZy/ab8I9ElSwqGJ7BsvEgPvGFget+0Pqwi
gIiaIRXKcKH1KznMRQyjTAJg8dEGTwxFQfhS6sS51N+jgpO36tbK/5F0XrttpEkUfqIGOodbhmam
IilLNw3RY3XOuZ9+v9ICuxjD45HJDvVXnTpBUZ5h9WGCpkKFW86zBUYGdzbe4iTS17AKELSAO0Up
BTPCRyF/HdBJTCdeL4FHEfazL8GJBTKGDcW7OcYze0IV8sr0Anecj0sZaAD3C+ur4OHKyIVID3Ny
Hrxrh0d1b/zELHsDlQx385GCQGhKvMNCeuj9jlHLwATaxGjDqPAYTBy/Ma01cD9Vh+A9VsThFdLL
VsKFXIQ8ZUngCjdDkAVsp4gCNaNrVzBQsCJbUoat6q1NVT6ywnN6hRLA+hH73OI0cawSYwW4tKTc
NoB/Xs2FJzLgn7qN/Un4ysjHxtNu2PZn0xkuBsVDZR6QwmThlidpcr8Jivq34sIVsqODy48dZ1hi
+MG0i7FZsCOsG76rtfi6CoBSVys+rhe+qB1ZuIexV1CWAn9r1bdus8DndsVsYON9FAPym7eqV33C
D3fwVWQ5L3U2AjcfUHNzMtkMYADzs/vNNkMHMtfil5hEr+hbbiBLKhegyoKYSZTtjG+wHj11Tvu6
cL9pmFoY10W7bIr4VTyFCCd3/6YLB88lIb+KSNDecCR7lJRj5dgmEO66EX9WsuN+SPlMW/yPW/dk
9eW2HRh3568c/31PJ6RF37pjv3HTdmcbJAeEvy65xvxo+BYyvhaRH7ZstS2DGwwuxwkvQHkwXkMa
tQwyydgUJ9EOWUuxH122E9rOYi+YsW8JPYdbk5yW+EcMGq2/+ONhrsosCUDkRLhe6bR+dFFVr2H2
EO5qPB1eHMNajwSg59rEsvFz7P7TlgKXPljKHlATyCz9FxZZq5bttUFLohAI0+j1Pl+UCw7rSY1p
HGW6O4Kn/NKD+umoEZHHMcJn11xw5r09/Vka+8nWydLibSN5JFyFtI+lM+0b9F6C4o0uq9fKb4uc
gIhvk1qTsUnGenriVsc2VsUdWShEgiPIgHz3pFzH6oZlGecrPh7G0YLwp5PRGZTWukjMX/u6iuZa
+KhV+iF/d89XSAAu1eFDXwhKMdY68kxYZGqdkq9CvnPv7quKKRFcZ9QZZcoIcvdbhxoUYzaT3jHy
4EOmb9bWzcPN0psbB55X6iKDgPOdJaNvtCl53fnWK6L3+LmrMf7FiANj8Mq9O1zRcrqPfUS4ECZz
kJOgAwLlixWJGGllKTIL1USh8e1pvg7ruB55UAnVMmcwBviuVqyv+KF8wni1QIx2oAPnJiFaETze
+cbffEnmHuHJd9D8A8PoQ/um2KRxlAWuY+GuCr9UPWJ/QJAjeo58avDxrY66RqeOa8wY0vtfO/Vf
5nzV7n20HmSWIBHpNrZ3q3BpUuzoCunLI/nU4770bE/J2sAS2MfJJmAN06kqhTjy7eBR538XWh4z
f9PFCKv5N08YbvEVYyppAYiCym4XspwksgClKV3TXD1nJuBUxCXFkfcmT32dAgTPF2XCt60i5StJ
/2kzK1lcS4OZxo7LRijiCsZoitc7zLsWfQpi3b7CaQKMSAOql1EXhC5azG1ovrjq1zD/EDzvq11B
MAZTE95z8oyDREJlNUiwN6oMlf9rh8usrfxtNOWWMNpWmBEhqjgujIjk5YzVf7w2mD7qMK1CyuTd
dGsflJYj2bPALnDkH2sdETp78/IlJ/jOci564b4MnCFWrj/HtC5acXEjWln7pksUryh2UFWlenmw
oevy3PGu4uAQ0Htanq9iw4D92UZx2n0dMcTC1nEBICbnaUQOazf/nLFBbofDalD8bbbEjqDch+ds
2Huo+FfZ/NXxa2+lG4cYW7NkMWVn29gdedfIwAzxSBBoJ91NcUOWkdB6MCHokg5/RBrz6WDWBhMM
nHsNk7wv8WdiheN5OsgfbkdIpPvqmNJ1w/0kHIADa13v8uo1QzbLBVhAw2sIMELaoN3SSCxXyEaH
LhN6r/FiHFX0XFnXU+2C/UL+UxJ8FSixJ3SFgziKwZlKkVmrWv/WsFjVzD8J2gOuPblrlJ5pYKMb
2k94ZOQc6MwaOKZAPj8iNebdc7iLbG051e0ExBMUUDdsmH8a5lB0CCG0DAgIWIUXOB5BzpEwkzJ6
maDs0/kGGqmq+rHtx+c2V8iJIQzduuTc6pblRv5tgyHE8IaSZTx3FLMoUCFDeSxCBoodXSAsDVlf
kXuObj3GI4PfkIrkHTNy3eSrqy2BpEze32n67SK9xMRuNCyW5pxEvCqDAxNh2PO11OgVhsZidD4f
IQ0pldOEahzHquRBqje9C0ZFjrGBEGbRLzNJSiEyycZbpop7Hx5ZtK2d4Z5QpVHXu6W90wyKI361
drT3TDBF16/w5rfV9E/LRNc0jxZEBa5eS8bI8uNwPg/Dd6BWu9b7Zr9KxzSGBdr4BwGlOdzD2Pma
rf9iJQL3guozk+YFKDQVBE/RAZlrdR5XMXBZ33ubqqtwD+T3WQ47CXj5z4AnfQt7a2Z90VP5UQIq
k9BP+71RZHunnveFPkHqz3YpjAqniv7hfjM4L477FfevaQcLethYRn2RY4IXkFun1ojP+ZYakooA
lieMsrn6tlS8Dy1WjWDn9dDicF2u5aAqeXEKgp6nOTspgAxcRE+osYTJs59xB4xj7wk+UUDfXvmB
kK0mI6ykt5DCxSOpmePznPebPHnEHHeQfxsNhynIgG37GXZUQK99mnLAn+Q4t+RLpfcwfhFiqbwm
asjunF+HrMCoTA7PCfeqN1UEoRcD/IKGI7VYXwc3QsF3GDVtyapLkTZZrYOFP0Nf1hz1igy0ooDv
jXkBs66NEElHDJTM+hmDNWofv9fuRMfFDktqQNHbbxz8Iwy0J6dBwaE2V9uwdo3rG0101QPlwB6o
gaktnHvJax/vLouxuf4JQDa7GIeRRjsEkAAdVvWJ7mtLT4oSozwkWlbcWy196NXVnF4lrhEjRNUw
d1RcuHV3SFJps27ieVMNrW8QKqwnnJWWfhCqDzmTJKARW43Z0B+MGq463ChV+VeQO97ErwA8YrUF
75tbHfID5b3oTdx0SdY2g5+RabDLo69MxZyUjSHk+CmP/IHixvHlslBS8bcbkEfhD4ZhLnu9yRnQ
DulALNgKtAg0+He0anAYCb3aDq72FFHCgMIr9mUOyCDnZYCaEk9/ZoOgcullt5h7Yg3GTsaMzjOj
Qtqn24olRcOSzJpYWIB1FfYDlDLJ1xOVscgx1yleO/vD/EiodjrNfAjKq6bEhY7BoUSSyjP/yFji
tLq1xmSbGev3K5sjZgw241qVYAxCF5uSlWAVx4itaGbcjQBfMkJAJGaFuMUhOhaYqURIYNGCqDq9
MLIbHualZicOptuo7inOLXzClPgpAs8PcMSDLK7f+tJ5YfLLSW9DyocT+bRQUxbryUsUfKOSv0MW
fpzLLnmNC/DhcVI/VYboKSggeEGBL9OTnatH/MkqXrPfQyYM2RiAbGxCOl+kr9QFNm6GKArwCe77
1wJHSkLSfl8LeUUiwBIa2IS3P9KPDQROYelJvyIM00Y9ynDQZRH9hZudxuYPwgS4qP/pLWauDRMi
XiLnwCFITkNT3dqMkvkxHJVtVkOdsLeEOmNBUDI6txc4tZNOxp2Brwo8GsxCXGyW4cPgcL1rK3b9
ymADaTUAS5E1vBFCcOpzIKiq0HldzOo9tf6OCkvlrOnot5Nlo8wHWpRPs6kvYUiaO17bRgJYEWKV
SmOgv0ifxSWWA8MIFITXH5HjHoL6xXZ/cibhnrAQNtXjjIpKf06dr5y2ihcPsRYJQnW1mwhP6Mz3
GrKCXZbPnLEtsDRPr+Z1e/TpB6HgTstnnRL6UuBWm/J8PbFhTdC4QvY/09i7za50LsCPFQJEDgEq
/WAOQF2MZwpyINzZ6LmCqROAw+31nfiR8mMXpyc5mcwUhwUkfrL5aKLGZHdjE1hOgHaZveT2LWQ1
ZIDN0adh23QOMEKIodtIkazU2JdkPgPLoaGanq34It8LP4pDWpkHcxz3YV7CBr1mIece3OocHheZ
FduJttkOiehkJRJC5WVjTLKwbB4NUNH0njOd0JC2TkT8CvB2w+yABxas+rFx1mi4wF7IDnQZI+jo
UshWhamQas5MQ9ECJKjyU07L13rJH4vlnHCOI7G6w9xg4gV38+RZpSnFgUrL7mqyJ9UwRpXTCVOE
d7bKnxSOicojjB03GKZyPGshUyTsyskm3w/alzA5iczCsIHd38Q+UUFzB70Qvpf2FWKrBDX1INc+
EYEhapja+4514GCtW0Ops3hq0JccUfv0hIqE0xO4d2tWp7hT/2b5AHf0buKqTK2kCGz0PibxA9f1
39BPYhJJSWXL542YspYQbotj27ksBYa1Vzw5ugS767/li2KC+826yINT1R5KdT84R9N+HqoGC6F/
aTVs8FcBWbbxAvazma1aF+4zHDHER4pBT2mf+Z83BJuxL04NKBL1UsivIbJ3HGJTdGA8/TEjgo15
DIMUSPlquEsRToBVsS9qmWmDmgqMLoDwCTXmcDMoMAltKyrMCXqUXf1N8W5TEM6hr+jfbIh9M/Uj
dHit0VJX33X5wqMuk8gCGx9rowN6lYo44oHgUGc+S+IEtISBhV5tbbQkWle5tquaAaVgSw2+5pRg
+gPxxplLVAYsFXIMwQOSYghC579waHl+huUBcQxwxvPD0YAzRcY2OCMPf8YXLWy2JDiSDA7JNwwM
lfvisQicauhsEtaCt04EUhyxFtp1Crmmpreyh3uWgdGx6B6wIz5rTcI1JgkMfgmcGj3+mVQGcy6X
LcORCZ2cqAiFtaw8qDw0qXBaECyBGuqsCWBOSu2UVpY1iQqgwQdTkBXF7eEzg0sQBe/ZEx4cY3NX
7KOoEiDkyOlmuWy/4J+Wy25wsGvFlrCa7ugAfFpnwQj5qN4EGxtbDEgPvIAKj9+rbsO1g4mULTxv
uomTIsSEhOhEFjoczEXC+sKNNwsuQGC7wbAlKIl2L1joOKJXL3/Bw4pXc5VYDQZUkD9geht6+dI1
p3BHO2OS0QWa2LPZG/8kLXItg/RuEnRirl5ASfB2fQ71mndVR14uSriuzndJAIOnwLg+/pWm4UNB
hC7Og9WyE7OYxO7IwGMc4O3w4mAjA1KLvMkTb0ay90Ciq07xx6FYG5ieZSASXfmDqFAuJ6ubS2lT
CgB8GjprF/SyWMdpd1KxrFuAoADuKByCqtjHvsfjfMZXsTHxQGZdCQyndu2TnI5SJjN6xGy6FbQt
CZirQ3PD/dTtZdtNj2r8EQ0YzB4HsE9spKJcE4HXRkfivujmdgI3Y/hGz7C4XzqONh4dY9C7u2YZ
DqCT7gd1Yh/ND7rcTmGosGDGQF0VwwzzsrgPZUKVV5AAY2VUNB/QoDO+xfSJw3bjhLqEPfgl1TLB
E2L64T3ivoWGe25A9dqqOaYMsQWlq+MLBa3ho/ccgQpM/RLTyUWvHOA3HvqWlxnMU76jXAZp4HrY
tPSzArOkFRwzeCryWtO9CQM+s9rtMNdPoWZSQKAngIc1jV/wMDuUxwicgVwQ6god8Rxgi85IP4Cp
N/90kzcIdj/iSDBHmRv60E80MCNueVz+KxcFly4F+zw2xkNJ929BT7Ykug5MDXwJqZC8djrGmVzA
urlEA6p6eAcTOSenAQQo9T5IUIK+svjd5O6UAZ6bIn+bRxvKP1ym16VmLR1goT1dEWdvUp38gck7
pWh7a725ZjSjLiefRIIyNnGJ1LFFpvWgHY0KlHw8KJras4+eT+AactFCFFMM8Rvp1+tofE2i6mKG
jyiIT1iAcfWts0Uw+i+6wugbaM+6AztW1motRjQE0LFHDfhoVvAtvJ8wfu9j1WfWF73RABxE1zJy
odt6P+NUF0jq6mcYICzzkp3ijJgihSsl/pAMXZx3s2ikECs4t6I05HhlmSms+DJLfg8y5nT5ciJt
nZTlLZcch54tFOaTBqP/dFgQTM8wgLVuJBgmX80LQuH8Tc5mmci8b/imqJDeYvBEnYOAQiv+EUyX
SLIuC/ksNgIFuVAofUfI1zldX5gXZOeCSk7Vm9hZqUSeObg4qDuXeYYfOlCHuq/K+pY5T86sxDJ2
bE4Xtv4ubKa8+udgOdH1Fnrqaa82R1csdOJLNLMTzF3fy+zrLFpiioGBZilhpkGeO+fOrUpGOBPi
NYpzP6MQi9xR3wPjZl19sGpcUVxsjTsetDY8Z/rnUmMeBPluomHPO5jTNTb5Qq/Skj1gJGKigkAe
bwW+6dslfCii/ZYXw5PU7Fvdf8nHl1kuoHGecvShjFhjTMppaaCGfXU8mrh49OdJ3cmbayGtd08d
DTzugG/wLZAewikuyrNujNsyu3bMzSN2p2ouxqJIAbMJL5+2u81ZwWiHZwrpXhNiL4yGkuWW6F+F
BpcdXCYrXdSpA5JH+jMIOtFzHIkU61PG8N9u13zF7mKXAwfZvbGuKmBzdeaIUzZUyti7S/n3AM+i
yltpM/8vXjCOpg58G4txMFQicJuNUdd7VYlveuZerDE7zfNEEQZT0e/zvGxsyE82aLlYjOA6zyow
3ZQlYwfAs1WScA5zwdDXM/t6vLUxLDo3kOYEiktq70U0spTKzsS4Qr+z3bUV/ai7zNd04A5A+TBS
E21ZqxtscnuSjVve+3kFVqvnrwE3EBMRaWOb4NPsy99DxKnNd64/seH3MfI4/IkcZtdCU0Z9tNHh
W8XfJXnvioOeTU9xN2+Ffenmtwahjdj/qIN1L2HTpL7FajXBtXVkzi05pojNmECseWlFMYEfVUTd
lmkzcbLzjMC7ZZFr8ZjJEdXa0mXnmyT94T2tdLweB5r1O1OF9BccVTXwhmUSWYr42XLYXBPSiDaR
LlAvg2tMZybXQHGkeyJLARc+xQMlW5ndYxr0LeG30g1ZMANGhXPW6XdhAwMNzrgFZ0L90nG6qAzl
Xxd2xyAaQcvjxxJj3cyy1VGf5L3pi9pn45boGMfYpI+ykZcPJ0e7kITl0OdhGaBOi+O+YHDL7CHg
TQFmnwKdXecosWy4PAG9Lh6Ji8CfIJU2uJ5msTPrQTrdjxYvl7p2L4CJTC8++cVCShShfrlzMPfr
dcTSZFRRhRq73zpIpMNAZa5j508UuTdLE9fyNlDHUFd1/PEIzrCt7m3kARNPSWSlB/b8C5+yGhmH
yRQahucejoyXXCouYeHhXz+VB9SuosdC+skndIa9aZABy6smbITuXCDSu2BCcjJgxXr4k4shATbg
O1AbHJODP6ZItVuVo5vriAQ3yTrcQr/ztCeyh/+e/ovDZTRrtjD/8DnOQHE1DJbSBPUU8FPLycT+
hVG8R+67lCPdLbzQ+i8GItcUZzqXHFoDfD5jnBpHHQQ/OLqh9jzAb1A9CJiOG/sGkKmScKBQir21
qUnYI+dg95Vm0zHsPiNmMq8a11K9h/qf8NVBreSsiGs676yJ93bCS4Ht4FuokBKj+VkAcBgJgzL9
EX1QbBQ4H5Buckkhy+MeQoNLSFr003YJIDilE4GqnG2xcvbKi7QISpOyOr6D9NH8SI9rGPsBRQlG
L6azV2GM8HhXSYsQhld1ZuPffXNm4YOvKOXFs9LX0CXJjDhJS4QO0j1wKGxkKdDTrrl8IdYngUp6
XQrFlkYtUsqDClVe+pd8aPe8hyx/KHhZuPG2afifPQD3qNULyewmKr0mxHNYI+iU1hOCxFhMOKR9
laUGwIdf8MXUko3ZfwrdXE4BqFZRtbfxRSqZ+uRTu0CHEd4CLX42EVWY54Wz9jWqio01YLCFcSvK
Ah5CQWg8bLE0OXr5f0IkWJxY3D3i7rriIy++GKcQMnB0XW3QVNmxj8un7OM1ql+/eBuzg9Q1MhBg
iaoasCY2igH5qgvgCsP9ZootodVbmM9DN+6D5YkjR6IDjYkgKpQSrc0AOQdoeqO93iNpwuLAVKaD
TrejRjUc6HLHQhsI3KmWE46SL12eY54wwi9xgo9SNb7awPtxnK7alH9iyjydgIxFFoVy+dMgJkXZ
j6n9PgwUgBiu6ugqfpOCNg+npmTCgkyTv06nmk5LWAEeMLfWOXeFL2uB/Xmo1VaNYh5TtLBmND4W
fGcy1uBAmf1aM/CX8h6hRnDTUG+mUH0TJZdcd0iMSfQzRISWEo2aaO1GK+ldQDAiDQU+anIM8TI4
VtNzwRDFebih4rz97pe85HdiCBMG2wS/etppgCMoKVL1+j7YuYaHAa6DKgb9RbMVFLMsWfpypsmv
RZrXuNx7DCmxHTATgCvvv+itH7NN5OAO1D6Qs75woZZQ3crPdmI2uARrhaCKenDh7XCBHJsJuwP7
IjpEgGAVXGCpH5Q5iI8cv16KCKSBauSAstzHqjv/v2zkLe4fSY9eB20/5gsW7tnFbeFBcmDQSVfH
MecZBCxMe1lweHSZY2RuFjggrDbdwtyMXbexlMWfiORxWEypOPBW/LsxAJYY/uLVB50DP2PSOTNU
uDN97FKhmXSZHr7Gzt0jbo7Amj2CLSRiOenCY1MGmwjOqNx5gYYDrLKNGjspDktZ1Lo6jksYnQ66
vo6ja4Mu1eHoj5ml2L+PhOQ2Hc4QnExQMo6F7uOfC7W4P5q9i/QjOTnNm0lEts4SMjOjnTRfIf+q
R/csOyEx4FCYxGE0wj7ysFycN+BLq8F69C0mRmoPIuXqB9ZtcqqHhncCkWwj54Shxlh36448SsHh
ZMfEzMTolQBdjEp8RGJkpMoWVS6D9O8DwekuTaSAR2Ic6fb9MdJ3hUXdaruXUR+2rca8bXRHsbSX
3R8o4DhCZq+rAzuayfz/sT5BnFHMH84WHSm0hZ1OiG5PAscQKuZgm/HorBY3IB+FEtAaJ1Pz/siw
3FsPyrrdclfoQOhJkNLcyfWthdfkT4gvAyQj8Q/RfmMGgay94XC2TB9sZ9QFuJ0fWzg8MuTm+XMQ
bUeue+s4BMCBmfwXElk6RKuGbUYx/tHJdLHqpyi3UURhT8AIn1qAIEu2B8ip+ToamIQBRTifpi+7
LjfuI8/CdcH6eXEIYQQELcvbaNhMGZX25SCZWya0cSOtEQ+54Zu9xkmCbw0VbYSkHI/50QzNLVPA
3D3LdN/lwF/uPoYE41YOqDocirr1IzW+spNyeegZEEdj3JgELLQ+DB21/HYTJMa41LfUR14GyHVF
QXZgOSHsXHfM/XhiraPAPjEjbCf3a0r7k2agFsWJAB9izNDgh/9YUO3TCCqZgR1E/bBoFOAeRoa+
kS9pw3usFV4jhvaZ/RwFTwGoKZdh1eKmQP7wqhyyU9S6hx5wkLijgly+ws3fIb0WvbYfkYQXrPu8
lsCljdXCjA52OUwY3HPRVBCfwRPU4TfhlNMpsqC5tDeHczyYj7yFE6vLED4sN6JUtTPdJbaVZZIB
t7KaZT0kwK2O/ID1OJziWrE3BvCEzpagTN6IX8NwfPo9J6iGCwN2iCQ14oFQbWwz5muazAfoqX7u
kIZMuaISVWxfWk99zhYMFU3Y8RbUkG5XoRjM/DjMoIEycsMowE6DnZ3Du4SdKRAQ62cF2KcBf4GU
OMyvlchfXVosznlH0Te2MZyXDIqehbclqrkebqxLdGIYWOt+cPyK1c2AFm3y+qeWFV+sKtuJ3M+O
xZOj6e+D9ikIQl8lvs1WpPc0VEJfcmLwmFMvEdO+BLmx4Sm68cr16YdS/QGtaG2ov3X1X2u8uPQ0
SkKOl9PQj3ByolOkX4ckJUM9MixpOuQxran/3Gs50/gHBvls5E4GxmHhgLwDdRuXJAqLTZweihkF
EEhSU1k8cRq0M/EcsTCuLStaapJHbEQJNrsvhooEdrTD2bBAbiixiQ6Geqd5Dd4v/PUd4Tpu4bv5
fHPZxvKc5uBtHgEQnL65SX73t2M8JTiPoNbMVFzQ/Nj5q5SIY7znEN7rb+gOn14gS5cl/O9alHsj
NZZHqB+RhyxII+ZnxdL2WngOaOGlDWvSLw/hF/br48dkLkgSoTj33iFiiiyvI6xy/P4XTEIscLoW
j/0AA9zMqU6d94l/wb6tUkb3CHyjXvSPUqA5Tb2GGT4DdsHz9xUYe6+6WiDZCYCv22Hywyiljtgk
6Rt8Z7E9So8i++PGidSXc3MOMDKKkaEad6lL7L/9SAH9l0acsaH64FfN9C/tsZH0cEa2uusE0cJS
XXQ6w4vS/2dNGCZpcFcksgZeVGJ+GLBHzOI/NdpaWNrSE9jYB5kkzFc/QJldVR5S8K+YyIoSn+Ys
+FrYnaQktzt4ISpIpUX4SVbjpa0OsWefSrbnAq9kiDHFcgc79e3AkoVHUUE1UpHOI1GbgcaQEnxq
mr5T6uNoDP44bpvhOtXByQQpaAY6TvG7hnucvEnX3WjR6vdVTvedd4Nj4Uds+hNHQEB6fF+DkPXb
5qbtSaspI+D0OVOl3nZPTbQ8sbi1aXDoQlS4xzkhAzU7sqOiGRiIsKJxiksFJ31eHOpMDuB2pNlg
6yq7ILYkAx4oCWZ7lrEVIzoBJKBwXFXoCdiFLQwjSo5UVQ+P4onLe8ObD1c54uhVVETH9hHWFr/P
4VuG5Zumt5zc3Q4EkWnU5NvExresaijaXgpNTfvumYWguMOaKJnm8t990AgXvSYciSU2T7HuTVvT
Jkst3sbMALk2v+VpSJr0HWbAMJHpgvQ6fknkjkYnuRsaoG4HuT7ooQbmZ+lwWX4OSk8mwr0Dn5ZH
rfUYoJ8TqbkMd2r5L3yF6S6OLWSEPzFzTiEODMNO4+0Z4jND/bYBe+1G/NWQbqNatW8TroWAdFl2
GxfsgEjl7mY/4IBwecHUk7nTcXrFRYlebmRD8wJhcUtQ5wpPt/LH4mNJ+zKygZDoAoGig2T5yEmh
pdTo2q/IsnbcbVycA6KbC2M4RE19VDVa44Sj1PPLcZKRygLEZQanjad5lV5bLkZd4FrQuHv52SHc
M636kE5YNZqtLDwUOsAdBF2xPTcYAaMo23ZoYafXsEMnjIPT77lt3VLeQonLaR6URFczD+KGPQEd
cI2apPPh/wOnJcZ1hCG7DJYv4P5EKey3CuOVNCX8SSz0g5MTPrXhI1XB8BB9W+9NKR8leZgOjjF0
Xe1goTrjYy030cLLkgj82+60HZYxID2yHpJW3bBIMAkraC0PE3U+x8NJOCJygKa1dcKurMfGWB5O
G6Sj3/XLjnIiBh0G65mZNV8CcuvereZugRLKAN2r//UeFKokoDli8Va+czp4/FAe9Kj8Zxt/8b7K
1UczmStgL3kd5BiWtUO7LHsGWFjonKNBp/DE9icBBHh6CnaHUuQnw9prQqzhsMO7RozOTHW4BiUL
MVBZDfp5FHzL2x8CTAl5nc5uZvsSG7Ofq6CEDtupPP9T1tZZkOAwDfDGnPZs/PvRPc/MSivMF63k
KShfCIoqJxu32fqQxa9DU57hsm4Wht7eUnZKTj2GBQHWykFaD1joUDDmND5icYPW0KSaByuPmbtX
jcOAOlUWEa3FSFCVTNZkbEP5CXvWTsMa/z9QF674MsBpDbHNoTFVAbXRMW/YToP8vwfsqgucW3g4
JzdfOyom0JCKE9aQFt9Wc3ohHUZhuMMsR5CmlOOSD4jCSfCHqUcFkJ9MC3qLyUYVuFnTnWd7cfZT
6S/1HxVjYVYQiAtyXOlyLnkMTcbDEkExRmQ/GdglfBPENLKQ8ZBnGxN7NJLtj/Ef2ycTA4nhVqQ+
2wLdxFt5Tg/kNDyjWxpWFCDcaB/KO6s70sdY+2D/pbyhm3t3/3hIz/am/5Ks2xPVO7vA0LqZj+GW
n6an7tN5q70rPb/qrpPPxtrm30lwWRBn+8irPCwA1k9knhN1FEEphnOEA4596tMjzlrgx8aRrYeB
0zzJSOWpXfYwN5cMuzsOQ0STKwsJGE8OOpvV0hFUd1LvKqoNyP93koba8glLrOk7u9KUd0/a/Jdr
AwEhq/YZ5Ow9XMf8i4UcfYPnYTAOGoqIlHyTo7mFfsA+X40OzgMF93t96V+0fXda4O7t9fRZo4Pi
XkDgN/cuOyDzra7OdfFYdCaOZ4OXFEQOdu6bQa9dTpciREtw5aFl+ogwHvTW+vLSRWc+0Ng/ZTSz
d9A+yXBbvQ4nY0fiGjVzDQEDTxSCovIL9GIwA5/fyce1QSNN1VzXyQ4dVIVPReYz2M6EGqyCikT4
o5Ju4snXEJmr/mhgRILD0RbCnd28O/O27AmpPzm32aJr2FaPGH1h4sANQU2o+TBzCkxUCXbDLTPZ
WBtAbMZ8GHj2Z10cyr35xbgVoq3EwAaH1rur7lvgj2FFHu4lC06WijHLtQ7IacAT4eobED/Y+iTv
9TBuHPPJNUFvCf3YkIda3rrlrzkfS8pIA00y5vWynsxb9KYwf4nvzpp2dQ7X8JcSYqW303+q5r61
HwRDlviRbUxig45E9dwxb2iLLV44LL5ZkKFnrsmaY/O1yZ4Ajj6TAA4K/sFD9oW7MlY1+jcfx24O
tkZwKRgFuqKeZQcLi3Ri+d34LvDVSjMO5XDhJsuv6c/+gxbEiD6D0N7Bc8qLe0DynKLtXNVnDY/s
db9jaRTunK8e9WoELcndhNHW9YMPgv5KnwO93HcvGKfy4omlJNScvXbE5cFId1n9X3GtQQFaX3E2
2rLPe+7Kd5yjJ99BRm1Y1sIodk7h8qGza2Csivjx2hVmpKXvcGwag2/bndlekomQgdZ9lAPT/t8S
JX56oIWCncHIBkypodPfYEzTn/mhI0ks12A6ucGFgZ8M2HaPW0vuUUVPM8ooreORtv7a4aaBTN9D
lu3P2Wv7HypaIgzQ6OBugshurfKyXjXiGWgp18Ujooofqnw/835swj/MsXRdu3ZvvPen5T2/kgD4
n2FukmOGbz6wMK6KJZGbl1g5Jso2Sfcs+frd8JyKxEWfd2hW+tync7b/1Jixw1Hr9M+MAzdfpxSr
lQb5/sjmp+MDsB3lmi7MJ0c7uUU/2Q+GUN7PtEuOPfSXVfxmYaXKAnlb2BArsUDAQODAtndpz9jl
EY7NFuta3GeCrHzvuobTqeCQSW7Ubnynj+ZUUAH7SrygfXXhCD2X2opmZ+2p+3H5QK5V+sWFVSAp
EaDby78JhjH3+jC+Ght49tVGC/mDFAT6A3FtsEsYlfjM9vmnS96ES7ZHxSKlLnuA+wnx11VYCIoV
n9TQFTC+uQ+PiAnaFupP8SoDIYO8ABchEgP8GVQQFf4R4zNq8AQLJKaZ/8bgOheENdiY5YNtp/wA
VhAlC8IGvEVpXl3vOFUhVmXllr0FjhVb1JkINZ9DuFSzqxxgtTwwe9lhK1epH4Ictb13kYYb9WCV
CtNpIltBhkOzn59C8gym8VBnuIphdatmeyXGGiBEA+igMm8VsaKRTluwZGlFiCXAiw/NO92TmIZW
3esEKS6rn+PktUrNHdibdLGzU79gxXAw8hF2+wR5hdFKAz6xAMcNbKfDoX0ifXcrP0xa9JDjElTO
lNGwuKg2/KNowOx0V+S4TKY7VftIsqNsxvQp8mWalEa5yzE7T//IH+N3ELtugQs9thQ5h4BYqauq
dbXZtXnqYaLD71CJwTMrmZqGWt9LF5bFxZd8G26TOTzaOXvHWyG42Lsq2hbeDakvLv0JZ+ATSBDX
kb8nqDC6vUfPNZ0hMCPHoroHBap5WA/vjBXZgHn3Kj0RjBz6FTyirUedrVaQcfEbydjP0YVXL662
4Zk2mnPRvC44v6BcWjlH74YfOgBuR0Kkr53iXXyhf4eLOInl7Xo5uh5/yn20h+aeXNuDRg8+EsLb
9N+Ge8X6tXegxmyzgMH9LWf8SPGz+jeLtCi8Oe331N3s8GZuAhjl9nkk1BR3amYnZkpO3Quxgof5
L+sP6473azfADzkouxQ9fnqGoYEFnaXB3OGJJXzIn6Ba5st1cliRfjRwBMHZTjFRU+Cbq+GUJjtr
C7pztZny08P/aDqv5caVJYt+ESJAeLyShKUR5cV+QVCG8N7z62fVmZm4ce4x3S2JZKEqK3PvtQmc
S2EIEgnwyqSGkJnE5yHMr4wPq3tv+F3kwEstWLlvAjHz2KfcjDPeoR30lMGfgWd4aUhyrzh0H2FJ
AU+DToHCtB+Glzk7QrBfCM1Ep6W7ik5KihdfVIgF8L7osqLkOid+e2TKYmMvJrioM1D4+BHaJc17
IBE6gBW5qDQa7wi0rKAmmo9LYufyrgKLyowDD/r8TmFl0D66R0+bzkXDzAvBKaaU/9r2iT69Ca55
ZevBHfY8X1mwJGTkRA3itKBK3rNpgcv/yK8o08iujAN8e8aW5LU0YLJizIdKIbie9FzpBoIfHB9j
GOUNZqtY7rWPfegTFSl9WmIs8FXJ7pq91GOoPNyGoDBaIRjxEEatuygFAIbieNjZyk+eaf4KvA3c
psYnL1n4wgDy6WdE+KBACD7Pj6X9PBX+o/nAeIP7oRpodZOXNo3PCYkjchfQx6R65drNq0SiUOCH
RKPsDfHiWiJ3atUP+PLNSSJU6Z4l3Z6pB1ueTf1hg7ShHmBi22M6tiRcVWKazziPOyr3OnC11ho2
Kls+h4QM8D+iDH48b/JhL3Q6XO+WrgLDA3ODC0eGXkP3CQ//lbkWgArYLd30IbrY1gyjy3g3dA6Q
CeYpZVf+gbwbbGWYUVcaaEPRmGiwB0xjPMBtwEfuzsCM2uErnytPmCZqvodwMVgGLJoUdtx5VhOC
ZwlJwD4zRc3RKBf0COrBVguWWRZoHZDki5yhj6IX2+NaNekhWMi0kxchBViTaoe+P2WnW+nmxPMm
yLTXmbxAWjHID5AYgeOZgWUwJq9Fn4/KhkbvaNEYupUEQRjCAiEY5dGxoYxrunQfsXcKgQt9Rgm0
s5UdbZpkgraZL6BTS+WX7tvHxEinl/80mBoPJhlIzd9nc/iU1/4ZlGI0VP+ilQZzJuF1Z+AwhDZf
QC+1QDKLmxAIFLAghHCIDka2LoDbpYABeiAcWFzWhCaHL6+XmxeN60PX8dRs6uFU21GIzduwXoom
e80RQcSySRYiR0s5gU4XXokFzioz0Je2rLy5RO+sMHZVBq9Q6/0jXpG8KZBpzaOQxmtmeiBLe1+y
qTywEKU5Vy1Zc/mwi8cmyPOcquSppQ2MuKqfyw9dr0+xsvmRqtaPtd41ATIRQeoLLHvU1ozR0XKm
hF+CFtHjzldhdwqtuoYXg8M1r28KhSuBdHJquuTP/ic6EVPQ2RaGAJOff0P/7p9q7JesPLcGN4xy
g5ak9GmTfFQpcaF5z5Y1tsg5N2iSNG8ovqrUDtUG9zLGHbmezqqwbPLEiXmylLW4F13RzIVeWhr3
uhneMr05rGz6vJoaLIaKXAKBOKyB0WSa8hsl3owNoGbogxjHsMxDgtESjiMQzLrMXNGZBKtn0no6
SJ/Gx0I7RvFURH+kKL5i7b/AqqvfewDVW42N+79qJCxeVRJDielypM9cJ32Pptq9wNU1BypJg5W4
P524AWmNyx8hZ258GvrDelUyJEYOOx48EkaIrnj9MDFmcgv2IzU5xBksYo1LAJXGaAYnJqNifoqZ
e7qyawunx8jq6QhTrw8yx13I58x0J5jlB2hF1FxyH4rKC7cXzkEfhbskhak/yHsLbAfyVnpZ//B4
k3UfP5MGXxWnNndWkuJ/iutytJsndgQq/6UNNfWQDTwp/qY8zcWPilrANZrjUH0xy6E87pfd8roa
4gBvwBgiwyHXYVsoPrc+BatRfjDP1A9l5C98XOQ4BDMCQ3O6JRIhfUTG68u8V0ou/j1FSs2wunJg
4TBEepra46Nklnmhdb81Nq8E3+9SQblKhp3RISeEMtm0X+njxQQLuxldBFLoX+oC3A8K7b5i6grS
RYFBQTgynYfdJCXbxj6NLAvdZBekz0eAbWBjNLwIjbgG6NuU3gawgxKlkSb2BNh9HTFp80/SPm/w
zynlb12zdJbXDZci4RlxByj69HC5cu4709OAQPv56nfyntHZ4y3hfo+x9Y3GuwpPySF6i9lKUb6P
84u262xIVkbs0ijQuTf4EjNN8wlHaDd9sRvCtGL7khePOptbMUXB46nD2N4HpXwSjbPhG5FSX7wa
9QUyIh3nEnp2hSMywYvhKsxiOZRui04hpuWv6RlSUurnIeJkUVxQFTtsCeRWWOTKQzM0ttPFuHHF
T6HxPTG5L88dnvYX07EuG59XF69+QBXEu8O6tNXgMf0hGo0zL/lGcjjWx8fwqc8Xq8Zh/ds86Z8I
iw6Vq/rmJ5uYv9kT1usrt/ygOeO0H0g2tymRtxPb7jsZ5AG6x3D057AJIg9cQnTpfeukcU5SnOxj
f0Gwkewlt/wuApQHREwdTRXcpmOdCHcp4+ek943IIYaanm/iLCojpq1F2CetcCwsYBKS7Ryq6g4n
JW8tr56rhw/l96i+kW8Ov9lFcU72VCjbuy7DM4GobJf96hpFPKnQe0Li6bGcIMmwRcjAdnbzgHZr
a9ivxGUiCuQNBgHEDEIQObN3fommUE3e3i/G6D1ZU5S+m/g8x1+d+cMrBxAnt7exPGcJvOPxK8bx
up03J4uLZwQYw8vUbfEr6BYLEkBaP8x/v5PP9Soh7r7TcOn86uHPR/VEpFFqO/M7wVQRUlZQllvD
9MaNq7V7HkHYX8DMyLRhkN1uS85KrD7qkRDVRDsuinhl7OR88+7a0hKl4AlN3p/KiU4xE6FtIYX8
U3yiQV5A8aDYvvAW0vrkRT+wAR70zAGOXtU7XQK0y6/4KSQwNejnI///EJerrf5nYJr1o/hSYDX5
K74yhjWAOkIWgG15sYJfF/Cxx2VEuxU4EojVomkZFHYAz0QpPPLbMDCDgcPWjusscSLPwAQNdkyA
l7CDX/OFgeWVNEGlErr5nH4XnmpKcT/FJRMYYc8nSwfvV4aJCVaadlK6gycHOvmgUGOiG0KCurzP
NuJ8L1EdDS4VhcqO97pdvdVyIt5I+xR9TR7gPmgstKgkRhZIuLYRy4vuXkhPix2KsrcOFJfmSrut
viOf1lVJVNkWK2GYIybnzgBOC06YIEZSOlv0xOHz8DPsk0jcY9ApYSmxAWAhRas4HnYEj4eyHPAx
LUfklajuNdY/Q5XQdtGc/ix301OfmW5iaqVJUgoYSvLbBQlUIG/ymd+HxbGoxYfGLVcOx8RtEXdf
+RzXKpA9LEudb/9IvsEk8iT9QEgA9wRq0+NbRinxOU4agoPPCESlGV6Ls22hD0rPkpbITNZIwJtL
UypU7Sf2oRTDN3obYK80GbZiM7prITFnSBikeC/5kIIoMPh3lh69mJrL6o6HCi8ESWDVMfllPXD/
bo7MP5IrjUZubLyo4cjCHAlUMvcV7FMMtttZvbKK6dTT3dLuI9cP7jQqd4d9y2x8+wByH1MEUNV/
j/FX3X1sFFqWPHxknr4j0cxsj7cLAJ3qbpg82dQqWwrVFWEF11mfMpOgUC6OxKiHnCOWfa6kE73X
pt9XV37EmEb6ncKHPeeR4ItkV4LJ+DT86ugqS5c1GjcHfgSMozITII92cF0fBO5kOLJVjcORA2Um
/ZFo2BtfV9IdBGTo6uWwfCCbONTtr/X410khq74bAixOKYBJ1P03lXeEblGg8Nk2LCXWPEaUK8/I
UrrzbehOxTGxvmswb0h3ildkJCwByRXPL08XjvGrKrG4KUnp5DxbzRmBeHwWO1jiKPe1+eB3sqOu
oQb2rd0ZIR8aKpjxJt9YFsqN1ZX9xogDabL+y1k7DrqQ6jdeqDZ3gP1pG22QyoBwnHm8hrA6Zihf
y7vJJWw1GzzCJ+O5aZ9nvGODU134IJruxGuOk5OihMlbrPMhyDCJT0r3C3lt+qJ/W2FI0cBwbLvx
S++Dxf7Wxu+8RSJo0yKmU+ubDxgtb2rqWspBOreIRLk1HS3mU47KZIbu6j/AnsmdkoVbdGZyuS0V
l5mHXaF39EdXYZkSPfFWJdcNzThvQ1LEDsVUrh2RxvwgzJBuXcTYK0AHcxxd4DnRU/LSv9XQYUKU
yuw6pwZSaE3kpc+d5ZuuLiXV03AoPo23Hrz1S3UgqoM+NvGJXNqA3BtEb3BePQIkWD/T4aWky7It
fS6IDHhOtDyRdCB80SoGdVRtPg63dn6tLa9C+u5kWYBNAdEBqhUnyUOrDZBjYzCLT3j5FgTX1xpN
OQO/6YaFKtHc+E/OPRzt5P2wroN5gwVoV1agZRAPA5w0d+qzjQuNqS9PWnvS2cbyo84zgTd7hFvo
G+CW8Fe8gi2mvNIcOXeTO6k1OMdGifmSS72MlIb2HZ4VZwnJcAjbbE+7oD3l3rQyKuFivENlsmdL
vLFvPu5cOilouoMaCrqEzxY5RPvIH260QYEqqqH0ofQO3aJ0AzF9a7jyFW0MuIyyPUoo1rDY23S4
dlnp8DbnXoRc0yeHij07+ql/4l/JY0SRPy50snmZS2iLzRiVLlQb/pYAkTIOPTVe7yDA5ZVhcCc4
kx+MGGYMxu2OoeF3LH76aPS7jPA/h8WRcYyaRMOFC9GuOEp3m39o/SnqazzmO+VKO4hfWpU9fQnp
WRaHxeZF1PiocvbJZxrkAXjHDyX2Vk4JcL8/mjvdwdwEqqNgA6z2D2r46Zj+tmNIW6uRd/G1CTXu
eRxe2JcZaqQvx/WLXmt65ctMxafMrIvkqn8lWvyQkVkTNqcWnc7MdIm3Iz+mntXRyz2XjI/orr5F
8BTZzigLT6SYIOqqs4CAX04U7uw27pjBG66Ta6xc0DyUQPJ95HLFqOi7+WlC9pLaZ2Nh/+BPS7/N
X+tTMPHrhkfaADvCaQNsf5t/Fxn0XaSH+w3rlYolTDcBh7jFfYY/TtOIFVjA4tsJkzSJlY89ZQNk
XtRSH2oRGj7VRvanIDjPdlmI9NgK41/9T33ntyH0hqCJGvizuPOBX4l807Q9gIFgftMOQD4MVwqK
UKhaGCFyjNsfhhv/Km/drcUYirPUf4dYEqjX9olFx/Hh0LI5gIAzd6bHuIB3lXXPW6bKQcecL4wA
XP1LPdIHP3hgJ59F3fMd5Df5jYZgGkz/GIBzh/l8cK+8FIgkCK/xort6kQLaHc3JDjZYvhEx+7xX
EMFofbNKrclz+ECQ9T1u6VeMbJ0LDjoHf/X063R7hMlnGcS/Gric3RT+t1kYcRiLe+S2N9yqPyXp
niPlL/rNgAV4OT+ChwACIKAjVa9Z8sw0Hy/hxlOUY/1GxwAfWvrHBCdheL2jrSbaPzQ79iIv4BX5
iKS7ttfmR1g3JKx2jKyC8riIa4WHHIVZz3XyH95y74PJ46YSKNeJCAjKUp7elgWOWi7yce3WPyxb
oVP1mz/mAMohxZjPVViGNrATLTdsV9y2KGc34eZO4w/q52N1Nnd26tmlf9jaNInYJnjMlOXwuNeF
iydtpuqfXxkST7mP8AizDOxPHmCA4pvG0WZ/c+DdSf8g2euHOJSvOWBxgmsJCgwf7LWkYu7ZcxY/
9Sak/AIvnIaDL0UIkRGPgls6TnDh/O6WA2DnWBzFI28oouqNftg4GE+N9ROULc0moRWjyNfA0Otv
wo/qV+FCXUHzBFj1FqoNzzHFAYXrsh+PvCfRj50GZNHnwZL818CV6ntzQ8mtOvYHUYs6gbi7jvqu
D+bro9uOCL5Wlz0hDWg4P+7TDekSw8iEZF02DqYcj5A+MANPwCBEFjH+xjdH2xyn0oK2A8gcjwob
DshsBpI07tjpkNuESrS3sJ+jFjYdFXh27FBKlefkagujsEfRrL+S1c3wh6n6GEF6YzFTrLM9xN/t
t3WiGgEFiKnT3upPK+epQ9Ehg12+p/evnCrCGU6aa/jyYfYJJ1CQNzgddR1fU4cWtwVY9Lb5Wq4L
eox/XPzGjhW5pYk7vfNtxjygBIwZCcuESO9puFoV9AcYdCBHDFoK+8X6tn/YsrjKpLf0g0dqUe4U
Nsu+xYIQwmZgWvMCjeWH4/HEZtehFKOR6PJj8g1mnhjugtyiMNCQSc71oUB//9gW1+RX3H9+DTry
bwXr4c53sVkEFAs+Wq9Q/1j+MZQEUMXI49DyOeMI+I/Im/5yss+81PvCJ8KpcyfZRu95F6zRZZJV
o5gKHyAzGnfIDxUQrpbr665zF4LkSurljRGMULhZzz7Dzf2cAOBCG7UTZmWWgOTJb/mx+JQ+4gAR
o40mg+bGdnwbGQkNh5lVjSUF81u8i/u95Xb43j2FbQiS9y/LAHoA5g1UxqHppVf9TkWi30XjE+z0
fvE5/nyCuqhcua+HJlcBIdAPbQdZC9HjfKbCWLjlOCU+lg7VR3ld8uBxg0JsSriwA8YGKi6c5im9
dgj1Qx3DN96Hn3dmKW25O0+Vx7nf/6zX8mj9gIXtdccmTQlN8FWlf00OCW4CqofU6wcHJ7koFXBR
41HYU1YES7hG71PstpuL/FadiBNLOC0YeYp17NArPS/hwBznPG1VtOWGskf3suJifbJVDwEDG2f9
vpAX7yBpB77932yF6c4WOp0qcWl7O2n5vjkkBMg+9mvxmb4YzwoRm0wtKP0Z0PY7VPrSIi5zA7rc
a/vF1+/dMTt6L/lJuxiQqRiBsTw3Xo7+ZRVde+1H64JG8Ub831Cy4RO+AfD6Rz0y0CF4O6N8yLiO
PrFFVbIvTmnwY1RqwJTlC3baYnLpZ/FGMRdloLF7vBAi0CTgqbbm2b7xdTp2pf0mtJ9NGh2Sg0sZ
ETQDtq/1DaVuHaC0Q2dvUdBxLw8ZHs/kz5M1O+/KPQpKTutR8CGdaPhi919gwWByYCy4o0KeKEqR
1onhHekjeSrmSGDI9JlwRwAJO+2rj0XdbO+aFRn/rsLZwBvPjJqxqaif2C9NJD139YMKB8y4Y+ES
DBLn8dcCOGgc7DsGEY+SwJWSBdLx041ONH4+kLzr859sMS+gUWtp9V5iBLxZ3+VvnbSSkUi60yb/
ixrEt3+ZeqXetdE3Sw76gKTUgNE2IEI4757k9cB8e8OI9VLdSip5yN4nNNwh1G6W/o0hl1O7G4c3
y37G4nqcj+Vbv6ePvpWcaE+K3m5222B0Gyelp7KtORzLI6j5Yid/6Z7ylB+ZJgYYSRENbr4fn7ET
bD8nXiu8pCee/OQ53UM13Q+O+Jrn9277yQHJ/14uV2Ql+2hL+2enbilr+fsdb8zW4LfB8eE/jv54
kNBmSIzyshfNxTXhle7DaQOozd7i9IEUlheUGcF65Aq59aQTEv6nyL1Qy+1LP95ePg0efB8a5G51
KU885NwOVQtSHpofu5/rZmf5bHXusdhehu1/P1ISLn8ACKzDzCMu9Jkfc7q1cSh/oVPaGdvbex80
Hz+Xz3O1CyMHkTh/YXI9cOtmCXU75hlP6Vf9i/yCJu1y23B3m60f7bgG6rv1LX/DSjbn7fh4WTDm
pltUspWn/swOvoy7+bVxR4cSi0+AmpHLXISM+/iskQhsB+87MBdXkit3fHTv14WtcHE2uzGwPSo9
74pXdXWx2O6JTDlAEcILRTht9gQqdWfs0KJv35btz8/nZkdhywgSbpiHLsJfP5myVPSyTqsPlgSN
xC58rnbsT1t5e+PooTJi/nle99b2fNy+VCm5h3vmXrHDyPtnPYNDcciG2S67K6vpZPlcnZ2KuC1U
hlscefw/xzTbGcN9fcOcn/gvwGvBAIpFJSZtiycOAzuc0/FgOPZxo+51mFwYHrYzzV6H25vxupnx
kpJg5PJpyFxBQtqEu3VLHg3gbPgGdnLMD6S4dD0FBEbqHSOzB5opJpY3/an5Ul9tv9mjVNvVr907
5QDpYYQ3ITBP3vJ/DHagEDowkQ96YDjKSfLx68KboFz7M97XF+O9IyqC2IsJHsRh2U/H6cjVwWVi
6iYB6QgHyUU+gmDPu2NeibbfjAQ4mtAOkmGwIyTydUZDWZ/vsWv+YX1mIFXflZeY6DXKA8M+Q9Td
8lXguMxb/Wp9DqeWJhmiaQpAXvI/hgn2b27uFY8YhZ/1FQxpfM+oY4+kr7NNV5TvCLaU7VeCQ5Za
4xT9kDQy73475fU+3UtGy69Kf4CD+LLBCM4FflvdV7QNpJOwVWHXd/XS4c7dSpgXtwD68+nL/Ct6
l8uD1gdMmhWX4D6KVlHF8pk76fTJRbSlFfaSW04ui24ETYWq9eo/6J7DJ+pyemeQpL+oY/VwxC7g
COgfgxsCWV3EMBYxXSiw6Fhumy1qnF1zX7GYawJepeZ+2+1x/xb39JhQHXFloLyi49479mmCRtvz
tRwG6eQD4Atm8srtVnq2LC8Zjo30OXXuOL2m1TU7U8NDNsnZGk40Qy76abizNXJWpSzcbkeLckBq
QBt5eVPMvfVB3sZJuBsa8bMIoD9HBMjk96Q/y2Jm4BIQQ5oORnPDLF4RmjpCjWh+Eu1QnuND7c1s
Xf16SJ8Ya7uTl7oi3poKlTEUAihODUjUsUP3mp+JLihdEpswFN56n2mAw7/xV3OAbgMJ8YKorPmu
DkbA4B7DEf92aA7G7+a8OStv8m99ks7GxQrky4/9eEnFHsnt6dg/KdVWfydk6VLnxQ+3PP2fSne7
fhIdgN/4q8n3WAGpc/IYFxsMGgfHk/1MD6hGQgMlI9Dt/ehGTzy/BgQWj2kWpyj3gRIbRrkHiMJE
64WUQEJB6PMZ7vyTA+6huYHgjiu4iPsg0ZPy6cabpUb0BMPsnPCLtvKM5UEkoFHtYUjC8UMszwNX
G4kV9ra49XR0UMGpNIQRUW9xsjsZ/l12D0bFW3KnR/oOwKo0OhMezmlKNbL8KjWEi9/aAYo9JEzJ
Oa9cTkWboNbRU6x3lBu15jByXemvQObc8Bp2DMXUEfmoo7E7sAHnTmo/W/Y/tTtb0nf/y+Gf1R7C
bM32NPD6Chzd14ngVPtmkbAZzPQ1GFYC9vrC9k9bD/ep7jqz4aC/IxfmGFPyciehbtomxvaHV6zD
tQWujM9vzzlh8Sh+VB9mOL2sR80I1wMdXZ4bsEoTEX17LmVIfhlKM7+gaRQ/jxd+pvUNibRMZPPe
HJ6aBtE7DQhA6f0LFSU9PoaToiib90LjgitT6F4PU8YlA9KZ9aoQaoOUpq8YDW64gNoqDOCUVTfb
6yWNZnJRN65t5z7WbBu7kbCL4m8OR8g+wtEjCE9jXuwbbMabSXUr80tP4nfJJoOCMYMdxYG9FELJ
MFM5KuSl1sYIvXElBRcP7ayTlBYxhOXEQdOAl466m5Juyf8T62tMHxMsXmQCUO6Tp5u5at0DAYZt
0wJ8QCI/zMd1vD6M04YPOhuPQhhmlOM2Z/INCAAvNTJtihhEmpZc7RR6921P91DzcvT6CsrFBum4
ztQYZkpUEFlKxdgFAlaX8h/V+IENaN82SVBpivuxkThFI9sFqZaivrWJ+OihffRpSacR7/HglxkG
I0puu5Odfs7f6+ZHYGyKVn1NNqRwIZ2BVpKsCcRgBHg43tUsEABR0IuBslEPY0YjkKzcKBBWXomO
Ufagc0fBRoklFaFwM6hLQMCBbgtj71G3GbcbIgG4z+4tJaiA5bYZ61m5YSYT9lprbV7VlLNVRwhq
HoT8lUBG4JsQaKWztZAqzGZQAMJd3wnQW5vPSfl4kIaOAycBrbCA3NSkQ8/WGNEl55X3GK/07Btc
mjs3rGwULFL+MXL5mOsf3koYORKfHH/4P44o8GVfGDEr7TPWggUtg82HaDQMf2jDaRNAGQBjD9Ym
bgokEAIfaA9kq+LmGS448G5CuVETeYm8ukiQHTFgYgQgofxGBETunp2TNbfQ0KXch1k59I5SgmGh
ZQCfMC0INsqcGBQXoJYd7xayI0GcMXXbr6LWiyf1V+IlZXa6V/Ef5apQs3xPCAxoc6fzm4C3LBhY
JNj1tjk+dVx4V/KR0r572sTzM7jMeUHfJns2BDnKduiNFYIkdlrWZv5dM4PIEw2Vi4Ff7AU7/gb1
N3w3TBd4hGP9XnGK1rLiLLTu5IyglS4/zp3ypNs11TxMhLZKPWmBgkG/uSR082Yp6ERjei82QGws
vmvyIsiEA7AG7o8VToa5I37NnLaa+gLzCMKZQNOCU+hTD1PVQF3Fz61wvKHA4k0HYlH0aIl1fpIY
bvtyE0IWQdlFVkNyht/jAxFMQoFlrpjuWMUBMX4nNJYcXyoNJ7ECaunyKMGMoorPMarn2NEyjLQ8
kQ8aijkirQJ7e4amjOde6d8BpESsvaLg2IQWIbAnhWV9yBNGQPEcso46zmkIPwIDBm56hTFjIzzJ
FetlyiQkBvSo4waxNEY1pkAQHmaJLtDms7/0+JTAwcbrdwuNSIr+zOyHMwJE4IoPSSaJUxq0HfLS
eraQKpr7UX8X4lbghywpZt2O1J4WegIQUYrXUj9y783UIFnNU0yTJZd3D8PrWsmVCBbkKUVfpmqm
85huJv8BFlFDrYQ/cI4ZkcJfnb0amFRcRo4mih8NKxiODBKQU3s/9aFGVoec7LATYife8hEKL0vP
IAfftmnnmLKfYYALv1RVGa5htmiiWNTq96z2RxWQX0WRY0iXhI2vrqMjf0zBMjEwhaoTA9BN7Euc
cLz0jswkLro2VzlurnNGC9SA3KqTsUKoakzJJMdbkGgpsP1HzJ7DlBoBHFyPWONKr3zwYnO2smF4
j7HBrtR4a/sFdA6DkAFLJka6QRwkWgB2BAxIA2wqowL+yLLc/AOma2AREYC6FgEuDjG4BCgEhyZ9
T4YMKO1rOxenhvjx5TH6VfUPGlLE7ZU/TNGLJlRpkATTxpJtIGExcppIbBwmoDE+JqKsaJW1ZiCI
USMKbsRqBlbZeLJ2+Si/A0to+HjqSWYB30re46ZhJcC+g5fA3tCwvZpMqntAmzH2/qUYgNWceNXw
JYQ2e2mwppNBalKmqyYAtmtKxx85bblMCFuyLaIWYUPWtfol1rRdKdwVKxv+1HnQJIXz36RpVyrU
PmsaKHwpIdXhvbPwvnT186PlQqRkT2P0snRC9KQKoJ4pHjxYQHxS/wHDNqidtJ4CyN3IcjhUDJ8Q
nW5Iv1VZmVWLLMUAIMPh2CGDtzHLT4pJsD0gzvq3NV6qkhYMbi5BwKNhs1r/Kq35EhhqRPV0qzP8
0VH3jJBzkChiKCU04A3/d7jIGn1i+o0QUqCHMymiGJBkEOMKwlQd15ndujHqj+4oPJtLhr6lTF70
BVNMRswwdn3MMzW7OSwYXNcabnqsT3wWSgai3d4OM4JnGPgN6gyCbPqar/hgNkqHhcOgj1+6BZkW
7Z5mEsrJeK8y/uPN7THyxLCIBGxOrNz//r48D4hi8H+CgMsQt5WMNGsBiDE55jWu4zCeVjH4hMIl
UEty8Q4AUzAj2eeK5ou0KwdJZ0GmHwmzzPUJd+i5YpWQJNikhIq8y2JXaCUHzJ9VWnCoeuJDEjJW
gXxSrMIdehLsIP1L6IjRyYqoLA75rgbKLqaGxtNGPKy5SZaJGPohRE79jbReOI4ttkcJO5lgVlQo
wxQBVYGewh9baY0okatgvETVqRTlTdlwMoJI3wv1ZAsYWMeWV0nvc8SEZKC1ttI314nqNliyIA3G
Fc6JNO7sWHvvGQxsmG9yjGL9mzqmokSBeUyg3WIkhHnc27J67LmQbhSGQ3qANvQ/FEb3B64HR6YI
TOjS0KzsW5HXWP8ItUAswAZBq5sLVMwEsyDKUwFsplOrCeKChQtekESJENWEVfBTRiQ6NUpgZ98w
pbHwuzY8lJbfKuiyC5D6Clth9gD8TByZtJGPiZl4+P+GHgLGgQOrebDJkaYnSsISiXK8sHDGJ24E
tXRiksmpIAhvnKXCcAGed6FuUuybDi1RgK4ADlozbdTzAxW1+a+wv3N0hxNwUqEjZpMQNSYUoGPb
1QGTzwIvV0z/u7VVtL5cFYpTsqRiiXEmEHqCPRNFjtAzM4O1ninNbI7FyEbDxKibN3GYy+MUD88A
+MRBBylIALD+U3vmRTjS27E4iskHmCzpYCJUgPrhFcPjNOvfsXLM0HbHCGmmQwOzSlVfoDn0NMUF
ks+uvjMkmKr9ITUgnbJbvsFK9wKUpQFihZPU5jL00R+kX4LCqD6ptHqCBlCFzqTrUkqtWFU0Rk3s
YvmlxJaR5YcSqZyExyDiIxlEjm/CO70ZcW8NYb1yWo8fa7M1Kbcziq62FmNt+p1sfXMcIcdt/uNJ
iCNgtKlLsfzqFYkUNqPbKJg+BEoWzGZtEquYorVTLyWBFSLnoo4e4YAOOpcpyGtKOoaHE7Neuj3T
J+8uOQ4ixaJfKQdAjZKSjE750c4kdME6eyAeRYvTWH8WwB7Yo4zJkuECMl+gLjNSZkFFCdcv9TNY
ni3AyF7/E9RRSTPfiqUL5qL3M9aAhC5mJHushziGLH5WueSyQJf6fVWfag4UJDy5BdkPSaNwU3fi
roeyg0nTSIePuKcC4YLYOvkeAnTCXJL2NsXgw+jcef8wMc9RchGaBoeRGcT74/GTgh1kQS154skl
Py8X4SZT+Ocwa74AfA/8BFkVWGjy/quoBKzRvM3y+LxyiEnUxzUgERmrMJ+YhlxY6pliEd/7GCzo
bnb2PMkdz8d3zoZjpseUMBt13lx7rQNXLqHPyANbOxeUHSs+2P5pbhd4EqAOSFTuMEXF5Kd8RVhl
6oaBVachruZ206d+Cfwe+lRJTdnnxkFPB09EUSjG7C2a6ZriLEkXwJCbNGgoxrFgx9iiBdjFltBw
tYSdahz26YESAG/1q4JIdJrQDRAEEmkqJ3b8tEq+iVkYR6dW9t9zO/q0jThXWJM84gVElrZaAoFg
V+f5IGrNxlLCOjGv2bLwAnelCQIRz7lgAv7vCSD06jM35SKWBWsDffiG4SGDWJ5ZK7CwsyFNLffw
J1zen8lqPWK8//9cYhzUYvkfotJd+heTaSpR1xZO/WHFC7RiEs3OsSa/gW8ryP7S+pOB2kbOElIL
ex56gwfjX5VGRwExxNZ+6YqkhqjRn1t1cOjK6cBWMmUNIXBd5MQ+5diL9T59YX9B0WNS+IhEBLFP
F2zbSvtsKsjlOPRkUhYkKw7bWeeJAARst/c+oU1RE5otE8GjLEQic+mckDJ1U3LOcoHxvNWL6eXc
/WUGxgK9lLBAtK6hiUaSs0AhCjxMxbEOb0Eg0ueJTg/CEXZXQTWZRrp1zFkMlA6b2rdr9SCqH+CU
GsiJTd0/ld0fVAr2TRFDY4EsnyE8tgn9Juq7pfWiyTgDViDFrKJNkrzkoKdFY2KpCdW0Z4xBMC3x
XYxLmJXsAWZ0sBk/YSBhyLaco6LZ835NIrlaAZKw0pGCU0Ds0Q7g3X4qs0AeD1Ns7C2x60MYrZ4X
GaMOU8BxoOU8PHMctHPpQjzCORbB2wDo7MNMFHw1Sku0TGRf89WI/0HTbiusm+6vy+5x/D496Jwi
ukM1U2NzrCUGP7y7JsBPKh6+he+Q+N6Dj4cT6vfr+yMeD7V2omqgOLe201skVLrcjevsZJacq5SN
ZX3LxndlOQvLRkUVq8P0F0BFqUVD0fSeyC96QLgV7EzcdFQmPA+YkFSTnSXB7QeSODoN5JcXHPjJ
TnxRQVLfSOlzP5ofEbllbIc27H7xZIpDa419ttq+ir5sFBc9BMAHNVCK/HBAdZPKLYDTknd2vXCR
zpbiWTHXZwPJd09zUvU14Zm2q+es5b4bGdhKI+aoNIjgcfmKNrkKqfAK7QX1ETkd8bRapFPR9XuN
LCpD8kTghF43DqWpgEJzZg000QSg0AKTv4huG27NDuawkUlXeaFvye9WNL/TaN+zM8mWxLtZzl8d
3ZpEUk4Dwn57RdMfKGr0lPNVslo9begAiUXAMKcdGiRkT+mKeowWyIqQDBgnMGMQnSpi7xgVIQ//
hNRCwTq4LBUnxr2I1gt9eUDOW8Bp6fCery+J3HBvgr1EbWk86T2TNnF7pD6oEno3tCdwii5QAZsR
rpXzkLHFE/wtIjeBlTbdr4lBccLB+/jfm7xBe4BXR7k2akZg5uoJpMGaoWfhyml3+f9wdF47kWtL
GH4iS87hFjpHmjzcWMAG52wvh6ffXyEdHY22ZqDbXqHqrz9AFEf/jXFnlPq7hEY+KJurmFTZMaq6
vPgnw0fbMKGTMPQBwLAbtlT6lIo7HAEn0YD7GB21V0XPtYFBOPPL+TWhbJ/dHz61w8IUpCqfnuee
cxv6Ehye2TrZSCDyDDQVi6XiVsHNbhg0R7gY+emxh36ZNctHjiwg7A4CNYr1QorHepHY16QubiN+
K07dfEDgCINvmqmtA3s0JDTILPTHDnUl6+BZynEsiCaiczI+E1LU0zDCNEuPU6uhLCXgWj0GDIXC
Ye+yWyunuTQzwx8NeMrT5u1kIc+atGuj7McGenfrMg5WB9m4qg9Pg6ZtOphxYrDYY9IbQ6vedCEj
sK2xkNgublnuLhnx4Q/IgGF+k1CLNIi4ESTOB4ETZri3MHzr6thTlmLhweUrSA9VVzuUqxHtzFJP
l5yIggbjymk5aT61HBWmINi4aGthuBI0i5qFzoP8WtfBE5wyXUf1PZqgU95PppGOZJ6DPzxmF19j
wOO/kkt9iwm3eI5wKwAfaesgRTTDmBtakn/pq1epd1qykAzl7kdYrWoE+5CtQHSnXIyTEJncGe+h
dbggLzsrMrWDsHzlHBHX1hj/tzBe9Q62+9RMyFs5JRhtoHDDwmfD4ZLiVRyBwgNK+9iFBel8zGH5
cDOIMcZCeIcGzy2z0g+5nLIWLRAKZkpNEGoiEpDEzozBFvWv0Y6RSGnH8t/k2siT+j2X5wQq4rb4
HGNDzni94aa1BoOTQipNmxxubR33zh7LgVetgUo0249OH12bLAB9vYmBT4hDCHP8p77CeQCZelJO
pINYDyFwhRi7sJeN6iNxvcM8Ds99QyYtJbEcWd04MKFitpca0aHOdqmWE3LLYu9AH3zduPQjqHdW
zqe6IU8DI0rxc+QSKYG+d1wT9EvKx4egoWMBThatOJAy8WTMfNBqXkOP/hf/qzns9yH0RKdFUwwC
U9NXKDB/bKXKpQfmVa8RiTUVTlBz7m/n9hrGJMpnWEQXIXt5HIKN4dABUDEeyhHVF4UYPJq8fAuo
8KyCWGIUaZxFgT/jfgzPoburEW32jEcwxTtoFtaLwO6m9Vjp9Q5dBmt7dMvTonWXwfrEvrUkm4MI
YpCjuHytEswDu+cREFU8QynDFRM40XNjBFQI+as8Vwe6NhzQ+3TcnvhbxEGaE76gyz/sGAECn2pr
fNboXfNqO3GtM1L2yRuiN2He4VP7S0JQSoiPQ5KV/6pANQM6ZweWCB54WYFeuVWPYVdS6f1INqr8
G3Jmcd4JlPHs1uzlFDoUanvNTa5NuOj3OQZ0sV4wS0ArmmYKBxLAQcpOv2LWC6uxjSEd5ZrdkbZm
3AqCZjpFH2PDcrTsPaAu0cMIxF/G/usvXGFcRBfL6Z3yeZTU7rhIufgOTyY3h1vvWiFrs1s6DR/y
r5lwdaycdMNcD4l5HpLDZGAG7f2MNWE/05X4PR3wvCD5DtwDhFsciDBMqthVvYOwgDFApZMqWLUP
pj6/V6Z+Nu3ywyb8cImnPQZpkJaJAfvOIB/5sC/Fk812aAMHBObkG+EWnMwcZCEeJgvPunBTrBD8
99zRQKmgi9BR942BrQNjdk/HZm5AS/Q+ZQXb+68cAwIYIvvchv7KZaSywFO0MxkXwegKXnt0ETnS
ATwDcDIi//PPSgC3r4LDnUjmODj56BbFpLs/GB0zLN7FxSbMsyZ4hgaxZcLRJJ+WdxtCELPeIe0i
39F3HlObxJwcW/MSIJ7zCLzF4QOExFfERr0xW+eEn3wzvQJ+e+xQq0TcqhPlRzM21JeOEo2l7OBl
XDNKz6zXaSCwSpxnnd0ydZisvbjtW5U82sFjzPDO+AJ2/0e3AkIYEiHcB3iYk4SXDre6FOpDcOBm
tqEURgTrOoryCo+6uEPHjYuATUkmHWc2wgHE3mBgRqfRj4u1qj7me9AA7WYWMAPM/p3hjWzHjknp
YGZHQ6Me4gV4+BKJ1rOIUAYmBcT5Fki3rXFc2zGWMZmb1zW/2kV8Kfa07tMMzp+sM0jnJeCZ2Js1
UOXlhVgu4AlyeYxgbL8rGQHX91KRAEjJRluWgzZ0JJwFmJaR9855F2yTdBCZ80fF13WTbB0ZYsug
6Jvym+4Xx17gpck8DaG7Df1uN9LTp5Pa1ETKxZi85PAPwXc7aurAZjOj6GSZeezVnogOnN0xWvXQ
U/FM6w3/NibxB9+ozmEQBzvm5o2faJflthx8rLrN+ymlsPqLpxiIJowPPTBXB/K8mPouBXceTcoU
kBaQXD1xdxqwInYxc+XASUNPES97T2N2UyMPLpb4qrXwHDgnBHfs+2xlwSltCvwnFlTsMrhzuD9o
ndcFaHoFKjhTu7k0FbmHALfy7uWQcfTiWSwFB836HBP1xGUy6Zew/pELs6YpVrX/m1G9Dc+hXq0w
TH36OxQo7OT5uaD0JqW6V7+0hAgwvGKEkxZfAXQUrtfE39ZduFPpf2kaYPKLoRJETD9/j/lo4ooW
h8gei1G6fm47koh5CnAoUzwRapRrV9Ix2Iu4u1nNKyA/kyI2MP8loPSv8aRyOE3UWqt2i3roquSM
RfZ9MnxXQ7+jPtlof9bz95Z4OM1fAWIWH4ME+hqB32Sdhzy7JPSunp8/G5N/GBpsltF69z66FNCC
lISm1Gf2H6sHH15Kkntiog9qigQPGHLAXoR8hYSCCw/iuWqea/1nnr21uJWIoaxJ3FWCeSEN3VGM
NUcMuFPXWCsMWcPQv0jWN8pcoNEH+VzybGcTmxEOM8dM9nHCvRrR3i8D9jqoGYPHpKofcoQh2KxE
47dAO63/wHEkaKlENtJbDxjOI4bjwuZKDKNwE6sNMdx3C4UrrWllIdxicxF5JbF8tUGML8FuGSqH
5VUXi3hKQdOZttI5luAylIsDSs+YmBy5IZwSHYJGv9ytFxMeXf05kwKnM+eauHT7ADpOcotdjE0H
7I4JMBcPBXGLwcbN7Y/kHe3FgaApmeny6XW8Fzk9exQ8i6DSfOwYL1HcADomDgxtcFDRgh4/K0So
LNUUUhCzrbXZOceiGi8mvcC4ELVkxPtK0z5cNqY8dl2P1riniS6f0faXSshk6YeDsudty8xAq7XX
PrDvonSQcKShKx9sFGBgCUkHd0C8iskRMG92aN5xrFJEyEvx3GnDOUwS2Z3yshdbsNBcf0i6g8Gh
K0Vp1f6Gaq0Hy5a3USfFJVfleg6hS8wkxLj4FxkP8hXmHoYzHZVYDxuY6GO2PATtJmICy9Tc0XBS
p8uCn5L9tfKf8tZ6Pd/mWcvWwxng0wyu9fzh0Z2MMWe+tqHeHb0fXDPqzCKvBlLKD588WSJSpwDk
WD9ygnEEBcaNh+oiWY18pgutvweGJ4WhM+2rycPA6VL+IzgCeY+nEIJQ7y4UjMhz8x2GpHde9jN7
+4CxgCw3O9qh7Y8D+vdHZgNcYuznmTkqVJEqIgSu4UJ4ydsf0C8WU83QUietXkno+kc7wb9jwsQ5
SRJUTzXemxCb4KzZFKKK7IIaqys4Sd3PMpv7CiIv5pbUIWk/re1oWCnM9aAJ7Kfhk1x4ghjCl05r
Hgl/1hAiapLswCOKrISB8JweQgbCTu8+tr5x1cBtZxhSk3uRHPeaybSbv9fI5TU+c1jcBr5rmpLF
Vb+ZtJuxF62t0N3UJvm9TAf9iCWUkDsS7yOihOVEmTzzQA3JBrvrvOzEVgINindWUOwzcKmshWrO
rJquvXG0L9dCo4c/tF59RMhJG0Uou70jBWzXRjv5OF70GWPgRiHE9NFe9wO0HJtVOqDSwjGA9kU2
acK6U6gs7fEgOen8tIy7/RtExVHQFdO/BJts8u/JEUGWthotRA2eD/WIQQtRIxrLgp1qBCebsYaB
XpaoaQRC6TUNgdShCXDZcp/RqE1WvVflxW0xLtD0Y9YaB/F8Js5l7cRdytAUSiGYYUwxDYLTPibW
cU4Srkl9Q2mSAS50DSyB/jXDS0vgHJ9OAToo8xdiuqihZOsshvfs9w0kuZaG99mOu5+kT5/DsXzU
MNbBBDAfmd5BNXHMe47ARRWbjAA5z5o5hUlUZa33UbuRj44n2Rq2y2nBjT1B2trapK16pARgObXE
CItMXDqST0YueJNIBZky2zfibyksDAiF89j8fTqpsK1A7aIlWHlmKteQjtLF3HmYmLDgfSBzA0+n
QosByXvACNQ7xU0PXyf4T7EEPdrk+Rln3sd4GSr8aCv34PMESvtjtjmy4S/ldo8BefUO5BovB5uR
gPCTbCNHbqg/qIwTgUra8CnFEv1kafUJw+QMD3Q+fnwQ3+Bxbg6Yvu8d48AKoS1X1qeSVLqH6Um+
ApNC9g91+J2J1ZidKNqWj2xxL4le7R1OQGhqJdej30A40xTMN6IrNA3vi5lD2iZqdNGb4k5xQJXR
rfL+S9xfORmNZlxJSeB77XYOiq0eYmqOUYvBOQI/shlb/BojDpJflxcyGxTgUNTPSfCGT0DFPKog
m4aV7v4IxShyiIjUy12StmvmlT8NytmE0wNuxEFOEflUoK/cTJoJCTXk2ve762Qexjzfmjq4scc3
nOhdkyfDpTAdcfWh6LAaBhXOewHBJzc/EOsig5ytB8yMUeQvDMrPvXaempp/4EN0JxH6ucS9NMQS
U3k/fbnTiSQZJBehOGgV/FbIGQDdEAEpC5nJO2BYCDY1990F6dOadmP3vA7CmShdK7zWjZ0KbiNk
zDIc0cpDq8T539hrfstM8sKJ7YSvzPhuve6fGtpuhXHXGIPQU3e20yt3Cu9TGs026b58EAEmorki
D8cxN2LM3fPI2xpiDuKsPqtx6Yv1dVUu8H6wQGNdt+/TkNz/83Nt7RYORlo728Vkgt4ydMNdDQ9E
iEKt6ASSVwD4rktPNoIjK0r2+NJCoHkxyPtaCK05RIX1YPETSNwpZqrW+g+QkdoL8g+TBzd4S9nw
IHbYmiCwJjFYXrxp4n9bag+QZ8I0/mdn0dmY5x1r3sYcavEUGnf2jxUdCUmnnySpbdyJvaxFXRBS
fFewLDPzQzYSqUS6yKpQIaYdG3vgEUPoifHNaVs8BWhEQKc4uzRKhCg3Tgpuot3Fex8EqIuZCgfA
W/J2bI6wzLY2efTRxKiBarKiMbuUN6v1zYGJXeJDQjWYNxgudpwDUdo6wbRckEl31XxRJv7H29QR
jUUMw8BXCAsCUO5eByIGSsD3goovSIg/TNknRIysUzwWm9BfV9H4OmiY13vnHnc++ohmzCiFqTYx
qI3i2wBRhUs34cXXtve3/FkH0snJ4phJpiE7c7FwqCpSuqcDs7qVnc3M0sCmqqtWPcyTmNWjE52T
CZ/DmrlDQ+kVYGwraezRN20pnB9mHmhjzfmSc5z12LVrSwkzx7nrNf2fXEEO452AGWPjIlLRfltd
LCemn2Uw1m6w98B2Q1z6EuDviuFQw01Z2mylGBy6XbmY+hcNXioRPYX0huj6ZyZRDRMRoreMqNlz
1Kw6+dmNHHl3LUeXCX0k5mxwquQQAmxz4TvEwnxVMzpdTGoh8kzzZSR8nR69wiO5/iUdI5+dQ2H/
TgHkDzLAZsfFeRxBN57X0ueboPICdg4+wEk9H3T0kwYsfy/Y5Q1mrr6HtBmyH+iVrq9tVUvTbUSY
3DevFoEk2vIhFZV00B0eYwwhehWuAxAvcf5rbQes5kNjTLhE0SHpzol1UY12ktGpsOUcssjDo4kD
lbCR7DTZUdM1BHdoZD7oZ4exZ9pf0whrpm5te8E9X0EnT5X57WMGsT7BE8H+7XCMUOKU4xDWKWsD
yw3zYoOPCPw355jLoCWiWOpTqRwh1fLrJQBQODvCcgRZ2UiUakLnZfvLWthqioGGRfNOYOomhXMI
YmlZPbSgGv039aN7dLODhykWQ0bw8Ie0dfCtWuO8GFGOSdHoffRpuqnnv9AAqD5YLc9MEbc+Lv5Q
5ToGofhdGdoe0Hp+VNULWtx+OiiakWRr4SQSDHsCDYblKxkezGI/Y5Sk7UG9fOcAF8BzT/zVrD02
sPETkIHHKsXwg2QwIlxecIjLI0TiD43akEdKC2kzwivId0Yh8JCjcu8fZh2f/FOErne+UOoTXNV1
5/kZ4gYNOPgEZUgXvbQYpc+8iiOAjzPtmlLoVk3LtXwF3E3b11KuhfCJmSM/RGGUgSSi2Yv8fd5G
qE9Z8PMaMoPTIAQ719pVTCrqfypHfXpwexw8zn10Mpwd/9+OWzpL5niRfRh8oZyG7sWgIlgFztUj
uGa4FNTZ9hb7AocF1tG5Wm+FjW/gkYYh1DctDPdhU7in1iMU4MgX1Pcpik5GnhO2JSksD4cIvVDr
uYZH76WfMSW0vHPQdXv75HG+LqDlETwOjUlLAlubCbVWr4aEOUG7TYJNVh2JPbmP/PFJjoYWqQdX
gkBlHLMh5C6vfcygZoWRQ7v2RypOOrq+6Vxwp5sRJkgyBJNIV2e5STRGb900lPSDA0EyObvma5Zd
Era0iXtBTIKbJoVcNpys9DbmJZSl8hz4xXp6s4hKsHS8ai9tMcr8ToiitLrNqN0bXD/NUuxkkae+
h2Fwsy+mZ1t9WCVs7dj7XNzk0jFub0k+tsEQ2LFGFW/E+dqjYpbA8rnNNnpZ/qs9Dgxm7okTHLWY
Phbn/TjJdzl/ZKr2YAt7z8SwpX/K+HEzaUEJlahfRtscL/uCNOpi5sqpHewUUxh21EoRVbPbuzsF
qwfdkZhtQw8RqoGDQGhs7PdsIESRUzBDGi/HRcZ8kfNSDPvbeKcqZsa0ygv+VjadRKcTzsDP8S2m
rwJIW1z5vGn+ofjbYRnXE8QXMOiO08eEoK0JAMqBQzniHSKxSVGB66wlOR8K68HXnIlbpkHOYqwq
WVzOmdLUBMUAEtMhgbjIYg04uZn3kFraRgHRMhi81uYbaZoMHJjEMbwyjQLJD1xsNoFwl3zzW5xb
bdTBNoevUJ27/ItPlGM6JqdLEOenwJi2IUpjQBdZM0KQUVXr3508bz6GQ7Uxs+k/r/MPtZHg+jy9
WIG+tngI3eAeIIpBBdfcL4rgXdM/Lrp2r7ePHs9GGNAR70WrmlMrfPSUeZ/5XzYfcmQ1pA4DVlC/
KebTI36lAaEIk8OyR//oPzkYqEISkYRsOwGBQJ3g8/M67M/y6vD343AWzO2BXBb9XubZUfNeSFyX
+VjDkYXQi0O7gS+TWOFl2e/op9uESUyOIeSrnMkVm8c3kPOCDECm6kJQGOYFNmr1rLauUOBHoCkm
1TbJ0BKFbHS3gDB4LWKfzK9AMR7xPOOnR4jhElJ4DI8h8g2GaQtgAmbUVlRvIx1HK8Q2IN2G63Pa
4VAYOzCz6kMz64eQvZY75ncC94ShgLx8z3LfAyd9MkvIxnytP96X/598PJq1tn6NgQpaipygS4nr
mmHh2f/BBdZm4xvuYjz06GyZF4lFdg7HWvhUPvGslvoQmhtJpa0P8YxlVYGoJNzzDp43Nj+oAw0b
syds4uj8iZlwGdRMN4389vkrtwSSgfo0jV8FalLHwdyoKo+hwsEAZR/8KfIHbL61wzYCkdAzqkSu
yJKBTDVpf6mMwqZ3xft4yh91rdmUEIFSJzkys1XzI1TNTcrVbrXtMYzbYwK5oPHQXpR0GuEnUI4G
FWdxQaipJokLQXuawtzi8lu4pRlYNeObNX9hIxqVOCqBswmxzmPKM/4525mbaiC5fHyTkamCHGJo
2DfpD36QnTo+Zrk8tsy1uNTh6KdIPq8OE0MBmdycaSHw90jaVodJUmSvrPSpi2AFkykEFF5rxm/B
gN8p6w3kiFNNusEQjSs2i/CmOXnzbHz6e/6BheoRRvQQPDN8HRpQIoT3+mLjsVlhoOFeCSG6ryFw
ULK7ExYNTuu/6PSsDUZqTXPq4K8SuNIG87cENmkGYVMaNhhFg4mOsQjnFNcRYGyGiyfEFz4mBvTV
s/86h8XOj5Y98Nm33lXPJoe2mLZWIC9SvbvPURci9/pt+5dx8C8wG+684s1C4m91BNIt896oPVbp
i8T7eZQ8ak43ERZBCP+ghQlZlV5OmOjyiGyO3HFkiFZN7/hHChZu6Gd6DEmaf3O04UcG+CFm/r7G
6BMeuZRCCYooyOhXR+J9sdIw8xaGigdHYuu32j5EPNPCXKLSq3BSC+uEewaXOy/Y0jTSe4dy8lQX
uYhMKIRyrtYUmKR2DEv2ugCcOAE+abgxJC5/Bk2MTGedI9NhTqMo/xP2c4Xln5m0e81lwDqfAwvC
gkL2Ox8aw9w5oQ9t6Nv6YzscF1TTB2FkLQHXala5GOLHH4UfbIXgqjD+7BemDVn9m8Dl1uzLUKIJ
VD9y+7kszrq3wWCMtY61A6DyWETPHTvUSqECqoM5dhsD2sQwHSSSy6LhMoQdkxDMoQFwiUBFM94H
iLDMkHl3lE6EEiecph0/jf9l4bTrrPbsqWU3JHBWTJOMRWSZZD0XSfTeFz/N0q7NZtnPFtCzY/Yv
VFl0knifo5f3BIDn2tNzqFkj7Sj3GtWZ0GoiSvRYsHpvuPfwPFkEC3lEkiIvUudB2d+sx7zBlTcA
mZJJUYDBMA+ZuxkU98fm/v2zptSK08JqawGWvAGvJjgtQ3KsGNnJAvVy/ZT40N+N2rlNo/faaPNt
Csmmyz9lQWtETKD/4aeepavmqDNmjINUvZuj17qBqsbpWwqL/74Puu0o1y9rI7BIlJ8QCONTPRaP
hneRgUD/m3J2CY2l6JAQAwcRfONN/PNfloL9LzHrHX81mScG/3hbWNCLfIjikMAAW/6KLy6MJHFh
faerkFDobvhW+lP42hfbFn1gwzmBb8BU+GSQYehNaZ4xdY1pgfQM2THJr9O+TBFBct6Nlb6asno9
qn34jJU0HLPo8W+IFz5waJM4C/fcay6zJR561cEL4nPrQSiYPTSl3nEe+1+/NPLN6If8lEDb2MbA
AIwUlsmfvwEr18E0PPPIZujQuVWs6wxvBz15cADdev8/hj2qzx/kiTPon12ydXjwxuIzboQZShUe
0FRz3RYd2Q6D6+56X63i5j0ZLin0l86KriYsfOp7C6+ahsgNRXXSxmSuVAxyg/VQfi6ez9r34cQC
bW5Z8+fmL+cC8Q6GtnFyNUboT+UxdvEx4R3Bm5Z5RkHVSm+6XCKEBS7976D/+NOb25rrqDtL9Jgx
YNJie3cl8k2LuJWdyeuAV2pNv5Vdrdsep435RjuG8SJ+P4P+wsbuIM1D8DSXFvNTglqq/KnD8cPs
bqYTEnXxZuavmXrK2f8tdYEUTMKVIWrw32CaxK3rvLarAZJnVNgoOMOZWZzoRwxAbgcekLcyQueL
C0pnuBjIRYWHqh0LC0QSR2kpJecpaA4zbFYfVmRB6UMtbXChamF2hnNXM5tA5+aBPfntTYYjuY2P
+/zIEUDL5MGpYCmsgjD7AFuWQDmrIDSdUb4cz0bBcBkk1Pyel+ZoJSaJaU/VUuExSh1Q4v5BaBNa
6v7kmdO5RSQqDKwORq16tHjqE4qNsMOgGi4TkKcJCsLcK8DESTQ0jflGgSRfYXwsMDyhGeZgbglC
o0QN6v9qiZyB+uRc3QYL1fi/xqtQisALhYUz/8hcwqYjXcAws2Ba4dN9bvQFUlixNsr/SEAGZafw
atqv3JxvUv86QbZvoIholQ6/DykKIHSt4FJxlY7UmLabYCnhRv+Iavhekt86nf5YlJl6TQCJ2jF7
NMujjpcQ0FOigWwUn4bCliAkA6kZ1/Iu46a5RgtS7zrlrvEsxQFM9mWG1+TUN3jJIHNc3L1e4VVg
mfXemZKn3q8fQJ25j4S3LQFPLpiE2VO6ZBCHjZQ6Tm4zK4q31YCpCB1V75YwDpf7apqIaMF5bRjK
X+XSIgb+UwAS4tUjrCpftadpIFwSgyuz3AyUOPmM60mI2FG/BvQ/6DWkgDQNhDfJQFduHouxPNZW
cmTqh4OkGTxDLj0kGvasS7TxiWYTjM2NiPvpw+zWpilllBz3I5o/hSavw+e/1Qgc94JXmC23ERc8
XcMMqB36F5kMJWP6WHbGr+5X0EKnb20O9lmsiEbWiMdxjCOw9xf27wRAgDQ11gjHmk9caBDVmV/b
SGbIHqRyLUSzzZLLsdBZpsNQa1zGiprLOSnXp6Dn9kHTIhPtpOjxV6CVLNVX2kOM7KtN5qVXcb4e
vOkUi/MP6dMOhgQlQLtzi8bwKLf3wqOuBodUhvBTmDMwS+jchXMWN+Y5etdRbOlUDAR8QcZzcIUv
y59YXYJiWNnoKWHa6LW50pkRjqmxL8b80gKBNBJOngRCq6pcRiYjbjZy6qEoN6OLVFscIIMinoRh
EgtiBAtrqQ186jPLgP0YvKGQx7ecIbVx+uNaIcpelu5iR6I7LY9dBpqpI2mLQKOaLsFFpMJsjOS3
58Wv1rWJs0+lBvtO0bc2tNuTsrbJ3PxX+ObTUOs7r8BLA/U7qibUimrX2MPGwpGy40NKWJWRwzgq
xkulibkqhIZQIIPJRpX57BKEJfsyhuCj9Tlr52WCV8wW94ZWSvW4fvJjXGg4E6f6odM5ZRp9FXIc
EfPrucuhU0d0qC15e2Wafue2vkcKH8bqNpNEODsGdKjU23ml9aqoi0fzpRzGfQGl2KBrcOh1yTJj
OqxwwpxdFMvYSIAsoGqZgeVr+ML6dK1XvfUURnh9UX4sI+ACsr/pFq0dzbkpzV41WNVy4EpMotCk
pOwbcZAxcHnjxJiGej9gWSrhigqdsudBwTECeLB99tgluIXIAJCLzI7I/B4fWyzKEx8iLeJVQnPH
DGNoc8yxNcU5Bm1CFcdnG2aIUz/Nof3Bmc9dp+hJZVZf+wvwg4vxlXugpMZTtb6NKYhN98VcCM0C
cTEJkQWixqHE6lANpDPmrSNmVQxMkfCPn+CsrhWQJp+h8cNDmFEIiSV1viWZwUZmLrqhlDGQhA+S
yykFUtxeDMwX+ZMIee3wonEqGOCOjYT1xHz2zVTzlQ4OpioigXGzV0b5vMQU64qx3syuDvvmhphV
ijgzwX4puxNMJU/fhbcUIV+oQyqxyvuLa4lH1GzVJQDVBBDVfFC2fNgI62Pm7vGvFYzVGoc2CQxt
qLwk6jajU136EfryT9gcBA/oselwvGseozAx7nKFDamO9/9rB4EW3xE1n7aml65z+9PjHXX9i5Ui
tA62PphPCSATYGouDKwmbJ/M7k7TvoiHgNU+qzfhpy4DbrrHCdDBb/VjXpuo0vgMRahBnwuOTly9
6ggr0YuGYPLdtInFyAqeHE/VpdnLBrrL5jRlt4k70w4g9oa4DwtNVGgaTJ/KlayWPzEVGgRJpi14
yzoaFMcvOUabjd1ChsrdVeFZQI5gZi/K+GhhFJJ8d79AAzY66JqMJk2X8FoGD818s8yXGYHnPDFH
6tUnqRT4TP+0mOsk6iMMy11Ao+7YL6JaC6KrC8+xsakaHVRJQUNGdtGmVCERnOw9ce4nOlsZAIks
iW3C6FXeygI3zgR+azOfvFa0qNYESaWTpIOzwyOjMafYjig1NClvyhswodEw7udRBD5BATRWDVdh
f+QjxHp5N/ov7XwjQd0zxzsYVEVWrXK0st0Zei6OiN+AgCt5cuQbH8z4Gz3gyonwVeSHCTWvwwzV
w57bDB5D31+b38jjD5MGKw0U9I9I6SbvlnB6+Jp/ZH7kvFY176wIT1l2PNAqzwNOlwHvBCFv+lmN
QMzga6mD6gBXQuqJ2Xqpz7qUu0iVMcV3udKnnc5WqusO239CIyic82A7AOprwvxov4rWu9VaulIQ
42d3YQSX7iSWSAhHZVjTReo7Zt7cYCUWAgSF5PgtJ7+L6PNobp1+XSw4azzHzbbx1gbd0azA+ttd
ZGd7HCaMUEpbXkk+72OE/t2k/utD82TDrNeW5FTrwSlkrlgZLs5q54z36NLlTt3wmGO6SSURd09J
UZx0OLsEPkohHDbJl4VecGAIKJoonQmzxcBOtDsOA2nfhlJNJmQZGNxyjDtGOMTjeA4a62S6vObC
XmUS5HjsRh9QKT2KxEHz/a++ablHkZm00HOKYOc2Lrg5lTxnuKQai78HDTxzJBhsPkCtnqMgWTC8
cVCagwVXvqzIQU2PYUE+Y1DvXWgl7LnKWf7Fi7fu63KX6ept5K6Ia6i6aYBnpHGkx1xzN5X6lyzC
kbOcvW61XwO83/ZnBqUAVLb2Ggg5Z2iIcoowEvDBrhg2A8dsEVK3G9N06SbQIAcvJza5UKgqwNK9
Dbuv07Vdz2Rd6ah8PfejLvjt8W2cbgEytCKtzyg+2ghoOf/PT8gYoqQaqn5jpSNmMQsp8jxmd1jX
CrUtZVAOXlHp/zUYX5GaEZQYi+bFmcVPQ3fz4WjIuaqQW3ikziLSF01CrxE1gu+bZdnX1ANIUs+C
v7q5e2xcwikx9VJhujZT/hpyOdJz2NF8X8HURImYqY2RkN0Lc6tCEVWTPmeJzxGUKROAvMPGKoOV
q6AK2sOjkE3lzo9wpCSQci7V/WiFx6ksEdm5TMBoHQBe5B2GnOEytVX9DEEKfEdHO6Qo061rMKAF
NPZDa/1Gfruaw2TnOxm5Gy3pomCTjAVwFSiQBFdeu2rb9jzw60XKHaO/qqYfoRfETBErS60cjrWp
xalZHZnSA0R2zR5/mdLeGGCcZMw4zVHwwBRVO2gjnAymny385wkO6DIwSs/QQuQbz3ouPOCXCnUb
VZs+sgMS7HkW/ByKRy8yHzyKjCl9wsxirZfNE6wrOAmcSFwxUobIqq7JYKiSZqXms2GUGwcgiF8v
Yy+pLbEtx8pzNWv3TRu/1NhHOpKHS35Gghd/ZHcr+aADVfJM+yqkU7iMezU84EJIPBEaFwhrSB6M
st0OOR7xIdy7OUvX8/QWYpPDs4NUmrrlx2TSt4DVQa24T2EWLAPsB988qTa6KUrnUTc25gipC2Ob
nOWi46vi+725ahvnfkTYlNY9wd8M+cGu6SMRI+HaS8CKLyFDIC6jg0G6oECE8ajsbMJXRHO5jVsP
JySd4T4xKmH1YOMhbcQbNI/ASJhDmwNk0FGdTExbvAznJ/izZUZqkMfOb7XxX2WNmzRlzvkxD9BV
hkuLQgBcA2Uv9M0BLDCaLoLj0HaWXf2tfGiRca59Zv64l10TwVhR2CBX/vASeOYmiDHcHs6Jcq8z
hMqwJHLD2UAjvZgEKOvN+wJjgZqE6qON051WV7sMti4ISLIJkrdCH3YVQHQHFSKhAHXgtyWBLS5p
nYbHKGcfhzZ0AdMqjjpWpPQe+vCAGW965Fgb+3eTxMKouZcVEmTf07AiG/k0URcXsbkLNdRFSfIc
Bt0O9tHBHtDZYShe9gQHWObGQk9medAqckZVEXx3RpQYJRUO0mwRU2olGyz9hp4j1RcT1r6ozgEe
SUJwniP4pGzb6deMXjB/ac1t0WGFWVcMSzAW41FLK8XV3bv53oIf7Eg4w/IjKyQGgag56St7r3oH
8MOCdOOe8ubk5d+cn2gj5XcIy4HlnQ4XI3F2uHq0oSkdNoXCsxofejhuNftBStiE2bWfT3spGUPH
QVfpmaferM+Rap7yvOcmK8E68aU00tXDot+agVDK6mazieBCx+ojyp5zY/p2KxgpeDm3b2BLEQxS
PbeeiKlikakuf2nYgyWcAAu3WTgRGIhm+FcCHtGvuIX5sLTDum2Nl7BEE4hsG4I8IiQ/tldas+zm
8RYJq4yDwbHe/yfpvHYjR5Io+kUEki5Jvqq8NzIl6YWQadF7z6/fk7PAYGen0SpJZJqIG9cUs4R3
59wm7GIxTGD2BVxzbOJ7R9iajrEBpqwKMexHc5VZBI3JDyu/+sScTkziLefUmyw21k0FVG7OA6Z8
+rIjc8Bo+hd1Jmdgop34hiSH/Orv1/Ob93JEiOoDvmHsxViMCn02+lekJWd+XQtqUFlW2yZ+Ndvw
vZJQF5lQGbfRwiM/CvYWJ0gNhKvBaCxs7wokDdkJJJpuB3iG23au7E84dLjvhV12VdtSQa2y7T9i
C98qniy6VhPvEgFiT7dVz/0mkeLcgYvouoByuMZBzYzLTSa/0QU/0faFNA6wH5DOxaOACw7wtUfJ
8v/DVpYsdsAnPGZouCmNfXr1yFrmGNE0QLEOJgMcuYi7i7tSeLoBvLkKpCnEhESdZCU8mblV/qku
ZucjHj/Rofa7QwpxTF1u1J+CA66svHXp/5r6ZijROTE5FfI1FzfftXcoHV7E1G/ourO8YFbzDkLu
AVonnnMB4EOLezJwd2t88ZgDSQVLQGP1GFyLsGN3qeK0rdpdOYV1CG0GJLAhh5OPWv0p7p87F/a1
fYdWIRp1t6rrTm2KKMGp4zchB8RE7KHOSEZN/+8A4xmCHc6QWv+RWF+MQNSD9OO3eibclLaeLDg9
h33bohfENtRHKuzW1QaGDZUv1h7UliNbRA2ZBG4lankp6B8WFX45GuxDeCbmA+YRXII3nwZAOMUL
pbei4uhBTzrHNqy9XYnHOZh1wLAzq9aqCChneDs03xWOS6kgNpvrfBAYqDLQjcihlTmOlMV9sKLl
1OjKb4SGyPaqTR3gXemCO8WNxOrGPKnat2IFO9iMWHwy310pQnK4oKosxTpIVWs4PCha7a/mjNsZ
SWYYFyvFCM0AUstm6/nGTp81IjKoDfz5blvWtnK0h7oKExhNqj1PiSGqh4Nfg7aFePIxMS695ZCO
C0OHGpx+U0ay4P/D+PXPuZNbpWeNuhQZUfCWkg+oRJpcerxwjxoTXLtos6WtMUFiXWecszb2BXVE
ZENz7IqfZAKOVwek046LrsnOnPTQ3kJUiap4Vj8jaeHHmtpJnSM1Npo0M03T00JrDAGp+wHBVIPr
QVr67/DN8AdpwXQSnQYB6qg6ggubdAPeHCIqwfkpcqgGgKAmd0QliBVL6Q80PIzfRn523jaefn9h
T3IH3zcyISDKcUEQIJIzIoEghzeavZdM2VJ4S56kLwv0z8DE2gb+m9pmTg2JZjxrGHAWAUmVanZT
fVmuOAfyc8qHg7qH88lB3azEKgxOJ8Ivsk2pjhmDvIj8s6U15ZSKEXbq0biiHAS5psFT5UbzajpI
1QFJ1I3QE4XHiqhgCCtGio+4UoHgLpPpfU9FX9NtoMHdMP+yRwaTZ+j1HvGtngMfkyI8SYnmdrfU
O2pW19btATcGaGNVM7zhSGJMD2N8Cfzu2bLJrWizq9N6B0zq/MegjFQAHGITgq3L1qiJVAOqeVWX
cpUQVUooKK6SDZ0xc70XQPcKBp+yIVPT/UAcuGfVPkJ9V5jxU+0460baRI6MCz5mpRn+LfOtJzck
DCbE6IAvDCBDJ3CAvcYjSQB2pe0eARG5NtuB3mGQd377mAtNln8GXEIxExrhbtRgKQbl0tOaOhXz
eACqDveg1AdtcrSFEqaXKPOohmZKZ38rh7Pqf1EKFASxJy8GrOmWD5naR1sd8UYf8FQb35SlWw3O
4kGw8esfM7qTMeZAWm/gV2ckvOBL590H/40cuWXMRlGETX3QTvlIap5qHZky+kwMCvL1UmwxPOaY
femormY9A85ERfpu8TvnhndWmhyT8bE6+htR3Ak/5HKzdmpbBKk48COm4OchYqgBTwODK6YuGBrR
A0r/bqdcXBMOIGKjM1J6MnLjWU+CdZcVuBWGZ0UFd6Gl0RwiPOD9NS/qvtc9NKzlsB5lf8rDepPr
2msDrjyQhGSEEOJuasUKjdEpGrS+J/qd76tOFVUq++O4NxjLQnS6qSoHLZBa2VzmmykZSXd/JCUZ
5yrimsQOv7xro/WczGQlQsF1YT0EU/2qDHMGF7YdXylssrIhRKFzDOf0xQaPG2yJMXyMuy+af8BY
HYM4ev+gZtLQhBMhf8ktrc0jQRLCa0+mOblPXSiWtQFejQobrrHqDOGgzrVc17iaqzc/JzzJ/lPV
JYaZK48jdB1K+6OWcJJ9s7/jZuPN4xrXJ3QwATLuBkxH3c/qdFY0+2hMVegHpFc2HAxQ8pIo2Wao
IUlxtNwcobZ1ZDsqZaDC8ID2FzZTkLL868VnFdunVC+psj8gmCtUo0apSYFAlzIsTJrHePjyoXbD
3w1waGm/zQbLtT+p9F9QdnLFA8QXJYNxqmweE7IdUNOgQejA/23Q2jpic807Qq1BHqOeCYeTvfSg
KaIOL3P5MDS4ByhyVT9ki/SZfRXqOqJgakZ6FYV7ujyRFNkecezZYKyq3FuZwXutPcdK5URRn4bZ
piWew31u54cWH2PzKCKfEoEqkNkSnh/LXKmEZv2kYxZBvrCG0tot2M+bLst/OxHgXTJDLTXd8mdK
mSiGznuHOSG1O9vSfap89mWbD0vNJybDgbkz1NrZmZQ8D4sjzKoGLs0oucINvTYEEdeFxTVsoMSy
EOX1TFVCzrAKm1Bqg/buuP0qiHCPgPNrMZCrnOeU0aY+o+7jmIB9+DJEEvurGfrkqQG3bNwrGpEl
NQSOF/dJFx8W6Uw+jlYR54taWczt1V904etAXeHfuOK5dKdpjKcRPg4OoxxuSDl9qIG+XplPymLT
8Xct4dE+mb5cU0HDlJSX01P9uRSnRq8xMn0zJ1StjNoTRr0SFynemUkz4tb6LaCh9ke1OgBhPPTO
drweUZTE/KLafLA6GOPAlRmHxkRMsk1AbiV28JpXbTS8eXC58gzj7gdsUNROMX4FjKsQScid7HCj
h4oLoqNI7XUSs/pF9JE2HUFw+J4B8i9SzjKnElssDxZKb85gZVFq9kfImR1xdhs5wS3usIIZj+Yu
ha9AwBP9bWEczaLYirL5lfGwMyA81UwyvfwvA5mqOnsZ1+EpdM0zaDNbtzHeZBheJnR6dhl+ckTs
oDCp4yiMxTm6Rj3hYswb+lWL3JANrVvkcVGqT+FXpTu3MCi2Fd0WvE48z0u6yS5xuWwLoiCa9//c
C/p3O4XT0JM/0AjSuDuJFu9d1baqkPeslVmd+kY/D7QvufvP4PQPWd1MrFbobOT5P4jEGxd6xBQc
jgOYHg/VqGskdU/AB475VoLdpnCNULYgB1/gJdV5GoEN49OQu0zq/XeZP2aKLxNdr8TQFsZYlfpg
+xYArt7DZdbWfsmBNtwaTHKj4s5glFIj+BINMw2zqG52SPJsvfEnLIUODOgzb9zpLnnonMURbWuM
rKBD9UOuVrfJpo1ps4B0sTGm5s0teotMZwYQVc2GoVXEygWRUFEM26yHZxNBxZvntwyJq5J+qTes
wHL4pLP2kdnxa+JCLIeNr6oXL7hKiHDVXx+cIWhjfUE27Ej4ioUOwiYFNmjg0aV3BTEZd6CLWMjH
PMH/d9L7YAyM1UHHxFb95G3XXzPiSruqJqvEPA7YBQ35/DJRqkNZeTjDuumnS6UhKnVx8kNpGqTb
spne3VkudaNaS+BN2/oXYi/ZvFUkxtvFRe3XvEDXyRGq4QpnTNlOl9V64gJ1YDyyOYfQ3zbVtZt6
IBdno2qUNjKOE05lPgnEDoOg2qWEhJvhtTygmTozvXeYyjg++kntOYBAPXq7nvRKUta3/F+tIeCd
DCsX/sZR5w4pyRHt9E8umZxM4Fxg+FxykDAnRFEwYswoMQqYwHQmZMRJ8Sj6n0aH8UrgPTt9qsLP
ofrTmuEOQZVB4gI+P3wVqDEVoexYI/OhE6kgXJ5Btwp7rAZkvPGpLemEftNO/vjxn4s6XrTleQ4h
S3okv/jOn9li/9h4aBFNB7koYKoI3/Oc4OTRIePo1cZDsQ+Ts9IPxbzQiKFND1JunCyOfo8HOgJ9
+8y20n7clFmJG/WldDScnNqJ5gYoj/4GYS0eUvc5CxieOh7FGis259LtZvdgJs2XHQwX4MQNJ3HX
g5TI+AITiQMSIzYmL/LoYT9EUUnpA1GUGr7W8/fQ3kloM5YnLli1HpVYVWtqFI4U6l2LobsTvxdt
uHY9MM36V0x44812z4FhZV8MPWUPCFAV0ykMvX0H9QGNobDH56iE5lE7y6ac3lvh3/EqJdGIroBU
4fESMhyZmB/40ItnpvPlnJ5Gc1rXZfguDK7/+G9MGxTX8ClQC76XGOLFTMxjzjSZF8cjI/192af3
QMqfGM1KoSNm8B333k3FZRqUrcQljHJ/EVbWc2cbVH8Qs1PjuWDE0mSU4SVLqyH4I5f/lAwv4aZz
IMOWSfUQku66yKZVmD38Kd8oMhB4NnzEhND7eodCCLVK/TO1+H8RuaAjHcKBOrHjF2VdUprTpsBl
PsBtpYqHu1Kv2MZElDTcN7DTcqDfKrIdUVksBqWbrnNidAELaof2Eicl5rogCSlcOceEu0rbJTP/
IHp7WQVf/fijEtlT551/RinvU6ZsE6a9rPs7BSetjPuuw9rUdZxQcalH0QPEGTFxn1CJm/DBAUwJ
mO9W/exSKRCfqhFAGsjF2DeH2D2UrX8qTdzhMGQzGUsJHMljXBT7LP2reJbKTK5jkjRAS6DB9L/t
jP4K6yk3mVaiwqUzI8YwIa49MS6yweR10N1tjlNcRXdnUw/XZKGYQb7Qg+AtT7ODYRGgSqfYE2mP
K3w4kWmsy3UiGgqz5HtEzMGQgpBnLRYYTwbB0Sq17WwSs6UzzIxSmnXtXAwezfoynLEIU85K6bhq
HWtf9/UnRQxEnnDpRMbFTI0/i/wKdIrrmkJQ/b3//PFku1MR8k5CwYjlQ1vDHyFzCj53kRvMFOEb
UWNbneSEMFBaSYuRnrfF0n7RSMpVnsLQQrfKy5vezSe/GtfzhKkJgRUOkzza7oY6gQym2L4VH1Vu
vzmTvnWa6kXRNY3M++cizdWrq+BI0PvPMGnvfU9mlzDXAKvsXckEG1tRIrGMCFpLvwsk/rgo8pcp
irVmIgcPHn7NER74n5NAFiM4PeF+RF51aHWfBKgOAq6f9sdFIMZ1wKI2In/vsB8ZrkoQ9KjMX9VT
yLT2s3OsEz4DTXtNBNk7drtIS53yz5ZHOXlrPzXfHVt7GvT8DKeYuTjctsa5tfzGrhHiDTUsonL6
rOrTHDKBjKdzTsnt9/BXLMxxIMeXXXr1nGkrphHVz7CAG7UPZ+0zNOKdhScaDPQXjxSDpvdpuGtE
EKn3rF7Q/FXjmjL3sFmDyaZY5SZDCYgGh/BAvT/4In7RwvIXNwicX82bVGwAAdo7/ubue01OhWHF
n36fPpdVe2ylPGaEVcYosjHwoqcmSg+L++KjZi6HycvZ6YjS0N1vo27+rBk1kus+CtjGFNE/3TFl
dCgIGItGYxMV8tF06B49RDv1XP35Rn2va9A4xmTAfREwfA3ha9DkIRoP6cjpPdfM5YX1hOPgQVL4
mBVAWVu/x8V4yx2X+qTd9NXa0SqQX767JCUXCGc9Ndjt5dFxlM7VKvYgLMuuRxwXzPEhCbttQKOw
jOVHYdR7r6V9gznQWrMJNR+bJSjAIeEccGkDTL2UzxAHwsbTyF3RBszibwbkrP5aJ8GN2TDIcWwe
oq5ZF5WzqaN40zbi2oT5pi7cpUlU3JDuLdEq21oNypxaqR5vwMgcpGQQUzQdKzllgNLgmjAEDo0T
jxiz67QjcTUc1zp+NJzhf22E01R8NPzgc1a8pBCKW+JgFS4hoskqOsMxjbW2fJoaa7dFkImmKCAw
FOwdySX2isw4kvbiWYzcXGChAc5An2w8qrgsQpBgDw28PeeDTh2nUhTEjsiwXmNmC2DHOxh3TCxx
VMKYrsKtkvz62DK3EaTx3mofTBaXQVN9kz/ny/GY+hm5qlOBK3aarnT0JZt5UBl17SFnoNNljFAn
8r9aHT4A1vvpJG5mdfS17N55mAJpDJ6niCiVxoHtKcONEZbknCvrc3tyN6kZbFq018nEiCpoNqKE
B0XGYFDV59x4j+L0o4TwDbP9ElcsMOv/e83K5TW3CmyUuzNGs+O86HwuxpGWOxmPsJ4grCcXzEQc
wg0j46oOIECAS4VhvdHJm8Ecn6al3dj6xcEu1Nx46dZBNaVv+Vjse99AnlEhNsveQ7eAebtWF6u4
FYB2NYi1zgxeW8+YYTgRc6NwN/VltWTIDVo5Mx1pn+o6WU6tOIyoG7zA/bOcZJPiNSc0XChdWLbm
hJ2tX+1m5JCLoKakK2G7QY45a1lNHrWBv0jqLZwK/vzsDusKo/KMPMJGYBCc1+XDLYwd6vo+IVhH
LnP8N/WguZFAccAGfy1qRLYo0nI0wSm8Zbpohh8b2iiNWflA15NH1saoAeOQDNbzbdSLjwj2mgWN
Zk4wyU43At8VJYdyvVtR4RJi2suobh7aVK4zG0xCxAvLYrM98kCnlteDTd4m64ANXNRyxb0/yqPd
I80ZqF3drWTRBSUQNEm0Dvd6PC2VDEyRrdQBXYa3nOxC2PA2rY0BMq8BgowdnDVCF328vus8Pahv
3E6vEywth/WD1A2+Fw0FQJlvMwhkT/SYWnb2q8e4IAMxH6vmqt4UkyXFz1ERJWj5EBflNK+u4exK
aR3cErKyhx38wsUZFdkQhOE/6c6IFcRO9yDfZO2MYTwJKnZwTYJ+0ZONyxfZvCsoR4BGI0tNg1al
Lp3eqw9hpt1j0hL1Spzxn/zhbw2T9RLOJkkB+W0AwREpXivlCXL5SvJjFbV+jMPqn9WIrd2Vt1o3
CbqdjhjyR0zWMBlRUvLorv5cy9LtedKhOhj2m8/OGVhT6uHFHcRRJqkR0/zIULHbEw0uxxI3rOrd
GWHTYRqfLBC64ICGmR9sgr8+O9z73F+mdi6xJ+luQRISkJWs1H2UVPtKu+WhSbpWfKnEv5R8XlUc
mmKnfvGgT/d2G540LjMTnh2cLLD2gL5EVVc9MK/P4TYIwqkKSLrzWn1oOqYcUFyPHpCgwPM8zdJT
XOxGQDXljl4Dmdo6UYYQ6VR5Ek6dMjGCFvOmA/0JhKJVkVPh0O7ZvYUxuEyOcce7JmPiKPU3CwIA
HMtSsQ2wNckAAUaOLXuRz3AKAVgUpzi021eDFsAL8TQmqyZlsjTPJ9JnjnnPILxmFDBxfweUXxap
lHoHpIHZYAXFHjWMls0/4VhPq8YiAC3q13n7XbHZxZT+DCYeltL+AS3cecTCdeKtK1DkGdNhQhDM
w32gRl+WbX+Im/RuDcVng8Q4MPVlXA2byoIMLEyxVz/mUWm2FYQu2EZGYb81pbELIHHgMbjOIm2b
1DSMqD5jpk8+94UE9oteMhdoy9PPSe8wfHLh4PbruW14m8FX4X32KKwkyWCawzLGscgaqVSz7H0o
i4sYGGbY7LepemlybZfxBlvsL8XBGbDT7LSDPnJWRAh+SmYysgZywpiq78qr8pOFqlbp5ybN6X8B
V/EYIba0xJdDPShRgHBYgODVb4oLnvKrtk2SjHTDP5KuhNPzSbkgqAsLG+Cqmc6xKq3ePQNrUlVG
SgaxT36RfVBvhhqc1TLPBPCcdmrBQatWg3ffrJnqPnfaPg5RXJfeZs7La5UWRwj1mYYd51n538re
QEunb9rkkTvmhk3BnR1X5SEzw6MXaosO+4UncdSxWqYUPOYpGsJi/gxrqnjZbd1wU5tmslQFSJxE
PGlso+NKfzKzZtfaMXTlSHmwcp7P1wTgMAS3MwwXRT0Or1XFIIW6ElPsdN7JcL7mb4rg2SsLRPb7
pukPnRWvKx5aRkuZOkKd+hhgXNGh+DTUYXzqfnM8T1TdFiQqusLBU5jYO8KnsGDflaG/w8ihLt11
l3tLuBdYZYMfESE85h9G2+HkkX5Pdb0Vbb9O5y91KKq/GSf2d9iKGy2I4pFL3zzY4uJHw8fIVWkT
jVwVKw2vM0wrtqgA1Q9gQiDSS30tqKap839CE276xi42Vv0ROmseFv875JD7pfcqEuc5G+Zd6mSX
MQwoB4AuFSqdFj/5eJna4gF7iju1vIeefjAhr2dYTLIOLPwt9bYgrgsROJyNoQCfGlPi+pQhGEuF
vwdsitUJHkpj4xALVN2k7fxoXbpQu9hloq0HBIvw3YwoPzHzj43oqJfFv4Yx7mDIryyfnYVw7Gct
Igpt9OrzGPnNU8HT0edWhTNcjLD+Z9YkaXBCDTN5hb7YRNaXmjFpSGa8OtjHaQSrKuTcjK5DQbqf
riMU0ywY7wXAlhPZv3YNgK4B9E0pckrbZvTv4ywlyRrDatgy90mLpgAjKm3wj8LI3opQ26ax/dwz
JhbWhKUIQ76YsqbAlZyWIayavSfEbUBDaPrayraYbU8lJSX8TZHJvVPFsLYBKzLpr+PxI7TwYWqr
V+WxENsIy5q6/JQVMmvdZ/AHUF1jgVG5hGaY+KiaDdQk7N9wHY5sCE+A0N6QbtR0FcsP9dvDifL4
GnK0q+Az8J0JSY19FaYiijHoZ5xQFSmIKpw3y95iWQ86YZJ2pn/3441iOH5ShmLoVpeZ/OXpt/7M
QdHeBFAPOtrOQHUGUalK/thdFy/LCOCEVrglJKriorbTCLiST+iDHnfG5jggjzdDnXqq6XaORRo4
ge6B/ld2/ZkpwyLXwmcrc06zrq2SxPuLctLJnUvFrz/70a7w3RdL145zA95XwzWKmpvuQYjml9Gz
/CdyOuWSohEhA7GCCXCE1UwXZ4/AqFSiePnuJTZejfh6tBYvvg8f6g+zoj35/V8+aTiF8NV5iV21
lkAJcbD6Q0NL1UX9fQtT5yPNLdiTE9hG2oQlNSkdiyubXUSiR69Do/YzE3ao9jVK0p4T78vt5q3b
E2GlD/EuRDbDVZ84ADfiOxKp2Heh9zcMaUwd3B/ZeH+FU2Cv6St3odGiepuKr8blAJ6TKxbBv4Gc
D106X2bLKRfpXO+sGBPRrMYfUMqvQurDwihrLPH+QvxHoFOnqj5EgpLxdS5DAWvAVL3OPj2hb80w
OHZhd4Dzkk3bQuufTVQn07m/Ec6VxPHNChygbiCK4TgYPyI2Vrx9TCBd+tzqYU9vcsIFdqziJav5
4WNQLoev/Nhg8xb0nxhR/qfnwQaJx0ZK6isqkogNhNeLpAisYv9V5/yeGmaz0AzH+s0jV6Yu/kvN
DG8BGrayoKpI/hWp+FB/jR9TizwscDJK9+bqu2BsDJHTlWuhUW+DjU+D20YkXfVwOEFcNuoYwiF0
EzbOytLzZV7ZaE3TDS95byIezhkLJQI/TpfMwRZQkssCGx08teeQj4JO7RgEGNJ62UOKP2izSrDO
jnzxmevwKJz83A90MYSAz5FF9K2FQO0jdry9Gb0m4mYhtlnWZEsq0b5oQfZ1LIeDqz9XTACJAClB
kz0Go6Rd5DToOY4vCMeL2WTsTlJMC7LO00XMKQwNPUOJbL25e/CYtB67ItjdFEYMZ5WBaUNjEjb4
HA+fAYbF2LIGAn2/9mOk7s7CG8rUVmXZ0qvj283sG6FbRfVdMI50frsAT/wmfcJjuXH2Pixcwn6V
dz/RA+2f5zBnQFQanG1CrqHEEQQMTT84RPULGDazx4SxF+IjdlxTBPCn8s2IC8vEMJ/wJcJU+nrn
NIxSEaKkkKzdkKCkmxIGTOGJ6piy8lFa9Oj05fZw8CznC4aEx+yFNJtu7k96WOIPRVj3+DzNgrCz
w8R/wGkenylwl/jicg6OA7BHv9M8ugvN3+Q9Yj/EoWOKdbOPTAkMIc4wp8QepQ69nZ6zj8lhppcf
mJX51FLuEV6PcJSI+g9NG40e7HA3XEdpuDMYUPrEGiyjwnlpOAbBXrs82/aiUdlWTsEaDykagGEC
O0Mu0SzUBhoiUIdhhac19iyN9aA/l+OzVaFdxSKD+wq+ykFPccDiWoKp6yNe5G2ta/OWK8MLBBRu
QMwBJ8eE672EZOwyPeOcL8JmYTbfNpZxGmXUtB+Le4rPUfkPNRTdF82MhCZYtlt36G92p21kgmCI
Dsummw8E2Rc0BK9gdjDfcWuoyvdcEhaflMT6tM8zE6VcvqDZw104RD4X7HX9vRiuqZGchn7GcpEA
jXk8Ml9KEZ2UVvMauMGRzhl9RLnqzO7DHORbHEzbcOzpJA9uxNvIvW1lzwf4mkWhwrKwTO05RcjD
Zc63Vokuk3OZmacwLsXSOjHlV5QAFYz2Q2sYdRII9IS9ETcsRuVVHRwClknngxKYWDyX8obj7aLo
dIGRunthpgbk6RynPHonHGYIhy8jT9epCVSQzuuqPYwl5XDSnnqfpoyPUlKlVKM68W6pBGaRJrzp
TK4792XyS1h+H0WI0qAp+YD3MPuOs+cYxgiN2yIMaxLp4L61ybY2ixchoXTTDkI3hgww/oMnFlCY
wktt4E90Voe+H7VReJZwD6Er2PVhYIcoq1XtDUGjjYieo6XFMlSGT96f3rxGTNUNzQAlbS80iJAP
021j+CtTilUFNSZrzAUHeswMpiJFPmpwryd0w5IE3CSrkMgbd4QTk7/Et8nTV8rFVqpB/W9oU5th
EngqneeRJd2QX4F36yIW8DfwsaCZULQAXXQr4UT3KLDwVYGEz3+DtKeOfVdkvv/I7t4Vh0lOw2I+
Kv8wAAbcmlpKPG0Tc3QrteFgna2IlbNUBTtXnjvauKvR8M1HobsrwfjINWBH2ARqDDg2BPh/a+6v
CxpQhvIV0RNkgfHYBR2zZHp74WxZRLl2jhkeFc4KrXoTi8+4/JF6ezYR25Xhyc5VHFgHwEWURvLc
jj9NCIfbDx0KwtcxLZZDHR2b+r1Wf5ziyMYSKzuEl5mOxxghE9usjMFEzO7Azvnnsw8roLphtI7G
gC/b3BztKoCEhW14SJDK6OKqYpzMIVpp7ONxgK6BnwuW1gJOXVK92/bV5duG+J6NuN653N/qhPKY
X4R+AKHxMz33+IHPjCYIGnYzRK9PxqOrNy3JQyozsq3QR3on03uUTIK7MkOqITBxHTa2/dHn09o0
sCaT/0oDI/AY9m9xi4ZWXw4RkCyemhGLwSEgN2PQHF9aU2yDYS3tC0rppbZ3OXX66q3W2rXuEGge
3239XbDH0/7SDu5G9NR/jNJsJgXIwE+W1LFch7yQQldrl4l3ysz+iJxYz6MPybK1c6L/HP05652d
1iv/xOqeEsjceu6u70eXA92/6YOHeXG/D0oubghtZoPTg/cxRdW3E4kdHnvc4Uix5g+HPByeSzQc
aibSkGkVaIEEgZM/l8kJn9C9qmvZi8gKxpUexGutmbctu89kVMZY644SF5CRgiIbQOj0N/IeFsH4
aL3yH1ejM3MfILKL8Tj/M0ZrZxre0em46roWL4XkggLuzSY7TFPs7em9x6lU9K/Yjho1dmDZa247
z0nL+xwb6ntTh4kdcfxDGGqVslAQIV5mp6qUB4FU578inDx5c9iJ9FQhmAS/e9OH5mMkvwtm1JpL
f6G3dGgGP3eCa7XF+GMBirUbM5ZxUH6oZmckxjnCcM0rEGsOw5fadkVZnFxec1+/MULct+zIYTpP
fFWZOs/kmiAqUNlzsXVToF+NZbn6hpYDj18Ffo9fVv2YeoTrffWNz395BjuPkN6HF4xhjfzWEVYs
CnklTu2FYYVmanshxs+M+CM4v4xG3idrN+gQvoYDg38o4UQP4rQDYswEGz+KifcPNWqkfMzJy823
ODXZTChRtSs5ZUMMZBjsyKpo4YsX+6HEdOSpknswfdhXa8QnZ5MZKuwXk32GrFAGKEr2msfqAOpu
Wka2vZpNyltsc/kP/UXLsVykoImVCT7T+aeBy89LDoazH6e9E+wHE3UARH7ne0BCojiJLntt8oZN
rsFdi8fVgJTBf+By92QSv5XzBDtkNIYQlwEJGZ6lykancS1mielxtH3a9dq9NWjNo3vvlrs4OBsm
OUHeWWe8yrQi3RlgTXn2MZpQmRrtTcbdrcEHrJrmQ2DjbJQn/jLtzE0qrIPHWjcMwn5UU8VIsffD
rbDklyNJ807i5BkMCEPccuCg41aTtYXddUdcwTqboaHDEowLXmZNFhHuRKo6YThKhIgye4sgpNg8
XZYKBp0VM1auE8zIVXG3jJ2STJ74AK5L1VLtU4KafaSIfAziu+jNcD8m0yyx/YJvpBwEKKucLoVL
LkvAKvhXbYE4bugRWuLtU+rPbtltQt6wslNXx3bsaRpk2hxr/HQDhNSHLx6l45PHByDVFAOIEhHK
ce29+1V1Benj99kHaCRtymLcPEGr/a2LXVGcO9uBJO8Wt1f0gmCl8b0KrxphlP58YPnGEIAmggXg
tSl9ikXnxwTz4qpqxPA2KIo6yt04NE6cL6qoDjt/R7viqDzC0UJSALbfY9cx/1PdSRtEmJKS6SeX
NnCCFx5TDtpJpiRW+ox/zO8yJfHCAgkAHef19J5GleWRwyAgx13KSDsVDr6YJIflVAgcqwnxujkk
OwaUUfZtuZvKRZqhVH39G8w/bmZNF0z9kDEWqMLKeufJGdtIOeyrMdhGHINpTQXuoPgeXGdhcurz
I6qdIakKikjCjf7PqanVvuLYWI+x+WMOjB+ZFwQ8jyi1kMVmeFV/JhaMhAqT6BBT0chaJ0m9lvJb
vTeDMytq4JejYd2Ilta14juE861CJaToeWmyRvajFooOh1O3w+diUgbiYBYygAm4ajXrE4/ymWlo
dUji4tmd7/bwpUfFspkw/i/uRgohempwo90rfAEt71PbJNeIz+TyOYkQbkYe8/ZZt377QgIAH5HS
FYD9L2KqZghWeFngghh9CiD9YOrWgSdx4mjWLlX5nBzacKD92ffRmxlidMwf6pq7MwBa1H2qCixY
RqJjIgjck7OWiaAl1MDC6nKqDtIhANF67yEiZ3DmGFUhVhLDT6iuR5s2gp+0F/80GtQiumgJvj2F
e/F4ZwBZePAzX3f/jcHv5KOosEvMyKtNGzSLWLtjngCtxUTV8eCMrVnPrsx2/KIkDawwPllKKrUQ
6lfW51c7tHa+F7/HKvAFy+9+/gCE7BFRmIXKyoVQKoaX2arp/Psvuy13AoFuT7c8fvRjtjLIz/wf
R+ex1LgSheEnUpVSK2xxzmCbuFERBuWsVnr6+Zrd3KnhYrDcfc4fSxtDf4tjzEIK+RPGDvkJUJkc
R2FFkZh+Jkxol/M2GKQIcWzGirgikKPOfFx57aMyHzlYzNuaTHizOxICXHk16CJnTI7+SiFV8Gd8
WIW/z2Py9UR/HeHXdPHrZ/a2jK1HPrZ33UdmFNOI3Yc3xwzRxxPPYDLyqIuQU2TRtWeslyc56vcu
xEjpH9R7lE3fU3LKtHSjIeaS0jx5enRVajmV36TX03LUq28ZpkS3sHiiVPF04uWAiJv05nv1Vgwp
5dGQJ/ocHWNdRywLcDrbx6zzHv1on6Z0WZvzDvMEs32RHipiLARvI5zFMV5mfoivD20kI4DFZb5I
h+g1CD2Kg2NMrPLoePZJdtoRt+Z6qlpMsqT09AgKI8E2U+M0mled4XL4IZDreyyb8qZx1rNSbTG9
4HZckNixVq05HZLOhLIrFE128Jduscuz+qm3X2usKvMc87pPHhuSC7mXpf+iFiUcAZrK6didIsL2
SbCjP5EH/otAHaqQimrDdTAZtJkxt1GqPChxKfO75kyURsIth0xDy9nfSn3ljEuElppY9BBrm0rj
JBK4xlwsAWODYStGbiEesiZci/nDKKjHQwcGROhtqbI8Cm4NFkCohnZVWHtJ3CQSnHJ4+PXn9Oqw
1kwanGJ3Gpxm4yFKtit3J0JM+we3+pwLnvhpXhPxjXOVv0Rt+Y2KzUgW7ry0mCvDfegAd3H9x79u
66oL+1zJjxxjdpKdNWzO1DygHLqpSAHfTk/xTPp9riMWxWJiT4feR8plRyc/gnyLKLPBrtjgCkfb
AOX4EfG++S5hQg590aOBkgmCum7fUp5/oruvfvjRh9bBkxMHfbsP+Kdp+RsRdmMWKM8gRvGbhAyy
qYGMCxyPItsK09I4iaUZMH9pN1kSegKmn5jmjveaq+tCcQvLJXBQ5YF17AZEHSpEwuOGRxhrMyiy
5YR0q8NxQJ/a8ED5R0nNmaM9O/q8Sws2CxZebtqDTjSXCTXVxyUCS3/rmcOOsMql2bEf98cWthLK
l9hQxC3JdJ0rFIOh/yk47Cpd2+DKx6HJBZwlv8R4WAWHqkOGXoIsXP1ydMPdOZpBB5290ptNqSEK
ldzvJQXmiVwPCcWx+X5u0OnHyliLQQfucbEw8BdHnn1pcBSMONSKOeO8YU9HUdEbzWnC6x/K5tIL
HsSYjrJizyaJ6BwQnHnSto+j7640AL65vxorO0gYcaDoCnujIXFS7blgtkR+ptzmWEHYnPMsfhpm
zNSc9zImFr7xV24S3ofA2PouRcp5f1EfNBuCXNbM9wrIOtivKRXWaTNfJs977lzYhYwEd6Aei9pF
xv0F0QfIXvDcSRKTrsUI6Mdt7LO4mdZWcjnV3o8FIpBjxxlGczXM9dpDkZrz/OjSBK2AjXvup/6Q
ZQXStWQ9K5Y874+0uQK9tWTy6vXOj55yd6RMi80MQw9rFOjro4c81wUDnBMc/XIMKTFgBzOiqz8m
7zL7iCPsNznuMRzy0KdeyIMGKCFwEQ+TQ9rgOQ1DRMaFvDOPBA8JyohGxusoe81dl55RIr7LJMDh
XagC5BSxjgsekWB+IO0xE8W2qOt0ZSKfM+oQHBUXqRzXQUD7sNJ4a6sy6JeueBOeuyLnbZnTX1PY
4S61XbpmYD3H39qnY1YvDsOUSiJyNXYOfOkpqTnEXeoFJSVseoYIzlldLhpBoALHgvY4VI+mfgr1
bRqd9A4v/UP+BeIc+Gx9S1NuWHescQEMoOMvRbPJtkYN15IvcNp1Z9zciVWDtbxfMUuo1oCECTRo
MCZcw+7N5tsWvKl8NcJMLr79JK9WfYf7TDDGkDv3437yxHUcbvOzafCf5kdqdgeOxoO+s/P0FLBB
WszHFs0bKlleMuUVrbNyanp7SEQAazI28XBMzIAO4KNROys7O7RNsEZaXRrIKDiBg6fYJ5bLVaGG
COiAEIDZNGjLPjsUWOWM8R6gd8PMTrAQmt/0RWb0L2GbRWPbrHV8wSL6R3S84BPVIy8P0NCQZqlP
73X0T8izW60ajcJO3KoPwT+LGD1+aROZsfEZ8RIok4ZOYlglF6M0blnjH3Q2+0mj8cTvP4E6MXsT
z8OZpJfQF6N2MK0DymK2lIRuInLZbYEo1Mf9T1SVQ6rko1ZbV3PUf2vWrOGiAQCIJr4y+GaWse5Z
Hr2anbGmJcDo0Va53bzVamKd4o/Yti9GYq/81j6mnECIoD6iVlJDYqOZ2EcVJW80T6s/ZNVeQBMF
j9gtOG77ZUaStcJFYry0drDnjN2NHgUGWWf6i65M1l5F/5idLXLb3vfWF5Gtz3k498veQ0YkK3Lt
R+0sODzMxPjtMaJxCGYKjyc5uLpCXvOlVvwPhudBi6myJB3bQeYUuY9URjm4iROq0vaIzpsgPYZI
xyMlbwrThUvlA+YGTD8FfkrtiK+NhvAEXz9uHqWz5mXbdnQLRUZXHBlpmmFjrUmMy5h+jkTBJEiJ
9KyjfoNpzMaQjhAxJHfJp5Sg/Rflw0uIpkC3iQ7JI9V6lwBBUMyKh9a9F8IiJDUmvcl9ajyM6bLc
FjkgKsrtatZg6OTbQKRPANmBkOyfn7aHiucpH89hkW5RwryGcbA2+3JXk35M5+kd0ziZtk5F/Xf7
hh6t4PXlHZ+bkspvIm34T6ZdklTlDvE6Pbe0oIOwLjqDKiV0gITiSwAVYvv9m44AdOpeMlqHfcQ3
DbEgHYL1xaz5j6jUr7PToU+6WeAApo5gIkYsiM4BdLaaYfGtezuX7yniGa/c8EHS+k1ubRrxk4X5
t8obpsRkJnIkitpXtDtpFb+XcngsoQ/iJMbrGDx2pN+iQ0Z6FUJzkVKNApW7bBL8NWdzmw13t6vu
3lyu84i+B/aNZCi3/fDr+gdH6htAi62HzHr01uYqFW9OvBbh74TGB/8DbBsdsDSZtkm5D+JqmyoL
GOYQ6ZYfU0xWfG6cJwqQmrDedlgwWlIM2nmGhmDfbvlYCTYYzH5EIMzvtqQxpB53WZyTHClpIEE6
Y/PwhwibqmMngiMIluMnJBoH06nr9D/yxE2oRyO9x5l+gzK468C8YxDcCy5eT7+WIS8bDxKdVAbx
0hDBtNtAXNcf1fRkImIepgPr2sr24mWcJMuxGUEZEI7HYtgp4Xo420CMDJglYkSfoQ8jxCFNCRMF
XSj1d3CGYAyQ0AXoFRMMBINdH0aktlnqHksn2RaFsaqhDRhxn6K6XF8S5G3CPaF6xXy+yqkOq3sC
6fp4407Tc9po26LjFxQBCvCB+dEQNbWdtwt0GJrYeulRo+MS/K2Vao72RsMnnj/An0dHfJp/NxXR
rI5AxGa0j5GbEj2GmWiwsCk+kfRk5T+U/8KBvUmRnQi1Iu8MDj9l9OD683UHSoV4J5J7veyWAYUg
lVj6xDA0xBtnXbAULmrcqIfHHGgr7J8NBGKyYIx2NEVR1oSJTMRXrf08uZhTsMniwoSRde2FPWgA
qZ+C/aDrqeWKUxwkU/IVRMHdo9WlmkK8LyhkygjRgPGEwoHzoLOcHd6MpT9FcKtxgPAMwxzjSm/8
wkczYXBTx6g/yMMVPEERoADSHHyqmU/smGrchjUjx09VFILK7xtQvPiqiqs1w8U36JIPhGglC1+8
5inkksJAT0wVgVY1vO2ciL1uu29TI5BMztuEJXEmTVNMiyRAZ1nryBCU4857TFEzUlW9FToBKwUy
bto+kS2x5xA5yHc+YN7b+kxDBOwQPiFHY010M1Ky5ugGwWPiWGybqOpDG+AGwwnLMAMuQEFCiYRs
OSpQsZtRfmjzbvNn8cMcanOTjLaxjsv8JriCzDw4G4CkGAvr3KU4hR/XNtI7Sre/7LJgsDYyeDFi
usHA2AFkOY2ngVeBxZ0JhKwJfjw86wNQeKkRBYlovapTCqolyTqc/CiGdrq4x+N2YCfXpyeS6I5e
Lx5RiKwKic05p1u3OZPc/xlmPHd2sotlBeE8Xajc3Tjs2n2KEQdhGG/pBLEREvsU1YIMj1cJoOKT
7UAqvJstXC17IYRlAQMLMqFeX8JZxHjvdzwvHPBpcsgmm3xfaGjIpazP1k5SbC1eSqxRRTEZp4wP
lNm2B19qT7b26vPjkZWdW+lzHLK9mPMl8fn4oKQqMx5xKr6DlcmwSELrkejy93zEZml0bwXRfnQn
F65G6AUWWRJXFViMMYuTbp8M8UYEuPWVmZVg2ErDq98bD/XAwhHaFChO30P9adGARpwhrSLWWqjJ
dDflEM879L8NkkXbXmt8vVWvKuJWakIxBud9nP9Nwt7nISlsV9+G1gjJaHHJ6o6HnYZbW7rWFptg
XlnIjYYn/NbLxv9oA+PFxfBUROm2tUjc/6797qVgue8LKAyh/Xnq67FQtRhQgGzpxEKosFgHxi3a
27YgJSEmmYj4Cc90NlwO/0rYMandHGhPda24qF9cznxBJNTkUSEyVEeHgl49p9tbvc38CssPq4dg
n6znoE3P0gN7tQe+mT1duhQw3n706oZ787uO7MfU/CFgED8sk3yxgcRw9iMWx7GODtnMWcqyb3Vo
ixTqnrLiwBWEVftOUONmQhvpukghvXwPJ4HypzC/8EOSHWrk6JDxa+cjo7QS45JdiMJtxS/Xh9Gp
KNSNux9aTTVeGGESbbzXmhsYD9FvKgRmIES5eZ6B5TXnva7FA1PvV61QQatfdxOfMpb92ibb0vZr
igHLewiW1/U4K93sadblGlwc/7qFdsrnEbWzirz87tWSw7YcnHOgXEuO2V4R+zZIC33t0Q01ZEHB
8D4bM7hfQO7xzAvPtBfNzZ6DgTFvjvZ16T0OWvCsfooG6EnP0ezcnXLdMQy1wvmlChGHXmbtKvFi
QDKqBHS+xTcvdqXigyTVpv30GwvrfSIv2moowYaArWJ8bhiKm9A75pqz80W91mIAMVxZJkCdaF9t
RtOokxd4QxlQSledCfue4BNRCwO//tOrMxEqVbjPhncLQZQAxxGQTMpO69rIoTwHCyzndvrip8k2
h2RU+JeBJl+wxLo6yj3eQy65xNwSxAuYNsid+jZo+RKomMF7imi5+wPEa8S4W6eCg+GjftJZQl9r
SRmtTdvBuzApEqd7wKZKXfhbhyVKK0ghIXzLL9xr5SW3ZmhxFc6LuYh2EjnQRuuGrVqBxij6RaMG
yqMv2bFPUUNfH5VEdhU+WkZxyXRQNKYn3gVgCmfYzSXoikV6Zw0jojn+ZoqRYTYQR+w4iHEMuGQZ
zH+u4jLuFmPAExNY0wtmxJVDFoI62GMOereabm1v7EeQcaohl2FFmWc67NWz+wcUQp4HIFOGTj1Z
hyneXwvZr3z9i5irCHk0AfSz75/UlekwAIEI94YDR+JRf+Oj+n1qfcQhru5ccZ6tNWlQmJmOdFpG
7wHQVt7eXctElYcNVrIHTF2unDWMMd91pjoqsf3ONb9DcwRCw0EaA9boKbFybsNmmKVvUrfAKbqn
KcYwGyMiQ9ofypECDVbXkxl89rq3l9l0i33zEzXnP4+yXh1UT6FCfkqBZV3+TD6y+ZkqLdrUCHze
+B69Ta32CjR2640W9yBLouNDB+qcoTMyR9uyr92c7+q0eArJ/h+YP2Np3iYXNWvNJXexGNcNFj/A
Z6N3FyWKHBdVVhnURxVDUhqcwlTKMWMp3k7pzRuea4N1MeCfGOjYehSTsYEGFdkPRxRnXIwLl9hD
co5lilwJgZcKi3F44Gn+K0lQOFdjRuAiCgp97TTe2Sr788xqohhxkvd3XgwOV0PqzxoOObRFloYC
QnsEKlpqghYOjAuWuKMiFJlx6E2dq1n1zvmKyqCSLEboComG0IFaGdfd+iaeRlFenbHdlVN1auk0
Hm3+lY/2onKeheWeKvxH7SnQ+MfPvmM8Tka2M9p/AZxsXiefFqG1uNH76RW9JileSMXa0lurBInc
SLdpTb0uXI3xVsfhnU8/NVRK4s90VdJk49L5TkvcPJJR3rykM2UGkTyytJehsU2grppoXRytpiQK
ELe8Hu/0uKas+NXLkJJD3/sPM2t/AsAt0vJepJ9h+9xWwbnEQ4UKGilZ7mwNsrRN8oXaKbvoI+YC
Z+mO+cmbxbVAu+BOhDFhwkG5vhgs4vo6iIrceEK8tLLQhsG1WUQZ9BBUfzsRUtSG1B7FQVka+mCC
ywVKbLZ1ulHr5hskd+n13sGhSjAkQ1kaLGRQa0r4pyh02xgQvzTLgOb3kXAxqISw42WYcKX8P4fa
WCpwLRqTHUKXpWUTFtmDPBABYIlg5WlXWIIG8oQgPM/x72HzWsxiM3NDOoTg1p1kR3O2PoVJraxf
UBuvnYALDOExzIACbAftxTMR83doRDW0stgWootEtO9xTyd8oGND7NQDlbnsyp23SV30bL/RUBDW
ItGxIvbj9reQuIfhM5a0raIXNCUTuOUxHFZKpJrqNNdiDJFwhR53gxrSa3rtJffh0L43zl/o4o5A
aZJoTrn35HeXEYa2zAPa45tNgtsoIZRY7kjPf4hS/VEwxxYTAZRm9BEx186pVNLeB4geMSEXyZc+
DEkJAJeygwXOgA4NQmSrEwofvDSTuUIvAG0Zixef6BRJxbamP/AXjf1WsuUM4OxKk2CP8vk3r+my
NFNMQRQ+PCAR+/W5fUEF022g55vSY7SIUV1omb8bS+OqQN6SyZbwWQ7ZDEI2PgvIuL8fwFg0YXlS
UoCED0RbJUvUz0vY4Jzrh5hsuuF3Dv4Uds9IAxtBkoe6AHhZfVTc7NPQJwQP+VnX2XQ7XHXKmx/v
ScJSOkCEW0u/v5DAzi+ya15UwIpSBJYceAizMONB3hImBa6h5MuscxEVY87pL8Unk9QqmnvbI1e2
/pUMT16pn5ywOzVtewwAA2Yr2MfVvLHil541hhiJdTmRdjtdu4zd3p5QhWjbpH/v9OR3QhQwbOu4
WOk64paichczAlWJRzBksa2NCCBr9lEzz3zWxyPws+6ejGy6e17xoaqpEfju2pAAGigKy/wQHp1W
OXDskCGR2CbRHgZgUSZ8fjN/P5nzPQCQMJIcMA5zLj+r0aJeDd5IPVy6nK+9GyDy4pKlLsaNFr2T
71V8nyL+SSPfzQm5aoiBQ8ZTE4CqSX61oTnFbrfvOeoIczRY1JUNLK3DQ5GdnUBbxP43D8qSYMj1
wBAC7LggWIKEfaZR2MMsTB7a6YI+RG0tAbDrVJO0ivrHdk/j+Dk41UZdGZ5xU+oRPg2chx4drf0w
rD317EqEUO5qNO/q1UdBtNZq+DtzG060B3b568hKpj5+Sko0ULXI3RawhGcatlc0sNOUAVnWyYM2
lgjuQ4QXlvwomf5seDKYNqWw1liybG05Edhgk2dQn5yx2XZtsCQak/sCE+F6MnD7QdSMrXOuR+wa
HGOuJW9cHGQo2ZdQz+827EjVy8tNpNpdCchEgkWAAGkUXSHKC8/sCNJhEuTiXSsDZGy67G4DasHg
RTCFpHXFbWMsuyT452tXbi99KDYQiBGnbut/a2pgZOtsg4vPOVgl2sGnOHtFjjq2D3NNVsICIntW
f58sM3x9JVekJCDLbb/jbmuPHKoYttWFnKqsc/BQR9OPFR/pONmXpYEMVV/zYTLA3qPY3bbeDxfA
g9LzCFTyGIAYmX18OuieEvvd7p31OHYHlf3RHNRv1Su1Hwy6mzpBER4TPxgXwKggsR15vRrilgcy
u3ZeoIKwtrr8SSJ/2xO8Kbr2pzPAM3IjPlEyv0kN/xY71L9AOBBFkxNJjSu618dvbKGPWEfv6s/j
hBN5NrHcMP46qH2BrPE22wg527r/6khjCZvxrTDoL6BLTednmUG8edm8wOewQDkBm/M2OR/tnJOH
E3+VWbqTeX7yR8BgvMr7CD2Wis/Ua3MmAI/kXfQRWFgi1kiw+rjelVF98ohFCxnUbTxiMUuRnTlf
rrq6LazNWBBpdZT9vJxNPPo5EZiYpioD00srX4UWnUwMTylW14Z0s4YnGqHnUYUAMjNGYLFbFd4/
v1OrRO+cGnkTfasONZlGLzoI+dCjmiLj1Ol/WexvTux8p+W0oGJwI4rpbvq0hv8TnAatShsaNQo6
/fhciewcqgW6GZ8gbSjIHF97DZ2Q5T1meXtuDEGTOQwVqT1PdQBWMXdHByOv2TWPUS8Optn39Jc7
CyJOk7JbYlaCq6XjotButJqQCz90DI3BMiGq8qGPemx6ltLN0liSV4+FXqNpoVa0GM4kW0r7VKBy
ompqYeL362S56NAm1JKwNNxcKk849zlHhi8QdIdWvM4VF3oiVnNrrUb05JUpnrrR+pI/MbEbIUhe
zmUsYx8+S9M3bCEn188OVTUvIn2igQffBhFoddvs0tS8Z/G9o/YkqhdKTjCNpo3Xg1yP1Ow3Nmuc
ieBtwrySTBoxPvUm7uOjjiIEGen3mHWLKozuQTIQW4TZhugADupPrf5sWh8xI77yIH5CCE2Q7r9U
P/vm3oE5m1xgUYHiuG3h7knFKXR7WRIzMNfaV0zVi3DSlb/QdOsUtfkyq+VRDk9Req+9f2VYwSx3
y8Jn56HlvBE6GbbFSqLVRoch3HefFCfsQ+4J3Ekj6LOMHsf6W2+fGB00WxCJrK3VBQNpsyGUhnMB
7Dh2DgNnvGZ/eoLUSLCLfHobhnLXGfVVM06BQdtp1Wx0H+3KwSS/08bVos3Rjxm6ywFOhFTErZLB
mj1VN0RRJUA2pQ636W0DQaIQv/sROREaLiWUJfhrjVsnhhIOfEstJWuDfXsiMCyx6Avw8vgchn/p
q6ih5oPLbqgEOLnzbMU9DQyERtVoVyJChEM+332qL23dPPQolRyiCJHQoJIv6+h1yvBEQNhyk4lS
fCph2VB7D3kTnKP04ib1xlCHMmsyLrayqraM26R/2UefLDHZA9LAi6iLjmCshqeDjW8ZMVOWuf0h
SA9+SHJWLF9/1EBzOEd1bTzU4XAk05skvickjRgdoOYYa6W0t2aNissHDGBEMFA0JUB3Oa1vSUeY
C7NPgftinPvn4EOB5yguI81n9LCQ31sL0bxmBelhIXJx+ZQgmzBIjZypwjLCa69sIMUeAHvCqwQS
Ty3Ooq94vsMCU4cgmjDd+iznRVbeZwQK0+TsqvToI5Fp0S66+pf3U0/ZsSWP0oT1quJpqV7+RLia
V17TJgP+QyxNeUKOoFoQqEod1A5FU0hsZeoWB7eYyAjhVv4bF+DDBtK5xTWWyqRJfN9lzIjB5kSA
ezSJ4Se55DFD7WeP4sS3d2A2IjYS2Vq7QuYIYph4ndS45DCV0wcaRLZoHvdufJ9jov4aUu0VCOtw
WLN3U+gWbaSJqo0oATPQn9g5E+KBsWPvFeTYas42Y0BSS41bkQs9UimB478NaTQR6BLQSPR2DeI8
PXs8b21oMInMt5G8rVNru79zzzcrQn1dsp+4zPitF+9S3PvagOQcUcZklJ8zytjR1I4Ka8Mgh0ga
FZfxobXtpSMajdeE9kKFekAW69FefUL74scDLs3jAvVTtWcDwLDOgk3OwERyp7cXPBh6la0yxBuF
rx1QHJOKQlcl+f9Afx1sLWysgiWUMMsb6X0EIAxJlmrko06Mfgwlp4UMbv0iIXi9f3oOR6VSs/bq
YulwDkKPo7XDt1AM/TrlgPQ4vJWVw4Ycbsd6rY6NhgdZ9QHUyLvUhcZ7q3fLDKFExpRjQLqHbvhG
9tm+w24WEN4cEzrSOTQHDNNR+pytFVwnH+B4fuZhdjR7o/iViSA/ZKsrr8yQa3I09T59sPay8rZG
9hHO+t9v1a/ILoSRMaBvfHhFjSTkeLq5peABHHYMPnGVraM4Xc1IVEzxCy18ULuCAnTUWtRZZC9z
flahfJr6E+FSW4Rba8fDgoYwlKpCh8cFIbbQVoOdwXgLJd1QpJsnq00PeOA4hKUExbqfga4SHjtv
36kZvyTLCELKRZFTmnLbIR6b53FRjZJ0NX2hslmCsl/QrXYBfYsK7Z4nTGP6WjISy4wJqZCqvg0X
ieM1m6jOb3NHsoIgYD6pjn5+HI2bUfOJsRnMkegPevaiTECsb2D+S8Twi7H5KQjoicz80pE5OPrn
KBcoKV68GvsvsE9AbAFBW23M+Vs915T+6Ua7jTRvOZJnx5+/GrBEGVCezOiXcxLVdFml6cFISTDR
DXT0yaGaseg6+9kmF5MOBaelGJcUW3NNppOvmytV+GpwS0wt4zX3yJ+CnYUA9GdRCWYdvhtjtZN8
67nPpoPXXlxHkH1SeXZFBfaFQUWFtXUaT8KYOrcBWZMVZ9+G+JWsekmt3TQuPjPBhDCeGkdgjKce
CdIhJJ68m14Vv6Uw1MxtVgrId2dCClgrxgwYB1aEjPmXtATOzBis+IXoIDUjrivThmOB+SwLsaos
62F03o0o2qhrPiv1L1+NM+C4Poxlbn5kjnxWd2iOCBe946rKp8fJBRasH8LUY6tUcS0YGlOn2E7V
eU5Y4xWNotj7qokONU3fbdPfbAwuimropnTjoOaMJ74PFI+LbYmJu08IGUDw3mPeUoSBVepIgQWp
CoTNj8TJGv0ln/1PPVxb4aP6MSsZ7eoyPlE/6ETZQbEwGaqlCZyj4PhXU41wiJpUfvN9o1SXwbAx
Eu3Umu0WQeWD4TVIr+yTyqVT8cdBA7LLtpTjIB+iJy0Tz1aYHb3ydxDRuYqRLhBVrl5sRgMX57V6
rU1B1Q0jepWgl2gJ1POfLGE9Z6QPuZH94sJcuxUCf7Xqo+Ax5n9U/v6RYxle8bF3n9S5q6C4sMnf
VF7whEvHUXAunEGCfkVpIlDp2ZDvzaHlqFICC/VOKFCbzwU1t4gXoyWTjNmaG7fvllHA1t6NyAhs
89whDKtCgjOQIujq/n7SkPbYhGOiwyuNvVrOsoIZjlzhSesOjJMLzAmh5+zxiKk1T4w5B8SLNjY3
d6MeeMKSH+xUngIoKI87sinqlx5GhaGw657VOTQy9rYuxVb4OqCOI1IraBVe1bwNGeSUxssPuR8G
vmjCGs0utNSpVhPFl7Rx/ZEkTZoumvEs/Ko40mbzHGWYGFyigAGNaj2AHiBSLFz7fvXZmDUS/Pqc
mR+qpjaOEPbr5XqEionQruAw8jAXKkA3B7pRkQA+b3UUVG+1MDZKlKzOPBsUV+fhbUDkosLm5gON
I38RUlwWctsXPURku5czkcMNHsj0lUjXV+VzMgpCygqik9J/ahhWd5VgoJ94U4mpuRRVw/+cxYV/
UX2rK1DJ1OFG9ErfsIVXMTf/t9Q+LVdbRblFmog6e4xL3WvrDqsLevKDZ4pXj2qWoDv4nrcoc+1L
priwOEEQBZ9KrpKkiRlJX4duPMxjBgkLfAQYMed8WGHaA15G2v8wx2QJ4WTRshcw7mAligBvMavx
8uv5zzuxVyBO0WTbwAZEuEqH+miP99rxfzSQwSS74R7KAn7NMc+oP4DmvSvGPWFACjkMhYl1Wvpv
YDe7wkUJiJh/RjMobUYuBGCVF5/U0OPaYnnp8vEQJtZKJeiKHlGKR8Um3zZsySVjLYibd0J04NK7
vUW5EWGtipvS9Yl64i+33XT2qwxeU8vYY1rxNZ+rPHtOi+lBt61zR7E59TPocWYqssbjMOJiYYtE
VkEWwLQR6JDGqDv5KlM9+qmhWRJMZTanTo7n4gK9rbh0cibxljwXKeRjZp51Xqc5rUZs9WXXcwpp
68EJj6r0T07DJQxAmsHyO0TwUq50FS5FzUoVcXIAkTZxvrZmQIfkc66KHQrbONHAaewT7vUTyvUH
ZT8qWgmY7/1ivR3naKkKxyZQbWlNT1XprbzA20ER7i2seCx3EkqiTvM93opVbVFTMSMJ9JTyDClm
sCymDBDYPfPJ4pn+DGsaR+5FoCMxG67w1gFGHWdyXiBnyHPV6EED73ILEFpzrVawko86pRJgvIqU
EmzoPZNPDyE18+lVE49PqFfOJMRIRilvukojPKNQNgG7oY3SHdH1nO7VvKm+ksSiU0lYCmsh8qz8
XsNQz3z2jFyDcX9JcdlRCCmBoycirtEfSC7wyEEGEm1TlsbMfKuQ8wxtvjFwVOAMWCnpQ9J4P+HB
FuWKUINFRdADmY34BshOA7ZQyvuIpyiO8pupQtcsKG2DN6cbo3fUH29G3VzVDC5785BF0dpht1M3
ISQceziPJ2Vg7b2YD/VsI9UCSePrC+SnF53sOD71ShKmRArqzXJRKYhriDZUzWYhB3SRV+uIPkbf
sFHuG2sbgbj6xaeOxRHyt8SOMUKnyd7zC3QYuOsYZjTPjpH7Q2rdOhAdKW5IkT1tMTB65TnNUSzZ
Vb9HKNFiwugS9p7R3nHmkrs8bysFkcXTVr0w9cHMQizroUsnnsqjY4CcN7bnMX/M+F0SgS4mIaOM
W/+vz540c0QwOSHQ6ocCjPD7Yo0NIJ0hlhKKp6X9Lx+traHPL2M9nvN62hogjGraMSEIFa1spZ/d
jxIQ5FCTegIHTyTXcmbuLxF3lQC9suSuG0ll69WBAjQ8OJjG673mUMpzypl3FVlMCthWaRSNqdgz
z8gGRUVHuW4WWftIcCaxp0wIvWq8pOp9UTOZzYilLn6aodR3e8jLgngfaixCc6PMzRLieZ7Kb67E
jpess0KP8HAlD6q2DFzrpE5y8OpUkuaN9MLQuYz6PSFKKxjB3ogP4xTiW/5yR4aM3N428aVgR0q1
K/eyCjDJUVLBW6Q+roPw2MN7iDm72DXQhFA2xt8YsUgwvvyd07W4Qv+tzdKhlvwZvHPVZbia4q3p
Qs/P2OOR7CunGocvQBJxN3DD9qccXfS4VNEq0jU7Kpw8bhHLUDehhcNjumb/gqRF7VMw6ASR9+li
G0HJF2B8Q5E2opdXhJUCnSf+7xmDm09I5/RsozCmkKFJOxJ5F3FXEMrdgQKGC/VqFIwuhXz2AZlN
czr6+EUbT0n5MaByNVGqiRvCYnhWTEWuaWsxwYdz3+TYGyFJMkhvbvra/9BpLCPoagf8vUwMeuC+
lF/bFa+jRSmQCtCxeOvV3zXI17g9dRfWQYmAemyQvEOW/pbRNMHL22SIFyfyOOLuNLn/MlHy+PiL
AKosV2sXqSgk5oAlhTCmvHkR01Lj/lLmg3gY5oKQZrcRK8HsEbH5K1u2WjZ9dN9qLVVG1kkz1k0D
ZOLEj+NEY8McbP5IaofHM7HeTZKlZ06kLBJvMQOd3TxFFWUI+GDWibhFCItuA2HVCOoJR72E5BoZ
JS4ZnlCfC1MR0NTVLCL5beuowE2HqYa8MHKRupo3nwdY2ZkstD2k8y4GZM9qgysJClOAFFoPTpwX
AyuXB5E0FM61FqgSaEcPs3Tj6j3cy1ZiJOz/k3RmTYoqWxT+RUaooOIriCAqikhZ+kJolcWgIPP0
68+XfSLuPd1d5QBJ5h7XXmsiO6K0u6Qo+W9cuzUlBANEvVUgKyTioAiCzPwtH94fEAaJw05lNhQP
uBFRUfehoikG+T/NyxKBVzgsGLpBZbt+jj+WRPlQZNYBeEqfWV9RrwSisUYR2QiqoCJGWo2U8B8S
tCibb4lGrOg3it3ezemkEI+IahsByyx5MHmH2kC4gW9Kk17jTQsWui7m60+Q2+MYNaw8tONAtDTg
hWECPwuJrqVzEXyHBBpR4bsN0nM5CKohvVWUl0HJyb47gdZhYNNXiI10Q7sVeEFh+hfjCvnhxz8s
S+BCMblitguwaq3+ewYYmbhX7KIAPVswMzKhKeVzr1NUnwkbot9mkf2B/lnVHfl1mGnKLht9i9Sh
a5GWguwlnDZWlQxQHD0avwe8Vf4hy0hMhkoyflH6UOUC/ifMO7WUhDMmcnifDjCKensJG6EoBNDU
x2bjzkLCa7+sTKgHRelJSD2IpKHpFbOcvfSEuivDtLqw5OD3HglRzoj8ENBYX/dWVRJ9JO1zMuyU
ZWguiBmV6pwAce4RbYkYxOgh52E/lS0jgkXh5DEFZ2xDLf/AEUL6GD2Z0/g3+oomK50qdTb2gTbd
09JmWE5gTcnmooU9UwCk0k+f3N9A697+6PRZTDH+8gaJh5b3SX2sixhgvogZ1vPGSmCLGxngOUr0
GSVYcX5LIN0CXdi9oVTpU+gySxCXEM2O6j+ChwKIKBoFKWRKMqdUGsF1oLULIHu4CzG1lE6mxhJr
8yn+6PLpdQVmhkLSh84aTQ/YBdEOhyOE8vNdpNUVpson9UppQAGNWSvK9jPW6ynUxbL8L9AQMZCA
V4siXYgCYQEcQ+CkRJImpvlEwdNn7SXUrCajM/knvatoG9fKv2hPvF00ESku9Cglw4ANFQIhFYls
X/5Ml7Bzg7YN457CUaJnGXOtFT1RSsDA7e0XzQ0/HAxA/qZfdk5IYfpFpVUEatMQHuhxEUaaQtUn
kcPjnOErptmX08EIFfxo+km/3m19FEmoiJngUJ/FtTmex199qhxzeCAW0uCVL8MXkwZMMQ8L6VuA
8OTBI2MVvk5RNvn7xoqu64aBI6IZ+R0bi8u0JT2DqSgIrnX1iEF1CtCnGKn/t0GpGQApgVV9ncRi
MRyxTBPiYmh1aFGl5VpEfi+e0Jz+bhUwvEGlRBSTPxPF8sE9TP3u8g/intYMyHw4W5DbFvU+qZGo
xaMNioIq4hjtq5ju3nz7IbYTzwjnPKStC03+49OU90mabcIXpWHhcsdk3RJ/HwZEheCApwU+A0aq
hIG2gERKOPVKvub0toOpDLn4Z4f24nGRWHkJKDAGryCBUuhxLUX0sVPon+i1j0fIAvb/Ui/Gvno0
wpoxnbRVcaobXEQMRw7WClTtwKI0wK9E9VG4nXARMTaUuzFQUYmcpMHXJ+iUjKqIaaQMzoYFH0zQ
KRpjZkFmC81dGwGaE8LjqEFuXtPpb99Ix8UsdePwY44W/nfzabVuKqqFV9jId+17cLIlg0XjRHKU
4kVeypwEagAt7I4q7iT8ZBZMCes3oDME2KxeSrd9rBz6d6gXc3cZMXwgAKrIJKKqTfMgmhmCMiQN
ue3QX2XZs50MMNQxMUYgKW5MQJrTN5PK30A+diKnXhTPBgnsCVWhqv8Rhy6Yy/TwFdvPP05V5nY0
TfV5ne26lJyoPo2nonbfsGVf0CYnFuIjhKgBI+2iGgKJyz8UctR8QWa7EuKzUTY9iCqf4H9BgJzq
SdoyyC87AWYdK5ZQvpvSzugjOLc+4LBewBiR22N+Y/cGdDaXU2NQYiiPR+BzN1KWGeStqg9V13LK
YfyMaEq2YDQQ2iX6HVWAoGNgOHRUaiYsXgznkV9D3hJnukDjCDnzZblXsCQKZaeUvs+CdLTMlB9h
gwWiNae/Rv2XkbUJpFmwtKRkmsvaStMBIadwnY0gMUA8QIaDBnqEqhqMSfL9Br8ovi1Drm90E6sh
j/NV/2HSclpt3tQ66MjpKVI4o2MJZjVdhlBWFQakU5cCkyOiwTkrqyxv8mtq9gr1z0V+EriXNkHz
dlLYGfzKGSEktZ3glRnlcmIIhEBeUBAKUXxFYn76Wr0pdYkfCR6I0h+IOJkUoU6Qvw6ZYI6hZLfo
yPHLMHHAxlQpz2IMh0QhfU7L5VePdmSKg4hEbJ/N9YmPaUaU3agofuf5/PcTz8wZVCIveXT/MBQG
WwsT3NisgtlzMfU+863PxDd7qshMBJ8FHAWT/+vH+UYGYtrBEFyFANoxEChbbJDnWHeQVaUgcacd
QFqGVVocqnKJs5keZAtRRFV0OS+hQ5ylVqF81lJz6OgG12W7ZVaNWuI6y+kC9V3y0tqkAwsDaxPl
6i4yJQYmyAlFq62hV9xiReH81sEVwTEJ7mcEsz7QGWuBbQtGjCbXLU8M3cA0QHV6tBP4hYgGWjqP
Nm1TgX2mydelx3oEo2E8iChkIzJmSEVE73Wavy1BViTGQxRQLRIOZjYXvpNEMSoYDulDy038iiGY
qEUTKITvGkqcHqgB4QmcNZCjvG0Bf8rTEVSn8jF9/SSzDHxMY71G00OUAzZElO40lSi9g2yK6U8o
IMpCWJdoOyk870yks4rC+ZZ+GQS3En+Ap6RBh7kOjsly/FuEAYppzEEhl3BeVEqhvhnB95mVOr19
uqqUH6o4sJolnCGiR5GAzJ2NGWZ801IBHqGN+CehENQ0UUTbs0bzvVQk0j9p8pwX/6rrSNaU6wGN
zHfLToSXq04lzjwnAVkyfVDeVhrAhRQ2e5qk/dBW2kyKNkW31Gu80RuXVvZ/Kalo2C0TyETL9TSr
tLqd8ByasxwQBwRzDwofI27Rb6J4AhaGiFC+SrhECVYSMUpFLJRQx41f1KNnC+tTwO/HoSfYXREy
rHvmlRK4StjxikIrd1JQkKEQ/KnxmM1rQdaVWsGwxJ1MYbLNNrTVJ8HsFpTld8AsPfQb+3CyoEJJ
TZ372jEw0nNaBrl2P68XHJfsuxcVzBcLGulNDu2RPD2IfHMq5vXazTRFkHIEXws9dIEjET3rOYcv
7KGmAVLAQD9DW4hbThiHK7y8/Li9AHH0mQzUEMmdj1C5jGI9zPw1nGrIesoYjrR90dlgbmtKy3qc
nJcTmiSzZXl6fUIv7h0pfAGALzYJkA6Su47605RiuQodAbwOErDWsVD7aTZlVDuTEWTxjKGK64SS
4S8gLVmG3WoiBgEKajA058u4PjJFBX0eiOompXdFuXdWb7tPY4qi6tAEp2ycg8h+A2BvTMpjRpdX
zGP1RlgfcACrCX25BV08imchfbLsM1JjdvUU9MxCZmQnaqkxowUBCduMb6xn7f7lT7dtOXd65h3T
WWYm1Xag1l3ApQRNKvz4C9Cbk63/mZpdi0B6+ETYg62/qL+ijgZiJ8erAl11NWcdGNQtY+r2yw12
DLWBhMY1UaQcH0qmHvKhuRSU+0R+Rq+oD2dm+rIDRr2bbLqnHaKHQW8UuX8L+uU2TQNHkUq3YWY+
RKx5lAFkaP1rEVXGQJ2qjN+P5M0oPwDQqCGr7gZkVz5TRzS8u+B9y1+TXU5/dUaBJeiqfaxIv75E
a7d6fTVvEj8YCkDKwdjVuOUwdUQyWE5QH+7moTmfUNuJe5MhVWFLR7G8MuVx8jfB1Qqn0LJOYK2c
IkNDt2nxTeAhEOZTxg+Rx4cfLO+7OCtx7ryCmVmT0TdzaooAo3ySwDmwkdc6gqOAAmCxaMBFACSO
F0tBBzYZFAe00SykmI6JWGRjvoY/kQ9cgIxoExCvIKa1+USbVTlSnT3TeAPjHynMuoU8NhLmxXPY
VzqEKwZ/M5uFbKBwk+Gb/QVz+awgGMxMycwuH9yEa6tLWvBMAw3Qxcw/y3+JMVHEEdaWHf30fhLd
hnRwm2xdeRFoiUKa7oJ6vK8kKpXMJo8mc5v+30T9kJYusIGL7ryQ3S5+OVPFQWnBnXHGp82xCz9f
afSMqTCPZnC9tn9NbwBf3i7qcrcIwDwYlYJy5rruvhbUBHILavXJkgEt21esOTRzwKdza3ke8hVd
cj4xSJ0XwBAQWuSPssFcNtZ1Nl/L/W4a7FhvKrRM/csZuT0goE39sfLX9U3bRLU/jZregZSE2xdd
fi1YtU51g7+FZjMQ5t+JkBhCfeUwy3Yo3zKrqrY1hII6oKHmjuREj4YqTgNtd2ZC0d0odEKp/Es6
L+VVwhD/nvpnDZZ4ZksNt8bM/An7BR8czWJUaZezleIzo6MF35+Xhs54S4sW1BqVxOP0AbUaaTBJ
Us7pBaiSrbg3FBYTnwKBViFMA2ZoulXyQ0mr7g/REOaUYGFEfQrakeEGXaY0swlXrfR1fE1OUnB4
xdSA6FoaS9jUqeEC/WHikI7/3KDGXtQrwbvb/lt+ptd8aJupdGWWgDHgdVJCheGN+hpEUy+j6x30
VhngFVSRbFdYWyejvzdnYDJHPRe9xmEnzw70+eLIkotKj9o/hqDBr0jgPqn4czftHPKRTQo4mxgJ
WslLj+0EVmIKfDUQWeb6qJM/RE5B+wvzyQKLrjWjaVyXGh1QNYf+bHwObxk9glZjam2CEu7PDJX7
OeQPQHuQZlBTbw7/IuCsbfL7uZJwkBhNKQXj9Qhvs9XkWV8gIeAtdUjRUStubYUIuSo6iIb/CJYq
iAA5VdkNgABIxtCF96M137nMUNSl0c5bIFyEDx4/Ff3gUDIajiR0XwXaAwbB3Ca12svkF/gkTrKp
VxB2sItS5qZu6RNpAEL1msoiJA/INGZWBAfaifJEFK17yQxpaGCIQLuoo5GIUxAScgTBFTwDW4lC
/AH8Y3NKQLe/NLSyieI+ep2tUF1El07QzwRq+eie/uVz5fagpKSGzIpDRMYdKfQt9SUdEYiPkVLw
V74NaqRCOwZKC9I3ThyYrJdG1x56wsBFzM7JPIKiNXS/TrqHsmcdHYq9r8vb2lzZoZlqb0++8N7y
MEZ+fiObpZk6xBSbD90TF4nc2/hClT+QVOZlXteSVf9DQmSTWeVO0t8eKkFeZ7OGOeAL7x9YQ50+
RsfY87VBz5y38zFbc9lq/WPBkzGn8KI/fPC5XPCKBxe9NKjiuACJY3IEXMvPeA3nhowbhQWmRQPk
6ZHeRpdyIpYAhNMF6vXuSa7T7MXd8gx5viBTyHIgM6IEA5+OCbXyQTklLgOi+5mV2vHTfzABqi1X
UJ3LF9baP/FYiifnAea85gSjUPPkBrFQjPBRYT5DiMEmR4rgUlqJm56UB5fmX4bj21n8hQ6c2xt2
bv6AgER+TC88cdY/exYIVanwiE6OscNOTZ/9ltXxL80eadCT/+BksDPE5T9Ltz2MH2zyOffMVbv1
ofJAFJqN8TnMt8zCb339s34dUot5Op2kV8/X4v+sz4amArn+M9uPVjw1XiBvX+vlBkLyTbf+nej1
lvnMNWXQDdKXOo1ZqzMKtgBTJsTAyyNHGUDoRdCnHMa7qSrvxias5tZyFeokmhb0YAcwmzqFBx01
MYtyr4nJX0NweOyM+FRvx6vMSm/jNcEqRzY3UebRCyO0U9hmYr03ehNyJf4cbWfH6knt85SsKMGu
8g1lv3VjNPsPGxKswbHevG1eb3Bebul+epF/8m2+JrfbgPVZhY6k9xf/5GtzPTO6vbxjtMMs9rKZ
GrIZngojOESHai9vObzIo5MAerCmkFmBsjviU0zl8LYoMTjtNtWDAyHkKT+k2u9sVey5FXYNNuSw
OJYHvuq4YDx/3+yxZ8fMY3bcaS/yBf8BZwZzQl7mLGM1NcZm5Y0fwz67MQ+4lbdvh7eo/WV6ebnZ
LXBp+3CS6iM7bfk132LgmExl0OTR3Es3M3wtNnCBpqSX3GPDx729zGC9TRQJtfCEWOuBhqjFet7a
S7ntjdxEhtmAQGFd7zI7swLe5R+o5Fqyw7zI9b3/bJe76Tb1FHt0TNwRW4HTIrZn9gydLlezPZ6h
ASCvctrjzeRaHzhd7SU/cP/v5/xCYV5sVTbjE/YD/vVRKBZrFdYb0NpzopPBYlDoRVnzLVp1ZnAA
v8xtTrfTS3+ZX+Am3MJ8feiM977fIE+9DfUQy4zmxpgtlzM9wqmVL7NNwVMGjKezL7b1A/11b7xl
luVQPFnkf+dTNGCeKHquKx4F/JJ8ORuGWU+Pa5vslW1j0+7WlPXIGKwlW6fYh7uJm+56R3ngTnVU
4k4jrDlqZ1aOe5pRM7i1LgM/Y63Zv52xiVYQm108jsz4XKILM2Q2w0CMiuD++C+2RbSRvsbq7Iqx
xWV+EXCML5R0sNQgQGLYeKmGUtO9B40WesVteErXjwuv4RfGAMPnX1CZnamf8+RZeaDbpidwqdtK
iHGpMBoR9GNTtOwWW/kByePrDKe5nZ+WV8zUCz4Z8UAApSIqhdJhXlFNoI8DxgNbB5GuKl0hUfvK
L+jpeJ8TRoVQBCtZMQRN7K7WR/SdZl7idoZyavaKicHKvJq+XbxP3MmB0ESONfYf0nm3yV9zaxza
r8mDseNE46FY7N7ppXGq5wufBagRSrxs9SQKwifD937rN7MvzGgLzgp5Ow5dqE5kNb5RDsJ2x1ZH
rIK6OPnyNnebJ7uAcj//fA8clRhSVEG6VgK1NpDpwq5n38kJdxZciB8x+Pm6PkhXdjBkcoD7Z/fs
zq7sOvzZ8ov5ZPCfkGWf5mc28OSZOj3INuEupWtnDE+m61GrjwHqwFBjT8Hv27QaoaIb81MO/WHE
4/tmeOnrBXQv1hxq51wDK8+JuNKv7p7JGGsSWv5l/rP44tx/DhJeCaPbX8bLFd8Kb95MVgkyWEKs
ONEinosNCjgM58HOQDWpdaGTZjtJXnbq3fcd3hRcBqA9nCxLQXh9Sdz8tz9Hq8l1cX19J2KXd/fg
hyTNmew/h3jfIm/bqXBU8anFEy1LTgJRAAldtVeYCuCeD8tffomzBBFLL4gYBLYS6Gcdlqx0GV3C
t2qjeMWi8/182pSw+oZhq7z8l22GIh3LVbuTPY+T9H+0Kx8YQI+95z/Ya2hv8+LixjcoaIw5lcfe
5Tl9XH6zsGAur1dvS7EJZC1GXBEAWFjjHTqOeqGS3V+X9gJnAhzOavYk32Qoh683DiJZ91sM3LYy
FI3ZihUqyfpsQ8yyCb3lkbUcP5gRg2B8w84Ij9ku1WMOdn6YQp3PLxOsbPGMftgmLHJ8q57yA2tH
nDc3Y4zKxyXM6P8tNC8hFEXu0FLMdlMegu839p05NUd4b5YgYcC7vYQOJTvz5fYbUbwVdghnvO3d
bI9MN/HnrSSMwrLtsydfDt83BVVKz2Jn4N15rDwHQolXpabO9BJvK+Z2NeVEWJPdmlPx7F56duPl
rUvEImNRTGIWsUEIYZ5Epp+K5994yiN7ssWyG0FNtP6sMyzHdBvesLb7ysabP6kHKaweL5o9A2KR
K0an2UsEqpq8y0eEXaLY4mLGS5dnxu2z8OBD+VpMFPHpSJO8yX10ZBxuc3mbCha94HOxbm8rdN7n
2UrapL+B27upBvsg4cDbYcj3QuGWsCFkbGe3OMIrce1u4S344YTIcI0xw5kS+xGRlS5Hnu0x/04O
ymP8qLz0yTrPrtwwngV+H55Hc5o/Snd+aR+NI3aYRVTzlAkeaje0iufbTJ8EO5gDzufwZCeCsr+M
L8NXY/MBJAT1EeOQ3Qi6QCyeshNDbkTc/AvFcJUMrOHL4ATkWPN67pnwuFH093KHogvatsphYkXG
0ilOA5ylxJYYh4avbVlA4kSYfbmd9F7tgwOSSDxUL7VH1/EuJk3aD0+kjJ7yfuHmkCersdOcKhsz
8YQqDK4+bcTAHOOYtLy/uBI2S/2AXopouGPOHuieOKjkIUSc5YFDLp4PLwNm7sLRR4KDwWbOVIVM
Z2HAYVL8MXVmy5fxjTkuD7TxW4OvZj8+Rwf5MjeZoqeSWZ+lIzxfu8rGIwxf+e5tV2KHT7zRud20
vzHtmEjNL+RgXCMnjLUVZ5j8jkf1yDoSNM1Hg2kpVm/2xJnAYNvdZr8FpE45M8Sq9Act6ezcINZB
X+xJXgOE8v0kZxuf+VuFWi4NTXJTki2djT8+c0hIZMeVyMBn17HJo3hxjObYvm4fbz9u4DK4coPs
9NLv+ksGVhaLvU8d6RaaDJl7LWGdvG53lAgPlP/IZ+hzrUZXIH06tGR65C6vny1Mz+vOkNfBodq1
hB+p8daYfjbxBWuKSE6yS9aQjj5borThWLuFx3nNHCYNG6exMM2PQotW83XAJ3wOJBDP5DC7gj4x
6ofIQikl4Gsbj3idQJFFLb5HEL2SRcAz/Rju2alyokP/gB/aw3FjFwgZeCyVRyZXXmA6I6j4IXvr
vPmD1efYYwmkZ/2Lv+bRcx6wIT39M4gsmIYhRK8BvcMI6NBCQgdmMyN5noG9EBmP2KI4GFJn2tCc
/RveB1kMOPmgWhQzvch20udkAQDFN+rrBy9I+edfw1GYGwYgKPHwKcold9l6t8lzxkIrF7Z8J7Ix
H4YLMGzCXbEVRPUhV7mh7oudQjBBFNM95V3mcHOv726PozTZc53dX4YnH87tB9/FjVyjuWF9uHcI
jki5gm+wE8BzzxD6e3wT/Drc9y+xXytWHJmHGz/lrl8/4zMmF10FpEJCvg3QrIN5JduFcoQ5ONTu
hf4orXOqc/T7qcCg7U3SCCchQrGk5gWjUSqtS36iKHw+1nSB24RgiVCCWVO6bBNV+eYHMRKCTOKv
fBhMC82nyAKTBVAQFumA+s2g6EugEZkJ9EWCdazcQG6YMMieUXfReQ7DjWui78rwMN23l+1veV5n
PBsiiSrGQXwFceNcRZeUclL0zb+ygYEOUr8KPgSVEFx4I6M/d/fqSzHlx8vlrfiS3E3O7VY232QE
rYsbOgBq3Etf80fE0zhAkcd58i/MVUrXmNdJHhKkFxaVB6NcosNw45izkNgZuGuYAip/eYN4DK+f
AfMRb9HF2EyeaHDuZs5wx749itPnkD6VLVM3RIBvkuDSrPnsfPs2iUi2FFcCijuv7zGh/FTF+C/2
aH9s60PJfreBthAjEMA8ScquIxFQSc8R7vhDYIcdvOTrxgZXS4CKTSd5sNhhWCJG0eZ0EbCJuP5T
9LX4zZ7vm/+Y7KGFaWywFYSo7MwHVSRhKy/K6U2YguX1Grt5gv2yxufilrscCwUgLrR2q5db3Elz
H51d3PjZFseKl6JGdaR6xrdPPA5d+ZAv7Rn344XO/LS4z7dvsTfJ6UzMGLzpakekhB/p3eo23iVX
JtfeT4CEZFXE2JxfnC55+/BsbmUjrlGIRP4uYQzzSKr4Rk569wYAo7a/2IoncQtgYmF6J/sXi7y4
iiNNqJDr/Wb6rRwGvTOIP+363JqxV9iMBHjKOqQy8FmBUTsuz0i1O0QC+/C5PCrbYk/ITZbPpfJt
4124bc/IpBzhylxPrtKRA7Eem7EVuMK4VevFgWD3L/XIqThXXvaU3NBkHsLGIwF7DtXFroHRnGDq
X4nm9cOGR6USuyA8JyMAP8sv4cV23Y3F5BD4DxIDqqCYHlo5+N3ZV3QFFHAfyAc/1/bQ2BCqeBX5
9fxSksFmJ76qs8Wv84PYgsznm8QQbkXFanTmE/X5nrCMJKMi6Is2b24YzdgbwyJes8eGJH/vM/Kj
I6Z1KETDoXXPLgPhWwJv3fdw4wJ+qKe5pKcsW7Kq9uKg2ChrmDl1RSbVRFhEQpy7k9/+wiYe42tE
Rj9+NN7nQCziKCeWomFDU+2gRuWS4x9YMCJrYdTYZhws/sJz5QHzdypcJHSidEDOtSV6cXkslLe9
etNu2wN/xT9y4JRH7g4eG4oPY/+INWyM6aO48aVYX35HjMarMdfKhQ3Kof4uCBdu2Y3v4iGLU0n+
kLvEVDiS7slisufwG6kwRZQxbvUDM5w6Uc2P2F24VQJMHtODXYc5/v/eIXDFt3HeWI2gZQRTnD2M
B05usuf6RlexwVEicZsTXwXmjGzrnyNguBm0o89Q3pMGBF4GfOKsObCJMaID5geTx9nFW/zbT+Dc
prv2nOP48Q8/BKaTvTDlrcmwFuRWR7jPv17oolrsMWm24k6CQifhS7JVMhJGAdG6C44n+alIAftQ
FWMU7DkukgUKfrCdW/ox2E3s491/lL/+lmuFdv7WP3g7rpCkGpXS0sXL8JH4vsVX8MN6NjdxbGrI
2emvaAsY2l7wTa3x0TzhnpdduZnOJujFq0B/g0tpbHGBTP/ZXG5NkUsWD4EqAM9E4XmLww2N1I3T
MqHvTKjJ9oFKgOL0b+HgMeRLv2E/38DXONRAcc04Lf7SZWseGx86eBOCjdSiicRGIHFgA/5RiWBj
gKxbPgOmtnC9JP5U8qlL3Wbe5Cl5GHEofrCfQhGKn77EifT9lahhdKqiQEtCnNvdxg9+wkWNsxVp
XfEyKGh33Yb9INXgWpjTw2YTk+OY0f1ky5/IKHGn1LhLyKdFvMghJ+WfweT2INZVIAAHHFquJL6c
KBawAvdR6HQNlX+NIXpT6DAJTbt4/QqPPGMfwhkaHks960z+2UtMa69hyGhHK4YdeLBcClfPsWU7
sv0XT6IjKEgIbIj9QYoBx2BBoxVsxm2yZkSwbbSSesXPB8dNDILD/vdgAz4QgCBs2QGQLm1KVlVp
UrYmWiDknfPo2J3YPCgKY56DOEkQehF6AFpmp+E0Z8/on8fkJfRfZFoLH5rlgC100gj2L/GIzKWw
mOhusXIcKi4bi4AVxfmLkitx2LDC0NtcPtURnjJoPLz4P7/HBDbwe/LoSQcbFw8QEnCx3Jhdnhkf
Tc5EDUZsIbJFWXVZBhCti68FO3OgvI0EympG6RPoiJbik+GyWXEX6t3ydsZdt42dbWvGzt25lm5c
Tc2xDN3UNUu3Td2yNFfk6j5ZizdoXqt61k7/s0LVutrGdax6d0+zYtXz7hZ/FKql3zXL1HXbtu+2
Ztmuo2uepbuq5dq8y9xZ2i5UL5bVqvrdvWiFet+5qk3nQXX/DNty7q5tO9ruz3Qs23KtPyJQ19R0
1/zTdM3VQ9UxLUV1NY2Xcj+qpouLuZseF/Znm5rp3B3dMqnrr4IVKmQqtUfN1mvVg05Q1fmMq+vB
H6def9kGKm92uGr+O9M8p1dNy3J0vlPT7toGRIpq/rmtyg9eKzdVLf7HNuDHU/UOwGvlsAFVd2v1
4p+O7ZqW+WfVK/EW19bdLRfPN1lWtBZXaf+ZVrByvT/LcnXPsW3Pdf/cWHU9vI1qa3+uZ93F4hpW
qlm/nuUVmgfgV/VYaLLUlcsLWEQuT7ctJJjtMbf+h0KG+tbcXryGWwzVP35rWrrGIq0s/qPtLEfz
1Lv5xZp6LL1lvtZcs62Z4got21cz7fc3UX//Yh4Ufo36En7YYaPK5GKUfkWRp3WTw+Q5xtAYGNjC
wT7+3w8hQUX/tGO/dUx+sTNX2N05RW/CnSnQl+8JNFmC62YedthmVJh0WTqgDzIrv5UpHXGo+ibQ
LgJjmsJcCgflmKO2oE0Ylt/ZZwa0DS9VAmgvvmAmMkHxqMPnhjaSzxzO7LOC3t9/f3WsIl8yqUgK
9igJFcEUliL4Wih5j5arZCjNMvno6XLYDsLFYx7qvF1Hk48xBu128nv43wPGXYDhQHqxFpNzeQZV
X/HbMxc/Zv4AfHZd1nsxo7+UGcQd6nU9i/ZhW5qgTuPsPMpaMNiJTuaR+kzzICE495faInX7nnuI
WmvJRIfUFAxwhdqonyEB2TCAYEQS+pSVkS0zrZEc2K3tbDsYMQf5ZdY7TrHq9ohyAxyH1APnwthe
CdFXAwUZV7XmWWCmZhhYBZqsqV7hx6cBMOqucpOQluHcyicoU6d6X5+XAAo7//j8eV6vBh5Ss693
27valu1p9sWeqldP0SB15zekPESwyJAyAYqMozYstmj70jP3p0wFrBcJxW6dGJBJhVJd3Emaocyn
FydKNhE5MDsrXQHtK5GfPL5PPch8tbvD3Uf4dwe8jVo2v2q/CyaLBrRV5e+xqFUs/komvRHYnqrv
E3UGuo0FU6KMIM11bps4bpaLXCnT5kzsq8A/uLk5j2sCO6CGJ1l2K4IWMrZW9FeZRITgQGaIMwIy
qQNukRORK8a9hjcbl6A3wZpoI0pe5F1nWvQ2CRgkpvflV7JrdMJQqz3kOzShrOorWdOfoFsRHeX1
GGG4/lKSJlOOhJHAhyJFZHMKrGfcHboL5uyPSb23Wv1FV4DRjKlFBlrfBhXu/meBdDqgX0gcEljp
6CCs8qUKSRJ6Iqp8ndgjBJFsiYPzOz0XfyOHMasa4h5G4YCMULHhfDLzTbxF3A0ZoS8a7PiGtwjG
uAPCgLdD7us3avXVWYueRJmJwtPnOPnKj1yy3IDJZaAWuYUP8FQYtWSN9wHgY8wiZG6OT4QzGXgn
deGvmQEK9RRY+T7xEBG6g/43KJfvCF/14Lg41SSSx/DQXSSrInb6GoyFPj3WHh57AyfNMTyNf1Cl
gxMeu0FkPnhvkxlRbYNAifUC3KlKEA9hYM3qTk5Urmb7KdML++jAu0fqzKHvuRtTFA6/2k1qI2xm
Vfb4XJ38bzZPyqwmC3OrnMkXKSc+r9Oj1XhrdR49JK88dmQA+ZqseQ1eYT3o/QpVB73w+k15jM6S
lZ6is7wiAFv3m0L/rLK9pMNeyUBqbMtrqO8McBcG7V9KTEAJ1xB7bu7gcLX5yks2XrlZWpLebkgV
t6OTvGHS9zs7KWZxG1m0Mn+yEyWRO1SV8jXazFf+OvLCQ3gAUKxF9F5Gm34nn5c0oWgJoXn+3X1l
J3n3Qu/6O9q138Exh6lRhUzOhwGVzmNnoCm3y075kWr2mWm4Q3rvd0BqjhIJYXL2GbpmhknEouD/
bAgLuVPSmIgPELDG3/ZBhYj+UfFFBoDeRWUlL5qjhJY3pHz3yO8eRjrU4PAJVWZjLfSRdq/UyMi9
aLMwROoVrhl8OUU/wZFBPB0Sd2tqNra87TfzNYEQHzKlpg7o1gg2IyvlN75NfeBzDr1unxm0gLV8
J5PSBtfQ5Ou94KbsRN1AOcIexmOQt7FB7W0/sqE2voJesGZ6vQb/u3q782PpLbR8DSfmVjIQgrBi
W9TaQGC4ISXxmmYnUud7jiq9vMojd6n20S77Ghmf3Xw93i33r6t8nB/KXbCrgR/g5J30srQri3GV
/Xyl7Nq1ZI1un53oDYT60oIgcE+R2SgumQlNFRX42P6sRk5gQCJDP3y6otqxGr7G3zld1/H3cq9g
qWywTKvCHjlc5WawQdOteLk+XsN1TSQGWEEf7RmNoYnxTAwWXKt3I27/s4nWaBSxYbCZxtzk+LJH
6VYTKbIn7zlKpdRjGmF4Rt0qlzVUeDGo3RxRIbBGBoN3kJdrYP0VxjM5zYx609SfCjNFhIl1YDZi
FApzymuoNpPmo97FPAWwuUGDkSUcC7CRqLTd23NyxbijJIiNwILGwboR4nKrYVDHP8kVfv3XDyaW
Oj9FvHUMTYi6+OMLiHtX6Xb6vUyI3VUUKXk/5rdLV8lvd0cEhA449ZMfyMeic0jRmOL6R81hyvpb
0v2JVYxeo6xKxpwKvYAcB9NerqBq+Y+k82pSVQui8C+iSpHkKzmIYA4v1uh4VBBFlOSvv9+eWyfN
cRwk7N1h9VrdT4amYK4ZHQXKdG7gcRUulotaKBgah8BM9gGRy2WLJ1LXxuaxygAZsHnsI/V8xylA
G0x/hAlFpEbgDRojUEBe5GjMm/r+KBvaeAiU9or8zMolZqXSwV/U1lADvHRASNpOmQZ91MxiSQ4I
hl7cxAO5zu//1FAPL8vhnHm3C3KxEV1Wt4cTnXzU9RCE9L1UTlTtmXuL8AlhmyjOqWftCN6A37/7
MFk6RxTYP8fx6hF9p1/K7MOwmlcxU6V+uXZ+DHfTrDW7n1TzOx64N3M87S+3YbAENv0r62DnB5Ph
uvknT4ytsYD4EtVL3kwG4yuuvB2uEUqCeu9ZamKwGODeM6Fb/ZT89AYzJeyYIGKV63KKb1ZpYbMt
0m6trtsEpn81rdZD8sytKBrOKTQwbGKf74rl6N/n5wDd5Es6xm5aaKd3mm9f1DpH/3IBTrTHVyoo
m2vex+CffyjmpsPY4hOfyWtk93Te4n5YeErMgAG74XUU3KH35htfiVgF8KN6zFWLFReMLci9YfRc
ddbd18PW7peP6TX6zNn2IRCKeGok1PdZNbucRun9/PFQDPyCWUIZaCdj78l+g8ObgIF4jZeRMj/t
nkpaRKL2ShVu3zOtI0oQ68Z7BZl/3T/T6x7Yh3YZyyfQmxQMjpA7Jwxxc8YzFGiz+xTIyUXZsmgn
H9gINNk0FfviMAHK1udy8KWyMLbGM1AKu6cyqgUfaqG4HUu3KSAspYDeQxjRPKB3hT3Y5IE0W8kY
jM46+AMXJpCrTa+zdwICyfKh5DZ0APvmfQCAc/dZG/KkwevT+z55uVApIMLwhDH02T9AJ38cVGSB
Na6FXvsuavq0WT9W49nBr6YPh2ay7sFnYhOvD6cISWeEPf53/vyFn+lL3sMBhHReEz4tyVbZdMxY
jwRIjPUwbXwteaaUU5NiyRl8wd8M97V7BYyUCCldMbZkK5/6CdsQEH0FxQCuASQh4I+j9I87Plxd
949wPCu48wZAa366qEAyQBt0uP4n0/gB6eoaT/bcaTywgQzu1kyJQElPlvyDZSO7ZvW/ZQv4APSY
kPgLD5HeYaWNy6MzyoAKCqg7fbp7E6bfjdlRY1NiAsdv9iOpBH95oGz1+LDo/tFq47XsHPrwEsAh
ea2T2+lD4ZZHAarGxHTo71+ap9mfub4m3AQYAKtTf4YrdgRQeg1QsOL2TgcTdsmFOg7AIEOjAAb/
wnY4IaBCVN6+9KvDq+A6ibyZBPs2R/hmF9P61zzN/J4HFMVIoqgUoLVpkTrFDd1r/0ow3xVlTEBX
oJNfKhDUM1jAosiwyaCgvL42pwxSRIJGhIfFBXl4vRydIbitj02sBOsUgA7DAF4Uv5byEXMPoDVC
vA1uB+tbspQNkRuQGagIqN/Q/LR0+HYamGi5jXBLRskLK+9EHZP1DEUPMis1Mcid/DShwxZPQrRK
+AI6A58GA8P7P5UAScq9gOJO3BrSQ/BD7o7YuNPDBsoNrx4EVPdc6GsQuWZPvUiAm1OKpZBnNgBO
sG95tv+DRYAkgnDL3AzR/sGhHAnIAwRNQtjJLlEzGQksBfhaQE2QscDXeC7E8kybojm34RStS3pw
hf+nOzk3iRIOo65vVtM6MEolzSQbqVbAaGAxoIJ88Ld1wMIo0oq2QAjlMK4QXYeiKMU4LbH8eGpw
KKjMci+40xFZAviPcmwT2QcW40rwPAcgQoNm34hm6CbNPECB8NBRCgASBjDLgjMgzOc+5uCC4Md7
VppAASELUBzUREoAOZX/gtCTCgFTwsio9uo/PosFIDhAMFgphYv6IHBBkTCmMKXuKeosBNBUuaCu
CCxT7M4l74da8g/f99EEe2hQOhqrrGBcmSie0fOVXYZJedypp0CudB/T969+ZtmAc1Wt8/0Bzfpj
1YKrcZQbyBiulM7KYbuQ0Dgo4v/4YV3QGqiHsXtZpCVI4+9n/VxwiZRxWKkJ/ZRXyhw4AikHWnJR
5ufSWccQKkGyeRZAeDwIPg/CzmiNx85PfIOTBsnjhuADxpnDjxFaUI6/mtmcUbvQJFFeA8ozF2nP
aXObWJs8te/eoGpD0EhVJuY2KptmD2mIn0P+zw2PedyiNneN2N5SSvkdU5UnA2q8MoWZbvqkPyQw
PMcUJVLezKoXZFkYDKog1BH3fKjf8DJJ2+0EEx58kKcK6Ept6JhR/ORcWatcHIoBtjUXRzA2pPJr
NXs2US1b4lxVm6GvHOaOQ3gyI9RuGIvKOnoJGPF7Zhepu/Ga5I7KO0A/6R6INitLxwxsyL7BDmD4
8G3kdoD25U/x9JmSm8OlFD23LDgUF0mQsg7w1B+0yLSwmm+kq7VFwxWMI8+f7HhBqKUdiaGAHj7g
l6ImxqdwzXUKxi9SPh6QsCHUGqCWAUoDu3PNrEOAI3YusClWi7+pSIN2YoxK+hpTET4cXzvWPr4G
cJcVIzgb9NSyG+9xphCir8s1A3IFd0uQc6DGIXLjb0zPmfSOgXj4gz10S2QJ+rmgFxjmkXoxpGoj
umwFf5FYiZJEfmKRNLPDkc+hkmi4IrCHzO0JG6Nsuqn+Y/CvxmJktXJlTBDgVtpE5KJkw7ais88a
ld0ZqP2GLogWCQT4vA8dkuCfi1uDXWN0MUUpRRxBlPtZpGzsPSuWm9Yu+BfCerlXBBC/+hLsAeq8
E0qSuEbhKFavdAQygbkA+62TKsSOsm71M/eNfYAH6lYcERCGBy1s0F49s8v4QEA9772BAkiMyhOx
OVDIjTVYbcJhMNvLMKXfMmZmAcEVOfS5X2A6ORiPj0UCl2ySpxnTOy0ySf+yBXGiRpIQtJXny1ZS
7c+ZkzSiNmjOfXDYYB0+Z676th0sif+4QdNxyDWUIdQKYt2Rw0aidJcv2Cx8BvYGug1Fjg+VMn/6
WhJqMp8yUjF15wpMXiwtMtrRD89tL8pL7MynbfjaIk+5nUpE0WjFHRS5MUUMbi/L8rVsPOih5KRU
OsmDuRmUrfbURI6sL7EChFMRrrSZjs98VnX+zFVBD8rCQ1TuwUi4SYQddCJJc+JU3Pye5zFafUV5
5yZKRSjSW1GNIPcoTthnYhA+nOqXWOEUWXc8HMwr77xsuQb2Ns+VfGphbHjf+5fLVDn8UKQgvI/f
uFU8hl66N9lh+JlcotaySuhXIFxQ4sYuk0J4MkIKwYKChgm3pmTeAPp14QkY2iIqLE//i1Ct95h+
0zKwg6awDFsx7M8Un1/QxwLzCHSlopNioLyo9427JUKGCvFKFap0Na/SD63nXtEni/VbyBTvb+cz
Qvja+zizN1DIhVfozenWCPKKGMIFdZ5mz1FZYPn22gkPROkLDQ/iNopJ1Jk+Y+ar0QTCLk5Mjx12
NgAUoxiArii8ACZyQWB7quHgON8DG1/yiVnkVGsQBXb7uyMqkqhz2AHcJ9VmDmGLdOsuojryUYxl
RguYzMX/C9LLXxUGX48jxUPj5WnvjCaFD7o39jujexaTO+nLIgpXlKeIF3N3WDMjQZTeWP/dxRUQ
Gvd0LPwjpR6dQQeqjfvD3YgKjeqxz2BOY7YMVBjod2SmqTrCGU0h2WAzKctkd1HK4bFSykMyhFRK
hAmyAwxjYPpah/Fs8GVRI8Fm4D4QHYzdYQfjMHodXCqsWI2so9etw0of55H69QxS3gfcUc/IJ109
ud/thn6frfvWPJQhDxCwyukzl0iAn8Iogc2L0ha6IabydTao6IVp9IbJ3RaKE+pL1KME6YzT4uZx
WtRxWzTY2GUKcp3Dj7Yc78JEdWgvNgn/92aRPgs+DOGfqjIV0aN9OqE2kxJZ1MWJZc3LMvtki0My
cCgoKpEqcQBqzBgZwhJahtFEjKeIgICZAGLx8XhC+Nlcg7hpX683Qu4Pz//K4vHvnc8NE38jO0MS
QgUMMRDrEM8NoPb2IPTq7JW/M8EANf2SiiJlNGhB4zbG1PCsRRDD3orYogcWGrUA6uIj+kO4mNHD
BifNa4URtjyAkVOMHHWF+xnlnpSjSbb7hXGk4Pf4elITEHJL6OH68DJ2azzqPc4hvJdOXqe1sTwo
dLMPms5DuPw2XPUx0W+RNrZpwva4+HBZBQeaqRhqqh2ii+pJ4CxFSTtQu1OmvZJk57zaADkgFx4/
3faGDJwWaUKiI32SgQLb8vJyCoq5izZLrrCgzNKY1P1EyryynIwkn3tE1CkFd/QYvVeSd2kpBfR3
EeOjryqdlRJUIMThBbM6kKishinc+4GoxfPoU9knLLngFZeVqPKDsbmHenprpndBLCU+IbAbnXkD
9Fko2zP5+DgDJJIerfCAuFNhLSEe/iUl9Fvn/DgKxPhqD5xChA+vq9rz8+QsJEgZNDX4BXdoEsh+
/zgUGBF4BF0MDZFQ5Eaw+V1x6pfTa3OFtYp4Svo/4ND+qD/ysT12Z+MoZc5QUELwHP9zg96LL4VK
jPNGb4m+QSF3eAi0Oul9D6t6hbJjYD45fVIMAkkOXCzazX2vCB6INIK6oK6QzXE6JZHIEW/HG/nf
lY6S2HvId5tr2B/xoSyC3MphH2yeieD8+X8ahscK6w88Cu+KonKSIXYVajcundwQv8F3uc47nBfS
QyJssgWoZ3iGXHwNmTwrXZIDcj3COZIGRVy+OAUmFSENWMArxJ5w5hyem0m6xQ9Lu/dReErSBq6H
FPhFQ9mAcjLEN562qOKTfJUiMaEDjfR03zcazzqCFqcKpwutmGtD/r1iadOo82ogsWVjh98+fI1W
g2L7yU8vjbUcvNEI5BFHx6uhT8j2EKcYVKJBMxch73D1XNzjN1+c3wnnx1XirauV6BGAsSBop5jI
9C0RtjZkb3SrBjAlr4TZwBgG4h1CP4JYjDk/RjzyoQpnQ63nKMSqrwWlQt7LisL7c7dwlrh11lsz
I384wqwlgMY+85ARZA6v/hDHxdqVXQg0R/wgrOMjbGm8FgmMaCsgQkWeESwRJokQVkMuJDsnUyDl
RRnwtVE8yrJDWncXVGX8HXwIQhzu7meFM2h6Dzf+QfMUgHNoewSOcJMacp8x1X7z8m/gvZEggNj1
NjJtulTjwse09ueBngm86TPwvLkGmse/79RIQsTACDFc/ttSWcRBWTXjtH4FEAkogBh2AAXRlOl7
qTD+wgb0lKAAalf31rh21s4KhgkOu3AAR9o+ODBwa/p9UuNrLuzR9FpKpmbgREc/mrYv5YbCmcRg
J1rTPb+sO3Jkmlc+Btta3+sGs8BPB4mxSUFDaWdMcYiObhA+R3bDjKKI3Ur6cBu7/I2ypGai19Me
sSczWxbzxy0mJz8PpLphk6W1Guf9pMu8Vl4Z2fLS/Ltcd5jE4h1d6aRLw9xIqelXx1T1qTalS5vC
IIhucqjd8QNhApuT5pgVpvgR8L7BKKj0Cf0Keto0sWpqY/caBcNmluszbsjr5X1v6/f3OFZSXQoO
BY2Q5mOkJv28JTdpZkPd0ahXEhwx5p4uD7Tzs2FtPwRZ8kIy9DUxj2Ax7Doxjon1RO+VigHXCEu7
dsaG+mZORoHtar3XY+BBdHwp84RDOT7A1mK9QomkA4TS2wXaTEwt94peS1B5M4fJTRxXubrtyG8k
H7q4DDJ4CfERXzF4Kaouvs4J6nyIx8MeZp488vWMGA+lvfVmcBO90ugBkUX5eNndjyiHX2rcZUiW
3IJB5a2D0UGIiANpCT3IBIGYWFiYaqw2G7NZsdjHO3aOBtooBVp0SVAzzQcbvGUVvxJlIqUo7oCL
+U5z5uy5V//+4n/2ANuQfSc2M3vNr9NB1JwJX4iz8aqvhO/J5FOkW5gCOPRP6gyk2NDpZsTQYtaB
iuen+4lIxYnDmls4Xj8TYju0exNils+KVPlCv6uK9igOEQzBF0FAv8EdUQPkJ8g38URQnPgAsuoN
HymOCCpFkAy9iewSnc9KWIoM2+K0tN0qKI3YmUHXMoqsUNAsrDrWa3Qen3Fd5FgU2YEvx2cZcGfH
p1IvIXy5bfW1ECHrIkLj1eLBZAfB08FG1aVgWIkgkrK4JuwRCS7XDbkTD0hA7yHCBXcW+Nj/WSer
gpeBnPZClufTRE/YD2AsalQzHgHqaOLhmoY8mB4Hm0qSITGI0uQQUB0opxCBzjXUdwjdBPrNS9hw
kVRR8uYaMPIULY+CnrjBYQknAijHYyEnOXO/kUR6QiUUM4s7Qc+zkskPTRBoLhHmYVhHWfjeZGg+
6OC3u8Z3r40YDzDP4i5V5mjEMxI+QywiuI+CMnjGM/Iljgq4kR5AR240Dv+2uC0QatrG9PW2+uNA
sHZnMAr9Eiax4PA+zs9E2vHZeponrC7ow4IyD6IagV3HBBTjXzmSUk6WVBMnxjNa9Rs9BBj0oep6
L/QBwh9DBENY2FIBougzy8DomSoJu7TeZAi3KErsWR3VjMXOmYFzahvtKKAXsNLFIQIji6VfihaL
f7zCDefh8Gj0tPZZSNx4ciceDl8wVWnG9xHH+DAXxAV/zsRc4YOCP83+2C7darD5xPc997I9sn0Z
aMT9hr//9ksP+7ArKYzCqoiQE6weK/Ejgw1HRn6DZVDJfFNj9Zg0rhL3s8NPxwrBZig2XuJKUAN7
pjXBYA7WIBKXYrgj2tQkPJDrfrhTf0c7Vjy3nFuzqTdsPASRWUzr1NSYX4m3aB1gXh3GBeqQqNma
JKNF8kb2Wti6XftslIB4aQWGYLXQp0rO3ZgOImOO2N9/R61/59ncYwYehXewBjjWce6SF/rMEBEE
X6oQDJl37iz7G0Jkgue4PhKvvo7KdBTUDvRO27AgdprXWKdIcfXe0fri6siDKV762pT8xTHmEsfH
52ORwtZXU1unxitHiFmTy2Jss3qdK6ozZk2ijShs5mxzI69Ohj5EFHGohViArE5hQ9qM2KKAIfwU
TSQgULvkaag9GBcf/I7h5o5tWthGj5jor/U5kkeTOYS4aML824IGvYEx5+uIYwIhYkil3/sZk3qY
8yCwg1hxgirMCHE1AQwmRQRytZ3TYKtxiX4I5IjUJAjyYMcwcZPDZrTq9iBMqSTIZrN2Qq1/ms2/
e9lcfFD7qpSFOiFRoaTFjmeDIlajZj/DHFFb7ihDQ91aNPEDCKkMqStTXUZADln5E8tH+MuipwJp
JnFve2RbsYgxgSyy21/4pQh+ASEXFgFhD1EZvsGjhXvEO8QWeqNrE3IwfrNCCExYJMg7ExoXAdV4
+o5v4ANxQGQUGAFiGNAMlD9Eb38bXcS6+JioOmPLAEQQyLJx51DfY86GY3JC+Chpx/3L9t0ZHEA7
kniRyhN9YWIh1fLBRIkKrAA15b5/bCwLPpg0iv3QY8rRynJn/rYE4TLPADNS0YcCNLQVoQgPhvUa
QXZn+QE84wd4t/gdc51EloTNbPsRAJq4NRmgEM16qAH/xZkiyhP9t64hJFcWPZkIjHTOITvTZsQn
wKN1EZfBFxyYa8deEJmLtgeMcLf0zCNYJc5lARCt9gehwKQfpIpXb5xR5vWE7XAraCKyx4Dfzyim
CNsp9PANQmXOn2tkGsVFTD0UMDzfxaNxRIw/R8RpKLTtIyKh7kOBAmUJhRleZ6mlWGP+h5hjdZiz
8tPDFPH8ihiDQ3FN2Z5bixvlPCl4k320GxEVoLGCCEzVBMu1Ae1gYfC5RLNkj8iexOmxnnAykEoE
UtiLWFkgkMi+CLhxUp/S1XvvDeABEMzQ2G/4RvuhrbW3T3NWesK6Rs06oZH/+S7YveCsuN8bKmNP
v0eFmoxqZufSvGd6ReZd/hikMMaMFreSMpUkX1UWBzUBXxh2M+nwT6rjRkuN/rfVklJa/zWyd7T3
omN6bDv7tvEXbKdksHPwUugIw+xjd9D9UrPgC4OGtnk0YgwewhlqjSOCGfuLYOI50b9b6SawcIes
p2nBTeAdNjjXvFtfmUEr01alfB6vtFVvBk4IFsPiVi+9YHvnhxkL53AdQSWPeFR5aSpA6RCdGOQA
2nH3p8MxUyRMZp+0OcPmbJCYt06pITU2PHORZ79pcQziwee2Z3q+3C8BO4hkfgAF4cvsH9rTDw6t
20oX2l1+vJzCXwFNcFTTjY/WSwr9ibMTPb9hEoc3aAM0O6AyJf9oQzbik66gDABnGwWMp6R3OJnC
Rfa7gibVVjFgogzL2Sn0SEpuhlVBY6EpRMX4Wa+p2JuuTF8Fspq5IbkF2PlapUUSTcdryFtAzjli
xfpJf2YNerYWPk5XpgRQemUvHfySfTW/Svx1i/gHyvb76Y/P1Q9leWLa93QAL0W28mKuK/H7MZHH
v9/CufTTjn4YRvKJ5OHv92Kqn59vNbnTWlrGpqgmPTX7T1hproRQqI+BmGZsywGo7p0dhaaWrXG9
hoB5JUOtsZbhiOzqzmj5yXvQU5hoHZZ4R3JPlnk0kLrmHmMJX51A1JFjZl1MtMZ8m6oPJdx/t6wz
hZFczHGqTcCeQ3f6LrQMWPdBS01QO9nOP1erv7mK4pM43Xta7AeyGvfYyxxAmd7TdI3oRVIlkYzl
6/v1LN96a/xwKdA+VQ8zpN2BP8nzFJ9wVrvs5GxkH6iyXMPiOyF1l+4wMl7h4OaKTkiaX1eLPmNW
MgfrlFAG6mGo0tMfGMvhn+5ar6kCZmS4KgEprfAOWSKltxtqmcvka0xYILoMDx4WI6ODKRPhfAfA
YBFWj+9Vsotzo40hY7D5Wxizgg40ZShwBIpZQ8GbYNkX7EcLvIxu90j0sWLGO6KdNiCDogRUm8QR
+gknneWRsF8YniLGK2IwLnSH4BUUz5+IRY+N7OVVrnoYrB4vSq7QxrTLoZ5GzD2mizA0vPig7TlB
LCefQLcxQxG9Wb6ImYT82MYGcTywppua3BgahwiW1IDf9HA3JphKUHeeKTEMZ0ANFrPCUMiB0JDT
66mjQPlyqMiNiD9o2Ql6SP9LEIFWSIRFWfwj7s5NDUCKn/cl+P0TXJQMjxCT3hEg2yxq8EWuVo7U
J+3OArL8gRYWSlDRGFEgm6XLbXv8IR2As6Qt/Fi3ArccMwuRvn1WX+kervzwvnIt6NNHP5L0XGLg
6QmWIX3IGf1Osx8iBRniBAELK08e0R8LKvTnPL7yLID6oDtrX3iCCYAIHfl8NjG1ZNKmrzrViq1A
A6+/YDEXPW6/SvBgcnxG+yEF1zFei+YBWqzoBJ7d7uLm7TSvA+ZNq9J0IFsVSnAtPeg3S+GpGIdd
dl+/u6gvZh8aPS5ykvpaxsfRyM6/77GN9+EWC1/X06L/ZcexrwiePSBzhd5Y7chBEvNd9mP/Iy3q
C42snE8WQBMi88puPgkVPjaDJNlH3SW6+AaIPvMKhYROBrTudrUaqAQp1B6GcX8aPcJe6I3Y+Brt
/yfgq3pwG1pPbqmj0rCEVUwfaYpFvkznLHTw8ENAEgB1ioRR6n8qDppX8ZwIqfuxS7Aj4LNd1gri
Y3ShvexVKBh5khLA8DUVMH5EwQRxHlMEbPlIOEKaBtnKe7OAOjxS5j768OoRsZM5GZtK23TwMJ46
asDmA5hGh6MBHVNXndZbhLi/GHCFHgCGyzbEYvJAn/R4fDVpxfwuqCZgwlHxDLo8ZcjpiuDT+Cze
ekLtmMlxPxBkBvQ06ymYQQsgKkKgQGpJ8ELoPBK5TqvtpZycEmH2Wfn+0gOAqY9MYpwVmQAH6E4G
7P1huuqR6kzdkNI7WiNEMAdQaRiMHTUOEnMmhQ4rqpG3XfWcv/Q9G7XVPANn2X7oxGxhVZQjYGiW
2MSi99X3vafMiJacAlZzpiUeMV+EEyx9thHpmR6rH5dRmZQHsivoTZyJSQCYkpdTaSlRHanSeHed
EZFjD1m0DhK0QkIQw2xaMjQqDQLIJCT/ZiIlYLIh0dqREAXg4A/o61YdlUN0EDAun7On3T5VpiLA
pXvE3T0aZufXPam1QB9hJmlYBJKIFvgSVhTEVfZ8saT6dsFjSVLtNIqnZfMhlCKoHU9m2fQIIRly
MFElEvMxZ0WxWLY+r0j/BzhGh8FyB78bcONON76KRVI6eruEExWAgD/nJdYKqD4hwKJRBltj9BZx
4kX0TNTTSwGY3u8e46HJgqcvuAjK4ucBkAm24Lk4uNUZWV29L2HB3VwVRLOxe3TCBvMrn9LqRcwl
WPbEvhWAkvuiD9SBNd5kbPRf+rRUxQZu89Mru5+DctbubqE6qjwbUxurswkjhobfPezLhmGjz+2t
3sDG7x8Euz5M1rLw4TV9hZYbIjWycmjWBAAK0WF0A0P2DNohDrKkblJqYA9pTQ9GhdzqCkkJ6hXz
cYelScff/KTmkaLFjHUrY0ABHl89nmWvSba/MSOrAQOOKfNhtx9NUl045vEi5+HruS2pOIshtrfk
cJQCwliW/ododXj7pxwpT2pJw44bSetnqTH7A3N5+8dAKeamrPJnzLcqWBAMBkTTTQGyJNBjvpHA
eEJRwtuziWkslUUyoglQCpCGsCB/YH4BtLrahslM+yq/Msm0f6YlKgvCLfibRRpio63FQSiVNOh9
A/vyJ75C3SO02LL5dFEDWWFlFXDbF1RFXTS8Ntpe2m8z3I/wAr7hwQwP5u7nYU6FhohIZHqxVgvk
Sjs+vbCHPwXkY3jty2bGAkOAa5MfC5YBw9joJSUEYjQ2CK3SQnGC7vcQhdbKcj6Ok45njjP2Jo1V
OaQAEF3p0UX9koId6rAOi0d9nrz+QzsuNDpcO6xDk3MlDvMMNOL5lr41O3jII4diNZ2EyFijwya0
RtbTDtWfwaRzLEiTaMI098o9wHDAUCTw4CjWD1qQdgn5kcorvR1+EBFYXNsPVQXzh9+ZPx2Qz3+d
8ZkPpoxq3rYhbwid/w9jwUEsbO47wIyzwtKZP3eH9nPmkKMJdRzKOAtpWCDe4T9hfKINMKmYB51X
8i16e3Di4shQQ5FtouDmVwXxkihetBbjF7RyGtFwm53wh4Lk4u+Owol/8lMsCT7zyYXdnQVkFXF7
Km5bH9Tpk64e5F2ozyoLkdtiiOJENkPqphYNLTI4CxfLW8AsEBf0QysBs0YULduDCe+5+wOEYDby
5VfQOUyKM1doWmCHMs2U9dEGI0QyI4ulJlYeErrIGjrieyNnip1aWg869SguTFtohlO+5QAgiM/Q
w6HDa+jjuQ1XiLLFDvKEg8RlSUy/vfqlOSkdhh9A95awJCRSgQRh5oFCvYLjJR6z4KsCm3NtKk/q
SXMt0GR2kLVaLTj3MVMLvZXFCbEOXVYuJVYu+u5DAlctcekhT5TxKcurD1tAmuWTT0SvCgvqpwU6
ZbKY+DxyVT6HCa8eDYvBj960+CCg5WlR4KZw+1mu+rc9KAS5EV5s+aNx/YU9AKFDoRMpv83m6e2D
/V4ykyON4m3F2uP7HRiZ9nGZ8DUG0VzOYb6xa3u7g3/8ZBPK3GymNDtC+agitCzN6WSTpqdUCwqL
KbGmYR/si8mP8YeQyj5PTM1+2cwMMwm0zRf3jsSTV3oXJrS1Ey/X9uYbgnRYcPNnjaN77Gc2mYn4
yHywtReTH8jTgFZwmu2BhV7IZvaW2dlJZ3e2bg4sBvPQKam3akdRTSrNSeNSdXbeTsXf6OatET8L
d5iOjHTgA2EDJgDKQ+Blemu6FFx+7/P3kt6OaZ0OOQGmrCPG8Gsmx5liVLvZWgyyfEFWeIg+Kzci
QKeFmrBhai6D7S3ECoMhk9VhyX3Be6mzTzIyAZN2wx9zzh1ZHYKRfTODABfH6T9NVzK5yWOTB4DD
5E/vMHfHobU4X3e2uMKvPeaJdH/XukcfYHaTMT8xckeuEfZOFTBumelfY/M1rYInR4V8yB9xVIbD
OQevs8ugmbxYMa54WeY6vnYVcGzeCAvAApewOW2LFi48m41hcp+FAm5gr1Y8a55xZQ4trPQP2DaU
bSQCWG80QCPrOmc+JC8eTBgSvAkPJQy7q4PgIaBzebPTOT+ye/VzVGMMzoOXEOr/xuHX0UHosKWK
+w4qaVoHOIllCSm9xVC3E1o0po+r127qo57yrDaol0u4W7CwGTjovL6uUnvff+/aUqk9LgorLU1W
D6d+s8c2Wr9/sPMLdCGgquvxrKYDeW22JzmQdyRGztVOd1wr9vADSNudyz2d3wCrGeSSDq0T+E2s
4JAs0vCn6IlCc3RVs+nurzHkmJIkZgLmoCYUU19SIx4xOjzreLWPsFis1uvRgsTvWQPnBAYu5WSD
yMLu4zy6WlcLNM1KzzzL0kUxYb2tI3JJK+epsyzMFLv7AzdPNleMSKZnWIhGycytE9N/zbQxNw8U
rxF2a0r7dAgoQtgsvClOA+eL28Piy9z+zEFEi9OzftB24q+GFv6Lciu+UvIo01jicQLyeRgeZ7ia
bJAhZ1ZE8Gc+bAg4nBLnZlb0DKQdi1O5H5cKuqN4YLkh+Azbigu3/l05SRoHzh489AV6XrFy4Ax5
6GDC6wX2pfAm9oq6ttWEl8A7CeP5dhtzfjGXBcMGzXnyMpM95WTW5j65iIssncnPiqM13srHkU9X
yHstZLzTxpqGYCT25Aers3Puple7SbIM9kEQu7C+0+sjX11KhYGkiPWGsRp/5zWoLPHix9Ww7naL
OBlE/aIoC1APDNzF7EzX3UaN21uN/QFph9vtVja0T7e2qr9rXosXVezH2wFFV83fxo55O/zt7cup
uUGqKcfCMvE/M9rSy9aC2GYKq0NSaPI+u1UZ0EpvupzHaYOsuTci5kQ3h6fa0c0aC8WpvcyYluUB
gI+VBwmcaww+1o/SmWkgmJDdD5dsBsuRy7zk6XuthVrIDHg6TbgDR3b6H90d2p+EJZUk+/1S2G+X
u3sk1P771Zlz72H+IKgWAYQIBxZ4ZxuVtnC2fWBNpVBzQ7GtkeCwUH5o1G83zpD9bR4fLov1opv9
tJ+2nsaSVycjGJYmql3UjuIJW32Cy0nkxddjtH1So1NLwbom8BX49niFeBeTO/nOxH/kxdsdeuNV
Nxt6hJSgN0xgnHnDcDdxJqbKmZp8gd7R4fqdHRUAk4asiDfE3XDu091uJ3kiopyG7wAKFZrzoXOf
T6d/fn+KB1dY7Z3DwfRYc9slwi7CNsnr2SeQxs33RI1fJ3pqbKFUsK0V+0Q6oFytFkGkZm46ixM0
3yd6GiWjvSFiE9F9s/OQ2gLbamtvw2K3TMjnZulfj8gfp9ziizM/nybOGfowHTF8fSo5wddcwicz
l51J8ylPchjBGXtzzNakdyfd8YbbO3hUj6/Tl5eH7lJ4UDo/wjkxlw97fyxYqH4x1UIjFK6u/nfw
nubTjCmYk41ir78zkA+gOxkP35nL6OM+HXRRdhNb/jBprWwCNC+6LIcyW9gnjZyo5nqtmhHdQpGj
h09nJnxSzBp09/s9o3f8AR7j5ieMqTXnGEWrsDwepL3ZnF7IejwiEcqw23TjeeTtPF/DNs8BmL3/
CpuU+o91HEeJ7vfTQDL5cmQfuwDozkoOM8Vr7O1WnhXmdrvdK8QKc+/kSSvRfVoznX474fPUWDPP
51twEo8nfVSmx/ORk03pNFaq2GljbU5NaHp3c3K68Sw38oKimn2bTLwNu8uhT4Wz+YRpOuHHzaHn
eaebNXmzVDnh0+btEsmJ82ZovEnMfbNhFDpGRDxKyDiMRYPhkHaO4UImmGsoUF7N2QJzSdcHZxGW
lk2HgpWVuzNs086BUW+yAAVNH6tMNL8aoZW9pK8JBPYM1eDMWNzX1x/51P0zTjkiIWN7+UWb2BUL
SgDPwkJppmzL9WArxXRnm9A83K0cIPeEEjuRFawFS0RV5+7PaKEx49fNTOIkwnS5NLI3t26cuIHp
ppMJq7cjaSG02sIUDCbeuTH1qW6ZoMmEWwzORIwlxff1i7jiz83dakigkB5dBnj3F1u5OGPKhaSf
tNybqaqpJJfg4KvOgz+aLZSxzEO2JIdOHjYMVKJfxsmFCMtCus0Ghyg/dWTq0IxAPQxBp+ZvFVoS
hKW/Zh/k8fRpO4/PsGaFAoKYoXArgoBbKu7aeKbPxrMcMjS4ZgifAh7ArBu6H2qWVXSHzKILPkqN
e4JD9a9FxcTqGaKkMUe/lw2NAWGNA0ejkaDFQgnJ0+476gzBpUsg63w6l7mRMndwI8/VNItFAfcd
DdNmd2WiKnijP6wcHVvcQ7yyXtQ/y40K7MHqYyThaz98/BwY7A31UNrBlUM6TGkR3IyO0ni/AS33
MtYI1QQ6ZCLDgvBAZZZyIS/Sb9clc4zJmtzwPpfJB0I6lkCvSIUlozM0uROZWFzGYgYhxVj6XZQe
RbpUFGKNqW7rqI+v4Tjtj9RS30f9l8be8zfCEPKLQJkN/lU0TKBBmuQ+HjhAAtwe1WQnM9sHJcbn
QrSBFGO0uQCz6PQSWD8HgomGKAOMoAxlhXC5ST/5jaUrPDoFG0gU384B6b3fKX9mv2UX8Fu7ju0h
4ymgZ5QPJkuCv+T9+cmkx5HyH0n3taS4lm0B9IuIAAECXhMnhE+f9UKkOwjv7df32Nlxb1TXqTRI
2yw715y8BfXLa51mXmcT+GB3GCCOjUsVs8HqNTo+VWAA5rSFNtFX+apup4CRbb6mt/9ipDzn4XmK
dU8L4/5wWL6UVeF2hvmrjThrq0nMacMdDZ9CFZr4bi9WLeHeNAfl2onmL1ENLWEnRlOAVnWCrTJU
srUWVdTBhPVBLidp7PFJpVwJfLrsw/XBD67KSX6mTN/Y7Bo7AtIf01PnmHWgnTNS479qnerkeC5y
WRrJ1qkZNA0nlaCzVLXa21I1dCkvoQCZKbWrF8SxMvAEClH3ArjbxPe/2erZfNPtGfUOUVQTyif1
1bbfeDTTu1w1getPk3YA2/wRK8w2UCz1Yr4+Exq7ouaVodL+IBim5zbb5hyEQaNeXdIMqVJr8b/p
yG3c/ofz2Nzt9h4Mi9Hg/X+395p+2ausvrsxJr58Wb1toA2mT4UZBpT7c0G7AWSgtOpvwee3CNf3
L8XN/WFe7V3zwnsZ3bxLWam5nv3oCgF2AIyvy4OMLMoudfyvOUq2vb3a8vr9WoIL6Li00462zOSA
a46mJxlu1f/Sk+ZPbtPTaQTZvZXJw3drIxCO0LV+K4M6eaHz7sU7aXJst5813AfX/hO4i6JmqIxr
K0PbXYwI1cujrsba/jTMKX5vm34VQJTmsDkDNU/N3C87bNxrrqg1R/f+ktcCr5HUmzRCa9qwl1j8
ltbOySoroUVfrPqRlkR5eKoWmnjZF98aAvsFE/2ULUYK1Lvwixr5cp8Okfm1Zzhaq5NZ4k3MJpU6
VDycJedF59kF0y44LZ7v0yfl9UkxKfpmXSKHWJmuvf29n5Ny7nF9fb7hg4FRs8znhdA0EeVLnvqq
xDr0Bi3OLzPneL0TfL9gIMTKtfjOLgl9GL9eu1RzxrJNh5PFM1BQ1l6OdQZ2Na0i/KdtPXxfXdRa
0CqEZP+6+8u+TvAFZlcd8TTSZDoizijtnyb3x3KpkSHTmya5D3vnpOFokIg0Zk/by8dO7Nj3UEtI
mlWLApGPZC4yGQ40hD4g7M71pzZ/nTrLx8EEEOBefIJ/LC37eg1AOqv8F6ulJW3m6vrq5bw15vfN
o6J+1r5dKTOZPZqPaiSQPWsJpWn0sserok+RtWv7U5PIxHIxiLKPRQ3/c7VZnnfNhhanP9P5UJEb
+boTYc/zeopXyp7TdCKJfyPrAUJVOv+n0l/EwSPPsYS5x1qhNQHGUbwDA13REqRRpBW2jroLyWpp
uFuOnaWsWRlBVpU+w2oeG9p8wNPd+e8l191qLyb7M3RRiXLFo85G7ZpaDjYjKCnpP9rMdj4M+nRU
/EGuF8+gD/qwy3HuYvB7+nvN/U6HDu1+/qqrAb/V1sUDLFnZw1+PBtSA4b/0WfOqZwT40/IQWpa/
AHi1Xxfsfx8bIVp1vFm/TwuPXt1Y5yRsl97rpAyG+6jKrA9nEtaUWFZ6qnR80g6crNipFZ8wVWj8
U977qBmfRKPG42jatG11Om+f3vQabm+FG2jZuj3b4oyferCgwNKxbSdYTM3lXJIvNL3jlX2bLPrV
wgtZYd9zv34cSp/n/PvmRMgGWqZzZp1cTssGnecURlhfEgIijKwMbtH1xoXlF8KMM/TVff0YwM9t
rErb89gZzYrnMEF8moITDf/6Gyxx/m3dtzV+GYgO5t4dCOt5/RgPQLpttS6PvilkrtcKt9AtNoZ0
HpkngCsxWwDQWao9O7U3wh1Rd2f5Z0GQCwK2/HEeF13+PDJZgl2B61xzTKWPBwU+DbyEF51SpK9s
1b9wkufj6PEUvYC45ArdwjS9TtPtZQx7JlymOvrENHhECx8g7fm3kkUwfsgA/A0NWQP4aaMGwe64
HNznr77ozWlfs/cN0co2LbDHYOCrvo7+ZZPoL1s9cC1OOurq0WvWw4PQ01rwQTZBE9nlZ2UB6jn1
bVnrShDUOMT90KEmIKShh3E6HK8qQ6dpbYwb+DTM9QWIEcM732j9hy0CV93kwaOO3fLHSX/MHTbu
2vMQgCJUvtiLaexZGtNdc5LHIRiQSmfFMQiQct9iuVxClskalqKx1wISuVWaApD87g1QmgCH9hxr
pVgh09WnnBsSSv0JPzC/padSZznBHyTpA1tVNMwlpPEg+DVyLce52tv2dbv3uqwetAan0VluezNC
NipUWnV41eVHv0CrhgoyPXRU0UZyaNdcOm6+M3kXxm6SIyXnSmpQgGKGYb0biUAibAnAEdgoa++c
wFits5TnMT1t6SCdWKMAuTKyrj4D3FpueDDajgDs9AMgwi4h6at1gutumLbOnZthlBU83Bq7xz3f
CJlMqRrPR6G1WL27GyddIr5MyKl5713WQfgLZIRwesMviKst6yPwMMwNjAHFscVhDvV04EHCJDO9
e1BrvXtcZg2xyJ6e2g7tV/e2TcVGsG8Fxdg/ELLjloNLgWI+DThVN2WulQ7O5CFLRPG6PptrOS66
Zx0poyEqGlHzcutpdi4XXcbB+8JhRfE/u3+bD0EcmKM5sR2bKsDcmPXoRKeBSYHTql9QsVfRgHKo
9oRkcFVAg0vkJuA9AYNU0upV/D4NQ5cZogclhj+3qd7jtqoZmtqNdfYfgThTVYAJbBQ3ZdWrEJM+
cZtp3RC6/3us4F1sp2MCm3wJZ/PB8JaFtXu77d+YKs58bV5db+9aa91XWEKbXt2F0L90WY5/i7+D
gvLwkByFP+ktwP+Mvtz81p4g9BelnAaupkUnoQXGkLsQMNMQlA2gaoYK2yNMMPIu5qlAy8771tc3
cOzwSaKuit5ogHRXFQb/bZ5AqF3uzZMObeVXahVdWsbJWFljbbdD2xwb4OyLueud/PtqXMk4qIZQ
iCkHIip/qfI/nhgIX+OLW1EUrT4sDy/mec0EInQ2bsnk5UYbaA31bhjBP1oG36V/sfi+RHVrtRo6
GRUlD5b0uxKECi1f994//NxVY82npXP1lRzOtKYoiGpCmHFpgHkupYW7Tq1/+6E0lqKV0JnwGPJD
QRU0PEyuWUjSwyrkzHZv0q/05kLRAIYB7IP7diGdUMmFF4/LHYNql0vrpjIhvL80a9vHYvwWBUGq
xrQo1A9cnprbjHSYVZHuLtrlXx9nb69VgXtikCXeQxo3nEufAEcgKBTTmmLEiaC9fVBX8mxcjCw3
172WQLhpiYYpzQnlwdlvMUu5nUV5ScpDb89wDOpsf5o/rJY75u5uFyLDujFvs3JiCvEYPy2JYf7t
HuHTzV7rDnOOwXtlz0PgHkORoFcMh2TDyjH+EUGvyeE/EY09KjsFJMw+VHpD9+32rIMOZe4UHyZB
Os5ZXO3bjJyhPPvnjoFiwPfd4FW8IMu27UnVzLBM+ZFia1vTAAVT82GXH6+3eLKJp3Ivr8x6ekBu
QQHDm4dJdVSBKBI6NL+CuPwUs2ngQRC38V4wuSGdvyYeB1l49Jf13/Xplu3FpGWGYIHotJpGu9Th
R/YA8TEfb8qd8+5zs03uJpC2icGpMGIZtSKlOadQfFds+Wg9/O0s8QvOs8QHmuY0KW50dboLk+/m
yoVaUSU1el6tMRToOygeGaYtbzQBCg8mFU1nAdUaDp/97PZtp2PxjgHBoKsGG0a4ejivzvUWOOyh
YJjTLbCqcWMfN0wLaxlXpq1tXunv9LdJqAt8o4GoyLQS7HIxKfM7wnGFDuQS3y6uz5NSRG/8Zu02
RiBrCF3ZphB0afxUwH7FfW7sdhrYjUW546YI3+PDm+x0Wk0rWWISFfcymJTwBpN3YKU1dO1iW0Hv
uvq2awCkf/P3xz4Yk1ti2e6354K5BYwetZ7hz3mR0aofb2PQSudWVHUtD6rMtAzUGpvNMNGrTINa
RGbAh9GD26Xctk0FGfEjskGpIGdyXp3qHs0slB9jL8T1d7FRa/Eept8aME2BNWXTuajPyhQAAOsV
o4N8c5gkP784XQEwkG+syp9PRf6of4rboLLz5BLhcwLTqJEeN6O6qf/HwuRGgjHTRrv4H9/B15jJ
DMOmwMOtCAwtIOgSy+FMsQkmYk3m6hZvnvE9/Z1nw6JAj12enS+BeALzMzWNDsEQjXFeC7f7KNYM
U6OoBNZGbmXaDBmVwwu7oBwlBT8Wx27n6afanT1hALrYhL8ZItMr4r1slszv7RAkSvqFovkwzD27
DIBz4q//e2APOJu0DPNig8HIwE4j6gdL1EAEEDurw+brKCZxPSrRVIsIYl4+VG6SyfP6a/KM0L9Z
7fxqzjWn7dP7/tZcXxq3ZX1ZrV+0AW/1Q83lbhSAdAqNe1bvbf/br5pzgNVbc6F3M1z1tMUMyfg/
gcz7otJY+SJAzHusoqSQvNLXWIb/PrcOKYPd2vfQE4/pqau1KJwpq/l/8DLQ2MqTn7x+T1+P35Xe
fSQXurcJU0qreAxNQapc5/pp2lXN3N6bsDDba6OWOXyhiXbOMKg0kQ6VL419FZ1Jq1BptfPvlaxe
mHeOlYaypwJCGqNLECVWDIopb8ZRa6rM9FR+AwFO1tocBR3PZcuwsmbE5HXu3daN+PUyiMPf49fl
x+URWI5F1W2l3a3TWP7c0RI6/ID2ILHBo7DahhKKsxJXH2w2qLL9cz0NRmI1Uu1vuR8tabfDyC4W
ph3BrtlWLYmpMkRAwwMQ3VJBZoipxLHMPPvhSr2JvgCzz+3iX/C3HINexl1hBhTzEiAOqtaokdiD
sDSh5JT1lEcQJOZiN3GblfeLxIuTIL2X+2BRkOAwaGFmvjLkxQv9PFfPGW0T4D+XmodaOXeGwNnl
qwFUKuPNWfUfGBCeV7c7z5oBFegmntC7MwJNA/NU4qfr59W38xpFjzku4tZHM1fNUV983uHpqDWv
VEKcESHKpm6XGeLK8jU4V2e9Gvh2XL8iYOk9sM+Ahgrh+Ppt3fgEAgMSpJPrjywjXo4Xx66IT5Bd
IVciNNWpnNThDIX38he1slmRF0iXlIjkVNtGbd6+b3CEl4bKJFuVHPinEzEKftVU96NkQOgPKKnc
cMs7XFGhdYU0DHDO86oBvpvDZ1XGG3PsVrep9MT+2DaZjrDwjgLBcDgtJ/779mz3WI9CloXJPZ6f
U6v8AocxE4wV0KvZOLEwl8QN3Q1iEIpTI2Q6p0+kujgpg/P7a9BmlCTcSp9+s5hOqDcpJYH+F1BS
6ZtXMT5/u/53CXLf3/NrB7fU5tSNVcbQWjCCfxP/pOXpQfIht/9m245TWXV8b23QOoeweuyGsB2N
AgT87A+9zQP358l1+bq5tERFp+o/x8VPIoJgctYzkpPNSzVFXrFxf64iq+DQNhSEnNXC9+K78Ivb
AM34bt/c71qO2CZ+gZJcTAXR9Rgz+TTQkrsE6KLqeypzwcF88Ciqn8XPck3aTv8VKy7llwZWQvcq
PiZIFpg4PwU2R1X0/FreISBv3hBKwnLyWavWcda/rt4Kd4Fd4Cw0C3CoJcu1aCMprptoE6mKVKOH
yrYLt1o6JlMDmysTlnn54cey0rJkXBD/H/C7m07u0kFGdZn2zhfhnfEH141krqNo1q7cMeq3gzcl
VZmr+1O+IELiFcZyxvCvtZYqH9zyUnQlIfHt/pTRGUAU+EWrd8mwwF/QqDAK+ju99+DOp8yM0+a+
IV5zFZSuIfbsajZLK9OOBIsPdz9n36JRgup2lwZ7HcDxtK0F57HYdgT/O4DgqNwRvITvBaHKNRC2
4yIRZuGFwC2yjAeOHlPlX1Y8yLZVAnEMoWmCF2J9TY77oAAnXhQzOLJRc0c47Pq7m/Zql4T3Vn93
UsVYtUxO0DxQJKafKob5Lawq+DEckocTVfR7ygihKzqeh3Gtlb+He3KH7SS4KwtWfSjeQgVLPAzt
rQwLjegvvhr8P0I4aj6L5jlLyqpm5ljaQnABcuAkoR13DEIGXqjsJ7Yda+TE2iSTh1hKsmIXGdTR
LMkxS8MFVRbyJgDy+rPDW/Tl4dkc1yfEi2IKflj0jz9Kbz3cxo5Qy2KKU6DQWV0vDqwfZrWlasVu
SW3zCsYRWNessVVScL/dXt1Ef9kWux5STiWp8Gv9KgG7jMUDh9VVxT112Qu224I4bgK5k2LgtVMA
ODf90bKTdiXEA4sfoWcYWDFg4i+nAKTcYBEKg0ON4xLJxb/zsolWbU7Cs9iG44ZjRNQvMsgfOwK6
jYEJDNhXfrfJMF8ObWd/X2yvfqif3J7yWVOecPoRaQpivLHPhczL/WknEV2DoKymQKRl8r4Oj/vK
FlQDO6C4HEnbzvQRVBxdnqiNz7q0EgC1IuFprT6b4TW1OlTYwP1Vf5qXchMn8jXXnJ96KKJHlz9b
kGkld5y23KZtvuN2b6nj1Srv93WznE9KmRvaEMnlojauGWzUuw//NZt0XOQitBYeORYAkzbB90oX
VoSRWK5MUHjG+gI4ZBVaFrl5R9v0dmtdqpjCBdv9A6+PutQ/Qp9VxVOJn/V0UQad51OlTh50Uaqf
ADjlvcUgacYGid+82Bwybf9TWLstKE/bpYj58nXroO12xatdEtp1RC5U7r27Z8Io5aEtS7GIkkV1
dLwiSQohDOeAp1ScUtRZKTcL+QQVDdZW0U5u3d6U6rdT6oNERHpVXsgvyuA1NDRwom+MqHme5qyW
1JacZ+DYieenh3Kh83mvNkpZ+6oJgGivJu9p1+5NIdVqFKhRD60oCtoL63Wj/OIgOYOSTFGsTV0W
++tie78OVGVCWhTfaHeO1yYeRS7/RrwRLc3usfbr3y7FJqsuR5Awlq8dUTO0Ua9myvQbiTnvjiUP
39/5GsL8TLPSPOa+PoX3FNDJUMsJByEnKmy73uzyU6D0K4zYjBj5fGB/fxDSoiwXPR9KKP/4nMu9
V/4lajYN3gDzfLVrjkMgLxBXdChV/zG+i5YIucoiYH53zErlJnprW3k3g3WuLwud4BbyyfRshPQh
zmkjNcCLJ6bA5W83oC/nTdfkvhoph2T3sQvnOV0muVsstL63oCEnxya+diWHX+5t8e0KenLxH5Tq
loiIEQ4fHU3NagSezJAQHJPLjwUuw87lG7ZudWh4Q/oX8MBq2OnsXSS/DOjuEyReS7sc/efS5AEi
NeKcv1IRj7mshbXizxRkHK18Tx88pKHfu+FyOgxnDCW8T47Q7tbjTLWuZe3cnfmxpUhyOSa7Q2Nd
SNxc6UoFJ5N+Odn4TXt/bBlrA7OaVxu6sLda207pX7Io+Sxc6skpPTzvnh1FX1BV2jtKxdT5Fwjb
zm214aDesub+roLwFxrLAWpemDlolj8naLWujeOsXsUFvW4eC53MZPKpF4Mi7cyt/qy+L+awqg8z
BM+KxbVrImxwZuJ8I2/WWSdPcgWXeqvTYr8VGyYY/CfrpYJQUsFS6Tf993n9J4AIr4Sl69jKrYm6
c5YrzZle/vh8M0cDzYQBe9PE9edW2wrWBZQ2n5mnas1rja07NmuEwsgpDStXbO+KjXCQN00n2qa7
eyonEyCjXFN0wbY5W1D9DMTxzoK0CQzgdALBVsO/vSynrWLULlWTCsrMqwG2ZO/ylpvHYnqozPD0
pgx37b8F032Ej7rOyAPQcmxr4tU2bX7BLjgikj4VFPHV4c/quhU4v9zkgifKsVejI2TH2piQ5F4+
ZbUkoZR52a+rzV8l3lElZmd5uSdKNPoP0yBpc/kRp2dQaJDzOiGz9rnYpu7AyjoTLpkF2F8eAZ5i
xy5MPjby01F2a+yhgz2i2gzVhXZ2fGEHVM44SDm0cgEdDJA93kWLF1lNiEVCaVEJCO1H3JDkYsEy
i+rFfDRCaW6AGgxCND87S85CFDWTa1j0SB8dKLtU3/49EWcxnTUmtTZmsGjVKn8G4wUYaRZHj2DW
tu62FYCE+Y/wafVd7Skdy4DHWX3gN/P0UqDVdUSIZsuaaFszbALZ4ywVF5GmU3MT6YaaW9YJVF6P
Sk8+JWbI9/V4Vb9Ww9ofd3XOhfLGpEZqweryjmwRhIIaBR44ATIGLxfFzd33/v9GMqLiLHGe8YFV
Zn/Xz5afVjhVUVU8YMw+GJspzXH+Op7hmZXfcM5V/eMx4dGxxh3ipuvL4jvlUf6psNbJaPz/T6d0
RlOp/CCatsWnfeBcLbsZxVapojVmhsp0AsJtwj2qbPmGdEUgwv8LMYovvj+E98WwRBjJtx2v41ny
eDf5gvDjIgEMY+tzIwT8qH4dIHwf8s1NJ1Qy6PtUH9au0Cmx6gqAloTw3/3a8XuPMPu0ivZNCWG+
HL7B+UMBwnL6PWqYlU+hjIPqIDM58uvDszA/vrcWcdMl5vi2yw7fZdrZkjgWDo8jdgX2R/g0CuuX
YozcqoxOwxCe0DIrtsS2ghusafe+WOycdfb7zxBWCR53rQhJ0EUqR4r1UO7Mi92ZuG2bFKOusUPv
JTYWohVkYGa/JHQ8jo22PIVq1/Ib9dmINe6twzHEK6yL7GWyarmHq+/9I3kM93V+T52JiLrHr5hH
oCASUx/apaa7Vb1ZEyM8MiF/Xy6b6mAq0UC/97ZNjOM24cuKcnRjN/0nf3dbBRxWmZJiufxUkdr7
sb80KaZ7zsdlz7fY/HJdDdMLTnQpdRxs0iUE7P5RznPE/lBr3PviFvdLOUOcKC9wIwXEaPLEu7Vt
TyVT02FLO2t46O7z76H8dk3ycdtMnpqg2psWQf5qMDZswXFsN8/bHgauRWsz7VVLnzpBonEbAax1
kOzbK+G9GqV+tAp/QC+Yx74ke8ktohKZszYh2PjqdfUNGumXlo5GkLuamTLzqxZPBbqlrVArXNfR
UMxdp+Xsd4/QRccK2URv1xMWehv0tDW8VkiwQjHVTHI1yMjhHlFOBVhXZLyN1blj85qskn5deXCQ
QUvD8BGX1Tm6HkS2pCiSqXc8aGvK2RwIlUaEx+dQY9Eu02SS+p+wSPyzH3IpNx80C4EyQETcr0Rd
a8r0MR5SNjW7ybxld+DU5LrYP2XA81Z5052OWLXZNzFIGWc5FBicQ2Ubc8XK/vaIXCcCRWH+7NR0
Nwq7+q2ViZT+an5ownOLjtojQYLaqrnKEFnkO4t+Qa9fI76vICghPvz4JaF+WHlz9WbEQLeYFsCa
HhSXWgErtiayZwgnEZeOcu1aeuKlQ4Fr8b4dx4bukYV2UZN3ola5bQK+XmvKXtCyxw0xXfhGN1kp
SmrFc1YTJkUTStHZcNo63UDCQay21bd8j4Imvv5cg4u/SZMqNO4Z2iDQ/sc8GSyTW2MjTPqYk8hU
UcPbiy0uIW2aJzPSN7dWcWz8tydgm71brVKXCVigyr/2tbwqt3SZMILYmAiMfhLIUfE0JBCCpJ6Q
kMd0WflIf2Fo1W8kpM64qUnNHVmc7YLfoncWaB9rEOr21byc0gpGaZFwnzEIdIsfPlWgFBKQ/YiW
pJ6H2jIPvWT1GvYa9VJoLclitbkuDwcDHOtWQYCUb7KPjOmpHMKdOOsJOsvXhyIXqHJWU+ds+5IA
enJ7jUovmhrr64cFlEWrjRd/q8nEDM9nLXUqA+lBucNYXRdt1vhW7sRvRvY18jSjNDxYEFES51it
0v+VOdr+ZbFd+XSRVKxChj/tVLJAiOvGoIsUdYgGV8r/GObLY8drddH4EucwaArhvks0uoMT1ECK
m25NoK9WTMcKpY9zbJV/85g1FM8Nnn/vU2Gi7GV1bRU/lXWEto61Uw/QmkGGygp7LAArKaLhI5wN
GGmu8dx2owkvDDAS1D6Lt4T6MvJOpnMbwEuW1M1zJWvFFo9AueXZmEdovFxDrHT4IafLzWoNRG2+
mPsPmbFwVWqBIedcD7a3+liatJ12d9LhYD2j9C5bhZbeBmvL7DqvjIaDgHUVWYkhSt+o/hS3Auju
3vQi57hVkItRbqV8cm/yzz7f+1SV4FQFlm1XXhB/mLSlL0SbNtLmfcPd3Ezbhay+Nym0rOf6B1hG
nStzRbCppcY5VdxO+Vb8n46lClKoX2SB5li4bCH5wEzp3E6J2CfhUqM99bFie62dVS3hQkWX7t4V
Nb3OhKAYjJixiHEmNsSZt+OzldudmtVakksXco+ieOYoFd2G0CbqhaZrsh7ENRX8ukVCPuIhI8M3
PtlDaQVvx5R6ZFoSAimebyl0xGaV/Q93J1e43lheDb+USAbbJUCOnF2MJceQ4MmWfI8lKZZhGjoZ
BYaoccFos1R/eFi/6pfJ9w+jkFmIApFwf7/Ek7ZCqTrbseXFC1tMKIb464SlxOqrh83Loj+BtQyA
aEGDUqIUzS3hjLQDdbtPuYZoJdRTbm6jaLltXx094azDU9SM5ZknIWywnCqfYhY7cFx2lWM2Q11+
RWnWX6lMFddPuLbulNVc5FsMyixuyrX21cZu9U+mqXSxljfz8Jp4+a97pkaQOgz64Wybpu0561Nm
qexgvtd5U+AhaNQLWnyf2wIeci1Rb/q0eJ1SWnuYfdZUDTpzBgu7D1jLF4Max33OQjFOlwDYSL3Y
/UDNCIdxV7fWRFRIVEVzcehRDDUD/+3M8ym3q7LtidbRDs/Vad7+c9Y2lzBALOSkHUviKXgGo9BD
/6YnxZActQMhHRiPIARnylPlh+EbnQukeCR3yFPTwqtgTA4V/suxO7/6Y/5oPJsJ790MI77OH6vf
q2d44uVgfmgxzctWNthQMBpe8/0NjaFVj2lw2rav62TxUhu0406RDNF6V9/mh7fegdpI1y8npXVc
dk7HsdgvPMea3YeASuPEeuc1Re+6ph1tYhX0XZl3C3IeJlNrdSzlLvjjjLyaak1W6O/d6ufgGD74
QEOX+OpSX5mOTj0vNpjLo4CyAV9N4Jp2OUGp5zV5DF0mgpt5YmqykLBaEeGVrDEfVMYff34618+N
3XpWopb6sv75QP5/9ZNL+SK5k0pjNgoOF5AhUqtOVmhzh8zoPnA3h21YvJ86zr/qSfAsuMAMHI+d
6XwPmvH+Gq5QuHdyTfdd1hd7lpLHZI//KXdPL+2SllpLojhYP/pVz0xifKqX3veovI4W27qaiH6b
D1fj3Xg+LHR3QTrqNTyWDxUpbgdSwI35ukyNIEHfSxwjCtrJI0D2T6IlFKqgrub9+W8ZPAnvtRmX
OMm6ccKVkNFRNRtkj9mg+pQfFh9zgwC5629fC3cDtRZujLrua0daO+oJO+C0Kxt6a+uBaiAJlFbc
FaDR5x1vUwzmxcb9370vwoBGm/fx5zkq9Z26hKZsP8KoyT+1753L5xw79nM2mg1qT5d8e2V4S4c1
xSja2xjgupTTYucKVvoRb1JMVrNbgBEH0MpL5eO0SbRmrim81WTShSCKHzG99SPYtd94sMPh+4RB
hJBrf/uC7RGHmv73YjhV5P/V7AFwWo7z3eX4fO2woItFq5rokahVIyhhMklBvgDLpdcs8AyQq4oO
banan2+u/QbWdewzeT8E7tIyrMehvp7H7N2to+ZnlzdKqVmlEQ/xBi0Hl05t19vIu9Rhp10TWLl0
kjCCo7wCe7LVje6XOrf3JSWVaiJQix2pxbNjqaryOpHTDObb7uK5+iShnYeEvzbKzp3CaDq49y6D
CyMkFRuX+qtuZYTasDt9wqlTHB262RjrhLcn9BX2CUz+SvFKjUh5B9C8Z1zksVbuV0dQgglkRr8y
FhuSU4cGvgXGYF6cQlEQI8yF/0mnT6XHrJev2rjpoPR4nBunyCXF4eZ1NvAEj5NHS4wq51rtBezz
oln5YI9hprGsj6ZPws1hdXCqPJRHGV45mYW3nQ0hoMebz2vvzkEPT7eHS3pKS7VGrucFFae1pp9X
g9Xg2tuOVsmpP/23xcH4tBnfe5vBVpS7q1eBjtNTQatNo7KOLms8w9KEGfhPyqrUX2zS8s9sk172
3elsiJoo8FQ/TrIWHuvVvZE/dI/nwIoGzkfCun/S8QWcoBaHm/kP+QEKlY2x/v7LfwHUASxOBtWB
Nu6pm9RG8WlQOA3zq/5dy2jd10KVjE2N+SnngVpq64GqM+W/OGwcRRZjeOzv+8G44+MCT+SoN0+y
zl01CJq7lGnU1QDkZRAKZB3Kv98aYfzcToM+0SOK4rZP2VRTSBYQy+F6DCsWJ2gnmJZEQl/qOruo
mOLQY4q/kFCXA8AGzRjOwsKLY75XGQYSTkPmuelQp1kMF0+XTceXou6s0maxNR6Bs+gesHeqxrqd
6eapKhOStqUaPoA3mjz7ZXdfDBkhsyf6+8rwSmhcVzFPgpl6APNRuwTBC5KTPievcby/jX0zL1D1
qgoMMkodP5UJ3UXdSEGdPwkbmK2hdzWR7MbCW+8aJ6uhlSBW8GJ0oa/bzvL8/Ypb59zn7DTeiavH
ydQ1KH1FSCmllRpaqMEh+vKAlNzmrunNAyLtX/QVhf7W0W3Ph94rtcHxcmzdN09xVwq9GEIBaN4D
cG97JieKXaCi1RAaKF9JBc/icp7rUE1BbQ5PdTYIQWQgkCyxHp64u2sdhhIJ28HeWjnWItzFHC7K
4OugZQD1xqUAGxQpyGyYb0KDwXTrkdTGOcAPte0WJyIjUE49Oj4aVbrCM5yT576qz3qW7oYLoIE3
HvWMUQc5Uh68Mtm4cN5IGX7o/b6wuUVv2kfyfU2AsBYVL+bsHen/oReqNgSSkZu+T3lAA1TEXvK9
9aBKI9R42z2di0xTSwdLXgpE0GeDFp7f+d73z4QzlvrQD+EBF08yPNn7Wvewv3yhYeLgb8oGvDBE
hIxo9VHoBz3L2SioO55f5Y9NFWu5uAxSK/0wzL+dpj1dTbHP29xBMh8Sm2mJu/IlR1qyIzpeyRo9
FBNZoZ7GTKqP9woCf1pmVKmSsxpbuzpcUGn83H9unmteLepJDI9ipJ8b9cYaEcvFc/R9B04Q0FcR
tGChCJcIabnKQm60a5njO9W9eNjDTccx1iUMf/k+DwbwZWrR5oSQQ+MPC3Cl+MIx0O1qL6Vt/gro
d+vcP1ejSTXxYLz143IgVgkx++N2IFAWhc4HUaGRDaajRe2l1r70skE82gEyaU+P0Up1i4Nld/Z8
DSN9i56nBN9zKlwqTSfn/jyootOYeIoQf/i4fqF/wDpRg9UUiey2nfVYlSMcrvs/XaQQz1g9DxOU
S6y++CQSGYZISjAoHuDZno/Vxqm3HayedxwWnrqjcG+16+exEVy6OAbfMrjyTW/zsvpdVtLIDBFl
wHF1NKXrd06JDSoGG0Dsznr0f7OBukD1fV9MhdCKX4NaYmSa4TaRi/TVoNfmrXhNIbBUodihfDfo
EGmjzE723RXbpvN5X74uJJcnhkhyKdJSzEWKS80hbpIkeFaRzJT/lM1CbCbMuaVlvgg9pioRhMi/
+RhyAACNgN60t3piys6/62vnHIQYLOY2zU9fmdzV6lmVT5jdlbKezBxi0motL1+53W+u0tVcMNaZ
O/aiYk+BeJHrbw+S5kpSM3lXaE81J490O+0IRu/Jr9FCs3go0E0T7qB/BkXZJ/zToRvGd9BugSeX
GluKMoPlC8ez7QdHyR4EuKeqwSxZfauxKw25lEITKN08ncVT73RMrm3rIZUE07XRlai9LnSExXSR
NLf4IL8FGkllBIAzcoL/YlZ/D8nHouFL2KHwcDbA+v6PcQM/Yb7FtOruig3Xjsae8byf0yko7epA
lW8PrJJcdCcdpVGHQbe1+86JGufDqAMLlsXiC7yqvV23xsiJrCl/LlLTU7cqdv50G2zJtL/rF7qz
caE7HRcHVzePjl+ofWgPdiToIRXAhdy5v1eK9Wwktzq8VvuRKCcwYnXFEPFjGCdAO4/1FRs18aNC
p3qgoItGfRgP16V25itCm7AVCLjR9HIpz9LWxTNbM2eI2RvIhBVfkSOAQ1TYwrKnYxayMsr1zu+X
KF0aptU/yreuveJ7bbjuXf6rDa9mP0eULzr5fk7/TBfr49679jaf2XO1H4/jaT8+9rLRYdXY7hub
RboCtdPfGZ7S2et9uMvq60Lv2LrrQnTjfq1XlaEmOYMeyT3f3RuxozRA369JGeyx6EHWhS6W+HCY
sr7xmPKo8iGOL2sGvJwRI687gvvJAGl+ZWR8Y9vffJU/ih+lQQ0grodX+BlUFd5pigJ6UPnIJQ4c
mMP8ZdfNerVkhex4JWNvr7p+m1UQ6CEV9pUNFmJBGp7krkHbqQiskiwNmxoLepyMy0MhVtaL+5d9
vdIrsvDJ7i3Xo/yNxTEalIwG3Rr+d4NW23GPBvNeUV1wmEuiR5Tt5SCpdO2Vw6vkevbyiK9doW6i
l9Kbv4ijTI5MvNeGpuJAcFZ2o/on8z8oXih0oNlHtXh5mwzWprEypsIVUknuZzR031Awbl+olXA9
gK6YqYMLlLw9Cf82Co0ncWeIeHIjo3ZYEBWHx7uAvF+PHf8QhG86mYGwj0DA7NoZ7xiiNxUjqK9h
s/Z/M0DvoI3ElGjvvyjxr8cv1RY1LbG2y+iX5LtRV90SLG53M6xC1xC09wmoRjV+ZiLpQVVvmcKD
ndsw9Ne2yCOY62Gpezi0OdNSQp5+Alt8lfDnzUCpLnWrh7cSvx6s37U9+2a1hHlic/Xw8FEjBVa/
h3yT9GTxLnqDDlLzFYZMuiEJ5xh2LbHDy3ImwBM6giYF9no46VLXO+6zJ0z4roOy6ObpFKSy5Lxh
piG86/HwWynstD+FatBY+6mCpOxs1tYoXJy7QFp+GeDcDTv47KlYSnWPd6Wv1czMB1R+sX2vDBTm
CkHdM2vjU1XNOqN9OH9GJs8r2wcUAPc6/gczaMLm90xZfK570qo0pmwnoIIApHfLDSXX66i/zpMl
nBHzfrgBb5yainy00DUctLoqkAWwZe9arp72cmjI77XDi/fmxSz+CV1a53DrhuJOqkVenT1eZmCK
w2jaxvxGozueUKNpLrLmFXh12YJYiXAT+epzfH3Ksn51118Otneoy+vTTLwc1z6jY5r5h5iK5/TU
vu5btf7m0LxMkWr294W0uNRAqJ9QP4EAnHrkjYrT8akwUorBOqfbINIorBrV711umC+MOPnjo51q
GzcL8HI9ESI0uKelZX3IcmOCkuAjTtaViSFZb6572AHz9v8PiQ4M4wZ/rB1vcks382FRqGE49mtO
RQVDrMoxTuUBcUeTjLNSZ3z6kjmC+26+ch9StcdcpUnZZUNwh0YOo/MRvV1Hy5fD1/al8nP7H1H3
tZxWl0QB+ImoIodbIXISQkgWN5RlY3LOPP18zX8xM1O2Riacs8/eHVavXv0lG99/6Xr9Xva2fN1u
mGlMe2ZfSI2MWO4W34sIOgMZ4IoevStYYYiEWvRMl9W7lqGT7i5mY91xJHUcLfq74Y3k6bozf7Sj
wQcK0SPgWWxnNVc2nZ0bz5gV5Tiuyn+75imMestAkshrYNZslxHIdbu8vix29lIKR4gM7OF3kVL7
o6OGDHWphWC7CoagQqIz9gmKnyIj8vGO2n4T+W6peVk2br/PMX/q3lbwvfbweWXmyiZDTjVqJ8Cf
bWMBRChrXOQpeWYz3webPjBPvURBIkpOrnXdi3RoXicM/XQ6/HrE5ttBCGma0Zmri3NomzvFj0iR
ssxG4EOhWhTBb9HSzG7mk9ES3/dCuF/ioU+IedsPHjGWNDcRb84aQOf8l1Pe2fX3UJ/lINl2FA7v
sCcd9DFtFuunCLABN/UYicvo0FR6oCGXlzkorCsH+wL8UuS9gWiyv5s3Vdyw726RcdRnaxZSdqr9
YCOHuzekfKpqTVmQz7pJGRkJVsvVhY3Jtlgd+o73b0WGiK+wcmAhRjVrNb1VoV+wl/3b+o/DuysQ
GPYewTO7FtEsrMhPyi9FHskPrVQnEJmxZDFE5T38era1EnVvZHynTmwHlOlIuyK5Mlq8qbPfbVlY
tySrXEUNGmkIn6mkmHbqTP9Y/sirq+DeVf1BbpeAQUwqXdXz9XT70VE2YMuo2d1lBZeuwkjgZhLW
ZAnvO4us1JBuBZdA4fEEVtv+LUzFMlcSmtX1t6lj3lf8soFYoWILwHcmil1Ow0ZVRlBpEQcIizT3
hgJn29C45/TmBGgewaC9KUgYOZNRsZodywrxa8VwKM8aHWvyjnT7eK5kZBmGp9RSmRozbLC2MEK+
355+3xuzTO3499CUdUJCpbRVyDYmSTJfyXtIew8p/MMCRmAQaFEoLTNS61lNv/DPT/M6TvQp/Wvf
Q5uM7SW5FW+3dn0dVzK/1LWjl4TLUKLSmRfFpwHN/MFysO7hzcqVsUXRs0nuQh7IUSyJZax5YgNW
UJ8desivXxiC2MGn3fUlfFjVElWnW74Ys0rj6VraoUm+4rTN5CTzZwmOWjxHWzZjRJh2tJlkf7ar
mWB2N9zf/hnitR8kvy56kz1zdeNzbxWJWlSrorDemt2bWs8XHdZzizY8vAyPfBmSN0xwrqwXWuQN
BYRLDWjigKUoL3gE3CfiJ4BAzb4T6FWmWpoEYJ2pcPwWuDdvZ/qQcoomgeWt3hPXV9nVrCVlRfdY
XmtYfHs5pUcZPSMIHsVVR9NK7F0UNClLT73mGmYuO9yYcDyWo2esl0VmFQpN403k+RqoO9GV2kFh
Ngtk24iRFM5hB5qDp+zSbPve7VGLsv0zP8xHTGMlAjbZDdOCTeDVBVxo2hmAw4UcOujAJsPP6sdx
H+QrV7eArQutsnx9KyTZNbe9AMX9cuBaF1oB9lXWLbtjiXE2oBeB8K+LZIaPa5nO3Qg9ddujZkzl
v1llX6qnFXX3H2hR49wEB/yyau7/Kl+epr/2LGOiqSYEjTjm/hYeveyquslVd+n+JVddL+lLZT4u
5/ajok2Amlybj04UXje7t9KmlTm906YxxT1JAjHKg2iTFU0/MI3Zg4h3JeUFO0UCNKxGcd84/bvl
qvcDNKgi714XaymNYEIAXFntmWONkZXHmOJEeXyobiS/B/ahdUXvDVqQVpwo+RWt7Q7nmkO8aJWo
TP9uNPs8yg/JfRnHc/3HZ+n9FaeCBm6QM51Xc/MkWZzs2+zQ2B1/5W8jeUE23XskbjpMnBD6NvPj
7WUzzK9KZi99XMhSKPiCptadgv59yMwYYis23mvbCP3pf7tMdSMMS8vLszkiyad6lox9AXq22yyr
u9SlujqL+6W/6cwoS51cf/WZPAHi+2o46+uUH017a5EwHn2m2FbHTB9NhVEs3u5RTspX7fynmJPU
3wyzWiQJOfcdLBGI7DEZ3WpbR1KBGEDm9DT8bt0z1cj8RwiyFKtjU8ReytpGCne42LbwlouYInUE
EDdT9rrkugsKax0HW9/6jSE42fE8qMQl+8V/BiAfx+Qefv4/vL556ociyq4J/QLHxBgl00VaS2Wn
herY5n3FG6z6fIVHwbIF3AgDYflKQKK3Sw2rCmkw2T7LdVj47RsqxGHdVDe5t+AXp8+zYpjUKGEC
fWDwb9tcRRuUqtMj3yqpjO8+b+mmepnqyaK7+32iNKs+2uAgWwR+RBEzrPeouIf7mLUQlOie7mrr
DU/BcETMf6nxJlnW4tCcFmrQBXN3fwtQF++S+O3H5l1XRSnpZs5ZooBLNAbMVfXdFsPiRO3fLgoM
6TbuKbnCtTb2MDctPMXHyGG7N+4NbnZfXY9xxeu3TwUc+dTcUb117w3RYQurRfAla0DCWfXTX+SH
5Ysbc73mvcW5V9KmBxEq71uQhYUt91r6SL9nu8d0XSquVeILFVaRX754MMJHwfY91Si1ZbL3bXOX
auUWlYdywrwnG5ULRiVARieEFQvaALdZ82DCjYOyX3c2xsltlt3rl37p2wMALvwB+YHKIZ1seX85
AF9bOF531jRpSbU0Kh4RJkb0GM2N4iOVnhRqR43LD0MM5lq8r99gbjNYBDdKZopRvLdDg3YmqsCe
YLk0YzTR/4KwVi3AMOLxpIOisOsWf5nghrw+bfkQiOMx+bZ4x/DmoZuGdou9hQW2tuHBwSy8dFai
NpCToq8Aww6f9i63pvKU9LgzzaMwEDzqZAqy3ytZqjdH8TRD6g9xmoH427QnXfH3IBeI+5jzsMDH
nnJyUx8RjrcNG/XNtM2Tjj2jibirOHroYjgHZG+r52FDUshiXbR56CxMKMzov4KhJ1qATSsoEF/0
lTrmMxk+YRAkoeeYBhmBp2ELiOWjP5s+tk66LmxBRL81ISv+Bi+MW8ol6f3XVRmhdpVDzRxkfeJw
9tZq5OnOSoQ+NyNNKuuBtv9AVG+QNGA4AJetrGd+n5lgljJ+qcAdTnAS+skLlSMNP1hWPVcfufuz
fif1XjTp37VIN6Qp6MXqtljHkc5aRWSoNnDPakeqdHopfcbgWO2ZBtia2fvH/8v9Tk0KE6wvU9FR
GyeXkWibbRBYKL4I1s/hW3WokUFSQqCqopZF490w9pjmJnVKtOaZYWw64MBz4ymMnkAEmWgcfEnK
hu5fDFtYvQC9LwwsHaUh8s+ucxqegAb+1QzGuEgoG545zp84Pqv/VBvMTwxGED9lW08rutbqxs1L
NxTKmyof0Pdw9ERTlSyMQBZgF9u7IaEmVhmWgBMPdh8mf5yE1bWzm/goQzkS8doVrw5eUmboqBg1
gQb4lbtRVLSFRJDx1pwaLzVaYX2R1Hcg2NvBQZbxbGR8CANWXoShkIhHwDqve9YOPezmxGiau0W4
oAu97Kk+2SbCg6WpAJATk86K7KhmOA/oUYtQbi0DytYJKAc+mFu/AuKhclhgRQYdLAPlelNoA8Ql
GtNja28cl3IvyROea7AeTPO1w9CKsAk7y6AIskTV+uJyDsP8z7J3m6w9Ixc70KAMAuKihpyRMJNO
mFjHxQv4NGZzeXqIFfdEjT6d/s4g8ZwB4EnJBqvTN+Nx+gtUAJg6Hd83CNx0ELVlTroLlPKVl8g1
Ux7korMcqBsvRXKRx1wm8vXWYRj3y5PSzRCkSVKBPIDbluOd9UDKJ9PQNu7ZfAGhrT/zt08LzdYp
sJg8tlJGuSnZlaVsuB3zPw7YZNz1ho7F9EvJHlN2CN5KxJbLXzLgALuUEZsRqrkUjKEICwWUL2J2
tSd61R2Vy6f7XfSxTvqCMcQUfgDsERcfuSDviRR6KlsLWAd9TF4/+mLDEHMfdiF8CsHMx/LWptjd
rIKzZesrSOlCdCgNWWQSY8Usbm81nA9EUHYbk33ELrSohGbGXSDCQNAgso23B7DvGSn6FeUezaxy
jtvoYskpxVRhvQHeii77yetbpBaeKHuQls0ouOy2NBwqViPYs600u25CBNZw4PlChefJpkLT8ugA
52bl6dKRakK5Naw8aaC1mRxVjhj+eXmrwt7p/BMCUvaJ8nzxJ0JwVn3Xhsd4YsRuzK14szKuw9Me
d0mMZbJdKIqlPDfQf5FugpUVSSvNFftSbvTjLS5ET70+LvonneWjLRa3W5qDVVOWtQ8szlN4ehgp
RFB65KSw/T9YmTBLXGmSJd6pHGpmmLrKW8JskhcyEMdW3vg585NpeYRuWUGTQcXz3gy12vpFSQZ0
gIO/U2ZTE6Rwpf21548DS8JuOqDowICCLyuITKtgkJl4thkQy72RwV1H78YLra727dNw0XfCzUtj
m251u0/lr5+WvEVaYp/2b+q+NgHvnY750v7Oz78Z3SWH7TTuGX8W1C0zlB24qL9ACdlosTwMPcGN
dD/d4l/xL5DFo5PhYPsBb602hT+9BfVgcPSlSLORX0OMhpqZUvxbtCB21jnrujbLA6w0yH4VSdbw
O6nQS4qTNONKhgQSRMNufNo7EDAYziib2H4R1vKYsSg9raExuGdSWnYPwyxdF1pc8QXJ1vnRliH1
DyqzOLtPKjKG1LwJfDgXm7vRebBiI+dFPlxVsHHb/KxG5IV8sLWf9siFTc0wagK/3EJ0O+qSzMs0
L0NncDM63aymw7AH02jH6rEI0nPnlVmVSKtkTyDJOjK3A/MZr3F8BjQ4YiInqJ0whG2G5M1RpqPX
Efox3Qbrmg9lH7X2lAXgfC4uLWQ43RI9CUhBaLgFxScPIWi162sXtFzEbHTH2I736xt2G3uTxKgM
xIuRNelVU4wcQFbIJq5qqHvH3m5JXMBxilK41kftyGwZ/AcsxOGcHG+2C5/QlEvHhA7U76gWF1ua
1swMtwUQSjEJUmjoq1rmd+mTCYv/E+UxKMosWVZqUnIUlzn5mIP3RlafFPFJjTkZwMxs8xpQyKUv
LxfMb6rptjaawP8wmHitN10Exzelgb0krFA7GP1UT2Wq8CEB4pzs96WZnVdu3RvVkpbX6Iz6IMY9
jn9jbrCqMuK3TfUeSN4O0rjdcGX7vTuTfDizDkWIjIC5bOPwi8pOItcgPB2by891sbz8nViZ+f62
+bjhCbmsbauUet3/y2rf6JznjUxvdW1lUi9JzQ7NbCffWRQaF9TF5urXAwU4+3NuXgq1R+/aV2qa
N+YkktMaoZqXjWrc33uJCtfrbdMunRu05JQbL8GEuZ4nqVNvja6opNJVhjkW1OHLIRinBZUSSKP0
MX4PIk+qQks0bThxprEZGrpOw8qIzqc7iFGAGO2vwqRjaxEcq57hXYVbk9gVwbAtma8j0ceuQsj4
3YvI99HDJoZMq3xTBqa/kwxbiRL9u3Dz3o7w96nKlXEef6ZoKia6UhSskwkRzdirwZWUZVyqZn+h
I6AIHDo8iTRGFCUAFOxKC0RaJEMr9ALuRFkonMNXxySn3hk/TQDqzXujTcV6Jx7tiqJ1huUtu9vk
+7wAHO2S4ZL+UttRScqZylInCLX8P4NHfL5Cnt7w5cwSK+lEC1b3XwtIgoEvD5PPKqvOPmVZHqbe
857HMnA7woLZ6tM51dquNdv5uwxpLQB6LgVT6pm0TR//SkYscgGKDURYqkIcwZlXrB/6sE5xz2g/
yBkAmlPhZ6Zsyp4WdZwiceENgBXlq7BuVB05qSgTFped7dcyVVm3su+LBMTh5WRobCtHIDDxsW0Z
GJzbQPZiyGP2Pfdd+FZjzWBznt88fvVBdUQtE1IEvk2ZTjEg8baYePy5bz8MteGLxhfLz9K2LYdw
vwHRPUwvIqK1H07ZX1hBbtkt8tPWIQEaZe4SIW65x+Q4TVK3jyzAW7EjsiiDWu8xGJPNfE4GnemE
19PNNhbzHdJkUcFXs3q6GN7YvLuLsXWK6GXd4arngDCM837xhxzXanSYrEXXnIPXxeah9JH8Gq/6
Z3JrYTgZ9cXsnx/d42x0/eEMyM0NSP5OpvT1fNEE3SX/w12Du0QbDNyzTn/XGVQNhGMm3WtoW9fA
C2sPvPhaxY8Kxm5mKBZDCPnDX+uVIM0f/X8q0SIauFf3OG7cpmjW2NgNtBA9iRtiydCJtvbPwqPC
zxG4/AldPdCPea6ENQZyMM8BCvcU48kpHpv4pFat1H+pUBzrYRyUCpW9LED6mXj5J+OT0qwHp1x3
Rc5D9qm6kzKPPNE6mxT4gwhVbJ/vfy1JuiWNEBPHczh0ALncNZU2GZ6T+R+NiEv0BALT5QVtNWHd
vpk7R9EGkuNPyfnAR0ApMTAJMRLe+VliROtBhkYOCpcO/wzB3QeB3lGcDxwgeNdO6r8eUCjSI2Ge
YWsnm5k1M9pvgn61GonZH006Acuz1v/mQQTS4W00ZDwdTokUyDCVad06+8THAeCE2KbSuh4AUwNY
2mITXe7fs3u9MMfLFKJiAxGWQDV5xkHNgj4h+XDXkdmpkF3J+ZE2ZeyK3ctV6lf4xiMt0FjtrwSY
+IgTSnKRO8Te6cEqBAqkDIQDqs6BgB063HReuDCyL3V1RGjOawO/781r5HbdzMIs2/TR8ERPgbCs
BANk15qN6CyVsDkV03LbtlBMxuJBpEtVjqkngb0MBRs0DzR7ltr3e/v8M+5KynfTpyTedd03nntZ
bN6AMp3il+aVbCsT1TN2w7pu29luAkcp08h2x4Z9zMiZNOW59CqJBuaQI8uniSmGi3sT8ugU6Mki
62eTpPzPbZiaYKigxEekJE5im5mt5UAAv1PnE9pG3CUPkYFGWUwteTMq/jgoFB+YcM+vdSY/0YmM
5BbkrmdKrA/wAXq+1EQfuLlO0WNy6hc+94NiK6XXPPmR/1GpyGcFnjYPstCysprcv1bn19lwMXR+
d53cWwgyfvMniW/nBNgSxM1gexzMoQ6iXOpRA8yiMYmHlt277J58h+CrJ1JGSJduZwBOS+ocfdkM
NVYMQMFnyO4Lk7I/rhkoGufCzwQsjrVIqI/yGE8FHYyahtM6ZHKofkdDvqxFZQcIB6fTEavLq1hq
lJo5Y1c26vcQw/ixqx87lWlOT9GYfG4DfXWoSNlzndSiZZ9cFm+Zb2eWOBnmRqSJ43xnK4TWlkUF
twnEVw5NfgzTbb7peGpc6OjGBxDSyL9kT5XUZw49jbRTbBMRt9B9F0Pjc28cqYoKlTvoRYkyiE6a
m6j1PKYuEs0r+dOHZCgz0btc3BKFaYyXBFJeF4XW7H3c0/M1ez184i5OT5XtrJJCoEl1sr9Qhy6/
l38P2GZKX08Kwvz10FW5f4xEksp7gv4Nx7SFMs7a0+trQYuFrrZ0I9ndI6Xd2mCzTaEt+NjKty8m
VwPLLC5RSgF0EQX33iTSyPpIYPgLktQCggsluvtnUD9pndOPoqRHE257qBVzNdub+qGbDj1cjo0k
IMtTw6OIcFiqiwDmGbfgeo4vYBX3ryEG5awRq2BMXKwsxpZXlwFYL/p8twCArawNgBGXmilz8CdU
G3wOKpTPbt5VqX2ba3WnHjxtsAcQK3xCmm2unEKmr3YXehThgcAJtV5RfhLxFeUyBFy0wRabDoie
ZTxGJHQR5TpZXb9pFtQFUb82SFnol2pRe9baJ3PqBOS/rRaQNrvK/KHLnWodEy31eJaNaYakBcpf
aEq2cC+lMtPTF/Akw/7rkWQquK1TR7Ltmh4MUn/T2T8xYjWJYNEQuwvnDoFqkiqVHPEOuyFhzKhU
Iw3ju0j+kmiiQ3tTfcpJoeFi+ZApWXEVEeDf3D4+W2CZg2Rr2XL3LOhl2lgPRAvn/LPgde34Gunp
wXoNfIPrsAcIbx3cykg+JxbAZYY2mlmKzhX7myocW6IRGq2XluCjPU6+uyr/K107ODiRnLou0xYp
OD2d9+sBH/RBvQWn+s4K8HrqyjprMpXrgIrWg/Vkpgo4zLpuotCRr2kzxDdRy9Kg2VSSVSAkc9pT
aTvgL7hGmIsAMQIVfKpcJ/1+XTcejEDyJbGhOGpPkb8nVPDLjvZ4uGOkjvyxlWgUsl3mjHHC95j2
0ue3xAX0IAwlYrulMmi/P0nB2TBiLfuRqbVtkvkaRUYSkEn6dWSRNNpEzih9vOsWV1x1piXxi5ae
Ie5BZeUU6bFNHLlccJux021txs1KYjjLvvd1fArQmoFs2mUHjJl+rZ42Hon/o2nBjqR8yrmhzEdL
uryIUoLUSLFvFjVGmkpOjEG8rP6mDzlST/RnrHH1OrgT7Du3FF+lteqsYo8bb020MV8jd7RZxcNx
a9yGw0DKSOzMeHlo+u6wygMrEFbxJ2io5PvWHXvaucxNSV4GNoWd4alO/7COWE8tigc+WSbmzOq0
zGmltBCYHoGgB4gXH3rPKUt70kwwyqxg7IlXBUFj/yTxI2gUaBjQUalJBJNtGInlRkidbtCQr3+d
/2DyAx4nivD6rCS56sgaqvVo5+q4V+rcnopw7VZnX5BM9jRSmjoI7LnMxI6+NbhHYBCpor57V1ZA
aT10fIomemgn44L3HSqPDc+OrGlkNXVm4qhL4Ml49yidQYuQIuQuPoAD5DvI2fkAWsV5oirYABJ3
yIgGp19ngav2tcriW8u9bEGiIfqgCakS8Xts0yBHhzqwL57XGQ1Mt774UnQQx7BIRFkYY+OX4lDV
HbtsYhNmz1GLZMv1e95AAIaU+t7i2d2aq+u79kT+q+hE3iKNAyTRehDpCyhA7Fp+3oFnormg8Yhh
WBBXz2BH4ccZeBiCfu0AlBiYA+K4tgO3AeiI6EuDJDlJjQxmGHMbTszQFvciz5rFCSDJXjeU+Enh
8T6GaseQBZACiFBqdxK3EeRETWotTmgWaFrBo3VXbBtqDXKOjXliQnuVtiAQNHQzpuuiW/dIfSKK
Gb6IIYS0BmhtipXGeObGkkQba89CG1GwCVOHQgEdE0ge/TOM29blqqE4+AkBj8r1YM8aTjq+XJiO
Lg03AvVoJhkQicuDeYTL4gKXZcUEI2oA4F0Cm4Kb1FPvzgGJLQfPWVQSftj2qANUmc58C0FYqWzi
8KSopn0pwGTJa4GV0ALQqQPUBaK7vgGlAIcRMyJZCk0D+RlRMzHq5SJEgWuLGQB5vKEI8Kkwwmxa
UD+Dt/JfsxXd0tfbBKJ/zmI4h/BDAPWydy4bR4oMcKkqUmM5Fs1lvoedEbq5RB0JzJDMu3RDAE0q
gVytGcXNSQuMFp7XRYsozK58h5RI8immNGfzlIRy3d2EDgA3csnpuTdcYTqhiX//oT59/9lhmL4m
gJRVPRTGYzOO2d+H/NtiBEoIpYSBK7MgGs0WeC0kU5rW6CD51oIPXRBA4D5RDBh/3q//5MFr2AMR
QYD217MVw0hXEPaQi3W96S8bG3KhcU1Wd/+76bPTSt8ODMoZ+JquomauzOLPVnfc9fMsMl0Y4VKq
qiaJbWNuR6YuT5EaStEpYnP7pesHbOa/a4ziriyBpsS2us7aybTbQ0S45oTpmp2x7omGnqx78z9x
PF95pa1O/B8yqnGk+AV3Idp2mhDRpu1IOa9Y7HtEsueYZi2TlghCb+Co959IE1oRznyRY0TjXKd/
5IdOqhDCRGGkE2G0tOlIynjZk0SKx2SW23VfJESH87R9ZyS8xe9dP1ljId0NpumqH0KJl+WhtkWe
sRY6iqbstVBVEE/gWTjjKiAA6o3p6z8j78P6TxuirBlTI04jEuz05d+W5P2kIS6btK2vIyTvk0Pl
09D1pVEDhflfovc3c2W8S0K27OZplDJWtxfxLB2DGZqntNdzxt0xgwSsUyIcWmOM9Po/JvbxtqDL
iMYF8Xevs6oy4CMozTSembmJ44/FCAKxUY0VhEZGuT8O2Aqz7L2WfIYXlbYRpUZT2vhzqR1u5rzi
VDJs9+cYdNabw/7xRB+3DwcF6YogdGH8KWpwN/AC4VleexpZexKnoRofhXbUiUSZnCQHOtVPcK2S
rTsuqmznKsYug/6lsTZ68uvhqyZWap0P6N1ptJOcY/1wAVqlv5by3nxOtcvvpZtjI6/da9LoGaLH
qfJ5/UsetqQ48DCWoH1eoY0Tg80G8XQhODKN80IGrVooVB6Y7pXpvJrZtiMwvzTO8Pz8yLJoDLma
XpS6aZbpz9ntKWFQUimenrCeLWK6ELv6Stc2tZZhjlhhOs4DcyStV6uGIlWgPsYrKFvlGrwVq7Ws
Tgee5bgiLGHu3BLXvKiIMYHsMdvFLf7Lt8alD2eRzfbB+s8kWjf9/mHw3LkQyalnJfm7+w84iw93
0EOHZWA/Ou53tWleLxvZwXCMF5Moey1sBtThQ1d9CYJkkiRiCUKiV+NAaqjnMYM4VIU1mfXGl7fd
kE1i4R37QOkhMxCt+w8bfOlQCEdEco12eeQ1/l3BESjboUTcKF0q9oc6feQ584XJKrZRQ5+NBACs
mfxRPbbnEyikr74SduP4uCcrYIq4RZktPx0l+ROg8nyoWXYneCcMP3dpt4rVrLJtyBpuzj2DuxkX
gxvcvMtRiZ5R6gdBUaFO3fGLyjfDVIhXvzzOryE5EzGYM+Q5LKuA+7157IiD5Wwb0cpLad+AjyBB
zr9vO00WFfN4J2ldd2zOgi2+f5HZVYya/vKU4xHFOYwYbj5Q7ZAjbsvS7iZ7s6jEaGqckm29tNEv
vKEgj4aUNZQ+RHzdBvRxlF2KvVW3qrf1z+LS81tJRvqnn9sPtdDNRq/mxrdYStLydsGBmw6qhniG
v+buzFDunt+mm7Kh44nXy67K/6m5En0q24i70faV2faWawvpQ8kGTTbbxte75zt0j6TZ40PNDxnx
zgcN1e0Asrvp2FjOox0Z9N50PSpm5YewcPKf2XKWI6TqXka8qK1V3DTY1j4f6ZK9cllzaD34RCNS
ntMoOMqTx5AU3UDtUQVeg9GD/8fc35a5Wu6HshTF3tdkXedUc55/MlC0/fRSeA3s8m4/3BmPYwbF
QOnASGQWzm/LoTRyuz0ncqnE9Txh5tMh8TthPzXhqHnnhiG6QMCl7+5VjQ59XFeB8u/D+7V3SI9M
19OFecIGhJW+Lsd9xZ5zvhL3VwftO1TiVXVpXzWkG1hVVo6RPGWMaZDUm9AhfK0NAxF4+UdCgfiW
60SA3Rm4dh04rvM/YJhd9zHvn94XMZeLr2Wc7z/Lkll0QjrXY+D2ftOBdh769E10KqQqKCJllapm
9Gp54JrR39AptdeMKyYUAZo3w/thoB9neXq5Zo0iTpq2WZHd7b/0WozLRsXwrdcXJeIke06sYjWy
d9M/yrDWyl4VT/83G6uykqAOefvdxPk9YrVo+OEQly0G+9bxyE0DgB/eWwsTNsyhuhCi6QtaPLdr
XZHEcSBpvsIWHu5Gh/66qidiiAYND2I/lAiiYKg8OgSKADu5cQCos39lz/2j4PJV7H9P/okCh4Dr
hN8LJFuNbJldWLLlwFQxHxXwNtin3Mwj08m8l9+iLQ+aQjO89ylImZlH+djJ+iKTs0HoHqgBkGsZ
/wn1QuRm0itav35P38r6DYv0Gbr5/eup1AXQ0lP9Nh/ipVDeVc6vNdoUM4SIe2OQbl8HZ8PObH07
pTnfvQok8LN/glajAsGsmAckrjsQ22KFt68PNKdvRQ4deff7+yFRTy1qt1tfc8DWnNbvQqqTflSx
R0ufu9Gms7lI0TQnlTeJ2mnBn7+k7zHlZb8EA0NLNUHwWtPSR25xgkS095nfxqDlz6YEmpAyNk5Q
5UVoIdhLPkzv0mw0lewM7zuBxvw7Xfq44dIIZHi3x6VubSlqB7p/+2uoSXW8rwkHi1cEz2ITPJMb
LoLFTgmRFCjBCb2QIE/Ex1n58C5NaBIn+LVowftL+2Hy+u8xAbI5K2ujTGRu2/xB3eCDQRhn6Au9
UfSGEOwHOOmkqm9Ug3K12ehBepD9jRbF/L7mktlGU0GC2JL6fKBN1xTLgIQpEcbiXiv9VTBb7H4b
3ZWluiqOS/349ZZUuWTl0VbkuLezv1Ld4ps5kvR7X0xpyP8Ys6O6Mrt0Dtmugt86V1P/y10axpTd
00PNXAY12SDjYh8CPiXvWVaTWt8+seryReD8SybXvWeGMgWWyxSGo85CgImQV7C+I1vfFH6fRpdF
IxvsHK5mtX8PCUsXHmej9li0DtRMDF7TYYQPaqRTtrEYf54ff8i7lwhb0TS/Xb/5KzkflSE/kAot
th04YSsIEsiwyn1dra3GFbkgSbAHmDF7/0wYzMnNGnZIbJAMmJzQGIBH4W2fRvIaHAuj/KVqluDa
3Mti5XExCmgRs88yJX3Bfe4/EqDb9XW/gM0/2vtSPyea4JxS71Px/gP8aC7ffLJCWbTBLNJjpU2Z
OsTitmWFC8LLSIqFNOtlj0eEdBlHeW4VrZ4UbdoG2JAykxqWcgN6dtKna76m5G0OH9hff9ABsUxo
AlzfiLeu384QAIFb8rFbLYSXiggKvcQrble79pen6o6O0arW4g04/JlWwMfU2J7vs/uQs1EaZPVt
Wto9RCHX235B0R3NYFPNXH8oDaIMLa9V5A5Co+644AuRI4ESk5jnVOG9n8NIuMLbhJkSjC76gisr
AxBU18PlhwEUW15wjKSUhbM7Fn0uGqZv3wfd1flRaEUEgnWIPPgvv68AHiiBhM47uWWSzBOjohYj
zkCIr+3FttYkUt5M/OUdPFXMYmPVmReBrtRK6MYDcsYxcIbD84O2xomMS2LGsJcudQL43D7yTeKi
8KtsFOvs/Jrxadl0QiXfvdBEsUUzjT/giyvqZGwYG82kmxZG2bYiUwhPZaMj6sFu2fiJ4MuNSke4
dY9eX011/OOUXnugO5/2ou1tsI6KYa6WeJMj+trVUBAnkBXqxE0GEm322f1AWLSBJDvc8QChafES
2ZGeQC9Kf0nbxvNvP4J3pCHDTTlZN9c16jXcJZjKrngIWD3FymOyrp6Tr1et61Hu0QbbOTRXFSEu
IHH+By8kShYvYIxjg4sFlJA03PboBAbgCBKD26IEKbdSMo9WomUALQ6zCEeu559glWueMPLxWSCC
Ui5084EtuogAx5ZzUdyk5pom5e9ExGbAo0L5NMrdbIMkS/glyKpIgfm3E0xXgxi5UkbspfBJDPSE
sxKySRTOKxSp9q9NQen94xEtH4RtM8PCb7Sx0ud9UPo89TehE4PrMZ+1iz9qw7Pd+7EHkSylqohi
OPU/uVTVLjEkT7tmblHT5Zx9FS5YZXtJEo9EX7WZBOJnB6gPjCgiRGTqddtRS14iEonsF8CB515U
CDhC45SjanIduYWGaySdt9vNaXd6PSG2+8BpwKD0cE1fzj9n/GJDJ9JVfb7NxyQZAvLa7zH8KkO3
bRJc41E5jGCi8TzlPFT5iJQBqq9C65dgOzQPNSndOVOmaLgmiHatJT5/3hv+U6s2pi8NM8zfPxrv
LwYZmyNtgPPby0v7xUBvY0tfms1m/fpSnr3UN2VzIcv1VxvjXwzVHXDjL//6g13ZT/9iJO4sJphX
mvWB6fODukknsxel1OHwjq3kYSVfBk2Ijd8OB15oEqP/+mVcN6Z2JVaI9oBf1geDZbU5iJfWB/Uh
uFL4sKj8+wfPi89qDp5vMyPav3tHefBv6NWu5N/9hYxk8vFnv/zAh5/K3O8/2y+8B3Ka9DiBqAFs
0f+z3kLOwKEcsob8MZHrLk2PmA3y+0oaYmw3go/IfRpC1mOhCrIi9R9KZstX8wOod9pautOGsh/4
bQ/lg6otM2kSElHyWqjDA1Rfr9JLkekfXMD9Owx/nqlcRkDphBt53Drud0Pfh3IByPR5RChrph9t
Dgl21gu2tPRTbskCLF/+CZcR16vfejFizpJyDk6N1lDZ6mb0ur9NTD8eskr3n8Uw8W2qlklC95bZ
b6xgz/wnwYWERVozSX8li6r2okFlInKTeovU+Z3r5R9LdqgpTpscaI7hZlb3L94Jq4ikBEXaP1Op
klHXYRYR1MPINZW00l/ATd0CTZGw3eeYuOyj9pLgeAfJkBDl4iVD/mEMzvgjWDnX891E4yA8ywH9
X9Ia31aj6a/L5Anh4twR7+iJXJJRRyBkfQrQ9DEMeRz8gbsRKXWZncYxjfKvagHL5OtQTqweKKI1
hfrM3XFEMq981TtNxXFaR017rivEHppNQJSzVN1UJHH+VuyHxK+a0PwicS4PCSYGeWVpNd/N9DUh
6m13vnD8NU2+ykQI+ZSah5cV5kldCkt3zZ1q3/T8NLOO1BTkaZ7atYdmDamVDIFRw8K+WswoPtAY
BkdBX0yIeZjSgPMNWZIrf536mcn0Tw5oykIiUv+5jKRCE5xMiCm4NhBqnUos8/RChe3gxF2VOV+T
r/uPRdjvhEi7fCBNeq6VTqPDskkBpuNJm8MnGGzNf63/Lt7zv44f2Y9UpBmr8gnPMHtrxlRyDeqF
SkYbjCGnhraIOudX6eSxtcurVBpzV5/3gBJ3jpyptKLXyI7V+T2J0kTgJsDKJl/Xhrn/AVCfFD/W
1ZCC00x5GDlgYD9TojSt3oX5Lwmgp4kMqz+zG/PFbahkgB1upkQZH2OkgwKXHPGHhuiY11X+uVVL
apG3kPikeO1P1pSIKUH9EJl4zlUjDzIrdDdor7fKQYylsecGs6opp5kpdR03QiBzXFsQwyjrtdSI
TifdZ9D6P8w76+8Y7oP4/dRiX3/jrSZkQFlOPITBT93Ub1G4cVHae2hJhyb8WpnOgDvDNUO0PpkO
oXfviVb238RUQAwHYE4wCiRg88yrlhBjDJKl2v218I+2XYKOnJkBYvuLDpyYwkC9RKcdSchEsew3
+UxZZ7u5dJn1qyEPuoNmdXqJZDjumjzl6ldakFVndnv8Ak/rNTgYXHVtCIpN3zMrdvmKuXa59RX3
JF/GZxto409WBuQn8oKvihpUteVg09vkkvviEcG1OSCeLEBZSasZtBF06oeAG6Gt/eJuY1F/02ik
Y0vapwH16axCiaK8rRxeM1f9dSl4KVjoWCjvEdt/EOwMSmnmu5tf+YqhuQIt+g5gBC1WXSwDg1zQ
niEoOWQSGa1itIKM5qtbhWRLcly/Ohga77YNVICtKhGUczs3cBfXcai5Lrd+OTknIl8uGWJbgD61
ir6H8AZe/UvBeK1D4359JRtyaIzbCbpEGT7nUb40j9XiR1Gw5IGjqv6kpjD06kX4IrcioUhvM2xO
i4EzPVQokJ5VL4mX1Ol1/oiprIWZqZMnHPz6MlO/bpuX0+v9/roXQZ2FSK/z2z3Qa6eYZdtEDcAJ
MtgZ/gqmIMbkYYDXdDkl69cvc67Wz0R5J3cH5j5HGppjhScIsyKmBwVhoAEnuvVQmky1E37tv0/9
/HuylhGx2c+ok7kvdApiT/wLD4YrS9+89HL9OLwTI4L3KWXPXvLSAn9+MZNClZUZ5Po4+LPhLWS/
ncrDKBgNeHTD+bfjkvqd/JBGcmh6TzwqKqm0cZ9C9QxhYISgn6FTdmii5K//nEZXdnl0l/MZO6h+
R1zXUZ1vPlaKqMT4sJroKSJdvK3/kp2WIzlcjtLqPTNMTcrjHwbS0c38ZlPPPT0DPi94CGiJ1FRh
qD9WdjWs538endJnDEDZqec+JtJx70wBmhqOGdGuv9QVv93TqRaeQxOx04owTAj2eOpb59tw/osl
2MBQLC1t8Gz19tv5vdU463V1s/hHwOjaRqxBmDlqCTfD6yF9T73EQHtkCenK8vv4dtkhJYH4JC2H
Pg81/bv+3g/uJJVQRcwp/Lfq4oNAAog80MMVrV6lCz1SHDfDRZ6mw2injNr/vb1827/tuun2uHX6
vXpnRKhMr19uv3e/i+g8Kku136R7f5bV7I/86lBbQwsg2fiMe4qOGqujIX1dTZImAleKorXS+yFM
nGrbcwIpPFMEL+AI+f0MoDk002IEJAfPbdmT1qyE1ksomMvYhHoTeMkLPEb7Ikp8ognTN4zd0RRm
KGTVpAIL700WIrNveZN/F/WqbUYY/wiVXTiJa0gXX6Sc3mqn+TCXxJ/wF5zI5f1/RJ1pc6pME4Z/
kVUqbnydGRBw302+WMYcwQVRBAR//Xu1qafeOjmJMQgDM9PL3d1301mBo6iAYkxMFzMFAXQVwSsl
h3AlBs4XI+CL03NukD+Yh+F2R4NyJpK6oAhgLATsOA8jol0F36kV5gqMmyEg0Vl06K1ffsR3FLWC
1oA//A2SIVHTxy1wXp49H+v+I/PLKVsD0nu4JO/wJ8bEd0n4IeJBMmDo8nESwxgoB9/iAZYgF752
F7zDFwQBaFquwrCYEe4NMmjOwNRYmRu+5FeKZrkfzsypkPeMjTNTr8o7nIov7pPjeZPjORiVRGkp
RzL5nLnNtLinLSf9u97frLNemUH+xq+k00OPw6GMhlF23gNQcG6AN7lhGRzMPtjNNEfBtP1cku9R
vf8ec4MMg3Nweh4CxA8yHk7GgaVhMjgBX4wZzrIUuC0znONvKXE1pkTmGh8oko/zWT7CAuCdv8xc
hiCP7vM85Q5Cl0oBpu1vufFZvv4Gy5pgCnlQ3DjtHHpSLsSnOats7c98chF5tGTrTuAnAXfl4XxG
y+V4/XcoA+ArLKW7mTwqAkW0KoRs78MqzBzJ03653CPtcpg7zs6jYmo4NQOQ4z9TyXcG9ncVjuEp
ciP8SsIZp+ULfgs+8jezfJAhMtfysLFdETwUyvFLZUlPCdi9oLyQC7yFVZcX0aApkB17iDlnN8cS
VuAyLDW+OBf3Q/oPD/FvIb4pfGB6YvkQHNrcD3fFVXmUmC+sGF6QHMOz4+ScgdHzAj5DDBUIB5HI
l1i64/w9FDKGOBLqABJqpKGxnAVaMHKr3jKlf/e6e7kQlPGaEXJtYI0Dz5kHzo5l6hkInXVZGKC4
BZTa2trzFiXS/MK1plRYmfhrhfjzqfSNpzR6so/PXxpJ3lXyRS+3z4ILD1SLZPuGePYsyTt2u9B6
X+RSqzg0l+3jix4nNM4CHujn5aBFyCJBZ8DQJbxbdfIykSmkS7H6A+AKIn4JXjSQq4NGeyQzBHJF
7yYyTohBN2Su60tmm1UshXE469kcVfNcdo/YZPFv8gskSVCJ2haSSKXnBRhPDw0ovU8w1iRdEF8/
W3F21DDGG0shTEbtagZ5vyRKGfZfnNIakRIbN8988kwpjLZmdAmTTYs0ywkuIbTYvGhEqJQgZA+J
ZjW8Lunoodw/4AZSM0sc3qfzARdqrzB/Kak/Jw6foPlfL6ORg2zMOPO6TzeEe6ZGnzkHvrw3rREi
B3p1+nDlkcNsdLtwatFzihiQacPEDBc7ncssbdf9EwCVmK0kzLp3mvNkDhZup00NhwNtE8zjCeT+
kjfrlqTHS5eeJBw0P/XyT3p0UVMI00jrX7WbQNvUPDzd3fKBSZUqmrhhdsxZehDp754QDTs0/6HE
m0R8slnbTzeP8ZC9W23c4HXkYC53iKfSLNU+PjIasgaXwr8UMFLTqMWlFStU8VBN5E/vTDEmNxj2
afPUKmnWKWfD2s0DeqaG780rpwg2yG3/RosEofN1LnQUS1TT0ulDk8ZQQjQeESc19zZpniaCjmJD
EsEwX+x+Lj/3bYfKq6tJQ1qpYN+SJwylOyR/umiobJL3ozZ/Vikc9/ty0Ow0V7emRUPl8Qk3sRNT
zpluW7tvO1vdKfipFuAPQ1TfqDMO1wkPJqKls743DElliq+CBgrY1vSzLcD1ZrdD5l6I0DNNwNQW
DRpUF+OEdU9CRIsINkVwPgFRSis1U9yzlxHGbK3egLfr2Zz38jOlDr/hod4x7xVVWs1xqvaWg0k6
6BqIdYF8tr1V67vcAmI/6ZvntCIyxnRy7GZ0lcBbNG1CSQ1TZ2iHE5ZMZJKHTuakgNRpRsvSWDfa
xBT6NwrKaBD7dUYg1SbVE9fOvFjCWN+b6FCNJ0RT6NODAw0kRR8A/GZ6xbMBgOy0/5NN7pZT+wnR
+9+H3u8bEg/0YhdxqG9nEnag2mAh6uoFxXI/QkZiHZPXQlgLQws5DphDMHJwM7VNMrMHIYx469K4
o4ZLOREl7HjStP7omip2MqCaHnkKyr591WNC5lQkqkq/4n7YNVbDdKBMPsY02ESlDd9P5314pepB
/z20QSSfg3DsyfGz3Srd2mA/DZPanAyDS0gnIwqzAANfekHxNyk8OCuk+idBvTL2zaVCrIZMIdQD
Xg8nJekXhMeywg/fBuy+fsaY1iX2/rJNSqdtyMmmSOA5aN9VK1XbF9dmaGV7XrXdes1JyJ8mudb0
eqQdGWgSgYMUXYidHgQjND+2WdH0OzKdW//+NEwJzwJjVxV8z2PzwH/tmdvv923aWtsnxUK2tjtW
QEoWDiwy6lSaeH/Zdw/331SUIXiHwQmrJ26buhBmBTAwcfHPmud+saPRLLERLyW3ABIU6Ad+Ti1V
D4PM8pivHHD7bRJiprS6Bzn5uaM31Zm+oRTKjF8haVa61gCeCrqW33vpHoVxqx6I3T7/7lAzlpI9
om6/lkvBWJtAHEGuUYGkn1wCUKRxhAuPWreMfH2xOOMM5ezYqhwWw5O4IG6LVAjsfPolsxZo4HyE
GnFWuK+KW3UfNEYo1DfjnL0H+SyWIfe+eoT76krdz7rRP++L46spLn21VdhoR/qB0FVmh4IY5S2a
r6k2OXy4Wxg8UIz1FP3c7l8dmssBT0NDQudKtbuqBN4UWtDtQ3qkHVvHHi0wlsk8nf623V4AvJU5
ZKYtS0Nqow69Ynj9hYuUTdLUEe/AZKHIF1HyToOyZK+5ll+wE3jj5EWQW3MkUlnXHbJDnZ8RFc7a
ivlgi48VPkYFJ0gXRU8B4juQgjoViQi661lGTsxC4FxvA023A5ODSwqgV1P5d4tjmrQT+IwBWnWV
78FRXQRfw20FdSS583TO/mlNjzf+4S1HeiudsU1m2io18o9OD0OESRI74dFSqZuas35pGo5qS0Es
SEqOfl0NNbMeeZBTlgNiDSR3dNqkbs194pSbnvbqIcApdTvaNrbPUuHDNS8zOT9p9EzYjx+W4per
Dn8odmxBjqdnliLVUT08tv7OO+FRASrA7VlTvTmpT8fOjtgXIm8e1byq1b+0JnyS2EhNs1AmkUMg
EhLnD8x9AQSZnAmqBNh2JKhrfEkDmuSh0tkPSxaqagtFYpNsIL0DgUeSaIhlzP41rD4NO7Ggmh4p
ZAPyP/vI794GLgb+ATNZjjSZANjEQcW3Tqv++eWRkt7Bw+xR4g0wRCdSatf/ET/6pj0DwoayrLsR
Rx34CJixoKLNYN9QL4491AJpA4iIfCJv+NUARtSisvwRiDQqD481Wg41yOHTGZF8tlX/9SLqAv0t
taX0MY+geLL0pXKiFExO3w6NTNdo1tgwVXeRd8xu38Jw3Tldi0kNj2VJCN3txINzi2q8cXxZZGYA
SWIt0zYUcafhuaKdk3Pj+2706NLYeXDZA+DEMRkm/VqPOvdVaAXNh+42UfvA6PgwOn2aiiYVexur
y2mumxoqdg0m65OiwPImRgPX2FTe2gXnKe1igK+cM/HkPtEVFjxUJF7h36bRNNlvbe5oStOtA1mA
qnuge+64NOkQMVBbtCpdSEt3Ho69SE8iLwoDAfOaNTTLncIURl4hV+n7pmAk1ggYQ1cu096iD1V3
W2c0TaiC9nXOBLji1jU5J/bh7V6XhRmNrBNaNryZln6M6x3Fnq+DVg1DrxegOfoXWz/3tmL76tJE
U3oLbmWAMAsd5bern7FbKh35160ooaDSH7XNj7Vcm1Y0mt12QMcNyq+eU59DYqLlP/xj0OFYvJLX
NZfGGA7dona8LTuI0lS6PbFr/n7NMT352MPrkEnTrJOoxOG0HWOz0vSB41FT8jH5jFzxPaG6EKpN
3SMygwBx2qqtXhA16gg6MpUZtKdsUNnrXH2Qa3JbPlu2LT8DpAFSotLwNUzDxqDjUxWzanEC2mol
oBPqbKp/uDgRL3d+GFwC/HAv9chvd2192BnoaRxw3a9CEbNXuUuYboBp4ZKb4mC6KWpw+kT4+Tjh
NUVMQIM4EL6R7dkG/Lf6pYbGmrIgRa80Ki8U3qcJV2TZTQv1nhPrmIuIxaXl/A+enCZyrmm+d9M1
XsT8u2UKU0TfgRMZjQz9Sp4e93ByzpNkdIHUNjgxSvIhNg/itwwlI9JickLyvMawm0TwKm+aK8Q5
Kg1Z69DHTNHFm//tYaTPL5UEbx8pb3iyZAwg1Fv64onIhrrAbzmiCKCf4F0R28WS9zQgCyV5oM0s
ObrLc3TKyq+cB2+KlmGjoEH28Ykl13Cpr8dwxsFc177sw3kJcwK74+3K2kc9mWyYDWkN7jzwU7U9
qbA8eLdiwcas+WTdPTxx71Qdq4v3KvaM/KRHn6XhI5bX2dWtB5l5HkXmYI41DhVLus7SLd3LGh0A
KZTpjXJeIGZeOg96o27qRD72F27GpDUShZIZkAwWTyUKJHg69+1ulTgRS/xvlbIMQUwP0fDp5Fiv
WzQECrTfXqSQTinsapjQEaE197LHWBj3Ah7JuvPQxY7Hcl9WYjqQP2Egqb1iUSEeKux1oObhbcjn
D5zPqdEVDaueZcvap4hO3YbJumKX9mYoQP06lubuc3H+YqXm+dAvVh+XiwptbyusrUQhRgp8N6wE
u8/bT3pRBcn4Ms5MSHRgy4Xpeca+ZiyfBymSoclEpX6Tn1iNb55xOWTyWCgxf2Cz9vghBgQNlEli
Vq1ARMNu9t42tvLghQeeBbzGSBuy7SDU/Q557PIoa951CxPv93lYutm22HKjHI4IDLmFx7E+6/DJ
3kqmxobJmhmgdJt9TcgGERQkiJSqb6kBrk130Zy9D8nFazO90dJiCA/6ltRltbzBYDmh3IvI0ILR
srh6MNjrRqJkjWBk6nSIMJ3IyP9k6d/P2kRWVHFS1LhxIGtQXZCgpjfD7+BBsV4c1hOrKcHIEHH5
0p/7ZM3AhcvcweaQ40EhgmStvGYy/M8tqOTKUuJN/v/9E5mVuuJcnVk09blIvTdprNoGsMM21M/N
a5BDxI1dPgDyBqq3phYECzCFA+xjZ4glT+vpwZueAgkxrOCcuD3c2bwQcoioO0x3cFCVrwCt3Iv9
i/zPG/9aE6TR6IoiMZchy8J0FiRDcj2TYNdrGmE4EaJ80lOsHI2tORQdqndbYnMSR8QCAW+dgVwG
sP9tSPL9OZmKn7gc85BcZZo6j7gTlAQPQ8yw12cabExVktkV/IhsTnrmHniePIyHd+U4urXyHpvW
yHNGhYw+Yru/Wz1RnFcmw5rIgskMu4sHzKqSE4nGIlKBwGBWooiPF0zFbdjsy/vPI1GjIUAGx+Ha
prLSmMHrUKSCjErsStEomcG4+EZwIFN2o4zj2JHh+LJvH9hhh07wwCStOG9qyonM35+mZJ+1mMEl
1i8L5zRmXzMm1pzb65cIpHaLS0MBABkU+xxPr64JVfLdpr5C2SgdJ5p2UfY1OLRlL3BnHCoqNx5j
dM3FtK4BdvkNhG/Xg76ff1eENhJ+9VFAAQlKpvGDSXg22YAEZu+8IcfUg0tJ0Q1Ctb9bilx15pI2
fKiWJrP/1g+oCOr4m5q6AAdniYBuMsRw0na/1hdzkdXlyyIuTQvp1d3G63rQZklnmMkA5xqedocc
ZtaDqLp0nO5ZeD4YP1qKxGZtc7GLnwzRRX3RZjTqMidUDwFRr4EiJS7N8CgaDuDZ1I0gkcYkm9eW
2NmVj74MvIkv+mgQN1VPspFZmKWO9hf/QSTulOwL9nYHyfXnzrDjt7HsVJmij63A7OIxbl9YSVlL
35a3JhPU1FRM/Amy6FdkXLXeiT14m/aC3lH0VTmsO0WMZ0K55W+3QFzTLY85QM/B4qvzsViFzAE2
yxpGX50E6EXcl2zymOF59bEGmKQztgG2s0FPu+/PpIn7g8A0r3kcdHvMHuCMoWLBaajqX/x9mUES
qN4eIpzTPPWJuY54jSPGb7zSZ4ZLQMDcJw/0/s2lv19wd7sbWQ1UshiI3UxOtVlAiiLWRW2OaRA0
PPmd0hidfGO5cqIHlxUDRyzXFl6cXEzAJiZmzntMjaw4HgxSLvnmbrgLPvO5qOXVMU/w705KruSQ
iwz8a2woxLA8sD3/teTvVCTJRMt1n7PlTQ6Rq13w6yJSEHgQkYY9grdItqNOiBdicIgdIs9IzA/5
yUIZ4HYOwJw4QnxSVOcXTiR2iLibtNzldaRdbi8ms4E3b2TS+jWkTI3jT97fz+pEbajK/FJ072We
sf1wXpHulAog0uWVvCOTZ3nViOIvnTI6MV/kONGhrJxo+XKuSzks77eczGezv3X3IPpF1Mnf9+oI
WMPnEHEfrWOjR2RZpn7KRylRQRBEU9Gdr3UxPE8bTZRobQKrDlLnY8B0VWNbCYYELsSOYxpyp9O/
DS81rKKPYDFFjpxpBW6X5sQK9Y0cC0CNNtHoitSENXwmA8LgFWXzMcZFsbTZzJA96m7dfUh3Bw+x
PLMm1MpykJjdIKLI716qEwxokdiMyR3UZ2v8ZHF+6cX1GxpM+sGNrJzbiD5P0MdQFZ7/2H5ocm/n
2DBq7DhNCSstVGJIBco0qkG+ge5PRSsypnv8lSDSD8ibpsKB8gXJE7nCA/jMFP0goHQgqk42DycB
peGXlyKPzCOD7IVTfqLY5IV2wVzC7wWS9q8fSUUvNf5B7qW7EHfQZIb+LAhocUjkRsF+cbHJDkJ1
9Q4Mf4NJQWD9ubyrfTRIJfdQcH1knhjtO0UuFQKzZ3o+EZ5ArOeb+1bFABDT4HEzwotLPpBHrSCl
KGmfm1lyd6IWxNE440iBsrKL2AP9v7VcAxl7BckgGbRJzrL2xMi4kAhasnO2CNI+xZ/QyvKMeHA0
YID732tjiuhP20FpPEgA2LvNSaImMqNqfdq+kY1Fa26nRnaIhSw9GUs31tBocVYRyp92hWT3DAgT
W4AFdZhpCA1y4oYDvMNx0I6TN/lY0J+B3I+md6EpFcpmJZUmkmsgKX2hAWcky5E+Qf8qj4dPYzVj
T3to+pxUs4gefjsNQY1N74/fTu6ysGTBgSua+Kdumya2GSuuRYqebvgyMziGIA8fu4fmpMEdYzqw
Fk9AGrwQNGCfLiTY6QvUOMi0HBLBlvVAS/85c/KcywnWwRKcXKa51TGESLG++PSOlL5+HhD9D8Se
aJHYI2Y+Osv2xNiQdW574EXqzCYWa4E2uQ+U2nuROLbX5hBMe4P5gBWSAWQznxgTz/RzcVYfBjAu
hvz1bun3gU25RYHDPE3Oj1MPxAim1R0WGJ5MOK7EXhZbtK7PbSflkhD/vcmlYXVQWRFcf5HLis7t
H6l3d/O++GwqH12NaHl7Ewdnl6wg4tbK2ohb9x6EzpWKDzfpV80BHGA/lMWNUB/87BCM1XE/MvwT
vzEijcsVh/G84J2/X8pNKU4kXGof/5EVDsJKBEtU1UY+SQb6FJ+SY0SVxaOQwg8chS9RZ+FMjpdj
ik3FDvXfZ40yj+nOk3k1WryYtxe5cjWikQwodIoB52MfxQyR7/92JgGIH1ArTQ/Jq5guaBjxnd+D
ywzg8DYRh/xqUF4DetDORGFZKIL7BP4KdGJtIzaEhcPaoSgJvxThXj+huYFpqv2bZ43X8iLwCOSB
u0V6SsGDrtc9nrLZ9XQ87gS9voAuWGN0GLyAf1AvDkyD9XYQm0Lmqq7pdoLptpu9EM3ib4lpgeEp
O/spUDimHPbQGeAqKAzOEdxusKT3RvGx0i26xrXcpGIlPdHghyfw5XUIj5a67CPRAb4YurkmNjZq
bFPOHK7LyQ459zJ8VqzQ5BgNRQrDnMZh1Yyl6zf8xGE3INtlSX+aDolkFqQEF0F2lkAmdyhQ+MHS
H/1toiYEciKYKBnG6NgCptC1ka1BTWcfCIa9SKBQQBSx1MO1JHGwW3IUQWfF8GXfvWRrijpJcBnF
h0H2rCiwHFpQY7Od5Lr2sjd+Dj62PBe32L14zyfEoTwya/LmDYIQ3zRjRmExBFYPpyLPhTvixKKH
ZNTwFi7kmMytj8URJCDWGskNEM6SpyZuIsn/MQOpz/6kfMru/wN88BF4Nqc1Q1QXpJJQXXewkLBH
nBpXYvsPIdhDUlw/T7etgCCxaXHvmdTVbtW8mtZM/PndNw0o2dM5Dax1uW3vgvsw3uPt5rjE0MeM
G5GpnGTcerC6AOGxLloQtasJ4YP2Tt0sNHv1VOetIN/0g8OWKPz7srnOBQAPB6xLnRY6RkWCqLfW
gi/ekAWYHHvwb7Cfj1Uib1x/G/gFYvKUS/nfWosFCnxLrBGrgNztfY5ZD46mu4Q893e/w9qtHEiQ
UJM0cYLbHrOkqABAygOYd5fHKp6ZQOFrcbRjdCu0rSKn7yyIVPQ3LNJISkoBqaWA0+9Nmg7lAeRQ
raibQNJbX70xAfszhHg0bf0zAELzGoQGMlTCikgoVPzOkRLQPoaDc9WUWIiR0Jm/xTFkrnPWzhC0
LwHcQO+PiRrq1qixEOeQmdiNQEeoVWWHYrYDFcm+lP2KE7eX5wOLET6+QEj4fOzWGvsXUIj2XUSb
5OC3K4djvx1ttgyCgsdEr1rSCwHFkAeCbWHmAa/CAIq8BqNWbzfZM8sPoJSX0zkSxCoMz5A/MjGc
kmkH+BVfIyWdkZNUXBmYBE8EeKTtvt3q1re2Amld6dmOwHbFGgTIIcV+/FxbFh99gr+4/6EP9BzA
d5XRchs9XoBeBOGcj5CbvHy7uxkIBFcNOnKp+1BibIKXiu0n6gt6WIQUTcoRSXKeK1rmSWNxlnmn
P4rX8p496R4uY7FkU6T3HjiM8T3WNp6tgMM8R5C/0keyYjCwWG33z+3ArrZJzp2II2IZ+jRZHxNY
MMXPAWCGT0xiUqOJ6nR4OuIsSTgJmNAp4ej5JlbgnShhIrbNsg09Cf80hmImp0sJSokMJxGSJt5Y
52DSkWm+dRnrK4byY8xemGP/D2PvNe8R8iT+hqU+jr0O3q1JAGtFUYqfcnIIsOuujaXWQMGI1rhg
u90m8ifQMZBRCp0GOCoUg2Plm95XtilJgYUnJEBHBom28Jugpn/hXJ1Fqe2+iPufDS9M+O+O3YPm
a33dNgLfxqNdDU+LOBd5kLhPr9UPjyzGKYqvOHXtAe765oEDJ2qczXvSBA4onZ/LA29hbpg0Iqtc
sUuZnmYgLsANpCIzWDyCTYjUpeWhulH1cNeQ6bNrSyTk9LSBv3/acwREF4u8CQBrHpvoHwzaugmM
FPVtzJsWaBrycSbyWcx3oErEJyFk6xPY+ljMS1KNfgW1R4QDr0mjOHYlF5ePyqucvwh6J5GyGuJC
jng4ECEZTC9YNojka2vR5qXE4OyH9xRZj9aQ6D4654V1+zKdO3dE6B8Z+31OuK+PAtzmokrRO0+n
u7gcG6GJJVI3ANxaiWr4UwxkQjEKNO0Ql6gAF22I//Ny4j0wyVlDYgo3oa4MPZyVdaTZ+lu3A8wI
1Zo8DPnO4B4nbc3efZtEXTJJ9QNvb0UVC904DlXoUKlIbBoQpKPsEW08BDNx3kFjtqNdzOykayuM
CwAUUgYDOp7NonVzEm8B6k33e+dJMxRVsqc47t1yn6Zgz4GrcbQ+r0mJ57O2btNPDUCENa2eLrCI
fmwf5j0myKOssUUjkmmDRQsmsHmQHJ2XbpdxN3/px667nKI+uXnsQXXbdPz6+S8qQALWj0Xi8pSI
grLHza/4bOxU078N4hHdXFwVfDfEKki3DARCaQfi2FBw6b+G+9J57x9+Su386UtIkmjXistAbjV1
XtSP7DaUF9xJ6sX1GpAnAKceel18N5IY1A1kcWWz7mBy2OEBUjCdGAhk8eDsr9emznaCVQHOFHhK
ASz6i3t/caTsjygkyuB4RntU6mS88h8pQ2TWHn9Jqqbu5mRC93iBw0GKfKD+dUl/kIRXKITV6rin
iwUsK9TSUXqFsa+OR+EkJFXXS9xjpVbilS282dO3pWgmWDBe21BgvTjm6lcW0YMYoji+1EP2rd/1
e3HHYRn80jVsctt3x08UNNDVAeI8lgLLZgGTj64T9Ll7B6hEgLEoZjD4UCXPD1lQ4FPlAEbr7hEm
AEmx65K+yzN+46eFZPbiG+JetenXl/KfDlxS50ra2KTyoCFyZcDVYrehYhg+C2Hupw8nHqpAb7jO
/AaX1YzsHIyxO7rpCnAh8rs65utmkPoEKEGlsHuRj4KFFMv/0BwEHviLIE4S1f8vpv/xQ0FmxN5+
rR7a/pG0C3wAEVEAQPwB2YmweiDhLx46zulOCH0w5cgBVU7jDY9TpkYWB90DYSxgmmAjqAakV2ff
IT5/qt7QN8MeyEbMWVckQf7dT899X709ZIICKJNk0e+oxkx+S9fs2/6b3BGftEG6Le1Rk1PZwE9D
e7Hxc0hemcUWBzQDEJSVjEBR8F6ZBq8ogCR8PLfo3FJFOOeUl2/JFVTxMiUDDH89JQ9lmiyZFw4j
A8qcx8kS5LMdJGR60zlddrzAlCQPDlE8WoYWLnl33ZvI7wwyuNVHlRsuY59SH7Su29wmEYO4PXQ4
3dGthvnvBhRqnOel86RcgGiXk+2bbsulwtVtMPDhw3+RnCAVePSDHu8Or6ahwsQ4NEHi02S9UshB
AB9Sgus8Xp5+3yDLOLBBsb6jAdR1HLY4Ll4yJNYn5aImW+MtCAjALVYudUt7krowrt2nrRrMkILj
mnvbkeCHSGiZg431OK9PGcTYBqcl+QlGhZ+O6fzSSvCLliMJAHKhuvNuirQiHXBVeFRJgKkPyL8Z
X0aNnb7/NL+yQZfUFNPEPweXpJSbJbqK3J4fOneMgGlywrnQXXqXGNgIdlyFglcfbqIX+6o5ua2t
oATx5bGuSZYD5PUs8IiU0p8EREbkFNA79AN/uwBCJdYQWdMOSe7gGsX4uQRGLH9g/pANw5+ps5KN
R47UV0iGaKipcPqV5ZdM0zcs5DBBA6vQGU7l0+QrITLC+WRrNkaP6ROSvwzDhOz4ch126K9DgqYM
gwwDluTZo5qMHemRuUrCIk+e9UquCKuRVHi3cjOndbBndh/mFWR7j3/JsH5oh6OQPEN1Xze3snbD
JTQ4yGJWbV/gpXg43NB8xlRbyhFA5mFadbsrqy+/UezhvvudIQLo+6qai/hGyclJ7zxiqaU6DaNN
hgOjDqQNz0iQW0MBaLqrEiVbuqJwMlVfVA2VH7KdI+Eda8QZPQHiCxgXrFln8e6jllCCj4NEtD8j
CKg16LMqMkxsffMI+WnEnmgwm0PSu2b26uD7d+c9LimkehG4RjUxrWT0cgrqVQxtO3U1EZV10iHD
F1XUFZF688iL0R3UYt2neH5ZTeSQu3cirujJkQUXJf8TzVnws8HwaPRJJRb7GZ1J/qTDRxftURFI
QOOCJtLXwQXgCFmnO8ModmprGcMThccohlc+uNk9aJfA/pZhSWRdlDL33dX5Nj0+zTtl9mTft2e7
RXWQyc2xfTAaWkCNbHWxCaDBmNLfVISAfJgGrqgC9ogW4+LNw21gbACkwT1PrSCT//TBYNyK7F/e
JdkjqC+o41H0cPrgHGJq25PHOll3ghTXRVI6BP2A9ofbtwLSsYm7STjG/j4NyTTgkXwCJb7IolLn
GUuIEmrCxvygeEbEJxLuOSwQJLd9gawAmzd3ZDMwnS9hMJJSagcUB+4H9jXpqXgNGS5TXef4Bng3
RMDESxIvhFAaEl3A1UbAStySDM0muCxZu0fpolU4PXVa0ttl+ERaIoTI24TqYxkve9xDT7UOsgM6
2xdYJIVY03x4nYNOEmaqs10z8pnI/ZYtDSGLC19aSm4TldtSrb+5M24a51Dhnvbvoh3RfSdcURru
iUPqECc2NfPy8h+Klx2ybjWUHhr65o+xiA/nFdA6gVlV/ySagmn+TYLI7EKKBgWyPGbRcOlUUhQE
IA/xcCny8IFduGUBiCuEgvykgCTk6VEsjGVt8yzrkiovao/eQZhBxGCDukct7yIn3ETGExNoeba7
g5dYBmobwaLrcLpjrHCLOwI6nA00IlONr+ifzY3QZ7j9MeBZy180YONKb1iLCIyRoM/Br4HtU7ou
3jT8BFxzdIJVAJILvGpGAe0XFC/yNlC7lwyyXJBPQZ+5rVEpniSmuUSnJcROdOFAcLGBTV4FEr8D
gj9/BnEb5bQ652mIwyGeyNVPh481EcwtREquKNMHS69BSovIRPnt6T8sdNfVg5kYsdpk+bfcj+Zl
PdI6TbBnD3ybY+ygweNEz/mh3otAb1LCS+74gGmlNLqJVfSaSDSZpFAxEDF5aCP7+YnRt5CsOPlb
7nP1PRAoCyyag55u6dM6rPPwPzsmXVMx5FPUTCs0lioCuImd8DKyQ9iQCJFDXba6gymw/ArpU3y8
4n/r857TUCC5FyFDqnZJtrW+H7uwNVLtibhAQG/FYG93tTWSgx4m35YRssD+JlR+8rEB+wfEBqK4
s4AZHWS//8a3RjoAciLFWuq1lfOIPAr9E9v5im/EXs8QZJlyRFYi0Ubx8KOxb2sC8a6ERa0ZeXAx
JB/6dhTB0wqRjHdgUCdHN+QH3vlIcWvUdvrIBJckUcx9kbcPM53e2decGHID7M/fmMAXGhiZjY3O
yUTgt0fE/dV7Rqcz/lj/yjxJb8LuNQ/elw8XAR1D0TvkpY95f1mjdDMc8b469XdDpKBH4hIhbKBd
sqGIgIq7vcOtxh6A2e1H3JvrBppSKnE2Nq6CKgfnBSjy6DkiawmkOCfTGkj5RlEPewjiigFZzODS
gMFYHfwj7Bg6JVFR0p0iEGKJRJZ4oaDBJ8catCntrgMe10v1mFHLH3vwfA2BxYANZLe7P11Pziu/
Y/v4dSfFApwTUwQrwX8N+Zv8XeLqEoLEDp6K0czjGlwAKjpB232ysyUWe+cVpg4hU2x+Upwlh6cF
rvBBQoAi+CvAvpywfxaBTlwXzi1ip7BUMAIKx0H2SUsWi/sUvNUpuE5EMhGM/cgsQcx5njxA8HJJ
Tkv6EniiSQlOq3NFL/jhSKyyi26TdQZ3HGCERWsPXJEgnNUczE50rPwVzT6QKtvz5vXS6Q/5nF11
TcQWY/ZfU+YSrR2z8uAvGkvE/jqgCy+vZQVQ0YxHuRuKBsZFDod8e20bfbhBh2R4OsSFZGe1WEJh
ykqpW1r2nugClo1z3+8OslWz/W1OdTI2P2ZZU3XXhJ8MlWFt5hJ/SNwbcXVCTemxSaZRhgFbmeaJ
DD9EjfyZ5rwOghixOcOvRXtiryGaYQekup8jrjTi5k1KPCssvQJCbN6mn+5Ezrsah6iayocEQyxH
yudvOI6QbSB95CflYBDyzoSt0+MblG7kt1KjjhogOXaCGKKGHbOWmBhF63Q90vi1dOHUHzY+YT02
kYOmmlGpynuibZ/MkympXKLacUKX71GncE9u9oCUhcrNE5qrid8n2lXc6nRFvA1CBEpt+WuO3MKS
tQCPpOGG0CKgLCjR5NNyeSoy2RWUZsMws0IbfIu+OqE26W5k7v84IWFSXumSWmHO1/Te5GcSR0V+
BgIf7YQG+qPHJMqJukVdDEQJiyomk5gSJJ2EaGgKTQu1l9ik2OAkxat0Tee2dUMs5NscBe92jw+/
taUmVcPcJbmOtZFYUSJt3x/k5UwlCKVO/sOPCOqjMWid+6R+QD2HIpCpDQ/O2NYhXt6LtPWJPSuc
2K+2FIveOVFnS7bauMcC4yRGpJScnnWn9tW22oYF2DC2GXQlsuxYauSvFPz/mENOKj3nK8CgGIcr
XNJBR38VSH78KqBYbc8s8BDsl4SR4cQNsWLicpMQxyETBKV9uPgRvWUX7Rm/oRa49P+F+At78XQe
Zk76EdNZ8DQI2YkYmFiC7Lkh+A94ElnBRxHsyfZEz1UsY3hctnapsuBW0COF2YvckqSCxJy6Tt2S
nM/03k9a8yQLcEpzWFxbhGbgosYrRcmSZ8qSB/0F4Mt5oe7Mjk3w+3i3NxYVqXhfQ7hDdOc3Bw0g
/aYA9sOLcwoEqQpXkkLa+b0PYqImOy8cYSdF7m1TEvf/OfULKkHgYwTojGHbNV0qZJxoQp9D8Mo+
DX6h3jM9E/ebU7hGYLdCHHf8BFzwTJJqF75PB4YBk25qFaKD6fmynRdkiqTJ1py8BFy154VXFX6b
nqN0IKKr3Yu8SZBlwDcEfou12oTqVNeBEICVEaY6J27+gN5Dt0FyQVdHtMsRnaGeD/SAvOTfR1l8
smxQKqTyoiP4qctBiEISOWrsGHBsx1C4MaYK13e+cw8UYc0BdD6xfSS1FyP1du7DQIqx8yjbApbr
V5OShUKSnIAUNlnIeKysIbps4aK/sG0IvbMAcfyPLWCPePoXd4886UrbNILeWFCSwIRfDa5rVjUb
SmzHGlHz6mNkE0Uhvp6zvaV9jdhGoCdOt9/airXAxkL2dRIEAUn80HyWKzGQEjqYE9UUSxt39tY/
rwi6iIgpOgiEi9DvnAz8oRfgM0AlsBrkRyCnJn+fbZCpbl8sNLGuT1AOIEPYmRsk8UFELqUG0pdN
rNWKEkMRMVjjDATRKnacsfsQ90gPziYSFVjTlKsGBoXUbQINUffIJ6Rlu1hT2Chsso97xPXFlMOE
nlH+/jekklQDkgKEgegjk7D0+C028p2ecHS0z8gxJCHCQ/I4tNyY3mlH2XGrIaak5HLEXzxSKjK4
NenEBycBnaKhSIWVp2Uxh8/vHcqnfTkgwoX1c4Y47cAkjPUpz7buYWpn/3og/shIqvs/6CIiM16w
jqg+browjVPqTikmVKMQGpMUAXUmjc8FmqQR24cF/GKgOEnJLdU8CCQr44ej6gpqT3oIUARs/3wT
chjYt69OMokNGgc2RQHRVgvK7fERGL9oH8i8gQlRRQIOMt008BQhLWUgnQEym6kBJcK/lMMs0W29
AVSdHPLitNR26hro3bQriy1VmubaV8daUeuZ/3ZaFEkoO5rRRS2su1ARvMjvzpwLQUgmFqhuAznM
Gv1cu/jUipw+RZlZxyUX5bIFtqJiPNx2ZM3BjQY3Jq02UEpNWH7IEL2bHVICnlECdcxSDj02yaSm
TZTppOOTAzqaAixsqWZ9/4+kM1tOVIvC8BNZxShwy6w4jzE3lIlGRBAFGZ/+fLtPVZ+cdOJAI+y9
1j8tb9hXSwwoKDCYHY+S9fHTLXUGERdqaHK/ch0glG9xtoq8MJI9GtCisUMOOnkIDGAEjuFaZj9C
HMJaWXpmY8vA5ruxT/FQaPTI3lg7jP7w4PIMibuHOQYsC8gPwC/I6MbdR3kIL2t6BI4R1CuS8yBH
k2l6TdakdZE015FoSIAekw4fQbcfsa+y47JEAH38dsm2gA6jpD+VQD4lZhI/lSa65ie4PXGMIEaj
0KSo/XpcjAPm2ZqMsXKfI3K6EbaBjdHGCIROphI5oYIrpUDxKogTjPUiQ98ahQmB0aTN4YhJcCgK
i959caca/+3Q7NwdE00XFC724wHTJnIQCR5KcnvFV6kNoY0k/1Z4phS+BmLbQlhE5tdr3h09Cj2F
Ttyhq6LOGPljKn5SNV74t8MxkMCTRFYPsyfvLawbyALSgJFvzBtJOFAyJRvW6hcz8FCiETSDy8++
fciOM9fa9bkdHTN2bLD3OriP/YKsljHXmtfz+bPQg9uCQFDpYaak8e7cjKhcK1BLjLv+m6iCfl/m
fiuFzHoizPIwihlZ4Xyhsom9N3zFi2g9v/l9PZEfyFusr1trm0JJWaGxM2Yca/lVG0jMpXRKGujb
zRO6WmObcXU/wgJj8ExCS2TMXq61xTnDmahLdBDpvBenm6lpUTYztr3z4S6jFloaEHlL9TfbGWaY
c8XRN/x+Zoh+8zN2tHg1LK3wAYL107CZXSDWVtq8wB3t3wsXFcGvOdfm/VrfYTb7btmdGqiR58Jq
+ACchBlRlP5Ib36eXHUM69mHU6I5ovDlTHt7Ow1ZlTj7Hl/+1a7TreiIpyxOFND7/Z4qd19O92dn
4TjeovMWU28xOIvF4rRYUGDznK3jbPf8xVlMnXB9WEeRe1nD9V/4c2ntMFqvXTd0Lw5fwtBdu9Nw
HfIXh79C1azDcPsH8rLmh4479935wY1q2724juuEvu/n9tzFUlc7h9pxEWFEvHZkerxo6sA7hrxB
9PXtzt3DAVlJ7YQP+3KILgf4yAuvw2sR6sDbClHg+mJxFOtLKJ7sHnihdXSJxGERFhd+uRzoPnQb
3w0PfBsJafLFXbPdrXkMEXTim3UErOJEf+Gf+3d3wy1HOeJ/Yej8baGI/vacEs4sqzf76D4nam/P
b5/OZRvCPIFDoX70CU/2cpeH/tve/hLvjwqdRbcJPoHDskxI3ZaAMLEFiOeuheSBHCLMdqK2F/8J
VeNaSOfWQue43fJpbXnf1uakO5yAgxvymm0I7kR63fQs9uPFFI+bw+sKuix0nZVn2wIyWZxO3kl2
PO906jyH0sObzWae5LLrscAv+GBtdnXq6pe94IA9UYuISmRx8jz7VM14ugfwXLv2KWMznkFuaPbR
DoLAJovvdHra/KHc+PAwr6bWDsjosL1/rIjATD/2rHJnXufNuMacc2nvOeVbYg3/YvOcf9/QrgYj
zVnqs2aXXRgoGup3bzk+dzv1Ez7jSbMz+b68tKwEolumivtEMKOPb5bYaTwzFjEFJzD1/9D0EFCD
UUYy+iMq9nDvg2EX7LRjoItjLxOFvutvf/IPrOePQCA6QUX01NMAfDlxDPboW56ChOK/YfsMnwvF
H7xq8kCedm4OqkkoZb6jDVnigVhqN6/67X9FTYcYrLDNbf0lrx8zyCTRRkhfGPfpcTOmfzQgJb/V
F+WgJe/UuTTpT+mPdGKhz4w1Tq4Ai/ryvmdZ9aGVgoGieQniNDV/Ff+xq1ReM6Gfvbn6/SDyzAV0
Jh9iiIazOs1hnxKGUo99M6ILDfNVO7PWw7T3oR9glN4z691DMKHY928r6lMmiD8X3fo+o99a0kIx
CeDvvo+3yUKfSgrz48LBiCQcI/RZbU18mF3TSvzlhMkm7pA4R+s7pXSKmMezGp1LqF5KPLZjljwA
wMK1JGzHj+DJ/BcAhJdXoaRVCTbF4OnyzW8NHwVpm4k/+rdM3ojpG7QziMVoq54i8aHJ3ZpFtLDl
s6K4zXkE7f1rnEdT0o5hUkyEmgiBSxcatdaJKXVNzRsAXK2gTtycXDT+7Cw+wQp2JA9qX7l5JYga
NBwFy4UIEOIVCdSr0SZgLgJMYztHfwL0dqHSSJGTySIhhoKFmF/sxai0EArBVdBRNSgF0iLQz5QH
BGRQt/WoqJCsa1Dbyb7UXGI64WM8aTUEcsAEqT9tN3LmZWTuHk5g7D/2ahWUDJRyStO/kz2KzOGG
o922fhIM8vQNVGYUYcjyyDCr7bZz6FsMLTQwmSqBst/RoRQwDM0iZlPtdZo4p1NwS08saVNB9m4H
uDkCp0Ad5re9sQC8iT7FVN9UmlsX/iA7Db2YKJK+eZ7GQD5k5ZLbXarSaZZtEHdOTsjkffspPQ1S
kxwbaqAJuv2URBp0ci5glUbVRJtF20j1rjkmLnHYuA8xBoHeI4PKET0vBxhvSA/L6XYfmvkrcN6Y
IYCy13O2IL1SN6a/llEckQbIBcCkDseAYxPJRGT5uk/ohtYXNY+b/bZPt8uZyu0bimuCy+iewTQ9
i8AGlLp2j7HkYITlx1HvrviKodkz6YTeS9wX457UYZohpq+tCuwP6/uUl8+WgP6ci57afPuYKyvl
Im27TXYcc5xUTlt5AwoWhyU5vZabbLvovSfYIdlqiB0Vv+S0jOc6WIbuaiThvSaPnilIQUysKxj6
1YT1QvFzuzbpTj4+GSLx0+2Eje8ruUi5Oy5t6qo3R5/Z3HJzHpDPx6fGgB2rCjuh+AWbMlwddRaK
0MJ+Y/yZPXEXtUgGidi2tdZ+/aRHyDqaT4TsBwFEIyqEdKELA2tNkPmK2wSht+JXDdEqHuuVzKwk
B1MWAIFR+uORPzDU/EYTH9x6X4frRpE2LX7HqguZq1sEQBDKR0UXPl6+XvsdRT3INxwm5Hdhj9YG
TS1c7Fft69gwaL7gfelgF+Nde0r+3r8WstC/2260vq/GTEAt97APCngobRala+ZRlac95bJDHnRj
LCj/CVd6vF2RbiO3P0/J0yA5a+9G93hud9WqXYIJUqgPvnxO6HzoQdgaLOd+90Rvwk3ekJvhf6gR
uTwU4ocmFZzs2H+p0zf4/ntVjOa0LUZvd88gGzySZoZn0D3CumfmyOVds0hSED7C/hMU/aL96kq/
gqHGgU7BXvoKSSd1IJUu268o30VkvYQVrOeQ/W7zwZoya79GUKsEnGQuSPeYFNYb4m4/HdyCIHgC
2ih/G/eWeSbcAXFarL0E01CBMhdR8998MJqvY7u9uWPhKhloRQY7u7xOgNgPfZGzZsJsTLhqPi/v
nfLBulUbVkTdAia2u3TYPNNdlwKy0yow16iZxM2kJX6WtW9wUyb1PfHvz1X42ls4UsK49lTD//Tu
+O7qhScX3qf9NUeB1KwtZyimrx+VCRv7T8S6DrN/Ix4kdlI+QxT5o9CU/aJdk7IR04bPNe3Im725
txOfnkYhOIQIhBVpiVbhav/wnJcaZqZv5RPewngFd3Auy1VJCUHDnrrcOncUlIUfoydVPFa80eJz
zH6Sg7bUA+NPmj038vS9+2zGYmba3PQ7LJr7eltdYnZH+OHSGQCPZ8gJxiYib5ETRmguGa50z4R5
pjkjLSh8tK96+UavsnrdfH0QK7wxTSNuoteBEKIYNQRsT+UjFLF0Gnvv3UX3XVmxUzOGevn+UoEb
2xkWtqmC5MS0e3L7yMmbEWv0OgzOY/cPpWRHk/8I1mQo4N9wML8QC6wwr62VpYU45ENOz4GjIZyo
Qa9xrj7eeycf6BGB6cqKgKL+48W/PVAhMWEH0jnvjO4k5J7IFPyshg11zRDJWTMlYXW0Bxv99bKz
9Gtu4xBVwFQhtXT7DJ+h9GVujW9tyZ78ClMU97sxwwzEOfckgiNi96ktUzQsrT0x6S2IXt03P9X1
MX1ts+1TPRvebV+17Cojj09Ku5NMQ/oQYdX/LgLNVTjZM9QDSAw+uZdI80fv5zgnkRKQVGSQQWur
qBKgugqKIm4ZwkcnwCy0xwS6qmxEupsBwBQhTfUrsDS+iLkNpp1e35BHwr/6uhIl8Vm3eD7stnJN
mB6APcA505EfIQAvTfy52hFhZlAZvRx1n9A0GuQ20OqbHy+xHIUPqRHJq+2lAePp3ASzwmGc+RZJ
eQojBZla7j2MMCv9AfYu8wZS6My3a+3v+/dervfpdEw1FjUlo9Hq8muUe/J3rrO94FaE1vbAgQuA
XjUYzet/jJxgVFie5u/+qMjUSKlzNyyMlob09WopohYsPX2GmLn3m8eUr2oeZIabmsCoE2MuEq06
kC/D1Zj1Lk074pZfgRmOAtCtxCf0mCYcEyiilPPYk2bxDKUKET7MtIE6ZywogieYvaa91DM9/msO
7/kL5hCRza6AN+XFSRtE3IlWmradcCtOLRpKaATdeeWTBO09NqZIWkIGjfbjrw8DveLNcEHCSaZQ
R6WSOKjycdxkKGgSPlcxT7wmKakN6KlVZAUyQxyFZpu40lE0nipzEyL7YvAb8FpcH1h3KCXf+HIM
JjcRHmtMRUl2BXspieRnJwWNvtmJtRjFIHhdikZKU9xyU2yBx8rvcCsigGnPYLdRmiu5bayM1Yhi
06EeAzwZ32xjcohIo7V9bCL5/n4VuC5JQCNvtBjRWXyix7wLN2iAl3CHCZzX9U0CWvgjHIo/CPOr
RTerD62XXObzws4mjS+U2hMUJrDVtgjG6L188ZzclOA1EUpsITlNJ7dz5eWofjJXoXairmP2RExY
XuV38IU78HB3CDa3ecJ7srsCN8NYutpkN3aP2CRRichh619j9GBC54isHvUgOz8ajNtyWEFZeXiT
V8wYDnt8b2lwEVIHDKxuyvUBiY9I4+MiV/fMwO+R6mLun5DoBt+YTf5U+5tKMEBBiHlFUJrZBA7J
z4MUywFyB8jJawVjiWEBQ8PXd+Yr2Om/OSSefce09AjIawi5DCY4wXi2QrNeAGVqAWWIixgf8cjY
+Ur8OfVv631mSGe8u8+o1OgzYw5OgD17+leBoOKJx+nGssS/M5rfyPSpAoJHvefyk65rMk4509uS
fyMjZ27e08cNO3b5C7Evn60JrXLtgIRqwBXGG4F23YMS0rNgQvy0ZGmVbPmnlYPb2ipDo6Dx+JI/
NjYHxCC036MVjQATxn8As36SUTa7U/k3mCAkGCXnEV/V4Op19i8ByxCsV0RnQHQ0vCA7Hso0KFSf
kvsfRWuUSMSXnBF710AXf+M/9mY37xfsPVicMi/xSiebRwiVp3/wf0EZUBCHQlCCf0cwfALSjkDD
3b8YMB5CE6wAE5I/cgFuEu+yZ58BtxB2whRKL/UW6z8pYmYql0Ekrg8in+w0iF6sGOoqDfio5m96
b5JMQRJeok939jF5/N4xCT182Daipyyg49ty8/8zJgqPoVAFBUSCOuibKOT51wlajW7Sdp4BHTPX
FMTkVFk0JuBWSn8rugH7kbD4yKcO/D0VgIyO/4b5X9/PK7MimSHAULYZUMe37GX2iVqUCdwKUekF
BSIcENmK+D4JdrzlnsZ4XP3EmOHlHbUKSlgriLl4EYgF2i6ePeY3b+Scev8VQVrvWMduBRO2yKV0
4ssnfP0Ym/v19mZYkW2xS7nw9ggH4Jk9c1X+4HLeU5Cw0REq8kBNgNwZEdj+CRfI+YWMRVHfe4hQ
XfqXUI6EYUCPcAds7+tsWVzB5BAJYb8uvqt9PX+v+3m3Lda75EumT4hXrCYwo7oDmCCGePzjBcyf
8hutNOIGbKMmQfaBgrEF5QHysLcH3Ay+zHhf6xbW7MPvwMCDjkoev2lo0Uij1p8le5kR7aMZM3g3
2iL/eUeMsIugBvWLtFE2/QaE83ZMLEAuFvN9qqFjTgCG2wkTgyjX3jYbaL9VIEBZSP9FkhIZivxY
P1M3Gcz5037gimsIVoQDjJQlUB5RApfzYL8vn2xCHuUDznHD0JOQgBrEEbaQtbGWssddr3fvx4x/
VP1UTit1xfynJv999H8agddmyykjdPM1jXuuDoj5B5B1p+MFYllUiCKbgmJaYHrAeIL3TqYohDVR
DQC3iwRmimfEpkKYKOgzhbEOeWKT8sn8+UBfFZ9FQ2mz74+UDJzkRPmSze0gPfwi/36yg4ySjNit
VVwBlTSMDWeSJNE1Kt3K0Jxq6NijJtndFd4g/umuMtrFb3OY8eEY8NmGyNMnJ1GiXATwoKz/rcEJ
7us0khEe5OEtiR5DlEhgHi6FBeGwECdEwBf4plVGg/qfnHmTfpEEOQAvse2IeaBGk6Ab+/rfswhq
zSkqLCw+GZnERgJ+wHsTQKnQAnhQBQ2iIk712O7N8GFAoFdEg8OGevJtTaNnyAGVac1ZUaZW7vXx
vE02Gjo0hAnc38h5a5ua5Za4FTaRX7qVj5ee0TQiS8rNyfOQAj6gR0bIRErGl7Jl+1cmCnfAofLR
g1LHgbAl8smQAlmAJAwdC2+we8g3cNpRIH2brGFoYf4omsaz9mTu5IU+T//07/sdwjkOk8N7RIK8
80FaQD3dko1Hdp/3AqPBIXR+/LI3poB60FXQ7ph0UDwVLvEnEqoyyGbdMXb66q4yodwZUg/oXOmB
H9wkDd5HlVSPNGCizpNo1TFQoG1+UXlT09P0Aet1REOsWfB1KAM5wG7VlDusk3MZx/gXphOAsuGL
xJsWBx0tOf7Dc31+Yh9Wt8IFeEh25vxeM8jB09k+YfwIfyJrcKFsbosn9TNWT1ACYTkRSYvQNLRo
HzIOp88P44acnPBHw2dXGjBCmIcKVZPpUw8pKjuWKyMhxI9pYHwSc4G4bfO7j32CePUbrR/I6n44
fBYqXid6XZlJ2e9wWP0QDXKUNehr3vVfRYCM6QamE5bt9d5uqEzM7zxSNqMdkkKfMfVbDpljlDbG
pcbLdiQKRsFUhw98Bl3Ect2zSdP2ELP3mVSZ28di7dllWFTc+HmKQU9f3RLCCtbwTTLDaK1h4Jb4
KDMZ++LbL04VKnSgyocV3mTLM+54y5LtfUD82R478kOz1R1deqKoYdqVUVwAHcpH6yDtIKy981lI
dLBkbAdM7UI+DSK9R2HigmSg+FE91hx+lIbVBX0aGkDBfhd+u2w2e36ew88+fPZJ2bFnx7uzChon
uDtBQNSgg5TgQ6myWq1mR8/zFmeEpOKh+yYYAiNIP2i9suWocvXnZvycEOhtXePxQa3OJeGd8gx1
Eg1k4THbpdfPendi4mSgYCjT1w9rlXUMaPcVjPh9WDITnkkFNLbbjzUdv6OXNX0wZueSzd4k1mde
MyevDx5TJ30LlGsIyAMm2lqsyTh3xkzLcMYvyEEXllQnrOPh0czwQ6LQmYqlYy2+OXc0OHoIbgm3
C41Oqj4PQAgEH0TdrF7Vqw6GhkiXtBUFaJ9aARY9EBUDmzCyIewx6EFucMdgOr6QhgqevYEgEo/E
NcZSTOmB0mgLpyOo8O2TuU0vMRiVM134rJa8O9UTfL1pf0hoZRW45tSYbzfpQ0YJ0duB7ECnMgue
AekmAWC8Jn0ZQlIKg98UF2uJSEjnviPv+bxNxMGy9hGr4BPDywSPD6l0JNlQGddedWH2oyxPrEFw
zWOo4DsYPc1zd+4W+Ynlk1avIbcTMyZfJ2bYbBLBaDq0zzyJKgNZ/C1gNYXqJfbghlCIwgzSGu8h
2qVqcgdsIjWmCMgEJsL3gxYdqrtyAcX5c7vQuLIysyJnpqtRHL6iMVhv5T/l+a0hz9SmNadHzxY6
8DOqiXOdO/dyDrDNTyWybDbPgS7fSpzxV3kG6c5PeEoy4D4cuDekuZNBmmT1jNfTPtNTT186jkpE
elX40kFM+PzGR3kf++WxOgmvDGCA6SQ50ziAkV4gRQyxYvrHFFxB/XtcrCln//Pxy5vPQVtTAHVu
H4AO4OlPeL8yiSXgAFKmhw8MFiT7dtl8W4dqxcSFmKVyiW4VZqPlBqRqEVcLM0XZMckcYmxoPqGR
s/s12QbEEZNkQcHG6DX7Nf/sx3Qsy3hTMad5+2SO2GfOnMEPzC+ut3mFzPbfRLWuE66sWjDVE6K1
weYpOcBqWF3epKtBXxP0fiXQcjF479WZOaHAAkIH1x9FvV4steNzahySCKiFC0doLthFnmsGMyB8
u95/rWun+ur18ZXAUEje+5L17N23OkQIAE4wIJg5FxcQIaYeMHPhcygXrUto1nMzmjaLZq0e6lmx
Yu1FFons84IgAdBCPbB503UnT1f9QwZRNI5ByMeHqGwnfS80dlnF7pDhoBMX8kp0nqDu9PFcZcWu
IU88ju4+64E6QXRSzoU2kWYdPR2mv27fwZAMQHsLy3AZap5774nObCxp9UI1QOxKPSvfB65T3rnk
sgbPKCG8aPZLXog7ow7qGU4heCPQA9rbinHN+IVy18q2NxI048pLkrnCxtLrhOjO+eVdF49EpNQV
UVuFQFjPp3cj0uQWDO1eN1xeSmY6FMUAR3ILGNUpla7GnPhhwVUqfZj5Kf7FH2CLHJSVxUm8e1Jv
eNkEkr4mLT/IS3fUL0clMP4u4+cYQcg87kEb9zxmQCL1VRlhT+7NI6x6H0HdP1PFx3DvxJXQQeP9
yj29miH445fZaEVBw4uaN1fVo2dvy9h3CYZJnJcUxBJeyTep5FAVyP1ZaChiKROIEECLRoYH2Gjq
kuas6E78nDXdzHzOJH7FqoRcBXl+HUptYKkBdS5/HeVhHYc4JYUeGhsA+lY09KqDcLtMHKCvNyq7
96S7T6S3q35XGb8JUY94WRm9RDYcy83T3GX6XNLcDOGc7ggGkqAx1HRY04kpgrQkOIqMKKTPITHE
OkwI1Ca6/idAQ3DXm0iPlMkrrN1hyOafgwxCT8O3KaGrmNT3mQ0c0gsLnvbxVX2KA2aMiiRliW6q
vzr5rVtnTHQ5DXAPwB994kgm9YdiitADnJmPdY72bJssoaQSZLNLzm6IqVlkb4wI+rjNtRc7OY5Y
dlRwYLTUKRXx+rOCr9JWt7VK7NL7epvDGBNDcx7mQvM07GXxAxosFkZreru8zijyIRdn49+cokdk
w7HdWLTBBAOhaWKQ3oxrMlt0we339c3gEsguKwQjwOZMpsMkmRskUyAnOv6Vcy1ivCA8Avsf2yp7
y2uaqMFzwyoOnkt85F85pRyrcrv5MFlK+FK1LHhrS0OJqmwrY0NEZlduxhhAbvYgU5ctE+ILSJky
PTFMlyFfTNtE/0Mn1YUtPSKrVpAg80Jjp06MdhqjTMY1ATEDEpb+knDE4Ovq7vNsXqZt/JAZz2Lx
QxjMsExwejg81IsD8S9iMlLB0On+0lGipb6aTFm7JOIIh/FCGQcMdMXj+SLAFrQfB6lFskTEqn4D
XmFISRz0gJkkfLJg40YnUfsTStZEZ1NjUTKJAaLbYE7s8I1kqTE9Js0yPXLLmCZ1vIq1Sff8oZqg
9KCOMDShPaTdGyyCcsVUihI7zL+BGLxbjEYTX3M2ZZFD/UXMPnsa70B2PU5FNlJ+iBmxxScB1ss/
AZoYGTBTuQLMKE+ogEHEkFf0w7iNoQixmo131XQwAtQ0HVAKwlmiTtKwpHmFNgGwoOyhHVC/S/92
1DYGaJ/foyn3h/ckQy74CYyKUUL2O3XGEH3MVCI7mRUah247zYtp/mIUAXwiK6Vb1CslZqocI+jp
UNHKujoFeszuenmwV/kZ06HiqUjMrIJRuSzvEa/K60nQFCQuEC0E2REzEpKkHMxCXfD++YxCI6Vy
c6mCVY3i3GcsrlSvpCOfLKPUkUoicwOBSMnQFVcC14P2ElfWy/QKsviZr/6aMiVL4UKomIg8BSlI
dcFMy90uvomR8aM0YOx42Ymh4VyGr3kKOU34HgB3d+JY4LLLucKs1QlDpzvI92yRWN6H61Tb5+OA
m4InsrFz5dLW91jA5s2e/3GrcGWV8NTdv59+U3fysIzU0dbPqRtQug9TVRVjdcT3xIDxjQxm4lft
gjkdAAd8ZdPmK1cko1OYL4KMkB2by7Thj+RJ40OjTdFaSsU35kke8GbPZWjN3RGXFeA9+g+KJiwQ
GBaAa3goHTNXHTsylxz3MTtiLngdjfJqsBfMC4Hgg9d7yay0TiqHEH9V7nPtcRMUTWCMPK79DvUt
HmEovz5qjKisZ5R4MKAVyWm5xqlzrWHJrsbGyVyoqppA+OAlVsE3q0nG/DN9g7BAH0J6Yr7RTHSt
X7h5dSpaIi1eXPHM0/Ew8isLGOK+DmuwXbg6ftlDaRMgf8T+V0NKGy7bV6KsU9ThZFUSC5j5bFls
HFiB0FdU7CC51/x7VTOxO3SzOdUmQkPuvVHAbtC3AVsO+xA4PV9H5cKsAlSCcMJqjzI64L7lrHOC
VXizxuGWSx+LkRSp9+jDDtfN6N+42IeRfaOvxIEbcyl54p4oQhSEdM1Ejbc/oO9inS38l4L0zwaF
Akph5CLfVIPLBV7gDoe+WJLsnejuXfEyxefWZjptAhmB9ZCtSHNHsI0sg1z+MjSzgwuNubnP/If9
ieHOPHKEOISsP+LqTY/3ro4KwSWFWx/7H94WiShobI/4Gg3mQBi3nV1bW1BA/fRzbX9eTIQsQu4M
ceQjYDSbh7OMvhXvj8WV8XKY4UwkKAxeH0VgulzU6MMJb26Zi+5oR3A43LBc0m8WJzH9ktdCOcq4
WNAfhB0vn4nSjFSvfp6PRY05Eqk1Sg/uVbTxJ3rydEz3LpgpMboaSXMZIAgG94XBKpnuyeZA7dlP
memOQ5/haKY2kSoueFYe8lDnKEk5exwqHg/th36NrYWvNSN3X37z8qmy75KrsoccFQSHiE5d80c7
jo/c6iZPvzkyMT0Ys44DJeWelpLRokBhFRcPiBpO5ocr77dp591LIrr84Rof76Q78o/+0q/crQiA
n52X/w6oKafca/cvrh6qW5b8svPqLfXxF2V4RyEtIQGvt/SXrOTN94iNi4gqoGZ29pKkPno+EvqY
iiNWFGssRLcck9BdHTm7/AAYrSMhCEUAMwgUj+uTFzbfdKluXm/Lb7S6rDvVktcoLSq8NV+ZBcaT
220Gm2UddOxX/7Z3qP8LNdwVMW181PAaxzP5qr9tyvTum4GQ9A757/vtSrNm8wA0vaQhYlsAO1Yv
jp4zwMbGjDUmSGqt/+rn79OLcQJxgOoZdoklqR5fwd9UmNsTcBFDaN474w/pz2hqhowBBtuTMUs6
ot+dGfcpcIZJ6A13HVscTBfKHFYs2ivmdVF6iM5CPzBBB7Ixzn1azwYDBGYd060vEJgIHFTvTtz/
GW0DSyHrYIbwNmewlA12SNfLGCS6El7ufarvLsCiKOX+AbBPQqWtiJlNLdl9Zwl/N5riVsyl4iiZ
ow2ii3z4JI/92ykDaUVILN6SxZd+qBD/jvaC1En5NypLHgKOWvSJpHRt6blymAtYwLEHxMmAKE4m
A7JUGnHsE5aLnrvZfOBOFTGZ7wzj+AV5zulD/D32oWXpi9BTZ+FnQcFLS8wpoFsCgS03AuTEsk3b
XblPOnQUcuUCnQZEN0Mr6dLprVCw6AfWfvTjLPtYv9Az5Ig/dKhndCcsh+ShcDCkXqDr2DwuNLZ0
XrTlGiOEECENXne+3SmQUR++FmwaeBjgmXH5DxHnmRfl1ZnEqaPwW0G05xeM+xwqsYcm9gvNyaVj
dVE0aoV1ZVzIhFjxrhzWaMqmhRge6xmJChfsX925rEksqH45A2YVViAV6iknI+y1jLuIHnwIzBmB
BgaLhxv7SIU984fkEUAmjNi6FytuPN7U5Q4u//1aNvXMKP7uCrZ1HafKiwxY0AAu+mfAJib2vSo0
IT5HWzrEl7Rkqif5Dwl4sbdIqPIGrx9vPkRsyHOFLU3djcb/5HwYbSclNQ5kT+q1UXNADkTf1pau
RNNBAV4SzUnXw1KAha84ae858hjtl3Hm0hxve4fBZPooGfMcESSQxKsOWTW7GPKFZ6S8iYpeJD/W
O6jQ30MLY9J5OcbSoqR6OYrMGb6Zk3yDz9llCYaDVwXqx+CFsCMcpY7K14Ywqn8eNLHObnP1XMlO
Mbp7j3QZLxGFFRO+K2dsGgtrcn/sHlpI9a9stHXWEJ/dpecWqhBjlxQ8Eacnq7enTbuvF/ozZERs
YqArAdAvPUvvjbbKgjlvSws7jfNYjmZZwCzGReOlh3b2mVchQ399intck4Q1iVaLceIGhld9I74v
Jun+4VMvINbNgmGO0dGOyjV7GviF9N28rIAr2vi27xOT1Q1PjnCiZyic3P2/oV/s0FUFi5aume1H
92LBSiE/ZGiQMWVfLM2Zok30VapjiWYnHk0sduX8xqFRqJd7Mb6TfP0tNQ5L8/CKpBDCnF8xvSMR
RToggU4mF1cUMTGTJlKxQd0mT4zzho+Gg0rS9JZ37vdxv0M8d++EBQoxlzJsEVpJhNThtK1gBMHw
mhkKmvmrC1mjWBumBUsyygdMAQtN65h5DyKL+MqQJ7fx4XXf6khMM8wjMaG6T1eKA2Y0VrTeSoF+
gxZGX2pMVEn9kcosIIBuGM5D+YcQq3/sEboUg5+Wi1raVoA/5IW/Z91VggbWqHFfa+kdWLB2Er0y
HrtWDUen9EbZj4pFzoHM4IMP6XueK2sge5VKWSWRwZURFownTRMZjLgjU3BSMSCE+Yg3lxz4DhKD
+DsskO81Ov/YoA73i8NQ2z3sJKRRu60Tpx0m5nMFVdCvgRX6uYkV6Udmhtp8nU2x2u8Zw/Wt/Q0I
9+BFWlc35zrSrXnZRA/N19bIG2LLqUSVgPwaFQTzHXYGgFNna4gVyCorYGvH8+rGnDuGHrkUEqCs
sq9OhtHvgCsQQoH5EfWqpq0smCU9VajSdTmStUWMgYM6o0d4pl4B5t74kuk3sPLhw2LjsMurMaFE
sk6wC7nPqCB4ZuE8giaRBy/fQfggzz2yk8s3X96DOYMisZ+sUPy2v2gC0eyg4ZFcGRhTsr5ZSbXu
OpoM4Bf5ZPydEe9DKpn7RB53SvZtlNJzVPYH+nJSRDRfLV0MXjMKgh17z2euU4TxdK6oNRObdhrB
lkyl54s+gZTbAO7NWDpNbO8rSi+PECvv443mlMSsoCycqPuy6I3dniNXYpaAfwZhOleDAbgvA6z3
2jxWo5QEF+14o5DcpvNKFTJ2ZOqnBZUyQYMPfzFzHFzC3InxwkIv0RL7K6J/Rz5lZR1BvI7Ydbtl
vyn+cNEYX9pfsXmuGFfkTLBKeMFm8oAt6Vyiq+cF9nrlmH7D2H5O+ulRRR099YucWHVhvrZqfm5p
54yTKkXoU0Zii3aTIA2gfgzN7X/G2McUh8qsLuZwwuNwsBz1EH8ZAbZp64/66Pacy/+mSX7IpryD
mtng3AoyxAVI2picrPsMVk/5ZQRdhWsHoTTZCA+fgp0ptPNxyJZ4340AkeECMWz+tnXUgmk/TC7n
JfXDCIT1MoCegtE/5GOn/mv6hvpXplkSm97TjDCAcdV8FslmRPLDrCC+Spq8Y3YbD1xSMQQmCB5t
qoiQUtohzZyOXyGuH4qjfMTsFi2kI6a9rSMmJo0Xkuzdl+jaPKGPJN3by8J0AzyNBtJPvOe++Bm2
RIAyWm9ZL0fu40jWmx976thLg4pWwUYi7bSH7Je7HmZ4hnSWPWzzOOu/b4Tq6/z4+X0z9RGbIQbI
mQ5fZWfnipKltQIZna5PmgMikDIA7DzdJj6oLnHzE3U6+kOpbn71PqocELEyNO/u5Fv9/b5P23j1
hjDEWD9sdCbzTMqzPAUwu5PEfBivb/johUD9Kp1u45kKSbhDmpfZe8nyH0fgpPw/ks6rx1EtCMK/
CIlg0qtNdo5j+8WyJwAGjMngX38/9kqj1e7sDIbDCd3VVdWU6BEieUrQ7UmpoeDOJwdzSyCRzKn6
gzKv6nOykv8ETEDTB22xZjmwCsU3LOqIUqEurSe6jxK5PsWHiWQVGxBzMxAdKZqpf2OXQMon7ZJX
qd0uGc1wEYX1U48jAr+0bpa9g2f803hwMyiZkmiFMKyhf82Vi37g5MZn5DChFgg5i5QFHSZMti8B
hMOg3z3+nvle/Y2zpW7YFKkGxKATuPP1vTyl9+Ib6kM/recNLa4sQFokD+T5tuhAUhvdvoiZTuJZ
CFIE6i6InIKAmxw2xfvi47d3AtTip79PbuvuTNW4wAoCxoYq4hcUY++1oGBSohGfC5Ej7Qya6pL+
KrhrjOg/DGcD+TqdXPak17L/CZBQnIHICVOor7S2PmqgE6x1P06E68JmWLxB+41xT5vq13CTL/Do
4xifQ84qCTzXtCVY5Gfe4AeFqCVeUogFpC3wHZ57nZBk+3w8/wwL+AkgI2EC4xERPafV0tRhREyw
HKFiX/IAJU5Wv/yyU7ukhvBUTqSJfxA6C2fyVX2lkhM6ybreEma+7GyNSIGgDteeHXYgygwnkZ8x
/yemcmsKEp2Tf2M5plvQ8wqIlwhsSc6MS48YI+QXwE78+Kiw6drGghdRnRGK0EYdzflddxntN0/X
uQg3kG6bWtDS1KM+wZh9rSAgHCZrUJMLxTXmpsUQynRGmcFNfc5fiJKZtmyFo4cPDfYO+A0CWdMd
BX3pT/TxqP+DS4CVA2nf4rl5m+uFO7ZH30w23Fvoorp57uvPzZaeBw1YGXgAw4h+hiwAanEEM+TW
Lg3c2zLFxSl61Ct2sEUt4eXnhJ704uvynQr8RY3zM42ESwf8IJ5DhI7Dc/WJyYHIFHLrgfm9lbty
N2oqhZcls4ngfd7vDHlVxS4j8PpKbh5ejbzPBALLe1ne09dea0nC3FDcE33M3qtqI9LETLTjyRH0
q9gn3abSfKhOHf5ZoodJAFaUlD6SK0qU99OnFABlojmP4hnYJmOPPioFVEZgYuBZpa0l0VVxWoHM
jwokhWNmwyZV4Iojkq8CgwAuPIAMvf5Agj6AKF7GJO0q+/XxFWNFqB3dbIj2whFa0oNUtJgzfuMU
hmh0QtqLA59b7RRaVh2KrRSUc8kdsCFYPZ3CrQFEjrelclbWRW9Bb0viBf4tMCSJq7cprSsGtxaZ
ydN0HXb2K3aqX20Gl5sAA0a8sNOhnlK2E+ctfD2CyqvY0zWqzT08t614R0q4xODDRyXBR+FFAuvn
aWXb4jdiqsNVH94O6o5Om/GBIgUFYV4Yi2Sr+f1j+M2p16oQPmYv+VggIJGl+QR4vTuwL8Jqj7Bm
276SNdvj5IeWqrSXS6z8qo7NsSpEvq2XL4eNRrgO2KsvMhjqEM7HtRz3rr6TFF8s21WsOB/BUqk0
BDonlXeDQu/gHA7YhTCQ+vg62purD4SxGmMPy/hOOS8DYdud9Zmx0U32oWyZwTMBpnTbR0xR3BWP
ydwYvUCncCBE6NFM4ngp/kLp6WhI7nE1g92wm7atI0GFJdgu+d7EsJ6VFUIT2aj0njvg501NBRgL
ph0K8X0Lzx4yfAkFgw0DN80IW4g+GJolkoyo+KLiU7G2C59Q6QaRjfOXeOAtuSaGXNy9Ct10xq10
G+Np66voD5YZXXqjFISYchISLCp8YyVbT+cd2Oh+eEQKbTM36TE2HPBAw7SN3fu3UX35Ac6cZiGi
i5N6V4odqIWiOKkxT4A2whUBIZFAT4RL7gzTV7HKF26EtzkJOvk1KVB2GDS0IfCPCKld9hORduno
RRAYosCCDSptUOHXV0ok5qk5YNsI4uR1gOjAiRti5PcyXaobKl4TS+ndNNAPEQQ7Yq1kQ9NvaKak
lrINTvB2bzv58b6KX0CPZAoDoTJaQ0ihwIgg4dUD1K2/At3i7UCc9bIyrCDRIsUOQDh5GYEzZMMd
Mw0eBjXufK/D7Fw/lflQuUhYxh7G4B+A5vPWjdfp9vULjpZTE7+aCyT8o8GMvqhx3rhjrDVWNUw6
/Vqpbpd8ytuWH9U82YPzQx//InXsNyCYtTu4yYMTkToTZt3rJ42ifI4lIQA9fbIs4T+giyLGwHoH
nRm2TlOgUu0rIbfFvt8bU5NouQdoRUz/7JbEmAaE3ofgqCNtCiz0tpOgxftExYSa+dj/eQoNUP8w
mMjx+YAe4A4O0JUZ8gw6ka6oMNdsEoqYxmdjndycSWz9aB2Qxbe4aSw5xqFFMelYL7Z6ZA4A7RNm
5hvzRI2boQVzS5Dk2UqyApStMaU3phNhpsg0xXZxgwXX1V3K3sPB/AP6J+sg0FVzN3OIybbg+7Sz
T9pRwJhh/gL5DcQJCzugPhUmkI17HgAS6YooIQf1ZZQAKNaxTmqnK6hwIzCE6W87I1kXFxh3ypg2
Twk9YEm022TP9KYGpwXPrcEptkbkH43jDdo5eEiQYAafmeAkHOOxcqrvnObVAhwPvI+3ASfwee32
VMBhwVto8mO8Exbdtv+GtYaQR5LxoY8fgu52WGVS4JScKtC2pyfHwrI/IhtULypE4pbIf2suwNGb
kc6Ov7JfzccFCs8IkTBirn2KfahVndQNBQxgHDaJLwnPN6/aFx5KepDd9IidRFA9aMUBjOxOVLdg
ZvwCPuucCscYQpWM0893fWQyWQYKJui7dNWwa+p9x0QcvQQmsQO7AxtfXJ/IEcslSGl81tbUNiAz
uJABdM6ymF8EMNegwwO7W5ozubnCP9UoegE3LXakMWR7w8MToh9ciUpK291j8lAueJX0sFhGylOC
vQe/fXNC9Ozbag/+fOOa4M+YRVCVgvAH/8Elak057lyS11UKlhEuGJM9u0a81lnQydq0agqhpApl
ie6steCMSFhwvXHK8IVkQyoLeZNBDRFJaz5oLcqwFGU/4Ftsg6RBKrqdjTlvs9hLR+rmsQOCH+MY
kXuwTtP3gnF5XoVDK+wo6oLOaA/iIm3FWkrgmP6GIDxk1Wu5cEHgeaay84avobBvEuCVM6vfToF6
8l8orRwNg7boQI0eCHjZLRvc01cIlzYkX6u3JwTRcnjQO7VYJ2uuTkCOMIbT+ydKbJZPs28mnoKY
9hcu5uy29NQaungV0EnNrg7Q0ljlul/M0WYQvsFG9FNMJWb98nm9zSFoBUpgOFQytN3gVR6CAWJ8
0rrbgzY7P9QTmJVLoP2f1+yuR1jxKcdmjr8JdBXYt8olse4auRqF0l16ZM6fCC9oeD2NN0yYyMWz
0GKqLzj81tCmXgJic+KGX2xJDkDUU2HzsqFr4q8lzrk/JoDDyjIptSVH8E28IYEh/Ozm0mydcD75
12+97gk0kMdddShRsquAFG+Dsd58okoIApz75V+5w2Jni7euk1wkE3Ya98TEoblAfXmTnjvyLH3g
x2bDJ1Xw9iJqtGUOS8+wy/hYy1Zyivwmm7dYSSpuol/k95d8m4fRRXrtxopxSy5+am7WWNGgCQ0n
VLqNqNSgx3QpJAtUZ9j+sBjAGyucsqUkEz/c46vzCogUaUPuCj/hg/cRQPlj/ZpgNHtkUN7bhbTH
hhTP/lTg5y0WF7Cl7Bt9vpcQLpqj8GBzyKnmfX88g7ge1YO6yFfq/m+SHFjKeGJRqcuWpH/IEFmt
WC8Nbi7bTexk8YVFANn5Rs/1ai/BZIf+/6vpQS+fC23NXcRIthr4hpaCqvH8BNZhgWDDhK3w+nOB
FKsdgVjv5jqlEYVr+tiCPZGCUqBwcWqBEP3qsGTUASV4yaqnAvoDr38Taatuc2i31JfFiNrYBiB9
lLjlEPXaXXFDKRKxWR+i+XtVjKAFbnRHzv+OWk20oVzQNUGbeg3TTEWEI1/ztfwYvcIp14+EByoT
hulDDiwKT7r30vJzAq2HQx1l41YtGgEEbdEL12m3Zbw5ZCl4FJtx1S9UnPZhVSMh8dSdsHtynmFd
7uNvTPtBvILiaY3n/6Jbv0b15siaJvlTvBdmP86Nc5cwbjY6bTlEyjEIcYHyDgkTZNHVe46QPf0j
LX39sbkdQ7f5DYdls+QljoAwrU6xmgM/59CftmM2x2CPAINwqjrqpTTgUVZvSnlkVYBkaI447/Ei
PyI2QF6AoIMJ4ELmXnEaAv8kC2luQkZZc7UgduXvXfZ2nhBGZtKu/0KeY2uEqyyZTX+AaXauVtq9
ccPfcr2LTkj9sT3Ee9we4CZ+Pc/st1PwtE2+VUZiT86Z/oeh09WEwCi7xFJwN+Gmz8tRb0olgo5l
vGeOvHsfrFhvkwXObDFQDvUzYVMULnXQyZzUZPSCuNHGquapo7tyb9bliq7SFzjrBmQsi1IGozxu
GwR9799qXR6xL39kTu9+cEOg1/K8eWgDnrRsQ81GahZK+f1mLmDfQlM5qpwislKHAu/gPdEy6We1
suIXjYqfC6GCggio0C1aTvMLNayKnj7VnhoqtO7gtmsJV73GF51Y96jXKwEwgjEv6cBEaPpF4Jl8
cW/H2Gq31aFzmgJ3AcWefFGkxnwygFcmCPCUwgPdEfnGTLYGYWbM7887LtOryCYuhwGM5+SunTPX
SILyJdmZsiKFX35oG0dMeUBbSPm5cTT/DeP8MWAjiWJuDT/s+Q7I428AhPBaYKtQ7p6gbYnwhYFH
rqxlwCrV0lX3472I2K4KkxNtKvO0x2QTRmKER0ZBwI0fBdp4u1W9nDAO8xlhleDy8B7TljdWUdlM
+paJ8cg6CaNVP4cM6g0AxAvxaBIUuwVNCJHzvO0RibCxRysQq+jM6xfq2Fm0ljjXUHFOBXKB74lf
wMnXbRNi51u+S6QyeQKF0qnxzOFMVtcqBuCgRIPLHH/+fHy2uxsmYiA6dO+bbEa/nHYf2gNq92TN
4sMA8+3kVP2OoT4b8tmgWvWm3Kc/BqWLK73beTzuHfUz/LF4VnABYiVoJR+o0xg1QJ3GvRJiHc1D
xOr4QAsyRH5C2QlTODat7YuMfZaCt323fNSP4WrbRtnGWHqAfsnbYnU79YsOkXCymCBO+quefvL3
pFxoa7+UM+zm8gKPJLhegHO8/qLPMkVO1bmaP4Hsxw98638VXSsK55PbibZ4K2uxA5/7Ax/TV0iU
JLj7HDDqkiIau31rV+9jpAVS47zm0g6pZoemx7gYyurGpEPz/HRqv3ARXlPfifS1BHO6dmK8SQfz
/D6gY0iHeUwobcyN0/tAbaL6LXZmPlXAdYqp6JfzhmDaA65DkhpSULCR+JOlxdtyWOSyk66z8K8j
K6fVHCdq7qvwRZb8h4GDHn06SUw7X2J0UU6ptBzgRP8EfHwkOs/aj5HmV98i9QV8WimlwnFtXfR+
30i7q95tqGhU1JRIULGDBTvHjfT3mXv5r/LIBpc3rkp2X6NywRmC8wK3ju1QTGvcOGigR8wKBQ5U
EK/EaIFzhnwSqSCjiAPsASrdMbHLTcs+Tw0YrwDoyaojwKi8vEpuaIaP37bdldcGJM8O98mas6z0
OHwnBHgsxclRAhlPAfyWLKcmseWRe+92MDtipznSQbu6qo/4WDkwKaMY16ZZI49jVy3zrVCDy1A6
eoN5pLuP6U3iZZd5SjjvVikY/DzfRai0gnrfrJh65Y9KlTv1HIqV6caUUSNNkTKKlHYhWjehowM1
8Th0AyJ7Z0cGGSfw5ZVhHXDs2fU6v3682x9wwDCeq5EjrPLBLQlBjUWWrmr4h3DFSiJIQEIUOuNg
4uHMMuRohO1JRWh8aH5IpPGAtmpNX6KFKviYjUxOcaI1M6bYtegN5vwcdovykUVEqRciRuc9v2Nw
YU5wGpyC0GMIax7EBtLRFJ8DXnZsawiHMnIqiCmtM0ItaMvp+EkVzH42q1RbNr8GATobXQ+7NdJc
AfoP9VcaRFVzvdm89mBJr7VJDDnxNGMxbhlFYH4VXJCWQGhYKMFDaAuACptiNANp9wU59Xq0+WVP
hT1aLDJsKwrNym9QGq4CmN9dXBobrsr/yn7zsnUKJkDLwMU66LWbI2ck+KT/ObbAfx9aMlJI20ja
LoeCTUZ4ZbzyYwevrpp3dMamtBdNI+PKgZwdmcMBz1JRw4ooVgMDQFWcfr5EKnqU2+m62mAVc2Es
gNbat19jb1qvn2+rfkjptgbupBPoEy3Nz5PzXXN9PFJ4WjbQF36OE4+QhD4cFHby83PPHll0PkeD
IMwOYblg1+vZl4yNTMv0YoNdWXdq0LkfXotYm97ohrfQWAIYI2CvYOXH6NzPs+ONyNawOaTNeUvj
O0zjibI5opXFG4N5MHyWyiiDmLHPpHgKQK4Dvh63/7mEDw8lG9OudiVsl9AxesxvZyUuE9gGsFM1
K4mFyZlh5IvmuTEmqKfWHBVkALjcpFu+HUcBBw+yC0hhmD5QeXCYPkax4A2E8poPEqC4bsKTmtMP
7eq3kMQSC76O5KmcqbR2omzkr+sfFQxgMWDYPc70GjyjQMz5APHCAoJIZB0hfaGr4QRfvsLrJE/D
HJdjjoK6Tb162d2Tavq8dDtaswlsmbtiJS3Kw/uiLtQ5L5lOJ77O6GJIB/z8Y1Z2cn/VQSK5tH2j
po0cHvfYxBN6R6EjjUCUr67HFikl5U69/6lG9u08DDLDlvg10X81rt4W0z+tSgK9uUic/aBcoKYE
YBJhFrVF/CjkqYKw+iSjKIA68S0TZ6IIpNkYTskqSpaZfq4XT7zVKcXEAChTrOZ42Rn/zUAQ0yJV
aKfFaUJNic1ERc3B7Tw6Aq6LfC8xAJ0Py8lRB4m5d/dmxdMu8l2M8zacGCJOpsBk7ACg3b46+dCa
dxmkIEv2TfDCCFDf5z05Oew4tufPJjLvEoWWYaognbQkzaPnYS9cX/FRUHZavjEyt4PtiBpjEi6r
+OU0aTDcYUwBuON+8d2lzujIzhcfOAXAfjk3xNSAVPsXLNpmHSZzrSPX8jJXDH+r44Q43nSer/OT
HWfLesnYIQiXEbyi0e494x5mG1nfvKCGfeYlFjMZc9SS720EkgtBccsh8YzcuCMFDRLKs4ActKZE
61NhCTOtYb5QiCBSYk1gng0zezHkdnuQsquq7cSO53VjeNF1kCqnEmdCJh8Mye83jNQdp1+5qLmK
uhsCypmFNaD+KRy93euFT2+hm32LCT79AZEIndXjL1nDCQOXbDjPL9oAewXehWRgxNCL93eI3A+Q
UYWdlVrqzYGLEPF22dGERYJc5L0V6P9AZPIKXTW0b8ySHkVQcv1AxPs0uPqr3zoylEm9C+XDy3DL
G4gWjSsAapk3S9oBrYqzPnEoCVEcPemQh37Kdbo2j58/6VTgkUFPvsQzidQGV7g2ppuDiyHIpTeo
TBloYI+Q4YiQPr6/PxifZxe8It7NIcPLCNCp8brhoXZueX4NzrwHoEN9pC1MdVGgVNX3JpwQwq96
13THsNmlDHi5LdUfWQ4EnCJuSFcsYymWTi4Fw8fPqgUdL1MefPrUj3DJn58N3I1YdUSUUwkdOmnt
DJgCDysjBBROONlwOKqVy5zH6NWKNTiWhBicIEvj8DyVV1LR3u4lpvQlZVIO254slGCEPEyMx1TX
6upTAdj9lDYTaQn16A2vAv1VDb/YZW8gukwyz/ir0Px+HDZt6O7Hm3nOWYcm9VZq7NQ/YRyP7qj2
6z0v2FqfTvO8lAhMptGfvK5P4Er9Ek2t9l354O9YDPpo3f/5ZWkRybbDES5N/CaZt6LDASbxvslg
kO6HLhlb+pplGJtGYwDW6Ct5ZgRsqzjWkuDn81e6YC+PoEqMm4Eo4Aw/4PB/ep7ZEFNrxxmYWIc8
pMXiVwm1etewm9jJNqJj3LHUXAW9RXdsfumOVxp4yOgkFZd2jLyJRtJtGNwADGErwboIR419Tpt4
l0DqiTGmuJPaVQ2nkwYCxTJBVQD70Me5VrbAu2xEIB08VCte1tIxi5cp7nyST2NN9Zd8zMhtjEfT
Re08fToq2T10l0QgygbOIHwOAG+jjDCE1oE4HDki3HTIjtgeUAgVYBRC8AAx3Cqe6tGb2TM25gcq
Be5JGPIRstkdmC2lfeqGUOvfFlVGjHiBM/8VWZnz7/FkRsw3JeZ63DAioN2RLdNlsl7IgfRdsHmm
tNUJwSpxxrJgANIywHC7P1p+4o19W1A+XE2wQwaSc/CMOWC5BfJnBq+VHiS+5BZU5elVZP4pf+B1
Zz2wIaWdUrpxlVbESzgMsBfyylM5DYc5eo+a0qzshhmsbTfJHDVaxuTOkgtFanJ4rukFEbzWiWus
gVpcJcAlmqtAG+TU/kCkIfpeoBd5YeoxWUzCuf7+gzOPbEZ5ue9mEYnrIjl+3pssvYKdUL9B5xhJ
vo5ZUby8hfPqs297i6KIguvMk9CO/E1YTmRMaO0hJoE+yBgTLYGO1c7iFtV8TsMtED+yf8zDEIth
q8cXrA88jYD4ITVye68Th8GuO8AezEd25Ac2xnryTQsnCKDyVGBXAv77AUJEaSd+ZzSS6c4arQ5Q
Ku/ZR/KFRN0OzBrqRHypfkJYJnA02aAw8cssyrVgF+jPEApAO8XpmA9KeWj0e7uMvZ+eaajJCFw3
wE5vtEgm3mIjG5X7NK8UQiZnVi/k4FqwMUukloe71wzcdCwy0GMFG5fPqM4HrKQMgU7QRK8Pf0Nk
YkLR9Cggt+XpSUWRPBVQnSsOa3FvrN93QDS+gfq0vxvnZKPr1kv0aVoy0M5wAG+BvGD+QVBme+YZ
JDry4B+Hr93HAQKrRQ9M5fMmtXBUOlVv8qX+yJYtHbwd5a9CKqgsEEFAxH13R6AupIohlMp2VkAr
UWYhFbxsxocJ+J604wBABO3vUCYS8iiagYNxLl5/hU8V6CceR9dCvtf+QUYBOuPY/pzecCuw8Ixn
HAhVNLo5psUMB6UI9eDXsA4P6U5a3uafE5UUNos7mRbzAFe1/ukjcDXp1xO69CMDD9aX2kLcZMc3
Fotft4uCO9/kwjZOxXZhBOQB1SrbhfObH3HUP9hGPrv3CS0yxkuQ8AaLNa9sQdvXySHaRSum/v0z
Gl3A2aYWAC4IJE8/M0wlmsU7oCZzYOa8yNvZImAS/THcfPGYKEoYK1wpGRxcBZBGQrySkHUUbPQj
FsdTgp/yF9QkuHT90duIV1IwC5jNkUUF/wbkaMzgSgDKOuY1obUu1bS/4mckbcajPwEDx90UGFtS
7IJeCtZO1h9bGnWKG0DFTLvdzXA5tnCinWjqMJIZ9X5G/vJ+gETJawSOr7VWI5YELB0/Pay8utFp
VPVxUe2vYCrAp8VNzLl/7L/QCWgUBdGPuEsIXjQww6IbEwAYDw4ybXdseaj6VESIwkguv8zgfVdd
sBiIdJVV0oGugcm6jratWyA3pejlldi1QP6cQxkD2IbV/dyVkCjK4MOq+cOGgXGiNd1M4lBY4rrk
sRbmhl/PsXayY3d09sAex+08fUN3UgqEo0uU6mcPca6ePvfunzNo5fDsQebC07DHtgGLqX1ZXe5H
HHc7fHvDffn7YR8CxnHn4oN+kMFoJdKAowEPVweR86T84iBonridzSLTyWgkRfUE7XzktbSQKuwi
sanuL+lo4tFOxY0hdWkX9C+LkZg2FoB2yobP2oBxUptD1pFeqareHoiMWZXsL6+deschZTXa8Htd
EO/KTYWk4EdzG6ofeLncdu835J9iDSH/CuNOoMn4qA3WTzr9U5TRpJyJMQET+LcbAJVM6DxAtwzQ
8Y/TUoUfFetjbRN7OYS9N4S9Tp9SQJlyCIjoQEeCuEQiC9upt7CVA+mmT0sGv4vNTnb7cKsnX13r
yqoHbt7T5U6eMtXkBQoA5AYffImRM+gUy3zkgyY2E7ojEkGvqh84/CYuyPVioj+UgLovhHbkCzJb
BB/R0hfCjXAXh8QBkA9FhRbvnzVASubAyaQWCbXxjkslYot0l4Qrpnl/70RH7z3sb4JOpkVhJq3Y
toElzTM9XvrcJdwaDo1i57ScJYJnfRFn3oOxJtuirvNZjYillC3u8W/IX1nwoaWS5KOy+EDdgaMs
pW7dLnJpxQmF+Akwh2q11m+4cR63JZ6vnfDmw5CEzK//rQZxlQKOpcDCfeop+R/V6SLCwGObRss6
8QAUnhn0nVFwz5mIC+UN25xsVuOiQjpJR7qVgHmgMao20Au8Ie1nFqfXDUrsNxoNth0VLAHItVQP
lMFVrIHLWRhTvD3qp3r0yoDY4a0IoXj1iB6U9tHeq9iG/m/2Pt97AlzUyy4ENYIKDu8oo48BYgN6
zwlurFM+tRW0q1QviSiocf1jkZt0kKETWImjezAQE5rI+ZwUGSCyIm2mYXFD1ANsC4ZcQZ7dpumK
f8ICwaUPPqACyeFYVsc3ZCx6EiZIWKSdKZza18MEk11qqHyNsSAOQUvF+fU4xs4K0oBmXsdeBzKo
Ujur03Q2i2LPxIWWxLzWxjrnhwY4aJk+xE9t4jaF/b4OwutMWcmU/CIxZrfp3jXCzBPMRTtcbuFC
0nl2kT0T2UJnLD8ktQoFX71YfCKahvwqdIcWjWtRz/rYm9SHGo8PjSU+OALCDJpLCpfbo1L9qPdy
hqKjnW4g0MBb/+q1VUhhKO09HvtFXeQJQNyhXkg3ZfLzpDvCx0VmZZIX1vmjw4gM+gRfemMlCCtT
qPHVh4jUM75eY+E8wUy1sxMuSedJKku4CqJxHJYmfh4tdLq4dwoST01aaYKVgzX1xbzMNk0hkdpV
QSxsC35XZ7g/OmW8lHYtVtx8sXbhBJfLqFsLTAkUpUA1qvJmxs4L9TjA1qf/VDQuynmh3YV0xc9k
ZaBhGZwNCHEImaFXZZqlYsDI+wh93ro4RNP47eXaGo7nyHRINyp9w6GsTLwu29Yphtg2JGUh9Km9
oJsTwEYhpvCA+0m7Kq/8HKNQDwYH5z/bTdwhnlAc0Ez1S8RqTJ6Evuwk8YykKZ31zu5blN8S6CPF
UZma5FdEkUunTQjbKwhG8KY7L8Q5DrcEtjJdL0lEug3CR6N00W2ipDOZNqv4tYzivwSGxkAMDUdA
Cakfl6TOqAbZuvLzgG2q4lRFUIgWrJfYWL7ptfgV9pthOL2aazx0M2R3UvIjtqukcnswPgPgZcLn
aGTKbyeTdm9tn2j+0G1kRrAA2eKhEl66Cs4pADSAMOIZDaAjX2R5l78I/QePsRjCK7IrnUeD+CAm
F5k+RRzz34IoBXoPCxGbXb9UnBpyiUx29qGOAYbzuTx1h92l+ZxwqR41clzLUD12lg/AvmxgmvVE
yxW2ULmOyVMMSogUn9zYDEjgJPnMc4hgUyGispe5SOVzGjTSTsaTYoy4UO11VMo1A9pg+LRG+WDO
UEPbUr2ySRxRmOUEAgRqynsnxITO6GDSzatdJwivMlrmumbXnwSRkkBVek0vOMXnhJAk/dCzVgMJ
GTlhfbaCIkZ9ln0CdmUqBtwbJq/oH1Etftxuz4HHc31+eVfxd/JN7j1Q2sOlWduzhHlqfgq/mTcB
AjHT25JFayy+q1AkyMyBAQsPSkm9hTyDfqVVHMiKUo9ifVNUoEhAjTbMoVB3czrCapakONjtmKwn
422pPaR3gC4oIcj4bBgoMlwIWFHAS50jaKtqzQ93AvvJSD8ab5Heffwd6D9dsw7H5ivjTsNHQZ5C
NA1tirMOtx8kMNQXeE5BpSHS14AFEFvpvxuM5R0kELlzYsVOC+f2Jf0SlXLxSrT4ymA2q/7ty+xs
quwKJDB4tiwq6EB0vCw8Xis3DW/NoPAFdBQiWyV6Bu1hPc8QgNK/DAZAptj8yoctE28gltT1Q5Pq
kPrQchzxfvwqsxWVUT6be4koNndrxpNrIEjgtxFgQpcbuhXsLAYkEimwu/XVJOcOrTpFHk1WOH9F
3CrPzr9e4G0k+PDEMJD7dwN14fTXYv1OqN1FCySkxeuA0R+jzVBx+5W+RpOKywFfDL6g7bk6b4iH
Q3L6psf9P7mp0o/q1Zu2NjT8UMa7EqgK4adZ2mzp8TfPVI8yVbSZTBPeT8a2GQH58PJ4CfyuqcyZ
OuNlP1veL0PC65TSUbmO4JUjs77yn+xBMhD2NqFe1Ox5g9SmYUz2V0aMeakA5zO2/BfX4gQbno6B
YuSXXg9XZhYt5WAccE/8mZcBNLrkHJ8JXmpiZaKRQZ7Bdei2yZnCDHkIgD6XJgSJkFfy8OjuKciM
7U4gHDjwmtiQmdEcBor+xaRggvamzbLh9joe0Ay/4tdhPDagUN2gYl6TMx+NaxK7DWz/HAIehHf+
qKECaagP78mZtz72wzkyWZRjvxwmj66eqb/DodxNFlxHxxSZiTHaVI9Vdq5EiIEQdECoecD15gLy
9UMaZRIW/UDxdvplTWWY/fASnzF/QvOqOc0auhV0UXFhoAIgkRrFqsR70sn86w5EKuAqZyRJ2YGG
NzRAJzTtLeLOzxWmHzeRXVBwkoADoZOfCytdnwMMo88Fj0VUQWwMNQ34+2OT2S/4AAEyIOctvk1s
rT+0q49c/S/74QIEueYJohmowk/4jd0WrBmY9sWm3UFVQcZcjuSRUawLljkS8AY/ucDIRxsYJOfh
kP+MA6HPotsCXR3C3xIKE8ABEVfyDUvq2l8H2i29uDtiM9ypsJKmFLVqd6N8NXT62jF/x8iQp79D
VWSHfmGLbIsHsj58zmVycMWCyHI7Y9+uwrQtt6zxYf+54o+ApzVPhA9mcqk2vK199wN9h38TWhLX
kztUP3Bt/725aiPBv2wWxQa5yLDPL5BxSBSx4aJ/0zE8d2veWXwud7wIRmp0fjSswVewVi4u6i/H
6a+8yC4DvYdYFUyz29d4jn+zklknqpXvmzXuD6io5vTiMsZdkx2CIcQaMfvmaRma4uXUO5HdeKRf
pDFh+T/lLGxGDf8S5Mjoower85t98s21PrHHDjdAzJjqv58rciSOQwaXoSFb4NXxbJ9rs65+sIMv
x1Y5I5Uz25CwfO68xXbVAP58E8Rykyx0Zn+7M4yAxUbc0ozXJXvYPOfdgUmDjJfnZjkwBaCdfq5j
C0N93Er0X7bxLezeCfHqdsJGzoPdHHZZvlFc4Bwhf2b0ymsZGF/IbKASt5ZGnMVAjZtDcYnwf9i3
V871nuZHMxVMesXEClkEaGDaFU/HgP8yIAw/vnftnJMdORay+3rH/XaI9m/jac8746nJlM7ND6QZ
IkiO9mlyJn7kAXoMKI7FhWHidwh6h73+O8rcz/ymeBAPY9ZxwDd395zXO14Ia1m5j13LGW1mKvvb
eGBa7RUqKDeiUfiEDkYq19g1WCzTuA1EDNue42sgt1SP8TfX4A4wVGeiNz+It80TFm/sIuwnF+TT
gIkwCxYSoRpq0WqDzkw8cP3qQGu7+N97hzdGreGb7VReMPHaO1Pgh4/9J+HvOKjuJL9cmW+BiiSa
XQY8XLtjXcXf3Q/rV6U5IfW+dSmO5gP/b0s8k0hz9+7AWgFsHl8+z8G8YPSyBU5yTBbSKaRvKBGE
P9kpNt2BnZZZ2mBdAsMOMfx0orkVSpod+nQSeX6luLB7MTe420qxR+cCiqNEBdMUpisiHWg1o92S
z101P4xaXZ8YaQZWrNwb6BnBIFOFFtlXxqXdCXA7sZ9P4EBgQA97zQLp5kF53OZnVNnLvknQwjbO
0REmDic5WzhffCIvJ1KW7BGsejwL0OGL8hhEMo240fdzqdzZEZ5cCKcylgx4At9nnnAfjCizQb+z
MpUTrrR4KliZMor6BphSokPKXHc7/k6er0VER9hMOOqd4JQPG/AYosuOYXUHtm5eGVvN4Oebz2tv
NosxnwXNxaoe6J88PLYEiKXkqonP10S1xw4M3AdWRNRkUc9jrs10wu+TKrWyrScHjFvyzCGNZ9PD
scmkFAEeS70aWRXlNkzib+dXu+Of/GS6AvtV4G9GNsxsJA/A3rdzfHmtwsuISMhueQ83IZgALn/T
p3GBTKqH5xsAe0SfE6SL98+Jicqd3FT7ozncMDgyyAegQ44SHzZobY+NADoLKdl/JJ3XsqLMGoav
iCoBSacSBEXFHE4oI2BCAQW8+nl6Te2p2fOvgNB0+MIbqA8X3DCHCTkpnl+kZX9lNRwfQhnqDi8/
70HAwxGe+i11vtwMEtQi6NkgGkPhIOdV0lQzfEgaoAaR8OPXUNJ83D0qjdcn1bS7z76B0yKyUAOO
fIKJakr5e/zt+FfIfpS6UUx9CJMNhOn5FAFgBDaIn00A4kyP7pbX2VQ3tsRudK9QWLMrT18WUl+d
aJN8ZVm0/7vY7VBbJ0l+ov/EgQngqSKMN3y+baZ2jM7eNA3zh1MOYhvgZIFGEBbbi1ukXtwfwmEO
Bd6EvfbCYDzHRDJsm7SArQi5Ugvg9xnYeTInkja9bjlUcw8t6KwbGAD92DCAl7+cEhE/3H2pN6Jx
e5E0yHsERw4SOZR8C9N2KWYDEaWw2lz4f5oESQWQtWdMm8v3YizN6D3KqFUyIhjidI8anoRfbW9l
1G6RuULlXhpoUyCIb0vUcPPE/b3sN6A0Uin67+hAUpzHZZ1tjxOY8WJDpYe/hiekjVs9lH70nPt6
dMVrndb/GfY/og30cZ3kzzUUXAL8jXFKOVDpGQWV+Nx5gUp9Bu0zvB9aoH6UcpBy6w501uhJx2AC
0G0VMfqlDfKFJvsHaYBBjgMQ0ItHCPqH3pF9Xwj5+Ffw8zp0ir3RJFicm16wCGb98NfzEPPEv1ru
HSY3Hx8+H9N4x6LQ7ij2G4F1+Hth7io/xCnkUadFoqMFkH+jEIZYy/M5V2i4drqrce/eQ9L7Z3vo
trpwDShrythq5yNcOuyIJWW4X/ZVcVlKj/b1pHqJ/w0TX/VatwhUD8D//os+Re8xa8LH7DErAkI1
vwjukfh36wJUUAFbbz5SM1NQElsggB/9+C1pYk6fvBcUUOgRAAZwmgAujPMcfgf4w4jm4925zdIo
GYJ6eM/0VaG7DYbeQs4bmU1bPz8Gn8b+nLERAbiLTAiG7Fc4Rj5VFCufs42+2e4hahLmkE9v2ZaK
PXX7dCxUCS/65HlBtDh+O0riIq6U7uMJ69LSNnmIkQ2kKRVmwx1MGxDGEeuW6di1hGoyok032s2y
UzJTacqUrnqhTfXiyaP2BHAvHuIH1AUiN/xsb6E1ArpeB6/BfdpZ42YBEQL9pLwKEE4DmwBpgH2Y
rjrULhgvbIZsj2iZWJd8Qf/lTlWWnkhIE4x4lZ4D2KFIR2uRjY8AmLoivfALj8WfJ+ay9DuoDRL0
02DDU5odMu3TNaAgVl5ndOQUxKGpRq+IeADlMl7tAwTv/LunYptyaBBDpw5Y/d+edhDi6vxNKIk0
Gmh+ttDOGs3UZxG1iyvs4K+N6843WeAyga0AdjrJgghWlQOCsNQpVtBC4zIoiMSI1uQV/bLsRPOL
kj09NVWsd3ZsqtZ8zm/PTszmTmWTY4O/2brRblHLI93wN30ruqbkAnmfDptEFxJvhS+1r4Dn4W7/
F47bbz+vfBpNFQV6aKv0EDMhA0BPk/1d3j+1Bdt7+d1QOmaQdVwjwwYjL3i59OABHj9pxzhUpBl+
Ug4iHa5C4Zfji2tVMyLn24fn9arx/i0ia6Wue9SgsxidbfHOnonHuYjgLCVfPIYYY2r0fFIhw2MG
DgHThG4jrxh9MqL9RgjRlJTV982eVIaftVYc11SAuV0q+bw0unex1SdMIV/jg9/8MIX7h0cV+WMe
mTaI5tyoMnOoikrM38t6m6ANcjc/yS55kUaYe/2GPDKfK7/PegUjF0CMZ/0dx6YBGAhjVrKm31pS
p7p2IUboAhGg4YTCJ82E15BxFtwY039x6L7PUHuM9xiQc0kQAJIcgOeVWro6VT4bo/TItW6w7TsT
+sFkFxS2aFpeZ8xg+T4o9uqKQzsFEXJjOdAfuwUP+tSUxHF2Y3QIoFQAE96nGDFBW1PkDtYFHXyn
MTeaNAcZwW12wB1q7oPWmQSI/yKiAlazR+npbQXv0+0eFh3omaidSssWgaEFhAoYBG9cp59U1TNX
VgdEfs3r0umAO5iwSkQf+nPIoSHFxVT+HB7JsGMdDLQf4vGdJ257ypEiDEJME7pFuIyfKjr9b9GZ
swqsaFe1dci7ttHxEV1XcfasBmYzL6owv3sqpuWAtXDgIo6RfZpeElbScHo7k8wU8kbLH4wkphoT
QoetJ66SS5POZwDogZ/uaK71GifvbVz6b2CkzVKQ2kv0e51HiYKNc4UsDnyPJZ+dHrclz/KIMple
FP0xR5ZHxitCMZheJM3Zt5iRINTvNE0CNF5vps/FEYeQYhcWdkxQRIOkjyDsdYa6Ppx19J0RdiKF
bomyZnR0GW/ectcQ9JBJtwAPvEvlKd3xtvSJjkSz9ru0RtVnf4elBSPMQurzvUrNzQMk9J+MH9JI
SUM5R/TIhdarTgGecv4RJk5HAtc6/KDqbdrgGYDpK81amMc/8yFSsfj2KQAN0Uv+vEfqg13w5lfN
kiAtrfe0uN9Jv0MsdQvQxNULNBQmpbW8PvG7ZFoTh3agqoSPCPUk4AmQAX+z/2xAlnjHxVE1RVvG
oyO5ItFkORNoIf7H7H3w/tgiaJU62qUjwQaBqcG0oKNPdEi8+GYgmUHXGfS0d+k/1PD22v6QO0F+
/xW1HK9mcHshqMf3RDf2JYAIBjTqSgEzh1sYTQtHeXjsiIA5mk7A/pmgD83rBcpzDR7ZDKVqNZkq
7VAj6JQGL0jVMgiMAlgJ8AqOB+O9ohmNVMCn9GlRmEcaffTagDTcSqwre029TMds9DiNh2iPwcxE
ElgsQ8j78Cdoz38GqHX+OiM6WlyX6JJmvnHzxQB2onH9nr723/2DvjAHTeMXQ1PM8Yd5eBHkE6Lh
bcP5zSSFmyURGjUOGA8LDIt5eJRBJa3LW/hUt0gK6/GE4+Y5plzExPkgx8AgUuUbKr/xj47bfW38
0LphcIE1uS9jeLst75+DjLLJpw/2A1EquRNcUQh9QH1leOMfIiRm6+HcRLvpsn2BIQS194fpYHrz
+p57/U8LhZ7YnmNVdOU5N80fMvp2sado/Qc4+cCGcwi0U2J/liNq/NTLB5yuBtSWeE7YzR+JcaD6
zQeUiIcBNCku5hwsK6oTOPMtmBcgdMb8J49/W3xXQDFEq1pIFoMk4zeR0q71Gb1ZvmxmM7Qo2Vt+
nHqpo2/eIeCHhJC7FLjHdxnUpS8gdZjVMesYwRvSnpQqhMoFEAxyEdMCaxZyk0TjdB9JSuR8SDhw
W9xXr9Vzr0Jy6/gAMoCkKJtk8Vw9wu5R2bALKRsCbAYIoZZM4GqItO/3AXw4tIQvxDQ50uDmkU/i
csKrjMJcAvljADbkBeaYXAQ46D6dFSKSv8++K26ZXYABBqBAwC5WFHE2qYbV52F5TG6GuU1QVRdO
wbiaSJ+TAvA8qYK5ozh8vqscB9TSZ2mJF4fjDCA1ONtjbpA/oFCQwcAQsXu8YRRjsuARi77c99yt
0gyZm/RcSQa5+oeT9IO48ygh2GhRzbXpC3N/PLTgDRcim+LrfBZvjlHtbuIJpF7cUonFNlfQRzAf
0V7/2Iw0lwdv8bswrGwwcD8Q1vr7FV4CU7id4wzHS2TS0dlVMeBAFb8UEiRch2FhOvP4TDPcSGfw
3/gSH92SrgEW4kb5+HTGk8YThiOJ9A1vHDQRX+bt80G8XG6YV8EI8TG8vL9ZzR7FI2p0ULgjNitG
Xt0mJ3Ymc2NukH5jZEEgEE8CDQDSxGlYrfhlnhBwEGnsTXMbCNC8NNJKbhO9niMf+v/2Upl+mC3e
fwviDLVth6ED9Mnv6RvOhO6GVw1KiEOFNDSJyMStC3uKdoHfQrveEGgESrNqx+erpOdMAlnAYVjE
KUnI+D4rF4WQDIB8gVy5eeSpWQ/FnglDvId6EM8N5onBZmAZQEaCVceQMhN4KXw8D85Nsw7EW6BL
qA/ZgnjJHCvMHd78g4H8Y4Gzu7F8GaLv5at5XUO8nAx014aRTIlRLr8LySXh5s3n59Kna00hQoJt
FwLstiXwY7wybj1rhp0NP6IfGT1GPYmYb1egX3ttymriEtyjxr5+791O2AQwJVec2Z0Pi4l9gWH8
KVPzmJx4ozzHfS/evz7Mib/vPYYXoBSf+Wk9UhC2x7jwQfCh4kaWQomBMsLVtEG5MRfgUW7InK3p
c8+FslPe9FHmnuFY/JehMC+QN0L2G/Tf8b4Xy3bFuIiNAnIe9S9K5NNipSOYBAKN4gZgNFFZMGK3
PlZMt+NbCSvxrrjtaqVduOF0/ARc8aD02wOux11Vl+JyXxlTc6JsuAn5wqrnJNbFo/Ixz9ITU/aC
9C1+mS380dUtn8QS6h998UB3OC09IJrPVS5kbPCcYW3TwucM40+7kXbVhZ9guLm36765cE1qKneP
sWdN8sXXCi5VPOls4jmHVir3DXkA4qk+FgyJXRsBqR7/rHEvBoYcXhkUrzuXdkBDgWx1mnmHiQSy
3PCJY/hK90hgw30YU560uLSEtuMUETiyPjSA03yolGwUvAa2MfZD3exTafiSQApKfMdisdivi3Is
Vljv8Cy/dvKtaS0QEuL9NnmuSCAL2H4SN1FjLxs+1zA9hL3Zb8apuOJSGKSCZWLrgKf46f/dBRhE
ChuSsM+BZNc5kqYSAytHefpmMVZ9Ic/GRlCGD04X1N55d3wV60CdZsaq3jBV9Ak/qjGl6uGLPVgD
Y2ejKVNAe6D01TOFvQ+yPfyz+5maOARdaD2B+wlxBaLPy8cxE4EXVhe+ma4oAhVi1hHKoAbJ0Em7
W9dNxIbbx0HWwrmO7ik039aW+y9XbQNIawmu13x4Rv1MovzFAe4i1M/VycWB6WE+y3+WRzULuFZ5
xFzAvRGoxe7rIqO23NrS6r7uFdRIa+hlDkR/iNet3ZnfY1vbceVKd5QTykMxwRWsWqDI1KQTp+Zn
7/g2otoird5HTKwJcTRABqAtGG+hq9apkC7AuQF4vwBgfi8sjdsAnqM6eluwqXo3Aj3OiV3TBpSJ
cgtuHWIuE54VsKHaj6krMQjtpBIASHgLzJBEQWd0bLTwEW0kow2RDGhTjJYoQmHGybOiOAQi8r4X
P1wIkayUoL/x6OEA4bN2euG/C0qKUIL6DV7btcOgGTvt6jOp43egN56wWeIPSEkqklNpnzEtaqDX
sPq6c15m3XWZcTwlk4M7/iJNwP3yi8WDVf5AozBnSoHsclAf4qq3eHDXNs/YFXDpm6fi5aH1WD/4
7dUfhFi9hxFUqHSxoqBPMYEpO4XvYwasAcYw2M6yxarCfm/QTHsWHv/k0rcSWda+ip5HK54QWiTw
6cawLTqXY2wlNWB4jBJltcLj4jLdftwN4EfSd0PdkcXHFla4GovWZQH/6Oh+gH4yFsCbeqJ6p03R
DdPDm0TjzmZeWEoAMPuVD74GATzWvPSKe52tfgJfaOvODUVVXyIDW+THjNAVV/NA2l0JC5b6/Dd9
UiH0eWh5+rFwba9AkSLM9PTRnuTu0PXsW/j6dHedEwzvcsvcQpaeScMDILuGzO3bZ1wk1bP2b2Yq
VlcAiKfW/gl7A/AzE68FbGCnKwufJOqQoPuQ92o8zAsbkq6W+ghtdfHUyJTxddyxeHJuwYSyPM9l
hG9QyHdajGdf7kvDTZXZXkc3JiqlG9ad7iOyGQPWj3DHphNruThgPBAfzQLY5qzosuuqcBkmyuKB
KCPlSWGrjAiPTdXyIyGx7XTZK2UXS1gGNOFnIgalc3pgBppGD4pszCBzjKLVb9yJ1JG1U9AfYQHi
3vkcUw6jCwNHgUpo6llD6oxTKJHJqBYiRN0T2lTQp1/WEBd4/mhTbu33EIKyjAZSZiRgGmLovasa
8MRXgIc55d++DKvz43EL/I0raYYS5qRGVUmfoo9OGfcD1A0BMgTZEJy3WbsGern0gJIZl7XA99q8
Poq+H5RGclTXBYKfKdzMePTvI6i3SjY0T916oCL7Qy8E7gFWx18/fgF8WkNEhQvwXipodsNpwhld
ojxDANYr4TVR+Z92nZI9IfaYita9/1BnFX0pWLTozL0dXsuvQ2XGQRINcG4FzrIQz6oqAbfx4GeY
yd3+vdPTsskb6gF1GO8Hzwx7jpRxg5zQdKD54aztPvHn4BIo31mOlEO+9pjQd/wMTzLwBo49MP5O
0sv4X8PeS6+HH0093kYbESRgafLB/KSLfPywrRzzhPEJclk3uOXAL9WAe7CY/+SYz6B77T+7AfCs
4mC0TucZtjAgZOpd7hv/ZvBnqo8oFTmtmVEumXbgq32Fk3RaknAv9CziYtiJ1Fe8hbwWtgPcdrXX
wUIYcm3svCpOAwCCjjaroP6iVoeBNKqZFMhQ48wdCutCdA8JKgnZYMTWcSjuJcmAChygbtZ3ifWw
0G9gPH4oMagB3zGEjR0V2+cQ3moPKfIzFtVd0m6IkfTOEVyM/Tv1Z9PhhSe4oyanBiI+yeT2anof
A3Q7QZYYLn4vzz3Z6HG3gCvuv0M3X8LuhrrJfG6ZGqyHK5xGQgjBUGeyMDFjYBHbtxTAJMkNfG/O
XZoAW7j+XUxlulHWDCCpAGzAy6xyOt9pJvn3Cg4mH4HmpOBSwUUp7C9GswqgbU9BtQuuF5IutFkh
S0KhpweP4RaOrXSTXd5OduaN8ojoI7J20ZpTTtwLlOScw+CK+ZwNVp5f5PJ17qndvtzOaiwEUi+G
K4yOqSY8fzMebs2XuRBOOQxEd3tfN5TeF8y++xDH0+8cfT82PejFbLsYhbd/qwgRsy+zdWbigs2D
Wc5zreMWT4u6Dhp0Ixl4+9ntJ9jHXzdQUdbsnCFO46/PWVF7mMkzgZ5zNC2W1oxx5nev0jBjhpSI
pDm8nDgyxi/Z/qq+bridrtPlvfIHKPTWjHhdmjZoc0+RPXOrSDNUBF9fD/8atAQyumgSPJSZ9u6n
ELuwv5GGlgwB54t+Uo2wj9OsGZmyHnFKPLAqOKMxpzEfmlDD8ZjB20L4gpWaIld6hn/MpALnAbpz
GtTdOTRVNfefeQCZ07hjDOikAl49qg4/SNVnjZmHpikexsMUaVGUnmRgWTbfk8VOtEsy/7tQlvUZ
1UjEDD+oYy3LMzeatAMEE5+Uqq0tQqRpQ2IseFJXsFm+Tp4SxlDnex8p0pTwfbmR4C2UPXRgPutK
w5NMAJyTC2kd2hYgXqEiRaIkCJy3WYzYghO37nVBp6aYdM5vRPR29eiG1G3vFaGQwLDAwgYLYrj1
kvldoZLY3fL5xgHiPtCM4wO12e0rulOzXsolfRxsalCcn7Xnyldn6NyVmDuHOsjg2GliIU7BDkqL
jOF4o2gDYAzKqQ6SyZdxx9ibmIHSjB3+wib4ztVXsKsWGvhjxAFRzZyzEUIUddoxFOp8iWbfutZJ
NGxp/XPoI7Ga5ZxyjfMQCWGPnWeg0NtaQq6W2Db0ARDc0u5G7Oka1C+EOtUheg0492B4jOXG4TnP
x58dk/EFx7LXLlGYmn4P7IG860Qecq5qY6Yly6+7vXaD/LUsYbbhEIVmYuKzQbWN+E8mknygUXnA
BJi0juBVMLrzzP/h/AaueXhbomXJpqAPbqgpskDysOz2HuD2gInOPz9o4G4DBg5kGwikiFNNwWLq
b2tCOD47Mve/9UlQvJNetTYjIa+o2TfFgwbNO+Mxdu+d6nxJoxcYg4lCjGADF9QWyCgyN5tVUBMB
yqGrjWmVILrjDNKhAd2jpHobqCGVfRBJ22KuB/fVJ/wE1EBJHTgoZVEemySSX6KDFNu3pVJPpS7Z
HL/3mnzegiDLJVOk7wF2AGB3u98RDbHa4NwbG7JbDawdHVPUgny2mgbMFIw9XjDxmkXrJVQCcwFP
3ntNuMPXPNuViHSwZJ5+3fTFYcOOiU3W347ApsGO+GxC9ELRF7l+zs+Xi0QGvVYcrNjMH7In4ZiM
7c+WrqzxCFjerxgLQidVfbQU2RaLanz/nj9NH6pfcsYInbnJrvFFaWKUDJjsNVMBUUlgcUIM0y3P
kBwAeOyrRfMnxSDfiL6FaOkL8YVxB0QhYNle3MdTNGhOdd/cb3BjBv+FWyLdpD7Bsl1NChbp+T7/
4ka+zelf7vJljoaDUBTiTABdCewFPLfN82WwIOSlZEy7LPt+/vKakzgjxJaIo4aHBanXoYY+6J66
p8dIPmiHdtnuOBZnndUdCcvMTWko33iz49uYdZYAp9kjlNocyhGiI+owX74o5Up3hxIhKaaBnDn0
jhTVyXxA7ycAFTNmbkBApa02ek2ateVlgxLt8gN6/5NsxDdZm3iKIEdOf/9U1rZ6qPw2UmgGgogg
Phb995nmdyblETQT8wG7y/HtjBFkH9j4ohNCnEmnmA741Cbkr0Pcm7bu/QKn4gOvZ0DWS+c+iwfk
SATkJoij7e+F2G+G51Pvg8CxNezKJLC5U2/jrC8Bs4E6yjGrg4x0iXivpIRI3ig+h9mry+uGRI9G
mphN8MXkp/9895WIYCTGUD739dr/LK11NfmAthl1t3wT8OuSAwQXEbdL5dKvBbC09yAI3722Fa2v
WbWQQ43Snjz6zm8Cct1rV0XwDRAfsGZwjWF/Nj3iMkRM75KdTR9nFE6GD3UAwkDDeIh+KGvx1yMy
X+urB0C2CUZ5t2FFC0TkKuSEOWcnYrHX4f1AXoW8zV+5RJr+FfYN8m4RK9NSI5pep0ILnGq1Cxd4
xjT1avpOt0FlEMLWTQ9dSA4YRmNN9EAMQNDfwUq9cogEHgTWIPUOvw7w9x6b//3w7CwzztKBsWy/
o2x5LfEu8fTo1+eGWqTtbPy204MEaQSkuFMuqWZ1UdGi/fyx5am8I0B/DpnPCnLq31H5cURA4zS+
vjX8vA+ENkU9mRuj1SZhFZyd6TvQD1H397E6gLtHSEVOm7Ubwhz8+n7g3cWKydwgcZF51TMnDihZ
sb1Q6kQ0px2XdjYgNqfX/710HG3Vou9dOj/2Z30oj4ntUFT9bAkbicTIYPvvAbxh8oDh77IFNQRf
2Clm+uR6VJafTb5oqSPekQKvxm/BRYJbjFyaLOxsMOHA/OHrmWR2yNzBkGlKF9UV57dFcL0AZQ6y
1Zg+FsqGdnF5otKKPs9BwxldeCwBi3WR/ePY3WFT8OdCkQxKaVgMblEXVu6u6CNECYUN5FmFZlsv
mXTWjyhGKSZo/rzvELeTAjrzAmMKZsikGcnk3Ou+sqYd7KqBBI8K5QLBdQQYAfrwsQW79yfCrdSe
fK7ufVpkTCIKnNLUoGhLAjaBImeA+WLHZPqbXgLyH80Y+OpHrgMK+e+mgXl+opjiOLUqtEFs7lPH
K0pCfse10GAhBELSEaszPJoagQjmQYE3Z6KAnpziDU5GZzl6bmpqKBNa8SPshCGPo0IAolOlLCuG
5IewM8DCZWeh0TKvQ20FN0leAlFn+EHnXvFzQIn+PqZumm+METl2wawi5PSNkYRSa7ugzfqZA4ug
YknF6nUheL0FVGszWyK0oVT9ukBKZfWQwGPPElngfCgMv2bqPg/uQ+SzhVCOoLJhvQI4Q70U+ZDy
CjCShUjfnceGbQZLTOqxFGK977J7eN28tgo3+rRt7YTAC2bf8DGhsVpQ6DOpCLE2EOFeVUtMNsNs
hf4CcpxWgAkc1KnrFIFXBaoSXLoe7zBK2GN3VB62qQvNoYXkB5XJpnTOWOVRy2QAsch7kYg1z9D9
gSbMbltgAF2qif3nlIHsDAsEVyQf+zqTPKIm3LUh4BTgQc+M9O4BlEUemSS6tPZHRphd0PrDZfXu
Nq7uvYN68l3KEfwPhxXVpw9oK1BCWwQkqWO76bAhISGGRvwcaujSAlJ84Tas8xdvjGyi+7hWIcQP
rrI/r//0CNcWTlvQM4YgAXmHAClNH5s63pb8FlBdZjNZj25/4a5BOAKsTwz1ASkwVD8T/cAqxGAK
qBysDYHU9+phvX7RZdh0+7cOMbvwQtarIXh2dsBpd9iMofrgIwJDCYnb9I/tAdYYByloGHP6HbvH
XNh4wQS4IscvlHZ/Z9P7jdBsGAKJyrbxBrzoHNrhI6LsBKYXtbK3+57A+Wxwkyr6ODRbLe0Ltjrh
owhSlAdi2eSKrb57yQZjIiICtBjXxEur8oQH8nv7loH94keFF+x7nqFCVR/S3X36NfCPFYwWrt4y
EFfhstZqeA2H3bVKoAIpheVx7uDZrQyvafDYmj7ddUDLcASQP7W21x2H622O0i1f74Yx0pQ87U4Y
JhRIfOIIcC6j2vmEpqf2mNIT00vHHHADmkdDAyPOYoMuUf/bx0q1j80YnSUwflNl3RFehr3rOXPQ
TOFKEALxrWH9g6QQbm9osn69Ch3Rd1TtK1e2WX1ofwyqEYPaWeMGBMjTRcZoRycWGrKFjgf2BcxX
DL+xQEOnY22J04djfpI5lFFOVJnNCbYT4AmPQLkxNWiFhDNTQDkYOfKa4FbrRUah5czDXrkD9uJz
gb6XcfmhGfEdqcurz3jo3cCRtrBlXU0fPsfpsBsWO2YmOQb4X0R5NumwGoOG0O377u2ZXicJP/kG
Egzz9TpMjsxypiQyL7qYA9+RjJ0PbSviq4WB+4YgWCzZV5cZkd7hubRSEOIfnMlBgtPnHta9eTq6
UHiYxJzrQkGZnshazvz7tNglR6DovyXUqITi37o6v+eJYGiA/O2I3v1r+pjjFvnfK5lPLwYakqTA
0wCZY7VJ/eD0OEqDMrSmNRtmMZYv9P0+FQgSWz/S6Is3XwRba68zL1zaseyCdHMoe4v+AAoCULkF
OIvXxW7XvMcCCkaz6WQM2BC/LmejdB3caj8ZyGNpFzbUPUUBlQyp3egb5FgxkPk+BiALONqmEl2W
XrpDPgoKdYlGMFDEHeSE+TvImR6I+DuPE3WevuTQm5hmK2koRRR92JXj8DemIOqa2AK2gbyiGSbv
u8PURW4wBO/rvSe4vgHzj9BkWNOE3JFUXifI4dvSFLHp56DjXMd0DiGVkHNiOUDYMJXXMM7jCKSy
e1/RhoPHoKEQv2RWMnnTHZNAwTuabWzIZuxkk8e8RKmH+r9dr/GHsfHYgg9wAwmRjlo/Z7GaBZ6h
yvDGu8+iz6IbJnW/WbHz4Z0tcPr14nECfYfR9oWxNS7gNUAagwTj4ATGRNON7FW0CbVLHVhnWiWh
GHFEZXzTv9JYwgO3+WG4ZgM0wtaMbxrTcqON9EkWJIuOx0kKa58u6fS6/xoCnQhJFGQwCIR3aO3o
Q3xt0S1k8JOgwGjhTyCe1jPQhxXnYVb6dAjqeES3ryNDdxMF629rZ3TPQiqJA/VAGcVy6UKPGjoi
eV8dyusSpiuVQkZTs0mOkZ5LXIIvyo13771jrPvXNVEvjZkVBzN3vBW1tCkMN1tfZARjzRSB5QVF
w0nlImBhd9do53glzb1XTxWoCwvpBua77mWLz1zqSyPomR4OB1hjZNFzzwkI59hB9LlfHNG+dAA4
7ZNqwMuOAFSMUaRj36GPiMT7pqq8eo4v1hqXrT4tmjhxkGdDt5IijwRHG/1KOAi0Ksvg29fHbLdV
vxhLyagZt6E+J/IMgdXBoxgA1nHaA2nsAhC/QK4JpMLtT7XeBl/koioTO7BCwYecOJux7hm+pl2P
BbclAo4X/LR20b2rj9LUnthsAQzQvo7Zyy/cK24NdmqnjhKAOL/QKKDPWIZ1SEM8W5i0l2KfmrY1
og20o+D+mxHxLOl4UFC+r7OvexslUwQZEyIWDOMO6dej6WUjDqT22LFHBkkoVQA2/npSGTaxWJ/T
vCeF2sK0lV7tMAW4G76LEkExLaGFjUzI7FSQdlDj2PK5tiOFHAyOMbmG8bJyCpQiYrxAi/NzZPmg
uWzMEFjcAjxezptxMfsjnCWEW5u7IMKJx6UuBKC/mInhBXIgPhHyBXs7gIx0LOI0sDIy+rmvC2Qn
xU9G1zXRGvIlSpAo3stHsMUmFLBTRi6eALiWRuD9I2vQ9LX9kzNMzFUafBiXY8uTnZCo91+2FWXs
56yVhqWsC6aROYalC59jDHP+Gv7mMUfacwAXRUHgFa6kXQdv746BFUooDoLVaKWTnw++uAtghDyV
JigL8MB4dyzIeECqZAud9SaN6AQjmjOE+QCsYvox7du4BOYKdz2dAV0wPcId8XtGRBwYSc4AoxW+
+Qm0JSPMQep8AiYX+x1cGx70ESLGNarx+StGYHufL074PyMADiKMLfbIJTiN3Z7EPcOngpM6hCSq
UXtaGudmDHfng8YKwR3UBzC2WuI9B/Ay24A5HIKKVFcIUoN0x0YuKPk8E+KHtiznn4h8YVsv/rNm
6q4NYrWEASJgyI3Sr9SBfMFFybEG2gVMZ3LiHCwVfDMGyI6wF4GuAEpTO6DaItBNEd67PNZboR1O
0UGnmS2g0iQEIFP4B73+R1hdKEYwFQERStqQeaCZFKz898ZaVq4Gvd/BGM4rtwr9LJdyJ4WMXTn9
TPV9E8ogMz3mD6kkRuAEqWg4B3csyD8L4pKxdE6Qe6Tu8vSlM31KMuZIjW2Kk+SOMxJtUZ82ZvCy
p9TYKG6VIwTBcC9hF0ymqVcMqbDHXn99FHUs8l7Z8BpfFFpKdEjSiYCzQ3cYg4MYXfE5hMmDZg/s
pWmD4rkoqLGO1L28KiPTI6x3tCi26VU5TZ/8P2pYG2JlkCPFHFvGgNPC9N5QLB+T5BWUcyLO14jQ
9noGTN2zoHYAQ00czFgPTO+/9TkxY/veDvQ8wObitfuecXiomBZ1QBLAr2akWri8B2rwGikHZU2c
hAXZ6HaA31SPKlxaMScBpMniQMuX7h1c5pR42GH/7DFpEJ2wc1mQn3My7NHtyCkMmwmeUn1qZB/K
EDwrIOExhd2IJS1xobWFKvvkfjYiliAMLifhcdCxpoiPSR2xpPM6d0ui9HKOf0EA4+i3guZIIG3k
oT7jR7JJdeaIFrIANLETdElF8kfPcQTPG4VIk/4KcG3oUaQvUmiOCTSGn4j9F1zVj1xeJTgqRiKa
lKJ4DBuFocBi4I4DPLIQO93kLiHA65anr7MJiby+Ntc3Y5TBI8QoDxF78QRN7ysstNGF8rBoJ+Xh
FonUGCwj9fOOIy8FlVB4FnJUgAqwX6PXmTLAfXBLQzjXzx2e8VyFLymEkf0HiQxKFCOsuv4Y6/+z
km7vucsIvGl5TqkSKIQ9EPUnAPuibItZdBhP2iOneqgLNZUAezuekmNfSfsKHyWubzPGae820ckn
1who/E7oeaS/PlkTrRso9OPX+LNoOTWtQcumIHhdLJIJe333wJTAnpnfr3LoYPC1nMzy4PZwdzNN
s39bsdFfR7iYMJlqD4m+IJ0BBnuOxWQt5xiRc6qI99q74uQi3i7Hg+DaM+lJLsRbhgDNdhrblq+P
9TFuAgNYf+Jl6ZPvxWK7lkfFqDjjk3Xd3TxxYr29TwiAzJr+LmiSwdxgBeYh4MDBhxVufEP4xRKn
Ex6ULKdP0A2fRG58JAorScRvsuHAYeKJOwGoNrRaQFqCOwMwfuKARbeJjfV9qifaOWl4DgVYP2Pp
vEDuEfxMkV+rwzIWyh3IRWBZyOXFUiS9Y6SQ/YDSfrgyf3l2CQVzJnTqdofySLZcFjecAXhzK1Kt
FaFfQiqIedYtIv0R+y8VmqePzRgwfwYlH5bsXUhHsFR48wShv3k2MybArxwM3XaMrRg5LUIUmxxF
HuFGECG64d93zE9lyOMTssOFwxiRF0y8OeTFsxF8z52DSHN23UNB8g0LdNWMS30gRdWZRxAFK3JO
rBL5IOXAUn3pJJfC0H0QbyyKyXOd3QEjadY+ZgjY+bjNTqaQ61z9ljSSngYhGXHzBA5sNUJR2Rgw
QMZnks0Tck8dZX+RxH9H+ppR61hT0lik0qU66FIs175McikVYiYt9wGhlbrj0WQCmx4+MuoKrDxV
rD/+tjJEKIYtiipS/2/pKgd2LuY+kw0tRlsfUiM43wd4TDINXWp1QDle/o86nafVPpOZW+EeMOn4
mCKffLMF/BUwRDpPZs/fKC14ojTAZ1K+I6iHFZFRLy0dCZG9CMrHB2w5wXUZXP0Oyw2zHULWA2Qf
ag9D5N3C5CQLhTOccVsYn0kxUJcczOQUfy5qmJ1Ar+M1/YhoMB0EmX+CJAmdGZUh02MuCqL8a8zR
ql6I6sGCAyQFO2tc2lBdsXI5ipEZo3QutAEfELt3nXRcCdM/MSdiTpfp9/zc8YjKgdH6LUmeTS87
1pwTFCQps3ER0pEOm3aJzbNT7Lg5lFjUJek4pG2IzrgCUopgiqK1z0/EkuBVo8Xw21ENpDTZjEiX
d48j71wQhjewZWG78k8ECghTHkfYqIQanwWfBkuF80HGNAhS/qkNJdC5lAMja1q5sV+kAOjw2XJu
EY8jjsQO+QshTUg+CueBkXpH2p6iCZgZulbH1+xxImHFIIQAnQeoFwmVrT+iK6h2rCG88nTbUjRk
FFklMefCF9U5uj4hxSu+LY8SZjvd/tG3cX+oVRGxMtlw5ntDX31yUhnRdSRFImrmkO5gRs7pTNZ9
slYQuBFRUAWBh/GxRCQ8+gzIEf3bJh7mH/+xbUijLcJ4h78FC59sA300CqFCnoE9mAdiQnVDaL9o
mNjfsHDUHhycCWZM3SG7cXaElk67I0KonCULGZlXYrmt8EvITnBMwLANrgQ4t3803VdzKskSBOBf
RATevMJghLdC4oU4khDee379/VobN2Jj95yVgGGmuzorKyvrY1c/yEXxL492yCjWzT+MBVWtgDCT
SeEfBoU1ezHS2d1YdjibCCRxn7wzEiZANFNhOqBTywTJ8J9swbnG8TZ4yAWg7b0eerF6Iimu09/4
TuYre01VkJ6bceSRjw5u0LzdPwq9LKN7wmEpjJANAxKNkmF+X3ahv22RqK27/vv4DYrX5vJnG/q/
iSFbz+9Ve20lv3uwAWmGxjU0Wlv0bUJs6S7RTlcXXM0oiVKAqrwADAe35XatcHR5nFiAbr6dTlVP
mxKFEAUlWa8WNICpUFtM4jI4ijfho51sYFmR2ye423HJfX9dcfCD5hz3atOGFi+VLUJ+g8X+dMyL
MqtGicV23dQPq9M3V/eNl81L/fx9/SZ5NE1vgBAhgbyFUSKcwQ656Pntj/fvKuHnukLPRYxNI/dL
6G7shqXd3s9iq1KhHf8EQuctFZL1bDWAQVm2GgvZo02ItROJclp76U/8k7IjPXTkuAlLupLBsgk6
1rYh0Fnxg5DqFFRm5UXgIYoUzKKOAwh80ZngJkRBhnBUagawcFPBqH+vP6zmYI+ArWqhEY/3ioAo
GiLwZdct8fIwO1gX3tNt7onALFITpdMs+7XuCK/h86L410Wds7WZwADpaXQ8RKeWo1B0xTe2tKpP
FRh++JfZDsfP7be+en4tvVMPsBObzkL0vexzl531wX7N7nGMjg5/wdIIa7g3X4AtmBFf4YNuzx6z
GbRMFY9NWTgJJggOD4IHu4ytfc00NoPwCFdp71pIPK/B5L2qpx7U91JIMgfn7TjAn6W/kl/o91ML
EnQXjxrmgkkPc59Tax1QdgOTe5Iah5vGsE9nvi5/n/ocLL+xvakZC5DsG2sWIMhrbqPTpgovx5l5
YSbxeDOOLIM76+qKFHv57WevPweXufmgk/m1gV9obCbzVeUwMSCNcxYrtXEsI+0GXiOwc+c/Guw/
jK1uJN4Q9C1tG5Y+L4dBruu5+B+TXf024bZUeBdWko2kh30cGDf/GTJU3TnTD4UHwjdu5AHwNM/D
c3dpHp/EoLZsHeVIt3qIyTqFxLpcPeVlrPWMeWhllGAWjDKrHHpaJu4YNBucJMMu1KJoZFuiJeQd
WtNdrdA1umxaijVXDvGO5u/4l61mKfhjOJueIAiSIaQDT1KQQeh3lyqFQ9Mklc9Tn8WFLzvvKFfo
6fxzjJh3kvHSvGMhGwsjdXw0/g/qZFZcEfWvag9hYVpTj7q0rp0VCS5+AfdfuTf5zoxiPW4FteOn
CpkI6DoorxrW3dyJyPGjZXo7nD7/vs3kCbKXppvSXinRs9MI1581V48NxKGW37TsKf/7iuc5J8sQ
FVMdyy5PRRV5ctlGfnxWSOzlsu3DRCEABANpbiOBV7D647Cz4zNcG6u7ZFQLgJun4X7Tvrz8HvAK
pHOrY0C7KV1NyEGJoHxmVWNuE7MajXX+cLMLOK+AP6wqwsmEe7WrvxBKytchQSu8OzRQPROJ3FpF
vsP+xC0+BHuLRzvk+IU/szp7xlkd4q9biqrc1I4VB2YpNRQ8uoaCVXXXiLpSDmdI1zX6dcToCdbg
++LuhHB5/bkP0Xf1xz+VhY5Fvx+QgfbEHVj4Sz566HEE5H1oDsv4JSXusPgRATzPdmgLCwfUM/g9
xOrb7pNw5eOyqb9+TSGz5v6elliAcmFB1Lv0L23NmJqZdPs4dwRUzr2/DCa6r18dCrFTRYyOtGOP
1s0TGbMfgZ6lmzm085EjYoIcaJ76HkA3p8Fac2NxPkh+STTeQqpRRtli+rRvtUJDA3l7K30fk2M7
HZfDeUbjoLYpzSe6TTJSUT3i2rW0S/wK+AThSKxTEIRnv3ErPVVxrODi3+13OtBy5pgNR3Th+RYf
JIfUE2G4HWNvTqFfz09+GJrIAx1gQnBNWBcHYAdyytkxDOIUYg8zKNPovtmzn+s6x5WGGwFbqCMF
24hy4KEKbaJ445KjkJld/cIZ5dm5/npZ+48tKNR2zUdz2nv+XsvXurQuZMYHR1EohtRWUo9rYObC
P/VPJu9R8hs7F5sYBb+rHTkJgS0uE3CoecdQRLr3Dh/T2aKVloZ3t53TBIRPqAOpntFMwqrbrjQr
+UHYuioZ6aj6VKirAAqHhfp1yNWhu29c0IsG4xxK+dHmXncuNl+UiuMU936UbfE8XsyYzClP53Yl
f49dIv+2igYINRIfQ2tI2jq7Ois1g8j4/uoSsW/unUDdiep+wIbp1LJBO6KE00In7oyJGbICvrIf
k3hxl6bFR09s8vvxu8jZ20hdP2uGeDttz9PVI48jGtqdv4l2s7nWomLeuN7ZlIi4rcKDpAGTI84H
kqDOJVo1b5/rcRbriKY4yI9OreOh/nvItM/rznGQaF27wF5Kw3RCB6TGLjzN+zyFSQFjg6XPpZX+
ConTV2JRx/yNwoZCYCj63weP1m0yHZ96vsyNL1trLvjMIJp0A5fBj3OAs8mPs19Ov1MvM7r0l5+X
fzyx2qD2tflsJvB0BsWggt/ipt8Vk2/bpi7QexPlEClu+N6X/mq0mUVbQQvlch0AAOkvlIYg3b8a
DsIHFQ6eD6TG4bSWjLXSDSXmU0/5f/2R+7f9TsnJYhxCH2YKZ0yFo8zl7FeSt7JphDQCW7Ko4aqS
X0xp8+F5pJsrsOr7MDkt6ukvMCQET9CDniknJSouv1LFdDtdiNC5iJ1Q8NwYYwSNxAKRsQygB/g5
zS6hNpgxKZNgYdfe/bNZdWto5jL9oYvACFxKIF1iXYUrz4g2bYX2BWPixRpXExpaJ/GifLtL7LPB
yTH9pfbpbEo35p2dc04V6VA5zQBKwGh9qKWe1eTXPBSInNSOD/VK9wy8wRbg/wYKpvujju9wVdPx
eZD9wtOIkE7EXX063lrEzOL6MozrYD+AjDRGjO4dtUSPwhBtXz6liMZkTaX/dWiw8dGlLV/F+PIQ
fkT7Tx6zBbYTTQcBm/FAQN/+bWrKmd2CB5muZWbTWz0srUlgnTY9Rxcos55WXps2VuoBctFnbb8l
R+EIddw7AgKdjj9sbBkhg0ND+d59uJMnNiySAJ+2A2f+l+eZVjA7m+6qHDty90PuIZdqhE/BeDtQ
Tel9KchPK8uPzMj50QwNym+HPoMGQqB8ZysSknJMzs1AaaCgTT5CPIE60dKgwxm+fvBs1gsm/fGR
mnfvDrmIlOXFMV9eolNMv5s/zH8MmEiKOAaEl+9vOLr1ANnSt4xM6Vz1WOnl/t1TUe79+Hnt7FqJ
t2x72sYXyutSw0IzqVb0qTRkaXq86YZvqKb9d6bH3b2etJ6ExcrURazEIKl5S9eONTKcxh5bGBig
vTH23Da+Y6P4myEvhpWH4mps8cbTdDq2FhZ/7GCgOHmhYWxWhGolKFUuDYTacreJLXFNBIzjnRAB
chDJCFMhh5IGbwXaM6qkzP+C17HvaMSdLZDE+JplQOnsy/YBB7e4iUC9h0185o93Hexmme5+vB6I
mgNT0CvxZ/FUSXV3KiKHFq2IXeTLg/+pVdXusAvVdGDILfPRhLkDQfBFlhZ7553cP3iuw0dfl98h
+NSzbr60GVzwpziWdv+Ita7fd22JJgA+bcbsR/L78p5sThvPcZ6svM9KyPljxaeiVarqyT5lH/PG
K7gfBBcN40KZJIjQWYb0KeMgwwk1HTMrWpWePMcIKV9RTkvDKyLkyDtTFzXADZ9D3yIvUeQVGiD9
LcrWfT1V98+5mRJvJCPTmME5QSKSHBthrNTEqi1ZeeTLK5ueElQwmeSm73QeyHH/PA8RC+H4vQtG
ecqJfxpZg4vGfzekJTUsc4CvZqNjcz1c9ZPfm/elPrvOog+wFn51ima/X7/Tb8xtO2ZeJseUQu/w
jnqsXWUKp37u36NKp/AHj3jA6RsIZS84mValAwhcacGbOn1ZKrzDKUq6HJo27wCI268pEaFaL4yQ
ECWC21ZsptbJx5zssTbtWKUud/qBQcd4spxJ1kOdV+P69Y1Gw0SHS2iaj/Uuv8/v3e/5m2KV7384
teHq+Y+79Kbc5VQlgKpJZG+YCbZg3srEOPhReWLRcjg/j9W5XS857TrsWcHrxWiqkLVfypho0MIv
dhSbgIUNbAFdQsg2cmjBWvZrV4dkQXijXfp30gYIj1wYq1ueNhdfvkeNCc279tkMLZ6q7wm17epD
LA+E8OMTE6REw7eJkAtyjGKNtWag0mpUqN1L9/IlUt5rkmOc6+uvaf/UClSeaddtVKZkK9x+RUO1
+/qzYjALl6xUOesBXrPKbPREqx68Pe9mfq9DKLYsQZmWNO86KgBnuDVcRqEbKjUVAsqO42ndSX/l
v7xKcJ8wu26vxyGRfDtmlJ/3jVwnMfCC1mNdXZrxpjVVIhLPFVcjmfxhlAxn4E4R66FQYBX/5RJY
2hbNlEPUAThxut5m23vF/7moTKxNu1RlijdueK1T9TKyCWhhDjN02LqK0z0dKs8wRTw9Ph8iw5k3
Pb/hWI7LhmdTnlVJ5d9IhJKH06YB4a6ErYpzKY4tJE+K6L7+C1+OcmbQ3lQck94lnLcjJ1fyi3TE
POJ1RwS9js0on18a3uueqztgbS3kqdflcQZHRqXvJ51yde+VuL9Nie4NV5kVujoe6M7N9JUZwkFI
Wuhtfe/6s7TsQG6C/XFizeAjxS/ROQxRlwYbRoPTmVPPNBb5cpZ7lwEqenMN1jW38O+rSWICfYwg
lpP+aZn+KNPTZNVDdnzlTMIarAe+o/uN1rjNaJ5c8NVcc1I4f4iVThkuA8VNJnwdb3GaharxYR2F
2+2rJTAMWDq5zx/R7MXht92rv+/sO9xaq2wb9QIQCM0KTwSUmneR8fliKFd/PeYlpto8sjf11YO3
njj46SZcJvzJz7EoGF/iEck1uQJ+5AiEJqfek7cmBuIwcSzLioOP52WChUAEj50Bl15qlv86qzNJ
WdkROs991DVbtbKp4069/Dil2j7Y9GSWk/wYIHCY3zt4nOuQ15oZvaHkq44EHcgeA1RUNReo3hTm
zyDl9VTGRgQCBeVWupcW3bDjws5QIwsVmld92oFAfTaIBPUBGcnvwO/F+i970XxdoPBPNYBzPPI+
QuX9A5Y7yhJw2KoO3/2V0lfd23ChPHUvb9v7dqHz+s62zvV9pni5YoRq+d7q0cj3/ianKcfnOrHO
tLVSuQdWnJLHL9oGvMq9Z6+e1FeV+18ut7yqZ8fJJiH/6DrI/TvNQ8lrgPBy3Oy1EN1r02XlAput
KshDsDX/lcCJ2Yq2j+nrs4BDy8ZEHCqbXlaRHtcM97j7a8c+/eLRXMFHOPM9ISyqh6qhnO3Tmxst
y2a+68ehdNdTWoM0HY7pr3ksgptsfzlAPWB+60hQ8Wvpr8fI/1BFYXvt35sAsFBngQoLdz0/RkVB
FXsasFGgOUnqUuUDY26fwvs1lJuT2Jl1B9MUneowiLP+8iij1hQQBruQYtx1bF0bYUEsr41Fb9ux
gq7z5mXmg5AoNsDiOUTWiQDbjuP0kVFRcpN2D3XzUFDd3ytzztBkNPYSdmQm2qlTtdw2rzlMHjN3
w4+nybJ0H1dgZbsrB3pEJVcLN36XwuWSqDI5ZmbGVRqDpou047Tgyh24lkn+K9BolHiwjlsUQIV0
afkBSsHREiTg8dZPjPhCUwrOsrStKLrXhC8s/awmYfLaR1tB+vhDAqrAGk+XDuatL6oSNNBDLYOp
JMHyJ8x9I7qzNA0oGULlHLiywYSMaRXvJEfp/keJJ8Xa7BwKPbHfQC0HM7YgseMA81z+C3DV0raf
XsEeC179d4InUNcGeQY3FEwDnbE/k0vQVSxwFHkipzo7pIJ6Br+NZ/lwwqnqQG3mF/2XTbCtrnkm
kWioysAAzfRHEl2XLjfTqybjRXWBvMR3Qg0YlFEwHU+eQhFJgWI7jGLD+/jZiFGxM4Q7B+RLWlfj
ltOP05R8zc+NNXGqFlBaCKJ6fHH/cRhJw8IJCpKDkTBjqLqLmtAKGOZkWFb2nftBR0Zp/s1g+7+H
a6UKjZf/UrWbkVuFMrl263VrYYDR8fZUrAQRxYOd9Vr5fQQ7glxhwMg6qOaWP7iA6Fy+hK3LUssF
kP+eZkmlRS9H00bnpspSO/+xIqt+DfIO5nDCs4n9JD7vnAe33rr7nLYUZ8JgCJUNB7/Oe3wP1yyw
juCzvqs9emLeQqoz5yKmmqp42soixU79UIj6KOSi5Q/zkzCEhWyLscSyeWDZOdl/6Ol+MSGlK6LO
RHqvetlxgAdYtDqt86E1r8Qbu1Gu6647egPBLXmvqDuhLsDXscD+d6oBQwg86zCPmlf7/iQlVMW3
/GIvjqZFdnMmZ/H5XL8Vfl3I5+lZi73rkTdg+hJaPO5acDRkxKoP7C7uKtZShwmFG/3wawqDoCxI
hUYCqc7CkVt8ju+hlJqU/KkWPWRGf9X7SX6EIlzQ9oIlBP5XxXc8FcrgGckuAKBcN93Ot39/Ay2p
SbUmd8QABOj1GmRoYIyx/ROVLYaebHNJedmJVyVNJMjbwFhxueiD9NvMhHZ96cRXdJR3qKTr/fTP
Twb5myqeHS4Fk0qLGU2+z4iKk5QYS1bfTYy7a4WVG0hHibZwotQDcITy6zmH2ueW2jLNwEEblDr5
io76MY5+hfKvWTerxlSVeUnBJH1uU12Efv8icjBpFnowjnEsgcGlRPNZ3tbYDAHFxDvCgsBBLJrq
Fojm5r6niWkdDm8edFgxt565YoqFodqR2tTSbrrQKN9kV/a26s85dmNaW4F/ObRf//hCNxkHSl5R
YjUelFZpoa4RgJhs42QtdHR5cQ/4YbGJ4pPcEoM2Mp07sZvqE/7m1MI+LD9jUWpTOZdJz9Q+b9UC
rKVC0aAB7sTfNW/UgkBomqhqrmlle6nOjU/ByFTP1EqN8hHp0iqj6wLrqMnFSNln6ODYakX4PbJY
qeeVsMb3U+moWKc5/1rOQRns8jA5/f041jjLQwsMhUp3lVjdd9PICBMNfH7F+kq95T7hytet/KON
MLD/t1t5M0rpWp/XHqvqc0wfvqYYGflR4TP3qdOa1EJdylAQo6PVms4GURrOWMTILLSeast1W9dB
e7Doha0F+MVWDXRhsryw/N0SxwPOWYoc71/02T5CIavBDMjg3j9I7ZVw4ZF4TSP7m2M9/YqgTZ9x
ZaMLy8LFMdfmx+Qf91JsXwkL2y/GJR3Ofacwxkd8upemOk3y5eVgoUCKBCLq6Ob5ZpT/Y11pvokS
XNjERW/WjfjNNO/yLkkYsoDAVq194OPVHVajw0iQ7SxaD9GM2gbI6CVNoVYsA2A7spuuwTYE8wOK
sFGaOjdW3IyEFd82aEzy7VA8Wl8a07YfAua0P43QGLBXCblV4ZVSLpS1T4jNZcdNV+/Ipal1PKhp
unoOTQlR+NTypgVZL1qB15S6I2kv9O0DjMFlhu3puCWFyMikqXWVb59FU03k69JigsTb8EVveqqZ
e+n3/nXQYlaB39cSlrHsdrbrzQce/9zZ0XK3dLJMPBHvLFfZzCwA1U21x0b8S0Wtk95+rFqF7obo
SGmmg5MlEvVqt2MR7j++KDwIJg7hHWmLCtFmdD+X8uuhLCsox6zoHnGaW+0cQuveTZYIBcwatmcw
bQel6/nSyGoTnEoApAsOs0CjJb8ktzC21APaH/+Rov7y31fxb0Kv8W6SHMva8J3KRQep3QA/EZ4P
hLQIhaV9ZQ+beMR6L1RcACEZggzoMVNhaQpYy+jcMQFAHcSPk9yPzQKdPANtEfrEPFmL1BexMP3b
arYOLiNRUIoR+M+RZipJ1pRC+StUYYS/UOwsdFmafiFQt2HzEblX9V48AWvNdHbEISBXzVt/FBIW
aTETWtPMMUzjS1Sux+pmtHftlwABju4GnlQpZVV6WRlYVNl2piRDlD4+dVdJX1fh91+x2tzX4F0z
WMySBkO5rhzIWJdXUpmpuV/aAnmMG4Pk9+/l+bbwYO0BI7Gu33d9IIcbiHWPJ8q7kTLddWOWEmxb
MZrNatWFpId/xZk3yNny3FF5ZOht08M8ryXPDZ+T3Ee+LnQTfl9vqMGRvhstUFsJw1IgNLQk6XUo
0exg0qpplNo387s3q9cDXA5qNknXj3PzWth78tFD5GWhXcePwzvQPd2/hJuwVr1KqAkR4++JHe61
v5Rd8Njda8QbznyZxS7DXL94eOJV0DwDHsKXZEVY8kRlz1Yn5M/G+RrJArbbnj2xm5jc5fj4r6K1
HrgNK6hcj8wBU0CU/UdJe4UrKm0H5jYdZo9D07vdZkB0YVHDFVhj2S/pA/v+MBZL1nd320hpQ1ag
1HMr5TtadiqpuYLjNZrWKBCUd8i3djJKXUl7nV5pFZ3bv1iP4Q/mafIopennNTcQO0hcY101Aqd7
GyZWD5n2zNKO5n3zRZxEAMKysmqtaFWjTXTp5nvZ3ovl9K37LN/Lmc7tXJa3ZXuFGtu1luW1fNmd
UsQBkVMY+iqXkVqGsvid+F2nSK5zpuIunwL5FBJe4qaz8gOhwAx9ssxWFaRl7fLzHiaPuLqSl59q
Zt/8bBGXFDmLZqHLGoDChbQwBGvbOfYDb5QXXWMy2ycM8RVX+AfiSklsfaEOlD2qOMntIA57as8y
cGKhu+n97/9K4r5OFGbtXBRU5IvuuaxoYm9k65fualdZ7LVsG6ZaKdQKjqEdFaKZhEVo+RKG0sB/
BA1SpvQX/ZV5HPSBPJJ6q6bCtQJtKHDLW/RaDJbO69THyZvrr2rPG/yRWiJAQCKqGEFDvjJot1BL
dPSw9k5aUlTL6bJjYfpfvmSWWkc5SlVUYEw3fLCwITm99bVfBM3WVZ/Bq/edo81TcmikNRmsm5nW
2rxNHtgye/WtSixe3wKUfHqdlG36tVg99/4gUvO8tp2tQD66UR8M9kq0Kp6c7UP5N7yWoCvW0thS
k5Zsaqu2xMl9nTZWZWKsieJEonUf6GTIvsyFBHbIgRrb2rWfq234tV+VEaYabcg+H8xSCdAGxunB
+Z/XWynI0Bnz/s4pZwjmykl6Ur/DS/xBlburLzZV9/suER3tqun+pnporaqxpsMrXzrXr2WqQejp
MMqX/a10fl/3lw1ltPdQRzUQVOaitkJnlh/HG69u3tbqn7/u43tj2l9U309R3Mqan4vRs/Ss5rgI
YSWv/rdo/BaW7aNyfjevyljE4rH9LM8b+d8MuTAfKxq31uVn17m4yU7FwUvj3YTTh4mVGgnbV0aj
lHOfhk1vvpOzTWVhu/m4TeT25jBms4C+vGGG18a1nB+Fhg1tQ8w79u18D3ru5Dp5Vl0KJohf0S8b
xScLVljX8nSW6+yJ1D4u3wkuSAtlkUwqWn8pwYXFTxHI5qxscEjz/OvN+/oLSpmAIDT4t9TJ5hJ2
lFTLbNRo3U++LxXw1MZKsQEQ6J6dom3t3J/3H6zjQmVO7bQwKHSMBo+y5QIT4HCTaOziK1MdmZRV
5p1Q6B0EJQcSNTR6poVAa/5afjBH8vqUiPvQkV50OgDcaKquxseghsUOt/aQSqT+rTOjeyWfdL57
L3ulUMnPrq2g5k++8RboJi+V2zD9iyzCP5V9p0DvTvtL53746JUI82xfohB3QBfomLYiChericzl
hCzT/vZ124/P3YdpmM20EkakhlHwa6nhxe4M2L1Hr+acODiFU8UQtQJpbiLYpvfQEWIxkgSM5uNC
R8RwfqJSwfHTjxp0lTHMPyN4PYDVLOi/6LPDXGwmBPt2nFWivrHvbbtgEAKfwg7lukYNBsf9OZAt
Gi+661qONYZZqAZnGrnF3CKKDaY9PibW6ZNFsxLDksJ+uHyVn8SHy9K8v20vhikNZTIdgiGzfn83
Fw5Vwd3fH17RbugzMpZSw9O405pSJVze4v+u2UqKLtDnk9X+nPuLu2We/fVBu23p+NJKWnY7dj+F
4LNYvPaXucqum/MKefD3tZWrGVBeLdQU1A0LuPzErBaTsUlmJcFGHwRjmjynOx1tpdj3jVNGI7+v
ckTXvNU+ty4y+/rDqIJXJdU5ludt89gfTRMwe/GRuXenajBh6T1N8L5X15nivu04CJZRHC+jhS6h
B4Yx00n+xgbpno1Teywa0/qiG8/Ln/a/eWTNT0FXWG/aXc74m9z1LLaTihRmLHDfMFGxfqUhAU0q
WWg0uGKcZ69sdTOY9yQLrJB2neMEz9SJjdMkek1Lc9NN8WI9RTsnTn/XfdDnDN11c8aJXwtVP1zR
K7z7X4lr9ULTkXECmbdqwftM7JDJW0Agb7trMfZ163K87KRHJwqjZLT6jGnRZIXdPYpKAxYyWqSN
fQNhgC3m51o2S+d2XE9aN/2+ileS/xbys4hZuieO8HiVjv2v7Pv93xZRW3L3XxW2M2uKfwOw1AaX
vK0rYUkMFz8HauPfpMc0PHW3mmcUNscMUbAonfns0VeJ/qbvDdNcuiTCxru3cVSsK7FSm/cuuIqz
BynVou+UtREPh+vn9/lR4XXqeHl+nz8S7U0jnYquNhDw+DUfeRSjRbK8GuQAwXvpMl72ns4GGm10
4MgV5P95XNn3W3f1/Xrb1s35qMzLlXX9geWsbioFPYed7b22GBSWlbtBmobu9XZHQQL4GM7V0wCF
z9TNKr91j5OCZHRVuVOSeHttyrPLIIcM1RHEqTLf5OvTuLZSX4voVdtP7hP32CqrP9fVR23uFdAu
ycZeUHeFGR8Nhf33h47rSc9u3fS2Hv+3oHGOm4jVPPzs58XN5znED+s0m22sjDmL9i+K3PKxLZDm
vvftJDuF5r6f0K43dKC0M43EV2rs8nLoiqWV6pM2keA2OfbYj6Tfr709X5+5MffDpCpKdVtoxmdT
uc1omStxmnpcSvfJbbCtL/hZ8sjHWEt81UerT8oqYiaGOyT26+pGtWj+9tCENJUhl/ajTRikIuXB
JRtiR4MYLQaaFLvW0jB/rHE6DE59TgXw7M+0rynVGme7BR0Sj3p+oLJ6YrDe08JVytEXKsv3C31+
a3S837kWhRe13HesJafTyPpvralDwxx6EintY7UVavBzUYRoNTOe2QwdM+15edl6sqY5FY9vjGWb
xnTrttyUyJwfv8tLGX9ONaZxOF1LmTVkLX+yghHRVj9mv86T1emdyX3prpbZN/+0xgqSdCVV2XSW
ZkiPX0gzNOc4Nm3MJ9fRtbWXuwwfi+Z9Eh+x0LGe1NPVsLs7YWj2kAwR+nKi2NVW74jb5fChLPtn
xZYfqlfJTGRkUtbuMFW7vd2aq2G2Ou+HIL4oGY/XTr4ZvjLITc7RvMnptQTIRtf6/ncbFzYz3dxP
wgBeBYBiuhfLUnLVlv7YXuFYuinDAHjAOcqyXzqp9yuJtVxEPnFNGKsWEqHDjCDgOZbPneZvctRA
mUgqqFMRLou65HszKkQSLewOmpjEXNq2xAmO5zIAKWFOcTWfqm48NMMvAEx6C+lnQFgsyL+nrUy6
vOYJzr35PZGIbqrYXrD/kxcF/O3T/uT2fSXEzUd+dCkUn71sa/7v4Tifb4unn/T76Q10YMrBNJqU
UvgQ4aLb97OX7F0U24cPpgeF5mKE0WjN+0LS+X3V3bcv3eQot39LP7hxFVecEhLF7KwwfuSL99lz
JC6eOhdU4kCzucxR7+34NXZwFt4On8lRJvRK817bM2gyDdwxIv2C0sKr8nqVu0yM6vOGQ6gvZN95
Q9ecU0k+zuFEr3DF0XM32fZWxwCo2Sld1q3VsZonxuredm9c8A63iu0CItX2+1LWrbhBPOxvYcOS
qbM+0hVsFDxG99atOzVeovuI0u/3/vXhC6QOUWG87emyrk9x8XTUSPHRorSt7RZV5/Rt6JA9DddL
7/U25Q+wKO0UJM7l+LOcKXCPNSolWqPEM5XV8OPBwTbP1DfyI7+2VZO0BVhyk50wwb9Uc1cJRWf5
nuuc9O8b1VS8/16fxRy8t4IHTsXVIkouSgXkpdlP3m0RebcL+Ce9M1BiEZ3ZGGeKC/O0ttHlWkqy
a1s1z/PWf6nKGnCTEd5Gcb+zqRD5b66l9LO0/00vx4lOelO1wreamg0k/E335vxZ9Bcty7AsFBwP
JQwLc6EGlv/SzG8fDqYNTfuZdyPbXxV9+VoQcr/7n5RRRBHp+PPt1J8vy7kUm+Y/BRluf93kvbRp
aATxfQyI+TiVk8MH+VVumLp0n4lGVjenbtkh1BLlFUZGHBN5Ed2p+It7ooC7vt2tjv50rKLf9dwM
s5RDmhPa/ZSP6BdXvzvZ9na46DMBoC/a9JdDwYnp9Fr/7qYSqhFtTf7ZzumdbGr7c6QB0ySxHDLZ
JgzavZOeAL//lVewf7Ya/Zxr+EILnEYx9N20T4/moxUzlpTkmxEuYDdRkzAm+bnjCRTaS0JfhEr8
n9PRYQJW4wuoSjrox9QnZOoO5kO9ZzNaYnq0uf07fCRbrAq30v1DogsEHN+nRpsOwMcLExDjhKrz
ZH39bghfcUJT3MwUqo83QbB9thXT7+l/0/dj3Y2LFe/4lZku+tAcwTVjtuosSowZyrnm/GuDvyne
PgvNBCuBuZrAjZNlezHCtnisycat92zO4+1CfVXWxlnjBNJeahff1DRBqa/1T8o5YUbGuvv6F/yY
1Li02t359RJa1OOTxLG20UWC9U7qK0aVlnLCpOVtonWmdGIjdRZmaivOT99L0W2yTVSv9kxHP88w
I0HIEC4Ic6BgLd2K99JeB1FO0r3cSUOJJhW8MPpitJvWG+me9z/XQyrlW5f37dvborsP9Prl+/Sd
nhS0314ZM5vdUVpoEe/txMdRVqqSK6O3LeqfWIPUlIKvZAv6oPmzXGA7gyX6Xo6T7YK+YwRLnT9k
9Rmlm5QPpKjEBhfsr+FXvBUIa39iP0F4kitj+tmKygxXi/LjFLWmPRsqFo6PSpjE8eueyCzvUHSm
8/rIV+ftZM+PL4rv13u0f5fPvRydH/cyFC0eZ3/zv8cz6MnI8rRctFBbybf9R2HCAsGhqpilaBJX
f1r1lz9GQM1NtGuav3UgPEp3WMa2th+XnNcYqBMV+rsGV/C5MNUCDu+ftl7wy+2n+vGDEEqgXWMi
xh/OT7UP8ZvODna/5r/0govAurlWXkmYqKR2GnwHlkOq0GTn1QtWc/x9v/+zu84OMR2uTX121z/1
C2FA13poJMXib+IIkez7JlEjAhJMm/MLvRcLKjdMu5KBJbvG/mPFhTC0VZkl1MMiqMWzGkobmEuG
i1ghe1Y0OTfw7MeXurJcJ5QXNNnO07VYvnnsgC70yf4d2jCoL+7uDfqH4Yupko+a/lktbHcCyiXX
HddpHhgERHOohqlerHYsQr3YauwaTPjzV/1HJzvoCPtHr9XgwcEr95YbbX7dnYxqDQuKnRy9upP4
7bvbZqgPvmrBi78feh7NXgy3SoPYZV1f4Zn+XPBzys02oW7Kaq7FoJwr8sbgNfY9NIrrx4BtnTLz
TiF6EZFmfyTxUHoci9mP0/vlt9DyBGK92y/Hbw81I6n7eSpttJeY5FVp2To0TOhjx7etJt8ym/K+
afrERd5F3/UK8ZAqgE7Npehho81yIOzK5kT8qXuT1mCybi7UOWhMcNHlQ4hYOpwvM7yqKkjODhW9
DtpUj2VFBiWD6ab1/CIipJ0f3Ik/nsMkHae5kVKbdImK3DzqR4u+Qot7UOYW6Bjvzdg2epRP6sz6
hzXcGF5zC8LHNa1doXi8Fc1jSBpaYTCT6bmh8f+fBrf+wYVhx1BwLyKCc1dnTwPsIqDTT/ynyXCZ
rk9B67RXoTwSyNjJqqfDBNs+5EUOblNpJyXH1ZkMnxCVtsWsGSA6I2To5oRGytQPw5OoQqTHY9Iw
gd3s7nsYwb7uDJDMaiTClTwj1OPWY0dldpQYXEvx3quTIE2jpylolR89Pu89MdBW3/7GSZJs8w5J
vFC4SDQyy0ayfWBk+UFzegNgmIRxUdF4CyKMY+fq68qIEWgwQLHo7H+CzPPy/VS5fTg4VBSf2Axd
e/ob742n+utHnGI3UxFRBL/NkTiw8bK4BNh748wZQ9IwLbPfm7bAlVOIkKCGv4d3YKaU+bhjrgpc
Dp5tn/j4vsvWs0YEZMwlZgZGLBstwBETAM23IIoglUqXL6daflTozP/5nePOVDQtYRWIYvuYxNOV
/eF7AWbSGWBL8dUFst/Sg3iCwxVndv2w2XQlcy02/A0yuVufqdKZpb8ch9ZwC4XgYCtYtnQ22nys
f18JgKnkn5W3omPORqndMMOBgbv8x9IxMXke0EvJlpMIS+wNj9tyFvK9zMvnKRu/8nXLSS5eGGd7
qFzQef5+zHz4yN2ptv59rCvJyVmYY+L/UaCHOUZGpsUuJU/vans+i0e5xvYtfmouEtF++ebfMeBt
Hp2THSE+p4XowTu5eINAFpXUz01n6qqU+MGFDg8xCr7ijYs4eiTb3qSjNYN6bYfjK908c9tC9IC4
+dMacfu54qOxM0SkePvGTabWsurBDnFmzELnMK1n9sP9r8sO33BaXqXL+y2NcfnwPS2Uj9pb5tHj
GCWMBVDWMrjAcZwqb1yyA9HQA2CinJ5cHoFJTwzuKoKF4pZsc+IXj+XDB/CZH92+l+/pyTQ+jD9r
t+/ccpI7Rj7o8LEEx92SXCmVoMCux441diSxirtjya7JZOAgS/FZ3F2qh284ACDwbHZsCib2xRqp
+HlJBaiZSEWPTzITFMG18vhcjjcxS732+Lwda1sJkvZiV950aevxa+CHy9ww80PycNj2Lzv31a3e
ffiO95yZpVEhHl127N756xaPp362oIpZCe/Xue0qUx/iJ9fKNV7a5gDL0lY/8v9YurOlRLYsDMBP
RASQyXSrzAgCihy8IQqxmGdIhqfvb1MdbXvUIjN37mGN//qXgIzaHRDpjp53WIB0n/5Oom56V5lJ
HlSy/TjNRGjskfyDa5xerEn4vqvAQ1u22V73ND808urM3kQvuyW1trOX1nppp4Gtw7zJI1Z2INZy
CyycYQG0vFAtLgKG7vFBduxyzb0Eo+SiWA3Wof2LrrSbeVXwdWO0lLLq/G9/Hv9uuVvAGw+3YT8C
5HqFI4Zj+Wv0y+ifsohNbflwKxcYo9dcYi/NfxIy2X4y8stFmHVX+be/VOfwMbfbV4+x7U6QFSYh
ejFS17Np5liiBAjEJYhOdQkde9rnIExARtE5CYjlwoBWiH1OpmC3r9jK+UPr+TkAh/GfUHtizgqX
SmZqqSAeDDCabje67nz78TxKRosJSRrxqutpsFbQHb0DgF3w1wu4XxpuzYRcTdYQVOJb86ox3NMD
r57dNGa75lkTwBeDOoxfgSjOo2nu2syMHLUoIiA/5f/TZLWZqzw+st+PD6gsfzO6bLu0CK6O5fPU
cfY9s6169/V/ylLfYhbI5BDXsu3ZZHsGRHNyhfJpUypl3o66qVZ4QZc2LPluclzWCm/jP5np2XKe
xcpRhyKnxgKiWywvv7LShPbSLnbG2cb8uRsK09x0eidPvIXQnexqWHx2ujschGBHoDxKpW4ezkIO
gZrKIqqXo9zrAlXB1ZdjKEaseOH1MoHVjbps8r1swcSU2eXey8ykpByUyA6BPL1uQc/zii9Te5lX
LXmo21j3ZB7LcZ8i62bO6FlX9773NzWpSINhnQ+UVDSWCLZZ86kXy5zgVe3nppSqkyBJkhYQBStB
PVeaykDLbptzgKRjXL5Kdgv+g7ds6xmKeAdLs00UiZd5I5mu8QLIFbqrMfyiWmSajb31FIko+KFg
MM1vXnrOkGm2in6fD7y0R4ShYuqfmrdCqhZ2rZSrgKFXyn74lzA2jNjPtLgMvIvYMCXWLshUeES6
YpJOQ64HXAZTQmQGJYSCCIlveaHUdDfxaGPGAbZszfMgypXUaNmc4evIdKPpBuBhsiWXdk17z247
+HexG/l0S+8rMzppf4wCFRg2GBoAQapqWWHrdm60GZd9aadtNiGsJ8afme5KZYci1NW6TZ+WWECF
WvkhCFcEwWOxTSG+8FR9l1GvFObfXwxYrK+7xMp4rwV8H7wCq/9Qw1/ZTEZEgUkpTeEYvDt0C6i1
PL+u9QNuLgRC+thSGWJnhWWy2dBPCrLJpmzAUfR3Hnij/sFcJp/m1Xq5fPYoR8tKxIWQd7vx63qx
ZjA8Te9hykiI9nygBPGsqwLRl2/e4u61EPKmHaDIm7kO8bILP1rIDARA7ZCKMXGdum8m86ZvO7xC
dysAMfuACYI/KMACZRo3PmeBLi2f6iu+wqV6ONSSTNVaZcnLWdMQ9zuwmTIT0Au43Q6QHaa+yhNP
nA/Ag0c5J10hwRB9CMM5SkId4n5Cbsr07IonnqcIOoH+hUTSbQFzxmMyA0G4NYGHENpbb8WL23D/
a6ZyRNq4LBemUTckyfMdg7jvmsek4p/RAnEZ3WT+e44+1oNgOdsgOyHfiiEBc52P3ybA1igU3oza
7sySxgHO9ewe/kgUjHuJ4v93UXn5e5g49sAbRnpaty/5ZuR4zpo+FO6rGGQmRZTqA3OoNj8vO+ns
n5k2FE5DgklT4Hs/+41mCL05KZgU9lAOs4/c8Tu91Bfl/H7N/klS9dS1V8DksftTEG9Ok/RnYS+w
q13SXey07mweZ3Wb2Lizqdb5WoekKM2aN28liolVZZ8XeuRGFVBdlZJ2svwaz0ebaLDODQtJe3MR
eUeY+bW6dA/DAJdZvOsGuk/atk18qKUPtU2uvZVyLlbNPfmxObXKwlJKSTvEYjLKTON0xcGhTW/n
9tfj/d4P6mhC7JH1ykxJ6wVM5GvUXRSV24MoTBeMifHv6u+pyWZT6VKqw7VPQS7hKekPAJvOaqLY
138fXfcufVpBe2s1KbxBcNWjrp15lP1EIrltPChgwo+6JeaEcW3npJLVsOUj9bbPAGnKUfYlXYP7
dMqKhDBPn1C/0hTOJ+5vM9XUJ8ngBNsJwKB9sRmnkL9yOgydbj+f47J950h4RmHkDzN4hJDpCZuE
PLWZ3d2cgRYxzftxf5lUiE43PLVS4mwh2Gx/gxKSdY6uU2Osxu3QB2gkiinEnvY4IzX5SiOVEEFC
RUDRW0rlZhxr+QkdbJS3E7+3OICT3BMILh+ASKYH/Bx+0yPT12ncdxBFtH3fHUIZjEuJ1YPF1LC0
fHmU7Vp4oUyqbgc/YgJf217iJhfM4ma0bGV2VounhshC6mXgIPp4SRshkjRTEWovBDbJgEoaA3lI
Ys9+jt9qetSelKqABBkLn0dzWVrg0bIIVZiNXoCLpFuXDPgf8Z7pLia5aWHqLYv91KcX0hmjVZxE
oeZCwWIZ9ljsTy0OvA9fcl5HuCWtne9b5CCfRsE8aRRCXXfq07nbtnmHceuhqLd5F26o/bOYqM1c
lwawbqehWY26V00eJnl0h6xbFua4kxm5izUiIeJ8EyhrH2pkjShAB9QOY0rgc6quD+gviiqAizOF
N/WAOnm1A9IKTAf2RMGLKl7FBRIQCmtFBivz3vo7P8z8kjK7mnLIwE8QqHUyXwHCjPwrzwGUcPyT
zpZR46IPUmh37uOruQpnl5cdZemqRjmvwkG8dkn6ABhHm80p+jxmm/KKaPn+zqYwdPggY8cG3moJ
xjDvlhR1FxVCZdp3dS/LeqHMZKdhqwVYzcCUOW4LBwLW4vkrMKD9t5LtpBKZ5Oj98BcQoxO3mX7F
qtrld4G9UPgOH1EKMFpqQbmvoNNsdOre8EYcf5PaVaokQHaKLBEKGzS7G+gpGUhN7snuWcifMyow
+EAgtju86kYgL/wAgZIamr8+IA4EqZoH9chq0z1sxHDiySuOu1TyKzin3DtIBozItbb0icePCCIX
s9AotoEHBHDL65YEU4Bwo1qEilBG0yv6X6zGLqF2O8s3Dmrcvv2UIAh0Zll3N/Vc3cNERAUmy4X6
uCkWuJxCK3cPwCIbKQivoAwPmKZ5rSitVLEHzgJOc3sjxuA0Grl3wOLe2oQHawB6irmdaSzfrsKk
q/oFiKpXapgbp7TYznKzBeS7SaNYlJM+9a81GIT83/i19LOE80KZBbwNaaP4Al5fxS7IjYDD/Sqh
3bhCQcBnj4KwoUaJliB5pDcR3MuLDy67pgPmb8CC+3Yar90bgSmx1j01s98ci9mQ0XhqLoYcjtsI
h6G9EPc3UO2pzxBFj7pMli1hwFCgCjdB8p13bxKbn4tJzHt+OUxYlxug7NQnZXcbCXMPCyLJ4ayP
K3/FhOIOm+kwIZqNz2eEf/JYB0AjA0Y2xPR35ctzwI6OEjT4wwBrRmwS1ASJvUEh8ySPKJnTeXt3
L2c70Wf4FwohCGRUVIvJrLznP+5atjV8PkKefOWLuxJ9QoxZQ2wIWCpB8gh9pgG0G+iuaqx9BkS7
0J33lEjhjRRNQ13LpG2EnQuPWZ23F+tersuA2LRWQ4qPcP6nYE6FHiO2VI5GQZTT96zKSZ6SIbjZ
8IreH2XK1HAG9ANZTXqIm5bKsOHD8PoVghYRxE77GOLbPFJl+UvVtmESzpDOimZn5P+KfeJqlWsv
dXFWevwCvOqMojTmGTLYWA53EDwgvf66nU+QREhE9PkhMiQjimB3/CCuTetp6L/75Re6767hEWDF
UFdeYCU2II8OAVZqSqk82FkXGhZx6imxpdAYy4mEB3TBiLsyyNCv+4oPWFaGwVgeY1xJBSUdlBuL
mE4qjnZDtLVPa8n3S/zOujJ8e5TiMBr7oUTIdJls7Dmilx1n+GJ7YPQb+hTfvj6K7jwDjAjTFwSx
iUwB+Dzjz2rXghHnvs8y+UJAR7NQRaTB1TUgyLS8rPt2T5N5u9g3ZFNP25l2T5lpQoX2QJg53F9l
YnNcuSDuMMt0mgGWMtXlgI3XnV8/HSSXXyY0CD0fJXWWwz+P5T48PqkcZh+r4FcwdsZl1gKNf5mA
+abo84DK/vBErwPMa3VDYgviArpQ/SEsIXVyajmojILxuXOf+OxJdtaMo7m1GOx9C8WG6GPZn+vA
1nkaLPaQGCF1v5c8KVvEEG8VDWCRIgGCCF4GyhPSYaNfmZq8sDuNQRK7bA+IWg38h+qXWbMWI+aB
WVObALuvMmByuvO5THFpyhxDoBvg3QWyPEBBsxMlGn5+LBHOvtwZh6fXy7bhoWZqG5g4d8gQgGYU
vKqQTdolwvNR7hUa9kKm6xT9W17UwpjriISgc8MG82zUxVeJjqptS6HJ152G5lyyrM0UBxrW8Yt7
lmkIGASEmWlUx8xyLEznte0g3ylJb4SgHuW+UOicetu0khFdb1N02elhF3t8RnD9mWSq30P+LQpl
i7hDfJw7DOELvtAJ7ozY8LK8HLhKVe8yViHyz7VSExGcB/G2Gqi1goePK6AIvEqXd5cqvAV74Z8P
2wX7Q4kpYpFb1EJ45BrEqcMiG1bqhsXVlWhZ47kHyWj+N1LoTC0h6i6vqKfepGtj9lRZ5ALBjKqB
YsXmsEsE3QuKdbaDebswDURQ5kwJTap+aYWlZcZu/1yGSyhsafdsJRCWunpwS3QqDF5hGKHCpUXV
wfSp8FQe6e6VxQeFXZ3/Ln8lvd+EoxedbaPYjLV/Gug2c6imDYOTX45ewf/huoHAA9R8D75Nel1Z
HE85GIhUFh/KxyebCYlj82lUxWWbxrbwDJMpuCNPm4y3tZAK6vORGqVG21+C2NQvAq4Xhl51AjH2
Meeq1Wba9AkMpD4DvJHIXgUEY/8a5LO9JBGirgrErgO2oPLDI49tdeKzDzvrNAwev5qWN0KnNGK1
UUDm/SP0mrhyQOb8owDYt7RmkrNHnKs4KY2s0mP5FdzKMNSgpCBoh9ANrk0qR4ZQXAdwDw7wxrKV
ljXukb9mGnFfqsIBJx6UpX64p8kIFOTboKBFVrQXoQLoWF9rIoDwenDWedX3Mqeoa5uOwht3CyOi
ic1mN4R4jfYZCsKc0V01+Aq4iUnW0XLVMnIxFKeX4bkPiBd710ddHKMiZGr7QVgruCrLXf88/tqs
e8viGxHDro+juu9QqxA1q499DsPL8deUZpXwplrmMPvoh50q60q08nOJIPNYmtXVEIAOAys5fLqA
KDfIVHO3ZpBlClicJDf3/H34Ttb5gKutreGqWAglIz7HxeCAUEaCRRRJTPNpmyBGAA8HzPZ7szcp
st+Z8oGybebVXKW4Qp1h0IuHbUPowBlKR3Ujs629f4rwRKNgFPSSC+CTkjqVbSeYuVMOw+ZpYoqz
rhGCEnHl1punzl9tMkk38YcoaCcSmFOUv36d1ABIPG9ZrtXjXMgCHUf4J06R1/L93zvkc9+LuGGu
TUmI97D8CHNBDO1pFFk8yoVdVVBlma1a0sm/i00O9S2qZABuyp4aRByxwsvyXqPYqM4cBoll7TLc
JXpvEhxBl4a6N+pvPcnrFeVXNeG7VxPr2BO881XFU9kTQYsA+C9r+azgirojBIYMnX3Z3Kx/XeJC
CoRC9QcOjeU2LTaYwlozZfpys3qQE4upKbhFH6bfWmVm9cMijJFuLdAmZt2b0a/0Iexxc51tOVMU
nbuGShNN81L1bc1aK8exUJSXZ9t56ftPtPw5KSjDNIMBiYzjqiZVvmSKDTUkSRCqt6/ZQdEeYscb
3PJluq6JFPRL5VMLM7AhwXkBeS2LFfriWeNDE3dI7RWOBTqFVn/WeFiMlIqE9YBAYjZYEsJGAxs/
hKkL3HuBr9A6pWZNHNOoEAqZUGl8vvZMm/Uqlp5QFQdhTRWHyynn61Y/pFNzrT6NNDS5QT4X+9ri
bIskMIaHjiy6/WPoQX+PbBC/mfRxVLeKnm2d5gOG0v43jQnkAwSGpFE0tbp0LIO3NmI6gPpyDILt
97s+6GgUWltJwBpzalZf35vWwbkzu3Q8fpO/l2GwyUX2TZQ9NlwqPRx4k2CDh6VRZPM8MsHYwVCT
BA3M4Z9fKxZAtdBcjaPLPMIZNEsCc0/ZZmftht5GLEsNrm0Dg/i0da3hJq4bpJjhDD25ZQ3nhmFL
2iVtW41DMnIFMWyk3pgooUOZKkGQPyvtvPmTUouv3v9nzAkkLsIdGBaWLZxg22PkeqMMBXT3muFR
x8/ayLDWUOgDBxwho6DJ52EiTHOYXCbCW0cKzj6SZt8H3U5s0k+MjoBPv8QN5cKqiVFmm4hghqKv
/VCUZx4FhD3s3VK4p9iShMpTbBG/YVNemUrXidHt1GItFaAdbEyt6oqV61A14qAQl4lYO0uyPHQl
wyqGN03s4j4p6bcUQsOzDw53MPQrOfXK6s8Uz3HqewG/JBYE4Xcj7V7SE+FwlV+Kr1YK91t2VHAM
hoF/cT9gNDtZHm6ATH+b3HkS97kClr6wW70gohDVd1Zz/csUMEin/Mx2dAjgqFItNvJlGOaZK888
uL44+Sw5f2E0ew/T9i8AS+5YXKN41pHWrFuYSKb2vInOaJuDMwjb2BY7DvyouRL1m28G25hgU1tG
C9j4bnktheZ05HqUBGoeOtuY3VV0J1TZKq1lPbTmn7uvQ2X854Z3d9m/6QG27J1DS09cEJ9UQ7r0
aed6MftL2auzRADZGKobuTi7KknLt2LH7wfnQeiuUwE1ODuxGNCWX84yah6BahtK3DuppBRI4dXn
req5NnB/M1BKGsFcM71P3RoRE+wv+Id5sH13GgTmX81SAKcyycIRsTOcWH8I4m1V2aqtMYscc1/M
Tr3kHGE5OmZKtuJj0glG6xJgDww5xm+z2/KpKU9kV6yG6GQ3D2Gq693EyPkZyoVM9LWy/A7QOZxQ
Dwf+1fX2OJnl5NvISDAqs/GosA/aJdxvWVGC1bbDyCxLFHTk/9MjBOqVX+8Uj6iBeB6MEc2GBuO+
0XjfYCgoX1nVMHE5aPYAevNheqIulJ6G0r15gp2jZXYwA/iOQWbRFLu37ezvigGjqxPyH+A5cs75
F/JSTh7KfPVYA0sOpk/qJeyzkJ1nYEsRSOqZSgo1tGuwqyzdVVCJlTCh87yQgAERHcJ19EBJcINm
owHeUWWpbxXcW33Of0MZq+kt9pfB3gz7hAPFMuSC4wMtvtF2dp4Umsg0c/dpydi1wSt5ykATbjKM
IOXAVxVG+kdT7GzZdnfyOxR2N9jT7lti+RvaXvSBflNrpIKTxsxUNve3bTKiPc2J2NLQY4Ii6e3n
dchlppff3I5J4cuDyEoHPmifKJRj/hMGoRTYw+3QTPwRduBv2aGa/7qtkINdM9lKRpgyvnWqi//v
HYVabO+sNu3z4KZI6dxa9lAreRlvdZrkCm80GAmyCHwPT5gPgRgm+1tk8xLqkcMMu2NuP/AWWCKL
cl1OE2GEGw4FQCA6CkdIgbmaI5WnWX6NUBjj9mP7rGpmz3Spp1TXp3g3hKGpDy/PL9KFLebrEaua
UXIGCi+OqryNqmRTN5ZuWnWOV1zMPc7arm/ZjgOvbKaNf3aohGmUhIKUKr4kxcrundpyMMIk/Uoa
mUJqkE6gz8kvctpLpJKGGCaPQm244ZA4u3BwrME211mvaoZJktgxLEVazBknlZg+jrnpWIQiTbBy
olwuOX4B0WLBUPpgdOipnBbbP6h2uGhB/2AA4Ihv+IzpyU72VyX3HjjTU1MELZ6wH9qm8vzrVNpM
waqSm8At6kqWLxWRDRgw29a7kr5saSYm3I1H7+o+7l3Foy3X2RieJb/kmCX/56dd44b9uFx9Mcm8
qjP87yj5vseLHFKQIThg83hbw97tUAr/V0gaXnvznup6Mf9mpk25OAbqlNmHgYQJ5pTBcVtnXUg8
ghWgro+gL9N+l+A04zCzw/P5JivGaob3V+77dGndwqYSbHHgHcrQEgmtE91WjU+tOUMnTJuJpCVN
pIvZfM6AB+ILz6JraHDJmDHiLvxHx4Jt7CLn34xZLpqSs9YCDf531VFpcByaAq7eLxODROJVfkZg
eMWBdcIsBOkVIkv6gj6l/tPSc1GqTJh6sEUipRDiG+Y/2enRYK/igQa6HpBlzyNsLkiEIyG1+gzW
tdL9XXX1cR+6zshUWutmObBGJt8DXUtt4Jrqj705Q/U54aRlmEryzrrz6nZiigwfM8r9tyrymibH
duZchZRqef1LZeSW6kPDyv7ucRjtByySZ3p1O2BYI4l5twQeuVctarMPzr9YxgpdZe/o3boYCnw6
7rO5wgIr+d6vEGbZ8PP2ReDq0bc9l4EsIejskLLUqs6A0cxuG/xQcoJ+CW6/lS8ES1e3lf2bs8nk
DIhB/L/PgxZKPZ8gba/O+h5tBwZU6gaXA6nc+ck2oFkoQzJUtPsrLep67ClP02I7oLZEVLqMhCt2
BqhIxdNG4wDP0n1TbG5XEvMwiEpvM6HNx/U9Rcyo+VADJmQcVS/ducOpEcH9jcbPop7CxnIMnV5n
ZVwFH45jb1YVllYQEbb0Uplj+G8gu1XPzJntxi19atLKg2+1x/djoB756nDldCvdhKIVNZutwDph
Oqlv2BV1inS0mlBZUT3KbqMQ3FaYLbf7rSb8gQY4+cW1Vhxiw2CE5uu4c0O4lnMlHSSTiKCQnWqY
855H6+mhTV8gxNiFyJeQ2Di0jDvl5WY8n0azmpOUGARBQ7VhMRfPGfeLr+nJP/KG0PkpFraU2erd
UQZk0FIlvfS+Lr0TrON8h/5WOoAnKcfXcY6Vef6rNwcJnwZCnJnbY/XuQbRLTIQews8mKGrY5xrn
3AbpnXDFAsniYtkvwJfdRVMa8eYbrnofQI+NBI0qGOKlHGXkD2aN+eJ3tm1H98/Uorn4iTftRbF9
zDRwRV0CCnr3s4bULJTX2eYseT2kROLAFIqt1bFyTt65hNG+Wjp9g3KbACJvm6rbRUKJj1Rf/GBm
Z68Ko/ttQpOQcEu4T5uSECPJaezwdXrNikHYkQygzKu3D9L6jL6e8JIsdA6FJvSVHAiIN+91Hw7q
x/6eNYJsu7apol1o3UTPkoRCZsV/vqqkfYUPRm5yN3y3cjTpUwoEBfqsT6ZonhqSKMVHxDDhx/6S
P2zG5S9tRkI7ytvF84wGawe7hogfoYQXpvhyljIckVln1GWoHMZ9RhQ+7nCOWOK48OorRcDv475T
vA/9JrffOxB+jUXIsn+6zhZyUoO0j+tcFRLDefZ9/zvuB53LLPCJdnaS9G/HF9Bm2YkVSiLdf69O
8XnZovaC9+3D7C6Vi4cqYnS0znqOndv80ScLCHszWMNEhThcJ6RQxjTLuubYsT64SGy0HbKZZfs0
lMAUa3sRiSZgHT8v6NegF3y0dy9VTfbx+6y5blHFNInHaZ43M/M6joG0F3kqeT4jWWotCXHHLajc
2vhYC4SJOHO6ln29EtI3IyKJAx/SWYkzpKoMGT8Peiu3sGnBRByGpbfUZ2Eqx6U3A22tGxEiZfJ+
GPJbm9D8w34mLDeo4PA81U9FAFxtMap+SE8QobBUtgMjS7LVIL3G5Vu2qhGp7XoLPJWraxVPP5NQ
RPSoaoM9U0twbCNfKDI+lE80UdtdruG9kbxkIN8rWpIh4Uw62aGHFCcJTk+Xof471uS8EJC11k0s
CO+EwiKcc1S++Ol27x6Em3eRq/tr9Ku91Qixfxu6Pv8+697+4m5VkrCXxHx/NJU8vCYQ7qDxs2ny
597YsOOaixEgvlbgeFr/wDt/XT+O6A1QWIdwqKUy03FdV4XiSyZQ14Umssm3LoxNsg4E4IY8P7RZ
QjwKnPKJfDX6q5W3NpNfq66OtoupGgJ7DLVAJX4fqc0o9SDVlZLr2nj82n/leufmsaLr7ZOoXsd5
nWbLCOo6ORTiyin+opZdfLpu8Tb2jNHuv/1MqlTrrsASeYaPP5HJg9vtBQf0q4Ij4UMxTy6FxXXW
kMtO7A57LaWzvPodmw5CLaTsJMTwFUEq7apyHZBHGOyYc/fJosy51tVnTpI7yvHw4R2LL/G+rMbi
SWTiXfeBIHsBrDDdIv7qnQnlpKnxyfT2QPbyek1eo1t5rUtNByPgxG04fY6NfAJ0HnRVBOopWwzT
rThYkTipqGHYub8FK/4+/2S/c8dK3Ev3LiC7qDUY318B4NzMIrnIqtBfl7O3yvo/pArS9M3Mun9T
xZDkJ+poFvrlgF7muGwAZdVUQf1sFbIx6sS63uiNADErU1AUMFGufenOkt9bunVQq3GsLxv5dTl+
tEtwP8VJgbaa1643p1xx3Lxy3n8m59p9280V27vKqdQ65dCUqPgXpp41c5tHCPgc5vsXfgjLN5W0
j3Oxx0IlrZM6ujj5DgiU1En5wgU++T1yRPx2BrHIfngVLc7vp35RyD4GlX5NNu+7+uP4HuUry+Lh
9V5qQbJfg9Q6/V3d3q5gTK/5+XsSd1NMEd0TK4t0L8o3ihn0g0icSv21jhMZ5Zsft6LMJYS9FwXz
BI0tpFuy5bC5pQK6sZMFGY0Pm3Jhy9OjaO/6k4ABv8Bkjne3l/S9XEBpgcai5+1LAA6rjMN1rG5K
Q5DfOw6oOQQGhy9uZx98gWVG0KhxMMfHcf3xUbiTDT8HRJ3t7HZazDhY9+pyToQX6ooB1KLf1PAx
JqlkFCjp3t4QYbOv0XcBNzvNTPGVbt0UKgAYigJ0/3X7tbtUIYY3y//idSW7Lj8uMNqb+l6cADLa
78f32zh6yR4KL7n8IF42r+pqVPhl8O5BHBQCwBYIGj56NqSk+0Dhj0UNHuwkTucQ9ZWHb3HbBdQw
oMFs4luSCfGM3NRSqt2IYOdepO0I1qspkHIulS8FnN/LQkVTY3W5wAWnC175L7v+fC6be1PpLzPO
klQlnACf24ZcrdrrpO4TsjMAQ6didZV8+Uv63M0kn8BHM/S9507hUl9dqsfk4wyjtKtI1nm/jqd5
DihuwnlOeo8RXGEX3BVSPfo0aFUDZ+PsYwjbv0C+ZaYeUXqDSjbIVKlfmJbeZHeNHAA9vocxpLce
93K4/M091HtMM93Lql0gT89XwuUTijkfNebafx4+BHlY3ttZPZM0xJVlf0VlGcch0wFDzJDOVMH1
NkMJxc25Mwf8KwQ4Y7G/zbRCxpTnHNC7ArozvdMafoaiNkpIDxDHc3lBeAq4sX8YcqAekHPKvJiH
s5Aj4nTPB/Jzd0YiTP4y5HbgIG9JfbH8FH3yl4wahAf0azfXUGgjKzVdZJ7ANz71MI9v/x5w2557
BReFiJA8jurmfodjYhZw3goOrk0lASBHziCUvIlVjWMPzAWreVaXTwgV8O/bCI3jMhRn7OXWswHN
Mc9UjzCel//jTs2xXWH1o4A6r+xEc281T09Fz5rDgLTAdKPbVSgeSEYBox69ZHQgUgDgWfeyjQlQ
rMlM9zp/34np2X3pVxQy51HpEu7nCW6vHrw0NafS8fOXdGcziedVoMZJLl01+NXQv0tGlaMpaP9s
mCxai4m9G6ahEFCM6Vxzt8d7OaFO+tls/RTXbBWAcEmmz7hzB1HykzqousdRHaVxPWqk+6bGPh/3
WUZW+zJ0M8iUf8PZz6ayh15lLa7Zt46UjnuuxJFNECjioZUufPqvFbnOqxCTbkEGMQJ3E7bTcfvH
Zsjfy2c7jMPft5cfC03OiDqlDbWU7sH5vhPgTUEpXnPJvVJcfK6Txin+johXYLXZAxC7LzBzur15
UjhNKNrU1EgoBdhyBbjEbUkQ94QMtrel2mxWG2k3NC/WYwsTI1KqisCpEzBM6sYEe6aWgMmnMsIx
kHX/jHDyx7VHEqB/D3F9wP+yRbc9AFd8VApNeJc3aGsCNh7BRnMBPmzXBXWsCVlUVyHw16ttto3w
gGXldqtdD8O14pnTBIYjiNdrFNDNebEEh/IUwAfCfen1f0JOD+YzhlZCBNWoRLq+zgC2IrGyCrkk
JP184Z7bzgV9lfvNEKHBD9UfgL4HgTQcyquv2/jrwi4tNNlerFNfj99YfB9nsW4voWji9fx1KrOs
NPfYvEyXlT/paq4nYPJxrG0rcfXQWDRyvYMGKPeWhXodZBWOfYWwRcD0rRvIm14P6q+Ur/x3b2L7
8ZfTy61+GeD1rcDdXSrk1gse5jL+81rhZVPZNng+tx/hoj9pV2srUSu9/Mcrraa/kuq+5JJzlYNf
IVFmmYpZh75cv6y+CALVIwRiXCNqb9tXlTILYWRxqJ2QdIh1pMXd/hGQ9xC/doTAO7oNc/oVLDVK
NUkV1ggmp7LatO69BzpXW/ydNxZ/lMx9LYEIoRN3TclHVBX3l1XyqmiMWAAeZ3Su540crKSUQOus
AaL84rY8t/3uNRnEUM7zlf2LASMutFKHnWq/Dm6D9X4flrTERwOvVJjeD+VDBdCf1iLTZ/jeRI4U
eX0y8I4/16RTzDWQqt+Tv/trbfaXG35/W+7fFBPwiXbZ+j5pMNgBh5h06uXfFEN8ZdQ9weHaVqth
+vS2ylRkUOQijicFfIW3RRb+swwuNUubh+87oPRo88lU7B1yVbVKS4iHqJHbvFM0xVwLGfhVUckl
pwVfExtjLursU9Nlgv9x/3NCpprt5DIfXIzoa7dvXshdpq2gm+jdSfOFJGllNv2TLBiOds0LdnXs
p7RJ8fZ24+SQAYcaLbdffS115+gREal0AEtcECGgv9ZtbYb1DbL/Pxoi+6hb5ggmcYtGT8hhW9/H
lROmwxS5Rj1V+ILKFbSi1gViP5wFSjMi6/gRfQmb5YIbUguInHvjfPvYYzRhR9Hjq05RyxklRzpB
HquLkh4irwtEb0TiX4/FnXQqDc2m+kSFVJdHf7/oXB+TbGZTy+N3Ddav4OwtKe9Dya/see6BK6MH
hZSsWuqJLtfp6v61GpaLGeh5IOb/xvHiNcK+cEDXMz9947haVB/5efVwdwgzk/gq9rebXM4NhMuZ
qJpa1xRWj5U86WV5rUlGHFjrpVi9Io8Lt7Lw5bZPjPz4f1+DB5qYSWfsW5QC69d0tnHkDRvgbpDN
N3VOeeCN2JTnrUJ39xcHTvregFkZB5zVimcOJ/weR18ltDSVkPl7KEqqZ76xJXDIx6dfpSiQYvlN
4/T3osncXZHrx/lRVVvK7IrQ5ezub+vXfSok2O/Jr3jc7tTaU6D7e5NbeokQQCw+z3haldn+gDWv
Hj/r9N9b4S2Vf4sfTPVvNR3XfarqSem4Lgguj5A//z3u/izWbcLzcOnkMYHkslUlKowMwjOKu1l8
TlcWa2E9mS/o5Ntnel4V0FCHxaQkkh+cWSHDhY+ETFh3v/tTWnTjXQVWVVZsGd7rM7o0tAwX97xm
/qTylUPuO4fLOTvXBW4bKvwwPgRG8mKWUyc9cj80dSzaL5pncHP6bqVBRikwwFjTBZOkGRX+8JFY
iIpeYb9lVfK55nZGIFdj/WmCFZuP6nMA0Xg430mc5sAjN4oCFjXm6DEeZtoCsvdzK6MeFMIltX27
2Ha7+WiFTDyda6smO91+VtFgw6MHOjin1pV7joJLKUnHODTPYsIc95NcJwWtoz3Lqhddm/tE2bUb
RKm5Fj1TVTHJ7XNt3Mdbj4EawsKwQSe9IdJQEuXdeLSMJZpCI73G5fghnLDjTgnbH0Ky/yqvQ8SZ
pGyp5xMnbk6qExdNZfOM2+H8lj9VjjoHA7tu3qAcf/RqcEzHJ00bAqJD3XR6cjs3c5eR4mVYSrW1
Sy1wFDJnekdMDdm4ORc36J0oCJ1zyPif2b6THBoElYyKzoDRDA387aU4rp32jUiCl7lI5kuWTJUP
X+BypYWYevXSuDkWbUggY4I1kLp+KFtyo1C32YHIV8Ka14cHhTi6a0IiTtcwsaTTaMVq40xTNehm
ejs1c4X366o+Rkw5jbEQ9o8/ee7XXcOCF6fvrs2HQpuZ+GTmrAK1nEaONFwRQkpFeJTNbfJ64upv
YbrztQcitkJ9+3Fo31AkZ6oxvinB5qO1uerQ8uhsj6oxGM9TszPbVlYYskwNeD0W/APO+9KfaCHa
+PY4/FfKBFSEzXqJv50pyc7cHyFDkXaqZvw9/rtqxtLclUt6gKVmPkVyrfgPnRp0XiX3n0JxFuXx
bfV9bGz/2/xhupmN8W+epJYUe712Nn/GB613G5nPKPrd1GfOmSqB9Gvx+8IARC/JamJUV6KOg7L7
KVHSEGN6Inua4jSJxcpjMzqp+ltjSXhNNPnJveYHxcsXA/zQyoyov/38I7uvU37p6A2jJQgcLspZ
pfBz+g7+xN8rJofWtZXCvQMsKPrB3SHqDD5uZj4x7mT7wia3Lk4OHH8qcAqN676b+tjXdpvXpM2I
3Bw/bu9er0eFLlie91dDx8FyfblqLF1blxoi7tsvXgKwdLb4qdaE0ZvMf7J55QUFaftshwGJGHix
fIfXjrWAq+bIln3hDaVvcOFWHcijazRA2e/XzPs2+7bOVAPgAk5rR3e3lL8W1N//Z+IEVR92dape
IoDYOeRrQcnCHeVecGTz4zeyTj0zr+Ek8316L8awVT80WMLtf+A8Pyp9TTXiVa+YmPJtPUok0Lf1
Gd6e2fV3Zy/DFEpOMY2yw6vmwNdafG6q/ZElEsF9T86VxdduckBUJ6SuRegjJwwpE3GojQfi53fN
EE51BsZZBydhyjdKM40CNLQSBwpW7p+TbsyGTFJqVik9XguNM2stGaBBWtD8r5flELOjgc4qj1HI
ioyjQenR1CziVt6qtJ6IaAuJXqe6oecqMgLfSrl/C38eXxjvcoef3G7qVZO+CPxdJb5tn6pse6UR
YiaUmBn8GG+JJjxYUf5zjGa1zKYcGk6AI5vv/lKHBz021TbuHBsF3lU9JTILVZRKERDxAOr+bP4W
NH1o57/SNaDR9uzxcsWQREF/7bvbwGFcfiSynCoZaNfF39nj1VEvritJ7mfdPb4vp7kJv+2Yr+9V
gaBiko/rHsZveV5klocGGpduSqatU4394Kh0F3zoJRdAi/ePld5awCL7UPHkqB9FfOKyaLieXDhG
ZxWu610bst4iV41z1cx/9Pk5EnvjW1WW0wjt2eMn/Wd2CPR7qTeNSJiYbacm/5H/eaBLa6BTkLx4
XVWvOFsgLkOroRe3XpmRq4Ak31xeS0erYyVUtOV1EwvNgMQKZS5S6ZB9ZGwp1T4NRWpL3qul1rX4
utbHu+6KdC3fRPO3R+u1UF9zqgRLrLGdhviYuhIEO//x8KM0MvmQD81/855ZqOtomOHLf3Ki8pyS
YnVeywoVvmQ+eHMCOofH5BC9l26d/5F0ZkuqYksYfiIjZNZbmRHFeagbQq0SB5BJRHj6/tbuiBN9
zuneXQMucmX++Q/K+nlKF/gMYEvRdkIhz//gRXkdKGMyDbgrn2/aCiv/sWxRkW4jF4gMNOGDQrYN
+gx2B6vn0wOfeKDFN8O6GlE5Mh2L08+RifQGaeH9Obb4ocEuACodfhYyJYUhUDHcG/QEumzeLbaK
QHFspGtA837FkqdKxf7+g0uV4jKr4XRktazuSVX5x7rjIkf2pC5lbNXu/C2gcoWrnvXL6OaIyumM
dWZv3APcHt3mpB2QM8iwVRB/9d6+r+3AfEyTxWdbhy8CRAJ102/zEIByWHt0gJ/WGhLszGT9OeXU
VKIwP/A5zW9paric/A62+QJk+zYnDXG6LTx5LIa/GjHTHEuaOOLnVP4eNVWBm1RajnmxlpxCQeyZ
sz/Ufomt4JZm6aHimcJPjZmmLQPks70hHGJ38zg5FZwnzIIi9KfvvybQHXVJGiRCJphO7H1Opa+f
2cjQS1R/nHoFDCg/ENqij1jzDT2WYkz778T7gPn9dufCM9xxTtasBNwn9l2GTwcpl19i3IK4DXPV
0cZBnOLymcQwH6AEaHbZT+7B+PmTbZNpOUszkxVBlK/0o0bEBMd3JrGr+6noH0iDwwJCsdKzGmTX
t2wleBgW0edS6pOeShKm7N4OVW1+FvmuXmLDlv7eS/PjVRvcJmBcghwppk6jiRSpOfMul0t8qjzl
oFg95fD6wFXDSZKJQICjzidcABCvIwWBNFZmYCw9fgc8DTQ8HiEfweeAIQzaQx8aPGy9mcRyovHz
AQGJYfua9th0gV1g8IJP67Wb4/QmD2fqNZsRpBekIw/LV+1m3Q4M2fAbN4ZiPmBsYWg35+C9N3rn
Jd54jvPfm8sLRe+bemoVPuYgm07ozehTsaTMiFDE4Qq+GhmQDs9JSoXDwnBfbkoPtzWHsPFDsQD/
gHm0Vw/3y2vLhqcS5LohJ+63mzUsV1fARINj6cOSlymVBvcGoA8OAezvzfjwwNINJAQkFmuY1XBZ
R/Qm3FcZJjdYFkOQ/HnvwMlY5Aa6NgVk0Pz+MLBSxndMjxGNCanE3RqN3fEvs2cVjSAOyDM5tqXE
0p3Sex8M4kFTM2+pkbio3cwuZEPJB/sOJc+QJgglPxPsJP/5orkPkienN0F+tzD3vKcRoBeopCy4
L1BmHSwpwGnvvale6WGaZbPDDDZDzQqGXu8RyLj0dcaK+s/vjY/wD4aBhtOIbEgMYJugnozYh9bU
KyznzDcUMGKYOUUo2FG3Ammzwv6OXZz6eOtKGytErF4AsrLKIbF29UG/ip1mS4sg3E4IBAQNkv2H
g4lg8UPXM3JH33ONH1UtBY1389Q5EIm21w7SutzJNkC9WW7xAo79Jz/EbBi0o2l6vO/0I5AWFwjJ
8yeuv/qA22Yz72Df7Qx6AgcbVZcDBTWPCwA+GaoQWlzmuXj72AAucQoz2iaF9nMSuxmvJjf/eIJh
DHhtIBBBuj3gNUZ2HHXeYRa0/yBaiYuSfd+jCZ693Szra4pcrjuzBlsksAZoWIV6C20E/m7CRxH6
+evQtw5semTk6xIGQDsbzBWHXiJZ8RfFSWbaBc8djPJtfvfX+ua/nHcR1CtpkfpDFsdB3QkLIeyT
+y1H9X0YX3h3b9EQdm4/edrv861xBvMvu7KJRCVJZrgxCb+a+zKf93u26X/NVT8SJcNQ49IJ0jhj
SP5dxLOKbRVnMl5gds+2Zt/tslk2pdvEzSfi25bTMbQKzl70xrufZXfDehJWdbdK6wgP1pttWHjK
2jiBsO1yGNq16cdLtjg14UwVqj4GxiBbTh8NbYy/hmtOG41qWXKa4+1tQZwKs5z7itRANBwELRFn
wME1HCYPIIEdWQp+tnzulbBofOwkMZOdy7t2yUc1u+/4xIY/uLa+Zjf4pRMcS0Rqj5DeT7RLNzHC
Kuy+qLTNitdsihlLyGjLFt7WHIobr8j9lK9j7lPhaTye3zITTBm8n3ddnncevT0PjVl0eMXtHcBj
RUBJbuPoYIHgtBixo9iCPDTFMnv0U+M3z8rSYMactsFzCJ1xQl3gECnr+swRsvMdFInxr7RTz72Q
Bv/BF7byK9FneL7mM1SJH1RCGVQ9vMFWH/SiHopRF1ckNpMmevaBJAiUOkJj4CM9KNCsjbbwDytf
gSzts7t7/GJe9MXfkF0ejmewM0xVt7C2xWRFDqqxexsu3o8V1bhp8Ofi177nbhlI0/pl3tZK4jKk
ceBx1vzyityr9bM8vz9LvfnFtSRpfwt6F5aMKWRCbd7nYWkspTfj/GTs37NDiwsw7K5aZe+/IHSQ
VwKrc2IbjWCsHYapsKp73u2msjC9k6702UTZ01QalTNwDXqCMyAzRDnuJGXk4VGI7ZVUWt8fqCaE
Hk2/C3XJ3oCmRyNa2eHDBB1LoJ85Wsi9CAyqrPGWxZIRPBW8IJa2BB69w/EUC+vs/L2wFH3uhLXP
YbAAut2wOywe4WPgs0WQH0F8enKe7ybfGZcq1i7wW+gjwR+Vask50Dt2my4VDpfpsWSJxojeSZF3
b4bQdzn7HGg2ccjGHjVF0nQHfcJh2PrqjBCYlAKPi1UCCaj+5zz84eHn/azcd3sy64Y/g0UPGcTS
ZMGek4DIeuiFLpL35xrFDI8kefisHO63aBzdS/BdgCQ8AyYVfJhNZstQAOVIVkxgzI9n3NyyCPsN
pfsVKY6B8y4RXpqjX8eqXa6Uc3+pyT2H6jR5V1aHX7E0zYLxPKUzpmF3xLlfJX6//ehWD6j4kypk
j1o6aypecXXxXqS/Y9ir+EWuRtAcb9aYY4aWt/e6i6HMnnFQ1PPq5mipa5wVbHs375uFryR/ZUr7
kPs8stJB1JILDRvpt+WyN3sSH4cvGxwTG/M4wH8Z91odFFWgEnjV5nezPhHTQZdpD0SIwBig+1Lu
qCipCrtANDqY9QN3XfUl6SKDdX8oUucFg+GQzInkwKHww0O1aNXCZMVwNCLUtzcx0c9IJWCNQ9Aa
yRlXypeOeSZF5sT/lyqP/qnsPYU0s2Q/2jLJGJa8ZNRMTjTweNKlIZ5tXcZ9dfOxAeUjHs04Sgnf
+tY578N9R/MyAH+7PiqvwaJnzb8kUfCfAQMH/8GAbIwNWjTULUmimLSAiGYjR8mViZObSvi1jdZW
t2Rfz1TCn2lec3mInxQbOs4GTR2VWhtFZR3qM/nnvmeYu+HPgioZUhg0kUrYvvFnbopwO9W3MpJj
n6V0hQug6upDW3wJ7585QHXhcEImyB0uslLEt22M4212m8WGg+/IL6ZzA7JUYPUAfmQgtDYVS+h/
9ftGu11ABCguwiKODWerBWOxOX41kI+dComNMmcXC66+RyND4WAPNQhl1pp4ruHpxJoBpvzyC+fg
5rJyA09JvAQNccgOj00XuB3fDLVnKdlfzDgYLWEhAl1XjKZ8MYc1eXbGCoRbn5aEDTJKDoM1zDan
3VH8eprODNSiODMeUC8PfvXVwHmEXKj6tvT4XsoRpaUiTEbo4tgd9wuNRQ6mZS/n/kYyq/0CK4Eb
lmeh82/NX1o3tmm+dGT6UyKqUYrK61w8gDiEuRDbLX7IB0cODgYWIFje5l47xZlpnUSw9PmA0PgA
x57Y5D7PypGuit8XJKKs9kPNNfh3VtrixtLM+LeyhsCKbdBnJiaSj/iqcDr0FT8DOoNpe4bnzZYP
4RTSuMcMsKPpLpBtMMiJsZj752/Echo0FoAHDvCTIKrvvBGuJEhQBaXt3ocfPoamtEfn5IC1iCdb
2cJwRW47FNUJb+dqFIKLuDDOZ5oL3ApbCrBF3n9c1WGhyR3qVyfMOkkrfO+k4O4TRQ1gbhJsb7LR
sAa+4ZO26sjCyJnrBvOJG/A5N1sm3GxmWtQFXdA78SzDfhNL6jCbvxHvQ3FytlfOxrXCTwm9rtt4
uv22AMr3b/60Jq6AcLxWoYTs8HnEjtwkWEvHejnE+2MErwMn1SX3+AJ/5ILhVTHzzetE1ma1u0Od
Yr8zJR3Tb60HNhJ2uSDT0wiYSidjhk/D3DObC355MeOH9iuUa3j2HVMTR8wlfRErQoxjpsO5xjnj
7mBJsTc2w9WUG4DXm0t+/vZBdScGvfL7ALOX4BY4vz5MT8tYJ/NklYZD1wM75TcTT6gKc/4mbVp3
vS0MZ2jDo3Eg/dijbvL2N0QPTIY2h5H+i1U4vZjs3vkeKiWcycG+zweSRR3D++dA60aZUy7x8r7q
nd0VyyqfPbZ5pYugcdg0Q39wSRIHdpE/ZBmaTyFjoBR+2JQ4F8tV1cFRmS5x8/4p3PY8sjlAh9ak
cYBIJlvtZAdISzTN5O08d8lKXVYhy0DR+U3VP+gVNrwtW5AWFzdXryfKmmBikjcK/9lPCHWwBnMc
Y0lPNJMdro39L+8z8w4j14rBirZV+YXrhMeKJNoq/OuEQwE4UIW2CFkFnINsApoNdj6cM0ZQjjo3
9zC98fGmesBcn7Jyvz1dwfT8YgcO2e9OOfxT8XxqPeI7YZQKFIm1mJVgCU1mEA49LxoAk+RZGHaf
FywkMIn+Co9tpn2jyjaqydv+Syag4dbXFPGRB+jMczahkkskb/CEirfTPUQkW4Cnyk09EtAZwBzN
rDey9VoiKEHcvdC3A3hgP0V4XzESLACz/yW7JFMmzSW2zJHsYpTZLxpxXcTbeJbvMiG3wRVXTBmT
ZJeLtS+k0d/OfJEiIJt92K7KuXbGmtP5WGmIP2V9M5Or8jtEEwYjh28kDA8BrquDzIvHo0xNIQ2H
ukfBhIL5+GmFSA9yJeoDnk3683Zhq5wxAyRRtEBq5ajPGbSCFvgYjS8ulNhi0H4wX6K8A13998A+
pnSVLw/UZyz++JW3jyUacEKvQMGpfWjBp1QYizeIaEEsaywCOljOY1w1S/hif+SMEkgIY9Qjg9iD
Slv9sRhG1feapS7YGxPedeTxowm+LHxVwFkzXQzt4XaEXfLu6Ulv+02HZMBDJjryJw8GMLvR3xfm
S6SYJCswO25qA1S9P0LImqkzBDiy1V2zuWQZU+Us7XHgDUfXXJ+km/qKFWvHO1X5hkPCCp02DRTD
Vzf/xmg9Sdye5Kf6FGNA21q8CvP8pF1oRDCiHax5DasLNa0J4u2AjaXNbdy59IXkcO+F8MCFPOFC
U4XRy8LIS/3qkPraRQ7iZex+N98QvzDvcxahaoqju6+Qj7W4fOEVAQdz0c1wJfKS+SBKQ5p1ZoLP
K+TLcwcL9xQRvIDcAX0Isgy4dXhwbDO+MyPGNLbJZVjGP8irzpC2H8vXMl0yQBO7akKrsZnVWD31
DuhwoPnCtoe9pzdY0yMBLw/W3wujomAogWhhpOvohlVsQKVGaUBfNlpqgKVrUHaJbLfYxgl3OB/J
Pp1GPuUhcAmAYa+BS+ELXMiueF4BAdiELYwbFzkgG3zSxOOgCQ7JY/pUPUJ9xZsNiWv2WN6xIEYh
Smwc893AU5ro6dwCFq2whjXWpx5U9OH086dtO4h8TnMu3OrDzabjFtxzUZAFE/FT7TnYpVfb2e45
p79yZHe07GzIqza7HDufSR57I0ge9yueqNBV9h/N5FfgskfT0QotFm/6p7H0qXLKHba1CAD3stfR
WPDH1NXI5pXChYNtAJY/lKzZ68J0z+ckRWyVdLc8dUHGqENllSfaQavtwXq8Fk928p61FLR2iWKZ
hEwLRKBwSBbDGvp4+8Xpd9HYrZmxqZAiRiLMOjlNHVGdImoLf/cB7B3BMJP8ofs9jKPOVs27rUxV
m7PBP8WGFMOENZC1Jx3Hmzc0eD6ioaBJIWRtENAClmUWC8gdiYhWde3NU+a8WGtD/+ujmy8dwIVm
rwWTD/xlM4Mpaj4R33l19N42nIqfYnVbKRrXuHTiyU++S2WZ+z05uxNoArayeARUfkKbQYQGM9jv
gLEQrdZjXzn2R677mAogrr9kBRV2lnv3Xb8upwjwaKBs3VYincwkWn+8jNQloyNOyihpha8eWw82
U7NHyBA9XuO4P0+sbP1ySyxZhNUtlluNN3C6Jfg7o+/HGhwURyXSIsJxBbqm09gppz03WFE0044S
dfPAuaIqYBVi0mnsJB8Rpwk4NjtdcdNEDQBmCjwM4/8CVDqTMGPtvNxpN5hK72kPuHWA2Fhc7ZRD
z4TCZzCFwXJkTkyX90s/NqE4YVbCfZE4b/MW/AsrBrInKW17ZE/v4i0xga+OoAKM4EWl5H3AjYND
PIHfRFpIZ8fuZz0kTax3mBYFtLJW3fGlBEl5OxzCNEx9ioWXTUHFfjtirzG92aKHTSdcbkPM07b0
3drkc8XaHxXN8EzqwhaMBDjY2gpN0R/3FZ2J8PMoDs/9nWSE76IEEtqRCsnAJ9y+5UoMOZi6Hgty
9BpECt2eBzglAYMAB/vuNFzozV6zuNXc1y88wl/AE3iVLmQQm56Nzg/oGVOR492a577wchHMsXnJ
Lm4a/zDwcWOupfGE2V+d6XiNjWa8Pi2G9ySqfcLPx2T2Z/q78/IOM4sALpZRJxbe7Uw6l8FroeJ7
HxmTcz8FObc+lyIcBV8rA2jP53xtb+hiI2Hmy8dxfIDEHrysagFB6EV4lEIO1RhLURg70DALy0CV
4t49eGOHKmSVXvnxtd5B1pomdgd/DlgRUGHbsDuvdzoYK8EytTtEfjMZH9KjbpIbhkES0Ydfj6AY
ESPz9Wo38xTvO2WgPybecx67eaDa3anyvw7e1XcBeegzFjtTuFG885WV7arDw69FlNh4zZGO0Tel
M5LccQHLrtyma1Zuz90wkJy7Bx/HG5sKXctnIsKn9atBiE0Vsd6/vv0nIx1XHHnRsqu6r022U4P2
9LFy++PQW/IMjH3s3kztfIv40Z9/sUWEjnPAXVl4QJY4wmmR5EQK3Z9t2JAGzS+Y1aTd5l/7QZMX
vaLPOt7pIkmQm9oB12hW48NwV236m13vPqHiiN/jIF/bZEla0x1ql405nTDc0VhkukrE4C8d4IWo
V6jtM9mWwnzZk/U09O9hRsRD5wyjYvo6QyGIF9JZ26siMux2qStC5Optjk7vR/LGToLVC2zrqcwL
Q5yE5L4d6HMYkGNU/gBlES7N2BYxlE8cIihAKF9H3FMh8ngknCyr39GfwR5eB9YYnr6bd+zGABc9
4rkJeDUtQvPFVtLWR7DHbfWax3O6uYHdsv9lrCGupDGrDM9qckFA2eyCsLwdIUeNO9SnAtO+/G+m
3z+2HX+jYpGI5wSra3ccsVMFEy13feok8+eJ25paqBBlwhfOLL4kvL7/25LsJBI8AGOKheqSa+A+
T1XIoluR/kW5DoM8s5oWx8D24WtxkEuu7mqsJXZ6vpAUEDu0hiYNDeEQ5JI0bryEj3Whi+JVF+79
ByqwAJBZjCyJiakO/QVMqe3sF7/doSK8hEM4US6jZUGCwo+2ZkP8TQD8Jlyq+TX1ZWErOD6ou8+i
XiYMWGhhpnev8lvOXu9gWODLLrIki6Ax7D2MIx4vNRZvUAhVWPDs6jB5Zg9T4L8tyMn4uhdUfFwT
oc9dQAuh4sesvxl9xuJ7juKwW1X0NuUOtEd6wxAidM8EjaC6ZQiWuL0FC3iqiBauZdSM5PlddYa4
TvJwBQmbb6RsCK7Bv3AoSGYM5vm0IyrgQJkqBgwTHuslAArmFbhaKU7TjYdqgakFQiEELTAGWja4
v9yoWEszhQNkFJCJBak+oNGQaJWHJvHb+RtHUDiFj9kHtv2CFpIVwC93GSMuKaUwysEPziASLjSo
1QeerTCh/Z8RDe4N3kDjXHvaBpSgEUgMVh94DrPBBJL5gq7ElgUl4t+XV3xonzipOSIptQAnxF5V
eIi+ueGZmbAz5gUvz/SfoAa1sDnD4/i5//wvIzCE/4BuSxGr8ylPhJYAMvnnKK/QVKBBAM0SvwKC
8bFFb6L88ogYRdhSq5BKCH6i+2BaxG0PSAb1uTp/XsHLh275CGi23tiFYwnKgvGzkXlk6uIFdySn
Gncr8JIsKjfdFCQHGACWSjv5hLmgVRMpfG482WNZIwnnP2PDs3sfKTGdi7kZlCyqgZMdsaPhsVX+
LQQ4wp5g389SSj49/I8SSLZxKn7KhnVbTbWvQjL5XKYa77swfAbdeoOc1omXnNCoc8sF9ETFFjD+
lKutzpk5sShQo9Jnz9D54PT0GSQZZqvHul49f9KB9d3fh/8Eo6MtZE1UCHO1MLUnU+g7hFgxhrey
5rF0Kxh6X65JukUTV9DXUTq0PwV5gz8GGny2UUigwRLIBVPYTpFfVWwkNvgU1Knk9dPxqtq/9wTH
TIkfJ8qH0M73F6c3YjYJQDmSnkGqF8SYWuc9Ihk2EJx+5kbJ6sen+2OPZyiND8sfccLUOYSksp/d
NoVTecZzsvoh/1RFhzTlHenHvEaaCRWZwQLR0qS1moPoWODuIqdieyJk83xCdea/s9NjzN62nXAh
4YN/1havnwdrRXU2uJBvgd8UUyptfUKw9nPxwjMGFhGpnqz16GlDzjRTLkM+fA+aEGrR/YzaGxYD
rwANSz0Uo1CN8mbHSnnEIRN+77U3AuWfIMCAh9+iBlIslD0UCfbD2VX6pRagLoByg54XkPZzFGQQ
KDW4SXH+2RlwUtE5Cz/kBnQCeJMVmkUUMi1YG3RL1TBJOINkwhXWfi32Vvyn942z5ogybpis079t
QEXAQR/GPF+v1H+wGmaCy9ixYHN5wdYAU04DrjyTERynkVO2ThOSSpOuhold+jK214RGTYYebW34
hgUHfNB7TyzjNGSeMQbAyTnbZfZzhhdRIGoS4Ag4Dz1p7nyxp3FzAECCZ59LYZkU8hITYxaqAtZi
1hmubsEnd2HG+A+Sv2DSeLel8Vu4RjAUjnpvuG345SA+wBtPdmt3sMrHFpuT5Pz4G2zwxliALYB+
gnnOb65F0cjODFC1KpRNXHCfyzDADe/aQ1wHuTMJcbaU0IioC4mD8hnlCJPWAeyHRR4Q6XKU+jAs
Btgsnqmb0mXYmzGEuNxsYPyQm5W6KUM9Z+VhN/xwXhq2st87985s4Bp8ZkRkPu0R+QVOi9rM61eN
q7OfYidP8iAxe6jSUE9PsSOAjptu2VhF7enhj1bf1utCJfgsjfYICQWdAuro1SvUFs1eFhanwLHw
kQhBlMLmD1nba2g9G6tevheDcz2GJ879Cc03eAKHvv5k3vDksx3IYpMn3Rbk6wwNp1Dmz4fYkWLF
JkBh5FpQ+6opu6ykteh7aUdgF4J0vR5umS4BZEZmvRBgSUtLuuQHqM8C4SrC/Ew0M7tJruMH8a7P
UF7iGkynzr9Pl8iJxyk12jnxd1U1m0bB3MlLGgGwN3sYOyim0df2AuMeQscPpLHDL7KmPUL+B8Rc
DK5Y88gvX2argD6F8liqW7EMvM1bdLX/5Nrc1bxu4AFfSAkzYBqCAyFsiPrAw0V51GLQfx0btnqW
n+ZHn5RrLFJd9kFs8asLwrGY+47LirydabKpN/0ftgrMaGcIO9IMEebIQ/vw3T0d0jDXSqB7HS5V
52/P9YDDMEwucJqks1igfxz+EaghbvaPBxHNk4LTD6gAKAm6J7ySmBSBOQ54hsgrcQp4EcEruG0e
VCOOtbhW4RiCBM00a3yod/xuXwdW27QPi0PZOHy5LLpx1CNeNO0IOjDOtzr8o0TQJhLcAXIUVovi
vigoFvwemLIjvOmaRa3N6scmG57BPG6PBaK26kGIpPtCPwH8rszJF8gxI8hPDZPCSI2obyQ/SDin
COMLCy3wnV40enQTlEiq81q+t/WZbBjsBR/wgO2XTQQWGYRYRsqeeskykwsmkpfUll9g8aelub1d
bqT1GPoP54zepxeAD8N6oNiI+9lw0d1uBn61RYcVDCqfkWJKKg5P+foHRRz5nZfAKgH8CSlGwShg
KApJOo9GAXPT5bPO599yhra1HtjyjX0FNB+T/fyzBzT3cmZPjPk7kwGSp8fkqTZzKjdPXEH75PNp
YUuMCRT2LejiKSjVXwFTnRK8Zn1D9YQQrwwdinZ7Rt8vK96o3MNXjM/625e2r23OFM7EYQ2C5Hiz
xd7NYOda086Y98UrQIeTmsjqHtt2PYKex4vC6iFeqY56QEMFomLduTRtnLGIeYQoPE1/EqD722I0
e8zwW2r8+JJCqxMWy6F2TA/gjvObXfKreoCk6RIcTsizgG81h4Qc4R0u/L9xJPeJ07pfDWy8O/d2
1F1WiESMSkC7aHDo1mMDZ+1vOCDt+O3gemI/jsmJLKgUC1Jt/+FCCNBv2HeOuw0ewrJLWo/cIkoR
MAKgQH9jt0kTFQqCvvNY6xs+MDmCbGelOHuC9mhWUVhDzvKckFSKV3e8YwxySoLkYRWx+aINPN9p
HGnaviavVY2ADtLQy5ZfFnGZr9il+AKSPi7pzS2aQ0rC44frwh4mhyreqgWR3FESz7Xv2mDSl5cM
GzfDK6UAinuhmcUBHjJUu87mH1O1KIG8bvco+x1647BtLeqT0xJJ6WoL3rGtFJWtxZAwI5h4uJMO
BWTOKbR5TZ7AjXytYYf/gwnngnuzVil2uJ0PLrC3weBQTnB/R7clPglraFbvTRXV2Lb6gJgt9Yp4
s+iJxmGlQAmniaQ5mPdzZRlrUAYm4/OQBmD29FhQQxwb7XApuLZkdU4lkEGEKX9MgOK1oDLvBG2X
3VaYJm5zvW0g8G+1+Wv32um/GrKQKPbUY7pIj8xDqzGERkjbc4VXYT+Aw3hsji9ovvM3jiN3r+8Q
yi8rzb/fPf3m52pQJAtVJ9FxW1Hi3gVA36jcPUdWcbObdJ29bPJYU4BPvIXdUcYNtf96n+kHBoA0
LYPB5R0Oood/30kkC4J0Vg6rat7Pb+V/vtNe/U0G+4pe8qaEz8E++faTipVaQnuVfIj3DFGwd9Jx
9PCk6hCDzBEI9j68hzqL7KhGsN+9fuPHuje20C/YjA3GfOJ+zH30LkmHtfXXbvoAyhcJWfUKCUOS
uVDIKLQthQ/R+N0eKS7Ce60K1Gyhvrev73wHYNwPloNkSyhWV7hZ86sQ4DCAwzJ90XN2Q4i9xm40
OAwGyO4iBXQL4Q1evPJzBjMYdfvzfR3c5t3XJsCOIE826S9JRJuB0UvxX6tG2OWhyq2ov3bdEl7A
ZmjIwGaOLuMd7BUqEYsQJMmjOQQs6HryhLrXzrUI4EANUufObGnQZGGFT9UXZo42zSUgawfHk9GE
zE98FOmYgH4p93yq8K1pTmi26Rmh7XJDggajV2daol3DlhBSh18DVpN2uRh5X15lWCPcKutX4eBA
JYSuYTM39k+xOnm1myrQY/d9ui2rAQrCpsc8cJJ58OYgBYn4azpGQOMt3lDG6o7D8Q/t3pc5MHeY
pSH+jVtuC9o0OhvEAHVAJ0t1VqwKziGwsxW7Gwbe+37UhmilZczHwLsGbO8slK5DfQN+AlxryzhP
i32RxyjA10b+S+8M7aV90kvy+GFxtvPyr/IF/xk6hBjXM+/OjEX1RaqS2RxKmDUfwxu11oENZzrA
bBH1OvwiMaIMr0JPUZ6f8QK8AzilwZRiSoM4CnS8tTEhgz7NmIkR0R7gAgkoeOPNBHTY3A7PXQ0e
QGk9QUVBkNGi7mQheESwgLF+N3QR/8tX9hu9CWLf7AwP7YTsx14SPHMblkpiTItnWHynVYWLuZ0S
dkRoPRc0jepPGnuibJ+g638OQNQshmGdQS+jsx+daZfovtt9w4xDtViTKTgtr/EWHOd5Isxtj2oV
cnvUeJhcC1YzW4TqkuCbAm722WMu1Ak7AZbqBCvi47etzor3WlCPgCzGGxzWcDRB/guKkUFHYYKU
IV6mnwhb9n8grYUgZJ0BfECQgj12O1YW01Cm+sAB7AA78rrYh06z8yMU8v3XMo8YqLDfIplw8RBW
tIgylOPtBwzjfirAfJkDGPsvaUiIFd+8wXYwGPtihMEOAOMieS3CVr4u4UhYUzNocPKLInUxYQfM
GSxKgFfuOAZ9Jl3V5fjRPtKDxc8DwzTBRTJiAJjVpvxevKVpC3+zcJkgQRo4g5gDvTuXn7+CffUP
AnnxnsEYKLArsNP7tDCw4iXK6hsWCADb0s3xaoYtmAQdFhS4TansXj10dpBO4DgqhOCoFsklHo6v
CEJVYPv7mUJD49x+funQYMrBOUHZmOMWgDUrmtIzizl2qtmed3/0XsCb4U+jVaILG4RsJoAhMM3F
uiEnbmWuXskI4t9nuEM4848njz91xwpmL0wXfxnLWFPHMa4NjlxY3Yb4UbgNOrS/3lbsEUsFoaH3
3j+ZYo0OF2mO24M0wTfI4/u57T9ZRIrXBQqEoD+OfnhDhVtA50C3SFYSkdMv8jbN9ifHVej3w0XE
fLpCY37q9wqFOWRaGMBC8glCe+65GXS2ljOsbRdoebAiHVA42Bgx0oCexSZlrPjyAosNGVyjfS5Z
7E4WXPq/jy2UIL5asid5ZStfqgCM5o1HO/zz3uE5PSPcxDjfybxy1D3I+TFfyVsaI+tXzNWGC0WA
2aP0eLw0tLa+wOw2qAXlt+DKbxBwcs+X++f5ebrvtA0bVloIygiCQ6+95suSd7IzSTmXLnkMNOQR
wUxhxmGlzoiJMovMHDIQHIWkZK9AL0lQEd3BbRtSSyLkEVmLUzrZ3UIZ3drZ7KVE7R84PZo0wIlj
un4dyYPCtERkmDTLx1pB0rMo9orXzIk3BhLPg+e8dtOzMeM7pZc7HlerdleErESwAYUy2Zn90/mg
/eNbDewKicVx15yzI5QT3gljA9bM0U3OnAukDfX0eWqXHKFEZx3iAUzLw+k9GPSssnkArSWvGLCf
O+L8+O/4Rzp0ulNQbFbNKh1N7l9TJ2FwrYeUy5ii7tVb9Xgez79BCRITplZ3So9jDDWd7u+JOyS8
l6iA8dCZXEOhCuX7Yb2sTxj/jJAST7TzcJce4mV9ElxndCpDMrDTdT2AC4haQQ/oQ7KgMCYPIJoL
hMV0/UUBOdEH7tCJIZRbcHDgYcGSJLneY9VefhB+oY7GxJ8BDgVFeMt+nl+r05zByINGe8NFkd8H
fu/T7sc4GX31SSC8dMu1MbDVS46gS+ZWsPC/10egHhVs96MGkRR9Oioz1lm4jTvS/vM0q2M9f45N
scbOrGwllaSMTprdaNdAnP9MFHa0NbCuVyyaL31b47wKMgeiz56bcvzzBdLaJqpV7N7Tl8MW6vue
ltv7v6VHrHGdMOdaUusUsY8cU96iq2yo8n8apkox9yqvQfP0m9MAvdTIe+JaB2FT24Ex7Hsd+xAe
YLnU1WN9p+oLwm/6YbvXoPJoVoz2ReMCN3Efjma7Z8loBQkCOhpkNcqvfk63gC1J799JLGr6iMuA
1Nv7iebnER70QGguFgOWMPLueQLuh+PIP4IknB4LpF0MXiVjnfndjPHDEapC02yBOtzovnzgvPOX
kcZ1zmepzJTkkAs+40Dds2nH9KkGd1brI6s8QSw/3BF44CDxpfJbL31Xvx3IttLmJ/sz0NE8Z0wX
PbiJ8dOLJ8K6FXRb3aseAmsM4rQIHzPgKyTYCOWCG5HQPzRebNCZGPPFMJ9qELIfx/ioAXXlOwOn
Pfjpm8dlTEIapHD2IwfNCHhiSPbFjgMoggGf2esGwfRIyYB6oDi01mS2wcUtp4Wf+s+gv7m4hkIk
Wmerj1PuH75kaWeopScShQmqRVO/SWdg41iBvaziDxtBDqZNk5XrUxqvkqXbgiaiqN1CBVZaJbXT
5TtUOrCad/JI8HtY0X4FNZKh8PnP/qRbkYkAkQT6FrzbY+e2V9ixlLgrSwc0wfLIgbJoPZboLT4Q
HAN4grjs8JfcZETt/1DCt+nmDvkAsorwyCIFYpIvyNX8G7gv1TF+HvP03F1k/vF+sKyMifE09f9I
OrMlVZEtDD8REcjMrcyjOJXDjVFqKeCEoiI+fX+5O87pju7dVQ6QZK71T4tZeSiVaO5CjpZXoo7Y
Ojgx0RZfUyS06GESdEAxrM97x04c9rr3HpDHRs4RTyHuVu/0jfTlCwUUYjZoCTy6KvnuBKgnBmYM
Ygyct4L2FvGOgOvdV9p67AwEbt3Wj93rcEKeNKMPxpIafAd5XWBsPAZi2/1HNJ3L/J4rMVCqxjFI
EJu4qQQKjU4CGH8z41sAF6rfF899vWcKNJdW8ArIu8+05qm58SHPKD1hndi0nnhanMG2Xkoo6VX2
CWE1MQ7kK5yXN9uBN7RWT9o/iuXkqaHLnsu/z+9COWAFOH0dSC6dMNZ/meUqYFXv0H+ePAk5FzKT
P+MVPgYOOXpTy3LZfDetT+vMxbhYSzpim8Am4ZtE8kToy6hcGx44GaJgRD0UdTQzq2MX3ieKScrF
mmIS2k3y7QJIxFyhbbv+AaeWwSCFV5Y9CYj/hi6fvJ4/NTTiKuHaoIBiq98Q/i/7bCmap4LtCvc6
ugCZHZbh5VgRGOGOxNqIbzjBsnoPYP3YneDJFUeFr0rrmeIpzEbYb74ZrdJ3bzNG3ArorKkIQUmP
C1Giq2Ka8ItyaaZloBafnT6jx2rGBOSVmZEdJ5w7SLkxAvSePeM71By35BUXXYyw0nmKiTK0DdD9
NFjfY0y6IzMiKg6qHTM/iR8Zdgk9RRluvM0BTw+d4iC79v77KU4WIAOwo35DRoFg0so5yQK5skav
BNRESE6mqw5IzBWp2tnFsYYKlXfi8xs4PAjBeXtXgAJYOChDD0EH+WKz5xiVpRy1cf0n4/XPrDnF
G58YlNh0T72oJLZk0VaoOI8HhOTlO7pgnQCL3XFcy2teDsqPuWofsqyOnxRo6mgNgeXahI3mui7D
5lf9HUwHmrCPsSlDC/10iBxIOhDRR6+Y6jZBstxvlYxDXuKJf9K0jWumrB9jGCvqBiyWhNrBEzaM
OTcFo4gKuLz/8nApekysyhtaemhsUSOxTZDmRJoZmCf/WvXwEZ/hbSUvrLzyjckjJtcclegpP//B
CnzF/fHsN5XSD4IRVAFXn1pbMcdMsL3VsYxuoQoA6kgteJC9j2F28Sko0ngNNM1UgyrrqbguCOLl
wwy/bCjRiYmkw+eYQthM0cP4j91AeLcQ8ZapumI6DAVGQWgQgb/Iv1leSDxPji4mbHFXmVL2L0f8
8vK0hUXmdli3EcuVTZZ2EbgSrX9maT5o0tl/th4qfLNbPCjAO0b5EWIECsjE4hF5llmDVc2XfaZ5
kjnomZmIWSCzQgi0HdikZHuOADFzdQ8lSToweqDi7Mk8bM7zgJboOhx0ODEWQH3L11hHH+EC+Fio
BXAjOscEWqZ4Rl9iAbThd3FF6km0J+f2rL8lsujoMN/QF+REIxBAOMGKJHompmBHVytCGZuWa/q7
MzGASyUr7eDFjkx+GwECTwefsgtGOgC/05HgoRE+5qoRnhkYqMRYPTSqQLQSsDB5v7al2C49sCqu
sez189vVbX9vB75VWVBOcDih9ECPswBq+NhiV8N0z6nDhf5DkEhkLxZqQl+j9o+jzgWV4+Ib9Fge
ETjPqCQ/DnT2FQ+OAd4NiqcWCeMaJQ8aBmn3RqmQQO0yQZChpqzbzZA/4vRl68Ta0t0dzmi0kwhK
cxU3LDvR0TM+a5k9qf1SpJApNhq0IbyMwWm48Tlh+8cEJ/812tDjQ1lffhu/3vZwG1N7yfKjxQY3
hgYm4+i9tMaCsevID+b2k+ZIx9/Twwm5BfqF6utxCcHx0ddb1ozWTyDAmHdWZEAjo6SPmqHMJ8oV
vpz4PSH/eyxIOdUJ321C8rw1NQQvUF8hO5ASy1gPifokAonIBZwMHUMmX3NQBbIbgYTe1U7R1/R1
fCb4TK1PyTc9yXw1EQ3/RrxtxLjcZYgdPeg3rmp5NHdTkk9b6x+40nl0WBS4/BB9Icb4HqZL9R4o
UaByAw5PO9YRWFL7KwRDO9JaW96WHPJkEYM8jMQwXI1plpEs8teTXsK3THvPpsZL2Uib/FbxWjYG
Hb8TeDsBwwrTHN7+k178/I27V9JK4zKpc3zTGzaXr3Au0cRr1JDvEfpLpNMtOyLgDXKA9BL9fYaT
oR+NHrMHBrv5Z0FzoUylb/SaXe++/qOvrzjpb0n9K328m0QQoNvu6D3H4E41ssDzKTw6+kxQqbgd
CzYlZjireEm4BzGLBKEZuFkiBSdt14gHxFWQwiPWiM5JmZPy6n8cupe30+TfSSVCtaIX4vb0sbZX
CCuQpBU1JVpqr3XAe6RN2Wb2cTpXOsh+V/T+x1t1U4JM/DvZCO4zQK13T0kBAHNxnh5kU8RJxpRh
xsDhRESHh7bmFJd0ox3dywSj1k11+IrXq2cC2YxuIARKOMAVvtLwW1OXM3HGA13Uik2BazLUKKEC
DfwMPmuijr/lzCiIauGySawh5mD8kbuipjcSQIfHtUz/ojGqcL8ZKasNmlmvB70OOFtZlUAJxDTc
ccIRMiOYgB5Gd/T40aYGxuCpjcoA+1eVvRGTa0EDEI+K6HBaQsRxZS+NyK7X+REJToNBl33Sp0/U
TMff8qcvXtim3kP+ri3fWFRIP50h9Muk5BXKbokgD7M4ShsAkwVOvhY003LfG6/JMdFGT48IIms3
IFp4/iQOD7lYSxT//PFzF+b0ExjUD9qaLcflwB9AUaQ9EeYcB1yv1Jgdo/M5NP9MIgkM4CAhUrgs
eF46BHbF8yBDWpZej3YVoBbWBRX8wv477YnkV1wN4QsBxc9xuQZBHjiXLQyohSaOkhEnHxrxcxvi
DDsdOH3PqZLRb4DzvOegjTHnOvbyE2JVwvcAHX4RIIPhIPNbfJHlOLA27MInSg7aciL4Zpx8EBzX
W8oSyftEntBwXOenATYkpDUCbuRYW2v+hsC5iOdMEjNQIlDmO4G7VKME/PhVdM7hUzvauT4ZSAGA
IdaTFdkr3yk6btHcQQdyIl1RCOPDP+bilKy80mJYafxxCII6zk5W0FpBeQkUxOLkIBMSZs02sFpS
oMqB3g6N4vJn/35AvlDwaiC1uTVIPjDR7/Ar0HgT7TKNDac8OiESKxwTgFQfysqwivoRhOJt2Rbf
eDNiqOYv470PctpghUeK+XAHa/IUznbeHgONhItY9r/CivPGqDD7DGIF4Ul6QQK6M5rs7p+K8w+w
inhG6HjIZgKnxxw76zDypeb6WLx2vJx59+3xZtR9fAPyBGC8L75g6gYiDVejFkeuMD2bQxksY2x/
hsb+JAX8pJWyN11SnhNqThRjHBvbjkB7bCZoIpXwsixPWYcyXBygntjKDu3TRd4CWvBgNf3UB2WG
uODMSmi4e6lR5R8ivshsVKdXYrm0oF2ZWiZ3TIHPrk18sn8aRAoPNQzebVL1gfYOB1vrOrlS70lX
UtGZFXtlfq3tSdbMfOYW4ycp53v0SM73sxuUvlxv70dGAhCjMOsx5vq3GvtqYV9ImCMTCB5x3pS+
tqLCeqIS8dlC9PcGmBJfeSDhmGMuBnPsr7+PZ34mAICbSiVFIXR0Lstm0SCaAuax/dLMFNCOlskH
KxW8hJ1N7YefvVZOj/rQNxVPteI7IUd1FVRNIBhFBPUEfscqoS70FJqjiscnVdWgf4QtxQoqNXlc
m0ODtH61wMDe6o6NiYkPVUX8vUNujTZLnvUUjfQBTOHreAvnA46A7NUIZdWzEZJzi1+R2aZSH8oE
dpkQ1EvFCFU05zvr7ZiXxLq7ytNRHl51G7JizPH5YM8HH+YyxBuYmDYekEUb6NkJq0cV8YJ9N31S
tA9i/d/ro7YC3WLFGMRO4HxEfr5TkTslai6t8QT8PehP+mFpuved8QjPhwuaht35ljz7kXnNmb9T
OpLIAfYRVPBzwO6UwqZjo+RFILl8LauBgG9VzX9hi0Om2A+/8eNwmw1i++/59Y6EW8ag4UOc0D+c
G5SZ/7ZYaySC/JVYJxQSm+QPzDRRZfxZ57/RI+nkAFNZIhdj8xq+qKxOIfS01DtHiKlgA4pi42IO
OH0+MJIv53n17IYQla6QqB4Rbhb6mMTY4tkPidNrTmH92/Sj5hrY4ydGsn5kME3Azj6Hmib8Gxmj
tuR7eE3v9W1MhKICrFAyej6voL749Dt7bB4U+nJQqPWtjezxlVxEnMsMlgVIAy3pPV6E+u7sv0rP
RBCg7y2UrFImrauLcw3L3Lx4R8XVe+jjoOoTCVkD6gOGhpLITa1PAgWmL46lf/UoBRpkhYCkx7Qi
DDSHIbFp+8+kXqB8Jh2D3ErwHmzPSiqD3bFP4wXDSIDVTUnty4rcbzSgSh3ShZ3glavUxDnCskCP
CjnFYrVZFj6JQ9obYshhZkNAV1GCA+FPdnQGwWGfvISfdsRmDJADcsOZxE9eqx9EqST3MKJXARZP
tElJOh69NeT9ZYFQLJaFYQYUB0Qc0hEERx5jIxaazDHHGDOZaeqRskWqKmpVqC8IvLfkXinEcaCk
thVc8IS1qd0XFlL8fxJm0vsoqQlxelKfn+ufAUYl6s3vxK5z1CD0VgTyTgVwTKwDyA/+X+J5XqGO
M4qsO9pGY9LfXEMNKVAZ6Am4AQfy/oMnUcD374GcAwVZsDaoRAFrPeXnu8S8TCzUv1HYzNuBZlJQ
9ifNLy0Dolpi6/TICFoPClCeyPnNHBJ+woUFmhEzY5cMMPnEnxUSUcbZ98wByCw50NYkEr6B7MlL
X3OFznPrXbzXUA9s0dubz1SJCXO4Yn0PvbIZlTG8Zp1C2CLA4QpDvPSUB+ro+kdWMCKtN8kAB81O
yDKricee3M/Zq4npD2hCkZtC0aDnpK4l+BMBqcEUXYg9hfwjAN8lcRp68IjRZvU4k9AwIcIF+8Y0
vGJqHDX9NbNn53E5xmUB4SbyOehEGC48seb61OAYO1y+jtxQu3tEkrc/VGSBbGPjoVczxtKsa4mw
QESJzDd/CnSnjqGQmTSHIAsCPaKKKnFrYEw5ITxGDEFb2iawQp4W0w8C5/99VlICgUyvj4gT7ABM
ylpTwWHDvLqElcGYMHcmQP3zT5V3CxGY0RnJa5YBE0mJsZBWEHNcxm9BAcSXos818XNQT9IelB1a
FtJARyQ4gHuhlQIMoJc09zUudD5L43HXISxgfVlFl8ZlHiDlD/lwBJtByTGTAVQXsxei56errG+L
CoUXNREGHnlRZt9lNzYmtDjH0SPo08vIRMt4ewRNTAwEQ82BXaKWGT9jfQap/BgT0cmj9d4NCvo+
yrNmzigbjEinEQAEQzGSd2CuLj7pRju4uCWPUfQdibHe23OqTeyw0xAaqnjMxZCRzbYR9AHDts9e
FxIalCmMUL+4POJkoPQhypwUMJyJu+lZTH5/ezDeFR6tYQeNxy+1i4ePPGrR4xIM9f1N2BjV4hEw
5f6Pv4CPZRg0OGzGoZwzMooTLjDRqj+MByYmEwT3npAO/DCKdtElZYNbr8f2RAMNwziI7oIrBH5r
1RBlrTmzZ5UL2EuZjrb6tLVdsyA2XB6D8DdLmCGWJsOUgJdM77Ul9xkZLQZXfhxinL/zjcGkYNTa
LR8ZaAhUan4dm3jIG+9NJYqTF+MFiqPT5EEqOjtK2geg5m0doueWeP8Xa/i+vS2AoQSSFmoQ955x
wBYNdV3O5Ycg9s/MKWw3DrjQ0edayfmTqXX/lp+AxPzbqBpxwd7djIZvwvjG8LQFx2IgDdJ9lEzA
QADe9itrWVwZsbNMcjJSGhPB14qZ5LawQaEfuQcqqdZ078c9mkKU13zH2zNBPQEgz+fotowo54nU
9+xadTfriF3t+MBagDaPGtcyV/j6afY3t9AI6+sEMx3AwKueGRCFjN9DrSKhPP4ENllVxG6eM6ue
8YIg3ypT4biiAkuQKFaOJKXYcPlU2iIqd86vb5qAJYo1vy39Gs0GqkdGYryRF7iv6aDoFhZAE8Ug
N5uugaU8AAQUVyJ/Y4p4zgF+s4H1wwXktINxhdrhmZUeI04afvRxDMs+Bjs1T17DVEu+4cntZptX
wjhLQNjHvB2xVoyQk/dJ4/R7eTrHKTsEt65GIDhHYo8YoQr6ib0HeW3mA/Rqe5r2pQQweEnYYElI
sdDu8db0W9oaELxZCkhk9Mhg03k/xL1P5JjPv48nj7Sd6BE3DE3zqVbohz9x8/MauH2NSDhiLguL
6zT6BI95M5FnZsGlAxbD7PVz+bgQkDgTz2s0lZwrcCmgYe9zyC7RkgGyRK/Cu1nh3adsKiHmXGPZ
g+efg0ZgU0NOcGTQz4hyiY09asbngPmLR+ynjJcB3B0BMTFjCioBXWtaBygpEQsQUJ0PpoyHounK
wW5f2EimDQGlw3dRiinqYGjQyqTltiEEK5ITcl/ByAHBecoaGgxaMZ3pLBVH4eyf0VPkI275Y4I4
8e2jNKBrn74zNihfjQjuNzKQsMs16Qlc+RcHBrCMEI7SEbfhwEURhNIDseKFXop0t8dYvzgdbTm7
NbABjecxUhDUUAkU/a9y2Iwfvontwl6hpyOGTSNwOEDfYUsIFdHPoLd8BZ13/GnGTKXAszZTgmMv
VO3Yl/lGv0IaFB/h3WK2FOxwFKl39wWiiVcyApvhHcFxWd6EsIrjVZ6ARn/Jj+a84Hf8r/8KzlM1
OeWaV4XtmD4xwsvqKZ/w4xL2IWyaSkCRGfX/DLCco1zDLkSdaXFM71AG0hZNoQ+3QmU9ZawQ599g
BeczL0kotWcGDAHCWoxj0qILXgMmGnDSKwwlP460TBtXPxvK9iWpNcLHipAfAHN5ym8eDX/EHPgc
gwDW2DWVGo0Iin1yV6Du8Hw3lXcjKxmivid0XIs5gCmCMOn6mge9bqxEQOPGheoH8SbV7ZnfAer8
pti4t4AEBKB4NgI8J8urf8Xb0UyxzYcyrLsO/OsCbpJ8WbEgiGD1UfMNlq/WH6Qq4NSeLCLrOSE2
pyMq45ZT1b13j4BHkO2o/GOmxWZu740tsCYTcNn1+ND0j98lnNA1bXzbl2MNwuM2qWLdvx/aQydh
8lbxqnbbl8ZceBLgIJkxcoZ2Zo1gzz4T5GxjymyN8pMQuCnQn1RoQRlRLMMhTGXce8C38JyQZcbh
tCZjAI6NMwn4xL/lQMdEzO/JkM7ZYvXoM2Jd1EWXW1m1NQLSSxImE2bYy2qFZG9iP/iwx4RSFB0D
OdQPwOf8/QC1IeXc4fRDAG/vuwWjzlwsNuTGk6eEDEIMAqVIpELj4aFURDB0L33mQ1C8UnpQD3g4
OzlhwW6pHvXjHqzMhSZF7c3/G3RAm7BDSoy0/fmvlj6GDdI6NDhTznhDTHvEE7+47nRXfvkipMGn
plCfSIQXLTELaPaYpQAGN0X+zJ2AJSY9BNMH2yZDW+ddaCLkXaDqQ0TEmmOL1sms4YAgaXzBOM7w
KLZJLmsb4KYbV1uKLnLXqUstNOaaC1pECugVVOnlKWPomYsCKOrJyUCAL4ybc5j4wtn1ZAuToG+2
7CYNOjQm3SHcIKi4FyQMR0b5x0MjT6wx8qQ9+eYf0PltqficKQzw4Q045amlZYU4xpyapVLmDLUh
0hdHgRBcMd+w+yFW+94QhDdkbhOHAmuQqq/M9II/ovRnWCh34EFX2cbQFGMSAt91/qnoyduk1PJH
nVPziZljxIBuEnXzx62t5/d6Rj3J3AO4n4PBSqleBT6vpi7w/FuEhJeUr9WIXH4L/cAXfJlalMFn
sry916P2EVADS4wGjThR6Nzzaga/n7cRf+EzplvKJEzlDAfI8eFiLscI4w/g/e2ZFci/30RNWHan
X/KbKEvJ3AWPq1yKhTpVQMuM4Y/YYSd12p3GuPfnWJEknEvZcQTcJgVV0S9w/7D38arU4RFd2YXQ
kSNRSvreLFifwnxIYzwkXYIjkWAextqCmPXpy8hoGWgetkxrR6pZ/1GCG4jtIoJ47IiwwwCmdQqB
gPxVvBvve7gduGfQAQg8ybpAukdexW3BfILbFOhRXVHKNWuYvUF2mxqJvG1iZfnOzn9VgeMQS3iI
u5znZFZNWQ4cqpxmim8hY9ScG8BucBpJAQIwFBQ+/Q5Tdv+oyO9TilN23g8jIIqO2VxgrJG2eCWD
6cdXdyiPGCaE1W4zuSfKoaKKgOugrVMw02FEkhEprT5/3P1+rM4gn342XNMDUWxQPkAE47M0KV8j
5b6QtwTMYilnkUwZG3XCZrE4wvCiR/v7HEP6nNdetoaMKiaFEVDiiMFEbACEul8Ii0wZBKIT7ucj
r8fmv3ouN3kdqpAOlHpTY00/tKhWzPWNET/YP4/81XIpngfEwAiCmEHp9dMmEwMeJUaMNsGc/BHn
l/mKbIBG+J4w4AqmALuKA+Dc+ZcZYmwXhylbGHP3SIZ9pVg7nQeOtC9CHf5jlz5JVyJt2CHiIMJv
Oubg8Fe7doV/P9IB5B1jCTdDPsXVoS+pRue4XvOFnPgNSwqeQPXD8YS3m1qO7qzgoByiFMiXyO/y
W6KMsRqNrDGVeEHoQtJkZP4n5B7haCC71z/HaPp8tCTBARWYT+CgmAMweszNgoF3GnEZtmstDMZQ
PgOiBX5rrw43Q1hgmnPWAezy+B7Zf5/59PcdiGEqYOkEsIQPXkjJ2bkAhRdEvw5JJQBb6V3157gn
Y4ykmFfIqm9wnLchp79IyaD1napTko7QevtSKA7cEYygEdQFI4/GHRoN9ETuBwX6JW9bantEF+io
SQhinTxnJiHneb00UBM6ZCmlBO7h2P3hbQAJxiK/ow7K4FMg1E6lFHPft0BDw0TbrBsDCQ15Sn7J
R6LbQ9S5tIL9i1g7eoQO9SghzAQHsDNzrYOBf0t4WkEdkdtwByOs2PHGa0OC0OJPxkzSjthgCuwn
ni8i50t8Hyl5nNxpgHaigzfcwRbtIr5ZrGZYYvIy2hCFy7Vyutk7l4XH0YRn4M+ef0eaw4d7Tb+E
JwDUjWWX4Q4+kqQIvczYjso/FfKY7+srGXNk6TqpHDZjaXqkcwRM4Ek08ShhN2JIap09fOINOFeJ
lpsM0ksIdslHR6N8ACIiZWDgopYaGrH2S/A2ITiqi48uHoRI6KGrgaEFF0qqjZCdUG/v+myQQEIl
yJyfo5tjuYuXO3lMr6QjBhSczNXyjsnZPWWElFSInClpvWd49C4xdU0T4RxgJBU8QUGeJxm4mHAZ
38b5jLkkBRiAN45vIRwH440sEbG2MsXUKBgRaaol1VRcG8RxjOlh861nRJ3MRoPkhJ/uOtsEzF4j
mWKzIA3eQ56fE/YU0PW4JsN72iEr/+jTF+Ec8J7zxxgki8AA4ai2IzB4f2wluDmdOqoLmisSdAqi
jIeMtMja7dMXEVxX1gp69LpYllk8+HkTbM3QQub9tDEzYQs0BESm3hPyfIjqPa4uqym5VAjEs08j
dGMc0zZRdCFH8nFoenAJ3itiBfxI3F3ADzAqZczDweAqxkUh2zFyNNOuTuzHZvdKGnesenBCCSWI
517FMc7U+OT3G8dYNYmbcAYxtj5hinnwD12B1tDr/DJf3Rf1vPLZSzwaWDLy60zeHl1W1ojQOyLP
yaAbY5XzTbS0UnQe41VmCDTbGGFxzD7nuJmJSAwpMXhon1j2KR5/hMGfhwOpgAMuSjUoc5NfOWOZ
WRdErf52RE5TNZEP1ySXYFPQYQwHu2ekeNhaaJJyLJeItwjNCNGAsj6fkY4+D+P7AtFx9UcOIRfh
xQ0hlfH3utJTfk9eXemXESZMsa4LTeQzRXdZTeSfR3pnG9BtESzUeh3WsvPslTfTq1/7zZdlDiwb
N6SrWAHmBEaEkNXAeAtyDw5fn5+xkHbkrOD0fsB8y6NBeE24Kd7JJqX/xyJic66/0bOQE3IJLsER
+nth0NJZw3fYFw/SbinpR1T+/rVgqyJkVtnDpG1cM+BocW2k6QRENLPbmIenAehdosdM5Qh8nQGn
CHsiYHt5d0mbX+Zvrt9OFQ3G9Y+FXcoBCYSRjuoDyRW34eoL/MickKGZ206/BwPMm1weWe4xu3Y/
qqv6GMBhwuLGR0n5ZTCeQ8Z5fP8duLdJN9GRSAmVJqLbnmoxtB8oOJ3LhFGFUwxlQRXbib1AyYtN
BeM20bxghC5a5+1ljJHWWr3WWG3vBPkxvsYv3WqsMP93fZ3e4iuqPNPXQ33RjLh24YsGEcLZZKOQ
o0EgN0NGC8d/aFuloVg3DLJZYFUgK+QebNeIWI+J6nbBv0wQZWg4eir/NKSq8GmvfumLKDtpafqk
3VUeQlFur52c/YBgjpDF8VptUjgOzbWz1q/Svjim+sQqSGMddVnlSWgk1g2pClfwgnBkOO0tQMtn
HSDCTuxOq0/ao4z9RT5LyEYqMTELRO/qUXWqIs6YsaDAGYOlQBqEc9Gv92aI7th5zI4UXxhw+6DH
9uPRGtJNcqSVAb6YyExBRjLsOiO0gCPrsIlRuQJGMZuNAlQfiUSM9+7J8GtQ1ddwDUXrc0GGJlI4
JnpDzeAluwc1hQt5KVfuYevgkjQcUtpLZEiqf8kvnrib+RUH65CWHzMeg1tpH7llaGREmjRGb6SP
Qu9Kr19boX72wQ+UWBXgkAVfgfWPvRVNJhH/Mbs+O+w3fXni8aB9JuvrF47ySPZ2hbSF2AEfmZCd
IBSPGD/Aw0hrMd0BRbvlskJy0P5JNAlAib7NxQsf8O7zjebWoxuxa7fgk9xiYunEEvVw6Ic2KPgC
+nLXrKoJn1T3uxNbmQNo6hHIFoIJZadkkCrok/RUWOSpBDjDBq6G1iWjuRURBifOAgxtOBXRK9f7
jrTzW3JFSMUekYzYIKZH2Ky8nbDUPumbLeIyfhDaupIPCmZrkZIu0BkrO6egF1D8eBu4YvwzQA68
Csoj/vVFPguayH+wwqBH9spSiIAjgkHRJiHI6umX6RafFJOLi+52l8ESkESY0aMOKH+R/1IF1x5W
EyUf7HEPg1B3xBRxUABTeqeFkbF49Cnzu8AfqkkLUCJ75CqPYA8AZ+7O+kecTnuSyiP+GpFbwJJY
lH/yuAwq9n7+9y1McgE4cdVd/6v9HRMreKK/Im0GRs7B7p98Z8YHmQi8mK81bBl7MYUcm5JAuws5
JzuNCKZqvH2kKo/bzTl5j5XGyeRbbCTEja3f0+s0QOKak7PuoRRnL2djpYH9DBtQBPRIW5z075lE
PKZFVJ3FGdC6vOfEnlhUJ1NGF+7I5pkck1LhTr5+CO/ndfhdH5kECx+MhNmZcelDYPvN6BNae/Zd
XCZembUxGrwJfLJLO+ZpiPWxzqTsK38cEUxiW3xeInUi38yQKvD5cWuGpIy7GFjQI/k1fxi+Kajw
oBbI0o6cHnJ2du8T4XHhBFIZ/pOwZqOHhyIYGXJ2/yunFVDoaAO3xIbCNvwdeOftl/mK5Mk/2QRr
/zJ/4IrrPBV/VQTjMtXmJAoFb3GwzRgeTFeboUZ3Zy2+5vXVFwdFcCs4ZL1PKHLbucEnHgjMC4PZ
G/WH5pDu9mIiXiLPEU6H3R9eHwdEjLS6/WNP/MsQxTBlYu/rnEy6KIfY3wsSJbDd0jbiS/Bj//l2
qAKxmvFLiA5HnHB3HkNFaGR5dupmZBz4bEBbJM+Z05br33pIu9FLnnIkLzrUNDIV2FHPHJGP3sZ4
BbhF7GSdeweTQ0dyWoseUGX04OG7Q7mMjnkTC6aSZLFfeSzx3VCeYb98Odr4s4MChQIktJCDvqoi
+NXB6L2kTBcGkef+np8jc8cnJN1aXZ517wPTQI7jGFCSOO276VY/Jnhe9VNG0BKBKJ3tgqBS6jGK
dwY8RHb4do8JlloYBcJ9IwknRXgescJa5t1Sr2GdMyMGLvRoNkkYB6OBvu7DC/zzGlDZyG5YY68F
gtEyOlpCXo397vIrNm9mDVELEKUvvhc264tHQB+XQ9rZOySSXCc+L0Kh77K1mB5AY8avUlroD0qq
GVFNhJNYY+KRwM8Z2feLQxBuWeik+R8HjSU4miMtEJjglfgetiU0C8+YMDNqEYG6skiQGmUsBTkH
gdogsALWrjCA45A/M+CSJojQDGIXIMcpX45eSYODD4WYnn/sNlknJirMkRhfeQ+/o+/ojtzhhRhN
DFgktblkcm6ob0AnHegH1jgI+woaj60LlAKIi/ifBeAM9ArVO0yXgjgO9FLxbiIIHiHVY1Inj/Fp
RIFqPIdMYLmMaJr8joICT4hO1udRoBXA34wutFd0WsAMxT0UvsLbFjzc/zKx43/Qw+UVJFfYxZqM
TBHiW6XimTWZGTHU/h1aOewvnCUfBjB4QkPFYBorvy3AB0U8FMJ+sG1dqE4/bhV2rS/gSTIROmyX
w+7HCEqbzuRJ8h+aKYjXGNplgj+QlpKmLf2w2tHHG6sND+/klBsB102O6xlAadTmoBduG7ATAeFd
1u9FFfaTI013G3YeZ81mqM1fGbtYUS/1xIiPodtidVMIGKXFJFyuzxJU5aPByvDwNUuz/SZDXex9
97QDi8qVRteUBEAP+FFev7aYI7qxFtfg9ej40WHPGl+E+2GGDUYMboSI4HS+Tp9TPvHvh7DOyE66
E8YizryJuhTW2ugGEXEgZUHyVSr8o99vReapAMDNgtFaI1AdPHgrVhUHlZgljMGx8cjDwdjIQQPY
PoWd7z5YF0/Ah4kxAbvsUSszJUkkFNw9UE90v0/nR7DKC3UGGw3piI0NCGCwgm5F+oZAlyIJ427a
Ga6SQQUserBc0K97MObdOdowVyy7mC1na7YBIUq0NAhKRe6JGGpNBLmIsdTiB0IDqM+w2vKWz50W
QG1fMacisSatkhN3Ak5KkjmLk8nOmwmxMlux5agzxjQyMpaIbb7Xd2pTseHHNuaP3RumbvEhfYA1
lNwXeP+OfG3wF6BFEUGuiCevhohRkWg5LCDyikR0CJTZCy0fv14tzD3fVkrfQk0K/Ets0B5meHZL
sNMqE3QQCxwB8Cs4DvgHkF4YehIsCbbBTUjq04pcdf7U5sRhajfxlwyV0sVd4bE0De+rDnteBaZI
Zpibd2Qi3D+mn0cBBJrPsALD3Fwie/aWE1DV74qgdPjVzW8ZoJIoMwzZSs7bwUDCPepcQJQYD0ZL
ERPe/WNyCBtDniGLz4Y/4PwecwVgV7l/iBPtKjhtIfMRF/BTjO1kZxDLZyG+NugzgZ1XBxMAfTJP
OaFfmB7EVeBXmJwzgRxFFZ+z5kCiQxz1ZcDbqBvo3tpjoCicMu+GdPky8NgeAEu+mEE/qabHlE63
BT01s614xgUBcA8InC/nCAwgPhnbjGuicwhyQqBzWwCx8i2ZxwmOzS0lPQpPbfJZkZjG3sk34Xc2
2DjrGQQKn4bpRlcxlfySIF9/exqCkQjcExRUcAgEpy1YSDwhiFJYrfaM34Xw5rtuy+uEj4By5N+P
kHNUECrCh9FXXDVr0ofCtAVFy2+Rlox0hzhXAp7UAjD9nhBnU/4hDSdD+amJQCSCfJKWvWCTl2ui
SVMi56DwOucWXhbWxFydpqSB3Fw0FS3GVBH9LbAgdPEzPYJi8OfcxSEvhaWDRUuNJ/lia5yAs1O7
P9GNo5VB8fOCoROYBrcEKBmoJBN4oeHdF4gaEDvUATYHSvw5Ap3bYpNf58h2YxX68kP+fOe8Bpjg
ANovWyvvtwCkZPjvLbQvGzK4OB1I5+e/Qw1gplELawJZThhToK5QDvG3PUIdkDNwU/hSzNUM6Bbz
BCDAuYmsFm4389D5XXZ4bdLQTHREuhGEW3TqiDvwJfaf68rsCR4hFM9iWDi+5D4BfINJ2uK24YZJ
e4bDo4ylTEi4AWYBRQniHvYAlMy55Dke9TSAVOIJ6fmg3iDYUP4gQEh5JhTczL4SJx1II8oInh8G
Hs4b90UW7dvV2Nd1AmJpqT1ELGCDiNS5wnR21+AyLdfsC+g0+BOsAp+CzYtLed9irLCuoWAzE16O
3zr5FNUw9aTLzlkydfrdw0cZuTgnpdCklkQ97FekyKoFX0IQMEygATklhlPMkvVhv+uxFB2ZYbxl
UawImEh5rODmMdCic/qn27Fg517xPTGjaqoiHBRUnHNe8jmAxxEqofZC+UG6CrZRtFOOgEXxofO9
RVfFyL1rJh66Ba/JMiNOlEs9wgYgWhVUajwCRIQX5FDdOH4fsNnQUcBT5LVAWtLSs9ebKfYZphCs
Tnz2xtXdV4gSY5NLM0B+Ac1JsxJdg158p2hiQswTOFZXpjvgX0X8VsDJGMG5BWxXU2OBsHciZsiV
MZMqyMOEBmGT1XIdI2QDTm5MzhmzKHkeI9RhISMx6zFPKfl9ENfhfftKBPZH5UO2seO8ts/g5BMp
6bJtDgoez6XOwQuRTxIjM5hFDaNH9wUq37n4OQEdI1MCTFRILHYrggU/2ROhEo8+D12afF1IaQeZ
hOj9l2B6eBViAZmjvU8Wvw9axC7mGELFffR/OCW9ZTmfEsHjIRkCU5c9kDU2cLaMz4rLi6CHYZRv
v0VQBDvMghA5/a+EfZ/Ng5NOx7p193GEEBPwzGRXW1qjj9eRY4euulWG9aTkCA1IJq4TMwa8CLE6
ZUCk2hCOgLziE1sz9vz/SDqvJcWRLAw/ERGSkONW3iK8qRsCK4SXkBDi6efLntjdidnuri4KUpkn
f7smHZLnSZS/C1aG4cjtOxC0TJ6DGYsbhsG6DfvuC7yTAAEefFQErJjeWlRWkExAUCcS26AxKa/x
lOD8xyOF7IJ44A3ZaQM2Mr6mDyX6jdhRmUsGDqhpccJY7xskLsGoIuzjRSylmPq9KRM86kZny/cK
8t0JnRcOQdLT2RfVCPmvY87JEgE3Jj4FXRVcGLEWaL3O0YMgzGtmBrc/eBaTbQFul51T2hWeGl+O
qKHcu8NRPqeg1H/vuuDfTwaLgh4LN7S2R+ZTW1FHCwIxQj4Pg8gwho+6Z5gDbR10m8oGNGkjDgyo
3hcpvn+Pv8/fHcTE6paXP7T3lz9EJ2dg4EglxJl9+L3jNZzdc0xgy7xKeevJ1ZqJYOsbVVWoOmiO
pZuSZhuBg+2+3BM77IQirb5YfLOaQjr4n5Uyucc3lL4ZaadtJJ02ArBu0aFbBLqxd3ofOiOQcFK/
yY2X2YuoU8DtfwGu+MONRBkODjiJI0AhEoMj5pEeiJaZUulJ03Y/hKOBUVjjiSY3m3nIfewx0YWv
FVsZ/ZRMg1EPBWsvMQ4NMqSXz5gCW82MwvFNeQoHbSFzaZLg60ew4zgrKQ8gwhDJFokbrB7V+aIB
/IQEfPw7aUUgKeztEQXqOaoR/xdr40TS2FbZzduEapGwNy5GvwW9OBlTn4991JuSr2lHj6g6Qsjx
eN0Iu+a5m7QB24w1lXwGJCtlMExg1eDans7pYot3aAq/CryA+Y+0fQJlGZPoWuKzkOJYMCQMPNBp
I5b2kRnpy5bANsRqyffIVjjpHFYXy5sKFEi0l42Uj2fkQNaavdmr3osK3Bh54waRz+7hQxPAUDBu
o/2x71CLrDkedbrvntZyMOSMWKjO8jLsn7o9/jqoRBGKfh/dhlQjjZQVROV9pEB2tLxwWgI4dS68
6g3rl50IADE5XQIsm4RkdzyL3MPhUmgctkrv4VbQGnxr4P/rguTg0Ey5rpIO6SLhjaXkPmJ13iLE
elvwPlJKAuL1HPF4eS8fFY9DN6zH2VVge7lOeV+vduRscb9yKi35RvFn/vIPz1NjddZJ1O1AUJD2
wIA1R9XgsuVzt3ParE+PAk/NQt630aFwTpVDUJmId77MFphs+FEqNtWpscBcFz1HA58ob2I5L9gr
7PooPqzzqBya+KsnbIfIUCE64rsHfcpZ8BJGkuDmL+D3bQZeV2doufzBTaMNyzif2bj/muzDIbKx
vxlhSqbb7fB5uNiz3c+oD9OYLDiOOLL0QOecQ6GlTxi/VmTXzVp3sRkuzrM7RXSCY3qONwRxF3E1
BYyVd5/lGfiPDK7wycOIkxbc+WPfo5JOxSVXQbZCEsaLMYmsiGEpNqRNrSZHzSn/2vSStaZbzm8O
zY8NYALBoaRkE2cGOF1TQ3edEAzxpkQbkIRieAjtv960Q1Qv8EqaPi/lP9UYwK4p1FtSZz9PBzyP
9qGigw+Ys0Znqk1BCV4rVCl4eWkFCFC7pcVpc+REYdcD3nCLrYhp3it/On76CYMXkQfcRtbIsC4r
RrAnnF0nmqXMYbu7MVwSq8+s+HZfCTohKjz6B6Pl3vbKo8Lh04jpivo7j0lm4HLPoNMPWZNMGQLp
RJLqaZjtKbZBF92LwT+nXEBMOC+wVTTh/1T22kyZ9A4C5OFQ/spM6eiOGT77IY18kuRiynxDc07Y
yoEf2H//1IA5MWm9OtpQkGRh5J4QFBL8EBNG9aSdGYtniMVsCQuus0E0mFoiKllgZguPaifxQJxd
LlY2UNROBN2n7bLdXf5uR7L4hNeqou8XXeOujNvxd13GbPw1Z+9Id6C/uAAN9x93Xh2xLnJF/mLK
pgOARixOOTd/uOIo5eI+YNu5zQRx+9sLn3Km7YnW3BJmyu2sFxNQMav2Y05iwqGGXACdGo0w12l4
r37y8w6U26a/4zlq4juP+DOTdj145n/XBYdiJBImwh9EBbLBZOAQ5/MIuTJFoUbHy2TyJ52Q+ovZ
0WBSovogUhGJdS53DHaXaMAGwgxOLqZPmJbf2kTGinpyEdc1lafip6c7zq6QeSgRF3X37zlG6PaL
qXMayQTcTlCaQ2IFC/A03hCOIRg6GEQgx83IPNSAoAB9OzkGL0BZCFuy8VesVNbbkttqP0ObFzb2
FIYIjQXBwmyewgw9gBpoXeEgviUs/PeiDtk9BKIh6pMIAGwj6JcTa6Kmy1cE1L8n+FqJSbPz4YvT
avxZlSfyDsyOYiXVLglNHvTtH3H5SBC+Dqnr3YbAQ+iDbngGC+DUyPph7zAYPXt2ncqM8/bHLdba
thxxhwiejhJzPR29R+aKoUKwLpa2JWhuy0aNEh/LOlrc9DVpQ0R6KdIKrzsTqKkG79AMOIUGBxFu
RKgs0O9KvAkO+3Xw3PUP7La/jHA6mfrrh//m2jOt3U3wsOayKyjvS4qUxikIkWEThg0OxcfJ/yGs
W8iFC74/yWv8HlAemyI4DNDMCIUcQ91SW3PTkqmOYdDHnikyu+jPmnEpfmPXRNsvRDYK5FEOV0Yk
B6k0bJ+G1ayxCTmvYRfCn3jcmcmch3Ngo0GSPZNPj8U3whVUR7KPdVTDWIc4VXQnXbb6im4UllN2
2w6EJheNiXtQfce7ZpsJAXeAuozGLj3kk8omtSrnBSemd92jlyIl4GbfF5JgDWiTQmzsMZfb4iFV
V3Osf6GBMIaXJ+Yx5nmMwdC3q9bqZqCRK4IiY/h28ucecPDc6EioOCe6yyy5vS5uM3KoCF2ip4C/
gR+lmzbhtOCQlLPxLaqGNWvwwjX65/XRLTDDe+ABPO9a6KL0icmL5qzhtu8IbcnHucb4QJeAIVCE
LazFL+tNrwwm6WbObkHf4GDf8tF1rMZzAqbYQ+VQJTRm5jBRSI8RkfATcgYLc33GH+2AwrqID5j2
Y7pu3fMMkQNbPi+WgDoWKcx1+EJNywHW2xMwCV8zahdQAGTiyUkxfIVox9lvke7Aw16mV19EJI3b
Yx9HO2CAnTJ6oWhkckT3QMq3LRio3v6yhs9Zlgg7vnseHp84z+s454LDjCtaDwR5TMqBYJGWX96U
nncC2WEuoUZsSIuju0FBgGtkbKZGJihUSIAAhwX7zJkeZJELSU3IzxPwqPjOqv+aSScELPmkv+fP
oTRmHXM2gIHyuVpcc8hEZv+FhMRyZ60Y5pIctK/MHv4ZCIrgEZJjBmj0Ce5zPhqP/lTTiZqQgs2Q
GxJfWEwa2o66qDWEArWJBlPiU22xslTqP14gTChAE9OvEBrxBpdePT/EdVKzwmq+PAc5YhIA6mTB
SchWBZZNPIXPTQ0ZDd4afq916xBflC8xh/C5Rg2IMPIiDsuaYhFxqxtMv6iahHaQiBDUSQzvqEH+
jZ+wrwqmtrCIwS347AkcGgqa1kZSo5zkPW9UUsQNxd28UVAEH9ZjJmBVj5hyykbI4aWDSmhd+ly3
kHGe2cBFWR4NQxb8iTGF3B2ySnTevZVJR96NqQXXwhaxrUXflD2Aedc8OMMIc+9rRBAFowGFD5mI
iZempoMGTpt0B/1Q7Tjnj9qwiu9zvBbxdUwRNQini+bh7l/TPllyRDTNHxkpXh+MyPYP3j/919XD
e06WsSOvOg4fHgN6OEX/xrcmRcsGP5dnj1FFnC1h9WZETsUVzdF13KaPDMLRhAaDCKeohWCe6S8o
fMjl+xi6qSC9okoEvYdkKMPrkb5qK09bDNRwmtHdpSHsBLVCDntJVCdUkSt9bYVIrrG5IJ5WJ/7i
1MsKhmryXRRURTnTE1deHkdkvz1LUUJpaPBJVskjWTQ4wEH+mB8rdJvi8gAu7hL+HCuoAYAtEhm6
4vdh++6TJWEXUxMc+rPWRgDd56POUU/tbSIwut6BTxG50S8kjnWJJFwLnkPUAdll1S0EcwcJUfLR
ConGm9nFRsKGG9WgMtm9T5il0LHM+kk9+omzUWJUTopFgwZrxO2w3oO7A8gy/hHBO66vHnYFfgmh
5JYeC/aelrVKMZ7NIW/Of2TcD6YPzD30fb1RBBEjinYA5R83Tkzq+Y7LIu7cPimefB+IJiVtz9k9
pskr0zJgfu6gA2z/uKGQJXH9Y3Gyu2JoCngVcFj3eLM1v8LKQQX1qia+Y/UMuIwGwCRAbExPuhr2
RldsEbqnJHpMxgbQD4cCj/uSytE5fx/pk+l3jQEooM5y9kAZhW7UH3OpAqFi5MVvM2GZq/bFmb1m
aHq1VQkVSHD5BZRtZS6ek7uLxBljgkjlpBLJTJl0+ujgSjGU8k8aPK7L88W9PyOwcFB3NOU3nI+A
URy8p9e+wQqMPGer/FEQew8Rt00ZqIYAZtIfd3OTeJI7hMr9XyoXWNCT8uIpxlUgwwui2yaGbloO
1tBbsNNMX0iBwaMJ+AS8VIfviJka8A/ApZqcI4ACvqBvueTgTr/2M/wsTDprA0JV3cuE0xIS0+Nu
Gd09GjAINFYYUm7oQguv3KHWZiodVfM7cQVCK8fQxzRQIBjVHCx4DmFGdknZHpwOuBP0KhjuXHMg
aT3qzBJ5VUw4EmIyMlc6n1Fjrdqg56gCUjGYyI0k13yAWRmYDL0CqX6FRZwWPolS2OkI6eaGuat0
YKI38MtjXBHCjaCbWgCfqc/gdo6todj1MxrtnalIrh1Ez8MDaxzACgA1WvVLqk9+4tbnU98gQSjt
rsvnjmIUAhk5b4VnC0A8bSONslCyvnT6mNg+OERRKn4TGbXIYKiHtB/4Ny6lQwXZPz2zlDRouy+F
EXNkDyH50YnypbZJdEJxzVsbw/vxglWOja7a9ZFhwc0Ejx129Tpmjkb1IgeN/90VBOSDgiGNe6av
5dkr55+4DuQJKma7u1gZ4qG44MwwECMU7ifmLEU/l7JHfpdsYvzYuJms20jbsXH5D08cSSY36Ofi
FrZRvvjuK04Chm7CKTdRte64juWLx0pPewQ/wH1xp18oEciP04hye/bvHj50tKZEBhM7xmz4tQam
tWF1/ZHnjW/oooX0t+96Q0R7DBCeHjbzz5KthzvpvWM8w8zHZa2342pF0CIaEdX9OQhDwHQjDoLv
jmLFVB+ZBIXCHAcqi3WsApmmPfwCYliSru77z+B2RcQAENmux8DQDxQeI67D0b/d+W6XvrxTegQ8
2beY8dyic8Rnv6dQUnZfS9478QsKz6reWte0mHdrsgbcxpGyzSxnSmBRGWhO7qkCVru+QQpgDXx6
j2eA1CyT4QG4Z/BZt/YHt9Dy/PHyMdeP43f52n2DzVoy3KtwOYpEFBLQq0AZXUBnAW6DV3AHQc9k
3WmwOI2NlLwIkjxnCoKzziMI4u10e915e3rGBdl/BI33DMuk77+CjadMK9qhsx4bXjLwl3UsD2lU
+qcRhrsA4blF3zn5kiPZrWxAJcr9wBkF+ENntW/GipMfIIlGxYGwSitfa6ZdzGoI/l9Q7j9R7w9c
KOn52rg3VvYGPXGY8PfXkG+WypX17Dx9el683E1ty/4zRLqxV6e4v8eEXSh8DyZXLXnupT05K7gA
kYH58uTnf+3G60ZKiGvQk14Wee8K5MfPku/WOdskJlAuAR0y9gfPSG9x5apTfjefX3B+xNe/syMT
CWbdtpuMdBdRl+NfQy3qC/XQz3oMeapnFR0bvEtPzS0Twy9nfdNGWADS3xERZnRo2ugJs88481Hi
nm0dCAdJCq2ssCYlImeXD2XwEEkOr0fA963QQkS3Kcw392xn+eE2kUrhC2E6Y+SLeNh7+o3vf6/s
7te7wVbK7vYnuM5VPmoiHiqOJ/AIIp95fxjJDfByg0PsJBN4cLZV5HydfaGry9ugMlIpoPityqdX
qX4DZOre/f6SNfaYitqx57xfW8/UGErhlXWNxnV69iD2Vj8/5z9q9l7XJ1ISbVi1WYPoLPou5Kjx
CBSMDbZhBl3mduLxELkqAEhsA3PyikQyA9bGG8ls0FinAgtCGZoeg5IPzgwyqmf5iMIMh+UJucRY
wysborrKUGP/fWJetvOIr8lmit/zN/5Fn1MV6DNy2kJpNUjryKRTuAju7jfmQdQTSuDtd9iuyCt0
0PLDTQGTWGtz+iG1aEoUSQNHjmQck2+zLvOg/aCQQkCJqSjr4cemWeXn8Cvt13/ar/U16kMo70B1
7YbhuZ80Y5pMYyx3iBrJUaN2afyzNAxF87vPe8dBODZbPI2k7l/91/Jj/yLUgfNNAvMVYWByqjnG
Hbh3Djh3qE/BeSwDBwtgHwdNYJJmfXX6qDlUC4Nq5widLY32n4hUDZYYd9MivIKE43XD2WPYuh4Y
6GvXX0mEjkjor4BRvv6r9Pm4B5u4aBztxb/Y5RFIr9RtopfQB05fU8V9zc5sZQyYkLwiGXHYs0J2
L/Yy8rT4RcR4oemDMTq3mY4ATx99oPO5nKNcPS++Lq0jDiozurXtHAB/pKX4Y4vRhTBTNNDq+rOU
0UH34B9t9VgRKWELKTLTG2HG36A7BzKCdR7KJe/kAIM+cRSK3aYyHRTftUyMqWqdMaBi6/kSlk/e
iqfFKgMH4/lc4SQnFEpyjJ2u23rjmI2DgbQ7vkBVS687VpTIU4koGvOI+X8Y2QZ58bZNq0x7O2cQ
873GWoavujlPGoxq+5lb9fTNAkE+lP3eIgVc2soJQtzibpVAEwyb/mekLhB6vdMbNPZQ3ypvfvEe
PIDstncSJcZ8tUboUmB4BrWgs44WA5zD/4Lr8EC8FIeOXfRYRh+RijB7EEZKRvKrTNGLIWdDN4Uj
HxxVnl3W3HZUl8kayd/P+gb4FgLzqLpo1rmmlDa5tJRU5uJSiwb1mV6vDmWGL4yrCMVJhCSinqs/
++PSXBe+7tD5HDCBP1Psn88G+wOPgrl+zp/zK0t3MGGzRBjpDSo7yXnKv7bh1sCUT89coyzkoy/+
7r60ruNv3HMvSx4hJeQjF8pw1SII+c4ITovFtNsTEwUKua8NmtXPwWc4lCM9e8RC6d94JirCST6/
YokbXU7GXx80RpjU7A62xkISLG/sCfE+H1yXN1K7A1rF0oIrBtuNAIbg5DKiJ9BvWcZYyYyB26zN
GUfU7uHhS6ciRHc4np+qNaCrnIQEhIc+QYahbMFaDxlaTMsgXCElbvTD7cLHlxxRMkpBeZ+EWCrb
RkX6izl5CYqiYGzOI8REwjsKUkgi7Q7dMvNXfuwuYvLg7FcYmteke/FHBhM9rIKaJPSSv1mdy4nQ
MxYWxT0slXLgvg0qFT3t4jWcU6AVzBA5DPyq6lMC+G+lTZQTQEHpYGknooi0OOL4bL6WS7WRkbuR
BwVvyicAWNFkpht2m+B09jdbGv6A8XnN7IUzsFoHt3Kk4UHgoQd9AAkLdVtd/FA/b5Ir7gZeGmwt
9wzE9B6ra361jXQwL3zCYpc4gU2xX1zn+XgzYjFxUsYbh39RQk7NtnY4pTh6pP1lUZ2YFPSr15vz
a/WJR9kSA5JfOnI074Khvv8gds2PvFFVoLmDdPAn7b+nzf5Coi0hak/KQTiWnwh3VgRy3xZs8lsJ
4qV4MVoQnNlrrc0E7hVwX1htflNwKvr/qKK8ipRgJpA27h0q9f8C3Qo7GRbKr/u4+b/f+F25v+ux
l88U1Tb5KPgnE/YZp/1j23pSWCGwAWvArRgaHfYE4vJG0vQ3kccSwjVajhF3AOqRGsz6HPh9F79l
yoXEroYvTi6K3DhkXIaY7XukRUwCTFt+MVMzGGzvg5AUlerpCTdqOG9Hz6hIIkoi1kEn+wwZJhnF
0hKhBoowgIATNkpQHgQ2mIQRiGoimQZ+FT0JAW0UNhHkyNZDFWIvQZuSEeohYDcsHG4XV74St8vX
kY4ewRI8uCTB1wrVBVnweMzQKuKcqaKeI49MmCjsgFxtwy64Zu+ljLhgxyWNbFSAaXQyiDIQm+Dl
4/5MHGGkpy1ykuDBtR9BVATXwr2HiQYlHqIWBD6SRYUYuchs2+4tzXtCj2VONCRDJEgiEGqccgfM
yU+FiAvC9M1C4a3gMmVRCYce86PjVFYnKCJ6B6IkEctKMJDcKFFIweZSVrFEXwSGZSI5s2QuZ+xo
kP+7/i/qcQEMr5XLT16NmxH/O7R9wGAkz6HEHGk6tkrA1lbe+pLzyimU9ICJC5DnvmP87AuSKskb
6ILvrklMOMD5tRvriTwsrn4irKGFsrLEvgbu1k9k5GBoULd8uCRC0LBIghowZfLmcyYl7UfitXWf
0b+U5CrTzw9FP22Up9u2GEFXgoV7gyNuah7NqB4/JtWkDIHYH0OssEYktjp9lYfPRPY30wfCluwy
KWbmqmLI+7uGEMua/zh93B6zaeVievR/0W8sheqB9DAy0SEZsM0hOEC2yxCBq308QIsdcOd47Myk
T0IVk0S30pGiTMtEyX4v+z2wuj2+2PQVG6kxrtxHrDrXhGcgD0tSTln9RBaeiSFaoy+vgw+c5zKH
1ZL83xBx2rQEDhLNy7+W9DD+8upUhGaih8roFl/buCbS3zIJNuH45sgkIHw+eATlUVsOlj0xgUPy
LN8hEx6cBs5KQr1ahzENPcPp/+/rNHuuhR34MDlk76vXIdVGlQuI3FvoTr3cjDjWEJU+j4VGFyXd
lGxhAupjPt04/OGUC5es+czPo09uNRyQccPFDAWfEBtxqaWUltRKHe0fSr75dV4HNVZ98t/sz06b
XNMBVjEjPQ/5+VGXZP0htid9WiQUI/BFWufcYdQ4ED5cXZhop/e0JErU0cNujQ3JtASaCJ43/u16
7m1XpI+dnhhYhPoiWPDVBSXXQJBoZHMgl6Pr3Ew+QX95IckFuz7GP4p7ScRKOZs+S/Pjvo93Tt4J
4dxAlfEra67/5qm4S7svsJmtzs+w3Ix9fx3HXvzbvQj7pKAOKvUPX4vdG+ZzSHsIWtJnztASpkV8
nDAmyVi11IMZDhh6ON2QZs76HAD+c1/4SPRsc/0hulV1uD4wfsjLitkN+IlcV+8N5PkknQ0zEkPy
xfsBCjqP7Jxh3FqauC17lHsWLqm8XI7G+d8vMAgHsGCavwewLhAtzq3xLaSrD1uJ7EA4C3dOFarg
ps/IAMiRrVHvj0TGIz1PvLQ1t/fPTuWtH9ZRu0KcMxxsPxEuq45bIMcNPBCNZ5fhHbUEgXRwgIAH
TCNrZYrBdFf4HxJNH6cSHyZNdmg72HqRaIN4sBnUZJE7OUM5El8eVyZaftZ/k+VHXPgfj/C745Ig
17F4p/VhvyRXmDUaiPG1cjXdZ/BlDmUlmMyxnNwEJSC2p+HaOskHokRtFJZ+t3p7RCyfbidWeClm
mzOMVGUZOFFoCRl9EQdyeuSzXjq4OdxlpUM7UmAiCeKM21EBmtYmpUNkHk8OjcBI5oMJfjj2OJ/D
GJxBX5tiFT4QrTh8SGitIh6BnF0EUy2f4046PFec4gS9/nyiGdtiUdCX8QnNTcDdSlUd/hKGpubv
MSL/GA8acQ2TDdHHI4lUWG7+ospejZRtfZCJXRQ7vvXKlCPzpvS0H6Z4R2l5BYDh70EJuWR1qSOz
9duL891tQmYLjcTFnt+sieZUZuqMW/Btd9kpulv4Z+ET5I7Au8yr15YV3idM894vJEKu3w7VhyPD
AvAccIvFENOI4YqFY6h2xWSIBwfAtJ9+ZnSNMTh/wgdLeSvDFq4hXr74sLGebQdEnCTF0xVjWx7/
uLkWrkbPQhM9CH5GMQlozpUTnZ3iYFrhv4Jboevi5zZbaJwfv8ZoccLi2HkAeBugaeqmcUCTCzou
T1BqZ0K3SMOlf4TdXZ4Rp4E3A8LshSm7drGPN4s+CkcSBJG+cWpjigj7wgawGWsD667HmxTOGH2E
DLdTBoJ+zPdtSPyAR+jInZGp2Xio+K4Beo1RFcg4iqStLhgqMKyVmlYoxdG3L699kXSiHT7QA8Mr
cBX8lpy9HOWfqY8bJskNu27HgIV/gxNzpyHVVYYE1OMqKG2oCIQ5CJElNUU0Dl78rZVlg1ADRtwk
ifXff6Fu+RUsNE/Vq2ufMMNfu1TNKf5xWH4kwWR8EKYHfhAIXBxRAD+PhhLLWA+I1M+jjX6URwbY
DkIkyhBsSaGiI8lzxCI0mLuASxCdh2JImGJoAEoT18vjO4QlJS4wqQkdOINOkd6iwLKeYw3E6rZp
sPQE0rjd5jWnyJmQWBpnJdYTyQYT9TE1jD2TbJgP7ycVuxWQDoHcKWy7kUF5QQaVLvTSQIxs4Apc
xVgvggvEighX+T89j7VhYPX3+piEecxDRL4hcNFW3CvommlQoA2m1Qoyw8DTdj6CFdMohqr1glWk
3KEybtwN/mlL44WJFrBMW2lIUMEyx4hehN/DhJHMh48VM5ZDAN+4o/CMqye44lDGhAqpRpQRQpUE
9JPdho9gcYFjEmrFn3OBwexNeWCx7giP6wP76S84XpPjBZdHO6dPljJGzLhjruZnKFYERFuuxksN
+TzkjWXE+oK7yBCXFloMpMrZV2zd3wSBBdcO9B28NcJcz63iCtrMs4op6S5sWvKqTppt644roqrQ
GeBG6NNZfUMhws4Z9ezvBEQyw6LrqSecL7LXp8fny8XHjM5rAzM2zMf+DlUrYV2FFYW5JJCHxEmc
0ynZnThV5GD3Ssxx52IGdcrjzYN4Hr+xCoKWnrMzBu+YgHqYv97GuafwyThRPxoe3adw0wV5qIb6
6LGjRgPN6DsUZmZlBgoL0tq2FieE9qZguHm7hJGAQI76abMHf0tf9JqyiGnv5ry9E1lGxhIQ9PHV
ehdoDkZxyup1QpQEwFBwicBRToY7N/mnD5FI2+RVXT8Bvx7TrzT8VmnXcwf73r7PA1OLihH2m2sj
+PYP5BpBx6588wDWz+iZkWDys24viK7eHp0yCqSsyWrHoxtV1VhsT6Q6/+zBvmK3PtNCkFZnB6do
3U/KZ4zM54MyjySpnit6KCxRSIHeSLqEbDy4Sb9GcMPVzO8K56soisERw841aPEd2zIZmAYsq0v+
e8vDZPdUqjJcBQwNmpDzyeH5qdu4vftYv2TZefQPbzl6tEuaA/4gsD6oEVcfrvxwce/BtL+h6Nm5
ND5pUgPZweOXKzO2UZPbv2FfuuGNqfQm7smbI+wcdqyHzTXAKkNwd5ggSG5Sf9GtiIQXfnbxElcI
b86Y9hRXgMW5z7nGGadDM8PS3cNijku8UrOGkj8yfQhkJCSSdOE/cZ6ZluJiCoKLBZ3QmF9wZL/m
Jt//yTEA0re8aw7TDMBjbR2lqTIzw3PWKew91P4BDXCNGO7K9DlXD5or+73U99maIuZDLoZcJL5u
LyIftkzIzOa5+Yabn93fwGXjjCoC1PMHOKGT8Dlzdzftdsuhxo64EmOF7g8QacBdjL8x6jQM32AV
glVA187Qu6ScUjguy/Ps/ZuDNHzOMd5Chi1MfAbi2Bm9zvyreuLc6U15ly/IOwja1LLSJWIJKv7n
5RMJCzeORMFE80d6U1rTSY5N74tu/BlEJGgpgXy4KsEFKcJtNsj0SFq0CAAgt4CU2ON5Egh0QVUw
7FJ+KmMFX4952gB5YjBwf/4mBGupeOnuO8VlDY7Wug/kD3eoq3MGvnX32V/ZsCg+EQVSZ4b4tb6t
ZzqBGW9HWpy58Rbu26Qx9L3lgeIPYCvnnxVtpxOqx14kSy4QS0nbunbb7YuTXOAuLVEPqRVqWLOf
82pKKhuh3Uw5Y8QkO3DMDSKj1Ah6PKslvIJbfjnl+dJuq5FahtcBJGZYz/BxF6ajnd33MBdFYQ0U
Wk6x/QW/UVJGmOM/QP/W/a/92nBHRK01+H4/KBJAjAgzObAZlOMcSxSQH0Zhrinrp90eTUJKEQm4
N4+whCGzEKZ0AxYdeQyWug3w1UzIrWVnx/uH8ZW1/bVB+FEQcDfYPaZspgAl3mByj1AO1Jn4TIgI
7ZwryeR4JWAOFIceKwYcfnLEDAUqBeYiskq46mLVHOl0irN9mE61wU5HErDVEmY8uZsixa69Bd2W
KhDxS6hI3w7TlfGLq0OzrRUHm345IXOBJA5huhafYu5yBbK2aC19YPelAkqEXhu+2K0wN4BO9Ri0
7EeVGvvuVJJOhJRw9XB+DogF9m8h7ocP59ZXYgZcHsAQxmeQr0/6SHFyIxmiyDLkcJhcdzC1x/u0
/Se0/Bx7zg3pD5Qxv38ZvV0d+aFQSWD5Aq3Q9QicSURzjuRQAUiWbMCVNw6RnAgucU4pxO99vj6O
qkCKiQJ2abtK8pP0goQmV/jm5ybODjJugpw4pscEL1hvJpHyho0MWd6hWBJ0l5A4N9vMifYkeYsp
eNILIzkKtAOEskd0zkrigQLvISbHkdFRz5Ga+eCj/mZce4PglXx5OG/eRWQh1n2RaljjJmWQ01W/
RyADnCSj1JXcZXwzsOCk64UDwqc56pmbljBqnrRECIiXwtyJqF96aLyfC3j15a7EjM+yqhldKMNc
NQH2CAeCum5RHn1k0m6/+88eU0xYnCj+SgkNIA2/hxXOwVaFe6Zn8QJUtKNU0JB2a1ikXwoyhg/J
mNF9SRrhe1ddRGZwwwJcsntrOP9IJxjnJM+tKBBM3r68/BHwcfH0Bfb3HxAc/vdY3T6yF9k6fT59
kFMFuNgpF3DImTquQu9t82auC3pQuJUwj5gRG4W+oCOS/rk3y2cQGGf/CqDPdvezQOubCTVrW2kL
RZ3Hivuj4a9cAMbfmLnprwL2HNXuY2j4xDuzKrsFd9Q3u4jQwIkYWeQk6cVVHBK6cm6lxOpQBMzn
gerLLVzIovDucktmevdxs8YMGtyCmiNw+nf3Vq3jULKQHZaOCUABW0xq0o7rfT4+ZyNow9lzpqxK
50jStkfgRB9A/8kNicubeGV7xugT113AHGoMbIkhfM14xqG2CUV04y8GqTGGL/SerG1W7DQfC2qv
oCbUL+f36E1zH35EDpsNHTodoo6H/8htVLmkFYMzNggwNk7J7XaEbWX/SP4maCmxZSWktcBEln4e
PcmAcvCAIquW10SU8m4MKX70HmTOQUuAVQP4oKmrETdieh5xNHsVMV3XZBi8I9TBUxiPgMtHYxvZ
2yUMilhSlB9o38k6uvj6wD0jc7yeEOI5O1xYvoYaYg4cYYb0Vvqf8GkX6dkjT91X7Osf8K5vZP09
YriZKL4zhYUCkTE3EiFJfkSf4dXJ0Y58Scophoh8LZZlJDmng7BKIHr2HhGSlh2pY/5jTIwGjhIU
unyNEjdZM6snee58Ybm/fsOPya6c9OXwNrAryKCNBXCHipVdKtJh1CXvFrxIU/MAAz3JQUsiHjAI
9LkEQsvJwOEPSkTcjxybi9zyr6PvdoDMjRUYyPMXgpbsfWhmzUiNxUUs6m/f2Qc5bwrKXc3h4gNc
JROTG8GocUCitpTGjOh6mcM422QPJPjKgLaO3a5O6yEY5XVdjM7DIiGBcFYcID6Hphm8nm45M3Bi
AJ8OoG0nveg+KtavLX/923qHH9KiRwR8zYbY6aG7yWIY0vVxuzuk44JUNg4JYttqeAfo9wkXd3EA
0EVS2iDkErUoeqyJYAI8V6PqFhlSCkn4cwfAIMToLDRQzNx7z16T708kO/dR7xCRsyTDbvxJCUyk
4Icf90MgEhALU8wUf8qjcQJNddhtse03xOZAW7/o27R7Z0Lb0cwqiXY0vla+akJ4ho9bOnS1OF87
ZyvZI4ceaURi52hSa+99yilmct/CFI1pn4KVBp8hTlwcZlA/G2eD+YnLw+o7J0z6/gq/BIt+Q0L9
cqBlJmTmmp4tHxst4DsOa3eLx8whst4m+BsM40ucH39SWbY807hjMl413+SK1oJvoosKog0Raz27
R7WL5NzRo28VkJxFMyuhFr3nz+OrOFes7/Gq0CNGjN/N7XAU8rO//vK9udvE5UMEDw6O7cxc8nqL
fRd2d89AH06ar2rrHLygpBOU2UmLmeiddbOaTrOzT8d5afh9GzoAw0vHDRzIeN8R1V5KjgRNHz4m
vINi0ZHtrC/vIH3ehvYERsAxy2gkpNM5GWGq14Z9+568Ey1q0V+r+69Nf4YzvxAHhVe0ATztp0p2
JalhvPGYbllV69pVV33/gSTpplvcb3gdzUrG+gXhDyO63ewH4i/7nsyp4ROu523hTJlCZ+2+856K
pVr3dJ/PQPbeq497sebDzrudriGR2BL7ydbMpH2z1/5yEf7WtNYreMSb4NXRlqQivd4bY7BtCc9V
IsNLIq+w++N+Ko+vyF7JUnCgiRf/kXRfu4kl7RqArwgJkzklrQWYbDDmBDkBJud09fNUj/av0eye
7jasUPXVG0HO20fpOAOub7SxsknnKrdutJ4VWxo+JIx9AYpNah4pbctyPb7SGGDcWgJSfqi0h7q3
o2S9OLywbV7jVLbs8HmtwiezW9YLEgozsM6g9l9rCi3BC3M/m3LtC+dyMdN4Pirrd0veRldxnBHk
5irSACza1DFSfkLLhj90k61XW4Hv+sLbvIn78vFR3RBYHsrJNzfsmBP/Wkqyjd5pWgrNRINq0HuY
6Om/OGSru256lIuPJsOS99NakfAC9/MwAqF8o0SUj64Nta2lc7ScbCrqsxoUeaWhjmb6LvoOTbMw
EZtfoRxAmHVofxZZwF9+fP9LWAsCkbfuCcJs/3XpOU6U8gudV0cv3zhdTg9TTS5QhslgZVYo93ER
Uesb/yabfNoSBCjphgn88cd5mPhYD7e/7FGB4+LKbDAuxDIHrL2NxZDSEhHfNVpJd24tTGlzNXnF
yvXjXFuNpDCuej4gMStdJvbw8LW07okmKNZD2rgQ1LhQe7gKvJMMhQbCL1GV0apS6MvhQ1dVzZpC
eJ04VTMJ8TDfne+N4oeY50Tdm8zviuRh0YwKcifmlXamQ07AQUejMZklENlEWYObFxpzRAY6F3+7
w9IqefJ5z2O9AAMzWJSIBj/e/VeAH7HAoyq3Q7mtRYp8583oV9mOUcUCay4N6RgS9/gKg2Mv2Vu+
nX0faXlDxpfQh4g1H14QgIl6Rhj/nHR3lottKdKmm9uW/nJu3kWLe1/bOZaLOy1PF1x0WQILKPLV
2nh45x6K+fxjeE1pOK/ceiSQIguwkm+7amFy2JfhfPdORfvsiG7Pf6B7B33SdXOsvyF5GXgGweJP
I+4F7eVUacAZQuQl2puuGQbUSj7MX8/v5zdrgYzE6aQ5S5d7nFOwtizRfYE2Pxn5tR+JrB1xjO1w
PDDl5iQuLaNz7Tom1t2+Ll73DiLipdWAUoCwvkeTdGUa3QjFR1mxWSHz+/mB+i2h0H3eKuUdJfRM
QmH3ZWDABZrFt+ady5azmJkJjledf2oiL8/MxkpfyTg70wkQJESsnGs98jSGMl+hISlIvgnINQw2
q5x6+dXnYtpSq0KSjLV9lAkTE9fB3fn3UJnr8oMrh+ib6fb7aWo5VtMeC0vNXHNd5ZJtHikLTOWp
vVLjiv/NT325RH+zZL6sKCW1mh1NOlKnpnGiMEs41QQfOg72YLTPlqG6TyEu9FeCvRxm4VRaL2R9
EXgrGSxQG5RtrynAPPAKg3MPXUj6xfLqdrNuCMHY2+3VEYGhtZr5zkeXV9nUb2m4u1h81no78zkq
xMJrt7ikXX3KxZ2i860VI7BM2BjyqMJt6WMbE5GxFNuK6i6wF2bfCnoouQrv66FPxr8mp1pphGSB
nT6XbWtRXY2TIeS2AY5RNbR5NWnVlqbnhJGt0FYwSUPMU+O5DrLgk7BHj8ih2tIMUCmUJ3+lN+eg
SI680989gG/7NxULtI3W+EjWcku8UiZf/uE+BM7iUcHcvXupUoMVr4ktci2njPEEGg+kBJ2UJnPV
tzsi7Xycbt6GcrXLp7bCVHA0kNZJ1uwLNvNMbxQoyteP7pmqcPqE1Iul9KZQm8bBDMZ/KBD7xLEH
WMyinggBJNvxcXx5oLpRTiV3+H5tApEFSXHSvF7JMUJKBxlEonkG+spqZeP1cYRUbaL1qaHB5rZs
nB7lvyUH8MF3KVbvCKSr0xvhd4pS5lBJcyjumgvvMVN5lK3kYSp/VUmZ0R0sWl8vQ5AC4KJ6bh+r
H4UYKd941IaXePBpaC4PbhXmVcm5uu6jQjQKi9ksXxmm3aNp89KcycstZ5pthRHVTBsdQD+g3hfA
N6fuVX0FCZfv87Vg3CZbT7DMWlPlnTh/3OQ1a0Whw1yHDShFJ/NBE3edFN4zX8XKouWTPX/46xyQ
nx//jpDM3U9Y9KYdzDLqv0Mw2PZ1Rcg6lDPOaUKukJHWEB8gm5LyrEpyjRzjHo17B98acVNz/CVE
LsAEApwJ61q1W+su3A/reGkDamJEtT45YizVg6PjgIpNQKOkg+b6S6hfbRM7H0o9p4VMPNvwktNo
0WXvgDuukiS5kQiuNLwNPHOs514amUwNJcTL8KJGiW/hR/xIkGn88aFOvzaD+++xdxjw4NG2AWhD
6cy8AtaNxZ50vA6tgxMRleubgr+m6+uBSqSrUrQ8U/BZl+Dy6WyhtRwSLHAgutdEpNT3r6KhZosP
oqQcn7RFs85JFnTYMJy/5v0nNRLeL5zoAMRq2u64IeDAdhenwqT30pq/aGGNvhZDbgDhuI/GZsRZ
103UtxNtZs38q7Ea2VUP0ir70zD9LWyJxcNifx1b/h3SFnWHFJc42dgcFPlgLOxr5bp85bfsmAZu
nCO4O0TcJF3fRh9DELo/hNqtojMbBWgfVBICkbeuO7LLZGDNXdaMU205YmXSvmG+n6nnJ5l6eh44
x+MXIS3f2brDhrKP7hQhFHfnWJWsMDOvJCzdVLSuoakqyVbW1uujJfOVDM/S91Ldx8c02jmz6PFc
TXbbKPkSXQ+t+b59VqfMB261uYRqGa9yiNhFm4Xgr0z7ZmlEVLEE/g2KbvW9W5iMk41ksnU/tJho
+/xf64+8pbOyqBAnUC075GN4B/4GlM6xe389jYqdpXm3x3tHBpcXhb2oOqG/O+AlnSWTtUWfVbpc
iIOfHKZUY0Dma5M5Ya7PCzfhe/aEJ72sF0Y9f0pI4Y3E6q8ywt55/wvgISNj1YGl3A9bdb7zdWpx
Nug4KtflATcFgFc2kSCzisjkV3UMvzT07Q1dPFUnnide1Ejm51Sx9/rzCjmM190XaZnFaPO5onQU
0fyoJRD326ZvvufIsnXi4tAFntN1mR0JbIPh1iVib7hVsibhRznj3zeBBoB23W6Vqz3V+4mCNI3d
F33vM2sUuiCLQyCPnVbv40K+bI/NdvyhKQ+9q/AoLyB/WBAn10eN6fyYqb7k6wgJsQq3Y21zq/jh
+YEE3m9/3Z0nmKFKGiMe7xwRXbxUbNaoDO/X89RgOp8/HY0rt2erKJRWKqRFx3pPYJAuF1mA8jbY
Rs4ieariOwxBRegHAWjDf79kanIqblkFkYFdRAQ+P4rdsH9dlZJXD7E0i2r4mCJAb9Ir7AGHbMli
MR2ev1l0FLmhHjYjqlhG/jN4BlN523aNKKvZct5/6SR7SJU77jZXYZvaz6srmcDHvmrTfPmsHXCc
vrfTbzc8CaNascLv9MJQCaB6XaPRcpPzN4TScVBo4IDpyfq64mS41KQcbQRmlBevhHh9uAqs9F+i
nfYl8ojWWp2moXwzuEYzLdERi/SHZ7GUHv8dJYKv3pPtlw4DNog3aI5PwyuR4vb1ZoTlvAraMAaQ
VwN8MVb9Qd9QDNER5ui1JPRCNP21was0mXMBUThJtDgwtc/ffXjdYAc5WKme6tIQ+iIzKFmSqERp
VlCBs5R+xVvjOgU+2l2qSRm6d1MclGMQ5p/vGotzwo+HMOnpJKS1p/y8ijqjcy2sblJCjsVGcgIN
Tb9lcXhG+NblC4bwoQuD5yzXvpmmfTbZnwTvdT850Q0Zj7tZsNkthlJxsm/Xv6amvL/R9vtYyTS2
r1vBcdfaOO2mWIuN/15C40A1OL3zpcXb08QybQmfD9Npm9fAdEWqyJln4zfRZMf0es4Wcoa855sm
f9rNAGq0FnlrFlrU8m20bhVSShn64M6SS9lZRxsfMZSWQSwWX45tJcYoyWj7l9qLISjdCevFS/fZ
PUzLppJ7Irp/XOXYvtrLj5uOX9pb17SVyAf7yb/RC6T1kglAqhrGvyVVeLDczuOt1DxLtiBi3VWA
yP60s47bpUct/xdCE7Z/TRjwmoVAFMnX6isnFYXRxEkGjpZ7dQDzd7iooVqd/jOzj/Q0FYwehZGS
k9V7JqnCNDygm10lJLVc66tC7bJq5VB6/+LLFtFcDIzAlgJy46Ah/G7tD91XzxCZZw0J8J5cJQnn
wc7jyQr7a7YrBKF3i0W37ZqFtr3XSst7/v+e+9LdVe+1EOhneS8jwosYMeR6S/QkcJLjwQvzodeN
ktE3KNbFL/nVdz68aVmRQeZL162mdgyreoNs2zk0FVseW4XSZ/5eXqgpRjlW0tWt+MngBfDdrE9c
asyZ8Vy/FI+uR6ABbrHCL7nnHm+7rgZOUf76mo3WTmO1taOv+yz/SCWJMmNPaGzwNx/tg/k+ZKoQ
FeTE6XCgy5A4Wq0CAEAluvma11LvIpkYGbEdJVUaNboiZ34dFikxApmmqDG6qDg9CCfv/XCuNKRy
vTfETgm9+3gY5w/vT2F9oiiqn2AcIbyk4k8KN3Y7rc/e44/FjEGlk6mlP6el5FjJ9LG6bxaHWbSC
f4XYYEfLUKa2uPEo+Cg+M/GDOS9iy3N6oC6q51weyRJa4e1qBY0hC7F9cn9UbIHFto08/VH1Xn1f
Ra8S8b/+FY07Zzj77IfwjkVaYMz6d99aT66RGBxx+YemEC48pNOf71gpxPfJHtSf5Rxo7X8PGCpg
3KVjJFuuomWqZqcXKiZursXtaQ1pOAPxYcEvc0wTi0bma/vr9xC0ADJCGJbrduavEWcl3u7dwrL/
NqsGQttZZkxI8ompL7TQ2vHxe/1674S0Y8Vzhq9/LT8Yln7xTWMELz2j/UKlj4W/GGeoyuPt+Plx
F0e2//Y2Rxr/2n42iQnZF8c7dW/ibYtcWr0zHDZDuoK3IgzC8lzHp8+MG2VYXLxlop9tKwSW2ZS+
Mc6OYuTCsgO8fpIBWil9RfNRsofXGnuaKvoARXbcqirAmL8x9vv6vn7YSrwKsUOSck6DdDnbKBRp
KoDciUYBPT8uRotUtLvKCcqCn3bQls5NZ7upsvWgQVdW56HNvy1bswfTWBJyue3dh5lXgqIqrPCV
aevuiPC9ejuPZIDxmy37jLDu94n0NVcLViHtuSy/ZAol5pp1A36M20hKkGwdOn8ss82LdJVM89o6
/bzAsW9v18m+VwACv6s9x/x0u9d4dyC2TFuRjJKIpuT4LB5eSOCynOGr/TrVbuPionwe3V5Pmucw
cOsY+T+4e0C3pUJ8LJaBa7I0CprVBDRkJfpYD0BB7ylgmZtjRTYYB/kQ8kaKB3W0NTWc4MVPOvbx
dvf4x+N7/THadxWh1d7+qmwNCm0XlWyplyyJEDv2BiH9TzdCWeAwTfLMsVHthECT1KezXZVOUvJ9
onTxRyVT0JaWFw1NShJfPAnQBTPG3+j6PXfm55Bmtk0Fa4qJdjMCpgjdMXfNUzDJmmdm53yz+MEs
muzWp3qxWDp8Xtr49qlpGt/oT/VXaWln6RCGnjrVkGdo8+OmPG/uu+uuZOzJs/n1EHOQVhy3qRyC
0M3n/ks6kuwIyVlD5cyE/g07oeymaiD49CpoaeEKGeN/+GErZ0vWtHS9Ys23leXHGQ4YvL7P+rG+
fCNqeIr6WZMloMprz1cncgFr1Wd9N7myG0UXttW8rfoLmf+dYV8T7J5DXslwEHfQBfFsgF75j0I5
TC9nooR57CRm41+hotequ3bVwFuKXW1+qQbuzD//zerhvHPTM7EXEtX+m7sW+24+dp6sXg/IPtvb
o/co799extPW3+eiOw/yqEIDL7n/uKIDJGC8T9l0KkKQy9M3zN6CM6bxF6VBYfWghUimGsXvxU9m
5tQW5LbT+tlRaM/aux5sooekSO0JDkLRupIlCtt25g2/qcvgyp4X/LpLv/KUsUkg8nz3RNSCgm3R
Idfy9b+nUe0WlNEC2IO0GleY77NqpBwl32hLJSkz3XxNe6lyvwApN0B/4lfmbMXWkNqJ8WgnFYJy
KWjSXqhdNNW1964K+L2dGLtfTl0vleXgr6HoQpKVX1laAfoHzpMAqLgvEiqQsuG6aH+o5d8Vh4Mi
Jerwpt1Fxd2NrDK0pxEuPdKKqmtn0ydZoPhIVp0T3SkutUk2PqykVa24vSrjaXW9YzZId4WLccAc
WhupWDcpUcIjGXw7Ox28IlIw9s/xv7rboxOzR5P05nIoF7jE20W6ESHFhYbgktcQMVxd/uQaqz7L
XJjbzj/Z11OvpRVJpmQAOowwV9z+tYICsB4mmvmBMCUXOdb/ExeNDiK1q8yPoAURep2/5rrDdxEq
MupUKnKbWemqCjRYEBdluS/2LSGUIYZDcmHRQf6FzJ1+6fUvfnld+VgqEK4/xfEqprpDU3I55Tup
WXZMD3XzVsm3ldiUbGjdaJ873pufff2ol1BgCw1HsjwyDBq4oMtALPoPR/BCJSdcI8aDi3+4wxWu
Xqlcy5A8odlCcA8gHsIhA87hs9l45BfaFvF9QTpZpTKaNshNNo1C16tamnCIV7O1Q/RcUYW/IJTl
ZZcNRPXMZ+4Xh62zp3WlkFKKtCcXhb5sfknoz+/LZ0VyLnX+7+Y30Q6C/9i6vMCiSzS1VFBi/GRG
1w75rtN0vGkQI3t0pIo36JSjW5SOucdx2Kfo1Adhvt+bt9ZeSAUj1tVbqVzBTlMNF+2uEp57/VHd
1i7DxDsFi6Wh/TIufl9fN+SFfFvZ0telB04ERbx5eYlGOkEKOieZ7zvhUF+yoKXUUfRuut+8+dMK
n8Hr4zsQ/7ropNrM7c1f52TpzIy7NK9pofjr+cZzkkHNNMf3nL8IUEsy1HHFeB9LW14Hgf/X91z3
/J7vL79SdX97N9GSS1IGCvMpUH7pb2tdQR/BXUzC0EpRfzWphMJz9vL619j9SvXfBOFN1RXcRfsB
Zf56MG+soqMZRRcyDUGmuxlTaEUF/+k9sQUBFCrvc8hq6VzQl/DrXlRFxrGbDOddhabTzro/l/af
7PzV8xEq6Vq9NqanisVk/85Z21l/ByT11rAri1eRTPBveVoMcl0kbucK1367Mwc/aJHweRRufckH
1Hk5eQ2k45a+XTlzqWhpOfWS1fWbtCI0pDPOYiNHoNjc8SQTz7I1lW4SIrzf686i9g2WqR0qq3qX
4Coipijn+8azkpaYN+fjKF+1aNUBaOVz9MyV/q8Fg5XwuUWOetW96fMFVlCZDu4NTrbqtHtoPQgo
CvAaC6dk2yBHDeq1S7T4OHdXDAtJp1sP9e8zDk2S3ydtuaX526rOmlAt1FeRxJDyGxm1496cmMKy
HbBE1TFMeP5PGkOizXcp70EH6iAfi8W37tmK7xX9Q+V7fHP8+M1VoMeNZfNV0ABLeaL9PR108xyT
vW6xdakVydg53EBL5pTaviQiqJX8mkuMWldpI5H2yc6j9kmOU+dwmb1OO8fP/KIlR4r2qj2lhJOF
qBQXL8/wYbbys9YcjaXT+MFUXjqKcRuvZ4uQfN081aZvWeN6oHyPs9v3frafuaXpXjbiyqu2p3H/
aMW/x/zhfBnJyrG3GRwb0qMq6xFmdhq7OqNnYxo/tE/9dfNVBkPE6EmcxD2avu3FTn7Zhhg/zoip
ZyWBrf7g5WYh4PbnMgovEunRrfQ0YBNfEmGJdSRGvlTmekQeUUbMsxoaypxL5a7Q9dw8EPNYbmip
rXTMV6vKlSk6XctouijWbs7Mdlv24/e0DzJ5iKnnQp8kiR80clzurVU61MGcOb42zadof6bmWnZa
n27fOY6L18YL7xwB41mHI93mtXy+pWUmftqoCsnOPfdLwfhSIBqrHP5aSwI6vgU1wlLOCnEm35zD
BzWHnb6XiQ5FXvbYMloJV8oANkiDj62wUmW/BY0ZoUZW+OUbMNJQDua27BPtFnAwxU7CJvFXX2f6
uZ5TQC3XJ+vvrmmwz71NTZpsT0js9RezahcUs75Esp5TtUWIo9XBGJ+Z8mwQ3+muAyXEvsxcSDD3
QiEDZEt/X8f71+P4X86d3R5ztx/PZ+kuVW7pEE3CAMbRI4KL6rNHA2U/qb98nXrnuk8s6q+drz2d
iFFrkrps9KvWtI6/07kIcb1zRSD08t1T7Hxk5nmKYZxOoGDnuYjXTF/B33huimtmO9tv9Wxfl6/z
RW1GhWPy9SGk03dYhTJO8dvpvM0oNBlDGbggpDrPq0VUTHQNQ94XWEFNpEB2Kajm7/cXx6n04NYT
odVJShWU/rOwTTR2x9JS8DwvnIevrzsckfwI/ZGYbhHAie5fJ+Vr0hT1aME/d93FpkQcmOg6jDn+
CwgaJrrr3o3eLhWZjEzElO3/ULGtrC2RTn3Q5z5TdTND1i2mQzIOsK58r3kApDnVz6xSjApWNgkf
k+Jf5WhKxI8nUDcgeyF6w6zmn3D2PzaOEcVLUEvuHf50+zSxAoYSE5jWmcmlunylR1UGcCursIJ4
yhcL8VWnz/Q4bz65EeMGQvUiRIic0YMjpbgp507+cbbzD5cL9IKstMgB8HwU6iiYrFxoDkzyl4Bz
wnkgjpj3W7xRXgkdr6njztxBRviiHVHSfnS0f0XbftC3hMhBC1T0EIrY3EZPLgl7DABm2k99PSRV
BssILUKv+LvprFvbobt1t7NRBNSz3ZDx+ajmytvB7dd7Vco7U9Y4Qkb5Ae2XVtVjN9cgov0rjfHa
sDpIj2ky10/UC+1DfDAPQmdv5VmmmXm/hQDSyqjX06BSyn5NLqSVC1zztKdIh598SbgTMTKWGPFD
iQZS4mKMs+4n0UNFvQB4WwzFoSVeYWy5tog1pRyMfy1gSWI782H53rhT0nX/IkaxZrJ7bnwbTasb
4WSn4Vlh5zO6Te7piqLgjkniIsald2qt7mUzAYV4Ynxpi/IrzRSCAT9y0Esaxk8F1uZfDMb4Kkso
KyfnaZ8vVg+E8jaQpEiDlPezdY0ZHg0C+Wjb3nQfb0JQynnFZYlRtp/vmxsKIeQr3gx5Aq9NEzgp
trIrIV4hzwsz4fivKJNn6SIZzqhc7JzI9h7hjKqJ7Y+6+4Al3cTTxvVcvUoscjJM4lc+D+1cw/u0
at9fNTS3HU1/UlYtPbdRvpb6PXc38WGiJKSxfrv5tLq/o9TIT3woDTvFq211SaNGvSSZ91TzL5nb
8DmPHqt4gT7b0DX3U5KKiHAIfnQvwmudbIPlqhKU7+X8obfZVByiLyq7xGUvX6+6k57lcKwuRKds
7cXxjKd3YHFFTGRvTXzQcvfxeMbFc/RyHEtugxPk45MiO2GZz7qaLoj/1gtwqvpnGm2gtH0Dzar4
pxM1bje1bR6ecfaJbBEjs+3kT43ncRxYBWs6iuJSlncLuU8t4y1tYzJ6IWG7t8V7u0Eaj7zbNJfd
K01NSmTb7v0kt/vGXplubgYkt38odkqU+lEUM35I3ei9C/g2nZfhCQCTYu9QP9WXzR30i/hjSJkw
eESp9r3jsI88B1LaTLrHxjVk/yD+Yy258ghGIsXASlLw3/E+dVOwgF9g1/hnVQvts1YPcwE9QwCb
Ds3z+D7ejY5EJXgNEH2GkIPrKzEoDrQdVmbkTBVwe8sD8O+QvP7JzZY/h2I5kGAe6Nd5PwTMYkuW
9Wct6Y9If4qcbPWAYnXiwF/x6MYB5Uh37hV8OHY6JBGhF+NDzJ1UC+N7ttbZdjasLefxeRzIMUhc
sRuEB8c27Kwy70ibjh/ozpculPl/dk1tQLrLi68jKawpBEJeLWnawO0+NNQ0k4j0a1VdQclf8y9k
H2Ct4M3bIt/CrwWdiHbI6v4jK0G2kA5JUI1VtdicNy8n5N5flSzf8H2oTOvp+Cid4uvY0WgkoOtn
69L+2S65n5rpGAdczbHonSvZ8U7fmnGmNS+9vXCHLEg0alnMl2PfeaAT08YgGRSn+s/lkZtZjnON
Yx1AEauwf5fQNXGwu4+Pr8vutnvzcI9zI6E9wfmIbxm3uEEYENVBdo/1ix8rAlKY6UNX9k4ijHQh
imY7MuYaJjRyii9Eq0+vlYP6onv7ZAptPL+pHP5mlvy8hO98bfnPaMhO9rv7EoAnI1/3Av7oJKrg
4aTzbq5xS95SUVGR0D+aoht0uh7+Z/k2EoRS1nxKwjrL6KRSBtTZqZZA6xf6l6/Lu1Lde2lLDJJq
51ohAFhrQpAVH2sHWXZ2KwmyosdNLZw4jfRgB1pdKqKSVdd96U7tj+nyLER97ivMdcpEe+EZCsHb
AvGoRiSphiN6yT5BYebJfinPBzvQiUY9ELhT37IyCbG++dDActrUrx90xmQSxqPUZD66YmmYPT2z
R7DbzZc+DFadvdOD3G9wRjUv9D0I4RVI0D8PNsRLLcLlslYyTFSuBwBrvfzk2lmTkj0Fa5GuJJqL
emKQktZZGK5mj94o08Kv5KpL0ull74kfDuH96/IMjEm1IQEtXdlSJdbIw9zBTGOcjBgGggZGfRiy
seZ2hTucAn9Jyvbt4T9tYaSieUVNU/W/eUHMeyexnaF0r2Dbw9tTgIdW3H1ot6OOudYQz6+3Xk5u
puy3KNlOS9+dZbmKnkYdjR5x2J2DIGEJHMFDY8DulRQvS+AivOw5Y4u5op6tg0pClUmqP/115aov
tXMdurj4MHBToorQq1sopf2V6fYRGvB7i+s/J0P4wujV6jq6lJTTjprXaGl+mB3IUwRkVsxdGETU
eOUa+prpx5gUR5wvb4GdBGjb/FOuDzhH1i2RRGly914Fab+FJojO/mVrJ2OgfzIWrNcSSoSGc/Xr
IcHWLlG7kouE66NsvX6Hrp3RfxbRvaD60KI2onzBGAx10zuI0dpEhhls1Kqyxvsk48sgpS4Dm9G3
5oTUXnkjbBQJjGf+H72P//QgXzX/hmYtRLgkRO9GCOmnMgyV2n/iKLnSrPEHdU9n0eVskVAWJ6Uy
vIwAJJCNq8ml9VL6oqu+iNv1SGq49p/CYMBp3/grGarFLTuvW7ygx0RFqd78U1tcAJK0MWjaTZkP
T9XZjQLhFgcF9Jnk7meWwkRRPYnHJqkhjgqfDr8UaCiqNe/LItJD9ld/ooXnnzbkebK+fsvMLpb4
1+L40J43k1Y6/kbCiMU3QPHnXL/0z50rQFhUtVn7I83nEhR8Im1BjfMms4faVelWL/Ff46W5gZr5
Kob0TPA6e8hsEypAE+Xw9NJtlwJkcxRgm2/eDXG0RtC2Yn9fXaFPMevBq1dOdrbLMgnutcErV/pd
Rdevv1ahfoogU4TD9zDfyUZ4P7CrW9Pj1W+OkbRQDwJfA1Br2hWXsB7sek/7L7wRdH+r0qIVGhxX
6x+D6G5eOnbYsz6DE3Y/EG1m3X3WnuNUD7vSR7woiBmi6L2a299lKzTNLX+tQs3iD/3PSbNgqpXs
b97ZmTTUWGzOrjPOyLUuxuEcNq9CqJ2JWkj0hPyBXGiESnfVakTm9v7jN1Fae/wX3v9MTzYvf1mm
oaa1tBt28J3RhBmFv4rrucNi/JqGfD7tvRjUTqhrz/WQ43hznuIEDQ6F5Xg0r1AFiPTN/wTesRCF
lGJOblHDyzKvM5zw0gwUqSWGx4EsZa+gKbCqE7Lz3qpR/HKqotDSeeRLFH9CtlHWd/WwW2bsGpBI
m4aClv3rX+W6qyGxC/QLefU/0yHe1sBXC8xzKyhI5V5WxjiswX54+6I5a1Cual58KmxzGA5ZkY1s
abSrOQk/YkmyYbegFR1SqfQX9aAeaxGkMOMYfTTZZWu+zGuoxghRqBubiN+5+tp+h6MBXuxtavYI
N4G0r3rphAc/SEnhwO52I2/FckfbKHb/XRZcdpasYG3dXkUOTQInDEaxUzl19a/SYh3Hsp6AMA4d
q/hMOKFKWrkE2Ra8fho5Txa7elZC4QEVYWpiQrQw2gbfTYTZ+plaLx0Y+BeftYDSTZSfv7hPzQTE
ImPl6Y6pCynF3oeK7AHvxbWO05mtZnse60eL+7jNfyURw3O8WJWVlErzmPxT2crPtwV+50i4A7jr
hWuF37rvPkur6Cs1e8gGPFpDff5ETTvGc5AezL9G+4AE7trKsr/4M0oTd1YIUgGlYt6zQhgu77yD
++4qqNWS/9ggIeLEsPfavO8CvqYauxF7UffelVb+TWF25N9LRXtD0BFprPg4jJtEvyJEPEe0xi+k
rVb14w9zirV2luqbjCGIAI0oEQfIu+KBpGfym54KD6zTiaDS7pIHhjWOWTVozP4cLl9CcrRTp00k
KZ3rQq9myWLC9DZ6sVllxZoLRZxxG5Z/39Ig+uzr+UeM3F9pPi8pTs0316nypBDp1xxnB8gEnT3+
RxTU2YyKg/k2Aiwb7vwFbcbLz4CCOJaaySUKvomNQK463sfFsHq8mLnV/4VUAQNK8UbUauTXRcCs
uwfIenmd//5qmwm06/K77hTqGbyD3DggBglAf/0dbKWhiSQBaSFBreTed4OdYF5WGpktNaLcTAun
0XKx6kaall/9l+7fuHz1GjS/bCDiExkXMbuCZrENldzgUVsS8rWzBiS5NrDcGs1/41xNdsCCbCGZ
+rYpP84SmuvOW8/25pV7Q7bSDXZMPElNN978nGheRYfHKW6mRUw+JXJ3M8D6F95TFXUYsmfQ8iCB
uSyME6p8Qek2bxci0IU+sGNF+W1naafoBSDE9DiQHw02Ca+U1VPClOk/qOFv7yjs7589S8wshSHi
JtA/xsLjb9Z3SQ+uS6umAvIKXIZQnLXch12abCKY1tKkXAXHCEr8aN4eWYfs7YnWs+o8NiDRp4dN
gF7+LELAT7UegEdJq8XG5u3Q3dn7dzxHLKoW04h+ruZ8STIQBs9AChdf6YMbc67dGtUKooWjaEsm
atrsWlpEMRQ7SCl03/LtYvEOazHfvrcsPM5Gp+x4UZ6OsB11zRzHUgcv+LZRS+EqNVyJ/GDeL3ay
A9R+eTya9qcm6qRPol0mUSeaoRFLlxpmDYenS9OV8+xZzhVTFaqWZ8uXOC9zR4IpQ8dAN/QXmeEt
9nr0cNrvKisr+RCQB8XymJMRdMGdqzgpzZ01P5zO4QG+t7jwGtlQpIyjPn4JfpCX+p8WhGTvboxk
7/XdstCNa2V8aC5bxZ+LXopnJ9MPJVEGWdSYo6g68qG6UdOQn36JZ9P2KdYwRZeTd6YzPHSdRAr9
JL+h3pE3LTHn9slFBdDLQYT7/yoSfX/5oRZ7mAf0dMomNiPNfyCbtq2fXP9Meh/niNWzLJSb2jHK
eetaik1MmEP/SMWvifaqtWlBXSpSWqTySBuuDEPW9WpwiO3F1ufb+67zaNI0L0syp9ij6WwWE9YV
Z4sAvhV1koR8/bBTXFXGPGLu3mZ4u2e8N04sk8vk4VV+EfrihObZvziXpGSXFjvHSs97Osu7xdvo
J+cNmKyjbWMd/I0ktEvVy7Y9kgF1M9do3uH5qOoerfQynj2hW4iyCUzGWZsUS/cgq315U979Ht8P
TBrGP/kr58pbx8qqI9NtSE0EMLOcI5KqE7xIP7QxXZ3EDcFUqaIDgiLAXF1Nfyzu1A+Pt3WD2ry0
svcgGPc/WYd9j2eyrxFAvUKcmzEj98JAkvXXuKhNDR7/Dman9qH9DCK4mHAFyEw5Wd7eFYoKBlzV
qH9Seuc6hXIIsc4HWDx1ILT4x812A4Y4msgMKO/6BL9vR6egFMFCEF1qiRZivavOck2tczFv4hR2
u+ueJ9qYqrmWUIQ4BIu/VNLSDOJr12oeLuMc3ns4e79NAnZlAxD/4j1ygitS4Lw4b416Pt9i6HhB
p2fSqrbOkwPLT+9lNCj+PFSnTIdFPObxFSheepSSb+lhMBVOf3v7nlp1yn4o8YNdhnOB1GJ8G8G9
LiPkeZCIrxtJe3N0a+bd3HhRDzUkuRGFwIIC5K5eOmewEGdlBAxN8MT/BS+FR70xr0yHnv3aNQoN
XY9og9jx87kunbWptm1qnC3j3EQeB1ncDTRw8jvMGmz5XiBR6LSs0m2Ip2TouOPw0jg0NVLVu2RO
oJVmuPbb4Si8nPdK8+eshctARxGPLwewOD3eKamd4QANRc4Z+l74W8A+qPjYkYxibS7yJNMdUZvV
+Ynp6ZrUZAeuo9T7D5+eJYgYuPwTRq0gSqItjmfo6SpsR0v9kMIrYllZ9BKWavNd9VbPxbH9jG3Y
idh8pKSrkvoC+eifCupPdbzVaXXkKB6R9OcN0XuaHGA4RoSSSJtHdJWPaUN/zdaXv1tUbTU7Cl6v
TPQyVjsJN9MHXmhZ83AZZRWDPKfO/EQG+jd6VpblUO4RdB4POGR9uzhuAxbypRWWxkaeU0D3Na2G
BtS8TEzHzFx5LwexYQ95fc6yIXIz0qILwM2bZDXO6ISvCwPc/EBHu8uJ5j4HgR9K18q1f1UDGfqe
RGawqmZ6BLubH9rbkLHJ9U9Cm4zCKBYOVX/x/dVz6EGxzF7jx/tRNbzj5QUYX772qLYEKR66QXP1
6PgUi/IV2imegtCjMo+mIdQEBIENrKXtosmmdbO1+BcVeBrvKB2D5Wpmcz9cy6cfou5o01kNXApI
x+Er2b801D4hCxAKBNGFSB9yqj+3BU3bZHqbDvQ/KghzmA4LZGl6ZBxLZ8/K/iM5XH8f9EQhUtiq
gVtoDSeRD8oqTZHp+gGcSzdUzb+d4n+iXcK+teb4UKLxN0iAH6x3r0PreEBvhqf6XLXRpURUDVgQ
2CZiOzWW9euxzrQ/ivJBoQve3QE0MDyAjY2TuOvtjP78Hlyf5X9iTV1/veEfOLZFnUZ2G2d6KStd
Y1MaHrrnU2naZC0nozj7+3a1BAHe3nsw2oxOsxdOyYwo76Dg3JXcShHAxiCqklEmvFfZD5OMHmMF
bNu31Ma28Q8TkQ+qc9FrHtoPfhYgepJ4Tdx8JesyXC+cxSBScZaLq5YMvS3pV7XdfXvx31P+ptS7
a+lWKIthOBvBGIqztTRG3AQYDmZhRwXA1OfxQxOjE0NbYVzSqIwSgNkQWH4IvXrQ+BiKnSb/ndg0
08THrlVi6TwCJWKeWo38QHkBjU0spiZ5ksCSpc3I8yfEwuf+GuwGz1J+uIr8/wPKiHrhQ9SN5oKQ
KnIV/zv9WX8J6XeIrz/r4ROcLUnJCDu2x37cWo5KzrnrUp2jKjASrQ3RSd4B4/S56n9R9seJ98vQ
ybVYfkzwlJPHL5igPT+U3rAQZelQ71NFBfMqEUrt0JLwHH9Pg1i7IUahUqg/2cEMM81NDPvR8SK2
IaZ6illGmoVKsbp55Wkpfjk2DWmyOv+xdF/LqSxJFEC/iAi8ecV7L4T0Qgh08N7D188q3YkYc5yA
bqqrMnduw74p7GIxKbNkS8EcC3TK9nk5vI6JeppvUGhYea+p4sm+BpRPkNXsIXX2JYGtuIPdHfeB
4a7trgXcngqNBURPZ6SHhHA2z2Zx9lMt0YQv+rVybhncDUjHBbllAaUmc/D7bH83ddh/uVMIP7fR
ytUyV4IBUUhB5iAU6JzH4XRZnnqW9t1TngGK2EDll0A4/qi/j59rNyGAIpCL0mD351dIyDoyZHnp
9BtJEReam3AkNRKO4jgXjx2QYPmrS+pMczNF0zOfrM71ITAAHc7AeT1+NkOHbbjw3BSj9kyM2ntr
ARw9V4BtSNUhJinkHIXEtVvjzdQJaOm/RhQCXHO/INSKZvb393tbnhTPn6n2MCB6aBMGGCxVQMoC
8+iULeJbiV8Q2IE/j1OV+kWvi10WvgKBvbUko7ln+XvXNscuTVzcRMLoNdYwhSb1DD+57XRGl4bm
lYDxz9YMXpPoELume6P1h0yjJJb/A4cjEtBziuki5XQtaIBxDr+x6XVjgcGlkaws6ukidhI+mQhw
sZ/BQC4Ku0rLUmj6fO11edfqNAKAmzPLN9fNuAkup3rurPCEJ3i6wt4v4T9May7YcFqsmSmTxy0c
QZmibEgVP9V0sNWO26Srj3mUybhn1lpam+4E93vRVB3WMm5Z+NZ2uE5iOD+o7X6u7P7PrEYSEDdP
bu8MIjq5eO4dSXKIbPv8j8I5EFhdWvnQkMpc2OmBBDObC89Hx+ZDHXCpyndJdAcJoyp3xFvDl40G
aXRI/eueCxz1UtLnyQJfrs3Xj4xWnwIE3bFBNZ5eOwobHbJwqZVDNp/tEsXpSo/E3K78ri566a/r
553T0qLCv7y8LCZkRshRkLTcj30+/mWqh7oEFRSOwVqowOM70bh23gHF8N7aaI3+RInOHm7dCcHv
tU0f+FjiUIiJlv7atQhkCxcqtUtlF2xaP56N1cebK22wCysla5BL7VBxO2WBgALewCHmhk1z2U35
QdwfPN0P1vP5RHWvcH5eiuzh1l/bC0eyQu5czHWyvfvs3WHSCNYuBeXzor0YQUshHagksEdAx364
qEZk5z7Ll5FRDDSEHsGS6TFG4XYSXgYG5kg3HNafhP1hP1y1z7XQMF7lvLAJYoR+7RwKkzKORIkg
7evcWQ74uPxjKzN9V7uv4j9+stVUietGb8kwfdmRI9Da6Ae4dBVzwV2GuSzkJX8C9RSyzbAHsmpp
HIAjY/pV91QyDcapbC7Ovw1gp2qW5G0acg4CizFEktyr686J0U01eH9d8ldQReLz0U54j6MF5RE3
Wb5o5OQ6miiA7qV/OelhhiHQAjMrIM6IZb67Kd1gQyqOqJ7errLsHJjHemTrGgsedah9q2/cUP72
NnHEsHMHDnvRhMXkwyhfbBsbrlqPYopZ7IqxVrq4/7x9QSsS/Vy0kGuvVGGG+cxo3rwH03JSA4iB
IEfd8rloPnnrVgTneP1pKjhn4+c9iklkMFze/pCzIYJvSEAJK8H5xgrtOEesGi77cr6+ch+BUHUp
76shriVbTNYWNXP53mz3b2WDYobWzZRSrVc5kNMMWvP/LP28/qm05WiPZOuPiA0qQDkGOlHFvfKI
riI3j/SY45n7r77PA36/41TZhVf301VvW8Y97rrCBfPF6/SsK7PpIdtUM4U77y4REcESX9TzDeSB
sx4A+uYyj+jXx9v8F5zsdMuVsByc06zfs79J/bQWJIYZea17Lq6Chs7Tdz/E0DRfn3WUv+YCmaya
7S4HIf0jU2DJXY2PabtriwFyjSk1C/FjKcIAnVyF0iy6LAoS+WGW0lxegtvM09j/B2yUncUDNy1Z
ur8KURzO351JHMPyR/6yL8RexVf33T8L0iUFnwiszafDaPZ6quwOzYyH6VZOZMvAMcmT/yQRLXo5
bjud9728gfcJnf1eLQoJFuaXAlvl59nm2t0g2TVzpzqbx6zEti1phdit6jr1kUlXFo/ORDpUXgzV
k8t6K7X5OslM/z4re56I7ClK5nWZ26ldgson7ER4pbEVRnw5igzUSRmo1269R//WS36sxwvdE4fy
b6SzRWM9TjR31R2FEg1NK25zNLLoT1aF7CjK36J/0SIRdP+VXpEiJ0/Y9nd6FInn4x8vdE4iQHTH
VXGB2Dc8mDgMuefGhhScCU1sj7Nu6GwxFfBqFWt36WH5xat4RN83EA2GdelViM6IjDPjVqIcaxpv
52f/hj7svigK417z+gvg47WaA6bAP17FHIvbRNGPel8c3C5DrnM3Now1T7hgto7+9uvYzZXjoyM/
8wCVKtH60WzxduWNUrnfx9vl9Hgp+pOXyJHhLTeOXatpdTE3qh9voUDpI2lfkr0Fwy81NR8ML6uk
zBYTnHH8lUklDIONrtdPDZ+oo/dKcsQ46peCwQQeg/r436vEn/bkK+LepZh8l+Ijb7mH5yamitnI
p41HgSrh8Fg+iyQIpphoJykEgD6Jg2HUqrjaF71gltURbzLmBfXY38tjwXBfVI3Ugh47FNe15dez
tiQTZM7YdzPal/ahH10VJKgUOD4i//lsayYWthF6TcdQVlUaIIBNH8LeZQCqOnxqfRLc7+s8ECXb
jp7wCVUOQASJ6fiFaP3REuCqepwY8bvPYzP2S//Ud+ePXyqubNHLHmIhO9II4jf+Dj7Il36Cn6yA
Pxz+gnt4Ndw45JX74+9xzhsc8t+b/qKxafhuTds0AAnDWneRUM9fgh/L45ZaUhuADF7NCpJZFdP2
tQtJUXCpNZnMQgMXuFmulokjBn+uEot1H4r/bLYgTcV9ObkbvFIpuSWd7grfCYC1p6j0/Wfp+LTj
P5uv0URAZ0or3A2UEJu8smHdJckPvwnzrAyT5DA7cTzES+Uxz8XCuDUOevJk/TvmJV8Mi+LM1xGI
5MlvbC+SSr0i8tJtb3ZX3f6G+76o3H5cg/9PupJo2yfyMXPL0lsOeKQkzy+eDUaKr0TP/0bGp2jn
9i75HjlFP3aD7Dy5bCUjpf2trqxTFJ6QXxm6/i7vFTYCOi2PVOQV/N8ykdY1VTI3WJJLPRUV8zU+
4S1ajS2Lvic9W3ZOX+P5meiB0brllK7wDEvvZRDIMMSMtORy1uJG8nqCTT+oCPoA8AO1GoGc7+lR
vPx4NdaP700zfB4hUspEqms1pRHEcD98/Dkc5Gbcdetc98oxCXtqr+PQQm37riPjHW+v2ZKfdqZ4
4gQ2TN04bIRCf929RWtW/5N2YlUgpD/80MdwUr0wLJ3kH8SPJCAhWfZae4z8iR9P3Ao+2FH03XD5
u+u7E0Yhl3fBP3OJKFzcSLO95aSDAbNrB0L+L6HGKlpFDjNp9zDGv7ZsLLUYALJd0bW8tLGpcrg1
7JBilRzqt36mNs72YmMOzT+LZ9EAxnVHMtXMpHVANL3BCzPjSIevjvOVIy5sFQGX8NCjfmwrIw6j
791P8FDAX2byIE53hB9zzFXOtwrBCALOK1ZJXOvx4JTAe31+GrlrqdnqUj6MopAQVHc74rKU2JZ1
a5oSQzXmCC9hF60MBbnMoLZbpiBWw2WKN5wUS05bu6h4+y3Jowb8VoEjRITgEPGDALxsIkjlM+bA
2+CCzY3c5Sz68sbm52wNl1UBSey+cz+8h2GuqO9rJZnKc6p45Aabkx/vrFJlfZu/jaNRGT29kByr
Zz5bh6/wpufi1f15FJeHzp2W4Y9et11UvBSlv7fAk5t4QbJmzHn8xj9DYTL++KGLd7d8NlLcNPhr
kdJKPJTpXfd9RCihEZoI6F+e9pYfzakLeGBTWDNpFayS7J9dN2vB1QdmEn65rvVRXHjkyAesLURe
Vg3x5j3Zj8X/Rd+1JMX3zHu5OtCJG5V+1zaGjI9G9N26gw7EKDMHW9VyImBkWeTyCz+xtVthTdf0
DAHgaCd7sUGw99maYax8Dz44QxJSXONGvGS9qlf6TlccW6eRT2iQQkoXODeLnxO+rfYMvQ6NlHXA
5B+dO9wyawbOTKsaBLanmi27uOYGjPFW2VaOH9tW0nHG7ATqjJESFEtv7c2kotMtdUBjtcNc0iVZ
muEPbyYmHJVrq/7K95LfnGAOANg40wcGS2oLbishhvphVMHqbpb+WLZ0zKeq3NgeAs1GeutyQHyf
P2qW3YTxapSrBt/jMEwiSDWM64f7OtYRWkUwdyKi3qmRGIBzikxSUaQf0POnHZGw/jB3g8KWa+Cd
P7BSWt5MJrwLzHXZ7OHKaq/2w6SrClc2XnWMsWrvAcqQOzyl68JmiZuiacH03kcNP45Ud/Rkts4O
Ho7Gsx2c+WyZvX3dGoaQ2T76X3NSYDc5jus8FPRujfKoHthAkPDHCPmvmW59J0cPko03vRULBEIb
fVu21r+hoQYUwzFhGToNyMdKu5YAhPaxGildQVxKnYsJDcsB/BG7TYOtVA29LWg4TOcf+SMkSdvU
OZYjQc9pW3z8OAlsSDYCe6nH9ZZueDA2sco1WbqR/kaalvxZenCynMrUDqhuuA3J8iLDo9fjLXWi
dk6IEyhcwHZsFcbW52XSba0Tvxx1/IpvRUwpV9pDBs2CzW4BKZzqa2uzHIyCvGUIIDwzgT+5qmli
tvhJw6C+0MXABtke8RtH19Bb2uzyyfaqaAbDH9vWy8ZeIgsCkdZVE1D2kdargGJboKx0Czv54Vnt
+WKERxAEYLfPTScHgkn2LVoYJUoHODrXRdC2Ymr+CgSSrMx/k8ZKsVlAswYEweKQ9ugIZGeO60Oe
qdB8XXkPdp83hKc/9oXnhz0Ge3meTKbrl/aKqubROkAMN318b9qsRX/N9P7INQYqCBd7jTb9Q7u8
8g8iHZagH+aH5d31jz4F78SkYzxxugW/lM/Mb7wf+uWVgRJqnczWB7P7buCftRFvhkEA+sQjh31n
TWiPs9gvdDaM1XJV+obWHkc1MV4YNjdVDZd2ohiQkTuvYV9/OJJqJ8ckX/LignNQ6fVhYxCWze2/
lRgmv9+z4zjJ7f8yJ8yfpb8z8uc+0/93IT6Z90lpk63FHs+e3YZnv77DYMzhQaS0g7qv8H/Qurp3
004jSGrGw6fHtLT5CTRa7XgzAsgH2XpED/3AWpBqXoTHy73BlHu2+XBV0v2X2VogPv7ugXccWwu8
Gs1UgoPdwtQZ/5cKIfK70Icz2mAxleK7nV/8THpMiXn2kti1yKM16JprU2cesYWpbQvuG1wpBBAQ
jWlcp+HXBI2IHwE/2NS3JAcYrQF3QS5JllBVPIMCQv3qZBgUbNX8Ga5FPOALmlAqGf2nxG6phXAJ
sXcQK/Haz8a9sSKShCWEHwGl/D7E5qVKYjZSicL9Vc7sv5Y3uYDHwm79CdHPrusxnJJH8Xns3Rel
E4uWU3V9qfPUQmqiHjCSei/7jGnW7EpevRwiVCafAyOfyslMMBBJPyVQyQPsrRgwHzHwN58xmUfB
USQiEXV6aGRWTGpEzhFQlzGtilNLpBry7CvR0hgtt3eYm3mucL5hSOZ+bV/k+1R0VjhZVtPJvni+
YnukEAorm0GaQcjowG73aJSc/dx+vxqHKR+16rOz+yTwYY6nnShCHw8wfrTAMo5slpdx5/ov+hn9
3DNTCUSyyyBwCSK/G7yHQAcKidQBCYrZZW3ZaKd8ehEtPRklBISv+PQRjKsDkelZTtfHqJqoqmRV
BAcp49CNULdsLVKaUjV2MD+N3Xz6KoqsmniuTCwngEG37ym8X2O1yv87ahj3Q5ACKERLzkwLEHMj
C0nFgjuFReRcGi7Rh5JG/ofWnudqe8eHBbaB5Nc4Ve6dTDlbD00Dmxe2TadMuG7Q2LmZ6pi2tRMA
pvKWPumJyRuGeaNg9bWu4JNth3d2TOdmA2XezHjF1sFsCGFuGMJassbM14pZEA1IdfPpYa+GSiH/
/MeIDwkBO8863GDJOeZqu6r0o+THvhu08Qit8vuWlDzXWqa662k5LFQU8NKtt//ifdN5/NvVNxB0
29Oq/2gngZ5ztT54+tq/zW3dRr3ZQi42mnBleyImCLbpnM7BNyyXq7/T1UdGSk2TcWByW9qs6096
zXNnA5ZBQKpnhjkP6wO1JevreeM1KwF4l0sHRZy7jg8mmksTVyAaTnyCzfnawRxUAHyyjcgqS2yY
bY8nLLINlLyG1dmJv9ANi3eSm0g39XWbPj5XA9a4fN42n7Qnh8HcJLsYkuL4XdlBl01nhXl1zGzf
hnPlReArYC51rCmmOEsoSVqBLbCX9PGuTnftaT9Qi6d471rGoBtAPufWv6rSBBcdpoHQsii1TvN7
WRkeniMIFO9+ipRAGU2WVK/BN0ANNvFg8WFEGw5qfLXSo6f/IYabaVysKdvNOPmSTaIpybo6Bhga
IIETnzSiyGNBVFJPzTKdDJxlMmL8WbEbZcKn2LRxZHGt6MZe1ELZj8Rv9tJGCWG5MmCrCRrpXD8e
d/qoQElZ1u5j9f2y6532w01//8v3pvLGieOR0FfX28WTO5faMYUyeFEA6deCbVbKBTE9NP4Pdkrp
D2dspult4+194ZfYmUQcH3D0EGD2LEegYmkGwYVHj2GQoRh+3cy9f44Jkd3HS1n5dtmVHNUNxj6l
S9cUxapon/goJRxEEo2Msb8vyfLp2Zn8UJlsYhQ5GVsvBSjCvVlocMkhwzJ3X+Hyr6bb8XFGNXJi
iKnwOBbeXzReTnFPPAUC+5L7ly+xbfuSMq9JCnB+pIm53PDxVIT9nEKP/8S7S4RBqPyJfpf4vWU4
C20+jw8Z6eY3h8ZxrJA+q8emkVtpZZoVTO9o/q5MkH6jm/EDw2O49pubybrIdXImyxaffoq0xG9+
+YERh/ITbNvPlW31VnsNP1i2NlaD5ROAVeQKs+TRcqmsM6V1uroOAEr9/e6ydSMhep9r2hadlEIr
DVLIyPQyVKYmrN5nWoqAMFgsNhsOASMi+5GFWriNcowUVn/UwHUXwMNf4V59mpdNRrIuaB3Pq3Is
UV0dAqPGuIE5fKQQh3zXtBGHUay87Z47p/ak5+8+2cFv6ofei2dk+vvdyXgiN/nfncIsBOigPxtI
7IwWMDtJhiGsDb2CaW4xUeW2M0v0IijNSWHXhoIUDPWzWUYUsrj7e7COXw+DCtC6yYf9N14R+8A8
AJQBZqCy0kbnZref7e/pJzrXs8Vm8QdK4oqAKx6tJSEvcSqedcoEE9UTbDCPZaoJfC6+A6+5Plzu
TNwGOoc6pGbEW7tjV5iNdpzqStWEV74r6s/jB4c7jmSuc0qVdfiqvq3pme1Qn6eD9wC8u/HJZ9Bt
gU93r++4f3SuHVx0ex9vHnO2VIf8TIeWO9Wc71ueaxwxpF7rUmjAIR2TcMSvRudi0dFgnWqPYnh9
3uQ7+Y2yEnh2rbA0P8REFwZHjEHFfWBP6056Oe1OvG9Dq/xcRzJG8r1LPTV4duY/Ymtq4az6vbbS
DBrQQkIX+XBYvioWPNMoHK1yYLPa1EqLNFgOdRDv2WHod5xKFGpVFWBiwH6kjHvXCkzCyIBKtH00
9ULaDyPWdfM55kWXG4Tvdwz2WbXXNQyOIPgYn7QtiuGSdVELU3f+ChC5QJnG7mwkIXNQ2tmqqnzE
QKHMLFjEw+vAZN9BSNXDbNjitZ8W0cb5IGGM88ha9rCDAuk2NgvLjkJs/bFrDJLjn0dehd5M9uw8
2XYK4zqIO7Kt1d8c6i9pJjmHOiXnds51lytL7TrTRhgVGeKY9+kifjBgKhRYOAPjUPhdq6BRg4hy
ZPXxNBew9Tq0bPOl3q57qCXqA6q6c/nVu0Fa0X0RA4VlvZS7GIelY6tnvl2XeVt7tTwKVXFuRc7t
SKSjiwYyxy1uW8kNkaJjHZ6+LYTSIs4qgmk0//sepGrzSRDN7KZPA8nveC/mDNj73qjJMLk6m1Eq
l7d4MbjDfJew7z1Weigsk70WElkvW5gjdRR9yCdL4t3oNNoOF335OrrmeXQecq3eyBGHKnI/NtUG
MRR3RN19LQQ3XIFmxUC4FZBVZYlf5pdggcR78TqPPKd3EJAoij8cP6V9HJfg3pQIVU7LZE2Y8gWq
f6Yd7GBCt6doDPQ4S41PQSvUKpdSIMylzKItj3Zin79VMo1He1ENSNz8NI/3IsFzloeU3T7SC9Sm
V3H1maVJACWbA5/KZ6wB44eV/tLHpy8+cJl2LERqyqdfwEj++gO2wjp5Vfe97feqrPveISrLOGxI
CSpBL/v7YaYchSEH8kpWmbKuJcav0YPwjSiHs56YNbSdJjLlMEIFzFYEOygsFJ5IRL7GLpBngAXE
OB6AIwcxAZC5STVojf6IVo15sP3t/QBUCugN73GikxJvsjUF1/+lwn1uItIu/9FM1uVLeVZdoln+
V6B+Z/K/iz/jrUVxhA3lSxXVTqQj0qBphl/O9jyxBfIzvXAg0MX7FxyboxlniXt75TAkVEWUBZrF
FO3B+jqO3RqEusGa8zJ4DJ/fj+G61DOqL6G4gStC56vQPrH3iw2SrWBKHfLU7KFK0SMOUepHPQ4z
qgR+56j3s8E1giaC942l+z58/tdMuPhywWFeTi0OQNmxGLoXe0LFGqoGRH7cDri82nWcCSST2o58
OKiiMMvzNh21QB1k7mXnESh2/kye5rzxVXDXKHM6NnN9WpaH9nY4mqeNFX9TekYsDeaE4V5HiXiB
ZKXvxc9DK/guTg//mBH5dOwDgkiSD6ASL9wKs7l/+1KSA91vCztnXRshTlkRIWYw21vXQhthfEZq
wH/CrCWSR17MNXB/OWcyyLk3aYcJ2YmZcPjHEanfUY4k1fiPxvMy8hcdNIAGf5h+DgPzylkMDzT0
nvyEepNarPpoGRx2nSyaClw/3pSN/8YlqL7FZ3Nd+/MRUhsvtUVIMNvirr4cBN6Hh5h2MgyUEfuc
DplBfL7pPweIsObkulrXkO6fQR6+MSYGmJaQ7wZnfhJVhyEk5IXftvlc0/WEzt74n3qO3T0+1Kqc
6XokeKnnd/VrcyrIrjQKAkUUSOIOGvjfSQXnk2YkCMQuzGHvaqQyP2CVLa/40sltjta/CQPSvUV/
+q1I01Jt2kFfy1rSYtv+Bu2YeNT85vtE40Eo+iWKLkIJajriGQjms+rlNR1ukFKE+h1WGPYI5VWQ
ivx9N0FVmazwFlNgHmuHH5uTFwgCs+C6fulnqlc8wUI30atdu7ZhhW+b9GBgGnmjHpvUg4MRFXZl
1cCrrd56pwKRwnQMIIUaisGGCO2LexzjAtxA6fwZVi4SDiMGHT4CIg7WfhDDvwrNjG/m7CB9lcJo
Z+ViA5OJxVNrNV3XCWJaNqO4e3HKf4M/nPSLYPYQoa5Y1qL1XOcw2rUNWyIzqUCgrd61YF+ukHsG
szTbFVmUYT1JHNzYrIuywoA0b4q1am9G8bobmKK4j8wiHfx1cGPYcMhYawddbvNY3vQiupgd8wuY
fHvbPX6Ry7jDDB6Cq/ZhSoPRepZ79cEBYVYY0yxeCZTlX9U8agtW+IFkVFf/saxdwJKe20cj18SJ
Ru0BqvExs4EoH+pT2yjCH8kn2Gf34/vfFRFR903LsoWp1FLhs9DHQeuEPfUYAnnAEwlfXdwQbReM
Lhhgigg0EOI3FQ8GpbhaBwwy+Ghl9w6SmRFw37abgjk23h1lvSIejqUsDlOGfSk1vlkR3HIYf5xa
3WwnA87hMKGrcf1Co4wLEcJp3RxnxUNr931JF9JdRJN+fKA4LzJdrEdKGcPjSuYjXRxmuYnd+taR
LQURA2CUZtMnW6w5NK+upgOFKEgLHAyLNlssOhBVcFktG+iHm9BLqoVyg6DijDOxEtWrN58CfYNP
HnBXtpTzMqClk0ooraWAl7bN6aGyev6tppOp5gbzKfxzz3hFvHIdF6A6GR4K27KNKhr0b/n1qfTd
OMn7fJKLCa0L3967evqA+mzqQUeNA85FrhkbILFgdcXCnu/7CJuIvrlHQzjMAbZgLeOwAAKdLbkt
7m3w4I6Q7LUpdcxEfHBubNghxUVzUo53zB8K5JgTUjpPgdCvEds+h3ukkxHsia9OlKHoM/MxAcxv
etPA9dqj+h5rQemctbtzwKrArK81g+3uzo0wau4aDRQdq5IlDiVFhCC1ZIsD1rWI1Oj8kK2QrSAT
+VzqHE9ma3pq3VoXyZzLISR+fq2pLoN7focICeEprs+ebhE3nKS2jMqhvgfYUcpySkRe+Ig1Hhaz
8YZnh1VG4COzRA4hXfGQQHlUdAxDTaT4C1G7KjJJC3e+NK3MwLzolyIfBv0jbILfMV3k61yI8XJJ
fouFgPolZkcsVdTYFgkHOIjf8HvA5hCeSb8s320/Dr+kYV2Weprtklu5Gf0ZoUQG7rkuyLSaEixY
IeAr2jfu48vcRtpZ58jM1Bhud6zyRjZb5ecf59GPijBmK01/6NVfvclH0ubVZRLX5acMo0OrVcEr
uNg8rKjZxryxJ2pD1hR42sDI1rtjFmtc27Jyw9LkpOWKkfNpRb937MWmjzn2btW6gQJVvq/AzpnO
KjO2Y9nxnIcW4t8mnOAnGSf2/1KHdbJIAYGKzpad4OhQIpgm+HBbIN1QF+R7hHXUcECk3LzUL0F9
GVt7zkKz9R4Q5ihvck0Sxrm68DnzmZiezWEkQVNpZDN6VCQQB3+InecFkcqjZkrKQNC+xGOuPo0U
hno9+yed8UiTmOQouvtxj210PVutBgZsvGpxElvYuXkmkmKPLy8v5FjIlY+1zoSplp1CLXRUBLLR
MOFhZBDW4899aImXLz3cKAexFdnBfqNOKdzN7tQzjG3/Om5zSE/SuZQEKy1Gd9en1pYE4axsOovi
lZM3FBSh2RLnZ39Xxjhk5tvabRQUoaEunED7ZGvPyAMovDEXj037icqbeMK0jpeNcy+fGADnG2+k
v1Xd4ChIh+NdKT+Sz909RDDLuXCQd/G5jua303sj/ZscSI6qJmvHKX4UC6W4U7V4NgmeT/QCs/Ur
f3RjmcItKmfB2tlaqn11RCkYO0mEfRvpdTpBGK+smqn2o/vqHhuBrGjuKSErJSOhhOA4GzoHnKqr
ugU3zAae2sRyOrGZaaf6Rq6VHb+0VCvaTfWzv9fP4yd+l8KRoXQ1zis+YR+GtSO3JvC8ULjbz8Is
XbtTndupecDxM/73+krKuZfzfTCR7D6fpVyIj8/jgzVzpWT3goK4bcR6z14SHMi4omFjbeyZ3UkV
/siUYt+PB3e6SB9JV7MoF7MQ86FenWwTce2tYEMnzBbl8C7L7z66oqchVZr85voxT0rDS3LoO1fd
dq1SeHxUS2gLeNyOn4rk9GqOyhMgl/0CowRm3Hq6+pCA56tYcEwDo2Bc16JdvmqxnpvOH889Huzn
Z9t8K108TznESmDdPGWRlxPxUjRVPCxrTK7iH7nG41Te8zFRDGFXoVUsv3jaJGbGkyitAOXey96X
a0eUzjm0OdXYLEtv7HCsbMjOdx9bfJkNE7oEEEw9b0YC9MFuap95xsX6rsx0qcoBMY0feNX4mOv5
dteBjl7E0NvPo51YL17zasVnYS1adn6fP8bIh40HUp/oybvD7HgsyYNHJmouPkDzz/6DXGaa7q6R
Ij9W8fLZNIdue9dKJGuPWzEZL6vadt+ZSyEpz8yS35aS/5JPZNE0hJy4kZ6NeRE+ZCtubPMsPILj
GlTfL6/AS2bNvDiy+TMpGWM9dkmo6skqD6dIMfsonXjZPcrZO1NS5f2zEPl8skzNds/n0jNeuAt+
9wyjA89RQdvBVyMrJNC5iJvJic8uwEpsep1msWi7ya/k2jxEfBsj6md/kX+1fDeb6vo3JHgMjEXr
LU5wXryRHGbaouPch+ww3e0KmivFprl+pp0qrZo+o8TqxbZ06WU2HHRbmbsKZKmCy0pUri92eX6g
JMEZMmakt8y1RK59cJQfG1uSycCWwsW73pmKdFJJm9ERIYxW5NVI3QkxDv2lEf67dP7FGtt2bz+H
voxQdd0U9bm2/brj3pyYPOE/GvSrg+Y8SLcQfPA5YGBlr8ILisi1mKPAvYIV7e3oqG3TJyttUqU4
XslE+nQFLWnVf59bufELTSQX1LE4Len54thAnVLo4MKAjDGMMuNbtHMRGqqouWUaMPMJ9Syz0cU4
Ga9nTsPjuccROMme/YX31vGHyXfnnZ4xUH1zRzwPVX774Wtbv15qR2TiTBWD53FTPp5nqWt9JRtP
wkYgAR2FuLdy2Bh7bstN0pe06k4VZCyC/jvbRupOx821aarHDE/3uI92o/Fh3La7eHz4i0iyhKqT
UetkP9ZXBr1qZlehq0wGe6Z7GAKey9fk7/qxLKZ31Nz+xL/wHwNZVGtZWLHKMlJfTzoMoh6nWRSZ
9xofpWDLGXZQ2i0Ak37GVzBJjeOTLu5KzBzeE3r/WFz7z0nd6/hHTxeADqYUtbEoiE/ABCL3B8M/
0/fjuZpgTOIVQWjwIOrBJ4cCdTd31VQn0VEPlRytdqDCZbr9kDhtPNg5B0M3M38Hme9LIAshQCXk
LQUJmM1ttHD0I3sljccvpWUr0YkEKzSuFfl0ftZvjYPHRML4Me3kRxvxOqqsKR1RwdRYvTyjOBmD
YfyYCcXN8RavNGR0jbltgBfHD6mHcIlJ4Skl1ETmMkLQITBKdZ4znJd0z/xB8TczAF9U74NU1WD2
0JoUU+1s8Vh6zfLBOO1aFVrXWth8jqVU7ycI2yk+jE9LN9xBO1yCseflg5j3X9qTZQCxaRwWTBhP
vUSk8Gq5lcln0WMT3dROSAXIdrdC9NhOTDo7uhH8udlx/RFQ5cWProRaakdmOr4zRMCM5OGDayPt
KE5ic6NSCEnBPqUygtZB7Rd+5+58MlQnmXuWXsVBUZfDWhI+PPINmJSH6ZhCSQUThapAB6pGLRU2
2z+dodiZoo1xU+LamV93vpe17yvvJQySnu1Tt6ChNevys7LRlA+Lnyv9HFJC8NcPyqnhpIi5bKrK
8PZD/qr4NTZWA3FCASDUDRYTvNdWUGIY1YJD+wIMm4JVT3qTVhgO2CEKz88hl2nytkm/zhWWKYRE
+8YvrHJd+TkjBoF6q2TQ/GLMQpvb3kaxuq0FMI4xriNI0eUKsVaLlU4Yyi9K98YwpC17F4NxgqJs
ywTEigOSqo/Y/CCGklGuBpvivkQqh7QAH4qTL/8BajhdmfEVBCTmiBBpN4ohWq3qeDSXCq64W8JW
iEfY/kMBUzE84nIIUZ1xqMeIgZixseRHgOASNMG6OLBOeRScn9T12nj3AJxyhR3BktBBeOt5/QaH
3fLrI80yaxLc3+KhvmavkZKS9f128pj0UoZRpZ5qq9xnBo0qOb6Xw7AN4vchZe0haudptsXFO9HN
OsA/RRoDNPOuN3cjHITgWjb8fRovFAtmBOwOcygir140ybf6gTITNzNY1+KF6RkSHBhQxvGQ60zx
PXtq0TDS8/YnFkoOfzgbqF9BqQ/diSuHTu11YJlBZBCLN2EQYgN8iXIgTLYKDWrNAhproNHq8sLK
1cOYGum71uUx+RQwSoAWNCleB+aJFg9yGpA/xXamNFFKAd6rqSbbLZ3CKv/EAMm1j+vv1auTcbwK
+Lv0YwElEiKdLqJG8NYa2CN87alT7cqscn7DCuEFI4BmXY3vfg1PTmVp2Z9LiZUzMS8Hlumr7+tG
DNe/qAtAO8ARNqQXXCged1XTQO1ninKDQF1bAgIj7nArHrZsxmgfjGYKZ7O8WDFLZqAInE9W1fiW
NxGHNt9Deck5U4uvE69cZ9HvIBJbtVOd4zhX5dFQDQfE9FwMk7STKXndPHn2Hrw1Xixkxyv8obVB
6OKTO5mgQzj9t00WG+O6LdiamSZD4/0TezDtfyPaBiZ7Rxorf8uZqymHJkkpMo5guNtMTdqE+cE6
LSEct26cnPZ+6O3T/BfL50Xx+QVQ59B0q75/X4R8go59ddSNYB2vGG/vgs5MvSB4+j4DwdWe3O4l
Y+lfgvbtWLl+iKCUYTzdUcLFq8atf6+52sHnrummy5rsqtFL+3b7XRHo3WqTROW9L69XjfcgR4Ya
MxuxhMG7Az0wTvu+0PA7jmkYUnGqKJ6gX06baD/WcXvk3wgJma4S3zHrS11Yfnat7mfJdbx5SQg3
9VxyIapvBu9/nIP5b7EckCgjIOzET+fSuK4JeEI2zukz0hCr3b7JA4NFV5ZgWD3csRRDODF76Ods
QQD/WpohheGuE8DV0a6Q0LlFNsjZfhZvn/GLYp3jLElumuzrqTv+gWH1oZT0rKHWgDRa7iJWS4Vt
UhDZZmgRm+cZHiUiARInicfItPA0T/leKygDvzmBu90j/qLPNH1WO47E4Ld7mL/L8IscnQ/wlK+M
/eXQelNgCEqqpUqZUpwDAoJZVT3QCK4na6Pi/Ooj49D/jMjIsmvg8Btf9E+oVdVn78//+A5bHJLz
/L60c+L/usfSjTxKPX+ljvo68wYlgIp3o475UmSULjIJZwa++scPsOf9yFTOFYT58yDXMOeZpwZ/
Pl6GvYtWejh0zAeDdGmEPUXbMT80NpgHhNSh7FS9fmbp5hgitxh9lZWWpgZ8lYwGboW/nRRw+ycA
eeMxaahzDfgbey4N8CiMuSf1rAkNdOb3wBvW4rF9DM/DPcLGipn1tzoAoc5CrwMd5UVquGVF0ztu
qrryOcQ1LjUCUjjadrMiG7XcQ0cPw71q6gukHuA5QICZgssIhFxAWBilQL5DBGAcCrT4NHzricQ4
gy98/9mPSSv86aG0Gi1g081pIPTmCv1vx0ngM65akXaHll9nOinGuxMQQ66vEqGMembyiX5yGCy8
uFA/e1ELGjim0bM6TsXoIFnTLztE/1kdOnrCs0r834RhdxAbOdw39UibPtIUq3j/XTSoGBIckk1k
3PFJLVP4x06+4Is9VJ6s4rblR/9SyVRR6D7CdGHvXIVfMtHw7YlVe8zFIRhITGrJbgReqqVBSvN5
I5rZd/Gh2/nDF/kodRxsoxTdZpDvI6bWZRf2IWvtfXFqlsikd1OPYuWDvYn4hvGRpc0w7VIR5PbA
UFrAV0NChwktOhfvNZ6xPmBcDKK/+lz0bv8C7qlv67Gr9SBcp5pNPcjXseH+3C714/w2iw9fAh34
26o4Kxd5teVH97ouxIeJdoz2p7EdxM1pPv9H0nktKapFYfiJqDKgwC05iihiuLEMLSbEnJ5+vuVU
nzDTbSNudljhD62DR253Hx4xPKqTPSIhreC+hpgEzhaqDhkUhd5GAfkG0CNqJdf8iIAmKRESYPm+
fwCNi0ee5M9bmyjzlH9vPlgEkhVtcr47p/z0RQOAo6wcAF0g022JSeedGDHtUhptBM3So5y/zVvI
6zH8IeKvcLO7ZVIiS1IKrF7PQLprsOapBoKk5yS5bNhJ2unpkhDrYxZHNfLxlYIWReXV/K897eIF
bb2xdUVjHdgB2LhqUS+09D4hhNnmcAXqDSE7Wcs5poSuArosJH605zN9F9Sw0FHPXYmUIMUs6r0g
AxGpykA5EL1CbYflllA7bq4AEB8OIVDrdgqckXYFbTs5MsQyzmmW9h192uBKolEAVCRED7EZlpAC
9ngAaJ4w6n71m9qIY5w8Za6B79ZnJZF7FztCSS1AP+IExw3SP60279X37vEtPoC4hUIfN5Dp4N5q
Nlg+T+kg/VlvNLB7FKrZC2A/cB8TRvEIDwGhQ7oxBNRXF1+67ogzjiP1N5ro3x7ZmXgT83NecSNX
xcUr70q29An2iNzwWVYEFVyfg7icOy20tUBLjTp1QsCmtZ254RzrHIu8KwZ2rRnx22HTHrbehPpq
Ml90hkRfL3Rsn7bRlovWH58/cMlvaXOmEZYQ1nEDj72vHVw+GKjr593jYWhD7WKjtI2TJT/h0XNX
3YurqxEfgHItv9ped+4IdnZnnIAI3X5O4dwgzcB+3SZeJD7A/uu8cnnx4eG+rr8YhtqhMag/9v6O
P590VZ4oNO5FW7wGzickAQDH3zo741aH9zqEuq1JxZiLKZ24AolAeHNxawCToNXe/W7buxh2c4jm
N3vunMzfPlD3wSAbcSrMFkPj6ujgC5oxAdZ9B8yPsteDPbATqiienYhu35y3Blatzhb/sk7YuScf
1qp+RRZ0cKJU4h0nByo15cOdt8V/sNN1NH2DB1+A9JiEBz1Eejn7kY2XANlj7wZUXtR0P9EIrG1a
582guAI1JI99AB7vUKhVxNHEY1PtrZtTUZ0R2CVFcqe4EDrTmKLh/+XcaBM5gW1sB40B5fmaKAJ8
Gf1QdAD5yWdAX3QgLXjC8C0BFpGYX4hUvegGH8yoAO8jd9flYhoJ29xSECAlixNcHX32jwfWZiYA
9Jq6d5dH5GjBGvAEahnAHUBlEBRpeROruxoJO941RwodYQCkAgFVinkYURKxPR8YejWsBW6Ed17K
rcC55u0EON5mgkt4f+ZG0KqPMBgqTZgWglVTEE54TyUNoMAud7emTNy/EK5recemG9pGMxAQEh+1
ZoRrqvPPKXXulGieMDXC+k5noHHOdFqDDog7MlzeUG6RW5O4h4t1qY6TWiQUTKTcL0Z+RozyUNcB
KjcXON1AZGTRlz2YxUOMIeV5yGjKOzKLGNJftmIV1a8hxBDxEvmC0sGbN3km0iiSdFS+y/GN2gqN
RFB7jAJtLD7dFskRAjh8iLuOjVN7NEcCSOfh893XlnFRe5qdydBRF5LP6qs9+WwyJQQDAwrYU1yZ
QPJdVcTQWgPGnWqOi3oN+GH2MGdurW9+9vIJ2/lCgkjeHNA6I4qME+9w8ddyS0rE8xogXsBIXRDW
Qt4BiExJZ1V+MyMNkLtd4xlqrvfWWi62HTF1MCFkBC9OIU/0O5VfW8NW8QExQqdgsk+35LbV+DDm
z311IL8IGAeFBnkPQerjS2/egUhyBfn9Lr8kH7QpWhlkxr8ZC9Yc0WSmasFwMjnqMaEw/LgAceOz
uTaCDN8vK8vwxWTldYIM5WrGmhutnYLgmmfBMILV6azldnmrGlcxlI0Y3YxF1u1J7ik/kjEjrbJe
5iZbA3VlZjQDhkwQCXNrw9pi+JGOocHMLOgOqB5AorALLnq1ZRZ0eOn65WcYDEXFWtSR5QHyNZSP
Ip+OhtLvfiYdM7pQe89BugStRE0auDiAgQgvgC+AsNZIozQGdPPpNMk0xQcMnzkBntPT9JpBIor9
TNNsbflW00H+ar0YjjBB9Omu2q3xx/SzDIUMWtxmwUPbrO0muOQFvfYk2mSg2aSWtpZ8eOuMqIhY
PfyrF2E49AEDlIDEAAECaUFcwvL9iBrZpDJJtPlirmW+NVqw39lfZ+GHGDJDT+JC9ArRwcMMnhV8
5Yx9WRQ4ijVtfPyeTDYF9Iez4RDZcK69OXoswLnDQLfNwu/xGZzeKBxu+H3+2WC2ALZDieU+mTas
36tdsGmy6OyKXaThRREfdsjD8jOhd8gLgZnwUp5Gh1FniVsTGYAuAqF2QdTlTugTlj7dadRNcBOi
AQtH00b/ylwzJqy/jPICQAGSs2LNiJuUT2Qets0Jq6togER4utEE5QX03ERBhmcP+zytKJhxVwl/
jSZ2gg73hw/rAO8iNaL8IHhGHrkUJ/gfKQW8MO5Gmi8PZ/K2k0mSCPcW2AJoLoEeTaKnHU1mLyeR
F/GSH90XPDfNeXw/gXglM2O8BF3jPe6ybazX/si30SW826wn3t5O8NYxE+opGGHTm5M3TxDKS7kr
GUCNhPxgwvbhvgWEkCQ8qEnEncyS/D+NeZZQT0mkeDrRvcmMqyURj2q4zqIvgicAS3iyrj1L0nRr
8TOwirbtJnaRuLlL45vRk/edzGZJIkPA66WIiyUn22L9WwpHa5i90IWbEHxbrMiIdT/50NauTCpD
DJbcKt/iJplMUCjlj4wZqGM3Sopka9oZr33SII+ywuaRAQmW37F/9yvK5bUJJijiBiaabadp6jIp
NLPgzda8c1Qk9ix1wTW5nFJyVtpwcxJ5mi2LBzvh1ZOoACvHYSx7BgudnXWfsI1TIrRqTOIoPKEO
Lrhraha5zFaoYbRlOcH87oAcjYl/sm5j/IsHe0TuWHccmfhavihOafbzxUUhzVD2/K6L/VPQgGwF
HDou+w/flwOH6jYIr7Mo8sj7o4PW2+y4AA0rNNhKBMrkcoYtUs8YFtjg1bjmL8Zwrm6jx/4nBBp4
TzTPe3L4EGZgWa7Ea7TkIfzAYxBNNzTcfosIgbnebknEocOvZhNnFTrb0S2C84kFCHgCGCQq8uYM
jPdgK1lflv934FpEmEWem8+JGpicIniQkAn5Ok8O2a32VM7KpvjOo2ssGiYwS73mkAKaXZx45C2w
ZoL4J5MCodiEkPI7A4mJ7q6sReKtZQcljCNt6pxPgOMxtXl/LeOCskVS8PBkkqheJXvBu98YFOvf
+LKH3vno/ppYg+IIN0OgyFEhHxldTIaZJ8bVopIqeFOejfysHZwoznJktwMCDXm8nb68QJueRo8x
z3LPuLf3aBnthuI8Cq6e7bNMT3im8um97ajkZy8K+7Kpvhg5MbPhvXtcJcGzEkIN0yMyqBqx62To
W/mdoYJMDUrs4ccTlc2aoBE3LkoRYCGpFos5gawHME70OARHLIrt1JPByqqZfI82D6N1Z7NCFohy
uca/ouIEJhsMBSLXpj5jdxPkqPilb+GtyEvlv3JmUUdmhAjMCPIQZLW6KEggFMrfifhtQtVfiACz
Eb6kApOusUQllfkcadBRX6Yy3dmbBtD7qKLrG+1h9Z69ClXxcB9+aDWcR2jWnkcf0JUY6YRXT3T2
OXdAl++RbJe5nBE8BtSwmK8ML4p9Skyh7o2/Te1Tt5TDCMjrQNoyuLSyDed1xAtOe86fGuRRdvNR
7QM7S0NmKqGkxDPcGTVpmhn4enx4y80x5JltMjk3ONgluGvNGr1bCKImhghOYTdU6EMwui7YJNH3
skuKQudYEDkM247XcTyIYj4QJoT6GEPwEnIEFe202lB7I71hn+ZVZ/s7JOBiizutuGkZ0YO4LIMo
yS9+c9qhzqcSVWNrskSchZXNqgZl+OCAkttVprhsM41a/tXDlQrcIh4m3L7sA3w/o6zHBBMXBawl
gOYDqKPFBzqEKXnilMb1A2SkfU22IReJRDg43XMab15jGFAJHJSIVRAwDmiLAzBuDgsQqXKEKuhO
tzwB5qOXziT8IpT7EiHksCPhCThjF3i+J8fugfUlE+ib3l3FvboIMQ2QuqO8LCCZVick+GDDE+V2
jnhZD5k8Jvau/od4IOv8Fom/aUQKdt2ypTU4qpgFkkURzrLjlTZB9W2psV7o+Oy9i9w4+x/i+hC7
6HCzk60l9eAIt2Tp041gC5RAkFRaTohkggAnVE5sMGT+SLwpW2TBXmau0RPmkiD/eAcZegzNIwQZ
iTRwVCB6lbm0ZrgArctMW0tEKTuOBGdyPsgswxyD/RBBQp94FaE2BBeDy1juWB+guyt/kMvelqi4
CYz1p/Aj1yOTWit5Z2qs+emYl3K1MTunNiWumiLL+YfdMuByKt4nUaEGDsyawdmT+cKOxf39Dpzf
xcd8bvC0IrNL3NrsEOFLYiFeEdWYID6RlcFChg/AjgWKm3XhyyRjqgDjPrhEYySbbP8dzhL2SQQ6
OQZk72KPl82TR2iXzEDUCbhNlKGV6RkgA+cRW5ww8rkred3/iFxyIGZ7wN+Y33NEkvWBxg6iD4Rd
i1qM/eGhyxdKvAIlb0RMcoGFcltMBn7SP+jQOFEy5Vs7uAPHDIBa1oBFckuf3p2vKhWBPFSWMAQX
VdXKtjaseD6RYhtTGbwbbTmMSBg/IRYr/FkuzZCaGz42/UHalenOpiPqcgN/O1v1Q2dK8c0ZY+ma
1+K9fItx8HO1sGHrqI3SN0F64OwhfES46S+IpXEOwQj56dydG+CJm3tzv97Fbnti633sachRbXsG
/22H1J6JtGVQ2XMJ3mTvRciXG0aUEki6qJjuoSeXsAphv9KiZAuNqhQFUkeMA1AVcbnxHdMfqrJD
0A7P8eg8vRd1lxBoPhkEFSzZ2FEToFPIrk/FjCe6FoeQ+e8nMNGJrWinc+LJ6lVYJGhOPcZbpgEa
DZAaFiUuHxLqI76caH0l39OHu4CcReESN4Guc/uNKecYORBn4p4iPO3lKhKRNjYBLT6QSROboE5w
dfbA3T7mc6UNqchRA8t1+DbkAohV0tY5Ww3qNwJKv0/JJtak6fQ2pd7dGigxOQ2RIgGmQXAnTWdC
U8Mk6sYCIJzwM/kEN8lD4Sv4ULgtcuCjldXUHHgLOcBKEFpyW0Kz40cSFcnxcGSUN7D75HHwDdlM
JP1QcnikD9fYee0+q58HRFr261vKn4tCwOwWoQZ3BXoQZWhKXwQf2pBg5Ukbi52IWEhSWwnlFDfK
OiYIyYdDiEtRTw4ZOWKkR4YPgIOmRgxdN+IMuTlFlDERp14Mp+S/mAHU0gQ15GxdRDeH51QQEkt1
4t2HJhKR9kp5gKgR8IHXknBFNiQ5UZVc7UUECFRDsASidw4kEicacKBJophuUJpBPqisQTDIid9B
tyYAgUg0ZHMr7nxikiBJnFnHvAcfg02BGhMgYgnaTvGdZMOdzYibZ6Qtk0lEQaaQ5FFyj25yB68p
Eb5s4Wymm+FHRtxaU7bgQ5BskbJyavL6p23P3LQ0uZka04EgddE2FBWlNA1ms8mEXZIcKjnzF4B5
YCRqKwiAFjLjzCUleSoWeNDgatu04ZtZ7jLPQX1EAR55gEVx8JD5AuAaKppJIkYyxe1yihP0C/IB
aLyLCzHQT67oBsHTHGDIOCNBm9HnQpEKjkgj5CKzZZoDpXRyWmEukdZEBfWfANFySTdAW/N4UZIA
bgezm9tbpku5R3F9oA8yQzOF5MvmHJTjO+NEon6wybYenXNhsBGCBNwP3G+PqJh8yy2YFdJ/Ff1v
mW0SFcrDka8osrVwYQ2H9lrKduRExNfiRgYIHnbRnD7dGTRETZclkafIr/AI5YUkXsxYMlqSMBGu
lahSktVfSjpjUM5oRmDUaJJ1CcHqYqaMl+hLVQyI5KO1yQ3y3EA9z25mgI92YM8miZums1nDIpHi
Z7JeuQWwzHz0FvhviKKWiv4V9BWh3dGMzcGwOR1Ead3lPe+4sx3wP3k7rKp5k6sMxgPk9RW88cUk
R1NARSBIhjLvb4ZK2i6VQeQrOGh0sUiiLia9iG5PUAhC47ngaM6JzyIURQjmkdTBiBo4CLu8MoHe
r9m//0iqIsebbAviOMOZN/1ft5OETPJYiYep9LAI7it2BPbOJmaVn4EwJkX4leQop+wrd8HJTvXs
wTaEVn9P5EPkjJwPsMQk8egONF7DSpaKGPxkCSOEogBzks2Yy+HwJimQvAEbWyhfUsKidtrmPt6p
lLukdidnOk2mAUGEXTWIMqTst4XTn8n9y6qT2PfkScBImSUjPeMM2P/JzUkkJG8shWTKsIQihBO/
3JVtRN5AUiSCoT4Rj+yNL39DaC0DJmkt6SmxkbBSdIvpyU5LvVcK2bIZCxjk/6ZMzdcnBhAnCBh7
8nbZOtvIjf3/kgKf3tN+6RXBibyLgbfAic8jZxUpnvB+JTfmDGiQGUns9duJmdD/4y92ZqlXEqkO
JKCnVI6lgdbhAcBdI9SyCR+JORHwCNbUfDS2+jI1ggvD1Re3Ex4LKKH/z533q8ZGDGuP+jTFcT4H
PYyPd55ciWz5YLAylme2oHiL9/sv9GPQOtP/ceONoGRMITXdj8iZST9Kwlm+qWEwqw+kCqqtYXH/
H3a6Jtlp8qVwRuUKxqxk57/Jw7lR/i6pIBWIhExAgY6aLjr5BE/T//GpbKPNaT2WWBO1oSlkdsI2
KWkzBLjdcmAbtJ8DmccyCTOJP3meI/LyNnWssaRFRLdUUon24CHTyThP3v0CnjkfkPks1fIndlOS
hcmCWWMVupw7mwfWIQYJl0qMK0G8xFF4guHDOARJNtqQdhBTnilRKP0XMbRkMqTEhGB2xnWsX82E
1sJhybFsxDg4gZLY7gvyg76BLsPnZ0VrAImQtePDspQKsq+S30tjQM5xmZl8ebiFwdD9I5j8nd3E
c2Q5LK/6N7twkLUKgINcHjM5DcQXUSDhNLm5BKk89dJ8LAl+mdr2L5WSFCo8k3DtM/5PnZQIi1Cb
VFF+QKQayJm6R0/2/9xVEE8kX6CCT9gkqy27kQJo05dfohXEZedMOQnr9hm4fjAYfMIAefyB3AVF
VRSd6bnclnJOrzcbciPGDnkSW0hbYurIuclV6D3iTEMURnjoqxGWMNyN2N6WGKHILJP9RVauEDzl
kfCFdo69l4SBjBwDXlwnfnn38JqQpctvsgNSTuKRMV3dz3J/cF5ol7bcVo2si/uE/XeIWjv3SVWo
450wiX4F19raY8GKlNQH/onXPDh67d9V4KqoSnOLadMCnG8oMea20EXcSzAi9SIT8oeoYBKv3uwO
MwAK8HQ3fS/Og/PXfAwR1e9jDx9fnW66L85Fw1U8wzvEi83wWhwX6vC5+bhKonmIpfSaRMdtS8lU
6GqbhtvsuGgXhoCVw89kx/kYNEPc2veIvIEkjXHuVg3zpTpzWrubC/ILQ2OGxlRUBvOhhu/Z19sW
hNP+9OshUatknXDvfMyF/HJwwFja+i7qqQ4umLKm4Wnex6b/6F6tSwpo0y9BbHqGBjblaX3chnsL
jkVr8kWXLntWdhOVnIkWKtkJKjdSKACae4+5eerdIQic/LvzgC4bv+JHrGQCFXQf0DCeVgu/dDGn
7Xh3547KbXwLyj5m90BcW+7Hhs0fSP7Riq5gzMcAxQEEmzg40s2FRXEGkRKefT29uWdHHe4gbLGe
cbat4q+jmpfJxcbZPdTT/eLlvp2Xe5PUpvOyj+LCYnfdlnuJccVd13Y2z5qGhKZkVo34upBIlMAy
BpcCyjAAlLxFJHGfU3gWAOWLLyUkbwmBVYImGwOZMgEPvFfM/fXZIpZtW5WNLDuprAhmSXCPejOy
XWioAfV7g+mgFo4GCmsnRhmgp4Ya2kYxKBta9LJmnaPfWbTivb+NPjg1ye51BKT6O7mGHfZx2c3o
eQ63QFQf/mnEQsDo9BFtzpSWBXaIcSmbBFURlpkUDyGY4RgFpQqUkxS4YXES6sm+ydmmQxBCdAY/
8wl0X+pVXMaAFiho+Xli4D6EvHg4R3flZp50GPNok78he0I+E/nuUJ1J0LxmhVJ1/QwUROGIzQi2
EMllGCqS2TOAyX1yHJWpsKH2DoYyTgOqE/rxyImgatT4oNjynZQ9DUEvFC3Dba56Z8ja6MqRBu9D
NaqKJzs92TxpW1i79OldCNFD7HskrXbZvcQwQo5NRoESVk2JRwMz04U8gBmnaI8deWsEbCgMyT5F
lEOwLJnWCS2XD2VQiJleCy/SO6g8buoaqBAjdR4VGudMyAb/tuzDZAt2JGr5T0/3u67hIcpo1fyQ
XBkLJ4qB7jm7pGp0SQVaDNA4k31xQ/Ql/RdiHfHXYYdlmyff8PEw5jN+qRQfCf8AS1J70h198F9b
bUztlKrWfMku/p1ewYyCypABgv03KPF1EiIk5CqAbsSqoOZ4skUzecMDJ7IVm1EEGolWRPsdy8r8
mM/RMEBrTPdK8Fn4APW+GEMAdUezTFSFOFfCCiPT46zlU3lIjpnUq5hxvXa/kKYtqEKqf/eJNgRl
giZSjipiDCBExDkLRDYRAQr5M+2JPogGVx4ibOigg88t90cmyFF6oLaODpfwwqHRoC/ISohrHgll
XC7GomAe4w3XoF8ii0cKEBXQ6Sr6AHFCr4/Kv6jafV1xumL94rgCQwJ3L5C/9isWOHLLZCuYnA9B
23n+HVXzPsIaefrBQCC8WzqmhLgmdPrw9lAgGbaoWB+o2X0gmaoWCR0S/1uba+g4dyB/EH7GJY13
0IrA96mdgjd/ADMCFC1xLA0RGj8fgPnwI2n9v2DbIvRD8fbzn07YjJUxRq1rGjUC1bsgN0kvLMUE
7Qx4H3uvCU3Ma44IJ5IlSyQIAXqg7I2YuuHocRnsi/htAssbCC29NQVLfUzrrBPvYLi/iu7iPLzA
gDCbMIOo5U51m4RjB5EIwgfg7LsVonTfV5BjE4dMILdu0I4qi32/h1xq9qUaQE/FFloXoLd3oD3J
7tGqBhgoqCr5LxUN9vGvdRnI8xUDX++RoKyDSFN6/RnoAXOKr0jmd8lLH8kYAypziRFx+TX30zsa
EFyuHuibjuh/HNBchEeOVBIfyjIsbm0E3izmzZZQyZxtL0CZlKpRjuwWuyb70N1+ohvdAB8IOjyF
/nHMr5SQbiildDnHcLGkvO++WbLc7j2QP2iTLRREEU654Dx+ZhsDEAoQupq8wwFozeGpjyJE3lmy
q7UsZdVy2ph8dIO5+/fGd7sPDg7UA/+2iMGJfsT14OoCf2LnRpkNUcdotxTY6wtWrFjTb9FGn/H2
ImAH7ty7x6JVdbCCCQwFdIJgBriwt7ZYLKLGQi8Me2L2aXXwCcVeGkO3ADmhCdoFDhJnQTd7Tw9j
I6dIudW9atFetRF0vwfKJAGgY9Zv4HaMHgktDnQw1oD8dh8uvonkE1uCV4JbsJHChCEDIptaCe/z
GDQnd8mTEENrZJBHddxApO/bBet5ju+xiBdKa1heCCLZniFwhUYvlXKRMqELT/f6GBQbANum4t36
WMOxnZZ9oGAZLMEPZTzOzKBKdZojhB54AZW43KrA6alT9ssh8SaHEhsFOw3ceOpuT1L5hCBwdJy9
RIcOfwktqCIQUxllzv5lrUaHlbFRJ6rb090Tpb85iobf/nXFplcVKm+oEA/uCoD+x/iy4aR+BUbY
LHT/SZ8AzzAyYwobVGkWtLB2ZCKHBR7nwZFck4WPl7rYJZNgc7h2e5TWKqLQ9ZmMDNFZQTABKEMS
BS4FzFfqAz5NtleTzGsbkvZcvbdDSOEv3tZ7IxwBw+7klKHY7sQp0HK8ndVwW7gDCtkbgd18nlFW
vugm9hJQHJEfecPVgAtMZN51EZNmkPfJlSHRJlQWrFdeA1zAaJDkHgcWNrY9t6qxNXYmgNdop1Ek
xZQM0irt6oibU5AxqrA17CZAzGoq+5al0RDLO9ZzdCawFxUhRPI4STFW9BsfSfmDKz2ZdoCjNEA2
wIZa+tmwaB9oOuBLYj3BnM6hKyKBOr5wTkGVFrkNGJx2RZkSHiOsA/AjCZAOwEmCjzkaZgvlTdTu
pVBGMx5rLMSvdPAgXYgzFQui9tqAfILOUgUHfXbEHxYPhLMzv8s+FeNMwLKBOdFrjB6eWrvPnQvF
b+t2lm3ERz5PrAW+y8fbu412YmMOI7gDDvo6bP3dBvjvnqDShobL232IQwatRZtNZCGr8jTMI3oM
dHmDjiVVaMBgs2FFhYWTCGeEY7okxMFJAqNBSjOiWwSeN3okQucjLqA40aEgrdFVY/QQaofU14cy
jt0LHA0iDjQLHFYngekjeySX5Ji+YA6dIOG2WLwGDO1X03nTEMWG7Y2CCYR5RIdbSNthrRHc03mY
XOiUoqhAx5jdB/xSFbUG11aMSpvek1Wk5RyHmQJC3Ovkks8T2f4+yg9cg4Oj2cZKjOr5uAUZ1qe1
QfsQZQkYhMrqs4AX6c5xc0WmAtYxm+PNQycATlgXos5utsVBokq6UykMQkJ1oe6h0IqG4xDlFZtf
XqGx21jcUzBnKtUubGng3xw4EboBwER/6hmDnfcMVwZbHhTnu49x38H70nbYhpc/9F4+PbFsqrJK
DjeiIkhI/VP6jOZ9zX+LncQr2aftwQ0Qd+mwR6D1Cgn+hqwaESmTB1+KXfi3t5dtlwC9EJt54btX
m73lO+w7bDLVRrAGW1DX27wLk8aQVULM6SpIIZe9NSpoMGrE0RfNJoRoOCBSVRQADo4i2jLggePX
SEPMpLWBHiXEY/+SPP3vQEu6LNgn1f6dtRfc8WNxZg1Am0UZ7us3x2I780XLGD1TdYNOmo482IGA
ps0k4c/hAV7eEw+Kw186oQ2JzwhJBpZZzlHH++o0fpupiK8eCLs5VzsuhjWBS5vcQ5rEf/s6JRfA
3WK0idFLCQO/Q2uVcYGaKLD1nQ9RPmiOFTDX1sW7IsgJ21xxclGnaQBWP4x4h066fJtL5hwS1JJE
odyK5Abl5o0gwGGne/wPJTsE7sYnbvvJwSxSWccJjBypKdFMSjl82CdVd4iGhD7CEhZiBKekSSvk
zSY1nzFFoQaJeobItM+zW2U3EEZz4H2nQuBgI2MoMHDiF0lq+XRV1vHb/uUPVgaFLvb1V5gBzKKp
QwUpVpMmmmmCHzWGL2uou7DUwcqJcsyVUq7o6vx9gXqyO6meYSISgEeJ7F/91dMiQ7Uh89mER715
DAkOUvlqx3bjBTnzCJ0tYqGLjbavdTT/FPD0aM5af6gSmmIjvrNUc3WwBl0iBg7dHlPcZxtPNAti
+9V8ubtgvvrkVf9rHeJvr/SqpExigGwTFImLpteFzTl+uAdkwRUPXP3V+W6qnJQbPsmrr/W0HmGc
+JdA41Z6DaSF0JZDSEARtyG341Mzc8qEAjzOlgHhIMY0MM0vkPGJNGhRBsvSE/rl8lYo5l9zoA1S
6tkevYOQzxswgSMqGvi3fNmCFUsbtF7m+2ur9MKa1ntgJNRUZkeUGtpsUgDsb9k9/k6YC0v+pZPS
mFbekf5D3eMbBpSFLyJsP7UEv/X3jQkal2eu/akJN986Ol5tn+2yWP7hcZAjU+mI5HbtNZDE+btg
W8magi7JPYoDI3hdZo/ETOMnZjIlN7PDSbjdQzYAgC3sgs649fcYwFjBCUNvh03kY+Mb2dSt+EAW
3bBD5WjW2TcfCp+Ca5LBsU35HFA9UAaM1mOK7zR1kFChO/cLfQA74pJw6zGw/Dv3tlOkLsdYBgk7
wiaRsg4JvAbcel2NUiHe0nQgUJdgF5cCP23HBTu6b6TLpr/n9bh/oMYDjhtYocAt5t5HYmLaMyVT
K5eEc5keQekREIPUq6FjsMT4UUrjZAa1/WLNkuVyLo2VCLCQg8J/1cOrhE3VvXh7tFEruLYHdqG/
AX2p/G3+/bG4U64fDBCtJ2QBfChV2zYtEGlNFWSfJMhrSuiodZBTpXCT4ayQ6BLWK+YSLip6I8x3
meV97pIonTuiqGLmOTQKJCgPtHtqK89hhAqrBoUBv8mxLlqDsyUdLYU43hsMBk+zL9Nvi66ltVqt
PqnBIajH/diUNofsCAQCX9ud5QGawtrVKmPUmjGJZh9H+Z7gmUYLY+6pwdw+R43hExEeg0OYjwf1
5OpvUWSyzj6r5Bzd6SHBI6G4lXfz/QaDHMQUMPiWM8Kgs2m2ZzckP7buDPTghmugdD/e/RmYI9IN
Z0vFzIEH0YOkwYlM4wsYAV5sd2AwpHg7VHukTWOA1+dQ+0KjBmFE9Ya9DL0VjQHYmbNjIDoTr501
oSLPgO0PPFXNmcaDtxksERJCH7SFJiGRFCESnSu0XlGxgkpmVSPFwXly0+nhXcZilKfw9crkGcHZ
Cr+9enJ2GgH6DZQ1aYn0tEE3UHocjZAjwhZe1X+ERegwG5a6S246HjzujnDq5OyxGaMINzfbpSda
gpxtmDlsHbJk8qRb0QWk9CWEOIlHIa7s6AI8ACNTWkS9clEX+j6AwI9dR0MA/tEbOE3H4Vy8Pilv
QopEHP45T0TP5YOuT9BB8RF7cS7Fg9ogn3pWwjd1leabDM1tHmZvkrNVF6KL9QSUwr7CpT7ukxd+
3DtidGIsEbJUG8SadaqVvJfVXqG5ukFzpjKG1ctu1L2TsaDUgW8E1PzLCz6PdSiT+Wn9+AbXa/D5
BuVi/3Hb5+SFzQTcb7Q0dzEVJh6lEG+gpFTU3O4GvE2UOyJ+gsQuwe/1lJ5OKT/carTALrZKA2Y7
QpSZKLir/ripya6HlLCwCSjQh6Qdp3KgaR4pik5vMdNnFDPgZHw0641D8dXhH2gu3bfThC/31hZl
5Z31FBHwo5HALjlN0F3s6ImqRs9n1G6On5p3QzXktgtahGD4iFEcOtnNs6m9IMH0X127QazetbWW
xcFb7fLLyZ8vdINyTAehjGf0nJ4I/Sjx0Rq6EjLDT/EqlNKIH/eJeiPyqx0u1xpcqEiO20G1vKF5
h+ZKq2c8Aae/OWI4oBruG4STiPUCbeKKTWoiLenXdEnrUJgj9mbaUXQ74C7YtF425vCL06LptDGe
Mj8BnW9v1KJyewrff4chdL3RKZmP4duk16Sy9Qgy86zSTYApAClAc4gjr9AQBY88QtybmiFYVQp6
YOUPZ4eAHPa8YLRu1MzUJYEw0TVJDbEFz1efOzfkcYCrUS+0mxslaVKFM2zh1tL7YPNE+AGZL5S4
6A5wc+xe+GT5Tyy9EIPzNlSRsq4GO1iJxI32QArcHT2AEQErQouRsz+O3i5zmeMjJFPy1Xjv1OhK
JhDO0grIGT2mZSlQ1yEDNuhYKsmrKrJpj0A1xM2V3MKg+4KR8fKYAD65IDvJ9ylJ59fwWYDiILck
MYTi1BJ4xawbvoODhHRElFT6sD9pMHvsV21TceZYE+wbep3gUfrSAxofWr+mhgAP57rZe9i7QB82
2JuCkuOJdsUppOExqXL4UTSLBNsiZrdb/ymF97ug58C+vV3dv/TB60xv4z29fPJaKm7dEUC5Ahxo
OCKrpaLdMFt2RepDv+yEtAdGXpSAoZg5jXFNRXk7vAzPpXVo2OfZweaxD+94u1J+0sL3w76oiy+q
jrjqof24NTUQ/3ScH2zgdBzuvSrYL27xfIKOTla+cMUwjeJUfEAvh5TDB1V+L1T0Tu7OnkMyn2+/
Jo2W29a+ADjAxwQ3jehg6VM0wLwy3/WPA5jbvo5Aeguhl7t/sxdSkd2PDlSPD/0bAUmx79GU6Gwt
BozuTKCcHTodRg8q7gfK5y5+hu0EpaDtUvnbbpSRlugxfz2NT1FXjGq9bW8/+OICRgn4adaQ5hFy
uNDftfcD2hqX4IgAHlzNp/UttoNLPGcDIC7s733UVPzvaI6wB5AqiqLYOJfTlnsu9gtaPyenZRre
d9Og7LmF0qIEwzMK19+kvbhnqs+T3mY8ocdYQ9aOImY3mSfrViR6lPM/GvZMvA1VyFVZkN7ar2iK
/jKLtU0xAZyy2WYZ8ScQOkB5Pltr9HbWAD5FTF9xQ5kWdh3AvrA2BGSuPqQACwUtGJJOcg9VStFj
fo3ebw9CrvsAjfpabpPPcvsHrI9EFRmFPpBuFvErqse0ka+EmIIlFsQZ02iqUsmwKSxSpwDD1+2d
ng4LiMY+mUTpHqgP0y9AM4OT4hVKiYYeOSRMdnAyudF9ojuQJ1m69q1PApf1SoRPhjw/as6HvpjI
8ozHW6+BxR9JNDBVNmkIbH0QiVvsR8RzmqJxSYjPBjsse7NT+gHYQqeWtu19SunLJRb7Qb9U9O82
TSpfdDfAdEup+Dv9pooL/b+bcOBQ/DoVWFA4x+KBYuKFAIHIoc9WhkN55apue8NSR5Wg/4i77qgF
oIIiVtffhiI5u42/ffiXdI2gUy8I9qGevEjju9Rz6HU6RrjLr4tP3Pnh5lQmQ4NNqHThz4MbpE28
oVH8ISPMpdtR7OxpGxosgZCRcSeP2+T1sHZBg2MZ6O7FahYjqVk8py8wq8EL3CZ0nAw6K7IUbSpI
2LRQovji3spxDlnrjOEorjbY29QNWrVvD7ojZTz4OrbI1jKpSbzWLY+iwVt2FoGYr/kLfkgh0Hvq
lNBYrysj1nKppgGdVZ0SzmabHq9WUBh8Dvg8428iPjFSHG+uFJiDX0LnDKl94Am0TFKU/suu2RF9
/w4Qtk987z2C9ggDpRQeAj2Vq3BsN60xyMqS4t5Wog31Rd0YxZ+z6N1w1vi6fxrMo8fwQdUgXRPE
T6QYgy5dOBMgDcRGnAT26AghXo6pOa1dDbtHsVHbdugCqQX17Rg7vptNOUnl0aHisXrWKWGPYpiI
mhtIW2Big5n8Q5tQNEZ46IUkE0LetfjwXdfEZpp/G13+pFY/vqG41kGTQZixZnddxt+s9DSMaYIO
yQm86z47DZ4n0LbvObeDOg4IZEybY5JicqQvhig4Vr6XXOE1fWf4XHqoWREAY8BCSed8J0A+eFs7
p6iAICfp9OiQdNdiAIxmIznhfkmeV1MkjpDOsjsJenH9XWZE+t89gPq/IFbD/8ZGvrEK0TmddVDG
o/hPKIuKpYWVInkShQMxq8MBR0MVv6bVnV0AhNWjkspgisw+DoCIecNDXuMuya8983NOKQALUXEC
kWrTjMCQblaXZ7swVqL7W88Qcpq+cPCGFuQhAItrqujnI59G6amFdOCWFnJBy1TFVeaRfCMkdaEB
0Lj9dTzvUp08iciGTsWy+4cQaHFGnJ4ApKJ88YWRBuDiCoDj+HNBNtgUV9DVSUZ3yPSt9oVKyUob
gLiPGrRr7+K1wESYe8fpkU2seGTXXKovmlsPql5ONaZfhm2IxXSGp0hydM1/NJ3XkqrqFoWfyCqy
cksUFAPG9sZSu0VMIBjApz/fXLvODit020r6wxxzhJc+vf4QCjJBpw1Um5nETPBqt0FUTxQGeJzP
fhGLLZ9dEm1RUV3jBUUSqkhHdMBnijMdi17p+X380492zPrlT53k00uCmUEsdDvIZT5WA5eG63kZ
lBNlie8TdS27axteHVYC116ksb2CPYydNGKzAq06nmTMwSdqrLHVt5ctY0bke0ChcGGU0s2O2ogJ
M9/rEzZdS+4Lm3A2+qe5CfuihIgF/x/1L7ujb8cx0XMsJHwBDTL8/6Tzy16nYVqg4QlzlSeWTR1i
COKjanJFk7qCUvnbUiqxj5MRRdUQQMyHQfJcKKwK4jsFWxfGKykNxCaNK0KqLpiJZksdz1WpK4Z3
9uIa2nQGHfQdb/8IN6xqEyH37UHaJtgDg5xyiaGOYMlHN44plv0+QNR2AymXjhYm1NbiiwMFT89z
3xCrACyQSh9A9ppQe3Ek2dSxwWZ6BWloSEGMUBNiFLRdfdLhkHFhg2RIsAAl4sWHKCiO4axnWJpT
XGYIZR6rLZUmtb/qniGgDTqTF/HVn0hbudnEjqWrUF7859/3wcNY/lUJ6LwBFyr/enbXvyeXO2sf
KS8olTCgGsDyZiuc3yhDmO0pZ1D67Z7RewzwMDO7pOSAhz6mOVFnpZgJ6ITJvX/aqYoE5OQi7mcY
MuCeaONY4gpMWylkcEmF8YSsePqBOAuVpHLg7b5tql/6fbivcYOaddNb8GyfXHP/HEML40lizx3V
R2ynJf2k+hWMseNSJAMnkGSF21DTt9PDK+j6ysQatuN28gnUeDte0XrLcS3CJGMArnVd3SlIwmbF
zJclphYhyY/MeIXbIxX+mUTeDX98vP3beYC5Ce0zyneMC5w3a/lKA6QaVXuLGK0fTA3Ztl1Jw6OD
WhvOLSlX8jWsSZBorLSI5iRuxYNqX8OM3uvpyljjjXKAxHOwWawnGlw6SKh9AIfheX96hLiy0GF4
49M5w90Zih1szYkaKr8nNsf7PMTX03lRoottB/m22KZYE2OC0cTgERcgru3PiRkKS9QpmMWBoTp+
hA820bh+tD4Aj2BwzPMYjTd9a3IJgYLgVaDcHKs955MaO3EGORH5XPF04mGFPSQW33322G5n3WGj
RYrccLsAjx2pwrhAvTwtWsbA3WsXHzoV9F+kRNWhQQAkD06Hb9QQBDxsfomFqCS24Qc/kFAWCUGu
dDo4HwZ+PTk9+4/4OcOvUYPxNn3vrzSYDKdcXVVJWCZ5IbiBYMiPWp4a5rjjWBML9s6wOLzBxbDk
HWl4PT+S5/jSp+PtEwcyktBdIsTraeHmiRZ9RxrB14fv/vJ3DuiZkg4LPNM3fuz0Cfj3zhwbf+SQ
u8e+nqc15PYCOu2xZtnkm7pxaPkAiqkkNwH5XFgFCY97z2WpBbr9+eAt/msGgG8gBGl3AJ6Rwtge
V2teScXeHWMpPboM6IdivTsF+YBwTVMK0RkzRb6klq6YJvgX6ksH5zu8WhhX3JMT1h/QVLB/LWQp
x7Q+opuFnco52H982f7gI06YGM7/wmSxx69jtmSHhVcJEqPqcDkKy5g7BVwf83KJ9AP/RKrZmzxX
nZF2Bkai+bDWaMTO6kRFuCkrUznu7SAKoSdg3euxq43v3nVWjukykL9Fc7k7aOG7t8dtbCxA0If2
mkDiBIe/tByrYv8qcrt/nanTmIc5Z03tM/ZYi5giMC47fj2zz6nQTei/hxnuMpe4+2/JR3yXyLbY
mNqHCx3B10I+0VTwqcn+pOR6gS38WJM82UZcRFYpDKJBxg3TrQacdf8TEsJDb4dbPqzhd919jt9R
mbHDt2/NXgfLee+EdEYDdfeCVPdOT/02+FGXGLbNX9C5EY8cnzQuAADAOH4xnG0njG/GesJDZfZI
AP5nLU0OPXau0+vs3e+mYgt0xRXxT4x4hX72xdb7knwYa5dFtmE/BOTIJsd5ceDl3vgQ+s76yp3U
QfeE836iYQJUTpwkZO0aI3jDZeh+CXpmyqM99uDNcHGjL6IRQl/ulchEC2NxXMT34Wru4fv0c+/f
V8W6DXL3vbpCvQDGhYnRTt4rcextgKrdz+KqDInt+FbxaV0w5elhh44b+b/E1oNm4j+FqyZz8A/s
i/sv+CNtPNzpPzuVQnbLPjK4/r5svvUAZPzlm1AvPvz4F8daJvE+v5JIi5/O9enzRcJyCfY1sSfB
BnWJUWj19EknruaP0aOHP/XojXUutCeazROTWF7EUrn0bUlCru8+eb/4g0K/eO30PO1pcWn69its
qqndBrAxjGLAenGl6f3FfsZTt+O2GPD1N1YDVWJaGA12Bydl1H25zclvj8CQt509xjuG9RxpnVgH
bFGrnrDv6G1ecALgDlENDCi7qDQeRw3alXchK5LbFrACIko40VfPR0CUXzFZfYU6dDtzcMMRuOoz
eXVT/UvlzvNOdJuKTXZGqtNIAHiA05SmCgP5+kPf6u+xeO8r2iA4qjjWsEubw+2O9I29+AQWqe6A
uxqz8dTALmZsnuPuwvZt6doIseS6rElhp8OIY/8at6/XD99g4bpiIM380uB75BXl0ERdDRzCh2Ub
RpF1p4hQXQWyY+OayFwQOy1qvuOVukO4uiWhfx73haxsS48J9TXZ+AFEuS/L+TCWcKCleKg8tZNw
JzKes5Pf0YcEQHOnrI/3hFAK8vqMbR4M8qEh0FTf0XU7fpUTdlS26pnbeMtoZPjRmDJ8E1LklSzb
iF4d+QIF9CpaZdvYptSRsCqt9akWyeU9oY46+a+ey96BfRWvJayPGQ3SzNX9rgHMCceRt9aYNTgQ
0p4Ac6HJkpd688FlDaq+2u9Q9aGxveAvToubxAk2ITwL+c3j8IDncR+ik8Or8RWkdFdDdjTEdgHS
Zhgw8R5b7AvHONi9YuBecGS2vRyoPfviDnKOMf35fPs6uS747AH1M+hP3uuIjykZT5V/OQKxbaF5
qTGpUs+qz84S6z+t62LbqqBWMgd3ItUR6UL8X5I3pUGXItYt33y22BMCRXo1nSsILpqLSPZxbGO+
yqdwrAArRMnN2fwiRV5Ta9dHAqlAZLsOLPTvbJtwnl05EFwPt4WPOceM7beWsO8tBU/0z/roRJpu
691EA2E+6W7dLglb1Fb1IYyrplvrff3j6E/cbp1CdU1zcrvMT6e+Qm+b7cPf4zp/6AttD9U5Qz6b
XH1lDqgxVw6XyIKXcXLVuIHWtivm76WmCY0ZeMzWft7LzPRBEk4pMNY97S7VZTVqauc5KuPz1P7L
foBw+1to9aQ10YBF8drHnI0GSRnQGWJHDJKVo2vk9xQ1ZoDKMaqHql941/i8kXYu/EWsgM7JcXEW
rYE9XLqLO5AdPPdFQT4JLhdP3rnwae0K2qIJ5tAbXTE4j9t9Sd8X/Aua48X50dam20NRmc1KOFFA
4SrGO50+nJlIfB+BYFFww4/GTwvr0LKfhcy8vCE0Ke3Yw5jtih5w3EX5kpN8BG6O+mRSHjoS94Ba
H4gU0up1zUYZqAze08JOIA4iwhF17MWZbZ3+mx0aUxgFSMD4UI5rhjDusgsjUJNHIH/5zIyVAuqN
Zm4OBoO6g2cC3Y6H8gxRKzJmQVMdoZNm9IqKFYVT3NvQ7/5Hsviy9mtQzUAO6IpPX7ES5svths8C
RfxMAajYjlJFSQWFF2iWtn7hzBoANCNkK0/eFIZz2MdC2yMKbNagm+BYMFkUN+Lb/MSZYCqTjsy4
cn4xOIq3uwYN67I75qRsqL3GVEbsoZZYhCWCcRYakDgi2UHcn0E5rBg3cCp58KkMiDSDBMmRswjD
wMGv7Rs2ROISyU68Ss/r0tEs4DNkcQfLd6ed4CfI0MBCbq9yop0xsfQnl5Q4Okv6+CRVLdke6Xdy
3fYBtnakeY+rgyQfAr/ns+4PRen7B9MZFnKaL0wgfHD8FMsFaGvAJmuCQwkJ6U23G1LGeXgwxoW9
RF8D4yGhqB23PgZ3cHpnSH5oAjm/PzdOPKk9DREqezYQxc7gaPUvXufHGvHrFFpc8vzgg8HjDeME
i9wBwPgEy3M3m0ErB9Mj/1vWslTyF7l4zJJghb011G06AjAT4a52xo/YHKjzIv3OP+EDrAs4OfoO
KdTIn6NGCOyD/gplPmYoAjMevyBYj5tjzzU4Hvc+GYpfTO47MiF8MeMaUIbSjSBcCI6LGnSx9u4C
CPivMt6q/ssMgQBUA0Hza8/k0d6xeOj5JCdqAzoKJY4a3KB7dCmiN4zOKnxrgWVEBp3QPADUp8av
Tv2X5oPoPy5uhpnrYgs8Q6BRL+5cfGtVbfL1A9L07EF6EEFK5Ab9FayI22CL3BJI545Ts6tiMXkL
Xr/qNVTmdubay+3g1LfDx1APb+QL+F9gYooM09HDN7bvOdIMbzureewWGXvHclkHr8xv1yCcOgUq
aTMPtwXa1uh9GFA5TiOBsB8eeQpFRAD31jmnVlDcaGCZoGpzNigArTGu5WkzeoblgtMDJScOzG2H
3L0BZBV8IAAxFqwjjuxWTVwfOuK8NOO0XHXB6GK2nKrhtm8BlgG1Hu/Lj41SofGbsBPS6mTBozAE
4fu3I84X7PG7Kd3UuYEi4vZHIXvvX4adBPj2NtQgtFTsf8hU+DHjcokcO4K4st8On3E7vq31EVVZ
9Iw7O3G6pCz6wJ7cm+m9b1Ht/kDGHsCSu/fbw8PLw5UWNDTn9dBOEFaHv8Kp5mJ7jR+LabG4GohU
djnrzd5uNjfjjnDaY0GMlzwksP4J70v0v3dSuVZAh6ZM6SgNuMELOoEIFgq3XaGsEQEiJhRO1nOg
P3BEi60PxxLlsQj4jqfBi+cxpNzBgx8oWblD3X9z05vkPH2HbWT/0Z7603qBTdt9oEyL1XfymeI0
AfOUK0izeQzQrwQL4siBCnub7+QfU1Q8sB4wJVqALiRy0qBVRrTY4OH3AMzvf6iNiOYA9wYXozkA
0RINIuMQVxQ8JbwY878FNnfo4Mj+Rd+PrN2H8cta8+mDvZAO3bePpz+AuVjEkNLtwlkAKxjki1ry
nYgVLQnhCN1Rh1spJHphCvGknJDyb/l7OzUSXAvH+aqdTjsbe3rf3ebd2I67ywtJmRwIzhMBmahA
KxNy1tJyjZYtD3LMokh+tlK6ZDyqEO2p2KBLNn2oVCzbFJr5AH8lFgJCV6Di0+h8BjR9hmfCoERZ
QAMbk1TV8DG2YJYCfHjPmAlNlT0KeKBpxxo0NLIb2WExo9yW33G545a3iCGqA77QLsS/Od6uS5VW
gViUid3IY3aPLSiRFlqsJ5ccOdQMpl3/97roehXhdOBsSvh7lT2KCFM/U2XfZO4MGJJlgihduYvn
WHMalyZThz6hNBzeiOFgVGEiR1uGsnporb9I9rwigPCYMjvRydNbVDrYKyTnKD9msNJpccma+erx
E7hyd134/BhdQuNcdAIteR6YCXaQZMlf+yNNiwRsTDPZmZqQBWW78mKVpqUhlEoR0eLVIS5Ak+s6
P3KFP2yMDtX65bPtpfZrnWJ3mnMr3sgf5F8mW2uhpbfV80cOfQZsBreAF/Q2/7Qt6GdoyX3YP2i0
SRHzAlT3wjwFmZVuDzCaY8aPqI5u3gNWAP6GxBcc7H42MqZsfbnjQDy/wMlEXMKjfYQNqa8FIrLc
nfxFlK0gwKl+Daiyyrl13GNAy2GMjAi+ITyN8X6tR3StwejrpPo14Gc+IN2Y6S1hSHunABKhnd7/
eQM3VLAvPFHuByU9s9jSN6TrDdhOAYYfxzlhO2XPP6scTamOXaE+5vUAffcx6D/4KLt+CKySg/Md
bD1IdbHsraywC0OvgWEplug3eFKXDQxKMFt2tBgSQsj6wsW8fQQEIy79FOEQN0H/C9+f8s3eX6aP
xRmn7dWZoBSYkELuf6WYjuKRDN6BNBRiFiTBZT5GJMygFLsAdUyZ+PzwDcXtose1fxhZepQHxAV3
fjE08X6hH9TYV61o+GWB4kzVcYd5sEbUms3MSScq/7oUbcPO+vx0X6TYwgyC+YDdw+iyAtBnX5KN
yCD4sjgjlVgbKIowwBEqPCs5IaoPJovvFTULTw4Y9cdnB9Q7kuA+JdJ5fCV960pjABPFGdDBETrd
lKvNzEQrxAizEfSGE+mBBIZAX7tH4Iu4kr3X52GJHgp21XwbNkwGiN1RsWJjxjcPGsljGZQ1Amqa
1bPvdBcGRKoXgF58CTt/eorlMS7AlEY7tnL4vEGDJtEFKQr3DVecYklQORDBdUJkWf8RYoPY12A6
M735uCr3X+n2SNzSxcXIFbmj2IPislANSUuMsr6xM0CFoM/C6BT9gFhcNUJwnTxSddjbfYhWRsKF
PqizzvqS+2cOFbT7OAwSaw7lBC9IMUW3UrEx7EB1FqYHFRSa/segYRP9YDesYqEdn2khyYGhdwj3
2ebh6EBbbrEglJ2fwcYAdCF+9rdBwwTJpUouo4anD2tcuLRUljhhm0PsqcWgmmuAL3O4nXRm3KmW
XE4mNJTt/pPwo40YjZKEibQ1YckJ3huUiCmV3HdCoXXZvyGGjZWNOWMG1ip815kYyDPJU3CSZgjU
epvqfMxjelY8Yh/jcqGsWB1pA7C/J2yO5tmZJbJhukESj/aspkxOMIilKsCdaG9tOHYg5OmJE2Rm
R8rBMYrpOU1/qH194noJKhDpOJM5aV9DC3hKMGN4UXPhpgIZgV5RMcgmPK8ZnV1CyjsYbV/gw8KL
5Q5JCoSETNNMcdATkTcDZZmG41ZSr4Utz65qUMRsuPrdwBwIdfHsFfCue5Ed0FgjS/PMrhw6/PQC
9frkY1SHBqo7ZoKL2XGSeHw/nENDRprUiQRwoVKxRki7UfK2CPerjjMlpdaDXoB9C/RNdaKPaVPN
8YFXNlyBFv5Bg5c1F2xmY2kasPRhLNnixm9jFiyG86JeMDY9Zn1i1q7E86JNxFqBMYvJLrwbglbx
vTyu4O/Sc6Qke7AEoZMX3zdCOfxeQj/OnEMKoL/1g2DDjukYN2wBMBuhOTTj7lLQE9mAoUSe4uVG
nY4kzNNnPR/RijbCmBXTcbQ7AUB0/F6RuT2k24aLAKo/bYgVsvjfsK9z0Uiu6X0ygykuDTYM+GoG
OudZrQlCwFPg2NLtKtE2yxNlEDVpTfVxFdTY52X/xPmg/KqI9iFH1OQztwPaciGB7DCJzIi+3QBL
W/jSqDELaB+z+0H85rpDw/KaNTw7KDtHJmzVltnrBSnwcMUYPht0VwZDPSM1WB0QgcTMfJ8TbYQf
xXtiBrqg0jR5r746yHwqNAwcEGf+8RxDTqoHkKawNTsvPpSspJ+iMFdW1wXQ7aDBeartV4srNT68
kCMLvNyR+xBLFapJjB8jsS8XyjxmGz4kOzAwhjENLiYA1NTiXoEZV6SS0mquwMnslVzz1EiFGEJQ
9qSJajQ0M5LJ0hwBHfI2RFaIxIZU97MThxXcFigyiCc0g2ZOOTRuvHEP4uudhtZlxP5HfNHdavZI
GkYnKVTMuTeDdGWLTdY16Ph5eP8XMwKz6uvsFb4c1y7hABu1z/r07OvQh/c0sFm3msP+Nv3T5sRK
jZQJYQDKkqnFN0KF02cu9aldfJMuIa0czcd7WYV13x3dBxITUPoNI1Jx2Uk0gRjGsz7GGXP4NrAZ
ecQ9J5BEYVJvA3Pape/f4tfUxOzd/cv0C8CZYT2vwRkG5BywvBOLsD/vMZQfGBODXjXw+Ff1Lepl
P4EiIeqIRF0XKRgqUD3rt2czzvoKc+jTUdhIJ0+Kajj+ua/9nlqWKU+DHUyPBGxv3aBPCrqEIs5N
XwcI50N46yf9NdoLiOn6Fb2cLzJvtih+b3YePeOeVG9dUGEgvhhOF3TBBasmKMio9rLkCh7qPQ7f
aXWj5quO3dBmq8xjPG3H274y4fucYcErM/asME9Ij5/WlDM4lSeXYPjsG3KAxdAaU4MpUbfrdv5M
XxlLgp014wgjGBeffxl71cnVGA4HZUZO3XWZRcpsO1MAQYnEGl/h6o8uAJlcZXN6RiyJqh5HbCbp
+emx0mkB09p8eLwbVwjKRjsxZrehPaUUJAp+3VlkutstXfAztPbQbzR608w8BE/1zaXm5b9s/aD8
kqDFI3EK4DMjLRgqY2FuwAYOXofPxN5Y44fm8F/2a4FOBxUX443lt9tFPQvn6Hk0DnloAFpQsJrg
se4T7hQsF/sUfAxP6QDqkt8yKD/LM9HLLFxVGRty+z5Jr9ht37RP/FYLdOIGMigrSO0vodn8dq7T
F2Q9Vj0jevWGpeazD3tKcNsZ9JtHi3iKGAnOJ9F86wjiM+hufyTroA5f0BK1gNyBrIlsGFX0z8GV
GueVud0ayNr90J5tnFb6m/Nq9iqDE02zxN43Ec0MAKuHC5yCxTET57A7RrtHAw559OE8+ezuJXm7
djAvx3RNqZMHlGvBG8I3k/TwFr/+mj1P8VSEBqQqeozbpBoYzoSIBTB3+nXX2W3xHKijLDG8Oqh8
I7r38+gFNEdb11m9Vx1/2MAwekyuwCFFgMB8gv026qlA9bcHeH0fGHocJWT12fPqdRedhTEXK4Ie
W2oyrRDduTltlYId1t2xgTpr10yltX0Z0j0lPYEBuWKHDrG+PlOs26O7ypRANoWF5Ioe92msU1nP
7rMruy00kL6y1I5s2nrxBcr6c8aMgZ6Y2Nn33oYV/l5V/N6j+PTy5Pb35tYAp31hkYM5sP2QYKo7
Dfmtp5DBQTO8HZs1DzGDug7I36MR+8Z5+BctCT4aCW35Fmu16INzCVuyyCaKYtSO1RS3NxaDFuCt
iRnCw3ZtMu3wtIxg/wcQmtwshLMbWeMsOh1vH4cIXcpg6OunFoSGnfqe9ok66pKloo8uTBbMGD3T
BcF4UVV+OH7ShF/QKdAaQBfrf4RERIS1SQPDLxq3vYTqSoUU8HTqf8+Scor1rfd5kSSI+NWrLm7d
uOdPoH38Ei4Ku8IpD933M7nOeOY6sFfLgBZL3UQ5+ZMIrZpI+aswBiSUI4+LL6Vn1FSEWfF0YhFR
gWSNq89Ia8gjGtSAbMUj4C8VUv+G3GWn0wN0cjrcJVwtMLWjsplZOcF0Tt74GXmef89PaK8qzS2+
P+Y2yu/L6uXcWqh2Ts7TDQMYu7vJpfW2iJ7otVpIr10FdCFzr/eg3eje+7coXT7K3ELK9U8w8FCZ
sbhmQcGcnLnP0+CBkVJnz3drLKuq0TZ3Vc3l9Z2nX4FSETa405+ReVtUMCGIDUGGhYBmTibyGbb3
O4aY9mBpQfmp+Hrtlb8Z0WESytHBpwy3BPoScFzfGFoV1aSHLwauikrwEoIICrmCXsiEmQNJ3Y0H
JCT/sLfUOdpRuwSphvRAbFPun19+3nU4VFqXV9LTcv9CP+63uPXJUfw+CeAaFD2Pr5W/LW7vtBaB
OmgdX3hO+k/mWmCpSQkKNLfv3pmGAHA3sy/b4J8KJqjp6lr/eRpfwdGsIcOqICyzjT4TlgJ7QwM5
g7H9crR1iSLhaLbOBbKmMdSvrGf97cl/a2FJDxpolc6dHZrYdcHxy90WVjB20GzeDF+cVqiNyE7j
zjnKGGBYizpMPDc207fFl+RM7ElqtwuBvHAVA0aInvLE0/QdMw+WNuESXrNXsSbcS4zotGGDQK4m
2bHIABui82ixMBPEpeqyNcC64+NUyM5huwAFspW9Jp+EJv9fgdoMhCT5e7vdsNzV8+yX5YUVtDcG
LtRD9Rxv+92kFCUVyhFlpm6sDKKGjOTUiGRlRgK8Z9VSfrojGy+lyIIAWGArR7m6O+0fB/rtXyb1
xBxB6glZLq4DbQJ4qY6+PNbzPCQ3e8POilJfGVscDPArFDesDXv9VnMM+sx0RCe0QtscLAcG+pv8
Er+YlKM3yXWTTnjqg8qt65t77l9HdHxA2a8xbacXvUol4mT4DwDoQ616hMbapeviXNhyHM4V6UnX
vTIjsKcOejINMo9BgouKaLXlnWY6cSr9nOZ+zlxlT+HQ+p2/vEsGbUVw08M7LT8wdV7IFOnr0w7B
2sd7pUC3uHmxO9pbhkxELCBsl1gaZbnCZSiAk/8cG9QhENrDElfc32p8HufTx6Zhffsj9M9c2aW3
vfh5jGTMY454sStAzDMBGR9e+PPRAuPYssH77S1qBpsPomS4eHHgFdBdb6FpHWGfQjchJZSlMmEc
POcPUmZIVB9sUTZiqEEdSJ+NDFd4TEk+YyNsdWGdYbKGAlzz8wGak8+SPrB1JDgnUAj57DnlNuiC
CcK9F8IgjgLOqY5yMutRrWau0QEocHHHMAZmA5licOfm6V6+fs22e5Pns/G7F0/pOWbhkuTZ2+M2
Ck/xDMntMjvHENXq1QO6lDiymj9f0+2UG4zkWFTurBRReyUBdizcJLqxILVLY7mFf4LQ7AAJxP3G
90p2kyWjb1n6dUAasWt4dvIYsgdTY2P2hVzGika9Wg3JbQ8fi8+G9vvTozvpVcdyyXi9jk4j3uSK
ndI3JAo26qQw4lgqzL0CwY56SYCCXgeYC5KbPQPBCjHstLouLas3+yk7udCahu4IkTOgMKK7vc2j
/ON1uuFr64MHEkxqH75MeaNiB5+Oxq0UbcQ7chCUGGEHEX09rlIaC19ciYaEqgQabUjYqVI+ql6n
imkaHHsiBQ84ujMi60v4CJ/j8ofpnP/sd0i3v6s5mGeY6y12NPBP4LfHMB7OklC3VCGw17iZTell
v0AHKof+2NsQ2PF0DTJ2CK0Px7HHrs3N0MXSesz8F5V0m+Qrq5Kch7PhnYtAa/G7rjJ8x+j51Mhb
ITfO8SxrBRitmXegXfSc64Ky+/T3gO6yvyfcb8/qeEUPiBhjsK6nMyHCXW99QlC3pUvzHXYhZS7i
czZqZ583uV6gho5upYfwR0P0zFYLzlHH1QmJ4u5oQfagk4uW5VH0c4aPPMx0tIUFSejix31j90PD
ajv4IJxD4VC53x+Q5S5adIqY1Xd2xrRaP9RH6ll0XyDANdEERnA/6L/oCkjThDh2w+obtgKkkJ53
BhQHBXwTVRzU2G1AEUOp9HZLu298iW0il883u+nt1j9D/NcInHdIpIKqt1PgipzT7BrRn5N71HgN
1R4ibOTTdPlwy8PxavdlX0fM2nVyGUBTMxaYI2D1mCf5J63m1XVxSSUvmAmUFj6701vAW/FJyjut
G++hRlfMdN9ORUn5DnW0BbB+TiErLAf3JQ+y9lrjJ4PqUyMVY2kkBdA7X4eXuwf3rUgh7pTPfhfN
E+VGHSAHhC3y2qEGZH1V6+j8y1JORvzlBKXBb9RJAYI7fGADYmCgwPhQGHTIIgtM+o8UDXzinDnk
9MsxEdSAIC/lzOgrA+qCfQY3iH3F6PpLq3Jowt6mPu4b9A3oFMYIiFVMemxQ9/QKbAdV3Drys1Jn
ctL1SAeSstfy4u3xOyTCmJHj4atJgxjHLDImsF4g7xmyz/X3MVIgr8nnMowp+hypVTEw8kremUgw
ckufoNjsvG9cZy7lLZU4Y/TTO/ndgjcD41gAjYarO1eIEVN4+1tajGpYMlcIkACzKUZoMUH0HK8a
QHiHNcYLmUC2/w5GWJgFh62CTerr5xDVcQwTKeXK8J1erOPQIriizs/KocqF4rvyLllaL/OUKZp6
D0o/WaWm6GHlE0E2ghbJAZFbDjALByonAY9XPpQDFo+CSwruIH9QA+3IV7kZip8NDDFcJVCj2H2I
jxgZHfga7i29pHrwWr6WOndPjk9+LE/NdbEz13I1cMMAx+M+coLlvJrjpDLqUdwHHNO/LzKJEEGO
1QcF6ugxks8enn/Pk4IUbplHw2J3lfspB3Yb3UbwCnAJw4FjiJp6Z8UWBj/0648FZN8OeDAnbBzl
5NFLcwHg5PMjEpPKU+LCsYc/skUPgG0PzwvdcOwgJtxK4/i6+0+EFww18QCS3+Sq87jOG5oj8iG3
0YV/wZr5ivQacLT45f9JA+USZJxXQ0kGmacRgbhX+/eKBuzpydvJO2r/Pl9+Vh40uJVxvSs4JZG1
A9kjkiAgUtJJniRaijkVFwpOQwyiEz92sDzdTQ37VB5l/hXbWBxpweTV9WUEo0qc34gyHzY4bTVo
j9gHyJUAEWJ7K08AoSnMB3wG2BHfOE24/3z764manAuFD8yNT61omHklt2MnF00O1zzxC45v9LiU
I4Yunr7OUoQKcsryk6xTI4zvpD3AV1A9BZwDT9YILl9XHAS40mgMeTdCGGVh+zd6sn4FvfG/E+E2
c6plBBhcYjiQpRDRUcLwY3NeJOSKbYhyP4Iozsw/MQDnJcqOD+RikSY9hzEb43XOq5/RdbINq8hm
3Mp14vel+AorLkf/738DFyLs9qIu30vgmrFif3byQjhpMAT/+2B+DJ9hORsTgyLmAXYE2HZJHMxr
KTfpvxvFaeYpI+P0sw1tTuEecdM4/KOA3P/dRaELUgqRK98LZbDLPYCYTd0QyYjjPu7wgIvl8vHp
Xd7kny5MXJEYcdj74CX9WGLow4XpjPnYAMsy2ik0AQXFgJ3GgSqg6gjOvGq4nXb5078j4YLavKGc
6X9vS0dkDh15WeKUVaGKaLHywHn4C4H4/4NDbq1CL+qyy3gWNnIVoQuyx2tRqKh0c8AVGQMo4rlw
30A+VW43c8uQ7w2f0UYOHJ20T46wPNfynZffmxrhv/CNuRHnqUy5m00vxPSJvVYz7GCEzEXhpLLR
NhG7P6wRaZIQp+ZDo+ZwcG6GsOlgorxhEEDU4YnsSm7EUuxrcUqIrcQU5PxK7IS0kiAucVY0DJd0
UNH1y0xvhbbQi8Q3B1UI2KwECcmMwFzM4wXfN3kHEPBFqC+hOLSFoDPLdA5nfLRp6GEIJ/oy2G8+
S+lpGKQv8uTiksWTwuTYYKtt8QWF7taGX+A70AziWOQjOFwOH8UuHK4OjIjBWp6EDyMAJ+wveUOs
OVkfnQf3kPTNjXREdJpXe26CZB6tcePgVwzuOjP5GO6OyI4T/KEDnh0AN1p0pEXyYdhZL81oueYM
sNN25ly5/47yBbV8w4/NCQRvnDn9eYcLL0P7zWW48SBteDB5nv+7p/KNewTZu+sEe2QdAf9AR3ew
dxBDYhwg8KVeLjkzecLkqWhhI7O/k0yklkPjgMUvXTRlTuA0jhOu7g4eDfKptc8vmz111yACJnT+
zWucHQb0PdSja/zAMRSXN7a5ula8JseIz4GJIGOZL0vfLxkkvIToS+7+mkHCFcYoaMCoEbKJHIsR
JgO5mWRwceByU8tora8TGcVyELz631WVMCY+0BNf5+W/j0dqE/GBPcbvfxdkEwS4LaTh8Ge4CtNo
bzEEDH7sPNmM04zTC523G/47GfG0sFy6lLyAmwv9Tx4J/imY7mUmNDH7wYSGP59+5cFiSHIB5JWM
G+b0IEFOxJSR1EfMruT7Cn0DauiLr7MmqWS4fyjlKOcGm2LZrLsHiNiQuGjBQRjArusZErCtoEB4
r3vTDW0hDQwRTx1r+jADVE233ZMa501FSdvykkLDlR8dX3a3pRYzuZO4u84HF5IQQPZhDbD8wB1j
glo/eB2DC2u2qTFNMjbnwKoEon+OzAxD7O6QWJS4XpRB+YsMHiyPGZFiDH0gTaB34UDTZTAe4QR7
BSTLacUMu7amHXyCaHNyszWyrrFRX7ek/bJCMhA4MXy4G9KrP5AIsf9ZisseFv2TdgQwLPqHA3Mx
+bSYj9IOH+sH6ir4uIj6px8MfUrPwCkP/R0PhSnrkyxfHV6WpfQpZ/vOuIzOICBDHJziipvROegH
6Z9Jp+g8hBmHXIOm+qyGnPeWvFPU0FMWBXYMsC0WJW+GZoKsn41OLXVjH/Qe49HhKMfHsth5HdwC
hBTCFUTcGH8JsZxjyCh7Uh6V85zLYuCLz4YLkYp8qjRA4aGxZwO64tlqppa3/c1CMInWtbAf2Omp
Nf9C7C/WGYweugpNCjcsoA+yx7pnfDrqAKbsp2jPf37Q6ibnY5P2+NtY48EFDXNAdV2VDvfWtw5S
EkO9VwPxLkyAO7npCD+v2E1c/K7qFvGdDQO7lp29kpYPgOqNDtB5RsHgAbHAUKTKHeopOBJOTitw
JRB5ChP1E7QZlGP4l5bbY03V2ZGAOWoLBC000xBsggz9aQjYKlfbbSlVcilMusgI3uH1t9MOwDsj
xAf3X2Q28NCB8+i9M6t+fXax32+ASw9btG9AuXRTIwS87LcUbj82VUcEP0s2n6dfKhhqF2PJnoV9
OZrpY6N5Z/myKrqDCkrvmmpY3hHfzSWevGeE8zx4R54VvsRrKBaQ2VOjsQ+67e5zBg2lMf15uOEx
HwveQCoFQKjQjVFAdQHOKOr6xehLixw1OUcDQXU7ZY+Ov0wKa14N0O6KiKJdomD44PWAQOY6+Sxx
W9rZa+QU0CVQUSnHO4QMNBVYbIyyC1iHc8avS0Ccog70gxhmgsWoa2xb2YF8/VvHZ60740OF1JD9
xwt3XriyfAIbMPvAjobNVrvkma8ZQTWkWw32rti22AfreBt1Dk/CSwCn8AulKwSTR0ZMngIe2Qf2
If99/jXgHNiMQcbQReKCX8kaScZ5DveIoz5V0yr6YCwNw0pJ3gRqUbOilqIhf2SHYTmKNeDXz6Xf
g+fTczHEBY1rZu2/7kyx1E2qEfcDB/X6Hb0hpcyBJDQ1ZKOkPFPt2+9ow9sOVXT1zx6momsBaYdc
iB0S65dKnrn3bYNOheO5z3xQ/o+k+2pOJMuCAPyLiMCbV0zhPULmhRCi8d7Dr9/vzsbM9vZ0Swiq
bh2TJzOPt4u2qWGaZ6v+etVJ5KsZDC5q9hbdLoTDvxnzaoNCI/583aP+TrMyc+V881nBFjGEfYW/
ysCp4+235PSVo536uoIyv7b1AvMFtgpoKvPYUAiJjvL1CZXiGt2/LMfK4GRNMAOXbTwC0tEQOOLz
4H4xC063YUkLU7pfsvQUiSpCvlon11wN7lGwb9OwhN3P7Hvt+aS3f8n6dsHWtOEjfgFNYzUUpCDz
9VWZIYpS+Sr750L3kq1u5kGdei1lMQXff+hzaSJULn91IT3UMmx2OHkGofmlIpj5kSgQ61Hsizit
MfnxEOxHjJnejHlyQ+QZkdanPuSBPiWI0DvaaQePrc0YXrUJm9aDjnwPSsSJjiN4URljvYuR1uhg
GrTGmPbVy/zEj+uYr8V5KKvfGfDdo/m5OLRgil0KfjTi1fwUUZUFlXT4jIXWrYbvFU2nGdAX7QqD
YFQ9jeR6NA5WlcpTwojAT6xlmbqSjdQQpyIIDmLUPcKVtIqWd+I4GWZ/h998/1SZxxlB3lq4m77+
GXnyCF+OdVW1KEw4hJ0A+SoFf7dtBPMo/wud2qrG7o6+5918dXaNPMy+F+zHcpVNhuYnVwok2lP5
X3Bj5HDW2jSCOdqSpTjrcCKxwwcGUVmvRMWGPmXYb+Be9idUA6vS39sw4tqA6dcy8MpM5QyXKj+q
+zJFJM0ZS53in8cnSnefr9LECMKIMOubr7V4fVVN1s+1vJXpXuw/F8P+qR2/lZckciRPfzedLNLa
l9nUu5gFYXKJ650611FMOywmXuNlEycI1us3tizHvrYzXeR5BMaySYEmC7ZznhWSYSn66tS7/MJ+
VhWokPh4G+e+FnrLt1FViKJCw+TYiV8i7TGFvCCqv3RkuJKve7G/xFd87thxMAzSdvothghg4+ul
NtnP9azO+poDNsaLoDMyo/q7mgvHKmcKldM4TnOeq20X1azbD/137lMlYeR8LouB///zZHLEvmfx
FkmjPGagRbmMdM33/+O5wYrFDI/sZlcWKHCsfGX8HNEHBcEQmwYmTXqlc9mv4Vm32+5ck8kXqMXY
Nv+9ciEGciydX+ErkSpzvuBVFAxApp4RuCCQ1DOJCHpOzm+bxuldt3/dF6xMiNFxNlHmWlVM+Q2n
qXiisWWTkZo9gap4o756wk40XSkkWjY8XWIMYgarTeOlFrBg+2chEHD2yTKqCQKEENDKZ/J1rtxO
OMP3jclI+T1bTbekm7oe6L7ggHV0miLyJzv2wc3W7ZXZgmU2YTFC9TpgH1I8BbB+x/yzcmw82+kp
qDaB1MRXx5viVstXhtOFR86E7Bd3s7eEyFs6WW9SBj9Zaa5HJg/Ew8VGVjo1dGWuzqyb80Kycp/d
6BdRTyuHwXFGZHbnCHGp6VakvfrjrBSMNgMdPu+7PA7JpNrMD84W8wQ0ILid+wIKQ15RFVnkjsaC
Jsb3LBWtVKTY1+JnWl2q7dYvTkMFmynOGXjrXBS+LdTrYqjZYl39nzIOHoCdBModqzvHs0KPzuPF
HN3Cm9QoUz8D4sZ7o67SZgiVzvROGlYKSd9yqHytI/aVGjJyM6SjLE0L8wLUg1v79rGiASWpFsxZ
lOgphGONu55MXxes2qfG7zwA+dDEhhCJiDLvwjukroh5Dh8qI39HwC6enoiwL+NtL/SVKF589TGd
1KArXByW5kV/pbftvdlvpGoyB+rgXfOErl4cZmsv/7esa2+TpZQK81lLfgewL/6bA/BBx8rZ/oML
CUFN+d1KV8h+h3H/TfdWSRJQmROU02rARc2YAb9p09hH1y636BGYUeNp46hpYgczC68XUf5W+cHa
x27y2mT/HGXyA8Qx3dg2uO7r9/Nt2yin9uO0lxWEa4T4fGP3m9ATmn4xxgBugtyih23enF+Uo95j
MP99691P4/UM1lt7llN/mWG6OsMRYp591VOdwQ4eNKkhgBe3StjeshmGXW1wGLTQVWNLZUWIyHDH
Yrg7a4p4Y/G7mSd/ljHtZ07Xaiti4okpSMc1Ah2xCi82Mq/iLta+LZknz61vdE9CjouDEXLF0Ezv
Og801XyDUJ6L5lfmb9GhAaIRTRpZdA/jw1gtters5glG9TnWc4uBKq7Q7V9Gk6Y8mFOaB0E98U+Z
m3TJegFHOOxX4X1bReOfPSOlWIp7f8qZ5Tw+RysD4d2CQ8Klc2js3PTNPggrFUMqvd3g8W/bdbzW
UdLofLrtpmp3inxY6X4ktvKuURxwlz38HqivniQp3PPNyX61KMK1v/Qlghhp5NDh5OqCC6dk0i/n
ymomEyDcRzxBXR3V9n8VcYoj065yDRUGrUTCxL/4ZtRFKXT/F1RstX17pizpZuyvC5BEIKAFXvGE
AZ5pl+pOcQgvX0kQ03WEi0Y0i0EmYC46lFrmTslgHkG9uZvvztFpHrcs8lYLSwR4dTXE03U9dLTY
ponmj/rmQY3SNBzL9pFo1+mKfs6/D3v9TOSWxQR2zZWP5hXPyxtOtHyVJMG4TxBtZGanYwXR8dEM
2wHf6/JjOukssWwtUbRrlQbBRGrBmIsXEyc6+uHJIIMX/jMm+C/Od2XGmPuPsFfCacOiba/w0An/
qwUb5cIezLBL7lJ8X/ECV1vFEHi6t2JBfmdpwqcjOhGYSJt4/B5g0ZWLcam/6RK5tMZst4uTRljM
RgmkcllEVuFk23tr/rb1nAY23pjtP46n4mSwm74GTG2JFbwUwdEcIUPYLI8lj05Kj1RLcoqRdqBt
trwp0dH8WxepvoJM5fxzNYajjMM4ONk8VjOlD+Sbz5gPdbGuK2Ff1ir6jbFT/89bhZRi2fntPxP2
3hMwYXE/dR5dvGrRQ5xOESeql+X94BCtB/ldFbn6vIGYIMNAC76NLzC14Ocy+cnCdAkLSsneUt8P
6BY2t0QVDyTOSTvsKw/s8U1tF3rUqmhkQQlSd3BzjnUTf8YkpJCKdbrZ3/Dc5efWyKUiTVDStPU/
d2rchH3tVv78R+jV1j6yi/WssoJe9Jkg9B7GFHkuDfDBujZhNWb5il0PVi+nvMkY5ebR+guOlbZe
aH6yjZ8k3iWKpahzHEFPQBbTrmBgdCBedBly48kK/CieboO2owwvaBSCWdrmd9Lf1xVOYUQB8p0H
TDdhHmSVI9kLuZ9+2P5M9mxSmHy2YPHeSUYhGTOax2sNgCp/9fLHMux7HHtWGLQUf+PRupOjLMN/
TrP7F91KoZhmMt3az0JZfg+dzLVlKWXtoENssICRouClgXPMsMnEwvuurziJklHmvja/wbJaSdoM
Qox0w3CoAjtINPfRaZCprZzNa/1UioLVgytQJiI2uDrP4gWGDdig5Uf70j/2bh0ww2c4acsue28X
aC2LpaJL//KBZhZcc59eZjlcfGCoEceEACk7Qwt/wr4Px/n49eifVaqQBbyD7n16p8uH2jgfeFCk
wOqY479t+0VKTMnayGuCwspQhktEkOUHTbgbnirOT/U1X4jg3JRBmxcfNnMHNvSePiJ6nzQPDjuD
BeRwuqS4U+gZKqp3o2Nplq5iymvedmUUAOMwgHMpXxpm7Auwq40oKE9WcS/PxgYsXpE0VzLPMLcP
KzsecxgugDLf0OIvOs1GvNhM6s2ghYsaswynDV7AnFbf7dw967sBjOFd96weI54CzXowGzNooZmD
bILvS13QlEz9bj60KMuIpZRzvKg5c6MdGw7ktx2vZIWAUmYKAx33Q15LDq5fx5Yxq2AVKgsnNmIL
ATrCeq0G/r4HozgF6ER98a80g5OZL2Z4tkiwQC07MQXtVthgcWsyBPJcX1vgRwHOBB1J2Uy4MvkR
ZosWPvQWQY7VpLydh59mjsas7ea2BBsf/JTLv0PjSnuBSwzTaOWotfE/sDKJ5NYVS3rqdnk1Mt8o
I6PFVz5iRTEk/e7sPmPi0qmSZY1UfX/ltOgZJx/IBy58FbkZ8vLxFgIwGCrWywBU1LqBHAJO0tW7
/ld34W3xIQ/GeJepV1I+raM1tNZIsPmoTIDOYU2hJTJl4KTjEFp3SCNrLU5y599ExVPoMTaRxnGj
R5LXHdlr/+Urnz0tvKd22V5C1kPP/PzaaWM4d1lipAYNh3Vvi0SaECDe4EoeBnqGpYOE7K0pIwFB
4GnZixOfv2A3oTXpzJaNUN0eTdHW6mFTZtGvfFcwJaJFJwPumSdrAuzBc/Hr/NmajEURq3MWbaT+
KfGHK/uWgi3eay4OueogMZb4/bAAednfdXfDcz+Px6c+QTVK9xN/iS0BZTmTFqCECrqe+bF1cxku
McCmEvDLm+ULkvpCvV3cWhAtMNFlvHlXEoWqj4A8ECPk4D/E1AfUEo5B0C7bL/IKfhK3sApnvq80
81XviBOIy2Dobw42qSbBN/g2QQ7iu/gbToqL78X3oTwP6HQ6F/pUoWkbJuxBD3Q3N4MmRBKFvRw4
8yzuUyYvX2tZvikj/ya+NKUFJ2bTYd2mKDHIH0sHdsggCSTnScl4HmrTV2P1+zT+gpWU9EepIN4o
Q29586ydKaZInbeUevx7LJSNxe+0xoNcdYowbZShKKkDn0UT9d2yMpNJJPNL/+5Bvn0ga8LXko2H
CEJf2Aj1gxDxF6rXrJ3bYb0TR4Ne8KUPq9E5LleGiXrYR/ok9mHPVndZcmrPHFAIVi9wxv5yMsa2
9JEE0lmrRouMhFhlMGH32Nxvg6+GdCk3ghCZpzgyxZ+cinkhvSKdBY+6lFa7MsDtS5dHhzDTh4RE
Wj1HHElKjIJbhlS4H+Eo1OKV7K/GCF+OISAf+4CR2IuBG/0sdrF5uAlxTImLW6q7NkegCvUUGM37
nH/wrbSLJIiA6Y6rBoJggN6kgbZm+l4YHuvhUj35p8RKKEzsYUub+h/xBM+XeEXfXOoNPB533/T4
9ZnI3fUr2eqkamOQfPooWuKVhvlwcwkJezFwVKiQyDE2FRgbmpux87skHqvsW4XPdRcs6hNiWFXs
Z2c1YChhqgD24E7YheaUbtGuNDJPfpZHKOGb0j+FS6nwh5cyQkoypWcEBZx0Yqrz39Jx7UFdeCbA
Z/lwRTa/x1s1VhwROPLIWAVfTQf3s1vAkOZVcgtOg7F27O+CsBeKBk/+BP91mhs66B6yyxhAXskN
RhrUnWXATOUryzG7/s3g3n025cS6zDyYQmt0rOGQPqqhizbrDHH737mSagx0bTaTrM0hnHifKddZ
/RxQpaPLAMchMqIv5jjESzG7zoXldbgIxn4sbv7hFBrQXH5+5LTSopGoAUW772avENiV/tYQurjp
X6eJ4r9E9d9T5goccTzuz2MtWw8iTGmkA8ThsEmjxCTl1sjUv4KFhm28oawJ90TQEtvqIbfPgrQ5
XAtDMAjk8jvshth1urYI7my1mr7mS+s+9qrMwjRrm8hJ8pJGO8fRpfQvy4uxF5tKdO2BkqP5+njW
HdmPcy/VMl5bC8g4LvzwcM0WiPqTwUP15MZYl5iO+M4cy++u9Bh4HVGC7itEJ21h6YKvc6h2kYJC
qWRW75FBo7Rh0cdFrAnGbEbHf2Z57KSX1VC2nbEa+C4khjeYi1g759xcnG0CbcMVDpmg0J0Nb6Oz
BMIIA9aj21R9DVL//XiSYFEoyBnt2MVFrh57+ACRZuhRmqFOFpEhMEu0CTMH+1quxcvr2sdYpNsV
a2rhYj9uhHGHifJw+m8fDRIqgoi5gtcInJF3/V1TqPu4qc/t3nPE/98/hMfNd/e/tis0lFD7Xflm
0qY20Wslwz6UINf/QKJuZbhlswnWfxSGFljpzba9l1FIXLW/wqLCJfAWJUX9YzRpG+zoCJVU9jHj
mXSlbf3Pqte/YcbYmg0W9crfucZpEnyjR/OVT8u96C+OWKYdLv1T6/X/kznrtr1EGKautrXcsuzX
lSmSOCh05J0kS1Xu3VUl1QxmbssIAXckZxwD9pnSejkoOOeYS+Lq+lGMTbHTvp7fBj7gYqfJfOPo
qjfyOCYYCV8oH+H62EmeHSSGJj72JYcOmOj0KLK/wr2Lzp+LBrEYyk1KrwI3cYqUF5Y7V9azbXnS
CN5QMf9MTAIJufAlGNiVj/MYiRwNoIK0Fpve+jkck8OytPhcXstGwYoky2QJA9vhqtHmxZRTUWF4
HvGYZcjR3Ne1++mK/HBVmcEbwYY+JNgbpT8j6gxuY/u7fiCamb98e6XmTaITNSZvekWiat4xYckW
r034SAPyqCuCe7r3qXw95GMNL2TfC+nsX/PFL1NJrvOpSe3OgrB0Gl0mxa2dkkd7YlNwe+J/u3Sa
6wo7gvJhZH/fCps9EGS5fEa7egHz3OBSRazWEkmSZYSPc2uhHHgFC5qXjYPaHLwStN4ddbI69aZt
PIxvvtq4+AunMGKu5QKLmZWtD2RZ1Fe28ehc5hhQg2NEhIe/QoPmwQ3JYGmR6DZIZ8qbxqFxaqfp
2lf97edJI/jIl9ljAboNRizyexaUHzdGA6e68ZGeSq5yeejv4E+uodF0lP1bla9/YcTjf2WlfrpK
f90q1EMjW2D5cmse2MVKCIvO+VCc3ZB7eaSMbqVhQtOWG25+7YHw2qsoF2bY+Q+x4qwLDN7VcRSy
SrzpYrU1NOtWZnRrbrrHoORiOW+vLWPy8u0r5YVSpisZexd8nwrJVqrGA4XOReUQVdlUk70pNKdb
aOIVgRfkfcvjVra9gG43c51IJ2NUw2KnQWRYf7FNHC1a5+l7Gsoje0fznOfooITAfKhiKldUlyUh
Jk+CFXRWf91d63oCbrjqeNuoVRKYe+eI6hFKpw+VdfE/PeaiUxhuq5uerazEsKk/iZjpAe/yRe9c
WrbDqsh0leFuqhzDFIDP0ycFE6fcH1YjpiqWQ/XRB6jVs837+CqTo2zNICpcX/PaFuj+XzKC8dZU
uLmu2ts1MPQfI3pVc3/LUMYFIiEqQhbEGVi/AMLN9FGLK4N/4qai/HyYOLcwIu5f0vMJKFZP/Im/
RB9FPV81Obj/hTti9bwOE1MWVCM9qQbUXF0xydiDtzCkJ4gUyBgcoRQDEs4av9l+7m/MXr7k0oTn
06H1fAULFDvV2LvoZQ4E97/PdesyfvymmpPfGJuLpfCTmFiJuSj/pvpcm9SHkHM4mMf2FfEI+jHD
2LYMJtaLqhknx58rg8mz7TLOfYOmlV+J+dykInoYzZrDYsLxy+VZydQs2zQajX3d4V8Q8fLNXQsI
rxGIh8EXhFEH/oQSLLmp6QuUhQXLCJPF92mkcDY64L8H5El9+VDJfq71hLtSUyzNjC0M3o/z3RuR
BmUZM5kkBOzRLLDkSBbjX5CVSiYk/Unx3sgpnIjBkxa2SnAhV8Zql/kOoAv90W6TQY3ZJZXvPgse
N7g+C/VAoK0dZbG3VLOqnEehAza/3/GmBrIEcrHHgXLVHt0SmBIsrmNBg9xp3uq4ltinuPX2oqqk
Jt1F89Shc972NDRJ/A6+NqSUg/1o86suIJHk+K577G4b2Wg1KcZbq2jZKPzzawuVnyyCs6YiKmxY
Yyf9weLOBywbT2W+9twOyzmFQn4eyjF5FLXOGbYSWTWu8/TA36zty9cWxne6g7DK9hA54/fOqvvU
dXKSmd/+KxF2bRwKi1OG2T5v9FOZC8Tvqpb69AyO0xs8DYJ61yeMj7ng7f9k0V0zVgPbl2OjV5Wo
4DqpvcxgO+l9w7KOXGv17ObjjbPyYMiKThp4Dkgd9uvyQlEJ6OCWjF4gZ+2amtnVk+P4JEqc6tZk
PJajc4x1V65yvVMeVJ7r3vZVPXwuG1tbHGM9VkiDDThTfGb6wtyv+hZQrcLdAuyb5gF1n+Hv+IXH
EVm8IFwqZ+Ak3n2EafGax/seMTcEusJEy1UVCbiXBI7dpIfKKOy+iuxS1V6y1iZ6FxQ5sT81fWMy
1uqosYNDWw4+RJpvUzEkMYDHAZ8hV6w+/87ROD3Q0pmwhaEBHfnnYVJOfT97x6/Vr2iS6Jqr2ZFi
+LIoPsRWHvZ5zDQdHyeBlelj5cIuLR/FRrvmkeg88ALZiayItTqH8PW3Qzk1yu26W3WuT7/+WQxT
a+ad3LWC3n/hTDNj2I2vf8tFrb+5j2liCjMG+JJB9c7Ov71trHSMCim8ROXmODakQfnyvHNBmUD5
0z8O6PVavsbCWoTYtx0LDWtXJjTZzo4IlPwR+mp49fVY7f09+XD3vc+68PeTs0741XclJemC7jKu
nSHIwsjE32piH8CLiAJOYZRg0fK5nD+WLnNVfaabGDImcVLnLDlYcCeL2BSxc+V4bE/uP+wJV+nq
k97Z3ICG+sjzxcEr3UyobrWYx9IwynTvy2VfHSv7v6ulAb3N5876N8XXkzrIBT7Vble/vHLREvDx
l6CL/QybgG23bF2/C1drLh3QN9n7dMNIDXb96dquAKrogt/Znww22PeaY6td3HA2unx7nfMRD4LY
7PSZ+WaFYRQNg3s2WJ9dF7VrurN+1I/YVqvo/Kom+XYzn4Kdlp5x1mvVXW8ypa4ZwCaKr+a+sutx
CbsaNuFz4LQyOD9EvFi7hVxpWct2LVo1TVn9IkGMbp9bSlP+dtGkqwpa1pjIIGPhxY23JUlA+0sz
nGnIRttOspnlACfHKMeUHc74zYh8yLCCPVDV7WZFyUHysqvcjQ2E+IHjIbGtxhs7ei2Xy5fk6yzT
v2Xj3p6ga1evFyZwptqbX3Vlvp+qB2Bsfui9lPZhG8iHZX/yR+RoZLkqVJOKQx1MM1hv7PsvU8p1
Kxga/z3Qr7QmiHvbcqGREZ5nj9mkm4wmzXt7/5EepEaxoZDl8hzNUa6RS+DwB2IIotP8MD/Z4Qj8
WNWSgUc8N5PUKQQ+CS+vjsag8EWBpXZjj2/0a1hvtlQ6fS+iW3NbUehcWwrTGyp2WHoKpGu8fII9
vdvT/7LcD1NDlemQG1sUt0kkF86sfIW4aMq/F2Lj0R15Q4iODr3ER9ZcVnxM9hl/tY78ylKVJ5Ca
oLO1KFgUYoBmziPSKLI9BfuWccVvHHjHOLX6tOGhJVkry7nEsVtp4VjhNgPSE/n6JYtVjmBolCP5
7AtVt9M7QUoQM5iJ5IaYCYt9JfvgbWPboYGBMmLbK/zpCWVY/C89iyzWfLe2PcXQyWgyOE0vv2+S
HMvDqvCIisUuu6SIzdJd/xJ16HRcz7YL/x8JZs8r6ZgMKBAkUOrzq6rF1H33SzbaOIw6i29uksjW
GIvj9nqWdy2SdhbIsZzh19r1dDV3DZQtBh6VnFBNvAECxBqq3HJl8Ph/4dqqTwpOo4KHZI6cZCHS
tlDN5Wpsxka6EqcRx3+pOw7bMQEccxUVaEpe+VyVY1W7xYppqDXtHI60AVdbLsswVuZKTlPP+it6
/y7tPkgqBy/zl4XrQbaR5yhj41ZDZT3ONlZNzAMvUlwgaiv0sqhmOlx6kSy0NNKvXEvLwavMJsz0
cFscHwJyFnDkhbpJL6f9u1VvsUoKlGbFarrkwwGa86ZZsjYiYIZnzGnuWwHhsJBseYpgJDdR81w6
y1lCvg8VEUoiipWO29+hM6L/aO6sVVaLbQt1oBtdcOCig7rQcEK1a1CuTzc5IAF9zc8jwaG7Uriv
qPq1zOPQvZZXwJhF/9Qh6IJ/NLL/tkOu759Un26OwAWGOZWmVGRG1szPq8fh/dPaMN7nPJAvFjs+
mw9kwjANkq44pD/h/2crYjO99b9cmR9Wuv8OXWZY5RNv6uFzpfkEAnxryH+ekqYT4XDFhuk5YrCf
+JEoK6L2X+1tywlJ9+///XfAyX/diiQ7IpaWdW648P465zD+dqfmbXqphZ5f5Q+leHXwdQkI5esP
NQs7Jx/FI6Rc+32q7CEH3Sv+HvPQhgKXkZCu16BrQZJAFs9onk9JJ87vY5juTD7ScJlcNYyDTZy+
TUK+C7VT7RoFj6zsdZDpQhylEvvYbc2J6y+LK5vGA44vYYxjDx7K4UgwjIHT3SHKt2LDoC7m0IQ2
DZyfLF7H3EwB2x5pWPWv4G7ksovki0l4QkwvD7WnijXUnrHy8zfOIYrGU9PMA3Cu9kHTtGMXvbnF
K727HUFC8SluAzyZfsDcVv94vv9Zxld6K8sApZdxCo59ai8GeE5J2G5AuLejneI8UMM5e1YQ+Bz8
hac/qLhI5ewVMbSsHPkWPbzzVxXcVuDtycb8OMsNFaZNyEmqPJGB+KT7dQ3NTvc9mEJEfo6tK6Dh
uTdRKMfixTzRQtGlV/ld/a577qai2j43sWRbYxNOH1sHExW0/IN9b0eJgTQ3E8ISKb3HornrH1OV
AvMFlTpJZb6cXAXl8gkByhRKcOZns6xfCqXlvrRT4d8pyTSkH/fPe7yYmMbTrDugLLe3a1zSNN0X
gVR2ivU8vzhg+Utrz4URVPBo5mXNyXp4R4rb+L78tpIBqLNKsiD10VK4NcNqPRXSvpTZtV6Dq+EM
yfNjGaVu9ey+QS/6raBO1Zm/2iTvK+/fmRmz1OKz+hzzdeBtOLe5yrqnsPM7awAYb7ANnpSMCtvk
bjBOPiGEsMFwSVrdfSa+VYOxlsKic06bRYU1wy8OUa8Sp/hMx3VT5aTb6Q7lc+P/YGiY+kjlmzGx
rDSpbA3YvQTB/S0sDVXShhJiNbZoxSzzJyCZ/XVNtSCgyy9fp7Ei+vk19lNEMKFctizqy7a/60FA
YfKlMUoSmoNHqYwvta/60691ETB+N1PZWEwUaJHHKBMknK+5oLQYoGop1C9jO3iqNxn80riYqUMF
Ovggj6ZnQm6gWmeFZu+XGL8Z+5agV1cFy0HD1a8j4oPoueCbM5qAh0ddgyphVfBiH8Xc7FbbDQ91
K6dc3VMzPXjPHo1M1wHedLzYq5/pnp/DfC6sa7EWCEsRG8rp7p4CmXqRh88FWWehG34ydQ0wQvv8
KsX+1jMa56q7OVwb6DYQ+AJXJVsNS5GTqNz0MmHcvfswI/Xe7dqxZsy6zKoBbfBSuTBV+jtX/uWa
GSvAn6wYOVQZ7WTKyer9qyD/h33eozYYMJEI1L33UHvWVmVnIMt9bxKEkvjjCggJCTPM+WWsuBAc
G97QqaaKz33v23Gr2ZnQfCzstp1ev6HSa1mmTGC+VzX8Fi68udxuuR5nkMNoDLnHVtdfPRkWpomO
em6Nhkm4GGjPuzEzdL3LBrhkpqiS8XykIyir7kkbL32+ilvtkEK4ktl1r+ZUWrCTVaWmooVyymr6
zupUvZGjIQR7o2QaemvrDm9R6lFd5KOLPWE4MmFdUVIFHjL4vKASzNRPGoDvVaLko9GP5ztC6J3w
e2RHZb7AfxjUXEzJ18cKEKcf6wXX6wtBmBlq9ufFrXGCW9ZXz18am8/HuXT3YhUvEpsxlc0zWAXa
RYXRpXFUzQN1eYHGa7epxnRbRYHsxNrooHwzVyraVC/d4aC+1GaG0frZllSDBMN793ryodGu04zH
1Ty8QQW30pO3+i2SHpGB2YHdzWvJFIacjrOTgASvub7e66cJ4mkRBOJj7KbvNNjQNCDaxqqhkcHC
SEerTHOS6yyztUsucjWz11lmP1rfhyLPfVJ7elrixeO9fuAPhJwgbRn+fvuzzL3/tkncoI3vFgzh
UL7VVml44/nf/t/6H1uH3Ixy/QKDEK/WRPGYTvc7X1zy+GbGKu4jF69SLldJJKL5lhsWE3jz5tLT
Pvh7BTf1+HGFuzQmHTat3268Ng0kcEhU8qdh/FhZpj9T+99lbO7FfTaObLa/PUrJZC1tbfwK8FTU
8L2W0XoRDu/L9hpdNMuldFnLf2ADkY+O4FpeKxM8I3+c0EEIOKvqbkq6vzGlOLQOj79dJq1XucDu
8ovKepL43iVpAKZ3DlG7yb2ejTUv8onGxDQpV2YkcAaWeNxUW7pu0wfxdFHkfu8PQ0RQczrwrEYM
ZcLYtYaXXxr7g2d3NS20oOCQqVzRtU6CEQqwimzZ4VpULt1YOvo2rnALC8Pk/YPGsJLJoM0zMdpF
hxN7pPnuBYZ+RWfgLbRXeD2+Im1WdtMQJI+T9p3f2tna1f+aQHVgtra7DA63j/izYj1rIlU5pKPN
u53Id4WElB4cLY/dxuRjG4sEDmqvdLYM+FxGHsK8EdthtNpVGQlTMJHJ3TJNy2/ty+jgFW8eNDjM
exefboAza+2aBTqcOhjSi3ztANEZ2Zg8oDrOJiTX2yRYic6SWqKMtNAEGSwiwrHN4NwzZtUpGn2p
IZuUOqoLmGDoIRKoqqJYsO6P1HFH7yOUIadxSp/2FxdPkCAufFAr3tH20tCyFpbadWOSr4wFneod
zawQ1N+g+2P6YSMuKktrgq1Wc8+Bq/dfMT6x+E0I5sNkOsrkPjZjqKQJqQrcz7HeVye6vjZ2zOfY
bcSi277pR2dZ8y4/ZHkji92rsk2VCqd6YhOlV/XDpOI3pzv3hXg/7qr+tySXG8chXt1eq1bjpnLB
4yMuxJxW9Ut89EoJPs1jrJpef13jzdvjD05xMGAuJq+9uKUj6batCkbuh7KHPjhkoBhWV5Lh7dXN
bst+OjeQM20ve5vUY1NKX8GCZUjTY1VfJlrZbQU+9NiWFbAX8yLmk9fZJllbswbP9P1nYfmTFC1y
49e+4Xlb5iqnW3QvDFKpcvYjka2t5i87csbZn0eOMVDkLAkrvk+suRba+y/u1Mev7MdpYgr3aJwn
DbYXl7B0COqmz9oERxKcz1CBWvhhhw1YNPTtEEN/k24vq7Dgv+yHC/SVy1XNaVJ/+l9Bs3LQKd+/
MX+OouiloWwuuUI1IqrW/Uu+wdEdxgUEq9MeZK5ysVp8TUXLkN3PzQVMEQhzTBuYPvprjKJLJYvq
PRnEeunmGZ8tDNCu3BxE11Lh+1Usre1l+dbLTz6ChXbu6IwLU2qMH91OoE265fM8mKwWiFo8O1Iq
/1VZA7BsHf9MLsBVHjL2K2x+N78/1wBwnpRrB966thdUfgoKfm6jgzWKoNV25lOCp7QkRcVqIruf
gO80A8GEUekA8VKLV1Bqh/W3G6YoSiuCtld55/PJZNy5sxWqGtWRdFJFeK0z60S+MEV5OIaldX4M
p4pNuGXLlpaaTgbZDjxHlgfXREsY489qDifgCn1r0viIl+Ug2jk1mWXqzBafL9RQKtmq7zo1uexw
Lb57nAE4rpD9MS+nqBinMB2lenLDSiXxOfkn+cVFuT27M+BWhVzgVOvLwd6FWL38eOrLfGBxOVEx
X8qDWi1tehcX/BZf5YUM1AGxRD7zpJPrHabH8moMR02NZOvrd64leykGTDD36d7WHPtYPK/ZpIxX
h8ajwDiqLPUnZtKI9xOLcrFqHkO9cpvmO8dc5VYgWyT7DBie6yQrOsii+6ufwixBj72N39+5kaT6
Rgqv378LN+tXIlV9un39XrYLM1BfeByx5Xq5eJTZR4Va/udQ2Xy+Bue/VD2wmeKNnc0rGweFmuVr
/6dUeT541ywtIpVM1p4GpcYyssw61/LIhgIF6y44hjWuUAIkllv0gjcSZ3GLRRvllDEH5RO1ielY
BditNhgso+2qA19+xqqF/cf+Wc3tfm+3KLkMF+/KQ3td9Rs/azWHS2d/oOpu4P3bjcFox+VabUo5
pYRT/JHoxX883ol7c6+IpkpRnJzKUsWFbb2SwPtz/5KmCKU8KJH3FsX0JkqdaiKGhd9uyXNd2Vke
lI9UC+nONuhVQhnUPX75jNdTOf6zDivuO3nrwpAaWcZjS1ydZiaxsaqF4Iy4eRv65gHG7qvsvLsa
u+n6Q+njojwUGT2JnqFe6+xU2QaOkzX1M1MGCp+QOB4/7T3zVEYPjU0vUXl+9HNlR2uCfo8ajWud
GD78GkpOFdhgpapCt1A11sDD0xsS97fliyBBJiX61tyUE9eZxgW3cmuB2kUb+LMDhJpdwc5zlScZ
wKZ/Z3X8MUnVPduP6QNr6V55qTk+UnTxRwBaWOAd9yyOTqwHP57fDtFsb8uAIbCplCneojgsDfvY
yrM+dbM5VbAdt76UY4CIerMMqHj8s73TKmNXLt1ZfNrNU8n1JpWd7biWxo4wdJvzAgPkrJlhZ32v
FGZzGFct8HrN+V+lr/YXTpfZdz+MSmK15MBOdSPmQSEut+zZ1nFZhHTkox37OII6UC8QfIQSzkv5
EHnd/R/AjDFw9gM+/mcls3NTPXJOC8V2YcQJGlmdr9Q1Crugnf5p3zvoz/v9SWkcuphNsQlpq/Eq
9o1w6QdELgbwvBXHD24H3umjpBMK0iNo+4NhALYoumT+wwVwPGe2zbtfBahwSRh79g7NhzGdJ2aW
GbFh2k3N/wbkK39njXIuckgmFzW9KLHXlnck08T3pQkRXLfzgzjOU90hcgoLNfun+2kM+55AubR1
tf0GefVydXs7R9Y0oEbzJg+LhHcyUQ6jhPa8/+4VHo0lvvD5nw5uGqSEccUl6wam7Bb15Du0iW1D
fllmJPYlCVKFSAslLIgExzRDf54avrsKsMm/ZUvfVqhd/2w0D0U91JznxkBG1Z8S9RZnz+57X8p9
F75j5mYOaroTm4mm6bbz5YN6cnIj1P6O4Ufn5qdbPv3hAILXRGIbWGZHJX9dpe/rPVy5qxU2Jhyb
KfSBi7VWzMxuFp6IihNu/t0pzDaJD/fZvwIqLGO5rrheHJZ1cjlXShIY+LmTZM0turnFfDMlE95R
5PehPi/mHiDKSBFjUbgUIBDqvcPzXF5N39ey+tijneFOeS/tv3Sz9vwwWWcoPTXckT9sIF2CYK1x
LjC3jo1U8++MT1SSWNypTI9LuWn3UBGCg7mruxBenh96x5uOD5YtBcenBVCHUmNOllPx8RLfp2ag
0qYsHVqSk+0+M73X4NmN99PHUjqn1UcyOSQYWj9uEY2hDqh+mBa+M3VLfzjDJ1mplsLD8unxI/vp
roEu3q2Pt/6n8blMFwxH4qJKarSaJlbNC4f/fCczyzH4+8pfOnfjNM6yQqY+9/O2rxVmdE/YaW23
8xxO7/JeS83Su/oVD2bVW00Pk9LhVHUzfZ+AMqnYCtUBfTZTuFjfh1vUVjNMSlsGLFCVRMn1TmCq
f2fx+6JF938k3ddyIkkWBuAnIgJfcIv3TkgIbgghJJzwnqefL3tie2d3ultQFFmZ5/zu2EC3wJKV
4WbeRM9lBaalf1oPQ1/ThVJyWVGcersHiZDrPBn86hGQ/ekLkg5P9ut5VNCYi60duabl6yXGGfiG
au20C+cRgtN3wfcW39WW7f3IlheRwy9CA6Q5z06LHiqnHAC+t0BJw6tq04FLy9ne2ncP3rvMvpAn
Dyhu2VMyQw/xcdQ3aAl6UMyRn88vGqbNh5I20YPKGvpeRffmsc9qiuy7BPVmLiq4rUa/mzZT/3+l
k2WAk1YfcdMSZO3w/n0QMrau/dvwMudsTZofIW7jAQNuZd6k3RQnu9KPaPmolqC9aJ2oCj4EQWHv
G3uJ7ttfVAQ5BZDqn34+VdvWkh8we2B8tg+/D2JpeNaOup3zsBasU2zunc99czVS6kqgaYh9+Arx
WI+WZDSyImFHqw4bki2fagaiIqjGY9lytWnabpL0QdTTTP+bV/KVMywiOLdXr9qBWYm+ua3Le/FQ
MCNLcW1wc+sYWyLgYsSiSLso9+VMV36cPp3L8UmsBeJsLmaxyrKNg/s21tA+uTWrXqKjRpwaJKAn
RXVQVviA9Bi3Y6jY3C4l2mlyCe8/VE4pLLa6nqfT4zoKh8E1ELLJdgpYk69nO4+xR+7YtNvYLrzO
tWkKxu49qk+lgKxZtaM53QVAIG8yzHRweY8ZLCelVp014Vud2dh3jwYsyJP9zDTyq2q0K/aXATuj
BtgDFi7v/m06OL0ffpQeFt5g+vNsSInSGiF07kEHZdaK/gD6fzYR3o6lQfgHFTndfAITM/+RoEb5
mb9Gw5SnusuQh/W3/ZcBwubN5hwp+CyTMUeJZvbjauKRiQ1kSac39uhT7za/C28T8h6NNk3a5xAG
dx3ApE3umbJFnzuPt+uj/PySybIr3X+iymHMIc0HUYOB/6Haa/IhKJ7AgI9gsL6342U/LEEzCOyh
tLfPo+MnqqtcJhy+hcsbPLx3/8nUSP7Mph+YaOivvZLLgNklDv0Vv/OrB69e4kzYqMyRRpzz/16q
q0BII0qRJAnby3QXTkqnExzg79MOb+NTlYbf28rxV9jEhgoEZfCjm23DuBazvbImTIU4c9ftOwmR
rYzRxmRbEo/vkPMife89/pUmuiCPTJb47el70F64C/31aoHj8cl4uIg1E0EcmCEjAXy7XEba3Ht6
4kS0n+wC5JfeEliohaCxqbfnANOeCZv3BHQyuJBXBXSvuTN13TBIlCGJ6HoefXKKQ0JMlTg0EwMJ
3KZsZG5kmAaNUn9yYqu2jn0SGtBwtG6Ji7hENeZbNZcG5DxwonjQswTcZMtohkcUmM7bXyXFwSQF
jelhiEk9LaqiMOweXJJQCLRU/lxjVfCR0aYk2WgMP/1i1F9Uc5sGTN2g+umirbz5FNYjYIReNuvU
r2131BAnDk+O98tUAgIeFZJrSmlm37UNBbT5LY/eZiEkYqR3NGuB4PvVS9mXWyfqrDoq+vl7B2B9
soMnvl0oMOb5Cy9C+d8PH9gXSsib8PB1a7No70ShbfB1qW8+9eMvVAu64VkBfiXOOhnFe24COXnq
bW2k27IwUiOfH5pq/+rtFUfL4vZj8xG7VOOZwopW3ncIF04Vt+u6iZYuMH0ebBL9W9g36MClz1KZ
0VwupgZeuJ6oO9111q3bt8UqBfV8buV2H0mtw6G/TzQ2xICorWs1n9cl1hHcQHXvAQZSjnrdewMJ
tSjF/0oO5HaAwdOVXKJPTsdB5yWT61oqeofb7BA3z7ovdFl/mbGmv143tFQLuyii1+b48irr2guI
qtn8tihTkL9VAQ+QYKwV5XIsSRoFsTFUvAqOxO1If4X04GGeUtz5kgqJ4rkUVRPFzJdY0WQNTKYn
OI/AvmwX/ZhRimHvJQdkAhGQvRyLl7Nwpizf/9Ls33P1Fw0kF92nLzj6DiN+F+UkWQ+m92B6jIcg
GMQWzWB2Sv8Ganc9tmjOu1LKgBmih2JEKk29C0Sz6b8+Vx35kyFrh32sbAJqqHPQOFVmopCAdAhq
apWCadv5Waq0NBajRFZcyksq3lb/KheVAfUY6V2ukC2miDg3/XwktPk8fjje6zmJIXR1Nqveo598
+/PAG1PB91vMDy6H8iFXMSShfvk1LrW3aS2G6S4kHmPYNPGmLs4/Ndu/GnFD9wxkA+8TK4/ug8f8
4HQxnnhy7l/7MaGgzn9K03g5vSuzgpTvnQOR6PItOlbz2gWYvCJftsWraVz07D5YM7cZVuVG9Oge
pFcGt2Gi9PyYiec3rad0GeYxy7Yv/k3/08gYhG7WhBBsRoVn2eObcgz4PdT3piTBd4l+7e1/HgKv
3p7vx8Z1oMrVPjRfPmm8sHpVdwYDPYrr70zzKjM9Vbl/yR1ygofUfOYk0k60FEZ+axm/tAlxqQKr
wdM093U9OgfBDtmeOJtcfYvlcAFXETXlM9P3UjbBLkk8Xlpmyhlo2qlORxijAiDQ7sPKhNiIpJBf
ccy/2VOJQrRgLFavOlg1SHOgB9iY4vlVY9eXSXCp7p4V7MxWFjwku0BdKxc5bJ8kHyAfJkGopyBb
b2PUwr8JtNImJIXd8v+eUpoOyvLvoNt5s6BTRUBpclvdCJRKNLDUl/RgEeEBzg1Ala3JeeTZJKVb
UgQcS5H2KmYccSsZSKvbJ13AI6pDKlYfyar3RXApxv3E9FkDr0L4NH0ZmRNBL55rL8RP28NaNi9I
1NmQP4VHuvJ3qkEnjMy1kX0shWbxfyL4PbTpzwQW7aKxLN6BTtn61cZOjcgHY1KezuwKFx9F52pG
qLze1h1UyD5UHNqvrY1tW9cB7bXDolgQYveG9kSPpm5WDj+joer54IREWXEkP0uv8W282QR495bq
bTINisaskx9/rq87Na+nJnpCoyMbawYZ2KwqU3AhuOPvPb8uL83umv4AGxzeD9+GXlFvCSU8VqZc
P7G6s3F3rTuB7YE+FdzzEmqWIt45uWs8kzWKtFgLRJI8VP3h1oku7m7dj+5Agl9gnkIPirEVFV4I
MHOmqGeziyYlKsExlfLRnIhT4aX5nKUH8YHhfUrKIGn169VJRyXPlbFblEMcz+EwdbtFQebsH6ki
+a8lHk8O7e+AEz20GUBoE3UpuF2vix6MHUvWmBQ2qwCqnTMY4yQVprZwik2lrVQV+rfEzyU5r6Qe
aDXzRqrwqQtPNOTxVppqgW6mAgQI7XWvXqJqUGvogwT1BJGe5gXQo7xMHiv5xXuMkpXz0flBHZwY
J1atU+IjQSyZVTj1VUMlEUypunbYPYVYwVpjxqa6+9Z5DzUJCYtal+hrDzs4V/+i8uKCy0CgQhRP
lb7AaYVVqJtPsBAdbWZacaMPFKdhglrIPbnLSbJNJ9kFS0oxP3xuSBRYmuI89nZ+cL0u7/MlLRWI
lAJxiKKDysRaqrLYPJp7dY9nfVHZGmS1qqTJaMCR0DFS/U9lAOVRVAZ5vsZLotl7gFVT4/3IC1sw
m9EGHxlQKNVSUPeDqI6z3KkJdr2tq9tUzWI4PBpr1N0chKvm344WdOTgn9NRiReQbzcaLoonSBJj
dLxqau79zxyS/3DmP+iRVl/tjTTknLDV7xsLOM3N098WxX16VH0vN72gyDh9/FARitUcCZuJylZk
dO2rQY19w6hn0AcBCpAGLo3RSLp9aW8khzvmUXgkWg4ydWcoQbbV3aG/C3hlMZ9SEwU58sLaevbC
VzhPTluJ5eT8lAMUXEO7T51MqmeS4KKg3U+82ZUQKl73dSz5ataonbkHZHXuxAj98NPJ0f1JuV/P
Hpsvh8VBhk8ZJ5BpKnnSaRyam920zgkqP9J9hU/+UrWYbVbn3fycrmzj1Xj/8Hk71m8i6Fd114aF
83BbNGTelemXLShadvAI113DlpU94vcAMRXljw9oR0uH57eG77B5KrPP5XNjeanaAWT4P+tHFLCL
wLk4iOPu1q62wMyyq796gSzXIi0Kt59dG4zxEloSggegC8uSgjwlRiElL6x7wG9ERS95yDeWdtIJ
m4K2VkqE8kdsc1MJieLf/iLfsu92yex7dvLnSkS/w0SevcVjkltDxIXMJ1QFq77VAnGPlk0PWeLC
vozJVGDarNdMIE6meBXYR5mQfRhOWHIIieRse0DDZX2r+5IAciUohuKvIsGspt10Tc6Af1wIsMgj
70l/DDLL5i5WzVzLsRXSrOqRtFgz2XJ61V8tK6eYxngQHkztcXgYipcxTY6+4lnyIP8PcnkiPCCA
5r+9+r/oFxLB4vMob5YV+LnLjk/0S0LAzvaVMl7CcJZVCQ+WOceR9cXNvpGlbcRcz8Nw1lhTVq09
TSHHJy73zJB3WMbx3IHUH/cN+FdqnJZXOpqDdsLQdYfa5jdpNLqtgdJGq1rSFHTPFm05TSDWztc1
G+2cQPL3ZZ86oJ4f+99ZAFAKCrXyufTl3euZf9/5srHv7tonHwcBEuud2qFbOjcNA6m4t5fKEXxC
Q/Rj1CQdWvBNKmlI+9Du8imu5fn+DWpQ1ux9EFZqgwI0YRPl2S7sujcJDMFvOSXFejv8nMWxxSrb
UWQwnyN1RK5mURDaZil8ziaYcZ4mSl2p/18nY8NielzTwAS1jVY/qeZrlld8VdbfGxkEp5HBOM2s
sSD38QueZ+kmypeZwCFwvCVyq0gOEjJZZxcWeGYKIEenOrmpGb90c1+66LwhSKnWoXfpJT+2PFh8
UGIg2a0XVY3hFDyyLNMS/XkV2G/rUvEFdffAYWEZsSA21TZd1JkyX80GLr/JW6pIV25tyutNUTzP
y53xwc9NtEIlhIngz3qBwswXZss3FKu2hjE6zNQqXWrImtKhIhiuki7RWvAQnRg+9ZSgfva/+qaz
AwCJ+Q7RkKYW0i6FvFSJY5jq8y/5tRNUps9kI8x1cy8ZL0Bh1LKN5VvhCNqXEFJ8WlyoxAa+M1sG
B/jE0ZWqO/8DiMqD4VaOY029bnX6s59tR34j8I/dfXXhm98hRbeFPpiJnaipU2uEKGklIpJfK95J
pgoGx4Z44ZkivTA8Fjftv9n3+NQp/hXq9URtXTHt4lpaUFT8LH5y4yX1LU3ljUmN9OAj9xHSoQiX
M59P5ejvHecTdGaTYBI+hdJCwpAmVYSisYv5GtW2cYChadl25G7qlI/Mxp9Phozu6su2QO+N8PyW
6FPVK60+/HA+3wi1w1/h+MuJ9D2FuWj8dD/EPlUttHI13Ycq+HdVG1L0PDMhWDSQB2kYkChwtudr
CaWchm1BAQT3gEGunanEKXquW8hdwXvWzpPzu5QMAZxcOI+60rVvJF1NlL6PqEduqWnYch+lg7hq
cL142HS7eSQ2HD+rNvWXJUed3n4InMW1Dnkc4038VkwEkkArvE1aUix9ynWDD+JmbUfS9l5DS0sU
GNWFcFpj29XzEvcKs5dhL0Fgtv91asYq2fekaZQrRtqdSRqyFRVhhLYwovizcBUY4wvv7ouOcXRE
Ifl+rm5kanUxsP/iJGab/vY9vWbtjr9JNiRtNEaQ3MRMzwPpIWi0cMEVdXU+8lsXfCv3QjpXkoPz
Mtvkz0zgPPs9l38I5p+Cf77vvhTz98idyc9flqiYW3EefgNIYb/XJCWelbWZNddqPI/GCkAFgfQ6
MwgaDE8FyIHdxqEwLccObW2F/w9KSHwrI2+f+w8CAav/0LZDQUS/c5MVY9oHyHU6gXP8E6ERy/15
ptrZyYF8Jltz2J1JNhqbf/lVr08dkY5F4Z3sQMOcNp+nXDUfVYMI0u53bsRSZbOrn6u6jseQJnXI
twZET6RTGTDUSCQwrZ2DKy0m7/S+UkLZKMpw0RAzgwcY7rVhJ5nK08ZhbsP9l8dDZgIF11y0yFBE
yprHAAEth4xf/aZ4BQ9qJepJvq7LvTDWEt4a9AU5ZrjVPFUmcW8diAUlm/b+hrTxwuNDGNuq/FDy
NS69V20WcmBaITvBa7XypX3NFJZReM17Q5liBREBCGMJJ8D6LTZgaxxBzCrZamJIKeVEoI6pH79C
otjdEIzTPDI3sLT/vVnYq9YFevmZnlBDrD7ckD15GmNgwFF2308w4r2qwUA3Zt6QyAfaj2Tbs2bv
CmfvIDm595cO5QzdWGGjcNHwgPQlTz5LmblyWJGDlPKKYo6/0A3wS3INFUMAIiGVhEx+cjvDa2p6
wka3KFGg3OMB7KSuWSSKamHYMdGd91X1/bEUOU0EN3Lmu/sLbuSSPzqQyc8NSUckSD5Q9Xcxti1v
kZoTB+qvVr/bfCmdb25HOTrx3m3sQyTm3EX/OKq1kUFDWjjUOGwgXknNb5niM1XXTOn51LgqSuz/
5lpZ7BuZ+ccuTXVZfF7ZKRP/KDM/toJskyAA4IN3PdV7UdfpCKLy/tzEmKjyfcbbeJpuBCnXROmI
HYFp43tCgZAdqFswL0ioNXXj4D4DoUct8hjfR7q9GHFNxYO4yzzB8pqd0UasEH6PzTU5an2Vr8b2
ic/zoLMwdFydeoSYDpcTkg3vBuIUXK15utaSAmzRAKfHEK7ue651T5afx/KLUJXsz9J5S76aO1EG
w82tkK9+QUpLi7dl37Bxfy2kLbnIHw+I+bf9+C9x1VC1tB6aRzmAakp8Km3xIzv5Hwp+Nlowok/g
xukifJ3/GNV7zdl9t1Hv9HG3iiMPMd6TbFZ9f9ZBL92o5yNsZhqWM3fWeXQepVjWrvaq9TzVEobY
JE8PSTgCMAPup0R29Ak56Mis5gk/k2m01TyztfCq2dUMtOvgMYyAsgp3atccS0JXQLQG9/5hOIY9
YVk6U1V/2MXYiooXscMcNYcWEO/DLkxVDrxYfJ1E4NrL/5FH4I7bp/0KEnN1qO1ZM+Ck18azT2II
sEyRmN+bqn86RZt8Il7BpCJr1AHmfnuKn4U2qzkNr4L9SyyN4eFgc/r4XRcuIoPM7G++yGeFn8Kz
qX84t2gHlQn5FXwhyCVUy3rV2LKZkHYQryixM72c5gfONnx03fu9gd/+Tu2vfZOsNEhcMDeBuisQ
abq9ukeIohX4ihVWqZoG0xpRmnClSDWySBPvzr8ofHOkrzQUi0QZC8kWGu8Q+ZwW0FWAfqKHW/7X
kNGaMLyOl+QysVj/9g/pTbxdsrW0sIua/u5K9ZMKIABlhyL1cC/cHp+nmN0gyVukt6CHsqsRMF3L
xAz4V9elM6WxcxEZD+CMEOZsXuZbvsegaVDT2B2BF6E3Ht/OFLCUkgJomiBkeZQ368bN860y0a0g
KX3uqEyligW2m2HU56nh6Vuoqs54QX1fBxtRDmGUZ3/lv/6uiiCtHTFVwFcBgtRvJCdoNLcUkFpt
SHds+LqIune4ZcF5bdU6orn+J4RWNMarh82kjyPmarBp6jl/k6V46VDcVR9tLjYuDDGfqnKJQDtx
TIa1mV0TVSIBbVOp/M/fYNqIxZjDN1+arRBQxiCNU4N6fQmCDjkmSpxUJfr8/eOwplDwm8t38UVz
99CcdjIK4P+IMK+2NjE7NCLEOdpMfX/Youoarm5Ut5mxNn9Ere0sNaZ1CSk9IZc0z25JBf8lmykW
4H2LEe6iYwV75N6zQl1OGRlEAAD12M9hU7HafYH5+bK9SdVDT4YXhCFrNQ7lzSwBNxhuRvaDVFAH
hH0XTf0Yx1SRwTD4ezJLO15puOqISCu4hu0GvoOMVy14xfw8KI86dnnr5qpkhrlI3hAY45SdpWyT
jUXxWD9Sfq+lhe1A+I1d47Ao3h7FQ8ZFlJJG9u059Zk29rOgzraHgLkc52FgB6j5UImRYyGzyn/G
WIua18jU8p/P3zDZ4f7Xi1l/k+jVgrUfKkkBR0cYerJ32ULKL2HIbGqWH90naqzbtCCEA90E9Esy
2iU3zgGRBAIBRRIdq3tfRK6QqBkSeJy8QmDzrZ5guoHwEvkzqSnBolJ8V4Uo26dCkuVvcD3cS+qp
zLp1yNXvsrCm0tekmmv4l+sWlG4fMy1P6ahSW5hsLbKLZlEAi8/3o7dON/3JuXxBoj664FmSYecr
fA1OSamrwScriU9O35fvJIgnfHuffuKOLVoGWsWstOOugxPK16ADVQT+sq2w1ZjV0Wo6kT5IgQEH
gvoOF1GdgdK2s+3Ms7cYTUlewXS0HcBUkFfzFqvrzF//6Oe4elMsz6prlPr0XDxMbv0zwUn5vgtx
AslNMakBkFlijd/UO7gCNQ7Hx8jI3Irc4TQ3hIENw9dw/U2XvR6T6neB7oGzdLGg2CIYuhsfsQPp
wTJj1QaQwHNwryVnQgvQ3dC/0+frO7trUggYXiT7xpDIcjxbeAynUgO7RikYR7x8SxmuKz5ufpQS
k+bUqSTk4p8Cg6qt8OTqTFtQAtWV3V4+AyMOG5iH8W06qsEJ/Nq/Pd7zvcd49737ZEjrhmihw9tW
sqIOyCdUiLoiR75kMMrGP6fF5ov7UxIlpbQW1hGXEAH5ffq+r2vXdOXybXy6XsDzNScJgFCm5BwU
MFv72Wu8GMEy6fq2Tfv3Y9+mdYbcElSpSlRTdJmXsZoudq+m7o1oWgu29VXzkF8EkVA+2VkofoIU
IFUHQdpSX28wvJNp232Hj8fQ5SgM9bjJfOmIWxKrOEspJqm5YpLy4O15RvRjBZjEzu0UIbzaUcvZ
i1WQQVc0uIK1royJAFWQzoPs5948tcnYn/6PSsaHYQho5iZRwdoS2NRTddHHKMRZSnZwwxpYM9Zz
loHp6Qxe40DicWCC+mqceuUgZqMWKlu5LFhP0qOTdL9pHzigid3UolomONT4o9I8LhqtmHJERZYJ
s99H6UdhuB7/zZURvHGS8Lq0KlzfYwQT8IK16GksCDFOBdseus8gDw7kYGwmFfIH4WTNmBZL2Kyg
YYw1VY/7D1+d6+fa4g1ocpR5mcAbRMOlnvHEznwehPlaTheGbTEqUAij6eoc8SBpDvCf7L7iKhO1
6/saKf6jdbYbahTzlYc4FnTkkNv0X+KEsW190S4IbCLUQGRdJH0w7u57aGYk1Bbd+UkQm9ufihuz
1qF668Y68Ytjt/x08U6h13c6WwqmHDHJz7qSJtk5/FOrHCtQUlwNWbvj/X4wTbKx4SviPzzpIcva
g0x+oHB9EXc8KgwM/j6EFUAJNo9aZ18sb5VVGTSG9viFed3rQi5Zy6a66oCgXmyIFJh+uRzvmxG0
oIiIDxa8rTLezVMMYilrad9MKYrmz352QtsOKz1kiudNWz1vp1pXX8SI49XIqmUB9ApoI4+AI0y9
FK0g/lxO14Y6Lt65rZouL9kxrrN1DBrtTA/cL0WsnxJOraDvySJalyr1dd0xn29lO6qVQ9Tai+O2
5BUvzm4RAnDIIPeM805BBw+tv4e7Wdhcilf4GrlIQIBP36sPdMtBUN6lautITpq3ay1LRE856BEN
ejQgamoIvQza44XKSWKNpBe4WwyZX3ZpaCJKuLlqTyuyu9XyZucKnGXmDiTAOhHaL3/f7vv3synR
HVoxnOafz5J8smxbpGbVKWInoSwIY6iiYVQXxiMM4S9diCWai6ixCjx+MUNr/iheRExu5tdS0tTc
VONVZiBVzuTK975dAV/Q9Lz1qH35kZBuuirRM3f2KjVo04Xm+Boe1fgg1gyNO1pq+7HjESA2wWjS
zW+b92xJ38QopOcB8lyjoBuoZhVNlcS+xYw1neLZarwBKy1MTTEbti2ncLqUOU2WDOJE1LR4ejfO
qp8N1giLVxJ8Q9LW3PVBoJsSKC1Pbr0PYUChZRM4oxjmWAkalmQGr1uZXiuWzVkpGqTQVqjKMx7k
lbachamSuqzjxJq1CdKFXr4V3/DzNzM8xKHsZ06a/KqTvbeo7v25WJPPDM+L7BngkiJ7GHSHLffo
ta/kx1zMOcD2m4vya/N2aa+b8ZbUmGooy8gC8WXadGVrXF+tcU7XL+sqfHj8eFYfh9YqXjp2H5Nk
69B5gOq3xVd5Wb42Xedap6WfxLtUNsOEVIZBLmONFiOgz3zdjASt1wVZSbxiCfajFwEHe57nXBnm
bZ10lM4Fh1M51V92zLf/yFQfjWvpUea77k7ZDbXBsoSqkRxp6ExIjoiVsrO9SCRg/0fSbthPFBux
er6XqTusviVcn7mU7+989L3u7ChTMqPKDnlw/1LolnMtQWUF5NoI3M4WVwvSIEN8tHPOWViV8OKu
A0Mo97KvkKVnezYw4TdyCuilsZDD29CM1DDpRogA4SLLx3laTI2PNW4MB3eitPy87CCgEhUbWz57
MyeR8i/9rZDNN1wHxFOWHUKyq/Gzx9h8hSaOIiEj1XP/zwTi0+w2Wy2K28m5ve7mCK07cUuwk2vF
MUDjG/y55CmL+LgbUXHV3kDwzGgAyf2oIb9CyL8TJ6qRcCwd33wH+WLeLM7btSHdzqcF1h3hdV/H
L0K5ZaZMVnR1VnXBZ/uuzAnNpLbSgCujUlTI2+aSo1zzGrnfAjeuDY34ZkaW+a/YfendvsFcCIKV
yB2fSOn5VwlsbxgHpjVerIrLYUhsYzMYBqEbQhaVMHy1TvP9opBXzhoMtmB3eRTuD7HR3ZxTZQBG
XA8JI751P6RHN5OvBCqxoT5a8igMI+k+CX/7eSCWb7CyqWRn8p3Gzmm8455GF87qcDPYQGJAMPEw
+3R2bQHAg+wgPVgSPV5K9vd0G/D/MvDYN5xnIi6tOFMGunbvAsP8M1Ses8cXFxL6kHeAsnN1L8By
/752ES+n+6N453mrnGrPbljKNuf28cUjmpCSN9lx7GEgCpfZRbWfLcrLXAn8FGUX56cwpkgoZl6Q
nxdsHLpbFWbrOIh/xD6v6f4xX9wsCNti34lk6QHMyd6/0pa0wtz9RKK/6oYzYU309YDAQNPf/4W0
Pli8j0XSLfUink+eJA+isl9+hWNYOrcyMtFfLNpZm/cn30eAGIL26wWRzFUdyotnWVuuxE6CPXNV
0Fr2NDBOW/u08FEfFU9kem1JFaj0NSW5n6kptueGGJlbkhxdl50K9pmaoyzXTlki0/eo5X5PM30b
MjyVMNpkIi0c9YXjJLvtPSxweocJVHA106TBh/xz+pPs4GO3ow9+k9UsOfFjSE/N8O7z+WQy4cdq
5ufrH3Qc4akDKTGXpL4om/MzDgfbCH04om/ck4r98XidiO5Xu5oz+pVtLW995x0BtZ+zh4j2Ax5Q
WDv8F5u260IVAhuep+L0Czy5NwzarhE5O23rj+gDUfj36dzXWA8+9jU7/qUCq/TjeQl5bIpvl1g1
QFcPecTQTEIV0pVmahjUmGNHcaqHkQPYzn6dOPdC0q6jlhBZ56AenB21l7ETAib6V12WL4N7K2lz
usifWpdjpbn6jm0B0DyhK3rflPLMfFlJalC86ntssiu8gcN/4wPQX5F3kCsbuklHftHzCLzOaXue
fX3FQ+Gq4ndY+nsXYl409uo36CIGkF0lWPZ9MeN2iLD31+ay6hwlyXn4ardNbQ97hbjXS4UGwrYj
HaEMynSCbaEFimgQ0FqQAy/kqfno+VppdGItqvR7U1LgtXVugaEKIuwHsdbcVPdivN5ZNpLs3+/3
0nusbiMSL4XOrCj7hG6YG1UyKqhz+bRBMOqo8IofDmajSuIfUVPByHohQ7tz0Sdy/VkYHaoKdzVm
aAvTCqH6PJwvc8sfhnGoyndvTgtmeFBEBiaBWHGmYTDNAYS5LPTXrLsCizhYkrWDgEbToxphzkK6
P18X+sErEtw6X3fuw8VXSHd/Gaeqdv82pTKJAxfLbA6XCKvPi7jxHB6rI6OQOX/1wShWxeyUTrw6
b5vSX/lVVn1NjNFR/UiT2lZ+2RZXhfa52iaSSgp+dwCxlLWwn1LfMXibcvp30XyUzqFdKMXLs2WJ
7rSe6ldlvVAVx77zIbmaKtoYo0zhTVxNVjuYb73ejqap0IZqoeih+U/jtV8YOuGSoC/exNp8XzYv
R1oidRUrbvX2zYrj21aQ5VvJNi1E9CaL+l4SHw47lTWE/C1/xEXoY0XhpMU6Cj83WQxmiwbk+vf6
tZ7jF/uv5uyMZUYalc8ucWOEQJjrsu3Ao7Ti2foCFbIZEMpuao96vnl/X1debkmZ5Dik0MLYBuE9
XqKKw39M0qodN4Ud/KGGvXyJwNj+BLE1Nf9w00n+mzC1GmChKO8oIrGC6FIsUn7FAhCgNbI0WS8T
WgvYa6XmtT4hnnnds4b5LjgMF3Dkw3wY31SABPqZl6IM33hupIap8YKB8es2Xr4HPtz6jg13begD
t0LLyoMMLLpsk/VLBWpZmzZAzqTrDDzvaE31PXHzuk2Vyl2sStHZGGeBxTVY2Jn8mWtPtg0naO/Q
ar4qaodTKSEBs5Eon6qUmiWnMcSSnqMuk1zUrMFzMu00YoMPWhcWLc/25oPk1xBUpa87nxOzG1rH
+O8C1K4bYez2SPBCrEFZQkNKeH/J8ByX4XnyM9IM8J4fcrP6NGxpttG/8kaxFNmky3a8q5gxVW+u
CM5uryaP0Qs03QIr5CaxyrE5lTea8ZEoImoXCPjGLJdHRefVfXhgzmVrA5e9rCdlxU1l2y1kdyw+
gt/8MlxyjP4VpFNnS1FbWq3obN6Nyiz3q+svn0bT8apxII/PNf4FWzGxsnukWuqMytFDQM7+Tfpi
0sarMiGmHZvAhIqpWF2cIG9S0eyG8cbfGNMmdyRfgdRlRk+YEASqsHLrV7Vlj/+o1U4EFA8V1rK4
jaxPl/66kJZhTvi4Qu7bqGJlx4syQTKqTFjN2nBX0lexEjSnlft40X7Uzu1ohNG2H+Qmk+Hifaqs
mMicqm5n8QGwxnDqI5IgS0ahJy9me8lDIT1OUuuNzvRbvIrvUxD8W2Z26i7NXoiK02whlilnwyIv
itf5DIx7rk47evwKeGG2MLl+hIBxvhFP7LedIMxHlZTbCWof6pWwM4gP2XyBZfdRKfW9MvYVaaEY
5Oh0QnCUBPkaf/zn43PBF2g48HJMDAlTzXJ3xyqGQ5jPh6JVGiBHqUjJ+5Ay4u4pHoLpNz4IA402
ooEdM3TbmGyhHyUeMvTDuWGLeUiRk+Br6XJFNvqOipAs5UyqH8v6NiGSvr1DkRrMIWA6JB79O57z
lykfBpIvRU4n+9mqWBZK6JxQfzM6yuLHUgyKbJKMLxevhpepGalVbPafI6s1bUZDqn4KbvenYRR4
MOfLme/JtlhlXSzPBb0Qc50bSf89ehoXH4l6sh//yIetqATK0Cg8+4kuszwFUGV+qO6qH5dP+YaD
Kxgno/xRkppRBSmEjS/YJj/D5IUHF3iu6EBtp4aqn38UZBJRIIwrwazJbGU/v3cMUTD0iDUr5C2I
W1UVZcupeVTHqYB4qIaq2Xdb1GrkCK76Bje/01Qbx8gVlqrLyAbQij3hnnmXU1hSQNn3QmwQR3qo
8RO9QNhCajnAXmMaPK5J6CVDFjMm2CVqaQ81wsI6eg597SJsIN/afZNWraveJ0F61I41teiH8l/7
yprLdTsyAiiAgF7n4DqYN4OatnacpTsqWTn5PuUoHejwLR4DgCu4l8l+dvkkumgHN2OmB4pTRohR
/LmJGBm95saEcdwb8PHDGql8YlgcsaximgbLn/vorxoNY8EaKgqyin+SsJBgIcsMqV3dDJedCApH
XcJSdbgKZ92OiNK929H3iDlxwA+OTVv5awz6pJykArG/AQGDPIMqZmAP9+wF837X22rkjzVVMEcu
gEbtyUxu5OahtPxZdVVhHfHjlYPUpniEb7m8p5cqCHq5pmkkemGrTOVTGseqz3q6uW5ca5EBQg4A
ZI6oLzJJnLaKh5AHxSMiYFXQp+TMIxaIZrCqBtK40DcOporN9FtnsOwdP1jfnB//8poIYI0KXryb
jpbrC/f5qywaPXFuXw+z84yQ6TpBRdfu32Hf9UtvwREQRhHR9f7s+1RVtcjZBKe4euAnwCdD6zKj
6/ujiX2uPtv74g/guBgV88VVY1/V58iOiwqr9xcQcfA3y/ZI6M97bUzxL8kXUDi/T93ie+FxLsbM
3DLmaY3AWFGW8CUW94Pd8FRf83TlQwTZ9WsalTYImmnwS1G/m2N2/VBkSO/o7v7ER+0zlWV9O4Kj
OA2ODdNrh9JACJDZYThSjvkOaETzeohqx99tiIHPv8k1Jmq8hU3MjuPgJEp3YpFsCrnV9FwqFO+2
GlvKsyaqwrYAWTlxo66B7eZ6/e8gRnCEU20/Y4/mAoTrKmua+5HSfmwlHUwPzLbpv8PBCFcaLz6W
rfiEdjffgtIkO6pSOaNRwbR0DBEFJzFtc/U7pXluf9Kvhuc4AbzVULy6yQHN7ZvGQj2yFT8qIkAf
E9gXO952pL/RnUaYXkkiIRKARAzKG/yTdLvUCAoWC92WW/8FEmEMaodvUEBNQsRYAGr35NR1Etjj
siX4pSxVuQqbmb5LAe9xDiEIA7+DLX2N4aXJgU2bLTeSRinPY4iTxpCypWb+xbFqqc6zqLc2oTvV
VZWy/G1mWbJMXX68uHtUKGqptvPGNnON2x3WsSBZ80vSASAVawtm9eTbhvyCALEHIvdIQV5v1Jqa
Do/iT65s/k6snhvYnoD8ALZT5d6PiAxEL+eqNK7/5jVWBcUaF3H6LvkjRlPoYYbYh99dqZPDQizb
4uYhjCHPYlm9GiNZ10muZrlybgCdf48Na+Tqg4jAM5KjLbLPdgCUwbeITa9tNrzF8NL6rh32CTwC
wb99YxX12SSfO8mEJV5ZcHNqbhPKqurE7ugf9X02x1cvVmNnn4dVgiDX6RGeISLGSsbddGBdaKHY
luHeevegz0/fW7nONZicmatxh/9WmIbx2Yz1YiFMVf4QTtV7olJynTPSZG5/z9TpLjoAPnuRndDt
VbZSOWL4MsMLRmSO8Y/Np51pB1YegM86sZPl14M5r2Z+z2i6Rbh+kRwIf9fp2yRukcdxHKXgHnUw
cPs80wQmbOeZYcK9OM/iTRMVK7KbK/rAZur30pkWXo0cLdO2ku+ZCgA/tNblbnWTpXtdtHLzLU4y
SrxZfl/1xCb9/DXu6oxQCwB3v3KT/JuUeLMe4vLCA8PFhFBMjDZC+u18h94++H02NVVOd1NNj1eF
T12L845eSqQMDM4se4MVoVZGyAnTErR66D5Mk8sWYSipSqbGcGAr+1OMwJM7IebI6NeOSvI9DBDb
1bedQ09dVxH3ZWgGsWdqtH7bdanQy3qV6oMgfpwYnEsp5VR92zpXVpI18zNk8OOi+1k1DSxL0Dcs
w1wGFUz8F7HkepAodmmzqv1TWuo/ug9DB08TdhriLMJ8QN3vlxC8/2g6r93YkSuKfhEBsphf1TkH
qZVeCElXIos5FsPXe3EAA7bHM6Pb6mZXOGefHTAABHqxr0jdmc6tygccMYYHLDlye0D5rkxuGfVk
QH0BBSwAHcS8VfebnYxzsbAPPnqaJenpUCzhUg5Mt+TsoEcRU/7Q31Fc0DRPV+gAtgOy7dF9ree2
mDqVo4ql90NawcwMnhmwsz2fy4NJ+f3RUwo8od+JnPsiq2OOUrK5n5J79ToTkOEJrPECe8qB176+
YCzNv5LhGTedu2PlWiSlNi7m2bgZ2AsKEkgLkCXoUeieIGjlW+fOuchdzQqnl7fOCIkA6wmIBQSA
qFXDIZhnFgxxCh4Sy107UrSA+DhwsEADeubXpjkPh+AMsK45i+EW8XPzOAM32SscgiNITX6KPql4
P8wPRsWrDMvg/DHbQtsUkyD7nEmQEsx/BVRrkWAW4W9tDjpEzvC1IMWgph9YXgA6NTPBjBviMk+n
wGTf4GAx7oYvDYcp3Q+b/mU8NlTnTy7ptVyEH+rT/RJUB1yASLvqoz+uNX9OaJ+bJetOXMecUBS1
KwIDn813lg5X4HK+poMNeR5iWZy5TcHcJ0xkpyNYMMPgbXjzzyVV2hMo/zY7JXs6m4P+OkGwhKLC
b6dZn81G2vcGwggYLEG4iD7hTMin6m8JgTI6gpAN83HMCUiFxSlOciOWYdkfUy4ONTEuURxxpjOk
x5DDlnSFDlYGV74c7kX7GtyJKDiDIHHpYat9tvAM2okz9dw8YIoPMOea4chT4onxH7QwlGEDTar1
xkCMw8240i5wBHcYw2G+gp/ena825qlfk/SEkQzfKBAdmB14I2uAoZk9M/bgLkFo89gy/DQXAIcs
VBKNgXO8IowFswvsLQ6tYki1wrlyUZ5yorW2LmFsiM34MX3NKBsdwGAte+8FZwtNvvIiSHIogAVZ
w8WR2pDlYs9KAmx5OAjjB6bjTPpe5vEPjDrO3XvZQU2AmBhDkoGowL/nlsfKpVvjhwMdJsowQAge
7ArxSU0ZmBdoU5zBPAfzQ92sfFdTENIFFMOr21dUKEfdU3tqHpQkz6woF5wz6P4SPVkFY4CoJXq3
sAfsvCduaU3mZ8DayL8bKY7Wuk5Hm54cc4AydhqqlsJ/pm/9ZsApnv9mmFTpqfOVaBNuFWyQWq1E
jk2fM4B2Fp6xcSwOJNMyV2lWXAOf4rmuMZtV6S5wsbRIRnkekmGXJP6TnQ0L39OrJ9VYB8vWR5gg
kJJcLPiVs1ZRto/15mF500pLu0tNniVD7WDod5KlMzW/kTjIWi5iPV4303TK6X5EPt6b3mHInWk3
Wz6a5idzLGb2Z8NNdlqTnxVwTKJ7JC34q1QxydbjVUNqRO0w7vztNI9MC1a62x4coHk1IXpDrj3w
RRQl0taWlMpQIeGs7R+/TF4iSHNNnPxEokVYaAGl+dk9S5JNYFcUpnZ9K3z92GkD3aXRGHv25CxT
wqJOO/sZIVbTxTSpSY3w1xi7vzYcDwrRFdzIMBjeUtHs4owKK77IwIULWfuH0nWArexTYFZHvfgs
tWJfSwAP/D3q0mNyiWDmkHUEQNF4yOmWN/OazvCixCZ8IIg2MKGTZsZbFVNNCwEDC6PGhsvDwvd2
1G9OcZUEvrZM2QrvSZfd3VHZUbZHb+J6MiU72WcjtTkNV5QsKu3g2NAzDHA62DRRouC6NcvRmZYD
4YcZsBk2uSIPdpLz0eUelR9GER946KIHvbft2awiUOjzAQr6aViEQYi0gqABWAyB96RyTLpM7FD9
pZTZqaud9fy745womn4da7+FThXeMl8J1kUApadESvnmFdcI//Ofpp8z1CPM9PFUhoEUSjCGInz4
Try1uvSUaf5Ks6EUTOteALi9BijNQSfwZ0ibt9rAidPtPnUdIpuJ2s6nBqqqpyLsTz17uU1RqvYP
P/He5z3T4wU0yK+60rZ5s/XHfCUllBBzWnotKbV5ek7d8al9j6b6nmpE4fThsmiAdXrsmhsAOIkJ
2TBeNIEsxlM/A+l0iV/iLDNVISBOpxhgP5tZbjGN1hai2ihHrF0LwMcjC7yjlYqWfU8cW8cY0CnX
MTtlXgOpOlojB1WDQ7KjlmFMwtlkbWXafQyBwx9v1LmLtWPbekyx/K0wZLrRW6y13fgS4bBlJOa3
WRvIUozhGAUWMGATMtcwwoVls3TC9Luv8ceonfosC4IyOq2iUoi2QZYyB+emi5yu33g+n9qqCZvQ
/I3s5Yttyt86cxdjKW5ei1V25sh7GzEKrJurVzOmIEQgj7OLRWiJn/efroPZuQghlCd4YqpDOxtl
Vt8BzWHcDMucUjTGcoO+2MqWPdu2KRmCHj5KAZfW/bUsn2f2oSvm6NOzyiC8WTfbOyTJ2iuXMIEk
WdPjLkqOhkOzPJ4FtXJQUFrke78BKoqtH7RuIXZt8sIcyZvwJ7tiZwbTmheI2rVn/XOdQ/KS+Nsc
RlrKZNsCwUzJB/gr7R9JgUvx5Lbvqt17pDZ5DwxIYgBM9wtA2QzuQ/iPRa2pE6JKC3d9+W+Idlq2
n8y9S0wEyRQsRv5fMT47A7o+up9+euMD2AlRU+dyeBT6mV/Np9L6XZCtbeKouQ0YA08r+693yI+y
Zv0mDIkiu1XmIwq50IG11CNLdw7EHsZ+RbxVwln4oCE4XGDxWM5WmivXItBo6ikTNwrjufHcJLuq
+46YjnKNOKvIPJv1ex4/OHKFOGHQ7xj7ETSjOhpinWPY5F160C0fLrhd7UbxYosjG932H6P7HmHj
BfJjrWzjtWzIOptocKlU9W+ICZx5jfnVze10t1RQQTjevFsvPxzSobJ1UyD0O0L0bA9Wsefnx/J5
uhbuRwSKouNWCtTsvGfFPx46X1nsMU8/peXDwhbbfbnR4Md7K3nmK+9MlGseTmO8yjWr1sJ6GdNd
U3853c98fTgtBXPCSHp2e7Ko2GumRHiz1AyP1Fvt/YUh6uIDJU5SYlKK/yzUx0M/94mSgfiwz5NX
yz3V2BMwsKK79nZ++S/GUCqiwsHxL4VSwx+hhcqnjRJ/ikkok0O+BMGRPR/RUOp4KV39aN4vu4jX
bORqCm+siYA8L2NvFAdeP+oxoHjOgZy6a4ZdVLyhEJAGxhTiwhfBGlDhs8sbEs9BH1P2cgPvmaxW
4+fUbNN614FKD7+swqT9ziGQOvI3CV4b54oTgPHI+18z+lDNJiYnedyU4WscHWX/wf8mBZKFdf/f
eESFFrfixelefYRsnqnPT0vg4mgvYeBxr7MkZ6oNOhnrMH/CPnjjgUsN1utZji+qPeXROU4ust/m
7sdUkNbLS0OE+dCb3wq+U9zD8qhoNLFzpfj1plMDyWPcOsFRF3TcG+WvsnJnm+c6uHNqSgDf6NIX
w+xXIv2zx1dNsE9w4Atj20xca6l4Kdt7hT17Rfg5PqPYnNJ+3wbnmtRMjfU1H4LFKsRalge9X2pQ
+QEKLBaHFNsifHOLXeSc/OQRlx+Ree+KHyFuiaQzthOab0sHJUpvLFS01SjO0SXRu5riWkMfDKc9
d7BdbGPH45WfnOI4JF+W+RKIduMLbAyidlt7bPjMeZmLrMyYYKfATm7dt6pLflqOR+NrtHZ5++mX
97SC1XSw8BapuNxXnHNTvJH1mzAfbBYOIAA0c1qzhTn/GHzz2TgAjOJjPgXd8iacQw5ECMsKhn61
5CTUpw1qh/nx1WeCo8Yv6w++Otoemi+UJW18tq2r6PP5YKnztXvQ0AskXxL+ra/5i0xkeBIzNQyJ
9dHflbnWeE/iuRVHLHQRSXNmpCExWBYhZNgLWDvlHCEm5NWJrpjLPZi21DhWfK1BHAEhQFVisoV3
XXpViFSrEMuRflP0JnR1k7k6O6bbydeOzjoqP5zpYcTOfvR/I86YASaf3luHrJKH1E4fQx9ijUmR
hzpsPtlE/8IVk/dqGcNcnP/bGcisc1f/0PPs0/fSf0lHNsoYTMey1IHfMDKWxqnNe67IuL7mtYlv
U5meQy2kRo3eBy/l5E6QW3TKPWmcv9LJV7mki4L/7QTjt5BoIhXyfWgCLiB97X+a1GcOmkrRK/wt
HFYPQuTARnvcLWuuyST4swElhmBZdC1ITkzgXm2/9ymQDqkB/pTQY9raomzyidK0w+sHu4MkeRnz
aq+b6qutvE1Ws00FrDqI5rVNFrc2PGk+lmLDPyPB6X1CRhJhv6J+q+46V422oHwdDIZHDKcCh7uM
K0Kjfxu9J2l/mtzbrJjQCNDGKIRaxl1RJdt8jrTrlwWV5IShgseK73zAPA91WQSIC1BRtyt/kkd/
UGeP6KIWH9nx6Ca/WkzF5MB1r3p0SXQrlbmqXC48ujZL8ddyRVk9eSeX51dh3oUzOA+m0eCZO7Bo
poTxBr9Pz42NbaQfBcva7K94oJnOxEfEZDDLAFliqWGK0CI9R7CHqpvMyzZ7bRgWe14GMH3OJ1jC
4W/bPhxQtfK9QwWVFh/zZ9IPFtM7hl+lsp56RqFxd84l0qeC+6IgpCJ25w0yPwbp/kiA8b6Hq6Ew
H2UvFOBthvxHYbQydCzUDYR3QXqeN44m+4unvfrITeoq2odwiBMLm+GM36mhbYbX2PgUpSGn4nOV
3vmun/h5yZ2W6dXKcIcnoVGpEiXBl6cGQOtyo4cco/8qW2dxTgdVvVS8a6MBCJA3X8WMxVFnwfZJ
OfkCcx/GoH88W614U12401xJCV0dY6Q45awrYRjaoTmC68SO3wmw5MJn8ufOLitEnUTFLg3rsxUx
vdAbzqmIdKsoOYwcP3NpIkeG2IpWssTcNfPPUTJsc7UPAMvmnmYwuJuTeOtE06KTM0eJd4NCKasI
ZjccKlOes9lWcJe1W5ZqnyoM8MvDj4Aj1h6G50qIP5N60U2Z94Xlcv49FbTiigNTPUrMjIYqXnPk
tdV7pt/8QJIg0sD+YtIrtEWk0bw4+joaATjiwoLJrr2pkUKgn8qDE3j73Cy3GNU3RXoPGvGwS6bJ
fgbwI54TDtp5S4U5LGh0YzoPmQu9TmBWOcziB48iog0egz+ATAjsrG5mAT80D7dO25xGgpoombGl
wAMuMolh0o9mVwHcAVEbEps4H/2wh65Rdz+UFoH/TpwEYflUWOlbNolLCZM9YC9aunkKJZNDKVjW
YQYWEpjY5Nn6d30ao89S4A2cEZyS3XXJYMxlQlNgr8JDNiOHMyGHIVL76yb0ONXKhSuWE/MshzcS
dK3DMrG+lE8eaqLObg3LwcRCv2WTkd4IbtAG2BA29TIX7kbnQ7U0Ln6b+U9IpWTRnpHkq3KEaQlm
KgIHz0mUNnH/olO82IG6qCYO4TTmWFJZZBWF8bcfV5CGonoltPHVHOiXTFt79nU2bh/hTISryqxw
mR6aXW51tkBOLgc9kYTRWwIEpBa2STaYko9MGisH8Am4GFWyLMKFjyCBBoAIAXYr6sgEF50aD3xv
eEw5w4ZEGAcxlKeaA1w5xKbV0+IzjaJLxKf1fufusffYx0Wzzpkgte17zkLi5rSmcGOEr0XhUaUz
Q0dfpqiME/fdt4Z1C6IdzIz44Jl3yjGCYoDSI8V2sM3/BnSa0q02fclQ1hv2Y5MmGMuol6xDSsVX
K9hPxuhRJzYAVjPI0rkJfWHT/CudER3BAAGIy2QDuFkHIfZqhffwBb17ZwqanhYJzphhkeB9T763
C+FdODXqh/6WaqA2GTJ6AIg8IjFNin+ewJl60/evVrWxFBdnbJyiwv9yTWg4mU7dSu2gUnwkxMG2
wagH922I6FpHzN6JPgBEC3pCxxAdqICRHGCLEWBWY5msnVVf4H/R6990ayNaJKvK3+pq0RGY7eD/
tfNi82BEzS3gF/dNdks4bwBg7n5mERCBwVn/bpBGHfC2tRgPWY0myedaJDet4p/100+awMHLoWNA
CsrAB53xW0roEWW34iTmc2rsWkOybGqWr9E8aoAFqvjOzda9Pe2jwcPWDiMfBsTWZL5LlzaqPJv+
WRsvSXGRxSUYz6V+EvGxa/cao1N7rYtrAFnQRW3GbdmJ4aRSzAjLfhs4MNBK2K5/XgpnrqVqIlGj
m346l/BoBClRuXRdItE53rkSx+Y5QU9AoTpjY9LmlOU6CtHuEZkosn3QvGIkOHi7TNX0ERO+8d7a
0G5mpK26ljJiuhncSlwChjT2wkZJj+yV65qzyQzql9oMnuMy2DTKhxoZv3ctbTaLZOgyNgeJtm2D
AGHXE29Y0mtNUlu5Gulif3mzp5e2FZkfh6DbhTcDu43pgvAm/QMFwvFpqw3nvAkXfcplacmNQY8Q
F8RauWzhwAZDJnePmbBDEeRnHerta2S8AklG07STNgZPCclYZGSgKySpr/RurREsKpGvO55lYIyb
FKhHUiuIGAGaeetEfxwp/Q373xgQ6UJAQ5t86u1jsuZz6DAwt2tGphkqPbnctkpad6cwdjZXRqfO
hrwlAxRfcRgChiY2Hc3wqZubkrODqzQQLy3WrVqcQynjorKglnNR6Z5YU49aI4Rwgza82tX8SWfP
6aDY5XUPc+IaB+QugGrN97RDxlYWX9kcfeSiWWC04rrHXG82fYTdSKPdawHdDXlNWonn6MMD6m4r
uYHEe5TTXFDSCPlJA57knEY29/w1SLQyDgKce01nNr9mmXRLmwxHhWaqwzbJbPUTbneJxRCfSkXr
sm0BYJaZGkkNmdlcfQNiNgBTRY2hEj6fKDfNmCxNGjSosYWBkQQdQJPEP7ENX/jWBsuBKpZq1oyJ
0c3rS9uiB3o1m/4lLhgQNwH5DyEqlTp/yQ0dGXIvDn6orQar3oOym1r0a3jTvXT8ddF5r0nT7qdB
LUbN+c3c9iWWgqQPLJREeXPLZmuZ9j6KZryuFfnCaC5NO8EowwMgmsD6x9z6QA7ftH59Mrv2t01f
Q7HIFGradKtV8skfuyVFoyBRpreOmQ+kar9F9afe/aUtVCgK7x71YAyten6XgiSbydJOM2zX9O5d
ArELPjRpSIE1rtEbBz1HPbtyruxbzTnYer3yuEn0jrFWcvJ68YQdnV4RhtXitUMv7+PZ100jrtpv
Y/I2ZZSMzW/iQgf3uQHGS5vqe6WrZToeHBaUoZ89KZf8pXNgqLsORd++HobVfzeiVMiGF56CTyUa
jtaf/8pmqOTzd15bBMkP5SIW9nJuzaoe36QBPb65T7rgOJgc3TFOHEOOLX+ELqbutnVh/KDeMjWk
iCqHx5yeA+YwkDhUwt2I1A7rD0WQKXqn/+AS3qKpVWtz5FPp8d6bpzmMnL2Kstou9nOVISiDcita
GWpL7TE32DyS+TSpA1jN6KsiY9jGCGgzYrqBYFq3BhhZRXiTxMN3JMTXFKe7TP/0Q0IkG29LL7CK
7PTf3K8kbsg6qPfOXCDpo/5eWkJiNQsCFUQ7s6PFdUCSreLHqIe9KNgvoClhDyIdMgPXuIHZY2vT
/04C6wmwSuvie6mQ0Epjo7xN0NxHBI2jblzQt0EEvVgu8k6wR+GWjzK1j3PF42DQ1xkBgI+P/yAS
uTgYr4ZTXZVl0Fab/932uvrW3VeNxNjaVNtC+Ucrg22fQmLlO63A+D1Mv7qe2Y0V3oWE50JhNuHf
bTVcZXx7haU2sfvncbNpbn1J+mAZ3i06mKZJbt/Wb/pRZ8lno7lwlFX3bSrtLXWSASMyDdeGuHqq
AFf9JGdUXUYvo4EcNNQmyIByRMpZ2bc27osVnXLwVJYMhQaMW9kJTW8AgXJSxcVH2tjnQvjf2YBr
jxtAzNA1Gxml3e2iIK+W1LRZONMFbrJCuRh6K7PRFm4L1hQiz4KEwglclLA7AT4n5E5lgdyEy8ii
eYmZWE4/wn1UlHG0uUuvbw7SEfe4R/3uaFjqYKtrWae64t01Afphvql4KsizH6qXRmccGWmHzvqy
hxcW2fys7DdNT5mJjO99N259vb41cvouynpRO7QJeUq1B7zmkRHaruoABTbB6yNW8M1PFf9ZSbYZ
Wao5bXHkKjLdib4M0s18VEbGOYaLMYNSKfeakecb37EWaeLe7Kj5LRrr2aQN9xAGCSn+aosZ/CS3
RaXDRe+ibV2HcL0GDaUIMowkYeWL5NBkjCBMN1/Z/XuWQIiy/elViOknN5uII1k/aJpIngozQlAO
EdiQj5bU0eYsfQoYryZGJX8LpyRZaLEDC0aStmwTEy2Wsif5I1bHhGmOFNFLExm7zijw7glJcEdu
ojn/Ej2OZ5lUPgrsjlPeqd54a3+UG2GmL1PUP+ygiNddFj+bjvMcROHRKMZzpBqkVTVU3cKIiU7C
jKCpPx03rpZlioGaABe0ZLZs+n5tRwSH93b8UcjTpFx8u5X+XBlmtWjdcvbFNjN3XSoyivKe88Nu
mIXXeEAN10lh/gHSaspmG2pkuDAnVB34fRJV+6qPnEU9lARXjN62zj4N3Su3DgSdhsCrocQkmmHc
wqyneo+8PgT1N0JtF3SoWcroYIfRs66VxzacIEZE3KBVOq5HacIcIOSojfNuzXxhV/tOvSmluqrc
9J5G5d9UTtJa2qAeqNCXNENO7QaIM6j8EBqT/uxb7Wdjjwfpt/fQ9Po1RdTFyttjEGvTktjYMNd+
haa9TO+xt/OYkfGXvN0bjMaQ6GvPY7Lnn+j//1/+tqA/4R+V7T71dvPf4BLg5zHceItdaofwwX08
fcXeyGx7bxtKPLtBCoBfducinoekina9bn+GjM5Lz6EKa5I4zjjrAlxri6NuH5KYeXFYUlaZtU3l
DPxhlc6dKs5aZOjtnGkTqmIzNZVDjJA9PA0os4T1FQgovV38jkRIYtWW5g8NHmwEBOhtc4PgWtLs
ikFf9iW/Kut3PXNHG/pJoUOH9PB2kDT2w7j20vRkBzhajPY66cfxSdmBtahLaGq9f+2g71UZFsMO
myLv36I4wVInQCIZASNJyslc106hKV76AKcCs8r/ONjXrkkn71eQvRoakyL5os3pEueuhf65FCm/
3H7JyvHFG4phaXhIKiqBIYGk7yx++xrIUI+sref4p77BOqQMGoseFZkolEUO6YtLKCGvIYCQaWEz
vdyXE27MvZ7uSju4jkLfGSX1UDlU58KaGqx1I6iozsKS9KIFI8T5IDHVa5kKxk8W3tO0K02i/6pU
X/kZ1WSXcHKXVIZj9dFrw0fqVz+aiXnXhM90Tl1eNLx+U3w6RXOS1Vggtyv+9a1cFRPGFT6kTQ19
s80NG6ccQhPjqcAWS8fzrlaVfaYpNMHmXfON8xTjXjjADCuZy3dle/T1/CWyEvw4m6WPcVbJB+3g
tWbZThPw5U3c2hz4u7L0GawROpC6WyuR9tKJy2tTqoPjOEdtMBY5VI7WWFuyOYyKK6aOPbwZayYY
0bso9F99/BxL5B09c2dNbSvJxg0G6g9zbQ30TLyBRdsX+8xrIA5oDz8PDqnLYD7AsiNHVpWJnW6W
664pNrXX3Yo+ATlXz25ZJzv8jk2+2qGmfrMHwtl6nrHN7NYpk692km+Zxh3VRfiEheVtMsPnfj4G
lGy+rJz7SHOOQfkaTybAY3gKnLlFB4JgaRQfuftt5/HV6nFQ5qko3/gOJrDzgfpZ9+fi0101Kr2X
jfKehD4ym0zPjURu44GzK//iaEP41Nfdi8FIUCbjXTpYcnQnr3Y2WaCvLYUy10kRq0qDVsewrixv
tyT8d0xwzIvBgOJbNDnfukdsoLFx48+4binkcoYGeoASxqy0i4ZrZRW1N9Y5XN0o24Bm71gVVgP6
Z5m0xUV8V0UGtBiS5ElPnM2Wia72PSRibff9i8a57NveKvNQDbEZQ8P/cfjUgV48Or/YKVnpC98A
gJc6Zlhjfu16NnU4fnSp9TM/H26lcwb5IIl76rDqpy06gOgMHq03baqwvDK7PqY5/jtGfo9GXPwi
fYP/IdC7K286EqomO7ZmcHD8alNLvOLKIECERqxvSwcYpgIYgyfgldlRx0q28cmTTMqbiS1knhX7
ZGJ+4Ta3uLT+AlhoIsGvvEntW6ZD9RG2NCmrgqNlji82bq8G+BSEtDLQXzw5JJsy+RR1QOeWGjAt
COQZXTgYnXbx3G7nJZIitEabxrbNalb4/Gfjut95pnHB+XGwi/e2qr+nHoGNHzNKaKPhkLA0PV/h
4+e9N56/rUsBCUKa702gvTQJRC7OmDzGKtMLLzUYR6KXyzLyV0Hl38Ki/zR9/8W18JUILe8qJpxp
NINTL36EwXSeV7JVMx80tKdgcDD75pRI4xlh8zG0HbYqa42nYfB+k66Eo1LaLEDOZ3vVefJile65
SMNHpFHyd+P8cHPYnnnxMaTud1oNe8mX63V8oWX/5zkH00P8n+rOKreykwb7MLQjhLt0Y561tq1v
P6Jrsb81r0B7GSEmE95z7M6HGfic5rSLkKdR1LZYVMn44aewbjMo5YCDd0xlmBPMo6L4gzttbxhY
8Pv0urCUCjKtp5Os/UsXFNiurTxR3PoW+p/d06eU5bNU7cMdBMZfyty3PokFJGBLDaAyqKphoZQJ
RggY7+BS4qpPgjZUhWAa93zvzzXx3wG1d33aflgnjQEwolVMQ7yaNADdPEtnXoAJSbs5ELRoyKay
jgalpJI+Nnup/7CgXlPQrqacm0CbIH+y4VK9+uArV4tCJq/AJZ+dqe9qC5a8Ya2FPZMH1CUJAZ3C
4aC56jUbKRQ4gxxRHsEybbhiupAXz0/exlDB9CLpzdVOQ8sVF1pqG+Uh/i+juCbcVTI2VmPgE3bQ
41dSG3ivQqIXlkVKR4LDTPWZ2dVbL6trPcL7CbUK80ss8Liq8qfSyTe9269zP4AZ6azoe3FWotGs
04J+ZhUmOKMUcJgN9uwQcSENfxUHaB79VMJ/tqvxy28NSBvGC1nbUAXNTeZVsxAW8H/UBkyRMvfN
9AEI80T+qlG/iM4g1xDLIrUKRMN+C+mvubg5oeFOq7F4KRkgBJ1ARd+ORL8OuwaampfjKNdY9hWe
omDGMnXJJcFPOknoYsnoE8zB9I7ZLlEGDIXuiQHzt8X3UMmTVTnLQWkBRZF3r4YJiXSySAaULU1u
gfv5v2XNwG+CcIJfcePZX1PUQnW0URuEtKA9X2oEn6r3o88e66dyxFGxcJkqSEbvpPt4bfcKjpYz
H35OQgZsfii+rMaCE4lErorOgnHlU54JgVP+yjXHbqPg/yWMSNU4XcMQRvl/b1wvz35RAdPBKyR1
Kc4QHo8kazvOVum/8E7GhIGmJmBmVIhfjEYS5kHVJdlfqqqWWmG81Y13nBp9o2XQNGtrachm05rJ
Ritj8kLsYTs6YlEK8a4a99meapovmyqSti3M303NgDDKRK+ZzE3ri53p3/uIib5YhoN8dmL/FgTw
SFveQI+fgZ/gY55ijWWJv7z96LE6YLazjTGK4kKioO53dRT/2VP2IXULB3d06/a/STPWmTl++7V3
L/ruhy5gYaDoSEO2UeQALlXe82B01zGB4Rxk3W/BV5hp6cb0xb8wZlZSIAGFpPhT+MNr5OPyWAbb
NAbFnaWdE5V3IlPcVNS+GvVlajg0qsbOr6JV3YFV0vlAsoq/Jx1PzOaY1u6+EA72H9MPU41HUFFG
pA10Pz2CfAWhu63RYhAdSm+3EAnDq6z0/oYWExiWH430knbxqDr7w0/YEoGJ+PzgCMqdAnsICs9J
py6mqyZHWay0ZEaPg2I7wJXrZiwlfg4D0JVWsnIsEDja0PbDM08qSpfCsReZQ3QQmWPc9TiNVJyA
EuxhotCZuaHeb0cPHRO6YTBh7KJzrxU7vwjwiYOJZqgP+DywaTqP0Za2D25hzJftIUoUBR+K+XmJ
F6M5w7nhosXZEZe9+QVdYLiOg9FM8RmCm9+qiuCLL3hMYf6P6dYmbkF1+RdFgTuryEGIgVKy38oL
F0lFFgw+aTFkdIrZwMCbFhtc7RYb09KIm+XE98R0EL9acuShH5iuhYMsWd2TsZjqdyvelp3YHNhZ
eBNIRPj4G8Zo+wBVjTEBPetWfRfvfPGHKbzJHLZrH/zCsOfn+Sg+B7bX45VttHeqkrMTNocwn2+O
DnMn+JNUCWNGwf5e6ijii5/Ge0uMegGd7TJCVtUQUdbM0WPYmA3zVi37SL2LP1xp3Z8S/iAlKrii
9RS+mcD7Gob2sZhH5cM6y+RTUTEROTohkCGfvmn+ppjb8Tesv1sfyQCizaYVJK0hAiBl3eDHuEud
4reO0ElCMpSUiBV3cgD+Nj92AUcLPGfJddsDy8k5L5kXmr+V7n8cncdy60gSRb8IEfAobEmCoPcU
JW0Qkp4E7z2+vg96MxPdo5EhUFVZmfeeS22eoYXPO3Rx+JZyfnzJ4VNg/pTQEE6TdKR17k/H3ngP
BHOXjJECMIgWynahNo6IegbZ8lKL1e38ZCgacPMEOt6p5tfn14yxIWdpvSqUmiYkJm+ufGNa3ykE
vZgi067ae5AOmz4kkouDhY6xaDUnemi+7YB6puNg1/U5MaZ1XhPTMb+5UQgeBvUOMwnPYDgxTtkm
fOPJrIZiBAnYDkAqMB/NK7Zsq7s6jyuM1OMBmhSiTQ8zF7NiSzyUiaCskJiedvGr4YoGMCPH90r+
UpZpeBxVwtLVNLunNVMfIF528KQhvJV0yy35otySHlUZHQeFP7Z508J2509A6ArvvcjkvYGBw9KB
fmgjbk5uRpaFvqpo5LcquCV+smOyfvJAvpt253p+/1mKeCPxYM3a/h6M7mYorRtN1HFx2jlK/ZHB
dGqCaqtzY6hy/Y+Wpptmrtf7O+pRv6QXJ8k6Ky5WXplqbFtDvvvzrWzw74JLYg96Y7RoxLD4y2Ba
lzH1Wz7Q10Q/hfTkWmENIK+JrbUfxEuJZ21c+6XOeX/AO3Ulf9OluF/MW7rCSLpRiZ4iK1x2J1s/
NJmKb3CS4eXgxW4plKBcFdFlqMi201T8ix6OB83eJXG8V3MCaiyaCHaa/JDHgNSZfXzMjmHHW51i
zp/DnLJHn5m3+ZtMGp9jRqENU6fn95mPPJmy3dYIY8tapgg0TUiZxX0ewzwd5eAUl83OHCYKNdAo
kqwtC7BQhpp8e224SegN5HlG6JBsb9sapUlQoHPCSVAhKrW8MPz/Txn5xGbJgm5eyqHYtWRAFXrt
b7p3O2AoPX9SVDs/ZVbdew8rNr/BqOOuz6IP+GuBxSTKQxzjw6xLFfzKvnyvreneFFcxwXG3J/g4
NVtLLKVr0Y17tlpv1hrSnNwMSvfUVXYoHkPehnutLNeFQC0dVBJyHI5HqVUOU5KfU9VYe2AVU1oU
wq7xcVSI0I3SAQaWW43qzn3SQu4uEp+AMGvUUj23vLB364Dz0NKZ0MEotaZT2fQ8IgP+G5VtauWn
JE3uUG7VKvquy9BRsBd6YfXegPVWGnjhqeadJFrqU0BMb2zFspvrxpIqshIZoeUFl0Yjqt4GRnqF
7w75tKWFRoreVH7QljkqNbtQr54VbixzSZ9ZzMt4y4NC/mDHl4nV0JDQZNO0qA3tVSr5daSJYGcf
/kBKkgfWPGy/Ak+95AM2r4SBlifSA0axOn7z832UkIQbJic1oMmNNZQu7QMN0luh/Vp9u9P6TlkG
MVJuuspJOp5ypMYq+0nd0vHyRfNI+Wmeio815Z0pW3h9dgvpNgLc2Bi/4ZQemDbR30oN1+q4/Sej
snyP7PTV19BNlcY6d4GHU+peNcmHGgQAORX21+5Z4Vvtx+bZth13JGLi5/Uwe1NscFck+8RJsbfS
+ivsYVfI8qPusTEq9PUE16DSLzuU8t2KB5zY1cPoqPzaVAAk476vqzCigupiRiySZpKzZUr7wIL9
KDH+X7aaD3hH6ejVoacsYh7c2PEaBH15TLh9TyH3mN5wQpr5Zld8Vdk8BepoEeZh8ZxBO0jiaRPo
x5DR+zQZmx70s920DCAn3DmdmXyPSXCJAgu8CQJ89lT5d9Zh6LtE6tAV+pwztc/IhXtepTPQUpPx
TUU631jPQM0J2YlBBoIkVTv7x4iRF9ZT8bJHNvZy2qoFB0dqqB9Z0uAkn+hoetIIW4iSAO6laM4y
J00eBYwx8QfQnfQVf1fMWvEGFF2kXe0MI2IGjqVNz7LknRoZjhjuJCiSAWd02sMDDJOdV6X7pCvM
hSA+cKgyJ7ZY2iniIS4ByVIQ4NbKjML0kJH4u90x95hCXORDhs2pQnduJ/02rrttpP1Ti4n+8ISt
2egwDimN08eCY8lX6RiZ9bFGSy/Y9sMho5IAJpgYXNBaIT7yArEYy4ip0KaSKBTGuOjw+Np/iQ2m
vyl4agZJTSN8qAFuLedMLMB1NfKmFPaXXRsbA7EjXUPSxO0nM1hISqN24bX/68tiTojhaAxLaD+a
gj/NHHgGmNKy9JyMyORsHIbCJgxKuc01ZJaJTaMJhEGqaxg6pZUOA8SzTk2FSDAW6V3Wen2eJv7F
PgoCCwsjhViYhOil4me37movR78/twWrTdMUxHrTkliMNso2eKlG+WmjvjSZIo6S/54rwbFry49O
fovUTltapv1nTQOuIFQmYnBEAJIuCEamFfqlklxP8Y6VVgI8poIu5ocZXzHn+Xl94mrHGwD602ux
VtX5d+J9tvqcfNGpb4jpblVh8TPzOWWs/gjU8hqFmQv4RSva90CZ3WSCQlNB/5rJ9DQaVmvGMRfa
yFpzcE2cTkMibpWJl1BoD78bXUK27UY/jmb3N6g0riegYfOWrnTXikM5TXwIYbLbUlUPlk16r490
DQ2B1a5Cru6eFb2pI9gdletwG9R7uwAPPdXbUXYG8icC3qUga//0pCYBDRdFqu98zqkGV3DOHSoe
gqMeK2wmVNlm+K/jMjOhk61bcxtQTVtVdCvpr9FxImZMyVY2tWS07VTvkgXDJtEnZln2X8Msq0Hx
q1BtmnKLe4IuR1CWH7oUreKKFrhVUvCn8VGvESHKZZUDkdfPdFVYHVINPJke1FSMy84wXqLR/42I
LUYNJKSBcIAzG0vIhrP2miN90XwwWpY4pZK6ysbsWdvKrRXTT15LTxO2KB6MWks+Q286lhnvL0hp
idt+LEi7LcRq/izm/+6k8SDyDuke6bfWV5/C6GHJpngErcS8B2AvPMv7NUYT4n9ymcelqKPeuhiO
nRSuzeyH08xJg2YlZVgpf6K82nkakHq6rFnj34fpPQDt2w5k3OAs8iGvldkjRmhoeowFtRRaUd07
A0duga5SanyXZjdolZI8JJSDCHKzNjl3XFvHCgZDqLlmZLwrSk1HK1n1HaBM4VV7CxhLN2bLkANA
qf1vn8I1I1S8Nj9U1YLtV+zjEshd/B5JgGx8y1X0zmGmylBp2OimTroobJQwoBkrNrlU79Ox+ktZ
m6EQqzHTnFSKj2NsXtEJ3zRjchOcfBKacUE1NGD9rrneFp1MC3UgpEboHCMmbE65vZSdzZAwPWcs
6axK1+g3IRpZ0mm07maQcOdLBR4DvNeZt8HraNr6HNJDu4d5/loZlYf51O34V8Qo/DNWmyyTNMgf
yKcpT6jnhZXd+4Y6rsX9rLziQnsOSYykWlEuY4dwRj0z3NgqQj9YujYhQRocXc+PgbRLcob+uq6i
k2XHljkwETw7BaLEUH7GiffeCUSocUy8MMiBOC3WjGIWpSadGFevFRlnppd92UP+GCRChCbvgRR6
23kYJePgVaeCVLLiAyHzRQgMLbiqMEpajbXXNWgy2Jq9tth1GrPf1mjPZUcAtQebu+tmxgi63Nwi
Aw+FlURWFWdThJ++VdqfhsAuiNp1SUtMoZ8PrJtX97fo23scF+vARPkZggeXvapdCUYvcUAmko15
khtwH2MnUKfLMJgO0zcftaO1MlKGl5Z89Pru3vOnNXa7Vov8n5dqjkxTlRNJwIoPBxWMCJzIkul1
zuk8r/iy0L8DxCExRAxZD+99qX8bJXo2r59TSseBm2LF5dKq6XVJdfiyBKwwCqqBZdVwJPkUmZgp
jzk7ppzWRwW35TA1S0Rjfubm6Aar8JCwkdtldNN9+2oGxa9S6AvVzi8znG5qPn2TgqUfufWTXhZL
uFVtn257l9Quw9yXPAw4ErD7IH4n+5JVsJPq1kYnLvb8w9IuZ092bT+LnLKK26oXxnRkEPT4FD8M
Jrz1qGmuqIr1UHpuk6hbVQzbvIZZyGXPaJrtmPkoo7Ocibe6mKhKJ1vdtJK39hVpZwlSnrWIQ53I
6T/P6leTzeLi2yoDsM3eZPBjciHoCmM72ndxzZP7XJVz7sDtitRtpmvnylIJ9KCpouk/fm8jfSrZ
jZrDYMeHasQxjfA2rf4kdpaJ9rzVCvSDw9bCUDPrzXJvM8pf/45hHtw0baQ4qf2/Gm5ciUGmwWku
3TzqW8aruJDi+FJMxl/iVbsKIyAtZabgPbVaQGBricGOtT/IRAyKgqSLqDnqin0Z+zfNqm85A4Mc
T3Zt9xz9KQyjkHojGwasCa3mzp3ZzvoMK3Gq2HftRNsoiDWXOOxCy1oOpQYgMvoaM/RHbLIdGvW8
jmHqyrZbqdBz2slBhOpMtNaQi9EnnbuLiZI/rBhuvmVdeNMOKJ8PU5nMRcN+sAZXZ/NKA3jZQjkO
PQKvqi44fP582gXAledd2kRB3tB79eJs2XC1jyVq4ImygaJACv7hKWuRcpBWoLA/wGkPSuMGvAn3
WZtif6PpHVNphHa6pVmNrp43KkRHYb2JAoleQr5F96gjfa0z67WtbaxPoDG9h6RqX3qF8UbKV15S
r3VIXGYWLLPMf5eVp+ZHb7rd/ig+sC7rn6lnUCfMqVpNwnvza0KoFDtzS01wAWHakRj43jOZZi19
tW1e0ABpo32f0BwJzT1773LkirLu8qleGfiL2zCDeCHyXS74DnkGeVSWEaXStiqbiY3KUrk3Bisc
+N7EQvGlfa3Q3zYFxru6/9dWk03yn/waq/QvMMkRm6T3JsxojU8p7xlJSHU1rDQ0PexJoYSz0vyq
/Q/yA8NgJgAvhGK+l+RiGzKoqdZogCwHqHu0YmsF0RtJNl6DEbcxaU3RLKl68vFijCX5oKOcYFAS
TuGxl+u7p0f+qoOYIojyKfD5WcpEXzY0eTkMEMwWPqOwAQhktLAAc1rJmifdGe06Zg1/2CJvrK5o
Hw3DbDn4MoVy8WNlIfnd5+TFyyKslvikxtYkacG89jaiK8EJKWG9XWWl7Yz4QLMufkia9MFR6Uxx
n66QsDCkNZtrGpsqrtadZVXXPACXFkIUNLUvhcNzsPV+4YXnASvKPO9bBzGcmlq4hsIEPJeJy0IG
LQU9Y/sOeECSAszMG5gG2kKvss/S9y62ZuGl/uYWx1nlX+YKsWjEd9V9FEYLBp7MmFRH5jRr66AQ
4C7NyZsDBJ01y8EbmGgTMvSjxpAsc3QE3ZoFAGmSW5HtEX9jB3BvQqpxrTkbyjo2PkcuujUwCe74
iyb/sjGp6Db+FRtwGk6Fb9YcXfBRrPWRAVjeLKucga3+6nC08oBy+1HWAw7l02j4a3om/J/MvHES
YFyZ/uJTqwM4cjTTi24Dx7u3QMN3sPr3SnQxhwMNzoXoOYXkbybPBFl56bSuET+n1q4JNy3uwp5j
S8ezoC9wLuozm+jSaptw4FhgyCX9jMpXAXWAAS3nunxLYrpFaLQw7xnH0COZ5BX4G6rkkW0XQggS
V+5/7FIWBK6eO5b3QWlLlJOMkZklPTz4yPoZxrNRfnPf6e9NTLm2ZNwmfczIbftqoaIQ+/qccqsT
B5Mz0US7/JV1jgixIn4o2ZdFPJ71iJ5SsMniPX35htwVZOkr8EjeJ7Rd0KoGbFma9v0a1wqwMQIw
dKwrmI7idfvqoI+B5uHFJeAmIGR4XbzLhjsl3MkXckTLyXIs+Re1k9pe1BnFhmfhn9Lxk/JbTkNG
ZMAuVsalsA48K5k/PvBuwCy4wvmVK5kXaXAHhYkIYDu4Lv0HNYD9D4mFSjEmW7vaOMJFN+qR3sVB
mwoirNKlAUCe/tJVtWA0LzUSBSJsCIvo0TS4tNj5JSdpduA5LMzrdAuDQ04Ch7TqnlG/LdNDFfsO
b0gBYL7nQvvbAgMS79zh2F+kRwjJn50HMahxZ8ttRxIgTzAcgqRdK1SI3xCUahmbE94RlJ60qnaJ
cal+rWgvCJgtD4OO/BFP6he31kS7Ry0vPtDyTfXM1U3m8eMdaEUSKLB1AIgRaglJ1hFoOlR9UPgL
tCqd08wNQUG6yn2n8fVQA+0PaLMivPZ86sinv9N7frZ/JXxtTy9Fu7Qev3nRfMGd0FHbNxQfUEFJ
M2j1TUo6TULHd29A4hnXiAOya/tCKIywOH5vH3pxnikTxT8eZ1rdE+EwO5+/GYmX7dWMj3LhQt3F
8lRVB2IyoPTzc+hSqSqFwquebkF/Loe3tr1o7dmM0ReCLpeQwGEXvw7GK1WZHuSHKtiNPGVGLjqS
3zVyl/obs1tklIsp+M3HNzylsnoT36n6tGIM/04ofhJzZZ5Ieh6vkKrGbNsNR16Attyl5/G7aY8W
FhId3RhlAqXXorzQmcWAwgHkg78GDPgPFzBlI02BsV6zr/ZQNWpSD5aKtRHXTvHRkDHwolkHEBA0
i2eRO0Ez+RnD4kWS4e3RbuNPj6xlLcEPWbLy6PUEzQ5ujeldpPwK07zHoIsdxEpvvsB7dQqIXQhp
e+vbJLuxDKYSvwErXTbOHrvcUDwV86IOvxXD657DkhoXk4u8iBHHQu4+WsKheGnp8e6LT6SIzCZc
3la0hDRFWnwqX+royJ9Rz7R1j0rEyNZMULJ/0xbUEzlreCOyVYcJkFwktDqT5kAHIurB8G4aZrMd
2xb2BiXe49otwtMqiFFKbLOIiZnKR/lS0gOSOiN/wr30VmC59MEhvyEy1DU2L16UmkmhrXLWobql
GRatRon743XA+h1xY9swduUjJ7GEg5LoPN7vJnRL7sbVEbAESukocEuGew0dhzl8DMGdfi3arT24
cs4IwQ16bOy0+K7gcLrYIYcFBP+/dNNcGl7E767mXQY4mC1LscLGKt2JaYEBSMVif8195xv9EIAK
CPOSE91/r9gxE2O34BeLrWOab3JeEbDJJZGyP2NFGAQtaMTD6T/0/su+WCYA7cZ42kCoJPURgIGK
YLb5lYMz/zusHA9iCqnsjSvTKKc0nfi9gL9NFfo5sF2s/nhBD7u5GsCzyiM54/mrN1zOp5DeNc81
xOfg4ANDiTHH2ZfzDQehCG7q8aajGmnd/I3EHP0y2iQ9rWxsRSZ35MiG1lcUzzzCYv5SEEvs/Obu
E+INNg89GWEU+a+CBhiWE6fxcOGxC+Dwq34fwdZRHFuHNrKffsHghcWOg4iQTFqSZGaC/zP1sxT8
eGzmBfAFVXaYF8Ji4ylig8SmjGXAQKqKV31BFOXQrXDDkKvpStspnomTELAg4UPgRjViusFj8naR
tCuJOS3RbvzV440/hY8+5Ks0bYWQckrgXP3jjjk8sH7ijuq/VOIvkl2jH5KG2r8D8ktK37q/dYYD
XnkmWNrKi9wR7I71SBGzo54t33iynBY4oLHcVpgg6zXGHuPN75+0B5AeoIAZ+l2WYaHEhURm2CrY
0kwC56ghv9XYBXiYAThk0aDrIdhQfhLnwptifdz/COSqYRdxtKzZ7JgH8iG2a82/JeaG0SepHWG+
ox3dlAvuvCf9XaaAUZ9o09zB2Bb/QtYsc1Py3plaWXxwC+hEEDBEcAa5ZwUNMT7udAY9b5xpPHbK
CpELT44jBhEsSqMJT37XEgbT0ryZU8BIwubEGYsNqwueurhOgWODN/GcHFKqM2YnGXvcKsINsyUQ
g69NSdyb881WoK4Id9tF4cbHiksB7Exr+z0KHbTUZH79kHZDt6wheAQaX7waX2whsX0hlHyaTgwI
Q4cQCPnLdP0eIbGrQxU35pO49vnraD7dp+pqEh5OYstG+ieWnNwQ1ewtW7HpIkKSUcheZ1LWyLAd
FQGyYH5/UsQastu6+SWjrzox8fNdNlGOnDlmy/rUFafe1xvWOPlyilt9SPBRuqW6iyj5gz2fFksu
hXLlNP7GPuiJ25o7+nVwHTOBuo/xOUsSqOwT1XZxZMuu6GuubG6RwLkW4kaMj8JrAfCQWjFEb4S/
j6OcnEBQlYAhIdXLO0zbRDYQMYOJZQUzWzswG0oOdHNUhjg3tA3kRNvr1N+S7eVoqF7vIxb3w5Xd
KD2k5zu7g4ZgSd7MHfyV9tMArFx7f0qzKblNAcKOoYZtV4gDTW5eRB6dCqiG/0ISomhUULWqTprs
pe+MTHv1yJfSQ4/kl2hv/LjyKunmghEPjyYormAkYO7lEKvJRJg7dV4jqOVgNTOUT7CnKfgRjPB7
lN0yvnd85NKPL/FjjB0Z5HSjmYY05tMSvxHqPGQ95qeE5Jr0KM6D+mxEjv8yPwP5Igg/+/PfDLRc
xb2bmeIQPS8qi4duPz6ybeqtqIeDB21rlDXAOkA6Qym0/0HqlE/WAkYr/aoGkxZ5ua4SOHROaMh4
5MavUDchA8ijK+OO/NtW9rr3ERlgstZtBQ0Xwd95ODVHkHfQvth/9A33biRM+n4gGys56cCQwEge
VPvyHuAxU8nOtnfWnaC6qlv6/iKq+eyheYcw5hiPHj12G+mmg9p1NIEtBTMVgeEnOnE9Yq32gJB/
AvlJh328p+M2umhca5tDTIPJlo6jvI1Ngz5oicDrr6EJKWr6VeXWN96lhuGN2s6a1UdifDei3yfq
P97/nhtA2XwFKtdQZrs1dhjQR7ThY3cMH2VzGuw3MyIuRgelsBk6DNAqKmLUo9x9anZu4wOniUpx
TX66vQqeUXfE3WMScwKGmc5+CclK5hQquLu2KFnW02eyqdNPNVhhOpX3OIzTHzI3LkRiYEF0AL0x
bihc68Oz1vDj8hFUwIGSiV8uXUktw4+tJ5bKT7uL5nYr7vBtDP59ztszLuq+v8fJEyEG07q5qiHb
cuMNt4CJuub/GGigjn+In0zv4Z2s0KVY5/pEHwfdBBv8H/tpsRqxF5LyHvzQaMwxcfTbKdiyxhFr
DvAQ9L2nOCQVtRt1xAJLT4h0xYzafOXhJXIpMCWL0+5VxLTsaOPOExQ6R5Ujb0Ch0sxSXZNO3HUA
SdTiztigv8+030j9xbhYwKkGrDfsmv7o8e4Si4TmudzicxRooQy3z7cF9x+u7fktyg+xfwjvTbNq
93yp4Dexfwmjkw5UClJ2y+/hT6dAhnkpEJ896tEriILU6dwnIEPrAhBgo9du5RN/QP0G/QYN+8JP
fxsb2BNqR4JJM5VIKuMR7JLf4jfaYU5X7rJrcHir6CPt75zqKgaE2X+m4M7aFRuUVT+m9VtaHyBw
dpeUN90GLtod81/jVWprlO6RuPLHDW7xMoXTfXcjmqel+mBcaThKvc+vpKvMZolD4j38eNXtMZ74
gxsXB2FhB/i2afwj6WEETDQLFCrdtZOjqt5TlwlkNh1CdlzSOe19eCT5zdsyjKNQp+wwlyUfjWG6
CytcS+UL42yd35AGoZAmuCdlWADx2XbbW3/Moaz2yrql8I+dCvYhwBlMxZrjHWzITAaiHByRhF3w
+uuUl9PAnPwGbO97oMw7KBvG6AvfWFGhjXRVLaeJrqlyR8KfrEJanR24sPeQrBXiTtqVTcqnX+y4
F0PVe1pu8lYZ+6q4tzO4CrExhy7Xc2l4K+KA7vNZ2Q/cDCdutyWR9P2HXtyKrlqkWPsa2gU+BkWl
XUANqH5FSVJnpx8+sw49jpeuSm5eEpzRjiUJ7FQmnibyIS5ebKabTTRbo7Zdce64lQ+yAcu+Z46B
vJgkJbsddoN2CMKMBNN0F6M0lyZUVxS1UozxiIs+/DMKV+rraltBK1TUAzS4FKIiLXb7ro5nFRk8
IpC8ZxSB5mpbzKextB50LOoHkDKLxqYWYq5pJngGofOMAAhISbelgxYeTBNjP+7i0kOl79bcl7ir
UOahfUnWVb2lsjLQNZfMiWc3QnQwxBcrQERzCB9juCBZg/NKAqj9nCjDT9p8iU7FpHcqfcLOJWMx
IlESDCKFAENJSVZyygLl8yf4VhAoQLwCFVjY1pn7FckyCCKGamGRJtGTpMgkbaFCS2SYvGToC+6a
NEj50/zsyiMngO91bg4fyqbu6GV9geZbZ9LS2dC0Rw0hj5lvQmYoEdqUTKKKkN6p9EW0G7wfiB0X
zyci0c5olWHOmaqlr3xxlKlUc4Z+oWDLaML2TK7iV0YLisE0NFABSnQf17RJ2MTCC6l3hryPfcYn
2EfiDDbziTYXBR+9Ia0PtyZCv4r2qpIdSip3QS9mwi8fEQq9tPEu5tgrpX7XMTmS9xmKlRdWaftR
Z5s5hi/7grNroVdIL3aw4UtxoNKKvZAiCIyGFFViqlrFiZDrrpQvY3TGraiWzKm59zbaHf8LTCHy
cas98Fs61QllEEr1JV3E/C38a8qVULd6DhzolBNZp6/Yx3NzNxGdQ9XKCHnX7nTNDVW2fOlPBB9h
M++QlETA8ftT8QyehJ54oxNdDOKA/Zf+VqdQp/dl4doP+iEBp26/kadDKY4xFWtB7twm1J6Vv+1c
2usSZrO37EqaQUnDVF23MtZSNLFYbdcpjXL2nubQ/FgfibXujoZ1qH6rAtEFos9l/cZC67MdFIPC
2waEvJiPch+AmI7BWq1xOYK47JmS/vl/vODTsxIXgkIp5WrDciYmI7QRuRVbB2C75d1WjtWt3/rv
02ykdDp88xC4rsSU9eiCHsBT55IdGMdwAvGeaC8hHsCSypfE5K84ICcE5m4Htzw4qvKxrN4038Vg
L9RHLUC1rQ1aOTTHtDvyH44mbqQ928UECnjBDIwrVEIhHO8S60ksR812ICiP6LNvPA08Ag4VN0q/
LGnL4TJ9SPCs6Bj43EOl/XQXcM/tRTg6EOC9X9KzNbLdlaXEhY54DsQ2H+H4Y7fHpjlTZ2hE9dIA
id9UGg6k1M0fyBzHNqUUxD9UCdwOcxQAnX5prEMvMXWn1FTf6RnSWEzDrY0Kay7fx/0cNcYlQf9E
/F2/+rnhR+DqtWR6oR3rmeqbf/e4qwbzkL1LG6j8zYbEYRqMzB0oQohBopxUm69afijBG3TfHCYd
mF24Le2aWwxpO378ss6FfouQMmgFqMOVQjZaH+Lk/wcJyxaOXT0Rn5DPS3QoSslhyStd/ND151/Q
ECmQaUur5J3jNf9Ky9MgwK59GspN87jRbiJugp1GynXdHKxzVl5nA72EzlpHmO91nw3lfsgyrpUv
L2Rd0SDpl7WM2RxX5AOOuxHt9fGm4VI0QsYzKX5ggwafgegCRrbMxKMOz6MluMOgjIuJZtIvYWou
OytwABLPDomC3jS8IkWuofih9qWS7hVCVFBola9mdsrTsLEI8FOnXcMAIom/53kE5eRK5mtgBZMN
qYIKNHep3KzqsnPmYUY43a4Y4aMy3hR07evKOmZ8oviZXLUdSKexFn3pxsZxZP4c+ygPunQZ29Yy
40EQ1IFAk/MNPNaNkYCvn9Ea8+pEaxqcNLlsZS3gI/X/GtSmc4dpuuU03nP2mLYKlhXOEduAqbNB
q83NFeH0AKJCu0vtB71/fqo6ayuyYZmAZjBrZpjLKN2YGw0Nnk/3isMaDhFoGFzmG9QN86xMAOVe
8okqA6sAkQ4+/jxwuaqP6lcbPkYBC2bZThu5YDxEvkp9YGHExZ0KmD61YXMCSR+2dKNqZSzAdZ/b
LbNalTsWe3BZDYuEbl4aIeblcTKjU5+lCuNpa6Q/jQ5f/2BaH1X2BewMUckSPHMh3jqVCA9L4rHQ
Vhy2VfFsc7poFlcJFzA17l7OvBt9I8CazB7A2gUYvUL5O+8Gh+hQ/EOLnDBE0sTSI13PmtYYzKNs
84/mM0ZZmVAcMP4+siEyL7CF0VeLz/yC1r86J0kkDrjiLftxO/EgV/yauBoYB/jZldaSxJMZkMku
qvGdngAZCmPhTh/9q4pX9PDJPzNom3rkvLioiILmjHOS0bbt37vemWFkNN4AwtHngWYLv4f/YMxw
41ZI8Ktsnar2WHTXQD8hkyfClgse3hqjOzbHkhYRm9A8QEUjx8YJAoLxPf2iZQwhw9yoiVOisruS
f0Cve1RpVSB2UZZyeDareze9z9RMbF5H+rn8gYCKIrqcYbBqR9j/UBA042LDasPAzGtQ1GsLfBJT
u4V/5xAvym0DnsI8mM2JfZM5UWjt/Py9kBHNrFEvd/S5Q0CXa6I6Yv9IUgXE9b+gPNI8MP5Vx2Z6
YJKuRzoDq3EDVex39sH4N9YruRQ0U/G5cRSm4yZR9xlREdq7zt+WYp7Fk9J5O+wCGJkbi7QeR+te
obRkC236jW6RW8p0YJosVgsjfMJMWSJAL7TEX4FXI01tlZI0MK+qPFwbxZPBVQb88uaHa7JjVWJU
Z96ObXFrDLw17VpDujUacKogc2aIXlnsgsxYM9YRZEGKVmUhUz/q91R/Rp8S/GCPcGl5RxJKt5y4
xZfrgREZyBncK3PT6G+iE4qrk1tquK20w3Rm1CVdkuqTVqTZbGr9S5t4qfQ9/+D5FGKkBVgs+geW
/EJ+UsYpuFkJzFKZ+d/G4toz/04dXXqOd5Q35brxEVNzFLCxzflOOZkex7i+ydBPmSpsp9+xBMN9
k9FFlovstwj3iBkn7qvHJNwJhuvAIUionV/t+qNGZHVFlNoon0P7A2r3kFmP2ndVsin7m2kvSpTP
NAXXoGJlmCbotRYaH5VyTJHn2nxQ77nmZOODW6jK/tfMcQjiqvkO6N9MviCWS9NXXr5Z+bmgZ4ov
95bQ0SdHA2xwfTIJzua1YH1IOx7cCFb2hpAtfVH00civSWHzHUk91MOT7s01Sc66vuviQxM9hztU
B7l7CCTsgsiU6NxZx1LeWeM+/zIUlANz4jBkB5ylzSGYHSfqb0vUiu7IEgOzjVfAUbq1xtq3l9p7
mV8K/ZBV25H+LMGzvmvH66J1KfawEFApQNeFQD2me9YermV5ZX3IJEd/oWHGs0MaLTjVRf3G9yOo
lQ5OAueFiwToFiYQZgM1HuEJcB4Qqj72O9I+2flaOqZ1zHXmLhRQuGD7Z35cI4ZNC+MvVp+1ES41
f1dJf2PJtwWLMN1aqlOfqa5XThsOWcZPNZXmoJ0M3vuQ7xOl1dHTFZfFNTYXMDis4wSCnU30DMEx
OVPiYaHypJLxfeiXHnEeAp1G+8t4puk2Ctu9opPQwjgqROFIyvDsyAqgPkpiVmSAC+7+GFirDLt6
0g/6X4yvL4nui8dMZPqPpDNrTlXNwvAvoop5uBVEcdao0dxQ2TFhnkGGX98Pp6u6T3dXn5MdET7W
ekdQzyA+BuMu3SvqZ6h+5uAFedUtq3lVVBRoZdpA/ntVtH68bDOQawA6+DMTeUTgRBrVlxrqmxhl
AyZLwsMGlCgIt1TGeiDZNhK9JmHpiSNEFOc8gM8NyOSHbSb7kPtIBOxn+YbWU76DaTdaz7okgk1z
fAoM5ZsaHSX8CRfhXdrB8NKoCegzWNFzwhM8AucBYWfWRguKlVQIwJsfQ/MFT5UPFjfOhXG851c0
ylvP38/7bFHQXsqBFxbTQkzPRkyNPYt32/fLNZSgRBAbaBZBkEpQAFyT5q4sOEVNwXQNyjCVxIlY
TVrz7UZIqVsiVMXD+0/Mj0O2KjgjFDQ0O9F4ld8T8xPS8vbcUGQSsp4WzwmOkKYIyRG+YkTgfrNJ
aAL5DVCa5w9Cd0J3FN0J2TsmujsJT+X3zBFibQo8kTZxbQ/qHzKSYcrHU7roBIZWtgR+P1m1+5bW
0OGPmR2AnuCj+EqlU/BHFQhQFKXhFUXjwl2LXjkYFudeqWyDwU3eBCfva31bOUV+fGtuVx19vJf+
sWoeSUWSL8ofkTgJtwHSz/OPJFyFRrOcmh+Jb7Q7sbLNi/MMuQjLGuC/5dflVZ649OcVv0mCPPSY
noR6zWVoWDHuQDU09pryuU1dLSrtVvvTuRoJKf2tiTbJDYdDJq6xwcKW4qHrCKLhCXShYuRkD7FF
pQ+s0sBXHyDCS3OECV9SfFM4SML20eVOO90N8VBhWAB04df7QpORvxREj7p8rnJHSjiD7PHVUkNG
SBFkex48tTzjH/wnjiQqc7py8qsUuSurnkYGgRYRjfMKy05kEBIc2gmfvzii36MBhMvbPHol3Y6w
o+RVg6L68DjSX8T90QERGFEHXICi/i2uew7pCGZNPTXptOI93MZLqtz7uLIzxjQGBSM6mOz0+OIH
AEemA7NcMYgoyGKp58jzb1hReUChbCxChQjopsfViAZtvBjFLeeJj5k32mO4jyxhIfh/Km/zRPzH
+UWFwZaHoprYfGBCKL7HWIvojMY5egRjROBmTyvbvxJ95Lu48ZtN0WGeuX22ugpJ3xrdHZUdpH8x
9pMdwrvtLPAfg3piGT6Uwq9kIIiP7xKmB044hmNW5J45XuF56wVyYETuvD1JO/C9im1KhCoxUQrr
HuC9pAWKWYjMR4R/gCmMje0i/h2V70gnvFZlhsn3MCEmQFpIZ5mH4kYpLkCqAunR6mpQThThEHQ4
beLflJwpVn1U5LITnujq6oGnrD2YA4HuA/RFspQIWgq85JEh2kA36xTVvvnRtd0nVlwNm2B+fqNa
YuTI+l9wpOCfFjnlQ/0jLHFyUcvpXyyWJqIOwLrA6UiLHl3JuCOX8EkknPkv0rmO6YZcq91ccU/E
iUOSj4KUCCU5ZyNEk3bl97VWZQUHgxx6zuqDGTRufcpyduggUOaoPx1ArELFBsbFleHHUYvUb2DX
9xUtOo83TIR1IMZmPxObg+zGt547C1h208LdkqCZrVVGFSYLfd8eTSRD0C97OsV3ibZ4l9679Uh0
EIy1Zh3ntJwr1rL4aVJRWbnj5AV/JUf2YbZlerp1aCqbtinqdqqn8phcUvD6YN9KyJwP3EVU3GXd
LgTl/FWZ8cgeUT87leDngDDBxRA57/cKSzSPtXjvvqJNwK/7war2xibdUTtObVW7Y5dctES1Tf4+
KA7ml0m/Or0rqIJ1LOM5GH97w1TAqi/kV8uHHhX8ZZW2hwLUagBDjRCOsnH7v7wKoacGtDSAeSLH
Dos5etTxQLUd4BtyOZplEG5zCT+Zm9hvmJX93oExBp5jlE1po3z/AHjkAagCTlywu37zUM8hHo3Q
+FcJJ1bltNoT/iMTp9391tk3xw4Twrbkpn/NGNVgI6iBrKCgiXazByYlvCyoZXEaCv7lnv3hI6wg
Hun0+lI8VV3JIfVhkemkKHsKBTXZU8QnG/ubQV/jrUN59JSiE0hJsUaP3/aEXS7G6nPkIGCxCrS9
UX3hz8gq9kJhYXYMdwSfSt0+6WNcRgglVkO3z2vkC2zkvPQb5HbYQhqVogQwVcHDHMyVJHjgHfJ6
WcnWFgcrRRP0WbIBWfluZgnGwM5hLTAwrNiJWG8Cxhux/bOuiPo5dAY0deZd5xdW+FE9niQQItgf
nF7JmfPmbexkRAxr5ZuWSOR92q2KS8aWDU/N2+OpZzOicB4eIrdrm8CANSTnmkGGgH9r+U4O+bBP
fydCEMAWO3QWRE14zUTq4aEmPDlzTAq7BB5PEMx9gr5MCxzr2Mub8W9O3ZrW+l5S6LqyeAen+Gx8
9DTUI597NbIzfzuCnw3Cy1JYFFacOf2n+ilHy0QLFtRaisY5M65J547FPWv/AdiZ+TYS19klyjct
6Z/BnTnVwiBRHE0iBHgFRitNXVZoFmwkdkAbhLPorPJUhCAEWgVKZHMW8n+RwUCuvMRLHakjrC87
VAykxGEzWucZQJo2fmznP75E2DOQllFvwMTQUfylyY5Q9l59pt0ja1yChgLRS4EIGnWDRL2vOt7N
djSwAQNu79BVoNwlyzqgh/DtkoKY9YeAshiHJUxzxLlpO+v/Gb5Tf2hAY6A2u/CiPxE9mMEG/gSn
9aK8GEvwmML2g3XcfA5Mltq4s/yrqAC5M5Uhd/O5NVbU15BMA4FP83nF5jl12FrJ8JCCtxvLr/7M
1xz8o35RS5+As2Nz6LVmq/WbbNgZPUo7vX76EvHDu8gkdc8SHC2nbMtLWTUj0zXBHXTeJ2japuhU
fTbrcHogQncbZW3yEkr4VnEjI+olmopQCV9dUfqHeBv+4FAzPwOqQpmFsluFT1//MkHDfVvF7opq
2v8DMkoiVySltT6J1RMpTw9HDjYlb4cneYli/gK6ayj/IA6c0/2QIUKoDtaZvFkfOtNYk6tijV+h
8IHVMEmOwQdjf0+CjPP+lYm1nfUHa0RrjGqIg/UzBeq1M9DHOI+PkV1jd6vOfnupE0TiQuo0BnGs
q3HaTCaolXR8y3ZI/hE4UnIwmJ749Slef/qiQ95XoqKvOsHjxstE/ohgEtWFkVzf/44KyhlXkU8G
AboFSv8ttlq+WfPU9wAzJK6vSkzfJxXHzdl4H1KHLtNQYOgh/n3V6lcrXeEyncwD3vTMbuqTHP9V
6bZHah0VlxLCtfaf5GeQ6hdw3k1OEa2HT5nK7lW26/y1FaLQrXnAEZnZwxrTYk+LBgHquPCItsZR
zw+e1KNVbxPudioPkhUP3TXqtlBSZGp251BbKbSeUZjwT4UCKwgSovt3q5SYsQ5tfJkx2c8VvvNy
+Y6vqLX+Qna214jeheooqpp6SsDhkYLu2paf2rALws0k/SMXvAo8A/ML4FC0K2kCMkhCNQkX5fpk
EJDZEjxKDJagpz1KYqyWpr/mupnGChosXavov8iVECDoN5Jyq4gJsk3vol2Y4mvkmrAuJK44NAiY
tPkpG5HDhmPCaT01/yAX2N7JyW2QVtlJzAjxxk7J3sh4kbnKBqEpmvfGka3123Tii/4jl/ux32pj
t/DzI8d4zp8d5qvA8lIe23yJPBPz1ncFAFRcBIX3MHpjYlDW6UvK7BZnkHbqS1eJoRnX6TE8ZkgE
FhrhML/+muam2ZcKo+oMDZHQ4773V0pH8Mo5Q6qNVCaxJetf7XtdFtlcU57+dNoRtYny0yTikSTE
6UvQ1uqdDeCjhge+DIWreP+H57PatfR/JYvrolilI1O6//CLM1kEBl7t9C5Zh7d/eqe/eFEDiL0P
k4NEqS8B5GgETtEtdhRoINZBWjIe1dDxsXpmSzQK2bQd4tcBGjOVz8S2hB3u623dnngI8ESa9/ia
yve+ca2L2DxLiYhD8iRPtGvSt9tcen0LoN/BQevd2gAEXh59mL6LSTkva8uyo/d8WNTYg1F+l/eB
TGt9obXoMkU+qqDaum6PTwCaJtklwhyIPSZuDRLYb4xb3p6wV5U7C6Ma6z0BFfWqj7caOdoXn9cM
CV+XYfOT2O/C4x1lGQt+dSO+Wsw5abViihTT1fTJWPnmi9pL1T9o8fy7ASiFsGDtqy/1vdgBe35i
yTD0ayFRSMT0AXcLeV/tsKeVsUvSGogOGwhZH48esgYkOyTZZzUFjnrW+i0yJ9ib8NHfQpPuAs6s
RWDsNGCHYqlA9C3Fnq1uh1WC3jixwYTr8PTKHjLtRdCCrFMGeHurK5Gb9u21o/s2vwEfYnOJahuq
hwWwYplrloEB1X/sD90KkCHIdyE2TOXCVbfNjZg5QWQzvL75551iXqSW1k70t1T1wu6gsuT4a7qj
SODlP0tZkbVLvNJ7TbuDif1hMTnldax/TPRaWKuKVfzextJnNRCpu8OC73v5tlfu00X4ZvkXKbEK
1y354ptB4OnEDAJXsuxQufdLC+Ar20h81k5bmKKHNtF8s5zzkVNKoYn4W9AgUfHKNZzSo1M+3yIQ
5uZG8ZfMd5OOv+hG+H4YXWCys0S1wdrjeMdY3slrdBN5v4fM0Rjz5xekL3JlaHhQzc+o+jDT5eC2
jde+N42yifMvHdu5ibCnAjk0PX9ca/BdMrpjIt1waDdggN895UDSikrEuWPC7qRNbngkSCdcpE79
SsFqgPorBKOFgw9qkZeXGmOBwRA1i1b4lsKd+aXnv8Db8nxuINwt8JnwmQp6V2C6kJZ19AAVNPmZ
9EvvG77TqTwT5CljQSmvhXByp26LnUrVENXCiX1My+nbhy8mBJ2uW3IhIO2wBdJXQV+pHNPzuBbT
fRj+AbHrxpVNlZ4J0ugG6mHyCworCJhaIGDe7pBYkYovN/aEOiIKwPVBN4FXZ7vGbaT1RnhExQ+Z
ZUa/ZZxHBpcviYYWBBr06L7ziETLaNlZMqYG5rLrlxUvXazQsOoRd1xV36QIU+8yC+G2O7TFcPui
RzdjFD3okqv6PQpyd3YYUjwSNL8dvyIzzwCvjO1oTwQtK4SR3nLxI3kXxEc60oPoAfU8OES+l9rK
ylw1X5bIHkCJ/oKKuqDun1kdWi98SeoLEySnKgLgpt4hckR18jZQbcN8FM+gBOncDLU3PIpuV5Qn
hNeS8iuMbnJIMmaYk3EF8TsXEiWbEH9r9Y8/JwyXyo956z99xJdUYmNG2KJmO0bKl76qu5Wh2FwF
nXMB05W711cq1UEHHz4qEs81cqrYqUlRV+RPGhEX9BaRWS+zs2KLGfor5JZoXekq0BnNIkfhcKE/
ldpAtjtKx4wjjt6OehOQ0/XU7eFFhf8G/va9PfvFBggp+5gC2nNIT3DfiQf1L4n79tv60/2VkK/K
AeiEnDbtY9ZJ6xvk2AzJAXqIZmv0qwkuriEFqiGrHKc3gAfYtbWSuCdF2Rm+ElK5oXs2cHfEvCN+
yIF5LiZPWbcKcJvVu4a5m6YQ1Mq1Q/W6+sqZq3lnjtJHxf2zNtCagFQbq1DZ9ME2RAWhbtNpk8Ip
tU5IbNd7ObzPabeHRoWaRTMx7ojEUtHDyeIF1KS2pZtFcGdzLqbPLsJ0tqxcqs25YuJDJPG6guZ0
8FdWmRslbvChE1Eq4riET7Ec2XBhaStkPxh0ymUDv1SgUA4ky+b4iAm++UD1FqyRadCTOsZr6vsK
5eyfOQh4mivAJkOAXZ/WWCEHtDHRUT5MJ/8AKDOYO0BYCcrerzZ8Bag/Ev3VkEF0NUxqZYZvgx56
/xYp9HSoO0woFvY1Jh3ktQvLkfY9zC1BHMJSF0+kktQrnrTi9a7u9Rw2X7vPZcM1HeH30s8ouRng
lQgkfbdDY0A0jm1s1N13J/60mH34uV/6f74Role43XfxuIo32FQo20yTVXrryTiagfZZ/zbHS45g
vrRGXIwnxbysmtrzTR4BBW9kLRuzBgSyLWNs57DeB9+cdR2otmeGtrrSfiRCKdYILqYf7HfiZbwQ
oEEsOMFunxGk+TM4cuPEFLdnW0z+O4OC4+fwJP38HP1NP0A0BfPHPOzb7QMhotuglDcPfAOYdQGN
//iFMGnhw15RzOKf2522s7aqTTYrjxr4T4pas3GVB+gYaGpfnoLtQHo0QYwEFag7hWnzm1IylH4Y
jhY96b0LmN22dpSHcZQ+/C+GFugCJCHMM+Ipf73lBf+COOnv6OomOz7lJ5NAH6K9rhHu1ZmvjBo3
CFxSiZUIHMvOzqVgt6xk4N8UnarO8JnAM6Hv9mCww5k/0xB0zn+1+5fCwgVG9jRBhoFwSUBDHrtU
HwOtojZDV3GNsZsimCwWxr5cUsF4JA6jDQkKs8dDHDm00NjJJdGBNxazc3NRAZOadNFAbMQvBl70
pjpxzIGt0T3Iu+bWF/b0z3yKTxop2bMP4Czdaa4zWwTnnGZp3tnJNbqWdrhP9/lZOiPqY6JZda/0
MP40cJwAJ1+EwnAH4kEm4ZmURG1nkhOuokkidpPqc+sCh9Fc4V1fIITNi06ehXHoeSZ2xPNAdCyn
ezuXFmq5LdLH9qw8aoArbCOQIzNyVKJF/ELBxE2LSAKKn8Vmjv5dlKlTWYtsZ4xgzIvsBbIr7Udy
GuesQ1v4o1MDDxkPKu8PfrNZujiOGzQ0OqDlZ5yT/OM0nGBQ5wmNNutkWGQ3BWkP4nk0D2guGDQe
EvkLQMNkC/6wY5RHYhxCfWkSUY2R6JIUCPg5Behac6SasL6l9gHIjodkJtZIbWZnNajSBWO3A4v4
eYgNlDHE2i3I1bQf3GNkLvUX4TOYG6od0H3ZQmvn8lpAhVrqaxMZDX/SN4318pOUbiHejSL8p1vB
tKZuH5HOYkvVkotN1mYuQ5zCk9i5xNuX4GiHEgSR3Mj5AS1q2MwNiVxckQ+Eqwht3zADeNjsrnMN
Ujzc1K7KJX88gip9z8xj1OvJRIvLeu9V3SWQvHDczoIlYQ/iQqYsovL3dMimI9QcBQtDeGFSQWQt
EdqzA800noyCtWsUp4kQcf4e2akbd6BiUlj2COy5vLqEMcp7M9JlrkQgTrqOGCDY5/CAQAsDsLSu
Zmy1fNkE24yTgtPMn1lh3HeouJAuWP1SbD0sp28GCUwOiR3QcIuzZYYvsOqmkFhe7e8BGQVeYPKq
Dlep4oCVltbKQv3xPfe7jS4xRQsE2kU+31BGNh+ayMpnSQv4MeB2szT43nsnzpej6UnSCiYsYtmI
aLznOi64ySW7M5/I1PiTHNJK5OmCpGdt/CrfYclxU+1K6cjtnjqULvKr8lMz0KDkFAOF7QhOYGYT
o6XIcGJz24k8vfX+k2yAZeHDk7gNOdeLlc5+MDwRdqc4FhKPWQITO6ryid4HGNei+mTeizibIP0K
/esPMb/2ZRLQkWI3zWwFT4oq3xA98K5Xskv1L0Ye5TD4DaaE9J9eqxugjtAeLbrFWW+dNN/FNLMo
N0ouSWXoNESoKOFx0eGdX2Xvuy7dtJfwCnw8oMW/EM+HRlCu8JBxQuIz4J25Jbc4Lm64N8gtJMEt
EG+FRv8lcG5kJ1+p5VbmUmjsft/4D8H0LP0SBY92+hToKt35dMDh+ZpFjhdLOBbZmmWDQN40WgLb
T8nXm6+ulaqDoaMUzV5o1pjOid1FVxiQGkQSqBdUfJAW9B7cp8UIPLBc0TRLDBHdTTWZk2NzgTOQ
aq/i9eqa8IGA6oRVhw4lhpbJAXGLvi2E0Xhskg/j2MT8lOzXwmDB/QXhD7cnFkQY/EHPhPWKDhl2
T46IhPyOxcOnb2JZcUpGWFenxxvcvA44oGecz6JmRrhQzHRlWBbJfbI+0YbFUC/Al2zo9B5pj2YW
rnCG5o7AQuikH5V60Fv8pWQwq4ALKgbbW0zhA8bJrYwxBh+Az2kgOFM3ABp9yKy+1Eal0DsQhVth
/MxfyAuKlDeL8gxEAI+CwUIiXac8GRUEE69FikOnNRIpRbv0bED87rxB/Geb7stjg3vCXGJo5k8y
e49+PPzu3yb8D5k54Z5hAO/T29GshfTAtH1A4UIo4hwngJ6FpFvHIPt/wkJNIeAMzwMQyqfSXBvE
qPnHtLoq+dNHkAwNwbtZMgTS63fQ3VHBUdywny0RPDf5Kfd0DbUgZ7DyRzQGB5eMcJhVmRB98cTk
EaoXhSDebs0jbH2X4BQxGohijw/RaPcRj5KgSHuc7m8sKxVArhZtYbsoy5WKG4qBF5ZpIaZI1rHk
LfmFi2m4yhDynS/TKnXozTNrYvYPvJEuZhbEGl21stuLNrPIbG+qGZRXYXXFbyEojgIP2S80z+Cq
MQHQ/sML5ChkH1DRzIn6tDO1u88bVXUgDYG5U94FkJfYojBzq+0FvaIUrNelfoop/NXRfqEiPdPp
+ZY3hnS1mMMqSmzdgbhOZMuX2YMHtKo0JAWetZpcLeTVY4zi9KzOrorBIygo2IXGSv8lusQ/xwwn
cX6kVLsqthipRKxXMpzTwmA8EQ/BukHqPW/ZvAsN0ASFwKPonsYnEQJjXhr++YpH/XRDtFoZ/tbC
3VA/RlbdW49UHPfSl0pnmk3aj0fpw3sNw1LDdc0qqmO6oyWb1A3M4Dk/utexQSBIokfJiu4zqi9S
je5Bo727Veohq0EEWQVnqqZ1ZJ8tDdAyKY8Xwv6JnrvmsziDrAa4XkZVRIqo1STtakJP/VCAVh5M
bizLLqj4mH6y/GFwFtNfbnkTNyWyhEK++HhpYpSzbCpk6I2EnhOC643aGmlzo7Ece2Z5JhZtRJRH
4zGJsN12yn4C3SuHJ+Zmq3csHJ3txzv5Lcp+9or2iiNUfxIiJCN3tBS9yvLdILfBaOrW2SZIqbVA
d4bNnFxSALrip6bwNN4JIml5Iopkgf+6Ed/nVmetIiTkezfEn1RZEmBHcU62ZN8pAXkXbbLpBFei
0bLfTQH9OjbFF2+D1xycFDYe7ZShSI+FbUXJzSPhoSsCDOleMbhDcxBkr14WFfGzCBwXxW4UmBgA
Fjygg+afpB4AIDDaDBgQRuYPXGyYHMbFlKxb4jQ9wSGHpUqufMH48OR/ab5BhFdQ++KHbp8i2YEw
dd60S3xb9LJm3J3UUuL5U/Ep5rsJOSBWpA9dvhbZBiI43ymuLyyrZKPgAOCEz5mKDvAa3xrZgm31
KBWqEFZ5ctOxK4peSUAXFmSJHRqof3AIDMD7mpO0/wS6EIgWi2YaNr8iZPKBenBIXcWz+VeC4u6y
b/lC2TFGW4HgLLRFxGPFXxO9OOLvoMzWUgLPjOAHmTZCOy6PxBOiCb/oVSvxH2FNqJu6ZpukqI/e
/M2I0vNQ3mfoZGYVDY2ry34AoMTlFOZEYuM0E9JDVplk5DuQkqkbSSfj3MsvGUHXjiyT1kfoCOy5
Ay8XXzlkUrYdfyadtyTqs7/+I1Pus/CNjIFimZZQb7f6vasPQNjh5HE3qcRxaGuBjySiHAv/WbL7
RuFXvo+WtQOS4EFxTCypf9x2SFVRQyLxKxYM6v3ATW2DfjcNyyZuI1D5Bfq+ZlkYHkMIdhqMbehR
GK+oAJmyTYdOBJRyCl1KisM1+RbY7T7RJLzTn+oU0tKk3pV7GRyzZlXXp29euW/isMTz6KrWwn+E
07Py+Y4A+W6cp0sUEdpGbT2gAu5CCVGKzKfC5iM4FWcSZJdZgpwtB4uj8TNMf8xuq9P7fbQcPkVl
utWa5CG8GTJuT1Q6DjF36NwQYsdrIq9sARIBKwDcIgGAzfVd7fG9vImX2BBIR7pIb8sAIZr8wlRA
HTRvqu6JK1x7zZwqeVT9jddMNSs6AMt0je+Z7fgkpK7eQc7CO5LxcI7uWKLvjbxB0m+CDjEfLDsU
yG2ebxOcN6kAdeqIJQ9I8it504n6sipjyueRoeeGduGxO4DWotkBxKV84uvuV1vjfa4R1ErkYwDo
LIzyAtqod+4fT08inBD6aeMJ6y6QB49UV33Mfy0/lI5XxMV4oaWFuCNJxFduc9kccRZqsCvP3B0c
5lO1tlB2oPfuRZKiVhP+kiWEUUXJGgeDAJvImjIrdg7cKhvqErEWLFXkvusUkjZbVj3mmAduB3SJ
wKptTO2no/2o8maozpF/kLTfttsoGNLpbcqWnbjJ7tUlLUkBtnuZZXgVmsdAxKj8mk+OdwKG4zvG
Sy42Jbx48s9E9JIgItTenkrfI6zLe084Isg87KS/9KV/Y7CL1a2SfpJv3CBTO8vplZopmGnGA49o
bQSjEInjB1ST3F6Bn0aeUFVbT79YmVGKfxq6S9pKeyAD0Ph9Q7rI+nGcp1iSgX16Tsdbyos1/zBZ
EPUXjdO8VfqeuIti2/vfeB1+KtrvEMmgej6Oj/hbxDLzyqpNc2Rlvsujixo23YjlWkLrTNrudkIn
F+4yIwNZWIfjtf5CDQzVuGzRIcMzaOk/whJQQ6JB0E33PXCqHZXopY4/4ZkNZkpeaUXMHK8yasyW
AvYD2U2Hs9Q5c1LLdRr2BS9g4Z8OV1S7lLWSXiKuC3BrAFbmWrveNDsN+yqb1UeuoVuyzepcudkH
OW2hfsqOMYh6Z2O1hHqmZRXByiI48vLvtxYf8ZdJBhSP74o1DFTSNzF/ED1LxNKqvCDDIJUgbo4B
6XZkBgHkhdndh00+xDde2W9Qd5AAxNY1khh4EHKE70yrS7QgHbZB25poUf4wghXvu1ijBQ9FVHUM
gDhZVuWN8KH9oFnq0AusdKAelD1qihT2YhyDe6DurXrd0Z+xIQCEhiGcuN+GtbFgMZt/Heb3cIli
d6j2AhH5k/CV8eho3CP9T4lgyOJA5w9VHQXlCIq6J8r3uS3BFZeKv1cmF6xw1/Q7vd69H7jjG+S0
51lO6koyQMV7pzc7gU37rv3kDmYATAk4SxjBwhMrEU8CZ5Qwb4XgqS4gDzVWFBJNnw2274w8VCfm
EkFNwJwiteaF5gYbtn7Tyd5r7he+3Tm+lZYmxyDHhOtT4bQcIHdF9RH8tWxyFdDJHQkUGxT5Stg0
C6fOPVl12hQSeB+rni5/6G+PFaBc5RT6WMfWJ2nHxQBPX6qClZfqpG+DcrfFeAgCG+gjXkCkOfo3
kBpyEaQuWMckt1l0l8nT+NikT8B5/H1B1wg/jMX+2Tj6+4hM6j95g5SEfys/+Wk88InTj/gju8GN
zHoQCmzs7De6GQf0y7v4n77rf6QzfYzDmc+91P+qe7lTfvwvfhZlLcecQfIgX6pt9Slcu1mkEO7x
HH0OmFHcSVgYnuFpp+k5m2+JF+Cf4Fim/2MBKOPvkz/9a0Y/OC5t7cVUzxvK1XGb/JnneMdcweXD
1CgWFDB7PSVEUMy8d9bJo3TqkCCHIz5O1K5QvszXIJ76oYUVSsACYU3KxZjunQomlaeEbaL8Qr5D
SVLh4qVFCEVhGaa3WTO74f/A32F4wbDLzI2cM/HC6ckkROy6lNyx0hWpL7PW0iYKl1r2Mlu4UsOD
MlfivQXTngWc0zZG0kU5HskjGD5iWs+7VSc7ZHda0CD6cXvrt0y3eooZb0aeSJgwR0/eYyMwuQjS
BmQ2mxNQiGhzCA1ARd7yiTf+F33F1C2U3CMg2R6NdanmpMOzItb22yBnFYTOgbavSaFMlzXwHvrO
6eHr53AkwoF2nPISWevGd3vaNCIUWjaX0Xvfks/yceebzI31g22JufmMhj1SPctRDxjXjkF1iV/I
zWMzgNZCQr/CfNSzD77PFCsVyYPEG7zws7ATi2T4O/taQlVcFu9DS8ZEJ//j7BnVo9Q/+y2hP53q
cUSWHE2eplOQx9sL/SRXX367qU5bl50yMcyOEiLQxP5FFKHpP/kas5H72d/WWF90IsJQwfnPOlSW
7IxgJZEbftXlrsjOfLhzwkekyoz5JWy+cQPSv5boq1HzKrSY/ZxJUXDsf474PRGuFUvtGCt3k805
u/yXFuUAQmle+wOZy7MMhBStIGngJQwRN6D4b9Kw0DJZVsBR8nAfEoSWAcMw6VL1pniygZgPxc6X
vJln6SZ+O7/+DFFmou8oeS088QBp45UkgIzHRyadYapI04KBEfF840SGbK3xl+rHVnlYiVe+L3SK
fhKeE7FB7XkgpGeAwaz/JNoZiZ7BJZySHx+5/C4hUnJRndh71uEu/xHhj2OHIYN/nDwxbHbFYrSt
tdDNcUxzlMfCeRnPLiJzglIlryD2xJFZWVEOOyIkRaTtFaq7CJTXp3+48mcZ6ol7tx0O6JFmfdw9
SCgI/kb1hibpmTArxht+CHkpyNZ7NPnk5Pac4ul5/Ydci2wcoMQGp63/ibUJjlL47SJqkZ8TNiKm
kOG3j90ES8yKu5giTPw09BvUG+sUI7vlGve+k/M8Nh/ilhGFDx6lx274M7xZ163OSQ3Puv3qx98h
qZ2W5jnRFaefdIUqOCVtNSECXGKHIvSW6mCy4MJffxluWHpZDjSB37+hYLs/+PoeJ5Z+yaMTD2W6
yo7qeB+brQozhD0L3J67rvfUf5kDnWCWjrwl7Ug74pmrp43Rk6m1ri2FZ38Tns9EeoTKlsVMxSPP
W9q/Syj2/YtlgKPMl3lT5R66OZ49qfjml1GI9aqWU022fLcKZXWTuSIyjZHXVIzCivBH+QfRBYH2
BWwJN6n1hgqhK4fpwsU+zjmFiwIoE+omYDtxOIyt6AT4yANIIJy848PnK4ml6BdJGPdq/quLV9U/
SRLBx7z2yXfHncxBOUQHHURnPa5INkUFuUiPBGLZAWse06z84UNpaCuwCTc8pY9u2xEwiIb94w3i
tGzuOO7W/oGc2KW14BW8Vj6aAnMSnANmw6O0ueU39UBcg57NJrXipyRpw1FfdMsAxzy7fmEsn+W3
ipNhjW9UXGNwJh+C5ECHu5tbsSQGozihisV6Rn0m2TW7yv2ossVcaebGyJS+si3euH4ZxhsVonLL
HYnSDYU48Qe2/q8zNx1FoMk2cRleuSmAAS2vCrc5j0cOeqYdzWrDzZpoRxk9W7wSeBVDbxrUvwyH
QLYQeH0rJe7MXUPUUgoQ5XXWylihsrKYZuLMKXiJs0FD5S0oDOYKIbEVw/krI+n/p2q9PpwBQTbV
o6FvR/5Hr74EDs90/KKRIHsYNqOuNOuc8NPswQJNyY1sQmKJlZnswPDUn+Y6yrbVr2XeXfVKCb3+
FdB84ZNpdTF18nUuHZIrs/YiYDq0PeWe1nvZFZ0QzI7CJA5Nu75xUflyiqdBVMMiap3YOs3psPDO
PMvxh8KBA2xSrOAXjE0G2VQeB9NO9B/KYQFtVtZIQIXNpgtb215phppsnUAuBiNbOFABqKyeVQUK
opwTVtL7Oz9VRAEYMasfja6ggOyXSzm+lNMSg1yXXIa7/Ag/ow3DCfo60la6RY1q2M5uJmQXFm0c
MldEWUzULuKvinoD1sFhG5sfyFDa1IFZ9eRtQAepE+mbDnnFF8D+9GdprBRYAnGqP1GZ+578tGzh
V/xBhAARglveJHnLlvVlzHsiOtAPQqlaz4BBSIeFhH9m76qAKlSKBT6pVkm2QB/cGf8j6TyWG9ey
JfpFiIAHMSVh6L3VBCGqJHjv+fW9cHv2+nVVl0QC52yTuZJUAUzBdMwY3FoU8NfoLQvnIt3NJqGY
Km+Ane3YwuukLq3FZ3QXx2MqdFYbolvZUdyPfAjEItW2B/QHiOQcI+C+lebtJdt7P7X/LYwraDYN
CllLeWQvZoVcv/WGznuobCBPidOMmxKtfLExzZWerOVbgrH7XF0NHoTauygzhDYhxdVcYyvkHeuX
d1CdWfAOluNwoRmlYUcVd0WKJ46ExeSnj11syEvPaa491EmfXUOegUgzJ2XHhic33VVM271n5H+F
lJHs97JDQsnHGoFyHNnovAIg+N26LJLxqPoY+DDX2AVNVbPXj8WDRhVKlvydIDiI7fwMRB695aGp
qcPNDeSf2R0diU1Ig8WemziLYBV9dbsWp6QzQXNgPTzgDU/BIUx5qGU6Bzm+mTBbs7DjxGgy6CGZ
2Gz9v5GkcvMXQj59SUAiCoMyvKl8EA4WMZcvMzkVl+iZTYCxkIYNATTG9dncNK1IPFP/hzttxlSB
fDZAPtzyJnJ+px+XeHhnxMSsMEzy44HAiFfxkvfcML6rYU3xgF/R3Aw/xKx5XBdY4fJV7v6ySULW
6XhUKhv2eEhUfiDNmtpWHOyQz1knV4h6wi9tq7TbqZtgBZ7b+SO5mewvKjtLHJ8fH7VF5Hqii2sD
6VG0zhUrRqTpPcNXKy8mqinpqwpjQkDqxjIyfiHIkNgzl/9hCAFKulN2THvgt+Rs9qaEB5SIoEGd
7opcUHRBlhi2dq7PtP6qU55Ttz9qjHAASVHtYj7fCfdKoSJkg7CpHrjDSAE2+XpxMbzSiGk2HTSY
AuFUDUwJdgJmDL4ipnd7+eCiTx9zXKX0vcg201WPzxORcO4gsZ1EEIjj5szuXMobZemFV91/qf0/
pM9syWCgqSecoDwtNJMTN81HF29jKMX+QDc9YjCr31p9btgR5Laxh8qGyQXyq2Rn7WZYanbPR7Ip
txHRSuf6t99HfHabAljtXNjxZqYUe96KHJFtxLIbXXGCHUVjnryrUWsNKMK2sF+HtfbwidjjrHr1
f58L3GQOQrefrJTJ5IAmAgSizz5mAImq6/pW9gkDS2KDuT3RmFJej+dU+mZtRg/MvPWcfhH2lEsK
TYgdXJLhX5+eE4CHbJJlx2fh1eiHSlr8FsvxHzIgyXXRCnOVAvveofJi983au3ZLG075apiPxj39
UiY8n/zlszLyqAbxcbR/3m/O9j57VtgEobbObkA+ii3Ukp/AxZ2IMAAXHXMDJAXDjsX1J9lzZrNT
kF406LhxGnj7VqYDjaHKoceqEXr8E8IDA6NdfkscnBSqaU8D9tmuaKwJOL9S4mMX4KAeDjSpPG2m
BDdsRUislG8hGkJ6Jr1OXlLL7ErDRX6PM/cQrO7pvlXXLfLexWAlP0a9uGJP8qBlYjy1IR95jGJu
Aa96JkxSkYXcbxHUAMqCBcsq0FiClWM3RDgMNE6LzT0PYHbz/kUs5JV9eIveXX38uAStTgoTaV1K
QDsQ6dqA3SewV0FgHBsfm/OCXGU7b+i9OenEcPEjrY8xk4AWsQrR10K4hKRTvqELMUhmZTLqN6TV
nK5zlMkx3tpNqex9dO3neJcVtnr8zJy4twGSSzw6Jta7Ks3RcK8UEBblfRCXslPNaFEOJC/5sdMY
eBUHlS8G1iFnASC9Zy//1KjAIpMYRU57ItlfuaUpiZUaf1VGs3KP0eDXtRVoL0l2PQYw0jGuroSx
TQKn6HOLfEdhYvOTjk50r1F7bikGkPNWJ3k7Fs8AV/LMET5uMSWvgHgyzWcdWpINlK1cVXdxwhwt
OgFmPA+M7gP0nPF2aQuz+0ZaG/vvgihksm1KkKx7JM9CSDD1qadw5N6A7olzAL5h6qq1XYS7sl6B
K4dXnZ1GS1f/qZodFHv24vi+btEvFiUMNYSt9G7zhQ49QMI6oSO9B23LUMA6oUOcc65BEB/WKOLb
LSJEmTL4ojHJymhXaanKvU5dyXth4JhGK98YFnd46FvDL14U0NnluSzXCLZi5PDsDXTud9gJq4Hp
Cg0D29KOHe4kGobkCEGx0pwP+jfkDcaymKNqCdFvLnTRqtaBjTVWx3zGT8nWBHnVBmdGEyw7/9G3
R3GDIH44YWCLdrKwadNTWawS7dGMpzA+pCXIazKiPhPs+MowdPCfAb3kUN5htSgIYn+okDCSahic
phoivu4BO7hIqOV2xbif5YbA5tmH2JfsUVNjwSPQSKfIYC+Oa5uv3lxkAfDweJHWYFrTkzC6dKBc
HTZBPeyM6qunYEz4ZRjJoq6ojsMdjSBV57WjROsviXLlMgXdtgi7ZbcRLxR4a7rlAMNDt0VyNewI
rArWKMK/K/HLb1aTa3zqGhi2fmTHHDBqW95CYI9wCzluH76Twg5bYbphCAqzoEQ3brHNXLQm3Cor
Qo9EP49jbTJ4UmMHfyH33eBIzQ+vwUWioqkmtdIlYvWTKR2QEGwqDMzocAg8Mhda9mCuja7uIqB9
TyEh9OfWc4PunaAQZowqh5AbiQ1C+JvtK6bDBggIV0BhKjihsIbREI0rfgzehkyAPLURFehS4GWs
rr5l8sowAFMd6Gc74SKryM6p7b9ipwe2fW10aKgRrwdVnaOBALE+hvvRt4Q+1qs4c2tzm67NRwf7
z+o5+IhyPnnV1jSWFZmmFrv4vrprqHTi8vcjctWVh7ZGmk5BK29jBFqZco70JY2cGCE3V1fFL5ZS
vXRT7n6VdExYqFBW+PxhPmiR+8HT5BD46qCncWcFkDRIolgQw2OLZxyL2l8VWlG8pXktho0ImRZr
dGmZq7g/IiGDINM8S3md1z8t40D55XcwZUKLT3DWwvqCuG7OI/E5G7ZLpkgolEkxOvZcsoUP1Y2a
fQV/rAJNEjvZ/1GyZEExqFkJE+4CPsu4KZ4o6jFTVp8n+YAL88X77F/QCjMTQM8FC8QoSANF24x3
bHJFDVspg1PkZPoWuyEGNrxc9Fu6RSbDCHhS5nR+ZvEZwyZqr7Y5d7NV9nESrn3GJwIywXoxvFOO
GWYEsZms8IiEFXs3gWVusmzRRGicMXLxz3O5nGTZDbEasbWxd03+KsZp+flBFooubFwYM1eaEBzk
o52xpqcIYtmcooHuIALOP8bSgHir5vdm0i1yDIG1BFAMx6Teo69D5LLzhqeIOI+6QX434SvtwUyp
C0lb9Wc8q0WzSkIMzSx04vaNN1SOlyJqq7S85+jXag3bXMQO8DtGVxueEwmAHjPD64d62FfWiF/I
TWZWAacKwXe8ZJ1UYvYERlLuGLy28mtM/yRmZhEDXqhss1peZOWKlF7ijV7qVP/i2AVBf8EEbGTE
AqIxpGqfUVpETcbrsUN30IcPTbIUdg75D1ESC7wDqKsrh28tR4/wAwAT60D5mInfgjxblZNyg21L
qboT44kNiFdgosFdxMNCaVx5cEJjahD+M9gKzAnNoZscTtQ4MFlE6qyhQR/D8TNF8DV77OQK3VyA
TNPwFfefvK8Gt+pOw2tG0lAPMis6BbNsMSgP4FlNDiCseBA5VXQXPJe4Djii0TloEI/ppQx4LGjU
B+RsHso6nGH80y4g354VMIPE1LywVsdkqf5iOI53BIiYjqQRO1/aQfpshd+EnQWdDdXXS2GzjwWa
/4me8esMyfV3icDlFuq8cX8DbHSJTxxBlno3+8BO+W7N0TFoeHols0K+Y2kacbeo4yGFUO88w8m8
yHw6BUo/WxkaqXqoTvuEvOilMHsP8ba+R/CX0DWuMuUvLu4zH1XqFD4J45insveTpY4IJOYfiPAq
GcVWJphhcILZavDWPcdy5pt7YpwWkXyHL6CmCCWRALmHfNzJd2Yc/u5Db9OjDBCPdc/vNrkxoBey
chph9gcCw4tQJ8Vgg1h/Og9CbHWgxJgFCaQxw0CnqoCmAP4TazXZxtFvjT+Zy6PZC/+q8Adxkfvh
G5N5Kmr1C6+iD/QqTJ5DtvVEwBmTAFRmaEJWQ8CxvQF0yD/3YI2Mr6uI9jOeLf7u5wVKFadz5p3Z
5xnoa1UeHfTrZfwHKOEDYAio6b9C/83kox6s0vYrINvsl9gGXJBHwkiIZzLXzIFmKPh5GnprQF1B
+d27eXfias6Vi4qCB0p/+VvGd2yoYgZdkc/k1c1Bf4MKENyyRWN7kLudX97akbCBv9AO7UhnpIbg
dGAGxRJsgdtuTjzlEB6yh/fPF5Y56KbZdQaS1G70E4AOA6f8AA+e2/cn2WA53KgvKdkND95cdR9i
IL8Y5Ji4lWg102hAgvOzxwTNNcdlqK4Nf48WYUbZAdYm8sBEov6w9eCC4ij73LXC0jaKdhiWhrbL
n+FnT1HEHv5DU8Viwp7cIjzj9aXFZAF6y18UFEiaS3EgZ4z5ET4o8/ivzikmv0eKAsBnw2QqPo8d
Lc5iEspTfdTqktgDUX5njP9kI+fRxi3wARdD6y+tFCaT3QklQlR9o2Yu6IuR0O/V/kdTjrPuSzMO
+UZrT/6bhyGNaB+hMAIa4Rps+itXEEN+Ulvol+6SMNG30YFh2dX6S/NkL0pg1EDs4DqMHiOa9/Dm
1ds+34+6VTmBa4aseYNtsOn2EG5xLLIhxdbPYhCgxUTcYthP5afchdmi3Ib6T7z1oSHN0QK8tIAR
zy0Gj38MV7gUBZKdliITvUNwT4tTOq3tUFkhEP5muFzI5Idxidc8txeZ6cM3KssB1MiZAUBuZwSY
w96+Vv0py88py0OOFPq34CafFX3FGnNAg8trdBRbKH6WAKPIyg1Hjl2+xjDalfEKJAkQ5lRaIuDJ
ufD/UP7jSBGhQbwEZVtkTssWYq7ZdNX+dSptrfaYp87Rh1qx7ruNlKGHJHnEGeb9b55sPtzNbFBt
A3MUFgbIOQv0+cR8+Kv66/BWzUXwIuQiA1UDTg5L746whDa59H/Ms7/H7TdNfDqjxbSp16iPCHrt
+bWCL/1Mmf+tXLInMxYsEOkZ8vQH1zl0R4bVP2SNsXxmQ+ggmulY/rEtTMKjOMJBZ6crEZ9wQ7cv
g9lO96FmTYDSdOWtAM8VCFEZTS0VbU9DgU5rWelbghjqNUFneFVoZLGlGD/BDBnDGfl5fjf9cxUQ
IYHLvUN1iHj/gSQ3nUv3kuU+jNGHd9Hc8spZvdb/g7C1xrx5ZcIORhXJujFC0Av7UM+OvlA/YddC
+cEQ67c9IaJG217eo+HCirxuzgx51BN76cr56z0HeYl/CC3aABjt6PnLCp0BNQXsatISW1eDXItG
KDuXs5qzYjv81eVVKu4on2nD5NEpuZz98tqMGB4Q5CPv+1dBUdAFemABb+QyXTDzcCmVDpU+DapT
0HFLdiKSrenbkQavtYsfM9BWqkyOg03g6X7g5ZLFtYRJWVUdEIdAQHCswEPjNlHJ2kDgV3qvEF15
lwAg4MT/170kSTjqBNEFOF2NE0c+b7gJLw4LLzQZTl7tSqWvRfcxPqEabdJzxKnZqi6yaIUP20vJ
KKKq1hqstRhMmX7Fu4nskkVHloubXr510b7JnYh+UvhJ0OFDYeyVVRT9TJgZEIuoXQY4bVoIXNqR
Xgq9BcTZGeqQXat/YahXB/J2cAEtZ189IdDzeln291SbZoDSJboxMY/JUWYEbl7L5AR3T6XsznPB
MZEAmtCCOjZV6DrGRZFv/+BxYlypuWNINIE8wlJrWJcoKkdvYRwbxsMIq7Jzg1qPynWYyopadyQF
6utBQfyRnzVYjVH3KoXNUHyzlIr1L11dydkTS1uHOqcrb6n+FSJ8Fvnt4x/AWVW/66tLC9AID1wW
/ovprD5vKFUBTLTOpwID6WkcP4Nb9PAikaBItm+phNdI7NJdYeAymYBU2q6KXRY6QYfPqMynpJFY
W3WftTpsWSrFJ2OLZ+CA4k+s2BdNEhV+LXNYm/WBADlRWbWzk9wdMzbxjiqv+JSzm7BCBiS+a1Jt
gAsTqLXsa2AFcDiYAx/g4KjsAbxiglHg92GnSiYad0D0q/GDN8GfzmOo4XrBSbOTMUELTFz4Az1/
C9xWIPyxciewBZGCSiEp/HKz+OGrwdHJfg/jBaGic018JiKcGqZn+ffMlFwRAOCBhJGUn5feJ2Rw
m1zpWmmO2WiyvZTfLZBg5gtSxL89bomkEygvNT27ZwCFrcH/Q9YltySPAK4G6kSj/669V0c7CgMo
+Q30cNWyAMkrYVsm4AsecQ0/i/Bpq2HJnPedbSbhZYBCCzJRFH9mzQenCrOLb01/iCgwTyZOF9kO
EijaTNezJ+xCckxwW42n8kNLz/xCMrcdKjgZDTWataqh6avhtoPBFiypx+YEO4J0msrAxxj9RQXr
+HQjY4l8DqiMZNRJxeh/FdRpDP9ZL0bGXtCu4eee9q43bobwJDe2RLNjh9cadsnI2AChpQ9RKXvz
w8182e7S2DbRSzOe+kA1MRpC0Y9Zc0eZlI2uBFC0tQfgJHigsVh2XN8uYKaYmTAt/sUckSxMy+Ip
cCrc+5c8egWG46m2+RvtSJT4iL94AysTf8ySfAiMu+UD2nD25bGm5RtYzNBIev0BAAcb+HSfMzJ2
6F/K1BWie6UdA5XBpp4WNtpb9ZGY08KxoRTluEaPHnZ76MkEhGWfU6RKyzFOVqz/9ChBhnRlBhbM
nkhDeSd57A77MhfBNzE2NdD10R34GvDf+MKFWeFWx3dddZYiLnWKRXyuPhKfY16fChzC4917V2xa
JUjQ+BAOhmU2AI2gl00NBZgBEIBttMq/YWsxuzvVy4rH3Odq9Fkqy73Ai7aQeqiK38JsdDycaupC
VHhHjI2n/SrNj6qDhPvGqAEIsgw3MmL9YwafZ56yvFySFlhGyOKXTJR0hhLrYcRoCeMfNu9OS458
hZIE1WTEZMVYBabuaiYeZ8ovw1IRJAvmcjNbS+kmQqR71XGvMP1F79YRg8G4idSeORuQlCXQgmJ+
5LMhoJv/g/ppj+YoXU2Ds+R8R0vhb9llzrz/VJGmTQipR54La4KoUhmvGbW2hiYOPp4LXyGT962k
DyYxYfNkzNAAn1iYYA5slUxFEx6dQHbX+kOnvwpxzouqXdFAxQwIIua5Uk9MgPJXct5UH6RekEY9
mQEoqmcMqClbmF0jnySW53wJ2vCh5d2GIUKqP3RkPcvaBPHyA5dD6saNi2zXEE9KRWKqPWQu4g6T
Ft6Lt7eoZxxNB/0olCd6wKji6OtwIMBJY++CaJ3Zb3hCuKObb5FtAH0eu7lOb22ZMhSpZnIRf3jT
/0zRldFm4UycZOnu6NtkBdqDbrWY/5V58ecfJ1KduZAlqr5n7h9n2lLWlkUBtdsh70PBUjViWxHI
L+B44Z28MB9TvWkcm9nKHeltsEPArwfAT4AXLzJoXrSolj5b6jpPtmC/gs+XCSwfxzNfsgnaCg2b
ZIXDxYOr0fXbHse0U0x7oNjWGL9ibkwspnV/wV7EcZKsyysere43PtCEoyxJhh1j1w++Sea3Se7y
gHAuE4p6YKpbcf+FO4EceX3pe2v0zD64qc9R05+eseRd4+OJZii7ToZnp0d4uaS7KDYD40Reh/yJ
NgD/aVXYNKJLDRGWEDSWvsxLj9wRIU4whYkvcME5MA/+VCGv44p9tnSS/J1XW2aKlB+rcLjX4qdI
cgVzoaBYKtxe7FZYdQauMH+PO8ZGHYHapJjDCq29u/IOR3Sc7zA8QRURk7tSu+k68aMFeIVwT15q
t5qxOFQY3Drd9hO4A/Lfz+zsNV/ArcZkGfAJdIePsGhvGoay6XJjgnf68VH2lCFKN/0ocUVOzo9H
yHoSs7VM7y7aAaZneWlWOzardwKjJR7VBQNb1sOo0xRHHuaH8U7wDxG5iJLeXDKUtsbw+DgqQ4HO
dz35Oto1VPCF8PTcBJ1h9EqXGZIUHRpIR0+K6sxJ/okBaZUy6P9tDo3iQRKs/MrMq+oTIWelZ2rz
JJpcvB9eJwWgIpI47ziTrlpwQ3ZEjrgx5Q8JAXCpl4ht/qVx7CJRftS7+JdWou4O0mxdcwDBhEEG
8Asxg9ZpS9IKfOJ1ZSw+mf3xnWr95yVcNxS2vMBzgDNI4dQfweCRfITKvsAS1MJEAu6zL8JDkS+z
zgkOZFn0Eqv0OwAE9eV1q0p6TzlZ1FBfobHgp/1CRyT5K98ZDs2/FChleOlrZKhGzsA0OCGj6G7y
hjqupsucOfSRH0d0R3UFW4wwA9iGmyA5ZBQdJ/+kRhvj48Ed3KVueoPdow8uMIrzw9jBmfAAPUKw
u2AwJ7ML38OiG+ezS4Y6yhbuQuCRREtMifAU9FNJkaswe2WyV0+Jsm81uhvtnou6jubeJciskrdO
d3yGVOvAW/TFLSypRBYAZ4ZzVy90VLGUGxeTvuLzM4oLdmbIx3BojX9IDIpXjBd2xiZ2V3enGj0c
xPLkW29PyjklF3xAKIzIjOXvVLsiAGUQM2oLlvxjR3gJy9sc6fT0wzGf8+7lrWcsUnHfzOZVsVb0
XQLvikx1xpYLFZ4s2Cbg/d2aETzb4s6BJFOwDuEh74RXIf8Yb5JQAnPt27SyPTTamBnVksDZ4aSv
oIeeWF8im/lmYE40gzsZVx8+UTRnYHKABf23NduHF2oMBDZ4cZYBdz1DeTta1BsF4AChVxMo7YQf
4o+Mgs8rE1H5fdB8vM1+Je+ZHYv6i8UQ9KZrHV/i8idJYb7QZ2QO8At2nIBiLHlclSNLZMwOZLUq
9AanWbakimSx0b5JMriIz9pC2KaKd3QdHF4sPDix7NTDrLf/r3qx5dIdXlmFwk10EHEDJge32DXu
LHEzxp4MJdlhxDqRjQ/RPIKEn/s+nnbp1yAMYA/c6ZexZ6S61Fd8ph9smPsA8RaJcz1LOZRM6CyO
QgPA7Bk3draXn8j44fNLR+IS5PzfZ3zwDLSApyaOfyBpc+prMIQ4D8a/8Mz21v8vlUv+fOHMh+9J
+NQqoD0gztXpQTDicLOCPxbTItUXB8zWd0Sg/zjy3oHdLFg9Qo+YDBBBZE8jevh7AlJxEigkzm1G
cqz16eZ7wCYM76rya6Lzif0PS5kVQbk+t6vXp64HDbSUvmuUl6A5r2w1bBnhXzSLmcG52Kzjkypu
UmJF4eD86segu3MZRVQcRekq+HkHOITT7WTHI1pf+LH1I/FOEn5SK0YHw84hpL9UyIK3ybrxs8YZ
NSD+zWgbKLEYVIa3cUSKRC31Kgz2ZBb+pwTY9EurWOw7w9K0c2UXAvwcfnUqzc6pRuwlTi5gMVyL
jdUtwbr8ZpAGWfhTveIo8mZ/Ah5Ck43Uj6r8fPC2cinFs5uU/ftoTx1dRjceesmKPkvppA3Z8gP9
mx2gLpxiyPJNC5OAt4dUn5gU4H/Io7W11P3rRa6ybG3q1wyBNsmhL/liiGudKZHwAX1v9+QGcn17
KC8Ub/vJWUBkTiBjaRP/WslK8qP5JZ189lDjXB+PuXlQ4j9Zf488qeIB6bjrXz3fKkjggsuwWPHo
A0j5g6fzS0SN8eWfpsPqN7OQjMAwhnyEibhgxY/mRqXHJsWi4FhYZ6g/y0vCGE1ngxM9Yn5jwtqy
pe6vR6QrD0xkOIHIfFhRpRDGt52t+PUD4HnnT7pKwy+Zw+sgwQawxdAlDZasehccFFYjoh2CbJfG
Vn5jHEqXsUAHEYUHYVFCjIkXV8Kd+mCN2bh1TbJEP+4sf0ONaohS87GKr2fBXF35O1+FgnotOicf
XoZ0k+m7jZym6i975OoxCZwGlcYAynNdPVgokHLjZOyqwhXBzLMt0hyc89mhEbYzZfrcy+YgeJh9
F/rFQJh6zoU/bITDMnikEdiwQXFGSI+QwPfdWV8yQ9EftGMq68VH15wL6VSpzqgvs0kyUIk3v2Kn
ZhH0RO/IJDtyY/XBcCu3UqbhpxB0KBfxhvEnJbIqL9AzTsGv8HYMW2h2PgJr5ca0CDRpPnOBL2vs
ai5K6TANKrQNuC5nYK9OZxPhtC7c9skg81u0oMPItmyhAVTfNbwtmyf10n8WyQ/+awmMGIy6xkZ1
Y2yEO4+XcKKphOo/CfTLpXwWiZLRLPOOsO273ZZbdtSaceHXbuKlj2p82unjmL1KwxVWTcuEmPwt
9l/z7M7rSoxWy5YOwh8D01VzV2fuLLTZTjU2q0yrapzkHOyZvM4MNPeOgaFylX2pEBHZCp2yG1dg
URMsjK6SY39EwYm3hfwKjPohtwT0LPc7hxJwQOyv+SeceYG4GDEe05v9nZCg9qOdPTu1tEChFIFL
4HO0NFbCH2IA8tREpnSIHpkCzdHc0vvmBgtY6grKVjyQyaqvrhWEhifV9HI4Dk/CbFSX9SKjdRKQ
Slu7VoSToWNqAV9mO+XbLI45xkgYbw5f2VzYTAPsA5BMtuaYVJ/GSg4drARGx4ZuFdhg0zWKDQji
a5IbjL966zOkyn75+XLWazYbucbtcdrzReJ3aywuFlm0EOyT19Wc+i2NNH9sDGhNsQqPZ/qXtbwz
dDZSL/I8G1dxqwSe/TGCuEZr6mQ35oYKsl6LD99uV9WerANjZms0ce2K9Qv12h8foMyBRAotZBgy
QuZDt1Qil1GFD6wQGdmCU+RRuNGiBM249PIHVNJm4H1CnodgeNtlC/OKpF1/I7gQ1lgtc/W3ORPl
edWs+3Bk66ld+gcZYudJjg+ohR+NBSSfs4KqhbMgdBLMBO0SqKK5ThYf2CMMJLsf3TbNcwmG5IDi
hEK33UCTY7gDtDyQiAQka64t1hqhbUF0FFYTaLnb6Sjpi45+5ekzFWyRgvEkoV3TETy2B/iocvpU
JxQeHJd4r/LApTsQnXL/W/V4uU4V2n+Vkmg6UtgYGfBktYNKjhzfQ76kuKBybo9RNMMVM2lIrbLd
VzFLNcqe2XShVrcxOphUsNLbJLIEyna1IOCb9Vvob0dwLIwMGK00Q28zK2OM16gX/tAki5+jRIs3
gEvuJBb8EunQaY8kWDNlw1fRxcfEX3TNxM96BfE/FDzShyaQHxAlX2k6mkZOIL9uARSvlM55DRq9
fmTMhfiNNi3zYHhI/JOTstv8yrXVJ/xNsUfwW+YDoGOGjtICJ/NVp/2DodnstMLpzC2IPZxW8KOw
LSlQHU8y7ujkJPU7UL1EbKMCQFijK4isySNe4OgYm40/W/c8yUBQQ4BuB+zEqbMp8guaqAaKALpY
0hT53MvuiB+zlv6lbNTZoKL6wPJCzX80Ojs5AfPW1kq2qc7RqdKPNBraZCqpduJ8+FLY+x8jwRav
45y28AEqoxznEo9CZdptt8fMwOaI12MuHyYNPtMl3w5+tR6K6jod//HfM2UzsDqMWOveKunDXE6W
15x4nSDsMUlkIF79Dm6A75eCmTyZzur25Hbl2Zcv3osKrDJPKSPJ4cUSrL0UCJJ/IglTMkMA2R2L
g9ZMSH8P7Yv5D0XQMC71H/AaG5DgS6x20S8ZVbDKfId87AIGj4qc3+YbaFchWUjfSUWa+ht+CgtB
1E/+PqrvXBYcmnJJ9gk6VBjBwTmIEcuDybv5BIsYr06aTywVWF8j8uGFDWeO64Zrni5AcctqGQgP
aiSs+fmkKKC6iB++6Sr9LRu+Y0K7EAqIoyMj6Me8zSiTYREHbQciwE32Sr5vExz+FhKjb2YWNyQn
qvOxq2+BitoA99mN9kc4mtqzm1hJ8aVGenBibEB9lVJOfE50/iVgtWPdHtLmNYuOzbt4cIuUCnpc
bYPgr5Gu4mR8/1ICjNPUpEgcXNP25ysKA3af5a+MfnqnqSsM4367eLXAHOZ7bAio4llnS24jL1s8
AtGSnzu31M34YLtgtjZtm29pFufIsv1XTb9FM0BiVwtwZNg7HNT54jbBQnFKmWZd02NxumNdU421
XK6hKG0/Zx+hLAhK7JzIGVAzBz/JDZ3MLqzdkd+stRU4Rt683WJQymUEjemlwDTWk38ikzAiOOhi
2Uiq4J8Av9HK3gzJ7ph37wJj93kHVuADWJgr0NHthGTSRX/t7LB7aNmRbv0LDdSsXsOhF05oCzrz
oQxEXZ6bO1ebrqxw/0Zrf0USiHfxPjgLenCmpIwxN8MqobBJuxWA3UPaf8E9NutZudLqrbFDYSdo
mw6tCM16xUjRxddlDMvYcz7xBjExNxJYb3kfj+eB3ddyAqwLzuyWGq9Uc3PTabSL0q/Q09QVHP7X
dMYm99Tp9ZXAfW/NblPCu+GtUCtqBDZFTjasPGONhl/aCQO/iY0Xp16y42hQjIO9YoQClmdjpuvc
f/fdOsKDJ5ykW7a4N673oNYI4/N/nzTqqt5gFOkStjbbk60ByC+idtmxB3daxSareodWedp5gDPy
LSSZDQDseDl4dmi6sw2vFEuyE8yYeoUNgIMybW1SGwEGQl8/CV+krtLB80ADMN8NBTCwc4fU52f2
AzOAxCldXc6WBZhSBSal40E9Yn+4SdjahBQF9ZxxsVwdEtUpCrcqL7GylyH04bqkPm0YCBpkFi9E
ERCg88E0bThNsmFsaOYO+WPRAFuLlFALR8xxedsUTO2x7vHwBTdGHZNh51fB7ymhhqZ2zdinAY9W
d2rzO/u8RzZj8aat+f8s1vURiV6tWNGaTcNs+YH7OqcxxpaprHzjipJHI4FUOWYS4wunBcUG2jLE
iUXuMQEMKI7/i6keWOGy0x4WzVlIlpygYKCyyUuR949AZFw072xxckHWaFY+NhC4T3LsGL+36Fnm
nLAGJ1/4L8+WmrqP2iuxuxHII2BXwyZlCgZKwpVgyqhWJT/wdOGZ4Uec8vcO7Cf+A85zv5PWHhKM
PLk6PcQBuJafMHRqYyFym1K7OVp+0g6EEiGo8pdfdX7Rmc9C7wE4Q0SvmC8hslYL3W1RAOlEMM5z
fg6cEx9G/w72L5oo5iZmP9DSk+t0xNwPdIfF8/3zQwFJyJ6mnQnV0whnZqAOtuce7zt+ZvIIOIV4
lTrzADxhxrcf45fmL9R/tOYlm870nxI7EbJuWtceq3nxYF3aQrZ5kPPTITmbIpwmgixFMDeRbrym
7d+OC7CdILAYs/oTf2MR4ayLNzlGP5gat4zgCuFOyTRTeGIoguRi/aHs5N1zLVl1SXsMLbFZqG/j
lTE6OnQENI8/OK6E8B9vAcqzwtGFKwtIkYFjHPI1rDsXQPPnO/0HnlFjqC6n2whcG5NIF5gU1yMk
a9XR5+/sLU19ICxigC9zNljZfTK+Je8PsysiQ5I3hlpkZYi5ZHXJ8n2Xw01f+ayHtOlrVq4MKUPc
WJ5pD7QV7LVle9gTiW4W+2ofP30LyQo0/2wVq9fxDzQRxB1qVGPOFh4Vq28RHzLZCAGfFJhWFf45
+TZzUMkqNpeYuvwUW39B+JrDlk6wwnfi1gANhSWH5jPYBx5WQH62hQh87tcjthpqd4PFKLbZFVCy
BP0y9zZadWD7a6pH/Wb0l6G0BPVc5RwbB8SMqnKSnqyOgKjORPSKjn+XYdfs9b/uX7uL/kfSeS03
qm1R9IuoQmReRZRQDpbsF0q22yCCyAj4+js49/GEbgfB3ivMOSa6mX7HjLlrXTp13DyBbjGEyTGG
h+a6xdrjc2kwJKibYArtkApNS0HAHpHdMLLO0QqZA88F87SatU5ySpgjix3q612EnJ9LjpiMLrRz
gKzPW88Avo5gpaV/MnMDp2IPJIC7IlLsRbgTKsHxkHK6ywovOYM9foFIxWSuYwTt+A2/ReGOka4e
73riJIjAn4oP4BLu0CKQYKIoB+JiUg60/p8u/Gh1wMJfPrz58AEsU/0W6P8OOhZCTGskDb8ehBjq
HUGWBCoV8z/ER8Au2BFRLUtv9Evlo47XJgMGCktKfOPYDhfhU4w/W+p0bd2y1IAJIrAVmVeL2b3F
bxtLQYlhOR0+Yufl6VO5fw2Xl7nB78pXmJcuU3EKw8+QSpeCVekPQEPLeE2yXH2dcFNrrKtwpbKr
h+eUISJRdw0EgYiyaqDPa0HY2BI0xXcIqxJUWEstKSEgKcRNz6Ip1LeFTu3dXhssOiE2GECuLyK8
Eyjo7UefeTL0pfZSPvXVCCufBayyUeLvenwYL/Q7RvA2/ex1e/HqRMQY3AVYfGNgNm6HeErUTovh
IXHZK8Z38TxNgqNOPouuhok9D2xBnYPO/lX8ScNZgFKERpilGwQ6eFAGc5jaH3AepV+N7q9bh4dM
LZz3p0iJjb2HSC6IPy88a8xCUnIGr4xPaC1Y+KOVy7e0eapwfw0nRg48I4yRjOeP8ZkaDsoB9HpT
vM8y1BzIr+SVeVrw8pvWkzbYeR+SMFiQhI7J43bCigfA8czHRO3TuNoZTDaK8AuoyyMiQxLEwk8N
PXHH6jmgDhZCq/8urPDCUiL1ECqRLWSQx0r7jmcBdyYH/gMaFMV1Q1MhXaTaji6Dg1279fo3H9fy
jTRwOfDI2xS9rEJZKCs2yQeDvBrQYnzzL2lwdV90UT4i3gq3yeMlrStpo+fEiIoDt/Yx1QkFXPxr
6+/I3EsyppeLwK+zIaTpfUwkh2kaRSuaPSs5iRhuKClT10yXMOlRpfPdMZLVnhy9trSSzhtNcfgU
Bfp/kJMTGXZb6MBozLQwIAmGDoMnjEKOH5CfD49tRMjM+P1LNDDPp7nhu+Mx2GIoMhnk5aQlkr4O
xldzRMx/hKb/9iS6r5S3qz6Q0KIuwQG3fv4a4g6wCfJzSfYhSUKPdvI/JhURGRS136pMVdaQnfhJ
5zCf/8BWgRTUQNh+BchLoKVFF6PLsfBnfQjn1ZbpSOorR4nZCsvpf8roUhLFOzW3VeBqK32tNR5/
DusHmRM+TT+SWrjiTh6g30HaYMFmrgEgruA6vFwJtgHWmd/M44wJsszPjOBJzXUzibskvIFgmvvQ
U2Jbb6oSPCEGNOcC86/LHED/rBSI6EwthvyTFhdqGIwZezqPNFPLLt9OV7rwP0xABzb1/B4NrHMQ
vZsv8e0WmmeiMsvN43jD82z5UeNB+tgKivNmRFin8FWt/KOBucPoCJgyiqd4LehzbnKB8Ad5AEYE
lQEXiYp5b+HpoDjSvtUZzGGymjBd4lh6pubGOmJcE9kWCw+ytdesdoWOvf1cWTNKoOuu5hrHyilT
y2sGLl1ZxVcFIwyxKzhamLyMlKWerrgYH/Ax0p5tDFKmmMhYIlkNm3I3UNWemoiOjyY33nChMwSZ
+/J0LVoGNKu3rdLa8SrkO4ONxhW2DMVDCZpRAwr8QxpaScxSJ68pgFgOxoyG0METk5IjJxhWjeya
xeeTXLOoc6tvSNDmSjzpd6TwKKvsCO+xL190xoLWsaMA2onfXAFaifiIID0Sqnvc8RdmUFn0Z8Su
Ft8QdWvzBMrgO6Rwy+ll1qxYY3g7C3uiCPOT1uE/ppBIBUfqNugG6qMiECJ8K6Ll4lu5ovLKENb0
bkh4UUvZ7Lwkv+/cONlL6cd78lo64txe/GCqmO5G/TMV+2rYy0QsLQcSIiXruQOWS7kF6hiK20r8
YPNOFvDDxucQQab5xmMB07+mVfIBOCqEMlFvDPSc3PM1go2XOyHrf7PFwMJwyP9YCNNS8mKOJ7Fk
BGY2n2J7ReJMZA1amsEqSTXGOrCsVII+nEW9p9Xhr5CLDZGHpXYgyw5vj10lPgNABJFUwry3TOEQ
SmAp4Yrl8jVPcFz2NaYh70Vgq8f7HZ4YQw2ub7CMIjVTccIrs4kU0s5v9iL9wBYuTYA7lpxNcO/y
8k2GpPBkfIkaDBEwhTGXcxXAF3uv3+t6ONcRmPbZ+gOZ/uOJiAHqP+kPNopzLVsrQBUZLbjRoytu
hMIhgE2Q3g2/DbWO9GBeiVgELonRfyzoxfRj9m9OoTtKTQCMkM8ZAkPKW6A1AT+V8PwYpWus2iX3
L7UrSbz6+0i3KQBlRR6GcsDnaJMZSXBqRt266teach3RycCDf3dno7FH8n98khnL7YLlpGM0B35p
Y8Br0NzAKEjYUFk341zMt0ynnoqF2BfNbBBv0XBucI+yj0R+CPdGJxTZ0T8M35e+tROGnZluwJdu
M3Jolq9jua1c8582uWgu4oe2hPS/yhYreISzd5ByxkVGu+Gql63yQz3KIMNspDvjBgkYSADyWWil
rHoLd3PLzIc5Cho0NBmgPUySGFG5IhewaUKjyK6Z/8j9d6oQsMeLhKcWktca9SXzU1iS/CNHTRWI
qhdaXdAEAu0bwmXFxZRMjUVfWLrTv64CpUR0+5J5Ztva6Q2pIEHqE47NkwBd1H5Vj1xbTeKX1Hl8
oVzz+PsTuh8EZYgbij3FKO4j48pQz0bJ8yRKC7GKVTnvY8S+Y0nSu7GRryXE1E2kn3pKgXAeHeVs
UhhJYO9Ukk3TByABGEfDZA7FOUiwknxqvyz0IRQJl9cWugzLBsyza2DBBonFfoVZ42ss1uxI1HNd
HhH0VjcaYGr9Fm++sHxty69pm/+UnLqLLaMukSTKv8WVZwi40PmPvgGtOFXmNPmACpijs3SvVC+/
aVu4O0+y91CEQ6bisCZlcTryCy0Th0yyN4d+fhdWVRswv8H8qIFYrtk8QutzzM8MXYhn0vAy4WBQ
SvmsCjzyqO9t1iYvVNWtRP3kt7vSCEAB2XzsFdPRhA4LtcRi0pdqjhvrwPgwJifTMcNNSRINZ3ST
W8oGZ7Zwge+JXyZJ8cnO+iYaIbQ088gKReVkWtAATEtkyvkEjDNrhWtKAcjn9PU1WS5xx3KJXGaZ
BwQYq2Dn7SViPU8CDmiVPdPCHFOZioRN9lQ24KV0D/Mr//yOegZiNWwPQCi9tpu1cOcc+MVzrWI1
/IMdYXBdcKlQFYxkr1LIC2tH8CAIzb4qbK7wkjhLtmZn03AVSBDKxws2CTFRTryVbgmjor36ZiJz
L2R+G+o81ELCw3WhHUTJSmVbq45ZzLLYQl9XzAO0QPKLzxzqXbOV87M+8KcOPHsch+8KEj8KbS5N
flhOPVjPRXZ8kU1LLaB/Wowwhk/RV8trssWVMpY2xzRVvMm85L2Tgow+r7pO+mbx/pwUJFofBEFw
IjMdeaYXaVfetTXJwdrgUDZJ8hZapvFlMlptvVH7jDEG0qhzUwbYQ2uPrTuxc8MdZ99z2lbjPjH2
Le58jRBj1jzduGLFjrYa2iaDpoOcfXfySgRvI33/d/cP3QptGA7ALRwFYDi9htKHzofdIZnQVbwZ
ZaJ4RWhRiPAHebmm+WK1B9nGYur2H/lkuduVGvgIljMY6ymWIpfFT5nvZQJEtzgh/yYiBdYISVSZ
T2wBRQIvBTBkBNlXjlHjtuB6ZkFHYgreBuKEr9FOzjYlWjFUljpFypanvqy+3gzYZ12HSujKF5l4
mM8G+wCvoGAWSjHuY0lMyRUljydfGQ66yUjA8saAxaGEoXyVu8uIXgMJAjMObkkKImKTu31dXbls
05yhEGcHoHba+5T2fVab1IMrDBEOfQRXX4MM6k5b83N33/xWiFnWGJ6gQI4I81yLoHnQo+BQYIuA
opnxe+nyxczDMLtgQzOouUV5+ln+xF8cY8/EZXhhHkKm9BF/BqnSqgbIihOHAYc10w2X+gfkyJHV
kx0H6pHjLasOfGh+yTa6dBfIEbBOE3PEEI3hPMqiYCEGinahlh/u5QDdwaOLznCo37X2wAH4fF9l
ulcXLFc1bsxfuu5KJd6J3yKSuPML2FLAsd9+sUVcCb8YNOjSGftCb8zHLzoYjclpsybnBxGHInoT
U7iUsp0ZRa+cxHFVFEG7QTSjM44u+BaLy2JhR+WOpNFF/mVgWLTxoOgJxEk6kdFtnhYVY/y85sJN
wAY6L2DwJmrfAmXPcONLpNjkHpnqRDQyFiHJXf4jl3sRCeKDmo6RJdYF7qpFEIJFMKm7W2Y+53d8
noCLJrondGdFovIIFKSdFDhIw9mO4OE75P+M97JB29ewEwKZog5MzbmjHaxOyKrl6aSCfMg840XG
4OkV1n5VNsxZf0MeJxGGhr59vVjdMLxmnpawmuJjWCJgiDUvEj1kQAJQTMJ//olACD+ej/qFLA8n
dLKSYROMu6fOvIlKw7B17jAwjdFXnWD+XNIMmy+/pDvBHqZbUbtmsr4DiTlr+sgoGVeqN/zFHSl9
y2T5CStmiQU8jx1x3NG0Dn/FRvspY9wxH8MYRKQ0ZPXsTOH7UGug/5Z6f0VeW20ngYMNrW3Iu71U
mIzJyUZZQHs5JrH3ah2VQ26BXJe8IPV5pRrtUXgI0j9d/zbjxwu9kz9dmIhO0RdTzIHBa7d7p95k
Hrs0wJCGWWyqvRyhHHphmfqOd4LLUAeLMEubzqMxWhH/7lqbnyMToMRv/9TcazDFXoEGgKfJGHAt
7FYhm8wzWzdNdjpTY013NEKZKdk6Yk3eP17xupJzh/JGihBdYuZsA8E4DkHIDA96s9ADFloi9Sil
K0MvUA3sxY38kb1WCgqGUNu06Qsid8A2yOgRutEGoENInWFW59NqIKBeimdy3FgwYWbUmfSEPoL+
ie3kvPZXZgBFPW7E4qGMnrTiqy0o9hZsMJlIrtg7X6cdysEmWMW4o9z2t+yRwa67IbTF8heXXYqW
5dz8UeErlBgfzyLo5/of8Qe4G2lfcsalS7oldIAE/aWRDyOg2D45L14+P7Dx9Mga1JCEOBrveW6J
2roX7xF4gReGIidWg5EqtZUfBGTWoBIBZMrXkF2zbJxegl2NHtcwPfM2lhyQ1xJJAOVFC780Vq+h
+DHC+n0bD21wp5xBzk8LGSO/mNXPoruOhvc08cSCE2vu5IyrOl5zRqIzxpNJw0jsI6u656pt/2nm
R5N6zCdHp/sTv4xmWb6P0763v/XbImiiYZ9Q0dw07JJgN7NjHq0b2nNZfDTJLnO1YpOdyQ1C5Iwl
pdstho+i288anYS1n/LJ58ZzIkbr4hq7C4WPYdMcBS6T6IDXhlaPmvgyfrSocUsyoDruI1Z6RIgZ
/DHei/42xldhmENWnit23U+GmQIMoL0+L6kTpKAxYQ6PhlBiGqW35srid696DFcFcrTUFdrGCOp9
u2srQkt3Geo6Nf5UhmNNmG9hcVYNt0o3WZDhwPMzdZUroMm83JOi9VO7KdGflh6MT5TptSPfUC0x
s4IsijcY8da1kClTOf81aGH7kU5CnivefB1nVzkOsh5vWnZBB1WxPuF7AQzy+qrrfTnHHsPd3Lcx
3SvS5LR1RVCf/abgVic6IFyHqZ3++yf7i/JuNMiKlxgUBwzQpZswJ298Gf+4zh6k668lyjiaCUFf
mflna+zl4iv9RnqiG2jrLT0+1MNOHK2GWL2dRLJOvW/1X/KEGb1X1Q/8D27rhFTIYIZI58FbuVfl
D0FCBWyI/qcZyMxmOJKpIOQP0Q7h/L8mPE3JOkEh3ZokoAbwVYhKrL9rKDPKOam9NCWNlEvUFqM/
zt702HhkJuimr9I9yusn1TTCHso7pC9syW39ipqfJ7PkQ62Z5UezSdQzqsMoksm1XiBtbL4h5XON
LstplxKfBozhhyFNXuyqmBW76NXJdZS8QdyQPakxr3geYiiOkhune1UF/sVac2usgLxVS0QkuXIw
iq+h3iD9+kO6mTDYybQ7k72nsPoZ1k8sByRkhWTYWFA7kLAUmxZ9brIjYFLnRotXGca7et3ipVR3
WDczcjgR0CTVNmn913BLmi1Ehxh3iLrk35TaYJdEhdUOLfX0i1mW8CmF85epDD3orSbzbXHU09nG
YJdkHEB05pJPxZa5NwP1HHaqun95FMC9wy4OfQnemYgq9yCxJuXgpUVTAX0j57AJ7hXSWWyFmqHw
kI6+3YpBwH9Uywh4DQZxmBsv610zSrNM9sWwz9LOXLIM4ZB4Xhi71FsKyJj+VxHxZLqd4bbdhQo3
WhAXXdkG9KynYdX3Z7NRmn9h/yPjJmOqSdQZ1ikhZ3JLcDVZKomXpYGBm+/JjiX5ZUXCJmPb0GvO
Qho8husQOPiqO8cIiSFACn7HcqvJt/MfG5gQfGf8pBLXWbPYNd26jo5M+HFgAM8IwzUOwlZxGSm/
SjAe81UM36YnMaCz9Gk1TjvyAJmo3EnfEYrAIJhh2st/RAW+L0pzIRoPNTM1FBOwK5oPnfhQ2kUg
lqUUvI21yuCUtSFkO+YHpc/uKD/TGzF+kFMnS7EkQXrpvxa4/4cF2FkuUEJirZdI5IGno/rEZ2lc
QpzW9OoIjFkjxceoXFF4SyfMrF06Qw4trNnqti9Oerev2GhN0Ls6Psc037ILwaKtdH8L5UY+QHqu
zKMCrLj8RzhFhnUxUrdD//+/D7HD0HySAEOyy/ACSn8yF78R07ccY6mWHI3c759eQnjS6isSNmrx
xcpvYAhDOBPFeUUOCMkgccqZiYBo1tkHgrCaUAlSWlMfYCos2gMSKZ2ZT8bD8NsbTsg5rwofwH5L
9dz1hyJ7OS9ygaRTAUDpc1F8pwzKqvLOtpr+1fiSgCxU8FqgwrDl5mmW4v3AEiwMKP4mm4IXnau6
konfilfwL8QB2RkRkGiIWq3CwR9U1C03Esr10Md9ZqrgpB/JV/wVjx6zVP7PQoasQZkd4/XNK1b+
yCt46nK0pnzrRXd49z+tcni3uwlVBmyxASISBF/IQita7zezqAIEM1I0sIjTXw9oMY2/nlDCljSw
QS8Sh3FKB7cF0xTFbDHINpROGiTqVt+lxr9YXdKT6dmKuUEpo0/zNPl7Qn/UMWVR2XJoyN7wa/TR
it8CH7oEVvRdOWCntiN9cy1xgVNDDO1vseidFDqiAlT90NBitbAZfhvhIT+a13Zmlhr6H+b8em7c
r2//T7dTxc3phAC0EGu4M0WbQ13/1KPra+a1rVum98OXwKu2qNSlLv7hF7EldCYbVVjND/+bkGUX
N2OqbWWyKjAV4Hp5f2fRiv/vKHK7QZP1ldjig+kcwXTZ56XI/Ovjq9pyeuntNpxWBWt3HdaNk6rn
7E2Ml7mpmZ/ALB09ZrioJ7LNq/PezGiNlSivy/zKNHqAOA/C7JDqdq3+AHQhyCi/EZM62APCjZgl
owsCA1d6TnGcwN3oklvyPKVw8swzxfJz4VEbp921WayzcadhCAq/dBXPHw2RQ/BpbucwDepj/vqr
wtts05ujDQTD5+QdAjPd1CDs6DwKYi6Ecwz5Q1SJgND9MN4Om4KhzRjEKkMEJ/587uRwXTcLKnUv
EQ8kyjM+lRBnA37MbD1/9K8r/oHpifTq2JfHGti0vBNzxndgdZmTvS0iV+nAs03x3ogigQ7KySgO
OQEy8olhNDvySt5HebqeTQ3s3dIWLEGhkJFITBbjQEABNhvRhNovtnJ125FI5FAu9NqpeHmDhh/C
qqjSOfwiB8f8HpVFzSoJEgdh6KgIiWNA79H1rrarjBTVC08fdgzUgR0yedwHm7jfhtpFA+fDmLI/
6s8PXMZP+6+pCd9E06KQE8hpC0KVFn7HjK5TV5z76GFh6BUomRB82DqjZ/q65N60KHatzmeuDV6R
oBOKr/gySf9k8aND38xaC0//iljEtPzRwOtFDB1698VXKuDWzQiyvrPxabzQhaDLYbix9dEYQgkM
Yd+cAGfz8fIiZQHArcP0K30Vrw8hiLCrtGhju4BIBV1EpLNkEJHPEF5y3SebDpK9DD9T4iXdtqUm
63bCIS7dM6MN6caNpMEnOUNJ0UMaIEtd2ouzINofHDFGhafdhpYtIvcUy3sqWRpJeFjnyY0tf833
eWT+adIKgPpZMdou1PWEm7y1JpLZ2t1CdxirIPdIgLEoWCxekBGUbfyvmzYVAfCYnAnRCm04PRIm
sQ0zL2M3aVYlO1y44CRQy9s58N3hBFcZWxDD/UnfqdEZGG/af0xP1H4YWVyGI88fdMbjWYQ6KHqg
doirEpr1YkGXfxd8fp0x9+yEgyd0ILPIb1RE+4QMhuQD0UoK+gVrLNJkxEQoBlh2RfuXFeLVQy6b
MXcX0NUid4eTySrsOCDEoZLMw904bY1rxgZf2hunUTxl4/bl4Z6CcLWC88leU/GZJ2m0lbCOUBi3
eIMRJ1GvstSUfiDXwe+lS4CSze8HY0Tk8RIPug/lClg5TR3c7d7F2iisyXbxhmNL9W3VH7jXDu9f
ftFdUCFTAEGh/gjqhrMQy0vX26KV7jpnMuaZG5mnbJKP0tewh5IYzxlOILOC7IriNud2SG2F9g1a
jkGmmvEfTn3TP/DX82nDOTkTPnrADBzdMcwpZxZ2DWoMvI5b9oFtdmaqv46fASuSEHAPuAFxjuVi
0EY3BumBlpNohu2EjhuY4A+J3douQxGFR+RiSJfQ046Dis7/3lMhPj8GsFuD16t2W5MiiBynJ2Oe
OxQ9N5VpxcicpHCXiprXs3AxApWpV+qODAucqHpkE8Ca5dYi7QuqzWo6816Y0TXWNhwmsCvpE3P6
7M+aLZV8llBmv8BI+qnLNnVqbU32BpcQHuJsY3fAoL1maWeGjyc0E1iOLtHP8xuREPjlDco/JbyR
rlW4tcB3d0RwhRSoclCFVAg0xGMmkYfuYJtn2Jmrq8Xz98njxZJa+Q9pbcToloBZoB55vbjL8TGr
pPJ8Een3JdimT6Ifa15hmnkiDFxRaMdPnzzdNzCQ0lW+2ytvGdPVWJ3HmwO5ADv2kSPk7bwNkmtt
b7kq8fRbORKzWeNci9bQMqGw9GidZMHrnw5eBwbxFW5h5HIyDgKTNZb9zZL1hGw9H/DoDXOHgIyc
zHLAV+hVgf++Ac65L9YEEgOeAcwH4xyiA8IOK4gP0gtfP/EifI94PWzTCNAls43K/LZyCd3uvuvU
4x1mNKjb7OGJ4uHsQe1P2i1Jz7+zMwKN3DPbcB/AMRW3Gvu79V/P0qNY0u9l99B6ya7hy3rwWvNV
qjqgYKK2Oiu8xVZpT4fnnoct30/9TdliOFhgs8C0YlTO8GhIppuWf0TsErU40+3fZ0CSK37HLBeK
0mHq3vmLg3QEa6aMzpuYDsbNQwyG20v3zDKW3CP/MSJRUDECFm+kQjL+pKFA1awTzUuFZxcYXv7l
30qA7WSZX0bXXB/Ux0z4JxKRMXJpQylMkb47UgMpynrOn5BXoAjPPnNmoTteApAFwAST5WbY/iYO
SCJG6sTFkf0AEZEB7NuN8j27AFBXkTMWH5RsLFwFG4qkiIYMPSsBG6SK8snZs42fvuyC0wEmzoVn
LQ0PEiIxFkqMGGZ1usMuFTAlzyNNAJtd2MCVhgDC4ozQht9OXUNvYybvN3lAA6Cv8u95mctYkMW9
LXwimyJPL/NiZY3+Wa/dZtUY2wglp06u5bpmPwcXBw34G0oS2RvMi3diz0nuGtiC9EN6WBi24MWD
rT4GBGqcTOzwY5c8d94swSXaWEr27AS19z8sIIK246DWwSQeZ00n7WHF/d2mDLku2b8eHJbh0mPy
7ZoMqrMnXuEAPhCh7HHuy+UhYxz6gNLRMGpfzo4OqkOUHIv9ej6kV4UOlRhOzTJrVtnlbe6QdUP9
eZl+TA9fHpLfofX1afeU163ym0WBwVFV72eSzHJhuGzidHcRaB+c+xDSiFikAsGk93anWzxjAvtN
9/fMvddKv3ekyjGPNfw+gRVjI7NrdeKd7XZad374L2bop1isYKbayRjxIVPUHMWKTnHH7cMv8M/E
BISUudqGLIRaVxJXygMd2F4QriWVackRhVWNAD+c3Z7m2QjxMSFlF8xXAwKlZsfgCdGGF/8sAI7S
ai3j3hPZsYF7TP0nCDgT+cUOxK8ZPV4yrldCfZYa6pc/piclcngKOM4Gdqlsl6ky2udOyF/2gnJR
YYUesKwG8ad/crywnuBJDLeAt2csEMHmXH93wmsxVrN/5UOGxjWC03UhSjWPsmc9KxPjFNvpYOeP
StiE7SlrHAImIfoqhDG/eGVXC+RRp+kJy4dR+q7CyK2cxSSorua4SavNYtwuTgzOWa7d2eQkePT7
j5INTsGZ1MBo9sDtLJItbj/Z+OygnKEA22f3J7OyZYMOA9ge2xUSkijRv/qgv5U4tYnCI81NZNVs
jYPHOPQi6NC7bHXiqbG4It/htqTmc0zQD7kAAJZcmobupMRr1BCsdZagCgN9ARYpoZCQUffjf39h
DZ1kvwzoL0xcr0fU0Iv0E/zVUHvMVKG2bTuX1XyLOln4yCs+3Jtc850v1W9RPjf/kjMauPxaoLgu
/dR0eo3FJ4Pg9esSSWueVD7DqnSNN2mr15KDS/ZNCo1pTdVFpIQvDSs9vOBHnNK7kThttU6Nw6RA
+GKpUnuM8Xp1E1Vu894Cc8ZSgAP+Sf09rJvWxsst4rphJHTqhf37gyhkCRnfgrkeHVqRrmO8j2Hr
zo0Alz05fgoRXfSYG9zjgpty8eJNQMLV/y6oIxaOXLDy+UmB8WV3g5SNRPcjZAoE63GTR4RF0yap
xsrYxp0H6FyoaXoQdkTkFHvS0QxdST021KlUxDs8VLBAieNFfresv5N0K8YHBiwa2rODCcr1pIcB
ssBMIPm27vLDovEYWi2NcV0NK6Q6dCEGGRp19AXN76BkN5XtxAC38MIIjTF5AhlPvhnyGalfWGyM
T96OmHINfou88HRc+y2Sq/AnitjX8XS/eRPZYFToEWgZHgv0/muBKdT7p/2rNJ/cyRIx5EfHfAtj
6qkGzl9d6LHQqc3OxcFS/3G8D1a4x+r6vi76KwakGMFXTCB4A4aMSd9IuO5yMFydaLzvvnKIwdUO
HaWesQj6NiiU81SsVMpMP/+XLgSnHXqbujuxx/Jr4Hl5OozZRRNdCGZje0Tvk22YOik6AVfIjd6s
Kabi34BNJd1wPKkhgoO9iJAdhBAZwdlDDe/jcFega8OGhXXFnv2wmq04V0k5iM8P0H64CEbGkATa
0GBomwkQY8Y+t+7+hP5jQAYlfhfgXgkY52d/WV1OS8VoQz/V7U4Be4rzkwdE3RnjPTJRA1HGVISo
t4GKv26uC6I/vTuwJVLwPoIu1f4K4axXlx6Vhlvmd5nvBc8iFAQn/xeyhn35yuesFxvQtrG8C+FQ
VVsgD4J+5HNFAiAu7iajf43wGMRNyqqprmH5IP9MTA+dZiW82fy67nDiouMIX68NOrjk6u11XvGc
M7zb8ofKdL+QnGIuKKI1YIyRvVpT79R7sRgQdGlMLpXfkXN14aWLY1F+zCmTfvVgbIzBSTFFV+Xu
WjDOYCBLKhpB3yPBfuKW9MTip0pvGhul8S86Te7IXzF8lcYKcFwEtzkecTLiKRkDNkNw/CDk8nJO
dxjpUO1TEhJEwUmrXzVMEcE7KU1Erf1AEc7Sa4iQzWSrkmFBAa8tY4sHhFJ8DPQ402JDKd4P/G3I
GnaUT5gAGMKEgDdiakbo8Gw1kCtxyRJoR9vV7sKTMp3yqCI161NA0jtDc4dfZNJMFs30O31/PJX9
wJINEAI+Ev6XkbNSJMBgI9K2qBxkaEhBasMlrqixCzrVjI1bzGMiS1RkEguOdo/akZOEuQmN4OI6
ILVMghfI+OgzIaGQ5CENL+anIj0qOt8EDP16Wot2umqZQhCzZLcnGgXKELJXUxcy/DuB8oXeZY2O
FPXEsvOG1WiJx4ZDCwAvYPreR2wxOpJXjwcqDR4Uqvz8Mb6xvYU09xMFrqvwm+kjlmv8vU+qZ5bx
u4K0h1dNcO2s6ryJQsU5e2cCIFREjx80bY4rs+vFWeGyeAH2xcAUludWBvuL1Y10t+En4bNEZRUB
EQRW4hXiqRX+3khrC1h9CBhO7+/yqZKeYlWzXGGrEpHELc3ekLXTHf9GydTgdZrp/bjLL3zCFUrW
LPqnv2GCJDvNyXpySZegLUcRaJdmK8+LREEy7ulvBkc+xxyyDCm0QJescfymOkWF9+z/SebngnUm
iKZ6E/6buW6+ctLyg/kbJ6WtoWWkThgSHQ3Hao7zCi9aww2GW3VRsRnCcI+Eq6LOa1Hm0GzqyHMT
3SWFHfkytNVNF9nGnpEArvXCZYbEriVrwTlaCZp7qkWGdTiOgTaycZnSHzNhKvleMXYLhPhglyY6
CydHoEDhIxIT9kTlVM+R4daTyAXFMu7pIcqteDcBHRFXLZ93GLCPEk8YCyZlRzF7YySmh8jffL4/
yF6Q9v1wz5K1Wwl07M2erQrq+E5jEW0TOvnDJQRxHVd9HFu31qk/EvwdJ7Omm7d4Hd4quV+WHG2x
OmJJ59rtTymCGHxw7ognHqFnbuX18XmgY2JWr02Z0/wy0yWZHtfgSaHmYKVknnOwgL6CyUynK/Dk
i+agzjB0dxz9AgwAP2WJuGCPvosdR1H69VG1MImGLFEA4sTZb7dwTIP3e4bmgCCrhqBisoWIoOCI
wSaDSu88sJh1jDtqJ+5pBohok3kwpmKLZph4BuIPfL6f97yiQZcMum34AvKN1Tz8R4dnUotlFoWA
YnxiMC1uRJGygOlstkl+KHNmcWrU0RxQuQQfCXbqKdmi5nd36mY7PSSkPVaWCU6FLmzfEUMAXsVD
QeWhXykjBk9Fs3RYnpK4vH7x1fcY1hrlBMYpk1eLLxz4OQdZ/M3F9k5IQbOzb3bsC+PG+mWsjwUS
B2Q7oP9faL7s162Z+UPpjoOmLvbdidt2utQNdlEvCiQr3LTDj/TcwV3fQVBkE4XS7jYsPuILddEs
EL7HK5CwWnkDWxK+/pk8mMZS0tiWBAl2tspTMDG8V8Zn9CTAs8Aq8mi6bcmwxcSY1HJzLlWdQPic
9TUUMhv+kSpudNPtO6tooNhbmNWK0EWODf6YURPBBaxoXxsaRMElKXj3/mqQxHBMKFvW2oL2JfLV
UYBjLkm3OEwRkZqDjQc8BsruDR+qce9oKcdyy/vW9996S+45/jSikXkoUx/vAPaF/n3lq3Qn0zyb
hHa0WwloSw91k78xATZXoY9O/wqQ5ZkaYCfQ8Hcq+kp8Y/RzBHQlP3o258VQ6OHHeIM8XvB6LAVt
O3RYOC8yvsNm+YOdAU4f4yY996m950TU58bQgbiYAb401ZEJ9MCMR90xUmo/ddzBt1RBoOsKeE7/
mgPP/mhz7jol6ySL7I0RcZiwAdEirfuPNl+jruKBZcLxhrZD2758fmsxesDlLPbHegKtmmcaGQS9
6OJMsxbzvuThYVSojPcYmerJ09NVc2AGhdlF9KAOJDvGcQxDOTBUJleCP4dyjCeee6bbbO0P9MsM
RcAvzvNpDLTATdBtMPAe/8fReS05im1p+ImIAIS9FUgg5FNSKlU3RFq89zx9f3TMxMxEzelqpRL2
Xuu3JY8h/xmNyNIaJvL3SsHh0L9P+hUViAZ3hYU9JNPjSm8YSYPWEoLJ8KfQFYC82ryQbM96vAq/
1QKAfkFm0wcfa0KzwnhgY5Jn1482w+psMpaXWBABpt4V9NYrD0Wvbw3Ppj8h5/a7nzSMiRw/khWJ
unjYB/GrD0mR3Ce1IybnvseLeMZDOCMRNEg4Hf7MYe1C8ViUbA60EzP05McufS1IM3g7p3kI5oIy
aVO8xvEY0dKOym54zwmlxmrpM+3RDkCakL6LzDvQ9Z7MH4Ak3p3bkjnUbSX5xCHPo92RlgIiT4zW
hoV1QuHaOFX3rqJ6QMab2ZWwJFUDg4Q7JLIMEgvI1FkttFV+8WUvvK9oVtiSiRMH3iyf9Jf6IvO4
PcknzlIyVa766BXPYs9LRP0oRDjSa4WkAsmKvdU7bReym1sQnIUG2R+eUYRZ6Fph5Zbe9eFoSy8M
IzAX5g+zTHwk4Ck5rQKPXoqmuYnyA2sIxckkXEI2oK1v9Ful/hPlnRlvBFJgQGjhiqAoNJQ2X2P8
VT1B8aAxCXQYHapky9+a4p3HjMn4U4fLXasvH3ZgcFGzj5QOgxnGdyCSJ3QkFp21TPiGjSJwqM/5
ku0wosX44outngnBLJg4UPFtQ9w1cbyHLxkx/DMVUYeTHkkRDb0bvZ2xtXpBrfd6CXMMGE4nIuuu
REk3yyc/Kk87dOwylmCqGIqdIn+Fy0exS+ARy1QkUCiQXr7HhcGArGE7AzLotukvFhFemWYPSYZc
SGvcpc6K12jymN/UF9g7XTiAaT5ZKA50pQrwSkCp2P8BchPOWYGp3giyrY83hCzpLZzxhuID2Mrf
cktd9AWZnJhY4E6soDIISEDmP4qsxX9CRAJIr1luV0TOo4BYyAdgMN8nVtaRYgeE0BT3lDmDL08q
JXBbcmllFzgedi2Y3I4MD9kR/8S3kHoV7scTfBtmXWiug2/SObBBd7yCVLeX/z1YrPr0TRPDTO20
QR6hThed1Tu8Jdjo2Py87CYB33aXVUerPQyCRSAhXidR/Tf3d+5ZgcZ4Mg1QDqJRGlCsEaFnq+h2
BvaqHsE3To3s2b5amzzSJYrSGhJXw+zEsFvvS/VSTh9pgDgFO9ArJxau3igcPlgrbYwDvzOEAReJ
+ZvjLiBEFSUvP/pp4ddvpqc7CaXUdNicIf7r0M09epn20oZq+PY9+hB51bDjPFXhN2cpEvaxgCPw
d8p3POjpePeZ4WFP8mEXyA8gXkU7ou/X2xeTPgL45eRQdvyrVDpgQCeRCPBatb0LpQeZQ/rdNyB6
hxeCVOzpx+zdVNiNCEGqIzNkiOuJNm2KoffiE01Xsu1gUab3EkiwfRjTT8ITuQkQ8Mcv5TlTFpbi
8aAdAz+Q9pUyK6azEzAQw+LvW2SIaYdhf0NTJHumwgM9zK5vXvUKoQvkGZar3yI4GOqSFktUSzb9
oSDgaTRAChXE1mq3zVCrxSs2LtpIRWWfowtNSUWdDRLtYd+k6E9MlE0jvPTm35CRPUHTq8MTSbtp
RtYu3PIuF94VsLAuvdfjPSpdrTDX8ngxKs8PCdTQYHjdBkF0tlIsqmX6ot62CUm9hNlql/TY/674
LDPVMbRkkYpS6xW0HGjKSFXyFVJa+khEu5ViSoMZjcJdaRISuc/Oov+qzH7XlR/dLbGrm0w8IWLf
Cv9ogvDeaPmTH61myplwWTzRSicKLkS4JZL9uYyEwEOAkE/3Eql/wuWR/FQTDyj2QZ44ETASL1sZ
NmsNECv0D1q7l+ILQRV2aB6K9Gy+R4jAyTYajxhgQ3mn/xbtUxiRA6FcmNSHhqShgFKWyKjslxOE
K3pMfjLtMwr+qSZNSrd02b8NT9sXPe/Y9BoxQmKm3Mp7Fd34CrkzH52HImrWDxElV415u5RNUHJ6
qont07oW0AQwhOy4HENtoWykdK+BliVhwzpN+YDPEfyBe5F3bzXQKczLp8fDQYA6Wv4RfzHsNZgH
8f+J/OxVcSxNi6AoVEAnEjhuCwNsbOajKXBdT8fCOMr8x+T5Ly0tmdjSHl+BPvIa8pOWBFIk1Af4
q9vUPWGMwsBEy8C9LUIdKALLBHfJrnzzKQYJyIXfsGD4WCBmAqEoWhziR0Kb5HzpreASfeCZWhn4
EMiLg2vvv6TxEb5lAKE7giYMhxzIuPCC+t/ErPfpB/squCjLdbuyl3Ku6oRuX8W63mP0znwuAE9F
Tiweh9CZN6SOkfUGo/mPK2xsfruEi5kzqyXI0OBVBduQHVad1MdtPfKO8udTK5OahtvbWhFjrL5p
Z0Jdw5ycW5z27aYBghLTfwSoFOTNktwq24HwWE2cEcmDdg16A+9YrJDGiYK9imrb3wcdLXLfLAdR
SYwBtXrteGTik7MB5EBEd0KMHb/AoriW1B6MOFJz9VqTD8cAZqkCGhxOYE3Gu/8jIQk0CJwhhzPA
J4rBGKtUQUzEVuTUpHLZ4xMh2k5OOJvccItpmRotzXCNc8XOQQyKznvjBb/98NN1r4pAUQYZxHrE
FJhOD3Ps8lQQIyzb4/sikwUNsrFfr8CZfYoOmueMFIFUaDu30snL/2Xqwn8TSKbqyyAVdmeObaIG
5t9v9Q+cMINQnrYKi6zxJf9bHLT5uaiW9hcUiqQ0CHCvYDXBsdmtPon3wlAuvZn00cs04HIOAOti
KUSgAvUFUcGlwEq8kb+Q2sgnFQ8C55Z4FVt9jegEu0i7GDNk81vc8ozFaGxuMaDvRPjyOrwSi7GA
Orbc/nGnqDhubCY5k/XDUn/442oTb6LVp/JUfxGSpf+ibS3tI7QknCrs7iCe+h1zMP/H+Duo7uBi
TanMS3so1C26CkpdOb3bgJp5uTlBkd00hcgjhjh6m9k7IoxEi3wC71R8TMxrH/xBayiMf/GeOkYU
Fq7+yU3Nbo8dC+MhE1UUHmFVpk294uyFNDBvurb7QEGFtYjnuDUBpNnwOO0oaIhZZBjZdSS1jnJv
OLj2rBtPyd+qB+Uzos8GAfyak9caeQ8TdhEQOoGcGGUrEQsHrEYEuonAHn/+ToF5R5sQb9sDlY15
K7piQEIf6QXyk+CCvKcDaZ8ld6V+lnAE6VELFuniJH8WIu2UwA28XWQ1Ba40XJNbP7yi6V2eCJa3
s2/lUDEGFT+hKxqQA4swnSYO5YfligDm2Bhh+Ekmqy+qeO7EcdvTXGT788gHg/fZT6zL+iuVXflD
c33VSY1DdeM8D84k7nyh8o1tkk6oaVgen2/+R+EaX6riof9gDF4bj3pawtZBcdFRMHhzIWyXOQqi
cM0yLXr0knzYGekYo4fIjx1GfydHyyh4Uknf2yhfcAcEW+l/0p9BIyTg7fiG+7nacJTjBT8mvI4o
FXDiTB42nYxvW79jfSI4ZJqWvfhPJdWvcdUbWmXOY5fHAnUgAaw5NuCAsOgbTyqtPz+F9M2V3Knw
L6CW8Vnch/l7OC5DKz8BnqqQi5+hnC/8jWJYh+x1Ng7cejvB3xm40TGjngSbHwExzfDVDjt+KdcE
ZnCwwpH9IUZKvBNFePp0tUcpJM+vkMAlct/2WX6UHrFLfvUS2xUt9kINGhc7hXxqhEPK6Xz8n1Tj
YWaeqngultIsXDU8VEbmdOp+hIUltonG7I8RB5aDRbIPtvo7DnbUDZb4NljIClltgnfqC7LVGeyF
ZUA78f/BeEld0B2xFgvuaGUBGdOEzoZkubAN4yrTMTY5S0uccc4J24XXUeBPpm+SljnstPnAKsBm
TJVL/KC31NUB2EFIoRCN9EM7Qb6NID2MrYPDzh2UTDteH4PBEeng88xtSDkPPlKQwiF6sUUQz9JD
Qk1vVYPn9+bLj55groEnyP8syD1iJiauT7wPvaP/Ln3tANIy3Xp8cBDHAelh8Ctgfcn0q9acGg1v
7iXxryIio39I61FYw5eyERhISk89EzDYKLcjWKHLQsKGi/AogKFjI9aJn2IZPEFzGVXribCT6OoI
8NhL6mkyPMyNiYKaFeyjpX8PlcouV56Eg+s/q3MW7QjzpazHuKPCxDOwUKyXYf23umA5Axcn9S6n
vYADGpBUogGX7VFtzyQNDy6FRQSk6MmW3EKZ7Llb3Ww4ylH8NvX+Rs5Bfw60Iw3yGQYJ48Q71hD+
y6aHMPlN+n+licRDnjgNOZrRiRN1egP8WHhe9GXCpTbsCQb5SDizXB9qEhRprlhzn0JiDT/YjnVU
Oi/0EKAGyRMxDuUnW1E6MeYIL160LneD4pvavewLlpsgDIREd5YXud4X2cc0ofGO7zT2KtkHXjfe
Mu6MDr09UnCBFXjddm4y74jUJJX5NokHny+v32BG0MExMS5xQX4I9T8fMUOTXMXSKfG9jR4aWSDs
Kx8BUTDJg9T1cg9t6yN/ijPSY4koviKbO1J7C+YDik/SLoL14jBP31BCgFvjWfO5fbqLghIEvC89
8hvlNSWNymRfElxFuyNgAnwhqoUjj98m+tDOJapD4TAd3nH9SYMzwv2+kNwAgbP32Y/XsCPKH9Vx
tOWUaUjqifv74nKYHGIVQTGaxXMX/+aL35nrMNgBwLLH8998QNDqCOrCKoE2d3/RmZCyZk/8JKpl
9UI3IxKP9LHYdWFosGEWAkI5zNuItNaoMAFyCGmUthwzDo9t1DwJBBr2mstzllrmpdlTrjtqPHvp
7wIaSFu1v5JTiQ59cFmLkWs2pIy+dU82mjJ5J+xx6OS1i25ZtRu0LriTdTC7+NqUbPgiTYtMuISF
b/0rCr0er9IZK8EaT2ybbhDlewPbxQ8SP767V80rBSoXAAzknd19LdshJW4fbPoeYCa1rdOTM33J
d0zADRgHfvsjR9BtBQONTkaM7wS9cir4BqYeUlt/EEKHHp+brxdMBxMrlT6IJhwxdIrsiKATAXsO
4rMhDs9t+df98/kPCz88gxwoM9wUpAgkLpNRQ8P5AZEmFmlGYV78bUyCfUlbGC1MXJ0wErhuf3jv
9NBdDZ6xeSDN4fTk3g2yexFjX2VI9LL58COk0LKsj/xQSF7gtjpvcCvmT+ruEblbmINV0FccRwhP
hxfKl3m1x0ZbjT8m8T6n5Ea+ppqckOSj5ON1LI/JtgLv+QRvkbqzmeyR8VRkNhnoC2iHcG2u4AIY
hPO+2vqY06ob9Bhq3hRVuKMQ/f1AjMElto8diaLh8tEhka9xTlSOkFyM4X1gTdO7f5SQMh75J7Z8
ND7aBh9bUlxU0iqOjEd+IDHA3E3eJ8D2WkcnwwtmIO33BGNvNDuYHGHHqcDnb55so6ZPPgeytD1P
Y4JqnK+cf2PqgKIJwR/PcSI96E3NfrglC5bb00p38tHRM3ql3MnhLcYaiwSvXqLHZfmMlwcXFwzk
wjdwAK20C/gbynOSZaf2miGqVLGW/PLnXX4ccYqZFgXB5XJMrV7qLQqO5tL1wtLHtoZSd4skAWRW
4p9CtAad+o0c4Cjq2wZknhZcSKY1Qd+gA5ylxIMU/U8a/VRffJzhSxX+ONBYYJHoQf2yCNrGB5m+
41X3esRERJCtxdztzV8dqNgGdthhwqBMRv+eNvFhpsGehFXS92Uq+zgZsTqoK0+81848OEi2V0zz
4zF8EL292vUM83ceVVk5F/7L4Nc1+XdO2ST21MFrYAw4c+byDZt2viJOcbgyogvaZoXUJWGwtcxD
oxxVdNfkJhe0XfnJlUuGUJgy/J14MHMrufGal6Rm/Y0LO1e8sSxqYG9o3IOPlXAimG9xwaPRTL6X
amSyhPH2ZF8aICmbwEj76+9yc2JlLY45Cg6bz81shdQGTd6EQWhN5QROpAc/RwXP/+J9hX9FboyY
S9zrSAEIl4LwoUxRtCg0LbyChD16cgnWH/CxSjPLSBO/5sFF6MhZsS8RSNbPRNgnuEUp5eTErxOI
kuE3LQ8L4I6Mj8Nd+cxZP4UR0zj2W0Ug38NlQ3zl0jFFnkcmL2guD3uQOYr+b4G38+Cuf0rlW2Nc
q+ZULFKgfrP6S5E8bIFwpYOKlvWrLw/5g/4uCeip+5JxSibvBXEAcKlWQ0gmoEn/2TYPZiggw+RD
gg0gUxlf2fJDbQbmJEoOHV7nEdazIdFIKzxf3qmrxelp1Ftx6Nbqd8CuMkyW7IBzNzQTUL689XlU
/vhPUEuGuuu6MkmreChESZzjA7mzLbpjFjG2JJxcuvxjkBWc0t0Qm6RmeKWQEt9wjELdTo9ifaPa
y1fOAyaorVAcVgnJpEBWGlWBX+b4IjGXJkPlzKnF39IW2VrVkKDpHpkEPk7u4Zhk95LgU+qS1BLZ
COkSBsqog4ZCBef2TwWdJI5/U/4RkVJK3ANf43Toa5g0QkmYicPZkkhNMGxR/yM4iHQFRdkQLgR7
g19/qh0Ca4lmsTzwIRFvJiFKlVcgEevtxtw945nUh3WurSdGJtQD/CC8GNCzVDzx0OsbtLntuKtI
5I6cCsN9ZSccBYNtmDTBncQQmv20+v0BGeaA5ALtr4O8i2DIKSShet7Dw84UBhBzJVA6Q5jf04q2
VkJH9ZaEpc/vElWAuWnQP05vnG76zGiDKPGP94FtZJseS+lQlF5A6dm+ZN8qvWL+XsK0wxdrZLfr
SVr4/37D9BJeC+3Y1Pzbg1tfsqqQDXOSVk/WPB1bur/cT5SQEL9IhdnqFoy/Mwz8DxkDsXIiG4Tg
gXZw+985vDFO0UwW14+lDzn20AyE1b9ROeWrG9C3iZOXU+tMgkBMDjcWTs3DMJEpu6E7VaWXJ5uI
SdpdaB2XHR7+qHElcvIRFZARYhzMd5+y+8TmG+5MmyvHF/a5aiuaQzRoviJKCVURGp2HJn5xxmJK
aMQ794K8Rz+MRZBzdWlDVE8MBBTnpUeuBn9xYnCHMF7zxrIx/C5d22tzxhlsSz9oqwjIIe5jRfOH
RLWD1TUXLP39LierGm3imhRQ8CQoD6w0gF4f4eYaUj6wJn/WMjZF8eQKio9Z/tH+FtNvUnklRAPI
MRr0J2ICoh3JjdX6LXyWjoQVoz/XGg4HkpC65Vs8ppvpmRqEBr5WBvlP+wLxlXHt5X03vxH2u5eV
XVs/8DYx4wLcJE77WJTpbIsNXuEXfpYygG1eaolyq2FWMK6kfMiJStDf8umVk/iMbuI+mUGgNLec
7kQp5HiHjyH8cDD/8FcnGBOZUGiimiBB2dPb0THvAvlY7GwD933/K7ZPgLUZkVL4m3wXaKtZVVef
dK7R38axim3jd0n23zLtc5auom8M9RAx+AJB5etPgj87D2pPnR18hS5fLHY4B2kJ0q8BnxGFNDw3
6rowMdM4k+FWyK/AgDSYea/klze1Vml8CIio1ikGNi/BqbWfjP+tGQ1RDQsI2kVb82J2LxhTQz/i
+9TmLyW58lPEdNkt2XOEC/Zvan5AfGygESPvtaB0F1eMNdEI+cnFqeuEAFr5AztCA9yByHmr+bxR
m0Z3+Ig4UPPv8MGwdMMuQzcNH/EfW6pc2k2x09I7vKp4AZRuyFglnc+MiTuwQyyG8faP+aOYXJU3
Xt92Chbek49zj2j4f4SssULSQYs5AgYEUGYPVwXAnGcuP5sovPhnEeVzfZa5LRhW7J9y0B0iqqif
Ium/f5M2PKkK5X1Ot3JrkIl0+eoAgdHt1QEsnDcLh+eBG6PE0go0rWx68cxXnrRPmLRQg6G4C5UO
v7Cs+jNiHhc9RtsdyNXWaRY8USEmOPq0Dk9LNjhnt0CN1MmPGVx5lPdE91f7cuA3blcrl9Nm3KmP
Chwrpb7kodE8kv5jLa6eYCgsKGC19UMddjjAHcxemKo5j7Kt1TozaHq07TFp2tEtRyiYz06PKJJU
WbBNhHRACsTZU+pwlJJfCL1h39bcgsjxmJPFc0rfS/rJA4T4bREYQ6r+ttOR96uVd1Cc/CqgXSqG
ar99Zu2zT/YiTEx2LNQz80AdLRITwhfO03jRKIyDaYDh6HTAxFe5crq79DmcFf4S1Ejb/iTXx4rK
iA3TprzTvlEcnGh+QICCjW9+D01ADv/WKVYz78H+4xVBIOTgbfzziBeQ5GByBrsP7M+dcA77A1JO
/5uDXqgegHx1xsnnFSPtW046sgKGm1p0ox9edvY7SrRu2blTGC0w8y65wy0mIwUmjWD2ZueThMho
B89WIUKh0gO1aWI6LGFqvBMzi4/LTA/zwvKakTS6I5GU5guSjEmQUKi+dBHNGSIBANcFAQfMYLVh
ScyPkwSmPP8Q49kuRRuZ+Y/ai+En1S/wCcxGoG0Nf9vaLN7ADAWeuZAenuGI94JdABi6slDXhG8d
Gdzc6SE5nUyHHJEU20D9LjoEm6FN5FTg4oUINZyK2cGDp+QV/VuVnzx+3ONsWYaEOs5WlHEd/PSb
3rCkGcE7OoYj8ileanncMqMaH8WdMTXMnZbljf5HahqRfN20b7FxY+DDyO515O+XqnNNycN2VEG2
MysDgBPSZsfNQZfvs7pkt2TsCawMlwJ6droEsJmBLXZrgstV6kbscHgY45ZsUr7xfMkqdUlyI5es
l/FJ7hhUx03dfHWmN9i8dqgHDb4y09KLC2vQzGPwkQMiXbt+7VOezHNi4JaW7Gl8tuV+kS6lm/5a
vpFO4mtf5TspUUV77LItMax9R3Ax6vel4DD9lP6lNRju2v+p8DSRkzgSpkNmCbKj+a2c3KymbfJH
d4oDg5N6EoEi9e2IOq/msduIEIJYeCpyRTctfZYpKxNVfktGX8fyZrjRvJ2nTfE9Uq+owiZzeVio
oHDTCBmSLxvLmg13j8raRGJF7y9FU2iUCRmq3wvxpP7B0TB6hSjSbo25Nv9WIwJIRD3Mb3gTF3gX
SXCxAagf1WWhRxTQS6SNkFlrSYvqaFMR4sgvfNpQ8hh+oU1lrE90hyAiuAtSrWp6gHBCLwAHz0sD
FIkBlYcBUJBYGX2DxXLmFBo2sW6ZPyg7+QMdC7XEJbhRkCGQUYKUnxt9xP+++FNyYjL++tbBoeRj
FeCIWY7+fUTzNJdQuoXdYvAv+LDQ0QRnfszx+tovET/7lkAhGDgy0XGphTey1trYTqMTBbcU4cKk
pD33sWpNoq2rJy4eKf3EMY9Ahhu6v4aMLKH9CC7EewkO9634NVybDGkOnowFC+NbyYojA4f+B74F
rEWEMJc6eol23DDzRK1lsyVMhCchn1inDzP7SvBqEbc18h7DZy1yFvJHyxG9nbtcj2Svq24beHxV
PckSoLtkcdrIe1CYEENA3VKIxZDX/TmRkGzxB5CGpJHSWDKsPYLCms7hYkwJV48oj9te9RdKOEV0
i3kDUcqvV5RQI71DHVU1tCXZGA6/eRoVc8gsMiSghh04arXfsZZzNUXc07Mj1+/5cIpqS/qgsgte
tP1BE0sSPXr2XrQQzUMIr9RNPUDCGDYt0RkMzQdOEEP7CGZE0GfCPM2YxHQWMBKehu8VUb9646TC
N89XKHCJDyjngAdnYJx5ddKkT+ZNQ/pUwnOF2cC4z0RdgCivZFCpkTxhGaMCmswk4+6e35Y0s/C3
KID81H9xTIjA0SBuoFc4rTK8DbxrQbAMgZT5rnT0XHi4uY9gvcvq8ceKFN2Iil5unpX0obODskgG
MXwey2QtE7EFVJCuEMr2HOzUHwzK3SdLOP3WRfq/+duGkfuhfBvjn4K1USMpuhp5BZkKp+tSe06J
+ZmW5iw4lLPHP0dYmDRd2+QSVW6UX5PoNRTuHEV2TSSG6r/HtEpN+4F3HjjYt3m2O3yiTHmIsWSm
ZrLkNohvTO1iEqaGroInVNJuuUqzBNo3fDhEzxmHMtlj69LLT+Rlle5kMaqY9J4l/EI6dI3nqsGE
NnmJ8DJhnqXgTwW80ujy+kdIwvhHrjWoUd2fU9iXFK4/RFEZqI+GPIFiRDIDwLDAiQbNM4nt5wsb
DugHYMSCUodPX79yYztNZhEwmHscdCjKqsO0z53oTA5PRCBB6gU/wQW/DmbchZOvOIeeiEhSpyUM
bTOgc97ytjKNVFtxUZdBF5e7ONjRldQurmO4IoiDDB+VQ/wNQ/htGjjCnj3JRsylC5BTnyLOigs/
HBIEmfyLuzqcyd1z9c7GfAmkXljY/8DFidHg3zSmmzJBdwe0gGPcEL2C8mywiaVtIFnYcCo5tiWY
SwWXtKfDuDkzhWFJfzTkbC9p6o/Q/V+2PfOXdaSIM48fytyZV17/J0RL1ak+/6McHPGdBidtEVDw
iWaIgAgg0eareSpUE4BAHYignv9XG9NWhvDGgrm7+Hvs54Jd7YHeKc2oyZWwuBtWSKXxGLDq7aZd
0Ozox9XR1DL8A28JJXnPtS2QaefUx/mTpT7eZ9nVgFmqtglBxuPS0Nc+aOiIr2PoeVTJFIcJFbMF
EIe0t9VeQ3CQfTKVMXFDPLSRV4GYc6b9FTzftBbv2NSKrYBtl9ZkK39nbuV9/h9Mr77waCbHQbvC
o/7x8yrmebilV2QR5htRLQjIZH+nSN8LDLZNl7yFTzoiCezTIgzQS0G58QbnEF7ZVNkAIdqBFjsb
+yzvgYBtltWM95kygoA4HH65jYdkf+U1B/YQv96VyzvBoxVUSDQoYyUyedXhL6wnjxGFaA9a23Rr
dFYR3WwVtanf3bRPLtXC9kufq9CldVL3iLIddQcEcVG+Edhy1trEaoYLV56S3XlZC8SgLiCJYbiS
4tXXRvym4Y04H9oSZcovtSd8GVb31uVaz8qdOuMkZzp/A8Ps7v1MiwbLGqEa6F8GFyr77qs/Su+h
hkuQsfg6x9j/OSST6gYD/1LS1bdBfe1+iN/GkvXLxoSFetzEBh3e+Ckdzk1u/r1mm7Ca2ndDZXaz
XUaQyqqrv+quX8tmm93R1g7mDhx2C7htnHLBiVY7/YIV0yhxoaBACpQvDRPErqh2A7EylCxm4Mbc
0c+Y71B1eEU4lZQvec8RtUQ3alyOdH53iAtk401GXG98y+miB1qTROCvKJDL1y//mylb+RZ1F3cH
UUjJUXjLgKAaRD8njl/EPVb4HkCmBptuQFZKVoGL6gUx40CJxVa5s+Qcctxdpg17AxYP9jtoTn7U
f8hDEkJgbgifaAvKQW7VIOBQX7ITUbzKhNUuvTtqsKUJE/TeF+zkw1fPUriTSBRkHafWHA/HIhno
D6XxHbli5tU/DTW4doEubPUWhVvSG5T2VEifMAn18JJ98FwIMSyo9iIaZ6cX16KCAtFDBEqCbFba
yfbG7h5vTXbLpHnp70nvVZ33EtNty6xVvYnasYDaWoNwKfN7/2bSTbXlWyqPAaiNldwNY82yEYJn
LLoz2UUSmE9kmFlRhcH9mnud4XGXK50XkDjCh7dIcnbIjUn53MpeE+2wuCnioUx3jQ9EBxO+ayc2
0jWP+jpDPE4oGUl0gNbk8m2EyPIRjSrKF8tSc4MABzrCnMxTTQzsmQKg5BvMIHnlJ+Vjqo96RNya
V5466VkgNZuHdB3jZkePvFmVv/m8ONnoKpU2DebWNCTC4vEwvqQeScNArZKtozGbHhi5cd73aB6V
HQHtzKJngx69XUoc6WfE1BNK72a4R0yBGo2vYlvdx+HMP8Ilqu3So196U3aViw9z8prwkKeoMt36
nxcuwm1ltxRW5Xb0h4BEfKvt3qawYE9HMr7ZtTrcIMdHXJFn+etWKQ8lvRPRssQIbhScSDsqXsIf
Hm9BsgFxgepF/yNTPnLM34wdtMnxW88ZyEn95YaGCEpO0RkGKBpOMeAeoA2HuMamegC54N0gTGXp
yoYrqtAeWKsdfxPacJ8wUkJ78z2aNvGNT+xbV4RI4KzzJYfLwuwdX7jDwfvMO/U9xltk00MhAWwX
8wEmHRndfGRrLBU+ERIb+ONjEX61FJZEo22AK3FcTdP75G+ReCvCp5ZZ/YkDaUu562MZMoQ/9PSl
bsXqC2A21NkAN7XVVRuTSYkQa2Y3dKTcjabwHrEcyRt+iHR4y+YnAza0Xaw+YXJCFyudv0e8aKmy
M1eXEdWYjkTBTWUnxm3ORCCepoI4F35WkIRuQadR+ItsXxbRtQLTWPiPw4ZfsHmpqZ7h7i/7F0H3
5uXmplev0uhrO/AhcdaoG46o5IMqBjW5DASz4FrpiDX7RYoGHo1KZwj2tLYTc1ztxAqsiYZRxHQ4
N0zkwEl24PapPfkpFx7QegTHRyy6sqw2Jo4sO/JfbeCSkMAYw3+BhlDpconBDm2JOIFCuIbGZUDw
AyBfMANkXnMnnaagHGSwZ5PlzWvK88q/lfpHrDcb2kHiJY/uKSp/6vAQimXOWEpO/xK/t1tMlEl1
VXm/IbbVagVKeuqGfTXeIlZqMqo3MrWgSQ+utvLm8DoH545XgH0fmWf2HTMjSRnSSHLVeg8DFT+J
RM8Z/Z5MQvk/fpvkFKx4asByCZJM8HkhUQsLK+CUQfEvXSAEU32nYWftB6+qljAs0pNrrJmsiias
U3bOCIRW9eXb7utPA9QLvTDfE0jJKLxrpVuuqNqIXCo5I64+fETk5ZGJyWyj4RP8FZbVBSMfhidg
8uqpdkegSNJRULLIHHO1V5dvpnZq23cNgi3qdjK3r2DF2Vf9KFZfXFBvkeLMqGAV4gF2TFQ+IsTG
/Nalo1n8wfoyyb63FYHZA7Nnm3Jxo8Zije2e1OO1/QFrrUmTiPlnKsS9gxZgYRb/FeGBUYrAF1b8
GV8DBsJ1fuqFS5dZEnFUNtm8gIMUmA8Y1pHDlDg25UMa/UJ/ABLGrljQHCd8aTrW25i9RbFkcZl6
xYAupPeIDJj+I+eQ1NodMyQ6kE/pWGT3kdxX+oPg51Jhg6wTRyHKj3GngYWG+yDYowpllMcApnqi
ck76C/n9RK+H4zWGBDLnD/j+1gqLzfQlFja2ClwV5ZFcWdio+B4jd6T8gQ+zKe9JZSGZPJLvBfOd
x6esoPwJhQfp1dz27oC6YFw31PEhl0CdeV3mzh9zuqDlYeLvq91k2uzfIbG+Bb+brQme47GYx/rO
P8Eq+xua34178kXA9EsguxpLR070FUCmoltIGTKZZOgH7keV+7AGUP+IgMUgEuCytUceO8ob4Qu3
InM4cMnoiopN4mJhTR5L7XLwIkV0MuF99TVlKqSiZjy8m45UagDalasNHsanoXeH/hipl4Cgg0y9
rHIv7wk8+5bZUlokGi1dpuTXZ9AAaOiYf47y7ET7+dCMNgijSkr4tmw3eOXmD8JuUMYDWZwLQN9v
zQktXAwvobr593DJibMq82zIB0PwZvY2JCxekz7KdzAcbM01cbK0uUbPJHxrODcwXrnLaewQxeo/
a45scnrn+6BA+vFjnEyfqi+rru1zWV2zzO6lS0DuwxKUz9eeNTfcYcB3XvaOdNGfvZ4FDSSpvQfh
CwKwtJjgOVWB21EzYCBbC2diMM3xVsYwpRZpO7JyzAVXq6DZTnn8vogBDj+xfy4Jp8+clFrO/ESJ
xsj7uEEBSO7kikAK7FlX4r/6A5IAHTn2Y2Bxu804hAgRS/bC+M6JygLd7Ef2N+xtanqdOckRra77
L6mwo6txnM2f1aFxhodpbIffZCMgxyQyDWL0A1ZJlF2SUghYEa0PonpxFFCpSoVJIH/oTD77riL9
Yt1cQ4no3m75wt7oaV6hOyJQdMJ8ZEnNNXLLbfgt1I6UE/a8HYJrW67JhpS27Vd+K2kzRwCw5dKv
NspVifhVAsdeCgCbO2Y2wj3t+QmmnFjnrzqzuvZtprKMSqYt6RjUGVQWSlP8Dp1DsDW6ApEmZoJL
16Dr/uo6fGrEaDhK7BjCdwgq2D5Xyq5SnslvAJf2T90T7ovnZSOBXAI93TL8uzislIc83aeVgzvN
nrjLiNRG0Uns6COnKch0KrKvNkuyg27Lgy03X9PszvTAzfV/JJ3HcuNYFkS/CBHwZkuCAL2nDDeI
oiTCe4+vn4OeXU/1RLVEAu9dk3nyq/lCL6GEzxnLkKuOKm6xfmY/AM98bZ5DUfVQWaHAZejH1k5b
IEIEeqk4yh743i3/4+msFTf46v/abo1ahP/didS8G19nwMm2zA/prtcGQXJU+xwBtJ7pJjJZuLQH
megZ+i+SlNHflh8iTzbF5HhSWXCZ8zmKa9HcNCnNwk0RIXu/VGaZA7nGUY9enRyIxV/IYh6zuOeU
jA2xwni2qmxlbhWwfyRkLIFiVewejp0E1sTRWDywvY2Wo/erSf8SCUf1Cp17i45NcRtESPGukl7B
LWyYQWEM5PC1zVvp4BXmduxPP7wSB/Kk8ORGJyDW0xqOBCAenMazARPUS8Ir7CKkUwEQ7JW7xc+A
DljfqgKDgn+TBybEIDGgx2rCseJkCUKQglimRfLTeIvGcxC/awE2uKPWfkXWppqOhYV4ZGky70nc
Qb5Fy51FlA6dHRAwdM5fOLiMHrcaGQj0OtGl7H8BWYlbi1WlnTW39E8Pf9RvfQOgGudvguRoztvi
GPy0kD02TnlFopsjQAD2sDoFNzpIg0hV2yft120AytvaLrsl0Wl4hVyz6nHIvvJh0bGrAUKo7quN
l//18sVDJ0vSTe0QQwfdBcRusze8bbJJ+S467k4Gm2iadxM2BMXO+2sXrvTc9TD3/u7CI1v6pfRo
ZFpDbc8hODOOPoN9qG3wFiKj93ZkragfaX1v7xVqZrRCtv6KHiU5Kvz0uXDOwd1N/8SPikfDF7my
Yv8EBzkI9mawzUGLKDvQz6nvCCqz3u+U77SGoFnDqhwfGTT6wsd8scGMgpVl3ZZo0whinAOwkRZV
jcvOm6VvfNRRfcmYfWBZtf/nUTFX71inOwEWf6ynaBpR0+rTj5ncVR86R41nyEkSYic+ZdvsXEQp
zJoK/ZzeQgv9AV4lvKrKluxQkj1x1c3LTRKI0mXEloNCr2JfoJ5qG/8Iowfjbb0l3fEDt2KU3G86
yq9ppHWCaeTUiH8N7OtZh9j8J9Hu0uQK/Vr8ZIjCKBALV6meJmioyIZINUDUrMfbWfQ+MEEhVo+8
OOzkLMlI4PYlmjSortm3x7MOQMm4SqHd8zbrwR9naYPlghYB9Quh8SRzXSvx3Gk/7Yr2+Ef7Su4Q
VLZqe+pd5JsEDoJP/VA4QlRywGghXeXLjzbmiCn9F0KBgbaNncN8m7Q0WJztNTlWTJJlIk/6rcHw
qMgfoQZ9eUdkMiNEyLkDFTM1U6z9iXdkhXM9Wt3KHdUC06Q5Urm0p+LCmtek+8KqAhxdPQW0r6wc
0nwbLxrUMYhH+/XcIP3G5pGf4p+JaoU/0ZfM2cHZRdmJ3NBwqa9pkw6cpIWrZI56nWFvZLSwFFjW
51igzEOl0mEWWP0jFD0lGn1JWOMyB+K1VLudfM8ZOuY4Nfa94UrEyh/jYMV+d9gKHxIqkA3hYaQl
waljtoYLjpFScZLeVbHTMVdTDxOfKaLAGkj9IhOdiZdpTAtO1egFQDISAAOw7j0jAPVsxLMdp5Ps
lP4DD5rsOXF/ZhHlk7unMqwEUthabiDxma15bAp2ug+K/BylQqzDuHGIJ3u2BeJ2rByRzIjGc7V/
GR03/QrFbkqf8pCTE8uCTiHV0jb607y6Fn8J0+mQpzcc4g9vZ2iOaSGSPoUD4Z2MyDeKBPn9JybY
Y0IwtdLCGx8bqybUN6ya8hRHffL0e1QCuN+PKtanJdSEDEkW/ydIzbRtKamF7JwYhYAtrAj0YX/p
dBeeJO2Si3/dkSFtHrgGwx5xTkGSNUqmOSSW3T/zY+KMETSiOWCaYC3pSShp1Y/8TjgMZbTF1mUh
1hdGHegbMvVO6G/YrOfhO6jIj9HW/HsgrjAAsd7G8VQ7eGbZeJm2KdzhpkXeuyWzHJOBFZ1jWj/z
u2bh084X8b2n7kWKHH4IaAMpb/N25pmS0uma6EcfKvsSRmYYtxm85niVLN0lXDTasgdr1yxABPMP
idcY3CPwICABq+fkrWvxJWFNFaF7hrb/Ktcjuxlm86RfwMRjwewZd3pjb9hP5376LrqbJPzhlkSo
WhEIydg7Pnn1Wnswi8Z0RyuNWxhhfxze6+QQN0cYcjKLJqaqwXQOcCS4zbSDVJYQcU2U1aE+eCIf
1StVjrl2tlgVzwams6wca38ttt9yt5KMu5c7BWxjzWQqwOT0oSCJ4TpmtRugDSSJQ8CJYEP2QqLK
MtMG73YlXs2jgI26XzV6Nc176n4Bl5F98JKpFH3enA74UMOeBB3SLvT/BuErEHYq/DxYn1yA8JUI
veULckI0scwN1UcVoGFg6EWUq1r/lC22adJ7iQMOj4Dqq5fVYrRnR0dPvoQtFyYgA5ah3vKTEAmi
Q3RpXgMNvZSfOjQB0b95A9asS3J4PmREvl+lBHsUHY+xQI4uBR/s+WTxX6gTowLOVl9lB7SWoeZq
w1peh+OVCYLB+di259rDjfhgworWAlLGlvwaIIUhfHlqBCbuJnbh3GmEH75egRI9eMAetdoL20Iv
vLB7m5TP0F7rEpzBtYbfVYp/hG+IOsM5PXZoU6jUPUYJIGyBu7s1qK2n0sO4+Bv9A8fvqoK54+3y
VyTRj2k2dl8FqVOgHMG7sJmlseOppK+JWEQcZDebhRX6RvrNhgsjXpwGVsW5/cpJk1HtwXszBACV
zYBUzo81PQIFO3tPDGjMwdETgaTFRY3IRxBwkPND0iGRFBAs2cPh2j162YBrQaU74XEfCbdZivia
QMsHd3NLDa4yfmaJ3K1N/GPz4MFug2voow4ivKL3N5DzNsNaRycCY9K2Di0jIdRH3Iev7jrRryzl
X5hT3SLGFbDTjVOTn0Vzg+vBI+mXbd9SfMhbUleYXwJZ5uSJt4K31awHvR5OPonXcoe/l76TEpn4
vBV9MzHhAEVYPX9WqlusA5yQ7A30rZJvlO7MEjHlOaNZGS9S6DKt5TfulyqAPg6RxkUwCMxnnlVT
OR1ahvg9kpzfAO3SCvcygm8zgIjIuIyhYR/dSckeMVYpm+CAsspi6VnRX5WAk3mAkOiuKd4nZYXN
Kj5hl8SNhzbDuhd8uTiEkmGF/75Y7KGDULEz5HS7b9R0bNQ4bMS1bmFvZ3G8XPqb8sur3VjcFZ8p
Lg1e8g2Fx4A4YtyUOwQWi3438QmzrgLUACcLyZPMoekv8x0lrJev5K0SsHi5IiPAKTG0pxo92Z4q
hMEBut4XpRkSudp+m/rBlDOn5e4EsCFt2BLyt1MD/mup4CYaAm0+f00K+l1NCPw5yj4KD1gj/S+Y
n2SRb0S83v6hiQDuLWLhVO5jPrXD2Uf+iMCHYvTMlyP0cJ2wca+Z+9ELUkbz0JnvmJ6OXfMOeOYq
MJHNkEyLUa6k+sAdcqi5A609Luz64jEo+y3KUzgupRJAD/rKY066V0jMFhEE4IsYyoxINJyxoxzZ
Aq0LJUQzm4hdlfVovR8YNq30UeIPAUAJhBaC0sqCtfNV+msZpbsjhvuOLOwRWQcTcS399Rljw1Mc
R2e6tNIvYjCAdclMLHdQbCoPKT4jSunbLdcb6qSmXCI2obLcaQ9lYozGKGJCcn5Q8C6ZZOmicYjO
FjHZCHvQjXPYQf08m3ftEufLkMCVkACe/lzMh2q1KjfTlu5o5FgAw5atAcUDMkVf7ZS4Ek4ZXlIH
0D1rGarEs86zC1JkHjReWxFJme0b7H9hfn5I82FxhVpDEnBpE5ygzLF21mdE3GzeEMyd37Poomnb
IP1K/+Y8l4LWyS0+rG3q0BYUFZsn4rqYRm6o3In6NimNeEhCoornVbGJveP0DrFq2+Ws1GUORunR
65s6v3g8AC8yu9eYG9GviWxYp1muwseYgv/JFvI6ZhH1OTy78i8qjwmawoA+bSxBAaGUnyGAMQoj
xAzwqyRbB8Z9aSn5CnRuY3EPEFiJMBUy/C7qSs/ulcTK/zXSZeaoNYfsw+rR7NthvhxIGZJW882C
GhXw7adxJCQI0h6fu3kvxpVwoPFF9IR3TWspMrytWnNJI+xNJzwAhbKSEbwbQAH5o0C6l8MxIQqn
3zefpI1Mkw3L8MCsahZnE8xMEgqjJ2MVK9cCAbrExHKlkv0rspR3OD2MECYAgnkIFf12wkfUCy74
kVNrbepmixeY76sipNBf8STJHEsmq1b4MgsfZdQovIytPnxW2U7BSSH9BeUPz1kH535lXeJz+pOX
mONNBGQ8nFRNxYgR8maFIDiOGB6GbdI/ufrbhiXFtYJ7K7+94JEltzx8KkfP4SBvXhqUFqG4GWRu
LcuvREJiudDEZQM2epE+jGMa3DQ2eASxaZsIdREX5plyguMZ6iiDjeZv0rCZXYboJrDmGO3mFTEi
86Jj3Zx0XOXii9eR9coA2PcpjTvSapP46aH8gU8mbLAQ3ZCOF+G6esSaKwkuNq4Cur75r6+u+vAa
vpGE5nM/yFwTKaCByjjtHIVrdIG4d+SGAwwyPWmFiO1kj6Yqq/ELr+N3SYOSMp+y6S7aA3MtHLUX
5dah7Nd3LSOvDJ7oqrlN40dLfYoxIotnlG1JR65tMnmZOPElJP4Q191v8inRVBMzv9R5AOFuoGDf
6uVVkY6hdh/xlE+M8q505J2EIpsye0tLJ2arIHoQf8vX769EZoutY5Payq+pZ9swWle8nQZPHroI
aC3xYgWwINrrjrhYAoo90WaF6jMQ1pb1hyMBmu3sy823iTbnDHbhXjVvOGTKTdcuy/o1VQgMwdky
x7D9zzq1rbVBZlOx9naqCevbKY2rolxQ4zEf6ra1jwloGR744hihij/z3r+vj1h4FMQs+VoBZT24
5BWw0WXl1NOUMdahDYPnN8sAIAnjoHk3DDx+/GUKuQhDHSMu0mR81o4xKdnN1YAThQCiWzTMNBYx
I3jogeVFZq0bX/NqL3NtBCvpi2S/ZN7n2cLo4sboKdtKgjEvRkdcztpbphS0ybtmtMpnyXTSWubP
cMUDBzY25COy0UmjGMBCrKyxBvaH7lP3riGbbQRLJrMhXPruiQk2Ivol+RHKImChgBFM3HA7sJiG
33dmJ6We/TGyxXOFG/Ci8QjhHBD+TJ+0zvsoOyrJCtW/Ei4mqy3uNn0lqV9RuDHYVQ0lcrOQWIIV
VAb/MXiYNRoGz6uWkMmQI1tkqEF0sIAo0nMU+j9z6heK6DujQkppxJKPqJ6HqhK98lKppCoEUMra
Kdm/HU1tJ29NEG/ApUU7BOmdoyMS6l28HTiY2UOEtmKXXKLmRWeFz1isMraK8hDI2UJ+4DKlzz6F
9t0xbE9VIh54OxObzNATmcA89kVLjjSFYSCxSvzW0nFleA8F2jw6X0Ld0wdQZvld1GgHgB5W83K2
JDrC0ajndth0sGG0yKmfTfANsze7tS6Ad+menUf26VycTK8mt3WTW4GUiYuscpksh9pCqw6Vte6J
CCocuXokt24tMunX7EF+KDVLcaA5/UEFfwkPCt80E2UmOBwHzHYe3EtcNRJ80rPE5NlbxZwtEFii
Vc5qfCMwxU3YMLB4JJb5GrVvo/wUpd1E6lfOy1VzpLi82JnkKgPpUpDnHwNHkr8MYLXjxV/WxUFL
3KQ5l6A+DP3iy9ScFmUNfwGjr5Ma7gC0mRIo+BkMhXx0Of1MKGfdBrrzNbG2DEo9BiPEXmhnGUXq
r6hTPPAlfo+0QfqqMpx+OJZo+6nsgUhTmA/No4F4Rrqz3fu/Y/RCXdvcfNQjMEqvkfHdh0e5IfCK
UD6Az38FCgZ/XX12C9n6qOR/qcAcCTkkpnRxb4K5f8Kow/YWKrbPZ85SyHLKpUzApsDLtycpkgl3
TzY7W5WKPDl2BVX52YzXBL84P2FF0johC3d/hfyQ2qOmck6azVhxJWMqDYt3ggZH/51iUEK6bYiz
WzkGlohfN8LKV90D6TgHYpHqeMsVIF4fLF9zMuN4Trp25UtPEloU1uitre1Hl/WZtvjilDmNxHmj
wGZFj+BoXHzgSQL5uC1OAczW6J492VWypZy9o+X0rRY7Rr5+/s4j1q+MSvp/sdBtFUdCWyO/5eUB
5pP83XHn1yQDAiEbhp3QLc7lT9u6wKJxgLYOfMMNz0d5k+bq1VQgh7CeiC/0QLz9rGRK9tDLhJGD
Q34gRNLMePnQwTonCR8DSzqBrfRn025aj9Jap4CXMRhxrC4QhQU/sEVBuk0C/FLEtJFvvwWeg57K
KpFwEwuLqHyGCv1phowF5hqzQfOvpXcip9hkZ89K48+wtvR7srwm1alQ7YDRaolE5oyKHfHIewDy
Ao7tVqMTmjqHc4o7TFip3vpsCowwhJ9IfarMK3wEYWhv0W1OCGeHQkW14q1/KEXnu9E85NleR3Kx
JI3tnkb2EN7PNUdWFH8FzZ/IOWmGL23OW6Do+hJr89dvDwbB0OycUkYN7eBmqqvfrZX62+CmG/Yt
50fgk5LA/PA876PQoBLaU47bXCfr/lhP26HZtcNyrEVUCowu4wrGSGa3As8RyS5D5wR0VxMStBJ0
KrzMiXLIuInSu6w1W5oOIRyj/tnOeJydz+OQWTtNYYYd+Lai3wXGszrrJo7hOtwP1xI6YPDs6nPd
XdTuXssIDRkBI5lJyVagfokoNwAm0JL2ZN1eLTZgLOLkPcFprF04kP1oN6mn+VRto2NGgI7xLwFF
rtFuy+eMpWwvH5GspvQxVfMuaMg99p9oZRlBHjREGv3F/DZpRMmZTCnpk3zLvsT0mB9vdOYUYoJo
3N/qwhryKk1HMUHKRI79tFBej/vKuhss1EwBhQC+kWuqMtrdyAzEJ5JH2QBhl+0JgO4H8i2/Q+QW
cvYZZzePtqedwZlhxI3naji3MmHZ4upvjwUOEFZYg50Zw0GbdqHx6dNHMdyRn+KAhObLx1qpu2w9
LMt3hpnPwF7Ru6QFoN290QEnOGrFpqwffvjOuh0JhN6lFNfj+NS8rQU1KHBD9TKI0Cv2CdtIgl5o
12cR+bYh0KY5lAphknJmZyQH5SCtPjnP2OJxmIrYUJ2g3VjqPoMtk5SQ0fmOEEVkdMqPRH2IIY3u
Qo9/RP1zLP6V8W/Un3X96BvHId2XyWZgn4c4DsKzKbnkHAzxvpW3KPTqKwkB9XrsbX7GDpYysy/r
UZdLSHbG5Ahkhr5T+aB/KC+Pc8/nxqZr6XdhiqAFCLFscRYTdbJvH2F61Cky+BUGLoJ2byabDstD
RGf7lYfnngE5DyrYzpavGzH2Pt77zZdZrhtw1uoqIMXzJzw0BCTAamXdKJ4VgoACbC6bMvhX9I/0
rv7QypbsvEkPQspE9YvwpUIydRpvQEsTFpHku3tu8ZwX0b/t2eA/9DHNf3zIUcG8dWa5woG5U0Mx
Z7jjDCxj2LgHj4BGt2F3iC8HnZ62MSSyg/Y92oyJIJLLkK+Gp0F2YXMbb3156gik5A5vvxpUfrXC
jfFG66/ee+ks9SGk2ACji12k28T/8lucIsVfpNyL9FZlbiATzMKaCLyj960RSZOt+8HJPtr8u4Wi
9WgKh8IYTp1PPS3bMiagTkSVupbiQ/ASbxkT6Jt4E1AgMw5EkNBsZQNx/sL6FyTrLnX7L+Rweu0K
aDH3nrlNz1hTjJQJp4sY3xAPUrYT67V+CusV6wDjMhL9xX6UnuCbng0wHCkO8g6WgoBHU3c8c4Pw
HPxaz7s07Iz3VHJz+26kOwMz0Hv6C+YLXGGUcUQ9mNAaI63OyNgAJeYPyEDxqyF8YdgFCBsQwjEo
45xDlItXPbC1di91yUJ6IA5iV9cylkOlkgnEOuOdRXspfnmnCERrwgn1jgeyPzvYjcIsn80M4kgw
Iq5p0/JzTjQGRqsWX3uS3r57cDDmWksxdOAmyP71rbZQ9F2vLPsGqXLsjGcrPOVAh/GUAxU16uN0
zfOTUBwLnCyCo2jIWSFvvmvjip542xdzDtYkzKifjozkbI3z3wQi5SF1e8ihg6EyJKedaNwHVu6g
E/cNFJ7aIwMdF6GK/8WVhxsaMegqXVssAS/gG2ADoQSHGDcSLs2jxh4doQbzhndq/EJNwwcVEFOb
f2jGkmLTQmZ4DlK3ktwGM9Nn3JyYE6GlvvQ/E/044iDGMLTXzbiiWBfxRZ9Q9BD6bIGop8jPIHEv
K/++InmJR5EHaPxmrpUzvrt0jyg+QhiR0OKTOCSwf+RfuHKzq4mHiJCsPjpM3ZXrN585IrbqNJqH
OkAGdatA5VWJW6KdKSmqi+odzxq59CGnTxDXSA4gpcebkEXN1avIFvJU1dGZhATQvJngS5d6OvY+
SfQ3FNa4vSif6nYzYOcmU2JWt4VEX9VObKyr9I8JAHY1cL/PMKbtX5TfyLp56os/2rg0/gqBljC5
ukH7QodPZGOJdoozg7JA3xvgqN4FacvcyZoro5jmHgBh+Glpn6zjrMytFVvQd83kgs1j3QkMTVB2
dAaK/hVaG6meCZAobDl4OKqqtbqf+RwfJrYBJme78lX1W4bO6BsxRpgNTRuqBZdxE+PN8TbjkMZD
EnJFIuY9smIRT6QZeBbpYo4eO6p1QAMNeBqXFiZSM2YBQSmigSjBU6NeW9BF1tpUV/wDsizvwDaw
rDhGWf2uhqtsLfIfNftX1cexXQTTJmY+6PERE7WUtPuBpFn5MISX+Lfdx9IZ0Z4PsrYkIONRYn//
aQ4CWXWsWr4Z+4LJG76t4Zw1dkUHkOX7rjvwhy3aCPEwZyDJrgYlN7qq8P4Y4nUnumleJppeo7qA
HE135UTm7pwkE301/A7BqssWfgkKrf+nnQZmt5iLHzX1dkR5ela4JJh6KEzQzNVwR+ESx+j4twjr
2+oTaBTjOzjak+BEmL9NxLzb/pM328c5K+4kyZYH1F8rQQbLBeRGQiAy09ybBuH/Ku4d4Zu1WvXE
RonyMRTOKUNBslcJ2QmvqPzjTULX14JFWRp76WzOZnNAQoQJ4vUisSwguM9AqUF2J756lp5KvOnR
slNaS7dR2jKQRmmnCHZ4FVNCE7DsEpY04/AyzH7GnkMWUXhLEd/YwHnUI6Du6db8hNYRBmlPeyjT
4Z/lZwEgqL4M4y1q6Xf5bK85XLRma7VLPVtRcQApFPOrif1mAU82ts58jvwO/bRisse8wd94LDxJ
eQLSQK2GasPv9xFxuhfCkPt/Kh0q1LXYbTN2+xvqApWxrnAQJXlpflA8MYNNiIsuV625AvGfJ79D
z1VgpyVM89zUSEFFK3EUMFjCQE/Y/d8U0ymvnbzv6fv1yvEIk4geRFhQ54RvBlGIdwDEHatTcvKf
FrQVBTYau2e0CYv+X3HPILxX0JP4K3th5W2H7itK9uNHwslg3ToYxz+smUK1twX2SrMcYpr3SQaU
AbzREq76hXzAej3vRln1ELPiu1V9D2L412vDOuXmzkKvUjJxRk2FvYWFiyldRPl74B3R4Bqzd8U7
Ytg5+5loZmGxwGfZucQEKV99hjLFcWA8DQoDdkF0p8zgwAS9rvFpc+RMV7jgqQsAHsFUPXE2OMSQ
i8ozZnRIAhrBinB7dVRb8B3RYPNMYeBPklV+myHdDTo8pykOLLtoiuv3+JZH1mXjTRz5by4MxLYo
qaicSp1mpVvyom2UXxnfC7ylqluPuV10h5HhuGHsR3pk81m/rN96G8v32jtjbUzJb8A+NXuq7tJr
YHCtgicCllRCGWttr+fDPzE6KhWHQLb8kFPEWSz7MYv2jzAHYRxclZ+pZuRVg31lSWq6hvSup03R
fyrlJksoFORfQVkNTMBCEZbv3A4iedcGN24dVeLMZouhhHPccloOyKdOcnSpsKUkQUt7SHlEv+Uy
R2oZ4qXBhmBF2UOkHmygSWCuwD46Zf/gEupwEllj5/K/GDa/8rne8vu3+pbXDVV8xHYsrXdTNrFb
uwMdlkVwN6Cc3ebCzSAv5Y70sxlQ087pDXJ8mLXu1h8aEWZyDUyFVU1wLIOUYnsDylAkH759q9ha
8TO286TsCsWG2W1i7LFnwiziv9t/6hhW+cpWMPPZo0MD+o8zOHa/YBRQWGRI/jowiWT69YQ4M0cB
QXJscu6kHbt0AgRDxnKk24HytIl1bJEHTFjD5hw+4FXoEDtsETOF+ad5MCmEwgmYYbS+AR3xGm1S
3qgjWZWYSioXGKyYHGqUsxgI4k2x1xhS4+260+whhCf2cDk95DXXVEat6FLb8I/dUxBYOiySJ84H
fNeIpbjscAXSL7EgOQ7fIfa9FfTu6/Q0oTPT78E2FnZIdxlYIw1HlEK5CH213cS+y7sc092e/HPH
cIc73VZPabLEX2P9NaA/bOMblFrffbCuNsyDdS50Rgtf47ziFXaJRuIgEXjUWwfxyNHHDupgMG/E
4zf8pdGp1A/ZhelMnFznJ5KiMbLrT0wHa1yD1vnDW4nYVT5xlVg7YoolqFICcimqaifYIAQWdpzl
YKMyXEarcNjxuBjMXVcQ9FjCe25K/cBh1p0R8uFFaQwE5LZKt49/ZgiQ48Fxd6qj9SbTteWGssNq
3Vsn+DShuozW5i4J5meDSfwEmcsmjmiRfYFMrK1z0s3s8CJ2IoY0Ec/5l4ADxLDHdGuAHq7sXnnC
gpvyBzY2jrlxPMzgK+mWsqBqI4lLFGODSXnNC+9dQfRDIUc/rGIki/6QF2H28jhar638zwPz1RPY
DS02rYi9Uh4tBJhXTVllRDv4SGXAtK//FgnumdCa7TqF7Ru+1ij++NBUiIrRT9CdeoYWlS4tZBT8
UfQryR3y8WUY4AVBFMa+PkInIebgE3zyE/lZnl6OabmzA+3eYjW3HAjWxl+6qYhKdkLoCxE+N8hC
nAJkNuP5VLCvsIksiZluNc6rE/KHAesmJOv0BGFO2WkwUWJQ0ylNuC5d49qtKCh6nKnpz4g5pKlh
+gRfhDrU7W5WR4cHkMe6fupFxOeJiwLH5GhSwMkgOwiWdfDPIBujZemyYwkXntXmKwUv4p01CEEs
WhsdmbfqmKEtoZ45wQrgsA8RKS/lflP/qbzI9villKhv1hrVGeXc3EUYVFuPNKdpOqbRKnY18cUa
bVLJdFpJ8+tkh3+MxRL7G7Ex61at2JX3bHwKLc41b5+76pngkGULlgL4fzZs2k14F9hD/Rb8OCxp
gOc9xk1bXppxQ9SHC3hvHj9CA1niW9Bw+/yXUwen4WhtrWu4wDDEQpS3i6jR6qGyI3gEkIknJ5yH
srsG9sQuy3cK43Eg8d0u1tfJCyCsprg0Smnjam9eiqZjENB8asFvxcLLRP0FxY67jIkH3wid9MAU
eNYc4ZYgsJ2Vl/SNxYeYDQ0K82x+QcABm04NHIEcO+2AGkZcs66v1z2ACQhcFzHHhkHjUs6hVNfc
kD9ij5i0lPs4omCHwqtNDbxqhigtO9zvKdxh1feewL9HEU0k5f9DSxsH55yqPP1iFfJAq2e13+tg
AK0Ayq2T72Qmn2vQNDygEt300UAkxLCZQJllqB6KCPLN0euNdSYoNrosootR5MC9Y2jZsTX+nZMZ
OG3GfCsMLI2VTQN3v+m5qtHUphA3Y43AwvYNQYmFbIlKWFypYFjGYa9OL0vY6EWwZDiKCZB90393
NwFLLPw2TbSTGtDrvIMd7k+wNNLcIBBlj2DJ/K+atmB1LzvkFppLcBMCkoDU3024qz5DN1x15506
CzFjZW0MyGlhXf6AVWwj5sASNmsWnOqTGt8YLniPOLJZ3U0EnkUfgIlCXnLCHwYXUdWeYQBcLCni
mkzgiSPNYfTV0aDcy+qmWWjiuGvSV7+4gFqoUPzkjg99AZSSEP2wQMuyKygqWXoEaIaVozqy0Wvo
eMA1kAcnLoaZa9NiIDtytDfamdu2lQywH2Q+8pSQzduczekFqoK7CU9u/0ld335LFM7dB3eP3x55
DBuU3yPyJwVzjuWOLDRprTV9XHbCe9SZx3jvctxj82QfOrcpOdm5cCA4MOW1hGLhGATbCoVrmlyw
Y2X5BAL9oEPK7JzUNJYe3xo3taCdGx5dud75p8hnWErfIDkth4SK2Zi6FTFeQQytt4yGCyq5tj1y
/cPRhaJkRTucaiP5e8KssOxniYDGqE7YicERuY3uP2G8zPyKmgsTxct/lzEzYFiyQu+mb3ErVSvD
5tFC5OUbh0gtuXsXNRWD5jY4rgDGAgSfj2O0p7m5qJ7MJhE78QfDb4b6GpE/DnTnYm0IF+e5BSmD
bAmXyOUb1XPyITrH4VgcZEolZthPvFfRXkALaqt73INAG88Dj5mLD40KB7ohntPowKylFz6LbIkj
cTgoSwOIAOBp+ryerCs4VO2Ln0BkdgVEbBX+ysE1YCFr7PKGUhaRss9daTdXfm6+2nxj2TKjzRUM
9Tn5dkXJFM5hWg9+T1Y8yhzBMzfsJbNyZAHJURXY5j9UEJLBPEASPRfgu2VbTMYox36tdDYrz2KD
+DEdkOTXgMbphhDgYSIvViiAN6SDusM3H2xECYgEEjwnRm09cDgHzqoyt3zjbBFJKRvJCmcHIc0R
ICCAhd+KbceYglFYmlcwGmAcqM5E1yxJP2ZXRKxZjrbvEjLDho8IxAgU9EwBQQYLS6oLfuFxGOzI
MAa8eNVYKZqzGkXRPgM+f9W4hNyKJWOdbhUnF7LaZhoFnHOJnVbH1LXB58WzBbz0GtHiwpemD6yX
QYyW+uwBt2QTLCWvmqy6s6SdCY6hFbcK/mYk6MuYU4jF8gV0xwQA4M5nQI1t+RgWUok44fWMnIIl
WmaMh50kPQtbMjvMU+xTpACcBZqH1NR/E0PX2qQgVe2p9HZ0R8mB2AlylvlAhOyB2D1w9XQdvsCI
Ct9Z+JEgpVhOeJ+wxpX7uthK03bc6JwuxMVz0AJ8KxwrXpn1LuDbNR0hPFcidU3IlBXdPYqalHCU
dMNbzaJeNy41kzxqXwxW9OvE0bPyNYgsXfY3nx78QTHeY/S/SwMrB3p3JqxrZrnRjorUiLb+PcXL
TCoBSh/kPiPxKyRp8PaQ36Reg+6TWR9abo89O7nzM01j135mGL5cfXHUDIKv1gm8yH27nd2dusNu
ika1l/+J8InWfJ5w2Mod9kw/ftTIGJYtCTy0bOWzg8yXXubCGvkityXqpwc/Nh/QS8czyZKswE6w
gj+Msn5ef/EEoMLpF/S4fPbFH3Sta3Wk3qSV1Db6lQ8BhijTGLSRPnIFmFr8VvQTwQH3Cto2nrLs
IevbKt4Z/8K7drSWpfNY6y+y15ikxeEy+mXr+DvxGLLiOcOm5gyc63ywN7NJCHf8MugPerwc0fT/
5dkFuXdIo71uNH7whMSgS8EAFEpFEt7mSTx35oqJ3NgcJYyD6F92TMKnA+o+sVjReWjBwxAdxIit
6FTGXr5ymKJRxP8KlZl7YXpg6xnYwHQksTEl9ZPT6GgRXAuWZuZVPppL759yUtOVR8LVIHE+v9Mb
u8AQcW9wAvRLXYhOyaMAZog3rnBqM5EN06XyLhJ6mYnZxOz88Zt9m4DWIUfWrgHAXYhSpzn0s2MZ
bajhS1Za8KQYWkzqhfl9/Oq++fZNd/Ie2A7qrSku9eSrYInsdheg2PveYwgwU6DNXTPTPnm++6UN
9QOLZLtFpJ6i31vzXfEA8+hGKBMJOkKzrXwyJyTsgX4URDMV6LeIB7V55KcAAIO1Y4TEpXMqPvxu
QXLWbXTMysav36/TFzB2VJv/4+i8mlvV0i36i6gih1cJEChnS36hnDZJIHL69Wdwqvr27T672tuW
Ya0vzDkmw0LmATQXATrovfA75hu5uVnEA3kQgFMbLJ6A+BVPKaW+4QSOcOXoINxrvmo1gm5FKCbo
IfP9vJTzQMRV5jEDt8WW1A+b/XQRkSiiErZxJ+PtSz+SXRXBq5VvNGQTSQXM+RrelQdC0AK5MknD
nnayKncWoeYXwlRm62Cyyj7QrfMwVyBbHT5xfgpe6gjh8gzVYJqO4mmOdVfXeu8CCQ97MA8r5Rlh
119kX4L0yQgdhSsaDcAB3M1z6ifG7k8u5y+dT3RhgKW3i+M8bEzQxwu0qm8Xes0rWCf61qq8jHui
8mpeF34NrCSTPa1TiwyVbjGHW4JYnqGrH6MBy0/dpy5iM7JQOHjvfGPuRgJknUAEDq1mLnnoiIRV
H3G1dKheS8gnvLhd8gPRNRzQcZ2UP67E5kTG4bvxAGkoM0XtDEUKj9g6ndzsRytcEhmGGQYCOQwI
MgJixDUFShBX6byWUELS4Jk2wYU6MS4QVT+6yZw63NAU48wuhb21ii3aKb/tmCo5cEp7Dwv/C9EI
prk3fwy4rv8/nYO/mZw+JWWd4sLHFBO3QOnHNPGGEmrJL3r3OiXFF1c4xY0t/VPphMCF0KUcW8DN
4FSRktUEnTrSDidC8gezFlJhThwHq8Xm2r+28RHNIutvlTnGzcIp4rKXZERs7Kkq9ePgsYSF/IWf
DwBtqDkl+npoCyMpaw4ZddZR2pFsHy+Mz5HRAi8WJDs2NuWSeQwzrNpmaLpWPtiyU08v2Qyq80IQ
26qfw6Rh07si9C5BCaC52XvDyJSlbcDwL9rpXxjS3qIjmkCfsFe7KQhW/YAFqgGvRhTqXFdjK0qu
7RuP1xdSF3HNYCfYx/YyuwADySgpRYdeF9UNwy7YE7VPR0v3tcglvxARPc6VzpSthZfXjxsVwbkf
6LhnMQkSbstdRfwXKwfIWnCyQsFGVndv/hlkr0Pj6MAdEAPDKqttd+OhQhCtOaC4CLMB7yUxzDxF
a5A1fuQHO8yjPHLUAPIZHG6+h+kE8+3WflBAp4cMOPvYLTps5eIvv35sNgr5R681EXQv6cD7CiqM
wpcG8tr+pjA0zsaKOe3Eo50t5dKWnA98x0cVKZPGEIvDQs89rMEUC8kaPEB5VyPsix6jiMYFFA5p
mJlujk++jTjBqFDg4EzpHpO8XF9axS7OyMhS5ilkf4bTN72SdJRLdwTihk5WBWeyQWnEHpkZbqis
NQk4TM1dLrFNd9/qjnJLQrDU2AonrIUU0SZABH1N5SblLvzQ95ypFEVvhGIwVhGZU1DStoXm3hDc
1wOpEWWMCj1eWkS/zbUTfDzzTMxIEcRNSrA9IrfGV3mL+LL7/JCjVdUHLzmgysqbpeFhwnRL+aSb
nCyeRKlR+lr/0TFMIQPDcEPxhOOPNYC8Vj/VTzzUhs+qI+5/TMsRisfQrxjxgVounK67hlzUTxHx
W+aj67es1ev6fv9xldjG5bWdzIP0S+PENDpfczylxmeOEIBlCWEJKkaTTlrwtfPkR7gC48XugRkH
0gAjUTyfonxtrHPvNX9aimNiobMSJdDiFGrM2cDdM/lyVFQBTC41AR8hTkSHoTjmGgB5rUHN6ohM
k0jy8+FAAnMtn2G3oRYZr6XPN7uj4mC37xmr+Phme4ncCqIAMaZ8JuSH4oJF1LBB95AOM4CoTFxx
058M1bEs38A2RQWffmX9oSkWaLj3seipNKDcRG3gRBSll6By+7v2mDBTPpT2ypqJbxtmMEMHwbq/
jZ0SeuCC4UcVWIgp20c3TDzKeLLt1IpHytVPiLSlRf+HvVNw3ihn+VcNfYJPjb6XyI6g/wkxMGXQ
J+apq62uFZPcrlP6Vd+H6iSVO46OYtoLwuyAb40NeUMCWe6sBssIKilr6Y1BYKsrHDCy87lEDkZu
JXYSEIhIqd9ba8Cxf1L2rLebgLGCjRvYUbZm4NR3dij0CDYj9MxAv7oMyEzArLzCDRnhtoJbv8JM
qFI4bFomSjtF/BGGbY7dTl18Y2rPj43phbXbf2GS7fuD/D6HjDNs7QcYfP2vMYm/5u6zi+Cat3RE
TNxX8noOtrPBHxq4rt8ceeRwss+Y4MIdkfloxtV80uX/FPUunjCY7Kt2T7xR+MdGsfLMfpVXm6qG
O00R4nXBc8p9mh2BQX1GXJ65RadRw1AAxWg8GhVcBMQJfD+sLsEwy9eEn53a9R7JrE+Z7+DOo3l3
WFzeKn3ZUGrsyu9MXAUMypMjuoiiPFp3+l+aHpp74gr+ZyOurTmkG+Vxuix2BWPWN+9lP5P6+w1K
X8KUAMYu2zOQAGKmEPJsmpkNgP4GZi1cNQxBE++j3RPYAh/m/0immeUOEqi6ZiUZE35Un6b0c9hK
9tVgiYZWmsEYnaRiHyzsFDzyoPJFj5cj4hK39VuwU/lbKaFw7Wu/Qe0W2xmEi2wNAWmMpop1AG3T
rOfDIE6ZHRi75o/rXfslJDyPN8ENP3rI/36joVZUXVboHBFLFisyOvvUI5v0C1GoUm+k4cdAB3hG
WdbDgwzJnXXRimILExa16RQI090AxOvMRgq3/V6y63LZ/8PMDHmiqZyApEvKatbwo6tUawmnQfFr
ouxERmktwztFIj4mX8sfUbthZxg9Uo496EkHgWe+8QKuxkA8yPFl4lRV1yUWIyT6SwWh0JqdYfGi
BtrFsVcu1VvRegh8Jc1pBy9m1siMotuUxZkp9a75yZ8wCtLIFzSvjkIgVIifhuizEdYIp+eDuDvg
uub11p25VUEysURc2xN9yOR5py8RlBWWH7U0PL9tTWHq82CAfnqDVcycqfap/p2E5gnr5bRRMj5D
ef450zOZhhKmP4/vz9AcoPkDJulrfEYc1VKz7hT+AlDp2aF83+mYa0LingQ2EduAQulfgOXtRxdP
U+VQGL5dkev13Ow4FeaUtUxeiYYNWJQDMJgc3CqvB0fC9Mm9/HoAsAD0y28yWxp4qZR/MiNQdFM2
pxMzmAO/OoWVT30eK7eYs24RlmM1JtxsOpR3plUgNlhlG/G2TtbKr3o2thFp2N1i+oGgMRk+U1F0
ecUPey76Dn4Z2Uoi//wTQ2Y349NzzL2NMvvK+gzNw7TNadcCHRvbWeKzt87m9NRPeX7g1gRKxtsp
eGid+1VnHl7j/sUB8VvvLQhDqzePLVsOnElLA2tJtOzVXQ+gwIr22ehFjFVrGLZyhuSfpS4S6n80
04OJcFJYacxM3z86gmPjSScVIhOc+3ibf4eJECcHwoq4/QMHGgyBCeKN+SDTl1fgifE1B0xx6HH5
wtc4xC1u/43e3Ml1m35p3S1jFXwx3yhutBaU+m/lUwnm3Z3FOFjQ7xqAPOuPEQ/LPxpv41mTDEvr
97ox4mZs0pUeEefvf1xnHFDJrWKxfgPDZtkQszSfdiu1PsRxJ7NhyuNtjr1OPUDvbngeLSLPRUxd
/FHGfZrNw1Acynj7KpXjkRbYmJ3qGFqvCv+pzuG/hUgNcPkODfp/0skzJMoRUzcmzBmfWMkrBow+
rBm5PAvS8TDsxpGd8GXfQebXAAdLE41R8Ge2/ywQ6sO9VQ9N97SeYeFp1IAxLlspIp7Febcea7yY
rQ/ag/o8SVvQXzKbCSIzibQRH9QClI3M34z/i8cR44w02eqzwRQdoWuKnOLeSWsiMyATicoW8HEp
fzORDA9A8tnKMXms2AtZ6Z7Wyuqu/XAemBoLV2CCENCaE6tzgctbO6oUxhQ2rzk0BwQtQPRYoku0
QAWTt+0NCBdnkyFm8gaI9msNsE9NtwCShnSlm4vinAiEcgLEW+Lrm77IGir8/POCZxg7DCBd5/37
ZqA/2NU+AHU0LzffLmjOpN9pFPz79IG0LLtglQ/ggE4rNXbq61GufTNYETyq0ksvqjumMYbEr1WL
d++p/GuL61s8thJnCoZHYSaqf+XoVpBgA5vqqCEKRLtzA6YhovvgSRCFDWFqxBXR/OJyef/bQTNQ
1sIBmXNOv/e65RqXlJ7ATMXWtrpTDPflP2rQ+s6YoYPSleX0dk4LiFomV5sWfiWZ3+EZICsoqzlg
4Lf0FD65JdsQq0SMgJFcawnbsQUblNdTFS+zof+1HMEPU5xX+dJYhN3WerkE4EV2igktb9YU8Mhp
qbV4JvrIpYFkzVOtTAb5cAYF3aVYBSYMjpAKGh2GWK4l1Z7HOEyn2UrugWihZ1RfBc5ALkm7X1zS
ds92SIbl1EV4dx5Gsp2/sWlp4a0DJwil+Uktp2RbAERwjN9O9+RKN3cVNRUskrPZb/lG0u5f8r5R
m85LmBJO5ApkGu09H51wJQ6ZVphIFOMXSxQrGrKmJujCwR/YvACJswl9w2Hs2sXHAZQ/K4l0mKeP
i0D2JuYh0gaHe3KL0Q/9yinkvU04j43D9S/CoQq7H8FVb5lBw1+0C10GIgG4piVbHiarI0HU8+CQ
Oh8F+/P9reHFiH4ohoEEElTSY3xIqTf/1E0AwJRxw2puGNDs7N7fHX65WToPTrpujuJqGvZEyzLL
EqHZQJ1ZMje0jti9aVLO44b/li89APwx/tc95Q8RfBFmEPVRGHysNy5X0tAw91XpEQww3bD1lJs9
gOUt5bPwxO9LpnHHbnqfx/9Kt/5Nj0pmk3UV3KqGJvI2iDsKFPQJ/e/XDRl+NwM2ed2tPStV9F2y
jVKRPp+4FoRI+KnxQ8Mtn4R9gBur95CmoF0qP4obnIgemTTwPYR4jYv3it4vcStoRlBCqTkuwGbb
I10iyHXGdawz2J1Ziwj/pzMcjdcxJ/0ZAyJWFHzjwd10R4nI1DkPFrpgdmKTaEJQi3zV4hkk7da1
PHonBu1u/sO6a6SOYZ+G9ApYF8MpGkLPIpgHS4O2bA65DdmX75ZuwG49OsrxrHDfkR8ER8d0eWWj
T9ZpXHuhsYY1ndvKT8wl6Wbfwb6Yx7Y18/dr9UjQFf8Khl884IIzEcnIiSXflweoB5lBIjIzduf/
vybpAfOvSKcItQ0xrAprFu34WpeVk8JsAykJPuh1yig1oHdQajFh6x1+TOBK7MaLk4xshutfng28
Wp8uFDyuJt5GODjWMt0JS9kXD8/0CP8QM9EMZl00r714xeEs/L1/ZAFuPAOMbY79cYULAnsYZ0vD
zMUHJ7rmZayp19l0az544+ADqLBOzTM4Et7I9wGhN5XpQgpYNOxMCJyXlCUWcPd9cPghJ5HQWpv0
b2oO1p42VH9kwHysikPYxVapP/l5DAAlot3zc7JeRMj3Vf9O94K6wcTOcsUT0p1C0UUSCkYc3tXS
eOHM5Djb5Z9MK7sbREm29cXLa861CdeHROLb3AKEQMwogB54EdI7JQX8iwGDABt7Pr9Zj8GaKFqj
OAC3A5Sc1/btWOp3Pjy0jFWCR1GBDnpOKSw99dNSnfK90W/zlJEFwevEL3Ziv0xLKhxqjG5umlxG
yB2tg19j2GhYzQm28qwHCE/JPGj+i9Z2Bz4hOkb/jxZAfAqAemMP7LzZ4FcSTcT5LqQIhHdDtBdm
caot7sp1VqyskGW8DWJMtAMbxw4dScvtBAcIXt7sZHJ7zEQJqdgFKZ+bpKcH2GjWl1Q+xiXRCGjr
7910RFSGcCKiXp5zHo3yAZ5Zv2EUzdW9cK3QHClUlFAAk/jWz3N+j9chEs71+yMiaLZDvrWcTEYe
yZxtQ2tGhg3iNWHbxCu26cCraDX5ucZjsUXAJ1gHkxkbQ68vc11ky7I9J0yCt5JFstB1SJHYbFuR
lQrj9GpOF0B+l8S8ppClk9mz0Mithxwx44wynfF2Lde4dCTzZ9q2OhEZPgx5EzkA47udkD1fW5E6
ZVz2S1KSkL6+mlUNdy5z+PuimCGuEzTMjFb86mRtx1Pb+6wQ5AdwxsJ0gBcxZOUcVn6NED8T7Rx7
WtEDydx7pXXirBrLVad8sKbgLSIOdcEdi5QDU+FNV/1UXWXdL4FI4Dzo5XFxKdMmAqm9KJGoubWy
URh2H+gwfsHsafV6ZG6W3rTaQcvY2MU1Ed3ws6HpuakMBm8yrFnlWyHo4LVLLhlAM8Yi2ib+KtBL
uQK/i3AtRFd89Yn6JYGBLzcyAF4E6TbOrfznf4UOc+5uY/BanDRPqzEke/X4Xuh3hHxmfAmLbXqC
0TTmK6Zm4r2LIMl2m+p1MPunFgJXWHXCDcQJjb/sgxiA1Z2sCQb6qOC0SihxEE8sTRJNMkJmil/R
YlnAfkfccx8YywZ8xx57vwjNphW87CTqF5UMvMBHTorMkzJXHh7WPr+w0YP15Ez+yCJkTD1Z9A+w
kNXXR8DsoHXeTKwhK99DaBNvH1w4BMVv2AEszjJPAmqFLQH6T3eWT/yOxPP4byLZGPndxzTRdVfI
Imp/MOlsKAyulrAc01XmhbA4Z5JevXzfpMgNfB49mdw3Hn8AHgyKXgazZeJSRvdt+OybU58pKAce
tneGIBP6yuVMgYwO7TOmTlvraF4ATEeMM4mJSIE2LAT+XKTJvyn0w7lbPOlq9xFQhL0YP1QWzW8v
XY9/1YVgesYvqdcz2VZshQpBT+3qUoPjeKjtOfdpUZHuNB4iSZw/g+CCEqFi46jHTbZQGKlsRwXq
OncwtRXqK2eY102Sy3rG7jU/QEm4M6FNRoyl5GU8B6/Z8qpmRcr7vMBkcCx4WlHQYrdqiHgMVsSS
rDlWmHO2K2ixMrd9yrVJrLUkLsCZeIbhMULo+TCJJ2C7wVu/+1YsT2ONqu2ZVHWKZyb2ynK0cn1t
OGvlRUWbwirkjiQGmx2jB4YUbMOLD3DbgAV4DEKAmPhnk2OwYpghox5Q3Om7EjYY92D7Yd5WO68r
1vhPzXGFQXMI/HyOpFznwnoHNW44WpwdOJrNlZQRkOmzO2Ja6AbrND4Nl8EC1X+K9NXQblRYX8fo
gG31lL9OL3y2R1RAo53Ebq97Kf23ZSwHGVlY4EEYEvavhsQHJiXUQY7u950jIKGzwm3WO12NVn8z
MMRNWp/n0jbKw1vj84qAvzBE5/90cPfNdK9KJ+SR3zVgokUG18gyZ+NR4JUI+DdTtrvW0VqCnsTI
bxk8GW68PyESIjEIth32pmOLxnwgKZ6pAWHQDF4YbCwh7lHtyQ7YOGYyi3IXkc2rUWJhG/evFjs7
4SxHdy4ZsUfjyqPduf7k1X8CSpuSwoABd7dPgMhxcdKQw9W8UnkyoXKUATHL54S1QPgIUseA1pPt
+j9OOB0Ozrclf4u3yWdKFdU73aT8W8ior26wAhlFHa0FPVCzHLCOf8vaskqXCZNvZG0ewir4znNI
Oh4PrO3w88bxZEw4D9lewh9LV+9TW7oDazXGyRqLhDC3za+JsbyH5qfaZDtCZtzEXIfjWr0pgf/u
D4Sr82ymhBijEGFXG46Mr0x4Pw+Zk0TgHCAqDt8Q49yMIFzDwLndGRCHdkmS70WJU4vB3XaomR2r
v7W8joR1jJShsg5hcU94KOr3MUxnxr/uwDaSQCodUulMp2Rp2xaErMyNAbIIfGpKcJlTjjehKhZC
5uJkV+VV8GIiI9CDUz/Fw1zfiiM9nLo0xGMvXKIAAY3PKgdheks8tC3+MZpUtgaFXaL/vaqDxHKv
pkWwqxH1Eu+oDoFE/KyLPwtyd7DuqbekA+CHuL+RaZgYd/0kA8vCb+Wl+HTAX3AOOG1xTgkaez0t
86r02wJ1C4s/Lq223EwjfzLcXumIQA0lh80XF6wvMfHAW8LgHdCRYG3gqtqnwDqIetLWmsEOCTUT
9Fdsg8JFJA/r3wDym95bWvjXbsNPnY/n9olfS15jVwKkm5+F+wT3vIL/iMZp2cPjoI1qUZkseU9n
ki2ywelRKB6rh3/kqBYpA0Syu+ez48VzL2BqghMFA/2EVyGOLiqDw/6vZvT+YtgWRGvwtsVry8cu
aVtVuyaxI+VPmRAHvtbXgF9KJflpyU5nos4iYnmbkXAUrfrqN8JRP44lZQgPFSN/BccsDyiLXgCO
8SZLgJ7wVIrLqt5Z3WPaUv/oa5TpnXY2y2+RWdW4AOGKb3aQPkB0ss56g9qIZ1UZRgnMwWeWEXK7
Lc86a/Ocw7r3RsTUhfB85Tzm3cbaczCFKzy9nXgb2E3AaNVWHK8yPy3egZOQLiWgbisBFUJxGOAk
8YAvGHpGv8Li9SwENKEMhh2s5Ey1JPxnT//l6k/9aU32cGHu4KIOJcgDh5CCLnnZkTvVuHrPzoKl
BGxUE7o6s6eCxSjNB1mF5RaPf4rfC6G8zaCK6aUuLKRtBVaR2hdulrntYw+LCD78cCdNnNvbAlV3
e2oTu4LcQWokxjYkisuhXCqr/kg9UKHK/eCvhVEoOuzeYjxQLqbZWt+zUF9l055ruHKmkzQ4cJFa
7EgjhM4A+LSdISLiY7+Mn10Kop/QPt3pwwPZQsyO/se9qX/vcTac9Cg6VtLZsii471q+QbKdfMGW
CMR9oqwl2iS+L5P8NVbzoz/wbUYu30t9SAkgYc2m7aLOFTmxi+oiK/aw1s3VOF4IrjHNgzCdxPgW
7dXKr+Mvq/4pcsyq+3pOb6pW3kj25CJ8sqdZTn/5J0FWsupRaNY1Px27HIdEnogemnKUMcO87se4
jNElW0TcbCmGS+CUi0z/BDVMhlO1ii99DhV7lR268cQygWSb+iIN+C+xxHtrvpRO2Nc20U51x66K
nyNyNDgsKXTuXc2IXnZplRls9PQrtK8MniQ8tJuqc/LeY3KRrCONPBiAdBo20WwOpxpulPVYnKy1
MiAF/eQ/Y014Ye+0FNoVbo+REvExgLb415U/tczCxg/jfTY8m2/C0LbKZzleOpJv6p/pTl/LgAl5
g28w//1noSvIbYr0WTrBEuk08AgEUFoPLC6D74LjK19rLUHknV0RvHhnLILdhXiQgQGNiKsBzbh2
Y75MezXvvYt8yxxyYkOQbTKFicyPWT3HgPsWd8P6LYC3Z2qZ5wHkZq8xC6bpTFseElja98xD79Ut
pH2MF0RVoixEaTrLy3pUxLQmRGV94blUWpB742b5Ij/ivRkfMSMOE+SLLtdIKvYK0GE8uAIQIGn0
AgyEEobb0lqbVuvp+a3iQrPEW/Ves7dxjbMa303wcgy5drg9y3n60zltugpnGjXmBe4B5dssNiOq
MZ+Tq5aoNE5GtXt164qRMgoxHfb8kod/nJa1iZLghUYL2fS/99sgM0xcGN/t3xteBpi0Ah/Ucch3
GUZzzgP5wIA+/FMFrEaciKjvWwiC5eANv1PslPVvbmJlYUFlY5Affq3pV4wv9Y4L2AKIaSxjzpL3
fJpSn6xqX/maUmB3Lx/FVVrvUob8uBBFAMPGw8RNBAarSj46HXXyAjQAB3qC/oeqqCIL7kAyJnIH
TMjSbIE+aPQNU2MsFIhDGj9mpLIMq5wcfWMOnQ1Nv4dgnQQv1/StZcX+Uj9N5kcvQYFxc8PeQkqX
mu1E0c3urn5/dvFODcOVmH71HbMF7Kgo1o8ZtVopQC9baFhjCF2ayAKor9151A9Wf1DabditHCkF
0ZA78pt/1jJI5VsanZJhBIVQnWwtDa9gynI2WSiZN4ClZCkazgCW8VjaXCYqD0VJPjg5coTn0WbV
u045WfCq+DMaBmH8HDn5o3tLt8l4rLE7lltMNpcStnjKTXncjDoVWEu8znelYxkmRzppvvnjRFoX
Dh5hUPuTy3zFziUdLNCDalXXz/34UciYC53kK9W/cTsTpzCIp3JuHJRlDt+Iqz2DyL3CqIFdK+5O
JRVrNzpR9q/CD6HVChfGOUJoVVDt1QHdcrwCkclb2P7lFnPbXVXcW6aFWnZU488cjyoarJwNbjis
ppH/p0u76v8OUiEWjs5+oyzvo432kihBA7Evekxs9g2mgJGJ1xt8o+Qae7YmJUAk5A4qhhB89P04
UKRfCkZ+7RXLQmkPJ7Gho12IEVV3+YtkNYYGGQMgZYCvH7J6HfrjaxkziNjLohuXO5k7T8QOv06l
rYmCQ1lRZjS8qdScn9ZNeDuB9Yuh1kRxSzAe1XGBpmRPg5jwgVeLn9oFwlOycxy2L0R/c+oXfRzw
yLQ/aaVrdLCTiLTmzsBZjbMCSxHwQojMdv2Tb9R8axBGCu0uyIjy8nVwrTA2ly9x9RNsUQ3AKzFt
LrG09y0ogH+Y/fm7CyCc8aYUvEE/Ce3fq7wYIk9fdUlLH7Vk9z5q+P7Im6xRBFOSlEhSSFIQ3QYL
XbUB/1sWxOCs9I5z4xg8CR+GfhrcaXBossAHFuZF2M1xvujcV+oP1Uj7ldzz8VDw8RM1pucueNQ+
9IAVCa9dhCAluNZYgEn6wKf+xTpact97Cg7WnmK4qzirYMbQJvl0Mdq5LP65SeTo4ooM996WukcJ
G2EesKMnc8YZeyVRXHXC2jJv5fCZYPlUrpno4/0ErmqQ2YC2SjJXbHYteATCDd5PbgcrycUIi7M5
58Fp4s4d1F9L2YYwZu5t/A/aiqTv+l1zRf+VUYTHr48m+kqVdSvsNe2v/lIThOHyKj0b2m/JS1N2
S4C2y77Yv+XKHUplKZTXgANtZOv0ggQaUOiMMZ1gwSnSoaZq8TEShshrRqn8OS616mpyXFTcYvVa
DI4GMZkB6R6fASpX3NQ6Qyh8srYFbeyQDbd4n0/HUF+kwqXNWdT/pUyNXnA1tZdbi77F/UIvo5HG
MNKZiHOdxfesBF/p6wP6bJMly2H8YK0xgJHwIGSXBIqYOAV1koAdZWKjKlDnVdpirOg+DhWm8n+z
WDSyzmXrApbNjFO+yv9eDvESWxyD4c/7G1AkN0G20X4NxMHrKvxjV35E3NyfclwcUnyMOYYGRsk3
1HOpy94B82A/kjloZz+vN9DYG2pAK4Hv+Loy+Jy5gKeBNT0D3JbXVeOqSLqDAcKpWtXZNYcUGn+9
PAPDU3yX4fQTULNQ5m8Xhqz2Wio/iDprMnIh9/e2plK6OGbDTKs5QzsJVsQQBSG7ECTt4cEYN+jI
MK285VMantSJS8xcCOJdgbsUvu2BqV/l59Wjmo7KTzwdhHZFPG7SPTrdKWaghl9nFgxtJOfBXhR9
HuvOvPXt1/xwMioN7kj9nJBEAF9xWcu9qkcT34TBfSc4nCvgWh9sxtH+Qs0atsWvphFRae4Awuv5
B4muqeQBDzNZItnyMtyHZ2vzJhWDFiL8Mj9Lr7IHRKXiKTub68aftuATPMNN183ivUUwuAs8c8sR
eTDt4QPo16bEms7oW/GYd9qiuFf4BeLg9nXdm4pNTa4wLW0I7Oec6Z6C3DUbOxcTFrt87SSB2IlA
UKuUBEisFv2dE0inDZ6Xy1uGEtX4G2NnvPQqM042gw6lq81k0abIXMqXlKzYc13b5hxnc29YRcLP
SK9jTMBht+JpxRoaAAkKSTt9jKHdPrMHnezoVnfTQudDkN4Cl6XumgunCHfWa74E4UPPmDnuexYy
/WnEA7jVtB21gzYtji20druRXGI6cwwq7GTmRS2dl82zTwtnzGIslOBPljq9U96NxkF0JBloFhf6
U/gDiBIKyObtdteYi0R2amYMyAVHVzVXKDDBQUyZHxzNwR4ScBZbrfIlpv0PUjISJJ7aksW/9jMP
dcZ/5T3pGS8eXyiOWdstLO+1Uxz1AC8WrCyCqCs3U7hEBL8oWKksbKLJ+sU/FqzIteWzJFFhnhoY
/Ch8IL0ts1PTwMnGV2g3vnlSNbAJgUPC97eh8+D+YwNzfjMIjCqkH8uRgdS3+eStDGm1Enf4iIPf
vFinoc8sr/wMgBIcaZgKvhSqSmhW2ibimMClmypPiAM6M2dQ8gviIP6fh99t9fPN0nFvXLMNEXiQ
9EAl8C+4a5+QkPbWBRAW0nbL1lf9d2VCUnDwEuUXJkP4LPPw2AiHyvzR3BB5U+OU+kZxI8B7Likr
onZpETM236CZ2pC5qB10fvg5bYZvBEx8xJgXrD+t+1VtBnZQVpfcVoei8MLqjN2rfjPdWFr6GgUb
fWp8C9yj7KNYRZRc1g/4WBOeZYaXjcfY+KbsePzoPJORES4FM6jv2FGdo1ies+S7FS+UowXKVMTu
szZ7w33GWbmhi62zFpjgUWJWta08q1iN7Q6MQW66yfdw8hfDBmZdjz9QIQsIxOFewtHX1Rvgv/g+
E7L1IPQDoAhs6ZsqnEk4Yw6Gb9NmajbwqQgCqFmQUolDk1ojN19JiLqdbD9dLfrSB4slKkNjQ64N
yRgHY9OD7kMyhK2fu5iy/65kN4RN7+kJ6AwI126odjiKgb4hQ6ykHzGmEaSTB0ojwsSQ9mQIXgUU
cQVXqlMJeILdzk+yWyBQepoYw7JDz+cT/p+RPGj/iPeQtJsGHKRDMsbMnVIBFeoaqEBoOeX69aNK
XopEy5iFWlbM96eiGQnQsK+x4mn8GHzicsQj4DMPUWwrPaQn5aP9Y8nDezh/JGvEMDmRgJicU863
4NFceIQnfAZt5vH8cLOHVIJ42nhCYQahNOFjL9StijoapkB/ZgrJFx8qmm12ojR77ZYNwplvnq+J
GCUSL9lZptvlexSRUScuiSRtxTgLD/e0bUq0pJBHDTepd1n1F2BYAy8vHqaSuGAnYuqm9RQmdmUc
smwzlv96xhXC+MF1MZCQPRHlw1gxZVVdkOSzSM9cAB1SR35FOE1QLbGg9q2ZyqJvKmJyEB6c8lZb
GD+aypgJgKrQO0N5fX8pxMtqfCYAsB9x95VwatZTviDqgmOXVshC4Rh8WRcgGSPiqNbkqpUsL6QJ
USAsvf9RXaSKtizGfe9QdGbMg1yyKkQDu/q5qqt9A8rdZHas4wIovaKxg3qg96JPk5x33C8MYZ4r
u7PhMsCeFT/T9NqYM/ubfu6NkARfptJRhXSrCYhr7PQ9Jk1aGuaNWwl9nU2SwIP85/BCnFmEjY1Z
M4lG0NEWyYjVnGFV8YgQYiXWPwyzwlU7GmhlwjXaATV85vABOQ8IzuAf8v53tL87Q+O1ZVrJWh98
TXeIo+ObSafySPqtaX52zaeGRxQaRPzXK4gMT2+YklgBk10HSbXbtPphMh38b02DFfIfPsZE3GCO
Yv6CKxbjLDCDUvEK0IGEfOc3Uzkk8R2TK/jBSiLSacWQuLoGHJfoDXDdEFmpfFnqijc9Yv+tXIpL
CuwT2f6+qg6d/vVqLxN5EQkaVHplRtZW4w3XEHIk8acnRV1G5NbgMzFB9MWfsrEVO0hdfoUtFUgd
ZwXzc75NOWQickwIXYeTyu9Ky+2q5DEPXb3Ym3DpufBFkEfPCHw7YIxsOUY7trHsROQ5PMhmFHdv
UI8KW4upew9qg0E5htl1XJwNVqvmkTH6cE0BY+YoYYsKiCQlpWmBZF30DZGSaCbR7wWgiEUnkB9D
gZBqC6S+URBK8c9BLxd0l83ipfiazEwFx70PVLJiGNPtdfim+VL5hGBUbuOYaOxNW3sKz3cbO7J1
wAn6gO80SVf6jwFthsToqftJsa+3vwEVR/rHqDGD3UGkn6T6gGy1+sN6gbyh0yO1ccCti7syslxd
wVnX+WmxHdCXFMV8tparwfqPo/PabdzawvATEWAvt5ZIqjfLsqQbwpZH7L3z6fMxwAlOEmRmbIvc
e62/nmu/XHkaVYnPMfxs2Pv7+B8CUgNq8HDNkqs8e4nIhCe/EhJMVc8yAH2i4e+2GPKFYxT99AW8
Dodw0aySkSjrWl7XzBdF8TDiYsFRQVAZwEuPx6tFE2UZrywRCS0Gaxb0d2fofKxzRNxzajcKbTRC
wERi9DuBXCz0oT75b8xSM9HT9TTymDz6t/m+HjjCyBf1PmhdQLBZWt9a+KvKq4TSxVlzJzhL7FqS
C5iGISi7IputTuRLcHawZsLA2srLCtzCP6TAAyn0HY/6h0C84x6dJcImg2U7WtMGxFRpK7UNhVW3
gG8LFZuuj0/bToAlmfQcbUcmMA4MmuBE1yd3tydxP/2n5LZP/HhNsAY0JoHLhIhqxxRqWIfJ722R
lkVi7lp7hF5LF3Ez07tAfe3uVmhvEnoiiBIkQUn85ftnc+ZxQA/YtiiC4VTJCWIq9zpAeAeYq5nk
HKFdrO00JjIJwT0CP6IRh20I2Dm+mWT2rW0iE/HyU4ynpi9nPx2tNumceNQ59PvAMN9GRPCNjUsC
qXidH9RhVkEwMG77N4GbYv438BaYv/y0GuBBgcXJ5ErsUD/qgM+Gzzg11zKoQKgEXYwD5dtA4RUd
PUyfOdsJ2lASoDKHFpaQeoiUhVyVkkWZcQ0QX8XO2DOMEir+TBS3rK5R9qmiHMeooNnAlpOxrYxD
/tki3MSlQTGomq342kWJliTGbQgA4lEAR/8Xw0KD9x/ATUM0x8rIPPzyalbl7eceF4V3hGDnOVeF
koNDKy56ZLrJJ/4oP9tGeL3xYPSnrscLtZDEQ3eNvFctrlhYI4WkTm4Z1Tw0o1MM2yhsP8ZkQ8+S
nsy0hw9+KtDvY43YsPTertM/zXNQYIvbkv6FsX9pEtMCbl0adLWn0F+9A4Kh3niG6dXiJJUZ5IkP
+x+mmobFQCEBxUfaifZ0vNJeumoiDMNumOzlcWmgdLP9d7L2kQsX1araOQON8QsDlzzxxUNqoXL5
tvqbR3bDt+wfGT44n4FuII1YJdJ2KaNHYYvoB1otfrrsLMWXkT6IYywex3zbUdOCYwQbOxl+R4Op
DZV06vTATnsqyAY34U+i0cCwi5LeuAURxoRFo8OgvFSDbXL5JSTmDvVS7H7TFj7o0Ci7rryy2ndc
2PF32e5CUu3kcwsap5JRipq1K7gSvf3EPCBNpKBjiJLuXkg4a/0ZtJ8JUoVVQ2wHj2y9Nu4Rnxeb
6AgIAIDH+9nnf6zGohyfdfKeWgSUJO/lJfHUKg1i/owDSdomQeQiFCjZ+PAGyA3ugAvCQ1XGYBQR
Iwv4q6bJLQDd1y1tUyLS5VGx1n58FGtcJiHRbzjvJngmWULjYnf+vNazMfW2iiqhGB7qton/hn1i
I2VDbipZ9wbuQKaU0y7p8tJp8u75tQgLImHnNW5oMPPxjgblIYS4sFBiYDYDo3fl/zNlBSpqZysT
s8cSSaZkvcfhogbHhLsl+4mQJW1DIjLkliKWcxTJswBXOCH6om6dKle8eSYxPt8S31rHUKMme5Ig
qF4XoytGe4t/JZA62+3xjlf/auCsfQWabcUnvyT3lgADL+dNqjYNqW2mvJTEZwoRaX5lhH7Y1bgy
8PiUax+phvdDamiJImmf8O7XMAxz+FFuXIBjhfwQSS51kNTXk9wRwngUSPSE9yTPYwllb2TBQC74
7WeLHMxcAglT9kH4e/+VIOtj8OHydImPYmMUlg2ROtaN6raK+g7MJ2X5yRCjjBvqxoIPmlfplvFv
g7HSLLI1NuwVxlJA3cLMwLH6NJyGgRaxHef6uIVWjkWb8kd0xq11sKy9wKzEh5mxo57Mn7L8QWAC
my5QWQkIM9kYtoAl23227J8cEhk4nMoBWztPngGNe/JipHsangpn0o7lv4kaH7iNkuYpSg6O8nDV
p7Nf0989OTl0+aAGMDsIrMqDWTkGy46GkHgedE0AKy+QqTYjXkid42V4HMU3mgHSGgmbmGyexJHg
J1TjF8la89bW8Ubn62J90jV0zSFhMR7/5obWxhPdiO8n35fYLKJlEzjQnL13EwFWs3KVYteXnpN4
qE6Ko0vPgmNQxeI68to6jFhC9JCGU+/PlqUvSOYExU5B+BdiDL7t4M8w14xjQvJE5pXHG09xAC9B
feSW7KjMBsJTakx+gE12uBEgNKQvqMVLgIjuozP2maPoN/hkGnS58xUE7Ok/fpkCioS9P3g0wkOX
qGoiMOqn79cTFmciobNHWt3BigVE5UZ/m9CHSAqpMeG7Qp9i8EnNQhQRhr3s6L12YlJ65fGaVOYi
M78idjQC82LiIaZZoWv8Yli665jQHIM+JIK47FH9HvDzhyefUR7jqLQItG0HvkBqljjZpgbe147L
ISXP9w7QG/mniAbtRPuDgTemdxI9cuGmGCA+yj6XWcNklOSPxuCmDZbzR29ixMdtK00nT6abFDgt
/oN8hm+K/btqcavuVezoPHFIXGr05F8U6aTfownpqIvrRFv54EMDDYiCsKW+S/n90JptoaDB3pn1
TW9/eaLUGI0c8jlS10EUZTzYl1DcQiLVwcmiFc6v1poKLUwOKoXbs7epviqI/kGfEPcgt4j1Vwyj
S5Eb/jk4iNZ/9eOpbiBSNXHRPgSkwXQzIAnUu2WJwQKPTUUKz1OJry1dPkg2cQwzvZQqWtQjCDbm
Hh2LLBd+dInIiWD/QQbpk2cs1k7krdVko0Ex5zOlTV0ipUQ/LOqiuKcPebI2GEsJQ0vmKlXufZKV
7uRXl+HfoK06usLaBeljhI9QNDn3ZVOtiQifWsK9XGChpHeL/lfyMzOYWDQHuAoQTQ383YTckMGJ
0SvjqwuEn76st60tvi0CLQeFN5UHRdA7mzxoZk4OuIARbVbbfFfdmTcdbBZXpE6Ea4FIoSQgDDVI
a9OoUH4s461S2nzW27RjBJG/h+HiYy1sUWIuqGKrSHSAVkovCnGHhfgrYqepzHNQLDstvRTERopN
TeY+FrC+cI9Btm+JqE28R0bKJ9RD8WmpK49t7duiSmEhNnf6lCScHWcyrOkppTV8+VKXdJyQG48G
fs0A2/zyUGB8EXGSLMCSat4tYCDeOYuGNELM+QAMLCLeLmu/BzWx2fxVQAiZ7b8VcfetBEJRNAZ9
j3ez5GXvO0BqygiWLTZ+hdnep01lYqSvyEOQdcJOu7OBzUMbnfl/U7Rn0EwYOvg/EwiuiZ9FSl83
65HfnVMqMbxvxEh2Q7ybNSsn2HSD/5OUOXXLFTcYqOFsOD4LFn64fRn6jlBQkuSpa0SUGQXHxsL/
LkqDQ4mATkTTbX4w04+zXnKn8PIWpOqCEgi4w60/8akrLsGXJnpJtnFB+jNQnWPihEhggmbYoGtz
GrNFYnjfIxl6FspEA3EbDnTDTB6RCrb+DjS70XRulFHZMcJXVDqKhB4J8k3mHwdUVz24Yxbhpo3a
fT/5a1E41YAgcbH9//xzCwWekzex7/hhGve8OMyprXNxGMi/Ke5rsiJCmkcoy8ZLw2CkgWVtWuqV
zTUdxTqIie5ytyFNeIYt0X71LTjhfZRxOo5o6RpbQsqYeMcx+abBHDMcT/MIhYRxkjZqbY14qgp/
yuRTgM/lz04PkEw+MAfEwLJqF79ptuWsJ1CZBOr6xUwX5n9h5ZA2GvzNj0jS2Iqx8pQHgFTtQTPS
xTPwVa4lhJ3oG1AxUZCHseLqFdtW+C6u1fTNvWZ9Nvcaxwvm7v95gzjf7mdAmwf8D3dkDQskLkXr
tgb39MmUBo8NL111lt80sCfVmXseWiQZvou1uNGw3BVLLBe3YEbf0xPVNZO5Jr4kVM7RH2fJjp5t
leStZKus1I2XHUwkluTibjT/JFDzQWy8udRv1+4Ys0zXBF5401HxfkmXIkPY2Bb6P7q/waTMdZtv
q0dSbObqdTBNcQWLMoJ0EREPHhCi38EktOUvdO2HuV73LO5N2l2AOIftUK38aa1QskA52N1z2c4T
dJxU/YVO4uOETWElGVwdFPY7tj96IJDj++pVkJcC3sUPqT1E2RrKCX8+m+ICSDw/+26xQoIYEl3k
FFzUJpmG+je7U3GE2JMrvkpi7E5GQFr2euB6+TZIDYKGjGfF1pj81eW7IGEsx/3xiZ1Tr8Dr7K5a
o+FSk1WSP/jEkE9KntuVNhpidlCygZbzmntWVp7r4MrkSRBTWpEY+9a4hxAXkc8ZrWH9WNgLn/t9
iQMLogJoNZxdtx/Yk2HwgdHn7VYRlwMODc7q+Kja7K3qm8b26a6Rb7gq5avEWSceOXx9BoZdfKbk
qTn2vBIEssdQP056MfIjScP9V+kahQ3tXAQHA6XGK2tdTOdadsQumQ3Y06ixPwZf+bdoLefych2q
mmjRYI9ejWyCeFXI72rHVMLezU9TR3ZULMNNAPiJimMBgHIoCb4lPNefXeE5cVZLiq/qZQwLRRB1
tVbP6rN4idW2w9aETWogKcYdLzG7Orc51JfmTOSpnuA1uJ20HW9MRmu0q3nuDIasebolmoGAHQHV
2DwQZJDPgUrKy05VeeX2AnzmMwGy8V3/gjzaFX8Mh40pKVY5tVBrzjLsyPVcb5S4zY6X3yDOoqKb
GsCNHTFyMoxsTEHVXTbw0JaAtHd+xxRmzlzh6lX4OBEslXZWuxapMdUC5OwKuA/StKQaVtkUu2Bd
j7zJ8KvWqprbgLuZwK7+xkPwYJkUUfQDeJGqRR2M3h7NcJHu8YYm+FxpUt9m7CN0IMXDx966y5lb
xDs2PwXfXdNijuyw5sSfkXJLwl1FaMOAiMJcoT7DqnLWrtpalL/q4dhvtuMm4PkLXNAs4uTmO12m
bNMeyRP+wfkf7xtx6XfEIdvXWrThmwTLpbgjpylpxcOp+PgtN3V+k/f1L2s7aWQMWw/vn/IxvABO
cDmCMRqk6CFtBwNw5IXn+iRSh9DwBHR86k24kKoVmR2C+aNT4MxEV6578LLUJoFrOg7jgTBE/0ig
Mz8sSoVQgSTwehztyBYbpnwQE/pu5xGivtW5i/2F8lQgmPgfgglYzr/4X7lPPEe4jPmXINnaNh7X
uX/t/hIGfZtvkNTnwrw0V4YOwR7qff8liUuquC7dJvn4bVaShMAG/RGsNFHLhLbDgtEyBtFX3HE/
GSTl80N/TL+o/7dExxDwRzHwG3nc4KgFARz2dIwvGOq53nXg84XmnSqWWhCRJ7oIRQNx2MbpiptL
uCMY7mfLuUKwD74fuyKSim4GwDcumc7xLELLUd3uZddM3bvgECarP0s7/QHPnXxKTm24Fm9D5DRo
WvDZgdiMx14iZZyVgEdnrlicrwZwRnUVFg5nMMQG9vy6+gNx41rTVPzuR4tWd5WvdI61XQYnyl6h
THk3Iusrmr6rXfozIMMw1qN+pSKAZye7gPuiDO03GYzugPUS9dIuH8DCXEPeFaiHONSJuML8BUqF
JqNb9sp5psynEx9BVXO/GHzC1Uoxv0IyvfWV531b+XUYnD9qtqiP/rDWarYhZIPtVaxP+aWYK7zq
PQqxUrh0IigMuxp+LopK8kN6UP+XOnAh86fMaNvSJIRvtR4PEYsETxCQzDUuT9Abyir/h6YOswfx
4o8eYKCAJSW158xMTdDEkkTMWHGR0UWxM2fKaI7Vk722QFoGy/hGuf45G7WKVXkhj4bT2bgAj5vP
6UVRJXArVq7J9d4+4Tq2OK2JJu/SC1niOu1zG3ZBTsAYA/NEqtrB2gYOsNGP/qNYTvWHYrrg1Tln
fN0IExvbF+dKOVZftHM12YScy8KOPqThiKw4Nv+PtuBRG1bVETFA+Y8SY+l/4SpVjXyT2DGyI9IE
/THJNHDoNgADEbpLjXwagu5dqi6s7kegyolYrGVhPSj1uqHpVc3drBdlqQvtfOFYJJvgCpKCQzgu
a+ZBSPeMEefUF++Bgqvy0SjENeauTn0MAQ/GhuIXamTEHd8faCr1NiWBsx+a8cFtiMS/+zSsRfGb
D4vU2jH4G4bCqbQRzWWE6iefoXIA7H5WqH9a4smInxLlAYHbwbs3a1bxlE2RTzihLkHWtx32kDXr
ltUvAwO/4F872Px8Er7KHBmlA7gmzQemQ8Hu07fJrFdWgUOkBIno7bPZhbjXb1qwIy6nXuHqiwkc
H5biHPCivz2dyIV6zeaWEnpiT80aeSVtibhPtmjoQbXhQgLhyD43UBte0378k+M7AO2ziIBLock5
T5TqKirnYk2Ys3LNvCOTt4XQKd9KFX1i+bHg9ukgu19TyDMP7hFA22NRqNnAAglBUo/IwljqCKxM
+RpZPLYV7y+5HeCQvi7y00DUTxDdPEe4UeuGE/cKR8Noyz22/Z5UgYTKMf6Y2fTVomtvwDCpqFSC
H71fGrD9erGo7jygJcWoPHhBufesT/p8puLBcTBpl8b41XAn8p0lmKHIup7QwFsu86lNZqXx0XAV
A7S8DFo+16Eyuv38NFQP0A/Q87HYIjMH0WjjdTWrpHDP0NawIxwI/Jmvmku1aEnLAEeuN2XtgHP+
WMqfKV3l8UhiD3wvVNmCH3R6mTUcAqhH+taLm2bttWgXTA4WI26SgNAoZkrN4dURUEQOFC8F86TA
asFUIbKbsQvUNryoPD4HLPPWfhyBnqOvdO7K1P+Qt3YdaYYEfJDoeeNQg2whIgGrO8MRme9v1RU5
qNPsH+PbfGK27ULmR715gpAr57R29OGrqu94KIZ7MB1YvhlYaaMubuG07moUHHvVleD0+/gTXVhd
/k4xiGqzN5Una1pV7CdzPxAIbH00YFZSYJLkqBN5BO/DwAvFE6nUwlk/cfES1Feub8X8pmZ/UyN9
iPGnWO+i4jqKjyjaFdI/Rf+t34TPDBgj2x/JE3Zy0XzpZOQhWhUxBwQM5HL6JkckR/qOXmayECrf
coKxawKKUdfzyfEGV/12wAVT8hnxZEk8e4PvtoB30O2D+o9DTeEVvQ/DttEvCWAemU+9d6iZ2F8Z
10uM36NYNy3wCPIr7WVm/4TPHmsNX0bKGHUfATAlsOw4QgqqviZvE6ZLWCq92eW0j/vIPXxULPGP
B0WAmq7LiJooodDZBJscWULyOYK1RWvmNr70DICLe6hLgaIISCOUPrj0POfKq+EzGAE+m3Y1L6JL
E8cKUwr0jRGRqx+vcv/MbwP7mMIzeMMzjL69bNtRyyFTO8oUphGM/GGQDTGec4Zb6QhSWLEITv7v
IB4msPFmfu4047fhK4xZU9kty/SdKX9MEZzzUvaIynPTF7aJokw2PlnOl8xJHwG63EIiZK3CJJy9
yUsyDXHxRF82G1H6CzERjI7KDsAbDxHhYsqanSMiGNs4tgGqupqYPvYlJO8Y7/e1GxxfjAQ1CHe8
L2kxit8dqCeyBVhvIp8Z/9A00Fnp0xUnVS75VP6/UCdLcNlgt8/Q1BFEqOwtwnFOCsEOY/oNP1+/
LKhHr73kky01tRtG3dLHJsOzEoj0y476PMmlI9qbkbmQmNWvceRLNsj07WiNW6HYxEiYUr5GUyil
Datwi+WQjYtuX4Agcx8WLr6yYGZMD3p7EeFmdQ55BBmjtZisF392TV9jyLCewx356LsBuFICm5Hn
D156aKw9c3BlC225QH2p7IuaGpZinxLCFuAgPtfBIkRJHmCnHkRAzewYQbpR0bEGXuvDb29aR9Ip
OvFRT4TJ+LXimDhOI5ISJGoCfe+091lgiJMcZOJISAOXVGwyXxqShBa0SSessIdmQT+lI6MmwgxV
IaAcMnDh3strwUPb3WzgKtvpSGpUJus22T3jkxYAwjuYjKT8alREpZPmtmUEV6SdBZCZwbJ5+c3w
/FUBI2mpGASyk94AYf4QwiM4It5spIPpvxErZR2tMU/tqBTQXgIUkxR+yfVOpgS0xVDaLRM8GR0X
gz3tDAeUTiQTmuuMc6FbhFJFGbErbrxp31WrzkkhSEErLNgvj+/G48EmBqgpGQIZq2l/Y4G8p2hT
iR0NUTwF00nDllPC5x5agawb31ZZo1kcFeso9Z/aqwH0KqsbQMTEekZuIC01sAkGyUckf4pHvl99
dCV1wWYsAUlZ/mjPXXZcz81OAIg0CWq6ZdMhK4jz/crYFyZnuMfTmih4BkR+L6lcigEoz49qHSTE
NwNoVYSDUmWlho8ystxpb7cQcwJ9ODTk6UGN1niOmnfZfqbgUrFq8dh+TJTckHkCvt4iRgsWfGs9
DVQtpQ+WeczfdY0E09rXdlWcCwCjEsFYU/Iy4tSWNWzoPQxORV8gATEsb1RtKHnyZ4hMEjKiTMxs
8ULXrwloQSTzwprU2qxzaV78GC8Tkx/4LUx/u2KVMTClZN6JO6//7RF4sKXdCY/LD0gyiI7Kt0RK
WSFpSuFiaMulco+Ld5c/ZPmKCjYcvmQVVSdjMtZLArbYSGr6Ai038H8LASiOz6wzUC9wbuFF0Dj9
O/YjVbs3+WNAQKJUZ1H4BPVR/ANhkrUDStVDSEuvitAdbWuKjzA/ECMDfEz25ilTX6SXKcT5h9/a
Uma4+FZqAjXR7RHS5wEgorKwek4XmdTI1PXjz5Aw6F6r1h26sTryjiVapUFmgFSpZWmvg9jfgCV1
km2LZ0AGc3nDy6MmJ7gOpsOYtGztlxF8Ev9VpL6TC4OQhp5TZPyLGq3AKdpbIQnBdPG9BlrHZJ7s
hu+xIjvKo/NNG8ut5v+I1qdCGGvL1SijYIoZjbPgpzdIfOAd4BZtNSyXZIBlIwQDhcf5LUYhYCKV
T8Alhl7BL8eqz7c18M916jsdf1qSOF1xlXxUy9iJKMwKSFqeGms5Z3LR7ENcGYIFUbunBgYGQpCa
ucN2PHhw3FngUaK3YNuQYxW+91r4c5YNwTdisbE44zjIM170QVmEOmarHg9JbPdYOCryXaCbBe4K
sFrYPN4nQ5Z2ZEGS3Al8V9G3guK2YoAv8hrJzEetGHbO0EEG2YC9p+P2QgyNGZ2CE7QYLEg9A2iB
2pzsuAFEu9oJjA9L8laZQAVm9BjHd4umnJp6/okHZDoAXPFoYFSYNXhAJIN2YUZmSbb0oycxrFld
hfgWh4IXAcHepeE7xYHVM9ORgEmUn8rJWmRfPWHG+rkA+xi5o2V9N8kypXsGbltt4TU0HXyqCwqn
CCKnJ6qufjMvR0X8MQHejOm/ihlwL9eHhPwamHn8CCXJTwbEvaN91JJbN79qoYGGvgWc6Up4qRlc
BvVNOB60V3QSMQYw05TJpvZQ4WHlST5l4hkuNCXxGcA1KuVaoVMbMjXjKSaJLcWKIJ5JVxOsTY95
BF14zNYIpWrjDWg4jUz5XBC8L4cTH5ndFyThBVz6nBYgGj/zkgigGzKMGG7L3cIzWSB3XXUWjn/5
hcK58jYdLTIEN0CE97fWte6F5a36cK2bRFgCSfMXh43EYOFA/5ff46ooP8bfaFiTgT3LAedWtg+d
0JeUcl/i945aawv81p2+I2S6ggFuHimeUiVi6aFPKBRJYCCzghRF2zct5CVL7a95cAoaBvhTm58q
62c+L7kSUU6wuyZ3Xj4swdYWOzWhRyrR1oTiCt4fUqSKqKG+5p7Lr0S7TvWdKHxRCheTccsCFHvR
wRhcOuH6CDvwR99+SUCmFXPWGOAWurJc6BzW1ngayruR4y3bGBFJatYmh/QaCOsNUEzxg0LhE0vX
ITsO3TcTniEDLWqCY3jNPpStldTi/d7L0TcJeEAgeJynYt+QlZDWMfKcu8nHPMjkN0tvWpERAO0C
b9/y+jRcph3R5AqrLywDyv9PBQHp/5sUvBayMVOfXT3sEKCc+hQ6CGzVdAKiAYWX3MpYyZG1CDkW
BFYg0R1TjGx3rdh3sPQBBJwg3VIBpwx3ogEjBIhdS+yYxL8WixjKD17PnmvSSh7oLsbXAVfA2F62
LGcsydOw9YKK1hLSu3B/lvN84W80hrt5/ZOaTbf0RmyDh5pW05Cgnlq5FlARVKezmycocIcvnc0H
RCU2TvkZYWyqRK7GMlytk1MpE13jYk4v4HlNEw+km5JsmOh/gXf0lTOngWmw6XLU1W/jk04Don0a
GxXMkiDQbeyUvwkbL+ZPYOeQBAAdKa+CnjS8FOGlBYAB/tPLt0/KZHFLudLKv6F1c+FbZVOARhGJ
9IwqXETMKv6yYiuxmFfciQ2R8EhYKbwgfF3y2+SF9sS1FmD8A+7z+Z6weHPqIqicRbsc1A8GYcrz
VCqmKWFtVqG4jrNtQm0jYeUR5wqX0kfELSiR/43bDpAyIiaH8gRwcnx+O87EbsfZ8RNc4VOgcDaD
cBQRopNRTGqnA07Txq+Q4FLqWzm/77TW1dWtNBdq+zWv4kq8MJONrzt8c8NXs76SGNBQ+UPMSLPK
xFlE/kFWBAlJa428FQ1s9jNm695Euworho2J+AoQAorFoqYLyFe5oEqilAmfpCgWkpEicZAwEmIC
dVfNUSev9N3ayGoXE+Vs0kmqVzyn0IZM9qgL6Hf5k/2rAVQoAooTEruM9DW0IKvwQhBOAviIlKwi
EJ+vtf6DYhtmxxNblhAS4IYvjV/Itj7fftOzx+kXs0SOaD3Y83V/j4NJz0GBMIXVqzZpj3oKEIPg
ljIEYpiwy1M3UqLndsUt0VsC3dAfuIwhW3ggpqu31IOT+BgQjMKhTI5BuUmwaAvqcLcV8JFIRrkw
flh18eEh2jXB4JBIQdKl+haGJeFmp9lhZ+L4NamZsGusGnxO0sG6o+1mhEyuCQ0QPCpZzfn2F1A6
M3oHMiMaetCbdQlLtOqfdA00C8tRbVI7medonoe9LFJnSJ+saeFKgu6P9mN90+p9kzoJnfBMq9hi
szXcBf8tQX/4E1vCswEPkJ1xfwxvcKseUjka8KA58qzC4dhjdOJM0VGY81wvAeNsaZmcVBqpF8Yc
4L0Ixu8h2ZUHz0WPnv7AnlBNQ1o41DGql4Nya6QVKq2Ep/cbzcKg2voZVdT0R1i+N9wGmL6j8FLo
jucNIsukokrhgJIT0b0GUJCstfLBu94PC1yt2TZuF71TJiCWxj6f66yJHCldQgeicQclyO+A5pJH
uZ7sGdhnNKtx/sbj3t809ktzix/NO/DL55SQcquQ+RvX/5qIdujFaN4F9Y2gOPoJy0P1QNSNuw/7
BGVgOpp2aI57R2fGNwyxm8WXJt7V+WfyxwWaX6Z1sjymZ8lb5kQnExIzB6rIi+SKBgmEptQcWiuZ
hGTGt4/MW7dngjsqdSWjglGvVfqUymMnfvv8qpSkF81m7q44w5lxMUG7hvkLziBEmKS2onSmz2jC
+pixAHGzs6ex8vfyFfaFsAigwoY8DbF5isqdsBsZDI0oZx73nYKva3ZexH9KsR6RnWQknqERnN+8
Spl12KQtEMAbniuSSojJZovtbLIV1vxp5YsDGkoSSqmU9igoAmZd49dnPnkLx7a99LyXDZ6DezaX
4rQLc1pDJsxaRGpWKFse8zmS+oTkxBMZ58m4JVITPpGNIBD2HjY1jCKE/+UP6x7DvCI7X+8rEVH6
n/AibAZljr8v7Rq8401AF5e3iLdzqby6cUb6iKlPFvfyuwyOHHBF1S16zna/ukFj6Syrukvglc4V
3djwya/I+7rh72AfDUH1aSXgxqhu6IaACBBuJQ43j78y7t65sZBMI4jgFo4wWo8ruX8GBa8QYftk
v/0odISI60zD2WJ9wcPqMsLpe0dmP8cMzs5W5axX/gnDlkOIFZrlGPwmq9eR/mLOK0iFMbwjuujW
rngOY2ZgmSuUcBh0dVGA7m8HsiWRfjA7V3GUs41zg8XSekRBD1ZE5LDdoR9xiY5mgOQKtqgvN9fI
3XxxHzB7OyF720q44qkQVmNHQP2zWHN+Watpi2Np/BfaMDr5XoIHyhcgidpPeB5RWTcL0aJcdinK
Tz2eM4FSspmeFiD+lgTZ6CQP63hAntauCGSSuoM88IAR1cGLviinZ+Vvux1iaYQES5+Zcbn1zk8c
Lf2t5kT03KPk9BvTptGGNcNa6U57JGMxQEAHebJik48R/MibylrHtH9wc9rxtvxqjDOiGm/g3Nsj
oljl4UF/8DJ5juHiChwkLMYR5dfbcVmB8o20tiypLEqoPIW3I5Fk1sKPEvzXltPjTWjLiN5OopoB
r6yxwX7Oyw5KwKAbt69KvVnb9CsFZd3gNDrJ6gOHHxjpppYwPS7heucyWOUd+FsJffq0FnvYWrwn
f6DHLEbsAPzWdpDb4F4PjCrju1evBNRV4k6sX2merMqmdwbUuwwGmXTqoChD8TmYv53Q7kb5YcxR
D8cq/kqltSoqqPrZ+T+je/Qoq/EDSppQMtSTDgywLJ0Fb890kUtz6tngQSBe8pYNcjzH+bdZ7khw
p0bop2o3+fgFxIYcwzXdNvlUhE2abGC95Ic+0vihXXzxqHl78BM8RVBxWDQimTQg11Cqj4FlWMBY
Z+EeIK2jcArraj6IZ7T8h4J10sjWHcWUyW38lz+BqdPguxn+BYZby081XJEw79GdHSXHcHgUfI6l
E/Y7XFpugE3CgvsSbI16eeEHR7LmjIdaW7KvvQdcvP1RyamWt1Ypi7Z5GYy/5oQYNKDubd2oErEI
qIeCbYhrLFxgy0W3iQqVyaTDAEf6L2drCyyfOvhl1PST/LiEmb24hquZreT8j8w/9DvtoUCk2Eo0
3jH/HzJCb8jM0E6BsTGSqxqfRONUfZYNOCS2PkRa3NakwcUrn/Ld0Voa5qtFxRVi8uNYnafCns+F
H7/HqKFxk8KZrfgPsKU1pEEM9hF+UJtNb1u+yrFwtBKKWnlOi/D6UGuXDFTxpZMrQvsM+HBWHuUF
fuIYIimLLjNs3654QV19ScyufwLSEe/0HxDtOB1UjF89CmHEE6O2ZNkPF96bCA9wsTZxEWT6//SZ
2Gr5rM3FjaioJFbRx1wjYOF7rZwZRrP1tvbP+vic9EsFdDPIuG834o0gsVW2Estzj8mZZjHqB5LP
gsiHE94Z1INkAyLoVzfpIYshrWmdLRa/pBdhQ/ryCcrsrkqNXcqJA7uBhGZ1iS7Ia0QLdRvaGSQH
FQYwBBU5utDEKQicvEqvKPgiRx1NGyvB/wkAhyxHj7YiTmcbF07121FTq2+qZks8WKwCWXVUvS+8
Mw01FGUJl1iESQCFXarnANAdfFFuBroSiP+Mz4VA5QMzgkKx6OJrpiW+tUVAN5dkgwohggbhWCLb
P5KY4b80f0F/UPfVbkk95iBHCdukXxN+mfhvft3A8TI7EfaCdpF5xTVhU0Q78D9+4MFnRADJBykH
5MSGy+zGjOw5vj3hFiaXI/jx4110Q/UHGfHwsL19EdOkpahiyQh1/WYpr/W/Bjsvm9m/AR6Q/86N
4aRUJ9Q2yngy6x9Wegxm6TeVStPfO3cOFZ/+bNNW3vLS/EXljmx9tak3nWqrgD3inCQr3bx6x6DB
6rn0HJI9CgKaSXQi+QH1CjrCORRg7a8YdFOVbPJteu6mpSZuJjbl6DLAjbL7OepwYF7JbQhaNw42
endN9xFNrePCMF49agt1AbtrlVepugoveVr1wFmCcfRnsA6xivFR7UlM/I+j81pSHFui6BcRIW9e
kce7oiheFGUaIQmBvOHrZ52JuHFnpqenGmROZu7c5qkExq82+Xf2aczS9r/agTD8r2YTCXGKpAjs
pch0dcgk0+ZY3Qk7hAICoOZovI84pTBhlmfDw/ckd+6BcqVpjgl9G67yUvnSvSBZQMCHWOXbDy+D
2urzqEtqEI/O6bFtLndl/aKirSzihdd4mxQRyUJYMnlPNt2CvwTV0qDH6bdYwGEG7UYJaRpYAOCj
ZdMCYpEQ4w0KM4XVteAPUrwQcADaYhye7J8n8wKhVqZ8CZSL2SKBBYgFHSgNYRqJsAfwqs3w8hg8
205U9uy5ij8eHI6m0KGdhtcGcnVDzVqaFa4lwBykJZ0hd107hAHgnH49npGqQB9ja7p6ywGAmOrV
IdMMXHouKxMU7/3rXGPH3ydR3y/JTLrvVeLb95gXPBa26hicovCeMubenEgAD7RrTN0f+EeO/UnU
LzD8hxrMigCxDClLPc6KrCfqbfcN4IdwNcbXCoHCK7CQmZuXAU9dacdy60mjMy+RS84zF1VdASYE
vYHA929RUtnSyAtJWidhbQb3OLCb/8lsxtIof7HfJHUtCRoVPb1LJAkL2h7YkY0xmALN5gunAGSJ
5Y74lycLQnxY456ODZLA04OAKCb2jRG0TVhYqI/geQmPB4s6NO99fG/X93KFDmXvrrftMX0s49KH
o6lmB2SWDEk1sZLIE/9nqw3fRR7hGofXBx6t5ydxH4/GM4L3yRjWLCrK88RhmI7f7C4NBEYwR6T+
kMpRjAWcegOXY0iTW9hNsPDgTHjqUsRVgMOd4G5Dh4KGNmvxEL4xUzLB1V8UA1v42+LEgwPhdsZz
AQ1Wrs4q7G589oLAJ6EqaX61BR35jOU0oEwyffQN7tFOMenOcNVG1rAeRieCU8iielRvhlhbW1Ed
b8tuYXAW0zjK6XfJvXgYB2B9+2ITSmPq0VT5KPabPIzPOKtB4NKgsCxYnlHyMRosrBdnLfIe7ivz
Im8LJ0Hmc7iWGSJzJIDqIl4AVUW2dMBhtu7Zsy21j5h44x9bi7A41f00nOSwbL46w7/jtfU9NR/s
JZF1v5Aa0ZIB2G55fDI3ako/9ehY81fAq28BFOOItAGzLygrFfpoePjwYtjEBR2zW73QEtXj+jeb
vtqOqtdcO+PzTpByAw5tGcICoNLmOrnxOVIJvzno8EQYrxmDmmKBoks06g3rQ4hEVohJFt2qg0+Z
8B3uUALKpZ+o66o0nQEiBYR1w0Bs5SOCehpgnMjpfjC7c6Q7dE3MPBFmOCDfGGT1fwN+l3g46H1A
J0SrUAByZBe8G6p/w7/121eLLbtoqHTsUbM6GKaPCpbgSAqAz8IyEonPXfY3M7azXHiZqAwO8Qzf
qvWQAfIhgocugT/ertn8RJ1bfrNUxBaPpOis+m07XOO/LG6xEL7J+HSVdzaAS+w7UMzER6VNUcT0
8HE9NgFiGSEILvQSyusvO+r6YsR0wDFuNk8p6QM0/suUAb73MI/UxPJARIrBX2dUOQ3Lkh97AhM0
bg8iiXDRwjcfWAxUgSW/xxYX7q6GpQxmgK9FF7zZQODkTjUOaB4l/kotKpzGZKfhWsYOZKDYo3GG
AplFkAqA9cmG0Ek2hu2HPTrOc8I8A/EOeRbGeUSnshsjaFJCWY/VtNtVH9YsGj8nQhQ6MPhmp39J
cGVffnI0OQlic6GsNO1PSMDfnwRWEffVw7ekYfvQP2gSTMc6wfB/NJ/1K0y0OevYCSUgOkJmt0Xl
3xc38yutlzkovWZuBnpOPjM+yi3ef6f6HhAlY7aXoceGecFNzngMsdOYwjrFqIMoqw0oFOcLHDbg
2Qt8btYgaHwJ28WvZEkOq96tK+kDuk8Bgq6QQzRna/eXj4c2XankQ6EtZEFcL2PMVMhUwYsT2y3Y
jvgO7dObgrdmA3P+gZ3Fkn3qvfqigeOZBuyS1YPWf08ceaxzFwygpb0u5uiBKjGx9Ra6UsZiC2GU
aQh5QKmwumG3cmOXi2sfL73isQ3FOkT7oh+w0Eti2QgZSIGcjE0/WoP3FmJTT+amjyUO5pSf4668
JAX6QXeozpCqzNFn97ubfeWufZbuWG+CLN9IJrA8DZHCekZYfIqPDVu03vi1uwscecAO67GpFj/2
/4QZbEYhI84OdhdJozcOnwabNLo/FqtQNBd4AHf4DRnnh89BXvxghG38e9QeeMiceA2gP95WrMaK
b+MDYSRut/hOsNjr/VRZDqCfcyxt8FMFqpaBgFRW449rQ0jswyF6jGg6Qpg5uazbQCfACIwuM/1m
6GRfXzCq7XHPmOtkxjGWECa2tKP4YwJU599iq/0NFxaKEzYDjyAjiQ+ORQcxk49Bzg0+ipXAUwEI
OuKEpUN8peSBw8BsXtG4EhT6FixQ2lcMHz3rovhdRMuzsL+ID+KGxd8FMns2pmeAfd9ef+EQwSQ+
LE13FgJd5PxsVrfoxPAQJOAF8yT0rGS1YYfXoiXxVExaFPBYUVsxk+jAAbDE9vhk+Ea0v03NVwWu
kW4CMgaV5bEyIUD4sBRgQyCLZEhi3QqcyiflJyEouGvogQLkuCCHtfsaXCgBKHVSKhu7YdMHLz8j
MWLDJT4ZgakgR6xNEE6ge49v/amN+hWLlX9Q7OhYoHdO5+Gs+jU1onLqv/eKbcd0U2G4wzRiL/SL
Qw2+/dg1CVwIZhvU2TvymoY9LzzKB2YTM49vMlbkg/sYzz9hMOBqx3qwd2GbKnjDKA7KeOhjK5Uo
n7uPiidztLW0YRnMpvPBqD64SA74nHEprhFYP0/AbMuxtaWkgbBSqvDqmGGuwSgmexAHt2jhOjhH
O5plwn4s4kmdZk8gjjd9s12gb6Eng5EzuCojhPgWZAxpBrGJ3pOcIToDZI0LAnlOBcorB0CPtugs
GM9o4X0OvNCKmEfwmksGhxWOcBHZol/r+B2xsCZ802bUPjKfiofuYO2hUCncH6ZIjGjZpKy6q/4p
/6CzF8TM8jNR5iilZMJQ+dOgxn61n2hZ903g4/1IHGHrZdDRaW87CB9svpyEELkvoGTgGS44F6Q+
IicgWZg9NqQfvBqMORwornQFaA8azOtyS8IJ72c5HNbIBH/rXbsbrh2fzVEQ1tPQoOpA4UbaFgUT
hSomfqRctejklrw1qOuhDRr0w3D4iiPjL2BBuQX8ZpMGCDmb8IUicnLOmT1zoFEUgNs402oEqFAN
pI0h/nxqNBJk8rFhuLPbOD1Qe7WwHHBVd9odsQGAGTwaPk4tDsmLfjXHSQMzBZa56c36aJbFFtd+
H6LV2ViI94CXRsXSRLwBdg6OB73RHf699qoPB8QfOPE6cU8bjzeQKHeauwvd+537cbt/CSXDqWGi
EYsZ5/kFQXtiyySGYG461DIUDD5nD9F0L64GiMJB4e7AYWUK1elL5+2RVp4T6h8NHbe3rk6KHAzm
HFvS5o/9LbYEIhT1YK0NdIFUFHhWjS9EJzyGWAzgjvVkrMPrG0OckJ4YUa3uUXLb1gNtJj/xyaHi
XXlkWYdzFDCz8xEziNwQqeYW1n58OFEb2L9yGhCchTciJFH8RLGRoFNUgFu5qlB04xvrpV1142BA
R1zu0BnGZ6iaYEykBajIb4mZ5WTHthbJLEGBEx+U8ZTB5IS0mD4eRUuHV9dcO6NiATMv9uoP1Dgd
5yURVcIiwcGKAPb9LPUhlggoSBNXzqydGezWLDJqr2FFSjjeNGdxDEahYjvGOrB2CdkdMsfakP2l
oa7GmgBFRI5Zsdc9o8r2n7g0lB7Cal5s/L4YaRMyiOhpEo85EdY0G2i2OKCm4thAOPAvhYuZ+g3U
4xebBa6KJ3hDUDLgPsC4IaE1xdwO1k7vrtkkRq/Q3klss6J9R5C16ZKyHMyO1v7tX4ozuW6U9Rew
Mg8+BuMVhkqchZw9kNSLq7ItVnmBC6trwSvGY0ysFh0ipHjhuc6oNCmcNqA3xy7TJ8UYgvQ33Xa7
Q7shcH4G3RsL/eksu1vuG3aVgG/TH3QbHVjjQFQDmx0uamI4wF68dhJuB7hVI57WHfZCv+k0p+Kk
YLr4oQ6QCwD+OJJ4l+m9Y54wXzkUBGTNsw+y6LN0/jf8oWMnidWiwf4XfzN30l7Ee/7K2E1toZAi
G2WFYf+aFzgqXndRIUSg/QSfInoUIRsCbl5QKOt8qhkWAiykxVPyLr0hw4cfR0lRCXnbSYeC0WB3
3l12LckDOOVHcyZ23/pn+2Nu2jDCxiEmnQl6DU0xga2EII+O/cMisvxim/IGSMHLSXQ3jhlmIjbl
DsVRPF3Y5TkmCVNgpXPKfH7UIFd+NUv2xkf8PN1+3bCcCuk5PpW1tGg8Oxy/DI5iNq70M0/I84gg
sZmizDrqn76dvCLIUDlgNUXWwxX9o3SOz/Yn4Kn2T11hdY3vY9idzfmaZQWPSMpuev740676r+3z
5kkfhCZF0NBR/Rnr/P/HhrvxBBwW6AF0Pw4e5j4siDDN2UMOJC1jnp+TjbRgXdNEa0Zj6f/Kh0lc
cm4gHTgc5RxlXM8ZpBYQFvgnWQhVi//BuxAJgjGMlaDWPLRkIkYwwe0QxUzjQYS2CcfDsHMKOQvS
d0hthhlhkJ07LGG59ESpo5dtoODzWohSezEhBbJEpk1wVexSWVgTEoaxG84+2DzmpzL+lh8zL7Hh
bo5/Fuuu4I2likNLgxgUDRydMN6ZaMu5RPfTc0UBDNxl+zVN7uvlQmN5wX06GesXRzk+vTK9Cr4R
DsMz3NjkX904gNl4eqCK7HSS+ZySYqG7GYcC2eTRdEYItkoWxo4czBX8pVDGCvG9bJdENu3YyicV
Bwx6rhmD5rzaSB8xjwa1am1uguHr/i04qPMJbe1G4VH6Tq+CsoL/3plkTFQasu5bv7HwbNU/OemF
HoxsKiRbjvSPE6+W+Stnr3bGfAiQH00k9mj4JyyQPufKst+0/+4MJLe4dQrkcQvpou/1Zvn6IFnI
E1ykbbdh0vzIfocDy9c6Yxx3ym2yVM64Mkj0XXRfrBJvnbqst9OGZKkl9gJ4A6KfYpH1wm8SSQdH
AlEfFpGAjPZbmWiHMvIRcIrhOLuYfnXgBeJ54xoA84P18P/33ZpzGvzlXsBNdJJvGm6cKXqwxFv7
O+2Va+1L2P8uxgvj0yU5k7BANgTcJPOUfMrDfM+oOP2wFiZ6K2Vrfq4/Xzsgw6p0s3+czrigghgn
E7tgiSBFqi+rNwwGfp+9V8QOqMQKxeoxDe9/dCnIiTnFaR2g+IHskfoVf8hHHUGTBCezDaSPZMO9
gQlz58RGCQLUB2iKcS2fnTONQkkbzBrq/gUEyKU1OrfJXSw2eMyhdsz1T85Q/AK37ZZlnd9+Yhph
e5KfHXRk6XOrddO1vXkTZzOIUNOSN594n887mCwNayNsgw9z2KSzM3lYUMNSECBSb9kjs/zEziJh
dIDhC8H+6cFvEfAG8l7YslSXU/NZwNUQZQau2FG4iq0J6v7jZKy+VV922117UsR2DVCLLhd6fPxB
D8flotzTcFfBKTmMbnXmvxgv06GO5LAKqgWPKqA/jlS7ctefwHFoGbBYFe0Kph6UKzjXlluCOkED
6KHeu+z8ZV+0XUwO0eOkw3EmmwD1DnwRzG6Ebk3l/cPlYR3xXmhfNBKYLssH+AObOOx+aT8zGi4c
Ceftod0Xv+OmgrgBMIazJbSL+bgAbZvmHQwVA8n4fAHra4J+jc8VqgGqHksaSCh0qseP7+xQAXLR
8NxMTiLsdeHcRQZ+qlU6X+WRjRM0J8gDVyp5o+O8FCDJIPwXfs3Pa48u7R/HQMZTi5fNpo5GN8eM
D/reCKZ7Ns7TLV7LK1SH1DJjwT59Ua3ZpaBEekHFvAozWhhXOUYPWY9WEEeciakZiIAMCAwCKGPU
bXBjuMy019VEieZKdReWFgpeVKmHjSIiRWrk1K1G4Xzi17M1QAvmIsUBc8dqP65IIw24hTIEJBcG
B/wNkQ0BQcr4xjYF9x004iT9zcjfcNNkryJasn74e2Ceei21aDkY+mqd9j/vELsHbSuGWJfZsdb+
6gxrfMT4uDfl/TcfvsIhhFcBAho4Y4LYkFtdnjRcwoD2ECXBaDeQXdDYcUVkf93GAR3sivq3F16p
+xk2fwCa+UGWVmW66pGnoTsh2oAIo//dxOhq6HooPctLBkDwNeAIm80nyeMoyeDdgJqNrvK6wZGs
T5wwb5JbFa94kt+L0/kvH16NbHef/bvfxYxqXAfHhMJ7fUadypJboNVQyNnOAee29RouI3MuScnX
kttDQcS29E0kiYdZMHR8HIcNunTluWlwKmk+9Uj9YwtMhrekBDLfataFbXztbAyeaoLaXSghMGx5
PrQFubrJpzn5z79qw4r5/ovH+Ti3otS7HzHYdetfq9mZsY+RnUszQZSm8ViXBCgRhKonwowCWQb+
JNBW512GUA/OT0ME+ffsDm6eX/DCNQbsw6OE3yjvRqSpdDTug16l7NmmhpA3HUvfSzw/avtl9LAU
DZ5+dWt5b1mfhwZVJG53lWU6BQmyMNuGsykvn+O+5Vrp9e4Vvr4BKuocdxvQbQ2Zji/JaCmXzWfJ
1ptu460uGcVnR/yFZ6tHYMQO+Xm4P6CHs1zhFCDO9am7df2tli7j02c6Sn+sYcJUxs9lWPVbEtqH
dx3oEISWnb7G7i/zZl/O86O8L7KrQaJTG9pPb4wvqRn062whD3t9QPzNdqdO/+7j6Q7QvE9YLhrI
i8cboF7iz8bFawBHtDxhQVaj9vysp6Bk442lwxPshrhBUupZCT7DwgRMmQ4m7cPb5BHAKJvVhC3/
jeX8lhMecj898DUikt6JEcvnmK7Ol/SG+FzxoBM75Gv6/i0fX+3O0tbkUb2/4JboLGCJ+kjIAcVZ
m8UlN5DLfQ8qbmaFqkCCHr+VxXqFLf+aSDttipRsYVU+qZX31birOCwjl9+4uUeg/mLYe9NI/vzJ
R3iaNsk7q+QTCza8SpQrH0nlZEGzBBcmdhKAL0g2CMpIFdQDnORfJD9orhZZJ6ax3poTR8MxhPff
S/X1pfZPh+TaBIJn0rmpzlniPI7M+qwhKDa4MCSQ7eNFBupz0+caikOopjJMqADyeFISjiBWZVRe
VMzYHRpYjpGPxQIAqHfPippiWSGHDIm+JrC1JUn2jbe4I+IaDXyPW1S2kFxclp6zlXlqwiqUwuE0
kTER81V+6qsW1gjR5tphhCr2Mx2YZJIrO+XPNygnu+39tB6oXPaxx418XpwBGmrwbWzVT7xBADHK
ORZeoBVusug78cJ5u3LrTjCgEZNe11CeuJGazxiGdIRDUYdrhw/qD+PiG2t0ZsJBQGDM0ZxQzxX9
MA1zijlYBhnUh5fbQl1M0aKEihrJBBog/JmFJe6BUL+E1T6xCk7GlK05EIr5Kjx9PBPFy+0rV4Zi
Ckjc+48KzoVX6IHaeybuO3j3or/gxrsjS7L2MJJ6cOqNnWZBYAmz5/Y98yEc6cYvyETBfet8/K2Z
VGkcy9MMJv9NjQbSWnHpnycbS4iXxPx8l/CNceXU5xRIFV+tgsTysM7A7ICj7vXwAIShk2AK2DOw
lh6MChpbPggTx//t8x2Wnb1E4RwidjnMflFuQLcqWwf7irtOOvZKMXePYTeaa1gZRboYW+en9Dns
WSmNBvpVsdPNdeo4OncPlgx7ndcYMnROYDI4slMSvM727CWK2eqxpFWvpoVpLBTq2wDbySFs7cGn
wGqIUKeOLVrv8lRTsHMVeWKAJWWb8TIR++GWRgBsowBtJBGWLz1PE1AdrGSCd3MXtYnIWSQT+xVi
p0WjEvGzSWV5TyuDIGd9mw/rgeGOkAbbZ1BOyPoY1oqxY73FL/BPipjJxp90iF7TQmbxNq0wI7WZ
lSWGG/aH3UdpzSMu4+hQC8BSSj6sgz8Z5hdYa4g70QNPLt5YoWghCXgZjCaK/A8c1CP0FxBThUzb
t2u+kN76fMwHjsx8dcXHCuGphd0Qvj/pLeOIOgPizrTMEAFgTrcPoIwJAN9YXACme0eHXlmRa4c7
GMagAlzhw1RXeimx4nd6tExMQ/AmJZeIL0wOO9t5/IK1MC1xC5HwYUnIFzL+8bWZowz2s3RJEKwp
WRory/kD+I+CfATkwrURnAbEgVPsxOTBvG+MPNJzthv8FwspRcef0rKON8UA9gRh88Q+FdL0PTRk
nxYr/0enTSjSFxGPPJZv3sZ59vusiGgBI0ICHNGVwsWxShxWw/EzeXgk+L33yCDWQcv243nh0Zy1
yxjAULwbj9RL6P0wRMO+D6QXJdiMMYzlFU+R/PNOUe05Fd1z7PqwI+By8n69eMU4bSos8jwyd9hN
xlDhUgHtMf/QjqOje2l7cjyZayGLYuoSB08evTVmNBsfE3XSM1XSinwMNBiXxCqyCfF8w0wL4iJu
ua3P59FLhOjIJsW4JDU/8R3dCvGZxczzmzRycVAxriV27fkPIkVmD8SnfCdhmjWvgczGc2Ed1134
uGaKn63zIyXorcMI2iYyO+QjkC3yGSQpzGRkit86kyYOEBV+PIfSJ8Ht8uApxAO49it455sxYaL/
G/voMeyfMmKOsCUdBJfdR1DEXhojY/ITgOiSq8zg7HfZwlwt5e+6/GYh+8jOGXI5pLLxnNWZU9RQ
UfDzc+ohsrD6ZEGthgYvecfPdJPP/KfuI1PbNOOKlFoFzaPJqsBhWCTV9sdga50ml6f7wOzQmaFG
4U2KUL+A8MURLuvZL6bN1UdHfCT57ytACOCtI1v9lc5WFNmYtl4+q5MkB9CVSErEEQ0mANYPj/cq
0mYeigZusaBOws6geY2BhTDW/J+SmKg+nQozfnVQgf3O1f+eFBhdIK4Qyk0iXtk4wsSLsQ508n7V
U7Ku/c6+8KdMFv5GwnT4iZf23dOe0GU8hCBi+UAmCgo5aQ19JWbWtwy/lMXwPJIMyMN+wu88HiKT
VFU4ofS6dFqAe4WvgPzfozGDqxnlV8p3W4vzqFlrHzkuhxIiSgfJUoIm55sZ7U6qYeKrnMzJgiOn
Kn249Pl2Bsm2dUro3OUKnIKX+D5A+MAmXQQXQpfHBLGTPFZyGf5tLOmw/qE3qxZmsmLbnyZRkkSQ
uh5HvvWkBA3ZceMerz4cmv4puddMATOmAyYkvrVluilrwhlqRrla02fTQIoV0tny0PUCk70zj5Dv
16eihC8lxKOM1sh4LpnUdRWit5cuX6Nn6G4MW3rLB4RvV6t4iPsw0G3Lbxm4TY883GeP74ofwbkH
LqQ7fPo/+YFRDe4FfQ3Sb+b8nP2u5pl1mLY4uJN47FP7IW2BmkN8ZUw9P3/HxJsc66qj8EAbMJEK
jZgQmMTeDuoXfNUJ9BBwRQ/fdJLuWvAWUV2G1rR9t2G5Uy8sjg1WNTwmt/IXR/n71qxPI4YFLVgy
B4BAN6mwheXJaGuO8H4T9omly1lf5EubV5SF+w+TC+WQIwsRwxn9ueAtwqomy+8dQPQDqAleyqm2
f7CfyZog7tzu2olYxJCfBp9WeSyBud6Zn+bwtH9Wb+FCCHhBHrHpluaBCEs8dyZzab99HhuiKNP6
UD4OfXJNq2+9uEjDqaRI7baoSAv5MmW/cH9x/+R231VyJaGGVgvOVCgisJBbeTPJUB6+bECJ57hS
sAZndkOLv5Fh86AO3pR3rHI2WF0hg/X7bcFy/G4dhAM1zdV+1Ff8LQoIjP9H43s23iZc5/vxVuE2
rXTwYZayCUTs6xic6qe0QPvBpxBGb219avCiQOkqHWuj80tIqgbGsFBGTW3bJf969VsZTo/n5d4t
zSeR0mxauDHpXu8vGdqQfiFVqzF1YZ+pfpks1f7SWcu3STkFM+hhxPXPYS5Lv6myJdxZs3cUFIhs
Vv8DZ7Srb0QxJPYu4VHLrHWSLSQ5tKodjMbhQfTRFn/dCTt5tkvSDEboBuqS1K3gsgzpxRoO5LjF
cgQl0oCcjqlMZMhr0CmcbCUOgR1SUch0i4cdcIzzyNKWG8EZw/hScwc0xhAGiLs6oCeaDb5JlWdT
lodCKf0LbVmO97W1hthEWX4IxzraJD0EPCv88vFNvefVIjDhWVwaHHY9PNmwZ88D2CTlQiXmMrg/
96TLvaYgRtK3Q5/yXs3KRWufaryBj53iQ5KgeYA7Mz4vEw3NklOxOnSvQOq/ho/kwMXQ2isbQQlA
CJUAfcO44G2VzPPDXL5DFo3v5SPzISW98BXIvQpcOmwV7MGCZFgTF6ykZ8ZxgkEMB+tGWll+7U3E
abuVp4OMBjlAJ5oPRws/0UQ7TllQVR+IjI90UFUvlr20Q7R+eb+epVuSIF/NHynstLC0Ly9MC96+
z/kksWOdlipvNvg5I7qKzd016T2YQebdf2ku8AgNHF0x6vVXB0WbrekcF60ARzkuvJDY31e6seV5
w9YUaLbqwxpqS7vLSq/pwyyG1YE4zCsB+nrq6AVbUzclZKndJPUl1g5PeY1IZjIPCT6NvgVHKSca
g7j3Yycfsyy68wzl6M3IDW2cFPOgh5sYv0W3YLXV0ktj07uHi6Y/FrnilsnlcZ59k/QAdX2CamtX
Kptl3k3bVWJ4achxYu+VkO0JQ5cMh509ubLlg2ilqIiKBy2xOxxAo1JTdPGiUWTrYk7yXFOucYLZ
gUPI3wtxn7Kc2C+Rcd52n9r/yfVdvuQZpv6A5chrxHSFcezHFQWWpNPwhT4lXaePDXWJNBxmMLaD
En7Gy9z21ncsdJIA0RW3B1PK/uFbE9AjNQvYLESK3tfr7E8Sfl5SuYPRCEgHXYZdGgMbKnERHRnW
dF2codT7AxIXzjqOZ9NcgLLDzaSZ5XVPnSdmaCPqtMPAlXHSa47FIYgvPi4Z4Yz/OwCJdvlQ7dfg
dUmIWAoVJfwzxplyB++px9HHLYlKIOOG3e2zDEcx9EK8DtTMv4tNOAvzkKqkWxiv+JrI8amGkIac
Oklvwdp7Wk80+GxstG38PKRX5iFodjj8DP/AumCzNLQ/c+qOjkIIRXLt3HN/JjzAVioH7xzeXH3M
NxIuycWiGj3OrR/aXuD50e1YTUKVk60IUQLnNE0FNIbf0VrEU2Bp/IPAi3EVfW5x6uarfPEb4O8W
BQ85snBENYu03gCV0crouJVgUskWma3k6Jqzxfi6vBg12fAEU3aulRCsTZwv9Y7zj/YA+jU0SDpo
cGGpOIOkc0KYFGtugIbZmXSD3tq3sHgxPZhvOd195O8ATYg2uc5vpGA1zC3EGIb/npEH97DDON/g
p7ejqINU9Ok3giYSLAHxEnisaVhXi2k9+5U0jZ35GqtjdHkYCLER34y2cD82HN1nF9lgn4id7NOl
oZeenmC+YJ5sR1PJEiZscZDDeyzUiyveFtDcMF9hPID8kRPrjRFohidLG8G32xK5Q3YvF73as5mu
tD0cT6W6Ta3PrYYzn0JPChJT7Py5dGDkZMApPJFSOOMhh3v1pDoGbHswTn6CahsK9CMy/VzzJydF
w8m21neMaZwIVGvoK0nCnmP21lQbswwf5oIwPAYVXIKZbvAU5MtpwiICDRuXUFEWiK10PbxvX/WG
VhdOgdwHfvUOZFf5lt8EY4vvxlY5XRIDNEbFc3Fao++04w9+LAMPtml0F4xHLAfg5VCtiBliIGvC
tw5mETC40GnOyqh4A8JFxJ5zJpqc6ORTAlvNkVXBqwNyRj8LpguHl9mPrqTeaQbIPeF/BO05MwWP
WEAPIeC0znxK3D9FbW4dAAw5JSlDFDYkgS/CYtmofD3VebZKP9iXOdzK6eHlY6iRweLpn+ORCb8C
WHg5LUllunvCM5Xk5sdyIoyWaFpPHnzsx5BLFfaSk+BdLZioWQ5DyuUYKB1N8Q8vIAT4F96kLm3U
emwZ2Jh7XELFEAxb2ME2qd8JQ+pjvMF35jWndEQjeA9USlS3KYwJ76UCOy61L14fSvKEsgkeDd4Y
2oo7hkBP6rYaUQPMF8SIayTIe1ISNklomR6r9DREF6WRjlIb10fuUEEh2uzSXPQKaP5YUuGzpShf
1ePTlHZ31uozjKYWMXpSajpzNEDJPSpUX+tcDj2t9C12mTlZLz5ABYSLiheGDmHwmbaJXGU+F/wb
2LzvRaNvOIOIeUEzW4PLPjzdWrzsFUbvA9KUFjLBgJKxEzvs/n3mBjW0ajEKT5UtVk3ipsao+n7/
PbrPHFS6g2+pfTDgKMgMmbopP+0Fsn9yeQPG51TZnh3riIa37C8N+uoY4AGhkyZfZzzyDWugGcKJ
Ctib11BhSNKSC8IpclrirlkatIsZ0F9O36pG02tl0fzf+QWp/G7NK/qep71PXyu0MUl1SGhB/or0
X07wkCySDjJAOQ0B6IdUb6R+hWtFCuVrw6gPD5qfykO8YIKIA+uG5G/XnWWoRO3KuE3cEMTUFna/
EFpQz7K/YTc+x7e6gKxI9FTvpksFCR0CA9ZdMx/dJc5uRHCAaovwP5eNCQIQhplssv0ezF0G88Hy
laDTN91VSdz1uH9kh7r1avvj8Vj1hliNcHBopMwquwn332IjSO1QsTC5L338dx6Bbn13gFdSv39j
QqJFZL/U9mnIfh967XD8j/aJaj8ziKNUQ2xzq486/srHvWmYc9p9AJKmWuU5TCR64UXP9FfBmfhI
MZi4M6bel4kSEUjGcZh3B2qHsiD5ggbovrxPS5n0HBZ/0LsyOxIP6eDm5oWQnLL+qqXPuFg0yhr3
TATXhronBIyqY/9aWfR8gChEjMawGqqCD7mtlFOBnXcHEriWuMtMgtaZgv4qAwBHHC/N/NR3mydG
mQPMS3q+j/yaua81JXdmu7MnRlFY/n22guLx706rLNbCKp1aZCmhmfvKeqLBeYbT8K8sNnX1McyW
g/qhF1uIQ88pqhNabI72x/rZb23lqr8XaufekXHjc1Ic60ekEQmYR1iiPt9e81fiYEw0NauquTp8
mIs3Av5NxwFPIA30LzPsdCy1KTmfsuWqNxtmLeoIhAeq84rqs0zTxCGFH/vg2rrPvyNc+M6DZH8o
CPlxAdnwp5qWG7+PGEjaNRY4dZCXYVv8xnVQYeDxDuwpUCq8ut1xoDCGrlq49+pgtTsZqHDZArnS
yitLCMvJtsQlWvFi4Vs2by2PDRp4OZt3WfEbkzxf3H6iTKB88OGdbvBfxRqQewYvGx9W385+jRh7
4cDsI0UNM6j3oGu5Z+O1ToOA1NCDv1dfK2LbXhjYekbpmgzzwTsRCxaYsnhQbdumCFI9rP50C+Ry
bcMbjhtUhSfz9c/hKj4REYAjTBx5Majnk4Vk7j9gFcyg/kI0x/tycS/PlezGQ7ZJh3CGuzI6dCYG
LL8Hv+1c+4sZ7QmdhDcTVlFPoq+dYn0pd/1mRojFr9mx1YdX/poR0FJtNL82/LRk+kNPE1OZs8TX
u5WBbgNN96w6549twoEBk+UppPXqJgMSWynasod0UBAqVuEW6mPQn7e3t/bbAOrhofXXAOIZGWZd
bASe6KWyDvYTSIzcfbHGbMC4++VL+X1O+yw/vyiAzVnmuUoB518JNnssZWpILKiHcgwnHkP0xB+o
P+YNjkkeEjM9DyUFCsH6zV226kUqEaPeGaE+Ywb15HL5BCfAkOdqVn7H8sSYsGubhXGD45U3tcfE
JnFl805/jfE3L9ZNj2FnUOIljFRZ0dbFbCnVR1VavruIXRmsd1Yi92DMf972P9n6rmYrKYgzyKl+
1647ZLoQyUDjiPh587T2dMh7oZ8aH1elgEgkaFwFG1owa5JVGCFLtJp7pf55va9k9iFkMNaPbl2K
yGVtJz0XHanMrfJZ3AkzPo8EX7e3O7FcrMnYrs1MMn9Ym1zH+JCNi/vzMGDuqSBs2aesqhDAjIH9
xxnBowi8ezQ5B4f1hNszU8+2zF1+QWHf66mv1SPfPDQGl0XyjNQ4fEu+KdQIU7cxs6WUnxI0y1r4
hP1eLvh5iRZOEg4TcCUWIzUTDQXBZKgTwPFnIa9RWgflnQMnuNtYTTkpZhKDN8FBoht2yispTW9A
kbhfDAWtHPqvxlYZEB7Om4DAF6ytnj5qOj2bnQI/SM32PTyg+rEff0RSWpywW9S28nv1knD+NyAr
3v9VzPtA2D02bou3/k8B+migZrQLpYEt/tWXXwNj2kuCtpPiNsQ+LmOhk+HHMtNO032p1HjrQUdN
lvTH789C+Y+k89ptVIvC8BMhUQ3c2hjce4lzg5w4phfT4enPxxzpSKfNjJMY773WX/F0+k9V2gn4
VIyFGd+x0/OrG8RlpJdK/GPPtdWne8ZVnSg58XMxy1O1NPV3747inh+e6NkksXWeaDI7aqprK0fA
qq9JX+LCW0oVi+S45paXgnx6ZmLlYnqXPDobXN11u+HYCDzLFxeDR+EJXd0gDwJCqXD/cR+xd+7v
cbJq8fIJw1df8n2B4gD4LVtt33RHPyIYr372qm0MwGPz1FsSR0IuGRC14tExu4bCjLpD4/8F9Ac6
GGgNrqproi5ybVfKz0LZKQiBgl1HbXLIPbHgwxgSB4iHIE9PGeQMepbMOPbN33qCvrU8D9K6V5d+
8HLjLwEue2FG3NbOBEZA//b4fZn/ED/3FH6Mgh0QGLsgerxdZHihh988WRUjNtsSnnGIKRP8OBrg
gTp+7DOS6MVZh7QGoSRAN7k8C1EFQrVIX/IIAU83gmKRpE47USPZpeqQLS/Wf4pJH9L06DXgp+RF
UAY410dXuP/uW9svbnmO0MJD84nM1VfRNnOkt1DAcMmjdB4xU8FwgVs1PfXpknAXqM7oJvB1sKRB
E3H5B3yqCxrJoV/33S70tgmmvUmBSKl28vCvSH/Jdf5QC01pN2Lh58AklpN/dReVKweyWp0LxenC
V9NeCnRj5q3KN+l3KR3k8fgkR13Um3zlTxhUxoCjz65TVnqzyalWS49h+9CGr0x6hs25+Xy55c5T
lpDSgr8IxYuinZME8wQnjR/BOV5EgkHyfYmHcZlVjoE1mSE+sPgEV8GO1IhgBzpNNqbxAQ778ZFK
e9W9ry5F8xNHb9PI/wwOswxfJyGbb7V3HVetZh3whcSmRNcI0laUT2hpqFzv2zM9nTCALOjUbZgK
P1Pm25TwzgoowLsqzJmd/CVkGB/8bCbmbKxjZlcsWZNyV9KbFUPS6j5pkVB0NhsJOcaRj0fzqI7N
l3PovIbjKLqV4do0x4QGQ8MjYZcxvoBVlV9qjMad9NbiZ4k6oUQMQdqYpzBUYx6sb/rHnKuwCA0Z
Aw2Xk8tOI7UGrD4QJHj/RoiWSbEqCXGodp/eCgxbAQEyL+OfMfTxJiNuIPtJDbQpHyYJ8zCZrIHs
Q4hqINxsWzd/GZyxY044z29de56k/ISpJMspfyPrPlCRuTiiSdHVJki3XnSshQ15ge0wZ2XiKMvy
Qw9MIEQ/mossSd8IwW/tulhY06mvs71PPdJv24XLbV7K2k9EW7iafFVNj9KBoU1ARWyw0WEliyQf
FRQKWqaoHqE6nS7BgYK6HFBvMkGy1XL95Iiue7p90Dn4HlGm/pGzLOlQRuDBFv1NpXxNVMgtUlxF
jGoJ3GICcM7GVrAD81MJOkwaYHK1/Ewop8hxIqnbdrzI2qWqzfuW+xFaraTATGEwwlrAkdaHLXsE
yhI9PdfZI0d2Y4KcuBNAgeCc+d+U99A9eaBbTInXKckVbEPshiwYSvxW3d94FGWUb5XMrhzOO3n1
yltUX2ofzQSNfHsePQMLdHGWpGrasLHU4xnks11BBDSs1ogxzAmZHOK4snx1uJt7RkPBzGcaL10n
1KOhrkcqILMomf6YvXQvchyWoARytYi0Z8dem6g/7bmF4k2Hp1bw+xQeDMSXH0FFlA9cLXVE7qSz
PCfKCdH7B06q4rXkyV+Iz7B4K6M/jEkL6a2GobxjZwt/PsOPKAH5caRo8c2lzV06UYvIIlCqtsbc
tiJwbxZoqhNhEepRQA4Q4zGaWNJNlHEH3UfY3CXUWY6As5kAzXxRG1vkF4i8AXoAqgObHBM6z8P0
Jsc0CZJRjSctXAx/cXGKSKi1mfvCdcR8gJJFfDCqLzNasA6xYovQELlw4ySw6B8piCDOt8E+9hcB
cmdz7NDUEOMOgyMj/cN6BrWVU5+QQsHdhq5fMdJ/VnI+V15IOXKncDquddWwA44tHXt6PWwafG8Q
4hE5RUek/8owzZYdFnvL/VHled34xGeBIdcjVeyvYGA91IuRhSWR2TEHlWt2Pm+4MS188gdBEtut
gqal0u6ZRw2sNs0H5HD3hJTfoF6bOSI+rP4YnPUogipgFUvY3lRaw1orVJVFPyEXoZqggvp+I8hm
ryChgVhS8gX53NhCYnWUxROaah451GRtr6Sq1cfKqouIuhGDqZZgqAtWVY3DgSuswAipgTHjri42
Ilnv6AknthvS5LOf8PUK+qEiIMYuKfQCX+eSSgv0nkgtJRN9G+tyMtq43+QuFwaaOsxzgu8kNY4x
6RWh8dGfypyEoUJm047GJDIedo8qHh8qACCDuJD20e30E8GS8w3yHPIISLWy8mDlolM0BncpMpeJ
i5BCtQVP0oy9UBP0teEFDE2s+yrNvVdC8Sru2aJbesKlbQ4CX4uqPRnwAxmiL3Ta+CLeO6b4/KTw
YBBVOmRP99TIa3xDGWTikpLm6YpmL2+45zSoPVoTSkZBxADHpLE5clAbcw5YRGGGt3WlFSIjeFnC
KaD4w2P6TfaCA+ow2dIp4/jb4NxftJt0I9NmaTqi3fF3hVXeksQlLa4TYdvgyKOzboyBxYs9w2ri
PYhikMvxvPJQQ1SLDDcvBAr/DH6HYBPFEUsCUj3iQqbiRcVEhn3qBYKFvLI/T74E/Id8tbxtdWiL
rq11VpM5BdmPmB+XnXahaXVgNka0wzTAUCYw0yY6+ZsvNV0ywivxj0YOfkPVzUnJbAP1Z0O3G58l
lP8e3ehbFU6iWSoY3gmYQFSPClC4xQhIJPNmEI9T+nuWRlLRwlWs/wzViljD5IaWU/t8idhkQHIi
spu49aLmHdTIDRTN8cfmlPpA4Ogobm/JMRqji5bUtWW9Je4MmakVX1bOVOZoS5z+DaQngcAQOGJO
/A12jUoW5zqCBV3Cnc4FtP+EK/KWOi52g0vKDH79P12fu3y4OVBiTn8FM3Tq09J15bkMfjOFooIp
CwxWHMZKlYNBO7B1KONFYT5YjnCNKNQgYm0Y5QozjZHi3dGMkdlrM7AmLd+lg7RtAqpV0bqIbIzc
FU5AHwF/KqOEe+dIdxCFDxyJJSLJ4JFE+wxC0ufdnr7J+XL46fPuBHa7rqEWJG9JlWYV3tK/kie5
tj7ULmckTCH9KVl7apRZuv/2eDo5C1n3NccsQDTk9UQw7IKTtgOkS6Uaju5DPA9n5rLY9szuATI8
oewtUl5QGvBZIifTSldAGDWfexFlYcgZ4ZIkIWsEZQ2wJIOjRAd+VFrn3HCF6Jv2R03gLnmB4fFc
KZj62fVvEZ8zZWKDLc7UAPsz64cViz8twVruu+stsk/Zvjx8qA50YoFAiNu7xeE6k7pl2o04jaHM
5MKq+P7xZbtzskkE0hi403AfwVWp89KDuiLz0/L5EBW2L8zzgbyOWQkuhylf5QuJcbah2wpsVs6c
j4QKLWA1GI5QCRJ1yfUTUbxE9CrED6P3+K4bmTX5qb8AQMFXw8TJAnKJiRWd43QBkwA+N9kCaIh6
EMED1UcmvFhfuhqGFj6NS5z4gSMVTtzv5PdWaLa9uXbkw+MlLG8Qu/vWP5WhQVvdOIAiZButZcVT
i5YxBSMGirvfyYIDWOL2sENh0SnYGrh9uy8E74Xw8rTvj7KvHq63L2kWSuk2/43Dq/SrZxcAYL1Y
s1IklaXYnx2kliQTC0v3HLo3lNWj8gQvE2Hf2IhwLcrvmqAOPLEMEqNFr2BM/pHgtfDKQ1Mi5fRt
sCxfnerUgFFWJc2Odcblip/CLjKbPYopTs0sM3BibOTJlF+NYFyjj9GwDQgUd1YiZGUPO4H91Ybd
AG4ZNgneHg3FlO/hJxpIMYMGmI2K7Q5N/9T75asZfYCIaIhCAEBHtcZHGIDVG38esrZK8nmmOoRY
U9KYwdjZrBGpz+E9Y3okFIA/pXJGBVdoo6z5gLBTSDTTqQejSTgG9Z2h7eLCVHBLQ4Y1DmuwsHqm
w7RWZ5zK/AOPkoFBG6QccIU1FZ0+9xb1faAA2HCYS0gxR29HzCUfkjujGr8WQamP1SeYVvxyfODs
wUvpyXcm37Mzl2DyItMbFyIGdnRoWFYxFaXIpiyFyjUCEcfUBh7YafLwyRUMrORBGq32x57HPGbe
JvcY7xmjyVv+9xJ+iVGTGMOZptmtyjvE3YSnd5o/pTfYaEWBmWyZ/qyk9m1F5qFL4Fky48OjQy7i
Dib5FM0OLmNvzoRX4QTWbC5ukw9kSRuM1bMSM2R6lkJVHrcef5HwtqQVeKNy8l9Q6r36ymqRThPo
+Ju8uJPqF18GaUG8Ct/mgJcZm3cyT3q7VGbkLDF/Fs9cmNfQj/hqN5L2VRGvgHkKibhuESOt6RRp
zduDtCsSPmuIxSxmBQ6EGhQFdc0leMgYeZCVJ+uA/HyscTA2vo0W22hmHxyt6NO6MdOpfzV47Yjl
hMwcV2preLMfCKwULfEQ0PKOjPXNh+xy2AIqwrh9px3QrU0BgT8UDMqzTJhxTDJ5ungOiTpnvOmm
GVpiTLtwPPCCpJaQPCnbGk5pCT02AJvFY05NHdcR+7eC+Ep1gEGId87g1s75lYeU6FZjDdjq0X9Q
BO6UNF50dRS9EBUqo5ZYuIbTDQsiFoPCynUSAW08aR7XfUIQ0GwC6AocNLqJZiDvTELZholfJwwF
Spk/A38qYTAE57ECkGeqrHjaoxcHC88S0cCciCCX6axdyLtsrsPM5wD1s27GvTi5A7WEfFt8o/jm
2nmGAmPLc52nFqCJR9BTYBHuzqENnEh7J/P0YGCpBd/buhh5EqhPu0stk7uHP5ys0sFWow3t7Dyq
EVMSkZ2QpzRI4k7eAdpuQKHJJLIMFRoDBffUEDcBUIYS8QO4eaXFS2nRui/OoDIaOOQrgKlf6OuE
AF9YNwlFguXXo3RWJkZ6x1HBsIIo3nBxQFs52tdo3oVOIrEPzfw5hSkmsn/OCaQmNu8maENdHlTx
yLkohvdYuY02Lo+HAc/Opg8YlIm4E4qtRhgLpi9yFgp4gDGe0DNHJpjAIhSLOP8oUaSBbAUwYp4N
jNFcRw1XAIhY/qtTiWNh1IR5hPm3JhD5TAZoitk3/0zAWQkB1C3tOS7OQsG3yTL5lT75lKN1J7TH
nCEZYNnQ/NlAO4WKds1KTaaumUyOlWylkKbm1IdoJ49CuUWmwxPPHkfYN3sWdq5h0bwBohsTUAh+
lUdk2j39Re9bgjvvkeBjjUIYy/FGJQCWaIyg4DXKxhNWuP/JwVvyXlIXazN2ahWxo1x5n8721a80
O/j5OWqgAS7Kd6tjbppjB27WYUhqE5D2HZNorPgO+LZYfsO4NeX9n/qMki50Akj/1eYkVuWyd/9+
VC480sjhcnka0AGtkBa3OPBhwXMLJBA/+e+Y3MA3C3KkgDcgxZih8XTHoEC85xY6vrFYhDjbFuHX
Nk02BkT4FN0JOUMIj7lnR6nAPGRa+MZ3H1yHYktkRGVMFTw20+Cv6DbxD+5mBN3+WSBkmelBmvOc
oZAmaWHUS396B8k7snEqHPllxABh9IdBYNHHPoEIS12Gd/k3lp4VeCIpVLW+G4s5+CY8/BwZW9a8
irca92dt/+8mTSSbZmVKvsjIwmrCR7C88koFWNRJGlmA2AKTJ4m4bTaTYU4XFQGQiI7HcBkouw83
0FS61IxQbFwE3HCwjOFYPuYbMgUoZKChj0vJnzV4WTkveaRqGxNxSFMkvSX8TIgNgWDlMe+WEKsU
jfp8uEaCFaVC31n9N7luvAy+VQCOmbhEA8v1DHNhHv0z4iYvtMTPMhcOevms6arcazS9lxsd3XKF
R1AiRUF7GbRD0RYsIQo2dcXJ0c0K8pEVx0eEob3jHI2SU2LAkCJHTi9a/GeUZBKS7YhBp1mUnW2a
a2gXLivumQ8JLNWyFlgYfPThCZ8kYmTl4DoZPoTlSvyCfzlU3ESK+tVUp6RYVnitP4sIIwpRch4s
ArN4s9AoPxDUlZA7qvQKhY3qPetiocjGNK+fn0tdkHEHdITqe5pykHo8ez3z8eC92+6v1ujo2vfy
vCgxDcL3aV+gehRRLkhuD5cmKLA9oWWWMi7VfKZRZbn+qWv3mrDryfpDn2wwiMgOl1sm3wYSEBVO
3xW6eRJa4nbtZVbw1CanULyjhPHx6VabXPtK+cFJ1gdVJxlqF818fijQIwolWkqIWLpjw+NYEu4y
OIYtqptPsTWqDw4nxpPumTeEd5P8xgVgzMXH5xi0eLDVu4rYqNnmubnGC6Rm2zCkOHCvTazhBB8i
pxzPLXYeBB+YkQiv+9DE2VB6wkK5NuijS9zPOs24ZDgS/YHfppJXwSnCNPHZVt7xU/Bh+JUanREN
sOvGmCxG3wZb0QS2LFUN7KgvkToYCk1K/o3EJFCBZPRTnluy3MIGVt/H5/55mvG2p14xXen0eHMg
5Z9fWTzkE3Jl5KPmM8OJ6wizln8twXHnSPuSaEMkQm0NdEmgEw/FuUqWO5FwZOwLq4LJj4B+MLg2
2wuqzQ06odogaZbJB0PBXBuDYyDuweuU7F4TdIH4epYRYIEdvdX3OjpVhhu/y6HC1n3u22V4/YwV
PB+oXi5trFDemivWZY2GCJWUlaJsueVHgiZJN7zxaeK4Hxco9CRT7NvDyoAeI1bhCAMLrZtV82/p
YWEO6WV/9LBwc4GMr2JYePgmeJ12IxIqFM5x6EbpnvfqY+fCaZD2i04NyJf9EEuyq/17JEj0cZ2N
cB2gLXOhWk5pcVJQVN11DJOkC+Qw1d4cNHJiAhiORYOIJR5utge7IreEDdf90ZN7ITO18b76a7XH
dsoDe2rmG/m3Gkgu5/2adojnuAqJxt/HZAd9DkHjEK9Roa39F1vOckUsmeEUcGXFZP2Q4lXVXw07
307Y8w1ono04bBYDLq8A9QPmmaIBjvO/Jh3avJyMoQx4diGjnKwNCgBdINVvX3FST5plB2TNPpJF
lhJkRlyp5rvqyC5JpinJg1K7nOhUffNFI+ji3a2Ok+aLUced5qe+XKgDOU7Ku9ZeQr//BFdOtMRJ
LTK7yAHGMGsZWAzHAAwmtIKJvrmWmFu68idur+5n29s8DukzIeeOyW1A4c7TwVeYOe2ybFZeOA3Y
s0TmnZo8m/Y0AD1rCT0Sl4T5sueSliR08/VSjWYu/gwZzKvRrALBLx2GHfsIgsuuhd7AS6Qxs7gk
Kn2J5N+H0KMJmB1JPmuXdFf2296dRsSVhbx0tvQj592voUajkd7WiCeZhgCgAf+GQMHvV+lfzG82
UH0UHUfO54rKwGQR9PZRv+lxBMQqmz4JAzxp1Puh9lVap/hdM9aguSHowMyIELB/FPIpne5lEF+G
AQmGfyuPrAHZGEA+xShiMKq1qqHNZHbmYB18ZhALe6KL4hNODQp+Y95Nd1bTgNwdtHP+alik5tWq
mDsIomhVHis0aUgJjvJ1clNviEgjW1/4lDCu/1DQajZywdXClO/FZ1tkF3C64kU4y4dsA8Ceass5
x5V70Ag3c4bBag/aKj3xyMI288OYGjvO7+TsLvyfFFZ0Wi085Sx9KLemlQ19HP1RX2NglJNvBBjs
feSu5a0OsTEVmJuuOKv3sT2mXFSYEknLADInRkocYw4IYF6hVFjDKGotQRTbj7bthG7aI07rO3oy
bxQfgJjwHLB5G/HRneNJEvJ1kxxcAiyoPxA2CabvFZcbz6F6gbhVJmuQsbLgSPF37BmleNdkApI5
HsS5wE8830Ckg4rw+WT5TreULvkv8Y4BVWtHPETwEYFV+0RdmtU+5Mnqf0s0KWP1HaM7Gqhn4F5Q
svjfns5qoE5LFRy4bZx6ocqmA3QbiVOrzB25uRL3KksKj/DLwOob03cznTzqkkJuw5FdkqKTKytn
Cy5pBXNMbz5pDyHg9vjCY9aDgBrVtPuZqzggJE3lOa6QIQADVrnjj9dKXJszpIv5Gc17rR5U96T7
l1ZwQpV9WZ2aucVxSOWwsEdkDgThWQZDAns9cWC7EnRnis3mSjkBHvv2TeST5n4Hbz+2B0xlZGpy
ZFIWEFu21PABnif+Pqr+yENpCW1cn6sebSgAf4swFm3LjcjIrWctyruImtv4Cr4yq7pWNbM7YU1R
/FXnRMAiJF7G5t4cb30r/f3MVXLqMO/vFZtXq/KzryxjvuULhd58mfHM87b1u/tlQyHRfHvBmoVU
GyO/eZpgQjI7dnCyGUt43smlw0ZyRT1J7bo1NQ7uZM50WAon0svmGDRQtApYUO9coLrvmMwHfBgz
KHmK/bjBV+TUPnx13t61hzuiOmKCT2lTSfD20yOnj0jekdE5PCQ/8tyc2vEY4frZeZhJiHILfvxo
nMz/wnQxQWCArwDVnvxwrb/iPiFwyNaR3xFFNcUUU4UntOQhX4OAOvA32uFIxPXRLZhUFUbSyNhZ
xrz8CXAkHJsTaxDwAljh8NdSTs8HCpdmNV2Q0Q/zPSfWKWzHbDNQOgYalo/UpvMY4gzZuxut6jk/
SPE77JwuuIXtsTXJVzam/je5A+EUzVZ7YRc2L00IjoIbG5xKIHfrmxA/RjqaGqfa92TCvvwVmO9W
5ynnGJiGWwM7hT2IkD4G5lfG45DzFlPiYlZhX7sjaavUM/e9D3JFXpeEp59HZaIuz8IDAUSGFpFH
hPysyHVAhU1g4naW/nJ+kK1NJGvAAaHuao5wVFPNHNNdwVmOroqTg3Q5aQk0rp/cci981u1D5ksC
VfvlEG1NirUdC0gQ4TVBWmDygJTzQ3x2xD1XZcvBPZkhzxXmbT29slkaZ3O27/BOIZoSNgMG+Wgr
q5YiTpV7I9qxdvPBv6Eff5GOt2jn7VZZgTwv6X0w93wQ4P/q6SW1kcAuxbMiE9uwE0wbdXg0x8FR
kflgHCljwJXpT+YiwAEaoYzqyVkMIOR5L581GD+gFG3MPfkymn4dmAtJeOxsvcDpwGuuBZBjJ97G
PHIprMSiJ7p4Xv+oDORZc/BJq4XV6HCSkOYj5quJ9CNJX/ExECwDRlCLd6FK39FLIfBgtsJq/qfW
Bd/ytxHxUzkNDKtANFtAc6BIBubGTq88aMb4nyPbQKkrTcMsdGCFgQcxuzz8tUZhDFg/hy6qXZ7N
hYYtARfsq+jp3aZ/aVn4S73YDcKO6JAYCcucFfwMwsASHr3UdsalIgNHz2uyZliKr+RX/NYXVT91
Bqz7jK9C6hBo2pMTQ5jwAEISgKDEE7hmfTGm8/zmpwvQOigYN7UJ6xqBKgI5Y9xGd5IAAh5G07sW
wtLNsPNds3QpjQBI7DBntC4qfbuHKwxJaFsNbE3eK0egP7nG/gwksBOd8ou6PvkHMRYdxcgZOONR
t/RHaXIXSXQ31sqHL8Gi6RUv8xkSUrk9jP4MaqUf0+nVKxfRJqCeaiY/DGVqPHhEOmwzXFwifY2I
w7kZFnQS49WgD0acb40DMgs6jHp7mLFbDHsRIzCwjBUt+TNnkyWkNRvG+NTNEcQO4kYrj8omR4DP
Ss5VNoL0M2hrOltP6Puaz0EzjSmxRwhL4l8Pz0W0zzGb8hyQW3ytCyfsV4LFpIRWaVSo8Sllpj6b
eDc5GoHD4i1Y+L/LLek2GqJ8Pn/O5C1Zdn0KpRPPvvruGUZQUeBi7zGiMGrOeCY6fHQMmEwTqkNY
bexEtImOm32vnlWaS9y/VjuIuLLOsfRCvyOMeAN1VZlsSz+E9CHTlrQn9ncs7Em9T5Tzp94GxrN0
F8ClH2uDTxnZmfrq3dVn2G0mX5CEiDY/GjqLEXBj9+huAhYjJ7lUe+RObbL6P6GeFJ3Z2A0wzAhn
apb8aWjiPPwWG+3I6oB1SLcyUKp0t8OMaMkS4XTLOLkPmH2JYxZol8bdgELtKJPHZufS3quhQ0Cr
iTMn/i0mxtYCL2oZrMcDjnfdKVbPVrwz4qtaN63Uo8eNXBDU6PewKvEymxDaPZm3+H6fPbrQnsQd
/9ibv5nxEqOnmKmo/Pk/nF30u2hLHURU8d8mjRV9wslCAkF8NBle+58++ZKRJZL6PmZp5asm2nHm
lyDeHndJBnx2hrzooSIlSnm7ldJcPsalyZ61tv+oiwYYgZzRb6F9AN+yKyDzyK81Qw86gzo+QnpG
yhXcEIXgzOzwuMoEqY06pow8wu5BkNceXA3/MILpDrIFCwBXJ8aI4KbQ/rDGTPcYv254fMjCiGaG
i+Yv1HAffwdwgyrBDyjsq7W/xUP0IVeMUVl4G/zHpJu3T+0XS6TDi8pj0cIs9t6m1f7keMZmmQTN
A/SH36xZBvvKvWntVv9MV0DFHOk0nNlLnrAGqYC+IibN2/4W8+hXXoca2ygEuvsQ15OStAgrHeXI
NZ6hEaDlNkToKUrPz1qgVZK7lm4ojl3YP+TO/4JIVLTwHWNutMvpOfpSmkfpPsyLMAELpVZgNmyI
Z6AggkkSsIpdm7GGMjimdGWB+zCkpI00GqX7S5tDGD70Na0K7lZRdwGO+B5XIGs3Ax8jVwuhR0GW
AXaF7q9ftOWZsVahLhV1tTkTLSBpwUAjaFUO8ZRjQmW6jY0NlwQ2gGg/k9fF96RxTJzp/Saww7m8
KM/SHAPrQX1wiNT9iitdmAUOPBgs7Ryzl9DSe4bcbgZ6+jva8vqxmISIvFE7Dh4GLn8jhiDaoZzg
q2m1ZyZu4mbeh+RVgp6mT5nUr02L4yZe59/FKO2yKSO7Kx0c/fgNjNP/YNXxpQj/9JbsNrps16L/
MMTf3ONt/e3JVJNYyQ9uca66Sy/QHsv6dhlqTtGj4p/Tb+ER/9Uhh+ZnZpySbFWK+IZJf8bKt/LH
T827/YnQjV/PFZn0wt8A3wt+pbRc8P0s7h4BT3nx5zM9bs0DvgbTqu9aBvCLZP3K0zGpgG+VK8kG
MNGAYl56LbtN8lMWY6QmK3sX/SU68QuTqeo7WrLSGSUF2enY2P7iwWB00VEd78xEn/XiL2SL75+b
rfgTfzfCDT8/y6e2r4uByFHHQHhRcAID20OFAvgDT2J850WnSvFdiifBvKnty+VUGvMxZ3iwhSX4
RnTCN6P8a+4O5fnnWjMKj0nFqHACfcWoFqT4Vt55s1WaxQTudjX6BIA+jpU4+9QLsA9jqjvPFln6
rDhWMv5wqxPnkiNwn24jotKoz6BpXOfHtm8hjPoVJGdZU1c2Z6oF2U9/m8oyw112BssChAtnrLT6
3qUC9cbyZMJvzr0niQh/KwxaDsq5l0JWgRPZ6JLos6QZE0S7wf6DvJwoZKdEIg1ZC+GqzXHfatPS
vLC3qQLtYtO3uVQgQJnHdxodfK328nUyZ1bAnrXw3VZbODhjhEn2dbuWWsuY4kDzjk13LXaI92Sn
lelZSb9DxE4TCTPRhwDHHsIC/KFayt6ug44vq+OgHnESZVDzyW9lhA6wVkYudVz9Gr8BJmqEKRJb
6BTG++Wza6CQcsE+JvlKXKfCDYSt1FGqESy3Z7llfYKX6aec2YEVGUdfvRfQvh/1m9maUvVrvaKu
e0DRmO6N+E0MLYl9GDl/ch0UDf8l+Uanxl0kvh3Wl3Le8DZNtRRhj2JCEbzoMXYXbKEpwUWR+k3t
8jTDHAAT+K3s+9VHcohNoDiXwms62Qmir/BAkBSAvo2qKGwj8T1sZp60V2/7AFPHnfgA7JfihLcM
FUyKmOYvdKI7UjSwhSW/Hw4CEtCnyJU7YcxD8QziEl3KdsKTmK0ZnamzwubFKkZ7drde6I7so3Ka
tcui2YibCEhIFc+BsRrdMXzEFxNt6/L/zYdCFqH3KPsN6hS6YaXgF+lsv4jhqBNb+0NyBMnhrVXl
VqoQ/gS5OBNoAHIVMNx2juQf8M8WaxDCCNCGxKvOJ0fLv1ZMvotiOjffEgB5sgm0nx5DbnAhzHyR
hmsWfAYSkMhDZ266/sEBGwjX4MCU1QCFZL+YO4giUe2238VUW+mLIn1L7zgljb1cBvorDI4qUd+0
AX2X9yFY6wImBSJnvopsrpKFuEIXkQt3UV/QRIN0gLC5efzj8Rdeyt+eyG3h2rsU8GyRNXtkDNY/
if4LmauGeCkZpd9k5M8RtROtIf5I2laNdu4jlZ86y5RPzcuyxdNCh5C5Jw03XVT6NF8k/RdNahi5
vz+Wo+IL6Exk16vhJBMTTgUiyYikB97ym5HtodNpMyA3bVjAIQAmHCbBbvhQG0P3R1ye8XOb5kKH
0NariwjqQwgQRuriqg1/icYiOjnjJSOlYsLYS5ZFvdL5TNEF1441dfHEQaeMqUvGxNe6b6E/GfqG
HCnviGDzs0U9xWBocCs6BTSBP7uF7iIatTPloX3TFUUSBoTnng55oXkJtxCwptx7Dhzx4Nudx2Qk
HhUEJcWEiBr9oQwP5VjC1exhJmf9PSTGyluhUeL4qb1nk78V+UHCFg+uO60PHTlWAHnxq8aGyU0y
uaGtjCEscRp9NoWyNliQJveRuzuXGpUJQEloUo11EJNq625cBoi6pMtvyxCoqhudA5DwScDcrqOI
8GnYSY1z/CvNEdRiXEVC/dbfQLmUlmrL6sTZhKzYbK4dkWHIFVig+E8IF7tvoWAd3dTiLt4Benf4
1hEP0fZiAzmjeu+mvrKmz1v9Sf8S5Dem7QUOnq+ArhuCiRRn1OtiweXX4ayJEcil1iAtwKmFyRkp
XoACILEDBqf+s/30ayO6tv2ZW2IsLqaYspsH1RpWHeSskfnXGWrSeCfqW4G3zXgFHqprQu5aaVd1
S14FNbM8IL9HT7NPSDYWzr3V5YcBhbr5eSFwNxlPouukJIAXXpNYl+xVDnzqdrLOGZnlhDbvMvUk
Z99BAGzPHkzJrbyKioVf2CZvssplH79DWoTSnZ/AL9+DftcHP07dOlVmadJPozlFhxxj8p3gXiLZ
oPLtmggFGCxhDdeCkRssZpAIHXiBwuJFIDVyDFAaE5/x2lX6lo3LNUjBjubsXLnwbMBgCiAGDkc7
Aqw3YSyQXk6DxQfAvpp7SEa40T4P3PfycOy7Le0S5KR3X4m8MHljmP0S9QhRSlsbvS8Zrt70KJcv
oXZoYQB2s40HBg7g6uy7/KzlOWzuYKCYYVOlRAqSCzKeY5P6t+JCJDPho7uvVl6VVDunyk1BXCPX
z4i8prk2Zv51BcvItPWmt5AZL/wNULOMEfgMrgMFV8VVP3Ahtf40JlBulrVzUQDHhOKcnj7MEexm
KPRBzyYzYFd8Knd8G2xPFT00YLrE6ELMTLFFz+TYDiluLY4i3n781PmDtrRGeaDzh4Aq8c60turS
ZuywKyWtw0etPniU58Ht18NaKWlgi7DnFlsmurJcUD83PUY/L84tNIPSoS3Ydt/c/qmjgUtMBZ9c
KFRZGx0b3ipKnyOLO4EIIUp/jphmCFa9uv/0oPqkj87R9SIcIg4Elpmjn3WRxYBghehPubV8yogC
yICLcFosmtjCvbY29K0kLeJ8U9crfmb4SM3m6H8jcNJW8Slrbe/jJHtETmruiN1maM4pYBMMTHKI
A6qlV3pg+crfYANLk0Cqu2j1rZqyDUYCjBwZr7mgeoeamER2AmXlES71bkcyJbb0aNWlzn8cndWO
reoShZ+IBJfbKcB07SnrhrTi7jz9/tjJzsk6nVb4pWrUEEHbQVDRJrBxrAXk5tpF11Y4i7CPRIYa
XfovmZ6WTdozMmPBaeGryHvWgcAP9g6T8JlAGOvDg2lA9sBGGd3MO2LcIzktrlXydtDWonKPKb8+
Bt9RcCgibNyb/mXwm+FUYADSYOq0UmJb+1ZF11O2c0otnAqdiLDZ7omYnpIx+j52gN0mgNTpiZtJ
qh+xhapEb1H5pD1Ux1B+TfVN8e4xskYYQsaewqtv8c3Dcc7RQ8cMjjmTB2pKLkMyRCf4PW5izfys
miwBXje2fC7jyaFwYgES2Lpnfks53mEPNS/H8Vuw0EEuegXxxHLAtbqHr7IcdgQ9/c5DUfnXzA9C
96/+LmEpWrfacLutgee39CffzWCXZtztgpJiHeuGKiOqJ/RGcfPtH4TfdDPWm3ZfV4ep+4qgfb6E
cR1aX6p2Vb1t0n5Uf6Qjgf1YG2oumSOTNPVF8hme4e0ql3zPR4vqQZXYonDEPeTSUyzrq2bh8NTB
lF213Jj9LmmvDEL3zNCG/KEyFcJWo9lLdD0whbSFke7QuVBwU9chcl9yjT9q6SopTnPxCaOoeGXm
t1ScK8kBHNRFW8dzjS8CoYRtUoUHD/On2cWF5cUFfsPaGD6YPjCvUt6iAavea9d1fRn8SyWIM+UJ
yUpLcpSxGwCLQ+wLhmlJkEge7xv91RVneL2kesHjREhnFkiKGHdbztCwvA1QFBp0HJ8bUkMX9Z5k
NCwdgqVG+lAPaQh9W0SkCZ4zOGBQpn5E+Z/ubTNcWuz+1SkX/SSC9XeruF020ka3qcw0aataTjad
uLED/2XiSGLA2N+21sHzPyn38/vQffTFoacuS//oA0eBA/MsEt0qfRS7gLmzYPtwF9riLn4L49KK
3Vrea1sPSnv6r7a+ynYW1UKxxhJhWIS1S6EfNZ85djL1NVT3+PY24ia6zqlAJNOLzyy7abotQNIV
T22Mfd3b9I/8X9rXHnP7Jb+EMFwZd3nWAQufgrv53Ib7ljks0mN0ELV3guqUTJvQd4zMaT5NMmGx
VKTehQxe3SIGJizl9CjEdIMzysVrJGRFwKhJx473kKk2Ldw6gQL/oeBraB5HG7cqspoWyloRHerU
RnFqenna4pqK8ZoHduKvk0O17E9T7mDtz5iF5MklhLqawoTRYhY9LZTBAtYoK7M91LiV8jRmyhv6
NAjzM5UVaozstMVFwmjGhd8PPQJKR+YmJCzCT7EpZeGmJozmcyclCG8AxeKAn9+9UR9xKu+0xXZc
ATfIz5AK/QduBtLXCr4XbagZ0U+4+SYZPiOWXzD904gAHJ6DcvGwcm9jwpGuGgUBuNema/bj92z9
EG+gjmbMeyD6tOKpvJjvUhtRUu8KBrwDXDdcHiA1HoX6q222HfzTai0X91G9Cj2mU9jslQdTT1dM
6w0U93DHfP9T7ViKo4+BXOvIgInSMMFDXe7Z0eHdHO283tTKH85LAk17CWUVzRfGVK14Thjvlbiq
pBCSQlz++oTW3fzycwzb723rRLDpBxFL1nM5H9IMoudwRdAhEYuyK3mB3GYFxBX/Uyke3SNljYDr
VfdRu5bxvocfVnjIFu/QxRQiK6h22DnWV1Ie8+ZVyyudnqFsiaYbPlivpgF+TvFtT49BRxBDJNjW
Kn5rqgblL4F30kOD9GnLGsoAK98VXDXSZ0xw3AvKnGEuo6PyBzoKlxVYgP+QJdJZiN/BTPqd+THe
sPO+hYtnMZeEIyHMbJ+Z+Yv3BfU8+MIc6jZLfdl2DKGyhwoJiF8PsM9aDA9c2NOzEW/mYWINArKC
/wtGCvD1LK7mE2Yyt3j4pr/kNNj6ZyglbDSaPr6wu7Yb6xcFCbQL9hB/SXkfHv65xvsKnXdGCDSD
2emfl3wAdMAraCH3yGPqhgb6y2UjQM9wGUUo5Z8M2VgpCSK7pvgTh97XVLJoYKzAIFNoNregvibV
laJc0nNBrvrqzRXB+tND/uSY2jbf456dPXRUY/BKiMpctwaEqjNVKMVJQWvMUyQ2l+9HOKcTKVvp
D5J02Fk2LGZ0klsFG8bU+iimuSXriZ/rrZnlOyCIRiQQw3Hfx61jkRmNv+NUfkdHONeoBlJ+zkxN
Mb4EZyiO7b7ruWvoUvlCZWbcPkbsSYFE/GoTPXiBwqGxjkb264E1ESUQyRcYQGVw1XE0eUoVt6uN
iNj44myBIwOjmkVBc9K3woq9IoCgD2s5+viWAULa6uJVGwXeJ7Zi8IIMB55vp5Ot+zth/3GgsrQW
T74d5Skjv2jfBISVHCZmPdFRJ+tYfqQbnwrytN8zx/Cdp1AlxEkwvoVxvQx/FsZ0AIF8cfaynpq1
yeMCrnPn5YgTCGeJeaqo0EvTLZSLLBySY4iFM9uN6oHoQ5k/MkYmJ6+6T8rqeUpe4PbFIszvMMhl
NOUO/gef7G5+weKTExFczHBLuNTfEcpJPpX8APh4bwZiwnSSmi9pCT2neczfOiMdUS0uwseCu6hc
tXZ8h7Bs1ZBEX4NAQWAPxJqpmJN623DTSE7GvYloX8anhxn0Ovn0eX1qS11wgDAN0UAVQZ0Tl//M
71JDxcJT5oxMnpjKKW+uIxb+eg1NWlavjXjQ4EJAL1It3HPOAxSjhVzefctZ+3cyckxmr/8k5VCs
qYMJQVsJ4QDFnnU7wyuF4IYCvG9kk8IlHJ8VBwbnzV9wHUcbphY9c2zCq1lw2loGQJ/yoBRmktc5
VAokxhEFMxvCYcx2JoqFJuXfBD6n17iikGzAW/SLt4KRRsEv2SU3BlbjuIPbH1BB01PDmlW2cbyX
hCO145GW8ye9WyzboDc4n2BMSfxqBQUQh5HmqMEHlVXrO+gAIvU+u1YUf2Z9IQm7cwZ/3BT5LuKg
HtYZpIIZz+C08PrniENRX9zjYTfTuNnYDaZfOCZ6h0A49zCZc+yp87dK/RJqP94tI7Vxg+SIpVDm
J5FPICa7e1AIFg5aKvStaBW7wUWnzlui5PauMoJRLqNqnfzCiUB/wo3Z9ZdJSNauz6whI1SFx7XF
yQJCfTHgiL7PvxQs2GVwioO3FjpApts4cmuCC9P0ROoqF1bMXVFvwu02KdqYQ+gHPCDQd3Or8wnE
Bpmhi3bKgIW0bDn/viTx1e+QJVv+FnFLJmzwttSE6xyLe7NUyuwVRj1penH5Q3ysFWp2y4oUnFF9
IXsxQHdX/KaBcTbGWX2Sj3+iZbc4WbYnIC9KmGKHMiRx+gWJ1dJ5NjNYMFxErBox7unGS2aiAUes
k5xycbXD+CWDql7OPslsW/FHABZjjmq6skU6o7lrIOUJAp4Bf6g8BTogezBWJITMCiE0ZOJabH5D
rlOEWMiIsCoS7NJ0pEsGxL4qYKjv56V1Ld8c76npqKRGQ23RVwGh1LaK0mBmi2OagaONCjxLPtu4
VqwnSqg6gPc27/lcgK9CKtjEL+ltU/1rkrYFX0HnNkkrbQMwwHyG7rdbW1a3hVyLjCOF2NRgIcnt
Fl5TtumUn0Nz08gXSdpS53nehuiaaFWVYBMkDz3x3SRgJiEEnX0P1Wih6gI6L+qwRald1woNnzi0
rjzctPIb5pHeOIoDVuGEmKCNtxzTniiC1qP90HlYfy26Pm4vHHrwfgzPMpoI0fwycbphNjILyk7z
ASmeJyoMpftURwPGw4byLYEHP+X4vB5KYTsLp1PjGuoE2cyF6sgkFpnFKB7F2hVy1AdbbpBOnr+Z
PhOQc89a9o2zH7iCumyHWFgDEhDvbeOAQZrFHca9qvwWmTNdyn6XUWsh3/NgJHLNIMJMXL2C0aet
a2DRcaX9KcV5ru3Bcc2VBMUWKJK72hRRP/yrnAAheJTuBH8jYzhqS/ktbnAnjZbH9dhua5jfnPO4
2dWr4jHgaTBZ/SogPZWcNXQ6nJ0hNE90O7U9wFytXyYwE71l0Bwn/V6+1Bu56jCBAWf6O5d50ULy
mCN9T6h0tGId74pNSMDPin4uYLaI4GDBh4Vrxf12Nqq9CUhEXaMHIGWH3qbm1Zka4n6P452T8n4E
KHTV8BGYbK0zoC6lQ4oE9AjUgOwOLhbNkS13u0R+16u+enFeB4+19o8GH+Y2bRXA5qJACoadALIm
7WfWNAGiusVD+jAJc9v3CI5smDzTsb71O5RtamBbdyCgdjv9CNo34VohwLPgrqQzoREQXTTrFCMo
4HDeDbRv5B5Q9tFEYY1oy5sM8fEeKnB6wVsOUa/31MkrJqxkNpN/Qzk6qE7EjXZoOheIhvQSHw9J
TKfo81eU2TnNygtRioV1EkYZ+pe+4wAVe0d1mRc1F+jmoqNdBGcen9PAG++Q3N3vz+wIogGTognh
JC8abrl+VcwWJEb9loDY2qV197G/y5GaAxDgoGjjpJfZ4w5ZYkvMq+4QwxgA5EKV+RV+im9EASLq
AuIcDhuCexbdPsneonAOsMRY41vyIUD83sk7FKUqouMTB0kD+DunSkGEWaK7yIfVnKCySpkvastB
3HX9LNVm+i/8et1Di5xcP4gi1xXOUTcFPz+N7KF8rwhuC4CEWK9HvzYSQ1jffGAgkzF0SSkoM2dr
LelXHh4NQzspG+2OGMCBye+Edk7mKMxQxgdVtPX8L3/a5ZCQ/DdWUpaxE8BseutLIuMGnZxu1/dx
z7LCIWXc06sLbLMCsAqhElAm5BWF+5QyMoGX8zBSGOzaXUaj03AcjmSB9Jar+zut2Quio/8AqZAL
e6pAW7eafEgIqp5swYHwDGU4CJYVSsn9gI0giCxeepxL9Wpc1T5EmSXdgmkBZDP9odPjBdLK5b+w
wxvwWurxY/L1i9Fjd4Yy18A1WIYb2lhZ/SGEJgC/zTYbWoJ0730HKSwwbMtXiNdFfd1iAqY1vAL0
rTbHwaQ4Lec8Y9gBG6icQ7QhEhyfJGkzPaqjTy+mcy60Ms1z8RsRWB4M0aaKGUBKh+rhhf8Emu9z
Gl5jqmF/uCX1FRUSqATSVe3ij0chP5PKEzO5tlFs8GehGrlOee904yeUhv/rQdLq6B7nowsXlfEQ
Cl+TgDPyzAgnD7WFflcFdzHpmc7bQfNQ1AuebwnVh2q3TJ8MtDwJOYJNfw1QmE9I5hHgYJVUgaYo
eCqZ1gmZUs60i8qpiDlK0CvzUWxVKLHZI7VFpVXavfzjDeeYUdcieWpX1L18g+h2qn/xTrTsE6yH
rbjsoCEvSPKhT45g+gNcMb1G+q/+EyGBFOICw5eoOaLKq+Yx764h1YkB6ezO9vS8Hw5NCSgg4Iyl
ca45RjndOfRLZDkQyEuchWv1O53OefgRfEWzjmPH/VhMWHFhRL8aM8YTHwLXXs5EXVtCazWOBHsJ
Kgbci4YWuePWYvTmajo+0TTTTPe8hmkkM6Rs/FajXQPJEHdBKAsS1e9JNGF5WtcAAxKUTHV/T+Gd
8zoN3nRlywpsjjnzACxY34g8Zh684r9C4bPq0IYYrsbMKK631Kll4yZ00ypXMk0k/arcHyENhHh2
36X4aPV4dW5A8qX+4I9UXNlmmB1P8Jr2fVQR/Mjgb6YOWxylOtJF/TQahyD56fxnkPEuy8/aOHjs
iuLa6D2ioT3fUsMlM94hFs/jD1gaXvbKxW/oeZK5zulnKKKJ+BYwNJC/JBxdyfAYH2b9VOCA4uWr
mpcBl/FJ3uWwCXB5YsAFkScZQPGYSweduuhV16PUK/EG8OjEM4yYBDpnP7LV0mk7AKDk5Zl3Bb9Z
pTkxeB2p4PlaDarBiCoCnF75FIkNoJ4IGTSTR6NLX9HwnkcIkHt86TsZ7wEz+qn8nPyNSIQZM3j8
VHARseDkBNPbRGOq1vdheBfEZ7QooW+CZKt83x64lmclow7OGTv4hVtgOSaNuDFhNqZ+KPwFI4Cu
Aqd7gAo+ap8BLovYiUIn4l+6jzhHfmkwiXtxLxYbEdoWZCuOgEy7U9/TCwISCApzAwp16dtsNk3z
k1i7njhl8zeUqR8HrtczQ4DZPfRfUMDCscdbIJ16jw1rrEF2vJzYicvwC3/SGp3EmFvBbThCdTDP
Y7gGehD3QCmAFwCfyXSAXU9V+/C/GWAKDtpCQHh81u9h4FABBfU1+2MKxORB3Ys2h4deb3FWA9PC
ntUWyCfLcLU124ZynyDQhLl57m1UgKwxBY99mXPe6a/xqfaCGygOBmzwgCJx0wP70OXiHT1cMgye
y48JgwD/6XHnjEwoE7ICfGxhaVjquoR4z8Xx2zOPDsVHwqzmjooLbzfv5nGR7tXXVHwpIHD5O1uj
oVAQwusHWkw3QIzAWQwHzcTujZxtWFxLT45n3XgzI37tGeqoVK48xmyoHiTZ0bxb7FMUbERMmOGJ
uKi9QX3ucbHILAgf3TZI507eWEXSAYMEs7zHsFWGT/EFsF5BLjQQqKLdcsm51rIVuJPof/TawzL9
baBGzvCZ4yevMj42Vyzi1fTodKpHDJeo+nBz6bn1LYdr2INu3aWbEtvkv/zc3ptcslEPQJfDpO5v
yL8KLE/XsY+lK8noFHLL/K3Hn4aOKX2w2yXr+ZCHot6G6k6F1iBzEIns9o2wgkAv/iTePkIIrFRn
VcHqTDZXMaZ89T3sBsIJSIIAC02gcFWQw8YS16A7+OOCZwgokgInwh7Jow/fxDdhNU0MJWbkt+5f
/G/jv4L+EyW1V7mG+pKwP+w5IZpg7ZgnmY+3wUdpoVfZBAFu2XSV0F6HL4RwXe523U8Ghxx9RpZc
as6PV8+MfSG9cBg4azDTVrZNYM6pjUCjVwoNjTRbU8AmVKZDCIVLeZQKbkorjzjq6KttN1ll+8q+
8Y7et4GQuH3xdPGDAYZVnDhcQ5Dtm6UGicy3kPt4aGeGq5jAct1oGjxdol+57rKjj79Hj8VWfcmV
Mw8gsZHynCVq9emjSo/peSqOcv+ashuImQf9hg0ZKXfGwkuU1wBpIi3LgJrNKs91+wpT20/+KTkM
esoPXAH5DODPQXYs6yUIN7HD0wGvBdg455BNK6EeBcKMdCQzmOJhYg7MhebKGP9hawOsPnsGDCoj
KreInynMZY4XOGzoy8ZTjwdM/tMwZKswNirJITjENeZdX9j1yy/DASpKO6zvkFP7xy44pMG6l/88
BjzUqHQn6uKG5MXrj2KzRt3e7zFuYCpZfRCWZkFXxPcevgVwDHuOyCCse8UHM1RPezR4zf714m1C
tYrK8yliewfnyfUgdvuz46vQc7RUzzn7/PaI7dGNtNs0FiCKnJA7BTYw54wMD07DZIu8uRoX3dme
ckwPaMxNtBpoWkjr1i9humVv4z+TimAXn6GMTbQLLsko4hxZDBzuJRC1cMrpErFNom+0XviRo2xK
llBSGQ6TkFZthFsj71Xz6GELyMY4eQ/sbBYSDaAnXUy4czBGQPpoZqjk2ccTru1bRtuifK/ydyTD
cMcqbiFWvGWGjdkWO+r2Vxp/8n/+bPQxJ6TE5k5SH1N1ga5Vsg1wEyIKBbe3RjiZ6ARyA/8U+ZwF
xwStU0I5bZZkKPbErsByn+FyfPl7CwaOAeeQZrp9jGjaEaV3WObSGWT1ZkKRRK1oQYGmXVIQddSs
eyAfSuMYCy9Sx66W+Vt6qC5QFJ3An2PkB4w/Tii7EBca8sk6NiSBY5oKsk8kS7ktsSH6p3S7AI0V
uFG1MizHUqG+nkPCYUrccF4SU71qDpoVHaQ6LEXThqEqeD/ECI7hyWz484ZhnWxbKFbPut2gxjLP
Ehbo8QfNKs7lDf8ehQVOSVf8X9D3oyG3A/j0aC9BoKSPxApsueZ88t1qJu10h+hXQM6LupxcuA6n
QGa9JpEWBAlR3R9/VvoViZxPFjrGqahKukNZwzQZGFthQGjuH/P93exqWJdEzcKkDiWftJ1TbPfc
ST7uW4UrYJ6FGyynfbV4PPO3B20vPnYOoGbvf2HKAPeahaDv/HuERwRF6uHZdZ/5hv3kQxDSDwbF
WgHRMzp60fvmYzNNUAtjaCv5Lk+0C4H+rvwThspUguPvAB3Z8fBx65VVRPgptlHYq8wwLDVFr31w
HQ28DlM8zngyLg8Ae7vU3AbKC9Lr1K+9r256ewmpA7ZFtaKE/lrVHeIOapTNi8rc0Qw12h1G7J8I
Y4d1Yi1wLojEfx5QPtBuVv5Cq2wuQChPI9hUkbT0hyOmkUJ+E0hJmB6fHAZ7UKiRRCCGcbVtXZCQ
SuUS26zAJRZwG+krFe3/T0wPF7/FcNWWLnXt/3OF+Qtqy5XMnfFZdjtvZzACRUuTbNParfCRWX2X
m7BeU4CjTulzG6U+/wh5k8oy+ATp70khJVmKrlJ8coGPd34ANi8W9B+dh8jDgE9Z/Y4ynDGmEyCR
0SWYcOAkSv6oWEumzVg81cI7J93tQxkcEY135s7opQBsjBJsnYHEPcX0gh5hfI4Q/uqnVzKzwqtu
9pj/YtwoP2XecvRTtvhsuBxd4I++PKzF2el3V3pfWeIq47pgzNCvcGcnA8fAXSj7R+nRbgtcdyms
C5IZS2T95c3nnRe06V32nVn7FkCwNBrmnl/qhKEb+md76A44D4+7fvr2pK98+Kmo9QV5qWaG01t3
k0QFdfaml78iAaCJH7byapT8OQ+sWRIu9P/Ez+i3OZEiHnrVgnkoZnCO1+zKYqOA7HvmNoWlVCjW
OhThn+3kAKOcDCyh9mkFuDwt5avaFr2+9xVh31wK3M8rTDAmyNQbCX9EU3/0GEvHIFQxlCxNchtA
3Nqc5ygWIxN1kWEBZbGM52rRmvUeGrxUnPOMH6/rZ9u11qOgXKTRVdBfTOX6/UzTIct+lQEDA5e6
zEg0Fzp3gl9b137znBcTlWBrunju+j8aBvqldC7Kh14ccKJBmEQXRNu8qlNbtHPta6xcTTyQp1xQ
hXEoodTfQGDznWFNyc5EFWZhbQNZYZsiZDemsTB7c+OfRQYYx0QvE+x8RNfF82Fln8pzJQOg7uBL
oCBJn9LyU2Y3SMJN6v5Fu/IHOBk+0ET2BQZ+XkmCw6GruCIJ3kFUFuMZHiWEf5V/bAai2ZoHs7KW
nYmn9Sz9HetdTZMyDujpIZ7BxGf+6BWvbvgkUFYg3MEN8I9d4A48evP2Gh4mbhNXzHqS4JAZ0DQ1
BGc/uv7rqQ+T+HTajxmAKHxgGXAcj3ojZyt7cx3n880jJjR9+W5I2QwZLtL9kqcDrRRMoYMroxon
eocakvJQ/sbeJtptS8NR2n9iRTzzjHFTDnA1FePGYtHk7Y2pnKFe+KSJm9DD6Zf0d16F/hdWNY0V
5EvalJhvWDNwTiB9+syBzzrg4aS9cR5iOq5Znt3ygY5bstPeJQxH3Q5yKGcE2EAkJ70wxukvv7dw
50zvQzO1pf8Tdxg9xfCNGI9gWf1XibjqbYUJi+TZpwTgtFLRyut/1Lh4poY85yTDxwYzdiR6AsRA
HmHzOS/eOkqc4jrVnMOb4gr2Xz/GgWBLmnbOszA4p2AknYIaGFBlC8Mfk+y8XDXSaQt9iwxO7OKN
vxZXExzIWl66iKHTvN5gHmDHzJYwMSvKjtl1OX+jcLn1doJ2S5JVyRhCGDjCWTZnRT6ERFFpLvV/
yvlq/RbmmSUpY1SQChVMGscI3GRLs6Vpd/qBnjuRS487SN3BCrn15rZRd7r47BF6ktLkU1BnT0vZ
NukjKCTCmYQFmA7KTkbuZXRtEAvCmm9cQAFt2IQa4XrHqNt7/DHwpNOTYL4A8prot2+fsnyV4gbg
5SyxvE04lmjE9FUJ/XY/eWzSxsUWDHpmAdktkTr+zkNE0UoFYyr7KFvF37lOLijL2qX5RuBkgfjD
z17FmOZ6AOnQ+4AVvYQsk/AqUk8DvSLrgxv5VXlzKbvLOyf2mc9qe9aY2C1qSie5dUwW0Twg9OGL
dYyTweaVvRkALaj+1sDsSbtqLPOs95khYZsZZXbkHf2zARxdShQAnwx95WFHYgQKYFX5G8t72dMH
GcwnpGIdFt1SJ8Cj1VHxwwbibh6fkohDkJdjghpCQ/nbYjGgx9ESRAFQh8F1PuxEiDEw22LteyDa
pYRDTZchWbcOTM5qKYBaAiQC8FQZVuG/Wn7ocOCLnsN9y6hmnv4axXfIDFRLf9V62/FwJ+9pciOC
Zo2IOCX8mUblJ8OXCAs09dphDOZhGY1BCOhyZOS7pvqSU+acrNDgezLukUR23KOBt1+YwLm2CVBl
10Q45bZcYEIEkiczvUcM7YQRLGrCvMtb4u0qtHZAj0SYkWQzbQwQybf84f82HbSLeldoJBP2vHIV
4g5iNwhpsvwvZMjA7hdEAPj1FOxzLnGSMCTPDs2nHJLHc0EmV5bQi1HRMjtCGLYK008t+1YOimF3
bmCHl2n8tcafgOhdAho+/c34zSuFqOX/ht0JPZFwRQLgfwipCw1N5OG0yL4JTOZg4WnA4d93iEqD
flUbw3HiAUjGTa1OrfezGYiXgR3uSgUik/X4A1mmKZhd1NpqzC8hpmQtdXP/UHBpAoX3fUbkWD3p
8i2Nv/oUey90wusEO6lh36CzWhjMYTDs6ciMQGJQ3QwykHemcFW4elGD5p9xTmYW0YdsDRk8GOZO
s0j9u5QdYOoq5oUIO/J/iYMccagkLRK3uK0q22QSUhizgLQK3t5RpY1ir8tMl5hi8rtBtvwX/84h
vU+hO4oDSC/b6sXsdHQ01R0iG+W2NXDNjw9x3BIWSl/FlDHEYwgYxyd4BQOrtRjQkZbbGhswhAsd
A9AHsJlRrL2cYf+Csz1TPgt0QzpPoYY+Zflvq39g+CSsvZWq4aMG0XLWN6sjAx3zGYKSAK5b4T2Y
rpa+DWj8vPcInwvjgMHWMbsawY3nQDesxch70PGq1fFH62+xdU3Uf4xkgE8HDhaKXCYj5Xe4wUnP
Ky4mCGwAd3E2bFtJ+lbHOYeZ7BHchYlPql1HjcflPBmVif1Nze+99BMaa9B/lOyexOnCcZOvUpg8
ib8nunNcAOwPdgrHHqsPOGXixyihy1kZHSDtttzAgpO2Dgzgf7GwVUT3nJOE8zdh1wOBBOBmK5Tn
M3QwZQkLw7qVwy0jXsVA7sS2lujW2CzMLyBlwOVZiagjoDXt4wAntMm/jHHtiAVFY3C2fCrvZciV
naeg4Mhtaq5B457XqIG6H2/fc44vw8PkDUsd1610VhlToHHjy3B4yDuoCbua/d++Kp1uj9ILvUDU
tcuJvBs74GV/lCvTX3tZhAopt4Psr8PbrYfoY2gUCRVB0dMmLaCp4HtErb8uqMp0eCJSBp3iT8kf
0SPENCXQSWFYzm48POMMFjGULPrRipgY6DZNsk44s0b6NunOfvT3ZrWeUPDnd09QFrFAEniFYIT6
d6AZkUSOXY/QMhReg2HzLBIUuOWAj312Fjh1sxBIiHKoCnFvqxhihdPGh/usY7+j0SChqxo6HAWB
PqIyJigNCAQGtfIMy9cgvmclDWQ05azkuIX905IMhxOqtwFq27TAI4uEFpCUyLxXbtEc0YRZ8cFs
a/w/T6mRbEfl2VAdNd7O/wijc9svr0IIza6/dPIH+FX4wfAffk0YfWtYVgfdX23iJoac0FuBa5TA
9gRWqiGgPMz2CfxHO1jEDWIYFBMTyYdBXdBomNKeFrmUb80c8B6esYoZnrFDWx0yFnYincQ8R1IK
O2BK0jBaqXeJ8skPTp5sGlDK9KXOQkjqWf2D3y43H+w1z6OjrhnDU8OP517j5qWpC3pYT8zaPpT8
hauAVT1HwJz8M0GgijGFYo/xqga8H7RDI7uBsIoJU1nEvyRKdvo9Cg5Yk+5GBu3QE4YL3O5nfU4C
jKCIECDwejX91ifts6fWeCQP5M1INFfjK9B2xIflHL9sRbid8aKDn3KwpkO6f9NOL6IrUxuQbFzo
7DWU95qXSVm6bI2LyQFOrMJAovpHy1DekjCes9sgWodytlURpcBLnpWNTxkGujf9WCZAX8fpYNht
/7IsSt4qIDNAWVIzQxGU0nWO5A0EWiDOcQ97YngoxY4oB/XEGiTerNnSW8IvSa4MxLtpEzXXMf4H
Gajw1oizSfE+csihSnvJylIwVpQUdIy3/kZzPt5wmCTklPJWO+j9Nqoc5dA88pZLYM6wYDuO64hA
gnl/rWFTlGSVLqULJwd3HEwMfI24cfEiI4QSI619w4nAL3uAvqvTFGkIi14exNt1/0VWDRFJFi48
wNsTDG5OgDUkCeWfyEOC8hba5WpgYgijK5C3iK3MU+AyqVnO+JYrq3/+TAcv+dsw1ZKe8Ksl7PfI
ZV/hphZiDL9J20sza4mYPnJavz3LniA23pf4Zz5gIJoTc038INaq54IzQVsoyq34htEyrInX5fia
ll65ij5p7aJ5LDtsLdX2BYbmNEZHIgyAmzGSMVxm+WhvDGlb19uc9KDEZUSS33Rk4XQJB2mtbMv5
gD9yBQZUmDMHPuT17Xn4GsUYRAdCk0Z7DbEeVFlApWDzKbhbrplIwwSphjUxKUGys6K19BirA8Mb
okBYRsJy+oDKWoo3IXXYkv3s4TvVJzQQWHWru6DfBzTOZGGKi/zEgbctom3FbJLj0/RbKBUSmCgz
VqAhtxKQGKwYutLnnkYXtgHsBF3bCMPG8y5JuA2qK6MLogpkpiAhmJNTHCU80gficmMDymDinqOc
LmKpMKKA1CHlmPzYuD1X6aNQDpG0KchtTNdI+3EhOyG0Qs1FEJX6EusX4+VQwxYMd0fOX9iu/Q+B
WCpKBLfMXOxPMqc4oIUM/iWcS9h8o32R7VicnUnriJyrRX2zoh/v6YPGhfgHR0BBEjb6GXVSZWCH
jJeW75EDPePN0rEE0nhr4r9JOvjniboU7sL1DN1V3FdQltguG41mwaNox4oVsDEmrxKZGH4+0EvJ
IMIpsbonxzeXLRgLjMUgdiXvXL9wJZRZuNbJCMdrrRFE860YK+uSv/o3cxGZSFpqQTyIvqHJ5AB0
tRP81elbSivSPohmXZRIrD4REiA0+L+lVHlHZXhlIIYzLBz06E/6p8mnWWfbLyNhlzMOPmLrYkMN
jN/ToUGEwulM6B9dPFP12d9w5TMEiJ34G2RKx2WPolO9pXSBN2pqGnZlYoIB4dyW1nWMm7WTd0tg
t7t1wCeSrAAFIjdDWLvWXY8ILVa8d5bBNFpjA+IT4Ocs7uo3RVKT/WCHcOnWzdH8KpP7UnXx36D7
wZN4WSaYZ0LD0esXyc/yPruAflaX+mcGK3qCtdEyndl31kUipOfqvQb5AiEYR2TgStpQdkR1IDn9
Rh4S45sOpyfAI4jQ2FYbd/nfI6z3XKzgYA30DlQwVPzxcQbM0OYbh7FyZBM/XMDehFJWPuBsRbbO
IO88vCOkUrMTRrbFWPI9/QVq73L46wlnT2cbTRshIcFnTgfnS2X701trILW6M3A3oMKO1+3Ai+vX
PXcO2K5XbMNy22GxmDDwZQRGQHZxjbX/ODqPHcexLQh+EQF6s5Vo5L1UKm2I6jL03ojk109w8BZv
0JjprpbIe4/JjMTMuwYw3OlHc0SSQO/E4tbMLfbOxCcQSfYbsnRiYMC12H3wmuo516SnINIp/HNn
Fss8OwTZsdbOIkwD7V6Qo7d/H4NTLG/4VNn0YeGqGIEZf5gro4ErDOqpy4NqnDV2UmhIZW+ao+Bu
s7DOfTOqj4HoPdQGshSmXworeOosa+fdXkZnrB9GBL5Iu7NXwYAg1V2dzVAVfRnyGVhsehj9L2Qt
0axktdZIczC7MMnHbKP+KsZTkzeiuVarM88xf1cEGePRIh91kf6TEQvWH/MsxnRaPGI/Oak6jnwU
v/Xv+mH9hfWSqTMgEX4AjbRgba2hAmLeQY5DDB96XANPiqNN9P1ec9cg1rHYdZfNFwMv/HRWtCk3
wU/96P8GZDF8PdgHvt8Izb8oGWnGmxe/UUeYZ2DHW+rhE2suZrsXmYxwlsKKgx1Pxbzbrpi/9xkO
eHKDoARumgnfByklmEiTdjULaI9UA6yyUeuTq+Jv2UeVj0ZzmLoS24PL/V+DnhEptrHlpDTYafrK
I9aBxNX7vvhrH/kXwre6+K3pxLURFnSBjQnrj4t0HS7722P5UPxiMKuA+SzaLf4v9BHMC/l5G3eW
Sz2Ns7ShQs5+EMGBdCI1ic6ePl2OXsYZ+Asxy93qDS8ncAntauAEMynizMsTXEfWmpjFeDCWc/WM
mcby/GeCkZInnRnUIDg4gtlBUy/34xJhF7KEdYMLyTOtLx0gBSMNkrWwmBVfKFZYRhuWM1F3FLS/
C2UuFYinURBl/Kif1JA+gupq0w2LX+Uff5/xlP9hO6D8B2XcoYTb9b9EeTXX6Km38/SwZ0/GOuyv
LH9M3nAckXexJAfEk3+0l/wdWfcCjsQs0Qnt5M5zBVuu2HCED+ePdFFeuG6puLgzJjz/1+pTmMAw
rTTyIQlNeENmnR+PZIfsVL+Gj5ggDxIHHQzLjVMZ92THstPRt/kr5RNbwxQ1CG3wyHzB8EPrwAIW
umX4Pg6Va4G7GL8Ib9DINEwVkHvYbdEoUjOXyzr7TuoNzmQciaDvV2bXL1uLOeWd+CwCe/ngQ9vY
vLHwVMu68IgURM8W/US3XHD6P7V5IiB9P0Hiamf/mF5QZa6VE9/qluSmE9osxkxSgqXWwWUQ+V9c
J3wz7SbCTgO55n9CMUnCxd18kzK5yX6hDPdbnuqLfEQWpDLDnVZM5TXGmANz+RnIr6CG+0KJ0N3w
xeFeJUZSelPx1wyentzYOA6gxCegXfV/4bQmraHlm87W5Wr8AeFjnKsdanQUIWtxbd5KUGo/7ca8
hl8cP9P73n41NwbN04OFP/sjjpctNoi3ZDPtoDmcWb0EN9DqY/6tvRxffcekbOn/VHAN6d5fDLGM
P4AkOLtAJu+He+4YG35RQY85XqW/7IYRb+bSe8jXWFlz1wuv7smULaVa12lBIOhFdqGekpgFItlQ
mErtftV+EN6+yf2z9k/5F1OKotG1WNUyDzr5uekpl8JwvtPFp+X1Dm8eR+qmz2xjn7MU2qZkFVBd
RygzL8NZPr1jT99940HkeIR3v9Q/1XW0ZiyM58WRVr3GRQIpssXcxhJCcvQfYZmTpLekKzonxHOA
OsA6Ymf+Bfwla1+U3m8m+e4H1gKR7HCHZ94ufwVPOdC0GI56JK98w5Eob8kA/cUBv2ESyqfsZOhP
1C2X6mSTOJHZDvEFbI7Y5A1OY9cf1h4gKfUiUEn8SVvew+7IM7NrvjWn6Ff5gr8dCfZrpIeQGaRi
63AhoYHd0BI9WUSjp9J4cZi+eOV7D3GGSAKbWns3Zu77iBwOMoo367r4gWr8tg9Gefvxw3ij6h//
lWeK3gPsCvbJqXFSBir0xfQw/jAD0TCUyBsopX91IKyvCtV3iT7qwBqzGbdMlbsbAjcM+N+pvNcY
WPFof+WXyQAkey+CLfQq5tpxuq5FB8XOQGbk0CDqfErDeZIxAJHZ5p9LWrF43OshVHvfrYGv7VTM
UMgojeahscITj7LwxQjI+C4hsQwsCwrtElvXwgD+MVIA1RdGd9TzuYLdoHqNM7qFjr+1L7MhwomP
WMoHqvhvWJO8fgYl0kBrMnvf5nCEM++NHxLK7E5eskYADRZ2iRURJJc3OYQLyG6Gc7tB5LsWNlh9
wDMR3aOsNUahECjoAu1QZgq3CtLNRcGOtBKgcixWqxArz3tVRit6Oc5Abi42aftkw9iPERITh5rj
gjYA/MW8BAtXDGKRIIOAuYjbqsXh5LVgpzPsAbSFOwLRIQOQc0BGF1IodU2ebTt68EQU7UDJNYSz
tg1ig52ieCUJEHE2qcjA6k3jX5871tkSPfp8Xcdjw0QUG/jK/2TsJfNxKZUnMMQo5jqXN69RT2l8
hnLHfdi5euIWoVPd5F0T0WPvaCTj18ToFc6ncaUpQVgAAavqDq3pEDHDrsP07TdCyHECHYX1dIPv
Pxh+Sr5ybR0EO2lkeqlOThySUUHLJDslRhCTjb3Z/ym8AvWHkiBeFp9V8azU48juAjif2mBGWgyv
HUXhuE6OYKCZF9zYhL9R/V5ROQTCDgFg538CI9M1r7zL/5rxIWgn/QNzxK5nmQBrFJmp7BI6IcPa
nsCYIEOMWKrwQKH5mFawO/HnzuCD2dEQRLaE9ZWPTAJDv4jPzNGH/oYLZizwZc/5yHG0Dm7swcR/
PuHu7vAr4iBfASZQXSo4JGk1eO+ThkSYV93kRhrhDy9raTvLGLGScw/gVnSZJEnBnnHhGHrtJXki
7/kukg8ZeZexfA8vJbgDGsygeQfLpt1giuzPhDYI0pYujE2LjgTxwTPMgHrJ+W7BAthMv/wt6G9S
DPNL3WHGNte/xzrdRRdfdQ3fxW8lTzsQtPzzSKmKLAVL0wKdFeLB2v6KF58wbAx+8GPF2DBULvU3
M13AwoiN0Ksw4M8ZPq3fAHzRvYRHObWnlr0ErtZLnBzAhg4GCOCH0TsNOTL7MPx9h59p+CthOcJy
csdjOoLn1C8hL2exg4HFj0kqNUmmA/BfuzXWXDcNqgQb2qyp2xx44gerueub1O7QKQ/6SknnKD1V
36BEqQp4BJv6tykZ/h31aRu1K0178n7koCQh1Y47unYSKazjCKaNQPf2VMD9GeBqcu/AS7J1TwJM
82WxggZZuDTwC34hHmo2+oWBF9HPn9PJvHNfUTGh18lc3tFxYyG3RlsAKNbgW8CutZxObMCrz5zF
V2+jPpDaZcGqeUGEwoozeAkGh90WP8w/znELG4DpYX2RcVfm3L9uVR4GjdMHokLtlLZ80IkuYAi6
gxgUY0kA7ZAsIgCc5CSgqDkAM6W1MnY4rYIPepRm/hnE+Cq+iStCLIjQmug8DDHGkgVLBMEtcTSu
ra8eQ3zBSrW6jag+/E1rrJ7pWvs2QyDV2+wha2f5NeDdMwBeYCsjtW620fOIWPld6ulRVyPrbcKU
A4kslKv2GYzok5fRH9ZHINS5RhPg5mSaffasLfh+gWCcamJNriieKA19r7q8gsMwHgKmPcyJF2EL
KxiwJ4YHBlfYnzAPvqYjxTDHbnwgyUTHPXztU7cfr1F41sz1mwW7iUnK7oWVsavtmFMB202yqu2M
yhSwt85QUb/X+X0SLhWiD85JByWRSKXhQqpXeo/PjIcC7Je1aXFFnkdqCgXOAK1JavefzH3IRcQW
QcI8oaCD3aK2XaIlqY31e4UepfqgxB//mi//TkZH5bAV5c41PYMhK0bFP5lzX/0engTqoE3JeRg9
ld+zRzFEXOlK5q52DbYPZLapEPwWsDr/jHRZMvR3rKMcwZBAUQmJ5/D2MJnXPIvwWikH3nRqDBXt
Ar+tfxTFvYo7qyt/2KoRrEhMQ7IEJPA93fQ/mdQXzZUUqBnM5nBc0t+7vlTA9XEK8SYJoOwnp523
DdGN98XAdMAQodjEMbp12zzrvLHLPeQ6N/gHkfdAeHD6rBjkNOCl37/Fb7ZPXjTcALoUxITo8tAY
iOfsS7pl8D5/0PqTAsrIiJ6ciUUVLCLA1B5zOqbuDrIvczn+jGhpfVQHjrZVA7K4PNV4mgTAdwSb
1T8pto+blO7k3JOsRYzpG58NloxfVlccZ5Pbo77iebiYwT4nr56nVSD5jdm8PVaQaqKdsArYwGjh
vWfI17Ps4TWTQIN5waaZRwyo2efUj2H34gFVds09RDV2R/r72VgbdkJko63qrT9XyIET2yBh14JT
oKQ7ZZvymtoqTGJSLBDTAEYLTtWlunQs9kNksQBf7PhTrrixHwERTAfDvxPVjp2XEW66icdt2HvN
l/ZMdLQTq8A/ZF8y+tdvzmbiBfDTLBSBgd9eOfI6ovlgOLDo/ooHksB8rW+ywztZo2sgRsf6FlXS
XZdAri3GjBuRT/Cke2VxHNyUCZEzp8tghllw3pJfzw0N163lO/b3A3rvpcoro3qA6nH2qx4vjKOM
rvUdM2Eocd/DkP6ensEXWxQNztiyZ7DEb/WMGEITy+EEB+PYYgUWXnMtMPAva/8IvSCMg6v0va2F
ZJOpuFPL1BGxyWLkiuJl9f4uSaWqwL3kFaJq04nU5xBH8OPyR6QAkEPnzlrDZXYk02I3HfSic8E5
k5r5UuP49LufYJhHcc22wkQcCwxqi42WAKlX1hmvT+7hbT+aLhtthPTiVmEgMzPVjhZCnE8WgckE
uHPfGG7LRxuhuww/pGd2kBqv7LESwOC5hIBFQiTbP+QrWwrAw3XTnVATVOMquKogZBizXEhYR5ho
KBBLD5z+jXEF6xb+NMpqogTDF/peUbwrwoKZO+dr/G8CJKp+wZ6AnScQYM0CmlfbcoUfba2Pq3Y6
Nbjx62UaO3K+ytKzcIO2HZGJyU6J0IxixUVsk7xSojNbyZSAk1bSlHkK4XNkLOrSfTRwk931AOig
dkrG70rYku0e8AMvBAFdOy63rRbjdHW6K9hEm7OcEhdwI0xs/tmP1uRGhqFj8MX+sIIuoh0kG4wr
96Dn7l+mn6TdCN0yLfZAqZpuJxEtVhxIQNTPIZcuHYS04dsXlLkS+/FH5MgQVdh/0JXe5Gkx4uj/
/on5EZiHkFiK13GBXW+wU25NegMEU+V3G2wqsurPce/wc/EJMo9m/Mr18K5hv6NL4T4lcPHvShH7
UbFq5pQeqcm9EIDnrIhaALLMN0z1znXPxellZOJCrYs96Sie8fygI7V+hFW7i6K9fibCkaKtX8n1
TiWSCwDIXwvF8BIj6yGOFPWGdjMdtXPjO7mWJvpQL3PxJRx4c+CmrWWqciyUgGEQ+OMt2ddkoLJ2
OkQsBhZ2uZNhZ6yNGy/G3TBOFPmVZU8xY3Hvvdjy44Q/HJRv2eUzRVODx245Fe4EC/uvvY1wbYEL
X5FVIgwhddodPPBayqm0OQTq7+kNlT3coTwW0ZK2OAm84KJh7XtfCLxAZSp7In3ap8rUReJzR0ZU
k3e5ept4hF9vxIMoV56GxG1jo3UbXVbHqer40WqMzy17UTtAS6BFYETd97mrHIyf+dMw1vIZECdr
KGRnCmkE5068BYadC0gKFq2GcfCaCmeAp5g2h8DBuH1sYHfW1177sE4yG4aYE0Y2txw2BDqMi+0g
uS3AJrYbGWk9LcqDYpN8jJkjsNXgiSytNUdl4rO14ZRfYOfG8fzGUwT5w/FfaJavPRroqPygUwjx
djnTiROjD2wA4oTIWaLbM75kabswfIAdOMzZGbJr2tfPNxPBI59hSvm6yPaQWyCjclqq3Z0/s4az
tFTf/0bGHGsdy91LkVCPLPgFjsMkWmvDNoYlhoebvNeWfBHPIE0ZdRmcDAa6FA5Jt1NHBiVUiNOK
mo9fYntkLsiyuevShlppP0WesmZpHCyqybY+5T1G7G7bRQ7UwsNwJAvN4sadGwwMdikAqq9xRPWL
FAJtiKt8d+dxX0OzWSMOZ52BH50iY0eFC+BN2lZQZjf6+9Zne4nyObLLE6a3d3mCK+fvs+KAqr4G
n3L1T7z4Rg5FmXm7rYmXwNoSlgVbokXWHmz1Xzk51Iy0b3H/RE4vxj8W+Zby3pIZK7BTzKhelGcH
9Am7W2CjPcf+BPXzD8Tj8C9ObtxFylYnt2rGR66h0Pk0nPKsD0cowUOda06NR3NkpQoEo4ptZTpo
8zKlfXboAZMZ9Ady2YKggMUe8D2xUHyzOc65kHJXbo2D+Jf3jffmsRdOvW8SO2GsLFCwqQ+2kJ9M
/eWwrwQn4ynWgPLPwvVdHwtQ3XtWYhXPFnsW0Kqk7RblIQRCVkmgD/LWjutbdGC9U68S/p2oQwCD
p1/MvDhiquPva9u60ikZ/Ucnei2+gTp6mftI3MtmsprfEESK76lyeukv4WGbSo6c9HcEDckDobx4
ZCb5GkyXKUSdJDFd2CAlScmLhVV6ygW2hOK2oOI0hpNl4F8CddMGP35CBA1uCwFVVX2NBMURQYRR
SD+yPtg1emnDdzX6c/8mimw3fYY9ox1yXoNNx1n57n8yZS2KX5L4QMrLYgblMtA3Pi4G1f7GzDx0
MjLaxPyUtl4LfSfoD6kur8kutlELrq3cxd/Ry/wUSnxtlMhO6Zwy0XTFyi1QzYjmNQIgF0Ibkv5y
vlgVDVFktrieZVvj5amooDbZa/5yc5OEkhnpuiC+tv0NjHMMlJceZymhdAGphkZiOtXtxbBOrI1V
eQkYHuKTWZEcAIPBqQebgWjmUiH0jMDgIRSacCLIwd+ncNV6BJPMD00vyq4FApsOysoprFcm21nZ
KcL1oN6nCjdi363TkWoWXUTrTvntbT0nlaeZ0ZKOnEDu8uv0Bn6oo/zzUWLVxW7g/W3wkZRkOmA8
UdpN8e63EUuTuf1GDxdS5kuJhOgNWHk54SekaLVMJ298rwv2nOLrIL0O7bhUteQvo/UpEo4UdDey
lLgBKhz9LGJUbqQ5MbvloQtQHApXwQ//8upstINrVrM1FZqKjJeOMXOsom4lliP/tADQ4TTKjVXT
Ra4p5jwtPrl82kLSq4cgy+uo7u30GaehmyV/fXGujS8rCE4C+KvMjJlnFcjt3rzOBAQhAYXPIlgH
U2HxqqK81eFZHKf/B8dPzWcj2e19TYaH7UXYUm9W92kxVU3OgHeZqCgfqYQiqcBsR+RoKlHNGKY9
aHTqGdEaREdnZOUUa5WntpBmOcEHsZMyw+V02DT/GDb4Kg1nYZNpke7/GK8Z5wS9Tb6TwQCa+Yb5
FehNIfhJuVsIO8XqJtTPiNuD7tISNsJx/Ev05+yiHtHxA7RqiRqiDm/42DMYgaawKwlGG0rYcemv
UR8l5BbR6R18hvtYxEEprwLVjQKARjRVugyWG0yK+nZ7VJTaTVkbuTvF/wpubFNgk0UKskSgV/TQ
qGcHqGM6w82eFNc8GTfl9NS4wATYDrw2hKFx8YZ7NtCIXdi5DsJvlSReqWgLTYzg0y0i4r3ix1u0
+JNDlkifcNdUGCtEptgCCaGiRvqMfNUPZfGlaUvhfdaz9XBEdAc0mzvjjZZBPXXD91vjj3kovYi9
6Bki0JHUQwOYvrmG7JJ6xpMmkyMl2AgdmUEC9Pj4ICbw67NZgIb1iIRiySln8C6d8zvEH2o61Ls5
RPU+vzTvh16hDqiQGamhRxYEUciJiTycWSBuJp1yNj1XyZvL2w5Im8/OBkJd9Fr044xk87tB368d
iNwgvngm7Be7kJOm/4Vm70ZsdkekUjbKHTje9JM+V7fAP21bctjzna6fB+Ujvpsapj3cjOGn8l5n
+b4Yf6BV4BUR5TU4Z8PYoTeR9U29r7iYjZOYwHvg7iV2i4cHhRyND/qO89wpo+p202eCKkFf9zj4
GcmycwGbSyr1mQIOCiz84A9jzURk6ve8bGjtt4ELd0XZS6eee/4wnZg0TKTBSNTv1OGtyUpeWWXw
hxjzZGdVcqLMC2kE+/GgjBRN4KuZEuKsR6IzkaBgt8HKuqHGDRjYhLQ8Ex8AxzdoPKC8FZwi5Jeo
70D+Yp/Xol3M3JkUiv4huDFiG7QG8k7k72TiK3yMvYuedy8yOgjX5XeX7GvjYUSOIf3m83xRgcUM
el0djyElAqdpTavEoK48BMbWmOdB3SWpTiI8qcLrJs/P/4kQL0iEWlNqYbt7cwGG+xkyao0Mmvgv
0IXDwB0ylyu8FW0ca1xWCG6mawCUeGpWJRwHhakzOhmK6H6RHFJ00Ai/4b6M1GUMGrpgIDuNpWEK
Gp4RnUX855bCTzgS9kkBLLSeNrG6fA4dRgt9hQx+eEkRmUFsQuQ/FblNgMrGlNhRMPBx/WxkKQZN
GmkwKYEiA7UkCL36WZOr09TuhO64KQ5if0/bTWawwmB2TQieyCevcswmDbQBSkFSeixUxo2GL01G
yMTajAGMpWMS34QNkqBD+eNvpPCfDtyPAhIJBt5MHZenAadm2NZQLOuGnTv7dUklryn/6c176CNj
Q18gWodhog7bFDxUaJabj/I6JlvGJdWzhR7ppmRsUbUAJYb2EKym94+QN27Ke+h3lRcQ3BCyQuYQ
Z6DBA7RnXf9+pDMVtjulaL+3WAk7a9cHr57cH3FAnbTUzDnKmblvcDA3xcWYkULCFXsWq/IOTEfE
24h0SuS1gD94Mpgiq+rNHOwAOdZFRVeQyyAvuJBXzLHk9lu998da/mfhGVHPgu4xAUGmIG0VkYdl
GyNAbcm9qhesUhRGojEB9NAuuJJb8dLGx97g9FRBQoJjg1o7fqOp5gWydtI/RfwX/WbwPR31NmVb
/q4JR2X+hYaavK5SxjzMNoDpGaKeFH7pQw7XatoxPr1N2jozRAw+SwF4BKQQUb2iVWOvFTTUaMmP
/HaQExsN8p1bGa8S1bHijwJVJNRLahR/WoR4HBBM6c5MxAho68sZoR/rq45TdzMQotoxD+a+dzWU
E5OnaV6BCLMHZFI7enWQuk1YYri8lMImVh7y/BL3uAi43LWOjk666SAkqrbw2vHE4QSGfkJm4rO0
Vi+FdPfLD1YZRjpQ2qHaFzhxG4za1m8Y3vX8EMvggF+5+a+oHg06LH/+0opfRbZDqKbdbgZUDXsm
XAryvQTbRuKRGM3q20DCbu3Q+k3Cp5YsJUR/Obh0+vZz7kYMivCv1HyDrfES2m06uE3KOosRg+wZ
ym5ggDlHXCE0L3vXVNDu0kg/9PCvSj1r+vWTbWpB7D/wypEmWDefpnGKewaJbxwrFAZHfThr20Ze
B8jrelvujoZ8H+BjmL+MGhwaCx6Zaa06o7RSdhx5prItzm/UNUq8fN/L/pCbrxbEhW7zsVQHHaHP
jhGa9BqFq95fGjApQ4I/EwcOlviXwc4BVGu6kiWP8OrcRrLMQhsNq7nAsIcOMGOxVzRgvu+Z4gUh
9g0CCzx1M05EvkrzAiHLPWvcVsPdAni9YYKJ58DNxQPdF7NaxnkmLwmeCf+oKzeF4S1X21GF5qRM
17y+yUu3hZ4u7XnnWKNJHwbclCWd6R+G4ybaq+FeH+9d811aLJs2Ml3nkBjkQG0CVK1/hvGPZOhI
OA3fBgoTGKMgDpG5ogBXmY3e1QBH9iU6QJG2FmzdovZCGlnfssFjwPYwpJPcXbBp8FmG8u7NaGs+
iEu8Bya65q2PityEfItAh42KazUbg3MW7ETuZAigWI1WkyM060S3KX1K31bs1F+0R6IF1PkCv7z8
M9GWq2bVHxn9OSCQwH1u0+MF07PhFNZOg1ZmbJV0F9BEOzEpHtxf3A1j+40hXEw3WK9LjKnVRcjc
QZXsFNcu/H803ds2tLPqJ7wlPg0bDWwgXNn5KLDM9hQecxKJe+PCGbWrH55DIsQeIZ3BivGkOr0G
tBxv4Is0yV5xHtjGOfStOw42AaFSuKweKoPb556KDev5QFYWmt2CDvDYIYJT/ny6R6l5qizTBuy6
fbsBguRESEjKjpBQmv8l/Xs7HehgBY5Xv3ZFXGrwGZFSzd+OgnMHkwUBoEn3+VauCHJM5Atss9Ds
F+9brR1jUl8YCG3lApN9fbU4FNnt3bVdyoCW26i0loq1bkYRMotT106u/iv9M5K7lSAvhGd3McSF
hK6mm4/aAPMTEuRz5lCPS4sjlyG+PpGhfbfhVQluPeCoK7I7B8cPEcktM8oVLqJyKXy8vfEB9kG2
45P6x7i7qhMgY398wSVZcDwP/C/TzsKCJKU1n33UukL0VR0S7ZaFT8n/J6PVpkLw+ZIpH8h6NVfb
ofoMzKc2Q1NGyy7XOIriNfx3R2RrtmZaMzQrtn/qcqD5Z6BRrVhcDExtMh0VOP7Ek5p7Mq3YSaf+
xEVtTzcOTxWrMvImuVu09TFVsFozvNmZIsdvMvORt/Ua1z63FD8yajS643HBDeUm1tIwVriY3ojA
sg2LjaneC+2awJcF73mI6OhJnK1wePFUFooHziNP7sMNt1r16i4Mj54tv+kFWPAR32MAoc9cF6bN
2paOI7VWRF7u4Bo80/CLh7EX7tlwN8d7fmseqYAlgWEmz40PzxduLl1d8qKMAJsWFFsqk+oNWS1E
QIfdBdvxtpsc+vkKUnN8EQyGgfvamuMc4x+tPjNyz7stGaqisslW5A4h38Hxc8WylWwZV8YnAWib
7PTH0NibXxAVWaKVit0iH1hgZNRc/2+weYOFa6n9VnUE3/5by2gc6PdHnu1nBhRvkk5GX9kM13kH
QodzTJFPg09mrp12RBxsx8olo3HiWaQ40qaDKX+Sv53zQLO+pTr1m39l4CXcTggkRpjiVCGWR1nX
gD1tig2qJSSSabJjLP1+lIzYSCvyXls1+agZGPmaWyt/YUCRMMGwnXelA1oXRUOxturA5tnvAxPs
fN20u+Sg6N+gyBbqPDDgTwTxoKDGrOBBaqxjc0f3YCE0Tz/JOES33M0cAgFAbx/BW5gQUk0W6Cr2
v2piueeRlOxfiRYHfHcYH1ry0jjLWc+dQ7chAkF4dOxIVwOuR5R+kmvJKwJLhtorePetR52e2W6/
xuLy/34PW1hyLq99xoCd5i3aGP5alfcjNtY2mvONfFR6OBjFVzMxY8U1iYHsCSpCzLbFu/U4kXrE
TfSr0fKdnhQRZN3f+/1ZWzeduXdsv52K4U5/qde99jDEqy9iAz4V8yRde4QahdOVVAkd/EnL2caQ
hOQA7d/U4gx1zY02H/PMrBdgEimAY3hFyH5ohC+oDhid1sG2vPH/CTwR01a2FTHhoScuzXDTc9Nb
L9LVVDSonjDy5uJ58szfFvCIXRywuDKqtjnM2DrW4JZ3lAzspJbW09/oXwS1Es8qMRX9xOouQYla
CSbn4557eIKv3UJnVaholwEqrATjtvAv7zdm/y9oHw2u5jl2+V9rLoKNWbiMSCnFGElN0we73UoZ
qILsmPGpysodzxh/8ORK+qUJXCw9mfop97vypEKOTeBl1MYPoBeJJ1nXTQBh7Npyp0SJZL3mu2el
YkC+tcRShN2a0qbPXMn47vgKR2O7f7GX40vzeJ2b5INPfL709F/ObJWNB5mfuWhr2nqGYYo/nbrN
UZykhCoZbohGJLAU9jdrBTGzcR0Q7XECE2PPYMcJXiVSDLwJ9htxGNZkYWnaCGDTtyutoHCmMgO+
c5dyNftryvRmgnSCzLSuN6RF1B0+Fc7bIkNPicXc9QnJfBbTSy4J+Tj68k0yDGgTxyDaD0imQEAJ
EI0gJiJVEuqbDuWmPPZ4fILbpO7mB0pmAkT9O87fbMCsjPXv48iY1KjwbYAOk+nu6d1ZRZrcIXCS
tuNjfqoZ+md0BX+DRGBI+F4S75KF5VZDunY34486eVnsY5jrZJB72AKxoo2Il8JlUxzeAqU6pvDq
s0TcmLzUCZbtIv7R/zLiiqarjp5dT359AnE+W+FMWS5+TbwuQVrbQXFlkKUbFLn8JwHk9Q569b01
11lM0iyjNckAvw2rmS3YV3JmQl0xpbUO/k/8D2tmjJILKhRB0Tn5h981M0kjW+s/77ZfSMqel68u
MU+uhv4n8S/4b5XkOQpg6WDnb9/KHCWIUkbbS9VVj8jdXPr+ZSRGJqI9YSajbyby/Dq7GDeYZnuO
dKY4Cvd2mqI6fwUvKSXH7e1Qc0+Ynks7OVNeMHiWq3vPO5UMn6QKz/8JNT/AHeOkI5chSzpq7G5G
hmkPfoHkYx2ft0wqJc4H5BnZXZyfba296sR3JfK+6y/RSuZSZuXs+tFSTDw2vMvjTQGTjtN8yT1N
JZolH9Dzw6v5xcEdBttWtpmUgiW/58/w1JENZWd7WoQot18K1JBFhgjoz9S3ivtknyVi4+b4TmAS
TC5VF6c5PRxLEOIhEIrCvmA/APCcOPGlTrQOvA16MYZ+59KdFQBCualEzP3ImdazOIEXiTXb5JUd
6659y01kIH+uYfqZdo8RGZwnXY1kuZXHSfAJhNVKPgPR6abPOUHyjl4mjL+sZJeOGCrO8WdHivAl
CYkkwTjNfKODtvfKctucbv2aZoEnvoVHYW58eS+93Shc9xQhjASJe5AO3LD+dKslYhQ+JuIGlj19
fPDIgBPrw1JBR6kfK48zs0JaLyvb+BnMUlqbdKJ9pF91BhZZuxBJNw4QiPL+MaxWg7UJj9L4Tnhw
M4HGPeSPu1ZnmEvD2SK0T1nl3UnAcUf7TSEKpo7zSufSX3e4jQLcJEte/tpaa4pEg7uTv6gkEhpC
INUTZi7oJeSSfFohDYWjPXPCA5J1xYZrH63qeq8TQNtvgm7XWuv9HluwnUl7f58wHX5yqrKbc2kS
ynX4U07ki7lxu9YpsXKGTeLfAIpdOOUKuld76kjDYQ6KVnqT6hfTsCm74rmg6Apn/NVIWsyelrCl
uEIxk1f4CFBusNMbRAtDi9ejXU3wANFg/5kb7qNQvJriqql2iu8F0Eu6+XLpxi8fJ5BwmIjZaFx2
wpKHg1Iat4W0Vw07wf88OolyCymI2cJ8+C1wNbq6B50Ih10ZoUPc6PU9Sx2EJmK11fNr2pwN818i
XOV5qwIft+D3ZJOtbIbkEiCwrW4dMYIygnXKWaYsJizGhHMXSfn7GAM3cvNyLXTXAjGyHj2tacs3
X0PVyQi74AlvDbx+1VFAvTH/xg33cQT+zQppc8zun67ekOwwVAp/qG0tsmuXxUbWT0SvdQgqE9to
VwEsDV3h41/G5iZKfsPANgWneRiYMtOPSSQ+C5g5yj3SU7SNTocKzNJJSCh5NrSPIaf6ZMM8fN/H
9JocKNQE1RElBtKcnRo2P7pBxnY+RdzcOflflrFKE1J7WYjUlbJMLf78/t5PgDBRqjIbT681GG06
LtLeJLyJklsmu76VCfqD8EgSHll80ml0wp8w6ijY0A8ZT2oQHyO2UXw273tFbSb8R9KZdifKZVH4
F7EWICh8lRmcjTHmiysmFvMks7++H97uru6qVZWqKMK9556z97PnMcx4VvTGyAhdXhG0kcQnDoml
YHUUexR/oejxdvK5vSumyAhY0BlCCrhZqFQWm7RGncfmuoLWUcHAkz8YvyoRHe2efFRoLTLqv/JZ
Q97qMUy+SEkd6+2yaDfvRsGczmwDITG5SWlDhPM8Eua+X71pLIPZro1v4QvZj/aoaCpRU1Y9bGyk
yo2lyy+rDXn3eFFQJ0syTSdCjEaivQsYrjob2dxr5H0zRBein4Sz2CtjubkD6fkXw06Cb6ZjM07n
tY6Jt4LPIAw/5lJJW8dO/HxRDaQWeGYkp0sadJ5CfUljSl3ywEfOO3wM98qYH+thIBmAwrY/aYDp
6ZZTkTHQRj6MTNxKXrdQ8moaJPdrmjDGMZEMEeiW0gGECYWLlSZJVR5r2ZERTlbSjmZfPh4Hhfbs
OvqV+xMd0BWjVJvkp+wvicxs8Fh/ebBKDtI88yF0RHQVK2N1Xe0UT0IvHH6PeCoaY5Wesj6oM/Lt
SD5fMBTdVxd4yVUg046eLj0Mxdrm3p0HFDBAUWxWTBIgI6OqcdRi20VfYv8tEow8QzZJuNMzL0w4
qVtqfCM6+M4zAky1MWEn03+m0hlQTmQrAADLf8kKE4MB36MoSTsQznF81pSPCVO6jgXDWzXHtA7u
2B5Xz2aCVHVopcOCriPiSXB96Mtqq2J0PiDf4AVVZAA0pCRN+MB6mBUBPbb3O4jGXau7zLQ13LSy
oUb2SyfDpIteRpjQg5YkcYV/EqP1I24O0xvCJKu6W6OpUadzz8FR2Nf1oZsuoeTGI6gsi9OkwqHu
ptKA91hEWw5MkpcjT7m/HdR9wiJFxgo4QkQEHog1fg669t8szSwf3UOTtq8/tpKEdjDyYCY4bkXt
pwrb7geJUL3jwN4ggr+SRKZAaTnSUQtHU1x+3XPrbSfClo5adrsLO8B48r+X7jQVVA4mMAi06HDI
PurIt72Crof/ULVa5XMWNPB8VXASCTal0WSPNs1QipmIcYe+eIY/dJg5TNNL0d9Q9WnQoWZafNXt
Y67RjVV0ovTrze6TsipzufLldly48CRo7JXjOqSaHDliF46Sn3tl0/FcLZmjDLzco/bsjsvph22u
5rRV8eG/PnLyDuar96GrLnCT6bJCWYnTopT+otBe/ja31MnMWLcE9jd1U6z+OEtyUMvd5Rsvxb5H
8Rv/aCSVvA2WT3pdEmMdXrkWKPk1bz73EmoY+NLrbozdhebSW6nCnc6d9tBQnko1wh4KRS850H6n
xYb5nWkKKiJPBmXZL4hlRXrDZz/9VLm9FLca2S/MQfjkx5FAhcYVwyNE28PdH5f/7gKqf4sfNW1E
1l19iOxI2FI+T3l4HZbBG3Mu/hvK79W+gYSP7ISHyayPLGnW/o5i74T5YNZWqkASRc4IIqh8r8Er
jGeEbLhubp6I3ijDh1i3cIRZ6/DjTjq8Pvk47/Z0FBd/I8KeN5JJJtzsV9N4kRq3rA8Smvay+ePw
JeiPniOBxFZZy8AIAnrLLdi2QGctvRPkk3psx980BARk+pnHg4J4IWBzUPCwvRqPtjxNT3qvvJ8J
c3B/YTFfcVGwu14GZIHaWX6dRBmSVQibe/juR5upa4b7XbFWL3cUDzM2DS/mRB+eDcZ9GYlPKvl7
OMvA42FdEJX3JHTjFfGusKuRuTXN9txFaceMrVe3GJIDY9Wwhb4pMuIfgCbvY+I1sQNrr3P1xIWs
LGF/cbMGNNUbnhbxKlPC7OvVXkiGTUPIOTNgp5mw7tvMrAWMA+8vor5gEJEOgmuIbQj72eSk6n4s
TivVOHIgaU2xonFj4APnxwTP2xfXDU7wb+SH36V4yvfJMUQKGzFrxV8tkmCFPFpU9q+Qp+sURS65
8G5KeraxvI7ffXwEBJ+2wbK+mnAMns1jJDXwH0c8KpBs05qk1hqE8DZsYrbgpYx6q+c/Mfibggu2
kRoL83PBrPjCLsyAx4Aqb91m82Vk4Ylg72tpFw8uKL9NUsJLt4vfkuDF//uytj7e0xl2m4L/dlc3
hChgAFcI45Y541DO+lDuGQ0jLhfoKBK7wHei07hiro1DGSo5l6nm+EMHMPzAItKXloF4xg6BOXG/
kIbgRIA4PqXk762SVII8wZQa/61gkLHKLlBijorEA7QQjflHGPYTbp9jNRgJdiS9jfSTR9Pv/gs4
HWCyXScGv/rdRfLUqXMLj2oGiguURzJX/lXqbhIR2Y9HGIbl+8QQj02+hGOH/TK4c7RzG7xEqNQI
CxGFm7jyk/SQCP8QdIx//DVd2aEQPw/khCrwz02m/PSHp2Q/BdilWnyC1aZ9smAzLkmdxDd0wC3S
AZ/LhdFmOydWO8pjvDA05dAsYZZaOK1AJupr814yxs4+Us4D5JwgZsh29/dTZMj2Tdmv2nsNM8aw
CvEazcrSbMNtKfQB8r6x5HMP8jMvvU5v8S/TsR1+zF19KCEvknKpHjo45PGcvJQeRguft3xCygu8
YDrlDx6a9hLX3opAts/hVz1mZHTR+sPSDshfzwNUjGi+RyLpe94ss3+qBoiS02eOk4J4JKqNf+qb
MUBoaG87xxWQbNA2EOgR/6JqjPdjAySaHhOJGiaR1b2j/CrVB3oJ675XaUWi8Ai6xezSaZS97qHI
8RqXPBtal5y2WJB8qjs+0dU4B/SFKvo0W3iBzjHgDAALQ8YGGGCcGfXKfxZgwcKUT3O7ZfovWeRo
aETEgoLDbtC9zZiTKjUaMRU/KCBWQJEY4I+GltgTVHiLbDjO8ybO4/D3DdewdCtuRfk0MBsl/IZJ
KU2mXTrrVFGojZjipZV/Yuv/jq2FZsfkNK0mY3WcSFnTjQmu3oLDvgSpXOYeUXxZ98rsUv6Jm4gt
7YOGkGLOxlKdPqNwZSBc3nijfBuqLbIxVpWNHOSHmWQzk/MhoyADpP0EVn0N66QhQLv0X4htMbz8
e0PKbjd5SyLjHBYPbqhDH6YTGSZ0NteLR5FYF6k9KC3DsVPBYEFxBZYxqHusSbFkwoguNSefsS6I
2rwlRJS9AO0TbRdeu2GTbiOKlGZt94dU8ldIML7aP3ZhOtCVC03lNZ5GbgRAizVO7D6xOFwyjIiQ
OwK6Q4yxFtONVlszTUmy6E+ygS6Q774Iy1nLp0W6EXzOsI8STkGqIusmddwMEd8TpfTeEMFUF57E
0ghhZI4mwYUyKocwZVCO21aQ6eLSlKugprwxTSPOAxjEkb3499Yu+UT4kMkPxNRZTEaesJ71uy/k
YPm8v2VbynrWJGTcBdJ08bPQnx0eC1RqFK8rAtLBZ3MijlhhF9flhX+Gw4SYoYhAagO50o8Wv4ME
zsXK4NQ2CSMxeirwf8ULu73eeX1D4HJ1acMVl3ebDATXYmiMKcmRWQF27pELjNWmZpeYW83a/COU
JpycWFhYHvGuitwgoWDGNCxpeMTgbxrotyh7Voh/Gecr79+p4yO6f0zN9ZWB8WmuHcPWajYEwCnn
bmYJWvr394MAlIEOFpiJ2fVFH/y9kftDj3lvMXx0/fOVrJgUMg0RvzRpJmn5KQxV1mW9gj9mdfAq
UBfWuo1zMcIqV2Wf4v0joU3ySv9e4TUXPyGr66FXL0tDZmZNXy2kPZN9aG+GQn+aCOPDFtNTev+V
GyfXv0fqe26GV71JwuvErxYQn2O8HMdO/alhPHTJrahO95ejpXudbyToG50u/7ILeicRfXFpsZAl
ZGbI2knqNyM5AOI1f91WjEpptaCyhQlTMFOZqG6m+0OQnZQgVnQXnfr57jc9vZ07O9OdswIw3JSf
gKBf+0Ej62MvjMecFIiWGKv+kFW4XdJf9i4Nb5z6H7sjD3FZg0Kb0o8yY0LazP2+xAkFeGJ2WUtk
U92mq8YvElr95E3EcIU0kgH4jBfxM0qegCErHv0423fjZ0IyEB/dJD9W1QYs8htswwKKiZJvc26D
VfHoKORrgCJyiI4s7OEVHe/ZXsMJBaCjrzdTe10tghx93vvfHWgdO/RrBbo8O4DNWA3gWrkUAkSg
4ju3YbdYilt8V/z65bTOy4GowrLtkN+L3r9ySnNGkU8uWfUs/DfIAY7oitdZs0+wti3zB/JDvCKW
Wl5FF2c1vym61fO1lQNciSI5PTMgn0man/iyKxNxwi/mr0G8XXzLbuIX32KQ2q8nr8VHw82fcI63
K6f4ZqvluyXW+FxeMdo78Ifd5YMvcPIzr8IVAzyk/I7C/+av/f/Xy/wJnax5wad2yPiulfP/Pxdd
coP4jqKLyzVQlTVvlage/j4/W+3891MCEUir9qE6uhF/tbQzH/r0g6+cbSxQielD0fG1pGfvZPwd
fJkOu6kD5argK5GNUNdfeq6n4mb+gGvQrfllab++8VDY/HvwqLUrn1V7bB2Jv00Hz55fQ2bNr6G0
mWTwuwW/Hp9c9MmlJSzyEQjei6rtSqqs5ANEgwk9Q4IAeWGT70/4YzGy42l3k8q4P6TLUuC99yOf
5euZ+EOgeytPN3GIVmua5hjRDYAT7qXfJti3pWduY6jkusAXKfzMn19x4cdfrYOpn46Bw//Fv4U/
nONfze7OXIPSXrq9o117ru58vXuunYGszHg5tAd4O/JcZmc+nQH29JdfHEsqQ85fwJRM7YqbxGn2
zKr5SjDhRs79lpucPDnbf1Ok9yeu5Xw9uFhnBBD2hZrS5oS8hl+LbWPYL34SvKB2bWt25C6syL3T
bbDZhvR/w+b9mbgR/135kVt7qk89w5d6/EScsuDMvx3f+p/aw67sIvj/0Siw3AIcGOF0HnOIwiq4
UbJtxbMw8TPTcXJNgIRsBcSfHOt3gyuY0D3JOSaC5/SmyARXwKHTXHyqXNz6j9+c35ojPbtzBZOf
D4TwKJc2uT8+5YDLIgZcjfA38wufS2jRbeIxTGFpKa7sQrqYvxj7A4Ijhrb78FcJ5htny2+022bP
OIMPWHG5k+tzuedLeermn3mk/QkocQDPiBkXSxK35muL4crGqxGk639neX3djT6lO1Ga/Ndk/v/k
ruOh9HlJ7bbfwoRze5Y+jgVKZcLrOr62PJ93xkYa/zQ/A5hPjpga03N8jo7VJd9zguKFksd4BsVk
vrbpOT8nIRaycs/Dtc2OKV/SbudXWm3FQAwMpCLH9Jwcc6TifPaTE+/jPTZy/UC0Ykkzh4baOdxX
fH0XCF6xjc/CQccTFpyLS7UNz2pvEdG2WseoTA+Ch+kUT022HYL7ST80lf+fRUg9rA7aLsQaXaL2
wGEUhHvU7gedId6WL+QAeVjutJ160A/JVj8cV97qoAoIhlVkVQ5Cf/Sm/Lv3k3bqAkxU0SW5oIq5
lo1x528hH4YTdUJSe7fKBye2APUpX6/tGtSM2LT55SnkSM9tk2yxcG/vfDdhgwdtwStQeXGzl+i/
322ClOPjwo22TbC4gQrgbzREmM2HS4TLvKDXsBY20XZ+1R54I7TRXhfwUg91kGznNwHtnyi0dX2F
0X5Cj2eROvjft1qgetmxTwL02LKXprGdbLkcvFuzWwfnxFjh7TFb6CFg36+cMrjSHa0K/37iBIil
93I/NWxlF+2EynVVGMsTJmr1JnzgVr92/32/4VFc2O6EG+SMmRXPLObSScb06K4chebLpENxD0z3
mF24H3crL+OjnT9ShpyoHHml6iHb6h74jGdFFxEL9l44hPv599wu4BPmH9kV2zq2w/lWEQ7zPUOi
AsDJs1T9zMysicNqO+AnVq7Qtlo6zzLVjwcpAg4D2TdgPhwenyJXbY5yHTrOCJ68wEm3yRCUhUuz
CP8EjX5DQrN6PzIGbDqAfQnPJCe9cGrNKAYxodCveHTLb11uTIkhQh4RgzmKa5VhcTwRUDlqjJbu
1mIYwBAqtorus7pMOi79do9eWlyaJdGuoXIbpI8sDPAbMdzTyPuzQceni038Jy1t7HQ9WAaVxQYm
rEPkW21ek+zZUsQiaeRhXwMI9OXKwmSN8MVOjvU7GHAAqNvq9TOg5VZaBsqDKzWT3zKUnu4fmZxg
cVcwau4LUbe48Lgzh9dHRMKfJpgCTLf8rH6Sl5SDGOXTJwZ1taH2S0F+Ld4ZjjkIsJRuhWqr/XGR
EQ+XoGYooU7QCc/61p7U1bpRHWpsI2SbN2uEDDRdNEIkJDuLD+/BeSWzQ6+mub1Y969fMG31LvvK
U++NDS4zhVtDvQiniOTeYR9n21H/U7sKmzxjjsSZJLAk0I97UHaMLenZIDPgthxITtOcBv1oi5Hr
FXS6XbSX8UfOvyPiK+xoiXCXieAiRxO6ZO2AkFGDmF7sNA4zd5fV6058KC0TDMY0qhf+QjY+EefV
BfCN9kKPePUzpBei3kuaTqRuYWlJLlgxK+YjKSq1O3wnsjHbF3lc+xKD9oXhyCJxSZTJf4VItRSF
ASsawZxrtEBQu4rLNQGQ8W4Yf7nF+chI9ZCwKoq8o9q7vy+I9yXdAvSUNXthRcT4rWGEgfeR6AIG
tr3Nm4r+YMw7/RYHAwu0GLRLKk0LtEi2jRzkA3gGjHKnowl8mygFB5dxfyD8IysRe1BjctuvJ09e
OtE3rR7KXb38gVaCZ5YBEi69yVnSVh27vczpvKBoxls3eFD1hnRPkP3U72ocGfVyX1y4nT7m+ioQ
bS4w0/yzuBee76P88Zsl5NhhlQRURWD5675j82ZBUr26Qm9jK9/LwiyD8Nw679EsLKrP6zBaPIkJ
/U0gRA4JKpyaDupvzDiE48K68QcCFozsiVUWrCOjJgB3UIkRjm8XFMA90DIYFIRRoieB+zkclmj6
tsoBvOzLhRoGYJNiBqrNETsCdL0L1Ouezqbd0HFYU5DJnsC2klosd1JvYcioKMY4MDBY4DKTFUlp
i4SD10DHgir3AlEB5iEoZj71NXAI+7WDcFpv5vBlapFzEUyD0d/hQpox2WFrJERfKDGRpq2LJ/4e
rmNbYsun9CfC/NGiUZhOcvNcjHb+qf/G/9AEQUo45SdaaKhjMOwb9+8CEGJopgTZqkH4Sbte2DP2
56i8ob9HS0VcuDzEbykItSP3E84JWp5Y3TDsjAdck19ATz6ym3Khlf2o923mESFBk4azzHJbqWYj
nlgL3BSdZHqYMiwwgHdNxHtL2J8s4MvV2pvO4pVe2ncX7YNjtSa8DIDiNjrtxl29LytTWFl0bxWV
z4znurSgu3drChrSWkAO9uG5zjn73theA9GZiRSaFxYWxeHsV0WBdIyC832XXnPCe/DYnDn2WAcH
C5D8EW/AyH+IH7Qv6pdPmRSSwyfb3KYtXLGK2A3JSGF1kurrElDDuOvP74/lvlAxodzyPWxg6Ik4
FkvKlAt3FObRucChFr4/1IFMbY/jInXPctqU+hH/sB7Fa5kW8yvirPH2x2Er6zZZgv28cW3pRg0C
kHOPMvBJwYzNGK2BOmy50V0+0nnDrRwyZZjE3yT6bxoPgIlliNhxOHqoKhlIE8+Yf5Fa8nHiJXIC
ZXBlxNtwmzDZoHCen7vGKIyKXp2ZO5y4O/iRuIufwqO7NJ0pnFRr/He3lybE6h4siCHjauOGQLLr
NIoF6ghbuvWn7vELPRaH1hGctDrSuoEkGL6vK5+G1p3WFmKwEMnx541wF9IinuKm/SQHcfklpHCf
sW++bf3flG2iN0doVD5zjPP9a6627rB9xOD0oXkvV2/WpKP0P3BmHQlkhD/DszFqTXPlbBEtBA+g
MtXYbbD31TaM4ggo/dvk7iJQu1CY2gprjc7IWvxWb1Bw5ipPZYN3q62m7BsAxOv6wWlkIiWLO5IW
2MJUgvrRYjaKd+W//wYKeIKjJ05+rEgc73JyO6iCaY9y8KHTezcpPi5V6PEgYnQXRaePfDUx532K
kTEkEqBO9Hc21H8wnSK2LWFNfBxWsdllivtTs9+hSys3Rwo2GBSp+LRYNbBkvQY3r3hBPFbV95Bv
p8V+YsSB0uQxQVowgKBJ6G7oENPIHtZiNSeMxb+LuT3YvTYMCWjfUmBRRZHgXXTEiJjxuTrSTOu/
gRshUyZWb2xtWXdDcITcxKQNqR4t5pJ3F9v8uwAfMMXXinfneNNbQ2fzo6NlxA0yGJSxEHRYemh8
Y2NicXulc3Xed+bElUEDgXYzmTkI8ZkTAl6XoD+tmEhJKKPXWGrulRsRUwdjbXApIpm0A/xhToJn
XdPptBHQA+F0jjZF0ykv19FHUoLTs6h628TJJSuRbKxS5B4TzaohiaZJl1t8bvXKRD8MA8CHX9C5
XMpSQ5Vk3aP/v+655UtxSyFUPjgQ8CfcNa/KJsZgxvLaIhN6ietn3K/cbrPngxbZJuz9BKliMuN7
mRINqsMCqaDH0Wl9MwUy4ivTfgLfUZeB+mDEuZphXHoCD4nhkC2jcX2wUjBTkGObZZUFtXE5JchX
LtlbI6cCkYWrahb93LQlfNkB3zqyBPW0iDgnN+RV1z5DIHLme449kLY5xlBlEYfDRppo1hKHNm54
mvTLZE9O8SDhtbGKLa916O2ut+uVP2Njp02+8uXCE69zkuSclKX+JKMlpZ9Za1KpqMCGgRf2Nouw
fgi7HeAgXI4ZaDI36VgV09op0F44U3hjKIPLodxL/fYF/npYM0PFfYUPBNY7lwJHAfgNBO+9B86B
JZ1fc7mldn8v/MUC957JVCxhb9IJo8K5ydTEqKQAjyKsjxGKD6cmJvbl5hX6oYKq8sSO2nscN3rI
Re2hID2y995sr0wDoVJQoEO5kC1sq9x0+a/COXT6bcsfkfo913meAA3cu39xdCuoRF+cVpvZFcDv
RikydUiO8xEkqwBD+QkeidqVZtTuPK5iMNYN/5TKp8dJgcx10zYrUUINqnoFylpYGLJVvX2d2HZK
leK0fF3jxUXl327726K/tSmago2SHbvltqQnWjxUTh0K53VhuIki4ej9rp0+FkDGQLZFfgSPClYG
5zsh0NIPPMtvdNMLqyy9prelLKDRSceONOOmoWpkVIWqBmjfsSfsOkPVs2VcxELFOAnX8it/xDA5
SEP4qH4ahj8bBewo1TGLa4OogBEakV6RaMUFWL1gEMxcIzaEAg7VISorOCPb4ZF261WKSOUoguNi
71kDKFZfB06YJXOfO0aYxNZvNEtZPzhyg6taKNe0370E0kLcu86XuE22jy4FDCRHjFHmmwVYd7as
3AVizZpLkVL7bXdqRXfM8KCuh9hm6Z0PiLihkj1o9BMx6ePcu2OJ12xKLDpjsLLRrsjgmUx6jXCG
CW8T032sUAtCwzNhArC+U4s4Cfw0PL2Un4Opg7Ik0VbFyYl3GFrvqaa/RncW58ftFUBUZQKSTOyf
FtxYRkxMgOgDkQvaG8PH9MG8Gn1seiAMq262Kz/+40/zHMWspUlrnJ3JZwxX3tCo3mArMgspqfRQ
gPyQp2p3HyJzK5gZglULP4lm5iw1f/mLIawbYrtO24jBo+x2ebhfDMvdMIEHgxMn9pwosA5O3NFv
WHqRTJPjHNMvFiHRwTqf2St34HUSJPpntd4A2mShMD8ImjSLE/X4hiCPcK86r4AQ7LVufaMmH7a6
caXyZBpO5WikbuN8k2BD0y4AOU8dBaaTkOdIcWJC74Dqfd6/KL9Vn6+FtmcglkbqqtFZaIHjmfdN
ln0tCwC+Jg3/H4qFzoYVTzhUBcoLa0+/F1NWRDffigmISqdCkw3TTMZszO4XusvkN7nf2tjOQ+/O
pGcr0ToXw3MiowedUzhsTGu40SaiT6nHjmDZolk5YlIC6cAQVaQAeJWAk25R+csVjpuIXhdKGlsE
4XO4Ik4wx/GEHbxTLMjuBbIGwkDYhC6RRADrC4p+hkJ+g2c2/Zv7XR1HG4Bi/UbQTMVtnzxXBWjK
jiwTeFKmgjWeM+4FyGroaGaz2DlJZQ0gIwoRoNVLAbsY6KKxOK0INmB8hJGW4wAyKlNrXVGlNe82
0o4Mo5e0T4Lwi0NQdppa640OUGOqwrOGEdhbdtiP1tGJtFTq3QVV3tfKEA/F46O4O1hcQML0TKdw
TVAFnYhG3na0sk/NJ0o2JB4Tfh/0Oae3cMF5+GYispMzBycN8YlfOYpUV3pU1kvzej7IFmTGdb08
NA5nCcbTLjMb8BVfySdpI+biAdqHP1hZoAk37zlP4PreCXMamBsSi8W8TfFEkEImAIDIGbZ376Nw
N6qjHod4vYsXJje7yhkX32xpnjogdRA/1vIXu5tJsJWVzMZadeFxDoTj4SBDwsNl4AhjxX7cP3BZ
yitrEd5WdNP2/F9D0UKKxuhjxpVO49LU9hne+RPKZRk/VfOj9Fh7LEDH5OGpfvFJc9A5d8ZXjYrf
jZbcBMaadjUlivBDtpvDOvfVbBTGxK1Fdr3+/q5Gk0EzqydZweosszUaUsXetgybz6zV1rhQPnCE
A5tuLX6QRy3uZw4SZHeRYUESu7xuNvFGMw8VHGJ/qTtdbnCaygwzoU3/nkjrnV8Fh8Kx3EAnaC/F
lnPfPHljZbnMbbZpvUHoW5ryI8OR4HL+34Xz/HOd7XGq/IHdZcjMpYKuwHN+HCtrHH/jDUbwwawk
OuO/B+AsLCJRUEn5OoaVKMRB+Uibu0v5N/44EW9IjD9pWzg6TPOD1qvetM7o8ttzQxIEpvgZ5BOL
Q5OZ6fIZgSZY9IoRLq7OwonotFXlH6FZA4/ea7KyT4KurGkGNvMfhIlSG+jOy5ejDaO3NeD5DVeI
McNl3Oo+tkL1n/K4W4K9qk3af8dm2LFVseiyrbMXq29azxHkDH3mQ0nVaaTpQqTnD85Bd+l1YHkY
hB8WbuyOWEw3tT9Azl2L3mqXftME3I4e98oDyuV2QLWxbiiZXY7uaxEOBj7sbZ7vmsyyP9azSJsz
nI2v6FL67bDrjiP8UVZyniTrXgXKaBIXA2bCQMok/t0d9miuM6Md9h1dNV03nXluMGxWcJoXHyr9
82WAfvbFRDj/jLwm9kWw0W9/uRVqP/03Mdz6V6Y3FPNHulXDIYNUjZfUZiwruK/IO47KqbA/chhG
3fe3um7PX184C5bfpGaGlll94cz9gbkhOqO0Zlro3ms6JCYMRZhNe5E5PW/Sq5g6fKVUagh296v9
8F4X3qJBf4wYPQ0RF9mY3VHtAvOrGJpXiLoo5l5j7HdLxVwauPN2/JGt03P+RB+NzxQb/UfjH9t2
+5QtL7rO/jQancErtiLyO6Hn2wkDMkeaeYzTFolquzCLQ7FfKAaerQDJKtIB88XJarNklBk6xOyx
hAkLgxWt+Xnj+h1NJQWzANrFQd4Gp1MsHKwOsQTMbl3/oOhe6Q+sE5JdMzOZ4HLj1OasZMxuuo/p
SUdS7WcncaMhEjXa2Fy50oYb5+1jystP4wZhX98FzQnpH0CQaoNPW4K4YscB2V4JeqLqUZYWXj0C
CrCBbhaCScQwYm40BdJHYSIg1QlwLtZ2/e2w6qMCKYFlBMz1a0gShgSClXkc/DvVTUkBUmb4VdSt
5Yv00PGTSNeQ6Zj12Z3pThBLNBybYGmVGD0QXmaVt9Xy6m/5Rv9lNBem2sNJnuVRJiZTRPHlKfrL
/hrlhl8tPYFpChFcMLhK1kx1kSWTV7Y0XrkB7Ui0EC4jIVUyb2w9BLVDayOvXDVeFSK3/qo1E/Aj
qAkGPETEuunriX3nT7kGnTXvBI03oJ8V9vwFNnMORoek2fJRvjfYT1Az8J1nXNZt0RlIHEccXMR/
ANHFUoE0nIOzEbpY08hb5oOAUXob1/GIosCIjOSLRWXrKaPxNTn0xQPJfd9NyS0wLxrtWa98qp9s
D41CuKZ+mDr3hHy2x3AiDzma2bs4R9p96Gu3kqPsbZIC1kZUpOBaDW3/1mCrYNIxdCv00bpIAf6e
iTrqnb9NIOiwm5037/yUH5c/RG36zsCkseTrmW4j/KgfJQ9pJ20OPOi6FWHBe5G6bCqJuA4pMdTY
IzSGxCYaECaddMrWuSefOzXfNkQLWR8X0/dIoZHZC96Djog7+pneVA8vEOf4YQscvSYYWQhKY7db
pA2hgj4SUZzO6A/2ue69IMbXCRA6k3h2SE3NbJmA82HNoWtG9gVHjtpk5GhhdAHCuNVNJV6NjGdh
zUkxqTYdBuDS0/ttfieKO1hQzVd0/kmsKD2RQ058y5vz/W5AQwuaDxRZdDtD9dlwbd9WSQYlKsr2
i6Y7ooOI1ih1xRyYMkI5XlviWrPYz7hx6b5swvrMQa7/bTve/U4+FR12FabFpSmJ9nwGnNG2a4b6
GLCZoiyRTawX0pda2TH+c+BtfNLMNezqfZxzP/PoO0d5eG4zZ8Sbo9en4k7TFB62SSyaxPg9Pst8
KKsfBVqodqoIr1+sp+I7CmSAn8jR3j/KFNBLgqWyVgDBYAqctxZkNv8ElFm1MefXEBtQyM6Eu4YG
Sf8DxFEXGBr83Nc/L4GtW/dQ8NEYmDf/5qPRPZQo9zWi0s27PjBF7rHz/6t2frWr7xfA4jBKUbZV
u5ZSpvURk7PNyt1XHu6M6YNdrDWWGkk1c2pJcWp57Gojaah3H/qCE+OTo5jwj4yfod6/q6BpvYjQ
2JacDkV3fel94Z4ZMZKTOjB+Xzj3cgxZzAo29J1sNiFa1mJ7Iee0Ha26CxD7dXe70K1aJoeTa/JX
jFtNOr0vUcTxmvQP+WtaEb936orjwGUS5jkOJwxkNrSlsozoRQYBSEe6cJPLXEivF6A3ctatkRGi
4Ca/aoy8RMQLL/0yYFbCTYain0X5KER+l9j1uX33jFpNQpBkTlkSPd4x+20GDFB+1FxeOcVFgm+J
VdLqpucb2U+J5rB4LJ6kBjTEdOLzRZKiPpeVpzJ6Xc4Du0hgtxJMUhTf2Wes4mmEDvX2WxUrNqyB
OZ3cRGpWD3MPEZkLoqwVBwSTxg8CTLg+LKYX2raXUNwIw7bH/Juis2gQJyS2nM+NYzKp9c9s2v7w
C7p/Tk/pgq6hgk63Vq4C5cDCpuv1GBe47p8l4+yiudA50isbfViGXvpJXHUyejKOtOKYsThDHSe1
QOav1UsPEJK6NHgI7opH2xydL++Gf3vWgZyEJ+UKNaVV1wCjkDfSHU8yU1visnHZMcicKbEII70q
4n8i/AusR6stWg+azdnCDrvgHfkhNgP2A0RL9+Za49U5Rt+RBUqD0VBqvog/ow13nJXQJU8jwA/e
/K3NgDywhbH3Q4VhjB/pmzoh78HsnfLQzfym+/gU0nl0zwYX+VLkK3QWRDrssExoMNI604ovquN+
24BUR8pMFI5u3QUEazhCaz9Xf1rSu1SPjBxuh8WzHHboZuLfRtvyoRrMCaniw9e+hr69cvpPFHIo
IwjuDahkEcq0hLkgo84PnbgptEOODI6VfZ0DDyH+pelIZFHWyErhnzZmSPxOclplxLqPytFqIiBc
AIPOE/cOB0b43i4NBXSX7RGxNheDi1xrW3+uUzOrOvbc6gu7pm9eW0gueNYqr5EN9CwaYjQQgE8S
5ps9+pg/fSRn25mTjY1K9JdosUIYqCAjsn2NcK/Y3q8rbol59RY6MzcJq+DuKan4iDwmwRRuPcqE
82LEhcPqdCIHq30752zBoAO2IQYE6M90zFCfQV9CRKL+KKkRvixC11saV2SUY7hg73o7jKt5+PY8
kiy6UmVL0Kup4WSLqCJWBuV/HJ3XjqTYEkW/CAlvXjMhIb03XS+oLCTeu6+fxUhX6rndVWngcE7E
jm2+QvLktE3ipeIu9lfDXUu/79mw7vZQr1kx/Fa4uOc3Hko27fQww8c6lpx4wRxVHh8MCHpXc6Y9
OSq/5DFBAoKz98seVB3zE4AB3XSgw0tlqyRBBROxag/8hA4id5lJD+arV5chXXa74/z7F1uuxY6x
NDa5dALfUv7GF/AHoibBsfb6sIKZymC2Za79V+7Eb840aLB/Q8Mg+i4O20BloQg+d9c+DTDE5qHY
vp4wBXRo8pSllDlS8OK1JzxzODTIE4eFzWn7SfhQiCxVPCocckwgcOZA/XB7+y7B43JwEPW12ng6
XFrQFJIsHdRZo7rLOmxu6bLWZLbicX8iGhxJPKUQrs0bgHYYjOm/+oc4IzINGBgdaep4x0OmL0CN
oOYafyJCbC/cMrDmb3bA5hBwCKLAuZEEG4YmcLZH/dLuRnS3vCd/Hd8T0w6tpYVymy9MPMKjepOJ
ViRPriw/Ede2Ju25spBqZwIBYPdPmNmjCm6+1HHBxxOYvtaw6W6hEhMKbXziPLmnigBIn01SYTtC
tAXuZRI5LvtZaE83tmEAgWIAcwEV583XnI2Ij79O3cGM8axTuad0a8vpQR881yzTUtFnWJFjiQGM
9eDyTQ7/Rp7dX4W/L1Zu45IAybdsk5URkBUvnviPFuKgsB9DWwxtVVlOy+EPOwEyfFpCL5VlT4Jd
7bTlDWqGQOjjYHdY1oS2+a2+CO7AponUrtnt2Z5j0KjU/D3/QaJYPx0kNKay3XHuw/omeQr1CNDD
bImC1ev8T1xzdBHkaTML4Mq30sn//2+49IhreS8TEyrBaR7zjfA/teIEEbt50KSTYVbfBqwoGNFC
XzsbN5wM9u2PRryAz/qQYcZDB0OuOR0LUBPXnA6leMJRU8+PIaoCO8fi5aAPTDKX2SVk2Stu0pAQ
4qC5ZZBx6HceLB7MljyRE7/8kS2XAbJLBqZxNw6deQuK+7qnhIaUi2WtGyyMA0gkbE80SZwin8I6
sBlcDMEPyYVcABt4+qg8WNAskeHQ7cG1Vaiq/88KPjTTlm3CIqYPknb8I/gmGl6YkeQwIidh05yd
3mCj2zU6vBVkdOooMlam1bt1GDzJbAt/4nf1UOJ1PK1Q0YBVgUSwVcX/IARJbnTJGwIqUWGjAVpM
92bP+CNMToiIlPHWk2xXXNhIlWHPYxQQbp+g6XLAz9oTmU/6ChxgCfcSTD1f+Vt4FGSnEHrhFsqK
vZPZBOUyuM0i0/8xqARqH9fsRUtUiC3ysxnjmen51+6cEJWJrSL8HOk1auuC6TNzxmZvPqkS2I4Z
nRizSSpZI0LmRBNZjDxc+sp8qd+BvDhFhxqQkISnhZlwrsKa6Bjbo/Qk3I1yql6PNnHKgutfMedC
1Jne/G151Gb6gk0ff2DYCTXwO833lMTBi/vRr7m06M/Y1ot1VqwmslXwcFgzrfYBvxkchxvI8Zwg
JV6L4pzWWRAK0F85RfTQVVvI+h41DUrTs5WcyJKbilWrws/dCBAczUUsIE//KkRkw3i+Ul2EW3AH
fFUFTzlVrIZqy2wASHBaDxsIw3q7ZDSmvugNBA2bvnOw7k+EQSVPEDyeznx9YPRQn/JqE1DHf8/B
I5nTHof0QJZI19nGYPfJbvqsfyJsbykrtfJTKXeVUiz0nolcH63UbSDcyvhYGCcOLO4iFf48IOnI
u0M1C3MR4NYO4SpTBhGZQ13J1VFwX2LZMiSbNj4mh26fnTEw12UnLbwcWjTzNXikQvrNotA0XKs8
SOWjaEfGPH0bTRAZ2xrPsMeFcM3i5vhn0Ew09YPzG9hJ4VDzBbQgpeEGpV01dxN+nbFsxE0hOinQ
naGsxBu5MSKtDNgqWU5Lzl5qCBipIc0tghHE6ir6GJiqlDpMzwmVCm0S7G7kSqIxQm26phupGMHQ
o2O5RLAYE0/OBJwcqtM8RH0Vn+xACjaDB0X59+42GPEGcAkzu6edgYCTnkXEwk5zBtHn8d5oG96H
7fMjeHW48p2hW6JksyXizswPlChmc5VRMd8TS6H+JMx8k1NamyeKmbYEyg13icYMbWk+EQ8NrtQf
aTL46pH59LHoF69SuBY58xG9SN6cBczxp/2xzWnx+o2zpQkDAi/uGxuxvGIfr3A4IVzrm14ciZp5
A2lgsdo5CP1aPlbPX/GqgxfPRDfoQGyjtggeKgJfbwoP1fU88kcDxAqXsWZdBjceyKu8tX711fvG
WRKcwMBz70peYrvL4Xo9mhlHhHWk6QeaFQrn+giNdVcttXt9Ym8+GdDa6WoQDbxmokFhXCeOSWpS
4t5k26kYOyK/ZojhWsCu80LgHCz/UR38f5P9bUP0V7Da4BDzL7mYlBmDviK4k2oCYrXxR9OYJB7P
DJHHyGDyLcmV5qshYYaoIWQ4f7MRJ/EPi+zTSYdt84fBGbCxg+2F6LKzcJjka1Lh+Am4ICios4dM
bseBlvzNYc6BuwtAlg/jCltg4l9ieQG70eMkxiKL6bsL7m6+JJNsLseBsEV+bO3o3xM+dkwq7pqL
GFBhjm6jt/rHpW3Xk9sQtguskthpRQgXvQgxcIiJ+FxwAGaOOR9qmHd6ZcMuBzMxSJdU3i3agwsL
DiYE7Cm4kVCp63XruxQiWOcgXFwUZx6DTJ6jde/Bkr0Jqff6jgLjkJ4sF3TApZYQV9w4KqC1Qt01
z85km+gp7U5zB3RAoiH2A8EaZj6lKC3RG8gYLMECY1vgGbCgMpH2nDSUPULixRy8j/HKT3QuGk/S
fkK4yhUnpD6X+nSlqHpb+61T/BCLfKS8hllOm0xaN4Pthu4mPSYaqoel/ETi+5UfdRqmcm5BEKOt
6Q/V7abqITQPe0oc/v/EXBn81FhKv9iAbskNKz1aP9wU6TLMjUUTxACTcQqV/J7hLRHITFAtIGaq
/w6CS/ptBc/3N4gt2PDc6tVH0Zhn0hlSQpPcnj3qKgxlxMVYllxCrkMEnwXTanSF8HAmagP+JJYy
DikJPZV9B8iSsVxvkCl5UZFKQ1tTVQRUMOwkkcq3xurba2jQuNQ8AdGCqw7AAFuvtsOtBYvqXyxC
rNceFfeOmaTKFaUxjX+QiWHGKwAI+YtDJJUEYY+7GpM8kBJ5x8FZmNsQmgmTyPrHoVwVYCi4B5ww
haPgCpS1u4PCI7I58ItY+HVuISOEcmPMBlKH7E4k3wjaeh+SgCeuIJIKL7WDUo7/oNTGqPtvKb1o
erPGozTtiwFs9X2Hx7/scHYQm03xSKF7Sst/BVkahp1I1BPTolzP4jSD4DBQuuJRjPDOko3Wc3Tj
AYIRGcheFeyrWln106nEurTEqkn81W0/uwehDTfSQjJ5bv1mHfQ47RQY+iWLC2Or4UVko4SQ5Phv
0DFs2agprDfmL1l+Eli3vk4pjCgDIbUpYwwzrqoIL6WX4kImSJmWB0zhGAXDKme9jkjHMdxiXPKS
mfhYt2mBSQSpg8cUXmME5ZcPVyn1JjXvPRF6d2Jzqwh6XTpcJ0wAhk0kuYa2Hcbje42hGda4m7rY
c7WaZgU6uc4zDN57+93yjisEjWyI1/hHRKXZug2jIAyS84kAzZWA3piJApX/EssJWvKJsUMjVyuN
eWhJ3NufKO/0FhWMITKJffhk/aBD5BZ0VIOWfy3+wsd4HDFbIFezoBdFiKqRH7SfHOYhiPDS+MKd
H5IrU08uS72L4w8KqphHOjxT6U/ApwGuGViOZH8n4sGzrYnTEVV1DtQ3BK+q/ywVfuYUTtBiczcP
AGJ/29qz5oUIwBxju9BLJzG91bpTWgIWtrhLTE/JMSBqCQRlFUwwKEcb9GZgKTq5HZH65Kg2X/9q
vOdErG9YVrP7WebmqXJKeXgV8SNLkz/V+hIZwkz+Fe8Y/BHAvYtfs3XDy+A0yk0mgHSMeAJ7vqi2
DNXRq0wiyCYwcG30TLmB0PMKefnkYhB4ZZBK7nb+KYBz2moOv24K6I1x/0k+Ii3YWFBjaa+i2fGA
+gCX4Az6pzwPbp0AFmZap15T49UDnmwUD4iEaYmtdL71ubf1usGFIBvSXc0UjKVL+3NVxzk2DqTE
kZwY/j5VHXHLsmS3rbQo1d+KQ5SlZEqPQt7Uw7OIrywv/6qHhE20Fnbb+WJivR8zYpGM+Vjj+LrJ
CxV3KYTE71vcYk6+kMal/A1+zbmGHRguWJwnf9WngfX2IYWk8N5Zf4Ab2Yf0ML8hIseVnX3mt9Jf
vG9yfuy7TSydLLz6sRxoT2Pr9G/blxzxNqqIhDbqqrZ5JtpXEb9y5TK+tyljq0rYjS8CI0lMrEzE
lh9+CYeA0LHhqaOgSrr7YAbLEoKXJt36V8aSHaqDoZmL7q+IN4xS4/5KoZbY7bHdBbQaKm6/mGV8
No4AHAMGi5CSvEKsgvTtiLk2vPdiL2W/IObTWiDEgAJ6EZ+JLawuOXb61sNPtm/izm5jsy70E/qB
CccEjN2rlfltmICNYK7ILMv1aMyy5KG3xe6pSeeBBy6W6LybXeOY4A2QfW1Uq+29wl9iR+NlLr5N
yrKPLLma4CZFTZam1zzaAdOfG26kJpS2cxueeOqzkQOjdUf2wZaBbYd7Gw7Y72pdwb2LibCdmW4G
LaQX43of75N6myfDWpVWA0iFuW8iljza2EH+tBxGTeUzAd06adFeTDI8jgm9vmjaucq8SmYhyl5d
ef5KK7ewniFWZ9TivfTX0rsExLi2/r6pft7pfWSz76gDHAb6mhMFZCK5kbkdGV6qj4z5qLZSRO9d
Y3vgid9dfiIduuQ8tns8Usx7OV7N8jZFa3+eau6zdP2ODgneKBv2sCp1m8OoH0lXFvyTX7vSR+XM
RfMuuQDJJOQbLRi0DK2wiLovapuMj1DMuRMUahDeBukMWTBfGQ9icO2itzuDsdaULS3snmN2CcAo
mRkUgcmM/+10XFHf93NE8ybEPSkOUwIvfy3dVou99pH9xRaWsSvlkRrf3Edx/V1AMKUsxXGGXlVK
HY1tUtoHFjrg9jXVXyUGf+r3WL9oxTj8Epleja693PXaj2x8cYalm5Fhb1QeZO1C7lrtYoi5LA4V
mZuyLX1O5qnUZwjqM9Z/cv97RpooKQm+3g3IJRE5IXVxaQtp+cxLB1Yzkil3AkMzGW0MlJm84bs6
AoApe5FqNPQ+2aYZiQgb7KcyJ/6JVzCvlJ3Ps8fWFDdOp6yQViv55zSsIXAJxgshHG475rbwYcgg
WMr+wvJvqL+AgxiKTDzzI1buVJpW/MRPY4k9orGvYi8k0wemPygkqdtGeQHMi4PoHBU/FkkxKcyr
4dqujJZ0j/dn6F/ZYACMIjJ9OfkDEf3bQ+YQDsLPCmwcL5lu+qjRmDZfdK3UaIXwC6ss6i8mfh29
OxinhjbwzR7JDMO3PhDv03vP1RLC2xl5E5A6LEoMtEiXmGB8bbTJpWNVbkAFQ4ABxHXsTlTBpnYM
qE+am6r9GibIXgNt2KL3xlwrOftAIgrkpjdmEinJEIJXDrt8mgeyCsZ2zOOx+2oPb5IdSzAEJJaE
wJgHXIgyY1fXp7R0yepj9EmpIa9Q5WoHsYd7VWHpmXsMDBJzJxd0aozRfpSGBnONUfNIdDPGQvqy
V47muTgUzKFjXLvJKaMkZQ4HLcdVnA6GsvmvaI/JB1RMiEiNcPC3KnOfaJsSq/tmBgsR5b1V1rJ8
xJylr5bFaxvR9pFcDZ1h947OBr3ZHPSzHZl111/0VGUAyuwo+U596uHqLd/oxeV6a9mQics1xN22
OXUQJwW2+I++/sqGTUcQTbit7HkIVJ5B1/IVDGVyGtSYXEsc7bBsc2oPmwzRM33SIYiOhNcNRXrK
dnglLAZMTUdXQ7KFPsNsD1V60ftvuT3Aqx33kK0H3E/ZWimvoAusDPuHNphteRaLhRsBH0AoFjWj
W8DFtYL9OE7N7BbfKSbWswKnnCnVqr/WIeNGq15yEhfcT4Qzb8sFchKcipZtAc+dTLe9zwRzdKeG
zM05dnQek4IRvV3muM2qN/+RjQw/7gAkRkYRyA63p/xSFQpdV0FdRe3vSgoOiF74vlerjlA+5ICB
QF38Y9mcBBom1xY5qtBp8RxdhFBhlukXi0d0pcCpfaZ3OL1xnuJAwX1wmRrXiBgn7sKhI9gDozDI
wMsmXpkHngOUEujUtwGjOTtYccejDUGm7fCFr3ImHPPFXiOj81aW+PHz0YbO0y/4SyvSjuBBFbLN
1ljD/E75mhojM5QqGh8t/g6z4zauvxQTkP9i4WAinoUU0guLKNolCtGzJ3nDdcLIxOvhV+HZj5/a
2c9/wxulcD3zijPMiIp4pUUfQ90z3LMBzMhnYfaidTeBZVCcsVRcxvFG11btJ3QS+QyYJnok1hFY
xkDnScaPmNjKtf3zfaegnOAxAP4CQ5ygs/jeYLpd5en7mumn5OKlPKZOgMxMH0oHDZCLbJFoNH6r
uyBPRqsNh4dEKVIU4MdnUGCf7YYoNnFap/Xq3X+O0RPKUqg+IjJv/wTrSLpKiV63z2eZjUg3tW/G
QyICsU3HWXK86iCKNZuHgt5tYFBb7AX50de7D3J29vWFvaBPqapxU0cCO63H4jHHBfbEa/Wf3Sok
d4+2oyrP8AF9r87w1wU9ZLwCST5cTryPqrFpLkcKUezGxhXxVIfIuEP+Z/KV8widzL2FhVkxXWOq
AQfztQ8h2hGlokdMS7dtsv4o+0+VME0ZTmnI04+uO9/U6TayoKTsWYN9cZClfzr1Jpea7oMxn3Xg
AajYzleTPc12h3P2CE5qI4kg06H+tF6dssP/kTw1yt0Qi36c8wb915pOOMPjJJ+5wk9Hr/0s2nGp
XbUchMjBktFkEA+a/L6/uhWPdVSS9wOb3haRWNAqwoJ/Q5xT0X8C+7nCNf4MHnpvv/Yh0Qpkth1F
N8IxF7TyhFMVVzzPt5iAl0tzQ2rESFAeqYVVtzX+eQaIsbTKc4gZAWby+wI9Ms8iD3WU/8s9Out6
+5Y3/aYfeTC3Df448YY93pvtZeY9a/pnrXEYCTCIRn+MkUQWeGf1fU6BbVvEQjzLjsYS/yapVmcB
0nmpX1GyAt93EZK0o61ehB1eKTjDSXOOWrqGO8ZpQO6KelAv9UhfsDUR8zhjsCKkA2cTli+2owTt
DQ0unXQmmCeRthco5kIHbgiim3Kr6o2J/+9n7Ad2Jx9gh/WbUn3JgPnfecek2kJ58jIdJTw9Rmsb
w4bSi6skkZv4LNUP9pqpuxW61wiu1ewnQnIjy1ir/a5HUrIucRHzVwZj9Si9cKvQcWJMa9wIwSJi
EHcWH8REuZCU2+NQkD0sZO/pzwjjM63B+yk8J8KD1FcL9iSJMH14+6TfaHYhPwX/t0YvhyAjEVy8
DsaQihUQcqXKjnrodkoDzsDxDJplUVjYRCtDBGM5syRbMrqgLTkV9OfUm6juevOZ93ZZkTrB9J7m
jkFm+jO0FMxPy/8oOZMk3cvWcM1xgGcXlm/8r3hF/gXdZaI8tRAz1YNWYrVVH8eJ492mhR4FDVXP
FWCaEFq4OMYZgvFWxvO8W07HGECUgd1pOJXEYwLXMHlBsTw6Ujk7QUrFWWjXcoTg6tikaMotT5wb
j6WO0IgVGm/eB39kWPeQ9F1wCaqD1v2/HYRsIsNRFcmwxHgb6umu9Sx9RyaTTCm4ZAIgneLZncrG
SyY45gFJ4+Sxpk8RJwRYkvDGEzf4hAcNY5EnJUbV4sFcCAUa7YXAEYg768pcyuN6JhIuhZ2htKQW
batmY0G8T/4w0yfYL4am2cNJsRRXFk5hScQsDWlJWdO6ebVKaFlZ0TYnDVTakCCIdhkDTU5edRvJ
Roq9npN6VQs79q8m+ojhd/pg57iAwV9NyIvh3r/vBbUEYtdwR6UwCavwNJ9BuMsPDgeuZo8jXjG3
ZTQe2q1JLk62I/8IkzAYE8Iu6nnUlfZGRAea0xpzCPVkXfXUw6cUCqZUHwnwlKoj9mJ+upYMjPIX
MgEFa0NZ5KMzdGseCkK8hn+4ajd2CUDI2coFrIvvAmcJ7bvWSV3y8tnmcaPS18oMFoCg/J2qEiJK
aYG3ccyETE8ISohfGcWalX7mBYnLSyH6U730q9SYPzrGSyGZOlm8/zokDQZAFqoocuj/aX/MNGnw
vspnhQnvh/5B/byN2mM4MNJ4NNZ++h4szrZ1hQ1xgdpc9yLlUL6fFUI2Bc87ZFSNSFg0W6CE+qe7
tZspvPvapvaYF4d3y78EBeDnqu5/Wh7OyYKIUa16AQYIxh0BZ3H8RcAd4mZAqRFIeSrYmNDqqqpn
/bTBP4yeBvmVxLYIc76+tLqd/pW6ox8EJnrVGhczwqZQX0oKlTWEvA2iT7jTPG281iL7fnefGs0J
qaNUJ2K36sHQzhrQG4XR+xOaZIMiDo4n0Qtt4KSAVCNTu+xGQJ2ERva91Cfy9NQFurKUOGL8p289
oP8qfu8bcy2KLk6NebYdGm3xEnykZNawJtezByWcsdpnhxcNzuqmaxVnDQa69E0Wfd18+eahEw9j
9pvq5iJlikVjpuLUgm1jQO+0DdnBTQ8rgq72GmszJZAQk2up3Lo5WII5Vo5E6ThG66HdCKY7jFtS
ZUsfawOYSLOtr8IxrS36zljWJFcEhNHN9WP+O7zvPLtWuMPFAbrjj9G8iHI2063KKlBoTFy24THZ
WNZ+YOMsZvZ4/eWnnjEepHI9y/+hW7OEOONFzmMSdYiCIM4jLtwAAyjrS+lfVnWOBh50NonixyBX
tvgOBWajAvvfYT4sXzw3jf5FfIlAZxydCsubdiQwcRVa0lC0rxj0c5TOBjNKnT+6pyAtxj9fZOy5
r94nYh/HCp5w6gW5HVxGCS40sQOJDpIvkQjihBBiBu2vVl467gopednmDZa5YD0ZteMblBKrfRCm
L4Um2MZTrNDBAM6tepIKR4lu3ZfhE+b10wmU+27Uet1NQyAuzeRBkxHLv2D4zAdmwLvEwBa97JZD
61KnTIcCygmNv4ndsMFwHv/Nhthonh9/HjblR2tOs9ZXnLXdhOk06KO5nUZcrTIP7nJ+ooqQwcUU
nI64jRRlMvG8gzMx0MyBxSyJ0M3lcMoNG5dvuVkFGEFBbJuCj/LtSczbY05+0lWNX2VXEQ6BwBI/
pxYfOnyhhajwWBjK9z407w3lp4KHrYYkuMKTq3wQzYi1uBz3B7hyTohAKLQuavLnA2STHkWU+6g3
K0ntyGr6MnVQL+ZRPhOFJVsWTOzNu9Tt6WoR9W7BnRDA9ObPXKY0xRQ80RYsW0AHyin9ZKJaUPwc
YWkIuPPhMmoQ6VbTtXrjF/M0Fd0fm8X4pZ7DeCfD3PWj67QLSUA4JNiJKHdBPYY0hGiYVgEnflbu
VfB0Udy0MX9MX4hUK6p8kuc7vCrxHd4WyOPQzteXWHGL+FhjvWDcO1wJ3cT0FOtTGRhpo4CFm/Z2
GQvENTD+Usg3LdTHTsaVGOvczB2dfCzsugSaDGCLNBTVyi1B0mWCXLT5DwdSzkcQQHT0GHDngiLV
BDPMKjvCJ0D+mbvg7wkhLDnX84LCrUXevfNHjwwpwdh6wv8jK92x3xk9e166iEPo36Ndt92atBMi
A4fjW2P7F14pqiv9zQmwIASMUVd9bCC/ZdJdIAuv9Qz/G7SXOtJY8RfknA+CuJVMvI8z/AlDzFvN
ePs2FcxfhkMbMYLsvweiFlOYt/GEn5aOoZyGqk4RDwSiHljI1M2dl9ZcXAH73aQ6DoV+6Pg5C0OQ
JNMJczJgmkcieRDgDnKKhYfPd+gMR6/IfRqVu9qkmKPTiOTJasqNpwlzSu2AkaSKeRZgfDjdpVZ+
ZiJ6UJxUJmNnslkxEQF4KB3d32rdP1NZDwIu8nJ5icLmmVQfefH+iPLdfKYPtFzhbAVvQm9FUWYJ
Bll5hPL1eYU09mfkTvqm/11JEFI7Jb/5KubnIhVbAI8CIrGFY7wGoz+J1fNAk50Sa65nykX1I9iD
agON3pT+CW180d7fE8YuqfXvnU92y8+lcCYKc3i26KV5zBV2vRYJk4E/TNye5Di3S/UoG+GZdHBp
rj1GmArmv6H1CeIxj12N8onRaGFYfI9fYk2cemw2wbgb+58wYZ8UzdvbrP4E+KNW1DzfyXAQEdph
gBAP01b0fSQb+t0TGnUbWgN4eIHq81fKzHMufiVyQogjopZU2OWkFls4pYxj+dvyqYE/ehVat+8g
LBYTjTEK1E7SR32F2UCan0y67NYUd+WU3oJrIqtHMjwHgCZ9k781O/PNtYSAi7WLVIX7RcoCjCAq
FUHuGIH7m3j4QWMLJV0WML6P6lOcpaf5yuhqeRFJUxXZPNruzw8BqaY4LPgEbKXsGOM3aSO/WQf4
7QeOghLELJ9hkl796KbGzL9pUmncx6xyyoDdnNgoQbmms5nXyKiYDHf/D1euQkBlDGAgwujj8ifN
UavxzKnyz9SXl5XpaFJ+QccuwnBrEwthFNYavHypVAiy2cMrBuwSILha7oLoSFlrCNraQ0tqdImt
FYRbMJUdfOVkhPTYz1GDZ0fLG2DehgIdgJGmjdS6wMN6QMk5PQk85cO0ymfeMFLl8050nwbQWhF3
G7mHrD38NCQDvoef9muETM3XqVEfatjt/9SaAVZBxGdGRgsfl42qEOaYWOxxaN8Vb6IDVbG8V0Xg
WpFkWRQYmOGIIxOloMIQcqlDvB2ou8b5GwIU1tsYvDtAqy+CjwTX0SLkh5QmDMv53lPvL/1Lwc/r
PjIyEL4sgA6Kg4kkPbLYyYZzUnxaerfDOIoVuOAFRMhvL5nfr2TKhu5vdsSlQy5HnHHMc/1GZ8S8
HjPoAEjgRVU4mu3/LxtP9sjzj/ckYMS/kZWA726Wf/J3AoINnyVX4kLAK0Ti6Mjhvzk4t+L7+yXT
RGx6tRb3BmvFv4QFlEokI7zAnPJL/CUU0qk9RjLy7WMZ4Tsofpkm0+wArzQ8avWP8ENk/XV8PSm7
8A1CPD0s5Sp2f3p7mO90z5g0i0AP6w8DbizhZgGBGop60CyRiBHNOQ88x42Id7kAxbedOZFnvUhP
Y/eHX24YoFATR0JKICYx8S9pfeUMJUtNCg1qUu55zMBoXhKCehh60y0giwaJI9iNvEoiCgPFE9EL
zd82Cq454LwA0RfOsnlmJau8SBVD5kGbQoo1OU92wy3n+nY4pqh4uqgWO/y86Kt8WNbDI6gxHLPv
vnIvp+94/JaVzyTHPMsOgJ4bIbRnJxOudobFalTdg/EniQG85pzjhq9by45mwQyItgMflJXZ6KyJ
4dZCWI3SL31qV1Wxq36L37zNYBbfkIAU+JKY9D3TADYebKYg2oCkYnrA5/OljPqGVEO+M18VSlVc
2JlMyyXI85sVFuqk8YuhWEJKj6wd1fiGRr3IY377V4XmovCfWHKzflgyWT/jx3i0r4pfXUN0SR/L
uwjss1bk8rtjhj+M+bYrrlIFNIOgMSAGFTgy2OgY90XDxeTh82f7i3h0paiwJ3aDIf5u6UAxsdJ6
HK9+kebnMqjwsDAgbNc16l68tJVepE9bJulXYDC5L+DLoUlBjJMIJf6/oufnhWuO32j7q/gRBwJE
1fw0w/8Gt6AIfxt4fVp+wSOkZgFjgfMQ8TEUgaqHBBMFjQf4jg1HTB80hERJs2ykglC5adjhRDPP
EtGSGz0TrSfv2m/f/ztTj+paiR4+37rla8UGmQzJ0mQlYncjocDGrZtQ5pi2kZHDVuKqVMOtik8a
oO/Xo8BES0RLCZmjI8Z70fVeJr5yBgC0Ahm/pcSa45ecNgzMfFyQQ9Jjr2L/2+gnraidvMa1iadR
Rb72gZVKT6BmEm+3Eq9bVyAwvdNxrATX4kM3z/MeYbVkhrQqm55lezHprfFWIKIiDNZRuKkhIpjv
FSvZxwFDAbtj8WLkpvY90XTMK9sKm3kmJRhUdTGiLNLZBu0ZZ/qW65mlX8aAUZ721LlSgPEG7xOj
q3xgJY7rQ5qvJUzMAdtjEzyMlxsWclSep4GprGZjOi7mJD66BAhDQIqiH3/81v1/AZ+lDvF4Zvhw
Sn4nrAqvSu/hyjFveyChZC9BK9J6TNpkQPA1LhHZO9gk9UfJSgl5zgu+WrqvSA7D/LDq2FQRP3eM
lyJ07sw8elBZyyki9aQ3W/qKJfndQ+mWyAi5e2p9bbDhEpS9FP4aeN8lEAcC4kqzV9Pvlf4fHl4N
Eattw+yMP2WumjhLgrIck+a72k4eMt/NA5RpNvKdMC4pULv0+kofSBWvp7tphG7Nbygm6cWz+9E4
/EpcFfp2JfwdSVLuTmF1n3u6rcFsFeshCqgQlRq8x2xPFpj4XmksTQFeeNSgr14a7xhep6PDC63u
4lMJrbWkHTQMargYUfkpjZtMguftkGWFuW6+ffBKA4NDCygCETbH3fZcA8pX2JXOHmQx8phzwVKp
sanIgRN87mwcgTA2SJZg1WRvFP1V69YwUaISSTROAqTA45vzzhZK/YHDcD7i3oJz/l2t4AGrnzG6
hIEQwJY2sYT3zv3Db3o5Ks1GeFcEvMAIGn59PkukP0sIRyYwAvzFQF/j9TWe3/nrrd7f/r9q8IT8
wvZu4msir2odHdx7ZZqVbcCSEFgNYgmCtwXf5qHCH8vg5cf3v4n9uKk/FHYgcc5oj4ffHreIIgMM
6AMaS8iR871i/CeDs452bsz4EPRiiOY/k/RqsulaoVzOQcZVvvgbaWUPwXTcEfSe7WvS3/ErINM6
f6uOn3t9BTkpkxZdaixl+GY5MRoTuzGGjjyn++o3wIfHgtKBWXsVetjyxAexRG1MLDJdCt1EDZeS
kDwouBOiba59L9wQYY3BzsyJN/CxaGVxIDrIWTazlEn6IqBymeocq+/fmKATeYBSHaIJilY+rTsP
GtRVUfhXhRtcqKX2mGqwvjBdGh8iF3IgTinjclGnuSIPFL4qPTZWFgwFhmpLRvf91+yay3VKGOVK
lFB5O91Fsg0KDCTi2acZhClQSF/EBqXn6YNyznYBAbr6xbYHcRM3KUulIwz4ATps1I12JePLAsgq
pTSiHo4URuVi6bhM2Baki4oQRyd9p8KmhmGj1nx0v5zEWBfqMBTZNod/yK46TsIewDDFo+gtGvsY
XmYVr6wggFBPNQXnD4QmiTAY3+pfgsEcf8V6rwNlKyOMeGfWomea3MTqyeDcxaq/fuJaCJ1c3PZM
0RiBThpJcc1RLisnYLzfFMOxY2QSaJB0JWZiJVKng8JTiV1NbGHAjSIlhw4ilBNcivHs+xN57R0z
BIbeZgfLn3Zy06IsM1IV6LzYDBkyKAgmxQiohrdAwxTRS68mfxpcn0J/9lgTAowoI/NJVvg7Bbfi
GU1x5+bI0+EHDGr9/R9H57HcOLYFwS9CBLzZkgQBeu+0QUiiGpbw/usnMYsXz013q0ng3mOqsgQL
LEsp4UuBcsqkAgU831ZYP0pr+8me8MT1UkfxGG1GvgImIXb8MRZGeTN5rDtjWJWiuPTFzMURpyV3
YVjDWtKJbJw8iGlyr/C2RIK3DkmK0vih2mAVEgbZ30JiTnK+a461z9IYrhGrc3wxarwzmUTWChwt
PhSFv6YAd2JiR+sWDBY4zpNi1JvYJOEEjS5ylzrPCncaY/HpWw1ZOyqEj/F7C73uKnRKCD7xxI3a
wiorWwjYsOdn3GBhw19BIxbDnPXFFhE7nsTxL7LHBBIkRSNpzXe6U1TT0UytH15BB0BGeoyLs2dx
k8vPWNz2t8joZl58MPm8sUki+Z/opj0waHEV2QIUGoUrZQz+hfGLCwhm/FvIz2X014zdhsefT20A
+mcSNP4l46NnGVkxP0YzYyV3iQQ+lA6Dj/Y7PRnQ7/g8tIvAUKs7RiwParFbVJ8rhCM+C343n18q
qzd8pAKs0RJAoyhcPQ7YdjcIV6VBJpQcLWBIZO92+8Jc8zkgy2/lZ2AegZbzTYTBNhxZ3QsUcAy6
o89vxoOh9Lbo404uv7FAyPGrC9Af4xI2WaOhnk0/yE7hCejjv0y89ylzvnKdKM+k/ZKtLx/GjHkc
8qffj5hDjjq/P2biDFwBiKAgeBjhpUBBmAyoVj4MbNkrEVoDCqTBfKxp164+RePtI16i4PqxUED7
9yh7+LpbYVas32b+NCa7MIFWMTtYSWByIP6R86HDy67fjfinIb31hB9V/RGZODH/qEunM/683KSL
umnhU+qoeB+F+Ta1u1kcOgbbZfWuq7fYPmXjHcKTHG95d1bh27dbZs5I1mTZWIjQudIM6cdw881z
UZ9yluHyAiA2opUcz0t1ogWcFQIZiwecesWUhHjth1tFVzjeq+icCzl1+ven2iHKVOpfNIiFBwXs
aHTMYK6Sf5WNs9x1s8TEh9z/ZKRhyBpbYvVHr5wbCm8D7VFBlpqFP6HA1dIQCQG7l/MlP3eBI2X/
Pllw8LW7ZZizY87gvW4QH/m4xmyqS1uWMWXMMri/HaO6/CAEOzlGI1Fcrfw4Ca76yUFW8ndOA4fV
J3ImOb4VCCHhNnU3inUPOZsl8VVso8lHj0WLSU2tLfWOTO9XyJS6jlY10sdBBjJSUmlxg3KND5ec
fMXBuxW1G7ArLHdVka1VDySSLhIdweFgughVWWQgtpKYDe+xLD4SsCr1uZbXqvLHf299Um5QAzaU
FO2/GvZE2ZGbWa81gpi6GnNo9v5gcBnXVffooq+ICbtU/eT5u9TjpReITpNrJKad+b0KUjnHR2ts
Oh/b4sNg0i7i4EeLhOAKKTqmQe9QAk9kvigxG4x5FGKmgzlaqAhbgFKdVXZ1mWTr+Eny/J5Ir3Fa
sCDr/UgcRNEF5fAn+vJXoP+6Ys6s2BeWZbWl1wg+bNtLmJ1g4711Ll0RFDPkmtX1OfM9nu1/Mnk0
Ix/SqdSemeEqIqoVjiLphGUMcm/yT9QAF2kbWb5nvJblB3G93TOkldfI+DBzRpwTSE0/hBVGskMP
MRhu2DKg3SC1HmAfmuZ3A4dSYWoqlth3TKDjN8XC9MJut1D+oRKlrpvjpij4BWwO+ZKQbJrlytAY
OPlTRsaDJjEpf6XxK/D2SadwC9Jl5Uf8+X7IalzlriLDUZ9tX30oc51CuAM/EvHzfaqnyX7R9EWs
ipQM/bIyfpqyI3P2FgXxYSQZN4jXETQZIURgmrFf3FrZJrPchleLn5p2lJf2Unq2bPoba1iFTKKM
azYHFpL2TJiJFJMRICtEv39LtC0ioYMs0fOeZK05ybCMOzdqgsrU+DVhsLaIPg/tGSEkHgnU9XW6
IN4HbQ/HjwfqyputvYAUIBIueCTuVsMcx9af8nP8h7pOfEagUwYboyt0TTyQhKRA0RHxRMwGFHE4
zMWFhP6N0jW9GILdVssA1vh9/vnFaVRqC3iOsfeKl80P5ZvBMqxdMpCgly8KGxd73c9BDi7zub+Y
M87RNUeI70390PRjx6Ch2w3JlRKeKpcuc6DnH/ObSrMhMR0bFxaDOxU0R4GzL+9PMaQ1CNITw0+O
G1Yd9LXMTdwqc+uI1FGq2dbWBNewCDQQeoJV8CrNFaTJ1G/0RIWDfAXZEgOaIT4JjLSzlcBMJwne
iwg9MrdT7KFzvqXtywBojvwpeEHF0GjGKxVveuZWPz0+IVHb8dMZ2JBgO6+n4RWNF9H0A0MZhi4+
Y9WQ+Z/MgxZjR2mETcXcv89vUvDuKFIJ7lGjg8hcwU0KJI8R+rmrl65K+ieqTPops+u35A/PIm5n
QOUaFeWwBlCoQGqj5q27U4REOwNXEm2QfETdS2Zs1D3M7m9gG4QDGTwjRnMabQP/1QT1Q3X83WQr
Pm2M34DSoHPsFHoxvZIWY/WNLa9gZxYodEbJSgt3FtSekesdSH/p8FU2Pmk1SwaVc4k4lEycSeqr
R2tUnobgRyu4TOLtXiuXxRWwpEHJXIrNBJrgj8jgI/nXjwGHNl1iSpEwBilLmSIt85aSRfOM/2QM
1176xAKP1bKbsAwmi2Y+j+FqhX8MaNk9wKoBgOZtYY+j3Y4kl5jGKUhS/gmQxdH3uGynNe83qBfj
W0Uw2fTpMkNNgW2TKol9AHuExsRQIayo5ZoKq+IF0WKfzitjqVwgkyMe4ETDLLf0yUx1ouuwVp2o
sjd1+NXJKx+pY7PkofPY/tGLk/SHs5KIaCYLWuRYV9oFKxyWIO+ZoneraZKIBjOK7ZKBlIp/Qz+P
0dFkgpditRU9kLE8znkvLiv0Nw9vPGftcariE+Z1wSmd2pDEGsiC3Bf+VuDR1UfsqTF4kXChf5gx
9dfWtEVkj21C6l+0NGLUEAdWdZBghzWZP5TJ02qHsrfv5+pEoqDsJbwBuM6kG10L/SpP9h/KZJOQ
+6k0rrSGKPuFmacIbXYqEFwY4GJJja9NvMWmxJQ+lzSdHwCUBR2VwMmc01GOG7k6eQhH2BIBdPX0
VYTZoiCNsb/JHMXgUxKLcxitPyEooMVpCP9ZqCIZFTEwRAnUMIH5wYqO9LwWbLE8tajzuBiMJ+xK
znR2jCEykYJsWWz7TuwdEuXVDUT4YVbmIiUzHMEGn3NATK53VFLKuXI2s4xldcPW+ghhvQmgWBZj
vFOrl9dzKgLqNZc61ErWwfgEMtwzW+BzFQ8EbOF5TCmSYUDEv4k0P9l49Xwb3BELnOuQXcipYaQX
uWq9pooIvgv199PsCvNeISx6wAP0liKd+ZOXOXUZHrfQxlvF9eI93WGkhzRKqJb25Y8WvKrdik8H
gSHU5pSJ6wwkYpzPre5oMoXf55tRdnWUZL3DXxAXUNO68hvCCscEnGQUcTaGSdZH2mLF2NunSeF8
mcMYhi//KsqLsBbxQG/4mBlFEYx0EfUr7JOUrSylg/ZNGofDppkzAf2f0zcr+lPpVu7L1KEEogTG
HclgfzvZX0Qi7SM3CR9QlAf4FSaGOXx5JLf5l4ZlULiSVgiK6bNvzLkldd1hEMwOYEs5ktYI6IP2
LDEvFRdwjEzLgTGgMm+Vl5118jQSeRj+CC4rfRWOCRF7jXEYffgow8abknQXXEO+f+z16WFCua1A
Kp9EN6iUmtl27+u/gTlvfnUm9geznUJookldDFYExb42rigpSe+hvUJNd+SfXFfQAXmN8DViAXI5
fsHb6mfWeJwinOPgSLXgzZ0RfHHRETUCjzZfM2GOhjXwY0ajvb9CF8kFz4vMCPmS6St4ePB0+3pC
MYtXGO46spc12kGepKVunKh2MERrCRL/Da5uk1nAgInwykLHCYQzKiI0oqi8qmSXKg9VYhqzqNRD
gjk9OfXMBPUePQGXAEP0ZkGCQZa71hF9W0RYp8uokU47ZnpT118+SBPhPuSr7tptcxKvLgP2LfY6
3ibAvLaQJQiZNkPZUYUtOzN/2BQtPhHAWTK+YKAx1T3KgGlAvDDbZoFA55ovK+2AHltz+vzc4iSA
oA6W8chfbkDL6DBL/xxoHylEB9bg65pQukV5Z8JVzsO7zDRpR16BsMJeyeXNIU13RDxfNEmy05P0
nconaZ4d07XEtvwzZzGHQ3AuHdJn2vHZkcvEzwIIYA87kB3QN9RO9BVg6AvtpiBY2KBYRjCkj1Bo
Z2Bu2b8w+9DlMzYICZkdenn6rhKdNuvyNRRVpj6Rwfu+oYQC0EIVA22RL8Y6GivUcdK7xR+Ph6BY
hgRbhs4AaSE6GIKL1MYrnPaP2VWZs1L6CgjHQtsy0iZf0FHtGb9M5ZFb1ftxp7eOz4VcLxR5b4p4
jQhRtj/JqdtEgfvuLKaKPKn07c3+k69NzakwScU9oL1ZfCiYjVTdseAcrznSmAPH5PFAW0Unqgg9
mawHkjuS7pAAQxTAPCKn4WhPTduvNw27gkO7C71T9x6grX/nbPyW2/YfOhkOV2zliVt+nYQVP5Al
nARwHS25zVMmHzubBu72QpurG8tjzYdOnOob6nJHBAOhXiji4IrPm592N+LoJWlHW0lveOConGAT
dgsdPbwDtRwGOAKLJUqj1FEYNhAXuTZZFVgIBrHSMHtc6LaCm4nu0mU949mUolPVujk1rvAad0Ql
VETABhC0RgLcpxn/RH6qxzWcCUq8ZJNtK0xYYE/jBWzdK0vyJfIm1jjz/hV/a1zv+WoSFFL77eBt
k1mjf5WrCg2kI56rTa9i4ug/9jfuMyVm91ZtNpg9l8Y7JQwJEy16DAtSmqOSGT2SE2AcYZKPrWtp
D9zkU9wUOoodqjvkUJkN2UBbtRjnW5tDpSwoA1HI8G5BH5B/2QDPBl7oefBtPhOSNqZ0AhJd2OmA
RaE2gGxP2iySmcVNj9DSFxsZIllDaBOTE3PgI2O/rDj+ArZ7eeIj5p/hru0hpsdrmPiTjwY7+rH7
mRCjUFn5TWIA/+5bm2aJ0Anou26YW3qemNQm/c7mZ+r/tZ+FPwcI4wMbVyGQMD6KN9NsYST/nETf
xbBkIwxWob1JbHXgGaO9ph5lDGxJMPB5wccCRNzMBW+IJiCOeCbXdXCZxuGgjCANpR1zuIA5OLlY
6rPG6misKsbwWJhwhiQnMgphjjMFEpkgWP8g4FmxqyGYnUCmPOvNvgOEUQ0/RrO7jcnP9MGG0YtB
bexYr+SGdJUbLzoOxYUcYO1I5oOIqYZjubhZpHIaIfj5Jc6dCe4iR1tJn8yI1l+47A8NFIYlIpZG
+pZV2JEvkmi5KsQ5HYboMaOei/q6Jt8z+ML9UshnCPJceAHu4K261UQ3nsocay+x9Zur+N1Zb886
6HPiEvXjvrNAghorCl8NSNLZxHADK2eJpJOZlfXKd3SNP4gmBgVzTnBEsAjtxrOTeoU2B8UUHFI9
XGnlWpEuffDb5TYJBJVIZbQMvlDMyJ9dfaL0MTdlhJ3+wd618YgKwAALoUT7V+d/w7AEmJeFKNvd
2lsURGxvrPEWkkswRandhp+QiKgP7wJ+0/JU8v7s2kXmCi0iWpIbIrsw0AdAIDrKT4i6LD84S3Gs
8uAbR/IK2B+K5Jpzr+Rb2gBUJoK+4ORE+sIyD2Hgv/5JpAP32B6uyQWr66xcIfCRmD3QjbiZSDTp
RpPfcYbnigMj+ZyHgfnqgghm2kRU6Vl88pvjB4wgdeggbPhyWICkXIdevuZ+I82qVi4cpvHnWQ+O
4q8Jn2IVN5rNk210QxAm4/kKmDvtDjAtCSxbVXLNMmNlgzT0QLwcXFOTwqCnJBeAF5FkNK0Ca+4H
9nxp/JsZXz72rfBzoqMs2DFxIKnRK+ADJT2YYxzvFLko5FX4y/CiPqRxzbO5ijlSOTDpycSnJD7D
kKU7PBsDeyJROeUIRkJ7JIFLGU+PiX5dClmMo4jwWry0YGwfvnKYmk2+o4pXQV35l2k/XCKUJZup
pNXkQ8qjuxRtIv/P43dgANdgwqDsFLH6aeVXi5AHNNvUjKCDwvAVsOtLyHAhzSEhnrW8JKwHAwJ+
+jdxQcKiZBWquqEAGR/HDz0aioYOZqS6qonFIO1AWEkqv4jTi3hiX/2W8Mt9jK8P+4EOPAOdv1o+
ekKrZFqkUNLxKMwE8QCemU4OwTvL7rjZZ1P+DcbpaN/IN84t8ikICFsVaNmbzbTmz9q/QboV/KcP
oak1PTKkS5Tqizb6LbkVe+5CYcXOWfJ6V7SuSs5Umj5Q20v1F28u1VJMPlMf/g1wX6fZfIN+xLJl
dGm/We2YF9g4+rm6aC8I0WvTDa/sJRFbEq2LW82W6EQByLNAmKe/qOcVRkvasvzlSVNsvlmGLy0Q
BgolVheODDWsARgCMl9H9cETQvET0AB9EwQUYKymrIbz+s1zrm4ZHPP9wozCo9CdBNe6ZMRao+uY
D9/jE+dHgHWTJQJpUvXSOFAX3fvjBX88j++qf8bBQVzDA8fEx2Wo7j2CjvKlZyM11D0iBhANrCpX
886TAohDjcl7dEzZvquMEJgzVVRbdsML/QIrtire3J7t/lNPL5ES3EcmKq3Ner7VEfGhY15PjevG
Ss+9ucWAymac93K6lwQIfdar9WmNqFDn5rCQppB4LMLR/3IeHtyGKGOWghwmZ0SpX/z51MKmsbaO
g+OdIL53dne2Dlr9EtzAdMeLdESYR+ADTq1ofbPuLW7xdYRvYsOhpOYln8g+2JDS4NmWs89ePPKa
4bCfZ2eYT/clJNWVflXVRW7r8AG6VTLp3srQQX0PZ8S5RzcFyaBIAGIRL3FVHzi1EbObD+NaHSKB
lE4DScz/zjqYWNQPXF66TdYGEdl7/6GqpJG7KL/aL/pgyHNCNlv4mYuMqqoubGfm4ABvYLC6C7mA
rW1Uh+Knz78KArcVl2mBQXxL77TyRgcrqn5bNJA8tPhWHbwj2YOifO9BnucMnYv/ILuzTbA4Wa78
HdmjLNKVsQmAGdnVXZspl+nUmkIYmOsVD4uiipHbJB8iHqYbf9kKokOqDmSSsJiRbIkHwsvtQFv0
47PIwbnPmgLR+4KzDZr3HP/RsVnR6CCytTP2ngvoRmmGpnBOG4nblx6eQTu/xied0pnnbvIwj/E+
O0uMi87Yn13lT39SLJ/lfXCDdW0Ht2QLafKGAcs4MsmCENlCO4D2LDmjc8ynoLgFDN3fEbsvjrVH
GK6h03eGk9zxKewY+HweOY0pON32uz7TOXNVOJq1TeMHqw1rHW2onFLDbhfhmc1olM9Clx/JuDZM
sI7octPVuPis8S7kazWdMyw94r3DjZ4874wPy6cMDmoW8xD4B/mzCjjzkHX4lNtZh1NzNkC35Jxj
qgX83K2AVx4y5NcZdcKG0CVA9QP1n1NdwQiz0zXW7lR2Kf2c5Afvoowz9SXQD82NG9AnRNfRot9N
fF3YPxBbWEfI/YbhqGeLX7z3Y+V28itdeX8K84p2JYQOMzoIS3OPd3BOSGlA9BwCC+2oXP2aciSe
PN/iVwZHtFmCX9sNfxoURJt5H/nRo0tfvfA31e6P+T8y3hr4+1UGXXxg4NjMNxjMKJMzdYewt2c4
90qeOInAI4L/woix09jEv/D+UmU0Lh0gMWKIziZFaZhcyTqiaaQFDEl+7aO7hfQiW3bMnj6mE20Q
0BhL+SuBxjYrqRC2fbHTmdNzEscR4p6FmB0lUGb6hjWPSsU/60gmxULnr9v26E+Yd1YR226fUNkQ
isYghIP/LRIZRo9+USV3SBeNspaM3+5e3fU1G04J3EvEe+O3ISvZRWD+lMKyyPJlLlescL/aCNMd
OBKVbkBL/LlUQseR/lLItiyY8RzBEPzyETauTeUQ1kep3gkifHDpWxftgj+/QtnG7F8snNi6YvZA
VmEtUBYVSHSypXy2eGRpA2PG+RKD6ra7oo8Xgrfa0S5oaPW8blmjk/E63uaGDViARiWIbKJcUK4N
m4x8PYZ52Lm/BA7tHAlL1phoYpTmoFkI1vfxjAhkOgcZsSVdhD7+DD4Cke5qeMU8FDY0tTHaag+T
asGsbd7U+4buOEX0VZO8xqGMmDZ7eNI36lU/JK78RSoPc/TU/4snUSGzbePIjVleVFTFmtISTj0J
sGGTM9OeTpEMKa1K2ipnvKHuE/oz9KU0lcVPjuhPmnIHuyBn8v6nJ8+a4WkBgbDa1P6/kDkIyHVh
UlACT+pp1kqYN6ThJAZ0P+3w/9uDNI7ZEjVagoonh46RqvG+GUDBisDOBviTlNvhTh3/es56Abu1
92SqqBmD82meIHzyDlazd6ka2uz+UtHWlO23gvnxg0WC1lJmjMcguFwyQWKPlVsPob6HWHt/LMQ4
/QwRSxGshUftMo95CPsRhY2/bnb9gzWvxh78Ei3bTfdXOQbmxh/4Fpv8Udz0v+pP2Neb6JF7duma
x+z0WXO0g9z6izcft93IR/GifRlf1ol4l53OknfubZm7Jht1AVLkos/1Y7+uNzqpBirGvlO7STbK
iZmotQOg+dut1B//wgfBh0+OxAKRRnKrT8G3D99zkgHlu77d8T/1M2afmBoo4DVhhVQotLVpUt5t
GETI4kNKL94cH6118LGyE/NOLCjBxgcdVAN1MIbmZb1YqP843N9IZ2jvgf7SfoFbscFK5VOqLnk4
Sz9ZTuiKYJxLd9HV3nw7SntpfhDawOGTl0K2V3Gd3IqN/1MT8Ls4EfqVT0RJGNOVncy+CToFFH2T
ZYQhtkj0qbhkiQA5B605sgZGGB+2DhoER1RmudOjbelw63cYeuVlWy+Y0TRzBVYTaKs3shltXh84
DouBmSub/m0kTI5m/6f5bMSTeeYDyXf/5A1gCzKFm8BhqpM4G1RFTyr/KmB8MucVGm+A2dmqNxdW
5AYV3TAJ7xgqQb2kT0WPFl8bWm0WIU4kXFLqKz7BBxclWD/4AGF6ZASETbIb0I7/lhFwRlKqp486
OXFIanaqM+VcM7S3kg0vff6Lqdogby/A0I7qY4yIu8cX60M3g/PMinTJnxfyk/Ru/IP+l1kOolEU
l8H8sFGdISeTgZcWJUKAxn03eXDW4mJKKRltJttFtmLDNmisAebYOY0cB/ogzikhmPLXJx4YJl3S
68McRJtLKz+c0oF5n13M/ZAM5C/aZTY6eGQUavnELgWn0tYU+qU0GaJrY8uP+mmPw8RfA7tMvxGg
ww+DQ8SQlP1Fu7OySbeqGPhkqg2dRoMgKmSS2HLbrHqHDw4KEJYKwEFkR6HmIvDTnBkv2dpoGBVj
W0aWOayCdcaJshGW5CGhcYxdz2FiU7KwkRD+Tj5EbikVx1HdnmLmGj0/inqeXM9Uqi+/PXoIaVGb
Mf8yYYTL33V8t0iT07/qPw+taWOb59DHjYqq5TtlWUZ5wCwZL3CmMcpcdqpDhJpP7wCypLERquJ/
YgY8hnszXanqKuCIbMgM1LDu2GTeovKiSmdE9FG/guiXXGDyYFpurydzXFZlouZQaEzBQFS4QE7Z
vsWROwLwACwwkuA2nvl4K8ovwf8LYR3m/ZXRIYGZJX0fbY9Ec4TCePy1tGMBuEddxeErAUKYoG41
OaVNQ7LT6I42jbowqy7c5GN3ZeMZFTck/iwYVWoYes8c1Jx3VxV6lJpv6TIdytxcQXzk4WE0zt9D
7+5Ki6m2/Sfwu4cPgbWpwn/SuRk79qjcco6lgCjmol12SJADpHrVCKWYTK+dRW0+tqRNER301kgT
MhiEHif3Q4aMl46GpSD1dWe9Jm2p6xpMtPbsxwncJs1M5gJCMS4wPc/te6If9Q5e9V+SnSMGhSiH
dWTatUa8az8nFzKa84w/mJgbC7TRLBEnTDlBOno1sjsGz4NAVW5aW6SZ8ldqONXHpFnSXw4P9nqZ
bM0RKcvs4Ri90IM3/IgI99OPvhU0ccr1Q72b7ggkJ8RrktF+kBJ39J3MY1sBzE0/Z95n8DhASUcX
hRAZrfpoIqTgXzm9dUOnh5sonX6o0FhEOrPoFN0YC2gUhgt2ywEA9zHpTiEmTwIcxvx7pGxQ0IEL
/HvCBa4i5PMIuSWpMufE+PBTZ8jv+dRV3eAbxcJJnHrK3BaINPBvk/dvInNCqgLeV7m8DVE+L1rY
xHNiNTOXJcG0BelOPgrbzx1R5UhMJqp3gS0nn1U8EuaGZMRCzEfOYVCcfQs1oCM/gPIT70BNWvYv
DdB+v5v20+rPtNj+f8WvsLmjWWBcpHC1izrIX1v9aadPgs15fA0h7avSsBqDP89Yl3/UC2l81JlK
vYzwnRb+oqRsgF4voMplHgipZdIfep9TNt5ztmQKi+WxqJhdwXNWwO3yY6u8MgWlUs7tma95rrAU
WOiGm05mavUwBdZg7OH6U5sc46dRk3X9jlkUdS4TZqM7SUyGyF1s+L6DwZ9A+qxh9F2i7ZsP4+pw
EYLbQTFoWOFKNRk0NWuLnNniyh6N4J0V43trRyp1ClCaeXclu8mNpRzlcvPAgVKpK1X/oiEDzTLo
tgmjgqXXxyEqlb4WbtJ4CK9wmwyw3dnxc8eNCCJiwN+2NyKawzPINHWqEPAZb7Vb8sVrVQRLwVWV
tUyvuWdsauL0ssBfIA3eGPmtEc99f2LgBL/7p5yUtTz7cIPN8hFTdsWIDNBmS0QClDe210Tq/CHQ
86Wzyf+LYsGK3x1biz6MHMHcohh6DLzbIYLbnswR4tNabR8E7hQvSKsg8gJxqlQQMXNmdMOM+RKN
gwRkMsFVEFDjJg6Er4fJlyUxLebPDfJzgG5XhsMpI/HFZx8SoiH018FaQmo1jyF642y4W+DSysmG
r7QHn2RsBD9mSiw5Mjv/AaeffoeNFpZIlo49MdCEyi0//XIkt8TSH81wnxYp08gqAGtQ2pNM2ph2
/V4YuSnVKRu+gADLuudYAkAWc1LXMeU7mlW1DXCQhCiwwXayYbFAJiF2gtq/4f429ZM/UbhxaerB
daD4wAhaVL3NZVENv0L+5bNHVWAXcSA+C3pwFO0EKLOSCpes7KbD9cOkms3f2uSpJSlw3MZogUub
PEa4vtUHNbzTMfXo6kefvC3JFYT9EAu2H2zj6lFN29HuOwocQT2zqOAn7AgLgQ2EfJIlTRuBGTng
rLAohpiTsKjOV7huq32foMQ6fIQpTJf8ejQee7CEA2lfJwOtzwRZcJG1C/8YbnLbonyJ2JiHZ685
o/FXQts8+TXk2mUycOotw+87nIEmAuLPaBj/FWs2dden24i81XQVxftY31FqQKSikM9ci3ifwJ6Q
CeQbtq7CbtOwtYhmnr01lr6PsEkVVreIeXiwWOCh65dim/6Dv1KnclKdGYbhvSSBlvUqTCN+iIyT
kCqlWluAi2D5FRDDl3Kyq8dnxD8dM3YEqcQbVr5SeVUxkOXm7wicBfJ3nizg0UqR7yYoHWXHnDrk
PiguVXuvw198sGJ+4X1MWvwrdFouXJppLYFXrycUxqlTdPIbY/JBsktviY5UhBPfNQM2oTnpw0Lf
qxOQCsrPteOh3tYsNFWHiZy1ElbaS9h+xjO1I0UANvkq5fI27Cj+GY/88lFBdBkvCregGNe+eIoS
B6aY6DIEqjaaeglGB/51Jv0yHG24AKmGvD3ZPQCIsPqQegX4fy5dGH5QqjCD/eFPbzHkS/jeFvgN
w3wVSE/OTj++ciCTLEsJZpLjAI38yvXGhVhn27FFIjy3Vkwpb7x0o03YEaqXdlaONuENAxYZtdsC
IQSPX55BQhHOIPAUYUPKFuae60z9rIoHxUyjoT6RYFDkAMxqkzSmv2lfzwxL4MlFf1VdUPizUZDd
INnIlkuNyNvgo5m1Pe85cAbwuuzY9EVu/I8Hna+QsWN7ZzlmvQPrrkR7lhPlBRFeB6oYugxT/Gzt
s+90w8xVunlDROstxvAK73PmaTui05hWchezkPYvWLoKVs6hdEZ4JeJG0RaM2ti316zU+Ofo8lPt
QX9CFyXUpERUX5wpI04RWl0m+/mOaoAbmv6GXl9qFyqQpgYJPu4jHEuaiggGf2qNaMN6M5epoDFy
6/dX+UeuNiabZESPbJxXdBz8wdxF55IQtoX6tWBJVDauFqLD8xcoabErpyv2W7A7GqY/wDVw4WeP
GtO3n6+78uIz0lDP6968K8fMvPIq19rRM05Ws7NS2Hovpdk1AM9+VBhtDxZgFimM0/j7H4Us1TPK
ayqecVE8GrwY1TwQn4kj1XRkxAq61SM4yTIbGQGZNNwnqEfsJYLyy3jr9VFn64V6woUkv8mpIlNM
FR7Nt77X3qDupkzo6OqxYeKb1++eBionCZbgcsIHjIj3O2C3HLZvHhrWIZED9NfJJZY2pJLliuiq
TH6SYc0VzaiKmwJx+3RWljbUatIMEmkXvhkAfcsht3LAE8KGq9vBBCL+NwSmWLtesiQjtoHdSZ2w
rxpM6iuv3og/cOb9w1hMUdZUFduUhf9k55KnZuGOUo3pS4TEzVFC+u5FAFM6mAuQicm+gDh0hPxQ
QWv+2MqNFTT1d7cRoj165DvTZnblaGThFlDSmZsCfUqC9mMxgCQ+C7SJjrGiFQTNwSB0+pCphuE/
6RkMnzvADL5Zjnep3WgwbLE/wJLgurHzafwHmWDdvuUY9kRP9clGLd0nKN+LneF/m34w1/xvlpBi
i2jnPjW3IecEAbYEtSrhUYj7+ajsVW9rIinu7g31iNCtzWCpNKuEoUIPM53kovjY4U7WWAkLKkAV
JuTsZ5sWXAzqJeR3jMSMDFPYFIJQOpD6B1K7/pCySjEwB7sJF5RCHTskF76SqLhoOUa+wi3y/AEp
avvHAIw07dWndBxKkQ1VEwS3j1MNC4o0GvLiR/M5XwgzuXTz/vfZWRdfWjOE5IYiIPCfVtnpqq4K
uvNlsJX1E5umQSZLQyUvBhoewi8n43B4TewAs/5nNLZRaAsPSIXVnjgehIgU8H1H0zCA9Ofrmt0p
48LLv9L5B9/R/AI7qtmwlTikyj8TAs2qv5OB8N3v4TgpiOVn6VYk92zxYQZUMIGYVLVK+gPWvu5O
3CeUvUYP5I8vmdZHYAAHl08tN8DKuvYecBZ+ysfwOeGQjKlKBVSrUXZmbSp2iOmZ/lkGSH4n/1PZ
WB6QR+XUHSNnFE0Fh8bHCbaXZoW3cVhY40pWtgbCUwAeqIqA2TG0bR7hlGfwQcwz5SZRj40znGPN
D6Jg6a1qRAgzGJhrm8+4LtY8WcQ9xf/YIdOv0dv11D+on1hh/TNHW3j65+pfBI2HDqldKu+epB6J
swCMJVOuXfOgU4vqhXoan0PsMhbWJeLdnAm3iCJIeuTCsiETE2BxvWa0M0ILQOWa1SxDJV6JYHIH
zRpOipPe2+DmDGtndbT2LAu8Jl1qaH0TMEfocEHQgM6+hPJ3ZGzH8DdqAeAQLgx5JUTXxPn8+fKl
a81SkwfG8s+ihTJzBxCQRnWUL2a6z0E9BzY/TEgtk1mXVL4nMvBCaIrgOZEcWVhKgJCZFykF+Nkt
2B0q4daQ/jLtaQ5gW9aZeKVislg09Z/vkA+r5zPOeXXrgPddx5eFYcXR/49XR/vcVMdq3MHqAYWi
lYcSZHRw975lwh7b02C8KgTzSviLPEd46cVjJACxP6FYwkAHeKBBTZgLb+stoftL8D0zVbbOsujA
qfoAhQdfRfDhvmi/LQEU5YXFgOkggw+/PT5JtpXNbTTuNVd50yy1ZseYm9UYMhbhGcE/Qzk8w09a
WwAqmSyTDuOWULqz62juIqGeb7JsIbxRhxA9SNVkXOlH0Xmlr549z9moXGDX/5F0ZkuKYlsYfiIj
AFHglnkS5ylvCC0zmURQQMGnPx99oivqnK7OyhTY7L3Wv/7BiIEjQCsRRu4ogEebiSKH7YLfdYPX
pRmDVEFdN1ALz7CyUTclUryOab0j0OEJlqL8ZKilCfnciZJe4xORclhUEumCUfwhpjAUbfmvwYsR
8sts8y0ggb4wVyYXJo45ALtLnjhvYMozaZqqU5FLRFWIjyeaoK9EWZNZ5WvOzwbvyKCnMkRjIBr3
+NJRSIC483lfNmOH+79WW7+2V5aE11gYYt4UL18LIKpcX/wJsfpT29XkYQvpcj5nGXsNuJQ8OWEM
hk+nou2/jEVU9Ja4fUNG6aRzeYCvLMQYmfiw3dTpYKoiLum9PlvGyodYeRBupgX+yApIsF/4/CjT
TTwVjAer7yMgWWp3aVIRvfMzPkOpRicbc4UNGsbyQoY1vZB5Z7w6mMhfCggXA7il03xiCPcxLH9o
C/Ly+SGBKqEawU0gsbGBUxpIh9bnyoxoiiV2R0hTC9X5RXArfhamqgUPkqoqCasjhFr9j3TH/IwS
V1sI2NxKcGMx6S4TLIH23QfLtondDivg6t7OZhTiEMCYpE8C2mSRAvVJycnlpJieveO5wWzmCZGg
lbZarl6rFud+cDF4Dg0VAXOgT0HqOhJEzXwCEH8f9ke4SKzyFJFNAgL1xuRj9LUR1m8xnPSSKxOQ
+xJ/5TXt+t16757Xros0jyLxSxRyLHnTZK8IpOytnhjF3AdwWeCT5IMlbOemk380vkI1t2WqUPgd
SIxGutSn38hF4orVAs7P3OpgrKeO1B1QoGC6xoCRlqzHJ7I4fV7Bo9zED/Pd7V7teWwicA6AR9QI
e5kLyYqTKuzj7EmTyY5LpPUQZZPE7PD8SXhr8vculUaIdfedhw1FnuRigvs9Z0wCK3QWHj2JKG3T
7pwmPvucWjsIN0VyhvDLKjfgpENxKuOAHgATzzSPOArTt8chCEmVUzhhLEaYdw+7xsYC59WaDcHC
4jg9kqae8giTPlS4gIJElMNk4q3vb7y8XeZLMV0lY2hYRAmEdLembwF7bmFjcQp526IPn3FAt5G+
LY497IxyakRsueDSzYyGQ1g9ML9KYCzVAJiR+sJjw++mHg0QhrSq7PDz8aeJmX1CuORUZYvCshwQ
kCEiXbzsTMltR6D6cFNm9ConE9YMeo8NJ3yH2Ug8Gdlec5+P++CTnTne848LwXUkqjyt+OEC8dId
CHRo87CSHShPFP85+x77w8NtIMdhMRL/MRfBMyfjk049bhOQOBBvKtmwXRFksQkBIdJfUonPVsMV
CUo4pyyieOUXfVq3EKfRh0eQ2hUoKUuwgTTsQA+U8BFFmTpdxqNoJOANpZj6Pn+4o4A53O2BAV8T
0G1qpAL1o+9nzgmQuFCBcLpgWIOhNPafs3N3lMmJHkzml/SWQLkFpepxFrsjWbiDBuYhkHk+CEfy
Osy64PgQVYJjq+wUs0U1WyjvHRMkIVvKw6aQl9x3PkN1FSqftvReRPiRQT7hBwD6Ah/LL1y4qDW3
Lz4LjFMCa6F2wLpVdDRrExcjzBdIY+X2vU8q+oBXcmeOJs4zJ5G9JxvI6GyYqDYWdbzVOCz2YjDt
HQ5X+IWEFVE3gfgwscChlZNGfjPzNisOAg1A0CvofFgWDBrZ4eHh0hjjoNKH3EmQFyEOePaQQ57z
n0I7066/8+jNxP3GxfEecNaxbPiUcFH4KrjvdeIjvECQJESM3ZcT6B/khZzWrECmrPQprWzS59Ga
SRvx35whKqJ69oyJM3uECqSZ+H0Ated9U2L3/XbvOTDGdloxGuOx8rqJ5x5Ti2HD7wqMjqt2A0Vh
nEzLRoPDXeG5QcTkd+1mVtdkCX6g3arrdDW5lYyksbjMLdpfYA9UMfl02z28cXFf6SHnG+X2huEI
/WRy4wFQ2U52QAdAW+OP44VUGNLRfO7SRUdo2fR3CHJD2Y291w36FHeSdVVeP4EwdoHI8aSo/VcF
+D4DTAXS1SjgisODRaED5PIZG0hxAo5w4BGP7pwtCixB6TB8ocQaaV73UzKpTTYRFi4QB4QxVOG/
zLca/CUVqznWOe6owVskb9V5ENmnnLEApqleCVBIY1ON2/VsAlDFZuGy7BjTpRNIY9ZEfSFaXMJa
vuctMzrQbkbhktCa+ULitMV5zpykuOry/SnN4fbQWZzHKqWz8Lak6ZEVXmiX0lAAndjc6/2UrjCB
NVvT+orMwWcsTfJChIcrcClPypmSRMIJWBjvv/bZNdjYqmdlbHb46nsmQ7DBaBqCTs5mPBogfSWc
TuEIDDVq/jdlEZOiWqL7gXqgYa2O9MkRUA8Ms8z4jLvvecIML+Fv9JiJZdquYfAhaWemV6AAIqtL
YbD/mPwlGoAcxKp32XkjfTVjegNZ4fGGBJ8xdJSfOqy/scLqMghPG3r96WSDSmr+ANVBeGUxX2lg
EVCSVXaduOyiN0ohOT3HQCWtfOSAHzqa919xugVAZNfoecSJOxEDkOy5Ct1ipFwj75hiMjFDG+bT
xY3dPAsXUOlN2qJBfzyySd4uyguAKgQCKnbFmf2F8yMjfQsZQvIRRvemN/aN//LBYTDBBjdu2N/N
9LFhi+ADsG9MGI0xtaPxpyyjtwUh41X/eMMMS0CLjweagxkJQC40S77bBBVhbglQ9ICen0QzE5OC
6e+acgYqETeAbQI/dD4nx9a9Gru99IPAdFVNAq4xeTmoDflW98FB0kEiCXNPLfG5Ilbn6447KHwW
t5c5w60CRWQKF3//kGnNZysZtzhmazMHOhYXzF2jGuF75aqlzn9I5qaG5+zrxNFNi80YDx4ofNwd
PjQQVKmOHE6aQ9iZjJi42mHuo07kjf/v/e2ufAS+LmuDEqqlRBLluCXxl3ksTNX4YVwQKCstGhx9
BJ1DbHLn+KmclErOEYv947iBjF9PD1rZALHoPlhPH4seNSdEJgfSxjTXEVS7iscv5EY8fhkccpML
OJ6x+eCmfQxsvBjZomnRWmwqndFkCj8MCGmYKb1tvjUXSpva/bdUAEGQYlJX8mi+ecSkmFXEBXDp
6HpYS3CNRhUJl9uteKY8IM4TXuHhu0GjA/8OLyI+QCwvJ5+digIL5FrY8H24bAXyEmvvveCmcs1c
AVgx1n68OcjoRg4+Eq8DRxs7AUNhDkYgePas+wLAD+Ixf4cPDeOea7h/XDwXkLJwI8G/eArkho1/
DkBQW9MJgyCK6PEeQyObcNLTQvBeMd2CrYHeqSR6jOhNPO9yY8qt5J6jsPvlpeM7gGTyH9EEwqlE
34Ovi3DtrsoZ6tcMs8UmYI1yyyBdipX95lUsTNYi9xqknLXLchovG1UZmlVOclDMX961FH7OWPNZ
UDnpo9R4LMm6K1YkaU+57HyYicx4hHcHW2gGp+Jv/cuEHW9yczxhsKpiQowXzJ6RPUgq+/tsxRZ2
3+PGXtlQifnFRKdgEaFbYwtghMGAno4Nzy+OGlgLcKbw/aB24KKh9F0pwagA+RjAJ+CukwndO0Nm
i8f0zlf4gvBWUqJw71jQ3GZYClyoxGJVmdjhVoRG0sQ0B7b35FwiEa19ljSoPSv5zTKh4MPelEOC
/4PrP/cUgczLoSd+yki9xxVKnDW3iefCXwS7xKSL75MSZs02w8z643KvYXWDaL140dE9I2v7wLVk
6bkx9SIuMni5MKoB0MA5SzRwA2JxsMCrJZAPk8OpDIt2hX0Lm+0TrxjFf0oWS/wOXZcXtva/WLio
FgIr5h98RvgXSDl4QgSBsmphJz4cEgK+DLdTF44vFnF8RMyEvmyYiccVwnLGfJaRCaRNvE/6gn1l
LHQQkvAo/ttXTSJJvmpY1+FTduUuGlWrdahRrLFOv6E8XyiDD5TGFfKzoEFMc6fF5L1bKvJWLXFg
3U0/4INbgr8RZUG7l5g4Q7vfdxNTUkcIu/1FrDEcqZz5VFy3ILvYaylkm6Z+PyVBr1ZWL6a+3czr
JBavAVM+n464HXNcprifMUIDnx+2GJQDcIk/QkicNYvxOzPvhGzPPALF054wDASPY7aJgjVJ6paU
fAwSa1ctloxrIVLwOwmeb83CcOGlIO7BJRL6vMHR3X6NFpz2bQwvGgy9hub90C8M/Qg45CUXoC/B
aWC2yTjBI8py5pSvNYJDgrTqwzdZEDr3JtVMcYW7TQROVdqqxIiLb9IbEKo1xrre22k5NJkloVAY
ZRjVjiQd7CZkWCkoj0W/l+0US3cZQpIZo3eG1B12dgY9lEm+PtctzPtggHBXDWHZMT4kViiXAARN
qbEaxb3rPDm9sYGpRALz5gBin700yhf1u4uVgKqH7Bpm/ZdpywLPh9QCUBVJ6vr6JLQta3dmCZ5z
ZPP5Bx3YgAhkIWg0RYfcbQJ4UNoRvTSGE+vsPwEJDGav/2ut1+W5K1YT6NtIrDGC+oPVjWKHKXUO
KALDpKP71XvouHDQCUWASvzvHok+A1GRZpl6z5Bxu7zjtWOUZHoj7bJ7uCYqCPOId+fsMgfqmRJ2
QIAvyep5U6+PPer79dP2Yz3MvMmvsscigMk3Ff7dhn9yZ5r2cptTZzd24b0NbvLr4jLVdQcH7ZTO
Ps79OIpkJ2O4uboMzFXx6jc/ncO0IIDUXCxRsJRU2jeeIyQIXFxYKxN/4mP3gtMES4TruBQolxGu
gxLpyqKE2IW4pTCjC49rtp6uB3Nq3X/GnZ2AZNIbfx4Loh2M1NHM29bPdStiXS2r3R4tMMhFgNzG
nK3mUbpuybmf+Ar/iIc0Uha4TyzLlWQTLbruUrRaL58kxJ/h32xNjuFKCogRYsNgrEmOKE9d+y23
0z1LWkTPFRFLvcSm9KL8jaHSNpATYzfVHkcVONqs9xLJPIzIdGRLnJ0+8gP9ournu24dw4+53+Ln
pa9H31F4W4t59Dy+FttI1cdg0PqQrBKwTruwJ6sM9iHR46eJX53xpxAPxF8xj5vc7qf6VP4xkdAN
Ol1isCjF6UiQuSFOQAxI3WRybFRXSD7cxBduR1QQu8dGvTbbdj/wJjnvPSklwlU7f7jFqlsusZhb
lKMRA23V2BswcvDgT3naDsk/v2puFyHTDMko4pFMf0fWPvgJ8k0KToFZFycZv/7zFYRl2K0qWzvw
EwNqAuY0T2tuSYu5Nawx/2cmSR9xuxEmScIBYc84l53gpQWv34k3Kjn2lIxQ2aAQVleSzX67KxeS
rrcgYpwmSLDa0WUCvJcoxeQAvJtcIJfHv+j36EAhwU8BozMnIz+WZUdfvzjh/mcj/XLgvGFN86Qb
00eSkeKoi345cauAAd44vTuCEcDAhJvxcEFcyTLRXMERoi8v1gXkMftLDiIxJso2O7Qn+Wd245PQ
EwG5PgnNo2WiIef78IcMuX/Q7cEu5o8r9z3yhLWzdgO6/1xBKborZ75yHo/uTQ+cf5yuyitlEuUK
XRJZQtVRXMGtxG8MNR8QqGJSFqDFYL4HokDNwCnJkRAz31l33stv95MVfdJYO+z6FYOlhjZ5N/V4
/1kb07E5G58lZz5zAImHhZvHUcuZLumPPSuDhgteyB6LsyvEX5zdJmecOs4vUDXwNohGY1FBt0mJ
HrT2fJH9gTEz+YeFwZB8BtMBQq/Bzy1FbOQtfudj0gkCrggDfj2oNQ210acsYQUtwF/GloXLBjYb
iE9xE8H/r3TInFIXyhbX+udfHjIhUezsyAobHxgl9v9/Gos3khaQBxz0W0ajc5xfKI6IZ9PjNXFT
BrMSs/XwG7+o64+Vr6YhJiweUzWvdanpGZwT5t4HJJ/Wt+9u6uI2bhcLoszs9zL2p+C3l3LTbcRr
s9eCbwiSYhUHsiPU9YDv0V/8p7g1BkPHdGKA8Z/llXCeo+m8IlxwJlQlgtnzmQb/6Xwo5n67X3pP
2PWkoxSYAVzhPX8W8oHB9zbfzoL4a1R+CePzWqztx7JhpIPhDu4dvIasE4Tkhw/yGlTLOl9FNLR2
/Czq83Pz3KC3NXC6XT/950Y5Vr4YFHukZrmdrR82Nj+b++1zyFeKfc3c5nDfibZoPn+w29lkgXIt
F8jrV6Beq3pbuiWW9fpzPYXLzphkW64Bv+DBbrVEj1fcs+a3YWcFU2r1ZC0em/3w21+TnxmPRdF/
k0WN6wLaIOiU2w8ORD1lqKnAY3JFt16+b/MDc4UvBPZef/4Co042xbpawL/yZet+e+/ym2jiFhb7
jTE7luvHeI+ahUK+wewUr6f/UHbOnerwQO/l9OF9V2ywpgrml17FYxH9p/FA3U7r39Aiw/Jhzgg7
jRqdFLCA35l4MZGsvlDfL610UMD5082DZFct6r8rYXZ6Dkumn7LVmipDQNmuCTgiK5MQAg0pIi/x
r9LiWeXO1aiZhM3LxlOvFM81pyMs0mE1COtcwYkIQM3u1IgMrrxeM4X6KsxPiWwzk4Gq08m+boY/
4CtEdgY7Coy7Y1yGcPDCtAAdJVNlUWfDUMZhm7rPQ0aNJNX0GmxfTEx0eDrg3s8HRC5c5XVpIRNp
ljogSE8FmHESwIzitWLnw9+s4xWl/tFnJ4Z8kCzEcTPm+/LVavR0EeAnL5v3EA4XXQPGm7BgFViP
QMnshTkYVUAUkoX9EkgSlBkdujCzAkZp4xYpAOhw1CQQ9WBejS/2h12YnwwUiGgYpuhp3IDd7ljv
i2W6VqPy+jgNm9e/4u9xYkoJa4Sd8umKCLMxwKBrAfCBBYpjLpL7TfwrLbLrB3lHbtEsjx0RXH3i
cJrggEmGDjVShyqhs8MabM+8bkDbZocL/8Mr7wvQKhDIh4i9FLmbjjBsajEAywW8hQkjBk+QmceG
acxHtdEaouaDOhyD9ntyHAAWtyLSIxfw/Uk/o6zTdgkE/yUKAK4/7Hfa2z4EAh5EC1A8h9lceuMl
4Hr8GRWBd7p6kLKnk4F9uQDfYNgAgwzyoSgPAH1sCe0KXS8/TeQvAcrLZFOQ+qDzDHiYLIF6bBRG
Dj5HHs0cth0bcqbSUbb06mmyllxmQRAWnLYvaka+iQlYAHgLtMEAAoxPxYTm7dIQVkfOay2Ehzpi
cwZjgE9GQKjBQT7XzD4ndt4G+x3hBnAT1S5xqGUbGj3oYSQx6PFgvXTd3+OxGdneGdgZfpFQwllr
mEORIqApxvD+hcU2m2ykYp3CYgWxZShJT7qRo+9tvpl4X7QHUvDfP8RSPnEUyH1k/psc+8cmGP+Z
hBNE5x2vwLWXEVLA1F2U9kDgbXP6nOpDtuq2+Q/rL75AoRp74SNNBQ6evASGaIFPHsE1kYsTUk7I
XTeM7LTmSPGCHBBspdcbl0OXW4UHN80eAAoahuLQ0oWqRFlzMDpvF7cTSwqFoHH7bhyyK/Qc53hT
bRVZ1+gBJQZoXlO7EPpzsu3GqgmA4IPC4JH+0ZcVCtxXpwauRie4BuAgQopw0enDRAVQtCQDrb8C
u4UV3w1lIa/qYOpAYQ2JrqCUpuzHE6C83d2eCN0nw+6xC5FVDAcsXM/k3lZbh77mydYUzXxlrW4f
EdGIrubIZmG8OQWyMAvfVP+lWdyYwXFiF5fPnxABrFP+v/xk94aQ03hqIAQPfCaICo8YhXH6e7KN
LdDUj43GfzuMVsbCT47SECOcqLM7+378Rll4v6QQkunAOf0ZFZvwuuC5+rhMED4eY8kKek3A3Y+6
ED3cIJZEWESJjaFDlC7UDcX7piOwLN1pbhzR9PpYAdhffxRT9D/Dlew9dZ9d2LOefGDNf0T47uBa
M+IiDH3Qudg84DxIIOLAPF0JbufReaCb/JesyBHZTpHusYslW1KmVrgg3onig/5/lFwaCcBaDGx+
6UbaS72mTjSIarC/zscrthWfleHkBWU82suXC8hoaPyXmAJ4ByZXHDE5OvC7U+KL0ZJFG+vGe+O+
oKfSr8dHilin8b+ctGU0XxDzYksm1iqVSfiwdQ/pLMxsVS3RCVHC8NK5SqTCFGEOuq2u4koL707v
vPx6na6ptatAvPGO8r1Z8nArmanhlA6pO6wp6RmQ2M9DS498Qfxsdx6tHm29XS3vPjCv1WxzH0iW
Ak5aSH7szyhPqcLV1xjJRlwgL4IawXq/KjceF18mniEAkAp+ZUhEvb5hKx82GWbs8C4QzzDZqo7K
SqJvaBfDMd5QK2IUL7mJCanWTbiLKiVFas9N6PH4/vFeDo62nWC0kVoSrcZ9r6IT4KBiKwLbP6ZW
Z8GjjDST09Ui+2jzdDVsVVsDy6Rx5fGNydlckpw4piyMaMtC4L2m+QmYrNq88inmt3ejM7JNHX7/
fZfD5s7aAPG3oAj+mzuxc/fknyo3ZrhHY1JrPOkhoa7iZDLwnJRlGuYetrhe7hHswmf5uD4tsD/j
imoH9wargemIPV8gMi+DPbeBQx3dnQmO/3p++ZwI/CnM2pl59zDDBokFSyzoCset++bu0pKZc+eO
/e8l9zCrdBlN6DS5+mCocD/0+aAzwdBc+Ji5hjxqtm1c1WKThpjMa7icO5LfmuyDEDgGf+401o28
e2MtGXxkEw3+4kYOqoMQJkAo6gN58G/3MCWzcGZnbryuMGdCnnGt/TYSXLTTruALzoH7xU2VIuol
swuyo7wZ080q8+7Xhor5UmEiAzaFzczEtcmbbuX1k/nfTfrpT6333AAx2QjnQ9lBG+a+bvktJXRT
OyUBifPQJo6thwnay7uvOsjQ/3BhFa+fRRsm/BsCVgZYYR9+/pASldHDzu0eG2LQWEOj9ZgxEuOJ
ACRQsnjo3Qy4GXwgPLUIsaL+Q81gMTYE06ndp0l9uVOdj9/bgoW952/h8yG4/JZtov4FvFQ8ISr+
Pn/pKvW0fxMXUTZr7uVl7jRI/OfibuZLnMyMd8gwExO3ESZlJ787WoiNvzOLkGeZkp+zRIDiTQzZ
7Kn5vLTIxB/c4trrnOKn8CWD6Yij2L3d+aDDG7pkq7I6A2BehwlqEZCtT8MsqO23WxPbTZQOfV8Q
+68wOygTGyKXmDjVZYKJx4x9qLEGY/LvdWvulow/EFgFdpBYJrpZgNzPeu4hxMyC961eZmuwTPe9
vS9LB4MztJEIZ60sqqJ+vDNW7HwckYvFx8mp+ewDfwIM7KQUoMC02KKD0R8ZUPmv3eM2LNgjDClC
+sUcQle2nYXh27L8Gb3c9XrHmlsx2aAq2WAei30O6MM15XFAMS/N6b/5X5cZr7l1Pz922vLujN71
TQCNagWRAk03XZIv2izRFbF/7HCL3pjrT2f8WN9Q3L23DBPb5f1tFOwhNIw4OJKLCYqwnx6fEcV+
vuOsx92sBBKQHGJnKF4t7OZY+K1HvzRVCXwgMQ1PRp3udaV6dCUCheW6itJTfha50RDJ/M55r147
NMnuf4sqSjZimK2p9jbFpu0cJsuSA6K9rAAI1AUeuxCMluWRALRg8JMNit2/Ow6ml2dE9B6r+o6v
Nu8VtKvF0/2sS6ILUfCusyWWN4ie2W8+/EWSM2zF644zOnPZeR76kEZPWXYEsbCFTDy67O9Z+sFL
GOknvBcH6v1B/If1x2MnnmTeIZgwPIdzv8vPsVN7TGJJwpv/Qcoatxkya1BMgFW496WIncFN3qP8
7mgGuQXdzzMa5Y+rIkDG5cfrMauXnLsNltey1btz7+nkq7snmpiwGrFDMWzFXr4FVbTh4Up/b0+9
TE/i8g8hDSv9GZUREnisFDcEFh/YrCzizaIWlldpqA6UfItUdUNw+pW6vu/YNVZQVdsdTQnsHiYB
OvmJB4FgcT2/fcPPIjVplPn12DbO/AAI8Y95bjdHHGreb82h+ut8mSOitz8WrJYvRQc9qZnyBkbY
EzrfAHqPWYeDXx1ww3UgxPlJBAuCB6iuVVi6WHv/+6z7FZQdeA/t+fVv2PxFHAc+DRbFij0DCqic
eky3duQxYpcth0zXGaNF6fA6DetJKK46Tu7MFQ5JBG5BB/X+BzJAk0V7OirI7uYcLL11nih8IKeN
sdoJBw5omP9ZKzcM6sI53Hte6QnujXhMvE7ill4IYbiGttAooK7ghkWzh4eTFnuAWplwgTGLAQjt
GZCL5jZ+IK7gggrrjqSn1pnXpBGQJitExHCi7IXjMsWRh+kMoLF1mHZjQDWLizpCPEPce5AbBgUP
lY+FEyc//NU6aB3o2Nhj8MwkCuwMDAacRZjV80oXxXcC5OPfYLHBlyIcmN2a/o4T5HOEBRZk13yf
2M/t4weUi5EofQrAEN1H/ouinkLB4Gwk/DowOb1WOLYggSEp+USmgLjlYrmahgUPhWBNTIkBixPY
92GBTOp/qb7GtIfTFbDuyPwcIPGLt5eL16Ipet8tRYHRehC9DDmqjpnd//pymC0pv/fkbtmQic3q
YA5rc7qsx1zfqPPn/FmNQVVrM0d1BGO+uI2+F4xSCE5I9dvLOIpGGc6sY+L1vqCzwRjyAlaF8T6l
3uc4+4e97j9lWe9qL1+1Z1bLH9XTkg+ar0HMvBeq32IJ7eGY77urO/UgWa+GjXJmZfkMvvCsQkI8
2nuxG7J/TXccepNt8sf/xD8QQzvre0ouSbScYmYKZZ0m90sdDW4Nr/6UJ3q1soCa8w018n9NOUQK
Rqf5anTlqW0JiyK2abwMnb9ld9RWjzU5w5TSE2dGifMGOjPVIA0673ugDdrOQTNVdxISz+si7yos
APf3nt6GsSByAIaEBjPYRWGS9Ldsx4kbnfAcPuOW2aue/iL4oFoYqIVB/hD7JSZruc9XfzMT8b3x
dFmopuYxf3y68yg3/j4eEwDjj2Z6EtKtHSc3VmcnU1p1wTj5TEOSQg1TONZow0g9ZHVSiS1BL2uS
H+IrLdVjAeiJ3/BsdyBrAOdE7FE9tpzHSrKg0FgN4N2BW+/K6CaszAajhFQcDZxpeKZQWaa7kk2M
/UXFIDDC9sBS+LSoTRw2eDwMuUn0C4jk9lO3ZhtU/ccSkuFjm1njqdtcJqcZZy/HyGl6qqIuataK
K/vCYeZior3st6/G7KRFt/7ssx94sNiD76GCYyJS/NTMI7HnZb7Gp+nxMEUfoQuoxoJq33CCMzlL
vKE3lMb8JDbR3MWYVWdiCgWAhKnIaf7Da32QnXQ3X7OgYaCAzkPZ1DvekAoro85t3HFYEy++p0Jy
elqFKImwhONOKStmfuGLzRJ6jVtZlFCnPCRuGPZebmUguUAQYwOQhzhCOK+Qo8vN6FF4R5zx2/d2
uoNt7ZQHBY+YUP5p/JeNgDvqqaSUMDkCposreJBVB2tzBLde/2ZbyIcDJTllhFdcJ+G4LlIPVMef
rOYkn4Ch6GThGVy+JQLufDGQw7cl+ZvtIO7zqsKY4+dz1gwWuCxrkufFe9zbVcD6FSKOUCNDWL7N
Q3YeJzOJCjvTdFE/TiEpz33gIT3g2GO5TLZs8GQovGw5+vjymhLdSsOY/Xo8FqmC/DtVveYWR+Ks
mSKYxWUsLN9nAC+BVlIzp17NZgIDkgU+0Bdl9nhzEYP2/zK+5XQHr4u0ODqZ1pHDiTNnK8KxH2fX
zr28NncMI/rVsKYAZ2iwI600uI9mdVwhRYJVh+mtpq6dY+6Og93cIaWUO9RcieKjg3istGthkRdv
pjbHRdhuyYy5M+f+GRZT8xvE52L/WczwxNRBboFnMb4/5nAlREPG0Kc2ISoNe/7Qxax9WTFlvib7
/IrLxqLdAXJvp7i/yaOvBsy8LWa6vTBWYhWHWWWkW5nREGiwM19NoR/IOh4RETY4juphKTnqc6iG
McfZVPtqnQXYXPJnoCSUBFowEECVGwWgO2oJ2knezgZrMMK1cDRgRKHzjinQLlJHQMD6DwI90S3a
acr53ETyvnBbj45qR/EBLpkdykPJv4nmNOgWDR6PI05OXZWwoVFhDQcIlrRPio7GDfsIRtqIXvTX
tYVaDqWDNg/jHcVSp0zG9Rnzjn31D26iM9skv7iPdafYJQgeY9aX0a+Fc+UQ5bKhMLKfC+kAW3jB
0byEumZPY71ZZHtY0LBcDp0trbTNc535cxyzNEMkAgVBZY0jijmdEZeJmNIuXFB/7iptU4NfBPC/
V+8kH5qrhY7Qi72KFqKjlWD8Y1CWbeVVYuU29bZVObjWMraIvZkF88Ru/3NDKfxv0LrfAHdMd4wa
BqPtjVSzZ19YA/oD6TbzI3Jn8HkD7Ie/X5tDZYDYFz/ZD19di9RURkrLBqJBWMlv+Vss6gBaKEXj
N5QO0mG4UNsH+bJaMMFepNuCocIHudNSdL0vVeSLD4B+yi4dEeDREPmB4IEEv5VrLRDdxsm3PeLV
tWjSBVyIjukOzaXeJRd5oeyAFZjCwnHI12uyrpyxIC502JMGELgtHr/HzC/WT7bTvtnyrZvf4uex
vG+rPYUjYlUWKdw8FqnYGC38Kk6LpeLOD/LlE/HTA4aYPpPbOkKuY+E/ZSZ+uXlthb145LtB728k
/BhcjUkERyd6D9WequuOtwPmELRmzGMX9ByQCONDv5vCCEQt9zLUOXJkyJhmHnvp1BQOdAX9Vtwp
GK2wHxHt0ZgtqOSUdAHWIUZ3YbFR6BymSPR1vkr6GvWuYPrPSJmzD8Ml6iMSbP4kOq7EfW7GW0c7
s5JREOdRf3hHD6uNCLToBfd795uOmBdHbuHbMCx2JEQayLFot2RmpUNmlFDKS2kxPHpf1XwyFg+t
EC/uYP8d4M7c+kwpuR+rt5e4tEK09aqHHSLbsGzQ4mjMIaJ3mLiMkpyO+dUsNen3o4eXBQ1GHTqn
juoXh5xA6tyDtWx8w5dXRLFfutjSM//8/XIcs2wLhwgfRlV0hPGT4t5+7coNxlTtqomaC67k4Clg
OeLpa9deaZUu3CGnhFpk0KntcVLGE3RTOtXvwJZDlsHM+VLxHp/r+mX1XcDz/l7ZAYq96Kb/0hPj
t6OCOuf4CrSI5ZFuJ5vXlZHdLltMNpMoXWqRtErCsW8uFuxWdIoVtgVeRVYhh7P5WnIFbverXBmO
McFrj9malwKOyC/DMSLG70fcWLWYXUUnF+cNC5yRK5NVKPbubLhJH6shTjqFsGkxWys16ynAmzNe
xIQCEOC4TNV3qjbDT3qiVcNih4fVljatbvLFqsNliVWAYWSWQWvVp6fmgqL+/DgXroqNZmb2KEke
MF2hlVsPzaH1ohXhpbpjCj+xXv/ZnZXV70d0+HPaOPmDebYhpuY7cUi/ZWz2bk/i9DA98R8rZt64
85qyfzdLN/bHARztJOnsPXe9+sXkILs8MSYmQ8NhALnGO2ej/aOxymmGVQNOthoz/nXQK907Zy7b
kKRkS15TwNLkjoNzaT1fzLbaFisVdjJavtLpPibha9S9VLrxD9omjB2/FNoSI5ewl8LnMKrJExH3
CIM6AnSMX+mui/ptuyoQkU1sBHef0pqJZv9vsuXjPFJEA3h7kVuDYIchtCUQZ597QG+oZAGJaedh
EBsKiU+kaYMHDsa3wUpGf8sW8eElE3diT/g/D0ccsJI3mcWNCXG5l+Wkj0Lot5vS0qpd9rLntBQH
GkGU8S9AY00HLjhw28AawLiGwerhFg1WPdj3allJPuJNZnNK6/cTP/lauLTO8rDO94TSF41dQShC
hvSyv1w/WKTqZBJKi7DkxUI5VSD+WmrP9esbad/VO14w6exBhPh6bZE8goY7gZ8jDZFsfcAVXriw
Gc0jEF62+nVVCU+aX0Fa92QU+ymi8XIrxst3vJT4XHEkt5v+v28/eXl8ejJoBpuHCmTCreGwVTAz
7jB8sInebvplO3c1IDHRRBLI/RcbqyY/Zxoybh1yb9Cib717tpv5ex+/9291X923rzvkKvv78sqW
Hn4pjdI/j6XZZ+OrMDvV5LVMmMAuJOcRNtYLZOLlptrb7MTzS3G1x7LFsvmxlBra6AAdIibNAqE5
s0ATw0RjM7rG3aWUdt2wnE1vSbJ4DAg7rzVwlqD+j6T7WlIkSaIA+kWYoRNe0VpTFPWClURrzdfP
iR7b3tnZ7mpEZmSE+1U+TOeGrhN4R+++/sOuonijRyUyRuhcTtnw3u6N3bU4+9D2ezbSf5ufVMvT
d/8kKOAxZhflB4uKBnGuIxt7VZLvZRfSuVKniukBT+X5X/ZbGnHnWEnriZPteEeRCRAy3ORxLG3O
jQSYOytAqL5OV2YCgZEDMyu8LkzQ+tHLs19aU8lsKcnDuvVcxG2ouU8WxV3KW9AbrNfDJHh/2fKj
DJCHC1eY4OSq6I8btNpCjFUy9nlE0LqyONV29+bu0D4d2imlsnC+bGlNtbZquG+J7uoOdoMMzO0J
ZSbIpZnw5/13zkO71Jv5S8faKl0WieLCbKrRopk7Nq+nVvQQ9FSdpUQMde6X8XI1ZF3OCFYz2iCF
VAxssnkm5CuM4frhe2uTrUXCXLb1Jd+IodMHQlPjywuv4UUiuDG4jMpGkO/LMfOhknWqnse1nBSd
Eauze2Gg0x8vmRt8v3FGScFcFaV5iDh/BCgl2rYQp37N1V4btE/xdSW4JvMu+k3u5UyqxK8txjFD
IaGbS3YXgoKwuaRD7LzRVFwXmcpi2byZuhc0TqWE97dPy+xaUOT08vdgyDTvhFfjtRQDUWVo4OLa
8Cw79uPFBScCiHOJiDZnOPzmfld7TA+pjnQy8VjYXy/AHrgCIl306u+xPGK3+bxgEfM/MUj6qn+/
zgzfvZde19Es1U4bm8I7ZBqq7Q+9DgbJlyLvdgvRJ0jOXX4QUwUC3PT7nfVyFAFgGbRYUeZ610OV
P28e/Gmdy26cSXaunK9BilxzI6Kl7+0krae3jprW7lo/yENPV9wPrETywe9U2VyqrL/mk72u9dS1
lk3WL/dGwltnuVfLoGJzrYKzjiVOtFnLS/q/x23di+U4QkTMJYan6yh5by3Z8P7dylyeyC7c/1yq
6gNqOR/L6sF1v9ZkMl/wJAfEO0tGOXWvBo/PtaZ5JyRaTm7ThybxgCOMVWyt8Av68lV5PoyN1hP0
OXRqkerMzr2ZQ95rLZtkBHgFKNfu21rT2PpI4DK9aCxOjUx6be5libTCpwq+E+a7+R0LG9YOCRZi
3odYBp+atPNw5X0An4yDkOZAw3xeBQGUv+/H5CZws4e1KfLipAQt5eS+kSTJkVy1fY3Vtb1K9zbL
pmW7SA5fWy5b8+RkMySClcnDM9k/B5d077kcxWJk9c1dosn7xBy53NUflxJO/+qoPifGsgK2uUok
HVUqy96GXkCPYrwX+0rsXs2Ik29lowoczxKPgYPiRTqADQ/+sup6xJrRMINClbPcOvXO1dTEVCzl
7vJaqqg2CEtkY1BufT0l5sOEGrtGGpK5qgWUR2NLncDVxMCGOgxGLqiBTGCd5HMwozO57Fo+LKOb
By21/Xyu29t9I79sppZcQyVqExF+21SNj3Hun7m317nrqSGR8MVgjEkRTivKsSL1RCY5JAORk9Fc
sbycu7LkH+6Pkm4r3yWGPQr3knLOBfdiiePHyjiDM//Zo3UJ0XhBmcFhSYVx555bVIJjD/1C+04M
kBymr7/MeZmUByPo+Lw7ccT+3KSwSNxG/t27UbLtSANiJIpckn4v+rEGqWEut1p0bXPozVLd/fXv
xii03bwHs+jz9nYM0GrsR3awv+RnhDww/FyNveCxUJC/Sot0wYe7yH+49c+rEWGGPzrd6jfFf+za
fl5wiZRYq+BT5K90oaU3n+aN+y7En7vrq9nf/tKJbYUh13KP1jnTTtjxhPrnBIOXmXxmdqcwVIAO
peFi7Y9VdspsuuqDuCBWFgkODSN54Lwr9parRlC6kjb3lhbaxZE6byRXo+Tr60YPIp7BCChTVaIk
fGDgfcDFLO8UJJQlz0PZ5bjoYVfSEk2mq3Ca8qi+WIRS0gzKLHa+NgvXy1rlv8qN7sIB5zU/fJeD
wz1hUWQbfDm3W/lAJHJuGobixfPzn4vw19cXxQxEheECssmPR5NI5pJ8tJbxr5m7ETOek4dJmC49
DmMht5PAVoJJQUQZP+tJNWkGEEcBEZn+LFi2LNYHF54IFrKWT+F3IJtbYSvZhtS1y+ptLYh4PbrF
Bi/ByI8Grwx8WwA9n0Vcii+Pf+WU7lzT3Sghl6onzNcAtDtN+KqZkruNrkro9ZtS2TkOpE7cEk23
L36smkjD2ZVN1ShSrAUpOaz/Lg0HznXCJhDMjDQMm/YNrs2nsOp5AbYaVqI95a1AQQZL2XH81ijA
e/+ARtynPmOX7kIiTvzLzWSG8it3DOau1dxEJDo+Cg1Jj64xpEaS5TDqrdop7kyzWpNNU11bh/6u
bT3YWC80n9ewN7Pjgr34zumS5K4E72PyM6JJiNFnFl028bZHNRynV4K7yPPWhUqT9NIBETrdwx+w
zvgb+9sfVZE5dbnjZGE2+z24tShx4rcKbwXfjk8ZoSr4Wbnb/tky/TvPscfxyt21q7Pm/C91ssyk
Zy9Pw0VquLlNGelsjkRR7jHxVSrRPNz7MQ9kPlO0ZAOVgb+Ax5EJczTvhGlSwLXcoxDCdP9JXyvb
icqGERqtvSJEr6/Ioi69w00pUt8z8tk2Y1UOQ5sINdb2GNRWFpsnwKLe3dqW7fLcnGcE8zUYeD1j
OWFV1KepbgQSJI6w+1jyM6n5oTIKijrVnJsJ8XK27AS8sKQ0PAqeLSMf2I7EgOYqHsQQ7sNktWz6
527VjHh6Tx/357cVSi9tNyBKi+1aaUURgx8b3vTa3E7s1HeU9j+fmO/rHSwpNyWN2k8X0ipTklch
JFiu3+dXbDR/O76l9TK6CpgprgYjD9YVDEb/QZw22XYf4+sQO8BE/XNtaAqSfR7Xbur7VvH63s7S
dU6rYx/3pjpZYshWMhPBn7NMYvuyQ5xG7mf4+42XAyPPzw8komc+GyBoR6kk943k14YQ5FLd8ATv
u4Zl9O814+IGxnqQZT8qs7aO5FX5ILMSI6oDbN+ROsw+A+vOkaTct77GvrsHhoQGxHr+wuxzPOWn
7FBWWVCnybgFQ2b+d3nZOiTElSheCLoIz4nd7jU4OepuU0+pNk4+UW9d29X3bwYw9TmXLH/oRjON
Z4x+5FUTKsLRZ2MhM+HsDO9awGFVlX64MKokj5moECPqCqIbRHxd1106sRCxM0GMlE/vkhWfIWFo
9rsKMROVF60w1jYfbkCWJOxaF8kUp71AH9o2dvUbVfa1s5EWBnBZj9jUBACzyj25KW91JtDUrR7U
jBXfK01LKUd2z73AvrBqGn13gXmtKuduZrwVY0psyD4k95o3qr36oAxPt64/ewT90KAbK+Z5LLtl
1FgeaNvfsZbpZo3taOaFKW1xB+h7E2ogHY0lkjnewO8tt0Y+Uwe3nsZRnpqOHxEDa65ERZCy2x36
whnaK2RY58L9WA6tXAa3TGP3rSE7Fc5/qWtggg+9x/BpZl/A/TD8FYzNwqDywukdn9fyVxw5t30r
hBVwORKxfMuvpZ/NfOfIiMn9Td8lejS+a+7mbMZns/SUbVIziFJ2lQs9nJi0x0CZ/+qeKvs/zZ44
nJmBIseithCyAGB5pcvzt31tMRb/Un2O7t1jdzl0RfI/gVJef/pAwAcfOw0uB6Rw4zxpqNpeQMgO
UbBOK4iFrCez6mB/Rs+tK9pDXY9a9DRnwAm6YB8yNrLH2RjukHGDsYlQDmUWtkVfZXb+UkUhe83E
wLdstEUGscvbz7cWbcbK8bY5M02vIkVLu7v7TvehdZ1db2MSHbXHvB9jrOWvfJUqTHMVqjuLmUrV
thWN2A6IdM2KUfAmZvIrRtG13meuSJtTRe9rz0Ij+CyHBtGs7cRx4XEy+Wz5zshyHt3eDkL4uUGW
vfXPo0wjZZ5GAl+SK4tgr7262cFyEkeyjxbd2aGQHzya2oYqFu2NWqRihE/nRmFzae07Nl/UksCg
jNAzbHKZDuLdNYPuYAfoh7RCxXiDPINQao8bv+ON7o0rvZORAYVY4wAqhagN11N9Tflizhe2Zj6Z
jbWo9J1ryLJNjq6u77kVEDxOdWPN1M+rSzcwXrTc6V91FE+/h/b6dTSL7FC2BysCienuh+pV0Wu8
byvQcE8LB9HvVdrzt9k4+5HNCFIvXFh3Hr0MPenHA/BVihskcirbOzlKBrnx1VCfYayLHYF73htr
JJrScCSsfbh7tw8/vjPdxPdtmu48m/emAVbtM5oIC8TRw4KGFQpYicQz14LqitPq7da6jE6j59+i
PiuKCBllDFYXKF49Bj7LvdYsEjR+hhkGb/lRrrPsJr+O3UT7LmUgqmcHcroq0dyDW9QhxLrbDnTG
pPC313vifTG6N169h7gA6k3M6pNq7VRJfafeueL+9Ki4Pyq5sPkufhOsJIeqtERK011b2CiFXK5g
O+yyCtJHQsU/5sOMqMCwrMjTkx+X79T3apQZGppQz3ae5D5Gu7XTnTX0HbvguV4VMkPezjr2NVd4
tjP2ZjNbaoEDnAejjOgQDdhS7xJ1g0hHfMs7Sij7uZnGy6e6RKTWQ8Zg4WggjEob2HMapSrAFZFK
uL44xKgodmGy7uoB6o/pvonr+z43knIkdy23a+Hvn/+ub6ufWytoyjK0amYENK5d0rqB+1RNdFUa
JWDM8PCx+z1/bSfP/r65aMs2b1HE4GRT79vBvSNoaPP9aEkG7c4pNZhfIvxjFEKKrJ1s+znYT5Kd
2Wf4YoNcJzdwnyrcX5VUkcAfFnusvX6sEedEdkw/2NkUyfJ1YK/p4T2NLAAHE8C+agkqS6Oy/h5R
NctR9pX50emQf9ykkiwrjj7OaBF+ZmQQPpzekpVj/fRJvbrpsFNypuXlEqUpJQbMyb9O0lmHZKni
PLs2PdS1Z5hgnBzEq68KpZlA/PTHvR/vm4HxrLJukzOd2pd2urbQTO6bJ2RuuhqEfNw0xEk7d/BQ
zwwf77P2vsMj+qFkKAXWlhSvZ7Jy2c40MCfoQt7ogYo3ko0wYiPXtsliXDk73oXP04fmqqwkr9ay
Q5REBWdydTfZn79RCDbAjPNlcf+2aW3o+QA62ug5VUFQsYrUTF6kyMUr+f4DWKcwCkO796x7UePy
ZlxRhlni5/E2vuOPZfIs5EO5ZYP9W75FbFPddhdNzmE6VjMyS4vaq5wpKmEIemFhxJXLCs8gTeym
qkRqqPpAzAWu8XKit/tmw60/G/fG2WOyMs9rEJPGsZ/IbHpf1c9/+7doeMgXbu8K/OVnOggeuyT5
ZePXWmjiuv+0zqSi/z7PAPEZU9S9Xc2Osg9l22f2iKCPW3m+3pad499zkJkm6szj7ROqZWWInMGa
Lva3uDJPenc+Aacl2yQrXQcLKPv5x8FDrgqWJ3Y6vzEMkX3fS3ma0nsJoE4fF5dQzpKS60AgGgTX
AjhPvyZ5luMY/1P9QXN5s50/WttaBkN5qW2rJ+MaknX4bw1VUVtWz5V5a17FjDYfk/VHvJxuhFso
LKQ27z+ah9qrGty3iUbuez7KDh+DbCvTIaGub6sFevyyM7CUr+5LFy7Qc/1Rph4rBfdqvC7DYFK9
KMDcbiQsM5Yqgj/3y/s0iGWCpKvzelbsdZkuTe7zL/V+xIksP8+UDtnGraUEKCJjuYjL99KxvuMa
uRfbX+SKBaPHq4YQHt4y+07MtEVIrCc4zH2o7elxn4X9e66FYO7NWgdggt4R8pCo3L7wwYGwV4Bx
yxOEdU/MoOjjq5E7NaRYTsb6gdQy/Xvs7xKFe75835S3ckZ2xehWzOaLG1vhdDXd0nQvi2cjpK3u
AU/ZfV/NWonyspJC7lp3a3FRFry+zpUOmHRhgt+WRpRqJXdVhRs2iLLkEmvnN5WU+NCeZaALKK5m
1DXV/RngEKKM6rFjPxPV7vtmdBZ3Xr5vSxw4EF6E5baY/qfhPWOewgz50iuqCfHbbksZCL63eEdk
2NhOl8Z9VS9lT5V4or/MVFZuPvZi3cBtHLx7uowNOiRba+inF3+W+bfmnWzfeW8Mg1KKWs4M5z4C
55lpvoS/ncsv+3Y6PjWJ4pyfrM+Dba6zJmTK1tRT4HkGzly8CgTPDK/xPvtVZhbg4dVFE12NW2Sr
9yjVi9++Iavn+DhG870LUVxaPm29gmubDCVvrJdgms3X98MHS8fEeNam7J32aZD3QIxidZ3rqZGU
cV1YNZ7ywMAp+ZIKp596TzdMsgup5aX9o4g7zDTv1WsH/5n7c6oC83aty3vUbee7y8+NB3rzs+nN
+mTcn9kPVQ4Ohy5YvxE2QaygZ3gQvR87mSSlQTlMiVMZEwfk6osHN2sV45R8SYkyMsxkSn5SLqVq
NltKnBtIgGNZhpMxsRDv7LYez2O5apyqywUQVLh4yYALtSBkLD4wgXWErDqrgIkZlRn3Jg4i9yg7
a0iE4lFRUvr+T1V8/8uo/xW69xLWa8O1j4c0sA1zF1VRYyofSh4MWPLwtl7Xjn+HVDGHRZkbMl2b
E885AJdvu0s3EbWMeAAT6NO1g7Ef+Ir0iwfV37q7VT7K4vmHxonV0i4X0nL1vScK4VlZxRoYQG9y
2nX3rzpSRETpTULsTWSFAWOlnHZZdEV7h6c6E7GnqB7FnNKQvnrrc0vhDfuFSAoYY169oSRGoCP7
8YIYtal5Qz+w3US1fxogQoV2cmJ4RieSBVB4fcc/thO1h6aCZ0u5GJoK9vx9YXXskwuPDiMEe2sf
BK+bn6h5GD6a2Z5kcaIGGhuOVP7IvfFAOVm0hZTT8uqpkEEMmw/84cJ2EpVQVlSmufbp3sw701bg
zjr7Hj/dkZnwoQyKvpMEDjNOUryQCIra6WgfJwjjsdjWM5c22N+xZ9qGpjIcY/PA3aUtl48L9ipf
wB+6JoocnkEFRDpEC+J/OKK323LuVvLn2LPjs7ZN1kSs4hIyJNJczLempZVKSScTVVlG8CxEm2go
qvl4ZSnu6Efd4W/esrVTVBc8esnTfWXqFPBzOUy0J6VIykQmuBypS00U7ZjZZd5OgtemYmiJX/nd
CO9x0SWBTCWVpUOmtnh3gIlSBqz3P7yPxTka7SN579pOptsxcDVkRtmZLnA3QwiIVdXxT7HKsR9l
PcyCkpCZP/ofOyhbdj+3e/Abbf55mGGG0GXA4MuFPpRj2dbmUd0te4gfbJA/4gEHEK9XI9hRaA5S
tVOKd6YZ4MdUXe8PoIG9Ap5k4YGez9eK+EkQ2/KsoQxRRuEXu7F1H1XkqMKavQ7szMMAT3uZ5IGk
2NXhQSCHeKLMniiuDV6xWDUvq7LMS3Wf0BceytkAqBXd+yJpZA5ZuMFQP8EUqPjAvRCuALQ7i7Tr
uiVQlxgk2MerpG+GMEGgxOH43D7c+UuQH5wVjiwZx3WB4xJtgrbm8rrFQTHn/OuOYiOXB8gNwfLn
AW3FhQBH/mEv0FYxh+tUDYwLgBRE9Vh3wkgU8O5KhEzRpyEWNO3GgMLtl2+ViEI8VM4EhsJOLQ7w
zB8K/unLy8WTQDXkSgTxLofzY/n8da31bQwc7pA+F43EmT8wdg+jN2UqHb9AlJpbFjIQuj/0JfwC
DfnZsDpktLKy7cbWyGYM8hkz5FslH7KDVr/8UduvBXlzvl6TRQXHFLRkKHQY0O3YJp4y99MwNgVV
ItjrxQFffuOmXq404j4SY/yirXmZJWvwdjrsAPyDOWBAlMWekTabXnfVPtfUXPIfeF7BNdfChcWB
a7mUn0p0EIFRzdlypF/oN2btTDfdz4+igJ6RgDSEVVXPjAXbYGMaXIvxQbb9z7SQ+ll/uTxfwQzD
7k8QFsKDXHGkg8/klzUTti0QA7uIVKu+sRB+bvcbPtrvor8fJqDGlFM0tcKOfl2vf7kMyS8N3jVY
geXx9TK9/BRj19KQTDI9IFPP1LExySgmsS4v06KL/dy/BPOES6UaVusM16XTg6YjBBWByvaTx3TV
PlRR1s1rb2MKhdbv1n7wJ17kkppWaRr1d3y0ql3e9q3kyFCQybwluCsYGgvL6qyV5UU8mlVQyrNM
7ctUf12HNFP4vaTZvqnnVLC5/ul9Nkb9pobPfiRcnNh86GAvP3oJbpU772/dOtDoG+Q9CZd+vJ+8
evCANYnpsYnKbq1Hq8GzFHThwtEaOrrp+kvvCsyyWKLRwqsl/DfSIe2FFQCt31PfsRoch1B0CFzt
Pb5VMbSLie7eWz4n++61N/8Wvd81pyGkomEiG5u+G169NvcTQ1JEkULSEqXYupKNV8/koEB5Isdt
ITjnZIMZJ2WpDLxac9HIGiD6aWaKEeVP+p3qUONdSWgUVBiaG5LaxfjalINMGx6sPtO5t349qwdR
HNTBvfsk8r8Eqw1yMrr1ay3VO2MqFPWcnDXM93T+k3hLsLHp7GQlGUnXzPH5UsFWTqqj1I/E3jpy
kez77APlgqmCuUJj0jk2Mk2FUFByzpvHhtAC2GphNiXf2w15m27Dpcv+Q9JMr6SomL+tdelSMUQx
sqinSwLggPmy2tRbh49rXTbQZwS2Pte3s8Lr7URsyk0QtWxR+qdQINFwLIoURHI86NYQpSWEef9c
nZfzxW1VhokwHnpv1rrFz+JH+dswtmFRjB80vJN5fj3csqjs+7vhTdyudC2J8Y/ChXz/O6ZM9mmn
e2HHJFrnUvJhimJGVnVBQZ7cldPCSs4FVTavzou2ieTrVDoI0U+WjrHyLVd/mtAooSA/pOQ5Efm8
arREzmClq0+83pZVuZkHmsoblBf/Bk1WDQk7LKvGK6biFZQ7RcWOF51209wi4jKGo2QN+b3VLabq
KhqGeFmegQOFeP7cDbWV26FFxV5IijOR7F6wL9p1szJXcyMc00JU4KMKMnbm/TtJmlmEh5Avs4ja
9wkLCdbimPGv9uhlBd5dg+w7q+TbHlmlwDkJwbf6MYgKwov6WvCf7LVgCkF53dqxut1+9/saLxaN
YxPei2J3Jt1j748uyiEz5I1lMzFi1hDgkBQSYoCryhbhKLX0hj0z31L8QMYDNKOnXq7bRzCMRFjD
haopMJWxc0KPksMHEc9y2WWzBU8ehrQGvi3GJ0/KML1CmqYh3GTh8Fj1naNOa18qTAXHF4ReHbPj
MqCH90i7e0gpkFYbZ4zp+FdpoNsJUBuLJrYPT2ZqbAhriY1CbubIse7sPV6AN7gnmbbWsJ0CxqNk
WVW9wGoMfL2aP3bMT/d3NZlqcLu/lLdU3z0Em5dh2TVTAbPzj97gdKiev0TVUwCEE2Bei+SsY6Pr
Dtif3MD/6xlSeA/xbs6zE09snw+3aihIN1f2zYUkyRA1K3U+zHYSdcVYX/5CsuMBQ5g5ANmCNfk8
SbESzgQd5tFfjDEr+anNxiFHhSEpiPtnumiv2paCkNEKZrYWnOVAaRRC8mPZyX+fKvlRVtizTaOf
e1+CgHPjvB16417qEZo8UVBJ2nhxF8X5JInlOUKnTFkZv8apqdyEIjWTka0Ho0YmDrFT4/Fxaed7
7pAag8+zPevke3NxlyO0ryG/ngLqtWG27BTscK986qz+TJiHWJnGB6g5skkrTLbBa+X9C/HSvLc9
CMAPm1k1Fy8su6C18JLRz7/7F+63fIHf5EB5n5kist1RB+GmqkKA/c8r9HsqEyw6W9VRtp9zQ2WT
6Cn9kh25QyR5go6D0v8nmma9yDicsW0VIlTZLI0w4BmZu/t1qb2gC33mg/m/QHAT/8Gn2HgMMulC
N127BVxp7BS91mZi+4v4A7cXDF95TlBlZXty7dLub9pUjq29L+NRs+7UzXwX7X1XVQQtlGOtzPnd
VSVCfB2EO1SSk0Nj95l/Ex5VaynQKqficFtZ9ZN8OZRqlu1U8sjH5SpryLahcg85RLvim8IVVqse
Km9LQ5tB+W1FClm7Nk9jxRhar2CSabvvTP0Cm4eSS1AcP2UovwvzL/VuZMmeBunmoo80vzfnwr76
ua/90Lxv39MDoHDhSFLBSnxqs4A9KlqUJ8ujRqUNjH9MhbPEOSxU+4JXENfFrAZ7zH+uyna5P9Jh
bJ4XgzjfC9EPm4oUkeUnkFQZn6+9ph4cPeDYsyTyOTtY3Mq5YqIXSp6muLQwbiJUqURedQ9QbdF3
0w0QiEr6DvvdjEPfTRQp2bO9rMbGdmm/CnhQwuKhYXgX2EwD6y4YUvnqraRtrbqLsqKslvoxKsNe
kfQtEeZGRWfenl8+p7NP24RQ1SRhs+YZj1kxLMf++NxkuqXLkEETcifz9VhPlsCuME4rnA5VY6dw
ZUNJDWg9+RePdKHjIjRnkk+7aaoz3GW+ZquHIoOwYd9Uara+upqfum6xbEFHyayty7Em2Jonzptb
bz3MvAL7roAuvFyj8vbSUcKvv9Yalvp1kuXC8rQqoZyQvzBvt7i76hvaVqFyYIa+85k7vmO9XKdv
g7tuQyOEIZY7oItQQ9XDz19/1NJ8bPlevud/Xsb5/sYnFO8f8RFwFfE7TUZ2pDFTrHi/HpeGbDFR
YabXhJo4hvP4eSo7qHzpWPEyylz9gsYzUzh1llPimtuvespV/8ca2OTyPys6RyOU+Y8BxMdiwl4a
6x27u/IL/0fm/+H5lGRBE1e+VA6td+gIXqcbhbwTT1PhNniwSI4uAPpD9VloCu2pCZ9t5ymMW7Ib
6/g74ojxsnv8sakG5iwUva/PS0daqZzXQbKf7IN0Ic3Bi7SHVeSHJ6j1nhXE+eKzYmjQYFytgKPZ
mNPq39gp9K0JrHa21NTdcDwKrEtPdr+SY+bFZ1PK9bFGb2S71EIeSskmhqYh9bkgl3bRJnRUwhZu
zN+kdtEPXoHOqrNfdTeL2nNCIjNHDBfWw8exYA7rU4X4lBYYOR2a8n9HuAAPQtOPhODcWSnJdGKe
yhdF67Xk2QlH77pPmuDSaeCSxpOgW6+V/ZdxV5lEU56OLV1DGWQ9qgXBOuI0R4nTR27WRMmbPk7i
+P+mVU0Q0lXFv9+MiNHoEPgQG8VmgxCX6rMZKNH9W3q8vGKK6dJeZFjQI2rlBcZldp9Cb8FJ58vQ
TCVLaHfuOoxn5RxYREvo4JyZxoaGJI5ivd8PlqJq7jUtcSIk2OvOPFfeT0IzmIglmAhG73emBHhQ
aICWb7X0caL4SZqaZhJr0uhg2apugx+CuJyGq2TFUz8rPdHysr1ZyUoaaM/JfOryaSwpPvuG3x0b
lluCtzHZdN0v82KmBEt7u83ln4YUVn9zse79a6QLuN89CCGgpqZeOU//0sIvB+dkY/8HqvG1YpWQ
3JEYx56FfNUkxI2J1QX6sE5i7OPdSSaIwTy33jPZTH8lg9usAdMTuIcvi6QxUGAobPVjV/BFYION
rckNLu31jwI8WTqciuPM77n++gSMPkemOFw+56No3HsMZqJqdrnS6vP6LoArR96s657/peTgfK8H
UMNFL3ClHJwgGxLdbOmVM44PZ/Vs6v3rK5kakmfvw+XZVCzjljqXtzsJeQEuzDtwW5Tv2WZsU7nU
Mch866kKT/azMXuEda0EDuoR9dw/iiVBGSbF2uzYjJ4bCmLyAa49YB3aF5lr2WIatNIH6z6Hs1Tx
MY56SBHt4q8s00fbQUjpQ1q6+L1U18vy6+PSD9q26++/2oXmPpDERUK71DxMPjuKTW07yKTqy5gV
IkRBk5kLmlnEZZy38tX1NCaNlNavvPuljqGY2F8+qX7hVLbfhLrKhwxNa/f8ZyNZv8rRoct9KJM/
X0oO1Atr2qnh/lTVrZ8aM8N6QxA8AY9dv0LlMzt09z+mlqU4PMLkVvqF1u5ShVIShohCddLwmVQz
Uwm7Ap1zUq7XRVXM49xVYoTlMFMx5QrqflfpnC0BqeaGw7YzY5Ne82+ndOHy8cQlGQGzqQsUygtV
0avnKnGAQArdhA2IsVcsitDfR1TPjSFs+4m916FHrqq437wTymfmmsGG3msnPDpbNiggFFp7eddh
gvthgVUpCMgVB+whlP7/lIj+T/aYyrMzUW8t1qjSh6GByU8fNscokiubXCXIanvtKVTPi2mYnu5d
hTsgCCB9I4AIEWXAtsg8KX6oXCfkSTv2ZZD0mvthBnsvEaXCt2j34ubtPq3cY8p0a5OXZ4O5yVRS
HnsCkJ/3n80q+AkFOB7B3lJnJ6+Qzd0UHXMTOFzJHYc5vogzkd3wEhvMb72wj8mR/kotvgPzMG9k
5JSoyM9DRALg7cekxjjecR+V05l2KnYs1tYER46gA5MNOvayLbkFJ3KEwqGxP5bgZr9WxXYiOpFM
Hgkc/1uNns9CagQeVdqTBkVeLGGgXlVJYmexFV2oG+XR0SKe1mZ088rt89XsraDPVtbqDZPKLA9J
iuJaOxgma9l/QPmMGL4g2toIpIAUwtM2VQLyNaLA7E3cwKaEF8p+2KGkZVMs0iJuPm8Df09pR09y
Yby+FV9jG6mGViuTWvVeFHyJZvrDdExO2HyIgQ5bXqLIIKGBnTHh7lvSnberyiIl89yMCvEkJY8d
YffhVjvJTGrn52Zyl2W94VBXwQxRkADB164sSpCcpUrRo3hTH/2u4JpYp6gYRN7kx9cul7mZcJtN
6fCo2+xvQDlBPvfShamQWy9TSGJ/EJ/jzfuZZZiHlXsZGsjZsC+kNax3IXwm3xYKN0XCuy0xMENQ
31jJDuIol2cxd7V7aBzWpM07Y8e+8HoVT2x5YERdIXstbR/plNMx3VMmZ9d9xnvnynPA+xGFboGo
n5E8Rt9VuN9CG2N32WHK9x0mp8RUxx3wVb2RLSJeumfb8s5uZiTS/2hUTVCcFy8G4QgPDt1uiCFk
a/rQUGu0byCsbRlcn/8RYf6RmwhiEqTvWt9vIG0CRRWRUWbu4FGKpwhbgpUF9Gb1Y0sPML8aR/ON
rszVFXch+dMEU/6bbQDllImhjZYL0LsvTIzj96jkTsgqwypim9qmb5w60CClICExR2QrWSjEizQb
BGd7yg2sPl3kr9m3v6G6g2znSwDvpJ/9Ao5lptaNRfZzbtrAV73r+PGFc712Yt/zz9TP6nf+L2CL
mCosnH+a4lR3eSym3h1yq21l+2FOJkzqoh1RzNrqjLd78FXzXpQRZkwYLyVVnxPtsSg9/8i89GJO
RH8F8INvpdoqJmtJ+olo6DE0gWonUUQtrXTlEOcgwTx9PJvQ6X3I+QtVnKXBo4Agy7fc/uAEOJST
X/LnCDWA9KScaS3NteSohq0bP7Sn9BXZQuF/h1oa18pcli7CHIJjiW7g8O0dtUHqsNCzaEpGCfqj
T2X1MmqkwHhOg0JShVBdOEumt39Uif5T0RwsZJ+nmd2f2bUAO8LxJj+XMqh+M0my+zBD4qB8JO/f
FldcNsjqTpK/E6b795rCZzQsFmDHXh9O+PA76ZqtwgZn9vIn1ycW2AKyDUWsgRsCCMlBpw/dg0Ck
+qL5eITaTzUWylrFuuTb370cmrWUbaHay0Jq/EpUV4wdw8wvFUumx8WHUDpJ54Tx3sgwjNKt5D7W
b6ckveDpY6WGnrA4Pb59tnNNxZ7ygUVRd8M8R4988AjkJl76+b3rq7/I/csrbOj0/J1+3x2LUT/e
RJ+5UTYlD86zdcS46SIy0lUKdx3axzxVzL7DIh1IeisFphD6eGk5TcpjCMLbCLIRFZduBw/OQCMc
zn8r4DIvzf8ME7joEgUomydnjoetnMJWea6/PDRUlp7buDk6kRnnEgpP36kExkzSrmoIlaXGpjsP
2zac9U+YaYzv7VjHkks45Q3br2q42Xz8bR97n+ED0+k2z8PJZNHcCCKYQ+Rw9EcNusOFuAmfRGWW
9zJc+xWYmgI1xGK/7cRghgeUqSb+AYpiZsnqcxWgJpkd+DeDFZV800Yk7ESX/dSh7Bq2KSqR6SKI
Fgqz9/iXVa7DNXHw1crfxF+at6Kf12Z6hAPclC5kPn0VUEj0dtbuUABc39iqV7kakcT9IQZU2+iZ
iUnOIcdjVuXjCUpP/hCsDalvJlfKbSqnYzGvoCT+e6rW/Tk+31iNOGHr9NbXGBnuC+RjCXlN9bz3
o3GrpStJgHuQMrK6NPuHJVAFZLhbsg1H4GnRuCBgUpW0JR3qxVNp9bdYFJPz8sEe4ojImyxeeI21
uXlin/w08bP/U1B+bD4u5oW830fP+qYzwxZ/bYwkeskPmF2KmSqDRplM7+/wHXSTt+rLvMlC9nvX
UBX+w/FP375oJ/uVepvuarnhsa5muWtNTtXX+CDqWGoNtaGw1GQhneQwcMMuY8fWKmlET1jk+p0r
cRaLNfXuP2x6/xnvRz1StvpSRNPo2bTCtKusq6VlK/Z5793zXmX+jRhorf9O3za7fQ0s8/za/B6j
wqb+qkTvayTJW/JvN8J6DLljJ6k63WEqxD5Wk1+HdjS9TDHMcJeE7GvLZpnuPuSrfJwHbODnQvRN
nHWvZj8JlIjE0p+z6pUEt35VQs5LCOno6ilODO3oXGSWI7VvWEHe9p/KmaM9lD78NKlgmgoxlhG4
bz8BzfyuBq+/9LuuO9+CSuU8QD1E6Meqf+jbtO/yjnEQxdvHtkcia498+zcDdtd37Zej/AdH5qHj
fF5OY6XQUvzDGnMf0XAuoyf/j3133H1pRb9Ov1xIYvK/w6LLFG5GhPta1GLPpkjcZhChkX+kiQWX
X8ev2e9sHI6OyD5kbxBz+hoau0UWyLbWPE/iJVMIe9IiPrcAw0K6f0MpqUhtL0Ey/eyTL82cLxoz
83Tr/MEvcxboAV+15HKSkQ2qa1eTUP/cZRF0MumePWln2Gk8DeCaWDVwGsA9RIKKpLCd9YgOUs9O
SiaAaQrxxjFuGlf7dDQbtqkdUTRrbSi2Fcf04LbCsPNmOy829YS4LCRYL2Q/gbnr3IQNlr9yrM71
V3y/vxHzxfvnhla6bjwd6qWyQKQtepRJMsSc6rFh7iP7sfzKjpUPL7mZ8+9t5dx6/T2dPkat3unl
88NtrJwXSyhXRJSeuLZJRKtsEGo39nMSFbdq85VUX2SFAgvBNh+3j1XT4zYz3MA4ivFQ11/82RaA
GMuCpippzK0zB1T5u2pcBtfW5T+W7ms5kSWLAugXEYE3r3hvBUJ6IVpCwntX8PWzUncievpqutUC
qrIyz9lnG2ThE7egxDcS0fj5hcPYFi68smJqgQL5HL646fjocWzHfFed4qSItVhVGcAZW4rlSuJZ
wJO+76SACR/3OsQj+An5ZpveeCS2h78pmbd0NOUJOOczvqt8YtAw5Q4zDTXbVDxj0TUaqSiwqHif
QHU9AcUdiwIz0oxuDmiior4CA0WkJtl9/EVlfOWFaYVZL11A4W3bWBIC+hk3taqzWfMH/Hg2VHIK
yIsux7S+Y1ilPcqzpBDYMHCIh1F4K/XDG96D9PiKd5Hk8JI6uQY+GgkoC7rqc8TyP1n0tslkL3Xu
aIPDOxfbz/hea8HwGs2BeuIxzNshbR2nd3Ur8LmghZxmjJAZEVWy2KP5JmvZtu05O1h/XOINFdMs
csZWFl+rietTpwDgDpO5B9LbA0iHrqdL+fUoK4Yg6xE/ikIldEAKlc+n8BfpIDbrYjpfUrjkx9uf
VUSaplewJWuRwMdAZARIFAb4S4wdTTE2fmGVizbDNksWCzix+qlKth7n9znnW91bubXOKwZ6Rnuz
oAtg2eGiLjg1BWeG4vUbR8qG5CHR74CZEj+3t9uXmYPalJcWZgF6QPbrYuZoVgDZ0vc8mKXY7+11
HvD4IFK3pUtZtuXqpFw/8ZP7dx3bjJ0jNw6/bcf62VCXCJVLtp1vLpxLVBYQADIr0aYAOai8ZHIq
N9SrJi4+aj/lTDwWbWOO3mfb7mHx9FJvrAvFQaxGedyCrFcXih6ubJZrncuSba1dkJ3o9qLAwI/V
r0Iuhq/7Gg1274vf1eTF7ez5LiAizK9rz0H81zUxWcLQLW0+4u3tQAqORQqEfPVm/1S+2a8jcxo2
Tpegyl3+0DmZg4CZzuwbLtVZDrRRkkZ6PDJwZ8WR+8qqMxal17FMjd98vcXeU2lU4cfkETRLeO+v
cCAUJL8/AzVtYSCc++PndHVzyB2P6n9zfR2JHifXEPraL7wlPwX1KhcZqHueF9VjUz+ok/BMa39y
861l1IHl0NSbObjuW3PbHelNZX+pJ2Id3lxXprMvHajcS3LI7n1Z2765h+tlxTZ+ZrgfnKjD7ObW
gGoSOQkPJ8w90S4mmcgD2MuB/86LzizwR+qmDrv/aBpk2k9AxSdr5fYF4wPR1K08IhJ0yMylGWvT
1ypOV630kKSsgCLmNE53VfmhlnaNc6RRMaO31qOZOdXvp7IK3uvuQiCi54XUavV++roHloaDUqaj
MtwLiZnScLJQj7Wp4iPnkwVCKo+2ZFvglPus2WwjRSGdz39q9p/Um1cjnb9WZ6uBocUD53DXM+3N
lEBFUS+ZRXMOXHuPorLIbkdaMD0bhnbX16ZJN0sz4Zn64pyNpqL4glJEPZ2Wxgpb9XhnblLms2Ze
SNu8AFfeLcxPSLmSR33HMvjVD76cTP9VLfu0TfN5l1orU3tyr507jqP3V4b3cTDcDRvbx3qwZH3I
YGHza4yJh/vz6jluTvVtTSs+9E6oYFxUJhd7dXJQizif9W945zTPQen8KM19w57ps0HirJLkChlm
fq6mi/siqrE7r7vrh3QJcgYo12XdLJwr98fIPRRfL0Q7iQom45fDYw871Tv0pcZ4SUi1lt4x1Pq6
VzAy0o3lcYC+aq6fQ3++DVbbDh4aFN3smkTSFxCDQ0qhWV9kB//tDHrGgkijddS5jGIcqP6ucLx7
TjEUGF2/idbX677rHuJhaTpTo/l19ntx9IQAYiW4yirvMc0FFZ92JtVUUT7dLvAXNLN4HvL3PlfP
j9FjQ3+zH0evGvld9bH6ZKAV6y7ae4DGcPkz+6fonA0KBY84o2bWRLC/VzH4YMiTYn2dba/uk+z4
KVYh39nne4U2BSRSFepR/l48OEA+7Y9KO9QvNjCCp+EOdLqiO/Nipkr3V6VwKsFV10O79it0gi+H
rrY1X7+Ho9OkPWIj8Qpip3BlYTbD+ND2dvtasK2AtyEeLoIBlVJ+Xd+hTv6AR0nGKGGia3NGeXNc
cnRp3Hgc/DONg3mQ/tz6UUp1fl9jUeknVrva89rOGVhAOOWjLdqzL6vTXb/eBunK5VEmXLsFD24p
PF+F/uzfLF7BGTjjwC+rDCUKpiXZoqCrF+iDb24+7EYJo8pXya/jjT9fmbp1fxiKWXtCxBbtaE8o
2tjsSvarY0eDb+7Oe1jiTTv9j8YDmRLiTRO8fzSY3/t38XoeDp/8iPKwGELxUvLv1zJ4D1XTSOGl
VEeXaup1bC7DUnoOsp8Ajr67uLFvkafw7HPwKfaW7LyknPfTKGFU1tBrsiq9X6yjkMeUwW2FDcS1
zSljg7CctjXa5juZfFGjcoI6ZZ3CYaCviXBGeLLAJq8DWoTD1c4mFi7zhsW2wu7rg6I3PQUEYFOX
b4Mu9JLPyrpQi77308fgObQdGH9WjpPjr3SCEyOdz8sbqB2BbRz1BXVkTg1lVLb4+HWVHN3nu7EM
MiDWz7m+1Ziz2OuevoB7KuhDornM9+B+yUHmWT3wlGfy8J0fv/oQZUVe8laid3MRL8uyf3jQJuPp
psTMllIqi8rp3aB6wa9UwwWBp/DTHFp7kMN0tfD97MKxtO1ha0IXFIdUQEXbjXZzP3VPS3htLrVn
XYzmD73Pob7/vE8WfUHr9bPP/k+wlocHh+X67WBC2rbgocEuM3t0vajaK1GES6FHG5UlRkv8QFS5
vyAnQvp0PfOq3Cf6O9UM4vBwfK6d+nurWaRuUCIacHnsXuzVkMlaxngcnG6l2OihD2MgApnKFWew
7Y2aJMhn1TicJdJ/PpKq/E93DZShNU1+xTP1/K2W+bmuOrtdaTM/bNrJsolMjdvtHxSnvOWkkC89
9+XbP1Mnfkg+lY5V19mf5YrIOQ6GGWOBEIdYjWom3u8IzFgiGQE+Ny/nzHz1WwH0RC34kn2XL1Rf
pLPZasKxCJ3F3jxVtTApVoAaoHUffpayx8AOVVYSXBZ/KumCLT++bpxxQszioWeOspDKjinfvp2g
sWWEuGywCaE4lZCZuX9ABexOyHRGKtuBEPtXAv+3PuMV8mLwVZ+Zu2iXbCux4XJTs5nuqIgHr3zp
rJgX5WRC/4yXAwci39n9W2CBDFPJootyWQ9sJhBgBhD72BBmv42g7qpLOvWU5O/tF4APMMz+Q5qH
UylEa9/rlx3rZ7ZkJq37+n3hBQyY4fzJVv6dXxyFLzoEvH6d7ppseC5nTiaWrwbcr+JOkG1LgPPi
3r29SzR/JsZLI1Slerap3Nwc6sd8ezEKxIFjM80V7+Rj5LOf20jaa+lcqGxGXhLbF+sCN2Vd8kLB
JsAYKSa70H2gqLmV53jWaeQsXceGFoch6rEJrVYMFVIKo9KaSkp3IyU0SLhfm9r6Wbuae2Li3h6/
2eWHLM/ztovjsB2noWdNKHxhbtUeQpNhduZgB5znUKrj+EIr5oWuisF0JiADHk7DIKOj11Bo6jow
vkx4VZGPe1VS5DLgd+jV//axeshaWTTTGBqaXuTjRKL1Qr3SLYKFkhWoQSxqDjIxCG+SWO5ZZNRe
GstaTCSnhe3k+MNax0ICuqC5r1gpPseFZX/zwCO4Y+E1jonWgpabMBtXdDvIPrk+cli5jE73PjwQ
oU0ebWGtPAJT/RQW+XJGaF8CvcP84IqPYgZnVZJp8E6RG+8UxCRFasvUokddvGbiILgrz0D227pb
vebryu3auqQIkqL5QnnsUAmhfdsfoujZru6W47YHMwEkulsPFphY1nFZDo/qOqroWZamvfE3K0i2
sxob0y/3wYYhqt4Kwb1FEo0Vb/YJ6x3rAjFzo03NJgzD5emyFBksrNY3xUtias3w9Q5IHrP3yzyz
55caaDPYbXhx66b4JMLps4JvUTx+O9f238mhnF4GI0C7aPOdzzUP11KuMJ3lEZWH2Va6nky3M/n+
ilzl+xgTkrIfn5Km2A1HjAQ3e3hf7aMmVgoymtkcmz6nTSy+fqfGy5UuLb28kwS6tYuXt5+CeCOV
yOYj9W826+U17ulg/BLy4zx7G7zkFG5GA6vqwXgUgmKi8GAocGqi5ODRMPFAsMT3PVa2jzfu23fs
i6i0n01yq5xnt2xzesRKFr/EEWZHq+Duk9hXAbMZ/NRn83isPmLii6o2nBjW676RvSWLMfqH+PB1
D48BvYExotDSI2MlR0B1vW2Rn9ZVPadEU5Gq4ASXKf5xnfk58231EP/Ynt32IPxXrBqBcctflql2
jNniA+5PA/WmLtxRmV/XjzEgalALrEYgDNZBkRR1hzLpkI3qatDRPX+/ZFjZFlrROPMqUVa8I3Y6
0lW8xrsKmV2NHR8YioSB+eu9kbt3LBV7qTH0eTNZr35SD/Oe+iZejksECQHR5YVmKItLv+rGg45T
Cc6gg9Qit6jHohDSbCMyLj4tqwnWQMYkavBQ3P7JWoAqoUS4hynGyWERC6kwmOpL+JvOyJiDlIbh
QoGFVSFQH+9RdxE0RnRRi3V94StLVp0mvfyR6nH+eKUDf4PZ9p2OoZhsGzKiJ2D9OSyjfnA4wI8o
lPPdxJwx/VJxb1MpRFM3lY7CThb9OAyW4/gnQxYTu/S9lWoGwgyDOBDWC7qYHcJHZj9oB6i6/k2K
AqYUjmyt8qp67Hjssp+pfPHz3N60LrPhvg4/vn6tsqUFt8t37rw0hqfK2/4jN2VGDbXZgbMItmq4
iaEbmyCUe8RAZtDZMLEd3Keq2j+9l0si1+DejhpVllD3kdZyYtSK3Woso/JniW9WyhdOrB/bL4Wl
Q7/PciE/yH0vCixbjx+p9rOz5+G57R0diTVvDJu6dfkEOp6Vn37vZ6bW/pm3ZbyTujQ2sZFGnqYs
mpJp5+rqAhlwS3xBHu+rT9auHq0/+B89AAVB6vOlZU7kzhlWzUx1ck5/NLXMXFcNYGJ5Mhsm+qgS
HA5Hl0F2Tf9cYpDcpFg9nI0wi69d8Y07YjxnSELdao1IFSBzsk+fwkEY0JayRhuBOmN2+0eQIRW6
f5j/NpecqivL+eEfwraWgs1SPlNLX4xxcoGsfgkBial5WubBraOCGVx7Z8fvqbZElO+sp1jNm3+L
iagdlBptFbf0xoW3bCzTYTC88kQUUzGlTfnaT5QfIP1kMVM9/Us3BaqLlXk2t20XXDjgqjan41t8
7b8TDRO2eKDm5MeGoB3DzN0/V7TQmw1EE488hJsh2Gz3L40FR8XfuFYfM+tFnc4rwrwQtmORHNtE
hEHi13oVmhJfRnDozb9XVbe8blgZ5zap7KPimX9V77zTe9fpedoBh++/+fYBAOwkjyYd1+ARVaYW
cqFOZxJwrWRNZXqf7pmLL/kdgyNJ4Tu7R4ensWlnvPgk36b+tBJu4UPyUxgw1+s/PLqTwsjgdTbQ
GijbA2RbAiWvXhXOoZw5C9zo0xXwTroTHywbIOSa6SeiqdwYbhEQB1bWtCKfp2fwY0y9ZejJW4d0
TcnmZDm82xjmAjhR2jVOsWkAkwMJUyaZ548UCTaYrexaJ75fXNpLlgk/hKe0Uc/8EzgO7EAlxf4M
nOgwsWyFweZLCOAQBXdZUyHzASoEn63M/FB/WPz7xildM4kK010vBIMMIqUgWbTpIMrS0gBw57YV
gaHk4qprZie5RpA9YXfk5hpJx1TsLeJVHSLWy1mN2mgfmYTVgJpMPB7GWnxobO/wjEul8O2JA67H
3e0SYp+iddtm5ANP3FaxqIDLXkR5BFZ3yoZzyKDiBaF9lG2kx/k1VsrnSwQNiblIJAN882oIxYcp
Bq4K08NEPzmEl+y+NK7sMzBUdXZiBGxpf96xtfvXKSomJ7hlXDbp1TNM5zaT0NaLMRR1rHlua1vm
BWrB4C23HMx6j340eLzJo+KospnES7tr9TDx1Bx+aSeq96m5yRocPFh2TlVM7/6xm/WsfbKMYO/i
tAG7XZqzH7AeEkwX0NfPWGaq3dl411ybYGRlw0RVc8PXyAo9t3WrWgqXguTQIQpm64Jg7AuOjQLV
r/tFiUpY1lcAwCCPge5YI7E4TJbTY8Opm6yt3/i50cckSofp48HTGKobCx3Sc3j/uLROX26hPYKQ
CPiFJzOIxL8YGMqHbElmZ7/awcTKfbiHIZeLrCqqQCxZBOd/taJHI0DUFeQxuX3vy0aCC27PlfeK
DMm52DwB7Hb53W92sKkvJQUtWm7+WfrVLixN/hqOGAFGropt06DI2xEHhY4LvgpZ9Kw0wr01Q/P4
BsI4GaGbPiz0fyk4AgX49h646+BGLaO/D7pRbZT1r5G3JavPDP3GvoXqOJiPejkLke+TZq7DFBFb
J3jcOBL9DG6fuIqnFqMq6xPLfJ4dAxS4Lzp+GUHb0in7atw8vZTXQOwLaIHp7+YLNxyZyCZ9queH
mf66ZgcuNDQPs+4Fo8DqtCk6x6DlX1lL8fI+6yK0W6Jz3R1LjF1xgt4P31iFeEBUFwZBeqJuoo+B
tjq/BwIqL7Dlh1qm60Pkh5CkRVmd4pFd1yKvuf1CIczjY1+7E2osteEbsiYnT0SNWx3nCCZkKEUa
mPlEYtvrYAs8NdZ9cW0eXZZ4WleVN+hLFmWaZqowCbW1rpZGMzj1lU6tya2lJAAdc3LoI3hV7VAV
3VXsXtGtzG+tiY/ircmct3lZkhQWy+axBhBoglnSX8Zpnm6UO2M0jnrYG4d3dNpJoXxIE5JjvITg
glEhqlGUPMg0RSwq1/PBTwvSHPtYgT4n60UVyN6I4MCd6FDSOE1AptuxZMSmQjgSxniZPqu7+a3/
6427qnqFMVlT5zGCbTy/xc2HJY7UM7gZgZ5CccLuYkYWCt41DbgVEz8kee+8PQ595w1qYSTYhj20
ZOSycgSn25jfbO7xbjLvx4f1i3zHZqOFKxb94Dam6yriW5Aq7jtUEZhUAyV4kflfI/ebbW07udAC
xEaZEVy8uSSDRKXk4UWhwMaI5ewTNTHT5/7nbbl/CAnwZdUcxfRqGM0LU/EZTO4brx69NwLUSgJx
/c5lzpjYPQJOFVVQ5ePcbPtejrbVE1OKbZWxQY2SIj2UfH2sJDSbn+NCwz6PVMwnZlfglFBylBDj
Kr65j1nwxUfRuyldq89Vw/5o33Hy1F6lMTDNnOr0gUxUETqzs5+qLcyHrjUOHWZznBfwKnQa9jVF
y8DDak+xcxA0xBylfbNOy3tjPds0VEfLZJizs9y952p4fzK//U5pZn4AKyNBmni8Ji4Ju0Row6W+
unXHuuZznvyqnhHrInOcfF44oGqJMRe3vHSxUN7gOs8SeJNlUHSaNCxR0hYCBQgSzB4W15b9Y7Io
vz4WqcbrAzULaV2VM5zgk3vE0CVRZMWCfW2+PBO5hiZr/Hy/do7jsMiKzwv/sBbMwe6A3XV690Pv
947HHP8soArr4Iw5+XOpvEbNv9uq18B9VTzarK7PZuI1xa0ssGw4Nhyp0YfuYjG6dhBwtuyCf+5Y
3tUnyNx9cdy/bT1ZlJqnStyg0tmss6E4Vymif9MlG2/RnaOwp0c++HJg+rdgDpWu+dm+ft66IIo1
UzY9U4hil0ab68/hHughLl+un5uHG7OtzfLVoMEG6LsgBLWI5pX4l71zvBycpTCY74v27rt43sLC
93DUVU453ku0uXNKfGlfKSkoXcnftmW8DOSaTN/2Ncl3JwYN3kj0eEMkm2Sp1q8t6PKtJcfA7TtW
ELaaOPWirLm04BiWxojS+WM59aohf2rCYuXLo8pIMFF9wgFJZK5UftvKIdcku4irihkqCS7l0MgY
8mvfae524UJjuxta3coUMZSBwYcPYBBrAJFIgSZWwxlwsbn3F8/2wWOXO5vx5Zrj/TOcHNn1W5YM
zmWIGS/mmnzStMhkC1Yd1ONZ867HUXw6432a7eyRRJPjgAFlOhNUX/MN0LI3lcagu3UP24GxxxhE
thIMpQ+PmjZl/+75CBYefSDK/VaO5Bmv5pS8i9/xXh4ZifkIHLJ51GyuGY3rc5KcvYEUV9lK/qA4
4xgjIawWjLiyLTS88yfJVmM9uT+piV+/aPguiBINKOEMs4UV+qNHK2WZlMcOrBw7Cw8LnnbYGWxL
ZX0u1ZdqJ9fG6viXfHffrjn5NQ6YdWUCyAAgVNEZfzWhNsWP6EP140RwifM0D6fKyKebvXPzKCVH
14nECAaglp5+x1jCv3BUA8V8TZ2PvDpOdpJdFbKH+FqLIxkvqlAdRMOVlckKymdFaUSAgtlw7CDQ
raPZau5nuUG2En2YO6pmkamJNk+tBbQPM6qUy5rzqqHCdh9rOcPDyLVNyZ7u5ub4uKH3PXD/utaS
7ZDICesdxIcQjCtGHyNMi9UgPVdaNtUn8W4CJ66GAlzPd9SCM1K3FYCxdPpVCOVZRN5RAEE7melJ
RRvlx2kp5JIhEtDWNbsgPN/ySnkKnCPz5IsgHVLuo7wGvLWI81w6tDfnqekN04FKqnetui2fSdQP
xXM7/BnTlMateQ4lQaL/3AzYWcbQBW7NeIh+Fu/TOFWSXs7bQ3HnfGOsxj7k/n0tBzsrx8di4nvO
SsmkXiFP5KpacpAPtu1zrHkialc8oP6cKsCNySL8UwLK38XkVllMvL8Gv2OHZs/HjjHaC65jm+BL
kk73Tl+Hr/iQWr0nYvBUyj6L2W09H4ggXnwQ3nNG2XgLOYWSMuMDMNuXFbOubfjqlOKoFciA7Ire
g7adc1Gm6iQ7nL+ZzjA0NNA4l5WRo7wl6AMnqSxbsapFU9m8s8AkCd5n5HBmRvfvVI/l1O7X7ObV
M9rhoaaDdfETDaj9n0bX7Jj3UZj/AiYUy1H/BMAsOVMVdZTnZhUn3NdD1SJN9Ik836OeaIlEUWjA
pcJXaPvqoprMGC1i9iiFMXcNlNK1tOGifjNSaHGn0M2xuHsDbGV5qex7ITDiYsLzKr6u00yhtuc3
pQwLkm89+JpJi27y5BB7j96QI2Kj9KVNZZIUeAKohT6YZVkn67ZzegCwO9c3Vtplw6y1EU++ZU6Q
inM1xguPo/5oDSUsJs5C69XWkkJC7vzi3/bcoBTtIJD8EsJ4HkZWyqPQndV08vvs9yJZi/UKPX06
rtL9WX1qk5+n7xDzQYx5VCG3z4feE/HmksCbvTQOm0Ym38A7Dp2/iSXOMldXGE51/RGPVRYilDeN
a4bUYshHh38QxtxymNi0s7nWbFU6b3sHphDMBuq4JSQNhoP1VKYn9Qfkb3Rl9nK6tjunSzX/a0hf
SLdntYMjhwhLRFHmFyVikRV7XgeyrFfDApuiie1gabtTinaiXngons2MYsp099yNR4wnxWCUmW+y
7InXQvRGorZLNmOjZNOM3XU4t2PPquuWytf3gsuogDDhIo6JOHjy6SS4VFw1eZjxRO25V5jDKaq7
SSZViuPxyG6YjbZ8/l7CA8rJTPmQb+8+rw04CX4HytaA4sBFt5vuMG9OnTx7L6Ftz/eNvnAXryei
FvOzcLEfLZZViVeXDdaFqSHrKx9jX0MSWZ85z/CfqiUFYZrHmZDKOl4odHQopcK1GQaJmbBcvaIw
RTSL+OA6NRXcnwcUiFdBMetZb9VNFniTz48bkQutazs9G52653a+NhvMpEKWnokBp8ZtqOmemlcL
4tgwQDNiZM0DBNKB0jFy4pr++WadFc0C36gKH83s57oN6E03b7+vWy32ncuzVShlx+uaqvAAiWm/
+nSGYfpq00h2xcW2VyEPcgtx7z0oZi30pwWa33fv39vonc2UrBbiT/KfuvBnx8R9dCa39AVnvpG3
k42GBpJ8HRBivzFQYQUUTNdqhjalIVHkgAkQJuiVZaEnkSMYYq1fCII8m5rLRQX2uEDLzJSMoF6L
Js4QVEW3BNOhlsrleANDgfaz5oxCiYphABZyegHzRgyw1Ia0FKX0vnU9l20P62vla5fopBO1L6yU
L9Y8XTO/cM5umHYrrUuzfHfx6/5Y4zzv1v29Q9LdocEVMt2AorFzUtm42I5wUG+hyWrCiAsJO6o8
Jq9qyCtx9aoItq4SdnLsLw4jNWIuF0iQuULjLpJc+vPBCNR6kUnxaFl82Txv2/K9TEmBimEoPgTf
ys0ZoX6cyoh5ZCheRz5SLoTcsFNkg3Wup86N9QYzRKpCkcFFWkJsSboRR/TiXhX+zl55U97ZwW7V
4zsY9lTbf5jmCrK6Zn/PKyKdVjxVS8kbitFZrUqZQiNFx7Gr+o7jnbXjX4zs/eK/D+rwxj1Zlpwa
a65jnZNWIXpWL9chOpUYBW8KxYrihgcIWO5Wg024pdFUPtAx9bP6F1tUmLIkm57nNYz4xBUT+GFw
HU2RVteyYqJ3wTSxvh8laVA4MRZ5sricJlq7WkZyMZrupYRD/rHJNVJIGqQBLLVbmfd0KT2xR39d
Ps6VglerPD+W5e9sf/t+PjTj+3YS83EyPJqeWkikc1y6kCWa91bsn7Te3qGfbcmEhN69zXqctjPF
5zwTDXEyy8uyQUn5+/r+neUFxPl7UAC8NK8Of9j0qZnIf95kG8+ixi3ZWD5qW4ZYp95t29gAuy+d
NNJcWT7lcJOtnjfjZ5Qv316VVPr37JmJ0j8vA/Ek28xm1t79crglc+UrM17wmxnf8qaZD1wyF2FZ
eaGBHg54eECtWWWd+r3M3hl+xXKUn4dJnu2Ja37DCJ7HhGauaouuzLHDhID7KOEPtHWuLybmMU/2
Yebsse9L8iMcKTiWV+gSnzpTmrT5K5xWRRJSnM7VReJt92Qix7Zzkt2FkCHyoEd8sFv2cgtAzZA4
p0B2gWYmAH1WfAyPo8um8ui4KPuM9zxQ9Kh4EDAeYgkXq4ZB8+sRGHcoa1vV0OjS2k95gqU/lRSv
dGX/rZqF8jBq0UZ7jF7JclToCRGapaucAq+5xmrRAUMD8PcO+nsNKSUnxQwbMyjcHTIqoqVPoTYU
gBO3ukupbB36fXEQ5PnCQ49KIuqS0hABSu/nqwlLebus8Qulc30wlXlsmpKEhF8qdAuA+1X7j7Ol
uV7Gmsl9iyvbOTeW7q799vhCqHcVsOZhx6SslsnVcHbwQpfhtJqN14zjzg7HunWdSrTJqa6hvFr+
GL2n0y0iNe+WnuP2F9uVSc/TL85ttWtycsMsUhqtgh4IXkhGmcrXAI/5WddBD3kIRFqDG/cnM63a
h2wRcplkhjaXvD1TQe2y6ELTeRDl6uSvUpMXUQkmuBji5dwmBSOi7j5Z/rqXe9gWLWdhyUn8GZV7
mK7xXxMDVLg24CNzKs86obaav937EtFFFF55FyZ9l9NZGMtX81EH+WYaCJ6Z4i9Zu729EOi2949E
L1EotvbtFocm21dx3X4IjQ34cIyDA5znmp4zOrBvK9ZIdnpR+XJsFb6DjzIp06mhVofELsq6eLYc
59F8W0KUCdywOJohOXZgG5TBWa0HpFZH3aLISRHgzyqBNwSthPXCfN4O4MDic93csxyQWFk0EitP
7mX3MQ7ManrSTv96y76L0XtWCj3PwWHSE/C6LwLIWZBzeARITrK1iZhrUiueht+c674cFnXofeVj
yVKEWLLya+P3jVSwoTd7tgxHm2BzZe52mv7MOUUwhMST3ipK+dbqX/jd4ezkNufw8l+Jt1W4U5VL
ifPQ0rs+98Rqv6mZUtVGtGgt54thb/t2L1uy5kh/nq73QufCv9f5X0NlXNdd//SnZqDj9XYVs4dt
OZq2RHLxZS+1hKctS4di/FjKbKr38kRZUskPJtlBK1yXXLF1L7eytUumynaitei2oml4k+G7vJly
+AjKXnvllrI6nO/z2Xj2E9N4PRUdvHqfxd6x0TO5mQ0m4Z9ep9qpedxbO1V8bK/opXwRmFaQcMBW
VIWRNCdyp9AkPb+KHNUDlPauY8j1cqNDMbwFdXP4j/fjHW4bvvZut+30sZQjW/IxOz5VzWFtmlWc
5z9X1A1FXeKz81g1TLXYtpbugnBb8dVbmO86wbvHh4xuOuhGtK8ev8/TlGrAW7JR9u6X+nTVNQD1
mZdaFu4jMh7bOU2bpVtImfe4/Ay9ex1bkRw5Pk+9eMkfZNnIFt9ghP7ef/zKN4GDFg7Do6lS05VA
Kvf+QFVKLLaI7cnt1z6U3JXf4OMmlb8y1yvnbzvExkfjbTwNJej+1VX+TR9NyXPsbnAcLf/wFICK
NNDMTIBC4Xn4+/X/LwK4DS4lnlELaQqKkQ/KYCk7uHIUzwdAlyPQ3dOEO6/AAj5w1Ff57Rse+K9F
0YiA7TCjewOw0nzdxp747464fwcUjIH3iZryjTadoptc1HKzZms3Ued+5Oa/x59k/XccK4sDgCuV
m4/i2EOheP55fbj63wgfUOyyn+iezna1eDNba6kmWiCX6qNpCDOrZMrz1nJc+NiMKtSklX8mXTWQ
k5Rin8l1tDINUz5Btr///9C5RstQ2DXJl35582D0SmErWivnarCxOk6nE1lJkGbrP3yyZeM8dV1f
1TD0LiqVSnUcLHZMV3EoQF9ghkYdf4sj0m+B4VkuhKkN0p9zJ5BnYHhKln7HwKJ+qoGthGpP0GyK
0tGxD9eoki733WDKynw2JwPA7TdIG+ziwmdcAIJLo49rFbiQqa7+eQgfTbulaa9JopPx1gAz40kr
D4KYyBaS+k4+yr1ksxctGIWVVKSvKknGxNQs3J5tIzxk4YP5SvzQ1KPz3+PnL9O1v79UmHq2PGOe
H3+6m0wcDzZDR4rd8Mv10h2JLeU1bE1KwsUDrZ2Kb5fiqvUmm0IB/JlrRWgD+HC0dS2YvZ1WJ/0v
jHlXtfZP+zv/karjhnaWDhecBDySor05X4yKGeHGfq9/Lvygg2fmUMojTDRUQWzjPNv9dLN3QYXt
S+KuVA+l3qnzqMXSpfsbrcCGJgw29d6b9XtbqEIxUeaaRHuXxWC1ROGJi5pCMmrbimohnVjmZgrV
dVZ8W6C7lynQ1Nv2qmOmEh7VVHX5ISn1Rp/mD9dkbeoblZW/kbc9SXzLyNT69dLNL0fFatiL9Xps
/B1jt5L7pTiw89s/DcGNfQGJtdf2Y2e6nvbaYddcc3e5VrEwrMRwjxZuTz2kFtvKDERv2AP+NGxh
83hzbi/yJ/5gewlVhNtXGNmajq/ufzfW+r1WxWiCmcKuOg87tEWUsDLDu/i7+S2TMBHi/k/4QYBi
eMRN1F3oYrLxN8Ryc/DifmrfzZQfpcyunb2XBzgs2QYaUa6Xxsf6di48mgIE0XS9x7AF7ybObMP2
xbLDdkQf4PUzo6lR+83YwoeSOXi5jZE0Fv//6Nm/s8/AEL8cJ+XSBI1Zw1Pv1dnjLAtLjppV5rpQ
Yyy70soUdVMRYny+Fvt8td+iYo0EvDQr13Y1uabFghPSajpbXIXSothXFPjfvnWo1Y6zcnVRlG0c
75z9WfLfTozdXRFz3lW/Yu8Xi+w9033VPvpGXZ3VYHcR9atsVg4pgVQikjpn3HhnoSSxoUM4NofK
BoMkvRycaCO8POFMT4a2Sevn0eygxdxbho4n5l4WaSG9GmHD9hmj7mn0bhNuF5M0q3rlNXD+F+fv
LfzszJRsNvusCCadUPa1Cr2WIFIRlJ+AJxv/I9BDU9q2hm9OTLfWcuHectuiFEF/bbd5Jwa0QemT
27OJeOlw3TYoYhsfpfgYX3u5quytitfFTo6+d5PVquSFq+gY4ej6+3hs896icnjWe/CjnsKwmn59
nm5DKvhVd3q1NaAg5UpxplLjZ6mO5tTTdzgkwuzrUUyzuFAnFeuRnQo6P4xodxK9ezkEwJZTHO7L
CguiRHR9ONjkeK0hKoNvqLmX5BU64p9FjJqrRBcYl2nMm6ISkzmjcUHD+FXnQmB3XWsmiNKvspVp
wr9idPDiCH6kEA+9dS3eKgqwxNtyngmP/P5t3Q+oTK4Mj1LsXSozu6xW9SlwZOrZ27YdHczCmSE1
Yr1tP0nrXIa5rTxTtJCLwrtelpP+IPWWezsbd6owFZxksJR+O9lRtUxPNX5FyxKRXUssqzFEyPHj
SKYD3BI9Lg68dP7SSZRPpesoUyX6zVQ+l+yjevvqFgd4nCwQcpZmXEE6zGzqq+aiuGpeOifcLQYL
KWGZddap9FCNvV5JKGs3u/+V1JsELXsap1S1E6hCAFb//JZVUpUQJ+Bwd6XvThbQUANtCS/cGz7e
ahJfk4cWJ8mKhX6/NjUwEIoeqJbODqkdh0ZsVEVhPtHQOxTsHq2MrcMp4qKF/STIk/B/WOziSfwV
3+3f3Zexaoros7nJtlqQzi0qh9Ym3tedXBI1KEmuOG29ppPwfzBQXtl18amxDYAHP5+kYU/rEVmW
Uo6JEs+Nbf/6tqgnS1hNW84yKBuTqByVc7Mi4t+uS2TkKJRC+1vt8NrUc7Q3ORET+WcozsAkjrTA
ZMEnKD5fpdu/x6qUq9rg7/PD7RsoyC8feseaM7GsYBBFZabkFEOZ6ltn5yG3WSuVhFBNo2o0xTAS
6K2uh07sNo2tXkokswb5Vezty4dBrlCFZCz1YaXHz7q3d3+XpbukCVTpVjI73Q3v7RiqyPlaATHB
+JwkswHQkQG/sObj2+XfZmhfKh+Gy4UABVhm/vdJELNECx+f8mK6GYizIT0HKGaWqHlKU7EmNPfp
Ybm3CzhPlWWpo/M1yHCS3usrLhDSr0+dtDN3VYkTmFWhucUNFlgvNfMxym/RvjjbyDgN/+bKX6V8
43kKcIU59VdDORITD/oj+aHyUXJWP2c1fcpiW//MNrdAMv5IxXyyqfK9XqdwNvQ7EIPzKmYRpVP7
OiGLB8qlZGG22TRvhidWZdW4XRqz589UBV6fLUuxPfzKKTSUvyTA8C5UOVNUsG/bBMfa1dDFz14N
yF7zQbW4K1VjPWEHydruVUrcgjgPykpHmRSa3XTEJ0IEdkY9YL975oF8v473Od4qwk4o3hzbsZFm
vRVs1/Rk5zKO3a9DLz9WtlF95v9H0pltJ6ptYfiJGINGQG7pW/sYkxtGYkpERZFO8OnPt/YZpyqn
diWlSLPWnP/8G6YsA14yJUcyYJZ3VI5gI8b6RQEaYTU3Sat7JNDnNQUwKpk1y8YsGOdBf5qcQ/5t
dBskzjnDduIVFtJhKZ9E+PKpUgPNDEeQ49WQAuIxpLgujEA9PUWoFIWDoAdqywQO3fxbSEx9+EJA
qoR68gcMlsjPpmPFYym4geqYILkD7EeM6mTn8Yu5IUrs2YYhrIfRPXLms0vZovjFpmvWGZygw3xN
dvUltEIIGDj4Cp40OwMCRDwQ/8joWeHTKMZsUjIcVVY4I7il8/WVQts8gvYcUDELhS0CZ4VI3ueO
j6LontLFxEWwDu1wQYt1bKtCbqLbH6iAD/VOdl4bZifOko/kMWJ42wUKs8r9tg7su/L+ILqevMal
MKVj++ZpV0DRPWZH+bi0ttnTO0AI7B8LRaNqNg/9SCpmJMq4t19uZvDIr2HNgZjH22p+27ZAOv85
7Pszb1gaMxsa2gPrSThdYQ2/mRVlBW16J885WJ5iluACRCtRqv8QWWBEfUNYCZtthlHDLOqYyLP7
X9fWr2Ivh1UetwvVmU51WvzQHTZ0CWwLbFuhkXSt3XwYC0Ec1ez9OSVzpROGFQbTL9GkVKde7CFQ
aIuT+k3IMgOqDY8AzeeWzHlvz3eooa54KQ929iI/A1OHCQcVIs55BCFu4yfMPneBisFk6/Ccrb+f
izfmD6IApYC/smYztKBwhTpG0+cMRdo6u9mdPSl8Y/P09khtc56YqbnGCYzHJwERcs8S8Gj9/oTN
wmzbyyNAwcqRLDeHF8iHhOjI9fCuwWZgn3ram2gMh0++KOEMvh4zr7tD0kfSYdgVUq9+9B/FekAW
Msb512wM8lWZieXHzJ1h2gBOPz/KeIL/BIRNxjjmOQgtZHsH1zbqv3M4p0ZQTa7Okqe5z00xiy9f
FksMRSIp4Hz+0ut58vyayJxUwvT2Da2b81q3tA86JGMD11xRaS8opXLpkwFZDQxw3+GyH3xP9eLy
9t9wYGEvoUNGa/KjQSzhb4BoraDUYlZYAEYi7dR44o5vqu9Hw97y/xesIK+yc6JGU4sDa7iQpbn6
kcgXvEoi3hjm5PP1Y5nhQK0J86YyEmap7wMXkb6NyQSZ8KylSh9YVm4DexMND0+yjti/GDu0SBd/
SN9hrWEgDz/wuftlW2MQV7BsfEHIYGxBTMxrqy+HOU0zezVbfH+iCT9kfacSpTqdN5bkU0wyp9IU
ONhI7osNr89mazJKl3rHJM5LYZ5yUJ+OptrZGnUkpFEt5n5a31b1c/fEjaLGuuBKfA+JS8rRbGPQ
PCLnVET7UgFLJK721HPr3fpbW4JU3nfsFkl0S+/HacNwO/ca+nwo3OGlwGThurihOeAeRHUn8Dd2
AyuieHsfVMhT1MP0MSzKSGWdHXewHI7EozmsYPAGKHpTCYUzC1rWiyYEjjK1/znaM8gVaOMZJfDN
tzBbVWM8wFOGPYWvOloeYOdQB8gTDVHkofDNA/6OPCVOCicouNC7y+GUdF9Iu5mzfEN7zTq3B1sp
fNwID4VwSC3PtnvdApmEQAVuAVCwsRItYXB8ReXeY6kFybnY3P8QTDsN9VsyEiINm72SBcG5Ic0M
NHZGRCWGY9tHMDOc0h5/pUUO8AQzBmZCQjVeKGG7187uc2EdWDhgDJ0e2GTlNs8A6vwKBzbn0O71
AxUdqBBVC5OD556hM20BOjmZUEZpC61rJrK5jIDrhSpxCcWq8MDWmTepsW7DOA37O+bp1V4kgcAF
gy8wxRJlqw6tDg0IGNXLNe6LUf3HDNC7PsTahIabjfBt4eVO3AohOyz6R7FbkhbCxdOXd0LUENHT
A+rC4YQ8bt6foK9xCfaKUlEigMgTA1e3O1rj4pY+ywjQvz5UJ74nVNOI8SSfGhIqucEzcZmDvUhk
RP9dy88eKQFAuglKw/526lKWRMELpjIGyv9EfXNxuWZL/WtffMJS4Ah6k3tbcDuAahrzp4Q6BSRZ
nGr3rqT6jpQgiH/El2nbEeqCHJDRJ2CTFI4KwerqYo5v2rcujNfxYVe/ecXBilWWwMYnpU6DA/Of
TTbGbtxW3R4CuaYDhYkomZW6Ztfe0xmfI74LE0LesBfondMi+8PwNwPFhsBnQzm/3lcMDNDd0PmX
ve8SlIAgLmWaMUfJyOLcCFidtYA5DMorVEwmwRQ8HBFWCONyBmRkJePKqlKY1EpPzzLbGB7mczgE
ePoO1cDhP/IE2Mj8g8Kh6P6hBOcUqT7w3I3YQMy0sQnGYSy+r96pQorXRDQjTZnOMqEvWywBYOh9
yDc6O+qg0c2orRXAc3Z5UVlRnt6/5A9WZrGnXEqXJYW7FqcZVrL5nTgOyGZ+s2OFhUi5MgJmW/OM
ARO72A9yFIijrsaKHbJ+vglkBaw54PMYMAhvbPdbjTOiE70s8TGGeiJfQllceVclKPurR1IOw3qd
1Ej+gb7lFoVRxVrOcbIrCrc7m/u5ZsrFXUgzQ89BT3goQraE6IETX+u+dTjzjwXNgn9RPqEQ0BEx
6aA05lelBYGKQ5P+xRv/0bXPgxcdJ3NJhCEF4z645S7KoFSvacXAm4CaJsIezbM7jwEMWrtuMibi
B/QfTnbePUV3hVIE+Mh97DU1tciifJ0Y8h6UJdGWXrUvFs8biCSpPevD4HPLtjGuGNgDY19AuSxq
wRkBtSqAqeLL+3pI3n57YhNS3WpjosmYC5Mg1tmlBHB2ja7wflUxouQ4pfmvSb30XD5voQQ+jQcy
Swv+NH0gSuML1Li7N1GrDsyHeqHzkb0HMn+NQAsTmhbnUb4z23lwse4J/iFbVM5Tw3N4jqwrA8RA
nbAufQl40gOlEtdjydTwyXAJfbJP78+w3GD2ZxKWxf8uUY7nAhsgVkTjYklfi5hlFJ96bonnuD72
cBVrIpEYFKoB4BrDQaB2Li79GQzW5bTp/Il4PR6Lh7fsvpRniMmarjqEQ0myy4mibDJwLLabq4+C
3DmnnYjeHR7rZx2YLGFKihmfECmr1KQiiQsF/O2AtSedrvCFBcwrTjy+MJsKEZA1retC9ngH4+ax
DFg1HYzsT2tCk0zDo2KG98tzCtcALR2rVvJAAAH53QjN+46nH7cJACwMPzh+nsoZDR7jI2h5vCIM
+gsaftqPacWyynkodVKnk9/K21CLpue3O0CotzbtF3nlT/+9ODdbY/CsuZ9H6TyyCsowO39F6r9X
wKs8PT25Xb+WxQXDV2e+H2USiBz/nZI4PmAmFJy/HhvNl6ZthiFP96dYvvVp/MMOUR9orbnXgcPA
ZHcY/wi6C0PVTS955nGkadxzY1Nwn4znkaeZoS2XGFDPCDBRtLaUsk86G7YiRjjz4UeeljmWTdkZ
+Axfvja1zIDKjXNfXTNSi3C63ZxyJ1wjqyFP2hHhMy2+UeKEwq7bJxKm1NB9Su+FjIhnF1rHoHld
lAftNaoW1HOsF71GohxHYWNPBoNpIVk2yw19wzxi6spaQbkAJ4G2giPHQi1rb1tMi3b59y0C7qCP
Qr4ECgGn+uysv9nRoNDdv5jmFrC94OQ13Lkv+atxl2yJUL0SA3ZIfBXPNaaxchW0l8+LkFehpWTk
pi2XtzwuZwewD9PO4GHgKg7WS99RoED4bIRuHziJGTBv6DOjh/xFADbTMD/b55lKzik7LnsbT/0F
L1ZWFyPUtiC+PFfg1MuKXv1vhxDkwJxJGJXUzhIRzfr7wlqF2oaZrAjQRIYPn5DaxZNR/bOTc20q
hSgUf1BcSEz4aC9lKT2bH/Q1yIqT/zKK8IV7rPl1Ju8GZso3xoJ8KAMG23X/QjnGzJk9ysQIDqRQ
138VllyxXzFy1Q16bg9/FLL1mN7i9N5iQCt28bXIvM1P7yh7ec3uzbJFWiVhaLifII6iCb1E7GBe
cVLOsCN8MbVicW+8HUWgFeLS9rns5cAKQc8vrKtg6CT24ZrWYlDrER5y1jbXy5a/kb/ZSyVYptJ/
Vpt4efLwvQ+ML13rYNFAjO48GNwGP1VzCTHlR465GvTivOsrVgMW0+Dhqd9ES+ceAa+w0W4QrC32
rCoWfdB8VazBXc+127929R9dBQ8HeGSNV8dMZMZ0ywIp69y+b2tiSL9oY9vZ9nkN7GLaNfP43gZX
UAQU5w98UwGvH6jYJjoVGXlyN/+19I1RV5G4VSXGbs8W+jXySQDK2f0vx8bsUOaralxWlzXD7pdM
Kxiyi7n567tuIig3mtPA/rr5E8w4wgbL9IzgMlPOmxuhmqsOkVNdL+milXHLLvJEMq9+sbYi0KyB
JpHbXlRbwSb2xP1WsKhJ1H3mFp0YdWP/hkBKrCb9CQ/U26GxQIg6vvAaa0GJ4c1ZC6hqtZIOB+hA
IJD3eqlTFMkahkVfygzH9tgAGIe7xKNcJHkVW5S/knfv4qzh7JmQA9/UtdXPYcSdGUDE1f97ng0B
vRDEzAk+AJmgNsTUNY/7nxvGtYJNM7g0BFM8C2ToYaDUNwcQj9PIM+AC2Zg2aIw+fr72JCr+NCiJ
BgJlsAUGMwTktSUGSNBNZo50BGaH6ic820RYY0WXPUJWwgJl8lnhSO8bDtwzagzlRDz0zAKC54nQ
ahYQjxUKllhaSt7VODw2w6pncgK/Y8G7y+/oqXy9IRtAO4R888hXRvfDVBhFCiP64rEQOyVZkXhA
8BrP7xdqpA+ekqA+4GJnxNrfe5vDq9GwNayepXNTMEvaYethwE69pyio0CtfCAh48NAwZcYsYv9O
Nfc/OdycS0kYq+a/fpjeXfpI/leA66wYNRDLyepHN3SJ0GmKz1PtNRA6fVnn8Q0q1vyyPaspc9AL
D4AMkAIOkqnCSp6j0KGmompQcJ1YWoBFgK1BXbvGy7vVDGCHGJbU7e85ikpvjvHUHVcZMxlm0Lnd
G8XzFaOqX/OyvKAP6OEUPF2uxf1Pefs9medg+2yAs3/ULXN113VPV5mVYm5DvaUCMiQIP5i6hTie
UjmfWnoAEyu782bASbT37mUNkkg/puqVQ9miKjsqFAWQ8ZbCPXjqiaVgl33MM0bu7MswpNnLX3CV
1e5HLj/nLzAzXEwY2D1wCcRhAw6hMjsW4LbdtCipdyH9v6Pzc62VUjjDMqf4mbMcCt4i16uGG+7n
PEb9tGx4P3VXNg8IHXNCDjo8EAgMcsEE4CwWcnRV19lzAUEP3Pv78tfvmbDOCsAZlNbLGvnc3Mcf
wdqVnP8pHfGPO3aXtFPREmn/ZD4dVn5XqscrGUrW57sGWXpgC9VhEsLH6IDaTEACkTklwwED4qTY
60tq4b5OoJowU12C1l4uYp9Wv6mm8CmhVzqqpxfn+a+cw1Uibrbk6lHoaXu1YKOWRm+qSxcPAG37
oOLg9EmlK5AAy84fq1xZM3voW3/ovAEeOUKtSBvpOiO9oJo1jzK6CMYW0wtQYb4W7YWOrGrmaXM6
EbDPfHm/L7tnJtyalK3kYzldlRE46BPq/LeACbI34673oSFDHMLT67WxDvQq1FEys+XBPdAZnHF7
urnDgR24MKk+qPcpGKTxnNylaGYqIT5rxnq0XhEMnprxMgw10z9TW03860530CI8hz2GxXeK7Xa8
LMevN8trJX9YeJbiv9m/LKcFIyh/BfVGW10L9ORszyM2tOd93u8Nof9KujLBWHwGDDJvRm/ESgI+
XweZOr8uYFQRx6ujZ36lHcwHftRkmxFcaO1Pa2RnMlqS2KD/dy+kfsKYibqXMhd6CPFalGdyBh1Z
pY/4oP5MzUO9O2/zv/zvicvAu/Z0HPMpms9iAAfKh6IEwgiGFB+j6gHbGM69+UStM0JPQUdETOeM
roapcXvZ9rO0WzcfmFegA9kLScLzdD970JeZHtBjTr1mAz3Pw+oWytDFR4YUfdzhEdWMyQyKoU0c
8OP6yfyY55KirHHfZmgyo7v/K62FBpv38QczfPTZ7roDRKEZnhBCL8+EAE1Y3OoJdXENuEq0e6ot
VSwPz+q+ff6qTdrfV1cllpS/aQJgdEAy+GAE3gv5Srt6WgmWhF2/U7rsKWS5/gw1Q0P+S8pNwG1e
s+DUUjDAS6YLvd7TSmFdKlqf3r0nweBRYyFFTWFMv1SnbT5zm/c5nFuJbPoqg0i0G5fW54pc8ag4
mxZykQvHfb2uJWuDPBX6nI35QzoWDNZnAVdUCsc5KOodG3Kn+r/IrAyGC9O2Mww9pLH3kOQd9YcC
FM0oVwM+ifZl6Pg4/1W5MBdHVX4FzH+cNWGQT4KnQT8xlcsOtO7U6i8fFU8HCraAAHD2X3x+bsQ/
rVzob2JLLNeScZDAo3DDF3ym7xyv8JobUxJRlTtQzfJxO2Dsj4IL5xSOiA0Uit4ZaYWDz8tbd7hF
cVKg4JNakmCD63N7U5L8CkHZTPVuiU6bbN6eUSTk8SJgESdGWPZfmDvPsf7P+navVlt6FXx5olxN
kGNMl8Vb3sBZHgxPxWAdVBphqMaHTnmge/wT6LxfL7v9oUa4t5HqXBf9nj8X960sf3Mz0rCwjt5u
PgnHrxPTPahub/jOZFZjTa8njw762LN0EyoaRkxIGs8smAqahQv3GH15zCTG2jIIAee6p5BWvzHv
EXaGw/FOgyivla0puge+Kcc6nbyFSR7TlaWEKyPq9hudQQ6KlP9rjiL2p/GFaoectg9lq65n2RQQ
dtUAv0ggkOQhhNNa35Wf5e9soe3UTPwomED8BjL4oPCaZ3UqSm02lPrAgops9BwVMK6aA+0p9EVi
kGMjO6fwjzCPsEIp7GMmPswnEYSrzHYwjEzQLG1VfpBP+D0cxyMGoVtCJ2PTiCa0TsV+4nCAOnlz
vpo+GFP23rYxZppxg4QIKQMIl0wABv+pRS98NhIr1f5UbI+rRME290XNkcgbnEOYzULPZLCkbh6h
seEuTizk1RvgFCIfr78ck4+/zcVuk3N2zoyFyBsllSllZC9acCvtiJ57CpnTRlvpkR6ZBM4Vc1+D
cCWQLiFjkBKKesaNWiSF6MrOwR+GV2Qbfum7kR+jD0dE8q1s4VGldwCXy0qkc04xJON9Gd53Rnxd
AMMgJciKHwEfi/lXTbB9/YczJama7wPs110TzQmtH+kkmJJKS0KbVmP0Cu7M761fYi9xgsLhvN9c
wzHtcDu+7QQVAX7B2ylCJP2guMz+BsBpQV3AO+/KcPiMbchzj6XArj3RoFGNIBVbm0vaaGkrx0zJ
u5R+tk5BvZoUmHZLkwm+y1HBK8IXmVRoilJreYWsAdX7xD1BnDjzxxiWw/3ALRUTcM2VpD8QriKQ
NUfsCebCefkcmds6VVa4SyFrYgSaf+l32jFrcx2+Ok8eQmmG877fUp4byK8xiq08az1fXiN5WUVK
XERl+g6K1FhKcct/Aw0t2+y8RKKVSBnIUFovntifnxdSJn5S+piWBh48zrjB4dJ7UBaEDKeCcX3D
HCKaRebi8VFlVVZkemZmEmqzYOBdyCaJsEdL8nQWGWkR9YcHz2msx1osobP19Pi6uq6an/FURYio
dsWq3JlQBHePqBezYPsanX8mbC2XxrJKtfUYX6OOTvn4OpTRyHyVYjEd48v+ti8jfa0HDAD5bWzP
+yItUuvjcpKX7UHL7sktUb5bv6PfWLw0Dv9Gte7dEnxsF3SdH2OYR01iZY9U4vcjHU4lozdgz59n
yvnadSde9r9zV6OG5wfe8YyOJh2d6aAeu1OLpGV9ReRqT4fbvjkhCEqLXUkJvM+3zOT980LDR2Y/
xlYmfVfpbNkzXVzOtkqgrN9BydEqa3krL994cz4AsDbT32vVf3Gqz+R0b7RFnmp4CYnjZVdZqCs1
mv93Dd9rhfNiZu3xYdmtX0Tq8s0rch5Gjx3vnsA33OSpupr/1SES940cPSlLMGPaYCgb1cmEqBL6
n7QwF7pXgnSUSRlqBwb2FGMofXasvRSxiyYqN10q4VgjLGIacmyjGoMMphxdBGfO19OZl8+RI42r
WSaCfOnhtR0cyhBpkhKNGHugDca5IYNvn8mA1hbduAKJ5pk9UNXGw++QUKvJfLTcz//mUf5VZXkk
baQFdzbqJ+5Q7lH8VrfSZkzGsPrvnnt8SIsrnmpMmrPqn7TJV9cPpprDpzn3hwTqxicA3BgyrCyZ
lxbfRawkj3/lekRrG72RODyc68cc9zbAqYxX4d9n5Uf323E4798xfEI5o1Lk3fjmnPR3O4+ML6Av
eG7Sxtrg8MmdP8AbkhbGf39WPtG1xSMeQYkG5eyamYsBe4IXBbxtggLzCiuEzyTulh5j3hDDvkjL
ZlGB8ufi407mFrsJYH11K2yDSfFhdD6VENtgvKOZDVR+Hr9+csgyMID/owPN48kr+YFm9VzM17T+
A/3DXmxsleCplZv76vlTLWiJre2dXdHctnt0BUzfkcRkJRdBC/PY8nFFi/VQfFxxrqXFkDSfRJDI
X093tu0PmGNooJ0YrTqvr9X9V4Yxu8p97krPcBnB3kQuN0YPhDgCgM7W/anc1LsxejpXrKAKp1j/
x74Dr7QNgK+nx9Z3Yy152doW3PHHRPcJV+GjPJFRwsZ7g11QntjBFo/PlrVO2OvgzJIvpK9iKf82
gZq02zkhDM/lkGFmvVWTV6j+3pGpy8kskVhkdEITHv51i+QkUjODjRhQL+ZuZ5CmLQsg1C5q2RyK
8L4yYhoiODE/xQaxxILRRrW4QU+77Z4/kK9Gli5AqGLBa6xlBIYHZq/PvQCh+EcL+ogJZ1fMkMXU
A4IpQ2VWcsolgPv0nbwFnIRTKGazmqAi5fE9EmJJ5ofMYw515+UBRyPIgdBQmhQrW/e5BwbN6E7r
yP2+7OqIShy1YQzgiZCH3QoWVG7XO6iYvGAwO7V7CGG4M0FAeH0giMwDeDW8JvCMz6zYQZLAbnQh
k0K863RCWDudQF9hztNmYygHnRUgf9vTnp3K/SXav3Cr4DND3UB2MtnfAxM8MBIABhYE/Obo8lIB
Ar6PA3zH/sTGGBjI9+0qRGhKspKt/U4ZPT7MgG733bAd5wEMNghgLmRhJjPFBpLW2+dPnEq65oUA
JERaHiMiRsSrPOOQmPinUN1taWku2UlRsp044YxQyx8KgFvEFzhh8CThgPHSjGmZmsxOwrCcrUgw
Yfu9Li+w/IIX60GJ6tJ+r/hMTcwj27vLpYPQjM25iNwAkYU2tZg9HfgX9L9rlIZl+NhIdgYsSeA4
Bb74OWiafBYHEkK/HxuXkDyh+sUUC6csZrN7kD/QAp46mplYGGWd6Opo2wBfwLKwSXKZHmda5RM8
nfNSgkfHTO5v2qNlbOHITeJwQSUjriJAHboEXsg8Ul3coxZrftCT90Goz7u0WlwFgRWIFKmeD8on
RC3IB1rvkEnLx4JP9wNRQawGP+bynmpHwV5QHV/+ESTud0qS2l92QSqMd1onaEH7lvFeqvkyS0uG
2IgRvhH3RIjMg3nAZxbEDHIrIGNIh5lzX0E75+/RV43uL0O0CzcC00QGYgIoRDk58BYc8HkmiidO
GyjdLCYGYM6lze5QWnOmkwhljeB1ouXw3kyXl8LZmRMLOrMHxQJcfyOwQBku/j2zrrCGdI4yYHEA
qWFHhwCQwsZRDi7VTwUbpBHa2s4lwhtfjsKDZVNRu3OrQY4UnObhOGOAQLcKUA29GecY97yqd4/F
dVETmwJehe0zM21mLgEnyzj1+/MfQDwgIRPRmIkgtyW3M+Q+Rp0673bCfVRM9HgmJ14Pbh3PzuQX
C731eDm3Jo7L7+0DJj14rOBPj2OBuqbIkyPuJ638oL5fQ6MEURK33hVfOe4LOME7wDdxkvz8xJYL
VI+fGSxh+BOJlTDux9ad3IIWC8EXzwfL1MN2aYA44wNUroFuqsd8CoaEIYzt6NKZZTa8Im7OvGxg
HgCNCD6noCME4T7abv4hSHKQR9hMuIZLwNiR6cN+RN5G9GaCOoXTOPhXE2kWGX8MVdE8Qgz75oF7
CYbMQYWywcfQ3ywg4jWEuCmh+8eBp/okaPv8zzJSY/PGhilpCbYKz/jUuDr1ghSSnOuedVLZ+aQs
7WHJ/BOY25mHPPhW0KflyoCbdfqSWHl5qtPJ7VcfRLRJEZuEAeXoP0uTBkhRiMtu/x5sO2hTqqRx
XTSt3Cf3FPAMmBmI2FxyjwnXKu8CTqTZCaZWVOyM31gZsSM63UhlF6QSHLHw5Zz9ovh0cjwAP3Bo
dUqCW4lP8+s1/AXQXSyv3B9yl3BTNGO8oGX/EmrOj3mi6P1qDGb4b++yyW2Fibp9N/yZj0h5MbnP
nRnLYJIohQq/OLwZtoK5/Dtz24tf1r+mcSCm2P0O3hom3ZwJm6Fjbnu8yRdhW6NnnnRor+6U6tyV
HwWDAruGSosvqj3gvODOCBoBag+KL9XtW2AHp19hHIUNCnckA3j4k4yq1q2bT6vSkYi/yXq4zoEF
0hIWOwXTjOOL/77v75WbL7HarnaLF5Sft32cLTvviRlK5cK4wDJZIuwXs5cCuxrTVf4KFxsZLs1G
/8OfBmeSz5yBFAoYCH54KDYRT2vCnzTLPhzm2eH1e6p88RHNCUd6B2SEIeXSeEYNaB6oAIu089zJ
vnHESp9yHL/vqPjrDE43OwuopnOJia6l0eShY+Zg4P3N3nGgzZoJQHmKUT3jIv/aL40VxZ2VLH9n
znWjnHHUY8J0pwXYs5ew07JLy6F+vEfEa4zbdvgZyKrJhFJrnownnqDpu1gV+JS+fjCmZj01YCF4
Q0vvNcIW/22OOkaNTPwMFSrS1PkK0eCs3kDHNTDmU2jJ2CiqngJbIaXaOyuAIo0OXeBhJrdVGZ5h
JdCAFcnTTCrkyfCkdJwKIrb1k2/EODGyxSEo9KCyEY5LIea+FjIedAHhXVA+MG3whDwS0wsIzPAp
QYHJ0sN046d/eOY5mN0Rx7ezHcRr4wmvPTyX3pPSSFVYndtbDIwNjxNoF5oIbfHlS1fZs6rNW11V
00ehZWWos0AiVRis4Lno0dqfsY37nf8b5rFOtstecKXwAWC3bPiCclyQPtW9yf50FukYa1Cie7FC
W1/nUTYyWwKg7sIhpboBeAbGwtcWnT+Elx2yAhVfEJQ77m1nXjZQQpWwvv5MP42+r/HP74dNHVVz
F9sKzf/vbREluKWa3S8bxnw5yqjX/oHjHas3AXlAb/Gj3wCfQ0GeB0yAGE5zeFgGjG3QFStMU5ej
jtrRqQpIFs9N/fXO3R63G2XTs77SzKxf+Idf/IGF37wurzECAoyvXfxHHCohamDIku0YEl6o1e6t
cxiuwEV7YtvM8zHEWIn6Vh29oA8JaTqpmcT3dTCFlv1H/kyH0pse2/vdf+/6M6VJu7tumo4veSDc
Cohj+Zt+GPxfZ3GrxcM1hfBaBNxUSDZYkJmr5RlBxHCxZKRDVKpvoIJM66AspM14nExci5hWYz4S
IxwDQX5F72fw/i157BFYL/7dPysyUB9u/vCL6+qi/krjn8o3DbwqfYxK84utM3CFn4JdkuKVxRbT
CJqtRnJeI04+ewIKBbtz8nzjiuaFIwWY3z3P4fNyvNMdsrH316TrPs/lF5Kz+ZPdbWnKmxrzIjvK
Xan2tMqeJOYpf/cRHeGd5msABJe8SfEVc62+1nNte8YIU18pCsvBmbwI/sUrNLDBDtuAy/DI5jNs
9Rm1cnFGUrJIa/jgNRqZIalDiuRWjH3n+Kk7YOn4ylzwlbw4nY6gFF6JZ2rLy+fIAvs1/5O/8GrP
OuZejKsgy1qLaoiew3q8h1W5r4bdI9/U+M/QQKGm5xflox4beEeMge7JW9HD576FGQT6E9FuVVn3
Cf29hI71i20CNF2axfqXL82nubAWZaZ+6RA57Omr4y5MdSIuRs/6kW5Qx50Gxs3DNZukScBX9UWR
aZZrbhDib8wFvzezVfdrbSbJnml2ndQJLyV+zlzMVsWHsRo+uV237b/bsg00iMJcImwqsi4ZQiPi
zJcZLx02SY8iZnLr5M2oQ7JbLvviiTXVV5MYUROqaDB/u7DMxDvkABJaUKW9D88tan3dAwkCduhC
XjWBEx5fs9yHUch3+R8LRPQ41uHt14Cb3IRv+Mw+8SsBxnpxGfUzb2RqzDYdC1hGiXOYOGl7LCIB
oVSHOhQISSN+J9ri8llKNhAKkgzoI7i54jfjXlggNa8/nhv/Dm8QgRDLL+MTeIlsuvjrz1Z8vDcO
RjRs2M0gkuMjvHyeU5cwzkjbFP8sy5XI3MWLbfAq4dMfGHJi3NP+5Uw4/F125iy769/nDksIGAu9
f6avp3a+BCqhTFhwD5Fqeq8xMLsVk2awurk/y0OrXcxfeGBhbKy5penNS8xm3RL/NTJ7KVZOt8kr
uKWg0eF3s6B2aFUevUCiOLwHCkgSpRPcUewrea7fcC1W7XMeTvN8O5uEoZrM5ZXLRBk+CrYa9jVv
wxpXeDIeCciy4XXBz5sgcf17pMXjyyLsQ7f/YSOSnvdaUErsoGBf86sf/4tJyazpI8+jfbO3b+cM
ytW+7Dc1hDs/kldiNUdLt1eyn64srL3hmjxW0ovSbjVfaictHj2OyuWCvA7MRe6nzxr6Rm3bHext
575voXSxU6H6skfyM9T15ad7fQSEFDCJbLG+dNnfP/g/uVkT8rF9qu7nDVZIExl2yrfmW6ergg26
U/iOBMQiiFHd9+lrgIFOqkkRfFa7u7VtBfT017xhyGciV8wMH7tGjnRIKfbFtgPQv7Wzskx3kPCC
XDXdZrr5PRjwqO6uvOA7nDOJWOsNNQh7DsfD8MMJ3qddfQ/kw9y+DvZKx2iu2L1wLXE+AGPt/ChR
dugzO7CC1Ug/P5EyO0EbEN8+5sevVbGyV0RYebOjNePh4FzfJ9thMml3p2tkTUsWP6ovk4JGUnYa
DnMIYux3vLjsCwRXcdf4jtM0doxYyWYQuKw9B3lEexzi0dnJo99rq/qzSWaozP/NXSh/nzr8Cef8
SUqEqLEsGlJXJxLt87UiP+u0ANKNmUJTgJ3xfvuRMpVOALeniMvn1Y/FrM7a6gt5wIoHBr5VMAPg
veCmv1Qa58rhuwUBTVDGgE6vCH29d9wfKhjt2UhsK0sYcn8/nV6feqAFTNAeKEGcHA94toCBJ7EK
rA/VDF4rHmlJ+77PMtMDwKSe/x5oPRGp7q/Pdeddo56EK7wkbVou6pQmOsZQd7z+4ODdsn5R0jPg
CuoTN7+eFVhc2Jffitv9n74BznpYJ83YFdjcBlr7j6evDotgxGcTaodddUHvA9MW1IET59bMLMMd
oIQ39JRmoH0TrmAryu4d4JEavsoAx37fZrWJAwv+blRTkdrxHE9qMzLmywGrPeDyOYV1pbhxh6/G
miVdRT5xd57KfkfQTPW3GhAjQXIgh6ePiiG8Xjxpr5vOFWcOWVu0fSR9S/+asO9FrmGFjxcqu6PJ
Jn/55uYzc49K9OVa2GNDKuORHSFvtukThg78hz4o67WFyg7Y/qOAQ6GPvzLpsWfFJEQFbT3MB0Ih
5pD+cedhML8eJUrKG50HoZ/CpV1dsVau5tWP1iTsUB4sR2WynFl/3ZRvoqOZbTTfr+mg50lHB/OE
8ljoLGrLK6qxBwOKueLPHr75BlYaTrfyy7yHcIkudD7kCn+RkEmBK/ErbGbREFrz//F0XsuKclsU
fiKqUCTdqiBizuHGcpsIiuTg059vaZ+/yrbZioTFCjOMMeYhwj1+2zJga7vRrVY9hnIsLTue9v1V
C91Oyp9DXjcOPlFlsvNOAPbSMdq6ncCiMdfy2waGoUm3VnWLyjkvHfRajnv71GZtZRTPos/Yhzxg
+gcj2ShoheN9oShEah0GMiAZYnphV/NdaDERqnzc1ua58rShOkbsowNKEDh/PgB4V1npFbwZ6gPR
XAAiuBSZ2Hx9e3lOU87egdEvBE8Hzf1jlVCyq6uin5Tggw5zxQm2FPE+1Vfdd+VCuJ1ujgpeu91v
ewgL9z3NpsJKfS4761cbbWDKJLYatOFYkA3IB7mTGORbk5kCtIZ6wlRlrlFGaihWXM3VZtAiP7Og
SgyVj6YAobpPY0QVnFjrz19ko5+byOzJa6N0UyaDtDcn30yezCJN+5hS1OukWq5hOHiqitlTbxV9
oDVtcueGTpNHzaZuQG0feMGQBbsElU7jAGhFdWgXC0k7aN3BrOPNjaj7pxxhFD09uzWNi22nWLwI
1kAjQqzjcoatzGxSjVSKq7b6A6McsRpYN4lszskykFKEFdm78XAK/D9s8MAO6y4VnzbYvMDbHI3A
MqttQHgCIyr1Z/Gfqds3HbHyvF8XNuJbb8p2WeTQyYXT63trStDHXLHvenai9p8zJK+kHlbwCJ57
/02gnHyCQzKBrIVnk2ezHuS8HoPcBXe0BmFKWTFsEH/s83/uZjbAKutkM5jIhLWHH76iZnHFpNCN
MegwIUAWvj0oZMYiqyatU7+Kba5A13DCKL8q9UtqThQTbQ546L3x4IjA/K83EEEFjb237Kykjq2Q
CXtf/KctHbM+63rwvhQPiw2ybXzHODYQJo2ZtLT2VWFVd8Mx00RroSyqfXoPlqnZz1hq83GEsQP3
A3bYFQAEhpDeYJpFej/Ed+usc+pWYkx2Ynj82HZ+/zMm8bJkNMN5rm7Y6UWnD31sA4rB2Ob5XLjB
jrkrsK4i69SZ6x7OGNCx8PR2tbWiV6Cf5Rw3gJbwFIpgBF3btzCYIe/UPQL1FqbOxFxigPsL0jgZ
kH4NOJejbR+wTUTYfRAhmdEEV6l0NRKjBJLTA45eLrlygwyQN0ilGY58zMVb0Eqe3cko6U76AnWg
2n/UwcBjwwsDS5jAYFn2X1Ngzxn4M7s5C71DbD1U7Jkb4NUBIExGb39k2ugT4FYXx3iF7w4IVN2D
jc5bYzCeJn6JlbO0PttUawS33DeqXmS/KlETCJGioxzBhsSsJ1yOu88pME99VKfr1QmO0OcIszpo
C5WFQL1KZLaN/mlbfQbpC/coWrZ1kC/uyVUJZjedBHOTGYFYAnmlBkxj69UZVR0V6gRKXNE6SeZQ
z4zoYRsN+DRAfnBgEGHVy1EHtoyPKNi4JQ1e5UZC4YpgbHT7MG2GFETz1OuLnDgTA3s9C7vujD8x
cbvmDFaLuBYZyWqqxSMau+xQM5x7cD4YXG6b9GI+v5HpqlehA5m0bE2ZreXV++UEB8GXJmRFIDDZ
Gm5sZ8fX6+8j/xVnxX7yFCJ5jjpW6+QiKUCHYBACTZatVzInuv7K8RqfLoJ6HYBZWD8BWWmKm2QI
G87giTL+y79gpow659dSJV1gzh6PSZxB6FEvvkbN4XZ0BYmkBa4OJepRboDttyMWNiHiGwW4gZiK
nwgPicUqUxApX1Y7f5XKe+ogUWm86jjJzAuuLZkrJSBHCSsFzc9lqB7r0np0nFxycgBx81S6Ap95
4ALI2Pdv2wsswv4yHMkujGUqtLzNUQvY/r1S6TideZKO4ot5GsI1rTM3wwClToL2GpH+b4tZwlWG
BVkWZBm+BXBeQ3WtVgNJ2z4N0IzYtIG+DcFb5benGQLeITrM0hvj7AyinHpANguSDm0bMCxGE44g
BKxgZCDUSOwChZh1NC3CcfRy0kmzrsiD4cgZZw9Ko9alJtu60CALiqJT7x3If46dUq4mn1F/5USh
DFCtQ3IvQuftoALNMODCUXH1Su3oB3JVoFgrkXIhu0cRDXlAtgYVWJC6Ko6XoyNW3Jd20RVFUqQy
geoR2s+HMfjC9I8PyDE1j3WHenxE9pjq4gm4IHhELeUuowuAFAH0yzVBw5zMROPIzbAZBNgZjDps
vlvbG+jzURttzpqoUXuwBVhKpepgIfUdb0BJUAKqQ+kP0RoHqM4A0TREGVBWABIDjLA1NCZwhsR0
MEGiJHQfj175R753p2cj/xitQovMVr2GiwzlMVLHBYRWVugeFECK27zbLjXwMnX/qJjaqVHBsNu1
riDCZJB8lHQmI0mUi54eEgojXQ8OCTV3R8WhjHeEn3V9HHtukVgI/bbh0iLUDggU+jymFGJD1rux
TzNlWwMwhYlCN1EFohDyGh0HFgyFawmpK8G8+dN8Wybb3XE8Et70/TsJArBVRkgtPdeI53CzkVYo
SUSBPtT3L7/3InIOd58cZnb+yHNiY5J6CYINIzPpSTPYTOg9jjEr20LrhiAT8XUlGvvVVppT/dME
Z1G5UTBQQG3JXSSvY7OH3zwx509YUx8CMEZXaQb+yab86oXayMw/W9CMRGmSW9tS0Uih1jD9YgpE
TbmmtQ2S4NR2TtMTckGTYrV5q+Nyqf2h2URRc1IMU55BuEQMYZqgJkCcvBpD4qFuK2r1lGJwYqa2
1l92OpTVBKF73XOVapLprk4Sh7pRpQMOE3IlYJzWXODy5C6qqyBoIurYGVbN4tay4rpXwk+n3NoQ
pfeKSCmDSCEA33u8HQVT9uGgc//0wMs5hWCXfIsTUGQW4X+YhKU8yik/JNtcXglZAOABortXyMyA
+sEI0mrmVVtSaqKJhsVf8hHnlA4VkvEU0LyxWCpFv4LUOK23T7+noFMYDRDN7GOgkVVI1tWOKtbo
VHeotpPv2xNku8EKmY5M4usJJv1lKWAaiklgxzbFYafIrmwRgXmh05QP0zViLO+p1pBpNTFmNddw
zT3AD1jtLHQUM9g+16cF4JAL+RNtoq/1NU2AWmUK+TkdgrGCEzWF/oAROkwmnh1R+WNK/+bJlOtk
ma9NTrCM1mStmd7PAt5KJJpHTzfDsf7qCzRb6rP4opgQSd7OHXJjH9XMTbZRR9kipW7asl7F5CyW
xDnGbRaO0MmH+To+PA/RgT0XxVLa1av2BqDYqJjG8/fy5ZRzv/tymw0CczfeN23K7IwN0ntrY0u4
nKjuZ+1RYwixIK4de+YYH+pVvibvu09Z4KanbXPM0B4iXswOQKD9fnDI10Som61x58LV8QcSJvoJ
yxNUqz3rFY1JFBYrjMoeoQ31zwWzkZyzRXIEiLKoR+9jscnnHDK+0kAoNbeIeq/TNaoYts4ZwCMQ
MEcsJLrW6+pcMrOKCuv5vIWMjQrk47FMQE3DZICa6C/TocDheBeZ1F0/X3e2+Vo+Pw8ncXVhy2lr
3Wyaz9VxKFuPZGQCakAnTLUBXIdL3phLuRTjbty+CregecorjYhuyjk7o40EN3qNs8gshzUk86wx
sHhqTBEHzDF0PMRpkAu7SjuTisYbVJaiVU4+zFL/MGxf5EvQaPzDYud/Y/4aGyOqNTCgQI8zxCh3
yPr+uCTzlOq2TD757b2qKFgxNeB63qktipo/USgPOwL0IqYE1kKPBNEodZtVAJRm6mFtLDS8Si4V
uQW33nb2rab7uXtLIjvnaiwNvFFDmfFmdRoFbD0Or7l/LcbPrcC3yOC0PoPTWJ2kFnFfDFYiATki
FL3Wrnr3Hi5SLEvjqh2QSdV3BZj3tvA5kH4UFrnXzRIEcqznBfWW5hhSTUfIWdFVWKfIjMuQ1JEh
BJlHPqmVAfAkZUM/L03Sj9k2dJSd8bYRYeDopKOSmzcrJniaMNBhpz/5A+/p7+02t+LYFlw/MVnf
yZOQnkbUICYhjjdBhrDTA55FUgB8SX1NXO8giDoQfNmfxTRHkufTPbJqklj+kG7Lhpkm5CVI3bAK
gRrwWfNZzdEdIDKIcQqAhzUBWQOzq4H1JetK0fKqHzKVCMCxg1WB+CezZgElhnQAWUhqjQIYrWHk
IFbeQ3+AT3j/PBAK6cNL5z17onE0N0wL9hcTKD//+GOSyuB0Xy8LQszrM+HnpGqpRQ3/DAomkjz+
Troq82apAoGMxiUwWPgSaEz5A20lTVpLwGNEYLxtZ2isT2t1+oK9K9QNNSHwh7ZHADwEFukFiIQn
TfAHmGUA78EKIoqJXmq7y92T8gbhQMaaNmCNTMGEfNl9ZCqFJvAFwZgFyDbLs9Kp1h4DVtTBAvnd
Ntps3fpOHpUYZEpPTSiI1y3vhGbYJz7nmR2uH9f3eppvY+KaS22fzc2kq7LYcu6z2cBT6WoXgrlE
QLMCPdQ+UTLvM8wu5sbbncbGWJk8OBFU1Xu2987Korm0L/h6CVPNpbrEd+VJNSCcu+riyZNmT6i3
yqw3RiaSlYSqIGx160eXHMbS3CT7bB/fQxKRLOKgKrlkH9Mn7hFBpPRJdcHxkaFScj9wf9Uu0ffn
/XlPzG4HVxTY/THb858/VqenoSLyf9Tjhuor2ISg9KzUOTmEIPl92KZxEmCT6gRfeA0ijkyEPP9M
PwvlaDwIA1P1ZXIa61MdAKbnZNSigLC5oxwUemVXCKegdxLcSDo4XVnQUyFzaaqA3iaN4LqxHuER
ZBSJBgEDdgY4Q0rREsHXhPuTnKwyH8CGK0jEfldeaPiZ10Ndz6DGRNFDbPWU4KI94XJaVOdpAaTy
lkjiQWsBtsMvs5NFlUpO8IBxQ0APeC8EM7SsiJ+i2I6NiOuHFBWxdQxVnBWsXjgajPst6wrT63sZ
oAfbccXqyqMF1iUhWyLycxB2KGsEqIw/0U9jzMEABJjAcbknwrywrSuk46oVQ8rY5IC7YZS54fJ5
NciNn19b7YgqIJek1Va694AcMS0GlGqExz7k8kmtsQxByKRGFxqWmDnx3t8W7xGwLgQRUZBgkAd0
dsLIyH0/e4z8Nl15zd18wKEEroaILbWNiE6SRc97AMQxY4wUTRNRigMChUY5FUm8MC7lwj6hkkk1
COLoNOokG1GnJF90HEALMPVtc44qKoQSlvcjGBgyBqCu/HOz/QypH4rrRbY1G7Ccfrra+UWSdiNR
vAbsXLwGMSdyzLgSl9dUtPQdqjODGJgOekJ4Dsyte/wEiObRONuC3ZJW/j2+QAF0gv37KN+wEubh
WbQHFi1AmjakF33PMyqvVGmFqHnNTOu0RdatNW6OKRUz07nAhAMFkLeg6XrMphWlQAiyURfzjDeI
P0vH59kAQF/7U54ljSpKEeCUgKm4++dTYpOcnHSs8Pj5SzYIoQPqWDegm0VX4W4AwWFwzTsbTJL0
0Dmr8BfBaYDSKgm2um/6ExF/NBOekKDBG9k5VetfQr2ZOOMT5XBCXi3sKBAjoo/HpiA9x/vPii3m
W4R64fjSQfy7sSncBh8nJG1IaHMYzHX0H97uO+yzzJijeP5hpaXhMfKZMVCE+HRxb1hVhMKC7JD/
z86dO9dM23L9tAidEBOPWAHbQLq4IxYSvD6DkDdoVIYowtFIn1woSJGd83G1PRZb+f5cU4J7j+GH
mUfSXLp4VxTzYGd4lB8xQMhWt4cD2WXGyMrurT0n8648beI5PGW6OFI5bRSiqaSE1vS3tkRhgAv5
FpnAjOf2UF9phHoZzcagBo5HOAQQSCt18DOFFvudbwJAUl9EH2L9LMYo8zDoYYXCwiHOgOf8uWCK
cWmPYY0n5m1TFnp8eOqdkl7G70FY5QSoFhgPmlUY5CZAXUdmoLS6pNyTqs8LpRehCv/FoHAdYM6Y
pRhbKGnAOCehQ41M+N3MpgxdhAZgvInq9DC1ERv4PVExxGla7ptFhQXa/Dp6YDW5P0HxetzRzYgu
TL88dHbA43yj6+ILdjY70zlkVueOLSlW+bBS2Mg6HNIe2i4efgQxLjDppBYIVyt9XC2AufQZLiMH
6t6I7sXFQE/gyHgu1AHCMdoz7YbhCjJ5gVwEc64pTAHmiJwFgtoOAyDgCK6gvpDCxCXa2u28LQ7s
tAjBnhz4Hvh2ETI8+kEvCBYBrZpCYfpQnqKivug6tTMDTDNKSqjhnM5+fqdEPAFtgiwZoRG4XU17
2K6XyFEHxv2lUqcMYhSBX2PyhlVkJW24nFDrXtkU9UsVRs5rVEczgc79DJXGDh4jnbI08qStQisd
EI4DcktICwCnIEhX2HDx/NmsGmi3ynhLBKHRRi9w9svH59hJKLA3YwoVKD950hkQb0KU94aqQit+
kPHfeJmDaCZlUowcXRdgmNsSz0g4tOhmjpgb1O6wdUm22R1jgz6GKc+5tX39olAZfAW/q4onyYI2
U6HcICMZDCNzk6GzZFdPFw68gvBIFB47As0YBRtEgWbQzJn7O+85antl5mCQj2Vqmiy0iKyW1X4h
ielyTFOU1unAIQd0CauX+hStxlbAfxo98jp3VAyCocAkInNyTkEGVkALuQ7Kq6BfVYGie28ZW8lz
ZZ7cGDWq2j/Xc8o/i4qPotCdeqBeSfvUg00VoEY6IZqiK/3MVRFSRXQ3cAhCGin0rJmO8n/co8jO
LJVbaMzAmTr5DkoFoqwM5cjbFMvuIwfhmQJ4arh2CJCakNfTrgETog8BwBJIM6hhiuIIsBac9S2z
LrePSwkx35vnmYM7jQxF5iwothcfFsVZCjdEhN+jRTvcSd1+e0tEisNGxORjouAMWWsihy71EcjB
43cgQpMBuV8/h6xUPeYKwnEeghJpe/yQdh9j2JaHTH3gs9k5LMZ7Oj7Az+2RpcYYvIjBhk4DAQ4a
PnrdEqKH8b2NkupWcITtivmRdReIEJixZNGAhu3nq4dFcKwTorSrRUBiz6B3VyldCDueWDePCgxt
MMYyA9ENzAjZ3DGUTAJsdWZV1LpezfSCkb+KWl5vJlbyIzKxZQza8TnfrrFtVZTz2m4aAzywWbfo
RzIYAslNDedakYKEDIqML5XkEBVCwzjtA9JbmAZhNHHXlob1RHUjyNNiOsG0wDaDYq4dRSAztIWy
VA9Hsa8DTBHqoFueEz2ptHlT9p8Lk6ts7nBgmJe9TMyGM+KVDP3wrk1qfQDNjimlVOa6OsYZdHx7
1FpjYyyfQxvrgdqoQ39Hs61L0AeI2xK/8WbMy8YxC1AroEA5LHeubNBYGeRSSHuUIG6tRsyRGFrI
3qIMEV9U+HqYIHRCVCmMCWPu5A91yT4dmTFw3kENvxBb6lgg0mtsPdYWBQzGEF9JKpjITxDe1wz0
UzP7ZHvU5dFfQ6CkrnfQpmnVUB4yvhna2BrPmgoLQIrJGtEUFELRnfryWHrgs448QjSUtjw77BLo
zjTBHjMXq0zwuZlRkd8Ew8LXzTzeUzeLyRy7kE6Dfcrcj5OTD2pohkCMgVbAE6gh3cCabBpRJo17
IC6GtH4ir9/QHiKkPS1Uzb1O/7ULgx7levgSrRAEPaCbUUD8XdiV7GaobFGyAOUD1hrQvjzUBfkC
JlFA3A1kxykpDwFnHNKNwB+eBkDYCQjhkzK3AvDU+2bmKnAnWUne9yJyMSVRKqAowZycRAclcUSQ
a8JlYzUdkEtq3+q4/0H/ivKh5IFQawP8yZIrQ6VAkQ00GchPsGok/FOMWfCM3j6X+g958In7JRya
epgCYYczhDmsWbgjyPeY1G/tFbKlvVyNji4JAVIh9B3NNJJWhCfgYDPljnU+GgrvmJpfzIwiBvMA
hJg73p9lWh3y4bNWd6/CG0GJ9eVkkEhCC1N1icotgMRuYZAphPT8h9YN0pn6JXOFvGQ+JHAT9NsH
akExUtHxkGbA+1vASIjw7NFgAHCpAMiUt6SfiimozE82RKY1jCwlZbA0QETnL8DCwiCmEsxAWuoW
/C0rc1qz+oJ1+p0zijMhT2HWi3uopqS+rOdWv5tT4jQFhyJmTGWSqzBmLQY4tdvlISRwpIGGXD7A
x448EbxJ9EfMLth4/e/ExbMMoB11hDUSr+OPTaieyjEIjL7B9D2pR9Atsz7CPVgbUh/dvha54syh
DzCyC2rGLopNU/QVtLmGCJI4xP/vzfb0YU210GQCswIMj9R3dsQsTv/kdQvFvQUFusjnXjTA06ed
YRfXA3jrbuT6OJ6ufiaWzmKATK7Wp2Sh0wJKorrvveKmq+JpoZyUUn5Us7SzLvVpseys03RhjZE7
AMja8DBOw0LrksqbBBl5eRG6pIJRnfVafzajB7AAPiACnQjPEspv7qwqp2/UwM/sTkOGfZx8ZgD1
vTWTWsrwsl6LE77o006/Qtm0G8+Ognx4JyiLoO4PFehC4XMCIh3SItj0yuVElUKeOVQCc8USkFPA
BQMEUkNEwXuhS0FpcKwWlBOwGXiRjLQwxthiivi92MZ+FBYaqYE+Asj8gL/+e7VdfYYPiTxj0+WF
a8eEQSKKdyxO3jEwmQ9hlBzxOTHzMFuxQN8gUr4uA6OekAkvPuFzxi68BYR1BsoQ4nAlPv59ieX4
tuQjpg4vJB5gMDMcOUv1ranLcMAjJOyPCIY/AHrr/zFrIzJBqIgzsY1xyQYTGFfHBk6LsIQ5XCWI
YkzuP50ENnhx4NONC2Y2xiFgKPHiseBzYNrz7sXCRWCbz+nZfILqza/F+LC0R5TPBCmG60H4itkJ
oyRxSVx9G48GZYMXxi4TK+dAp4rez4tjscqz1DY8a4LZCHFjx727xy0PgiHIwfFnOJdYS+8tGGZr
1voc4cPizvUdO3eOQEdCV55sHJSV75HY4NnwzHjn7rkvTs4Gz4IXGzQxdjNPB1+AJ0JL8MoEE4TG
jivxAmpK5SaOAbBbmALfS+Ba2GAJIf7F1XO/3NuvGdh4nQG5TnBtQMjRgcbeoBkRyyqngqn5bRqe
BjeFY/fv2tB/KjZkqlbZmTWNUANWKS1Iwe4uBJBJw0zxDX8BoiPshbGJPAZPi8vnJtQLrcxIeHVF
lQxq4HTzC8sUHRAeieiK9AD+/jVAzSr2bZIRT4DvuFxedF8anmQKSj58jTzyFtoJyLGgu6AzBkmX
9EtNS631/usP7ryVYy6RkUHyGpUjkWPBuEaniQ0sBlghhWEn38rEFLwi2SOP1M0z6fIHB+Kd/dgQ
28R44YdC66DrUqkZKDPzNwHzXbnJk24MLwyg9PcM7M027xyeY5HaASnJJ/KucuS/B9UHdjQL9Xo5
cSrmOrJCFJlAycCSndStB4Yj4xEKEj4G+ZT6KwvTBfwHg6LbOmBbVc5n4hMhDyxEA7ZElKI5gYLT
/bQ1Ab4qFBFAjOrWTOEn7el08oIp6jN/C20+Agcw7dB92PI0Uosy27RKBQR1EqzDc4UEZtccp9mM
TJS/UrdMsubWV/ot2CAwGWSgGHeqH8+FYFx7mpcWqTf0UId+Xxr7yK8Yd7Q5KCAJ3JnndQ/GIjZk
NYOO9YLziy6Bz2MH5GOjJxv6Q4z7zEUCk6ylR0lSpEmek04yIFNX3ygRTzBsbR4CdM53AXRPqpOl
A9qsM6Wc0WcePKg92asPHvIBJMyQcKJkF9mFWwiax81mHMXrsDOEoAQ79WAOy4m/4vetA2lWSR5F
pYMqQYXOIBhL6qAi1okItLEoLHNFpYApE8v7bIBwGEp7XIMOygkrrKmBBsMTxhyrLC7z0Vzj5w59
AskjTGxviL0vzV4wwUrB3GO6107CclT0IZU+mY2BK8LDw9NoU/GI9sDJCubY4ujwh6EDu7QXJwvE
gAkCMgYJ9GuoxQpkBIpHBJZw4rJgSHk+UlVGd930AGrjcNS9DhrF53AAZeHUG7w3Kdw5qI6AKhQn
nIAO273gKAP8H+Z0rm5OAVkC/r0QYou3akpi90zFsXU+jcNgYD3DRb1VCAKDXFjXENLs8vwhFo7K
V7d2Y2uNsQR2uT0HNylNLl2wzlw2FBzZZgwdkmlYDn1v4E9ytP07YGWt4E8nk87uJDRNcB2UnBSr
LeFpgyf/EAViiLG+KMYLm6D96JPQYd6s7FpAFgcerMdDyaHTmbypw14xyFcgFpG8hEdK86DhsUV1
KQX/v/apaWvCSejJNYlbV5QBHKcz/0bC3uh+dulKVYEGaoekbWdFPwxJe2MiENwPZknR14LBaVhq
LmkeMKagBb9lTXzKgfNjLNLHsKQ40C1aJQPMTxQWqenzRAGfZR15KKHY8AECy3yBIJnSfca2Elpe
OGg7BqYFmSFK1mY9JIz/UCZxQXGPvNB6VguqZp7OhEVSatrD20IeBmxJjWQd+VpYe+BoQSZAsKCM
ysejrKkNRCtpjQpKzcdAT6YaCdxgLSlDFYlUrQcNAqFVRXff5YyWCBl+rZGQyeIm4j6f8K6JE9sl
2iOvhQA+osG1o3Qxoda3I6sTaqtKYKoHgeuZ1ivfvUcpEJpg8AkHcsdpFTOqfdfVuuZBd4g62ApA
ZljN1OsjN9X/MFWOstLRW5tWuAjUAcpFrdIu4W1TxP05jfRJWE+oguJk0qiCWhPMH9mKQhjdkkLh
0rL1XGQkbhcQ9mXWwF6qzrgh0J2PYEQGllDeEgF8u/VnlEPytc+ZSeMAwn9YwYkFgiiH1GtW7zlM
vvjW2UWLZ0W5q94jFAWqPZQeDhmA/0c4+6DrTI0vg5CpafsSefwh5d+f4dTPR9F7+dTmz2qYavMK
eXQn7zNIY7t87T1lg39ikjdmORklZzHDJgvDxYhISCCv4PkUHgHvMbZteOQtoMZhDrCtCwBM6unw
HXHtHyspW0nUd6aW89CfKnvUaVvGICs3OH54evoKvRki5CX1tGdGvW2GlUIOR0AhHj1Sp1t8VDrl
e9cIbw9sez66bokvejW+oqoQVwWRyBRTLxBoB05EiRRWUGI/BBoTUXm1QuNsTu+oexWdppw2bXCg
XSlcx+ngXffIW0Be3sLRuuP3caQh/wi5EEBCDIr34m6isQCYfJjvSKA0RzAcNSV2GnWavxbyrdoS
hzUWQtwsQDHig/P6EMVH9a68LNtbJV7U1Q4dn3qf13b7NBa6YGiuVK4Gv5Wx/vc27AhSbTl6gRHz
tv6fWatnRR4ZkTl/VWOZ7JweWRIjC42tDqLgnbmWHN4fYxL1WgfAbmWFjm4E1XEdakQ7n9QptBtW
PeRrdJGtKJGmJm+M8hOw4Icosx51pphBZyQNoBxoscUyEEFP5zKomV2PWUiu0lrgaJDQyKmqyXKM
9EEWW/R9gFHmWrk+4UpdW2rvoTiPVk8rt8L0+MOC+0jd56T5axNjQxe6HD4AfbYsHSX55UfZyYYN
3gs0dBGJQBrfpw/XlIYIrZ7MfllabVIrykwC5hMMqFtALwAyf3gU85e+SFo9FfYQShefPrATJKVQ
cTLwSuFz9ULfBtCmBBYbT5UuvVDnsToPOlNKdhfI/LdGD2mUnfrcl4452R5FbZu+L6EPklh+DFRm
kbzRwqVKonR4IkQ9qkByysLkxERXCfze7yD7WIHG5Mth69dETMTlccDGSUky9bxbTKoIO3TY6snd
xQJsiPVGD/ndS1YdUY1hEb26gTMNRh4J/tPQIAUZYUc++i2WaLsZvXy7HVueq8NPa8bgo4DlMGgZ
nx1KEHfIxVHeZBRCLiqoYumqYk6fUCSvI3efbntHBnkDdqYeRM++NEix5ZmorJxA0ADxGMpg7SsQ
dhjvWzjFozepiwwvkjQcFLPCBve9BP03gtjy6JcXSWfytKq3QzBz1ow8a+XvObh/UW7GX3mU1xSr
LZdA5+bVqlkZu89G7saLFl9iSIJuSMjpY6tALPhu17dgUd60XXQsJ/GmT84MteQaOjOkXyyLoQ5y
YaNsilm6oCSrv39cTn/Vqh4gwiH16wkcCtQuWpBOjz4iXO1zvi238pSs0gFzUyUijsW3w5zlfx4v
pinvfFwAgyLO//1QfBIMsGDZkLAJQSNV3YZ5iiaoxZ6/T/iQDbHDF5TEV2K37ydsxG2ye49ZOnmZ
Nl+xG+Av4vps8CcbASlMoEws8VjV3yPwCcMotPMNTr9Nqjk6/r5gD07Ptco7zzVaS2yQAVqiPUqX
77Mr6PgOII3vy7wpgh+t34rrB5V7wvZYJchM8Gjx1YhAgr4H6EKWft20u1O5/1w+Dvn5g30j9C/R
6WEKOTyPyRxiNCEfnx1fMwXpn/CKERTgODG981Dh+95e/ccF4PxTGTlSMyBiMTC3nyOIUf2mnzll
caVrcXU4CfC0uYwH0dWva/BrdlqPpqOtaGdeLFXVil4+pH34SqD0VqGdDoy/05+6kQU23kpm2CGL
YsWas3lOc0tbnRyE9xfVrMFGB9PSFfxzKVqZx/z82ONJAPdzQvu9YoEz6t3vTJwAb0MkWZj1wKow
ZYJe+W584MMCtWECh556Cy/JgT/N2+vCrdNszYrL5cX18ds8tnnnld4CsrnxMSVXzyz4PQA3nhxo
DB7JOblm6+eSQ/BKwEzjx200MqJ75cjQ+PWv76Vw+tdFObMbz+MDvXIWXj8P+0UtoGFA9Sabhnx+
3a7iGk3MGYmfx5+Y6eQuNj/9mGtjg/5tIEFGtfDnhNUKqOGdxNIQPalR4dAG7OJt9A7hnupGquGN
jQS7Kg/1bqT1ZOJyH5iMscr6fUJ1AyqAYWmQDFPsjSZxZW2ovwcNQJRPKznrPSTz+uTMiTA2J4CN
tGyrJ5H60MdNuX3hH8AMeTE0+jyJudyXR2jXsN4s4qMxLXQbh5HLxxll9Hk3ADHfG+EW2OB2cBeb
FSPAnONEcuH/3Sf38dvpN0joU+zNi8/5hJ8x1H6Ph0v6Ncrv22fb7uxak86YnzBeaX/2ZPpk2189
sJbol+IzGi66/b71TfGk6SJ89+uev3HMtf9GM39ycL7lXIxVrpcexjs//72zG9/+TsTR/x1nRDHp
UTHH2/9e/W8n3n+/aZxwhgQFf7A7HZVLENt4zcljjCbAJDjmGz4vmDlJQhIpRATIzuYgwuqt0IZg
5d5q62AVbtSF5GJvjAlnTJHtBs7tHcXkuzJO3VLIRaTH6CgeFMP46F/8PX33qJ+bNUtDC1PMiqc6
QL573K3G0RJQDGpN+Bf9FwmAvUGlARR7/oxHt3GkPk/FoxUGC29T/fEQ8aSNXbwRXitjCb/nli/T
m7lm7Q8JiqBHQQjiBsqU/svD4/335JkcxMP//0P6PcscPsh3+NISjNrf8OUr2p3D/Brpc2OX38Nl
TmVM/QYGz4I/27vg2KSDVdI5JyEJY/e1CpwHxSa3+UR5n7lEbaRsmK2YK6ObdpQXb5gbpL3wRXqP
HnnU2ZXVgQg/slRMa3Y9p/tiAPDOPfCEuWKu5ncJv+6DouSKv3nIiAnST+hIPFemmGbVGYd//Izl
iNiTfOR/mu/XFuz4Ow4b3BgvNkR25xu64XrKDW90QRqNzzhtivP7x1+0RGi/VpygDXLsKOYy1EaK
ruy8ZhyDk2AS/0YcTc018iE/450rY1Wiydp0KBw3kFBEzWZgqPkFT7UQCBkCKTtw2E5JrMZuI5pB
8yTrB+ULCI4RpEp0Edz8NQkbZJwJ1lElgEhdAIkNVpNOLutfg/325Am1j4lVLbi2+EbgD8FjJPOt
9+qJ4JU3wKYzlp85SqL9YJDbhBFn0lrdf4ijiyhxPXxP0TEgK6ivyr3vdCzE22xRvAsBpjXhE3Pl
n5W1vwQ2AzpQ3asrbSNReZvYIxLe++xMxJ94GkE8AhG6iGMSmyAkSWitfS+VPtkM6kz0/bNMlYt4
rCEyk1BPS95G89fUmGD2RreOKDrOEdCyx7EY/XE8XkQ39JFxJHCHawICgOikEndD6wR2ABLK4kXk
Dn+gj2ztECTOL8DHmTG2uSaBByH3NuNjoBJvuNptcVlUNAK9z3oEegPPn4iiUOf5F0blygnDBzwY
ApYCsNFxCVIfSJKCgUaYDtguTuk3DE3j8/ITlEbF4yD2zMaHODTg+e8TxPemM9JVsNvZ5kNF6S6k
WOz96/C/zssevxcTLRtM5Xwe57P/tn8bvPM5D1s5nCx2YosfiNev0yOy720KB4nN7yTwe6fLezfE
NyneM1UO+vxqDolyKgEAhe5TwOqfpMp7fEQXpvsEDAhGGT32e3yG02/j18cZg5yL3cy+emCR5DfF
32nKf78B8NvgF/9t8DtOzUI6eaxawYDPGePPI4Ph9wuOyAa78H5neuO3ETsDRf9OeOGKyKe2Ix4X
TOICSXOKu8dHWpD9uDZmOK5HnOAbKOUYfN98d79xeQx6FhJOwR6ES/wVV85PiIMG4n9eHON3AHZi
V6YD3vmcd2aEX3swwn+fM7zZ3zzgvXzXEszudBAPYkJW4gwcgg1ev99zciwo5iBIFRwugJT3/YSj
sMFqoViJzcrDfrhJt+j2W6l+v3c8t9ZHH6sh4FhkF2lGMfDewuzf3VXA+qQclKGCwm00UpOh2qco
71+8CY7g5XjRtrzzIHlxWWLZeKNSJs7K+4p7p7XY4jL5jne22Y+92WZN4U/e2Yc/eeeW+YSb4G7+
x9O5NanK7GD4F1HFQVFuBTkKoo7jcm6ocXTAE6CoDP76/UR3fbVcjiL0MZ2k08kbuU6nX4+8b3gX
wnjw07u0/wrhIn57776+e/X+SlF84LZ3g3iQkin2/SC/ynbmNWZUxK/Uzgflxaz5+m4Jj7zbw1de
PP5+ZzT5TPki4V4X38W+28z7+/5bO2YeuIEr3MxFGsM7hHb1ipBL/Mx3mkI1vDNRb0WBZxD43E1T
3g3lTkp5P8+vfOVx+fVVAjeLevF6pyg+S7vxotowEWjcr93b72XBA7yIj0INpmLuoyze+Yrsf3eL
Pd9hhisQt05r792ldzPkWOHVML6+W8JXHqXNtOddL8X81xKKoHiuU0gxPs204ZgvvGgoZfF6943i
3i1eoO9w6f0QlyhAnn5VQlUcPPArH5Bq7F/fzeFhKueRd3+4gQefQ2k/H7iZ94L+yOi9CqI4Gs/o
0V2uvC/yzpMU9P7wXzPfHyj9fRtVUhwaGHfyYVF+cYUCD7POPy/e9b2Lpa28eIobepHucxPfVXQ3
QrSJtn5NG595SYmvFy3geufX8X+XKIAmLLINv1Hwe3R5plpQ1HsY3rVy7f5qCjfy4iLPSY0wNp7K
0CEmokRy03/v7968ewAL4bEnO6zX8Fq45ECMMA4gcl9XVNlkyYVXz7tXXdTCXe3rLt55lEq5KC19
feV+Lv73vsed71UYF9nAcf39LGUzn+/PHcBkr+uU8O6Fvqkcw8OV4mP9HBN8SqKbRw7TIw+jd64/
H1dSWmQco4vnCgcae9XhdT1mmFVdfL5zchX23Pslxt+8N1KWGOlbjvkddu9nnGRsNGX0SMJoPmB6
jD9FvxvJEdrzNYW0593a/5oNxXORFjJmjNxQB3lcJofx41lR0N/zQZf4gW4w5pj93iPPRYrjnXt4
ZfqYz/yUG2PqY7QxFGgnIuhec/EiFEqgborGMUKe4Xl+1sVzacTgQQtMCO9c6b0+vEt/V0Nx70ng
WYZZ3lFrWT83Qty4hUp555b3RPOVJ9gbo19SJBf5lRcfeF2uYyrhA/dT54Hsd5x/yDUeYgCxZtBM
nvt/Ga9p5d5F/vMujOt7BGMuN9yn78bbosqin+HtL1Fq0g2uWDsqoKY7Jkr5a+040eSnkyWjTTOt
HU8wS9aOx3jx7d02Gk8XueO+pQIebbe0izso8PWR7de7oX3MMNyKBeBTZ2vG4LVbirnL/dTK6120
taMUyhrsuEQLG7nL2lk7SgK/rpVCqK/d0hzu4L2VVvMTz7/6wjdueDeDz3SFX/jw6ti7//9vVaI7
XKf8V1P4nW+0GgL9+8Zu89lfVuszmxtOZ9CIC6+P6ZuEtXjyjnpn2wCB8xFapptnQX+XRQ98Nm5+
hX0dN14SGbllYp7tQg8aTD1/DoaY3llsFodq3IB3PySFlYQ/nveOKkdhR5LEJ8rFJup2P9b2cYOX
HFjfTr4GJueXb+XebtIBTtSopOxCOTyzQDhLynOo4hHUOFijWsD2QAytvIMe30HZx+2gcB4lAHBB
a/60+++CnNfGpAfE/nFymt+z0Y24HoIy8Jy0OFoY7dMDIQpo6b/Hp3u4pMAJ6WCzlOMr7lFsJIDf
BLEH3X2mzAAHeJLPd2aErYtiAyLKMVAA3/95hqqr5s4N7Pgf8LOvAXADCoD5IUbLA2FPp4VBPAW7
o2p6HviaNiMQpp2cH3YfP7Herh8e/Nv35e5li0EHYpzzII/Ng0DZuAKkbXqZDHBaJT/12TmC151o
WP/0Wb9KB3GNp+VPPQfUsLp7ANMcSGuNPwXxTQA09EFWUZYqXs30gByg5MBa7CFzLAHfiq0k+x7H
gMeZ+bH3QI9G0rjllFg87y4xV5ULlvPYmPccmhNpM6I0vwlNPjv3WwhQ0N0aCQAL+7m1udVLO2kX
hpf2ZwJ4MeIFXsaoSDLCUc72kb3OPwCR/NPXfcEkXcP9vz+THDC2DOLjN5sS58Otz/FV9bXPXuNX
Z7cAJXbbD4t5yZHwvz9Mj25ugAQx3qcyeAjdbzCQQFlsQEqZGB6RRITwEOKj4zvDGvBwldO9xhsQ
sDfXHwEuGUBUfxxdLRz+aHjUzqvruPrA0Dacdv9KnGWIZgMxhtiOSQFi3q82o+/WDCgIKrM8EkJC
73YZIu56/gOQbPvvG7Sl0ynMpicgHhLjG3xGEJaqdQ/HWdoSLDCXhyq+ZuRExw336oKMEXBkOeY8
esmKPa6byT3AKbVyOd75HuLs8wNRVAFN+AYxCqPhvHNOs+FwdOMMljNetzi/WPtXf6l9Zz/wgHpg
k3UDe67D0iMfRIEjCpA3hNTZNbHWrC7TvYKwwnI+g15C/LTDSn4kXCuNkLVjYch9AJjiKgOHk6H2
g2UJbsmBvBSVd5preAMSdY7E0wm4AgEiuhRjFomGfwzH8f7AYzQaLE7cZXl4zShDe49VyRxpWcI4
99wBubvnlwb7o0L0HEl7f7nV+NV749Nvm6oWiX1HLcdpv83ZZkXjme9p3+Y/wxtyit4FYngCxpcX
mF74y/JVcDwZcipr/wHpdAkUjwgOsiLf7ScxL6E5PWwY8D4Z7GThPtgrOxkevhzLnJIq+MMl4+6B
HcWZx41D0omJ72wBQO3oMNf6LsUKhZ1ccxhAmLdPOsza5GR0MBvM+AMWDjv9AEw1lITxxRmDgJ8e
YK3mtHPPgerAbCEBlnxDLwiS+miwjxlMdY0X7Adl8qILfyBYwt8L59oHS/QS3IOW5U6ABotMpuJG
mCz1kuuosHugAZNuL/f2+3lReg9WdEc6IQ8Go4IuoI1QNTSivAmb6KXduvzF8F4zMnl4j4ngtNwr
JpT7mBXDbg+Eru+GmEf8SkLSG3Q2i4fKJ4TVGvYdmx6RXxmHbCOi3QZfPd2GZWQ66V0ctVmfVucW
v2/yGehps6ynvWWTPIFS/HeJJwSj2YZfoqycY8Mh+/lvxSk3Rogv5pWsNg7evqcpWquTXz4sdpCz
nADqBW6NWJmx68373/rkcZItxN8XlKyhmU0J868WqH3YzLKEwyZcbTgkKT19g5Xrp3u6YO2oTAiu
hX1X+3qMybqgY7S29ckhRCl5zK9es9V+26nFpGliCcvBnfSN3TXGNIdhm5CMtElv8yodrqzcLmeP
GdIaScUIAXp2+wRo9UY6ZKYEW5LmXYhX+wVDNldiQhwZyZMPjC3+EobHABJGeA4O3+pUnw4X2U00
wfJgg4ViacvsA4hLp5pyUn8Fp9A2AnKnjAjXCW5E1k5VOaLQI0ieQ8CQbIPukMBG6dEgBLD2MN+v
zauQ1yn5824YgBs4w6xM9rjwbwb4W5A4cFx+MVLqCt1RuRDIZjeLksJ0xGnlwQaAWHuTn0WsCqcW
luayGWMDPkARJKCC3TmHszuMiPsfdQKNctjzhc3c7X8/vHt0dMyoq8MeQWJtPAQbwM8yvO794796
vn94Tbo/Tc5bkcOcgibGmMZeSD8l6/Y6g+sPozawPnvuxbl5YJMpOLxM6nZ8JoukCX6xgRXOOZMc
y/hoomxefDEfMDbkPaLQAOCZrqK2wMv+PnXC3/DCt+vEdC9T+Gm3GHybqAXXuEyybDkkPNKR0y6O
YpFFCyIwJe9GFg0jfGrRqu49u08ACv4CqAWzZjt+JOcPOOGeYKxhoABEBUAH6BAEKoH5tWJJnlOU
g94JjwevmWS51/TJ35ERZQ8KFYh+RAySPKoJuLLHkaTalWQlpAWVsEzQ2NrGV+/eWmVsDES8vcTd
KPqdnRJlVmB5A8HGzjRCCQLttOABxeT4OcyKuWr81mSJ+exV6yf+A8/piaCDBvRAYpk/9P48G3aj
QTMZfD1VuwVRENdooLaRw8QdA6HgXnBO0aMhMJvgG3aBMXC+00WLgz9AfumVzE2leIqRj3R+EjmT
6Yi433LX4AXqKr86saRjnKaBfh7jTyHpmtxsc/DL7/Oknaz1n+tobc0433c5qvFhgYQzCKYyqjLz
vOg7uHy5KAFQMLN1yb2J7pqjnRFO5gmgfc1+Dgsa4uiZWnjU4xjV++l7ncMxweju6ERNe9/lp+6m
i0vhUPL8l9XeB58ZxG7cIE9oSBo5UUAzBfwYZMhn3P8+oF6EZEhwkVK4dmQrlQSOJ7+ePeb34PzB
cbyvPzxQIs3RmljjKUQzbcn/OGbqH7YRFgOOFxySWaIeSFRxAyoMwhn5P4KXp2mxuTi0AsG3JqpB
8Dl/WvA9cS8DdI/RA6LLmv1Yn4JmvQ+IYfiHgwIPE1/MdsQmQc3tG4aHKxm7AocgWAIjtpYnH5Gd
6CWN0w+ftrlAzIF04aB7Is9wlhvTAKf83hOS5sDgOWJd12OdWL6QUzz3MhFeCsj1mKXhLS8uOYQD
FJWEI8eZRoF9G+FqAyLqtm7NSlMCsFRskrSNTiO2wZ3DAStmxnaB1QoaJ2FLbAFU+Pdprk4higQe
dgEIHW63+kuQ2RwM4XY2PXzD4xC4lx+89EZWDEPYPsd12Kxu3jJPiwhTLC28zrGodYs2Osxs1bec
wywbl/adcJbb0fsVq984Xww+CK/tMM+WeFrCiayPe1RtOh/LaJO0+Fb7fo/tUaCtxUuF/GRbOQoh
Ts+2APN1KEWjEQlBVjopjVNJlWHnLmbTZReV+PXqEVadpRldXIKLOWo47TL82w8cMxDIMX7unq29
IHBvifNwfFs+16z9Sfk1AEzKwz5axhn4Xps9VtTgFFrgi+Qg2V/tVnhV2PxaE3UzWNNDL3cGnPsf
x+2CVTDpo/RW2yKCG2I8X8Nnfp4WXjg+WCgN3tPO81v7rNJ8C6qgYefrMgFl7s95JH1y6IaWVyf7
FPXoEnTOkziGc8oOybvKtPIjgeIf7eRB7DTYJ6hfhq0qsUp4sDI+9yb5EChX0vQyjbD+2yd6Zfkk
u7N9AA2i43iHdFsmmsL1+oNcUN1HnTQE193C8rN/WqCyEYzPDUCaNsTw4fgd4KBfb59g4iNiXSuP
cQm5wDC9M3kH+i5XT8yuGpdZ0h2/TP2zrD/z3CvrxO7jXnI9LQ5K2nYEiSup0SNTczc1cOVkLTeP
vm+AQTIsSf6Jg+ftyCK4och207qP2q3e2Kn9NpRIHO2ewITnBQjC7ko0T/gk7ZIWwhSBP8/8If7/
VXIu1wdtvYcjXeLLv4tjmM4NRZoHOuv7oGJoyBHf4D/eQpSUikAN4g5vXlXM0bj4cMm/2U2hIl6P
4TmLa8271p+alehd8gfc8fMZG1qoc/rTNaF1BJHL/SPWFNBVR0177HWLKrk1c7I/cghXfYA3NTK8
29VtyAcDNEleZFGNeDOsVF/UZ47Fls/rETfQL4WIy149G/SiK0GUWVprM5O4DJjEDVXZwFHjiCPI
qCHmXlvT1ZY8mE9rdcWaXuFoxvKgL0/cff7A7GSXpk/MxV/YyywbfLzedMA2AYSDOxgBQ5hQScDa
o9kTw4QPC05MVzZwx4W+qIAvGsTazIrbf+XvvV2wrz3i8Gz6qIgMSo5K6j5CfcFBMFwY0WKC8DLA
bXKkfKFsg8egfHGpp41W+NVKOs91949NAyr/pQGtWlAd0DCBVGXvBS7D4XMgaHzEE/+g1Tf/wN5V
vhDabM4eRFcgRlGB0HenACpP0Eq12eHz/oMGacTNOhce9kuzgEFs/iE1Dgd7pC5QWzMCMNgVEMaM
4te5vVy2yM/apkbUZe0L3qUQM4XJzrCPxLI98MvEz5JoAcATwD8bKd/nf+pruLnU3UctS3hCGfSI
WaBgPnAZdNRueqIBnMd9FYxPaw+Wjfsg0swBdOyf9gW872CpL+hDhsL+W1kjIFPbS9DkTkf57mkf
HAajlpCOm93BQK7kRDoR0IY9DRwmULrMcYEXAXkubg75sYCBpU5rOVjyFIgWFS5ewfnfRWNDIeDU
3d4Dq64ejCxC1hcMGhOCmQhfRuxkgEhNyN9UC37pfc2VKxjh6xuJE3uONq9PjrrNVPc2YGzw2cQ+
ZfPbZY+rM8R22Khrwr7iP/Ip2sNg7xHHN3qAqNg4Xh6o6dA5evtlxt+e0x8bIFL8/J2cP5QT4LBW
yrc5UcCX1BwgcdmUgPEMDHXVJ18rGQsEjPrccxTD66v2GXCpx0yznBL41U4wLDOyVu/D+/Lk9qM7
tnYs+UtjMCo3HRYKdE0cqAC08dB+BmD7JZTBSF070AZJpuleDuNrRQ7nUZlBwg5g4ZcbFg2nLlxw
Zfc9pyJvCHhNFXF79vkw/qPmFU9ccRp27xzZ4dAPQBYWr23v487gzRkNRmgwv63ynbrmll1LVgwI
Tl9fyRCSgREHSLTdgdSk4EZORK09/GD+wLctI3PLV61yGGDaboD1CZgQpo6P3vbd0isWBBwN+nbW
t48epq9ozixTWJ0RmG/faCSp3w4fJw5diS0PThzhbQ5PJ4+f8wfBmptigxs8DbwAurrOYyvJd9lW
S6CnZwKLJyWcuc1wsubgLSgcgsgmP6SrYzuxPqx6WxMdAdj122h3jcBt79IMo1JvtBsG5IpzjvEO
X4R/9bge95wd6OigW6AFrgHDXGaTDg+1tTIGzOe2yXcXZXSNOsQwmPh/XvPn4V2fZf4ACEwCWcH2
BFBoq9cj/Op1TLikJeOg1d6TEOwOwsZHH7lZh7cNf8vGrjXbqhzMV/jo7omP5mzgS1tpEX70h8Xf
6sZhLFZE7D+Kn4f57EmZeUBYHcdOPmAk4JYeADWtvGNYuuDqxbdpxx6FjpLGZAtIA5Ca3S+RJAMw
GCVwBEwHMn2etrgB36aS57OC8p8V6QtGLf0iGOTg9HH+NScaeiOH6kuT6QYo6Wjvh9K8zNn7cFjr
X99tvcei75/wv17hV0kfak4ZF731PgZV3Rss4ZSaaqv16FTh+T9m6j1SEnQteX3c4Ye61lNz22HG
xv/5IHD62h64XsFPP2lLqgYlv5+IHzKfGb31YA7S6G1FERbQ+VmakbvNMdcZOe9uKzK3AQ10XBIR
gVmJE/+lNRid40dUDCUT3BCU+obRB88ecH65HzTLKEcJPtrP1T63qzh4RojqKV6zs2q5n52mh8Uz
usf9iMn4OSlOsYcLEZn6+NCxWEwbfb23QBGrSHc3dMxivk//CNos1ln6INOcmd5WDNtwAHTSUvMv
y+cmn0EI5J3bZetjnH81cQNqWzUrp0DWxUZkgEkLGuzdA4ui6jvDPnsTnxjK3vJ4Cog2eZAhA3g5
p3ZBSFPJ2oAEBDXdOf0I41D8YfpYmanAkGkRUFUDHBBQqtfd1wH1E+L2SzefDRIgfFyMqv1ESzKX
dVyCKQmAvwD3gP0ZEFY6V3EYi26hmnLfYG7is7MBMDfqR6QsB0Zmhxe9D9xu4ZDqb6mB+38M6t+J
QGvjM06SgJwcWKOcJI0UOrcEL5yF3wtYN9ACMMbKiHtjg/xa6/caGX6UZBao/km+Qn1tzJXagy+U
K9z5yR2wMpIeyRyvEeydlNgrqSYH1KsmoUAZ/YE6JMhQ5CFIIRVp97Rdw4Vg/oOEQI5IDQpsFgGp
JSJwpP9GJP+LxGGFmdqz1BmDbispFdV2RPY/0OGZpL/Vfqb5zydKFlRkHpxzPGA9TNsdILYzcY+/
Rbval3yLNCYGvJUchya5K5W4TwpO3T0kDX5l5rT8tOIi6XtaWIFJ9gzPk2xx+Gxc6ysDS0n5hPUS
S/ZbvnryJMumERcrI67BF5aEjodNHTE2MNH72kieYLSm6kISLmBp8Lkx6SenFaMLMtbcSMQTG7tM
5gKa5crwkHggmzBSTE2xkqHU5iw4MyhXskqxCyT7pTUn5OG2IhyGvIyJ5D68gfyd8y4ZEbPgTD7I
vS8ZVIcAFN2TM8kFhaCrXZayRK1Ebgcv6oOMlglh7LhMeU8PDhDTnJKlsGcV3jYkE50dl8bQva3q
zXWD+MvZWvq5affnZJaQGULGQ8HgfJvk7XhgRsZPZpsvW5SPhAwSKdZAHA/ohQrjoLfod9Efq134
ub7WUSrSepV9XN/t2aprYKGh1RWCE7/+VGgHarwJB6jH8Jtsa825+TwapnoLwbKCItr1iJqec9Bs
eBGZR5z+HE5Nuo75YE7GkHJ1i4Ap76E3xfTDf6yOSzJO7r+Ez6yU5LahzJUZ7JfoyHT7wfKAx0NG
OTx/uIaJh6JskJVyhwRDitUb2PuNuBLOJpQEccFj/KNF9QYhyyBAmCpik4nMfGZ8jgCUgerP/wYi
P0s/n6jAHoErwEHtDMAMVOgEiU6+C22mefrUFEgvlZSv5O2aAvTsW8tT9AglWykW46kx6y1KX50q
S3SnR6iR3+PJU0cyeGCKRVUnHSuhp1PMgje7H99CfQrEcfOPgxNMqrnzPHvdD3ZkEgicIXISt/aB
4kUJRHMeLjgrGnKgQkm96ajAtDtTdsUvZALTzyZXf0A+UGU+BK01BojYJ6kkOUTQelDvSDKLAZTT
FLKrkP71W1SrHxTsi9T29GitDkI0k9NL4ey8kwSB1CaoOaQrgSF8gP0f33wN/iGMD8hTmPtxVqNv
Cdu6RoYwj4kekGgkQn1hhpk4SdySpX9MppUMgyenLkB9SxKSnGVJ8A0sJnOJlfMwKHz3gn6CAPWN
6BkNiEOMEIfn+LAQaTQMrDlRLrtnRNcI7lnULsFDCQCtiwurgVSoNIxAvrkyz0OsZCRpeQL4ePYH
/6qkLw2EC8AZ/HM+1heP8ImFu0yAy5koocHBy8XlQPQansaYAKbDqJ71IgCLPVWxxW+mjvfTLBnO
j0jSpPBwk9MTIiddMyFIJMZbEhst5otrjEdnWC/VVefj8xrk0+HcnJ9iI3iuVXZyK+sDKFRSPq+L
pYaxG/uq6t9ifD1AFsaAEF3jNirJQLzIqW6QEsKVFqSC781M8mpbvk4+aS015/cIwwSebQF2hzmQ
M/4hlPaBZotdQ0lPsRKUy3bVitn42NgkoZ734LixRYswQuRkWRzpPnDNnKOU40MIMLD/wF5gzdgl
cRCWXHz6FpN39DObCaA2QXMgaZLJLvsaLJTo4g+TNrpETYTN5Q6s0MicXzZmQghpa1uge8cGcglX
IkI/CNwgOAUXWOq2iEzTbIariQrTtgK8+iLOWPDe67dYPAfpYXmK8UZfZXNp6iHmgW61x6cHrAPX
9OWwCIsik6fEAyblQHZssnJHJmdDB/9vly+kTBN3iED1cvbjnC6oIS6hQZbkUzOhWmDu3GGCfYuY
GgPgzC4ibHUKYG9IKGoX9mZ6XPkaSbn7wTDBX48p0lcywPlUUt3do84n33fQbtTouFB9/TVyvahy
GUf/Huy3Qiw849chXnAuwNJBE2lpQzvAQU+PwL06XTYGI8RXk2z3l2pBcyamePDxtz6TERy3Vhm8
4bxh+loNMGaf863gvioxRZFl774aznFuLJY3GFdrky38A/fJ4UAcBDNMWnjySia+gmPbHIsd3/D6
Qv3BvBgrKV2b6rHiAsZLPSYUfd8wIyV0e+R8NO7vVIbTCszkCQjdsXIIBRtgcR+kw7nldx5x4/iK
5istHWy14Lw6ry4bor5YEmayX+DISNVQ35rP8SnkfGVRc8bAv7GxO4VF2EaS5Pyy6q8h74CRzKSf
vpj+Hp4xNsb3oOfWHGJcwcYaIizPibJQCIIGHH4CngKLLZsP0qIHWahRHQN/RTlk+oZuukgm67qs
45vXiw6yZhdKyrDgE6qlndeSPr4muzipbX+VSGeHkRSsiCbCi7jZYDWUBT7kWj8gDuEQs2AVotmq
zYV2NtE9wvEyJ/w7oLXLLFEm/YC40iRLCAiI2xWLmUZAuKmVilf0sh9cot68rZzeHAo4OKclbYGK
VgX3ReYcH6GJFjwhAGXSRMN5PmXVxsN5xeiAfzqxPt7F81wCYROyQ7DGfSPLgqC146aIB1sAfhqb
NdhEzeoPlWtLNwZrLgznA2AoWGKYOj+GEH/HMJvJPWKZYgfaKlseIe8vF1Z6ogVAlKdt1K7efWXh
iae1DMdlgwttseOhZoW9nv/FUp7dyOrHRVcWgzCVO2xmCSDlfDiHES0PsUHF1sdlVTBJJmRtzg8x
rJICGh5R1uVSGocRNwJx/4PIeRni3Om3owO/ZPC4OyZT+CDNDRxmRJkQGgCfWRmptJ1QlfUJdpkv
yO45I8QsVCmA3GYpyjrzKrxTmVwkVWZwiKvImBYTvkcMKq254DMu/JBPRMVAQ3DI5LmWT7LIZZCp
msnMFzQkslKOGFk/eJ+vS0J/O/xYlaAYSaVCc8LcOu/y2YEmos/qCY7XJiu8nOTgs5HwZKr4UG8A
7IfMN+LDYiMYtZSmOHtXpMBxquIH0RxJy9iLzlMpnl76lwhkioqJ+iMckLGClnwhLGhR1jOk54F/
+CHsj6Qq4LG34ZloHmln65cwoj1FwePiod8GxphwpJBYPyQGUgNSSe9IAQ6oQZEpiRy8unAl2D9w
/xROZDOP1owS3+CgRazACozA8ttQ8XFTczQYxZ1qHp7GyoVLRV1YTzoW2mFyYG5OS8KLInx3oh5c
VeEaoSuzPme2431KsqMJWtCU1CvC0L3T+BQTzNOwdDGHl3Ef8cdYw3BfE8hgiiTKwkdguRqgtoDS
zwVo/epacLMmzD/f2dObX3BAKh9Wl/YIgoZKoYcizugV9mWkOjDC36RqSffBI6QZLv4IQRdKAvc+
onNPbME+saZIXDApS3JO6mGedKSUHlJ1Pu8zlxyGEkkOTUAp7OWxUkpIn6tHps9QJqdk/1FNBh4J
yYIcbacijTjmhrCISlyjb14dd36+wJOGYJ2OtNz3iOOJfCE0TCwojhPtpJkosZz899MqGpIQvvKt
FG4eOLLs4E0++HYzUQMw8gfnoA7lXMJijJRFDiYkbAw9O2SDMJNyWiIsb/BUqpycJ01gEv72iFWK
siaIeR/mDmdl7ZM7XZkCWx/24uz7PtEd4YnZnPOg++SawNOXEiyicloicuIwq/wr+e0xfoDfXU7O
n+VEm/Y/Kv8Cr5F2DlgXVtAhOIkzhckmWqqtDdao8F59folY0rLUW4H9EDbCgsN9bwXfZiX200GA
8F5TOwdEUTEjLGcQOoDeKi6nO/B1IoMBL2IAS5Q0ZtYh3NSR8EB0BhgNP4hqg9VujP+NS04gRAxe
92FvQ1zplREZutq4AKtOoIUfHOLjbqEgiJhLnrOCF/PA65EvLBlfOCb5EwhF35MCuReeAnCD/AYt
AO8Zn402d3QeMeBdWATyAw7sPl0UKryjEXJYdOWsCdYUKO6ZfRNXJYRACYQF6L654ZyUanmkESLr
Bw/SRcKk6CXc2X9xOZ++df7bH76/RY6TvQ/eAMe2AsL4RJijjBhjVo5XIBuFpIxxj2LR6kC6V5gd
YAUiyBY3VyjhtuPQCqkn/xS3FQX1DpN5i4eW1SedJ7CMliuMyNvJvvMfu6t3hoYZUQaxhxuQAz5Z
VPmnfzQdKBeeRLz4V7cISiSvHgIFazi9cbm+AbXfcWrBuRKchPiVDmAzJrWC49F3GfUifFSo3gcY
7HBzCo+cLMvIkEDXa6cG07n/kdGQObQwCDxDrOdYBJg98omE/eCFWSesQaZByECo/90+FTwSOsd2
O8CVXcZVCeQ/dzjyKMyTLnO0yETVP1fBYIiI0Lig/6jenoMGj7Bmenr1FP6V484XQj/QFmQ94ymt
kmGpHEzKfjEDqYWVhq5MmDcpBUmbAVkH4iqPIJQ5gb2ERfzi2jSE+JU2Iu+5W5G5EUxozwifAN+g
lXBa5w4C5n4l4RkKxaCZBfDMFuYvlDPrNqLQwGpddDWm08S6LcWJlLbkziLuodZQhg4b5EjLHeBK
jCrFKNBbxdWCyzjKf0lk7DWQpqwe6Q5yjm+Ep3T+BQ2NQGPXYpz66A2IkYhDWWQZFgrGAQ4LgNGr
n9iFpDLC6g5jnHc86S+ULOMrV3EC8cVD6wLwvMwNY85coCP4t7X6dXXVL1FUAQllfUgD+JXuirYo
z4sclOuApHGwilIJUb+qo81MjUyfEPXV3f929Iau9e0LggKW9XMQfg9+40QNr5xKUQeONmvkG+Ud
IZ/3SmcYkXTVL+nVXG6R0ag4NzdCg8PVHtyEacF7MNA8yWDVkIuTLJ4MrfQADSoQjfZGQ2BvmBAD
HGqkz4onrEj0kxcbH5/g+Qrf0IPc+kejfSie7+5YnJZrkHoH8Qj1Kb6sdGEqDORrYb7ougdzpM/1
rkbkKoGOFwpEoLiyhGG+/sO0Zd1KGW/pIcudroIA4+NMLsyNYTdB4x4LZcBk3R7X4B80/SVAGUnS
j4fXr9NYqEamiroYERYR6/UeATRUxA8A/OgocAcsrfQ1FwdEvckeBnUQYkhk7mTVvsa5GPnXHbDj
0JKIRZoRsacVksLLJ8hXMowOVI8/LaRmkIqM2Wf/S1RVhFYteiWrjnHuUGfMDR7FX7g/qCJEZUWI
+GFLGZiAa+LeZUt7UtrDAoK7iujjQdGqYXYw2NcaHaDl4F6UvIhUtEBZN2zlabQMtxQoIyly//xg
Dhk0tF981n2CRpl4zpltdl6UG7DspDRpunATc3Nnt/jiKr6NNGtJDUVfZcoVmImMucoo5xu0SMhc
eK+ImosQQ59ey66jBQuHqupY9lHSOmmTtLAIEQm/10ritRhu1h+usvwTxiUzp/o4p8ouHzUVPxFU
aVZOvZM1xb6QdTsQiYO+T3NlXKREv23AsmgjiizC059d765CRh07UspkHOU2RIFQnHQL3RgKESoh
CuaIGzENZj+zYwvLG80VYpLGDgIJs8N2TeIb2WGh1b402j56u+wH0McPMfsgbcxT6JYYEx0R8vID
hCVEIDslaIoQHPgN48iLlnTcLDQrw8xMsGmn4UwGNDfMbCiA3VnSEj28Q/aJCFVS0WxbVDFpFwTK
PWw/QOUVPsOCEW8OBgyNhNuEVqiSuZOeM0yyQ5LNAyFpiHDpXO5ib6EGGV5oUAn2UxR0zqIUu6hf
guFNRzIyVBgQc2nw58WTZd3JeIuMZegpSDadbHuACwakRwiWBRHROGaH801Zeq/NC0xZNjLEI75s
OzJJ2Fbgj++GinohQ8Ca4R8EW4TSfiZd6mIuJTAf2E9qoNhzwzaMlYI6SBkpfdlP89qRBqOmcpIe
0116T/g+I8KY0NPWt2DAJzZtQAoE4gzDXPDLiVlknAt2ES8xW77GKBujtlK1fzMFK4WmsORkLhno
N2NAIfGI6aGh1A2Na5Ur9xOnxVUEH6xL1rVQElfhHSJY3rslKJ/G04QXFT52LJavGxJaaF8G+K0Y
0V23+5AFxyi+5MYFBiXLW5hsxT7t9I8sUxBwx4EcVYomg2eRDLhwL1mA0pm3NBHZbwHmNWLKhmyp
pHFCGgwp1MEXSEJW9hQykg5SD0EiwxEBRuyZBl6DnIAWJUUDwoZ1TwkwpB4GJlmgKEBwZ2mmxdWX
xsIUvGwekMMAPVm4koquIVsnmW3Ma+yZGVGZNSE96Er0N2G1oibI+qARwgn5XZgXa/xFrncfYhK2
YWwxLdEBmB+Pot3CAploYVuydZaOw9b6NgY7YQToGbAPdij8hwionW05jIXmSn/RSV/bmjfjl3ZJ
ucMMMC8kEBocYiXbPBAr5N8i9IRFBrVDjzGBJu+VBqfcYsVwAM0G5eZF97JmpaQX0UU6G1DhddJM
YZNvRgDNvPu7dxcirhBnspTuZOp7Tc1rry/kDhGzgRcKwU4mTJZeI1Cl9a/lBsuSzRaMnzWAQIsw
tQlP4PZbgeCixpJAYKFJeH4rm5WX1gThyXISouCPKLAid8U0WpKtkVqY4pf0ItqK7iPEZN6J9GN9
7EipB2YGd7xYCX4+ssfZXF/TONz0fFQqRg4bNUQiq4KWMmKgZ7C+eEYWnrB8GUhRGl6jVu7eFPzY
idRlP+icUGpEnxMN7BDKtojDqwAkCHC8iqBrPFysZ7iRpgjeM0mEeoC9ADyHjRrausZXTtv7/na/
wJ6NnsL8SJy14B0o0eP4iSkT/MFqJQIYC/QOn75duQ97K3w7ltYH/Aa2SlINUjKydnBOBxvdwYJ3
dAir+AR2i73URP37mc3umVOGZ7BLQuYQl6V2QLh4eOuJztFPi9Gn8gALDOc63TE+v1Oyf1sB6llt
/Tty5uQ9PwnFcU5ESS3y+t/N/kdk1TFPs7t3+DanNf6nE2unDsJmGGakmCAgrwJnstiBSwDS5qhY
1ssrFgrgzRccD3nmql0QREHcS0XuKsk5fQ2Pzn1lBKBSgfK7rFGYyYHja+S6ubq378NoieyETWTo
M05vVvyA9cXSB4bXBqYpubl40uDqbh8iSBCfpuCyxqm22wIQpDjZmOFh3yt5EKY1BwWdIZuhtABj
nKAOoq1w8CYY5jIBQV1cI+4Yev6Okc5OuloQaaLjC7EGZAY3z5icOh2OuAjIvfsvmy+H6tixtiHW
TQfgntYO2VsDpjD0iP8tcGe1S/zrUCu+z9/D+LbWOOf2ROEjKtNXv/TZKb0v8dX5H0nn2aQqtoXh
X0QVIPGrkkTMdhu+WG0HBAQJSvr18+wzNbdOzfTtY4DN3mu96w2/V4eZfLJtWne4MHyDq7l7wGiU
Z2tyMvCC/UQpScayN37jgz5Cwq6gKrm8GvcgcaVvnINLuFdQAn8sDUoGdLDPYl7eneZPmv7wGpft
1a+I40W4iOEBPPa1dEo3Ze20L3fIAqYQFywliI97SAEXa/BJtSBjkVQPe2ZDlhqXxof+ox8sjKPY
9yizf0yEkSd1pd7JoZ9WsByIvOlF6FSDMVEijCBkRtRzwgIMLMFnBua0yA0erp55+A9AX+3dR+F+
wC5Kp9nUuc/xZMcaXHdizLjgB2GU0BGRs+70hTyDOzbtfBzEoJ/j7g9FEdqBCCDJeOMjjVSgrt5T
nkHCDEQGhs6kbnTN6XIZEyY6K0/3noqwoJkGujHC7eMXKDRIfe1KJsT0jWkcgcvgMzBWyV4488cV
S3otLA1v8vnBHIAo7unjAwPGBkvIQ+0bpbAsA3puhcnrBL8vAjs1L6bH3doHnlZEmSjgzWny2CIa
gIQKD7uKZKdfGcf2gnnuTveLzzgaoO2TBAnmNONbW16y55B6qHsQ6lIY3A7yLH46RuXpEDDhEE/m
TnIsLNLMZ6nppor3xNHi+7Xndhg+OZuUYB/4CgAUEA4FB7rDgdInBKv5S1a4sHNfyeXB60IJJzyb
+JQ66bbrvP3D/2OA85qIFCRcNRrogZVTEIRKbkKU/xXCsTx/+MZfsrMumGZi7Rbj8cW7riqI0reM
UcqKU4PmvP4VdcQyTZ1P+yD2f+AaSmIM6bDlusFAZgnlaICEe3R/smNfXirYiYZqK5zZDwrkksj2
kM9Bj2C0z1ya8falBTXqQpJBzZ9+XXxXi+LjulNXjw+6Mf3M29A+yVhXUtReTNJ+Cw93OpD9UZ8l
R36EAxsP0bKWRBQRRE17Pb6DHMEOVEPSovlGpff0u7fz0ANNJUDWZ+EtGxG691yVqkMQTFZulO9k
uOCxet0ibBbTG9EXio6DJ59GlwMAMjn81XVqryHoNF9rPOKrnTpjT4DoijUHnp6BJDuEUZDnQUYZ
R6p0eN9KHwQ7z+Bcx44DLc7ks8I3paP6UMsZtxFb7xN7wLr8LiRP3b4iLqlERgBwuZ24w6wT+Rqw
/stZ65CCM2IlW8O6lIRX8POmzLWlgYRyj1l/Ol/gnViiDfOzweWOz/HQ92tcvQo6DflIZoYwAClf
jsRzKvKCeGHDsS4aT92qPGHHicHhSlr3pDgxAiQV9W6JHKBXsuLr8+3R4ZAxumnPfIIydfV9ympE
rKST5WlyoUkRYRWTIGMsW4KkQoKGVD+5dZP1JNlgAX5JTN+oCL/EidTN9nfswDltS2F3gfmF6b3d
JJ6+XZ5/O1lx5XVUtagb0hSp2ECFJDmixofxNwOXX1AfKp7wCcZNp1+rzM2GxR9GJxvlx+GDj/sR
y/PFC86ge90OuNuy0/j99M677+RwQYbJ5vp0ekgQ1tqSfbhkM91799MbTGQZqluCgRiZie94iwNx
ZhMBna3iFRlf7IcqoiSbCEX8ZLGRKbHYZZhNns18iek50XxeC6NLWM0YNf9K5hcpKwrJPx9cS4rh
ZpFz9Hl0TDgzb8Y9RjOtiLrFiVP7q5T5/aec11GKM/5p8eIwOLBKxMg7OcZe+PiAy99vyJ54h1Ik
Kn/I+Vs2EztI1vpPRdo6F0b43ejegMe26qfRv9aXolk0ZbRiFGNpqFJRiSr2HlKI/ysw+QWBs5D2
PmdeHIpRsRhsCLQyxiuonV9D+cv6w+gYa844d9iri+j5V0SvSIC/RZT9icy7iAQZ/mMIVWAmfoTY
bfkO75HAawSOJhDXN+nGEnDSHVzyET0I58M3SBghJxhMAoIOIXuu+AsCaxpCsVthH0QEBOSWrSlC
cheWckiKRZfu9T1f9pXjLarVnrFlPyCFyIPNkYagRwT4EJfm/Clnxhdj0IvQXsgYtdtxAWGvo9lE
Tc693sW7/sRdW7dEK3vWwx9k9w0rdRorLl6hDRPBciodmO2PqSOVb7yjqmZfY/zqdCRCfOAyuXUa
cLGAqHbc9ec9X80ITAJr7aXh2s6WZIdi8Cp90dkbL7nP1kMa9iA0laeVPlUbcEONS+SMt6K+mYkn
XJmVcWDsIHbTTA1OI4Ale7IvMZJp3SuEyjV5rovrt+Rb0GG+oWzQhrnNJ7XF+XGI8T3ytz+NaGiM
QP3WkBRCIvfQlcO0BTRVOlddmdP6gB9Tei4OooogzCAUl8hLDRcxEJWKNSOuhfyJ6AVRYflwPHKV
D+i7D4fcN3cyTY48G/qwgKCHcdEQwjF8Lxt9r9zyj7v3nBHZUWnsfe7zu613sIihZqGhzGax6uUa
4jEPK+XcclO4fIHMczYcCskxS6dUd/d+pc1soGIGzRaR61r4ktbI9ZDYrUhATXY2ldRlKf/Vupuv
mgJG5PT+XVTOE1yZ3HZioSAhE81Rzq3tgpAeLcxB+Zgz/b1QhJBGqrta5yy0V/TEsWmqUyHV28F0
5nq1VE5YRVOokctK3Fi91MdVef2In64SyUvZmMVlBGeRgk6abjlHUdeNW+3lDdBlmqVeby2iTTi4
QvJyy58rLdVzpxwP63pd0xCL+OG0WSoEYZR89ilB7TX7aWbAwidzZVkzPpi/vPaE92sYK0vCSyMj
XmpjkB50UYgu7oe4cMWNOjBeXej2PLOcU3uQst3ECi4Lo1ypf5QLk0NZHWTJXdZs+cb0PniGvyZV
4BVzDXP/7vSoK1/THoek38ZvzI2B6G9nvk9VtWmjERsaZMjWLZbBqkmGunsoTiy/VVnjYbohtABl
mXLo3+xWEOtds/KbZfb4SeoZUcs0cI+ph44Q1dIwfU0+7/cv/EFW8ozUqfaUBAVr7Xzfp99Gz9mC
c1NPRUbZUcJ6x4XsS2dk23gExl1DT5sli4fjm7cazlnmd+gwpPDqX0QgIn7GTml/XMNbetI+ra8L
76uFHKC4/o+Bx8ZkXa7Fak0pWzro1b5Hhcq30i5OyGlqqEF25ElIFKJ4xBuXEXE9LH5vockU0jiu
i9QDw782NzKNYBHrO81nt5eZ1YT5HwPCYkN2czqnAhApk+4a6+TinH2W8dcjsvcdRz+Vb2/zMSSs
i2Evo6zdE/um4NU/2XFr0pOdONSiZOxc7YV0eFAI0oQqSIdwgbupq6LAM3z9hIpnQb53ehUHwOBB
YASyNjRH8fIz+dL3N2bOpNGFlTEleHchgWGxghcZ6ZcYc6Ed2Oeae/Ug1W9IJJO1aVJ5Zjsznn5V
OBpyNHsOpZuEM6zYyaftOMqA5ThOaJQmf1ZICBh76MO7TYIWZaz/ursxce1ifEWvZKCoK6euTf83
+2H0hymC80T7Ziykx6XguMQhQForUEY3XE+7Ob2ea8yA3QR/EqmevynC+uf0lI9B0n61D6/AlHtc
Y/o80sNDu0LZT5/3jeIDCw13aYqmhJQaJmnN6FK5dMZ0AZjwcnXzNpKYOR+MU5LMDBLg6XJMy+8G
N60dUqyKyFxzo8XqxdTTwzpO6T1ZcN+To5cP3EKOPR7fZ79+WvsMS0IV7+fkU91q1GQ4/n2KfCsb
e3Us6eiUxrWMLPJoyV/S8wLXJF+tixNtYxPW9ZxYPIfzON5ZvvG6dSys64BrC7uAp7r9Hpfwh4/q
Yqb9sruscbSTSI56Soh/fE0QHcvZWsS0mdWcHqlGSVc7ssvseF6fiBmlyatyd0Bb5TVucUoKCFs/
76BONlRRP7g4s8AGHPm44tc/TV32zZwAW9LmYXg10URhTaZzc618i5UKRrG+z7WtvbfXRXTdGkx1
3y40Dt9cEwV36k/atvkzmYoDLi7zT52fPiIRIJ5G9YmGj1wEk7Ye4OokBdrF+qCdUPYM1Zey34TW
h6CTgd1FdtCRi8s52J4xh7ypu/bM/Hv3hNXxhEsHoQq+wnPxBjdkTiPvSklEu4iqnPMVsiFB5com
v4lpQEw6ARvtzlhNGJFPzoJnYzIu1zc2RQ1/HqAXHaQIehbPOTyzLzHRJ3t2TQph/EdcFoMt2pBQ
ZgyvH5gqHqAWRuO+9rBBX4yb/NiebUqR4js5avzGeJb+vWQGnUf/SYA5nkyX7QgTzBBBoQ07KFxQ
7ITylmo7I79lOfAG4ms3IUMrwXiJxDfUnR8p6mF2aCuwzsP/10XMsJWNyle0D9xBKeIPDXKAtlM2
VcC3z44atGO+LHUbU4C5DZMnh7g3nvl3SFB470sgVPAFNhVzI2SevAdvvDMjRr3suOKaclFWlKBc
r39Z8pCknjeqh5uxg9RynszVHQwjejFpwTUA4bQjbcf0XNA2DZQ88xz6AqgCnVh+tMT+mR3F5CK7
wdGE4QkehVs4uNdOQ3wIm4g+Vz/IO4X8D58anqsg850lbwEPiTovhWUhCkG4MqxFuv0X4WZYvQ+h
WI/WEo9RX1kra5lUyjCNWFHRmzsmgQPLEFZAFrota2XwrWbqTGAUQBVI+EQJfC55Fd8EpTBnNwe9
weFVfIMfQUSTfkxAylai/xdTJZhEXFZlQx9z0H9qj2+hnLkXu/w2biZc/YrRKkNY0vrmjOi5awEw
gRgwqzsu2YpF2uqwEKkbmU7u+o28o08FZclYenx1cYVkLsbImnwuzAPlNrQGiGHaioXsi6EPd4U7
Yx6yG58N/GFhrNKP6ga2yyRxLig8gopZkXbMsAe+H0ANHE+KiQ9BBRMq4PwmaF2Sd+cnzxuU2xVP
Bw8dT4AUcZ/tH3nHjZjrPzT7QNViXXHjjgmdPLQD2HeTn5EUlEVyI7SXxeeYXIwJnDC+q+CCKhvi
YQIW4A9wiFi592V/puVlpMzQQLz3j7qD9FcxsZILvjKf4yjYfTqrhqsoEFi4ndURP3txA+AUHnsk
cPPqBvlNDID4lkA4jEmp3mE+c8l7XOhnYh0mx/7MMwrvUvCcKO+1nX3QSxAjPjyLcmf/CBN7duSz
oIzg7sFlGc/ceRilPM392Y7EKqauFrMm0fTkrJFSzFp57Q32M4RXCORncP4tqOrNzX0BbW0kT15N
DpM53fuK5w0AmIa48Aau5b9NcGvux281ZS2/Qw4ZaAMi3XX/DqF0vM5mJBgdD6oN6NLjFACIVSJW
Keo0nrECgeoWrAwXWXXFgcIWeOBRZrfkYU64fNqONQZfiIcSYAnABTYfi1P4flYBDTmAVwlgcohv
/54ufgkIjT8NGH7c+YNgAjbgEtG/555r0olfeLKFaTvYs6AqEv0e/6/gckNT434pJX+b78mug63p
dcYTC3FPBNtY7I8dEmkO4niX7Ej13CiRhnR6it23W4V0wQ5+Up/r8ocM+dchD/KADhw0HB56s1LI
Q+a3XvDtESzwD3uiJ69hvqGcLGDCoyBYP6FWDKTwtDBYH5CJrycGVZGFPcHTKUPlyw5N/+qhUIOI
1vljIC2bueXBWFoaa23dwqSnykErt5B/rOgFQzB4hSUuLoE1nyxKj2MZsw2aVTJ2OPW+BUlpABlh
lf57rufihoM8kS4Rothatwv8nBjMLa/IgRCJHZIlejNkPhtj8/xHyEfiM29viZBgpEjAxgBhSojQ
6zkbA4XUmOVzmfdT3ntdbWPQz4AupZ2rX8RYrwoYkKsx0r5sj/A9AzuxOU3GLyX3Hrx5WJq04J2f
KtNyTRTjkcLtTe3Gq2cf9/1jTc0dKv8EDkgLdgZyfkKzSII5G5sE6Rqal5uQD6qomxA9vIgkZT4c
xHPdVZGv2Wjh2sBeCd0OeDNXX0g7zKVEvnqGXcsYxnOIcp4O3OR0m3ErZA3yJvGNObq8dpGuEy7R
8KG5E2cELch3OKKvoE5uxWYer9IDnRS1I4E9VKEY2TIlYXDCal2hnFmMqGFVQt3CyQVlEcuB3itQ
+HMMrnMkUvMMGhdijnRf7vMQyAeFQxFkUcz7vxZCEvFYPz+y0PQemxQpUel1ZMVkAaVqCGbOQla3
8aoEZBCFoxqC4WUr+9SyELtV+i0dbfaYoFnihYUCKUoCxgPi76OWgFaZIXoTYkg9EDjBImOXCWzP
DHT+QTAH7o6Oa1vs823zQTwatyS+ID4Kn8tiPwnyUEhw6zUQfreE8BU0Pi+2TUSbvONbBvxtRHUX
rspjnWyFMBCZypY2b59nbnypMAhw+iBdV8vnhdRA7jIBTHhQc/t09xU+ULdNdjpqD6z/A+4I2rXh
rOwQcSEfex3N1StAdod+reqm10Ce67tkmXwkH9kSaRUHpoKHlYOksHTrY7zs0PwseEIOIzJL+Sde
IjOOl/xeCRS8QVVsufe9goB0rQQ5SbN8PR6NF/oYc9crLqpTc4U012Qp1cfXTdq1xyf3B/3jHlmk
sUFmyWcVOjF7RZ3qIwRPkB7FvoSjwwpBEisiMPiJFRlzlRd9mQjQeMT4KI/j9edxE6I7fXn/VB5O
iY5lgpqLTWQ8XufXORK/H3nDU4+mL0YlVd/uZDAthZQNIVvMN67R1U12KDs3zTIPu2Ue6AhyfhGU
sVEEfViyuQl1/Tfy/CRKj2Y949EQu5OKLm70EcxFMkQ0g/9PXwmpFBJFNFofSHxiNDzIpdb9tg2t
dTy/QoN63AYgpGV/9/iCFVoyFmwiLuo/kfBqYLPf1MFkxwaozbVDEaS3cYdi8O0i0NnoK3WDlAnF
cI2cNl5cyQkjfpBRCBKNZJehgaY3DFOuAPgI0EHiaFT39vk+OJy/V9nloLGn9rfsgu5sGtIycGV3
toMadJP5J1w+9h908E4qQLKAmVcwg/B4X4acf0hXlKnaO/ZtsF3r10BiryzMKmwKZ327nyze0ksn
Dp5VCkhnONC6RbE900+47FgmTTZN4Lw8VOYM0AxOBhD68XWiDibZ2wGdxUUJzQXfGzuD1E0cip33
jRMPSkoMqDZllAo0GTOZgkMBzRTqgbFX2BaDGBVO6iXVfMwIC/bQ9jD4JuBF6Cco5ygwBCVJaBEE
adqgmKDAu/tUEqL+opBHAQGbiLITzQHEulW3HbbqpdtKCzOimgSiZToOlVkQtCAxdEdi5WCAC7RV
jI6FRbh4XfApKl3QVboVivWNIL8LfQyU4CC93EMoRE+HGTfZQn0Ix0wQbHphUoo0R4XZDpWBerMk
iWgnilN1RTKEkJNQZ3DSq4OjcRLT+6Qz1aSep1SD8rARion7ctxQTwQYq/wR/E6DOFlzMJ90DmZx
OP9LAAWjVb5BfUpY0OZaxILSsP0DbYHMsY/gftICgUWYeyEHeTOrAbt/ih8Pvrql1QQXZGrDSrPC
ZGHzsHPILBo/Zye3vWo3Rsan6Q3Lct34Yi8co/JH7JiThbJ4iv1yQRIeDGp7b22ZBxz6yPRMTt4s
BXbdMq6o0T42Cx56sH5Dmjg6E4QBnc2ulXcdjlZl9PDS7PBkoM0z+Hps1e78Io/gen6Uc0nZdWC0
uLFcpPr8ftAqn3qGnZZQL0NOssOrtBqxcmBl3mMaIhy4SnmldR+GMTixMc0a7139mBjL5R9xsr0W
bv4I2uuCT/XslthLdBzfZNKhKEfs+aA4w7OJ5XgPTFwdgJxGlwM8hh+hk9E7BV3BIiCGQE/08AA/
YaA4DGPNkWkK0GhejLmyMKI71j9Mj4pZylci5qyC3UnYpHyTSncwNiNcQ3CZX2sMizxKYWFxgCQf
aHGx/EEYQoxpEdyZbHSfXKoYz1Cb0WK+7LJVWoX5hWOFI8mCU+DWiZuNU5OKv4o9BN7t+npGbJ3O
EK0+oAuU+zcE+dVY+Yl+bHS8Cn1bdZ8m3MCj9kGVMWI9Avr5y2TL+ntukWsH8cPvAZZnXGBSytTw
xlmgmpGwm+ies1Z2tF8uESnMBKYyxnv9jh/272v7XJMgUTBIo1mCe8cd2qvH63HUsK+dMRvlh4B+
5D+NcQhw/k4DVgcD8acSMBg2Y5/YVELT2ztzVU/gkIxdGM/iCgWy3ANDVUsJ6SIHXkz6BKnYZmhl
mwPQMyOdBG9Brrg5a2Jv8sIGChOPGWEG8+pra0/BV2cAHrvQws+RFe//mP0BhpykcRw5gPeSDuw5
75TlteFz1zO5211VUMMD9UtdLNl846VEVox3U1YhDixZRILhCpcaTMSWiX91ynMDbGSb4AHLNyUQ
KweCMFJElhfwgEz+84jR0ES/El/Nqpvfofngirx/GX56jwxrQ4b9e/v+bcG0Zn1KhPTju91on/ez
8SfMFki0Vo7FPt1zUMA54KDBzIpx7Pa5pMwCZs9wgPFJWeTY+atERrFElCyhbKzxCxHv9hRp4Huc
6gv4uxej9+eMZ1+an1Db7EhBbI/24OQtyQ1ejcluZM2yG9eqGtFDGDtgMf7HJpWUYH0OeZ9sjXSW
NJ1AC/SQl3iFqwMYHeA2782Yy66cNsaqzn/Z2IpxKtWORDocxoq9k3W7rnB64lA0iFtBecOuQhRm
xL8eiEW8wUcSg2eKhzYgHpEHDaPc6hXU5qz7weEZJ+gnP1ZmNJekoiU3Gip4CjwFMpAErVGDMQNZ
l4fStypfxzWQzvO1Tt9OBZdoDNvHon/4OCh3zNc3Ob6HBNKO0ysqZSZUPhbASJ8EHMij9ZoxhDcM
/JImTIHBVt4EUM7urWvZjo1FKqf+21X1MEnW1TNkQ6+ejn6fGi4cAAZQ8gqkjLaKTpV2VWfyE2j8
xbfbVfuXhNWSCUYy7uFegPCTmz2xA8YZfTu7wkj4IpgcMsqV2D1ydbl5eJS+5i12h3UopZ5tQyn8
aJ3+m/gL4jUqgqk5oZEl/N1/6h/1MwtSJtJ4OoYDDr/9agAo6rCemBeb91d9gBkgEGbymb7e1NEF
0tZlrPglL4CfaeHlKnTfufVZ/VJd8qF2Y+tI4J11pP50hAYOy54UEE5CDtOzspqAFv6b+rNrkNtu
tetnPzfSX5NI7vs8H5z79dvGUq/wmbUyxAG75qbz5FarhsNinBoGfbMbm15c+jQTxeGlzeJ6Jsbf
cKKAeHOuOOCOO2EE/psUjn0XgeLaH3+Xi8bkkmR2CasLdcpopRIuQk7DzOCHxNYUvlA275uANQqC
zF7DQKFZUn4CjhCAC4BnUMXgPxn7wxP5vAPgDlUgfdAfujDnr1jT1VtSVtX0CEGHC82HBkb/F9uM
jxZPWGVS/ziSNa/g+CFke0X8Palcmujm2RK+mz/kH5rupUzcvpiF3uf1d/43DDwlTjF69cut5dUD
YgBvjitrv2AE8HbleMmnGfju+HdgGYyHq7xOlGV33Y8AQt2XMhzj+lPjwJUms0cTaOlcNU5PeS4T
0f5cMKAZHuETy+iXy/SMCVLZ+io0+2Z7R5syulUePh+BzjKPVTpoMnq9cZ4AJxsUE851y3rIv+qo
+eS+0+5Rl5aqaz4xCMAisGl2gOrpQNcwk4pzB6nmanHebK9MXl+R/W19dZOFRS6NRvFdskRkzzgX
P/dDAjViFV/sl0fDQSkub3oyekglxGvXmtLARPjoKcfytWCFym2QK16ludg8vNf38ZY8I9s6pDbT
+9m993oVR4bp40/ZPYW5qlzNYPHl3RRrFktZEBpaz+5W8KBKO1Z+t+P8UiJafnA15jyzuidTERCJ
8lTKIwSCmAewFmd2Ry3zRuNW/WbmrM1mKq/Yzyapp1hew0jUikizr6N2OD1O77/HJpl4VbbpD/3g
PTH7xp5LtXwJozlu7lSBS4T1U7NBt4M5qtrMHwXeUG3pUGd3iELobken2xmo9DYa7p9s05EIFK4h
AZnX6b3zskXD2sBB1pg+S9/ESxODBfzLoBpA8FyA78AttDldPnLPpOKoENy/FXiRxdPr08/JFRhJ
NrfliaWqcJcfe2KBouRfbjfZtf0Q5Zf3yp6I131PQmogs5hrkDQYRcD/uNBnbx5kDOLslnltd3hA
ALSmxSWLP+I1w68OFVbj2wn2FhSyZPBKG/OMIBbV9la2OKh5ZJmm1TomrXcSu5wSaLmPUBZoZWhT
Swo8D06k1izi5phlW1gv6usrL1cwp5g/MrV9oIrPgq6e/mAoFUrlX/LAHpGpfYoqT2l9crxyZIvy
Sco+7xhFTfbdsNPF0E1UXUEOZ3iI+nifk89FgY7teYPNb4OTSBo8Hi0MowLC2+I+mNMXHJhlknoC
w/sGZdOw4d9rONjjnfqnAbQden1DX2NNAnDVa/HL2Ck/sudjERxhQ52AN+IYSe0vnZTqMmmDrPLv
WKfqdHHEqodipsTKqeLzJ0mgBZ0HNcy/SknLA0gJaew+GvdxsuSZXbsxe7D6/iy+Ww1gD+2bvCD0
807bgXsaAXj8lqEKzIsZ/6CywakHPjEOgtNXLXJNHEWGAV0/D/G+72atuuftBxmihVdOnFpasGdX
BC+LiZF7jZoP5tecJljh3Y3SmFImrR93t+TlG7evnaz6kxqXZHAioHANlZ1n6SQMmKHx5NwEniUI
iI5hOlRnj7eLyRA+V4q6Ttn1MVeFfSvPLHjFFgHKomqoDUpUT/5lDb4YWawpIAe8ObdMsBLD4yEk
aAq0ll/vsNpx1c/4TvA2hYY+/2m/C8OJpdnTOjfhvV0a5p5PyOs2Po8h5keMffDiSd1urXO+aVMJ
ajJEkOLwJueKMXflkIQV2CeKFugipey8sKa4tN9cocd7Jsfo+cwfHpORLAZ47KQSQluqnQKH8iSc
5zvU+qi76ng24BpHKydiBR+MdWHZAaBiTZs7d5zF50kWPDbVhU/GdJ/zj1wgL4eYkcJ6DMbs8lLR
JGURDzsT8X+bgaLBwSOOnfwuDKSLDTVztyPAmsvLsuS/3l8kONfYbczTw2RByVn+tbjFAr9kn8oh
R4xLLrvmlBa20NHD9nCwr0LFcAvZM6+37MUGusW0uhqn3I36zHcz+z1i4zzSv1VzNvzd7z7MVSo9
TANar/o06DS/MyieMz2wfvAVTBbNewm3gKP4Sp6CPAa6cXuhEQe4V+3jfbIboUWqMxK56Ug4yvHR
KOaPBAvQUH8uMwtXdhfyqPHYaupkahNsq8Sh0fbuK4Xg+gzfk6/GOr81Uh510rgP4oG2dzAKOz1x
qcFq69MeNuS9L65PF4ZQ0nOOvR6zhw1nZFYADZ0ZoEO8bbtFn1z09QR3RngdjjXC004YUlcOk57r
rsyca+nqzfqt+QAr0IPub7rw6y9D4OuW837ALeblvv3nR4/TbK/MwEOTmbhmQda5E0Ycx5Ku8Gxx
TmKpZTuduU21qZyQYuoXEyQj7xvSER7xz1czf+LjpEZp7Is2nUEepGXcT/U0MNYPgDDdJQgXLRj9
w/2BZFtd5E75VQ1emQkreHSsbw831tya0mOZmTOMi/pC6LCMlbeJkzY8QMWG6FHiHmd5Mk2/HQc8
vNfmi33GpitjsDGZrBibDO+fO+Y/9l+Zfz1vIwDV/fvVHop2277njJa5YGWFI/E8ljYZNbKVBtiL
NlENRPqml3RURBnSlyxtDD6n6tvtCb6Y4UExMd8+Q37orgZ73QSnc36V2mACUyC/7ofHvjVvE20n
W6vXsKnsRU9EOo6b8dko9+MGjrFaeTZOk/h3rvuoXU8W0E0bItotArLtE1YCfrqtSqchQlhbWoXD
p295xF+CG9h/pxHtCMXk9Q/xDQTnlYqjB57et/KS2k4Ozt8SNiwf78Bk4pmZPl2DTXMJhybWPakO
HvaHxLQ4I7N7YEt6ftENdxeqcx6K5Muk8N61IjAS1Zf1JjPDrSyC+xh4ekyhjKhOfTJ0S92hieG3
kucWrihuJsPdM9R11TFEpIXPXWOcU0G1pj9JfMV0ET0xu7liCinTj06v+mJcp8hcJAU759jhhT6z
Qz1VvXLXIyRsVxZTJO1YY8Qz7rBBKc3Z4/f9AhaofLN1aXnjimJNIp88aK5n9b0Zk08kfQznel+F
n685zICUyhkVh2ZizDxaKt5eSRdX5YOBL6MetC7ErZEFAgvxeWuVaQwZr1oo2gYKufL40pOoScW3
mCiRNX4kiCygT+ccYziBnORL/HetFuzpb5OqC5ZbnS6UdnkHugJKAkLNieLUW77GhneTqpMKLTv/
gzXaUQbd/8l5mnQ9a6hIGN5jS/RPHsVOjjSSFhSqkMpFW3QVWyQMH6Znh2ccgR+mBENg7Yz/PMKx
cWbDUg3IyiBiIDW94uEO98iOhaGA4b/TNVT71nI57pkyK9U8/4T+fse7n2Fs5sqGKzJl8CM2HWJX
8m9+2zIgxq3SreVN/po1sonEZ4B/D8ePN2ucGRHEjWr5QpRP9Ohkqlm4mR/58FLhP4djvmEFxsUH
GkIJM8uLac3uAGyZKB3szM1YLWjfdAfP8axy1HaanVpGHxeJ0aQRlr0PixuvoHcc3S+j9FtkCwxw
Jjhlv+AqwXkJknOh+jJoqzbTsln7pvl00h4JxUP1CfmRJGi/cZCCvk4WzXOenYSbN57+Ux1kcIdq
jjMNlxTJeVoIWxbauByTU3OFgi/clA3fYL6iWf7TZjKXv7fog8alpQKhTbvRqcYdCeyXfK2hGTRm
RFE/XAtkDVi52+aw9rABxajTZqN1uvRQKA5Hrpm6KHrfE+A/ryUi5LfmapyvXyCIBYdJh/zGf5jR
qENb/LAxYeTRpunv4SvjxPQOXm0AHssG0C3aZlqmPrUEC4CpvbXC7v4+hADnCI+/KfqzKuzUD66K
JaigJ8jW7gNpdjzD1H5ff9ZommzqOF4vOTYL9EjEeqSbNnPLDz5p6StLjNErKkUQ5YxeMuvoOsMr
rn7UW9lKZxb4oT7n1Ef277udKfd5lu1UnM2XTclGQgCM4Vadb753nRY1DEZX0Hz9HBPcsvx78t84
v77m8URfdZ1Oy8mylL76945A9Cs0lGZqtJ71Xt2xeLDdyeiDVbQzkTQOlB8z+63A9ah0r35dR2/Z
IfWH7IOW8g4FAyJPHBKf8MHc7nFWzR/T2E+eBH5DEIfQeV+8zbX9CMlZViwaULJZmhsre9JceCKR
n1EQ0aa85lcJjcf9lFsOFWFt3IZiUScRDTEaBLvbv6HQQGS2fGjclPz5p/kKqBU6YCGstEmAvzzf
kHDIu8cvHX0H5ax+NiClFGTmxHCMKKupCaiQr8uud5FF5IjraDr9WAea+3zevRKoFVqn6Q581n32
pS3Nc/sLEinveNNngEeTgKreLhSEK8cj3K8WocL29V6yVSiF11KbT+YUIRbwtfQz5PNGcUfN6Z/e
YG51ILGrzNkAaCcJAd9H+dtA6GDYAEn4hCLtg5WN7Ri89WIGBvVYUixdX2OgKsNUpWeuL1DrCWzQ
pMP9damsUFE9qfnQYMDablHODP2rYuSDIyg7H8kzJOyeiN96+TG9LbGm0p+lOib8t4TdYfq0w0TB
dnSTGXPJEvbqRunk0u35Q9gK4VLvZj5+Cqv1bFNPsWAREqsndcsr0O7uKHNix35u3zIwnV8SrO/3
OUs8JY6KLCnoH0kwxvP4ZFyXvJxFsVntyxEa/K54RyILql+85ZX+jso8JAfL/I+k81puVNui6Bep
iijgVWSUrGBb9gsl220QiCBE/voztk/17b6n3baEYIe155rhsUuD8vlmZketIDAbhwuntGyTeCV6
IeV78dyali/hMzKt5e7I+WkRZc3u2iVrs0Ph8nXXzpwvWPcyRPHVB3E7JP9kJQX9ftEeCaBJpVDr
7LKG52B+5dO655QJmbDLjgvMVhdfRukS0TPyA1eN3TCtOa1/11eFJjNyIgVfb2C01DWWXJHwNmft
luZdD2Z/66KakO/Gk+WP5Kx9L7JwvkeF7pKjtHhhocb1Giuh+GTl0XNxX33E5BQoZGHBRW8Od8tW
Lv2bzqubnHA7O8WzkKP5ZO3l53HU1w+F0+7tsxBRPAlArIed9v25mzvvtsFiu8ze0xnbiOO9e8Ua
XPrR6BOojnQCWVtMIftGk3oSh/GFh/c2TszkV3SZC9KG5THjTHUKC3YBQRrBOJIwhyftV/a07w+/
16Ox3fVlcM+iVrpqt7Wu0hcGwB9QK3naS5KTobU14c0BqbNqfd5PSXLSiYaS6TLXzgOkptzXym4A
lsVCc9Vkkdl+jKIRCnO70B0lW+e+dm5/KSPbq2pyizgYRRax2LfwW0dnXISLBBrsyuzt7oLhfMJg
4hSLOgXkjaMsx/yzufyKregpvWU35Nu+dpokL/dnoPkyhHOuKG/4o+PJ/00eyO22wUSafzOO1usY
4YIuT24+ed3dU55RLXS5eFUSzkNQAZFZGxzOSQPjES+IL3xTcd3N8Um48B9G7BI09EiP/Lv6O5T7
FAUXHpBVtmsIMUHTaK0Lw7Ush38osGYzz8BQPONU20tQ/B++yVqo75aLFf2ChexKbMZI5TAqZwaP
bC/B9LOaEcR86Rzxa7fnotGX0I5gdlzkQ1rvHvWZ0zDYynOV/8tfJ6AnuERKRAxIC4if5UE3vFfU
DZCBjVCS32Bz3OJA3xn9Z47xkLFR6tdS/pIWv1BB7rDxerew71+3RFh1ax8gaUpr8y6MOfmIL6gB
MgcbAz8Lw32g7shdef7qIFWlTjLYD2WDJzs/fn54RNXTwCxdDIJUTFYzIfk5UR1ni+DGsoY2hBxQ
I1rSzUH6RN0t22rudwElYUqJDLeHNAzdGRMANORjVHmgEAGtWWT37PZyziaBBSIq26dO4LKDDUyN
V9yguLPidYGMlCsJyfOhxBnwNeLkOv6jsZT2ezrFt6UPh40jDcFdWHbLdrXc9+NhRtS/WM+Iase3
qn+h4B3HVdIBof6Th1BFhn7fpQ2C1m9WDlJ2dLKWFJf/PnWgSFSX0F+Xfm14DQl2kkP98nRSuADP
F7JGrMdRa0Md22qAQI28nSTfdJfhZWS9h0Utb8nq4dsIpmtMuxyc5XfWemb9UU0e1u7m3lq4XUNJ
iYDcqxJ/yOlqetoX5Q2qu8XjSm2V2XDiB8SCW9nC1AKqNR13oY5t7AmVWPK6gNFoBTVQRHOsbkR6
cGh7OjdMTAeoBoOUOnFzYN3loSnNmYX2xtmY7TAn60x9Gzm0EU6e7sgEJCAm55iwa3+LZ2igHBzS
Y6x/Q9NIizD77aFM57i9IDPqvPvlOYcQBUZgtIU4sIuDAj4JJY026h1GRtO7DwgYDxezAAsTrFuo
cYOpwMw3jjLgSRJENh/cDBohHQzSTxb/JJhW9GKgFZkuY0nDtKux7yR9iQK0BdzIOMwHbXWckZYM
lHDau5KRL+oARjEQCJ8eqKy/74aTPKPFp4ljMA2x0PqnKMQnQWhfIQweyQa8mhcT4eR8YqtTvmhV
qSfkH/cLNSTi6luOBQHN8tGVJ3+++0n2oekBI+muO43kVuah5vjc2tzC9ji+8rk56GLTz5Z623Oo
GQIRxbbLENxvqHXZlX7ZXVR0F5kNdq1pQt6cNi9s3emdzKyAk0nVhcrPYnng9vM4ag4stkC66BFR
Xb8WFL8fs+qVR84ppDEitk5msU22lr2Q8IoLWNkIYVtQnmFFVXoLKpkXKfVJEyq+pYdLKUCC00I7
G5jT1OtiBFlGWNRZfjO8El0nLy+Dte+Ut0z5qC1c17vLyNHagL4EJIDvLthGE2Sp17a75c29xy8l
QiWYxKWDbTDG+jXpA4RRoNPSPUZ6Qj4KzY+KZ6+GY+3fzhQQt+ZAjoPVeMRyAFcsCKDPPiVZBDWM
GW2SFrGdyJ9wR4h2CbCk32BHRqPDGYCnB99VcKeRHY7F/QpSn+vGMCHGT0Isnu6m0m6rjax57J8Y
FNe/SxkZ8XEhnydozg+vio8aYQVPuyLyIBUSpBacsdwnDUPTVWAYji/V7U27+fdxHxt+q5OQAWGa
Dj9OxJBBmyyQjzjc+cyq+cg+JX9yjI5JrWiK1YyH1MK/IX7Fskbmtq42xi0sCzIzgucjTNF1oMPh
2OjDP9yqB3LS6rf4pH8+CMbURbN48dbdfPb0AQcArBEF5rwicaX/1fEDbK+wa1fWmwqzHlFh7cX4
UMGGMVeU5JrIwUYQdhdx6DhDcACWbLqyHENiep+Ws8y3LWBwtr71dB/W80gc10Yvj3grNP+0dyI/
z8+fTnXGN2nz3C/XozhXoZ/Gxo3FPif1yc73yrv2Tu7uhK3T/AvvwkIOrojaEOEZbdUc178hZOVu
sDy9Mh3WT77+l79rQuph5vtsC7LAdUXgWiMxc2TcHz75VwKxWd+B3TIWABtaMeTl9XwSssfyAjoF
BAfpugqIvd/lX5y+xxcLgjGKtHfWmxTFeeYW+/qAy+qWjmn2fs83oMPoqDnqCXieu3YTtKTF0qdb
WJGLZ9jKxKmXZnwwY3FHEpyDxg5Eqaic/FeSwNYprtGboKmu8dqQX5+WY1quIvnFO4QkwH1ph2an
N/37hbfo6kgN+2/OEtgxzBa4gNsgdKEUSbITPe/lZqJ7qQkuEsJAa76MmfuMkNcBNuu0YCiGDgDM
6iXeJsTFFQg35ZBXu4GODx77q1zT27+9lncbSAwfnpvL0WVswU/wAZmazb3n9fKdQZJBqOhMOueJ
2C/fouq2qm2N8IvJ3NmPa36F2MM5h8MIxyItdnpoGo/ZA3cAfaIhTW/aPHBB3EGgGcC5wsM4AEyZ
rjCEokTzWNCxFzkvKb0x7kD9cBAvSYN2tvEXgGOO8KhyuhpR7Cg7YxMwEpfiGuJ/nPa7KhAYCpUC
vBgEJ2B+FlYWFErYwNBqROBkBCjuRrqvWE+3MHacFL9j4Auaud6CnFLFNVNRq9HLYPRxVi0P5lHe
DyXFEwS2ihp0Q3DQKyqLfo0kXj2poOUI4LON9CtdW8WWRL5MFL8ytNr244mUqdveZocr11UPX2Eo
VcjDGSAlBAG4St/sVmAjvBvxqlcy+uZ/rM6c+eCN06KgkqI78jvNghvzkNCjKoeOpRBBZ/0u9wfM
HmX4Rn4Pb2uMFg7bV8es+OZsSmtEYHrVEewiucSwtHowdXyxbFEy/bkO9/EWiRJbAEfWIjvggpRa
R5VD3Jd0uO1451R2wHtU+Doy/X0syPtttdxSZkm92ADhMVAXoR3tnms+T677KD9/ksKnIdsvA+54
PtlsBtAULN0eyKuG8rBmLtN+e87HBR4Oy4BHPI9r5Vru5TMdO9oSuFPQohCQi+wxHzDzWIqBKQAm
WHv4nZ6RutC1Ag241UwmTqAnXh/w416L6TShCZoCc/jBQGDWdoA+j49q/yQG6QtV033yGuYGKv7j
/cmm4sbIPMCisySYtL2mXiEWov0xfnBSMF/LaTfIH/TqpyN3orbeMnNT9h/GbTfQVs0cVOdmfqjQ
y2p+iq+ghoMTYSx7ILQbpQG1+Lc6vV+01KavGkMno7G28DUVPRzbZbeSW/Nb4wGV2/u/CarjYrFK
YAk6iwxk4TKM8B8IDZkxLNGYpxDt5OLhtovUWQw0P1OkLA2r0gtI7JycQP3b5FfOX2p9l5FMrJ0o
SduOSDeGl2ExD7ESWEbqeF6ahzheF5gNxFSC+4LoBthe5or6JWDws+R9xi78qXQDoUd4Xmc63eAg
ZUF+GiRD402FkZ3htpzaWmqX6pgs91QkE4IOS1y8cvMWuU97o6ffyHiZj63pqku7BQ0G10h6Qq31
rWKe03ynxR2poOtFEuQCU8a623kCr9cREDNgBb2aCtEyX1XTfx2LRTqe7yDP2knN1kojsnD5eRrH
nDLAqzMnYXgsUPPKw/kp4m6Zx+mc2Ww86d2ZdfwZaugYm9R4Oi3D6tFSmF9z+ahLlwc/alTHO6Nr
Tn/aBLcXggPlr9bunqeHFswZWFYSjp2jVcE0vS37lxk40HgpikOOl0D+1o8cTeDPwsgmpQGCzINj
0btG+jBxOrjnq4G+CHR9Z94PfRqYaQIkzOmRVFnCVLZUfNOD4BmfwWNhD1lsa9Uzb15cB3W+o4Ns
6O9Gvx+VdbewMZjpftAvYGu0FaecgS427qcsuKCsefe3aVKZdAG9aLVDzeFbOAsCEWa49T3WehLx
fKzc56yCa0Hb7sfsmz4ZlMmZtATdw3+l7M7JuwGGTBWFJUMJNwU4EgYMfQKkSf0/7ahabwaMY+OJ
zw5SCxAsngDzwpaoozMMkpgw+Zrnq/GIx60+BMBTmUkjYdiWQ1D3HwpZDkemRDNfqmpp35OTyecY
qEI85oqKI9l60ZHhI+hOA8Ju2MVEPT5ERfxy106p4o0wND5v3v21uf0YLw1YHOA2I6ulmDDJHmGS
4kKQH0zjwDLJS5uP93v6rx3O2aei7WEJsgyjdlmc+8xl4QGb+Yrp+YSD7snxXhcUV1CE6aWvDmhs
aQQjKAUsfLpSNFdiR0velCP8vtsX+nj6b4818kVsctAMol49aNIWHak17x6Ehe+kV3qp3VWCYxO7
QjOO14QVoLE7p5uKbvGFFEZ6GZ3sGjy55hWbc4eoTuY+fTBao750jxYQU+ZwaL6eZM/RBqHSa7g5
7/duO932HSzQxnDZ1Jfzlr2gogQphQesVIY0jNgAOBlpB4w9UvhTSHQrpCKbql4fHsuoRRB9wUYE
TzhOcxyJlV3OsSN1xVr53IzwsCCDltVrOUYTSz61Y6t4Ksqq1kHqgo1PNTole7gIAvYBSieAzZxe
5UpPOcijyGLFVraFeaBISrUdjAx1gqJiv5WQ71j1K7rLq3ERUNfFCzvL1xzXUsMFmGfffLA/GDhZ
9C9G+lHDp0CwD6Vzsq3zmO2kBznBuHSRAx0aJ7kJ2FFoJytLD/BXO8C8oWC77VTOsLhKFSHEz5gs
pXpT97ubIQxM0otVhjBkMvraxV/R4PCuiLqoXPjo8KsmF8sUHnkaBxxVbw+fDw3VESodKAonVHFO
G94og2h2gvXi9PGU9vBIUFhLn+ZzV81wHn2W3Hh4q/JDU21Ec/ThxIYDv1KugraGz+dPI5uUl9Ms
SWkWX2XolwqRL80Xdd5Q+LC54GbVkOlxPZwxL7CfpOXOIcSGYQ66+F3hJuo1aYEYgJC7hDPX3Xks
XMgZk47Tz2rZbRLFH7GYJfI3jmCjQjvjLsnnbgg1qJqFN1I2VViZm+jdyK1+ogaDs1sqQknUEwgo
0SJM1vcl2AVt+H4JYEOIXtCNe7gfkFw189Roykr+ho3ZE/n8xLYJaTCHmwWZL0da9Zp0pvilEEaa
z96saTVJq3i1VNsuQUlmoG14XofxMxFtfviq+ckipB7Ht/w0G4Hyi4ZfS2k5l4v7vxy19f2tzv5p
DQ/8c2KlkqyY8vvI/yaZojCpocEAodfu8uGrrOz3GCKPgjKFnjp7R4uDvEaXQULInML0y97gdxQC
F0wYVYFOc6jyOBmMxiZ9ZcCDJ4yjT1NsuO1VDDwMt9F2TXmkJqsFn4DzHMBBk9p0STkZ3VXmEmZr
KgwmnPB04SKoso06Gi3TD+m+HQ2GMZABvuZUdYFyg/XX/1rhbwrAIH7S4MQ0dS9jqfqNoXgN0rcu
/ZA43Fo9m9Jz85Qsu1KpizAHTSi6XqrmXVCR2B6m9GPueSReShqxvp1pZy/KY3InDdF0Y+V1YENj
A2fl7Rz6o5N5oI2rLT+z/CV/uDXkPNO7U4TcHm6DM51XwqPPfcQUYCX40LH5m3gawMy0Mn8U34c0
V2edYKtEiDaELLxTc8qrsDKiLA1GpBeP8SfBJ+drSiCo9ttftvgCw3tC1IbtAyLwKF4dvnxum0jw
+l+oEuzzLX5P4xBWRH0Kh83lZ/v8rP5cU+7F1225bWgs1qJFVQ7bSt/Tq+M1VE5/9dJ+9h6dwEex
7dRXPnaprLHgqymLzOadvcrI1kOHgzn0QHI1ageoUPkyMp/7wRnmqYWDes2GkMtaDIfe3DT1ZoYk
YUSDTpWE/458pDmKEGLytWkTd4C77/fxYAyHZGkge4H+mvxi9AroRALNcv42EiKmP0Q5RQw3ght4
QLnziD8kkIt5FKKVcLLO2Qhyu64wYUEDydIVO3zGEREFchNsqevcU+uRbiN3m7aKzOU9sGZY8Cym
uKRS3qrsSs8UIzt0t8R+p7QOpf5lfNCwBLcq8RLpFgoB67DZdbLQB4idye/zeSrm74JXmoZ/2vhW
klvDT92sQ822LSqgiEEPJ5ozQMGCm8I6Nz6l+EOnpEOjKiqqfC3T2Gk7TqxBegusNKBFPC233LU/
oxu3f42/5quFy5+v/qN1kLuxdW6HYLxhflIHYLI1ee2jHVdB7iXzRh8+RuFZXu0Vi7gmW1U8ufYw
csGkmh9pyzpafg3FYUyDqg6ABRQs9cg4sJXZOZESDKPS8pZfJ5r0J1uiO3gtOKZDleqh8dKnruTj
/XDgVcFBVk9SrKk3JyNKkAErgVNjSCn8oj5MOk5uAZmaAFScKnsOaX6xnn8pNEaXRqU8CksuBhx8
YH3/VNEsMBrK2lvS/dFyAPDyQpg34ySo6JBkzMAi5MyccbZtXiQsMn6mUBq8otySjkQdzr73T8PW
Ycm2BMbugJYDcuDkY4Nk3xZnatHMpfZkVSi8Dt67UhzkNJhWUf9crKIUWOR3yq8yZjbIhk1nbl7V
5lVG5pWcWI7AVHptNyAYk4eA1qRKUVtECt05eiXQsco13TIQIogeRH+TYQtbviXAscb4jfZ+yCFD
wseWHCq4lcP3smSF3mfNtaHRi4yH2Z857ZKTCOiYzrR9aTk7ZDuoIFMGQY/DdzCyw8OGMimLoelz
JZh2Y6GnM4o5OBq7jH2nyR3+B3AJrNP/67cAPl2FVe8mZ+2pOD1Lins/qAMxhG9jfQRYnSnUqvKw
uNNeJH/Urw9AOh52kkF1mjnQ312wrgZ7zxpr1Nq/f8IyfX2exLeKv4uYg//Ns+94hA/7wuGXJ36L
lxFmnuLnAEb5Snm4u4UDsHp3nyeAXhf6h6fbkPNthd+VQ0gkP5S5//9qfWHYroDv0tJ8nmcVy/Nq
cwuTUOSYiT9z/ib++xbOUSNyEwxfjwrsbCvxe6P+2dYX4YNfMpbneqRgZ2/5tEmvtDdxXTnKXIP4
jLmH2ygwl1CaCbXa/wa4QHvCfLUhFYS9Hqj8X4ukz+1if0ZZ8QZ4K95SBAEm+K8nCBSLSxIa29mX
CczTSXvGP58bkjPkam4WKd28NhRJD8MAJhtuIb5u91cLmFFc+vir+1zuJt0VIa06fP0xdxcEk3Yn
TP2h7ayf+4f3eKEg5B92ioPyx5PZml/Y//KPB4ajwJUuRI8HbeYuBFPgFmHDwicHjI+qkG4OmSDE
nQf4FXJXZlfzFFzkMTHBJ+y2u4eU0UMkrPvvYewX2I41mzLMYGRyg3DADetD42Pa61l7GAzhPczw
LRM5E8jxQkAmYeyAGS/7DgZ4wg524M//Rw/EOAIFHhjLFR7oG5EM/6ZHFLNdiqHAEwHV72iYBcP+
+VIDNrriegEDvPHt8aJ59J2rkE1e4imK33mYkcPIwyfhF0l00HkiewHo+IXDms3hIKKJhFyZ9qmv
+o9Q3C7VpcLlcTc8iimiDAn5cKLi5TTnyQ4EdMoEPHYuwpcYPSGZB+K5TSyuDAMG84QLMYIslgNG
hTDSp8eONXQK4YLRM6OC5P/ZRPiMAJrexI+z3RIRhsNCJGZPA4+RGfBgnMNA4XlX4fJuF0Q69uiu
F2+J35NnmBBJUIWEgeiMsILbIDn1Udt0WFE33j2kE7WMUHnzTLDlC7V30uP9kkALpDvCyiMUIxa9
/qEHoy1w/aYcIdvBwKxa/IlNS4g0ZwjIhmCd5mC4if0lSny4iq28xsoTsAWzamz7UXqdyAjkdjJL
GYI8PNxvC2IHMsDhvwGHlIPVADvWALvcI/MbeQN3CZsUHEYkFzIzw4XjXlQz9oXvN4cFnAonGLrL
y4KlwfrLUeCrPg4Om+43+UqRnX4y0j77cfU4aRvWBhdBFdNahB6INYKm6d+6AfDDGgFvjYmJHerf
/BKWdxIZQFZ8VaLhNw3J5GHrc2CBhAkCeYV/E255qCOx0IM1iDgd1yIx1E1fA8ytQ+MipBXiq9Ov
hitfibIehbpLw8lFUI8AMej5BjE3eCd+s4zSIhwiKg4qUx4LSyPO3fjbC6vqKYAoxTWLFUCoV0k4
4b1L7oJ44dhvz7EvCY1cHSq/vKyH+R6X1oTSG8qcJX5bGheT7DS//ruPZdji+CeyX8RnQBv05xro
WaFYf1mzcKgqmb7LXzDeekN/NuLixOfjNUlBEbfgzkWX2L8IAxiJv91DfG+16HnFzBbjtmUkboXx
/ff64kYwQsQYUbGa6sl2xmvJkXJcE8vFFs1NtRP3SNw/ahsqDc7h4qpjX5gUtvysuImIADYStnBA
KPu/O+/djo9rzbAVXxMvkPH/4qPQf/p7OqRisAZ7Ot8uno+4GBEMhA+jiJURUWqm3/KhMB375ao3
fEphKIHXIed7clfiKxEkNz/lxEyqlIkfkDA/lD5FMEF8VRmJ4hfqcxawBd/B3MJDEVNFWkCkZHJT
xADirfkq2CIrxYQNzp+lopgtEd0LkeshknTEC2HYLlTM/MKDRUwzDkCkGeCSjObqb5CLmSfyDcQ3
iF/Ql6j0abFAePkRjjzpJqELKZJjQmHylG1S0ozwN8LGaEEkyV+k1N+7WXiCiIsG1N8J5x3+hb8z
1IAkuMKO+fV3zfFWvJqQGvMK1OUB3pDimkWoDKAKN0Kosgs8gXBSwmfnwesJo6cHdlAiXk64IrHu
83e2rkKQtoSTjBBli/AVkUjGegnzWSz9aC7+/zJnM6YsBFKZSHPxb5CRGf6YzP+JucXH5SYyDY09
6Sc86hquPGfrv0HLuOmu/QZ0qrBv+HrGfrUaHRNDEDGoTIZGw9huwiWPHOYDGwLDAgdKPl3yq3wC
FeIOg85cjAN6VyLTJ77i2vLzAH9CD8GNEv4z+F2JeCNB/ebG/f/4eBT6z59YneAS4WrP0/oRd1nc
MV4fX8+baGnp++xvbIj5Ly5frCriw/zdcfHU/myooJxL+HmKXxlrEAMLXW/091ih3EfCRelvKPmT
9QIUlfwCaGIpBHIibPhheFu0/fy/xzYJx1UxYYkwQof3t2gAvrab5cSawWIQJgHLSI8LqZhHwspU
+G4okbUXt7jE4+n/q+Q62XqZ8ezz7QZbYzHxyDTzYd8cB7+ASq/jlnH3znGIo0p4iyzP8MQMFW+j
RDHeXYVjAHUyJRiq4tMI61AJ11M+IO3J7m8x4qOKNxWDsGIqMIJ4HpN4c7HmLXmk4hXFY8QR5sES
t2SR0YTynZwxroqzPNddc3/FvlGjfktZl8SlQpTZ4U7795nEel5vaI7d+JIS9XLjZuNa3gtfK8nH
H+1vcopJI4aC+LP5TnG7unN/WAhDpJuh7kHa/XuKHD+rXRP2GxSJfIX/qLG9w4QwEp8/2QnfHcba
BuhDpLwJ4yzx+USCjxJhoYrDIiOx3MwXcY3ieyG3c2e4bgjjLIVKRGgXy4hYjqiABEAKN4Q7x8fl
+fIlhtcQ1d8qNyy+Sn78Dyqm+wOSsGH5+fvmOmSeiGtLAp2pwWLrCdsfy1Md8VkkV0wZyR12dPFe
6OwcVQdXR6obYRhIBwi7PtxkxU1dcjPFtoKCR9xpcS//Vj6xXiwC5fMZGcLsiPHfYdxmsbaIuCOV
1eLOQBAPL+GthL0MPrpYvxT40BD+zJuLOSsGX7uZwwbnnDb4f+PWcQ7KCY8WdgZP/xZBp3u573Hr
CW7Ll3GtBg+/JA79cXgK+MIx6BGecrgNyNBTZ75Be0D7jWO+TY63vnAmChh7YClLUV+nrV06uJAi
F3OXldimHyvQv/LUjf6CpJ6TsVirlifD3djP0KMCkKBYCnDtfMD6LxA225o7h3IKYBY+ItXpKveu
CqPRLzRBqIy8O6DnCRYB1SWuAJWb4734EZfYJW6eYBi5vYTw7jULRxrP1Sf63sdwtDR73ow3B1Hi
8G8C936tai+ExoGltZtikd/gpLjKoz72YhnrnIodkrPFBr+baWe+DaDQNrZNN5DUlVHYGgimK70h
dUXS0f7QQLgRmoLXKhxZ3CJJgYfQGA7XFj9JwFmd6m26Ln91FPw92qrYN/kG0dsrn9vnTu4uMjoj
tOXaPdI6DKbHtVT6xehcqjcVsjAWTVfDDO8qpDIcaYDOdsjEGnmHtUFJY2g1JAysOqYltELKsdUi
+aKDa/Ub/YL7M3jK+Br7T8sUWuIayHa2t5+Ta1AYXviJ5MAPLaPq+JTxA1jQyGRZwCQxRjAkb2nv
mjlLKOsdki1sHYTfPo0Xx8BAEKx6yTkfb2FrhV+d/D3l76i1KkKXxYtMgAtMNOaMdepx3nxuZGWj
xe5Ynwd7XsYrJL64ll90I7BWDlfEMjg7NwKoXGS5S39YrvNr96t+k4ngMJVZoHza6OOlT1B/4GZZ
EdQnVBX8iUOyDB10iRC48w3NrTfpOa5eaHxkhIWC5dJTw7eaU1jian6PveLzyI81l+UEtOwvlJ+e
oy4+UxHkgN4iE0S79AWAqmfhlmpcDY5z1eOr/F4guwanShPoySTcDpF+bviQuJc9oJqwTN39RUuu
7ohk4eYQJSa4CJZDXC4ulPqhYQs4diP4PMgxbA/EIBhWVSj5oKRpn/jfG6hHcf1u1nH7C1OAzduI
AxxR2ULrbtt1nv5TLzc4FHcHNRTqJSyaMyaUi3uN+mOlL5QkGNIJ18Qhv8jYwtATgB7TY5LrQX+h
0Z0fJOQMvGHyMfY0keFmmVDW8XCuIWNA2aVrPTv17RsgTn+Zuy1uWs26o9uxqr4gtsV2K2MfY+qR
XG562VM6LyVnQSdW4PGu92fgZuO5NzQyNbxi+KEndsMbHRJQitoWMtOJJj2kA+G2Q9cFDxeUaFNN
w+fK+azazE+Oh7Zy2x+gR0JO4/iq4utPfYMCYkb+wUvRRsxv0DadYdX37vJILHG7i+26J3caVz8M
q2nz9RQLJR/wQRQO1kIoe0GMa1gf4KQraiN0xOQvY/gEhMwhjGOGGjwtw85pTIGOm0dl/nJ4J65h
LEX5lCb/gHAeX133wm1814mqfgdjwufGcEFfiZWCi/3wycOJjyQdgcbyD0g4AGepNmk2quJYijMO
NBGZXOxFbrOav/weDnL8CxuBAMDp79Ae0EqG8Zk58VHvQ1DZStvfff3j7mfZ+oeW9/Dwf9NX+ASH
g0kOAmisk9Aw5uoOaIWszLVaskF4Fd6V76r5wKrGGQ+zIDRv9+1PsOz/kRieLdfZYuG0yb+JzNXy
AUumthM+fzkcMtpuaQ4ptnUtUbLhza/e6Jj1fAdihBYXxL5fGVhp3AlSldnQezo56IFgqqR4PTRZ
i54zWjxemxxUrNQO+bT5vftW07ldTpIQ2p2qIWNjaeLlgJgJpLcHTlaw+20KbB/VLKax+XbzOIkq
w7+nAQe4pvSN4QQlJDqb81GCNCDlZ5gF6QHEOeblboCiuUNrOm5ITaxGu2UFwp8od34AdCU4irFa
sF1F6aEsvup8TRf2+gNi1w6m/2zX0jtJOVrh5ycTkrESgPzrPqEMC3H2MOkR5a7yJXqbuwTXsYaC
KoAbQ8QKBN38JPMhag7scEDEZ4F2+zi9LYvt+qld+TbWjLI6Nv8Sif3EgCAbPdIViUD8e7l644b8
COS3JWwLjiUYMpvrg7dL6nBd7emaywJdLLenkTLl1p7g8Kar32z2p9UaiLV8lVEktNTJIOp9Na8y
l2Cyhc2PH0p3DXuZjKAV4P8NOQ7IK3XucofY4u2xh5is02HHOIRM1cHpj937nDkm0kJ8/y7LL0DM
ZUDzCm8A04U9ASXAICKrEn0PCagfFmCKKw3HpvlAE3XJKf19neBlcv9EfGdE0zuNBCshfAnNTvdg
VDkHeTz34DI0QIzPjlPA9N5BskCAGdfoD15brq8ewvLOXpwGNMKIL2ykyzw/7agzIlDlQrsqdMWt
DgslLM/pVwwsyxtAXkjPpUQYBFt9th9qV72JlOP6lcQAvzhhh5SzYGfXQlmpyBrl1QzREBaGLyGe
dZ+bmwnzBiXfha4uDDV7rb1rWkhfhr60VLtyFyYguttc2MDA4C3mDVrTbCUeYj8d5q2M5jOCz2w+
gx7Fxksl+KMCQp0QRK/q3RKtSRwl5yWrVb9TX9OVbSxpIkNOOGT0atKVvNUZbsckXt1XV/R5q6qH
aBhwL4yo+GkSbyAmaxU3W245mwNNIyxNLuD2ZeEgT48eZHDGDtxOQmaC4mbTSwUJzwHzw86j1+7B
TmbHW9VX47NGePHa8SqLValv441Vfg+kPcABQ/BtN28QYFWf9TmzzRDCK4IGW/uZI+WSvJRg9xWd
bo0748jMlu5UOQ2iLXtxwLwkxGtCxr89Xp/vXylrPWvgC0Dht0ok/ZllJptYg1bKyfqUZzxn7qML
EQ/NBs8A0lQHfLNAy6VvhpcMjgAmfRxdxL1uPtf1gWUc7bL7BtLqrZGU0X5t7F/S5r6BJWZ8SmEU
4NSJw67skMcBn3SIPnEuITtppPpiZ2kcADDpban6N414BuPE0eiBEQs95oZmqp9OF/mD8R7bkFZk
e9ezDbvPM/MaxwJjk1GFk8pVO4yPCiz06TMcYzr0rUP8BSs9tiQfzA6LdpCHt6qrNqJWUs1weyE2
pUL+joREEuyGCDOudtM6+y0HjNm77WAljMUHTeef1K+rqwL71NjkOKxyypyD3op+hgpR/+GAtB7K
n7odIGfG9kivbt60r2uaSCxaIiXwR31h+cbovYZ+Sc0CLJluYEDL7Vv/2ULjSgmtN/HDPVKOPBbr
QMTe8CFINXHhmP1kyC1P3fQ2plinCCLQmEZ97bWvtPNYO3t9J5pdnBhSsWLxchrO61iWrOcP3v0D
mBZyTH4iFs2ZmCv7HEGDhgXCKmJjhcjXQJVBLSxduptjermzfBI1TdqxUKqCYQtnJbBd1JtYKlEz
aNBm9QE2inFK8bwhbg5efIlplF/qO1ajFDyKUoheBo4Dq2YVPcOHshrtj+HbeE0f/tIBt2X2X+jK
7wtaEWSAQw6BIW5Et4nWkg2AjIyVygpDs2WUjL95i7o3V91awZ65w2bkGH+Prhtp38XdKxar4z+T
JDLOghROvrxLqjM+FCYPGj7YathkOyOLnk7nzM9jct60v3fYFkiKfhUznG0jtdU5oDqn44PtCh2V
F9Rkw3no7fHz3mzoKkiXGC8Lr/goKAiAs9I+rN4fayHEhzr1ItE0yKDMY6wrVCIUG8j94PsTn8iC
cBtE8ydSvuAO0CCEoVvJUQ2RBgvKc3Ypy+38pSC5eE1tfYN3vnkwUBwRFuHO5Iw41VUF6Wk8DHYM
YaU2YJEir7QHOm6sm0RCEOtUbcOm1j8OMK6Fe7x5IF3ACqmkOWy9X+xL9HgejdZWz84r+8QQ1mSs
ifw98lGQOdjFA5d4mCBoreFU4r1oTm570VeY15u/WBVhVQHEIQip7BJKsfqA2w0KjoRC5FuysJtY
FIPTlFz/unojTw3SMjqoH1ywyHiidHNp1N///fKm07r8J8HwF8YYKREwkDYJTvtgY74CrKFV1B3+
lNbTKt+b8hdEAjGBF2JDn0GWnOL8sfnIgW/cBYyaDY25u0tr0U13sh18LE24ICyA7Y4VbqngWwBQ
FLHxI7QVr9l9GWLkWy/dfvEfTWfWpKqyROE/dI1QUdBXiklQFFBQXwxpB5xnQX/9+dId97Db7qOo
DFVZOaxcC8sEp4F5AbNElNT/groiRvcPY8qX1G1HtFPXdHTw3hFDQJqO0uSTA2btHcaH3vVs0/PQ
TveE0pR0IMuIrvMPba7S+2C4t9FjuPfB0IGTfs4fL/M1egMURpdFKClhp6aVbAVudyRooWdejLqG
By8S/BVvEnIkEyDu34/1RXI49N5Uig59OlJrIBi/AFSA0U0r6zquuh5gIiAV/rtJuKz96dH0C9X/
9el9nc6cGIH5Z1F8RhL7OGkFr4N0yJBJlqQX2gzLc815Ns0zHZ5l+nCL2bPjLQ7Z6ZZ2F1yz4PAd
Uk454UTTNuNCtPKFzA5cVXMOXWO3CtuGe7VIksRgN+kqF7nYXU7rIp0efyW6jScLPpwWAmozyrmv
HNKEEnfOFfExRhPiDAadNr3GEEy9dgXscsGPzomLvjN0iSgmkUpUlXNJO0jbFX2aTtzWXwdWtE+v
yD4a7ohfZW0DTiakB4coJXydK+OjkdKlvL/aHdzgptrNz3k7Oo13s+9XcatuFBKXYADCnjZn5dva
+8TIyzWoJG3Qtusg9iEnQqpG730+oaFb4HJeRq/B4oeOB/AjyLDONk3zdMzR4Fc3vMs3pKWkBV54
eZvdhrgOGNnzIm7soaSAZ0wdG4GvAfzokhLpayOYMzCi93mHvifwhAQG++qBbQWxTi2oNju7r8MY
75lRL6X+whMIzClq5v30jvNaEmdawFFA4dRbqO9CR0S/dgbG5XQ1z2Yn0Sh2pDR9Su8XuMaHXQoM
2Lp+baH+GbXP7g2OKEdvpVuIURpW6BN4rri4wL61j737hO3oUNi7Vl9rDrYjYdVAJvvhlfv4SduP
plTGiX9ILzzdzl/X/Rwd8JMFanfjxdTwaYNhXhpAockPTutj9G4CkL4v9IToGADGSdAN5zkxcdEv
6JVBlqQYVkN6ugWDBkcWjEpkL+5/F7sWXER2bQqHPrSuwD6g6jup4LXs0MHIilLEdSghINShQrjX
YFanjdo+MkpvvYBnM8DH9Gx8LC6xoAjQvAIC3wo7sFCCzgB7VI9hYgL4XfjPNSCQ45w4B6hVdwQ/
A81MMLzq6o18BUmtHCAFwo5n6D6+6tXfzQDIk5kRiDvt/je6Ez8EhTwJVrZXQL0OOmIE5R9CsBO6
8cX4EPBAPB1TWiAN1D/EizvVuG4Ckfup7b91vD7yJxCr3fZ+qx11mkM+44otR/Zm9TOx2rDLgqLR
fUWbmgfwk9Mo5m/qjo4enUjkuWSyvyI483TAfqy3yQbrSh/CmD4KdB2hGF10E4CTJ24QxKC4EBq+
Hfwn9YaLiYdxaD+qeoZUYD2I2Wk4aFrMuE4PS9f5o4OTuePX6FBm2mheQfsPkoKmPnwhxDKiVeqE
5f2aFxCdqmW9nLOn9874hkRdWWscf2HTBHy4M8X5N4tNqZnkNhcrGtP414KeE+L/kpamL5JzpIti
LSYYxzk7wEZ2P1rbHuFxg5bFRS7Uox2rXgS1zmj6KOZlI+u8EnDuZUlrywCWEdBG94//7PZB1wCG
anq0iZHMUTQA0qU0xodCg8u6p5gDHd9Bp1Y3bUOEeQDG54lL8mqMLrB2gcPDh3Dr1QiOQjtBWLoM
Wtbj75i3IKrd2+eXU0+udhXdXtKPV/YXmqpKXI3CsBY3SyMeu22KGP0diBnNYtlp9Bu0GJBeKdWR
EFm3673LtH73SusGz/1rRu8mBZ81aZqXdfUuev92sGlM3qL5BJhCT/Z3CJk7GiTc+6xBX1nl1keG
wiu+egstbJZ+o+PAZX05DTFYi/7bGxkUzw+r1sL8KnAwtHRdWa0BRuAeaYOKNhOyvA60MiPQ9q/e
6Y8TdogNOlYTd8OBgNgi12ufdYr9O2s3BQ7rfc2dmtWd14qAGUOkk1bpQUELhO6HeKDBYE4ioEMg
j1tKNAdK0ibBxqu90ml/TPs2LIOnq5E+GlaDIvoA1cKu6w4zSoxWS71B646eynskEgCx9NudoCPg
aLvZwql2aPcCVgn6AkKjlS7R9HMN3Uh5sz/m1vmYESnCltlA9iJDLtiuBpXbsB89dGlooZDWXfNA
v7f/Hlz95F71GoThWQVxuXuen25+F/kavHJsB0rDlPOsDbQjIyK2jo1YMOMogykG2BRdZfC2PYMN
1bKxhZJC6aPDg1z6LUGh1j67JV+aIQ8J34SH5YPyY310S6D4+KqjXRv8n7UnQz/YEZod3I7ISVjQ
rewj8NDZDq8B6KxChHfynNzV4W8Pq5+7Obv7AXwQfN7DKya0QtD8isC7whkD4gB7XBPstXsb7/TV
ZcSqAI4pP7sPKIlATwTb6enlEeLxeU1bgxpeaEBf2e4wJCjYOrQ2oNqQ0f6KJbs4+9IDNNpqDRfx
BmQjsIWWRbPTrA0dkiKzDptfdAJ/kl0ApaIzOIdzB9kidBG6ftci2rm0Jv6D3ktOimnddOi/aM+I
UaLzHFcZgEBizDbS9OqQo0IuGNIESEnOFOnbG0iOr0NgaFffJ2vWEtQFzUD03M1LZHMA5p59LGvz
6BgnvxAsRBcUoHrkXNIP6BSHfGtyufr3yr4lZPxIqy7CnUML7cdM4L2gHZ0+G0oqPrDgHMQCu0AK
AIwdpakrrW4FsQGGST3/gISzfnPnqaoeMrDtqw9xpnPJ6Olgjh8npPkAPJgXLmVAp84hISjdOZu9
y8pfjy8ocnfpH3JpXqd9WV1glCzHcL+1SRT2cHaoTNPDtgW/5zo49zYFQdINpMJoNGgo+n53DksA
dVFhM9zhbJI0xpU7rvlCzgxRPnU7KAuNIapi8EyGBXwIB5ehhG9FDvHDvCzspteFmZyeGxAzDw8O
dm1M0LKn19+jo4jk0p52ywGfd/p4DfqLC8SGx83BHv8HEQHn5dcpBpOAOrtHaaUrJqSL58DbaG4C
CfaxACZZj9ErqYENth4ByiHe9w92GP9Y/N0t62HDMwq5mH4Krp/RB5s45LLRKa17aP9JTgtg1gn1
QhLywku1hQ/UeYcMQprNb4POFIyRZndYP/SP8538b1svu93OvXhjznWrqwzV4bFjQXKvAACzNP37
2Sk4Wn+vUMFRzwCHFmb93eCa1VgwVM0+uAfwRq3KglM+gIA6BIafiwyNIAuY1V1h3iQ8Iq8HOAft
ub5su5R0lF05FfKhL/uNwt+zT7qutw22QRN8zCtiflkCqNpS2LHx6Ng+bA1HHr9UJP/9SFXy31b1
IV0N/+0hey3cHb1wrvzZoJrYcCrrEr77lXUKL2EF1V3HryzRD0Uxk0e47Ez57dBVwB+GiaNv3a3G
EIaLQUmIR0zKZ35SgXz9SqjX3ov/kc+X2nm53Hp8Ieqd6SXWnOe4bkN8bLeUnhLnUX9rKZJBVBVh
gXagBudxz3YEckCaiwy4ua7Z60aOJIaiimvRf6dYslkuSPBRoXuY82HHJ61gNiwCVfAMXAan5Bre
+8QhxDJvKIxUcY5KbgheF4xFX7/q0TGJRsnj6O5ghveBvZLopah3ifdX6yRqFpqn5d+2iyInaXKF
C8J9rljtwZEyBjK6SdUTxBvBARi/Vlb39LwZHCyS0gqeHxO/h587bKVHl/Q4sHUQpIqVlfd9ek+F
qQTGBOAtgQ0TQgljJjBJSeaTqnL+ASAFcYncNgvpNd0vq4/5cWDddl5WNlq/IUMBmqi6bKM1fDZc
KzrqlBRoUV7kji58tEqV/FAOCspBG7XBg20EFHMp6Oo8n7edh5njBdnbiBTYhJLu5JpcojOk9+8E
MRBRaXaGBzsfDyFpcl7Rzhzy17BQ+fANukhgcVITv8UyDqU4vXDl2a9F/6PV4stFQ5FGVe4xuTYT
AMTvtn3N9Xr9l/3JbEKBWsFwoNaQLqktl5n5zOU+cUbywoEpuD6aI3IYbLrJqct9qLj5shs1F4aC
3B/0oM28Zec4ByZ5GLYXpPf/NtLf0KLLUJahXdo0k1v/UBxvFP2ufaQBfkMdgDH7UbkOiC1pP4Qm
y5LRjtydDWc+Y/3fHJB5ICJ4T+v793Zkyt5scllohAMWnNIHjMCf8MBDmKYgAlcETOrY6/xQWwu3
ZOL9m6/PHtC3JTY/vo5ol43Pozvz4zgaCKDrDWvvuy9/3Xun8AlgA2FjEBECh1kMOoP2sMNjZ6AB
ytCGz7/WvDU/T4E1ND18/npE9py2aRqENYR+Umz/vVf7E7BEXT1SAePJtRAT8M82kE/WqgDqQtJF
iFsusAId9zyWSzX9qOBiDvKHyuExMbdB2xkO8xwNn3XBnaUYynUea954/FDDHsWf3209mhnN8laf
EJk7R58ePmOHcPKKsaW5zFyyzMI7q5PR+rcJ7LNp6UBZa+4CkOox/FiG393UXMN/26xR48q+p+L2
ytYEKdlyjoBEPxYenNNArL1ir0oGj3+L7okR3IfFn4AnNOts7R0ZUjDTwFtwzKFI6BEDYKQ7vdbs
n7HmcQAhvdmTgYU7ypZjAF2yg2i09SgVffwm8KeuJ9ihukurOkAVPXrZnYgwATFWUC3YSDBGdjGq
LNmg6cMiwx9KOV/s9S44xYiQtIEOwji/LCYLu20VdOB/kPTZ99sJ6tdpE3mJ7RKwDpnrt6YOKV9N
GHYFKwzmXxnDYvRKTzHJjm6yXVKviF4buuf6PMU6C787BrYO37PaT6/Tl5+SYNPDLbTRAfmUVugh
lB00kYhR7x30wFYKfyh6xK5Yc8re3+T+8j5XF8XuK6oGXdsA/tlRkF8CVQDTA+U9ZCxHvDZwEORN
hW2nxC/2vnSKCuV/E+g1bDEZBXcyIHEd/hfzs9oB/umduogVIADJG6yLux/eJnUAKQoZqRMZiWPQ
7JAKoZhtwb4SVt7u6LTu1vXoEwahfzElu7DD8KWP8Qcy97dZMBhX0FQdZnfdbKSd6TkO69y3sU7+
AB5Sm5zBDph7aRU1u64piMzp0kNunuISxZAtp+HwR8NQN9IzJGmoIzBeGEak5Eb/xG7WcDMZYUFW
JW6Ntbh4pdoVUjGr89d25S8HjhPcFKUz46385N1YhN74ReoQcGAIAp/MdtwQgqoSB3xVg6JmpPfr
Cao4KB11B7uLyf6qQ0C5Om5IO6Drg2DRQd3g8IWYCdrGql+rq/hNbxXUCRDWQHKM80t+xyf0q8M+
SxQ8eIKWf7PC6BZhb7ldNYB14CPW8UWavUbMPSrNml3AKsQRQlpxo22B9VTLFkRhQ9rZIOUXZAgZ
BOolKfA3bQpOEDpnZFDAuixrOXf55sLRYrXj5qrDffq7TB/Ty7SVPP6KDBo8xtmquTrnn9li/MwK
VKyqfHyIjOw6vCfNib6mzRDoELCj5nI/PYBs9B4hQCqKOOF9DI4K3FhTcYUdcUiuY4Y268nOQ45n
p2SBOYUY6M2x1waMMWz0TqC9xsjXgn+73FQBasNExnyKxAvQssuSjkQc73qLIGVwIPcLVQ3KiJ01
Ofba3TYYAWR7sW+N/EtVu6FK5k4xPM2bYPXOI+ZoqjUpjA1aFyiuEYahtIkqWNcBFrWbH9Zc4Ree
OC3O89ffAicA/AhUVttl8+neQPgQmxfqQFt9DTJJuDzV4mF9DPdZdx8VqCLrwC28KrhYamnxAJro
NWvMmGBBV47QrzOizP2C6jjMkeoMFKfl1P/qXSjXYGeAyIC+KlpqnLLrLrqTLo0RZ9eojW5a/7ys
nUAo0HzoVKgy4m2SRACmvflMkc8YUx+Fg23N9CULTxNrgcMOVV5Zs3ZGsD2LDsHfiRzL7rQu0cA4
QNXeFTN0nL2YqQcTDTN1Da5SUe1hRi3YXXtNdNYO/ae9o2mMgoRdWxuTOzkxRCk0cwwhNmhOWEgA
RUdNREkLcnGfCOt2iO8Q20LI/Aivq+sIYNsUjCGiwwSCDSlYAUiGYgMWU4umZt7Q+CNh/aG1dvyd
Hs5ue1q6Gsp0O0qZRgTHmA3T9KurXvFzXKImcejVptcVLgn+vQhLvIF/L1ArO1I/txe9JoAIXDHS
BCUwzdecvz4TSqv4OS3QYK3lKzaCbv6AUpfG4j7k51C6kNkjEKp6UNw28+uVrHdiiJajgSQnTF8D
KLXoXKUHq6Ju9ibvr5oB5HgwF8HXXoE2o+47KiArJQVPyyyeBQgNqrE0721IUYC6x42sja9A28xT
esV7wCaj0kxv5bLmd0kZwyxK7NG2qFJTyYektRPU8zIxGOLUMEjm2DskkKe7MW3TfZLWpEy19SXp
3kDgwYAFPzoVuyL6rgnkMakPqAxBGPBJUKXwLzrkzcFzCmsKwsG0cXPZIcWGRUPpA7KmJ5yj5gCm
WFhI4TjZbg4L0Vx5ItZLyokEEWE+4Iw2OBEbK4JqN5IPGNaS99ULdUmNEf2OT7qxj+539SjUm5aA
ghQvUs/1iF5/cF30GBMG4a79gQmmPbc+rxpSSXoVzpcq3Jy6E33Q0B1XkKL/Aadj5reQugx1CPWk
W4COiE0d2mazPd0F9+QDPw/VuIo+X3K8JozpD1YBhhHZu8IGy49sHJ8w/0AfSa0QcjfcNm4Iz51x
p1tYckhdidEpT93sI3Gkj9Y7pNgXaE9elrYAMjlrXZcXesTaoREgXRQ/4jKEiGr+WDP+q4zG0uUu
xhEbngg3IEIeNOL6sOHvU5ihRjtfM+hBVM8+Bhh7iHjIBzm09IMOIHORltmPGM9PCO7tPrvSEb7a
ErLPEAm5o1nBoACCQEWpjzLIycLZeyzbTgtibi4sUNLJyd87LabpY/aatSn2CH8iQozPEbC7U4x0
IPDOoQ76wl74gO9QTfni19UnMGYqGugSys90GNSG2KkRawWGcn9WB/sVIzSF75UdfLQC1zubqj6u
2V01B6055GJ0Kt9o6biPnvXkcfaLMgQk2quT5nRPWunYb9tmvUmhg0pb08UU9jr5bKdJX/fCvIcX
pB1owCFHJ12BJn9cxvuYFM/DKaeQikHWY+E/jEjcu4edg3ezgfaclc156dAJx3fu/2bCjmRjP8GV
oDXsrjsZWeoz/XtwjqqvoSjnRQiV9Qw4s7x3dA+r9D7RMyrfNwKOrInbuHpRrmCW4M03zctqO71G
ZLLf65q1yDvkDCevvUMP7CsxUmp6u/E5XZBCNrH48Cj51ZSaAuMYyjLu2/oteUw6H2E8X1BSp2Y/
0SY3XqRbgSCJVfoq9MikTIDGtStXvwNUMKtZsS77bf+4fNFZj7UHOUlx5ccz3GzPyXa91xpwCchL
OxbXqnuhmNDsAIWBGg6iMtAp1y9hMPzYvTMef12EM43K5oSoZ2MXjHV7zaJClQcKUYrVpLJrH/uF
eDdpTwbDUSBEX/42LACtFenw6eeP3C9Fq0PTtCnZYMQoaX8Mj+8SfA+OItlftHqaSAfZpPDblwAo
E6whtNV+ciBz35/WkiRqMIug74gFz2YLtq7jXMokkm+CpBOOMTMxACAAvjgpY7kgAGT8cUyicUW1
i6ZkOQw9MebavAZDLJd+w+/PyLCNSRegJxQs5t/C6dp0ow8pNMT1WZEhUlLF9LO3zctUo3Z4McHM
IOoeslhuZ0xDu9+wt7MupnOHj05CCzXZXS5sgEw2hhRsfUA9KD9TXqTwQNMz4agGN6KUQkgIlzT2
r99RvX8Ouy3kdRBFMpEHDYscv6EkRMYVJuGWnzOdosf4y82lgXcCw8wEuAaif5T1REbAfORldiXf
C0nVFb9+DlCLut17rWf0eeJuRtqkE9DOvL5g5OgeJldPK7KwhJWAFND0SQ8bqBdQobEhdtJm0I48
Zzqyvy858CctdtAFURTRPCB+ArYcYAIxhGAOjtPF5HnrtVwQtQsk7FSFkDVWF6Q7fKW0IWMgWm65
meP2zEEvAt3OKHlRl4fUm17ty85hSJP4YgD326hYoqKNooNJQxxQs7y9Qrpl2EguNnTJJAdTqvyA
kNEQqh42WkDNghIUteNhl8GsmEcFHGRAq5fd4WfTYiimUJPU04JUw2n+zg9rnYsfGzFuB+p7ImVZ
2gjjHEFvBx/wfnCDZiwDt/U9J1JhETa7+X2moRRWOODKKQg93JtvZBVUznzuJSZgBsMwIxvkXea3
ySFCQc/TTuZ2jSt9x/WAPQrJXhwPR9o7aPMYQCabxIdoD/5+5/MtFZquh0jLcDoIkLQcCHItRhVh
ul1ShXYRJss+HljkT0KJAwquHIAPhQYgnkXbogwO0gAeGZAeW0ZvfMsp0X1yRtg/vnIMPItfd9r8
KnDoETmvYkQ3AvD4L7E9rGC489saPf6qeVX4VV8qo7yHi8ylRHXptmRfehZIZIExAwj+dW5YoAWx
gtp6d+S/XXSPxjTSER42yeRZT0cHtyGNF8a9xzJM1EsChPY4YqiSki98k+hE0IfVmC3sXX42bGSq
EZ0HSFcBiPPrD49ULV/htFYGSDpg5KSG3L9zqrmEP4c+07lGTvtuX/5eM7gJO+O7L7UcRJK3gDI6
1mnUWFZfG1+ociv6E2ubw+r9cBbTY0hb79bdLcz9ci9KU702+UpWx8L6jC8P60ySY8NcPAad5BuW
cG/BXTksDe9WWCAR4RGlogCVGXVanCT9YtGpXM9xjaj3kmynLM7seM7e6LnjDCycK3JkyjiCgoaY
yCxW+9UHn3rGCnnQnWaa014Q8z+LlnkIypROFoa38TL1CO+W0gZEZ4f4i4ezoWOlho+IHB9dUwBW
1q8AUwgFTlsksTEwh/ySAWhAMgLXBPeId3WTVqiDzBd3a4/dGrehNKSoM6jWLQ+uhPQ0blqvPsIE
LwJi7CUlV2qT9SZEet5OyK9ViwzNCPK9C2RfKCEg0KCa1E8IPyDCNwSZ06aBmJIw/SHE8uPvaJvj
ie02L/L4YMzpHxvfR+ethW+EfFRIODqo5VWycA9pF4lvbXTJuyth1xPh9f2AEcEpknrnse4CCnpt
8FoutKGH2+DgGcRvQWvyHJWDDw6Jhc/2GehrXKcI4e0+AibJBSwxJRNsFNckO066qxdEYLMtKDlQ
LwBq6EzZ0ZzB1eGC3jIy7o7uFUE3evvdSWNe+bUBlMpURhjq5CfnmH3Q78M6XtTsHQEm9g74GIWH
lK2FLe8x2r1m/zF6Cu/uJcH/Dz/9c/oGPvCSdAJAyueyNa1PWelaMo2Zp3+gFoF6QjEtpVWImbnq
iT4rpwAYWE5JUdwHrISwzXeuFshH6IAx7iVSfqB8BVB3Xr/gcPvT1gxERj7AWmrOPE/dcULRBqr3
O91GxLynWHepxJO2Y/ZewSYVKOUqjMBnA60E9IWnlC5yIntOePOdtgZbCkj+WyLEd3oBxm+VdSEz
ITtEgY1BjYsHUaf7IUdMXcOqIOJSlPdx6mvee/rYMBhg12simdk0sV8w5vQJCMYo2x+QaOlrY3yV
0xLdmeQ7bM31iAxVDg9UY3pl2W1QvFZT5g+uDvqw32QxKU1vE0QBXSvTu3UyA98vzJcZBav0Qq6Z
fLOkhMfDmsnfYy6ZtbO1YLw1Y9xKcwwrGLm6mxoDZ7Qd9hizM1JaJJPaJLtz4L42WbxxZcYXFfM2
2U4ubx/3tmZPniQCAOvXIzci2f04duN1vC6sOF6vd27sjkaYJNe9WWYcx6NR7P65szU7fUNS8G5N
YbHiuMfRjHdmXLNjPlaOYTzmePNctIUbZlyZJNDJAg7ncp75cJ4Px/M5AmrmfC7MWpRgzOm05U7n
g6lkEJvkEHmB/II9kLrL15nzCp84H3RN6dmUJCNAJ+tDapk9YJog69SV9zDod9RBfNmPnC3g0yHP
SlLqZg4f5lCzrkO+CdYucxpYaQCIKKT8dpwcFfFZkEAKCeh79YLf/2AGBw5L0thTzUxLFZQq2lrR
JoU6ll6ca28+HegumL5pqdomN8wwg8FJXrWmg+nbklKRkeiQHbAPJutusY4PGw7tjjbRgdxROUw5
wzslL2iIOXd+u/qANYFjJJ6LuConc5oCL2FXqYjJeZE54rGy5nU1H5S2nLtUHOT3hZ+mP5/nLRqw
uv/OmntD6oD8NDdchlKeyxMMh70zznPcQEaFYDm+AQNF78Xc2h7/GB08x2u8MXal7EA1ineNhzz0
KvNPnnh7F7cKejJiJH0mF/Zhp1yJqWHue5y4xtGnxMTm9KW4jtHKsCJoDQd09WaIfZicGlc6SIMd
oEmA37/To1VQTbn8aXB3plHkMWmvKim4OXtzoqnJxVqGEGCHq715NydheDX9cMISbk0oPnnsuDmr
TWF/gBp6hcn/J0GwikqTzhL5NH9DYTkKKPnygfSxaLRcl/SqrnTS0VdLtwOyvRxW06VRjzN4cSBR
wFu8NAgg6+w1kqJHFbv6W8ybkFo8PPIGXmSBBLRo6zmqDd/lRRHlegWpckygZUOB9cv+UxLoA5sF
u2uBuswe1iyboXxrgTq2dfYo4rMZkjFic6VaMMvsh1U6/dHfCPoP190pd5StpTa0HnUpwxJwqbfi
RZeaEnAWa/crirnu02Ry8k8HaT/iv3g70MG/0PZv8ca/uKvcLOvTINAHSW1mMzTHTJ6Y4UiZfZ7n
CFKObMYhaP6eS4zC5Xy/7L/tPqAkW55nr1m/UnaWmZyKnOGsw/uuZugv4bFTs5COOOtX7QDwz0dM
EDKyJkXgG+5j3GFdOoypktjsySeFMz44y9aZPZnN+n3b5kZfzT6FlP7dDDEz6xbfi2SiuvSyBkc5
q5Tb4lUyEG6/P7MXph3yi9MNQ45pve6HJAnkS5eMEsLnD/QwlC5Q1yrsuhltKCnK4ICSCO/FlvHS
tTabnQVWZMOLEfgykyy5s0kSvBBW8SiIaAaYFPjOpblarSL2dkjyBHuq2DRAMmYY65EFzESB4Vee
v4pOlGgdJrH8nleOzI9p+lKBPJOSQA0v9l5Fq4hjYJBvvGSztzdofDF2t8OwH6oCviFhRQqCzYSR
vUn8TbLxNpElQ/mskgQIMKADL0K4/LT3yP3YXQwXP2Ip6O5xgpf9UQPsoZidcc6jwQ7TATZYrO18
jvWglolIj4PxfgzwIDAQ2ImcHwwGhprF3+QTOI+nxayGd5kZIhv1Ynn290KpsH5BR6Wc3EelKcWX
m81Z7hWzD0BFiXcgteE7c5n4hzgJNN9qwfkbAC1WrHoYWoCGUjLkI7hQLwqPhnzxnMPlKYvTkir3
uy+FVjF3UowUIzon9qay+FsF/m8jOUtwAlhS4/dI1MmBdNQqBXtkwRVN30+Hr+6ooJiTD/F9BgNR
JscpV58LTQ7BWh69JYOWgFgtwyVgiVm/8FoOmZu6RYwSGP4XmpIK2HdC4seUu8N7iWdMIE5RUEy2
JEMvJt/5MsEnR4mfRKs0oE4q2yqlIxuc1+rBHeXViGUoWq0A7YWriCSIDrpRe6IdH3Fp+cdqww14
S012ufBbslIuXEw+hbb5KZZljqQTOa857Sq/JWHn1cxBjWvDDoIQQMjY5J7mQFpYOObP3u/mAkiX
5ZNSJ7dSLqf8YML5TsxkwDrJjZXbLAuiZgasdnNZeKaVMwDxI8/Lq3NA1CxLW++TUkElZUYSUore
FMO/FksPC8+4x2oSj+KfC9IwnXGXyqAckIAYthxsg0OR+/1RrKLgypk2wzlhgZx6yjohy8JgzlfJ
6E4j8rnmkkme4EjRZRvwjAtCWK2iVLe1Xgro1QlWXHouqY1Zxh6r2lg6NFeb0mSWFzY3C+VkqL0m
k0nTDLcgFDSbj7zRvEc1OyGt8J74xAvkpw3Ggb9r2/i9hx7KsTxiALFRoz+K+rNZQ31VH0PaD8NQ
bBKEbxa2z7fb/gybWNnhMsQqhUsSfGKbkkgtl2ECNwNzgwOhsRREFmZotYKbb9SG98OAa1u3V2nN
YWbpwOVYr1hFO/beJZthJhOfk2ao+j6jT8ZdsqnBuWZ6yZJvkZDQVPRc2fcIYCB2EB4d/409IQjB
9O19Emw589KDhuj3zAG6NRLBXIFETWZZCBseaA32FEt6QzBLS2miBZa/nCw5tRmAZdazO1RyQPvh
cFmC+rwM5ZXKZjUhD0L91kIBEOgGOr8I9LA06MOMRrBuRJrIQjSEevc17VxoDztzbE/aOwC+Q2cr
F4K8t7li7gJY/6DvBphrfgeVgLoP27nHZEDtiYEoUBzSuRT2r4AN0CN2Icykjl9Z6GJCoCBsGQ/7
YSNtCWABNmfnYl8wAJHYANm44MD1wKMSgUCowx/w08sxdH8vouzC7z2XnEQohWjZtiHQBmhRUJv4
+Qmyx8LeOjVL7IhsAuKky4wflgRxj2BqNWFDlPn1BSX0DzDCUfalBPjPZ9PBHokjLMAMIBe+mG/h
hSC7xHfSoe+I8ZJPlkf5ZEI1PnjwtgbTn7PFHJnK+f6DbqDVxaWSVneZT3W1jVsbI6jlsJbaTxK4
ZH9w7f5hjXDiK3NN2sY7uWtANl5cw/PjuYuqPPYc6syhHspcgyZiaUQNsYBPdrjyw7rCFvxz4KZT
uc5YhBahsJgRsVzUEPo0pLjMyZ8la7nyLGV/VogeeTYH2EnSudgFHUbsy+lFaRqlzHpsC8ZJFjBW
KywREyBiNcjh62WZGlIt4ErI1u3LI3YUhwyZTxk6dJOtjF6ASxeJR7YAwX6cbDzmup8kXuKJqHDl
lnkzboUbpo0YFByQbBYusQZLn2nsLn1/b/o0XoXL2aUnrs8ym80W5uwLv8GgpML4uFh78m5ANmrJ
Y3UnmKyF9DTRlmjh85hC1ibb1QW6SmFsSyuzrDO7btNrVFubHjYzAwyPH/Zz+pCTNbN2RJbTl8lj
Aw1emPhWMXBos8Ekov0ALyucSMCIeztZftUNrIn4YMy8K87kk+2O77gAv+E8rLe627DHkePr0/b0
Q4IIvEhQITXAU+CJLQJJiZHGyACZw3mbiypxSw7YhYgxvnouTuaXG037rBmPOuYyHEm8B4RS3vaL
KcbZLIsLi+gADCCpwoNLZimgb8GqCBXky+SRv00oR/liFA0FJyOGlNNvmX8P0BKgP80d7HtPu1Iv
EC00HVjdaDe+pqDBnlRNSgdrMi2dJzUqEnFJJ/l3qndOWBNIAYgGi5Io7vE3JLviPK+q9cRNlo12
0x+G7QD8e+eiADHbTraTmo2eluAWF9ZhglamLcdW+10cIDEF16czo2IhA/93+MRIR/Pvastlpdfp
YaFZi3dKhbkPft+k7HkGtWX9ET9n2R+7Ps22PWr1/vBY+YeZBCUk0Eo4Vn9XouCxAEghEw3s3wDd
FxBhN8pPP8Qfc6zEL8Mzc0++zDf5AfLFv0K9XEp25IABpvJYqCmBIU4bBU+CQDZgA7IEM3maP6DX
v/hZvKT5kKSCM7hazDDZfu4VOWRic8OpeqzM8i0CI5NvFN+BL5SVWjA9D6jL8CPwJ5o4G7gPHXc+
ZziINaFJj0N1aMD4vRt4mionaHWSljj/AEkCiRNQ3EMyGO6/8wEd7ABRcDgTzoL0GM/L+QhaT6Cd
4vHNDVwSMQc5544UlFpEEvPKGcr2c1Tf+IxfXFt0knFrd94rbjvFcGFlkMRk+uzpa/NWcofAXmnR
baoPP8Mib7j13n0rfRO1ZWesj9lVHfrkzCI4AUHPhxXOt/yTBAG/JWwomNdMPnJXv22TTCbJZLOJ
NhG1aFZMcDCe4CFlSd9Z14HEh7Kq8TfP/tuSk6zViE7yvDzyP4SxFFqVrNe0sHqSk2Cp/UUxLOas
w9QHeV08aQmIybH9fsuznYDckiPLc7MvKEsQmNZhKN8ENvO34k88eY+8kwyWKnuvnnizNB+14cGk
Il+LYAsFcykz7clMa0R3HtsuxJYMaep2RF/i5JR0ZIghgomDUhEVIXBtdKm5/4zTkdZBNGXZL2Mt
KZj96yM2qbLrTml1WPdrEY40AaFQrBbmkvAxO8O0SCO3Wzqa3/ZvNI3exi3gcHLOApaTuOGuJk81
MdadgDPE/QZSzUpLFQlbuoHDVS5GrClcOAu0wQ8RJ98qyNFrKkDSeyo4ut9zOGOCouPmfuGrrENZ
KGShT74J0Da2uvgRhqJ8ww1pq3e8D/bBa4QADN6UbKSQVd0hDCXSlHmLldja8RpzJlcqw8uN46zz
m+0mQjHmPuuqc7DwJEDXLd3qjLtYmXPO//UwRAoTIUDWynQcwWrelj+mPLjzqN8xv8CSqi7T6YEE
pwDa8ZT5WybOPUH04DcfGlamm/3RaD3CLjMrmaxblnfgpWLrxfphqDg8YI7E7l9adugrwhBxj/4l
AP9BucUmCVRQYN4C+CZTzlyRNaRSRbr7+b3UtlhvYH79o11frDQu3vDFoHjR2lL9vof0w79khNg5
AZCfFNfowoRveGLYtDrHJuknQb5KHvPB8gL1i0Myyt7a/6yhmF5B98pqIUBZTuNnOY2fKb9ZFEFU
5QPikpXkaXP1ZQMlYUoSu+zLUom7ycnK0coJy3k0e/8RdWZLqmrNFn6hbQQoCNxKa99r6Q2hVRYi
ggiIytOfL629zx+uWl11lkzmzBw5mozloFk9E6qNr7PmMODYIHrZcFx2/PNB/kMdJPilqoAVho+N
u2fxO46ZXr0Jv++kPNjo1PRBORIxklSxf5xf4f2yIQ+TQTLI2c7ovTbSbMlDxWMTIT9Wmg+uHxsY
F0i2ZIE0awinZJlACoV8AYGbUIZNSPrHSvjwTKGo4Uj6pjeWjhiqLnXuyznPZE+XbykP2ZY/FSOV
I0YuNvUUf8r2SIVEdVxAK5PKEmg8kN+lFpQ3wRWlmH7biFwhdArKKF9HPoLxKwvvaPUExXvQsUo1
J0WeYI/SbX6+OG1jAbTx5MkJV/hOxO7D/uu6uDGlKWGfhAAoXbHgAPIg0f7zBYU4TIUfkbL2VzJj
E0rt51DzS3krKAElDA999vcpBj/W30sBfAJEJ/CrQInnPmeQ0IuFpizPX6plqYwfPdmTfyg6L32K
zfkPaSkTUAkuNZ9Ii8fj2kc4SGFee69vhMJ9QTCkXpYflcIT5FleC7kJuWafX3Iax6xboe3H8McF
KpXVivKGckL46Pxr+r/1m4xlDf89/u4IYXfLPSZ3CQKsABJNvzN5gapyMV4ceGAvKzl6P4f59Lha
UaIJyR2mMr9TGpxeR24YZAHMbTlx5XaKPrfTaGT5NF+TLcChv2jxIwiCww/y1fXlwpr8/kQq8KXS
Y//V7PJueUypseWDn8BIAibJa/mfuZ5cbHkl9p995W5PV1PB8On+52Bhc1DelCJ9TzEoQwF+sQ81
IMbTo7xye3kBBZ+QVfNGsfH6LDxpa4B8Bia/CxQEQvN3yf8u+9WWFSNnJwsIclgbjQGDG5bS1f8V
lZasKmmfry5np/e32AQAzny01XwoEVJ8xIX3Soe8lH723Wv146ksKpBgwAKAmJ/5QbWpplmm8rji
gYTYStq/+XLJqbwMWD8V94guq5XP+YFGRTvZ0Hj+Lbj279/N9Yb++uLawYKQshgfLy6P1FBlLwlk
GnOKXBgfgcqW9yfl6PD3MwtLqjV5eeWSSEMpK/sNzVnG5H+9I46Sn04KXGvQfC5dNJGPlu9MNDev
6t/9CMGMz5RCj7XDL0u2DNwv5XLiBcem0bafG3mesvsAqDlQEfko4cO/N/I85GwRIjitII/Td5dS
lSNKHoQKcZzIg2Adfu9yuumLKqg+Fb7s1+zog2hwWco+ztCKL8U8iFdDdXhBVFao9Bsyz5JCT2Qa
zGBmAlhpdoIm5r74WyfebSJ/waZtIh65XVuo7OTe8hVbR0juU31Yrlnc0PpRfBOVsTRnNLSgTmNG
CZFIXekO+taC8revzPIAOsEx8Q1X6+dDi+xfwhkDUim8ZrLKA3TALuyhgJFXvz3DaF+YvruIRTCI
1pZrLdqUTjzrmleFNuHTRTH/sKnxY3qHlquPsQOQKsnxw1GKuDRCixqNSc91un2tf/8c/E+vZX/L
N4rtXeOXXk7TciXo0CfPjdNJeggEoS7f3E9H9eDNQSRSKxyv6OO+s2CCyUfv8Jxp/Kf0TUjOvQrr
w4h+x3LrAd+1r/rZUIq1uH934v4L++rLfYLf0Tp69sygNp13774D0XGlRsVZir40Ro+DmzO4xxOv
IeyF6j7jCx+4DHeyFg+56aSIVHprl1IM846wB74kVRA0NJAdhDnSu32zSGST09DPi+f0NvUFS8B9
yoeB+v8n+N9Kovhg6pHgGSLzD+ntHk7pyPuuW1qzmVRKGj+vnO6JDUTRsHakfZR6Rh7SNEmhcHGk
uRCjyMT9r3y4eNI6FcvMYZmwaBK2admsaUFoTFIMJqWK0ofFo1cB9O/VydmkkScux4aKccBAyRf1
xsMRHZJoOEQoJxWw1BKwySbXA04n8iHkin7KXXmXFEYPR6HilJoBMpVK+NwAVpn5feuL5wV1NuV2
OXpyt7Itj9L+eXIbMZA/TwxKEZ1qQ76hfPbbmQC/0W286TuQv0JaU5bJvhn2ZR2ye3AHyYPROW/0
TdIn/aGteJ2gBfsrLbBI9pXfxiNgx2lwWK+d1lSwMrnxG7B0iOYDqSIw06HbFAFaPI/nUoedvfNS
/gSo5dDDGYP7mANmfPfZ22dwQKkMv8GAGCt3Z/R9kH7ZOkwkX0hLqcUtISVUbef6U89KVOskAnpE
gl2m5szKSaeH6WNb3+nhOsOxnZvVyYYRVuvXQ7ZN1uaIzpoarYOByhyGW0zHsqpJqGP2iQcJMU6W
cMoSCY93Xujbrw4KixzQgoDOZtwZX1T3PXvsrr/d5fX3jTeIj6cOl9gImCJhi00ZSBrpAweFnkIk
Ue82Ur6suVSJ50kFdHLdSDEbraQXIiQYZq0nda5c49qVK9X+JnmaJYu4+3O9sJ7yIUPIlfPuwMCV
exsReDY5T2TByE3yV46iHP80HLcfZRTZxaLdMz2BnPGimZpkzUpzh0SOP7nfgk+jOb3Muf8+N+p5
rwVa0A4gVgc5LvKXvQQmiCORh3UTrgifN9Sp3Nv/WppLHIG1efnlTFwfsXCXsxJGKpwNFpYckLy5
S8aXz+Hz+DxGYJ+45+EwMw5RmQ/Fbf88j5eSCqoNC2F182SlMxJD8osb2YzspPEZbV/2FoBpz53N
Tfr6LFBZnjEKOtEs/lfvS6MjD/mTvdVVZqajT0g1/Cj5oF95LCcI3BUuXap7A83zzlD4G0p9KeQF
I/p3OwGukWYB0MSXpSt3uLWtOHpI6GrZCYwt9pNjutZ27Z2h+Ra2Ydgv4UjhKtP0OYzYAl5QxqVv
XoRfdL5tqODkQWIOxbro6Uybb6RKSJ96Hcj1kFrDBgfgyn3aQNkC5WcHumOxE88gT46NUA7GBLFA
3RMASLbtz9bIjxyjtBLUTUpEaX+4rXAI+zzkpo57lFNMkTN/Pgf1ZLQ13VNpAa2An/FjzxbUVMjN
uNVavWIlp7iorET7iq0rb9I/FmhJxFldFH9yyx+pHAWAO8WAY09yeljmxpzN1tU/v8uapofhDETZ
QwdEU/Qla1x6ZajuCwhnMF9omP+kZ4pjDR79S/DkTfrw266ccbqyIgj4mrKm5qD4yNu0AFUOUnvC
OaZY/PMydreFbR5ZOcxuZO7AAmfoUYD3k3R/lOX8OYumKEM+yLsM6bDyo+jXxtB4GdwVnrQFzAyH
0pDgFoYFM2OyvvQRzNk+HUd7KEWhvA0ogWOoLQv/QBkHinuYDNYCIwhswjhEQGL5OnC4xNGTh8zt
cVNHNESpKBXkB77BcERqSbn+ULj4wsAqp//eJ7eQDFVIX+CeRPRv/wjgDeJfANZLCyIP6W8ihxuZ
CvTv/pSMA7nJBQn5F5gJOAmGA0Ei5NEGfyD5SF5hXr3HssNrKciNDsiBr4SDJO7T48otIUevnLB/
SKKgh1J7Xh090IfyJytsK8cGlDvq0TIBfKNx4YMQLgqEKwXpxUn2WPjQhcuxmo4FvfkPhZTPvbNY
pclgPetslQJ2ClfgcOCG4KkJ0CR1woV8Pvs6h8zrM/787C9yhf9QqC47SLlsB1XSq8fyAsiiSfmB
5YeWDxeoSv7HZFTf5Y3MzrH8+z7Fk+Cze6njDHcCuHwzeGqcwNstfHhYCKMd8zXKEhLpB5cA78O+
7LDVghHu4QM2cYHYt27eWpdbWP5FS8qw8GfDRF8aguVgcJjsXMFH2GvUgcmdDajOgcMGrduKI1+W
pBT+Jm/vz4OziC0fxRF1AkGNCDihgnrFRiZ+Cv8LBAUKATCPqDMnaQRZPjWTCWByBUYY4ISISG8h
VUaxgSfqUja8uBfluwvSj6a/L7h/PBN4rQMAJZc97LX5Qh07W0hZkq6QYn3eI79DAWUzk0nA28n4
pm/GENiHAdThvotYLGj9NuhpWrxIqGoYYWNmhD0JN/kH5JCkmzeon8AgHV+wnwKo++7IQ3MM+5/3
rV2ew1tR4hTQfmIMpuOV498tNF73HqxfCr8BTijYT2e2WmzvGFlDy74OU0yk3ArK5Yt0K/uu27qB
a18PR2wYxyl6SFKDbdR5nQTR1vyJ1z5YQmeoruCRvn8bUGBg0m7QoUH8vX5HwNTpRLvNy+6atvnx
JMbNhmAcN4OmfybAKV83kHvQJrSDZ26/f7GnbV2nzegReSbVy3V103DJiTiIRh1clmYPO7YcfKxJ
Sjwjsqv8m+41kd9h3+XcvLd6LyxJ21QtfXRqKOif9On6NL5+G+kXz/T1GEblulvtkzMUSBQn3ZmG
sJ3AsvZaVw+ZuQvzffX8TiOmbm0OVsyD4WFumyrG6Pqg3NF7UdFYfKmmi09tSNGDMOlBWFWvu3tP
G7LD3SYidc7CdeFyvB4rg1BumydmFKgN4lldTcyUVizuLG8QIaH/MKkVx3OGHeowJlLt5qpnRpzw
mXuXo7Uw0MLMb8hIoIlbXqH1i9awrOBfL4jgA14Id+HOwNP5WG2rY7GNTtrO4Jj+oNGyYUlKi1QA
GPcQPtNxWVl+SdHTGnenrbE5teYMeafWuB40fjVof7RyEck60i2eOa7V7cWL9hfvBZEs7Id98/P4
az1jgTJc6R5kMiPhR6XXpnOLxtE4Hpt9GU/K57yGr6H0m82wGaKqHatDVlAy6AQPH+91VJTkGXsC
kkFLp6iIBoymhiY6k49PRYvqozVJx9gwDc/T1kIe52k5zjwR7yfY4dd9ExI1+QLErWMNJWNjUb2j
0fJqJwoML4U783alQ3/avB+phDkxcfbA64Ygi2xc+NhVfbYLjkhX0n4ygm2uvL8cXgi9uEipRS7E
2tgZu3KrLWCHzpTJY9BFXwAfZ95s43l5uvNojrfTGZzjZEW992UmpH+0mIvG9DAtH6pbffiedNqO
9Y1r11dCeFjiGW1m1KS/+23EpS/6fngAsGop8Wmnp8+ujf4z7N8wbIcKx6x6l9C/W3jR9fJjaxFn
C5ZdqCJ2/onUYXZzzuZO1XyNPdByTgqy65p4cQRHtFLpvjpeUQnYr3DY7Xd+KwK0X07Uds6brOg1
2GrQxVaOiR+4wWGx5R5NiaLt6UCSv9S/C2uEuM0aWT8a5ixuZwWb+boyYE8KRH6o24GG5yBGsAGF
0+JFNJMBpq7e3GwbonaBx1j1MNfiiMoGFRHX7qUh2g+PeAaBmTq/jZ6w9bDKyLwYHp/mZ2lf6Tdv
bM4PJ9M5LSjIvIWMKIVeN+KMQ0A4YzIkHWnD3E7pQxFnDZ8J+WZzHfLj8FeSNZXdCWuubb5NLoRG
dSJcuMIfYhpP+VFp8ZTOXja8O9mGs4TahVx5wuTwIipqB1/D2FHHEfVB3k++wq0ZdINwWBiT+IvK
U0Wm1EteHvlHcQFBAlSy26sIYrixT9Aan/FpRgKjrk1lGT/czsYMYKq0Bk3kFQSjqeNSX3POGjQR
o/bT0ZfKvsi9N3KxI6Tr+18CL7fR2SO+PVwwOK+0bTccah8hQ3LE5jxHDIxGAKu1/rl9QFQyrvCK
9Tqq220xMKNtvPvii9D+feKQN73h2QSwhzBCO2XLrOXc59kMiUA4bo/hUpOlgxG5j05mYHEMGtcg
uCWAVW8RmFY3OF45bZ8Rf5NsiKmctXkoR+J6A4mLF3uQEMfhXX66VcMGL5tzgC1Q3RleB5AsEydd
ptMbCB6DIGMGiHedoaQiaPQaFHsckNQnNY/kPEBJyfSlgRJEg5dmYRlAJmF7mCqLtNhqr2yKpR3e
JbDOg19MUm1ldCN0LVnpa+xhS3BeRHkW9P3XVEFsltmmcjRxSXdwEtTgFwFWXnr8pVPsYwrtprM1
EYybmh+ie9zlFPtKNUtfmcexlwV43KZiTtte4J9xOSrtAMHQ9SupS9Y4ApAXhHEWHiboRM3hmYP2
qpI78NEyg0zp3YC5O9unSd1hOdy/+fHakMtwotd5oQpGpNYxMGHsMA6mjsI0y2krlESlzR2cPzfv
aGDOiEnvvUybDXrWbMNdxNlx7ByREu1DD137A8DW7v7EjIJORojZH23+re1V1CLMbwFUYa2v27t6
WDDLRz+yjU+tTfhDhXlDgPQiasKpWrZJOuczUAgjx5t/g1xngJS8wZtFOzQrdWWhCNJ04RAXVw9b
4Qua6dR5vF12MXXbBqS50iUHiWsN25z723vXVsDKXvYtGb6xG6B4CNoJ+ZyItgXQKZCC4YWBYN3R
VZAOpCLFyvoO3718RpIE5tWYcOKK8FtvtanuW3wjWuZFNHs7uJ+Kk4LJ5jMh7tx/LSL/sYbUMYtw
tHIfk+uMaYnbJoTFIhMLHtCiO1CnuDsG6sIcnb0rZr8jY1tT85zeB32bTZXxZVlvo3U404eY0trt
WXdXH7Ppba9vX+xQ2zgfURRNYyRUlxmNaz4zIBcwShGqU4SKZmzdAUK8zjAS7X1+fIUkMJO4YYet
HtgJ14DLpmkO/8mBnZM7Qf2+brYa1gyrpB63b17BzarvC9UG1Lz51mOmZYvbe7CIAc30qUysWgCT
QDj3eKfng6zw0/NARTVWe7y4/OWuOx0uOn69ilOe0L6SDL5+YCPUdcrFY2JQri5UzMYQjQHZXXo1
UDCTmLOT/2R5r5jVwAC3XvEdjqNNckD0sk/2OTJNBU9tXio5Q446iiOJcGkxIHQumdesNI4QEwgv
/9EO19RG81as2BuyHUWLjkMU2nRcC7o4MZETY/YqUuM5Z7/SAVZGaH87w3J8mzej6JBssIi8LNPX
Kn1gg+HwTS8FgTG8Fhx5VVAcj9HgjE/JvVcdb2s9pWHqMDXiNf7pALJrsED0cHixdqbzCjoLUEcq
jTfup/adkKtvdjnr7bVZtbpXfZ3HrRUbOc5b7R7WBEdtchEbNURVt+u4aw0N67y8twZggpT77LdV
Z9Nur1vK2OIuHSD1udL84d3HcH2ElxoAgnvbvNHi6043Ennl44j8K7NsBOUz/QkVN9xrE20RTpSh
McNA7piN+cDb9L5EbOqexxZCwxwEDgAeGkszNBCB6R5axohKpK2PtTuwp4oAHV33ZdLBi1e3Y2TX
W1KrkcS/FxwR3QnfKYKxvlWZbyyf2EMpqCclmNRg9euzyCmiQCEQ4uFVhNLjlv71+GWXvB1xLRtn
AzCscXoUd0OkvQ/FRo/dGTKVKuCYDq0aD4Zh8RyGDF+bgADtx9uu2CUv9htN1icnTF8951iJX/pR
jBGybYLT8Y9sdoO6MW0BxHBKsjjgQI20eef7Ei6IZO9OIFPGxHOg4mTkx/1DfMTqtVNnBaX1ghyT
FmSylIk+vDPE27xgTA5nmfa2SR8LzmNt8oCNywHHJ5KKhlWGDz0U865Fy0Mdy3CvMyXJPjlWzGex
aiNrBgIsk7XQjuC3sL1eRGSKGeBP8xS1LEbOdACUOdYPgsPuIirtiNGhIgJo2gJeUq4dn/H7gH3L
3kRrKkQ1vLJ0RJKW4V5Pj621Y0mRvG1ipmDzV8HpsB8eK4hoCZaMiHbwCU/ocn9xbgNA7BE8raPH
UtOCcz214DQk/nN4K/yaLHZNIkQ6FweBKs8zYgEixEOlipJs2AXMOEdLHA4JFkHGxqFXWAXZyiM+
54KZGeV03a9uI51hRzVr49bLZ5XM8/r8EM3FNRRY8k9mm5XTGr3fUJrfCkbAUPbIermDy4UBATCk
wKy4Enxc08F5ttfCRRrT+nTx6ALsvFwLoxEovd3RBbYwA5UUw5qUFs7E1BFB2zPHFZHXMIGpehmc
X69eVS+vS/aJbMpeSyU1eIzZFegFyM8dNn0NVyIdjxUyrwYhSYJ/hlPi5SYhcC+vy+CdKp9qv/Yq
iKPi/Jaj1UIdTP0v40AZn/+9id+RPBT3iHqSWVUX3LPjpJ+BA8LYJYXx/L6WLiUCIUnsJvbSU8Qh
ebqAHPFreVtfltepDj3iMy9kJJgB6nHQuapDqBieWDjqE07Y9eXtf783H0stYUjBZiEdCxPlAUMP
OqH7GC7ZuNnW24RsKbmmumgFrXKgdYeN+bRf+e6MNLR1bH21VCZ6pUe3mz3o0PENhN9h6OMC71t9
en7J5t2/M5xOvUjd399t+53i7Hq9Dgw6yJwN452trgaMX2N9rTuOtk+uMfxGGETpsPta5CUYSmZC
IVVo9pnR3Tw16QZFzdnVgi2AA0eRj/RW7WWmNSp/8iY/dWVK0nIfrKDnk6mxBlGPw1DsYIzGeeyU
n4bJlGbfVud5d5/+wsRlnvU6mNOon08uQ2NDY4zdARB7Z9NAWmvjdx5jvDjF+XWe7p6dkf57Vqbt
b6jd5msZVy5CnftPjtwTrWiWaEF5XlgEjr3Jojm+LliuUI5iUtEkSzyWXgBdlAnkSpVAHN9JNLRU
lNZK/wLXLUEpXc1R3mrXUYeojAaoLPkhcSPHQBKf06DmxMNkFMYS35Qs6p450fQgJKE6menAJEoQ
AUW+B4XuRNS5gOqceEjeI/u+XLawFe0cz3dQmxC7yMavobvdaaecEuaz2buAQNI1QXjkFeg4Z/zO
gHdfjsZLQKO2iWdY0MY/2Azj1DsIp+/vZIQM3e9sCcSop1h1/eIDFKTr6lhSY7KnDt+8akDlXRUz
XapOu0H88s0whpegM+/M1Xm4hBHDMR/kd++fTrv7TKoyrVZpq29Y9pUW9OEmF4KznNz0omc/wYuF
9APVLuBHhnaCHTe1ELtVhFVAeDu02KjZk1FWMhCflEjK11eyL9k34RMwE6icnGQZFCHHFiQOSsEx
BiOI1PVFOqZLvtPT4vaNXw7FLyOGyxTzkvJUnqjAU/+8TNynTy15XVJzLVHQ89MSppbOuXko2arp
NBmWC46RQbFiQO5Z4LaEKzNWxNqdDaT0lQ1uTuFvgQEzJ8KXhbR1d1+8mE4u3htJMzVt3jF+bs6g
fpuM/99YHE+PXupiSzdXNuYgnJdu18Wie5wMzjF1Krn0d7u1FJOBDrV74XTPdlt8YvCfGdY/Fe4F
22zJubFtbVPuKecOzVXaZHNTY18EjGI47cxXOzYKY+y/NaIIVtkSqynsNNvvnkaIwfR5srb5D/nr
SjXqgCMXXoEf09Um/uhO1bzPMoHl6mmNIaJ5oj5jC32edLwyiES9TcqNePORqfb8rZgDMTFfxBMK
+CCelAsMjZoVCRg0cT2dbRKfGjbyIU1IdKCFVb2qL8SPnLrWgBUC1cD9aFLKDawnQOezh56V8L5X
UGMixrmGxdJ2shUmWzVsLbCyO7UiWRfxnj9Nzhku8zYy3WYLiNEJDMxCkfwzDUrAemhH3Eio4le0
n6WfeSW2Lh9nAnXL3hvuWpPWwsJurRne/Dvr4L4+L18gY+EuPxrgQq9tgVvD1ByVgLZ3wM+zY7kY
Q+MYcWKdAs1Fe/1YjlsgkO/D07eGOTs9/7e4bIHsIBVZfoEkmTJv0mHSe8HwMBxY22gAoroCpwDj
12hsZNlVK1VsoR4T7HKJJqcvdIrWIITCpsFrysh8EY3L7c0N4haMYrs94yuZICyewlVRp+xKwFBL
Duz6G+Tksen+YiTRQU46VgbpkP/iibCWDFhfoVtHbjt0K+xM4JSA5uBUt79je1B4DdGmDOWynvFj
0HX/0IBx3DIaKVCTyTFo1fajRbyfa9b77OV1qN3AqDFoQBD2nfwWXxi+tJueDiT9E+UuYW81X2fF
oY0fAie9qdi54ZYSURZkNy+7jaiKr4nTYSa1qWz3EtR7DbsBpg948SY2ivI3DnClQzh6F1+nWixk
zvP8JF4gp3D7XiW7+Jv9kZKne6R5v5zy12AodP/QZQfdndfEpGU4OmiEYiEi8VLTu17oWwYd0szF
a0Zl8AUAT7CatSILp6v7dxJSiM8e36faxasW+eLptOaiWgGJbILmLZ55JazbG2p64mrs90N+1Ywt
Shf3seJuv7HrwKfx4ZtfiFs60C4BjeDksnN9dX7L1YP+gHx2gHULJwcV/0ahm75HkGon8c91gcEZ
9g3ELNAg0ERcJ+UI8x+cbGLKHEgocBXgFZxddnS29qzrWWjiG+/WeLUxVHg6QBg9XrtnDcYh9g9l
5RqH1yHVbGK22yN6hzep13A9azulOkwHettX+Hp1D08VzX7r7nukbirKEPgqHUeJfD41U4Ks9Mx8
bBb9SzipCHZCv0ElxeVhqkhuwWOgpi7lWDlSoCOd3ZyIhMg34CBqBAZ5eBByZqTAu+2NYdjXbPKP
/njckm7nVa2uWwMe+9GAng/Fhhvt22IoDC9nmA+ZNcA25sVo6zOcK9GDUqMF1iJJ3ELp5agMtudl
fWRXeNSBYQAuFKHTDFuYh87PU0bBtwQ/Es5cPKkojPz7h1FyATrlmJDxWA+wld/VIy6atAkDhsn8
U96i3sI/+f73bAttecK0qfy+O98V8gysKSHwiNCWCThEZuEPCIWIfs2BGrRjPMcwSUZlTIf52JeY
8LOYfWNCY4mlNBsKWLsPCuPcxsIfpKnpI8J/8U1lNxSGSygaBA/TFZmKJ7xTmFVC/RP5dXrCh2Yp
g2T+bZNEuKagIvZzj7ktbKt/i0mQt4nGPGxtTRosuipAkMwBtuEMvM2rpQXoOXouBKkoF2nwWmW7
B+6E7OGcamwsyiYKcs3m3+bve/PcWN/6122SX9dFa41/2M/zeZD8BWItlIBeW+0/GBuurMsIu5zW
9DJD6rE8f2Gd1dHdpt3jaOMDyoNG9fF7P2j49CmBfuvlK05Uptlu62G3GVSBo22KVfhb98GWyJwd
lVyaASc8fKwOMrVjZ48VE1YTGxIX9jJ1SEcpDT0jdoxwSsi6xtwaq3Pr8OSV6PQ0aPFvvF6ZKolf
XOcs/4xqt4TEMFYn6RpoJNTtO0B+7qaaoz48aCpJ3Q9X8bjx037Lx1NuFP68judpvAiJuw2d6yT2
M0YmTJxARJ3QQ/4RXM8eJ4KOH0jbIjr2OUrMrdrGJztsfBwbe+HmWfYKlUEQRmSdGliTloH3T2P2
wZi70kvh7dGOAgbGeNM7ycPRAZT2rMwHm5bqRW3vTBqfr6pHgbya0RXDig65qyl0IIgWsfO++e3G
pqCHKWD5pMaW85ppwIpplnqnLzGBQbDanJDaiOM9obEMlM84iTmA/2EOckmkdkMEhaD1VGa65VSB
iun7SOOVvFB2gQBrFFrK+Pr0X0t91IyyGdUZZx3JJvx4yGR++Jfyi2NOVbmXn3hYQviKbWJ3tF88
kDYxVnHpnKQcKZpCWFnBff+eEIOHv6vlPyhdsW6hUrjJX0CSGsKo2QCYQ9N64NgFnMz9yapEmVm6
HJU1Hl4d8FOs24/03TGkLG6LoqeDsBdeB54xkALVIC7BcIY/iauq2mvPVUEYpduPjuZamzOSeLES
lwW4BxKKwR3P2/gXU36A9wbDP969axOxd4MRcJmbgOdIvb5xhuGrvtirKa0YUTdAVVoXF26s6K2w
h8Entd0XlkM/d8sGjbbygJb1zJA07BmKUxBbbHDDAp0pJxnUF7vrDs+ryn42vSOnARmLUc8Ie/oI
R137SG2XXRbcNf3XiJt9iJup9RUvyCW5K8Gt7d8gV4jBOBWpPkrxpGBUdYEAPwuxbD2lLg7lm5zD
ATYcQt11rNgUqvXq8kNJF/rNIrvY9W+CX2xlsyvXzH4Y2LCRmT2ZqtZH8+fBCPDr79ZKr/b9u1k8
vmIUWOtn3msvGxgywdNr/FsbQjJYkSMfmo1ah9DD6VX2tyz2YmZ3/MxgnqXAQc1EhsZG7xrax8R+
bVn6ustIhfAWjb7CnuXb4qgNHpvngYlvs4hV7rgbZEA28pZ9Ow94XtJZhDPaXxxrpsnTZdornrQS
+MkIouUaRt+cJ6WnQnqNHDK9/fdcb/lcfbw4dgR0uIAxEQGJLH0BSYClADF85blRtGlnpz6CZnm/
fMVSzpdjOEWFcmyp7Enpc050XFBdyC0KAL25WU1a8XM76VFT18lUOaVBmjh1RRNxxEcyZgeC2ZHs
qnECooTShWBGRiJEOwwLFIjCC6n8l+lmNxsjLLWaRkR9kHNE7JH6BW7k3be09eAxGdC405kpYihQ
kfHzgPCvzU0wSe6ImqcRgTFeR4UVpOUs2zVEur9p3Si82Oy+WdMKRo+kIVIvcLNyd8cTFbAGQy0E
IcPaAzGfAqxkug1+phVYCZMQ12Mgkq3vGWFy/YLDOQd4sasdUB1WlZeLk27VHVAQFkolcGQK4wyz
WX7IdJ4/CS3JB+vskB8K3NPjgHsk/sWTg69aAlR0bZJC38P4jGutu7zmPAnabHQ6OUYWSGJ4ihn+
bsBdz2k6YzaikBNQxSuSWBg4Aivm+4ZsGGpl20Kz2Om5BoMlxMvE17R2BjS+mbqM+JEGa/U6vIM3
M1kzHe611M6BP5OvNHaudM2Mtnu3etCtie+Bj4EB2Yj7EzOzDRIiR2y7469yRdGUerTdFHCQ80g3
ys7B0/IMtl5HG6nrrmbzIcSgUQPm9u3haqNwq4LvlFStMFLKKcmPpIeS/XfbJqgtuoON7G4UefCG
+vzJycjd/0ABpA2im1v1M91lR4wXFoMLTDx1zzx06q8MAtxj8HShTNSzNxUPgZ+Ys7U3ypUk8tcS
ssWF4eOiYNLqdUb5TMEG7Ddu+00xVti2KVboSWPsG7qLxyAKurgt2eyOD8YPuL5B0fjNv0RxLRqJ
GP+KdhBPQTS5HvgjxUfSZ16jcovzVR/AmJUArkxi24wynVnpy9YPzXqJWx/XdXfAyXrUhos4v0/r
RTVJZ2Vf3UCTGT1W6tgc5oN6zeWiC7mcCE7vh+P75vxzm3RIKZRck/699NipKzhAb9IgPUJGWioW
TPgtJW+ceCrsWCy8dwKWdy5dCeLiclNusNPLYFou7pvbNWDkBHKPxfeLCgyXRefaeC8HS3jNtCOF
YG6nWNIn9iIdxUXskrJ9fvWMFRDvppv6z7lB5mbzJeZmLCIVQAvOKhNXz4hHDG7a43QbZ5g2/yTK
0cBGv1e8BnHuWi3/XvU60VQJfTRUF2bU2C+M7th5TqqxGNlkBBHAh4YKQ02I4JBcZl5fJ57ephDq
WDMrghghsTNvKFbAV90vIxkUuNYSLoiMApIFVpE4XZnfxliyj8Cl7LLVN5kU9cvv50xdQIfhHu9H
fX1+2eh0NKbf0ryHBoe8O4K/c4FtDshdHbpfKsgB6axBxU+E3M57m77KNkF0TskORTqK1U+8MhuX
pV9cfcWpJ61BPel6d7iUNpXWDACX6Im3XVJ4QcGPKX1j/yLMEt1na3xtQRlG+uI1L70YiWHtFoia
4S95D1piM9AIFYQh1fYmLf8ZiovYeZHMLGItp4g+iAosgdDGrd15LtamHN8ubdZ7lU8yMBKGIAq5
bMvmkE8wtzyYvckOrxocY4qeC5XKxiZhssOhRggt2JMsrXfvm5nvg/c8xMAB8hhNeru3w6aGTxSq
lSgesXKIbI1yD8AQxhZ4OP4I5coaTIwBxg+q7Y4e6Miw8+vtgMYYr/DyMzzrw2HWvtPVvZzj0AZZ
yw4n961FHc05xbCU0/nuB5kkx6jnAd4NA21IisYy969uu1ctmOjjSqENUw7UKclCbMKMgEgbOtMV
I21hsRjkOTvnl83CYTMlichgKk2froib35tThW6B6ES22u3VD5S5FZTYoKinx/IFeebrtTcOvHqc
BdNMsZOZ5t36DB764bRxOwP8V5vfl8qxjvf6o+WBA3YjpxqotaM5SjNjBbKpH6A5XGnmFu+RfNqz
cLas7vuoNX+O6AA2d7j4s6dDymA8i2ctAMSkfxvd+wov4oNyha2h+42BHNxva2/sjXFrrS3fOGOj
/aPuiCiPQzu7y4QZTAaEMEfkzSgEZGgNLNRaUMuWup2+/DcXDOxCCOhFdw7lt3Ugx7eGiIqb0NNO
Lk5I7Q03hZUc2spP1ymofHB8wIUvRaHQwhKjCYyxAZlynAVwh3lO3GnXYfb7fnnnDbTy6tKvTbtL
At8Eb/L3+cApxJFhbBpO8cS7Q87m1BhWQP/EzgbK9nrictElI3zwscNyLm2PZML2ZYrvOIXrne8d
BurFZV8tIRX8dIulNbvsi3F9oiD136OUa+ywXCJ4zzCpc4dUqodDpUI61k4Jntsr+7nYshJe+yBd
qIULHr5WT+frdqBoNmSA8UCq3B1icm1MQemA6svcxwv4bZGJ6s3LYweohGlWq8dWjqJweRu2Ro9t
jhF9MOgGrR0LCPSHhcUzbrC5jBvnvsXxcqqD9fhs3dirFadk2T4qxwtZVr02jfqazy9OLNrCx3dk
XqN0IXx5mEy1Cdzzlo1UhWEVjrc65PBTt2YS2YZ9gfJ2epUgqcFr83+EndeO29yapm+lsY9bGObQ
mJ4DZipnlepEqMggSpRIikFXP89yzwC/7Q0b3r9R8C67JIpc61tvBLWmYo4NveJBQzGxY0jhVTQo
FTzahV4ZYUYfxbFalOv+JSO+l0v9Af/7envBmJAdEtRgQCsv9ke+hVXFXmK5gJMVWd/j28MlVNus
XvQNHqtypm678Uu/6DvEJzdvzw6nLyFZq01OwHuUdv5gIE8FiiKn9rwsN7pLv1Svs+qzmZAwhtyr
c4d1HamiOvi2y9B+Ew8f90eVDh6ylX2aXpVZy8uHPJxqc2rSKLw3RCHUc6nN5WV75LTmIPlwOWCc
UT7bc2haO5sqq2oQX3blHLsozlOfJESsVC+XdXXMfPmADsA4Xtuga2eGNj+/UgJk3sANbNBJGCjO
e0JuEnFu7Q8Guyw70rpM8Kt4Qk/GQAZ1htFGZxuC3Igvt6msL8x8UdITzUG8nKEKMLRN2mzakUvJ
DgirV6vBiNy7MSGOPsNGt362obzlDAKDBJKgFJEBhBU9nu5Mc0Gfm2eQLtshmGUiLlR7k7CgqXbI
ERbtHU2wjGNxsQRdMPLYGtCBJm9cc9i/D3bujKDTmpkHb+f5rarimpEWWuYckNzYhC0LGiRoYKp+
CRolhQMb9uB7Ji++In8LTBopEBpanDWhvOGWYBuXN9YrsSTHHDno22PMwTHZ890Qx5DUHCsPUMEU
1pUcN8TczfGSdZpPa5gw4FDsvEK5L03OG+rzLgst0ncKUNePsvPGHYVnJkxZXQ0vxdp4F02Khz4c
hcYHvErP9UJCpU+k05itHGUAyAZrLGhas78vdXRdLM+zClnhfYLq3YRCsjgSeFdfHj/XOc1elj+i
n+ROwyBPkHp2btBQ7s3XMHYwPxiH80ZfdhN0Tgc9pk7jcURBJBAjeaLFPI++9XHf5lBGKBZVyzWf
C3DHE/nf3g2MiTfUF9FlyWlQWpSMOgiayyUdz9Z5enusMTndQcwyvBoZ+q9HkB8U1TNBy1Hp0Y+C
cSMgk3WZGHHJaMIasBslX3oZDFpMlqkHh1y+Kyk9454hcm3QRPCaUT8hYqx48xPNJNFTbULL4IDG
M0MHkbQvfjwzWB3n1+UwOKWQI0x+LD1tD+DpaopfcJtwSD1UWA7XKVeElf4ZsEmBznYv6hw7ROkc
cWPZF38oj4R1o6E+TxOYLmalpXx8OJ7IcT1bZMWqX+a+XVdFzGGgPccpikAQTscYjQdkdwVoj9OM
cScpm+a7ppQdBPbp+uDD/bg+ylDFYOQRv1FSQBRN43xo7JnCzi6y+zgwYogR8gwrriZ8lxZnqF0b
9AimI/JUGjSvCBTRyuaEQ9y9C7iIMr2o7OQsLXNI79WdUeXk3FuuuVsg3pPxGdorPFKjGQYywrY5
Zl8wXW5q8vp7sM0tlQNMCZBvC/Mx11mg774e9ZtFu2231ynPFs9ZL3t0mJKpT6K2YbqI4LTr2M7C
5Omd2Rren9aisw+X7+wbCOF8D27HmzDZoEoYP3m/kleS3Z8hTHPvwnRabBFfO3bqwSmNQLfnNZG3
76eptb2x19HnaoouVNRvJpGUoE/m2ZnmFJiffJU92HRHtp8Q9+Y/z6Ap2VcdIDx9zC9ERkNRv+q1
K87epJH0zh33DqzFO2DrHQkOrkgf8Zti+uBZ8xRhRrrtcM2FJq4/BHBGZLFs6IhvUFeiC2sHB5uX
6mbkQryZ7Dx3RPcg4jqioe97/NhCZzKeB+RX9x6QFPYZ5m00O3PujDNnPu4SUPmYmaB9k/A3tCFe
mQ3PIGFfDGGPiRnbREWjH2QxIPL96ja3QKX0fAzNsVoNToQvBnPzbvc/mR0MPmSGMZK+sdJxGEWK
bY/5OnHFf8QT8r/5Dh02qn4YSH7V8ZtEHgZ/B+y62QsPmojvEP9xg972B+xpxFFmzGJ4xg8/fFz2
45tOFvBxYeSOETTIFKe9E7aUCesRqmwSohJH5Pp8fSWzry+bP/niDyfC1dQ7a4FPX2Y/cPNtNt5m
Pqoyd/v/IHY8wUg2PbIPWk8cImdn0g0/P6/uCofOZpgQz0hM4232OOS7brISeYy4NKLPT/IE2YCZ
d/klsuqA+APJfX0RHmFcwj8Sct4zZ8FpmD+5BvpEpTpy9fihcWanau6+wUhBsRQaB2QJR1poanVa
4ljDV9rT3kywv4qg4O7cnlPyyvv4vgZEK+ooO8c5p//OO80ogXgr6H5HQX/zki+OQ2XqSQAXynPe
f58WiCijHsnwtn66CWc3iS1mi87aKAMGUzoHnwj6qN+Zn/EWOyR1N89X1TR9/hVjgT0S7jp48hR+
EmbgEW58S/0q8YaQ0jZvROZbgDpsrfGIPijtmlz22QHIhXqAs5PtrdXzJZlII79dwn10Jn6L8UUO
KitgvUDgbRpjNi/SzTpfS8Y8GGgCgduoWMpZcglKpMOXtGPGATIAPmnURmJ1Eg9JpA74OwJWGbQJ
1U7VNuiFmOfSMb9ZRHmgbaPJCNXRkzYKr8TMu2/n7N67fMecS8koei8IxLNECVfdLHNqoU/RSJpI
IH1u/V4v0vUtj+0BzJ8B0OntwKCoqQNGnZYjzrZ256tIJQysZDCFt1dcNcgoP86h0a96HAnkQaEX
TDztOJBCgbYVZGiu45xWJ2wBJ532eEK/fvgVvDtFCwc2FcyLNC1T9Y5pla37/X7oj5CUA6IukUYg
tD7dGLx3QZgvA4X4JYxo9RjBLiqwiYVWnW9k9yeXD5/vUpjS6shjMHSNeY8w2GU4RuYr8ileXkTq
glALEVdZujHPleCWhP1PBCUgefC2EEJAoT+Cn6CeBD76P45nwQZd2B2E5f60BSrnKzQfSNscwLCJ
UKXT8PCc54fMJQZWBMEqaNU/ll9f68QRJvpXG+ZdBGSKUAA4QtKVRcijcKnl8f9PwxMF4eLFCnGT
seqRPRVUvIknrYGwmEEvwCpTue12E2VyXSXI9ph6735uT+mHJTuPkIYddbI8sdedCDQS4Q14dQjI
rQ8ik41POgJJctBGowD8NL1PLpX/ZINV5mp888S1mjDpmuAhn3OxTsm4u4S7+ng2PiBWlZrge3Eo
E4JqPDkcw/Y45WMY/Ml1In2m7w1cMY8i+CVXdHIK7h81iN1Cn8khXGt4mgAVLDqMdP28PGbH62u1
rpcItV/kXf91HSvvw3vz1ZGlVCmsaTaCWJOEDmg9FsbKv0xP0XM++vrPqjJVw74hbikegcL5ZwdE
zV6DFPd5uL9Sl4DnXVRuXF6mFFkVVkwCNHxa1B94ElWsMQwIbOl0RQNu+0jRFTYd2cunCZZ72KSo
mFLVlSGb1DfJ4KgUF/smsozYrjjyB5U97oh8+bC++w1CM8QuJRI4+m+31XOttYhgcnY99jz8WGNY
if01HshL7Aho3VGXuGJLBwrHkSHEGymZBktgwRD8gRLdWxqtCoQTn7mrrEXYCrt9J62a4xXZAe4U
mF0CNSAhaR0YC+5lPML3ivCBFCWSSSjbeK1X7OoWwpnrliUrGdEPmM3h9FTMixZKJhddvggWEWpe
YLlhrX8yQXNQvREMBEtIGfsdDuptpMA8jGWy8bAZRNIcPwKB6gg74Tzwkn9wDagyy3hmns61dbu3
AgQaTlmhvheJECnWuGS65CsfufR+NR6IARelfb4zBxlstUIvz5jFwr0e8LbdvQoJOlefntB3ciBl
V2HtSaLz2avFne6AaGNd+xp26QsDU905gHagW4+X63f6zbhic0gYHIlYoYKs/CkW9Tqh+sW/cBx+
0sbGk8tEaNSxHdLhvDU2o/1ocdkjWm3xfdZenc7ogZtCK4ChrvVpgRJv3Nw81DgnD56h6xAcuBqm
aCGZRmA+YtL380VFLRZ6Tld+h/RetBhi0+iMFVzdaCg1o8pi++2jjmHEP+0hkjaU6kKpZJRspVtj
R8L9sDq/M3Grn9IremMHDUixO83lzkHXwarP0SZbADDsOOukoj26J5pf0sIReUHVNCGeVJFCkGrU
SsCoV3QaOET5cRirmYCX3RrNHwVyc5POz4F7kh+oOfoB2aO1RLx1/hqxRjD60gNjoM9JYUXZXDa3
hXrgTuIsyPwIGywhgtnjFWRvTnAxvMNbWkvu/nrXza7b+360uc95M9xS3KLqBze2OPRn++KFEz+K
7OBJPd5pXDFelccKKH0LGb/KJxmVYBxHwDRuu9Oi+VLEdjA6gqSByVB21r7eXvGXLBRcfnBNYNeo
/gHWj8ihU1RHS+gO+I+S8xiHPwiAx4Iqn1ALQDHUr+6GqQduR+AfEZtP/krN80yZaPidL97bkHk6
2D/lneAqXjOjiEK1MFinFfQP+qBIG03SNEoWfD5Xe48wONncrKl5PK0zQGEVatTjeAJ6glIbw8hi
wv4kcc7QvAeyc/UIryUf7RsPuTltjsVUzDDyi4YSbCMxIY+Z9LmbYJcxTeTwTegpiXuYPz8s020+
WpUdC4hdhckXZZnDmKXJNVYW6iTQSNTtZiRRmjpDDH00l0jEMWk/OEGMrQ+GKkUUT0/o1+jntRHb
fXSynPa5ut7CMrixi5d+vXnIvNMBB3BgonBUx6SylZk3qoMzQF4qz3KomfEpqvbpGizO4mYrXGlR
Q/hqftdP9I62E7rIwuvT18mBfkYFJ8Dz1LjPnqwPMwazimO75mdCpErWQ6Q0bgqj1uLv3LdvqGdG
OgZQDtses/6ZOct0geau11BlaQGlcB/aFMxPX/XMyoRw0bqXhJIZDfm0Ygni/AaJQLw4Zm8o4ulB
XT3nsiDRHdEO+FxpnxpgwfoRNHP5W9ep6aN+qfL/9R//6//874/+v5KvclkWQ1Je/+P6uCzL7NrU
//0vWZX/9R+3//nz+PO//2VZpmZotsQvTTMMVTfE///xhkkvEd/+n+fno79eLkW3vCPRejbj3EKV
fLugdljZvbrQTIy5rYxSvmOqyd/qq8oHogS2JlpBspXVwnH2Ow2+5f4k6K/h5NIiCiM0WL4FqYod
CVN+wsigd3FlF7teT/GH10gGS1gnrsHFKiaqstQQd5ctovU7msLLq97CQma4AW+5DZUh+yebZaS3
k0BVIFkvdxTC5SxBxZD0F0odswHPEcoQ7AND/VielUdwhncfaDDMqmqfEM9jnHzZMOmVUnBqmWBo
mYYWCiC60opx2UGcPSm7pVrrmiCOvKqhdbusugsFwd+2hEWlH6Ie6LfkBSXW9aXQxh3WnwYcl6JX
A0FUAmBUZ2+n4asxsCrlpF6kBAqlbBka87Y2v1LzdaUpaLhTKN9Ah1xrX0ttL0Ny2z7H9YhqSfQ7
GDdG6hmBCe47vj49iNFkoB/Ybu973cYmfvE7lG4yuzjHPrl9zU30V7kcZOraPFf+SObwvrt32lTP
NsoVbIfXfK45Id5v8/7BuGpm7p9vJEW2/92NZGmGpVu2ZJqS8vON1N5HhqUVUrcsmLJNhOG61c9e
L4NXmG8m1NsApdrmWJBG3LcOW0l1lLLxlfaoM+kv5x3yW3px+JA7kHq1iTqABmCADjXGo8a2mbmV
NLBHF1EB7vzE53LhyT+BAqT8peswGanTBw/edQR5Y27U/oKIGklWdaE3aKvj86iLjweyo/PkkX22
HD2MGwue/K4y/Jntt4yyLlvIlOlAy2lBC0TaxloXZt3kKh+vLMR3KJgKEHL+6DdWPTYI6zGmp8f2
+XwHJ7DKIIVZOIc21rA2wI2dYm4iGveBTYN+R8xiXn6bU2MJkQwKfOsiHeq/jIfho8o/dBkvy1Yi
sSLfWspbdhsXfEMe1qU6OSOfN/wCjVUa41451W6VRs/n+F4sMgA4I5QIq7qs7G4GgyP8HZR3Yp2Y
gBBIVBvhyEpi/JwWh5rHvJPWLKDdKdQJHkKskIWPNlAwAKoTNZu3OlT7CcYOInqUrroSc2xCt2U6
sR4poXd0wnKEsVxspVniGXSjEiCCzBZC3+GBV9/ovqupxcFf/qO37PnVnP2yDSzObDBVzN+1J26E
kkXWfVpwpkICWAuacQLrK3M4aya86EKZ9MmX2iyu5/CiuBfVV39wmxSmYZYEJNeyrSLv5DZW1Kgr
sTlGdyKkMHXhwkwjmceHzMvGf9jRiSv+ZbBTcf+Poh5HshLoAIH5X9ZSS/r1CdBtQzFZfwzZ1ixb
039+Aor61iulWvZb0deYxzk1u/dvLZRCtNKB4d8RgnPhx9ULTPyPP2kChWhuJaS9ZJzGyo+/pfE3
gcw9cRi4AN7hT6R7m9Cx95avUfUFyRidM1+b/ilAYRwMCzksOvIWlI8LKQwSYULid5HLYIYlgZQi
9EGkn6IZIaW0CP/85MvKb+9blRXVViXLNG1LM2315/ctZbqplDe921mzZ4DXwgobL1k/A8ImwVny
bRadkG21Uwwyyx7FoB2XvhaiAvCTtTRuQervQh1O9MzsvCb4ZyxPCuz0qMRSYp8YvnHOReYLIiCn
5gR8IJknxJLtyPTRWPHNpw7TFfimtb1GKmSbhQfbnlGyMIY3mFBIGo6WWEzIcEM8Q6waPbx75aWi
QhPULV93mA3fRCoN7BtQPMDNRjoAyseFfwmkiavU7hgmDpxUYpglq2XRvRczO/7zZVR+24h/XEXb
1m22ZFn/cZX/sRFfz6WhWard7oxVE1fbx0xD17JlgB/NBc4rBXoIv97Mza1MSxgTHVqA5/EvL8IW
9+hP4wCvQpNU1dZN2bZtRazy/3gVbf28nPKysCbNjeNOlRy6Ch9Y0zgKCV81IljNCHVtl2OQlTWy
QdCCyeVrWoOUWfBIGueDSumdukSsZnF/dojm1CFiX2YJ76eyTDB9lU4uQjinEhvav910NI8ZxP5V
njYZPJP5OqSG1xWs34/15eyfyiQwT3Fjok7kJFQk75JcBSNg+1TfP8/VtJc5sFUnf9ReZreUTF7G
od7Pk/npITaN5aXeJxduPrZ3mZSEHjsRi7OOdAP1eY+7mz4+O50+Lp5tKQAEvDRxTEL6JSFeTm/K
8pbyHGkJNWKJ03zeqya6d1kk3vG1Nfyhf6tORKLQQNfkavS4JtDbOpY/ItL64xM5hl2wP59LRF/Z
4tqsz1CMN2L87PvMzPvwNspnFTEFKWPSrVklhRS3zYx/whue5M+mg5ejBNSKg3Rr2Dtvs5SWOekS
dbSm8tL1++CnErxuRuaSsU5LcgqfKFCV15NFxAUL7rU8PjV1PLqTdKLcKQi0GDM61v/bU+MCTSvj
rUuJUG0u4e1mjG+Xdi0+sAszkoTyP799dKd9aVLNAppzOqlhRgz2BTN0eY3PA+82O20LI4ek250K
/KIGyvnScB+IxYYONz0AULm+FesTdEW2HrVjhUPe/f4mvurAo4CtL+w7KgBNuTavlFcXTNI5uiGm
/MLmQDlcvKzlBLPsrivFfk1wN6hZFiWDPTYzpMkGR+2sCWRQyUu/6dK1+BPLal5v9kS8tT6P5OK2
60VXMibhUQF/28D8j3rGDPGv6TbNMSmxogqqQMcAKFJMTt2P66Ere+R8bSyVr7JSzaxSgxeHbi1Q
wORfT5kYScR91vW1MdJIvybTJ+DNpaJXh5QAq2BIQGOpX1jDrY7oOVyvNVv9nflB6X2WAq+hinek
YFw9BUMi7U8cE+ThEp8U0lUqFTEYf13LospkdtWo7hseWOhtV1KpxbjA749McFoTciEniIT/ah4i
Sf82lWY6VNnYSKXwUibzqn/OCvzzDySgd0j4klwJnaPPgJxHxzff37uwMTgd6tWTampwFxIladdW
cKZTOPCg305TaGE3K+62h2+l1VfaXr2uMTCAjHvpPL+3dVDmwJ4CZoJ5lc6M7pciHLUDOMZ7fx84
lip/GTw1yfp3S5YsKYZpiP/pv5xgMPnnQ39i4WzuXr6krvwN73bUxvnWcG+Lcv6YPUil5ChMxnK7
0TE4WmRsEh096Q/4ubDm66BbPEfxg2AyY/MIMmK9kvmAVV+BFFH9OrIjlGGBulAnFhUZ3VhUN16P
6TKfpuNkeRtLUb0dxcgVAjK9ZnZ03/fbZyy+K9lrs+wJL58t+tAKSI/g+LypVpRKTfoPYT2mGs5g
O7nsrbkdnecPgJHh0ITXsR5DMhczK6pjEmKiu1+joadOm6/sj/QTId388XZZg/wM+/SYzfXFaWXF
WUi365iknEUX1qEaVZG1oXg1zpcUrfrSSx5pHyMwJ1rCMXDwhPKIvXNMUSNpJxPboa6ASPO9MW3e
RwyjDicnNqKlObfXiNrGGR2uBNzHhEAsuqUFhkH+DpGUdYh4YIUnMGC5w38loTa0lrZLAhUFGjRF
hwicAmkzmj9DeDpkOZR4l2s+JFj/MjQWc+fEIEPQu68y8JgQ/eaimfLKx4jAJqcVM3wg6jtCWEdg
Wjl8CC1bjDwoc3rMiD2ThOYbhEEO03NANXaoxG2E50ykrBJwSpgLBGkzNqYEtz7RbZWTEyysOiOU
KyiDO2Fz9UJ8QMXYIBQf1dyGdks4JRG9RgAbyYSrHM0JAmUyrizeqCD7SMIPLjGJan5O9FYzni8J
M0fvRO/LNAma8IJSqYxvYROmc9l/I/lxMUIWhfwxbPyR91yOpp8PYlyP5hY2xtpl7+dDv0BC4LwK
SooSh6/bpptV8X1uB0PYflVft51+TMNiCxh7XmNmCTIUU8vRJt/Wb489VNMg1O23Cwiu/UEA3nN2
XwLj1dvLkbRCADYY+OxTm/Y7hboamVxNxG41soN79OdpQhOD32/DhKVoiirLlqKa2i/DRN897tdr
1u0aGm9wps4ve/kFScfJvUeQ7/F1e/kRwYQBc8WtCsEHuUVK7SPowQ+mGUE3znlr8SlrL1ZQLuVZ
NR8m5qKdYlqdP/7yci1xQv3p5f4yvxs/v9zCGoqRohRifm8CAAW8c2hTyOQJqygJT9zYS+Sz2HFu
fvmCJwWeuY2yr4rJvI9IZWEEJRUpLEOgHvrjybiZXTFhjxbktI9VciatGBUjNyaZn4HsY1ePcl9E
HN5CDfKOgCeydGkBrvkkiDtA4oV3Py5CDPWxGqc4+YzdKMgOaTgK/vxJyeKt/f7WDcNSZMMy1R+H
+3+MfXe++ZTeRpT+gq6np5mG0j8J2so/pdjt4gqpYXlQMjyMrzbWrCbO1UlaDd6fX4by21KumbKi
aJqsqSazrvXLDXMp9GepW2Wye1kIyhjeuIXS+nKcdRz6vhv9qFfqJt9/+eT/3c9VdMgX3VAtTdLl
X04wlXK5N3LzTHfEqEF5La6fqtcu8Gi6sbPEjmWOH60oDSP8iERC5CcO7PJq8ud3rxr/5u3/9DJ+
eftW9xjJWnZJdgToIuJ28Ci8WnStAHZV0IAc7Gk/O2ACwaoQ4oClNRM1K7wc3OKCNMr48055mYLo
i2Qx8sgjC/JRxHpPvhEK/EipZOH3eiIJxN8hBtd/vZH6mcMVDsds9v4K8wf2T5fn6/2b6F8YxKcj
fgLCGeyIgahye5lJbKiD+4nUXSQqUmtSBp2zFxqNT3jb3H09j0n/X113VGBSPlXR10TrNTmWsgoZ
tefVLTpYzjraAxFwyCBpnNg6kXBOJg/6i5Ks4JBib4eUSWk8y721IUxH/GxWxS0dMKir9eA9DfDj
hQTRLO4hdhCMxtq4iWXiE/CvHRCbgSAutDHAwxTpPAwIqiXcrvTOWvF2208pKQBR5CCtz4WEBkcP
YrjWE9Uw254QS+LBds/QmIqyntPmPtU+jkeg/5Bq4GVB6RtmAiIQ71Pk6AGRZ3gx5bEaimpOiiE8
Vtw0YsnyzZA0RVE7QnBolI5JVqnC+XVfOd8mxaAT+tq8fvxxIZQ2VEirxZ3tAUW6RwTeZAqrK9FN
oU2RYpCXEVosiyppaWtsMN6W1X/tY9ufV0Q/MmN9yOG6h/U5BesTHKRIL278I6G9RJQm3g7Z8VhU
nRR4JDaEVIWVu6qcVY326eRvLt43eopv9DBuEere6nsHY0cOZ+l9EyQSn/zvW4jPgq+3f77vf98m
NPOn2/4X3GSUnk6VXJ5GW3VxmateqQZ9Oi02MjYkHGEJMQ3uuj08duBfrfPOPjwhOEAO2/FJ8h4v
T3fOpjayqJmxEMThn1pbUYVQ+exWnNaLr+Ea3xDZoOBa/fmFq8ZvGxyv3ALq1HSAT4U38fOOUXVy
MtKyIt1NAs2lNXD1SdGgkJqIbo5rnG5/FCRATrVR4qwJFN+t+exQY+hsLhw2fAxXjs13k53mfiLc
eTj7Z0AUDHpSJ/4iU24LC89nut4GIbfWj+qIMowpOz3Q1eys14ie4NrvDs51Iu7TH22F1BaC1Anp
J8GQfGDoQ3hJs7u7TlAtHA0CEW/vX/ePZeWb7jx1ovkUspG09HXvostxNZpXEasLcyq/h4kT0Acg
0k0COnvdD/qfgSaA5YjsR8ITDhghnR5SDu6TWhi3ifDS79gTnXZCN02Ft8r+kXZP9l0y02JjmcwE
dtWy2Ox1v3WYysjDJz5UYFl1oHlTEZTURyKYGbjL+fDdb7RPXsUduTldHDwN+fhCQJEE139aWIsj
Zjs0zG652Zw3Ax2a9IzEJ2/7ytL1uYkuwYWH75uLbLPiicsNOeW9CFlDxzI4eZm4aLB4So9I9xH6
z3Mn2vAYCNnBhcRgYsVYwHDtBxGVz/TBwZvdIwKGQlKraGyuWGP3PDDRfqI7nreiAAIENLhHhi9/
EsUTkkv8/SnqF0X/Xh2dnT2GQjqfXR46aihFT+Dox2NXI6nn1BtsvosQHpUf+t5B18Vw8H+5df92
5/661dw7y6x7nrkiRlVbrh/UmbzklJ1d/YLuv4y0R6JeqgOJSRgSNDNKn9ElLoge9nCRYLVwUbft
HozHkh7hJ7Dm8l8AMXCnX4eSX56uX9aFTm7MVh94usSmZV4pER14LF5mohRCJNCzd/W0UMhIU9gp
MUtjkqZoT0Qdq+50CKZ4NJwp8JVznmTihohlZC1IyKZJtAidqcXjtVD8eIFf1KdqiOftENaec56G
IhRZPHYfCDH9tzeRW34JlMNmxWcRcUusSC91d4M33nw+kPJ88l2id6FCR+M77mo0FZ/0w/nzh6b8
NqVpps4YbaiyJdumaf4yoD5tWTmXJh+avcGkdzccZYAVcLF1te5tKt3cGRPL1528voSwVBMdDMui
zDajHdvaUSbFLjn8+SUZ5u+fEUOTbWjE+lhwP7/ghUpaPE9Sm6c7EHlyHe3gVdTNvgbG26J0v8b+
suVzad3leQYoEnJFw6XfcrGD9+0idjh/zec/3DHzDU/txItWENwzCpS/68j0OhavIVpZ7p9ftPrb
jaXrksWRhCtpSLKtijf1j2k3Sfv76DSYdIK1mxOgRJJ5VvVlgZs9sE8+1yT5ZtlhkM9sRK/Sbf5s
CDm4f5wIA9aLR6giuW6G2QnIYCAwWk2dDzgjuSocW3oHWXvmh1ueRJo6L8o5JIpp2M4w0v5yN9ji
0v48s//8LsQ0+Y93kfdd+Xiqdb8tsJeR9MbcoXgjbTp6oQGG4AKyrXw8Ftrcnrayo5KukpBjCq5t
gYYggOiHICWlhljKem9ONNJpnID4nsob9pJfr+2gnKGAtUTvineeX7D8MW8Rsz0myg92YqZbwUOJ
kQAkr0aH7DgJ71cXgl3R/JYZidWbBIfVVQ4NRDykwFdbCZdzRvCSDoSArqvd1N6HvLow/GETSkIO
ziZ4ROqXcc37wSk0Vi7uQOa4hToryIIbyoRPe3oWir9Qvv3lghq/n/+4oIoiW5piyaas/3JbNEZ+
G1UJqiRTX5fnPFbsS3Ad7aqcn00is3EhQ/CtBMxuqsX9qiOn6Zyqjp/n6QOPzkkO4EBCox7GV4D6
Aa9QoV1ZMmkXORFclqN3ICtuePT4SA5yyUB89YraE1+dGssBsn0wPp9zEcJ2ayfZQKNdMtf7MBs+
LvyLEKzevaTX4u2UkkZ5ikeFPa4HlLHZ8c7Wr53WUr16nLZKM7EIvkylZvJQusjMs4ncKkepTDbt
dfjL0dH6jTEQD9M/rtovt6EyOhV2XdvJbvLycmcSEb8WixnHN5EJj+/J3SKtcd4RFOIVpB2U4Xq0
Xrx6r9s4pu5gjctbSBN7Z+k4c19Mq2L4FaOrcPOJEhWXyglkvt82zdcoA9lI8/CbGuYBo2w6ptop
6py/zHa/k1o/3pZuKJKi67qm/vK2LlIH3QxvPkmAw+oujzOalBAgNYW+vT7A9oZZSrq1DoiVYYvI
eaAyXYao/G4utms+qB4Egh5uhp+TO2Vf2+jPi9i/ffrBYG1FkVT++2UvuGvdvS90w5qUmPu6EErB
IM6qziZa8nqm1aQ7v/z5B/5O8Isr8o+f+MtS3yZdblsnISzw6YeXXyiE+T5HQop6Csg9HuAdC3HU
WX//5Qf/WI9/XulsWbMMW0WrIimIVH5e6fqT+WiV8iEGAVSPOAtexOGVIUVC2txvZxh9UHKJHCpC
W50UK0RIeM0SzWAqUrQyaYHp+RqjpXgllJoT4QjffMWfoKohJcbbsz42AQlIuN/5JgZFfaOFdCMv
uHnrIXw61mORkL0wR2stVLhYAbC7pYGx/SqJZcGCcYoJvF1msXM+iZIeltY3RExoxp1SdY/Gx9WZ
02B9Qe2DxYJQ514Pjvf4suTwO99Fd8vhvn+IwMm3JzhDt8CSWo2Ju8QOh6CffOKVJDkMuahVHt5G
1Ip0n6kzxroWfxKXuHpu/nLRrd/4SN2WdUmTZU1HHAQZ+PNFV27GkKgt05f02nDwP88RSK7KMEiG
MCANxyIj4jF5iPP6c3IZo25XCN76SEynR9pcumpULEQpbahsdU7yHPgHrw4OWB29nraX00Yeax/l
AyHuEFg0GVFroI5Flw6CHKwvt73yQdSKaIekKYf9k4Mrtiad0zJQK0ZWc9lhIifbGZxAjzTGrYbY
izFSkuN1Bmi7a8i0TLwUKK+YpgiFUV2TuFsF2ozcATKpzviZLDxy0lgomEVmruEj1XbqyYjjeoew
Hms1YOTyIAXjtw0edYe5pHCjmag7chaveyaT9SSdrjYctzhxvEw+aYfj5By5q8Trv4ownSbrcp4h
TUbBEL1U5H4SiOk9Z6gBCT18clGQWuY+iZZ/EyMAsv42HtiyCSmPxMtSDE37dQHLVf0kX8/K9kwa
HDsmSazkZyPfQLv92DdobV97IOcGD+HHoDumw171clqrH8XibDgQZdJ3g8F9ofCyPy60lUVAY5CE
O5NAXXCINRLalARBN5unsnNPXFJo7m8WfBU+GtQ9lkMmZLu5oPV57ULzI8fRgcUyJznCfOnUWYHP
7UUilYH6FIxJKOlw1N8jkkqJKWnIckJYRZle8kZaHYyk83guzodk/7DnDCvji4KiFOAq/bQBusg9
u3rlWy7NW4hS00uIVgbrufqUvBH6WXEca3yDVofRUuBLhlOBgpF5po+vQTEK5GGuJLPTa7ezCbn6
vO+UYn3vxi2DSP6MKdAiTxm1NTMewd4dyadjGIxqSaaqY2yx9jKq0N4haFqn+eKutQ4mySnWXGfL
R3f9jE4KO5nMCgXyXXmcg+Es6uOgeersxB33/n8JO7PmtLUljP4iqhgFvNogIUbPdvxC2Y7NPImZ
X3/Xkk7q5uSkkiKxMWjY2kPv7q+7vyZvLAfb/blVvc1FhLjkqSRVndzmKi/B6O74QHbEqQ0dZBWX
QLtMHvsr8YpJ+0Cc2PJzuCfYJ4bZazy8z3cJUyrgnz3cHAebG4i5EiLsY5qE/CBoKjqW8M8Tibnq
zWCBCoOP6itrKpm1TrfL5835fri6nXyMj61ZgdEj8Y5aPr1SkYCzBp7YNdjS54kay2RNwMW/uds1
z4QlU+W91gxa2xrJWeBj1WaeoGSCsMlR2xGFXJMw5M/Cqebc/feGUCkQylgmCq1YzRdqv8imMwoc
cRT5AwleL7Vdtb+FzXWEP2QYvJxhAZqFuVx0KfWXeFJzvQRPCAnZBeKOeufl8XUEtzshSwmpwfN9
AzczUaNxUit012S97oa9hIDaOgnyZC8i3Rqce1pB5HF+O89vtoSgsLcGRLySRbgl/ulY/R6cn7cH
SoAygpAJ1edRcGwv0cAuRMoHkKcGr4TZl0oDCC3zk8dV7XG67Z7OjQL8TQUSe+AhWk4K5BjVb3cE
LJwLjcPhrVQJq4SFJmS01YloOES5wmBOsN8cvvbRMawfSIjbAkRQVIgSakFrSRLlcbKNAigpK4QQ
DrZHfLHn6yT3Fy35N3oHW0INu6lKtFM++KXrj8F6hWI5JCL43FrknleXaD1/KY8ek9LtbviU2w7+
PNSF/wQXVRjq/9+vqpj7ycrZT+a59ajGUO8goC3e1vFfYXrgTyRDs/7O81/+Buv9RqEtFFD5qjis
StiIv8AOG0IzVvs8BKzD+YIQzUJzvn2C0+bPz/U7G7RQCOrFAkZo3ZCxfz/XZbNaJ8n8CNtZHdGU
H/bP42X7tN73alRgIH23nA96wXr9eUqKcXlJrN3BQBUyyAp52b6glig9kxk4GYMtTXKX9vl8RMKA
vdVrnXKNsmuLau1qVsZFOtmTJnB1mW/j0mr9tAhQv2elcDLLNabTv8BKxf/AAY7WT08l7PTTaOUL
89qB+CJ8n2UEUm3cLskmC53eujJvlsqP+/IzE2W7oQovPguiwE+j81tgXD+UHLlSZ1KcdJcQ1JZX
m87mDIkFmsQiadbzx/5qDXFmbT66Z1lFTLU/j0fhv+oOLa8WA9xAhVKe+NV/t3w7KZdH2+Fp3sX4
q1UIWzsBFuGbDpqnC7hGUmouN6QQUowigAbnzzcvVX8756r1CrZGAJLyq+mZbOq1+apyPD6smlA9
RHkCB5fd/deoz/0spUvucHse59tFiOCME9yFRhWumvmohjpuTCFbQJTEu4diU897Ho7qCp4svDtk
0QScNY534bFNJk8abzimqvSxfWx7Hb+ZklDT9hLFJtn4uFOGxBHs0sDDAP/+qTXlUkFkE6acem6f
PrCP+bs+WKc3roSjVr6530JmV+qe++twN2CjiJYUSz2C68KN2Z2+5XGVl8B5ZzGFsy2OaO32PT/3
4fGDogltC8kV+O/7ErR5lGuJyg2Se01jHsaUBP0ctRc0D69rC8UbuM3TK1yzHhXD2suJYECjE9ga
8yFJARTjvnyt4jrBDh/7MLj38gUuzN7UTMDIqLdnmdEO3L54rkIoEJuFlhTf2zu7MA/fWRInQN9w
qfKcRDZ281/r+BIm3SVdeyAfqk1RGNj4o8KHfeOfgEVtPvLPcxs0oGs06JyLrBmXMhVFR5SamT/r
WAYhMTARurIFJX4pAAt/YLR4ER6vNLfhiA4sN9Y85pq/6o/nD0uMU1mEyqBoyxFBzD4tv8ovS2hu
ACPogDL8zqUvwBM6ZRNXCLuoRvXU5Xy402VnTn05tCqZ7+CeIC4UdpDWuZWLc/ich/09LiFKWREW
sY8hU6dCE/TruKzZiRo4wHitsW1bZiJvW9CFjJmMhXunVjbRsrDWaZxrEQ3UhoEWwmI92FXKsRy5
T1rLrk1BI5TkPZcZR5WHv/m0i8qa/ygJP62pXxTgUb6cnIZIwG4yWV9XP4rr7/lFe4rYK0CFlis2
DzusjzKVlHeT2yJ0ROiJ1B8loqmI1lOctSZriIODYFBBpyWe6jx+hdjtzwu//nup8/91/8tuGlQL
yXF8PLjuz+3haz5d2hZvNnzYSZOtuGzR/wgQLkbbrx2LfxyPWhsq5uKoZIakQQiUrnIGKi6K1HDN
fcgEXwk3hNX+OBI6WOaSy6bAerNmGzw9mGHmoVdTcwyDDPgNu6waWdI2Dx9RrQ49zwWATuoiajK2
6wz8qvnn3ij8Vq2rFeuEv5ZwqaUOgZ92j9I4mQzHh+28u6wUrwgmrBd3jWR3a0znedrLHVFxqmST
sLYCOKP25JGtiHg/d0rzCMqZ7XQUrouHv8jm37UJqeyuVqsUgl+xh1oxXwgup2TaLVPgCpob6LLH
oMQbChNdTreFxbD/504Qy/h11rILlUF28kEQpDPmpz7In4qb5WV8GHVX1Bne3eaL94fd+3jx/ue7
/Larf77NL2pVEUBwPBqupt38/HM6w/+NHyFXeTps8oPS4thcY5ZMipD85CBjHSa3m91tbndXLj3P
z0TzQ/YiKPnnJv22o9Er8SSU60H118jjfDIul4rH0rx7OD+PkrchOeZU2DmWyVEvv5WGrT/fjYDq
33R0iVENyhUMCYAOvv+po0fHwnmyH83w3R7BBSzXMOxNiApt5NuVwRmegVdcjznScWsNa3HfzSjB
imsSlyjeWBjj4BiOxDU5anp/6oCDNXFxXEOAAyIG6yiRTMAkx16ltbmdwV9gVWRMJU7MXde6u6sb
gCRsMHBPC9FG8Q3xb9/6zefnAM4wM5itvwhRaif/niPoBOfj/eM9Vervx812Pw0HeLv/3gIDsv7k
PtaV8ijDGNbLdf962ISl6xFYlPzKJlb7Xb2xbZk5PY32V519+/CNwnSgHX/uVaKFfter5QKLolQq
MIF/UaM2hf18uC3XRkB1e9zOozcDTepXr6WQIDU8cdYUXYGWQXWL95qeoMs+yU6E/AGGMKhFBpCF
XJN9jBpj194tryLwtzgOHwhPicMwfA1hmLiLH157q6se7x8G4YADgahCevQhvrvBdRfHD3EURc0W
QXntdhvGtW/dqPv52b2hp2NIKeI46vL9ofkNkrczkHOTcc7hAo+a36gMAugsC8bjI/1bfRoxFhB2
Nx7bxVZLb+zt9/m1CfrCJvWr3vvDw+D9nbq75sY/QRrdIbSWzv0OtNGAuOnYwXG9ZuSuHg9R/3Eb
99+u77/Ilf4O2/9fhqDwOxW8RAgTiBDqZPU/BtPwUq1OtvXcA6VGpjeXsHq/vbrb40wGeWwXG+32
sn38yz1TLOlXoVWulEkcKBOCi5Py32upsKsQJT0qjB5PgzlqYtDevC3jxsswIAoyODSOtetxypjU
G3RICb3ghyWCYNEDM4e66261i3AHEc7ROjbgACy+YIufoWV4GV7BX1R/2qEl0Icw/dz9bcv53XSt
kuxQI9MBvb/6i8snOOQvu/16sehCmj9a9OfEnM/ZfmuTxp8Xxu8GhVhuzLwiNuV/hM1llNTrx8t5
3t0VxtfjCrYPJIgBcYH7/nQ0/ctwpLbKr8OhbxPwtlCs1wtqRj+JtmLhHCzLhdzxRgFOKmodRAKa
5sYsCIezVhECTFLRqIJEdtGqCfPOjiEbtxaU/6KO0xnijkpUqESwuVSJbxq1iGcvQipH8DCp4IWw
ikVMusfz+P1YIbOhgYN5Q1GGC/UAW8kqInGSf0VK924a5GkRvwA/G+mMa5BcHBQFGegrRDgRYvUJ
1RsYETR2xVVrVG2TtFaehNt1uwqHHCetrveUiYRYDD6+cfiXEfmNE7iAmcdKyQd5Z+2/O6mWTIrT
8zk5PmSW1C7EMfqKto6eDjiq9lSLtG1KGFJaAsVmNSw0VN+pzvR6asEYTFyoZoivRW9B2OeQgNAh
3gEtF7UpQ1TUsMksIgdr2j98mZelLj58SdDF9wOLP1PwtTVHN66iIZ9IPiCG78/PWv7bs7r3/jQh
8pXRbpZbo2ZqmpQJa8WbqwUD7T98U9gl9Y8EXvLsMeeUVq1iiKgiqgOaTGYimUaE/+sRPg7LDxB8
zdNNwnr8twaLgdCk/8zhn4bnF814uzqehpdxcHwQq08wUw3KtZhqrqXZykpKDdnZlwashvDhYxcG
vXxqGmMQfwwfNWwpyc5PNedab9pF3Ynykcl2O8ojYQ9PuzoHdh9s/BjHPXK+ujUqX/BFaslpzZiY
l5ly4xjFAPMbFFy7zkOKUcp2laX7qbXn21uIvNqUv8Pum/Tn8flLfcIvxjFYuPq8Xy272Tt19WXX
TzZY+846LWoodNMbnCN04W4vMwVImSMmMAagT62CUf+Hpq9pidXZrg+8asA7g7X8ze25m8d7jzkM
1nOSC/PtBB2FmxXJIKVF5I+2+W/VuClEStmHnsQC6Ab853NOE4XwicQTKGM48Ltyul5q/O3jFGl0
6cPPprBHs36CaNY3EG6KI8yrsZz8v3rL44SjUg89tBtD9HEJKzzVMmZOjqlsw+PQEVbUCiDR48+k
S3q2K9Nv/AnhAy0pt9eU2tEQTyh0RenbGzvQvynAQ3u9m13hDLc7bDf5iecvQ0W9Kg/HRagu6tRv
D0HdeAbvPSE63cZrSM363Hz8XTtKNEAMwLO9Uf5LTmxcht5Ff+SXt026M073QnZZKk4Wb9njwa9N
T9mSeQxZvJ066V8ICAyi0kcG8/jZqG8Djl8zujprKc3mQnxVo1We5FMl3c0TbbOh9DCTiG/psXWX
6CCK9KG0tEvsuxzpcx1pnFgSsxO8ID2Yk3s+RzawNRqVdOfDgTdlLL9yg1F/nU7US+h8KX2M0vvS
2G2TTk2f9Qc85ZAINtErdvKch2AWVD4Qpmvu63Q9wLCY3supUnQdxAumQjY/R32qnbL2nOwejN+G
7YuZagu8gjPRQ33RucQVZ59NPJiOGsPtH+2hWI2r5Posu17EWemEd/qP+tUBV3Q6ewEHxFawWtIb
EAj35aVrElXgCY54VklOqRTIybZt2a0OWMLlqDoYvi65DLm9PETAkVwMigylgsZ79nh2a50A5nx7
jwxw7tG9Aka+eCQRIptRtuUKDO/C9RUOygv/tOW0YgpYhxSKVl9CSoqSZfesmUJvjeNDnRBns4hP
H3lEkGQbjBY9MKeFw0x6cMUpd0qJPBBoolKUeO4i96ZcSSyPdCfoWdpU2/RS026GRCo5kWvCg75R
HHFl9PguB867p48xVwU/pBleuzRIsS4oBllm7VxrHO8R1uN4+LjnLxL0dLQrx2Fcwa+IaD5Q/Scf
5VrLlxz50USLfyTkuSj0SRkRSuPqudbw0Q1gTxsQ/S+7b9mmsG9TqRBoiSINbEG1pufl2CqCRz/N
Xrmw3lp1gKBaHpNlYZ++5cLF+4Y0iwqfbToVwAxDL/1dibO/KiRg+CrBpUsWBkAXYBfp+BhR0B73
tlR4rHLonL9EsDCrOlQ0Iq8Opzh/575L3upFp1F2I86Igv44WnU2vDM4tERWB2HJi3/SO3Jsc2ee
MmjWW9lzWSjSZA9bPnn3OYNH6mtk2yBH776dI9idWiSM8dteOfBkvvDqwnfZ2sEFBEyUa00TDvLU
HYeSeR3N6e4KvkImVtAcd8/085QtNXmB1HRQ6xWjzVeFuevYuT/OvtJNk/Fhk30FNWYKklZIHBz4
Xq5FdRLu5lDb8FSh6oyeqejixZlbTgMm42uRgXYuewPS4tx0Ofhjhqn74tlOGNu4Y9B4pHuHn3SG
tvu/V/G/2zalj//5y8YR2uYH/7RVlBs1YPEltp1h5S4elQSfhYJ/g+TDleptWIEoBioIhw8QnQxe
937ei+k68KIeOKZzzhEksOuXMUpEqhT8c0cfLlMygl7yYtPHMcqF093h3HIjh46/eDcEgHcEEoZv
DlWc/Va4D15/QPNO8wzYT7uGqzBHHvJ9RtITFx2IvXywwn2ecxInt+jqqx3AmvK2h/RGDoyXcmS9
+QEvEKLB5/FnPlpTxEJNqhzBYeuA+KFTo1JKx4w/WkTbOO5ePFvZCuiyGgEQXCpqEHIPbMNusG23
WyQ/V0Bo/ngpqMYPbEmRZfGIib9hZ22z8ZTbuQFbICDlYNH3EmV22hzKD7xfd27QimYlv/8n7EO1
W+XPhqwE4XY3iuo9esS94rl2q8xGajJv2fc8XNGpEM82AylH2A/4VeYyEjN4geB21M/do/n8X9p6
1PA2NyiEwP1t63zCSUZs9AJFhnRE9pxsc1dH6A3Zecc3JerTHQZLvAcUTpg1LeBZaizD/Oc+mvMh
ToU2JgORP6RO7j/3swZEz+0J9eomr5BZUY+J9DGdG6O2NsUOt0TmGCg/oIZTO96/sSk6wUPSKn6n
mFm4xiswfS83yg9FrA09AmriMCkihai8iuhTJEg6oewyn0yEPkcSqbNFIakgZHyRZwE5HXD95khS
9P8kXH4K0OsK8EX6bpz75hGT0EB6suOXWjVEe22gJNMwKLW3RH8t8LWs+L2BBX/ez4en5vbh2NUC
Kofbf7wI41YxpIgBXopVDH97NLnRoEj53QGZKTx+AZKeAEePoHXHrwO9ezCYxfXbAgmeU7Jmxv0q
n/lf+NojyFEl8Ho4mHV1jdQG2+78a90s4FgqRZBAcL05GHbmUlqRp3rGLTTitpk1k+arxheulFDB
YE3XUoGYIlCC5JWm3U7Ht6qPuGVe4cR99Ps15p1OKkH0es9svt2XVxBEF0yvRsu3JbExfS3ATUzy
bgPrOdr14AJrJXhVtoNzvCQvqIp/qkxOLnEBo2j6nHvyvpMupPzxJbpw/WEL4hv8VbqC/D8MNS39
FHajbv2xEOXjrD1+t8aBZMsyD9eea3ncMNy1D+1teLr1/SRad053wxbPgYOPv3hi3G6pQ0ASSLj4
74vx+HlE8ixczPRIdv/9hy3xyW/gLoSCjsz9hwo3czZ6w0PbG+55EdTyWn9MH4XT9+H8S1Ny3fQI
knZp+IjBo6pZ+9QekZfrOdXeiW8BlWMK7NgoHrH+SHUAusHrFpgQDs+hvXrxajxO22vryZjwTZXB
yfyIXtd2+O0+zK7vUcTEcJztPN0W72k1jsn6m9841HYRpbpevNM2zMf/7nifyXOzOxZJvKEp2W1s
dNZA81box292iJ/aCL2NW7rLnnNMf7heDu0JJCQ2Xd9f9XEUrVsX6NWDmFp2jALFk3JPp9v647JV
LJExunnxbEgVWnnOyD2N0m4/3my/nW537eqjo7T9Vn74xNfO7ZUbeA47pKhyoLKkGBdTWTIMk1YF
gqsOeahRrUseTp9K11D8tpJO9W6CK3TXIXg4BtV4pN48kifpQM8x6cHC1i8jnIKbpBPEfiGtdPmm
3s/eQ56ZJsNGXKVXItGmP+l5xA6YZNcialK8L6qRHXvBZbUhLT3fo4Iypge6pN5u1chszx1+sr1G
mw4M9ihjme6UJ/GQtwgtlCe1otEzcAAQtoqwRhwGM9GJpYYmGmp9VH5FH3wMXpNQk5+9kBgbNpKE
bchdSmWcFN8nPGxsT2x87AW122G0i2fNDWm8s6hMH+h7TYVAXw/4oXP+BpMnw6031mEuNyZ432Y8
FmnAqahwIeWeXDYuyyr977A5Dgx9i9IRZg4TPNqq93P9TPDrz8avDbEce4CdNYkCliZVQJPOBICp
jO8BCYQUWqfbQLlByYkMc0o6CfjTrmplQG7moE9ZuUlr/E7K/jr7nCs0YMMtx8dvDrpTzd+eWY7P
38rfzW2eRP7m086aIeOvVDhkznGHetY7UPDw0iHYmWS2TUSxW2qLzpr+nJPYPA9J337Ohvby7oxD
MiAOF/EO4XsEC9syhRUfTHp2uFRyRPjnkYzmPa/T1wzfIjGxcUL7JD7y/qSx8FhHQgZ08F8oeUlk
VxPAMITFg3crCmDmwdBwkuBbdoPyGoYYuOKNI8gkTBZRcMGfPmG/lVhJ8qTlV4HJOIyKXxSmpGUu
2twjIv3VlrqMbXP5Ku1VUkWbTh7Chj8w4ygxIDg4IlzgcAMVObDgnLqQ00aBrnJDP1GsixVlrxpD
4Sw5tBx0DkoPTu63nGK8hXEHGyrNGn2wJaW1Tv9OwyV8B4UGHDjEZPhfBBJ+EOB1k5528CnBpoue
owWeWeOZQXwIUc9AdlIlTVNTgytokpe2bJZDQ+rdufH6kkR3xloZR50EzIpLxuo62TNqvYpSTDDL
RVpEVtbxql9rl6h+DodiFHw6AWY0ijzNVimkTJ/dMWpVwyrP55M7zm699qV7RSaFnF21xufy3Rnu
zCb3mE4aMeCHH5N21MuQ1YRAieDhnM5dCPCcui6PGv93nI2AYkA900lrPIdTOzvm/G387ux3X4Ne
6Nl35QfofYlDZid9ZGmze25g05cFucL6YeuCl7DrbDuHk4cljCZXFprJo8AIeNYpu1BpU12oGhnC
4g6jiIcJ/hVx/jLjzPFdlUOMw6i3i0RMQAvCLBU0NfgFPgMd7mgw6eLQ/a4eg9bQBXJXhyCog8lN
jHM5LKNi5ei8bDOrsKAgFH+yI935C9H548h7mvpRf1XbQd959aevSWzjtmhG2URmi31EXaQH7O/g
IeuxhAmp2qlUdiTVWw/3hcaJ6SUhF8AWBbRuhVCqgyo0qBlyIvAkzjUHi9zBiZeiFMIoZZGlRT9h
Zor7zVClVZOxCdYgEqkmD3KQQhuaESnK04fID5DHa3qAk67GHZ10PwwA77UG/BqyUstYGU5GlfDz
1zJFQzPTJWhqpe/xz2nEaziPnp34Z4EiUPstxAwn1l8h/Q85A39nn5xaI+oJqoXv3t0BRfHdrJRA
TrFd65y7qv2z6yFwW3VoRpyJvorfPCAVkpzi7+F3pz48EW3Rc4XWGHYYU8EvvAzOyVRgfw9fFGZl
xlmVOvs8eQNYJ6rnh4qNywDer1SOOqyWXFeR+KHwpSohk9odqSI5BdLV4CZlJ/wnPItPzXpEbiNt
QpiTkCqV8PxWaExacLC1XPbaMP6uhKduKaTWzzByKe+gTB5B3za9KX/5e4d0yDdP3Xxzf0eZUk42
xszXrL+OK2GdWbShi+nMTtYrNoHEPz9JX4f3U4cGQfSfVdGFbzUVhxer7KaJ/EpD6ugWyP8t8CF8
cMjTd9LJ2lAVIzxX0eEd6Zo+mivexxy1YQR23BQILuRM5xwuryQ2rzTrj6pCbs/q8G7Iufo1FSUR
HS6IEVFmvEMkGG+GotzKdg8X2PalEqneZ9FqjsAkdu/n2vsP3FPdAoHCvA0KV6655GtBwqwKrlvO
9sX1F1B7OPiWNc7vKN7GFdH+68RWFaAA+cH9sYzORF4Rfh2S4AyV0AKrDv55ssUxor5pSTl96u11
39iuSzMLqMu9zmIZpbm7arSaZb1XJKRrjuBh80230yGMPQb1QYD3Avm5lHmpYwomsUaF1k7fCu0j
EuN0N4tPzNMcsg4WzL7OK+7erYWWHdeRpRzEeKFTcq/KJm0tpZMWlTPegDGqv0TyKdWaQl2w1URE
C3O2XXm69ZxtuIFDJZvGqWLwcv4w1siNvopqUOV95nc6hycmP3acEYPE8yEucaJO4jqbdHb/bLCU
e0pHX9lvVPVyY1ehhDLJd6NUJPpF9t+R9P0ESV7hVJtfDAP6dwoNVLEB2XsDTkD6uUzDvC9DSzki
TBHvm93h/DFDk1fRyKZHJSJDkG3gyGW96E0ZbiKtFzUNh+eSqv6Uq6OzFfiepq4yiw9fZz6ZxXku
WbGNPGeJOldMJfAZ6IY8ZfrmLkA2xPQNonCDJG2Hs81XZiZNuNmpjRLFbjHuU32vXL/iFvQou9d1
wkjUv4t1Agi+A1W2loTzHSnOowRKR5Z8Eea39vyuKaNkpk3ZngWV1mAzerPHqvSJ+6SttQmuHIf1
h+Z0/CAkXTvJ/1kP4eXPhtftbtU9cb7PnnytqOaVT3vZRePe6lUXXY/zrjzyT/FpTA+YB+kNT2fY
bp11NrSAxE3j1ag/GWZbqnLT80vtRddrZv8dJA/1ZcioYjpgt2a1oUFmGqXrkFiPDggvmG813hCl
mGGcoijYDGCoxd4KnNJ95nwnPA1yB8a6fEkA38AKd/zK0FoOxg4RZRtDBc1ROYyZOscWwDuNj/Tn
mbtU4sn7FG14dw21NZqwCkJmEzt/t6lF62NPYtISL2kHKpzsX+1DdJlojN2eWQPaA3vsQgxklGgM
3kcnfTZ/fef0urQdRjSLN2is6BJvk8lKYndTAyNJtSrNnF1HGTZ7xPGdGokYjals8QjjaOUldTMd
h4hiZPUKU0pzAZW3Q4l19V9NV6ESF3cRkVIhNOeEHLP5p1tFtE1VpVONU5Zj+KQSWgPbOTZ+VvoW
H/xbyMTzJmAKPpjz0BW9/IJuknWHQHthFmamh7LCrvS591Cl7FH/6UQX6iIe99HO+EKVbNGtcuYK
MZ6DOYzuQKjWUZ+EXwgWxm4acbIWnvPJJaOEYJwQaKpZ2laLT49FKWXzUVjYLtYIXe3KWcS5nlAU
+TdE56obVpi6q24zoXNsJXrokOM17H3aJdZKtkeVb9zX2ecZdMWjUz8Ndq7TgBUYGGsc038Yjp/L
39SSBQK2L+4Lozg/yKcKDfrxd7o5PrGGMM0wfJwvKfjIuC54RHbMdCAyE/hyB+3xtxFoUwLYqPK7
YjE5NX2cCp2lGPC988klnS1c16NixA7+ITBOlCvjNFefBwmg1dGekYxIkApl0WH3DivQ9beoKHrv
kNgfUbVX5ELVaAu66Jhgh9JoRoqaRRR+Q6G3X8BIecD5MyZyQpcJhkyhH6GoYyQWu+lx2qfmh89f
jAF6mBPihywnBl3Tc9Z1Zdi9dH2L39yAvTLMw92joTluu6/mG+6sBY4QFcnMujQuXTt+9pmpOkAg
HWNEHIZ0ATKbSeZ4WLemX24j5wK1rsFfUFvYnV+FHRxsBz3bmqgkj+R02WcQlBNJ0DedCuxCTlf7
tUoxOMPdEWaM6NmkLpiC1m8b8ihbFGkfrxqk90Mv3991Tp3D8xjOyevK+/7YXNxCm29uP4be05Tk
6uQKDeOLANfJx6oeLgZnuCWhHYKfZkeU9+TNOoF7CCSf9ljPKvNrbAUyrCphJSyiWQp+owJC57aJ
yP7GtFCzHlJSbteRy/YO1oDVJ62Z9RIqBw6viYUqY9ct4gsA0CTc3E7uin38a2jLu8aJahlkRm1a
k+rtCNZr8snu8ZQ0N3hF9KudI12POjb1YJYexrjBAmRz5jbE94TsniPHE5CBFXgBla9UqAANQrge
MRJyIQ7XKk5L/C6U8CnFhdhrFrFN9Pt63RI+oGWXDmjyCQ52bZMieJHOJFF0/F0LuATFm9wU9ELw
6hbi/CuJsBRl7lmEOHPo4v7VT6x/SrArIBxDI6d2u+tWiZvA88CBZfysa2ApfVOrL/037hzD3poz
gyh3L1QmcJXHz2KaiNkdnlfFHVyOTuELThHcKAY8aGHZIJwnvd0HfhPzRPTrcV8cAjqASnj7jO/I
/MZ+FzQn70f8YwEOb7yDmFvaAIIM3lc3fXp/fdk+RI3HcWMzusY+01YrtwMsP2dENieKTR0pAiYG
V8yIeDAQokYLJ/SzHZDncefd+v0aPxuBWFxvztX4lIfT4bbDhXW+zXWMBdJLhwMbhrSBITlVc0xr
t+uUaI90W8CJMkbIdFClmgJrSnkm/DLrUW8Ho6RTvtE0SUA6Rz1NuBKxvQEGxQnaviWcQ1qGC0hC
XZjagSSFeg1fKYMfENqMFAwhKDXiIUohCnOedaMOeXrSkPOr1PPxYObEHPwfqj+0+nlzwk8qT/s3
BGoBGn09XcaKE6WCO4ZmjWTftmnx6e/MrhlimbD345ULM1s/Q5fZBNn5leFlYpXZPgFPNGjc80We
s82iRtKI2+6PSC63DmW4G1MAHyXNuNY+dWOu8umpfeXuOsIirjdrMLjU4gp54IjZIKYnNbzEtdb0
YpUWa3fqQLD9IPnsnoqvHPLdW1B1sHS7/tK7gz8GrUHsR8lpB586kOoKC2uVZ5b6PBRjBEe6gxSf
WWRakzLGqZhglA6jQghTMe9OuCKZoU64Ml5DIy0MOSFrJzvaszOLt9QwwK3GwVlIjAhGtgDXrOsS
8/P4dDE0pkaEEijyV/nYmC+41TDiJtwVrINb1gAUjI0yqsZjtYorYGK19gGIwqaJEWYAicCJYEXK
iz53kZGwnsmrNGDK2c2nBk1k/wnOQygo1ZzjU0I6dGEPWQ+1V98Z5GEoBqLg1mOyz6CmLRBvgcyI
khdvY1SJ0oCol7fCRwassOS4gCFhiq7MN64kEPx2RY/jwodygIXGZV2GOqsVjZm3G9mSfu+S9DwF
i3CNOWb2iOFUApBecUREjEt6SQQMgA7HHLrg/VC97jHv52GpBRMvg+G46TguNdbY94RQdla8LzQy
iN4YrBxsnwoKQSjugwhZ4S0WyPepsiy2rEuyDvsnG8sGgk05Gwg/QwDyO/MgxyRt+bgiTKO3bRMn
APIVT4EbAIlIMay415QyIhJiAjSFXi6WRDQH1dsMDTGyA1bOXmod4CaVCp6/sNtzcZ3CjPxFTtOU
CxnPOX8xL8ou9H5ZB9U/6h+5j1KY0CnnpwKOW6YxM/v8VuKnk7n+wj4D2LzoB+1F/9D1dwax2JUi
wP69YwLiVP/SNT2MCOTyVDgQ07goR8JtytHOtwsf9p0gT4lFBY1uZ3tbbp57uec9N/KmVfkda0xo
pDfOEpqagsrMZGe154oHuahcQpP0vU2xQWmAX8C52zcHKF0SYIAoBnGNbDkXiQOmzPc3waZ86wIC
LnT/A6t2vFJ3vwFaCn73QD90x6HmICcA+7GQj8wPwaFLq9AhPwvpISKn1ww9Fs1TrX77odbkSywA
Fx+5f5nNjmVOomGGk6zAZgT4FXJ+q5RUt9UcVUWFAD01REmc948CJrXyuYAIywAMPTs3lIxBJ8MT
i1uQgD7EZQHKC69YfkgF4oOOUgQ3R+XvNX8ylX7dXLwMcRZ5EX2zOXgN6whPkVkluUZE5gDZodSq
RmaeNlVJKrgg6jnMR3cHG8PTlGKP/kwtNTBKN7npsybI9DnbG0Rbcm8YT/erFx9Cse02556B6fKa
wREkuNtxPqM2Bjsb6tKYEgh6acbsXbAU8atjTEA9TiMFIOSLpr2p64Tog9EzSltCHA5RNfw0qiRT
lDSjj9Dx4aJhS4RbHC2aalwgUys2uUNr+e7j8Lea922B7y48rRqyGN8sYtdxS0sYLFCbFzr6A3/m
M2RU0QGkwjgIDY5tWvGiGB6e2NI0iEDii0QrFF+06dyPcjyqRjN7KSML7SATJs/EyMb58OUWmSZW
shmq6Ht08d6hynoltRLjMQRs6ACEw4ttETNBj2QvQIMj/aMYOFLdkRCLOdFi008Dysb8NCbDDyNC
p79NX+dgwNog5Ya22CQafnfsdml/+Ns9Vw+Fc6iObl8HdwPww6PNwZmV7ER2fppkW6WebAV00bab
FGsWqEaCfZTHr7HtYixiS9U+Dl8a/z5fhoLNCIUAHJwCf0Jm96V9oTU37mcoAZYll+cqgi/auRM0
pRkifRvBztk8vWuuaSBmcAz1NVLDT9vYvgNQYKHqy9Ea0hbSunfqaYbZty7FLWab3+qBzZ4teFjs
cLVWqcX8vENhyPDsBaVOTXV2lzfxWb0P+6OlDiHwQKd1DthfM6ywbPpIzgyLIaD1qYtAA5RQrUvx
ft6lMTi91eZq1VPhQr5QdWQ3qGvYIMAMbp0C1hC8RTiN3mhf7hhwmIyjEraAH+YmDcp8NjVDjOcz
8soQreWL1sGU2EkrwED3TkSVm8L6xd9u6/8Pac+C0NTAVYHhP/k6t9Fw1Q9UvRWJbtRaJ+ovO/J8
jB12e9TfguaDDo4KhAxFfqoVuUf7YRolzW7rjquQ9lVRt0dhXrIDJ/c4dDHatjh5jVvafs7A3rPX
IiJWSVuOkhKA+9D1djb0psVaOKiz/QT2xz+cBTxtH9nN/WPDUPjb3vTntofPsFHB24THlMFaNHV+
6nuCQ2aOz1PvDMl03FQwSaxF0ez6E2Sool0LMsvnLlKUML6ZBHQLQFA8lBtzFops3bxLriqv2tPZ
tHI/8ELKed8Z8TNhwm9e/OwYnihwlkq9DBXW0+KK8nXha6AiGyGCLXTBn24W0/74TTSjCALkPM8k
pyJ3hHrLRHo/vevVgI548YlZgTLqLlpjMDVqDuGGQLQ5iRjZKLll6kt1jNxX0a3S+aGa53FqVsRm
YnaKqquWqCoayozTBtN7QfKcY7gblBpbyMsx4fnMl4Z54WHZCFJTXWdPCZ01T2v06Yy/B+1801i3
M4HdQXRB7TQwQgmu2Us+DmY9SbdUIgRM0V9dojYpmzIPIgiAEsFqpPoomQsqlJ6uSunJTDxuZv0f
nITOS09xOo/esvwCA89VjrJvnOTbL+esTwTVHnMI1AI5qPjAR5sKK0dQwSU64viebtMBVwI5Y4r3
bvlVhv5yxzbMYf9/HcPcvHEOgdXd1UHeiUbTMKph0umtHX3Ty6JbTmy4hhTTJMKuI+03TbB3O6EC
iIFsX4rbDNLbACkr+picKaaq9MwQady+FUr+MXF5ZyEfsT/Y0ijsgRjesG0ZM6Zwrg32lJAHDczh
ny8iuasRM+yulKKE6zdvqRM6eMlFuKGdeNkkFNsXROTL2z181NSaJlm/2DjyHu81cW+TB8LrFig2
6ydvWW27Q7g/GJN3wtHbXwGCZpM9m/B2mtpTtl7sb50Xs3j9NLwXe9e/qXnHygFd3L4A0Q2EKhXx
BloY9OLL6LOUc4FQt+B+1sW8xScwRPAvYljzX843HxsUn/rpqszyBeZ7HYbqTEW2N5eRYS5Cqb6y
vZA9ER+ipvEBdM9NRFVIbYvIthaonMhfqwjsJlRrtJPCQgN1/G7Yx7ppmaj6m+FlByjFQvjyAB97
hqFVezMcEyp6J1wGmK0B4VuzFZttecCIto09VP0QrtV/jm/vRkGVaS+ABWBs2rWGzCAq03ZueyVk
3G5gYMSoVX85dHMmezyYoQJ9lcbS7KnWU+QXo9OLwfxKebI6HrRwC4jKC9P/dGfHVZr52Ngupny7
QvenLp7K14JwSuelTgzdhEYQ8NexMX4b46+xikby5DxyMkbju006Mzax+osq0papIeUZpnqqJGXx
aQbMVV4NllO/TrXaBtFpTgvD0FRXQTQbVk2uNKfszuIU1OJWhxUeMBLD32iYQC1u6n4yf/cnPoTv
BpvtOup99T7VE26soTCjPByAaEDIm1OuwmNRRKcL12V86C8tm5BObaEXp/js2/Su0tZlPrth8bBA
WAVHAmJxLbS2A0gsGiX6ZNXY9UucXEP79NRaqP65geJCal8re+t8zeN6zU2hOx+3iyiqRNQC+q5C
6kMCGy6bFUoC0bclwpA2XGfV2AzQ3fCiUWa1BDUUwbcE2xLyX41nrMwz3a7vxVCrtP9Qt1wxW3D6
6d0q3jzUo/mdC7oYLvsuxjk/VdtQ4JAjDhnqLGAsIShG2e4bAd5Bta8xBwqqZyYPbugU5MmiUTR6
fOl58LbFB/WpDfaXWwvpfe/kMWJButULfmc6oIqeg++WqBZYaB+oY6J4IzETqViEC2R3HdBtKu+F
R/1keqnXr7CBRPkWVW/z6MC7qPxOX56g6J4Bmtu1Fred0o9JlO/INMLfzxRWSc86t1Yg1VRVz1Mg
RGgswRvpz2mz2JlSdY1C8Y7DrrfrTdsT7BDPnDZ3vXVU1E/eTKLie2qd9FJU7XS9xsOpoZKZLPyk
NIshZhTYSoE345zJyMa5NwuXnDQZnDuYNL4hhqxnEDS2ziNltjhNqwfi2Wjdm56u85ABkBo8yV3P
N4/Ugl2Wr4648lbdZXA9WTcmcpAvCAabPeWorLvvrz8pY7Jp3o7bkDZy8hf8hKOv5Wfd6sHn+e0B
tY4qvWTBjha9IQD1tJE7NIUWqJWYWz8uP3ON/HOD6AB4yq6389t8rsPsPOc6FBIeH3sUHMuDHc+a
hyL0e43Z7Brqts2KspFXp+mHd9wQb1yDt3B2T68U3sewVs8rjV2xs1pQcuwKRnWSiFrF/BVH7YLr
FhyHw4dk8c5dkqNVb4Lr2aY55uqDxeJ/hJ3ZcqNYt4SfSBHMwy2gWfIs2+Ubhe0qg+YZAU9/voTu
87tVDjsc1e1BErDZ7L1Wrsxc42wx5Bq3aHm9eMWeiWhpO2jdzK6Xf9LOmZO6dYNHnE7NG2sx3tGI
L87pK3Qz27azwyqe5b9PUVqMVk9eezXckChuUOY4V62RIBaC57om3Rq1RuIMQE8fIpDZUnWw+/kZ
/qdzBbH9CgtgkidgmNF5Tkt4fSOeqNxlql96Sx2W87uaPTo0bxpRj17J74beFZnXlQ6VdZ0rQnmA
e1rgjDgVAnZpHkq4p7MnhVZkaAT0I3FOFd6HI2lwTN6onykVwHm98vt8GmmA6gDUhXsBNgfd2ZNO
R+WEDdcZxDTZpscOr6gprHXyYF1RfueDJUtiIIY2/jd23yoTXb0uSseVWEhv0u+kSzphJeDTqz6e
0fuO00QawqgZnCYLD9/Qd4De0uOaNctCRFFixO/0ef7vXQ/F09C50wCo+u+pyMLlmzcSDJh8DgNG
MwqwLcwNfLgbOqYGzdLnQxfghA49Dqbrb410v+rVjsH3dZeycTOqrZFea99w6lf4Hhd+WwfiJYce
JvG/DkPWSlXUTxxc9e45p8e/ofRVUlmJwYUaeh6F/OjfzIHXTkOV4ZfjjAflWjX5sE8Txt75Tc0A
OFP/Jr0+DSlS+TcNGseLu/M/sj7m7/pgGldMr+gbcBrylrWwuzntXOtkXRIHQRlnsLxzb80kj/QD
UB7HndJliBMFXuGb5fgkPRc4B7eGfF72R6ceAjHyfP2IJKxxRNK4NGqyA+5CeJAy6NwsXSU8gnpg
/72tzMk5o43Ca6SxVj4p+YYmi90vfmmsm8SyZLrmv/SkNEq2DfNCr2p10qf6NQ8l79xQu4EVTQ8T
uAUpDxrmH89KRNOnnzTaX/m10PXCNLAWdQ1MFP6rKcc9ybJbC7c1XFLhRKTFEjojHAJIL8YL4+17
BfuXviKfjuZc+Io4zq4Iw8UJvTaWfy1TXULWUbU4Y5/9YpePWHKG+/vj7v7gY3RPk7nCo15fQFyr
JjO3+/3JfGXWFrhW6Hs40uDqcHHlZWtr0AXQzkaLsxWHO5oDtCb4D31/kK/074GLhQN2eZ4bBBce
DrvNqrVqzfzZyJj31vQ1W7dP29cl6ZfVy/ePe0b7++N95YRBA1fDwnYpxIVHFgKfLALOoVUu5+k2
G+33z+b6NgX5MNaR99ON/MqJ4PNhLswVy916dpj7/mKUBZjMmmlsHH7qaf7FldgWnj64OwTcIPvC
jGSxPXgzI1xyCJsU3+iG1V3pvx14iL8fsS88PTgOkx87v8D0Ll02VqUzz3LTxDFw3zN9nAJRVNpW
4uftYHf6wcHhK/Nt2+VIge3Q+8G7NCrZB5sqPdrZYkSrw+S8vikXz8lhMzw4aeK38gSzrODoxuds
G1vr61XeNkucgLy2RX/Wk1tENs0httvpD2f11QjgV+hhlol9ilP3q/g0Z6rDcRUcSvy6Vqe30/Tx
iEDNvnXn7+ufXEC/WGtsxtiiO5gsGv0LryZrEczStR0uZIqVIUixz7j18SAc37D+yuY/OFG5fx8O
E0Z6kPGMuz739/Jws2B+yM+HGdaKlNHiF5x9svgQHyCR8F/87V+e7Wi47OfJM3+i18xD9+adTq0x
3XEgOmC14/CvoP+GmjfZkJwmV69FlzaKEYZC27iM2GIFEn4/IWuLrP96ZnDegecaNDGjicHlwlSc
UuN8Ksxqsk+eIV3TC/VqF7md/Ab2bDFMsdn328vo5tcIEPfUp+v5n8khi+57Pyxd5t8PObZo+A95
nAJdzryLtcQqvWK3NlbZhDZIgzOjtkFNNIuhmJIyhfMEnfkPrmmm1v//XjqHpG8cpkeeWjJdLJf7
c3V0VpVdPhyyLJ5nGEq3kDuuz0NPwbBFB9oW6vTZR+uc/rAbWH97+AVYHoXyPmLYDeNivVnnlRtW
2SabeGOw2I/0Tia+rfYBPPOP0QenF92XwFoE8Fns9RYJPIbv7zyGuH9fPx42nIX2Craki3U1Z804
FdN18SC3dnC7F5WIZfCisp7AOeG7tUEN4KpIOWZvCwYro0u6MqsuCDJ4AjHc3cqfUkzhBmHDQDKm
Cyq5EgURMALVjcTcTbsVfRAp+PNK4R3pwIt9oApVCSnrNbV1FW3hoHTRQd/hrl5zdhBn1VDjrOd3
it8NYAnzgmwVMgJ5PM1nPeitDdaqcxAKVbmAXYLJpKdURUrwhvgVGxJ7fc3b1fh8vaXLGnxWQrgl
6bxCOJVYTsR5Cs5EeZ2TJUgg7yY/3IG/ewjS/4bl2WC6u9wJ/yIqcDN37uyCBe1YGEuNof5VtbDn
PJE+SHVtKpiUK4iRIBsI9RTHR9X4DWGaxOFIkkHmVURVrVYoPVVPVb7BiqkbIOclWB7fTuP5nxPB
n0DUJRWQNaKjw6ThTgiVP0xEuqSzHQgAPYlACjSIGlKhoGJOCkbV4KqSpb/nsOiAHcAVJVgAIOmE
VM1UwfH4V/NaeEXwrDF3WdCWbedJvqGCTeR3QORMFJ398GzRJ/SveY3LdGDQrAeTPte/jPv8PJtP
w2DTzOtNWx4FAsdURlbtQki68GrBZaoae/AFjI/Dh2Bp1WtQ64OS++iYQXdkO0o6L4xHs0RJQp0U
EnWrrlNj7NCOxHbQeKvAohq0WBMyExKbQr+R4osKOpIRmpIPF2PIMdQuVZ9U7VKlJr6GezCuuoAF
etkgYeK8AJfVtT3IR3VxayaUEHAGniJlC4iPFQylRrFhImlEXpG49YThHmPLtKrhNL1VSJsOIIBT
oKsAVfr9geds3cimPqgbDicTOEdI5gayFDU/NzbbAmmUxyhDzqhHKo9pUJm6wvtHyY/SF6Ua4tLp
6T3jU6BlBXrJu7wGzHsNmP0QtClgsjTg7SxpC9wZ0DGJ9CqITSVTTGC8QDyVVKSUEAaLivW31MQN
bg8XiMkZTiTuXYwEI4L4MpbqpQovqJ7G+mkJmcxo5yhPtp0tijNVNPRErSkLmTU87gOaQ+UemBzb
bud3GxDAI1CR4Cllj82jT27dmVaR0mlhANUvq4qUJpFXQcj22iJ87KnZ/ZQueV/0a2Iqh3aAa7rt
05vhIoWZzjfheb7JigcsVAYppS/VuBCz9PJDXOsFUcWAf2oGMmd3SrXlGXIYWivK63ryVU8WKiB0
gbVAmX/9in/uo/J+sciDyabNnerMPsQ92eOLpRKjGI3L/uaxdb2nWhOyZmypt6nQqRWDas7t5lZa
xKY0J73h5kWSMGmGVLyj4tNTSYnGHp3zhGYOuBXkbyJgqAYn2ZPIxk3tVlCvNLMr2FwNzUfWD3pM
G8aVUO01DK+Uxoiq3Im6IQyz7Ow/ThCVxbU2UGmrjrYfOr9q9XAjjz3CbGvw/gb3r3+aiHS2rQvI
wv5bj2KwqwQordaMUWXHQ12E1Ehr5Hly6uoRDp9FYNmzUOjBRq3WVinSiy2m2DpBa9nGEZDalpgr
IjupppWzLLAUQEURltpQkGT8Ywxg7yQGhVQVylQqO6C44juWifTFfFM3Q/k/qAjKNsvVM5LJ8b4u
yyXosB5ViisfPWSYOaXaxkepsY7GOKk2Kilr3xQ5OOjJ5RkGkdD+hh8N08Go/4m9eho0wID7UBOY
5KsjI5J958AfKDFoXYQ7pbWspkEx34KJHHhqB5j3pgyhS2poaLJA0uuwe6pLzvQCu4KFBVlPd0T3
ovUo9mFz86Uu3INQUbrh31sDfqsQg4s3r3yF1l4hWFZZJ+2WkjLXEnMtmvWHTXAHoKML9Rp9nl7I
Akf1oPk/bgVwZcTb0YqybYe4P0x7qvKmrC7/lm+1DKpGY8MjkXLeMSnv6I+6/wRD0J2cwY6Z67D0
aPdrGA3bD5Wp8AxvE0KwbCB4gk1CsYQG1FIaU1qhpFKXgN1IxHWVfBuBjAp6JlU/HCfqTVc0kfI9
5eNZeaX6ESW+Zv/XxWPh66o5YrX1TrcgweySgxkdinr6SJViVNxsMHlRQxqa94Fzkzg091hpVYHU
l8p4wXvVDp4VDh3ZmoHbIZdukqxXsBYv+Wp2vAV/Pzys7yyIpwqY5lyUaKkA870SRPwk/N4BCa/x
MbWeloEju3utqnybT4TPzWmjUkN1ovsII5yP047AM95Wi9fWf0Dj2EBkfSQEUdCr4L4aKNNuE4Ca
AgJmTF6Badps8E0SFsi/G+GWWtW2LdblHZNcnkr8z5rH+kTWPIVBu6HcS2SdJMQy/O32cU5cvWmN
VNgnKE9AvioBe26magvGG84mQIdz4Mja2amGitkLdBk/RIP0q/4icLEt03bCwAq8JmD/lBufLOe0
2Z12xYMCN6iUY4UVDUUx7xw+tJoo/FNQ0ViJyV5N4Yb8yVTqh2t+q9BvO6rJo1OsauR0JnM4cSqJ
UeoX6aV6mZTaix0dj3lHf0lT1RFOcFLvimAnkjiPM51jHkRe349Q9s4w29FfRQtxat82/T+7cXg2
oHNSnPzXZg5/vg2fZ/GHdQ6z1hmkd8cRTFl9O+3O7rQetN4D6IozKAGqbTb8V14dQn/V+jm9XVPP
LGED1u8/4PsDx5NPND50SP1ShkDi3eokZNGn09EnyR1IcbAkwI3/XXCGIMoHiEsgijtMAhZqhMQN
M1+5h8jyMmjjNfyncV3TIDUjoQVNb0mvMATSkM+uNPh6I8epxc1GyeiJ1ioipWgK1iBP6BzG0MvM
SL+VHnqzi8uSbIdAntNQCDq7wtVIw8r4I54f8JO4HQZXJNGyPOF8pNQNeUf3kw0Zasm7bm7joacj
lNxW3bPmArUEa55Mb8+1R52Pza6uBQWGbC2cDP1Gc/INKbnZs3SWuhHWQM52OsN/7Zs0PiL26+B1
XzROMsCtUbudKENMKD6P7heYAOoT96MWtj+ckN6U3q378KF1S8Q8fZECWJmK7o0F+1R38t87pt8q
g9GlNJNbjniauf8MElxT/V2XLjsmjYqU4nqFhroJFzSo4qMu+3U7DN1HXYFmtkZJnlN8gh4m6Ca6
4fqrNiwdVC5/+iMd/HD3hs2C3ZW4KRphCMQ38lHYvHIwGSfqGvSP277CCVNfIt7oONoslbvqXssr
kLPgGM1hp7fMsxnPpx5XfWyLG6TPqaCat66ZqvDA6+nq4e+p93Oi9T3W/W3oMN6tVoclb9dmq6Pq
WeZIMnjkptBEnb9A38Ycmw/QoRFBQKAlYJxiYcbfOMMMGQhnSVIpFoH4BJJIaO0JXnS+RUfzbIom
RZ+F6wnM8n1HxG78UflQBkeXHCik4a0K+o8wwZsTwzi0zruWv/UY63kXsUekHyEMtIW/I7CtnS4J
jwZs+oliMsg40uFmJETSA4lzt2Brt+D3KUTTVq1cFOItqYB2Sv0k05xDTTjQfyGTIEHz8Cj5l/cq
IpAL/0u4QfN9Q+ZVdquDGvfiFEo11yQY2qoXFFd0OXjQsSlI5FD/ljBBJBrRffUb0YtUPdeZzfiN
GAinZ6VTyrD8sV4H+UtiNO27J/q/0/9L75FwsoChsRq1xh5kF7kISZmGboKAhUjjVlGEBEjafpva
+KpT0NxSRe/1y+begUg6b+ckLOqSoe0666n7hsIDWwrB/gxLzZpVRLth5XQKO9RcBaoKErYdsjya
NVxLngcP81Z/t7vHD7fbGos1pwhEr3BBAohqZlFOgZqzVYqG1hFagu6Ffjp+yGpLJITsSjpF6SPV
wkWxElJs/g8Wg2QOLe5g+yqqg36PAO0j52i4gtHgDJixiU30/zl2WJyxuAa8R6lp/WXDZTBZKPNI
4Y8+1Sz5VoBEfQ0NN0HjXZ9WE3NJ2YyOfDC/8gmWkP+Nlldqf1Im1aPYVJIoiwvl002WuywWlcIk
vXRDJBci6avaIjxxNUBaGkNdia6N64D+IhGdZuGM5Fl3fvWs+yfrJSWoykv2ZeKRdjeCFyJQcTwg
xFZ30875BA1c6a6UjQeyGY2oTcT4om9IdCj6M34wCvcJ6mxpmxV/6kxXsFiEcAljUWiWQ1VQmKUC
sEItxfmNYtgnuDnGPk+Lzmf55IDoiLKjwFNnDIv2RfYEyw+RHBs4wO3uPxRX6roUUR5G8yvZqk2v
5VUmIxJiThA4WtB1vdqzTfGvvnQDHWxJlNpnPa82qhBXTjQ4iCjQifnSsDEFxYv0+YvoLGBIvOf0
oE4zDSWJn2AfOzDbApgsugMMgSbXmkmkOFiTp57UdNQDctz1d32R2MTGEzdPAqXZb8OKxJfRvda0
FEkOCpsmmwg0crZp7jls5xtND0g0TEamyauuVELVhvXSzK5GvLoZ5R/N09SYD2h90Ge1bjWhxCyf
c5qaQzpR710can02hjBoUk/Skw+I5X0uTjJVPbIK8PVhms2AL3yHWd4Hw0ZsvmYJoNd6OwerrPlM
RrK+Ksg+9GxJyKuB0BNl8KTKX0+PvYhDDeGuvl9MpmZ+svKIxqYbb9w3vHk5xklpYJChFXcSTjcs
LnHklAqFk0bCLL5enU+LSlujUo3OAIsktKIF4IBsQ3ZdKS5soZnoRkJ4bHnfaiu1t6Bh4ynP+q+k
V0mVUK8TZY8u7U9F3cpoNATsxL/jHaL2f/SXUKtenDchcrMaRBQ6p2VPkK1sDOHAkBmoiC9z9LDm
Uyu5VTarirj7u6mVizAgGEuldaUFSgwEf3gT+2Hlkiv8ENkbXyGSbhh6nu0bIa0DFPh/CuytlZXv
N1nrTGAvGEeCwQr0W0iVAB0pmMQgP74poaVDpFAQmvYFN84vOHGMsthw0rwVb+kA0ylQxA2jNmNL
ZEMcKR+WWkRI2RbV9bZdMleOmC7CVmI5EPGBkgZsM1nGn+BFgG6OvKs6u9JgkA31gyuh3vqT0Dxh
4QJA6zeSJolCIFsCuUCKMaNsy/2hFmWq6vHfggxDZHpUYFVCoyr132E6uwt/aZ3O5UPqz+Ot4UYt
G/Kcfbt21p3WYYF8M2i7h7epNb0NnNfSHXx/n77ogcDxqULRAMq1aF+rgsmn27SodmlQBHP7BiPo
O3voxZAEoOanXDfliRCa3SxeJviQ0lh7R9ey7PrdOkfvWVL4sQcTcdvDiTGCERnv/pyrCO1y9nR6
zz6sa488m9x5kJ2S1kMrWb7kL+urd3uM73uUHinvsdnRV3ZnRJAVWQAXyfkpONKqmkZZ6/f5OKh+
Kt1/lWt+vtaL0oMdGqell88AyYkbl2RFcMbFLrfqVKVRbyGRqMGuOlbDb/rBppeBPNzSgaBq7W5F
7LCICEjTXiAOsmxgtOZTwJQGHp8QsmqeXIUxLPAsrzVpMMPuk9bzlFV+ety+aIynJ01dnx3Hp8p2
UVzLV5aZZoVbTuC0YH27gPMXubtk196QWtbF19nwED2gNqDd+B36INqKHFq92Y7OIv627ZidP6DI
8V0+/JPP47C9MIenY0LpatVflrFhPjnRFDnTqn+Tx9Ar23HQub+npWKQRrc0bZl7dHC5FQibU9bK
+6sqWeHlCg+xu8x7IaReiu4+5YPvZ6/7dzmTy6aaGLqsMA79dP47e8OFYebLbVlN1mGUjIvkJXhl
ArYBZOJ9Mh5f78/d6110ftxFnQgftafuHyc6PUPtpdR4NTon7VfPiWkx2qYb9Sx6NduDwf0tZaPZ
22H1w+xz6ur7X4/6p5O9KJdPF956n82ZfofBCitdJAOsLT0a02f9AxgEeKm6NSBSfyHrAliute3K
1ki+lZeG9xu306R0ZIuk1TyglFnucpyohNUp05P8hs4LuB7P4eqxXj3U69YYmImf8I0GvqcVHfOf
Y/C9nFgEHqnOUXO1WBdPGFFGwd2yu8FiBVzqV71fwF8T+i9yYDaGlNdWj1vkazIkV9mH7WYibNUf
tYaCUUFX66qI1UWBTtrF5RkkXCU9GPXEKdVCaUoyJbUPaRx/UYUveCFrI51T7qY0vKzTu5L0TxCD
/qsUn8S/jLySdF7QTJ05kkcqRVVGrTxQql5UtWAsQnK1jFc1S0xVrnm9c6qkw1IDOtY58qhawHIu
V6GsOB95sRQ6jcLmeIi1W6kebA6B9qX+SU4TOuIBU5tDlkWVuNDhvGX3BALj2YCbRx3gREW/LHA6
VlO5KcnN/HVeR4Ha7dVuUGFKU1YUpI+lUYjSQlgmEd8GcaF8KhpTLYUviuQVtIq8LEcaBacCYps0
TImhfk81C285rJUUz64/mpcr2j3WXlDj+ZKIQy9Uw0k5yS6RgUr6kxIVyxipNVFupjoDbiNZrLRO
6QbKCVKjBmqVHFAfLL8Yva1JJRv/LJU5VNdrHE2nNatbiaY/UTEuoFoljaZ8cnXGAomVEAkT1nct
0kZZnGiXtxgxnHd7s3kin1zCMGxA/s1iyVcP4OTVnbSALMpImMhitSbziokyWlYsRqkvx4/puySO
NCdWZfx/X8WHYse8vX9V3KwvreHHOL8yx7t7VWrXdS6hUphIg/t64RZ5kNCp9/1KFvxNltNK5tAN
zKYvrG9drGSpNduVhXE8P5SsC6p6rRPDYe5oGplNu0LgqWwVO4Pzo1trHQ5MSVACJD/1P4Kq+uvN
fFvU8ilJka1HTdZCwSubrAMXQDT/871FsCSE/EyepwylcUnTCKCqqaFx8cb3YAEW4aaI5jDX4aav
YJZnL2u0mT9iwV+v5f8bgYvl0SZGabkrIpFj/fSl7Zv0N3UPBv37oba/PpBPKyPbofna5V55mIb5
brVolRN/TT/74bMVxEWC4E6t1nZJd2TGV6/t8PbpnXbkI9qe3f5ePX1/Cl/Q1HS3/3cKFzQcZ+pt
Vwv3dH4QXioPyP0NtEzJRwgWZGkYdk0Sn0XnQAT6/bG/YD/999iXrKNs601XTlFNnHHyYm6i53G2
ifA8GT+/0BjO+rV8+rMcBvdPFq1SrwLa6bWS4eP352D/TcPhHNyAFr4Wzb4gLvx338635ny/dKnx
isghUo0qfaqgSoKH6oKUSX1yVdd3CPeFmihPVsHc6aRbfP42gEOrZNFZEe1LgDDvfn+KzpfBIh02
aQ1mB47ref89xaN5yKfnwqggt7nR8+7RiBE33e2ikh7p0d5OWtMo2I3M6Dx5ODjEU/nbw2LcXUY4
Cv2K94OBm1/P5NS7j05Vx45f89ssOtDdzog+yuH97Q/MJv9vLhkj+ul0dTmf4nh7bZ7Oxy0juhcT
YSAXjKwvtwviW3Sx0QGKnn6lHgXOS9hT3Ku2BjWrpqwdagAyZzXyu6YxzxY4Dovv+7T2fqpY64Vc
aOuQrlrAjXTwMjUH7pm8o8Ng1TVAI3En489nUAGhRS4yk59uTVBTxf6KpHy4LqGpFLMuKn262NK0
bSNvLQsWS59po81XvAe5bKY96h+yS1A/A239shoSYmx1Dx+pn8jZ54hq85TFoNuCheuKLbGD6jbq
xaLx4hMEpJ8H22cNlIBdq7v6kI2GulTQ8YKBbFGzUeWZ2OdZRJjqt3JF8UVEPlByrVBFgYxg/YrQ
TZ2Q5EQsksx00hSbaeqhHhxhL+wtn1XJ83/PntQqRFg/QuW6VdeMVxw7sv9RF4faUQQQ+8itVsil
0EuhXNg7EOmoClB+TKkR+FxdSfsbXUJDRlG4p+xDlT148W25fYiJJsMhgffpq4roU1yU6op3UytS
oUFVABHlFI42jrKqfUhH3dQ3sJWBrQbRhD2IrZt5L4M1peo50IgIdPrScy5uxPx9y5OuZ1ue2AW7
unT1cKhoYiAxmHTEC5yCZZyJDKxD0IKrpf7KBCRUqBE4YheFQ7RAeBcZRr7dsntAAX/kJFbjondA
dO/FSt90GBm7yspWhIxW7eKm4ntxN4M7xNtq6AccXKwvAAh2VnE8BNy4UMxMzEdUttG9UxyQ1TSp
kmhZwSzwPhmincjieU8hbj9yr72JEEg5HFq3J2ah7B1oTIJHaXcRLaLWEP0BCpiGWtT67VPURUEi
kynJmY06aDz82fwh+iRmQpyf96xfYE7Yq+N1zilWdzLpVv1fKkI4ALVJ07EnHseKGEvL6e521XbB
o5adU/cMPiXmok6VZRaPJ3xsmwqWql8qI6qSMh+F2JGe6kK1lGS6RtQ7UH+OnSTvBC/MwPpGuk8H
rMvEbUjbd4o85H1uQ/qiIjTZEv9qLZfDmXwGCJ+HEnnquxmMEEUogsXczukOhkgNiollI3M4eQyI
FyPlPBL7nuaYHHf1OWtIgRJxi4cjmE2EIIWcQndrdldHDlWLP2LLyPlDE8L5TYEFJagixOIWlWo/
q01cbTB2iXmb8Hb7yOwaCAFFqbDpr69kh9Fgp4rXYRyY/NXuwlINQCuFWlb42UqoPHsQYtmiDKDv
VIAwea9eQUSLZtSj0AlCKw/DA2i9AE4h2YJkOWID6WvbFz9LU/vfcouQSa20chNUprAE+21KF3oQ
sLfSvFcXAwJqnhdFtkJt9VT4RPyqyijRKNqQvT70vXD7PQDw6EyhRp+ptxD6fegKQYZ1wQ2KK5F2
ba2cCI8O2GYlNZy3lSlJ1nnoS/3t4NNNEKndWPsxkhMcvLBOVeQiLzliRjZpGeRKbKv3aP/e3slC
tYm29bYN+ZdUkshEazxfH3YyMQsTS2Ndcy8cPghMtBNiJQJdTZ5hil71EokWBYU27AYRGwR0CuTU
V5OyQtxhRvv9FQw8Mr1kd6Nj6bRPfKcagj5cf12DQQKGlnffRxM09mX//XvLCmhUbRqivV6EE1np
uKlaZE+mBStAek4ObZc+hC4LZBLSG/clo1nkDvlbtCiSYBc7cXHvLJIH79VoV8k4hIwWF52yWqOU
jHnty4s9eoisB8x0lj6M9TD+kyVpe43aJ/I7L2M2vzJ+Hnce+tGf9bC6YgWNUr/31IIbubultvLL
9Ibg8VZ0aI0xznYQ3e+Timf3/ZSkBFssGIn9Ya+SbWTQrjmeDuHk3+/HvfDX7eIYnaLewY+MMCnx
Ifx+sGoNzV9jFViIGAzorLSB/W8skxqLbeWc/XLiRknIiFxTNI7sN7RpdEG22K0SezMIfuXmK80b
KsT4y6htfrS3d+YYQvtTbx33ztHqGPlJtuns094pWrwtorXX276f0qiyI/sHbOeLJtlEX5/O+IJW
ni2QSMxz4nnBGtW7t6I74xG+uCr+MBU7eU8bnHJ9BMgfoiwdB9qpgj6mm+IVqnwg2rnP4y6QUM+a
CLhS/4qEi44JAhsTW4HF98MN+f+rufnp7C/m5nRnGnZRbqFkU5ZvqutZv25wp+1OLDj1CZyOkeG6
9+VAwYjineUoFUVgu09mEFvY+wFJVmMvPsKI0JquHX7KVcmVT6YEgvNldLuA/SdOZUpDHSBkEFUB
AelDmkfytlbZiVKqPJCzq9ZYK9GatVmketX+VFfWi/SyBTXIcCyrn9O7QlTxIfVFtgtrTtt74yqK
MRRr+5LxRG5OdbCGsRSn9dwH4Veb3uJJXME1TfVaneqXFJphHyoU72hWMyUYqgf8lIya/pepUBCE
YWhYhLPGReC+XFRu5SyYOgotGwu77WhGU0cCUkVexh4Ed9Zqi6Uh4Eu3Y94P780QyFBUmoZtaIAO
iDAr+EovbIJe0Tn4DeICvRJWCBwQ8S3Uw1YVKXGDxRBGqsyWKr4wznO3ckU5XitqgmrYVqETOvtI
i6YW3oZaJ4K7ypoU85jXjTmS0CBBSXD7ai+E04mATFiMUBlxGLa9Kes6e1rjwazqWtXdwX/ePe/b
+q+KdvZAtkzOszzOG28xfWbjztWY1rMvUlI0WfzFWRZQI+nCuhGgQxHYAlbIGl63Wz81D5FqZnPU
xj/dQkvY+t/L1f/u4EUJZbdoBYE/d8rJ+tndtx/H1w87EZUViK4HDtqmq3k0SBMUaIn7+/cPD+8X
DYCRuVk2ui91FDcvBZDb1na9na73KmooTVHS03BelO+JviNSrNIX9Z1Q8CQEtaR1rxxTT4PqXnXA
klcegT7lJYOx5B+FWhUBnaAloLb2CWe4FczRxag1oWj+bLBQKfgweOTUvIRoAjcQkTgUj84gkbYm
qnkoZwSd4/EPCalV+VvCSj9QJZWv0ZaofNWuj8IrqOARcuA6UN9ZbdT/3jt4iREBQm1ioLBCwFTT
EEdMb/3TVj9Dxs/zKfWKnu+ms9sPo/3VLv5psMMLjCqf2damWM+qSTk4Pa56i4FzjlAkdFfbCCuC
4tf3h7O+AgV9gC8bmZ1LsnuxEWaB72ZWyy4n59sQY6Ro8Tq+PkR9LEH+OA9Szy1G2zJ6uorj21uS
h8UP21o9dy5nti+ZHNJF9gfv4nLD+T4871ZsDGV38SGMfk/ii0Ie0UOLbFUIgmYdZCjlxsoR1f4W
e0UyO/G7heooEzj/EVAuTrlSkBNpmcmOJ443/iUPAnpluQ0JGAZFAXOi1l/AiKja5SjbRxipEP2d
+sWrImPNKTVF01ohenAGGUjymp9gBtP4Cij8fPl68D/BDEdrlQfO/vgPpsLlU1fhMSrgtiux1gPW
pOPN4+ViTSzCl7Z8UiSgiIKOKlKmKPdVJinhl6ytHP5Jaiaxk3oWbfSIsYwSij8K5VJsrJqiovH1
q6gR9Bj4mF7nH4sHkSTUb0BDoT2RPIJdUAi/iDN4nAvK1co4b5/hAUv5LshaIPb3s9NVufS72XEB
YrpVmILxsfLg0Mwlt553pHJuLWQ4IxJIe7K5bPxmIU9SiRQbz0PWSXRQ8MCrg5Q2A5ExlOaYXK07
oO8SzTT0uJNJ1OWS4nH2W8i8Yn5RtOVEcPgBf7e+LCX6rg+q5BpuENaQ7aeb7awWRZGaJyBJop3x
oS20Rs1aBAt5avGjDbkhHRtaPevbrxsv0OefNZRpse/oOVHUpI2a3sgiV4qAK56t/iuWpAdwrx2e
Cpb2avZlUZXVilmBlrZsLdHlgAcrr33FtJ/rl031T0BETUZGFiI1VQOSLPqWYiZRp/QLUcCEw2HV
BK4ia8J6c6WkpN81YZbqHwGoinJRzTGRccqO8w4BTSnqok+yCxIzUoGn9ShfwkbFogy9obzgKdkW
otMYp2lme7GyeqMtyqP+yVJP9YwGIZB9JfEgYIY+CQvO34aNlOtQ7/xKinX6ZaeN4z8bAQwoYmGr
s3lozH+Upqa/m1oN5/qhrNrhqZny6sbbqGjLr0s1DYNQRfkhMHEdRc9fDCoZsrTB5KJV0z4wLlGm
qEdERoQyJPz+EUHh/uUz8v+z6rKsY3uGcciQuz8wByiXrpb3B6N/xkeeaiAcCmKCh+ntZt/ZniMs
bWx0/iRwj8X1Koxbve1t+uhSzePn85ODGOt+Oo/Xzwskwg+zx+l6Hm28yFzGO7PvzuMsJiQsTvH+
4bChYj82q6vDLDZP8eEKOA/ZqI/uPQ63Y+rw3ORdVFwvR/mDC+BziqdVXK56QRU7+xtrGe12MWTr
wBs6r/vR7GOOeOCAqOyYLA4RiWEQw2rPQM3IKbdx+toykrTVPq3a/jIuwTOR5C1uMZ6YOdER1Pt1
vojNNJrfbOmkzIy53Zax9asCfsySajPc+0nA7kYjiNlo4Y/caYzN9abq+uTC40XZNatkd4gWuBI5
0Sxsn20UUdajj61vSaq7haTR343DZWd/bJfw5qDsf1gLCEaAuMXQetidkr2RzIKEnufQ0M/7eDdN
DEz8/Th7mL5ay8T6yN+nkMzm2O4kK6O9CJOdNTydoyUAHqFq2S6MCGdCLyWgpe25Ge3mkeW357gG
uQkjcA5GLTNuUcJ5WrR65Oj7abIPog3uWEVy7vLuYnTCZ2vi3Gw/vGPiFV0ffsZVkGIbFE3x2Cuj
3cOM0Zm2t6+t1RAIqpi2aUgTvAe7ZPbQWseZezVP4yKNc7pcrT7Wg2wXL6s2HKdtmhhZ3NolSwv/
vIg5Yo5PVmLvokOWZKsoBei4Wa7bPvPGifLx/uPAX6vYWsVzfLaPEa47+YcxKt9WTK9x5iVl3rWO
0fHjNE28IZH55PgrqJJzHlkpnJDdPsEW5nhn72LBB7+DLNmRNYE/BzHXsHiuVsmRPLvEDT3fqF8V
lCA4P0Cwbtve3fi/4JPjExWZVRza0b7swjj3jwkOL04P1ZOfxdArb+Z/8FtiNhVmhGcWJLk9WASt
2jSt4vUu2la4SvGwrE9vwa69XiSYIJU0FobkX3TTX3R5dn9Ng+7ZjnnL9s/mxBnF3jArkiNq/1V7
/2K9z/y+4bTnVVxVcUGrTaO/tG/zU+KeI/ooMJhmcH30RmBCx+fDtV9E6X0xb8NMWuDicuQnL4h2
TjwNmV/RfN7Oqmj/Qcch7g383PCcrINktmCq/RCZIer9YWG5CM1y4+wu90e2q2CisL2xU5eoALEI
o/ksjr18TYXrFx3gIGkmVIvQvqYMUkz9lEnATmLiqmlRoGhqAFIi6EVKPvVx6hmqOjRQI+TZFMR5
2lc0r01GqZ1wjH0Pz+Ftb8MyLjkt+GMDLBLFLNtnSiqiq7A2UTQhGhEUpz5X8jbWUr0A+uqCpNqD
4sMceCEpInvRu1yI1dcJbJ5tYftRpxLtPFbcV5OPG+YAnnB1JVAGZFQCYUJK1SQ+pLK97xf0OuL9
O+b533p+ERKulksrnLXMOVXBY0Lv0eQct8zoiOKl6qhCGEaH6G0X7SIz2UVOjDYrfuuv4hzKmJwu
brp59M7/W+OnZURnYhb7GPeY6JQE0T5K43k06aXJx/0iGWSYpIWkjKf4+0uwLgublNN8ywxDl3QR
wtil68R5d/StXbhYXbnVTUp0Y2ziLe6F+zI+mOOFuUwWVtYrV1mch3CU7X61/JhfGWc/gSZuLCdF
PtlsuIIcHRu+UYZHB/BDFnv5y9zO4mAx7838h+9PWfjTp0H3DZcKLOktHjKAJBDc+Pun0MzeBH6r
SmezURoa0QkznNzp7uVae/7Jq+bSH+OvQ13m8svdOTdcYzYq9u0cl8QiOSySKY15d3nb337Mpp01
KNj3l3eBADXHDE3SLHyMQDwVQ3y6vGmxOqXzRYAacHqzO9vYNrXnBd1jHgyvv1v8MJZ1xHE5mBS1
fcNwDJi5NR716Wj+xvMPy8Mxuw7Ya0ZFer7LcLgzvGE662Vm1fbnblSShuGkmd+tt90Mpnq6v90B
7m/sP+fN2Jpfu6fb74fgEkOpx8CFAutalgWVz77IJexlyTVMd+5VScxyPMUl8Yl/+nM+x6fudDWL
D+zf6/W83VrdzvMgPtis0e4LJ2Tb5/Y52xM/lI/+dhRyd6rW7/n4+/MztZz+NWoOHj6G6biOV5ff
P41aUBqVV1pHCHrWAQQ5Xi9etq0koBlQ8WJV+2ixjmO/6H5/VOciemxG5dNRL2aGd9gWgX0KwuEM
tziU7j6k2WIVGbt9PN1vk+oEPz5A9GZiNVmQXK8psrjlNp7tT+0lxN39+nyD30l0ZC+2LMKNO3s5
2E63iQeZ094+Lr0iKnMj2u+nD8GUGKe4Oh03PQvn82KVZNY0Wq2ouW3NeFFBX59Ph/bSiZkDznZW
QoKYjvx8M9mcaZHYWo+X5+0Pa9UlO/qfAQhx2jLN0KLU/99Hw9mnGzszV9Or2fw+214TFOY7zDVP
t+fpaxB5ZB7xHH9HUP3vR/6rFcfDQwpQNgxCGOz/Pe75vAwcczEF7rL3UcsZb/bj/XowzR+/P4z5
1aOP8U9og/ta8HYvri9cYwe3ne/Cq8Xh1UX9ERthfD73U2s4LeLpZjLzewcyhU3b2jxP39b48thQ
NPBOTGc/XPGX64IX+tgRhaFjYan230tmpNNN5eaz0eb4ms+ncXXOsGut4mw/SB2UD2uvmx8/Uvf+
CNfWPh8iGzvw9HbKI9qbgRmvDu3KK+L9+adH76uH4POJXaz+5nZfbrKZ0bqqAF7Su7LqBdP7KuyZ
1cjdDDaHa3PWDzc3a2LGfGg792WVfH+XLtlK9SzE58qxUCjjXuRdnEGwW5vZtjpMr9xdfzu9DjY3
m1Z7v0ZM0ltt8Jsbbqv/4+y8miM3sij9ixABb16B8o4sksVm8wXBlkh47/Hr9wO1O8NGV7B29DCa
1oxUCSQyrz3nXAb3MCSsfrJoecg7f9wPoF/VO+y41qgLq2tszesci2yItlsYLXJj2ZPvmYd42Ihg
bYtVLWxMbTd228A8C+Ev5WkwVt+/x6eu1dyI8YGpKKL4ZhnGzMiOo9fKeSF6d/LwKinvngTya5VF
R9FHzHctAkQuqsWArFCP5EB2Gmj/5/vOzOzCu9NM2ADw9+SNIp786EEqd0XvxPmuh5FKIh2Q7qXt
zuu3qmCn4WbMTpW5bVqnQEZ8XNdAYvRV5O19ukLBVihWSngOoXCgTBC9BtGr4HOvUWCzIIhUz6mj
h3eefhSkvSJtNPc0EIvL40oG26nvR7QhJLtS73Rl45dOY63icHljr67Y+0knSme7aOaas0/uDaLn
i1YeIAy60xMmKiBtbLz6ycP3y8z1qDhaqqigjggaThU1y5zFG6KVRKks+Oap7OnokHNV2yq8140X
V9wopH/DXRosC3UV1b/oHjlyvNGTXTYch/I503LS8AOKh6X7q1CQsdvK3rJg4hHT1Eb56Wfj3gX1
rpV2WJF0XIrVkxaBjaL/bJEJH6T8uepWpXy2MkfwdhVpv24tFDpslGDbG2HHpwDR72ePFzUMVVFl
Ig9jLvskap3fBWIu7Iv6bUiBy+mvse4tVY2csRBXeS5cPNJbydEsnu/kWQoCpIawqs3skKsUl2PJ
6XtKcjW8E3L8LF/zE2Il2gFNBGNj+fpD6iaPa6UN7qRoPOoeMtFys/VV76Iz0TPMlyW/E6mGHaoj
gIDQ94oblmJWEf3na0LlIehFflCbR3Jt2RuCXuv+wWveVPnsgoHpzr1ybKOdlOyG9uP70/On92BP
LZN4VIQ+JH5iDr4EJbmVpVIxpsHBqHe1Vtpmv9brnZdeomrtFTduxKea3+wLSojHaWhF4ow5tL87
iFh0Gysc1ebp5bld3fmLp3CBygFpza8Hwd4+/Vws6cuTwbzkzuHxPDiPj83m+/e9YohhKCmKpSAi
ZyIpOTNgw+gZXanzCK/h3YPghHfmNlwVzq/Rvvds+62zN6fAPvj2YhM769IBcWlsHbhK9kUJ4cJs
nr9/nisGdXoeQ4F6M4Wt895tE4Zjr2koWDeOiQVDBnQ9xZ/SorFODVg7/rzoJ+CGRYNEhwcujhsZ
SabuovwAL7UvBNtV7PwHNdB4IlUudVv8Kz3JBzRLpnncO2hXIlwjnbrTmlrRIlgIx9YWlqNj7iXH
e6IAMjSOdjZe0+fuUDpoU9fr6u7ULj3HZ4Te9+8rzYGX0wH/7YVn5irNPElP9bKmncw4RSc+7Pfd
coDF5TqM6NjwpkhNKYuWrNVHVM9d371APnp6Wh2n5Hj6I//bUbOP4+KucBC4se+Od916BT+ncDLH
s63TVBd+j8iXawRhSshWJMo/eucQ238dJNBbycG9g0I2waUcHfgRmKMJ175qIQCaNkHhPrnzEOum
JYxo9iT+e2MT9D9cA3tAMKCY4FNoFcxcQziUohWNKSoBdb2OfigeBWzAVclORqBKre6C0XMkkuqC
cpFsbssHq/6ry3dp5N2wNsqfkZFKuEbLl7BEUXBXv99Is6j0XA/CCHMT22VNAaHGGVdE46lxzE0y
prr/GJN6qSv3g/Q4+BmFlhIEQBsAolb3afLRk2e1ArIUPVjlJLGDYhkNkMKyt7ImH9CEpcRbObpl
7gzmDPYUxYRwHzem3RG/lL7s1FF0Y4enDZwZGtQpMaHkgSod7dkhk8I8M+rIsPZl4yTquUSCHWBk
dKmUy41POZmsP1eyNFOjyan8kdWpgepliV8whbSmEvlO/FLqu0j+YDAz/W0G28VOTe1Rl27Y0k9H
8M3Cc0NWtmbQRh71bix3Z3ZUP3cBs68xHmG9k6qzWyOTmu8SJJ6s5kNJwRDq756c34it5w3m6T5T
ANIkgxSEIOQT1/TFg4i+WCiG3PiHUWYWs9cu5DbmDK/qYR94Pwb/0ag2lPzNcefG96QkafOjCZeG
8tNo3nC6xnAnBI+jV9l1YC7jAEnRBFWom3ng9MXn28XDiappggb7p8vy5THrqHYH3+pMAs+DFKm2
FjDbbVPElaMjTXOrRPKpSPzHcrqsaDqKihzC2Q3vei+stS4zp3g/Ml5C46O1tuxKyuyCVzVYjJT/
hahzyD/1/1HP+p8vMsliTumgQSr2+51OvTHR8xrrknGdA4iTwmC39VFoPjorsk0Zdmp9I/W7UvTi
FHxZc2ZHot6Iy6gN0UeBnpDsxgqP0+2SZi0yHyd4HyoKf/KNu/fJn/hzk//7opOZ/fJN3SSKQlGI
wTDVO47mloCuVz7S7K1p37JIX8WC6oRMEjLShSquK/04jIVtlqWdZT9iVbdbxbBbmcZAVTqGdxrE
ozKWe0F/ztWPRjkaU6uHHEzSNp57MMNTzOi6TFj4PQjKBLB+vqZH0QErp1wuh0hrxOu+/JGIuR3l
/UWjsSOJyQZ7kKbdqou1n0Z30SNll/Z010RaVp1EpY5WzzjaSg/8Wm5yp6mPOgsPFGhaeGzVO4bU
HI2Fm8c3fPG1K4H7kbRPCW9tXhMttFaM3baPDtPmKOfB+wiSh8C6uMk5aT7+hZ1EK3iSzDU5k5+9
8y/fqmky2ZP1KjoktLthJoTFcvCL15YyFA2aIFi6DUMC+CBwizZmHN0qA/1ZfVPxtf9dfxb3+Z5Z
eU2Eowuqwa4hVje6rWQLk1FNxNVWm9PI2lGECMMbUNRrrshQJcrPZC14/RljXNC0NA6aKj+0KWou
1Zo39nNzJdG58G4w8a9aHUPTJNhQcPHJz3+/EE1dlHFTquapzc81jie/m2oK/qZDCAPsJRAnggm4
E2Qu/3u2y/5+WXrmcUMtEITGotwVI1qFSH+/ppxjc+e+P0fXkkDWmeT6RRwO+va/v+IYjomQuzLq
J735OJTRs0ctqyXPlT20SAfmlGY/Kv9JywTTVkOR3I4yYxUndi7A5ZQ6p84+2oo4ZJBk27TQSgCA
WHk2pWCx9hy1CE+y/2aV72p+DnTwn13gWJa3MI3uTos+fPmYRdpkOVZBiwyzZy4UlxFycX2M+Ke+
f9lPSz03cF9fdrapneyK2DAydEqmLq4xYDCjV53aotxR7d9qXetUoXhMRfq4MFWsTxOE8RLd6KM3
gdpaly4dbbMj2QVlW7/l6LlJ2tHMP1SULgLPqYVjUlMux0WkGlAwgdZnGS8SF91jXFNaLMcicOiB
1tFmIEkY9p4Gbk7MF2J7bIFSW8OiQ4CRykFCczxuXvInzEk7GUWJiNLa5G15N0ibMnlK6JnSHagy
/dmV/zaSrWmmThZEttI+RO5WzSHcDK+4qcgY7I5OazG8t5a8zJqzTq977LxlVIpLH7fmRrQWp7LK
q0+5I+tewu4tfct66YeXoyXa7Fz1XW7lbejSrTaKyfeoyvrG1+Gk/fFxdHCZNMJEEreZy4tR3AgE
v3RPLvOE2wt1LupYNbOiJ16Me5q24PsF52Lvn47d+LLizN+JZSOpWWkalLK3UngQBTwGw6DuNPVO
horuLilveXB0ho3QbanHfL/8Z3b+3QvPLFnmKkIQJZlxGtQ9UVRt0LG9kECs/TZeegCKZTsyl2L4
i4JqmN2L471bHOvxLvOWTXgqouequevqtTBuumprVtvCW3bNVG1ymUINpqv/ewSKWTx+/9hz0fj5
rpmzNrcmF2FkKI0w5QIN+W1MdxpNKZ8r63qGTd/c8SRoQ9Wd2Dx1wsoKfuCOLBRjig7UVZ4eRm64
18K1o6DUuTcu+dXQaQrUVIoSk12beSaOsuFWUwqWl9iWZcgd15iBC74CaMyjFN43TXXjJF31SZMw
smVNQ08+m0ZfnHHSK4UUGKJ/SMsz17zUz4Zw38XnSr1xR66GGKYMqdREjFmZ732lq3lWJ6N/wM70
ajSV7PB/ivbETaMTfMM56NNW/XFCafKwkkihcD6Vwez9dEwKyTiF5S7KXVsI37Jw0/bAjZ4KYa+G
P0thq6C7KouXrNgP5d9K9URoYsdp4RQB8766oxjuxXIhZnem/kC9OanvXCt1+nSnNPdR3thdt6vM
ZzHYi8OqNhaR+yELdpJSQl6r6UXtgOXsJfnJN8616aTpWm3v+2ahBMBndkL2d/imHkt904hgo6Rg
URXPbvPhWj98XJjfPbkNFVWIGsnb97fgemhgWWj04KWpPswu76iFkULb3j1JxiVtXiyMcWf4dxrq
y8OyMneF9ZPpHLaabQw0nb33f7G8SRVcJEVGnMCcLa9VFc3ETjZOfA/RPA3si7i18oWsLv7pFMto
eJQLNVj62q0LNv32/FSYkoK+C/M6jD90EeomjJpWE5EPsS5190EvrozzJY1XC1lNpo4iGJdKZ9eI
yE09eyiOsdquNHw/zbqI0F4qiNrN5fc7cuuhprrClyvo8UHaNlQTzOi6Af1eOgmTeeW3NN6VwU4s
blzEq9+f0TkWDUKZdvCneMSX9QIvNsquTPgA8SIw9j1EX7qRCPlytsfNAGk1WKbxIkUvMbz1Aa6Z
m69rz/xW65Ux4UppnNyEXsy9mi7KDl5IHKwKcZ+hC8pcLgbigo/bJvmW6LSoT7q8/X7DrzRK6UlS
AJAgfIOT+GwUf9kBKeiRD+5lYe+WDxKAQEP9RYIVBkuMLhWSoEgXpvtBS3IMqKHKtIY3VEyM6nVR
5Dc+/jWz+PVRZhsypH2iC5aknyLTEUeggQ9MIwjITWJwgE833vuaUfy62PR1vrx3Z4xSokYRw/NK
xR4i5Dno31D+0D19QTe8tH7WTEsFI1+OjcNsk8XNasjV7z9JIODlZNkwZ2e97jXLLcMuPBCPIqdE
KEoQrqfH9lYSctWX0nOXpuSHCU7WrOlu9q0xdL5XnrzsOWZYU+NNseJSa94bl46pyMjK3Em6G9bt
6l2mpAS7Ausm67NVwy7PqsCX9VNZgHu8xKlTWz9Nd0ufli9aWT9vfNEZqeAzojFVVaWTLGnKH+47
9yKZ1IDSXyad/c/zGzChEVOG8XC1LQUQkoQba149RV/WnB1ZOeraBNpKcDBhjrrdJTffrfJMizoQ
3rGepXQc/HXL1WYmnajdcOxXI1+6NYDmFKYcyfosEXIlJfJ0f7ROGqUrzUvtLJBtbk4p7PPgB7ud
S28KA5bM0XQ8468q6/ZC86+2/b8PMUd0qGlRl0FaMT5XWanVwSTtoQtTLGU4hgwiikE+3+oUXDUU
X5ac3Ry5LATLD1hScSHelQQoDPhAxihk3tXwRkhz4ytPv/eHq4Snw5BBSdTVOTlJUdRaHbvEPwy0
kOSzTEfC33UacPxsN+pgvNKzabxa3fn21b16wBiHJ0JWAjvyWWf+YqasIJPTSVzvhPwyDpF6nBLe
Ubyu9YWi7lt91cIw7NA3fFE05/vXvmafiIsm1sZEkZpLybitLOh5zsRDAgTDOLcjePjyOIbPBcjm
75e6mo3ghHlL2i50x2ZftHXV2AhEMDKRtE2HZifJl4Bmuzymx5HWi2U8ihFZ/ZgBDSHx9t6qfFyI
KTJMLfh6SJ1TE2hK2aPhlyq/EbZ9/4DXTtzX55s+05fP0AtCrEVJ6p7qfl9jqwmKiRGxZJ2+9qiZ
fb/aZDVm502hKEbvh3FewElmlpP/L3fNJsoOevE8ZA6bT59dvNXkvrqKIopA78B+mp9D6L68U5JU
vqD7VTDViXMhWRjZTgDNkA43MuQre0db+b/rTH7iyzqqWfWppoTZVFBV5aPcn0l2yuEyMLLw1/cb
N/3UHxvHdSSSN+gczxtco1i2Qu138H3krdA8ivKxiJe5d+6qsxW8h+ONN7tyQ3gznXIblVsJitPv
bxY2pdc0UhQehGrZBMwmeM6lY8cQ4u7GQtc8OFdDMRjmALCUbOH3lYo4ySuKd9EB8+OLD37ws81g
BkD0SI9Br2675vlGeHoFtoaGFz1pirRAR9VPktqXz1ZrTToYbQ1QJ3vuOuWQS8+p8CorsJcrBmX0
BVIrub8xymDT9UjXl4MtF/3bmId21KFeQG8DZN/oKc8WwftN8Nq10/vl8eYMSkHprSG0atraarNs
XQhaeU7g/NK51gqIy9rjOKtMke49GBzleMy0ZxyDGMcr3UyWQVrfCF6lK6V0RWLiINvF6CX+6/dP
FDVRIaKaaZ2MEgYQAG6CSRwx5bYkZmwycun6OhOpvv7vZvq3ddXf1/W6gYBPAKuiUpOd1kRHlVCd
iAdT/b9fr6+vqP2+lJ6JepM3ZnjoRZD1pbONhHcXYQxOvetElIW+X+4KSJUjqBLZoO3B4Ko5NlgK
Sl3K1CY+DCD/vItoDU7iuQtDdLrmOPUnytRG02IRJhHf+ePG6lfiSYVLLQFSxaLo8/i1hLzb16Mf
HOiACe2uKC9i+Ew4KaUfdbDrvdK5fc+vHqIva86qcmZluV1KUeIgWNSpg6Vcv0rtR4nDzYCWVXBP
3Q+69bV548tq06ebW86vLztzwJma5L6kRZDN9V/V0DuKe8SiCTKVQeUCi2G69134nhj3Zhw4AkpB
MXq4jWCHebuaunwJqkXiS62lyyF9K6LQ0YbYCSxEh3UkY3VmnMmQ6CQIjUJIXwGucTKcOrFz2sRw
VCByHu2f3NqBDrZbGvcTG6DxACPqxzIDBOLw8pqfL2jDEc/n2Q8lf2cn0rxfeRoCOEOxpNbmRDQJ
b5yDz17Ud3szO/ZeInmhmPYBEHW4pYmwrAcVqtIRdoGNPdaNzh614dAp2TJKK5tEIwRsKYVMMYcN
J8d3MKSaBinwCvIXnQQ6AjiJOIG6LF90ERFTtoekxRIuDfB7rxkdNw5pcp59LEeQfxSdsexS9+iJ
8PK8wmFPtORNbt7M0lxltWBLNdI2LD2Y5fYl8eONWNBfdndBOewlgQ2NFQW8Q2+LxkWirMU3nVoU
fnOOMdVMWw7Q/a58gAjmQmsdI66XdYuWcZ5+olZFKd4m3lubgJxCFDCl6pdEC1HYeUHi1IOtDQv5
nnqBFr6BlGtieVnHOlJPvpit40BdC/xsr7+O/klvmTAADtatLMfrz4mnHVoZNFa15prbeW0tWqhy
Y/+uc++hRTwMUbtSMniKmYWy1ltH9dBgx/LxVaFjScitD7/y0PzLoHZNt6QpzkPQ7ujYTn8SlEvF
1g5Zf3JzmHUSOhxasQpkfxVovqMBwhainVGUlc2BMjiE9Hn98SJ53iHWs7VuvloRiIQwcBoV8mSC
pJEG80+xHgLvMopUODV9CdB8/f2RmwtpTqmsIumiBqBY/Jze9LuhTVtFbRpdjQ9Kfpa8Zz8WHbF7
bmlHqX20wTAtZLSocf+VyH3Ti0XFBJ6Q5+etXVP5PILyRxotDfSQO/21amnph0upfo3Ldy5SySC2
YtexJTdbkfNB6f/32VUenMFTkvypkvklbkgJJf3Ms/yDYB714ehmzyU0LXMTpg5IU4Toe2MhVi++
vzJUFJAgmHbnRL2VGl813uCOVLBOgI0/AY9fnsLNusJtTRFaSfDGDk6gBbaL4w+yHu7NSL93DP5F
9An9ByQNxXaaCLOwPStyL+tc1bvzlYeWAKCj1t400IG2LvdRkNOpjvz9SbkeddAkoYZJJKrMkWqZ
KMhmN1L0cKWzlOWbVvgp5IKTt5UtyedHM+7sWklWHV2T71e+FvuiEwmIzNQkhs7OjGJM00Zre5PP
3D3KfsEqlxiabrIzsltk78+JBn8YYE41WcoEytBnzkmIYnH0BEbRR3npZNF7IR1N6sIMPH/QpGe/
gWczXBQfIB0QFJJATX8fUlI0SjFdetKNMwffDMKV7m6rlBnUsgcu+80tP/SgWcUtSmF1b6dEtUrQ
OkIOg3m4CEbmqBGIUkU7Bn51HhH4MTk5Al3jqYefee2qNb1l0lqrKmT6uLzxC4TTwhr5bJTOyuAt
yRMnDySHvpnqvgqGaoNeXPaV8qi0RxeM9vdfhIrANSfO8WMI95QnzEk9tTzmShrWVBRDtP8ZhV63
PMzPrg+cwv8Q+7c+PhvuFq++rJCzF9SPylKWpGV5JDpg5JZTmo/P9fHBkzue0CCJV219xBV14T2L
pJ0QGWvDZ96ELzw31IYjz7PR/IUlDCO2gNEgg9optWDXNfGmNKP9ANfYjNeDoAlOlUrbWPf3Ru3/
VWSR08UIHxkMDhmYao7gi1YxigLdoc5c6EQOIW6oSURaMeq6ZaR8zNdv/Nq2QJx7PeNZuuxJllay
20IbGR0dgrkkvjW58ncsWU6Y7bDmngkMfigYSn+O5Z9+lC4bHNboqhtjZCZDC5l4NBpHDsnsV+2I
XBuoJ7hwkag/9T2XSAGBDChqjDzAR5ehyZewP9ddhdKAceyLY0MeprWcrQ5EQc24Qwa+6BdP3dVM
4647ZwgXQfChG+l70QNjMp81HJ3YIn0KJsxMReRu22PhIVCmJbZeryqbo2mML9Z97S1r6+gBdC5S
uy9MW2GiD5BUXbNd2Xey7I0qZw/WKjEHp2kGp+7NZZtCLOLz6UBOhVC34+jdg54elWe3hCyf71S+
z1C9p0oEzxvMD0MIGpSwNBxFKNzHwVP3M4B1nbjddnCFRdN9It8Bagb6u0Co0YzjIgYs5hnPvWeh
MrCEweGN71O8xj9fVpFdD2Tbz4r0LHsHy9+MxWAPbmn7zVss/qXGjaNTnVU/zORFRiBhiC85DypE
5XL6lzX5qDNkwauOVMOWhfae4n2tpnJ8RHJG+nLQ7VMFS4okKEZdrU5h+NYy2mPsiWSM5yIr7Glr
Ca1KvV+0wlk18i2YibGBey/+rYiv0xnKmjVBfMCLSOJHL1TrBDix99b7CjNC7rxadQwBVhTjNHNC
KcRFvOJ+zEZatfdKLTqKLjAlvHnRSxYVAIiD6dXVizSYC5FKZK4w5Y37FHDelOCot2svh3Y5xSiD
tY+J4buPqk4ddWwXGu+nEr+18g+Z8QByuZs2rEsTO5EXuiHQfjuYKAJ8bg6QHFF9bzBXLsFnpdzn
WQLMeAck2lHSg0JXnJMBsHQ07gGUZObfftnzKu+j+k6Q5csj8JFLzTWNdqa50qXiPY/bVdKcMqW3
C/1G3eIaDFaZ5JVQ0jJkVIVntR8ta9SUWcRwYhqhcfqg37UeBtovkKBr7Erz7hUOK4fIN/KdjrBi
xz1jCPeSMP8U0wYNzd6pcmGpdJyrEI1ZhTEYEKoyXb8bjHOFn/veis4VxP+JX/7zyPKnkf0SOahD
GAyyEaRT2kcGFnomMgcPZY0iH1kv/VHJyvc+orooDYm0zVempziD4aGSISI1QvQKdSbtzjce65q/
leFLifTvIYrMa4JlLwlBMQb/oDonGcTO8fR74r0swqcU3V6Rj4lvLSIuthAuvOoR6HXDDeVYgmH4
/mmulfSI7cjKJwyDMhd69wplKKrCDw9u+iwxWZTcqzkKMnAy6ahA6vp+tauvLhFOQuOGjTOHS4yD
oA5oaAUHMh6j5XgvAdGq1mUwb7zW1ZrXVOyCjAP5BDL373G3buVG2KtNdBiqHNPxEz2ynKB/ypwK
rbBlEPuS6Tt9rD6RhNKMcgiuO0xwj32rap9gQnT0DMmZABlhyhXfb8Q1rNFnMe7/Pd8sEJJGKWjr
jOeT/DfRuB9wTn2z69P4PQ70c+lHjwm0Lz1t7LD56NPk0Gqyw+wDSF4rSXoqDWagCAsi2FWReZup
xlBY5oqY4ceA88ndTdEGjtcmTNd4z2iDDzjoKby62Ti7eoBApFhT4RkZtumTf7lkruonY+GV4cFM
n0mhyTk146z6Jyl/v/lVr8bIMtwx4mOTv8zbN2XSaL5k0VzAnCv1sgepSPiIJM1UiNaE+wGb0xeX
Pn37/nNdrdoCK1ARtoMOwG35/S0NefDFLlA4uFDryinjdZ1Bfg48RjoTN3VZ7QjdOQukf3Nhvqw7
K0WOUh73DSg8JvDmC4JlCPVeiJgxUe0t+Nu1Mqw8sblNyu3QCGYGPvPEUo1HPmQnUpd5iEH5ye3a
Um9Uo6+agP8uM0+t8mDsCRihKtNkDLxmZdL1io6AelaxfyOlutZDkNFJYGQI5haO+u8fTShkqZaM
kHoqgE33At8IaCj1KvczYrhpSrXJpsyTm6/rzeq3QOdD3RyG4JD7S70/UrJZSGggKG+CclDLS5RV
qzaPF1Su921kgZLWHT+xbLplKxFwThMx3itCJcVvDk0TL3Sw+hO6tUPe/DMYo1wHcRFlCkd+QXfQ
jrtzGe5hBAD9jDN0ZygqhfKHljxklmKHaBS57kJtPafDeYRCQZD6rFGH6t2/hvp+qE+NIFKetBai
eOO+XP3IX3Z+llKmfqbRZhvDQ5EsfRforTfB4iIrWVTJrfrAVQOEUMuk2UK99RMz98UAjZrellbd
IkkX7nKNsl7a2Ugx7KpE2AvyReqScVlE8dIC9EQsxdA49FXThir3aXr3TG0XQlsti5vMqekl/zgO
uog/41qB15hdqDrJJSuNqDp/djO7N6vZ+24CFO/YEaXKvjH5WDF7HRIEslBnRPkej3/zWF53hfpU
zaCXJlNf+P0aNK5Yj3kLOoWLjdGkVJgTIYaGsXbltWE9GV26sgjlBuVZqg8erJbkTKKbUekArkZ9
U/R+ikZzw7KZ0234c3v++1jTd/3y3bxBTvsolotTZDfLwSmZw7kdxE36pL3U/hIttdpfSN6alE5g
rNJbxTjvAMJ3Rnq/8JmEUmys5Gko9r3soJ02dDaFkap1SuiVzUE85KigPXor7d5f64ZdHuuzxKT7
wEb1C5Ee/9TvrKNwVlBrF7bJI/yYj/w5fDDt4El/1F6HvzVSaAf3jKAyozjFzBbojKG66O+7x/Rc
PDaPI8IgqQ1eA+0sBnAisnrD6XwKnv+xRYSxDB2EYQ+V5fctaqu4p30M50CR/hZyote4tyvjKUz9
uxbelRJLNtxLe6wfdRUakL9IeCRdcZTkSSfBG4yTrx+M0noZVZI4cVl3L1MduqnjjVUlP0z5tZAL
FPVIooiN0I6Z+iBTu6/P1vz40kVmTINeQNYhR4C+BVSzAKiH6mVi74xmv4BFJKO1l0TvGTlxNvDH
1Hc6wntJdbwyP4GLnbJWdxKW09UXhFIfygHg6oBu45RXwQYi/ur6XUwKmFfuJinPpXk/adRAyVul
/gdHEZoVmnhTKWBKhmGKA7Rcxcih+Vg8GJoKyZBBrMbP+OIrmd+K1CoGGl/4hca3kwiij7Bz7DCF
PK+Ljo8yW4wmd9vZFbJ/grYdBH+l1fdNuADBnfHencRMgB5LscByDWawM+tFi0JcFrz0/+Q6hK4U
r0mm9WppeMdQIZT3XrkvRVk6pA1xiXweNBiEURKkCOGJimL4EfcPqcLgYELsqcqUU0vyvAvBg8+r
kStVwZvsXabeSSC/+UbqGDUaBzjjoFo3rfraNRR4sBO58OAl7UJvGkTrLEfMwlVbtItgnEQBHwWk
cIqmn1IGj7rA4CGoR0lHrS4KjlA7GvzNKKurVnod26Mu/zWk+zjO7JLsU+pUexjebxzma2Vccp3/
nOWZM5ZHAeUkFZcAPwrcxQS7gUBAEw4kCvk70ffErb2x6FXfgIjHpI1jGsAjf79AuSIrQ5sktPUT
iEFwLIixAS78k3f4lG+q+MFPya4YApK+jsXfI9Ez38I8ev1nNvD982jTS/55of/zPJ/6AV9snmCE
QxsNZFuNuKP/QMyI+GZ+13Llui45yEy1gXiDZpEdlQ8GshXUYkXkqYn940a2a/jexk+8oKOM0jaw
kE+L94GoLE3tZKSMwCgpGSV02vhRWnYDE0U7A4zNyRh+VhYdvvpQef5eDFH717tVQOEBRphaD05u
SxCfuYzTodFQQxT8k+qjoogl7tdJ0k1Qgf8PQMnVUwE2RpGptEMRmKVpTZWkaikBXY50+mtdsArV
51C61xOaTkp0MY12ndUw+VvXKazjEFJ365ELb5IFOFaRtprmOTpynagnu+lKGxDcY1Q2LEQfKTnc
Xf7e6YR9yc6j7jXV61SqN0QJdjheTP2CsfEURLQLxjSMyPSpgSO3zMjrGGmcUuSlwdbdBc0+hIbD
5Gz9Lh23ZgwpyEZfaZtMRooxBSOlPwh9RBGQtFDYrquNJx+H5rmtFzEDYX9KtQn9r3KEqXcXQeXK
z6rVvFbW1nNzvFpzEdIHIRD2itXdqVK17cf89fujdzUig6IHXZepav9oJX45eXkoSUJWxf4hkM9l
0drRUEOtyu1KX/buDcd1Ne7+stbsqg9eKibjODFoUGIYNRBuR2zo1DmZIlTSVkzO9293FV8gg94R
IXsAgZrjd3ytLUvPK8xTisZ3YryA2yzanzIGHK1J+UC/tq9efeQhovO/WRlUA20y/kMK/LuJCaSx
LnKhNU+St0TyqPX2wCkCxBXrtUGRPVngYWErVbfAIlfk4CgeWSqZkQXhVJ7jCWOtq0XTt/w7P8vx
fLTlzYLuiQWTz9tGFpBz5V0zjrLCFKHmEkYMcEmyTZs8SsHfrlYvSw2y9roINBy/uWgrps/qyb/A
WzJnDF0oA/0ujfDz993ppGoosrAyT2wNHHGZsnCBr2bSJxJq/qkryddfkxGqavf0/Ye5dggBWpnU
tETKbPPZdH7SiGHVcghL85JMnR6K+LRIMAVgDcBaTUIC36+oXjNmX5eclULMPvG7JICCD39MSNAW
us/TO4B/EZNF3cBWzUfJfFOyJ+S5gPZaAionWf7mWQelPvXars3uu/9D2pntxo0t2/aLCLBvXpmd
lFKmOku29ULYZYl93/Prz1jauLskmjcJnIMNGNhVRi2SuZpYETPG7J8M81tuvaigzazvdfUr7p9i
/xC0DXlyWIvKvSFf+0Qs411cb0v5abRepeZudVp/pG3mJxW1QFK+fEF2jdkaVjS9iCKnpgClkPjW
6+sQBUGNqj09F6ZJ/5+zGTtoJumRvnEtqzZK3u2cArd2BwceEmzeKfFvpxqv56y66SAWkrOYElof
yKt2fvpxWW11lopRbywaO1OWzQDsuLeFOd1ZGrSrSPOOQfhP5wwrv9RSswguogqdQviJY285u6mz
Kdl9meuUPCFysRSUezXcdHcpbWIb33NNY1dzIob0oz5eniOrI88uY3lUySn8wOgW8QfbIy9Nr3Ze
vXv164j6LT7WPb3qzz56t1XR1/9n8A8JsCYaqGc/KjQBz0qULBI9OblCM+qt/0A7qlViEz/JJ508
w5tCuhP38pXXXkqNIMES4uOPkWevbQ1aZ/SVB0fbhqU8gDPQyi00YdoHwKm07YvhvSKFyuU1f4al
rhh+6n9Hni3KSSU2lOtIEr0LjXqrmjesPVnHis5WbmkRGuOblkA09+n4Vb73aFZCVH+OXW/VtN/1
xq9VBfLizqQgYSJloVt/sUyVGISA2U3U/2zBXX4U0ApNqzbsh6QwO0kUv7zDyg+wlN3TPg06+wF0
0iCD19BUS57fxkw6e1eJg/NfNaUOUX+szxY12eSse3dSd5KuRenDLtbYwIslGfCAtCgZpESs+Tmd
DH7S8RThXSySNbUbpn/q/E2AymTSMJIauV5yTnysnuQf4pnoqVLr04DGw+4x26wmEkjKpsPk+/L3
WZKtkyj898FmN4W474Om1XzcnXKuCFTMax3UsJKxTh5C5DjOEO1lUP856nRETYR95HZefHJbxvjT
I/JzjGGjWngyZOiZnnMKspefcImHwxOyahUDMACC2a9HadwGsNtk1KGA04K2OoZxRS3SBKsK+J0N
FN0TKp5bqXruvWejTK+rESkeAZdMV+/lZ1kKJjVDJe4Q6ibaJr8+ilqN3VSPOvbp+RlyiOe9d8oB
mSokj8sDLSb8P48026jL3hlTKcmEilLslVzcbIq5BnVgdkuyFDG6hszwz1WyslEvXtVMYivUOMCj
5L8Uq7lat6GRQzkuzCc7j4+Nd1IxJgmO5rbnWl72pyH+5VHvdtrvXX9QukMJq6wFRpH9CmHae6AT
hLjR2irhg2EKGPurp8O6J6UbNSPZm26XeXSVk/jIbbBeNCh6Ka0RHK0O0Iaw6DbJ+GBlP7tSQ7lw
FIAssr5owYJ4uu6ze8W6FzOPUIcWPwWCZnVFXU3iv6Vnayv3A60xDwjQ78J0lVHyWnNBfpbnQWP4
pFlpNT9ItYPqAUvc5luQAsKUT0VPeIW9D4kcP3VbiDROsOtrDObC3nUKDGqg8OeevJfpJOqbG2fA
ajE58gll4PBO/x7m5S4HmkINSYh/MlIwCA1H+r4a7laW5ICZ8jaAA3d6+ZK2yYYUOncJPAD7N4u7
bR3nh6hN3VyFxNOdktjbJP5rUA9uYH2Q/zzc7rTR35ZtL1bxhiVcp+Gu9t+zoN/oiblFU4EWAh7Z
NBkb00wPUbbrht/0qIDLKO1nId61wSnXz0IiIZ4yJp8kUlWk5a3pp+ndkW44EGJyr2T3iiPL1aiG
D+hmQyriQXCs2eos8olRMZ0HzTxpRsZx+FwF+UEUHy+vnqXsh9gqqOWIxTpPQMfGaAaxUlKPCB+9
eCcVh3T8QNEwhVYlc4sHrUkHMthU4sW/mgQtqSjIw5OspASRKIqLXgCLA7Fj7uBS7fkkbI0h+UWC
vEGXN4ivkXmS9xF/2ZGwOrBeLr+/srRPkTWVSS7QG4OL9td9ShH9wJZPTzB0UNqxaQtv0m+V8gin
wdTO9c+ieWzKF6U8DwEY1rOnX0sZuLGVy+liAl6Izykf0v+FV/bXx+i4hQB60dJbnsWN427nJTYU
MYojV20rnTNlONEX5vZGcM7ybt9TgVZbfReM2q2vVS2IBu+IgMkObVw/shtr9eay+J1UGdEh+kPT
nuvjsyn0G6j25rmNrgkOoKvazh339HG4vfyLrA00OzjiVrNLo0KbbqDPIumlwtjO/GxHIaQG63x5
MPHrzncsmuH/+1azzz5pTZRxODpnwO0eRiLeNcIKubm/PMpSNGdReZKFb6nGFffrj5ul1SQ5jR/e
ScUPkXiIKchBIX+R0ne+YCSt5VHVpbcihhZ9DODePgTHnxI5udJI4ZQSBkD7nfRaYPEi69TrMHvI
sSDttreMm5ZHxLiX33Tpx9O4TiuIRKG0fAQon0Ym1jD1UZJIpjon8qhmUmJOg7uB9Z/yweXBFjM6
YlVQcmco1Clfv2s1xLHm2TjviJQtGWlUBWypIuEfWQ8cpU79+hGXIdOQaS7/P44ufoVP72r0cmal
k/cBH6RMoodvDnJJBXUTjWjo0gxensAUAXYiHS6PvfyZ/33x2bSNSNUFXpezEeFhFT7wtoQQqnxW
URVeHmlR4P35G8+iqyqJaxNWG+nortgilTQa5PPlURzRdftK2xUt/NfMJqsor8QtJU8fJD3a+RRF
Mr77ytMs1Us/P43495++edk5gaGTSzvXebUtm98Wts+iA6vinmAM5s1QPw0x4DgF6A6tasJ0wRC6
c+RmerLyMEt7x+dnmZ0chuohVUuomSLPyb0MPl5zg/AUnsLll17aPXSQwSQhgFbQevj1nXOrN6yh
oEBBQSDy9grM+FbUrfUTwa0/mvt2aveXh1zUsnwecza3y1xBzGKIFIT3JIX7osc/S6wwRX1GAKrL
8TE0029R9OfyuEvRiC5E38DzNZhSs0RpWU6yX3lwNInw/OKXafSPotsMgyOTtHtv/W+EJgCfWUi8
LMS42eSmvJzWId2qAlxKskOOz0KcqJ4Ioy+/2FLzPqog8mS2DIqVk+DrjxgqVaEmkuKda7ywBlJY
6Xc1/BNyK9ImskjXMerPUqQ6Gv9Y6eehd3aXn2Bpy/j0AB+/+KeVU5W6Fwc+oReA1Fojfj710U70
xay+64fzzfxQ/TzUbHdKe9uJ5CGkYAMb3H3ywmjXOW+tAoO47m/G/lFsDHGWXxFHND1W5CoWW+n3
kiqy0RnUHJsrp/uj8ITma1jph7yWQOY6W4SIW90B1Txobh3G20F7NCB74l5PNFSQM0Tc243R1dAQ
wsK1kfL7gGu5MoDrzeUTSpbHKf8TToXrmA+1wp0jVt1O/1WieZNHg2akkJA+u64CHFUTZ6MVfxq6
1wKKSu2zghcuDZ0c80fNwIwJJUE1qB+V8Ms/1Ady8q/PZ8AIoUoBOvXjvvvplyoq/pHS9Jgy50CI
UA/4T6HJZUMp3CCpn5sSQl8XnzvH+Gdy5NtBV286rd8HZritHH8T4gBXU7PmFhRCN/HM5tTaeCTU
/YYqJyAfkvxYgImLypTTogPrZXzNp+968BOkHdqAhvjzZ053XedjaBf37DZUZbpu14XiWua7SYg+
KG6vJT1AGAAST44P9ZpbxNKuR9bNpLGEDhvcYr4umK6ejMbKIcshYqAwwMXeod8ivU7Ub1jorCbc
lnaez8PNNvOsZY+Fx0kum/b47pigAaU9grpzDSCQZOvl33hxf/08nFitn35jCTtDp5rG6HYKHh3m
PIjVwX4w01+yiaBXpV0pehmQsF8edrHT7POws12oC5qhGEuF2BrIA5dXaIaZ0m2TpLkhhlC98L5W
zE0Rf/epUbaB/AAwYluUTzZtEaAW/fKVi6vwRRB30o9SqfFK298+VmuSDecqtrY07xKe7NQOro6T
bS+/wGJu0BQ5eRyOYBjMKRVSw6Wyb7Lx281+e3f9pt67ievuzk/baPOnXtmzl6fEv2PNDod2CG1Z
0tgxu1JIVpE9j7Rl0BIJM0Hh+1x+taX92eQSKjxskCR/HCCfZgQs9LY1PDuGiXEkT4QKkewVCfdV
EMTiVfPzSLOpHgdKEKfCgODmFLv0Hbil+233+CpsCM7a7vEgu0+XX20xhhSpbMw5OG0hn32d7V0K
pLPz+0RguuEDC5kLXXqiS4Q82BBWbMIEMoXYi0SvC1oXkbOzJGHUUa4tPfF68+3188PMcqRFmzlZ
OVLgKIsXWsYMui1NwHfmvpdpoHSr7+AEQnia16lSfqRkCOBXY7qPJra/nkLjlkSsA/PwIy3x6eeW
PFp4yICDIiuK7478YuJpO15b5m+945BBA1Coz01wU9GXK9MUBeloQ4A9Qrhsb/r0JSmbXVjr5Iio
EA7ZJos8t9J/ZNV97210+SkrjkrzmOq+mzn3Re+5UX6T2edYfanip8b7Xsb4WQJZtKvDlNBSC9WG
zi1P+a3af/z+Rfaot8HC4i5VuVqUQbB/r+vHqSYTpXw3KP9wUkj2Sxo9teVd6R3AfvCcq8Bisclf
+kqzidOOUotFACxfihLJeINbkZM8hPkearkcHQpjP2SHztnATAvju6q969YuWot7APdL+gMgsyCQ
/Dpzp1SPRHIbdmMgb0L9gU1AqDlIWyG1WkWiLS9Nam442eIqZ88RT2MG2cEqgaAh6/FpKMJMtflp
fIuxGoPIzdbKhm0Q0ojelMIkUYSHL1LvXr4XnUCic01Iy9Jm5aazmCTDu/y/zzVbM87Y52PTafa5
LJgYd7V+DEeapI5KehVkV0G4lxOMI6jApNL2aohvovR3q12t7CIibPxrMvz7EPPfQqr1slY9PRaI
EgmhCBVR0ZpWKBgvZpjUymNOs7d1GLvBncb4lCuJ5pK2vfwYi1Ug0xIaborCDj7XX6eEFliN36uJ
fU7s35Z8DjM0ui0gSemx8c/9eKi6+6h/M9XwOjXudWOTGxtI7Om+dgCcB+NVKNNOCgmBe9zKoy2F
TPSQ/zftM7so6pIXZZOlCqzSkYwI7UzUjTlF0Doh0l0l/SwOpysqmCpbSIdnERqmQJgAIUi/FbpP
uPrFSxH8VKMtNcqoiWFzrZzHi+ke5F//b8C5Vn+y7L6XpcA7Ax4jT1vlDzLbUEVroEP54GVA6wa2
z9jaax36S2czZSx882hJpt92dhv2VbuTIwt2EtWIAGFv9NvKDhwLIrl0eXYtftNPI82+qVMqo1dP
hXc+KeZVYT22/ZUS7J3Rjb1n9rfLgy2m4z+/1ywSKGJ10gpDLs5y8t7F+C+3dEHTeqcM3TbwLaDT
xn6aYrfKlas2bbfdpLtFQCungakeeuoqwewkBgD0dvnBlnZdkN9ol3Sif0zkvy6xoJIlPVRQxRfm
TnVuhYbO0U+Bc59aryWCxMujLUoeLFNABPGBEu0BX4fzIgUpYBlU5zZ9b6RhV1Uny5Po/4Zo8maG
z1KBWfTJLjFww9UgX5nWiyKtz8PP7gJNqg5GPVaQDIUEqR/QGDhXRn0KenrNQyDn3slphdrEvlLD
99wwuP2cbAVDxfa1TadtFQ1XVGtUXbiKTsODlKymOhd/kE9faLbnJcWoJB16k1uh6aYEJmDwBgUb
EtjN8Bu6v+8qWXmVhvJ2Oif9s0WDdQuI8FnUlpVENHWr+cpdwFgK5Mgxc03WLPHHbJaUVlQZYyVQ
SGg2JfVPk+gv9EgHDgpvA+PvOr3XfHU3Gc6m0Dw304Upa7dvG0wlcPuM+1+iYkih+mpKkJhVR08b
NxLZzcRwi/5s0k4f5Odu+GcEnGIWbiu9DTEhaQg904CBDHkjRXdtctnOk2Tba7iGhlj/cBKXrUPI
pALbzPZV7O1KvOFEeVfAu1Dt5CEW4Gm1a9ADYsWd6B7a5mzf25NLm87l2b380/37lcSp+inQrCLH
t7nqxbd2lbg9zFlDQsmnH2oiOztNtiiZLw+4GCyAHdWA7ArS7PxcyJ2MToWElipaiQTfJQPkku8U
nNBl/w2wPs2VFCL0A0XULnqjQxulnZgnNEr/H59ktrCrLDHkskyls2WMoBH0rez/cAYVz8S7JPoh
HHrB+kXeE92CW6Nw6H16BfxsE1hBLymeV55G3Bfn8cvn7zJb561RQF0CUAY081hjfE6rXgc9znjt
5KMQdckvkkJXpNsWwsTIXz1bFpMOwhAHXBnWpOBmvk4FuiKjfBwFsyzeh9pP4oOJjHV3hbumrf8h
h59n5kpIsri3IueixcSRqW3OF6mRVH3iNQbOSP7OHF8T6Yj5I9dAEFsUTLL6vb+nyNsm/XbV9ndp
5n8eeva6aVtXXilBa2Wl09oL2SMOcVbLD7RFoh68/OsuhQifB5slCwLLMxNjaEGLm6HQJ/n5LROL
8s+6BcLHAppPpM9jzaa15ORGhbUsVfQqwSw239KbUmAuHKBk9e71CGH+xrLbnZAaxVF99DEb3UIz
I7ftdL86Y+8Y3ob0OnyQBtAGJ99m9JqNLNFfGccbjbUocF4Olnjj9J3tHuMkvl5pVu69IBGlQD0C
iAyCPJE7J0SbNrd2J9CO9I0J6YrIECkoisqgf6iTdgdJ4oiO2KDZsYHG4NOKk3Yv9Oe22kNMs4+l
36lh+G20P5TfOhiFRKtdlFg7BSZLEpKRxMu7u+qcBJ30MWley77bUqPeNkVzZ5Or6yKyJna5jwz1
kHkvo+w8WWR1neA+2jjSGqpueWaRntXIQKGamN0Ke1MJDaulIiNoEtq7QSMB/QtbEobYWf1YTair
SyedjXAchzVWL7HC14U7NRhxZpVQSMcgWqQ3ExPf4Lf40jEp2TzQXNsHQoNcIdqNBi3gu7CCRnGn
44y4FUHBdCgw+u6vuybd2MV333htuzd5zYtqebF/es5ZmBAGRt8remqfNS1wdd++Hw3jpNXShl8T
N5ByDN0ida6TwcYq6mnIs23OYbmyEMXH+Gt10M6LklEAFObBo07BWxo8LGeFFugDrEeRwz8iAeIq
pKGtEUCQBI4BFQMEBnyX9hxK9RYidzrV5MW7Dy2KARSko0VgaF/EdR8vn5A+EuRGFBYKXd76xc8A
2GRbppsqqq6ElIeQzFbvZaBC27TGotcHUOdrW4u3Dzj8e+stMs9SceuzbvwOn5Qemiw9KJjU0O3g
Za8jtFtuagLzJZYLkBZOZxNLwcKaroVmCojRWP+uNd3V/F9kBvF5iZo/4EU8OXxKonMsl7sC8keD
QDSkiyW0/jeHOwwo0AxYWAkbq69TMTSx+mslip6pZt7G+gN9ftTqVDiXlfRtoJc4S34J9U4o8DVI
JOnTyxCbqWhX2SdSlurln3sxIwyVysHizQSLNbfec4bGnsIhyW81Kb332OIkEZfFSKe4Y4ubg5TD
DLbgIKgA8XK4zQj06l3lFJtSpu6kPU/OEXiZ7ccrQpbFmt/nR5udCZIdaj6bkn2WlZwLzD9yclSV
q6S/N73HtHtgWoAUTpJrJznH8WO8mrUR29BfK+HTp5mdE30sdUojcwCW8rhFESdL7yqxOBOYxhPq
qgFWbXAtV34QEXbPR3Vgv9A0Ah/1L9iDXKZemU4GnWrqg1DYMUnS8Yj1pCYLNjvC06x6o3348rBL
5+/nUWdbTzNodp0banA7NIcgeqzME1OhT1+TtSzE0l6Mdy7u5YqKynbeUgOarJJBz0s3vB7vhaCm
da7plrz8OouiVodGLGRyBlN7TrQLFctMFLp2zlt489d691ol5QazDHYEKJiWIFgU3c+VK9XSufZp
0I/mlU93hTBWan0agQAL4X/8i+yR122i4p1FbK5de9fGmkVnbZh5bdp01RmD5wyr1MHD3Q+36QOd
rcj9Vz7nUl7l85vNlqI1DrY5qI53pjeF7FFU/Jy8ByR+Sv4ahT+FsL9qJtfBUT1QKYHSH443pV0e
RUQce/42sEl34Glw+bEWJ62F9JIwwjLlOcEtjwN1cBLTO+fTCQDkH2JxjGBiP3hbzfWsDTXbt80+
ibUkd8LbOqUR+Sw2Rn5bWM0KrdmX32pxhYCtJm1u09WlzbadMq20ItaV4pz3z3H8HlX0c+UPqyyS
hZ+UQx6og0lGTif/+PUkMiFBD4642JKUgx1R0ZTKIcy2pgTHgpB2nUy08GLCdx1pA7hL3mw2iVoH
eC0m68WZGu3oPzTRQ0XL0hrreuGXAv2NpJykhgmUaLYwchCD+oS8QeyfXv1Cv7qglymiafzy76Qs
nA+cmbQ8Y9qBImXOdaIGqJDNLpLzAASwuMMEy2tPWrUfqtvpl23tRZyyMqT69+HwZcjZy/WR2kyT
OqTnzn42jZ9jkT6Z6YBs+yGR7oOQCjg+yoq/IQ96nWjl2vBLc4Y6hip4GxaMafHvP21wFbsb+kxK
nz+y7fVj5n6/C937t8N36brdHHv34WXldZe+MC7r1AmwYOa2MFt1vR9LdqXE5Tmjf1otrY0TjZu8
KV3elpu+jv9PSzsLFcfLA39MxdkhjPkL9RqDHxZbvtlUDYJcy3PdK84BAIYSSznK/jdOTGZjDMbr
rERN3Z+Vun4v/elkazT0568ivo1kb+f5OUu33Q5WepAqaBL/xNY1Zoj3vRbtgn46ZYW5zcZqH3kG
cqVpZ0eY8CnZpk4Fe8wr7R1AKTsfNyFN5EVNQz3xKv1iQgXPoyTCinHCMNuQnV0ZTleX351DeGGS
iSNTLFauTPMWtl6NhkxO1PycSPHWqXeF6mpPqI1e/bPzFL6Q9XGbrXroX6V/tFvYmWbyZHpkwrJg
7weGG+v9fR8G3yz53jv12Y3m7+Sc8tJGpBkRaGGZSaD/Wr9nngvMghYMso0dGT1yTAd20/7X0LkR
ycPCLXH/RFMkX+MfqanciTdBB+PChScZ1m6UbvR0OzmHSd2CZ3BU2CObCqt1Z4cPBMSXQt1ZAGkM
uoR3oJYl7Uq5oS32bN8qPoXq5AksobSp6Fkod+mDfa091j+86+y3c2rc9NT8fix+R8omPvnmxuZD
uOHmO0w796f5R74zdt51+eYVLn8DLVVMLRmwyTE9xIfiypCf25/orpmcHbzEkX6K68yod5rmX4++
fFD17kX3NWiKXOTAErj9vXX05N4t5eiqtWmKiLf1GB+s4jmHRRKReUweRKlABkLcxQc/omHFnYp0
18LIaoO1db647kwdGwOWOZrJ2Tq3PLWq+xyGd+ZhKwKZjWAQTzM6N0g2FaDdKVWvdzcsjorHF/Jn
YCx/XUVCWallTfOCOyIMBCPYAaSpRAXyn3a4gQXcBdZmWu1fWGLkoBihsR12NKfufLbLoR/odteB
oYFVl8EEpJMjpTdo0IwrcLCCaIfYwmPtaTVauwn8SgQzWroJmF4VFFVycrBZPjCijUNnYwvb8kml
XVc08UJdvRlG/TpC6MONWPALqMPtzewRNSFglHjnBZZrIwVgKQRxubfibxNQXDgd+Dm6mUY7zFjs
sAFBdMgFBMKoYGwCP++rvRR3bmujOVJvdS7IKkmMOt+LZJIAvkpKfxC9U8IEQKT4I4riJKMyHAMt
6r75SD1V83YCW2sXJ69/sIvbwAZ1w5QMgaTqSCGoEauw4sU0AEMj9dMzca34j/H/UDwJwbIc/tZB
xubxQWfxChMpIaslBwZxREQT4QPEFcTkqaCwwo6i/7JSfon2ZIgBFAGHJMUN+yQUK16FEiOArRH+
0opbORj2KG22PUQYzylwPv8POTDgXt8H9sZIgg3VNPqCTDIUCWqYBGSNKpW3os+Brk8ZziJMV+2F
xi6y+KJtEMatyKCLVIOXTdu4Psgayb622UNpgZslU4qNHNhFpuFCnRGsmQQA2G8B7DFxlB1o5oU6
g4APa4FqiHAANbcxX7Mbrq1+pycG1vNXGkRVuPbCHpxEaV0Uwtt3FzrYD6kb+7HIpI+9XJQQQq18
xIwh4p1i2DtljFSzBoQE6UcY9a5s7Qt3S4MlpFjUM/Aq+Uvwn1lZm4iGfVMRjJaYHQV1qesLpii/
SwP3Q/LfJH/lSFk6Ub6MK8KaL3GDbI9GJeXnIU6vGl9+lNQG0YHxwrHZ59MR9NVWjSJSkK9eTJoB
sFI3pcAUTlH7EHLM2aEJ523TD3jBDrsyH55z1eFza/ueaMeKp83kdLzFyMT8w7yiL3MLB3tv1IQH
wbCx64IuufFO8oddkje3VR8dy+LBDCyO65fcK/e28oYB19VUvHSD8UNX782hDFwtlF9BQz9FYXaV
RtYPEVPhYLAF+ON6g/P98u/zcfmdhR18J9Ok+U8l/2bNYnJ2oKAKVeh2xORWRP+cEFMy1/idnG7T
qcWu1HFAzfsHLUJf6zS340jDEgBm71qdSHd1bNfw/8PaFqxEQJTkZzwWrw0EejRWKq/iaS497eyU
8Butxu3BjOCAobw+kCF3aCOkLJVTCqFZ8vLHWYjrP3+bedK4iqusgitrngOyY8UNNajWuqKtC/rL
5YEWglwiJ84EoXIDOTJ7rRExE+lNoB+VehtL51D5QbcRhS6/uCMXvNpttPQVMTUV/H+OWrphv66N
KCjl1MvznK945IaMjBU7WFhapMFXfeQ/7o6ffzLBoOWyQvJRBqdCHevrYG1H9GF5JS3Y9sFp4Ixf
oZPorCtPP43qVTpem+peucK2tH8ahB/zFlZ34T0kv3P2YAAvEMwsN/zRky1PH3X9MRl3Hvx2pXTL
J3CdsINK69Xxd3p+VM2VoPwvddd/Hp5VoTnQrP+SkeApIieTmgH1dUAOGu4AdqgdLVrVo6uAoE/U
VhTA8+AWalpYWT99S7A6/hQSyT4Pr9nghcTdg+AmFWsYlvne+vF00PYtBSNm5y8arg8IssliNbt1
/EdDf6Yu2Si/yvx5wl4IEJAh0UIbQA1fK6b8dQ39GBhXMgJ5cmrOHCNi9NNQ6QbqUORuQrNkniCG
01ZLQZL2dUlzQ28lQzFfih8j4qNIozwsIO4JX2eRpxhBBl0hvJ1s0TFOKzDnBwiV1Vr4fG18DARN
CY2gQhf8vBYxKUljSDQzCro0A9E3hagkyg5AU0ngXV72f8mj/jOYsNXjYESrNDukFKnkwpvBn9Vl
TOt39GqBrqDIrE/PyBb1nu5yiyg/Otprep15yWU+8ux72klVWLWvZLfUSxDqII7q1ui68zsdQ1i0
Q9AXRMKCtxOP8OkE9gNzCrygzG6Leje1x7B4Zp8u4pUL+8LEYArauKZqCBjkuVBZy/VILlImBllk
TgQbW08yZIZQ41/+sT58UWYbGe2+NB2RH0MGPCfpypXc6roK4AMrdjcs4NDrByP+3asnEanr0U2D
4URZEqcfh2RfpVRZbvrOldtjqvzQqfo1HbqbAh7aD89rN9P4rCRHWXnyJh00PAZDXACMeuUI+6ui
IX4FeqVAXfMjQC2dbb9y0RdqWWFT7Tig5ZVTo1gkTrONT11Ssl4NXb/KZWiGTrPNm0zgHkRsuVps
X9oyeA5IA7JF5zof8utsKEI1T/WGqZ5nLxbF5vytuKrD86iQl9gxMew1aeVf+fj/vPm/I84SKoOs
eX7q2SCsA9GwlB9SJ9rqVDBl27r5WFuhCeCfxIDUPmPXdHm62Aub85cXnk1/e7SLuJC04q7dtbtq
q7ngYPfwDbb4Yu60rbZNd9J3c4NHqdu7Hv8cUeq235DH3qIn20iucWPsx12/U/i7yR6Xip34HyUF
N95QdOTPgTA63dyaLghU97uz0bftXt7r+3IPU2NLqZ0/QVvu4y3ue1sMobbVWd1qu2yn3+b7ZuOs
Tbb5dXr+ycWW8GnJy7mXY/KLqU82nIeUijVo4/CBG2ABiJYAF3iMi6/R5S+9+kOLLeLTqEqHWj+v
cqyErHqvjtep86ORdAGBTBiPGiZXPi2+h2u1MrDYnuc7gka2yrbpRv+bW15ytfA8Z+QnTgI0zDAm
E9rSyne1+CU42wVJs9h5xn/XDSg61ViZXH6ApfCE5AVxCVln8hfmbHFn9DsEHqXCb9LVzeku2fqu
W1zdfv+52xyftld/1nLBCzu6zSi0u+hEq6o5+3kzVfLtMEiS2yrYVc0D3YgOqmFdu778Wks/KFBj
wmAI3+wV86KWXI0oxL2svO0V21XG+E4uukOkyRvS6hp1a1yipnf8tlKr+F/MYIJi0lBEGULRL2b4
p7mUCY1/kVJYrvCcCUlx0z7xSGhHZON5P+GeSWsNrUs7tK1SeSECQG4FSfXrkPVoyUpaVNmtwmfV
s/fBU7aBBMsT1DeOpR4qXgkrNQXgNa1csZ64Zvwwyms65oWDFPMmaNIcpQodZ7NVlE5qNTRpRkQg
P4yoQ0lQtqqBp43pDmtn6V/tRWwUpL4ok2KIhReSNjsNYipEweCAAWjlIwP4j7DMN1XbCKUqXdI0
UQE8QFAR6s9dvotAIA79z2rt2rUQBAnzNjp6MHjHfmD2yp4mja1WyynhV7jPymMHx5A6+Moq/QgM
ZtsEwzhc4gzCPNTwX39gSUv7DpMBEE8+nd/FsNOqbVTcmeh+QsyM2rJy+QzmiG5Kffeq+oa1lfUS
lBDlQcJJRsJLOs2exnJ8lLUDRsxuBeLzPyZCvyDMGdDna93eeNhmBUI4hJu4lnOqKunOr5+tBFOs
6Vchn6xCPWKF3ZcRQrCSjFm/qQpvF2RvcZG6Vvyem9OBmPjUD/dJNGzTiCeM873UaK7f/DDC8iVM
tBtk3jd5mG0mmdQXjUbt7xQAelo1G2HeF7W/teKfyNpOcX80Ug14kMAmq8ht9XSjqJMbxvp+KoZN
rv6U/WFbpfB4HOrjV55X7WW8dWg9znrcmxXDrchKaVGKPxdILKtYkQAu7jQUlRThJUJnyFxfqZnF
CHm2w8BUObL6Am3rkP4s8mNPRjxEX7eVBzol9MPKDrdwchCR0Vcnaw7wrzleJG/455hohuxwBziz
6nTQsaCgYEAgTrgvI3xBYks79fDn8shLq9yAh2Y5UGvw9phtNvnoUZkFeC16yrm5oScMrAfkEMJo
6fJIf8l8xBrncCSr9AHjm69xBNyOrXTx9C11T5a7r93ra0CqrrFzd7unq/77zcqrLW6kXIMN7G44
pdR5iBmFppaOE8dT/e6px6E7YpAKQL4jN83p+6b+I/s3MulrMNu+vfa2S2fj58FnH7btq6YYIo7i
F/mwff19fYi+u7vNJtu8r7ymKvbG+XZimpQOKJRAJpj7N0oYX+pSzEh4l21oBJ3c5C7YShtjd19v
b3cb1b16etBTosq1L7wweYDDcceCVkef97z6bKd5ZZS4GN+SyB3HQ+29CfEHJed10drCNZyhNIuu
WshTxBtf98w+sWqrRZJ+6yg4/0kWafCIDc6+saOcMMDaCkQ0vd70X1OSzaD0JUikZSgN+QndgpVk
21XD4eXXtzgsdMTR+pxyONRWEOWizN/m74X0jX5fM3lVvNtVL6mPI3/2E/P2/44kvs6nKCRu8qzN
Qjm8Rfvi6ft82oXDKbAftf5H2N/lMQWjfRmeXVXCOAi3uv6QcVKzwQOjbwReTtdpBpd++/TEBOSP
V1a2mMt/PR5UDPL5GiHD/E4JKcePBjRVQpkSmW+E+IaHlIN8GNpCMkFOgT8a/RVYkG+t+I1ijLhT
Xn4IEdpeeIaP0PjTJ5IcI7BQdn20Fma4r9F24/lHkkJYjSMMfVtN1iwN6ID5YtO22EHnRbvJKY2J
rqOInRPk9LMfHPMIWtyBalOYnabVpkV14QU/jzfbUNDEQn5W8vHbj9Pd3bf08Hhvbt3dz/OG1X0V
HB7azeUP+vEC8y/6ecDZhTXLFdlujAGdqHL0Ag6Gnru5YbhWcRqU5tpBLhBBqYIxMRAFP0eK/tiY
0xYu9UbXpJ1UUmiLH6qJOeGXbuxnN0WAlSv+jRTUdf9lFw3vuJCBrhC+hjWGoHgtm80AFpFSX4/W
3PtQfKYDReku+oYoCMbLGD8p6h+DSRw5Nta0zSGl9NbzDLQvkKsgZYEJYgMo39yCdvx2+aMsLfnP
32R246EZ3DDqro2QqhIagi3RTlr2HvZvqwmS5ZHwhOICAP77Q1D+aT6bcq10oR7ntyJHA3eyxPAQ
sdJxtcdibaDZ3pI5ONi0WU130fRAVweoZ5KpjlVsnHh3+eMtXU8xnvr3nWbX07GoW81D23Grye+S
ou/H8t2hn2NMcBpVA5ePOY3YkOhHlY69jvyHLR0yaqVZ/4xBlTf9GvnXxf+Qdqa9bSNpu/5FBLgv
X6ldlmQriRxHX4gkbXPfd/769yrPwYwt60jnnYPGoBs9jRRJVT31LPfCFtSwFbnzbNc/Axh/HJBx
xnqn+H383p3mVYYuZCnm5Cf75f7Hxn3tZqvXePUqMpTZGljNjPnCnWOmX+kLCTeufy98WfoEcYPp
Aws769R9Oe/N2Q9/8a1zvfVqo62Xk4tGxq945RzS2fi0Wv3aycsD02F3Rj44O05MD2ftLPyj3fkg
11JhOrWiiwpOTkxrP985ctykkIHwbODQQecAh4C41Uw3F1pJ10p6pvGeW+e7DATtShH2ad2LsNMg
OWs1I5Z5hB2mLK09l/Rkzb2e12ca8CNTe1q7Upi5lvejAwHUvilYVoNk6PdU6MD7E2zCe3MEYI8+
6EDkOavVltwA1AhDJklVcZ2leuAKirO9R+whwxYT99s76lr66TAKgWhOGY9U5sVuN4Nw9M0cc1+O
FE60LZ09H+3So3WYLNfatvGp0SWXQSXMgbucwXd08Zfo7cj0a8lCwZBdrF40pdWhuxDtVMZRudnO
C2aw8PMyo3xAzLfJSjzrt3lhb4vSmGv1amJ2U00gEE6SAroHxHIwbKkEPBu7mX7LIFwcRbncJ/V5
9E4+jVI//a1AJo2nRRpakFO29jHIf5H+oD49NNZc+Dbf/qjX0kCaBPB1UEdGtP7irdpybM1IU9Md
z16PR1IuuvsSJW6/j4bV7bXe64Ovn/Dfi11Kmelj0quVjjqgGTPNG2DFb03l1ZGrlaz0i9hxlsyB
SGa8on6JoUXEsBHvPMLX9wV6KEPMR1ENxc7LwVqh5k1TZxK+8s1MCPK2K45AZp7AddfNCbSM5c3Y
+hV+ycpTnaMJJsrFFPoreOjbzyI+7eevwaMg4kRTihBJGn4RD/oMVYq2zIWqPNqv/9KBIVYnwxk9
OeAzt5fTRHz5sh7r8NJYX3xhkOfofUUlCLSdDo7Jp10vWdDouS4oUz10ZMuunLXG8MDRQqd3Hra/
iwz9cHr7aaOs6lWHjqqinmgsAU8bMeV9o43C1cYoZ+PXIDaSZN2rr4aRbrl4BKewapbJEO+FCbnp
3XmdK3cfn4+rnDaihhTJJaTacnxtAhwSi1Z44KNEIp/ldFj4oHwi+jV58KYGyMYAzAoSDJvpo1p4
B4TyEvimYv5MENwpJ3MpkyN57dvtb311l314NnE3frj7OpTTqmKC7jOZQAHVlW0Dnl9BmPfMbxiB
/f8tdrGPsLzqvABG1C6rjsh0QRqoCmQKVuBH7g4Dv6ipCxFT6lMNbjm4BgqUz2+WdrrZSh74ELYr
QB8fupg5nfiFlYqh4D6CpGtvmvytxDt1as7GdGSL3olZV+IID6HZQnlCBRP+Bcnrj4OReVO6CxwX
TR6gpWxh+dXrZ0CQjMq1wPVpS+UU6HfCx5W68fPKF3epXZjsL48RZSC/9WGxyc14WXrfQy/dir6j
p4z7DtypHM5IfWZlvxhRiGBgP/1O65duwnJdQMtKN9X6v2o0vTVWiaZCvMFs8b+JLtj44icEHRO0
9ecfilaJaUoFDWDS3cx+RXsfqh+xHfgb+qXu3az3yu3MpwFcatLBp4a7xJEbwxClksxNou8B+upv
nhDvxphzFWRu+tKGYE43srdMM3RJ7vws7w3eL6ENiJWGTDRc0EuNoFaWJdsU0nEZBLIacpsEY1HR
X4N+6xndDs4T99mIE12uRIuyuZuZfE2xeHdyNzrtpgW94+Jj64M0eYmm0ICm126C+zPwzHa67lH0
kGFLhjUU71UHlM0HcpCaAzB3+1mL/3pdc2dY9zXt/vQol32drNWjcoRfsivaFYI3QeAG5Qp9Y7CL
t8POlYGzWAlEMR1WZuCXHkVdkOlwKot0B54TIDcsUmUi73HZZG0FwHyJJ9ztJa+FVRSGUCVnJof6
68Xp6zRJkpKc/hAaETEUrP4tio8lXeXu3Jrn22t90QUUke7jYhdhtZAbe8h9cA+m0yyLqFyOgFod
fdwYDVj5aBnGCbrRCJLbwXKqbNDqpxySlviBqbUFjgnYV5OBgzwhQ2LTuE+dP5X/4jF18cwQ7ZQq
c03YMgpgYYm7VzfuvMKVIZB4BXwg3k8GetCfY0BTlk5WqByLuvkt+b+RLEKjmHaAvpcDqNl0Begn
aNzUSeItRH1P8SHIF1wb6b0r8WrQ/vgw6ueHcTwURQJDUGCxUHzpHkO6mu70zZJn6l/8ReOXIVpU
dw10xH10GRk+rnpxX6nYxQZDB+pdJD0k5L22p7GEHBMqzaP/xtSYogYzPzpMuHXe3kJXwxIOfSLh
pWwBP/b5lYMsKXOn9NNHYTMGuGVuhZA/EIRMCId1PGy82oP1v7WradlP9cqo5eXtR7h6Yj48wcVH
j1MllrWI3CAdZ1apbsgPMBgWkueDH+5743R7uWvB5+MLX35tJdKD3CA7IK/WAAtpJbq6A91rYBh3
6aBXf1oIROQiSF+yyz9/3dQsemGZJ5iZRyU2sNzG/BCbCH5YcOOScioRrontemkDFs6Y4vV3Qu2V
ip7z9eEJLl43k6I0mDRibQ6UNMvOKI1LC2gsSAwSAvCnwDc5Ne5UUe+uAl+2NNkXFD9sQcF8fn5v
rDDzIgjxhGowPcjDWTzio+qcSs88ZIO5BOAmj+eogX3OyJKKGJuo2h2NZO0Vqyb8nfE1KLwc5ZRr
r4pxTBnDRRRbY+ivs6xDhcZcGMawEJLxOMR3y6wO4A2MM097jVWKgfikaZJbUv2yjfrqbEkUC94e
LSGIC862G0h6sEuOK7dqdkHzp4DHEwNIChN0Uan0lIUOoyrxuZuK+YAAv+HnXNjRbCrGO0nQ9aCj
4dtIWkCl8J60fEjEfbPFsyzFPZXUX9TrNEVbELFQL8hU0YAb/NJtBO2ddJVeIGYqs9sn4lpmAOvz
3w9wcWXJXZ7HYwZ0ppP2Ri7K/7uZ19VDB/NSmMPTnrjEqARQ5XxDUt9VrLXptUtPJSOdhje9dyfy
1NfCKQZUaNwiZGQ6F5cijeSwLjQz2xn5wCA6WBhjOXfgzgz0idum2TmtRJjl3KXtUrXR7OWufkYe
US/DRdzUDwOj8QzFqLGy5rW1MIYJkOl3Oc9nGYk7v4skKYEbS6g2wkNJKTlLcH6ItqBLLkyPmzFe
DybYrGEluHix3mIZeCxzb6HA/RidhWyMczmOl0G/bFR9pmo1o3vlISraXezh9JyqsJ5OKZaweVYu
rFZylbPeIOgc2K7WHSaTLOafpoRF5qFFMNgLJXJcv+43I5Spovmpej7urpOr2vXKgUpSKQtZ4JOD
/Aly6rv+CG6ynYojudG+lNXo6sPeYl8ldIALx19KyXGiptZWJgg19Wf4RPr/zs1VzXmLm5c+vfZp
MYtDb5nwIfO4xjzpAIBPTHn4c7gz1ohULyCgw/zIXQ2WUNdIqxh3ZFoVwlpLMFuw3hGaGczAkU0d
wYc66yrgYRCQ8ct4E8vtsnAQ2vDfqAhG33EJ0HrrzPncCZb3hvcGBQE+oUt3inRlFmjjolS7n5FZ
rAHVLiwzvoe2FgH7S2D7sLkusui6yuqi7lCeL6q5OT6a2UrXt0CfCTMKPetwxu/Pmb17gN6t7v/v
C3/xCw9UqRnNKJp+gCHkrxReY+6eS5ex0I8fEJRc3A1BAr6uwtnT39enxhVdY2vVzwlx7mn9/eHh
4cVxX+g2x+7zcf19NjscFuvjsXXvIsSuR7R/fySQS5+jf0ADTUn6MhWjQRDNjnW2GMFbzbF6/1Bl
xy51ZpmCRuK2nu7iKq41kWAD/58AwKj68/JakbXIM+TpjnQS1fnfqF9zPST5PHdc2D3wH0EE6sW2
zNdZe7wdS69WHB8Xv7hvg0Er0wj02A6pOYM2Q7/qlJkZuP2LX8+BMSEO+N+sSHJhQeARrOGLeKfJ
Pip3DgMWBc6wz0ljTRos9L61ZFWEtI5Et/LODX81aQOzgrYRQwzlkqyCYpaSlgqTV8ocpVlwoYOQ
V9SjZi7/14oB71XOf9Z6/+QfLkhba9vU7mLsYijZWiqZZpbFM5rQWurAxDsi6Xv7k1piovflsH1Y
8WIDS5VtmrlECwUsFuFygfySHPyEA00KJ8p3i/LK7xUm3tCxsme/L57sKV8ZCN77Os516banyx8k
P1pzFnZnX2lnjvmGYLXT7Ycg2QB3IG3ZJ0G20boBvjCop79+mP4pQWGXSgR7ce1pGKfCpyqpyCxz
o8vmrMq9fVmtEPMlczkpdBEHHRJ+ukIQ0C1o1Js8V+eNK9k+C+4JoRanIGBlaa8dDNAQ1E6Q1Ojx
qX25ifx2lSvqSjxBVGgLkqbKENIyb3VYLEBvL0hK4K8gcXGn6HvvwN36vhcntAmrSFeajgBRPNdq
C0XMXNt1yTv3xIxkHdveS4TEkxxrSHr+SRVERnLYgtqucuJVqkhbQ66YWjZHsR8G74Td9bLFqBB8
SOZsB+4mY2oPdiUd5PpVSQUbx4HVi6kEXNrSZ34tDFF16JLgcukJQoCKOibLyVGjXzf+Up16ifiF
wmmC0YK7msTESK1P/Kd8vaDgVs/DrZ7WUANRBeC396lehlw+YPO4Sbxo5ltM0Gq6fIpPqq1lcG/7
h9rTZ+WYLfC+pNMLJEnR5mHUHUUajuykjRo3mEwszbxVaO1L7UQrYVaN/Vwgs7wO+x77HBm/hJyq
fh6depf2aIFrKzssBTHUT95wKLuTHb6zar7+WEJ5UAflgdDq53AaRqo0xLKBRp1jLIN0cq1xmtPH
FUm8D49WM+b91C8SOFkRW9P0136/6ftVwACR3odBUVvHZ7Ar6LMKVVrsh0AAiJK2OCoA/RhlpLD7
IUV47cpn+NsgXLDKu2ptW6Rc+Nl52iy3XpXEmuUJYqDDSsuj/wdt9yuHXqdvDDoTnwKEwz+/J6/f
qJ4S4Xz5zT/qj9V2+nU7rKjXsmDkJAANCX9N57Lv1WGHFhpDEz3ao7S1VelgmOY2QW9AZ6bmkADG
xbLBtFvv5bWcZau/bTDuclV7qDH+0LN0Jyu/2inDLnoNKRCZG6nd+6H6gOFqoD5E6jmAPn37ma9F
QibBEHgAWgIwF///x9hrekqgO3DfiL3wdygPaJ3dBQlcu01AW+syM1hNg6vyeRXT9uxMi4m3DHTY
Vl4d/U4zsAiD2+bDIQve/ouX+rCcSCA+vFSKp6Qvo6u6Y4dinpi2+zBcWOHz7VWudpvBPUDwd2yd
gdbFt8ulNA/iArYLMMsmhk6rJUvBelHq4wQ0lvKgkfxZpZ2ifIt37pNe72Hr3XkI8ekuTy/jNMb5
SGpA1LvY1UZgemElkx2Ms4gSh6o4TJ7bnpwcZYNqFkmFUPz2Av59ubCVO82Wq+nQh+UvEVpj7+ld
a4ISszJXNR7M58TgmgT8PPP+MpNHBPPO+15L/nRAcygIAkuDpvX5t80CMIP+ANPUQiEkRoO5gQdG
LwGWcARrAKlW5oNG/ZbTdKH+KAhGNDvvPMTVg/7hIS42WB/2o9pYBbiS/XK56cjLSct3i+2MdLta
3lns6uH5sNhF+e7ZZmbD/Gexl+UydDcreeOuZtvZundj2ES3VxPb5ct2gquIZB9HFTvQz583Ha2A
OEGzAlAiWtdA/VprFAYgAjbPAMMI88XtFa+/ng0aCrUtuOkXr6fXVY3aXUoLv3xG0DQy/aUvtBPi
175AAEO5E/Cu/3T/We7i0MpNpuZKwf7htmoGw0WfAuk2mfpFLu9tk69MKagtQtXXhLpLiL14tcQJ
2sCUTG5WlIX5fr7xA+HNdlhaxkNgLicc8FLLvf05rzZ8Py568YJ+3hWtUwmZ52lfQixV9S2pqA0U
hn4gdoQIWQ7xQR+RK+/f7qytize63D4w3OEOmY6F+tfF6STpUxOtAOdDSMx8a1lWp8Z4FQpGzOkh
29LxfQysHqnZY4K4nB84W7Cl4firr/uDI7IpPVorFl2Y7M0P32q4ZZE/j+TAHftiFiVIfLdvMK8V
dEgG9VUOSmBMq2BK5i15GiE+h4MGKzOjD2t5G6szl2bzTI1a4FUX2ugpqSfwHXDV1xmkAxoNpCo1
og5MSIwJb6Q0ncu0AInddDt8JSFPzqCbJRvhKT51NJWqczUi6bACr2TWD4jB0/GwlkqWzFPscoUL
SJj9jptyNoEnafQzw79lubJ7gEmGuR3kUzwdC/0tRnUkjZon7l6kv+tl2m90n1xVqQ9aHc/t+ER3
FFkQzgF4qNrZqIAEeryPx0EFRamsgOAGSIbLfr4S0742Nedi0kfquccQdgG2KnxN+ucyqZZBiP9l
4GOl1750jY59NXLpFYg7/m4x/dHUcEY5aee66zTRSU70JdEXUlbBtxzcFOXOAgWI3C8fMkAaVpSt
jdE/RIl3kAzQY9I/U/hPraFgA6EHbSEzRQ94TFbga59u77Brp/fj/roIvGEYx7ZkjskOasusV84j
qEYaWbX8ip7K7aWuUBsAfjJNpvLiisd//XMorJ3EyjuTSEER41CoVXmJezhtmexZaYZlHck7U90H
UfUTQHJdYxirFzh4Jw8Gdy7oE8HvKGMbFZg7sBNxgr8esv882EWMBqQcxGqbx7sSlYR4kftbv1uB
N7v9/lfBLSSE8EeYqGugGT+/v15iQp1bZFEVTWu0XGdq1s17pZgl07TJrHOln6vaXI2pvRaXg8jm
auJLoTxWNEgFqJ1phPJc1c7CQY339tNdTTwQ+4S9rzP5VS5pis5oh0qr4mleUMqpeuYWBf1DC6IN
rgznynzBywf3qDuV7d1lxQb9kFpqoZPCbioYt2TPiKmA+ajkkhJ9307IyKAcNuSL5B7G9uqQR2xC
3hdFQEqMz6uaii/hTcBsv/F/59XKMr7J5vfaX+vPpHhe+E0xc1eW790k164v8YVR9kEuly7Q51UD
rSs7O/CTR8U6deUP5CkroxHS/J2F05T/UkoPxt3+2pV0AKUulVNHWg0J9eJVE6kqoWD02W6EMiUT
mAr/t5Idc//VwhVxghE5qfKskWcluk+EacoV0OWDMVcsaW1/K807YeDKjfbpeS4iTuQ7koyUVSJI
XCRE0GEt407deHUJSBZCPAVUoH1x0EI7sYcqYglqMKojlpCCO29xJWQo5oclLqqEuM+qwPPMFLdg
blRaRGBuW2GncSdoXInPCvvUEMIaiGVezrrUvnUUT8WuEQV5cLvMUoSCRwd54C6wQOy+iyj4aamL
5GrIJaC4HUwG5oXjWWa82nEAF/XfQd0jaFTsaNLcjjnXXg6eEvcBIecrMyrwDL0LYy4E4ExpfRZq
KNIT3dC7OIUvXlZ0RPHnEDpBnDwR4z6fvNJDpZ/yItxpLzWCtzgDzixrmqvMMxHpRBhxNRjftPIX
gDehvKbvHcKOozCdSLJDzdCokkoQ1sfROmKn+l98BaGcQlgANXrZRsmUvGp8VX1PoBn1Meo20DVJ
znDo73zva6EAaB1sdKGawh30+StEw9CHGAi8a+Oa1k+uUzLYnHma6krGXb7TtSNCEwQDMTJXCHcX
37yQAjnycVnaJQpfOVkALmyVc9EZLvRd1F7VAm8pUH5F6KbMNukoUJ/YEynr5vYHvnbx0g2iqhYC
09QOF4fVr6dyGhEE3PEUdTkblGIRAMwW3iStMx3S1niBnKbp3VzKK3fymmWdeKvCkR78Ln/ElAH9
TJXfPkYI494sWax9eeqglEKjFa6RbM3Pv0mA9pMx2mBZKmcrkiIDWIXoThNQjMGim9ct6Ojd/iDv
2/1iUaEoAuuTdAxW4sVR90O7Z05vTsepWnT+t/i5m4+zF+kxHubtb3LzodhM6RGBP4Dvxk8L1AG9
7Xyn9679Y5JnCAmMi6GcpcohSRPSFxT+OTFQY1e3H/QaMpW+BEZvsCcxZrw0hJCdEjemNELLuv0N
HrXs92a/xYwpr06k/JZAOAyVW2IEhbEMyoAVFUOFL9Ltx7g23rBFpw25N34n6/JCcSS9rfW+H4+W
tXIspgcrIGOYeAw1tglu+3AKv3vOosnt2Wj/NM8jLhA+c4+5331jwl2ormWv0BDUES1s5uOzg09A
vIjN2Vg/mr2MHN7W+ebHCNbtYn+jAGWsX219PnbrxptrPpol4y868Ity10rbhulK/mBW+0zekKkn
aNhCiB6WU4wLPLjdJzB6m3hYNiddWagPerDyHtR1Hy4nKg+gu/If9WH8g/rjdKeUuFYo85Ucmh2Q
MAXL9vNWzhJUzrE+SQ/UqozNa6taYuixBTFHv440ksqryNNVQ/8jh/Z2+zf64i5GiP+0ughHHxLJ
qTCDUtIz44gfDNEkgmYo/5EOUIR26sbCvG0zLuMfv0NMseN5abttuDSeUu1xah7Le5jGq5+CHFo1
IQKway+BuoblZJ7iBcH3fma5yNGc42HWivnmd+UU7XN9ad0DhX1xoxLv/58lgRF9fn+jBIhHszT+
rg6LSf/H3irqDNiGMbP2urQ0H0FihKpbjAv5xX7olKV51xDhSsDnlDIMQLaSwP+lvtHNqWXIifzp
yoSgP7ezJ+XFfPXw7HSRAa3eMrCW9qz/Ya/9O122azwI6B8kuA7flpBxsfemIbTiSM3zQ9ymbpDK
rvG3mZxDYeCljT9I1yfbkPs0JbUVXpqwYszcmZlhtUIglSs/oHtQYIXeAq9wsmdPLpeC3ZcO6Vq1
/gFT1wTPKcgNj6Hh5I9uXkXrKaT3ggBBcNQxD7+9na8Vy59e6GI7o+pRRkGbaUd9XEgdASHJ10Vz
QHzJkGfF9LeMnvz0Wz23f+bSg60/BoCCDZSaFKToX24/y5W04dOjXJRoldbmVREU2UG2gbDoR2Z6
9IOR1NdoPN2HAF7JQ8l3uRNF11SjVvi8ke289ejy1fkBSh1hpIrfySwFsvfciVYgFAL3PpqBdwXp
r42bbDwpDdTy0BkGBPh55S5LvSCaQhief7N05kxL0/hpPKjhOpJWlr/T7Z0BwdTBjZbYshmCFyRZ
mzMaXFMLSumINqpUnACjYzDpasXdPOZKqvDp8S4qJ3nA5a2PbQvX0W2AGOzgRsFSD/+k1TpOX+7L
PIszc5ElCI6BRg4HP0+5VL0wbbsf8kQOhA+twRgGYYhp3PnHEtaUcAhPmdNm1gviZ1J/hFjm0/m6
qwj2jnS79RQXJztua9WMYgxP6GBaqrfKK4QM5d+9eS6b4yS94VPZNlyohrLmOcHCyuQrUmqiAq+A
yX1u/WY1NYfBnHDI+afvetdk86Taa4jJM9rxqALoM8Nu1r6MNgIGLlO5taa91OGPdzLYbmNkubln
b8roPJAdhTbzn02CoEKZvgTyi5DYRoiQmTrm2Yl6FmCspNiBiZvjJeLVJizLs1XZbj3Ei3J8FS5B
ffFLcLCLGgmCul6nFWLhmTNXgt+0Pl3RSkZ+5k6IvNZpcWDtyjKpP3iJL04r6Jr2rdojl1rOrdpe
C53G+Ad9NfKpOM/dKtvedeO4Ejoc0bymxkP+QjMvaoAoNSQnaFLvMNm/C+tbKb/gYotfHEALSbkD
NbvG42ExZMsEZUXDMPPz8ZVCz4mCCv+trNj7+mrMD1O9HpqtN635hxybaWmtIljsLSTUkZxloK80
oCnKVorXhfmQN1Bp5gzmTVj80vp2DL2WEUCjAW2kwq/AgPUitnhVrFYkT/4js2fH9FDyHt3MW8X2
Qg/nMtUIEh2ulT+FCO/f87+9EjgEhQeLIgFa/9J3qjpPDx1Plg61tEt0vO62tVBObJmcPPRFOZOy
e45QV2I4K+Ijzn2MRLJ+cXsVjaJPDr/HwdOWoXNQy0Nc7vL4mTUnNiCK6Dj2gWu+/ZHfZSsvY8XH
ZS92QDY63tj1uAp3oYx5AQakmjmfwpXhS1R6WGjHP9LiNDxE3WuA1ovPXCToEAlbxdlj6K8w2C5x
lccnoNra5iM5s13RgxWgnqh31UKZ59Pf24989VQiwClqfzaufRlksyKIko623A5Ez97Wc0KS5WrG
2StyN2TIbG2ce2481+45zgebENUEGxmni5AqZ6blR8kQPDbWJkjTP7bxM6KOQcdfHfajE4MCXANP
RZfbtehO6qWGDGG+xCE4GnIXbgPWLUuOcCUFc9PbxPGxic+S/7eQX7I8doFW3PlI4nBc/q4fH/hi
OwW+XpX6FAS7soFc3VpuQIjMa8nNGvo4R9XAe6M35550EsroALKSezTna4FMo1kseP7ABi9rG2Oo
BjkPzEBozoJ9osxENDgZviFM77T3RDivtascTFRQeINnItOf/hzJvCJobJTUnUNkP07EKPsdhzxa
LyYeY86DCGXqQ6OvEnTfvF3ffy9G/N4Yun6Xu5VpnMzoVzp9u/0jGNc+AT4jtD0xhUdh8CKCGX2t
ck36dI+0Y23C008iwTmYZFfpvQ2CYG7TsZ+yY6PUm8DCYsDzVpMXfU9tfDFsY2ZP7cM4DP/ETei7
oJ/e9fjRHZDy33W6adW10OhHzB/xcIHbh68sFN6GGk+3+C2gQy1MdoPapoBDQGecB9WAZ9UGHlxx
kr3MLXUa2Pqpb3rCOVhzBFTs/rcU+/POS+ettjWHyC1ll0uYAfnMQXFTs55vfyVEeq/s1Y+f6SJL
a2OwvIHfJcyy0kWXGaucGiRWskdy2cjLlobXPHheP28loHcSLgbdj65TF171vat+J93cs15VZOGO
uNdJmEIIynyd+Piu7LV+JgTcwUtiLZtisFOP3YY/VdOGRQ+Pre+wD/fPLZ6IEhMm4RcBjD7tdpn8
k//MV3TYa8UaeXkYIwxzUa51YVB0284n9zDBu2NnPTpzz/jdt+1M9B/14FfqYWtJtpN6+24ACcyI
XaHnI+0tFXsWS1oFPlwgZTYMCLHme5IdGTPJ6NlsS9cb3zQiiu7vUgJpU4Urm0Bqh7/asZlHASNn
7zEzEjfN9CeLbpv+LBX1TPbkOUJ2aRF5biDHW61KhKmDWgMo5EKXLeT+1WoWI80wuVkRPjUF+44C
rqu/edXCY2ZV/zYH5Gvts9bkRwyIMkZI2cB+lY2nmgtJmBDk7F+rVhFQpINPU0V11hbpgemdsahY
6iBD+xFYHdMoIL1u3z0pTbuIk+bBpzGWy2ev71YM4Sc25Vj1B23Q5r3pUyGqm1Z/m4RjiDyu26mZ
D/CFlmsneYqiV8fEcj5hwnlQ2glCB9VqzV3cF6KDxW4euY8hrzCGXtDPsvk4evqDnn8E6JTpjJ6c
q1SZ2+U6MJ1voVdua+9etL0ypkLnjshDN5qU5L3T8KGTgi50Y0RJHe7IR9Es+5ey5MGelmT6ZbG4
c2CuhRXCiVCHEhI+1kWKmOudVTkB7uaD+qwxb58Mtq2tCpeCEGaS2tXCqcAA/FufsSmhN29XxxDw
KANq4TTiZ/cgUdefCOimSuGDzuFF9B2UyYZ3RVctnvaNtG8chgXGOeEmRLWK/X3nA1zLzujBmog8
Oyg8X0qIIqFv55JUI8SLGgvGXT9wsASR3mgn1QgWSqIsEBapI0zEdXqK4xyLFnDqlFxITAiWis4l
qGJZc/uxrkijkLsxlBDUbxz7LnU9QOVrBRQ4FHWKg9yCVcLa039wsmWnoSuy0fXvsvWiUx/JSrhs
hKdS980eNv1qNA5D9N0en/p202iPJf8meLDSnzF0rDp0OxOozveuPETVoTOPdruyYjij0rppklnd
fB/re3KV17KHj29ycXE1lTWK39PBE3GkMYhZKi5fTx6KzxgMVMM/SP9DVPVxaFbctrl3mq6lwozG
VcGolsWQ5/Ndnk9V0ZtWEjxSnXY0gfNpFUuvOPiFcOgT64WCI49/kD3d/v1EqnuZMn1c9uIayuoE
wh7znl1SHYNYX2T1nwL0Ccicu+TFq+cFLygwhPTGkQH+/IYdjgpJIwGQipFvtqojBB/YyIb0lJUx
IlT3bBfxv7j2bsCrDQXs8dfuqjK2RZHbAbYG9TECspNAeh6xFML2cePAw8cHnQ4BVDBX7/M1/xj2
4YucveGTVA+J68MkHap1le81s5qDMnMnOpOgrIlDs1Ctvlvos9YShpgWtCsMwwtJ1GqB0FSZ8OMe
nQELi4ew3dpWBGeg2ESAlPLaWbKJhJnxIB+TIZ0r/q9xWJnlus6+q8m0C+ZO3kEqU+eF/dfOunXa
8rjpLMbW3Elabq3AJcLhcowBUqd1SyzDBTmsVn4zVyaJCP605dHC8lqwL+GOQJ0S/k1dd/Igx03D
qVf6veTsRW4g9wax882fsCGXzxO2nsMEX01a8UdhTduSudHHBTg3U9NyJgrQKJppeus2wd7yjcVk
w6YA+wXB1qeBKkxrMkilVYMuVEPDY3TLBuOkbmk5zSyFeMa6Aut+exfjenLlt4a8RRfdRDOR6v7z
5mo8LDNiJOp2McbnJLcWCVWxshnbqdaTmBur8HMduAbNGbWjIhiXcKjGzHQZQkRDTdKJpfsbpjzC
tyqlG4MsbZ6+occ582z4TYKSJ1iu4gvgAzX3YBugKGuYr5EezxUJI1p9pqBjp1IO0vxEOVi1ngs4
LiaWYh028qyc0hWu87ekqpc1gCZh19Tk0LHpS9lYVqUtyn091R1PhXtRXc2Lesld0pQT+exBNJmI
7X2+EEoTvWxhL18hOrXyh2OqKG4PsMAgA/ZPGXRAOP+ihVTm9rK17RVdMbZPFsLAlOD5c2H22caU
Uyg4e4XWVB79kww+ScYhtPpZkD90jjrvG3sGryXsvaPppHNjOtlo/ciQIVX5TQtQncH2jgRo0MlC
8jxzEdNxJm0mfLuVRHrom3g1asVedMHMsn+IffVl7Kdni5IsR44aaGHdHMsSY8BdsCo1/WeQNT/u
bI1r7Unh4cLcFAA8rMXPO8Ont2SmU4FFTvY41O0hN8alxat6jHMyvxQmqT4cUy2CqtLT9rE799BP
+Xfm4rPbj3LtBkdzVVWpi4RI8EUK48S6lJYqlREjbmbb4MVhUCvybxSfkjKbh0SH2wtei7gWbyzT
0pHJwy9mPWmfRKE1EHGpRiOcZLQTqpr/0ltnhv6/X8uWaacZKMvSwbpoFnSIBvlepiRC4Q7QtAtA
DnqP0HPEVqFa3V7s2pfk9zRgV/NuZGCff1MtibihBlIvakwEbsSoxsCILH+LQsRRzXN4z5353oIX
tzPkVxwwfcJL4O0JLyWgVMYbyI8IkSOatfdG79fCmU1DTEbbAMmy93bQh9zabuvR64oo2ckyd4xR
zttU9IfvSwFfuyPBWJJQ8j8D0cHPXxIvwcbqGZ0jp3TCrQaDMnJKkV87FJSoZbT2MwjVLAMDCz8Z
b67UuXdAr6UgHx/hYueE3hR25YAMKEl0blFM6jjyoHQ7HeJU29DKGErUrOQNSh2mNcyp6plwLsA6
/miEc7Op3jmmV+8SNNIMplngQZx3Gu7Hjy9HXd7gL7GzTRoJ4cLuvNmEkg8d21Vt9qcEV7QB1ZcM
WPIoBXwmYzFYxbLQMDCdrC3Yg2A6WX25Cj0yYpurpyGjS6JVLRkPSm8igzQWLyI83z4W18abQt3t
309+8WvGYGVM0LDmgSQSOoGrVVuzfJCiekaXABZr45PWAO1r7HVTGHO7eBPmkCOkYb3LH5Atm1sL
00Ln2TsJKUepKWZ2+T1wnqLq74RRE0BAI/8TQwEM+tjNquEb7T1Zf63G4+03ee/4X+alH9/kYlMU
RieZeuLBb4mS+Vh9GwIdmmL6UNtPgfKsSi+xJ20kyXBN32dcEoraGuI4BG4N687wYOu/YjNY9/w8
VbbpTXNVSO6AWddoOBspeZma3wbz/nwbLLW+dhNY9sraiBRqSvDa5msynoz8fzg7z+W4kTRdXxEi
4M1fAGVZLHpK4h8EWxLhvcfV75Psc86QxTqs3Q3NxGjUaiaQSPOZ1+jbvtBd2uWeYfymWCaSblHP
pCOkK3dyw6rYVnSt7eL3clsA16j00LclZYtgwboF+Q5sCIkJsoemgoSALAAEi4QV8v1knYOpfvrs
J3VPbjI1NzIHZTLlOeRmEScUGo7cJ318rI2/dG5gH4ie0YWBxbF3+pXgq1iCH43KzTst4cNOSQp5
DJuECwaPVdm6FXFF1Yeuo2WeUwosfU7IreGuI10RpE7D6F94gHOXOw0pOGBotVsIUn0+vgyzsYN6
UujlZOt2ueHsooFgJkd6NnHxJMTLs5Wq3PeKp1irGXlH7ULW+PWgFmp4XESIaCLYfQpmULumCWMd
XBYxZtZucHKU2/9G8v+11oJlClJueH2SP5HRfH7P0gkbievVPBLeUqNDBBULM/rcFADbdo9Q5UWc
p3PuzYQ/jK6bpgkY8CSibuRlsEQAcZ8KmqxbhSvjpn8Devw7f8M4EwPo8o8CfCJ2TZQX0235+gL5
zSdpmp/Qf/Rgyo+QdDn6aEFvLC/hZ1y1P4Xtcu9F295Pvcx/BHeD9/ZTujPup1V8bW026u1ttyp/
d9v+EB1DxKEG11rh8nnvXIcH5W0/u0+rdNft48eR4twh2RZu8sMrd8TROG/zN4ojrqE3ob88kMfb
99Pt6EalR0HS8RvJ7X5dWIJnWjN8GxCDYOHBxON2/PnbgJArx4niwd24T7J1B28f/8VkG5ruAkNN
d63cbey1/Rj9xO96VnZV7pk4JqD/vaPIh/eu/TdCKqXex1A+niRStnoz33Yjp7UrHcdNDtYxn3b1
E4qdWAuTrTKT9XXxiNZddRjWOoX/jfK4/DN3GFp6Jj2HHzM2tQI0yd88No4XFmvneXyQlVUAaNen
ahvdQ8cpJVe+qZ5r1ZV9r3JL7FQ9HG0Tbv5/HL/noZ7MNamdPz1Dk77quDGWNUalbbg5Upa3NkPv
P0fQmlyLgqji5fquGFf9fOjNO9B1dYn8CinS6sKMi+ju86nzacJP6b74odhpWOcwrfJj2B1y6wpB
El9BQiDxjP5+CG9MoKTY+UzzhbjzTHv289An+9DqqmjonZAinPR/nBJHCQHf5t1LmlI8TGth9SvU
jeq5u3Dcnqm1idHhtNFBQQL5FHgSLE0pIPo0AZXnBIkEfCquMDfdjnlLPphu62HyLI2uCK1IasFo
PKmp1/YolSwv3VTDisr3Q9Rv7MU5ZPON5uReCACxuQ/aFQpwY+VbFOOrrVMezOkgpKMa0/FjvdoN
0h2KB0aMoU4K4VW7pM37Nb4m1CUpsgX6GmzzyQ2mLFJv17kEf430mShpDVb+X4S1pTXrqghWF1mC
X8POz0OKf/7h7oozi7R1iviUGkbzE/WV5IhYX9Uc6bVe+HJnbujPg4lM7cNgnemkTp9zQ2sSdhPK
I1S5mFRlIKSnYWWBhEOgLZ3BpwyX/ES/JoGfhz45noIunQLZ4T2z8D58txbB6Jt7A2X/i0nguTuD
Ij3cJfIW5wu0IlKGPhhjRNFoyCEQAReOnExEkhdOgPPv9J9xTqbTzLXcgIM4P9ar62ldutePf3V3
061WqydveynGOPdSyM1CitE1i9v3ZKHkRRpCOEengUK60LzVy3EdsfschBkgISEQ9eQgm47ufq+8
MbEJumxRcHCG6tYkMb3w6l8jHngQEMNQPoZ3jqTz55Wk9VlaKmiO4Pi7Q9spoy4jUiT7zo6fldx1
JscrSSxiyrc0R98bmIKATi/q+wd5P2VPT2EiAyZEE1ChU+mxUVFiPLA4hQ053XQtoOH8pzPpXhGv
m8pHFswZFBe58yVb68UK8bV6eckQmWqmqyVwyS4tXGRyZTUuNA5baW86yRXc1JUOg60MX4UtWe9s
KhmvAmdtjCty+pQstBsebHljiW4392IR7ju12qp0xL5/vTMrDEUQ8PYYx6lEQScfXcqywbQqi11D
7Qxt7MYj4EI3DhG3y4xH8c1OphIqHYUTIHRQsd/lSD+cDpY+I+IvW4j+3ODLjLZxSbc8MnE5Ch+X
N32gf34oux9NtLcvcWvebdi+jI3bEbErUd4X5pCTJNmsd1NwNLAV7rk8dPmlXSo4t5WrRYhfvOXq
Bn0p+r9B2z9acrK25pkOwQ/ZK0D22TOJ2fCmZVwWiOl1sMf0/B4o0ZZ2VMo9rCW2b49r297Xpkk3
PcKjPnxt5GqtTpNfFtdCu7EPggvb9gzMC36iDosDOV2EC06jBEsaOzmORhxKw8dseDbDXUiPsNIe
8czwh7h2o5iD30pQq1Tvcu46sk2v09bg27Rwa4GrD0LforQfpf9oUbvX0ZaJzHhv1NmFRz231khe
gE6aEMhpWHze0vYwlFYPCfswF0eCe6HNSmk5F3NnPP4vSku6AnpVoUQnEqf3efuw2MzCMgIqSngw
F0eDyDs5CrDsxWHOdF8YxzARyeSAIEc6KZnFUuWUut06R10SpVe1vLLCqzzaWY5vzdea5dXLetbf
esVV0Mm+BMQ5c7t/Gv3kmMx7tSn6Mc5E6ZPue6c9UTqnX0LX5PuDwjiTmn0a6eTrqXJTD9RWzGNf
dUDnLa8niCrHbk0Rz6vT5wpgMtEMxQsKLYeoZb2114pSX6MNqNoo+oAxSWUg+KTnS/AzloztCJZl
wNycRj4U9btURjPRBnchV8c6bvewFK3QhC8l/ULKSEiKD+F41yI7mJczQfj1SEWjpPxQyegBuR0g
vkG1b1LWVasuq7DC6lYhzbBfQ+tSJ+bMZUlhiUwVcRuLhszJV68baolGTuGSPg+HptBE/O8kxGeg
T6wuE6UMGR4BGm0nUc3gGI1RKakJs6h6SAeaKZxDDXA+vX3SzWIrXJCk5lhCI2NvC2/ThS6Hw6Tg
XBuoHeqMwLCjNzE57aD60nDpZD0T0n58wtPiezxmZjiPHOopPaQ+kvY9MDjMd4I5vQIAEw+DnzcX
ushnZh9tbOSkcFGD5HGKp4xGzR7TugMkIRTdJF+fqb2YfxGi+X7Rn9ldn8Y5uR1p4ypWFBnRAdNK
s3qzrDtbfbOLFxxhvh/ojBI3L8JhZVvQ8pD7PRmpGWZ7XuCrYE0/+SZEAsQsmkry885CcKdeQQYV
yR6pl2gCCMGL1GCalcEXiJA0IkQQhYf0eckxAQXGNNk+VTov7F+nQl6JGiwKzOi1e5XaHiTUFoBn
f/8OZ+rJ8ATAiNCCwQyJa/7z+W4MBP+jHOUHbSxo5AE7N8IDxO9dnUMMy34mqIyqQ52tmmw0/IyC
tlJ1K7l8DbSHQlZvVDPGfgdBr+owljoBJyJ9g2gllwogt0zJvbxYfi3VUxrIl1yJzx3jnx7+JNRu
7VRui1nLj9gHIRMjp9ieds+Nsw4GL6r+Aj4iaaK6mNd7SH6QYy6dKOfqK5+e4GSrF5JuBsUyZQck
vDnjqhmzB0AYws1TL67RbBuGC9Xnd/uVk6CIIYE0GXDDCftPTrE+mPukVpBgwKbxWtHCBxUwKSGs
MVYbg41Lp2RsiHCdlyVRN7hwXEu2fGwT6l58AbkLwIKFh0Ed13rTbuvwlTki32qhN7UKThXDkTIy
7ulumkEmyChNIdbWBpsG8oFWUDSKyLqfyLhL68407xTtoTadTRM9DNGuMfwi2mnTo9SAl0+OBVjk
7xfsO270u9c/uTx1ackKyxSvnx8V+IuofkJm+UUkH1ZXervONL9zRq+u3gKk65E/VNBosXnS21CC
tFdtmmrXQjTKx1+pgTkT11mgDGvqlap2kDZqdZPXMvbWGThqjTbCX7lC8EX+bf4Yl8M7bUr+raWr
MHuU4JLG1XShaHvmaP70eU+u7KXU0q4xwXXCFaXKAMm4Me8QNKiWzTQAT3j9fj7PnZYfV9PJ/pfG
sc5Ti7INwR06A5TmhUSJaKz/z9uU4qT5z7o92ay9GlhRJnIy4R1JBSW7C1Jw6+oTTV99gBN2sXDz
/zkf/jPkye4cEPEZppHu3TjPV3x6jbZoRjMAc9/4n7C6S/APA60CZNSSUL2R/pblj++n1z6TEsPD
Aqb+fkOolrgVP0S0Q5CosxxSlJODEsuL+aEsSDBHiPjDs1Ayyim/woqiVaStdUfym7j1acHbtPGa
PllTuY+X5kpOSy9El9LCggnFcHDS8xjeE04AbwzbYw6uD5isLf1JQeOOzbNCIczE/gKthYJiG1yg
W6VGBBM9n66+hfGVNH6bG8gRAWMGpRMiN11jtwfqRziE0Dhcx/m9CWFKqK3zW1GTEYo/y8sQKkge
R16H7aZ+jQqmLxuLK/4hp0KJhj+oPhOFShzIhJ9IYugu7nGdXvsa0BqQOxWcBiPjRB6ie3NpiIZe
+gl29NjfaZ3khvR3k/oitVQUP78cG0C7hOkyPm2WevIdVG3sCUGoCIC8jV5riqI7tD3NW/OXBnh2
jjYXFQfPXw4fxjw5qauwjnTg0sT5lpeHdw31GKlaCZFDGKw2gEFnZUsXoqwzdHNIMki1IRJh4K9x
GmbFaaJ0dgekhBq/FrnOMiGe+ZcTbpbXVndAFamV7415r0jbNCDm85Tm5vs1f+4E+/gEJ0dKUDdm
jPhgfBiWxV+iex2WKtrEc3w1o0DbtDRnL8V852qYvDWsbd2GJfTFVrtqI8eoHeTsbV47ttBnGJV9
bpTrQdVRc92AG4TW7TeOdbXAVv/+hc9V3j+NfnK0oTaVNqXG0YZ0MAGVq7NVBxrWkQbeFgUEMPx/
g+HZKopLI7/3+0/X9ccXPzniRqtNh6wDbVK26x6dsnxfVwdOCLdtf9dLtMnH3sUBZGOki59bpdtZ
DQ7KN+kMsw/6w70A1pk1EDPU47fy/DNQeySzV3X5I9GeZ2UzmNd2GLmtk3rmGK2NjDtPVdxwiNeh
CXVXgT4b9m4KAJzvAspM2ejcnVN/q8OYGJenTpHWpeU8tPTSivZRGfVNP8uCFTEU9+WwH22uuR6N
m10DmLSD29iUlBoSahuhvpIlyiAjkMzFR2ugSKG4OX8Njh8t+KV2zylNM0m113H/S8OImDI9Blux
b40d3QFYks6TYTi3s/ywqCql8zc7/SVFuT8gQ2bfxpx0CVBHUGCsj2w96tOV+Df7mrM3gQ5qNFfx
kt9OeYSisOl2EEZi58/S/hW0jloK/W6EN5sW2wQBRB2UIigQ3IcdafP9+jq/of7v4v5Ci4fkES+L
iRZQHf+YNCCAI/6oG5GAd0AH0DO+hPD5t278ZVmRu4K+QS/iC/m/KaN6WfSFuNb82Wj1EaCkLoQc
KC2DaQo1576smp1IWoIENeo58utuTYM5Qc5BIHTw9EKqeN2q6zy9KrgHDLO6soJ4JQc0We3gLdGg
RKsWfuwqRUWL+NFJXMApstNvqjJZacFaEZUCCX7hRiBvBAWeFs0a+Ze9s0RU5yDFRLJ1P7J0VQMh
DwVs5Mts3AX6gxOvZ0oX4q5KcmePREwR3eFcqDfFQVM4faNjvR7aDKtZ2Ck8Mqwd3CJ28BeAXSR5
fi3rRy5bYS5Q6rsskl+Q9UmCirScWxhih8DE0UgTr6E7AIJWc2f9oPz9MOrBXg0zzy7J2PZ5iSMD
FL0E3cXmOkEZj8nMFPsGFoywO0PBZCsw820P+CKI1lVIYkiyKFD61DtFmU/t0G5VG19y8Oq413S/
q+T1JBkHfM89U213JZjelhDfUbINAXgFoyqO401PPpKlf41cPuhiDmROBmUlmc/RY7EU2AsVItCY
mVKrqB9k9Qk2PP6qWjasHFQE5iTbjd1mJDpocsSn3rZ1om57rdumZYj4gnxTJOF957Q/alGfVPxJ
yggc+sfv1/6Z+iMEBlCJiEca9K9Pwv0i7KrGmYlPHXuDm2lZvs71NWuemGLqVxfGEhfyl1X/YbCT
YK1rhb5slUYHQeCYst7VpI6QJVvJaXxfL8FapyMOYLvDOpDIS6a0PILBgW0DmVABdsr2ALNKKB1g
NKtKHmhcV0FjPLLqY97i/VGtxI/QkNvk69rAjs36zolNl2Lkmjifm9MLsNyqiKPMPBeQ2TB76eAO
2QpRk3QrgjQ5VEFJvYr6teBicxiW1JhqgfDgf8Fs5lZAELhdTG0tQjhwNmCu6adlwXgTGCu7Gtxc
wmXmLyJ/LiaZBhSUSQI+R0G5huWdASObw7WG9vaoWWAWSw9oR9vZYhG12pMGvkpDbPMiQ/H8RQo/
TzURJgNOcho6dJONTfUYCaS01lF/uIM8RavlGa0Wz+72Y+AP46MVRKtUvZAInREfIXD6MPbJJW6V
kbNIkeUcx2mVd4cMMa3gFRYTCX0vNGieoX338dNUHhEMqOpjU/g0oOWp879fhWfDxo8PcnKl62kn
SWqYBMc+2cXmGqcF1cLcfmVhTlTyaDgKXBjyjAM8704xHLUXhXaEdQLGbcKI3rY9I1Bgyl4WHuvo
TUQS0V+uGkmdj+04XHeRs9W1jZRR18GERbkrBvCYb2Oi0HawAWCjlFq+9jb5d2e6EcYvIG0tICOm
pF9xOerBdqCBnGaEBcNOSq6N6EeqvnE29xmrvnJWQQDVXdvmOfA15noqVlH7BgA5T4at4FHlsaAM
ibIYGjys/REjR3SIqwsr4eyR82EyRCrxIWXLkaaDjwSelkKlrl4XhFXkUGYIK7X0yBW//9xnL3e0
8Syg84Ttp6T6KC+rLK6wn8NdkPKEEKNdZMsdgE0s2QoesA6W738xJOVpmyRBQczxZJexkcsB1h7a
gsGTzgEW4f4DJw1eXhFr6yV5FoSE74d8R9t9OVpNSlK0dQwu9pOjFXC5MtrYvt0FT2qwUq9l8EMH
y6+3mr5q70l0k980qZEYaoRW2Tr8q97au+kKL4AbCZyIaz83ml88WJ5CF8HZLi8m+ElPGt22WhW6
j33VLWyXYp9CmL8NrrhaywuZ1bn6NbTp//cGJ7NmjTg0y3h1icJMjcH4QJ/xicn6fqLecTLfTdTJ
MZTko1Eky5gi9Ka6EIRQB8s2cnrs5OJmsca1klarZZjcQvLGKNwndEnwtvPqSPVIcdfxIlWeV+rG
A0blIGieisjcNfF0U1Dh//5Rz67cDxNyck6NkZUEUBvAHkjXg95sysQvfoBsip11WStedmmnXJqa
065FBIK4Ijii9Fc/yxhgEIOJixorRcqaL6YCudMTjNQC8BkXnGSG7/Bom7SLIgN/IgSf6fj0S7/u
mhZUDZELuMYL28sQMck3n9A+OUCqOq7G0ExHTGpc+SkBbpVcUS5Hi0++1jsai7/i1z44BvQnCrRK
D/+QPCnBzmlR7libITNHvuUpJQbCeyxlKtlvIr+7yR4mN/vRXo9wZ+WDUx/V5Y8Cx1zeFx2vHrkD
BraFJVTE2SHzQwNLt6bH6BZPyfgrfEAQJFLW36+B8zc23hboP9BSU05VwpwUy+OQhAzIxw1tAEIf
7BUhyJemJ6SrC+UOQplNRJsDSP9+7Pfe85d5Rt7H0rn+YXeI7/DhoK7VIrSXAvALESIZB3n39E7p
GiwNCtFKm6FJWRR8a5RzIFd52MC22XiX4Y5GcoCB4yOlb9pd0YJjVlIdMDzemJgWdr3s9UF8aarO
HSA0BlFCx0GJ6/bkkqX6acplL3Kq+tkungm+9dl2FVdkKm2S+zaUKyq+LNVJ476RKWKbOziQ3pBc
CHTPlks+PsrJCm27UNKVgUdJ5V0YHHP1RSRt8LsKp9qBE1yC+J3FfRFOcu7M+Diw+vmTqVo9w/Oj
X4JyLhoUxA86VUEUoiknOnDzYLZ9v0jeudcfFomtoHioAErWHQ23Q+dUfhHLXvSLbPhgaqetmuWv
3dwj/+YauPkF8tbRZ/clSQXW0LyeENZLsnqNtEqP4R8JKj5DVFI5+d3eAJQx3STKfRdLfu28je0f
w9iY7SoD1xojxxTEIEwUfO6e4U1mxP3mMfiRJpVbUZio0Ia4aRaEmaOnPEQLLV9Nqh/Ed22ZelJ1
qy6SHw9/63rx5uohMMDS9sFhBn4XIVDVPUVK4crDNX0AdEb9On5VB8omHGY7tldGnCBRVQwemgox
huqCEs57R+nLFJrYdSuo07HVTvaZXbZLaUpafrC0Ve8cs34fRz/xOVPLP5WUCVl+E5Mg5x9ZvrHo
aS/Z6Lfdk02RhK4KNkexmqAxeZC0xxz+aLZZZl8z7ybzl0KQY1S3ZZGvsXUqs5tWXVGn+n4FYObz
+Tz+dwmgTCoKv0I76rQOuyRNodZOcnCqEbTyTW+FiHeQPmF1i9Diq2kQ5Wcg1aFPKa9jQexAwMfa
J8i1HUvwL0OR8iCBv9TXQvQ/GJ9QEjNi2BvdwWq2hZG4cfCQqT7Uy9hyi/wOMkhtFFsN9uUUuR0L
gA6TkOR30SCuwEFrV+TbC3StwrPGmyb1QwmE8DYxKZ75Y/LL+JXsHI1m8IEiRU4ll0u+d3V1FRrX
XfYiVPKK4EccIN4n0r5M3uljLQrsUsh9qP/FX0n423Zdt2azUeuGdSk0NeYC1wOZSHr0ldaBvxJ5
trKHIedVhbQa5cwn6G3sJy3SdhpRVQNHeKGAvVybpK50oFOCbrO45lTitBcTo2LJVo5/7KOcZisg
lm4dVWuRqXLSVopXzAi9tU9Dgf3B9Leb4NlGtR8qVx2Gw+lPC9NV4z6psQXU9p3yfiBARI3kaJcY
qddjLqBEP+bkVg1vbAWdwNyfOBsbGtMJRRCtRNqDho7JLfBgBL6Ty492QLHCr2CQZpgPzPh4JJIG
7rAVBg7dYG2nKPIKZMPtfHqwwwNI5JofEYaeWe1CY6su2Eus2mkt9W/iPQrUUKfxZ2Zu1D91idg/
wjBqLAzFpeYJ1B2W2xj6gjSnhWUK6yvz3YavMV2KFWYvEK2mCUxYphr8FEp31eB3lMFZZHb1FHMA
6sJINHoB5MznR65cNa6FNmG2EZ1WK/QR9l8XDlvmhV4spEUMQ2sD4Ig/mbmblD+lejN0Qkjkh03n
u4UQ4RaEjtG05Utn6bGgShW8ShQapoVr0JMHig9ut5dv8scwcREZ/SVfpT+D34rhin0RuyPtiRZ4
GX2SehNZhkgQHK7xoUFfN3lq4tAryBIoatWoGtYyBe/Z9PFzElGxLEpsw+PUG1fIp8wRLWeUfRBs
p0ht63tR4Goy3c/117iJ4QgIhmvO54+9gvu6mil3FPh+kSzo2VajmF4Y04Ug7T2v+nqo/edQODnU
UiXXrXi28kONMnmsdb+Bzm5GlPT/UFc2zFerC71JO6Qo1QgCdX5nUCdES7zr8vdvreMDMqGBEyk3
Q/tbqa9CY6dUa1Q0+2TTaJ3b/kqybVveJdYt+hH1vNYfpplOgOZnwY8RtZnUeXGCiELyhJdOQOx3
AZ9yGpt9OfdOWsltE6KKkybpQeKWKjzUAebhBqtcH1XR2QAH/Rc9EvT74ks67Kf1hH9HJiaDB4Dm
MILDn695ma6nmfVYQUfLLUCE2Pi5FE+W5BX9psDfbZGuqRS6obTKIGDN3b2z/DCbw5Q92eFPhe06
9rJfF5ucnmhxTz2TikttixZ1AqNA9EQzBCgi38jR276R0a9a7pTgYa4dyHKhK6N8CfB20O4irl9j
wS5vOfJM7lT+loQugvFW1wMt12mtB7dZ9KcBSJFfomqehDrvcyDgnTTioB5T0Po8B9KUaJNZgm0P
0PlaXFCzvFiQeey3pvToaXx/zYkpPV3PTDR8Nx08OIDNz8OZdTqp8chwTA/oPeGeLVNSd9rLEJRz
96kNIQIIK71tAoLPQy0Uyqp5AD2mA6yFS22AuaExfAnpcm4CcVBDqksByf3Fa6WDpS7FAqTG9YSP
OMhEPHf76JmujhkCbnn+fgJP627vHwyKB2xBIVfGsv38WgWM0iLqSSccrUWR5o2yOvtdeOEs8wsl
57BeBZdcw85MJUKtJE+kL5aKWtrnMStLGtM24h2FrApTSSNBmHhexHmdWR2fxjlZjDPaMaMpKKuE
AiX+kszku1E6sQ6V/+8n8uxYKMyhvcOL0W7//E6mNaN3mlBegm0PMAuDDMj2DsVAYFjfj3Ru9nBt
RBbSQOQVmaPPI4VKGTXaRGAH+ItPBaeo+Ftjyfz9KGfWIZ0HIMmC3ABs8uQYNQulBrNHR32AYl09
ZwHa8jUBz53ToXcevnDbfz/gqdi/WIkMg3gvQqA6MNKTEdPAHIIgx92tW1/7wk3O9k3/9+rHYeVt
75DgvhQhn8CE/x0PFD9MCZ042RTz/CGRLjp5LJQCysrz9fU/j4+Te3/fue6hcr3Ce3tLvAuVtHd6
5slZZZgfxhMz/mG8qWgVDfmy+VFzf8re9fr68fF+cG9jz/WOgGRWF5WoxUI4GRDiucVO42TEoeBk
+VdJrZeB3CUHS33jfGTRUCu4RuGC6rPI2/LqGvRrPt0OVKeF1dj3H1Q5KSmLCf40/skHjeYA3O88
UOSVrymsz2y7hsR+kq6ok9jaMbcOBJPg7uYU9zkJdJAfFqIJqJKWI1/z/eOc2Ta0dFGzdVDHosty
cn4nSUmFBP2Tg+jbgj4npsTwNm0u4SLeE8Mv0/5hoJP9OYIxTsMFE2cKR7GLcwaCaG0UQr4d/RIL
Y91KfOQqsBOgoDrmkRepixeUsz9i5hsVE3pyy0p2zRTwEHkGXGY30lSoo8j6ZRetO79+JBXANtAg
kGY2TJeTpw2VqJzjqaoOrWRv0rnD2QOyVPhEV2NKSNQiARl/XdpK9DkU4y5HxQb8bmH2PkeATkEW
Zb0LR8GZSwk9P1wQEb2VwRnrJ9d6mCSA5gKsPIvfg36vNbsSoyMLUVc4H1tWyuV0+b38//mrfRry
nVTwYXdCmx8CZQnwOJNWdN/vk9tJ2ONu0a0+6mSAh3Db7MJtt4t+tceocrtdsCeHKRESdc03ex/s
i9v5uXksHpNbo/fyY3bbPGa3w6F9rXbFLj7Ob+VrdihXxa48givdkYgNh+FA8H2vqS4oS361RyVw
lUN4pRzMZ+3QH2N+h2DVVc1XOBLNagel9afdtLO2xlZ/mq+TZoXi3G2+XXbLLt/mW8L5zbJLr5Zd
fDXtqAs3fyxIz1fDbtiFV+2xe5Rfxf+bdgo/H/Gdwm/v072xgdp9S/5T78jxjH29w1au3Tlv7c7a
j4f54OzzP6iDbqMt2Odkm/AbZdXu9HXPH9a3/SN8sSvK4WvwBtvoytgg/bfS9tZ+eJY29S78NR6K
+/n9B80H5Xk+5H/SP6JltmWUfXFf79qdtFmeh+fxkAeuJf7otrind79R18VR2xvQB+6yIz/skQDM
2c85z6evg1IQqo8o/C/ID+67o/g1Ps67ZCsfVH5lW3udbY0J2WTXvDK35la/Mq9SxcUua6Nifih+
c61fiV/ZfnhSt0AW1W2+Tu6C/1nXiwNRFWraWCJzy8EYPtlr8qKoNZJ20IqWesWJDMyViMJtrX+m
ZQvhRr0UHp+WPL+MeHLHWYvd12NhRQfcGdf9fD1Y+Wam1UVeZPw1B5TOiSmLDIrx5vvT9rRM/T4y
RC/MoVB6s6Ggfr7t+lTugxLa88EchivFfqOH5E72dVxk27g11kr5IkzK++bZjgpvAkAjUTTR9dtW
MV389OT6OkBtsEVrJFmeGuhvM3G9BpgZj/aSGsP3jyuuotPdz4Py1KhWwPg7uRyKAE2NOTewXi1W
HRASicJY+/L9GF8jRBU5xv+McTIjMHS6os40MM7hvZytOhwsuIfRix3vvh/olIoj5l7cvHB+Ia/Z
JEef576U+OR5h/JTauq31CNIAek2QjaC/+JCy9kXVEOEgVw/Wr7SmJvIeIFFvqLYtuTlZpxqsknc
ArQ98kb4cvh5eEk99OttzCOyLgBbIdBgn064JActSIupPJTRXdC8EFdSVCkuypGcmXPI60RdpkGT
2X5fpR9OdW02+iouqbxTEdJxSMXs6EDBBe2+76f8a7RMmZ0kCvkrgdo5xZ9mdd2TtoU0q3o3uOtu
ZSqjkosR8+SZ998PZYi1+HmtkqdR3UdxVGZBndJ8k2mZwrDC06jovf7NX9bFoxThhLjKQEPZmzq+
ViLffjXqVZ+sguTKOubKVZp58m1YAe65j8M9bqfSfbdFobSgUVbuh/65rHexveko4qt72Tdl3/6n
bzYzsZrstw4YRQ5q5zFd7pHFHUo4mQdjQB9xG+PpClZMurAhTxG9rGG+F1JbiD1B8kaO/vMahnAn
N1kPoSLO/5hWty5GMIvDkxz+BNKexb8q5XWia24HO5sapKP3qwAvsvIy3ebrSkVzRbFMBZwC/O7T
/qs6pkExJIt01JebVN9zj9aPJRB6KtvxuwdAXRtUJ1W/t7Z1edexxbRed+Vo/f13PzMjfHLajUgp
0toBTfB5RiS7H0jW6emgbttqd+Z0HdvNERecIGYeCiFFmXq2CUnlKZYxj5IEXSWM48cLzyGCr8/r
7/NznPTqF80I8b2LMT7rvQEDumyNjuHwwwgwUkRY7jqi13GpTPF1HzOmLVPjQYJK40j7/O5aOkVx
JrfBsaRQv9zI40qJKKr+wXjz+7d71wg+eTtuaWjmdHVxQTgV9TW7EZqRiR9Rj5g53kRb2aw8K7ip
QiVGTPOmDafACy0eo1j2lRDHjrvDbKa7Bqa8MRorJS0e7Dr02nqmXp7QC7Fv2+oFD+eyE/7h4a5o
nqzBWaUOXs2Ocge2bAw23Ese3Pnv34ZWlYgpvnufk6+lWBUebSX4re538BK+Aq/oVHdCqNyh5L6u
Blocrqb6Zu7Tt0dKnP8AmJ4p7VOgf84Ut/sDXgBEn/6sroabYFzhNNvvrd/6X9yN+HfG3E9q13iM
Bjf7I1+3LpX/o3Ez3UYv+YO6NX9Iujs/pL72yyz96RdrVaK+hHuL7hZ/48gd74bf2oN9VB60nyrY
qQOFcKnzIoJmIKL5q3FTHLoD6jkrcO53/VtRYrniWY8BOFWvrzztxn4Bx2yi3qq6L/Ybj5z9zjpk
0lxi8sfmtj7qq2nnuNLP4VFezSt1n5Wu4bj9Mwze4jbehlvVmz1MoN3ezTb2sd/SXjjI++b9r0mg
yt9ooZmWO5leZK9yDk9p5/yBaq/cFj+nW+XBfsrfzCdcuvfWAQXwTbeG+XsF0Xfdraff0aMOtsuV
boaDhhbzz+JWG1ygdLtYZBGbeWWTDqDxdxWvsjXy/Ez/yrnJyATWOpj22buK/f6q/YEYCQHUK7MC
SqLb8YDrwrM9lPZ/qndcoD/ko/GIhkn+5uBt95a/Wj+LnXSj/UzvyWCW3ENrOr+fDsOO7GOlqBzf
CI5sSsSKqAnvi91CZM8Rv9JiN7uVV7CTttqVuqqPxno6TI/B5mfigc/wY/ceYVI/WeNygS/eyyOg
Em/C3smbrrgCf6T78gmIxk3TwTJa19a6WEu8zWMA0/NXfxfUaOOsCs1dFhIReaX5ii/+O6+MtbOm
HU+GAyR0euyP0x+DTCjcxlv5tb6nrm2tl4PDIyy+slZ8x61uu116VPfSQ7brfHWz/ESLqXRVL3u0
9xhPHZin52Df3udba817mXvds5jW2v0nXMWuw6/Svfovzs5suVFt2dpPpAgkQMAtfSPUS7Z1Q1gu
GxCiUYMQPP358H9xyvKKUpx/77VqVdkuMYHZZI4cOUamcxMH+zA7rAgS3MivSPO0sp/z29yVjDiQ
J7dZs5kJYRxUcwqpwnaIyonChUg89OrqtmP7+Ba7kC30zhSMfHudoCdlnpzO3SfGfZIF+VLaSu/n
OSwXERrVG4jItn4f+VdbcC7WjRvqvv9C6XS6ja+AU/IZkX/y88UtKOzqTc3NEoPCiC4jXMhx+rVu
soVK8+0eIJbTjcyupr3dPcsU8dCFcqnyo/76wZzjmZy2dETNDhOaBdrr9FT5Ip2vWBzRxGAg8f1y
nyte8Zp4Wwj+eEoOPZHnebEoR07u9tlsGM91QuDq04/bP3sd2RVjaDabPUYxeqpfjCFzWjQxJbVy
lw4Q/WgWdoKwFpNZH5pIRd517aWCgOANpscVla9Q9dS1sqSUPyNr/aRX6IXOgtfOS2b5Jt+JL9dA
ncv73D2sIl7b/arfXuLFJUxmN1vrzCMEIV1t3BJTKCws9ieTmtkVMzWayzfHAgEF44TvuGymCxnv
iB5XMaTPegemcvg4z9MgW8puHoovmqCLQWKP5+q8/Dx9FomuXBnqZdM0Vvt5YilTtdyXn0NddE87
euZE7FVc0b26172CokBpDOmCoFetNI6X/h/8CqQ/cjiaNcg06oc9X6ph67E1NpDF9fOFUrpx3x8g
L131+54iSclAN5olzA7vUU1Cm+6KYKShHqBHqyo4TahbYnYVvdJ0duVd3m2IPdo7n9jxkCh+Tw+o
O3PfEjgabhB6vlH/4PEZtK8lTi+v9/dimkzP22zdrJuEyifdQAUsQ3p3T7pGoTisplyOEw9xk9fh
UljRz1N8Udjtvo7b2CGL8Eev5+n4qoP+UsupOBxSxlmlxiAxzoqp0g3D+fghUIxq9Qr1V8rltY4u
d5OYomogxI2DYH3Tk442GqMd6dFrohmjSL9Tbf2MLkYBC/KOXmNv341QV4wuvapjqL4cbm+GbClh
5yCINad4ixR9q48xB1PMuNIhnCNujKRa09kNwcE0zm1ItNRLGmKykZmkxrCwcojkaLxVZsI8OPG5
uaoLL9mfgn4gti0KuTDBKUu+nOYjRPM4hwSPMSNsGWQrTqnT6v7efR3ex3hSdtNu2jt2UDKO0A3V
NeS5OQugbK+Fyqzu+ghn0Duwma7+GeUGFuFi5vRcGZZNrh+vfLbePydJr0t9PBGpgXjFfGAN+M0E
yPCKZkKpDzzZiF5y7+aw7w/guA04avViOhSwnzcEu2H7+aKfjvdwcAac050ufyXv1MFr1hjLEbT1
fbCVeEJ2yfr0Yho2EDE3QEBZK6J/eEElLZkfZpV1maTO8CULsXpx8UF12yCHdOHyPoBHEM6bKPvr
i/rGshAD1gD2w7vuph9e6w1m00sydt7q+f3Cg6uM+3K4vEyw6TSl2Xl58YpVNcut3OrcayB4Y2/U
6JBL1umnuh4Dfp/8zKfv3kTD7vMEMZf1cPksdxe6BpfxJFpraPWxbmnMZongBXKlMd/SUMzDea00
RRoxUa6mlVu/bNS3616ag+sOFA6iBHluA5lxT1wMFbPg1KIP52p133OllQweHbOHuXwI4j8URjUw
aDatr3ZIuV9HvdTEKLcvmJZ6vVJf0PQ47qoQpfd2Pfwar2IPvkCLqdKb/HULedewHb5fxmkNpJOy
Q8Prmmce3Magf4j++QXOCxQnbpFZcN2P2QiCjl4gCVkMKrf6Vdbr13iCRw9TYCv7/CdN9aHfbeVt
yzio/KqwVaye1se8G9OmbbQ3Y4DVzFBH6vuyVysL2T/aszJVb64QUYyU1nUznuUvRdh9jWdjcy4G
tyD3xkgJfV86uepj796GcJSydZebsYRjFJKtJhM3KcwD7TLwE85GLOr3HU3l4Gg3WF5EHbVxFjwV
3uDFvnVWkzhjFJJooq6stjVJGJWCQKQEYwi6TYnAYm3I1I8qaPBOzIPIzCgy1LNxrXWhMvBzkHbH
V/Gt3dd7aEUKZjUvwvKwofEI00LVLkLVvoVH55pZX+fPdnVZSfsuLHbNTNySj0FL0SXRgIAW49BG
p8dHy5rlpTAgOAerKmRLcZEdERtdfqv3FAPhjgkHY7yDPhqf7e5Dfq1Qr1xdAm01DjFHXDTBBUz3
bgtBGxy86zxdwqC7vZZfMlaKN1edOPK0dMh8h17ORvmHXgUYmDxVlDZLs77qBwkhYl1I7WNm8i74
p58mSITODiF6gETCB0/8KEZ6ipMbLl6aXnzALiGaRlSK3QFt55bzJLOSuFeAPN71rnUqWhbZShBG
uuhAtKfcoFTbRHqxwxS73I/xBrzC67SOiiU8QR6U3ygH1UDMANE7FCXopw+wfCue7rdzUtZTQjdb
Qhfaz6eDGboX93XL4NiI3aqC/aOrb8UekbGNvE9m6UZ4UxG41O+LsXn3tQUEF9epXLagUJhB+pqM
7YvXoWt5nELKCQ6bwR9pWZnXj6sthY0u7Ruzsd8PPo3YE5R9h4YQRNYf0oXVwRD0gSN+CXpmXwIY
BjqB8ssA617vSR71K/8Eb8EEUaGcho4O7jo/80/1iH9ncWpQ+6HblF2znMSRhdHCcYAEilWJ72pm
XjHOPRqVNh10CFDQoUEz05PCyKNPntqzOkUcmmFWQKiVHyVgpaI4Z2pxTaZqk1s0K7LKSv0wLnyp
87X2o2sitx146emG7pyaWYpa2ZHaLar8c8gkbJQlOMah1+WJRlZRj90vfPGSMRUIJfWUOiJh3aD9
Pb1c79a/n6D8Kw/9OfLv6u9fSFypdUKRjut6KoW1lUMqsoq5StOjDnozRKN5J35AtDu9R18QsGbX
YISgrLRKQ/Txq1bvcPIxMHBaRGbp5GgpG8n+HuvSnyIY7nABXF9Z2VY+azvz7OQ2CFF4fK3dEvns
+Xj6VO/0v6aDTGsqr6KvHA8fAFYF2xThdMrva+jDxO+y/poZcfjxIekktbplHYxnqi+/8XQJr3le
PMJK6AkNlYfagdyUalk05X0d1MZrmE13Q3PtraW3paPPp2/v9dxP9MWfZ5f9xmF/wAe9WwtQrcj/
MDR6rCEL5ajSruVwML2OJqK2h3JwqWdX4fPA/nqVZugBUlS1GgXtm+wJ0PRrt+kvrYoKJUCUhoaP
dKpD3Vzw3pQGU0RljyTMJTZjfnRbD9gdQVGO/1d4nsvRZYzttwLShHX9zyUuXtKoGdRH9ItvGEE4
NTJUcMIZw/NS9Pf8eHiqrF/UhzTILxSCHuZPmd/ucLFU5jlxjijOT93YPMXEk92+wFJueJ1n9PXE
6aYlklVvq6LcN8QJ51NNT/gTjGjU39ivwfQ2LdCnJESdHsr0cnYQDlJeJ7PiuOmwXEMNvZOpw98o
B+6oERlxMza6wpWisDq93Er/DiB0imboyZmcTELzmRUwL5HxYClnWQQimOMaGD/BP/tn8jBMHpbA
stN4OVDbf76fWIzPp6usXGYp5T9aSL7x16+oeDINhtCsfl8J9WhqEjL+WZgYPUBmWZFwCnRivKbo
u4g3V87pPl2lojv2s2m5PUy6mRomHnU8P/HUxci/bKt17N686+riXMJLmC8qWw6qWTEbvhxmBM5L
yVOmgoeH3zxy4SzT5hXvjjPxZeiWC+znwtKXPk++Rp4vu8Uq9iPvRqAWuYOF7A+cxuuoqtLUEQov
iZ/NSN9aV+hrlP6RQiwm147iUz9VDW1azPpi8Hk2dI+rU9gFZxcDV7sKE3/kHn3JPQR3JwmG1tju
T96TjfGAgz2Pe/ap6PoI7yBYwQ1H83ugLc/umIHLy9SRRF2Zjj3J+1TNK0ODxO/0YMxtksyBKVqd
+GmdvCl26g5m6iIKpQW0WMk/zCueIyVv/+xpthZkYDmpKxPbunGQBbdZCgZ09SrgmtsE6CtyDvOI
T448rD2miGIv+5pz9NrXeikG+52FpIQjeVBT3dLPrTOvpprVjhzIQb4Q3cuudi7OMND2qZ/z/9IX
XUHS4Xu6CCtsi/llyfMmSXJI4Om0y51bcAnloJuM/GKyPdGlN/SUySmQPdmLPlsHy9sgCkdhMkHK
3DsFpyAPWkfa1f7F1ybyXJwPelBlFEqhuJLC4ez7Gy5sYQc6xzTzBiFlxQl1dbPypWDgp/NkepjS
3WsV/HcQSrPUu/HgL6/yQl4kU2k2npUThDy80pbn4yUMWwYkhWhS7LKtzMPtR1pNgDArAK1Fvs35
alQZ/CkK4+lgpc3SaTYVfA3e5Xv2nr/zhXdlVk0kv9zG79oqfa8mBxrtWkNbJWtgIY/m7VCZpduB
q63EWeKhi+hJTpBuKZ3xw/IHRFXg0I/0Pd9WkyhsvtL3eJp43Qcs8NbvPqJQnsVTbSX4h++FMQ5b
v4+kcd4gQfWKCcMPxZmwSCaN3/joqrqHydmWV2f7MGmdIShv4/cfIrCmxiGk10n0ObCFaUkYPpq2
vhoeJ/076MdY+zgL1ECsUjgIgGoXwxkDd4eri1+9pl/DVeIhyMXXWhnI9H40su0RvDTfogr8QfxG
IEnvlH+3x4vBCqGpST9yENMtSC+/J2tRZlSnVb5TwAqH7pLyOdGu9U9fBwIlveAR3PHM5av8KT3q
8iraMUIyt9fTFz99e239vmLl86V0S6g6GS80ckeAgk7CM9Ruj346begjQbSLl3Ub6fRRNFsJnr1Z
byvvJK6z6em9RZfoS/L7/mRnRBrb/xiQh3UmmQVuMruX3EmIiS7haTwf5Hq6SFYpeQeVH714GbBT
pgiE0GXhHXLnOiRU9crYTYiocrpavNbWNqeLWSouxWn8KIzY4e/kA+9W0NGod4uLfSKmPaPK6laZ
F1ezagk24vVudPjxyQ5pZrY6fzYr7ai/CfYQ8szs/H7u1jCSq6mqv92stjbo/SEZz7yup9Lb49WQ
EG5C7lg15i0xjmdGAfu5L+bFk8OWHvvAEl9A0ZJhD5zFB0to9N4o6QPwY6y4tScahQqdE9TGOIBr
Db/qieJX7yTLvhJqu2wSeyKXOLilXdoq+UUxVc56PFdnzau6kmZQT/lBdaYEuV/Yogsik/qXTboA
58NmugzLsFjJQRycvRb4uWf+QNIRZctWcmM2QJfl8+BFu1wPj2saJnTZPv/pf71MeZ/TtC8ovGNF
0wOxOQDtZGQIFrEoiD7fJWrvEWpqWKgIlvrFQvLgVTJ2+bvqI3Kwtkdg0PztXeNUIwMsnjufCtb5
ZsCoppfcEmSw92490LUP9gDvOjJHPjLFQHnsqgxgMB0B3mdWHe6FzzVtlvx0oaeWRmTviC8HO7aO
kps52vTmAqgc95WC6IKOzCElqfJony7ei+ZgsVfXTj25sFF8NDZQCLDO6x3nh3cRZwfS6tx4e8MI
bYzpA0xzHwQRUM1GO3YLdkGHaWtnXgT4a9wsmeYHvovIQG6oGLiYI3tkTxUfRpCp6nAuW/P6HqGM
agF+XmjG0TWsqqzD8gQXCBRZd26GcPYkcA9zRBWb3e6oXy3p9bo9KkG55hMiPZu/dVbpZXPGqrBJ
6rfOUL7o/TCij9JrzNY+MkWG/vmr2t64AUhDdW7c3hsvncMrIsb02JgXQGNT5s40X+fzw7KeHCEn
nbdsyQ5JFpYX5Wvs3Hx1NvT/31SK3JEnTjsncqnNTsqJ8KrOBovDspqKY121y3k7GXCIZ2vRr6aF
JblgOBzpeOF4iG17okWD2arnIpWz/ojuCVT8zILfL6im+lWYziJrUQfapN/wSpf28bnmHTZ0wUTT
S3AJSleayp6wrJgovjBtF7UvLAacUsIyD/ozqwpHsKBoBd5E1uCtdWnmu3E+FT40FIcGOz+3USsI
7/zu7pxmmZnZ5Uygdnd1zk4/smoBqNgPikNtBwRc2qcZ/9oH2FsXjzri9LhM/4A9xn+OU+vkSa/I
nL3K/mGZztE5aCbVdMC7Frnc1SnC5gVrmk1Qu9FUnCebxWGjvOFeWOnJp4ggzjLZSMsL3+YOk7AO
ZGoTVNsGawmlozn3+6K8iW+Xl8GfOjiGind6uQTRVF027vBJ4v+blNyzrCEj8yuRJ0nQz6gzv49i
mpgoPHfs9LqoOiRB2WhX3XlOeDvc6UbqToVx6z6gz6cHwS1iVsiBVuvrJh/tj4Dr3WBgfv07m8bI
53eMisMPFuNkhPAjH53rMkUrz7V4uE2l3XjR2bXROoPMPnqK/idfHQ2su0xOHsyl0PEAVt6MN5lk
Ywns3t4kh0ast/TlEhkDEPOxWziXvfgd69yHZjejt06ctRTQUMfT7x9abI53wiLb1tY3y/FAiCa/
3iY5tcHT7rSoF/VGoH1vry0zZ2im7t1Wd9GnuMq28TKfQo+kzDrui8fm2SR4oniHHJl5t68fyupL
2iPpzfmPyodDwxQrW5cpPR0dahNFGBmiHk87jumTdXEvruCom3Gmn5g3dCEmvkIZVsQy5QU9HrdZ
3CjnJXrti7OjRzHZifeIS0wTQstsmQaFSdEottBQomN7d5/H07FzXN9Mikkf7ZYGJZNd2q+3KSxK
6qVHsw8gjyZVo3SHolBp0vHojtfHIHPyUJmqHp7nXvFSWQfzOEvM2LnY4kJc0sPOJp07cciJDcoX
W51fTu7+eCIvbtZ4lXnSh2CfJoPwbiXu8Z0dptTjkd7a6fxuCH/iz7OL6aXX8iGTy6Q2R+t8kn5v
vkPzfNSF1+odCbIJrrjecBmHkZ2HkauExwD0dxpPbq60GuxOEw46XSDyp8vUPM3YWi1gafhdhPEU
JvS5ZgxCmAl059j5RHoVXjWnNVNT1DfX2oYVrcT62W3m5xeZQcshGP9RP6jGPKN0QwD0zl5pJ+aH
tGpMeTfY1DblSMu66Z/ErybagnbuDXbC6+gV99IRfyegKmFsLuv7VrXrecQBkerIQb/VK/IZfWyh
ULgFXAu0tzZQzANTmGnMu7Y6auKKDahHEZxo0tFMiSQoNivz34vqP7GOv9dUT7z6C6KKznl0aa/i
t4YyxHk0/v3eng3Z1BijsNq6Ai/j9qDTs1iL7/8fFx8JI1FFpBtdYvEhC5ei+pioZ/CdTA9QiTOz
qaZnmqF+HO4mYPiTfe1RQQ8gcST/fbkHBKJJwJloafr2CVOGN+vk04R/GRGRxmY2cGrKr2xbYvql
lO+p9Mym7D+3VRqre3UrcnngrJ+PWlXPd6U4crf1cnaO9N3e1nXHwh7XeDMKy1gVxuDJ2x39os31
d4yfg0ArNx1jj5rPmjyQL7V2S+kv733BEq13V+wFqe54JJ1H1pUQpaERQiaeiS+qPhgu7t2RCiUy
z6lqKtGXhqTGHUZDqmskB8/NQf/zpYh9C5GAoRB4TI+I/TUBU3XYjdQBiFdJ27GTCne03AAU22DU
rEdjr/edvmYvRUczDGFE6f57Cv4GNXtjZuzMeR/oeksPV8/SDg7WCX6Zdjhat3p+i1aNEpa3WKeb
4Qm977+vhUc5zkKjIXDbzzsthMPxzGCAFSneHD8gc13ugXgPz4f5v2/q+yB8gI1Umj3GMgw+jNq/
+V5/PdPBpaqy8qgI68C27Wq1Tsy1bZtm9hKsksUqWLhlEATh6yxc4312D2KdYuXJwIzW8+a0cC89
anfgKGtbsWcnY0369pKYjqcY84mkT+aFC9xrUJ/RV+7XIVwURmquhp8ryr2r+2a1Aoc2Ev5Vn7UT
fUcejzeGMBVy+/AT0VF6WEJlhhFBMxKEtRnezR0OL5w6tUO0j0uBAz1ntnRYUVPZcK+Z6Z8X/qoJ
voI/238/3x4L+zEKPGxFVOrwWWMwY/GhMCIIWYuKX47dXxXeuq0Gb4dAqL73gvoCKg//vtqjXBky
+mg3IU5DI6bGRP3ewv96m2p2FwfV6ZpMxoJzej8P3ntPrwje4xjWBwu7zPD91LXsNa2O3pHT8kR9
vqTtVHgmsPA9cX7cOci/BDgNVZDIEMXIn1P4MBxUTaLVx+kxsbo/g1VxMbXcVkssDazqDInaGKa2
iHSjZJKDI1jUfVFiHlMQhOAx1gExS5GWRzgbLnYblWpVmZlToBTRabTlg4k83ZOH9wtB7UesUkUY
agJbr/qAax4TMVWVG3CDvBKJFTVoorsBDcJ5XDpp5mTQPY7ijHVptF0gHKBkdeuK78Un598jebS4
4R3Sgk4jLWg7lQVI6j+f3eg2uCOuRv2k7/OTg1Sf9VyuprBsW59f9RdxQY5nkRpO3YP/VRiuqwas
r0USbp+ZQvyawJgW4+bLZFI1jZP3YShipcW4KlbJLKOeeXSF+DPv5gPME7N1UT8p3/3uiONiPa+U
NUuZAW+Zn/cNpVSrU6kqJyIIWq+eejSvslONd6gVpnja3uWrewNdRwZhIMt6g0ylhhz7TdDleYsE
1kB9diw+G9Jj39MoO53Ec6scJjltMIIpB20M5JtBvuz1NXvVCUzmtF5Ulr6rXqZ6dBhM2lgjZLXS
27y+Ppum//VC/npG4wfBIK3W6kOVdckEl6O4Fd0j5T/xBJ0FslICQnF7sqd8R1YPC/nvl/JdDvhr
T4nvXXsaxpcSW8bwPvDK+05AVUmoYVk38A4heddSY8k9v0dBlOHC0hw0ppLgslT7vW5Ke9oMhptU
Va0xgj7NvTDKY+6qtYglqCFq8+v47jUZTNXb7gaFokXHLJdPYOadE187dyhTQ1ae3NXvEhMdDyJd
n4QSw5FGx8DPqRYPleygRSK4Yz5lY6xu/vD2daKaox66FcUkU7NovkyLcCDiu4SlV76IhVaXuvRJ
09Nv3jqWZIpAUEOrMp0e8sNBJeVJe02iQTo5dPMs86t2Wt93uAmbp85BuAMxVSMl5fGP1dk4Vl9H
GfeCJ0/jd7zJGGgpoIDZd0xg3/3zadRXIW8TuWmwp0Mei5MS504D7p0eW4oFCKs3umoVhrFp9Wcb
zKhf1D/n189rP6QVyS3J1PNxQOXWDsXJbqe92vAU5/vMWkem4/Q9x9Ymr0mANpntuuKTbf9XqPV9
6wrtRULPXfiFYMhS1Y00JD8QJadmxgnZXZZwoeRnSnWPzjDs6v2N/u+VHrZSLaqZx7ekXZPkj6Ah
65Kj6GPH3M0uutcFnhNN2NTfLNRYpkPLd79c89/nyu8A+mEED0mUgDedmI2511HVq3H7eDvwq3aE
b5f72MOT2aDSDtkK+nPuIw775Pr95/9+1f/7BB6yqmt5F7VzdGxo8QbrneDwbFeElKr5UTDHaPiC
V/rknv9rao/6qJ0COcv8F0KFPOfxPDqdm/XNHtox9Lyhi1bwSxF0Dtw3UqkT/ECKsia/TutnC+s/
7piGJwH5YNJWFVbKz4UlR8OrJkca3idBGIRhYhBGF6u17lwOJHTG3fHhXhXGQjUW/37Wv6kwvddU
3+jWJ8zkdA/vOmobLW5r7vu1seDcG6EIU76EjJ0bml2soOQiGmSN36LJxXw70NGJIS1qZn48u8Ij
+/dgfvdZfg+GHbffcqERPBzsipoeKvHAYGQYlXswILqjTcAfcIwnV/qWd3iYYyIN2ySxdLMTfT9s
ZZfhoLxcs7JZU2R3INPTWUkzQGHKe+SImiVAv3bTK4pHuPoZMvOQcAJmsH9aSNC9x0a+OC1uqwQ2
1dVtthrFGTcDVhXMGEL17PRZhueX2IkBbyJ7xK5kHszMGljSn8ijSVV/Gb2OV8Qt0roE2V/E63h+
SnXF2cDUompHKe0LhO4+5E8ntw4Ed3WZ9Szf91Gqg8S3VjpC2lgfQhRdtJVOo1x9MLXpfZ/2+Bld
yPhkBdA9FWvoDP1kKeKGSwpsIRhnRfbZQrqID3JuLoZdi77jwKWFTfLO1jk3J6WXbNHQv1MLQDrs
rRwaqqV497ee3H66GPEKSmADjggyvoiMIjx/VqFiYuVojfk55DsprEwuX2fWivZGCnc6IV+FHpSZ
VWYDrd8d70cvKJmBOVL4gjsN4VGFib6Bn3viU08WlWF48smfhOXYco+Vnu3vinVhB1L0p4jV74ie
NUDSNfoWrUes4+fq6/JBeTi0shxAB4MZRweOuCWurOhVqTX4IuOwGB0NKQmKc2qiAZo3YBu4zhxb
X7ov/z0zR+Lvze/vwXxvzn/FUXlBCRGk+r4+24Giv9rhyFLcmcM2MFhY08T1DfdJs5b8H0crBmT0
XAIigeloDxlNpUpZFMUsO2EhUDqTA00fOdcP5ObGoWDsE1OYI6DsIcPsVcE1IL33NbjkmTfR3u+y
frZIHoFxYa4zFQFHDdW+AkXDgzMvLivjvTaiabyniOy0favELDLootBft4dQc//9+P5zCwGkANVH
nFhVHs9p+nkvNQrP4wAl7iRxOtlqK/t4XSnxiYDoZRSFKLmVxI1Prtufyo/7iaxAqZGw1CVcfAjP
sqhpRsoxRbQMIukwSYL0VnnnbvCixDu56mzOTFz9dC2VnN4b6qzSsHPJYFM3m3+P5HvH/jUSWmhp
Gu+baL8phH9NoGt2GjcYYRMoha9ESjBIZ+MSjHnpiFP5bHx+rrPdpz6ZvI0mq0RH7BhbBoOV9RUc
jeE8fQmClZrrbuCW1r9H9jslGffWvn3aqtGs/DjNkEe/3cWrKgfDKLw2zoAyVCl9DeCgz5JnUdR3
7vv4FPpYGVFyWh2JmH6uaaURhe50VXsgWFjg7O0hhYo7qk43j6aH9NoATFXWJPVe3g6Z10P5/77Z
/wooUOBR8MXT+kP9++D96zXcG/UkD5XrdSZRT8RV9nxZl1T2yuTPrdndjqYK3aEXIDzRfHe8fEXp
Roppjm31uID23EkotSP+S/NHWTxZI9+iQ7+ejQSCC4JBIvHYzn263uvoduLZBK899cUpPJtMQt9F
zo5OCgL73R4keRmtOVaW7Xzi4D7NuMx5Xen46BJoV7pvmEdnYdwc6+0w5Yuzydu7byzGy8hYDLzF
wbgo+pN96vc2jaOIRtsuUBkJyCN17X4d1/fz+aIExWBT3nHpTRYazR7swv9+dd8f9PP5qHSAwo0b
Ye86/FVEyO5FlRdKNg4GSGr02r83p5NYJ4eBI9+XI5XVHHlcNj6selAM6R3g/X+P4T+mj0qiBzLW
o+0UTh9CIcTfIixHlX4Vh32P3NjwvAmlIVU3/I37LArsT7jHOwZ/k3phth6CfIiGqnGWNOOUGXG2
cz2QV68ASmvPi/XM+LwZL6MP1KMM11SfhGH/sUq5y7+u+xD3Iq9w6LTDkAIGVN/XoNRte7bW9ZE3
cV4sw5q6bv1sFn0jur/vVYUSi1obaOvDaV9X+ZCAl2uG5kzd7ksf+sgeJ1l3edfn7Rys+mAvPwF9
B47lrxaktEskT6zANS6zFT09X5ldGV9M/u2TV/5f8xs4dgR8hmAuMNrPLUs9SqOoQd6KVz42ZvJL
NfMOprdULN0amRu26gWUA/tofAXPXv/vmIPX8NeVHwKA9lJdb1rCI9mGwZ2C6RSOGvI19sx2dKLB
6KM1y4glb5hPtqLfal5jRFwoKYD8qkCHjx3pF7Epu7g79/c8ooPV9rzlfKLXHmmt9uxi/5HrcDEF
yQdSeHS/H0OrQa5VnSxysdDcdR5df4m+xwwip4PVoxVXt96yP0MLgo29ifYrqqYDc/Ekz/x1wyMs
xhC5INKS+Zf59/MlD/K+PtlyOmd6GLLhCpbtLbnnab32nxU3fuH8jxd7mFHH+6mtxxkXq8wwHBkz
LzPmjm5NY8P98+/J23/S34vq+0q4M2AaJyq0VDxsV7E6rtVIU2RyjtV1EBYUQmVwu+25fTZXH6OI
7yvx5IC8ZWjFj00DWttU59uNjZHGPDPXX8O9tzwHS69fK9STJvrbRrUNY/EVKM9ivMc4ub80Sivj
Xstv1AvW/3x3x+uwQnH8e08OCi+cXXiinuPob5pvjPQnN/roBKAij0kVk7RcYW2IxEw/r3YZZOJZ
brgaO3IILdgLg+Pk9TVd7i7GkhmrmhzP8/ptArlhypmQEFj7hm+9vTi85lvwee1rwT5NeCSPV/0P
rMT9v1/6r2JwP8Q+0pZHqH6NlccFdRPL8fHcPxCq7WHh3c3Le2fazt14KajTWGxbhAnPVtDjNtlf
FN1GVERwPNF+IXFj9UhppmxBLKCYWHRC59xvB+YYpPamMTOzcOQn1xz159/P6U2zCMEAoATwkPR4
o5c77khHtS+0k8QkeDDa+w4SOvIOf+5G/noZ6N10Qj+j206anjxzcrUnFdhfeSG3jdML+RmNU0jw
PJ4OuXQrxEQdNOuxH32dliPjOkeGPrWW+txyChzmnEQfu7QQTs4IcTVPAdBfAOz3AL7p/JrUS3o8
zEc0YbJRWTEAuq8hSb7KHlwm1ABcdNkN0A3/BjkmNu4bXfUwpLBoJNevQFeDuTodPSsB9bj7wwv5
1jwiHOyn3iMafj6XmLNSQFjDJpsg1aY7mkM3Mqfjv6f4LzZLf9d9ZVgREbUaQyj4uQq721Hr2k5O
1oITL28ekgfTbvEWz0eQ9ponAe5/rSdZwsGK4FagLe2xinYqy0JuWu4K5YBe4mI4acJsgSXK9L5e
wu8kfZhLk0OwKQxam8d2qz/Zxv/7dv8awUNwdEFPsKrwA+F2JV80u2D0Ftkl1EQU1iFIPnm4//UW
JY3OpKEgK6j0PpxPA/RX0+NNStYAKf59AojglTQo5Gbyfw3p+9eIgjrWppS7+wawn6+xuLXCMaVz
JziMCKQu6LG2iCyoPbhDUp4vSM9LoXLq0XYknq1D9ZX2Uf7lyWz6he1/D4OkC11nIGaKKD+HoZzP
GSZXzYhAK3XtdU+M23cTG/BkPrGSpTHduMI+t11QksWTyfX7hCbAQpyYtcuEhtHw89KSdBU0FXf5
oB3hCh0OL1Pci0lihMuzStV/bNDIPAGtqmQSbFT9ZvpX5jtQLtekkJhDkCl7rmGo+in9MCB91v9Q
dl7LjSPZun4iRMASwC08vUhJlLlBlFQSSBgS3j39+aCzL1qUorj3XPTEdE9XEkDmymV+A2sHmkY2
xwzwlkvUb4fn27JXJ1XoclVKqkSZKqbce7j4c+scrEb7bNmPJDzBDmj24/99A89wZUEYjVuQmc3V
9zwlPf5j+QxpmsUbALdxB13fMzZHX5rfWOmHmCdbh3E/ubLORcRpuQq/J1WpZvGsqbd4OMfzZpmv
0J6tejttvcuaXjU6K+N74+uEZDkNZvBHAHouJHNudrCAdBdjVqny4/ODuWzzIEFNCEhOzkCpjr3q
UXqDRODuxTsNoYBP9b5fXOyjQ4MbvPK0pDXu5XvBP/kRwz40533zM3wbC2+YH1FCQQkWNJjsl4ZT
vlaoU4hBDPgwdN9RvbwXA9KPXAhU9bEDjmkKgY54wd9hXw1BDiPBBZR8bBzcK6vA/Csu0r+jgbzS
JP6ZuBfBPm2Put3yfzAYP9QoGqjOEU7Qbli2kY3+yr/f9A9xf3ny8VMn9Wk6wijcXh0UjG7zIsTK
i5r0kFndAnbC66Q0tPfmtMytlnGnNBXG8l/Sq2OwGW17wcQ3KEk6z35wX9v3i0lpObQP//5lP0AG
X79sJk7XA8hD8/ouknM9yvJZeWL8OsJuQOnKUZaAaO3Oa10F8FQG4vxvQ83874W/tvH323ayVQQh
jYS1Rty6eiV4vikpeAyZ9sCzQwbqtfO5F1lzdtsK0pwLAyG2FsHtoPVL1kOfh2ipmwZuAD/aqkYU
C7py4VA7r3rgzf0PoGIgxUr7PnBCG67LrZrpByBpesnELgQIVe4l9sD36JWlEYh0otvD0lm/btv7
lHc8Wn3gA/X1n1ZW604NmMECBhbTHDjbsf9/D9XwdCcKrSEj/s+H/v4TBKU5G2He0OhC7EDON6O2
7jnepxohyVuJ1M/MlnxWVGFpIsjP6Pmq9G/VqjOOhqhP/fLSqNc9NKdG8vsOOSAuB+npaHS7Hmaq
cMti4ut2/7arUCZE6RHwPcETb7+riDamM6HqlVJ5GLcctGc6APbr6zylB+C/A5JGVQxGCx/78/Yb
/rmvvq+tXu1oE4l5WKusPZXh3uvU6voA6bei62TffwbLm52uH++ZBUl16Ecb4JLRZP7+TdUsi0za
TmzkzIKZNnGZeNC55a/c5OFlkwY3J7vXTR1A0NMQFe8qpgCgNa52UV+0wyntWfHwjFzK4gINYe1V
9sPcV+l0NEgR09Jb3sgyft7C06okUjhOTvDg60qpTbH+qSRodzyms/WIEpk99+/8p42NHPzycCs2
/Rj48JhobgPdnBRaSWGuHlMW446UrVIeQBG5EpHJ9NA3uEc6Rl4eb52WH/oLRAcwz5IEBBDMNZOF
758xHsJSyUkyl41Oixt9oLqda6f7TN/RxbSK7m+Y340IFJblyc81tEXkp7P6MRznValvwMdZynku
RcuQ5tIxMS2suA15wPKwdYW2tXYAxtLzS5Q8ieObEvFXVE36OyNJ7FhaVjolgNxZRQqHYBQPmblB
7B/xQDtD1ESQIL6n96OGyYCdH1/S+BHR9DTed906Gne9uMn6eWg8CvXm2GwKqGWxsspUX8bZntkD
k88UkxVt/JD6ZSi+hPVqrHbFAHSbmZ+UIHkX4j9UAZrWIJcMR0/sFfTsFO2jRyH6FLoFgjFt+tAN
MMqyedd2TKVrNHDWp1f1sjcHDUNUjKrPy5yeeW/ibS0xBYyO91lP9zerrLLTt+i6SVKA5xY8nH0p
pI7QYmyRIIulwYRk/PrChs4xAe29pk3dU4LWUt97eGjhP40a0YjyURR7OtCysT+tT7K8iuRgyJ5K
JUiiDHVr7PoieZkJJaNtDYOevnTO+egmXXsn8NP7ixsL0MJCzYtwuu5VtAIMGMepsijVF+OkeyLI
3LRFyKdvrLo7uZnY+3ryrmd/bty6Pw4wuTNzI4oFwBmArq9uImlWVC17vtqOUGGGSd9HKOZt6rXP
HcJdRxsJtUvz0HNBoVaTMt20ssaelS4SYwsm9Krhybnb3ULKfF2A38L21c+6OgJSLCURJIDpwDHA
s1CMFInb/TzLrDeA3fu5r6ytFYMZhKg9iPXm4Z7pkRPcyIZ+TEg4it9ej/r9KBaJWveX/PgVUXVr
7QjWA0Ord38iQS7ub41IZj+rGpajAaNzH9N2/NF/kUM9VcyceV6/lc1NGa+i+q2c7TOodTQ7EvaC
d5ytjycvPPn4iWJvr4LgSDy19dTseRj3R9UBNRzWpc3tjj4RevLV3aX6U+ampfQgmuG4nmZPUvps
ZKtzhhZafrHDGLutHOrK5aVFWS0UUY7Sl3FxUPsndfZeDU+RATfs+Gc2Q6fFq8dFfFl1hpM1hI31
pUTPU703kGTcTXaCs/q+jBZVc4fXeiVzHE5LoblR1f8Y6nx9mP+8qaurbmIRnHsYQA9OZ2MJb8NV
Y6S49vz9U4IKmLd6OT280DC9te6PK3baEP9Z9yqfkLsykY4RNX6ahJRFACChlyFfyNe0kInPu89W
gkYwhjBRXvbtgNjCJaco2sh64uA8VsDT7fW7GpiqrO9uHOZpN/44NfSsdRRCcMu+TisTNZfUUWK3
LifcomQ9zOP7/X7vn+zVH81m0BXuO+tws3E5vet/LXtVFCuhWMpNybcYfC7k8Xk9pQEMdkg9fDrX
K3OXH6CXAyoJnFsH9NYjXwWKUi2jLMp4ZHIsD/HSh8zf79/PS+bHm8cFLY5lzyP/+z3/gMnKE4iN
lID+PPwkouf3qICkdHsSW6LT5YA8UrFp7ySngmcYj3Z0hwoMkq9+95TdSHu+0ppv73laFlgOHpGY
VAMa/r6sNiay3uuj8qDThUVXKH0ZPsx1hfbEdIHsZt4tR+mf7VhAwCZIE1wQSNxhAHxfkY2enpjb
Te0O7b1nvoOqrr3FSgPRvvn+fQVJHOXFjWwt7iHOghy88aZ/HvPvP0C/SqGj46kBNx0pD9WCjstb
Zc8zez97EOf+ipLQXjjB55Kb/hYQ92cVTPcbNXosr2i9qPT1vj94l7dmMlP4wtNmftW9ZGnNT7Zv
u8XL0aLN8+8N9dtjYuqCng/KW1Rk1zI23SlsjwJZH0X3kgWNxevbQ7592As2WTTke+2Ry8a5teqP
bt2ksk+ZP4U0sJDK1X4Sy/5Cns2qipVxv0aju962d/PtfG/xgt0VHEo3tBCxs8c1T31ryPIzz6Vc
oWzgBJHuTs5w319ynF3U+mJMxcPyVXtGkWBRWdvidRtZ9dtU9t+tgOJerA1yWSeGPJuZtUqp1TbQ
o6xdkDvOOtytncAutnyRYHlj7/2conLCJ3ofsxD4JpQa339ebyi1KoUdm997rRDNxXaKcMb0YQEN
O7gFkPvldFOgMpFHvB4fHeW6JdT0pwgtp7DetsKuU9bCBa9UkDphZDhj+plrIEaLXX1ewO04yqKb
8vf/vQt/No4ZO/73F1yFNalKsmFIBoXhC0AJWD6v22HD12BqPf+AReevkA2x/5yBv9sBBJ9b+3E6
VN/jG1UPJsj89WtTXB26PpwZl5nGC3ccDt3gbtcn1vb8D9UBAWSj5WcFQLn+3oir0zb/seyMfIuW
F8TTayzbcKl6U8joQKq+4uiISMSP/36xP7PIKZBMEz2Dbp9GJ+L7ThJLKgGl5MGwE/v/N7M3DcnB
PCGjGAR/b7zIr37K9RMRuBQ6eMwvGSx9X69qdS0uYw7WEjEAa/kcH93GFW0Ddo5HMNu+5fcPxsv+
0sIBHyHczd9RL37awOGqL+7j6C4WibdgyLvhnQd28OnsDpVLVQ0aa4ng+vK5dZbPgPemUHjjVU2H
6l8//epVFULc0M2ZFHUsXbJ0q1xdrO3cm1ur8yd5THX27tynl9CirbCj/6mdbnLLf7v0SPGgLtIc
o9i/3g+FlialLE5vr4dyYp02ME6HV09ZzunerJg6g1ZRG3vDNb9wA+emfuBXi/X6HWDnhwENDUKT
APn988nn2kyjfgo8FMEWWhav/WqrOIAPoLx66+faIVi+qq4EvnBvTViLwWEiD8zQfXlxFyBic3+w
AMhCKchv9S5/fz0z0AIA6KcBzNWva0MV1sTYEiV2ZnB4HsGNebBGMAG8q15aG7xjb7+sFjDDg7+3
KKw/0DU0Yr7uKqRNIT5j+P391ZwLOR1T3HRA13TuK9LmJLkttA1g9IG1opW3mdb9FF64IZybWpI/
kk1W55MwS6QvTg42/fP/DJ1SPe2VqD7Ly8rY0Glzhkx/7CnAkOi0jymFk4wIEvKiSZh69bDW+9aH
W3uObvHufvbKr37IVaSsQSycwAKrX1C658FevxZwBwCcRpb/7q5c8EV0/ADT3QiVP+vy7wtfM5lP
UlyasszxHLfkY7K7nS3W3gQbnPMJPkBtarvadVc2SLKjOwDn3N2Ibb/uABWkCp5zU8qiXyUt8flE
I2rq/S0hkrzWJ/p/ew5m5cEk2G6K+Z9N69vwp3epvTvcQvF/cWSujybwHHoC+kSMvbYFK4H6yUPN
izeJgzLlTutsRydnF3pWTVti7pFAeU9PnMlyv6AG/cLGgIT6izQ9h5mju1ySrDzam6eVvF3NrA3p
zK1c4rcGqY6bPLH/i4F9rVARAzc9ygUR5PA8tU/W/D5//36yQ+8p5e4O9HlqO7fqwN8SJh2yLJRZ
BgrQjK4OZxnRlksrAie+A54GxYeKbOujNgyswH0UuSxubMdfnxMmE1UYcHzi5dU5aKRQ05uBWOTQ
8X7dgiZNbAYoLvXI/wLV+es9zhtV8cICkSReE3DNJqyjopuWe35er7feFJD5D9fR4v7+ForvR1VN
A1+UQQQBdoNF9JWt/SfYZGYd4YhVVNumr1wt3wEQVsyZP9m4kwKmvX/j5v2lGgDNz0yI/ETjA159
vX5WibmgDPWW6lLut7hTiM2bcvpzxsytFhwGNYboHcegS3F0mEMDNaL98C5oDgIc0nFuSnNotxiV
oJyHyPNb29ndrbM/VXtXp4+fSD4DZpr/aFefu+8K7KxjdYr+npcCHr7YzFOsTW0zKzvbNwcqvyQj
TARJDVFvInUzrxobOlyMJonJDGU4JTNbsjCQ9y/Oyfv3q/8aQl0/Fz0Fcl8YwJAqrq7USBnVk5Aq
Kgfn+TlBRGnLlKo5lNiSbLeYVeB3CzHGXWHJiE4fwmU+0mmbfFJEIw2KsJRyb6l+/Ha0KPq5YdlU
oEmvx7G9KTXDsZ6ScRDTU0OnsLw5Hrj+Cpg2EhodBeG/X8MP3WQudzCIDCRB6wD/+kKa/mfHF6FY
1fWF0K6B9CO4c79488maZJwSHZ9Tfeqse2r+f6/728bHCpqPrAGFB4z//VaP0rTMyoivXGUugsIR
xZWOzta5sG9aLf52fxoqRs0g7OjT0VP5vlYtX4Zk1vGIh06zDssqs4RA42ZoKWZ5RlTtAbnZ3d37
6cT37l1aK/Zut7t1j/36quk1EMMgezPburpFT9CaTC2ZbtHnZ7L5169m3dcF/kLJT4Ub3MJ//8SW
8HVR6gUPz0QLhZerR49MvaLL0YlL4xQkso+rpDBbRLLTJ4GA90N3J9e3IAW/hdD/Lnl1fk+6MJhd
0ajkCpgfYUYUBbgWKeSL0D7v7l7Qv3PPbnN3P+3m5a2X/Fv0+O/qV63JUzxeulEtRahIC6hIsx7j
MB+gu+B0AcYP/97Ev7WQ0AshIwHIO7FXrlbrylGSzqeOZ12vTxtsk7axswdBwnmN7sgHyYkQHb/V
KLu57FVKPJRCW8haJy//R2Chc5sMJ6ysxSFtxNYis/J8nCNLHTRJt617TC5miM6cmuX03+0Jc6Jm
9TIz3o8McfUtZhRJhKlF2br/fj/qL1W+gbwCfqGAekH3XnUSK+Gcnk05VpYkE4EO5qFu+kBFzFtF
0v4cda44CtaxflYvFzwnTXuWmn7SvccIxxYikp1o3MkoTiLpGZ0WefappDDYTC/TBO8YIsWpVt54
BM4nyVZxNoKmlr6M/vr8vrWUAd8p/pC+nhdHV66lP3HiqNyzurxO6HHlaPJJf7uxC+Rb6mG/5cs8
N4eOzAzMvHF10pMmRxVeu4xL4VLPNQYWQqs7QgS6SKzeS8xNxxPCNiI4rqH163xwe85h32ZL0xzX
8vQ0I4Y8Lc9P8F4DtS/Ubq4ZrqiEbnV602ovSrwmrCx9WJzx7f33Z/utK/bt51/1A05iOpzGUyWu
OxtFQBDJKjBgmV4stkQlMoS3MBTSLzXefxc0r/ZJ3WRmOBoljr9u7fROCKe6WWP/4yARajMddW6y
SX/dmUBTwBjTBcVE8/udUIRRVJaiIC/loxrMurcxaa3EkHEm2cix5uKh2Seg0qrHhoascTr/qVQB
G5FHzcDjRL71xn+LWhpy6swXuBaUa5UAI0zq8Zy34rLA5++8y/uDhM/duhLWUkRRl9xIO38yELgW
/rveVQCJhU7smnMtLzsRvzoeVJX9Rgc52EWuZvb36vldbzK8ozcYMttFXPLlUTRGHmNAbs/Myp2R
0CVNc8dUU6dSJPsoaLYG7dsg+ETSIYnM9WiCY6uZFpeLczQ42nmtXpCpPDcOwEurx1UZwZekO/ty
Jdgqghi5hFVaNN5l4p3YPuXG4MQ6YCXI2l0hW46Rn5yhSr2L+t6dCB2y2yR2e9RuBK1fvwXUJeYP
wHnJfL/vjKPe6Xo6KuIyQf0ba7kYs9iInpC0GGa+2WLCB7Po3wfua9RwnYvOdLRKKSAB2VxnKMb5
GEpqzT0CncdbF9bDPkFG/mHtHZY73WGWVgTMgbw51k4ClwvdsKeRxvDGZUQx0J+VBCsFY3mrSftb
koahK7wfcgdQqlevourDfjzGUr3NK3eSRkErtfNxQGiRAfz3G/g1UfnPUtczJy1RZ5FetvIyBHyh
Ib3VvqK2GHKlacMbPhNteND04lbyO+Ui1+8dePqEvCVWU4V9/9btGVx539BZOABRE/8wbJj76M1A
xdz0Pvn2561Oym/lOoMGoNOT8TfidFdVh16LpRblR3HZXN6F6A9qowj5u2keaOpo10Pm0GJGAX3e
jm/H/L5TPisUNtPCtMc4dDT14p2q7kYW82u4R6iNEQjpP0X2tA3+UwLIUq/khaAN047PVffMSxfz
TYxVQ4kqtrLB9qvHAaoHM3tZt8ktVPlvB44SgJ3PXAzWx9VlGYl9zixAGpaj4gJhx0JF6T/Fc3Zf
Us62l9odyu2gYbBarUU1ODlA2+t+ocCTUS5eJ5zc0+yW58dPtgQB8r+/6eozdUkJjrQpRRT59W3j
ki3b54Bdn83xDHNuYcB/S5nhP3PGSJbYhVeX0dlM61OWpD2bYqm/V6dFrfrC+BpGyMrfetu/nWm+
NboYU24CXeD7xzaEYjjPzom4jDo84YTWrlDMFB6FZiHgpNmua+Pk6W1onUoNCzCCPQLB5l0+huxA
xDu68Ua4/e3ZKVAmaR5+jKFetRdydbxURcHmi3B0LOypqwtl4yivx353VJ7+HWZuLXa11aRY1aLG
KEQKXUxL3RrF9g4di38v8lVUXUcVsl2Jbhzf8wdkIJZiUcq7Qlxqhn9UHPxQ+3VdC3aNOH+9yJvX
E+5mufj872V/rQpomOAJNK1LV+n7ly1FuTbjy9Qo89bbuRJkO1wzgb/u7yjiw6ldFizVfezf6low
puFP/u8Dg2SbOC98PVhbjCeuVjZCbUR6Ts8eUnwAtMBEiOa0rt+ETbTLPtJt9oqyjszBwY/AE20J
81b6OtzdQO0TBxXXJrJVJL/uk2Bw21VxqA7js7EbPpvDRB6q53qggzfEZVPfSBtxWy/qBdZ6q3wp
3oUPBuCnF/kuJy1Fi7Rap9sCGA4+s4V1WWirBKlSHJhNv8Qlmb+LttkYHLd6ZA2CpfLvapNxqhBP
NqWgOIfHAQJPs2F8gPtADUpzr1C+Yo1pJzuce9HPLPxJI8zwML1Zp2SrPW1X0fY4TTbJiW/QIJsk
gcp7KZCWDLM2ykZQ/Bh5nQ9hX2HEwkT5aJ23l/UYZHaOk5fwEa7Cv32Q+SFSP3XASZh8Hk9YvCYL
9MM3GMd657/yp/4OaAwVusENMVqXTk402Jm7z+z3xpuoHWjvK1A4zgcDD+AkiPFy7B1U/E+0rf4q
0EJoffhI+hqlg4qmqx4dslszc9X3/hO3UONd2F0oPhobV9SwsbvM7k0SMFfo7bxbi9i0Nhtkf86+
4XZwq3FOwLm2dzBmpCbAYB0vzdiGA5KrVuzKS9GrnNJ1H7sANSFcwZ3zGkEgfvXZaoLjugRk31my
aNcv59ilLXPC1g/poy0GLBus0t2/xRIMbBVId+iy5/gIVgvp7vI2vhTLCEMxgRLSNp6wEqX/CSZ4
ccY50SIJ1c92jq/GHhzjZ7PgD12na4zzEkt9ilGgBZCFw+wemSOkx1xMPgJsBF75VwWkC2GdOvKq
w5FgmDdnq/COSPinWBJIOJY+xevmTXihfMRMkL+mH5GDFKn+5WsI6u4Wj+76auRgYWvG0AvsNZXe
11jwPzezoF+OmaZk6SY7J86Rb4IFEY7JbFX9uA6r+7Dx/h1Erm+HrwVpTwH0ZnT+A5lqRhVTRo0F
u2F9ScnbX8fZTi62KGH8eyEmdz+DBk12wv6MWAme6CrwH+Uhyxs4k3dVbrfYPYVuL3Lh3ZuIaRaH
elgamTsrkde5E3p2s/pXHINK8/LazcXErtInxPBNczE7o32z0DDWFhZAe8/z8wNm8yek3ICvxosE
kyf1ecDVHBt3Ab9JO53j644DzXinzY/jM3+fA2VUXoYLTc8eARtcuZhFZ0F4GD6U6n72gSG5+vf4
8qp5SevENSxZfGbYkAZe4dmfoX8txTsd61R6ti4NFhG7UoxcVmqFNPbwdK5drXLazqtbb1TmtCXk
zCHebYkiT6Fmq/X6+JRiI95sDZylepA4QFA6ejPjeV3jnxw5oUqyuMWLNH9DiCmbm/0jKl+F5KSY
x7dYPGm2crRHmilaHAyQhLX3btWv5RqGye447OpX87KUQ39WzZt5QrjtcCfCntrGqBTflyzyyW0k
PxQ9PVwlqT3qnunqWGgJu6j3Z6uTra8raoCLJS1mBLkQTU9HQztlEUvbQvLwAxm9cpdglqrj/0q/
BfcQ3BcLHibWLJX3Zp1jCHtl5CmSX2LZDCJz9pxIJQ8JcvZBeJT7VVffCZLXlFsDmf5dUjmj5Be1
raPQV64wgVbn0uA3N3IC7qqvrPvqAvu2F6/ygqHu5EKLtHgffeLujUYGEIhzHZzSOUYHOIhjrwcy
O56PGLGLd3KyqEprhk92Pjybx4M2m7fvGBGFfoF5qXav50GdrrIR+lvr6PditgSyf5ZWQkHA8otm
n6t/ldJh1Gkl4xbhz1m2VEDBPPD1s31X7gX5oEV+jxO7he+jpYbLSJn37N6TdzK9VnVa7M6fj+hV
os+zaGVrTOzEfzdwoAA1r97lzV0U/w01x1Tso+yw2dXMlZ5r/b2/YFK8wNO9RvUGjXSc2zNMkvCn
P2IGLDtptY5rl3vXF2Hv4WAk2VW8FVYKPhmzzE1rt4OhACExedUb/yIvxGo1JItSWAt4aR3tEwJg
Jn+K2w3k8lvNQNCx3KYoIeUzwREoqjB7oJAJPfHyPj5zRnvDn+l2ebyTuBFlsP7WiDEONABL2Ua6
k85DRKonltLF8h/4u9ClFHOtBybqhZhPaL75Jsh78WO0KpWm0TDOG3wc0mCZSGjZ6cvsQGtD9PUH
Y1Pqblh4OhTDCr8zLbQLu/PDx9zRe58wkEDBThbd3niIRcvA/9x45EBJiivvWmx8k8eIGcVxf2lq
62I4OWTiC/lM82mMr8MYCLKjdo9y5amHs2TrCEqCYjEdoqevt09lTBfrvcAP3G3nDcmR4lSZU8o2
lj1rrh1RDkKUCGPPDFRtiQHH0LuR5MsLIYYrRcldqwdccEfsgRclPoNH94JS3ehK8SPNk4my4I3P
WukY53vRHkDHUDtggodrRGupYiBVLu+Nn2h8ApkW4tf89FodMHI/3muecV5CQjDvKDTjeU575oJ5
GG2c2pjrZRC+tiQCsq95l26fNvMe8mhjVUEGD2EZbc0G6zcRTobut14nztXOOX1e8Pe+PxtzzGBH
urLu2G/USSDuIMv+jIyFx1Nx69EwBGoBbtAMyraNti5SB+MxHJHLg5bapUBQsgm06oBP61zT32ow
5sNc/mRrYUCmBynCjo2dv4s4lJ33Kl8wWTBHajHsiebZstUh0+Ju3OB4ks5Hp/6rb8PXJLmfpW6P
b4rhFU+ElAJK6nNjOFwyF3eMsEkpNG/Q7UugaHZTb8pmrvQelmfZ5OI43DfxXBM9IfyoVD8R/cF8
umCedS/Iq+Zos42wjSl4RsxtN+Frrgm2UHeWMG5Ec1NJC9Sn7GO+zg66tuftnp+bN1Hch6aj4bqn
etVnHP5JEfuuRUsiqONS43fVpsKxvjtkF+fSeN2O/8Gf7h5VIDgmLdrZuwgTl/adAuSsH3lJuVPl
m0rcsv9DH220Fuu0FDoT3jKnk61Vbq+6ivJ+go8frk0JreoFz2Ggu9x4xJkOcdDyiJF96J6wRMw5
nk4VuhGyD3Mdq7IVCQhNsFmBYT0RqOIzZa+JhsUpg4TF+GSKVlkEFxlFPq9LHVP+q8gftba/FHZu
zo3RzUq7rDBnTl1dCwpMCEec22f7HtHjgSSyBxkna0gTnf34QfI6N0qDKYJlK7ZzuEvJfLl7nclW
fiUjk8mVe4gyx1OHIMYUnjLr7HADk/f+ETPnHFuXXSQEjGYIIwmp06oSXeJ0PxwyBZrPAM/mITWY
uK+0+DHnABNnquhZgb0RuWXkUK5hIAXUaDeVN9EiQnwzsmbSMgNgsuiD8MTZt8Pjh9pbSbsScUN5
5KcN/UKS/xjE7QhjeZ5w5Ba3BBhftXX60I5nt9a2sbDEuV1uH0Zjd8HuEE5FwNnNe1sre/hW6xrv
QLxWxfAgnZ/743IyK7O8Aks8kWA4Lw2LFTJ5mXTEBJsFhost9/Meu+UTAtJSZp8iOkjOEN1nA4Dj
8xsKp36jRiT5oy0Y+/7kGsOjanOcSLl4mUc5DMKZndO7reuHAjM2k1Z4zs7AM62ILFOCaOaym468
vKAlyx8eFenOhLKlVMJcyHKbFNUDt+GN+vspR33zj2nMY31vYGCZkEOdEHiL/4yaq2BGKbgx4t/V
pHuBMFvkixLsX2UIIrm3hQzNzsyWz/6sfhvVj7rBeKk+eiXibR075KjUKJ5rjr6VcDe/vMwo6sAy
Wk2Lpba8y2VHqRfUTDl/TqkINuQefqbfo+UaCU/PX1YnzzJ/5KJPXmP9LabYkFbp0dFNC/sIfAIR
Mreg8URikOSfI0e5Nrec4wuXQrS/fGLA9VCJRJd8rsZBzLYY49UldFVMpfKPE5GE7YfLYlJy4faR
c7y8mNIqnsUcspdwPaMB05RvlMVn+t9lkMy40yrdUfqZ3VSw53AXlIVVV+Im//5oWjWmn8e9uFDD
J0NYpVFui9xjR7O2uvgJaKOlaiit4k0/WyunPijCuySOvF489O8VZur3WtLNUwjH5sZkhVL8rBZj
qbpq/VnpHlO37rIZc8GhEBP3BWqF5l2nLct+mZAKVDbq79zkhIzkaBdBoQTFEWbUqi8w9nZjhMJ5
Twf1/Fcqkcb3wg79Nc3OsXM3fBEj1fxJLPwC6dUU762VJq1ITHR4i/29FmKZNm5JiqLLkZJSSB9Q
KUBNAr9UwnL7eMrvjuqq5yKsRvfQHUzZwXtr5lYDqr33IaanmmsWOQr4jplvowopWXGHtkFV2bPT
nNjRh2hyJUSM5BE6puapLnbsp6VsK17KB1w3sp++1Lml0ZaAPYnWKX2bao9dhcDF1LpRv0jNh0zy
lNEh8UuW/Tx/IQ3o8Pcr+adBUXgitpSn0R3FDdhfrAHK+ZFUmkpB/UtRU+SxxZjPFSRrmC2Vbnlk
WtkyyDT+yOSbgjd7DD+awj95l0BIvVLZAzrSc0vp7Gwp2oqT7dV1Fzrns11yER4uko8XhgnG+Izz
jdVebAnnnRo/HF/wVOwRd9GGna+PXk8LVXfyZ+XuovkRqTUdi2fF0zsvQkvCsI2FUAVF7xYpyZpr
bgG5c6vcZ7IroBk9czqr6u4EmT01YkIxbksjUP3xHrrm6RAfFypmHjsBr3LNLpZEy7oKouoNE9h6
kyubRCd5d7Jxq88CQXTK2Dm/E5svrgItDo6hXXq4llJx3UcXJ3IkKG2L2slwAmEE13Gmp7cyBNnF
1wpOj00CScU94LRbg5hytdU5t8532X4Qg6OwSFM+Z516TbIQFPfM3IaGRAeqRJ8ubbnwz9RbSEnl
y8EWQXjoK9l0ynB/Sh7YsXD6mk+qQ6iYxThPzv6FsdVdplGELPOP5viilIvLbCG0961ik8PCGZx0
VYlJ0ch8Czsut7GVh5BGi/KXmiEqD2ytOvS7zoE1SCqZKAHsTem8ly+oHGjNLms93TjEcHtwCa9s
0W/yA0lOwba6KwePc59XQcyH8zTpg77Yirl4gdk4yZw9czUBNv0dgsuN8dTQtBX3WhsYqDozV5gj
Mx2Hi2P/pEgrrXqJMr+JaND0bt17suiXCtmTleNFbf5VjYd0fBYua1BkOj3/ypMPfJ9Nh+1g65IR
cMSRReb6aI6Wdqc1XMeM+RD7nUywqEAdyt5EnYuCbWxUjrr4p98aks82vDyZ86OxEvpFQwGIZdla
pU+GZ+rJJ5ulN2OXhUV4MXB7rGa75LglNwxdxLYC2LHlsOm7EjtLq4cfvGo+p2eptxmGqwTo5eUS
zDbUKN3yC90hUhmTa4VB2t435bLFyFl3hx0jW3F8Idusarp6gi/QW5JcqnTA7plIdP/om4fydKee
g1E/QDTO4zupotz223o7S57t4hyYJTH16PHvpfbliSskaw8z3kHoVPHZnvXQOve6fB9LXnWBuiNW
GGLth8tTHrtds1GQ414OtIzGVfmot5Muyqx3VUSv933hAUtI1wD6wgsfkj2i/om2pE1kS8nZHQcP
P998Lsvu5a2ktsOqMkzt5j0N/h9HZ7XkOLoE4SdShBhuhWa7DQ1zo2gUM+vp9/NG7MWe2T7TtqD+
qsyszIeFmGZwzT086PTsvh3+YRM7o0l0sH0dpdflOsXEtrgh8cSNm33OhaN941bM1o+XfKqtz440
p6s9Bz1AoejUv/Aq4Vvkxw+Dl6OpHV3yKApCH3TGB+GZMRbgTUhxZbBJd7ETnTpS73w6vjkMLLoM
r3lJXlrNw8OmqfGn0Q7MD1rr8XKKK2ESzAsOh6PuiI8GbY4zXJk/mtJLTkL//A9Vgzc4rScRZx25
n6attBcQOXt9EIN3M/60R+KXj34OLEICPY1RZHSl2uZNJQFaBcLwltfkSSXJdD275o67NfoBxuv+
oJLbmGk7DR83lxAr09HN09wfQ+3ZOKu5Jy4eUYxK9Y9X16iJeGzET/HPGoII14HmhNdC45OBslbn
tHP5mbb34gP+0OTQ3PThkQ+O0G5EC8tloEQ4Mx72yFMu5sqz7L4aEqHKnrBeUmGXRqS8JptU2LJu
T0HQhb3e79N407wVyZ2ZRykOkurlzbaW7V6xEwPXRWy4/UR8cJgJDWHznAKOYgRxeUgkB2hWVYKR
cgcIiRfBZCeEgdf/xug7qt9eKrRPMk3QdSi3mvQjp++qxtY7MhyveXuioLw2ElPLYDhDsU3nXWnh
J89LJ1wVFs61NFCrHYEusfU6pwGmPykD8xf151K8CcK2mTr7Txe9ePhYjPvCS834Ise+IflrNjvW
z0J05SW6qVpg4hAgyLY2HBsCV5PL0umUsNmJLF8QAlJDq8qVDTxJ8D6YU7skkVUmUbC5RRjOzzsO
AF180OPwlnK319ErwPSN2m9kJjr1zChIHU9BnG/sVANDW1vhMimbet5Z4ybr9yFYiuAsiY/nUP6S
ie5zto7uIOU5xqEHs9/GD0vwZIQ6b2KKNbydufm/avTDYqtW7hi58/fyQhTVLB0UX+hoe7ZsbhMW
XT9jQ5/YYMzIuhJvc8Uj61/BAs+0j2IfwSgZJpxo2eSbqTPWzM8UaM0Lf+kW9zLNvEtBYc9U4bc6
clD+M/eWmz44Fg15z82gYCdwsPH2vVg2Peql2jdSO/INxR0bFzkUezmW3gVTAycR/o3VoTHvluHJ
GOGqkZ+k9zk9qScTqiB1qiaQUq9O90lNeY1++ulFC3+pa2uPttifJApzPsH2fg2h20/HVtzppj0e
c69+ieodGP+aeg2ApOgU6tbNSTcgy4TJqwnEr6ncRDR/VXrm+5bEf/4m70Q9aBduSJMBwHcXk0nE
1cF713eDI6vaDeox9CSD6v4RUaa1yIvic6ORv/pAC82l0mgu//LG5i5oRPZyePSlrx5TyzZ6lxOJ
SSBLt5jdSOlXuL6UGVhKrl4S0ulqFvPZ1p2X95j9GVctt9FwGYZLsS9ip532Io1oKO247Jz5xeSS
COEuz7FBLD2GwA7ootpL71PxhzlD8xrNDzCJ8V0S/WVnvGvmRpmBXYTY1Wuw0RNpiOs7Zl4RG5zW
eVS9qX7ViUU/UzOG7io1eAnYxV+BlMR8FM2rJLmxeIoqryfFVN+TsjWqTn0Rq1s5OkxfYIGydNRx
9KZwaWGQpEf+dLpWEB9AFu6o6oBXgYI1f7kHizGZrLHJN9/Zky5JKWteWiuQyMnaog5cRddAcBA+
c9Jn7ZX4WUw2LupKKQ06GsB7/juVW17BJjt2urt+p73LqDE1jlbfmSRFb35HC6QpDj1JpWKfZZLU
3Z9LakwwM7i8md0hk3ZgP/3oFJ8lWRXxdlz8TnSADPP11o3/pj9CdN9H6Qe/D9JDbyBzBNKwu4Af
Qu7Hvr6FAFsaG4CiQMWX+4VwWkG3CMrV7K92KyLCuhPGO+BF9gMcsWs4rWKvrM4quLgpvEnGhl41
PuRZUBIFq8AdAd2isbsp1P6aTA8DEES6ALbNslvTXDMaIAbcGPO+1X/orct7H7uMRnTO8XJKeY4r
n1A4p39ksiM96qPlDroLgCk/6ttXcSQDTJ4cWXdGEt/XHXfTAjTkIcV0peAWebV1tbg14HRAstg3
uEN8XNUf1t1xLWCws6kOPGvopbbAjgaHIYH0cEvv69ZykiP18HNk08slGi0RvDKGUaQr/ss+zX/A
0vSKMVz+n5aQb0LClso01b2Pyo+iOKHpJMJbN1x53Jp10xfOkG3G7LCMnwJ5vz2SwtKfman/Juk+
7WbhxZrfwTxWlXfWTabXBPBbhh7ke2jXBhkg2cbk01o3Yznl4LflKelZXMZ0xperS5xceYc4tRiW
RfVcR/+7xK3BnNwmOu6VSgvHlv6u+VVQr9Of+soIK8tPXw39BXgZWhYAJSXjvXmRr7g+JF8WtGnn
GcU5OSmHdLoY/n6gcJqVN+wxnVtae5jcuHN7gSfYzzVudg1QSsSxxRoBeAMZ88Zfprz0BT5CmEa8
CNwlIv0eNXVwX1TOuAckUIOBpFfDs8wPnW4kS051f7HKTfFAnyrZpbaZlL1sXGYxtAuafO0cCx8E
1OETM9Rgmp72gi0NuSyNX6/7Bh2H9W1Gdy3am/NGVkKsVHlNoKcFpmMBtz8FnkfnFXfT26K8E1s/
NSC3tNhhaRf5a5RDkpCN4hnSZSL790/o33l+W8vW2m2aH/oYFVyg82vs9TDe6Tnk1VuyjcziBPaI
jFR05SUsmi18T5+QQ5uKSJbU/oo2PG8xDZuN7E64ZdAWrxU/2zqafIXPDXe0j1/SG1DXHiqWUUkL
bf1v/JkR3UXnPHEFdEKJ2/LsDkBg1S6ynMgA2eXwoHTxjGSnpnFKHdevBLttr0+g97ixgVxercpr
FICS0bA1EUIqtLu74hSX6n9edR+ODH+V3WYbTDXtj6xrXIk0SAXvJbSG4XGJH/HaeXosugjbpatl
0Qq95eLHXO7YwvVT7d+inNrmzSwFu9IuOqfWCnvqw7X1i2t4guGYXSDqGzG/IoJJsq+mGihEgAG0
QqDMZvgrcX6VuRHoZuNaAHrtcui/APbD5b2S9iJ/cbpXQuSQgTaiGhD+JM6/RelccQRor71ONx1r
var8rwZaLDf+NcFEr560zpDmToIkenDTrHhRkRSY2avSvUXye+lLomu+whKU4PbWDfBABESDJrhl
AXIKW3tT9lwXcyOozpBTqoJS9jjhHlGyqW/Rv2eSnXCOrUAEwKBcGv2WnqTWg/nH7y/zlmOibM/d
GjQg5LulQJnwWq+3Bj8r41dPNrLmxtha7HOfMffMKSOzN1B5cnYylu/5ecP9EZ4gfh9LO0XVv3zT
6RW8G5lTJr50yml/sKP+fYooOsup5LOu2tK+wZ4SEcIj2hmdE5cEPNiUyXB0RsmxLDdLv6JtnvpP
NQjGkMlOM/2BTrGIdxWyEa8VXE1/GlROEaLwQ7ocRA4lkpFUV/xYWxBV0Va6EzupHm+yuu3ijWXc
8+ScJv40Bf3ekh6SvsslLiswlB0dudFx8a4ce9CHL2GF7pE/zA8rdJXi2KWvdcpKbfyB+JnA+h8m
qNcu2RToxvcg1IS8dONRHb1B8tXEXQNr9shgWoPlUm/WN4PG29jVkgNqNH00+mYuN6l6NPLAEt5D
/1IoTtS6LU10YfENkUKYv+O6jV+rd+PYjwGCQL6R4I37dR9e4LxVW1ZdYTit+GyiSPFSF2pptPv9
xJDc2UGNh5g77/HGMn2SbWmAULFUgxtrR/NuHJXGHxl1+8/OPDfvE2WM5C8vO8Z+wQvLiPaB+DBs
ACtcpTpRukYpiCTyq5JgODJ+mK/6TNPlk9+aydtw2XX0cZsmyIU7VPa81yeni3YoU5cP4rCUI05A
SR/0kme6mcLoDBfmWIAwEh/OqIO824qvzRVkbM6cHkb3LebbXq1rkfR2zCmXXKr2X6+cQdQz5W29
fhvQCiTEdtNL9JskpJUlHiQDIB6PoLmTatLluSDdzIOSUVqbW+ir1XF+0XJ3ehcQahCS0yob8GN7
iyTna3peLfNepbYUevler5wyOxaxO/FQKKShVY8ayzStdsyzzjBc2mNhcxszkuAPLVnYgAHXhBWG
aVsFDH/80/y2ib+C6Px0gl2Kz+fDq3q31uxwE5/qzlkHqJrhd5U3+khfYNfDX9e7UrcflXO9XrXS
zaDhIwgY8yMaKZa+emm/CMF0pf7U0b0sdkKhqh9lty94MUTpEB0F52oVSPi2ln4Hd04QxNix4fbW
XhVfO2ObGZ4Kflf6UXNsO7vI/AVcdyk/evNk0Lobi2NYtxBEHmnNJz/Kpn/2pV9W3Hy3C+hRvdG3
ANWq6nbDVlo/KL9t7ajjnlssaS+FEKTMNeNdza8jQ3Q0OTXDG3KOPNw3imZrX5PsrzRd9FiPVD9P
10Q6x/c+eSiqB8KVfYrOub7oDgTGZP5W/Vk5JU5QfVeCD/dQKv/q/jMJN61xn5cjGy1NhTIgaD7E
tzwAjjaHHyt1k/de5zwEVfbNyI22q+jJgwuPIpM1DRsU/mu+JbF0RfQL2QGZxPIjMq2UjnlfrF02
QMi/zMo2ClBWNBSv+aUuN7SfLTuHkbe+KKzPCBzoI9Se4li5J99FIZiiTUpGWv459HDb/ATVCg1F
FqU8Osd+0xv+lNqhO2O+SctVO5oJQGab3ASCf640fRDYOUXiuzqUgCpagCYNWlpxum/FgGd0TLAD
At4AlNsWzMnYiKpsZ73XD1dldQb9d9B+OSbj9sd6QaZxn7TU1m/FoZNcNuT19dJYgUJkHKFdCdUd
diX2esFzrN1ItKPi6jmhrZaTZR+CTn/IgBAQhSiv7i1xAZvW2R5PJuKBq5a1dBG8CO91+tcfjexC
4jCQ06K/Gu2D8djT4ah7f6y84jI1x1T6aLoXkXJS3ELtmo1Oc6lEf2ioSwpfxhlCtNV96TrFtzEd
i5sKBXZWnP6aFSED5K4FKQWBcIzZzvPTyqJAiOpBOynJZrwu93yTblo7vfbZVgLDae6N/m02kRPi
wGgAsmvhWw+DsoOa1GE3q0thbhdGL2znbXHaq99q/SGupzDcKXFrL4jL6lcBffPqcTctQs+S+1h6
pbQZDnH9KsqHNt+thYuELtrn2kukebMXEoFnWxAvpx4WS2uROSxbvT7mrwJqJhV6+NLDDUuuVP7U
0rYIP8uGwwJ/4aNONyD4PL6V6PZPp+YAr0EnWXNcnQxHWc8x0xy4g9F9Vfr3U+slynau7iQpiEHN
G2dpkQB9V3owsMf1lH8EBhopbBZ7jHoG41vjCRN0nkrUJyq8Rpy+Ve37NN4at2thoiL4L9Vvy2ZT
a3uROmuH/mId05Z9j+Oc/S3JASATkhnQ8lshkPCn3gnzS1mgqnS6g1RdcgyCRMZjFOpN74o/GU+7
DKpT54ROaSmvY3wGqRA/DPDI5xxAcnfPuenmg1/wspiln84HY3GbDjxyIf97X2rH/M0YXlPzXlAK
Y31nDZBin0OW251Et7y1SOqLqsOoKITTCl6rMw8OfAbQX6WxEb6EMocYuNGIVDP67dI9fbUWfYxj
RJFsnJ6ItLXbD2PhLLy8/zce5v03md9BT43PiNWm06e6777i1IuKI1XsYTf9TlUP2mzH8S2TIfJE
ymH5kpQvgLlKyFIUsAa+lL4qu+J6C/WfpPAZYXXg+XvU70JAosorO4eQ8/CD+fBZI23hL7e88QUt
1of4Q+A5N3vk131O0Pcoq3wMck0W1PLPaNoSP04vVh+EEyPmsTVP1ucgfLMBUgAdBvq78AJ0RWnD
NhOnSALGjHLTJft5Y1wXw6M/TltsRR01cg3hoC0s2z3m5qJYngbkKh6Gi+pPGF//m9CCNIeYVZv8
0GbbbgisY1N8SOnG4CDEFhQBzp9WeN16QY7VqGcr3CCrmG+SSXzlIWFIkj+hl5r2Ld1FxV2ZNnn5
qtSfZEyS6SxzovHZyLB8K1D2quc83ggaGMwJR05sNPZT7aXQHJ1TzjuG7YJmP1KfXpj6+o8AeRZQ
rOSfwAvECQPhg1ouoIGVyZw+9Vsz2zBG0h/GwqP9mC0E7PbyaoaeVTw/3GTck2qDTYiSQeuf5tHN
eqdK/FF5S1qdg+OoxKdG33V0QQsyqHabSMFoBI22M6DXEGGRLB7vBeNVqh66cvzR090s6zaiwChT
nSS3o/x35sDFc9U4Larfm/AT6QX2A5gDAjeIiBoDSKpMP5b9DK2Ij91qM+x6R/sIH1gNzIBVCGtr
AQMHOdsCOvTWtR/vceVDs0CeNto/RawRl7hictbpZVNPrL3oWzVtFLuKMzHXubBFHQmb3Qgc6k3n
snXiyJYP3DCdy6FuMstfbrS/CeCsnR6RW47yDb3FgKUA3fRNa/3uLrs68h3kHQj3mkO50Qw+97M1
48f23Vll/TK7A549NbdulR0szW9zCJaLV8GAYXOrB6v4ZWYnIXQkw6f7KVJXGk5oG7PwVzFeFgWw
zRXqk/RXYu6Ky+niiQckLoDbcQA2auQXbfooatsqvTQ5lus5W1t7sh7KBEAKMIaIanZbzc//dJfu
5TCKNoa0UOPyDpeglGoWRHc1PLIshpaZ9MoWYYiyNUdPvtUnlRn2UgxBsvjWrl95OZud9Wua27ja
D99Jt5tbp6/fFPMuX8ruT8F2iHmPjy+qrn6ZYz+ZgzrSvay6t2xsKv/Kt3w4SW8L4ghGXbqzNgqY
MuZ0srXppIGfkhuju3wYchOuc7c3hQ2ajyRolNtIQ/fLsK1tdGbKzDe6fdj8U5WbtRAuyIGsG4cB
AQzY+5fGVLEZYjdmxG6/OhhXqmqfOKnHexM/z/Seo0Y4J2gKgGeMs6G6f+P1xAvewY1LIMOb9k9m
RN/p7X301tiZrxLNVXdJeZaC+YouvGj4Vjjl0tXObxYqhxMqKcmJbk7pSMAof6HP3J5Wm/gvi71k
K7SnwVf+JgIEoh3fTRWuYCvhBZCdUaNGY5rnt0qkf4DcD0HTASIH+UsujvOyi3OPaSkod/kSoHgD
DRehGJvA2K54nU6v87gtJb8RA3xG0wK85FXYtwg0+bq2YucP8CS41EJ20BQmaPnXUxHtB9mBqwS5
0j6t2Ola5nfof2e66DdMfaOPsN0s6nXIHlp1MrLbQtMIANtSnGemE0btJQOZvulIPQZ6Zzh6B7UI
nL8yOkny+7Vl8GjaS5MhXUGm5HSyPx2NxsvVR0rwWMXezp+y54Z+hgiAAc0iZDapD03YfK6DM/oj
OD3aPPXUTUwVGyvx2xR69/RkpaXAYBNNPZqzl62O9Y5+zqA1zTeoUFcYoQMWBpAQkfovoku8bdc3
Rtpa+zc/AZ38qJHVJDklKCGAQ+133425kdtNyp507RSI7Ye7Xtu4p6IUZLuRdYlGPxl86pg1DSB5
4QbWAfDKVyxMt/wQZSjo/Zqey+JFIDja3IrAf7xxxD2MbH9iOqL4WQrVIv5qxlVo76Z5WfQ3xmQW
PvIUItyupE2hfwgKfdSjnSF7O99CAZc4MSujHPxbUKPYYlX9WfakxReXf8h0FEJ5jE2J/0qMg3ag
Aa4jLcx3QLOqcICHBAnupGB9KmmyTcwRIf8OphP3GzXiCXZIu0V8Md1COGdAGEl7NUW0pDq2Gv+W
P4Dj7BUuDn2Xdp4WToaSLgoxy3cOisfYdVY+nhxV5ULdImwQPzPlDOUQvQmAP4eMNlNYLhFaCLfy
pJ9CgX5w1x8Q9j2/mtCo/gK3sR9eOxxd2kPcHrvf0DwYymbdl0RoMa03OT6+QZR76voCdNYhRBls
4B90dHG0t+KrHB1FIuteuCq5ciCZSiXfJROd1oIMGZwSrLPIIEb7ncRjEpThLjU/0e0bdn3rXgx/
8XLZRfNbdxtduQviJb7oCw2iW9D2DsOhKf/KEN/hM3+ERrCIkGMfV+X1KX+ECzNvIX8VUg0R/m08
PB9Ey4bhbRBcln/LH5pYWXpJ0Wvt4ihAHmgcFHoC3eVqP9HhzkeluT4bQjuf9nKgmid4BDPdYIJe
Trfc2FRgFY1AjO8pYpBZil22l3lXKhynd8XysjzDQphNeR2nadu/FehMn+h6c7S+Bi6B7Jkmup8g
ZhWkfYjpvq3RnjhjE/TDL2s9SXduv0LGx9Dp2f8YX0J3fAOMlCvB7htP0gOVBfsw26Pn4c3iURtF
mjHEZG8F0wSePJBt1BWmuUpFHupSwvvObpZ3Qdtp3Z6DMcS7vYKFc6IdcB51e1iQi/9NOvIQ7UgC
d4Q3Euf+wOMi8Lte55/uMU2b4lgEEdHb/an47c17DzkLtlgc734o+4Nx6sil3og4HUm+pjIHriqO
0oze8PEZMoq+DqRlOz67uiZ5TMwVdfqmMTLWx4/hfWUOmPy68GSGHr26J1vm1rk7zIzoCSLRXbI9
dJHXyL91uuFftGTLD6uA6Jz/wlEJhGWDTugurZvwVh1q8r+AINq/le4gHN3Cgv5OHP6/ZeiNz9bz
ucdjFweVEziyzlPIqkq2W00WL7yVtJeu3ero7VbmmqjdNu/K7DHOSzLy4IFTbUA+kYMM+GH9L1Mh
kDJbStkVc/B2S/6Vq2s8MNLXD1yOfD96te5297TCCnrXWETToA98blkgSmRCofqaD2BFydqv1alf
bCTNMlsbh7dn3nwNW1VW7DHLB/NWIIYNGbm2jfZVmzcT0N2rQhrMlX1b4L8+ZOsc4QW7Up6R7jpX
0N0ieWBiYTeuDu+eYrhNM6rHj0IPA2MIfZ3T5blTFgVhxbVedfBZiWUucFAsV5BwUkjiaicrstcZ
qZdUj0qcHgvC+BbGM52A2Onw2ITKS3fIItfKMyecqvs6/vQVDjWGvMmRsFndRRGdxPCiksK5KMfu
A7hAenmj0alIEmGRSVu3ofFVN9/6c/EC/Q5NfBwdFxRnEpc1Zdhhu1qI7zVdl2qRm3XSx1st3nV0
3PHA2ozxqoEJdxEdrOWH1k8oAa1Nh1LZhvFrXNK4nsY134iXdf1q529NepgSOyPn7cSolZTzU+QK
0YY9BUc0OFsPSOmjiMhOCGR7MjIQ7OFkF72A3g/H/hK74isLeFx4A/1fJbAhSNZAvx0+xwNyAAvq
m+xkOBvuGuswbrRr2aHzu4CkLR9gOtpY3wgztOUm7zTC6RTbsONvyAa2Cq7zGeeuEXbkOf3atCfs
500ArCoOnWwEICowHbdu3jmaWeE55TwqvqE+9wgTbwpkJvPoU33pdrpCdPYGMnV6xbgI6ARoi5d0
v9TcG7scgr5Hqm63iA631bsCuGAFWrFVxDtYm+jGwbKvRvqhnQCSG7ZbMz7pWxGpF3pnBPcrsdDR
GTCMBmtGIZTbqB5ZBBSc2AfM4teJ2svKpizbihT797Laal959Nopu1x1ZlfcTfMZobrkS/ch8+hb
+h92MqLnd66OQCIr8jdXtvZMDtNbWECUepxPkk8ytLGPTvHTrJQlzeUPJikqsLcyjEAFDQbH5MGk
P/0dkEwcOdYTptL0fTwo2A6wmrMDzUufJ7edvhfRrgiw0fUt2EqSi/bSVg9yWidYv9lF8y6Newzz
TWfwKjunn2bAp+KLKMrRET73/yQ3vXwZfh65CcirHWn++D14LA5AQxaY71d7fd2s7w1rEn36r0Dv
aPN3Q6eFnJwk+garL2Y7sfWtW0dHroS7fD1J6q+is4/AD9TiSSpMe/lcXkcN0nE6i7WvaHg8TD8R
yRMeSPtLxd8gbhLagtidmY6Uw9Ke9PaU0Abl//cjEtp7fnkv+Ix2JXf5BH++jO6yOOWBfx11r+4R
G9n1IebVhuoLTzA3KJ+qv9FPV3/s36f1X80hP3Ai1zyXM3NOxAZEiPfFMD2OEUuH1eSG3YEHs2Mr
4h/ZGeaXMg4b/kzlVXXa5CAlCMkoHRFKaukCu1xr0KpIYdeaHmw9oW7oI2/8YGehH7YWPx2Vv0fN
DJTkGkPehJ8FxyV0ExvoceEn5j7huBa36Mn+8m1lOiorXOWpoWRa7/HPJB3JWo+eK9SzrR/kH/AZ
nsgh3uSCG7Ehjz1KB/jPdHnORXco0FS9GVpvq4/SvFagicOjeIkQsFs+2tkhfhPQTg4TWRdMDG59
Ttg4fIB79dBTaOM0T0cJu6yXQflVin2q+cq/YnybLiYjehIoAzuCnEWMcRv1xjZZKQYycFF7g03g
gFZxlGEGK1KkHK61XGdiNg1Pn3dMjWUOl85jn34BeifJj/SlwovFmzokuz5o1UBaK+Tzm/RL1YFx
Di09VfOdlpJXc1EL1RvL11kUXZDflSet6ryxu+qZXywnUyFMhGanfgGQrXp4//mflf9JAe+6gd42
13Ft0jcTKgYtPAD9FhCPUVa6TZz5yXgfelcZfpt5h35iqA4rujKdobx4Cgz2db1VwoCVKH0h1e1D
GP0Ip8AEzJHaNvj6edXfSW0bdV9+H0OwHpczIdZcCBvNh0ku3xVyxbbI0yB4BhjwdPizwr2uumsb
VPF2Ok6NvW3hBHCAyFETyIEc+VN2ASEBUUTTEEmg8V4a/9NYdmt2kF5K5aKPfMjxbYJYqqovC6At
ZbXBRLIQxO0ZHjEijMrt5s+edfQqYilDCdqsPCalx+IkGS8bS4nBY0IKDzKLFysrwLbQikr4WUb0
yjvmozLU95r208itr9H8h8ODVLwl30lA+yoFh0EtewvbLxMqMjtknz2nuTSw8yHv6ormHy3A8vc8
RoFn0NLFSE4kVho7n12iXqJcAp0q0edsoXlYcGTctQDr6ajsMdmEO7Ns8WUC62V1RYcLp2jj0ZRs
dGPgleBAGI/yiPgayXE9q3sDdJX1zvxSsof20rHGgtZDfp1jWsuaV7r0RCnQa0R6p+VVZiUrP4Q6
R8Mjtf7J88acnlctEbCRVnZZsW/Jf1FWexKgB6d3M3/evxMaoEFhdHCNwhlB0KPSNXeys2Rb3XCf
U4J2TqrX7i87lVv0p+25TD9Ndv9KUgC1yQeiQBCDhm2BaESYNL/Rc6XaEW8+WPzDsvq1vs/LHzBe
lmhC1POrssmHSzhAmtGrGXZWMDEgyDQ+4Fv4nCnf65h8wKLVy6a04z0kYu3GG/1cvXf5ZwEriJ0l
LZzgNeVH/ik5RO262aVu/nrxnK9ed1ilQBgf6FxlONJtq+/H13JivHYitE6y/BfzDCP1oLORsMVM
Dy18Vgw6RDihUV5KOLlVYnrg3ASmZ52mdKrsSxy8IQfMlM+0adq1/lLnIIKTV93it2oQU/2a84ua
Jh6JedR4nxNvyK/0pNO4bb904bpQ6F4FdKEqnHp8LD8BvgqY+Fk8gs63BXfAAyOdwJxYwIU8imit
8C2I93wAi+uNPytdBAuI9Kzi9wRrNwKR91gLiT6kUkwdn4PkuFSIefx2D7jQzgfd+tFDv/wTjumn
zmkyfKWn8gSABaKLEzlrJb4uglzKN1QNRhDuxfWa/ut+TBZBQM3sz6HdxEUw26Hu4cDQ/aJZsvPW
AZ/c1uGtA1RBB0yrcRLpz1iB/7BGt2z3BX4C807emvZ0q+sD+2VWw+7aaQC3NFxV2EmT4aTI2qUX
vd123XaeP1vlJW4iX6sx3UMGqaCEPqrfdRX5HTzxgmDlbTeh9q5hTApqrqS9t3pya00kyrRdnbr6
OjtBZnU3mgIFUx8YS/eirLlDjaz588WVhW8JVJKJNQYi64qvuQ2S+SvvAiv9iNCe/1p+Kvr4S6wb
aRO9xLf4po/b4vjPxC4mC7BZOH7NbwJztpwGwCCx+aFd8duCt82OhgcrvbiIyH7KLwChJtrpHzyD
vIB2eO9rlrzZSvbmvTVcepYGHuFEIEiSB9lLx8pUvRs34U/2VIh8F+UVbl1ykkdn/Upi0LxbcIhQ
03m2XVnGkXbS8DB1j25Pv0i192Sdr5Fj/AquBCcNpe7oI6jaVzi/1U9urQnPE4qM/zg6r+XEtSUM
P5GqJFC8VRaIDAb7hsL2WAElUNbT70+76lzsOjNjg7RC9596dE25QwzZrBa7AafVzKlRMKanJaRG
fmvqylalp8c2u5/UU1LflOYx7tLCL1MP+rKCHloOqHYQey5qdHczy9HlfwlLpVjK6Cy3McZSS2Tk
1A4pn+w8qWJSwJf4wn/U4MOIwwIt9+JxN7qIzt7zuodAglqlyqlVmbLIysSL3ntPTCvBc4ysKd5x
mwzwC7hJqKaOAurZ5mJso/m5s9PmFzpfgdT/bJaCpahL6IBgJBrkvYt0XOVCbL67X8LhYCPT7mOE
/QGewzpHoYs/Cdgmbv4QF2nTYi2JEvp695VsiRiwMhjvinDETZH6HacZh2RH+7kT8CIUJb8q0/1E
CrsKk8lauwgXPb6otLXL9ArYUhRbEMKs/Hj2HVDCv0w6CxGol8NFrGyWGChKXnua3Rpk3HhT0u8k
WlXfBDYR1oByIltelIw4hW/tOGmmpqxahS9oasl5gu+J8DWauu2NPBhC7967ZWJYCqZ41VcoNzio
AU5rv5BWC+GQUNMM6ifigk72OtJdxpuiAUDctHoPU67OfYPhyBidE160nbwOamt21nSQYV/v5flZ
kgWJagbd8EYXggGpMJI3gMAiO8TpGaYqb3cZnMK/BY3NxUDzzrI0Xtd0+m61EJQdR/DSHjBPVMtg
SnaDz466Lp/nsQgzOYA/F1lG6IuVLYcwspgy0BemalpvRw3v9qg7/ODyFQjDrn3Zy23KACtk7fEH
sodkU7V7bAt3C2nDiAUJGEC2ebUvkVSTZjLbdC3v5fOY78CLyDsxsLyZUaBtGSGXhNmH8cALjZnB
d5H00PmC1jC+I2cssar5PJl/+a3nWN0RymK9/8gtx6X9wa2gL7Z85EmzNPTv8YUbVtu2SzMdafWj
JZ5K90lgzYTM6ytWbw8uaO2SbusFxMtfs03Rb+3K2qbu08inWFPpvteoAaz4wQnbIEo5MLVgcprJ
8oDus+2l8ha2mW6XeMEC4YP7KQrQv50q4Czvfv2ge8a+zZXJIT0MZLysmelX4/BGFt54TBwgpprv
O5XO8/YKW0xTeLi2A3IHGzbeoi2JNxrr8LS0VG6Jatu8w3Fnco9JppF5BYNNwIaskku4sCOQROh7
Zx9Lhxfa9wNsXb3+TSAE3DeZm5j2nbFfRXAK+EA17jpsgwGV5T0c1j8Ko8pd5nn69G/8cOen/eGa
YE6gY4UQmbCujnGoosMzWWvo43aaZn/qEOcE93xG0Lw2Wp0arYx1zUd3XNhPQjyYdwsJXh/v+k5L
DpM1bBTu3YaWfVa4sFZR7ojFjtlaIoINk+BB2pz25fQLS0MY+4Jv4m/Z3M2TFQpJAAVUINcufuFB
0zQwUj/+AHxOLWPD2JGHMW4UQJ3O2IafI8QNK3YoPGBIzj+FDA8nxjlyIySn1+mjgVc7YlhMrKk4
9KFmTZnALmTslMOmqnvyAEz7oQsu+Je2YYTf+Itw6M1Y4RJ5LMx19fZQTYLTnxM8HTtkw2R6qihf
8NV/p4j2gH0O6N8UPALf3fUedP5xMXhqwPmgIWaCBOQRRKH+DiQsNvcVXdnix3oMCUEiAcVybgRP
GANcy0A7WKl5Rg5sFO/TYkt8ArvIyI/9tnT1cNpC1t8B2w/Vm8l+aDhmWNOCGetLdwRAczTG3xlb
hDXizhjMf8YVtZl2jHs7hy//AMfTA+wtctB8Ew1IfjJ1TOJcmsZ9sR/blli7jSY6y3TWbt7Nz8Fb
wqK3Fherf3fyz4by+jhhudzBeEe/BGJspiNkEYfKY08OROpIX3dEkIHheNGluCJiUq6lxUIGwa38
CBs7SSuqm4OGLjeIq/TwGbwKV4xtcCjKzMVZFkwVkJMplN9Pr/2s3Rqw0uUEwnPMhz8AYCN9aucc
lGdYmVZPSIeJrnQLIadQciFkU7zMgRnE8TOPkwSKsmQbDZSwIbV5W2hW7Lx1B38Tl2EGXn4CAGpY
pgy23rwf9Tk73I+M8qNTQF0U+/pP/ov0w6pP7foN4csvcDJKTeZjI348LWyHml3zIGAexXMVypkl
ePiGLFULkjN7iwoTPzi1nZbZqAeihZtxiOKKyYOWwZUMv/OmmpvTbJvVU/0dtsBWuPwUDwSTpZpu
Bw0xDrh6uEjdzhu2jer2RGsG+T6p/XhuoZByKKB1doygW/fuCKtbV6e7NJlGercSJoWPq7sadnwf
jqhx1pZVeCwJqLCey6P2WlM0N77Q7FPp0TUX9otmja2Tt+d8WPMcVT87vHsndpR4hdDIkCnyB2sA
NwJQbEPG1zsWwz3JQHBGHAaNc29W+qzZLP8ZF77w/UyVFu+qP70108dWHd1tdlQu7wPipNcnOw2u
DcWAtBKhPhOTRJtKcjjAi85+hbwaWn9A/4FcFFqnLde+3AO1IlR6ITOGErGpHpPeggAAtyrI4yFs
n9VkTXQYi7NZ37QjwjNf10kcUbZAHk+Xaw+8QE29lmtgFjab6TfxAPOyR4cheG1rvwsfh2FrG3+0
+wmaFc5U9NhsnvT2lneNUuEwC7iPauEfevjnvxfRAeSikQa03DxDTbeQ70hg1TACSAs+uQQhFRQK
UhJPyHG9IPTiZVBeASWznNWG3eEm2JMVp0ZYgiiDrhcZ+/5tWE3ttouPHl/sHNoQiL9lSJAwFrMa
Udrp5bZ2EojSKZf3HO8II8UVXhQgjW/NIn/NwrTWbdH0SmAidnnTf8bAIjBT9Gk+EN2eqT5p3Vq3
BYfwmw/J4ZiKiY+VzOoDQTdhY0K6UfUN2lmWcWkcYSFGzlp/2FScTH66XUQ2Yqd8HlrtZuKZf7nk
cJ4adxxdOhm+KOWnzLkWx5vqg2ZPs++NVcg3qjVrkPzXGc0NejRz3N/h5nqYGy8+JQR+ITgRrAUC
CgjrYxSMkVPg0PKRECnpTUrOvDB6CgMRdzpfmR6VCdwyGBo4ubtdhI2lo6wws+1L9+h46RTJoHAz
7Jo37UFy4izoJ+uP4ol/gigiNqw9rQrNKMkyfldysOndal7YPyCy/giDWmIntrkOh9GOvig2IFGh
O14r/iBito2+PA3IZ4z1UQ0a2PXz4lPcTahxPnOLzLgn4i1uXQQZZoGLadey+MCPgVLlW8y0q/vj
lygD4pdG+74zMJyS8Rb0u9d3PaLCsYzPxIVZMDM/ihzcc+ZJd4oNztXMEhmqmAdlYv544gsbRZiB
ojgwX6iK61DrscOAcXPsdhZce0I+nC19vZ2QeRXTtv1BKCHPVQyylVpbAd+x7qiAaNtpS4qPUOWX
kcw+bW5gUyYHDwXZwVBxF+CODyGKjMNyJWBf8N6oAhsKp4lIPdjqzl6sQX89aSNh3HkQFYDVW1nJ
QGhn5eVStjvPyzCbUm3UOWFOCfChI7R0VSKCtPDJugMhOPRPF41yBXO2Q87vvI/5d+kqsVW6KUcU
CmXyjTGL2wMPZNV8QQ3lYX7Diid/Rnt1SUKSuVxzBi0PkGMGCXlmH2AcSCwSEyoXWjzFMqi7i8hJ
ofPt3AbNR/v4Cqh9Na+ycG5CqKyBPJaVdV8bn03Dc1DXUPjzEL4GL6ke6PQnL3900X5OOnMw3i/z
d3F81WthtRScp4Fwy8rWylFYoH21tEvl0LqB5JlLW3FQ2ZGxwlRmqw2m1XBIXd0+yjaGNBdzxfKX
fpsMJpeAJFtwDRvnaodKAAe5pW4TvNmuehDR6H1UK1JqqOAImjghA5F3izP0xjVHS44CF9YldtLm
+xkYOdSkLwaVg5rErovH+JvixX8gUaa9XcNImcR6C4qp5fYcbQsTlaW3YfVSndwtUIgjOy3+LYtV
etRgMpASepCncLrBgF0WgXFArgmCbK5kZuIVXoLWkeCZ2Fv86ilUMn/AU+spvsmOoabHaFM+NByV
axX0TmdTWMgb4h2lkfHc9J+sVyQq9Wke3vWk29mmGypkoNzdnYvOlpxplT1AtGTJJCob4lV8BzMT
b04PuZ0BDsR7xT/1yrHqC+Sxb+lC/lpbDKIInYhdaPYDeglr2iqifvuj9OGFNd+A18twvjvxQPOv
nhTaqMtxKswrSg4QSIKhklFJw9ytZASA0E7e9KUQR+1XOqujOHIK0QqbshDQ56ohHc+SkCXhiDwO
m8CfaL8EJmX7wj+kRqloHiV88GHx9JXZA/g9/oJeQdzPQ1xyF4lTu6OWJocA3MEdoBwGPgrqr9J6
jwESTS4qw3BwcWC7ACpVzFBaVV+YuC6jq5+4fYAHhz+gVQVtChiAtXg7U/sA6uIigX+AKtbslknh
SEVYdypKSDP2EQT1e5xUszK69/b6B1jPtmGBIDNFkDTjY8SBmAtiDlhtrtOH00ez4g/s83du5Vb5
E4q391HlF0DVGaU97jmLSG8ZbdGNCgvBF1QhgLtHTh6l7IOxzDo/Hki4d2GLyBDxYvNK9sp8Xd7a
IuTcfo0uih63I8WUD4B2OPJ5yAIFFzVOptpk1uFzx5s8IlE6vboNN2h/99rB2Cbqj3wbUMO5+g8V
FKeXJ3xpsOWNDidAzMYaEITxlzSvmIwpaIDBJGAt/a+mAqRWJbMCEyqiCXSH7D5E5eQWSQ+tdacQ
UxJZeJTUMM0ePjH7zQR6IgouBiEaiDTFf8tt1X0I5TUXKBigdcV+VujfUTVUCKFai5w/hGGf72E3
Qv4gYiRhTBucPEclD2a26bH+eFxgM/LAqUpxkYTcu97rdRt/e1t+O9m0q4k2OJRkLOhWCByiuyA2
wzTf7PgH9H+5jpJrRjIFTIKodOob5SMgcYU4W8pAazYveZuVq37f/cXA56OZVVSRFFovXGwaRh+z
Fu3J0ohJBIE26BY8fEJrgTLZF3UT3kK13wjgXap9obPff2pFLBatqS0zEG4ZdKse1qO32QbQ+cK/
xol+cwZ0k/JmLbmi+CxUaXefVUr/j64ZKNZN3xYhTvG6PstnlBgYXkxjvng0L4Rikm1ODm6MO/kg
mje6LSooXOvmddzH1B+kHkK+9QFI0L6kSS1CzoUnphPyHnHUKXyIAVzk1oGV5rN0vEgsHQ+fg7OC
g1uj47PbnyiUcBpwUIGEdFccKgGjIunWTrXNcL9XKKEcjpc+uALgMcWJxq+gbCb5j6Utr8CKEygz
Ef/gRcoImAso8+MhpOrlzU+McQRDjl1A1CfMluQAZcYSYzEo2C0uiDeiEbVf8w74ninP6P0mAtoG
7l0SlQDLK677FyQanJnsRjPh+LKbaTNtyQr/fQGFgXR1AZ2bGiKloPs0Nt0qzU58xumghvN6eOSR
c0ctwRy01Kdu4lRJBH+KP/Fgdmt9L6p7LGClSw2EZBsSEQ9IEnlhEjsabilabOGDDfm81HDCjkAp
RKruI57MN3sWGxWfaa09EMPoP8aG9d+gHGlvinffddvx7k6OegLRGfcSWCqxIB0iR8RCPAVzxFBN
fbxBMnHlxMWgw1KaTS4r6W/MXYbz8FsWb1vCWx3ZwGjp0x9oCH46bkwh4LHOpTx92peh3BDlgBmK
vxB4Ty2UUTfCyREW3PdIblw1QtNGLJa5CFg65Gz2yyNqfHxkgmEJ/9hyBU+VqwakYZo2abSBVCxB
/cniIlYLQQaCCdTi1AvRzCOUiX+nUEbJSZFe/QkfL1wg9HbSGrxAOU6xW8iburB6lA5kGYTSuKsF
996aGTQzNwkymqiovaikDOqQDPGtkfJGekA3YPXcoBU0GLVQbOEPQBjUgRzjxOTAhxHFydB+DLjI
wPnbB96/jGgQuqcSxOOOz9GmhVZT5+1PHufgoN4AIxVaaU42fP2SzZE6fMi51Z+v440KakBm05P3
2P7QOXChlISbYaISpQ+UsTHxk3+g1Ysf0gbxYfIX1pweVF+vm/BAOl5Zs4wVAyhQApH1MxhzAvig
P6LjE756+ZeWH/b2r7hWndvwdLgZ+N5e8RfVN27mfHINPkQSAHMV1OofmCP2uP043xc/c1XBudx4
tDXTX8V6uKUfypf01WePxe8M4SJx7c4IdV6EZSbhkzxo4OzC1zFIGI8uBp94etVkT5293CzAvzS0
rJLFhc9tVBtkRux5MPv4W9s+V0GBZc0hrM6YhaI2ljUKBHyJE/YrRA5otTEg9L4SoIGg8vysLm8P
TTcfS1lhB/qiyOi40e4rSAd8vXjvsCh/zo0tNQUN9e7+e4yvnT9+QZDT9q/m1/xDpVeT9QpMC0wC
+aZ4rLzxVhOH4uHvvbxiXwb+uP/SfiLbYJUWx+hH/64uC3WlHkcq0uRM+ccPY4XdX/ZQrEc3chbE
AHFbg9SOpOSZ8XVY3XfajK5Sv/4r1s0KTRFI2k49R4z6YQr1K3xvFXAextiDcvW31zldM/BjDLal
LfzFOlL34+xvmvyWfqw+RnTGgCV32lmgXVRL8ZolqkgrdnxhrFEAN3cLaZWODYUwkz2Li00KthH/
1dS7ZIfcjwAaOHpJPH45hNV9c4bligXEMW0bmGUbOPu9/jcdpeS6IPkzpQc64qHcvDblMXeoRTxx
j05u/JyFUCIYDk2keRVvMzgLFbbOviTq7otBRp/9mrNFZScOYAOPgHpNhBh3hTr6V7zxjOanzsKl
gEYkeCy9qAoH/EIeFFrf45YLpsoTEJCHeDYNivs/MD+uRGO0BCGsjQf7GnneyE9BI05di8Mn3nIR
DCqX4K4c8VWt6+LIFGLKwDpkG0hHWd5TaFNmKSg4nfvutceptaQEP0AWiMJvepXP2pf6g51r+oN7
5R/FqGP5Um76x3lNeR3TntdwYAyImQVDqfxVrFuX7iTRjoB41QFtySnzZH8R4j8ilODznrta4lMT
xuvlCpsWtzNxisgRgOhYMEcGNs/FlerTSOv7fCW/iA0qv7r1P3SdqOnn8gnov7fQbS+Cca99oekG
aaif7gtEvUU8bLUAlTP4Tg6KOa24nHrCczkTrk2F1qQleuYr3TXf5MdTv+Mz5f4Tf0IB2PGDJQKl
4eIlRH0cYI2tf0QqNAxLbwfxx5BcEQdOsgvcO8JhOKiLJVpQ+Ufa3mfFOGSQeuY3Sh6B2rkrWaA3
1hMp4AohCbhUcs7P3ZaxWNWqD5NA32c70kQ3L+Rp/yLD0T+z7KDuZ6xiPk+fXJ/szkk/o8L+bD/1
E2EDrx/ArYXgdSN+TepKEBDWT8ty8pZf8RutGPgujnZKI9b2hvgBQu6LzyUr0kHbEe8EbmxKoCjo
dW9+1tEPPgG3ye2EjAMjYB+39QpUk8WRU9dd2d5QI+I+IRdsPkDVsPEpfPBm75OgQMFx4frJ/j+1
eCN0Ft4rXCwdVC90/sykMO+1I/xNTxwRXnExAvmYYH88K5/tDEGgCIXcg5H+S/Z5+Qk6TTUf+1So
szkjRHVeyec6dp48VlKQ7bv+m3xyCpCcdGpgYmEyjtMHYMpWzd0sJ6/KybYlBqcZL+K7vFBJHDhF
a/JTJHuoj0VObp2p/ubSWtlOhxQkCQWZBHgLhAiAFTaLDVD3wOzhRQgiWrYB9zBEfspeB8kUPNUX
v+mVS7v+Lr6KVXUcJocqOzpDCMQfM3IND6iD/mjHdka0FI/HjVm1+QM+wkIxn66E26GoLexh4T2r
3TDtxGZFhneRo++dl9N9G3F1c6D/aOmVQp0DgvMHSTLNHqedxJWDTE/3eizwXFJvX7hE3ZX/RHvE
GQBVkYDHNdaiJxXV+C0gZoiLJD5HIlFKx211y59Lj2OQ/JjFVoExSf/wN3FnpUHEhfNI6LM+lZV6
63K7DEMQyIZoRynddOlhEm7Ft0S6QL1th9WAHeG7jmw+FiRDahvp2Yh7U1gGz8v9jm/T7gWkF2/w
Tz4t5BVb6JrgjXEpwuzkO1Ms5k0K+/Rg0DfPBe6CtnSLKd0QQlXfdaQbv+fH8rkliy55giZZ7HbG
oXIgZkS6UUOP5PrQA/ri8wv+BjGskm4kzwPCY6KXA423uWv+c6+tJIVWoc4pOSneQNatpAmE0WHZ
ZdTkaIkT+Dsp/6fLR8oV1dgJEycTRLnK3+7Kf8MfkpSBNIMUL6qxXXD98Bfmx8exywWsv3Bh00Wx
TYpzj6VaLg/PfpWVxAVsmW9Cf3RSPMSCbqy4d4nv0+GyMZgqzhKsbVS02amnQmiLuWMDEmv+QNj5
iUPz0FCgdflIB7UTXzfM7pl+Qt80Rsf47YJ7UogeWbDKl6ZtGarijbsIzBq+AYjljXgwsUWYR0r3
KEwWcGoXA9k3/Yr4mboxIZTiGm04SABNW1TbOtXJ+2bcw0khoxvXPRs+WmFdkc/QJ52fz7Oh+Cx2
vx93FY3MQChjLMKBPt8BmryXVYaZOVQQI2v1vfqBdO+VY0sW2eDyrCrAARS4P4udnjiZsoq1z9ZY
FU3Izn8h8SYEA3wD7IYOXzr+q2aGXTnKe2QAqAXETzkVTKH4iJb/2KzdtHkT2Q/bAQLAx0XNMp9p
CtE6VAk+qDoXKck6WEBTxF8+OPDUQFd7i3MGOvXTOMPzBMSB6w/pdgePsX2l62aaoZU68ZRhR6SB
8D5iACETcUTcOtf/MNoYbF6EqpE19qBlaqqPhr8k/dGDD9LbMhL61/lCHd1lsS1ZDdHrlgGjxFjF
16RxzplwMKDI1WFqpuf1Ody4XcG1FcWldb+LfxFrYXyGkc7qQjdEhk1PqW+jJ2EkAS4Oa9wJBSoI
k/cMUpSrPt3IslhnFCvk+IGtoQPnUd/ahEx67o0vWnvwzmTPrDXVxVhJZjSJc6zoUf4ndE8n1jo8
4VtpNLHvbNtTgQ/zxg0mbLm/OidEHH8PeeYLWBaSNr6Mp/1q/AQtgxgmg7vAo1oHJf8L6D+OQCs5
Q69aj0NwRlPeWD9wzhLhRVmbPQamw4mIpvl2C++deSBSSUYqHemBr7VSeNIKBJYwrwFvFoFYd8oN
s4qClOsnW2mPcvEN5tWeZLJ3iAWOgsX66Z40jRhJiQwGILo7Maz6atmTs7HTvw0DqQIEikJtx1iT
HT9ZFX/yYX83/Pz92Z8XJD2lv5m8Xj1dnawzAzMErx/2MmGbPgxx4y1pc6/zzeY222FzOunfQv/J
F+d6eiLySzQPblmenyz9J25uaDAYxvcfdI5i9tqPgcyYRIY5ij0NGmVNA9hyEc/0kbRZ6nYX/4nT
v17EhkUDcp+5sLj7Thb8iJwqXNCsiqQK/A8Vyb0Ubx5tsnjLMJQnjtxvX9qGz8OOnzChZhwtId42
MgYxSpmy/J1g+GZRoP1rrgte/PRPmx4iCHB9lohYm6z/e28imXDca3aUfYHjpVPQo5msmCZLqFb3
0MSN4QGV3OPWXG1TkrXv7uIeNAeiUZTtYgq19x6fHqbUCSKntXk7DPmcpRMj+WA41QjzU6znDk2m
rQD7BMvHc2fYa4l3nB/Vo7S8ibLVNwEW0F08He7PB/i83Jy6FCSdhdQ7chQqWTDUHwg+aohP/Wnp
+WFlRIiYTmIV5N260pnGRFQNqxmKjcsQrUFtF5SU/D8zbZ2XFe2xiBpn2mgNLVfktDe6/bI6G8W2
Hd1XHSj//hrFWqcXYojx4KOuI8c/1z6axec4bnNSXT6UP+Vfc+EcQJJLvMYeT0hxFe7rVt4rZeI0
xa+8+GvS6yI+RvdLVv5b3aE8e4Y8aNA3dySWdnsnOS1oMsfYS8EAO21lqBt5xeBXJFS+7eG9z0Sn
3Ylm5rB+C89XyYA+kI2nBLX/dFVkT0eo3FRwFKQYrGrm+vDEW5cz28EGhLNnqd2g44BMfDBfhA2M
LAkFeMYLJvvaMvyGwDMyWYfhUtaHimwoMh5wcJNHmtfmDwdzHbaaT6mdPZjOl9yZvINnxxsxOkcW
zAKOf7yB6oHA1NiYNRrDnSgvgGwPo29ZrbJ+ZUcnyflEagB3xnpd2AJierrKarPs7fLMq2oRktNv
QsvD5et+96BxYPQO/rmeTH8RT8UXrgkeH+L5E+5sIlVKNz8tSxpkBBK2htLqX3PfzsmrAEj5Z0fm
9Ntf4pAhIkvjANFzIMjI7tzFrHow3xpDURAF1vvnN+uyRlw9nFrZZYGSHFiJ6yS9jgZ8szXC7IFp
4f+q0Q2AOCq+pszTgzBdZ8e3cM3KfYf5okPbmZBRvEWOIv40K4W4B4SrBIqio4OuI8zZJpk1u1HR
VISX84cjumBiyP/xK952hR4K+G7X5f7fMugUrtG5oUISwVHGX0S6V3hwqN5WFB4TYUvDNr0sEa7B
BVqsUDC9fFbP37TDMu7JCYZk0/38FyXyesTsCgIpru+Xxv6iM9atD6Ih4XiWs/XMSb4ryMuwBoEp
9h2Kwwf9wapEsOdjwtVIduWvqYce0AzVaOI2VdivqbHXCsHayS4jP9ZYK0EWs7LxyoE8wCawri79
t6HY6eZDaA/1mpK43j+eNnJqqIWg++OxxBfBtZ/MEint/O0U/wjPZOLU7l0wgON/pCtGJ5z7mZPj
7DFpKdVVCW6n7BMZMHY6ZtVRxZGwXmwzCPp9bxp4pN+eYqsjiQqYeDCBkPCQklGzx45CgvABvBR+
f4dJz6lI+vX6tdT5BnEqvvGvtQt43c5D0AbAuels7bP3sTZv2nN0R+dtQjetIRsLMFBqNV9fkDZw
gbD9gEYpRCfGQJO4BrKkQE92TLV7p9vRT340tMwsxVkJQ7YY0q0Ym0CF9hc0X/Z0wlDwIci7lGh2
Xmy6fRJzZbItr9SYu66xhU9kURH5sgqBVxxZDSi5qwkmwfPkOfQZ+eLpx2Ie2eUbYcsZUqHrQbli
lxIVqqXrpjzM8RW4EBJiyhQzueVIWARnyG0dRYOt+wW5xfhHmQ6QMdDFHja9v4hdOOOJEZWIIf1Z
7EVrSkapmzGLqHQ5ORD5RXxOH9X1VYPngXGJhrXm9Tbi1ZRC7kN75MbnW/Dk46UPxB/hK4lDOrRe
cVjKr5js/hDdHdMyXMKtlZwJOciF7dwt9YCOS8RSvUbQWLcnGCwVgR8i059q6arfkkF+A4hg/ZN+
ANc+z5TEcePKwo5LIcKNonoVIvc3OWyMBwEyRQTZ+RJEiSUk6z7eZYDeSwowB0MvG6b6IXYzZcrK
qvXrb8Z7vN0G1SKGD7Vep+RWEYcbgXUM5/iJT5DYh7UOFsiIGMQr8jyDRbmQwvMEGKqD2AeU4MWs
e34xItflqofNIiv58xmHkYQd4SZvXs7bFsKuC2MV6Qh1GBzNSvjUQLgzDgQ2TGFN++LGbBg6f43Y
eIF5bfyJFg6NzSmFiJtF/HQXYRmhQ8bbS7myb0WvxIoOmMRhAmkaKPs4bIt51swtDQn0518SqgZS
ihyX85Oj4QekUvoQ7/uiJ/yCDXBfqeyN8pfBuRb5nn10kMvrSzzk92vfPFSsL/k/fBCyV4XpM6zp
TfTNgjOU+nrPMOCGuoQV+ZVnp4Hp7MNVVDCeWOuZBn67eFsbNpiy5wNEbnYhZeIlbxJ1tUglE8kG
uICs+4KwXdjElzDzoeEoPAgIJJa2vJU3CqTX5DHiXLdINDQXW075sXOF7hAzkqUeg0r6S3B/GuTQ
q46x/HmTdRf5JcntxlGfLqoj7UclpLZFRImqYc1g4hciSI1UrjhaZaRpDQT2vjDYf0R/7fwgVmRq
jFeCcJnQrBGbwZA8nHZfdfPvPtESOlmE2ZkxG9v3k7iKfdkSNjKGyy5IMBKK8/Q6GVyLdc93bZ57
XGakHTSl25FRY7y+WjQrMirbaWULxLd4JObWEQVcfJChRWuyF+nwo/u5QCFJqSNt8cZy+0bwkuuU
GRgU7THpy3sUPeh6Stbrv2fFK3RqxUMT1rU7dBlJu+dkMORtRWIauZA86B+lt42/2dmLYK3c8U1l
tPXAzVXv8wNfZLuMy4vGoQI4RYTqV6lu3hga2y27WOmCsVwNVGgIJcpHShIDQi+iavvlY7xmqF6o
JKLY05AQQvFgKcJK8joJQfOvly8LvvLE7EVD8IXq8qpPSvatNLI5oZB/XyLKGbXnpkMXDFuC7W9c
lWjL8GkafsGgAjJcKrvdJ/jn+R6uRK4Y+C0fXdmwYJhB+VWAtGCcCO7EmVj2sO/TFTxJ5C4GQGMQ
qX7DP0q+2WNImc4U3GLrPW9UyPU3ZYZYEuacnBY1N/C33myL8mhEv8mJQ6pel98LaGXuhWoIELfl
3b4iBLKcfvXh46n46YHpH/IpF38KtJEMtn7a4/McZz9S9hPnFDHnevpNv5geRF0BP3X13/8oLO6V
3S3dUuLywJ9AkvXy8J4+oxaTc/c9SBuaScmr25UqoCA+tKXPtBthN0sBMTZexYwZDw9EXyyACWHS
v9pfzsHZL25Lm1uVDcc9wPZgol5PjDXtpR2LqKCN72bBlDN/kWMXCqQv5EgK0ai1WdRw2wv1F1XK
gK6e9sNEm1p/QiM2TaiXB2CBZ2sP69kOMSfFAW4syPWYOVrUjndnwmhnQ/GiXf6fdx2+hhbRCzG9
2SKQa+yeXslu7jFhBQgiG7gYJ0ndMj1wiB6WmmOEImz0Olat+J+6nYd68Wj7X7ZOPVFLzfoYokOU
PdcqcpoOfuWOH+6DzRcHnKYcpJgzX6guEMmtm3YtxzgUHum+CjBXxo5K8qFhQR4pa50QVWai/SpY
ED0m3hgmvm2L9n+4JbWVgljYEzHNtck4DbpOc0Bftzci/16ulH2absvX6ZdIc27kdsGnPI+ik85R
CMOtF/0FgmqvRIzRzpUn0RXLFnOXt0T2HdFrU94tXKlEae1EBD8tnX7z3OifGLeiFmc3c0FudeF1
DILIUAET6AwebtM2KYD4TFjdyshS911wf3oMOQDCQIN4quaZEO+7n5NdvMKp/2Auiux3BOQzGCsv
1gP5drVTUz4zb6UnRBZFYtNfuSWe9ZF7AHVRg7l2Hh1T0DNIrS/9apDsmF6RNSTfL4XJPS/xt0HV
BcJqFBdxibUgx/lEEjyAOO+DetBaMNqeOLxbm4X4G6pHuys2ImLR8qFufSn+KYugQ0hJnCUanL/i
VsRHfXleAnrWaChWUXpiCE8sfLWTT0iKkjwG7ZfEkm+c0s1vP35lyeUlgn6s7+kpwh6a7iqOp/4D
+RX1JzFNS/THKGsgtOEbChr/gFEq9JkgREvnzhkBdcIwVrKM5ZBlQlWQ+mhzKpfYQIjjBFzZR1ko
8Q5RnIe8BfJDJKww2l5MP5bLS78tQLxJJWGOCK8jvpTXBjFnjH7DeX7z70A0bVBBGNc39IGDs5Np
uAMtHNRH4S7+MbzvZyHPoytq48o0BwYBRuOXnJ6KkAFY4xoKwhVf35ph3odLzKFqONjfskP9ROVJ
X2razNOmrSa5ABIsvaT02m/ydw+sALGfi216TB5ypuw7wVzTukSYqS/aEjODWf2U6yW87X+UnUeT
4tq257/KjTtuRcubF/16II/3JDAhSIMcRghkP33/VG9yKutGZfTkuKyTCGlr77XW37Ga5aOjiF9w
1ziHaAaC8qHTE/mEtETdAXMQORDicXrx6wXtCjb/GbFpa7yasxtbq1O+a66EvmReYmnuUqZg9pTa
C9Rcd4y1KR8deIYRjnZ9LkAtOkdtRPiZdvefzaxQJNuUToLiKubkKGMhvqOuVtUJVbCKJgVncLdh
UxGqwWVCaDWdM8LLFMeiy9DaUgvXdkjPyfNeYf1fMuCayNOk2sR8wPrluir6yMnN8NLJZzk0fBWi
LaboBKdBgqF6TZ3YxXL3zta50KiKOndNIig8l2QS42mqOm3jojC9+tw11KfZ1DcXBrapMNsITsdq
RoU9RHFPQ5XAd+TLWNUbQXOsk2iqybR8uV0N1K0FeelBZdcVk+wk3Oyt4BOhwq0PhVn6kRFijO94
aB7MAxwtquCcJYUizC4haFMBA+pk+IIE8dconXR7xWZPUidqUAyqTzFfHjEi/Xrqc41coQv2L8M8
BSRxX+qYiETsQe7b+2v53JYEwa2xnlfyhYI7EjDKlTYdF3ci1xggoikOupmUutUexQJZXJNrdfSh
y+npLqIoSkhhZvnUQ/wNynm9sEIaZOZdwYhMCRVYIPf0x6jJD/i5PU+k62DohFo80ObmwxfqoCUx
Aq9z6kxb+qhho29vPdkiYHUTo6ARIlxw18b5Pt0fh+qQd0UFzaPKNXyBREQJrji4KtCivumOEzG4
QdfC/HtB5XZMJ9lx1K+T+rV5vudA8unxLJfYoR2y+sMgkIQWheSe6S06N5sjJ7vfkiTUQFPzqDrL
dJZozOOc5ElGA+ckDhqUafjBzIkaRHaL6N5AiwO5/Y05LR1raL5WpT5MzLXymhE1k4nrh7BLqNiY
UVNXPFLUSxxrHlTWh7VvUJjeqacmrTYBzaC+5Fy5PIfPd8o28kEgwkxdkhFgcaNjE3esi1XX+QTm
dK7VT/M5OnxCOe706w8PBx5rfqMToaOwj9PcHGsxl3t5z2RMYbIdvgIpkvqjvyomfLu670rnKltk
zutBt90Wy2LSxAN6Wvp1tS/V3E9o4zq22l95Nt3e0MlSMl8qjolwwe6C1Z8+VcgvQgEBaoflohtN
7/dR89qlUBzB2aAAoksk5AJcfSm3AwyZkAU7muleJioUX1r8ITTOvtep3AZxisZcd4dWl3a5UUZ5
RP/sfrJNEsaAt/BJKcOuQHLvxPAc0WjsioHx0S5p/hlxjzmNmeVwYqcxo0YPJj4bSBWgc5fZ8iX/
jscU774rShBgCWgBH8N+xWsiVhVb9hP5B7qTFgom7C9l2sIokXZRNReHr4G2k+50/wqIWIknF1Ex
BLXgg8Gvq1FCr6WU809gByWi6Z5MSF3Ep1yBPSNjpwFy6udmMMJ1ioCn5/B6H+VQX0jflcMGEmhC
X9W7bwgfuDRdunltkYJ9e07qbKAxTu18lTYJOBFv5V18JCKMJGNSGJLl6zjMqUx01xpHlc9QRw1p
nJ2Gl9U4cfhwY6m0608msGU3JjhGEwb0LgqoVPToQ2vvntnbHUY8NCbx8fRY+MbDVYeJMRXPZA08
zhxcdPQWc+8twvfukwTYlrgZfATwMb19ZNsSvt2Y/fuLvoNlTiiI6BA1Y9/JcA4Ovo+ZGML3J1D5
cK3Dvx2MeCy4e3djpk0CRw3znyfV90JZc+RJnzAzb7vqPrtze6oiwBhOewUZXtMDhYRvn4P1uozC
9Yu3IiTPDu4PbTpxAOK5GB/5F2lsUbu24WN7kUhudCsaKCwAbQOLnKkMrLpNTgR4FMTfPEaMcIKm
P9jppcWhAZ+sN6+Qh4SDKCV0UIcgKfYR9AUQOvGHaHw4QXNB8xC470hRMeGf1eMHg/4aXAdeGHAA
M3kTSN0VWzD/2TUdGpHX3qaKAI2dgTGsS8IqZW30wsKAIISHHIr3YcuoVg74JpieqiQBMuHMXst8
vBNK2hkCNeRtBxFqfSzHPg5A1PM17bx726gSojxs45yeaMIumtF6Q01lRpOzOTuc8MmqpDhyHjuj
8LN9PFTWKcNFCiIowsTljCR12i7Swa10mEoDj7uY1Kev4R1rNMPDf/IF2Bcaq44gVAAuD+3w7VB8
RFgbF7gNECKykkFtmLMe4HMECThvQNpbz5MZiIR8GNOCrhctNIgn7DGCdZCpX6GzvtxRqAjMUFDd
4KTZd/EMpx7vOFmGbAS8i8cDjnik0Bnon5kmMq2qJAyl/Vc8PNYzJsvl0en34ygsm2XbMiChEOrz
YnDZh7eDmWAKNkYPO3g8guMLqxK3+CoAqkLyNx/o823UkmMU5kyB2wVHrGr0hVo6vOnUP3DdIec0
pdeyOQb86K4MapFxkAWtyejdVTB8WZAtQzdyYOXHZmA8Bo9tm2CeYn0Qw4jzFy+VjUs6axMbhCGS
Fmx4IgvW8yDGvYx6qq8ZMHOwnkOqr9ZxVSzybGumrEiOtJD/vuWbDDzBVJg5MgQwfHINGeJgDdM/
MMwLgkjcs7M9oZfUoAdMIWxlQLdKaOsdvMDDpk2inGJLn2JWYbjtO2bQTOlTnxxf3JP68k9FQzJm
1y+3al/aUNxFCcqmFc6C1D1pNMoZRJdMDeEFDtJ9OmsZ7pBPUtckD9FTebdPzL66MKG1hq1IvqDN
jnsFd77hqOAnp1vjl8+xMLKAZRlNPibKjFkTL1HtqEgl/Sb2yKddilgWS/NM7KOmOXlwhDEl+3z8
pSIhy52RGjzolgX2lL3mEYr56mbiwR9IK7IqaxLkeklD94IH7hRFeGUk2yhjvhy1RofaMj6Q0+Sq
11C8uhRrWMews0jBL/J/C/W34d3G7AUzqoDi9yE42ieOPpTNj+vA/azhrLucU6CFQICv4Ba77OvP
7d0+3tzn+cVQE4kX7Q9C1L6+TvK3o4XPEY/TVUfYodSjhXXzS5wgcDNxojOzWUBFa7/l5zUJ6JwU
C9h0hsvMgryslKygMa+GNJOYrAPsQlSAISESlaIegKmuVI6K1yqhVCL4prn12eYZAWp7bKvKYYIk
LyFJm5MFitZtFM8F2++deZ4eOA7bv+ZLBM8w12QhGQNxie0Txz2DuMxXlVBsZjx95YqNg/tK/WKN
XZT1Dl0KPksZZosHXklrSTiVLc+fiA3vsou7HXUS+4pEDI5jrSTgKzPgt2DxKLDZEQrEU2DEwG4Q
m96RSA1SCh6DjtAxavXYwU4QOikTvaUxj9s+A1KMZ0xTub+0ozxdMMPyTSznrGxU9Viv+9I+uocM
daiYqNr0bAcVp0WIN6H4jmsP7WXKfCvpk7+YvJbvvPClJ9VOseHdrPsi4lWFQBQRHPJemefJlvt8
OzN9N2548nJa9rOS7nGguT7nQbJKKLgzDhU78cW1UJ8YTFrRxJCHN8/l/6raNWIPxSO+h5m4hhJI
R5dO8LDd51fBqc19Yf3A35pORhvehRFvfcH8P+DYq29Dvqx7XF5wHlpJUJp5B/D7e7kAnfwSrCHi
Ddis4lU+CUy7uNyRNkrm6FVBXU5O4eDRArCtCOTk0NWAZhE/fvSj3RZkts/gZmaDpVqGinRASzp6
eIIrThmYDtUNvkf3JXgTN8EbIJ0oFyJOM8hLcN2i9bGo8kKGIpTFCwE9ytNVYeztj5iojZKdNccb
kx7zfPh1hiVThhu4xdxxdL3Y75NqIH8l4DJb3vADudtVs+Yx9vJkP5sJmfd8i7gUPwVqsOwJrjOw
GVqn8xN1gQ+ygzLlyCjRp5wVh+0iwdkPsrC8j/to8IEYTZjrPtNVq04kiOEgoZfNUxsI2FUC21xd
qK2P2yBuBt38yHwehf9ABP7Ci5a5+oh3lQHOpIZhxAXRc2fDvs6SmFOtj6AW0Jw+umxkkZ2Ngah7
wd3vGUJevLYjMJxLg3mEUxx0zB0Q8s3j4CxxsEiQxck5xSe9UJbMkchBVz/bYYvHGhlhBG59PK5f
xOdGT5+9mV4nfoTcL/61UB3yl1/vS5jTeOPew04Z5NR18XBQE+IEJayYNsWEGB5Z8Wsa8j28YtqK
E+FAGklTKv4RGLSPysngOKx5NyM7e2cH1LH02zUzpZ2/QFbfeQmISuXtNC8B35xRFCg31M2r3S6V
p3eENYaMHrDGbodY1vfd2IE2osBnGCnGRqFt+SqN+TV33kXvAbUBK2LgHbeaUTRS28h4x3eDUp7V
lgseLlzHtN2wlmjLNFg6a3ACkHciJFywaolRGj87biKsv4GVB8dNcrYwyvigJmZFXAYPmMkIFSz4
6CO6dQhk2AXC83qDB2CSywqJZKkoTjHAzPPt5mKbe9wKyMfuPpMZJVRMXxnd9lo2Jh6nPOhYvWk+
KZgdcQzk9WEdTdE06ziiUOEiMsWgiW18yF3AIy3p69gdWWRlb8YKwSAETCFiYiE9XPGAUR6yGO4t
/orp+iKfb7BSW6pHjsXWJtyySkgqtjuwsjgGMuW4d5vSkU+dumyHV16oUzzGv5vBjFbRCDkUlLZ+
umDG3LthQF7JmQlvL9abpo26cmNxoryMNbf6iEEPgxZXvo8HUGdgRUEerVXSz8HJQeQEh6rHJlTn
YkwifHbqQMLHNZwhTRwUYT2/nNB2Aj947Oid4ppkCfiM1o8Szm2+WFiEa3NuOlgcnmCoo3vlts9x
xCvGmJ3AoqNLR2V6nF1YWh0785xDlZqoQSCn4t90DeTq1AhDuQOhwFKLeGImyMR65Vu8GHH5xVzu
OCkpCqm7SO97YL91H1EZk0tG6SM8BpxvOhaC2M5y4j8mORw5Qw8f2Pfyg40Q8rLmO04TxItj9mgw
PfseWvLUnFLV47FJ45KtqMuqchGr3tFcRUUCE3LzeM3Ba1q65GZe9AZns8tN9AUD842hFG+FhBxY
cMyyVzxyIBb45s0a15cAsHZWQl11TeFu+WA/eNcRZckvg+FwISoaLqJ/QTClESD4RmhcB2vgBf1n
Z7iy6bfV9njHw71XX2pfyvY66I5efLpNTQhQmQ16UAUdO7RNxnLlUy8AvCQI/EcQGIhmjUH0mQBD
7IiY8EIbiFx8bQxnGHs1td3doxhrmw28poF8KIwtx881clVCbgsH6kRFJHY2x92CTkjnqCF9AuaN
SsMko+7qEyZVlLVBLLv1lom0MXtgR8EdH+SIIoMcITv+87GvoC5lSoZuFDKX4b52bFsS4xe4sQiz
XiHaRmMLfX6kzTIxZOjDbJzQyK4MXXmB5xpopGxiKTSMwISec+1TzCb9YP/oszG6qwocmVeagiVU
HOf6WYaLo9P1OD90+aFKItXyeBkSYM8xSiHiCB9MsipzczdXyopC3uoQuNvicaeUi6IM08r7hLw0
y2DX9FP6utx0pNIRc2JOGShz5lZf1dfRwadZIeCciAjb2lftUMLI0thjTH0bHp3RZXNvtgDuKc9t
j4Iq+QDpovmKUMw/0fEH5fvr8k5FQ0/LM7uPCnHLhEW60MOf1J0cLxGFKXALQJaY7kVuTamD6ZRI
QADjaMjLcenKU2McY2J+xXVyKi5RjtIYU55Ux7BdkL/BKpcdNkVTAAVGjeVDt+JYwzqRbVp7DjB8
VstlHp80WMlsS/HmSbkN1GCV/WEqYORAelTlAO1grT/Pu6ly8VWyHWaVggmHQ9/4vL/d6PUosWjl
j0tRg7/iAxDBNQ6uZ7av5ATh6mx8CDNxOGILNzYXa6YXYy7ueAlkqM90JnzFRWjqbh4v6eKu2Y7O
ydq3oZNvcFSEIJW7IRbhBlLUL3EhvpZiOtAY7sdEr6+plvplfc58YKkjLoJoBzo8WN/g8UDIqtiV
KIGAydNXUCPlXt/NPQWeAJO6wVmf9IJiRgg0d5VK8kIamCM1o6oO7p72Cfb1VPC1e05TthJqSnBV
7FCZW7GoAWQtCnyfNh45JnqeEybf9LIUnfSUI9NTqQ7Uk1CNgS+emH2TlGRxYb2JLM1K2fEYQNPG
0pWqcQKM2V7IcrKL3YUoKUoOxSXWDcZRPkPPfCVImT/BIHNaL7TPckQHK45g/Lrn7jWhLXp/FJhT
TVpyb1xOFw0R8aBtOZbpyyiT4BzwzheA/RXsb6iWxN64rSMvGJfLaMCJqFZmmQkWRh7Cno1KGdzM
mTWGt33Fv5p+lDDG1LPwcmCOXQ2tG80QlY/Tvmmgy1ilZmNqxdeYAoakXf56r7mDzBB6qICdmQ75
ylypHhfWWVGmshxKTM/y+4vSbVAYsIo3/fBRpDRZoKTP/NtC2URAQ/fz9eMi+zeecs0imfCgVI55
hiMzithibYBoaT4pyCAed9jYHIY7ZRYDl7STiN3SPGucY9TtKAXieWvsC2jmn3XRh0reJryNJrHG
OC0dQX1xW41YFhXQ69BS1xxeN++hOsWpBdjWoAWujkRCANeCHaaOSwoHljJ8q/Axax7MzeZ6Ht5n
PVsC6sU5xYoQ0T/Fgnk2k2FLSq/6aU4eWGxbbgtKsIYjl6CawW5hZQCAaNEwDNky0mEZjZNygZ8K
FJAUTz+0PviohrwK+Is4zLyNzxJ5VgJ2ASuSPAtfDdNJida1mnTSJ44TxoAJVB7cNUYUsf9SVxSd
UEyudGMetSyJ8lU0SHzUQcmofU0NNuW0DTh7rMtS2r/gdCU5bk48ejuJ0/DyJWaLSz5+psBsLnL2
DwRkES0KXlIYmkMNjJFBvB2xTn/XM8hwvFcEnCoHKER5PQBTrvVAr+ZaNZGSrD+nIOFrZLtCvmR9
CstEQQGTIwgYcPGcXf1YEfPJenS3XA1yjVdq45RcTJexGJPUN9FHwsgF8JophCw6r4lxIsTpUwFM
+XjGrvwB3bB+eupHI8xNgFoMSWggeZ0eOymfWNgxxM7rsTaRQKbRtIqRUIcFRFPo+od+PPpyk1Xm
4hJgTCztrWpCxmam4RuEgjArysKIjXCeJPBtmNm42sMu4onyRajTff2IZx0wHinzMIa33C8D7Udf
Ts8bg06aUXQPugG3AeY5oG2STzPDvolob8KErYz3KiQAxuDGgtUQyUBi0AEq8CnkmhSa12qq83bz
izZts2T8dlVOJWWfNge8TJKZWp21sqfC+wIZz3NuPlYQ6GL30TtF43PIdiAn+xInknans6uEWGZd
EsIMGD0NTcOOJZ95RQkfn7RpNoXrjLPJcoU1s8tMDoEMj1SPq85a6vqQPdYYpsMXnqy30Fgfl8RU
SPCYhpCSh9zv44leMnkDQmQAvzFR5LnmO/HpCFm2N0bhI3gQpTbEWzd3AeMB8Y/THkF5lwbkRAO+
p1jim349wqcvTYfpQZgToHBTpsW1wYIlAgBHFszOQXmPGi677iz1zaAAEtKgwxuAbPR8VFo82cbV
NvCQaOHarXIB3fM5KVViXAnWixzGAbVthf/+1//+v//no/mv6Os+v1/a6H77160kbTS5vZ7//W/D
+ve/8v/5z4PP//63aZqSohqSqlimrJiKZIn8/OO0TG4Rf1r6X48m083OMl4LJqSXMUIgLNaQ6rx2
ZG++YliyyNlfgULgWci8AZJRMWFTIKiYSWWMVVnvukzSvI5+6In7O7VwADWaGRIuJAtVXQv5vsNZ
VsOkr3enxFYLX6SeYQ8tEqwJbz/zFaQY1+LQmc6PYx0ZJd49R+i9V9qlEfHiNjop7YSR/D0scRQj
9mycb48h8v7S+jIwCMEJpNq02rLh92avHfQRjlYGE9X+7zdLMn64WfK3m/V8XLNj2j0XNQ0UWiJc
R/YWu8sGPxIst+He2wZ5uS11p91NkHDfNOfvlyCb//ESDFNRZUmWNLF/nv94Xl1p3mJRjciTOBMO
UmCflviKuRSZprzfMGwcGAyWwKU7lGl7ecWCawnu+sh2kuZ2gFoQEcioUeY9A4doyPRD+vz7FZr6
369Q+r6i9KdZ6GKb9nhlXXASuB28X4jBYObgpoQY76CvFbvWWAFqdUguzIHlPycDZlmcuMXbEzpp
NBSp1JNq0cDMy7XhcYyV6yMlzpwMASj2bMGg6GQfYOWNGeF1B3sI5yixt1+6FT65AcA2BSAdW9vg
BRUalxFPf2PuX96H8cSUNikOvhxxo5dvoai4QC862uoydymQGHpm72Y6YboBCxxmFQwQfRq5KY6G
kl/1AUVTCLmow6Xn7O93T+2X0G/vo6ZZhiLqkmFpmqRo35ZYaYn6syqEem0ujgvxfBsDqUXTbWqf
Km+T2SYZEXa0hCswSGw8VQ4EFaHWDaRz40FdDRlyuQwNggjpKQ72fjm+DjTnXP6wDKWfLlP5fRnG
SXaLrEq7r0noOjN99NdftW8t4uXph+WkaN9viKkqkiybuinquiGL/XL7x4IvdDm6PppWXm9dyz5M
tmIwmkx8xWW5GEt98NUwDXJsxxuGK2u/aG2kF2d39PenIv/xdfuL0BTDktgjZVVXv11EYT3bR/mS
15PdpHNnvh9kzkfhzfceDdAiBDv+4QP7X/jbMjBVVVE0Q9f5QEk0v32gmN/ri6zp0loYje52T67x
Z5K9juyl7s4DBOV77+WswsX2h8/9D1/UEA3RFGVR1GRRkn7/omIiqMeLVcnrzHZnxWwdz5bBxQ7G
0+mQERLijLPpLX64u9IfZ5CpWv0X5QySNVMyv+0YhdA1WhPJlzUF6BjPXevjPmW0GQrOLUR2CMMT
AQUSRWgdYO7mD2tZ/WNX5+MNUTY0w9JVWVa+balGY2RKGfFwCfL2arhJm8J108TeuWYw8Vlj6I0I
iIjswdJeBnNkjNuxN5Vtz/vA3ibYo5aa7r2hs9gq9v//4/jnpanfHofQEgKjZ4myZs2THGYP0N9+
BWPbm27C2Avdnx6F3P/Cb+uOD9QlS7EUU2St//7820f9aFMrVta5O4LrNiDv2/Yfjh90wRv5eV5h
h6ufFt2fxyoPwFRFydItydAN/duHiqWeXZtaqNZI2u01qUjuu+UhDQ9Kf0j9jpDi6P20g8n/YV/5
7UO/7WDP/FmIcSrK6zbYTQz/kNj+IHYHQRHyYKe42Q4deufRD/WW2q/l7zfY1BRLFam8eMf6xfiP
7exSSa1sJamy3u4m8AqARw27Jjrk0LmCPeAFb+y5PAgQeI499rRPoFY7RPV9cjar0U+P+9dZ/PvV
aJR9sikZmqablvxtc73w/R+XjlQlem3v4eBDScoJZfHlh3dM+qNs4TsbKh/BExYlXvLfv3ajRph8
p/d2/fBYygNcVtm+vWDMt2rt0eKH1+aPEqS/w4aiG0q/i1Lf/v5pF0kt8tKU2vVo9/R2/uTm+nzi
kpnkSBwEb/t92DJ+WyxAVPy/f7Sh/bGZ9QW1ava7Sb97fy/QrIum3c1LJs5xkGZwMlBmMGWxOz3V
S3UjnuFnFrvjF0z5eNMg+LVBGnqQCKvkwoafAb4VNyPGL834HijThmRln3Gm9FGeZcMtiGN7b99E
w75NUFVABh6ng9yawWEoodn8j7oKzdsZIQKTlSfhWi/AIjt6f8HA1WyaXfXwODe9IGzFYKDjYcOS
lVAbA23jMGI3vULkeJBWjEWswmNUDWnlfmbqCZOFeeQMVAMWCDL7O74DWy6UIe4NvPgAmF5Udta4
MHuAZ9tnT6AoJ/Tp9f44ByuFh8iMn7l+tHm9VyH1Gq5HczTAsJAlxIwH6w3Ooop9DRznPmGG6XuE
8zVhIpYDS+n22f5KxWkQuuFAY2vjdgtCl5whmqSCj3qOGe4sOb3G96Vg2ddzOgbJhWcFtSRDRgFy
mNjCqjwfs6HS9hOZHcUVg8umwLSjJwMYHwjUOuZz+8TCZseHkAS9C7IjwUAYundj0JzrMHXh/S1e
N3j4TMDwMnBJdzGhBzywkQJfsJ8U3+gBXstX7AKdAzpgZslP27ujoOxnUJdMoDSIeMRsL8DVGzzt
cFOuJE/vQRrEr9wzqA+99ylNUF3bX6TR05KrhM6gU0NalhOqw5jbBm7Ae4OVk/kFFGWLqFNbg2ui
27c1zAXzfA3vC7p5LCy4/dDe8X1pQOUfm+qdq7ZwM2rRTC2xiSCiEqbFOdsXWCATtXGC6k46BG0N
Z/D1iJjNGKLRw3Tx4eA5QR61gBVi4SMUxaHZwvbiisY0GkN2+3ha2LmUgG5Y6otuexkrlNFrpaVk
LcIHcz4DSyk8q41NF8h8HYhbiMAEG8U43kgveCkvZruo6/HvH2FlhgEvYcAFbFHyC4F9aztnoYbM
jiS04AbgaW+Edun6nJtb4huwRWAk5t5VHr2QrjaOzn8nW08gf6i3/auOLv+cZNNkqLy12OSOFPRY
C25wbkzinXB1ik8dePTltadnhzUKdAm3cjUJfSyxMyGhTk8pMCFSEEdDCQwiS25T6UjYGBPWO70+
TjzygsbnzdrgaJWCI2ESwytFCY+x/9U9rri36JE1HJafIa4EjeDFwM+MHNFM8hwvqw5nqBZqJYFJ
Hk4rchSgC7favh2+kLTFU+0Y4Ap2Bg0ECy14Kju89jDzEOGkr6v3TuqtWyN8hyAd7MkVPK6tQ3OF
+2PrH5U4UM761cn2uC8LgeYpEFFQAWBJB6CT2+JMJj11nZMsc0hhZUY4XPHYXJm/spCYsGAV+wK3
s7EReIEx40mq8xxsUulxTk7ggR1uXnF4LUw8MTFKBSaEjx5j5QIyQiS1Q1JRLE0q/uyc2LucKexE
fYe5edEdxrkxJnOjnLTw0W3x+mLIp62YfEFRARJiu7mPohkAU7FJBLcnTeyZ2zCRwYYaZoxFeONr
Z4zxP3xM5Inw+ZoQMzbr9vyPAJfkmzFuJZ8YiELHC5Jvhwks0sMegOzRDlR4/G5c8OE/vkCWNSFQ
GKCD0NQeEBtz5ZpXCKxmUa/qT+nrtaAJZV9+54cAYT0Gj1jrXZnfkZLaj3fx3XyrcOAdoXOoJhd4
746EhBifn8pjR4b0ihiH39pLPQQoO32yswYn+hMRt3K6wWyhfcYrq+RocNMGzMDhjvVWcbpPfPm0
hh4FFx8Szgem+hLsGPOMlko5KBPeIFIORNC0tflBCW1sEyjG62bLWsMSp8MqZ15tzRBcED35XbIR
IEFJum0EPAAxaQIqQVbzJoIW3DGF54hgMbPgc0AL7iVZU2GMS5it9ccGnDn5DKhNaJt4cR+Ys4BC
46PtFh9A3tInBxE3Pv4SZJzebNRzcnBJx4nhXs/dJyci3tQZaZz29YP5TToU1syk4iAPLkPk4BP0
3WsdAghq6ueAZr03dGpcgx9ajsr6bVx5nBaOxKCTZzDP8eYBuVnlUAB4LB63BXcTxPGorrSAewnx
ID/II0TOfC53v5lCnjuadrSTNnxpGHKuwXz0YfPXSB0ICmY9aPa54XBrkR2MZb8dpyRJ2ZdNvvl7
GaH8US/1VQQ1mWxZsqrwD79XMM+7JN1Fq04XjHQWKlbZUQDjjBnhDiDzpnmC7d78ZHHcZxt5Li2e
e9yvxHk9Vw76TF81Ae+EOC6GGB+c67E+k3cxg2WGAr/oQX+/1j/aJ0mVVUpIzUIoadEm/36pVO+y
/LgZ0RSK1jWZTDApfl0DJqF//5hfredvteq3z/l2S4zoeM2fJZ/DW54iV2nY1pMuuDa4Ok1Uc3BV
3IS401LY//2DZbNvBb5/MsMYU1M1nZJd+/YNq6YzzTTP6lVCOXFBpmFTh+VUIWcoz3oWlk8f+hlc
ktscGjXcGLBspiJA/PBtMUDliFoba5a8WbkULNRH+jlfQ5zIxy90Zjsgw0APirFOVreLyI7CgOoH
wiWH8lmZZ2/mgfoF/glU3Cv0BUx6Lr7JYUp3toSSshCpCig9XrNyS5UjXRzUANvHFnuAzxT05wty
6Fw+UcEwPIKpsRMR6jDXxVcLA6meO4d1UtCBnda4YpAdQex3z7GEdAV9x0LxxlQaQgyn9BnKsXn/
ZfOH2TMbF9JrcIDKYzxXYsN4Ls4JVmLaqEAaB9UYBsS6OucnshoC4pWIVYA27aaoy0fKiEtWRsKS
DYrEDUxvGf3jQJz5FVYIlKvc5rO6wo2d19egjusTTDBr5HBkc8tpmyQXugZsynKnHAqOINyhZk8U
ghiJo9QjaUDGFax2cU/MT8cdM+PIIyWEj+G3GAbkOY/zCKNzkw/DQ5xDnvPB+uVNAVq/wqoPC0M+
y9LASYnx8B6ImxNGA8y9gWns+/v1XV5eNo93c2OBuaB8ZVj3hg6buDiYsrCVZ+W8Z2jAgf6A6sbm
it1D9WXswR3iRbnqvl5Q6LCWWF33xeLVoCC15Tcs1ACO2HDYWzCNQcYo7+SP4iRyKdD0z+z0+Rmz
nfPl7fIWL49vJlJvW3zj/BDfUP7zHAA5uVlEk9U91aT6UCcE7ZZvx3ccBZQTaE/0iac6pzT7Ajtu
Q+GDBy8He/TTCOOPiQKvramJhsnfFFP73vBaD7zHuq5hkhVuYZTZPuYbzgAvvGAceNl8uHFC9+8v
7J9drcToyqT5kizNkIxfI8V/9NiZ1WoPQ7Sy6f0yvFmB9Ro0SQuXciK1B0XD4emOeeIPPeevwezv
m4Qm03NKuiIzQKPJ/X0brPX0Yem5EE2fkFSPBFQvzXYDSddQVxUb1REfA7qNPK38Qqz2V71ZFk0L
olKhtbD6k08kCECDXynglM1WkbSkN8G+z0o8yyZdLgO1RSMdPNoU7itDK2evLLxAXGlSmonaud8O
T460q0k/9VSuuL5pYaEmo1tFc2KtdfGOreCB8lHC7RWFQDsQxXn04O0p32qsI1R58PfH8OuM+uOO
WKKiKiIzHU38tm1e9OtdsDQzmxp0P4XNaG/YMOlvJ23vefug4cFXb5+PjIm0SLDGPM7uY2OiedKS
NCcXXbMnbFVcoCpGnRgPb0lk9LBEcz9JmPFg6w3LoRCKQTus+Tsz/am1vy36F+cze//7V/nzNObZ
WophWKImijha//5sie4273qdX9fPcznFYYtNDOnOR1X/8LIof74sGkMhUQfXsQxD176NfWOjk67J
44UKiRQb5fMe4xgP467XpO7VCHefyTOdW0VQdWPTHJvJpGwGAuXH7SBpgZhMC3kv65/KtTe7f0UL
Md+TYvcUTuAJV7YIqcHY0/xh5Ut/zKqZjP/zor8dzGV8TKTyZUbYEntiflu19yBTc0IvdQe/oBrr
S+ICRUhWauPckG1XnUwEgPf3R6T/CUn8ugxDk2VL1VRF/bbc4mcqFKqRXKY9vXKMglP0IIFoHJTw
8xGHWPP467KBeM9AI8F9BvGuTxOvbrKlAYx0brfxriHMOVnet9eTumhmJLTdawYmwLyMFpTPHHuZ
HTIltwj6JUh7O7zMzLmJBKvdpp/XoezAyh6V03JTw9S4TOMkeJbjB64opFjelyRTZcMbovQDTSLE
TIWy/hP9InqEBOoOpDc50Imo2l3BzIMuBr5yoInGKlKSMIakqqwFIprNMEdb3aBsR5bllB3BTaj0
xkm0KLIxQbwNJi+MP56+KC+KB/rGgJO+MvCx9SFD8wuVzyMSPIRoNnGtHPhiGBdEiowQWaPtZPCD
DcZb35LsBSK48GJwy8HFU0f3mToiKtvBdAVttrkUfDRwACDtCBPayA6fQ1qQYT5uA2VGdc9AAprg
7LrFInDQemKvwbA+1C3Di8vnNXytjBHWArML2B/PAdqRa/gUQYHmq3M8oYiIcmGcnziXo7X6UVMa
uOSzLTJPsl8MphFtOa3T+HDBA3NYDWYQiT0mAN4LtAT7dqh0eNbvSC5con9x4Y8ZdhI+p8lIg25m
v95SUKRySjaBZ4S9H206k8JklI20sBt3g+eknBSzeIYZ4DDfXxHEhc+v2wpInG1LgP81vYXqrHL+
H2VntuSmlm3RLyKCvnmlFajvMlP5QmSLECCEEI309TXwjbhlKx1WVFXUOa48PkYN7L32WnOOKXiW
Q8oifSqPmtQGG7ognpc+asLcgAOyrduopPj/MCNcKaIqEUMOzlaCqcMm/o67ELTAvIyMMbGOo6Mv
OLWL3GozHJGnYOmST857QFkYfPfHgbLUwh+m53Zjs3YrZF0Ad7XhIG6hoQMG6OISCeIFieZjY1ZN
40DnIjTO3N75WLxr49RLvTjM1+Doed0biqP5bVxMyaDGuuHQiorRaCIWoksw9IQm5ydzns+kJ/0l
/rhFvF2mTxnxmsoSYrK8Zr8po3JpECDOiZp83TWAWYVW3/vlnbivsUryDrRLD+Pdtt4ysE5GGcYY
1AbT1GfbwdvbT5BQB4Vz9OHhzPpNGx42pGRDjUbTGt38Y6g6N3f8NBc5wNqVRxjVLPV0tgiTtLwB
8Cu6WKLCMkAQOhJI8OkDCLNMBuvdBUTgMyEREBpTOnhEo5wFD3Dd7ThggfbtG42n9joUf/WHtVJL
h3TH7qvZYS7x5YW47j7yb2UlLsANeYxTfWmpLPEofNMNoRw1F6cRCX6wOXgZ+dNxlH1dGcm/mevu
RZodgZva0tUFRHthEWIK3bvK2wH2NEWkATZ9XNUjgWTywm+lZU+fFV+OMAQxbQv1U04JUTEC4mDV
xKtrL4H+gG+Vo8UHLTeQtrJrhWDGKCp0WG80YDSoLRdP14NUn+f5k3R4AjoIzFhSMeLTJNjzmBkt
TLVCGuRDtwQ9kX/UZ8aNeNpJpYf6bSJ3C/X6BP6IoCUOSXSFnwoFSINNcQocVfYbwEMvFSUm517w
O7t6QbeiWrRUKxydSdyU9tEJN0nnFZVXgdFCvl3YHVxVsqFs6dHh7OfZTFMklYJPsygxDPFux+ya
rlPSVmfzkaIj+dqZ1XgCukSdZC9VnlYY1M6vBphSqiHOPBoWdDMOS5Vn7jZgYKRuc05RzTrWV4Hd
oSRZ498bE7vQz5EAr1GXeZnGMBDQ716jlfVGfD5UxebK7VYtjmw56vIkPh+0r0QdnxX2oyP9DOw4
t3NHHh7Koz2tp8Pn+bjRsq3UBB3OT9TOqXmypfZZGijD0BGp96tBf3rjFuBchriwKcZJ+TTEo++x
U4dpsuukbX9cyZeZIFBwLrN2ZgrT68nNWkKsnXYLHkgrJ6a4KrrPk7UqWf1PIPIagCRheJYWLbRc
7eWSr/bko2Ai0cnX4TDX5eHeivoCHnhUapteXsnnt/QWtVQZnTrW1K998partCOVr2vxeUy3xfW1
5XGoCWQT25WabLQmOt7GKWJ3dNVoFuoAEQsDAnJfyInK1a1E7hoZZ36mPWc5vx7fLN/S8NFF2ZFk
9IHOzZda2s1bT4B1yJ93rkO2PYgk6MrJlGqx9NPXh8s+wlPHWEV5UZcZ9h0FAO1lVX6XbzfsyxiR
3wbFP1rjixmeham5LFIngbztZDTBI8Lqj/jLrUDBLolkepJvxG9GOsxAjkmgLgVyPWZSv2aMIN7g
xJFiA6cbqJ1gzrOGex9Nd7kT9itO1SbbvxJzNuz9OpnSMTG9q75sGcBUoz2bthpoyVYUl4jH5X5V
UCQcmIdiC7e+6+fmMgPHpgAesNy+C1pCL9Pw1hEPvqIxesBewweelZ80StMTYvmVYE57eohayRfK
wGIQ73e4Ss2dhKxyjUOEt4b9gYKho9FsIYpc4sQSQJsI6Sy7yAwUOBKmcwZNDWMAlnsCC1LnLJNN
thIxWPdrjF7aOcLikpp4/KAokHwcVNLApcGwwF81CI7asv+gTU5FwwdG77wzZ9BKKr4eiyi3BeQx
hYPunFkVn0QrP+vyIHvLMSpA/wKqbzqqTud9c2jXymV3tFYAqQAq8MPu8JyUs0aYEP5+ht1yMJ/0
83jfB8rFuXEhtKtQ6Wr6kXZ6cxT/1MM+/z6HmLn4Ee+I3hpXODOHu83phlTf3Ca9hf4+uInkpnCW
ztha96eN9BGrLyeDwxpW5NxmW50qw1OWrIzel+Svun+9HsdGHEnAruEDMySh4yMkb8bhta2WSf2e
c/hSlxgTaEO3k/wlnQnp5DzZ08yYaHMaq2fuj3QE9gwLcOncvvSMU4+xbCbn1/LEDzk6btJDRNQ5
CzkYwjx2TXqyUavOY9oUxZYo52JYAieCMObAebVYWYQvYpyrE2F0FXiDd02fZjjVIUKoC/6Ihj0A
jwfcwGahMYJ+r2WfrfyC7LMMr1hu8OwcOZEyFsY2hPftTdowOWF/7xoCLEzOjzKwnKObsUa5ZOmS
XZa/q9ZT8XpgIvbV0MmnTmqXvJwLe2U7ojLmsWagk+ojEkkZehn7+T6fouxq+wmFFROasnw7qyNL
oSt0odxiZlIUdgPhhbrJp5eG2js6zyXCehQqrFOUZYHZMyDU5ipcZn2a4C/3VOFLMgEx4HXjd+nd
SFXG6nnLX4vXXnlvT9C/J9oIDEriCGbEqYrfY/Qka9LZ0oK2dkR8UjfpvSO5V+LnB/GjWu7bWXV6
G4wsTk3TpPWL+EnsNvGRRvtt1crb5jLn+VFu9KDh5eNMAds02+Ms1OrvfBgHKcWoPz4Bnr+c3zv4
z7HHWVwRJkK9EsP0CjcHP5RyfELBxizQdKuOQaovg8mj5WU83Xj2odLSy+MfzjsGMQJfJVUMXaEc
ZT+LSBOSwJp70HTJlj090wG/4GAWHRpt5/5dYjJVts+ZtUo3p9cujH0ads+3lUXCKqlNg+yO1BrL
jdPx6bzWUeAKNM0xP2qwfScy1iFmlxVtdsIk0kCRtrr13ccAbj8Oh2VMq6t7IWhrUkDunvUrmmyt
GDVGqBBCXEdD1MJ51AvsZcmbmLgg9htrup+lu8vTjTQhP19IqgfwbBYDQ3GQ8gHluuogDV1p2VGr
Xj3A3kzUEJ4TF1EbYSIT+6Di35Givbws2URTFjXcgfyGfq10bjcphKhTP27J9PB0i5Ql/UCpfhcO
UXZm7WKfpQ1B7oCfhVSIdboVqClPU15yst82KLEpeHlJ+GZBGl6c/Dgie+LEq8GLw6rSRURcVt0Y
0jf1+OU81uIXgeu0pCcs1W3x2j7LC+E8M5x9yw67AGSdFW9HRMO6/LwnGCYel8etoqDFX/JrK5mr
n8TVVtXrAdg5TubCwxhI8Ob1tLzpbn/5NnGwyg4FbpFEjOaEVyaoQxKzMN4TQ49hiLBGhCXdVDP9
Pfey6NHfXcvxVP5kiCwOckirZhZM2abiom+nJ/guHe5owLdPV1CAh6wAMEelLb4IjIsM7uJee+tv
X2a2uMW7uvMYexf6gkeZefaN3OJyQmtCKgFpJZOjBBh+HyG3Z9VoTE+pAsLEb8pIO472dKFatNoy
iNVOXeTmBkOgfJmmkn8RmVNJPpEOZfqJ0pOFKieRnmQ4dYgmmFa6E2OjJlg1uQwnEOWTNewKiemy
0IaOK+A0AsM0JNXwLJe3noJ4ZxKL3oX72FWAagbHGy5Km/SJPaaoi3ti9HehDvZN+ibmLD8CX4OI
NghNMx4zMVJeTwy+RXTwmFC71yFhAQ9LyzchBMxxMzT8p+meAIqqCRrFI/ycrosO1LQfkv6sLwZ0
dJYZ85okV+NVSkf8pFO8GwXMCwh4ihvqnB5SK9kVhIbS3oGTOMmqCEpeNgfvpPm3OaPPb5mF/szA
FGWAfYZAi0yupLnh5Mt2WdAPQnA9LLPKkahCM3slG8PiqvQTAYuoT0BP5RbDTXiGEsD4BG+BPwxl
kdzXPrymntORNfyEQh5Z/wsuEzJMuH8FPAXkTmTMuodppbJJAQs8n6C7n2yZRE1a7N5lAvWSxWdU
wVjjfL8Avs80JEw+FHruxvBaOG20OPyVQQVxmIuhhOuHugDsLq0/9SXtOVwKZCxKUzCCeRdmzEJ6
byhMyVZHsFITl+Drr+cPrGNgNXvIEnpIskBSPWMEP38gWe/jeTtQvPlVNulACEvQRubytIfFAtEE
9D2N1Z6QVqrbjDLHTnn0nOy5eaYrXwNtdLStBNtxvF+xIiiRvGFZAeVbkW6GauaFu0Rl1DCiSU4z
l3qH8IXXy7O0D4wWw5xdaz72Y+Y12KRrYiPBDbDifp4FF/jeYX7eSSuOdzzH5CgaBBI0ED/DqxQa
Y7IJOMMfyBInbATDbjZKWYxp6yK6YMFhgUhIq5FHxnGmdoBFcDitmhIHZM4F3pr9rKg3lTYR8pFI
HZqMzX68l6ddshBg32sACUDuetwKmfh8FWfchiBxb0/qy+5S+5fEN9pfWFWViZKHe6ULW5N7x27W
wq58l9aniQwo6Bb7xer6jaFtp0qz8hRKMQr9oEzfOULoXOT4aqqTdkDOTywQajzfBZgEV5On4g3z
DhWoukyylWQ5IMoz0ZfgHTPObSHo+ZrMlGtIDNovL1R1/OvyNKmn13pq1L6CdubQvjN9yeL3054p
JnQsg1n3CSYpKyjHpEvxLOTP1XXNy8ZxQ7AC3PFGC2P6KBK9080JvUJdBwD0qx2cO9lB5sL9XYAy
/dQ/LnvHazacWhAQHMjzIX7jOO3qtaUTgbDRku9KD/YWxcSmTiaKNTkbC2jPBgMlqiBGJkAICXVS
gtv5qdd8TQotcl3W3CeMmfUxAOGz7kCG4cmHY0+HzesjXfbq98NTXfrMmFBAICaogILH6yvfuoGB
hcdEAFkx6ciih+puTyaT3WSGBhddYjSLnNkIbaIz4j9LdzkaHxwI2fZ4+AuFEUZCVDM25Uh4dbAk
2OOxZrNa2YAa3MYef45Hy9Hy+9t8Z2Rkb+FqR+ACOjc/+yLtrMoNgDM7Af+7eM9H23MiJ1pzqXVn
jyz3E+eRkK9O1lQw5v2BRgF6om5qJpMbbFbohpEwFF+kbZnly0Hd5Nc3Fb3aF0FYhfh8il9U7oZb
ypp6FLycyVNamJSSLF+zY8NXhzhKqt+K45yvB3jYBQoCE46aKsA1COa4PgvaSsftImGOBsWVFIjS
rjurDCxpJLGB126jfbRtWLIlqJg3Y+3l2m7FwzTZL80npXb31a5IlnH71qGEOhQJFgK8h/VSu0RF
v9TZT7OC7Ce4fhpoRPFAAlzTeekgcaDXx8s7sgyfEUUJJbB2ZZZeVjn3wZGfdISZSt+5KLlCatoK
CCN5mPnR9zlaZCVSUKqsG4Is2UnzlHavYropj6hycBOKFedeY6IP1BKDPHl4Yp9HlHFqf7RLtAo5
//KVGYrM72+ypZR9pPRjFAm5GLEDwmFxyZ5kZXscJuJ8rXTwNPOlMJdYPLiL6/M7ePP8uOs0nPYJ
PTrCRrqPVn0+ZB/NOTD0BYcm7QDQZSMfKF9HTT6r81AqyalecqAUMZrTcJAPyxZ/3u1FAzWpwTKh
1vkEtSSQV3g8LOhkYXs2j0SUPB+aXZnu1ME7GO/22vqULczr6NAtyzO0S3oXyZeRfKE6tNpxK30n
11XGN/bvzsvf2i6qJFu6YSI4Zdzw59SmVc7nm1bL4JlpFickeNrVB3kVZzDVtlo/uJjytymISgdK
R7UvKua9kep0a6rGTJhz4lNWnEHcqzrTebWsnRV32oYQvNKxCer0vB2nsoM9syJysPBT4gd/JKj/
W1NM1SXRkFQLS9e9JCOv6+KW1ft8DVfEDPKPk2jvCTxjjo1cEfSd9tk9GAL9ZUKm/H7Fu886tsRC
i60kXyMDAmBRbFNu2hnD64czMumn3kQbJL2YMVREMj8U1ABDiiI53CQ08e6r6szLAANI4Jijx3YI
6S8fpGZis2JuzQ1kKHeDP8Nsq9MlLmnDsRUyiXNMl72AZvVssj4H/75dlb9czNR0RUWGrVgayuU/
79eubaRS03HytiLntSRWP5ULa8B+X07OVe5aMh4EiQAoQ91OjzghYoJbLZNpL2wpBvhCcws6aqs9
MC3V9JNThe2K5niXulXfY0jUp7fmMpEqghRQS8SHeHzUrxtVeep1TJFkuXeIA/79nv4i2uGz++09
3bU+U92IFeEkl3O6L7Ls94Q0dhA3nGRH/w2R1d7/9wXlH/r64cuyeOLlX+Na6+6CylXmG6vzK4/h
dDrdO/7GXn0EE895O9gjtr8Hl/vbd8bQn/uDx56p4913Vsm6VhrCCaX503he2xtSj75W6ENGk4A9
OnWXS2nx6Jo/HoBB3W6KqJEUSxIV7c4uI2i9rlwbLAQEzDEPeUFz5M/fw1UaLJLgWeLNFhvJcWR7
NPp80rf/fsc/HwlkULI6PBBcWUZk/+ddehRuYlekBhCjDTwIPFjnMe1g9+oCFrbrsbF5cL0f6+pw
KeRlOlNxmYve6SpE7WIZexGLwpBUwYGTUVY7puvjWcHbJSC+79EtK/MG/pAt3F1w+Oe/q0fqrtYx
6JV8vKewDd85DlISyQDrQAQ8eOblYSj9r4vd3T+52IqJYBTcP2PDnuLw2Wx6O7QRZzoTbzJje/ge
Y3F+8B7lRx/q3VMim4ebrMXDZacllz26TA+ckGRqDyNTtN7bo+Vy+fTgm/yxH999sHcD+t7UDsZF
wAMydnHwrUICQQ0Ps8165CoPH5K/fovcoYqMZA8z2907FBOrMWGCXvHZvAKJ2zCMXfE1Yp16exs5
7uf+wTep/U0GgblF0rke4iPtx5QnuebxoeuyTePp9IVWiAN0r5i1BHaGhVfC3LRrJsrt5jqtpxCL
ROJmojoZWijFDWCfY74dP+E3ITglVIuB7QLRJ2JCA4RD/SL9clccQyIr6u/uG/MF5x/a+8oqRSbe
UEdDDARV188Z6CdvLQhr9gwpvH12ZOlNzq6yBiuKHikTCQQatuVmZISlFzvmqpgTZGwrH4CwYRyg
RMATBUH9yViLES8fYBRLTM9sZdWsClLNgCK4Orj4NY1O+qDSyUu+zEUdVFPBu0RqaDjoyzw6zHax
URlIlwHQMK9yOd8gOZrWPl24QA5rpIp0xQ4j8VNdHP39esiA1+EUEXoPWh/9AcaVqNiiYKffTLM6
w+vaBBhKgp6GQ+rt/UEc1Du/Qs4TWDNrrr1tGDAthFka6BdHCYi6Oj3xQogBHn5zGmpTwaERcRsB
jALq52SRvEWX75i2tB2kDT0JgnQpSft1MNxzHPGsaYQt4Z1sIxuMzYv2beR2vmqfsDPIyJodfdQH
By/fbiFD4Y/4NpbALIi5frlwBkHxPWbHJT7PYRAxIsvaL3H5bI0pzUYj9/bP8Ui3t6iqHRDijDtC
2raX7/xNCYwpZyAf6GpILKsDXI+hOr2JBrXiixJITpTAGpNtk9e6f6atRxZBjSllDOti0ixEV/T3
T1mYbdoncogCHZSibUXNHPwKB7mM8bEQ0Cdtn3KvG9NdCir8wmf7u/KIE/qyQmWxLUMcRo48XTbz
7vPKJ1IE+HgELx41L0S1ecjXQ2b3HzRSwR9CYDA+R9uFhgnA33WoSNb6h+qLfHEgd66jfBrls/NA
pCZPqxpxHnV2zK94ZyTrgFDOl/1UnAjB1b0EzJD5+DkeOLq7i2kpdShLFHtNCybKlxyv5LE+glU0
Iu6Yf137vDT87c3gY2HuBtDq7LfAPIFQOMQjjU7B3jsE8VuHcYp2OZ3PEUAntwu7yTO4Sqfh9ZOx
x6vKnYjwS9IsiBjxep8J0WX4agjo+8aagNiFGTJ/PLRW54D3iqgBsuKW8ZSQU9HRNsIkfZbmB+fb
HAE657miZw+E7KWxSXn1Lbf2TmG1UqNrJKzPEx4oL95SMl+X+uvT3isX1nf8ojkVCu4BCvpw3f+L
vsySRUy2FEdULfqwRP+2t6nWwbzlF6qjF3eOXmYTrr5w91IcrYfi+eD8e8VX/1KMWfiXFV23qFmo
yP68XCZrSqamVjFjDsigVqdMgO+wPIGkhEZQO92W3hnTBBB/skl+iA2O+yBwVPYP5YjWNfOP/Lt7
4VBe0tCDcMc0V2dyANnNU2QfpNglGzjhxL/AEhFbckddwkbIbPr3G/lbVck7kDAo81+kZXfb9FXr
D107VJXTqTvXnXm4CnFhzy7O6MpW+aDA++mHRkT6f6WdiRFbvS+xmtO+s1RdVFeYkEewp7o36UX9
6r4u76d3oGLw3SGnQq/lMIJNTLQh/QoP3rEk/qhMEM6akoyDUpMN7pi73bqoDidTast4Kox5ijza
Nm2IjojJ5/LmXt9oJaOD29vKc92RmwgjDn1P+8wwyjL9yxAE75IXnX0VhGUBGsUcZtN0AIPOEJ0z
zXl8kbwb7iTkGAu6918GOMs5zEDabiy723QfaeBzpsQ/I3DpJsQlXQzMPR7zGMjgTKfopc51LCtz
aYqG+TqpCYHLoxJ1kLLdD1NaW+gcYbHf0qN1rRPTOKcYD5G8/ALHDc4WYyNsytQ3GaGQCbA1Fjfm
HDuorNfhEgd9gYIE9iumlcXD3sRfDkYGBz1Z0lVaBppq3BXxVROXohSr4ri4Mk3SCA/Vp+p+zGgR
kXhJ+yk1pnUV1P/7vYWtRNI1DKoURxTWd49kUghJLR2Pm7PfeGo0B/PrIPZ3TXfhsb95KJPsNyE4
P6g4/6LJNgzZIJQS3THOFuOuqj6n2b5UmnIICaA4APJfH+miT7t0LFFCNErpNjp3OlifB4/uz87E
nxe+e3TjztByUywwSkZ4CgmGyDfFTHkxl8igw9itpsUWLNDyis4rpfuZ4Ke6hs2ntSDOYVY8+PiN
H2c3CSG8ZhimxMegy/cLsFzcSmzYF3FS45OSNZCdYP7rMwFslkzDmoN8Qa8ZGZvwerC2w6/SMtLb
10pa1tR87akYqQZczRu7TrctEqic+7eTSow1+oEuNsYleUV0KRWGgC1w9jOTqm1MDOM5v07USEFE
dDmANkQ7fkBwUwNdT17NhrZcNlIwgQCeGZ2zLLycBvB7QmS5CZeueqafCk2Roe9BowCNb4FZIC0E
DHRWoEgWyMnBfN40esHdJMdeK9E+NsxnFSLjntd7bE3Y6druSGRy02LtUwLu88leQjAYMyw4YbvQ
DsRyFyBqro8cPMrPfcgy8J8bqmLSmzPuT+l1LZ3aVlMOc1ncFebLucGShhj1AhPtYLxZhD8ZWDjN
nqUUb3NvUqeSf9cz7roW5AprqLCbxNdLWtWgKM6gycg7Mw8A8DIKJ1q09UeejW/mnIAHQv5qdfrv
m/gvZwsL2ZhiIZdnG+U0/OdTK5/VQx7fiiO4FREpJHDxkRmmAbErlHT59hDoq39f8ecJUfr9isq9
jV1XakNN47yc6UxlTlWYczQwrtgZ9K8rCKyTUYzlxkRnRN1V70PJ3MH+HBzFsQp1DyEQCPkr019A
hZKOFETKQMFnJA+gvJOvvffvl/urkvjjHP3ny/21/PxW2BzKWLBi6ZxveJmoFtmmDMumsMLzhEvq
gmi2cYpV6mkzLDyTfpm/t+/pl7yQPyW4twvsQjfSPuzjuzJD+Fpuzvq6mHfPWK84kBlYNx6sh/LP
SuyPz/fX/vD7C9abPJWKOt+cXqCMb/afzXePOu3qUfL4RE7jROIIUQ7mXvBWnj46fCmf//7Q5KFV
868P7W5NTjrJbC+1AB4yfpVNcu14vvUYj+vFLxNfTU/+XM4w3W+N41RC0HI+FEEHGT8n+1vOIcxx
GCji8KgvkkKcZnjTy3fQaue+Q7LwqHbV/v6J8QwDiNEl/dfS+tsnppyON0Wu9sKSmexmgBUg8G6W
h3YWJ2G2TEtHmB37D6X7VKtXxk0XypDrilx41U2uftSFiO1IjGVm9CIDcps2LcZjKUxcDXUdOc6l
e1kOGaBP2FbHXYrIyI7RG+4USnRlqhCUWCE6Cf/9Ffyl1Btug/++qbuCXMyN6zFrKPXMV5yB/SSf
1N+wmw1iLmHu2XsgCLnTyJwcs9wpPvSxPhgR/v0i1B+NmV8Pz/+/iHv+TqoDX7IKIV42kYxaxy68
dt0i21tC+6xqey4Q/BPcCl/Fl/jkF9uYUffqUrImIJ5BfHSTR6xHR0f4Uu1f5nX0L1WQQ54i2syb
6T6SImBtl/EV4tYlGzPcJEtAIOIGoMWqe1jj/GW5t6ipFJZ6DaiderdaqqciU8Ri8LzY72aYBRM4
90b46Ib82bsbPjb2clAjMtia+ymLdayvZUviyWYfyhEhdQ5OpzmE5w4XwtE9+KcR6DGQCFm4f1Mi
KxBdWkEBb/xBz1v663OsS0BcBrYKtKg/dwdTOhhtdeWF0Ddi6tTXjrAincve8XjORbrQeQBE59Ge
NBRO96uHYZq0QtlQVd26K6z6fSeehA4/LpqM02ErxVOdsOlTFSkmjIFdeQbH6eQKscdu/WhW8uuz
/XFxi6EMt6Ykqb+YTr8tBvotO2KiAhutIZlvawZb4pchHgaoh5RxZoBCGC+4JbO4eMaViKWWEMtp
rh8ebDy/mu3/eiF3n/21ki6tdsmxhhUkC2E4gtWMR5dp6DsQ8qx3TIKNaVRl05voCJcnvXIl5vK4
BcTgTEas6g+2VdwQZ1QRQW0Gw51S+KdpMcRVn9k48eszwGdjOPsKhg/6IjjRD66EY730T+grEfMT
KSMCZxwGx7z7B8vDj8dJtjQdE7fJKUXSwUP9eXvp16so7TUpm6k1GsFTlnwc697vtXhtxPGz2nwd
usq3oGjIQ3BzVwR5hh06tio/1YghFj7VMg/yJqaq7ZGWkD+/10n/SAizsmi8VPFEeK2MZnKQy6cb
o3IyAMVI7Rm2ITSvGqJoUGwo0D5PpoByJ4sBaObrQya6RQrIc6ghD6B7//2uf85zeddM4eAsqpTr
yv1DtVdz5aTlfcLcIV4iAJsrY+xBSw4w02raAtpjU1hKQewThzzpozK8eZfpaZrOk3U9jmf6SoV+
Lc+aqBz9+5XJw7b8xy3HwmaqbICUsyIV4d0td0sPJ0WJhz76CyMuyYZMZqPiRM7sTCYjOljsGLb+
4EaXf2wSPOhsu9wAssWSek8k2ONiMzr5JG3k1/HLKZwCVXq/jULr5IWC86V5E9tJnAg7Q88cCMkD
OGT30QThxztXgWZxB1omDRKRo/Ofd6KW5FqWqWq3IWpmVK/wHTnBzWk2p+gcLB98yj8WVa5F74OD
EiNm9cec6xAr1zxvzW7DJkiJTyuGo4Hs3DawKgOJRjtePpoxa0SsONKLkNjR0Hy/ElN3XZ0cgCQP
HsNfXZ8/vnYVRCuzaN46egb93mBcdofOvCpJB5qt9+k723sO7cJ01WyTSA8reuyqjaU7ypyzdw5O
zg06+zIPv3nkUAZ9l+tTQOeDKJ6HcK+fXwveGxmaGn0FFcLXXRFj6NbxVMh8LaBnnEs4NBQ+GncP
C/n70afws29C1+S3a/3q1P228BuJLKt9y95O/yJi/B8vWCNcI7o4D6qin4POuyvdVRHX6tYUicnn
jWvdR8HkBZ0bVQuCoYYH7MG3+3NDG64G+47T6UC5/HVe+O19de1VkLqDNtzaV68PiWlewtEYMdYP
UGNv6TdjtXxwiw8tvD/vqD+vOXyvv11TLK5KbR2rQbLyNB0zfMSYv7nZSNbt4MxkzgqcaLRUZ4/W
VvlHF0RlbTV5iiGdmpS/yp8XzvenWugzo9+4wyRwvin5Gr+gmE6ebS9CkXa1UZw19lJ+ULP8dGLR
BQCmScWgDLKgXx7i396xdtJzIZPVhhFkChhu9ZzYX/7BVcPpy4r9ZpE6o6O9pnJKCHJL3X2wOzre
2ghN5xAuH50Bf97Lv17Nr0YczEW+/j8/hv7YCkJ7kI5859jvMIMuMPJtKFYfNeJ/nvTurnTXiM+t
WxGf9QLNzGEC5GYJb3DvgO2HOzYNAXMAlKw3b5XvECPxCMfws5XAxYfqYXhuDe644Tb87UO/xdJF
iaVyuM1gvQcoFqavc/sLYs1H6+xEP1p/syaNH5bFP+qW4boQdCnP1YGqe/fxtqVRme016TcIVl2V
HmfOwf5CENqjk8DPWoErKdTdJnc009/7L3JvKZpS37ituKumueuRSGZHiT3lYVocbO/ofkjO06fm
eUd60bHzonvOxY46++nBBvmrkfXHE333Qu6+5+ok9nVx5ns+Y619YbQ/n27CckqGkB8K3uoyPNfB
zLS36sQhsWL0aXrjB69B+uttrcABElXkGgyb7l5EfqvUrDFzaYNg0++cF8N+fZ23cz6MZBnufRKS
vNs4dzfp6J3tgqEkUTD2/LSbW0yEsC9F2ugSE/2MlTjh/iyg1H2prs0M1HuTXfyFhDrYkfXl9Ddn
pqFPXX5/jm+fn+4wjNnK9rbczTD6fmCg3jE8QNDAwMFmdNc97731G5plnLYuY8dvPgHAYprzCdn+
ew3CnswbkhobtLL/Xmp/MmZpegOXNXXOjIas/xK1/fYMpPhKVS0/ShtiGV9IFj0j23Ey+/Y54H1f
WQID+lABEw90GFVA3FEYMiEPdqZtR+vLlvZFRN6ZzVkgdEZj4UFb+udep6HooaCE0GmKJvXun49o
eQRsfjrKw16HtyjKMd7jQ3JOfE6Zn64fPTB/WRL+uN59x6GK94VoVXo/SEGwSIBe3cSLkKfmOdhF
pbtGbIwA+uHX8Gt9//P5+P26DNf+fJ/dNRaFNOuHXVZ22nXiJQEKSRvx/Ij99UHJ/KNi5kNl2gEc
S7PY5+6nn2phXnNtTwFxdZD8RgtQSZTF//sufneZu+9OLq+XfXeBnktneIJhbSTY+BidhMEadKpd
8LaPyCQfMbcP4nf4Xz5T7ODBQ/+XDQbkqaEMBBwT6M59WRaLvZhfVVZA4j3tz3ERxW5INo/3PFqv
WPWWlu1GV3uyTtzdAy4YBzK+tPsvlVaAhbdatsQfyttL1dWKoFB+4iB0959yJAYU7DBQYVnQ3A1e
0pHl46vEQwIcY9LWbnZ1r1hButnVG52n7TTx0QavNP9EcS8xTgbVOc2iBZ3DiIY+0wBQm46KisRT
oHOQmNa9Vjy8Mo8Kbv1IwUbImfDZ8hZZpGvuZdHV9mV9Rg8HLVzzkaEv4IN52XiIFWtDbWS9Jx6T
d4mzC3QbKnniv9Gwe+bm9NyzNorb4zxFbuGAtnMRw5hAHS4AGpRxWtj5LvPakYVZjsgQUqqKndXD
6MA5NEkCfKN2/lG9smIOOgbJu77IvhAxOnIEp/rqkeoBKHC0FeprGMv4mPTJLZCiGGnwILswFuaq
eadLilxFnyBC4QK3KZILjg/VWhxhRzpuDx5xFJMsrJHiDGRRNDjIOFwcKx+VmyLbeEtdBcXGc40s
xIspavAonTwYhG4xvdh43W2ienY6KVUjpNDdmmV9pb5I3tE7RqKbQ1++0C5LNrS+l6cRGFyWIn72
lXOEiafEhvgqMR7n6dFDAwvpMBKmg9AoXvCHj776URl8mHOsk0HqtVgorj4xNe5p2o2szTG4oOaz
3xAtYbAYnskrm4C5IpTyS3ARs4fF/Doq+Mzil2H1A28SdEvuJXGm7Op3YrQSAK5eBVBSHIOV9PcB
oB5EevFqHzAqaFhJCLYilbYbc7WpPCKwlwM5ad1gSfzhtesrY3F9F1GwnJb91/AnyOSDYoZku/Mf
Fdt/qQlUHsn/Ph53p7NTrRiHY/ar/KqBLw9FwTskjNHG3H2dx5BLZgtg05PDbEbQjL1N3W/3s93h
1npY7w6au58PqqaKKpI8VM7DP/9tE/wPZ2fWpCq2beFfRASgdK/09m12vhjZKqKoiID8+vstK06c
FI3knqpdDxV7187F6uaazRhjKi0kepLWspjD9lsSwE4vLEzigO+hFcvZRX7sFB7cv1/eh0+bSNMq
CkqKuP0187g66Wb7fMI6YAqcfF5hlqZAjFSSsefRoeGdf2AHNRIkJMzJT7QJiWu+z3JnWfn2RHg6
sHr0Z+6sNggyOMmoeMKM7GGbgH6DOwSbBCEme43YysFzJPeU2SrURKRCNnbTCty3DEE+8vc31VbA
TAEMZ2erxB8bCMHxC73MXT9ou4ENwc6xvwPPg9Dnvru4pGGDa9EWXvbtpjO6kL0gMyALWMvtpkvV
vlTa0jKfK6P4HQCJc+3m5+2C7wVd1txTQMdud5GHeU+H6kRH9G7hzsFLYq5eWs+xCzkuQNzYPvcF
wCzlPu7A6FXB209je5f7h4RjgnNGOwDSyrxlt58q7+V9uZF3BVXWwpNeqQDbmkfQ0AFZ4p3Cvw+m
WPXaupA9p59FW6a6eucll2oVt+WUy6B2l4HV+3w7z/cNZ/+Kjb4bwwJ3hRAeOKJ65raKdU07bNh5
F59zsbdHu3A0tUEPJZk93vaCVac/9GbdxPnBDYaqTh9p/K7nxuTGvSekGdggUyb800ET1UxQpKmK
cdpouHuD19IdaX3E9gmL2NP3RMB/G87cg+GI8duwKCj76626nWkdk1iDtiHyUfmcDuwOqVEPlQD/
7x28r+ESVersoK4zrxYo9dvzss8N5ZiabaaF0Jb7+joCvg2i7iXw8h+v67gNJ+a+WCjGo9YBcI8T
I7drVymNN9Flv2UZCY0I40eLjv29BR7iesVs9mz05Wkjr+c+2XwdE3XXNtADmTN0O0fjEmXJWo+E
c9VO6e8HpTKArDxYumPFG9MqmEYziMjTbevo08MXtOXfi3yfGKt9QM16RXm6X1c7QhM1uDhIIXex
F6h3ZfYn4uyT3WztAZZa/gs7zqMBwUFH2w53tpazkM1Yj49bRZ27A0RQw9L9gErSsaeaF3gZ/SFS
+z11oAN8hQ2e9H1BScz318jCnv56JFvtZSZtT8z34iyDvGOE+2E1l2mY6APFbpNazV5WwekVocRg
PeVg28cnHZ+PDtQiXPPV3momjd8L4mRrnA0Q5+pDzADmvfeS/qFfAHKN/fMsI0f9v3saAPxVSgOi
YGIpilm7D5uzcTolslg0Ug8LjLhBLDJS/IXlz4n+5zTNGdPVQgqGJThgYL8Lepg0LeA96LT2FbXk
omVesky1EsojdJqgVU/k8egDFYiJqQ2IrZm3edbttzdotD+bb5DvncJ2Z3TTAQILQfbv40v7mLqd
v34O9ujakIIGQrf7eSyUIi2MNoA7dznI+maA/9rfXVQnQ9cMKOcAFV5bHiyA8PvbQSXe/8xV0JH3
8/k5kGhnLwwzsLweMgFPtE/uCK+ZYnu4CUAg99sTOnG77aeyI3vPVqfo7Xz+Z6Bk6w6aEqjjoXTg
oi3jW7PCo2xAaI8Mrt0DA+GqPzTMotvzB9J3dqtzQDgP4EQHhTjQFfGLiKckfIRdoE0R+AlRzKFD
rJ30TDKm09w9dynhodGW+egXp7Y0/KDzmlNgI+KBeSCq2Xmr7gciG3PrC1Krb1ITOrh6YLzKKB6G
kT1GfhEhk2liT09OMj6CtXGyMAlFZAIWzYn6BABd6x0Fk3anNcy6Ol0Ijv3Dhe4C5ixFAg6Q5hv8
+hkiFCh7LccK0O2uFeFcQqwF4i/+AkHC136suojsjpY9qobwGeC7fKXPFpGx1k2eW939HLn7eHz0
j6O9isShZICOB/fVel59IQ+DgOKevpvPlz4y877R8E4rVzTVzUMtDgmYTHAE8A2tdu2QqJKknpO4
2o9S+UXezNYEHMbSLkpPpadCbrqnwkSujbzUGm29uJ9C6FztKX6Yr8qG3z2OdOTwgd9F0OzWyDgY
OO8Rim+beK5og0K7oOiDPNtpke16sfS+h92xbtuR/pMcv6Xj2Dr0dZjbWedsjveHcQwiSEOVroe2
VGH4Z9WTTbrhhvlxbhCpGJ/7/chAln5J9FggcpQevmNEy8rjl6p+75BaT70SyRZovqnsoClzNsNT
4uSINq7D5dE18y5SL4XV4TeFfghvWdw70EjhPE12Q2TyT+Dx1pNW8aQvexfhEz+3l3O0bRSw/4j7
tGaW+dJC90E524rZSw79NFu0jj1NHxvEEGbWBWa6yUe8oY4CDmlVjvJl4qjthl5t16TG3a5ZgPIo
iIpCcc1UX1AmynDi1DncrZ3tL0Z+ZzqGfre0Hdj5DQXJexAjZ4TKL9RQEFCKodde/1Lb5Fp8wboe
XHcx+JDQ5S/tuU2voKDfNz/71GrWi9ludoH/gCVr8KnuU3YMTzncgnNLlluvp85SPd0Z0paqM1ID
lJ1JY3SUcDo1vBdb6fIeOuFq9tVMsBSzqq8xDwqsWBDvlD1rMSOcwMsR5jvW3AwWFLs/przBkfNC
xOI5M6uzdb4aXuB7l0fMFCY3REexr1e4za8X+KBf8mS55AFxB/vunBwhj6yg472v2NVz72uiNd7/
R5OEVolEoGyq1KVu34hLqV8Sy4R9j7B3B6EpV3dbzlNKmvvv1+jembpO7b8D1V7odmLmpzK3cjZR
dpAMjMKtK/RGTbvdz7w3atiUJ/4e88q4vdvBX5OruVJqvGqZK6lScWhQhQXhbxMFynTxPpL4zUmM
zbcA/wmV7elY7ti2V3rDlQMHMXZTZ9YdvtlkxbXwNFBCWrCJ5lz0FbHf+yf3bUinePgXdHh9+Zl0
Pc/ufwcSHG2YsOO+/Tb0ugmFYdpC0Fg6XSjfIuX/tR1MGvbv4dVE2ZwsA820oFLU4psVDb3SlcoU
3YHr+4k/V2R7Ol0FNpodM8oOIpsdPlHTnLhfjbl0sX536wvZ36JfIJbo2uH113EtthuMXAQFmZZ9
A98fTaMBaQXeaXwt9EL+AYTAVqLc8PfO3sc/4jQR+wgfuUUgVINj7ItWcdjKmIRzt8e8T05HdCf8
7NuJjWgI9dKmfnj3MF8xIqoGOJFUK6Dh3l6ULLGWiWQI6Ev0/Pqqdnf2K4Dfwqn8xYnuad/6+NPw
xi/m7AVYRu5Q6fLQlye6xVcKvhozKw+N06/Pqd1bbWVuS2ODSaaMsRjAC5rbn0HQ9Z66M2qaDav9
yJH8Pffa3SXFstMOOYPBbHdHwCzs0QjkD6aJSPrd0xzHWfmNowrP4+50EWzCbCXihMd1u+L50doV
2pFRM5+ybcslmU2397U/xZkXdWOhEAP1T+2xyFZnMvl70vcZDLHhv4av3yyltT/lraXIHCj+yCJz
/Kb1Yq/Tmdrkr2jldsptrMU27KohLiDF+6I3WXoNT8K1PFdfBZ3ZWyoQOJOuLLeroK3yZHsyY/Ek
DJCc4AMCzJTjdCO/Kcp/+ND+Gqt+xi8HZWedS54fUS63ZoPBCb6ZuM+WI94hjyLgZjp8mk0mVvj3
at/jMljt30PXzvNWa0WVqYgL7XCleeQVYqZVADQj7U3HYw+DG86kDg/gV8PIjw43ZoT3XQcbopm1
BQYUI532gq59NWLgUFZ0CKFacX15+29F/92ZuRO1ajBhj/oSar/Grau2XJZ6e2ml18UWJgwonTQM
KJPb/aeJOW04Rg8N5u/RausrH6VlqrVFaOoORkXQmVrEo+9dojlgFw1Xp3FqNXtRZhoIZZ3BLgFA
wdF84wPtEW+SkweN1ukenc/R4W6Q6YUgScmzZpnb1elYbVq4MIVHSIiiHCR07RMJfh+eAC7NG9JD
y+4OFEb6Ue3o6Vq4T1SZRqRv8JcR9evkXts/+u2w8tRXtPD6FWysQw9+kP0kXFpjDFWvx3/5BQX6
v4/ftSNI/X6TJFXA/Il6bf345VG6o3gpPPlB63Ow7vRyd7EAkTP88Lc+ZzGwq2nQz7231dcb7WM8
tERmNP6dNOEEHl7+Xx9SP49yEV2WZ5rVzt3egJgcZFRnOkW0AI8HPZGZy9Qbn3FxEG4nT7WC2r/I
euN+Xm3wLwci1bN9eYxVTiUhsP0qd2k2rLgku9ruCwpgJgbHQUzkf17y21Frx5Om8+WhlYpRc9+g
xTXWZu10OvOA3ohO8NnvX1wcuor6vEe1UaBVCrtHM6OmayLu3F+zF5bp1+yLy2Fpomot8m2y87F0
27YQaGqGYDWtcvt2nGitQodeMd+W/Up6bCRoxEwu8PqKgx87m7kNDsO14cVfM6s53tGp2Bz35T8j
4hlGtjCq4Q5kQAtPGmd7/CmJjpPfLy/OsOvZdtZ98QgjeUJ/NsHWgSxvoCBBl8ak4b49OOa3m1+L
nM31xpCkiKKQqLTQzoBK98IatXzD31LpXvbfXo79FvhViLidFumYyG+6afcoJVGjowCDKDt9tHW9
tu9S+1xt1jGfULrnd51FiZCAcLJp6jScsAfxJAJIJHVEN1qVBGFtsulRb2UF7cM4YXp3FW5erdhp
9dBtpx3BFu0I9D86ODa8AW3SotkUyU3n78v2cL3hkQvmOi144ZTfHj65ks7wuZEMWvc5CR8juNb2
dAWo6qrvN1tOJ5FsN/LYH1yttmaRFwFbpJoMfDvqPv+PdI8xM8lkkrq2pUGr+07ap+FAXWPy2ln/
NRSY7duhIkvJVpczjx26BonfaXOvDvZTqHUa0iD35WRcFLCENBqAv2sAx74dKJWlVPQ4zkFKfWzc
Ec1tAlG35Ii69Cts2LcH7u/taLWjk6WafFy1eVVT31zoQctvP2uqG4XpWIPYCBBdAsGUeq3uYZi/
J9N9J+5cwHeo/t7lGaWtGIqm9Ez6+zTd16Fqa1CrCclRXB0RgUYN4dX/mGNKOuP+G84wL2LTCtwX
1IVLyLtstiks0H6ptt6n/QphvYzodvWcfwIdXcA7EBjlTtB/W46GUsxOPzk/k6aY/tGVuRm4tvRl
ccm0pGSjLw4teqk80VDGXb4ZdIZzdVRcFGcpyl4uGqquwbsZ899LcvV/r/WDHOPt/GtrLSVSEq/2
1+j+GeyGv5j7BAJkN4bvol7x92hXmmz9GtG8jPoT/dFgV9XsRJGv85aatdB9BB8njCK6P7hnUSOT
Q1z9vwaqbeu23Me7Kv/HEyZy7+Q2GRuPjufCw/kXcTog81/Tqu3lHi216ngVg9LsAZkCX2CeP4VS
2pPjuJMDVYmGhXx4bg1sBDpRFLdlTbgDv9yKKI0SeFPcESnsieo7teHO1vcXvWrUe9WDwSvN3Cez
GLQ1+dRX0eHLeY5/doR85DIGoxH4T7p520GnE+G1k4PcTeYlz/Z3AZ+MQPDQC+hqbOt6+NL33lok
f2fhV+/sPA8OlIal8B8N2MxH7ZhecN7kK3Scd+Ck/a145l8q52X/2pd9b5gHjj1s4YYMUTmKfLRh
G43mg7hHkPFE+3fIgjRQqyURqotVHM2K3d5YNqEPx3hOBI8YpjoLEBwLw4blv+fKIMBFRkwX4SSl
t3pm/ngwT1q7YEBgdegAXjlS02nkTAnx2oHrf/jBIQQA4WEknR+KBgI67H413l5xsGrH/OY7are3
3MvbIpXEMc8+aTdC0hXPz7enSVghtvbSR23XM+3hUzibNTxUj7wOTUEuj25yOB163as/S1Wk5aIM
6pKzGCD2IwqwTFgkp36aDMcjM3UzWu247zSzUKyE0c6OHAh6GAo5mW0HCMMi/dV/Ct0Gr+qBAeFq
UVyBBEc5og65zzO1jDfZoSQvhaQ5/DfItiuaAzbcY3Ey7zYQfrZOglOmAFFzYarkGKEoebzMk1dN
0GM6sFTIMLJpb+xa06QeRNGcW9iG4sxqIOhr5yXT9Z21SaNyvvcU/xC5F5q1pe5Bo0q7qxwe/O81
LebStmP5xeACqddfj8z5tndeudUSzcBjv3wqY4+mxSjjiNZQ9KUeGQFx8wv4DKHBQYNIUAJP1EDT
bj7YSyhd9Za0Tg8aFk586d3C/ZpJ7cpneSKv4pgDwXF4Bd/OoUeuwhOGqumkP3AzEZdCS0XANeg1
WntL4lbeRgWZ5BymZYBxr3hPxmNw//ARnUmvMV5+NLXf49VeE9QoD5dM3KyYSthiNFqTm5sfnfn0
0+ZUdN0Csewdhr3hLD7ySBB9go9KBZCEbN3HLcr/3LGeCCCJ50j/xk/TQBuOx1DSCNhsCTSr3Xi5
7+8a2QH0b4UELoJQdSpsokj7LaGSOn8euLScAjfdQkSO1HPlvKGW1H9THK+rPVGKSchRXHVH/z5N
D4wZXwCLx4Q8IYsu05y2X69pmiSZkcSbivwMlkyA28EPxqLy6Q27s0nR2zrHXtO5ut/n20Hbt4Pq
prTNkpRBOVajj3kVbkaoSH6DIRFmtLvzcXgL1NTPdpNMUON8a0f6VGyP8VYV8319FfKc4rmUZwzb
7U7IsgtC579ZYTqpiVAYqew6dkfZ7vPWKtlV4lD7wv+g6hmWNkvsgdQJC7a2aX3Fpt2aCNaXTr2G
wRsJZKj2ZujtKN5n51RmfRemzqlK2dsOanxjz8ufIe0gIqQKVeemyT5I59+OXDtOOV1NFCjUySiW
F7hpdEyh67O1dUoUJ2laRosJ3VP1jiS46DEd4eXnZYZod1a5EfRmKdvB6j828BgeJCRuP6q259rl
dIZwDl1NGa3H9BAdJL2XY0eFH9WISrpKSd8vvQkmV8D6kKS6Pdpx67jVdOlK0aKEtojDgd71dcff
feNuViKgi6nteP2u8xONwu7Tez97ptwx+/mx3LDZooqp/fU5tanLhaTqmzPsqMLpLVRSQX4HxgzC
zZ+BqG11SxLWFzzHBh/igV8qlvy/y1Cz5NKyvTtne/CxIrT6GI38efDp8bY7FA3DXsNo13for1kK
e/PLiEVpXCZ6CxFBkjCvCwUQx+VHds7Plu2nY0g70EXshextxkQoFPfmHSq4NJEY9fMtbvsUjEVJ
bVGhQUcw9ErQ+s5shZbmz9YJmzAQDwqttytTe75LIHS5bnFAnqkdLISONtiswTwdVbY/xQiSGx6/
wMgbHuyuMhCCwdQe10/Pk9RvMEz3LvTtl9Q8sP1BPyx3MmcD7LD8MwJkcwzmxIt4Yf1TH/iQeOeF
in54CRqGbjiW9WS8dVlfLqmBgRLlmjatUsP52rWnS9/uGwH5Dpj1H+7k3FhYf5BguZlzHTO/JLrJ
4gtzziAm8dT7e2dKgGzTBWTWbTqXTbfAqtnhzfGSqlLOaM9Y/g+/Q+hpOcg5iEyw3QTPbImf9sct
qD/lsX4+rtYSi3oWzNCBD+OK1MqWqzf97L8A4ODRYfBuNrjYB+dnO2isNd77i6yugaYJsAXkJOpO
ttkqW7vTZUsy1AI6oNm9DkhFZzXI7W3v84Xr79Hw5KvptXs471+j1m7Uab+MLpLOqGAyP3nUedKB
4NMVm9kOHaq5TXf4Xp/IvJ1n7eZsLpG0zHa7FjfHhe7tz/cDmC9fy3DsvTDJtd11f3pf6yZJnMfn
6b8zvSaZftm5c8qNNZFPwZoLEX5AO1MSGQHUTu5po6z4g0zLzTSv7+qv4VpZcqGPC9O8BLxlle8u
fFDHQhMFzpw93vWpJBLmh6E+bNrThpNUJwBken5uSf+ssKgS7pyS1EvFXHHURE7ytHG+tq8NVul+
UKJDkqHQOgQgv67gmRzy9WZfcoEEEG8Bd5ZsFhQAnut3ymRgmRvGu3eD0QoFBoebQBL/rlDSOpi7
s3qKW2gGU8INRFnURjOBomhHd4P+weZhomMR1NbD/+PVvGcvUTgAekLUYwrutFXzDaTKMCUJcIqw
F+ZAKN4k7mi+6k6xw5TPhhegcu8gUIgCGisYbVE2uDVWt4PXHITdWs3XmbXFD3f9gbCMQCG+p/Mp
SW/qsgG55y4oRP75mcCaM9znJkb/g0jg9gtqToO2ti6xlEV8AYksnxbX0+AzEFUbhvxqMlIP/EKK
Q4SXmgoWmWCgZqS0GDDE/sJoWEXZGQhIE/B5s8AnVHrzD3pj5o7qVTiJc1ASNpnH9H3YVSMqtJcO
HHv4vWFvfbQBgjZWAu5eY7AFuihfoYJDpH/V9vh1z1co5a3OWlyh6O+7MBjRwGQXSBwXb+OtbU8Y
1qJGvCEQbrrndwEwQxuwKMGDwnK27qC3MR2l5bgtZBW4A2mfvq5cArg+HQZ+obutow2olOeeRzb5
tBJ16qZPuHs+xCcAjIFd0QIPW3+kWwnlCGl/hZotzGAwquadueh7A5viKXOEckeTd3yvalEbshYl
lcinVDESwvPejsTlFQw0lZxp2SPBEtgl90+4p/zC2uEwfxkdqX8WnZWa4rX7S1D7klq4YqWVfGmn
fIn7OjjaI3s+XbtTTh/rHeIDTxo89XvOhgVhElE7RUNqyjCN2rWvqEltINUJPCe++Nr5WPUQuRqP
X/pd6HJ0+UROftYw6D1eRwyK1BTZTESeEA24DQ9amYG02ZVyNMrFBbM7330eLpf0+MpvMOrX6vaN
YRODEehzpJgIGim3gxXrYm+2W+IykWFY8ITg1E876HmVtvgl6OXfoiajBC/fgTEUPGGQ7WBQJrww
ZxQyT6HpaQjkmMjh00KZ3wsxhORiJl+T579foMcrw3KjmUxS35Jr219d1DQ3jOvNp7zb+Z4C0Oq/
8y1NZLN710Usi4EEBpVynjq9tix61JIqCaLftR0LBpdHPeh8isoUecsw/N9TibfjGeKt/2XTUlJM
q0PFzHrQzAYtkmoduyVUQHZPolxhB9188RSGp4+vIw2G/l7W+3wigyMjBgMVDgM2teb3nzgem+zS
wqq5BHkwtsjSTqmLCFQKmb0u2k/HJvf/4QozoPIPRZpE9+2MuQHZCXYKK7y3X6nG7J2VN8WIUj92
ivCnqRJ0X5gQkxQCnSSIdZAeNSOmrJbIOldnxhPBxj8gGN7QlyEeA49Vw716uKaQM6BowAclWVvb
UKVs0T2dsEOQz9rd1w/1XUC4oBG/0CxjuHvrQoHCUWm4Iff4Neb4e9jaVmpFutWUJdm7AaGqT5qy
tw9EULOmVhhQncdEi/TNLBL5gsnP2Zb6jd0e7h3x2kfUllpXKiUzxUcAIhtQwKTVL0n/AG+FwUnj
Cf+sYeIPt/f3xGvHKbKys2TmCTlat8Txh9EAjAlUi0f6kPn2Gvb30Zt4s9A1I51qVOPNrRgPT1RQ
GMS1GY3m+AK4g33Rs8nrkppBt1dk4pvO171DyhqLpl9UOhDrAbV3e33W7bWVJYoYH0d48DFPXKJn
qsMgu66/gm9CHpGdDmc/B2fGv+Cyw+eflfvTWHd54JBZ9ODjYrVlcaFr37Ir8mK3af3zLT6p25Eo
U88DGmO8vYdPgvPA0L2vBqslTtHty2VQ+gBOhRtIYU6unbLiZG30OD4BPnFJlo1G+KWitVMA1WJL
Of9yTcg3jClu7d2YItyC7E1Fte58qeeY5zLThKLVq1uRJCE5J3AgPIpet+XN6PPWcNAeuDxM89eQ
tWnmBoCtbcKQOF8b5Ok4ZT6KUG37hWawlB4nTQKfD442Ghk0hIDMhqep1Hkkh3X7VCoSTu6gtx4P
yAmvAb2INKyIdS5j5GrKbp/jXYF+pWoeuzOBzoNodpk2LPddxGnxJZoMXOCqlnWFqf96FdVt2s7W
K525Cx7xZjxAtwBiEBk/EqEnccN27tMkcntfjQ+yCHDqOw2nDNcPIg2dGGr2+2gtydFQVb/W9vTA
sheGPxrZnU+50xpQbHoi6SdwThizc5MVf7jnYMqEfpKKPsoVe/Zr3plx3ClnORUsAyAKRDidadKD
3OcNZ5Rf6L3bUHK4z/Ky0L8HrN1gKcqzJFspqJK5ZpDsAMCq3miLRgd5zuk3TbYhWXySQAH5PPTe
1z0P0POp97Pyk6efRlt+j1etfU3Nti61i7FN6Ioyr0aIo2UpCXKx9nyKNkQlBJ8YzIhCsfPk9ofk
OmbWOETWCumi4dEPnZ+vf3MJ4XQhtqAg7UcrudoXHU35GGsi6FrD1B74A/wjyj8e+R2bvMMTLmHT
AdTEktcOIH4ndDkKndTE6g6EKaS8jjGLgE+2GKne6gibrMcl7E5tQhDDCaIOHaFR65F4Z7wuSYDX
wjn0Lw6M7p6ovnaHAIqftjy50hjjf2r8xkfn9OYba97G5bK5KEVBB1YBV3L9hd/xx3pnjOfIyxOG
cNibjP4DA4x4DH0vBPUVGG0tC7I08n2qVgKf7/LoISSIxbccpAzJsxW0KGukZD4IAY2bEWuZkOUJ
odmDyRzhmX2MBKYgmL4gT4ocKMWOsLEkdz1LtY1nQJ08l0KDHvpdcjB+Xf4y19qlFJWiyH5l/NBb
Ye12xhDq7KFsz36szk/41Z5OGmztfWpDzPO/w9ZWNo917FCVEeq6Im1a4UAhsUEqMw6mCRrykYP/
BtdWFnqVxw8aKSEl0XykHm4wFF+y8bjNQMRuZw8EPz9z+cWrPoLvdHSmHaGjgkrlgRo7Tc4bpv3A
i7AYhhY8NLky71Y7pZmOtda3Mtu7wMRT8oDMxvEdDskUO5PGh+UeoEzq8veAtXVOT9Q92nsmKBzV
iHaQMZ3t+g5s7SSw3Cbo9TVQrZ8mkFFoCiC8hCZezX0wj8fD3jozv5hsTOoOEgS7l91Rh9ouJayj
0yGPhdgDfyh+ERoJ9sWVIWC+mS37e0kiAOsPzQ2kU1cW6pk08DtCe3nn2rVH9ps3pKPu2s4GPAeF
vQ7+d8+eBfs1g9rbtLJacaFZR5kTIQJjPo6U/jTw3oWbNwtJsf19JB49hjcD1ox9Yi5NU7SKIhYf
LChKcRUmHRINngO5HcAvYWoiGJf9bpeOZC64k9kWzKbR8B0PDQGBo86+wa2FbXh7FdbFeqccirUo
kOHkq56/8VeLKd7mmEKG0xWscHajQOe90QN5EF6w6L/Grp3SamuBQEioLRxcGqnZy8Xr2cs5sPhB
urN1O/NdMJXfciGL1TPn4+AFX1R1w0235DFMgh8Du9j4Vfe0RO6OwP0gH4VrKl/fo1+mMWnrsSzn
J5GsEkF8h9rZdGoTbnkvLIgTYh6a7MNd4p8Gy5wGkQOntwUST7ebEO8vaxJRnD5R/k5c7MPZLwHK
DkPn66sx7XRvhG9Hqz02+Wpt5MsIr7PHeoMUPk876A50YJAH9gvYXC+1oUB115MZ3FbTabpqYjK3
xoLhSa1TTgL6g0W8new+VZZ6dG6zvgMBN/IBORrDb7Y60OeiFMsTKyCyE6XpWb+3wmJg9HBhOSht
BGhvB25LWaqf1uerw/uBxdE7Wfgt9hXnbhv8fD1/NcIJ7h+a2yFrc1WWWzPjQMlzJIloHLH2UdcM
pow4W0MktzffZCmkfvi3bXmQFiJxDwsGFB3USDqW3E70vJLNY1sDMvh89EQJywcvaE9hOvkBQkTv
kNt6jQHdAxfmdtCam6ZncdraHrk2nGEBKP+WhtNv9Ksg8SL4hv1okqL9B4JYO0k386w9O/vcNMuq
5NrsbBKalo3UG8XCA1bTivxKuLElZlyYcnNP6u87Cr71foBw6RhQBYC+0ra2qBccMhyQ77GIfJ5w
8LNB7CLa+XPah+Jt/ko39vPXT9dLhku7q7ooj/ACXTihPwmvkXvu/cyE6jbSyRiHn68ycdorG9Cc
5H/RmsPpNc37QVKTlSafDpoAhCK5+9vtrcqsbclRDgJVoM3B7uCfkoYykCkhJUG33ebNfXCOb4as
PY/qqkyjkySLB/4S0M2VctQUYoig5AtlFAEo+Ddn+NckaybxcjyvV/uTgUnsvQqE4Hw1oYO3yLWR
73q68jN5DxsGfWCHFbgbYLRUcgKUvm5XFq3qMqtotCSwKawrdn81IMFEshi0UWO8Jxatfnx/j1ab
YpLvJJqBHORrqfvKmOwQdKEk1e9T4GZNjc7kWXMb5ijmcDeqEEiE+Cv05mq+rxKrUXbKuDRUuN3C
A4Iz7wRRsOwH2F7KLbz5NtW1pmGFcb0bliOLVDv2l0Te7dIaul5Jx1SkquUAsfikw6Ymro90SImj
JXdeKAJ47zv6gYbnJszRFTf/1+D1G6NFuXHMWeneQORtsU4l8sZUvdoO8mgjnlx/nqwxz0JhiDiA
LgFeJhBXFN66ejgcQmVRum/crhn4N+EK0bCeLrMA5//eHcKv23WCN4QujxACBCqoyQgw3a6TspKk
87nVJqW+6+m71cshWjrrveHv9xBpE7lbZsWXvK182RhWGbLGOYy7VWWbK93JTkcH/Jh3idQuQiH2
wSyc4nx2WohZmTvF3ecwrqPU0ZLB5TCU0llUPanFaXCIpqAzgyw7eMn67CytN2M30o1Lb62qoXbK
x5t0XkCob5eDBLW0tWJnrff2Pgl1/n4LknQUO1IsO1u5Ndkds3BfbMcJcj9n0TW3vepuji3noGU9
Cbx4ujq7yRZ95P2wtV056zMslYRuy8awremD+IQKxXtulq58luxtq3ri/6cVvT5IUYMzyoOnqhPz
cECaobJjJHbTcVo+n8vucvOxX63sJRyE9oW+M0vEG9vwDBK9r9LSrtKWdnt9GGzLbbcykukZ/S+o
724Z5+NSppK/+cizwVoFA5Z3j0fasFf+WUHvK0O9uvWs8XRXqbuN+7l0scWSp+qLdPIuJzr4SQNz
p9umsXKydpCmH1k2jEyU7xRItvtJtkLRFV7FurJcSVUcY0Oco5n2yXw57eKAHyKjXn7pVubUNHsq
zdRWyd7TkUmLHXmz9HXEDQrl4JgRHdXjtaPsQRwkG2ezeW9V3+etbhub9+TYpZlvzDIby76Wrhwl
mZQq9Ffl/RRstfeicmK6Da9LRM1y66k4qnaUlLYq7zt6uh5YLcuB1eCUR1iG1uCwnkTVwd5d6Kuo
G3aq0KNU60TbXqbFbrsgioMGmbEQ2vL9vFvbJkLS5eZC59VTt6VubUmKvUuOYPeG5Sx+CjnzpVbi
UQIfHZdyIP8kKGpqp6DKeZtZWfAHdmLlThVPUvlEG82ptqUh8inYrFT7uDO8s6SCk95ev3ml7b2l
dOnKp+Fhg+CasvxBdMJebt3YQJFFP9vrzVRPtnaiIOt2psFBEB3PtropO5yU6uC24tHu0j3yd0sZ
gkqBwHryur0sbQlEBzfH0S4faOChEL2y20tVNBZzqvzrckHIOzD3O3yKQamxLFbblfjqVH0qL2HW
PnlJ9LLfl2F6XPllzg2g03JbRdO7xZnUdGff/jla7yd1eJH8DQw8RZ2covdityhZv8Px0JHWkzOr
mmilc44KtyjX3kkx3ON+orLgp82y29oGRTXLI6cqIvegw7ZRNgtFgoqz1+yt2kIdHeG+s2Fvtmsn
J8LGF9ku6SstnWib+0OL6M4yO7p6JPv5OnZWKf2zkzMh3np60YDE08dum35X52pwWe7crbLrV9Eg
z1deqU5W5SwrXIufVpYR6nqps9QAK3CUlb3WU5eZfVZojL2eGuulZ2QH10h3ngapaKnih+2lDv3W
vHznGu29baLiztzzyzFMWHW5oDmx7Cqnyi7l0Vn54GGx9dVCTDvdn+y82DoZP/VwObjiJ7atp3jz
bu62bsURW58i+6QeHfGnq9NA1yRH7Fueb23xVdUPC71LFpBK7DymjVa5C8970znipB3e222uAf15
5dPkkKNhHy+dXNl0q3IiVmBpIZTNn2Zcs1X5Q8bcWVu52Lmd0hrlF9KlHgcR1h3fGLnxCl1/CTu1
+9BPQS4dnBgTtzlUjn7I/Z2hBrtc7mVr3YdA19Oq40g9jNT1dpSnh+HxqAVm1B6lp/N0qW68Q6SN
NrIeRAp6+VniFvuBEEGks2CEzL1ilqEW0awpCdvchLbqy0nqJQAjDnt3c24F51Xpa5zWqNqHmnbx
jsuWvVExmuoZY6nYsrLr5honXfpOjcpdHgxUKq2xdEmCFmaCK0KV10/Twol2J0derjv6SptebSw7
1tJ+pBVtDjVfmMZkZ053JSwRVRpdzLLTkraOcknDk3Z8Fe+Ptkz6m7UeLg/lzzYPq3aGZGi2eVpv
h6lm+Eb8XRlqX3Qh358uw3KPHN0pHx6OibvBapnGIspXTtmEt65FwXcPbc2lzZckPeJ8JQ8Kp3Tj
cEk3JtOXw3XDi/5oGPpAm3AHgXmQcrx9z3dGtbtYa0MdtEbrjejQINtt+uXRVCbkYvztPdSV4a5z
+j1YLcItW9FmuzsX2ryaFQ7gUEyg7Q8O/nwq9OG+22DolJ83cwaQ/ZrKThrlDK/gtF+u1t0n1CLe
XaFvk+JSXsD0tUaZS2R2fDbsHBCb5rd8PaJvN83Hp/M5rA/D++y3Ji9vy5bz9qJtwsBM6PAb/h9p
17UjubUkv4gAvXml98Xy5oXoqu6m955fv8HRxd3Z0mD6YSFhIGk0TfKYNJGZEbkcXO/EXqP1beYd
TKIbey+c8qZskO1AzsErn2yI1gZA/52z4NIBIU455e+LSb2F57++hCXR+weVU1zI9zm0aC7zIQkb
yiEkG16eSQ/J+CDnPUx4LaJlCfa9gaT8rHXZdSE1THf8sJ2/YuL3tYR62FYYRCT4rxE8oV67dSDS
yAP7rht6wi7CnE4HQUgI3fZy9cj2hU0keuaRFnlreXn9aE7iDj5Q2qc+q0NhazSSXeoVDqK0wZ5s
yUw9CEH4zU+v+k5U8c9i/faqb+F9USVFhrFryiEhfV1aRHUqE5fl1BBqHZxNJeCLFkCSx5YegsC/
b9RbZvGvR78F91JR8dSSDosjJiZfakWmUQVIu7V0+aGASb0DK/95FOYhwS2Pruh/4dxc3IYiJEk9
AuFLIELeZFFg+Mg961E7yVwjNcG0oI+/DtlH8ZGGMkfLdQD5iUJSiF12aAsFAo+Z310SPz8tpFd9
SMf1RuxiN/rgvf4Wgm/uY7ytt8in91WsxG5Lgcl5lDaF8dCejMmL9hN2lwD9sOQTuZfuiEO6Kwll
ODPOkMGvqAQ66BK3csEwDI5hkAqHFtcoTaEg8Ms/ekx6hZgiDDGPazeht9ziS36JF5mlQLZMYra5
cHPaRgwLkuJw115G3uH2xDmEpTeJB9PjJ1efrCvlMjsqE/i+neok6rVNO8y9chiLae1U+v77Jr/j
1P9a+jdzDSIpCBwVdeRJx9INFzmt5cgpPyXAPY3X0xpx6J3SjFxqP7hiCmJlBKsN+MmzXXqmgr+/
DPWnJA3tmv89B284QUoTdcnO7OpM7YWGFm4KpVoJXlVEv/JorCWkveZOZtlzWh3+/uhftcd/2QQU
7IFP06jbvatGlHw49yP6RT1c6ZZWWVGlI4UpLBJC97VejBoV6x0rr5mCyAkaov1thR52phaZiqiC
IGGtHHHRw1JvCHlCYpabLQiwJ4UctWxQ0lnDpvK9k0YgtvbHTE0hTiG08tpXMu91uSzdWhopjdxA
UITRic+/f987+v7PPv/2fW/+Q4g5IgrDlQXu8/A8BBNIza3CkNGAu01W2Bya79FnNGG044cnbz/5
3yuLnj0OHMtgkHgDRgQ+KoV8xpNJA5UQTDoUENWLddnaIAEes+2gN1VQDjnuRf8nhOIdPf3PZ0uo
R6LlCr3fb2n/LJArvc1a4HgTu/aTcTqwASd+dZiM9do65K5w+V0U4JL10A+jMU/v5V79kyn9s8/b
Gt63ahho2t7M+JhOFWjDBNLrERLFqMFQTghaPAot382OlEX/R7GOP16l3574dq8XcZGEesQTBy0z
6zvouFWQqt82Mq4fn7V5gn/t8G/Petth5LgS1UAzwMmYelcj7xdmJAJbYiDukd01YmvObKEVFGt1
Ba+xiH7/fsb+7Cb/9w3EDYD8rbY0J2JL1VUxO8Oa6WL51eZ6lB6XfDJKaV+3oxpNEAaVQL6AWJ8a
UDGIrj+8whv+989J++0V3rY4h1JJGZcZ7WAuTcXMlkKn1zGR+znVmPrI9pTcgjelqweNK9AZDKwB
2VBZDcjNJvXv70K/4a3/eReQdoHoG/P+7wMgAz9MEj2RkzMtpsB+xe2xT8DjKzxqroU5wyBA8jm2
x3octYZ5JcKDTRYFE8YyV9CqkF1mJsLbGVRN/BBTvHeXvr/Z+0VoRSbs6JmB/nZ/6PrzXCKwmEFS
1AFr6J9LXmhzWBhCCGQngtAW26uVAAniOIQ0OgeKetoWuHvdkQB99LDODHLFJ4iJkhfwDZxgbhk7
1vX/t57vFa6o7qdeiCnCBXYlYK57tCDhtq+8iJVrc/Pslbu4zR2qHbvQJ9zmhzrmO6HTv1btzXhX
NMskdd9SjjD7CJlT9swSgGCiV4e0OIt8JHF0N/5wiv4Y/8Fo/+cQvXcScm0Vi31LUE47XfNSiRsN
bpjv7aQzfljePz9pI71GryAc8Jv9mPp4HJoRuQ1KXHAQO8ZcZX7aBhggRq+gNoHq0eadvjFHGkFI
QPv84VO3ZPFfBgyEoah6gWkILNz/13wM08om4DqZHSa0u9JGZC22+/ynGOPPYe5vj3kzEcVCEJDY
LhnkcLHFoV9DR+881H9eV2AMIOnyZTTrX/6+uH/Kk0G68d9Pe8uTiURg037oZwfI8BqD0bVwcIJK
BFURj1CK/wIO8Pcn/rCYv1zyb7ZYEKsmJCLY4nmweUTUsYPshJF+CNh++K5fa/3bUzh805LGFb4L
4hXfAiCihfii2uc0HQfCa0fyB8v1Zxf+vwv5y7L99kB48CRcazo90TEa9R4jBrkJhdz1WhJknxkY
Nv++iu/sFv/c+d+e93bns45cyq7qKacjRiUJO6WYI60kVCzplDiRdOAoO+8hYih5LLA5Csh9SKhA
zjI6V5L6+MPr/CmeQEMbizoK8mYUUd6uCBsm3Ux0pBPRmJ2jN9w+WfclgOx51ppY61Gs6A9zZP79
uX8KHqGpQm/SXBjqeR/eb8cwH0YaSiBA9LlRASJfrgcy/iikPVn/4ML/ZIZ+f9YW5vy2w4hSxZnr
JIQx4M2rfWDsMHhAj/OfEt73JqVfe4vxTEjFwOKgSfRtb+dhiUZSJJdTEgNOwrTzbcWJSiCp8Dhx
GxcjYIhCOZCpjHZM2UW4kih3/7h65X5COQ1NHHsRxbK/L/Ufsy8wh9OYSyDRMcO+hYwMNxbs1JPQ
w6RtHlUcEXJrPLIVk6D2BOW16TdWgiN+sP6/xqvfje/vj307WeFAdWGW16s7gyel1xOHhbInq1KN
Hq06yGMAyc+KWGt//9o/2Y/fn/pmF7u87/hCrFY37e2e2b6VnOSoVYHyzMB35h8wjj+erd/Wdvv9
385W2E/Y7h4ehhoNgMAZYSSJhuWcuB8etG3SX1bzlzDZbw9iG5JMmIqeNytf1xpKG39ftz+dko1t
YZOqAMU71NL/75ckU1ovQhKTDgAbTUKRbPyMm+dcOPE3zX/C/qTYux+AAei1/CGkRX+riDEV8Kph
sHnbz9++K8YMGvh+Ng5VtbaAwR9Jo3C4XWVSx9ij7pUGSaoDodN70ub3hMlhxp2MFW6Qm+9hUZrv
BgM2PXRskbTLucWCwQ/4Epj5XW5TLncIeGOIayHAeVSmUMvg8IWGuE3uFxvKVxZ9II1Rby7MNjPc
KAnkruMAclIpeHaOMf7FFRWilkdKJx9MQEGHcUK/5vS9gjddgHhxnunR9wiRLRCQ2v2z7DDTlWi8
EgfSUfTCc3lj/W9Wb5X1nNsRaJIFS9SAHSgoz80WpdP2+OKNVY1Vys+UGE04jc3p3UeLWlYOjnb+
EW4kkcyRRyPJPru0bmyVksw+Uis896/1JVAq6h5upfWsSqPy7dEeEctoD5TUBZILi8rqn6nLvGKX
XNQmVMJFJSN5QqaQKsxnWSro1uHPovexyAwaCnmo6YFlOwJzbSKz3yLY1DsTalP1qTCBy6GSfRwm
eCul3gkmq6xoU20U1ia1fpuKPeDfqZc0yNGF9qJr9ix6eS8WcmxnsSxAxwqqZVTAWJ3dgMG7P0cq
flULP5NF6I/17ml1Hvmtgw4aSKcNptj4sA3oLufPWB0Myq381k0+su9ekvGQEVplzYdoSyApIaAe
yxsZymAaF3Aqsxs0ECEY4GfBvssAmlQS6HmC/2vQksu6wwlBaG3MKqXSCvOiQOJVKXypVAqDYwgZ
NZu/19fSGe0D4McDrRAyshS90lb0uawYMgghw8Yq04U3WnW8c6BdG68PXgO4zqkoz+qSLGrJczFm
vFoDtlbRoF4j6NkqozNYhbuBVR3pBE5TbHQ2py7QXG6RwotaeAar9z0sVbGTO14ljeiDNOg9axTJ
NtsvQ+oBewP+QdqeFNHn/cXo8K2Ys/Jig/gUNWCQ5/m1SjJxxKmeFpm3BR1bpW8kz90hg/BtZhe2
YLZW4mMZuSPrsQdakMVFJUqXcAkH69ijDLXDSXdiY/0snjFuyazmOKdTKks+b9VmBCG5CKsD3mhU
TK36yR1wBEHWgs/Vaks6skZok0oMWTGgsvgayaQNRk5IeYDGLa1Av9WhUqx4qocqSL6Oq87bvDI8
iCut3NjDtA/P+CMevmVHHmhUZ0qFs6CPbk2hAoOArhgBZwnv67LeZh5YuwySXzJ3GruvUT+RSfyF
EoicVuCAa/Ap8z3c2nUmMKf3aI+2JBgPoH4a2kQIvXTzk7BjKGj6dWBTwo6qo86cGm1jQYcULnhK
Y8jnRZDJDWEnnpUyQQoqyHGCUK/DdTEelLloxQdtINBY9u2tRUQFpMAVbSAD3QexGxa5w8tRO9Kf
77iB227hVHyE+wn53gc2bXyFNdQBcVAUnd3zxoIt78FGTkF2qndOjD7r1DG10DyiRl+nEfKB0540
6kEpclnM5PEWnzYVw0Hh/dh4pGrmSSCbdp7JYdYHtBSW3oAGO9KQjuhDcWKvwtfV0F/Md9CmV5G/
GFtCNl3jL5wmBwYWKyQBLxfkx4ojTqA0BTXoXTfjJNNgNPSTfWhBrxbEyynmAmC7LhwuU2In+xVd
Gzz0/kao4YyQc57OYaxEIFWPNeqGijKWBuj/jI3CMVW2e1/5LI42d1jlWu+twuek7YRhAZAvfrex
Ckg1H5SmlelRLfDrnt8zN/a7+qBu+C1y0cRFGW/RRTLZw/AUcbgwCS/ex3vdb7UvIajVWRdekQ8C
Xqd4Cnep0jOQcYs3EqQBaPII5fXCaOgp8EQff2CCvT5FT+kk+imuKdKefWrNgWTC0cBMi7bwi/1N
aFThyNwWu/ueVXTAoVMWJdISQz+LVmJoHATVNvGK4ZoorCMB+8H4FS4j5O71AnNBPU7Qs1AqUB43
7gtqWs7wICEbOqrrJ21gjy2U4I1kz9VaGOT6GEwXBivcPyOck1VHoxEsZuRDzA+bgkqG0kO+g8d8
MW7U5gUbnFz0atizngdt0NjTGRjHuVTBV24Xl9SNXd6AUvpW/MyDyaeVvWiz2gQwedhzTqqDyVGy
c9MPVlPqFIqU62eOKhqYVjfR+xV6xZQSnScGxRsryxXJg16Il18hH74eOG+1hXPmkq/ZFhRCq2Kb
zIxhlnNCXfKgP/IzmiOUmpHp3Bg/KzDsA9hczKXRE1zgVc5TeWbUpVRnUq/vbS2LHw1j1NCvTAxU
R/Gnal4r0awDzbSP+nOZVR560L21QFE0hZ2MnDaURYNs5fQUmZW91UFwolqv7yyGDHjS41ezKNDK
gKYUbfP7u/U+72KruCwtEPz8BmfJ+8Jd9DlLctlHZ0MIYIVV75zUgzz6pCPEROkE+qDKBWqbFqrj
8mcM5rPzZ692l32ucEgAUI3SOBnchINGoLkX6mlfwj22B9iliNUHDj49trpvHiIsrYWaV/eNgoV0
HG/cLjpEpmBSpvDcrgV6vR4JjqibXbgjbcCG5zoOgSai3gmjiIfzRuGPKgR595NNHDfvvHirityu
w+/fWgvM4ZqojsqhjeWckguMsN7ILw69H72csXI66vR4onuV2awz2jU6fY+WIybVIkpZA8KZbLqV
G60xiyfZKo2ZG4sDB4+/k93QoxNFJgU5JNHux1nDMz7Ddg/KBI1Xm7GkoPbix+QQLoIwY7GjdRcV
6vC93kr0uSAQ8HJrdBOnOUCdFOcL7gaMC6svupI2XlHFY+98ULCyCIV2GKdWne+93kxq64aGYOJK
tsc8losvQYDbRbjissZcyz2lLoVR3ghTkmE4MzVHbU4V7dL69eegCcdD/GHbmfBj5BT2QPoJ2sGg
MxMH6yj3AUIAaKdupnPUM7/yh4OQKZzJwA0lEEwgLOJUmdOeBb51WINWF44pjd2LrX4rJIdeCx/A
qJvkfA4VjXGEVDMqYNoMuVY8x0+M1SiURJsQfkFiUCMPE87JJudcIPxZgsyAAGyhMC5eXou89TDb
4rHWUKBUGL3lNHLVxtNkQLQCzNWoVbKIUKrz6CzYzeN4RceMM6cAruFE4hdVq4kDHD0DzjHvVwP5
EbRYoR6tVxZlW5S7uiWIi4UDHUxo/KaDOXTaXkYnfnNmN8JjlKtvFNpQR3nCSH+VKJnJmQnaJgR9
EzzoAfCV+Cd2++OlPLcK5XOts5FvYccKWYjl9jXqm3gtY1aGcMigLx+dN6WEGUxFvEMYqT8r0CC6
59ewlokDembqo+D0Vm3BzU3a6VdwCJ0i6DvILLyeTm/jL4y+4O6k91QV0PR3LFVOR28cIkBYlEMe
jCp8Lwo1Eop4J1prjFSdjGzfNPImahvqKTjXWyd3UHYXIc98HtEHjxBPG/DIS3YQXgw09JLH6ERe
ZMSX9ptHJjEoVxi3Y4+A+l6kflrbBa+UmdKAdMgUvzIteTT2cHiivlgf8zui+2ups+fP9pwqrRqZ
9Ad6pNTEG+7EB6K9WkZJxcwyud6hf7X8RFuclVvtTTr2Lq1U+2aPtrLPENcYrhQCu/P+C6EvzvF2
VlYnVliNMTev+5jlAZvT+Wgw3KzH8jViEe+r27uoU28XeH4JavHskAzkINgXD1IKiQwReRIiDCTr
4K4+dnL6CStqZDKlz9b4SyFZkC+RXuhbGiTueTtWUlUE0xjv9uYGXRuRBolHV7SSfWbX6FiW9Pg1
W3kgmJmdxsjIRF6BOGryqDINzRmN/JRk1LJiN7oW6Ke9SZONPoHxzh5QraO9Ct0Xqbu+EFeZhU2p
oi+GSmmU9nLtrsVTuhMu75XICjYzhwTuHAa45Wg1hZSViCgVcQrSGsTHZmLTWhnUweri3AWcjI2c
ZZ3XtvQANbur6CabucNqbfF9IFqSlrnzN3+LzdgUsZqEsp0HHPdN+Xk2S2QJWmavZoWwL1RLhz6x
R3YXGdE5BN0azutsIbLZVKQ5eEI05jh0rqFXVUPUH6m83yEDRQDAI20ltdXdyLHsbUKLtldE2lCd
tiufuM0W/y1eun11QIrS4GKRykX6rBE2QnTcWZ9PNEdAnyfyWBVGQYaqiL7Nv2EfStw9syTleNeB
IZRCLsT6W+qJQpmDLYPITIP/vlGVY+rDIC7kHQ19lrBPrMTtsPa7zOU0ye+fyRlGxyl80WitzGQc
eCJEpJkyKuQtOwUFjBM6ZjcDxJjIkeRqTz03wdDEho1ZIUpNaoWWHyuvQITX2LPbW+mETBIhokNd
EfJfKLXUEWOaiUZoPWrIAVTFvnIVQkhaBnvC7TN0AWN+ovAoR9JRRoC4bSpCDZuAkeid+ZnM2w5r
OIEU7Gkhd6NWIcdg0dN5QFgAUJ4LoJoHpZDCnlh5gSET9wmehF4QvF7vdhoBxGDRcGE13hJd4dyp
uIxyp8/oBBvNRiE10ejVy57YlCr5febzOHGhIekoLSiSRluhHqsCcAEGd2dGPXo8ziZOfHLe0nqY
PnWr7ED+NL3yFqfNdnIq/fEwayMGGJZ7ghG2wm0SCKq1SqZLNvAkvbNauwbvJWd0oJil1Ry01qtG
2YzRvVJEJ1aLXB0fCgY4JBOnWltw2uVCpR38VDKILzAo4gnNFpB13lrDLBFdwOpxo50vbvyuRaif
G/a9BlXsgoCg1bZJNldSyiurthowfjyNRxJz4J3cnn1a79TIHVBwhti5R5Jybmev0d86VBklAdF6
kCcKJMOzE4kGHAqLj5g6VivkRrClgwFnBjXbxkJ3qMEep2BEYBQGEeQycrlTE6hsQLFndSS/vi7B
qGzaJq3izjKyjS0WoHEwY7+xIPIdsC9uH8Zoi5bZT6HF8Zf81ezOoZUZ+DEZrkZjbDHuCpDgAb8b
ROdEgfSOHEFLvgFRB2shewtP84E4cwaDhrkFt6bVunskwMPSn2WshL3SLjJt9Zi4FsCpmBnsJmTg
Ztbgzgqr4pDhQCJ9HFXEYrsZVlrcI/Cy51d8yqCZ3njRA5FG5233JVjx/FGGVHYvU/7ojM/oi5Cg
rDuc4YFuIowgb9c6Lk0jo983dJsXD866TudhTRskD8llwvltDEQ/ksYYUBMKRr9FFxGiKdWvv0m9
B6bamcTnN8bAXYhY7AWP8Xg3sUicpO/m6l8ZTzAEA27bkCR48OKAzMJDTqBQpocRANhvPjjdGkjN
QUAp3rVXdKXqtcaeeJfxl7ugrT7jQQwQgUTncw5znQ6sUvg5orl/csVIfvJBglVZVSqRGTXFutEI
mgiTupNAQx6boBhlMuZoYpywkCmDshtrOBWn1Y4swTiDopiRtegErEjnNorbAjNhsXxvgC0MUH1H
p69RarE5XmIcoxHnJtQj7G9xFntV8CsYFkHmA5g/fYQeukxgHBbi51jB5EyZ+UZLeGY63KlJF3Et
6BNjwOgppSM9Wg0nFEQqcLz6fJpjuTvDlFBmBvMVIS3lNFbG3IU8Kihhd7lS4LIeuVgREXAhvJeh
NqTaDELzy6pNu1zrEBPr6P2xcLyn1wqXq/EOpWGowROUCWNvJxEd+Y/hRe66W+XOezKokBX6HObv
th+2i3BDJ/XFBy3O0llURXe7fbTO7RsLYEhAQ9iKUDtn3YC1b95MIHXEO4s6KxMlf+3mwxTQ6J2l
5O6VuL2TfdXXIYWzawAr5GphsKC4DfWlhpXjjPGCHhLLvnNa5DJQPfvHkwzAzG7XYNvGzAj1QZeM
9IBWcawCQDoBzAsIbLRBDXF/Qi3f51p9oHXKpvG/clqG6152+nLLPyYAIZf5EmMBxNuizzbQZL9R
GZtSWmW8hFhOHLpaCc0IGoMiTpqoY/WTR2KvVuePLiac9cRDMhAfS9AK5bvBC9W4x0UWLcSm+K2D
aGVnQRM0MsUv656PNPqzmZSvyBOtFSLVDbqzdsUeQQfy2GSf7jKPRow51TJMCIEOis96UaVzYkl7
DHGINx4WmVFWj9GigNG4r9iklMTa4uQYTbeJwgcjkA+MRKID54vHLULvPdwy44xmawrQHgMMglAc
qqWMFQIhow69LXiFhUaSQX1t0QRiFiMzcJY6Rl73OVrwXyNi4N4Lb1XA2RluWoG7OaCDNYHJpBHz
7egbrkpAGAMu2SPf1+ceu8VuNmOZsXTYWJNyCg+LAJv7kaszopMTqWSXEpnVrBLHf3Bx9KtA0m8z
ONQTZ9juoGEU3rszHwj+bNZHoHMYjHiSQD4PEbxipjFOuwNYF9QI3+QbemJpIzSQ1WAGyQRKg9w8
gp91qgz3Z7XQMYT0fjjXsTw6nSKAz8DslBDARAjq31DHd6lpsJ2fAcAHG4gnQUEeYIen7l638Pmv
5MyqufyxOCXEy2TyCAchfUBH5pS5xAXdeIIvBpG3ifXAQAKxFjEEo+TXFgtr0XfG7zFI4Z0kOQVd
QIFoJYzUSUWZzbZ5uMBaiVmImDMKrWKM47xRgsFZ7jbfRljddcbP/wRaDlxEk+w1l8MdjfeUEO9u
q8ui/X2CU112kkcplVrgnwcdTRRe5TEmpRZoRKse6U7y2yswX2CFgGpMDlO1yPp6WTpIsOzkC468
1LMJZrC74RQcKIQgQFp3PLzBczbFzyWY94m76ey25hLksCF2jEoB6Cnk7eIAMT7Y0ScNmFNQ12N4
ZmST1PPLcNvcZKbeE6x17ax+h003aH1jJjAh2nqijz1yeEBH9wjGiN0NOH8G4XWQu8RVCCJcB3n1
RDnAEhusWrjxZXMlkoePhgZsrqWQbpeMQWVVmCtJgNQJIEA2oK1GXRVaZ9H7yh8Jb3BptSrl5Src
6wqWnbQ/Sy/2eLwEplWoRVlBVzFqH+mjO/YeowSNWkly/b0qKTYnwmbMv7JC1glhSBurviyJzBnL
Dn1WIRwjnL6HGaInnxrJGQN5oRuaDYykYJNQpe2c4jhdm6t0Ij45hHMccmBFuCeqNisu0D3UJwj1
PCCGkhFMFDgqOeYWwxfUJBCgZ9fOnvb8udWjHhE7EHrY8/osBMUzuQqu6JdecewyBQZ9L8rMnkUS
sPKq9Bhuq5G4k76osOI6poD2g04fM8hIYvjQyJ6lMTYyZ3EqtaP3hCOcAJZIauq0hmQBliQMwV0O
VEChNOOzrVISyMEWs9JplfsetQnNqP/4k1VpZRRRQo3QaxQcEMvVXmpLVm9gfO9zVSitN4DRutRR
PAPIxFDANTpmx/LRPrLbepm1Qe/0HAtZ6sO9wrChButuYhxuc2nlB2WPyijIrDrhGyqVNT9aLUNX
K0w6Ai7MFr5a3LkEudDgxUc6NSRfJCwSmMGEnSt2lYhpKTVBum/U+FOZl6GDEF5UghUABmkXMMyJ
UiIwbY3pKU1KyqmlsQER7ZYFqKtJaI266LWPCSCz0OV/rnvmhkdmH+HSh4j9ByRTEFpqYXElP7Lr
4/oszr0JbQ4Ug1ScFJWwtxtBqtWdgKvHjiNr2G7fok8uhYMwKksQmisEA9H1q6Nf1idffa6yO8LD
mJDMbTKCH51baonOTFttMXuK/oLrR95ofTulwzX0jzg4/qAjkDTzc+wx8MhPaYu0h0HOny/IKcP3
gDriWgOS4eG7myeF+PMgjRoeUEGtfZLFA+8P1+S4XGNeAcIYcYYwWsSndFogClUbg8PRxxXwM/9g
cDImk8THUHpEa6ixhThAhhCwPjJ69iCWJo2qKTY/iL05RTHzhvRRTl3J5AYNCTZAMdrD4zDATCDx
xGw/Kze7XkGH1K79ZmIE33DlSmcmT/4gWTiEW7t7HyvkSzIojTRLDzgf1l4RClz4VqsLHJ8CkbFk
t/bWiIlZtAn8X6XMI+s3SFyG1shUBCdbrave9+cWmPT1jK3AHBySVwVRhWRXOulIX/k+tjFYFZDI
uChVetbBrE5KbCQqRrbas/gcH0NQfXJwwp8EHExH+ivwkhg5N3NipvPQ7qfIEDJzrNBIs0Ba6y7m
eu73mDboNTbX0djSdnof+mBrlFtCG0krwvDBpHKUQadIQgSVrHbDYKDlnw09ttrFuU1U6O82E8mY
K6chbCbymFYmAOtmNs1qobSTKj+EU+t0Ilba3hWKLR+jbwgRgcl1t9Ac7iSq07t2iKyGx7AOfkqE
+TTMLV6yckdneiOcQ8EYAfMBbds8XHjH7CTwdbhhHqVSLwGGgVqAnRniicB8JrAWCQE1mqWQsbVH
unKRczPPbr94lQHLTPgbJIgQcHilizYfMLmOa7IvHoDHM9viU5W7Dn79Gd9Ha/EQmDuCk2lAT+kZ
2Q5pobvY3uwAdRj06DS98KvxlXhAqfaA81EIJC3uUQww46KKqoLRO4ISWf13fqkBT0VfwNYf6S0H
eNLDqqN/Hp600SmlcGkd7bTwxhqPO8ddeiODS0hlFsEF0Ld7ovcP8Vnv04eUyg0wgIA7Sa54SL8y
SU+BMO6j23Aa96lNoIpMgPFYCnDm6sdwjIGeINlDaIHwZFXmzMpWfQEw01nsi5og2Kb3i4zm/e7G
goG1+2qM+TrXWusI2p2UkyOsGzKz3kTXALTPZ1iGYrdBk60R6dB3MQf5GMq9RrFIjQ6PBAVBlEVM
ZCDI6zMLE08qwmYk9ja/kzhkKLwVQQMAUAoewHj55StBr3iqbwMYtLUaG9KwOYbJqRFDZAkEhyUD
RTg0MVTfuQW8RIWj+i703iCf0Q6FCLV/ITGiMWyptN/woyiI4GQHaDSwYYGQKgY1sDun2eESbWyn
NGbO5c66lyianVj5I0HYQKgItuHtNieC2+aV3qZK28PyAuyFcYY/rc0Mk29AkDQmiOXB2lICAPgK
AVoPGPf53O0iRsUEBPTXc7w1clW5V87zL5tOIBkpQDWPGmoKJsraa3bweu1jNki3UnHL7yTc9YGE
NeBx/9cIORltRWccLTgg1mw96OQJd3g+RZIB08oX5p6fcRLoA0zceA/RPQqsARbGgLmsSFkKBrBe
jzrmhACtsj4iOL6Qy/N0dUIN1czNdmQ7FF2MaXKz6wBGpF/WBPavg7vxkmcPUJq2JWBWBbhOSgBD
FaZ8cwyCqgm8yQMhb4PbiNy3UtHAt4h6d+XuA/eYeJsWTx2wjqW0qlGXuIBABhLZdGmli8EOwTcB
uQ3WXEacXUVE9X8yqUHtI6WD4F+qL8i3CEXi1JRXKeY2r/tR0lhAbJmco/8BeQStRKjVZ7ANr2H0
8weToeUDY7Qa2RodRnh5j+yUGpUN7lhgRnwyR1b+H87eZElxbdu2/ZdbfjJTjlS4FWWAyN1xwL0i
8xSlCEkoQV9/m+I+eyeChTlmz/ba+8TxiBUIJVNjjtF7691xWqrMdzaV6amVfWkXlb6ITljgHUg6
Z5cZB6qQmCddtLvWL1vGQV7KgTJgl5c1crXW74LJWbDy2iujWRbY1MRDLzNdRB5lHeSD12LfvLab
dJ5Y4hNR5PobGamf6qaXLEn0eM0w+c+uT5ARyti95C9p40bM+c9ISGrigTDR4OOlcXWx+Cc+2gkW
4f1l0Y2TL7qlDpZX60x1wMuGAi5exAtlWtCzPU/BYmyRsjTD4TpNM02/jyv5o+AB5tuKHxjntoib
Z0MZyNtyg34JVB0X/PStrSvTkRfZj7ZCm9cfRs/mJNvzrQL73Npc4Wo0TLAilHKsq/vQbTZUZq0l
87pda9P+q/VpGHJbTOnlsme1utxLF7xpwo25rianQ//M/FlyVWPb7q97nJjiPMNa9RM907zWXosJ
QwirHUvgRJjKrqSa56uJ3SLetoZ3fBYn1ykPGuD2fpUj5BFe6enyZubhnQjTcKHxJte4VZnWL7Ag
r8tFgfNTXQ01M1NVHoRqctwLnuBcEmc4JhUXvqfOTmNK1pdqJk3lJfKHoLe4xNGHukzHkAxYYpKP
xw6ZO3o8RVfxXYkjAt1hZv6r78rzkdqIMnCMuqau46UXFof+TCD3yYW6cM1prQYMDEvwpsXJQv5a
yzID//c2eNH6TX9kfH5+rKaDf8zn3ujpOC5toLhB8pTkG91Zq8p9FulmNwMKhOn2ajtoyhZEWDfO
4UAO8QDgg2dGA5uONu4AayUNgk6UR8zSZdroSDSsN67E8J/VYgVN6e3A34XUk5/zD3+XNvyRD0JZ
yChYTbdDOtb0ezz+BpEKh3l9stZMS9lBESVs79Xtmhye0Pnmh4UT2Z+6c54YQIwv1oAU9l9eRMd/
fV2GlOEwJ+dDrAQ7bluzl2ySQf6SGDRsUfxXNPWR88P/hgN25Wezq93DzvmipCeGInI2z88PZPZ/
YtVvTqYmwW8nh2ZAaP3xrXy+P0WnY/W//5f0/8QaecpIfaP5ubuAMOH2PC0KOowaVI6inlR4IzuS
TeuWbxpuTz01sfzW9PFLhALtdx2jeUemrklQOknPU5Dgajdi/FiPTmEeaoOn+3AorCmB3MvO2n54
h+vPQvPeEDnMeb7tN6S5oo34YlcxmZzP9BeUGJ8DVy8MHaXg6cq51p7qWk/NAMiasD8vPo2Lvd8z
jQBIOaZuRczLPoV8rCf6GPv0Z+2+u89XNoubo0H1bU4nL7bLdhQu8usQwtJuARWJk8nX719avaMO
xXwm6uTD8L/4r/99yope0+S4KOrVpfM6aXeMp8e9yAYwfml/5KTkGVpK/UyjPd6Nc33eB7OT9lbn
76nyYnbz62VhwIgxV0a8Nov9tfIbZTW6LuJiLvWHppir5qRFw9X+dPVbewJSsD7xc2ETs2cdrQJm
0NL0kozj0QMx7z2x/D/f68bmpx6bJC5Omrwo3Jpv4atjmMPbzqJN0Hrp1XrX7J/fT+UfZtXNvfz3
R+o3H1nk7flIBMJ1i6hHs4RyEtaUIOgfDm+i66HhDr3vbx5Wditv+zz1aqo3xY8YWb3XX/6QsvT/
4+lSTEUEYaYpOmnlN0tVkUuVrh5beVH7SIIwGqrv12U7FkgUpgKgn4yHVn7ERriN9WBVlPlUAk9U
dUg8Fodb7q9n2jyeoAGldTevUL2NnI4pzbbJbJmKBHHLPlTfanb1lW9eXUptpNwUW7goymDy+wWR
7imEoW2a8GChPRu3B1JISaIlmh7PU3EJ5UbQ/RRNL6s1toia6BMRAUD8yJl1xxahmOBZB640YRi3
9PyT2B6zo2B0syBfhkj/8jfU3U18GoxScezr6HdH+fslevC59x5kjPIk0oO0HpHndXPWDSPMmyJj
9UKksRtZwookSg/U75gG9vQQwCZcBdMn4yuyx9h75zZAaffqzZcAKJ/DN/BbA/38EWXrjsh9CG/W
dfzTIqnlN6uLnrQ6cZMs72K3itJ9atY2232N0XWgP5C537vtCKPn5sMvRjaIdiOor/IwL7EExnMp
mgvlwjRPdAm1TzVmN1Vl3jHo/AsDnWMmkfR6tbUk8S5seaN6qWmvx3JfV6oTxs1DYMOdFRbmPaQx
HCuGOjJuXiuVOQJ+IoQdZnA7lIABycNN0QY7OXtK40Mt74J6jO1KSncjODIypfCD5+BOxUK2DQkH
gPYk5T/PQQUFSA5iTPRlu1eCd6nCpfOinMHEeCUyLuBVHEeknMcFYs+OcspPuEuVVoQ4ldgRBojf
D+jPW/1mpeRoCEIfMmqxYt+46/q+DEJdLoN5PI+WmpcaVsYGr3cuH+X+vD+ydYxnlxfK+vQ47V+H
9+uDAxiW4v8cgDLQPiSo/P+5V+q4zLv2qsY40FWfZWHa+ijKaKnUHnoqtEBoracFIxyETa7iZp4w
LR6sTrcBeMMyqSvg+Qz4qOD6xZv7tTfbsBNCE0lFc51JWew0mu7WeuNdGyaLJqPxa2rVzJFV9Kkh
DQ6h8NN6NMWw7GH0HIBQZuo3RemU9Fqz9QgwUivTFRyhb+5eJcYGSbJJinpeXJoHr1flzk3998FL
Nzf1qRj16RBnCOdvgRYkQmY1rce84/IXopVIOHJfSbOl3iTRYrT9msh7Do7UkAfX8dFh3KwvQg5t
LTN7DFrmOqGhg2mnzwy7Qk1fC9VHkAjjKx26TKydrvs69Z2jdAIMpmXEFCJ3JKaSaf0h6MlL1DZP
ha4z2dhofbJMjGz6+7FKw7Hc3nMqsUxcbpkX461fTpWDa3UyEnFhsoujozZtx4h/kAjJDpbnR3f4
4JH67dNu3UyxnklawgWC5DVsTRYeERBcn6dx4VhwRV6X7z6Exc3u9295Z8HXWWTI0hnQCtotNEOs
yDgoyr6bxcZ4oPHp3XjAs2E6eoiVMu5+RULz2Diwmpij4eb4q84YcmCvlQa0R95Ey/Pa9C4w5QRb
mR1n+VOG6m8b+B0TYGWeTZDSMZ2YZRuENPC7+in20GRWo5OYX3faREY6hzZIXEQjq0VEtlfX8T5j
ej48Vz5joXm2ztemL/h1NY2X2fYYOeUTbxJzTbvDNzbGwvDM3R9VxRyJ2XRUWCL6hnW6TBDuTuup
MclkN87t4Cland7OvX/28xU99pffz/+fB+8/1/2vkzKctL9OinnuIqGHkDI7ZasT81d5MdLGksY+
vlB9QfeMys71kMbSw7LvTrXFpf+fy3Fzx+WnUD1rUBcWb8os9KDUQRhNnMB+5IM1hr/oP1+Rio6i
lvcpz9O/XzHKukZIrgEqPGGDUh61e+OIO9UO0W2Z1hVl57CZxo5aiFCu2IjX/BBAc+O1KIfjuUzP
KZ0LE2XV+o2njwdx18c3PeextryIy1ETzc6ooHo/3gUrYaPyTRqmPR2ObJBvzHpb5+QzldnQVqOD
jDR5klm7k32xMydk9AGNjsHw8AdrxkiIaxi8PbjKd97oukr8GUsJzCxI2/+eAsGUy0IGMDE/splI
USAHmDgQgBeMNE33PLt+JnPGnelT+9wMDp3fP16+t+ziiufVybt7pIk3q78knwWhiSN5ZlJIXcRu
gODNG10cPLlyURwC1clV9A6U96kEGjXYJcZ44AT20U+hRodLspSqF7EwpjUkRLEt12Koznjh2HHb
jH8/2LvrrkbYBZ0cAl/+k380Etv0LCWhsmgHKWjSW2ibUZN9QmlSaW+vmKw9Wnzv7AEIGwJvjJGX
2J8/KQ5/PYR1k19i+XoM5ibOn7WEmgepxgILTLEQlhkhL+08nugzcRarVrBs3rLnYPnoMbm3EuMo
FiksyKtjLfz3FjkFcadcRah7CrpnpCXw/M0H3/M2VvZPCaOp7C0NXWat124WG0HJRbWrRKoA5xCM
C0vsnLrCw/IB2uSE6Du3zydruwqfj9b6myTjocuk0B1nGsCe47kci+ggLD91/Yboq0eZhHfPgErA
jwpniFDTmzOQpycSzkx2lnSV/WIho61wuvXvd9e9B1HDNUwNSWiZ8YeH/NeVzmDJwRdugffky2N6
dEMgYlLDFgxJqSEvtXj5++cp9xY/XMOaaqgmBfToZvHTajHOW/VC+Hc8P6BXu+INMZ+vdr5bsOFb
rZ62qmB9jytvrh9qCJr2a/+jDFFKR0KcCZva/H48984xsUa6TAnLRk8dzs9f378LL/klSf9AhZqp
acsHhsn27x9x7zVPYicJbWymiRW4aWIEetyXF7mSZvBqcZ/LweLhWb2NqPpzIw/5v6Y6VOK6eHMj
d9WxL67Hrp2ZyqeJhmB0srtSQY7PXFyWX4wWGYu4FsQ8HCeaaGVNBjb0qTRz+1qkEzAzXhOHThA8
neT3Cx6cYmQwWhcm1wGHzLCE/ZWKF6GjqlfVZDzAXXUF01snvHGtJyTfeUzkjia6LqmcpwLt+fry
mleCK0oIiI03dm51izQRbQTtlQfr+b2tM4sjJC52JGRp3lZtNYv5NThF/YxNoB3A2euUXVHYcVNa
cuQrFTolmM8aNQNt9ijNvYtugKbeXApmshLos5jBXxM8OCz53s31P4c1Em+2iVraGEpTQaJrqOC6
eTtupufXwTIy6O9GC6STwvB/VuHS3CDbmZlr7eIEOFt1VlNz/vtteHexI0pDG3jhf/gp/97qUV2r
cV0Lwvy4xJSYPJGrFtZ+vA5wLFJurTK/8KslfVCvmYs6PS8TUuDitOr30ixcnWedny7radE/x0vZ
YHbBWLTaKu/iLFsVz2eFt8Fw6L8ftHRvuTDoRnGXqvQAbvdpSlhESaTH0mLo/xU2OpuvQfm4PSFI
RAIAmuiIl0MUHzyzdz8WzhTkHPp/dH/+PVelHMitMsAN+uvQeQOfc5YeP7Z3+wgGzTY4QdpIkc2b
FV4EzdHoZ0OaqcUujEW/DHH6oJhoRoykYANWTTUJJB228VfJRIv0JLs9K44WJm6ivg8cUfX0KcUj
a5gWheDMfz/79+5fU+T42OMPocw3928uCGqeji7irFdcUfbzdtHWjGQXp8T9/YOkewUZUZ28ig34
pbzU/j3fhZGnsXoFwTDCsNhllqFuFBwo+TsfCP9Ziff8Iix2Z8QBDCMLtXxQCtx7D9JpZhf2pyoU
bw4gz5PgQtrOH4SrPkiFa2USDShMfSEzgm/CR2vDvd3G3x94c+mzvj+P1PSczevAPemuAM0sEL6v
Cmb7HiE15qU493uKS8VuNmH4pY3mlbFt6leFsW1GEVg9S8HT75dBuXvB/zoLN68RQ1Cv0rnq6tV5
Wr8Lh5NHwzsNrPTrcrF5DOhCnHvHuDhcoVbBDCshVzj6g0Km/6mfY5qRItwR78Q2kQyC1/qD0RfD
eYVZ4gvalhGKjOtcfHTU90/laGiagiIkcPjfm0c510lYGMwtDn+GkhgfbN2eHn0kyh2lBEEgr/j/
rJOPSaAc0zQwaeVsHrRy7t5A6kghuZwqgrv434OoeQOreqTLzJNATVi05rFn4C6HHf4oi/Fe8gPo
x//5rJvVqT6diSkwiXXJXeFkYYlt/YS9Ac7ZoW9uDq5x0ujbxUWwt/CU0pWOpM4yS1sJV4mtrrGG
2cy/8bWrOfbBLVf5qfl4gq7wTaaqQBaDhVIc64l/XHzz8p8RbLL0J+wM0aeJloR2/oO/lk6E/YJo
cT6QNgc9E4rT50ni+JdBQles/uA3T99MQWdf0Qf3gPhgG/mn/X67k/77RNw8tUZMdNGx6jROxGJ2
dT3hY5uuiO8JPCDCCZG0hkX+12YiPn1NBplz5qBg0r5+f2ruvqNMuDFEazPnJy/q30tvpF0r1Rea
eENcQVG3nkBD/FJpcxgdRfYWFuVGauNXA0y/aFYezGuvD5rFJTPHzPrFKn1wWu69vEySOocCW+Z1
f1Nw1qXWBrrairMmKMe96GrFLtCmSvwws+ruPT9Mpqjm2dzeNjKYvQZ1e76q251zMDEzDmZ+UCM9
Hhky8cbKgjjScvkuz4dAPlLNdw8W7Xuo32G5/v8O4ObJ78zYSJqR1M1MpoAXo7dE3EFihGr5grJp
aVbQ8Du37NCLqI1DxRt2P6ZyduPTIqi6sQajkSyGikyAOhUmYrVJEX9fTCTclItS8vH7jSLfvTBk
5zGeB5sq/mlL/LXZUJsivIj5QKwlS/OwQpy/zV4EdzomUXKpMccanPQDouPB2jTcgP95TP763GHZ
/+tzz7Fe6NkVglITvLADoZSpjQf7qLu1LkFBKkUMuefK7fDYqGmfRdfhu1Gqed4Iw9EWhQDppJq7
JpuZZKTA/UGn+DB5++5daBAMrbCJE4mW/PfbyVKmKueq6ObgMbLBMc3ytCp9Yf371fvTcPjPWWQw
Scw2yF9ZvVl1A7Hvj7p80raKRR5dteucQ+07b29v28TF5IJ3av/dL9f7E5Ppgf87252RAV79mTnh
ffP8TPTXUicnGmesZbvDigmx4PdjvH8V/jrGmwUxqS+jODEzZWtOdo23g10ypH5tCS1LbNPWnc/U
elWRbvs/ANd2Dz58KFl+O0E3FyJqT8dMafvLKsXHgAvyAochoEQ/OjJq4ZU0x3LDW2CMgaGtrYu8
0q9rrZorroI8HEdTgZfr90OShqXut0O6ufOl0zkcHYu2XrXwS87T4wT/K0+3ZwKeCtFe0lOhzZh8
Cb0d+vE3RgH50Vbi7iGYMk0ctjAUBze3jXTVO1krKAxaDU4vKUCOANDQET+193Px4PrfHWsBMVNJ
8jNp5txqu6I8DfRehnCaNIqXg7cze1A0SKWy1s2IOEqSP0lA6ntVMuqCZ6zI70MMDEhLalyH3bFw
5awcOpSwo77ygyhZ5BmOmq4iGW9vZphrKwgRx4kiKM6oa8aG3i5MKfea5OxIj5CY9565oUEOPn0k
06K6hSUqpilfe+HYrEbyTq2fzhdXjOxgyFLaBO1rcX4xhKdSROabyrReCQFaSOmiLMZq+tTJLxna
DBV4knwEO6Ktley51GZC+6Kz/Eee1hNCNDPyaa27Zu2Y8VjGfcUgXcnfjdEmV16C6+e1/S6H2Zud
9n6QT4Leif1z81pPCGAJkkVwwQjnnGP39/v2zj0DR5E+Boxv2JS390wntzLzSXQv+OQhdoC1QcA9
75BG//4592a4nFj0LrT5FJkl9N+18yzXUhp3qbat/d2BPC3GbAT2bcdPwm5f4W4gzQwBnv0zCexH
BfO9vjaZ8qS6spgiuDFvlovyfO10I21aOFNX+4MalOzhBX4RlLD4Gh6tBH++ys1S8M/H3SwFdZd3
hpIl120jfSGtuOIWPNNDd/VFERID5halx42ULOFnXT6DwotxyfgQ50xMvHhcxXFezXUNoe64r+28
dw0/wTCwCxKrOI0llOeGU5yXsuDGDe5fcNBPJdwZErGcA499uDbk8ZGpzjR+Bm/2HgKvnrBBue64
tz+qRQs57+wMaJJtwAzYUo8T6nADm0lhDUC2DDJF5zcTrGZpQ/vKB9F/mbX4B8zZWXKPMbG3I9fA
3PfTfopDJ9OXN8ozwJ2pMT57GsSHWPcpfca8IPOCvoGnJVZujNtDDBhjU8gO0U/lDp381a1/cGUd
VFda4gpLCeQqdnP5GRcMw3wtAz70Uquue8mcRiBqyTI+FbK8NvHIYV0rU5/Ku8c60dvKjwD4kliB
wVVCdIuUMlTcHQ1KxN4WIls4uf1b84Y4Pk1cxPaYjgyvkF/O0A5jfDmOroBZd84S6EerH+2K6lF7
6U7f4Z+b4qZUHlWJcmLHS+YOrCoaTN8Ybw1kqDABxkR0OEcDc9nvz9w9yeiIyTI7OFXWZNO4uRG7
apT0dZdmc/FsZ6IxHtWxEym6E7PgCDRMY8xvknMuvF4vF2EGPcuA8oifhiruwbHcG4T9cyw3BXSY
MiSLjtEguprNUP4CMhuCUK2R6zIlJNrXnjzeKv+plG4fRTLHh4UNTRV7pn9XnVA5RdpJjbptGmEb
VmH5AAm0jhv8wr11wJvFGDR1wAp2DtgeZ2TvcVfAqlGfO5sa7zmYNQvscc6LOTUgu6Xj48pE6v7g
Og210u1RMgQjZ37IvP7PaEBnNnCUzDMMyW5P9FlcL5UThu3iOQkzF3rs8boLKzZ8KU05pX/w6ffe
ADBBefeheYJee7M4jsqqDY55jfLRhSPjJPOWyW0AQuX3L0l83J3ymdkSig40XvRQlJtXQJ5f+qSs
9CtlbYjBALTQyEEl3DoXBWxI2C/zXXYa6wNHrCo9LA6eZrVcBYuuI70pxY6najwpWAYWu2IA6oyc
CHsLEzv+AwFRaQC9GcVsh9I4HgNyhvBgb8wpfVtaC/YRp3zg/BDT+nOBPW/rHyIw4Od2tglfdtqX
NO1WAL53qInGSMqLpWnVJOIcVA7Cnl1eh2zkwAbgtiU/t/J33FHQqtwi4ztULip2vMaM2Ksf/DBT
UKcs3daVNglUSW69EzjB8A859WlVCs5HP129UbhC7fAXxfJt1T6lTptY5uzyvDLeNRUYJiPCwJft
iqYsA0kLndnVDUZM8GXGCDi9h5NHkBVy+cAHIcibrXgCXoNjxw6K4d+3j0+oGQ8o73vv7U3AJme/
JeLkPJcYh8FsUvE3kIyEcr0MfOBK4CVGR8cUvEXUc/AlewpS5A67muvxQ8bBWI+nLTZyUgLQxtoZ
3SD7KG6Qhg6YHRlfOteKcrwA/8n/kw4ISszHHm1EMKsnqILZuADooBCx1y15M0KqDD3wZh3EndxN
EBxyrrBdMVjhLwmndPkC15wkaLZ4QwGkjHMPtL3kjYB41hjSZs3nrlvt8O8a7PlG6yEHlcoaNIno
8cNOgNXWniZfI8XajIRptt8cPW3dNdviw3Czj68flesmWiNtuK5stro1V9nWCCrjTvpyqv3mWZ6F
PsvA8/N18jNR1vDiJrNF/YNxwXHsZ2M29PveT094AjYkl4WLGBbmtXFmhDF/adPRa2p3I7fF4YpL
OR6HY8P9c7ShwAdRDrAyY9hunPK6NsQtZwYcQ/VkXtfsqDTJOYBuxDuxc3A6cM3xTZTBe4/5Lloe
eRCO5tkGv+abyo8iI2uA4FAiqJftaAKUVOES0kHlv1fArVdb+Bw4iWAavY8BozDQXFv+O6TbS17v
EMvAz6BeTk8koyXvhYH2KllmwZJbsJtTUhi+NA8xtfI3cfgwLWuXwr5zwoa5Ad+Hyn/ZuqNDC+xH
4db+6XMWLaucX6+uYFqAiZY4A4BttW67Q7J3gcqFiRDmB9Z//Le9m7+rPPDvpJnmzPxgA2f2advM
z6GTwkMJLCNzIPUtL568qOCzGj7OsRFO/uOPugkWpyk5UEt6khVtKPxIkAbNEIixuarfOZFy5kqK
3ULFREtZ/gEQm5MBfiVNpRW40RX/EkfVR5ae+hANT72XZgM802AJwGTJakB6nQJ6c8AxcJNNuinP
p7srO+h0WONYp55PB1aiDL22POfZOsM/Kp2z6lLr6VSA1H/cx1wh8jc30U97Hp6JQWYNF+Toqlc7
4jWjOxWwW369k3jsSy8uhzMsX4eTzT0RG9P06o0Gba4toJroZuf5BWkj/wxKSAIeh4cwZH6qO8Vp
Sd82ZdIOgAuTffCSaDPauJdXmfhe8GhUI+X8xHPDWDWbKFx/NFkis59xfXWu1VrPXVWesO2IBUvA
ivVV5A4msyMlJbcAa7Qwlp/4ozjQypONJdt0QCIonaW4iZeO+1fBCf2vERQTmT/BxtjYQF7dFe86
ZvACkqP6/QH+za9ILn87jUfOEaBvQYCkhf3fIaETxmPDcGTbrrrvKw6FVTxpUWULL9k0OJTLat4C
LF1efNyNPhSYZTsF6rQKfS7UcwVxE0/cCPJQQE8WNyOvkNHq7FzHJti2CrxUsCHAzIWH8wVQ0Do3
dA/SQ78aSLycMT59z+FxRrmVip/WD/CnxgveQBi/0DNBjAUOo+7P3+Z6A2jWUxeGS5wdQXgrXNY4
61R5PoSR+ZKbe5PzuAKQW7jBoltBIcY5PKdbLfLk5LvapxQ9orO0shJahUM+3qvx1JJ5ZUf46lzK
VS9y8MtFaDNkL3zKHfjOQH+ei93oE1jqAhClZOGhLD+PH9jRR1NaDFBiEGO5bA9OuEYh2iy7cepj
7RVeYS98nLF+r+OX0fTshAi9snfYvIfqvZlemNF2MxlT4ksx5j7f4qV9JnkJ13DllGvd5zEFEc47
kH9zrDKjByTdWuKT9HyBG7zo17gSr5sE+x+PGsbb6SW11TEoHqdlqGfzKPjmSlsZYLF1flz47AU4
f8JM5M3FzkNCLEW+KbyUZnWcVSBVauTV8KvPspVVXjO8YK0jSUksG264GDkDMlHxjjNSHXeUCrx4
DGlbZQCC7C7FG/7COb18stIef45X3JIW05NectLKLY8uuMRcnshv5aH75CE7ilMUUJQevLPCyHJy
1iQkc4s0mlXmLOOdvuAJ6wi4s9iTZxKvEpyNOgTyL5OQVYYU/Aaz1c/RvP+64uv/NGw8wtlH8xrO
I4C1c/Gn80gmXmuvgJbx2wpf5LNS6JwJR8VWi3ES1sEnu8R0qjwjjQo2WBGdFt/02fYJ2U396Jlw
BXcJ8Mo1hjl5bUu0FNb9zmDiTg0wK19O6PEoZumYxIMNteASrUTOi20CWi1mteWbm+O6fNcjy5jo
e6YKiRv+QY6wjwqXmn98PUGCqvF9l5QKJm7dgmX/+H5cAtC0sjdS/VKUhBTULqO6wn6LF3ydHKTx
qi6GLMiZ4mkHCqDhexjjaDKgh9NyfAmcgZOkv+b4M1EV2tq2iUEzHFeqNh5IG8kPhZ7wPLTRQNcd
7VZzNIZ7+4HvKzyzSR7u9B144pMAXVB65caZdP/vTZFcVxpIu3dW2VB2lM9RbSE4GX217J6pEjEr
hy/tR8TzqXp5Zp/JyYacOi/Wih2soANdSivwRMLnJxFXH47zZ7DKYYqtwnfsXECYRu8dBKKvDC7d
WIcqdZqAYRpLtolj+zzmCr2wzcS6fVzlgG6+c1wTzUSVXEzBwRKTN9ncwy70vMBALO5x3rP3HK25
9CcYNa957lA6sP6Vn3npyb01o4fJn2O4meo2dQtcezKNEd9Sa33qLkvGInRHVMMxrPuI8xXBSowm
5iGaUEBuerDF79GO5EsKrpLq6UIIkFNb/Ve/upQT3jCij9F3J+4uMm9qXiFcrf97w7OWGG/RT5dA
6Dbc0zh1s7Xune1d6fTDFIa0gLcKCNFc+0yWLxjWvYsBuxE2V7K9AjMxJp00PUd2RZsCEAR4iQaX
rjg/0xOERQEqiJjkAD44ZxeE6+fAP8N188LtwXgr+zamQIbEVQNDIHgWNKsOHf2zJfN8ObCAs1Xv
1ofa+QnH+eSH9R2QVAMkvZtcZpWnPkto+4EhQ9i0j6BygfiWU2UOa3mlv5728nSQqcYnFgArXqIT
an76H6208vn5R1uI69MknemUOjAcu0k4LFDqwIo+XIbTOTwJSCJB2bFXbr1uk8Gro9HDuduK4ND8
k0sGpmtMBJ94ZvzBrFG8l6/Wjrd6afoKXleq36+gZDfRryiyE1QYvAfOrvmVT/qVsjqVhHcNNfXp
gJYIAzYkc2EeU97+8NoXly3UpA/KhCieRD/ZD8uF9jla5cxmf06f/Jx/ydwmlV3BIcssZXvdKKt0
qicTrlsaOtUPCydTjH4lremGU6jOU+jeqSPMBE/R7GwfXpzTwAseoZndsIiyfl+4SEBQUASwo3kl
x7sKvZZ7cQwFX2VZqEoYXy7FxvU6CbJZzVEgYgQ6VtiL45PwmSByb9m0sOBvulUAl2vCxkxdskJi
XXEBGfs54BJmFc1BHFP3DNW8E37X1u46HkKfKM1ZCfN3WmBPIkhLkWoVGvG0Xqq7ZqvNLyv2ZN/m
vuKlUW9gQ8o2kZJjsHS6XX4gjoKO+3kcpzPVGjhz0TSf937ptgecqG/gh17q2FXXVwrz40SMlwpF
jshwGoCHgCyjrGwaZVr5TK+sV1eJbqu5xysK1BQ/gU9GuUCrX8OqQIMa7/4iedHoM3xkOdAt8wiH
0dFpsyVWR/+HVi/NH2NeqDwcdkeTOIKxTFKso4FXIIpZtyvoreHkLLtNOW5IYADwBTgCltfVhy0C
4AbcB4Tkj7JwkUcoHyfMQOxx20nANzDcrvGq2slqpyisInHzenVk8gAghj5iboOGpT8HMe3s9JcZ
4tMLJKHn5O0SbEu+K7fnIGVjzVX2QmW3yZial+OTLhYNxPhZAc0P/JQDTTpedzYPbI4WY9188OVR
b7SFFV7salOxoTIpdewr23RG5Y0VvlYAYJE7byG3Rkt5DMUZwDZYfu/8ac4hjLzoSy0E19j6+F4X
x6WxoQ8K7J2yYwspjYusLc8TCTwR1C66iAeWke6nPejPwSTeD9jV5EVUHYOt2clK+A6zmAAK9CKJ
kyByL21E1LQED+VWqqb61TrPFUC7LPubcCp4PDnhWJoONZHgHZ3RFPix+BSP2705ZXmeFZN6Ejwp
63ySzlk9YRSYK+p6fslfcZ4Hm3JawhIj+Zgt9DSFfLSEDzczvpSnAROmTntsfa70doYkcraJBYaf
FzvXtfkS7uTPLqRu4ZQBDWHlPL3rBzql7LH8kuc1sih2k6n6fPrprgDFjrIlHlgVRxQ0U+lHNwde
iblxC7hY2nj/h3MC+uldf87gOZ3fWaqe4AZvAX7DMn0KvIHDF0JqYkdPiRPxoeX7e/rUg44JaS8g
z5+DTwSfdmbftr/MosJam4tkDk2t29SjMS3ZAEKenbBMV5ScT6d9L9q8EGurhO815W3+HE1jjL1w
EF4zzQ620tNVshpfAGEzl8YgZOeNL6/4aiA7Tozsuo0+R3q0PE2qz4HxpYyjKSN2r32NB9q98XUi
zjC2xGAiA8AGy1PO/vzaFnoraMctldfI6qDqSW56mtCwBgVK85qflOC11vjJFdO5giMR0Ka6AAnN
q5NBFYMSAKORsAlg2KKdxeMGJCbv3MpWL065h/w3IvEGiR4kL9ok1vEbIBq/MzNzP5iPnhRkAR88
7hp32EKGb04YMsIl1gYwVS8AhvglfzRa6ADEtWgl5170zbtqH33nY+DO1Np0hOEGqRaVbwQFk/hi
fH777IWlo/ngN1kwmv3oNA3i8bexDl47amg+7QX+0AdTNP7h+uivBvhOOIUQmEdWk9MNp7/g9gFa
lTk115dIGwtjhjD8Cb5saXjBFqgbpNZyJr/2p8k19zhQ+ZW1SoQFjx2XjR2njZW+G7PcRauzRCzH
skLc+hF8KbkzCj2GB2fOVu/w0TiZMDpwaCCOwJgFFwfUJAUi66hIA7p2wE7yjjeDGVxdfpfvG2YH
gEk2/wJL7AU2WjwsXBD8RsMI4bJndeU39HgWlmN+HRqWcHZD2Y2IuKJXJHssPvwwIsQD+stq+CXL
FaBhGGkF+wg7P3tQYoc/+8L6iuYoLtz/w9l5LTmqZVv0i4jACngFZBHySmXmiyItVggjhPn6HtR9
uJkq3dKNju7oPnUqq3DbrL3WXGNm5igRepB4xWL5XgLnykYszfwQ0SuLJisvP9j/1+j/wc9GKTu5
B/K2598rmKxwXdXiD4I3ih2W6yRzMsCVW1b0joB73x3afK93DitlhYfMF0tvI1qsnV8luHk+WeaU
/pS2I5TL8YLlNS3G/GyMTTQXY00eeGdwM1sek6v0S388ZE1nteYhtL6SpZDZpIYF8vA8YeVnP+DB
uX3+/SXH/YWH6W+KmcUOAYomXqTnacnAa+uJ/5oDgObPaur01PR/Q7A9f/Fi4h4pBVqTIVvwOUkl
RkMyw7PW891qYwD25QLmSIJeCzsUHpDLYKSoJgy7DbxOwPc4PjwdS0DNPfuypMxiC0fnzIvdlwDg
1qSfaL/pcI6BB8Fon32hoTMs5RDPUJEp7382pX71Dl/Z0dhj+Y5ng1iOWcDcMzegQGG74qx0aA6q
Zg9eGB3cqjoV3uTUTt77cr+FRoetyEq/42n7fFway2oebSgghS9HOGT7nJXrtVpq4eSEg9CMtrOR
hnv6liYT2qAOSYPy0W4P4tFJ9iECZYKpd3+ZeCXfM4dSAy7nuEHit+LHMkxfZDfd92cop2RcbmMO
AMB7pmGG2J3fTdlADN+KvoQVgBqdk191SDx9qghWf0478EMtK0SNTZ+VfIkHyD8cIyAXwR7SEeFu
sb2WXQhDAYfiJb8bvKpgc2Q3W2feeanKQ/UgZk4SWyBxOebE22QWzHzQtIfT8rQU3QaOwQaFYLeX
zdEADtBanQSz44Iji7MVXQ4osBBJm+/JbxztCJTea0jKAA6Bb+db9Pt9l5yTfcl4kTTQBFllPG7j
hKk3CpNXCuDBWgYMOhVW2Blmr+q7QLYU+ts4N6xYoLJtVZ/qJBRY6uzz1pxqAjCfazARJ/5zZsvv
olu8pkDpxEProuWgSgCv2Y45Q43FyXU/eNfgH7wf3eqz6hnYyvBNhaR5XKYL6S3awKkzRlQqx9fF
eSc7EfmWjrwHxK33bw6Qjgm3bEhzGoXBkUouwtE26fuS4w6BzGWSa1B0+WJ2sehDH/R7HogwC3+0
eTNi6q9xUcIO4zK5WC+BW8/PU5AQBtBd5hssNoGxgrY+tCFsDejUslRCwVEGfZ11kQkJhwgkMKPz
qQECjmJxG8045/JPYO8nl6frkE/PhAuW7BeO/9pYH0A2nc3VQh3/NLDa0Z56hW9t3zCecXMHujVk
ubPHZdJl/ro7I7VERbz2ZzGWShNpg7pikY+rTfAizfP1FSC/+FasTkNlrlLyPY17WHofBlPFtUSn
GuVzMrAjwyFmncUwB8GdHUBH9ol064SjizKRoDT+cS+BAjpYDeBJol5w2JqIIpmSJ9i88guYPBJU
eJ94jUsofJxG7+FcnkrkCV140T13bHaZQfsmcn1nvkLeQ7SVPOUOKHARCqo4VacXrk8L95Bw+rgC
y2diziGu4DJD/ee5oBeHUyLJIVdtSDx9Vi/6frCsRjAQQ/Cf1yFxi7SungdO9873KFzW6N5uTd4R
A03Y+LShuW9aXNes0zxxy2fhq6QZkvPss78zPWIzvELUafJN3CLsy1F6aDa5A9/SEqfRU7fWUkd4
uk5ANc/FF9xFLu9nWF/vyUF+4deRHX5pPSWZMwYINsBDnSMDTp2dvO497jHyPYKNQCGbyC/Grpll
Lg8iTnu4Pt5juBLgYeFEH2VPct+wZ6lfoMu8/pf+nijkemCJ3mIbw2eeVK+5TeeSb41wZhnh/+zC
17PJ2lxoqvxSnU2M6UGzjWf+unjPXLjta/09fF0S0O87lz2zGldezMT0JAfIsB2yhEOAXgtQPvmj
zpX0rOhJZLpldsRZ7xM0xx5re11pIxL8+jNHSkwy3oCNjbuRD3tX/zgtUO6TUQEvvCU5BsL3rdud
NiKJyV24yRfl22VHf61VbOnrflIpn43ENy6P6cAVV60jKaF0SbYNeyS6bFxjdt7IeECYoxC7FWIv
jmTJtj9osO/58RANQz72UUs4FzSNsJN560RPvOfjS/519ni5dBPyNS4uZB6CApBtHKRwEH/HOEBD
gdxYxpQDTP+ZOOH0v1hwGscp5mw3B85j8TpcD2jT9E6v7GAtPhd0TpujCurbTGN3ojKz4s2kL6Nl
jotQ/eazQz3DxfxUn6DrIVDMyXAqzzGAbQyQyBmDlCIpSCY0dI9Q+VkqFIqhXodphMY7NEiGctJi
qkpu/0UL9+oCFpqEboEnFjlLp9pflvWXQmVnQG2PcWxjpA0bEs3ZXn1qTkgerG7HLL6sgtC5wjD/
4Bx/fca9ZXEaVk9wKF95dSuGtnvGFUe3azLF4S7+7N6MZ82w25Ey7haFm71HENrm4pLDQUvthPQb
SYMZvawxehVKqtTKAQqyv/aIaGXcjsAgOwUJoNNc84LDhSrW5riDe5u6wpBQjIhkry00uI09Pzjn
hKAuawwUB5bpmePzjki1zyJYGligdbQYLEPqSEvhq/ogL6eiC6GdDP8bYwo7kVU9WeTwllkZU69m
LSNUHFdLDniW/5kBoPetfJctqh1JPmGWiTCTu2Go2rJMLWgk4a4WOkhxS3J6lF2ejWeZfFTgXFlk
z4CW0G3ZAmW0b+XPfIKgyMrJxvnUIOZdsOGcaGem2Z066lt7tbo38q6By/+cX84jY6JerfMqJg0+
LV6lxpLnCSZQRACmU3DXAagM2Rk8G6NifCb8iCawH518a0yyReAmi/Pqsjit8pdkA6fy7bLIaZAH
f1BCeCcJuZQd7jo17YwcH6S+BUeZ1/zjTKGHk1Y6Oj8DG65ZY/oDiIPr75bVHQT7MJyfGFYdpy0R
K4mLnb4ao8EzNQYs2jjirMg5Lehq6+USI3Me7ctZ9lyMKvwBQCziJSVAtgOvTIy6ve6rgHBJnymU
J2rojrTpgwtqdylJD3ABAypednDuk2zVkXSlbWKNZzgEYOTcjs/XJ6i2fIzz9PJUkzSrHbqeSbSm
b+epQKWbRBsWv0NycpVD6nXG+vGd0RY7JM9tvqYT2urYYEyb4GlOIm4JPJJ9kkCXKtdI21wnbEDB
lsARFwRHgd8WLQDwYfrReT349uSYs6aP2Xp6p0A+sZ6S8O6hN8DKjUNP6Y2BbWIsDvzGLt7k52SR
bVLMPKhO0HRQzdtp62AcMiTsmXRePf2T/mR3n3RPjKMzDHV/xym4GM5KaNS83lHyxqmJGhW57bE2
A23Mf3gRvXwJMm7yFk8LxrYM3ltZG9szlQ5KmRRll2fcAnyMo3gP42TBq4GfXEHEVng5o8wN5+1n
7gQLhjkHtAuLII4urtlTlymOWfOFPOELTf1Pfn6wxGpjnboVRz8KGY5COgz93TDbJJvTijnH8Co/
kqfk7YLaBGMHIOjDZBFsotISyI5vgkk/a48TsU+WS+t4Ts6h6bMwCemLbgY1PLEwRdlWHzheAfW/
2hQFn64e592VZutPyYxXMcfuaiPOm6eWEI25vyaXENr8TcflcevHr2dotz2f/jyP3vBvhvV7/YYI
R4jlj02SLZTxsNVpbVDAUFfVD/H5ojuJ6BHZpU+koEX8JPkraocVi/ESsU1+g3+J/THpkjJw6mQU
dbZYTK/fxRM/1iJ2kK1hozvRyenfKuU+rByX0aLoZ3vVw2bzeShbvj/O4KE/J9+55Oh7lMWsSUN+
ZMCZYQQQeyLZ1bOxNMq+bIn9DNZT6bCCfc6dsqqSYeZvEBnzfJpwZa7lM3oz53pysieJxHswvPCS
3+LLkNrEaXdCy1ER42pMMkJbqNDWlRWaBYy3A4Jld920c1Yc0QnEsUhU1FjKXp1ks4RTjeAU+3Cp
vZBc1l6iPU1Tidf2hZ4D1YmAU9xGJZ2LEACBrntunYnwKvahLG5iqBECgh9CKn/azHh9LPvnVfMk
rMHOyzg41rtyJYwNXKqy2ZXwu+zvllzTxhipExmzlHjU3wt1ctxbxwN+7XRfKYk8x3yJYa5yyHm9
fmX7/F3daCuzv72+1GbOB5ujzWJCPZz/SONgg5hv2L/9qb86fshO/IL0EWsQtry5+R2+0C84Txf+
Ltgwn5h2L8ACSKzSwH3xQBFts9nxAEpvwyjDRYeYhc1tGtGiYaP62DdDcx254iRwj65xIA9PoQoa
xgSlBsO0ZaGFpVzNqRUxhWlz4cDG+YWYeCnLQ/mQMa39lehkM3L7FJeHQb8QJq/iOwracXnI7DfV
YrHPl8UegKwfYD+VrNV3eSJ5LQUD2da/GkD9F87stEsdDHIKS5ZPNRzyMQf8qzm/6g9FIHWH2StN
elbUnxgw8XN99B2d1cFgGdcXVMcTdsAwwwrWSofq5BRY7TsfOfHECct1QqzPm8h5PZPTNjMQy3CA
ngcsZqSQPvij6ns00+zuiRIxJ5q+Mhiv5Hl7spNJTk5sli7Spx5LLpMnBuaYg2yRvnM4orDmQ4xT
yApil4YsIoCpWX0kuHjSE/1RPIWfR8rExERk3J3E4wX1no6DURhxIGyUsbZv9pVgX1mzyHFwPpKX
rHSb9I2kINlFIg/43wqMZ6ayXe6wPGI44GXCxGc6GR9YxLEi4qL8zciUns6fCzyAEMduBoETpHzE
866zUxTGwdtBT5w5WMnyBbDfjLPEZlyvdJuUQDlkwG/GImeOyfzlZYjk6fPtTcrtGXYQY6K19RZT
xXU6pnGdXMwSxuxUWVEL4eLDNV1ppHX2b/WunS+iAe0XZ2e2JXSEtR/0zWucjlurxf1i/E0SoJqs
EzwFkADYn8a+100N1tlHNH0WpTEmRVR1Dk8ZggbAvpCw2zEKYpWS+tPpfV271Xu4Ze9leF4p/AkR
NceCDLVrTs1pPQkJLPC9ZKPb5tvt93HB5MZdelxPWncSvH4zdBkYFlXHb0bFd+xMrpuLTSvd5Nvf
aqtuJW/yw/dZ4w9ss3Fmf+PnQbIY7QRG0qq1rkHEXGrrmzYTEuevNN7tQeky1L7lCe5VC3Z3mD4z
/lX9zhTct244+uakHyHYcvkboTGLQFTVeSHavJIzDd3bBIWF81271Hr2umB9XjEXdOqJ2msrzBfC
JSrY/Ovgq0s3pWh9p+NvswETvq2uMJ+dsp1P1vnFwgSU6vOniVJ5SokUqwQnJ3lgN5zObCzvShek
NPbc8Icv0ogV0Yv8ydpgvVGuQ0ZYZDk5J4Mp8N7V58l0KLxqwhSpcftuzsN4ncTv3Bll/Yvz+Qnm
NbP3+tv2e423QDJe03aWzHhfISqNAIgwrwehYcDgEZ1hASiWmNFeO5/6g2b7O/JNQ4JFIMmK2Gvr
bxSul7MehHGXNDvlg3KVdZm1I0TaI+FBp59yR6P66zo3+l3l4neK3zbt7gkPZi996UJOjIHvNNvW
243Gm+H4RflepACsUG4gOWl5IfFyMnHXj5gxvSD1t1oWPN8AEq6iKgMoFDdPXCVi0WkSHfMXwbtc
Fg1ifm38b7Gq3EtRb66hGShYoYbIii4qN1LVPPT1i9T10DbHe4UrDA1MsLEJXQ0t4EWUwpky6Ov+
fVXp7/ZiRaPri8Y2GjKgxfRdfT+65+R2YBi5MuhIe1WcAGvwoyRPQMevywcIyDvv8OeVBjeiXyOU
ahAfl8bVLjOhJnCWOXWd3/79PH83IfaPoyB7H+iSog9uGpVB/lzVY1n0qSD2unihNZv/T0Pg3zPg
92Vu2p5avThWsQplWpe/j+bWJCWTxaad1I5Azqke1eWDJke5/xv/Gh08EzQXeq14tN/f6SJU9aAM
r5JXo26VtsSaY3ych+RmHSqQZA90ovSesC8Txxzt6oGW/v57/d/L37YSnK96JqgmCRwsxsh2a2Po
hn7+QLDNInLvMRFqixJjAVrqzfeLj10bDyKRA93zUyaMQhi1NvoHwPoIUT0SCBswqWRE0Jhamymu
u0Rp4pAg7rAjzpJwcaLKDcgf6wKq6EYzO/WmNOFqxcGDCC8bninW9dkrKlFRiC0hfxld4svyq/95
ylknigTUwIqD4STG6Ks5MA1HU3pZwxkZKutDH1pz0KX2YrFvxpPvXvRHT+uu9a3JurUmzXhmc8aE
bv92+uCESQqb1ofRPn8pLKmz98CUJlvB+VwjW6yt4KvGvJG20dA56rRM+qOrV//ZKD8/EUmMfbye
mPLKLrLxF0HCY8tnR1tJL1Qe0vln6Sbjz3KCGhqyP0IJnb370cp3f1n68UVuhnoplz1Hl2XJeXZe
vXq8kw7TMQc8wxrO9rPQiZfO+tGq9Ldqn+n145o3S+H13Bpxc5E7V8wWWU3wErpayiFoDJe21h6s
S9Lf28zvq91MrWvXlqdErCRPWTKs5oHdm5rQi4G7H9GUOfn3CnUH5/P7cje7WnQST00QQs43wkl8
XjQnTqmUjAYFujq6ljSapojXlQXtikazqEnepb0HjkarkIIIu32qNe/ftyTfnd26KoIXgoJLt//v
xSWs68ooqqqX7DjPBlpiyiBMtxLKOq5PfGz1w1gOlvPMGsKperC0SXeXth9Xvxlh17pTy+BqiF5J
oxXWbvhScvrtPUKTh3jCPzv1X+voj4vdDC1DTM5SE+nsQspG71YX5wwAc9C+RJTaj7U1IADOrh+q
TCInfwKiVJ+9irRSRx6wDZYP3vv9kacDu9AILmTpZvMN2jStxJT37tLaQGsHcnu6lEprRJOSaYMi
Ty2UazTPTx4t53fXWUOFc6rRgsNm+fuLy0oC3tZgnY3x27D8p5P1nE495FGUXkryxPr71F9vAFKz
PgLToPYTfHgeO/br8h3b2fGG9DXSpjeSOa+IKeLR8CXeZRbZS4XEVRpPM6vv+Z/4IwL3YJxW0yfW
qEfdZnfH7Y+nuJlKmqnlmh8cO7fBX4maMplCyuVt9l+tEL3JBdxUQyZS+v22klN6UrqIXI9CMeI6
xbQWNHyGwBsZkfNoq5XufhsTHBTkVFmE+/L7aoGWXtugSaQeFxTSrBEI/qhtx0UJD5eSbSB7Qu0N
NGzG23du1zYptf83A/PHLdwMj0QIg4vQlRI0XG2pL2vb2FezvoewjzdQsqTv5YdkXzmsYXbDMtnr
xP99C3e3ABrT+oibzuhbzMdV8+X8VEci8U6M0SV9IXPcjR5MgzsnDNZiExx8D6KHENh/ih/RbxL7
dSLnTEDHlVDBW45XD59bu/mgfch7p45qTUlorw6yPzyQV+z9Oh5xENX+Xf61Iv24h76L88c9KKfB
tckzRZgfPXzclsHutDgtaAWhVSHGG11xc0yQ1QwTxuMKDMRTtBK/84EVfXbz0MX6B48+1D94KKt0
bnSLcEXCPkK5M25QfpC5nBijM3ocN8R3NvKK+sFYuUO3+v0Ob+L6ixi0Um6GbU8AlK5jQsPIPOhH
2oz2DR7KErZqY+zwapX6+UptNv8eJ8rdA8yP13czW+paK0O/JT7JHM/xVGqJxyk1NNvcbCLRGl8s
9qxFZG0vXuiQIXDXNE00rKj/vo37u/qP27hZIo5FVLaBBE1MTd3isq6L1LmmJIvJTKu0ltVU+a7y
LhiMCrRicfSWIOlP6XRq58V1bcQoQsVHUZR879UA9td6FK+i6X8QzT9GVhiK0YmwQqb19bV4oRSF
L23sTlemTXLKGgrjiy0j0O6PCw8GhXpvDTPxmYDhDsKGPtvfgzpM6kFDnNG4rTzLkUIm5KrVxrsi
UYFS01LDv9Q0/we0Pp2XhbiC9FZqGNQp+oQjWyN6baOP1FQ/DGIqK+r+WMYerjC2nKlWjPFenkqO
oXwX7bq7nkaVzNkrR4VRgIxF99Ze1TlQ66AmhCjoN0HCkxZ7oRHtTlZsLToDeWgenF20eysWNFmN
1l/ApX/ZeVyCU10CiqE3/rKBybA+i+3EIKiTjMGsKM6zUgwdLf3QBs962KwNHKKE2alLdspRGBUN
Cdbu+C3i25Uo0XOhnrxTrS8qtfOOTfSSmOvepKLTUEsnHRXQ+DgvEuymVGFMi6+tkdn1M2wTonAi
n7ARTHHIkg5hjdxJG2w6Sf8WjttLW2wZZrPqGEybSJ1Euo8OTZ4lBQfJ8rS4ppUVK+iKALVH7SzU
aQNNN4O8GgXHZvJw6t7bvYEkk1gxRLBBfyVVmkEkFwOSKkG06QmWBk717Z7d7tFgvHshUyTN0adV
/tq+u+4SNmIHCDe2niHiGzMEkXLqvEclzSViaSFGpxdxt5tOx3O88/rD2zB5exm+vYlOR1eERXVW
sUkn946mkJ4+H+x18t+N+soAhIqhDHoPCtm4iYCr+hJHftF0btYt4gDVTl5ZWSi9n6nvnlDTdZFX
kco29HjU6F9iszb9ZdBDZZi+fi2hNTHfw9oH2EEOWaJFmSJIcJZHA/PQNMaDqPVPVHqzYf2625vg
IBqcT13hi9wtyKmIoqO8FFRK9MgURB1XNXomK3VTtRGytUOGK3jwmlAPOuvaSjfTB9Pu3unh193c
xIBqWZj6Oa3/JEacwE6XmDP3/o6v/lJ/8J3uHR7gz5p4uGBNoRmq/HtVO4dNdKolv/Wy52ooLGlV
neRfMmaaxhJRKFZBxigmj9yOH2wud8fHj+v2v/9jIc9Pxukqt4RjtLo555nk9hHoZUYOjb55mST2
o8Dozlo2IIU2GJCJ7HE7Nw+aCSFog2veuHH9lprrjHU1oi8rs0W9szAyfvB8dyboQJVF9ii154T+
6eL/8Xzn1DRkP5aJUaqN7nMQ6yG3Rxx440Og91hOv6YPB/TIkdKCqmww66HqfyYzcM4ejac+XLkd
3T/v5Wbn8s/XomwHcTfvMsrV0qFEYq/WlEVQfwpUrq2CxhRQJ8mqpWcodqNStEvW5n+/kjtBIUAg
GUyOBFcJgOrNF49iv8iPJ9EFD3AVZryFINqqpXd89Lz3zv6/rnQzf86BIibHFLRZz5f0cEZDCIXP
uzXdXKzxeCEN35Qhtaat4z7CM9yLmchoknHocUB8+pvQTS2PQnhuiPGNsTmKm4n2LiwEZEVIDW1q
NnjDJh7qU/BFPhbj/37B/+NudPuhDeawpGBBxe5wE/tfLkqo1kXMpFrm0rj1PenD38jfLZ0POCrv
8LCXbRUR9Lp9hWtzHB1Xx8+8tmXOgFGPmTwcKfI4kYxEOJ2oO3mqc/Pp5DKjoL0QFqli5eQeFU69
q2ZTsIl4Mian73Vpi27vDT3BAZK+Wtwt3R7LjaBIW/lO/EwITT8jWDGq30jQPXGKOgLDBF5Mg/yo
rw2yRc9U9LaYotP/Qcq3o3AN4OpLxhiDLgbWoxLzEnBWMEXAVc4oowVob31qiOansBssjMXFKykn
hcsKQwY3dBqMVJVd35lubHCw5gYp1JvzIyz+R6fpfgb968XfzLC4MYvk1OYSx50j/C0n2AWrdMeh
xQkho1NgoTaK7mKTshHTrfZoEb9zecabLMMQI81MSef31Kqg0wh5ACkaTMB1TvfACNEEJsHjbMiF
CY17SNN5hEfVSp/+e9DJ/bp58+hcmyCRvR63mT9Etx8LXZQVCcY8Z2VXOL01D6mVzfiLavC8z6ut
P93Pf1/vzrpKyh4OT5+6gM9+86hhJmdGfOmXcc601YzKFStn0j76oHcWq74yYPZ4cgwJb9NYp5N8
vmq1HO1oYac5cUEj/azFHHgorfO58Tyzo3W4LA+MtH8/3t0vSbjEvkEd8q8kVuEnQgoplLk6Ve3Q
2plDf4eU5sFHe3SVmwUy6QxdUaO2h9VQM8DBk3wX5fRHifZ7lThSgLpGiDpQ8O24+Vhl2sbpNTVk
rwUDjST3U+xIsF3BuyAxKC119O+Xp9wJKno0GtuL3Icyf+hpP8ZiIwliFDaD1iUJYg+OZHbCk22I
Pr0+R+tEH6Pe0s6qv5pw6aQYtUIUtGi56tmgJdKLoss+NwaIxS7GfJAaHiZmdACpMWTnja4Xsy5X
ZtQ03ae0KSbXknKccMVJPoo/jeqIKAmza8UY5mb2VGGo/u9nu7epUQI0iWBIrfasud9zPJFOx1BI
enZrbXvOUpvspmZkU+3R7bFt2RTK20PhITR4yOu8e2nK4qoog+vsb+H3pauU/VQcAKl0n0deu9gt
mePTVUYZ90Wyh3bBXvpdTajpP8wb3jnu48VLBEWFWmHO38QMqikkRiRihnA1liYm5qaPjN2fFKim
ks4O62TYcYZpgsGDFfXe9FdByWuMXXi8f043PwbSJZLyMqpJfbDKYDFThrMeZw664BFI/Q7QD5wW
oxVou44f7e05KQxq9Vh1p3aXYSJIu6Y/lNURjLqyRGSMj0kPCJpFdEkgQz3avkR7PiL8iz7Civ0N
l9ZolGnALGJ/ThqhdE+Hfw+7e1OYxQCWI8YyGkeEm2Hnq0dT6k4IFkioL5pptivXySj+DHG4Lh+s
ff/HtVhzOUKzvms3X1tImjIS/QpRHGlZBPEUDHpNZTg62v9+qj+p1ptNy8R1FwcRDYCWcougrYW2
i07nRnJ7dn1Bj52pTUW82ckvTf3G6wtY10Lda4Mv/IJmdYR7lnDdy/TyoVoXAf1HSYUkOGH1VK7T
M2TtPnURyNVBOX1FTxRjg8uiyuPRtSZSgekZ00aNBq1UNdS4rxVQKqivBP0BvqTjP0eAclwkzf50
yd/DDtuYjHvS5akpBEP/GA45JIiRyWIkPiLq9Wvw71cB2Q3bHj4tgLe/4NNhU6ih2rAXdPPEkWFn
jQQbeuYiW5SrdOY715d/v3vz70X61wVvK3OMMmyPpaPvCZPzt7GWnquneIOiH0zAHma9VI/yme/m
i2BVz8SFMlVgzZjLyy6eKG5vqHbid5UPaYlqnMrmHL/fGSwBUvr+Jtw0c3n4XmxFlSaAdJksj6vM
zbPdeS54zey4ldaax5ul5UQfqgr/r3koT4U1qtkMg7R4adCWtc88Or0Q+5FmLtJhRP453Okzc1ZP
4+eKToptG9udamWesQk8YS48qB4O/o5xeEPMALwN5H4Nutk2k7OsKq1c4cmyNZfXOUYkpQWcfHae
GW+h283hPOkfg7Wx1pYQb558+jvQVS3pfs/TjeRWXsTAQ7+4zL1kCYRlHoDD2sXzdKO6DNVkffrg
/OWy0yWbYgDuJB8huiJCXGKsNaUNup33jXwIYD1Tn4d0vWWevjo9eMw7KSIe08DHCGNO8mW3GHb9
opRHTWJHQx2EVfLmevhaxcSNqbWYzSbfn8KclNGDhf1OJYqasAjEEYMm9Bi34iBD4uW2itS6crTt
qeNmBFwLEsOlHhcDrzd2xzonvh6htL0NSnoc3v49/O/Ey9yAxuUVVSVD+GcR/LG1yLlciklNfUah
OHN8BSvHGXU3slYcFMIpGoTFwnYm/77onZUVVxSc4yk7ER79ZWlUx4NBZTZghknkZup3rK7ZVWAI
46djp8C/2vrpIQv47z2Ua8J6x42XxyQR+DtqOLeFmFSDgGCsfgtyenKR8UgeLzRQHqxhj650E842
RWPWaa5BlVee4vMGA3QuhBHIQ8/jP4K128VSY7+QSCBx4NFvrnTOI73LylPtGk08BCMiKsuGNO+l
Gcu4F9GRry3lbmyKSFXNN50RRNHo0gRjMXsLKzrR62+dPGZYI/0hv3+qnjPQfNzsGdkk1H+h2Ccw
iWRmIJrLqNuX0dHu6K7+93D4O/xXRbITqPIMDReAQb9C/xyCp6A4akIluYU6PGfjq5rOsgENi2w5
cTXCN7OItQehuXzvG/285s3eXp+qWBRq1ffadYJNZl/k873CJamwPc4IsdJdMz3RMSdtwvkFrNSy
eKrn1TQJpnrECf5R/vFOIUnt/af6WSEPRMW4+ZKBcg7E4qKLHIEu8+YK5LEaguAj5aCDaxD2AW0u
508ZRBQ2SZtHRj2UjP7ediUWP2q0TElFulWFlaV/Ni8RcRWw+V6r4D0Ly2hFHW3x/HyyXOg0huaw
gYWAVbOR3Fha5kyn4evcXiTDwqanmD5tLP0um5wEcclZUZuzS0zQfYFlf5WsRHA6a9e8E4psEbdb
g88rZImvD922xlliHehUvbDRR099v88w2IAKW7w1KPEz3d7HJH2zcWt906X9TQt3amMR05LqafZb
t+qZ64PhhKYfLEYmvf9BBZrn32P0Tkoe0PSPF3RTQAjqyDifjwoYdrsd9n2VyQijEHSIyGjyEUUx
pGOPzhv3RkVvuCXLcr9kERf9nhmX9qLpR72iTVDoxgPat8r4IHMLwnHf6pj0nt5V2Atx+Cmr4tCM
nq/EdLq/uxQQNIRmcgQ7FUUUDjSqVKLw8J38ibZv1h8MtVWZE7XE2DX7ZMyPmcs7YaVTZfB9wN+P
jehQPik1fF5ogPTlsXbCn9OTEGl3w1IbXc2lFO3leHqM3fL6LuXDIngJ6ATwq1ccwSsWJylda0B7
avAxmpUYszD0rV2k7s91TYMPyvIopL8HmmX4YiJwTXNjn7WsXBH9cYgYZYMODuSGyhe5uzyCSQpu
B5jmaZg0rdVUT+kV0WH9deW0ltb7JgJOIgTflTktkzeSILBrW8sv9002q2D9Na4QexpsbqxvQBFI
UNaEUVKOzJNzptgq2AXALyxeO8uA1KbVL0G6yWDKXEeQBbIqBaozNtONDyzbEKwY3M1pdqVPXF93
lxcga+S1ZTjdF4wZs7nZjExjeQJUczqTBycDWpTMKfhedaPCJtGhXfiTuEXa2y2S9ktFHB9iWZL5
5uQaqE7edUMxmx4f+Q/c26x771Ac3EVMF0l2/f7IvtakshKUnRsnB403GlFSVs0nE1XXiX6t/LRn
b3tYsbhzyuecrYq9saSJgOQ2wRD6qU9cFPR2Gc4z5fXX0j7NplPSC6hDh0OqMtZsW1v2+pFc5F5I
pBASaX98MFTsSH4/cKZXcd3KZ22nWe6zaHtLAZVer8i0+liQFsvJo4Do7sMqnGlN1DiU88WbS1YC
p0/5kne7Z8yqpZH3DlOP/m0UuGOTBy7nL7O+W+V7Qmn0898r250jfy9SIwjsl34EijfSxIF6Hhyz
jsd13bbv1mLbtbyRZJFWmW60xXjV2KjkqjkOmlv7213/+/J3NuJfV795cq1py4HQtXSwtpOEWZvm
s+tg18igkR5c6Y7OlgfVMQyQKIkY5Gd+f1ex6MVQ8rEvUnveEnMytFajacj7NTBUufB09KB8Pv37
+e6Id/qr6lSdB6ZC6uJm+kh61lVSd+4Yx92IbytYUB7sY9/TOqT1137wOZU+crldk39e72bP6LDc
oMDKUHLYxY2xZ3y/qvtdN7HGFmCm2skse7+f0Ai0xcYFLPjiTbQe2qLekWr8fuqbd032JorxVKvd
eKAPFQhMRvmhHYmocmWtV/Swp0nlBoYxREEzLgnzMI7/AghaGuGy1uAStApGGXSCDVrVqg2E+MD7
syjaaeZShCeXpyC+Sqi2YKQvQe5UpydZSCdyZSCCwatGbuH4GbIEfkWyLmU014SVmWwLDhilIIy6
GGCiiQZeNyfC9QqA7hzui9PFUcJ2WZ+SGX+RHZjGQR3QvtZ04eg0iMeDs7I+xtDp8uu8OMl2oeoP
Ev2y2A+Hvz4fQHUOKITEhIS/B2keDgqxi5ponh9xtcnqkXkJqGzV22MIl7v2R9LF/xK1q5uOpLZ+
iyRhTqISBBrg57Sdpnkx0apioop0Uh+j/3B2XruNY9sW/SICzOFVDMq25Gy/EC6XzZwzv/4Ouh9u
lapQwr3o0406DbdJUZs7rDXnmMdeeC/M52kQ9kM+efGII579a3lk9NFnLZpVYv1U4dMj7U8+U0Vc
682DkG5kBKXF5AVit4rgwrTCjraoSZS1AuBXGB301WCdTJiBiOrz3PZr0VH54aZ9lKx5l5axF6jm
uYjDXZveUj2gPPdizndWnqyMbrQrSJ2tcZAK/TT3yVZDWaEGxbE0fKBh+oJZyoajHx6S+ogt1Mq2
LemqnWwSEQuEthCf88A/BRpby7HZ9AAcElDFVXNrzYCMzmVLzP1uNB9UQXhNyjeaynUQ3I7gSCXL
ek8ppnRjs44SbJB1hO8YvhqFN2NWHSEAA2GA7y5Is+i/ZAikuuWKIX08Nd/KERi3ON4FGXTU3qsj
zOq0yIU+8FTMjmqv26kMfxuKQElvM6S/hSxDK8q7NsTFgNA5glxUfWqYk4tbOZpXw/Ci9ve+8Fib
GexqM9wv/4WQj27GNZiWnzMqYCZ+47q8DcUXNaABCecuE73gQ5LQlUXvgiZ5K49MXjuL4EFU943P
Rc8FGPv2IVsYfpytymneh+A22XuTxYOBXjnWxUcR3TUBKT7+zYB4eJ53/D+3ArxR9iCisoIXhr20
ZtntPLl9LlBkVNNNIMSr5V/4wRu2vzTiiAL4ma83LJonsPzzq9yMh3QqlVVfoyoL2qOBu9S3fOff
k+tfpIlMM5ak8T/TokZ1Mc1kfiv1sRnPBPgZ9+NLDlDbxHP6mN31p8TNjlDe1K3vdS+5tMZcOn9F
PqYUWzDtDrTD0w5Ip3CgDVtt9Dfr4crNLRe/fJWJ9UN/hfCIU93FzU1RnudBww5mvzQqxGPm4jjD
XHOnO+vVwUXpeo+H836J/3buf57/XysPykRS/CiYqzyo36eSyKwVttHpvI/NNW/wiLac3uiKNQrU
11NRf9XVM5EqkaTdDMK8wfkhQK/+90P4Ll3/8hAoTLDwMY2xrzDIrbtMYJpkqVJGVCkHEVNra5FN
QHyyCux4aiPXJJIg1xpPSfFhExw1hC9h1dqZdtct0CG8GkIKraoZnGhWTkZONKJYIWEU7VEq3CAD
8fhuCle7LRdL6H/3TPGZUAtCl9XvUffLscY0BHOWk0w8QWmm5pd61Y05rcJTBF7iIf7Mj+odTN0t
zD4KrtF7fRABaeyZgfvPZsNxQcOi3NuFtO0fTMhNBIVBcvvBdBk2DiEQ+WvNH2/Nk7nEEJ/hrBCq
cAvPHLqCeg8Qwf+oTvSRZBW2t/jRfDQ9JIxCc7E+06kEb8RZBhDjyXyGSwam3mxsmF3luCofzbsr
399lE3N5GCbCbTwMhK2QaHwxioSRkk2oteJJfoN7D93TUOyEVQDs/gc8W4hAFVF23bvUI+BZhdDG
fg5fI3j80LHgqMFryOz2pD6y5geQaGS3++zoJ4EPQVIRLoRO2EEwUmBinepb/TOZF5SO9CCBqQNC
5Y0/wfHALM2OAbxRpHof6qeyN6Am0qywqxt1dMbvFAHrgyNVX525qQyHdWrDEgcXXbyLTx0wHRff
AsUdwJ6evrC/oKVaC82vb+y4dIrHDrS7ZneoMgAvEHD0rn6REEC6gAzk5qN+MH7IsIGZxVq7Rx0C
2Yr5GQRWaaOZsoeTAPHnGT5d86FMNtCpnyUujlMHtUwMF6JweFNDSnmCwQGLozMf88wx71lpEPKZ
gJt9d6bfgQUGahYTMsRcEGRsGZEZvlnCqkmPZHsLAjz2LU0BiWVUXxlLsj00tvvwbnbVHxDogNP1
xxnSjb5acAqUWXgkgyNhQOGLIHbjjcS69qt86h4U04YIfGvWNuU/cLwgMRu7/ZwftU/tHZZLCoiC
ag+YvdYdb+bBrcoF/YLrn1jjcXQw+k8+FJH8Tf9RP0K7To+hBRkYXAIWl9nR4CGBZ+H6rJW4ynkC
bDLChWE8gvz9Of8EUtGBxkJyU+5EaHu6bbyK1xQMl8fXP8bvcgD55WXOx0TI6qnK2X9PLtSrz8YB
PUOiwb9fFFrev0/3/12INNmleYq87TI7bxqSWauGluZwYm664mvs2ZZI6VqubyaJ97Ws482UAYjz
h01MWJbav/mUI7qedpwUeKPKqmuIGyFQthSDbpUE508V3IXil9JYjobnsZ7ExxB7qGh0js4Woh9O
ogw3yoSQJjcHQydam+U5s+SPlrW2bc2nWnmUY7hbIVl1gJqFz8xXIWduxNKr1TcjBlLABttv3ubC
7RTVi2Z5LffrMOrdNADGYjQbdJoLglEYT9V3ZQMQYfQx6GSztKNtCT37cF4Cv/6creGn6gdbRf1k
Z575T+hjM/lNK3ZdF3ph9ZM616bOqfeQ7jlv/vtnPhwUgJgq4XhZ1sD/UYRnKZzBFiILLj7F9FGJ
Pq1SWWdZf5eF4s4Y4Dc3m6yTXcO/xyPM3WubKSAIoAOAPPVnK87cIE3WXWqShmVnPdmDSP/FkBkJ
EMpcpljTIiKGQjvKj5m/zaWj/5GYS+QNZlBrWlNVR364lsZHwwi2bOOk8dzXb137Ncy5k1MoSrJz
avRQ7C3HBJikAZc0hP6cq5nThk855aoQwk3BJSZTciButL27QZhWW9NqNo8D4vVx3nRt5vi0vK4M
xQuZwjIScfbqCGnx25Dge1HcxvTblIGk5Q8BcUc/sJdte9AX8F6vXOi7Mn+xuFvoIKgMyUsX4nJx
j6M6EqZYbI9qAhp9nl5K3mm5BVxhFkdT8+2Rlz8pVFsfA68shY2iUp2DquqXGI6Q+iWGdlsyxpcj
W0vzFKqqwGsTpCfUDmQlbS3ts9LETSesQx8+KotkyTbX/FEEyDt86WYKSVpIoWFTZvZh84zG4E0a
TWpD8ARhcKM0P3Vl6BFEB7PGGjaoH+wuLxw5exGmh7nqt4rIZGhBkNAJk2m29WAyd6EFRL+Sf2S0
oMMmQ25d2wrbcPmaQ/GyA/j9Zf36DC/6UpOqV35XytM5Igyvc7MGJLEHB5yevyo5veZlmBr0GwuS
b3Vlzros/XxfW6cgggtcXDZnF8WXok4jqymN7JA3AHTEs0lYT1SSZTqjyC0hLjMntUnuiIBWcmwk
nbilQmsiAkHikuuPCuvQJH8WOjtLDu8j6X/1oHAUiXawLUgPxZLDS8lbRljFlUH+l+kWF8j/3vtF
naNsJiNqAgb5SEIXBDtItdadf6BOvnqk8/ycE8B3LR/3suD93wND/GMopra4FC8emGZOBaGT43xK
D7DvaerDJs7WPro4aR08uP1T5g0bC8x4eKyvvW2XKpHvi+P40Ykq1ixKshevtTwEcZWp4XhUWs1J
repn3XcAHsTgU89Mb66II5HbjDFMAmDVdc+6QvpNlIOuAdqp3+vBXSNWxKOgvVUSL5CE+w6K6ag1
bjdDzS1vItIvkh4QqUKGZf6ZI1sYzdhe9CStBHk6UW3z+89bzFf22FAVV8kjAwkl+p9Wn7kDmkRz
FneNNtiq/qHtKtlYt5Hk6v1X0flXhsBFz+qP53Hx5gzdEA/RVKcHf3js0EMyWKPmmDZvRr6eC1us
1v8ecpenTS7IUUZZini4j1T5D0uvmURBkqbJIZ4UxzQ8NgGOJn3OCqAmcROnlqtbkAHrTwVCEf4N
uzeIbYk+m/5hTu5D7VXN3+r8U5YOc0GSkdG4kQXpT9Eh7tfrNotXff+mkTTChGMEV0pLl4XIP+7+
osU4BBbuKUOJD5G4lqgKjOwhHpmOu1uZvWBefgmQUOOd1by1Hf21938/PHl5NS7Xil9H78Xl01ik
wpHrBAWpH1M1eEFk7ZXmpUeyGCHvoVLH8liJKKv71JmM95j0rFJ5G+TPPBhX73qw17UEx1QEmPzj
3/d26Trh0dB6pfGMEwNGi36p4lWUqDQKvybV6TjMWyV8l9hWmOVXtDN8Ryjxee5ApfWNZ5KdEXIy
TYjadNi2XrmPPxdu7sMQ6efT9ljajb/vVY00qNMh7IoHY+V/SU60+gBiB1Xv6cp1lpni9++CFgNf
hqTgtWYeu5jGmioZjbqbm8NM85Spfm3uMipcO1bsHg0KxxuwmB7SABEAVnxl1fnLPLZcHUmvhaRI
NMWLeQwhdVwq9DaP6kxzSxVx63VHLfL3qgCKbYaHzolkKm5moszyjowqThrAhqPoS6FB4MtvHQkF
DbFaxKVIyqGWDlqH1sGUVxrNPx1pYk1KxJR9xdFnYDiNkNmTBmn7BcGsK1upO5TEHdSGIw6gcTVh
Xefxuop+sBALZNGJdl0qT2E5kyt+EiJj00Xh3mTDHpjele9h+T4vvweZb3whEmGQsJYZ7pezySzN
eW4MdX9k6FVYKZU6WPIk9ajaCUXogDMmoAhZbQuClow4WmW2gWFCqDhjXBsT8l/uhfYPLe5v1f4l
/qbStbIYeiV/WCI6R1T7ljevPtKb6DVzrjqa/5wMNFWnwo2ozMIf8t0++OWDd4mcdmPUdQex/hEj
tYt6uq1beX4kOSNrkDWyETcy8j8hulx55uJFx2l52ZdtscpT55CG/Oj3h94bbS3XUj8cNP+tKZ9G
GOLLEWmOCZ6Z3vJYWwcJxYjgpoenFs2PbfQ+1OmxGFK6DrtJ65xoCXPLSU0BhMpED2tvFN7m/ljW
j6izq8Z0lrxOqgxLA8PgXCEZj1ZHxJ4KfA0xrdwu/e45Tx2d31Tmsas39J11SNk+5ZSw9FrJcHLz
UzAVjvq0nQuRgMBV1EI1a3QEO7uxf7RUchKRTeinEAhjh0jT+DSKndyDWZM/1eCpHvgqi1M/vHEy
vK15reOAjOo9Qp7aPA064QrWaRCx3pjGjUYGaJOwvpMuzx1PhWlL2lmsWVNbDYIrLRKFX09FTj1G
Fv4/fojWr9rfCBSE1AhjSYoFIvhqMzbprW4rFHyyRrcTFUZ80Ia2FhVuo76xstTsxq99q3+OXprT
7I1MyFScRy52g5rf6b0yyMvoNXeh/XBHcru3IGCvXOevg2fp0VJOZRP2rZX8ZeDWsWEJWjqKp7qg
Bnc+pidCA3piQPbDqSeyWp68pN0qs1vfPY7d9srV/7I+qADMuD5mDAOB9sXQnQ2lVpU6f5gAiNyC
ZHRfa8KUrhp4/rI+/Hadixm6ksK+ywKzPxCQKO5Mwhm/IH0bIpqK9fCab8YM2ft6fiMjobqqRfrL
RIQSEYAM9VeWh8sPqSZJnvh60hwJrurbbQP6sk2JXtEImtE9nS1mR2pJRLExqclSIF/t//6UOTOL
GouTssQaX4wlTrRtqAtFcqe/EbD6KUDMpuZ6Mz9mP/59JePPaZANpYouEd2XSYr9RW1K0hpdrpRk
Psvhs6jtWw6x5ZC7kbSTASMJN5Y3CjaZUa26rYlxvo9/BNVL3VJkpCJn3kw/DfcOcXc7HhrcZezl
AGV/TKfAcCmmx/R5MtmTRIhH+rn9UU4HLCJkmdXHMd5G4HhB8LQ0wXNv+Khvilch/CkRpDLYEgxS
2SOjYZpUOyC6EIa5YguQZ7P3io6B8dqrjn6HTFWK96N0H5hsXDfNhnbYvx/QX4p3iBpNKs+YB1kf
LysZ8RBXE3rw/OEIHPQUreFQlrZ2uuqT/HPMocClR4E4lKYw2/zfXywr7+U29ln8yLTHWqV+AxzY
a7ikg/PXvz/Vd1nk92Wfq8ks+LjU/iJ/7cs0pGZF2WQWZ2fwu220dLy7vNlOrXDjSyHAWnKXhB9h
rxBxBUSana9WD1srnDxzqTih7wpcXdC8Wh+d0ldwKgYvMm4NJuPVLIWOSuZz3a9Hw7idC2FTGfEu
1vLtOMVey04rqH7I60SmFMh3zYa843hHt97RoydBJimlQml1E9AD7Nlvg41YWXnrhuyY9JmFiMRK
9WCG4W0XdPtUpXg/1ocyJoqAigytYSdLe28wt5Zf7C0QO+mMaSFVPnVRo4ajaN5AeIiVf80EOvjZ
MYZcTi0R23G2r3xiCION1YMM71+DUnKaunZrplh1nLeiJW2r/E2UwRmoBp28ZqXnp0QWVmm9jWXx
yoHPVP824f46F11MhIo6sIwNfXMkdTcps21gdtsi3jZi8WrqjZs6fvSZUpm1/MzRRuyNlO9ZNzZp
pWKQkNZDI/5AyIRu3yR4+MB01lVEw0TrTn9JinlXiYrnR2D0ZmNVKQjiMrIvNKwWPmFqmSuK01rJ
AMz600qaLK/GcyTRnBhyhGuxybl7qNedRKKklHhzoznsHSj5snGk0x1Yb6I1TaBhB7ufbjrtJdGI
29QNB7WwkxQf7NAfJQWa96DdSkN1VNLJCSlkmr4r0kSH8DdmT1Z0KkJmFqRumVL8KCk9+JRn44X+
OyqYc7u1ULwN4exFibQp6cYUDVhZsb+X0mQ/C6qdEhPpp+s4i2+qiiZCnIVeKxIuMc03OTO4Ko/k
akjnGKWGSN6xZp0nrEeB7kw0nBSaP4XBy4ETIktvcyNi9A24WiPpReix9UL2V9PXWTHWYqK9lIqF
4kB/kLT6NRzOJaR6sbkPwy/ZpOLBYkkxYqTa2AtvU6ySQyOsY3g640A3B5HUqpIftFF8ChET5kls
N6ZPVb5RzjPKZ4l7Gd4Hn4PGpGCwQ3GHjqC67XPlNGdLm0uqtlFremar7WtFc/I6vRcr8aBCl5MT
eT/RmRkmxY0IIcUEO0SULT8DDjIVXkBfAMlLzaTAlc0WzrespTK5KcTsVo2Qv+bczdAeQEQ+IkQ9
DlHnBSGdr0FJ72S+4linT6kr26kyHWE+Fa1/kKWdxaAsRCpVylNr1r7dzNgvpGplMoojsfYqrTjL
FD/7Q9oqtq5DiQ5I+AOikotsbCgpJYDiCBkou42BcaiNNDKbaK8VL76o7dRimFc1J2Rd6JhcbgJD
d8KIjbT+kpu1O8uxl/YZCg4/JYSLr1LbC8rdIBkMZw7UNTII8z6ZOOF1Y+60yeS2PPlW58uuwffG
BYhoDqRkvSzPRQpv1F7aNdl8T6tpXUxAp6XmfYg23axsVKbNhn6TQhZDrhlvSfAzkuSV0ZOYRVUY
Ogl8uY+JpmKmz2+Szy5biGy/kB8a43mYHttOI1wNcn39POZ0nVNyJRgtdfVjkLGOF3L1URcC7czs
ZOqomYXeltRb6UHg4FCLmdOP09Yisne1HsgHLITeKS1I+037mnUNTcDwXguAps+kknQHNSAHM+ud
xET1nAtUGAJXylB+aI7IsTdB/DGZu6Sm0SPN7tAMduNLbhKp7hg257IkhBu2it7TQDZzV8mYvoP+
UQGEWZP3O6aZG5oHGML2aAV2Q8JMEz1hMrMrn2LhLSWum1AHasEAVdqP0jcL4pHeRCX4qCDUx7hK
CXXMXAuHHXErRv7ACWmTzbFnKMdSJlSzL1cj4trRcpKxOsbvjUgMgxh7YcPnGJqdOeMl6O3MN5wZ
bxIcPLc2+RLybUUQuU9SCpO4E5XkN+oH1bxrq8cGOgCH3JGmC9ug+CszzYMSY+KfIlu2IjuFXjNw
Zpqn9Cj02aox3IZHJYTTnU85q7HKtc9Db6V4LebFbloOIJziCRTrbTkFIUH8ZGY0qxFRlTxkm05V
brOwW2l4qPKqOSJa3neB1tGnHCnkma7UK8St2UJQns2SMvbcHvQA9blJ+34SBTtsR0dpS6fS7pTI
WudlfR8XyToW6Wvqym2VmYc2k3jFssckm+jTht0x1Jsdv4fPcuw1UtByXMFB/tbAfpODo6EBHvHh
ycMgbVX0Zu9zU9mWVu4lETFAgDgzIiNEl4eVVqYntdM2uCF3XXA3hCivM+xqGUjXvHE5OXp+XuzF
LH4s08pGR+wuFdq2mx4MKyXJE65NkuwHVNS1L7sWJfw4+JTUdKvF1c4qwL/P2UaIw3OrPIy9cVPJ
JEoH1noe43VdH+ZRXBVLOqNAErpKuhzyqNFg+Qqz9NiV8RtX/UITsrJk6xSP9TpMZy/v5lepuemT
HVnUBqtNf5MnqUOH7mgyb5Yjmcfz/TyTfUeGqJRva/NG04t9V1muNWleGj9I05IJBbchE4+JKXsi
m5SUNnLc7eXyK+OMkrP+MdEN95WU20kDNn5601qDJnS7tTLrrBpAucgMLj9CRjLjO2YBjYSzAeY6
pA1eZLUrCMQbKo8J+RICSS8q7posPNeBF0nmMdc0t8lhigXaY67kGw7xJ83qtlo2upHfrSf/drqn
+UiUansSVbeKPjTFv9MTkbhkxRtkdNr3nTQ6ojIeVepNcnc/5S8onrf12WIjuCXphiQ0sktXzVay
S47f0BC1XYNckyCKfmXh/hPg+geAKQBXu4+cdHfw7FYGP0WlkuxrhOz6Cy+pW67epSeZ4GbCKOCZ
iwQO4tQwPU5UXrBEAAwHYc38Dg4C2j7q5nj16O81/jC7Jv9a2bFXWy+/vPqpe8zy/EayTpabKzGl
KDbJx9xGd5+6hdNtu60F1XU7bMc1j3mVOY+I2Pc1ecntmlnotsS3YW3RfG5o4BELTKV7pa8N/hlv
0WSucA3cQttdwWNafStmnyKygL40fvCJGNfVAI2H7GWCq7GDZB4Q0ZVI2ByHRHlTeBVnfjatb5lD
pXDawijjbhnpW3UFPj1Abpt4KHlWC1Cf7D7+RL/WXj5NYCOfd4LX8PuT1XcBn4v0a4qjHm/GarlS
aaubJYVoCYh5n91H8mYQ7nB5LsVv/ELbcMsKP5uOGa14WbJTicbM52/QVjf1jd/la0vzAjKhexmV
S0XE6pzbEZFoqFYzFgS5BSjFESQiTNbqN10/rAbsSeWLHoRuHO9TJVq1CqFdRO+W0UkH4S/X+l7y
P2PQPVqwmX3roMWt3UlEnZMvnZizrcvkMhC0kkrXTmfLQfj3cwza/F9O6henpl6ZgzzRKEf0nr6m
IDGvLDeCVwncwIkIev73sUm+shk3LzbjSRgqYSbJ+YO0UIQd8gXI6cmJMEJm6BCFvF4iqIgLvufg
yjj599X/8zlcfNqlOm9IixtCs9SLBkZLzyvpuw5+tPzAM12puGxq1MBLNVqakRRZ+bItSgbFpUaX
ks0hA2AJDjIGtv6zwzAlxyPt0iW/dKUG9jgJ3hjfhdtIemD7EaqHIXmqDE8aCWZwsruWwOfUvzVw
z1oJDbngCQoX1prSE+GqBPWSZo1+tzskHMgM4tqUHd6/uildSdDXEi+EENh6h/L5oyr3AgE76DH8
CPhOSfNOuB10PCn9YZjOCIVZWDhulJ+xsA7mJex1J2BDr/ATKQHpxPWyH382gcyOJgFpof/YmURU
0fY1U69D/zk+iYQi4hEeqmhjUh6kb65mpzFCVco51lI4maIJI0JXEqEwm9ZzL3G6psTbcCyoX+Ce
MA1u5gDyaQfBoTV3QvlkjAynUXaV8m5QSQiTnsPkxgjuyvKg+sg4U9OBYb0SS+mgi9TE5Ngua3/V
dgdZ/Ej7gBx4MEDWrsseFYs6P2V0BfSMsOTXscOSjOeM9Ft4CPuxRREdfejToeWz4nxneZgJZW5f
xDwDBY5SLBi9qVG4yEujOwPycPJjJVJoBpoPUb8zJoh+IAWLjZA/ZzPFkjrxUiQDV8bhn6UKDcsn
En6KY5AgLukXgLMy1aol+t4f4dZfN6vP+SydiT1ifrpWqfhL/YWLLTZ8mR6gIikXr1yv+JwgQy6m
IZ76brLbz9EpXv3894f6rq9cvlu/XudiJjGmYpBmuVMPAlgkqXxg23IQGwKqOsOpLBkJKNlI2rOY
pq60jGCTzJFJvkc0qBTsfSWZ8bA2J9CNeK9Cmkn0TDgeFybKDYl+z2c4f/T5OcYJO/iabXaY7QcZ
5BNh6c3JzD8Lwn3NrvQSDXq9DjVSW4sNlAMNVWWcfmrj00OwDaabkqCwhL1hJvqnitQp2Qf5mvZO
CppFNliG6ZGXjI9aeI7ywaHu50jhdu4fyt6Jo5fFPbD0Neqs2Xbm7FWhK3JcajBC5FGztdCCBVHu
annrWQRhZddIO3/9QgGn0PpANG1CIv+90NVkRaEIQpE/FCug/m5lP7+WxJhcE0ooyxf22xe6kAIk
0MKUNk30xxeVahxFY5FUk3SM5G0aG46FaUwJx3V+q7ftbRHF+64cSd+tXJGz/sjLmGDdwOThNrHs
KDP0ijm1zYUD1hH9eVNHtWNELwau5aoltQp1KRJ9VzHHTdWPTrVvVWEzTaY7dadMBQwmJTuz4ag5
Xfto0h8v4MVHu3gnopwIEQih5NGuJY/wxdQ5jXbyMLpkHF9bdP5YYemNQZcixYFqtIru4/eva1Ia
GSt5MZ3M2psFkK0PCWqP7mgaa00Fyops1m3RAEP0HBFM/futXMbCb9/hN0dLxIQnE/NhfJMzful1
qLMaV7KixQcDGGC6s4KbPGMPzCHZKfRx1dRXym3K3y9IBUpnXsPxelEOV8ZJq4w5n04hEVdjREr9
LbN6pHlR+iz0bHUBYgcHbaxWdYdWHa0sNJqjVK9rBNYQaVeVcQjQSXEy6O2ov1emhyG685uXNn3W
+fn0vgtc7GE4PTZYNoDVyNmxLw4hRkuhd7vkGvpv2RJcPEEDvrhBoo2Mgvrb9vfrE0xH6OJzMx85
eiJSQRVpJOc2Zz0iGXy6tjJ8Qxx/vxxISTZkS8VchimxjNxfLlcLQjmlEbp1P9moFsCX0+QGbACR
K86bqrTHk/EQxmsKihiuapk1PXMmXNqZl/6kUjKmHq1In0SxTzr/6de0nqtNFG8n+ohZct/OhMn6
bl9vu2nLWXMlZp9hhmzOLd6T0dGINDT3pC0on6H6lGVOk96SkjWdjckTxbU82TWQ+35tvPi1N6Rf
WbqSAZ4jRhKOCXrLIiWHBO6wvwsmu993/ZlM+bpA1hfvp9hNo21x0BAmSdbz3E2eIbrhD2s4qJIn
y144Eyygkjf8WoMiQkIfcH7kEETy3938BZFYWaucNjpvivcIy3lV9JNKwmXLVuMr6I4AgjUBY+5P
/4UNzTDuYfQm40skkaKMOlu13mFimuY6LDkHr4L4YMYH+hLsvo8TEvizhHqGhL9mcQcvydr1czza
pegafBGcWggCvRGZsWZX7/bTXhrX0fiVAiE7KJHNf02g7GjL5F5P3TqSv1JAIGH2ExkO0d/E7h0M
DDe+vGlIUJ79TcMSdE2GeAlEoCuuLxp/EG+6iG70kjCnCbk1CXJR3ehHJP2WBIVkxZnC/DJe+Gbj
1/xWuVMFCnnfTmi2hh8hpqTK1ohwuyWEcKB2CqkHaxfxoT/+PRH9ZdWiLUOEEq+RRibW5apV+ELS
SxG6GJaFfvX2ABD/ZXDq1deV6ywTzMULhDKABhA+B2gsl3Qp1RBCPVV07ThrVOnE1Ov7xpEZIeID
tQ3Gd3PINu0E9nxjsOs3g2JbQEcCNUc4KpuH8UoM2Lfo4h839H0k+uWNbutqiPBSaccW44KqvFSl
65OQjLocHSacJvCZlCNQtGjJTWzg9ns1tLel4a+BOZ5PPUzLaHox9WidHQuBbb8suWbbORB9CNuT
3RadBZqvJtRfx+qxnVPebYyxgeo0FbFzdfJDkgSKSdd2sd/r/x8fDJw4K4sMhPVyZpyDaBIEsbBu
pIn8zQjBhRydDXXXcW5HFG3plCrHFmjeF2dhSz5pbbye9fg+VvQXhAZO21fvPXsxgK1aEBHbLLmR
TFkD5yAqFu3K1Pqni0mRVFZADVCORE/60pU5KHOkNY02PRBdv3p5O3Zr3NGht8DuDq5LrWa3kO6c
K9viS8cyG6ffL3uh06qw2seVQoaIczy+Casf2+32c306UNOwIRINq/OVC/6xAF9c72IB6ckOi0bD
jA6gJgyiqQ2ikiS3eMn8ldI8RoN8ZYfxzVT6bRgsF1zc/eg2OFMrFx8w1VO1lQaVkJTVy/H27TbZ
kFMvPdw+xLfbrfy6/jhkB3d0qRRuDu4pe4GWa783J2pKX5FzPrOQ1DZghtenKxPBsj39476YCxVM
rBCDLlfSDjF6ldZJckDPw8KNYlKWz0J2Bk+joXkm+TpKiX8+M/yCge3IcCUv6JuccXkDAKAZbfSI
Ve3yBsY07TIJQx09HGi9Wsn1TXy7N1Zb8WrGHwMeTmtp39wXKMRHbuypC7/K4nUkpSWNzJUmUvsP
LXeMJ2eKFE+geQPnHp/GI32YmvjaLCrOVTrfJ03+6k/YeZShtf20pAERsZvi8JovxdBNEunrpFG2
JmGyemC8VmVybPVkU7d0TyYNT8WzNXQPVhqei6w49DTtdPE+CF87rCFqQrZkfqODRkuVVVJSuTRF
VysMG9Uwsve1pUOTocu+ZK1b+lGysl1DDXUeHcNKHsPukCHiz+9GqpZpKR7KpvQ684isWBk/AnpC
A3Vm/AIxxYscFgXYTP+O/kE8czP7sNslXbWbSryvASmzqB6vzAx/rBgMYIlJTGevjJRRvTjnYC1Q
BikU2CNLYFZwNFKhmd8YFlfVx38aBZZLKQa0LHiii2rz991dMaYWzUQtPCgS2GM5v1/UX4mSufBR
xiB3F0UWFuOs48RaZXsTRdhkts6VN+OPg93FXVzs0dFjKEoRx/FBrn8ocuMlKRnAIZuqxyhWyJGX
wGDuiLGuxFNJU3uuOvoK21zcYKi88uz/3BZc3MtFRS62Wp89zZgeMOw303kYSPLJ2a6u2ukxD+7N
7CXQ3q58/r/NDHzXOGwUfjcOhN+/BSEMwiBrU1TUGKI9vSP3HN13UgNgSdZ9bZfVU2eRrJXT5nmb
aRwwS/z7FtjOX85OFCBNlCOLEcBAp6T8fg9GTnOxMybxlAbrkUJfHKwn4rarZzk/9D+6dJ870sGw
Vpl/0kaNxd4T8CC98aI07f9wdl67kVvRtv0iAszhtRIrB0ml9EIoMufMrz+D8r04rZKgAo5tGIa7
W8x7rzXXDLfOXMeDx7LrubpW+2cJ20B9o2z1j75dSTJpxitp6YCq+na665VNmxNCMEspZZfxUlJe
3cyuyeDdNcZrOlr3iC9FdkqLG/6tCcVU8o7ms2pM4QEqE+0uQFRJCksxi2oE9LaKQGcW3IXDKi+j
aVYtIyr18iZ7Sx7bdJ0Ht2TuGc6n4e9FHABmWYgKcikQVd0ta4vS5kHNbcnfEmFSWa/xXkMxr2yh
rYj6xsSjQR6WQ7NxYhsIxXLO+Qv+Xga/vSAFbqMIa8VaOt5tIxDrtPTig5svWIdk5EhBeafHb7p4
cIZnlOxM43ukRyrY40wq7nyLgSXjbpTwyS3OlOWNSBfclvcFao9hGu+FVprURN1jlCYUyB7J9xb4
GBPXFkQJSgUXGalLhXmW2bsr3W1mBgHPqbwWP3EhmH4EBULVB7cex54rf2wr5HtH+nSle0OPF0U2
V2rm+9kMi3QXFe1E2yvxyln1oa0yCDQXHt2l+6HFu/BDIpvBWA/DrP+wygeMEYZl96pLm8FcKA95
t2zbu5DlUQ/fcn4SCcKjUodQ8PAsZQf/xmL6IH5aVPx9ok7TYWp4L0lrYQIxFz87arM6sGzZwYyp
UuYungmFRqP3CW5d5MvIeoEtwVu1HhbiOswZUSQgzMhCFJAa2s2U+XerLUQgawh888JfqHP6zjr5
oNlPtHl9r3vTqOZwMP6zbKe0m6pg/zDKaZhF02KQpjrbxGt5FsmGEBgQWZOQYes5hY4/kZ/CrfjY
tTMy4lkZlRKaDArjRVCi6p3noH5YZNxBgeluOaif2Oop/YzJnY4nYr2os3mNDV6G18XCEhZ0xj5D
HW/hHrK1ak6Gj4ysqgcBnoa/6lQ06DMeeAcZgaT3Ym7B4SgWKv7zNw4zkPolFJ+q5AnQmhE4VXqd
zgd/qxN+bJhQdnmxDYIrc6M90QbrAOh+jeIQsfI978Ym3AH5zHx3rcTSFH5fbMxjYUVUgezt+24R
xXaf3sWJO21ylly1WgTVS94ZdmlVYOHeokZ6osBbCdd5BsNdH/bM+geqZb/dWCL+VKCg/JZyOBqA
5u6uXvjmQTqZOFql6STOdo56k3ZkWn0I1YtXLGKwecZo+lrJbURIEzV50fZpDAx/m8JdPlrWvHKO
9NuCcOyEY+HrsFK2prPrjaUnHGkRoTGMuxMMNC18MI1lFy5b0tXyxA6kkyHaPRGIXXWD5lhlSjBp
EmfCDB8KBB54Vb4sVOxNtc0wLCVtoSjrljmx2GEkL9bIMHgnYu+GwbjXnVVVR+gJn6U1pjFsgIZh
v5nyVAOM+2476ZRh/tHSqzvuC2bcgTBPkLmmfKIa1nXbkVjDjM14Vhix6NK2UB/r8lDWoBQqLv48
yftitdPXovCQ3yfOoX12tZnbrY2cVK6VCWC9jTG/W4SH8BaXXtxOQgLiF+/GKiQHYJ0XcDUfsvZB
pbmG539f2uYqMybq3RAF08ZcyfrjsGAUjzJVtoujE8xDW3J2G3kt6K9s6GkEP7y7i9eRb4fugkRN
mR2ocfeO8gSFo5yDMt85K1e9UW/Tt2FBPK8650OJFF68XY1JK9QG+Cn0TQsBo4IFeMun8Ja5tnGr
N7NeteVg3TBrbNaKs4MoMBEb5lajDc/UC7YJ9x0vLpDjTbdJ5fcMmklzjuAFkmKQkY6jvtO8ecWb
aJ6j5iw424AlyJvV7cTcBtVRwnTTrWwzeNYCAH1MH9gqBUwPFWmWMRxznIOaiHPVfHVRchjZ0crv
4+yJL00vCIGBSBRqb/IhQhakHqUHvT3BdBQfUUgY+4wY8AxHmXlMDYaHTNnsFGQ0Le6DY+/u9jY0
xk7fFKxabfQcOoeSYeqwTIGJBORv0pqseCUDTt0Z+W0UYrR9KzhT8h8+mTK4+NA8tV47C7J9iMYL
uah3LHNbeLKYZTO8h4LQR/kMooRbPNXi8cHKX2EaFafemng8zsB2TTsT5qp6rzJESjbeQHjPkRFC
tR/YRO5SOH8xVzgMq2HtAoQV0YzzJhOlmwfL5tTKZzFdmRByswNkScJKBd82knMU2IK3CT4YPhCL
3AUuOMwrXhT5oE2Gc5RnayHkG+nmOTNKdNQw9YMClrr20ipnq+Ejy9YuTJb+VdZWrQDH2q7SaWvd
aRjNbJiuDcJEVFdKO6/jbbs13F2gnDCBfhXMjVvdWitZWTJjCaaeXfYzF95ydvTihWtsNNOuGa1b
N5KzjAjeLJQHCUFoQFwdYxkEwx84wDpujq7dnETuoR62Rsu1LUucb41JMTw2wUbVKHKxa20nysGH
d+aeU1wIqCAYsnT+fVQ8t+aJIgeSUTvM3PqYySTZvkRYDjtvfxdePyvwse4aK306QyQ7X2zRf9AY
PcIwKSFGap83IatDOLesuzj8AHIx65OWfYzeg4mLjUH4kVr6rAyuVH4/Rw9fJwA2jgZg9Ma7aJd7
N/U1zc//OwHD66dyME9NlK40UyaP2UoJ1YVUN1ry9OJLR7Vw5RaMR/jWl16cwQVCYJR+4Hsi5X/W
g8wj0ZO7U4eDM70XcR7ls6ivrMFgI7j5+8A/kImL416UvJE+1IXUtsXegC+kxxCSafVyY4VEP9eS
qeo8RfWVHvxXueeIBY4zfyRDX6DQP4+7qGO/TQZlOOXWg6VM/QgN2dbS5vF6dHPcZQ9ME73qGO5q
FTi5HRXIw8QXFsynQoxNKgg8rvuaNhuYJ0jhs0kpzb2rDdl45d+fCBCaiakxaj4c/L50l/+cZeNH
wSAFRbfDuxIPZXwlhK3lvRjetkl3St9gKgK1leoLIua8Qd6nAf7//XB++TBGGA/PRHj6tCRfv/7P
OVDeOGplBMkdnDW4PMNCJQkCo41gD1I3vfYVfKFCPy75n8NddMK1UOhxNgTtLvYI6dNxx8FbSIuz
Saj78wSqaS+MO34yESsCD0V8pU2WwNbbl701bUxrUTnpLK2Ufd6nU+YVsT5xeghUZb608B3yrbma
r8rsTh5K8HeMVW80mKI1TjGJvkuN24T1Fzh6EsWPSNjqeC+G8hdZ2XNOrXgns2kpOxPH0FIuZx3c
0d7Fq8Z7pCwPmFSp1ruW7qXk1qO0k2ai+2ohvFT9N1ObNuOYizSDrmgmPZ4A4V4lqaev1XkmxQeY
5n3qbdziMZaCOVCoAzO20ciX1G9l58NsRKgVb0YJzQTu4yDDsPXWdfPshuQiJXfto2BWCxT6qLuP
ebDQx6gx3ojwIEAkhqsAatRsmuBOwV5XS2FJ1yNBFukXtQCO/MpjDYWkJao606YhXvD+MnLNWdzi
YiHPmLyIVDGwRCdC/EahRpNUdG/d8AyptcnZuLrjYDlrK5apbYkoMB8qSNM6CoNGK+0rr+TPhWoE
ZVCO6KgioRZcLFRR0gaeL2UpOUDSwnrEHW56JKLjXSMd5O9D/YJlcygFLSGLMt+AerEqJ4jkEhRD
xMMm2roOhIVhnevnCOjQwpGlqXZhixVIZqOcq8t+6pbVwgg/tZBPE3mdjpNFP7rn+rS5MP5RXKmr
tP2sherKPfm5ho7n+b/y9QvoIgiLUBdLTzy1J3Vd3FmLRJoOyVp+k+qnv2+JNM6lL7/Qfw91Mbdu
4iEjoYbRMYPPSvWmnXP2kjNtFzoJrz7FwCLp3KQlqCqKsuyDbUOJjOmVs/gJEAGf/nsaFwtFOWiD
m0blcKpg9Zq2qSHeXiZ0nPJaDyF5TNzURm9luHOQ1ooJseRuyARSs63nbp2V+DRQsDOK25XVIQz3
xWuSzflU6bq8cIp0ymSczNarnVpGpxAu5SnNZn+IEFDUCNe2TjnrhZsKzqP5wVDSR72jzpVnH5oa
4arRS/VQRy+grH0181eoKpxqTnEYHuNq7hxc9+iq06Ba4ORkHlT6wLxY4QrVqfgrTttN0dwFO4gu
FhqKmJyQYSUUa1VeqRTlPnIcuwnuDTaddJ2qsMXnKCCE+tSbUAyfFOtGDO4itq8D+5J0Wz1atx7U
97fPLFyo5V47XlNOfslqv78S4JYMp2VdglCFh8J30CpszcDCvRgz8+RQV68C9WqLJZpF0tHQfUgN
/MrgABEtD4/FJjSWpbmC3pYItyo0Xiu+dYsd/4sqo3S3arAAklf9VSSscJ6SC1uSrsVB/GQbQvHD
D51sXY2iz7z4qkufhUz06nBvxYey8pc6bYrcoY/fWe2HXfQ3zLbwdKLFlO6Y8y9qMJNbMdVpJk9t
gYclemD54e83egRXL++hJcM+hFWgajjufL+HklRFUeE64cjIwKM6p1MEK1e1Z1k7/X0k9ddDYdKC
DwGTV8KHvh8qgNPg+ejO0NYjC5mC94o2kJAHDQdD7jmhctl7+wELgGh0pZo38oy9Qm5XhTAzk1eU
Bk5wLpQT4dilZ7MZbGUAPxLoXrx0JrAbaVMYd2VqV82xUbEqg6jbr3ESrfutmq3TbJxyiw+AJOn/
QVRI1o4q6ljKWiSNXm4Nrqt6Ra/J4TbunhnrsDKPPjbsVm7Qz0ngtNSZ1l6zdvix+MIakrGVtlSM
F7QfBvtR2HoGUp1w23ZztOOMCkaf8egEWt6qwhy/UhTbrfYeGKf/ckCh19QK7ozac14NwHHllaLt
p/nP1xmhcRUlBl3YTXx/wq0YeFieC8PJVR/d7N4rV1j8R/Wqx1GrpVxdZXB40ayBL0K9ZJlTw0Vl
zLC/qIZ5fefLxxJsn7pImQ0fvnhjOvA0TnF2+/eb+OuN06jBeWIyaPfFVoJwoeq9cd0wh12a3CMn
HBcJdz16vvvWmfvz9/G+XFy+fWTjffnfA+oXrYYYBr4TdU5/Il1aDNb4u8LCPsHZQ5hUzAJ3DsCc
D4cwWiqPVTWPa6rDHWqm2EL+bmfdrQcMI9/XOAeG69Y+tL0dEuU0de4qXMvdhbQTNIj1+RtAW5yf
DP+Uot2ggA13Q04WwkyEdI/bN4Zo0iyUt+Ed8YKVM8cw0DEANYMXhcoCJUA3UebmnsSU0RBfWEEr
dw+ScmXgo/3oL6CgWax/+KsSfSZ/kbb+qe3jLjLl1B3yvUsQGP0ebnXgjyCWmA6jf6mZJc4UHA5x
OwRgTGZGtADJUJyJD+nfmqb5wjHnQbY0TMg3sK8WBXUlmehPlJvQnPWpO7obTmV3vnUquwiXYrXM
UFQN895c6grmlqtOXMbmUtMXujhrQiw8Frmx1oHcyJmXrnwWP71gxutFDKxzwexV4kWVZEhJFOat
lO8xkQT2NqhZ0qnizNj36Q0K8DfcggvMxybDM+RQeC9wFYprjANpXF8v3kIImiwXI9uAzOqL195v
LaF0lSq9a6fi9DmapdM36FCTcPH+9+v+Rey5OJA+Eok1Ykcok/WLZaCvS0usHYg/ikHAGBjvY2sC
4mANRNZkve8w8/X2YHSp9p7X6EVcitSC8unKhvPzM0cQjamWKeMNzt8X1yv6UW4klZHvheIUKjvf
WMRsJ5O22lW9Akfs4+/L/sk1hOYjj7RKnQqRDe5if3N9V6/lRtR3iYSU+cFJol0v9ze+MZoIKyr2
qmazdPIxVW2YKZVJwpa8FBTZjiOMYcznBBofeUIzz6oPddnsY/9epRAT0FR3YYhNi7bAFG+Gr/+0
cqoF6jrQkaH8MLzopLvistQ+LPehmA75uVPbg4Gn6JUr/DEl5ApH8ihXiYkCKZTf13cvRo3Vxp11
ZDIQgzfLKCbSPZH3ajfxcZApwFln4Q3CbrOYPHLFdbDyUDEtlX2HA1N2Z41nNktiWz3I5SPGATMP
DoI4K+sN+m2FiVNgA/5Buk+uck9/lB/jyY/2QFzAmHt6cfKZIlui44jKDkHhVHbA1YJlNeC3OJqX
XdlhfrKsMJ40sGhWx9cPfO/iEyjy1DFjV5SPHhEidoKHrz/pGF21Ow2Et99KG2FuGcw2p7CYZcpB
/+wc/Boz/WitiR/aMWSjzmYWQlU8V7emnQIg2Fm6SJHCZDnGgdOXz7+f7s/WhnOmFNQhHcDXk38w
w/wmDsyI2TcVjN/tJG1Xt7aY72A05i6zl6niXYm1+onyIAKQReyAie3ivb0cOyMGKVO9aQO0fyFo
vzExk5Kp89odDPoace7kSKgwCGGG2EcR0xjGjvn57+v+5b0gfZOMRFI4sQ+6dCPOFdXRU3IZt4wn
GIFjojajYiuVs5PZfx/pp1/aeLm4U0moLTBI1C+aRyhymWSGaor2QZ4uylN4Yo47eVDmHdjKZHMt
7OeXFR+NBRZk2C2b/HVJJbHEqIzALKi4PYYATE+JIJDIIDRORnXPIKGonzVpVSOs+ftCf7ulLBCY
2Ywp6IZ58fbroWREQu+Rx1fbuXsYpJeS7dy5+z/Ym7G9YLCBkgSujEkl/H1FSl3sAao2C7fhZ8jo
uCLGKWQ2OjeEY0K8E19Ke63YHx/S992NZDucQ0SYMyC4lzd1iKK0DjIj2VJwg79wZVm7k6P537fw
MmedvIZxrxbxbSPxGm+Pi+WqFfJCy4sw2cYy4j6RBHHtLOF51GaVhsxoUhkmQu6IfIKI5Iu1NpxE
ftVUg4PBpLeGiYBjkhZcM90bN83Lq//3tC5eYTBb9HJZH27l5LOVETwpJ72+VkD82GdoILBcJ66C
Bl9H8fH9qdZq0WltTlPqOSuL3rxnuFo+sxrF3TqDkvlUPkHBLmdueJYTaSLK51oktwNTqWs5qj/n
IxenMt6Pf2rVCPeHsg6V9A6TeDJeZGLIGCMSN67Mr62/I1zx7dZyKBYF7PXxBMAn6KJLKEulc82O
lNzIAd9c1Yk1lfHfQG5W21x7V+E4sdKGc3bNqO1HoTQeeDSAwgT6l48otBIBe00WfuzHuveotGU8
tjzK69vh2arUK4uD8qP8Hw+nq/ooNgO7uYRtBtEQHK8Io21mvQYFJuEq+VSvJc4rgnFndISImMak
LM846TNXzya1ldq9lB2dSqBGRqAxtim4KOp4dcS5aFv02Vq2rdgqheg1D6wFZjhLt39vMSqQcccm
Sk6772thoTjJlc/0x+cwXgsO9mxhY6F7KZ2TEz3FFGlQxiEO8iSsLpjhX4ODf/scSKWmrQZ5Bha+
WOQyocZUVzGyg4YTwl3E5BSlBJNQza6vzl3GT+vyJQTCoH3/6ld+FM1uKFdUT3zf8a2TvAFgut46
7OyINsVCSY4ANOsxYF3fWsHRC+7/XvV+At+A3uJohIogEaj9sjVMJTG22iJIbiCxiOm8suBw4DAA
TcqfML+Qzwra72apW7hniBtSCwq8pPLlgF1Iscr1FW9O0CxBIUsySq4tBtovN+ffs1MvAEfFqpsg
wkxjq9OGOu2LPvi45uKFrqgbqxEJ3jWY4sao5QNnVuiHsG5nQoBcxlUWZYmvLZSgVsrsEJkRO1QB
+Oca9yp0X2h+1DkgN+zKmoL4q2snoyJKUWMYZc8Sm5uEgqmERe0wdDOV2NYy7LEafRHXn0ip5HDE
ylTa5bmc8agYooBnlr6yw114anq4eXjeInWMpdPi/EHoTh/VV7QFP+uN70/vcgWTlViTqjiPtjp+
PaBtSvvoMoMybxJnr2DYn0E9wj3o2kv7Y0fmsHDo4bDS3+KjfLFdNHVSmb0ix6iudmmInAiG1Cq5
5nb7y6c+om1MRMEsrB+83JB7GBRpmmzB2vpmh7Vi012B9H750HlV6BzY/CkQL7WxIbCxUiVBsi28
uUBqmYzFuC0h3XHCx1Y6//2t/WzTuW00RFwS9bfyX/rAP1tba0ZhGWi8zZY4UwhV0D7GVB9IAnZ8
ktEzZ4cAloRsm64dZS3mQu6mbfYt9P2/T+SrsbhYc2R6JbLqMLLiPMZy8p8TCRxDFXTySpFCWJt2
3i1Ix+MxTux8pX4lpOcrc3EiYGdaL/8+9E9oZrwH/xx63Br/OTSVo286ZeRArr7PXWj3mrkbdGuq
ZIad1QokJXOl19BY8w9itAgl3RbG3CJ2QiPXRovuJePazfhtjfnnjC4JGV1mFEXSGsHWKegA1c/S
K+YtytPsMxHqqYK4LhZwkPE9zKMgcm2R8cwC7VmobUU+MwQUYYxkMvPb4pTg39dAoxo911P1Cpfh
18WQYApGosCowCsXlWBqWIHHdhVusa3U9DlOP3Dn/IVmnQnbTKi+R89TUiICEFU/tWNVs8foBg38
na4ubY150mhgCND0jI9swPVCe/K8vcwK0eYnC/N3QjQVLE9RNGs4FmXxZ0IMAy7JIx2kbi1w4xSv
nlNs8CNBjamCFU9Z+Uq+0IK3TBBWUjQfzGxqus89dKTQU9Yi66MSoquTPkOErlfa/p9Dyq/X6X/v
ycWbbLSY/YSOnN4pEwNtTTdjHjjHp2qyNZcKY+LkSkf524JBTQAiM+ozGcR+f30FTW3InDCibYkP
T2v3wb0QrY3yCn7961fCIyY9cwwvki81NXGDkWyhSumd+znyAb2tOH0dJsI02bi7wYb96E/OydSc
/v1x/rou/HvYi+3WytJQFeI02g7yNjAhRVkLDaC6xSeoZ3+X0gzxbkr62MhUf21NKLg9rgLau+yH
yzgRGGUuxObT4U0B97tycr9tOtBSFDy+dZVArHG7+GflkIPKEQzX0fcuphMEAZnley+aY7Wk6dWy
yXDZlJBtIhrpMC8zj2k7jyTyzeKJMoD5j87s3q1aH5MhmOmq7Y9aExyDvA+9xWcDWebf5/sTkRoL
/FF9pI8Z6ZiSfz/fQBOUoK/IkmExaaXnumHsC6SC6E+VU1sdXiJYJV2GZUzaTy2kJ+1INc2TmSk9
NKY/Y5YUFK9kA2Z0JCb0OAVfq7H5rZ/Jw5mGGgNUGMAmRlHyHS5EcrVHfL0bQmkTee8GP0gkZ8Nq
r4C8P/vk79dlXGANYRJJZm1E+j5yb6iDMvNDrJ6FyFoX2UrC0cPV8WBTbMDRVA1ncr7OIh87smTm
N95ULwnwuHJGv91pVaFthdGHKTna1+932hWII1GcNtpiNtQfMYBOtQSWDsuygVmz1k3JExi6fVX4
D55AvRhA2w7vU12zGwyUFYjsDPFCZhkSkqy2fspCdVnDe+pIZoKXBwP7qapvxFI4FYCwROukOMrW
FQmUqZ14nxFLYXy1WBi/tYs9GjwfASt+3uzRl0BL2ZHmVxQRcAQOgMUJ3bnXfTY1PVvBGE8vF5xH
pxKyKb6okED+fnl/68K/Hf1iJXBrrxejllFnk58oa9kwUM4xrqbzY3zPHmC152wArLyyvv7ERBUG
1aI+YlgE4MDH+f4sg0jCh9JT87Eiw0Smwjse8UQNHPOfWz8yM8yzrlztuHRc3msdBECWLDL2SBD4
flAEhIIfprq37Sq2TFsYmIup2Zf9d009n62jYYctN0BlCe4UOSpWAyqOOsW1E/mlU6dNp1kf5UlA
UBeNJ8GvCZeaYJswcmp4OVV551iKrcvZusTvO9KXWsDkFtJ473fTPhkTc+7/vhtfTdWPu4FFtQjU
BgHikgkomniJG0ne3+02FpLOYPW4OCzubFjRYKeY203i6QrW2Uc3GXWs5/Vncv5cAp1vl6fwNrNP
s//L9z0uoiz+Or3/ZbvRhmSfarGbgF/sVNfdJkO/FevqWOXiXIb/ThisXhA30JozWWi3RestMF6P
K3eRkvFW4GkejxKN+IVeD3WdBt2eZ+oQx9NEyXxAd+wGwN+FeEiGelUF8CJUiNGkdDlqsa3y7Ksq
yjp+vOEsa085/H3Hf1nAEMSPDj2GCrjKBvf9/dNjq5BjFN40BqxFykeFGXClzk11AWo10RkU65lE
lFW+EKVmWhIXKDdPif6pIwYNAWgEzfbqe61YBFDyK+SVnU9WmYcvGtpwajJasyB+GVPKcvRejvOa
NfcM1EC7eKQSSiLEQIWtoRv9+8Ig2/z4sv5jtMp0igb5Uhefc5F4dSQo0N1xIUdNRG5NFE/hcFl4
6tRT09aZgY+Z6sTe4CwFU3MG7hDfi8ydmdK+wDi3cGYj8biGHznDd3+gJ/nEGFmzCJ7DS3Ku4sBG
/zlMMMUVP6GBoiWrk3lOz5jYI3iFWq2c4VvvEPo+LMphnGv39+0+QPCFmSzS9FHqNbItMQwYPzl3
yjbQvCsyRg24XUySJ0rmyiEFZlq8w3GqbtMb88M3JpGIS+tMEicGjn6n+jRsq42UzaigPRlzELCE
ZfshULUp8zBfZM5CdVfCIbILu1mogMicB7Zj6SS/bxbiTr0X6HIQV1CwCMiC5gkB9NVEb6e9MAnw
RCTHg+m8O5Uesk28KlesBTa+olBkF8lneNReBDtedGf/kMyxJ9nCRdM3yR6n8fG5P6EYyyXKtgmu
v/CcCDLslanGNBrJwnuXT82DD/KNEnI56JP6vV/lC89OD+6d8xSfpaU7N7tFYE4Lzhj/Tn3W9EtZ
nxsW5cssQoEFs8KYxdZEz9HbLaJhqiDg60mWnZomAieIdTPJxNKQQLU5ChgIr5I1o0DL00XdzI3n
/s06l5gN+hOaKFAdKAXEfIRUn8GM2xAcxCdUH9yEUUcHTWKlnOT3njxlqC7GluFl9WClaBdWprDM
srUfbnwETrAsYLDyh0iwmkZ77TmBtcZdsMt2SX5ZN8z4k9KNtE635l3WLFDrxIRKkovwltz3R4M/
/Orc9W/9W7Z3brFicAn8OetHxca3Z6tvxUP9pG/9nX/nb4ul+JgUCxTTDTETdzClsptmDx+C9/TR
vLVeOH+ErVxP3syl3MYhlDOz8lvfn2VnLBEp8zb1rfJkYh14lM44W+oPwpP4YL7ibyVOHBELl2kG
KPUgvRct5j2TCK2JO/M/tXfaU6IaBSzt3Am0PPGhPBanYJM9W0fxFdfBk/AuoOYk5hm/uVfpSG+N
h8zw3sYT8p86zim3FZJ28Qbh/iKPP3Q7DY/4r/gYPMYf6fk0knafXHXJiYVbzLag7xuYf5KGPMFz
kz9HtqUzzAqUHMgajXWbY1QxUV/DhJZy0p0baIJU6OaEf4BupYMxEd4pxliIhadOncBYLtSJ0UKF
nGjvPbaS8hQX44N739+IN/K6X4s3zg2JHvXawTdAf+7qKStE/NCe3NfqzfnobwZKQOr6gLIYoez4
Ex1jUuM1Uk0w8xt2zkbakQjOBUB5kzcVQCDW/DVeqnMcsvlvL5wRH40MJTt3NlD2ljhOLHACem0U
ShhjTw0FxeyEAR+cxpEffKfc4fYH+OY+RB+oJdPbfqnf/L2Q/pzbjtAs9dD/X0cvmgmTCV+JbCLe
BhbY1LgUWeYETp+IWiTA2K6ZxOVs9B1lJtMEV5bxn+MKEAdR1JihMq+g9/q+PTV1R2SYggoX+lY7
7ix8wcmUgijwyEahUmmvhUL/bLP/PSKWjd+P2BlKL5aKyjyzOInxGozRGr1a3pJrvcMvAML3I11U
XFHuYD5XcG0x18Z3WyZHNbi1mHj0Qb3onFF2ReeS85JPtfps8gttR6fgXUEi/77H0IW+X3Eb16nQ
+kI4lqCuhnz4C6JuqDuFoyjO2qsV/nhh36s8LpzZ+DiIsjQGYN8PmPpO7vH/g/HCM2Hm9MaiY6Cj
+kT+rpkbR+TUWjeJcG2A8zN/D8X/Pz4s6uWr7MapEmcYomwwYcEiBMDxbTLd76fL5bVMiMvCypAk
CABMxXFDAuWlwP9+kWblqZ7XNvnWKuZyeYMzfNE/JMUO0jLGO3KLo+WzWh9099aynio21WZpSpsQ
uFFQzvh4qt5ytKT6dBpbQ3aSf1TW49DeaP5udNxp94P06DtPufjqW3c4ZqJwQ6Xx96d/AXv8uISx
ZfgH9ghbJ1MDV4NXrSw8461qPhLcOeTgSg16aTz24zgXNaiT6zh7lGG8raD+FdQh8P3L6ly74J89
XbQtSgtduOnxspJwuZ2qVEYKQHU10vnw6B812BRxCRRLoglHKyAV9TVfbsDSqG8DSikVupL43NYV
y6gLrZhStplJVTjtw5mq7+v4zZDn2rLNFqlX4P480vNxnCjjhZJtauuz1UaJ3IdekBP4UZvpbVQL
k7aJZ3J6n+vAyOgHM9IRCybYFUWM+d42+sSUseqSkrVG6tMopdGu3LlLQOTrzqkQ77De0olI/zFE
8OqUfAiRIVWfjxcYVWtR2+XSSfJeXLB9F6noRNOeWwGNEoiNQNokywjeEvTRVxkaF0vnf2cD+5W/
oOJhMPH9fdFdNTWzFO9NEMoAhnJou0y3HKIrRtrE3+/m5fzp/x0Mfxu6FwYoX/zkf17OQRHEmAcQ
brPs5GIP39qevouZfzkNmdG2EtlOfHLF/so3cQlU/jjuxRqSS12VhoVLgifgDXx2obuNiaD3ZhTP
+nBqP2hsoDyqzpq6dAjo3zZDuWhe1GEDuQMJ/5X7MMK+/yym/50P3DPQaKwCwW2/3/SYvrEaZCY7
Xb0eY7zadN7qG6t8dNU11i4ed6A0z4WOM26EZgXxcAMEODFMfGZk48rd+f2FZMakwGkhHNC8OBvN
IP2oz0t46gZaMpuGSNcWgrasMC4Vd8bZQRYsbPB+OWFiqA220ts+rg7J8u+78sU6+nFX/jmPiyVF
HoJEFxRo3yFtmajQaSF1YTvH0HMpN8Jm0OChNjsfoTTR1Y6JkUFDAnuFYkZ+GRT/Ecg7PvXGTDBt
Qz2nH5GLnL8dNp3ObdsR8OVPfTHF0rdcwtQYyZkixKByzk3Wi3IBdSPih+rAY3n/oULj8eN6HkK3
SDCIaM/8l2icfQzAHQeDJWw/whorffHeJVw4JMAJCjfHGdPbgIEE+N0ibhJFbDz1hR2q5r0ePCjD
MTC8eUFLQ8ZAoUPzF4/zpQYXtLbkmRHsS7Cr2HjWYuIPK6IoO6IZr5KEtF/fQKIgYYnyDiJ2/f4G
am7kSXmNpw3JLzJM10eGprTVxHyIkLAxfZrifJCOU/54L8VkqEwbwOEBfH8KyVvABiGapLhlSCv/
Bh+BvX/IwwPyzAJFRzrV9/JOPtXkyN9VR2RnxxghI+6IzyLSqrOiz+UbS5sqVMYhUY8bSzkWAVbZ
Y9kcM/i+L2/ifYase9pS4t8qmCTu4JOkdvjh0pGpx2iBeezGfZXeFbyDmcRXNDn+rbN3CRSZ1/19
Iy/8ewb67NoJzf+t9UpTHWCRvVXPVGXBJAznFbbW4SaK7hR5Hj67N9LB+aRKhvqNgUEZYpQxk5bl
jefPhoU0K2b6WZjp4hyL9S5hYEDO+dm7G47OjXkajtITphfShpaol3DaRgI/UfftCfdasiOmKeDw
eC16YDvHToVIOksOsTmvhRvtQfofzs5rt3FsW9dPRIA53IoSFSzJlmzZZd8QtktmzplPfz66z8Z2
qYUSdgML66Krq0mRk3OO8Y8/uPNRvifS79GcVsw+2WG7QXLIPrbm6ivqy1Fa5HgT7JUjS1J4xirk
REZG7b+qryRG0HMKlq0pa5dH+Mpcgtzyo8nkYmGoS+F5iI/1B0Yy7u/xmDwkTxUzXN9u96R9KcbW
enLHD2FnTafvsuk3lmgTS3aPJ4GPa721zN/TI4wS7Rg+qsMS/43I3wgq6IwDSaF7SE7aXXFqH0Qd
+oRTmLa69xA/TKjFqxI6zWms7Nxy1HAfvuiuU7GQRmcI5t7DuLe0jXQsarSwmzaE5bsJDrF5sPYY
AygH9758L5TZQ0j89j2aa2HXNQsRdEEzbOUgHMIVFech8mfGun9Qmc48RliQbauP3obnkyyNpfxp
7Ig/5B+DD4Qv+ct4Fz6mMFcXhWd7C4AYZEtYnycbnXQ5bW/mDr4hPdIPhbgg9y4wF6K5UNU9isC9
+9QOfJt2WbwQs4RRaH+Msw0+DSFOdMQmPRjUivzcEM0v9iz76iQcsxMTl6aZR92qfpnEYr3tvmrH
8Sjes4Gpk/xh3rR34bM13PMAytx2t2nrGHs8Nl5KkdH2I86jD/kBFkPzQtiBS1TMA6tP3IbPnjRP
tni9PmYPoMyk0wA3qXa/L3dKu46kWXIvvYqfrAQsrqHAfGihPTz0gy1ii7rTn8qXhvZZmtVPDvHf
7VN1SDH0tHHASF/CmJCNhRHcu1gikS8ExfngH0VjHQPTSMsSYwus+PMlOE7JHZV2j/8iTTlgysYj
DjmaE2oln3LscSgo5oloJwuHZ9di1yisuhbd08pFo0jHNC79X62HnwjIGspAGzaRji/SL/Xkrg2D
NDpnSgiRFm3jjAoJIzONCPKBoQ2o4Cz+RSAP2NuHhM3Pnv2F2UY+z4mDGFaoYwpHTmAZzcRypRL3
gJIDRtCHe8f6zx6De/He2ABwNL4jPVqP42PxYYBphL/Yk1T9LY3mmWQb+qL0NiLosLeqgztFxId6
bwUL6gGeDo4oI4lALBg1/hW50/Tc8A/y0O2QE63jnIOEMyX2Vvw9ESbvSj24PtwsxypXGGX5zbw+
dcRjPKbIqLiRWc8ACj8x4Vhlc/qPJsRGf7Ij+vspe9nB/lN7MAGfQiXhcIoXEOsg14RDDVqybaS3
RG0deCyhJm2x6Z1O0xajp6K25iL+yDR2Gd9AFx8KzimdVXHjVi6Zhv+6l4vxeFypcSN3VbLVSlKF
ENX0Yrr2PdpL9AnIkGwJR6AUx2Evftb7Qy1kW5X2oCheSpUgshB3J0HkzCWfkEdp5hEfKSdG+NCN
KfZO9N4BPis6prr4/Gtkyyb+sg8IS2osZ8DuBxHgNqhHpFYWdlNfrY9yIyBn0dehsZKzRVMbBtam
Kvckrz0WLMjMD9/NLl91qjvrEm/eYlKIFfWsEgGlGpn02nVeYyDbH2Tr6C0Ddmwl/12DTmM+vxix
tBI5rwTcBEqln+2iBkBUCY9qOLAEDH7/lByLM9Fkd9GdlCG2pzqnBqtLUPpH9cZjSDryHaCbmels
JHWE/0GWESt+ksT3RrDmQvIV4HyYx0if444gCYvuVJnFBgosdelVj67/6smLTgso5k6eUi4DVNmF
LDiqfvKqnUz1KcJ9Z5Q2Ka+ieGEUPalIsWMiVg5U8ht69chYFsOkuY5xjBSZc48ebsB8RxZErEie
rWnGCQRoYbE8OSOm8mLozwXWx3qU3YCbrpUy0+RTtyR9mudelK9KYpl1mVjBtoaHEjDBx3NpJ+My
f2vYqE/t/2WBig5XNvCDlTC+uGgjzDASmTZ28gMMwmBvbpRgns4FtljtpTrjGpGb4yxROj5j0qNw
FeuhvOwaYSULxzN6Slt5j+4xteGjfi0RGf9my6Ni/IVz57s396RN/Ya958J6zh7EO2+urDvV6ZU7
AQPkuXwwHgunPHDMv7eNPRRLXV3jWpyOG/0lNBc61eIt3te11vDHz/2evf7o1hS0sYbU8GBRCTBP
NnjF2vdUM43ArP+PMo/vvUD7dhJB8Mlsa7qbH1fTh7oLMNgJtkO6LyTyHBZdv9H5frAGurHvXGBZ
35ea5rfmVPiqTHH/vNRAdmUmtlU8DY1Nedmirxg61w4p/GF+znAX8qp9YXpO2C//06XptNiA0fJ8
D1N//Mq6tBRrtCBlweKT4V8xUkLt4U6fi/vFVzd9OFGD9im6tdleA4Z0urv/ufLFZxJbSViHZpps
9bdROhO0qwxn9C3prxBmS5MSrVLKrGR5RheuU4g33nQK0C539t+fwfR0L78iZL0yKjVdga4wfWU/
HkHTtdEQ4AWwjXJOd4NkuWHFq27AqQUItxkl/X9COX5e8+LHk26Ky5MIAECSDAQ4AEyu6KLg5Yy7
2V1d+h78//X1v7/wopGVdJayOoLwtDVWhjraOo5ZHZ+zYxLtQcfMrJlhojprvCfuRKv3fnSMG8x3
mddVD5a6stKVitVnee6xkzBGogIXuMcb/kpJibHCWUaiTvr7W7kcGfzrpi86QrMQfOyPeUQNsDZc
NU98o6f1w6PhrjO6OnXXN8xTPeaj4SYvTzcuf/WbJPIHGoEJo0O7+CZLkrwlKYCU4/t47njvICOA
gRCDDPDmAtl0SSDnczvKN+qhb6zlX8sRxReEYbwqtEvxbzWaZUaWakQFhEso6HYl5BslrTA3aJzK
oqFIoUZBB/Mxr9M4o7MpWGmWorsYIoPQMVJChWdZZPqZxHvOP/wMe9tvU4I4cdGn6lBQLJdkmGrt
77Zu5y7mIL6XryN33VrpvKDSkvBu16zq0Bi94xqQ5lW8IE3vXgAUq3CZSluDYXR345l/T9Mvf7qh
gXsYBsgfe8OfX2Ls6q3nKlmGnxFmOe0nv2Wnugo1KMqe0cmwb4X268T5SyWEi1RbSlJmGwQ3eFjT
xwxyVEhTCFzxu43bEuFjITLLbk4Fg9zpj8zeX/99mVw7kn7e8cUqYeShim2qx1tXXlYMh8GBjHQZ
AMzQjCfvf7/Y5ejh+5MwsBIyFegkmEdclKe+Uil4u/FJqKjgOQvwHJ58yNqxcTTxd28edNw33eR1
wo/SnYZEHClmbOQTbS2GwaYP8yxvb2zkVx+BDlQHnXJKEb/YyuSkz+JAU+Jtjwdpeaj1HQfIiKuv
v7nJ7Zm++YsFAgkDnQfqlcmZ/qJXKONADzWj4MwAhycnJDoZt07EK6cBwk4GShJkKtQBF884kXK9
blRc1igyELXqwFAumMCCtlaq325OCi+ZatM75XrmdPTj7CdfAl+hH6raSGz2fuBdaT7OlphQFqJo
azl8DRfjLblchda+Q6rYYuADJHljDV/rwKClysC+4O4TgefPz44WqxoTX1W2uHD0LnJnYSEmse1J
1a7iHG6Ym9cKga34R+rySpWYr4ido3QEr4yvN5b4lZIWlpQFZ1hEXKbJF4+/bQe5MhnSbityxiW6
ZBqmBqbHwBvAmTbasLZ550KItzIezzeuPs1l/7W+flz9YgOSFclPI1kJcIpZ8OZ9ULOqX0Dgq8iq
25YJONzN4u/aMOCPn3yxhzRe7ZptOyqHjAbnF+nTRF0EGDFBatKcDGdp7Rddp4LzCXnqnyCkZG7H
czqw/hM4tP3Mf6EOgipLq0YKHyOlGDYQhT+DL+BLYrZzp+W8z+YI3RJCLP3V2OyV5kE1tpmxID6X
1jXh8fJDk0Vf2no+kx9geWBpiv0K5YFHIOWH2y0VfQ4T45h8diYGtzNGVCrogbtgg2mqBWLSqllh
YAopZlSXNBwR+J01V+RVf5SL+SgtgT9M+FuJzfiICRmuY4yiAV7J1TNNR3WJMic6DS9xG9MocFjI
g1NQ7yw1ya/GnGpZn0cGdZUt1fMCSbRhd/o8DucxqBjm0ukEUIQCPKi130Jvn0UvNxXoV7cHg9EU
Cmlt0hH/+a3IRZvpFa3qJH1E9v7PcJ+tSM0PdHkeJj5/X5LfTkD/WpK4EDDlRnGufa+eH9WpW6a9
1QRedhzqbSFsR3MlyNshP8eEfiennCZW3Zu/AwMrbpGw5FOjHtP8rjTsot0X6SH2zjBm0vTGUX1t
RoPgVMUcAR96gwP74jnIqSUUI32DV9hNwHGzFNqNqhFZ2p0pZVHkLaLkHf5xzBrFiT4Ae0I9zoyD
B9eWNwQH197Kz7u5fCumQHdEQzHdjVzYVIsQJNvnRniXm4f4Rrt25cDjgMD6anLaM/TLQDSzygO5
xQx8K1QMh5dwr9kgePkVDgC3RDPXnzOV+0SdmQ79y1/mIuF2c8mfPBak6oBxHTYLqr9HlY993SRy
Ds9Z9QaveexPYSque+/Lbb6U4Gy1t3bHa6evioDHxCYFX8NLmrHZl7kVx7m/NaVN7L1NBFVw4Tkc
LtD5+17ZdfXSVc5xsJMyd4Hks9P/w3vWOSc5+mUTX5yLWqN3FaFqOz3dNiARFmbjdoE20V9AtqPs
0rIbtTjK3CsHws8LXnROlmskcZ2MwVEvnI5MMFRv/M8R3UUYOxXOJJA/2TonzotjqSD0dp/Nui/y
OuGJaljOfxq/8LXMnq17Zoh4Ekvw7phd4TxdrdXsrub/02Wu2sS1D+/tff2BWPdNwZLdVkF7h3no
28Nv9WlkE8Sx7FV/NdV5/RGcg3O2a3bZW3rv9bNji+k68Bv54KvgTdsyqvNQSpHB+8ahAK0AtzNo
CqU541/MP4ZmJ74OD8kWqfQ2Pgbr4ZPI+ASKarlg7keSgPWOVZqyKz5RhooxefPM3udZ94iHO2bz
pEKCWhfwX0HsV/0hRzEzeYzg+ssoR6VjH2GkIlhdaJPeFgvSeTE6XrCwULFyYr1XT1KMGG7ynMRT
rNUcI1lUPnqrhYzJqGl79YZ8cKk6GujQ/AW0yn5P/Nio4SiMzRTsddv7gCgo8c9wc+6myd2Yz0oB
4casgJZpLHh4WHTdBS/9K2ag4yuZnv7ZeFWe4L7x7xEyNxwAkbG9hwMX7xja4PfUEVx9HxivkbwC
H//7Rn5t1/i5ki6KLFEN0lQrCRkQv3DOQ67P5JhaJhg4MA//4VKySIChBP5IUffn3lxpZenLCeZy
Vf7cN4zo1J3Vv9GwIkG4WS9f41AoQBmSzPfItnCJyhkpyJbISBwBOBSjjlDhfGNGpzRHv8tkJJxY
zJtJiNeGi7//zkt7lO/a+eelpx7+x9kYCm4nqQG0hZFEA+o1KXuTQbbrcokzkkmGQLNE2CuqZ1jz
EMTj/9IrQJkBG7S4F87BP6+flH6fDgW6i0E8mD7ixfQLmJB8RZnRo0VZdBM3+nayuCwHdI5blATA
df8SUYaBGGYowzkPGrznFPTgEBoLNZ03croKCQAAlcY2qJZWPebrRaTjVF1CdBLt1lp3oX5yOSos
pwLtSTxiB9RAusc5W20Rpgj9GtRlMXEEt2aKJ2eRrTzzawyLbdIufV5vNv5urHyumRkSNOD6QHnx
+DAncemYtvO6h7NjiesSqQfBmTfe9hXAkBDL//3pF09bzflD9C/JNimVRWsmVJQS1KQ3zAaACk9q
95Jjc6JjUNyaJN4yxV0IvjjXuhf11hd2rd6g8MFFFNdr5HwXX5jfiUWQpCDRo3+EpAS7ouimrxkP
WdzA5VtA/zVgRMFDGKclTIzwebngkwaZpgdRbUwZZXc7Z+c8IeF1ntZLff4w3C8Xdm0/rsCEZq59
q/68um2hV8SfEQM+0br4xMqwEaSAiPWpspqmPnzc/2iopnec3yCRXisw/qkuMK2YHOb//J5wdm/H
2kySLeJk3Cj5fNXsxiUuDSP+2TOQJmFeigwWT8c/rwGCYOjpmMvoYuaI8u4k4pAHOVhAHnHhfzfG
vM3SdT4qRyUWtsJQk7aJC10ozTMhtgkquwtKjtoSN0EJKUSZPNZG9jSaTEWKbu5n4vzvy/7qqv9x
vxcFIFAEO6zVYn5SLTSSBrPN6B1uM+Gudb74q4B1Mn/QzW965c+tNFEj3QtiQs07FQ//e19dlhUZ
Sg8c0Bk8k4Tw9xuv4lIr9/0qgLMA3hlfTRZrf76Kyu3GIiqsdBubSwjZAEzkwhyEMsbBZT3N89Bd
u96tQNzrl9Uns0ERhxS8WP68bOZ2vR6nRn4v/SpwkiRtKJ0yZ8INo9P+DPH+7y/wGpA9oVUYpBCH
y5598QmFoQaFV9WS/ZTUhasWhuuY8vW/MYcHTjbRAIla8YrXBWdzO0a/KFz+fgfXvmFTpFvBFh+O
4yVqJowcGsbIMRlRI7c27DPcgaiXaViMW4kF15Yrek9OGYikIlFxfz7cog7VIJLNeNtJS9gtLFcM
w6CT/v0XXVpRfC+d7w6czZDa4xI1G0pXzjXJJQG3YzBNl4krHj4IKBveaP4iQFHKKyqeoZ1s8g+0
CD1EaBmSh3bTVnd6f5dHMr5bmOBMmRhQSf/8yWpUMpPsPciT9VIiFb4iz0o+gQTDt8cNL9DPnXa6
2fJeBQ5/XvZiGfugdjXLmAwxcDGqPH08+cAPckkoRoUZ37ymtCe/PDqpxa3C69pG/fPa05//2C1E
0RNyrYyBvcN87aL1GgnzacQNnOspEVB3dQQmaLOSd7OinHezFf2xq61vjrauYpc/7+RiO+9JcB0j
EW8oYIVJ22HIXywAsT9NZhIVGXzYRU2c5fFdU0oHX2zfQoZ6+PtyvArSwB8GgrBQl+NtcfE8UrPL
rJRV7z8ZkePtpwODz3wS8tD2Acb5yUHMOTXWXjmPUIwBbz3Tv/7WX/xooVo3zgx56oP/vSRNDK+A
5LGxvPgKSyHurMKsqU/MnYihReIH5EsDKKYb8nlzup8IcnscksotcZBp5CtZ94qM5SZaKB8UZ6TH
CzJGRCTKUOA1Os1aAvv3pn7l2rljAYHjCIJkGhPJP5+cLldNP4qVsef98e7GZkMRD+LOzjgNdEZG
fLcPu2lR/Ovx/LjoBYyQy1Euyf4/FxVaquF0I2kHTT0FMgQGCgH9BMqCBCCCKMimnfd01km6aoVD
Jd0ig3/zQf59N8SsAv/DgLqkOyutL3tll5h7TTlq/aPYrzMpcTggyCKGP1wyrGXW06bJomHnRkuo
EL4Zs2h8t1omsNc8mIpWvlab9ynbHPq24XrLisiDyvrCKGBEac3P8WH31wX5S2KxMWQCqPoN7rCo
tCubxK98D/t/puhEr81GcV1JxU5OWB6CsghQI6YQWIK1aq1Ncd8LTBVRomnCGVt1ARy0IXQ029cj
Xiw7XXwNzEMdf5Ztd2NZXzvHaHrEqWpTMCW+2PFC4CelssZoSyo5DfS3th6ePIY76S7Tgxtw19Wr
qYScIr5BHaBeHNud1+dKHqr5vWzM3WfAFJqLsoBBs7xtB391P9UUTQFThgB9iSpnftCnSUdWBaIH
GBiY4HS0FBp1ZrDo4y86i8njixa2rjYAgUwn5NH6L7/3xz1c7BlxE+DQk3NUR6z4AOVDd2ixjKRO
ELyNRGDI3/dM7erznVyPUeVJvNCLLz+rI3EwInh/AJy2O54Mgltc1kzZPBSMHpAqOAo68r56GWq4
3cAJivnuxYRWus8Q74sc+uWIbOKUS5spusHPEWaiUBBJ+tJwwHRhuD7V953+GKXjTBYl28sw/MJe
+SOPoXPqO2F4i4PXCto9Y+SiXil0yx2j4siN7ArGWkUyXM61ZSFfW62BOSbZpOFRKo9Ncgjw2+1G
9zMK7Wy6Fj5Lf39A0/P+17aAGGPyBMbn6hJXaSwp4EShTPW8A6hC7N4xZPFB2YIN+X71TR+pq2XM
j+tdrPdGFhsjKsbsifW1ke34AR/uuXaHJAYb7JF4xOhhH6+CV7iHM0h9N5aD9L3GL34vTZk8+bEx
VmG+8udJYLi+m7p5Z+47qmRdWkhUylO6FzamNAEw3e8SmIqiK5FMmHO2jiLdQUJUSFdQzI7zNBNR
CdUw4ZA8ZG86xKWy/11GWCVv3OzdGndwawLhTI9tw+ea/Gwy/6tMJ4gR1ltHu0l1vmiLvQTLKEde
Df06PtQpsYMQsaZzwCurVSxNA8ndADcGU0q70GiOzP5OjBdCjMCZ/6II+z2zNqoOfUPEiwiGdgcb
NCj1lVSFK8NyXFKXqky4i5iNSHm1K+Ijvkx2JeLGhFw+fNdI6/F1J47dlav027hBwabG9EnxfZOQ
wohTq4VrgCkMazneKeFeE3Mo90f65skHxvXgSDApXuRwmLIunwvKZ1mpiyFG6A9PWuHwp2jAV4sn
k3LjycLTSvzL3kpT40qPCpl8kRAsxr6ZU9bBOTgkBRmRMC9SuOEQiZPZqG6aJuRAfB90cqiEz0o8
DA1DkZVFEMkuyB+ESbAPJB5MAC7lT0IxnkmfROmhuhublaBrN06Ib7Ozfy0iGjvm94iZ1G+w8kdh
qmtCm8eDHm4lb+F5umPpqKK7hIyoN53EGsM4dIH5FKIXT6p+rfnWRpQGTMi/uvKNszYYZ6LUMEvY
UQJ4uYQqRJjV8j0iVshPaS0tB3etG+dKylauCWBOzkp8CGk30oYQ8iPn5AB87hHKKzIrhhXO38wN
5LDqmdk1yMkU8xFkoNSiAV2TmSxl8lTkoI6e9QQItoIx7wDyQzzb6lb8EiowHfWQQw1T8xHLa5K8
PmIU5xnrUAkaNMwaKITvwC6tI76MWxq5a4AJfm1Me6bcHPgQF99llTVeGOl4eSUzshbSWftYLfGE
WOGpBuV/a2zyjbyy5myDd4JTrBpCGGuns90bPceVI5IjH7gAhiT5UZcZHAZuMmVMgDcK8hMgFEqp
pPgPgARpOyACljqFG36HXv9YPXlhyoIyuQaJ4TpLyYD8zmHrN2K4ANaDH81z//smr1wb8P1xzYvH
W4h9bllhyKMkYiUUy6NHiA3soXgyichI6zOxcHksyPcunskeiUeNnC7yip8Ft9kqhfbcy89tgT1H
Qnp1bCGRaOfdAGM6AI9GcJGbJ3aFhMxhwl78uL4LqyW9ud6oa5mZbFbqM3A/0OLQsfAQNXGH9p90
BAFczFe9j8RClUhHUCr0sHYt97bZWPMgP1jqzmx2OL3huculXAMRBtSM1E7UX7V2Bn21IA6M1WLX
4XZWhOUsw8pq2nZbhB9S29phAI+A24w9dkn9XfSGmTCcmXJKBLCKfBTWOEl52JxCE+rneSr4gjBd
uT0dFnB7EtFRSibhvm/AwKSv94hBWrWyMxhySmetlAopIwZQyftQnBoRHgSqoF5iLKc6Q4Q6z5Cf
p+4wU3U759mZsMMzv5hNdyIij5qsshP9U2yYcSfBug3Hp5JA6gS/7JH7DkWSTCF8Cb84nDBQmzWo
0Uy9AXyOVlnP68RigaO7hikxJfyQJDz5Iundh0s5GTrFWc/GmUX2dVT85s5K6bPLPtw4XZU6GdpE
jSZohWrxbMGrl8fcqdmDfU/fCD40i4KEVHMpM9hivkMHkxD5pU5BEYa8koOvAW+t6RmyHdrTpoMb
Ym9qjlQxjm/RkbWUT16H3YaGoAIVmUaoDV4TwG66uETLT+FnN5Ho0OhvBjwr1N8p7LsOvsa4gz86
Z6ijFG+ep9zhRtGm7yYJzSVON3GSYPdETkm2aPW3rvTIMY/nRFaVo+40gAMVLBpvjInvrp2eoYUe
v1k8M1+BuAFjLS3PFtqrXFno3blKTjrGkLL1VrpbPgoKxrlcJyu9fC3HnJ5syuLWNMw1KcbE0TbJ
QcR8gDyJyJeXGH+xEGOi5oyYgV61ltvR6eqXPMGSsH1rAvU5ITMXr8jpZ7uKiNjiveKVBPWnLwmO
rFYkBYro96Yo6AM3arBb5zVOpxNGmYks18YG38qoOlT5QfaoLMRgOV1uOmJ7xA/dSos/ShlfNkOa
q1jMDIyReRdtxckcvYPa4YSHD6FBzGOTrZhl0HLjzV61ZwTWZhovei1ZSN6vVJQ20/MR/RdIFLGP
jide+vyDJId+q7wEsOF7hl9lsGNmPVM4k9SucTzMAXuxtWv/Wah6x3YZCPfcjhCSaUtJg7Iz8awb
G6lxBX/g7IU3yyFMnMV3oM+PjbRDiV9rFUD+9HlbcIOn/YeNakQMSzJ5We4kfZGK2PVIDKfoQkdc
baZHZuC7KAR3RMX11WYIV7sS6wrFx90kelPbN5e0B117JdwwK5N5ahBDxHImpEDFflYwK8cz1Vlp
vcUhPj0S4rXujJy6x1Skps7rDc/RooOFpNNHd12C0Vh7PT8UQ7rwOhLCOYM5qOthJ4n6vGGTACdN
qrcq5BgmQFDIcKLK6XPrbZiSPkQqZRqxF4tnRSNamLDlyhkRrE4ReMhueMJ/Pyy+j9rL6kaaDCQ1
GqYpfO3PEjkv01Yv5QHTGgPMOhiamVsgFfBfkqFeTtmBo/XhNfKdDE2C+iyaubE1kiWGenkSC4rP
tbBLTQahTq60czWzdoMKkbeunCiXF3Hz5UfpGuCyl2hoSjZowtJY8X2lbGUfH5kR3xkLDeVMbe0g
+JgcurION79sFoxOqa69aF/xWZZYVXXpe1kLG630nOmLZvNPyRKPSM+Ljx2zOyUdnxpVfPZjecZK
uqufB+wods3juABc8Iel0h2w8KMugk3mPVm4vBtBsKI95efKhISLiJsxdcdnvJgXlNwxtLC/P25p
whP+9bhpvljEYLuMtv983G5q1a0paHRES3ZNykTbegkdNIkzupNnNSCCo7nxiq9R9VkcYFPEqsB/
vPQP9GXfyEuPNC+VVVpzNvXQ2rr+Q1Q9om8mBAJZVL2NFYvR7Z1pbqx3hVyYTMoISlvI4WusvSbw
vBEFBcxxOUjs6hdOQoMfrkIkWglzBk2Dt6E+3HhaV/pHWJsTZ1MlP8S8fFpxJCVl7k7MOOPEGU5u
ygzw1Yd94lePEGipoKAEARr9/brXsE4up1KaqrSOuJX++ZZyVXSHylLxY1EYju4+nPXRXEf28mGx
PW1WX193t2xmr6CHzEMBVr9J6qo6jUB+bG5xAeAstSr6ruCd051BJYMGGAa341+ubaM/r3QBbudW
gfSrTtJth/JWWhcH4b1+RtdVHeIPShNVf55kmsqtNXht3RPDhQEDTo7AbNNt/fiBPWnOftvhcKPN
EiIs7lXbefIW62U92y6N5eL0vlkhBvt94z1eWz8/rzrd1Y+rallVp9g4DU/P5fyZ6AwHb5018uTZ
Ao9GGozD368nkSzGf/Hy+2b4yNIBdZiGCH9ecSw8cZR7Td+b5mOEbE4bXGVmKjRwichIo1HuQvwM
E3deYBc5Gv6nD7FK9615lu2Lnox66lgFrzuPY3eiPhaSYU8FXiP7xwyfx1zSViHm0lKLktPibJPh
Yo3EM+F+xQbdq53tK79lKF5aob+IY3y04mwbhJ2dF+mDkZS/p4mhItBdls2mF/o59bmgOCkJry5q
MD3ZE0GkFK9Dfucn2AUPgx2JGPdbxXrAA5ANX8Izo6QMkScPehwsXESYqVisCxTzjRK9DM0psfa+
P29RJOO1z7YOQxcB2l1VYquAe0U3qeBLnSodJfU4DvZ0ZI/6vWbFv7XiqTOUZVMyZhLYofMk3VHS
Lkqk3El7nybGUvMIEwLZCw34ka1j9sqqjqwpOokYgg7Ku4iA2hvxfWN6l2Yo+kR9R2UzRPlCqCts
KsZZapFnTwk8kOUA1o0nIzdD7SC4q8Tq74v63Zz4xuWsrRA4QC2b/rIlD4CkZ8YKCGl76qgAgx81
o6uuT25RQPvK5toEUGTvba05imbaFTVC7AVOiUlgSuNPHTqxLs2dlOypcHGK09HJ8v1vMc0OkuOA
3f3EUVBPBC3jfeitI9hcSvxS+N2pwpoTYZLOFSe2cv+Zya5jKsJTWao7FaUmISC7ApZq9yT6QOab
xH8YA8Rf265E4L20vPdO3mXu1o9tw73XN7W49/xD796P1j1PfCZ3b43SYlbk2wllUaxw5EOImdao
DFk8bA6dZTz56QlFhpq80wvy7AJqrCbGVKh6+1Ai8+hBMfTdYTYQFzbhaKygSSUUZ8J2OsmD9k0n
VUvtdyoVjhC+0krG/Z601+kvhfpZgGRMMQrlDq32kCWOQHXMED9AJNwroxNbA88lhTxA0kQx5RL4
s8p8iYoPD8uA0n2LwhdhvAv6raI8MiPtVBg8GvMy6Ed3Kn+BYG+M8N6VctMrj0pwHMdHYaiWgWfA
g65/pUG8Dob8gf5H5s0l/gbPp1EdF1qYo7wNHC8eqDP6dUfWZeE0IMFCk/z2tS+mO420qwrQPI7F
rDtMs5HKh0ipC4uUaUJuuhjHs5hMVgPxvvJvsU9PadOhXIbWWMVrMVmLYbBKQ+uXkYTPU8Q29xEC
rLl83ngzeAMHb7as8nSOLS8luFgdsS0B4Tf7JYMcKu9ZqboLUN45g5o4wCYg16c+Ogqe/Q5pHZAP
mihWUMLGhNMfSR4U95AWg3mJm0TmvRvaq2oxnEA2rTAXyodzBbTUV5Cg7qWMPhgmY2W2uzbgJSwF
AEE5qA9TwzRtYYXebibZo26JMxkYr2vzeRwrdjUOWAXgb9iEThtm5MGzZwUmyFO1NEBWa5iZdPh6
hbAKtXvLt1HiL8uH2ybgWhs/gd6Py3S3cingLHagJpXm6EzmQ8NYVA5npMYAkJEbFEozbAyKqJp5
veboeT4fsEU3rE8rdm1dwqckBbDQFhCSHb0hAzXOV1Hi0++tuxFhyglKQys9NH3CvJluQ2Nntdaw
0RPhucx/JdJqiAkBYL71KnpfNKK1gK9XvizK0+Cy55ibtt23As7rAy4Tr2p410p2kGugADgD+qTE
SM/ScmzeY0+eyfJ2kdNrOnqfz+JWBTeObJ/JUOjVK43BUGJGdxmqBy+sNn0KLENrmFYvRu1jwdDv
GdJPL4RtZWSDdnnCg5qv8At0AjlbyLRn7VrysAvl85roVgO+rTEQqlxN2MteSol1CfZlhiMl29mg
irOQ8rQ+9toRx+P9OEk6EWXUUTPXdbDzwgX6QUAXN2yu74kyLtSXuAW+EL4Cg8annmlm+9l7sp3L
2SbQ7srkVSX+d2y/27bMenQ7ZSFS6Fejh7Rt14vTUNTroVSAkcS41nCXoZXMWdRDeheaa1HcSUOx
syrg7wLZEg8xIYWsDwgvfA/lL0iSFYYqUePU5DHxIcRsZvw3q25nEvegnyf2hlFCZ3OxGBmBb0PH
Tb5CNSXYeRMPOQxh7641Itss7ipVtgtOqj4xHC2+L/tmWys4fnQJMkfJTXCyhYtckPkjDosgBT6J
0tVgyncxk10chSpDnuTVaVQtpIqEpKK769AZ15HwNEk7M6NBFLv3cmvRtkSAhtIK34GZxIFvteGr
xHgiEyM7M85hB+87NjYeuspAceFAt/5nYjpuVC6mx2vK1bqznqavwJTUpZQTPncIQ8Upa0IxceOU
/XkRa8tCO+v6GTt9Rxc/i4FThfEUZE1vpKbvcNcVn/vygVl5cfQ6RiUnMTmZ2KZKsMzzIZ91hMJG
rEuhwIUEowk19Oea9xUTiRQ1L0H/oKCm7dujPz7p3htn/YAlaKu/avrD6H6lrC+xfNT7cyvgcYu3
C5GkgSNGT2Lvz0TSKfX/R9p5LUWSbGv6icIstLhNrSGBpApuwqgmCa11PP18zt7nNGTlkGYzfdPd
JQjlvnyJXzAYQNkcFYxU0H/4RUYKtJciTo0yPFuBj+wCW6y5r+yKM80/yh1lo6+CQS8Wg5ntIwBm
LdVkUVvPSlItxwoZmKSeJeBL03YAPw6DyXkvpF9ZQxsUHRMaZHHHaWFAX3VOEOSr+Nl2D53XbUB7
TgVB1yIkO5g6WQReU3ny3TvJitay9Av5MN+fykAw5JqvX6+6eNnEy57OGXmAV88cgOdGPcwzjLIq
Wngl5SmmqGDlx6HdDfX9YEsTHYGtMCnmkv4YoKblohrT6sjxEb99AEi1qjCTA2nUIe7Syyj5OMyI
4GJU7UQZH2vnw1ROknZIewU9qWGb9sXai9HX1T/08TQifEH0x5x+ZgG5qCGweB3G5JMKKWdmAkuv
OHmYVrSg8OjBM3cUyupuAcjde0dQ2AteMTyWx1U8LoqUrglSREkM9t74dMfsig86vy24hRBilWOg
EImCF1oYOgqIsbdVY2XRIj+kD+kj9BL+bBciPcUxE0H+o4uoC2Hf9i4enr3hSfZgKbrbEsnDHiF/
b9iQWDQVStKJ+OrwMTCfRYMGlaWUsxz4cB881fo+RlHZ0oiJRo6Ocwjl66FIZmW/TcP+F2rnSoUf
CH93rB/Lrp8R46m0eRJ3wGCCEzVqn0ZLmshRQ/ylO+/FGzexH9ykmWCJmTq7As1qJaznaZ18JJV5
GLhRlT5uKASSYgXFSbY0gzGFPRWN2XoQKrAkCUVIJwf5bZU4rPnSvm7UVx0HkCSvn/y8mETqaxA/
pwQFVWu2dArZCLXa/uoAjU4KJoCRdHZ0lrkTMUNGRKcbYQsqM7iS/sKmHZSiVZ65M8Oo77PUWdgK
6qsSiirsiiz8x67Zei+UtlNmV+t2jKddEj0VnCBIwa9rYU6pSSgSHUruO7FWbXFfrcvskGgH212F
tF5JJujGGGd9+BUXO19dWfVDQJZSZlAeYMcrtGds0520IFz9oZ/KBtMmB5n4s1dEjJDOlftPkuK0
VaEv4aMZW9ibMLc3MJ9wqMsXZLbqWLx4KtJyQ/4W1sFCUo1pYbr3XW2sTJ8Pzry9GMt5ZIHzWjfl
WhvXfTpOjYjxGnN3iSNCAmLp49CmmtFacnaOea+r5Xys4r2xoZWuMsVAFCqzrKVcKXTk6c+p6Szt
hwXQxaUtS9Oxo+RypGf9EUDppB8QgNLmCqWxXwFnUb3wZGr3sVvtSmRdMFeeCbeJlnGn5+czywdf
Uz+3WnZQbGfuIKuOL9hRM9pNTllB3jNvVGlaGZjvWKCrn2UVRa5KY/5SL+pKnTY68k746dUQcArP
OcnvFc7o724wrnWpxHuQfi8w/Lptt3H7hp/vtOatyNaKXk8w0YimrXOXWsAIfLmam8pI3y2aJYE8
m3jxONFxdWlsf04asJBCc644aNi0CFG557qkIMS5rhOUx1KhhmSeY60GXrzb6nO10+ct8jJpq80T
IU9kT2y9Q65Fin7ZYzlRh2I9NtImy9FNS0dqyh6r936bKdomsKV9hVWIPGpbWXt39WQmoanVajZV
6mPfv/rNn9KETqqTHzVIUca+kAEKxl+wekya2nazkxUxi5g0Nd2C4tjU3CCci2ZLNu97nC/uk2Me
IvmXj7Ze4C6C2JkX1rvWo+j+EKLV1eGubOrnAGARQl1oPizhn+ofmpzclXH3gTzJIZYTdD9CH5cA
b94005S47i+rZA/fzg6Zsfg+k7r3lr5+oWWz0fot8aM6b5mELRoG/yQ6cdd6SM1Dnf6Js1/wEXHz
dsG6ae4Z9y5k/+44Ax1UvnWOw3RwZ/pYLEaXupXEuPXr6aHO/KVrmQGy2ctcYZJt5cY2sKiHHBdz
KR8VfUM69Uq4CaHwjrH2xItfjGq58CR7nrgSw49F3ANkGKOpTMzjUVAjmaVGtEiCeBaQ3mc0uyNw
6X6vTlHkJGV7zLxZxGmPsHf8ntgaOBYOwfCclhQE4zaJT1G2l5TXlgzNM02UyVwGpP3ay+z1gKxg
hpKX8ey2/dIuZ3XzRwCrgagLVRdHaNP/ycAACuHJBBTg44glV2TFdNKBk4J18tV4LYAtxXgeJWmu
khjL41bDbaA30kkI/Ssb0E8rlZmTGHgvA8GEgOVIZ88AL54AY9hoSDl5JdumlifxC5KTR3PvPLYO
OlbYVTfQFmmxqL9yc4pQli5kKxFzn1v3EVpm1lz1F77xpzccchpsyX57D+W63jGC035XA1Ll0Yeq
v9osSn1YG+pzxH6lEzpx1aNd/uPTI0CTwKWX0yr5fNr66zHeapRUBedvFVHmeQtLwhiyfOzdVep5
TI20aV+5hzHVMeA5lP2+RkYe5cYe7apO/1Unv0oIgEyg8PFG6zHDUA0ynGrPkQrFpIGTG9U0/LQc
IN55VZ1Ev8fpMUqqeQbV13ioiJcUzKwY6o78R6dsdkkujMYA0mctYtmZ26h4GCjVKdZ97z+6VYQG
/Mdg8i+OoxR5rZFrem4D8fFlSJ8jia4Q1ZMw3cjSs0yl4Fo5lKRwE7xpbFpE1SYRDexAT+AvEBpr
NAtJdTJsFLrqo8qeQzwV4gTXx1wlyUuwg7OnUsPrgeLD+6FD1huH0jvX1n2RHOs6Ff7ybPrfo/Yo
OWeNxlX95EpI2XfPw0gpGD9IBU4BBDgwW4b75rqPlb4vo7Ua0U56zrJf4k+7h6F715nZlu6NprDo
3P3V2RPqKWhk0ES3LvkyfZHQqsnY79ZS0c841HJGMrjUkwcOEzED+7mZeK0lDBWIPqIMwB/RmO+d
RCoJywsGOxBeWaP2gacXk6MBG4abUONrGiCApP691EVPWLMam34alxJ2KLamrSULBW9mqqF5l6MD
10XChb1hdVOlTGXzTnipmMqZmJd34VqoowzYoKFV8v/3Ci4g0Fku9ejdAc7M9BfIUFr5aJcrpTyP
5Kw/X+ka5hukNagEhNEtHNgv5jJSactdYcM4HOQ9YG/ofp8qKDWCQBvqezHtBjFJ80/Lz61mTVHT
AXNzY8Z5FRcD8VFHJoSeJFjr79881k0PvL03PlnpJJnM9q+Lxbqd0IXQn5bL+fxwmq6O7/7yVnf+
mkah/vW6Fy/aK01mRHIf7bDXQSnCTjaR+SvQQXTPshg5u1n/qOC985wdO0Z3IBjTva4eUPU1cVoJ
0HqbxdpGJUAH7jT7w+FOmk4lgFRc8BvWLpqVbbj8+Ytd2x5fb/mi0W7rid/3/fA/wm0sD0C7NEdv
Esiu7XuIcrbQa2NIerkPAZnJOi1hRjPVxvdOCZo3Q3tkMXAx0gWNftjPT3aNhcHXcFTMnXB5B6j5
fRWE5SirksXXMItnz911rU30TBcoAiCAiKtd3+UUdy9NSwXnP/988c+Ffhnmvl5cYKa+jEwQb3O7
oLCh3gZHzX/7DzhYy2dPNgNXFBh4agZv1bBszPtWX0LFbZHQRLYFZDFQfn77NqD/2hgHDDvsHxWR
HiwEv9/ToBqU7HzxXfSRAdsVIJiJk0ykN+By4CjiV6hkP7+GTzTB5WvQCQbgiPHQQ5zg+yWVcizG
OnHCBwDrVr6Xj5q5bvhPEix8tlHLGNfFuM5WnbGxH+xf4TzTJsjBtjMOWbrrHGcMZfZ29xS6T4a+
Ej5GysIAPfkCZCgCNSjd+SBPvan0oDHFmOr/RBGTv6n3gsMvmiPzpt9Wsb0mpoJK6nZ9Ny9vqSx9
6t7/8JCXcGBXrerKl6GAGpPn3/vZwp+u1+Fi+RBbk3/mm9Nq9R7Ik/db8+hLJ09BtNIFRBsYPNRA
CHPf323Z63YPITjcSd6bmz5DMHDBJNnB84BKflHWQD0P0I1kuiJC/AQ+GSwopvSF9HRT/eEacw96
osxcEoSn0Ov/fjNj46c9YDHEChnFpEsR+5N9a9EYmyDqWTjH1Ltxqn36h//12r9c8uL5C058swvD
4KHr59FbcNA/sgNAC9lfZSfV2+TjrDfuhnDr4i9KmZrtEKdwHMqYybjZReugWpXqUntugctNisdH
kXST0NH3lrqNkp5o9br6kvaA5xJ2tz9vjGthlziomqaDgIz+Gbu+hAfqaAVRqSzZDd6RLo3ZgM/d
tN7HTRVJTUS5v94SoBQDejaqHJdx161bHLDT0KNSS7FCphpcVnQcC8Vb2v69nTxldsr68JYhrXI8
QulrI9UqHaVGWyTjo1ckjOV2ZbzWR2Cz9W/co5UKIIl876TGGqDOzPZEsoO0D6wVANRhPmnJs3j1
CBH9/NaunSE6Ad0GZiMY5RdfPK5CWF4F5uByvpXMZVVIE59kpt70vj1rnOV4S7zm6rIG348QpqYa
2CNfLGsjV9U+pe2z68kYLZaOwB/C/ICOS5U2F/sK5IR8i1V+/bpwnMHUKiYDzotMQoVt0TB9Tnfw
mvJ2UzDwa4hhwCWRbxP2HoI34d4U2br2gk0QNbCNWZmcnN93caTqXV4nUSkE44TgaXooE3nr582G
MxRHYpxSNMS/HcYCknJ0xre2PQn7JOD7g/+KOdUt2vlVDC6CNqQMBtY+QH+/39HQQiYxCjvfBb63
GYH9ahxaQZNPAeKsgwB3Ne9NYO8cMEaQYWpFoxZDO8FxZxWWZorriFl8Fzz9vBI/hdcutxWaIejd
ILIE7+nivkylcK0asvrOl5S1URZro3s2A14LdVpQvBrqcJc50VbqnanM9KILBbKVgQgQfe8EW2oL
pWPrFdoq0fy1r2iggAiWtrNoaWIp6rqQsw+qImXUliHZYa8oW6Sbp6Yab+IUe4vJWHn4gXyAdNu7
9K6lHNUIZk9p8uHDkdAGWhcpkFnUS/PNEDmb0P0wGdg2BnOtullsy6hHR7beSam80KJyi8b1Wz8I
cbIOILsEdcLFtFHzwLW2gpjoD7uSDq9301PkWihEbBbVJp1/gUz8/oWtNlACP0nDHdormMHK4ZIM
1CnPN6UariaEX690kZPZyGINTu2Huw4BN9w3GMgq3jMQXZSR8MsBtw5UyKOS55C8sVx4hr9Wy5dn
vChC/cAwk7oo0x2uxoyQRVc4mA/djaTzakbw9QHFq/5yqjh6bASxofniVQagXiDsrQTVQoEn2tNx
9dN4FRf2TFiwo8EyAm3X+U+5ehvImUYXPw2Quj8/+hUumfiu//t5LyJZlQ9KW1g4rEpjNgsieUdN
6JrPET1JiEjb4qaGwLUs9+sFL1JOp6dbFNdBvCuy+wwI42Dt3PQuo9bFmLLCzkOatcmfsLsREa6G
7C/XdS4aG4lkKE0m5FDD8GSDmsl1Yxb4jN4iZykVTAtlBmsYdnT5jVPxatH99coXURsAVa57o5Ls
lGJV4YoRWrSIV5J7qtt7zXpSEMgQGmg2zGeIIVg+oD8XuzcWn1jCPyzxT0TXl7WXOYMGMC1MhVo1
oBQpX/becWxvbKQbweIyA6CSyJVx0KKd6O0Np8a458nQdL1Zrl4/eP5dt5fVY6AlEq8UZYYMnGbR
wnh4DK0VYHS9+mB7FbW6HfuzwBMkzslCUMgKGYVh9hsaL5pZTCQ49T/vpKuH85c7ughfhqdIJpKu
SMwGyaxYdsMGPDD43zI/CIS5q5x+vt7VGtbUNCyjqRrJti5WdO1LqtOVLvBNiHi0UXDSWTwUs93u
5TAHZ7i91aq7voW+XPBiIY9NqaROphd3vnUqujfLwgxXqeHhPaZMyiLpZDs3dq0mXtpfy/bLJS/O
cadW6AUinLSDS9fRdM6sfGLp/xSK/WsECy0AgSbWSp23L7v6ECfKYxfmO8vP6bMH0KvX2GOsfNT1
SqPaaH6+HtrsTinx6cErXinxixVKUwI3ErjJOnWltZG8yYX/K0hACwPWqttlW9/CR3+W8n89FgmT
xj8iP7nIlNGIzZwAO4gnrHemwOfni9c1DaYJgnTS9Hw/ytP7e2W5fMkn880mXX40vOTJc/3y8wq6
2hFFggnNEY0UCaT29wOpiTzUN3IF4Gg3/b2/u5usl0t9Np/M/cnj7P3GxUSi8PczWyIZs4Sh98XF
AlcrRiltOGncvQenSVfWrbHHqcfxgA5N6g9H2Zj9fRkfxuY163c3Li92w1+Xp1agmONRLf3i8p3v
/tdpu5hXCpYS7b4Ch45ScNEugfrjDDn7+YpXY+G/FzQutifa64nN/CXYwblImW/lG9M5eer9bR3c
q2e4jV+GIVNIyubFvkwSw4h9jdX0PKOT6hzO92LZPM5W7+Xi52e6Chknqf7fS13sx7qJXCAb2vA0
2+5fq+nTOlm2k/O9uv41eZmuhsm7nkzebzVur75JmwIDZSuwap/I/y9nVyIrRjZqSiAIjOAQ57zK
TlaXfSbaJTceUCyDv5bJv9e6DKqDAWgRg7cBzuY2mfwODr/v/iy8yfJMG26HVPpkNz9sHleramut
n1fZ/OfLX706UG6LDiCw6kvlBGrKWrTGcTfMD7KXzBATAKWgu0iQzIIOgZH+1vNe25WW4rAtuSai
JxcfNPMMK0A5zN9piOD2RLrMbCeVgqFVDwoEordLm4CEoaO8tdAZjnL4yce0+7Q0NJV2HnbdQp6F
AyqFAFXcIAcJcEbsu8Sz7eeXc7WR9xXnfnHCZrEc0gWCr1DOfu+136BBJoszNmnq+iyvJ9MJJnaP
0d3quNr6yxsNIVW8h8t14dCJVy0Ut2gNiff4dQ1GeQY/WXjXinnF2ps8PETT++VkfphOj8gvzG9c
8NqaF1xapKCQrdPtiz0tjbGTpnVE2ZXuIVLRgB78pQSkvLmxAq6e6l+vdLECFOZyFjA9roRnl4Xt
KlgvyKCAEpmTviumMfGaG2HkaiX09ZoX519jB2XdaDZuUSwuf2oOQnMb4Q7lj31PWxacaA6yBRg9
v/EPBZkizLx/Xk2obF5d+9S0jim8W5Gs//5NgTrqjgVIcpfgq6vFC9BmFqJLPtAP5u8qbwH/IwCn
0QBexPzUZ2qDcEb/VBgiwZHsbByC4NBJSftA6SgodTR7A3zMhViZGCWY7muq4HHL6DzrQAXZRysS
jHm+KkoKBn/BQnkSh9kp886hgd3rg8w7YiQ7VkeHfnHGScnMas50Thr5OogndNCVOkR0BWOvyT70
FCQVwM+qtDemdP4v5V3wH/IU5lVwFs9j1SFaDP1Ey7ynqtPXVCTTEOC+6p0kXEKD5kiTDMtto1/2
AJY5qSL3mCxAosjyW5U/A0rOQVMblY+XhC/A2iTZRF/kovzxzDuqMoit3G88glaDccDfEW9HLtAE
6o5Jg4c3wPawy+ejms5T7Yxq3oTDepILPQoxIkiHWaLPlXJLo7d3mKn1e+TJUNK8q1ki3IZV0Vyx
qmUKK69I4hXYtxA9WG9DB1uQr+n04RcgJLML0CBJYAGtF7TEqQqhIELxtsqO7vCuYs+atBNQ3ZIx
LhoUhMu63HbVPy0WAmahQAa5j1xc0gxjKgVAoyEseuqxUce5yYfArylRX1oTw7zuH0sKVwm/r5kV
LmQfAIomgfxq9bmYrqawU0covkNfgtf25m579LzmkIIg8Qi2NkPGgRmXhoAoFG36HGiIAFoF/oTb
pWtto27fVK9dp82abitEDuhHJxgdP6TuRHpkyXrYFBrzTH+Kh19Rfp8KW8Gym1gAR8R7x7M9BSYt
ArF4ZX61B6EoyQWOAB9DIGMWKm9N8JYVRGizQssoxfIPvo0QjrexuxiWfGMTGTqQFZ7Gz84WfvKg
sZpkQS/kg6dVPyvAlLCaO4GRa45jFsH/Z+OgcUpHdJKpZ9e898AUNfLa11cQ2sIKHASwHnw4BOpR
eu5letaokOZH2aZcq16jbuPLr/jwzVIE2ZORjmLx6awCYNMWHhkaWzPo55X5KMFxlpRTiHJ+Vozz
MOroicmi9syaYeNI8rqxy4mgXAi9+e7YwFoQ+0bgE4vQnIjxt+NZC3afMJFmCGPkR9fRoD/329yA
H80fEFayXf0h/hemGtYhueVDF8IhkU0mdjo+ROyUgMaem9X3sHBNvFL9uZwDHdYh0Do4iE11jKAC
uP6mXS74Gam30aoTJUaVnivbRVuQTWMey/pYcB2xUdiOEhcadVws6fDyiGEqEAp5sRFEwXbZoXiB
0A8SbYK1zHfFWVgW/imoFUJAUtmf7ExfledwmMRnUI9izxfJCdySl36EBCgf0VfBxtKrE/gxWCDi
oNdqe0aHAGC60IJrMYQUGPKkh73bmtO0ku7VQuiq5GsCjgzXlYUC8fcOogBrS0ie4ojZKSQQACYs
1jlP5XYC4v2hhjAAdH3VmflMKCwH44lblRL/BMpuWUjjtPdd5IidR4G+YAZLPyqFepFarw5Y+aFR
UfE0X2SQ+XUy466Fcp/gobjNnjL/SbXuhR1fMmC3A86+7cCgvtZhLPjhHtszlJDaaIKZHD5jXU6E
8KeNCmYLH62gm6FaI7liZUSsRbAe0kvExrAgPCX5vgcOrSHE3SWvOWArtbVmuLrgFIq/aO1NESzk
y0iBugNDjCP4C1D/AX0HKo1ifG0545BY5A3wrsSLx0QPTKdgvoxwOkzIwgpK6SrtQChtWzv/qPVX
N5qLXiie0hLAmyJeI9aebTqQc3DgzVZGJnqmFsaCDiGbtzU8/j5JUNlPVamajSYuXAnKZVyCb0Fn
BrHOAQQbvZlCB9u5qfkxFuyxzycraINtUo4MLxlWEiIAeDPAqK/zZDsq3ZyFJ7vYWeRzOihuZU6b
HshdYcxMbykMCvtoY3jaIiccVDZpg7ziN9jWVv1s49070rkETUAvKOKCbG89RnEahNuQTW0AbFqx
VKqPAA0fFBOqCkRkgGiHOyfII7emhpxk3rMDZxwpr9x787IQyi65ZoraOewZ4AlMT4UfGJwd/wmZ
Drs7D+5CCT9CNmo/NOsCnEZVgHtJ1T07z+w2GdLawPqysFgYfj4fHDxfYShW9wr0f9k6dbaJB5Az
o6vUQgkh+a51VlBkrooAu1LzVXhL42xJNMzFAublenEm3lTAMM71UeTCYkKAmVCUhnI9E/gaI9yg
bNOG5wD3WpzKJT4HZpDU4Qs6hTP/oYIY57A2XpvBWdTKXQbCmGlOipktGwdyg49EBBhczLFLLKxf
O+ssVKSrtJhWrPwK6RyUO8QdRpzDaWetwDP0ChNCL33IlSNstQkpvK1+FOBamUAIAlHD2kmQsQPq
odtrNB8F2I9XHbch+jioC7DPaWJFGvo6QmxAo+UE44DeiQG6WaQEjKRGXeSKvOVyqVCcMdwm5FXg
EQs8jSvtVCKB4gf5ggFCHJ3Fe7FjHJy5OuRAKpwwshcxCEA1WVTuMS/l14ThlY8WYxjO4AuLo0eQ
84hQhpFN4/FBbQVpRoUQZ+WnPnwmNYteh2gbFM9Fla0Je5rTLygbP1H7xLK+gYHxUeHZ7Q40W/Fq
USCR1sQPcTti7YkICQovd4KlpUHpmDg5kpO8SRwjMqF04hgLHtCIIBVAwciBftenwjsJ7W8FGh9R
O82rnWeu6mRJCCCRTsoji9fsLcxgz8ISUKgQeZwbXmIhrXDuLapoUl30ZUSXEnbGrDb5KUQM7+Ty
c0UiaJTJ0q+zk1hWgV7eWTrgkHW3LyA/RBmTVoyyLTNZGs2Jc46tJvxTe3TKwbVTUTK8+meU92Ex
sq9n5jtyIsb4SgNqnMUc9G9+tVDi+Ths5HqK2FIfOQIbAIIdLlHOJ7XwLEA3wCvmPA1dM2zWJmHy
1srSPHEalCemSvdPrJnLxkJLAupQRaYcaca9zfqWkuhzcaToWUTmXk72KqPCAc8aT2YxDekKCwyQ
LzN84sh7QbtmZDarMbwrJXxtSEYTzrURGyd146CeZNaEMM71Jn7jmXDN8DJjNsSnunHB82vQpl46
slhWOU1ulpo4uJuJ1nGWcR6zXeMedkFyzBnxvcoow2EBP7H3RphtwmqtJGDyS/LL5CjEcROiF1AN
EawUO4PqnC7i8jHlmOA4JpjrEsaW/Vv4jpJIbkJz1NdC+kEP5n5vsVVfc2ZXsJJEzCR0lk54p6r6
Aki9YnUzIfQvLObb5zyjK61bM2jUOw1KjMBoaCfCqtiXTXsGc8Rub9B+CaX7yDwPfToXqQK1uAnl
KB281QCZECMxDcOKGoajYNdns1oDI19GjxYlupLFezujmuEPxfoC4xPk/tFMjGIPXRAxBz0rAUZV
1YlzXIQPq6Yu4+UMvT3BDW5E+mXDb3WGujII/aigNWSJzy34pKdDNC5S9GgMHxkmBxkkju2IL0Uo
Ewu4M/oJHmQsALivIgM70xKv1e4Xg3p1VMGWxjjLJvdCyATeDGSrFlUjkx+x9YNHL8OkOrrnxnN9
n1oBWWuwzopBJLPock5AacRG/GSOO3RbID4+lacaPjclj4JLMIaABwPzCj4F8mcLZpfQqF1yR9rB
C0iXQbP1mtXIYNo/RN7G1xfETAMxru5e9+CVT6P4w0CJzjbwdUT2pNzjXyxyYja0gH4zngyIzfaA
0CvEkZrELwNDbnV3BCUWYBv7exEvdWqoNjFnGrSZprsXXI0qhaoQHIgukIJZ/4VRLQhvLyLbtN1s
jlUiCzzoNshJhqkGD7XdkZ4BziPKi8qQgzIi40953BYDNJ/hhgV1kOSvLGGAI9dSg/+35GWkTWvs
VKrXoE4eRBWiQcwYBhi59j35T0c2xq2KIG44zoLoITXytBnLpTh2QRKYgwcpUfQhREKc2sY6jCHg
J28lLLs+zJhmdzMVUpdj9bNGZBzNXiO99BJvjeADvaxG/t0YFSzVfEIpwt6R2hcozkh32iFEeKSk
7LNzZ5RrilFYqQdRgnOsQ0P3c4S/hRFSfcSLQsQUIFUsR+p0CCnPGSIzA1fsixMAs+Qlt98KehhM
CHRtiXAG+bLPK+eMQbvXdgSmldM8lGIIhCeHwCMqhEavlzGsxir/UCxWABiSiKoIEu0QgUuzDoX+
p7TKBR9HnIFhssT7y01fa8ShEDmSWOMyrALie+5l09UhsXDsKjZjiOUuxGZ9LxXqpiXwAgaikrE+
VZYobcH9rVLW2Gin+3LYxP75RqdDdFMue1fWlz7HRetbbRB5NLIs2mGJybrnJKWDyrlExpooM0Pe
FP4cOCPaqIT3n6/9qd/8f782zazvPRa+Kwcr8H6I90C6J9VD8prsidnlnGO1vnPAyD84J/8hei92
5iK5L5ftsl9md+O5W9vbkKy3nmBQ8/NdXe/8COyxjmCdiq7X97vy8zBXJUzed3rxTK3oqq9OSxRP
NxzYpG+derYo7cgNUUB3umil30IQXWv08pkVVdZNDAwv/U/g8A5NZNaxAGJHA6Yb6oktHtFe4RQm
qyrV4sYzXzPL0y0yRBWNUNwKjIuOojHauaUMooNZzX8v/qAQslxa091kOs2nq48b42btWv8S6X5E
UFQD6cNL5fxWCwq9x3/8KZtvf6driwml+fznab0+6/cP1vSfnXWsZoT+yf3OnsynR1RKuu3HNpwq
9/3LrcnltQEJGtE6HAMkifVLa8Q+cP0q9QE3Y79F2w0Zf1Z/h85kWokI8vPi+hR5+WvJI31kYEkJ
PuyyrTg2bT403YDdIIKYKpqzClp+iDA8Z/XjUG6bkp5nvB6HRx+4H7y4JNn3Lv2Ag8YwNZd2QY7l
u/pQui91dqgiGv8IgP2mSPTiRTaq0KqXEG4aCwZQvsyNEHH+fdAs1fRY0BhC485+VNhqBHoZxquU
/L9M0qwvz3cRTtw8FvI3TbhrKK6LZ7oEHF5kK1TYVDboDU1v4gquoRf4eORFgP2wqrnYr7qUwRAv
B8QOESetmD0IM0uTQvLGp7vWEf56nYsuvxKXVekgI7kLrGybddXKqI+Ypq088jfPShZ1kqyy5LHh
lzpprsXpUs62eaUcCqibdpFu5SGaWi1/uIlnUk2V5kMVauTXsjJmDVVHJGf3Wq3CgU8XqSEfmxby
Io4DXmxPm9zbI4Iz7Tn5rTFaNak8Fb8ehKo/SfqFaqE50HcHnhuGHiSo9PfPj38tKNky0EJZhogD
+uh7VJSNsgLrlaY7uLRNig3drIsOIScmxXU8V4blz5e7GpFspk4KvFE0ky6dU8y68hC3NIcnQNnR
fJ0tH5b5fMfwefV4JLmYHn++3tWo75iySijA+wKqw/fnq6rMK+W2/Y/pFS2CsNuggBHqp6ynoKFw
p9oj+gu/WjC/Qq72xh18TokuQ8PXO7iYOER9Vg0wD8KdUKWlGbyw3NcRf1H4B6KGRu2D+uU1cdGx
QeOASpTUSDQG2WCVZyzJdS1yFjw8pjYkeuCmGWmcbySbEYStC8kxBkafkYigQwTFlS7K1HcwtWKq
ESM+WX8IZXSyV1mNPpmMCD53DVKO9AC999aa59GNc+Ba5HUw+lJ0HFyYvF88sOYJZfSGBxZlbnyk
x4uhCOUjFbSa39q+186crxe7CEyp68TpoEOWERol3Z4BJo9advvklrfkjQtdbpTEccbRtDJYOeWR
3reYl3ElIT5s3TJKu4oeY0ClYGCJoB6C+t8XrVn4dh9UZrDD0duskcoZEZ5gzvqMamjd0/t0z21+
L6QpkMspiUcilbuxca4/77/3cDGuG0KMEPzEDXYD2oflPeRqSjvXWMKwRqAqpdIxqnHFDhKrk3Kv
jldVstOQItRnP9/K51H99w7691YuInSkNI2UNbGY2aHzglsp1S3bomRNjX2JyswRRs/QnSIUX46+
3rPaT8i4iO5OR6/Cqd/d9neipxD2OT+rs6YI4zVyU6Cl7oto4f98w9fHq5ZsEN4Ys+NV8f37KV3g
yUXADmDUScXDaVkN8Uy18J7z55S+KbsVd+5bs3KRzf31nhixAg9DEBFS1/fL+iOWg7LOhNWCJWzL
1cFzDw4qSZWCPqc3wqPG08T9oJ4t6zchzuokhDxEWZABUWkXNU73pBS0yBD8EgK1QWPeeDNXFxVY
dks3QeX8Ff1TCLx2rMAWQDVXdK/N11LZJ0L65kYNciV5oO74VKY2yEidi7CfyJ7WhgnHGu1ACp8q
OLBYPPXt5w997TT7dhlxG18QAjbShpUTyhEbddOIgq+EmW/OaveUqK9ud2KxovqwGFoxw0kzb0F/
FEudNLemI/hTp7MmMm2sm9yfKyH4231dLMCC0tKtChbgf0luxh5cohhW5NObGO4r3xQMkmKjZcmK
/0vgEZx4nKgGLvNDesDdD/8AXrgQiEXu6OfXffWjfrnSxVPZY484bsdHlYdXV13S7IpQ14uHG8n8
lZTo2wNdnF+eoXWDNPzHp5JFKiRk6JgJRwMUQOgt3EwRrkEjvl3x8hBDJ1wyWLA7oV4o8I1ag8qD
8srSULYuQhZFTAsCl0p6Tg3aKuBYOdqVZDOQbvr2x8+v+VN79CKOcDtIcOP6BxbFuljVqR4EdW9a
wY55JogHJiysZlyGFKTmWERMWUR7kn7NjeteffEauERTBWwGTPL7buoHDTBSgK8Lq9ZjFiE7v/Tg
l71XY5gj9TI3nwAOVjuY/ztN0dbeeObxs/ANdJ0iNQsUsH++oasr+8v9XJw7ah7LcoGCAb23EzGc
9EJYANEh6PLiRuy+/s6pUvGfApgCmer7sydBrhiRHUAIj+mQbcBYpOhRRHOmoaix03H9dA6lSvj5
Ea9uKRR7+d4Ofs7Gxaf2mka1mwKIeIRmCE1hjJ1oIN/ELYu7/2tFwQ8Dt2xiq3dJc0WJWbLLJIYl
Zm2bDHzT0mvvf36S65dwwIrBLTaMyycJ5KxIopTuCgcu3S4GiIiW/3yJq+uTPuj/XOIi/mSh5KV6
GMY7oQdIkADaskjvaCtIqUJhuEQc8+cLXv86/17wIhL5jEesMhbGcSQ+DIZhuYlJ3s2E8+q7o2FD
qwTTiL9gulwnLJlNUWo3G5A76HUy/vz5Ua75OpLOyliNUIcZlnHx8vr/Q9p5LreNpev6ilCFHP4S
IClSpJIl2dIflNyWkHPG1Z9n6ewzLcEssvaZdtfY7Z72AhZW+MIbrMkx0ghOUTY80VAQiYH1LHw8
pBrYV07BeW1lb4wrirZQ7C4Mf/JG/Hf4JV7W8VvbruwWC8T2SROiP/5P0/fdKpy9dvbsuXXzKlhX
MkqQ4NodZ/KQtUFqyMvGV5CNgpseFRc2/alCKXOC4jQr1sQ2ZPF98UjuB6XAJ+H6l3fEp/bxcffw
8P6+2r64N+7+x8f9fbe6gDE8uaRsCxMNzlkgjYszdgqQScIAGZHkcU10YkbPKPKDpzo/3aegk/DL
hQuKYJjrzuJGs0apqq1ExkRzPgrETIvuIawFGgVCthMAyED7taCt4Vu9K/pbAq6hFtJ6wBLb1ADE
1T/4u0YHB5gOHRd6vecf8dRm/vcJ/ypSj0bQFeRZXDYdXh90naq9MGPkdP/spkh3uB+eH/HUEvw6
ovL9iLdUvzAzWc7EtToor+C/SgTV6mOC/uFlIxpRuFkeuV9HWyQDaadXRtgmYm39eo1W6Hz7m+36
8OIitDGsLoGYT9VZ+OCQilFY0CkCL5bynE6VNKRFehhAdQI7IxMLgJHWqgDKiNKr8Cck9BXGfJYE
H5m2pRU9n5/hU4v760MsVp0fBfbspyg81NGD5e+w8ROBCqX188Oc/pD/edfPrOBL1B+YjTxFtoPx
suTp8U+hJ4x5K+9oUsu/mMqcXKiqglQ71FbSpsVLhRVYuaYEHy72ETcb0faVIr+J7BbUjpv2GHFc
0so4xRIxFIRz4Iko+KYvzYZVamZ6MZXcCOVR7Z/iTNqV1WOD1PNMq5U7wpq8FNx/20Vu4u8rITVK
2wt1AUtHgxZoQAqCQJay3fmpP/1gSGKA7AWxjw75901UR5XWhXU5PbabZ47M36ud6W3Xq3Ll7l3v
6r8cbLGHBiMjLQ4Z7Pq6WEGzeDA9a31Yra/cYQUA/BLn4fSp+eXlFgGnVLWwdmLRrkHPfXgCcb7b
Kjfbw83+CluDq3B9/+eSk9wnueGvc8KARu9wAZGaLy6EOQKkR8Ua/B4onmRSASaldzpVAdmP0VgV
rU97E8TZHsyvLeAp0UcEGqpOg01TFXuKjmtaPgLdVQhEWLFtI+0oKAFC6lMAZOjRbil59j1luXsn
ddg1+frChzp52OGCLitguqHEiADny45M1F7KEZZJPisfAngNrIYsFHytld2ktF45eWiqnx/VPhU2
YYmtKarKJPyl9jFEVmNaY50eeiRaPUII2NlGiaDzxkaODqfddadgtAIWt0GRejbLbdGDkUwtamR3
QuLa/iNkw5HWFP5lce+mBRgXXIECbVhX2MwVxVsNzsFSx5WalTt7NundC3ZIZIxenzzqBhKKVH27
/jFuHu2MewTAQdDReQvvs/w5o4lPUA9gkwNDuLvQwobPIAreUWfdT6N0lbftNu+BfibKpqNaAqn/
H7QzpfZg9K/xDBDRkN5EZzJs5J3U9Nf9XN0WnbIawa9WMtGTeV+hSet02rpUdWbh1acxT6azQtSQ
Li4JpMBwdfI+DfILG/TU0fj1Ayz2C1m6E3d48h2Cyh2d1+k1p3JFcqEglzd01yADzn/xUwmhplC9
slUyVCrc35eZ1NrR7IdzLMZjO4CmpJ4nYAAXo2Xx5Mtd+XWkxcmDhKM5xj7hKor8SKQV2QcYc6Cp
AvmKxECTviX+TugSIg4qxSCBLtVaThFvOF9VlcYxf3H5fH9Xu8i7ZDA0CGYTPMGj6d7uNtv3fw7b
m/XacJHr8q4v7KdTZdNvQy5SBHDpejSmRnIAz0QOLIwgANKVwpmcOxxBKCFNdv6LnrrKv76l+Pdf
Do5+CJKmtyh1VMVNn72ScIMHo6MJTCi/VFc6WebhylK4w0VXftkf95MmN4vQoizsPCFLKpTrBYy7
nJXdAUEXvMdB5aRRjBqEgK2wfKnsd0CeZ1Qszr+38knLXq6wrw+zmGzkHqtSstnw+F6I0qUw79Az
HUDUA9ZN1FsQT54KTpnyCmCyWSKOFfm4G/82g81YvtKwF+EItntZF6+iKfDIShPjwEKMZ/DCgfBV
kFftP2V3r5sv6N2AVCrWaJbEdbHSh4cep1C4HmVNoTB8JO9LyxxZxWTjj38UPNCi5L5H8lZDPWqX
2lcKDAJM3+xpK6gD+nzbaI+UZUxLwx5zL05Jewru5FZZG/nRQSeyUoFBImtavdNLpcVOIQ/XLEyz
eRsBQBZF8dlAlduUkUvWVuGd+F25QI1WshAl+EAAyDStX8W8Ncf2BUM0z64fGEv05mSrRAyMVluC
GUT1hEsTyuxGs7Mp6DbdK3wGNXugliJAzVOt7hSTWC1nRsw9/UCvqI5Tsx5BblHGM9t95ty3EGcK
dIAwP2gmiDnHyqxcrfRXdVZ5pW97ub+rI6REsefs8Fik79EJqJbyUUJp6OXeC6Z4gzQObhQAwZwG
IeDoSml9N8ZYArSAr2l7CmUYosECqLD96IEwqXEM+JqkDPuk0aBiEqxl27yuarC3RHi1BEUnfzem
P5SP+z5CkVzvwJCWEuc5vialuset3q3BOEngwKBEgcgmzB+VK11KcbXCmU0afiv98CHKV2H4MTAw
N0IhZE9QpsnUHkXteN1wbqujvvszth5opdLUN5RxdAvm1Lvcf+j+r8z0vRHphgvb4NQVzmlO0OAQ
UVqfbuNf9r81zJra2ypX+C8Q0Ui1gmTIpn0NQQkWDdpC0HnQEwK7RSdH/+k8nh//syq13IV0p5HF
QqOLM2ERfYVKM+pTTQNBQRJXEAJCnS/JBW7yye20hPGwTeM3vtO1hl+e34HoLl0/xAqSYhrJY4B2
cWf0K4r9eJWj8g+2DHQzyWU4Zl5frbWyOwQ6GEVk/WkeR+YM8C29znDq03tppwD0xg7t04RBgpMj
H/OcNw7a/KYYQ1om5RHTHrx14TuGFsI37yXfaiB7Q0gW75KnNIHRgLuCqrByhW2cRFJPBHB+olRx
tf41UeIbITxkoFi9uOq7vNRqBULFo3R19G5Nl1IJBNC76HD3cti7f0bwoxfWxqnLnsaRQQWDWglc
2e9XQ5FKbTr04E9if1/WUJBgEezhuVrxzfl3O3UHfR1ocQc5VjlFlYNEDN1CSgPwxrmGuPlgS4BJ
OD/WKcEdwxKFH9AXFJqXIYwBUiqygAaLwcChZQk19Ak3j60P5JlBxWlAEE9nag2Y6MLgp8L0r4Or
36fUV+uxNnPqmVnq+WhH+a56azzBWZn6Tdt6EPDOD3jqE34db7G7/GBIWjYf4juoSzZH+CZMNtrQ
5CgXvuHn3b1cn3Cq6VygDgYIbJGBADKBP6gQsKXBg7AjSX3tGtSSMRJxszMq/0oWzjJPDoq6dIfd
Vn9p5fnueeSqO//Sp9ADBtBPmTzI4VT55PN/OdN8SwJ7kydAP6UfeX2VACAAftZDr5Tqn3N6yzU3
6tvGwbq90TzMANK0XY1j//8z+bhZyrDAMClfikjFZJuRNsnRIcggg0nXWQ5++3227qby5/k3PpUG
4PBogqsUpHZtEapqdQ3ZIUIRzp/WmrhnKuAm8JDAu6N48wF4+Px44s9bfmvRxDbJ/Ch1LSc4STNz
wGEkP1j2NqRjB2nqEzd/aZyTxQ4Hkz7RhDOw7VvsF1NO8jTXYJYReTVA3wdPkBrfQswNlVUCxF27
yourSNnMwbHHnkl30eqEsK9j6NVdnX/pUxBH4+vDLDYT5rFljuhOdogG7dC32nWn47cIc3S0qpvC
v+lnxMglVVu1YNs0UNSBcA3tLXRr8W7A6Er7xXrYlGhOpXVwZOXA04UeOSZwfj9U6R5vp0+z4C6y
8PcxvLqsbvXaPgjP4bLrfg6KRfAXePKEa3IVYzLmuCancUuuED5odb6ZU0KKyblw95w6n7+++OLq
UTKrREYFjVYhlUUcStXWIV6yAViBBG/0C6vr86sulhdfHNU1dGFVAZP7fkrGA2FiMFFWaOpyE48v
SvYSTiYETbyTnBdyI3jWwl8MCXxBEE1BaVRGzkp4E3mT9Vo0wYMK7ZHqAVRIupad8qqiaK5b5U4t
niMV3FCG21FtXkMoFbQuJwuPsEjVbC84Vp9s8vfSjDwneW1z8zox+01S6zBe9jpkEdwZEoyFoSl3
nv5YfzjynktDK/HXeVB6FaIYIPryF6WfEiKjHTYe1nC58Vj1cDlb+brAIFpHaTu4T8JuZZtXk/w8
mvLOmArq4A3sT/Cxln2Q9asyxc3LD/cB7yjL+aYzWmi1l1ScTikOmZTABEqY3rP2eaJ+OTG1LFNI
Eiyu+mZNXBuhv1YQ+mxw5EQGIIhdG24TpIJNdzOH2+kJ7zOUq6Oe4sobFwqUHmePVqCJ3KW5IWZG
9M9ovZQ8BWMVmAHIl64wrDq/IU/JYZkmnWJVIS7StM+Q6ctTI3w/4e8tF8iWpH+cDV7WG/UJpro7
owj1lGCmjLxZtlGe0gsb4pTtKvIJNIzBlKOxsJT1SRs1svsek/vS07fRW7qrD/EfIZ79p3rA9PtW
uYpvoyehZop3ymrcww9yjSe1Z4Z2xSbwDGRgXeciwv/EdU++hzClUJfmxFwEUoPT6E5UGdZNXP3K
O3Ri8c8dye4cHU+1X1YKQ6ccZfRJ519BEHokvLGfuAnqBWZQrjLp2tduz3+jU9A1Hok80SLUAk+x
KN7D7oQ+JLqe/khqnWAD1x4NEGoN+gcwRdRXleYICa3wH4cCb5AB9KO00uz8Cmy3Me7N/r2gM5UB
FwZxmASvlCXsBB8PtPrmfVcpF74t2Oq/bzeTy5QHQ5AGd91FJDMXYankvpYe6vnOma5N4TAZXIuv
6xx1GmVWhMMOJMHJwU+hPSjRQwr9BUgOreXrQjY+fYQG82WWMMgbarePX1VrEySUAjFlSqdhB1pP
xk8eStKOFz6U2Xzrt6Nbz90mMRysd8iWJSo/VBkHfxc3mNFhGoRvA2DEuXfrGOsJ5EYL4y6wIGc2
186dXazmfF1zaeS455R3EHLtFdRDbyywtYAEqIx/4DHp2p1sfMQQpSerQwQg8oQJOI1AsNY4hYS7
oXMw4PCK9wHBZklJ3RwvvbR2c/6YueoAAuGlNa20EbneEC8vcPBg+ar81i7x+ZrttRUwVpp4SoPG
5xyTQEI6VDa6fJCNjnR9wlvnH9DRWEMB6zGlC0EXgJELn28RDMl5n+rzREb7nMG/eLVWxgolU1f8
nKGFne+c1Wu1+u2s+LnfWZt+k61u+f/C3VvfS7vEM39CkVv9GXBrrje1h4bpCqP7lbzO76Y1cCNX
WjXubYUt9iPfkB+/65f2zjhYm9/8mlm8DT0gyN6IslnooWz5gOXU9p8eXHLm9tfInb2Pq/fxaubf
j2iJP46ru5ubl93DuPoHz1x75d7cPSC/9PDQ8suYEyxerQ+Ru422D7t+he5Us/lprrbu3l69vAFD
dVlRq6dw9fHxzFMTIK3i1RvC8vzgFyG+0z/U1f5mdVDcl5eXfh1+yDvd+4nh093PxlNc3HnMFTKt
K3kDWRgwuu5RlFth7sGPZEOB3p3ovUg7PDpWgZe68RaNh5W6fS7W0zZZ/XotVrLbe2KCYcV6jvfn
z/Xz/bWY5ob5wdJ0RfmUOv7q+fn5/s9H6r5q3mvredd/mp+0TtbkJGv5WgyU88N3UxcW5aWVcXJf
i6qjQYJCuWHROYsiCEjFoHPJocABV56WN/ZH8aqqNsi6m88G7jobrIG0hwB5FO0YTx4uhNBLZoTw
72nZXjgaTySD9DNJQVWdxg194+9hjuKbk9QODpZKRbCOa6KE6UZDFqK5axuUM0hZ8PFyZOgx0U89
7jxTjVayFm+k4nkgHvHvlFj2Gr12C/sSkvZElowOuAFjgIYSYs9LtIgVmmWv+S3OCNa2KT5kwmqh
GmFwBAta8OisOF0Iack61mllXgi1P4Usv0eARCIaHSVLKPRxEH+fGmyJCq2SS/oMGmu43vUyglfp
rlJerACPvH5wC9E3CtPfDvaCVpF649B4nRZgo0AvQKUaM2K4CubCmpCtkdbShEklWlLlc2kPnjB6
CDrHM0A+V5RvWnBFdmi7JZIVwDJurGT4lKdHwEY0FlpMQSiS79T2V2D29+HtoEAsVVRg1jXswYqA
X3SkMESONmr6oQUpZCBoLJhf5a+a8k9DTjBHbxV4dT+7S7PnGdGaXDrKdu1ykbhD9HNuUDscHmb/
T1Vdpzyen2Cf1f3CRhqb4r1e47JsEUDwH6DoUHYYwlWfTNQEE6Gq6Gg7wcKHWRvXRwXxnLlZ93Dk
YQa3zYM8//QN3Aydh/Mr+O+8AFk6CiZ8KUF6WzbmIydVNTzvw9upf/KTq9y4hdHeWVdknekltMqJ
3ogOSMiyLJvwhrBrkX2psd5kujAFgecQ0sLDCRGmuC8h+vJBr8CKyv3Fosbf8dT3MReJj99mfhON
0BBUy5sM2oX7oF3X5mN3MeX56876PtAi5AjiSa6Szg8PwaqrOyJ9HAokNyHob4d9mV8IcU6+lina
xASwFGwWU5mNmdy0MoQvyK90ICBzULyPqVtfVGk0xIMvNrIGf+M/Qy1mMAuaWe0mPTzMtFEEmAkP
y6C5adJmM5LVFr5xnSh7I8UEk4QnlIy1SKgtGlHqhFdqhy3dbwmBijZr16oabwzCVuTE6wnZ1auI
mCyyHor0WkcFvI0pvk+vvNkKbJ2GOE2OE15hUQ7JbjVso7Bc2jgOnslmt5kGcyNWTYliFIy6BAQL
SXRuX1VjJLgkZn6UgQMghQYszxSIrSS+kL6c2D3fpmZx/OeRak9VAr+EZphAh1nGq5J/wM6A0IJi
x/mteqJ8zApDAJR8hb/+QjhWvqQU80AczlI2x2MExpDezUbS0yu5R12BnBgu7uCj/3LvA0hEuSSU
tzXsvczYWRyqKNY7USccXi1T8s4/3QnwL0/HMQ8LT1NxURBX95dMTnbKcDDHkIod7hfVWpkPIqkX
/qUAfwXFCKdjgJLm84Vx/44Vxbg2JVIZjiyYmu/jzslYRnHNNxAkFe0YoNw0SeFmkPxt2NzIjWi7
KhhrCm2PrkMJKd1eFAc/uQ5EmZ3jjeBEXtx1TZWYdlPjhGWjukXt20CAlyyowZULpLvT/+83v05R
lBNboJ3Jcr6/stX6etr2IyXh4AFwP2corS2bmor2dH5yT7wXAzmaYtksO4qx3wdSdX9sOIEi0cGn
pcWxrRh7OnxzBr77wvI+dTt8G2yxmdIYieZYcsLD4PxsyjdDPwxwGvVbu7jP5nepeEP84PzrnThE
dZnyp6HZKqC/JQ4LbFbcxuIQrW0kWNbBQEp2LJQ7xjo/kP533IqTzpeRFotUVSt/9APYX5bYkS2B
eIk22TRcOeMDjVZsSW09vfWjai0MyhucYyRTwWkBJcsW01qLrFrHGjzGICWqXCmNrp3gWKmx91k/
w8rjFsvDAqGs3Dnyh4D4WlsofMTPs6SvZfUppFCJRS7qN5E72TZWRxQu5T+25l+IiDWx1Be3xbc3
XWwFpQ8tpTPYjn7r4Fk/uD2daKVAL7HCjyvZaP4LBbsRy012BuBdOHBT7PVKelWPH6mJGW6UU+N/
MiQMo4P2Ot6PyXbS38HzUEzoQm5xedj38yOlN4d48vyHOr0iuFCJUnAcWgJG5E5Fyz6K4gMCjc28
tTL0laLrFLR3Vl9Y76dnipMSePEnT2WxJqwwMHMzIUD28bCfhuI+Fi5DvUI7GnWnLrjVUATyE+Tm
EvNO6oor298VaHKirWTk5pMTHqnVgQ4zEM0jALZjigtI4OjoIDk23qn2D1S/UB+jwivUecZwJ+dw
5+ptBY7h/LSdAMazvkWLUXiTCUjj94OisHJJVbsoOmja+9i5QyG5zCBlWzN7UCmTbIPiydFeoG6x
GC+MfeIC+Dq2vcgJzSaW5LyQ4kPlqxz7aFGh4dgne4Es4upBmDTo3jiDx+JNif509biKmguA9JPL
5t/XtxefMrWMqNfrCqS4sg+jNZo+Gio2aDlegl+fQDp+m+jPuvuXW3ao0AK02yKiebEtEfnMQ8eL
IZBZ8+Ci0uaVOJYHdOu6J3ERxvFbEFvryHxXga+1sf4DGJJgTWPNt+60K7qjKnBfIiXhOISMwbWK
iI2IWbnigTcbm5564/nvdWmuFpFrXth2jE+nc41xJkhg2sT6AAdsB0T+vxtocUuWta2HDU4ZhzJ6
YCBhYw5MBXSSCIXOD3Xynvzy/RfLfw7rJMrCBuJT+8aZ1ofxBrBi0BxFamdctsM8ueQ/YeoUzzVr
ueQzqUDtoFJBfClbOdl3GU2zCawH1em8PmrToRhoUIW7tqKiE1wZFIOk7flXPn1df3mGxZpX+qZr
IfLE/2PJWUuPaMFQqa7LZ06oCcKh/b+nr7P4vwy5uFustGkmo0LxmT4PGY+vI0YL88LZmdOlbO7i
6y2WaVgVRV9oDdSK6r6XRk9CpCA3tpYJoqhD1AAiJZDgS2ndCfmZ768ovvyX/R1Ryqidmr6ZOede
1h3CMac4jLKkfYMg0UrL7wcQU2LHQ6WCnHIUYMpQyfdo2CIPUxYfhuXF8xNmfIUNY0Vbz9gHx/KV
o6ypSsWKWyPHWO1IVZERVj3TuBLJEyKIk4lA6VVaGxeC1VNpy7evtojrZFqdSZ/iJ2C0e+RPwZyS
sMrFs4RPsX9DCCsQ2SbJzKS+F52rlo6H6wtVPapA2Qfe44niuHOguhk1oQuLWKyYv6KVLytqcUbE
bTmqjQVbc6yOInkoA/zb74rioXW0NZeHjmBbl+uf+m8XBXdOrzFDZE2gHDRIa98/dm5nNQLAk3ST
Y5pkzS7fiOpLDIux9dHXpH4a4/1xES8mJvyvlzZgaUI/0FTUdL8PG/ehOmhOjVgMcWaQW+u2uOqp
jQnqUOaanbWP9S1G2P34mBNuaKlbG/lT3N3mcXMhAj9BuWG9Iw5Blwa7SYpD35+lsclyZAezyVB5
thtzK5ErogSh4B1AD4TZZ4MjmWPnr9SIMLe6CGi1T87Gv0+w1MSIWsvoVKmSburhx5T9mJvHqLoG
TOuAV7XtxwazebvH+UyjB6O3PxCcXzX+OplBMoIuzXvXjys3k/tVWRBjGNV9OiRuN7WeJKFlpABH
G7V9oJgHKtVpW6JpcDs1MGBKNIRRVJaKdt20T6HO2teJzZUHjHrd0pJcNAUR+w690GqOqcHyr+Mb
3062akTlsUWlPb8Zc23taMWxy6zftvRmRCFDvHfN4JkW4Eh209g89Vp/1BDcsAr4l03mPjjcDBMC
ZpzdUv6joQKToimR5I8VzSqjBFOFkKRW0s/eNJjHV6ZnJDtM6ldptZlCww276ipTfkvpb717vrAh
T95stI6gTmPjbX/aTn45/1qqXX41AUEifKQxRXQQjXv6aLX2lI1bp50FwJT6RtBkoH7+YP96/gHE
Tf3X3vgy/mI9ymEQ903CFdNLGOleSSA2K/vJytfIEiYd92h5QZXqBF+GHfBlxMURhP3PgEeh6t+I
avCAS2+//wTx+jdV+pMGRzvcdFs/73ZgeWP/B3ofIRZR6TqNf/GPLUsnnK6Rwy+Sx/9qKpZKHH6i
65U2wxQm+efERu3aT7M9ZUYQm6mCKCLFlPMjngyj/p2KJZC0d+pybIaZgwnV1I6iPRKwXXWvQcIJ
PLX+cX60k4Hol9EWV60csPMVACkHtMB8IUfU3PCds+xegEsuDCVO8r+XFcQki8AZ3b5FgJjFeVcl
BqQLdPuIXKg3hJaJhHWzoQZuOdIqjjayHm0Nc586wXNnhutAL6/a4SMn7rBjyDCJ7KX0lBq/J+J3
Npn/3M8zGBqw3HgHmPeGdIcGcZalawkzSENLdwJ1XyjuEFdCNx2rhFaT1xobX9z4ekEn0HxFpSAq
EncKtU1dTUQ5tB+kdy5dIRENlBOtyPo+AnanacSWHwh4ihJCrJfgbdJVrofrwildwuuM/rhl5TeG
+oGw7Jom/xCP11Lc70WwQmO6j5W9kBw9P7OnloyicFBgPy10OxYTC8GjbRMZOgKBWrtV530Qe4Da
kMLC0vLCV9RESLv8il8GsxaZJuszmQolh07y6wiTLlghlLzaNS7t36uH9+BITWeLLuEV6t8BZLf0
/er+QqJ5spAEzQ2YNbk2gnKLqNsMs3Juaw2NPiTQtQFd0GZ2UyPcjj99yt2W26LHLMS8kQl3tMdy
XivJDOQq2FjBjRK+2fq+sPqVPpneAILpR91YfHwYUvl0k+hPLUWF/NhTEkNAMpvKtaHVW7qFJE4q
9dOsN3CrsFaxLCGwCtJhfA0vZzengjLK29TLHPCJuLh8jwl8fjOE1hEfHPTS1WOQrlnl0BOERrzR
3MzIj/nZfaK+OSy/88vpU7/yr0+MdAVARexyzGV+HaaykSs1GoiZ4bvaVO1K9t+MREcrHbvY2gph
hhIiWR/uoqoB4W5dDzTpsF12bYhsmrW3+ruK/gU21TqeHEINd2jrzyTQFHGufj9p6LiOGIgVniq/
ykMIuhUHC6gCjr4JIe33E4JUEGa633QS6tDcRBVIt0LeqcFzb0c73yl3Y/WRwla4rHt2co1/mQBx
kn25gMc6macpJCBrtW4LFDV01paPfL9lb2p+VsvIC6RfwlqBA2BbZuOjEZjPynRDAoKIVVcbayW2
vE5BfFquvaCHUjf0j5NsrjA33ju0/QIa9Ile3ir6AMHjFuAktby6wje2kX/mHCskWI7UciCx0oCm
lfw5wwh2v2fFqvBg4pAqu5wKe2liE+sRd6V1H5VrPXuw8tbtA2VVTDWcpFe6YZKGW+Vd096Mfrru
9WAdhrdlj4ClFK9hSCGyK9nqOh6jnSWNGywQ6CLxxwfFsWpr8Icpugn2di4KFF3vMit1neCfMtoD
UF/14buT2dvzS/BU3/4T/AV2EndTZUlm7XJrQPgz/qTNIcdIN9FF3ZXOB972W+SMWU3ws5G/g0rj
nR/7E/X79/KnnfI/Yy/uRCeoNbubaTGVCn1L6aghkZ6QgTT2narf+C+1OZP3HikiOtnHlOBpg157
/TpcC66kOHFFIikfO6R5dW3l3J1/vFM3toDF/b+nWyQuUpJkUShhBt9o92DOqBuhyE9BZ8zfzg90
Mi1h+9NdQVWT/GwRlCVyVlrBiItV3ey7/q0rQE/1e6JRBdMi0dMquChxPvdwqKZwJfqMQsP9/FN8
HjZ/fY0vT7G43LR5nLPOoRotm9a1kkxE866MxU2MuvtY6weznl1Dj+5gi2GvwXIf8gcDok3arA3K
AhVGpv2bT8wc4i9hVK4oCfq2vevC2LX4WGXxs8QvQ3fGazm6K0x7Z+t3LLK0fkd9MBkfaJ3h0lAO
+CEEHsJnwgFBwf46wl1BzAIK91wOIPKt6WByzUdKvi265If/2yedTefJiwdl30zY5gwmxft408zg
2hPaw0hti1/TDyxQkqdWqvYf4nrhXgOvg9K7is4zxHw6zf+3yzXSQsR+pmIFmi2FCoIe5LuBdsgU
Nc5P/KmU8MvXX6aEdWF3UV0iHID6d4mtL0QD49207s+PcoJKqetfh1nc5ardq9M4hNKN0C2SaHtw
sFPXPWoGic+8jQoMIECkIDxSvAsWgEhOI6/ocRW5HS75TH5Clf5abEJCSbUsJP+WKE+ncPAVzakp
Eg6nlC1RLC+z+1FD3c0BeofxOceSmyGvbiiAxyVS1hGqus/VcG8ACZz1YxN0LhLCrg8vh2DN1cmg
tGbEvlbf1IBWMbpKZDr1tLFUQNsm4kMFoD3ruSVVbsN2lZS122nt1fmJPnlscB7TlIYzRMnj+5WW
60nvxz6NliG/ETvhU+bCAfl0Ue739CdF79JQDQzc/yrMmp1aDqMxhCKDSWH8jvhkIIpd/EQ/xO6O
w6TR36r3U3WMLErR9WedXcefolO5K7kbz7/5Z7r810fFhQ9aCQBee9mU7xGw6GJhHl2aGGkNOA7j
W9pRTIBDWsRuL1/nWrlW9el5jssr8AFRPm/ICSa+mmjfR2GDzDuqpPHvIdY9K0+2UfYQcivV0b6x
9Ss5wvplfhK/M+nOvuriTavBWTE9tVd3IwDU8290smZGyUoxbQ0chLMURYzLjtK32cPImdfcSvAD
HH0fmQ1A2D2YHtRxHeojFwY9tYKEKDbRqIXsr7lYQWoRDYEhQThT7F1MQw2Xyzza9vQEa8u4iyNn
ZTABvk36A3Ef2sJINjTrnFaEMAEhtJl2F8KEz/24/LRfn2kRqMH4bBCu7ZODSaM1Lfw7vNJuzZiD
s9/AUQFHHBwmxXnoEmudsfZUM7jBLJima8xjK8eijl5ngOzknkCPdYqNwDOSEDEWzHiodQoEWyPj
TNMDvnHefIqvUWGi8gCMsMtuECoTZ3NoU7fTdyhnGKFJQfpZOGY02aveWbts6jahfqeOwHJNUJhA
pPX50rdRRUhybh4WIUvnzGztmG9DaD48WI1XhdwcCiI+ZDHikpKyjJIXcbnvGma0HVJ7jdbBAN2j
lRxPobhQ77v2pp1vjH/m6HeP+wYo5/Mr6FSaqpL6C4IGIs7m4iGjui46OW3Dg7DKU0m0C/bj+sro
ZDp46oXBPqOTv6bE0FTQ+g7nubaIXojuZ5nAkm5sC3W7CsAw/tKxrK8yaSUEeCYQmaG+S4bHoo88
Lc+Ocao/SYbDmfwi1dI+zJStBCVbpeouWkkjlGYYWgKzBzN8yt96IJLqPfoOKx9FXan78OXKneNq
DTJE4dZWQ2PbYlknOmECoVlT1OX7gyM27+fY30DvA9ng7PQ58e6luNvPAw44tbWa0sLr8n7dFNoR
U7tAzq7oGOvJBzI/V200Xao/n9zZX6ZqEWIZ8hjaUZmhWkm9uSyNXdVS9h3eJHWVa54Rb+acf9zh
XEkNNE1NKrrmTih24tpzsRZ94WH0RX1hMKtKnR0SX+IcAZdIYD5bng5g10YM4PyKPJlmqAYUGAud
Sgvs0vdbUU1ClNtCMEtzpW7VwPcsNdtVoX4/hKqHuAoddAtFF3FZFE18nXXDhWv5ZJD99QkWy3Ty
8QyeIo5yC3BeUdxgFohAJ/hY0xINoQcskjL/ow/uVerv5DuQwy7MgYiw/tooTAEFJNsCiiECwS/J
Lk7msR9j/fjpr0AMRmIdcEKiuwyaiuC3KCUkTJHEvTz9J4e2ECcF+4GYxtLJww/6oZbMgCIHUtyy
42KARXfD2HKbVT1KBEDaFVcYs55/5VOhLQSx/wy7uDWGArcmSdXjA4hwihCApsUGvqy8fUIx/pOJ
9p+BFideOEfOSO8quvVhO/rls49ccFaoeywo9+OgHCWDpCDf2p29j1rfE4zH2YA4hAxPlP0ZOUoi
HaV76V3Tf1TgRvLReKP2Pcsl2jHKqsdgKe9x+/GT21KfvW6t+ZJrqJgt9fq6opXS2dkKTOJKAGBQ
TsLeYWVWA9AIiT4OsJ7wVRj6FVO6ycY/Xb4vGyhu8e8gVmEl4uzS4grhg8GyIBRG69p58UdRB9cP
ffdsja8EC6vexFUpnddhB5pK0daAzA5Jke06fwLxiCJSwfE7yK7hGDe+0iA19KuFFtpnVxn8bc3E
L8tv1nMlsLGQLFTzboqM7Wz/DBQg42BoKmIuJaYNWe0sK9nEQ7L2G8gZVedG6vXoNKBbXyZ5k9vW
ujN+92qw5/dV9cj/dv4/U3fbNj/w6htoUzXdbe2gdjDBYKNsUlWZi1maC6ASUfaMIKBbQ15yW4Dy
ZaG6kl8e1JZkPl6bNVKnQfhezNlVbJiPhVkei1R3h6HFBTi8CrWHocK3C80OMaV2Omx0Uhgq166c
K546yddBjmMotprSb0O5on9xflGfDgq/rOpFYWBG6S3TIqqidI1gg/TtKDhqGFjG5YdKKQ1llipr
L1yzJ7eSoOg54NlNGrjfDw+lZkmTJMLnUgmF70iDiHwVapTnX+5U6KDRECPeBVRLJ/37MK0zjM3E
GjlgqdAY/4ez91puVFvbto+IKnLYJQklZ7u7vUN1MgiREfHov2t4Vf1vW1ZZ/1rVc3ZwAgYjPOEO
sw96LqYGQLl/xJD4qiDYxXNB1yl8mGB5YaSf7cpjOXXSFNfo9mcPIueuaQOyDZvplk6AdpiERk5V
fcvjt6K+KuQmXtT5hgwZFCUy3dLRdzhLiSejOKWpIh62erPV126o7njeSrkvuhdTL0KJJqocSqaN
fW04mEEu/RDFEHYy/D1151lGz8a26pWNazKVCw2HIpyyPbOVhTnRbGxw3yplfW/PmGwG+XJH/cAR
QINrR8sF6SlSTdQkNQV4sqGew5KTLnGqyUEmQmiDmj9yHRM5Or8o2GOomje32AVWoHPyfsAPe4Cm
B7cM3y2x/FQAB8Ppj0Ue0agI58zPgwKhoHiy5p/zgOvFVa3/S8P+782e5TeGrFWxZhAFAdFYDBJ3
hT51/NLexN8UEzE9jzlXuSqcq6eKjrYDNOHrSX5x1lFmExwqslSwxh9neTxnJ8s0OYkpOhp0K4BP
9UYdSeOwPuI9PChNgOXw6BjbphrhdyXX8oiL0ci/d3A29eYayWTqbRneGCp+56AP+jQsnOL2QA5h
1mnYU6A4wJevAVsCKy8xjNV5q3X6dmUsLr0NR0PYRKYFrtPl+TgWs5FYsFFbGw5TiEJUZYXm4eDa
wqpP8xSiaW25NW1Kab/75W8DreqkbqEtXbkLMeLnSxGJL/E+ULlgTX68i+mYODaQBCDL9H7SzUAI
1LO59TYNzBUxc5BCs7oOK7uUzv17WbHr/hOSWZl2yDKtxuFMFmAQrM2Qq6IwUVEHwwehxzOeXm2f
vmQdhC1sxalOfv3kF5cuM1CocbC9sy4+3gLC+eUySYBZRS5QxB7+iyJEsYqUeXHPzGzGyGjTdT7/
ohYu0+2QqWZJpM1O+SKmxInCpKhq5m3hybW0kbDp6YjxsGftxiuz5b0N/+k9wa9jvjiUqs9VihOV
4LRVU2DEc2Bpb1b6LBTBFP63jj+EhNlReVXyWjR7a6wWTUp7ufpo24mvy/qmG4pHc77rKMsl9LUw
D87pUjk9rd/sZ6x/W2qwydZDejD9EvvxBt2wEryLeTKjQ0qrKvubYTrOcuiRcDwNzSpjlehQg8CR
yZJ+bZu4OCkFX03VgA2hMPHx1UjISrRGhzgu1opNuYmdw1ojKZUPv5iUdAKkWltlnXFtLbxzJT8N
smCZ4BCmG4TPH6/bH48lnvEoAw8nPawhcdpMxBqUmjDEHLvaHzTGe3T8BWNk3jxEpJx/kQnX1sPR
QnACYTOz7m/TUoJsaTxbWeK96yAq93km74pK3okf19O64kVRpUzVNJSQZ29PwWh9N3o7SuKUFtxj
StuvOw5R08sbScPWGbetzH5d2BFAMNhzupM76TZBoW15E7176vyFJbr/+sxPQ27kwJ9M1DrV9vPh
QWqb2wZRkry0vCNCw0O5uLg/B6LiL00bu1m15UbuAmdZx6SkQ4iiNQ4O0rJudkmdr2MabUIToDfN
lSqqX0Igw8m8vIujvK44K2pMwGcvrYt9w9P1BO/kOMf4TVQTJlpsqVq5HYyxDJm3I7ZOBuovryqw
5byl+cV0EuCMfHqItb/0N4QJzTG7WYolAB3YQElLiTcXRrqrzEh/tA4n/6Q2DxMm2qKPyPea1K5N
HIarWoFvT6p5mL1Fsu6SyUaQUUXJbqMfRx9jzQPKIWqh/BRemBa6oOIdKhDbKP+Dh1BZ2h7bjaCU
Jqc40vEBTtsxSE3pjuCs1JDnawOjnX2IYb4o6hemCsNV9URXUTDn4iOlNxv96Ievt6yLAbDzz/w8
2zXTeZFmawQWTgBcK5Vfl1bYjXsCCzOxQqN+k1j6BG5fX1YcRGerAs1xJDSAtJi0689WRXek3t0l
tX1T0jjNX0mTlOxWp0Fc/9DjsNKvFAwuRML0J0yIT2h0Cxnpj4vwWKr90ZFK+wZY5Fg8kvpwrVoV
rII2u/v60S7R2QwZhVRgCPhwwNL4eLEiXWontgvp5pA9Ds3TZEJCQYbbKaktfgN4VS6rFJKw3KlX
9jhVvKtPo/p/V/4UCsXa0i9OTDJzyP8e+1NYQ/1JcNNtSFdpJWCv90Z4cFNaEqdTGcz/objlysY6
xJhO06hJ8TTPfmjjRlfspwKV/DbBkXE2b3Pn70TLRSfv/3q8Lr6bf2767N1MCstk0WD/qQgmwUlD
GS22jp5oj8b+yX75+moXRKXYhVVI7WiJGwrxwse3Mx0Pzag4rYSqRunqbDcdKCS4je7RGWkmEkf3
d+TFFiQ8Vb6JzZi+YuUmRgBhVMrQh85q1wDEJEC2X9/aBV0Zah5CmwBIKxWl81uzu0VTWkOl5YLG
UFxRCzX1jWihoT70jiIBN4MkasHVq0mLpgVHeuIDjLTF3U5vGuU+Ef1OdYBptI5/sKrFgZM2yHCU
3+tqDkVlo7GTUPTcv775CwVIIG8q0BeUtBXtPPdDxCRpYgvKRKm/oaBUjffkVGK3v+atcIkwhKgb
vnAy0GeVlO/jC5QlvFR0STvupORnC01yQQqlAPPStS7itbM9+RR7ZuMgfMilqfI4FL9+1EsZB3fg
CP4uGlXYKn68A6W1likr6QrWKZJdrR2qfY2o173TAZ5b6UWHcTvMWU6Azv5jFA9fX/7Sevn36mfb
y+zQK22xzRAbtrlgPjfsl8IRjylM3a6S0y9lN9ggUenFVAYtn3fgxz9htWYepcNxaeObcqRN7zCp
qINRI9GBFirsYSnNPpsFm2rFRjbXs45DHZWrq23mSycVaHcsVN6Nzazz5EYtbVNCTCHdzdMCX23V
Oq/t+KaePGIHUyNuJgbBefrr0b4gM0VP9v+uap+ll/S6xmOOJMVNq+7AIi7xrV8bIA/gpe12ave9
lXaioCe2jDkQZcbkryhlJfOvKzdyIYDlRph0bA14jZ1H64eumDvUx99BtQkZjAA4Fw8j+uXKPv4t
/ZCya7UxsZLOjxOSGShy71HzOZquq+mzp0uX7mxVdpHhJnDNO28kXh1krJKEqZqD+SbBwYma6pXH
vZDNGYaCPYwNLVpB9uHjIpv7fDIXtap3SU6HFrieMiuUQ5GaCEzmOSDFg5H6mo4RA8HedGhdWnOz
/PPKbYhA5NMYsMtA8wW/SV798TYOsmTFRMUIhsavrfMTahi1fuj6TuH/B98hkh6KXAkYSo0MhyAR
VtH1qrg4BT/dh8ggdNVwVFDfH++D4P907CYciP/T7UDEEjg10TDWQWPeu4CpRLPrpF+pVF7c64CS
/X/XFXPkn9VP+lIzKRMqCtNdoaw1CwnlqD7uux/ADto8ik9RN4ZVfyVvunScGJwijkzlm0l/NuwL
bNURTyZpC3RJR+ME77Fx0yKWcnUzly8FTVj/Ci4cv30+uTr8KudY75+gQbtPW9SJ9Jtt6/+5fbrF
QnalrL/7TZC46SO5vJuGt+mtj4qEl4aOS4nTtdfDLwWlgvXBm1zJa4Onzndzrw5uEv/Hj9Lrg/vJ
u7ED/243osX0IoVvuRs8msHkldEu9ra2F+wk33QftXWO9JHmDv5b70arwTvBqSnd+12Y+slqk4TB
HMXezdv911P80nkC9dYRYREW1+dqdllrkgDMWXxTJz/ZVan/Ax+ybdxOJd/Q/5fgGDV9zYYjDQz5
fD21x+lUFvqSC9bOiCQOwgDg8WYYlnNjC1QYeC4AZ8DHj1em1KXzAyUSDWaIYE2xmD9O5UVOmiXr
DvlOuLdSItbJBNAKoWtYtXuzW6VAT9LUuKKBdwnYIzIOHGwIi9BoPTtAcgi+Wd9DMk4BPyWkNsCp
2btJY+kFAUIRcILMuqdp+p/OYazvK+sVeKz7v4gyfLiVs03k1ExZN/fk+eDiAKixlbKLDzSQOLcp
cn89ry4sYfSbdA3dP2BN+nmX+HQ82aZdUgtDb5tef+FJ2neTImhX7IvuyjZ1IZ38cK2ziMxKjaqN
Cxk8HBiFxu0nv6ifxRwugEULuvLXj3YpKKCmLNIHYf1Jy+HjVOo4FknIqbMadU3ItZ9Uv6nvGulP
ebxV5hQdpsfj8JgdvuVKpNlbxaZEn0Vqd9PMv9v/JYUn7MYjyQaOIFAiH+9GPzX2POdYJBERHnJc
VmQvVw4+FTnaSrKxz4nOLKPxvx6EdyzI2ZFkK0SGWNSjw4et3cfLyp02lZYNGfAkYJzd90zOHvq6
24954UNWKbNtc1wXQ34zd3YYx2VEAebdZHF4I0wGtW6U8i5JtR2k97k43QrETVYGGcB4fUi8TsUB
oH82SFWUAyHHG9r/60aWwnFEfzTuNvbQRq1p7vvT3orfvn64C5siQEYgWxTRQeOd+3lJrNNmrJFk
qvpfsQE95R6MrLnVpvX/ogDDpTiAZA1/YtbKx2HM0g7lgYOa7oDqx9VNb/swcdyxuQcQ09tXNvtL
5znRGsmlkOPkbD3bBBO0MWxMpKybuNi2qo8n5VT7WbkmjtQB8Tq4OHqVGvwvBzoCzhSaHIaVgEKc
wv/EEaWZImQi06WhTwRAhaJcToJfQwp7+PrNXZAiZwVoGleh9akBUPl4JUc7xSdpweIPNHk7NP44
Z2t6AUX/qi26CzYbHqCPs6QnTS/14btcASkthlWBXudQ/g+SBZR+UcASaHDIemfDXbQnsuLWKISS
Hk+O0DxezARrh/JK6+HC6Sb2I2D/KitC5dE/PvZsmdWkUBB9Gr3bzE/Dwf2GM6d/DVl+IR0U1wGI
Rg5CBeW8d434XF7WtVk9QQu9VWd3H68yX1/LP36jFbhGRiy5ts98Tnw+XvFsgdSt1tjOCV8cLPbc
dMZC/EDYlaf0b0BPGn+mfvAc/VXSt62hu3keu8dk29GSkKxHW+tcvUfT9LZCrtjwNIxt0Oq1/Vi/
Pdmr48vU+YSYnXonHX5fmYjivj7ujx/v+6zGmUoSY5WLNxKoL/2qWaFM7lZrugD3ULyS8Jp/2oWZ
T+NdTDNE+VgD55pLVrFISgcabZfRMiinm4XIYjl0Xkt4Y/jVBnw+nKK8+4V/EqdlkJFZDen+OpZZ
7PznT/7vjZzNxQyZWi2vtPq21v5I8W2s3yeCJhy/xfNmlG5nI+idFng6uvGrK4MuFtTZpalByYpl
EV+yEs5CHOOg1OlgUB3RMwG+KXLwpyfgypO2rsnUpMHwAAfKeBLIYxOc+trTj+q18OBz6ONQw0P5
ig4g29B5yJct9kyXB4Dtu5Mz8kNypFSvNv0HlbDOTKNRN1yppvN3l2UbXZ6CbqCbkZSeZiA1eG1r
+DwmH2/nbExOaVxlcUI/FjpuDWZrwmR0TO4ZHnZiXCEEL9r5ZaNZmwOfbK+8kouDgccMWbxF3Uo9
i3+tqZgn3WqxPbZXk/UXnN7cB4jfsRyvPOiFKxGNKey0poHBx/nO35eQDyA0wnBEVLDbN8cVmghs
tiZq0Vem2eeAE6MLdMfZAYVtzbl1LW5CYMwK4YUMRkjTR094/7WoH0xuBhey3NhA3wuTepx1dPX0
IJQI5Py511PvkHvSspLIcYrjNfrJBcFtk+kPnglBBG7wvEY2SYmtLONYIO+yN1RknR3VJZVGxqN6
xAVEbQBXzdmTtvzFFW/MDivhYZeIwoWCk0Ofqys7lx5l+duUhLTcGgTnD9oSVCMS1+C5xkUJnap3
4ZiGX4/o53fHjWPyABHXJE16f7B/4gOgMIdkVkpq38lPBTUYxCzKVb2sjP5KBPQ5suNC1juSWkwU
+6x8uljZyRnId4UDjNQFYITK4h4c3VhQTfyvJ+SHa51jkmSrz5oaD6FbE3eBxpOzl1MRzOnKvCZH
d6Eo/vFKZ7H4MZnQfMg1JOnXjbsyvXZNI8M13eopC+rVy9fv6vPk52LU33HmgFj6yUS5mYrmkJHR
7Q79T84WobdJ2duJ3d39fLpSMLhwLYcmDRMDmQ+y97O9Ky+VIs6HBrOR04Z8NR6fUUnKWNCq/tcw
flg0ab9+uEsBDtwQyssq2whlgrNje2z1lB7aHO+BnmrSc6vQpNQdz0D9a4qK/mlc90j4zLDFEWvd
JfLvU3tVFE081cdTTPj2wB6UZV1h7p/dw7Go4SbgQLpre28oPFi9pfbclLRkV8hvFqmrxr7y3/dk
uSjACBobomt5Xu5dchXnu7oWpc6Nk7wmmE3RPmzsl6H7WZt+xT5wZag/xwkfr3iWuKa2tGiTVrc7
p35K686vp8y1ht+czN6URbrMP9a2iheFL/Xrr6/9eb8BEWlpMj0NAWo+F4yI1b7ogU1Ct4JAvTxz
KsEkhip3tV8lYp2zVymc1TiPiEgwPBA38s/G5gypAz0Ok84q30z0qIqeds2mhZT83z8QJ6xmwjTi
DDxvD5RaP0IwAIQG+onuDCRyCluAjOayuXL4vQMQPz4SRwziYY7opdOvFPHGP4/UxPOiH0sgLSgI
H5eo1jw79ynNm9jmno4Zchj7gvydE74qAbLckFiWh3sqQIuy6rLn5k9TzUF+zbLz88bOvVAsdhC6
xXj9HFJQJeqcqyUmuO/OjLUM0u4v7P9+tPDxHYOrEIYL8is2GyAQTRiPBJrve/I/w6DIc9HVRafu
srFERK2kJ1EENT6DRXEMckf/oR7BxzsWQd28ztBbGEZfbzeDDv8Uq9gcjyo6vJqfZfu4xOBiGXwU
QDadVK2+nhoXTgfulFGhRoY1FpnxxxdW0Eg5OA3AXPzVaOKAeW2wssYSDHY4ur+tOnma/AqwXOj3
Fde01y5UQMXlwT/hFSU6OmdLoNCaeih6ehdgXIq226Z0R1X1HjM9JXmJO2GPLhA6BWZCWOd2+3Sy
gIrRbEQ+6tqRfAGd8fFmzvacWsrKyYGNuDO73Btmc5tafxDT9BE+dSvtrzI998cECcp6azTXNp3P
h9nHa4vP/zNj+iIt7Cmjwc+2znsQzfsW1ZQyYOOh2EticuXFX1gTmK8gpc9ZolD1OVupdVvrwGxg
6ljUQiUJvZjn+dlSHhQUOUp9v0x/e0wNl/2CPhL5vJz7zWOD4irSBnV2jUBycej/vZuzRN6GkY5J
MyQlZO3BEh5V/ILWh3qHeL6WfM9z/4SiY/3fHzK24Omogp2sWNS9Pg56k8EIOXR9uUtHeCMH52eF
1tUAIkZKvytHjEEyxMOTSMC9jie0wa+1EN+hD2fbJULLdK1ZvRyv5+AjuRpLBWGE4raO27/1IoXd
4MPnMJsDrVM1XOT+5oBH3Iw4eQ4tLsea4NhD6aZSpVc3+AbQ9doB3tDmW83Ro7w/+nOKH2xfBdDn
iDE5o4fnJfnejRkQFexPmyoyUX2tG6i4KPUZ1a6zv9nkelK6zzOUgKZtJwNJKjBxh5lNf3OttT/j
/g1nspUF1UWz5yvH04VqMTwpYYUHaAPS2PmhkTVNvCDpwcuvhp1lpLSSNd8xAeAtZQRqJRubTQa+
sEnfcpJDIGhm13lQoJncvm2jcJcJ4+7ahGEFEAHkX9w8kT0LRSKCOT+h2Ez7PZuViOJaKxSJEnQt
EaNYZKCHAruKnHv32vDg/ZBeOxMvLO0Pj3c2t49qbw001w473MZMC78rfEAz/eh3dRyMiCcJ8OG7
DsMBTYWD6HkdBuMhjitfAg1eKgcMj2Dx54gYdqE4DtKsEAoKVLaPR3RoEWWw8jiIjfU4NRs1v5Y5
Xr5/dgkyImTijbOSjWEus5wuJlK4yj5NnhGErBJqleSuLtJR7WRfGzCx9ZytCsGpJ5AQkYRx7n+S
ZtmoSjG61hSqkkoJ0uUUSEg75PhSObUaJId7lNtEamofXkylcw1eYW8m3jRDJc1/llMfUiTXcHvN
WQKzU6xmQ40k2bqSmV4omTNzDfIBoCfEF+dwnz7Dfu10amrhbTlKgSoDhUasvcGqwe5vC7QtSO6T
KgOOkf//YNVc2MOB0gszFDYRlB7P3gxBeeLoUjU/mXvf33deuHbrYDUEgedF9/7XB8Z7MebsrcCk
AIEmU62XAWB83CxP9NB6IB/lTpJIecwk6hfZT+W3AhcfPHA5tOZ5lRmvy9J6mZGEJQbeEtILM9hb
GX3DLN0PzQue8Nm17ORzwI6c4z93JnKJf85OzeomS6lGHEBG+MZr0A+MOrKOy3SlQHABhseVqFXR
nKZ898mZB150V0+HDh2jqVlrlEUcNhJcgbGJbbGYjh+oY1AqAW6mHvGMRuC1gn140Pa4WVtYhsu/
SIdps3pWOe4HjGWEK41BTJPj8kVELsYrrRdc8fan9AXawvrrl3hhwrDJOkAZxN1/8goepPmYmF2D
06l8j2jUMu0W+V6Ak8zVdbDrhWX84WJnoeVUpnKaCsETcgGYVo06B4uCWZqNtztKrFA/EH5RGaT0
WAQneB9z3Vw5Wj5nWELo8/+e92yBjBJOsvlEX7+OkdVEPZhIsm6f6zS7smddwI6KxIKah0gx6Lie
PWydtImTqMo7sQW1DhcvdbWDnoisw+GtXPYV+gEEs5IBDs1ZlccJAzfULBJ/MJ9Hcr+jMvjiJPr6
fV+Kr7khJBsckQDiN3u2NKpDZTc2IW2ZPDTLa9w+xJS6SQJTeqcZhvUVhchUIKUOuE3dm93kJ3wG
VtSVGxFr8Gz3+HAjZ4G+M0rArMfxuEtKO5z0PKj7IpKK0VealXU0Npkjr4cyCTm2hWiXDcD/6zu4
sEkIIxFZkG9Eti1m6z+bhGrkk3zQQeZBg1j6DShUk8AXsSn9asXt2qXOD/z6cBzxe0UI1XwW4Vtn
aGuZpEawM6g9L68LRLC4Is9DU94BohajlVdpqGzU0xbrymBS5itPf+mk+vD4Z/Mzr512yI7MT3vZ
o3iF6Irw9hHl/eL1oPyF00F2VSKzIV8Lcq+NxtkUTCRahvT+gcRCRYHzBacSDj7z7Wo95UKjE2Oy
f97x2STLlFIGy8RD0lwhWIE2c2oRWQsO9X3crxCXETpwX0+rSwm0I6gKVI6pCBKtfJxXxhH/Fivm
8TRsiwZnPRbU8SdwLK/kbwxrYv3R5T+0c8BMTc3zlatf2NA/XP1sqhmaQ3W+RdkWUnpYQcfo0ceg
zSACZBWij5FtaDSiadO6+fSKb/qS2vRy3syTgfC4FEzL4qMOcW3bEQ/9cbUDV6CSDpiKwEg5T+sV
Z5x1FEQLnBu8E20l5rn0Kx49Uko0DbMJ79uge+z1n9WvKwNy7cpiwP5Z5ulpMOtitMtd0u2m8lnR
F2jUUHE5bShnmEBRJDRDnpHwU04xie41rccLFTDRUSN6BcpAdnmO2ShG1WyNuH9P5I9mCK4Fpbut
9CQDwB9uRttPv8s/Spw1XVXZEqc03apzwhiA22l9zUHiwoL40N4zzhJcVGAcuyTL3TW0urCywtSe
/dZOhp0L+Gdp9tbh5coLEMv57NVjfAvOQOBIgLSdr8HmMCqtgmMwHcWT/cwyxF7WE+bjCKBUxuRx
+IDZHIgSrczxSohn6vLXypP7q5i2C2vT+XAvZ5NBFuDhupMhfjcWejKrY1ZGR7tBruYUdlnuVxC2
qS2Ik7gz3dxemZjSfz0eYl/9ajjO3gCC+1lWOBMmDvDH31WOrw/5ZxTEh8d8L678M+e7HCKzqozq
bpQ3IyVEGbT9sKdP1jQGJDiRGQ6Hq80Q+XMnwgHjJThacFKsT2iapmb6LyXgi0l9Ue1iIwpJs6IE
VSQPB68l7LfTyk/jfbFUK314raY5LNQMnycpGAdoXWX646Q5YeXIePZ8L2d1fVq+ZWof6V23nY9L
4CQP/JeXuZ8DrFbzPIKEF2bKsqKc4scElErS3EvNyqABQvKOhJRfF3njxpTPZnW5X46Op9iUnmcN
5Ee+NsY6NJb7dj5GdjQ54EAOqTcNz7OEkSuheyXBcO2RXBccYFwTXBODUrZKEmtCfZNW7RSQwaD8
YDUylmeuc8InpyB/55lwpqCk9tTmN82tNPbBmC+3Kd7rqBZLJCblCxULCs+HwwyRds+JkABzGGVg
bSV+2OWPg6z4cleu2KeM+u9ca1ublTMgsJ6dwoNtUg00EWm+ZjNyARsi3HUc0gFhoGhZZ6GBNGl2
SofnIGqw+WT5nWJBEPUm2T+i1oVAOGf1AkmbEsrxtEnsN9B9OPmibARU4evV8tmpgsgZjrQp1O7o
M51P5Wxu8CU6oU0fazhxJpqfIglYPhvT3ZAZ3nKqwvRYuqPB6x1vreGtSSa/JoiZdqBoF6HPoMXE
kvqNVBXo0DwYjerb7eBKJyaAQy1TS793hbTuergRFkaC/sH5sVi7PD1sVcjUQ8L70bzmGvH9UxDE
c+GrRo2PQqOFyNzHYym32qNNol7s2IWEdl/i0vlYKu+q+9in7ZcLqaxI9JcUCEjnsoRTJusSQJdi
1zobSvpL+ZQd6fPnwdcv6h0w9GFfE9cRAiIWWHzRF/z4QMM41lNSacWumDHlbqPq9NIcXWPwtC4a
eA86hkFFc1P3217j2DmGvf7oGIGe3lg1KGuvqPdm79nxrZLfIAKXTuvk+GAoaxR+R3vVHQMDO9dv
vRNIz3eHxLe3P5d6O6ue3ezz+QFr974Iay2cyw2W1aq56YvVyQisR0UKmwJV+zDDcfqIy5XrNH7F
Bn+M+o25B0Sv3Sin28O1HttneTQGBIsqFLRZSjYI4LMBKXR7Uk7afE9DP940N0JtvlxZkXGbHh8m
DceBexUd08Ner1YSxUdX0aPBjzFVAPhXbE5t0OEwPex1/N+brZCkmLcdDArNt2BwpyvbclV/oQCG
GvdyWxx89dem2ZXdS+y4xz8yaGYLfypEfQJdjWIcipe7OWrZxRTsvwB6+MsQGFfKCZ+zXh5a8L8U
/BmBc5+zSpUkKcZ+kKd7G/PrLMx/sEvFEpqQLsGeic3tvWBNLitknl34zfrOsIMZf+kr8eal1UVD
HLlo5ChhapzFHHHbtOXQwPsTwvN0Gjn99OQFGECRXJOG/4wB4JGp4gCmNnXINuek/VrlTHG6oXzq
gupm37h4u9xCPgl/ICPuj9Gfr9cZIBfmzflCQ5Wd1pysy/xxVnaLuyHNB3POd7M3Bv3L4svBITrt
4pUWauEY8LGAKuMuX4tfS7iE2Mavi5t2bW7mxjvthp0WSr/lwAgPkR6MD+PgW6EE4jEQH9Pf5AAl
kJdjpAbdg+nR5YGr8rfw/uK1FpZhselWSFVFRlRsqk0R5b9rzZ3Wx+iwbX/ARbdCfnNC9FQilPrD
BeHWUA+o3oeaXwQFf+s801O9yR/85IZbRVPLwMF7dH3glh5qOSvjx4iSkyukj1fjln9nrrPmX11k
EkpUQe1XQRWkKyzrwj5QvcU3Pd1bQqqKr7aHjz3SCa4YjiRa/DkgJghp8L6oge6JexA+7O3jIcAc
JdS2zq/jRvypRWWoRda37lWLOvCXGs+nbetb9O//87j9qhIPzAd78SE8t7VoEb+V4Sl1lSgXf+BR
u1GiI19kRIjJb+rQ2nbvP2tcNYxa6bMnqo2LHRISAH+NKP09PI4MqBYp2zzsVwxrJH6f/xpbVJFK
dBpW4leLRXuY/z7d6c9OOL46jOm46l6PG8oH+2qfbKq9dBOv7bt4PWxPURs5gbqef7RRHZWRFbBN
tJG5jtfHPZ/e1tvD6hQhav0La4EgDZcovhu+mXd8+90J9YLn4hl6xPPxOX10btCc4v/0sRAffUBf
l08Ds9jErGm+K72dtsp22Xb7JVqg/kUMhZ/7qBlWr9OJgaG9X62QcV1hmfetDvF5r8NudQzEKAOS
WQ1R6ls3SbC4ivvrV/zCHGEwxC+NsaNDs1FOKDi46W0sHmBlBUBTV3OIBf33bqex5xkrDHzW1Z4v
mqKFe1m2UzRszfUQiV/iSSd3+Vbc5761/WXspF/jK7Cn28473eZ+/Qiq8Tn1UbhZfdsN3o/8Zlw/
n+4Nr3ZN17U83e/COui+S89jOH4/BYMnPmZ5pp/sGr8N5HAJVP/kEWquCP78NDiGWGL4ZYBw1j7e
Vn68PYb1SlrL23QzR6jc/K1Xove2lSO+NMwDouJt4mme9pJFJltj5v40vNht3WfVx8/cLZFH8Q0P
fxhf9pU9oiCrQ4hcWpg+J+EYST5BYjjTzHLNX5KfhDR/gvihXKlREZ5WVVj5yffxNg+058x93Jzu
yyCPxrUZIt3Cn1qg/ER8MkojZ0NO6LyZofiw86YE8i7nhtKo59PiG7IIDeUDgi+us+nWuP/wgY21
sStXfAWdmYgfUN906/LmeGdQ73+zNuVNfmNQ3+Wj0sraJHf8bXCtTX6TPSR30n12k9wld9mNsqGj
GjorNezW/TqNOn6iHcpPVdiu5u28zffoZm77iFNslW/UbbtXo3zTlW65Oa2S33pU8ax5IEfjNt2n
fDEKrGHD3/st/kJ36X1yW+7TzeE2u6/3h1tGf8s355t0k/HrcNtHXWT4XWSt45txyx50m+31wu2j
dKWtqaTUvh1kq+ZXf3JHfmK/FT8N3wAv28iR/H5Tpz3lpWdggrz6jGkwb2s8VtfjFi49eKF1uzqt
CqaK7DsrPdRD+q2e4RW8wnyVrrDTCOaVE2VreXO4gc3K/+3O3CBvHZZrBEd8jLc3+l69P4WGr7l/
LJ+GYVTu523KI83ihnjIw2PNjeHWsz3ti9s5ypEK2rf7en+8zTb5fXLy8s1przIXj7fpfXovZmKU
cr9ZoP5Kg5ZZk23ErFT9lJdvh3kknqemasN0krcSj96zFx9/zatyl62bgK6zK64u5rcY1nQjnrnc
j9HMV+NuP/8Sv0VjB5RdzM5res2fe1EA8Ki2WTLGyBe4E2M5wvZOrPJJXaV3FpzKw+3LFMIHpba9
Y6tdd0Dv3IGcxZff3+jXp/LnsrqqUt0SsBW4gjpinR+DvXI+wbKfDILrXR84buN1rr2xN+X6dnJ/
I3D9Z2o8etJXsiNV/RwL/HvZc7z0MM1aPHcy2+AjMTBWXzdqcNwcoqRzl6fTFhBHUKzjnfoI0Ej3
hvt2lW3++5oSz44CMMbGQLyw9D0rOZZOS0lA78on5fE7FaWVA11V4WnHK0/7GRagqjTwAWfQwCET
NM8Kx/ZQxeUiScN+cMx7szVXYzJGxF5uojhBbvehYqPbpdB6PA5bAAT8eXSVIjIpqanEZyc1aPN1
4oRp9aTR4Dcep1MGj/R1Nvg+qQ5xr31PDOM5fexLNdS1U5BixaB2MqqVzQpe3onkX9J8jfQ3u+ZN
/VlH/ewBz8LWSUOoc0i6+V7fN+ydTTCpHsJKkJLwZXOzhKpIiETMKQulelMP4aKtl4ccoU0+sUsX
7/iHFvzMXjOZXjKG/EWddiKOqpBk+pX4j9etDT/Vm7ll8ljWnG1R4jtP++qhLg9peUAESHkahxNs
fzQ1ECZTLTymAYTnhWe7kGUtcbzlrP0yoZfz0KGTmfd7vOOuTJJLK9HmnnTa8ALhp59TCFBInQ2r
y3eLvZ+ae1jKFjJLhoKQExGYMGid3fnPEVovUjb0G2GJ9wb+gx2MbBytvt4XPo8OhV8ESMACOPTa
3uuR/xTiSh0f4M5aAE0tN5Waefr086g9nrDvndgzKU59fbkL2+DH650txcwas3YYqvLJcAHfuz2h
p/JriO5utIB8y/2hb0uvCSiNRdcW5+eiEVppKE3o6IHjzmyd49ePpQVf8ECPa5DVVU7ZVOiOnd5b
/6/9pKPbb7haRkAO0ej/UXZmzYlDuxb+RVThEfwKeGLKBN0JL1SSDsYMNtiM/vX3W+acut3prqRO
UUkIg4e9tbWXpCXJcib4dgmGXbZZz07o/9D6LtBZUx3+NJO4HsMkb5gW2+SeftLIRjurVsW81X7Y
+73i3SKfbr7pXZNRtppi8VzP/uEteVh3H3EbBruodCFp9ODc06MKK6mw8w6ZR8Wj92PbplxdcHre
FT3XNwG0vyhN3wSHjb+eO+Mvx7AGEHcbFedIEob89+cWctwa2wr6UTUi2SDNnD5ZkP1Ruvsg/1v1
k3cjh+0r3cyu2+5h/7FxKIHufCM//7BluQbTdVVZyFVG5J/XYOyMqiADMZugCHGiDja9cN4p7w7h
tTuoRmnvx9f3/LeZzumgq5D7xA7Crf95OtoWNLaJXVSjFf0tCTXiBcMLeipm+Xe80r+jMBrd3071
yRvTbGb7TWYu7YcdBk8VHMtOEVfWjyoZ0Jw+OwdJ/kiDeBNbrPTda0ABO3f+0LpE+X3r0l3tAncZ
/O/33qIbaUvtSNGdn/RU89o4FPQlpcvQNiQm8p/iAsb97jsWa80Z/LwSPDJ4Xfqc2fgAP03qPmtY
VXO/PI69p2RsBUZvF6wfziNnkPbhlzV7+weKGW8fD8N2//iA0f68vN/EdjebHH+sx0Xa8ahkkfjF
wBo3Y5rVj/JhPtne78oOKL4cnp/Nu9Vr9tpMO5aPp3uyesTcMbuL3Wjb6NI/x6UQGMVEaeU3dCZf
j+Hf4Sxm9fdb+7Rhnls4HSlToARTvO/+sku16e4Zy2vzjSL/O3KEFid/n5RrjxRvPHp/iur6UObN
wzXxHlaxYVNwutekQ80Ilmj2mtDZdJw+c5/Fd3nzdWrBp7lDiZGjKUIZ3uJPc1emTiNptOgcvKRA
Y34NE6pjnq8v9NbQM2PV7LrXl0ZeBsaGrm7liFYcfg4dugCqeNQ5ImGik5Jo1jy4Xe8yu+KEdDJQ
sEO/IVwbJ2Pm4Do/O78yc3bE4eBdWwEd089la7TH7a1mOkVwvLCdENuAjzSne4fJMa+rTZCrxz3c
kK/nVHr5rzsmQky70qayWT7pbauxN7MkS6uRR+Th4AxXLUjo1p5avA97Rr4o5p2qEX19zrou1eeT
1qFpACZFaD/71Jqt9bpo5KdMDXWs1ps5f9rRJGp1dWD8Jt3MpLRdo9Wd2/fp/jmlFmdrvUipLED/
tM62aXcPJil9yeKyed9bb6KEH72HpveNsP8DS8AcUKoepVDIfvvk94M91zi2HHp2H7c+PQxIcEJd
HrYhRAY61X49IH+zQyi1iHIycGtSjYQ63X+Ke5lYbbM8HOqgrdWOU3NE1kvbGbpDGiTfwhTg4+Sb
+if/wi+kJZsYE7Z4Ap7G4De81Loe092mhCF22j+05rOseNidcDRNKXy+v0ySznjbuINCwY2rWicR
k836gypfXVi8mystRr8pS/KvPfmP6/kkjFVZ7uxlkzpaDMCqrieVp6EI8XS6WRKSW4YkHbBfE5Qk
M5q6MN9q73/YBNQlYC0QjmMeIOn9OSQe8Js2lWRaVfOKagvtQXKkOZ6d0PxEpNYu6Zm77OrPqdzX
SF7SbdIjV2KVjS5JFheH1nBl7mIQaBf/94awqwfRrLoQn7TamDUX2vEU4RYgWh5eU5KbzyQVk/Go
aMyaWOPGaXTy8n9uwItw/X5Ln7b99XFOUs4SEh4jR6oeaZXGacFkllC2v9v9/rVFkE5CBEzlOUiv
/rTPtu3kQAyuyCazTS/x8y6lnDu4bEbfGh5/Rb9VFgrWD8ILfKNm5J8T5R5PR/hUlrB3MXxLO492
TFX1Di12v1kldczzk7aCYYyVQ64CobamvAK/rZJdu5UkLReD+5naNdF1mvYP3JI9SN+/IytQ+J9j
/XUuMtFgXsOcwLny57kal3a1p0DpdnhMyBBNjPvW+8FajbbGfLhbtd7LNXEeyGoF4Xj7cu27yfPp
+HzI4zkNLXJym7yyjdUzUlVT1aA8kEtBibDuqWh3zw1SWrz9GAMqMLPFPKXRqVGO6XOwZn+t6NvW
yLqeOT69LPcj2+h72exqtYL20XuuqHEGJ5HjwCsmK+h6LP2Je7KiRH2WClIaNjOg8pki+Nfl1d9t
FxkdPtc0mrCG5M9I8A/wS9sZVOXGpnt1ZpvLAyVzywOVlKBHGdt+an/YNDE+zrejplae9YGuPa98
C7MGPgXUja1X0duif76/li+OOU3KSK3tYVkQ3EchXYslRdypCrqLV9BLl+b6vk1Ve3vVjNrtyDU7
Vfs5Oe1IOVjF4vrZUHLK9nTTxLu79+4Opjm1GIM1qZRL7rQ9J+aRmT7pNityEKtyDInN2EHYpJ6/
a69opNjqNdxzb15akWVSjxhPRXs+y6kjj/2QnafKCThvnR6lHzrkE0AAlRJYXQgSZFnP2V2x15Yp
xfCJ/ezTx+9tsn+uRdhpJHZQmK4NOe5PYTola0rMz1mL3t3I6DzueyfM0nPn19eb179MP9pRAXjF
OINs90m/UDmH8g1HZPb07i7unCH+Ejq07Gf5zH5yJ+fX1a/DUz6r3oxHe+JNz++nxe51/WK+kevT
/rmb8ad8W166xKCoOz6lASxeoW+u8R+WD/VIFcKD2QCo/KQsrkm6uzoOyVakQq5Kwjs+tByorjCP
vh6Mf/hDLLnL6N3JTm4Rq/xzzC+ZRStp9wia77IRULdh2aOxsEIYncsr/OfAwUXf6ue9bz0CUg1/
qg5BOELfqCrKa3ifVIe5bS0PqcWZjaf57PB86FWddZdkscU1mD59fZd/g0ZCofQtATuoRH3NTPpN
I6ZA98OJrB5l6M4pzr7NuqrySMlmY9nXzkx9+a/PWMvqp7tToxRT6Uk4QD+XOi236XpuogqHefaj
SqnWcT2QnkJAFMkx9wRXq2lFOu22+Egb1y50piLLOqqo0ZrH1bmK0jYJV+1m/4I/BAYcEtA+XLvH
087PCjzVYHEoBXHr/NFY7YMyJZ/lVAy0kCmFBMJ0t5CaSP1xAfdqNETR1S4sJDpQho3zuXds9jdQ
k6xymp1smr/tO3lrP6I7AGlU6/GuXa3V0aBqzDYG1YDND6u9aFF8H1zWq67h/ugGXw/X3+AVGwai
CxYUjgUC839KoUuvgzyjXcpwa/QPOIjgO3Evx0bbvxAc3Ptfn+0f4qAyAGTcYlfjk/x0tlWSzS8p
tStUJstK/ZL6FqnfWAuy0RyUFo5fn+4fvi+qNsGmx/9N+hh78593lxen9vLslfnkB9VK+tXQ9M3X
M03bT51jb/l4mqUv7rcOt7qawScBxFEjXAgEMNAif57U2JqFSQ/v9SPNXzppdITIdh2e3pyfx2tI
r/Cs+ebavUar6lBxxI0f278aHykVAhZeGSTnTnMJ/6LbODrdRsu/UOIb7V/kFHuOlvNvrKt/4BVy
ickVI6eXpF7vs9qfb8zWcuU092PwnmEWnb13fK1o+Ou9eNsP+7geuB48FfPe3IdfT8zfckCJK3k+
yGRusyV8mherKKptNt+g+/rNLg0HBmn3BVfvdypWyvrPmdBpiH9QTMVU884/ZyKxj+mx5W4sOCZe
mACwU0reVvCXICrRM8wzcDD9KHY/Kpp1wVjzKzX1JvLQJkOz2h2+WWr/cHVRg1kuA9WlYGv5tP1d
6e5FG8akerjsIy/x59k9/oNDMaHohuOEq7sECLzqXsk0yccJvfjuK/PFPfbTdwt0bPiX9BvPJmmb
GoHfRghOGCUiHO1z9Fwyjc+X5G2qdX5p2ufJIaC6Sdjs06EtFl9FhIyaGRA4QZvXstjkPZQXf22e
ZTGFt8a7eBcTBzlBZGku7H47nPNIInE8drGeWTA8KHJOoP8E86GA8WD3aDQbF1HzxY0PEf1kwyJK
Q7sHJcxf/pwHy5/bc2f1swzs3jHAqI+PQbEYrl7XcTPIY6vfJDrrhZtxM3DCne/4O77HcT7yjzwk
2XZ1tx0t76grRlDIPz56AY0ZxGrok80fiNdQflBWDRLCAfqB57e5hkNkr/CAd08DuBNx0q/eOFI/
6a+CLQyOUwRzgzs4wYhYj9YjBxM3PgzSEZc/4K2302AbtsXfgOGQQ4ugHme0hbJj+v8dtXZ4XWRx
NmTkwlVsM87EjcIr/9mMeLO/is/8mOHuuQiKoBGZoWbj+khr7rCI11yU2BJ5WMFlcQZ4uPwsdsNl
7PrJm0toOvc3z2LeNIJ6Fmd6pRG50yLQa0XgTjfP+kviW+gYHdpZkyVPhdo5Q7QLmqO0n/o6+p6f
S5TMKIPbv3CufUhzPKhH7ZDZD69hScC9jFajM+XhyqgcNAJqCcc5rxJTDo/R6uMY7SNSo6NVuAm9
uBWX0fptGWbP5/582gxB/4TRDaOjCxVhyJokP/Xikhg7hx60/WPkxEBucQlo6BJugzxwA6t/Dcrn
I1yP5pPjJ4TWJCze1GH6W37j9fxiT7JBEtqTXTQPoC5SabfFO/PAfCqDIw/73YHg4IUVnBA7uPg2
oiRxOpIb+26FErINYZhjkMQGsgjoqw/j+M2XnVg6j7vofL9COvnc4ojkteC5mEEDPgEdB7nQ5s9d
uAvPUBRasRfv38rIyLrlQJyFZeiQLkCrwGN0fDtHu3A5O00zf4szdOWXd/nTOoCtwLcplQRZhPs+
R2I8LMPNueMygc3w2KcLhNPVUOkF12dO67/0SIrMWbq4IjHJT2ey5xOa9dsPvaP89U8dqfFLV1JG
4gec3yhtzYzBTonP0TnacgEbZq984z3OvGKOxehivvxrXzoBJsFik3aufePJmhSBjYueCTwE19Ca
XMNm6E7nU2Q67dA1OLbe3XBHtTRk/Ny/Mu/LeIX2wOeBQrAhmmU9GguH0JW72EwBOcIQ2ngH5WHz
dRJ0IVnYoXfkfDaLZInoaXHoxSvjoFe2i0Nw7rfoORgVwZ4R28fXII3NiT2ZB7hcQyvcPx+Z2HNg
hes4X/rXQDPmwE9ax+IoeSHV1kPDFzlIFCANum6csk6+M1mGq5CJ+4DmxpBoXiXYdniIk4i4rRQl
g2PF1kvuH1hUSxb3Ktbik/g79ZTvOdYynOPID0VzEZGkEcMEClpizVEqQtMCA7ajOTwEp3eN05UR
q3VsOB/psGaYjNEY/e3YXUAeiFCmQTFZPxbxgdG0eiIDmr4Bic9B0Z6Gbj1bujy4H2fWWSFF0m9E
xtMyhs2OdmG8dKONWCK3hoC08V1+84BYsoXRQ8mzQJSTQ7hCSE0elW/4Giyn33ooFlZ4DE59qd4q
1GozQvPJCFHaLV5iEfZa6Pk1KtGNATD9c2D01/E61jOtnOv7Oi4WaybMCw/dBqPnwfe9Mp7NUGJV
BI7ZvekuL5KE/Vee21PpNddPfzLEPa0ASbsG+fJixft6xdwUCVUCocBNtSisSXu6e3d9I9YXtIDq
v371VATMNZ+RWpQKw+BvpD0Xe4HRo7x02oHtwxToinRd+qQZzi9ItoTwEKxi6l/XgmlB+kvZLqSb
1rGF9FlsTZDh0ESOn4bUYtDOZz5V/S33TYNQRsJElTn+GpXrwCHStioZv20PN6nX/zqVXpP0t0fZ
UPRRbb6b2Hs/sOuSCBMehjYbtM2rp2AeahlpMWlr1vvFUIvPDc3+GdFq9l02FfGYVvHpuT2TkGmR
2/wl/RfJPrABMTYII2XkRpJuyfVtw9KVSM7ZXBh4Jz6iVDaIC2q6Z/gVD+lE7dItNKTDXr2NW+E2
lgQYzP9qvGX1VX0nvFHzNrjgpPeXrDatB/YEzq0J15Vc+9uFNkOmIhs2+yeG4sil6oJ0WfQnpQ5m
rTC0+nbD9kMyNsP9YhUvY1wy/BDv5nmzBivi0CbRIT6PE0bcYKQ0Lrov0XHZlBmzLDaCTUz16RtH
9/aSBo3hoXc1srOP0p97XeOzRmwZG09HlnR6B8lvcI2kWLWDlTxrw+FuaAPm0w2k57YWL8fO7lnD
qEE9o8qu/er9ptjOfSqSaT70EBhwRx57pFbGElV6Rhb0ugQv416PPsw1/jc5sraEeiuoJShDDRQM
mBSwRoH5nel02buugxHyN8PtYr8QEDGoVs8Ate7aU6a1FnQTLWzr2jgx08y7zl3uazHoQuZ8Tgc7
vPPDs1oQVqLScd/Smto8UC+8RQ0wgCISGO9fYcmhN9360JJr3cdtEUkWteAakSS9cYcUQ5meh0ZQ
A0uJMntHLcRgU0QUtn5foq9FcFxc3tka6wWAWpZ01EIuVeLOoBf35+HmngYLcetOMjR/0DGElsp+
TerjHVH6VmaHhvF9qRgplTxKNx0tPvY0SbvG98ouLG0vjeDyOc2oZpp1cL8f5JEBENJnmb1hI9gO
cqTauL99Yh9JQfHD5yQTkvCb6pBw6abaI9pwMNvE9NCFGliJOtvqg0ZFj+tjI9g8o3/01WS8QQjY
ZiU69dpkcgq0ncsV6hp2Hrq+PRWm14k4AahQYsk2N3LZum6XJH15jDajTXitEZc2phXL8KbyTtzs
VXsy255sAifYwYRuoa5kAZjhiZHXBN+UAlVhGTEtJ0Ht4u78aPpt1BFXivrRd7SOWKaoLMiTPNu+
QvqKjB57GgtPQ0GZMch5em0LJqjnXZ+EIc8nelYvC1KAPO/zDa4DdCo7xe06/O/2Xa7lJmZJ5Hbp
tBy19b3gAFXzZppIsG4PkdCt4BBLKZj+Pmz2GqEZkANBN+XXVn8fb+NyePKt/mWRo8Pa7/uh4IQR
ziNvSlEVNPj+uQwq9rsscvwMPvc8EOxchytAjZDCAZnnotCYzp10703rMiCTdj+HD3h68rhsoDWW
U4HRNQ+v3NqcVSLL6TzecYOyWLBRBuswCS04fM/Ln9pi50PnMYWgLQOKgt885jFpPCcsq5RP0qIg
TuPGLB/iRQTxSAdf2Yfz2GTXFQze076vFeZDgWqBaJvvnTgYpg39oOMtpz1h3fAv5g9V6LiIlJsz
49Z0h8nFNUD4Fp29iBJOaPe8VyEBx98/07KagdqM83vwBOAKDwunrXzL3wan0IZaawfu+x7uNA+D
HZECNbpAKv8E1qzlY2wNth8yuaro9AYnnvM1RqQYhut7/d7AWl6N91z6bZ9NYn1C9mIZ6BpTrku3
I/x/DG6ww9CQhOt6xA6D04D2idg2lu7tox0v76qBSwqClJTQ13ymycqGaMFlN7/tBqQpj81+ve7Q
O5LpU0AR8KEBkNCS1pItAchoDOfY2S60nWrZtu4kADqeviXysPTWBo1mIxraoPVu0XvOhgf2OY6r
TUnrtnrfxJANpfoMlt6cRWOzwGw4xlrS9kzoRGimEW2xN7AuWN7NejFLXRdoUS2/03A9lg4WEoA1
Mjy3u7pPrcdaf+h02gkg4Lyf+w4Sp8yJCxJnUe05vBnpbmzHdu821xJ+QZd50PhhYyoZYYUBJdS9
WeidLEr4j/cjsfOFFHFdhlokTQChHZ9fWn42WJ87OuAxgN2l+aPbGWwv5MvfRcnogL0LgHyRZNv8
Zs5uy2CEIwG5xHQf6xVZ3uQT3Ke4EbD4ppyZRanfmnFd06VvhYVPm1CuMeG3lrF7Nz92yE2ANKPL
bz5xyeHZAsAmYfUov0PJA8uB5bNFKpFrJPwQNcayj/NweSeoa/du+Qctsg9In+dwOhiySu9I3413
g3bMCBKp4paAyjqXLmCN4OqyqJnFpVmhOsPFVX/1Qwt1zbLVKrInhJAxWbaooctCYGqLvSrTRY+q
BtTlsXv7Nx9SKZkXSYLgIzejJ1uUzxpU/efwZZm7y8jpuoH9vAWf5byiw3ogsez1yvfyYRITTMSM
0sI6Blroran5JK12G17piXachyhhDJEkQqYWVKqFuVS+SpWaqP3NXdJPwbRbVD9yNdIyymokihIP
nXdSnkCwVE/JYpwQRg4bcjtGFtnThTpu3iULj5MLaNPusqu/cPVtPBUtFKusIClNkMioEQmD0EON
bwr0rYYk9E21QeuhDXvJO+n4FC/RDLuB5LBEarERXySbPKJmLdduLI12AKSjO5CmJDRmeBOYY1k4
Ju/W8x27E1z9cTJiQEbovjfJp7TgIUpHu7fGOHuTZCDpT0iBUXVKZB0xp7NQoAWAgHIBLR8Zu77Y
PTM2OXuCA8zmmHKKyRl2iDYc9zDwECLpV0lljj3DhZSB90r20C+pNrQ8Untzc2hmdhTAZ/LIqHyX
Z2M/rKC9dOTwyNnJSN0YNvFYeKDy49Bj5o/Py2j+vo15BRloFR06546rfgVob4VlrIwC+V+UbrDt
FWGOHdgOsAP7yqihaSqA/xhfsAu1qUik9FPhqZGsrl73QxNBa6Hvta82+fYGi7KJMd0k9wAb+Kyk
GLJysIllZCt35GZEyM5shBe2KIm3DAaHZaI1KdfMbXylzW+j5YyZLfSFjblJolA6SkfzX3gVeelC
hhJE2x5tevpkEoVkNJFixZTtOtJmmo78OamNMXkJLv1L36jP05hqiVINmZ3M7klvGKE3NcLs2jVm
WhEadU6KjpQItLbi1sPtZuOqPYezarACqFwkFqwd2cFa+1pb56BpsWy1161ey0A+tq2/xiuyw+NK
igDSfYizX3omg8X0rz8SUIywinCw1ohsBzkXrFjg8mbaNiKZchkQ9mbKsR7kggGieZixsKfGMnDk
UJEBuRt6dxvU/o7d7rbyNixOdgO2PJahIN8J/0ozrOhwJbCokyRvu2ctqGXcMvBZFKyvw4vw/838
uIbbgfGUsO/JXSNQa73LAE2i00Q+isukFXjcz3m8xUO69vcPp4nR01oG8LDutVfaPNM9Eptnw0oj
4T28RctOBSMyDy8sCU00gCNmLeDguZCYtMPHIAyzq5fpbcFoAc9rLWb0tSQkRjebVLboNm6/K0ut
zlDrO31rsUeEd68l60JrpFljJK2aJqtGK8YLy6GOQkmi8RW9LW2pKZRoSM9qw5Pq92bCXdoQz0ec
idI22hWgV7DXIFzCi9qWtD1un+U+0UckT9Kx8/88S0Iv67VI/uSebtuMgIwE9rzrCGvZE33cnNRi
qP/RISjrbjjPOje9pt2LAeET0nE2AujMWlTf49xSSIxOpK27Vm6T5U9djVScPDerN6kgASic2nUy
okY9/VD+Ih5w/OxyEytxUG7pNaBKsEBKryADfOfnz9rVzsFpUQM6nstBpDNVQrCtrvAit4pea03l
+D+QE0gSeaAtxQGNG2h/ebr0f/5o+yVILetZfEbyIKx/mMhiuOH4WyxC8nMzlErMf7kOzn3r7hDc
PDTzafHs7roJnAoEuxFJkC0yXY8yt9POsfaPFc9kdcVb9jByNsHBlBdgkKVkblBSMBO6pXSEwV4v
Z9Yx8GbSFPxFsZ+NTmtavgt+MMe4qzXn+14SXx7m5HpeHhqoEEmJfpfv6VAbULbs1iLAEDIdEVuG
3NpVSGE6Poh4b4cCCzqHFZ76Ag+FrzNLkCRAjenlQYihJHDSkoAU0fLnDQzLHcWXH3SeLYBIz7Bb
2Hgkf41p1eLcGQXNaqfVOZBXTnaCw5wduX7JnmCI3hfAuWJTLqzafSOYcftgxh5DU4QaihSLSz/P
YS5InQrf6LtOCNTSEwoK9WGTseVsIPfgIdL60fBRo1bjmbMVaa+Qv9Flp2liJ8gq89hhvGVXp8uH
lFu9uXCrvntnAKB44RrkQ3nVbtuFF5JfZAZ79iZsDZa13liCNRiw1khaWKbGfohTuBWazxhBsdNn
pNOOdIMTNka6fioro6qDPSbgnh3VYV9jX+xf8IRy1NojanKNShPkNwpD4ag05laEJUWDZPiYXjAw
3UWpG3ZXLbiRyTKSKVSCvqRRpIvmdw6glOoK3Ew6nEc5+iSVrfms8RF606eE8TSA2pyF5dbksvLn
tDhixmk7b2DBKi1wGZGHyvgRLcCj60Yr+g3KypehcHN9yg9QRtnHmXzXM7vutnd6KDkWl4Mykn7R
pGku9ryqE7ZC7kDoUrO1fZaJJQRy29s2NeSRhpKganIQ1T56s3+MTS7p8qq0UUw+hqvyz7EDeHAZ
wtP48HgZO91DlzxG/3h/eiA1l/TclV/geFZMZYdTQk5qPVv2U+DImazcK4ELeevhSslDpd3nhvdk
h8kQgnE6K/iqsIYCK/ylYGGU3smbL3+lwjLVSzmQ/1KBD0IfhEVgYtTuq4FCOIqCyJ1VKv3zQ5Es
GVd8mA/K1Np8EKwZ1dhl0HzbjZTlq0CB3GBXoixe3IhXI0VUVvhWdNLbj8dx5o8cjbPoR791AXKk
6ixnLgU0NDiSXc/5qFAZNZRhvwn5JdDEu9RHxMcoALUiirMiA1f4iWbgfCS5Owtb3e6Lz+j6G7/k
G9dV0+GWfNt4M2pvOZLO6DEbq64XE52q/Xb4rPTU0iXV45xxa0pkVcI/KX3cyDnal11d8YPyb5ch
ebz8NIb8jkxC+djCX3MF1CrhX1FqV4xKUkWovfwpcO5d0tQ5NrMLUerl0H6QfhfqTx7lUmzLXfK4
43+5RnExThLKJyjStA/LUPjqGCYDPvfg3AkS3YJI8nde2SPkhQXFgJ60W+C9Gur1+eja955kvcuF
CTpCS7I7HIZyL8mSkZtRAKoYbnFZWcHyl4ODTBvYaVjUvvjdMF84dxanlDHfHjl3l3dZ5UCwuLkg
e+MAEnPe8Sk8YuXLoWA8zx8sXFo4J0b1xZPzcYhXvzDUh7eNTCBJjk9FTxVmLUBpeAlHcuHKdJL7
y8BFh7nekxVm9AQaMaK48nUE+5AHTjyKTihigPui/p4cbwJfcnhw29wyrgnuSVttNZGLzeo5xNAt
QsIl9QFoB4ANSIUDhjbvO29balXIGWf0WvgpFNBjLHrcCX4HmWXtKXJxJX4sD/IRiVUEijAbMcnV
yPtFAOGNdfDWkBQWHzYqq2A5SQMoMifjQ0aI8vFXmBxSuNeeNgXMFNk1sT3cBtIL8r+v5M6ke3e9
BG6rURpgHWQzHayJEJdvmxGLfRPOFZLVV7TO0SWoBSJO/YIp9upoXBOrVMgZSzUd453Bf0PtMbx5
8ukPnJ78Pnl0SXrZs2JI+4EWmgCxvPaIIh6XFI/LtupKUuXz9O7gSzCdTaQx4S35gcQKkFG8QdqE
xneUgJMjqHaR8tTyOma/8SSgc4Pxol7oi8lYwqmZl9PoEFs9sRT+Y5ISDpfhCgAE6QkPyw4patYD
XokddmWKT2aHUSpwwJYDhJWNJRCqMJ4L+JMRpcc8lhMyxSe3DHh5h1OuLt7wK8EI1vm22FZiTpDc
qyoTAf0yqdIBdJcHc7bvAvw/5LoVgjwMimg38F5PfeBLtOP0AjLHG2piD7ntLpSI6M+DLVeNRVdb
bmKQnLCv5J/a89vgt8HZtMjLKYiU3uGU2yDT9RIlfTkwkz6ORKpvyObTuMxxJDW2HcFaG14V9kRC
hRFyNn4BLX8aEWUw6rjQfJG9HO5ljlF1BfbI2m+yHvXM6h1+yaurKbs51rVybjOg0CuxFaIgCDNe
OJOtdR2Y0fFJexhiRwRZylErQtE1RAAvr9yOeoilcjMBPYxCUW+2OLpT7FbdJflgOEOhJnK9m6DS
dWcdbg8YTqILY1JXGtkwwtBfPkTk2MN4SfrGT+pygNwpKBKlIDtBBYDBsZOzBVfY7lpGOaDvBK7T
FMyjJlNQ+Jg4QxlXFMMDpshhbAfazg/d41MO5rEoO1Detwn7bXv7ABJE7SWQhb/yKZqhgGBQPFzA
JMJg8hEo9Jfe45dg2YIuZsLQqx8CgI1RDTv5pLwJFzy8NyfZLbo8HzbxkshvKLNFZhbUXK7wsvBG
snEkr/LNeWPMcEQViVoDmQHLwDJYFrowIYdlZ4sHQv+ogIh80CBNuCCu+CWQOPB01PBDxRXyYDdd
gRwEP1Q3YS1PCJ0K+QdYgZ7Zhe6b+VZQ00LH53fvFJoMhYLpeUDHCxW8uCmy24dWnEEeld3DoY65
62wq+wGDASi0v3eoKrK/F4LTFZnUEsl7li9wRCnqMf8Pb/EJhVQFIPf3JnjZfJYzv4VHPGdy98yT
/mN8AYwmxrEDvjXfDbCrwLgsQy00SqvN5LNpMUhn5vzUr8d0dsL/IdPFNDAiBQVlW1fh6oolon9k
p2i8Zb8pwF8vKRZWXa+m9lxhzdV+d2FIPjVa12pBhjvsImq/3JwwePVZyDI1pVtcCSdVb6SgeKX2
89Ye/AnesQlGKgj6vvGDGIE8rGVgwvCQASO4efPPHhkbql+wwG5brRChAnbyyRMSg4yxZ+mJUdSI
idVqFm97iwCidhVRjTajYySIFYOgalB4c6gLhzXipU9RrrFWARD2R5O1k7xourcsbx1gHZymBQVE
dNhCeJPfK6qXCBcKMgn7bUb1kUegM5Xe4JxAyOabCnI07mGYI2ZmRA2SOpLOpLPvUUOxe3ik0AqA
3tHCC8zBNpB2gaL4Ncb6TJq+8QB/Q1ifyOhlUa1oc7q+TBqRIryKQMiOBm+xfYsqYTyxG4aCMCRF
1F4euYnkj8JKRzJujubru/aQm4l7DrLFOTj4MrwaU21Cdi9/L9hx5MyQRXvVhs7O+/W91H21/uI0
/nYvn1ifq1aZ7G0y2qfnrqx7ykIMdB+X4NKbGb31YN+NG8S40JwN3335YMN4bA/tXuFnnYu/G7ef
lV55WfuLVfjr60szBVS/uLTPnP9Vah9ODTOrpoNWZ7SNKru7pAv9kZCmf+q4PVJ1qN3YaXf295cp
ltug0QNsA1Z6X19H+5+0T3WzpTIaee2fS7+WrbObuPvWlak+d0d5567s3F3eJvQK7FAGd9+5eyNj
p0M1qaoTHO7WM1ptGFHVOdFgK0rXHSp03e2htnfult3RbP8j71wICo8Y3WASx4/2r/Wme9+iBCbV
4pfd+73VOdDDNHZGQz+ibH6n+7D8aBlB4xLSPJGeTs49zcStcxebzrtnSS024f4n9KUT5Gy4z9/M
Qs0u/nsW/v/uPyUzJvvc2W/MZTVdeeQqdShFUxSTBm1on67N7nphvLuE3V6cn/vpMfnAee/NTgD2
7sqlsCm/H1oz72FZial9sTsO+bsJ7T873sv5uyoVNf32qyv9lJezS3cZ0ryrpsYd7lmPVnLLHm2H
KJR4dntteKDeY1mODXNcOpQp9+3Z+tU6dkna9yg1SKUb8o2L3oH96DXnNt7yD/vSr+wYl6q77+yS
wfVHq/1ygP60e7pYZCQFlN5I8XBSAZB6qkeC6lSFdjsHa5JVd2YjYF6ra+9Ej2uOmQwaeXc5axt+
+TO70Ae1QwUXCwceM3ecNE7dr4X239NGR1ybrA6qzTifSOObDM78Oi1qKxBaC/HVYe7v/REpt1hA
ssI4N6htjR+TqAceWm9U9bOFtg0cM+uYlq3Y2V9flfnvNf3bZX3KAzXK9c4rnVKXpfATlD1QKcsE
CM3WeE8RN7zXbhdbjCuU09IlJHULbIl5BTsJ0gFwsnWnyBX152s7SaQ42UtYpQGBBaAfAQXto8BA
421fg9dj3oVIyQLd16F4baLuRBwAYh0Yv1lPlqjYYjJ6a6MZm8QlJix2QcpYNX25UZs/dFVgWh4F
UbxDRMdOULncjDcim/x5FXBQMEJeNvnTcbzJUSbcSL9PXy+iunavAihkGb574eVHgy1TIEvAJPkl
vzrwD9+Q4IrCmjjYcNOR4xRvgIc6GJt6/feE87MUQyG+4gK8cBQdxySGqcAQpX2BR2JvilQgF5dD
jML1xdAxcXUp+C6G6DK2niglPtKQ6qF3rqde9SLCX2MIQQsbdD+wXuzxzZf0jWzUqd9/rd/fZEP7
wW/pT1niblZGO79MCpwLGWPdDlNCHhp3E6vCgIKtR0LYx4YzYmGbG3gQFBYRE0SklXZfHgHZboJa
iWaaECQ8k5HH6zfL5mbzpfjis9p7D0e9HfOrttOwuerglAyew7yHiYQ4JXl3fk/OGUaSrCbVOZTp
hgGByWZi7Fi98uFGnZe7n586tHUzu5w3xa3ypEtUJqHgoMwtGRnNF0UadtEFfrZCk46/+kncFStT
F1xgkiqwoBuQWafnO4i5Juh6DawRThK4kYdAnjAxp/WqmMugJvmhrtFqJq6uqqA5Z2C3MP3ugXIH
8g9gcoSCYYBtQNmBZ4dwf3egttYaeEgx4ps/kOpqerv7H0uFI9C6rfbkOl0STEdmXR/wxKFEzFa0
Uqzdzcgj2ta6l68AzrufDyzIF0JIWloNWB6XHjt3/cyE2ZENZewJh9a0L7xtOAf4XRcWlJmAFYWz
EyuD0rMcr+y7NYsfuYzNn3KBioFL/bhv0FFLWvIrkfyEjsp8P09OxxMd8vrPI5Kvq17ZmaddZ3g5
oKMM6tT2RgmezA7tBmj/SClTyFYTkoSf6Cg3IMEi+KBqxf39PGgTB75rzETjOR9D/9U8dabr5ymJ
Sh2sJfoium9PW6uDKdXsTFuvAN/OYvmQ33UbCbfejx42XcbyGyRblw/66/5o89RqK42T2nN/Ljmr
We7ndFi7Tq3OKRg8z+LH9KMYXFqTeTNoQ9uzwFnrBgEYkAl+ls5rt/v0MH/cdFu9xOj+OjcnaAgL
Eo9vb6Mfjclg/vq1Vvj3pv7bFX7ax/LjcXOaN6rL1DA7Kxqp+1TmKtm8XQq6nIsfQDDqPzbGgBC7
2zYi84cxrBscD1c7KqTedQjjebMy77wk1GYs43nnGpudy8geXOhU9oS8901VqFyXI6/yt79sezEv
o914fHo8dCnl73b7xuj1iuVKz4N4+pD0dO/f3OOntMKbPfHbPX7aFNtpXh5oIXABYFKUtVP6gMw8
//g/ws61SVUn2fqfyAgvqPi2qkAUAVFE5Y2hbXtB8QKI4qc/v+o5T5wT/+fETOyZPbN77265VFVm
rrVy5du6i6OTtKJdORrQg8J4JfqvRanQ3CbJU2CtLgAuwDaGdOm3mMJTkDo2R9OrQM+A9eyqJR8z
v64watz2M2WchUzdBUZwrhxb6UzKMVZM9vwl/oPvxp9Z8L9bVv84yU/GraoM5t0Q5XUJpGl2jQFp
8Bi9JXCm/vUEPnyg+ft/Hqr0PPnXnYYtHsRTzeYMwmKiSa4BYfM+gbZCc+ikMv73j59W3v9rl/+v
5/+PXV4b7fL6MGq9y3O1av10CC/qQ+fGy8KbwPwyrjM634fvs8yO0e5C9nhR6VuQEpDn0pi9bzEG
IsMgKPO7hkwbw6qSBoQ5S7SbKy/CReGqeb2SfEBEhsVRgdXr3aWDdHMbll+76LvNr6ya/psURx55
UpA/nfDbFh1Mh2qLimPg8rLD5+8AWsK/Lb9tp8bgXZi4kDN6guoiW0SghqJZiIZIC84g5Hmys7qL
VYUsBkT+owbCDrrOWbSWDUbWqoaVL9+paM2OpZriK1nWYsKq+cHltEeu3/Da9mY1vlm5nDedAyyO
PF3ESRjuvMbZtNkIyq+FMXLX9huH9fqC5EUY9jvwrUuEXfacYSBnsW7JbTU8iYOj8Dte9YabnJXs
cmaot3i587Yz7zVUa9E2xUXNj2ozO6o91gR+vPIGP97Lt5l6GL5AOkXQk8F5jA4i8C5okNV39YE+
xaYSg+SNsDvc6Sqen7jCjbutm377a5e8NBxEK1Ea68pUfPH+xWNIXDGW3B5lf/sa8bnRpBTD2Xd5
sj9i2pfTj1xSVJ4sHsbjsFzjD9WS1JqT8dWaN8U8U/54/ZxMxqmQ1+TjSeuTi4n/fIgNPkPY7XYP
fgViNXmPDIBH+Wg5uegBcOqGpcZoI01/f7dUjKkBC+wZa3X93VQJS+V7Fxk0AsAqd7atrUYHQ2jI
kJXrjD/DLZYfWx/r22MQ9rt4kB6eLbF4pnZTtM9EyeozMnenrlh8MS8cgId8NpMSV4i423fvmeyM
J41i8lJmYd0Kez2pGNFWS3J+0Wl6pvjLDx3nEL7+k5PB/x1FBziEYV+Cgcmf/+f/SuzS1KwG3/vm
EzXHtdWFKrkpDSC/flNUpbrhEM0CwDEmevBQ5FGqGD7s/hJo3NUpuwbJNTdFkg5oq7WoBQKl0kEO
SEvZmxEzgEoplIVOF/Lfp0nu0nRuiUacrmQG+n81/rRZ6j9pCFIjTg/Ij39/kPxZhP7/x97/3Oc/
zvFv+571n5cW9/mHBT1oO8nRTNOHRP8Wegwgfq2J1IpM/HcoG7Ro4BNqglhLGLTIg5PvPvprH5I5
yQ22s3+I27/gVZ23k5Vzfmo1fZeuid5/oA//Otj/3S384+R+GNXneLyXn8UdP/P2cLV6jLyTjJ4y
slsTL1mtznEtVcv2qLQYyzidtaejUUsERKyH2iSrpgzIy6NkZcDCYCPPeCJsZL/iszxqE+qv7Js4
aRaFgzXhdfbAmER0YuYYWXJe0ygZuvv/lONgPGj8s7X9vyPs/7yZfyB25aZfvIt08F003Hx1nfRS
J1fv8UWkVxxJu3McRseJ7sNlUOrM82LIbvEOV5iwtxQnaG+Y2Bc36N85Wu9CvWQYglTKMP7OYyOE
JAkpk+4iCcxtArM89lYqt93w5KXyunLJdC9n+WxYq1VHhIfDvC2c+eE0dFGBidXbqtr80BXQCqOT
xqeptzLxpBu7/bnKtk1ZN6wKtYXoBO7th+xgiRu/xHaTiV+do6IFTp8Q+IB3XEYvqDyyTxJzs92g
tHLwsg5X7Lm5Df0cUiTLenzLFYHKo4wbRHt6UwOHwyhmFIxFRvHyQc9WD+XUAub9hr+QM38k85sM
+ypHTqj2+7g5XMGjyeyjmpLrbrS4OH0JhsycAPbtMBABnuT2UdwNgSia2vqkzqIxm5lqdpfm+iNm
p4BFo7y+YGwV394bekf3ifPO3/O9b5k9OeG1nERM908msDp9k/oAy4jvJAGA6t4FZNNZJm/LU27P
CvFtxhsO/+fj/IC7tcz6+LHw1bbrhM4nuNCvonjS9mm96QnwAK6N/xYySuxMqHSiPB7b6OtEJ8nJ
2/jhM30ahjp86rsWTAau4IZZzH5imHIzrNTKdWN+flwP3dWAMN+atPm3nRV/U0vaYb659Zb4BCmo
awSPvM/4qP22ax2bHv5CysNbVG8cnotShLG+VdPaH/BsmUvTnYepx3aYS+0wLttirtwTD+TsM/hM
tOZu6MzbanE8q+0noeZyjoq7fqVyD0Or4n2vQOzhQJbIxceS48NgtLEeb4k16EO+xGXJ2hY3Se7b
FIfjPGyd3Ydqe83QVQci+3xOCQlfm9uFRc+YXl8mWbckK129yItio89VrB4Toi/vYfVps+KRl8gg
KjxyFOcpWAx9VkdtvXhHOTQLewgymKUOkmHjRnchDYwb9maGybd8jBenMbeg1+NAvcRzFzpjy5oM
PGu9EZKl6NyXdxflBZs2bvEejfb4a7MEWRaYAy1eNEZyc67jyMlg8ZF8klrLseHM4Sr28WPlrpo1
L4H+hL8NRy49a26DlrjDtmYfTqcGdv4d5SH/jIjAohzwG3MrGbOMkfIwJ2ExF9V6z5a/ySyYu+yk
XGEE++KlG8PYVVRxNbmBbKhw3/a6At2nqFmoNES5AzVvuoer11dxb0FbXO5ob04uJW+pR1tkcZk7
qEHj/mmKyztK/5Z1Vu8mQWxepYDal+A5b7sP/bPDR6q4hNQaW8epvzgUuJNzaIa5HZ8mULoHWsxF
KMefeLyQN3lw95+X9VChJOlSC/YxXut5KmKwAfaUSCXrapVhrGK9LLfFoYe3Lzw/EyiY9pczWkh0
R6FD/QkE2hRj3vRdbE9i4dywSt9jxaNiXdB3AhpzJbyB44y3p9m2LWTuHW5Dou64jK3Fa77tH7Zt
Nb5JrUR6CzzuJWr7tSn88SMc+/2xJRHyOItcHB9iOz401DwMaxcWp/IX2Dd+BJdwOHICdaboBWRz
rOK5tNYYQfhbf1uFbJITT2aTcmHPHbuBfULqnUZfcJu2GHQkN1kcesPVcXYnKrXOikRLGYckuXBy
dtxzeBSzdjSdZYS6YMfZxK+XIKAldiEvYzLrBeLjWgVpKd8UX7YXGJy+uVKDCRxxk2fXs1belwPk
ya8OZ96NfJVGI3vEqeoxM87ybDuoKQt2EQIT2ApRTXc3O0o5MEVgkiXK0V32j+L3uxztguSdkbIn
hd+WmIolxqLRJJoWwk7yij/K7yj6XKQeRLLL97tnuPO8SnmcxsFq9bXxOy2dtnxuX81RUzL6fOul
2CaLz8nygoAZGx8RtZzRqKJP6nfgY/chUI7uioKLx0k17Vi9k4MDfHhmKX8FnqrLc3K1d2iS2TCs
hOEmxjAIHcVkINjh6BBrnllJf5JoF5Pb02vST51Z7WzYroPra9iAzQoKrfT4fOZlt4AGibtnxWPr
jmEcD6/A4ax22d8ehxjH4UN39Nc35ypzGxukOC0AsDuiE7HGU28zC2tx/Q1Z0joPqvuyg/Wx3pgv
fR3XE2dWUmzbsiHqRI8ll4/1MZctzvh7GEVVk+C0a53c3naA9QyRPysEaXj5CK4NrynP/mXL3r/g
L/iQ/SczCwiLLMJxHY0dLinc397ikbHyAaMJgElQ8RKzZNSTnCMEKWJjYa2ejOGjlOUOGJ3NUxQh
Z/zhNp7/IQl5qp4Pax+CtYnxyZ0fwicbZNh5D2k+5YBINW2R4nUdZ8xb4MR5XOWKT6NKpc20Frzm
pGkFV3s0Ow7FiChcP/ZvoJCjxwKm/OvIB17qXQ6cobFhSs3zGzyM/e3jfigCYBSfYatEyveImp+P
zDjmx3xLU74KO28DXPXVqeLeMGblQxt2+bFTwzIJcv05oY5XfWuML1277qu+KA40bmDlcXFuowGs
i3iybjNi9id3mhSXatUIViUL93xkhfGMNiGhcwWev2FONExNYeXqNMKJrz/HtDQi9OJUx05HbP/1
zQyShZaYWsOF/Gtypb6OtYTmq6xWjXl+HHIxm65eghM6ZSZe/Ak6+glRJNfi2+Zx3EV8jFerNOPY
rmWKxIOYdN9yAPKyBgHMXnvB75Vqju+Iiu7xHVApwfv9js1ykq93t7keu2NInvqBrzzH0dlCzzNr
rkezO8GP0nqCK50i3HA8NHZPsdPphB1k1o6dHZ3UrLNkZo+IeizLp0h0TjOYZyyWJOEfkSsPm0zI
sbUMYNawBtZJtdeZbMyO0Ih28I2CKDqZIm+KX6M3eRheAycAMotM5kvU5pJ5PhGT4MhIND5+m7bl
Bu/ATIGZ3fgRdEy0hqW6gYBpQ+SzEzQ9MncuF4a1aSX9VXJE71QNg4bYxK2biHCbFNXSjoKknHC0
XA4rz7N3WPUxjQUy9gz1dwZ8+Bby6zwaMr/I+rfPH8QJRcbAjjobpf2ZN2pDeTzlcFsGnRMpGAW4
wjUaQ1CjYT23p2mPHo6Ls8nt41Oy6Mi+eBhfh86M4tB8K6RdZ9w/c7vMFY0lHZnFz/j7GraR1Ihm
XAM4DFv6nq7r18z+NmR05sA6WtSOwUecAmyOiRXMJZM27VSmwCOYhGrxu4GHI96zE6yOW/xysH9d
CL8Lu4FTnNMSIredukcre68LGnqpXVkD5NjZlJFVTIAie6cLY9pqeJXBO/1GSRvJsgj6y+6d7+VJ
ySqiVRWYjsek+lwyNoyMyeM33nh3ySZKRUROahEqNip3MuZ8TDve64dJhIxU7KnTSQJQ0FhwH89I
n51zeJfMcWTS0JLz4z3S35tdFC0HH3p1NpP3tJuUAtgW0Cm8ifwJJtEjDLIMLF8zyof38iHnpuNn
U0Qz8LjCeQavQL5BPPohXJVRjJep72+/CbhWWzJuJ/sBRvSZitM/MAjBNwU2jW1Ggmg5OnNagCrO
Tk+h6i9uNnDSaVn1ebCsUza7fHmsB5UNSfr93qRiDKM1IfbffP+uxlzOZkZqwtClX8AbnBSjNuam
78m2u3hHJBxt27p9ZRd1Si7WUzp1fwfeTTRyYQ3G/vgVoIBMGDE/OnC4vnaHpjN+2rIxNEXNJuYJ
dMLP9dDJJwxM/rwnX5+2gWE7KK1ueF/9pIX/+VjTgTyKz27YU8vJummLb3iWN/L5QqQnOUiWExIV
v7Mwd03cwf2BKbcff5wFN0NAlMwN5vsgou/93MSdNKEjX5+l8Yja0FcVEIv1bSDlouhtAOBAy7UZ
gpRFpvgeuIauHnsx6CkDWRVWJ7Jg3g5DM3EAP/+CxHP6+lOeFrAc92L+bBlvJJ7zer4tGVAkbltT
9IIr2gNBzTH863h5Ujt9hgwBvqSqeZvAQLdTLNzM1GrMfk9B6f5q+TndOsjJF5k9RkI2sXBRDAeo
dwaIT37yt3qpSyWWfGyB1xf7hdhgdwZL3vZVHCvxQD0rzlOWFQeAaHyHR1n6H5xumIdkinZHVlYJ
0iGhlPFbLT/B8SWnZzmbkXMEdsLZ2yY3rn46DAaTRDKOH/uqRsMb3gZ6SZl4pBS3oE4Z0/WSp669
LGnEFZP1+nzhXTzb6iE+MQUQ+SIC7hGSLpMnZIIfcWDihMp/fqw7IQHaNc/t6dWd9vgWDZIWw5Ps
xb14wMkr7jfLaEyzLdaGHCmc3BQ1fX0wg3mkavZwSUZWH9v9zi87YpoTmx4ovGG59Um2x9Sk4rRn
MjXmq5UC426Ne13xNOWlT6xGTvP52Pji1xurW/vUAqu3vN1k3KfIKXb7/t6lNtFJgjFOOip42C1G
0PHZSbb1+kH3h4C1vfdEA6Wt/iAdtYxhayDyKzNR6KAZnuo582+Zgic5/9qyu7qQtBz9IrfzgUeR
lZ4YT/cy+b7PqvzptmXM4TmO7xZE2eF4Ry+C79LJUPvO3Ubf+ycfMf10mNGJ3BiVb5GVotMR1F5A
DnTS6Gx3hXwamiswOPtP9gwd4eeuUL8ihxvEJ5Xa5rqA4pQcSbLfso5jCn9QgKeuuHvM3jvNv8sN
HprFS7Xc85FIMfiqqP2rY8nXZRrM8T1iL+rc9DkMjEVLIKe5Ki8gPhRi17R0mkauZvOu7HdOoPgE
33X4bIpsF3b1Y5+4q7PPsSEx4pWw/S1OV4G9BWgDjl6CRDFXg3llp8DCZ2rVgLOa+s9OjqS+X5zo
KYaKv/K9Hob9m+z5oCguhvHDVcIEgVTZ5bz5FLPBbJYGpHsY8I5ZLwT138svEUecqGHlYx5V813i
dfQyC2rSwyyMGnf19BhKYOvpTkRhXSx07ORWiRUob6VaqxqTIpQP3C0aH4dTHeSkFNFdY/x/QWI0
aIq+ixoKJ9hUtXZlUxiQx/3QaNnIA9+iw+Q7SkF0BcPn4oH5q2KQ8JWpXwAvm8ZQ8DZGETE4+IpO
ZQdat0u+etD2EqqHVuUh487FPvZVLxmgz3YHbxZGuNGVuYYYqMGmaPGcY5D/oumh7hWEkFch80XI
KT6/9eQlmB9bfD3DqupLXZ+K7nR/XtbDi07HmFjaogwic4pGGWDB8aYa+kWxPqwRxQNfegJDnWcJ
OmIeKg3imaCZnAQo6k5IB+QotQ0QDB4PII6tvzYbTb++GDFFUO4u7q4+E5jJMElTa5nsBjaP0Nwa
KPSLmLz4ywnNuEQQFermDlUvNh6Lk/VYnNVA7fEjQE6qITIqkSToOzsyJPAMzTPsCgqDI7UXF0ZA
Z5n2Sbynw3UxWS/fP6V1FcvAhjc6y+Q0JalsbyymObP/7N4GC5r28CVvzxFTWjvi6ZjyQ6REXA+/
wkO0xnAOhIhUfL3FtjEcU9POaSeRdxCbtheTJeIVIRulXOVkuPzyB3Do+gCJ+5Sg+7dzgIQXr2A8
+cJihEuEPRNfIk/S6lmmRf8OUrV/oIeWFBef6Zv6nRmbt+AtgdgeR+661UFSx9/3yLb7vLa36K8P
DwkJtL0AOIyprt/CBZ0ETdGQCin/BZTAswH0LsMIaD/IZsHb3z3mfRdob4aUR9gPE8hPbdRvIxMz
nSVrkOjIqdY+9IGVnqLP3E5meuKLKN3Pz6At81WrP1rdRknbii4W5JvU2SYrlrUy4FwtrWdPPAtE
iheHCjpVX2eWDX/bI17AZbRsvqiRCFXTh1NJhDLTcjzM3dnHiUigZj+bSlbEWrgzU03f0+HktRoQ
iIXZEj/HyZHidtJTnz9yDVtalPKkMItzMuMyDFQb06lBzJ2S0O+S69S2o76PHnGieaOXmjSDQhE4
75jkxM2ADr9TbESt2S/DIRGAmexH0s/nBTrvbP3lwiMqiGk9RaC7NHMnz6z16yz8llxXaCwNcpXo
99SS16v3u+FElihVsP3+4gJPadlVZ3RQp0mU4EUh+j+s+S5mPboebaBTXETZL2+SnEJnsqnNaMnz
RdX6WXYeVMTU7++Z3ZZX1iog5ksmgR0B1vPLjM7yPLmSDxLAu/Zk8u6PTDi9iqRyvJ4yPGN5jTuh
IRgSO20he5d1qdALtLvSnOBXcXV/6OWzjJb60nhCi1FLLW/bt5Jbvz6Tuoy3oHMgzi0JpWtVQ/Kq
9ZUsPvjKvK+e5rAV0qBbiXrN0onYU6DvXvQaRrNfYz9tJd9aXu/+S5WH9YvyrNo+81HVXRVq8AnO
gyCb9IimXTGoRySkpgTLLVXajjO0h92ADUleg4L6Jd+M52iMK0WnykB02pjQuogAtddZfdVwQp81
jiNTBEIdRJptJ8de/36WzA4VAVGboqO2iMInfAwkUZu2uvhlnQqHQM0D6fLtBF5+g+vL3koHlvct
fp9scDgtyNOk/qrFnkjhCpnDqoHpC4NqKXFlj40J8HRVJ5logPxVqR0FaW46CU0X80DjQNfpkxos
im7z0c4LTlGSkFMt9OFUiQuWPDNqKcmC2X2Bo2DWRLnvZzJjBiaT9L521gyACVDNKVhWCg56Y7Wy
ooxe/o1WHYAthljL2373tpqUWk+dgwBDnPm6oqqvFKwB0G/HJaID9ztJcvZXiBQq1TX21N46MdI5
VQcIy4Yp8fDT6o9i8pLSBoprgNcAgVKicrLh8po9KYvSaVKOdi9Oiqjl4j+LnKqxkT3MSTZuuYM+
0E/niLJfsJ0qMgaeEENXAXcI4/pR3hMC5uy2I8D3xfC3Wh4F2HRUE1be22LmJcfZ6sHpfCFNSD6j
XYtaakNp7pdN+YtgByOSltWQRglFDndxsZgIm9r9ElrF/U4KAqtfW9lrd0P9NBrgRvQhzmDTUcte
bnd/rjS4SgbNUFhfHH1H9IMe8iZ7rH0/iePVOZoKrr/TmZSI20p9xXlDDRryNXx7qYr6+IsbMm/a
CA60yK0xEM3r/NX0SDNL1Sd2Xz/zvLPPyIlzRYjJwIWQeLnnrTnkjtr4I8A0UihcuJVzSF3J+clP
LrDLhYckyqaUI4tRETYusrkwHgTl6WvYaqiaaTz6clo8UoPCmnL3JtoXxIpyUIpgZ1iJOT5r8Var
6bc0xPY25YpenvC+sV4a5Wncgm4QXw5xScOwn0rQaDEZnPGBQjKOMCWP189oPO45JAvvkixhXjSJ
gPtNDjcBAF1CT63MYfKkUJWJu3JDhUQFzPn5QLc2dwCBB8r0W9N9tWZ45ym4NIcxQegOzsELAIE6
0usrza59NcgCAOJIgDsvsQHa6jnt8DbAps94SD5j9RTB2WqVpKbRL4dzg33Cijr/LYCjwOe2vab9
q1Gri/ekn+A8zdAD0s+UEkYP89uY2LyvB+rblSmeE+vvm77Ql9OZPkvU2KNvqk7e+Ytg6Pp7VrVo
O087/atsMcpis5+UgSrAuprSWqZ9ZXW9r7HC/WBZ25PHV66zQm3Eu3BqGgjFhErxJrJbcB94lHnt
0c9mjwvvL4En6hHzn5grTK2e0PX8Y9ht2ziXnqxOQxx4dmXIPFk0EKK+yHE+9m8fBatUofjrLPw+
8m1BsLLgJBMQdFaMwmyk7ThP3fpUQp6Ns3lzd1Z9kFRxIN8bgl/CxyDSMMGEKpX5ifth9PHqoYso
g2mVU1heVIYiLtzwcPsNNxYl1FszY9SCICYx4XlCff4FmrhM15v5ejBkhsRZbs+G9GX3N+s6i4z5
wUcYb3FEg1jKcRVuUVhs17V92nZzvlfjAOZLrtMtdTdije269Lct7/zzCNEDcrswyr2WlbJS/H17
ZsqSZhmKHlqa+oJRE2Z4YMSuoe+JoR9n1VAdxlJcFDlsmtSi2WAqLoMe325uMACl87Y2S8QqjA7e
iAFdmzVzo2j/ZlrxJem8lUZFHv7JqcEvUqt/obKEhGIYQ0MWL7FojJlh9RYMRDbwYkQ4w48YDFuc
MuNBaFKn9hOC/adp3TEsxDZndI17DLiw6cPXffIkFaQDHblx9cfEy978CYR6Ez9oPByEqqJbstm1
hKUhpxvnqZ8tA374jqNkDHTl0WPDdhEH8nkaqDWBc/Xq5eH+Vft7i0ljTpf3Y1e/47zP4sh9xCbi
A9KR/5E5tDIL3uUDHPwN8SUemsdrVO7Tgru8XhuCLpvbyzvu3qSEnSGzRU93WxONd2SCPT+E74M2
RhEBf9GZkHLo2hkQ+7aKDXx3dxfY244Wwx8cqC/HqUfbSerfxPJ8p+zvjv3H+K+3jAZ4l0szVj2h
W1Asv/SBtRj5seBkVakhOBxmL/oLKFe4FHjveY5jDGCQPmqqj3SceS3yxeHt7jdyjyA1jBFUGPBu
/FNwMe9o7ze/NKoGsSaF7d9sGO1AKHSppuMXw3jHyV+5B+yWaE2WPlvPoIctkWPIjVRWFeT06gUe
vIl3XfSHoMyfzfYvYX5hnnDfV42EsVDkGpBSb+DPPNp95oPdVTU26hogiEte1Bgn+R7I84AC8xXq
GvXR4Wj+3Bj1qqLorcmZTyFTDF8Y5A6FhZGDRQw0rGMKhXWBz8q8olRmR80+ArQzAtfU0CWjBACm
B6LGCVjDBk1rV4TVFGnl6TQ8l7ybR0aFn7U+kshtXufH67gXgv3efhvzCmw6Bsr4TsmNcGo5kNng
q8EMV3HZbWp13/Uh45tYXCIZ+KawzX1K9biMmW8emgGmR8wXF8+N2LYnyDHHRzmXdO6j2jkJttpZ
aamO2bY0INiS0I5L5IqqMd6ugS9bstwC9fxr4w9gkkQ2SeOCmkqkDPWTD3K5WoBfsnAa6IhOnjkQ
lQbZ7mwDhB+i4RmCvJqVDfM7NcVi/RAty18g1GIB3W/6hPz422Zb+FRf6SLWFpHEtZWJ9UgG+lel
1sPoUQmPIIcKAEX3o1OJ73t+7TvXR9TLhv2Bd+za7y7ahYKlVjLRqsWVbqa9cvtoUPh9gm5ndjT9
ZnjRjKLFBFxMDKz3oQmEc0Z4cIE5nkN0ic5oP+gIlLbPHUNv0A8c5tcwHRPTdkf7uTzdJ5Cwrqcp
zabVG4Nox6UqTyDkH9v0vnNcG+jTC+njk3qDQL/2aECgo1TFKXoAyNt4z/DxueNqvhRZwTX8F8/s
doLYXLha3HIRYTjnycyPtjPX0l/CHOXxRTSc80lSleoIAJaN3pZtQlRdpZOQ7k1fviav0VayBWOt
aoVyObCq+H8FwhtN87/4OW3ve5VxMabq3qWYG3P9npd0JiitE9CZXqifPJWouL7dmJRZ09wUvH3R
WpGrduEs+ejnWAR5AwRG5yfU6TOtU+jdfBizqzTpybfJ1Km32BKbEfMxMTIkQ9aCsqD2N2PYKFLf
HjQeqN6dHN8HGtIFNjRWZkTtQ4teEqrthB6hmKtxTz8vphuVKCewyyKxpLqKPk3g+CPZ04tJewwv
GxWS1Lmj7nr/3qEaiyEx6mkx+iQ4i/I9DOj0NtjDZY+yhiEqqpqDKdKO3/P7y/JCwZvOs54EuSEB
1b0rV/qeP1Qcuza0UlZTCjAB4amavwFl3BO35IROM5UqrTr/7FrOXdLjLKr9zjOAowrFyMHeMRxA
hUEGITiLuifrhja4v+pQGOpT6koaYDp1j7H2ryfuzvPsvSia3gvqSL+/3pCBMDzTQXAi9eeR1dLr
YrnfQhRNULzi6mNhtQzswj9f5fSTwxeY8ELA0++jN8Cd6CqeNIY9Da2pOtIV8HazcsZTZyy0Pk5y
22ha5oIus4f8rHoGn2YwaGNbbDMTgb3J/p587ePNWpFTPw8oSXrO54ftzRKEXkk2of56/BS9Axqh
D1xcG6kh34lSSOunMxH3SFcE61Vrvd5+cqYtD5qqRbb/mwdRV4NnVqcE94cDYokcreiemHQ8vjBV
gn9/gR4DQujVQe9fs+c2TdmyW4Vzm1J/2xy972Fjaehnz0/57jihNdP+cHUHt19MfAbRRi9EGRBg
Vn2yGu31upHbt/iOldJJtb6eHr5VW+m2y3GNDtXs7wy4cqPNyEIrf8afJmkgHR7HTN7ij2zUSXEc
3vlORsRb1YXIvfGvZSl6qwfNQYdqM79kduOtzk0/7YybdOI+go04DWRWyeusvC7PaJWpueDn3kx5
ab0XbXbV5ppKMx+ljNrLmSP8OquXcdJ9bO1V4zuC3yitTcnMRtF7eK/+KCcqEr8VNEN0KuTNma7X
zxFHKCoWWWux0RamwhpSk19FeRRT4yFAYkg1LZbWMMOMq5JUPdbv8cUPyR20kZPvWCxv7m8PPbsr
SquyzhF58AZEZzrt7Stx/GXQdb1PdXOzhc44F9t5Bv51dfyqQW6Ag2vIkQAlWDGECMkCDWVdm20c
XFzDyuewpAT4FRp74H/4T6qB0Yg59wZ4ixpxqOCnJTrjJYrgi8QMAUh7Bp5K1x+7PMrkI5//6vrw
mDB14imrOdjkEbgLEUVeDfVyZGHx1zSF7jabGRSoGkZGxR2nSFrv40J4nvZ6pkRpIipDJqqX1lm8
fzN9iuWT1s/L8ihpR183CoLka3fnf4wD74G7KQfDxHsjiU0x8uM2dwHnmMaVK2gGM6mHJW+HVbbe
3+SVUm4JyTuNBw5bE0PI6XsLjtYx6aV6orv9iJ3JkJ/canB2gDpdENkO7DMqWfv9gV2QJQWjrL1d
vy0QzEQU5jN6DWCRJljXNmrBKHq5EX4xpUH/ITpM9Puh/gzoyU4Y35AiPRvdbbPAE8GyNgG80gru
7CoHcmD9NmaABz2JKIHJWs8G9gusvlMqh2TwD5Lf8xF+KrdQk4nJ60E7DQBAlKJ5qFA34L/xY4xm
gEQjzVEHXmSLm7ssVqWYUtSDHn5FNCs5KRTuXWc5nOmRJ5qHQGYzvQAnUv+F4AZRGSU9yucL1frX
u2nk5+xDoXuFqDUdobNrckzxvSteqmmVLpMRQXgwqEyXGmRpVw7VolEEj933Yf1+UpliKfoYDtLw
xFueHivn2PGflIAoHqP2lJ7xTvD4iYGXk/fwPLA+J/HuL/OXSJrbR8SEszvDvdtcEiGVE261qjg2
+5xdnHvzTseqqWLLQcBQLS8ZQcf/Hr10x8/vU8dqaJxDSAH0KTvhR6jX2G2tXWVf8Ew0EXMd9rre
btDGPeU9jEJKV4ErYbBJBrgXYfuombDODxE0PVlIIFl6t2F9d7VpDhS3bXOozQBWKsLZ0zvNo6iQ
O7CzWJ+Nm5J9144RzbJwdna/oH/SjtpyNCKoLIL/IunMthRFtjD8RKwFiAK3jOI8a3rDSlNFQAWZ
8en7i+p16nR3VVamCkHE3v+0d8kJgMLahKvN26BlgZlY7UAlvHJeci/KBU9ptzuLsFNUWJQVak/B
KmRVxQ9cTiEvvg42LFVs6gg4nohFTkjopmgTBIOmPfnbw9rmkc7ZlrOvjWFg9545QjgjAAauHI9B
ujhRZRAkMn2lFtzCcgDcCHWPl4jzoXDiBUVZtoAPPIgXF9hSjsZn4Hwdaro/tC2HVHJTVJkdBN3T
Op0v+nQwvqj7CyQB2MO9IwCckw4VVCeqyLBzB0s2nIZqa2XGjvJDH3oNQ7bIJrO3W9qznlGmznuy
jzGR+DiGP9u8sybmx7K345CGOtIQTV0hvDQRT3WPvDWD0dBB0aDOr0IGyecC/J3r3sUQMK/RU3Ys
dQBvicAhA8L+jUpB+Ik4vsCmhwCQvWAoKLY6c1++qB176t3+PeVCofXW1rogac1m+lYAdziio26Z
c/5oBFmNUEDALqAiBmX47kWPhQK3pbarOn/dHtn48/UWiZb4PpTCJ6EHQpgG0WLVByG2rEBEa5Cf
NdLdLVXo/CTf2Yu5oNBjhVjqQKgYzJhdWCPq69f5SY+cU5gC2Yoyo0K+mFqmsMeZ9O+gF721vrbr
QzhX/qgbB/RIY6DHznmvvpo9krYIiXZ0aVBCyDkWRmwzQJpN1vQu6NpMXsbm/qu4vdg3EsUKHs5N
ARBEDbV8cnfQmMyZdUejyVMWUDJAKpB+A3tB1hVpS0NuFGLr8ZC3lUHEOp/XFCjku4XzHU/H9qCD
1RFNeOjGsFKuEY/1epxa7z/oKK54CrxUOAN0ukCiPRucS5f1K8rmqLdQw7wOSHgQQN47B+f6AF/a
JkQg5cUb5FVmLUh1y6AEtAWxdWjecDymjGR9dEb61A2AyNJDbSsk8NEsCN07OiqhLgfmCccxaVFA
elisYKb1mjekzq+jwuY+T6OH/YAIe7rrAoMR4W5KM06S6SOzr2uEakB4ZQmoMOScxoFD6319TRMo
IOeNk2EbZ0HHiJh2XvA80sI6sfNwxYJ/MzeQ0X729v4lY8/qaieWnOTMSF12bqprOjknie/GUX2A
U5mECnZvP7Q0rsTOsKIdzR3hiAgqMBLYnS9Kjmw72WcDZAGJaU9UtLkuDVMFyjOeGMdk8knpK4u1
vYhXrvC8q8uB/zN7YeIGvul+f1PSUHhe1g1EM4pCEBukS6fFRP8deZNadX4XimnjHNKgDL/Y6Dr5
HF15B0Bx5AA4FbUIGNkBdcZCQorycvbNR0huYsxN29bSCFJ3AZ0UHYvXOKtYCCHPh4HqyQX9zNwX
+Prpg5QCJ2/kFlDU+QzlHlkblH6YuJ4sTfvNswOoLh4C9n8Vc+3L/f6NmBvSOirFOdziw8kbqysc
gcHTqXrd4zf9oKMZd6TwogigSkB3QoSOMjF4xiD9FOpfpwknhbZpGH3jviUPLm5KEqj93SpBTuAR
ztDeGYm5i4mraLCDJc8g+DRHa2w3FLemO3gxex1YmlkZKM/gB5YCoPc8dugAASy0WXzemZ43D/3z
ZRehMT7u2HWhd8I5Clbqsh0TdwtjEtFOYG2SREJkzDbBrhnaYNpZOOsG7HTqMpEufXRKaToID6A3
4QEnRIOKfRRNKnX/IkclcWP5Lh1eksWBnDZzI1kVzUKJ4L2Je/paEUqfbhqbi76aDbnduz4NngBM
dF6Nl3E0jVxTPAr1DYCtyjkFhroFApsbpFa7PQXtxdzUyWKoLluovTe5ga46cE2Cmger93DyQaKl
tlYlU5Jnnp6N6xKzm9vVC8B1Rvw2kg2Z9+KEtVpfTpxo/XzMaCN4DzzfrzWUqTmcKGQJMTuFSE8+
iK57sZE6nwe7KnBrs+5Guy/BLBaVaaF7rxrzof2YPvMZNHy9U0hflIPy6WmEukkzmZwAZk3VY95r
iWaAXe/JRnTdPDiIaVG32Rxam7LcHl3h8+BQzOmKcgBgUZQU5XCRjSiFO5JhcsUevscxmjkaJnF2
+w8C1Iq9RBIzBK8VQ5e9JaeGIvq4ucrgX7AqRIqGKLrIY4C2Lba7h/doD28gcxAW68kEVwyuQrEU
mxaRS7NStX6QGTHbF2L8Nc4L+5e2Ml2NalyU1hEs5q8A3gC2959ozvDUMcXcT+Kg4FcySdizQUcq
3x+uf0zUXD6RHKr/E/5p1h9StNxtK//ICEf3xx/E8McR0iRfrYFOE9UHqa8dYNfQNdekK9BOu9ZM
t2+rlx1C0AH0UboEiLX24EbW4PET8EE+AzowPgDRAcjKH44JG3dTV9JoTduT2iweuXD/6ClQ53vE
cPP1zP5+Kf2pLs5n9tp/uhasp2TEwNkJArQIqW/5C/OamkdhAjgqVxSmFCSBEGhmNi0feQWQY/qG
jcihZZrFGIuEBO5nMSD6YbKFfHq43XxCOFOyOB67dWoj5TpyYwEHdcUONqbNBRjMZ/4i/MuCGWKs
0luZNn3WamXNPoF7jLgTXASXeCJ/E++N6xBxhtsdqeB96gT/rNki8y0PHjsoPmAmYbBC+K4ylQt+
dbbbvfah4wkfFeinoAtwtbgD1Imiqfaw5AjqUgWKFguIYRNZ6wY+GdGAkbZmssUmB+JiRb0d0Uml
7ib465fDsyvUaDQeB5dGkTPj6ZB8Ntf3fnDbMVxFuJDEK7IB/hPb4rY944GydIpg9Txt4dVeiCvu
+l/9sc9NUG4GsbNDYSPQ1V08XRaDmX4C2ACtQmIEwSe8ITGtAlovrt/smThEjD+m0ZGfqP9QBz2s
JBJsCie9/bqohS0MKom7jXCU28/FaADPoVqTbey8nlQvZPoYpIhMFdLhUHwc2jWT2yB8fNrDLw05
oSjtBs2OXk1jwh8u5f5/fpirJFAHQdgBOHTwsCNe0cmYFkyClP2a1+kqWrNQ4WegBxKn+SDKCqoj
kzw8odcCZggPDZKLLZDxGaHRcbPaxL1PdZNPGfCw9bmYzDivKPoe5WX4nYefIGFAN7wHwfz0PQnU
rxMz7kDyR5x68RLU2XRf5mao1RxAs8ddK9zVG7oEQ50dS5M6IjjYDFehib6gW46WxPc6A8LFfyK7
xke2qn4TqM+WeewLztQ/yJJ88dt9rV/EhadZZxtbOYDuIDMtZ+ty0Ev2b3ul7pT1yIJkxP7zO7T3
+seCK+F1+2U0o/9L6BUy66j9YS76Pi2YDYWj/YOrZanqgct/aIXzM/p7gqt05KmcP9lO1UUc8otk
PzZbhu9aTL4YqONwFqKvejrmlHLy/YPyN7oIQYt8H61T8GkBGILDiqFTo2/wKBwJXYBOlALAZAg3
4J6ghh+7Z2OVBzQkl2qlWBWQBRGExkpiyq1GJK5syYqHprrfZJzV3C4TjdrbQTRDfS7WH4mktnqn
3yotFnQ0TuVltVtChZdzZOZgVfpYuMGNew+6h7oDWrSc8VDKGIYkT/m5skgpjWTrmoJ0hc618JBH
URV/JtU2J9I5s9O1cmH/Yemw9gx9Bt2+EbJURj4cudLoK51F+vPrfu/snLPYNjOXvXGT0N3pl118
RkiSWDehQgnFnikUo4sez/mCu/S0/8zfklZizpb/BXAKUkhYFj0ydi+1qzGjQzKnb8ZyxQ5ecmrg
jcenYX8J5cWhEns6wVvrLhtHArKLmIlrVQJhZQshqyWevMD6ZLdEl/qcXYRbRnQa/Xp+UrIluPF8
BG7xdjuna6zPhjYf6QQVf9F6EuNqrFeE7Qd72If/mWSa8EAztINNODvD1iybHcK/yH62CxVYe4Lj
sf2l1nliZI7O5V5iFg+87L4Z+SPDJRmksweoFTxwThwLGiLzoPhOlNY1siC305GPGnMt1CKnOfe5
5Lxb61OwVBj0+xbcsZ6G7WJS7ceopWkE1jy1GG4BvZkE0+9CxR70k46D1i2JK2Qwb2dPQDEi61d5
jn9hGdHIPCedTPkRFDJqWbFfIt2d7PVDRHli67e9UU2x43XpVD6Gj5+t2MEgsuzPkRBaxTVcVScd
PJ7CRNC5pevXc64BCzvZMZRtTd/VHNhlzbivqQBa597LDYC/aCutdN+hfoaDGjdAH3A0GyOIXD4k
EUozNlVSoEicSsZkGbCqy8OcBnvh9SgWmLWO0B0laNCK45WvC3OGAIqva/qHfjt50yqMzdUVUoKV
5LyG/tuOHLzx9ZE+a/QO+unzdk8l+33LQLT4TOsis9XjNkX81u5aeO0t/KE2zXQ8lyQlgXXRyJL2
Pb0mc1ogyVo/fQx4A83aQn8/+eLTlnbZVF3QEqGOAc2niVUn6YhD7XxmuZnWC2VJgxMJQ43a2+Kc
g+lh/7OyfFt9nI/LGkhBSnQT5BUMYxBbZBhAEwhlHN15Mce5taEtlY5fFDMOPWruaV9fM12NLRSf
EWo42RqRprF8Jsv8c4w1K/zMypDWkIc1x/F2qHYfY1YPnfy5CfnImU0JZmIOfqtuUq9i6iDTe2ME
yYf7LNq+GIlRjz+p05EZwMwIydYTnID7LLPlzs4Ig45sgzm/7ZWxNpR8o4AD+/V137WflTOOqG4L
jEKB+8gChrOPfgFbaD/7ZhU3d0O2u9Yfxn5SL1/Grl5R1UUhYgb08bAiVhnvQsJN2W9WX2BrtoFr
RhQAGnEhQcJPQvp0NBmCtWhLM/U/ZWW/W4YU4IwjA0m2DLz1kp/Cr39ptvmGZm+gb8DJNvAabTL8
2h1DoU514fb45bCUIWxUKMPspiUuaTXqZ3UHKO3QcdKjpv1Mo7TVnKJxOd61ZPwyt1XlS2SOTh+m
81pKlRML+txAZmOXM8pMDRWA3Y7jC0KIojw9BqSxoCyzXqn9ovRP5ohG3o2rpnOZVPzQ0ZRNqVgj
bdYDGmfYCChm3/IPfcOL0x4yZuS+llqxpeEmwhKzkl1ipEVjxEMAK1AtRtXTC7GKhuy5u4fm5qmX
Xt6+0lkJlClyisr76qcEEbmEl8VPKLefi5wEBKyyHJo8sv9EM9lzO9Q2xXCTEhDji4meySTjYOPI
A6j/aitYdBVStqFEdxRzUvVeVfU2mjkoGfkzLQ2nLOgkV+98/Cb0iGoA/dCyVYKREkgqx0/93n7y
hy+HWwQAqqXk86SaFOHyCchGW6E6UcGAK+Ha66E+wkBXxeOgDnHgPxv3cWY64OJr4jlwDM1rwBYL
AFmHU1ZFy/ccXfIPgSwDr1WBL9iOwV0iBdz13BGRoe6bdh0O/dHjp2rdJLeza47SXFn1z10PV66j
oFojWdKeDhDT43NWoZM0h1TTbscW+iG0gXZwSOngfIl7xYOzj8hngFXvnRhlP80ZvZSKJnJos1PU
RGDzSV7OF4BpS+8sm04/Enk92YScCyQhpdeCeMjFXdV2QDf9d9lTSnHLo/LSUKIx6/wDo+Kk2aHt
3BelIwqz5keipsscPdtE5L99nYYhTaB7vGNMsd56PVgd1HbGKN7g8J6dUrZHIgymn8t1jPd/flIV
n6Oum2m3DMaIJt1lRxqucoQFl37zqCYUyAPPbFZtio3q+5ewgeEfUX8VxOM/aQLVrJ4LqgDK8tap
AJnYzBHFkxzIyXR8zCDp+nNPNoWxQbTzGbeTBoxpZkzRhfOkItFgsRFazsNU4vsiIuWNhcH6/PTj
QWc/1so+AgFJ7WFCYW2rsIGTftb0VhnkXHsRvmgbG52unO+/yBveX+wwOJX7vlRnTw7h3H5OMqzq
rT0STvAHIvRjLfvmtQ/aWDwQ4THTbI1s/s6vZ+lsRK1Xorvpfvupcq2P+VnbPILvCYWdwdxUeQy+
oK9631SEwJninRlwoa1MwaJpxgOJrO6/F1KDHIGZY8J0cGLsMHYN0HXtGSjC2TrlDOhtDjZpSwAM
FP6cRdyTgWRMEtrlZTcjm9IgtZ48wstDwS7xWRNfd6/ouU8p4XKMaAp01uVioLocA3g4Sys6UAqV
zF0R9nN1/ZxlC5pqZSbfP1ijl+G6CVoqpIO8eDX0+xaCLLAd89SsGuYQzFuqvQOAKhZ6F3HpYIqH
ztF+ntCq6jdgLgBcIC5kNgFUm/UYnDp/Lx+42jRHW3AhWIidb7iUrS9SMIkzkSffgQtt/HmOh7PB
UTK8XLG+p+avEkxXfAOruuMU4biAduEEM8QVau+1L6O3WT8IyeeCAa3eEs1OaawYLa/YBuS9ZiWp
/VXdBgZxSRzO3fBBbLDCRpa+iGfpWb7Gc/6KdCSDqRt/SDm2a5e3aC5LnwJTYxjZwILEWsprSAQv
HiEnVE6K05lOFk3U/O3A73bNYsC0utRFX4qNhUlCsIlDeRIhA3ylXkzybmIz45FSsAQUIV45sqXv
pchS+wluk+AtmqixTdLGi8EHRmDmc0ID+uc4IUYbNWdBFIr0smVms7k0CnhBBGEQzXN9b6yLFUbJ
z2ZAWxwAT6K9OTToCSiApUu2KCU3O4QQcMF3R85AKjgKYgpQSPeuQrtIVTEbTLl3nnxXk7GJO/en
oWBaPgmY4v1mayYvrF/T/qLc+rHBAN6ZtJV/E+CYN3pRLvuGGuSbWxX5f8f4PoTCGDlEZdIor8N1
ORle36cQpBJWd4Z9CGHUsVCmI9I89mlok9N0oQdp5wqZZNtXB6Wyj+cRxggkEsmuJrQ5xHicOV99
UgHJJs6IzOhddZGHxzCbsUqMewVXuKl95OnfdFcAD2UBa8HEkqBYL4op8ql+InNGkf2OnU/noDcd
Dg5qTvmrrEYtJh6arYNJoHTlA46b7718rk4x1Upe23HBqTtyGi5nSEodbxUYE0VoPi0akCw3/o4N
A5ue0DgNp2XiU06VC2q4LwMDPmgOSxtUFjyUcweidCwjUlfJ/HvWDD16fJ1R4rxal8+hD11olSp3
PpPnSmbd/iDicUeqXScg9N7rlpOukdn9eVC5Kts9PqYHTbCr9fYHSRN2IXQZSA0IM54D2+ooORdJ
KfDeYtcP/IZmxpUJ6xyxS0PpVCtiaBGzE1P+sCvIuSGzIN66La3SY8TPG9ij+eM2wrhlCRuMAOvZ
d6S/Z4lWuV0PV5U3ZIGgLXPZ711WXw2xD4ol81i7VKhiiAIVCDH1OI1k4g4fY6Q94a1kwGfuG+he
YD/tAsqP/IdkHz/HXO0P0ud12DqIdQCnwFQx676SIK03WOpfg5+G3U33OkCb2K5koC9u18tGwKKU
Ni+Am3UUI5nQ2d9v2v17GrZbvUfC1LQ+774mqoHu1U8RRZmlOzx9RQXK1caDCviNZF4Z93SGBiIU
adkhElVdNfIAWI3hLsKwS1tBs8SIJcT7JHTt0PosFSznzuBau6ZXSbZ0YWwo7DvI+qq5sp5VzUE0
0CDgQRueL567h7qQmG7JWpAchQaLZvpnOMUwVqyQDPWoPihlSjzKiO1x0O7h0OsOMBoDdlT8URVS
93dvu7wUBDoWE/ky2phLtDgNjXjsGCEpVu0atzsGyNn7PBDaMWXJUSlB35+ydMzT2qGaOqYG+JIS
mBwgD1ScvyZjU6qWB5J6hdpOA3Ga0FOMfiXaHaTMc+Uczfn4o7tYXcQ0QZPs8mXK0I3RZETg1PL7
4DiIb5QtH4QId/oW4WcUz+gz5YxogmyS7s3qDoxN240a6XkpuM8bZbB/zav3RA43HX4goJ/7qN2+
IIkqe+Rg5pPJtZzqTHcoNasq7eEgUKXgO/xaDaTvcP6GrjK1oDm+mCaoI2OeGjyt/WifwZK8bWxf
A+rb7JfNOUyonN1oL71WD2PxCO2o87PYz9s/VTlySL5/y3ryUVI7vQ5izjA/PDLOC+5wZUiWDDL+
Wb5HVyjjXHaYZDFP/qXoIenQWak8sl+Eh6Da2BE5a8mtT2yp/YtZrPLAzQFeSPONJiGXt7qQ6J3o
5+byoB47I9Yx9+m52sYbKtMvTfa1p2JJQGcHxAPO8ZEXR1B0UNLEk/AOpMgHB7TJSxl0jpP6jGOv
xRKiLeI1PnCkqugiUt8MbRkQjYyygQVRifEn1ZAKeilPkBnEP53p9pUbabYpB0rkiXKGdBy4acmN
wF+JpGguytvNf2sBlCjztxyMDB/mQl0Z2yHYC/iTN2S1BHnGBcnWhLsTuCOTeER7b/zGpdPdm2xV
hK5OzGthvy8FuzitYDZLCMott9gypO4aPyYYBPhEr/dGDcePSzYb4t6JIUsNYPNNROffHTc3iief
YEoN+U+tMYMQ7dgVsIixBjdjteGKA1y3rXVDveBrirVSK/s4Ws6gW5AUWckCZy9A4NZHENz11vEl
eY2NjxuM3QL/XnpzyhaRuwL8Bc7zdECRUSkRw87+jNMqm/PuuXR+9rZnDNaKCJmpV7+DCaptbFrx
rC9cACQGKOQ+2BZKj2UH7MC+0IGZUnKwHsDKw9nfjNOnciuidA98Pmk1q9zbxgt22aTA+26d5/Gm
erjzM0tNJMCWNpoU1BdPZGso7xxTdTAfSfh0gAr0MeowCiACCUZ+kTsgfMLAf+uXq+P7vlrp7gqr
44ZCDfA/Wqepw0t0pAYwg7sUssL5/PV70hmV5MzPpLSR5kLABITTrbOKr7PZFCgLpKBLT/hNgGEE
OLwzj/gtIVc40iC/3A3PnxW/93+mq/4ILVbEDsxpsCJv4Dn9pN7fhhLoFvs3yAAXG7w9wU9wA0ax
Jq/Qcpv7Meq9gj1ud1z4OYcJpgV5hhPETk9NCkJBWmK6YnrcG3zCEXe+eTqro1FbK1YI1vMZJmHx
Q+31Or5gFPjIQOac9zhTLGM8ke4L7eEM7F8q8gnqObPdAxm8xEDszk6F9PdoPG2Marlr3QLQT7h4
EL2He8YAF3zsnc/4SwyAoM+VKyEnOGHwH95ZAUlp4Uwjv51+dUcMKQC0EWDVIthMyKLDfJXBtnK2
UeyORsIPzlP5RQXIs+wMZexUX0rUh7X7TptL3SIIAPD12awakaqOZuhhd9s2si/sCgC1kLH/y1/f
gtKXpldsI1Mx5om0T8Q1XYWioSDV0tN60lpCLm7rVrPO0Rnl/RyneJO55RsW+FusbliZmZ9i5z6Z
85Vu/2nkelM8iwSjEWC/gZSIxdIyFsiXI9f3n1Of/LVOkJf8I52nNo8ktYVeWjNBor0eru/+rTbB
00PHo33QukgG/0DTBnYb48EqWV8FzL0bMOh6uPgzK29Uu4MFpKV1i+2jP3t8beICEg5rWwbldIvf
9ASP3/ujIZm7b3cvszZSVGJ14Wgaphc+KFaQamlOI6QIPXvulAJC+kPf6pkeSrrhmIe43CNiwkNh
cZwCkp0rCcuapI8FFugtaQjwomOiPgv9xPt0wsjGfIWBLVykAHBQ399+Ubp6R+D8EMznybH/uqPv
wjuF2e8JdtwhXydCqBFqU9uwh/pSIhdI96BVtgKRPOeBkMh8XH23jurFY885PB3uKohK6wrUGNXW
RJadaEBUKs5oB3kmph+7HnG+zYoPrRrRRFkLvvIIyiGJcUvacdl2Co8iDc1wvLqucW85LdJJVn0s
Dl68JbhPnhzgb4suu7k1UVCkwPWP1LqLwSdseNdfHhD2o7n8Rfti/uBbwWzdC8v2WAttoIEH8f5k
s3UILN4oofmXzDA01MJOa20z0N52NJ8Mh05Y8ZPBKggdixyQT6bgZdNPuZiuyyMmGZcQNiTxi+fG
XTwwDjVz3tWdOTEUSOAtOuWML6HEpTE5EZ4rxGIGcmW+RIC0uKRkvRHhNT38y0oiPI+GBg00+rPD
oIJQA/WWbfgSxIse/yeCUJ0NI67bt5ozocGWSJ/aRSgKaptyMNxri48WqJd+C4GELuRJmg7NLR8P
0dk3oIjTYH2oYpOllkwpMXuMkOx3GYZ6q2/d1hde4m56qQIKIuQJuCzdxvornb8b+QToAd8I5xjk
JbIH2CXPCszauBFpK8gqLGSSyZ+2L7HOmYaVTput5n4mHT9i1c+rVbWiE/jJEPPDvnxnXRCxUgNq
UFNFIcwf7KKImEnxu5gInmhKx2w9nPNZ2ho+EUwuGoxdErs6ubAltB4uf9EgbHD1YOmcizlWgbl5
jPw6n2FLv9YcbfhbUjvfl9t1OTU2HMeM4iGPDRcWUaE5F1Lo6Ts4D9LXuD1oNrzoTqgBpnymtHpg
BBWgNN8n+tCWr1MWWxTRbKXDE1OJHWb72SbMF1kHoHTS6b0jbn8t218nDzQCbZhehzlUGCrJTt4V
uy8RQ/yaAS8nq4oc41O8icbPXYxiZvcUuf0xUES0iQnruz9WvfBmoZQjF6S9P4MPNFmNsg4GPBob
5C1+/57B13vuRN9gaQckq1VQu2IGLR0DqCGbPpoAsGgyML//ROJPFA9WHix3Olkqy/Ph0OL4AtRi
k+g8JDMA5YM/bU0MqN3BSrkGrAGwn51NmwRZlukI9RpMMn9cc01CUr95mgNQFvRVJHKBxPzU0Mb6
ktnPZGvikqdk3ZljefNhvqRPa0Ky2SK+6DNtrmBspCU16GHy0xApTb8GChsSXCZdtQV2fIp/Ruy5
vI5LqhgBfz+PRYVMCR1Vz2xOOl6rn8k8owk2KGdrE8dsP3zCGMTzivOSJ+3QAoB8PRKFYRresH7u
Pb8Jq6QZSE41B2bHhSizUNib0IOxNOx6ekBWwzfAwSgeNxjWq57rF54SvOHT0W04HdnwVyB7CDg9
kXkB674TrOI/RlEcbBWzGd7O08n8lIMSkJlAAWtHJzN+rKWA7Uhy+nExZ3iUgy3O+v0Qwf7YRKuf
ZPy7JcoQQVrhnR6rDs0AinyOPmMNoJQuogUVNONjuLnCzjHcaj7ytQ6Jo5gAWN7TX+zuS+wiIegm
Zn+0m71o7FlHAEG4q2Sm/aFwOtFItUOGhkiE06sLGYkuj3SFegpFkPDWSLsB5NFPdixxO0oWt3+w
ooadCutPen+jjcfWMi/vuBLmLbERZDn4kKkGzRqwX/M3pACjBa4Lr5MYmVFPGt73vIEIEwuHcMpx
a3+JTWm8bsTkcQlTPGGAbGv82HN80HziNh5FMJp/R2MUf8msRpNn89dibEAIqD+AOnjRZSbnnWBE
MtMhHy6bhl9LdIc7E88m9zLjfBon7HOIIHJiYslx2ef7dAneM9VXAhV/8YnA7vBYvUmAJ1kEaxhS
RR35L+Y9nWX0727dqfOdbeyVFaeFYFD+H8c3NcibYtI0MSLZzKCGJSAmmoBbqcDROYIk0C37Y65h
NIf754HOg8p2OIHkpRvQJ5+Rq37cx60xeEidMF33+u6BKEGfvBgvRSlyq+z4+t0/05WWOdFnEr3n
sTdErBqgejPAcpRLSKXBAo6IZJEmGkzC7Zk6dL0cdVV6kC98o1bDaDfUSvqaEyony8w3f7QpiAMf
p0pd3m9b7VUgedlGYIqNjV2CvSopmIOqsuyR4QESsZNR/ZPgZJtM8oCOAzt9rki6C/10yhQP7bc8
DJBq0ZuWBLbZAzIX8kOaEUvOZealkhmJjQqjuwk8Jnryp0R3wjk4ATOJxvpCGe1kMJVy+cC5CWHD
VFaQa30mKje2+ymMSnuL6WDHuJO+dsuvRUnWm6OpU/Y43h/ysCynd2XciN4x8YATZR71zLDBCwQc
mRV2NPIwqr0G66pcf5kvUzhG6RUc5aWXd1NFPeQZQqT4GJGt53R/H6JpOLB1AiVs6eMoJ0gNTjeT
fgD66FACDB0G2kHtnOIHXQAJ+DK0NmsQ3w5yg7eI8QG+fdjFyza/QCVTgSP8lRsVN2g+js/kAs05
BN8PPyUxFEY0YxkQWYEVCv4dt8OV9CLC1sgVIO19GjLuCjCQs41ir5g/YUcnQHR8+hZokNjv0ZRo
5Gfjc46GB+w5j7/3lbcBpvrlaLxTYX0DtC4aYlVtXGKwSqyRQfYCTTK2/Qbvg0+JoQKEEXK5obwt
Gg9uBKSKjxRhtPmuaOkVBXezSnvpyfW+fC8GhTtUkEVK6xgbcU+lVTw3hgoXYb+m/Lxa9/J6zjKL
hgG4HycjeA5IADcUAX2J/uz6vQKRkQl3KzeYRPCHgURJD+exg1DI2Y1bNx3DGJFShbEIzSJzjdWp
NAi6o05tyAHGwwBwdjFWpO3pw6BluNak4KMwjfZbTwzwEgtqtsU48fuRg47xNJ+xtH1fSTU8Dks3
naLJay7GrOht4AWamrS1OoSUDGwlJZU8N36qX4Q7FhhtzgBonAkOKt1Nou5rcpSoDlpC6+yyCd7Z
eBh7Ue4ZVzqsIfNnTjlUPsLyh40cyCiWZc3NJYOESCHcC5QAmKoJMFSAJZDWPBZkQMCVkdXBDrrm
K4+P0/5Smpe+Gv9F8FyMCK/8B7HLtGbMeJzSUX2n+mZAwSjbDQV3HcAjyFesIEAyCJCQKaYT7WZo
okmjWQNzUnKfN5s1Y72djbI9sjvztyM6cuT8pPuIHQSwD5FhCiHgtZ891MU7tQMkdc/QloaTt2LX
tZNkQfWaw4K/mOm76KJ94oXPTdpNoDcUBSsL4iLlPFoNj6PfzxqOR8dQCKAzf0tTUBZ+x86RMsEJ
QIdxl6Su5I6kcPHxDtdfRDs2yBpkjpX8DUm8z+YsCzu8qgENGOEtDhoT9H/YB4j1egcDIQ+UrGJL
Sj6Vmky91ruXnrJ61RP0GYlJvG5xYmO6v+7dCa4p2rwWc+IjUYV56P+l5dkDbwiRapW623NHuXoM
3N4xAZbZr9D7bojzCKaAro8oA97M6tjZ/uqWzkPkG4zaQ6wHxbTVN7xPAashY8T1OOm23U4V9iLw
LhC3kNrC8PU/PJyzj4suf4k4HBldK8IKWroCeTGdO/MAs07gMRmvnyAEBNURbiBoaRAJflP75bqj
o4udkmFcFwXZG7pHxNNIRJBDuBhBNyHS4h1XUnb7wwvsmzH2Tn6tN8ugvgmHNNLEnYiqbhfNklG7
wtizuJR+yraP8MDN9so02ab8x43laIFejla4e0wESX68ZpIsCNIoePPHPwI0yY8JvB+xl4G/suzc
ms3A0xT/yEE4ef6qf0IPhc7NTpbJUsonwS6+GVgJFqX3wowc9MvyR9uhfpKvI7TwDzsfM4ujh+O8
6vgQ+OQSncCimqCzY+jouv3Tth1NNQpvB3UHytjHQTpnMzx5o3/TPqvJ7UZG0Wbj0/MHvJQxw9w3
z486yl4eg4xRt2JsLkvMxOXomwM6GpbuG2AWSdercUcO6i3zlzmEwoKHsg74lfdM85gsFcPbMNLY
TIi9IUQJpNK/pQwunaPZ3SDuciLI0NmOq9dZt4HQcP3lJHbbt/yowmxwiX1gODvbg6aThhuymj5M
z3QAzgdDVnrqb4gs1FaGs3ntg9j9YKlFLxZs/OSSozfLL5uVtvOP3QQgiQCEkfXjlo4seQKHyy3S
sFWi0klD/JvNCBBMZ3U5+Rj+i+wAXLUnldFf7vvAXnygph9SiHtiEtNoS36RyE5k8zoew7GCf0xI
6pOAxSrMJzoH09yr1xekfQzdAWDcxlZ72+lTMBj03A+so2Me6PY/ks6sW1FkicK/yLVQGV8hGQWc
xxeXUwlOKM7++v7i9O3b1d1VHhXIjIzYsfcO2xf+q+m1aCAp4gClVpusmk6bcFyFc6qLz9p5IE7p
mI9J95EtnWlVsHusj3Qn1fKTDCqx9bxiR6oe61enobN+StuHDWcofb8btZGUstyhAL2OPAi8nG7h
sYik50uVC9rF4DsSgZHUkzFit7SZGP3eTZ1oeso7W3rEHol3zKMVEq2nDzGiCHaFgKOw9mAHYL6q
qTtOskjIsh1ETj4nG8RxG1QOlz9pU7Ez1zRDaVRGsLhfHZjMLFaYWmJaqbNzDrjTHscDLIlunkHj
ATcxby0xzAIF3rUHxD/yAKC4bg/lHlQY1Idcz61PL2jSXbSwbREh+e0SomRaJpyZ8ILp6v1cmoQ3
eK8EZkpz5micvVg850dPTVzEoHdiKTGcYb27Hg0agzOSUoGmYWfv7HfS8ATYNLyBkb8v3m5gsbqR
Wb899Kf7sX1Jd5DPOZ3WMn8EEOwARyi4tcPWrcPo9j74H1sH2MDmlzg2e4j9dtfo6vcY7rsLLS81
saNIEvJrxnbmvt3VZx//2KsnYmWfPtGZFioFqwzvisW5aY0+A8vXy7A1xzkLnIcOwUGJOXDQVGuc
q+mXizVYvCNIYAi19wWcbU6ZowH3tQcLdqOhe/ybcbh37d5uYG7B9KjQCFAf933weYqD4wK3H+4/
vGvB8dzutbcejUbuwL0pcfBKaViSKWmUyZb/2Lsb7suBh89j4serkIgSw5xdeqXXM/rp/Ma72D1A
eWX5G/+cuj0DALwKYRof8SyGHdlYl4AWJDYhG/myftBp8YhiVncT3l5Eh+VcImkfnH7NNIe3zxMD
/sFIarF4Di7KoC2La++9YI/QmD8FBwTwPtkw4mYvjstxGMrBnoD+mwp1Jb9k4dSyPPMGyL0MemVY
8c2bYN0UpLgpffMuyneMep2wJJjhBf/n5ZHhMc3Bge2xl2Fbd/PiYjio1w3SFh7FC3SY5dxqBvv+
8w1S/olAygnQLxozYGn3nC11hq/zjfaQ8DvkGDxJ2ETMar8pwk5rhj4BUqa3wminn6P8/nO7maIf
o+Ng5xiKP2lxgGGXDL8h28ubZNg4/UzSKUg7hGnGsP31HshKRmThrYYbhzyEdkhSH98EjVvKL0ii
GzSx4vk8N1artvdWDZnmc8PpixKEBNRObMRADIlKGw5Z3B6usGdt3rgJc/UI4h1UJjCCoLYTs5xZ
lWfX+fq+WFNN8IiaNkevvWqn0JU9+ELQ9N0uFtMwxLhHcNdtdbUjOHI0ka9eDRU6JD0pc1rjMR8F
i7FkDsT7DngAUwzVJuNwPEKhfpxCZLljhKmRu5Q0SmoiK4c6zIXKu+hgb1WV0pWqxg2IXhhxfZv4
j6dIEWBEkxVDye2bioHncyKUaAWKvwxkx3lEmXjMnjSzOVeK48hArVSoV0myM3D8Qfh8updzaHLG
eydL3dXp31MHCLj2WUSQKIni7u8QT5HR3JURftveVGsqy4axjGH6PZhD1VNT6lqctF2GwHIkpSnS
5Hnb+02w7WvjDJT8kjK1xnizTp5zRMJlds6ERgwDmMbLlIKDdjh2X3LFhy45Dq3VFwJ6V1sSvxHR
UXAeOI9JLZo0ay6dJzWv0uYN7yTLkn6mM0JGhbxdxDtetWAOwN41oD3KP2/ZCDsYRZM27BZAxWL2
DbPkyGMCHMleLWWgtVaLy7aFOtje8ZFj0sI4oNQg298N6NVSlZJ0/d3XIbOfxWKIKPW0ZANT+BKI
Ou0OVGcx7GwynAxV8ZVwGY+enPDQo5FE+vd9QIPSRvr7zjmSpK/0mdI6qB01IJQR0iDo0KEh/mN3
toUkxNTXBiwaJunQd8DnE0Kme+xzWPrFjMFlPnshfjjzo+3/nb4jRIJ9rCXJnDl4xer4RK+WRt3g
AiDuWYMykw7evi9CpEb+EPz0E+52+6RQN/RFHNSyCaht73rQ0vrsBxHFSoMOdvh9QKvlO0ZX0bmP
yW1DHPSAtka/0S9FT48EU0TZZx2I537u/KhbEMtWoGo+lS815IKww9Jf5npCY/jpW8BCIYVnZp7V
+hhxPGImy983j6YVkAWBif4PO8ZWf9nGEzWi0g/Qsh5pjQc8juhq32mBKXMMIR52jQjJAM1Dflgn
7CPodGNhqatmhK9J94iu3wOZwT2Wux3gHLL8t0blfOO+H2hqvjq7R4cuszwHBK7kAEeWk43n4JOb
1zLYaIepCaOaG2qLu/hotMaBl2GsXvHwSVwwzsbY7YSMIu/tHt21hZpB5rXVLTEr5kBu697zH0bt
EOX8A/4t0ksBqvtzDqFNgKBXoNvuCRupCYN+/v2wSxZH37uPvGZWrei8fCeAggPyDg+d2GiPRJTT
gIeRlJFkWRi1gGYf4q/Axxm67wWmvyvJvj6B/N4YbJvhN+lt0iDkLTTejfIWRhlZGNkcA6zzOkWg
TYyCWkXTLzRA6qCHQGLJKaeJT+QjjDPCFESA5RiXc/Ks8CAO/VERlEgbzpJMYRFHJ3+fcObwDcdF
wDFCoSwVw1Ix1ZjvXQTLGMYajQR+sOi+OFW6bGGOuOOCP8MeQrIuhAsuecBheKO+/DCTrhov50RF
cNWhDJ2l6CAb75yGhy4zat2G5F4+vXg0WLfsxanXxA/HLQdycd11POAljBFg+eTmXL5HU048h9Zo
PKBEeQehwz5Zkm7CbLiRVG16nEp3tp96B8vgpnaYwQz2u/be1eaP6MpYWjnnTmtt/qIuYp30UEfv
TCwy9FgnMfnlL28ZoG8jyexpQ5JDUtixM+BOKDAvy6to4JCC+yWbFt4NY3mhPJxxSeF2HXFpPVPj
S7g5MzZqn0i3A5v7QHR0UoLqc0Z0rOup1AZE7afFMdI9qb8SMMLJyvTO/ps9e8aDn1aSnbVCUbH/
gjazBy0slj+KY4mbw5/zT3JKMauWh+SuszbgyIo1CID+JgUlD1uoaJwkV6ZhjU06UVuAUml4/S3k
kAuBlHin+pQIBVmaAkcKmx2NJF1drv5pug/r6DKlShp8t/t4swz4o7si8VYWp8s9QGCnNi8s5s9p
M7SHmLxNP3TZa/8daBu7ewZzWXEGBS//O6tJC7AYNjcFqiaMVOHWu1i8zcXsFy2jlU1JrzwTZ3ts
FlP592ZC0oyA8eFDmvgleMKdJg+/yEs869DtXGkwtBFUO+EqR+OFklJ9HdgNHHm8D+4h7vIJc8WX
BVEjW/Keqlpiucfq0DY/3vHLS+ZL+nga1Y4NHuQyYIDJVO28Ca/v0bUIOrBu0R2BzmvQeSdvYqbm
mQkb3+keaRq90nLAP/uNbutfnd4nsvmcIf2ZUwxfe3RNYXtbM+ipXj0SBSGVFIg5bLNMNHtvD0dv
HmrRck3Yo0gObSb15CdYVRyNzJpqDOntBst+nZar9oZWAylO9+lLffdimtU+x9qhyzgREH1sE+6T
ckCPfvVhlbxSRvr65LKES3855/jyTK8LyEK78hXgDpJSxqrJm7HZ9AJ8g/aZNaTh7G5pAF/H//od
kBp8SCmIMN5FHRhh0vLGMBPDNFoZ/FnDzZhQlA123IvMWewlq2eb/FwYwbwWARn0WvFoph8HwZyF
B0TmQd+TbK1LhER0Qv+qGWuDq+DZnUYgPaoJ/Pd80rlQhyB9HYpf5ggNBQ6m40YPbyAwvt0B9tz4
OT1lBtq9afPlL/1DiF9JaA4YJ72lryCa7ypiWhXdcr3vDKWla4LncZNh2E6u8ULcpw8jh73UfWOK
xIlpuRO89A584w4KNcKrdC9pcfZvcGFokf5tG2zJunS9ITt8VEDaj7H6E6+C5rwI9RyXcp5rmx6d
A9WW9nA71nNKa8ZHm345tZnH4G2hwg9kYM5R4b/J5BnFpClIVC7vNMFbooe9E7VleEjt8T1p0xXh
4zijD7y2mto+1vwK4K3zgB48axEvt638iyzJv9OmpSfUKyA50hkC+aO/9q9giByNtxgK+HgowqJT
yN/eITOYcN0aXA58gWZsqKqzLTJ6R8a2keqDdu9Oa4Ue7KR/VpU683OO4iMwWeodAC/oUvCNt9tP
DzICKQejio4Ih+i+EjypZt/S9L4ws8Rr4tbxYlbub7jFc4wtL8wCM6/WzPsetZmF7UT2+DR7Jvri
5jMXm7oGOkmXIRD4ehI4ULQbmyM5yJJdI2k+yB99WTshi2fmwiV4bZtEsDZOZJeu1bEi3Rc79gdH
JITrAEn/+o0t7WP4IFOnTiIJ6jVTaOa5eBVdcFCSl5dArvVQILZbbv+Dh8kRRJ2wnJcJLv9i84RD
kvjx/9Jq0Jgtw0NPT5D3Q+DiR3N8i+jxcrwagRFQqpEAQTfhKOPTFACnwj/arxIa6mxCYgP+STJ+
HVIpFjc/tijhHhoe6WiyjEdcT9/okADLO7Q7gCNln8yFGzliP5c+yY8vckaYziGCJpxzgBTWVLBh
MZQ/g+nHYUwe6svh5zGGw8lFU11Hrd5OsC4OJjEh/pBukWvd+E58Lobc8V8m3FF6ogPHAhhlotBc
C8FgQTzCxhlkA7kzqs3kFLeSL7QJcyGHyTXV2RH8xZl1oqf99kEnpY7WvfWaApExWyQniWypEUUD
WbhN3iYDdYqhPcf9qzM6AZLQpQpK/lCiFckg7VrKqOw2li9MVkkiMKiyAXDIpocnE+7yinkHHEEv
r1czYH5JBb2zQVV03K44bTHdl1n2JCWczKA/Y05cqQtIMUtOZmAQWPsRFF25G1AJp5fpMTyHtqrX
jr9Mr9E+4w7aylT3FykITkkvBp+igQXQM2N9Tq1mx5dpvQbZIIcp1G9NikSa9Ptjp1UhRQ4XwN/3
7NzHGDM5Bc8QAzycf0zoFddAGtFXghD259xrWqDu+he8AtwGZnj3sbEaLAHgj9KnhOfJgan5e+oQ
iHDrrgBNH1J5O2H00U+1AywnIoxiYtAnMOhj/khR208gSHBUnGKAClJKkPWnzxDMR7DdOurfP9pV
yA7L7oku7BvWBackjX3EnE6sivAe1YC6xOcmNAFYX9HVwaymPbzzfn+ki1kRH9oeSEQRV7jA4OzE
7Eutj2zkETjRttnDyGXbBtaigiMjkeqZhFeQyS4EBhrMsRYyuZ2aQ8nvX5D3YrvhvXnVJ9DDB2sK
4nzQJiPGI2ZF6f8XAOoRMHoHoNyHi9gjHZosQ0zgc5OxVmZyGslCWzfcy0iYFeo8eGFULaFe3I+0
rJ06AS1olsiLdI0JCNiUhtxVgKFOOR6ILrviaSLMBieX8uKGk/OW8Jxhn2qJ+x7Jl4eXASfo18se
KSwP7HkAXtEubWElMF6AiZEuGGvDZ7mQDbLsKJTWNEbgH3FJy5Cz2AngQMrFGt27bxP5aLG4ZiKf
QfSDHZIyXczgNBGiFUMuoW1F4mBrDMV5vYoeLJQlwx9SsN5XgPcKcVj7wo+ROSGfAFquV2+g6OW/
remLfw9NuJ4QJ5iLNrZiGoB/1AtCMXoE/ztwgKL/VskngLvMg8bGgzHNlpLDlfyIy4nMBcvz32sm
4gX4OxsMDalFaeCsiE0s/oY/AoMlqLax9GkGekJGRhCRaxPuA/H9j7zBAcFj/s2ajGtLcOc6xcw8
ucP+YGwWDmYfAj+3KZhIOJHvwsV7QO2sF4uUSAYokksxHO+TYo5JeZMgzYa+KE0+MOUTfQKZxswX
88SzF7FJjC6AgRgHNhlcRr4R4XprpNDwIlwW/fWZgwM5bGJMQQdssnopeEQGjoKJmskIKF3pfRMU
//9mMDrQ/ZLAZfTKoaGILxS1k3QIGJEs1hmgA0qc+gp8525AHVStAOZLiVKRxBCMbGDms75krRGn
WGUVg6akN8V/CVL+BCs+EMYOwXkh3FYWrbwNHgcd0BOWD0CrXLtc8FqcHQkJVE3ME3lNydr4F3oW
BN0FAMobMpRJLiu5oTjm8vMHoUq2wbdFYi+nIF6T7hqiFFY4Hx5qG/ij7DQJ+/jN/Zg0wy7+47pJ
nJIugYAP8mBfMJbIisPDCJIYM9olVhHfwzhYTHAo5k+gx5nMPLV4MU9Xfv6vvvvE95zYJfeOA+bE
cEnu4wlZxww+PmSjv30k+/+5agdr3WPYFWxkUlykNXHDXY+692y0dmQ02RsdPHNvSH0AqrE0c7qH
eLZuq+XkmaP247sSb5hYgILNs9m5D7aU7fWRhncsiH1sQ6higFs0OWSFFHE5+QSn+IPzlkRhOctO
FLDLHrUt3R4cTLiDiOg1nyLKM1I57viNNhW3UJFQThPAXsE3WTIyYNYcmvQNDWZAxlwTAxpkLDNO
KZCokMGVA+m0UARoCXb72pfWyx4QDyQiPYwOPZqPf7vZoq/zpa5zuPnMje9WVBuTifiO8teGMIT7
2SM9GEI8A8fGraSZNtUeqMl7DN/jiypmjo2nP8ALxzHzt+Zlp4ShQbqWs1vo02cVJz+7gNNpbRHT
vUvA/9Y0ZuWo0nxh1LX+yYW2oy4jiT48dqkJyMh4knCqULnQvMJ4ypQW0nPwvfaOcOK51vekfnmL
j/oV6nGlYlxmWitpBmTZJeay67d/MfwFlvcmjPN4gU5p/kuRpfn25DS/zu/9LlOtVYfPFO83ulFU
IIQ7wj6zapwZ58Cm2OqsdegpvIQ1Prn0+DR15U04jlukZM4Mbgw8QvJA1EivlFbtP8qzlmf/azOy
vk0FNduKqaDgyuLM19hcXxw7QvgDJSP3fPN3Mfp6JOl5HdfxNW5SXiQ2gjMeOBqtv+VrJ+a/ZnCh
fTOweJsJb1KJzIXt9GP3ocIKgNF0qCoD1uwEvv0jfaSNjTEzk3IgjXENuSC/DQUCD0FZUG2yymOO
mwaMNQc2ppAICVtIgT6KfGzSpIBM1pRp5Ew+/SAayYBq2DqUHEzN4OuTnqFJJjpwa2+5bKdlSJHI
OpLPa8iBRmTZ94MjQyaaKRgwAa+pENj3QKWK+Ss9y6Ja9uWr3lcWtPJVo2uGD0iSpBrY4l0Z2Cg8
Y+4yBzJ9WRAEl2fe4JSFZUdeMqKjjXLzn4N8Ek8SLqfgpJD6FKASGTqmVe5pW3aszpruHcdukElu
CZS5gA9y6plMF/9/OO2CJDLOMqZjbzseeMM8xwS7cFU/a88wy13j0Ub8OLodamIMymcQgsUB2Z2p
qJMkDHcDYtjH6VwPbHfv+YARXqQUbf0oWn2ZMrjyYWp4dMYGJFqEGNpUSBpouCaMJ8hvcTKOKMaY
bNqn9Z3IaGSN2g92r3BYbtVumQkywHiz+pi294wuzRGYEiV+Uwjgt3PSJvkGPrE7FeNR5/qqKDoX
8t5zsN8HNCVOj0jToqbhwwIo0MhWIZvxaQodlJIHK1UeyaeRsXbfk3OO6DbvkqOTqj6QX7TizSDg
/O6QdgHmUttfVRtfQur1mwyZVEJLRcQ8e06MfXjFHppNAqS+7C7DRvc4OBbZ5eFTKVuzI7u4UKxC
mErS0STPZ9HzsUDwFXMK2glCv4K6noc7h/QTrjkopyZdXXSs0+vwnRX0IPFBBMqg4w9TjRJJZj4t
XinnEQmlFgoL/spWEdDj65FRDCUXtDiqnSYB3diAOcdLPppDhhdITISW4kmhIaRP+VKAqGb/aXus
8AofWxi9TPc+jWCTUp8LWEgSUXXNPq8ryWXQ9A9bkqG2whfcoqf7s2J56wzj7+WC/GM/4YxyYLW+
8TO0+00k+1jawYyDtNhn5xLxEhSm2Cc3w9NpgWzwfIyLrU1l3k6LLQwwfoTNQgeJlsVLAViCwS4W
bFzOEgs1yOw6WjKDU4uO56SFGsfTWPnzNszGa3z8RN+ch03nAzbcgJ2yOF/YpfS/xMl+f/+LR8Xo
s0HldvsHadTs/xBUAuAYLqaXP579ecINwMEZifhwD97Etcf2AsGlEIaZeYHxjR2St7dCCKbWEAH4
Hrv0x8YantL9pFaUc83k9c3/R7OWGXqDO4zhzwbvSrEzvcZnHEwhke+kFSTUHoF2xa+18n4GyXOZ
gB8fs/MYZlK545cWOAOs7YgqjIi/I+95oRun7+kut6hsTXR51Gd4Qk/rqU2B2pb+ipRtjyleZC0y
lPmHfvfuR3x7deopDZLj2CCbGOv0mO1tlT2i/W7Zw1aZJhA+OqRxJQ1dZt385YTMtRPFd9kf2IpO
eBFcEbmMmVkK76EaP6Y3kayhmn6Rtn3WsASY++ojuiJRY7DnXwkpODnVQhE05c8Eeg0ClXU6DFwA
0iET6gGgqwlFgrB/2DHg9AfGAsOg+UypyklbMCfpgIq7G+evC0aC2X1p7g3YNcYfCbgY/kEtXH00
mBFk5OU+Wl7oBR+pao3WmCwXYgypod77THnj+1jmYT46jfzDvNQEtCJr5JIMUtC+SIelpt/3X2tU
fEs6z58IJw2eFq6NYlNkVBF8jNt42WtVVN1VH0P5cVtYQZDooCr+GD0LLxGB9g6C5NFb0uGhoTV6
DyCaInGu+h/kNAAktwSS1R2bgWtAC0bq9WYd0syrsDIgzWsFzPFDDUVsoGShblmgqdaLCBZPixrM
8I50VHnUg+XPfw/ouTwwLLv0DLYKnswUGWa/vSngovYR0Z6ZpMrC5uSApxXZ8za5JIjboL04P/t7
K97TQaY/Gh3WyCi71qJo4IOFlh4qkwPuPdPayroFTwSDJx/bvfbHf99iqHQOZlluGUNswGirJsKh
fQOP1EKMGx/NBFO9B0O8KfxmDP39ZVB0PmLNZ5TxvYm7hkwwvYOzPrz21bvNHmV8BSwBvcH4kuZY
cPUP00PtXmv3oyXWuLoy3hIiaNRAOH3HsqkOzi3g68sx4cNqvC54KNd+O6SpjkELrdzWCSmn16LO
OAX4re8L/8Z8kRb2eKtl98kJXETNpkfvZ5836hh4+qVmE/4HVEW0p66qJmjIy7OqC4iWx1zKbcGf
9azVF7RxIhnPgVTh95e8EgBNfh+3X2kmPCglYTT6zvDYREgFx12C8kuZJHDIsKmE7r7ef8zaXebe
dTU0YVYK4A63znEhgzMaYK+O/+oZMMFn83E4u4J6hhfvG3yoHVLRov2DF1t4s8nBm5iQrShfwSqr
yQXRcDVCr32oI2z6qR4J3advzjs9f7H1BIj9Jnc4sMn77OvojXjZNeOTaywGLhBa/ceMyUoODYm/
2HedQUq/8bidpAEfkzuCDOmQ8AVaGF6eO4w7339hsYminJFr6OjhvOvZQ4wkIMh++08E910K4eNh
qGleE+xcoJQiRSKroOYb2z/k9dlx4r3SGAXChNPZO/6E+C6EDl4L9C2wdGPLu5ezMsDA0ypGW8hQ
ubjoNEIGi7wmp4u/3PwgOIRmwEGrnt1lp5rjW6e5n6zJ4wgtjOO8un/qX5I6ZKJPrxGLpUORVLar
r49dJNdhY3SwfeiGMgToC9KMlAKrN7oumjv+hEnh1uElbPT6S6/yWV+hY0ZWt4X7g0fxJXDzAUTo
kPWfUOsBh5BQDVk9MO9Bkj04rKu9R68zYIYWs/yChhLo/Qf0jfrkr9A6cKi+tdjA5BWMeLW31Xfy
SEvsqPksjmQRRRRxq8/0EbizP4cS5rgylgn/kclJDv1XXcN2LfN0p5eJ84sf8KphFbttxmTxQP4Z
4VtVI/0bnPKv0gMZAKBv4KeyG9vpm94f/L5QH139fXiJIIgKrnPOGgfPaFLoW2hDLKqaZ4gJG8xZ
WpEAjJ7hoxtwK5rxzK7yYZ/7pitkuw8qzwoLh4IhpPMjipRFvasw0MAcK6jewZ75FhaCRO/8Di6t
4GCoU0skCNcbsyAw/vCXufV2T4TDpTJvoUHCsV4ObtBuVSM29a6BNUWl/pWwdLnpp+yCd0vP+jC4
LDrtNDsoh1qEvEcaHvxhK7igm9ljRdU/ZJfQgub2cPulHbQi1uc3vN/8dwf7xhuCvIWDChlnYxQV
DkDOF1UqsOUeJzDgit1hhzeKufQuzFQ5AP5VrwAfMvn3vbpPcfCNaaj07gCDlMqnsA37lPunGML5
M7z2Q10Z0lwlje1t/akCw/IPOg432Nc8O7d1g0MepZ38NorC+1S/dy54nkAOCqvg0tc7j4wDMXsO
8dzR0iJCMqoBM3tG0uifIMmjkCi8fa20zQmXhO6RsacBDgY0BYm2jawdfujoyVCK3z+EGsQWS9Va
9mVsdYx3B+QXoiqNPYhSECcbaIGAtR5g8qTNOlOp7jOKkFjvXiZosUOIE7HHEzfCdrIc/rwin0tD
8eU3susjPU1e/ilvBY3wPqqUbbtHtJJ0foZ4Swes+Ojea7n/tM5ZtT9uDTK9HUZwadDAxqvIi2w/
8pK/CdO6nsIcp/eTrMS/zgxqhPdEh+Tkn9V9i92Nm9PWpC/646fx/Dl0zo2xpns2lY+1LazgOL+P
LAJL6pFYM1z85zvHGL27/mIye2Bgmf7wL/grtMKi2T05Hj97LCE7kongqqc+E+Me7Lca2cGmSUuz
8Bu1a2/w94nnPwsvq+y7D5m3UcGhnSxnRlL2mF6uFf6e1JAp4YfoNznQdfK/aSO5xwXMi+QBrOpj
D+/e4jEmt76mDvj0qTaObIMmCud8SKEmSRIdOvDgtljd1ciR8ZIkJOGphmc2U3cv4fAYMCEPEHoH
qkkAmjzeyMRqhKzS/XqRpsDUztHdsLQgp0A7Fvo/KVJbmI8C7WNA7A6O3sZ0EYDXergbkAKRtr3c
XpjnEdHu5P1L8uluQIlJ+39Ht4Uyt1M3oAx5AHM0GsD+kFxCqYIpfsz0nq42F3elBwyNo4rEd7rD
UEDGir9VCEgXhvklr8vsPRo/QsIBgjurh5AiYpu9OxhMM+84hp1O64swiTouLIOjGnKxyVietubi
4hZWjIHH3G/fJQQkeUqxGcZrqDKAfXwloDy/hjgxE5EgvYCIGRB1SAYIEQMTVEnrBM2WSSSbXi/N
neQ6OM6xhsPFZI6B4h2vBaIXm3AJUabLRF2LZ4dVKS7Lg/foMCiiwwDDFqIhInOyH9PVmffGFBK6
ai7NezUfE2NzGWxvYVwTslWv1/zYs2yMf7277mEnNr/mzXZioXhv+xyd8WWwv6tjr9p3ynk10g4D
bpJ29p78f5Rraa5jmvpOsRiZrDTFMkG0dPbamFoBfSUIT2I2da2OI6cP4zu8pzADQxOSGiCC0ma0
7CGtMWOScv0C/fCpcv8Q5VA6jVAGZM1tIokVfgtlIB3MjTO2Zl5BC2/WCJnRV26/itOYUCNn7iXH
6tblO5Re2WuQAKR5CjFx/sG59UERzNyuv5cf6NcoI9kzqizg1avz6J4a/85IbsjT/pGN2RsnvI1a
DMazOJysK1jBfot4aWIGVxmdE99ijPn+idHv/K3mhvdO9/Nzr4VBwAcurQt9rkU1qK75fVQPkBhe
cj3Q1BG1VE/jbhURBu8Gj03e65uSbvr3rcTOW6+InjAhr+5vdR/x+pKNuNJSLcXiHhkZxNSJM1nC
xfNb6Tc2xqYNlmFACA8Lsmk32ZOffDztLWszipiDkTWDLFMqwsoA/QRehtHXrbPhIwPOU82JpsbG
x13JtUDu6XD9K12f5Cda0Uctrx5+vgKT8SGCmK4VHqILPYljVK9uTnw/B9dT/LBlPVkr+FRFiDKs
cEUlPkw8z2/0c7/p16cYyVOUDOlFqX7HSslRje4MGFfawNZQsKEgg8UHEAyEPMsmEcrAa4imkWtQ
dEoaAedWtD14tNjZfkmev5VP/hNxprPwfC85Bwlb8OR7bOeflyTOHE5KK/JyZlo2TCglJ3dOhuYn
XnLx+lHnO4hYWz+vPKIhjNIyTvN5EeUnaCxVOu01+5hMPPwpuQuZL1eOuw6EWBiWukNWIbx+POfH
Pcd7Gl6vMdlMm8zLlBGMB3Zq3dc/Q7gx0Pvz75dHDOP3idny4zM27/EDkOWiVse2m+iGf2Il6zxX
Lqp9dIef8ZcICqfG9/LbaF454Vyv3Lw5yXNGcV5ZtRhlYcni3WiTROWSCQR25DApFycMbATTRDas
YZBD5ePWyzu8GH323FYQOhmLEcGJ+ZSYfLCGgYV+3ur6YcHKMkwYod5yv+hdmQfrnXA4Ll/DU53+
hM8Hd1JxtB/L8KkNi1aUHE4Q7hKi0JDBeC+vOLu58Y85oXHZa7Loy5LtVpAnqhKmFpRcZd4jSnKO
NG4e5UIjYIVKMoBfFV2WfzeKDPBaxSDlRjmt/b9ZliyOEFsG6LduakJxorkZM0RbKEe4plCD9VlT
554ZmMGeD2367AguE92YeoTDb0dbUwlE/TFRAcIsBCMn/LIQ0g0HikUfvZmX8K3Q1XhWLgmj5f0g
0r5nPMBYC+oJPWkYSU3ALn9VbZ+jqofXwUAMRZjcPEYfHlOqsdvP8R0lxOaw0oIqPscyvOoWP9Ov
uo9+vs2mdybfGHvSwXl07C2x4yQEMlEwKqIWG/AUVepvJKfmDnEuY+EbPae3hGriKDZqqYaHEGyS
h0uqPuHgJulIDskJOoe5PgZVcOuaHQwt5NLJdDvvCBkxEzfYKJ+s5tnWHplm9OofyPExbUAGjVwT
Ro7zxqDhi8abPdZQwxPn8tNNktx0p4Sf9JMYfu0TPDkCiHTJZfXxm0Q5DnzeEv2jz69RNSQmew3q
CjAzKiXk5ZzL/X33Kw6+T85CUBEmT5z8FkH/kSeQlt9qhS0eZhIkTxylvI4qZ9eIsYOg+mHuJNnr
AbzznXT6bBrJCZ8pghpo0pDUvVY8Daf73se/pybMtCc0Nmdx9Rskf9TyHnZkfNLv3y3+qsNgTuo1
ek3qlYNaZ9nVAqxeY9vlXtZc93XcitCEUwbJ3UM+GIj5BXZ7KMU5/MnvoMi6faHMlPwFyhecEobO
+gRcHuAlX86uhPU37QDujRUe4+uZRPOtqBgIS5qqOY5wheD1p6jBiMlG2P4ntDr27o/BjkrqLxFo
YIKHIcmI0mROZKNmJB/+obH6+EZyygF0WYMOySX5WEeyTmxFPRk08mZdwcwhMAxWreB45/S1Ei2Y
T4HPNoDpSf9NOTthHZGUKKcnz7+FS3F0ZIwjZKa5hoEVNxxr4vFl/AYBM4FYw3fny6U+e+QGjCCY
mm7JzEzY/inbT+x5xMPn7K2bIsOHR+ox3b70jIwXYlM7st0V9/U4OyXXfhU8vHog67wlNjpiKECf
IXyRDm3vPWMF1zfQIylhSRiv2YNjbMw0k7AOTwm7zFtyyD9QE/UeEyM5Pvyf7WGLvvoG7bCW2M9z
JOFOkkSPhjeUXMSj5ZKfY4AvOXmkd4b/vp1D/+ol35jEgIrStNmhzh72YCtYvfpS+17QLhTYPyhi
+xOm0iM1mZUbHJFbB09lD6cGBaFnopN0w6ei5GAh3tPn7OrfqOCzM+1pWJQOImGyUzj/QiYd1NHR
ay6+p9XmQJb2KDy+buMXUfQWyC14wtRUk9XqlevinHL4uPhEU6lFznbSfCemfxPa1wlZ4rPD49Om
Qx3VusucXDZLtlcfZl9VLP30zKAXt9VFhcMe0QKWY47afIwy7x4k1kTk6asli+bLxh/2HcOjer3o
7lBfD99dbLkP7hgrYbc5PirE7ckrzEktV/keIixPP7/4SZ/6U+JEIiDImA3fwpCiPHpRwihcLqP5
z4HyCHuHVhglFOu9DyhRKT+5gYgwOJjz0uyAdbEzUCd81XKWvAbsi8eOHLvbT/YqwjjAItZFZjQm
EyG428GYyIS3i75G3BhA94sYXZt7rxzLCeY40QkhtXnjPUl3YTZpZZMa7VIPCOrTvVxwvIEB8UT4
zDiEEpa0d68+brm+3BZndDMD+B43uBi/D4pq1DE9GG5lEFVdJJWCBDAc4d8/XNAn5y/MCai2TyQs
3v6aYMYhFYxUMpbpG6a/f2Jq8iLq3RMZdsLvN8hgvSdTiCHdyCioPcH18Rl92VseE4GjyVVs77Vv
9ArsT3e2z0voi5cl9POip6D3MDfmV83hfBBYAZnO/scaI9PGauLWt4YPx538rBC2CKqNLxAb7qFu
DeXw7b7gYuOUTetLZ8QQEFtFyAIkABu1fa0jMBMy6ifG0TqRt3ts+f9uNsH8DiiV+HPSm32hsM/P
53VOC+7LIFrQK2IImwj64RZD463tQ+dsqCiiQAqHQz5tqw8Yae54jzdokSxXC2ZVEMkpkZMT5OMq
GA8xf5g3OMMui6v37x09MN/y2r1m/JjjywO2+jeI9RZRWGJ1i3M+S/X9EJPz19GNMCT6B/KxFUSx
9fGZ5vRwnV6kdYYYp1FM3+N8yNkJKhT0O/I4AQhNpS3+Y+m8llW3ljX8RKoCBELcKudAEOGGIkyC
yEkgnt5fs3y8j+1angFJQ2N0/6nXrT6DyW11ikEmexmhQGPXlynq664YUFg1SiPylNLYbFoe0s3d
7DqqDYA3ytd4IGLrd2UsAk9Oqd6U9dDl9STzAHlPSQYe2cYn6HqLZOX1q2kzhpznjypUMi4G53jQ
HjMnvENKAaAwR7CqmYEcGolOFK21+C6oKsqPNW1ShrYrI2iOBo3l2d3wEg5Kg+ndRC1T59i8kbwJ
AeXXCCgE4vIa4HOwR99ZkDxOsq8FNDaB7vHZn1sgQnAZwEHecCXzHpzT7rrnMy4TKNA4IyTiKghT
3jJ9025ztuW7nJLT2Cj+Zv2Z0tMbAKPvvEZ6uibX5Y0N3tgw+3DWbBu/+VUbgDBlmp/zg7V4mnRT
4AtsZjpF0xO5t5kEpsdlQFoqZNTkWtNeq1leFESjMl54a5GMdMClBZO/JtT9aq9zQOmAGXdF0cFy
AvVVdX3e7Lw0T+OSyBJAN59wltqS9QVcQBcA4k6rPQ0v4xz8C9zALMhkQvG8wzjNP2/UeXZnvT/7
vO3Mfi7dt0EmBwt4h0okL0mUefyRnohhA0j+r4FTi/F3r+bicbE4EfkNjYbNnTCa09uyXfONWtcY
VJp5BUyeDW7sEw8WAugQkeVG22so1pftZTLiodYOEXBf4pixNNSXFLaUSvCZqBo1Ixs9x1yYU2mZ
LeizI6LtCICa3y+auXbFrvbJqrdRzAHuzJ06fgGvhEhaXmbeQyZMZLs83+ffNQZjaITHvDUuZ4xm
0QIAvZ177XD1JCVm59Hc1pJ28vK4hBBlLqqvI3UW4QdOJwNjJILIZkkfABqZXOtqIdNeYA6opLUJ
buLgAMbwKZhkerAOA2bQU1fyWSZPxnWQRbLu+uiRmefAyAgGAlJaMC89+NqjvdMwqLVqCtzKTgba
eIe6OBcG/2WjhKhI3RY7/G2BwORd4HUx0CURYHdz57DaqCPPzntvltN71vgpSGFiMhg/CO+mc48I
SmGQBgs4jZFVMh+w4cJ41jT3f09UbhEi7T5rxJcLtZg7s7zPmDTl1sseCkK3zMkpby113olcC9sP
6zvT3tlt0GCYBoshqHXjccWnZ5xHr/ALRGUdR0cz1NxHIZS18M9IiAqGOM5z1D2tu2EpA3hYhser
g32xXUxuopgXZTCzDZ8U0RiIknumRre8ExEP9+LJEUMXEq/5HqFk5n2evUYf1jz+vS2Dlbu4D9H5
IIfsTJZIOcCCGEEi1htzeCVayXvlhCrEFVF/xLouRFezxMSNURvRHTz3d6KuVD6lEDw1biOi5aB4
oYPk9YI9EXJcLM3YUWaijRILuAyP6SCZ+xky1dUd8gzYH2V33kkhXloNJlgZsOlRHaAh15OONUHs
+CAhXOEnIOpAXfVij2NJ75eiPb26p3SzXqNb0PMb0946BsxDgTQSQkJJofRh4ePb5gPjf/ZRyrhY
1wrdvSK5xkaVaa7uEqK3T4gr82TIMmm/wbtj8Dv4n8gJRSyDoiC/Z4AFXfSn8oQYJvMKSJRDDAZe
mr34xTXynDJ7oUY0XovWRi72lnMb8YIt3ot5wJBkb9szkffU6HbuQ7gKlLspjoDVdrHzd5i/cjK7
MQ3CBJYSbEKYVRv5tjgF2EZLt5WgumfZDZ/Ok8/ZInoNWc+X33y3tBn0V7XS+RuknZ4TgkYalItc
cYKA8UpQOl98JtIZjdUCiwVCRsnF2E1FKHxAGi4uLaTfMqQGL0//OcZHjucd7jNW+vwxL5V5DV8I
/RMiPkTu3O2jKjZV7IU9W88g6g+uDrzqb3MSM7aooO8e+Ck+pkO8d1u0CAReH+iobpaaVwhnidlc
cTRjvKGRsalo4VEy90bP/HK+1NvEZj6s1qqetNMPvB49ytPuxCTq2hf2vGN4wOXtuu6UZpH8CZVo
R3FpXuEppvMpybE3Ga0rHH9Hx3Z2g15utcLDxxeFSWMksgM0804spZ0zESVTj6EWyN+In0CsjzTw
PJRxXh+L8wPVWBXdo1bQAOREZtVFk4E2sRVo7DbC4eGJSBTnQnRWxV8Mq0zmLEdlIAsR7Qmid+RO
Mi9FocRTohdBQjxZQAii13T7J6E2KdS+ZITMECYsAe6D7mSG75/fh3AMAR8ab9z9XCImtbgboim0
gK+JaSWZLLxnMqR15zjVEu68ydVAH7PF8a77BOB9EHyCcvsMFHvSS20NtEC5SKp7hMhigeV/rjue
k7QxBuBmC1xeRsMTCDi3GKoZxscBrEzQuns7JL1I6v/8FLuLFTK2B+beHNKB/PVDEg7RShLDuMuJ
fA451NDrIvxOURsOlYjkpHGrryfdKeNkvH16d7Ux7JQLOwUn9Jhb55HCFNjSli6RMsqj6QCJ26aQ
kOZ28+QGNxKFibegRogaRaLCYDhUJ9hDfGXQXV1OKEb8K7HAAdI83HBNDw+hpJiQy1N0GFVUo3KU
CbbK4AEu+ZPosLueH55IgKAEEfyh+FuJWBetccSoBcZQEjqN+q1dNJCPqnuElCC2easm0sOSKbyS
mNHK59iaSNgKt3QvK21E8DblD10+/+wMBV9ACP7w+NtkFg+fY8mjWT4HGFU94gKt3oq8QGyW94wP
rROjxAgaZpJzHuYlNkCy4NPjYEu0L+E8FoOb3RfK3+9SDRGLOIegxLbyB5fo9PEKK6hjspM7x+kC
0/EBpEI7suU9PJkZhJX7z4CIj1PSOI4YY0VPx1Dh/jNrtlDzntPTm6jF9vQZ4gxJ1bHqdcePfHhC
+w4j6DKhNCT8FYwP72WX6oSBW5JzUVrXAabAVeOALO8ls4pRht0WmrDkYniprHksrrSzX/rHIZli
eOuhxFH9ITQVu4NmMRRbBO8MFhPHrGzH7H6B7GHHSKEGQNSh5yLmE5OOxDR+8bqhTWxzlG+xcaJS
4YT/+GRiRad+XbQ3mFJMwkr22ADNUpft7Ae9ddmLlOQUNz0gbmcenPpiye+JFDO58dFvpBgfgnrU
w10yao3QeT/6e29PJIYYs8HzEyhH2eBowy8rNb56c0+zegzz2rotRnn/Hf7wcDKOAHkiry7nXYhM
+NJfnmxuz3UvYdlfC6Eer/XOYYvtn9zbHzKiPzl/CeNx56J8wkUUi8NyqYMYEBMBkhEfLZZqJjnG
t9Ew1TZagOqOiMl+ByeHqHBvs8YIO1OLaqfyCTRHRCkuGrk41L/INchmZz7OgqcCiW4t2VX6KZrJ
dsy5zQ5IZBSCeSRhbHEpkl4UD0kVIWK3tcXV6TqQpR8eOolNFtogmxgCLftcbS0jmSQmnIg1+g1v
8WH2cB8fyi3sQT9h/X0g9iTxOm29mqLjlKjOMWsVXRSuc7JDZdPrIWYVdQj6HBs1iAMnwKZ6t4RY
eVhbTorGeqW6oA/zC7Cse3KEXOrRpRy9Z1K51AbgAho0y/TJRFpTMDHwsIB57KQ2WBV5jLX3Ymxm
CvrUpHa9jYuOMWF75AAQiSEq9GE8kf5FTt2uRU+dbgdHMjTXHRIJf3kR7CJvJMStAIaXt3/yUxUv
ujhkQ3iBTtDaWcyempzgXmik7u7VFR1Fl03sBvag0CnT41I4D5Gs2IW3dcQjLpLo2r4R86Ratdzh
k/3qv/tfv808CJIGeC3UMc7gkFQMIRg/HADbGVvCkA347/F3B0EBWeHNIBaKgW1pL0IvA3QY0GrG
h8ERzQcjp87x2+v5EB6mMiXXc0qPM8f5bw0uoCmDelyDjz25S40QUO4yGMAVcQNLgzFD2G5ATSRZ
USh/LpbiCpfWUvT8tKKy37GwACAHxHQCHJk0IGzpe0dwWTgERx9ff11p0ANpJdWd9A4dloy0EKpk
AH6ITDDRNygphDiA5iM90A3xZ94hZSwbWJJibSBYzUBbtjx+ntOMyxCcHDwFmNl502i8mNgM8TO3
VSQIYluElvPyjk8Yb0greHfaM8q7DfloeKTFJ0T2JitOTLFdjJ1azRvBJMxtWNunRDxBLdTXUL0i
T4/jSWwxzpcgPHpaZoFYNJV9UuaG7eQGHrKpmNnDXdjyrMn4U+3nSvRRonNSB2WEHUocpkJHlZFo
Uj9oUu9W6b/NNYcJhQSpQfF59TJ7hKeWUeUUIcZNfJViEe15WHqwUvS8ahXmAwJKrE7c8Hkvpi0P
MgLaYTBlPmNF1HuCZsTs+nNzMFgkIKbEYgHn7S2AUstMxt/EnXKvQRLo4tZ03TyznLp5buIykE98
zhjPTRY1YlN0WhqbsNTa5xiSQLPzAdwuRjYM9vSd7nShLxlO+/AfPv15EnDl1Oj2Bf1wx2pRwQt3
HmVMXMBqB3DLNzTtiyVcNngcQzzMXaysdbORUFlwrgOsOfIqcWTS5U0fvOrR4+fBf9A5ZkrCLuPO
M2oO2fIZR2O0BmMScqC83SxieoaxWADRNLzAiDDoy0xYptB20ee4U34kMARpQZli5YMphNvvK+RI
oCSlBG0NVz0bSswcQ1npLe4MaBcrXcP+0dAsYiOXCnmij7BQHHJxef4KdiodnVMXFqUp13IL1WEj
0T8sNXpX6zu4T1o5DibnNJkTxOzURPUQdKJZutXtE5KCT370kDy0A/6cHrMhP9jY7bsxksqBxYCj
TgxcXZ/Zh0hQpOG2XuN8cDfGXXBlMHOzZV37n0ItYMMc2G2SRxn8Zp7BhNt8kWuDudbhPpXX8eK8
h+jHCdJWzfvi+uC7ofJpSqAv6GzT5p1UtW5+otNG4uZ83AaSkQ8/+U6O2LxOdsm1eFsViWJJtWk4
Stf6QE8OrwsYbfcJ/36LiOvBhi+CtSRAwAGfGrEYCF/thTdEQFPVaGMG2y5kgbcCdXJGfPgWLIbr
RQun9TX+Rogaru2KuVUg7LCOhuLOUyV+AD8/jf6QFeKQEgPZ3oG8hPy8sficQ4Z0ybpkO3CiqXAY
mhACbu11uezx+e8J5xfU3qaN3AlZ07pmthUQFYggg4RQvt3pchqG/JGvZI2w5X1jEH5THX7e5hch
X9NuIYpGvzdVhiQ5gpizsYOf6JLl++Q9kVBhKaql1iGS/WBYB0bXoUWLHgFT9DB2D5uDVkwiOwiF
eMqeVklJ03CPKAJBXEATaKQ5c94gjmAgXi9ag6OCdvbP5iVl8h973ItwZEC3598dVBt8bMuLVNqb
Y4xgzwB0t7wy2LBKpp2snTzboCXIqh5jCSWnQ846/iW80IeIgp7d7uhfikPCp5c/ueLuD9kVYMk2
uglXBYYBPkVqIShsYLsJSP/XTAb5mr0prw1gszUbsse3FPiUUu4OeOUxemwwjC7ETiimRN09LNoo
9tlhxPrYsbSReAwUZ33gGDgRHWCTTtPy5+vr+O7d2ZqH/w8+Xqk/1wXpUR23XMC/TNup+yJm47Ja
aWiaib+yCIwilidpI+5hQK7qduKHow27ZoZMxDH6TNFKfcnr2Np/mYvGY1wFzARidcOQw5K4v9HT
YrDB94ZjjoquYk/Bb+ATTnIwiSlgHseJ/ghLExJ+e4JA9mVsx9LakSTJkby1dYu9ATUYpEuuIkFR
kT9BusL0ALXbXX4XTeo7ak/Y+gC9tS6djfHiLQHEPCZRlnEOdl2IT3fuye8rxpJ7eLPOIUMzrVb6
2cEGaXTYfx1bnc29faQe7Sq44gLvN/zGoDX4kk5CkY/NW8iyvy6CxB0nX9akg/sjCq9rziEVS3ZB
1V1dbT16BmRx+XoKx4X406md3t9n9nSRrtNylQCyd4xCKP6IQ6hzLWZmNJgL/jfS/Bnk5x4n3Yil
tn6C4nLaskCIFui62+WFI2sXq5w97P3D9Ul3wP/Y11EAeu8xMkZIZyi/F1ZhLJ2izypNMEeOmRBP
GrnOVne6d+4EHQAvI64LONgCwjxMKoq5nRc7X5JIfjvu9L3k3Hev8Xn2GgD4gpiOgrcvuQOH1c3p
BZ0CDctnsQvviRLcUA54+2wKHkidvndX375mrQ5RK61TNjdoe1hb1Agqiroq/oF359mFUzWEwwg/
MxzPHqUcZOPvF9DYKb6Isig3HhD5vJPXWZeKf9BkQAfO6C2vcddnee+Xn6wXVRjrAAqXlLSUHZ1U
z2tTpzMK9gt6wpep2WRvPwRDp9JsJwL4qP7Eyk3bntqDU/pmyXIL3mgheRN17kkj/MSHyQtStmSh
vZyagtX88s5arBX4xdHJYnKBcPUnK0Acc0NBcFl/+U9+s5DEtIt/G340TqYyZBCuZj6AJAdnBszC
1I85MEBDst3fo2ki+dxb0Dg6fOkz1jzUHBwAfcQKNFQ+I5j93YbwW6STaCjhLC1C3PVlw+AQqP2f
9KqLBpcprkJHPm2mXkVdvkm0tnvmHRMHiNZdhe3kXLkuUGDZBwpO45GeHKZyHtjmYJbOHIhH5KYP
r8PGOknTodMLkaJBnCzo6Q0Vd/N8sSvtGyjdkIMETmHrbNYaQpV+M1u3Z+qgNbtOdgAxfJD06bSS
7Vj7GnCvYPbM+eWMZ0tknNkBE8CmO8H8hm1FeL/S3I9bQKpGGMt2RnsgZZvAG12mR1MM44c/mxQK
HQC9l1ms54Q/Cpkx51R7jEnjpo5lBoNb86fup23tkEvy495MpA7zPeWkqTsDcBMK1cFvfe3svfNC
HjA6Joz2FXKdoxRcmLpDpXgBKW4wVePuWIgJvHayQQT8zc4UyMgx4JE5HxDXcFjkOO6g66Di+YHn
eI7omr9Iee/fnxbnF6tXQkSkN9FtHr1KhzC75k37CemCMN4MX/itrlHomSyyTn6LYFsVa82Z5dEX
8J3DnXtaii8cjt9juJecchSy4miHAdH4ES8excuY3C2ckuLUfaJWj5oTmjZEhKL/RFwRNVZj0p0l
kZV97ELeBFl1/p8G4kRqp3cfVxfrvMSNQY6BBBwOTr/wKDLPBBGskBtO7WMAw4x4wWSu6N1WRnNn
b7rwIVP1bcnuqqAyhKVl44e/lv8E8ahQiH6SeqgDO1P3Jsek615FKsi7hoqIfBgl6lhqJkWs4u8E
m5q0dijFkRTcaWYk1V9U5Pd81GQiboeUy7E25ERq+S1IAkpKUXZRllldEOK8iaT8+Uvqc6nJH05r
DYsf7si4u3ulxPvdl2L6/zLau5/BGSR69J4y/DirxujMCUmpKOweTle+ksyBCxEXjY+rmP3MRVcL
F/K8IumoJyJBxjCiLJoJMbIsV9bd5jV5Tfb+h6R00n0ZsWXWk06Ocg+gbHKZfC82LC+4C++kILBN
9+E084fTsa+hJGlhN3cqLosTOiQe7c3sP05fMp2ahLsw06jpHqIKIGxweBsAtu/34ABJnXbyXdIB
Sre7gVo8MsQBngg9ruQC7qwPR9TqjbpE5ksRB9lONWy00a7YFRW5kJOPqbeieYp8U8FBzrjyiF0E
0G4FW4nOa6c5r+iKFqXHti8Soe2q96eHzESFJgd0Aai2vjEDggfSgyIcR3XNxDkU1oc1wlUWwjZD
dcD2Qt2k220qHdpFmGMetiqV/VSFzGQ6D50eCJawPOfg8xdQBX1Q/imzbn4udn12PAfDptteITwX
qQXqHitn+R+o/GjDqJPCAliOTVal8PqAhtI3RO0kvCA07JB1gQDDJg+U2psR9ya4qfBLvD5SszVT
+PeZ9EO5Bc+x24sV/jkB739j05Mfxbgro7EccJGntHJpJVArmkHe4xcfnJE9lk+nzNqD60Ym12P/
cR6+kMPSQjZB3L9SSDcJb2xjasQIYF5tURL3crmwx4QO82kbSKoaOmdyE/2Ll2/+HdxqpvfRYhOx
xP0R3wocLV/esSOZNoWFx+nl78l5E9lmDsuLLacbfdOrdaGNtHBFTiqgnS/4EFnoYZP9MBBOmOvx
ZJ+n9Ylkc3qH4Bco2/YVLKeaz4k2kT7ljhVzss1wXIgSCOG/b3uoN9fsmq3w6T5NHhNjssYkca6e
9NeD9oAl1pigCekgndYdaSuEbYimyJJGxCK/cGdV5jgyzYEUGSp3t5nWuRjl60CPz9hQ4F3EA6rd
nNqV8SgQk+YUqCkC9NjSbm/WRecpkRcVqUDyiARkOPDDOpQDLRplEeCRlQ2PwCGO9B2rTkL1QTI2
86OmAl8dEVm9GBcytceu27X/3GlkIzta1IgI6dNUG9n3oI3IBuVk8lywEjc1+8vNQg8f2YvAlF3q
jP5rzvN9WW2qwCxrBl1edR7wM+Bwo8TVonEjHbMAgnfUcNAIyFgS1OfogDDkTBWnkFsPLs5bgL4P
tcxmx17YY0BSZ8chdoHxONN8PQXUkNckR4W/+6nX5Jx+j/GvoKGkGeG9vN0s6STRYC+IX+Mkm5u5
ohho8kewBAA1WKKfbs3ejLYXmeaHcjdKRtLFjx7+Ga8GfH/No3pMVowBsDSAxtNonwteenDVvjZs
JojyfZWACwkHjsas0oYRTPX0YdkRldDVHQUNWlLVRAB0eFCctvtzPiDP7xosmsX9YynBNUEPzgLz
uGccocb0E6P2BIKggMfai1/MOi7elkYUnQgx6bPHroquE5/quu13E8kOpwQfdTm9Yg0/jK37H0bo
AH0QOA0CZrWHBOMt22h8Kq9NjBchL2ATP/dQA3HhiyqIxp1ffUHwTUCOoIec9iOq6f4pPC2RFlE4
n00zaTg3Kr/HWgo5kCAotU9wibbMl/f3v7XE9sYKEzllZXc5eHijH5wLrDLqs2CwYZfB3nVwaB6p
/1/RF8xhMSYBjxKs6/ZyUWEHvBgvg0k8bU8L1Q+3igoYoI2CEAOROTrbEBQiX6QjPJOJwWrRba1P
N7juTJvTw1hxrDXhlbBBbBQMGSI4hn97sPExqpkZRkFTXMQg+xWikT2xFJy18raZJ/4VayQChfDM
a6ablGuu7Jy4K4ddS1BLeg7C2u58eUXaNUpCBcjlvsKlDCubPAJmPQGrAurCANyA8hygVOB2yUtC
m7OiWNIlWI3Av77eL0e9j4uFZMsa5sCg1b6OnlwcqQtA2HmP2I5JY3hxVPtMMmrLbTv6hGFrP8mw
QEekQeIVGXNqCbtZZ2rywrMRNpM5J+Sw4ddVWG6+eS/uzDhvL6uzx3f5LaIPmcyHdkGy3MiNpXxC
i3R29YRRZKVrhaEWC75Uuuuze2GtjlTqHbdCyyZF24nSDmEao5OdNqN3Pimv5nfwu6zLsowpbgaX
nwNsFyBLyObc+Xai9dUrui1S7xhFYuYXu3I4UYoQVQ5lK9PMyThJb2+LjL1BL/pk0svRymQ0bjHl
j3McCbCqMD+npBUUZr+yLILgipv9olTkoYj7i3kwQS9i59uUkToQav4eEW+2+MdBbD1GfYfl9E0a
6mc1kXSmYyZMJxFWCOv2YyXaxYIJ9oYd63M1wlPP4ilXMrDntgROC8kEacASVFZxnUxi/Kq9lR7A
rkhUzZ7MHYmTIVAGhzb5x0BS11Cbwo19KCeFXzl5V7Z4moSgSeUneRQUpOmpqKBvGZWVkZ0MCcII
F/Y27qdqfDGp7iKW2ykso5ZL8waP1TBnPdJ17oQ4VRaSCHG7t3OZjYVc5JeZkX9kBNpyuEdW0iYO
qMf6Q0FgY0DtAMc8nSOwsDTWalq0ZuJbTY9N/qjRJ0MLrCdgaYfcTx73NkVShKjDOsDSELNjYbRA
1zB78T17+nbu2Ba19RXDgZyiEl5E1CxvCYX91eT/miA3FBFPHpYdwnEku6Ey0HJp6Hnt1qgJvVau
Egn4ZX0crM2ar7MYWUHKVyySHCZqoXFjwtbFC8G89RqnxIVEiwekBs299PPY9TrIInNYAos3uQ6s
mL4Xwur2dzvYsiUm2zb7YichOYvBSSTKIhHAVom5vry7kLW42sSpvyTxWefaSfn4kIB8djS0KgSV
hYyxIwlopeDqa/gM/IX0LTT8OiRH+6+acQPGm1ISbB1lClsGl/NJLwStlV7jp5F4eZ2500YJRE2a
zal5h68uHvyHt+6hKb+QxZ/UzDAB7l3e3f0qoOsp8UqrgeinEb0j8t/FXUaeI5WlWf+1xiUy7bup
oNfBlyjlY8/fCL+iwEzQe29e8m6VIN4guPwcYtmdBVOH1yOOQgkDYQ8+mmvAR/pQxdkg9qc3hHwL
12fz7j5HZ2BGvU+MzUyyqUihsmd0UxqiMUAI7qn/CK/AUTSqbcSaGgEjrFshsBrutpisZYgCXwmz
gix0h6yUkVdRb9iLABnidoJCS8B2c8Jgu+DB+1fBUlxs3rojd6Ff90Vtem5b7aSatgHoa5zLlLO3
sLmm/6UHlProy1sjUyMqNA6XYrcjUfbOC0QEzoP9RQIyUcaxeNr9CnpxjPMzpCufPuk3elYDNS40
sleD+z9pYemddViStqXw3jHI+22gH7yuHOfB4iCh7emraHGwIrr36LOzXhgNiQDZZXdCZg54TPak
2mz7GnvxCku7pL+gjaJAJSOV4BphQPkbiVPOEOHDssfHFFkPX/+MUHawvjqkJmN22bQIa2IT8TjQ
JVuwtOb+3wcDESl/pEQ/wAmz8XMzhkuuYMCH8mzmeZyS38Bj9QIajU5w8gMPyIJb9QuYevGUb56O
Mgd7DTAb0ru4l+lcMXeewzEm458JNlGDYBIgkMWp/7Xua71goO4LfwqFG3/BOYoLfz7TwTb4NrAL
lewjf+JMJq8FcSFwWYRA/VicZvROyOjKnkOnVZTrc6agHGsCCiW9yX1IzUb3fe2jDxXS9OXjVcP4
C1RUemY9PK0IoKHqf0eHTF/1AlTXu37XHROyaWOoeUzcb7DDxKG6al4mxrUv7jMwd/oj8+TcnCvL
XQkIbXB3YcMSixzJ1dFtuKDpKrFRLZQc6tb+gAa5yR5c4MuY4oq/7nSrWtqLv8GBQVcp7SLW3ntB
YRLDMfjz9OAz4WQ/LBdf8zU3GEjEW0WyE1akLU4Q1ab4fzC2cdVAgrJgRKvaMYgKRgAriOx2eNkb
lHKIxadKcMK38aUfmuo92iAmClAvYqwMzhQYVJG0lZTSanCL5oMDXh2eGzMAxAhVfG3FRZRYlAv+
4wrK5GG8h4/s7csteAw7FA3n4L3GVFflYmCpl/NEvKt/B9g4AqJTXPd0C/Bpf9wGEBuLcrf0mjg4
42v+hpOtRgB/n9EObXwfs6z5QS2BHkSaC0D/aiSEKi5JeJ0noBuJ9chdnIEZjDoan/ExkGbizDOB
Hc+JNnffQxqG/XDXL/sYXSiIb9kpUxdsXDOeMo8dj3j/st6aveDil4nYOxtWhWkf70SK7y4YUc07
1/zOjYFTpv4DmpPkADY92Yk4g5wNHwz8Fq85JScweM6QVvYcnUhbVjopv4gdG4b6h0wErRByV16x
UuqYXtoOWhtJQpYQY14GZqfDxZQjYgn8Mr9ThFnE2wQHHC2kwphHm65+jEQVqTl5lrREmFSsW7Qd
Eu27evgwQd5VZ79tslJYPxXQIwM/RgD8lO8UujbJ+O5hhDj2Pj5WJLSYz3GPasp+A9dBCTZBQbau
/FNLsfnSOhFxB3PddSU7AK8hV9GMEVoQZQAd7OzTnd3wmF57dtnDutO3d46RNZVMkFiiN0i+U2C/
N95nTDGNXJ91yCMglCx/cqDTmoLyoxT7kocllInkHork+wMGkLX74glQvcsS6XGodEx2R+6tLKbR
HhSWwcbuGeZ8+aqc3vTKUHfrGPN7+Rr0BgPWsffB9T5rLZXpdtBaAmoA3L85d44u4J/NA+AUAKhT
nLyIgeKprTDBE8aI95udnbk07JjszwtkkHsPdppMLCnWOQsKQU5Jgj7JgfHaOTCg8Dt2u2HqZd5Z
z5mWRxjzd3rz7k3nsNRRY2e7T6BmVZWfxk2+ljFxOB22wsJp/c6U40oZXihp1pWC+kuMY3emggTM
q4TiH3FNKIBbTVbTe0leACYBzqq/miTNtoUTz9sySXi2taB6uRvVx+z+HUE/t1cLixBLFcLbJfLF
qcfIIzDs1dbgxBGMvwASF75DFGwd8nPeZr7WRxI52WC2sgj2JieC4lobpnxE2+Qz+aLWlBDODXWv
PiIGs5qeV3uYNgZ7ORbZo2FM9kfp7zcVgWLXSU1gJQN+ORDvewNasMtfp8Xd2jEgDPksES+Ghp9s
hUAqUyenxSmhLt0NiWnqgHnkb5uJx+b2ayIWw5GL+weq8bhqzhEYHhJeGTLdjkORLe6RHxI+RQ7h
qhFQ3Lfy00abNQfFHCcBhUY8kcQWUYGrqYATWEpIaZCWS2SsclwSvddicADaCJ73lkqRj5YTciWZ
lSBSgHPoW0/EpJyjHRE0Nh+I8dNcFWgxPYuwnC8DO0wJ1k3CNUwSx73oM7Q+y0OKSMmDkGPxZYYk
Nw92Pk8rQGIDV1KWwNHoEno+5VE30k1eGZWw6VA+IZJctztAeuKksHWpo0xmPcqPLiD1/+GaKO1a
s3fe9Hfg7qJ1KayCSC/JV5yletG2mRTAuM6Vkp5OwPhE8fHVVInelb3IPizJNH05a3YlqANEuEjj
qZAxpEivKJYLRLDTx7J0C91G7hiKIECJbt52+ZWkyEaC+9xo/EAjhlqIyJKyGNyPg8ikJwKrpnXb
2xpSXK/NClxXbIJsZ1gmrzbvQXdNdaVQMoTcB+oi/mjP5LLxLcSOBp8ANWfxFTRCHiClowwRFYYh
rcBkohrFKbygo2DiKd2Sg86ORJ0LBXvp4ioaI1gnWgqNK4IdFwhO0MMwz7FEeXm+flDLy0/eRTK7
NcRU4SNq8UjBayNuzUPPE5T059rglnRYtrACJq5vVJ/AswbPZ82l8lPI93bwRgD7Syo68asuApy+
aBd0G2cN3hpREK0ZBW56gzXtnHAj/Hy0R3ySB6LYHaURFjThMkwcGexRdLrQ1rTITOgGZxD9xaZ0
dyMhHIBKxQ0kuOnbLPg4oqm9iEkmEeBePolQENwuLgZSJIfpZ0me2GJAa28uW4gG19lvIodGuT1S
JX5Bo1MGqRhj2Br2UK+qwwvY7Y13pI+oY0UQ0XlSopUdzI/At1viY+4U3GWEgl1NFe++QsndZJ48
JPCiNVNCPb7SauJTpRJFyFGDFdnHSI+3RQko2qHfpuUEBQbFYEedHCM0Ye4eHp5aEuo8R0jhAWh8
HEo/amwODJSV7dreZVsMoZMGar5CjwkpDUhd5mq5KXwDOoSfcP1pwXqR75LXebHegE3TV4IWyMBp
GSyvI0GISdWMe7z6Tbb93kpFz45qnLnXp4QyurERAT4CpKLI8w3t3S+LlAluZhrHyFiia9RJQ9KY
cNjk+/H8D/SGJc9VMNiAYCm0nM/JZ8V1vzboOMmCIlwONScl/KRNXNecf28FB3SY92E51Qq9+Azn
BG62yECfu3ogUbq9SZkds96EC67gGyHPaQIwB1QcmO3Aug9vC4Lv6oLBsgHpYAGpg/yeZ6ROaBLz
UyF6+2ukMAqhcs6RvB068ApRXUAo0ozL48Pl0WLL54W02v2OVU3vVE05TRW9JG83r41AUSAWdPnn
iQC82OhgC19kKh6HFSoQGUHJMW7tvUMomZh3/5YQJvqN5qiS5SZ20zn6a/EMkFMfSV8wQwBC1pSk
ZZ0RhJzZz5nNwHdy99H4Wwzn8rTgwivGQhfzEap1K545eyh/Cc3du33Dd5ZpnzwSUQHQc3dD8loJ
V7wFzEdKD5g92L0ljt49p1dmF5ykk5LvTpdNvkXGPBoGmStwIdSPOuCnTZQNrKxTr0W6pWW9hElJ
O/phomxVIoIwVf/V8bv/Ii1mb54QxRZP/4siljaIcIg1h9cLCTqLgOEm8I972rQviZzA+JsnrwLV
E8ljcl61bIJi8/Zfb/mlImXoC5PVCExn5onhZs3apN94GisX7NeVjHZtCklGXDIwKw1h6RCOfWQ4
DOPT8MNg30EHfUSCLFMYZHa96HUltOmFTlm1PqCAPY5OhLd7Y9jEp3FP0fV6RP8zNO0zqFJtgbQV
7RuhUv6OPNlvdMy4rDuiZQIFic0UL9GTZNN9wjU9Co0hA3cChuMdsuWU7kqyJGWiPbQ5DPV1fcDx
wsSpTeXPAzAnVcLxWHMS3i160tqmzkIFrvK8j8PORJ0wF5xHLtJ2GlssHntGhciBwkGJlFg0urz5
hFjX2JzYsqyzdWUoVZpaFCjFmiWyqXnSgjj12Jdlx+Bdmefb/r7fDqSgQ/7LD5LgaZWbg6tHfsKJ
1SKaPygoGn8zlhVMIKotetw5ICqfkW88M6GEuEnWp/xTMuJYuXbP2IaHPuPo2Q8EguO9IyqXKfab
R/+c4b+au22TtHm5bV/i/cUss+/LnQM4Y+AQcd/RIeFDBbK70YLTCZCbrToVt2DPD5aM3C58SteQ
WzP8kjgrmn/67Ttx9Q1wv39RykOoYwmAJd08kpECUsjG8QyNOGJrriMHMPhhA51Vi/1Btjt+QRKD
GCH6ZlYVn9JvovgknIbnIv//on9GH0wlzG6EGlRnQCMOrVr28FPxAS6k+uBJsnujD5YPCKB5Kdjn
KY0ApCibanz75N+BcLJfvKm7JjNk0f9+icTLS0FyHMqseUcxKMBmsICcnMzpQ78eXIc0/4WS7mUf
3g23CfvLnQ1IGehsnHouj0AC+JqOxrZX2zOdXfPQfyX7s9UqKpbe4t2/OlvK+KI5/AzeZISTy0wc
hgDiLWpK8iio+ohilszrs39nN74sAFE8FgwbdqFOZCjNMdr5O5+zmmVI8jo35Ptv9TAHbbtlDlrP
abNbHzwmYRzX7Q0DrpsgeN7TZ+z28IV36yOQhliRyMSkwRHwWLoM1flaGmoSt/cfUee14zZ3ReEn
EqBebtmrRFFUvRFGvff+9PkWnSAw4vi3ZzQs5+yzyyqsSi2E1pxHoRVXMp6T+tn80u/0Hm8HPHyX
uHPpHAPQn0C9aamWB3XWOlYRP7+APkCvFhXjwnA2i/XaZanW4YC60TTbS7KdtXnnUeKMNLckfs8x
ym+DG+/fAdskDB/4PeLEiciB6ghkQfwOL8F1ibCmGpM7UGF9hNrzMIugcJYay8SHXAPLYG/vEQYV
sxBfIeLto3eDEQGTIz7aLYeIKzA9jFbCUc2ZHJK1VwMNX2b58gSiOzvjkGg5UL+gFXrCD1MasHQl
OEX+rUk0m1mmsx9RUiyfos2p4spCQCGtGhRgqpwxa0vnTHJ+TNGGLsC6rXsKgbzjVdGwUz/r0DgW
gLWuLDETrhhEIWsSJB4LUx9EidfWQUXGkMeahsfV4/jBCcLfYEHAJmArUH0g5xirZFU85d9Mh09W
9UD3lQth2kI8eS3QXPQa3jm49PTf0gqXPxJpuAIF0tr5fxGOS6jPf6hzMb24Mm3qVHiiPLM6dhvf
CV7IhPKShyWGo7C9QayazvHFyeR8dTc6JPZPN/OXPrwusRg4f71PhpFghcNADC/sB2k5c24wdvsx
/LCaCUdNfI2hK7jXGJFV/k5WANhvWuK4IK3vbjrwxHBOsTgBQpS+EHBt4XPOcSmDBs7a4Dy59VA5
vUDS7R8DfrEHCPzETCYUowqtawXafyr60uAus0VnDV68NluZSKvfQZ0TvPUaSNheGPJm2b+TnKei
F5oizUorA3BIin9qquVXCiH45CBFIZYfjN0/HOewSXI7Lslm0EfinUAYw40lAzHNIIMzkYyNTI+Z
hJGxbjPYJSjKsIM4BlgEdh3jWf0+Q1vb1HdJY1sEId1Drrhtig3DOWoTYbytp/ClW5jMZlj68f9Z
PNEyn6DLz++EVnpvrIlNwh2OJpRuI3SatcpoZukB2BMMUYvmiH8OR5Pcz1ZxmWWhzUD6+rM6vF/q
vMkMj1uxubju/PlwAwiAwVRbs2UADjEv2DkZTspsezEbtWK5d75cngXcKLebdZgN8e98JN/+/19Z
hkp25neyTBRY7nxv5z+Dvb0PsjSDK8fSIh7ws/30v7a1dvrvNWFnSJzgYnBWsGseiYVigpOxyPM3
yE+eOT/yEX25k2WZ1o78EdYBL9PdkNDoX/izXm3Gp+JGSx+EDSs/oPxClHjJtye/amx4/M7/Ln6p
b/rvXzfa+ujUx4Wa72a9LOcpHTYuOuvE3MAX6+D8sZTyK+NFz3goenYiE24sNgKsHmzQsTmBM0UY
ZFAjxziWFiYXOTXpg7ZcxgKaER7zzyIeEzF1pwfr0dkzsBFZif76me/k3nkMnYOTHb0jqR4uGw5O
AHdiAFE7msEUC74D3rRWkdYSDnSTidIJxPjL+QqRkwsJo5aFds3Llyz5g9/1DZwv7CEWzKhD892J
nXiUtzmaFLEW2ntFMmeaJxPwZ/Ek7hCYZEzZ4rB+c25OGiTgNU4BeYyB4Zv2AahQZ4uyLyAd5emA
+QiNO3ONHv8F6kaLE+IaUJ3DhFsH57iVglweTqMrlF14EQwD4iIdqmTd/9E3YcoeN5nVuHfIou1K
epgVkwqbWIjhd9Kwa2kzq62Nm1eJdzAu/F+3al3w+UBokPBP79irv1EV5IcwncoKtrHur/vl5A0T
pn8Lp68ufUvQYfBxK0x+yPeIS7B5k/0SbqhT/FPYWwfNcYOffQOJUJoAqQsfM9qe9XGpZEu88IO6
nfGayXmx4umdHhHDXyoNb479DJvD5Wkoj+Wsan/booIhAG1Ns2mEGa3zCh5BLQZL686hm8qDA3o0
DLJRSB4MZPgZaLSBZtOFKWUhOtBO0aSSfoBJu4GigLyFzag41XBu2RcjexRPY+0kshZtWRR/bWVL
IgbKCIEalSwVWg3zZipnXhyRRS+z2VVeqnUEjRMvhiKpeo1cgvXHtlec+ZpUTdpleEFCiDTHERAo
xkv2Iyj8nbxj1OxhYgudWJo6D6+ZsBN8PYZNhz/DPilgTI5nVmfdPwzlx9gc75kow19EoxvXe84J
viTFyRKG5tE8oixwxdzlHGMAf+gcu/cUSR//2W6QjcBL7G6456P3w7KDm4Ky+sD5zm2F7/Y1vaZ7
zJ4a4cV5YcRRgy6pw4Rcy5uurncOz12ihzF5wksVY1XPehHSEPG+cAkG8ibRaa5lrgNGg3qBkVB7
J+kmJFe7zOxlUjGNlfdU3Q95+IevwRioObmQV3/x7oAe6+y7px480OGph/i4dbAuWC+oVNDHVjj3
99gnUapS6G3btdGFPRu8V2phFwMNp7bAtt/i0zc6VbJVkldJ2tNrKP4JeY/LC5LK7fOgNNq2cUjd
/kHG6rxGtA1avUpHp4cafFCmvrREbg6dVqFEBNfloygewK2B8+jSztOiEJMLljYrgMXCCtIpoxVV
4HBTXkVAsu9QLIlriF8in4QG8qyBOGn7zmYjj7UfG+cCwZw5MBynG7u5DAFp3f/n9vUGZ4K75WGG
bLrYAmz55uIl/+JSG2vZPWdxzb6i4wxZEcIBX9BoN61S+4aNaKO9dlvtAnDKSkrMXn5mcNSRXUib
kCdZQh7Y1tdwmjCEoLQNfiE4J+CvnPLj/dvfccQsU9e1Gb7A0Oip0FtJZw0RMefCiCYI7L8ocn2o
UUI/6FAhkTHgxJLKHO1Zh8NVz2QdTpSUyIO6StydkWhdkZ2XmMQNhgf7g4zyn2OCdhat5dzTpkwc
lf5yMVDr5L6CpNyVnCKvxmYmS/k6geYrXjnd2ZOPTDD3VjLjE0JhTFgoB5CGhCReFa/Ao2HIlzls
8ILt1BPR0n3fwdAsih3Lz3zf9V1kgS03ccl+fA7gf+eWvN5U+eskXBJfmdXchgW239p+Lv1sdjcn
ZcaliZzhJHtKWIEsxElEOFMLAQ9tNPiUvMl6Vkne3X3RzCMszN5M2Iv2E83El7nnwTAi/oUsfhLO
vNWC0Sz2b2RG25C0RoXvPj6hr83fnpwzNcnRznwytC1Ma+SyXBe/EUeenUQoeA6CfXbVuAEza+vO
nbSTTTgef8YrhPuv2rEIiOEI4vNIp/1Br7vUW//8d3Bm0xFEa72i++sBQ6nH00m9ZmxYfi5NxdIc
C2ZqzQJbAUkBxE1BQBIxu/VuC1RHq/eY3+YgLNEdeDzcX+cxGtzpL3axi4xJwaNvvwgWEOhR79u/
9O4xbGmejYdWCkL/51gCEa0UenOEt5m5539Th20SPoavIToRnCBwwXFEaCYYQ9hvShPIJXv/7rzH
EE2gWrC9nuNSu+7f9AIAueEt4H0XN+/hPUKo6M7VXC7nbAQexdYAwwds003h3FBXK6zt28AeXPiR
Nu5zTBytHUMaoOX5WpOtFDT2LcxX5bcoO7DoVamwkl/IltyNtztTJMTBg3bPk7gBcxXYqUHHsF2y
IEXLdxW31PRrU73TqWT9n3Vo0NApZT/q3DcT4gVE6tUly32ShDZg6LGuG7H0BOjoyj0DRQhX5qtr
gKJVd/3X6KjnO4G00vt1TnPUH6JTJKmPm3Oh3w8OrpU1IiBFOWaqAP1qF6Fx3ytT3XB+hK9wmiBv
ifmXfCpuQ/Iz5zY7UrCcl3u6/GMgNVNAWcS1hofoS+0OKupKTHbgMHD3W1TICQ9/QgtASh1Ir8Eh
t8RiS3zjRue5kscfV7/92w62g91W6OLbaL1iTlHJNj4aStUux8GaWWyv1PkgaBKX/HL6S85wWjH9
wMaAJ75iFdGH7COkFD1GNHVpblW7jLh+OAFMEWnIOyZd+q1kVeQEuBXiMfV2IYSHT3J/6PYMmFHo
RrTDIxd6QUAg7LZuYSXdzb609VlY33F9Mc0uYS0tJ1XihZblpXNlSjosLvEER5BdfNAQS0W2Pvih
pYpEdaSkWlDHbp2WJ5lNgC0UESGdEweMdbrohqE6GrsMqwjaNBwqHB1NerWbxYu23oduHvu8jUAD
vVrlmTd/naJkQId2VBphpotMeK/R0bRt5wscxvbc+AXvbkOeYNwRLuAaI0qFzziE2+iJW6kGPAxa
fOHCIRgml1IIx7A2ntqLBRivM5ammwh0o63ufy45BUzR/i2uZHfJrwdYGgtUjWsBhq4ZrS0WIZ0/
Km+dldiBEbRJw4IdvoDMFzhHD9E0Vl9aCwHuSqRf5VOi2C0LtDKZxRkBgctCVlp6bLRROTHU0KDm
DimAsaXUwXnsUirzQPGbdvWVaqfS06yb2FHPqFKSFjDXR3B3GLXHL6Dkd+hIoHlxqTBo4x4MIjCV
SZGtX7fwvXZdScAgA8rfo1GBRuo+t8r8GHqRO06OFFhtkbqJPH+4zHG15TeJFZ1u+yyUbXV8CxtT
bEwfs328sUrsczJ1sp9irJvA5JQjdmN13ClCFQD8b+R69Ea+GEgzNQ9RRMFf229Ge53DJEBMCZmD
UFot0zlIXEbL2xz/UQI3XeUGRFqSEqU40NiLOHOhlWEDtEkjACBAxjXKc5waMLmeb319h7TpEf/1
C8BZ1jS/Vnf4FU/qdBQ4TL69mQOeMbPeK8N2ZpPMcQ0XGnBUm1QmP07BXwC1kJ/IVxzjNQ0McDj5
EU+viNYHEh7WDgw/0jY4uA3JFtvftpQD3m0V6pPYorXA/OKaC8nFDsk2AuSubcuPvDCAK0jY7JS7
6i7L2zRmgZJQUyEjkqzGGocCxxvvfc0VJnZQHx7g6++TPi04LixJKTXdKGr/VaO/J3AUNFeRHQFf
DxknQqzR+QQXUD4HenGaOLEgRROVzBU/YL6DvYmQPhopXxyd5FaP8BSSTOqNKHmr0wNVdsvuY58h
0QRMCvdPMkho35kq1x0n+Zn317RqR0PJGo1A1ggHMTIoS54b5jfW8wRPZknw68yIDxjzkQvKDHdn
fZfHYDb71+GQvolmJdJQ10dyPJGgIOpx5COB3pAP/4zlfVzsfajTjmYGFAt9HveJabUa5wwzh9I5
fXtMGsNRGMcdsgdORHW86Ap06C04QCdAXkBoXAEQFA4GzLH1RXBTOvAM+75rYgBg5/BLuqupM4B7
sgcsQgcy8WYIh2WG5HDcDQPeMqg/mMT5P4iutsG1SaN8IIRNpIvKxANZ3z3otMuaqYB1OCJvdpFZ
veIBcSKSGQn5QFrvg6EGyzft/5hv3awvtRpMYYfgROiqwx/eYV9ScBA9oJID+Qkg+G28ocI3bSmI
AmfDAkKiPmCpexLXRWYASjF+J19Xt3QO98Nz2MimINl37j3UL4ExpIILhCV+etOUcx0c+YcSH4mh
xqIpYCRRK4+LnJ11rBF1RYIiHvZOs2UijcgoO3g2iJgVWv/qsAuB+8sdbIHYHKJqF3y0U0c8RasP
Sg2JEIDXTXQaFV0gtKBWFXMpLrxQIIcHzahK5wU+FzVrl2IDoLQESfTU0So36rTolbDdGYhbzL+t
BSgAR10DIjHfKzK1/l3/FY6K7UM0YA5v1/vonYk3TS286CLPqTIGyTGTN0345huJWyZZXF4g5fkH
qhM7H1EpPtIKER4DwGHgi3C2ByMLtXV1xyaxqHW80puY53wrGl/sDrC3mg5p1KNeG/Uljj8MWVog
nlUc65ybqcVGlw4UZKLir5Xn6PCQxH0UMEMybqwMVpIGDOrYN5ntbBaApplYTV2iUVgd0MukTzcZ
adpvWQ5SUw3TJevOm49KzZSzE8Sxqj7QOZLL4Cx70olSm3xG6/zSI8ElevF7PtUsheSek/sem3VU
j7BbQd4qn2gVTaT5qJ9GwCPfA+rf6NUhP0fhh8hKs4rL0CFIi08btkWohjdnfYY75QRGRqpaoKvL
IUNXBh/fPvNK+zF8hCViGIcKPS62voqRMyHiwwDiaKOu2kPdxiL/JQ+TUFqtXfaFHSOD6EuHd+9O
QddRSJazCoWeNHl5APPyE8YS594F4NmS1EVU1wWdSBqWCrmYjzXsNUcEgFsDrWoSkjlxMEoOKiUL
HGnq9yZKtqVvRinprbvICrnIWvH98615HpUXD0bVRCjOPwy/OAc6THldtOdIqdUcpXEQqvMO0poU
Hdkg79ST9J+qdjhpxoWpDbbW4Yb+3JNPrlAEOEwFMWPb9c6TXQ9b2rCOaEUSBX0ELgybw6dl0+Oo
+7iNkaS3belXW2KZSpyl1zQHCH40uXSMZpeIuRNHOTqQZWqE5eUWO+669c8vZzwmzeePdh9hUWUI
Xzjx0IN5ynLSpXB6k+MMECfoFQNOAj6mEn3YCk9CgmaUb+pOwvaYPIS3Rsc2pAnJI2om2ziZK1IX
7Ab8nBpKmRCF52BH1Z+hF81Vbc01CcgWb92fp3fCfIe6/mW+4cigv4GSHAKVBlUnn2Im8iOIACM7
V84nzkQG/RJmE8vhQdAAY0KXHJDIE8URDHHsz7gcP8b1PkEDcAQ0ByueMi9MP2rUwPpetwGFrVo6
D01UAB0xznRuQNpwjj10JMHeCG2DWpyaXD0AHeBinsNmWkue8OdPEHCgZQCtrAKp2sQ7fm2daZvv
wnLqxzGpI+LH1gHT9xtDLQ9JFSs+ODxOH+GSlJXfrLB/HqN/vELHYvCPzNGQUJnQQCQy4LawgZ72
qVjAOiBixo5eSalQsAlUXkA1CJrxdouYwNL0pS907VYoQggWdOjkY6vDaxfXksa42RadFtIAR9kU
hE7epFV0wR7WLA8KxD6CLnGuYcxmJ+fZZ6ZPws5MYdAaKfmugrugg8eHU7MEtV6tc6LkIk0YdKG8
mQtRuS9ENsh6Av8/IOlRd/svml3IsJygo+BEB59yFL8IvAPINsat/zVgusNwQLW8B92JN8n5xDH2
0bnWJZU3EDpowfZH+YhjSazgJqfRjfco9SCh5ci7UVtGdHgiJD+IRW8zKb05vmoAYlfC96MyGwu5
UYDjX6V64lVsOOtAMAJuROUIrxWk0PkpElpY09Nc5NVuG1wmQquIK9RRmKklTXtLU8qiHuLQGX5A
2SKYBzj2CNOOGsArGivJ1YC6XoO/5pIBz0pkp+BLBqXgfz309PmTJB52LLbNZBM8sSVybss6aEg0
d/VMDsGv/4fqu40eBN9EQSLsnPRJ9NZISDxxYuEkiI52DQVMuweA09pXjzXPedHCRfnlbAewXADV
0y9624A7nc1IEnX+zyfS9CktvEtSc7bhFXUxrJJpb269G2CJfdhgeOUXtkyUQV/gA3tO364Oqw+I
hFK0x3y7pWjuVhATrUXrEHQN42OVLs/uK/n09ppXBjR/wL4oq7vjgdgIi/1axPCIUhl72uegNZ9o
VqFZn6TaSpyVgP8BrLGVc7QPCDo00L6rKiukTRkNeggfCBrZvffRPUSUfRUhD0/ZuV0GH0VsMX7o
in4Z9DcgELeE6f2MCiWdjDLMpRtW1Ic1XdxXWcm5lCnJyRONWcrKARSF/WBDd4IGhOLF1z6Bryh/
+RmXaH/l3KNS5kEi8upcwHkCV3BonNKnWHtXdGyBRqGjAcqIKYQNcyirxpUeMDRZwUOdgxCXI1nn
DZJoINYNj9kKqJ3pNS1fEjyZMXqy6jXng9QjCdEzAPHVMB+okFTtR8OrIQ/Kmq+ig+Q0NggHoGJu
F84c2pWn24SdZjTfVmtjVftfyANEq717A0h1te/IIKzNF0xHlCZ6hdfgQX3ctMrb5FWLGebXHu3S
Ke8AHTmSqwXZfZr15DSjuW61aBnVFz8ahtk0K44/7P8P0qNN/+WR6b+Gm14h/cCEhwk60RR3362E
77jmPeMGZEyOOpADpx6Vovmgmec7xjBxp9GcKkCunHPqqS25gJq0tLU4Dx7MXeSBWQVNyLSO6Q3c
REq3u8P68lVTaIZ3NTONFmngVv3fxqlm9MJ2VAqFNmdytfftSIPjZnO4HcJtMXzQU6bDJ0g5Z9uJ
Qx+1/vbUkUZqg2PobkkIrT2cS0FQOqa1gwuvVcfg8sAxhKuwzkPgrrrspq8Rb0sT6PqbLAWN03F1
5z4edIIQ3it52ZTJyvjzs5hB9O8xz3/Hcd4a3sDkE6m/S6olQA2oV+f5GBkRVXStrfmfyuWNdYG3
0uYq8Lj/U4dOl4WmyZGggpoHVVypixRT9Iw2mBNhTbD2IZGnL4PsY2pVFw2Q8pW4dMNxx8B49W4s
ebF9uof0Bk13nlDhr2MUZenwVLkbxtWI82DrOsXOvrx893VsrymjSNF4PvZzvDUrsdw2jv5wPhzC
BUFgb5vA8PgrBcnDGNJpRaNnXKU8U5LJhXwMpqbElppR2uSVHPUpSH80sU4E9NUWITLwEW6J4wZ1
W3qoybZ/mT2GTLTG0slUOw0gwpcjKVHffursVkMir5n+KwiBDpDeKEek469BEV51fN6n+6MhULf4
3GXD/qVVxMfArNHdGKoKRs9h785JpN7O8OJ90nVUofLFN+3v+jYKqI/NoYM6x+huqWlSWK7d3bBh
H1k1NP2jednH7mGa1TNW8K9t2AHzUNd2/Q69PCZca9bXdKEctYkoEp9qvwD8wJW+8ArLpK/Kcb8J
9tCjwl8tvqGaUUmnzgFCs2Hz/M6AlUoYgUw7JKNIJA0eNh5DN3vTfqH+dVAbA04J+hhw5uc/j06/
umEfq/nFQwDzV6qOXUaYYhrztGHgnXyRv4CVfpnHqRJhHaKxOZs5M0EffMbVDPVQm+3Qf5VMLlgA
+wXaAIVsq2w/OhmV8qxDHkvaglsQp/5aZtaATQKICFRLCmzPFU1IKmB6lFVIucA5SSe+FDjMOchx
JLAFqQKZ3rrIYjRGv+QZdRAMFVQn46MnsNoLBNeP4AjvykJfAQpdv9KBt2bVSKZcWsIRoAYJZcEm
IDYPqNJkLjfYcFfeEbg7Irc378kJwV1MLN2rMB7CM9RjZsc0XTOW5J5Xow6P1ndK9MjyLoQG/XVf
rbVP02BwQ+7u3uMTXDe2Z7DvbpzSsDG1SrNSeI5PrGbkQvgXPuWAOOw9PnRODAfPXfRf+Tu0Hymh
tHxbYbkPDYTZLpChEoeoEDCNUKBI0AEKJB/06E3+gx6K4S+3WNZpNEJEa6O7MrU0n0JkGfEAF10T
d4hAMAIg0Gm3fTZ03lF5J0NqlRPtKaBZQUSjCnYylsz4A1sw6N1q53VDEuuDP9tdUgTzBgJcJSlk
WH9oY9AjKnuPvZHrqJhNT3IqV0QAaLqhp2PgLoI0ZFDhO47+Cbzns82a4dKX/AACAcqAY/4N79Fe
y31G6IPUezWSD+H7i2SSDxESkBJfNakdyv1PdGKaQ9RMS8SqYu9lSj+Oi7EZ0zFjwiU9Bjiokv4Q
0SMYhd2pTZeWhncvJJelKP9i3Zs3FthYHOIaF6hEz8m4XBpQC54m3SPqM80wXIS9MHeBd3SOEAvg
OdEIfKOP9EOyzrkZbYbPiH8hatO03DR5Oj4TYQzqY7oILG8WeZt2PY0nEI3skckOhGDFEby2iW75
jx0HSqvp1ujzNFD3NsgitqAi42kORmQBnrnYD52S11xo5/UfPeL1SsqMkmlWa0fTPQ2A+Z1BkJo8
Begv8jxgIkFG2VVRh2hkT02pGnxzQfULUVhgl0m8tNXbgQes8eeQL7iHKlaYFFjF9j/JSEH54Ya5
q419+Zg4wR4dAMZrhz8h8oFo10oNr/PDsJD1XxE4jG6e/3c+zr+bePi0OJQsgZTmyWioX2M+SHdC
aEpwaqkCTVy2yegPfm3+L4oIQXdjnMnYZ0Yzt7wqUivy5oJi3ilTo+5AHNGQmMf6swRomJClCdd9
5PMAYDER/4diA5eU42F5RhQgdCI1WJamgLCiDqVzNst/iDoubPgRHX1KC9UEPP4O4nNqIjLzpbNd
ThAe46g4IajDmJg8huaEPc83FX2HgOOTQKBm4bMLhpGEltbOxVfnZkZTxO/E/LFucEcAZK4GkM03
YGnRf0oO4JgvfS1AmwywYrpOIbRm3ssGlu/+YQzqkmBELgDahWgrqoSog0bXQX7VlH68ORqMYkdZ
1iE7pmVTHxWTHTvxxQev9kzvZsd/hcL9/MNi0KlRN3SmoSjwHw7fjN7I2U2Zx9qpWyXaVRN2ArO/
OMNDPVU/hsOM0Z6f6psYUPGN1N5hK2yBg1TcpFDg9xl4Df2rgElNq8DYG3wbcpd147P6UNDzOCvG
lpN60/kRGY/dfbCfnLsN/nwHaQx3ugGDiZZrE2Cd4JUkziHPDPU+oXoa+A7X/IVEdqopuRPHrzOA
0m6+GVQTv8FG0mdjNXrhgPv3yUl1rLr+RAhwpsLMk1s0Mlr295UqDxdEXyjzjTn5gGiYTMHOFv+u
7UuyDp0sdRttDl7DlvYJn4oIK4oxnO+EVvkJdrsIr/ADUbn7/BnRg9HDfgmkpAkwZe1L8PBmqz1S
N0jA7PYwSgjDyvwq+M6fY/rSVgeUq8piJlp3hlpflvzk4bOmRwyKkSVjyU8mMRj9GM92DqGP10r1
/5lDXw18BFhubYY1EeXDwAunhNqI+wCUw1AnfYREto2lzvnkDb3iE/GCGBn42a4H2NVh6m6wOPft
ziPRxAw4t98SqnCSnV26gA6wJR+8yFWNRo3TXkwBJD1wbyCGndf1tRYFFvQHeB0wzCCRBB84Pfnk
PCwi2uL1ZN1FvMCQSmXvpgrLUox2fKzCsEtDnFKDti3iupziZQ71i6+NsU5VRdXmN4hQ9DiLtD3U
/tYwbK1GsGpp6nmHLYvNAHB2HeJ5QwKOJSuTiX5WaPMcNiYRBf9AHvlyybGH0FEblVhjCRCLEUG7
kJJ0c7zwuN7LR+86KbAYt121Ew9g4xoe0IptOENxAimMEmVji5Ej7Vae749O9vRvcIigOJXRwd0z
ByGOgjkrEqRfa/uxJjW5WOX4RoeDvc0ZERNaSjNQiicq2q3RVB+XjEbBogHW/x8e6MCsVYV4FduN
vLOiIKZpANLqPHmUwQki6LEV7a1HvX0aP9NtmNEGZCnDXKBa2I0E+3xgqr0gjaBOxwDkFz38OwQN
40LjjRwODXVN2jhcOZzPKl1yDKPwXFSDgE4jjKX8d/vV42gEqH0vstMPY7kbHFOFOQgYrIwJKHry
2Gc3/7C1DbCAyU7npAHd1hVMRrAtwoLmuLOJWtA6/jYCHQmiMp2UafLjxcw9CvgPicmgXtXEtoiL
yi26klX4uunmipMy1YPS9PtVgXq5K3Pgh91wgT5ej0XlHMzuAjzg04ZnuFZpxXZk13OH4Ci5VC2W
NeQedhhnyNoDszsr8SbhyHy8HwqiS7dmu+tlLU1PIbkUbhn2jUnk3j3BI9OdWZSoyvvoRTKxBtbp
s4v4DAUz6DWMx8t9sL9rUmQm+x7wHwAaoNAAGs3o1m6dEgS3seJSy1TGtUGBuNvoyyh0UurO5ynX
mhpwtsujXXubKa9vSy74r9ZvehcEohi4fI1ezazSo5bNaALAWf+nROXr1Edw6slf6Esjy8igkOIN
h118tO/RmAEfgmBUDbDhEVSgL+vuBmuqBcz77ErcOllNnKb8Kgyeklvovi2EuswS9oqvwfhnNmrI
Oz19+4+m9xltp2/LIA26DAvmnBI8mCP9V7cuHvUjKSn1p5T0ziczEdZKgMiwCTDLTpjETj2BXHmO
bb7tE8yVxzmzr62z8RL+ojeAGrt5h0Gzhn6AWG5I/iTkTlijrZcRNZi7kOdsbAnaSMMGER1Nzv0y
B/7ZLiVNOkLac2w4UjxNktdpbXRGw9oTyqH8Lw0xqn3BX+sJWZxxoiSc8lKzGWQep2TFm0z+Tito
r8beV/77cqXly1F0tmHUkSqUB6HVDXo7j7Yz7bl4FdyTD9Fl4/W3DiKO4mKIbLG3v/Hem12yCTR5
UERQDs0jl0UDc40e4x27weK80D0MKNKQPnzR68N1MqwkO5sx9rOz7136uz6n3AcqHKRhn6Lj0jQK
6d52gBySSgA8b7U7KNaReH3ZaB3yT87sNMtij3EGXcrFApcSiVB0+2i9d0fTQLnPoosKeB2QvHGC
lq88AlIFwRnkJoSBEYhcwCeYA6tf+nM2CU+U3fYPsRBPZlt+xDRKX9YMpBeVOilvbjBSMyxhes9m
Q4MbsP2c4WA1iGscxcK3a/cACID8BGEGcGdnBtiSacNsxJMtuqOYTQUqs+lvl8Ro03XvzrxBEla3
EgoI1bRYYnBQkV9RcK4NGpTgPMnTzm/DremNE2d1bAmnSpYFBxIIm8TuAXJV8qGSbC86sfXt5mM/
gHAkSqQ96A0Pd3+M9VU3CX/NmTkZtXpVlgwssRIpgw7eO1YCHAYjJT7/mskSXHkHzcnDqfc5lvaD
EfUyuZDlo3msAVVGqYej0C4Pv09wGCVWeQEiDdnhIWu60y6JwFxQPY0WueIJZYQgHGABPZ1kisiz
qtngQ+nfs0Tv3P++ptRSN1oOqHSYmmZMLNberIFtQ46Fwh9B9Uehc+MIrwbTLi3NJ3ZKTOQo9ovB
6Q6J8U2Tmy0EEhNMlJTA/O4gXMMX+4xGYG59d8heXy79GYBsXtGbPVDsjuKJ30lp5oAC8Qv9JDHc
tOPz1CELibQGb+yPw5vZMTjPUadscxl71Fz0yGpkX+et2TySdjzvzgNaXP4k/0TK1HD0+FeRU9U/
RN3XtBhS5MtQTWowrmZJiUbRnfZ3AOwomdgdFu47pD6wKqNCTH9Q41WEn5mKTM3uHXtDDpBfXI6r
8dler1re4BRR6Av6fGL6vPGn2Kh9mbtrnlGAIg41GTp6ZczgmPExcaPVQ/3c3QAmsmoM+CPm0S9m
Uwxkypw6lZ4+inazcK7ILbUgZlsx6RsNKTvu+KCQ282dAUpP5TuzzrXNIp2htDC89VgdTn21TUsw
wpGB8IoRNbLEwTdBAe3YJ8EeXwZ0IZrpYUk6qu79Yo/R7d6MjPY9m6I+FyBySYWGZnQH1TEkPx6T
jXHNKmih7MdyaniHiBLfzP7467SDuvfu1Ey+xcXmc20iMVJ0XvLGtm+cOHfgwI4sZtuo+1VQZqHk
WwwoUVSsqUdid+/hc1bh2TGBMPoozN4QnJKUleaJfxt8KTzSvZa/dfaODL8PNQPJBvAlzpRPxBVZ
Wp5IIxJZx0df5tuSMKI7VnPtcf9P944/YPJ+GF7v2Tk7TRRA+VQ0aIzVi5lK74OfrYUvW6+VoPOO
7USvJ/nMWw3LBCxNx4CUSNSDgL9avgtSbPGg/0EkN3u3QD8WSRo+7Na1m0bSiEHClOw6X8IvrzCe
ppL2HbxNIhcZzpc422JFaX8KrvGlS4WzqERxwf4w8bKvDMbVLRMB5tmlveC8yGVFiWTSQe0XT6CN
w0X4MBgg+ZjcTQvgAFNYrCzRq7ngRU6+Yj3My83EdX1JvjzeBFjMuVJPLqDl1QvoSURjVEzO/jb7
MLWwvhKmsnj4X2PbeaDO8uCQQnwQVbEDEnwqHdUUEBDtjlAD484bg1mnnNIJY5J3QEL5S4yONm4X
xJpNSSUPY6vu/PFQvs6HJuIN9fJy74mll8biZ796cMbtv+AEtOJnr3HX3XiIbGVN554c2TcIfdFG
VwcFkR90dY2EDvmcKqqYlSOEaLhQ7vfKlGBHLcBw1eI4ZM771wzrTv7veFwjxC0vDN4UUly9v7+g
j5s1b1sCNe9hwd/2Vl0MPAcUjBQlOXCiRgkSvgHOvk36QBV4/hcGpggeIEqAhAEeeIzoZFx8wzot
EHSHJeW0cV+08NssOm9KNZq46oxh9D4Ogr8y/iYCRD2YyrG68aIpIBnTXPOsZQfD3BayPHkufy0c
d9E7obSKnmfdvdA3dLhRMoeTgRibRrccoKg58Ggo4dWroaaXcuGXnYG3kDw8m85v8MyQ07yrSkGz
dRqyKVsubaceH88P6CL4ICwmxUQZ+4Wq25zcg4qPgLN/pNAMr05wv/NhUtWpsJF5h7TsbukxqToI
aToPso1DUMb2+CQrdJQc6uHeKlUx1TK3jtZhbUyl+3VL/jd9MmLoI/bB1Bf3neEFidLVYKB6E0o7
CTSr1zIxrLRoxakg9lYbHlaRzc+LtRlqaqcy3Oyx5U6YuqK9hrqiSVOJsQRHVKcJ4Xey42WUlgzR
mgbOkHjGXEwGuhsbWJLGts8Qt2NJbkkxF+lRzKArtsJHmeay9Rr8BjcefR9f641XQQ6qjmc6SzBA
e5XOOCsZGxuPSGoC3sUmdtflVryiXlrP04LaOg+802+MTItc7ZXn9Efo4lCyCGr5euNi6YcV/IOL
3hMrFLWLt7f6wjEiLYtRXudmcxuek9vDd93j6r8h946KHKsGZ1EUONCDR572YAbEPDvYIGEKshRp
7W6IYyC3NiCppK/LSLZph8WU84PHHjKntnLmBB5srGWInxLgQLTP43VdTPAGkzvR/JmU4mev2ESm
DgBEr1/C0/0DuYW3i/xSDXd4+wjR4MyXYtMaAGoMiBCqyl106MpDtNoVt4ObIqVk8BbHYZNI8K54
jWTTn7avs/PdrCE5yuz7XtK/oK9PJD7Ov2hm8dIRlHq5OM5/cd09MZp/uHWwPuYGtSoU7KMdx4lt
/5nYdt9MOokAqRiMgwrPG5Ua4QMjZiMohWaVGLVFsY1+x+I5XDcNhKeDoPccsuMcj02ClmmMUSeC
aoQtBD6eJraJjPEcSoNwxRnwMNcAsfq9q3Mzr52g6QSIRwdHDpBPjPLWWghIWx7V0kNdEoHCIyK4
vNYml0BF8ZaPCZv8ivgTqvo6uFChZtN4pz2nGRe53ASNROCZT40Au1hzdVsk+qroK/ogA1nvgORq
YzL405I1zjEI3o6Dl54q7xpZFB91GIBydFBZoB5zPxvdpCmPBLm9jbvBNBJdmXLcis5IThUcKdmI
37aJBCAGDjoYoL/6JIYgqU+r3CQhoY0C8C9vn0fY15qkubA0rAFgwflAc481XulWrUzPpBq/Ycdd
ve4/YIRwAdwdD/k9bPgV9v+gEG6H1hWvcbSpjG6ZtvB+9dJMnLjDwjHBXstDk2TgN2JoXgxuW/DL
zS7N9qPhTCYkyjbcc5o5MOBf0AAaqCOpaJCyDIg+AqLqNTIYtaOPALHJu2hKdOtqfEhik3EQXsAP
RjyWxPUewvrjU+qPUOq376uPU+1S+3M5g5LPRlr/fdEqIFN3vqt4wAigHdI6EaCwGhxQaGsD/sa9
LKaRiH1uB9lTqdM2zd+4cuGFaLUTGLSSC8lKHLdVtyvI3xXwH+CbBN3DNu0+TllvJawFiwd8DODC
wZWtsp6Fxa4F3mRnIrcJfbEa1FFrGg0eDhCfFhqsXUR/4KljouOy60lwqSk60IMTYcxutsGIF9IE
mCK61lJjJRzwhmwyVEB8gVJS/HntsNKhIMPHfAQ61YC116lT3MbxQNATypuYTD/GstoLUYEYUTzQ
4KIbaaBUbVCHMH/WyLzjUBlbDnNpsYyoScibEVpgZfiHRN58FN8mJheXiFkKiqJEifFiNeCb4jgz
5n7q8JyRdhiUV3wtbxRE8DcgusKTIZgJNwNsyOKcot+PQakzI+sXf1gkspF+NisGgSR+NfAYQrG7
M7ow6CC5pzvuiHlMfwe5ESQsAApaXA/ajKCfIU3TlANAbZBb2Nw5n8vwZWumLhWizu2qYRNwo/mG
0pEezM7pVKKJiIRTF6Y37Ak4iogYMIfpNgyW8xt39HjgcdX0z7sktTyzJHVgHD62XMTOR9TlPyyd
15LiWBBEv4gIvHmVNwiBEKb1QrRoEN77r9+TzMbE7s72MICuKZOVlYWwC6+cZZYDHOUWiTqex2MI
QQLkxYaVJBbotFBPC5a3kkH0ikJhWpxggXZT1qfyXVbSkXcgTq9o1Cf0dLRRb05MOCj9sIlnuw34
W/9y1FgRntVxSKM4OhHL640jul7cFHlma8oJ2xpZMjfQSbD+2HwnNvjufMxzTA+2QtWHn13HFd6A
DtrxuOargLBBtextcndeGn7kOFQEQYgSx4q4qK85CCU5sOseDGYe8OHICkuzS9IIvks8eDOMGNKo
OGSkbT2EvGwKAwYFQpvOLzZEvZ5rr2rH/hb8uG5L4UptoepbE1rWVsHubkd0aDkZUQTkoNCH/ZAr
R7qTVF+IjTnlHPwOJQVOvqwGQXKBCwtX/hTOLN/AwT+ePSsKo/wIN5WuMTIqUMouegHuxzMmnHy4
+BVYGozG9amjwx6hxz/pJ77aUimQrKw0rlnpAd0ACqZw0jt6zrjtivlNLQ6I3TrDOnQxPKkqwStH
HwQZHDzRNXr275wMLljbPqVNpM2JKi1AWLW1i1Hx8sAkYC3mqmeomRcKSuw4tDZTmqCF3XaElJTQ
h42AgneOAShnuHwNKOwjdW75TIQbDqlybuira5op/3lQ0aDuhDg1dyA1UIrvJiuLWxIpRyFB1oDc
R75yGFOxWJvE3bfA79DcFtNqxdghMP2DdRlSg4j864IWV5c3pmSfZrkvuFQ46QqKhJMCPfARPCSr
mEBd4Un55fAwWUQ8aw0gyK+DJOn2yP0Ns+4xKmliUCtwhJ8uEgZMZi/vWyAHXAbfyfBNIf7eCp3c
WSQfdMqJHEx7Z9iebbAcbFoykZK8e5i0rWLUsa8bq8mUSPsBHbRt1YF3SvQXPbz1iL5Dlw2ZYeCw
YKxW6lA4BP+WkFAnTGFecOkxtLKTyYSgy6jQBEijGeJKajZLkTxwKFFhTthPsKaXv/s5Jqq8Mr2n
2QP7cBwAIvrj432PDB5syCJ6pVnm4zmoaDGugICRYPY7RmsgfDKOa7maD1Tk15jWhCl1yB8ZrojT
HyuXpkl06RZJNRDqTQYZhC3GlIQD5XXyqTAOdkgQAp6NK32mBa4A5JSNflPpYgiYANAuk4BXvJsi
ivs+VSfftXuGAT3vBcTIdbVCYpAlRTAnKxmpRDaAb9yuyXDUvQ0uCMGFS2/DDUj8NKc6i+G7m+PX
XCTEMAIkfEyi+oB7T00K0iwnA+CHfhT8Pa/m53Xb9+0usAYLo8on5AbstjXmXMOtsdlPEcRR4aCW
CNOnabguR6HAa1D+SIsB4k9DbiXoDO+IZpEVekOP8s6L6wHPHg9sDUL9QTjm5C06NgUvOCgULjnI
vHqlCr+cGAk35pDinbqwZQI+4RpDv6a0do8OQxpTQ8Xx3tc7RpRd3C7DxbAa9IJz4UNuNNomIkjI
R3Kc1mC1WzoSMU93EEzwaBwxZz3n/ubso6jxor/nalvc2lASsGmGYf8iXrGLgRB9jEAKN5uNoke1
BkVZ5Y8F0Jif5w59dU7uc3QXFw87m12pW0GWt6Z/A2w/T2ShwLC1ASEpAvTxtQB4To4PZSVYfToP
rJYhJEyVOUzUEZCLre0SQcD14Lt0+Djsqjg2N06px1HN8NpJ3ej7lETcpEv+YZKOJD5PFPp0Sqqz
BbqmhcqEwXvAwfK4PHUXJG1tLOYAQhwxh6VoxRHPpZIxyxpBdCbOpXsZc4BRi6hiaR8HBB5aJDXf
UgSZcfJ+DFbARePV8EEkKa9TKTJ4LbuAi0YQ5uWhcrGxUAkzMKD6Gl3EhGsomz3pil7xPHRrULQH
Y6HQkiyMrtGF6kKdwqePTQRIOIJtjPJER4+dSKGG9JOPR20LRhf94eD7c0j7WGB0U0CW6yaHGpTJ
YB0c4NP06rK5Kn2lYhRgO/A3y9BiEUlyYyQq6A+e09jKSHFObcOYOoQknHmETVZm9LI417cQ3VkK
Xhw6tNO5JkSATcQQrYwGBoB64jS2t4l9wDEZXJyYVSwnAIQii0jfB7coUj9G3sluwt7HkZOxYDCD
WCXOS9L32Z3dEBtAjD0AYYYvG8DrISpisjAeZohuCJSzXQhjji45no42J2QphyHpSrjtCVI2umCG
LuiMn9HoNBUCT/FbrSMGm+ZEnFFh4Zl0VvBHDmFqgVXvuzgE/KJi4nCqJxHAHxOu8bI6VXYiWKLc
yOn7ByfxF0m/2zUcVQRKngXQjoj9GJWcKGXrLVRAaRTn4iSubYwwz3hXB4ieL6RGN3DvoDBiSBoO
LQsrR1479qkYueuIv9XFKXHs7T6okjn54ScP3oopqVDiuAgJWDs8noTaPb/bBofhlr5HDjw3E2k3
Vf4VvuAzG5ydKGSgAjAwSpao4+rSeOZI43wgq0R/oYN7ZHq0Th9nnz8NlMIOyextJuoMMNsbP3Ny
dhcNDmrqgqktArRQZCZMNA9DhWKNEaFgpIjuoVcVds73wUpgPjhGRJ66FXBzU2RQmNrCzXVYM0UK
sno5W7Hw2QGOLBUPmm8UJ1wjxe851iB1F/aEP0AIh00C2DEvLjK9FrggCWZg2rrZ9o8JBYtl+7W7
sDnpesfrs0z8DNMQRRgXvoS4G5wPtd71F5SQiHssWLp8GFO1LxB/vc00L9OFpOKtHBYHE6vqUzuB
+DaiJDrCzkpGQx3hrv2rzcFEESW+cLcQB7OQxUZDMEoJvOBSYL3c5DEhWhzlGQg8PibzMVWcqJQ7
gQdGUIr4k/Nim8wxwtlhs/wcZgOHi8PEoWRlvzuEAfb5MnolxU7MIgd4PeBMEBvPCNxeE1l6HBNN
NaIaq2SOS7livEieYtaa0/cVVQoWGPe1uWAK0sW0IYOyKEqf9qLulnBKZlIyoQItjASOH4oiqI3g
/e5INHD5R/so0Qpc3f0gPQdPN65S1FCDOBICujkVfmVIXnHpIkS0cVMmrDmOIAYHPJmFgA/EuThj
BDJ/ARG1YvavRLEu9wK5BSyyb3D+T8bEx2dETMyEKoP4oM+KDHmTmL3EbXA9WSPiFDyBg53XWROp
gPxBzlvKUDK4RuKAVcfExih+RjEJBDE2h6OtmBQKFzuFKRHwyPtBpMEC4alRAlKMwUHVzCA2wsJz
MOMvZelcTj2hHoeJAJHi+8VHMCWvIaDFk3EAsKE8OvcBeTM+QCl/rhIs8YnuBKoXNc6kplaG4wFa
wCDmOCECCP6NIZ4S3DkGFJ+vF+XIiBnw5MpRanLLgSICnMwKaiWyTy+iORwppGV0olosr2KOGguj
oAwnkVLoJ3JOfKwWbJm1B3+VUm00plxIKKjEkMGF9J8SNEwZyYCVYMGVG8TO1PE3tKWj5VkoX4rA
7a7hX4nlJjwJdkPFKyCAS5gJFlaTDIJbwzVwSjTCphBtVhYlRzuwk7ZSLNsceoHBrHConMnV4X3X
rnqloSO4bxGJqZy32bCDl/BdOz2VOllDfOesS/ySzvp+Y5KL0oQ/K4zsloqYC/dh9UefBCk1ki+0
G4iQWw84fDpv4jAR85KFqi2xwRdkQwXZLnlS3BCp5X2Uc5gsaymgi+oIGMg4qlJ6Dy3ihBKz07DS
JA9D7E//gQi7nsSkeBHgxV0eDTokPzoR8Vct7jvfOpHoV0LWCAF13rY4y2XHoLf5bNG2tnC7/Rdv
QiLTRZCFGbBuGSeDBRTpAZ+B1Wp2+5gULjiZkcspW9y8+WI+cUsZwrXUisvQT3FbIsfC3Kc8SOfB
ixcTBjAHgvIELpNOBug+ZJAi4CL7F9SwrCen1kYGGzsAm6af56ROaLHlcdQOeGatbCvkfEaZ9M9U
wqVZ+9PNWl5+5tC9ES+60QAjkUCy2uz8W+PwZWgUaNAGFwa5VdJvKa5yVgPNpC/NpXn7hrSyx/da
f3hBjntUwDCCD7NNaOGo8feRsLDUBnxBjpPP3qQRKiAzF6q26rrkV2zXzAQMoDrn6gBagyUEzUF0
7umzCCSwBBfTtBAYHpQNi/wZCQcY1eJcptzcKVEFmA+Nwf3lH8U+vDWRUjTlBhLZDTFPA2w3WYII
SepHPfSlCNGkDS8HQSD4E1vAyiXHEqNtejaJ11HqIDvSx+MA66oZc7pRionzjMBdkadAP1qjIqhr
HZ6YJjSLJIRQDzmZJCF2po7HLM27z5B06LqMECTcwQhgVSLlOxEYqke+w73Cy/K1ObJTAKdMBAUh
Rwi/cd4Q70o4BEpk4SbEU9wGxW1ogeSINyPBwrk0Mroo8RBCbhElaTl4Wi5XBbVdJMgwA1Sdh5R8
qQHzP0zCI4i1eICqG/Fmop8hgsMcHT66xnP7qLs67A7fi7SAXDVM4jxG5JCyITIeJKietaft7MCO
YFD26nkStiIjmu4DRlaRtJ4jGVsnz9PYh7aXEW8SNRcZWaWJMNDTBj+KiJsGGtNlDDDBijkI22JZ
noEHzTgD+MqwCcqOXyvjRs6ztTu5KKFisZV68OM8P1lwybhrCQl/Usn9iMV1JMvHGxLCYOr4f7k/
ZMnkg/C90/cAM/ylG2JhsLd5vv2/OYCzBFfQbbHpFOk4k2JkNgMx55RwsPNRnKy+UA7RswOYKZKJ
g1c7joCI+BmpO9eaMO9ugSgAO3Ka4KSwD1N4htDzSe5pDMf6vSZQr5DkUisYaG81OLesRox+ypo2
NtBhsQPaCDMzyIn0UM2JJSMX6W9xhOgnVheElOHHo+voTAL/Qr9J6V0OLkphd59tYmybLSIbmgTf
1EyKLmpP+tLwcS/fMwUEkO7hjKorDQL+x3RnbDsev0c/N76Si6BunaY/b3OIwW6h9tD28ghfKD0J
YmiEbHxEFg6zpkKugm7UojshjLHp0dFApXskMUENV3pMmKkKwYmBougG2k4N0RkcydastZnNlBDk
Uf8Zkef1+3NgX2leSkGL/FX5zZTAneHcKB0toGr1Szyy+pxoq8Jsrizkqwh1Kj0sJ7StCZ8jOHU7
OAH6282mMUOou32wZ2ezvZTY7nv8HK/bFq3dd/obZnC4eu9lDWR4hV7/hyaNbe8BHPB78GvTF7S+
t1GHIzFfIcTTO3U78So9j0vDDoO8NP0A4d2XU4EHI1XtN5wuCVcxcblHOyMKhSmNQk3rwbRTJmT6
deMDHFYbiOfGA9DaLb7e1q33bx5NNf5uZiGvd8uvzAow1uztyS6v/jYPOodKv8/55vdNfEitlORB
cM77C+moiEntzKZiE4lLUUAs1CQ8ygLUYUcU+X66Ro2e74a9Y7Bk26uDY9KzbYnOsE81ZwS6nMgU
ahxo00lwt1qDC0Hkv3acqzUhvOaXBmA+pLxCsH1ASJBO8sJlYriJzwfZwSqJRckGdmzcvkyYQnLA
Rvhs30iUXjtITyOan9w9EqkAeNKAZD85qTrXBAQAgshuteEgIYEL6Zg/+srgSoRbYlp4YUyTfkfN
2l3zOfr1CPd02HFBb5Pka3CpJ9Jy/VXuFmCKfRTEQ5tP8PGPNG2ekfVB5MTmLgSP/AhnzyYOPkdA
u+p5kfwMVBf9dm3XJqo8zMhpkiYxi66gyJLKPBIxcXHpKRcAPBa3LCEwIKYvo5KvKZ1GXob7iMOp
B5GYAlyT9mmVE5bD35NB+VFJmUQyVL8RN2g7Fl7N8XyhO1/BGRHewguuTHaamjU4MWPy+NetLGfz
Q688VRmhMbg7d5oHJz9wU5iwOAqW3vJv5VKU3lCifBtLykAeiZWH26LgJdP/TShDbi9ci97AM/Ek
86+GCRBn1x6Nfn9VYVZJeVm/aY5SDEXAUzQlDQ1KOEzYKlDUgEqYH6hHn8y1c3Fv7sHe2Te4PFSS
KZ9emKYjHsKa2X6rxax3zTUQs76nPeOuER2SHSoUppWBK8X+mAEiLlWvuk+Y8Uh9iqmEHjMYeBJ3
TYfShgYQ1TLVLd2BIdGhPCNdEI0vVKfw62flim2EdohENMJVF72NeRkibeGu7gGhyenj7A/2qolB
6FfShncGhMSikguByP6T5aXpiShUtaYyLbJkWuyADCK1AiyfxJER7KaxvRqALwihoThKiDF+U1N5
0fFxY+NARzICLP384bDMf+MW84kYkQHP6gmnRPPWVCYomJi95QpRL14NNEKnTP2VSeQUXwtnx4so
ElNz7VjnfEV39ybSgun/qbB8l8A5uPx5wZvPbJbNYPXI+Dlnog4xh4F5Hawhf+PnDj1hA9NGM1iX
FKdFbimsNsdRav/6JaPB3xRkpD41Bgi5GlfwoH4phA56HVn0g7YZ9HEQGVeDOpNNUCF7OCu/iR7M
jXop6E3VbQxvvPDMSJIGVU9FYeoFYQJx3IghlF6/5rLJOIY7vcr6exSZ/JejXv4GIkFIOZoS9aID
+n+iPiyU7pgX8NXEn6XfCK9ak1pNlhFVNfjFx+gY7GiPV4VL3+0B103N4mLgCTGC0Mq1opiJd8H1
Q/NGGVOX4UTnP532bCD/8M6aWvLnsZBL2vVV3pEWBAUtwgcgS+pOyvoj3zI9a8ztxRWMRQhvu1I1
VDkY8AgFAo/d+HewtQD6CHI501KmgkAfR0ta71xu4LxURidWDKg4R/6exjdojIsEVKiGYomYnAKC
9CT61SIqq39vcuFlyow7oea2vXzeQmUdOmJcxHGb1EPOppRAtU5aKYcZKnBmWbkO4pjEQPD7rRzm
PZ+sCBQZFay3hAvh7RMd7n6AnRh1oHoKPPoroMoVNjEaqCskQWtUGqdjy3u5Sqkr1qDVNIeSeagi
8rS1X8hxk8ZWDLUEE6mgZ0mnshc5TE1ErCwWC6DF1xLxGIkpE2ADKTxq6WPy0IBmvRn2rEX5wtth
OS7s7sxE6odyHls6tqpq5oJWhUg7C0P02GH1pdlBvtpy6At4ui8iYpqnE9BHYtOXUePVP0gkEXXX
KIlqvKhKfvl99B5h5OvE01zobw2J2MgjNp2Jps28H50kBerE/eES1owKKkyO43BLUOf7BKSChDps
IAk4oS4YJQaD99BcWKLJ1cxQrVqRHmlKuLxFp+ga74eewiiKvOQ3ZP5qdWCRiPUlakLFK/JCgIsz
vlHdDzJNd7d24F9k9eXfOoJpMPmB1xCMhU1NWUvyUm1aGwgIj8E9epATAtZRQnbpxXcf33YvyveU
ishGUNlieDFtQ1aWP4n7Peqv0zhd253JC9YxTyAlKx/UKeOw6KRVcKUVoybYRb2JzBXwbw4Fb1WO
wGZ1W5APYScqjgWuB53gSsr3psxK1N4nQxONFUYw6GYQPcnGVsBhhPPGs2smiGYPcrbnTGpFZQga
iA5Ij9QuWSwMmNF/7AGxvbaK9PPiADmVxP8OHV0JK1wyLYhGL6JwWlmyDJo/8BMANPkGf1FzSmjT
/KNYz0rRXJGuE001+hIm2mYIQwqyHjh62SRcACNWekLhiSu79AJ2Cghcedb3hyAPIGGUfygURj75
qfqkI2Xg/LVHl0SaUfchIArF9iqMYYcMNSspYRAxbQvpuAg3qTKBj1WjKsQlV8iPQrPdmRKx7n62
5AAArzkLS5ibXpmfsFdMq9SirBp+x8hPTq5aYASeysGjCEPeL4917jGQIKFXq0T2m61/dWXIxJ9M
3Gpze7kmS04j26WBCyTkqBvrfcQvVi/XxVoji4MBdZrRyq9HZ81Bxq4i44Xiw6Dk0Q+9m64IkaEI
4NJ/AWngAoTjz7DGKxlAy/nfdZ805uAU1Pq5Ql8Ty03GK4oIv5tX4d8y8WG9bBjFmBFoc95TU3Le
xNb8DmF/p4U8L0LP3L0nknsXyDpHW2RnlL6Cs/wBgohUl7j7DYaYIXRDkoWr1sFEQ559AHI+0u9D
5RWTpvb9VP3MyEUFX25zhX7l/aB65pTnaja6w9Rn3tk+KdAOUei1t/feZv7uPdioPCV9uZJYqIHw
xbwv1vT9NeudadYcPxgB8WIoABN7e08488ysObYxF8KfaUQiCkV7F/K+xgchiIrMzKpfbbNMNU0R
BVwJsjaaV2q+RVaR46pWUKacWO8l+Sa9dk8A6VzVSWLeJlQs6xgRwRJ2L+ZrOvYUZq+sUk860TuQ
x/OoczNIFDENxBh2KnuofnSGpKgW1cur4xdfuYIOyJm2R5ZNOqQV/pTz1hVYdOvLqVBxip2MzoQ2
LckM2Et0wCBOmEX4oCon7S+RKTjEzqVBzHSASLz/Sq7wI4aDftKqOsc2jDp22ssG3Ki0QmgEyNJb
/W0TTZlBiSR9jwGs+hWHMSoainJJazjnZtB8G4RsZfO9LBJSs8sKB6HZeHhzjVlShAYyBcKEVibx
snrjsaIyWmkRkCuApCeSwb8i8EV7nf8mxb2lWgGBD4x2QC2+5amDHU4GqDPTXGmqzNB9YaIEcyWo
kOUdxQpUMuB9sYcfqzwuWEdh7xwxs4GJz6nSNxffF+Br197hT9//4nck5rnpNwMem97qKbNTIPxg
9nAYTXQHxSrJwBJ9I2ZBJKa29TiMvbzWBfzNESmixB0/kxpq2M/kmUh0NM8xLVpzgA0wJ+FTWLq4
M3lHRYsDeww0j2Ali1ntU79dgFN8dZpDRT78aoSoAAT1xTPpOJsN313gvxrCzsEbJ/7hQKhFU9ES
0r3Wo7uGkMazaGRfvrfvA0pT6HZT0SYuUAmWFsHOBCDyjisq01L27QC1lcBtTTRVyPBucG35SuAp
Cr6OA/mo0mQdxreh2v9ajjr/pGlw5Dw0sIQolXuf9AZ0LXuruRlbRQ/gCUrINvBBMIyNbo1Ty2Da
P7lOdU23g03/+gv1g/V+MK13+lXAA74n91eXrkIuVi9r6bwrDBA042MWkmJURJJmKaHjoYz0Il0S
vwzdnZ46gSnzuQ3buhX0bOPn6bQi94I3NuaFD72F/AkQ2S6NNss5mfakAArvkNwqm+0Av2F7gG+Z
Rm29zjYaC/fFzirljzYPB9hVxW8L7nkwhlenV8ewuawuOzyaRhRIBW/zt07WdDo66JFx+ajLpDXv
CXFgV2L2dUEK06HIAyDiHqNH2UAGxl/MfoSmtPuXvGTDRPkRP+VG/7FX9Q9v63q26tZnUMtO9hZr
O9/R7RvdgmYVTdUNxFhkT34+7hptL7czmpHyl/1aDdG5WvRJSuPCbXer/moC8JLi5tzSFQC8TYq/
jbYjsm/U+0E/ErDuojtzFqSXzCNwbx74OovZP85fSTMt03AHXoBKHQBOx65RQtDSL0AO+nBrZLAp
WOSUulMdJh2kImol/RJn64juPbdC6ba/ODFQgnDJRWVuqDDvK6tv3umlZoLAllVHRgju+miBPbaT
xTFiUSaIYhCo9ncTihUXRHLR1VtHbR/J6bABZgwyTR0e1KZirxfEjexkgjx/nyYnJHMwv09MQoqJ
bBqIxDNSjRlud7tWA797Qp3HHyJ5TrCV5+JbEFfGKIstj78Zhf2dSpCGAJJatAuNVe/p7AkyGV+A
OF7/3LZXu+gKzaxi3N52ZbSF4kcSN7i04Pz7ydn0qek9iU6cSm+VV/07XZd0OBiXipk+thilFAAG
CYr+njPwYqDNmg4uXPUS9IWeWOe9peOnY7DanOw67KgGMQq1gYlUrzDNvRu4CiAaoI51PNmrlbsn
eTWfg+qeAK+e8gTCSJj2AbUhm7kNcp6LQ16xdnYwpxmL7HgDpUQI/+L2GuQmOaP2QHXZCq6MSzqA
cBb7FJ/5bFwiEYfeom1WUP0iAWtZK5JdWMUwTdTORkWCPOj6NQBSnzmz/ojbHLzi27crC4S/7zFF
rbHSjKMm14jQGBtV2BQL6NvmqDTIgZAai5vM6rwbRBntqDNsZy9+jAnMNGToTQJYGaLKibWrmjli
Y4jCeNA81QOBZ0KDAEIkIBF9M+ANG41Dpyf4SApAhLtYAb/uF+1+De9IdzjDqEjLO6ztfAY2CBoD
7RxcoUzWsOfPHlNlqnX3M28OnpCnmDrWpm1cE6I6BqGbkHdpbal3j7tvPXs4K6akEY4L9Id/M2A6
UAT0BSzXb8FO3lNCZjsn69860RNPA2eYBnhCO6Q1Eemou+vxg4K2FJk/3QeDyMo2LgB9hD3PVj4b
N+CMl9GoErz9ZRQ1ygezOrxsd84M3RHjWKoSnxLbjAlzAd8NDqxzTT7o8fzwAjcBxYM5U7g1xIpn
3c2Egq28kzi4F/8AJEwOnqBm0DAVB0zWSfmT3bdH0P+pFb33AO+OvzNRHtm+uxXa7BtevQ4aQXul
uZ7cnHpx60IpZu5W3FjTDqgs+lrFrTOKXjlPYVSfAJTHKULQ410RrYLmjtkP9mrJfN0C7Jg295yh
JRAxrY+3s55Ql9fG7MEgPA57B/uJ8BPwawPbvYKkVgF05CWEhT6FPdqLZpB3UM38ATWsUUqHNUDL
8mRBffNOGZRa/TexqHVvXJEPetLbEcl0l4k3Rv9D2YYESxlc9K/9/YXPAy/EjNdHbWLD4aOvuTX7
QQOkSelJa6rUBzk6vjGZMxXGf+QyMvs1u44vpM67K1n7oMOEtAaa5x/qNW/JdNy6HZRjMa/8PyjL
CnG3ItGkx5u/mR4DIVmZ9E3i+oJEuWqf/l5dJoVsyJ2awQZqiLIRb5d2+CIfpolcGcrCKJzfDzAC
tb3atA51ilDl2atRVHsSXq8zFOQY/WBvFy+QfhHHQoz9ZEUoimQHLpaAZD4Xoafv7xerFeVMfiij
Dn/s4za72NoX2tmf3szbTZ6aP3PcGK/ksbP6kxP0y313ckAkE2JHcPY/CGy9gElapiZpwJS2MIkk
CegMsUWsVqeCfHcjzNm9RXNLSQFIY6QKrGhh2h0xIdBW+/mGFflngofGLw+F755ReFPscc62maCZ
PSnExnqiIj28tI1HvoKgvtfonK+EHApft7M7+2sllzIAtmDifwaehweVbj68W/5GyMmlFLajprsd
qRhzpawsRTO0R6iFJAtB4Xwl+KKPXF9uN9xujSJDdjbQocEziLaroRT/fCGlhfliAp/lad3goE1Q
Keufd7Bh4LRKCQWtILz11YFOwnSdxR7X1lKF8uBBO1r4L96Pz8RJ0+iOI4J+r9kJbX8dvWZoyUBs
5W+okkReuR6c6N8HRBFXbjPvEG0pgqYxXCDUo1vDbVsHhtg7NUJ06BnMB0hK847GQGP8oKNf1Gh7
H5fiBj9r3c3PjqK+MmENjXlYjSmkLnA0aQdB1pBEhVHxUbdnCPE6HzRHh7kaf69kk6TrwEMzc4mu
Puicuk3GnbStHsHtUnLLQiD24TWo9t4J0Za0Uo/In5ScJ2nuGJIGs1ZhURmA5IILx/Tm8XeEQzFg
jCFwzOYmM7jdiEvRl7AfPChojChQV/2GcBcqNTtydy8wqCQvA+aWpa1JCxwATiz4ZDMSIoVGPI0u
lB2FDaxUnlRZ8zSUvH1OeZWwE+pQf3J3+oWPlp+0rRB1n85Bepi9BdimhaZ9Gglkb0Zz5qPL1AWs
JE0b+EThzIAeJgMVGkPae3Fo8nOQ8acQUqjDKnI+m6niJORBkOQ9kwNh47/TW3Pmuxmtm/FgnhGK
QtCL9EuVtce3kfI6v9jEF4NGNnOunLCWWzFH9GxGF9ej7d7svSgVoZSDraxz9aApWNIJa6CO2ArF
zeKcm32IS01rs7w7q/HJbkS1k9kBc2uZjQh9Y7OGRNWGOtZl9Ijak3Nc/ZaZTnZtEzSyyc74XdEO
tnfoMDUfqLvX3HJ8slGvaZn0eCOySMl1Uh+2ojo/6XPgfUhB8TV7kN/vYe5ibyZn6xW848vFmN3M
Vnaft6LzdLd87pAQrBOtYkjtOw2O3ErYSv013foNt3NxGqiH/daC8vxhdwYfSWpJHucw3vTwF/ZN
Isq8NZYLqUiszY4mEYrliBw2kkZhvIHCjT6Nhj/H/sfuBOax/9w7yGA0PuYheVudYNNr1nimytZr
3oKH/bZuk5MPQFiK6yACc0rltburDusmnuzv5r8ZEbAEVeIsrn5uKbaYOC5SmTqiOK4dPiF9xzkp
uH7CEEhSoxvaQNxHIIRu1W55s7FUhQmD+AU4j4TvhqBmLJKVAG7Ni73axzexnKagatZIy5iJSqBX
3MDzwXX3BgxS2jW4spAGe/80nHA40vv+9ua8IO5DgvPe+AVmAqP3/Ig1wmGdKI2s2nucx3VcHuNT
XHwwzGuEIhmZgbgvFwk2cvhkojACAg4zcYHP3r093cyaVcuAjO4JqElFFhCgu/l3DdX4hQRtREEq
rFPd0CwLonAqQO3evSwVJuzJM2CoCyrrDNKgT+ZGqNtEwID7/luZHn8RqGKKCg5Syi1A+M57eR63
B6q+lbE31/F9iRr4gUUtxfvfC0sL3g5gwC3CGg855V9UVLkrfKWlAiuBAhrKVQz2o7PL3B9ykxwX
yqV4hfBr4fJBrHySwLQm/O0h2bNz7SkL/DfaF/rML2CbrREhyoOZKuW84FdA5sGCfF3X6MGoLBjk
sLa2qHGTUj7JfyiGU9kI1/aTCEM+BHFq++B17Bu9o7QHHwzlZYT2rGgBmWJvVJ5YLw5lc02YQxmy
Ii6cXoKExdnqRE0aadT21UElhdEnX+FxdC5HW/xFxyZH/k6wamK4OpS1212mT8FhQmTUFfdLyZR8
7A05cejTVrGQSg0v0MuQ5Sb5a3Gvb1iSCgp/MBcb7tWqueeuqgGiOOxweCA+qqZCGJc3EmuDxWWB
cYTQojSB6ahEm5u8kuPn3+IuKFHb83MCp+9no4MGCoZ7fHzVNDvJni+pu1s3qHea97qNsSJrp6CN
2KqhwVB3Gta7BcRDVUlIo3hmWOwiKIzkH6vohmrI3gfFj7N1da4O3S7Wh5F7D342cyTUiRgmz0Dk
wZ9g4DGUJ9aS0I145WbcHTTc2/AkVNWePKnjvsy1f7eecwqxZ+ts/fS6myqTjMyzv+vBLqmxPBe7
QcEfeQW/Tp3np+XP7H1eWEMVWt/ec0KJkTLjKlrRK6j7YCFpdXBpADaxpRZsBvMUCPLfUaJdqcHZ
OZm30XF4cfffwq3at4cm5UEaVEdvp0HTeY26bpue1IZ7t87oyxz98rQW1DBcxV8bHQC9VU0VX3c3
uLiXoEpbLeoKLlXIq9fhW6H/bDZ4y5O7oRV6Z+t7MEutW3XeTsXsuEe/jXANDoen04yTNhRScJbF
GtiUrid0Kh8ajWr/O14QCHFJDyQfm/EWzt0WvVP9Vyy6KrPEWz0pWFa6mu+qvo5XeHQb3ukHSRms
DSf/DG5aCzdx9YzLK3PvdFcYCOCA+doZmTJ2F6iPIgzkMHgxhIsVA3CW+pKdwZJueOSLW9evwShj
2mR8HMxQcW30yv66e5+Xoj3862V7WMqKi9Vym9MKq7fyynTuH7svs+XSE6WzZlQSH4Si0WuWjEJh
HYQZZqA0QP1mjHfHvNKoioQ6YxCO4xXmsEEhjxlofh+6Bl2EhZGr5phCP6wFeGj7NeAMEYCNGecS
X6FzXFmZO4TYIjqFB2/tVpJGDyVjABrK6b0GQ8o0DodVGXw0rpTmoi7GmdrBtocgn6hwjZhOWcUb
4iioAnBkkMReU3zJ2sFtX8w2pjtw0Inf4FVbKhRrhGghj0B2A11xq9k7aVlPCAFbCt40ZhPYSYFR
I6WpDlvjpTfgCJbztcOx9du9YthOYG36z3ApRsCY5qOwhRdrzOKZdfrdWJM5G0hspggDSgZX2L0D
/Kgb4QKxCJA3Z6g1CRTYETSPQSnZMFhRRSbNaz26UGuU5ikIqy/KAsUPFappNMyRFwAu5lgMppDy
O4/cD5YUqJQrIPUfoCfgZuVsiclzii2qf+xBxnduPVqBgiNGvzHP4T3kNq6MbUwLuHtaoIYe3cMV
InMqKFf6aAVszEPd2k8q/SMkBPc0f56Yf/VgvtMq/dbRKUGx5FLv3/nb3x16L4gDwdBhgPQL/Fu1
8dP8Tv0EJKOBE/RuaNHvNri7z18Zgh0FRdVBxQHNjxpp/fG2cOEqXiU/EgWuAy7H5MRMEncD1QtK
uOYrpcdoHXQm2wHmCk3ofLto/mC1DYTSdPu2EUAjYDoEG5dsjvR35zxARx3ktE4hjKAHhUv7Q2c3
2A+Wtuy/4xaphHS3qv1qjTaPQwhwaB0mwFnwp9V1ZTPkYZMnYG5JckbTBSVuq5GQ3jInVoxjWX7N
weTatq16usmx2yPwTPf8NJE2nruTGzT5o/92Jva9+7Q2Y2RH4MIcjNmwHp/GT0ezN2sDBJH3IGon
PreImn2ASjTRqHcP1Kpb4LHPARRS1rxQ9zmdTmx04ZUORHLVftMCWJ/KJV6tFsrGRVWdyj+78Sxu
zmUVJVD7sEsZoeLNLh4atvGioRMb5ZDDTj5u4W+79XgzvtigFJSAjTkRovEICsJZ2h/Ro1rAO+6f
rfmzj/Vf46r6hLnGuvsZ8OLSuF8a7cImQivjKuzi+QlD7uJoqv5Eroq3jSU4fcJtID7F316zKRhM
DJuSTaqEap6m/YhuIBb9CFBkpJXwXuCaJDV+xzKqIeNlTvSlwYbvkPlMc4Qgwi/DMy5ZQMR/+trm
l3nussK93iYsWxUb1Q6MeYFyxW/VerlPv1Z1zeDs9LZ/lbbZ+7V3yF18EFWoQio6MjTC+O1xFYa9
Ziy6LLtl925mMLF59J1BfTOGyXS0xF0j1UeU4aGG6Zd5MMBB1+ndaUSPYO3PYFJNW2+TgPxeM1GI
49+oAV/fzqq3Bfhwqw4cqwLlHnvGNe2+8L/Ox+Y/PRORcddM2HaY9AvcN007NDjAs6VDQBWSlDP/
jR4KwOkCEBvNPbMLyQoz4AudBxTEZntU22+IPtP6QpKsdMT4sYOD3TuCR1B2jZ+I3tSn6BN17R9Y
5XgMp4RIJAE9hNZkH1E4UF5xt1x6kpPFrEQVn75RY9Et/I9LYkiNiCaZnx+E8n5orJhM3s5Hq9FU
rnLyQIwvXkWZ1gnrfhfejRQ3sQF5PTgC9DPa1XzsVKrkLt1HUhRdACEn8mgp/ZicLYgm3cRlMVQ/
jqnhM4Ua9BhMAGfFx58tl4/tzpWeulBS2rSyIScseypSbE5dSCWpm59rDrpqSeomTDc4XtD/bLei
+kpjUA0sWKO2MjjX5MOqHjFl0E10wbEthHfzeV8iAw9zx4rM4Kax7P3jtM4VVF6K4B9mgNeyuD/M
tRWroZUr+1Y3bZ5/hR5lklvk3kpyIBhD0lU/dNsXOoO6ecLOytPqjfRfMWVk4djyOKaoAsRlqN0E
hrD6MprQv4CBNc+bkpNJ0ZjCzc6CWEFUiUYWRoSlD5F6W8g0coYo1cRxzu8BtzGC8xusT9dg7mhE
TwhwCsJkCa1HRHycAJqgKCkz4maRTIyuYQ5pfyIKfSWtERbh4Gky290RmonKjo5fARH3weUm4kHR
UNccxMa6FMbJq/exKKBINgiopBQKTLQP3ETgojYXzqeeVh/a8tgyvkwxQNwXEyjAS/89kj6QQODZ
WCT4k1olUTEpmsjJMgeBKHXRKrNP7MuCkXbWxdOfaHQAuQaGBlvyYrcv1LpojKFLgNCf4TfE6ghO
PoavJkU4paAwLNRSQ28Ps6vUyzElUPru23SqCEFIhvgISjg3/pjxlbS3kI4ZOS0c52xNPA5LFw8O
zKVMog1CuIYjDLBA9U3G8+pw5TBSUs367aEsRH/Z8CsODa/LpF/ZQ1tMwlof23jZtQBx7xLNRkHj
P5LOa0lxLAiiX6QIkDDiVV5CeM8LgWlAwnvz9XOSid7dMdsNQrq3blVWVmYoP7kfrtGYRVTdKc0V
vAESi2aJXBeOCO4rHrTbAj0qcfuv7OeQI/DKnB3Bhxiw6aphyFNvXyluwn2dLiFbF7c9pgw34MgE
G3Y/7WnONN1yIk2X58M/Xd1GjQwURzOKS8E3ixbyc/Q5C1iMAOaoVuDxyMzdcAP6EyBOvCcPC7De
Hp5ZZ2bCNAFjQfANEtFsyiD09D7pb3MApIU1yW0ylaKenK6M1tl0qnT2HWAkMeYeSZVBk7YRVGFa
WjHqI2JdKa0BMetsAmRzQvGPVSacvITuvPSD4CCjPXMImK5BEAmSYl3WbKtiW1LIIm3RQYGTKmGH
FWp12J8DLcA9SS+IHLl4VtIHeSSa77FdSJwbIL4xswsdQRKyjVa3RBL+st9+DEuEX7Z7Rn9+odwN
VyYc35/txS0UilBFYRakV1+n6QPCDuW2dm0U4HecFHFWhxVxmdK9D8WKOhoMV4kOsODGqjQjHED8
LY++oxIP/ILkZdNymy/v6Vel/8VWRP6NIsVyjQ+tkmRGqA8sjnjGd89W604zxQkew1NnTPtpAzPd
233pPdtwr/b9d1+Ugi/EC834v3Yk9ZUNxt1bhuRi/KjdJRGgDS6saUZUYYujPuEk7jJPGjcTFvLg
0Tu1H22KN+cyefGsGl/OPuiOa5IQel7wYBBT+Hi0NFmQT6htqng27uHtLH7sQoIuC6xuvxo5WEXV
PdUAYbNiOO6sOuT4qOEg+DE+tgFsy8tK1dvsE2t5GO55Al519eEZlenJPX7CNwemt41A/ToetCS5
DjZkU7AEg5aKzEqHQ6/eACviFq1ZiCQiVE4oURyDRa1uD58EHBSPa823hSrmI9z2KEeob4M7i8N7
DEp+Pr63d4fkMSxvwl2ztmfynr5i8MAUglS65FOe0JCjkYLaf0hDrQq2tUc10v/wnVo0n7AykMGe
JNnRH4phikoF5cXCRBeFg6IQAnpR0jSy38TtqVkNmAVSPdCCYUJZxDyTzYxy/2bA+6UOo18ImHWk
9lGEYjtdUTCBxRVYnyDvl5eqgnD2YZoga+rXV5HhEvQYOU9oc0JHhimNoArTLnQdd9ECB/mRTt8/
HdtLtTVGZIwzPDX2i+0ip2cI0T7+rPjF3jopxinUen/LPw5ijh2QfYCdPejkkXWbs56evT10kRId
SJQ2OdAg1BFlSE/+OAq3gdNNmfhAhhc8w/b2i5pb7MIdYDR5whljNKxO6mQsRR1d2IdmZMvMI8mj
xQBP0XFtc/JtF8eorUC3oxIDkvHMP8hyUVbPsEgjFtH7ZyAGdTo5EKCAWnGwoCm7dlD0m+SUE8Xj
/+zwcwjj/EjNT7qncThRBjRoIDm/KcwuGGDiogqHpF/FbDUnTdjFiAZE+wRUCG9Uleo4YEr3zQhf
e/lT3AngyDB6yWg6ECaNVsafOHl4EMxt4XRgAa23nG444nIQI/MnKQemBhzxSCFqkxBVOxrgq+jg
ZUuOGLfkfWhTILlJpthqqaeUt/oUCn+/5EDba/qo4PmseWpRlH/KDwy2wrU1wBk+wyns4VYVmOFK
JLDGp2GG3NMT26XP+pxmTUDHJQpS3gbrNipt/5mjHCNetmTopPUkzrtQHgQYkfrr4X0QogKFHOJp
sbk7p9Ep+sA2geItGPSERlu5jRxjcKgbUYVxT5Skuhd5QberMbKLwa4F7bxzloMCMR6r3+4J49+7
5Xztv1OUK2yvLvyKaF+/0jSw5xRZHBXoNm16hfQqDd1qXERsG8I6jpvMk9b6RYIj/xeHKiRRVvic
QbiC1hIJkPpwdBEmYhrAVlwmPS+6TAJ8S14+yP/2fw8mw8pYiqHIdA2MCLI3nPOc+3nuG2OTEC3y
NiPqYH7kmeRuWnqLH2GUJzvjOBSX8/Nj0IM5wBHXBn8RCeip4016H9+I2Oz4DbgCxS88dxFMX1XP
TF7r35A9R42Y0lOemfSJT8wjTkmg/49N6L9VFs43YzqN1ST61otHp2L740JypCNDyd4oTAED0FzV
37i1CFUk9NKZ6iICwL4EP2cs7xNmIxQR+1j7ESkfa6TJMPS08NUrMRUMSI2M6Vx9HsUWqUt94/8y
6BcyVwAmaKY60SuJmRSSSgff2s4nsbBvlp/ocXmfGMgp28RsgyeuFbHFH7WGIakkQd8BHuBhwL2B
jPCAwruPEUAjao05BkmIkwPzW1/we+V06qVsEPHF+gnrGEhMFMz+oWGAbVKCxIQtUk9l6GDATYpU
4F3Vn2Zb6GgVo6eMtKxETVvx3l07ZTq2v6+rMbOL7dbTP8QKecr7bx551Sw91/+2CJ1QeMeaKV4q
463xL6djo9LKsLY689QauxQ97kp6Gm/J+H5Mv0DmazDqScBq+u7OJwBhTGXe8sagUYUqEozeCQVa
DOybRlgNz8Nt8+a5PQZyisxB7Uz6P4dYhiqH1GxVG4XWbUytjcU8ZaIVfplmfnetxrsL9WlON2m2
db4dmQ9fqbxlQ3yM7nRFoRlpNgnLrAhb+lCo5qd9AxLG+cb41R9KM+iMKD4L6AZlBIvOKNAq7VpT
4/kaXYRpJFR7Q05OQ5jROdK/KEvAuOXmQasac2Ha60K8xQMlGQeVx+cpXhKa9YLg4dovZELaLYJF
oXHQhNS7M2XGCdDlMhYHLhmi65PBTlY2r3Qd6VXEtMkGdvvJqLvmvMwJPKhNA+O1Ed7pTeEwhl94
OXswDCSE8FULyTWuI5JR1ZuUSBhvgfEM8Oto6ne60AwbEs1zwQ1gehGfp6hLJci5pI7Bfw+vi8fQ
HPAlfp3eoU2mFSCiiSrotYv0d3R3r913eHcH9OZCG6sfKXiCfIWn4Jj03g3GKh0GcAVKmA55qkZq
lKtav2/LsEO+u1IUlS59ESQAeREU4xMjMYOm6d2BqJtq9RXDLL3R/HjTDhWsf4xuE8FXeI5MtNzP
1Ol04nkckCBpSajsldnTFL4291rNLbg4MNVgOACS6R5uBl0qSdJ8OpNxXwezSm71ndEpfvgUnULs
VD5CDRPWPQtU4c3QMkMfPwZPos1fckDQdK/0vLGfXlE8A2X9j4V6xplvcJCxG33O3fO6RFXIMQ5e
pXGxcNL0218aqbJQV7sZh7MlrdY9+PsuFg5Ps5d3hHwBHYHuCTUu77MEY87iEE0TZR9ISbCAKBtF
f9glCE0Rhz3V4Uo0hJx0WWJw32wlObQt2/xfFJ1gcEHCEr+U7I16xIR8bNLqk72QOPGK8DvYVuRX
P+NL4j1nuAKUKOvQ05MxbDPE4BAdtN3ShnNGB49mpTT2U6bS2DZKTZkPKfd7BxLF+/9ib0Kl3kIV
5ZMY/+OM1zg7RD89QhFma+hLvbsdfDUBGfp8Agi0+bRd2ClkVSSwqqa1mH+ASYNC5fdqkChJLvR2
5KC/A+PkUOOQfPBg9YSZ+pBkJr4bTicLst6xwdQWTRINhL2iDaK2mf5lRuv/GJMUvYfKXnTMfL1H
U94WgBS6stMPvGi9qGD0R45F8Jxdh2Hzxv8drw+D7SyzjmocYmbJF7mseNqqwYXF/Cczk7hiP4ZJ
9dmDGkfvtw9RhR/5+Iuv2B4/N3o1QWr8pbix8Jx+JJRw2dXdEUwg2pNYRI+OrHEo7cm9NAKimp7L
h7TPKccjU0WZLSzGoaQarzGhWXLsi0Miow21kIteNbj31U21EwE6upH68MpnhbcdcIP+IDbQrEbn
4NMsMQWlL0hKbMEf3UFEOU2pCCJYfJn/QRCHib4iJ+bBv4UWBGL9SbgRX8Q70RnZvrxC/6/PjUQJ
izMO8k1tged99nYegxwtjIXiJmm6D810dLuwABRiBSBit0R4/NMoqgjWLBUQj92ffifDZIrJiEup
jy++LIX1acTfe1x4V54SrdsGdNLnmcvCkke7qC+JD/Bulhmr78em0DirYFxmeTr3HZzzI/h9cYQ3
Ee/1+JW9MKoha1Ujk7QTuiDuyxpMXVijJ7DL8NCFi759stoLNFGhkxjoqjwaH5zgDtMvF3jikMEM
pSe7H0wIoT8L8xdG/wfSNAtKXgVQCbNjAME3hml3jrwR1tFRAXfGTXjxrAYdY/a/BIh+US/CRZPb
pKXaRVFDOGfRfQ+V6uu0B4+N4VzX6WSlM47mo18FfIsqBPvJy/Mf1N2HeGKB+z6CO9Ph16gU/yk2
Ce+hBqArztCulj7nY1QAk52+oZnTEoehAw9NDs8xtGy4Kl9SizsJhQ7JSvx34Pnivb1zT5oXvzSs
Bc9zQ6jW59Yld8XvQVAOa2G67NwvLhaiGed5uVFJNzQIqcZz3CEf6X344TwpkI4XfTMgraBi4PxK
dOSLl4Ko4cwr5F4F2wL/8Ac3+0sWdQIhhSv/ZRquzKAcZ8Gl+fqGd3Zz9E3ZELQ9895hug0OA5r7
SMANCiS0vQOxWG6SYL7Cf7lejpY7BpJvgmFq97/dQpv4PACpWogQTMN+mwVAgvgEIQEHSFyYYCI+
2f2GsLcBnK/RjgsjRvxWt84NToNnfda+DMSYXBxZ+uXRxS2gf8vI2CZ6+TjBMfLuWByt9BZrnI+c
TIoDnQ9EkukBxtqP1QeTw7X/nqtTN7M9ZAu9w99FspGLV7eYij4hVBDAcMMIV41kUmueTVyvEl2B
wYFAWEGbhEEMWkp1NsOmw0RLtnFPjWuGrsShwT0hW2mClfG0IO0tMvzENxxVTBfWiwXnMYU+wGya
CusSCpNV17i6nK356BpV2mS1gn0F+3T/0js9VT8FqSV2/ZDfMLZTQc2aJv+pTPVOy7IvoP1NVAsR
Q9BAHhW7rENh04VQ/dp2fMnruqsmcgWCI1GMgTPP3cJC2Dt+3BN/vHgc7Az+76Aqsrad7Snanj1Y
pQAfXAyNzLtzY4JPqgwI5906lblOpOPkq/T1wy4qBLXp1S+6JK3wsKhQZ1ExxMGANSrnmhsfNrIY
hpyA0vbLwAATckNAQniZLFWmSCZlCsUVFyoqNf8Xv1tStB20N3Hbj4abcXsrOZuIWDS1aZfyQcka
JJH1ds6LfF3CQAclu7+/14TmH29Ko49BA6idGEdIxQS8Hm4y2x/p+ZBOWzKDgFgiJCwnxy6ck98r
SSezAi4Oa7sleytxRors5G+E7M3p7bJcgKKVfoK37txH7n0A/qZ3DkE2PgwYTFm33KlL40M2SmfP
+8tJjkPoZeAp/n1BGs3SUp9YLoiA71jwApS3/0x8S7mfSrN24XfBotOVLpjgIqvW0Eb8vZHLyGvq
Xeeuzdq1kcZkOBsZXnMq/Wt0xF+yTddlllYH5ETAf58jRc6eFpWfQ9ogjf0magMQuuhI1jclr7Ai
gyROz9xn1XmAz/FGoo3coaPVCAcwjN/udmhpkZSgrGnVsOT4E3vMvU243J3T3i5m6V1Xb8ansTW9
nZw2HQB6h2PE9PStX7cEjgFBgje3Gk8+pTxu32fMg++U2FM8k4jkrVmPcLXHiwmTBshnLDEOsTW8
N+Jf8+HlJMI3D0ZKQJty47weeKc8giw2l8b0VyTF13nelPOSFX6W+3Xh4fAWn9UWDe/c59oABhb6
5EWfGYvTk2nMqr9JvyHtjKNj0Dd9Ba9xSRdQfHlZP2u/OIfiWgcuDL2+V5BRA1LBh7u43KlNGVMB
DGNQwhjACT4w73N3L8tyqU45WL4EZgt64NV5LEsPfrTaYf2kR8iSywfjW2PaZpVlrbOLbw8Ogxfj
L40TREgSB8hmnSs/h072x78tDdoP0z0+PINNmqVbEmPatQf/fnXoLhoNkR4rvSv0GM53dBoQTUGH
4cQ0JOlN2akUvZc5NEqBfo8vAGT2U5ueJI/oDZCHnvHBe4MiA8wzcYYX7ca3SvDafRo6O50sB5K8
S2C9/WfF4z4yjvMGvH/7W4bJL54x+KzU5ZU6x9EZHJBomG/aPoQaOogGEnVPP+3GC2VhmqhQxst2
UdqCvKQLPfjEPMKcm2VzCpNlrQAUX3BSax4Lpzz9MgrJhTmX8Xa4x5kCumbDfmDnklws92O59Ebw
obXcDcQhoEIoriaLpDSG2oIhDflFs5jsjORpU1HBJfs8XG7weVj8ODdgXxOTLh7wd3262Xh83dA8
TvUxquj8b7vb7sUEbN9MzKCc3NLn0CZPIFv4+mWIQ466/EwQuq+4WRlfYiPMJq/00n6Ct1WcbXfX
xiMl3ZTc2biaYAmTHpvXr2uenHkevf3i2gxQevHuwxIz22NomLPxuVkJNoDGXnU9w5fk5BU00H1o
s4FgK93B7WkRmR4ODa/Wtl7bOzYrMi3SzT7iTNL8Dk9t/CQqLDXHP/W/fgWLjkqApSwi/hvXrp+7
+6NnILACgjii2d8mPr+CG8oEe2c7p2u9n2uPsdSh5cVHunsUWFS8wXed9Xcxt/8TwPGJRy/v9OsS
j6qNG7/F4CustDBxDir83B1qw3548zYpr5BRibI43q4xZd3exqxqFhq/ff1HKljDj+X347KFbmO7
9wiI4j2+yTjUoemydzJ2ilOsut+mNa3V/D3rs0ecrMMeovtydO8UTwzEhF+q/BoCsLnL3Ne5vmE0
D6avYlWZCG81Cxw3lZRBs0nF4+erTGtvOXdozOYO6fK5TheRWFCjx/miqC7v/SdWMs4MNMQrtUqt
LTyJzZPYYwxGGI2Bfpda1enmQQ2az2vswVmL9dszGirOxVFk7SFbs6YtvklDXKVzw7dA+sJ3Uu7w
3zVWJzErttxhWxbGB8glIGi/FUwQ2DZPprPhnl/YfvF5yFo90dZo8D3wgFmxsxY/YTvp88j+emPa
AJpdNDuVJS4sQdsJLi6yopTQfnpJjTw+nyvui/qUl0Ycfjen04mo9RGvSIbuffoS9A0kpyuDq1Ji
LD9uNn979/Q0380fPPJmiedErZCDKyJC2lVu1KLGlNeT2ZWfD7OfsiBjCFyGnCrvNNJ4TM9Aybch
jYYDiEaNkOYYS0hkYRUpcjvU2I/KaNkObAI6qtiZUVwPzeSuVg+Wt50zbUGVyjK7hR0aYLJF/+1M
46TSKcDhHz/W+/QwPKhXiMyHV9TFw7z//aVTgvRHjw45mKH4q2CrpyscsBluQgXCYRY/l+ixTMtb
jA1o2eS5h5tPw4rPwmpzTCRKXatdamKK1Kj4Fb84uYzAkDeLVRXBmXL7nPtWJc3d5yssdSuyesBx
gL4hMG+FBBY1h6F3RbU+T4G7oZnjgdCxWqq6SuSDRDnQ4UrDQvwfyDUb5uR5ZVqQpYZUTewO3sSo
eehzn4EYRAWaDXD07RRC0NsxE+nHtIy3mrhu8j27rVHAGNPu825rVE3w0qpuvMzGYgLGMLIpHxms
eY+18OdCh6ZU+l0+gxz3LtQfUVtDILJBSchuBDFAdgrD0ptv8YhXkMVoq4kjJ8MCC9NS1MmWsi7g
USDMJ3cCcLjuuAo8csCaknB6mO9gSms9nPl6ekYP3EQqA1c8navLUlIdf4ZZ94uBEO8u7nj/zxkd
HRM7jEAmdcCbo/TNuQIZna64uyU2MWeTnpi0eXhnqjaL6GQ7syVh+pTWpiMwoMWC9UOgAk82O2qt
yDBa9hcQYxitZchiH/JUtMwQD4F0iEwu17WPc17DARli+O6KUsKFytaQlj79jQ6SfXQLURuEav1N
3+nlhnz/TeRncBSNOPGRKeBVimMoQIMR3p37ouBlHwDVqEbh0EGt+R6/OIbgcGZ4Lrc1anLzcaqj
zofY6S44GOtMV1Kskn5OioAgENmLJo2aEuTA4a7JrDMjGDydshQUF4dkoZ7AoctQdFBcqn8uyOdG
zYJMp6++gJ4sKmCgFh9Ex8Jtuzw+NO3k3N637yl2octt+23ykkHW1SQys4BclPbbLKysP4z9iVZP
e0pEB4H+gsVqLVFAj7He782PYB2tnkCRDc3Vwz8ShM+3jXEqbe+QSulv2zPgMlHVy+Pa8sw4/hdU
yvTkc1d8aBKUZ7ab78jpf7+9ciZ2KluXX99BcZbcIV+4u2EeW8vbOts7hZn/vTOXqEFJGqHX9Dsm
1IgbSoOeup1FSK3bya+x2TFIxvmr5bHsvqHccxgV6oUQD5iPW30459y7lt0nhP+X914WzuGMNhxV
9K07Y+y16mXHcE9VD1eRidRL42K03+hJkne8vJ3tHt918wAkwgjQLLlU6lirhFepiSChYLnWclPG
B8x91wiUpSvxsnZufKuIR/DCY0KqmYhGWdmjAIvxlzYsn2EPb9exb5yW/hZGomPsArtxOoT0i3E2
bNRpqri29ijlO+c0Qu4I/oIrdKGRUv9Rd04NvGWE1IO99g5cUBNUmwEw2rG5u4ecd3N7neqLtpks
VxivWGQwYTEVw5UJQyb8jYT2leCFx96qFnFtL7tpsC+87BpA7dwMTdRvhs/lSz6CjNp2nsX0XnPq
X8sflnuntZ1HpzV75jI2Ox+63ESY3HLvJf80nxHQ6eBLbaL1kuebFBrVNl6a/TtyHHs3fCmrO9nh
xOS+xaP9/IlQn8j32rRAsuuaYkW/C6PlRY61n0OzYUimSV0BWEp/fIYIZVcYMZx4vJlprIHOVvuX
6BQRrojOhbDSuI4tlBAyB4lJoDUyiFLNeY3fnRoShHh3tR16xXe/Vw0hH4aNPvK7VOGYhsAaScvO
SqpMd0iZn4QJsQKiVdIP+4TaflLZZVQKCivVXWVFbtW8/Gj3PB0pYtBwQacuM+Lli/XYoJn0dEeV
1nN9G+e39JMxdbi8o7nSy9dX32wpvbdbPoaC0mW9sKVg0tLa+yREVKslvgNqgWPUuAOW+lHeBnB+
NjTLhdSfxrfg1V4uaZ642dp8+5da/QsMTZGAtggLnZbwKQaR6oEBo0kPIcZEOFiQNCSozfC2rnBK
M2froCbyDqwUiLOFqel4rGE5NFf5RlRZxk9AYQgSnNqtL9EENeiLh0g3dR48E1CavpovxMKQHnej
gbyaEW/odgpJtji1K1idaMiYjctnIxbPcIP5UlYCaX4B/ah4o/MNbAm3VWrPwxgYhu4NaD/9nD5U
g/LCAMODIsAUz6ZBDyRCU+0I4ivolLnU68huf0czyGoMCXZBHW+ZfOQR8kD7+d6qMF3FTA2ulzxB
puS33pn6nYYNNVoZpgTr/EGhNzSAadfVlrXUuM6me5jPvjEDrWQrtdZrLaqFSazZetZDWo7IvxDB
yLjOT8dampR1NWdDT4Zuqo3WarV1TnEJ/bj38QaC4dXZrIuXqEhQGh8O/qwqN0zEmQ7DTfOk+FDr
XYgKa6U645y/VyTMCSCXq/Icqc7oaZDoHGAYFFtYe97pK1zxJXZN+vX6a7GatBVZvcwfc7TvSD2q
nKLuAxei+6SWgr0A/NPuPqO3cx5/J8U2rW/ylIdjNrchvXC32EbKb2U59qCafie446I5VXBq/RWi
b+5pUfNmTTUMZk1qOBw1ewMJyDGlzgpTI4R8ok7+RBwJKHATrM3PDSM+u+tejt/b2enB+sEojEEw
7SYJU9fXpfqgZ9bt7jnc+jjpHfmBWnuA/Rp8djPaOgNuc5KfXDmm+zWYNNhcAhoBGIDGtdWOIaMr
gW/w2XjlmYvBsJhd0qhEoW6wT3atWbMc1+TcOrzUjyGTnMUYe6rgOsDKLMHZ7NDKvHOY9SoRDdv4
2qRW9Jtld4DlnaImtCTPmETrzgslvOPgyPUPKzS7bbfT6XU+oxJmgRjEqbPCRtuNbmwCUFBcN7nS
0wJ7veSMdzGGoB/nW3HPf6XmCkZDfdciVJ+xWDu7OA9Or38fSBcI5c3c6x8/eW68uC8aaFj3rnSN
14/F9oTPXa29sx0Dhca85GynK9tFDAEkpH4e7NExEFUCkWrulJ7Lg2VwkSXpzJdSoRV3bEbFDZEp
XCMdQoC//l/iH/fIMAfrfQyNAJ5LRsi7RPXVphWdRnmjk4eVrpafzDHdNcZ/aS2y2uX2I6pv6e50
xX/oPPTSZtOc1hmOnp/Qu/9PccbACmgAOa4OdwDdvyFD9WNZnw1XuEbXFSyoLNB2iyD39epEvBcv
J07Linu+rnOduEspoMEooafFqoRsgdBfhLaZ2SlySWKu9DrF+FDXMcBncNz5K+BEBPK0UL4GBTqD
ljMvEkDYZrNR7z7Vp+w+/W33nMzhmJtjE5nJfcOyOE3P+E5V02yx3nZ0G68BwyhY2G/gnaEDCdVC
rBP+j8wJ2WLvNqPBIpOeyKyHRopF3OiFcd+XhLyOz2D4Ofu4AyacV7d6Pn1FLBFOqzFbpgJmWWS9
3mm7Nz5RkvjJ4P9KqEGLLDNzJS1LmnXEwpL3qHOWt7LWh7dnqDhkjSenYMYupaVmIqL4Xd7H1d6b
3Xsn1Q33r5hlC9bHgJbYdFIRtJnCJPRQgKWlGQn/YWh/o1eZWY9fP/GLrN07KFABVGa++B7XMUvC
ahU6G3q/LbhCLzYYCYdbfPFEilQ6zVkTQUQ6o2WvRm1UZuzkEuHAiaRGzWMt7jtKRBgVw2zShhAX
saNvo5kPh6e9IXmBrkO7Ml3tFhdSGHYMN0uR5bEgqad1E6yqXo2Gkj8bSPu+MGUDrR7QfCAOsWco
GHIPs8/FTYOYmrXu5H+KAoQyvzphabAj2hVS81N6GsndVQaoRh8S0QIX5I1zYBAjtn7hxFixnLJy
iIVdNw+/mO/6um/yn6vgNXmpV1erGt1SBMBosBKDGzV8aKE0NSVMamK1eWRwNGQErfduWoNt/RPf
O7PRwTtOD70tkYDKcuNW/+z6PioPv1M6GxA8124zncuW8wzDaksiKe5T3jC8M6OmF8bI2VZdRVmJ
iuhTzfy1xpkz2EyE1PDsJp/gEhc85qYNQl3jSWW0c4hExN6txAuxhU8m3yRNUD3xjfhTpy0cmGis
kgcTdNd86ogwwsK8urO6qAwEOhRRukCmzolICJ+PCz0E+6gUHBnPKFLJMVLNBs08s46dIMN2G3f9
WnSGK2J5hFowzseGl6PcwEIki8rBKuQxanczVF63+KfSim69iC+4N4cZuyTrfVClYd3+Maj0uy7T
e23p1B1aP6ovB8LdBSlsr5kCdCdJ1CnhmvCfxk3JEsjhR0W4eElWq8YeJW+5UEFf/GrvQQUe71GB
q6GqjBDZfEZPaIvmxbNPezJkvJXmECyX4LwlpbE5SKGuAt2yLxlkoVfXY6IrOaEonNOs/vFo+MaE
EabwogYrrb0QEfInXV/kKegM0mFhIpfqUa005Dy/yORUmEGC6Y5WELOrTVgv6E/M2vQh6MrQsNst
ypZzGdJUeqKGSt9j9Rhc/q705po7YmcTmtc6X1pgSLlr0sUsEbe9GRhguO+fY0h95FnNG0gnLK8r
mE51LIGEe3o5+jWw1GZt+ZaTHgUVqpEP/zJ80gRGHuGxhkm6JlniBaRPfoy/Y4AdeMSUzMVfeVil
Y0+1eNmISLpfyUK+El6aF2RDsmjGGule29zVLgPjQ5jgKL7AuD11pSxQ8PeroneNL00LDIC88UAv
fRMxxgFXkWwbFTNYe0NBRgWIYR8GsA8QWz9ztQBFpjNqP7DkwIWQT1Iw+Fy3pvrO+PSQ54I7SwYU
sXNKU6RIyDOPKZkUfFsCi4zKqW96F+R7yfKhwylX0cgq29f9ttldYbZ+JK/OLWFOHXoCtAIpFpfh
DqC449+X92CbWhsKSeCQJToT9GzpePOmYswhj0Xbv8ejX2SNAqdrF4XwMs61gwp8phLF1Mkzn5E9
YXGxkZgz/orl1BARSZ1IZEwuDDFvg+LiMNAaqy4Ym5qeplvK8pGBIDN9fXjnr0EN/bh8jGI7kMO0
lNSAFaZ7Kn/4EqxkUU72UOukEUrxAw5gLB9zUAcI4N0ap/cBnUjQkRr4DFxQGCcR7MIdy9JHZ9ND
c8h07/3jGXE1prohPZDBJjRiSKRmCxrP6bdRoabp7ibf+bVZwUmYNnfF+c5tpHrqsk0HM2fU9utf
4ge8dWt9OMjKPCkxwlsIcpBzEHb3PSVQwKXfuRcYbcxxBIdWaUG6c4M7mAUKiBFpHufih4nec6MW
1zz+UOmaZMFLhvFrZx4iJG7fboogSphckSjFZEIZ3qwcQ+F2485ygqP0oklWDJKp598pKEUSi7YD
O6JLlB76Rlh0bUi6sO2yWNNgheVtDOTdKzdAnGJncpc5BzMazP+W4edZTSBisQn40MkutWEtownh
qn2Tr0/jM0weluI1qk6d/frt3gjBQnvpK90Rdonftnue32J7SXD0stXXf80c9wBL+eMNgDOdWnLt
DrYRlDO8re8oOWCx7QESebdYMhhH31jb0ZVxs4L3iukxpMWvHOWPYRXqbeSmiittJMKCs2OSNEZ0
RmALnPhjunMnj1R6NtC06IbNabEQA5LN6uMZnQmAhff2s7am423ntfUKpmfdArsW3s1wiyb0o158
xWSqSoYLdYCFEXrFZQ7Ek78STbiiMY3qpMdJk7ucBxvIurNmNb7xNI4EbKyJGxKAVu6y/8sCzneW
lU5TeYVWmt/JBU9YbbjZ/OpVwX0QYSCXAu0Ns0VOco1696GnezHoyUcV67MXabNv9JWLofdMDNCO
5byTFvgmOP4xCA7Pg8OLwsfpbQLkZ6FseEqbVB/xirYbDZCkf/uJCRa5hdjHekRVvMKqUfbBkvIf
9XJOcTFr7sN3Tsy44jtsNlYvFikHa4d3oy125vAr4k5vMTw/H71FY+tn4Yvl83bzudEpuvfmJ+bq
5YZOvkgqxiFMXxYuzovB+i2e9OUJ2dMKSjOiVN54qjJNWme74TW1OwDxYMTVVjYUzmGRVEF55nTW
xyYkoprhIZQKLVqFWQG7a7TeSUfJjbbO4OyAtdJ34jxOLNjdz7CgS9Za0EjXMVrSzBWB1R8U6YTB
Q/q1ikElWOQ1WnVX+tB8y8U7vaCWWt0vsHUEeT+hVQiA4FmDL1bMI2zDl1VKIXrQyaP1pudVthLT
ZLnRlCvkg8oSzMXforfQrSWl1CZD4EdIuUlkmOU3I4QDsH6/LPbPjjWZNY1YSwcndL4IoKx5uLQ0
VNW4Uu5+FxfELXaYTF0xPxWb4/PcWn84CuzokXJl5Q9NvnKS9UsO41k5GQvWAwWUFqB18oeHqEDJ
g1U95T+IzqNgb1NlGt6lV6hvetiAH0OTNJ4ppLoSI27tL4CQ/bA6cD/wLTjrRnqqly3vVL8sql5x
Ynjsgm/DzSNB2K+xWouyYEesL3iGiM+QW/U+zmfEm4zO0+KAyg//+TuZvCy8me6usq5IoOCUfhtm
dPJY0ERIDg4+wo6oygp9N4oNc+c+KcARtZdt+YCgySVyK3m6RInOp2fTEMKLvPxXbIg1dG0MPlsm
p8p/z0YPHQa+j3WinLLzAbQhlfHWZ3dwRz1hw5fu0H8Q3iaimIGBy7sdKLGd1V89urp1O2JVp5/0
Qdq5cYmkQZnV9aI7YpH/71HJpxxnp7BHrg2cu50KO5KsTRzYybxCy5M7QW3gRj19DDYknaIow16C
J9/gd8ANm0A5qUFy/8LVQMtePEwxGRkBIO+uRZJdKSDiJP0JcfBZ9aSkBjr1tfjBVWAtzr9slbhI
IaBMVNYCFGA43tc8HOnRYdZ4TpV5MYiDrHCHu8NfUuZ1tw3yfeoKRP8JsqSwxA8e1IApDoZKOtWY
eob30NyZwWbb9DQ1UcYFXTuRAEIaX/Y+YdnTFJp4iEI6GfEJhbDXAEHEP9Q4j1pA/zvoBltawtVC
dT4uDYp6vcpfyQBFJSf/UuWr0JJ+FQozgcpdDSrhgU3iRgeBqCCASBFEtXLN49zUnVPinXPn9u55
oM9xwm+hwVeo2tAmF7qQBz0IquKNUule6kZaRu7Re7cOXBCtLWbkqr19CsoYgm3x/erYCUIiu+KG
6zZIS0uUS0H4wLNsES5myGKoCzAhjYpl4F1sffg5ZBgtLv3ORMQzIKhFmp1CkoDOA92PH3OxjAKh
ePbwBaFdiYD6k1kh3VmgvPrCUkpNiay5aSJ/GFdJFdWV/AI56u0fIHLA6TiS34OK/yFCngjgwhsa
C7TY6W6q/UB3aIyngKYz9AjKzGDpS05+cl9gwFHg5RVhaGS9aQVBSkJhUwRqTfKd0SU+t01Ea8Wv
X3CJaMCIonpjundTfzR30fc3vCVzd01pXFFPoHrtGNTy+5DyWLUeS2j9DL+NN/JUc0b1gQJq7fPg
sygsqL1uLTt6h6cWG79ZbDzDErXjZXJMdqio2MHgTfRdHPKgUrfr90EBsnbRzZNjeKt/CXoxj4XE
FzgjvkTl+FY/gFDtqbHcwQxmnJMU6nf07wkg14HhdQgA6/X+j5oQijDnNh4c2swf8LXHCEeOXh6e
RlsYYyNWEhM5s+7jZ/vNDuCdHhzndCHKE+61RjNr7W1D+jEPYKTHqMYG4thpAAMNvsh5EQAU6Ajy
Tm1oB4++SSKCYAy1X56UwM2ugys3sWeOWLHEBYCv8+A8PbI9NeCPjKV/bhwQ/q1LK+yYVCL4FOSj
Ob/aI150/YD48fZ3M1g59/US+VJ67fs17XmaAjBEvF2/Gm6byKikyM8k5/nT37WLycczg31ztrwO
r/PrBSqCt4GCyklnQ9fgPvHugvzUUMkC0LB1wUmaToiIAWARdu+Yoay3/nMAAoP0ID9JuLheHDeB
5DRHUz6OKYMHYhtUSMdmaC74d+T8NFDhl+Iu7QQp65GCUkdI6hGBWyhzkNjCP40DmAipLKF54BHp
rl3fCD+w9Ym/CBYqf/tP2IEKwsCZpAuvqNag3SBhiKuvFA9JhRH0fsSPPObxP5BCqPRIc9uIPEhK
bN5EN2GS8kL8IQE6y9zliMTyi4zYEffrMA2biRthfjbr5h0mHJxip8Qhy/Q+HRuMSBFiaC6fCboB
kBmTJU0bPkq70L5BCK1QSX/DKlzOENUBhI9eyMbAz3WggyBTg2Ljm3kakb82TAt3Js35LpgPeqRo
j3jTPtAiroV8rAvjA0qsCgG03Rl3kaXRzdmbQBIJ49iDZvHvClYU6Zx7ArrsySJ0DApkuXNOIQA3
LTbYaSx92cn8Y+nMthXFlij6RY6hoKCv9CCggGLz4rA59tij4NfXDLNu3srKOnkahc3eEStWo3iF
BeicKB4wBCfRImV/BBriFoPs7oFNzmAs1AJAxmztBKAQ98cZsr13SZnBupTW5YRertk/DFgBshti
Gbg5Y9HSCyVuRhBpkiaCTFlQlPJIpiXHHskfm0You/CrBYAtSDMnyEx+gCBZaPIAnXhqV1mWmZs9
xIUNRyzTHP66B0jKr1owWexr9mEz6UZKQmFOjGRtAi7KN7lSWS9sdAAC+WjYtPOWeP6OBsWDVOE7
K+naYLfJadLyYX3EV46DBfx2T99IhX52FZSnINl4aLGH/DtHuCaYLvV8zHOYNILZ84/Utov4d6LL
oUv9KS02M/mu3aMsOlkn58QeJdUOTxCrriKZtg6XuFhoP/wIAh1F2DWTLJ8aqcJ53BgeLMBtKbfo
ANEUcjZpKZvZSLB4j3i3fsK24ms/F0dB/PhxXJiRtBM34JMqaKYlEXKh16E4eWSHppG3dpY6Oldu
U4eLMaUDVjoOMSOceA3N1xC+Xcz7RD9aLfbIADdncVBakNTK4zAOgBat/GHlCSe9T/nOTWVT5P7T
ELERdO1qWLsaOebNedNteB9kcnJNkUyewfApiATSVYc3l51CS+U/Ti2weQ1c88l5u6fU9T7Ja6aH
d078B6e8urnRDNvFqhkfVq8ZLBUv7wo0fIensog/4JnAqOy1p4xJBBw7TwGbdQFQ2brB3d42Cnk2
Iqx3YoCzUsrIwsIjkNGKah6GspexhwERorVmiAtGXJpernDSUSQwsyIr+eHwuql9T4MP5SsdZHTj
d+kHWadnXwoOajB3+7Ne4hCgA7cvldFcUfjz62J38mKmWDVG0eE7XhhBMVQhQORNq/Rj6mUp585m
DvJfm+L+fuJmB6RnzHae6uygy8Z3kf3UeTsXVSOcJtC1BUgVJoaoOjjJg72/94u2M73abVzQYDWZ
ecsXd52N1Y6vE2BV6kN4NuYBEnR0RsxaM0h1doPjH2X7sBG2YX5/eFob1DLaWIvA23Y8U4LzdjgC
nxOZG/FdbJWEI7niicAP4NesMuP1x2o5WTpzKZYIqzhruEyquH6UrRvZGR50HnK5UcfPmlibIQAc
QYR9wynDMwgrCPBbCHcv8j6LEUSwc/yFHftm/uMIv39yDzFdZSzK7BmFsIEeTUG9QNsKfEP5Lfth
z8VAp1p2thpEM4jt/eB8RaBu1NlVaoMXt/091/8aYBhJ+bSCYrYH6bPNL2c/C8dTsInj+DATwpsL
XSKWMA+mBxe0+cN7IqeUFoMLADGgNZAJDEIo/44xIk4MRjUuWCxmMfi1MZjuUl7vx/JwcJ63WSos
irEg/c8gZwTaTrpni0haeF/7EWbmaw2/KRwfUV3BNZMVBaVHhEoC2WgO/atz1IxAtTWKW4itttkL
7pvK3Ru0R+wug7qf3FfUHIbuVxeTxkaiwI7MNcELhs++SvUDak9XcQSm3oFLdTCR4x47vZk+vE8a
IfbzmRYdcmXOEvDZ7hrQSe5UuF+HDL7sQaXNri9lE0d2ZeOT02Erw/MDgokdL3f8URb7mY1Wtiwg
BxIeRSTGA0pZ9M+gQiCKvQ1s7i+/JqRhygP5ssaMRC7jlNWr00CZ1KvzztwnD4ihQAd/zckxafdf
fy9XWZ2yJy16xeRvHyieVEi36FbT0zBkYrtcpPs/jT2oBPEWQfOCaBpoBIxx4AoBe57h7d0BERT2
JmF9AQDD/qqDYttE8MTaZ7kHNzhREeA5/79e3O+0Wp/yooCmd5SUqyN1j4jEu33pqIGR2khR1OAT
vji2meLnVV4Mu+uDBNM2IiikuNB9nFYwKzF5VHE6aSUwmaH1XsOFkrfg3zZQWGp97ff9hHCrs+su
Jm9MAuWfc9L2qoh3XVwMZqSrC/p0aJoM9NzH3471IRdDKkRFBq1jFsLqgcdgk33xMwG8efbL4By+
HMnwgFrR7+HDl1ScmEs4d/ihV9PFvNwqbnuuzbUIhhEo+eAJPQAPiM/JawwgzNEVqGZzi9v7UnhO
Fx/NGMt1EbWmMifrQuuT/qM3wCgX1mI7akffwSc4bXc53xCaJiO557aBzxBxNs9gMf4kX0TUh+Wi
hkwkFE3OlBvyaTZ/NnC47YOnbuT5AZ7sVuauuEoJmUoF4gXCgXHJZi29Evpu2JzSV8rdfDtTXnhn
/dlOieaZwsQiedk+QpweaUF7e43no7vp4wZMfJEF4GjGWeEE5tPvbF+5wrenon46TdSPBGVR1mmA
QTOYeczgvzDzHtvd6APOBp8CvussjunsLdOSmFXie2Q4LKv7Ypq3ZBzbTFTpkc9BEFNPx2PPTBCG
FxNs2a1tgJrBCJb4bW1f2z1VMequEO6MC6gDATfDnFPLWm6oQBx+U9EnCkzfpyOcfpy7YcRQL0L3
Pvm7Ub3e52/kUI3taVbF99k3OtvQonk3u8JsToF/hmROgrnF5xhPP0F5Id1SeQ9UzruBNuhmB8WA
/c9bhLx7gHVYY/73Cc/e3ruOSr/06+ydPgcwGOJLWgzPXg8oRA/2NGGCwxyQr7qPubbqHojWoyoU
agQlokNV5smMUZp2+cXDBW6Ne2wsf3pyxC154qTdVuLzVBCM3ojsA0IQxvqQnq1cMbVf3SeL0hGo
gp5rH4mdwnPFT2CnfVDVsuV2+xihDehOZuM23Qa6GhwbOFPhXWzptkipSjwvkR2psLKMfmWRUnXK
Pr7Q+RevzvQYL3vJZvMdXvvNVLP/DbV5yZhfc6xL80hcAgAJd9g8bS9TNasGeYNJ79XL22CVOw7H
agBSMGvSQnOf2SipODcseJsjV7dk2HsHfs22oC8rfHzOoF5tcFZBk2X298CrLttzLDHc+w3WQSRy
IpgkD72yoNzU+bMHzVKCbqdURh1rkwhCQzWWs/QASKIOGeiwDD6cKTggTLusj6VAJ81coXP/0ZjE
XhjOQa4a/Q2GkPhli03HA+GuzHJo30cXC/YoXXqElb2obQeNWbkli0lykXsZXD+mS1KliLBXCaac
EEKYkrOrlwl6AEUrsqaRTNGiFd7YBwoY0o5Gdx1TquP0QyNki4+QWG7DO5McLHlwoAbPxYYD8vCw
hZjJo/L2KGDbsRK/ZiU7RlEz+ZVwK2gsZ6Hl3L0mvCxpNTGhCN6gekw73Ef0ZtRBuZFAJJjNKhO5
iMhHfEa/64sXTmZdA5kApH8o7xUNHRK8A3Qy3F5d/momvS1W2XHYXn+37ak8ub0/Dl3nwhiT4uYx
f3PXLSWUxmmf0o0ls316GOFk9cTBiF7XBuB7be8iEqgdeqNh7WiDDsivAM6T9ZoyenYP47g5EpiY
6e7LvaNqcVBkOLvpJ9Pz8Te6Wq/0w8OnLl+Ui4KhIh0I8HTxWuNgWQxPwwVyE2g+/O2X0Qodveo+
pzKbOQAR0z5Onz0U6bePJWmlCyMWS7sYzcdwuYwF9DODGdYLCp3+J7xB+REJz9uOeQMx/57ZLTYw
KMhdFxS5ATheITxaeBMuoC1SjeCY7r3lWMyoXvCFlw/GWKCwdRjL3gaLo2nxMdX+PYgNX1DDJo65
DMOl++KjV8sDEpDGbeu9xsrqMpamhwfDFqswEPtOYHcHmOFN7hZ2jpMJikDk7ST8ilUfrme8If7G
jrkqcsPe9nJZWNpEZmY8TtFtR4d0pOF98E2PAS0umZV0r3BJOn47Ltpui7J+c4FfwOMkqBvYmfBl
937tVsPWEPof1iGwrcnKVBg1Si4aNR+HfgZ/JO6rgzoQoI0Gx2+EtRBvhftFnwYXa3ACOxfzmB1v
phUs1heq1CMDBqZYTXwKheKNTc9EbMu6xpJw4JzFE89arMh92h1Q27KqWTDUasubESTIX3tu7Qhg
wNcx+rKlqW9YbDOwuICTIJQ5Lxd42+zkS7a66q/ZBxOypck5DWvrHC+vVNdiP9D212H8oUIpka3d
7AI6C9fTgi0EL40Nzlc/FueHYCchogzL3r7TZshI7K/Men+CPLXs5WdzttnfaenBEf4UT9ooiGSD
m6vwc72xYvHuQeEiMpQn4guhWCZozQPwv7+3zwTdMgO9Ic7fMyOak/KIAHL+Tq9OJuhzE0fMjhvH
8CkouvFIRoEF7tCEFcOxsnNkUxaGijC7FpwgV5u7CRCb9Nmn5kQCsFGFuPS/HTJMjRw+FzOyFrcZ
5to3+7DnQDzU4EhcIfaSIkCzHllw3htI1wcRfVied6w+dH4wal0iwsGomw/Kl7djQSrB3yhiDM82
hyKhTxIiMaNtch6nhDtiUSn6etlziS2kMfDks0keS7FIxDYJY9lHSPbKyeQDYmOAIp9qqhsQw2hl
v+/sGKCsPs3ACz48C5PJWVAHB+ncy2AHZQnAE628XIo+4PECqYuY+Ikz/BwOqmX1M8/ix8LAxycp
qk36DbE6ggNakX3Fy+knkYVW5hNQJMGrT+/iudx9GJRPwM+DQ/wprAP+8VNJGhSg+F8vrrErHyAA
A6oLoU+eXshZg87s0//Qb0sTK2cfIAQGQNBO9j6nlXNPXjTLps5RZIvbstgMwKrgsn55Ef0IYohD
rBrhYD1I/YDT2AUF5NPcwZmRB3BT5kiIQMEbOCFfhpAyAJTJtRj2+LyHUO7AakpPt0Dp6chYnpzu
qYwl2nSBbjfe/8E0PP/xImnI2xO880huAlPGag5AUJ45uknmSmg7LE7pOvmcgttaxgvS8gANSVW3
t4kIzsbjGCEdW+rD8H3SWrGsJNwOQbdQoLGLBQp8Cp/ZBHykvBxzCn3tpy/zpBglcYDBnRCS2qi/
4Y/gNJTzoF/31pcrGZ669g0G1xg6zI2ZOPO9Di6JXYOCJsC7x2aStv1Vn5wuVIqd5BvE+2XH7QSl
tY8nX/KpBVCFoG93lkdBKr+EIm2Zeh77AjuINTZ0LJO69OFm7E3fiEaQSWTMoRiMm14g/VxhjWX4
dcSjzLAtMqtp+GD7O7H5dp9s3OAAvJKCDr7Fu2JqOLnA6oTHQZUDDoaviGy4t78jhldsuLx025Rs
ZenwzoG0ykdYWUkBaASESB3mma/Is82QtQMLLoHCMG74wt3PtjKnEiLoCeqYZ8p+SH6q3BLLA5w1
vO1zBQ30TF24pwpjlnCl0JK1ClmxGhzhwdkJ4gWErRtMH0KVWGQlgEbB4TmooLHobAlSI7H+hU4i
rihgOlZ0seY8RwubFSUW2qxJFuj05SBpY+/AUUq6C0qYwUDytGozosi54A7JwxL0LSqzpE+RJSMV
xBh8McJlVwsosCLqN/lP1eoGJ098MdJU4lXR40BvZ24CjwUndAcJPrElEdWfmK2hoxmsUJouH6N7
KqkTsJjqIHojMsXNXzKZblO61i60qRaEL2+/s3XuVNFXojO+L9GRqSVTG55vTkVPPsdSCW9APVMY
u9L5JGhIQP6al6DDQPoBsdE9rCowLuaFH67dHRxzJUZkSDd3xkcq2h7ya551alqn9h7Ry32xsAE/
2a8zCe4LZ6aZMVCkWU6QfpvjEEuHcChL4YRx2J1Di8lFAfzEAWzNCXilWCezfQz4mp7dmOUk5Nik
9GjRoXdtpOXkDKax3zGnZgc6/4mDmeCLEjlRM+uqg543reD+SLQf2y/buMWwM8MX8WqsHEzzcKnE
FEHcctCX0LaxjRMDJXM1DHB6/+ZfRneuJN3xtMvXq0aebHnuIeMBC3E3ZArYYSaJ2T9fesB21Zrm
1Pkdf5NH1g1bMXpO+L2K7bCA8i7SOejnSNzwffRItN1+EvxZuP+U4RCAoyl6J4i/RwMy9QfBzVCL
1Q1/YP2CmX5nYMdhZ9MZdZ9IZ4zvzWim/FZwB0Z9aMZl0Ke/WtjUydj+jxpNR4Ww82VLBOZrlJ6S
ttNGSHra286fR5Pvyn7Zjp9evXc0xbsDBzYNiB3V0f7xWJ8tm7EyOyhsRbfHD6IwrMJWw7sCMoVn
BiPjTOZasAU4upUn/csjUvo3PKgPF0FUebjtpkfSep19MkCNSbe/YyzfL/09pKMPWmP6zFeNAPub
tCEFpv68x606zOEV4uu0DtldT37jZlaIgyH1M66hzmP/pOYGOt9Ry7CXshnvAC0Xdg1oBPIltMjn
4BGx8wC4XViExAdDDLHMD0i//QikldWcK9UJ3n7MAYQJI7Ng3qm5HDPoA6jDRQAs/wDxvs03zLZe
9TFUxvmMC5tMkEdftosLDxzRXXwcNPnCnA4/feZ4xCvQbwrgrG743B9X+gP78PfpKve0xlsRgpYw
fj/9xvAK5x/uB/PFC8OWBvwCoCwkVHfhjDJp7KY7R4A6dBoyC5jIC25FHE5Zp7TelXHuhd8T4nUm
9vZj3Fw9/t5UEif7UXH5X2z/je3Hfyd3rhU1NROvl9GiC2vATP70hc0DXn8BNxSG2BGFAGMRGndw
O14AOO7FYN5DqcyNdPhr50YRp00eLqMeCbCQIIvxGaourSvT09vfaXAMeEteSVl7NaX+289PQnGd
UwRPpOAvsh1TD5hFVSRUqaanrOq+NLtHhAKifeAucjJ3NIA1vpLso5dLo9X6665kXiIkkHf0AW9R
AHvXr/QLpSPQl+UGVgW9UcDgl7Obnw8Ll3nKDv0R8vVypNMXIUAv/VBzTpC9vjh4FCPxqEOUIpX1
hZ7omF59DXtCXMk62+uotcUVY9Z0uuueW9lXv73G2uC4LPw9wDHhTAJSFz5ICRb6nN1hg7AOnSAV
fEPb9kO3KtgtzrvlCrOKVHXmcXKTTwx3wBCp52uLoR2AS8ddZFVBnhhtFl3nWIER8vGlYr+livNY
9tx9+gwBh0qM7mHoIecnuU2zNEizDw/hUxdB1UTYJHcf+Ar688d6howM6TCRb4itu+Zx4/rZNuHM
vNsYDHdTFsHRJEx7YWSeanjA7fRIcbyPhTaGIIBxdbJ3dUvuCpKCbZ8yTOb/2AIjvZDNXlkJ4YZh
VoapJSOE3/0l7+SdvN0HU7Frti0G5yTLAhsfewxIGbRBy5ai/uR4zNdxie8DkGF5/jbd8JF/rHFc
WMKe5NIIFfA04EXkbI8/eruU/cA3LvUD7KSrrA5eWnz0YKEIME6cOSYcVx8HIzpAqTH2yMORnvGj
f5wzFoX0FDXrsqBHomFkUNqipxdG1Zv68szn1U/89RWrTYkUk21g0sYCMvFm2IrmEIq4SqCxFtUP
LaVZMAhnw2Eq26Eb/tpYFl+A4STD5eRXQVt8NsCpDT4BCHMkrZQd09RcDDxQkN+xumRlSMMLVZYe
kY3dySjRWhCJjqmUl18aYfkdYL0cyqoQftFLeiMPOzN6aCa4PAUforzYCsbfceWyiHZTgApoBOHV
ug+7kNUfqUxbKpYZUkLcDASS7tBJTj5Wc4qlgjXbmTOw6ZOv9QCvP3wyd0zA/HfEo+e+Is7vpFR+
U0sw/0Yiz45Am/fsyQN5PjGphMvOxdWvgGwvF8IGlg68OR8CmVzGPqufDU/GmnRuEbM6Crh2fO9z
BnZtYoOFCiOsFAxIwZCfUKBLe5EQvYFG5mk3PHAoMHTzsW6gBDisGI1Ar1kvEOeC9ZJH/fmFoHwd
8UF+k6JOK14h7tKxQGvHWvzs1xQV1ApJIWPI7XlMVyl9Ssf6DTQISGiyHQd4VzH4FwTIDGRZy/yP
toYt9GxTcqDSsTj7JSy8WOaABiJ9AbDE85OditHJ3UZ/ybg6/zKehnsTIcDwlZihJ40Kg+zSU2da
QbUKx4vdStYQ42CWiBAvmSHz43iyAm/TESzcUwcPfn84C2yfmIN+AixVbTEthSoV6MZxJF0Uqd1E
cncf/Ocp1lAuouUevd8wxBeuitrQJdCMUFP5JKH0yO8ryta55t4Umi2YV/SdItzW6UWFlt425xLH
VcRl/i9+vCcuTYjKSUeX1O8OvhWAMzKV3HliwUhB9YlWK9FLE50ar+jZcC49Q18a7PoKptKSE06P
hOvZk7JXkixr2EKiRD94VLZICWiChU5/iruUSTj28E8L1bVotW+A2FTQIntfRA0xdhajZ53bXsQH
5OFiuywh6YJe3vOWsyDFBzHhBf1hDcEfHhQKRn4ggWjSgOp7FOBQprZN4ERHHFtUSwKtq3ARDNhg
oVnBbVKEWsXPDxF3w+VHWGlDuHrTagNzUvHLi6zIK5f4dq4IX99GUq4ESMT9hdviKldEs//iFjGz
oCvnL/kioqVHh/jm46tOeCBTZXhi/1hXQoajjzWvRH/+7NFLd47wnoSDMp/TLpPT/btIYiiAb6BN
GF1F39J1VST+XCqJUSJj9OyLscEFwqw8Q/hfYCPx43DB7ArQF0zFeBYBas6cZyqKyZoxGOPEWWkq
P7sMug00a3KrxDtTnMV69huzphEqeenaz6N6i3BtKZJ3WQxPlgxMMLl50kcdRwjqhbim0bU/MSkk
Ym6Ody56f1ajc0XTgCUfb6Ub/LCWm8TVtgM0tSwmvNtE5312ei8W1GfcQmOgs5o6Xg/Xvb3ZHute
iQmdfG8uToM/rHSJsDOqEdF1NtoALj+KiRx6ISPx6DgCnsvrLR4Myy/GDE2zZB9Gml+T3kcEHN7G
ZECxUqX4l4z10T97V8KIeOtdS01fJKgVcHhgIHGempIS0OF8se6JJM09eVE6t0tbCsitOsfZFwjA
3vXJp8fnUlQLWBaqOwmoqFharUlFSoi+M24kDoivY2sFusFnXngFhFN0EYwTSdUXc8WrSb4xlqXU
c3wb7OMtAnWT6/hoSa8iD8iDa30bNUrzjVGar09R9yMgqTjIZJHwXnM6jv5gXrp3d4S2EaPygw2i
/3aY6s8hG6i0vkdxG2E1EnhU2zgWMDj4OmhnbEafbVcF9eIeM1bTszvlmXsRvuMBB2fGwgwBaviM
3wEhwWK4KdKjNltgR3cV8Bn7SF6X9cJc3PnQlXV7yErwDyAr9I4r+6BOF0vsmtGbko54uZiPo/Hd
VMPXDHxVpQu69tn12Aap0M3FH7EFaM2OEA0tGlicRti55VedvmdtLqx/mjQxKjYhOpDC6Fa4XoJC
TJ66oaGKQvsrPJ7Dqpke23CKOqjX7nRG9FdXJsEFk4RGqKQiiZPPu/bfR7ud7iMEv6PSOKyQ+JE+
rcMEHcLvXNEVwEwaP5ljtWZI7mgFG+ETuwT+viKPNO6mWnxfSTex+WlyhToLKoyqjlEQfSKHD7Mh
4eAjtYNgKN/vO3uCX9Gz3SfAZkcE6fiVyIEoYqSFK1uL+tu8leDi71JxpODRETzs5j+XsmHLHtsB
WOAwgDvEHvnMW7BS2Dvf3AFGsLiZyLbJNWHoq7gqkaQZYm062m6kZwxrKVuZi8MCYcuawrtdoB2h
nz2HCm7XmAI4D0cufAMqaUliO1Agomh4wx++BAz+n+/4HXnxgoc/UKI6zcVW5xKK9/dtyoRs1gVB
5+xWkqmY44h9h8yObjBqHyAgGmRUGenu0ugQHzBbabskknDK2sCzF3JL7vYdcEeW7J6RcmvQBBC4
hAIKLOZHvzV4rUkhGNy3Rx/fxF1c4KvBfkcEZ46bRlI5fURM3G0uOXAUE2f5DyH2Hn0lkOG4tPYg
CW4zJdAWgq7Ke0FvRVHBeOAdagFmAXmdsAYh/HLh0A9z9O99AYmUFFNXfx82+p+gwTw/KjvUAA8u
llCDZZUI/bcM1IHeMno7EAG8LH7vsKTTtSFNAWPT7UvVYaozSDZ9nX9g4H36i1ggkcbQovPEvX0M
+vrTJzIopJraZvDokn/a4n+zUXo7+S6iS6f42GzF8/bMpAzeDx86UNXDVRJEs9n/0bakGlJ/FRFr
gO5YSHGo36Gd812E5SMaANA1xht0BRgaUTFBUZ0D4ByDt1Bpn7SMZMiiIqgpaDUnE14rQybpZ46U
Ty9zKQwWKYkRLdiHUeGHzMk4qCU1bPuyCfAbSZ8DG9ICatxqzFUOOTdB2MKsgA7CEGCezdXrYUvE
UJm3ZAohHA78SPhM8nj9GmqTXgflZ+EwvrdptwrahRf9x8OsfWwHaK0WxjiW/s6YHQ1QbCgtXAXa
bAT9UrdSz0cKEoaPRendxFesxcgmhn8obFcYu5Tb0oDcKNakOlT6TB75KN0I6XTYaGvrWHCQ7YZH
AdGsM9QssOCA8YXw35JtMIZLYdX8IjhtAJQMYpur0HlqOpAXnNFh0zqnve1iynRvWtmQoS5gxzow
b+GrLtk4U520UCEowDFAVJAW0KD7l6Q9eZxklvj6I3fHPM2E7ql4JD7owXI8LjcVKoT4phnL8XNA
qwwEgar0kDXAxse0fg2UUtRm3L+2154gxTWh26AZo3UDAxDqZ4kQgJpd3KBkkgwd/A37G7cmHxhL
p4ikMmyxZTG2kG2FzY4iHBN8FRR+7zZxuTpSBIPdsZf6WvqPrqQO5ec/V3D00IH3hkfF2WU9oC28
RIc9jj+n8aGA/uDiMgbf4WO4CTFXHewPcDJ4G9JrEfJLm9xy8d3uwas8YdN5QXlGK86RT3tH5eca
tMtwcsJWIM1hc018Gw4Yt983CfXoRZlvhKl41+IkLEamGNvjnS8yem6Ki5nmy0g1/0D6/J8Ih4j/
4qhKHxzo+GqKkfvwb6Ijtu8EorR/iwyKT8IG12Lou3D4BhUkZywzkzdHT1T1X6sDRgzB3kn/howD
h5O/wiyiFjXB4Da4VwZBOxm5f4xmze8KERIBtzqYcRkRZptgy0g20ymgXLo4d1edjB6D61xfSaHR
4EKuxPL4FGhdux53VjjwNlaje4ShcWETqeg9YXBTaBTzZ1QpqDcLDK2Lef33AkKjWGU+Q5xNqw9r
kjtJudE02jM8P/2Spm7SwJ5ET8mbhYSMqyaGPake37lNJlejOag3qL/gurvih9lbKhtS0Z+zhaNH
kzUGMS6MJSc17MmYLjJDe00kSScB3zjUkgqAS2S91rIuHBGLSE9+h6ANY8MpryJHtO1upidnxh5i
sg6/fQJ5RpQ6jUgk2UuiTxi28+zPZAYTzprrM3uMxie0trvNBzjxnIcz+/e4Mm8lVhDjyKBe3x7O
pTZYBXjRlbTCdjHFtQ93PMF7+FkdrBPBYqakf0Y15FVAHm3AC0AGWVv8qBf3HNL5rOeGIRo4UrGA
NpjeZN2sF7WYneOpKWbOYENnI+5tRSX6QSE8LEcAJLJjnBz2y1Z0sU/TY38P7cnKaPPZkX6j9Sz7
bVVsZ2bMit9t4M0OkUxC0n2yY1xnFUGccHP28HaacBOQqbeZ7fdw229sxbk/YI4MEdIJHtE+oR13
6N4frrncBvfZKwbBFR4lXgr9fX/vyZ+uGX20q/VldxNV4Hg5my0RksXYkIIBLA9D3VVNyOjsbkyQ
HqKtXCrcgWkDOtwxbTqoYaeVObFhCNZMvLl0c2yqUkJ1nnQWHZqMsDOH4NQddAdtDFEEemhFqg2U
wQQZjsVbtLW3mPiA04jHAL1GPuRZCoeTIlzvfHKgrMkjb3JoALCcod53ucYkW8Cld1tBRViE+w2w
EfQZmNmTWYiL6agYLQb852lkh2u5eU4vwfeRPpOXO3HRCbTYYyeyfZCpw1BD84TvMIbo4MoA8DQL
xo95nY1fnBILLHrdmL/jUv4x0WCyYiqhoM3QjskD53xT3dIRSYLtNv3wYePI+hMhaGvmeoFgVSBD
AnPbYaD18c/OP/4YrjuuneIVF8IuiclshJkRvzBMty8BZ9kYKYbnwQ7PQNSAue6+HXu/zFMdPtD0
6INOMMDG855CoO5DbIUy2eURZjNCtzZGJWMEILiBzpYo5qbOuM2rDsqh1leRA1CE2/pfh86O0zDg
NUJGAH8T+j5Yl3CrBA+7Zm/8ZQqYkKpdZvs+lIsHImXEniL2K0ZLFcD/FcezygbLglVmxOzF5EDk
uihB5M11UAKsjynImdWghUvePIFcrNqYcAfDD6ciP2p7zKvgm7CpI4SKwT2tXnoics2V3A7GOTTu
WDlfJQ9BrJPxiVw3Z7jwspH/SQg2H0MywhY+1M20ay38Yc/cuZgTp1CPh2hPDIQfRO/14M4wKP/N
JpCGVCyc2RX+JmkYPIu8T9AjqWRatmxcCpMlHpo2aJybEXdHqwJ2anpdJ6BSgFqLPkSzPVgQWVdk
FDcYKMIzBwnLcAehYKOkoBdQh1J5lB4E4wfcvQzlDIwb3wtInp5zPlsJdaV4iWyE898ANrK8LaUi
x/AuFxbkjQp4l4u4/zTZbKAIgLi3F9abkgdiiwu2/464zyDoDOKeWZflLGNbsc/YG2eqY7SNV4vH
nYcPNLT2Tyoestb55bSZ0V4sDW7gxSpholLXj0S3/UVz84irvM1XtkU3xIMvhVKxgbo1esIXxihj
9MD8FmQTOxXARTZLNvKumu78j/MBJn1hqKu4N7brRiTym/YU66FcJwiKiuiYStxIOFGTJ9Uga0EM
vhvmX4Fhvp+qMUKhuLvRcJPAX3oiuKaoZzChHqLfka3s396IvouB1S3oOk2kC23iTO7OK7k6rY4F
t/iIKQtv0310wxL6UW9YrnQIxLh0tMTMRYiM0Gq5RmC4TChe4+4kewC8LvggBfYAwYsIMwUfFKT8
xymMAfesTPOYNCWHddtj3M2eQD0JsIxxJXMshu72mHnYqGm9EZMCXsOxucOq1Jzn6B0f8TOzdjMk
6kev9LtOLA//x1feBla47yXU+TLssAOuCcfDDZhbpoTL5TM8DOVt1+FifdYMVQn2PFOLNdwdWFTs
Mw0X9SpH4D2EeSYmvgVMMCrtn6XwPVxeKIv33tFrcbOQ9cOysjkb4WZ7gqHLXcVtV2Dzd8KUl7Xu
NeHp9qxNH4UmqkiD/v9m9XsZQy/wtjlogvmMn7Hq4NFnrxp8jLmj3XFUa14uD+l+KKpFLXlZljZn
bJ0TFqfMW/5VmqYrfnakBZgJCm/qQBa6FJHCsOVXjh+ZHcFLkZ/UIiMMauN+I5oInXZZHB50C9Qn
v7AE4wOII62fu/OaPOZhZ40tmlCGQS5g1px4fCSdigoGgksuHLAvoFZ7S/D3oAahmkPKsdvLDiZn
lqQHgL3Yqzl0lB8iKpN90UVS9kDoqKPFHxLU+Bk03kxib/AdUiW99xmxooGa6OISVKw6fsNpxsDG
qHe7KTFgAgfr0vFJmpRfze40zBhmUDi/SOV6OXV6ohwCLbD6TENK45upozteA5w121qiq3gLGDTA
pFxiGiCOtrwX5tQMIT8I5hVwwvtSgVSAloTMPcXsXMEZ5z2QAEEy0Z6KryM+otT9eEq+WrAk3nw9
9E9hZvY7/MSH09qApeAhe/dOqEdwHZKBEqYF3vNqaaSerx5QaG54eikQsyFMvAz+gOVTg3cNtNfG
wUgEX9rVwi1Lb/3venSl2udRuprnv+0G0y7U75gFO/C/V8e7cRnTEZxPNrPkXQarb9YYnsd445zR
MH6Mh8Zjh8NYc1K/HR7AYI/M5xbVK+kOGuZnsp+/2kaTNJ8/PpU/fuGonKzFwTlXwBXWMRGS/Klh
CXeNkatMJtzt1gwYHeE1HPA/ZQW1XqHDOyfHOYNjorPoAirisf3vzlSh+vwxDeL/z+wYNPghtIGd
vy+lX9YajxsB0nOzBzrpnhWfo/sFp8qpMAXA8W7bCeK2E5MmefcPwzenv4j+3D90jZLgp0ffYL+k
+o0gqfmyp9nemf5xkZpIxtbEmA5JEgpDBox2yNml+E+nR/H9t34Fb2P4NyKCnWDxhdX1j4TBGmpK
pIk487ONkhAGS9TvUF76IrNhSxC299GLj+lu2Ei+WDZyLIo3gsgeQ2olnCJhrn6DEstrGcejREnp
PZcdZP17T2ptil3vClnGW/TvVJX6EiEUBI8FLE8Y2hhCNTnuV+r4Pf/+Ve6Jqe2BJW+XvoIVNnYJ
UtTKxJKRyPzMNnSfYbZy8i/psrKpB0qrTYzDGi95Do5bzsgzeAcvNjZqxuaUurPwryNqOAZbPenB
S//M3iiDVbHOv2Cv25ZPYT7KhnpbvsAiCMMLbrGaM+t528e0TQf5tdvOa6nm17d59oQZ1WFWScOa
VRX64gej/hfUXygEaE+MY3IOelfYnNV4b9N4mxQ/ZxuHK1aFOl7030iSBgXXQukX1JjYGBQzDh/p
yPsvxqRylnNgS2V1H6gVB9OTY0M4Ab3hG0urgqIAXKLsJ8Jbl+HZxT0NRHIpikrsxVY8hGhYtiJF
wgK0D6k1FXRne4ajLN+UnzXi93k5KHkZOFRAkhb27X6O5x5jOQSQnOX5g6EjXF6K9TuTLbpeF7Tj
DfWMpHXoF19Ms5hacoMvSzU40AEtKWj5hNNQDpEvZxc1dIwFL6PE3UgNaLNg051Gd4aoBaeGGG08
mXhzYzoY4QgXWYWkeqFxKZwWsmW4IJy0kP0Z0TUu5ofpMlNyB5u0R5uqU7AvlW0qBsUCgrKwOmXf
RFYm/VK5wjlrXCLr/klHhx8EUMqEb2LoIz3swi/bQlS4D6u4Ge5mmEd0Ac9pkE1lemEZUdzZX0Y1
VKdH0WVGJVI8Ys0yhGs7p2TzQDm6s9g9Doi/dQQAAj4xm24aLFdxtW++jSce9FTgFEZY0+PgyziP
3Lyu+YZBIR3hzme6yg22JiGIT/z0qb2hvh7gOKC+stQZ3iUCfSKI/LBQDs5r/GS2m/HU0F1IJa4B
6lvqtuigWPD4znWb9/4mY4FG8rLsYfe9hlTTXnfbNo6sYa+wlTV5ANq6IGesoEnB16c53b2NVm2/
thq+2A8fGxKKsqetDXYj2ipYZNP3lk5YFXrDx8L/LexmzIQHPXx2P9Yioyu/bVWaqndh19MDiVyy
h5wIw0V6QbpDcsnPlOniI382HlsCLzwyFCJZOvul5PO8WAYd4vm+bmOMqfUJOIXWEVZ6OytCnY52
4bCwsIgl5HpI+zVcE7ISPeyLR7bPXBXEi++ujPQxyIqvR82Nzk52t9gL+C7n+BQiFyC0+2CGApJJ
TGARltOF186ejnDzFyFSGV5TfghLZ63b5Lz9x9J5bamqde36imxNjHhKDiISVIoTmxEwK+arX093
rj33v76aNasUYYQ++pv0itvEwJ11iThcEW04jN8kqorAvIe3iqTNzEj4dQr75HcQdKlGlxCVFuEa
GPWbw8UMaIfoOGM+3JHDwQ/NnR5/6Zvk34BnxYpx1Vs7JlXrr/OnUBnFnb923KRtNEJNbPYMuNe3
o9YOsJQ5zZRYiTturyLOA1MlfdXGIxmSh7ouggvMswuRJWraHrX+eOUzy/rRjnvcsK5ZLnsGvzxq
rkWpWy4lKvLmbFCVkyoooSidVNo2/qOtPSH82Y+/edMiN2X5+9YOUt+F7976RKxwUhIrLoyDqTid
J82wuDKpsitbGUmySUyAzMWv+KhqenOqAHfiEQmG5s1p/ol5fhVs2IcqcvM6/L0K7hIxNIhl8wGF
skj4FaNbkpNGEup3WpIyU9b6hwaTc/NfCoZgKkmUNx+S+uCXPUVGYyFmYvelOON24KqPCcL7RQJd
SbXHkI6X7kK787FEBtKTTc4FJnOqnD8ethmEIGIqRoQVGG4B+myl1i58RJWDje+SfOjhdQQ8PaKV
SQ2JGUapDyxhG9OGSzhdMraJBevo1/gfwFJrjwh0DwCQUCNPMt8OIHg9PJqfa+FzksHOux+S80TQ
5GtA1y68JN3l0ez7bQKogBfNtzN323DvMFl32tBhDALh7QFu1tggXG0Jepu7c/KY2rMCRz5CpEHJ
9z6vDi4r3hpiGyeaBDqw7eHXhdAIgo533Mc8dEQYPL9Ro+79ZdeSQrwneKwOIh9wF4z6l84m3hwg
9/yFz4rm2zjHvADwKDD8AqiaCBYI4JzkFt8H2PsBCAQV5bYaNbdicM9PAgB/DSnpCQIBhKVhyE3I
30b4CeTVBNOV4L7S2GClgoFJA7RTUlVrAtm6dDGv+gEOia4QtKnwoTrm0SGgEZhVot12BqOFE33w
9TnBsxK6RVSy6m3IB1oWEWFxhUki2RJIlhYlvFmIBG+/5PevNreJUfAvOI+HJLbhBZFCklzGqOCp
NbBj5SSDdbIMS0mCumIjTlQ28ZJ7s8zEtPAxefA92gue4rdZsPGnlkchQX/8OJ51wlgkMkrSz96O
fL75mNuJ8TfHC2A417Vd3KVD+REGRU+vNGYRnEypwrBQ3Nwwf74tpWVRECopzQuV9KXnjP6Eof4N
RoQAxowGUqSAjulGm/HOQvssQHlMZhhrSpyeddflH2h+lMnmbDPLJE/wqMdfebMYrgOPgBPzVY/l
fQl3sglu4+YW2p4UNo7StE3kcwXyrCAImxyw/ZLkO0jJisZ82xkQkbFuTI866LTFcic5eakk7UnG
FXJK0qZ4erwh+X5A4ledoEQu7GRgn8exI1/OOX2Jyc8FW/2P2SNeHNqJMfdappIS72sUDmyAUofe
XEEXke+Ufwhw7Uvaz2A1PCB10NI33kMhUhQO8HSQ40lPzAAEzyasFFGRhR0YHggdcnXaZ5FhGDCQ
xO9choLA7pJCx96vL0OB6gmGRpsmqL+YJtJK0m5rZBD86TCPr17YWjB7JNYwZFS+CJJ2FGMpLJUc
B8HlabysYxINRoVfk4td8/tvHvbACgG918gahpCu9afLbOC9MpmnQOkwT3IFnklPf6ZQTODuLED+
/Q/X3NNTifJ72ftfgOGB5YUcdu5KKlmSJ4Mev2gMINZwgaV+T/iai3uwJH0hAcE8/yUZPCLuIp/G
s2BxvN3mQrgkR+dlP3BX0L+q1mSeIp+1a+y79XJ1JEPPwEu8sWxNOpOL9ZAlK5HlroeFIkQOhHqK
D+Zw9vgWdUrAlTF4ZADVASn3FVACqx1tca58yZLFNHzYKQlnuBZx6SxcDBn6b4K83Bz2jyt+azeq
S+KCM6kG2kGXHb6mDRa34ydICrmBrHHECoy78YXmnaQEslnPrYL9HedBY7eUDZFQXP0wO/E1ucUY
x9z8L1tkQzss706XUlxmGluKU5MniyZktLmxfzT0A8qKWcEhEl6zy67DgYgNcYLPDPOurSkXcw6v
3YWmAT2b6TIY3WdAH3OjYAmlamELZ2Y+fTZIGibWkVnUJWK3gHba0BWcHvgvtG2t5oRp3FTttWmz
HVzCe/IscXzUwp7eRfP+W3f7ztF5xK3FNb7WEJDu6SATuwdC/7oi5omeKHZwpRafqYf+U9HCm3Om
06d1AFKnZ3JFp3o1X2gSogN0HolWaaGrxok5w16aAA7MJIadktO96HdEyjIfiXZChAkfXRmgmEbD
HZUpzDmiaGhswOfx9l1W8qbJ+RqyzVUgp9mJSMEu8F4bUtbFvWrz6S5j4FzRin6NY82sJDuUqdtm
RyDTwm0z+U+Sn8mqKf6eg7iiN/d2Co+ARZYb1iKJ3azMLvyd7hAbMLdy3h39tt79tczLH5st+gxi
2x8Yud4rTWXdsKszQo7e0Xx9fjzB2+rsvCno0YMaPK/XzuhRcDAw7HmqXlhjbz5oGgXX+IK9AFHP
T2f+Nx8fNyTv1YFELSocD+EBiR6JqBNWMchj0vMouXVY+NrC4ZMOiVDM2iwqLB6ysx+x4dbDZQOL
GVPsXdmZPVcMdOlzdfTlPSQQgBly1G/LfixR3U23vFPeDDh794Yo7ZrhqmO88EEktakdt9wHhF2w
S4pbyttQqtIaQv5RGzddfIIIiUSYR/mKOpz/aGR2oSgEO5rTcsVDgeYPZTDfp7Oo+nu6J2r80TDL
Fna30LjxC9jRS+74pOCiRrSTKoTBGtUhnHPomvolXgDeQGkm+QpSKtg1mkS8NGezo9uiRn+RWQPZ
edHWFw08N2pAdA+jeRx90O5pkeHfjWwtDvprQFpnvUYuNeAYu53c6IBIv7N2RcMq3GuuEPYgROUL
F/4xXnQtmwaaIzwQUKjWxE8PAFNQudK/lZjSHwBSiWOegPanuKsvLvQKkJfUADhyqmRNgEYMMIf+
swFIV7m8Eg1Wh3GB9gdOgvCtO1aP3DSBZbt22yZnOvqEiv3mMAsQgRzLhHqM5Qt29rz430XnlA4s
MzG5bHOiwmwdieQd6eJJT2iVdqyWdT+ZNY3RqRhoVRwC6aqtPpJE11o9acoMwSUHwJCfrBG8vRfq
2cdKDkRfKnaq83ELJ9ER9bPdNyXSVurnm3P3JfGalgxZUnR+bqbS14thAVpNhIgW77HTjYmd9Fe7
m0YTaM6wR0S4QuM8nNlzY7xCuGsT4MioeXvNlYJ2TJo2tP7NK/YM/HAvvGwJAKQFDY465Cj+xy8g
z3KQyB8ZFicPiyd0VhcferrJ+Uqjno8b02+MPvTO/UMHbBZjNMMs4E/TEx0oj3Gwt+mtdSCjuF3C
B9HgAlzCZ1pvkW4CY4H/YWwlZG9dxwZF+MI4PUozovilBkTtFLUlpk10IHQfq3u4KJIvLYd63YGi
sVb5dhPqkxS6mQ9zCgAW9o3YOskzaSAVVWi/JQmeiPSGnxYNU5nLbNhBNhW3ImnSo6hIIrhE/dCf
RgmGqIpO90Ya97gJwdbA16gHETnL6WKGT6sJkQGlvLit+gXcLawct3QhhGsifwHwobVb4eYq3oh9
MbwisKDcYLghnkTOu0GDvP8n5rynX4+XS0XO1OjyW+ICUc+6f/Q5C2J59BrJgYWRrTsf0ffBABJn
vD/ID0K8KYEWBmOI+RP6ngJZFOL9UVkfrAOY5Alai+QzQ/ouRBzubQQFpIwuwgQRfcrZwBZi3BlW
KxH34T8U4+LGo8fXAbx3nsnXQDq0wYBxk2iNgxcCDegsBEAALZozM2E2XR1arQ3jnh/iE1OmqalL
mlc3sEigQQzteZD6JUDHwWJTIRgRtj94I8ImoeTT7fEkR36n0dkDcPJGP9+xJnR/lOQ0ORqiUXT+
+t59tLiMmhBhRDgtSBNjbYhncPb3EvyQCxIPTcESQfJp7dNdumh/gw8xhBDaEfINL9Mdi0E5Orpi
bffCZ0uk4udhkXKc93oJWPBT56wPhsRpttDs/ggQl2OuPTApPVbMRgppGBfahh7AEcWhbXOc/dXB
bPsBHukU6xTU8lv7IOawG+9twCm7YzA940rnL+6dggdPAfoY9GgnKCGAcWhNihbNz9hS+B8MsURh
UCUOnmt6MkFcha1cAswX0Qh8cgulO/jPtw2hKmu4gK7QM2DZJ9yotv6cmp4O4IsiWUwRtvTsNZ9R
9iFAALhaTwY8lSYA9hazMGj52A8bWIY98MXXsY0gk+4wYewADTLHkkN+tDq+OvsCB/eAMUV2g6Lg
Du4Uew/2G4WGLXCdzQ0fnYiXUDxEp/9sdJXopWiz+/atY6pHsSfqVDpJJViTwEkoZkmG5H9ArXhe
C3nAtCCBuo6GTlikvDZtMdwEognr/8v1+IgAeWhn/rzODLspCXTx19MphD1tfQZW3bZ8/IzYaYBE
pZnadp3kbv+4lahDkeixRPDRBLdtsXVIx1fgr7/hQlwd6KXYfU/s87oMfJG/zoaMnj8Fn+6nyeYi
dg1oOvgxBh4dTnuD8geCztxgDQRREydcBwIkrUCGrodM1fEAsXEhwBjQABczEk/s8HCMAEEUZQfO
EDwyaYd6E/Qf8jzZ+kbDkVCV4KNMcG1haTChmaBBWJxTCW4ViouIR06aBqcEEQegDmKjgc2r2Wx1
on5Z0M5NwOVFOuLJE/4938jQ4Ts9+G+h8TJMOM+D5gE/jxuubWlY60zahBXxEki0C5Cew9WhZTMm
sux6A1gAWHjpepUiEcFCpY8XWKSToqCDznURqve1KSsDw0ksTSWRB06uBkrF+l2zatK5pVeK3zQY
NsMLRiBuYVhm8rggUTPB2VBRx8sivvW6+oNiQSh0cPIcZ8qqbzZZ3raUE3Rxt1KMsYr7pKVkvDt/
YHi/qDmDr0UBJyz43/FM6GhfK2xoFpik/EVM9bErMeoFwYw4Ag1pXUCIZReQCo9Kj8VYh8LaM8WV
BloajursP6zmDWwL19iGGri4xGTWYPy1Y6PojR7gVwhPdxrbErNtLf34El9qyWeZ8sINh+GKfRiA
IgRPYb+SOeUL75etwUH24gD44RVodthnxiq0OG4tURz9v3ID49NE0VxDNbDnMYKrEGv3lwaQtptA
Fr5KiMTAVdl/ln0o8IrJDkDNV2NN2hg/arSJIFkfMbz7Z004j6E2UnSD9BMtGEAZsYT6Q489uCDA
wLChuRR6KBAbSh2MGkqPL5rL0mRH37GL7KImExNtOGDYVzUBM9DKWK+b/WaSB4dcvDb2O+vkHaIT
tECLXUckWCK1ulGZ0n4/oA28QSMCHrGaeKaZddibPYOjBX5SZC2nvjPqyTAGaGYNEK2WCqUS2Pxk
vhJoUN/gSrIOoFKVHZyDibqPGsOY0y+gOT4tIZ/Q2K/p8RNjn7ZYWRQT2d8D7AH8v/QV82x5k1GL
smc/Fq/MpqHS6PP6WyBtqIGwESihj8NutFN1+toP60ohLiwixRa3mDNr3p2SGLMRvGTOiLdAwNpU
3D/lvd21wTbs2oW1QOvdxpTPQrm3H4sb6ctgYxI9lZRLXVzA4GayLzAdL9TDokCTVfaA7Kz6u64R
xr1Rv2kHCkyCr6wWd4Rye7GYZ7JRjkZFepuKZVrfBvKiJFfDBr1/Lg6QRtwkHxnUGUJpb0S8DoLa
aiZXYz/k01jlti97mySCvy7aGIgSeEeKfZz2sR0TuX81rt06vaZyly6jkh4jtqoDe4HPzJVK4WMs
xDF8YPcyuZPPKT7jfBfvsje1pIQE0KnXoMu8WAPFV4RYabC3v8UjBUjjz6TUJi/2NTYXlqhoKssH
nl3MNA5w0NR/XRJRt8jcfukiEWjD+e2MVMTN7XFBjeS06ASj90YUvccmwUVe2/47zzqwa4byQld2
x0ljWIjZAPUToDOaVLg08KB6Mb68S+Fhi7GvkIc5vrAQRUx4fPkHTIsKho44/AoBmuNTc87WgkMB
d4d5AsenCnc5Yzdx1noDdxuVLQISMxAVu6FI8NiqKQqjs3B7cDsF10qg1FECPUBzFlCCwBQ/fDlR
9L8JewPVk7YjAkd0j+f0beI5dh0C02D0ajRXQ7r241nfng2f3oCuC8MGyTQUMqEnSV7ebLZ3VSKI
ILl1BchgvD69q9FLwY/lPKkmivfbhf+eGPC9HCrZyJdtQjbsufMnykgYRnhW6ueb5iR/B9ZhXB2T
znIyLAg+Hi7u9hsOkX0nogISzFKPZDV9ko8p7QQ2viiCIPBZEnGw+eD4YaM48cuJCmPjsVWIgCPs
8zyaI4BfKeFpiB2oJXR7cdi7Wz2zWN5QDVBkoyGg+u4aR7+bnvtaNSsV684e8bCQ7bUEFiQBY/xi
VWLhOUU6Hrtwedi+qPGx4/i1Exq/Vl+sIuoFcJ77H/gRmL+CLHrqrC26xIYxJRpY+tu1aWyPRnvh
MQacFgwpjgDi6cIeACd/SlKc2cLq7gyhhQ9Eu8QdOCeXyNrhFT9XcVbdTajXf/Cg2ExDkdchSPi7
SRdlCYeBv91mF9QUKhL6i26R2+Y+w5aZdSJa7pVJvs5Z34DIqHTHz3p/rvVbRp6vt/RtjjwKByIK
4XVabr3RCqVcF6Y20tXU2uEUzs2UuRIgKHhwcuFJcPKeT6CBjCRnkOhUWHjOBZhNHJsk2sPeSFtu
aeUZaUDVgmTOCKTHw4Z5RfVWURY3w4cVP0xFMv52YPMjhuKoD7TQyA7jZU8/evlxxG5P6XXgTC3F
woPJy+JjH4Aox3yq76wO4CLTJCLoE1MGfL1d9ntcEX55Nfp5+7YUrhsrHURZhzX0EO/CEY0U1u3D
9Kckra0xrJED4M213EPYhyJNy/MFfiHyY58TmNPzo4Hh0/AFdDAt9mXDAP4wulmbrT69hG9f9C/B
AHUM/BcgCXzGspCevpWjFcVfQ3rZdGx//adNCnIhHa73XUtp54gTmohfqi2p9V4Hp7E7REoEUwSK
zXMRTuGceCWJWM25jxg6oCgtcIwvFrV5b/PDoqzpwqLhhzP8IxP6dGjEs17UT4gwTOrtPBfOEcJE
OrgG6af37AqH5zC8ETonKixx8RFt54fOB47xZkkj6uB2GEH/zC0ObiVCNt7i4xELK1YTd3qB8gMY
VtD9lsPr25J+Hk0yfrNjoS0Ra8bn6o2H5cGlnfhddcMdTldNm5S0FTQqki4Pw24oelps9MO3VS2w
csORPuvZnKTRnKrMcxLQnhYZnESscWNv2v4lRCGSl/c0Kji78al3blfh2n5/CFPmvQii4hjNXYBs
sn2uuJiX11a0D8aDB6KVESahGsv2RyS+6uRFiPMDLxVvkOwYp5zmyCG6Gf3kbt1Xkr5GLDS2lcdt
H9AcxOHqYvoU9oI7EjUg6KPZ5EZDY5rnCi4v+6ka9HJyQ1ugc+Szbtt7a54Tp73FkPK8ZbqQw+Hy
u5cCU9DSPTsPLJZ4If4/H+++qqbwmMgUIk+UhigSH+ILkivveHlbnRynSuIi3QesRKcZGYcCAQ+2
QXh7NBzlDmHru36yDk26WHIY36Q/vKz6Q6x5c/SWXgcjj3HBJm8dobsBtk3OdMvJ0EMIV9OzuFpP
Chpvvrj/bBKbOaviDrN4xNbZdSCyOqv2mjBVrT4dVpM3+obqW+tRF5faF9gbrV5w3JZDdcJbYWyQ
ILAObqtPxKfhFiOcirgdSK6gGnF7CQZw6lLfoS5OepGaz/N2UtJ6pfe8UgPcpbZPzFDeWeejk9rJ
jYMcVuIrRlZom9Afc7ACLtyP3lQktpLV0xMhBMw3UVeJN0Bh9V3RlWE7MBl6EWwzCu8nn76rBaCr
ZRhS0UsjSMwEajM46zmptsxuYchgi8QaTM3vZNMX9eFwEbFQC5pCnU/ic8fL3ilQZl7QK/GDjA40
r4mZiNZ06Y+BHYAVz0RrRoxEJS6IH52XZaJRnueyStTaT3LpuIUPNrJnhaBhD6rLeSKnZGJ7Eazd
tUI8ZKYcKiGADCXW74Vp4RtX1YzNpMk500u2OB5oG224wAWMg5ADv5SSwF9Q9Hng1jwq2cz60HXl
s3FwAUbG/8JRF5Ic63SEUMzaqnOlUPSODhZE0pK0tnyjqZ/GdUQ6mGR0n4z+7Ek3T1dS4BgPFIbt
7wtsg5+U0fPwVOU54uiNhK3pQVCEJyhh2QxtNVfF4vUojmic/kuDtYasdUwNdG4NsXuUgsSslyl6
zyb0jikPnJ8vpt/V0yIJUTbv56rP9eM1Nxwkpbvf9q9Gq4Q/+SYwO2sTueM2IOow8Y9b1g/6dUjr
mD0yshhVLbubnMhNVlBpvYwGzXKKVtagjOHWT1gZAnTKTOMnu+X0ZuG3Y3OtvbwZdeTXWexEqSjS
SJbrrTiNCxpClfFcCRO1FfHlacCRtPg6z6zJkgM5WsLpL1k5PCGAFec0r2UPON97bfboxs1UAz7r
3bpyBOwAocgYkRp0vpEDIirJyW54ZuHnfXnxbvING86cjStqRaycTLAHW9mFgyLvzFKevfGIE6Gi
mgtMQ1iQIcnZH09es+G0AtG2IcGGeuo17Qr2GrsJu6tQXlkz2NGF/tnVxOyy4UNLPQx7kSjFbytx
mP2RZdsJl4bGsjyjdBMnI3qTuk53TIexRiNh4SWO4wMAHdxMggpggG2dkc6gpU8x8jhg007JDJ+j
Nr9m4uyxpZ6gdUGzwqEkXEv60j9tehXnYR0tc3YH3ppJSFwNlROqV/7ONKf/NNczIxDQ5mWCPD7H
DEwmFUDgLnEv1iu4YAMKPMofWRqEuNuxWXtII6z48I+DwZ2ttk3WCLH1J4eGqh15w3CNdTV2AByK
C2srqoMX5+VykyR0FQZrAtFiAnVp3yeUBdtkgFySq+Owa7RfBAWLU9dUCjLmFEEF+OEFfGJ+VBq3
cteCICRAObCIhRYpdDaNpn36Yw/2viNnexMRxcNbR1GERYM03oTufDMyXjhfutIgtCw2/b4WTKkS
+WEfSyQO3v6UMsYP8HPifB0hjwZHC89a0DFDZpnv779cgapD5DNwDOP/ZYGPl5PmIBjUAyNYwkGh
MaBleX4bP4lVEWozcmBjLZaK4k0UOThV8ybSzsh5Tdy531xX6fJzljLsESgAPOwUjuDOUj1lRrQ1
dB+17y9WPVy+gjQPgzyjVeWI74+OXxLLERzZi2ZhYyjlNR2e4whCtVBL8mVz8hp1+acrJQoOZim8
JxcfCcyuWnZw1fto9A9WGgQwuoHjka5/nfgUXm23moAEwg/QOKGyuMZnnG75G3IpQYTHN9NGk7G3
YZsKdDHjn6DoCHx/tN2Va5ucTU1+l2rQYkxSGvoxTJ4Ql1mLh0Dchj7SaNHCdyCg3EVJp3FAHw61
GO5CvNrTkORCZyLtU6l/rMEIJb0XWsFlOKUVG/BmcDVeYwCnIeSJ+JLU0WtUcacwWpt7A+0wHmTX
BcSg3ZgdQQwj2saS9XluY4kBbMok6yfsbinbQ9SX9i7PuiYM3M/W9Ca3ERUUuwEdLe4pIczcPrpW
RsAY5J6z0cRI4Ua2jcWbxaNnGRZ3MQYUY+soFpOZtBM5AZCKJKCGzxNjkNNJxonSZN2BA+//Fp+z
OaWlt/b9ATCu2EawUwbsrQ7H7iYt4SNGY5hV00rTUP9K7hR/lTHEveQshTsl5K6QZxvk5EpgZxYE
Yk3ng9L4bK0YNLrx3Yt55DKOOKlwWcwFkNMZnTUuE7u/iBO1jA+LnE+3tNiAXV4DF24DsFrud2B1
/Z5OI8LVUmvJQg1WKlyGIBdi/3GEbwZi84zBzyQiZ0KI4eIj5wAlyZAM8pQyHjrKEie9aJ3gAsS/
RxGTe8C4u9q8m3/h3vBOuFZIC/C8GDBcQHGmsirzqbjvhkVqJbg2fUIfraXuNrSnG4r5J31Fy0rT
9rBjgvc2YIi97N707rJFTyMeWWAtLSOQaY0xHw59LCm4juLtWZAOPwhZDhhSfC23hPrVD5bBjctm
duE5QWXCWshDPbh8XxwG5SNZbmMkd4mS5iempQRgWdA0W14oxQaQl/IN1YwcyyhwDQ2YB4GbMts+
UGB0mXPiLsKIU3VuPtWXwSpq+OxRsEUoZHhgskDLofZhBkFblrzMwGWQSUX5JSsJ4669atJIbZrw
BwI87Cz3Okl52Bw1eByCvJ1cxRLXgZITYcoAQ6YfhHeFKSFPS5YphpdQ6Rkzv6HLneC2uBvxEEH6
IeVJWLPGAab9DnsK/iGQK8JKu0ZtP8VD9WtYjCMMSrkCK3UZJVgmuVYasgHlX5ZKfrYNEy6QIzEs
F5JpIR4BwlOY8kfAmdDNufewj2rtgKdowIdZKhrFILRJHnqalslV5wWXqdDhDonL0fxknD1Y84Xk
WuUKl0DrR57MMuCDZBbD7arzQAAzeCrycBUjYBlg2vDydJuhftnYZpsBS9COGyuXZ+QW9DAt1k3+
A0vQclmBuDiMaCgwPrAK0vOEmwc7CXq6oLZUrXxUxvWUrYkzO517Sx4xj0K4TC/GNo+JkQHNlWnF
iMywSWXlFfOUGhJXHNtDmnH2MI5T1wJN7prAxpuG/oV6PNsDEs9ZindGe/ZgxBbOMoDVJeQeRgmb
kAxu3hY+E+8W03KK+eejmXJfR/DxeB4xj1LIibwpdreWtumbPB3hBMUDc8OnlCdDHcQLzccQPniV
WcxTehuWC08HNggkH65vbLuxG1pyhzR7z+fi311bg7E/5Np3kGfgT/gaE43rtOZwcmPNnskvCbsC
OujK0mQHlHsMBY7nEw+1ERNG7lPY98PrRDKIGSmmeKzU9iFMtfhAde5WsNZYdT6QrhiIJ3tN22sN
+Myuy+qeMmggiqUwucL0MUlDdm7OW1wHfC3YXx9ej3Fk4xgu403Uh08DTtjA4sW24pnmcwyhsKA6
aJk5M3fABgNQqK9WGuAQn1x+j7uZxvyPxQjiCUpf4mzLZFP4BDZEj5lAk9x4zHggrDFvxGMlEw0Q
pyYr5E8QNFizDT9PY5BHwrBsHj+EtfaQU6vH7XSRjTBc3RSq23mUBQb7nfQo2J54QNDN+GiWFTdM
N6Q5FFCy/j9nM9YXccwMxNuptrlduXiOdlcXzgtkIu9YRlgwxGae4fjkHJdBEm16Qp+5G+dtscAx
hOLrRt0q7QUADinwaXzoP1cTvuB0AdZTaW92TwkZuZqU/28MvD5b2fXYTrH+4rWmUgjJkeG6pSXy
tlQUY9WU5HZ2iR71onixdllMxXPgTZtR2jXSD5Fexl2qf3otaqBwDKPUpm/CiUi8lxrOF5uxYrSf
nrc1YkhXDVA7qqMeZ12OOyrH9GIqzYOIXsDv4NSxVRocnKkOhjohRSR7QpK66E84+JwvoF0NpDlx
G2j43nxpgwyrj5y4uF0TfEUC0pg5pUgbpBx+OJLdqJ1pDeFWUo2ALr/rG62c96pGsY3ikOWQFtGq
BwOM9jVnoH7yiXoBn2AoyYE9djEucNY4YT/tSU7sy8MjA7sFOV5x8pmRToPcIqGFziniYhSQmYnl
AjJVzETIC1skD/Ae5qNnUFiTK6F40R3xqtxPQCzWcfFL24L7gF4vJkyQbb9EX21i6AuYJ3qNNZMv
PFkMHGr+MGUffRtwbsNsSmvvZDU0PEZMhMQIZRcHXE2QezQBu1VS4gX5aqEfLCkXKNVpJracZE02
n0GDTfoC9JGlecf26DMo39l+IUeH60j15p463cORY20np7zSpGsnHQR44Kw1V07EOxYLqGBjl0mg
wzyGqMiIZZZJlK5QT+gEj6u92MdygDnTxFYxsZHwG2yJMnSTaZf6HmWhgRAQZifnac41HfPOxvC2
xGanjsI7NlrsdU8OpzEtaqZL0yNmgKlK7cvZER7f0TuFQjJrww1YdWT3gTZ7hNV/tpdvfM3o9ukX
ZioHKCFny1rfFbWXsWn8chf4WJB0bSE3XhEdjFk23ywXTPsXZ+k35yt2bNait7apsZJiU9SmvxnD
+xR4bvHz+EAh1vrCbqABnMJviEOudDdk3S6N/uhirqpg/PZIR+BLuU9HHRBn/NaCD6TZ1XjvItIA
8Ib0EB0nNYsmfHt2A7nWOEZkz13kB2lmGb9BcIxi1wYq55/Zm/IAzhIBwJqS83P6Zckm5O/z1+Rl
HwsyKTr6h1QemoKkumkjZ/2iv4hDUeZqY8CkowsEz7uE0F0N2fTw7+WOYJVBQwvbIGaSLw2kDCry
igoBI68fjVe2KHY++ikcpaS7dEUxHD91N73DDW9gtsFZQ4+ti/XB3Vy13wY0HChzOIhLlxXvU+eL
ra/2Y1rTp6+4KbWQO9ichUBSmDYHhb8xMhVhmEqk+Vl/TSoqkpAWxZOkmXYFefmQqh79867zTPGO
QwLLDNTpqZOFCUOeaiMS47H07dST0uLFe3BnP3tjw46Yu66WPsxwzwi50c9zFO0QcrtLI4W7HBxo
PkkFT1w0x4Q2jcuaRB0qI3yrWPo+Hks8pxYJPGI5z5fYwtHBtcWRjNnF6Liw7ws5U1QEF1e87f7f
yKSp/kz3IqW4en047T0jhpYpnusUDfDpbVQRfA38wO72oNzoU9ic2Lyk0xuk1ubtUJ1VdOxxFnFT
1ZXtd8cRu7SkmS/5jpvCa7lvnabcSWHsXnO5M3uc/EAe4FlOc4yvOLjA2eGJ/zr4LErZM2HSGw+b
F4aZ+hMGINM/8wIKvk5Pq82ixo91rcO6bd2h3HMV/jmmY8Y7WJTHNC7dm1v+vVP4rQ5jeG78+Opv
fzBSILyrRiyxJDLneu4x2FnhfEwRYvVj1w3zZTp32YepZCH+Ul9A9dTLpIbYGtD6wEcqOyUNap+4
B6PzYvbh60syTNMOKBwvcPURbhnLncWc+pUXnCgJFaAz5y7hz3MGGZixvBoDVL+CoogR3g7NCoZx
PjYqm6UUZHNKwF9ZRgom7qUaS+7489fQGxgi9FzBBTvjhnlhGfwikaEQm3QQymioaPC6R3SDvQE/
efHvs/kYJY22R0IP35oJXCH3QchicAwvRXzglkbdoUgEm6K1eDKeEO0Vlqwm8BLI3+iMTaM4aBNc
hlsnpwBWpfjiuF2/0HBRgJjI9e8lqhMaNeOFWg5NBpKIfXDccB+RgiCikobl2RbeuAw/5jo8evsY
XINicqZO/Sl8ZlU+p/Dm3mjHCatKyr4ypeinHtX3AXEu8CcZNX/NMZxf44aTm4FI9LbtR6r290Sl
mQDI7mxBh3E5ZMsVniMGCCIv3fmF/l7Q71+fx+jsiJalWxxhUZ0enE9y/fuSVN80HutCf5A1P7DP
biPYTXEagN9ZdZDJQ1OzunZ51TshzN0VX47uZiMQtuUbOlp2MTcXcxA8ClPJd9vGpIXtFzeEEeye
blpBZZUp0WBSuB26r+FgUlsNSDHDY3b5CNVyeAcJGA9MtMwv4cM3zOZLv8+ePtKTLvoAGeQvCSAw
G+yUFIVB8E0fEd1gORdlgl3S+bnpg0o7EFhIz/gayaZ53uxUbceJV+5xN+6bXbje6X32wfAVERqr
R9r66zFkcVfCs4Hw8Ow+/bLoNWEDfHCHBeyhF1aaPVQ5cdGAUYwFbMvvIJIBTUwIArizVZ713vLL
llFq6owgb/M5ahlqyxwIsa2HmLlAngo60Fp2lmDpv+QyaIO4kzxCxNUXZOEXvbuhAvOPCCVLIF3U
ohN4HT0YE3jMGnf9iI0FsPrHwW7PaeZf9PONVIJmhI1IqKhkA0GA5AeKkA5iKNl73ZRC1QZ4A6/B
LZCV826dhoPwOD2QtiqOY3gKU1FiPjbrrttC83H7CNtVoOuz319/sPW7a12qgLvWhsV9B90oJ5AS
+l29T58Rne7DOQUkQAZV8lm2mJVNaDINroTPC9UmwoXlHCLmdrk17+DmKfARYLjgxHWj9CLOysLI
HeeFNuyQ/rRx0AZktAIVY2FxGOgP1uvaOI/RK0PLm17AHR4uitZ5VqyRM0Ml6EJs+RjqzajdD1Du
+DRqUAJnvYywxUbU3WK6AXd8RSSw+Fz3VvfpfSEPFb+O6XereHyNTLe3GtgVPjkKzjsFEWm/BhvO
NRLTcJgOAMMDxeuwHqAEJfzuejMOR9SefOf5MStagVjfQrXuAyEANFiVy5RM0Lhjp3QeNpGZRvCi
P9BQcLaODtPTFpZD/qYJ78HmRm/eznv4maNA7AZKdPdq67SdMxiSOek/0FqAllYHOMqy1iBrHbVR
g4Cnt0GGRmzyk55xQp9pz8cNaMdsXfwfKg3FiMemN3JZbDnVjLGkDJGE9PiXo70PSqs/QjhC/ciy
hHSp1NwT0DFCens/QUDEPiYrcNthLzTu/tytHga8/ibQNydGbxfWjHxVG8xem3Ohp1+Kj89bV2gy
dWePzd77TGo8yYOrfUlanPejgd9ifvDM866D6dbFOjCwkSREjbPbxwT0AQJEKzKvrlbbVxp6d9ah
PQsXiUa09WLrozZwvzhP6N9h2xjMjvkV11QAXucSHhL2L+tgIXkZFZsiYJ2EeP50uibKy7gfU9Lp
d/a9HZuqiNmWkA161Lb0NNEFIjtqOztDRdC2t0sDwUNzU3mPySE5hcCM7A9fygJbyS/OkZcZxNz3
L0qyl3ZlEenrSl7YL1j86DeswceoJupJ74hws9HX1L83E6CjnTdlstuz3b02R+6wCPo4avapo66T
9lKZnRLkRXAA6slA0Ru1/r44r7e+U7Qbao1xuVI3H3AcynoW/fg9JBkVXWI53p/ME5VvCgFg8QZ9
5ywXnY/GiY0t4jQIY6IaCfrUeFAIt8DuPx9Adw55gFiczzg/AoTyVw6FHP8+0d1SEhDTb9gfKiAC
UB1nSMPR4e9Aac7/FOrw5pxdJFP9F+xmHyaVhXEOztmSgvfwr5L7DVdJBb4oLNZufTdsogbVBivF
2sftjAt9LEqIrKXRmb55mIUj6puODm3Efa7rkTzgrtOd7eGDICOyGzP2TeSKbzoiw2Ej2re0IxlZ
uDb435iKYT7sFho6Wk5yhTZA0WJRrdEkQeFUTGR3LsM5dQfHjuU+ryevyZkDJdfPz/u3ZAfxl+1V
TU/+eMOZwf8QlbVfUtKwjTzsczQ/c3WPAEVTPentTX65/o+l81pSXAmC6BcRAQgjXuW9hDACXgi8
JLyw4uvvqdkbuzvLzIBsq7sqKzOLAzvqH8R7zgNylomGjtiyjbMvHSIQz5Aco4R7RKxFwHUlz6zq
DnRAkHweAmpsseYWMBxRqvZeE20ag8q4jO8rFK1Tgult3+oGUFgoSPvWDDMAylpSGhQHE6beGJ8T
ip1fqzE670uXytJtwAz+wE6AUn8xhZEQ0O8xg1BEtz+OpdaLgMmmcOnhSLEAYu2KHLcyWhsmNudT
k1xBp6Be1yLjh+awwWgU/ADOh3AzcJn5xzKAt+HhzsLOxPrzxH2lmuzVNgYuPerLrRGlx1XDuQE3
HNafYTsabKmgXaDRvuc9aVs16bsNad+RDgzMutIprAyI4cOGNd1/nJ55M35JDl/2IURY+scDrR5H
2KIIRbKBfRcNPzVlJbZN9+39BgUNbict8DBVES2AkMeX+mGkwImBePrXb+dOJLl+rM+EpKxXfWwW
rjdKzizchxgPdHijE2GX79WI/hNWk6aq2C26+a6cfACekm5p9qIDkx6t5YNDBt0h6FxNuAzrJe1J
oLKvT3BSm/qL8mwi/sKYtYJMyFLb3eIcg/PjHFoeDYuSjy+GLuWwJl1H309/8skA9Z79yPAbJVbb
ssD2Kd0hk08udDc6SP9wPCqR7GE6SjI/zL9aDXW1ZJXHVeulw2kXbKgTDoi8u7BvWpsnxWsgaxIb
Ysh+xsgjZeMIwfrvxJiH3fdCULp0B1Eb3zv3oJpv+u+MEF6LHraMkYq1nCvCUCb+8CQOysOurB0y
RX0mJ4oNV3ihOjPyRXBo5v5G1vUrBn1v9x2dMIfpkwr1EfUwlyHMhnPICjP/rJ4u1A2tQdbOzPUL
2iZO4sFAa2wODi4+5pnWgfohvZyxxxVsgIZiuDoL8v51aSzzwdb8Q7W2P35kJP3kiuM72RX7N3tz
QD2yHSrOJSwLME0eMrS6ekHSsKBAC9kKr1obbhwgztAXxKcPieYQES6mX1CT+4IzJ89bGrc1CvwA
+SzX4oXDe2P2pHpbFJh9q8O7CQCkUA14TAczmbMK82W/kTcubR7T0iJeR+UNJrNDgcti0kAK+Nm1
SGZF85qeqe6B1IvQFIMo1kiJ8pvhy07BI8lu+v7RbDmPnWiub2syTRYl8giylK9zoqEYU4gzPvp1
qIBIfNKLoaDEXU5f0TuBL5Y+3TzJl8z1Yo9fBeA10keTXCQGqVC9LsJiint2TZs8oxWc0671TJoU
nzghcroSnDcGaLYwtbLO2vhIlDEe/wzIFvTOheDGAb1/pIdn02WIoPCE0yR1rBzUGFRfFP6NSC7j
L0MsLtOtlJi+zgtd9Oi4uO5OIwF3REV9DdGkf7XDUEXzl7HV9/q7ZhYlUhdzzZQ1knwJFewOmyTr
Pik8MiTv7XwRyXfXl5gY4gYmAqjidP3b6DiEhOO16RKucIYKGX2Tp0Id0ulpso4HWo9uFCTOjRTa
m8+Yxjj0FhdeFdfoDICglfVtxE7MKq4I5j0yMYS8Td6HVr/wFBpk765HMlaRVy5JtE/xYdjK3utl
goSW9Sa3vjxmiPZ5jqzOHBUtwPbkHC4/yPPJFdY8dd5hgRJzW2U3ICdSwh/eBCNk8sM3AlH8noZn
7y40vTNHcVw0dz1GdmkdvS7hkEIM1mD75D52l5Eg6nrWuJpW95hRXMDUsJFAaxmR2NQfTaS/xfgw
GXABf33t8zYlTYdCq1+yz1wJ2+P7DJPIPZafLQyFrsHPK6cHt/fULw7r6FM7z9ouks0HuO4J7rca
N2eoQtCCpgrv/3kt+waBxilQGCuRatwbWs0EivGVfmI8jluqNcAYBPBm9Gwxs5zRzn70M8/BN+MW
j6Ae3mhcMmz5faKI3XXRvCNd1vvrl82AYlSFNbLs51NvZGdmApFz43ikS9UElwy+EBi5A/89gnOx
uhR2+2nlEMiTgsrn+rrAKNa5Y0+7FVMExub6RqmrFVzTnt5mQp2/3Wskrg3EucOcR5Cwjkt3mCgU
ql4fSQa/tDrBKBrUQ9Efs0yx36DtnHHhXpycdZIJ0l5aTTQ/L63efEDATX792KhMVoq1aQ0r5Fp2
UcGnH/QMlt/n2X7gYGR8vfaoYHrOKVHhj9uMMVcJCv3plUuoq4KtiT7rgD6yco76CQmvvjuHvaQI
xVNkYEof+B7Re2detyziT2JbgktXnBOWxvkPtfyRKoujP4CGjBNQjndG6LrGDiADyOTy8Vv8I34A
m2IMgdnE+jEhxhJHD3w9MoUovCTmba0fYStrX/UXjFJGJuphIhGVePU5qnc/TOnpgWI+diLhX4sg
mP5bO/lf7CRu1nJKqwHwFhIBlYeVbGz3YvBerDY1gKTvDPySfujw5d56NT+BLBMHMVVTLU7vaWfa
zW1WDfBtp3BaQUM7+HRNBAgB3YqkLCTGG4XzHDfNanxjFkPhYpL0t+HRNqc9pLFb2MXtqcpMKKYD
TTOf12AGzVVbF+sF6S3RBubGIg8p9AcPHK+F8IB3Dmbl9oPWAaC2A5a8ogPx6vo1HrgbARyNy+Q2
rvCO2nYP9nM5ebXCDlbt+B61tS8Ns5/m8WtgRXI6693aqmC1w/OCRIFm6UMHjoNfMHOfiEWvOFeI
+XBu3Xdnr9V167BkSb9xytX4nD7HXR72af0KOg3zsarcz/QaHcFlUzqzHqPHFIMIngkI8p5CJ2La
mfRnnf3SowfCvkiblNxPRszM91fK4vHKqYhLH71z+g7gsm8702t6ejr1FPj+pwR3lnNpbTHrEa7f
aNZRk8niVh8uXNDa8WJB/Zw2fopDzI5tzECTFuhcrC7M56/BFWB9VF46NMiGeXGh0xLHwoq0Fusw
5javwwVNSaktXFNh5hTRN1iIDn+2oFeK3vOO6dstaCAhr2uO7McC9Tak2YZKhQFAZ3+BdEi1643j
oLYwcKfzYZnDryOfYEsd/WbFVOuoIy5wnxhs3sE1EvcN6mib+/Q0vozR67cCdc8tvXNzyZouaH1c
EGOGyGkMg7xtLve9PY0tT3jhR2QhgbTxqENyzgvsohdRvNrhmQHBy7prpc3CD5Fxw5LBGkEJpMZF
gmslRikH05UqMgXdozjl+OdwcHGLD0gn68rVefuVj1PD0iCL5snk02yTfzWdZfxrOAatFSJQaQz6
JIw9RgWaf1xe8GLR0sPkyUM8QN6a/ZgeKDeyEcIWplriL6K8eT8tJiRCN8Jn5t3kOrmHZOkkO+ZJ
1SSZVYCCn/Gh1Duq0UexaJUJcZa0B+mif7aatNIhN3vwR3pYAKcfo8aG+uf4NA7BnalWNOLWrMD/
7k7MaxBxNCr3q0yXw5d5pSoNyAa+jJcHIxeR1dEhN71gmYociC5NHWjey7DXHudn/fuyl/hyPyxC
1n5FOXNAqW/zUvUf3Mbhm0RpXPLZ3Dxe/csvyrn9P7diyzQQIpDEdIFn4Gx+KTBYtzZh3v3oHG7J
TXXb14hWt7hAKGWQH+zy6y9rvYHzwIBI2im61u3pqbU+a+MFVWvlNf4qev82vqp6DgoJ6ZC73Zqz
bfURtD6+gp6vzWJoPfYMuosP9alvqOGg774HK3jyNd1on/StpfCJSyUpQF4Zy5PwSsvKoIRLc5qb
/ttQZFXw1IESvww/KJApaywXxfTBEWAEtoBtCsV3Q5uEJznWD2r6cvEEbaIFkrA9YYJDm1wu2Aq7
OgX8z49q7zCFYi9U9efsPWOzfOQDS//OW7ojCrIXReeXUMt5zQ5gntLDhK9doH/k8USSXQ2OKb+l
tHuY8pJf8rWC3k2mCU0CKvsd71gzp3r89wneyKc/Hj8oatkEH65QhTNh/m3r7+eyuROm/zbfUTf+
gKLzRlrttsj5hep+CuSgKC/9HYu8i6ObsmH+sk/6SchXMjpImWi6ann9nB33/Pf/r10Oqg2UJR9S
RhwBn+F9cii1Nmjrx/0X8ALmMRYo5KPvu8FfOLD0auGFcMObHb+uw9OsufgmN4w4kdcPzE+lPwB9
yefi700bvPVmtFy9OeGmfli3ts/5N36jZWvqJH7fuJnWNm/7HLR22NpiZ4oyDG2uYjzpQILjKuL0
p1FJhw3ZYvIj+KXpC4RoW3E7QBBv6lnfpJk2QWapC5M4/nl8sL2rZNBUAYlIkm9yolvl9jf6xl2j
yIpsQPeWdnrOaOoSfS/0BcYpJPnOu2Maodr0K+26/fEgqKHgUt5u0Qesv/10qArc/T6GgqVNy010
Zh00nr2ose1FXXzZySmlt/HDV81r1hg3+9qPOnUKFizvJxV2+ZNcszxs0H6ipBh3z+QPb+yl0Pid
xniw7bvd+ZI3q2Ye5uEDmSjNwibd+X1dTn6lgdswAtOknEiLDannffBO6KQgZdEr41OpkpR0oYEE
6/aTF21L7pkyv2dfOviFanrPfrRcoSNDdy4nMXBxKEzutL+lsyX9cFVUX2o0MBquSNHgyxr0QcaG
4N+2VNp8ogoDj0LK4yOvTuQktti06l284AyEB/gs4uNK1l4AE0eNoFMbFYrWeStpWITVbhca/S9p
963cbvAPES2hePB9uc2oTnMCYQQRNapYAPfFc9PGk0HIcdIX+kU9UtpkSYiEJ9iRKT6HeyhME/1E
aIVIAdshcg4SPjIULL1a4E6FiRNX1sru4ZUsSFKV0nIxW4Pva55i8qRTfA1xs0LRQ63RPmPzQalL
1oUfSwvJegjmhc9aKC5hjUhNeEWxilKeZHL623kS+57/6nHHyXmC1Vh2njTMZcJ3IZYAoMmUzRFj
JWpyDHElM4/hkw8d4S+xOxIdUjS+YC10oMCSG43o7UswSVAoPB4S3OOCmJCQR/YpRXFcTYOu2Yoq
XwWwVlLqMM4bXzBCW7okVKCrYkreM5BuqmTQdJNAwgmaG6ruknCdKNWIU3JTruSYCrJxxpzgmZ1t
sbsS2YLUCV2aWFHkw+pObOXkpdRrCyEjHDDlIUcVTI6ckI/DnpBLR2p9GkH8osbaIJGVH8iW5TpJ
Ai8BJ1IDtvaVBT1tpGeM5fCroqLd5aYQCmOiJQgyAQAVRDBzn4SHXYh53YHPCbpCOZusneZrYDNc
JJZ9ooLxepzKjoDacb3D4I2wnHTSkVCeJRaLnY74+ME0JulmR1J9/0u3SZ9wYSItxVnPOHPD+EM1
sWG2kWlYfDP5+keo6dTP3lxiySOqTIXuKnZnXCpurpo8M8Cht/8k7SPZ4NovgwaXJeXIEKVwGXzB
06WseeDOq6ScDT3pRw3ueoN7mtLlIpXLXuxAT12GDif5JteE+4WrFe+SS8xW+bGAA9wA6p7tZLdj
zIa7r8Z3wopuJ30zOdhU4CDwSTZ749+Tfb0dtkDlkxFRybds+q9QR5J0WtfzAhpY729cNUkO6cCb
JJTco13PxXiIg73475uNyUWdVJXfxHC6r1E9vWV9MGJOggYh/PmhpE87LsmvVAgqn+tEjfyS9dzK
/5YcTo85PZOfdtwnhRWojNIQpCK5l2MrQqQo9g9zxw/sAudG7nYk64cFw6/lTfLngFsX22IYj6Xg
LD/CMyviCQZa5DP9h7ZZWvLZIpQs3L85YIfjFtwFqGQRTpcp6IOlhNSBsHuyxExT+UFIl539u0Ic
A0fx45dksEvr3DKUhTw8S+th1XEdsz9Czei+adksw7oUZF0S1w42xNQUOM06+dm9UbmvEB0w5DdJ
MdCW0BKIYBCIbY6D8GeTH6Omxh3HlgNsvqSoe57xdhjurmS5m/OsUxhs9EwAzuOOMCy+b9gkfy+o
QQDDYLtBxUYQsX1q5Z7XdYLVmc2Z9TB6AeK+GOyDm9fXHnO2wUXg3fmaLhULjodvuVpHauByFaF3
2PRIUEIgixsmmzenBSfhZ5f7ZiyvufMOB/Sa/6LGtE64eYygoI6VBUd+Jwm/b7AiFSsPGdpyJTv0
TVBCrszXWyK+hdvj5tMW+bk6Jm63Di5NOL4Iz9WvdaYw/DGASfKTgCWNRTl9zXoU/YDbe6MO7+bf
EQtpfn/af/WaNWZzDs4BCnZOvWt2Rr8hrkwed4Ia+svKpw/rGLTsFvKBIZeztWgNf8Ny3+PdnRG3
oaPxkYg3LHjrhuNHPcMhyVa4T824tcAGKS73B5fD/tmdUYsxUe5P+zoGd3hqdUyn1qfOZeSi/YaN
AcjDzeE4CZ3gmx2MhwJ76Txr7LhoXJiI7+X33AZ+yW2AcXAUfIS71ZjyYCyBJMDrojrpMG//eAYZ
ZwDNmNcWxr9b+ppzOzsAF1JwlFkDu08eC2HIVM4Lj/zk9cWRZmCOhYMEMcRu6P00ZcGBbdM3QWTd
JU8Nsw2TN2uFnkJbcFzVHct7/N7cpfqJESpLjKx4CaiI6OCYu/DAZFGARRJTbKOu6ZPGStr/NYRx
Od3ShI9OF5Ob7q3EpBn3mFn9Jz3hUrAkQ5kmFkXYw/JhapyA1Y06zDNijwub/+3c1i6WVhnE/jQF
P4JjJuv3UYhMOKOROTLHu2577rI4CnoJwikvWa1xymSOTYGzcsNdQt2LcwvqK6sHqJTkg5Jp0oqI
d7JmEHweNQqUD358otL5y9Iy5u0QXoFrYArLWkQeCqgs6437gkq9Zg2Wwi3ELrFjFb5cCh+bV7Iy
kiKy3IHij8fuC2/Ek3UduvJ28OkxpTNZLk9WzOFXo1v8+fu+Di/GE6tTQEkWu3EHvzxY8GITGceP
9OgLFxBA3lq3gDqatP/EFdI4Ogs6Vz5B3ZY22Tn5OizH2syTEA3GDzoa/C6LecbueRCUzVkodTOE
DWHY8SB7k9s8sAKsdVhHqI2+gD+YUYIs53q8lvKtBFRX7wZbXk6VR5rbdSE4APME79Xs8Q/AiYOA
sCe7ZrShEak5uJkVPqb+4m9XYQ82HbVB5qG+KYQxcQE9cSn+2lPif2cKYCb8MQllYBIJdP+xIfZQ
e9ZSV4NoKEmz1JZL1uodx4dVokz7QPu4JQzMDtxEfYVWkiyEhz9o0sZMywp9B/MN/iEsb5ZEeICT
Cc2QtbaG/uqJBdwNYVuSRLrj8fnExIdOdCETiMR6QVcjzaSRmi4ucHqR4JGn61hyuHmKtQJ+ZThc
0QLokARNfIuC4BpghGBmWFWoI16RdL7oMAUZJz7tb2YHAwv85TgyiqqDSdOFWkW/IrgFlj3+U1qO
YWX9XRtsoiB12YlJp41O3DWzwrVf1hvO1cO44/n2i/5ZTeFNaLOK/M3SPDGcJWayqRTpCwA9wanu
OmzMJwZUK/wBd9Lr8xgSUnIvUyvlgasIOdJb5hIpiJGHTDXMDaCkPIKsYRsW+h5G+RSK4jlu41A5
s7cuTkwmfpt9neZkprTyYNHQYYabWZSJj7a34iLzrbkKSPBwXBpxQb1opWAS9wrEsIjmIUFkcrkj
fvRxpdcRroH6117hm65aB118rbhFSGAnpYkfjM0k0nChWu1Z5kyIPjRyoqsyHiYq7acOWALKa9YU
e3QxR1cjp4BpTWTPOItRvfZXNeyVg45XOmYqCtwjpiN+xVt6sJWt6CT9trFCEusUzWRTqBalB7WG
4tZTTDkWC890jR7k+ApyupHGCdCuXaeDHj5hfDSAtTIP6GT1MnALM+Xbtzm/rObfvYqfemNY4L/E
wKmmZ5dBYiIuMAOu21xeYRjORsUBhOpxMWaLfbsxxPIvMGlEtzH5wT0wizFbHgzN06oxnKtcd8XD
P8WOavHCr6Z/xxPRiSzAWcpkWB7GcxPXrPnfVmnIXowfATtvz8RBTzrdzTmiYI5H1U0LzECs9oO5
FvHS5FhwLLFM3slOri63UzxmFM+k19Rl2rd1jFrslc1VQMKC3RUWXuDXwdecS4MjHKf6NhuV7UIS
+ulyScooU2m2xgGyA87bZOd8PuNC8F2JcdXfr9g/h6XpOGvxc05DDpKeehzC0f0Y88GwXHEVWp4c
ZmS/TTXGNyWyVc2OzpjZyNmo8Wn6Az3Brj5fUWPZUI/heVTj58eA2ECJQnq65fryYPSHhasMW+iE
43ZMvzZ1FGRL562byuKXPrP86p6Isp+GAgHiaj1Ry2d9QANoEQWaZ+vxta80PrpESl/PMzzS3/rS
2exI4BKezf6kjxQU4INpSWoJkqkIMZqkJE1bTpqiu2HlxdLa7abtCwEysTP8YtYZVguyWAOX2VIr
OhpYZQ/aPogF8+7dppSHHbiD4KgYiis5xYMbz7XkRHDCo93SdQn83bHrYh5PhkHe4FzDXwbvUWcX
kimw7GJgjaiGafZ1Zz2q4hdTxGFxMqqLtsZ5lNWTFdFoT+rF1VMcWdModTiNCMYNZUOm7CpmHZei
cCjKEorT6CgXZ2R2SG7/BFcFs/YP5i9MbWJYUq51bUqxyYJoEYbvN06vssbQAZk5nYxYcpiQq5hy
kMw9mM4zxQW2y0pSBj6kBn+KHg6RyS5ler8bt307zub6SNeISjMGasMuaVfktcWs0ltdt3zvvJKX
2502x/Ssu9onpu8mDqTUiEx6Fx2Ygk5RJjH7JkG9grDtbc2qoL3HnZb18JDCQXFFu/KgTouwLt00
R2LkT9BIe/ceDFEmLS1AUwaxd4YcHEjMzMcoS4AtyS6se6EvEDQgS0qkC0Ewb5nR3DbdtLU+WWux
gAf3pcQu9idHbevvL7Rghb1OfRmIntUwepJVYjPz2b9JWKMn0LqA83ArWbpruD9vC1G9dNaFhmRt
h9LeVU07jFedYj7leN7eQiQIY5wF5kdd+0L1OUUNhL5soMVEReMYRnzDooKPopILjGIO9oqPvw+E
V4etiEAX5iwnCYcb5jAxZrrjqtFzldnUZMBrto4zIPMDbRAC5n8xEBWOHNA55SoGor0pnFm4iPOZ
jGwo9QMNlrb07R6DzMdQ0WP2YVSugVQQ4Z5QewR9QaVA3ON/KBw0YF9htDNbEDFxsZXNn97IEm2c
GJtQCUgb0BUWDQakvFAstIwdmzNCRY+kErHDj3eLszDYr466krKXVEGgb/ohoDgBKioo4hyI7pw0
Mgwby5bZ1Ec6iu0BLg8/NlkF0g6cFAu1vrooWshvakZM+EtUEAjk+/CXYBXm8WDc336xqCxp6NzH
1e0DTmH/nkan66mmigIoKndLPZ+02LLfGNO6E/IfZXt4n9x8vQMHRsKiHKoTDhCH6I3FBA+AO7w7
1UUQM7eBiVwO1KJv/ZmxQGAokmCkL8cOop7PsEZNQig+wwpp5K3w50MrMzEc9H/1BEkDxAQ/FKEc
bOl1miabFEY0yr2da6GENUZt+M1DpFuiNKabiENYpWsvK9CPm9LHEMAXYe5JFIMoDNuLKYpeVIZg
fN590pWyfXaLy1h5IhpLzJRrHQtbq8vU9ssKL4WxJROWuOQj5kZ2jbqMI4jXhM27N0wHQWyuJCHF
x3muwYyYVSEZTyRnoW2qzbyZ2smuauld4te/Wi5AV0LVOoG7+aJqwHUwZAQpNEtmGn0B11FKsqyF
0Ts60t68BDPWXlDCDpTPRHXHwMgTinAUPPu5KUwaKp7SA75wXtS9UCdbn0h0BNqGQO5OP0mFkCES
w0dzMmG9mzx1lr3vdFX6ONvqE4k1xOEXf2LKjiw8p+i378McPNjffW+gZbej0x/2ll5/WBGEZhuB
SQ52e3yd/RlvYb0a/TDKhcMafKx+CBmcD1s380mlfBBeaXJpmZgNo52GpcTjToyP/NrvmeKCJpYF
0NSx57afFr4ZuAYa9MuuaLqdM2Ewrnn3zL+aPs4J1Aue1tU0hjzzrK7PvZj9fj0YthDSzDPgc/i7
sbwliSADBRlugmkdR3f9a5DSoCMkxCUnIR/nL/m0Mrx1rGwQZn1yV9Q9G7uLhemJRbYyCxJxPmZu
SFM75P4boRs+rEIXpIhqsjuA4iTG1UpU2BTdFIT4WAZr4GjHSbqDAuWK33WSdOJNAptFDQYmVf2j
niRvHaBiU7F20ecF2IaUMkklL3NtFzfRpK8r0Q6gKNklqC45mUpwyZ7bARfxj5ya9HHoRgMcJsi3
b2Yz/mw48XbcvemnE/SD1k0fMGkDbN2cnRi1ZkHKYYELIa8KlT5MToadUAMEwEVXIRM/wkmalcQE
6r2kEQnz19VSwDp4Lo+OcWmZQovKDdJzsF9FFRCROVDgS9V9ruESZCyjAjhqu80haHMzbDkrnhEx
xUeDhFgq01jaNcYNj1yBH3jHaCbftFz/UHI5iFxZ9SHFqHMWo6eW8Ak2aj+xvtG7PowYbEGJI1jm
qY/AI7Zb0A7EeuOranfvO2qaJLprJZAyO04M+BlCmhmASPjIf2JLGtwtvSZPFRMqAjkRT7Zipl90
U66LeCQ4hAqpvGTZkEfDASsU631vfMoaKOYeWttVWZaQANmJzWU9ZSAR/p/DAvCpy+GS8FHmwckS
vGGo+LB178OzUyUChVP/IiSiMMiwcRSnGd7oT1ch3oCv17NDF+//nNY7IKF9vcsEFPHlQUKaZ9xn
wMtbJlLkHbA8mC8Qr5rs+EIBBaS2u756pL36Gjt9Kvwwoc76j9gFrGym7iv35lrj9Aa/MMpbZgLQ
x/PrprTHsO0kYMXUAjrJ2gxDLemMlo6gUcnDymg9m5FCiJswshmI6kKWj/BMrp2XgsvsnHVfcwWy
huZFS5G7jgrY+NPRjls+PRqAL9bALh7wBF0TagpeYu9AHhmjArQ+dNAWQsHbuAW4tixk/iUht5jm
On8shpbvpkli27gCJh0OgRj1pj1J/cC+CQplWVCBeo+YFTcT+iNEwo/Z8MiIXjkx9YhOpYReGMOQ
1Jl6bnoTkgBRtdH16A8cWqOtKTxh2lkWhF2D6CoEaedSPghLBsxWJyxGJH7M9QV8gyWcBCLDWse9
j9QLH4TmcDnphO8XrZwhxXaNKSxbaK2E1CStsjle2cRs2K307HwsYdQN5xJE3JxC2I+EdcQzTSNP
IvMdNJ+g8hleSJNSTkTIgfauo+3aGNVGNB8C03IPL6GUiYZK2GoH1FP0BiV0LyHD0W7gNhKHgJ88
Ej/3czXRccJxyHWESxUg1cM4ppAB2wBhNyENjsvxsmUrs8u4jS8eUrYTRHqeQcQaqcJVgI5UZiTd
WBUrTtu93pDBS7RYADlB1sCtpWdTTcd9l/V7NgufiBVJ7lPoeZROeFCpI7TpqI3ldR9635kUHmI+
vbVFxrC07kabpvHIuJToxPCvfHhlKQvouDduuhtpRD5gwhNgsK/XcyAAu+duElmEKBuRrsAMhE2j
L7dSGpC5sZi8nQHNuXtz2VGViaxcqj1jyktSyZCU4g0wGB4X54N7HVIeZ7AdfUpxrkW/yF3LJ56L
F7fklSrWHVRruS/nRx7G6BO1CCUkwRET0v2ZCJDjEzzQZr+hxIHudcc0wCNKnCB6fzjexLE9XcYq
AbgS4JpAKIt2CfhIAEKp4I15UkxZBJF3MvxgwICPgG6BkcXjlPXnSY0H8/s1+An1lJKrKkQR0MHz
5C5q9a+xZubDK+L7Z0sCyfVtiTfijHiRRInkxMeMBNoCgndGMRXH9UKOAjYB8RpmSfgj71/UTKdE
huZ0SimazMA9i2n8SKqpw2l3y1NERiuGyeTSgrGM9ifZps6jgL9SCQdXMDpLXFukrCoG1kL96ROM
rIFfSa6W84PH4QrrRU3yEQpdWR+ARaHMsjBsks5cUGJop4BMKsE5yKYt5VFSR0wefRr7cGeg4ArY
aV09KIOUTn8wbGsMaB7Rc1ttO6ai4ktS63H/rcGEPqGJjP/kqITbMb09aoLzMaU09C5nojjmcI2F
VaQ1RHCMtlQYODxNrwjnHOI2+7jrdIy330QJKIHwusNDKHY1f743CwsEkhnrk15hRQ2b4XOk0POq
pbGk4OCQiDJYIVqP1/11iaAfcg9RFwbxiw5k8w7HYPwWV0s6IeJYA33cH7hFh+5+ediLepTy50sM
2MThZrGAfipzp3sPXUYoVkTcWGOGwG/0AlaYoBvbVXj9o8pZ3Lw2yqEtBsLmafhE5asiYDuP2GNQ
YVyce591BUEPZ+VygsM/HmbDERE0yQCLsHGaYEEaPJyS/gb3NU1Hh4wTRtVhTdC/qHA8aHrNIf+j
Ib6bneH5I5ZrFixrr4FKGUrCFx4/pfs1HVu4aBpV+90L6gBWKfFlJ9X2PV1Mb3QUv9gI5vW97umj
DvUqugGejVqDQ5GMaAwY1khNGglmWH84G8z3Pq7nV0tG5b7SGbb0XMDZxY9JC/rWZ9WrJYShKzpy
LhNjDWDf7uyJZeYzWTR1YmkRB/NgxPXqgbUknKAmTo6wl0pXFO4GVLe3sSRMXUEcFlM0cmpGT8xz
lSf4XmAeA4mZ4EwG5C4JyDcIiGQuothLlMZsT/Ip4qirahYe7Erz+eTp34Eo01aoGZImrpS/QSlJ
4zpk0q2Cz74POSk6YMB0nwo1jdUGxk9U78/0ZxiwbAqfDZ7Snx+tocphzRQLthG9g2mPI0uUwBwk
ZaRDp6AtnXo/puhVm9AQsFIz/vHecb7D75W7hqIeNqH4x8mKZxORMlDZDt4WJ70jH+wssGT4xtJv
E981pCCKWE/OpVExasE/g0+Y+AyX7zy3axv71gB2DRx9yH1fpkmL0MCFfI6jDGvg7MW2rs5yhf/b
tG3L3HCHHXLP8Pj5ZD0+lIlxN5rAEHOuu6YDlGLYqE+aRptepKRyFacgJH5SAlJOxr0ciT+jbhKS
yMdMqQbCR8bw1d8OsU4CpNMZIDmxEt7cvWwy+YFYO+gmKkNSi+1UQZOyxReKMh9+yMMmySRj3MCf
fTrltq8XACTEJOwsvKOZMoY6PdzN3ImuwRx7+0jbbJbjwoayv0sTfhPlDjhnJN3jsYsgZ/nn63Zb
kGN5+747fc4vsEJNJR6MwpPbmkEQPdNejmTdHLThKA7gwSrOHVnw3Vb8+oo5I249rabmFvSdPYqS
A6TtSUfVr/dety6ugqac1PIyGJd0+CyNmrq3e+lDIB1WWCp+7cMxQoRk+d0tEISlwsHEzexmnKqs
quwv9ZnuSD0l1dL9rNRWfMCaeHiEJ3118r7XoSPA3StO5vfO4F6++bKGAaoIGRbEp0WFkBYdfTjo
2RmArzIfoHA/uLiFA4b200CKaZs+vGj4A8FiZ17H5TiAHbu0YexOVciqA9V+TVH9Wc+2ltPB8q3n
Y7h7h9VtxgKkjHwAmzuV7ZX+2Lcqt0//sdOssaAlaw5kX1v2527Us2vbODZgfkV1Wy9eWgvs/aD3
stvwMqn9XtROLzakJgxjzW0Rt7NvqK4HhV407BNUthLNHKyfJ/z+o98FN+ga+5YbztSfuWiGTcyK
qQc3MftJAQWL9BGtyxdlUJ7ENmSpdUebs+ucNY41tPG1q5JJ3Gz6o+ZT72Enwro3U/jxx/k89O0b
JylM5rU3az/Sde0b/RieWgPu0rROuzSFhdFBPrf4eCEOo1gEdK6bmXjCXHtWF0/FaYzmhL6fwHur
j+l/biadmgcfZs1L1/isXwMrpzE0sfLHuRIn0/cq+Wh4WR9a+qmnT/vEFnRcKP36jFNS01fG10/Q
W3S8mhZMmHquGpqKmo1GdsLPdnb9Cf10zKcKS1o7Y39w/XkpbPQ2OJTXgShPu3PtFly15V2jukcz
N2/BRMbD7EGju6Gd8z5Lf3/HRJYh4A4VZHQjbzAHZhpCN3zpdDVaEVd2NP2eVHlYaSdHuVlXVSt3
bQKg8fCgapgH8mbv/taiN0yFUW/dHIt8Hciafslo2cy86Qw+k8vqyxmA50ZXuCeYKzBXng26Huvz
vt20qlW31r5kqHua1Z4u6LKdy8Naxm20aSboOxvyKP8M7NOqi5F0V6xJtC5r2dH7ecDbsRq3KusH
2ID9uE0R4ewy8vrOF+3LeBA+KX60N3jGvPflBcz/Y7Qtqbs1rbYV2On47Yo2KMXKIKHrlFm4DwMd
I1UKjI9ITTR6YPzoZmFaqUa1YcXtWp2iwDMdxrWGS6Uzg2DasX3D07XLiUqdrVlM3IuFRYGYyrm5
olzx9mySnijXPPwSsWBzIpMKzW26jDnFK+cDCkRRBoijjjOKfWSRtrYLNvcZrVsoVuiTSvcoaYCb
dmnitBwNFlJPowMtBUyKlYKqKID1koDS5hPXiC8Vuny9U0FPBUTDjcskj9wJtuBudn/4vBgefodo
mSuTPDKYe06Oo/akZ+kjf5jbw5fYi4ctJPYw+zE+sBofHd0brdHJl8wLWZY0TWpA69uLp2dp70c9
KHojhHGncN+G1CDQEi6T2BJZIyfHYl53Bm6NCH2Pkm84xKAd7JicKD7G0ulnv/38IZgsOUjZw/2+
CYh4M4aN8dIURiEixfl2e/VxBKLr8kd7Xul3dEedWEIpvMJkSJxBVy8nB6tAFvtAkcd6xbrTdTGB
hdtYhj3wVHb3yj6U5A7IyRtbzHo1xP7wuDETajsFMc7bLs163f0QdhPEcIqUaXhybZ4MTnj/5+Rf
s5IM3I+WLw50LcmJvVmlGoSEW/ycp1PsyRE8ink/C04z3Q/x+Xn54g9IyNWkWzwTNBpcH2SYoPw/
ls6sSVVsC8K/yAhEHHiFzYwKoji8GA7lPCsi/vr+lqej497TXaeqVNjsvVZmrsx20qSSqjH3wLcT
34Klot+Qq0jmx5PL9yTGgjnOtB10HJmVS/n9KTkvKa/vYUrcjiMCSdY53gukfrCvjK8Rf/DCNbfm
P9wOPVKoaZSrFMcsV5qOq19zG5Yxy9cct0ya3lbvurXHWXYXNPCUFc9VnHptykbsBvJthf8U57Or
EfFdY7yRhrEvHrLrfO4Q4wNQ88OnznYyALCgP7bGPE+xMOs09FYQgxRglg8aA9wkZEkVXtmW/ZLf
2nG+Gb/GXKckymPihvodOFdwyTwHA8o7zGBi8t9W1LU+VyMi1eCJvtXEK2rbL5e3v0sXS9bw49TC
nX8fGm6NNJuT8y+26KOTMHK5EzNDt2SW3PUskzIbG1a+bl/7mzLacN1J+GJ+k1W1BkR/3hxc4CVo
6/V2jEG9RLhrDL7JOjp55/E3uTvrjk3MfM7RdfinDcbJ1SuAyU38L+fOya58bk6X5UsxlW5IYLjY
mF7V1G12799wqqiItbLeI4JFeKTgsCmweJSJsWONyLwrdp1cdB9FlscBISa3KQtWoc2lDEpp/MRM
lrWwPthpExnu3+UPIylWw2abnUi/EivaAuky3Ix8991nYft8s6AjB8dH/luS4OXPe5vr2FTpTn4h
/02Jpja80Sxdr6OKmiuX92EmLXTBUQ7am/ITOzka1aXLet1sFG3qrZutU+z/A27WoYuZJ3dL+SNf
2Dx2iOzpayxXnL9ZoM0hSgm59BHemHm6oT8t0wanIYhQOCdCJZPSj31StPs4hls5rA5sYV/NxHER
FiZqBJSD0c8+jr9g3Tp9MBQZR6tlrMTg59VHP4bZ3K9VQJR/zHHFVREQN12wLYWozdujaKX8EjCI
WZqXAvvCWRMvdWw/ZYXDmVIOE7TgNHFOp47lWaWMF5QgQle9psG5g4iDKr0wIWSECmd++WuxRTpb
D5kDYGZiVmO2NMXMHkPRksMrPA8M5uduzGw+6aGFzBMeswm91qRBfXZNIs1YtS8wSvAAmYiqyLts
kHB8DfEjgtjpojQVJJgpUJ8CQJAkSY5shR2cYBnmMNm5gO+AM7f0TiKwkX6cZQR7I0LXDygGDno3
GsVr71zRbBTOe3LFwxp4AvcrhgiIG9A8jnV6CrI75Tbs8KYXi/kDOwRDAxgLdbCHXzH5Xqrrotbf
DlpE4PKpMeGHffpODkjKFhqHY1v4NOcAhkOXGpLTcAqOecXw7r6H5p/2ASNa8VDXQoPfzvzIc9NY
waHJS2OlWv8xo5rdnLx1q/mzMVyixQbqWsLLEaJET/ACzSB/AFNi7Pf2iwtuuAbzvJQ/uFaS0sBc
BC/RbdnUkj7VPI3ezFwxXKXbzOLKPXh6bpt3yYWePOEgYsbrgYxdlsclwbmpyFE+8XYgxSpPsZAB
ClHSBrCgNYvAVK4ynSE2eT0lWQtKQQp20ApaxYYGUdVwqKdOBDgqHH43b6nLJ0FuRVCpa4TSmRFa
8LOCSIvK5uI+z6QdCEgDAztgegq0BS8uiWaga8zENpB7A3IoeyOHHHa+7sR9z6F+QY9aJW9AMZvT
7u8CwUqpueClHqq1eTFtPBGXtNmytdCc0iG2OK8INKyce++MpRJrQ7b+Q/xYYbo/2sXfbG5y8lPL
MXNJ8Re1g9KfAzqIkW0Nw+hm9nsoxPgVA2mlzdAB2HCXzfXh7bTX8Jb8O0o+p8NWyhl0XrI18VnJ
xvsTNAWTnA7GA6bScNsvrQ5VSqHMGuU31YQ6zDT/9rFoGV9dPer4tdDuNcNH/sitbyg6K0onUbdM
kV0544+93Vu0mBTp8cGiXkOxUrp30nHadmwh/qkYWfBDewr7haBoPm5S8aDDIU0MJ0gSnsiCm9Pe
pGZCv+ttmvSum5IG15cTnoQap+VwU64DFh5mQ7PK89npsGhds72x36ELkdAfwhKpFnC+7dhr+BPq
BgkVMMbk75D/JCov5wCkZAyw5yHwpYG3gU0c0erId/6cgoKMl+M8sfdqI8GmCmBbtpsmbhY01LIt
cZ0IzVMnh7MSX1B6ZpOzgWqL/IF95p8z+zJDSdmzkOygpaFUTCjznBHMge1IIt2IIlZAxB2GDQz9
ch5IVqKooPyM45ZMmjTns1T+Q2yVJBRvQaP9qawpVKT9y8ST9Lo6SVZNhFihhmRqRCnb9HrwiqBH
ca8WPgNir1SIkGoRSqZppcJQDsOfJdbJI3ct2/jspOkmC0fiFCFn9GYDKAbgxGG4yThZsObbbMSw
SZd3KEUaZHUEVbReI3ngj6OVpZwmHCtyrIF/rnFXlxpMVcva9JgdFQ6QfIAm10o+KKUTr/wkEaO7
6JEnO4VnG48p0qcOiMGUe33An4cU0x7+Rj6CME5w3t2NVSilX2UVy3XTWvucoml2Vnd3EWZYP7Bf
chxyo/3m6AO5Oqo4YWsBLwn04HDxplwkcWk5K472rQrf6ck/RPO9Vdts7TaqwmMicaaly0ykWiGi
ikVt5qASgZ3+g5+D7J7GiIZIIxxlfIo91+jsvtKMA78ha+pXqJYsKwpWLyOlLNtw7BcEBIplP27H
4jrP5eUbWVsc/ZSM/iY7sIuklIIlmz1znNx5PoggJhu+nFNt8qZvXQoM6qHdSGBWORwobyL+ShbR
WjAbkzsD9gcaSOKqVDNAIkpkc9NSfe3S3fW2utImogiz+d2ZpPLkWJykjOQRAaEzODthi2U+ir2W
xd7HybSN/Krbwrka7jm6oNjfqnyd7v7EPRTwvADPZnyKd46N/Rp7NcscUsbzDeawycO4Zqvxa4Gg
pHL6U8MIHN7k6+DiL+ysHjIuxG7k5Tkv/eEM75x+3yO4O3aty+IHKF85pR4ERMtpisRVzM40WH8m
bE/JJ14CXQ8FnRYAUjSnSylHUHyc3BpehhTd/GJo9FpWEYni1cmwEJPYyzO8OpimUmmIJSssg8CD
Mktt2PhHOMRyp0QDQYDV1T/BFPiigIMVjL2EInTFiuONznfJ6fPz24j5YsWpL0dn/7kxSgue+BuO
od9WUKUd/DZF2PCNij/MksGOGBSCf1cm/A/1Obi/fUxlQEVmWOEzfmY3uGPDE+JcsmxEOIjgMgGw
3utgOHnEkZQBfy6LuLzJn4J4ir02A95cAMzt9wtd3ionueYMn1B67O/ZvmXvZxgLwri24HJ+ojVm
Y5n4hzwNzn+gXeLzKBKPdtRQp+klKXoNBZnwU6CB1mfChDeRb+/TO3w3zCwfC3LijTJeUkgwMySH
EveOE/anWE0zRn/3iq6ImLDt41sNhYz2i1oMPQZ0vaDFGPhBdOCCKaZz4DRwD6DK3Q5x73t6bLN3
woU1OP49lvoBzfs8mMOe9SD/MBZxrT/MXsVMZMB/7RgTDuq4Tt6gHcwx3hRoym1qPoqPYrD3XYwR
BGDj3qJFAt2uUInh+dF0rw8bIRFezfgJVlxNTn9hCTEBWQLTMdB+G5pMmSbzEAe2L3aSVB5LjLmu
oRhU1NV9cGRse8YcuvAxkGcHPAeqP+FWdvaWxWNxW4XEQXhlOeLp5kt8KJsc+/gU1+s9Ic9Ms4gy
QLAlzBG7aG5ASOYuUQYu4AG/FdNrxqmh60RD0Ar+dv1gH2JvcGbeiIvwif6QanFHYDu56MMhNtZW
ZwHUD6GLcIzrTy0Pf8uqwBS6K1NcW+yfcX9uheKWila8E+JskryC/oTceQUNzTsXdJ+GUuxnRaHC
WketzlF8ial+6opyzSWnSQ9/STMf5tEoEqUe8tSx93U//IPaqUvJhvU5L0Lt5Uk5z+sfnTZ8OdeY
e8GvARfPyY02oeEambrS5qG3Cn28xGS2RrSr7GFih8fVkzNfBFJs6kSe2tgj29SS3Z9hOj0ke9Ou
69thXLgkqDoLgR52TufFSZfiuxxg00cqXmcgWypbAG9BpB/oGVPGCFg0wjm6OdsfERkSYON2+21u
5XCQoJ1rWe0UUbWXbDH3xldjHs6YGZdPPNHJs6P5Y7SLyE5bDP7JpyVCXI5Y3Kcow0oLuTJnouFO
SXXdxpYzxWAvU5y4GIN5VLmIhOxuR94XOLtMTJ6BDjg7jzglUja4qZ1HyIKYsfYuw3qTGPoOAzck
MqkafQntC3X6IXPFs541Co1LW4NTkaip5tNDv+7fZ8f0w+H4spfIwfh8aEBcKFiW2BZWurHcpywq
cC1WHeSaeOAN2Kb+VvgZURHicVShkNCzBma0JNpgvaWFgKDnTSPTPXJW556wHC/ZWOXGvhIkBHvM
7H9pGcQg/dGEwvminbmWfHmAx/uL/KW6wpoEjSaWbhTUzxy324RHb+/fB7c1sxjyAVg/tJ1icSDM
FlAmVVUjt7h3tBT7qO33XbrSyjl//RxhHkc141bey7C0ZUlI9ohQY5bMzbt0d+E9M2q2/SAVlfrz
5LSia//ZN/yrK8fkxcvmYwqHh/eYPbraGKSqQTHyzOwiwbDSod4TEIuf1AnrLAP7hlQ4edh3ctR3
ZMiDKWnc971LpbCxedbhYvyIYFieDByYbQN0qx9w0Ze1FV3ODRKG2AqeC4Bij2eFxwTQUp6AE8gF
dk6E8gJOwOOgrucN+2XWQ7Vuj6gi7N7CoRYkEZoinLrcMr1mGML4hEg7EZFTh1plfBzOJ73pMz4m
Op0JgHuvjKu44+vxyG4AbC5BRnjX/L4sg4B9dQ9kWvntxN6cXV+8waoI+Mve7BXxh6A7JRXWkYeK
LMuQdMy0BGEQMMdGf7g5P21zqDYMIzugEG0lxz19IhljHPpSF6Dy+ZFYxKiJNhMiq0MXWYYG+WM0
YiHGbhSmSLho8CYHDthbvF1oGzpkDElEQLIDar//EoXgwOoYfunpLZ5Ek5LShtV3tMDgyFuCREah
st+cow+/cl2m9UTwRHtqJeDD9ubXZ+T+d01uG99AmUJj3LB8M2YWmiTDl8vA+mAH2DyBVWer7AoO
wj1RzTXqT7zQjB4+bsonno3nWz4afh5sG1E9EUjmuDwvO4Pvlt5LsCs2tyriNQX52hJcNKT16lFS
AnbCdx/dk59xzWzWFqnOrM2MQvdBB0VF+ul+vGZu5jtHj4GmNVYfsxmYhaI1AdZETIwhPQ1PuknX
griWUvDuPLFExUFIpU/y6I+M/FOe6vHHu7Wl54qvJGQfHFbsuf+wdQT8MOcs5eNKs0btxXzcyBlY
c+ektpP/iqglAyiys7dHuGn8ZYhh5HOTs5snT8roIAMkC13ZtumRTZxMr+uG/WI+VnZBCxCowyx5
O9gzPMg7Yk27FXPo9SkgK2I31ULHo7Caa0zbBEITxipBquDJHyKub3bdsOjPwl6doG0IrxMeqZDe
fskYfyPYAyxjpCsHCxtQ3s2foRSidx8clg7NtAG+OnZdoL3CXysz1gYdG7CXJosaVEDaNQ/fJejy
Jm/8vjcNfwKmR7AcucuEfOKCOYAzAw0Mca3nHQOx3WlneDLkXdIZ0r1XnkBSkehN2MRxL/zJlTFf
YTnK/97Tm9rxNQdrghElNiUvCAmbL7XnCNtDaG+ZyQPByZvuPaxQH1JuWOacA3UGVgbOxgQfJ/UZ
CAqDe1hltA/4gq4P2F9jX2ZPcMMRZvETm/i1zVQbhEYQjCv8/o1YRkwNJYZqJskpDCb0yUBxgxsG
gM4RyzYO7plo1YUSlsJYhsRmaiIhqPfozjOocHnwXlMDzQmeCtuXFcFVgCOr2vTCio4u0K4eM/+Y
XwSCJLXECgVkptvteIAhExfDHt5Nh+iYDq8kGBkDbEzczfS/O4zZhQLzi3QYWdH4vawN0KSPar0H
g46oLRnvqzPXUHhmRG35jeQ/mZ+i8G1QqIPISaHCP3yMIceFlKafJXQ4uJUMZ5g9mfWWSriBzoUT
2qcewn98aeIY+i+Ac/vz4GhnRUjkBM1BFeYKnQ8kF3Dxw4ImGuvYPUu2PeNCI/ZLmukU50MQhM4A
piLjufVo/X5HjwsB8TslqDRYuIs5tQveSjT++IWyefrXm3p0jfEv5hxLhmj3p1IWsIxcUHFRAs5L
/kXm7S7qzBhlMaAUB11DpZSN3h59OQHuLEE5iNY8OYInyBdooIirbSbQPbTfzHX6zE7RVUIHWUQP
Sw9KPDg/dEjbrEHkBaz/gi6ahCRSQiTAWH5VZvdqHjIL9R11fHTRFFIxVP/Jf7EhkVBfBJIX/eXU
QUMYJEF/6Hl8VzJOHGY7oGE231Rb6w2rAwEjXD5lOspdQKl4y7C6FPoIRb14erOqYD95Ys19ZS+i
WEL2Qw66vRaBIDrVX+iBvEPZNzVQB2qlvJ3xnFJj4dBMFlxn0AFy89q4amhn3JsLlrGBFadVYuLa
zBqgw7Ssfl6ED5pJztqShGD30nZupFOTXz26gOc3SU6cn6M3nHYTAYuqlxaQm8lg3MG5LiHPeyg6
ABqw5IseE7xkJI/k6pyXx737qbvF3buj2hl8AWjwWbILqtcupaA5bA1OXm3Ko9I+WESoc34eccZY
1qCkERMfks/b1zEBHYItEjpafzi3lRkjOcPb5EoCOomtuJrqnj57uQdsWPGt/iT64NZ2DjzFkblu
D79GcsU7ujZ47mDSDxzD/HL2U18nPJLetwznTy4gdp39dsaECZbF31ZYw4U/Op2DBvlAX2bxt9uw
fbBpA08H94G4mEwYxnf/8F3SiWzULIrGIi9Juzj/oXKqePCP7jY3d3FDMl4qWoOnQ0wkmaBb79qU
lgnwvbj2vuzJdabpsK/cwp020cWbBBQAEB4h7AY7alixI3oh+kAV3njgz3frDHUUHh3no1ln5n4w
NOjdMItI74Wij9Wg7ZvqZIb7Ld5khDUzT9JhvCZAwlDProewDNUF0e8pqEzniQ9b6Rbsk31joSNT
vDi1MruyLQzOyC+HN93iZ9H6fGkRCEwR0xjV8h7B623vwa7PKaqPx86qw6+2ku/b3hLfhIsbY2oH
+nLn3Rq2MAh/sMwpIXrbj/30KKSBwg9ebYD4lwXeQ8fCFncmPQU6IUMe1cL/Aydp0dkxtFYW0wMV
Wis+H6I9WvJojp2Tc/CuHAuYu2JYyv5InnhFjHkHrROMdO9ydIxmv1qejkmbIEy7fuhxuzs42FwA
Z+PLCiQHE6ntYl75dTbxuxgE7WRopTB88+1s+9oYhcSH7eJ9tzKplQ8Yp0GF4BjoZqfwiuDo5hdZ
yzewVX35Wowve3lTF7xnnW0Bazu6PdlZhIibD4STfXSR2p1unoGdwwwz+DtmEnXn/OqZmHCSfLk+
noMXKM6WJ7lVuKC0FXOoNDY6NifOxem4lNNsaZ3oenc6/snfoaQ7jBrX5Hxy45fzfjFdqbsviv3X
pMbwv82or9P8sJlVoHtPZvDxuXmDvlAaDSnNmjbVho5N9JhrMWY7pqwo8ew3oO3WTyIONLSdKWx2
XO7cida7TTBRBEC7BjdnvndMnvWrMy/D/TV+Gx7KomfNN9lqrj52FWVSTHYt69279/culPXuDz8f
e7/sXB2tzYrud7TV55ic++3TSoZVr1ccEXvtv1tLHfgEc6vFZBPRE0f/STKR6U0fqI7BcTbfXJ90
7gpj9fO82/zQE6wKd19jsJiTqInvVqlOgyuc+zO6fNwnFQYG0zzppN3cne93eAZj82toGu+uQTip
HeoPr8CZgiJ+r15N1aS8Rb5UMkdct6uvEhXBteEA+cOIno2gseN84kTf2tt2V6ejKf034FAVoCoB
X7xm70IV3/hYX+HLX4UdPBlJVAAWwUlpT+i54b4L+96M9G5xc+7kS5ZhO6vCsurX9vG8bd9WqHXq
YK7oHo9ehZN4w7o+/bm5qHXPwbvpxuchV+g6x3t/+aGSpONgoT043s41u0K5obtHdb9YdPT6WPNR
F11dxFigv2EGfyGYMd5o4Cz4srFAwb5BRSEomHbuAJ+fUawwRFyqNyO3R/Qn6K3wnEDawnj0HH6D
e8Uk88uTYecmdfF3ITCvYLfA/RwLHJhQ0vDMpy5xRm2KV6hoHJpJQBht+20REsx72z60gstb5v3I
uhNbpjk/Le8ILph2CqtmT4/QVHDyXShnj0q+/8ehLHpyB4qoid4RhIMjh+4CVlk+B7WD4B+cUzBR
ogPs9AwOKhyg5aOKYuLg6OMb6sHLqIYz1KHbmGJdwrkvWD3EEBUuGo2E7SnGEYpathbgFMX3m2An
eEolzzEISjvgD8V5evefvpheNYK5fY9qsZSDu+4cYmYttQYdIFsAPyg/OpW/4J1Rah75KuGk8hZ/
GDHhCG1+g9HrQOjcnV2spbsY62unrezO4DA6/W2zy1+BzezSrFnb7DBDrVWN6QAe+OtCSdW4/rVA
+13nbbbFCj9AKNOicO9W49qUb+QTexcMBvColUeShhQ/9j46W0r5KgKRpwGlPjVhSqQQE16D6x1S
ELEp+Uak+9z1Eeu7e0tvYZE8b3BaO/88ZREopHXJOcEsxv526yPDby2NKGTUdykUyo5fc0nRs0Qv
cILNBrhGqpkzwAE1WNvuRHhuL2it6ORmHNXh3T3JxtUYPXidKuBvdtH9Zl01974O6w4BDmo+KeNb
r4orIjRuuvc9AYFprox+s25DbbLDOKHhle7ql7XECviB4WjHMX5RL2tsWGJwgOEKh+4H8dIpp8AN
9uismsCvK0Ad3B2oNls46YBKS50M5Mjgtvmr9nBt7RY8JOxTuKSj8reg+gpIBSxx1fgcMEYnKRxM
uEkNt7UXfG5wqo7/BQNN2Oi+zvYVHNcNxrDsR++Y0IA5X8dAlza4B7p7HjbDGy6ULtQW9Q3qsDlH
Fu66LSwb9iJaa1dMsLf6TW87POMLg2EEnyOOpwZ03sc+xyuGp5yx6F7GDtWE95syfFvJSnxvmNNY
/IFiDekICPbGsVg3wE4xXVCwBbbxJx2CTEoQwMTV0ph526Nf7jCdwIDHZUxsgjMfMo21xRemo5gT
agw+aAz8NuN8GHiRMOEy3vS7ODJA72BnQ9nLFoR4CdEuPQNtso7E8eIcnBdaJmY0b+EFnYhU4jTY
6GaZQIRMYpGwu7ga+N6vsRfeDyJHPePegqYXPihirhclhKy0DEG4qq1F4XJJBVrkzxEMR0SVT/8t
iJFwSldoa9KzGXqFPxcgCbRzLLiNKG94GrDtYAfa9+mtb/GtixoMwUKKFhJl2BIiq1tB6bSWPB6O
kIz35NBRBIzYvAo77Dkb6bER2zwF42fGg9Iflev6ohiKnNOpbZr4ggTceNOz4fqODHVXSnNLJfPc
F5oH7jWLueI+3gMcEApVEadzDpoe65npwrm/h/zB0Ed8sAzmmrgNxrrRnfvH+AhFZzFvgpcPOrpa
9+186EG4/j2NpYqtptPjCeQ64WMx8tcipxdrBPz+p1xwqOx4PHUW3IcRtDAHi1VOZFlPGeYCukIn
eLGENfxiJnLwe7Bo/Hcod5P98ehmHKZcB3wlDHD7Xk8I42wBQsOtS1Xa5T4xv8Vwr0Rrg/KDKOX8
uzPtTUdMi7Fxs52vIeAwbo1ym3NWbie6PdlJN/kBTLUNdtAEeR9+on4dXByAzDNpxW/ucrkcsk9g
8koTP8lzMo22LosDTlDRE3JEw+xyChH1K8eD0NfCz24Y/hVhjQh2pLN3QalYEuLOJ+HofEU08kIk
yThgGxRrDsYcTX4hjyqXxgvIFDgGqRZISepzyAJosVqlFSvgA/nUoN/oEtaCl4N+sVZ5kdLhXeBg
AyzOL4eL+8Edv7mbJ6occbWdXCBT+APujOEDRCWSV49c3NZ7x7G8Moeaw2SDxG/kHCpfJvCZOwOM
m3UhXvi1/HBeQzkzYZpHaLDSWwJbzD2RV6DIAcSvwgbjjfTzmBIeqfU0oMECNCBqrPfXEGwSlTgh
ioAlB5XfePlHdCqxN2ysqSQfvCUK7pfy6xTiF1+rAPVy9eQTO/SJkfo2sIY8LveN/uGdVuXq7lev
LWJEopHqrj7ghcz4XWLQSm/IqcoUiPPAILE9bNCqEWdRuF+k0N63aV95SDEsq03ebYfClCr+OqY7
bSIpG841ukm+vQHo8HZoBebgdYZHk3kndCyoAA1BlHpI1CJMlBGJ3KxnZNKYIRPAD3BMF3GpRzKz
49Ma8l8SiFj4u25z2sBC8i5GkwmwHHDnVV3r9p4pK/pHxQFrBk3WKBUCJY0yp3TaNYAJlf9bYtJZ
swC4x42MoWTaVK48i/sBgyRyM6M7H02EyzA8sT6Ge9LhMbvg4G+WCr09SFNNwuo/WDm4eu+n5WO1
Pbq30QbRq3fq8pkfNFfUSBRDYBLUYnWHHkK4ogZ63KvUBUCepog+IH/onFGpXhXCxcKvT7n4him8
M1+afylLGkNKE5A6kbsJZ0zUqfgXFSknA55V9HlYdIC0cTwQnfOIoOWwB7HR7dZnhNK4h7EOMgwV
+QScHH/hSbYzk25f3aEo4OZwTk1MvP5wEQnEvYMwdMYyib4VkknsFHBZFqo2Mv1cKFzT6jPkCUdC
aDmg20ehNuEJOrCTw8UHAgrJ4P9OQRrz/08PZnDgfWwG6yBC2Ao4ldTDxQIiBWdlS8lEZEioiqhE
dRuFHZtRJvUknOOPWVfRb3dSMl8+4acYEuF4krsqwIsUcHm0ButA2sqNxH5XSeKqSKO4f0jflhqf
FAzxykCj2C4LZ8toA2gkEPkve0y2kQlbR0OcGXjwsRnht6L+a/xAckB0nlt2DD/nZbOSnVWwYBE7
fBiQFHqe3Q0olUweB5dfBkYFR+VxQSEnSw4WTx3H7GKCzbL4sdIQhOtIU3TOQoSeof/yNI4wGL80
l0ks+Sm5ULy0yMfnsxu/TKRwsgTq5GoI9tpARg4TKfYckohrkuLC24elEDNTHl5QQSHWS+4fuwyc
r6Rws6shBYB1qGQjzK++zAGimS45iHUwaTY+kSP8aGOd5GeuYmZih9pKn07EDZALNpvNsFIAHuEf
ri5JlLwbeVzkxSTglgvAj4ABnxfnXstrQabIe6GDIqGYtUzRgR55ji4bu1gu9FY0UZnUB+mGfFPW
B5wIG6hJI3YiQPeev5VBPMZ3z4K7BG9yIkT8ZrLuAtmJTwQlvVwRPcgl+6UoEry7SzQ+BygBHwIb
HqZdud1CschFZPsFhlZPkUeiPGQ4lqBz2Ga501w8meiUQwhgWkSTRS7mY7R19rIdLfuiZthNMaiX
Qfo+TjkhEK4QLmhA0fSS+IlCTpaSUCz2dgyz4x3n7NKyXtfY2Ub/BN7CnxyQFu9dtEj1hLlNYmSR
yfLTz3A7foY3+CSTxL/Cem0dsWFAKwcJJYj9hHsoGbpGKjcZ7YooT/ryeepAmMeZqEzweBPMXi7J
P/sQdqEhFzjYsTKvqES+fbnvImd9YQTT8f5dnxPO7W933q3zt8IGRG9Vbl4SOwXHhGJccQ43IJwq
T8gvEabIsyb2fCxH1iNa2prL0/jLEc7lqyKFqbvnASuPGGU84CdGyhnIf35wkJf32LZqGR9b86LJ
mzs/4dlDvyO/Xa4kA25KvGkk/UV0hO+4dF4xNBy3WfakrS/m/6JbxcpePPalOBDSTZYr11Q8cD7c
oD4Oe8xfYj8fit+95I9ywxlZsiKYTYViDAEdv7vkbksMFM+X/BahK6ByGZFGzCJaEkz8thjWNf2+
mNcjIxWBhrAipA4wCAixQXDLK5ZDHW2GQOGYAxPNU/eblr+pYFtprKlVpXd/2T0kd9RuBN3ZlZh8
VUCMSa9nL07+6OPBY6Hot3nyeAlKLMBmHpbzxdqo9SQ6Bc0Gk9z/FyO1TAtRSxEGZXhfeG59x4PN
bKPQ8JPZcsk1l6Iqj+jS01zuPrcDFXKjv89b3bcrj04jYw/HKYd7KbuVbC+ceFLFyUboNAr8s9F/
Bgx8IQWF7kTSqwBSuE3c5hUI5eWJsQyXxakH5RwabVfa6Q5BHkuhtHM2v5KeIZuDNIOjODq72hw8
gElRZBKHX+EALK1qLWeHrGk/OvNaEINTWEHGmyjsLpRKL3b/JiUUItGZhoKzZmdZHbWqVyT1heE+
YJGrrbel18MqznQ0/9REkk5Y1a/ceAE6wIj3iFQe63eviU03Udz2F4qzhhx4aO7FMudU+jpUTvfc
35Gp5XJb2qgXGFj92ic/1G5qf1PvP0huVD5rY1ksD++g8ep2Znc837V0u7jnREiUzhk7ChZukw1y
VToXXTUxF7s5Oo+ojqOLAd2MS9bdrs7uQ/PvcRND16LmGg3avTslfbtJU8PkPIsZZQ+TmzvSS17s
+OxCbxf3me88IhKKWS3akJtrPiNgaO2v/VS1+xS90HVvH1bzBBTwRPFBh59eIaQwRh/9MZeotZ0L
7uFYhDSplmDUmDC09Kt7Q/FE28OjcPyrD7+opo5WYC7RTWFyAOqNixI4JR7tH+sJ6jf9DDDYbQ8a
A0O1R2K5QR8kfyClqmELTb4r3hWtdeNGfdGWpFf7bb+YTN/lpNXc8h7jXnds1p58YNibpldMGpKv
mJ4s7672cawF+tAYJjX6fl4BEKw2MhdbbII/dF/MhtG/TUvEkdtknxx6iyJ4YjMCrAG4KxImc8rg
xLb/6j77KFcR3NoAyWfmuN2CXrfMTkC6tQ3JqIxp0fjVNwu6X7+90d07Bl9iUXeNP5tK1R3M5k7g
D2BbipklxK0hk2FQJbhSwzehA/B2fxAoHXDtelJAEG2zDVjQzX51X4RtZnTQ8N2fWTVktvVoMeRh
TxkhuyZbu+Hw1DsLwMTtG/Tva2urhrePy2Rf2t7qFa60hE9vXU0r0ZI2dd6KftJ+Vbw7fsUXpAXG
+ZuffN39MKS329uaiyeQ4RpXy7m6TBgSOeo96dTYvvy691SCtcQrnVxG29P6XFhnNfAgWbQbc/vU
bvz/ZUw0b5cLvR0N7srol27sIHLS+ry8t1sa6uHoK+gHuzk4/h1HrIL6wQ6wiqPaCjByALXB/olZ
6r8kiZ/qHKDLzsmoJZYgxhnGaoenHmBSUireKmuBfllft/l95ao5M/rHuN1tWcUEE8RQt3qLDz14
6Qp8YQEEsw5OeCCfonms0StsYeoGIkp7L4PrCDEQfiGYzB6xnOTvHtG2y9trCE4Cm/WwkhJYZJUc
vQSbPm/lnZgN3uOuMvYI3BMQdoEoBeRg9Q3N7sdusK1MrnvrBjj12jQ9SQptptqq1m166FcxV4Q5
qnusIIgKt+2ZqYBfnck1KPasFlE7fxAiLHoL3QqRU/3xv7otq2vK5OEj19z34kt/L05zhEl69fwe
vLhMAQtSgIPToAc9Szk8tTymtNHbxdZ0ikoZqKnOazOfKBOOQ9v5EpbaoVryWv7Ifg0awDg3Om4E
4wSjeg+Hzzet5/gdYgd5TO7D1qTRdB3dFU9HziOABtULez0mHYA+uEXelIVEqu4RcEswabRPcM2V
e7LG3xBXZwy8v+Nd/8U+shJpJHZJYvWZjDFu4dORBHsgdhOnZgw9RKInTzHmoasmTy+JOj/PeErz
0TZk7mS563cCQ5LTjp6ILsW4HjkYKoBz2Pab2GmI370RHJbPaTL4w0/n78/jxY5U9ji4qj8cvyPh
zYkm6zMSu0Uc4NSQK9qBpDLdNOx/SJbm8YfkHYg5Ptl6eMATbQ7F1T3w5sbiZdRRfy//NvZekdFg
E3M6Ci/ulnqWVptG6mDvNhgz4YNd32LadQCZw19pwK7X7p27jJZjdoJZDX8m8DHunnPlooqGtfd+
+9XT1frjYiIO3DH90diZ96ETnJZb8z4LDKOgrx1k9Bcwu31ClvODNdXpH+C5eVimoD6ywC75boA6
CtiKL6JGx+CUKQdvvIrx+ERlL5VaqhDtUWEAZ7JD2oA/W5dJBjQpDNYz1CnLydEUsvutOoPKG/6F
d4HXpdVjr6IWi1S6CTO2qSIZ+W8EXM44wTiFyVNx57EFcYvZlgdx3PY6LJwtjAZ6UQ991TO4A6R1
KGycUKRZYDMytsaYAy65DfZOOgF7VBJvySITYKxj2VNSlXE266F2t3UrQxAEiAwoO7iCge+s96CN
lipsLW8z+43a5g4ZKINvDDqwDSYnGqnW+IRqQQNf5wz37XtAh0VopJANdBpkOl/VbVAOQd4yBEnM
Rm5CNlucLLCiy3AXQ0fwgSAUNEdMXt8eyqYbQru0Fvv2tHDlEQEpR4b2R2LzSOddpT5TZ8AdISN/
aHtp8hGJo9pBVAfWcXCQNKUPhh4QKsKqiA4eAtOx21MhCFxRYWjLuc3dklpXzAx4zhk0RN00pv4T
a42tu6ZYEvGOiVJM1F/SyMg3uwB4DBuL4qDmPlxaDgdZjxVt6Yg+LpIijJILRxKVKEUY1BqBFB2Q
xohjCHOEiKR2P3w3gzAa0ZcDEjKXnlKf8RFI66CY91N6XgBhZnOLqJYIQ/QgPJaWzW9RCXEBGEvs
+2i2YDAU80btAODpgeiWhG9mt/gXOhA6YDRKMBgMAtD7bwyoDbl1OUEq6Xv1pBpfLvu0MsjkJvy0
NMywNjZXmIf4JzihUYm7597Rl/KePkP6R/GuOAQPhdWFtcZQkNOVMvGCJYdIY78uQ4BISelVUTAy
wvVRjJjJZNMtbjFoSsvbp1n6ZXGAf0iilczS7SZ4/ljfGIzj5z/ydLTwy6fB0HQ6exM4/GUgb1l3
34EmmRLODL+7jxt1QD/3dOa75GwdhuLUgfwvMLixsPWIhtcnkk0aSI5ksu3jSrp3wXCWrzZ+xmgM
U9Z7LPTW0pOpLnoj0e1zz/jwNLZIE6jzaViWArHi2cUnwvyVfY4+1sifAzy7eoR3hH+dZCjNOeZC
IiNiR/zD14i2/fovxmvOldaxm6Te63NvJpPt4BbMTomxkWHCitQTGSOjX25arRmqM/4LWLLVJbZI
ZLSALd/+wzWkrSWE6EHBTCJOodksLH1gDPQeHJx6gznAYPmNJD2PWz2DiJd6zWr1CrwdTNUaoDDG
SbxHM0N+DaMZaP5MxexIj4kMQN2TB4nHZBVf3vJ9DoXUcKuaUIDX8U+Ex4Dvsv7xTGWggSgtkDak
OBJ6XhBAawbmS7Wn8wFZMn+tAa+Hdel/NJ1Zc6LcFoZ/kVU4gdwyDyrOJt5YmhgQBQUE1F9/nmV/
p1KddKeNGoa913qnxU94/WdwPd2AJKfDb+SeQIQLkgr6xLzQiXfQ7FMYMTxve5b7//oZjMy/hSKd
fzSjuLj1mSgWCYSInbsr35Q7KGjD81KB10+CHlp5mLNpbgPcZ478Q4g4xeq435SmnhGwbn5nPiY2
F1Mag6AX58ysCA78Gm4wRzKHxlIsMg2CYrY+1JSorJIXokgk70mRWIjmJBk7EMSqky4Sr8dixCIY
ASKFJuzg3bXy+dITDme0raKhqZ8OdcZWwq4BW6C78S+BC0TUwoIJ5QdN8q/3pMolgMHhQnyzIEJq
MQpy8UYhCfUBLYEVigZLDEVnHPPVFtnpTAPC+LTpOU1nglo3ei1uNqASVt5P9y09n4AMnZD722uD
FxBh44gBRTOKDbo7lyTVf24YOk6ZZiytvaxsAGqgHWiX4uloAtbz/NHZ9eYvN948nCx8z/66sNTa
SsMlhOa1i18AeyGWsI/hK5QZW+VPHSDj454RcOruD5d428NezHqdGp71O+T6FHPkzStAF2QINOgA
ibwWNl8gbxlGJNcdfkabC5SrMcSH1mACXP6hti8t8QoJn956Vcj/EQHl0N7+ar4ILQH5lrcIGZ3F
3gf5xBBkNs+g4SwhG2GVZXcT1l34aHDQq43xzf3jVbhWbcSdcxJ3IUQEHpPN9I/Wgg6GfxEyxVL3
ouVuTRYEQI/VBCkm6BQB/zcyUhlog75liXzebJZvUAsY4w1hNQjP8bsQvYP0PlKD8yKbgmygsFwR
nIja3ieoFA+KTCE42yw+rZs7JUgyzyxQL1J3Qb5uuNKv+HUicBTU8wdJEhFUEpQA7eQON+IwOk/F
1ytgDROAQeCwfiIKBVx88Y/ir4KKdEMEQeZgrn2Qoxe+Ys4rZ0pE0cxfQ5Ry6Ec8JFDnV0yqXCkT
rq/9icsHYIJdaczpC9Fx/dX2AwyC1ayyC6ZWh/v1EL7dqxmWHpEKNUn9NoDvAV0VU1rO8bgZMfKJ
2Ma5SorjSOxaW8W+cj/iPk75det5w33HzSFGHRXvhts91hP1Rh5lMwNkI/GpBFI3iQKKQQPOi7R2
+z8XFEzxpED2lHrFexJXi2fhK4obM6nvcWAulZoH+t4b9Tw1caC9ut+iOMr91E3WKgQJ0/xsrgOq
ON7g19nJIFZSW/vu3JAf2e/vC/JwbOExc7D9/BGN7KJ2Cg1BOVbemLRJ5uWhDFMshHXxghRnlZ2P
+cq+rOY6COHXiy55qVd2ztiJi1OhltapgsPLEZFWCWF5t9X1Pg0URDhUzSDPLV+R9OGYxrN9RXM2
cHovozjUOmGBNYF3QD3EiD7sonLaDREVqjFK/euAZAQCvPbzG4c7njKgbz/vHbJD83PVjfynTzif
mXZ+eq/J5e/5cKt0++Tdgm8iZ2Wpzsjb6EPVIIBTh7v2hjWdmSgEBMHzLq8j+3Gx2z12YIZpoVHv
4opHZiDmT5bT+LvHAiqwhD2+wrpuDoi0oK+LcTuwU7KNKnwOtOA6JVBrxgkRylcSR5ETTC4MwTHq
WeneOmaXrf47ZesvWPS6ZpGhkSRBn19UipF0Tm3JkPW3/7RK0rKDIb5chqCXVid6MNqB8bEW8wGf
pOECfPaN9/J2GLi9oAY/xdetu8nsk1He/3ovh9zdGpJOsE8S2Q4DJmONr+OP60/sqdWSrcpvWIxo
57DED3E08hTXccJkdjR3JnrLIYmE747Z4gafNdwZpd3t+E/WWsKkQPXIJkOCk54GbKvzNKY6BGh9
kecBUYf4s5d7bwa03SyIjApi8Sarns77d/n2Ux0ru5TqZ/f+jkmtQj6TmJzEwRRey+QBe5juKTIB
dbbnDibPAo2fTZqKC+rHoXUv4vUYsf9JnrFIhsp10bMV+q1dG2WzDJ0BugqEincjhfIIXmEKh+J2
T6Io+s2/2tTL2nHpYHhXkd9cqG/7UXKfFMAEJWFoJVqe0VQdTqgFCu4XgttSCITerrJ35cvhrWvY
vTtGH4zqFmhIZQdWQlJpJ4wVC2Vhn3V0GOnd8HGGrQH2Ai0g6q2Z7EEWkJUwzwA8p8OqRvs6Z44r
XSDAnM7E6npa+hR8uB2JE/nRl289egPPlYk9jN3GT79yR08jjXWrsBi4wvgHbXL9weWkfd0OCeOx
pyoTJTkzhEOydnfwhbTvyfDiDDSM82Xtqej5WG+ZdotGoPuwfvu/t0di7Ksp1xTj5nFi3Mw7oT5R
Mx0ldkNJSVyfwuaqzjPhWz5bH0NisSZxrw7tAnnHqra7qpecpzyCj6idKheZbhZUYbrrIXvFfo4w
oPCRJhv5wCq66zdTXeEMW1tvEGPv7b8LV81lQv5Wy7D0xsmK5W+3WXXOyEhNysKO9/ip7KduPJiK
pxDHoRrJZY3bivHlD/uJnNojqaKrO/UlvCDxO2bgJdzkyweYMbm/HbMgFfAB+eqeWfdPyvqxVAix
kFS+aDh+rphUTOa3ky9J7L2Rc0HSBbVwPX2Ph4gy2QYr8kF7Zj7LFu0mX4ll69g1oqPA9HfO2RNU
v6A1kD0TbyG5GjmBED1sar2/EXyVimLdzEbsSWnffEfoyyBIpMAA1wbxlog+hSGed914X+CqhHSr
AnUnpF2DEmFobJ5R1795qTrur34pcefKVuL31Wn3+yGKd241lW2IDqclH5C7VF1XNG4x9xUUsKo5
kMi3m1UhgFv1hMXvLTi0NQED22T9C3MncfqSA3vBgKYG6aok1BRfHUG3G6a50l2cDTgbbCzz8zRN
LHYCHgFkX+A0IlD1Zgy4n9hqsT8Q1DfJIRGA/qN0zK4Jc4O1rzRuDE4tCfl5zWsulK7BxtrO3zW5
QINJH8JlfmawNlkT7VxxVSBdSihqOmPiR2RoypivU4xBdLGSFMa266b+84d1klXiIAqHAel8ODxc
ZjGb1Fpw5OL1HriXDW3qNP19oVZdPf3+uCE87QEobLSTejdE5NzCTHPQ15VbGT278Qm2exGAiwHY
0WrSPvWoQwFS20IMklqCTLoALPe6M/Bq74qLeEm9vycaH7VCQWiDMOxCY+g/MvCxZhvbB4SQ5t+9
Q/Pb02WelFRM/BbUH2xplDNziSORplNFTCCcYm2fp9x3NHxCOYkbRXc+U6vYw2oqhIdNpLNbjuPp
p7VaqCT1bDiIkoYo1Dl2dSQMZD0QMiz+TQiBPk8rAhII15ZjQYbqa9IyzWk4zrHjRZPdF3HsIXXp
SKNNouiwdXKH/qVAwBJiC3lHoaV7JRqEmImXN/vBwj9wRxz4ksr6SUnWc9Ud65OPoT5Ixi3k5Rvj
GY6YC6mgYuBHkcLbONMfPi3YjR7vo8tiJnXRJLbfpBbnDjm53HFI0gl0RQ9uUymRl818C1zPl3mx
lhHLMnMBfXy8G56ZzXixGya92r31EeZM6DHlcEW6FwjfLC07i9Tf00loKfaqxRUX/wnLKAb2J25D
lhPGX9DBtm7H0JyM6MUmuoTN7LHMLUpdm8K1dXubdlrO/rGLcMbjAfEz0nZgATV16kJgBnKBS8g6
oYcFdxlgXtEoiD8CJr9PectZ5M2BXxMtNDALBBdiyolgVTksXAg2jDGVMZPJqwWWWxzz+J7tTwVZ
sbDIsoTxx+oeU6e7rdfatsuwyfexADLggATi2n/ZNENCmkujD8kmFyKiIXGPysDJhURaO5dQ4tLl
quqIYeh4X66O1NpNaVHWKfgbKPJExALA8KEHUSeY3hdPgvcfSEPIYR4N4DCMRrt4M1rHfwkk7wNV
i1B+UqGPXFnVCLpk5i90O+X34olkQI6f3NaSEaPYQvWLp/HtvKhwZIxFgTGswf/5QKekj0emcN81
S4EYqyTJhm0TRxfQAEPDBKwCzMAuHBJsGr5ZOj5BJbSLIpraM8g2YZGk9kfdA9aFuFf8bNhNIJb8
mEapgmRDJkFbJGlXEtFGBu7nc04nTnXo5JP7pPPx2J0d/oWSWMKk+PuSnyef68r8WfmORG5IZ976
iI6mCGbhYnt01wOvccEnabOhjihr7A4vjNqXpxItdIIMsgTRjk0E3jxKMVQ4nwPbuIHsern8Iy+U
dC+wA/JTRLgrmlPgTnkkMBmAWuneP29K2jj0P3yWx8vwMBkGJYYnXpM/yPcEsZfnIPuXZ5nuyTKs
kYFTVwpbwLfW4qykup1Ov/cR7b08vDmR+RIIvvjvFQUykCcRcbhi4Rvio4SMeKFv7DlDptmItFyf
t44rKQa6eYckuYi4FKrwDOsDnwe4Y0HGQV2MeNUYfPRikd/BrwD8ksLiUu25KnzXCN1Cn1yNEb8a
UI4t+A1xm2AyQoOBYspHGoB9GnjMQLc3ohCWsMfYXCNb/Mi+dSouOdr/5OHovMYjBDQju+Oo9nmb
0Rkjg+s4I7vv37CbDwHMXihe5EpU3PJH/iamPiCqz5XJtoR8AlmO3FdIYY4yFGh1dYYAeAoeZlA+
GPwn1zWQw5lbUGOuXTbV2eXv4wbZFf0MznbJExMYQW54+SxLiWgiRpiDtaWIPUSdIb2wWIhknIvg
mAIYij4Sqw9/oDDM6zJ1cF+5TFjieyR3oO8VYYkEfnFnV9zhRxEaDJ3YK0mEpeTYu3df40nlKaWl
FjWE3Lp7JCCyXDgkAiAEtpkLbAul8W8ips5XhqHCoQhzoS8u7nkt0xnpL0J4Ehw9YqBad0hpUL/p
4RhyL+IovIeWhHk/hUH55H/I59sEUfJHOoXRsaxMfoq5sYnDROF1xhg+odyI0PD+wY2x/WQOLuMS
heq5CStjMe8QCRbjfRhqzDjjzzRbcApG/9rv8PmZySJjeCWBGZk3GwvPacd2h16XMbtgmIxazGjD
JUCDSHWG4WbmZ7TxOrHQdYncbMZUZJeYWvp3a5E4zMfditYr4xEnWMHBDCkBGSZPjzR7V//MPOZ/
Uc51+JXhjRgpc1vzLgt015BUhEhI4SKH+C5fBmgqwGAfALdylifkRODoFBHdG6JJhspQ6zBjC66K
Z5XnFQJKDow8YlWYMuyRp+XaZeCuHBfRkYA8y8oOTvsZa8ROw/gcFFkiP6K6lGJDls0vy/lo2dgW
FsT8zGRoBT8tcyTl52FMTeBWknrbDYj18ZgwNsDWuPCODIL3+MSoJIkj+EpXopJ5siWw11DFsrzz
uyCTQ+qYzGQH3rty0aJxkmQEXlmuNilDnnQTknLzJeojSbnlagRGRhdL82jseAEixyYSpEfUHzY7
2VF/PYkCAMna/Mr0IvHZVnZP7s4vEvZ5ew5HeAPW/YXETl5NNmKsnQ+UYpiq1kMLrBysS7YJ+Dbs
+MgNkUAC1A0m4e9v6WwQ+UqqFVbpX28jQhQRjvEXZn4vRZ4kmqKeWzJAS+5k+SPSJrYhVIsfIR6C
Y8uiMFLDJ+upsEgp6jybvEExRgQDb6kQeBUEoLZQoglUEghsyzomK7gwN/ILg296RKJRLsnLv8wv
JE5ATmCjmPEpiFFBxHM55yRUwN9Lbgr/uE0oJyT0Rq4joAd3xYmIOFv9zzhpAnYwIXKVcCNwDRGC
I1MYZYKb/BgSFf58fMU4I85UJuQF8rirg/gLlI+lRu46qg9gQCacMjjFyz+YIIXJf1cuL43dNZTp
STyCCW33zyQlHkh3xdsKsMJiV84BDq8WHApvTdarYagRnHOxh6G0XRk6uB4USDl7+82sO6Ym82o3
Ia6w5TODP49HkcpNqMtkMANyZ7nAjsKy8PKUJ7JAoqyjYLTOCLlkOZZLSjRXpBMDGSLkpK34t+7q
+Dp3u+iFqlHW7vR7yOwSWWSlVhOVHoQN/wdl4MrfpVDcKWiz5NmQMtu8fOcn97ncpRUcBFJwPhnd
ILeFlD1IA3kxoG8UTGSWsPju3Rdzzu5+72/CT4nG60kveGf+i7wcTA9lJGwK9bncS1JY3pmlkaz+
q92pnbjnhHA5ih7xPO1Ewsc1n9ejGfHkVjyTC4jQ8QpUV5FpT/PsiJZLPoR5etJUXvHES5/x/FJK
bkMF7Tm72jgfA0N9Xf3miywI+WnRoSIWBciAewICEAkY7wF4FFMgzyz1vFS8gFbchxI7L/ktd4Ts
QG8SG7AUrQAb9bbD/t5ymccOJdhMdnopblJXfItE8VnIs8e/+hgRuQjMR3ijRnymwVxhwQ979Fwr
uhJKgcrrwpnz88OZlHi9GMQb7xWcDtWPKxm21AdWtY2tAlKBLIMTSA7kz573TagYVispqSgfRK4j
dpPgcBA75cg4HNYPiAxkcjCEGOBgSgL+reOnoMTom+tpkOMjH0D6XgMxnOek7Epx9Ilc48VlXUGh
C+YvVS4nn6Uzp5mpJ7WLvJrivSX9B4fIZ5tmMQ1f2GmPRG2bw7HE2DDMiVMrV4QG6NqJetCEMa2g
1AdyKqRB/IfA9twrMf4lNQPUiJwpaSEIcGIdlx2hZFgI+gm/CTPUCJ1/g4yQa8//CWn232x5tFyY
7XHqyh4az2Vnlq2PXRfZA3u2J8kDsjiwe85TtsyPaQoo/zyXAoREUZlnAGzCZ9aKEEViKBlaLADz
i3wl55K5w9yPfSunOZF+R9YK/MgEwUg7IziJytHghsKaDZDHBw0hgUZDApY+0AttWc3H1fkcQQLA
NGcftIeE+UZyn34aSOfiCYI2sJ/Lp48LgiWP3ICefZQZQn2Lz/IBZ8HoJ+5j2XfYeXaC1kji0Zub
U5gEUWrKTSU71L/CrBzr0cPSl3RzxJ0KltPI6AF6Rel0aM9xHRMcBX7Fy0ivyMvwIsgbEeh9/asD
39Z91W5E9NkeYm/A1GJZWzT6GQlqlW5HgSC9/MnWUjrPSEx62NV/pVvGXgD9RFbchIyHhIrn9Fno
qQbY+J/4YRBFQQ6GVAUh/TGjr+WEdRUI6ModMn26mv/rHAv3CllDQ+rJQX5bkfR+sffAmC7HWf50
6EmlP4X0fVqySg0CQsFY1zqcHlnx5OQ0/msjB6vLMtnnJD1RpYpUtqHhYK9nvrPUqaK5lWVBZLb/
r3EHQmrLsojw2gHY4r/+q0C5VxTgehGKSxKfTOAQBfC/spgpE2y6Up+K7hsKAYN7S9ctYIY8VtA1
OdoK69ADVhs+GxVt/tma8zHFgfSjAsTICikPYT6h9YEJzsbiZyZmhY5480mck5w52YeaiHafHUia
5AH3JRvV1TlKgXQzaYCPzE/giPw7YNLkEy5HhNOAI9WlqJZCS46flDdi2ZHv3v5JfzmYf7KD7Bl4
3YxHQePLka/Y4M724swrsywwMUl2KNEciAZW+DgwDW4WGY4j5TzIq3X3H+MusScyPnk4ljNMlcmG
Smoe8540WhF5JCw+u63ks5EjZyrrIviM8WRW0xGIhEt16NSkjs7fEe4V0oBPbLLL9s1PObu383Cg
Ml+IWrzzyNBP1RbU9/eB5KIbEWiigACiVDnL/ZqZ5a9AZ1Hyk5DjMB+dCPQjpUMLywbDS4GeS7Mb
UksKerowO5sPbsovgontDo5jB831hqIA8cJkFJQpB03nora622oCtw9STBOcIDB3mk3F4kgDCqcw
PGEPpXQcJze7oWYdGtuXM30QQoqtNNuOUE8al69m3gWwWOc75UGu1XVeLoq98ZhfT++lOtfGjLx5
4o8k4eYIk4blm2CgK6s6fhFiAO4Ezwuhel3nfMYfS8s75DEKos2b1WfAc4bCCaOF0/H1mfZdh9q3
JsnvawQFC8YQzpITRiT2tTqsiLGVwG4kMn4b6khe4ojPRF8SQwAsgHiHDFKrNG+OuG0HTuLlUy3Q
RsiN3swN7jNC4Alx1HO0gIQgv/Ub9x5014/5fV5Eg/Ae9E8jHJ1eOZc/5a5eVpHqEXYUVMvbw9xv
64QIr9FWHtxMVL5Wy3dMaNfVZjfTzF6Y7woxkRAFRigOBswRweRk/hDO1JkR27KtLhzcBEIltoSd
lt+DkTzRfsoHixlAyQ3JANSFi5T5MVG8kmDwx+Q9ST3dlUEJD7vPiGX0hRw6l8wCbJby62PU5mle
RCLOcvSsnRnHe60c0WFjbG6PoC/Lji/aC0ybTIdpw/4Mz/+/w9nBqb+uvSJMJ2z+J8AVmNpvIsy1
73g5ENUHEM9WMsr5WGOcjjjlXFE8LMbHCnQ+oy7xdYyq4r7WvkljSk58QVq0vK45P1QtiRCFH8QG
STn6JjEDCiQj5x29BoYjUiPi6IztWtAlGUBQH8kHxRaPRAQLOqoClAUIWCqyLTCpoIEaTGkX2LcJ
36Dcpy2S7YbUDz5uLO4yHk0avtXq4vXxFh0XsvrjS2N35rsR3Zy1+UUYBZgk0gAEyO0H4PgjjJYU
UnmL89QVoINdhB1GW3GA709T4+0PTfVu6kupGVMq0ucvADjMSc3uTGxPx0uw+zCf0KxqXi9jsqn0
2PTigDgNRuSBjx7SY2LW9jyX7f3N33uNXZLAgGURUzqlE3EC3/pUwX32fVmfTwP44syQTB8M5Md7
z76jdCBrhfmIMdNtjMuOb7BjTbrHYUPV0EJDjagvbjxm2V7Cwn3Bm3EBr18Xt47Neg1gX+YGGxw3
64Dvt1TzwELofyMynRQ8FmEB3sz/Fob2kP+D6HqtK6YuHofH246/1Ov78sURORYSwTRXJkNP2xIy
qpxea33Lw9t1PcmjcinfuMEUQBro2xwTz7IFer3tCKnqbNvJbf5a33nYbc7Dl2SL+jUlD20T7YiU
QnQ7fKCjYkfJbPRd7URjEuUtAKIJhozHuwVDWiZqw4hKyqmYqCEzf4KulIbrjImO8IMUQxpfX5ME
FrA95VEWvNbtpKKYiENJ/9NJ5GTQpKBQtE4RWz1IegUwVE3qU+X2PdkkJCMxp8MHYKcRuc4+AeTs
Rw1VwJA4ULa802PJBjTVaclgON1bIHA47ZmX2Rwf74FdT5no4V1maiqT17Sz1XhoRvmleU3EQ/n9
k69m9ppAaLrwcaF8bV35fkbl+Ij4Uc1rpxpTsJh+CRadoSQh7cvWwpaAq3Z3d9rF3al3qCgwJiIl
B8rqW4yV8fgfd7+58LjrT+ZlvJ8Laa1UfX7G/3Utni3z3sBl17VazlI0XJ0Lv3bMS4QvmsKrWX5f
4covi6RDLxntB/PoRZYFPTEayunr8XNv3dvifrYGm97ZfD6YEuyX0KFNUBTovalxoc121XSv7OJw
9yy4H6pNe/XOKIlpuEfWiw5zZN2boIt9uzLu7G+jn4sG7sIuqHjpYLy/+Dr4NtNb387wFTZxOEKP
iafzYT7Iw6EE60xKsqbOdi9eMVTbv+jmkDX14p8R6BE0P/guVCqIyUDxbhAkEF8PmlPAfTM76VRk
WuzWxVQF4cO9StMWhyr9gKsPiIIl/zzIitktCzJ0i8oUa1NH866N2y8xwtHibeDgiCJ8GbTX9fQW
lMsr8CdFaw0cSvQF+RXYMECKzBFS+DUs7wbZBjIXjWs8k+774TMb6vXX+Fx8JnlFcSADP6E6E7s4
PHpWIeOZSBGzQoqOHLmS+e4aTfmlqlYOvoa4gTmPAZm0ohukfCs79NSUeJRC5ORhq5PS8EJea+Wg
S6lRYIwrCku0Kh6UZ0lVef3VvnpCiLh5lzaFe4kxp7pmbjUAv6tzd97jOzF+LA71fZaS7UihJlxt
m7uZgtsSiVGA8s8j7oasE4f6CjesV/roEyUQpAcNmPgVpQOaJYQWudkdV4eBqcRm83sBYIGPRhv9
XF7uM/WxKDbpSqeVU3rBhRnu112yN273WQ6kVEFo7DEokVU76c21ErEKbG6N4sGSdJcuGpIUDoU2
lwnaGEJpq2eaUUMLwWzSy3PzUzSe8B88+M2Rmr8p7Shx2Us295n4qGR4YzqO9eUXaFvJMTUbQOIl
pGyMaGXKrYpTtzt9XC0d0Ajt0rzPAcvC61g97N0R+s2LB/3UNqxibxxqb49xEfWOHgwhThsoyOW4
HtL1CLXHEf7+BVCQD8wLyJujfe1Z4qoF3dEGgCCKN9Uz6igWuqVbyNe0NQsgpdRS92NNJRclPuIM
TwBEHYjmx0+jHdQsZAgWTda4u+wTJoseucCSzgCdMAO/o7qJrV6GVHfwcIZUvz68NInXRFxVnfG7
aymaBete9MF2qTKLjYDqLaqPZcr0IrK5hzIDAHDxS/vCoRpp0fDpfPX29nvANAQ0zg0xV2AeA42f
14zS5+qMF29suTD4fTAOJDZcUgO0bjiyZIgqgH+PQSt988kdie21h0TL7sAOpv75oF2dAvHHLGsW
NQnNjXnTUbnuYkreHuhLDTSDkECBwJ6kYxFbkFjBjAR6LFjTwsSteiGNpCQxCYI/Pmof2olctb5P
JtocCLVxOg6qLuINBla8p5ukCwNIfYZU++ZoXbL8sVI0S7YbOnm2485CQXD8+soQRNy/1Y2MCEbn
CqyB0cQaIJ6ER/SG34wcYwqpipAVGiufXx3dvnt7p3PBKCWYeOs+KFQqV+0bT1qlEQFFoOkJyUoT
vZ3lz81+pnMpzYERAm2rZyuWfrqifIy1cFIHTygrXEXBy2Zhd/Lo3NpPNFJMqAGZTO5+BmbDBUc2
pt0hYY0lj6iUGfoGxhRdoWpo0GnjZZlZNLcgicAmCXArTlg+HsvK1Yj0SwJKgII4X2Ea4Et21+96
0/1CfFRv0A/+JQ+3Dye4zW8OkZnolPdo28vYZQZk8qsEr8SsNntmS1/JoaJfv3ioTrp7I8vpf7SQ
m95v6d3mxXzXo6enx2+NZrn6UWpKpiOL1CjoUQ7U8JScVHQ2Tofwd9LJHRVpuWSiMTKehgiXlBq8
SQfr+5VErJov5lkctrehuSeLD0QIYQv+PBwuJyJpEgwd+DjcG2OHmfgUXVaschjJ1Pf0Oe1YtYd2
9sXaaiX+LfVetQNw9nRFqSB8vUQfkSXaPZRkX3F9ONmYPg8XJjZ7P1+oV5On14Hlxvpk8IHC0ALM
BqPjE2sho5pwnDjV15kOtjTUn1IL95qXHBROxYaFgL66MtCS3dA+Cfh6UDLEbJxpaY81g4tZfdls
coVxJ4QQbaD5wqKLjLaa3XfMZZuP+/NuUDF6XYmaEmtaohiP4AK/YQ1Z/MmjOHU7COw1exvPrmAh
9pVIINXQJzJArYMLnsAy60dy5jtgcghfoNQ+4SLgHAJoYO4Enh0wvgb5kNDQI5GK0ORHyPVE+j2c
odR5UDE7Kg0i9APDQmMOd6ijAEvuAROEGwowzWEHGHp9LrKdgs4ZInVMHqr5XGk/Tx9EHIRmlsKd
g0bDQh3Z1I40WsNvlCPKQjBTRK1usky3Olv4w+p4+9ya9K0YQfj8uXh7ysXQjwX5UeTCXSeQn5o/
wFhwRxsNwOBTvBSLeEGAdGl0WNwFa0hH3mtOs9uyRoHSsv+8xz3AZRQI7FhyV71Z96CVZHrzbX7G
WpI7gzWn8JvxkhR2XL1eXFsVW9o12o+s9GEO1t3xuetlmnMBR+ksY0/TfgSpVq6B9PDv8m50UCIc
2G2uYqOnscFINvJVkkuQkV6cIkOnN1NeopVqN81rqWyaKAe3Y/S44mtPe+/ReWKMSpYdUaqiUh/3
9wbVTjPOFtUmnd19djdWYsRJUDajgJo0bBdkBpyR2IjYo7MURE6AIzEzDD65EvAiVCJIPBcI01jS
GUVEqAwt+uRWrznFq+pu/9Hz3l1cljSGQ9xSJxItmcIk9Ev3NyGWs4JF7lnlSg+f0ljQn03xdQ1r
5zbJ3PKBH7UL2PakhluxMpwXKJrfILIaK672cjRavniCTrOx1IuXfu/nr3kJYK3alyn7lhwhbmFi
edk40HyuuN64HOMp2xQ4C09AUgJ2D/rTWmZAEZbeGgrLPwE7DQgfhYAPx1cGI16uC/52Q16YhX8I
VwPVRkbqMKZi79w4kL9k7h1R1V5AY0T1FjMVoLeLF31ndOjZFLstKQB7Vni6UO+864bpyMiRQjTj
agrQNyL6XtlNGIY4Rk/Uexs1Oz3afkyVmKP+4rOPwLAT7uJ5AU1RCJhdB56CoYmZk6C6RKNLzbHa
SV6xbqwuJ8YvAVxnXge8q/IExlbmGr8CQ29VyKT4pJq72u7tugyMitkL9bC3yRagWvPb7oYIqeco
qX0n+wEd59l501G6DV6nxK9HNq5j+kT/FsQhRRk6SrBOZzRHTnv3Y+YwZaBzEmXwgPAB80MoRsTA
kkBNruTEpqbYUzt60XOMVrZip+NqS5Y9WOi+1buFOvEbmzjM4SZTk9KiAZKkzqGxYlSu/dVhiAXk
E9E++KVff/vYzBYprkW2LqhbNMitbudRPjKuGFYbdlRdsfNhoNbCqZPrRhdLv7wrzPKNUtpIUC3Z
NNgNmQ8EwgytLugq41Rv2NXtYk7jjMg45J7N29+HYlQkRLA7I0/Hf7Q911bBQM+BUXdO/b1JyiZh
YMs70Kk6HTbUr32wGdjevkMLUh3yxNVGfp45twN3MsAuaAfJzdPrbPQy6v1yOGSnmmUAJkjl+vQG
T3u4PQeMoYf2JPETWckdNAJjHqo3W0u8FgUxDuqOqxJfgTo1qtCMv/3OpOcUv+yRQ8QgJJ8hnIEs
HYRnC9SOdEuMsvGqsrBkh/T5zHjHZBz7MDXToYkbMokqiFx2DPMystsEQzlza2n43mTb2Wz6Z4Se
sV00vn72dA42tszX7DFwhpP2G7wwHufH2tHnd0aAI7xH3c4RD2J03HcSm6P9+D2957NuGlz8m9+3
iR9ddH5/O9ZtqU+1u428hUhxRzA7Cd8qfHDWPZpCXl2fMh7T7Jz0STpt/Pt40nkge/xnMrjZMo7s
fGjAiy922TV5wZwGhzlip/40dkvcS86ocq8laTvPQI0qxJ1Af0XPiJlac7ivcp+aFiY/ndWHxwqe
e6r/gBRHbRpw0S0aBHpmshzM6tTqtXQ/Q271s9wmmGqTkdFBMEfo6qnPEeV68AY358UIz2Hfu0KS
vTGTIicOunebg0rqbUFyMRIXZLRxwGVZQNchXWUDJ7EMtQ9l3N9wM3L22yuyyovMeLlvs/XIGlls
1zPZkbcPYxb79jRYU/ZE8P/CVv2jB4SFIffr6KiNfb47V4ikmApmvp+1zeQ2nKnfGnodxP+soCI0
4c21rEw8R8RdOGQJYbpMbIh0DS5AJqNbMcO2i/DCYPjLhrle98bXus6VUCUqH9DCS7W8c6IG02cr
MciVarEi0RJm/JrTjNN1jDP/6V92KVsp+kI7fq6SNHpjkMK0NLkv1XJdNviyIAFHElyvpA4DfziW
TgMN8LZItm63ufjL9i/rN8PxhENPJWyFc8x69jx2IDeAElBRYacrwV2Oyql1o7oQOdWhxGk6IvUN
mB9b8sW8A1+J9z+FX0BXSUbaX8Uy3/1OiWQbhGXhPONIYrX/mOkRGyRqEbqFDlVb5TkhNA0M+C3x
wYPA2cJ2U36/LlZ1ehMDCyFwuIH4zfZTuizzDnTuZPPbmrG/YF+cjIlSmSXhOad8NxwYpW6/aZce
y+4d8RuA6fu7wB+Qk0LdA4A48gJDr7fe0cISTno51mQ8AaJGWkuAWMQWe0/tiuPGObh3SO0jnZ58
Lh0mjFKOACQNpSjJNYWtIkfYvbn72VfOHl6KK1YVwobNxxpJ6wtajbQwKmQkVI3VY+wcUyxUu0JD
lvkDdE4dt2lW1Fao2XsEwK5f4YNVgmsux4AD84AYA5n2hHCu3vxFAgp4tpOgO6R2eqVouYlIrg/p
1xlUL7H6kxK9Lal3dhGx3AXUJz1ji8s8TFABIlhius9lDiK3uCwooSmEwQSNK/EDNSM9AGnoRhVX
97It2vc1M5cXSu3GyEmNrrhv6vDQY0gtQ2Vb4pPeJm1G/KY9/V02iCOjFIaua2J0oyFcQd1Qo2iT
EoHbVjkpV/SvutFnVjZ2oj742igmBxq4L2FUfAHxhBwt9i5shvVwdq9Uhp6gaeo13qhG5vf8Sdvf
M9dtze6prdJ9qPY4ZumqD1nAzXftmo8QVHeYx2Gpf1PqjFjtNLuIA73Ydq9fL+DXRz2NeVF9k8Ld
qLPecJt0VtndJCOkwz6euf2adoSOt1KdIUkOV4OCZsS5Xu7ffo4Sm/5aFcESEpDxdcaNSNIJTTQZ
xMbkjE6ubw4gYPNVOBCST+bDqC8+Mad1EOiGc/+G73L7IjqpBRd/yiL1gVytPIpGB6oYANAjW8It
WO1b/1ggP2fKJYaA1zs4grtcmyAj6HYFHdcDLtGWibS6whAWm+waYKMAuDobu0cD+Vn6KmZCFp/s
RXOoGyCcYH5D69hdVVOUF9Jl9zSKy7AQWP+rHCN3xQ9xXHGscMj9E4zQyM5Ai8/GKiGR4JQxldJY
UM/joTcua4IlFqsBqQZ8SyOGxdgz1oj1m1dCxZ1TbgMpMhi1FIaQSB6zyuzXfJg72GaFMGx4e6Ae
akBzcaDBWu2Q4FJzIB8IcmRm8dmcQEurNGbYZMwYVBad9XB8YwAC96LBOdojsnGzDOyA9s0hpQ5Y
gYeQmAP6wfRkrJf4GICG+XX3L6NbcrZ2cYyLa0fL/DX5IszcuGdOvndV6YOPDIcKAHPpfnSgYGTI
92/AXHtVnGLjcRxpsK/Rjg0N5eGTqQ5aZToPjk8egTBai6cmMjh/BSzAcvw0ZuQ+nB7bi6nZ3dI8
DfCVSz5EelRqm6b4NPhWrd5KM4ufmDl25DMJ4eojmBr4s4RoB/exzbvmYr/3SLXm0EOfry67Yo1N
CdmJPyxN9Ww1wfNlzgiZwAqQGidGbDVbbdEYT86K2dHNk277NxcxFJVccAR2s53XpmemSM1/uTDf
/srP/kfSmS0rqi1R9IuMUEHEV/pGRBEVfTE2ttiiqKhfXyOtqLj31KljuRUWa2XOnI0K5S+/zDUz
ZVS/ueEFZGFk8sLGwj1NkQ2ToS3D5xPEV6OHEgP61nLIDS/5vtx4Tp9rRMl2YdypgxRbwgSEqfg1
zouUpfY1Itrni2IdH3xBVIQ0Oy1PSAH8DawpIFjE37alY+ZpxPLHj5DzHxSPCXaF3CX9Yt/H7KQw
oIhoBH+DPRgTm9huX2gajt/vREbCiZrmOay6bLmIUIJcjTgXzecnQpTRHbwN1PDlcOe9xzK+2v3v
uk4r0jUgfQDIl0aOEYZfzhI2sCYtaLyc5uC2cZ4niX8y+st44MI+9JnTfI370to0zOH9bKwOH2Pm
0sJrjFlfbj1eki/QFJ7nGMypixPum5KwqTI2JofBHR6abqLOEQl2oiT56FPdos4FW8FCY2eUHLbQ
WRCx3trOlSfVfvJ/X6ifnFrcJ8R6iqedcpm7qU9koZ6KWhBLqH5JcYi7g6cywG5hbqj53B7+ZQAv
tH80G39dTFq7tmYtnUtYuEd+3str2EXUTTqDHg5FmrXpDR7hPadYOU7OEGGPAXbD7tvbLQQNE74G
hFebSv16Za51AxJi9I3SAf8ktm5WBWU8QxvxhiM2jGkQiRieysgE4IVxT95zlD5bg5lyWyzmIDVP
nbxQ6AmaGYsSi+cTgtwZHBxaIBwQdkB2SyiARhWxg8EMQajctGE9CE/4CGdOEgGRrkTVhDkaa5ak
lStyGOzIjJwZToAHjnAHgW9gnULmY0LDFmW3ZqwUmAess0T333xgIVXIoshJxrVbRoItMx4vVIT4
r+M2PNQt9jfKup7pyr9/hht71uc/AuuQNYZQvHZms8JUBp3BRk1x5KdFd8uwDVaU/r/aySE+8y2E
qHgakxvIHALU30MUAlwVvb3jRPcZa775TgW7XTNir7TrjcT4QcZCqzMBLrziRs3VZvTWCpWwEzJI
vI7OI0AGySDpMOy7uWASLaZrJx4hqI2OEhKDAGXjRrYCVRFvLiOYNpqGHrQM1T6G+C0QmEyMstCk
uAhSYNnwweiEw3MAB+ynDxEGCOM64ZYwouvv+ZzCIUkJfQQUg9pIAS8sJRBIrqM+5w3NVGjLMC25
k/VEGB/AEmt5Qf4lurELE0qmfHLlGR1jII4JRCasRhiSPKVC4snrgeyn8ooftxNIlAUmSyyXsZv8
4BZ7Bu417MLy60e5ls/M1gF5FzaQfHD2mHLMVIwPz1h6b/rc9B3lFRlqXDg+5I7FII/VPZS79ZhJ
9Ayp7MDv/LGQqQWeK9yHxxCjxaFqPjDoXt1nxr206X878veFEE59vpzLwyIr8se4+S2um9vKeZS4
JDC9ecRhePO0qXg3wN1mZ98tqMcSjo1cSNR62kIzx6jjZoHom2zyuFWJh8HX1HCzJpfM7pqfeSvp
wnCXkJYE/rU7/K3WDb+FzL2j6U7k2hNUKfeEpEHk7qCSwnCGyuwYmElh+4R50Apitdhpyf+a8Q1b
q7m4HyFUEE+YFr/E96hDAr2GAQ8+y1ALPgbmCWfLtt9II0pjLqqQQCyxcaUWKQfcF7H1h58SwThE
/nFGaQI9AS+IZ7/qL/k78uYQj9WQ7gV0uE3vKEoLJWhnrWCX7gf2tb/D9QsX/NEZ0yUV5KnfjCWZ
5BvsyH5QLa3PZmZ2uBhdzNLbQ1W83r4QPn1l0OWS3Xm/ZYwKjd/drNaCAbxTeveP9doZNRc9Avhf
gZO4nMTD4WpGYKDvyyG4TFX/SwFEJQoRe8nsqXO1oAy88r1DEohGTT3BwMnIuZgd9rRcfMq5/H3V
+BG19g6rAU1Jh5qpS6gRqhI/kfsjgoVEXNKHIg4QFiMvQ7zAed+1ieecyN10V5vN2dUxPD8Zc0A+
g7ftmk3/kNdzDfwG6JCv83RqzLE+Dqidy0XDP+mUiOZYLLNq58XZw27f1/u4x+FG9yEuR8qGI5eF
HQsYg453hVcVpY2x2vkqVk5eGWrY4Wpd+56/wlfeoAqQE+lF8IwvlL3bRJmVxIbAXaGUCdhorkwS
7nM48NAIoEeM4JcEOr5iWNezfcoyatgAXVDIhKj8iu9xTP/OyXEat3IhTp2D+97QnxZFfbdtkyED
fnRiuBMvb2ScGIfsCACCEoHmi9k+QB22vMhKkIwVMLYehdWeXsj8FNLieQDdiwr+fTabjBXRtVTk
dJ2T6I6zpbA1ZZeHCW7UCbsf0JycaN2kwELr47SC8u9ZGI0IWAgnJxzQB197cvM/OK4x0QZCediN
0TkV86ZPYTAZch52nVGbKubpr+3omM396Xxf3dhjNyK+ImjzMRSrrH6JIt+AE1WDNs2G+NZx6V92
OcUd6k9z7pIC/NiK80jHfLsdngUyNXADVHjiatRKx+E+0VeXvxeB1XN5+ofVvOkrC3UM7Owq7rHf
bhl3JqV+nYFfYebWY+kVEXvSG0EzP6w0UGrBvOKz43HysAkYMA88f6CKwYO91X0+jab/TTCOjHpS
iLDAWS3tITuM2ZjWtIlsfcEOSRzMjZOtRAonBwWi9rOHf/YlfOCIx51442nop6Dk5m/DPdJIhjx4
LvvY5Ju0EtXvJE1/P6MK8Zgb6S+zd7G+vHW1ungKQLixQxKlmNfshktai4d46bTjpn/OLmE9Xzrs
tXGBswNfkW1AQWq3PdMIcduhcuLHM9oPWuwfZ1/2kIpclr352OKGcO7XD1eNLwyZzAJ1YPAd0Sby
TZo8/KrPyOaS/7Z2nu2uvaRk/lIOorRloB7A1Bn/Pzw1Bos0BI+W8Uz288+UdIqQtKBAIxtEQWxH
hJT1Ji8EuT+JlI9J6d5hEEenEUkXsXhzHyb7CARAHeDx2X8Tt4Mk9YAd091qj9SFvvgRbCubPghM
fec+UF/CM5WZrho8+ucBWC3Gf9K6M9tnrmhLpTtFAC061pdDCnvU5cwTYbgcZbJFMaiBZ94dTpHx
u82kNjMOUFefv1E4PAPdPjfxoO9YSvxmNqLyIJHxaeiLPZWb9wwUjk8mW13zfIeEYPYwRblZfHA4
AGrFFL0Rtgdv5k/Vxyy214/V6cZl9tpZyqq3Al8O8CZGR9icaayyMY6+PbwHwDcQTmjWjgrjabwI
IrlZOpPTvL34XRTU2LAjAJ+hXQii3f7Zl4hxFuq70VoQudcKnvFnkosZsKpZd9RJHGnCYI/5bWkt
3xjmwLOwW7DO0A/wLncAyKmSMe/owVtm115gkYLVMkXCQujEwoXFE0ofCSMXYQJACXgbatjSP6yZ
wTF/MjqrffpdtXFmIXqqj5kLQ/dVc6RHHTSNo25MCyuGMOfk4WNRIaQVht24HHQwSdCwU6bgMGMn
GyHCnpZZZwyMUjPoR+bwxKjFiqSLx/RnD2sYhCe64f6aVUzyeHd6KOOxwhTGfdAngyzQjltr8b0T
R0iRNh7RhMI8i+GGUikoHO/FEIN5BIwPNo6mpTs6zNBxDUJ1Ddc1mgIvAEv4QlRFsWmNoG5r2/Pg
gupPHfE9YfOfmRYw/R6SWHge7HoMBgAX1gzIK2O5vaITGb6xYNfp4mVsmSmQE+rpXl6u4UFDvBCl
K0MCRLgV96FtcTUA5u/YRup54xEcOna9pYZbzppJOwJKe8+PM2C1Zxf1P5p/FcaGe841u+GV2C11
5pArweZ0yNeiPMIkDVYl7vMoMWEoxnsrxugaNQie4xRpAK04hZjTOiD4DBBChIxEZDEugx+D5KIn
/PiMh8iovG5/72JIb/IphgpELryei2knVuJnIH+hvROZvja4eTCRBjA2hjr3ea4N8EJP4Fdq7gk/
vhJRqJ5c3KdBCg7SDt559HI/2HMhITHXEjpRofDS7Gv4cSFPYPjVQGNSXXwt4WF6x5WoJB44cret
z1YNRIOjBuIodODAmTaQHZztkt9iwlnZp36zNJujnscF63lLuNkI3VUIGRd+NMkiexdA1/8Cg4Nu
0p5476vTnd/gHnpv3EuAQ8koENl8B/uYrB1h2yAex99Y4oKXJMs/g3r0HkraO/Zki9oTMfKw4R9j
WUEgt19sBW6MfLDvuXknwETgzzXbBBgMJBeGg082FoRqB/Q9PCrknKBE5QjHmUIG6//ppB9bwloR
9y+eUx1DATZzqvpX//mnBacUehdGwhd/OXpuDzRMrHtsHZDBn3EguQwZMQgtu+ssmJev0ERMFQpc
NknFotMwclwEMdYEsGIU2nY405ZrUvxq8AuC2mBDPNY4Z1g4Z7AVYGECS6q7ArHf9Dk2OKE5pxv2
a9YD6oCirfJmABbLvjQCQPCTw3hnV/AC9T+kBjZLXZQIqBaJAlTGKp4+xz+RCYBsM7Q8zNv2dcRj
g/ZdyhBpY2oXQJCOS1oVEpQHl7RIHv3mtrt66kgBWhRMcAGFVPiMQB4pv+SFsrLVndn16GZX93kr
fQ7Uacs6hj3aDSHf82Li7PgNNZpwK1veAx9JmIUfii2RzX294m1cJ+DaHhDWaUyuvU33HDHFD5ml
is4URSgNCwRV4cblMP8HCgM0Zz9X4MVxzRTMGKDeutKZDV2ITUf/0mWnqZ2Wy0n7dPZTkhiUiHLb
bq47NsUGpWaXobnu3/PGkpntsiHX9OW9vGJDrCFDuSuTQKESeA/oBbxc/gkLRQS3DArLClWv5leI
uuzPkNsANOBKTGXhdpJOQkOGjog6e36O+Js5zR2Nlb8f3zbMhp2dsCD8JUCmOrx7qt+cq37DbKP/
7TDrJbyUXg8Z0owa/y4TD3gQiAvTXDUPFJJIk3EJq/DlyKWBP2C+4jI++852AdIjPMTwOF+kDE1Y
IwhwvxYwXHiMylzaxML8uf3iLTeVZqnjUmoXJpiMTavqKDNpWocFTd7qBoDzCKCRBIXfXM1WeBIX
NMfiWiE7g1g4iHTqOPgwR29jxCT2bZDbRhn9x2azA9bRyVDVASsK9zQD+3PJobOpdJ5On6L/RPOh
4XSsUrV9nKOPHS653sxeNJ4qQYI5ef2a0TxRNaW1+2AEzn7QdDPHl84VCgl04IvTnTXys30lGsSl
IFIuwizEmYca/56eE3kGeG7Pg9I/ckRlU2y22KxlB0aChNmC2GOxG2OID3guZhManvSiUhE1Zcc5
Dfdrjb2vm51SDuvlmTmk6r5XTKpxqhMehx7AXNACUe0yFbEXCzBTANVVaScpLA9sNIRZAWpw+xPG
OlZpsNDFGB/x61SZT8lgEWs0MWvgl9jYc1dF7UUz10Puw/nuXqeY820he5Xoqi4+ZIcLxLiP2VpV
6GQRHeJqRbnRf24V2HsBu/JVAKd0Ifi1CGpyhKR8LsEMaM9ZIS4iNiPGeMoITxHkdzVZ/3dkuLvi
B0oExI6DSTbkpxBNT1kVVNSPDqLerBHv03v/ihsZ7TuDxADUEjee4NTvjQk4cCTe547LBbZQAV/y
gKHqQWb9nIqSgVCSFsAHwwcTDFWgDpFn/3cKpsC0/fQqkIcHhuoAJBxdKRuVMI803CwyCP8VV0dQ
kp3dCpmeTgTAA5D64vTU8Ri9sn14z8lpfItkjAG6BuTRngAFZiKaVXJ220gQRcBaUtXlups18kp8
ZnFE2FlrKjViuOXg5AMjzKQAk/RYTC+xkOWCCFwBViZYhkCR7FEGhAgyAEydQ9Vchwu2esGAuMCo
yDlPuKFymXg4ad3vdLV3T1+zjaAT3MeNpGH3bCDuNkNBREsPS6VjBYthNIBBSTN6+/GJvEE/7oWN
h5F+yj6sJ+vOQf9mu0yXuDOPPwOCRRrQ5Sj0CD2vSF2EWnLiaFoarz/FxAKTggBFRqsNTeCDpsHU
v9bhSBikMX6Ob/MAm+rm2UQJFIw/uCByz+Zdq520oVbYd7zEh+oTrwdmpfqgkcqlkHCUjuGkcnZg
QANvH3n94T+o0zYdDZhwwQJDqSeDjkWOeooLxmhiuJnBmLP77hC4PWGEQ1a1VVMDINnj6mZtM5qu
iQcl+ZA4nizKRQMgkCkEGH8R8Sqx6xBMJ2hbiIkQHJ3c7Rrhq4+EQ1yE5KaxsOWFVwAjcUCT2MLa
ezD9xWpN9CQMTvmCO+cYlxN8zhhrQ5TjKYQSk3bXT8bOoHPYCd9wKwFQgxqMcBQStbDlmefDNEkV
kmAlhZ64VLx9u4ooVrnluosfbX/J5Fp6JTZKVtLBLf4oC/QRlTNUac1txOfBlxZHGKyd8XLBTMU5
Thtj2VmO2xsAFD4HcmxP2xG9knyjRcQkE3gSlwZBYTvePYa3g5l18ki7cIc8aldghaaouGXqA6gp
s6Yr/BwaNVR5ueJEPhjo3nLQcTMWtGHn8asHRffK1EvCNgSbvFivMTybRDR84odRjoFr0atgrcA0
in0RAtTXwv+3hxISIiwC7iaPEb4MU1yVoOPSCPtZZZ+3HGaQBdsBnBuaGJEAwqtV2F6lLGpZr7jB
RvWG4EisjA/vX/ZddJZRi1xfVcIu5BdF8Z7bCZF4z2Yo4V+5wOnYHwiYCjt/0oMO8gNLkxxrXTSE
2ahmC1NnhYV3LKwkpMVJO5HGEmHoE5kgbMu5MPXZ2UCk4zzLpAC8smSmFkWPidViH0L1B3NPlSH3
a96EdzrU3VzQOCfxGSSxq0Liwt4JsjjfgqeP/8is62je4VSxE4DO74xqoyALaf/hhEhbDDl8P0Rn
Adr8scWS8cjH3Q/1UXe4HxzTa9oDEpj2dPRqKlDdVA11xFs3GpILczDahyd8xgbBuA1rbP+JewyG
NGdrUL14npiMuQKaqrEyepIoAHfA/tmxMy5dVbwWiQJPWW0EuGeD/UygJ2FjSiAWi+3J1996NN9m
yz54HfOTItcDiCUqC3BoLrAOo3D6ux6IaUnYguZMxA+7EBsgt5yMz1b3r/zlGDYdUvN057/gD5wj
vMVXa4LhDbGS9nF8xLxmw2G+OLZplgSg1WYAHhgE7RxJ8MKgDftwHeYAgGMI4AzwU+a6dTRnnWgF
f2lIsi3na3cAHNr/JoXp9gKx4um4UKzc+3QZP6aa88L4l5hR7IuK/Is/7ocA8iFtp1dkhxBb99Xp
T2fr798HdfoeIKwDgPkrhnr8IJVRW723uxQjX2BhAGRnUDDV2/+pK+qgD7gVBwo28dfC6NHVxU+H
qZsSPYKXqYhDf93XYZjaH0vNtJXOVvXH1aeVwIP4Yrfsy2A3JE4Aikv4BtVrIy/wD97bbMdi5U9R
RsznHWLUH+271cMZaH7t3+7ecAVWe3STqiIYsYF+DYOA4K8U7M/SnN70heAeBMm4LB7RPhiPb067
32Y3+JkNDTgN+AWrwuFQqC0QctFL6o7KeemggxuLAI+4cpbI9uOJmwaO5bRacEus8YTkW3ss0sNl
Qlr9zXvMb16HxHW59w26sF1csmGIa/MWCNR7v81DQLQnPJ/tCR95t5kXzpHzlY/sPWofmR/9KFbt
bLN7WL9C8Qq1BP/qEO/wMZTsBwrLTzgWJ6aPR2jHpIwutU+tE9yj81jN2/mSkcSdASQ1Cp8ScwJk
oTnW7/gc3DwwOX5AzS8coT1xNHpMNO/mHA8YMO3ZkfCChx22ebhaiARDzhKcMU04buafJLwSHDsn
KfbI4qbf9HdXHjtI4HP6zMp74dc2eM+XUPu4CMTQ8qNQn/NoVegJSZVzTiMth7nIU1pGfGLacS0U
u6kdGsaev32R9oIDwpkA35tTra9Wm84G8g9a2auDLztMQ/gKeBLaXnlYfQzilsm2eeY7Z9tROSn1
vVPB6DJ66/UB6kGJNeIHT4iL6wXB/InbNARGxCvu2W/hFmAoozaezwevtmprh/AWOyQCXkAhRV1l
tQJtxVyjRg3CWZaJ5zWLiohNwGLJij33G1DDt1dPTvyO/PQBSyQY2/BYgZn7cz55pzT2E4Sk0MW2
OpdSrPbPK0k26ASIjXtBFb9c3rXyB2ofQ4hOcC/M6wuNrpadh8+Xwf51JXWhgl8fsmCeV+sO1WcN
e+upAe/0kQPMCyJfus61BHJZPp3Wy4bg1TqEDWXM2ipJdu83cQsjqODt/t3SuV2k8w4qIOPMDINg
jT+8gAGeKxzCJidvfFqMkd5qkj5Tms+vtd1qTYCn0jR1jKJfbrCFq8XjEi5lbzosRm0FC61tA6mm
xSuDO0x5UmhMrma/3z8RbIgJ6c7q28TRDsQ+nlzkniBChTVZ6sZHsVhXwNoSn92Yg8LQFU8IYA0e
CcLpSdMLvl+DZ6YdgrIR/QsVVTcwS0MT68GxHITkUAJMgFmc1uKXggUAgAYWlZQGuD12nNoM32QJ
gIZMGpYnSEek1RQAkUKeBBI840vlbGMo2DWUyqaVuLaCYkrX8EU0hG2VzKodmLBCpMA+L12w798t
rB58/0jVcLLynAPvT050neIR6rlbbC9kn8Py/zanQJy7WXgGI/vOO2tEuqdIlgldKdE6XPje2+pc
3Rof7vHlKF/sGa5vmIDDjZl9x+2e1Sg4hy7dfvNqAfK0nKLicREm4tNSySuRvHExkNvFO4e4P27D
L/v24V4W7ApHewuVj7BaysJyUfAQkosJanrBjuiTo9/dbrvD9ejqhbV5usKtDr3TZBS2fOtdBR0s
lhaUz8LzD5eL8A0NwLhxmYgrTcNGeJ2hi8lacYa3edNETeqkFe1FGkWW1Bk7izuTRShWD1acL7IM
XCjDD3AZ4T4EPUr0ZB+6U5ObcViSbQoNaSTOLUfDOqA2i0JyB9rheDTd96dkmy6iVurQqOLGN+db
2GLjhMN2dBwsKiOVu6EpNPw+02pCS/lZUVjkFMUvJ9PciI4MojgTZKbt4phJK7nCEYpJGP6fupsd
p9i7O+oUqriBW+Dd0e/m+sFeaWJeQxXj0CiyBvzNXfELF2rBETiEAaTAArzlKH/T9EntlWWVXDjm
3RZQgxDfkbg69DtUKlStAP8ARkx4k2SfJzRMORYEcDVNADaqLJR0S9ZzJl4fQgZMlpaf6oHj+LBF
iNRZBiloV4JpaUTaAjoxXDe35MaBkmxcWZ7PxDFgiSS+syN6Y3PxmDOd+0Noj/BJmnAgYdRu/A6F
LrT1RZRWpt/AQNLxsVl/TqOYvEExWoK8OKBOBuGbnv94Lhrl6E1rD0EUjAOn0EXsOII+LRZ3UEyD
CQjRvA3S1eGMLXGrUWgG776TF+IroiEKZ6L/zRluL86DGANOFol400URfB/f9xuDRF8T58nLxUUz
bIrhx57EQ4QogL/bCMQ4gjcEucPHtVVYAQGmafo66VF/GjDauKLwkhbVX0+wN3Fnup/5YHk5dKB6
CRsCxhYiFKhbsFgQ16pTcWuRO8SfPbwNIVbmEPx76TUAmRAPbWi1k3cOTjUT67mlxY+SRg3tihh6
iFkTvnfUutfOLwgUoaqB8yM6KU5tSSbMIsiXC6xREgbBqEqmbKnAF2m6d0gb03wikpgyZGVP3oPp
hk2Dz2eRVkmkRJWt3RzmJ3w+4jG4Yawt5W7vOqH+8TMnF8ryHaTT4jJHEQ9w9V/IyXxA5rzxAsR2
ueHhEv5czpeGzsPl83HnMV13PxsW/rDpr9ykmHQS0A8ufvzAPVXeF77NBmUAp09t4PnmML+h9eK5
jZxUfO74nElKmuRuK/gME5qRhp8z8n/EQnWSptcJbBIvTYSDw7xw6IsRF2GK0Eb5Hm5cxgJhEEYN
/yZJ+ECViWgE5Cx7rHh6uBpypXwfENLmzt64OgGfoStbewbesqR4hqwAFxYNq6Tu4Xig0CCfE9rt
dGkJi0IwotpWmdJkWXcMuKUhXsWP+8Hx6EMXAJr7uX8aD9agChwFB3T8blnRlVLMGH3HDBe+OIBe
bWHbNpDvqgzX7E+QkZisyLWMYx5SpDFX9qKbZ7FG2SsX3HTZvKQwYDlIoePxYIcR46tYFlwKQ2wH
5AsKEl/FlHdrZQfCN4nHkWEJFHC+FFsWExLFYB+V1I7twZ3WoynCEgpqxnqAi0WyeFEpGNe2PEM4
P824J/ATyIAaOn7KrlyXJsMintVyKJdPclp1LmJGL0sXDO61X0EpOsVfj9uTv870r2/0nMVgyTnm
CuXzJYwgJUzbkwKZE59aiIRHFwkEcR0VYCw/HqZMojMPp2tD1fFDZ4FhnDQVZ6Dn1VUrpy7Mogxf
GmhP0jk5SyGEPuD8mdoIp3+ma6iPR/ulByeU7/8hLvYIkZfTGcnsnv6Yg8mGCMbADbXT0pUuseJ5
4kPSAZ+ct2Ieuzww9fYtYsAFN0W4hDwWMRgL+qEW1FroLWvsk9he2OzfYJQ1/Fv6ZKg6oJiCRmrY
KRgPhmAnm4yBK65KXYbyn0hr3B1GphpmbsrgizqbfZwKOiTi8nG0FEo/SlTrsfm0JKie0MyjGUCo
MU/0kcuExCaoNZDHKfGJslIJXCLZZUylpJgmd3ZkPhgHNuFpWAqNDVJZkum7m53Z4WlRrEMHxo5d
JjuTwtejjNwyy6KUx12UVZxFUCmOA8wDqTXGb+wJ0trQkGHMqMdoJXmrySGkcf2SaNWFCMbIC/yM
MZeCxnC+Pcdbyogtrc5qLK4x55s9xjLGCgSY5I/RFR4CKluFD8pYhi6mzf5nftdgszyNPqASRcGI
SKbPjASa73wNprSteckJPNvurSlfGEoRH/TMBbRiapc+d0avoq2+/NIN2CtDAgSgGUlrdXdCzo0m
nMEvN91x7mN2+vJhiKlwXCTCTwHigNIGvufHEaFAAoChSJZo1O24sJ6zrl9ydPwMxsWQj0kM4e+Y
G8qMQB5LEd37e8p8DAjR/bOfvGYJu+4i4q/hFMtOUCMiPYPB3gIO4Lufx3E1yfMuOzCjVD/L9lfA
amuKw7bjVG76Oz99TLGxvIaM0UT2mS0Ua7FQnEzo0xxosKPZztk+8ZOkAEnP3h7+N2jL6jJcLDja
slP/JlC2oYDj8nByErxDoTg1BmUT/q7nswuylXdpmvFKfeB2jfHgD+U52y9UBExRiLhjXJdoc/Kj
4zNGzvCZhNQD6ZaSSExY8U21Hl8r2VAoLXFRPbqHFtbfHKC4tXG2sTehsQ2h+IiBAfxzgDm3/dOf
M9Y+UG09qP26a7HVxS4PPQB3mqKUi0/AzEiyvWCQA6GBJJoOu/jJnwrI1/5wJt5yRByyXDoGw3Sx
pJVH8W1RAZVjmQhfp+zt0553AmwgSGzL+qNVJom77Wb8Z3XL7Xtuib/dnqd7CVI+GiqwFOtwxTnv
pEmDI4WjUEqHLtSIu5W9cfGU+uLuGWm8kHxp+VvWtNEPwQ7FdxD+MTdNZs4UNJBMqMjiLiYN3GXu
tFjqSypw3RjeIN44+6EY6LU4opj1g1+L39gyYCyZ8Wcle+uUtQH4xRs4VG8cqIssYq6OOSMg389V
hJmEcA+kVQH//ZpRcwpWF0SAajI6WvTA+pi7gpn6xNHwXtgSY78IasjSrYJw1PVHFKkF/iQ4m+MU
y+JGvZqyPhckc6/Bc0brtWSbMTYnJvedLqDcl7hYcgPJLsbkDkhcnMTQ6LC5s96o8btezrbZyxoc
tWnJSqbqIsaCQXjZf/N5rlCxFl1Ga3h4Mk/D7M/ShpcSWiP8la+FyuD9dO6lW8C6X/UiBfW0QTrq
N4GpBNPxPJHK5kjFpl5k+rbhI1PW/BY55Rz/mgguy9w4IAQ5PY/4XmncE5vbx4y4xCQ9cVwmBKv2
b5AWfmjb/K/ZHwy+29oyYDSdDF3zh6hB1rq/URKXJFmmjcTOUKWrKiVSvNtJ4eFTGy8tN+54qa+L
dBlyIEFpi9uAmRUeYixZkN8VRXpl+K5Qc2CL8jLq97CThpRUhKAYxUDUBRDffYfnLfWZbcftN9lW
F8q3DapFKihoxGbKJhW1+U6OjyEbpyWfaIOE/OGsEokfoBDrMQk4G8Nlp7/s359Ok1AXplFNgtu5
tA+ick04hkxMB7JxPKNcnwINJ0jOsyKB5wLPyD8M4cnZ6Ttn/b9b0I7OruxoUJWl6k6wDx6nPnm7
HtLX60DV2S7ht/DiBEpdtZrtXO5VmNCtSOXH5gEizh4cwVb+EYnl2O/ZhysUVrR4jG4p1GED3mD+
2O3ToP661cmusPw6DxDEPG6e/vZ3h+CshspuCuuXKA12o1YoXN02RNbqmS6BU+CJ+vOT8OmOQsMj
ZjTZsy7oPSYvt3G0l1hTIkDFNQwM6k2m792sIHQADsHd13DYvdltTw3PDg401rI1qLHII5Ty0nYx
Orlypjq97Yc5SBsg4wheVmLENymcST0mR/fVit4X94Yia09YMUS1Ye9vVYYb9tbCScrTiJvO+E7j
fPm6jTsGTM2JtnMcUh9oh+ly6r/iK/r/R/AFVyWjB3r1zivnlK0M9KWgLcJy+HrY9727aJ+t3jV+
9Zk4F/YdY1Do4LipLllk+cdelqh9qgFDjMZMCXkm4SQOk13UHLb9FqE4/U0DOMbV3u7mAQTG1CZ+
ZdNTtru5MnvCXw962p7C7UO0TkBsCtWTOVp7J9Dkg40ZCHgo7b87hpsllLbXvDXu3m1meFgEfxwq
9y65EV9ncferQSWSs95uULRZ3l1t+yKRGPZRWOrrnlQWu7Qs7M6XHvbKNKBD04UfC0sa+AWjoUbW
cZ64p81VJVjCf9nzzT5/1YXxLUPiK8yIrS7Dn48Jdw6nnqcx/ZgIm7B9dtSRPhKv2w7yhMK6aQ5k
Cx5ZP1VCHqPWB9NyjlKaqEfLONztE2XMqgGkRxYx+ALSIE6e88n7FGaDTY0NjFo5y157UZl36A3Y
2UD9HCoKyMKcFC3KA8EgaJsQ9MmsYiq2uuICuq8NmlQaFDzM2K7gZ6MIkBl8RygxEQQw6GhUAa+M
845ahY30F0BgHh42e0gxZf+lGis5pFQCOQ6pFuArqv+Jv2h7SyiX7OxMqKcAFl2DrR8FmuNomxZG
n9OcqqPJ0ezc3qZDXhqqyTXCL/KwScdRcILo3L1ei6swPbR3nDVib3lIi5NXwuGKM23UgQ5FYovd
QyZ6g+Iz9bo/WeRzab4Z+NitMeMoKuchIIU+XXQz+oE0JdyWk6RiL2YvUCEg9yDxioTit5tZKdZV
ZvqcJCm2bc15wrDsqJl+/GYidk2AH2lBnhP/nYtBUmEULyt9bg5OGyrmDm3H1aVx7yTIM2Bu5w3Q
DW5Q9F3RbXEblqhLsghyZYeZmNgnLXo8BlY5z3uG2qAc26PfbHM2wWN4gaewLnY8Yc8RKAbGkn6O
CKiLuaCJ8rZloXSY7rzrANQH8wOHEDKpUDjPa3sBviGs+0B/+ZBV3JRiDCszHDuoWrSguUXrVpwt
8uOfNGL1226z20fYX9yMgg5Olku0S4ANrSiqB87Cuf1xykr7CaOqDsRtvOVE+REfsbSLetBIIWdz
SYW+TI3G5LvCRcZ/ECgPOQ5aeI0VrsZuDrQQoiRqlpNGl8UJecUpdf6B0FCau2fS6sPJMmoG1zBK
mj6OV1ylWMW/C7mj1aJWoir+IOXA6VKOCqclGkEFeVdrJjILZU/ZiVaxy7ugHKQWCppgpGOWK8Ue
uCsX2IqvOuaeDDodLgyo1qKUhBTewijh0vIM8OwMO8nRfEOf4Zh54L2DVcXZ1NZM5dr+t6Tc7BwN
rV80ZBTVVDjZkC9U5AivlK/BhAqqzGpYNSDKPyFJQ946I3xfCux+vBqzlV5Yw/vBK8EmJBBtfuo4
s3cwcz93CEqrNgM21tD+a3WJRP5krQfCoa6MOPWaZde9WlzLJTZOTf5oCS9q+UxXHfYvuDRz1YFK
bZs2Kr6Er5fjLQfeJzVAEWyOEKo1a6XiG8WI5UE7O1C5p9wmB0LO32va3V4SVUzWmHw1HyD4xfrA
urlHc/wG9nB0HUV1yt5sVV2cT8uoa7ckfXPDAWv1X1uOQL5mGSbsJj99GP0eOizURXWU9mDTUx6e
UZxw1Brt2tiAELWM5kRAvkxbZA5HMQHlH6RG8KiuJqEGJlKAvo7uI6iZFN+mg0HjQnL3a3rAtkZ+
HBigEd9hXxN64LuVZZPC3PprvS0TMN1jkjUCrPMwIB3My78eUUuG+nHmd/vzcN8nSyOpg4ntUcXV
jV5hR32BzZ4uwCV1W0TViQ5hh+BBZ1SE3RLWAuQunlJqYG10YJ/u8vwoJcOYUZ2/ES/rxnbrbXs+
DJLKw4Wr/fH3rMYxzJjVZwv+2+PhflAIWHeIpDL8fluHu1TYGJHxkO28BfuiD/EL8MmmMKSwbzHT
/boLzhYP642jVcCfBEGhZAjOIYnGB1R51n7yy/z6bXl3niThGpPjRL67iXtSadPOU2Jj5ylkSTXB
X3wNFdPrrSFDhdN7y1KwtIvbrNefrTn7sA4Jhn3RvOpkTbpU5r0dIl1Evk88ujhJG0856Q4YrPO7
Ux9cvcyUsoZu2QCrMG7CpGi2Jp3H1VjfXntR5i+heZodfw23k5cBoFOV10n+PvLsn7rgsTfs8aG4
YDJiOZeXuPNVxuLbNgR1bxnUbTg598DrVhWP20umW+4525xmDbA6feijS2Th7oVBpfRjxVnwBQiL
+s0rOnfYrtz/JabuXBv8zLCyhhgMO+I70ALs1+I6QQ6i9KhtNJpgVgHvJ2A4wteyO+pdPN1fcpnM
jbB7Eqx7XDh8b2HAi0BUlGPYhrSM15pPK7vJ6SkOyE7q70bJBkGslOFHoapV5nXB/nywdEyo8fzU
5jhaQEL0RcmKMpC+9klJgU3wE1KEL+IT4CiTJ/2IAO5ivdequfxy1J/SXQK54h9NZ7WkOhaF4Sei
CkhCyG1ccc0NhRM0goWnn2/1qZmeYy1IsvfaS37heG5az7aci2LRKU4ND/jvM8pyyPQo8cnuJ9ej
xbpXd7RZoSiYnTW9wy+poSuSx3ol3TIlahFh34NjZIDg4eBsz+oeLYKE5oJMAsiMToRquwGPF1RK
D2ovD4r+6Y2TLiHcvLyWedNlmw8h70lYNu+V1wDYaW/qHzggeb3SATiOpATsQ4j9o+2O9iowhMG+
5CVS4ktuZv5RlGLNI5INglVDbn+Qo0C11GFJ0rXWCTM5I6EhnX3yWJo05nNjjLiKzH1tT+kxZE89
XOvzDQF9ud/rcCb/XvCJJNYMBq+PGfAYYGKc/gQ6Lx2E56A/oatnjrZfkAWNqecRiEdbuFLmaX03
4aZViniudxZLc34MBp8BPFaSCEujic5UzyG1JyzNCWsXhMO5Ok6wz+eBXFRYfjTmH2GfrXwi3Vde
JNN3WnW0RThy49QFt8jJBa+UE/QYTujslXTbFXvyAZtK0cXYh1Po1TBHzw01VulrTQsvFnn7LKgj
Z1Tw8+XH+sXa7UtXs8zxqUAE92QGLZ2rshpMkCIUwnPgNZf8rsCZZQnSnxYk1tHsdz0yYVTTJ6sB
gEHewdunB0wH6D6edGd98gi5UkwMma95q53cqwLTQM1DfJp3L4d6k5YqlOUmsnN2/kQsvYbMP7lZ
7Fr2LBz00Yb21gp5Caf5BlN0xGnwa+eVfYLGdOrd/CfIyazjtn9Wu2sbJ++MHNMt1athedxcG1M9
71dKSC2C6Uk9fjT7XRxfs6QCTHF3cgCXJ+foX+vIONnF6A8TWpmwwwyYo5ItVMyx9fzPB52+fjYj
QLGHgL/SuV3lg1+ZqIdWF2kfOjfkabc2gPFQfewbBkI1n3WzPUwLpGzL4Ped6wRjGhyzzi94QxO9
OSowiVZHOrxvymug+JOfnUojnTsL1142meSS7OgasxfoNKgnmrV0bG4tFsF1dCmj1Z5PhUDMkCsn
WSKfpnBCEag5kH4YM8jk5TTG8qqPPeCC0t+nmQxGDB8HDpsFIVSWBBcZnc0BUwVmbyw1YAScN4Rc
RkZ9d9LfgNBElAZ1XAW5NRsqMB22ITBiGPgpSoOFx4NIzMKk6bH/+vsS+HACO5DMS5TBRCmsDSn2
GbwDNwH0PTqOktMEB74+ghWN2mVCpeR+BwQGotiw5wCEP4Z3LA3+rAUwJEACsjtz5XH6eU6+BuBW
3AyqXuZ/1s/ANYBZdUM0pARmyx/C+KgdZF7F6KMbdkNjYZCYlowOi7XA1/IgaSP8yY0LP96bLJh8
TpB7pwHia87nZhMkESIEqE/PCD1ZkZ1CvjPkRK6d0+CJ0xRgNEbwcRlfeh90xsRSQuE7+PtIAPEi
2/9y0je9kvbh0uOeccZUM3EhwZ0Xmk0eXGHPo7SB12yYx/T2kTISZTfR6P+6AvOFTwQlQuYeJ69B
5YJHK07Xgn6UUQ++OxgCdocJwl/A6pW/qwV+jEXQtGyEPTb0kOBdOJsG9EMJuCKZ/GPYeQOKRpbp
nQenAYC+A4pn1hmpzd4zFoGNZ4xap3jizmhHyxQTdzo9Hi6YtDARcAVYOcntBnwDaV6WJgrBfepf
UpbFrB7SdYvs+uByxixOMX7O1Bmitl/wuzpsE+AWdHM6NmtTF+SsTGCAXbP50YxOXI2QOCJoM7Og
xpxkkRjG1DPR4xfc83NBNvUr7E7K/Clp9sqjbWeHEnqKFpwtSm0xebBxlOBhj4jXMu9QQTYjKtq1
copFvWUzwKYxzEfEtCC57you2D/dpA8wUqmSBlXyxu5BiAuc8eTSOtzbm5wuWAM9Iy25A+a4m9sY
UHxjpir29dBsmbE+bHmxlmbWb3j0GJ92Y93Z30HKi18IjcGnqZSWaSDVT/SDnEEiyilwIu8N3gVc
Bsw6pnC6tioAcb2PfmxCZAFqaRZIaee0cpMZrpgABBLDTPBRDGChY6SgrlMxFFxI6JD3IhZUjXHC
go3Rv7Q5ivYT9vaiDsEGJLIS0DxAEhN5BkyAUhZRSQ1PCeJDVhdUKkMt6vnd8LR/b23ZCS9Yt2sG
louF7R9uILQ6ESnzbodqqfs6CNkKgZfBC2JIqlP529eJtnWT5poeKl1z9cB5lbg1NkergISIyE+6
4b7cV9yM144DRIGxdAeEZgnkr4++6PDkAkRc9T/2GR92EMA0Lkmb6ikKSi+mxi0467gpMNaUn0Ko
4rLnyKSea0CO/WG1wBtsNU0EC9rAPhGQLQfl+KLZjHyfm/ztZlOhxKsBqRYITIr686Z95tDbZ/sC
8T3pnSBQTc56psFLiOTytdwNw4C/XjRzXwv/HZMRSZMClwOMMTiTk5Y1cRe27b82QzsCg/BAdRJt
2DbebIwtwKYg8q5EF1wp0fh2OPpi+AhU2wlHdU5nlaGDA+51WtBLeOPByTsV/XGUIggRWU8Rizsm
1/W0CalH+MeS51DJeMGfcxTtKigB12Vzhn+wOkMFAU3yjJkN1KSu2d7n49VlgBILODu6XwRPJOqA
h0s5QxeWzIVQzLhS8ko5huQxeeGjUz8b3vuqampQSydktIZFRotWMX1MYFbSt/hYoDhSdHQnBBqr
z+WgdKdpjuGpP8zGDMAABNDYoCnFKEemLpdhNnQT4BFzcPAgAwS+Syhh4d7RX5MhyIR2bcilB8wA
DYTsisyFsh0NFNoT5H6k9m+u2CTjYvLCvpti+tq3NuTjbU6C0475JUhpqnEQfqdEEt1ZauMXoJkE
SJvZAeUMhxxzKC4ws1M59SArWec+G1PZlGhBMc8kQ0OtgtkYzlqK397f7U0qb1nnh2XGHS1SZtiw
SyDTcIJ4ylyfI3dxHF44Bh/747Ci0Z+yxatEiTZic/WZEf8Hws5hpDzUiKh0KdHCD7E82/6OBPwr
TEagA6jPKaQA2HO9Rk3cjT7MnBtMTlbhj5DktRY55rQoqoYneI/fBf344SfKXCbjSjAENskpUyOW
wTSNKHt0d7vOkFGaSmIGb6eGWDOh1GY2vle5/fjTytGPNrLQtzafvShtNL+sflpwkFrcBlZBFBVc
e2xSogbVd9BnekJ30t3InWlYsPWRmxBPpIwd/kAVUYx6XEyQvEHu7OnZe4P4ZUsxvqyCrt9bIjXo
fSATx7n/pQYcHdN3lE27y85gPzA9zTO5jqORGf8s3attJiiVO3g66rbmALC6QHjPPUB0Wsm/rrMs
oLXgPrZK8usVdhbcYsCw8X1tQNw0G17tat6SATPQPMgA1dsifxoIlPASQJlAFixApAGl7jeBnnlX
bZ+Ij+hCWaqtIT+DXAVvWnfOc3XHeOIKDEMGhsiHBiqAY1J/jQwI+YDqDt1LdBEk3T1vCPrzbN9Z
qoOu3Z3w00jbUMVRDT43HAfw8ZKGc99A84jL6IEK25x8eaokJQgAcJSpwXgWhBFCN5qT06I8nA9K
cp43xyo6CjVsnDFwYnPAk0UFUkPgpTrWb/792YR3NArfzjlzaY5Mvw+fllqNpuzRhDGyGkAE8zVQ
9jfxabiPSbpkqtLho7Djp6N7YCnbNDisT1zw6DMVlB9NHbIJZAUGxeI7fIfxbVL2ThD7MCa99x5I
O0HQopTyvsN6cIxpmLuNfTemdcIpqVv3g5GjRFm7f49ynOheK7zRMWkNQT0vuv0uYFLlcCXptp4Y
rbTNVma9BmLwl3v3ae3f+ioUN1CyRV+joB1mrniA6MsrZaykz/BRSYk6EDaUJQjTJON5N5ldItIQ
Zc8/4xeZqyBNABT7DUjc+9h6iE8BREO7cXjF6CQEX+REdAuRFLSjUETiQ0xctfDFKpQfoMDv1fH3
8HbgizgFC4iJjWqY5x7SkYj9J4W9RXvAgYGJ62O87K1LC8ADgHmYTb5iLfmBWbycfpOjhYICbx81
W09n/SHHkxyDJh8qtRIFCXJQJtCYG0EzncgBXjtE1rNL6OOSakhpiOaJaDY4dB8QcapBBh/JJvqo
K4+K+QfNxFN6HFdzfXmCwN/tVRGOrAydDWT7LtAPkucQnCkIDdpF5bAdo57nFkHTLtzm5Owft0gu
872Vz3+moyFX0qGeH5ghcI5V72SuUfi4m9+Qo4MlfgQjKyZZxIzcVUSXh1bLhRbMiVGXCC/Rp5p2
WMvNfu4PBq1QdE7gX65/4N5VimYj0RPVfMA6rOxjXIItqpwsMBJjiv5BxlyCd4ughX/3v8PjC1xa
x25jldINVAZIO63tS8dSZD2XtE/PJyv3m8Ez1JOCPt+QiVYW0JM72ay+4+Tr0P48WsWyw1sHgh7W
/svvYCNjBKICE05xrXNUeJz9s/OcnsjgBrgPBWevQEtQ8u9IZxp8XOv9y7odroi/n7CBqRi2ejjn
GPaxnycZcwEWLaWElS1Pfsuq4i9g6F5juOzAbx+ICIr4Ap9ZHHyA521zA/NpBkqdvkRymuoDaEd2
PRfr4xa6Ni2kuH54+3qx9CI5YUSrRUQ7j3RebB2iJ+sVbQo0ZPqN9OlksF7BKdxssSGu4tOo9U9J
ozE8jWRQLBhuXJAz7IGnvSVLyUi+Vq6Z204fiY6UhioXsnfOrOrp5D1l9uyhYAY+fX9ySjFRrm3R
DenQorya7a0Sfk72ssWyRi/95mYAcNmeNlKdpIlnUQMVphRw1g1wsidKHbguGHErOIMc9FoMNBCt
W1ml+1yWLgn+itk8fWoI3spO3zUAWYDjvnqgim5Y7uzVzG1HkLqji1sCGIKZwHHdZqzJcQqZB6Yi
opZgaqLc7k47tGG7w2hh+MPbCprB2JnPc+dDmxIDMlLRu8YmbIEugU5oPMLV8rtRfBpB7GGI56KY
AmoQNQK2HBgZGBrMsIgFXoPuNMe/fzzbrDUe6sG0k9Gcpada8kVdXEGpVl0COvFvezp3Rs8Y7feD
GHsOWuDIGJHDoKcHswvYG0BRWw5O8ZGjsfKO99dNHv0RRL8jOdx+oZG8SFheHqQTtMU5RU1MrLwl
hiYEarfiRbT7K79ys+DOyjpc2qYItDSEJqQTRtcFLlGA/cOnYySX+BdyiA5FA7d2RcCox8372Nce
dJ6220L0SH6ByIZYACmIXUScESJdE7pItnx2zMukMWy6cqa3++q4gAYsJ2WXLYmSjiOiY/InMy7c
EZnfQ2SMENby5F/iunsCkYNO8l8HlLYuvHTU9+gyZQh63ZDIJtOgX4q7YiD0Sb5iS+dUoKyYAJIL
wqyn4pGUU5I36RIiRHi2dWSuZMjPY4uemNihks1B8pwCc1otJddG5gc5Fu4oekMr/+fJHkJQPITH
APebYgekF+9KqMePxcu9z0T4hn3QCmE1BWvqDVsg/+ewHV0Ro7j6DBIcVDV3Ot8Ar8fWvUsgRCjG
3Q7RLKi3ouQkTyOCWCdoMt+/p/8iow/t/IYgjgYNQ86Y48QYnnEGUBcr87hb/6YP943rl2ZVgdgG
lL37qIFsUsf9OSU0oY4PsoAoVXo3aCFA5jksPaD9OKYZ9NBhYjo0sWzQZrhYYdSN1AveYlCoTmHT
b0dF034P1bgMFUeNq8ErOPm8JOcTG0hGN7wvvyp0pQskmmtEsPguDNL08Dcre9+ZvCL5eovvUlgW
qtsIP0HbvomaTFhj1d6061i+I++RR0zaMJ7Eea0KQoh4fFHWlHyI79tj0CLIYOjhfgL5vALn5ROU
rDjAlNDb4SzB9MJKwQPjv+E8xUmuZlQhHvFHJHPvpAK4l/c6YISWjUmFZdnfF1wDioWYnQoxt2tV
kCCe0CyZliO/IQH9sQE+2BMPsQ9uadxZgnY7UqHYXJ3upiRd7LiPwVWc7So0UUJRFWsuXjY8uqfp
kc2idWWNhz4UhWg4Ho8f7tNynLN8P2+YyNsxYw86WsNhZTKnwc4nzjBSoEKS4ZGUODmp4KhAorJi
gQMqojCHbojGnohO4dsrAtH4iDI2RhQXdmWIGhvaAHQi+6hGA1IZS/+YnCPSe9iHkcWtJhkCQR0I
9Q1HARfNF54R8LdEtuERKPcbo3FGjVNJZGWPCpO6A5KfEZJN5oZYwslK/0AEUhQhA0tTTnq77g2C
reJf6CJUqFGIncgjRQiLUcSQcglGNZXOHRVGhGPnYtOlRHwf5dO9XyWU5Ri1IhqOpB2fQBqPDjZE
a7ayGCL/qLRQbvDExpUxK7Zkt5Sxv3cZypVo+S/GKYwIRdyhw6WS4njlSffNQAVIOmjIiwSCtkfs
e/Y4iN37Nf4gOvCEfpIx8ULgm64u3wa3QQA/8jEBCYccn+iDoqn3ry8tYZg7wwDy3wsS5rh0zx4k
9VKnc/JS48gHtwJ0CVGHH7cAgzk3/ECRfOAXPUzUJAsGTVDQ+dYbuZDI3glDUSKjJH5vjmyy9+ay
G2+58qQF77Cw31ZGQlg6koy+bE4fsmqSLJYQD8GJhBQCZgxkZL/RD6Wr9oTanaTpQvx4oKojanvC
yVp2oWU23VX/jcGhPI4cYXMCOtVU25VEois6bbTXzSnq1ASwM0RC4SNK+GcPosrGFHRRzuBQkbfX
aIq9bDlnGlPU/ciTmWbAHK1cTOvsbYfXzWlF1kMO+6f/x9RtDhCNF4Njlf0JGtA+yazgs1HfOrJP
zpGYPT4heknMfJGofPmhLWz/f8KJP+66yB+Kmz3HBQ0SIZDIPgA+x6m6naP2OhrRBwHgLuU1ZGAp
ZGV4mtKloHcto2Rp5ctOk6JMQFvoVBOIIWDVNhkRakImwODxoTZ9oQCWiI8/vWci1UMDfr+YEwpb
D3oidKuLDaZLtIp6TOKcV8AUFEiVQgRD1IXzk4+/awsKxoRHBpPeUjhw5SwQXbUWoog/ct8W4mJy
0+T0FACffIdcK77KOoABa7bHjKeM8Yc+LOZOUMdXYv7Ro0+MiXRjnPG3rytOutK9lXY9jQVmCLSn
WX687ZtD+61NN7sLQhxJYussSpL0lX4+qBbOUxYr10N+iZRil2OpFZ7IJ7hng8Hg4w7k09xCSTpF
AGTprRDaCaWEq2zEy0jYh4i01bx+hRquudU4xCTVFDG/R7DqyzJkREB3dbKhQ4+hLMZDgnUyla00
upshni+hiEY1QxWYMOz4oXxO73/pbgi2FZVrTLbRmTrg5yXYdXmn0gMSVAuzQ/alIJ5ZLohUYrkE
lvE8xgyJgpwG0c+DwroQVIVcaxWtU1lfbJS4kSq0buko8PkXs3rZbT8vh01rE6l1B4RsfqacQDvZ
+426lGk8QkhhGFKTIhZTspMqVuyXCyMbqfjrbLA5uJ9yLz92e/E+SKkxOPeaboYsJNr37KLOdvlx
47g7/ixuZNfk4H/ZwtO5z2R3IlGODKK8Sqr5gDXQnw94QYQKa4vesmQrgKUIB/LCaatI/FjFlO2T
01xlE4pUrkQXEfsRWRlR1JN/S2uvS7vw5vF59gX1AifNv8OHcpIDQ8ILfRPZwW3ATiIAgh/p/OnL
OaL1TnOSu7/VIg9toMrbcDpLkapBAodQh+Mhv8RGMfu7N20H1NFa5fcMbDfzNGhvglRvoU8h0ybB
bwlFEPNgsRtos2iJmxwp6DdwXIiCQKMn3CxjBApEQO38kCB/Co4VkfBlOkUOyJqXmbQ8Mn0D2sxi
vdz6m8IIVvs6qEE+feNVeGRUKIKq+aSmK/WzO4cSQ/iu1zCm2hHfaRnh8Ud6fTqMC7/2a63CE0Ou
CQ1JxiTngVgK///AIq3yc8UaWX7lMRJ3AJdzAOdU5cyoTh0HQZlZBhjpAKRZZhALRil+TuF0cVV/
DDbjYhs5f9V+HhbA57Do59a4RZoDlVx8z61/gebhWtR9VPhOTixHDKNE0TTkz9ah1+MzORkg5On7
nqxufkafghwPfjXsBG7IQIRQzhaSXQ4pkL0jllm+TzcWUAMwFKbACAUghyEqF90RxMcazqwYxWtg
2Y1YnOD5Mf+Mz+pH9ADgl5I1JcX8y7Bn/mg5No/R7Cl/Mht0Lk1RIPgNdqWtELWk5Wrz5B8TUR4V
Zd0fUDt9At4D26wG2i8MJAPKV98gcQHTKyH9S1+NrCXIN6B+kSvxafMnjRGUs+gh8uGUUfyz0dtL
pQT0RrR2NfFHJ1m6hSK1DDJhLrnJ3c3HcnT81RWhEKcM0qT+MQWCYEroEzleUHA7NIlozDPCJiOi
Y+F1BwQS0COkPHzHKwkoGzh4INTRUEaJCgjKBPMBGWEcTRr1ZzIfpuR0f3NwIPzUVJvjAUF29AWG
TvJjYTZhBXiden30gu4MJQCqq5I+sV2wCmFoysJiZgkYkpMIwhlt39qRIWavG7ZnjQVGgciAaILO
ZLFbzxdSE5mL/xQsF5p6SOiZMyZ049By5iv/ac4/rmNIc+kWx84jWFYTjduAmoRTnKhO6LJxYA1F
nMnoo/kzSxZWL8vNbMUXPpN6nIePZdcHW+yusPb6QxfPV9H34+QEpfFL83AjhFZ9tGdRQkUvrR3n
Bu/MLYGD8B6eDHp16ZIr8GNYHIuUbjK3W85ZumGhujLfVCt357c+g7Zzr+E5vfXzfTauN5dxiTft
vjkvpy/8adjM4MIoQGnTtKwpApVhe34Z+3V0lVSdtiCUMkCzNCFdkfkQbhThZCZrkvofqZajaNsl
UkZA0adUaDBZY89moFvf1NKH1hamKy2xcTP8LQDhZms8GrbYOwC5cnO6ntty207hoIq+XHE40WbM
g9NgNVS2L2pAJnWvGc5GOMW01yCB27MfGd7hAcZuAsxAX4BIb5bE25Ot9Thf8JuhqU/X+rBaqJnZ
XmRcFcbItIFmJzQeAcEZ4hJjYPFAs49O72+kTn69H9h7FVLrShrNl0RDfP1J+XwMGSy+7AyzJmOj
USw05r8AIUDoaYEO9I626GpYsiG3gGDpg/vqsNW/HEQgsAOeE0SOZwT60hhI9wvKUeMNmekR0Y1h
u94ghUGKuGMJduStItJWbL5LZakNsk17VB9p25xUm4IqI9moTdwkhJxRIwNlM6MF1TAG6oVm5pVI
WwIPaLgYHsDVvEVft8n8FZw50OZ4RR6J6BqzLy7LIosemBsTYBJ6ImV051g7olc0aQ8AOx4T2DnP
6IWZFT7z+9Ycsg8HV3pqWN+5uizxxfuYbQT/IA4MqrOt7tBe9XEsWuAP03SPTyz/UFBykPZ5KL5K
fMuxf+l9cgceG7ZwOlMfZPy+njq6tSztY12AnlMwIneyfAFH+joAjbspZBdG4e/FcVZuq7CorbaH
ZQVvFh+2iu1YgnKrnOMMsQewMmOtsOHnNKg0cYoWyw2x6Sjw3upVh2ZPG7SC1Z7FyhMoE+g+MRxA
nqE4vOGhADuk8Djg/4HgS6wgBARj/AL75D0oQiJVcoy/CKVXI1Aytxl6nlofdOAsPzlYfQDpWAP2
LmkyAaiJVwwCIYGi4QCPz/siu7oaPaidxBgIk2H0P/Pgx64dZ2s9VvrK1fpCPhMtLyafq8AYYVpC
Q7pzpoTs7HLD7uAsCH2OnmPh0d26QjwbcZe4N92ghVQj/aOLV8JexF1we51wf4G7D2uhJTb6GWVC
1+q0PA1tWkbmtDTF/RgdnQBw6xMGDDDs5PQK8VUaMdj8yCD2Ox99dPSwANuBWGHUC3Cpv/l2HMWu
9+zp/QgZ6ms06I7bimUsUkRMoa+MI8ROrfaIi4p1GUYxl/G4uzmZqwj9qggXN+/GwBwiTdci9iqx
EjO1BsaegWZ440cw7DBjwpN1+wlR3IyPYHPX1bqMkfL/TPFqi7pLSnsmMc41wjWtV8Ys94yEBMVW
UlmQILl1pjwtCYzQ1NDeatmGeyFZuYStEbCrrYrR63MJm42BoDE+ExM4uAbV+js/Ok8M0l5oPdWO
4RYd4F+XGV9thzl2KffBZQT5mkn+xWaUo0UrWBQ8njJuBbDRPqDqUcEkotBWyEUJgv/lMXZVj/Pw
bH9ADCVcSkboWqQvsnUHBRQs1VhIT8OsTtbrYGwNl0lEjQM5W418DvAcWtogOdvWCdtCJUJ6JOmw
3VgUIlZJ2xW1bk6zuL1+DJkErwYgKACWdYLrnKnZlJl9T9u18VGi68M5fzINhU1nVhQrPq+6OapC
ZQK78vcxSTXO0vO5hqvCweo+LT3kYD1OojNDx13Xui6Ia89F1vsZEoGIQzVq2ci2bglY7Lwvh13a
GOeMMV7ReVrQCKbfwmvULJISfXLZrKgNIdBwG/pfw3x1aawKl6O7r4DDbX+TDB7kz3zToOBdLFSE
gk7OisOb52+7T6+Fu8XLNj7+4+xyXlWb35KQ+VNG78JGOTgnaTq0IKgQGLug7nk/DfcD9PLp6UdH
Q2GPLJ+uK47UOYw0pCmA/ZJp73+JNusQRhkqMRlf3AGg5oBFrCcy7Lv7/oWxi9lmH+zr8HPgTult
a4W3Cp4xaxSPNdrSKNLglgjAMLewhjyfbLJUFQWn9eXLyNPBUGXK9F8hvhWAn4B0cjthbb3HdQpY
vmImPitZX9VMpdftHiO4BOhDauwVKKub7hEh819lP/n/6TfXHRJdyhGyVQTY0KbhKAXUiVkqE0EC
0A327rC8WSCbP+v3rgQTzDwTnuuOLz0IWVWEiK5o93G+lcQysDko7aEbpNkdGEdwUjjNAkzQMYuo
htclnhBzQK6i3i7WYUNj812JvCL17PYV/sY/BU/kalajuMJzD99B51DM7hQBnxHCyH/+PMD+OKgB
gREmyjYsNoQdSAKYl+jofYAZAqYCd5E6AnQl4jQYErDC0PKFZgKz19QYKM1ha+dIa1sKxoG7Lj2n
vTqtUEScqP02o8cDiDP8FJiA0kqZ1YiOUUxXrnZyuOWstPpnNQtLh7J9CRrFEJEVNPk6qGpnB4pf
3FP7XYpJVNJ7+rgKL7QuCVcduJLHdRcBI/bHyUPtlzXqHEefNaCMDzjLIfKG3wlSSxcRbd0/EWpM
P0kNUiyfvAqI4q2XJSzctThpsPmv/UcICK87a7XxcnrDn2Pb3i11CaK5fUaKE8ak86EdtrKbnMa7
D52J0XeeOUiMJ2xy/Oxsnvq0bSbvHVaMFahhOl8PqD8tSJNHX529Y9XS52TnIcKm47t93l2hAT0Z
de4QdTvZApSrCnKNv+mk6ysmHCUoT7PCB6Rcc+zyksMum50hs4UBmYE85NG/x98tPscDBQdtSDCb
DnJucPhVJx+0/BqGCC4pfgsNrYZV7bPougOFpwNR72u8cQZuXIyEdAffxNk9RmATPE9yZIz08Ymg
Q24AGDz/5NzDbq+NnO9xDU3pilw0PshjENYuHDdgfaYOIgSn4U2Dv1qvLWU6RCgiYsxo7kt+x/TF
P6OmuOnajPnVMV8YvgRTA3ocbpBK2wvJKXwbzXLw3H2oX/4ig85D9H4kKQVQRBQLak9b3jZtOJS4
sk/Jfeiotis0jCl+ybwBx3JyHR9ejYJTBivFJrp0vNOujfg0u0AOYBWC38sjJ+xQZDCohhNhvxk2
82Wk2Qiilc/fC/Jn9MuYxJVw9DjvWn3i5qu2L2pi7ABqWnl64VZVPvgK7CLV6MpSS2m+3+ZP9xnr
MEONuArf2GpieRxy4I2M8WXdHD4Xj9k3UpeGc48K0j8SJhKD7vAdc7/giEWUE73jqOud6POhMRAc
EajdvjC8b/lldI1WkyYWVaYBft9/bkA69ImsCBhsQYDarVGBuOHgiVcs5go+Lr/+Z6YeDACiTwr2
okeHgjb4D/sBUYJr9J6ofHJWEdhQIIrgopBNwetRaKoh1WxnSWtU+vc5OU4r0v06yaJPekZwt8nd
ijrLr2gVdzgIzPOysZDqLCeVAv6r+xnkohyM+5Rjc7WEBvRDTMH+DIz0vq4Xp9kDCrKj7gwHERoS
q8v+3AkF2o640bwJcwpjxc0kg8tpZrQFMmoxM2PKfxtq8zeymhjsfHjiDa3NJEs5SwHIYUiJqRLj
xlVcLbG8KjfHqYEVAYND77iVKVUV3wIj/XKp4orpDPJ9YFpWdkkV0bHgGPBahaGg+4+Uoja9pG+O
ejJosRo6YUxudyhtaWmaBBYDxPjK5eLlCmrPK7Ik0EBA7WOgpSysFr0a6tW6Mp9v60gpgSZ01281
e68Wqq4Ar6++8o3eTFi+EflMCxoVOJ5yWKO6PCHHpRtv358O2usfqV59JDIkjV4lb7ScBIGFushz
lw+EqGVy8rQJZyRHbxtoLALWgD2b1hUUGMJVom6Z/pA0MEB+vTD8I7hQVYYsUYFzp/3RHpY7fHfs
0ID6Zwm6wZnorPQLbsN7ct+JN2vKRlcu6Z+APpma6klw+A1a40izQcK+yCyjqOOha/C20/uOg55A
xAAQdT7EoHxCkqAIM7YlshYDqK+8Zvq0i/dEnfbbM24y2AidXhEpcviqYsTSix8awgam89vjjEO9
k94gCXKCIsm0QDrsQPsmWmi6z15P3QsrwMxGHCV0XJtJn4AKBjNBFYXbsLlDMdncRgAm+0RFhJ/N
aoS1lb/RQI6/6EAXVgpGOT0HgETRmviMwJsAf8WAGW4YpkuCwxfyKpwELoRBuc9AR/hzmyvvVW0F
nxvosOYatQSyU8vAoOLudAGQKFbe5hVzmuGrHpBinQNStoj6U+F4qK0FVFC0CKLudIbywzNALYsD
NgJbZrCuQJ8tEtCW0QuOEqnKjMDy6wuZH1wqkhOAi0ncZ681GldF2Nc24CLhM0SI69AKEImt+tD2
QNghe0XP8EySNbit9QVrUwiU3Ab71gPVjK7nDWEBUCd/vhWESoRS+uQGXQxZTBYe3Nwvva0z8A/6
WHfOBV4IPwXHfaZzTC/uSBLISuNZZOIAdcQQyF/nkHJ7GPVBE2a3ykXK/DRBNlTSNAIgHKMZTw0q
H2uMaiYw6megzr6G79JFYazt3tYJz4X5A8Bnv5siqTHT47OFOSgLoBXUHuIs5ZaV8hLhKXDufdFa
YHowoRegdu0ahX36Sx1mWMYciw2h4hC5HjS7UPNGQW4pA6TW1RZHvu19TkyCwin+TvB0ptJWazVs
PG5a5mpGLpcVUdvRNecEbqvtMYmigrKu9FrYaOzVb5E8c/hVxvonPu2IGBDokWtffzQ0Foo1EHoR
z15EeuU1dWGW6mMV2l7dL5sAbfKks0LK43oaQZ0rXUX3X05WWO0aqWhMzjvJCblKcjCdecDdWCMk
+7GLQ5t+FmoP2o5Z7qizQt7xDEZ3xurhdqiz6+4dG9sUp3boFnaDsHz/k4940K+kTIeE8QqH2JPz
I0hwweyl6Ao2mJgysLQi5PRSOtugr1qbySZ1JfqstIjWj8bf7zFtopeEHG6SrbCHUOiY2ZemEEfI
YggHMLQskKouPOlkIRI/VKWIi/3hYfH34pbRIa6tyN0AZQUNLWB69kLWtRakxuymDgq7G7zYPegg
KNv/gMaT00G9BtJ5YzURGIrahNP14wWlKSnBpgxSiYcnguPic/HpQ7+B1LlJuZC9kaDYJaxWjph0
ovmgnhmMqNJTZUNvLteQV7macnQLSNYF4/qbF9NJPVWwA4NY2nIEfC1OcOkXpsNpR9rxRe8QMu0x
6rcv5oZssJnQoe+l6AstZHuhkkbSFqFzUexxe6PHeUZqTszX7uDzn0H6JRe0+gxLhZwnzjWTDe+8
sFi7snJYZgaR7D3ui17xqUJL+NZLqZpSwyTIFmtc6hW7NUHjw7YXLIaVs5txSaihsNhGX6aByJmV
i2AhYfS7FYkgYEikONIFpWFWwKS7LsG6ctAykSiXmW41qS8UYXNzyHCugayGv4ZtkE1MUwzuAI9N
jHlvKfOF/QgseC2DrvOE1wY2mM5J0+mEuvmoeAuPmY7+A2jn80R2wvdP3hidMw4byJwudirDlRMp
AbClzhAWO4ptAhTg2pwQp5MWScZ+kuORrUYDugdMVHWZactxt6riyyVc5dvPG5yB+v7zvJ/TlfeH
UT2KhhlylQmTBXr/QsVIyAnJ+CIKK0S8x8idMoY47Ha5HREc+6BwRLEm0cb8/jdOhSxEES+uBOhr
uSmJNqtpUW6pvRdo9dkJYiXH0kqwY6f4qx5Oa3J3tQ1yDG+APIhq0TUKPoSa53ezgoq/e5MzQ8ZE
o6vY//HOcRiEXk0A16KaJfRIdVIAwjkuCuNrv/haOBgYUDc4+3Un20PuBrhbjjjSDM25XuO3Bufm
s+pB3+GeUOMZQpMlCsPpYgUHpMYRvp6U95CL2CP9oge1h+cYwJKecQpDgRkJwr63oTHCGpxOCqvs
l106JQRDsr6P5ExaT68Gp9eOVG3UXeIkOoft+Asbm+bVgS2uyCLVCfjKfHKZevvmeKsMAUsFK8Ke
+aEyAQpEoAUmqqTnjUYfTWNAd93cFiqDVCR87YvhlTI/NsJ11nT5yzKeQ9J2kT6ADIw8gKxpW0VH
KwBJgles8FlIvRH63yEjUnjvu7VDfgj5AHysEQcvOHBpp2ZIt3PrH4cb1l2iQJFSWH9VyiyXC05b
BzADguFzMtdlesbkHdT3idh12lLAfnckeLpLCZsxVqznv0v85TRnY+SVndI7I2YB1NSomtVmkqgY
AD1wsKG5TsdAcdAQCBbIohOQRZXbm+T4rwFBv0R0zNLVUAJdUqO3ASKEUSBemiydz3TCQXWCHGie
aD5ajdH+XFmrzLs1cYjg6IKOIGwEAM2gSn7+DWurC8dc7jY05pDfyXWn4BbZnKUc/rCwhUl99LuH
zAdWTxcOyay2JSIIYnHCvge/YgDLcSidNzIHKizQ8sw4OUlzF42cx5QGIwCE8Q0VAIaU4szmkutT
yD3Cm6/hDirz6B+2t+SQlzTvi9bi6M0Koa3h8PVeOaDrQbuEkijthJAmIFvz0rh75iKKhgLXinat
gWSobFKUcgJkfjq7BqyLvosoJViHkVEBOlyBAkW8I6Bv8x9L57akqJKF4ScyQgUVbknOIIJnvSE8
lIKKiqCITz9f9p6YmO7a3V2WQpK51vpPALBVUjkTjDT1lYRD6ZwrfBgoqGPi5TCtRBtC6Jn1nEuU
ZP+a7ddm4EpelMxvwiIqj7L4Ga6HSKW+rU0b+LOfZ8eUho4g8zu5QcricI5XxzMkvYu/kP+Gm/wK
+eruNT2H2kMmOTyWxGWcOrN/VnXU/SfV+dn5rmY8bvMLExU6OoQzEO5wGe1LfIDD5obDvUxSDcau
CWQYIAyz4S+UXHlcg2zbBMDEV83F1w7jEfmfqXDtQG5RFGL8xjElHU9STUwoW7mrbAFjanomyZIe
gtoEW7gxDp82doh8V1BZpt0R0sWE6koaTG4nmJzNp950JP645UNEDn9/3nw+xuZRckPhQzDro1Ti
kOb2UuieQSSZjUhmzwGVLb4WZLw8ecDWMGLA6IcT6BMgPKPkW1iKky0VSkwPrYGnznrO3a0LgH2K
aeTRBNmOplC02BDxM1UBvdENSa23hBg/MnYmK1m9YOHkbRp/2lzHt53cOujR2UnfFQ1MAF6BgR7L
cgv9/z6TZhdyQr5XgtdMEiWeM5mVyslMJcPA7075j9EhO9VPowN+SGqV6P8xvGKczxBQ8ixt1XAc
j+oQrRpwPK/6tKtxb48+9oaWHlu+lexIqySD03tkOEoPCdVC4AJmBixXmTogvc/MU7CEx2Kg7Dkn
xmU/5bpDygpsOxd/0rvgxzK06VhYuQFONzZ10NSwiNcj8FKm3lwdOrPXHvJCkG9HcKBKS/17bcg0
YKjOTI1mi23pzGQSYJOFaHZ3BaLIdiFx5Xxxuwi1a0OF6FqFaqLvOKjMKOnabBwtMhhJBkCTLZ8w
aZ38utn1i6W/tdHBF+uPgPN70eBljNgLmfrgsuLqzrcwf9B42wpaD07YYV6IUBkYz8KpOrQ2oosE
yyKXUDLT9cKFrH6cSkm9JaFqslbtD+NwTsAjWDKgxbP9j2+92ZVAr3UUPaEJ76BM1UmffltguiTa
oIL1tm2N2csXRcws1VSwrOfhRJ9A+l5rp98oa2XSIe4d/aF1Kby//JNc7m4uhqkLLQaCLdxhih9j
xFaRDai5mnHPneaMKOHMH76ihNHKGTnfdbquCvdUx9LM6mvuz0o7/mt3jhFPlG+uggLJeLlpw8bT
0YtAVyt5DEUH7Z2jjK+VXzyTUMdLgRGDSOc1PxljtO7mHlT2itAl0COTiQ+Q3ScVXTWWUgGiehoG
GRQjswbWwTs4Pj9zTSxLSxu/+Jjq9iIuklwgzzq8nndNortAbBhmVqczSRkUWdJTdU8j8iC78+WR
GU7nhIgHmpqs8M6FzOuVwfRTGkcmzdKSYs3NNQYx46sBVO4913ehwG9bhTvh97B4YMgh4Fk0xmVc
BXXqXuGsHgFLO/NHQNrQbeh2NMY8H07VBzPCN36/JV3hB37LULZAmqNjsDCBUPmP85lu1IaKen5J
OTzQWsP0dd9dl1alj+KIMrdG2/UP2MCIogJaYqr2RRkmHqgIEezhxFyb98se4cvNutVOCRL3OP0Y
hOb07rKwpAXdE3HtOQPrcZ90btYBzwKaj/NS+yAa7qv2YDJCid33O/kiq/32vcs8XLNy+uS0xLiF
be5pfFC+bpCIwEWCzIZXv+p+nR+J4Vcbr32h2Qqs3IfMznCLZcn4UBodf81LbXXpn5ud2vcVoEAY
4SOzj3js7tRKKHMCudGAUpqnl0meznBrisC8GMWc6z3Hz/knrrgckaMIuwmTxet2cHhBvUIIRiSk
CtlATsRpCu8etLBG5/afCacTnVkDwUIv+varWndTq8tPqogbgWR0Wd1qjAqLat+twgsxJsWpV/nn
al+e1BZWy6NvdaoekIWbg0HDVz1/7E6pmzVby+1OQwL1oMYt8jEf8WxrZS6ujyVrrk/uKeKpa107
F+Vmd7tJT8cCgKVCydJ7MZBJ0aF/o3u6ra/2I/cGTNR6M/m3lzb+1k+rwK/+gcFXv/yY2gsxXhZX
nAuj9DBcVD3Mzs+L19sbpIdBNrK+HXqPfqQ2Ye98+I2+pJYxMS6QiuVQ1SoYch349SAyuTMYej0C
Kj4tY4v+oA4H967NKzAI7k8Gt+mDO3TLlkx0y8562F38OJoauOODzEYcTnPZaRytMpKgBpnGJOTD
vP/t8h+jxn9TOGTzT725ZYf8iaAbv1v1FRTl7EaPlT9xrVCiD/rJF9ONDtj4NO1Pso/b1AAnX7ZK
8knedoOUzLhefGI3S9XWS47xhjeLYxQFCPgm7RWwxhDSnfmhjSMOh0mxLOnZWQXCfCznlRBTMOns
5zm5YKjrV2GUAtUJbb2RUbQEKXMsTmku6piiHJ+YoZEBFZcR6sbloIA0pi6YFROSBiBHlU+JTe3U
OQxPfBBoDOsBjhPs1pR3osRivQVzzyiTt50pU2BZfsKQgR0AUaF00hYRy122OWRpktIU9trp+8zJ
cd5ouaNwJvdJv2z3P8qNHqxEoJ9McZ8UyM3XaT9uh550zO+vM7AYLLhR2GDQzVYNqlp+XH2IGj9b
grO2PRzc+u7o+oPl2I2vHU9Fx48GoPDSDLsouF99r/9iG/lOn915eV/8Cu818H9v9hYQq1Rcqih7
BS/IXrrJr79sdQ9YdJ2H1che5D2yRkCjog/5b2idmXG8jNXodro1KGZIWAMVsJXCITVCZ+qRjt+j
/c9v17/UKnR4A9zPg0LXdh4tVLOE33nBzViUt+mz3n2up1w0qG2q6Nqzr/ddCq1DNX5Eg9/d28Nt
iL7Gtcqt4eh9fY2sYybMumaPIIM7ekQ3cBWYmYyiDkBhmsfg0n/Fw1bhg0ARSzns32jzepZaTzoC
FIsXWPQGDuSsq0/FgpfOxZbcR8CBlQdsl14cahlqKzq+3uqBqkpaH54JeEfSbiKZV/3OYSsN2Zi/
YENbOBhA1aiYhA6OTMVpfqdgEdxviAU98UsFOiJk/s+gQvzPysSEnA7iy9sm/3jVQeJW6KjpEnDc
lT4un4nCFg4VNTzHmx1p5LI/b1HRQ+habMJriIymtFdaz4hLhSpTZGylQ9fp7FDQ1CjvZJrPi9dy
cMMv8cn212ylebSlF/CcL1gh4DGcI4i61CUmojO0v5TeN/MLExlpgs44lu5zusHT4DswwlspVkOD
6rVnrv4FSo6KP0rZmGd3igP5g+cNz5x7EMo37NfChRRIggMntkBj9s9rS8qNnJWMVl7xzhpqyK6H
Ew/Bfn8ckm6cLe/AUpJ77pc21EY3/hr5H5zdA1NKM+ziYbHdZNGt6/Lt4MgMu1S7ZkBKArt7Zw8d
iV7XOkCnDUMDlMZzRgz+GcVuKxpjTWxWLQichiqoCz191e+ZKVPKkYi7Hp1TH5QboYSQbm0Wwosl
OreeH66UseN8YZiUA8j832D6R4HiYIT29wBIv5NJHvecn9hEeKaFG6i4TWl+SNuOYr6LwYSCmc7a
pOihoujza5MQEOeZgTIbLvDHPSzPGe4SyAbZTRDy09s82QnZbfonsHesMIkSZQrILJHHzZNmyWQn
m2uFyOUc3etoAcwlud60YZwqwUT6GdMxuHCeWBuyv5wX7E6UWVIg8CRUyOgzMzf6c84qnhcGGA9R
r3osLc2WwuVzx6Dkeq6++FYilhMgZxghMGLAoY+mN5a2CBdRk4E3EEoa6sq6GTn3IQes+I5Eg3B7
FrKwPgP7dkcs1Nod6OPUACj4oJGG15f3fMQl8auP17phqxg+5ql7YYmUnjZ7AlCqGEswd+vE6sh9
DuznMBhAlSHW7GYX/eWw8nsXl3VKAMFvc8m9/LKHEldBEFLifjf4w/wW27nQMvDDZjJr2tNR/XeQ
4oMbbFLKZuZwADbj8yg8X/eXKmCzzcfQHeis2ouj6ksVkT0CjgUA2I+nFDy2GOvQRM2yux59Th/s
Bs54sMHUtXSy3LNNX1/S9lGtwkH18taBC9OScU93f6Glqhrr+wsxvPkKhYhLKCrE8QjcHzCH4NCQ
aC2H0jvqWP2OwQVng+ANvhDcvJgvJh+gbQu6hy6lEIgCEG8Zv9MNmzxogjKVqW/rHHHabEWjCXoH
qxsG9QO+99XhrsL+IUuLOwfwl81IUv0OnBvgMrqam9lF0P/ijokPZNIhF4sm7V3b2tl+M7PDK1hS
XLKv/YYOATcN8ofPn2Vr+uGz/4TXZehk8dAWcuRxuaHi0vwJOjJ8reJzG716fk9FBkLwpf3Xj+ML
A08o+kb3IDcwtODzu8tXp+eSyKw3QuOnURwX9DAMa4ZSsgk5f3Jxo+uhnVdeamTTLKJ5Pg0ncm2A
KbRMxmgszgoEdWkX3CWPAgEIshAGNHPQUJmXC6qBMcRFxJ+XOFw1J8VZDbLtAwgRzxTsrA1lOrX3
9hjCbL7XXc5hOTylxIYLjauRDBw4NS6ChtQEuNrc4ULfsG1hRJqT44wI2c4bUxt3kKGcnc6M0h5P
ahkNwHBpmruD8DO/8vzTVY+Yocn5UAVE9t6+o3tMvfUF/tn1cCQlgQEqZO9KdY/w8wTfysg4wGDn
oxdG6Bh23CtiugAx8RykkQMaYvE/d1vlQpjURZAWQmPvFQvZ39O/z+EJY6ovJjLwlfAJ/03HxhT0
5q5LZQ47Qk7AoZ6hjbdkGhvTFfIhwNDkFB3EkGl223OuAxty8UcFfumBq90rj46EWe/kPb4mmGLx
gFwZkdxqAdNCe9qZ5vPzpQLqs4eRypL+Ywi3v5gD1eVt5e4owOktm3DEf1bzxxlZ2+VtjAJGoEcC
JrzOba7p4WPrFX+cZDmqe6TTo/g8OQaDWHmb557RG9fizV47gTT/V/QkL75sbIQ6WG+0AmMKhhjM
TK6wBdotrV3q114fwVosxQU4vWIjsIguUyoq5veHgoYHgc8XxqJzIX7gyS0S7dyH4EGpfu7APxup
XJ4bNG9juLraFToIW+1AMs6G4gn8aajqoseB1N8P3lIojpeEF6EOfhpfNI5mn1SiF22PqWCWQHjl
AAIPbFDN/NE8GxvkHlxfS0/4jqJvaq29ux53AxrsJIM2Qo+P57/Q0FRDZbIRZd1I6NCm+dXOkR6j
fYUelTpEsiG/6lqE5BFA1hrn2ez7GXPlzM/FwqtpEMN5MvrT+wE2XG1SR5/Bdx3QdsBJiVm8QTRZ
zZ349QJq6JOK+p2AaGbUkVTkWOFwc63To7Sejqa47gvUoKNZ969w3/uzyV+fzTfHzooErh8k7Kup
qRBCTgnPCaZK7kxzF0N6aBWjHbN6+h3IY+brEQ4f/vsJoE8fm0Y3MbsyNmG1cVHvor+/MN5HfY4G
DG3oyFcuzqfjdgfb629avWb5x+5XwQiqxCVSdbPfdysGQ3Tt9D+0F2DTyBUKV5NQcxXV/3KmYBWr
N1M/T2sT8tvgwTxOexp0lil6ByYcP91Qn+LcCdUtLO8RnK0PpJJf/H25+YgQsh47DmfxyB1dtg/E
3iNP4yB/TGQGzxnzOkJm+x8zkM8jS7YEof6w4VBsDDpQ+UVtk5OBfU+9y1J/REM9OtPIMO8cOnD5
b30Tg10pRiETpIjGa23cCjmvpBr1DM601aakunGwVN9vSQ2VgZwWBR6LW2Jse9X6TDCh1P8Z9nSN
+WtAGfKnKQab8t9r9fedOgdtRqqZt2EFhiiYRmPyGD9WGMZUruFojA4JOwRq0FVk4XpqaUZ4GC3A
mIQ2l0J4KavjwrOrXjTD2+970nV14k3zxR/w4weLZGcUTbHGmcxlcYflYfCfcK1z4xx4Yp8pQqiL
m835iCZuvbn26chUJqK3rsM4DuneIJAWMO+nsbosm8rqwaE2zl7oPN2/T2A4XAMI29huTevV13Bk
sfY4OKEMsXwa1kr645JW2IWdFONdDucGE8IOkphNz0foPXRfVjzv46T2Rox6Y9kTtaSdoCDqVGs/
RJwqrDhw6a5Hi86ogPab38XvkBIkAasv9b8S4+8OZAZHgcqUPlSmHBC9NSQQlnG6BKX/sSVoDsZb
qT0wtW1BfQaUkSZ9xnAKfwZm9w8/u5MoogpmzbUZdKe9ScAWy8QewPJCxCjakDdxOVS7U76rZ2dH
CSLCXqHd/bwQFzHFIosFpAcmsuaMMUXbQ+OUglZeEbD2CaZcXV2aZOYULFAafXEBJEL+41SYi0g6
jtYykhrLtBf16kqmzBn6NeqJy+yoTjXxPJBiuGQRLzMHa6YkOO8r96gjqX/YRW7PujyZ9uUvKQN9
zoQjaUR+M4DPg+MwMm8qBYRxKY1EagqYkBlHmfIDLePp2VucweoQh3aucr+lwq24RNhGr7m0+1b6
+n1NmIfGG+YYfw5cBXOjMJbkqogkafcJQXH/WTat1wrpSy6m4FjwUvX6eJVJl0TwfdIS1usXuIbr
i4hlEfmFnSzXMGpgwDNBUAwX7SawlNPWYhHtNm8UeLVlWTM2rkCfAdcvTx2PCboZYcEfWuHBwcsA
7BJGycP3pk5s8e2Wjuh7OLF2rg8NjVmJoU4ZST722Mk/yTVkSC4uyey1bWYQlUXydo9KfDrbs4s1
A4vtxcihCDXCdYQjuxG1YjQfRgDQOv9xWZAD1SHmjT4KCc4+7NRJcGmqeNCPShII/W7u9YsAioF6
cYsTbDHiItMAhgdHB7Lnc6TiCSl+56m67WXbAXR+ubO8JF78tjKCY234R3BrdEPCHjoRdJMt/e2e
yg+vfRig4aRR/AkOipKIB85casxbOhPWfA9/hseEx4OlfM+nvXSCzoAmmSVHfGvSCtYh649MKCou
zpgn2hf+1yfcSD43kpsA0whkFZbB4fYxYG5Acho85xdQSFuDem7+1sPzOGtX38tiVOJu/Zhw74iW
UD5ghjinVYspBSgKsMHDr93f3c1GSY6QjzAy+pWp41Abs0106DkHffYy0FprKmXuoDe/j+mwe42m
w4aClsoF59mbqSJftKlsKB6RFQAyA4LkQGpSgAWRrZhljFDhstr3zKxOtGd4a8E6r3ERYxafkGvk
kK/ZgZYkw6QAWWkfZFpPK80Hry+QkGJaKMkDzgVsImY+KkYAL4iJozcGqniXWkM1KV+i5OwZLh+t
9yA8AnKd90iasfSG9SmcEKaj1P3Def/+ABH6q7W5FqsfLBP9UUolrmdk26gfd5Ai9CfzolLN+3nD
PP+27ljM2P9NdVBOTJlBNU6G5Lo1qbicpjHObPnvGhzizmb7MCXIM5r+PV3L2JDO1GADINXv9PxT
xixQySqjvNMwDugHABX6syFaOmimYlUwDEYT/E/lfJ3vmjCiNWzMjbZOjSLe+V1jdp7x7M+6xPuC
cZwF6ROg+1ZES5loQBk8WxspXi+omc07IGO53GTT/GgNbZ+6SrS6fequ3qs2xWsass8Igpx5el2t
zGpwu/dl6qY7o0hJRf9sLB9u67DF8RHC54EnVKF3ASsxGVU2uGCR4HT/A7xDmIAxI92aUdp+JBNB
75WNGpoP6u1GPxGNvmad+MP9ayuTqAC4CNrZ+x+e4dQGAlo8E2bXyVfDTef+cBZ39q8jccvXD/xD
Q6RU10b6MlVsWyw8Lx6gNi30eDsqjjv1YWyI/pWJLWEPyV5jFrftpUIhPITLZVW0LxgU/l2unGij
pOjLHGHEBphoSMhKGQbMOK++dsbJhPoF4O1sOp2l4wyAqdPa/I6SVFpH57SFPB0od6ZS2zid05Hm
1O4suY6YT97JyGafBjLGlxWpVHC6Lxp2Xsi9DhDDdn2DcQI3RjGbB/DxL3zOYRS+qM5NArjlwILN
+scpN6Ycl1K3f7mCIBAgp4SWFfQTazYSibVLM084BNG+3ALLWfPM/hrT3Ol6jrXx0b3O7n/ub+wT
Kws/wkEWKuH22wTC8APiUM5uD+7uM1OzHC2UyNylxSQLl5VbJ+wlBRsM14UeTfPeubF62+3kFmT7
G7RrSBa0rQg1XQBOHDZ0M0cVaI3cuTRRTj3jVjoVrZ7ofUPNbDrI36zfCMiwIx3daOVo6OHEHXOZ
iC41tRhC4TPWBY8Sj6DQzV/cMJExk8HHOl4/S9h5VZC0K+lOxAOomDMsSlzgPOwccFeJpH8J7O7a
OCXSqKX9Fx81mH8293WGAyDy/uUthrkt1lQZSukNvvb9Pql1H1GJgoUtoAc9pMzoGKsWw2qmO0wa
jOnj4/L047Qj+bwckChdq0VhIQi4kT3W449yQ4pYFXif9VzmThDQRxdqbXOXIQDukRgDV0s60j4E
o7UM2Yi/cPdRAbl7/tULTl+tiG/tKJgnVdRQzI+MXsyAt8cjlW2bknOOwzCByNAfL69LaqhTF89d
aAJHBvDbnEKFB1TIN51CJa9Wvb7VvyJjQ8iEZJe0HN6K+L38yXeOeNrCjLQn15jMh6doBxqQOAA1
04wXQHwvt0cZGcFocl4lClcBBBymUm6gIdvCNwEePm6VsEpUHFOpsHBFJv5quJS9s2TvMP6RlhNQ
zyXJyKxkjD38Tc59wng5psBsL/wYvD0MCGF7fubTRgkVbCmoZPiNRQXZysI8l6//UJxJy2XsdlF7
DQ7r4Xvxjxi63cI75KmTbi1/uePEte8Yf5AT5nv4C/eQdFkMSu05ilf07fuJAuhAegVVDqkXXrrx
Jk2E/Ti8zp8xoXKE5uAVjKLEFAtwjMNrQP67+YknVFzEZPK88GzNmY/qDCNoyn9mbnVKTE4KPlnF
UYIfxNWawHRUbHBTTm4J+VtQVkrJfnokk+eGSRFGqdL7MWeWAg1zMbH1NaRsOfPY3jf18fGTBPCu
xXRM1lnZcTxRF8y3TNhOLQi6dMmf/1YkbaJRcjuomaxqiruqAJBl+HkHRbBeEvPEQpvi+TEyG7QH
a0gj9K2Sf9gfgzrd1ss+BcbggAnqUlrCS3UXf0lp8I4mNfbypjqE4pRyBqMUIhQajvA1YrHIsxh2
oiR4YDtMlizrMY8of74jFz1R7XR9ycZ79dE4Icp8Vm4DkoZICQIJahN6AYAxBFCgQShHJPrEsCdi
VhqX2PI9YK7ZOI9MSGOwQX3kIzj5fCBWkU7wxwMCSDBhFnCFi3GFF5Rb3aeNXQ5+MvKSSlddKJLb
HNKaFAQxtyhYRqkDUgyF+0E/zTX4F0g0MNLC+bU2c6LdP7AMsFnaNh///zYVKK8yhQHM7B8RC2o0
0bJMb1hgE37f8qJI0HDApWugSFEgvuc8IneTWfPP5qE20zSmPL+663XnKu0NiEjzKMdlqU4lxHUb
cgtuqf+xM6yxczpgOUOSY5fHlDPiH+se6nhQWo9WFCdoORWPgc60BMXkm/1G8iu/Ut8us19xfIUJ
Oa57Jm31aLaErcYRphjn1b/biseDNx1gQLb/xnDF+5Sy8s/HMNPRcO2exNe03I80sceNQ5lsMFjn
gyOT3ILl8qVkgUJmPB2TN2E6L6y1Mcc6BNQAQdu1mhaTg7qk8tfnR4nrB3f4X10DzLMMjm+ZvBzo
ULtd0H0/wTDLHEgfbvSD+tM4dQM3WK45yyhpf/bFepIseconUnws3vJbzm46PT0XM3gbN4tS4e7f
WvN3Fncc0uxd9MxFVBLorrn+8GmmwUL379GG812jtcVwbaP3HKa/cCy0NzDRENxG9tKwVB4qTXL3
sAEZsVYPqlE7VNebqBsyGePnVV3jKFnHXxxKxAudFFNknjSjy3hIpo+kkTtLn1Y+ydikJ35+jJrM
2t0tdm70/BkuZ86Q4a55Hz9m/kU3/YgKjDbp1horiE0rPN8M7GOP8dve4C2A89Xd8n2uDh1IEMAE
vYXLyh9aySxL3CVY70XM8CVoTIHRYHL8UmTV7D2MVS9YesLKH88uQRtGwEet6y/gEhq448kjvMqs
CNIBSZ3KgnGS9Ee8C10mel+STnxKRwbyh5JS7/51kF0H9/HpbB5VWhW8RsRx1oldcqvv6+VvE1wQ
iQ2M3gFlOgQNmmSnEW3PZ5rzNBjb5Kq0o7jbaGPdI+Gy93EDLGFUru6d6HTohVFYmawS7UI3ik78
Yd1V87xHl7ano0OyWq0wHoeowejdSSNmyK8xg7iElnrADLlEcSI9IU9X88R1to+j4/FIGYt/YQa7
Z5G5dARS6YkxQGR1DcHnK2w+TsN7UJhv8cKwkq4uaxuW+Nt3k+8fvuy05IKGdMHobhrtZh0TJYrM
98aBmwEyTZk5jGhHE+wtpcMTYTjCd08Dj1Jg8Vw8RZ+55/tuMCN9bM5ih1ybpjkq7Rl3atnr2jT/
p+RiYXck6l3kf7fRG3e3GX5IV4GHCYM7tu4/CKLG+QCPhzsoR4W9MTOYbLrpLevda5f9rHdmRsKq
nVnO/OdnzjJDC6KR7z/sBU4lNMfLtoB6Tyv6WOozePkdN3OOt7HL5WI94+BgveV8/LpKeDBnz3EC
w1UfiDeo8DxzRko8MFNGlYin6TyDZEg5x0Ztvr9h97rutuYrjxWp+aXo7fnMFvShm45LYBYDjsn2
FjNVo1gtptlxO8kDzJYXBbbZnPSv2V6h9NlyvpCpAOdAvZEKxM4FrSe5eLWNUjWtjAD6i6GmcXl1
aXqRiBp06rTLpNlyOxBL/VOY0+4vte0Q5dzZkolv/KslQ3ZGVEznORcRu1RGL/x3io4htH+kRQpa
CIY1kkLUmTDFkTZOjdNdMIgro1fl0kQTu0d5VPsdZk3R9uP14SCz6a7XE9jd7ILgafRU5KsK0jo7
UF4kz4YkCqyeRx4mGMhfXtBd06Gx74Fik73JKc5ZKs1GPrzSnowaXAxWEjKfKzRLAsGSyGAGQdMj
RQ7zJ973jcpPbN/0QHcLshWdbl+Zo+zlXcHBgj46MuEcjyks6TLuWAQymDAwfGIUdcWvEgb5y2Ru
4wvtLSIoFSzrZsZKOTUGvbWCFoHGBHgDjZY3tT3IrRQX45sXjHoGY+3OpK+R3q4gGyom8N07dmHw
Ca6A33Qg2r/JBM4G9janUIQIYvQkkf9G9t/kNfsGgITYBNEEwIyj0oP9AvW7WTRv5vjWGwah1VuV
fwB4hdPSQxXAHP/gJpjSlgdbmYEi9hUCdAx/iqfrgDsfLvJf14o7pfXaAz1Vi57xGVLV2CQo4uZ3
NSZfFPRYHWTSavwCVZGRtDeh7FDWJiOb1l8qsxrXGTIpbtTnlOkoTqzx9eoqh57mMOomhOTs9qm+
g2JAcfdmRllaf3O49qn318cEpQm1OSE4ZvdDeIqLJt143MVBO+JRQjbBdFrAcGc5o9nkaIMLCU1c
juTo9uCRNWhP3dNrTJCUmUOVXNE1T4n3Voxj0GtEMnp7amsy1R9gvsKp2WEdmntWwmfW/VLdowPe
NzxYw7vVk1q3D+WRmcVAg5Qpb3l4j+XMlIVfo9bFf8JCYtBMn3tYArfg3LEzmbhOZBAWPWeY1va0
cLw/6BVkIHbho05hvTEVcez5fm9TnXTCI8ev9D9i1MZT6rIFc5id5Bs/fqGim3gpetMrbSUd3xxS
KtoeuVtwTHIJyN5mLnscTgcDcTyq0bFVPLgWdMyTD6w9yYp/baBfV1TQzRXviR+1Ht4G2OTD4C0E
jBXZZbebA2QXyP2893wMl6UR8ykSzi99BL9IKjjFPw5GmUcUYW/D1ZTqDLYrDnCVM05Gbx2ZdzaJ
DNMYm5MJjvJz3d5/Q94GFBQmkt+9V/hPKoR/KXSo5wYmNYqrIa4YZxZfwpMzj1jXGYv+XaZdSpzo
VENhROnkKqp5mlGl4OwCCxhS6azrdo3CPJOmjHNvy/ZFAQC98XOn2ato+ekeZa/EA4F1USkT/gLO
H/b/m+UrO9Svhv/omLMnqjrmDUJKb4Z37+bwOST7ofGxaTDu9CC1mbxq83Zx0F0xsQRzGeMWcvXz
Xe9sBfhkMCdUfd7VXDcGilAo4FuWjt43X55OMNr6DYk9RNbJvyE0iGcY5EeSONnO32nMeK7iC6QP
xjhNdCN/MxaGF6ye8tvq/ZvAwpTbN8MIRhKXHKAN42dqZhyvI9h+bzBMI83sW8et3DcoqdliGYRr
hlu2goDr0laIIH+hhWjXXfLj33aJfWltItN+fZ1iMCY3LcksCFhnm39FfdPO/OQua4FOuOy4NCif
cLzmC7ezaQ2/noKa6aFuzl5fTtFuwJnv3jWLrCrTTdjN0BxM1rIuDtJpUjUsvpE/SxFDMKtaYAk7
h5wXI7z7y23mWJh+6VirVWKmvZz3J5IhcASec/0nX94QOg1jp7l3qQYuhMUO6y34pq3b4rSU20AH
jlwF3y220cf3x8mZv+biR+PyxP5D/PB7/eHDYegnfKI+zginXMKAbquflZ3tMjeHsnpjpq74G32E
WWzUs+7WgtINA2u+YCII+pZZm3oZ0dAVBt7rmKugvAcZlW7INx7sKX0/xKXYYdEGL5+sCkoJ5Qud
BidiRSz8OomsdAKDqZc44YZYgMVvDA1kY4Xp1wZxvV9xRZZO7v+I2aPH8dMaULylueKvMeEnQaGC
s0Am8uGbHFabKjND7ZnUBQcDY6WXuXrhJPv4g1A7j3YDsVPTxffqNWYHSAjf3ahVRQcqRlFg7NgD
TzlBZNKxXjSUTISWf7Nw2ZVYrC5z5OUHF9ZmFToOoVzj6eHsOJv+W4Shs/r706TUwOGj4Q0+153N
DQdX618Vlhq7iwsJVSysTvITIQnAM0qlHhAw2xibBabdwJ+uv6FkK5Uw3OUbOXjsmlFfCbtMDfkf
/Fkjn2++1q8U0WW0jijkpHXWzO9jabt4x+wLoNg4DJu7l4GZpbV6wkGPhHtbuKp72y4K6v+feC13
6Xp02s3QX8x8PzrH2Dqqs9CSIztXJAFVUJAkix7luwXqB06Xgf6aFn0DlSMDkYlfmJEVlmsiJLxw
uI4WO7cTzxY+l5SFKGCchRavuvnhUMww+Me1taKFmKXRTH5rGMogzBCm26bCPF8UppyqqSGm5Y5q
xLDKY2XsWNG7b25WfSDGL3e3YJ8dDzcQemi7v/wyCCY07dKf5Hvcz98YzojLWg5skGfG8iQivnaE
AtfeDnBjiYlFm1fSdIhpam96hesivSIh17/tPvhCz1QPzMgvQOv4NEe5YkR6d/vInOe0DasjUv12
jCco+ClPjwnfk/YLqMRkz1kzKJ7iOVoYkbbucmoy8z5/EHlR/z+NRcbNYKGGjDGNrDtRToRBK0vF
t2J9sVpt8jm0ukyQdgnCxb48uSSnJaFA676Py6DobY7cvhm3wnC6OEcsHGNTeKgJpv7XkaeAKcGm
5frfRC2obVl13WEYAakqgmUlAiplc/Z1xEZ3rDaUuDDUwHP8tVq0pNZTM/+toxKH2/HsavYNesQQ
2XDA2cel7xCO9IPhaUSC08TlBKAvondyhfDl4uAZ5ug5fhpxPNvmU7CNhZtYesne9oSjStJOyHx0
x1I2rDd4L56pMHLwHw2lgT7bj09fWPLHMAwP2keEXz+0Ll2XHnPh30XHY9t9lObOf0Y7di7ZRPL/
b7Tg0Sr7JpoJzBhQuZ1qJYmeuLEYQA0tROJZ3O3YSs9XoPkNyVWFu810HmGIcfuNU/cwnDMFBjeW
RDHsl2EjcdwPIt47/PgQ8mPK3avhjAkANgLrjEccbVY8UEWsrQdMClk6OHzqY+6y1UDa08fQ82MZ
+M5rhEZ0Fhyq4AtCyw0RhaQqeAwJDf7G4jP1IViGBj+ScVoAGEk+o/wibuMDaaaSOZrQS9Hgy34N
VBPiFYxR2Fjn8ZRwwfeCFJ3YsITKncDglSrmh9BnPr0uVCQIxuFP8AQJf/Yaz+gVueUW0SyUi++O
11Lda7bOHAzeF8GJZjHOr1bBf4t+fHBS1yEKg4yh9egRO0qyIhNxOkTjyLUaxlN4brf3n/Y0prIU
ZsTLFB8zIuHlxL1fjdgZxgWR0UzP/tTj/1g6s2VFsSUMP5ERzujtYkZAAecbwxFwQkVFffr+cldH
x+nqOlW6FVhrZf75Dz1/jx1kkxaQKZfzA62265Uo6OpQXAgg2JwwDGPYRUX1J7vqEosMppVCXvXQ
wFzJXuS/3m0sansUH+pIvsSPgFLGJ/2gWYzxOC29WRvGvG1y77eLCnsQTTJpC/8NE+5k+R/4EhkK
aB7jH7ti+AzXSFXm+LrKjvpOAxSavaN/nnYxY+5AMp+R+cPz2GUAc4fZoWy2cc4r5ArULux5nQem
rkV206HxYhvr1xjbK+gdQlC/KrNb48N+Hpu3nvtdHx/l80qHTDE7T4H+lppeT1LA7fjbYqfLJ9S/
PFl/QONXZGpcNYnXbLuQCH+sjyZTuBY83qwZsaxfwLpGH/l000gXl3TwAzz6JrWLsZ7oEz6RJKp8
B9kyp/GD7033DiDG+MNlAt/XvXx+i8CJwBjWvylI0eLFH/CAe2lDeQ8vvBJQkdnrwvBy65RADmir
lVnbEV1hvCv1AKvRz2hFrK+mduhia0ZnTJVOUc4J+XZyq+KoiGp05qjFB3CJgAbqRmfd4OAtxx+O
nh/T9nqGSy7iqv7Jg87yPPh3o57Y0H/6+lW0VdcZgcFGG3jG6MTb7S/kuXpC1XPbw3JOoRBCjUZ8
D57IeCS+Omp2cpUMHTvcsuzkSNWA8S4QvLozQIIpZZdIPjTMyIYjWLLCn22OYpjAmjkqDYQS3aQE
xPzona8+W3wZ5bVqIxY4loHFACTnNG545LwgXc5Te9boqD6TZ6EaCH2YUejpbjAIrB0YD/ZKwzsW
9g01HzavKL6KLyEav9JCfIW3fuentzgb9HeBIaih0cjVjRxPQ4QeRKXpn9C7xiHJwerScW9U+6lc
xyRZQ0rzCAYgpSMs3mwf6x/AzOG+kU34Z1J+aQx/Ig9uQjc87xOPSkI7cEYdf+aHoaq16LZ0k+Mc
k5HT0IObRn1KoU9QSsFPgB1kO2dnfSUPxNPbfk/Gs0n9SS/hnDD0LuLHB+spXXCn1IpwArzqDcR2
EiTcon+sxqebwECZx2X+EupBl8+RQH8AXmViyQe1bz7YCZNt14ynzNZOx+gEz/52xroxFWyuQsOg
N0Dvnh/r9KXHbwb4YCmthR3WtG5Dv2phOGkDwiyiE4iY/akwSZ1DAiHL7GMOgFRWbboEUcI33Gk7
3pUekwPCEdXL07DqUJ/tdLUvBiDZyKWZkeFNYwRXcmc0HaiqxDG5RTwovffumOIZHN8ezic1YcO0
3B0arXSIhV7qYTdRgQlG3D/vuT36+BJMG9CV9BNdB9GEfLUZ42SC2cUiAXkIfY6MVmASMODTqJdY
QlGl0uSQPCewSCLceeniAHb49AD+BfK1TpJe+MS8I+gN0ZJ4rQwGv51kvNNhdyug60OpwZpy2zAu
XnrvB/kHoQi569Q+F20AK6GO5xPGSGIRAcpopDEoEd06bRz7k7nM0Cybw+O2P+jU9IxIcOibuE41
JNhTALTHbYFsUl5CQ8akRfhWlylGG1BRiuGLcjjB3AR9CIB9OWWCikjuwDf+gczlB1Ao5iwMv6cv
EubpV8DNoP7gkeBct4O31VFvuKrwlcg6u8C0+DAF0qc1i1gZLit/zDBCKKxQoAbP66SXO7iYkkC+
03KbxyJdVI11HW0IGCxbEs/J1x7QZjIrosdyNLdm7AjvqXNoa5aMEiBVNY8ew4PMrlSrplqLbnjZ
0JG/t+RRL2r+CyC9wAPQ4DNOnyjcobIddqAhVDsb5AJg8PfHgGHGre/Brqo5GtlIDzNDBA+1q9JT
mBUon87rGzga4RmqRIc1+AKlHM2PZkavTVJvgmGAFa/0KGXpHPXvQx74bgiIHx8yWTg9CWi6TpKC
tQQV6W3WYawbnz3xf1f12h3BYzEIi1mnEpQmBZM365TUEwtzPZHdV2F5kgFvWVF7A5n1NeroYbMD
YGjdSwccvppThComGE5Sb7vNtyXoRIX5MyiCfFdY9PP6GYIIzRM0ZZOQQ6m2mTBCyUIVZ46LYL+X
KhTmySzmfLQlHHmBcpb3pUWwR267puKS5XiuoU2BaKx3R2fikPDKryvyg13Fr/CI3kA2KGYp2RNU
xz/89mbMahE3i/0JhG4qTID6aDrFbsUakj8ByLrZZ/jB32cMSZmhTmAtPobjEvqk6o0eswKjek5z
UdCUFlLOug39VES+nPEXI4tXUEG6W1g8D2rPz5H6JieIDc0oflUY8eCpaN3UZfzXwlKhyuugId5d
rh7E3waExNJtW16FlJSJIp7l0GnPXnKbMB7AqIbZwFX/VDYYV6WyySquua9BnrATOrvuF3YiRDku
cdRhZ2zGhEw8LTTM3P0+QjoeDIRGR7Ke/XZc9ixewLbQ8fB9yPJtdXWKZ3hqkXYHjHGKmoVRbxFw
tXoz7q7tgOtSo/VatDEaObKS2sti0D1G2Prmw3Jw/nioWmfHwvp9AW34HJeO/aw5Vc6iBaOAzt/l
pOm7UYdu3zkHnN0Qqg9c/VNdadhKYBVObBO4Uj7kgUUeq73Gl9/mnaLJ0HzN4M1KrnuaNAr/cITm
ba3CHcBLz9y92I2hdLIgdsAjEwYJLR5zTsZiRGPU3xf4cKBiVE+ICm1/9fIANRjfqy9n+MuAQIpL
6YUvO23ViWEyZ+bJ730sVANvxE7AAO3h7DqlICt9Cq8FAqawa62vX/dVQkN10VGe3gOEzgTc5snZ
/ATlkQCuRpPEU++G1/Qu4nS5mxDajBeXAJdzWt+bnAQ9nY6GRYjc5ZBb0P/Ia0cpq9mUg7MGoSyk
vhbGC1KzWo3t79CevYyFqeNh7dRcQCMGhtd82jdqHfjpESJkbXQBTdZvR+NF02m3GOlV6vvxnx/v
/oaPDZvFqGYpDdtXffbk7agr0wPaAKAsBan6h+hK1Tjl+X+n2lmtQQcaHz37mJRuB3KCUujKyP2A
BM6e7CPtDagT7sY83DSmD9WadBm5HTnCDzw5eqvy0ru9y5At0ULzGDYWGgKJC+qTn3/NnLRvkcsl
uUhJyVNCdZHq57efDWDgAdIa3a6d92G/aG3YZnoXSChnvPVnUyLSiuLnptPb0/5GbHhT9M60cBxn
P3wriGaB7nAG+hDys2DMLXEsEZIkR5vGQcO9YMfmYG41fC1T/c/ohZy79+BfUatgmyMMrMeb9pls
/yzIC6DrwMXkEzNZiPC475q4QdQA/LqBME7bHDQ2J/mU8ffwwdFS85jrcC4z/ukz2x/ywRj8oqCG
MNWzn/6lZNosgfUUCsJf0DGb7sG5nHAMD9t210ZawCA2fsGs13fX7bvhc44Yadj8mqslk/39VBKL
UpzyOwk6ZgoZqVamnwULnMuT49AP6S266skhpVrVIy41+DyfTXyLr1IGLDE4IpVMbQDvmdhr4D+4
RYOaQsX4MtRWq0MR/4zX2xg+GSYyPgGIJ8KIivffHB2jrsPfe3DUY9o3KYcstAmiI1ainhsDEXhQ
jBTHqAAiMBDM4Nqr2SwJx6FUvA5unPAf1P4x7MCwa7wWdQinzzANtpf5ff7zUDOOw3K8fuXGZYGG
ZJjAiI4AkflsZsdlpPrAQrPSuyZ1wscvB/dneMYGmG2lf4lxRvmtDtRL3+053WekcT2PYUr+X4r4
kLXAWWZkqz6xTsDbojB4cUr1Xa4VrkyUEJX+O3MI4tOqtBHeD4BLJtTmzLvnHGupVfYiwpteollo
QmRiyx7Wnef+hu9CMawDonMlEJlgJ0wBtV1B3CMi02hR19etjtdnJwK3mVQ94hFX2Lvf4vKtcJ33
4AL3ZmwWNZUcef4hnU/6P70zmWCOA7nMWMnie3AoCbYG45A5OfejxjNb849i/4lS4ql7564KEc9y
KzAFuQu0IoDgHbOoXa0OndCs8XBzUykKoSRQd3116GH4QonRp069iJ9tMq35LRadVEAJiAJzGSLd
PFjJUIrYu1y0ylBwFwAz38GlTolugttEZBvCobZy7Dpfdh1vhZYBmVsWHiRtCWWB0oE92gfnLTwK
mDdOO6xRXF/XQN6czDCkj/plMIXk1JojYWCIcRFhLmEfCuM6wtChkQAc3Q3sHc8YBcGDRtBBmbcl
sk/9+R0yqjVLxnior3hsKZThy58mnGcabtegWKgtn0ij2Lnb+RDBCSfk8KoX1SHSFhVF9N+Ooqzn
VY1ZCynF7BIWMmVqvgY1tQdGlDhPgYLgVoAVAEyvX26q96cc31wdnqefinph623SEr1yi3cu2A0y
UyKBes9BszVBvvMTKmrO7cAetHEO0xYTDuamJsykD780puR1hDw1QAS06ne05ECVup8D/jJEeQj8
liaUdkf28bXPmQXm9lIP2FYni4oarPgyidXMrkUAc4vTE2zh4s8a8cqaQTadiiKXlajTUPNhhGyO
ee6cKB0NDwDSz2S/rc9aej5agLZzYvz9E3oTOve+cZ7g4tobTNq0s6gM6Y9tQZVyA08y6lFQWpBf
v/60JSuoFvXmepip98nwYICYqy0msL1ChU1JiDwNEx3oXBCU9ra/3j82UPOyJEYvcuGvreARH4kd
HaNKuR0AatQV0by6z0sjuwDoQuP8fE2/OlvHNYLir1mUHN8fEJlFQ59QsuI0y/cE7uXQL4Us/DD5
XKI9pj7z/fpL+TnX866vmVuEpQsACkzLBAoItqUxSaB1J2O8H2uxJjPGuIBl2ntDcsa2HihM01PX
rAWdqBZU0PsY/kFuADlcyx3kt2YrghBDZk8Gn1U/hj3+FNBPZ7MpTObUy+toyXRzgDRCxFIO1in8
nZWlzLUJycf3PMc519R9mDC6orK5uxolJYixAoKaoXM84qv0UIhZR+IJxKkC5gequRwfE0rtUAu3
5WJ0PZxQRnPhIFjU6kH5snup+Th0U+N6IF4KBJz0yDaaH9Xt6E16DGwEwJA+iMBmYFWHGwYaitQj
ymBOcXximWt1qFeQqiK6SZmxdIcFHDVVVIMHRO4zMGrI1OAxFWBs9mbegc6mj6YImEPGN1CQhbuz
uDFnYmhhZoe2XCSJh5xJVs1lwchgdKd7NnxulPkO18ePYT7ObihpWrzRLJvSJSGRGiu7C89OE3Bm
UfkgTHBoQRSYeay/BlONNKPeRsvOvQTPGIRQpznMHtaCJF7GQXUjc+A3yRNbPe1q/jxcD+aCe39i
1kxhnuo5S6wD4gEyXLrm4nPQVqOXAWpj1r78BXRSMlJA4J50N1ifEHvqfRPCeMDrz/TKqd39w9aA
V3zVWNpmRwOlelzNEI4FY331W/PX+SiQ6BFLMl+9X9XhUrhwZ1L7SBYotFlClnrgQlziWcczmXR0
Nz0asdWAh1twd1wZRvuMlA+sGVej/V7TxTfHKGU0MGdqwMWodg8mzzb6PIYiDGd+01OHl8Ix9wuc
FQCkIxbkV90K/gXhh7K0M71nNt3MaIEF1Rb/uf3N5Of3vQWTuxF3fRw/THvRnssj3zC7kEepKjmV
UuOw04x2Zh36LnAtGyz7xi5yfmC6Bjb+nFN6uNoySWBPoCetjRi2wmibCJOpm4qB+4QS+6kiaeJF
EZLjcDbI/KgdA8g+9c6OmFc+o35ZJHpCt5EmHHEwgd4T2E01Q4AQlNotB0zpRGwmlVMde/3B62LP
ocLgbC6D3T8tV/DElxLnCIu2ZViHIiPSqauPqEZNgVyGVMDSXjua8WeKEjnkL4GCHQ4D8IcbMqK+
s3shrlZfsIg+xF01gBr4tXucYhmAh7CFNMzPDOwTdHCahntdxb8O9LQ0t6jOOTE0iCbBpw3A5iSI
GpGWghM6UfKB1lGsy01KW0kHRL2Paurr3G8eVIU8eaO4Ppnf07jzXhR9KyviUkDZKmqcUPvYBDd/
c+tLmyiZl/w6SA41sofJ375wiBp9mvJzpJXLGsOVx16+5L1v1b9+fZYj/RlkXu046uKugf7DuknE
DokD+fD6tWENpOxWWjvhXkNMw+CsOxLyx685eH6952nwCHod4nlQJzlC3rtlXt7cQDp42O9zSHFS
vMAqTwuaPvyj2AmkOjqHIQfErzJ5CsGNhtUOCrxsJewvTTZqBpwQfhS0rqSf8x/NmzGhbymML7FX
NTBs8sRR6fA3/cZhHVYucMYC54dZju6ZokwvjElC23zfoEzj25CERYtq3IInyxDG8NPK6gQwg0rB
eIL/alVGdztbsUlyHKBJvIkVRecmiPsoJdWIM0mOCU5FaVF4r0NCQ2VPjs66mVP0UXJH0PevEBNX
qEoPogajMPQr6/0L5AujelkNq3sAogus3H6A+K+eejl/c377T9iYbFPQ1vmpP9CGbvwgaKR085/V
8pB2wPuxiBRnvLwwGYWxd8oAYTnaSsr8iHk7FmxCdy8CgP/VeLSl2FUViAObD+9Yd9+mX/aVv7jJ
cYhz5ZSd0cwGdaIXYvh3c9Kh4J3fiN2iSJF9/61vy1XAPvvgcPv6lCmcP0ySb6FHL+qxMescbFd7
V2zwyEKzpgvSG3wHL4RSxqFRU5p7kmEgqcsJE2Pm+9vt80bOnsbjpX5EIO9lQoT6JfwI9AzJkdNh
xmnhm5Q9bE+UUdyz4aFNW3jZln1wq7aQCZi/HUMZ8X6H+0/KpMh8Qpw9jXnOkUvPuxw3cq6Y1fgW
o/C2umfOg/Vl1LZOPYc/Cddhb0AHS1FmJJqLf5GGeRSnHuNVcssLGAPslfq66zBu41BvBXF8PmG6
B39K2SP/bSLgDmFKrAZXduePHQKLr4b95SxkWj45c4EmTebpj3j1VmuZ5Wj6KNYK5l7XDad3GwkK
z9llHDKIxLGKGAVQLKncqc0cGh62O6pTaMDlmNmTwyMndAl2Tcq3Q7+wXk2WjcbRp9CS9I/CgPjc
rTaT1qfZyYJrLWxaTYry5/w9TXcXBEDMSl4MHDQj/HWpYUc4n7bVpDMBMeE0Yp750luHmve2u5j+
Xo1NPvhAkblddKsiZvMNwb+h3DSy3Q50gDuZgZ2mymrmAv6H3u7EEIQvxg2+jn8hTM989Sm+CqbL
99E1zLAsbRDQbZTXYf2DGwSvqY+vfWO7GsecYmqYMg6CZIuz5Qcm/Ae7nR5svDMsKbsRy+VW4TOA
gTNYy8L3y/nsySi/b3JL1GlyFCsNFA2YqrrVCO8Xyqgs0pMjui1KCQpqRh20WMmppxL4MSGHb3O+
eGOijs7dKn+jN1T+kWQhrtzr18c6qKY3XtZPU8x2MmohdfrA8VXwufi4wROSHHW1vC1iogWSqxQb
OUZQ1cNh/TIP5FJAePmb3OC+oTN/lA1FdeA9NuwL2PhFn9DwQVWY5Ww3Otv/4USAonCkykH9bidH
+t/H2cSDW3Ybdu8Fu7GD6YSddHR2ty6naciEJ9V1TmdKnZqtT56wzeE390fJxaJ48ekNZfhcjnOx
OXh45KQ9Jzf7hLruqa/fPAeQk4ZXnla1UDn7rrmYXO4GFnd4+63R5cnzmA8JV99wLNKgoslji5ul
/ogkT10/lDPS5a6YIgPsfE96lXxdL92Z0jgMD9RRLT1MyL2XCiHynvYkYwa1uigHYEmUtOHkCgkY
JpITLpotfQEY/WQUxnYV8Wjkug95mc8goDqXo/djDMgZsRBPw/Y89DyoTUL+xkSQXp+LycmjH86T
6Hc0Xw2Tln8Cqkoj37XfXf0JbnXW5EQRjIqBtXvQw99BWACQnz5LMTqmS+fIcA5NCgmoRXxlz3tP
zYnulANQNnp9h1bsjz7nZQ5f9mTxbtmJvMQfmbh0DqMDd6gcJgkfg8EC3hhcovPy0yGa/vxxc37h
C2Fj0cwsfMNmWMbn0NH5+7ZDK+Vhl0OpTz0M5gD8jizFEIEF6QQOKY1M6Tji2Dhy1VYksoZraqMc
xMTjYyXnYNC4+m88ibEHYRyGHeCh7kDwvsUfm1RvwAYuSbG5Y7agC5f9sQc3KeDdP+nmuUVNXDUV
JME2Ow3wXiTzjNqAHz+fX9YwYJjS8FvAGAogbkq1xU0CFcOHDOUTyD1EKPVAryPe6A8wXcEqSnRF
gg79drwKwBwRMMoxTMf7KsALG2rNy6siKigQXlQWIpzm2c9f3Ekm7QIjcgqoNpsxWN6dM/fmAZc4
B86cgaMn/7ZNJ6Wv34FN6w13EMyPo2UPt50Yy9CQSU5yUvDsBLrgLSDVd5RX95+UB4l+GNSQ0ltN
oIoRdODl06h7Mi1rI0cVcp3TlSvBRSmdqUaNeP/y/zZcGFxLD8i+T3x6ZhtUfg3rys7J8sZBUL3d
V3we0f+kdkC8xDfYLLsiAttcW2oZnNaSEdi2H8IH76Cp715G3cJ8PQa92ry8Oh/girtdNSZZf3qs
xfnXx91CqKqHs573+CarZ9i+ujIscCJ4hQnj2v4CmL0NrU5P++NDlBxAtWByvmbJteCMrl3jA5vI
6MAoqP0KT0P4pKu2KwFaE7iBmZeZ3W5QPAePk32DmrF5wCbr8MgyDRycmET3rKS9qQPeTthGP2iB
VmwhXyp4vb2pEaCY4TJySH6Bvta+/0YcNAdr820/9fSpi3D+FrNtHTipQLTIlmqrBLkL2Dx0ILM/
9Xgv8IO+fxHrD4iKdFqUKDD+CdBiWzxMIcnfnb96mAK3PpCxFD3f3czhAt7dtFI36BFOTonJXnah
S2vfSaMG2IMytLiM/noY2liPxg5HB2lQS/4Hs4aOBO1/4KFOIAfbZz5tYR7Bzvo1OLg44k9bL3xS
moDj1ZEqWNeJM/HoZsTvK+QE95KMbRfjAJrGED4e6DybFSV1F9ikC+wHdnMFVithRsDxx6yV3T43
+iPhcRpLZPUBtFknetVVVMyiA5+kABlgJeycwzXixjrQ1mHsL7/YqGBbrubTaQTLip2OHQJCK4Km
YDCgr2IDZJu3GTRE2AEKyv2sooh8NykU7g4yVBEwAdw4YmAhXkEwH7Ciygy0fktj2qM7YS8AdOVD
YoElU1iMQ1Qq89kPuTSE5TyR9GDlGeBNZkjiASFY7tX/pUR6OGh6zToLhuAG5DSkVymsfG9Gnzzr
TCd2DN+iCDuIs87u6/fMY0efYu7zPNJNFbwYYn7bw2Cec9aNb3RJzPdcchXIN+psAxHTuT9nv4L0
T9A6Q7sN33zQC97YJWXLx/ZtFRKNpZeguWNEbUgUqSlg9Q6CNwUqg/NuJNA5l50vv+Tt6N48aJIo
0zKXH86WBLnfWmLHxGShMX4Y0/eCgQjSKRREGnNzLgSaFNkZTqExvwNSGm27tX33GUA/mR7HfceY
n0IiXcYY2wGDO3hUPxPsi91LEMMyHzb16wh9qAgoEDkwkgRw7KtTGAxIouSvDV1yqo8K6/ILRsBu
b7H/VmofF9hFoTvB3IkkmXkVdfgwp7oN+NgZiQrmYRxzNUVuxaO2g0kzATEGeEqcsx11w107gL5P
I1worMQHkVN3siWj2o3mai4DucwuzC5mYGejNWQQws8ql5YxOMncAsbFcpPRpuuW+8ae+S+SpcAd
Ekacmmpc3qBujsd98FZVBlnijqFTBnOa979IlOcCe+e2jZ/68jPGT5NOXIDeizOMU5X9uQpIsBCc
SnztMLNxwf9sy0LsQGAbd2GDz/mViDE0C3DXKhegfEAA8OyDvyVydS/1YopI16qp0+CMfzfOipSr
EhT6eMpVzCOU5/DKtHCUHbbY0VAi35RLjLRlZSPsR4ZHK45LvEuBPhusz6NzN0Z7qGxj97x1RRYd
x0R+t2I3s8ZuZc8DsRjFVQ46MvIQGFeSGEyKjrb5Ii4uJ2e0us9hFXPTY6Z7Dc06t1yodu49KE0e
6hQeRooK2WKYth0sr+IzvoSQMV9qzobhEcg2Kll3CfFCtKn1KAhIG0j5UmPr4w6xNIOlaCIuGYt9
Gwqd5VLkjAAVd4UIjZkaKxs/eFqV8TKPh8H42uCKu70RlwVq3WxGJ2jvufybvvWGtAw11LoSdIeD
ICMzs20bTvIJkoOUAtafc1PwztXyFHNX+QEawAFRqcypIcZDgDdxF5FdFaaGZNxohSwo67Q/41f0
IZ4ZkQIa6hpq04rEINidPwZu5fD4QZj1/fDqinNw+eBOA5kURw+3s8LctSA2cOzOrrSSQoOnp6LL
EhZSraKShsQpzWebaQ3l1STCd1NpDeqUyuyD4Z+uBr7hDx/fEbmG6XpuWeMYl9A/TW5lszrhUIra
Q8TgJf/8RQRT4wid5OxSNYBHMQYz8g2FEVDMTcR+DcbPR5AqaqsBxQQeJ/bJSJCRDtBiEVzz0neg
WSRlwBIioxUFKKrXBk7qRnCazdnCXwzgOtvXIbBetmXMNZ+IV6wEIKvM5dk4ly7TmTU3r+EMEflW
JtMEJQlUsI0LPd4/VrrrBm8Us2McEr5HFbd+asSjNYnfg/1Hs45NZ9se8cy6pLfiLoWLCxjbV80l
bhgSEGuVQeU3vC+haXYMt41w0AwYx8DZ4LzoUjLWfINbyTPKj+SCfpkJwamaUH8c6E6QnS0w5UbK
MS04FAaI4WW3NH5b9o1l6vxYMs1CH+I+vNtcvP9ZFYsL5ox8KPfnWhiG3JwKC003/on4GRzzCi6J
S0sbg9U2fQjVrU9/XRm0CBcXX6q9C0ev+hdB8SNmBtOnrjGaXfwcQYAdfxQy5uEnA9Z7U37JlHPY
4Bo9MjFUWUU8APA2MpNLEcinRHo0zoV0+qX94c3o8FL+YejT1Je1zWa5bM2biN6f/hVArwrHZ4sw
nJOJv5AqKPh2zJGYsWEKWNu15fZd4LlLDdhXFqajhT22SzZtl99srGUbsz5YrX1981hsPkYFp9h8
jjs+BxDrdnrf/B2xnB5HCkx22xVyeErt+ZHVm6plZc5ZdwNQtXw+YToQ4Lxs8dNqGOQoNn0ZQEue
muYs+W63FxJEWcm3MWcS9pz8SadpEBKATwOwDHMZ/kWvzVO/P90slqfdIx1PtoOjwb4MzynWLAR/
jTEzf7wM/kbHL0mG4g7ZWx/eJeMvL0S5wFiEoVlJQoPelkyVm9ufo9iX068xGHNe30Ynxxpfk01t
dk2OVgWEwI8eDy+B+1T2y/A1b2HWlv7IdTk0ULiFjNAnN5EvEcd+ioYAtMszphdU2FxMLA6MJifR
0Ywr0BG9bcB6pxATO5Cxy/HCXfQ+iiymTCfrZxUh++yHX6pmvZtLttiyZy9lMeG0z9Ifb/pc73Z0
dYOuTgzMSafuZC9i99FGSK34L+4pLyAGJJfvzxmH5wjgMyF0+s+52w1V2+CfudhwLzu4dOGTwowK
oQpfAVc2gntw6wEfFvXSG4k61kEMGb1StZDo2ZAO0+l8bi0vDg/XKbpP8BMd/+molt+OhRVfcvYD
cjd67t8aowJWzxE3jsMgX3K+sLMsex5+6agnl5ZWcpvrAm2LKQZZvU9rpzver2S+bFJOUsIwCd2x
1ucBhk1LNojxPSh0lg60wi55UYjGpC8bnrdWlpsrr9LmGEChUGsZwx6C2FM4n4ve0nXxlRhjBQHl
IY2nolE7NOs04mjV1HSA2AnzC9gPHF7sQFdcJAAHGXzy+WiOZLuQo446iYG0MeyDRw/Z3z4zdyRa
AdvduN39Jl9eJgRzqpb/R0bcSK3GU/WBimphDUBm9Uo/3ICxD9Vm91sczjbYvd5h5mTAdoNMJZRI
SB9ThNFc+k6usjdeI6nzHvE0MVb+6tOHhWgZ/E24sH9qOC5TFL286TxocXdIpaBU2tQW0VTOqKBn
B5gxNc02a7kpwRJLcjD+3MY+2FrW6WGB4xmGM8AJl3MAE9k/IafAjzTwIrNIpSseqpGAhkOvpr8+
tMNdDVdP3vneJbqPRjV6Bk4F9dAoSAPa9BdNWnNnUMl3kHEtFFaNuesf2+7vnGEHyGBXWgT5tk5W
lbutlORLmumOgcS/3jVuW6Gszomg+s0hw+B9yFu1xDUlyEG8LyYsj47qaXzBeR5fVJQm0fSC2BqP
YR5BBmlsAWMeLwsn29/AGmO8yIux9SHHBV9/Xj6HIMpJAzjgNEYQZL6a/rSoifHwekmW6lfPzssX
YyhsGGghjKA6LK9jfjNF4omCOlf5Y9qpkbJUw2M2/rvfbZMniB6TmTfbEiPidFJU+A/H5gx7ePBf
+4LwBtU1DgbKv2NJ02ZKb5u4cKz3AgtK6k/slvOOuaekxI3j54zJMAnuZAURil1vG3HZ1YnXCl5r
7SVyZTbM8Txjx6OsHLI34CTR9AIJ1kHBSzE5blxZcNyDFx2M03Qc5P4o6pcnB/klR654Ej3xT7ZF
U8SRxquwj7Hwrwk/eNzyuMAv6FiopCEWXlmoqWNV1NpjVMJ3nYgRqb/mfbyQ+JXSm09ELYiFoKz0
3+w6bPBfAD8T+T0OMCxpoqdWkkAFhHpNjQY0xsvyt+F5UPdg3GWILgur4AMhJZERAS3bX9oOpchf
IARujXjCFFQTNdN1N0Q3Ug18DySuQIVcEHHDNspYUxqHIqw+LOAGhEj18WlgyJSrMTu3EGyJe9EE
l9M1rT5lIwCRKNHOhX7YvVAULfFAGdJp9gxX8vLmNR6NptE74Nyp2CWDoP6lZLVycGCVWWh5S4Up
yRHRhEofnMjDvzLu8Sa4zBY7wHu8ZN8BhWB3SfF0Jae2RjSRRxNaYinVInksZkPGYWaMidt4Uzf/
0jMoVU4soTTGnkTOzTldIY8478u+LpQVWp+WRSzYd0IDQ7L6lMUrRksBQnlKdD7Oitp9cHSbxFEX
CK7DeUaGD3J9qjqE7dO23gFX4KHKFHU5bskiMweNAkz/u2cTyo7Nk7P1R6nAK6hTrvMvxwkrkCAD
5vE2EaFcrfEpIkVvkavvfkhbVB6wb6e4gGBz12NOT27TcoxwoYG/TGUGQ3qucSAfbt7asrveWFxB
O+ImLVlhAxFas856+9oTmTCUeAK8l9gSQeMuXQkFGZ6czfg+IcpKHBe5z9LWsx9IXromI86Hf1//
M4Xhh1I6QSyhQ1JD2qfl42mS68FVaprjb6Fjco010Z1jw8pjoQEVU6ppilApKeOgYYgLMgKVeOXv
M7YU993gwCwnLtZyMd44Z/P7UU9ZPSyLMXuCeIqNU7NJDZnCJxabKhoaznAajLE4rUjAJnX/kmaO
4nJvz3Bt7yaoOCmMCYtVFY03mbt1llpKR943c4KTwBCoAE7eOI1c1QlKY8+qpTt9CtrPCEK1Fysa
pjGSLnko9+cNXqbclhzQSdGP7Z8bXv1JmGfC8cMOYlCfrE6DXOICsoqiHxdWWnxbrGZgo38jEAZi
DymqBHKBWZGjJZHaE++ks7Wabj7sDyy18Xz+sQZ96vFu08nx2CMKVUxDGVXibTA3NJ++gouqYJJs
8CjLzRS9FV5/bDlsQ21iu4WrJxc++NMwjEoPEBnrG1mAmJPIKGM8fhBo9DOkEz/zKilVfhYbuMy0
v/qVVYJvxTKY82DwoWRCXkuN+9FdQeS6ZDpsdVlAp/Brbk6D4e9mgNJgaaUQIsOZYsHjVzAPejoM
r2zCZtADTsZaBBgdL+fRn4a9xj6XaCjGzdvThKNIXCWnk+aVhE6wv0k6QrfiAr2d50y6iBh/B4JK
kaZtXxaDWQ8+BehvjRhI+DcMI/1WhBCTeBr2GaADu9AlkpAvPRJ5TgfDf7jvPuK3vCZa36544DMV
hX9k1OIOQ0QABgSVhm6/th3OkQ98GhYyFR3XljfZ53pjmV133UzNHuYnHomGDGY4xBwZadfafCqz
TzHhrU/z0KRxeXuINdfadP1eh2dTh6lwAOc8UHFMfYgU4giBAMm7LKW5j3+x/ec1Fts+w5X3eu2/
UqbZiLaWWz/szhe8gKeQR9qNZyYqSH/98sOPfb9aaw/uUWg2SnbhdFQZq5r1IMtaM9PJvpsSrwSS
px49Thlpw7nn267+qen4Rx6NFCcSdZ2NYnG5JGgxY0X+EesXI3H55w/jfBLvU3s7Y1Eh1oG37IfM
ak3bzgz3mjQwyLgEjJxRlM46HRgr5uijKeRWeLdvGdFi4/vapq7tSkDZqBFuaV35UZTzF52h232O
NTxCxLE1/PAk3Habasn9B1/JoyxTJEqMBNG5RKlqc/QgAn9FrHMM0OKeQdoFb8q2NWQXc93VqKaD
3SxShUTRjk8BbKfR+er8HX7FySi6nLObIKXyPI8DilBJ/HhxzBAvy5rfAzPFmCg4GNPKsTgvH4qs
OOIp2k99ZLvkjuubMhQHNXpY21yH0G5gMK3Xk5zad+Qx6cVFOYyzmW0y/tMBlXWeuJiPnSVs/q8l
2uFGznfbNCdjUlb5wUf9P5bOrElVbQnCv4gIQRR5ZUZEFHHixWhbtwNOgIr46+9XfW7sOPfs28dW
hLVqVWVlZoWo+UMvbSckEFlWRCrI0XsbbnWyltKnK9msTTf9yn3Gfvk6x8JxlN5tS/mZMORw0o1l
kt3FI4K6PR8E3D41SEInE0YiFORM76Bdh6m0SCdIBWnAp1m2lQnG8bYFxpWyQpJYNz3WNn6puEM5
Rp8erWlyLyXcShJeA82d/OLsP1kmaDKZ2SESuFEXH4gV2kkEiioanp5MM5DfyU4BVQWVeJxss3Pi
p7U3gadA2SetcoulkyZ3Fn7KXWHNAbcV7HEowZ1wWYMigXPwXBUrWTEWisRoFV9dwi7hax9yroep
sgCqE5lkPVqOwhRjPFI0nlyXl9h7+EuNpw38D5Oe4Bo0qgUZJdjTDHFIN+zDmHzj5qG8J9eIOUw9
4MgpxWws/RvAsn3P/UXn11Ao4y+trz9cISnkliMEdxSkt6NRbzjiIDyQ9I/vcb0Xw+FNSJ51wkHK
mjBUazDMk5f/5X5VS5b5Gb3g5Hhe1g5UEpY+0tusCF4/qtP4d6ZGIkUnChAGJn4xghHN/LTxA6YO
G5tS+7tMU92yWFRYhGGSSrI7ujBrBXMo4dHUictPlpfIh50p7Zo+1B6IAwoE//FFRLulw8p+bgmo
lp4JdvJ/huSI7LCYi9nrcXsLaJHY4lwADUbTkSXiJIrchd7sV5tqnks/VBAI2ML4ziYDm04MPVfG
VV+d0dok3qPXfYxP2WNxHUGGeKKI7M/7G0/5UA2dkvcmak7AJf5eVd0NvLfm9HAGYU8FQA5BYTA4
fBwpMk69cfmZoj+Ci9lBckqo8mEGwPSPX3um27819+aZEL7a6Zuj5Z0cLkzZwnd1Tv6VnGl2s2So
UG4hvQDmgoHOTftkRzxotGkUtCMW/dcuN7CF29rLt2chxvLcVRIkDNMPfJCxrbHyU0dfvI8Wg2Ei
hVYXzxOD4m3YswoOtE3Qq4YPRRoYA/s7Ofw7LQACFcoupmW2w0vXHrRMZQ8GJq5yaB0TBrX8LrSY
U5LGBBQSBCNytqLsgzrLPFbGLoVTmEWoAJNNesB3nIIaTeCjGaIKMtxdh/P3o3i0WsTPMEexQDcA
h9vR5exi/yUH/ocy4g3whbiGmQQepj0KiUh+krQvjheDPhg/vG9sjiQBxPGo/GE/4LuPm85GRiZT
jm0FvTaWlNvbJO/8owbKVJYxNSy9mAFVtMYk35Cch5Q9zxkxRf5aGA6D11p4qwObXBq/cyYWrx4C
C2+QYalh3+1ie2BH+FJ3Q3h/9dfh26GVxN6L/c1uARxML0xzBZynVCEd6Nuv6fY8Qwb7Zfexu+CZ
Jwn7F4N9/9gPjNEXqc2Z8eigZVyEV/Y9BePw3ii7gSp4ylLHlCr5fim6cBJ1Hx7LRbXO5PU9Tyu5
7g/MBZtEqXJaaV8R70mC/nVRdEaL6SEJeLCraDMdxCucgu0L6DV+rLuFcZMeUo5BO+eEjObBojLn
TUdSgvX332ZSmXmDeBE3cnB2AkoheSTn1HtycZJ2wDieGRi1ZicUudl1v4dBY3G+gHjZ+ZuOAMPG
BWWCQGklivQLSlw1nTABxN5LwYcRKd2a0i3Jk50k++we3pkPp2k6sNIEcIYlJfnhp3TpYZjuhWg4
6p48nD2n9L14N1wtqQePkvEef/8kc+eXDACVQ4mhHWdeSj5JFZNTiQJJixtun9Qef6R8RTqPM3wU
xWS6lJhXwgcplDlmp3LCAv2BYhL5QyuEQmrky5Ptp3L8qyC+Roq8YdFJgHq7dlG7DZkXhYig42+N
RU2lI03Fl0y//ZCjVg/yVw4TdFVsIMfjDE1Wh3+UbhQ+5V5OG8xJkWNTbpw1UJS0HvdGtSUTgsnx
hbhEcXP2QAW96Cvj5CjZfuTY6422NPwOBN93VC2ltgDqAyREfmrGxoy6B87dCI2EqHR3MHsM+qiI
7qZ6zFApqkcw8J3p7LoZ7Zd//Q6964buyK4MICfM+ktEXNMgKv6xPh8jpq/jqdrsuYwkjipv5VBt
wnJl1O5NOqMRKBCZ/jB2druWd4JPU/lt0Fq7436KXIh9YiSAMsWYTkzS6frg1OcMNNvubdESODHQ
xJWGHIqOv/SG+S0WjFeNlJ4hmfYCzXQTKNgAofVZoqGOAMfEymiy23Xp01JSJC13xeQN6Edjx+TD
tbhMhaGKstSmxbRC7JG04z7BlVUPX/YeLP5BruRGgCnR7hjlbKZIOga7f0iSoPbcciHoNAAmNEk4
c4voPQM1pZft8jtBP2Xin92+ncWOixNZ+EZjeMkzFrsOGRtC6UKXuhexlKmPbiEbPy6EfILlI0ZJ
fzoUJQOReQ2/4iXPpzB1ckp3NI4lLq0WYGoHmBC8EwMOMP3d8Nzj3EHhHkAHU0L5bqgR+XicKt90
q+U3GLqJFq4H4wZ2Axffg8plQ5Qf4kYHKJTnzxAsZ1sC8xGHayEPEwSIxEgVzbML18QyJxXhi1kJ
ZkDNBAr6ddSTtVK8BZ2UR+wEXFAk4TmhhqPdsyU4Q+6ARNERo48I0Pacw15ylckBQk9Lo3+Vf+hq
PLgO080qEvVPIMXOIxiMfIiLSyxwGHeY+tc9k+cImGrpsrnZ7D55EQmYGBugKxk+SGFAXW6j3IEB
wIb1tYoikp1EeSr48YPRw2TUoZfdfcw2JDHJBBtQWFqi9WHHUyOkhyem4i6/lcS5jqKYXhdJOAZm
CAatT+QlzdXhC15GKzTVQrrWXUAUW1rhQB1Zu/tNpbbC/zc2AUpo3iG1pyfOPfGyJzyECddjBEDm
4z9dkY68sp/XF2chLwTFfY9yuL5Ha9v+h8hurC9NM/Rf9MOpmnG8WBNVwB8eow+AC/YQRx4F3ZqB
pCPWYnUJZWYLeDXpAj0XzT9U3rkMgVGj/oczE0d1ACWaKpueFTED9PYc9oRKcKPohrpESGIa8K+Y
NT5gSNonzc/rAa1H/Z82sFlul11JsQUi9LUuM5AIzANzkPALWdzkaAa970z7AUOwyynW0YYxLKdX
9wknGKybkHWNfU3xGd8c1mB+59V1GGJvHv5qu0m/S//kRXEETPcOyO1dqeNv3nP22UESeKLVB3yi
d0F/xg5P06tupf+1vnFRATbp0k6yzrP30lKl+NxM4PxSJFEdZg2B5fTlcEPGvmQRMTWhz1PqyAEG
doDSGgCIZO3DxAC7wCfQzxLN3Q5kASTfvyIHWOoQEEeVKojF5nsR2QF8Juucw9SaLu6gy0SzxmW9
nKyGKmdA/0LnmZKdrOLvJrnS7dWcWF3JMWiFlJAVSx2pPLlj+oz2pCMAOhcOKNWiqsAa2Rc6iAqK
EbesMR6+txUIIaN2ozkEPAG+0ZOdCoeZ9i6t/5xR7pxxFFA6nmFL3aF2TNMTzI0mxcGecol0XAtp
FHDYOiefj9LhOvwzOBB/TKv/T1t0fiRDoVnlFP4vsILsRgFfX/vjwPIy0NYbCl2+Y2gyvxB2Nydd
mlI1MwuezUBrzgNu+zL7N6AYqu0nHR0wunIu6Ou+hAbACBemEFDBYCRkQj5HJgnOamEt8wj6jpQf
0AzigkedFxEOvExc0F2mJfrGXxn0QbDhuud0boBn/KzfC6HPGrmymFAmAZPQ/jkNrXDprzEBOACf
rmBMdTwTjTqVw7xrujROsU4D1VWh4QlxVB8NkSzpKwKOEX+mHLGGu4E/bkFbhAP7YpakVP0DMG3d
UWzj4d4xN6KmFpzL+DoA12Q/HxxVKwnFNE18rCE5rHm8aXf8WxwYBhmQ6hFfH57H0GAmgjn5AzEU
37W7hN3YgGZkyhVKA2vfHN/9AkT0lNK25YPElZM6mfs2uRJ7EFftea7S72vi8CNNTMCJ/YahmLd1
QtGcamjJDxbwH2mVYOeQenGqZIk7adhlzBetU5rAP3n/R7H6EE8li15sbGdY/GJjBRsKL0ZiEf36
4VkDTigwIA+Mys/AVqwjpF7sNzF9NHlWEgOOTxufAr4xhbIHI/wd0Bt3JlimzWdDl/ht2n0H1duk
mAsxBtCE9jM5g0TfTt/qL65Bd2CR0tOcOwlhhF3DGURyQV+TGrQfKjUgRgDMc4CwKHzqi5OTzm40
6MOwK69YXUzJ37Bjt/v7qqGjqEaga1zGJJ08WC8/bzTaBuWBO8IQjx2nN2G20Z0ua0Cxi4P9UNiJ
dZwQRZJ7KifGKvpMugQAGiZyJfSZKcQ8kfBEBHR4YkNBYkvg4q7XsXHZgNSxIweK4+6RkZe8B7Bq
7ZsqnhH44qYv5mrysxd7h1ulfPk3xQeNg459mWzF35++BruCPzishysRS8cXhKbHM/eJ7uWxsWi2
xxEJmJBZBHvbMXVAjNw4/8G7W2YfoNshvD8JJZAjDG97koaJuryCE/QZkvKWBhOWcy5kBe5SMy4C
zYXR6+s9Ryzien1/syCXIdXO3/SwU8Vl0dAuDkDSBWpOe65U7MdoDLdasBR1FGKx4V4suBA1GqSt
ZKGXX3q6fiqef4L8sRwXPyMASB+oCwbBY0I5E6rRh2CcdfYXp57f7SshAoIPhHQWD/z40ckmfGfd
6KLZwCT8XFh9tW5loIY+Yl4X3ZppC1GC+0wK9w15MSEONoWZ6uueAcyHjdgP3nkWv8LtDa9Tjv9C
MDgC4V5HKXtmYA77ZP1lzdKohfO+HjbZ08bCz6f9lWb3KW1sm9rL49gaQcU0hhj2McVjIlysjHbB
KSDsAg8BFONSkW15jHuQvPSXeWAja0LpfZllgIlQupL+0AvPSfoEzYMKyB1i0JnlC1rIf4RgkpmV
A9Ej8wh7I1cbMat1b8GKYnKBjDXMqQokjLC56QCm7H0vgY9I5qAwug1nFQtW2jOkGuJlAKN3TrkT
Q8vAvGkIkgDdnJtn8VQ4ZREDLa3U87YxuVHuQd8RaA7zVRZTfEIJCbGI+y7nD/kqJcpvnleQmNkJ
tNb6u30IL+Y5oRUliTJ+gnHCiSQ1I2CfdOE5vbdO7HRRki0oBMhrGO1tb5x0Ysz3Eq2545i7nQ1r
0qxoexKmrm/qiTrvLY9OwalOV5YwmMeaTzalu1uvBigeOKloRkntQghcBFQ8gDM5NZsxn3CYpjVz
kIGishAqgc+ZT08EoPXopVDwGbS5QNfOocUt8rDhYfNKeXCjVvM8mbWyT9XxnvlACgldqp99gcbK
le97nRhAB3YJFAGaRBzw578ycXihFvsjd/xljfDVw6CxIj1GfCIwAMUvyzNlkeKTyzQ7ySfvtv/1
W88KmREG9AdguUqAebJW3GVOrHDJBe5ANpa3GsydFV/jE5JTswO6hkXdzSAGD07XqrGjHeb90D+l
rqSflxO2821JT0fdUh5C/BwxZy8d7NLQYNAT1YoF65+cHFXFv11A7u8wUgVPXaQpKM5FqUjzjQxL
roFbnBrsbLjF/u1nZN2CdM+9Zr6ZPuR0uA8pZMGer/AVQRcrTgTFfrL8fcO2kNuv17WzVny0NSxU
NOEMoJYU5Ox0uaO2WEAfbYI9q2dGP59OCUW9nXfilZktHLjbAEEwDag0ZYYjevsLqTYxiPtOS859
S7on73SwFSVi4LW3/aN9gPz8rV3UkIK4R90NAhX7qZNR0v5wH38Xw8ldzSA33qdZiJEPMG+q5iMz
VqbrDsIatGyoT/h2XxzrVu7y4B/e8CvJKXkmvjSf6YXjbEx7YO0OFdDLMbRp0oeXNykaQNEqGCjh
vk8Cel+l6XnGnTwm3pOJJp+APJcDzb2gKrWrqG6Ar31aFRw/dNhInIkTRJfG+9jrGmd05Lr25R+z
rLIOsPhy9Fy41RgvTZGW6asXxYJdQzKeAQYzYRJSin1/xWoVmS27oNPYBvlWxJKhf26/t4dhT6ai
CLkjNG5hdug5HN0sOre3PT+ZMATZmqQoJ3c56FyZa3bDllz1hpwwfAfvLZBOq4DU06ev7XtcvSH0
NsRllia38sFpjeEW3+V0sCHj1a3fA4En64PSIR+C2xEcAg2i3viGh8CdkfDDyvQMFPKoLt+YhAz7
mter/E3hF5+YzOgFm7X2L4lW8NwLhonQ9tHnPP3eFx+Uu/3i+eMOpBf+BsoTykSsDRq3+4pu/IU0
uBzypDugRcq0YWLMgHatoU1uyrRv37rO5+vh67U9Gdb5NeNVzLCkh+R93/bgYJfH5Ztm5HnYB/O1
TtTSuwPu/Rz8XU8vnK3RgQeOvbpdp1U/fDLvY5BersmzWT0Gu2+1bsroXHh8Sv/ul0iXK1ffb1tU
pu6TwZM6ZUz3M+FF1xbGMpxsHCLTFsRyw4CXU3w1IzDcG1KaPv5Qs8Hi0HH5f9/DhL/cTXvAyGFl
XBy8zjvtQHg7ROUgqmne4vwf5o++q+H494COhDU98blyek1UXma1NjWt80SmBUHRXrVTeKTs9n0o
/WCwMMhuz1FOCGDgS8xhnbARGZISCIlaoQK4UpZwIig0OokBW85r0PfdhJiWwvOiHEZyTqw2lg27
twqluIgBTx8YzwD8nqFX5hJl/sJiFoYGseEP76NOEH4B6dA/49cA8+UfkAkoTcJpiJ6jt0P5B7i0
iPDpw+FOuJoxtP1Hlgx+OHwp38mrUhp/7W7SAewnT8BZU45AIRjf+84pgnvBs4SBLxzZLVZw0J22
N68tYc7pLuvjM4ixcdc/PFjffA1b5P1lvbvtTgfPeEoTegB690B4YvoUu7yBaakvX/nNtWp3U5KC
IbtB97B9HP2OybLYfO3Xx7k+6UH6xzVstHhQLs71A7NuFHfGSoHLieFUXHbXgz6mdXXI439STRDy
8Ng7j+r7pK22K4N0VCE8eA8YZ2iNmWMRQNaZUsLHhLtVb3ZC1SFTMDRow09AMBTTCNYNF01Nu4Vv
vEYrTJ96B9uKSlKAhO07uXmDBWDoawE+oln1v/cvDYecCS6oNReImOyY+Z8UwV+XNJURoELj1FCt
+Z3Ko6eOxIY5Hf+EX3xvyQE4piCo0ICkIUIZsn1NKQfpLYOSzLcQ6ZMUtzNWKixDzK0o/CXhYCKb
DHIY1PAeyHGoiyAwZeSde8LO74akwLzzENW3d5CoE14SD09W+7YlOyNuMWPqCW3qWo54oD0viemR
NAsPHzvgUpP88rsMb29C7SDU7nMNerEAu8eEKjE/OzpicqK5SY9ByhLCNCH+5TywLCCO2iqHGfUS
oxgf3qWf9J5W27iUAZ35ForfK/8MKL8dZclMq/GBNcM3TY435lXAHfc1OymiG+SSLyQOeocJrPQ8
HvzcvGsOQKUaFHvk9VRU2WfWWwq59Awzh19KHrMnak3rSWpbl1FJQsyiZaIwdA8Zvk7TIun/6wH5
xzKyI4Z5BEIKXlpMzzPe7s7x345jsDkaB0fKPXr+ZUn8f825SUfcdqzHgYSrhOzwBZN4v3yakTQm
AY97CKaI62qHsnKyvY9pO6F72/jHDbr3UXWIjGLUiDNy0F6dE+RPUYFFlLT9tHlMnl24iThJIV8x
ad3IiM4K5gXKFSFRZ0rK0DI78bAfk16OUZIcajndB5EG36Nvxzsze+bgYNL+D8x1tVJREmQfnDcW
+uIdXlP4TkfnTN4oc5QgBCbd2Z1JpizNoRCMG1udAV7/a6Ldxr5D/Ma5DawGEcof6E9Nydr+7Tzs
Em2IfxYcr7VjNtdLQWRjWDJhYwXGRUMIIxb4Jqt2CKN1KS0wSCh2R1C1nqeYYd+mZiWZkdq6warW
2m5vkxdgwfitOflqg+sWqZdkf/GBy4ulJw3jO1MhRK+UxODi+zEI+zOe/ot2ZkCqGN9/YGjhuslU
ih+cbMBzrd1iAdO3U5FePxEmYDA0bUVRON39yaekoU/CRNMfSot6oQzNE6pFHBYYm0set5LBVKJA
eo5QCYGMk0ma6G08ZMlsVH4JKmMeb0PvQzHCTqJxQ7xk1bPEkPYLPCGT3XHWZojDgYqRoi8EUNsm
ZdrzQDvqH/0xqa70h+GR2s8PpTHtBYgwCABAP98iRWJ+IqN92XO87RaVSSGEt3wrvN92foa2CH84
g38bbr34RbXPlASgZU+GeMFmvCT3/04cppSDrPDGxmzFXGKOlY5LMn1iGixzTHpsdRVcjzqxI7M7
yeCvsAK6UXbFeYRqb4tEIkPL45nRa75tINhLqUgqBpKcdrf04lo/LAIAkX9sFSAcLx2s04yhBAJ6
pH5/x7t4GSPn+CqAHgnk87QwWP3Q82VdaGyrLc84BazYsx7MX5NNyaqXQkdgj43q3e+jE7CNwGt1
Dj+BthSgzN6srdt2D7whgzd4EB22+Sb0fycudBicrAWvhgHinnIVYlZC+ZcORmRiXQf5ZSLwA3qr
H1o8F6Z/gQMyzO6PJkh3RrqfLDZEZFNZk61LbUjlvXH0ByikiJIEWYwLTmT3VI5fKG9PcT2mqzeI
v2FX5zTxHoZ/1yGGEUgSjljBVgmUgII9HLi8o9fiY6b4JL49l+nWF1yG1/PWQ8A9L2loXL33ntkc
uA6MfOxu6lPU7pbKXE9wsLkNGJnjARyhXxTXYZ4XsPJAmnKsSDuVFSLF1ZG717PDkIIGCObjxQzu
O1mMKAnTKgopo3gZNuGPAM9vht27o72Z+nB99gCxpDBCxSG7YCg2JRKl+gk5KksFAIaDP4RUxPdJ
T661fw4n//96f5z11w+vh50E0KZbgleJXKKTQ3D3Gj/Bgm6XwAq7Jb2NA/GIZiFv020dcnDQOKqg
EcbR1hjcIBQgjgSd5JW63L6uSHqQQbFf0Q+FfgWdcAzkgUVoemH0CwmKl8e9JCYzA4MByQBg9XhM
q9KFVEqS/YxSBpj7bMWXMFFz7d+F1lAc9WYkReT2WeFz86iNgcDYsLwbapy/rIuvTA0GlAVoYaCB
+guKaAAj2HUorEjmYc0iJ/k6TGDMT2Oid8zRXlGBQfSRI4gpevEjy7lxT5TrCpNsP8jaxxqFE/Ca
Dlcl5dgMDkPqM6iMSB2894QuxRBe2Jy6uWE3fceTEXU4rDONpukZNgNNnH4ZUM+drd8jnsJosXlE
9+lfpmYEIUOAOf/ZMdT6aMaQb1t/zSV9GTg7BkXEg390K7g4KdE40MOwzhMgUx9a18CSCRCuvwTh
YX0lr4/dDbYI0ugpD1H69GP457TmCI/Ed81KpBPGIGDKNGg3rj86TQCC9cSf6ICthz36nsEdKIAZ
nl2oTdRgGfvsr13Qs5g/RXCvOfYYbn7GUSJ7MzB8r2KdYyFlN9mNf4JOGAy4znAynXfkirQZV7Tk
B37MBqX6+qY4nQAxhUm142ramLKstLdlupVstbtlEyqW738pFhMigBBss1OfTtmNVgIwCewsJ91/
pgA8jF7fJqDP1r4HjMqzgeBPmNlnkmjJ4gZZTTzpU0uSkaWpyV48LjfBLVAIpwKt0NWoHBR6Thlj
dujUXk2ERMfxomfP0eoaRNyPjNMiJBl2MXyGMIhoPmo+9sQBPmeoBkmFPN2X+dWA6ONP8Aywtx02
PgzTYDAsfw5p+89M+lPPvNj3PvNTL5PNvyItxt/VeYRRdaaMlNF1exejATaEf4nL4Dj6rvVp5TCb
1teHh8BMOgzIu4Z4yQU9NJpInkyAEU3y1pwhNv7F4+Qe4zBrP0ZUoYzEvVEcGYyP7PsvyCMXp4/L
M9Jr+ygzxvGnnHW577RLUL5p/BuDSTemq+AZ/pvf/kYGM25F/wRrANMOB9IWBK4DQ0e+Lk/jwNF0
diqQUYo958PcTayO/70QJR9S1WlQdpzE7Qt3ZWBb99+84vI1l6m/1kQmZC1f4Y/JUKiDexPfwZE+
f8VXjvAu56NKU+7sqZERHaam/bS1aD1wumScn+ATcCAC7HZhCXPU0ymDSL0wkk5Lfv1EeuQaTvCh
msG9ZXL61w01X6FvNWZqp3cBTawcNTwtOihtL1IgngMTsPnh933NPU0VlzKZue2D4YPT8TL7RHe/
dT8eHpR0yaXMwH01uuaf2ZMvG8PAoGOLaJSis0upEKK5Juk+hHvBf3BpwfkC0Sz7S0gyKuAtUhe+
3HP0ZDEhImLHAnedyMeaYbHYcA1g7jTQA/Q8sPUn76CKVL6/TIn++hiCOYch6zZSgJEBBVh5pynA
Hi+3IPoxBRa+AMRILCI45lVKCwlN8JVpW3DC4r9SMNEKRr7PJneenJ4dAPLfD6e7SXShD8SoJlta
SlDKHDipQQ8KpZxWwNj8HI886X76/tPlnNFYGQqH24DfOvDOKp7Ld975ExEM/YO/7jsYGoU1NUYx
rGHW3QDjuZaB/3XekQosdPehC0fQr4cNSOXLRRrH+3RsSfDI6LnCq1sE+lSDoHX1f2WlqMHFY+KA
bbI/wR1l+K0NsMpMW8fgNV2vEvXZffwclePBP9MuRkzJDF/eCa5kTaWhRqZtzI/je1iOWqyauMLk
Hr74+/KxsIoJPjxeFwEpr4cEPb6xeg/YLJOl2qZ/ZxoSd8h9+GcfZwCr8OGtts5zXkFE7sXfoTit
4QZm94jMRJrxDKaDbSRvb9HDffs2fPhGeIV1wFwuvBZKp++4XYR1gGouZt8Rn+Xg3eSIAwPNcbvj
tc4RTwPTv4ZwjF1j+h2asZ6cwg/TTURPeeCP6j/BGIcvT+yvf7MtLQpHni+YGFMVWHv0qF7OD5Mr
vTU3hD9DPFvma7i+/Gl4zrV3CPFf4Ba9+GxyVse0z8mReMLDIzUQWfmZpyE429n57QaM5mRxHWQy
0JJKlh4z24YaH9uwDvxqWoc0XMCCsO1mSRw4ROVXqTVBUWtn/vujA4mnd5umG12bEg4ZUAsJlrPh
U7iv9kSxsicHsI3fgMuLuf1fe48kFuAFa3EC8vJn2HqtR2/TWpZ+zfDmRY94fuEN3/YeBJzCmehe
U8DTjmJjKCzpp7us+U6YW1NlcoNKIALSMXtCCOSBVW5aUhpDEb/+3acJXA0sbMjhoK6W+CSZfGc+
zEcyxi0R4U/t9vmmtBFRiHWtxcdDkmhnveQSyoxHiNHO6gUBp4Z5ofMJsnEBnflFqWohQfE2gMGO
VGgNP11FmjejWCO1pOcOuM5/Lf2bg4Wmt5kUfp8tr6EKf7iDGQMl4DaK+qPmzCu4VQ2B5MxzFDD4
9xTTZJrUzmVxXjTYW1JDYCT89Q4uDXgAOidLiOs05EMfyq+zzQawvWklVO4PT6RDmEBRCj2kYD0z
JbbBc+pviYhN0rzDWlB4y43zCx3GmvAM7P2AJUvCwwEz+mGQ3v5p/RbkgHAWCc1/r6U7x75aFqRn
fLKMSD79912/zlYOEzzxLPjS65lIwmTtMprld0+YIvuRiuMjjEf4MfyF6g1IWLapilJA3kxhlTes
36szAf3A0ApmvfUDC5+/frg7gpfxa0yho4ZEPcanb4juDNoEU2LEIEtLik6kpF8wDd5S55fEIrMP
LkyFDEjH8+CTfCq9k/sOxMqVzABsRGcDyNklJRwDEnkIbBS4SjQTXZkVi50tsYd1OLzGKoFUBL4l
PRRYKXBBqL2OHkCI1fiH4SZ8sthM4gwnCxfwwMga8Nv+FZ5RhUMyfTiWmNygX0xbf/4xyOXvi1+9
hu2n2vfw6X6Gz+FhpIWDrDfupnqXEmyTVdFm11FQyphjKsgz2yAo4mv8jdTIuuZqQNkxLX0ewvAB
SlPPuwxNH9bzpnFf8weEhypp4/uwjR+w7ogJBPWb14tqH8eG6BBhRp0WwTussmt6CB4Zmci4B5Ho
PXqHaiD90M3kuexTg66L2Bgf5j3o47flZlRFnYk+UUgmtKFYElHC2BNc7Kx54XOMcHy9/JLWmjxG
JgdE5ljGxFwcjhla5db2j+fEYXclUJksNo4zgREGrIgrqbBoDtkpUCFae8faZPWebElsaIPRtWX4
HWSRwqf4hA3Koe10ne3J/V2LOBiaL5F/prDDNVf0Wq27gNvCY6u5AwIEVEA/wOR8grwxcgMBBZh+
sS19zlQuoG/vUQv//mC+w/X/VAyE49IANAm1KMucU4DcjXMNggnXT8LaxhDuOH4aHjTEKH7tTN5G
qdZxRrJks70UOeKFwzEv0EYhXBV//Us+QGEJ5LnAfAPjEtl4YIx4dLGy5qxEfokhB1zqqObEMXgB
2BJ/0D1N89+3tZUFTuVIiKIQ5to11hgpNfpMicACOrCl9/tMMMo3K214tEY8N0+Wg463iliySEij
jhFL2l+GI/0xTage9SGbKSSd5kZTpdBg+gsJIqHjZjfsWLIgGuHBB99EOUVfpE201umIyk4qSQ2O
Oz4H9bvBK76uajNnrnUK/NIkkMOf4mCh9KFE7iTMs7qSS7aJNjsun9GJZKRPJEMwNn355JUBtBe/
x7qS9XTzjGUf2Rr+7PjNM4kdn1YSOnbagCciaY6wFxKUzFSsqrNTwoLrOzG44SCTHPjeqGedEkYD
UWD4pxUbXiD+SbTaDE+x4WK1af1gpLhCJUkC5+HQ45HXc7fpGbqsPx720QW6hSAYyVGo+2cAE4nk
a1JGJK9sDqo9Arx3ZEWVsc7qqXhGJe8Ci8EbrDc8YA7dtzewmdJrVZ4+pkBx6eMRQ7Bmdgpm0lCf
s+Q/9sAzxoPwEVxIhn63tdsFfVfgUpYEsz4DZRFRcNAR4Fh576izfi6Phd1FOk98Pg7NWigxLad8
0t3Wc4PMMOF/6Hm9iKAsR/vCnHWrJQTrlkY9JkA2TUVqOzZLx2nmwgP5MHvMrT92Qe9Lb4LessMq
h0vXH9OALl1AiZPb9jhZTw9b4XBT+KuGLRw4w3vc7zmtqWLGvr7cpt0CmcgGIYSIas3DqP36/Vfh
fcPrNTpA/Debcfc1O7FYTqs3wLGxoZ3m3S+hsiHp5Y310/72CDeF82jGTZmeTfpZr1kbg6Z9fYQG
g0OobKuOc/hO9XfiGUa8+Q6bzehKKXaJbtgpfILBN2vGrwcJAbMzmMxqV9SP5GjHrLvxOjXtvEY6
WSZE/kN26S/6OIJWu80lqDbh+T189b3re3Q+Oc112FdDpVxfdqpmmQzlKMelMlaPbu/lNzf3EFxA
q9tI73tP0giNie4RmLUqZ2mb1/k3Q1p10W31wHFEyymCoNbGlB1dmprOl43b4+wzeu5rsBpQXqnJ
16kvQZHybl5ThP1OeH8w5G1c0Vd93dy7ChSkJDRzEHNRX9EveYSVfqBfGW4QqX9nPe/cYc4MpQT3
9vhIGvc6WJ2NVG0j4zV8QOlXEhg+F3Iw0788gwHuY9azYIccb55a+/QoWyxTGwLVZV53h1+nqrN8
M7C1EqdjY/VUJ93eXkXwUILWX9D+Fx8iXTUtetQrt47baEOznPbv447q11rWrcKvBkJx2QxVxbuY
yVPxngf39YTV+1l1YCS9wwfza5E8//tCjmLhWhrU4iPezhifEVbvvjjX4hcPF8mfQ8Nyuvj6YXch
eOMqejhOQJjB3phhq/Rq7RoXRXs4m+2UbFe6C5T3AUVcUmU9kjfLoxsKtYXcCwMpbwpleD4LAL8R
4JJioKeOoLdWK6UfyCQJySprWl9wVZMVsyOgY4FkxVjBRF0rEj9mPhQOdgoIHYANRUR6gWmBjNVk
BWTMATG50BMFDWHmyDws/BApWJSIHxICcfEGihNPIOnzL7E4ODG4xSqGuIAgxImZ+mQCtVXOzqE0
wN/g7q6cz9GBRHHEM8ye4oNGd9LxHh5PEQUZICt9gBe3Br4m7YqGTFgMdci9VzeUHpU37Xb52WIw
j2KslkJrE/iS+YM3ooltfG3f5sIaSX3d8jHEdskaYcJkwOMYIE0AE2OciHC/kDbHLROnJEBNXukt
OYxSeFHOVrMf4pxSwDtf3j9k8GDPmAfxH0EJ0YYpdoolwbeyf4HeQItKiJ6EIGmXkrP95M2YtPI6
XvBk8eyfTTs5tQT0eZrA5VBAJm4+RTgd2rxaX9Yg/HLD/7o4sE5c2H23TARq4Es6ZlTQg+CRAFyx
GbseUL9k+/oUIHQWQ6NdCcMaunaCWl+y/Ha6QEQM9umK5OIX1gSJPl3AjYM+zey4ewCvAywf6IoJ
bcAcMU2UcxZ5oaZz4n9pD3OjOJqvKz6cZh8AKyVwaa9oOCLHM/n02wRnrjNkqYj+DLhHtILjJ2Qo
lA2x44G9e/DzBEc7+PeVjLVOJz04aMp02beU+fJiyZhDkBtloWe/vp6M1ho2+JvgcbWQpo16Y4ZO
Ipolt1WnOLpiFU4WJjS2wQxy3ASSoq9tcYW28Ax2OcXRp5JANDN7fL65m5m/bCcTmB16D3kB5HYm
a9+u0HBVBoXY5R3UANgTGOLtVUIuDAtZteQZnTPCYdzzwVYpDGk9ZvxQb+z3C0R1s2YNyOEN/RnT
08Z6bgkiTByhA/j+OvjpAGsbFKZCnzlNYXhy6qJifqo2BDBuuiU81EolDQIZdRVeKikoSh+3qmjc
cAq+5vceM4R8QOeL9/8jzYLNTy+1bTs2XAh4dJz0DYwFu7z+j6QzW1IVy8LwExEhKNMt8+Q8pjeE
mqaAiqAg4tPXt09FR3RXnc6TKu5hrX9aUIKf8X0uNXG5vBWe9E2qKQjSSpfsp+RQBSJ4dkm2oW98
us+eU7b2oO35Y7xHI3CF2v2gnwc0RS2Bky0/DuRQNUMIu5Fd1gia71GKbdgavu19cUtyI779aIf3
020Xxc8rH+9bPKQYbcqMHkZ/23UeSLTQB5Xw4CO/o0r90WWuSEuZgZvOEKGAGb4unlJR4ZfyZAC3
aOmZW2q/UrtDEdDRL1tDPaBd/DPJo6pEk5mjt9aHdNk6Vgwx5O2RoUTFs9F6v8W4QyFtIcS9ePEv
eTry0B6JICVsYuMvAoQ8fnB2MuCHPfGF/RkiGUWwAcwaHtGBQm7zJb0sMfZD6kGNasEajfHVoYW2
OzEspUrGUBhH5OVA/v8WxN7oUY4hf/WAol93vDdH2ri9h+2IituYvT7st6tCFxbOcgpgN2kVa5v9
zc5iIPw3BW9j2QE1Iqhnl8qi/kHUKc6Z1YrB8S3A6yW8RsVU+ayMDgVWe5vda4/iRPlGyHqu05xw
4PrQ+hgGZKvCb3jD3jYg8N8M7nj9yAjLVnKKARbV7AnJjuKqhGtezfjRbIo2zLSN+fypDPr89tR/
HCkHk5GnZj2lkDBZtSTzvhfNd1m9HK2Kuau/pNe7CgnkOpcQPnxlY4xWF8rbevpOht57WLlyG5X8
G7utnryG84Z2yQguVXx7+ylXr52pZNHKTJdpdnlNQ+y98wUkVVisOB3zhXp/2aN6M0LcsZOW6biA
E1m+T4+NcDDiMaDvwStCJtS44ghOxyq5XLdAYpRXb702O4PcPWdE/y04BdjVQqAi2rxNcfeNXxtk
xxuEE+h5VtAs71PjxM3PYNL8jMZNNa7M8UuNGTWDAwUqov3D18wgFNlBLPhufQ3TPgCMjkpQPgKp
Dp2eqtr9/KrJhz9vQsqLul0Ig4wIwNJp4TWOEaRdc7G4usnxitxHZAH9G4P4wHPZIBVCYMiYL2F0
gjbiVoR9LLZ9tDOFBWdPu5RSQ7moSIQKBa6DpgFWVmiKuFQxecyHSzSItvP1WJvwxgKqDdB84i0+
UrYV0FymgB7gbtUJNzRMLFsdkTMhAjQW28VKdE+4oqV4JQpklr4nOGghgBWuz/eWg2E5NBC38QVw
8Bv+roV4eDvFqkkqgMCdSgfBccIIY6xBIEc1P/WaTO+VfYRnXQjCVDgthoHKaQg5N4D5FCwK7ABs
x5PJLOd+AjM7YidQNtDszbmB+RaoKwC/oo2u2OQxXSdwPl00hszejdP1ZhD9DwUoIlCqdakVUPZ2
Cfg97rUb0SUq9tc5UgSWDoSJUKEKp4oeIMH9OibDY90joY3TcTrvbeYjoMphPe6PU5oKsIhAfBb1
pHOOdDJg8UMFhxtOKVk2FEZCTTIdEAnzU/Oj3I2Nwm2PguvnKHxZIq5gmIJBhiu6FMYviIuF4Vos
IhHi8v8j/yCPYbsDl2DTpW0ACgEFoOXrN0/0UrjdxGvc0IYB39Ooo4cqRnYmbEYSOQJHqg5hKDqa
8fTYrFD2Todb7irCE+3rGQjG0o8iiE0B1JpOr6xMUFyhdqCwAOnCSbTnrkJ3RrWzfx1g8aMBWOsY
1srqD2zk9sv8Ts5esn80a3w5bHbpmYAPTmddOC2Rzk/4sNCXn7hmBAWsp3NCdrk8Gcx0FVerqD1y
1hoNJRcCfa0IEhkxJg+VGrlmBIISCA/X31iMjL7Q0XH/Uby2G9R2HoUWV2g6+yfR4Y0p55HQsYIf
i+y0KfYAZJINPYAllBrC2JcH/WT44uPcckyt2hffJ3m5BQ+7AuzEFUIli7+f0kksySNeCfYFSew2
x5liex1CYAKpiMwjjYxAgmxqIjZI2TGZzN+DCedYO/KwONOJTd6eVwOkxzhRKaan9RM8JQ/udOiE
3EyqjsCugc2j2+PA4ri4LXOXto+0GUFtwzfJdG+uJtwNJmVoDqN5JEOmdy8UYZlwi13I0URfzfUH
nyUyIrAk/Lse5NhjDUNqeuhrhPYCjwz8hBKhIHmJvYZGD7Mc64yFIUhOTguJJYc+8VqzYu7zF3JR
54Yw43rmq4KdJTyIRc9xvBpokNDG4Tj62ryfoUN1UHpsTFA0j0V3CyhqaTOpmz8hV4rYr0AFoaKy
1iUKxWIJksDV5bLXBTbPF/DNhZFDBmNdvY8UzYS6iX8dscvs969wOPHbROKH+K2kZJPxbhsH1v7z
zT7zugX/yN3RblRPxadxoKdHLIXVVCwgHr94VJQfKC1EYm54GvxL8ODxHaliBZ6Vox9LdQ5GUX7V
fogiDWx/gauCbYAPbIyCJmZfs/+R0Ug7rfT3qne8fTy06vgpnK5KVsZPC4w5hs1bZF4KhgJ3znp6
L0cgVeJbEIEDL46GnbYHXHp6nf2h0RIT0PaijMcrJyprTqDj8RnCxqOzUrildADiMZ9mJbScaCP3
pgeYxDs/hiscGlSbH+JgLm8xoZU5JIJqGd4Jz7iNFyi7GV6NQox6FDlxd26WkKDcsfZeR0mvYhVG
MhZTtPACwoMGwCySAxWU+CFPX+Nd3wPF5qYCaSLBdcfPgQfy0agSRart60I0DmL1W0NB5oFuAg7q
+OFUdwHc6lu2FjPXB5ZFmZ5ydBtCm4qefZtcMYNDZslScklI0vGl0ZiyWpFYy9V7cxfjPgP9g7hH
65iEw6dFrvihrjWQ/Fuj7w6fDD4gGhEq6T4LPjCQehRWA0fh+Eo92hbe3FUsWohAl1hk3ZNTEdbg
6F6neSiCVcmZ4qgkRUCmrkK7fXFNY87w2XyPUuLWTiTI3K9TjYIhGNjVr9e3/pdjO36xzc7NcTH4
OZsHEvggmOGu7fbUCvj87coDon6+f5jomKUxvumVZYIWojO98IBMu9xiAIRfDaTJO8D/4Kvbo3E2
BWp71yjHZcmuqLiR7Fi3o+Y8SLctnH4625rjJDsU0BOtfbl7baIXofudz85XysmSe5i7mGSbWT89
3V+YDHL7lDFkAxspYBgOWHt03rzctLe/p90Tfqj6eHcGTv/ej5qYj4g0mCWxR69E6NodFI6akvcA
m/ZlTKt/MVySJ/+J0bdvkXNSSDa6ogcLhI4mkrcX1J86mjY0qL02Iz1PfDlsOqKtAEP5ONdJlwWt
wTa3SyzuhRoql7CpkD3mdukNzkWWyKmXQ0upQvxT8SgZewEYmG6qX3HVDuiZ2IHc5dLy4312jxdi
Q0qbv/+zCuHS8NVFo6jIXcTaBQZF/5twrHVnmihkBMd+rG5BFsXHYteiZ+UsDtWAV7qwW93PCiEk
JSx/rCO7fY2L90yfyG9nOCmmV3HT8eWbrs5xsqZP5kQhag7QOaNuQMjr3X7f4SdkcC5kyfHKLBPv
sxXM8aXmt/WHPOCCRiZ4bNFwvLlVKJQBprvxiif12mvnYSIePnlL1OreNbhfPC7Ft2GpwwDc86uu
DeSvS+7qbcVYST+dVaOQTIY6Kl7Oe3bJQuM2G4xHHLGPuSStmm7C2cwRbBCQ8EJaBdDXrD7yTJem
oHzq6dFb36U58B6usR74l41MKIn9ToDUknJ5PZfPmENbgVEF+e3r0PxYZFzTRBOywm4/1tHo4xib
Bt3A22nnXLlyZmFzEqj4e0uJB56OzQDfQrYcxmDQbhNzIKWzfCwqUK5End2bBrNzReubry8QIkJX
a5sxIY+Uy/RvHDTwuT+FZ060H76kD7TR1TW9iu9ihbiAYxoFhcm6IGvwIMPDc5x6G9N5YR8WbBvC
Xqozrg3+Q+krNJkljNxdcFyA4FRCY2mhoXoQbyx1NCghlW155y1yEhBJPfkGVwwPrzmfMPkmA3Kw
RWIRnCZlBVphcbhj++PQ4cPv5S1oNGcOsDIyERUfW3bil0cohv4p5Pcb4S0rQ5ohTIasSrKcaQpt
X8AgF1Q7GlbQ87b1IAlyCBoyoD7cECKLSrJXJG+Ds9N98sZMUAcQAlvj/D1i2U82ZA50MM4clYFQ
htI5/A+J0WPTNPCRBZs55KGLM7YRk7Gis0AY2JDW7deENK7RiWS2SEUWk9A62mg9gVaCTnPK1W31
hRpYAcw6fH2CLYKkqNCEv3z0vb4i2mkKSHshCEpxYYswHYoirsSpCDagcrPPcP7+EP9qGgIE8YYI
4AXS4KTm0gJcE/wi1UFjo3GXzqOcty09EKyQY+LhLFrghYpyYp3LuAwunAS2qdvkg+BW7jwNQlV2
BtOh3+/SZTHpEsN7LxQnw4W6asN2OkTImgyAbdCWhkMgoz9jqnKrhfVOWt+TL47/1up3eYjHxZc2
ndMnsPB+vb16CqwH7jkskigtkJ18EEVsUdy87YWQ+73ph6AVeGpitAC3Kf2pvUKdYPvVoXFPGl5s
vrNNjibqjXZp6NEa8vOQZXa6lBmiyLQn5+s/6c549RqUqXUb5+0VyfRDMoQBwyLUqMTYIDX3sgTu
51T/3Q8tWZYt4/xAPvme8slnyDSTir29U3ePyZsvB6BB0DAslxqRGMMDGULkXNbgWtxx9XoY47U4
vnxT0DBoeubZFK8Rm+xxhmjnL4cG+PCclUc1CgEnxPIPQYfxpRjJ13/wdgn5ekdCUmOwscTX3pEn
ssGieCRTD1fnma9prJ248DPSw5ikU6fMJRtNs0O1GXivEGuAr3hCwgJJqLpydEWEARFP2XMkZRX3
hA4U/mCA0gJWLLkE3V8fKbRtADUE33nvcLAxPVqf0eabaB/nEwov05Y8g/MIRZZfTAl8pizqmLR7
/a0OX9cIikiJSaSCInsSiiASGwUsC9YMLUYFGaXkwgMYjFiPYkDam3Ffdo8s7xZqqH2gWXWxyzyc
WUEZ53YTV/E7/hTsRk6RTriO0SMDu7xAfnOXmoVbYke73vnnL/VcPAjT4LYaPa0d8UuMuMCkhZDv
UjoUKui7UtQ/D9fcEVXU+X2a3Eq8uP0nHKwvum0a0eXmPnhnU+G31leXPP72Ts8ryh4AC7hjfYYH
+zYk0oY6JsCgw5XAa99QutTjzBP0oBidRNZFKPRL/7pq3wD5vI4hus+Qajk5yiCDXOaFp25v0+cy
RxGJDeWzLTkjcHI4EtfeDNTHxQAMV8t1LaTtvjoeTJE+RN/5m+UGjdtE8qQJtPAZCGr9LH5uyklv
JYh6VP/Em5gKGdCpIX0RcYBPsCJSIChD1Gb2Fx1Ij6aCKWqoIj4Ilh5oEUuG5x6EEomKS5+/I7jj
uOXoo0rmF5AFKSIETCQRkqB3Uanc/XrM8uK4oxwUaeaCnjzNqLlgfGeVyOFrPWZichpcwhnqI+eN
V/hp/+Asm3F98hSo5KHdDYcRqIy9i4kOENKaAtGq4FzP48ohzSu8b7gLQQOhyBJNpHUx4o1ZJBgp
KF0Wt5UQJqqQF5RN1kamYZI4f0EVOClFTc1UEgt16x201ebYAFrlS5m9uKfAf+eigRJDxPwjD5r1
g3wQBdIdGoQD9kSfi1tp3kd0JUmZ3MIKLWLvUyJNONiRvxhIeGQhMhv8vHVkZJy1qPmyJf0s+UEo
WBhVZPexMXl31mDReOr08qc65gqEZZLvP/HIzRcdibmyozw9oryeJ8MG3vbnH08MgOHS5foRUhYm
67J9sX/5A4QeJIjEFIfeUei9z6KhYhML+oJZEOjpGKTEFShzVeLqRzwKoQzhLfQ9Q+Bt5x4hyvqy
FtHfcVFldnPUXZgCkmB11lcVVDJCCXEqUT75ekz0EDo9+qrafTs4XIJy1iTDUz5Bx0oxwQjMv1sC
PzvYG266MOz7thqLLwihi4VJ0v79jDuGm1lBEYOjOjW8e4ECRkg3iwhOCR0dub4EMpVrxrBF8yeP
QCOUrWfM41VmtOErlhxlYiYmOdejib7quedDZDIBkWfjpy9FS8xqPGhIi3L88JgP4WX+3WE+G9xF
xQsUluYJ3d2FqRZU6XYaG9B+a4mBbvdkbcBmHBRnyFgJeh3ECDfXYG/I4yx42uveKYK70zuRvB44
H0R8modqiiTrRPFeSY1I57LKFkNOXM5gXo3ZRkiNBg6Qu//yTogNmcO2foRvP/eugOVQmUyvEB/9
Nq7INbOrsAwH0fv0ASSHfbU3BnoUGom/htSil1vt5DAbNwU04QMhz1Ry1FnB4Nb0buXLwbGI+uA6
Zah2zFAZnmQ2znwzFEnl2fw5vp2f54oX/pxz7+YO3YL52BI2O3SovIGGQY+py7MN8HuyA9dMp5kP
wSNP/E1iIApGnvf46KCEh7D96ANOlMHHdj9aN7NLrAZy0k/SqJy9Q3EgPiZaZET6Tt8RhA9Qyfb2
9AQOByy1d6vf0QGE/BvmAZncmEmQHmY294pWE9qbx6PN7dQsOZMnYLlg6s+ZUNhSB9nKoeU8WA0g
T4uQzL1Q3w02LYPK3CwqolGA7NfOoqf9HTeT2kPzKUXPSD+PMkJT+lU5ryIluVfYHJgdd919Js+o
WdwCCOJ2mcYq4xisIhh5l9l3I0XmX8F3m1nvSeEeNIuV4EErv/3nOGKJaMtTzYHbooSktZ9zekfD
4DMvY1EtpdbtQIzLI2k4GyZKAnFCjFUdyuPnvJy/981eC6qHrXCxXn9kJL6ch+XOgICiY2HYc/Cc
Z5DE3JmswqN+CW900hiAGXF0ZoI4I6U0QmnA9I7r3HnRHzGPlCkyznNcXULl2KzL+ZfQR+YI9470
R8M/G7rGsbzYGp0x9ka0A/PHtBynw6ADoXlgKnbkWQs0sRgs6qDwXxDlvJudCWcu+ZVtuI/AJCb/
smDUDKzkUfJqN93nG6zLAkFTY/AmBCO0ra9a1OvdmvZSOZMlKR+fM3MLM4ZL+rGXUqclnQc4ESEz
g0wJr9nfQdI+oTlaf5vto/8xMC9miVLglWa8JILpDOh9DR04WN9Yprvi1KGdsLJdHRE8pZ17MIYE
2zQX8nQE0MJ+5oaD2rIu0DSrdr4yrs5dZ0KhrV1swHfjwPJlVAJrOrV61KQMDqdyqiwJ9dYAp1Pn
8+ZH5+yUnfit7V6jFWDc2pW2kb/OjxOSr4GKWyxG45ASNzqhl1QQu/NsL4xjcQbjtxa2tQegfI0H
L4vCif9ds6DpoynV0D5z94thvA6sj4LSdJduhgm/uvn9rGiVO8Km3kv+Zj8xeVmcygdjoxOMY4Jy
DhMIwfIX61yT+TSf73D0dfnN/P8vBHOiELoGLx/0gEwKTp4MREs3LCGfmX9izblRITFgfaKvpR7p
EKiSekdfmIA2HUP0QGBCMd570RCabhXr62tonRAXIsAaX8fUW1RgUKMWehTKR6qTJ86L6xq9ZIAJ
Av3lcUXvM7Kg/vPZloiShAJNCDrhGqEXFmnAdWkdSmReQsgsRE6gvG8oOSrnUUc84eVMwUWVsiaB
D5lj6tCoeTPDOpEoSj2AydZ9BvlYIZVXd9UFNbg/E9WlSjNNAwQUZjiIBBBgOrNBqHDNpx4CKN2+
cYIxq8uVyBsXgtnZDFyeMpssBGR1okk+P4NByW0+Ig0BFSHFCAX5hH3tmi61jsZLSogVr+TnmtR5
Q+76Nfe8d/VFlFD8IEnkuSW8N+AOJWVR9FwUveQibQVs8WZagJBsXYkWozkWPYDoG7QfACvUWUb4
3D6PH4pfWmbyC+Kz5qQewwqc7cdWTq2TQd1FNRz+c5MtBkxIXA2j+6qnONk8DzQBtF+d86NYUee0
obiJCElwgbrcxn/6T9KQkbWoXEkpob3F4ZFIY/KiRsiZmd0QMCLzzV8wv9QYjQ/kG1/Q3iKXVWMZ
NMN9OHePka5kGnrZ+C/n63JuuLjtz7oZc5zsG1pXv4zIZLD60CS2a5UFAC5xHxJn4T8YIfVgcCav
0YdAH46K4kbBmMI0LFRE1o/BCGdKxbXCNN+7d6V32vTUMQ6fyZhq0wtDBnhPzmgqMy2DMkxKvgut
DbrCYlA6LkbDAXm6jkdDEoNBTPO1NAwHTBtpJgR53H3aiKME7rv+h5yZuTeMUa49DehXhr6KuJ4L
0rgtm6X2DUhvvhskrszEnl5FRweQjzG7vQRPdQ8CbNY+BNMID8sovIi1iqaFmKgPTwN7bvDZCoqh
fPlFw9EPZENh3nmD6+8NiV7lEDcwlhNpZxbraqVVfybl6dN+0esAPRqO9PWg+e/1BKFAq+xvZmBo
niJNVGX2HDJcxboJkuAaj6oYHOuOAqZN+G8zhmAYSCH5H0lrirUw8CbVRJaWJBZ3iUkpOoSOpEgN
e5nJ1e+RB+xUENZROGeihTopuFJmYzRS4lSd3Z7+N/eyO22rIgU81hRjCGLd/YjsFaZoYEJOaPL2
lF2y1zGkRWMo+yMgY9aYXLg3sZxVEZMzmUifISCvf4EH1EgqY9atQglPKs/QThkzQr00TdFnbl5P
p/pTK/r07bWzMtTNwcthvUNwJQ/gqN13fm/n5kGFh2eS6d4cvxFe+yUgwQV4N2QSNOpXIJP1q7SK
+PJ7+ziEo/StDTDaIg0x/FKK2o3xxyNEJVzoYC08N2Htbpn0hXXmCWXiECCWIjOSA5K2gDKDayBz
qB7qmoagf2IWt1rOkfmlRYtmKbVn7EeMeMQBj0qTiKQvm/yDWnI4kydd4X5Mym66J3Pykd1C9Uez
NzNfdfc7sNuflgDez7SUo8KwNT00Ls4bwTvSdT1MWwv4pf99qbbaOzqzxyj6+migeO0YARqWJeGo
mg5jtJTVsh1zRT4gUeG3okHvpbsr0w02L6rXzddVOCqqqarF+UrnrO8t8qHDF/n9X5dIyuSKyyJ1
b71NlFxnnAeoRbOpNEmdCmGzTPgMiQe9yHFuS7+V/dqwi1fACKNnvTIx7wAWvYK69G+rvEbZ5+pI
CUDDXqHETPeDnHBdK0KLBinwml+j9/YZdD9a7ty2+j28ba9oG8oIQcNgmWrhQw+Batjj9dPZ/tx7
78E9wvuvE7e5jLGdLISg+LoyGYkJNp2L5FSTMbg0+ffFOF88k9GcOYooUHJsb+AcGB3lnWn4lwks
M19cFspTpVjmeUh6MUdFx1ST4EYKzdB5/1yoydNFeS6Qw1r36WvKXHQ2/8+dTIF79IUfUBwx5b5z
3nr8uibvR1xQQW4QU2SYT5JL45bpRHmSjLHk4X4m2oCjxWHEr7kqxBAm/N9Wf4/VzwQRI2vm62WN
S2pFfYteTOkOVYYUvnBeZ6Qw6Wj60dcqdjOD2VSgG8nd7MDwJ9nISUvnTqU/AN2TnD5ozkpQT780
cW5glCEjWgOV9jWzUi26+Z/CAt1S9hvTmJbJZ3dVIqW3r6Wvyo6Gqeu5uNM8qFHJ7UswzYgOQfc7
PDHHWrarc26QpoouC7ID2obrM+N0sXnqn92d4euE5uoMSWbklMh1ypGYTlDFfuD6X+N8jiYi0O/4
UJ/vDdf6IPt9rLkvgzv+QnwV+oIQMQQfOVQTOnxkDNH1NZFD1M53i0gEZq0/co8cgRsw7tPv4tcx
Y2za26tI3pEs9edGKkYVtcEd/CXooK5m6dNWnW6+qf8UUCJgLNlhjRaQsaDFfMuUNbUjc0vx1m6O
gep8JiwISkddKCLv5EFiHrGhKV7eMxdqRk0L6+UBUDCw4kzGOWIPYk0ZxXfxGIZ5cbj5yBpWw+Lq
Qkhl40c8mD93WfglVYveZ4h1EyZWkzZtHj2Z3ELwD8wIwP2Qyz6dPcYYYEYhnAdPS3UgqKAyCNVy
1a0AumtfUTzfy88c75coc15nObhHJvotaOJ2k85v4XXTqfFo/8VmEuiy9QT8NcKGgUMIu+iebgOn
9pvjcLGomei8+/rKcrR8DG1tmf3Je3mRNdYIKoIaAwAHSlKJGtwVpftdj7bMAP4U/re0m5+G65ip
gAiJ5l30BkOYVtjagfR88ug7666GjX+IGORNlfrTwFNDURy00xCr2T9PmqNwDJ8+tnaSdHGtw+gR
b6nE/bFjuk5HSz7aDglj2V8UV+/wpwcXIkto2gDUATER89Iy1PTOYmLwd8zmCuolG6wEQtqzYVZk
KB1HySjgD1Ja5wpTGLvNx+1p4/VcSdhXnVHMS2jUO1TTywZ+XN71A8T6xuRXGWehPr1q1kNymwTS
m1XDFtXlBD2vnoworlcsSBpwyR5W3nffN8ENxQfTZV7MnvZ6EEpLcSaNOn92x+73k4XSc5bFH82r
Jj110eTegnwNDxcMGhBtw6jRvDr1u8aW6SKS6+/97XejpCVqq4rbS/xIIQAtbrQyj676OH9nnErK
wJJQNKoTs5m+CQRU/Yb9+NETxHLk1ztq49DP0RaqD1yu39FE5QQsuzB129Tmj29VMlTZ5+RgjQ1t
PkSsn6KOf8Mxuwr07+IzG+Xz9p/8qkq+jx8ivStpTHrQgBB/Gxa40Kcizlv650P4uGZ0h64wguvs
BfgT5+RrtPaXkX1D5rXg7RjE6mJYoDtzDSTrMWrv5z4f39rZC2oZ7xTVfch59HDrjANbFtoM530b
t+RROw31cocgz3qdEVFi9x+8A2lgp7/fkZ8RXw2SM28I8VjWjOrcG5wh14BFOZqreSIWJ1/88/iF
h0XCli+asMHCrGMLqejPTYcpqqZjDq3uuyj1pI1fz481tx9eA27TeiN8mDWRqSxU035gFZ59kF1R
fPLBK+9uWEbqDJA9cnNihr/BjqEpSy6aJaPLYJoUUHMfqckVFc6iDOVniHKX4NsVp/3li9LTxWiN
P8OwmcfeJM/V80ch8Np5znJ4NDJBUmv0ZLA7LISLJAktC9WbdMp+Ze916Fx9CmpPKTKKlEhccafR
WCwDCEdEyAUmxjFKCDKXCYRRV0x8vW+HMw1ljK2Gw1D9EXDMh9+ehZdNfrz51bhc1yR5nPtgWDhg
PiXG1lS3WCkm3SjEvXNb92Bl2fw2lmYCzSzPbaz/0BDoMxkTGuXVovBVADgQAjhM1f7+aMS2l7ss
Sc/d/EXv7CnYshtv+XJwH3Z2Jy5t4CxhuwSYdaHaGIWMVYS89zbYxKMINbVzs/HMb365AfwaiKdF
pa3j7wav8m5rGhBSApnJboOK+HU85OojZN/jPb3dDGIhaIMCe28XlH521iYFaljrcRQIR8fRoLLz
u+CFOB+7CFRcE4L8UlQurwckZYDNYFevw8C9TNTpl3ivr4fz/g9M7pD6qEOXqyaUTtgS0NNhyPaV
WZoA+6n2mu/GzhZbckjrhYHwlvqc6PXwkzDzawZtEF9wvKcRSrdFHigbPHXTguSuL12BchDBei94
axsLB0bUwPAbcLWM8lO4u5nb5PXukN90DT6JBtIN14Fwk2N7yJTAO5ziAxFkHsgO84VxCigMjACl
AuQAo0fYK0YAyiH5pCD+nEqM8VUZqwvQOQh6MSVqTQmOAfHjFgGggIBKC+vAuETG1vt9rLl/P2Uw
jLAxxvX0hl/iFrzC5wIY7XuQ/0DQEjPq8L87tUc57bwnFQBHpMWD5DrLV9J44A2cMjK8J3NKulWx
oK9HuRqpkWwvKIhgdwQZeuKu9TQ8U4Qe353rDKr3ZZ1+Pnivej6hsOlhRKGjaDY9ftSZEl+ZR88I
xF+WoMA1USqvHtse2wLLiatV2PNQvAsX3hUIlDv+TwNrk0KCwbx7KDPR6TMx4myuiOfgdHTtAIvy
O9BngG+vKWQaE1hG21Esb5p5EemM0filmoMgHGyGb+upuSaGNUxvXE5hukHshwpi8Vny1atJM3ug
1CU8YUGzN8LCHTxnF1b3SxiIAJZYBfwceu0hOE3xU/6gkWSmYsBP0+2VPwi5Z+1E9VgIA6TJpJzh
AAAJukEvF7+XmDfQrLQNv7Lm9v3CQ2ublKdErAKixZ9yZkQEV2CdxPxaQi4L+niwuf2ONt3hwcGI
VgP2YCE7Qn2qesqGf5pc4v6guINNvZB212DotQTwQitMeEH8oBBvYL6EciW9WOAL8d7FygSSQiog
pqDtCC+wr8gn0Q6QXTD5Ji3aZl6gwX4rNFtPEDiXYXm5XbAp6Gd+9+LVUx+jP/+61/749ZC6xALa
wv1P9hoIB3uPYAX7+c/PmPT4OAn+QRmzuS5SHzfQCgLoIPy99QH8md/4DNmtyJui+8SIUkhG2csX
TJ7hb7422ayAxeB9ki/GnufI3A09obKLslm+0E/PBINH65KFEZHJMSdmqyF8ogiRASV9lDGJh6kB
jI/4Hf4Ik8we5Z8Q2AlU+0YiBMxMhURFWUPZTHQyJqQdlS8CWxfJOZhRyVA02ICPLY8CsFFKPewD
1RKpyj1i+Cbq8ll9D7R6wvqih+pM25TYT8/pF6oFd24+YGxMyCWjYiFD7POc3pWpYTgY0d6r59vu
FP825Hy4hUQAftiwP3q6HsH8NC6y/x4Tmq3Q2BpO13imEbSKz0NAOK4KYa/weJW8XPUQrRYM/jWU
muh6C8ovF2d+uII5FvKsh0W4k993IizrDYuo+KixOTxlHiYt7GUngaS61yv8Ruu+R645zSfm9H7A
d8bWJRJ08x1MnsTp8cqwI+JT6ZaRRw8jloFInyimiSF9ka26IAO6dyCv0Jjl8VVfPtXk+WbSj3W7
OCqEorEgtJb8PNIk0ZkNPOYpD2ELOaayWJKm5fVwH82pAkBR0HZrX1cDWrmhk4oeD7/kxRtPypzs
w7XH0qkw1yMs+3qs2zuv2o5W/yO39GPtNRQJawf+L/BXAhV/DDHf8RN3DPkrSOAqj2gO36Bm6Ikw
sgg7O3iiRQPbB9kGQMO8jNPHj1KP7/3y4w5ewTfFFt9SFWJmcdPTHQiToBVYv9I3TMEn/EksqQS6
OfgMOeluIPMdq5IBI3gs4vuR8u4Vy79Dij3MXlyEEjomK9t/6J2unvRXsAlunln6nG6Kx7nJJA9A
dAKMOMWjC+EnPuaHAWJgoBFuZuzg9/g0K4N+pg1iQI17GuDt1pJG5hxGn/uJS9OTS7TsiKlpqzor
H2P3eYycbDsgYJIPAmLmKTDaePKWSlhutc5mzg66sGGsb4G8WXqs4dtvDvC1e01us/6vv7v/Gjaa
J+BuhyZI3n620KxjoqvW9ViIyvJIBZrBqlkLhv1/c+oeq3VJyvM/LfDkjmL1xGhsuHnvoogZ58P4
GkOJ6Ra4pbDwk6wzb1Jxx3OIU+Z+EvrF9XNpehLff+Hg+6CguMeijqLMK7qwbmLzJ1tD4sqVNcBV
+sNA4cdfyW+Q/bc38GGlJKoZSkBEB2IQFZ4zQjhUT9Md5IHQpHXqVqhemCA1igdUHLk/ROvDfBaM
33SPIhVwqB6vd3cAh2t/bwT4WeYJPXq3qVaQBFMdhvp9xCRseFqI3BGY+RFkzAKo3fYSGr1/x+Fv
qdy97VyZVYbX07wh0l0U1LyQOUzFomycMpqAkQ73NbMSiCroSM2Nmxh5nfEWmgq8VTiUSVI17OHs
j476HjMYV4r1X2i8E9OrxlCviLQ466oflaQBxhiSP41iiUsKZyclSYeQeK07ern4S11Cb9XwdZSc
K6lAaGZ5gCgzLhbTycY0lWi1Bj5d1iuSf43JbWzk3htFKpqDM6gGfz6DzHMoULttXgWsWVDHkDaH
u14nfdQZ6LCH/vPqdEtqhju7LFLdKnjpLhpNav3y5Wls66CbQqGF4AZ9Gn95Sw5svOE1SAWQ6lGG
XnD+kOw44wxkQjC3h/aIGWqRHT79FnU38Bc4PWBhjcvl7lLrU8E/XqfBH6eAnDwinXc4bvcPhGJc
Wh/HnHLOEffw4m+RqGlEPfPOUX1hm0fmgjrGlR2qshInC5CC9B9JZ7akKBKF4ScyAgFRb9lBRMXd
G8OlBVxAFhF8+vmyJmYmpqenukqWzDzn3444N5YoJEVaHCf4DfeOskMMx5u14P4wy+M+8kR3ygUq
uM/+3liCnBhGLxzTfobSiA+o45GHtIeRsVLJSvaclHSzrSnGLG/YZ1Vf+RDkRW0BVefnlhS1MI+M
ujOHnGCq/0XUgNLmhdw/73v9xJQ6Pd80Pb+j/VRtprMcD8dF6X1CbfO2z9jxkC5x2yONbi5hujwt
2p962I9jHZAniydcBDhPjfv5N3YaxgDj2Ygn5cDKVhImYD6jiBZ7VhTPpSlrkpkX/6TyKrWn+Aky
4uE1KKq7PsyYklaRNkwjeH6h7XzJTrdhN8YK3U/NLAWa/9kks2aNkZYGg9Pl5vysV4ywwJejIhtW
CmI7dSzKCCyriODcYeNwrnI8SC+/pHojuwqFXdQ2TgsrQ33cEKLuaBxetfvpe+DzTaNLGXNmQ3Fw
nMZ9UpHDmvVZbpojUDQWbDdVV0k8wcM6lM2G6WcstKf7ek/kh/fuJjU2LaSwpzEoKhsFMpq/w5h3
iAc+GtjvkStAQNlRM4d9gxaRy3x+/BaVZMXZa9eVx7Psf4yaGBkMCujQRsZoaGLe4zxXMSNINJzm
6+EVlY0ZqupZQHR1YsXERBxPpRI8kuk3n1QM4KtcfE/0m8ruiNCW9+KoP1IjP9GtJrRAmcOLDpr0
I2aLHTJhyKnFK/S58a3A1uQ6wgU2LBY54/xOCmoZSvax04utEto9qdyUsokqA9XJG0qBxp6G2mhL
c9yz1S/mfqva0KngK2aJEER2OOZ0vPEWWBaUGbQZ7sS4me9FYi1im/7PLohxBOb4UuQzWAJ/vU5v
KcbKXNNZMQE39mX2TYH5EC5sfs4ji2RvH72fx4Bc5g/00bmIrxBOZpHwMMY7if5AZh/vOA9Ye+hL
EWEBuoOGqBzosK3UiiMa03aW0Hte2W0ILUCUUBhDWuQIQs/5EVgvW58T3O30FYEF3BJuN1+wZE6Z
uC+gcfbTS8HgN/KhuBs1B2bQ98T5LRmMOuAQWyCmtx48wxnzlbKwvXxvGoD1taBy/tEBxiLBGY5p
zEQwh+lpWEaQcD+J0Lrbz7f/WqDRtN5BIqPdPpzpEFyIDYKy6My2CKNRDQ1tXButXSN+If8MQePo
lmheX/vTokH5snhxN+LhmX+tT2KALWpWs/yMiIZ5YLYjo+VMXxQwvSUlFtk6BgyKSJap3wvHlrpi
vjhqhL0w6ApmF6nWpjXeFkEXA9JnSZNibEWNl5KZoKbQHLovxuKJCZN8QmRKpocCi4G3d0OGkx1M
U0YNoaMZGC0dPgWuPyA46/ALKYGj94SYuGXhJa6yyeeSXVKwkxvkXKQvNG0/4oFsK4d0KiRRrT0j
zwWBFlYDs5hTIfBZhAKYceEkYkHIQmKj/WdQKVOf9dNxgoKD78Jt423iuqGmZa9DKpaW5qlecEjv
viYVGgjiKUXm1rMiQtWW+KUILaNB2b03ZI4ZatC3yNdEDN2z4EYTtuQjqtuGP8i+buSwnczj9BDD
2tyktyFjZkCnxwfMYHBnA9GD+z8HeWT1T3zvKjbJICYx4O7HMznz4Kkn0nFKbtTyaPdDzfyHCo19
GADfMUVsiyAmC4huODCziZqwNGLztR3O6RRA694bCusRCUOlU3CBOmITW7tIFyEtZMotVZN4kKRm
wub62iW7/RCxMm6du9/owf7Jx3jZsZGhQ44qKr2BrryNz4741b2mfyEJLbgDn0QOzLN27Y+CfpSd
gZpbdMsrEu5Q+KH3ezEuWcSmkRCG4HpW7HjIlfklJcS7MHkLDl+/hw90mKZauY0FVx889aC2CL5B
WPOhjn0a2cv6fvTvx0LQ/K1xhjrj6PfcVXkAckiPJd83xZgfgokQ70RGkjhyCY6KCg4F2r2yH17D
k4IFH/yshOFvNBC8IYT1oECbPQhbspDTVIjJR1OpNhS0KZn4RQ8xN4tbVClNqNr928ccOEn0mD8r
/Xic9b7rPmq2HeQG/gBj6IyEuYSgfmZd2mPGcpLvR+7RyOjUSP37tYqH5DhNa0sZgaCaWaSwhqIa
pbUGltIHdovtB2PBMkOO3iZHnwXvBFOHrB4VH8258Q1Lj65/MVh+bkc063HY2D9yJjuiPg/pDSiR
ioPBsqZyITLdSq5Im9nFF3hZna8v5udRCoh9iYNU915GNBNeqUV4m7i8zPp7CjNVT79soBAEb6Ne
1OF32V/zGujL978SDXeK2ti/R+kqn6u7StaPYzQX5OHUJ8nmwpyHB/XIJtLxBFhwBnTwCxToZwGY
uV2QA5iXYctw8TIc+xQb3mgClGhlFmokiF8/Wyd+zxOYFII8Rku0t28Auj2R7C/pcWN/7A+M3Bz7
6VxClBfPh/7xMto9GeB9nH3sAYo+2PK5bD/mx6c96HT6q1Q2xwsNY/KJ96kGkCVx7tZVQgo7WsLG
UjU/IKnA5i1tps6+F6DtIRISxVEWMjbX2CxR7w2IuZD370kHn4n0nzwA2n/CluCigcuYi4FrSAmp
RQlMaP3xIVRu6u5E+oeGBigE+nXQr6n67QkqKRSUPyrAEHQahB6bkn3X16QRishAPk7j88KTR/vZ
388KKVPPCYYStg/eO7ucvLfSXPak2YDd5Mf2gt7jBK1s84/5JV9p6H+A9ao5J/38eRo6z1Bw8Pt4
/kRgs1EWxOIxufxhbKGI7M/qdVVxRA18eYfWhHuaRV/ZHN54cCoRUVDjbGAdaTd6dmK2tMbOJ+5u
kjt9dJb9aXNgXPI7HBiaSzF0QhAZyvZI99HtgfZC9IPALnMbObZXed9lM/3MkGDb+b6MqoDtMMFY
O5AtVHCc3B0aInpTsxEJTdxnBM3IgdjZyVMLho6E+I4SU8QvuaPJwxaSyN68t78jAN1WBKlXxrF0
5Lc7UPWcYpuopoyf+2kMxq39cqd3G2wk5F2IAedZdI+Q0x93fWR8mIdK80639XRrMu9kv18H6Be0
djleiNegv4A+l2a8DSW1MnvbQvmaL4/3O54P/Hh+D4esPGlKK18CjMTTl/eS9R4FiGpBhXWKEfCv
GN1hZ3zo+E/17Y3wZ+R9PkY5NOXL/QSmCgRgQVzC8O8Kkuk6m5buvmmQD3zBBX4LafndS55UME5C
ro3hIf2QtKRnJXfnfbTkJdeomYPDgBGPXya0U+1eUIooWVhaHFo4C0uBNcRjhw/b0LYzkRHfF1Lv
l8P/5RfF0OUXsPPI+3b17UsWJtRpzNszxLrYTo6ll67Ei5YPsGxbA18pNoX3w4QCby4IwWGpc0+Q
FYcMGfTqTozEfAXoHmr0tDNSpZEx9h0IJO3ySqyCM92vrZK4SZIy0XwQm/ms7H7395DHC0hquBam
XUu756m3YE95E3QYM/8nO701PZ4rflW5DyG9PXY2L6wAmXkwwCpVYnE9zQ1909DkK1j+2eZj/v0e
v65vNSTDBhEGvNclGXFa93HhAp1b0ncisjkLs7rEXL9xlxwJlg4H/fw7DNAY8feDB60PzoB7zAcW
QxuQorPKhc/rhfCJkdMDlCMer4vicDfjVf+WzhP3Ne9U5Fmd952xpe1QqYrAuG/Ax58NnPE05ky/
MezPKzQiBfsOOzTcgxgY1SNdQPRgosxDucfPE2kq2bI/EfUu4+UfxMpqxpcWHH8RIXK9yTM374/t
EFAKpovtPuJJwjBjtxHmLFTx7u9MJBgVgi8S1lJy4foTtIVIz8f2ZwFd49azUjZ+KPnQQIqfAlLD
l5nPZX+ruLkPV3EiZeQqxOndmtCUh/nDAdOga7CHR4P4DVpFaxima8ro8pxie0H1XwNlmoMQcSg6
xC3s98dElKP0qMKJPQHjPPp5BKorml0QKCoU7AzcRxbeeIpDggaZ38vIKVk80e2V7tCKpgzLrU0F
ZBcjOXoMI52i8Iqxhl32CvnF/zjx51HM2MR9zhw33CYlOYOj2XHGm8fgo3nB63sPW1BNo7dmt8+O
Vit7mtniOHOj9szHkEi9T2aoX1E3TAmgcXGt9c8UHJh5SUU9I09jMNH7rJJhUuNxCEjG8keXdOwl
w4mKrd85LnsgSHi8CPoUosSt2NzETDs6bOZaqrjFX+vjfgxs0hMjxdR0orw8dmqnfqz6ZxWdLqYD
5rr1md3qxZi9MKUIdWLfrRnid/6taPm7DSiEBrpOu0mDPS2JhC8osjAprMc8Bok8yRTbVG1xGJab
AuuYsG3VBFBmWHEYHbQVJnoM5rwp/4DlbCiBEzDaT8GyhvV6hx7LBATCOEDlHIkLfk9+6uRXRndE
F4oOuNhjaOSHFFT05Jf+w67tL2g9tqz3x4BlGy8r6p/jjF4SHrrz+wSJqugDmENMz5BPEi2SUBQQ
3Ls8nmQILFWUtV6xRaj+ZZhzhqwNV6TV/Pz1nVCSbnoE5TNe9p20q2rbCzBmjgig07WhPs6MaquF
yPHn+dC/ZYtCNj7LMlKD+xg5+e26oZeSN9MXgF5DBja/eOjuc808w+TffVoB+Oio8A0o0MT5QFz+
ZpPpeWQ+z6AHuDNzgzIa+dXmtWFmFCwtOutFZiCJ0pd0tB9XmUPOArpsSNm239PHrHYUMQkKbLb0
+RQMbq0N2h9EdI4wLaBnAP8k7Ai96I0GmxyWHxuwz+Ak8ilycp7ZxAfWU4velDWPQ17ZtHGJBULm
j8AoORImb0okoLz+tb+vGeUMQZoZHwzVWPMtrTPynys6VxWGA4yBzhXPnQ8B5OJuxAh6dD6nagNx
SXfgPa8xgNWl2Dw2hYVwm0jkiNMSFO7jjSW3D+MLWoC7zS0+qD9RUc/a/+UZwpxCwapvJiLJABsK
QuCSZCDkdXqH9r5Bx97zSqNZIDriXcPwwCW6LDNLwgPy8Z/GfaGs/wI1dUxsZBJoJ6HXg7I6tQEh
JCRmgVb8KECNmkj4/k5zKo7AMdhuoHXQQgluhg3aE9gwQRXBATuNhy+GWo2DoGp0zpnL2/3B0JUr
FQiN/X6pMqLJUkhNx3YAFJFDR72DfIOeAnWSyFjL3VEISqHMe8Qnm83h9jXo0rjSu59THA0WP6OE
diVv2vluB4RNdjcQq/w0hNMxOHL9oqCD432n93eEiGW81EiRFW5UtDyETKJVFTJaVz4aSJ7A9FoU
TiKZSfaBqn9vHWiTNoEfP54LhrMF89RCfh9rRsSEYL6H8x6fFRHjhhhmkfLofrMCm7rrv2mD57Gz
DTtds7gKokW8FmZr1jO6Ofh+FJ13jNsmTR+hE3mazF1CoEYmkBCIkxcithExFPblrAAcwCuA44AT
BOMn+zE/CDUQ7+Xs7qmLSQup1vlkCu66I4YCBJQMyZklQWUhdDQ2Q3Mj/jS7CjYs4TrqeH+RAnKc
tHZjD8So8JFDcANDE52c3AUWEpPfWbHHBVymXQaP0xkRCcA2NkWWI1p2eBgcvJxoM/swmVyXWGbm
8HcPgPeSGKA7SoJ0+QH2vyIa0DfTDtGgJfmvUxm8PbI92NbIh9BIfzkQH8GoKsgJuwm6DXJOMKLD
X0oPcBocNokIZEAbaBvQSFnnWV/SV0TBcN/GcJ+yMbmCPjPGVmiteHi0r7NXiH8Za6rslPh+Cevh
Upk6dWbcO0uEs+DhjC1Kq8vwoStTZTpA034DF2juPnN4OTmWFW6+g+xIi9+V0Q0M7EYdhlaNNUZc
4USht/st0+2f81iISAQSpFkitWeTOAMytSKRjGoSynUmHOnuKPomw+Il3d4NIk6SdsQuPTunixWY
6krbt0xW5Bqf2IwAXliGom88p7oYZgmueY6xmYmQlzjC3IPMP7FfxpBTrXXnGkNhBAINsMaQcSaR
gZffPZHfMV6K1M0ERX9jtICSi95BwneMUPLyJn8/6hsD6l7+hZ/VSzYxenyvBywDjKuXvMHBnIkY
xEDNrWf4mLeb0B+ba232tYdTbMjyLjlRdTkvxcAM0PCyoAUeiZBnIJ81CAy3avI8Gvct3EGOgBlX
34NMSPS0nYlUAdtkhBMAnTWEGAyfoSxSQ5KQXiAXY5IbkrYwvVEJopdGd3ZEJz80KfS4TT+bbnpA
0Iil4aoD5swuSfA2UQvauUsgJwqGQ+IpDIr6gWcsIPPBcA5Kzz7SLD1t2KMsSBrMfY15PgDBQ1FW
IQ9ls9Rc3/2ihYlhptvL7yIM4vwVZoRy9LFLn1kUYsNlH+U9EuMdOmLrSMvdxnhKVcYzgBHRveH/
ZM8bHgiY1f3UXIbBg9gLyDqKJMSRu9wbw5HhShCsW8Ze5IFMreI1ueJzaoIeoniU5HeHNL52q2En
wUzeGqX9DtCfFBsCiEBJ0UFxTwH4ICvGONT4geenXWZ6vigI1SfbHOWWlUNqxnZFX3iSFXGpDMTg
z/Uwl0GBfCUPVk3lGJfmA2kuVZd7P2xG13vPue/6SIEMol7bJdRiua9LfCdjbUZubaJYKuFQLhbf
t4jiSj7eF1UXfu3W+tWLHzSCoGOw4CquiA574HFsWc1aBGHRbcc4JojdfRVIJf0aiDmBfi9WHbtn
yvqPT4z1oj8Tipxd8UDIoQTlLG2nCQDkwxxISxXI7mkh48cP8JCswUhg3+53nS2bgUN8zx9kKbRB
FNNr9Oci3abx7nPJQm88RRFcieEr9xVnF9v5iZAoTvk0fIUfyCbSb9B+C6gZdgiBL25SiLXJYNHZ
SGtpTZFirPtcOcTlApiN2egoL6JiniOxkSfPh/PUtnXiPxe1ozL8kuxh8pAVT4uepar3ekgZZATJ
H3eY2bHy0ut9x+dC+3joL9tdDercsF3jng0G78UARBfJbKtP7sjShxxl39wcrIjI2OMNtQawAwGH
hdf3SQ4I3j4neXiHyAmr6562u8EpcnqtercspK0joM98Hko8nqTsRSM7vUgB6sh89bTkbXLA5AJK
2T+9rgieeagczBnQ0IgZhdQcTGaA58LXJm2/k3yLbAz+j4+gqGa67blM+YVSWLfHTQw9OZNd4Obv
Nc5E0VWGVQOfYtayQ9ZBn0YdwDExy1Pxs2kwk6iWXNrKZlNvZGTQCtG4zGBtNjE4GBxNiTGHLLHo
eSog8TpdjHYQSEpv0fffeJcwaHzmAiYG7Pvd3rhLaf03uBpkNoX/ha1szYCs6b4JU3uElNAm0XZ6
t6rZywZ1K3UF3RL2AL+1KvBQtjRzf0KUiCLOEqgRqjkMQKWxBittkHjFhupqduLKdt/6q4h1AJl7
KIkhGWCdQ78OR0qQUEIS5xSbyYQ7yFMBHe+ovl6zwVf/uGBT+0fH7jb0hJv0bj2wN1MHcICMqUdk
JwtknNL34Lt47qSh8fF7bmlvoBn3H/0+VUONeRnaVF703P5SJeZ2hPL24/eX5PruE3h3nge0E6Ha
RIkx7Ihj1rsd+Xm9iTZVHfg0U3AYiadNKSMcCJZ8U1LgHdk820t/Vvm8Xb9rgpbIhMHn+mHmXzfO
QY4jsUtipnbVAykAq2vPvLK30AoIaoU5LiV9lk8yGoqaHkfZ06tezGflzwhuv7SP/5Am6tVkYP6W
ykzQ44Nr53x8jQFYSC6nonzbtVSmNEPmo9Q3iFZuw1kcsiMwGghTMfEKIK5P8oxHCwkpaDhyWkJO
rP4uDWHEmAgpo8IDGkXY2VtCvvV36Mj5r9t9xeL+3krEBgvSrciqSIKClIpklZ4k8sd+VwYjM3nn
FfaYViH5xU041b/EO0tWsxLjHR8LLJkd4k4zB48sHdrTBZIRQk9FLgWzjw7ZMsNf8kbIRTwWQUWJ
XZ+Zf0S8KgzzcoDfGRzhi3eOb4KVPzbGZIc1MyFlC7rc0lCCDQHk7H4wJtINY+g2R51CZA4xRM2s
3LMeF4ifXH5DxhMD9stphJhGs5/z1tMUwSaTS0FNwaWCRwth6OcE3LYrAxqb3gyeLiaKELlciCk4
OPLO1eZoSgXpi6/92TCAlCgkOKJGg0eTiRd7hH07We0QBL/h9Rkt9ORoJDYgDRUGCIW1l0YvmFbw
naHLhbBpUrIyVuOxUKnent5xkcF4v6hUFHG0Lt5BfOJR5huRxzGANEQsDaQBtBY+psqEfntLih33
kMAfAtXUf7xevoqWCwSFFKinmOOFyBRsMEpDlC5PT+RQY3fo9IkY0/GzyT3ksREe8iQIovRExkXr
Vsx3o8sR8jKzXCF1442Qea+p44hWLU4k3Di8XiglJgn26HpfMH+GOBMPPIfio3PUsJ0zB3YxXL6R
lF44ryIiU9iU0cSqId6J1+T91WUuKpmygo5rVkgwDPhlgeF+4NFTNArUZ8pqIySXbQXvhA3yMgLR
Q8SBpBrfPtUyN4dYGw/5hOBNFb4asz0F5MBWEhO1n3aj8aMTSPgSnqp06y2fwWj6gnFck0XGCftF
GIBU2Pz4E6xZCBYH5AFJBQJr6UZ1zQFMv0blSKLRBbThT+VPoK4/nPU4d2btbGQNg9zKeRUEUEyL
yl0W34fgPMxfDKEQfRTuPUxOgFkNuzwJCSQCSv8ek3Ylb0TA4qlA28UyfG1Y+mSbEhwTQGRHj4gf
ngV9uBHGILBaWWwvYoQ+t87Y3Nay7YvsS40hXy2uM2o+rnPDON0Sl4zGC0vODwRGbP5wwpHIJGI0
BCkJ4KRLc2iHeSLmNuIQ4ApzixFhoqJOzBk8cT6FQDMCDc6yFxIhQmLTwH5FPwJgj/QLUFGEAIor
+8f+7SJdsQnRiLAE6oJiVczj/LUWUSwRGcbS9JxHmJgRIZmgztSGKyJLxKdQdV7Z+xzG2W2QRsrU
t+hWEBzThwlGdZLappjU2ccki6yN4kq0nt6b9xgRDW2UaEVXqbF9gfGoNxXR5YiwjLtHO4JkWiMS
fnARkssBbKWPFmRoqycR/JT86VSZUcV+LITKojGpnG49Bsb8YLPv0RHtNixSUi0BNcnUxtpZobA8
r8TUkJZeg3gSfXcz+hYaKH3D2WxO0wmWHTjfMWS0M8BOLb71kdRGm5RnMa7ysT53txcC0PPLXfGT
rfNh8+G2i0QqcQqUK6wvhnaAQLCGZH8Uluhj8RR5M5FrKPoYIYeSfDF2jTC12+bWsRxEfDFwCaPe
QAPYptiJ/owpu8a8imyLzLh+UCb83wKJPCHhlUqtw3mok0mP1557glZUf05jzpHe7E0hKHIbz4Lj
O9BUEhFh0dvUzC1cIVUMldnhxyTEn/dz+9FlC+68ejEKs3IYAKmcz+SCvIORMxU5nryM7LBbicEU
YgoKY9wMae70/S1CdWuVGx558zMRzTg2EVVodNmpywrkbWN9TUgF02fsIeZw2RLqAA5pd2As+bYx
3/uxnZkR49yXtA4tViWWGBxrLyQOvrOJ30KLpl8YpNZYEangOeRNABU+cJgtQsZi6yLwsxnrDQLG
XkR4KKiMSgHPfSZuRbxdqGzB1Iw5DRu4bYD1nWz9n7ljVZ1kY1eabcZTIO2P3LF/iJ4xJvFiJCbT
nG2O9N3T0SIIRAc0BxCIttT7AGuPvO9cwMXwG0bfGTELh0ORlfRyaDLgTBlyzNQbMlOtYqI6zU5m
w+Aom2bnAoKNkB4q2pnspR7C9cZ4EOnzORF+wECSI/lkMW+ZMIGmllhRuPChzUYQJQSuWxWvAju+
QnD1k5U4EOkdyMd+7ge4mgEf6AfeLlozb+gP9ncokvGDUrLFB5lTUMbBwxtOtxXDLMlm5IPG/hD0
tjEGEbkv0cehodEhbxEC9IxmxVCKPZIqwFQ7nyIqwDAwsFPUJDS2hK4jzbivEGiQANPHS5/M+jxK
jDm4chMxiTeZIS3bddSLQ+MfA4PYqUkAt3os5zvDZ7ECW0zZ4DLjaYwCTcN3ya7tijlhzBVrvEz8
VIX+HxQbVSyQe7sdh+KH8e0x3hNaynEqOkS6a/lK6OziK/Sf40j+Aru8tx/g7sYoKi7xHhZXOB6j
Wr48AFW3ccYwz+rkMysBzfH2WsLL3rkY3oHiKcYnoTzBSwQFWmJav7sjd//d1Qls1PtUmdX051aL
IzPuWqsOO5YFNPKYdEZPvgym0C7ZBNIFd4c26S3E3ed7I6ri6tIAwsQSTS0/5YPBbihSApboawMS
+V7T2q3ZH3gkI96thlmMtAHAFa68xG1Ixy1MD/nua39I7HhOtjKED9rZ5FTs7qfxoiav6XiFguMt
GHmkYm0o+QHl6Z5IFaGz0GYVlHa6ArPsebgNPWWBR39D3gx5QCLqafVakbgElYXEobcgrzu1BrQz
jHrSvIFDXkb0+kfmFjOZsBDTRvv8fDS9jNmZiggjdg/y2cUgCxw8QvFvfqB7hnYxFSKbw489knNO
Zst4S1A6R3NwJE00N2YH8D62YGI5WIu5wfTBCRZ10FAKOmw7ogYTsMT5y8gp+EMdwVyNUyCOdrE9
QahP3hjNrgfhS0ORiVgPMTfAgG7cssKMFemuFBJU7pwGcOpvN3pZH2e2mwCrsyngjRVzCzn4Zv+Y
O7Zigm0fDE1ENGPR1i9fJAMoUPisdGe63lvM6d74Tke3ZLIjkneQMI3/C1GlCBCY2xGRQy82+J85
iy6WuvtBD8EKEyhI5obuDXkZYEh4tClUVsoGLE5xfOHUS7QKjD0i/16MBWAQF4FwPHkxLHklJDot
2hYB8v6bWz6SRH5H5VIhjShYzq1JpdNbNqyvQp/NkBEh7BFkveBTqQacY9ASZMEwmYYzmDfX+HRg
SVMxskNMFM243PlwgZrEIm8BMpv9hyv3Kv4sQzfE0Oqp6sNQckoj2EOmWlI6iB14E5tX7FFxKN9E
0byjYKGiAEXnZRfZgokNNwaigtmBREcu/32O7jYxGqq+P33mYNGAeIw3hMZEX/TxaJTtGEDpqZ9G
kPWk4ljr29PwR2LuYMj0wZaiMjaCgE1ozFv17xKcCCylle30dd/43USaTukk1tPhjH1aaPaM5ZI+
2Hi6P4sC6rIV2i1S1gryQvi2pS6ymkT6YUrwYw0kWzOUmbtCCmPGo2BDIvdDZWii4r8QYxGdgcJV
94mCIuubXTZYizqXLYNH9Fm1m/Fij3nJCMTjkVe9jeT9DP+2uKPPLaxJCyBMYGR/mYPHZQZjKT8i
GHHoN9DY8I1D3rcKyXViE3eGMo48ixABwd+wjT1SPfbc4RSxKSMij7qykU018L9QHrBaxlpIW1iw
GUyEcT/JF7ak08Ap2Vjut/vtA29yRekte79IKIA5VzW2ftKpGDVWzX/shrxmhrr84pWYEomT6dJV
IJmDKKO725L1YqnsQ5hGLv1F639pk6fixewthot0ru0GxnEnAyV9ru+oDRNXnD5KWE/YmdP1k5vu
p/TYIh2GFcWA0Iq2Vgg1aGhT8PMSiSPjcEQJyXJBI+MjM5lyhiPc0HZFgO5BFVGGMO4kTSJID9Vd
4d3D5sYzwa4bQJJWjN2j8/Kgk/Y/qwkTqGKRsRWi8jJHfDk74eo44z2wURB49e0JkbU4onlCNaEh
aAtip8DyTzPHTsoix2YjygROxgkNyqomW++N9R+hxfiA/o6HgeggYLgRMiEivrbd7hXs0QOQawdM
w3lfmClEh1kLFplJOL9Fd2HOqj94OhwNjYWqSdgTQ+FiE+KZx4qLQQlOfqYn71sCUHPUG/r4TC++
rt2xlTHJuOAMIlQY2dru6KJSADYXexQJHoRNHA/x6bh4hWiJ2UTD/gw2r50f2U5vubDP96AUieuK
Mq/YNMErREFug47QGKvA+bJPI8Yw1g19p+Z3N+IB5pQJ7MujW+qyUwUS8QuMYWBhTUU524XDCaZb
/oyg3NtJgqsQaSBF94g80V4o4SVG91WbeHmzApePyBbv1i2TyBuL4ynoHRADgr6Du9Hqze4sT5Ax
m6YRaRXyk+IiLYcAf4kQgsp7WRHzCfJ1n5phuKP+CdlTJiUPDHyY88xJbmP2ZBy1SFOwbNkJzQfz
myWspZ2FL27k9JflJd0c6Qp9cCVGW4zpS/DVcf37MfXTESldPvlS02wTJ0OHBziZn0BeMsYInEAO
Lkx1Hi3AlZhxseyiwfWI8gryU9L7LPNwfB1ex2Q96JMv9sI7Bnk9pS5Y4ZBI2O8ZEXtTF7gZYhXt
Xdk3M6Al0ZXemQvPEoDYgTwjIWEXhweRh0iiwvQh62nw2UMbk507ryfafogplYb73IvFNJyShK0I
5mpxR1eWTt57FdSJ1LBDOxMfKZ4dLdrzodff82nw+2rRAO3jXrk72fpWLCXCfLTox/5x/jXuMSJH
rIcfYwgS6t4PDUX4+n3IFhWhIx9kdq89sk4VsYBX/6lGOak5W97zsvJoWityMETfC9Cc9538Jjtp
YkhI2KqJylTOxXhfbBEr4pei13Vlv2Q6Mm/Y+jEt3c9+nFt3roeKlI669Zu31TWupJK0irlc/zYW
Vx3/O/Ztzr5xJN3p8J5schgiQ5mzFD6aaonoVGQkhB9SDPetF/FND7hvo0UnR2JWa+T/0q/V9ib8
H1JsCLWpUHXTHQNgDcx4QF7bD2CF0FEyR+GdhPtCAYYEDApSmn5O1Vs8+etZEbOVhDj+EJCLqkL0
DGNOxtYmSATGmqnPbAHMJy2tQDOF0mXEf48XdxRcPehCWRiLFHAujQkVknXfiZnvRHlQwX2Zs1Sy
ptnyWzdfEyIBI8bpfWO9glXAN1mJRczEWlRd0MO7O4XGK6AgpJCvRJ/pwyxSd89XH3OfnBqkUuMD
R+up9aNig0NyBQl+pAUnb9aoAvLUpjFmYhKpkPxQzbho/Qf2kKnNtY8Cjlezjz4c/NVW92Sup/pF
3UegNcsUU94HaQm1TvA+S0yxflgyKHl4h3H4sZ/QnJy0TpdvQJXQIuwfYB03kkHAWrcK2RvN7riA
zAw1Op5OFITUjPDZHNMGCfVYkmYqMp6UTL0ErzSdFoU/Be8H2Y2SWRy85oACGEIc8IxQNjs5/WBC
VQKz1DvrTMT7P1BbPiZPJvWycjoCLt5297AaYrqT5R031tAvMG3VBPp1GxBMBDPPnqEhNiScCdEL
nqe5TP8pz/KgIL+RIbvFBbqQjZ9z5IcfABIsp1FE3xZfj7jW/ZZm+CZx+RxgivPatZypCLHxMzUx
KFgDWFQSk2UzEnQzou4MmVSUvjAC6c9EePdBI7U6AA8kQRMcYOxq5AJgyhdAJobPK6wFQLkYYzle
aZDfGYPCjlN2Phv5B9ptvLwG8i8rQY9FTAdKraf5frsSfSapiYw8h4VwhxPGG5FpF/xhp29YRK84
YUhJriQw6j32FMipmLoX+TWw1VXojcB7Y1xqBjevfZvdmqjHH8Ik+FVmJrNFuMke0EaSvL9Przkg
q0oXSgzpBpS44dEZoavFQkxoFtojEVA65gekHk6skuozpiXtWaSSJDvAYhVzQTVViN4amTIvPReU
zXNSj4nh+k1kDoKCf7jx7LWkfH1MVJOi+icQ2cmYqDIlV9lNnSpl7CxFDBsQQxommJF8bquAjAX8
q5446HCfPoOvLx1yt3BR1rJdQUXQdmtmQcu7u69YEEOYdz8jCKSfzVjkpPWCkBPhACFNHwly9fQG
y2GALaW0YfzRKXCwTsGbX1begdeSXXJ5z4fuwGWae/hEcCrCKlpAwK20lGYUF9QYYUmmc8o7jskh
NegqfTTIDdgbg/6g9vuLO7NIPO4vVhdKja/ZnjhdARmgqC0S6uNDu+3UsPwT+jZ+tdNmEjNUcyS9
APsThSJ3wsAhB5na776UCq+73relmLQLozzLlhq2Ecp40uJVByxi8xqJIse7k0fBBqRs2tsQHB2A
a/MEcHmvpF2GLnRVQCuS8TYfOdxLYL32Pfsk2F3aFQ/iJxvVQnFrhhcjrl3nss2yevzT5sPoiVWR
WcHN9kVL4ZDQhdBIpOwDDB1JY9azn6dIzjHG7yChjhvRkHLgM8FkIWMvf0X3l80EzCf984bgx0Wf
/mzAoM+SWZh2wfqfMh1E2ndzqbS01ThsCOMx+TunCgvyCIIFtcim8oc4xFDhgLzB2oHPtQhMzbWY
CF/5cDK9ifp0sst42crXseY+btllBF+xbb+ExyT/CBhSmUjBdE0aXJ4VQj/YNJSGh25AiAB1BBhq
ybHQ2DAM4ngfLpXlsyao5K+vUnb39XONPgW0PblPtFiviIXyevNR7sos6Jk8IblshvdrrrAjR4Vd
zO5w8EeiXJU30lt9iLwZbNfRhACoYNAfaDlj1UoAJRieOeOUmCXXQQ8QuKe6KDczuPbcI9hH/czi
/g5t4rejNIZsItkflN74tvqoCEZYLaEmMJIyduEdkdaJWQW5YKJ/7jhrkXUwoJkwu+5WJF6J3Kc2
RCLm2H90Xrn/5FZDpoBGCVTjFpKW8ug/js5sSVEtC8NPRIQMMtwyCSoOqKnmjaFmJgIiICLg09e3
K6r7nO6KHFT2sNa//sElxM5k+kVqDflPyaJTp/r5XgevzWmFT9teXQxHZbuX6M207TNWPZhukM0p
uqFaOOZRC2kPiw2WT+nygR1tv+hw7FFs/plRa+KSt8XZTB0RX7UZgF3AukwUXC6MbAAYSino+qLj
vL6nKjAUGbgh7nbwcq0Zci8LkOL7MytgfMDHh8zb4f/QoD0fBYw6NZ9flCLxRJ2DYxBMqqNwMuy/
zGu20JeUoBAX5vqW05Ed3l9eF9qfrnPQPKaw1jsgaeHZeL5ZbvtjQf3Wlo1l3wbu5T/CBhdmS1cw
HKo/acdrg6qKKcCmvZYs6egxQ7ALHPYOQEFpTqLXJY2SqDsqujdZnKiaQJ9kKsZ8rqke+54GBcr0
jdmvtb7Djhtj2y7Ia472E2rT8fUxH0u+mFOhITRN5/Shg6DvZZT6OWJ2z4GIawLnFyAMFzbzbtDN
O248CcZwyxz0BAd2w0W9l0urEfMrxiDqVls0e8MV1vwomm/b57xtfAWKCzT59kBCKpSpGwN8ml5z
Yt4cCkYJ1lsT4AR892vDJcRVK78KwEMIpsjRl59rgbc4dPe/BjEM5lPWKdSIs97oYEU0PkzC3x5l
bb8ybrbwmOYSnI8JXwbQfofv1QijeiSaxbSDcvpDGmNc4/CAMSmGOKi+8fxhFGAusugx4N9LYxNX
Uljs9RgOPVftGFxjwJB4qaHBWqNVWVs/mCehZva0iXxAnPmRIh0Dk3JWIgceE4SL89+kF3LZJ0/T
l5eSz2BcXY0mUOkYeQ2OcEVTEBNtjWH1vI637PZsPaKoutlBAheXS8ezbnbymB1Ue1PilEqbKPNS
xLwKRqIIjUOFSD3DxPwHwS40nvl2mfkms0A0TBSeAQ4ouGg0cXNOGMCBzLSxbDF1lA9G7rdfOCjj
os78BKcNZp2gdq+QKlRkOiH/IbO09pSFKvvmDhNvKPAeiGwhqHv5N4EskAeYh5kwjb4TMKLWGWdz
mcF6yxNPGVPzgTrIipxXqAmR4nijcwI2G6oF6myGgPSjAwtQhX2XTNprMkH4xOwFvdX8hTkbwB8v
SIik4d3RoMK3mZ2OKy7i6wlMAuSGOZQL8IbwECSQ2/XLIn/3HcLZaSIuGBOOkYhUBGqrArBmrKMf
P9KVwWDCAHZY0kZwZVIqCHxkf2KskvAInuuP4uLyyBwD8SSJqaBCABXYlkxMOsxFM63mXQSRiTn5
KEpm0rIjLM3BBO3JGA+epitR4WA5zAiSnOFlsTO3nTF53/xuVc7Twy2+feGxBvk8RC0EnkcrW//q
BFY9Z206GXDZOcpB12M2F34wCZXilJqINJSR7rTqrM4nOaZEp5lVuvVuS7wi2dz7B0QNj6X9Dokc
eEaKjmjR2PNGIZ1THlZuJTLXuyTU6/ko4oKv7FwO0aAb/0nar1mpLmQ1bDJXRw8v+xmMF45vDJCf
zl0LMwja2EwipHqdzQA6DcyYF4SO7LfY0HyF+vJo0jS0mAVO92/AgSl7HJU2TVI1Z5kzmJ/225jq
wpGKVcmAFE6mELqkOOZYnCylyWD2NMFXg+kc0P+yv+YFt3eoY9K4MIXCVeQnNOTC5L/MBD5BpXj4
Soyy68faKkw4x8G7coWMAqbggXIutTG+0RkMTTNSPiZUm7yY4o/L/SQcFzV8d++LcuCeteZ6u3gx
o2AePcW8q9jIUHdbct51mMVU9xxqFKNXor4n9IolOl4QjIJnl0wLFgdqBp7Bx2VjPRmCSUdDYhs9
SPaM0OVOmTCUaDu5vc+cashqcHa6L0fkmLAx84lkCqgEy6iY+cpBAk4mUABJOQinpyTUtEiQVj07
vjnzaXyEnNs6iEG02QkonQ0J1bvDnmfwkHsCThBz8t4+Nn3jjJE9QJuTCLTkHNixMuxyZq3U1ftq
LYVlFc+feHNedwljQz6tM/O7Mqf52709pwUktxQ/XDgJRHtwUQoSQzdJco+awEDX8fROFGHIYGV8
2l/U4TBKjhJxsfVifAPD/sZmE1e5uYQc4qr9ZqYojqU9m5N1Kt8u9xIHmWQlny6nxsfge9iNvLvx
80Cm390OvQ62pbplBQJErU+MfeHqTIjLc/ZD1Lh0KhB7+k0eNlzVGhl8KQ56vIxjpc67kTD/gAdA
Qh00jc9LmPa0BiJ4zGFGgXCrSQ069zt0zrMyngFhQW2ELor3EirFxFXRtsrBWHEJWYc+aB1wHPnS
cCJkCAP+zraCU8qqQh3xIv+pXuP0hwQJp3UslSzJLRFOI7Rm6TVuRgKiJYwW6QmWL2SVd0eFvv4n
xuE4RZTGrP8s0Mc3qSOoiyjiXiAdwLQJ9MTGzl8klr3xlvN4x82DsJXnjzX2+naqDhuua3kEwIKu
0/B5fyBb6nMrod5/rt+nc3+LNegg8Pa4n4UQ/MMkKBjdJw1VLbRFNkj1nhDAextmFjxI3EkHUZUC
ReSJnx1YaawuFhE06R4j5VAj4kb2KKkZgav/a5k41xYaSc1JoGnimMloUT0jrgiryRHZwu4FMSVe
9+mBRLOIhO7RbJdEuxW34FEGRRfIZfCCokS4bhrgfVw7b7rS0RcM9KIPaDCZgbjp7pTOWiQoOmbY
eZQjrsKC71IyEARlzKqAMYn8CMYxLE/mevAuKSFwWwF+BVhFjppNu6vJE6E71CGE64FU+4/BrSkO
sNSKdRcT8TCFUUaiCxe66b+C52WUrSSigBVcSIpYlb2b31KLYTPPSE76bv0+vv3RrXKyIPpM54iY
jT/1L/85HoEfGAj2cJBJRlHo/z6M7Us7OnxfmkjZQvr2yxg6qEB8GKAwjta9aW4fqJiYrT7ITKAO
T6YKYmY840DnmZvATrkYsKMzZwRMWng34FrEyeBcGY+kvL4LIROjtr3HJBXgwojpM3qFj3PvdkJ0
TMTS5Cjt3tOML+Eg/iAvfK/x75HRfKerCmcSzrwLprvaDS4XTr8I9YaFVgcqcsQ0nd8xaBS+8PJ5
/FpxzEa4fQnmOyta6hfD4yt/zGQOmghoh14ZdDiHllUIPj5XuhHqjYFp8YYI389mZLlE+l5v+L9S
lf/hzlGt3tCkofmCnJF/TaOR+jdTxGpykxfrcZDQp/OnWShevaDPi1qd8OCDhFHFx8u1rSxNk1iE
R4+vfNrSyf+hVyRWKEbb7AwGmaN4v2F9MFiLx837YB6+oWph5+UL/LsMmBRW45moLiHzVKusnVQq
lHz04KOnD8mBISSB3Oi0X3F+2rt4ViifqPhCKZIpcwVeGOHWlzxzBLvxPod1Bq0hfljYQwq0ucVv
7BMq/fcp24x7n7zjXg8yKpqE4iZHPAWdme+bZJNKI95lpsUqs2BlVn5Eb0coCVc2hNijTCqBO0yo
OSjY3z72Vnb9CCRuAMF5yy18smooDvIkF6oJ8z6Bxtb9FR+vOC3eRpBCnL+2TxuCBlQCinG/lDac
Qg/h7VEgPZWm3FEQrnSM3vIH/kLQs3j9xSLKdd8C1wfc5N6J2Nx7OZmKMnXATPt4WnL+2caZDIyL
ejaXw2q8SEElbgClSE2Rpr6hymyeBbOzzy06gfYDgaeTD6Jo5mYZDNZq0rarBx6T1EYRdr0DvaJI
1wBp7ibQkiFtw59GnG0SV72EZ6uAwN2JmHswej3fi73F6hmG2dvCwvBoSpEyWjSInJitWZeinRZN
iDHC+XNHGfvEzgxHE9Olg9ORGkJISL+kH6Bu5aLvlc5/PKZjDQcgn14YTbBm+gXeDO2szMnSPhOk
8VaJxLBHxvTW7DTjGwx9SOaEZ1AG3vB3v6QfV5e9apjo3MpdWJprg8kFVNe0s19SDD6glRhkonCc
CVWJ8qftEEVC3Jp1ld/lC0nZjZHLVPEHMIG3gh8SPAkyyqpwYMw88oilwsItN5EMk2xdx1YTDa+v
HIzRmqnCuobDHbfNI5nx7WOTFbv0dX2SlQtDHHS0jAvtqEPjq/4MI+7OL5gSdNY1GiiEc8l6rM6H
z/c4jbMV1+zoBNVCqKXo0PiFo6m6hM0e8ASDmgH6XolG6wLjjaCDf3DVJqT3LkYRTFCMbu7TUvdf
c+pBgec2jGUSr45I5U0CKIkMV18rXPzwsGIPEfnNBgN7fl71KU0KI9UvoQy5rxpuStu4O+9uJilz
GdvK4IMliLBYtVaIqXCjZpYN1vbXMd8H+P5+LPUkGMvCpEg5/kafeDimv/Xvm4zn1xzCKEQSUf5q
N8BjGJOvgyZ5prJW6IzJT6fiiTHXMhgKHSgT2EVjLDI3loLTn+yP5zL42t0DbuQQT2N+LxO7L3o+
oHjnFLuNILK9t6SYvIm7uIPbuZDIYRmsICgHJ2q6AgITTDfqkoneEYNpobGiH7pvGQn5ykXocQTd
Ez+DtdkJGSyz6o+bLPTdIaLDEHwK5DAHHgWCjHkFmA5Oj0+fPrP4C4D4tZ7yRPL5CRvtakFu7U1x
R3+DPKFPk7rZU/vpsCABan/89i2Jl+ocMyH9s3zQjlC5Q8isK+Hap4H+Xw3EaYgf6W7IvS6eVyRy
ZjExrhygEkcbh03CI6bYqteIm/LXBQwZF/iWUTkeAKDigs7RjCIOYBRsDZ7a2J6pjZef278PAT40
wmCJT4qgcMQ8/RTUlXNicD8lkc/Wf1AWBxzE72rdwn0dT083P2PwSucb4URb41An2vOYb/pcRwuy
5PEzb3Ai2Qwk74Ut7Lff2yTZj4XCprWhVGEi7shLbi8VHtqJO1q7YhQGX1jzbsAHAdfIV/lFQe4T
CAMVdC3ER+/5/QcMM+3tUS98hvtHwEPBRw2+yb4PlCMBurlKzTlChMoM1ackYhDVhxd6A5yWFjLd
WgVni6yrQMdTD9/9IwP2xIZb1u6yBo8nchrcYcHCbLGZ732JaeIi5drbwUOZ1z/UA5hkvp0b0Dh1
yxSL6OrLxM376WsvZ7yADwVfQEcnzEz1q+1EZMpFxsYVHXQXI7hpIbpfqMc+wpEgqoa4W6lr5t9d
a8uDmJ0++Qx77/6Hr0WLlv/mys5U9zMlvA2wFIwJU7Svp1eh7pS/bn/j5kzFZv5p97jD6zRWB6GL
pmAqbviaA3ZiPh0hZWblZtfHME8I+mVekgxT9MEM+/iwH/f1B34jVDhYeOVCxLWT5RSISOgcEzTG
oiITXGjLqx/KiD1Dzrvlqwqs3JKOkG8z3fEebtKsqHYJvr9qwI9UrW3SLhvaVHVXY7kOpR9+HQMK
9YJtZv5CY4VUjv2iYPX5DKk/lK8xSnxE2R+YQrXFWyTzxpfR29GwxCX4IC+L6pZTe/u+EGPU7xFd
7zA5MvvJgAKnCpMph425wlcIkopygs1ylN5uLs8p264kkNRI687ceOBvKR7tsPHh0EBLuXvjkZdG
UuvLUMsDefny1+46dQ0GsPO08kqLbKcLLbKscqyMN08jBId7cQIM9vvQLRqRPjKU/htERs7XbXlG
KE+OJR821S1VXZtMW81lbHrjGildo8JY9G/UcLxWQHTjUOsCQwueADanYdsUX3XEJAZZ1h5yDOZA
h9PFJFgC7B42CAY7IMC/5Tcp5d9IBN7ci9+MMhjowFwx+VwnYEr4lRIu1Ch+je4fkOMWjOjMMelj
WjeyX5fX209zmMYDV4LKqIaVh8dCjfcTJ0pq44eoYWq2fl5BiOXViJMTQFImAytMl6XsYO/PJDHQ
IEftNMDOh51i2cFFrvijy7O2N7lfwSKb8UVw9ZUFpuCwyRIDg2UdqyQGF9bwk99nskm4yb5XYeLC
G8TH/bE2CULmXOjZ/A1hX6vHlt7LYnilxA2pjGNABTxxEKT5rNfbjw4kiYgTrRhp9J6CmpeMJwmP
FbQRMPxodz5jagSnxsqpntBP3TFzKeHFK7usiJTyjJV/3ntqA1FNwIxgz+YP1B/maxN9bnjZnhl2
+UsCjQaf6z+mpbYLwtKBhYghEdHaXrs2pzgczjcUKtzR/gk0cwJ/SEzBD82EaPMZY/WZbM2UIx6M
uG71yzzzpPH0U7py5WX6dw5y471wiIY9/T7y6HLIoxcrljhhWfErJiWv4lCdjjr7QsMK1ByfpqMu
fJAfMl7ciqgGOkv6dfWaZbXH/2hIZ2X+Nkwla2vQoiENzmfM2ynmk2kjHwpcoz0ZIiU5iHhu3UQH
B+YBuLLPsuNT8QaKIdwKcrwDwL2MVYHPRZYfk/TvpV4G7t5mxTGJgzKkupc/zmIJGwlp94Czmazo
ND6YH3UkSDisQLbl/1ClBaNB3qCyT3Gp0FwD8AdL1GFKkzmBYuvqNIvE8WIwNOD9tUDONfjjSfua
EJkiKWED3wC+Hq6ZPwwXAaYpJGADNl4Jvcua5JpDmfo4gfFJnDFoEujkqR10fiJsCBzNLQ+ngZBi
G1CBDgY9Xg5vDNaFc396Te2/SEdZAHkWSOTK8yPsDw0r8xnWOLt93Q8ZEO1rkV7gjADZMkF2CbcT
2eqoGgZbeqKCRhOO4xKDdEyM+b1MVTlib5LzRCNewNfDOqAKsvsS9IZPrSIZ8At6jrLho4BDwnb+
zP4Dkq/ZrcKmcYwHXQAiSZjWIMgX2SUhqWU8gsUzsfBTgp5FlX6zmRE92foR79Z2uh/6Tobh+KVy
j4A5QXwQ2llOigbiF3zKC8wNKPvQu7wEJSVdgHgurbbAGXZVXxXz3BoYv0BZphI/qx/Hg4fYQnSH
rvMCM2xwqdtZ5KpBkoAVmwS3fm5ho4Z1xl4a3CcusO9PzJYDz3ycZknEWtJh1u/Md3hL/aqkpxYW
I0+Vnd7MTiurXbGbPhfcjH11b674qRjJwuvGGWfzaPbj4oCUKbkvePXW5bnEoJSZ9SwPbp1NODW3
BuLWuQGdPNZ+rO5agNPAY6YwPeoEMcAHqM49d3kKTkSchFPe/pocX8UNhsIGOSuTnGxWnpSOB0d9
mxZcIQGiKA0Qt9PtPP9Jxsyv4AmY9Nr7kzW/I0h2JKjCkHRIxHtvElj6oJZKWD9XFWcWwvPnsQLy
pQ8oldZ+qfDQTSC9+/7+Zhilbgd0MQzoz9nB736JCX0zjpyZR542wAgVGO5sWBBke5xGQBF3jSDS
bA2hgR2hcQR0TGusG3ty1421yQqSd9JpBvsm/Rz4MHqMKeMPyb740dT9ZLS6XRjXWkxqMpyD3LRb
p4/4TqHZZl9yC12PbquMs82rJGTsO+lC8yjUo/VGe7nNa6mafvPAihPIfbzK8Sv270zZtVDp1pm2
fGbLt3VMb1PuQaqvrvTzHWcodixL1MZ4rYAaryWilTZ8K7eLQ2tyIqwGgIZ7CDcCwEmyhJmPbVTS
JjYlmWSdv1U8oQITAE0Kt4sPAVyf/iq40ZFci8C66HD3CBd7VtNc2xiaOPF03c6u5jHZsaNOGLKQ
ELX+BFgelPBWPkE9EVnaTLKYrXIXB5i+oGbgD4gL8QBQTIFwFvyJzTmmxxPD6dcIjnh+EPb5QBAa
4JSCp8yUSplAZSjdR/nrEWsnu1oLx3zV6yOrmmNZIg7p4PPV/aTbanEznG6bMBzRZ3o3G8ErOXnq
5PhGKv+Cdfj47oEaiV5D7A7hiIkkDmu7ZsRU17tH6X6seiaf4b4mnXZ4BFq6pPOvEaDCnY24d0f7
IV++9cWJavCxvaX4j/3JWGVhV6W6BssOd4+RNM1XknB3graKDHWwK+MwxszKw0MJlh/aUotJM23S
TmAFq89CnRo9fB/GzoFZ4yoB92NlsGbhTdYwMRp4hdMCp1BunglVRDY6G1jEUOlRrVIg6Q+fOYuZ
XjQCz+AvTrgX3/C1Wd3h6Udh3rNjjApVy4HlF7H7LDRW++LQuPDlgVVzBnNePi/QEP590LdcsRnJ
7p4OCUYMTUR0BEN9ZB9cCEjZZeS8zg8OGVc9ajn17hg/lLBvIzCc/DIiE42ZFrjH4j4pLySo4mHk
/c8rYa3s+spRgdkhCMCTnf6XxUuMrbTKxrnhfunjckfmIAw4eeSRC07fARCP5IJiGHdnvxqh6WgR
JyGjLBbj7vqQDr0S6PpcD3HdrjV3oPTI6HxypJo3tmW+wC5o+aI+fGM2lM5ekP3p/tX3tcABPIfO
YDnmlkqekx0lSz9nPti9jx8kyXg6zxQS1brMzUqw6sW7mnZSfJKCln4ZZlanO6/UZ6hH7NLD6VKh
JVCFN5dBKCH64jd+FjAP72vrFqQPJxt2eJkTqUrrvaIUotVvQpAiIxp+eJoN9hj0Os3syRQP6xo7
PZDzU2MbAFEE0sF9VcDYbWcJMeqYO0OzAqU/wkio9QUujNQP6sw6uc+N9JoJVR/SELs9yuNZ38cE
re0lToP/rHTapexi8KEWITD2q5+z36qLwnm4NztKgEklO8NjnkQZxJCRfUu3tbYyCVFUlgz6qVZ4
oXvhTWMxrDSfwpS7whfyBCcXWiHiIDhuPUKblZDroyUG30RAGQ5HJP/43qT2G8OXvz7GD75D0CVc
BoHMjZirmZgP3FbNKfBzSAuKe8GeQ4Uso7N0i58rdT86F2f17uRnUPk8gHkDdz+0LluwsOaXoZUa
MIiakYqB64cUdJCXqvC+auNkcEc7bjlI2e/LQ+DL5g8rgY8QB896kq7BjqFFI2p67i0IADOxPmlx
A14r/3mULi0dAAaIMbXvx7B/MfAAQATThoF10JB/DeTwbj8HmMJQHFA3KJHx8357+QcdM9NGWxE4
2ICbFlak6FUC3Jkmg/hXtuvscg+V7G/2rqIn/LOdNEuMIyM5LSpOnh7RZGo40+QGbpmYFwkjGKF+
E4asW78PQj/UNYQHJKSUBAIENKRIlD8wxqiC0a9tM5ciVBiOcAdE4TJkj/xiLctFpfFnzvjggS8t
w7vTEdaA3V/oYepvbcWo4HvbRlv+MsAqAStJYArctLhbtrSL2IoI4am4OjD7eON7aN9wQSRZA7pA
7eE6tsQk+j9hH8QRFG1WUAKz2FwthwzLHXZoeDvP+fcDft/lvdkyZqwdHqPQihiV+2b2389S3mQa
1Daj9QKdPeM5qM/QTrOj9sUy9NuJQgNN6o39d5tuMIy6f/OgNDuYWse/tUYJSeWVeYT9/JStP/tx
aV4zEeIT4UdCuilIJ18rYXEPJ8rJQU1op5TdNABwlUSuZ+XUmxf7DFoQ1lk33SXpzK92m/tkgDZu
r0Fr7PUYzCWKLuPZMoqwi0ErAisOjJdnIQC8P8kVkcyvybgnuCKgM3JKujf29obq/WH/Ff7Dm+I4
xHAKOo/jvdcpeIdzxosEES0DRm967qwLJu+1k9ktHAn9MrIdspw9Lnl6J4Z7fkfx405f+BE7j28+
cyOE4A2fY0xEOyJ/RPAJaRPaPQDjPDSZKNG70bK8B/UoHGPhOOkG21U5tcAgjy+/hdkQfVZ8QpP1
38NZc3jDJIme5M7sK0fTgsopaYRMshzJEyMTmuky74WcsnKZdDZZzc8ebyfJVenCSE5704Lh73/p
39j3HbGa4O1zgJKHx1R6x+KAGoKB2Zivvl0z2Dz6+v4OPimkqZDbBUvrUwDfS/bS/aOf3A0vfUIK
Wdc4/syZZRcXnJMWFlqTyejkjIu4yrDedHoq086pHvMM2ws24aKF98Wue3AqwoDPgBG9Mo/GLydB
/IkGn7rPmr9OcfoAcJ308q/e4VwsXUt5l2FRIqPi4t2rE6VZ5SbWS6wwsuKQE8KtqYnAWWcKAoUQ
Fg/0Vhzu724G34oov6SAJYIT4CrfKTtAqsKVwaNXWMmDMlZAl+XyA1e+xxIKtjMznJcRSEumkmEH
WPyA1+nwO5jzy3d/+Hqd0CueJHBd0hy4qUNWSuFL9H4sIMMlWM40MLcoRisTaLfAs46zlhBA/9VC
K4VwpEDSyp+BkrjPx0oZkYCEPwQFd5YS9Re8G+aJQ9icgvHpIGVRz9oQVWDfXXuYN1jfwdW6GeLM
0dAB9pOSJciS074B4irmoXfzeKPsTIKXGjAQfc36dNmrGKYwxyGrdlE84oZWuLhfNB6MPKP25QI0
3r9IkN5hISFcpZphO2uhUXDs5PVOr3bPeySIm+TvwEsyUcSQr4UomBK4QCq64RTcUyfZxji66xw1
0qz8XdpmEtDl0IVhDHla0RCY/pZz7Fsr58mUZwPR+55vt630J/wJaWX40i7gpGQKKupmria8sDAe
4xDdpN+3pe+Hp+c3h+EKi0S4wyGYAog/tcIXiR5YLfthyIeE4n17Om5FJgAPShxmNP78xNPKR3kX
icMWwrFgiFK9I2j3qda3tAgJ7oXgr7T02z6QccNZpt/wXMEPHRi9z/eqperlPWMGeAeGIKE1w86Z
n4anJMf3Z8Y9hz539iAbYpjLpMfRxk1fiMjWT7zMM1e+UCDgWHFfy/txGdyBb7kMmcDcN7QRaxqD
2gnVoFgj1+XCJo8HnI1kjHm2hCuOAkeIsz+zOuL/i1/G/DoTOIzwZ0y8+4bZxy9fNGP3jeyQV+1v
QTF5zZ48g5gtwGA+k+0W7wL+J79IfBD8w7hw2aCG/QaeiPh5pWPxpifwntm6vG6KN3Bq3p+9zLCD
+ABecSUJF8vK5IsxKeI7c7go4suaiKOSdyNuwtpR334HzvJdaUF6+0s9NhJkOPEj7/+zj6c4zQGh
lM5bOCZVgvBQeJavfX2wInaW+eyCDxE0NOBYSmAu32GRXRt+JXnHoYmNoR9uxQsbX1BJRrHFdSqe
sOriZCZcvfg9jCMvUSWEDb4RcDFD2wcrRcHAhzbdXjAhYHFM4f347JebHy/77eXuKrtlQlT4nNJ/
VWBGCoVltjVT57JFVxT+mt00icSPKHagAos4n6qzlkvml5tkkkxDrmuxnGpBwqIWaOzv8aG0lzxf
RKpFZ69QHkMCRVnZ8kT6/1zQZNKtrsTProaf63AcOttYoESRIGNi+JP6MXEaOk8j/95CoIXcwz8F
g4GfHzY78Fh2ThkVziV8X7bsSMrYTox3KG3oJCvv9+Tyd8wDqF2WYbHjAQV8M6QmwpZDNgzfxw/Z
svlZC5odKyXKdtaQwPcTSPlIVhAKv1nEeP2n3ZY38hvDEgMB319OX5c0+GZgdTEQpWQbIb8N+Snh
Esxa/MQlTIP/vzdkId/YQ8m3TGwLqYrMzWVmdzBSfkWhwy7XsK6zHxcZgkjQx8MS89MnhAiAddVy
H5cH5+6vEFRyhKXiMGb5inXPJ0/ptT1pbohM7GbHvIiIShj+MVsPPyuV184XwfcXz57lxJ2KLGeY
4peyBx3BcZYHigYCmCx4IXy7MkGZzD2AVwcdDS8ndUZPJCFUz62YXpzs8njWmZPYluHSfHZQyZNo
kCHF7ADfTal0qFudOsf7d03CcHtbnUpIZz0Kk9K74ZRhfFXFLBnNjHrWHgv+XmmDBwZQNJd3Y1uM
a1dOt8AmfBYf8IpjAfM/0I6NFNB6jYkGJi/NGbGhxt83l/mPXO/fgY7BVTiiQCKkE5w7j0bt1gJF
HhBLvhbl85uJqz2MV4BuQzk30iX47PPErIpgD2fLocFTF9XgDYU1q5e1iicNNS/i/Jl9ObF7+z18
RiGLz3wJAbfTYOMIrstejTmXQ64k8CRvNQr3e2B9f+Fh729XRAou202K0SjVIOwlm9BSMWriAOAj
ZDJkzM4Vvp3veESg7QYolXouCLhzgGhlaPJYoaO+oOhUV+oPWQk7KKyzG+6n679kE3A8M5QS+VHU
vT+C4npy/jafd9Tcow/06x/cLv4DLkRlfL/mETRTNqETdzKIQNz4rbvCGFC0yFBqebOQ47C5q+3D
IZt/YfBJGUTCaXmhwfgxNHeDPZ2RhHB20SJ+V5OK8tY6rtfpBUSF1EeMiXmlne04jkc73ki29qOW
3rX1ydfy6vliMe0Xz+8B8TBYRlnAUps1jfsivq6ciFGAOn/EZz0oiT0slmiU1zMsQ4TxjoRHizc1
SHSCLb4jS5DieZhtSDp3/4zO/hmvypNLrcXtQ38eZHToaohi0LgJNtADijWKUSS9ULHw5UnSUPwL
jay7/tHpS7+sFNlXHfz9BQtvovx0qw9jPxH2JbWkrb7QD46ncDdp4qvvFcsaP4TeQTHqVOg3GNjO
5TVQmLOSrBmYyEkKH2R2kvr5CJjrxtnJVbCpByohegoY7oI0nJ4U4PpoIcZi0BPtw9C37IhalUKA
k5ujs1ss2x1L8c2XhyHGIhyNtbe9bzIfP49AnLgFN3pF3EBNE44JseRswzF1CTWMfafnljkrack4
9MUcDn4J5xc7Z4R9U8X3UmGSCi3by2bSUgKI9DzuQq5ZgL0pNhTAabAx8R1cxvlvSDWRkNUFCZoP
n65QEIlgbPLVfvObwNpsYHKOBCBYT5no5h6E3vq3IbSTd1Fw6DLNhHIZHYSfgSo8bkREkm64fT/D
/Xtb2yJZOTpFFbyEawpRaaqyEG/Myb9hQvKZ4FsE2xPhFhx5F5IrI/uhsZfRiHhQczRRiV4hSWV5
oBHh6kHxpthLX+MGTjD02HIniHpiK4681O4mPpZXhxoeBNY3W3xtYIYxvwCViWRjTYXImfvEW/H4
vsT9jMcgCib5UnNSAPKwsPkvn/giXJKtUeC8EMZcGHxc1GDutsw9Hg/ETPDpIEvmJMxYPgi99tsi
ag/FsAtjJJc5A4wjDJxpDWhxk+CSBxd0q9zucrA91Xb4Cw4gtih3VscFw5GPCotybJOstyHVyyQW
RxCLkAERttFEgzE/g6VbA10gRwZa5kMbbEgOjObVfXLjXeJKvU3srTDTpHyu0eInXkw9xpXqsza0
jiPC3MZjb37kEvhzHt75tSiQAh0kpkMYxzTElcAfgAZZeDrmERB5B5+klhu1zWtSa16hxaPcl1ue
RO+Z96OefHHiP2++pH5DxMLy9ac3/RxZjTvh42RdgsAxwRb8a+ivrC5qmRTTGZwumDLap/MhgmZN
tSuq6IfP9Vc6v+h2K9mZxBTNMO6ZaC/F+xe2cqdJRHJXuvDvdPyqiwkjnxuqQwZ8seSBvb1RRiWY
oblbKmy8S7HhJi1wBCPvtsefCPUm126Fa1Mn+yNJSIEps7BmqZ2tkKImH1uyl8aMzTWxcMcQT0g0
D/gYw7C7+RVx1Xsuv0jIrtYYh77msP8PB6KAiDDi6t8S9EERG8lF+Az4tuhXjIgbZK0CJEGRP299
ZWnsJHgL46k4SFkGaqit6H6gjcWcKlgY8gspv224OYhiocTFsGjLuBHeVZkfv/e/rNHwdkLgA9gk
IfxUo/cUtRpkBFdrHa//OqdctF/c9ivM8yetP0j+KJ0jVlWhYLqfxZ2kuse0JlAaoiAkNG2lvdfq
aYb6q30tJcvlXFTjERfPyG+Oqfzb4jSTzMfWSq79N/1RszJGOxlXrw6G9i6hAzPQxN7c05ua7P+l
S7VFzWqKsnWGBMPekgd/Mc9L5Ed3+zvH5OuDgEbaYBj82eAlG7cgO6OJa06aj/O9xHLr/76IexsL
jNwhvceU7TljRWX7wARJgaGymc9fXyYGE+70v7zLsDeE0BKHwQ09PT8XjBrHU5O8S08V4mC0Jl9w
kSGBwEIlhJDc4180Q2wXDPyT+tsaT3Vl81DOH3hsDueKKMG38p6sphCwriOXC8+59WW77fcM5XbA
6L9veOmopyFz4eCEvr7f05SAKIYNxXvxe99sL4qHkw+JYfr0G/MXlY0KsavaiM5lKzm/htP43eGJ
u+XRuNuLzt1/1uTyyI49dfpoShuL/aE7kNNXbAY7WdIFgZaATSn7zbQ+ntEXDdQcxNpgSWr658/X
GQYgNpjUd08kfbrtjQ45eRHr0aHBEAovors/76nzMYRH4iRCg5oX3kcG9py8HLYAtTF3FUiJq22k
3cs7pTtdAAudK/PyxpOORKZminWhr3A2GztEw+RlNd6YAO88MNY9OWdQkoZFl0GG+hmFN6wlGzue
PMbT4QgFRipCs42ee6ZTtD5jhiXOL7fvqvJSvN+g64UdkbvWonGLEhJ6eLffCqklPvgBS599nXg4
8XaRwjgmUM5CK04v93H9gfMFWQ+mgyfMXWhs49OqQlhInf2PpDNbUhSJwvATGaGgIrcku4gK7jeE
WsriDiji08+XPdET0T3dVaUCmXnO+TeH7emCJtpxDHw8X3HJB3KwMCLRT6rhrmG5YpoQDGPpP0Xe
Ogu3b7L3e3LvsvuiXU0HwRRjDotNjbGv+znQsXk4NRHxB4TFvNOcpSgE/t3xL+Z27F34zOmSKL6z
ZYUmfbMcKdSeAc1hxakJ7WvlcNpgqoEIuKeIcQTlPWUo7ac4TPkonI/EJRq2wiemVujgW7vMrfYE
VoDHFIM62JwnwnFVSkaHCSgcEcEpcFsy1k1mZEN0yGPgJFjKj49YXUWXR4wQWQs56aL4J0XGLNxT
AbrxdWS1RmxtjaMDmiA9PF7msTItVeC8gcPavNWMt+HGluWg1Zj9/LWsh+9o3Yzwtgil/Sk+Snkt
YhSuZgonN/qLr3NKj00s4qtws4k7Jj2c+ai5xLFVGqDgpBI8z8H2smB+OM6M/jqWr4X40njCKdu5
7zUeI7ipUEGJu0NtuovPHQ9S5chScDQSgKtMZD9LwrxUERKOzdjpVHwN/2oRJKWeLTqZoLQGu+Ov
mMyG5IsLglIGcyAnELaesMDsxksw94uIm/VZuRkkozOhNc/N2k17giiEypifUQQaZCgFW4De9ZUn
RZ6XYYX7xHivLllszFOJ9b5jgkGaHkF7jCqldyxOEr3tCPe7GSwqTg6oSn9cHabEFQwjU3/Y7s32
C9zLt6zXn/UM33izgV0YoX4m6efJ1cVoVpzr5XB97hoMgtksdXMufGaRfBlX17zT/TFm7o7zzODy
PcwlE+DfOVwK929V3+0a1E88pO3rB9em0tKwTbOkGez8eopR34K3Pc1V66N/JfL+/idrFtwBR5Px
/UhrNJsrjOQ+FjPpOVsQHDjVODMm9V0cf4mZwBZEJkUzOllQTEq5naRD61I9tYOYRkkneeGQJWES
UAQPjIk9ndK8LxaTaQNDhQK5mKGg/WEq+fQYcEzAzvDjqO3rpiwMdIvqLUpZGZTbkpbFoSRK7DYI
5OvikThkO7CRi8CRGreH+7Izg10cD55RL+Wy1Mv4iVDxuaMr4Kq/D3NAlFWlMW+/H5/mDSEuHMfa
1ionfZh/P3nkkXM4RCqcTcBbD3Ke3zGVmt96nRU/yVHcik6VC55Z5Ed9RT0ZoBRewmmEaSUDl5I1
oyzMfd7WbfuMOs4PmzGdiNFVI7N7sjs+ZZ3Je7Me4mkmfcMKQf96YbBbrGd9872B35h45DWpTn2G
8uVArqbHurphnJJBYxEr77i1ECFNytYvXJ9XI+XhLvQtLF7NqGTHJgWevSleoAhEOFhfrstDycq0
luHLC7YfigMAkWMKb/ESFIwFCgsFdlsbTODvp8yQy9Y+Q8adc9EQdEO6ws4DOFNIPOCPdrAngMKf
4iYz6Jcvul44vmkIM40euGZi1Mccbmj/kG7SXm2+li+dHpBIoC8tIZ6Injbe+s3IHSpmB+4rDPc9
Q+Tf3eKL8Edwu28MqrL5bXT83K0rmNXPaqDfZtYAhg5EYn7VyPlF1dCZr7d36cnEXvLy6XCoItMT
5ENZADLeYyqaCswTkALKkdYCh/X/S8MvgwVoP7B2EHBSYWvxbcPwWpOoLi6FGsrJ7vaqmzPicuLj
jLkaXl2klQV4QRFoxVIDTAFdNdINjBvQHeOtWBBq2az02ZxkoAAYhM4ZE2zj/GCXhaoP5nN3kiix
oLbHMQiey5blwC6QGV/Wl7nBZYaiIxN39ipcTSwkA75bUJ1C4CWP4rPV2PwXK25MY8R8S4hELHwv
iOcNFVjLTugvZUcvcwQ6C3127vI4ctqxYaRiGcILnhKPOg9oasUxDWZBGPg8TWjmnTCkFR8euY7r
xD4lf6euRwHZE+HIXnZduRJSsFiE7Pzy91uZFGCRAosQdzoHw8EXenV+j/lUqU3UpQH4peB7AWcF
481sUpwAdQACncz/TErxWKj+GlotI0lClKVRVzKFAVauRIjORuY5tHHst27jzgtxPmdGCEjOm1nu
/895YEJRMRjavnDmJs/lfG4I6OCHW1pBudSwIi62y6EUVgEPSILXNAnQk4enOT6WZGzTuCCG7/E5
5qTg6CDY3ODGXU8ASaMQ3LWY8C1yl0Sey7tVXCX6A+DDIg0Nq0CjArqHZJFaC2+x28LKCDUKqs26
K+H4zkp2/z8/SPkomXt1EafM8ylbiTd8WueLfRaPaedl+N/9nmPoGZb77+vvV9la17t2p9+7VbP1
KZdlj0TF6qhKeKYrjcwIRPz0JnDuRsb+GvXtfMY3kRDHLjMAXZN/V7l9au/3ISnn6PnTm61hLzDu
dybJptxnLshOiRIQ0/d6P7yzVfQmod9hDogYuUeitaPfndtskE00zouONfCfLGFcpXCAtLMo/au8
alFWhg8dHnMfm4khxXVp5IuBs2YRNmYJIlxEX+v2cfqp8xiiBDJUPhb6tgtRYn9DpjXdMITN9uQS
rFj0+Y1igJcZ/kIqEor2fIbOHSd2brjOUsdRoAOhyntiwdLAOFFSR4flMdK4RJXbqQ+dx/jy9qu3
X6vbZED6sVFw7pj8TlI1AphnqFNrDCXjiudVG981XCNoOLBCYzOmRUDg8EAUpnP5KaeHb/Zc5WOE
ry0Rg1sYN+vR9Dt6inZ0SHIar4WmzEtwQnzWsLL61iURcnGVR2oSJ48phvmJ4eur8Cljb7SruSax
kuHX702nGqRouWpMOGqEWXUdPEYHftJTRfWJ67/V+bzF9mpY6jUeOHWzBH/74Q2TWSMmmJiwNK0N
p+yGd4FC3F5mCLmf4GVgWbnXQsaeo0mqN6qy7VDh9wHouUYhXBVVZCAdxieKX419vl/w01k1h/nF
MDdPDm99LCNcD9qI0T6+kpwZeLJQY7HJQCZbEPCN/xGaR6Fnk73+s0g8IAacLmME5ao+qJ0ZWZuk
H3YnXftVeWzXifFbdUBCuOEX8p4rXOXa+IJ58MsesnGiOqsRToqu8WBVPE83O2b6+L1YnZFF5UfH
M+IkNioMb/QAILvl0afGF76f+dRW34fdKSyyjHG2uAvOrJjPOf+RtN5hrkBDiR9Bl3A9rH8Z5rV2
9h2/K4YBBjwjch9Uv13pTKcQ40+bS8xw7spABcAafUXrojMcmshMCj1CjdR1Bp9x777AqH6rRLCX
iOXQ5urXT0QJ+T/DAkyhErSH6EvxDeI1ODYcu8e0COMJQWSuqUuDoksd4OFAuA0gs3HXXajPYEFw
Dd1MNRAQY/LDtBQeL64jQudqfaDWoA9m9kCDGcBShAlbLooSmR02QVTolCdEAhiURvO+ZvxRiplA
tTxA7zOvhNwGdeLrUGl2yQnUWcypoJcxU9ibTa7BmWZ7rDGK6ZlUacReWLuLywTLrElUF1Vhfsn4
jFed8YjL62YPe+DdNB6HLkx774flLRscbAoT6IQRvG0JxreI9djr2Ys/y2UzZYud64uz+5iVskTx
3XlaiXnH9IUVKIursQ7IE6XdK6D5GvDHCCf0HwEeUjB6jPcGGH0P2BVBUJQDrdGCaalsmifadMJk
ZMGwCBIJSlSMgWYeJo2Q9MFaHIbg2E1OrW2fFBlcRddDMUW5DETl3U4nkAZQMPCZwvaio9b311DT
zaGRMxa7ZA7WrrvlK152MOw1XBzRMPK4dYJuO0ETg7OFA26N5tLF1q9jD+O7EZCiWHJmD7rTFCGa
kT0sdTQmghHTRuwf/1grl83yhxgJHbbufaArwpy7iTZ1RgRW/oApxSjb6TjMi56CPS1tOe6vTJMN
VXob/0LwIW37/W27EPVwHdT9bzTTNeR+1CLBt2+X7GBsXdlw/Eod1h5iJfYrgiaRCsANbI3ti4eL
Ecgm/Kw+xGMIMh6NjibnRTAPvQRWnHQDm6Xo+hoMd3+ZrfKqWC88aucIfylbP9cn9tvyYc4w8qE7
pIsQx4+6Q/sCN+KQn3JAuQRAkSa3AyQ2wJHUPBXS/cGOwPfVCENIo/9YvE00HcjISzMIMDFEOoGR
CjOavM+6MHzqjHwr5zY6+33H2r8W+XOKOhIlT5oDax0AgTMmSqPlpj0jdXs7DFs5IQkOy5xD9TMa
6jPaYsQgONTaso0hiNx4EvZWuJtuz1F+nmY0PGAezfW0g6jBBJhVBnjXQz7Apo/q0nw/xgifjvQI
b6bR5YfJo2RtdD0F20UUVzGx7hDkV7gJ3CVf7ck8GvCW9p5C2lhMNtJkHFV/n4m4/QuSVbJivS4B
0L8GVnzFaAExAFSxN2IUVMa/sd0zbHP8ncIjyZxzP6HHG8MLYn/CGmbT9yeT6Y15t4Q5Bw/zsST8
SlqdTxRnYKzUxd/tAOF5RtEzjuP5e/03jFDYBskJNcgOpGXUMmD/N42AU4CS6yUmfWLmiALuc7VU
E8uzfMfkElSrA6BbGDPKTvw5B4V7rUiH8Z9UBkhIjbQI+tOWnk5ch5uUA4l6rIp6772TP0dQm1BF
XfwrgVADTkKr27ceI28ApQVJbbVBslVS5KU38TZxgt72UL5h34nbGYq4i6/hXFXaCqMgHag663pt
tXm+mfxYypF/KNudVgV5/+9dWeqAK4OW9fQdPhFkuV//pVDidrFB6wNG9OajPmU5QX7T71cxnxzA
CkTKZ2/7wIJTn627PVPrQdw4NU18SfzhA18E1MfAmyn6DfIgT3Dk5fSTNKv+IVHxLjKfOoux7m9m
bC+pZnGRRrXQ9/RLGHVvM8Zd9LxYJiRDFwmXON1Vj0UBvMOYZiEJj+85jbHwnKe7xqcS2yAsm0RX
joRZiWM02mjohx3jl4juxxq+maUCgoJXPMeksBNmLwBO+4V1uvMFXZuJ5el5gFDJUGnxxkTRPQ1C
5e8YPWDGSdrL6XTUxJrR3xqztCOrfY1QBnUVxgDLUzrRRe0r01liY+6ATYqITmkg+T3Br8WqrGb2
M4PoiaMkL/f6uEUbJYTRbn/ZGkqu26cVoMAW2sNyGOAx7gd8BKDN7p5utbOn+/FLTMKtbuUXtOCt
NyBTqIx+9fLWC9IEqzI9Qe50jXDJSZt557m+r7nxpQ4N0uToGZrtMCg7PLSfxReFu5JdjBPkv9kH
4qYSNw3TyVfhDJgIwlykfTa1JiihqMF7YD/vLMEc0ZXtYeG17vwMfDlPIqYnMXMRtmxmX8w9b06f
Vku831vl42rXzfC9/d6Zj40TSTED71lUjfe9TRDEI+ezQcTAfYCYtI+9wFJ5NxrYu+nLZ9gmNW7J
XTwxyEG2l13neGoit9Cea63LcBjINLCsWjBhwx3MoQj8HsF/a7OzUOFGNIzUzgg1GznguDqu8GeD
ncOQHUix37M71mmEt8tfVsaSttTML8hJoLEZ1WTRh7mYpkwX9TFvI91FiQl4UgNR3AbmC5VfbiNS
Yln3zYxRSVdwre6IODDYQXbwkUQKw2NHqkd2q1mv1AeKr3HdJSSxsHgdlYw2uWON+nh/Tmueud43
Un+cr4MdCHMkqZzAbR+gC2MKNEYYAZMxaDQVC/15ZqycrXC3wFsWvjLq5AkmxJURfh0A5s9EWO8A
vGmLt9JSniP4YwZrpCwGLs/bpWoJZoXu37M2/87zrkszOeI88Zfl3WTgmGzSt0/uOzPbj7Hl+EhS
5iysqdz1u5Q3qa2oHhXPGZ6grGHnKUZtZr93aLHPp840/E/Ijxk9DLSsk2uYGC3b/y/FkvoIYDRE
xUMEo4PBSZvafURCpSgg430lxthYnxHjJ/Ped9H/MM+HTeygfQOz0TlGXrRoVI94JugJTEUQeg/b
QwK8RLOEHyKTRW4CQsgxwAOIjARgZ40pRJEjZOW+wjA5fHDA2UkXwJcBSTb/mhMqQDxxZymBhJo5
+R4ZX21WaHrhwn4J70oxgL+s0FNXLsPG1EGMTJgKNuTs3xgwGG0mNnfF/DJgwe9FHxnEGP8MSlMQ
RAY6pfvrmYCru+mdspXmCqxZQr6LiXndMHNg5gfrCyYHtIVzebqezk9R+CIZL8EPGSzE+fQMqd+c
cE7uHrW96zBU/4L9tN95/6oaizJGn5oKdeDll78puhvOhhojIKyrUJW+79a/ub1cTMksmg2s4gK+
MIBuDYYnipH9oNzGVs2/CWf4dhVcZBNcMizk6hwWndMxUK5i/dpoQu/7w9L/5d6ss28HxPy+vLoT
qF1/5uVzycohk/yPoGmn0SfUnCOo/0g2XoYRdf9m62bT5+HmGGC2GAzQbzML4Hl8GiwAAudfzTho
7QtuZgapAzc5JH8XFsuAewbhHKYaeooZmB/0dGOn+JPpYOxFahgFa8SUI8mrZLLjWP7dj5vD+dWz
5qkZ/5ZL3IT/RJaL7Us7sHIGm1afhLWVIvrG+6Y1XqP9r3CfN2fQdao2/Py8qhmrg3FZRV+RdHYZ
vguXfsQspejNO10/Q6z1MV89kp6sOmeWWBP3+mSzSXXj1UF8w95S1qc3mfewH7rLATjZm1uOmHb+
w09HI4UMo2ruOXBkIrCzYRc4/aLqKItuuFiZebKhQA6FR+nNYTn9tyUtFu1n0n3YcBfQBpQDh10R
OiSW1vwoDFi+0sGUFQMWIkGOh6OuI8mu8nsyYAAfYYmts/FKHiBUQtOW5DLJeURgKaH6f8Sd2sDw
hEsOJv8QQP+wzqRASG56joeP2P9UsO/Y9i4nJLqFKcmasC9QyHzHU/R7wM2YHQ9IoppVxbiVWgee
rOvDBXuFLYrm+rZcjBoZF+Cx/e9I8Hj6acprSTrE9/ASvNPe+N1MZISpOu4C0foeSQiUgjEoPiK+
wuYvU8tbgBVxOPJZJQOpkFzEMYurLOx2Am6Pjdfz4++w/TQTBiXUaBJEpqhyc5RXlIiRntmwoJjN
FmGHPmuoxl5ElenB6eOyg/HAIflSA6Q+HP6fC5INkeGOXtemEGXvZ7dRsC9xGjiufA/KPViaNDVo
8/jHkLqZenjYik0a6cYlSiHK42lwHyHjJwyLdphKG9+BN/57ZQCRBY9jWScqf8+KBUbz6lRFCGp8
k47TPCzwVTpu5CXezcFIyurceCe8FaUfvjiRULeaKfl6OF5MNRmTRPjQIjGjoWzFsLmbnnLwsdFN
1gXogHPkTCcQPPnMAcMrlBxaAP1GT43uFfSNQBiuE6zaZCuHvDxWO+zMi2nGrgEjuAQr64caYs/7
Xk8ZBrwQ0YZduu1eIt8uZ1w2cEbbm/j38DISZvwKfeDD7sdGRJ6mfGH+LT8xYQpPnSjiCkp5AQD3
Bdq6KZ+/lCOBUzI3JO1uhCk2EUw9kz6kwTeaJDrzYd2kjQJepkYXqrZERhDvzzgl0nGD3bPRwvXj
wT8s4IlOdt/UUeV52iNu0j7gHMYzMtu1JNIam58kEP3AotOvCeACwQcRDxXCyDzKuqfaOHeg8gFv
M5V7mnxKkq8vL9CMUbgFuEBxtKuvRlcVr6s9LD2AcfSLlx7/UKxaO5k+KJhByUkpvcb5IMK2tjGf
JFymmJmiK9J3P0HNikMoZjrwzyPCzU0tsRTN+4otm34gJ4LlnQ3c6ylzhofhZ4/JMw1eQPub8KIE
RKK92XduVr+1ETDdjZBN9Uc+KO3oTAFD8lh5JGPYknRjsJsyJ0PDZCdD732Uae54dCJpkDkM5dC+
qZQDT9jojL/fQGiidw6D/qZeIfxzaBkkLNBHUDD73Z1+HiV4j3DmB0jJevO6WOctFq1CZ9iDY5Tk
5HR5HjqWFmakeXTVWX+G8TBCV0KCj5T3/MeYQmxHm/zvenXBLPCSs8FeD3IoDfKWuXtw/HiEhwXz
7G1N+71lKvsz/NIXaBzwy3Xjpd8bMtOfa+Y5Jh1jcDO31/2WecukeRFl88/l/wUgymfFI9AxBCMX
+qbWhm+XrAMSbRj1wSg5Q86hFpHjEhN2hD7vQ6TAK4kJ/vA4LM2tQd8A55LSnxPrPtW/02ro/p5i
/SntiyrWAXk9xp1XOSOuCCUs0Byb3opkgYFDUOWVYuyF6a/oTHAtpltjkP68+GtC7tE9iObYAdtm
ehKjwAoqmbnpBL8y6nyh6YpA/oitZEF+w9EY56JdLfyftc0XvF37CAVGoU0rZYdDUA7KgdH3S0Jm
VG3K81ekivkIYD4hJzfXo5g3AC+TQcWQiWoY3M9rvrHlaVkP6ZFxdaKwSay3rbZudlbABbGUYL5R
mQPnR9ABo/nnWcHYhBTYxmDQod9X+hVL84MmGYT42TUUHdlhYN0uNp4O7YHGKrd7L3axL+KLJQ9G
05ENg7Tfft9tdVLZa8GRLmtVZbPWdkjJaL6MmU7ZY6wfFMDh1drz+TVn/QErXP1Ku+cUsuKztjw1
fmaVQmyzKAh61A410xZeAIcGFwP5fQoRB57HaN/DgoReRpF+JR/4JijdZqxjyxf+fDwwge0lAtiM
cVBOTVECgW+NtbakmeNHh3Rz27UlGjcGMOSBG4aXA8awUXfXdd7+KhHgEuXOv7oQO3/RTJm+jjJU
wjIgq66etLmaMXZLxw8hbBi8pjvPVTiWX3im+izB/uMqVq5bATrz8ANxoQ6dXSe6xyiCZushfCgp
LNfWXt8wf5sGvpgrHAlEw4tqTKHOd9mwd/aABqstgwWWYnDzLOGXQP2ls7d4EHewfLiio3j7g4Dq
z9/j3JSqoHBdn7ehe9YWf8jLJ7n9V7nabO769SQDlzz/KRErDVjm4YUAn8JdfWcD5nMUs2ZJjOtK
5QZQh43ncAXQcBu3Wb2v9yCTn8p+edDhFt0g/eP/W+ZCpnYzufv4tTKKNIIZ0zGSDnkYt+EzxPFF
g1xgro9H9eYee47hHZBoRNFxxmZhgePDvA6+PpuRAGi9Ls/tGD/GsTl/uCZDbPA3oAJ14lh74Z4V
3awO8zjcg4bN0uCD6tt0wGan1p5O8fxen/1QWDNWgxk9D/LE5N8tw4rj9wHfRmf+wnIA7izQudUB
CvMtJi4Q2ipSwzQhXwMg8SmLejgZsHozYxlewyBop1z7/tQKXUFPirLJjAVwITwHGA2wNpbayxBh
GNyCwNqDvHDPuawttwMRmj/HC1H8KYBmVxHfTPYVlKrKY5sPo6RPm2ZB9eC0+flvnS2UoBKL1IEt
foFg3/DxGDYACEGiiiDkcOJHM2ruNYLiD9/SjzMyTSjdRwsYrrqKvWEfW10HQtuCF5nKAW4RipAi
F7x67LKphtykmtODItWHhgfT5WvACT/BBTejd8eINAGfuZmGJIkZJBCxTw6ERga2ZP1FHoB+YHtG
cfPoRai/zfWQYGqDgRd72mVh+SXtfMGKsPKFgI3yiwdxh83Swn7mafAknl1oaXCzAJLWAfpeNgXI
swvWZfsHycmx4CYMFmPhv7yl6zL7e5oJAyirF3PVxZZoIkgmT0P8cStpZuerPuiHB4Wclcouz9TI
J6ln6erm43CD3govoOv6rbn3l+5vyD2tQW0Nemvyia4W1P/MNYJiHVgfSzCL8ONCzJs1fJ832MnT
YRfhDo2md4M7u4xvU5yi6ZNzUBnDEo4z/Ivav7e9Hhkhi6kx/KXFotYdEqUEj/BVlHd41joYNAk9
AFJ739rOvnO+dx8L9+oMPEju1kgHrshfzltjPIr0XowrcrAY5DLuPm7uCyi+Q5rVYSnZ3QPCf2Lu
JmAzMK8yvjX2Z5mbtXNmsUOBY0JBZHKVSeoOyJwhcdkhIC5/UvjtBqHnX++fdGlbq3GlwRUplgj6
B+J8X0J3t2gFMR8ny/I2nhXQaWyOtxAryC5aOqwWwfcH1OQL7e7ssegBgIpeAwsUVuu6+ll7iXt4
mV0Vp/fb6fC/TSBTicrde33AL3DhJlAf47zEmnyq1ocBdm+S5d6zwNH0MxlS8AkZ1vc5prtmus3/
6ncEjjlolt/HuSoXTzpzSv3uZdmHUM3iCABUFRvss+x6F1wgMSLHF8qvV1Qh5FAbSzA0AB6oOUyP
Ae/EIEFe+E4RzXpf5mlYES8yCVvBJRhFlxqM1L+hqOPW5Af2UJhAd2GyIyThv9Dopu9kDmPdRswf
T8JT35wich9jT0bgYDjOwNmGfdbi82rCmy7ohr+XObYVs1EwYBS/TVB9S7iFxgjJcDqZcWb3CQLc
M2TlGG7/nAtbHNdc8/d9DjHDHUWx8NmFPpaFVX1ovTfQrHJmMzbs4wtOnMAcmKZUMExwShuQWQgX
nnEqe/VtFiZTi83l4nFS3swSP5RQQcayX+sMfBoqXE7XNtQRCbwprdZpKRc14FMOQKyZBoUs7LkM
WsZUwZftuqtfqxZzcrxatld1Wz23ackN5sn47Cn/EK+jiQQudqDc9tDhE5hYdcNRh3kyltbTtvLq
fcdp+PjYFPWw+xRtoIzcRGXpDnMeL5w27mZ4Qbr7QlTKgHqEV8cC2KNXB7xxaubMGYC+LRIYGw8J
2D9ajJmMrXZxhxuQM0D9YQTKJeHuSPcfbFU53bxXa+PBA0EkWDxRht4jGE2Zcb2osQwhicHcxK4N
BEp1l7br7uhAeaEQ98Nw9Ie5/eHem7zveDk7YTUD2uIKfK32jX3XYqTjcGIo2f4Okq8+gIaVochn
LfiTfLJfW/8edgYGNBT1cQJyT4bHq7YZboqrW2JxSLAYn7szHIcanZAEqrGdVAPe2aV/To7fPdUU
f3qq2wwyAwUswP2AJHH+ZwR79/WnP/GNMd99YKarWz9nFX+6J2GACZEV7qmsmNSUsBhAq1USMcn9
IVnmATT8lC6JPWSCgreCo1Md8DmwxOJ0sZrgOWRPda57KhBZaI5U+keqU8p6oGCMS+CGPu8O3AaV
ZgJWwOUminQDZ7HLT23tYA2eRRwltT0jRLTCjtqQSvRSjKSyUgwjsU6ms+IFr3GQ5lGwBaFLShLW
irv1Zs6uDsdKa7cY+0kTpMqi3unaXd52CWWADNUzHAxx7XrcHg7S4ieccmD3VaE5PJKsBGgD+K1W
LvtXp0KawFddkmmp0Q2prZEcO3Mc6dhuAu2y7qST5yqQtEhIVFn4huSfRwjBKLEsFL+wfzSztnrD
8S111o051I0rVq8eH8/i3v3wfuSLjDfv9Gp/6ojvz8L1lwtxS6YDyjfawgdxTBW6+mN5cT8Q7Ex4
x2qBqzKGEF4JublEK0IASjLBgLi7Af/hawKGOgt4JA+A0dLtNSaLPMeBlg/Hn5pk0q02+cgrlDnZ
Kn1sAF+X3XU4Zq5WW8yz384dXE7eLkxtZxm+mgMOXIhhAfFvrHAyHb40UKoM5qXfoe3VCCFZpMzu
EccAxuiTLcP7IZkeYyyQL63dvPn24H4fVzTLbxjVVjqIOoRaTDmced8jp4Q3kGbRlm/BIpcAZfwf
FYUNbTBPM+vV2tgQvoqAJq0F/eKKtDwODGiLQKk5sC9r+lU+q1JtGnKI8UljOBHdqcxaor7x3Vnr
VSAxOHA1HRXPqsfrqd/d9z4uUhYcBV5BaG26X3/OFCaM0YncZGNJJzVWfub3RxRaQAUFFFMp8EDH
JYRgiA3kazX15Phi1snI4vzgORxuYFXacaxDYXi4aswbSwfWIJLSJlEDlhexpky7fyqBHf2L/b05
FxIpdB/+t9bfvCsfqBs1IlAjvruV/2vwgzczDHxaLObXqgNi1xxrHHLIWCttvXWZTna/TAjhXbCA
LR0NPraefRs/Jf6GDrXFRuAj3ysz0A5+udB0S+y1BCJEpIzvXtCmJoVNdbEfR+xtOVk6V4e/yAq3
nd7UqFLCn+J1G2eomhDdmm2OPqwRP+Qz3CdXuSOSJSpHkLiHJ1Y/Hze1CTwGxoGS4YdXJqMwsJrC
ST5zAOweqHEtGeHXAxjp4+tQQg47no6p/wwvLTSC/zwdazcZgI+pmU19mp5SNAefCPUNHm/TYp6S
O5SIFF+t3L6wrD02ZeInvs5XNVRCtrfaIrff42JSNkJFXGP8tum6dXqzYdiNsueuYdujjuV8T8Zt
Iq6TFsYb7VD8ZHbG8tl8IvX0pZ6JIGXn/MBcUonxoNFO9a6ejFAh6mY26XLMYke81WYMGyYXQ5sO
FqNlRfjcIM7X7dDUAghv6YGkeRoFGpEugkJraNNwGcGyNc4Dc55ScjFONm/jl4txgzmPU9mQyizQ
zTS3NPtug1nivZP8MXjsQhpdFU56uBxgrAwWNZ+0mbMG+KAd0rqIq+/uWqyN6WG7yBuVXTcqzfoI
KGu/fQxqxkWH+Zr9Jao1/v21ERTohfr3LKxm/tlmgbbAuoEkPqvzN/rCBr7AwzzUD2o27rWot+VV
aDC/7eaMF7zG1Kk7a841PiCaly0uq/5E9SqmcEpmPyDVo/RW3XxaTsbPE2S9mgjK5WOWz95MS1QH
aLy7eS3eUCxpZfvVjAIdWvIDKigMnr79lQ68dp9qw8fUBjOI7vm1wsGW2I0Ynz83Pb99PefCDQls
gIcNgFNvO16DfDhux4VzG2uSjtOzvwEts7j8nIZJLWQvrBaZSPyklu/tMC8fp+NHWAHKhzj+T37Y
MuY4McCckPYVPFc6WlqsB5l0Y4E70/B37FHAjjlVtA5+S7ztzwb/BZhlJaK19mdgF82gMPkrVK9k
yquHOYL2bTZdMIxv7De2wPmIEb52vFMK/kH+JXKJOrzqiZLyeGTwkyGjrVNz3tveCJZzkhB7mh1D
r+aPuORhBRNomXsO0Fe2Rl7SOgXxKdEtD4EfVPRV0jMP5B/bM4tXQk4DvHW3Lx1jRDtz/q0K9ze5
7i75ttg9Za1azIcHumn/gk2+geNlhhGX0Qb6gMJmMG9tNhmM35WCloN4NoQQ8Faw3U8WA2KyqwJB
E7IpKEdZmM4wrYs0bprCeQtfkePwGmYhDetwqk1GeaDE7ZRNBswaRPyJC6Q7wgyP63XviNcE5/V1
TzIpIgKAVp1N4oNzs+3O39LJjKXZzJ9PS/nrTofSPnOs+j9klBRskjpEHYG8R/aH91XN6cWgROak
5jTkUtaF1SdEUszPGZFBNtXwC+/HNb7Axm9ebZi8ETHh6rQxoLlrWmfwCQ5nbJCRzaVWpCEBfJ3I
EzDziRYNQsoN2h6GAe12uOgTZobuZ0HQ2eRtc/7R/BCF/jZDeDlSLM7m0bfbQF394GV+EevyV0YE
BQg9zMgvZz3ITLgqGI8IIyiTJ+XUpwAvQkaE8DP5BWTLDDKznROFlHUcgRQoMxkNj8IpkFANWhXe
+9DEr827LMkoHX/5W4Dscd+8bThXNpwxdOa6lRdWGlQ2vDCrJnVkcV0P6TdRXpgYadrtkdbG5aow
muz/pU7vRi0kzbr6f6MAYZYx3Y2cXWV4MywSVf/irY+8/JKs1c8hYVcdD9nX4W1gJrEAxFxAPesT
iwFG8XM10plrcZnLWXs+ua815pWUKUF/gV027I1+fMd1qyQ7T0oFZ4mrWUQw4DRAghvWm6BlF/wM
cgwb4E48SYmGF3ghnAT7QnDjJ6oi1uqatCD/helEZWADrccbilEp+cPwgh1VmnV8Do+JlBvJiOjU
SsxOKAExfsz4ART1XvJDXOnUJQdCiYtRAlkXiEr5AvovJzpG0bS1PFSm2Hz13N4/qEliRmx74nD4
LjQbahCbgHQUkA5dm66z+dor6ZoEZpQCGGNvI+rpe/eaZxvm7vBNA/JTxW/RC+oF9jdM8xfgWLv/
aDqzJUWVLQw/EREyCd4yD86z3hhqKYOCqAjo058ve8eJPl37dHV1lUKSuda//uFHvHbn/Lx9iskT
QxKmWPHBSS7aFCuIk1iGb7yt/Do2uUQYvuC+24PlGGjCURJjwibQ2Z4CBL6ImyUkjzzBqAkd9OkI
oxhvELltE+3KxR0JggJfjcsB+abipeMp4TItsklsZFjCS2HtU8LghCCN7xOUd4zdhMy48fYelDXV
+TlK1ArJLlMXhvm4gXoZcYKIQ+Ek6NhW5LDZmBwHCVf0dulOXC60pwhGqeGtU0kIiPijGAxi3pBP
MMwYgTvhcHLn1orQQ7hmBLezmNAmvwl94CchhBR8ErS/8Cj80NtvWWon3pqLZ6Vme0L9C/7O8Iym
GUkW87wK/WCN9QRDKXd+OZ1QjvmYgTDfwUaG9YWFGn4+3sFPpxBhbHG5npHMO/+sMGPEPYQnVMic
hRJZJCDLqMoMDxnssCQl9eOKaGnuvA3zoOEg3/OGiIkLWYiTcNp6Z5BIG0ScmCft8l0RvyqyJsqp
wTFiWOvZFxgHZ0GrQ9jf5/quAYcNa9JfJ8GehEPnOcfIxNr2XbgRXADydOYDK51qUDnZmW/u9ygP
sdrE/YvS3VH49JxFYF2EQhJQjjrCowpDSCS+4L/0a36yAof5ugLvgI7rFIIukYZEr/M6YAL/C8Tk
qWWHEbsUM+TpRUS3M/QEeQKFgAfBleV9uoV74jhl9CrxNljYDm/7zS/sISJItZbBiqOgWcgbtCTi
gcXKB0sfw6MBWkju69RY06Ee0UkxkuYZ44e6K8isYutaMcpWHXxqIuKrMEFZPpEyC9I1jtcHby6m
h4DH7JwE1VFarxjcom4W65ylO2EV/3cZTB4OtJbbvnXu+DtsWygDXIK3fVBRzJ0IlGI3J/YbVzvx
yIs1iPUhSc8ammS8U/2GbxoxhXdLlp/u4dCPSlnolNnyVK7pSTwn4sn6BR+uC60+oCshIy426PL8
AtUV6pS2QO9oa5jWyR4TRrGFwxigCCQrw305vWjEOhf+B6Ex3siRf9+8NhAlVM7b81zwkjH9B02C
+sFP8y79kNTe+WfL4QfDYvmGJc2AHBM9jUFt5VOU93Drav4qSuc37H8hNa6atbZDhNVSpRTMsDa9
JmA8nI3qd4zmEWYIk2eNf6b7PT7/0iYcgyjI/D556Xc7LRgsdPNzCruiBWETxN5E2hdotuVh9Qvh
BZKOQxcCRfVgTHrG8WUsalyJuSIdlg7TwTFDIvpmoLOpTHtDT+NuKgDbXEDFN10cxsP8wO4Gt8/y
hXEIMIq/SIigIxTUejCXkkcDpmG4Xjw9vFg3wcP08gt4+uLX2R9YG/sU5xBYNgk06uus/wDIr0aA
+9ISPkYWgzI3rY+65sxgeTgY9gfOH8A77t+zfPUDw3NVfuQuhZMA+hlIQ1wv5nfGJtlkkUeFpwW3
/gnutgb6QC7ueADxFaI3J0dvAojWFG4xfAysKc7EKS7GdpVOzL/Lm9RjIrM3sCmS2Zwyg4F7RsVt
UWvkZ8/guGp93JoxVxI2T5AtWBurcNJMEcfxUCaQORz+0iN79cYGx25zsybmcYS+Fr821lHKYy+i
0Yn+GU9IzALI5eh+zj7w8IpgT1QUFKX3/sQVYItAU90D4Bjh8gR9nyYiZ/mmcPVmjABfrVWdlVkr
R5BoSSWnOXF1hVE2rYkGI4ODq3NwTwF89v6uvdOirf8VlQm7Iyjyi4cUvu1uMIXE8ravMJ/WH3tE
ZFfKjq5DPeiAocUbOJEXKghOkBmg/GPogA85rHVhQLWn3Atq1I0NW/qg9RJQ0rDaTZ77pdglEEFK
Y3Ym7IUOOH8x+T44sGugYGUzYmX9zwWqSbGfNAtR0H2Q4NiQQr3TUsjIGetzJpm7OS4UteV9ZgNP
EWbFcAJj84KRFbYeJkGanDBJGgmrIHYetjNOYzFfz0juJNaZE/MhLFOzC48MGw+0ekTGAzD12tYE
rQ17b/Z01kskyC7vVSX8x+Fh04pAiuG4dG7gatQY3xYeBInhHNTeif/3i7AuE9ZSwiRpeWc+DUeH
u4ik9ITXEnWNbLWY3XPPudmN4qhewZEIt7KDn/asOIuE9UP9d4gGdFNCV9F4DGMPcN2SY5WhBHi7
iEuHzyOeI34Sw3VB3Xz57AdxPa3+kthI3fZGMqI4TThq6uAlFuEPZPXr3FUXiwXVEg4lXs2aLDGt
zrwOQYotCEZRuuDS3DCB8X4bGSMt7L0++4QUgpt9am/Oe/WvQsFeykfxCLP7FcMSmXOBcw+PrQ31
PQYoVP8pz0AXMNbC6CHjHx2mcnwqXDD4SGHD491zE2B3v34YJqAX8appt3jbnPI8OxK4Oa5j4kcx
LBeDsV8AjxwF44ciEne7CXQi3CswhUDumCN7pIiYkLwsqEQly9OoLWqUKsWDwRVVwkp4efW/ZAZz
SsCBwb+LioobMTfXmODz+Mxy57B78tdPCj6jJ6ou/w4hVzg++89RJrI/1BMs/g3a83yCdzfjdLhJ
RBNfSEM8QzM9HwJ2j2HGwC4fAppWP9gioGGXvnYGzDMncBaINUSIjVVAjRXD+jBJ561TjhXdTb5x
95l/EEr1530aMOYDTLRxrY1SZbZjlji4LxoFPicOB4QGrYD2NVIyNSDNnXaGpPAEzYPe/QvNCl8E
DCv1swSQhk2QaZNI1wt7ZyC5Cpzy64FYukxvK93rKACZwZOJXMbgiL+o9wpMyfuKJrKGzKVcn9q5
vi0qednBcqzKv3SwaT4rgzS6pfSa30hMK8xjmQcgWV9p9iPpC4x5oPpvKdTq0YtulVT2x0rrESum
D0iVfjWc+5KfNbMDLmwr1eCQ3BhzMip0eIRNCAvd4EuMz/XTuG1OBrVjTjlTDjbEBLkfMTNo4p50
0SQiKiwdeRNs7HlzouTnN8QkIiA7VmVxeabUsNDq2JPZctDDYjfn5Xjo1S9u9N1rWTcY9YlqkX1j
9iVLbF9LNo7nPNmQXT93mLJ29rXrRffHxusyqlcoZgE7yEJS1ncgTrvztmUd1c79Y29zakWq48aB
Suw3aMJVNpRytCzYI96CMH67KLu3HD8hdOFKIszPCYIQXewj86ExbjB+SJaI8LZMEZI/9GQZJKLH
ElmfeWAKc7+F3RVMm/blcUGM8Ob5oWWHYPtl4v/dGl/7lg+bT+XgzkUAi5U8vBpUf3cx8Iyw+6h5
0HJS6KSorjxSIDKsLm247PSslHbO/BVALuH5EswaS5ox91xFFS4Gqz9EZvJjOEM2Gh1R4M+TD0LF
91vkHnd2egTcJHlu07mmddjuoMRAmvJzU8yjMIW/Ygxzrb4Iurxe4lJK+o/hJkPSAEA/xH+nbz2G
L/y0Oaach8kf0fSAGk4w2Mies1qevR1oS0iAzOH9dMlWhDE3J8ox05pj9GadN2DTTGuYCDI5tHJ0
w6M+TOCntejFi5UZR+PvcAfcAF4sf+23A59p2h8ObEXyX6TC++DJgFcLRnxF8JBh6awplKLa9QGR
oc3cgE1cefzEM2RTXTcu3vZF6oqwc0sAFDLMoraypvIXCr9Q/Mh+B4LBW9NJebGPqosa387ZQO4z
oosIIuD7eRqVAHY41pesh9TPg5RyTFtWeMIDkxkKIZWuRPEz1jLSi8ETeG0Ow9HHbZXxpTC3D9vi
QPTrvIQQZvXNoB127iFf9Ym60zBuRFy2RPqJyR0fkABtb4qjbRUuvbYudUDwn6DEMZCoKEg+MMs0
/h5wkCgVp+IvUEpwFxXAveGAdbgD4jdfs6oXKIy9SMZN8Z4T0ywEp5kj1aw3oipnrMjq2B+sYIHl
8qhYsreRw8WYttHJvqrgLvRVRL6AO4dJyz6gIr21CC5Q/fyobMt01ElT+Ypy1hb0qdr/PN3zgUAN
xFSgykbCP0sVHwMc/PjHuuEwbUIrU/FcFI4Pn6Z0GRN/GaAwmuHF6ytm9EgOhtKoA/DhDqE1C/T9
++VEu2PK1c2HuhKZ7605uR/Rm/qah3lMfHAfavhD7aTSAT3xBp7Vj2kiODDyy2Ouw8gomSaMSe0h
Mxv1R2kvRlt3yWXcYyYuk5Pi7b6u/BPWwOBrM1JjWgb18MEQ2xKZINo22WnD3whmpEvBLX0DA2da
JPEKc1+MYAwcGnDMWzPFMYQ/+oP8wOI5ukMbfnnNVcYfg7kXzE+MSO2fHpfrlwuDzXw6Cgwxw880
t1f7L6FMij6mrz1DlTFE6+hfRrOr2/B+xavyWS3ROuVHtHIK8rNLG2Cxd1RmsuqYoxoZ0/ZR+mkD
hRsdQhb+UILQylCT0KT0YmWuzU1XG4Pq87i92CF4dLNQ3VM+d8jp2EZ5clsvH9+WeYAGDwt2BA4G
rjRkY2GvUEKvxbcz/DLXBdRw+psdNr+6y0CM4Ab8AfSV6jO8YVV99BSyS14s0E4gGTZG8p7RIvwq
YsSYisTadnfUSFdJ7hMFGnAxuUHxM51m354InlOA/imM1ZAuxCW3oTybYCWjN8kFTjcETs5p/+7M
JsBj4S6vGFcVVgKfbTDS2Z9vPifQR0zklG3P20ElbxL7AdFFj8AqZ+ZQ9F3hqwhJQ30/EEDYxQyY
4If3lmZnnfvsO6UZpdvWZwK3bHTIEL6U+Cny2D6G36jkR2zb25bkrrAfgYS/r2R4n42zLvLQD75o
m1WYoeTtMsX7YPhOVLDA2gWX+uZSoVKI9m3lQap32C1Uqlblol0Mj3qdtv2SEIhCf1lAYoLKGlUu
biizRvZZr6zQtGSo9U+hhiESR5v1OAMjcpCq8U2Nnxe2RoJ9K6c+Ue6cXnCX2qjpRd9JD2s3Jrmw
XIWCiaPth6Gl/d79fJRIi/YVlLoXaXdCntymN/qes7CLCJyiz+JHQ+8cikBC303gVI3hyNbk36Gi
Yxsp2a5gPTyfDKHmDEHv5LyE7N8M6BgwYzA8rMHpcfwgYaf2O0b+b8Q2X/VSpPM3tQwwyW0h7dnu
nwxRmaGzGb5decabRYY2GDGk3HWgmdQe6YYw7d8UAOPaI5tcjswFiKrHTNHOVpkUPs5M9fI1wlh+
/NNpp0zvLPLUMmbZ3pdd+W1BigOfmLw9UA+BVACjMDA8BO0UW/kRJwPwLAbEOAwTBocCzRBW+WHh
gs0rS2NO1wOoqo+T/RtxMd4+OYIcQdZGZEEGxStWPjvtgLTQrk8gwBxYPWCfCboKm2Mv0Kb411mb
V+GySfy+bM08zHjXyTDHoGl1bv9cIStljruTIc+WNN9d6cBRAdxuQzL8NgbuhrgR4yZBm+5oAf36
lwDR0WOifpxikkbJIr+IsevKnMOXGT036YimUZD5sFSPX/M2vOH4gj/CuDsOuImwZwBi/qpxOe5j
vsAUn//JFL9MuegiMcqlYaZxPPIuuDkwT4/ylf/osHo6Eh6WxbLnmGykMJ1y1ExrsCDgyidQzceK
blvcOBgh6ZZg8RvQxDBT48mkxTxEJYGRddiBqIHDldF72o3Jy7brVYUvCNb1w3V/bDj6Ul329tkp
J1H0fnmfTJcIMxtc/bD81g6R7KXN+/v7jb+TxEePI46M3uQscnJZlnKUjrPlwO9vFSoudiUovxOZ
aGxBn/AIxIuFeVFHjxNVKyJL+SGo67HouOFat3itbh6YA2oEXJMEo7NcpcxA+EPuEmPtPaa4YOCB
pgUBSKJw6H+NChLc8QuYDULMxtsYO5Jyle9NQiJmsMQGO+Z17405Z8Jlwnva9E4GQTgwOmQbrwHY
HrJNomlGhZ4Y52YNs2WYoYrKQ9UfzFrOdeAlivt8+eK+sII+jLacQf9csD10DoqIcwcmy1NKxN8I
4COdkFDJFXsMFbzg8a5gVW5u/1j488x9Y+r7sJNZE5cLMJQx+xydcDFTqcgZyIQpfo9dgLMgzVhc
LUh2YLVj6Vo6TwYJrxiwCedqoRn5ncCVUW48EbEAhSf4/D5G9SaZpZMGxn+7KwMy5mBZwvfzNz3M
lYQTdy0kEMwcsHoLDCpbOnuiM7N5P6qGT3T6114Ev/L8BZvlekViXT1MmuVy+HRJLhWIMJsy1X6L
UTfPqLHCY39C0A7zNWQAw4TimSo9W9I4HRbKWbCoilCU4skIN17fPGvnw+TnqjZgjD9wIC/2PDo5
/+c+/7LdCwFebR/foQn7oG8N8UFxCcHpxlJ492d/TDPtIwRrmI3PCSMBH7bwnYxZkaQAm/H2dyQI
xK+icg0lrPT1S0ICV+HczCBJYqJzbsva2NYueyIr9YMztRk+8bI8Gj5/Vs6d4dxCdnvYL30jkH/B
+zfurkjjCQI/dy9vMDPbGBNb9zmYHJ5hv1kgvKofa2TCqvAYgK5BoEY67988oglv2hQvRqj2yE0y
mBg9e4AjJZocJJgfKKq69Rtx1Ovg5RwRDFSzWLmN5BAC9e87xrnAy58jhacaUYRYflgXPGEv7OH/
1P1Ti+482pqzwWRw7hwDOE+l9nD054gU1jusGSdu1/HgvNZ/4wzPP/55DwDPMpQE1wIH80Fy1NQD
V4ECa6L0Oejs9/wQHa7foxhVljvN7RYlehIgAbE5gyKjinqO0jPpA87be84yEgqw8fVAa5bvNUEN
4/syn6IhV716QYJGlIzTkMpE3bLnLh4XVcASxSyL1BNZaEh6gS64QDYBXKEWfdbmtXX7vgg8IWD6
+Nvics5I8sgsBdxkkzEIA7AJn7QCE/LLEMyGt3Uylibp9IvLbM99hYgXH5EaDKhlckx/fXOfmba4
cBNKKWw5xOz9PuVisR/yNK+f1O5zVeTUFmOCd+EDOT2iYD5uMn5fq2GVglwf8Kl9f93H16KJpTpK
Q/zusdDip49paU3mFgx32Jx4F7+J4ld4giAYnrPFZB47zmBn8spuMALo3MbZXNZdmSp23eAabdrJ
WCGBkL7dT8aCOjQWBgEf8P46gJTCUtxmjDlh7jgloFW7YnyJmQn7mfuIB8OOudDDv+3BpPANibO9
HBez0gPQ29dBPzT/DsP+8PNPqohJZmgO4Uxz5MJYXXAK041z4AwEGShl6a7RSF8Tk4gpl6ZNg0ue
OChHoN9wpDK7JbyUSJIR1lc6rSkoGYDEUkWGzOk8OvyZ+JIDbA1iCAquumEebMmO7inrgsyuf+yE
KCNeRiik2NPwLGDsBDpHZSteGUf962SSXZbNULn9YtrvPgZozDPQH5PmxdCCWRvxKXMd/SOsoto9
bg7OmSdnkg3JVkKDYWAMfpHH7Y5H7Ok9nd4fgaPUnlPp38TbHHaiEB3M4TD82JRP/ABpnHUiQBE4
s5n8esOPD7rMwI9ENjwS4fzgC/wkq5l19QqNfY6NyyfgSX9InoEkQwv1uQbdJ3HNkEBOIH4GDjMy
+mADGfU0a5ZYmjNzUNLzYal8wnIjjC9gVEEuRyXnSyTJlkFD0B7eYdymsCaa03AxxDq9AqkiodD9
CcCHEklcOeR9900qdDk8w4KZujWdbAUIyLmcqsG7ETK4Q4g6nsmx318+JSwEfCyjEc7h4Ur2JfBR
MSJ650SUZMtA6AGID6rtEvUADP3mB+/kwlbfxCBFLe0izLVvzMcPDMt15zRhC+73XP0LR2TAJF0O
nVf+wu8B77ouAhf79dwWNJipgbFvDi6QDV0b5VeWzjcDCCaalUPFEPMndsAE8U4CJe47hYnWldMN
BhNIdpDvtOevfEleVFt2jiXVQtkycYu7E8umgRvBxwdxJCwJfH0Z0+cuV688mTh8Oyh1FRj6kNIW
qHy+5L+x+32n+UkLtT92Y7xZ8fxE93mz72vdfyOZqHABbgIcYCKwc/SdP6bCkiuNyZ3wCL7ifvTx
49V22aqOBy7wNX6cwkee/XxcjCB9rIScEzSU41QOJjxUPJVzhmuASQBKdMkAezgcyP4T+kMKuMrM
zT2EA4DMIw56wOPIFkdi9K05bA+zJATqgaIrzToX7g7R78rwG9bEqPFxjKnm/AARIyE6c/ziIIVw
b26pXzVPh7uqXtUrtrVbfCPD7/BJN43DCriO+IaUYtBV6UJnEJ8Bu272wfvNNh+HYo3kY9pr2gJz
oUw+W8Rj6kyfcQfhStMajdL19wxy6WShuWBruA3pWWgK1vIsC6VyDHdaYEXpOmcDOyPRYmcpcIVd
aDRCfee5fTJK9x9bkkaBSPwkZJSE2hq700aYXYi5WvW1n2eaLDIeobVI64Q+gQQ0ZWkOuYc1OP+/
KVqpje4nKDfKtA4GSEYS//CHQwR0OzOkY8D8m24gvvlMRluCBXw4ESeQe0BsFYK7U2KcIjN5F8MZ
hhezZwTw2qD+ZOxd/73+dK9e9vgKdUhU7XecxUZQMtGtFs8Oq2fKN3JWilV3KlY0tnQdG4StMADg
EXELYRHakP9qBmK8AB8qCpNKVv2LuwRbBx3kiZVGFmEu2/Vnyl4HtgiOK3DbDdG2ovKTAlzoQXxv
sPr5LMJk0fso7humBwXmISR5toXY9ha9Tj+NuT7NQjpCptAdxp94hOQD7yBZVKH4PuR2lWFEBU2F
Hwz3oxa4iFbweGzAt7EWerwj0EdqH7AyCK6magNbHmSHBxcVXdpH7MoWo+vU8p/C1s6DkYSpi63I
1x8nes6d5ygdoBUD2xvLPdJOHHpfgZFDUGf+DrqZcar0nHpADGElNnJprc74OTBvwbzkMWOC2xMR
M/xIJu1vV8LtuLM3cuOkQLdUwRsktkQxkFwTV62HYcMllS3h6U1MGR4XJQMwDL3hTWLBmXnfxj38
YUYC+o0KmokXfuFQT57jDjPZ1W12IwB0rIsUL6fuwcsnpmEo32eov7H2xvyOMdpsaG77C0hXW9Kl
3SwJ77VdKqjcJLuAJykuIWWRjLZHg51sYxJy6MU9tBPoIt3fGDoxvkUoDmHCY/6OGfxGRYlIy5TF
2sd9woQRcKgEY7SlPizEpiStOy4xDwHlGzOx5WOJDoIdoe9goPGzmbwF1f4+Khx7vLnHAoTuOQ2T
fUx6UMASVEcUmLCD5h05O0E5YODtCh/wj4Qf1ADsTqVPD/rYQVbr5LkEHHzl4aEaJeWO4QY8ZDQQ
gz3aXpi03WBjUlsP6hU6JcnwkhWj8luHWnY8J4aaIa7MueSRt2uugV76ADbikxK8LszpQJE4X8lH
QOT8cDF5EhpZUU0AbmAmXzhQoQcjgQ7jWKW7GEY7h0VTD43DJpl2APM0u7xjt78wSHae0QACPkPo
ZVUgOZWOFUjotVwPc9bssQNV46XKo3dltaFWFHY7/K1vjY8cQNPWsuR+hrzXlhalwHDc16PX4/rs
TftnkiohtjcUYPjNUXOpa8j4GlZSuveC24b2yerWdA39urUg1aOXULrFAMtjmooSzT4oNnU9jXod
wV7n0RGuVQ0qC0jOIeMoheSLnVti1eeY57wPPoqGCy6f+Zum9wjRQvX2qluQZXNNWQP7g0Er5wbL
oF8I2M9DBs/wF6JGeWIZiZD3DHu//rp8hclQX9DXuaBcFE0ZYoYFX763LYav6zeBFM3YM0If82Bk
gmxqlv7Q6xp+OjdweB9/VTBiFBggDmyF1/yw4B9nA5+PH64Jr+Drdle+J6CPks573zE7RQH9EJs0
JLFv6y6HxZLpBSEB9MtfmKzLXAhLeZMsXyQJaBHEmAOTvTnPOSjvYXJbvtb3I4lg9ufuMaCjJ1SI
+hDKgq+YAGLcysvOhk8mhVhQag5lQM0tqPhF/4Ybdz7mcIIGyYXecx7wnKJhniAp1EGIo96Jivu+
v9uPuEUH7KsTmakUqyZ1FHol3Xp/rf6edgQyQNeSx/Zw9QUtbzlMX9SL4K+eOWuj70wbfWfmCmuC
GOJwWdrNTsb1M3pBZfV/yjht7TswCNK7WvgMq0lAKl3CUMmcESl8w7cMiXLl5EzYV7dVQXGMBs0Y
pou3Ev94dIj94iCgFOwdgsfgAu7QitlJhlfxDrxMCQcrEQcgNoTqGyShGkGzRnQBbWhzvpzPIIQf
78bBhjncw+0jVPB/fvflUFfO95+dj80JWFe+/jETQj+ZjFQxKWa8BmMuuu0fs9fiwZW7KhjJbZUK
wNmTgkHAexW0ODnoGB8yFMNPpegiMEu2JpSYD4nN3dBiDnEOC04PHuUvFrIBJqr/xxIx0OpPWhn/
Rx+sHWkF9X+F7sZ5XYFUR2Yfkrvg8TfivFGoshN3sH+xR/WHMkAInE3264dgOpypzeima7ekQmsF
KCqWRvj72igJ0DMImJ7eBxYLfGjxAgg0Q2XpM6kYRGCuoIyIHHBzMYJ225+wylMyXkrGqhYmZAeA
eiYxKfoEfM489J34BKUe7YOKrJt3D7KBpzwm4h+3ijWoqdT96v7wGOkwjcUT99/jzs/XNQ/L9vsP
K6Ko4rDkmb5CGVI67wcfEw3pCwahnY0EX/DpL+uYOgXf9bgmgakSvCl29oEv2LXvMwIM/eH+4MkH
AlbX5xBqIEOltgIRDR6JoBDefM41Y85rpC1SxE3CwULkSfCacDe0poKPx2iVWW8+gRoQFCtTshgG
81jHVD8tPxCCKeXK5p55lAPUnPSDX0fHJ0qaV5uE88RNqV8w+ws0a4MtbiTh2SDUwrDWBGEV8uPN
FwJ9lu49bncMVEKqit7UoBKT5xmPxb84hpeLVhmpCHBTFSQEzdrcR5hUvTNIs+FTZABzPokrnLNz
oL5hD0A/VNCMqxVN+1qRh6lCZjHph3qMFcCQugLazdKksWZvebnpFfYzNqkB8qVYAMxMg7SJPOOZ
KDcUB7fLAX/xGAau10QM77foMaAsC4FnB9WJ7rK3I+GY8NZxQ0GfE99DZVWZ3mvT9VGmxe8LXIcc
4AvjxYPzIFO8xyRc54TdP/ZaM6EI+dxY4xEABTwREVIe/whlwDtPFx6UUF3mD/J9cX+YYX8optwP
L+uW9HSEpsNJ8sWro46jUqOFG8xN5j70FxX+VLKlNTEPy7T5YuP6udst05ytcmaiVrv07aD2WFou
4UaI3ntKs0o6nxzryIVh6hXwaClDSbOKb6NslPi9SQ8hL5Dy9jZ9DyFKMKcE9YJjpQ6xgm2auRTV
8wOeLaWTJhOg6qhmmoJU4b5P59WakS4SRJWN5XVm4HBDmxPVPP0JjkpzLTlKzSq/BQn4msPBpfqc
8Lxw5n20FN0v0JlQcGMUdJxvg6xSBpq9AWaqDEVJsIb0AQyXhQShoY26rzXkVEwvjNlAj1W/ie4x
PO8XTcmH+sEy9u2ZHS5bYhQCykg5oUaowt6M9XmgjZFyTsccRFgmf518zJnGF3NsokFsrtpWjx5L
/crhQ/HAJJell+JqAsgjeeVgfFeWaMPQPKMEkzzIINSddHXNyrgBZg721Lm87tf7RN2M6yCz2jcv
mGLsS2m3YnNQ5PVvsAEe+PYDbDyrbvIiZ3qjztmFzWlKImN7IZ2GdDgv06FjtaYrQbX0ORIs+fKj
Uoy7S+MTAhpx5mpnNIi/6/2IW8UvUKAWYzVF7AZTGy6j9MKuJVDOnNyQWQgozx4THiLuLMX6a/0I
ma2hZwJImLYaehNfvWoQ4rZcfsSI8rVD12qV49+6YwpvBrX/mDSXDg7R4nZmgbgGslNO94wZ/jTF
VBN6tGvI/u3t3KYHLM1CtKc4sKN+vo+pCw7bWrif3MfJwTJ4DWBmZPdmiLBgNi7NiXwLmAIwSTpj
6WD0/BZ6pzRLfkxA1d/kQUU6TBlzsIsrmEEGjTRVQaylTT5ms2B8AOtFXrbdwphRDy0PC46E75b3
K42EBhNCAk0qDuocj+KPrcd0K1+/XNHki/pxhpRB9XvnYpjKPhURn2LYg9gjC/uLJjJGrJePtRHn
jjKpKUTYuhhfSjBcK3p3YCdC7ODYsgEtsehHnAAZBswHSdxgjlMjPZ2wY4IjRXf/hiUtyNRlqERY
7DnCaxOO94xUKXDzDlYO3SG8X5797x80rQbSCQg+zFz4U3DFSN2lhhm/BUXZx2piDAg6kTgVNmJX
LY8YzVnCEuXjPIe9c+V+UaTgR0/Vn/jKdIquL1Dng59FvwUOCC3YxcFmjA9ZMnuuQAsFDsvggNNW
kNoAhDYFg4jCNngH5u62agJ8/ijoKZWYKuQwnHNS4wQbkdduzylwo7t341tgcTqhv44llMsw5Ogx
s5GASExANxg0nFutj7KA+StjTnQEaHeEboEAIPENUUGjUyA2i/y9YgR4VXMyvoKHgSRn8KHrQDzn
1KKThjwr2RKYCvIRMJgB9SGGMefGAioVVOwLZr8gGiiUbYhSkj3VHNZaIPDPx1nczc0FrnMhWMh8
RWGJkUx/Ks6zDDb2i90DEwfFg8nxb9b+8hVEfcRnfDHPkKbpjGLglHl4BHj3EdPx0sblQtjJk8Cs
kR7mV6Pb4ubQe1ptkCyEBuqGLYEWkJ+0EAMvxlrYlzDPYmQlwuZ0tFfP4B2YYzz5g3JUTH6r9o9x
RccjcJQiA9+Gxq/HSWulgcFuNt8QFGPyfAmF5kpyGOvS6IF+9Bl15hHxAUgIYAnx3R9gDTRd44wP
OBgZlv6n/qWEwc2JsGAxzWHEmvP8YZOi4ytxuVJO0rTyy0svbq138NtR4mLVGsAT/XvijY//IgU2
lpHQnpBN+xp2DMgVpq/Rm5O0s02vmD5C/UprqeJd8VrXR4x7aX4w3RuhmJZXefwb5VHiPGJyx30T
wi8VzeKBvG4lZ04nwt1NX8wvzXFBkQJRH8IhMUdgyO9jzahmLVzJ+A37AV0FCLIrEKLcqyYNWqu9
4v486v3arz2g98JKZz0OaW+w/oB+ARYbkJEA/6FVHC4q+sUrTGl+4wiwqrDv/60w0qOlXaNr8szF
hu2idVYt7hTNGcEKHDz7j5OPt462Esrp5ECpWmLpZfolbcTHIpX7D0M7TCUyZ81cJ3HoFh6xEeaz
ln8sn9vI3ANuIeFjkHZN1s8rNwKboeT4XFdLduFQ8cttslFRfU7fpxSysJtAMnPILSl15waNCI/Q
l9si9MNQbEGMplUzeo3TYLwTnaXYCoTrM283LNdC2Y2Y1I5eFm+wYrHS9jgPFquIhJGchMzqP+51
zBwdUwiTj8/478o0+eUzSU0t7KjGA4y6Xv95f/A5oezMfZEjAsKE3ALD8WHjQGVx9sm8hXPbusDe
CG3AgL2erW9bt3W3sAMdziKn9p7u12d9kDqjhyJ2Rg+R8/0JEeIH7SkSX/9OQlBLhL34JTxqxNRX
vHRcXf69cNpLV0yBX/Y9yt1mdHN6lhYsmCS5K/FBxKwI06ECkpIGoSZ9EXGORSfDQXD86OkJVsoh
BsoCOUWSy++Hw7HHfyFyebSpthSJz9e26oqvEV9FHmcIq9TRgU6kq+IdOxdnIvwXoBJU1moF4MKF
/BOT6Dbg4ReJHKhVn4FJTjthPjzwAy53ayF1JQ8eKTQbSuqmLsmaQcqK+mJHSy3IjL32wdnDhOwp
jECoio1oZ0S/tfgEt3+HyQ1pQ0fZHgvV3U5wEDc7DPGh9j1DqFd26wxJCZgOd2OuyZXrx9WjkB5R
s3LNQHvAVWS35xjYKjyWOD27JTe8zykNYRPBjFgNpfsj+2dNpiQ2x2hKqSYmRuLIk0dQbERqCfGm
7HKJ1wYHblrC/0ucwVTaidsEfEe8kTHlM07pizebCYWCL3JxqKN5/hhD8kIw3VXi1BVXi62QNcH6
Q6gjBVhru0TDi/XI74oHKsez/w87ey5j5r1Wj4VI2Lk5kbjfLGqXvVVcPJZB7gYRf8vfC8upv+ud
1XPgl/Aeemy0ccAt4IYYzhp1s8MNweFGfPHLZz250ep4XC1w3hSLLCBTCeGEao3W8Fdv1pbjwqHv
RA7z8hiB8USveZk+7GEm2NggxZlHffpv5SDfYId1cEWwdyncB2Xb2dMaR6iIm2JHeCUdMU9i3Sz+
4nVhjeK/m/XBsaf0efGLIPqtyE8ITIgSIiHoy3P8u9JGcVOJcOHX11oQs8RG03dJSLXvnAR51N80
GL2IBa5gM3Ob6vYxt2BJ9APFAWt3D1h5IGjfikzflQyyJfI0BBv1M/w6ruINBUdm4wZco5htxios
h7OE84QKFfEVzrOeeNMaHjD8Wt39dPSO9TD11WlX2rh/neBojhBO71/+4fRMLYUEq/fiMzG95/Th
FA5Ob9y/VHe4P+L5A9FBEipIOsJT6G7/ARd6nbADSv3HiUeJzxYe6bA8yrlbj1D043zk37FYapeF
s+oFfL8JOTAxiyDi1A3AXb6BwnEtw/TitBVXUaKU9QjlrSGPlHuWDA9WMU2hHIAxpjEx5q4RdWuB
ZxEIw1Md5hRWRKAJNlU6b9ZfHFyMaz/j+VOGWB16PGTDBiwVPIt3IVYye6mHriYcDJ88PrxunydP
bCn4hNkriAqz/9F0XsuJbEsQ/SIi8Oa1vYemsXohQExjhPfw9Xdlc+4h5oykQU2bvctkZWWxsdFg
g7biMg/Y3tDzf/iphpiYT5wkGjk2htNEAPNvAHXDIRYkEqSt7WPROEO01bOnTCSze2T2G/MXRY7p
NJkfLR0Tu+Zwn0GcWM6QfvolTBEf0DR1X3SPtCqDOQrX0ZQeDA7DGCD2PBCI2Rk07VdviVgcg368
dKYJbbK6skP3DIYtlSQmNiy34ct9dk/pyz0jAHUDf8buetvgr3ti5lR1kb+Y24NamtYecbete8a9
hGBqjNEjU1PsBaYJIApddpy+FKzmW6+Ki5FhZ8u1bQxoluGruFK6blmXF8U0xhCdMkbyoJs1bwTz
DFk2dZdDriIQk/W06yE5OgQXKEWyMDt2B+bYCmNYYNTtR6M09bKsbAR75ozc3EOqdViGbbRNJc0o
vTJU3wKb2+sSMrrcH56YAYzX8Tu95wIP3OlluX5GK7+tCA7bhzm/j1FMcitbI2ThWuzjp4mSp0mP
sPgMV/sdNLp3UtSRF6y0F8sGgl5WGFqxEyMLH5YkkU2j4sXaQWdEAaDkbSPo6ey8Vw+8dm2M1j5z
NjqRBBewWOCSQY1PkW1E3DgshWiIsNCctX/DGd/tctAy4N5DZzj5FefjdLo7f+vvIglAQ7C12+5u
UCcVgZ+RVIFbJusBd4kjN/wP1VNz/U9XdA1lj/jpiFgmav8QobS6NN0kBx+QOlj3yvnJf9vI7/g/
Dq0Cr4MjDUAZXkZC2FhUlxl5JX/lbLjT2x9+iI9EyoqFQUTovi3c8A7SPGgeoTLNdEF7/GJKiBa0
CEHDh4ugFc9/hoWoQH2j+X2PBlknBXogxwP1l2bNnWj9RWtjm674PSqTVJU5Gg7Oh4Hkt+JTDvyn
KifY4SuoNCTNfAg1I1TbQNN9eCiJjT3OPW/ppcvUenZrxqM3wtFkmXTPTMtkIT1tbsZS4VMwrbio
bhqoYVkMgcurLIqtHdQN/mMDWRbDULKgSgxQoS+L1ratR8mSi8II/DncIEX+OSpwVTg4vauXYhjw
gixBFLPL2BMaBx4/dX5JOwynZtx+MHIMrKp6N/Q5XsPTz+XnnGHaYMg9XEgF1rxMZLIyYRkaD3dI
mEKRWKuZTkbyxJaJWCby/egR6orpWSrowAoUZoipUy3BKkDEuvtDAHxrZ1Pst3cenHXU3vSA8Oj4
tjWOVh79TrZy9dYuoY0dclfO9smqGSMcZcoOucG64tqHWYDEXMvF383rfOC2r/UhjTMYXiYCgLL8
QNkIa80yMQYLZa68laJ179x5OqbtZUQRmKINpokTm89P+NMEc4ADVXRaZd8myfQ0oiK09xFZhKNK
KniDuLvybzyQuxR9eOQOOp/ImeJ9DbT2h0PTnhI1fcxZV6y4qFdhoMkmJgcnI0SRy2qja6HG9K76
pBjfi6Kq2SQroS3ZeCF0zNRqgtsSyiVUR6xS0ey9NhcND2dCk7XarDfkJtjugd93e8rU+SRl6nxJ
RXCNtdflK3BMhgc7ay62iOZNFcTBoCPp6KQN98bEmz8taTi2tHP8NmxX+e2aBhSQXOXxe/OfBobC
d7F/f18U9rWmH1hNXKA1n8MKZWkCgdIk+sYHfE26thgK94qeCYntB1EP95b2MXwbgn1PH80JxHPr
jtxjlYWLcSQOknvOyRbsZn8d3z1C9WQbtxOiP/LWkgUrLz7UIVWuARKsdtJRXEX4JRInLtQusmeF
vY5yjg25c8uvUExYlAZrtzWo+IRjZBY6XaT7kPDUipfJ7/h8qLlcLnP6KUmndTFsH0VnujJFnTus
Vctq9muKQ/ijbm+tU9K/VfcQK5QjJccMKXRUOs6S4jSY2UHA0fCPi2airEOhpSwRNPMig2B52Xvt
MfeP4HYX30M+Kl7/U2R/iEvTUm/1V3wONXv7MyWZwXquODi5Ew6RNJrI9xDv3A4yPO1kHTf8rYuu
C4FtjQ7ys31zqi40sqpLIpweaIcqOGjOX7/mIHqVMPjE6pANl34hnc7c7eAWbfoU/aIHDEU6FRmK
k6yRe7jRcwV93mttWJ5otbAknzZN9sHTJg17229IZSf/Oao512QVbryq3eCrOgt1ITLwZXBMGgyi
WXl6K8JN5NeseRSkKyztGfRPNfA3cEihpnTq1BtWxb8HT2L0coIKEHng03w4Dbi68lCEsUajp1xH
j2dHa8mMyFDu69uej4ynMdlQdYFeRTMt7bLMBx5R/7apJNEp9nGaKPsgJx7TXyI/PkTt9GSc/ZJ7
9S9F8lIlkztXjACZvMKKIwILGnIBjfHePeiJZieWdCBl1ivLWTGE7KOi6JNBknyzxfbZR42USZtF
gjwHvvUvyXH59BEcdSC/KLkkxTw77Ik68bReB/tK5EOi4Wg1oW8XKoUWFsAGCw8xWkuMz0Wj3SmH
mjVIZFQnWNXb9SqHLKjuLp3RRSpus1M2iFkewwNJ7GwxHJKiD18xHTlMq8XeMXWzuNhLn/lMRInK
2fT6XsrFoJcQe3ro1x2BsFe/FVQd4Nc9vnKPrN8nqLlna+UzmBueXC1hTC4FDukCADlShlI1AFqV
u5/IwLTsjbuKW4jFMPAZCyy8W1ZEkyw5MOk81KM2MrUmrAsg1T94SVhbRFgRNdC3jRTDdhrJoCbs
zJBAXq+Z2bDQDDNKHprCJHP7sBofvaPXsDre2y150gRAR968OTdHoADQAnKcjZ5iEAZGYyUaPWa5
9Nr0pijrYClNr2MtrxnIWQkJy4tVBexZR1TsyExQ4LYYLsBPtViP9jXQpz44Nuxe/y9vILX++G0y
HOkZ1ClPdC+Iic5iVCGCEgpDWe1OmgNXlQX/IsOru49J3a38as0S09WcH2B/9C8e1oqZaG8Imyei
tatNdyWbhHX9NilLQN48RGXoui+HH1mj0YhwnGgb2+WTtG3Ikw8x7ePPxX28wrllaLXi0uKc/2N1
CIlZHVghpbiyV5ciHpdhWRN6ZooflL92rBYASstq+A3M546MTM38bTMNMz5vVDOWI6F4wlh2ClIh
o9b7LevqgfAsc3UqFFmxkqwSNraZ6E/bXuqX72ziKw0M67ieMJX4e2vp8NCROF4n0nEwZa5yYcWj
lIe5axCz+EXG3PBzAEcecNml3ZiHrNfNkbVoWBxd/mFl5XlmRkmQZF4YhkwYuVgTHavWlaXQM7jx
MHXvCW4xDr+3yTYqp/R1u09uuv6sRs2YrjwYJXE5WY1nc9JTo9xn/Jp9Q8fY+vT2Ydu+TWuDO6rH
W0AA8kq7Fd2mNDcYyxr3p+TVlrRJcAeOiytiWGARIFAlwpxVNusDFVqoH1D+eveI+yCnO+HsvDiV
fs77DWE3sWLMkltZappipbG22j9VLv/mNBkL1+bPwxlp8T8cxe5ahsx/OduVrm7OM1j70Lv9Z6Ad
oJv0cLQAt9ENpn0TuZNyUHfJYdJThPLtnQCfri70SbTeKMNYTKNxwd6cC7wJluXOJ5hHeiMmYD1F
tEmlTRc+MrIfTqnb6VYmK0iAdmUCzkNiQWyEAplKEj+UigcO+igf524/852/8ymru5tEyQMySS7N
uu7On4xGXnjwHWeid8BNC+rpgY+55+W9zfi0Bth+FB9oPTnaMLv/OON9+CD4det0xr3jG5da8o65
MMMXKUutW967aN48W8EKrLTiUZk+IDwjYQEpkZycr6ejPE3wtqIpn444u8Z+/PyyRtihGI8G+23r
w60A89YyfNrbqPK7mTe6yACwFfGjK+9l7aEk+tuOsQ8pmKcMdWYBQA2HBIRGRAPIId1zXiC0Jr6t
aX261PN4CuuBvJ8k8U7WCyo0poOZFx1vdJu8fu8BysyMAV9jgiBjh6UInElYKrIx1AN+agatrBtH
LXUz+46abh2HWQrRGQfKRYkXzwHyjhwFGSStw4oRTsyEaP882SZCExq9O+DxftwQphwhIZk+rL8+
uLnzZuQQO+Vs78Nt3TqO6Y2LEQJBaDvAwADDFSAbIbIHnd+7hzUU78b1mWmVvsZz0KYZponeevzA
SiwwB7thp54caG4kcOIfmLdFKQWsFmPNhvVX3ZUj+3PPXiCuB1qFwLHwWcIXBd10xJPBy0PUFVYH
lrPjd3cuhQ0sxhcFXYZhHKN31CGifjm0fnIXtGOPbNKzJ8uh72EhGyMMUTiJJyjpugef+8U2unAT
FF/IbpGoxlSYud/6ZKINtBEJtDxgKfOTLZcEY8wkL2E9qwsgoxegOPrQG4awz/rMoITZpCBwy0wb
Mvt7iKdB8lCZDQNci1NCthonw7ljrQRcy7/IjgtgmdkUTExFmorldEK6ZJht7HZ9r5dUiB7Oy3nR
xXCztJk6mTxCp7serJIOUsTz9aCUVSZlIp4JyKIOs2GEOQtKL4VZgtiZOIgHA2YUEnq0dTasdS1d
zoe0azKJfxYtD2K1sbhKGQh1DDjFd2lideMjwKKVElnnch/AmfnKIXZOqRMhdO2WEDBRUC6MVNEv
OAvIWjKkn13fcI+6uuIlAIqieOi/xEZKCebz+VQJpWTu6apyrg4bN6xbvchOmCWwTFOGsSbTCO59
VxzFsa2ooOoJZcnyfDRC89OkIU2PXPAncwBNKQMRwoKH4DDPY8aYse7apIF5plyAEwDtFVhTs23D
8FfIwP9ChSKlS4bzVrDrQ/sFbX1aAu8AyNisVk89BeJdK6yhsNemiPZGjle5P7U0zn9nUDsU/7nH
FBXmVhDGkCVr3AjpswajgwCRPm3Iw0mHFZYBWwnDzTPGzZKLkhULMNNGVoJBkjCEfODvFzO7oq33
rWfk+R+efikQmq1gKyhW+sFT+UeGzbMBBiFo/OLjyo5JnHWnWK8kWjwCttRSXj/1QIdBKRDxeaLU
rUTsCvgEYu5VfIVDcjg04ZKhNt1LRH8Ro2VxEXIbgqZUjflQCAPTlr9WZkuHEa5D72+6ymnL5BYF
77kQClHW+yY2rwiHxFPEEytF336IeGgRjxKSm0NKnsTEgGJf6J9FaqVL8EXOvUVwcgZNXiHGl4AH
FQDPhqkA54VCiUpWpA/4rHbApBmYZ3X7msBL9A+Dtisv9plwMThPbPer905xq90nlYqJzARJBPUY
GsEiGMlzNQSWw+Zibcybk2F+XaiSgU/Holw5UKl7x+LQB0TMtyaThiREIPHpNm20PzCXLgZ5y6Kv
CodhLvagXlP3vhQTqjx+nhWhPikp7HHrPJY9pChXXoD0Ylb5ih4eRSUKcWYXPWD6+RbySe/gCpDF
jMBui8yf4me137CWpd590fIJo8jASaqfLeRU7XF9UPePBHg0zNIWS6HPad5RWWikFcQb4PTRr6lS
nooYtAyTrw47LNwA8uvbgqEB3xeNixo0bvoFJAR+pTyuZlp4jcF7Au+nCxNC9LA/94XSfq/6NOqY
b5gDXLp5QcIPBcObtxlCRmbmEaV4AQ3wG9ZXaArVKRiuzeCzbsud/ZYhkThCjpg/RxvqhwoCD8Zs
hu3Fzr71BYtT21ns4uoRWQyn1WtNIZGXGHsy7UzJy6E2ov5O9eGBBaqhUMjssH8t8NaShUI/wirb
E+tlS1VHkADCrYWFelPKYEDKiZJLOznS2Mm9p5SD3t1mrpJkhWwB93Mybz/cpmuIiZOwKVaOO1Zb
fqZErbQzMseS39mjcEUQyE5VYHj4fQIT/L7RpA0VOnYib7l12XJ2ROoDSYg/MhxvmhwRNdDMHQi6
yiGnkQbJIyxgRFHP7blRlEwThpIQblGNm5aBR88+aWZgM06R0dwZUrm5Au8/7DEvD2gCjeVgaGa5
CmckDBn/5cipquSa681YAQxI6FHfylMzCzKTt0oSuIAkXJlxvC4Xr7di3+G2WqAWmCSICvzldHz9
SPMP+bqXr6GnYXlW1hZEi/elHgMCFJNT9OUG85ftmWkqB81H77iZCmXkAItaJsfdcCiiDTbGLgZr
MU8MX1A8UAJbUdBTito2cQYloislpZV1XQgwoiiBWJm8Mz76Cy4WT5Z7ooSHjF8wOw8QxMrLcwQH
tigIYq5AFwhYcHwCH2cm94XbZN2scISPVPlVTzhdjhThuYSFo7PdZJiNlgehuK0AXa+yu89h8o7w
pWsK2ZSgC18Lxs4BlkotsdpmAWWMJndCbf73zfruNskmJTENpcBlUw6knK1ioEqWZBl8TFh18Wtv
NxyF4SjNeVo1ut3xgBBhA6ZaMz4ZUmvHpMepDkmxloIK7lg0ggNVlpsPE8ZjsJyUgJ+MccWcYhQ4
AB5N/E5GoCGLWWKbtqHp9P79KwZ19sAZocD89h5BNKaZQkfsMfvAxqtpyVLVa6JXzmSQWP9kM6cB
tM7BpNiUFO3ANLMUETN5Fa4eOA1fg81WmLMzQ9w5cB4ujyUlOE4vpZSq0Amc49HIZytk5bayRlks
KX+p6JrjBlIFNVrsOxzc8v8FaVFmVuxrgg4vYf6Qyj8pC15GLcjmSQFWa8yVTc00Y/2k4VJ1SBJJ
axKO4pjnTsRNoEYI3c1Zi7y2sSJBpqjjjlG2eYaqU+Nv3SXrGz5wQvqZeiTj+izCQMqoaNTInwfF
uBJqTJ4ZmMMaoS2jA6iTJQw1MT1crhcTvE64UAX4RRSIEY6vi+1wCyKqfVSYp8xmBBUYbxP0W2As
c1qCwBPgDxDAopHHfVhCDK628pc79ZwRN6xFnCHoNJVpsNjnKQtaYGfKSrLI6OiAwMoRHk0mhEsu
63PENtPd3nK3O748mzOimjziyemZ5Tn3ZsmhCZUp7hg6YE71yRqFXr5yZEw4CNtKeAD3IvUoXnQd
hxSyqsyzoGmMikAY1FbPnxLGljIytRyxFobDExEQejsEljAzXJXHhixfAsAgz1sgt9pQXID2aTvR
ttKdG7HFhF3ocRH1sOf1koVXmCfrRO9+977gAcKIKll8cAY+TjlGhpCdSZjOY70XB9P6FGKhB7I1
FVcSePB4ZUExgdxKDLhgENAGjqXLzDLsi2oxelz5igh3xzuKm1jz2zIkWjPEApzJhsMQ1Lg5DkRn
p5Lp3WMhWqMrzw15UW4zH6fYGPyb/8Xv8MmvIvTEkijoMimmiztR2CuBotjgovJKbISqu8VT2Id/
C1IjzMyEp5OmLMmyYbHB3u/fp6f1tY6baMicQ5hcf/RN4bOTc8gjRR6Ntbem96k4MLytmXVCAYLv
CUSF2LP6+1uX8Z+YS08QNdeX5k8CWgb7YO2b/c4An+xgDIm2+ZAlphYci+YrADGD2FzB4s/PwtnA
xfLRVzQW/oKmXnMNO4sJb3BeWcdrH2vHyCgr3RuzIZwm0SNkeAlNdUMtas6UQs6YJFoC3r83gpBS
HEFmULWIbUrwTLoB5sgiopUhpohFYHlxSUF4GF6d3gVQZtxh1TuG1Ay+ZgjMij1PEvZ2O1EVUgB9
GD1WnGoTwsOIsLlJLWODzjJwbkGBIg+soIFMekg0zTCcoEkB6xgSNyikQj9tWorwOG37At7IdByS
xOWaudSoFl5B8LYpIO7al1JFmXWfbUrWY8hX1cUMEH/lfWhyspDHkfyEuxs+UHU/253ntMqTof8W
dXXaJhg16t9Yhu8FSCBi1Fqs5+4srCB9ToMZvDY6w+r0AyLM+cHfoaf720KH8WBQ0N9f3HxDu4F9
ibfpLOE80D6nXFiHxrSLZ/37+FU3HvDFzFK0p/zJ1DYw8AwpnAM6VlRyFfbcs2YF7TIGd1vD2nAv
ChVFswuMEBqd1nMakRh4AhGa0Q1PVArMOlMVlvQpoKxxNOuEbTY6FBQ2W0Zl79ET9ghXqXvIZitH
Q+tnL3fDWA+opvTnbiB87oAb6aHWzFg0claI49LaFtC7RMhfFf2vw8r+0QxVv5TQnMyEmKYEB5oN
kzHBqCXSIkKeYiBw0UZDk0Gy5uqHMZb7VdCoeTPkuYc0VNgU7s40BZgMpZ5hPRGeXZwf9rllX/kO
r0nrMARbpArpXtYJfNQ196/XozDIWKHx2D3ZBHoK75j6wp8KhBjh4x1+l44Hm1obLNFmVMW+cPJr
dOFKCd3eznq0Hj8bJnr0p3AWqRm1SUsBZboXIo1I1zRxzwj+SfDXRL9D39ASQf7aU/cb/YeQOjqU
8qS1F9RCekaMQd8vOKl9F1Jq56cVNwgkWmb/3z9Eocnur7G0H/v9npJg4odtAsX+DnjP4KKRqp8M
aH+b68VuQRM03XiV/sGrUg7xKskhJJrYFbJsygaeYjsSFlwt/VR58QtZ5Qer4eq0zE9ygdfQa9HS
dwlL9o2mj9tY3JSBWvsP04fv+P3eCm0/4zdqMUqVOTUPmyY7n3GOmsjEoBkKsHdEiajI3P1KLo7N
bYSyIjEPpQ1TdRlU+Sl5qptR/O16t0kvFKWJFRAC656w58+E2suoDvPk0cCtRimy9Vqqco5GXMIy
mUYJtW+Ve2hJBL1I9/7bUSXkSHUZxrpbpUsZMrc+RBWgokb0+0EfyED2XXJZbnmCTJrBkIDWjkxf
tfB6+H44ZsTYtyP6KvCUUd40+ty+VkyhZIJyWJPweEcv0+Vi7G8u31327ofGVTVe3gwavkMXiIFA
DGV+4zyZeXQ6RePfC5835Gps+pzRiURwjWiN0NCNDHHwk30GLXAoHkGVHIfn+rWNpyG0KnAIsQms
UzwL973ygHmYlLeUf/HHYp6SAUPwy+1CV9BEXy95W/DmmxPGZVnzk5pS1/B5qERR4hKvZ+e93CE+
tnBvCqSJ6ryUYIjAyAMJoUyOuCTXg7jfGOHmK9VskUz3/oyS9YPdcyBeYoYh/CLCTD4Usn6FJwud
Drio6cyp+WtwImpsKTLOVP5VUAJB4hcJ8f7MKGKcF5wBeAtKnCLDdfuGzVqyBYUwuy8jb8CjkA8S
dYDFDG/Yu7Vx7j6GTcibN67mWxTO7hhJ/CwhI9K22V9XjMEttcS1jdsj65RXVHoF/3CdZhsnz5Vr
EIUQ3UAvwC7nDKuAlXHmLfAvUkhKkIcAtEnXEHqyQMOEjtEy6+heKQpWbXdmE3Lpn1ZOJi4nFUrA
GpywAJ8yDWDEPV5IFENkksEEyQkgAyKSPSHOjowLyolCohUnxMwKJyWmJe6GsATCsja8jDl8OlEv
V8C3XCky4uYmVfxalirg/jNC4MaYzIPY3QoJUMgeYZhAYAnjSQxKPmfiSE6p5ftSCvMO9H/GluO5
W/w+2Us5KTmiOVqEu2WTmLVhhKgo4yavOMtXd7VAVEao0YrtTUM1GImjX+adI71ZiI4OuvUln6yY
nRGIhJlrX4A7ajUiKBHG8n4OdLVjIly+ju8U0sIi5lCiB+q5PFlLK7NgbNhkRJ/AZuHope2O+A5N
RDIXyrsB7np1g7yHzJsFZA6HBbtinsxRtQTwY0XZ7GwkE+b73snQCuzE/L5IMO0jlAf9jBSJyRM7
xBi14vnP7/tdR0orZyP+udtHw3G6/uBfH5NM7ROCNTtgCpuDo5PEaUfw+yfWEOPpSAK0vmFrsnSg
6lZMhm3pJ7JUgDMJHJTpWNsAcieaRTDRR1BxEABCwrEBqnbGHomL2KJTmVlh6Pi9EUhaDV6YUnRX
LOwYn14x59ybm10X0mNtR+u5Uibai1Mm0UTrecMVhqRJwbS9wYQReAFSUacFhrMlOUmYDOkRrRJi
ww50I5JI2v0ajJYVZ0U7uwNd60vYgWjF3oZ0Q27GEJUJBxJpxaAtVWpI6LohaU1KEaPWyXheicS1
MwzlhF4FWj9f1KQfgWZ9XDtI34HJOkywQWO07NPL7bUHDMZARZCONbpo9jGOOkakFuV2gCk8T8mk
68QbDLpd6AldVJkrxBRSq0a5BfV7+hbtr5O9IKJL0wfqpahsiCLzD9U9qXCoswVlj97aYtLFjEjj
nw/MG8wD4iLmUmI2Z7JixY2JptG4V3w9jaBkXYwdVPJtEZ/mmUdKaJpBQmvb779/D69PDMGtnZ6M
6VjlcOZeY/2UzzODEK6opDrhA3947pDfoq/Tu/PjMl+XXP4RTTT4mfocRs8amg0sgEBwuiJiBcc0
GIrvLRfd03X+1+si6sMLV6jVJ0I4Mk4JmFzQ/K3lf4Mjy0fL6AnVC/Iq6JxoBhf3BrcHmzgU9X0n
vgvWCjpksA0e/5SMVb3C1qrgs4afIO6qStIipMHipaMFRi4kfH6FsFq8S1p9yYG+uZyYRoTaYLGi
8AMakRKtnHayskjGWhhBTCbJGIOuSLCUiJD1K9tS6k6+RSqjZJ5Y3G4AQCz1Y+U3vMCXZHBVcKEm
oTo4Q4sK2KHSY2gVVFaJUy7Tu4c1rGF2nsJxvBA35il9VMeNqjYCkUi3lH+PBKVSzoZtAsmHIwo0
VsaKQrwpIKoA60DbKaKtOHeCenIVJlSSQcrjsHno0bdyiD6cY9vG5AoReuuDBZ2dyVhl+GkZ4qLe
3m6o7JTLIxUgw/VwGDgqTPbbhAiqKRgyqJYVLr+uRSeCjygyZWMYzId4gaRmDvGn+GvAFG7xnQXC
JeYZk2WZAevSVAYGOR4TGdo2g5WLao6AEl45sDUXMDNzoAKsLrMWHPFuRFZV+VkggwoFP9L8pCgA
A6hMUUCjQ5pBjYLsEyut+qNgDNl64d1t7mgbJ3emLWR0sUAQ8Ha8IBkxlMWo2qrjfpyTjxEd6fhq
Dln1kQbB0IPBQgGhzZyDobINQlLm9f3IF4WBFl0xJ8aQlLr1C57mnjdYAb7orJTXeN04e5XbxBf4
fg0wREY/g1iQq16mpw1X8ctT2PotsVpVTOSSqYaruK2XlMFu0cm/RE+brBZ3pqs7FegymAoPR+SP
DsUQlclVqgI/53MDaAl+jdWKPlgN2gSWgrGbVNUpNnx/GzyGnDTLlkvARphudzAQknzqSDKlRIY9
caRVyTJZCoQLgBs0xVjfgugejnFR/6tkH5YTuIxIFdQWuQuRGMPvYBsxNoOqTzu922ukqt0WrCzI
XAeffiLuPH38cJJ3/n6u0rHKkC+HsuRE5INatkbSTztB93ODDJnWQ8dY1Mnvefb5wV/3Dtzund/J
jiPVj6CqMTTBcH668CQHXWehm9FdYFMpQYo21jF2vYu/7bF4qowChSHJeAdv14MVze9OXpN6itJb
uqX1iSJ7Nf2yPFrU9tuunvzT/kt0oxGxNa60DO5tydVvJUuAcD197FxT1dwnT5Hd8nbxAD9o4NV+
d+xFev6dym8LvgNSaU41EI3i5WhtqZha8lT3ojKqQwjb0Ldnm1UpqANBcnafupVuVNL0T6wDql5V
eGoQO+nHVD/nzd/32Qjzl9XG1nFN3FKKZT+XiJan/IcSmn021AWlR7AdIDH32rDRIFAQIYVC5sBX
l0RaVYIuFpaI2rqtOgdtSSNlUDr2kQAR/AKeGZu7iPUI3WmuHFDwgvV1wAQgRM1PcNIKxW+Mwf3Q
4UZYYAcJP5JfuDuKTK5W1GMMuH5o2gExL8Ep4ItKKqoLewiYGxgWwkzBskL08AeYcVm4fQGDYeJk
16FDFl0cQmeyTJDuygG4dCDJdyHBMfL79O+AeOfBRSglgClPzZi5CEBFalUgqSo+YkiFIYlcwzXV
siW60442JHwKnoSg+favLnMGyqG66y69xUNBYlRICP+Lt3N+uB8aPGj62TvqAaOsXXwc96no3DK5
V4QpDLTEnydz1MUp0uJtdMm4pxQnZp4CZQ4sUTReS8Hau0IyLDFH+YwAdSOQ1sre3/t/pJE1l+5i
wqhKIFSXEjCUWUXjGVfMju1Y74VAP2GF6xdUivd4DwjMFGq8xwZwRamF2s7a5Fn6NBHhS24noGYp
TqPSMv0txu6QEy87SJd/SYAkcyhdKnXiI8u8S3HFgwnb9FsWVWLh5booAjh8O1VjjwiNwbN0GBGG
joH3CUZdrAvdRrqpZBUXAE+lLawv3C8PmxgDHyHyK8EAq6J4+IQMfMLTGXOg6cOeChPnHEhcVK5+
GueFDJWYsyqNZrrI4p9oCxFdXQ/vEddDji9nX0QOMI/FakRDnTY7dYko8CrU8/eQLDn/RsF6FCzQ
FFOcUKihT52j/1kEUwnRlP8ifCH+wlZuYy+jsYUg2wz2A5u6QcmiMgbVIFKjxglKOm/CY8v+Vhnc
mBHs8c/kS9hfQgLg4Jzvh3xI2aIRIIpcegKGw80vm0EfTPumM+T+ZisHkZctjP/lfSyAWFChUN2G
f9aI9tv0iO9T9Q2kPwVDrRknKxTwO0ppluQEloCNow6kr7YZ0mZDFtlgFNQ/kQcUEbCVRBzgwXBD
l8jmQRtu+TlgMkg5tOp2v9Fr+ECpjDKdykvcF9z8fzv4A3SZwjgmRqCVjYZlIIMiQS6Y8nqqZe8N
JE2fzK6J1ycyOoYlZ6n6DuFTOpr9Q6WGhH9r8iNYTr01vaxUWCpZM67/PIN7gN9Blj1V2aH6A6QI
68ioBqMqs3XI8ehzxy1gw50LhMyr15pCRzLXMdI4LV+oOCeldJx+SJDcNfEPCwSk0GCnsGHMGrkM
V9GG12PfTza6pK3lB/I5ZC6oFR2GrqJYyq0ndCPYuEwYUOLVBp8TszFVXKSYvKV1jsjSP9B+ffhR
XXFfpvzYtMs/lexNsX3t1qbtsvDQUKKc5wVRaHRH9xZd9k6NslDFr8ZriNztBMIpdZTVqJrOfpow
1sRyJPKjy+nwbxfTziJlYpcAOFODxAnecfz69/l3dupOWWxhxsxyVaXp8aRg79/pyJV3/GafM8dp
iyv6gtM0Y73hEjceE677h16jxEwkTYdZWx37gGrvn1vqtxuIa6sd/2w+45qFcmjdVByEDknvBKtS
EVs5YBD53i5lB5RTP7jGY7A2H0QwBFIUK0HxqcEQA9z8MgHKa9IiZ/Kb7k/DKePQ3yZPkn6aZSWr
ZGe7mrayN6LyaRuhU/OxshVbXFH3YW5Q2smkMbtFIni3LBOfxcfRKuFfoDbFrA8arommROIuGYyT
QbIEUYuTwyA7eCVVptiar7spDUKmr8SnuTJJJTtw7dMTiLwaEOhgH/dqMbqWZiO9k7RjBuyaPX+R
6c+6HZc8nVy0hgWWQPt61GMOtnOOztFmsC+y7QqGlSTHkaGkpL79B5Og15FsfEzJZdVtJwf3L7sv
cp5aTqckxhQfUQYCxKLz5PboSylzwUmkgPZi/dyYo3vsHuhrq1odprg/6UGHI14eNLiYJlqJDTLy
G0m8sn7ZzvqY5kSgqDadj8KcbkfzgXb6Qie0wUCC/leGNKh5h2HJh4RQKcGWZ0Yt1pgYXnAPVpAc
0X9mgPKh3LOaByq9ktMZHBcNyIAiErJJqCOx0FVfKTliUtHKR+Qo+6AiblGKjSdkyoPugkhkoggP
IrYzGpVdQtNfbXX6yQiN36xM1bXFxnuaKTXbovpdTr4V8aeBQXkbtIDTYw71CQuiPEIW7Pu3ysHy
JxRZ1VKrM+rQ66DERWmSrJG4X1s8DHCVnN0Fd6eGpRNiM0yMAK3B2sqTyjUXEYmHq5r/x4YgVcG5
XMwcWw4wJleqY1Kvht9Q1LSUUbbQqDVEOFA7h+yjioIr2NEQPJSvAaMpnGHJhWrZ4hqVYJIQJngy
LIKsOeiVsCuKsqQjNKgXJVXlNArbW1gR8aHVi0fFTu3ydpOCmuiI17GsNuen+OkiH0ZwpI8vDDX3
RpX0ggMZqVpVClXD4vDwjlsUnta4lfOYUddcEZ0pPd3dpdIVMYK/ZWI9vu+5NVPxyvmOmHPmqiGJ
GZUEzRe2udo6NN5Q/z7iMVHgLGI4eOVgmPLO3DlWpcKmIvXm+yony92WG1EKPuuzjFhdGK2CdMc9
owXI4mUQOeiR0o2jSyPmo6qq+K/VUxYO0YruG10WxvTD6hKvCiXBqORsFqhZ2vwWSCs9vESGVHz3
RAQQVicKxIbASIpcBWI8CVhPDP8QuPbt0qN3LRmySoqATjX1RMvo2zDFL0BGZIXCPSHkEIiqCyPL
1YYCOmBfYPSXrx7ZFCXbLxlED4G6ZLZ3si/9jhullUXIpde1+3DVBqceKfVpKNaTXVcboyJNrScR
RZW1ourgU1ElXhXQzSlqhuRvpCiD08DL8j4WDHtPeICgB5UZi5xeq10vrWikbghEqxG7X/tjGKBb
AOiiH9I5iuY+cZ9CpWQ+fWIaFfUT1g4xddTaFRwLRhZMwNU7J1qyBLyIZaOARYT+JfAHyx7cmue6
KUKO5beOTrlT21cPSxfE/uX1Tcm3ZqV3HNe4d8JI2OgsUdF+tFjAtfWN9pA2iO7EDZre2T5DghMA
/M3zBRbUg01/2yuxUMECyKQ0sK5cYALCOoQ2CEyISbXostfBdJNkYPQMMZrGcULwDY629pAZsmqE
zrv+zGjlgibXfTqFnZ1Xg5tfAwZTunP3r8tS8AZgQ/PRr9Jayfp1YPQ5qiwThlP0qMQZ4w48GrO9
07+de6GJZO0yMSA9do9dzR9YB/QB9E7xZQjz9CX6KeoqQrJYW2GrxKB5m42iydJ0eRLmUvH9+0Rb
NHTH1fC5fEa7Jl10L0T5hvUFMcp6WH9DKf4wE5h3X/5xwD+Dn1+p1EzvSBk//B3TGVABY4wiUBGt
vNbfOJc3ORnMbQerJ4j487bn3stef+wTyXZcHncYckJ2SeHwZH+WV/hOONkSqMg+fxEj0SvsroeV
h72iozw4nBklU66qad1qajoFMWitf1gwD+dhBNdbULY6/44ZjLAHwov9C9ky9U9GcR+jlVXFRrKR
IfNdulhFNLVoj1ggdkapNHxQaeqYzwdLtknffWnASAZWbSNdVajiMbSS+dC74Z32k6gO0yC6hS3Q
x71zE0uD+4jEoUVL6VC+ROHrNpxvelum9zCSCGQb1lg1vNDV2SkgcArcaARBeXqrQ8mlvb0jOzq8
UnWjHyZ/uVJAGMr5H9z6lU7HvTOftsgotsZ05TOCC2bndNgM5yClQMV1ny005yaZ+KHnAi0BlraI
eCe3wqg7RjJzFmjXkQwiL2c+tiZiS/Udgw7O1qt/C9BwNf/+MUOqz2xS5Lf7r4rd7LWXfy5zGDnX
WrKj7A78rJGOTXPwohxNaTX4gy7fslAhrGel0UP4eN5AsNQ4z4IqqB6geTu7XYzrZJeXfg4IgUFh
3LulrdfOrggaNoG3yP5GNYZbmjeoF84arTG63jP0ItPGz4NgC/JYWBp+0noXkSs2bu9jrriIM8U6
FXgREYfJW3KZzcTUdruNlixSnhjhnLEmPlUHIOXRMyo7G4Y5bAa3/BxVgg7M1I2mOSC+emdUDF9b
nBG8uOjuaLx6mVLFQVOZaH19G0ipcaEbEPA2XYK4YMoUqPGgl6ZLMpDw8Td+C4iJGSKrItveUIbf
8wctOBTMmAftP60HQxMYrpe0nbZ3eVgHu2gjnp+n90HFVKefbUI9evQRcAno2jnNkdZl9Uwpzcin
jPe0Oe9dxKqBY0wUq0FHKZZTNYsYcw4V/O6oMntDfnNDFZYK0ZQTANXXv73SuuVGPfgRKXrm9NrS
Uv1tgnv+qpIs14XIB6HkR2k5ui1sWQNJUiId1WVVQZmpX+J1NS7943KXTGW7XrwN8UOEHeacvGfB
GQpTmiQmgEIosYDD0+F32kiIGbG2UkzJKS/FFTTOrpNyt+JWu7QIwyJ4MnVlNWggj9X2/7gwdNWD
df8evUYoSa09mb4jta4j6kjmoajWPCmBUxF3mr+oOnmtnyod4q34/IuaIsKhD3tPSx9tyIQZBTBB
NXeFXuA9qjrMTyNAfUanBJ1cs0PbYced8SE1swqZ5Oof+jCPHbrevRJ1FS7eaNKqyFf5/1g6syVF
tSUMP5ERIjhwyzwpKM43RmlbiIqoKIJPf76sfaLPPt1dXaXIsFbmn/+Qz+V70fogpdT+ntvG7iNr
HAY7oFeTkZ3Qh9vo6r1RY45w62H9Zitu3GbyxVF9/JIwOPwyRFjLqN3hrKCkvAda9ElVLANKCzpR
5nhMLIhwGN/selrjI0Dl551t8afQ9mdGyQrHRJV+rLcvioZuqK2Ee3Y/QkMa4y2RaKHIoyklFizp
Hxj2hCyI3DBCkONj64tqvwpPR5xXog6osgrP9eF9k2H0Te/0lSf6aTURrZ3o6Yb8K90f5dRwg/x5
Ppi84cNSqE6EdgXvOyxiQaCaCWMW77zt+PrmV09kl7nxj+8Vc+ywpQEFXxNpTkYD03KQ8o+dzdWV
0usSd5ACDmYNMqLNhxFDx2/30vwwNoGzLp+K1viISo1iX2Wv59Upz4Cl6TgQZZlgCRTBb7O3bWmC
+wlipozJRekNJkWozktbpJYCpKtYOuiw5LoT1Wd5TNEVgn/89ebUjFgbms1G8avgg8IKPyHB2Psx
6jY0yQIbkC6wHI1PVFh3t8knrzxUq7hzc55rofMN7M+UongihP1pBxwFqh0Eb5kZ9RMZ0HTmfSjM
d/exGmFCIzJQqd+VjZo8PEzUArk++pxjiF+HAloZHc+boB5hpEWnCPXA7EtVfnLlKoxQHElXNWA6
/a8TDmDXieaU8CacoYRGsvi3bqyYqDIozB2gjdeG7XQwvvqjLYkg/MonaO9EZCYC7i6t+D0S0JlI
EFWnywY6MMXEQ5siJJ29GVdoMESMc3RbXyipJNaIIvoHEPx2KFYD++kwNBBxyNv/5UcuM7xmQZ2W
QPsHadJTFJWIzbr0i2qiJL3ZH+NN+4JeXFbSkii+NkZMB0YzvUb3NU238wFW4cjB59NrVB/QILwZ
FrSoDqVK798NUBoE/JnTjOwiFf8hiJXhaQxX0GPCH+JpSk9Vet1JFXQnxF9Zp6g30b0CiSApJUwZ
pidfdHzXSKxWvgcAgZyBIIeAGmymMJ/dtwOjjrAGM4ckUkHfXaMUb+G4cUw9PG3laHVOwX/eYDLn
q8egqvLYCMzxRCU/jD9nXxogKmjJG6SgcT9TjlWc5CifYdzxaArA8rJ2UwYyjiptMi3HNRogc/vL
u+ZjQXp7YWRxXQw3b1K5eDmuSaDHzJSAfAYIafqbTtQFmFr0k86/0ey0oAniSlGe8Lh5J9aOJ2EK
OMjQN/V9hefktoZf12WCURFdflk2h9pR4iZWfDh3+aoI8dqrjI/0lYPtOdLpIQ5PB2myJ1RFHp3K
G8yUzSO8rOpNwS2+MzXkd5NyJS+voDyZqaihO//o9F2UvsgXsFgyuRNHXfub/n0DWWJhyw1WrFq8
FB7eZa/JdRS1TRXmCGSOu8lgVqzAvIASEVNDVBHvNep27Jvw2YMD+o/Wkx7HxIWMKSfQWz95gC8C
1x11kiFvNPcZiww8ygvqG/dBbPkeBGNzBR9pPX6U0wqk/v1Z/Ksd7bdhEHKyf3ANlXyKh99CcmiZ
iTcQibDvNyEekCrpKLawg3JrYkT47uigr7KHe+AQawZgohaUMY3iSL/gjNehhwW2AOCCniu2vKSA
RIw7pFd8/QrhHUUGxeYg1ceqC7HOOGgw66Q6S453CH6bxHaZjeKUC3+MQCw7obAXr2nRuTTGAXKQ
79rYoYgFBllthvojnihsxDLboMmUiYZMw2XfKmiWjHtwD6TnB9KU1ZSTypIs0Gonuv/pCq5msRcu
qjRLgtn+v9bVfWlPBf3NcJdgRM6eljnwkcUO7VdmyUL+HiYs3MDy0jADj1AfPMfiFiOzB8FVBWpn
6+I7FP7ree8RDSoqvVBk45qngWfhJXsPsHB03mmJlZa0lDAJSkqLHrCbNJgLzuVctRf1pORf+LWk
VgeCl7+16SmU2b8QrFR2a0HkgAijnvXxFzTlrXX5x2W8zoR/JoZeson/9Pj+FreGPx49cJm82d9e
/YgB3+1AiFGQDmIBSv5wAOdulg6mNxTy4uEEHkFZSy8v8LWcCTlL/1ibID6XIQ2tbBa4UPCFM39i
W5shqfZBhv8wYulAxVzgzgC24/2nOkdxuwJTkTb1zY9IU/4xX+trxO60HqbNuk8YtAGWKmlSJUs3
Q0o9vSy1qXLYjfWUf2TFO/tEOiLJbgNE3gyJQVdZ9M/+41dmqqLOfuOIKGI7kg+DB/8vY2KZrwus
BCjDmF/6Xbmvt3uZy4rrxed31zc6AKw1o+TdWF5QNKO3qC5ZVfVYhGXD+IZm+m3rqNjOfjaRaa28
HzRZpxAStixBH5PDM28+L4jyu2uqh9oa8acee9N/o3E5COQaNUuljC1ZxqMu2zPy8qlG5NYZ3XcF
jDAyv4f729xtd9s2oL3kHb50O0sxtOq5/LDsIszQxTbheWXDfTMmuGGWwMxbZ0zQ8TSE+fnvbtHx
bmtBq2Up74QyIRCbB86vWIlwwXhWpPYQsGg4r5nWQCJoZ5Qfxao38VpABDL4jBfpGJbyT/F1Lus5
0qjYx62LYxaA3yPsIuvozZ4fg+88uQWhyWbYCmJR8LpiNwlUw8bdhcWgOJl3h4igoaq/wfasooYn
/R0/WFjK+Y26seUZ7lLf4SW1oFJKh5srojQQvvF10d1/VghCz4z7zkxuztMexF20CojYGPxlNPXP
gQnDUKdKWdT8fXHaXlIEyBm8RxZJYA845EmXzhvGOHzWv/919yNRUGTpYGd1+y7oNNYykBaPn9WT
RNbSRGeIAxMUbX4elahgRuJTyfN1mj6Pd2JMkBryDmDJxN9YH3xfU7AFqkUQZrVDmfe3ZA/2z8ZQ
ENOPHzGqupCZKwPQhzMKKaDjTDfydS/SlxBWwHFThgv0fjmGzWog/ZW0MTeYJ2ghSVHuOcPf7B/t
tCcEsYb/6iX+4FDPcH69TaTMh3zLFFWoUBUxE7efM7/06S7ukrxXSEgBjKKfi79LuwfIwesWG+jT
T+8ggwFC8yz8w8RWhfX0ytOw/JVZbomTvuif8qCDDTP3yPjk7CBPw7WLyRNMaah9BrV4LTI/gPP2
INKYGAQaQo7ZOsL+Msjm0JHnDN0zB5knBT2JfK78X5l0rU7QYw+7B4yGZ1jwbq8eWLHNlUs5u+aL
I6u39ZShMez/XwEOzFF4WRMf2ROa6D1IW27Tj/lYnpLO4bQ5JbtpAbE77h/u0eXB2jCgNKMyxXQC
f4ETpaSa7ha7Y3dLiYomfMWGXgJ+IV9kX1xllIW4x7KoUmkgVB2vRcUqyZ3fSCHGhfwBHNzyn076
/qXIu/nV7/PwmYJR/2OTFw2/YI6nCFTs7TTm4rMHd3K5idHKA416BGWgVABvXlSrxx6bgYQdB3g6
QhVHeUnx1xAkxTSF+G+GFPoc8cmAVIIkW/XcTqq/STkxkNI21j+mRy5/VzlFg1jfXshNIL7Q7Lfm
Jsiox9SNNgR93BRuc5YsxJt37JH0jgvNbt4MjcfHHJHSRtzEpj+770d3hk6WxkM/6W7yMRmzxzrc
bXbJsy+BWyOjbMzLVKOmnAz+9XwSMHARJ6roNOmu78shc50JgMCXmW4/uP9k816sbpOWaUTfrMk4
+JJMbORgYP5HNZqpghSARSt+kEn1OLTx+1BTqcPLr8RVey2IE2kBaxCj3bqxL9wnjd1DW6u6XWJV
5q2vYY72dKtY8678rowHq0GocZDsaM1itP8e71OcJ13efIz3YHqx1GPP63l33CGoJXAz1VYvMHGM
V8DhCZPVwLNFxITISoZQmFCxT4JlMdA+2cEVhdBGILICHkeHAYKo3GAqRfj/sclAFbWh7qvULiac
b2ErvMCC3yvmv8EteAY3aomeO+2yh6v2a1qmecxixEYrmLloquUpoKy2u/uzPVrtViPwzKcp7bW2
AoOV7mirETt+no489ciagivkol7UD2Owqti5G+zuTUUT2y3I2TKdJpyVASpLUnc/WJ0CauoF89Rx
Dtq/gtkmWa338Z0FlhDYVUbXQ8mLNwaYYDzctOC15jtgbf+I9BSoJRz8O694F8aHDPj4Np5R/7pg
SR5jzeXTwVE0MVKciPEEMmHKBJn5UGgd3yuKVQbqU3mXLMW8TIT7mJkyI0wEg5S+Opc5/GkBnAi9
IXdoBubSZks3jdZbjD7leRlu6OExAudXTOtAjfaBOshl45J0oBGKpQTixzfyfGYkbIG1037Y1ltw
3TLBvDBiGeV0YpfGrP8O0fJGN8YTtJDJvy40G24QKkTuW/pzcYiBJGB7d3fEEfJFDz8yTqDulytQ
XiyQ6HDgkxYcJlyYBeYNITjmB++3C0Ml3Gmh0GNmBh8eP6oUngfJu9hLO489IqqgBnERgjuwsNyc
vRAmKLabjBW9xlHhlZ+jKfc0b5AnvSjb3Di4Hod9norpJzgQmMpn1TJdo0NCfE3+RfoGHe7AqCDz
i7HMbSoGWkVMQQip6cUFl+Q6DLY8WVGLFKUizBfKR0awayEaPbnV3rFCyu896PItiIcmolS42QNw
YwWAh1sx+KQfZvFiWKj+ObeVDi/G5PaC4ptuP8KxBUOYk19iKktcGeRc6ntSnwuKVz2QLGdt/+fi
BZqym1Tcf8LBp0aZDWYiQpT58emIKRVDVTHfkFrud8TAh8s1e+91WmTuIa5iX57RcUm2HLLiexkJ
hF4GQxqukeo3TcAtgUknYnT0qApX7FjtObsJDQHfLu6d5Jnf5oWRcgo2PzbRVygoHOhdk580YNyb
WCwHrAzvvfQZVMFSEYueAOuWRKCh+BdCDzpsaGPzTiTkHmZ+MtqTxoHSABDJSoXAShwpED88NOZ3
/LkPZY+6IXysMDTF4k8osNJw8vFWPDS8Hm8mM5lHKLDLaQxdRJSjsGuJlgWGeYhJDFxJeIrwWqQH
Gpnem/IjrDzOB52nRSUng68XhcfsbSypGelrRcinWz35J2ZRNElS8acyPOWAcxxr4HFwMlf/ru4A
6IRnUS6C1GX6P3EppTXwRciJitMb8CpiTci7ydvLtWfNO8rZYJPjZGMMywqT8UDwkX/pKHiGWDCo
tm4woXA4XEDF/ccDjm3FkQ2I3mhBJfVn2s8j5MicCDbAxWRUyLPX0GlB+Lo4/JUJDZZP7nUrsg7x
J5Z99lua6V+7SFtjPagQmW0FzbEgyb634sEGTpGFkl6N5w5+lDPYjxAJEqxA38Lj0uGh5KEdwS6m
s/Teey4ZI1hoAmH4coT+LFYsMieUwTl3AedPprdXV4hF6D25SWRg198MZrCJ+I6H+PyICwB0qN9/
nni8oiLmW1nCaLD+mNRUf1znPQsRtfQRaI/pD68MDyfj3gV9ARRh7M56iKfRxwOtENscbfyPE2gs
OCWoQD/MQjn94vOIhQ5DNNZAvNs4UTLdrv70sXDQwERlRgk7CG5Nu4IwzmYg5IvTFAZdCJeHPeK9
gzrd2WQxhGmelMEZRxZBcFi7j6MhlziL2QEAUbur+6KFhcit2gKR/E7wvRuaqBwm6d+XpAuYpr+L
HzkKxDs0uDJGHmGIytZA2Y9Iw/OEfZme7AFkf644295C5S+jsGLNE4tU8PQ2agG/MeamcehQ54oN
tHAl4WvKnBz7YsJP0PoRyMC/CQjeI3GutZi8BOcfonCYmxCGuNSnw0CgaH6AEQVDQOmcCRDiCk+h
xzRmF50buT4+Awt0Vmzn4BxgG0yhdDK0G8Y4X5xv9e0DPUj3cPppKaxhBmJH8bR3yP9eturieuvK
eAmnL4pK5ihi3dEivZIQB+xiATrQcUuYNlOPEaq+s3MJNLtn7+dSLQ/Q2jDAZDD1djrbz/pDslxn
XNtPXklUdMTijEUB9kCCIhYGrdMZt4wBbgzl5GdV2DpqUPpdgP+MJoJsuT9xYI9xbi8yGVUAWCTD
X8wXk4Ej5oujkIYEjwzswuGG8SDBHHIHwsuZvqi8r8EjVZnIjF8LHNsXz+OVOkBjg+xwvSA1sEAM
Gdr1wvOU5mEgqmwWvzHj2vuFZfcNTHLhCaXy4HameRMb6Q6gGP6lCyhDfe5yYeazaEiWxo2lHzSm
YMt8Aw1Z5QPCGA9Wu4Kn80O8LY//mRTZgEq6VzsdUp0Y+wOOkevKNJg/0OlRxGQp4gUUEeh/KbZo
bHJma7U98UqYdGDzpyk8sa4X8KUJHHEaa+KieRGG03tGz0jYEDBPA6RG0U/Kuk6hJrRdGnXGAle7
i4KfXum05fXZyoGx2feA+/+dbJa6P7NBlsO/h5/aoF0xcBWcGYRfnzOlsF+q0QX5Fz86fHV+swlY
9tPqETg1wXy0bY0afxf64p3x8h+k21bGOFbXN9yftWAQZLPGV6EYiVUGxnJgHJKSgupiis9cNrlg
w/F0ngcmvzD6UGRzqrYZwA7UgdLWtmDCTTKCP1dhq/aw0Y4LRQ5shhG2bmzBFNbA34rCbvO0uswj
qPrTP+fGAwHc9QFgwRpBZt9hzYbDG9DIB744mi4knD8ygMBmNeqDoXwIFQfKwMcU/zgOjWllYb1/
9fSGieNpfp1DRQC/F2ECiVUkgW9hLQeSww3Bxh4SVHO12sV7/D5e7Lmojs4w88oFfHtGvHfP/1Lb
uNn2jFrJ2jp05AtERlBHnIdbeLckN3JjxuLO+NgnN8fuh5xGa/rEYuVibHeuUN0Vo5xWU8IUC7Oa
YGBvdgk8efq3pP0pZpevMe4tR0Hu3f7pAIImlq9f65x8IYz4NIV8m8bVSXo2gSTBmym1n3lPf/8w
Z6CcsRDm4RkBgMFBRM1RTl5+32l8nhGnmFaGqHmh3v/CZydDXV/vcF9SnA/atOSccPVVpxoYpYg5
+gCysBGryWu+c6vlC/PYz08dCbNjfnH98bpvhcS4kPsSdT84DSps9sBro22JYWMRDiNM8lcZnvnz
IWTL5b47RpHiNpgtj4sUPkURj1ajMHtQNJZO/ddX9Y9M+oKaqGvJlDae7MoAKeSVujs80+BihBX4
tpToYlipSOhKiTxjos7zJyXgywF5v6+ZSPXTWjfElI2mHIhueiGJ/VmYJbHvr3kP9JiUptosM6NJ
261q7YCPITK+0uthcOxWxiuBt2I/51l456xcJsWPgo6I1Gt4VIHidE3ahCFWkCgqYug04rdAtSjT
C9UY6NZwXkD86nKDn60+zziY2B+PjjkDk7QNm2lXsRnx6AnrCLtUgjndHjCoA58G+ycSDm4IA8Sq
k0cfFgpGSXQE2NAmPUrqL4NAocRT2lDC1rLyvbGjpUDYhSOHrPB2Z5QJ/EUir9igfrEVoKH9ISw1
YsWljSdApm8Tc5CBQiQiEG4Wty11PpX6hxUtFVsOcvKomGgtBLwGtq5MFh0SGIgzkUCT50Lo+vSL
iyLt7etjDe7K3spocSozw5ez24Lnc8987PxHxCQPnkvs8LJZlwnZBzuuJ2ApMo6B+14+mbJ1A4Qu
VMcEVDJlRWbLjcd786kwWed8oInfQFF1T8aUv5kpiAxOVkHXqsiwm1ySImHIjU+F//b1oONm/3aw
rH4+0Q1We3858m4BLBQsHGhce2JcNR3sKb2S7qo+9vYN5eML81kxftA7nHJpeE42GxBzi13YEpeG
ZuFFf3U329XF4r0BrWkAcS0Vws9ISuCCn4Z4DB94ykzuUAHh4gbIo0votUc069f4/Dz9HAPmEVgu
wJsJVIRLG4bQYjsO63p7I+YzVRkjUotj9Ujwxva9xwkiFsu4FyX+JdZW7/S2ZZ/aA90k5yNVMGW4
kgxODrU7vqmj8cfMIWajtR3Y3u+UsSqFIN1ka4jz/ilUqGcImrELLPbQoxuwXXNjAn2Kca2vFPZl
cZkVs9e8RkiZDNd9uL8RPueZcfEU456+4sHSRx5buL5xvIaSSTp/SizkGa+xbCz55yNrCGYHfcW8
poSGjbGSyIKH2WtM8SzML0Shj6z3GaIMpArB78AEf7pOTYSd+LyByE3AUGa1C9PoCTNCvOQ/zsMa
mg/VyF0FxMvuY6dhXlc9PyfGcYRJt817DrCy9rPgGmfBi5I+OMfQracqx/313yQxDBqjPapedXyP
O11C0S6N2awUbE6uabG9IUFJ1b3qqSsJS1O9D4pLJBnT9liZdTpashbmXhbuggGmJkbjo5vCvw54
jkvo16B1SmH2liLDGmLv3dp7Mt32Xyw0Rj4QF5mjM0gnljqV/OO3RQD3fSnq3A7TUVg3V7I0UJ4I
5/mzznBWsS9IoQ+n3xdeEzk+G/rkRJBa5ar7Yvwwc5tMt8bYsZ2/iTjPg3yKJ8aT4qQwvvs6BEeT
2LXVOd0lI563kPC3xniMFaPiJIx1QF/6GZQZjB6W10THJW+5C2q2inbZtQtPsQocynWHQG70Xdd/
fNCI2C1L+2UHGDD9NZp/7+0LJmecb8/pEM7fkeM5k/l2dsjQ5GC+Kz9DvfLBwmN0dnEF4X+9j3mr
4DYZ2kYZGj3CYVgLueDQB1Gn0+bwBLjvg/YH8RJADnrynBSHenuiXNwPqQi3kK7JFKgsSvQS9l8D
CeXLKndJGgKMwe5iIDEBiSEkoUzuG/ff9wFrvKvtlrnbBVGqCeIgcDjRZ9rL6hIC73XsnXWCGBoD
OjJ0g6TKfYh7B7C9UxuzGMFasL/YF5zUiNR9AgmGXc34HPvex60uxvwJEBLr4fmwW3bHXPR+yA11
LLAD4aloE56SKcSnaYPOG2+TJP8HRSonJZTl92u/551ffCD+yYDtRhj2PywuXzZUmefkR+CsllbO
w6rwS9UNpwtgXhJ+PhZMbcplQW7EPTOjr1hARUIYbKxy7ENAZq1Ngd4drjzCCV9zPtFrAqPH6vGS
tO90b9E1XEkH/DLJmaqh2wLhzO+o52X4J++jAUtoTp5gPnCFf3mnTaYivoNe3gF7ZCbLD/0u+nAw
pfAXdepCd+nbn07K0UwSzVpJXFkw5bTaPNlDxgZo2Usq/6CLXheo88Kwg7IfAgs1Lm1yClDJqipw
BNxCV9Qu7QoxE5Xzqmuw70HMFWtaOD+8TrNIfwuH7o2P+ie9fvBJS5/NgFakZhyhBtpBuGyEZQuP
TeRzSOcYGtOX2SvIb9z5gLwSTzRIe+nHeT5B0eGsSSxcDhGQWHuxMiJvFHnY2zkvqU5KcXPDQyX9
HFRXfmeyAbcbhhhwqD/C3RJWn6FMR6m+bQ/DbZdvq81ba3VeTrHO3OFiRza91dHNFyXI7PTbQFoi
DNLWNli7P/afNtX1rnl+cCaHOK6QhQy4D9QLv/Fipb9MkHOL0bxbdFBLc4JCjTsY3HXVrpgitQ/7
TWuGiY6XcwP6n3mbLljvbfthKZMo+xj8pYq9aSf6afFoISsVuiZn5Qqk/quh56ed5jLfCCuyKt1w
JwsabwOvw9VpCe3ZOJ5iVniWenHKwd2mGz+hUyxlfXsZAIFyZ7wtDYLZcMpLwwSgp5VTyr3wMv+I
eKys0AOY2osIhLPswx+xG7ppTBZY7++8mLnI5tJdC0OQJEDWShFA7gxCHldiKIJMb0NHCzcTFp+0
qgonUQxGlhi9sNngVsAPuiUGEGrAM0MHbnPdRJwiDPQNP2X//HfTTgw74tollYMrAi8Ba5KDbZ2s
hu/XUNjgHDOmLWMDyugxC5yb6F40V3J3hBUEqZlKxkYRzQASzks8crdjhRIHoIH/0HtCfMZbfnxK
+AODZYZEO75bLDnEdjBGuCGRI85WXf/FccWz/Za0MKGfrxHgQvMZStrQGFHPm65lvfw3Mpe9ABrh
Utzi0H/MWdqxpuf7RA+MjufEhPiGN4eYDvO8v82h0YmFniWeHv2//uACt0m0SiLnGUvdLENsRMFx
LnQJDv3qLplH8+HplyS8AoqPx443CMRHtodh+cjtESjB7JEu6Oo8pvt4aIymckDNXFjgWlDoRFhQ
TrAzPKak4dIy7TZ5UF7s+oX999nJibSBtAw6Y/cBVVNMIRaswVlmzi9QQFZKyH7M3Iy0ZRRHDGCO
JxJG+4684FgNs+3j2Hhf7xZXC8W7y45UZGaxvTp3bjaYepXZDsz3sX0Y6ordanq2bilDOvfFbl9u
FbK85bvZ/eMbNGSPXdIsgkdmviU8+7EQb4oCbonfv5hkLe9p6qbk+cbXWA6S8OyZjvORe/RzY8tV
V604m9ZUF5TPEAoHOFGQYDrRZ7heVFRFXy+miW6hBoz3RCpJfaCsZkdWkdVxJs5Y0m7yu5gQefWe
VjPA+MIpx1lQjOxsmjG6sS6L3YY8V6qrnMLqal3AcYh+hs+3qBY35z+RWYmhBmfYmO+7XCCyWZGe
ncyz1RhuUlKKnZ2b88Yha+cX44xyAsMNxL8eg3sLB8SWe80c8NoPt3IHpk4Led3cnEegWndn6NVJ
YTdUsyAFpIwMSCjZq8zcvxZxUb7IwURXLpUQt9J8hpkSJlcTuhkLIgoasEiqxJeRHDjjeBewfIIm
iauV0IYkIx0zI2AlXE14Toeu+YN3JWzfVXLE+GWDhYZ4qIinkzibEfPerlE8i8XUxxITVhW/FzGn
ksA7NEh85e1jENPgDtV3KbIAtbA14XmH7+1rSb6owwsNH0UMlsiXWTmRrrj91eNqWdAydumFJWlF
jPhFg4M0HAeBV6T9iuBOrqUkYr5hm7So8r/Wk2wVgSFELv819iEyIhaGL/30/GRB7BAAZTeV551H
WnT6OP6Lsem/ZY22r6UfF+N95Hf2FgyDdlMYJuPWtLZbMUVpIHtooB1ddzfGLSFoHIkPeMFMYe1Z
7qbCpNqxDqzRNrG+1KItiltzT0dsQRrB2KCGCSKTEhYXHYC/xSB5Wxlb3fgs5b3hkPBycGZAZ2pk
jAyhHZHFV7wAhR+HK/ipQMXg1NAbT8gqsBYCRBHbgcF0aMQFXvyiOxTbiD6zckl6kIWOe1t8uElP
xkagRL20E4ImeXoCWNAs0h9KLIxYr4pnQy/gPARMvJda0IPAspa1CrhoLsALVDLAA2Pm8lpXTtyQ
0y9KE3wBOGdrS3jWYg1pmdwwJlA8GAyumSbkHJGtSFhzJz37erybMm6PVELSeryXFtDwTzrxztWI
1CGHFiZ7ks8GIEQq3TOoSXc5hOm0VKMhK1Jmk/+MX8FLmg0bZxwHpSxZy3lQBO/xLb6nbWmq+2os
MdF9rwjIduZbSMn2KjdjAYDnANOcfUnOzIwjF9WMGqnEu5fjYnFiQRRnnBcV/cksTbZXnqdb/MXk
brAhi3qGQsLTJ/cVFTW/7fsIBGBAIXP0Ly6dwKoY73x+WQfAaoxygEFY0nLQ479dcBFELkt17hFu
BciFuftGRFHk4/xN8042PbAQ5aDLMiwWY5jSSh/8qwaQS/eLtB8BvEaHDbfFYWgA6ohCK2jG9ew0
dIZL2GPI7keeYpNvDEnsCajOCA/zM+XnFH78Uygc8q99m71hlQ8cyk/Y4fJdCoIFek8RvIoFnRbU
Ue6BTUGM4BQRZm9nnoYaLg+rmaBgGW1Lz+Y+ne3Qx/YdGrCerYGTqZZC+bVRo36kWJfw45bmDN+f
G0sRbBCX+Q/xzWQeipSltTYbMcfTjJ6PMd4UnsvsiU7/brhzto0puAn9J62LjgjkHFdud+G6pOeq
y26kB5K0JXWzsOQ+vsrkUj4iUbKFDCK8bqShIJYRJmWn0yxvrEpvKnQYdBUniSkDkAaURP9E/GTl
SwytYtOW85riH0SKJDfRCwmgOG00kSyyr3kTtT8PlinVeRDyVPDhy1m/jzvFOanB/QR90MEOZZtW
QCMUHF8uaJJJgwplF7Xk0r8xY/9MPvy8MDEz7+INHQ3WGi7xASCG/6UsoIEmgYp3MWRD4TRzE5fu
1VF5g0egOyd2ge4PmmOCqdolJ9q+2HlQueVUlo49ax87NurmynzG1V8C9J8ph7FX8H1E+k7/kZxi
MXDsMJM4voyD/Em8Eu3Z0DzO/P1+72QGOyn94nE+wBnq4bJhh0POjrhQSmLaJDOOB5fyLprLmoXJ
Cavs/sI2WZpIMEL2PWtOr/+QHRB3yOpBFSGp6EQNsFfFGnskTTbfp3iyPZ8pOx6leUq/KzZ7By9I
nkZYrDaHhxx5o5ivnyoyqNy2RMj1HSl6ZI/gvrT56ATMyTM++khlgYEVIemlWSx8ns1xw+ZMiyj0
FmE7AZvYA+sejiwloynVkourkU+MJdZ9xTN9X12ZYRC1PNGSe3jbyw468J+eGFbm7m31hntsHXPz
GuYcnzhiXcyDfZDxTI8n9Y38QCaYAKRCuQTF+4VzCp4GuxNZZuts+jgzVpawaUXbKJ6F1abrI5qy
DkPzHnJw8ycHZpz2H2Lm5VgzF1PMSPOf/OPT69O3WnhgIoE0s4UKDtkxBn4+7k9y1z0cyJxNMvdl
HDUwm9zNXMzpOcQZBbfIau7EeCHks524sbYvf78FY5LCS7d1bgZ+DMGLocwG1nlPvTXLeIHcXNXM
vYZjjlGEYoarwRFCxQMv5mHdvYPAUbk55BdqLl+LZVJ49077u3cLvy5PSFwCgk2uq5zjunudLwKx
mkkqa6nQlORM3/Yc6uK+yhfaJl/s/JPT4S7gctar2qtDfdbJjHrPVxJmAA3QDHchdBXqaK/2AG34
hLhD2iIuGsBdA+daD3GNxM1TPrwIsXbOIHp6A//l6TYmoro9k1u1gQdVe4XLG8xGPtWfjUWAUyz0
oXFy5MY5xTseFlhx4ormwnkbTvRJHVIpmjMUVElnVo6/Hng/d7riVdyNKuMCWTH38tzO5b6csdon
qrtLtRgyI6dJ0gdq+mNpmr7Iv75uG6vjLOqlxvn35tG0DscCYGURKA1SIqaFjHWQVF38hjZNItcK
Ejr/M5QrGCJpwXk+jIdxLxDW6m6MjKLCiR0lQKTHMkUS3/YXNlM9+hAMdD0xpVAVvqwRuCTu1JDG
eH7k0dNx7nH5KG7Bmp6FwGbmc66QRx6eNtgPMN/4GkduFto7UBDBhsXXhAncd9rHbUFL4XkRZUaP
WAMTFkeKdH7Dh67B4tXYYWCr4XZ8pXp+UKXn9mVbjbE3CFjEOOenNCes94kraTZmDiQutTW3Z2Fy
13AR/d2mWLx4Brhp/D4tQZ+NuRgXrlDanuCUQzoFrhyv299/VyXvo3iPhn2cBog1khWJkv/EKsEV
p7BBZ4gphBzfzn+FdAH27OSIkS6kNo5mLieEn1H2J967NO8xgOA4t+VM9VdgCqxdb7fiK8Xiwc3U
pz23HuPS5Ra3326XKACK+tzrcSIrztyHAQi9xBWmFt9Uurmtc7PhTxtSwMR1fKPAKlwsWjkXXJHJ
9VAd1fCkGAW90I7ZcUU4zDX8JA0rBKYQrSiKvS/pV/kvdvomdk7ssThF0E2YZUDHMq1ZQs77DrXT
yDyhK5Ee9BnzNszgHtu701/JByaMrZjW6ddXuNRMSq0hykrqHA+ljf3lcSwhlbS8w/VuqFE567Hv
1Gzy8sEUNoBqVk14VxMD3txM5nCiv06FIJHWRXG2fU+1av8xq6PT3XhPpMx4+XE1vtGFwWeh4xfZ
qY7QrqFcYo5B9IPbYciKGRQrMU3BkvRCtskbb1hNCp43zazn1aQy/ioN+wq6X3iPoPn3nd+xnHVG
y9tG4WaV0ZNPBcgexJ3Ngyid2tWZ7/AtG0H3wVVGfNRrNtN2Qm0DC2fbj07rodelyzMewejnEXwm
ildiS1wH3fTr4p4GMXvNkJSxKh14xpzxMyvRmVBR5mF3/KUxg7yHgQin0oACb329nU/VyltfOJl1
hLYDWhmsDloFeNS35DnnPLHLfr09IEXN/RcvGShTyGPobF+89+yFxsM5H4DDgzrte/TO9pXOXFsU
9LI1Ugs2yuxYr0bRwD8xklX8UySp8dKb0A5MKnO4ekwfsGTSIqjGSqiDx3+9e3wJEjy5+Uu5kOJj
L5v1vmFUyz0+VcN2wfyUBjwoXHXSWeyMY8lDw6bD6JPxsj+kMfpG4KzB28V1upg2T3Z1anD3iXVx
Y9zjIhjS9Sl8PinTgQekLL6t4kFQBre4v+fssfSEMaMOHo8S50koBTxXL6pPzglajDALLg3uzwJO
TZLM1izgDTyhE5YIdntZnEtz3DeWQ5pqwBSm8TgJAccUkvQjfnUMjnhiWRNC1Su2zCviUkDmx/HK
o3aZXoIvebVzsWPnCwZTPnATFnQedh5SJvRjeBys27kJ7PKhKNt/3DoVAODGc1QEoAk0SgptpxCb
Z5w5j/mxVQbllpWNDfXEK7e2DC9Ui3ehNLvzoxfuy4/LxQyG/HdjfsVkG99tSp+Jv16X3tBgAZLn
UOhhpbFnSL1zpaa8bp7JLREcYOgokUAD3HBUWqoHbCWN43X+tV5+ORkF9Q7phIgnkN9xcVnk+BiN
eWjYiUagLbw2I3xHThzvAn1hKW5toqSg5QZzkja5sWTCuC0n4o2h0Xv3ALlAV1jJxVt7B4QCmsRG
uxUNCZCZiLIqqALy+Cq0ibi30d33zMssn2EixwvjhWePrn9FnL5mvM2wUlmTzkpfdidjbucyEOMv
Np9ZrPEhaBGdIa566DvEMo9f7yU/99s/aHw4GivbWX9oXSs+/3kuyo4n7G6UGGj46Gklq4nGe8hh
SSMech1/RWMoGGFx+UsSzH/x7usbvfE3vh8+SFJ6LhqVe/SMRhCbSHIdBXJC+84uEK5AhKEj8ygl
+riNfwm/vu5c7MIeHMvgGfe9KzSAS1BMwcvYTcvphTL1Rg2Pzs8tgn5YTgs6V4Hpzg4X2SuP5/hC
Afw/ms5rSXFtCaJfRATevMojkBDCqOGFwCO8d19/Voo50ffcmeluQNrau0xWVhZi9sgYoK0OVjKg
2FaP6qN6hFL701svCSQY+q4IGxITw5X5Hkj4YLeskietjWte8RApLC9qot/KU8n+a9Xl4PAsJ/79
9ConQpldsAvYCsitUibk19ekOByliaWQmSCMo6W5pojMg2faxE2tNCjDFyaAunowyo93VZSqlBhx
wyhOKxY+zoB5+NGMegwBpY13deu0GDQQTK+EJN6lsGbX+4RAuKQ57r2lfxQIXKVJ/lmUgbmrFlHa
ohjlo6pF+ZxgXULZqLsji4ASMMI1qGz1BjZI99uEG0YTAYuhKIVkB68ciknCknIQJXArD7225ZYp
1ezMIyH02SuiLFCI1clWpTbziartA4wiMKzOzakEX6ZDKdQtEHvdGJ/9cARxf1HprnZe2b8uf+tm
tXclLpN28jObSzL527IJF+fwHqIngBDe1psWaYZQk5ekbpHsUYqfyY9IWfY+hPieZcI5V+qDtJfb
SAVsOZyEVW+7DlNe86Aarv48T9/2C/50qF5ylT+EZJAX3fV9i4IUIna57jqiMrcNTwjuNbrbqZwp
zH6KK/SyQ5B6rjTLFoAfusJ41377T6Z7E4t6+YIhNYanD2MfLB9gkGKBshR91br6m26WDvkei9O9
sSDv7pN3Z3b8x+DtrqtJrw5T0Hmbdz7y4RQfBpRyXVV0sWz+eqfsqh8ha8+DqFoTj2rFdIqYniAA
2DXkQQWKNypNqGdF4utqf8tBisOC8W/a6sjqNx480sHVtGFvZcW5EOKYMM1JBw/J1weBEgj+vIRB
94hPS/NO6djWYM9U0am+ockg3WgV+mhEQJe6I8ROBeUZe4Uvdy719JHdjiKwnCc7SXmjkogaWdIv
LdXpi9kmTOQj86PcQWrAhs4yEEqhjjK8OWRDbkxj/UhL+MhMbXjOdLwyWdSu/azwfZb4TxID7CyW
XiXrRDE+GgvDqiS4wU5dbf0H+KpGr//eBcVp0rECwC2O374Oj1DJ+VM8Qj76ymXQXsPfHo4WN+6M
ZxzSujJMvWrOeY+oXAIMK7jOUTpHqcLgyiS0z/V2tDP0Sg0GmFMm37UpV2UCQgkMArbcy2I8cr/i
V+hm0nbWdGOp5H9QlRFADHQcTvUc6FREXIJTYN7DVOVMlTwpi8GIoQ17+Gk/mhoxAGZMJawA9x3I
z8iVKYyFAp1fVq4LrEzKqs+529ESTA0TiuHkjNNjOuccsL4ZX1IyNiIar2FxhKOk+UblVAAmcRdO
j2Lbj4c8ldYcbUPgaPD6wNLg+9KrIK0f6QWoYZSWCqh9/NKBVk/IQMKvkPnXtUrHkS6t1cbbeGl0
6gN7d6jguTXgAYwdKwk4QDh7Av3mvNGtG8JidHKRhpej1Ex/EKICMIAl6rUXMzmSZmGv2sqDUSG3
YeYYG3lxqLuzVpJy02qCZRK602FtKqh8uWdnBw4nQgQ4Cl9kNQ5pktKYBBpEinWXRZ9RcaCwcCM0
hX3G8HJB0xJyLVNUejsnRBfUYUvTM8EsTAGQ5ZfyiEjoVcXBQ+ftG5SUUtshUNNqbjpgpfx3IZgj
KFZi7OAoXIJPkFMoIva2BwmClEw4DK4Kv6fXlbwfOETakyV/rwEoLsQ92paoIaX20cmG4GQ/I08s
qGJlQxRwDqDsTd6VKDpLGgnliczw+J2L5F2lXIxjn4EX2gewnq3DaAlQ4bSL32094KDs+XQiNedF
viGZ89TvzBQ/jDvxjhsQTgtWxev4GZkW6rhHkEzBXixchrvd6U7o7Htfb4vTgblIsOOKzvDGWKRd
3AuudmOp+vRztLrvL/HjnqRDgVFO+SuJJeo1uGL5RDxjZkj0Tr/KExFkB+YJ4Z+c1QTE7+2dXIIB
0Ifmkw8DphoBi5jrpeTbdwFgSYAH5kfmicfOCrFgWpsj+DXBpFOdigKpVd2wbWA/ZtmUyiEdTkYN
bJ4caETAEU8ikmfFDhpHMumv3at3buVHTKzli1mH2DnNbcH6Za642hbCTS5FfKH0maqicz55pC/c
s1b4GQnXZGPy+XuLHUk+kZUkNp2vV2qlRoZ+8tR2FEnG8dNryjKuDfaegx2N0SHCteHY92AHrAjX
R4WWZbt7d/QkPZAk8xM1GCKjuAGcBKALltO+pVi7EWrz79hm0nqklMZmObFEb4TwlejLTu/Mrzs/
kMaklPk6lyrHR1ttg1GZsIMvZr//bepY3bhsIdFMaBE0olj32RLe8AYtOcoCkYqx2dip2x44GvFV
ja4NdgQftFTApfSQwICVAS8C9yKYSonFGjwqoRbrZU7btkUACPiwYTfm4uWGHIzUh5WkjpPtL2Vl
6q1XqC1O0s3sM2sHTJINLKSM0+6vyWJSn9Xid74eBVfnKyyUmuahuwcwrZo79rbeSR/IfyCtjOwh
AeLwPdwXgI/DICHdKFgst12mRsu1HzzBkQCDFEZ46kJ1lI3leLEAMyW3Wg09fJpfWuDPGebGk4lk
gCskZyBG82WStO91BkfYRlww/ij8weT8MvuaCjcRfspOKZvXZgOqMMVvR3xFxDWBpyjHU3EALN9G
1DlPYY0iP9LZJKB5M7v6GjfCTuQB5swv0Wp4GqTdBwU4FWp5wmwh/8HQhF4lgXQG0EEy2jpScU3t
N1aJE9x9cqSIg8F5uUlnuwECg1q179XIqu2zKta/6J2/XMD7dlWzHl2TMuLZo13QAEAgtQJFYcMl
8guSOKZ7FgrQ/G3e/kDvCuPC+A5LasNomqd/XJ3/0abwrROvErzpZaCb4Wbf5hBh+MUJIUobHLZZ
HmED4NhBliZdAI28JyX1fFp5uqJn231AGgxIGz+o9/fPXr5TsTcJFK9N8u6uwQFChvYeKb9O2rXB
GuRlVKMrszRmsMSlYdzQK0IRjDC15L+c2rg2XvOLBN7hUtX0HecqDSCTHQY7dgUmgoTknFwlvsVH
lMITfUUEcHRh7PoPazP8+nlKIMSDzCNC0Gle7n/DNRaFGVRkKGTHX+8V1Folhh91HjvjNGY9vxTO
QLGrTW6Ls/OG943KJ0CpqC85uxHzhfdWAwaV6NWkw3QSEDIIZRxj5bAy4BQQrMdgTwamE/sD8GAO
WH0hNwAOXi4mn+J0MrhCmVCmBcuTpdBOyQR6ujGkod6RaOfHDPrsGHpp4TyCzwvXZs4Rd3uFIFiO
lGHtBlRRJk3u6cjlYmjkd/Z4EHnEHS87zWWZ4FWyr+6t4ujeurYID5U6WTGVCfBnMI5Q4KYOcS17
i/4FSy2i6sueXYg3sekbckN2HihDma9HWFCMCs+zSwI3kJvRDcvBfTEOcsA6/rLaCjsL4dn72cQK
G0l3DX7KY+BlulYCWKVX+5Z793cYdK43xJZwyPkAHSjNDNH9cB/8R/j45nLRzeUDlnL49SzAgtGg
/Ev+ksY3zqSuP2/OKBIRVkOPeSGmSTmMTfwGA5bVRSGEVceG4fJweir5YH6Bk4gcIIPD1xDcmoOJ
CWjTJfThFlUDe7PwrDpykThQ4Q3sm3OrxDIyz4o95alY8zM+cqWqEYF6UJ4CfBLDkrDHled3NNn+
C2wpMXz4qSBDbCGKzBX2FLZSJ7lsI8GPgRfSryugqAXG8PZikDThwg2KHE//gTKbEPo96cgdH9YG
u2KX7OCE7PA5GHADRIaqvCWBB5WsoCkD/VB1xvlpQDMYHmVDldAaAB4wivh/GgcyuhIBjuAKIU6w
JpoPV2vaMM7UGJ8WPRdPBKMZHfCy2b4qtUsYR4oZQiapv19Ab5GWxg1LIkNBQNqiqIixHT8JB8V4
oEXCVYFu31PcwSnqQV4R1I37hPlCHPXFl0CnwT5jMYmkMwwzc3v9ElgZC2M/oLtS1VZRjrcP2MaE
MVouNgsbVpT/vkIwtbpIthKWjPdsjoM3eONFPweUo3BI/s4mBxsq+6yFQOIGsMuVdhJN0cgTnkJM
ENFBU0kk7dQKQLR4RGPCwBbMDa4BTRF8pMIY2QVFjSk0XGqhAMZfSpQ4kA7jZahBgo9zHO6EOTvy
IYaXcxBBUZX01Nk7bFDBgWtPm0TgGe/OEI9rsw7/7DAVHMcMUSFzcNIgdZRg/m4oFJYjORKxWplI
d8kQDJ0rbISzQ/pQdmrfO/bgFWT+vMwRajb78Dhm2oUby41q9C0xdpZtDLEV0FNl8PWggjFeB9yY
SQELfBTCHLVAanymZPTIE+9+WxkIVNCLRc6owm5Lm1CGQDkjeRIhErVMtEhZImYJihbGifZUXVkH
S8UeOyI/HXIF7/I5utxmDJ4MpgTT4W3kXxCtDoKOFNZiEpRYNXiDg9mHSNd6w4HFlFo8Wwq9hFpA
vw90zqBoodOm9lTpiUux5IQ8WaEJZHvxyvEXpahMdMx7ojUDqAOMyDTz5pUZN2YpUrvjrSVBLXpR
462L1gIaGslhhuAvmlRSV920r04+fuFH7BLdmdKEovcbTSb1sOacj9sdnhI1sKOwZg+rLoKeaiJh
riW9VRrYKN6KJOvUbiuNNORalg+/RfcEDKEzx1JqwGW7L/OLlYTDvNcMd6KdH6jG7tGKKEIiossO
ytoXlnxgr8sOkVVhc+680xf7U0FMp0zVDYPkBDMFfFV+R3ykDzisxF83jBNhCIvzV/clQCxwFsIP
jAzwzK8zYTjJDcNCNZp7oWcLUc6CRgBAHaFTFPl26b4iGOzxboZaeHkqQ5abTjWvZi1OSMhwi/RY
S6s2l+nGtG6+pHyRkuG8vZn1AUfGEfargS7nNgkjuCxaO1yPLkHTZKjV2Ju+5s8obWxgN3ctKifP
XjU7cqJPlJz3DahbWUhxmrbwE+QnGLK/HEpmVtUvUuCpODOUXjj4es/SPNf7snKhVJi5W3PSPTdr
SKHdjMdQwHThr+AoUKy7d9qkas4nhBYHMv+3I5+WMvAeeR6wFYtAscB7iyqhutEMK2uVqFopruYL
PDbF+eNcZIaVrugJF/Cwion7mCuXZqWoSKjE1x68HQPd34X7Psg0RCJgbehpzRqhqdLqL/+6slYF
Z6aurrUHn629Ydgn3Wdf6zWUTfs2j2AfsbL4Bh8uS6kigxKN4pury/FBsDztNeFDeIQhRm3WvEz1
+e8+CS/gu78dCQogYmZNxRBRllXyKh51yr11xHn9Usg+DJbe1nm3LpQY4FKSdsG/7OSoUQ8Ig+Ff
CDTVvqb/zC95VA4r3iOg9WRnvokHis5lXPNySZE2hRTMPLh33ov6EjonHqzzbR/qVnl1q8JlY4tg
46k+/CFL3MHTnFlMSqX+YXCdKUw4J5u8UWDTh5WY8HJxe/vFijmhVcg9dx6v5rmOaZlE8sJwS4rM
Q12+aI1WgHcqW40r8REwsTyZfUdGEKIR2RK0rCZV4nZ+kQf3o4cLGaWb+Z6Y3wnxaiO8JvA78vjL
8BBkjJUdtr1LIem8odwEG3an8lZQam/mFDjNEowtr/F1vs38yTzWjQNsXp85rEFhdoDlVHMO9utk
vrKXgwdAzn3Zl8GzU5yWKf0eaNoNqHlFr3GOoG6xhjpWVkvhwb5Gp/jdv0bbxb1/barph/rBHzNt
2IJflN0a9D08K/YNtaTU3JbpK9wgCTp/DF8Q0uN9tI+gBs0fp9YT3Iupu8CbG6vEkDOyp0tQbYR1
ijQfWt3c58Y6N4/9+ko1/oedm1foLKHUjjOWW92Fu+k6vjZfw9xffnjvH6AmvSFYqoijtJOY3ol2
gwK8LZVzT2FuzhVxfNvbBa+A0lAwojO9BQ0kiGhF9m/NQ1TxkWUFZQ3XI1pD7PIfADNdyhVG02lg
HWDzcAIho96Z9EpoZeHLoUYjm7qacAj/CmidXmnVzdPYO0Mcip6qzgkt09J43yKWg1ifgyIBGgA8
jmytMAB2ydp7DB9fm5KpxQgtX9AVhsYv0TPPprt7VavYgdL/icrw9tIBfdhu7SaRmuqivqjFOLJ7
Moneyaa3V2XzDv8v7R57VOWPFEcv/smASfqiJ/iT9a3TRYFNIVlSeDJ4aeBsomT3IMJC5wB9eUay
xIxXQAgIgAKF5HhjeEFt+j4E7MP9B5zfoRkzrc65nenHaXR3ffD+/XTSEXP+RVMdoQqsyo9Rgz4c
bkLyKL5L48TjYdJWgTgRRxbSChljj76KgAqFT+a1HbZF9/swIvYCl/yvpBUrocyDWvRzxZsWaLRX
zzh/vdNiAYqcNkvuaCRuP0/FheSfnMGOgfARDKmiBlEx6AjoHdooDdf5Y92fdNZRaSUss0ARg9FC
Ii5K5AuxL0D5wUlyBtTRcaIIbt6aF3QJSy4TINUYA2PAPw+50nX/ySg9CHjukRrFpV2lHgcD2cgN
iwBAQv6VNxd7J/YF0DkTdIGyeWrUj2p2RF67Ukmm3GEcsYdukg0PqWx9Qw1IbJhvuErHhIx1UB3B
ZqMY1SIf8OoLKJ1kQ+tmsV+xt4l6KTZJvmQsrwkYhgk9CduD9RGlimhmKX6QMExyFWhH6bJKKFfE
zAih4oJOdEAopFINg7KXCxNsHZlMBV1phOFoZEC5btPO0XaBxaLEbc8BtCCHE9yS2bXlJ2i5HoIx
75xel1F1O6bVreNO/4cyUTG0x/W6WSSga2Lu7Zp37l3cTY9CN7tK1Qmq01gfMcDLsOuxeAQkgi5v
BgQVkEgyIhrwoAOTSHA87EIb9Wv7S5X4GmFdSCfX6H2tA+qDrYOKxgQoGKaJy/m27pQOIJIOdkAN
cGZohAsgwAKCCPBoQNSq0Eg2mvTrzePXSgdXTDQFfYBuUPnubXByd2OaDEqgTgTRHWWvguAOHmOs
Ne3cvbjrLtmn9cCzUlOX4FgEy985O5xmh0iiSKCPR9LpgXIGblHhuX4pXqyDY2s7u6PoGYGZhemg
cra3XOOT8ZtZi3bRfvfeG3KNG+8KWwHN+wgMB7dklcReVZ4MdoN3r9F5eEMEDjcCpAvql4uZOx1O
+qKo89zpXDz3SupxgJOg6A5AnYfY+kJEOAX73mZnbjun7nlnQmHB6XaKSFKMBbtuTOLDCUk1LB14
LbXB3QdoVHycUtvCm2XJL0QQHM66BaxupWRdv4o28ZRyFPFCCYqgkYlAIGQchJxtUIDzeY7wV9Zr
UGthe+xLF1LIfgTvBUbN7mDkqP1RlGsSJzXIF1NPgC/VfTr/AcmxmlTc1e4esdSA4Cr8UnKGSg35
IfyhJEAn3MXEP/zypW+bN8IhMW9NXIM9LYq7UAHhxL3DC1UL/95Zj0utk3+5GVvcMHUDATAwrG4f
dw8wIAD9wJo1CpCziUbov2a/PjG5x96pq3aWb9649l7jRt14whUpsCYfnBczEbH3uEXsojUHMb1b
9dGuC3wh9ItyT3Sd7VH5ABZKIHE2IX7lpu+aeRvtkypSB1tOydY5A4Xk+bzUvvYe4IPKb6pRcXSk
kzYNeBtQcHBcNmaNYsuMbTUuE32AtNaNE+0uORYfek2LMGJDLRLDUAJWvTM96+RsOjTdDrhTQgnF
i7TG9PasJ9PQe/DQWYWCqOVZwLDu3r39rLiA7AQ+I+ynZlYCsL8nsef4S1C0Dibts/cCUJqVoypu
mIq/kGwYPRHz3+GWi2iRlenIqrBRwPEx0F9QirkyNm8keu0pAB4epAHV/3AXAGry/+BoLIAvlvsW
+JBgiLmwKUTNQ2akmQgOUbRBjZJRsnSN7T069IwlBDZ2q+zKk+GDl+G+r+0J/RG0noPrMYuvff2b
ACSkMcAU3TBEzf4X/v16TF+Q7Ef57ByALs429uMLOMKSZsAetqQREuQR1zVMaLnlqFgyyosrOS3E
TBqWKyG4zjVhuHxv0ky7IkTEqsLS19rcoBoVqFcwKfv7pyT7RLQqtWcVbEwGPFAaqcWwfmW2DsQL
1CcocABjKRAFrcPw8QdY2eKeCBUEZgIohAhLFN3qwHRuaYsGD3ARFYYwgWaj1QCvET0RyJ4kHPCJ
igsgEFDC153oabD4eFp4zZTZwZC3sikslzBlIg4g5ay8MisyXI9nSrWAz+R0DKgofbP+A9LtHuYU
j0WRksy9au0TOZnUfIzoX4S2I0ir5KkHSONDFfdfOJ1CfeA5LbD3FSMY91UUhZvqRvNYkchYqcOY
M04mr5qIIBFavtbA2Pgaf+fDq+UrJox5J5RHCLE2JLDZfHhV5hkcAN9A8IjB+ilPpf+K3Bl9rJgu
HX8bje/N51PpiLGUM6RYLTvXFwGeLeyQ6IC6ZEVK4LBGi+wBTmkKrqK8Rdk0Le79PCyjmahyuCMu
bslBwVxiNGV07XSsC984e1yhyi7izWDXWxjfG5XwAmetllRanRdI6WsgQw9aRSck5xGXM9h2qNgw
/Bh2CGlIoqj/4da8+rKGsSFKdypeg8T8Ca8RRwEzgEveREpmgcfG5AJn+JIlKFq71n60H2mEK4oU
KJoxQ405thpcpMU/GeMyvC7aEoEp0AX7N4HWE6t/wkLdm4ew0RHZtmo3FmhGIjCX5EZoU5yr5nnZ
oGf7RD6OFA3MheURNeJ1Z9dDDY35M0UPMYrkyiTHS6ea3LuPTnjlCwXRVc5NR4/mGaoD+qtNKe2j
EWWlHRpIkG4rShAfHTmEtjLRhW0VQYWJWUPFKo9wAHJRqUAVBH4LJMGdAoIRpf56hQawv4FS/Py7
Si/muyhezQeIiWbySmYbLUzK4k+3knVKq7kjB5el7n15qPRcIFJgSXIQ6T5Q9UMLgW6EiOlLljxu
u0yPV35YIpceM980OVqf4BYDnxPbUNc++a/4FsPahF517YOa8N+zjVqOOiKEHlxVqVIgXjXvC9j/
bKJlg9Qx6y8Au4TB3SMq2S0vHOFv80OSdo9KbBWCnwp1n0qLdNttjkFVkMdn4s7yJwfeQBhMozYb
SMxV0cF/YoxzQEvowkkUmhaqivUeAau0ada8ot1eQ3sHXd5KRyq+L6hfkKvTIS2rgDh+qVPqwV+V
LvrzDwEdDaASlKQzK71glHlQ+4Vg61cDlM6d+8ZS5xXKw5aAysmwSGdJkSw9b7/CcdW/DdOQyXEv
C0L3yagiQ1z4OyC3cuwDBzNh9QwURFFNS6Rymgaqlk2xS5/wlliGQrvhTIaKws64wgN4QW1GKdYW
Kk/NE8jj0C0OGs6D1Cakn4iookLCOX0N62gV9UlGq0wgWIHou2u6ttJ4DT2xZiyEt9zpUhU2mtLP
gkfQ0FfK819rrH6vPSIvKR38Z4cmUoB9scz6fXypkaci6cN5vhInXALB7jUOomyADC8elScrp/dM
+v0bSJtDmoUU16ejDvCKmwtITZqZ3oOyLw13ucG6oZmIKnUp3pUthf6AAJ9RvV8Ks8bQUnhM1FLx
a9GaN2yCgj3sCAYcJn0EH2h0PbMTiXd4jwtUNPIPPKSBxuE2vDGdCpnap8liUVQ1X/A3CvZrFF0/
lurjS+dvt5J80nqIQk3nxnySebWbDQ2mSkOYGVLjpa19gFNtF32GDjsIQjFq1+V5re4HZuZBtef/
NotNalUwmt/mbILgciMTtEudAtBnq0o1ljEzAwnZIMjBUa4ARzGwZmvfKESOysxEcY5/GzQaBnuI
I016mjHGV7Cp8sfYLojUzosTct/DErnC6KOm4SbSRrgBpwS4d8a8za4I/zng3TkMLWK5dclZgAtd
abMj4P6MPyHpRXRpFUY3/9OljaBbl1pYvAn43iKHU0MgYHyeV7mY+b69HtYk+V1EeWr+WJUgcrPb
MSs0P9YB6qB6Psx1fH7SjPj9u7arfg5KFnUBgL4CcXChj0Qx/gAWu7trpTSjkXTE+dUBXA0TzdJC
tAdRZvwP+B9KLejdiWvD1C6rtrwyVA1MGSFrQlsI0CADAJxM7GNi83rIDGPnuuUC0Dt/+dXubcU0
bPrzr9YFNp4aPcFep405p6BK0cHND1/hGhQzN9vPr6NcQsrxJllQuZ01+pabu/GDgPDNDlZicxGF
Q20Op24RZZ+gbD87Z+cG5QWPTOoBgzMo5akTfrdmcWunAdERxJ0vQpoRaUeVpCtXdsURoPHYJ+Jk
2A61kk/Am7gH1NrQLGXTXmGocGYzVrFN2Zr93HoEB1+/dyBopSpCFZcaeW645xCVR4Ag64H4Ez+G
WCpaBA0UdcqEiAgvRPKs2EWyL3U+TfolsjBAOJUc+nVakW6j6iIlmC5bQg6OK3EJC+OJd3NeEWOT
khR+jPJwxUoqhuzce1JtkgpTzlBcpERIhxuvSoiZ2iVOm/r+vgYJFEQGLAX0Fx7sAZzLWOoldcIS
RIjI2teDKwWe8ihr5qG0QpxD6RBEh9QtdpOIkQTk/78wTcUsVTSOybVF/WMOa2TizBPqIbDfKCMT
sKiconiaKEg4QEzzqRHHJOT9voaIKgGDHYSFpHFAJomkkJabfr9Pvs2p8JoNkm4+B5aBQlZ9UyVD
ghVykBNFH+HLtGLw2PqdPrUiBT4bnBHhIok8Fw/3hz70mIjRpRgEj5zPUz2ZKJqKtngKGRmKLVWa
0RpiE+QpzItjpdcwR7LyNz9sccG8WvgAZstMu99WHDfny2YcU7SID+wAUmcKP+zJ3VJNVFwwlDUF
wrp1VWfhbvHENjQ/6RFkpe5mNbqjdbPuNp8z8YOp/cBcYV1pnqrTPqWqR0mtWOqDrfMYctSR9a8J
GSHrrioRcSFG9zwTl3Ltqq9tPr85qLg66ClebVQgUFeEUXqzkvMK6kQbDWpMei14/NUCWuSopN39
uWxyihCFyI3iB8FFaQMt85bQoWAoA/sC6jwy0tVhCd/gNCASoBmwDFJXf4nVgRB9TzEli8HuhC6E
9LkWBjCEB0fxbgHJiUsWKKQE6BKomAkPG+IzxwfOF2nKvGxBDYUVDaWIsp/QQD1s/Z4wD9GoSXD0
qyqbn1vi/byNJXU5ESxT2EdbsDNugzIhb6d35L94/NdaDBetvxYN6J0O+5ZDaYDUcGFcDPygQqIq
o5KKgwkRUn1y5Rd7L2eyF0koKNnpOki6qZcDM3AH8TKutmMuBT6HmDkismJL6QwX/KVDtIZCguPh
QVF0rNFdIdy9wIGnjk0lGxoI6WK1ffQi6v7ivfLFHsiRD/+WBAKayT3QPDpxSsEDcWVflBTKkQEr
BEimLcIrS5xV8COts8pktZANT35mLpdUHLJCJN/I2TX4Hj+yumhW+kA1AKoNuBbqidU4bvo9rTyM
7kSUJBX9wYrCPOdbf9cXRoPXc+sse4W4gZsAmak26e/UBWkn7hP9/26QIw/lk/RZ+v9ykxbPOeht
O0EK4epxfdx7FHGKOOPZU8mMxFpnbdbX6hpvWkcxlVWsQTqgPw70dw44YYhiy91HboIOSjtjO99g
UpfJrea/Zx9RmoUr7WOUwBV9/YRgy0hGGbs9a67bhhDCDfi0zA7fMlEMRZURBFkIMXdbFPTspdGo
Par5b4YwFB1UeviPIY/Wrg/RGeF2Ybs3LgF6foiMOzPQn9NzxrKlf4+oEsa3PlDSMfpTv1gwT03+
ChX6a0OnBV/m9S9rVDeO9OJqNMGlOc23p9BqNU98YvgQ3K8ml4m3jXKuagXirk7QgGk3gpHe10cc
jWn1qMPythqvDm5q26emRE5FGLdtVJIIExDrqht+yC98IG/3fJ/fn4aDo80wE81U/6BxoZ8Mspbx
EpXPkHE3c7fNhHYU3JD2ZmQP+Co6ShlXnBBO7a8w0QV+62naI7RaUT3SwHLfpp2SLmO7ZE5H/EVY
NIqxTluvabh1Y57UTJeBN2E46PV66Ppv0XpZcVnMOd9wGd0VEtKeSen+YZmjKQ8CoVb1/bNWtPVz
r6PEhbW45AJtG2Vcqs6m7klytpemaP7Zo5F2TxJh55T4i6wNSx4iOgsHV/5qsJysP2Mjcj7r4LOK
b3tUdEZtw4Vo6LqG7p/57SjQewM/nOoZpFEdrjsPLZzuGSPHCjLWrceUU65+WvPpJ1AhYDRq4+Cj
BE0e3+4xI6bXM32WhesJzYHPUturFZmQ1KJYgaPd665Qm0KimDmtGp7BfEjkdln6lefpAfum39Os
GeSlEVlk6pNZQXKery4vn6IQhJOOonYSIkKHSAGFg6MNBpdx9Xs0FZhreqkizZ61kEnkcaLU3OsN
plNfD0gbX4Uh9T5IM6CILjGalojb6lrP6FF8jEV38TCtrqWFtkcafyuOPcMbLBG29ZV8GahxabeT
+ZPF5sQSY2BXvb5KrYEqsUKFKFRh3akH0hjXGTs0ZjHAu+jWUQqhVRZqiNg1UtKAhsL/aCls/QVB
p+P0m3089Dnhzw5gPlCMRDXohTL+0CRCFMT6o/gfOP0YJA8T7y0JjmysiSykfInSHpFsOjj8TeaR
YlrCI0yp2C1Y8hgzBqlVnC15Kbi2zabruhiuqggf/C9Ru7mY+/w1NmKakZcYJ1U65HDuxEvUf3yI
S7kgYf/ULdfdoxtjsh3cpGrQZaPhuB90yXSqP5mt2PW1HSs6p2jAMLIQ0zQdVFvvYCuKvQjr0wH7
E0IFUwJWtNbwPHgIYdt2MaIkXa5rt20z5BykltfzB9PQNHsam8CcajHeM6PD8xHypFYcBWqUgJZx
PIc/yu/SDdb1PN6R60xiF8OMe8XIciPtEAOz6on00OW9sZttt+3G3C7HA22uXo+OfDIqBhsOkNpi
ggnWRrpf2lVqrTkjdT2PCJw6PLhmbLicwphpsOFNHaAZVflq//sgukq4Y8hfoxFDJzlEgv3bySjB
Emvh1ADADzFSdnhoMiLyTy34U8AMOqd/7RGZUPUX3Szb75krVsvzeiaTiacyHVveWra6jdzcU2Y+
kcTXCMXN3yKFNnw+RkJWkekcMMFm4KuzAb10M5tfzF2eKUtxibpJLpR1xpoi0Vn0mNeLyggDISF/
xvjEq/cgr26WCvY3mZAvgC0fW8ZvM+Ld1cmC/zeaEGazfcQ2s1lR3DehHQsvr4XQ2zbchr8ulbde
4St7RneMeE797LWgQJj3oFqZ66aRjL5accrZQ/7GdLvoG7KEcl/cKXuS80BZSaGMHjFQMiW7Of6d
AEQ9ZvLZRKsEwRzdeUQXgsLCnZnxHdcDglB41nUY9IpaILsNBLeeKPMQtZJdqKp2JRqIITAReX9o
KVb4LGEKKGKvGCKDU9hwCkUOqfubxQWxIRof6AH3FJWJQqWr0g79WeynoagjolVPEZolMJlvKESY
R0kUEe/wqZCu3JjjyYqytoTlS+hiZ1vTcCtUB1SLFEihvR+xqExWzZbp4WQE4jKhZEzEx9IossYe
EOjrphtmFOuKKE+ZHHOa46GEnVkREj0+P3WX4rLOI7HcihRPYZlgSs5UrwmWTPSpfIVUCkvzhEAV
uvUUv4pURpZUJLZSBMULqRgQ+gGqkqqxWp2ZeJ83GC7qogJO0cMid2iEMYRhYeVrX/Yq0u3mWHO6
8aTCgIlT6EyDJ19qqyAhoR3raM1QThgHaTh2oFpiDtVkqAdNLQPGOo+INkqZZZnFoxjwB5MwS5F1
Jczxe4qPRbWtE6uCt5PesRg2zyMdrAcK/kQS0HIpNlOQLbxZOSD4d8AlQzvmFVqJizXP8fMJ6bj4
eMSidGRS+xTBUGUTPWJRwARjw0iBHkduQt8hF8SuiCIFEJo8QQcbXxo0xxiJvEajM4qWnyjmoU7+
4+dhLhLOuIJX9WXpveWRrjD+dGnasQp/tdMUWvIk5793P8brkRyfxrUz/wBHuDU0Pkn/3r5lETI5
YantMpjG0gALSvVYZbDgmCgJggMT7higkH3zY2BFBkgf8m2mn2sqnjT+NQV9woATDbIvtjBUa83K
QYVyMaybQ2KDCe5+P+BXECd6QMBDVu/FNCngF4YMBJWXUXoRtR1dpsYw4iPzC5KZzJw9cQJzlOjI
2gNKa05GistvWHXYfBNzcbZKBhS1CfgO+Csd3lCAEVehfP5xF4yzEEjepddbXDeUcu06/EHeCGVH
je1i7GT2MYOLg4gSS69IQTHCmYkvau7aZI+FTxwz1cJ+ukf/Arqt5dDcBETpYTy8A5r2HSa58BCF
ejNKg2kRRQy5x6QL3QOku0gsRWZjDrZ4GGr8OSvPkBFuin/KDSpUVOyKLgxrhb5mT8jy/42hWyP9
29s8tk/rox2CPfd7Kw2dQOa6bqOHYKBVDMI5WzNhgpYxXWHRmGq6oIRJFT6JyshD47mfXc25YFkV
sWUegR+d9Yj48J5PIZWg+ULD2QFSz+9LeqOauazpA4S6V7KMdr6TYIfRaVTHpByaZCST0A4H055G
KEkgW9M/KkznUQedZmFpGiOMJDYVMwT42drhE7mhrA+TIQR4qp8E1JvIn7lDlB3TI4qro5CoQ5YB
Pq4OToEPzCPiVCIyLGa7kKY81Ez13ty0+mmzTIABM2wVBsw8GC98S5gKGTOMkzJFPdTUgbW1D1ZF
1lQDTiSrfR4jbMrjgLSSjeW8gWNqwzQYKL9n2sXNuzBVgBCjEC1qkXZhnZb2k2o+4qEyto4N5d1g
MluoeTOXjuEIPGG2L9/hfDNzRV+6fR23bDkYBMowASBA5SbjnhKlwWqF5De78GXUmaZDNcmAn8lT
Bj5+MHdVJO6MxMrJQtqAKbP6Mc+eQUsMMmrmUe7WTmB8CnudM8dFMktGx5lb5iU6J0qSIEbZ2njs
x7UDLArRNVP37mWJWMic7xeHRCvC8eSCs4/hdrRpuQVXUbl0ydTYmU3V0Jux4c1FhaO+N3+2gLOn
TcqL3FUX3u5iwfcRhusyEFjjbqTLsBhu3SFX2OURer0cYupMOuodeVEtWz59XnY0zMz8bBiZpA2l
sah8JqO2dhwPXqJZLb3s2XOyfXsQknfZpm0OTHIZUiBCQF5ACnPmDPkrTBwJF9eCzeBeNeXHI4QE
TufqOae9FW92ZygXglVYZ62W7APflKn4mQgN9uBb0AmcW6fqYSF5fistL6i6cRlpTbB83iY40LVG
ZVADXXTpUn9i91u+PaLZmIIkkB26EqpoYtz5gtuiSu+VTobMzFPfJ1TBuf1cXIpTpj2CCJ/XgfJ8
vT7OUBnClnooajOqdRPMQ5oRiduNl8sYcLmjFkpVSSGE4jXlRpdzRVM433kUPc1IPobQQOCg8L44
AhN9OJxApWbNfh+tLUbkWUGDAg88RVz8GGFAZTjMYqWcJQ61uMwfs2YE4gqjBni3Apx2hzzEccbS
WwhgPmWEJT5M1eUsWmupuwNNPcTz6GAkFOPaUqIk1X65LGJ1kRZEzqG1kUUSlZ0Wy94PfuMCuUEh
oOr5SKn9rJsROldQbCICyBFa9GEbSxKzGgKmFM+QiK2FQaX4dOnnqi8+mc+lNlBDtYjgSJ8Oogr6
LPhTyy9+ruKMDN2qWi4/FNSqbCuWh+YyhWSzcgqMlJLpaqX7mdkvJJD+sJpCdTQd91dNR3lDTeVC
10XfB7si2FOgwlshU6biZQa+6t4U6wqL4+q5HJoMf0GwdgxtBvy68EkhmQRtvAd51URvU2wu6Tz8
RUXgixHIgkkZWdL0HyrOWSr/8wAk7ttYndVYeEn4fnhg3dzZfP3taEB/EmSQbuAGlDooTHk5KboH
W+QDgnWzhmyVpgNfV41Assta2f9jVr2ZFAoIaxTEZsshEdE3DmeTqRDCX0U7uopAdZH+fvRnQUDy
MD9fpAZnHiEQhgwok2c43Fxnng61Bn2hp3Yd8ehknoykMFxRjqoPqnLhqNcLRAKqUsYk36EMChls
0lGpJNTJpj70xIPpJXfMhNJPyj8ndEr44zdRtoa+sLaz/kT/8iQdIwgOatxBV3h4Jw5hAAVWmbKw
hFOyYah8Q3qMl+SCIcaHEJlQ/MYVyDDjcUw/YrfGbC/tMbUBH0iblNCTsrB3fntJMT/x+1yq0EqR
JKlVc9O+mv5l0QY2cB+SSpAkjzxVwyWvrfGNi1VAFkoQeS2AeAjABQwbCUfM98rUJZ+ZCgRPQgfB
SBKUHKyRHWJE0SBiNifJaNHxwwE4GKZaUZyit9VKBhc3fZjL1voD7K6mn/FXEts3iNZULziaC+ZQ
8bA0c2tjX90iQxs1vwHDKMsK2DPY084+KAHvYGC7ilUysEhO/45pxX0GB+fgXDplxixr/lY52RN/
HjDscjLyl2veEOPPv8ly9bEUXgn+sOfIbuPdNMZV3l1bWxeimUCokA4tpLfljzdgX6MzWfAVcW32
ej2DGED/zHDKjQzMgfQkD1Zv0FMcvPUzVFBoxMYuthi/4fb81dX1pEkgsHBvIFLZF9uk1KJACvQm
/iZCY/SaZ8g7ZRmlJlhnNJYkbEaDQkrNBxCIPXW3/uPpvLoT17Ig/ItYiyjEqyJCiCBEMC8swFgi
5/jr5yvRd8bTfdsYAzo6Z8eq2pSCFjDgKC4ld19mRsZMxlhpGOkbHQXVnaZe5IR5nQ1/FTqRhxz4
2iqv7sDmBehRA5GKPzwt6Dp4EwPkGMg3qaSZKNNdFnQKUMlDtEVNA9kEBBPIIJRj8vWg6Jzvi2pA
4fTAtPB+XwK5rJx8MDdWC47DL3H85j+cOCF0OTgMOWGutT3vkP+DbUXZDNQfwrAw6grq+wvbQ1b4
bZbl/T8SP9numMraGjgNboxLQVnPSYToAXIFfkMHQh6vix4HcRJFtSleRa2QBPsng6xck2UTzlLg
62iKezmCuRoCH6L/KayeaGt6KmrMkWZHSON22jXEDAMZyi14ApZ8kULqa41mchwktfGCtxSzRJPW
RV5UIisUBpIgU95kKl3eBrw7uTjV/FAIFr5JQAvgPvxZQImYiu9YRjbU+Hu7J6Aeb17p4xm+0FKS
yy3iMWVB5DsnmA+ds5F4eyogSo4X3oioavDYkkQZtO6pUkt8Pxcnl0cK2M2EEyMTBtbkQ+FHNCgl
GGjRG4K3zUIO1VmWW5IvUVNIIla6F2odklP+0ElimXe8pBTo1IBVFq5ngENW9zFJMvvdWQQEIUGC
QDo1jxwSQbyi3lhA5YWUXLGK2KFyqj3SVpXM3xQq+KdKRVh+2l/2UvtMnkB/o+gv+HQaCKaB8yAP
IJutOlZAMXXDuCnJF16co5svC4weiJoMYtV0qRshxwFej+yz/s0YIqcxEPUJaXcMcp0B8Vf30NYM
7gzeuDRPwSr3ZdkLAzGo9MoTjeeGiGIZ0RVl+Cd6iQKwhNQSUQyhTI45UJ6CIgjBHFMUqV3LJM6I
XvXVN3krBY2/v7qBWP7fa2s0IdIRcFYSfwAeaDvm/X3VN75BnA4r3TttX+B72+YeXA9PZyOip+hI
CEqUU1BN7LoZUBqRDotRHbBfFTSuBoakzUcbuE+n2qr+PVFNCJ2w6YQR3WQYlpCD2kB2oDkVkfgw
Wuf5LUfunnnRzEZhOY3ZnHvgROIP3VC0urRhMSKD/QJsVIOq9EZLVrCsbecBQl1cr3UnjcVEfXNq
XoEg1iLAlfNSN6rlN2fdqYOPuILU1c4uQxR5Q2SVwJYQQCKG6QyBoUPBrsJbAFlcSimOeg8t0rxd
2d8UZAjYvWB9FGkt0KkYpc0ypK9JGOGV9xYR5wSboR661k8BTyFm9wucy/zpWDZTMlWynr3VGJlT
tdU4Od9e/RUwIJACxUqYaLQYdegxPcRwsrreQroIXZSt/3VOsQ88gaOmo8eZQJ0OA60X0Gdeuws+
BrXArxbKLJD8hU6oSGRnbJRsmD6JakvLnt/uMLhDCTnTy8tEOdSrKYOKcHFzx+y1FBeIB6Y5U55U
B0v1LAn8WrWmLpXP58reQyLKheGkTJLlF/DC6+Q5xAqSMxsIEFxeQNP7K8q+hCDZWRPZ+xzwqc8k
FDuQYQ6v2qGq+wloTFUpP6bqS8nPEzi3+RyCUC2/yh/LrwKuGqUNuiRVOvF1t/hDDRAksUyMbiW3
DsRXQ2nA1ZXpBokax7263fZdgkc1LtVbVGQj/aWa+4rNB1O4gF5QL0suoGBELf9eLs2XqZcgOC4Z
pg6S8h2XmE1zfYjksSLjn33gun7A87FnurU4YGmeBMkKgwSkS0IsjTiP4gn7wZWsAXknORCEzCJZ
5Hsgh2zwy1ppXks3jR9+YMFJZrICy2334yE9p1l8k0bes3kiNlPHkovsh32HmHzGftDxmUBLYxRX
xMfQuZbCKYTeq82qTKN8VgU+hI6QqtQS1xTKZkv5UEAGyQVJ/0kpgr736bL+0DMlDJ67bdAOQuFC
pNIjxDvBvYe0mEpPCo1orLkgANhkF+o/wy/4co4zf3uwgbCugTSG17wRBpuibQ1ksMsbFBHMViSm
u6IIUzGdCj8VeDtn7lCd36DUKbEaWvg3hiuQdsBtSHYkt47ulGew7JkXt612hxdyOxbj5JW0LJcX
ggtwBDoK0J05LmqnRRClRUyr9sVq1NpVYLfC2kUDPwvWc/ndCx5jCSZOfhvb0WYjMDgJd9zAW+ed
OBwZQ5sAVsmEilODhjsK2qW2SOW3XHw79+04tQXWRBjpdSzSeZZTG0S8xCrC1DwFwk6KvAh6Durt
JYhCRz05BnTgrdED5QvyGwZSDr4BqFOfS64wEXSbxp1Dc5GgDK0YzDrMSQKeRXehAng0nVzJtbCN
Bdh9UtyvA2UTuVPblL5CxKbjayHu/zqWsKoq59o2uUIRjlrEDNFCFVhCqgc7pEVHXTL3yXr+fUTE
AEIQ5yPDHU0XKqPrvGuN9OyYlCNZLBSQ5YsHmAWiTv6T3tKKPRaXPiUvLS7q91dkvALgTWKjy+rt
weoLZZQrY/LItw2JVyOsRQkBCqosP9qITHIwSZn0tW5KZYD5j/hZhTfAokU01Z1Um5RlZHh3tYVz
v012DJSmaO59wyBWl9KBz8knTSP3HcNlp6NNExqWD72vg0W3Mt/NMYnuSogWOPIiC8nskeqvWB2E
a9xuxKpkveliUeIl9c6TyAsCZVoKo8ShIt6Rei8hO2c1v7FEGdFk8vAczwtiH5k03kMJvjacVidY
Aabpfo2HVuZrrZDUARyGISW4nZYRx9QSTOXpxcli2zqnXo17r+hf7vMbimx1IIhGfYhV821Yyr0w
uD+2G/hGV6rwZQbDybF+qedp89qZsjUV+4ijrfAxdCZkElOuUaGd5pMo+6BDgo3jHqJYxV1VyHzs
r90uhRiVctoG43VZcY2N0M3QrtYqEVhjFgFj4W270ymxEffHiUJyXcrkzsbd7t1C1kphZZdo8R4g
Ku2ck9GpT3dAVyjB7NwqlsMyYcAtuRPf8oTQc5sB4kR4T0WZSPNMsct+mfNKzYKKkL2suYWRbLuc
C02Nhr0bky8Aw0LtQG0aQXsokIlKoaxKvl5VJJYd4072w/KbP9/azB0paegDQNt4ioQplVAJpCVJ
MoBzNNSJbqmJEYLVQ9kR0KUkLt/bRZBB309H5cEiyAeXiA6EGyf+kdcQJpkfs290OAmT+Si6CPlU
GfMikgKOyMoztMYBdnbUWuMI8QTVuAy4IHBWQJrJC4jdso8wHgG71fPgkiz9Ku1jHJz6fS+b3U5k
3bZSRP3GoBbVA1Tyqmb1z9uhyawogv4uFV3+J+dKgG2Aa9QrUCSAQGynUsdrAXrpVyjJZCPZZrmE
MoehHPTUw1LlAUSlboS18rCG2hIIw2NA1LY0pScx86rObrEKjsMvYQSUZ4PrgorpSWKo7gK4zq9T
UQfIOrS09bu5Pzi5s6bwevBxWAZJUglsp/YtGE2COOB7WBrktwjKND9HwdQ3vVXao0e0c7TiSg+1
p2Xovv+Cik1Dmi5kEICI5VBrm7GL5S50v7T/Zc2Un8ph4AYs5ljwN/Il5ugVwPdGwzoNNV2nwSuI
mQioy5C9xRQxAlrt6B+AQUyfhjXL0o+r3VJf6oKsEK/zXZA2bdrvTVPHnmelSbvIJDnTErhJwK8x
YR6enWIJ5ZG/vAr+R9UI/ojyCKabolqsxhWNAgaCvmmVbaiDFPM6icHcj4NLaWW5c2++HjsyHpM+
iuLKl3/2Dq76RYyusOmz0BdR0UbdEclfEn2dPUZm5D2HIxUWaCEKyQTmKjLFTS2fpyPI1Q8Neh/U
xxN1x585I7J1JSaxBBwCIA5zrv4CmkQbUaUAKVaK5rsNCtPvY2pnPuE+AlYQfFCne9nTbh4TmVci
QfDKkqKiHqoa19v7qXZRqeSLFcvrhQ+22pr9xBRKdCwrMMm/6JUq7/x97zpT/q7gjtnl6pcuEYot
/6hffnLPk+fyAeQgPyFzs0lty6RlleNYCKUEpkI4hJ6XCo13wiCYNlzhmMmF344T10o50mTfKhIU
bFcbTTR+bR5Z9rKNQyWdU9D5YNvGeuLXNYucAEyV/QyLqwc0B+sDoLonlyv/oV1JochFkagEg0vl
BdUPJmH4y+1mHi21qtRpnqhjMUFn4k3ZhBQ+KO+wpbteOCIhGv2OnnbkIE20cTidSeA5k9FvnfKj
WixyCr/9Zsv+Ag3HbZjJI/kKqmGUtgb9fvNtOUxI5mO0ki5JMtUiaO64ki6lmW4UhY3mKIoCAYts
Ab1RA4wAgYcIznPag1NY7qluPfOKBJaUEpd3KDzD8+QKanTZyK1ACbMrSIUqTqo5rmHyXlHSPdFS
LwcnOu9GoDSEu4wYGqBsPYAdAtCpdxWwk+bAnl49zW8ekK2XoQWFKfHepRRutFXYQOzLbKQCpwa7
Q/kHatIWHVx2UlzzB/Vm3eQS9eXURqSAAS/6bxnyjT8HwnSxdk3qw6iVxkzGYUoMR/0a/DCXrvPj
AqIaY0OJvKkKnCyhJi9Wg96wJjhWGYWVQ2qU4OUgRO0lWQDtUhnvB5gehkI2qx7Cnm1Imn399JVT
VfRzfcfRYN671F1V282VYtl7oJjxD0m0wN8rSOI/kefLhKqJAH7N2jG0kk+thpwAV984fsypU9GF
mh6T/Xg4L26qtEknuYp0Lo8Ay+JbeBEZaUMjaEDTooirHtZO0Mq/wbel6vQVYzxoQU6o/qgN9KR6
IjH1ivVr2y41HrCc2qlrOlxgA4fDeRETwl9lBhddu3nBlu6n2mRCJvz17+Hv30AdYG4Ap0x2hfR4
ZtECV0d1RlR2oz1xiI4eY3swGT2O3hBSZHjSXAUDqDngbZBJH5qRGufgfqTEiHtVCcAMeA4cA+TZ
2DPEBQ2OZwhdWJ00HVBqsE1KAd0FQa9DTScH6aF6gv9RAoY8IH4VcOU5h6KmSZo0GCAieybp5C1H
/a/uZzE2E+gVmVNcRTXvGFSX2hQ22Si+Q2nL26ZM6wX+WMWwSovb7dSiSlTbWvXpdm29uykRXFSI
1gmSeQ/LQNcGAY64/veaf9wn8RA88Vuzguv+fWMwuKNPp3y0TvM6e3VudDejCqK7GSzdfdCICtPL
H8oQN7fRz+ZXoPLlu1UdlDrPn0/88V+tz8V6sGena+KCgTF4Q1BL6v00ea65jppUZlun6E3hXbqz
QqEW23ItNxiEdeaNMcyQrUFHvBacwx0AkQ7FO2gfNMyQ9tgAJK61HqPa37Z3ZPYj3Rkmgla5fTVU
HkoAKYrNA73xjXtmFHKN5vLMRedpTI8+PI83EfTG7glY5cpku7c2UbXTaP/d3D0pr9lGbm9BxWJT
RGKxVpfOHmxnf8eu1se7DG+rHQ2Y4ab1OFuPCASct/89/vJRfmgzEYqJjrHrnoeIVaETcQhnTZ3L
D0oaW1a+7qNH8USspHGyDYLvN1hK46fUsDZlpnlrYjb/3yJE+fQ3J6fAkJFKp8xkGogTGWSoqSQV
qPsjoUBAA+uKqQJQ89vvNbQ7g0bZmth93SkMsqAwYBacYZXxkuFjwNiP/rF1ZT4OZQOvBkF8jbrp
DV4AXaHqCTYJFPYJu41xxfskIz9xaLftAfye7COmzUhSkMryf6gMUIhg0Euh+Y4vHiSv7nXvPP9O
cKODTXLjYHRO4LiwvAQOSWlSISFKNgkc1OUMXQ8S0TIDNNfxidkTEGGhgJyaNYJEI2HQGd2zjXU0
xd6GmNTofOKrs04M1gyXX/6R1Gh5denN/tABmG+WlfY2nkDEbn8SUo3URsD3PnxGZusab362kPog
ewYvr+ZUfs7NRtOMdtRpK+gnKekfoV5z1WSFkzOjnF+y6IrG+VCLu7dkZ3QB/YOn+oQ0GsiJOM1q
YSi2/Kaja7xdR5GMCCPan1ITSQMO231Si7CaVNM07o/qGfApdDn5aZ5eq85SanGcbKM5NyfHoBAZ
g8/bfnFqxTFBgBP1yrqdHYlyqSuTGz2tdLybMBFw+kJihVYGQwHOfBYqgNyN+rL8d0p2v1Jl+qAf
C1F+OOtJAmGlyhWJACYCTU4UqZ4dFDVRDV/CF4eHgt4v4TAKJqHZfoMKjw8L5AhwoWScCCxUuxtC
8JNVmCOic55wmqGolZaNu5UFpe65acQ5nXjdBWaFe1ycx7WntScSAbgyyqgP9C+qkB/DSmDENafI
aIObw2wgtEdsgOKM7QMoHYaSRZSeco3OJippW+vXdK9NTr+zD8OQclJ7GtC3ERNFDRmvOxlpwLFw
L7VeDjUBFh6OcFdTku2VKnrI/JFR19A5C0fEJg2H0YCSKdznJ43FMPpvO3Qc0B98AH6UwVe8NSxy
cAqIVJkw12+qzUrhX/w9mTBuUYgNRcYg0s9AS8CTPAl8RLXlVE0u9ASkYIZ4GkCFmzcyo3JfSmpy
aFXk+yRXphavEuktgnGjE7/x8CSndnU39rorPEr/jEza1uqnwLlv3ol/VvB+I2ZQTECQCKcG3M0j
XidihxqcIVGnzqkcZDVSf1j4I0nVQZYOzE49EDaIDy5ZcfgDmNdffeR3rJuS+edm5hudWlBoZzDH
ISUDtVPrQTzxbgHI2dPS5GZh4IRb0VsBLOVLNX5EXRirI81qYVR3vT3kXNX1VcTS8A1UC1un3lm6
us7mR+oBm57+zpCWgrnLojQGs+mhnc43wSw6tGvdHe6yu+HIqoYlDTZaXAvdesYW5brdMI1UYxfm
XAU+atB2maqFempqJKlCplNHaYXYGHe8djnak9HRvXln1lkjR26U/rKAdop9DJGqZFV0jScUe/EU
YAdHTcgh7IyomyzoARICIuyiV6qE+6k0l2E8Ugg/cNlXMj1pGFNbI0C/JCrqi0kuEhQtEmJ2gpgo
HBXaEh88N6V3Xk8M9xoq5ZI8ocnjO7BV2sszTg0sLAIfaWbeJF6KFIukDNTyYxzKGum5Ogp5m4CJ
oliwIl2VF7IlavftR1LGq6Fno2xBTO8XPN86/7q66Vxyfzpb2iAV4bzqHLm6rEJAeVRnD909zuaz
teUDA0BXT46lTIoRmnL0g+hghFXS1m3zgdwBs3mCWUuaK8w4UiaqA6ONfXFw3Bc6Xdrpb2ryZd+c
okIcvPvadUozCYCokb3nH0TD6Hw6x/kB9UGms6DxksZprBGmGx55MdtPm+jlwNANCl0TRrM+KDTZ
1rt1RoVQf+4tnSXUtBE3WI/f/r11dDft2RA5AWj2RzQedcGq+L59nZCi/+6f+VQXBzNTYkaqzlip
G+qfdzjIiHr1d5MX4Bt0Il+9Aozmd//TrU4xZbzkbE7hePrmzUxXupJ3FAlMsHv3hXLne5OY9u8C
8O+PfYRmQQf2idNAIjJrN5h9ppIzs2KIbgUs5UQ3ugeuzPCr/oc5rJdcocBoHZBFUgtMlkf3veSd
DSa+mjToJD7IoOb2CX9a3qNiuO/kYolra5OYyKi0pd4Hlxrph5IjebkPPbGvOKCOyXd0kNqFl4zc
Eja+t/mlwseZ4ZhQMaWsV5WE7otzxTv+aewMh4DdkFGclL5gE2pCTEEF5BdYK/Y2dnBLMKAWBZzm
sBwZLgZcmDwm3gocy79/U+B0QCI88KWkAfZrWKZ2tPYyt0jambkpkDxBB80OgANyA+cXhN/G3oel
Xq4/6RTwIduFdC/qPRBudw9TxGmRMdz4BIlN0612EPts7vkAsznKD+4LSQnZ3oIHPhHD/K30PumQ
P3K1A/A0QdEvdYv+aXJaFsI1MgMn9op65Tcn7UhcoYyywmt5r2ErTpwevRwysD0ZTR1atUGKYXmx
7gqysHONsMS8PP+GXz86KVGuoER7hwyHMoljoF5WcQct4Jn4EHV7tw4VE4opyo70iFAoSokwBpk1
q4PmKyRC9mAa7Ax10AqY0Cz67rtrs9RDlKpzQcimg7Apq1Fvs9IstRrGd8JmvjhvWqU6iynDTXt7
T7MHXSaM4otITk5OB1VurjBBtw/b2aBPsab56kyRwPTVilCnosbz3zSANdAItN3VNaLRCFQlb4Ff
woVO6HETally3wZY6EoOU8oCCaZD1vc3bTZJy4xkhknvvu/NSE3s2al9/WNyEhtQ2z2XjMK2UR6+
UlIPEj8ANWX5gBiDElCOIwENhWaKbQvV2qZTOmXUjXHmYl7hCVXKMjsNB9/1bH53XWbxIf9rpjcS
AOI8R0urtaEYNv7tj1iccKKmD4eAKJWqNu1f6NSfXGL3WwsAoE/tGsQ9PA46IkzZ4klUCXPADQ4K
RekvvqoelzRDcE0lin4bEt7kEusz/kklRaYxQTU/rj7I73/Gn/FrkQ2Y7sjze1SEZp6aYAzVhP1p
gs4sPqXOA7eAsb8FaBHENzPGgoFBRNxbFGRkvpuXsRJQDVQSlb5OIk8RQ+VfnsfL+lRjiwymAyNI
2QPOh7psyl8RCBe9mOOspqooXThbumfI9EiQmtT16nv3fPSgUl/UgsAdrdE626DngewhlmPvFpkl
jtgzA+PkiYVJQhpczXY/1gXk+uC4CK1Xwoi57lRdElq2mlStfRAp1y8wRVL+ADkc65SoRKW6ldw8
dxnvK6KZesZ5CZ6QQMn1fw0nQZcozjOhSjV+/vBO/Ix7ox2yAAUlZAO6EgIL6BarsSbDKgOKW5Vh
lSVVm0JjwPRVtJkUV2xiCd9WtWX6qOPtOxKRMVp0Ck+BNMlO2Gl1V2hi3H2GP7uP3skropWGGIp7
+NlsgDB8GNIltZjnVNVg1eP0yc7RmQtkNb/xzIuSgnK8QebtI/YJVQQK9wih54157qKq1eo5K6rR
1b1YGdWY89YJUcaCS5gIOsTKKjjjE6kNRDZHU0zhBEeJP/mZQWeTDlred9ESCwJS584BOlIhQUkE
Y4LzwqNu5ZlYmovUisk5oJ6bHH6ko1SlAZfS+/wweFQLWHTVQNfbP5AYrjKETecZtxFI8WCp+pBF
8y+23LFAke2HDeQ3Py1U3nAowI7U4Q2Ew6IfRg9IF0KflQtFZZ/Ze0JOpMgP+HTo6etTM3PtOWww
P18WuDdKzho2MCN0BpB0EygL4ZmIz7XQuFm9GZ00NFLRq9Vi6OxSr6GvEuvAiL4DC7snx8b/dsF+
RL5z/ysMjqP7n9F/TfYYCcyobEWdBZlOFwc116mIQipVKReGtKpzjA5ymE91RbV4eaSeJzjusrek
OaVjgGBhlPY3zPhGH43LzrdsXm4FXUXLCIoX1mG99VGon5YWmwF57RkBAdhVaT/xWJc9CUnUjQSl
4iQq4lUEXiHf1WlSwXYfSqIaXWxy9I4U2UuBgfayhsL//jZt0IwwGfsylr8OmJePcpy9jPenp7C4
5hiSznbW44KX+TUckOq8d7alR/xPbhaqpCuAO1gyYtbJRA07TD1shaDKGx7HhV8ywVqgfEJ2dgAc
0gzPcGbbteEsHDhNZxRucA8bZFoYQEFEexxtIbxaIVPcw2v4JIE5cUi8i5WtNtEuT2D+3nhIwQPV
YigzHOka1EaGRwWVoifkvuqk7p9GR3JwBoiVkTiFPP1DjSmzBn99cjbNZJSrwrN9OP+I4P6Z3Ffl
nmi01IDdMIAPcetILk62qcqqvjkSi4VETkAiuU//3meqT/xBBA1tFMZKILNyg689c9BVwzxif9D+
2nKv0VYDBnJE8GKfz9SD3Lb1e3S+aK9BKG2iFMOSyg9tonpwh+IhxtDaMz7OnkBgvO1u+oB4om3B
OXuf4bDDru8QMwg+qv4J3FqwjAK1UzlZr/BNJjkkKnTbaDfTpA6zB26iWrNNlXgKNnN7qj9rv9Sp
o8JlmYnxi7LdohRfAcQgTWgmJxXcX8itxsXeFaIRzrtTiRtXKgNqL6pnl/oPBLmoS2kUrpzMnlIJ
hosC61TDYChPUaUBCTjEyY15+KtkIe7AF/+vaphhPf5U4cw64glf/rJOo99ptajs4q9NCNhZf3uC
0EE/KiwEZGYZtPirnQ6gkB3t9wIKyuC9KBB08oTDkG/CQ1T4kfYX5G2PqDIqWq9pOtl7W6faHKZ5
XVrNpkZ0X+6stguYW2VtVWCrebNAnLsPpdfliibEynSQ2XByQsDXlTC1lEY8vldsBeklnNxSHx3h
jG/UgmXciKeijRwrGKyl4NWQ+dxLSCBAm7KDIJSsi8y/OjtyBOrlBFLnkFLHKVwtZcEUNCx72Iw3
0+lf+J78MwKT+vmxxit57t7NpWJ6DPLmXtV6/qgT2sCFx2AQsHWUgWkS+tpiUOjpHjAejY7g+Nsi
ELipinCyqL8Cqv+8bFYCfFMoVLdKz/uAkrTaF6+8BynGLwBmRiurnUYbhIm0rgg50No402y4ANEj
SHQE5gSD9HUsp+P2IHNQZu6haxvDvqiACkXxUA0VTkP8sKBpRNMo8OJguWQpVpB7aaJCUhFxBI8j
DK5iU5VsgOJNI7jx1H5oW2v1EsFjsXWUB4R1wJrj3Ej6r6Bs5ZWEXvhCa/H8YKGmzF+Ap6LqkUoE
1BP9xkzVP7kTgknZ0IQZqNwcmqv0t9R+Y/AE06F5A8m4yi3KAy7Q5JvioQSpmHbxbnz2VczfxEyY
cEUc3cVCEERGlrYIOeSUz3yGhYIVyC1gHP6lbQ4z0BXT5AQRxruIM6H9CHexWQVUKDe28QK4/+Au
Mc6OF6zYVwyGodmHZELHnQO/oq/RGr6iliutAY3mVq+H1QdyDfnWHo9N1DbUlN2Tkgxprqp1A/Wd
HiUD6TAkur8ld05rNifnSRviNboHHybjIe/siMJwGzH0Gyycbqm0VzSY3vxtuGqz+StIqhvClRvF
Uprr8WUMZ5VPyVh0DpBwCMLq5b53D1EGUjx6xpQ5BahRR037SpcNC5sLpnvHb+iFRUPhElY9YgOi
09x3rnSserDkOSURxU0o2TTKaOirH5riYuHPgysiwqxbFPXoKNK9U/tPhVs+vF6bcqjLP1GLpDh7
typM9cCd7UEHKc8zXGX3IaxPKkDgcWIlublmQjTBO1J2oxhHNZCxrlR4BAVnH1AyAUsxBYYDDl3x
lj4MNAtX/9Wh7ALuCXE/TbiL8mCQA1CrGNqDOWIGc9JD/FOzz3SEvKX62+9Tz+SjWeHv0yIX/Pvt
8wErVtnX3HRYUJQFlY5CDMGd6YVV2pk8Ufp7IRQxKvrkY+KS6NMpzqXiPVLfV9tRaFqzRaAGcmux
B59DqVOvUs8roZHnEeezLwPL98c9wUa2X9pTgqY8Ab9eRns6A7agulBmd9nlSt5ocBEJzAAisRxr
oRggfrRREpCZUU8TlSmqeUgFtjx+fuCwqHC2mH74VBqpQAhyVb3Oo4zLB1D5jXJsl/N0JuSlECFg
eDfqEmzA/oJEF/Zp4eUFPMqVDokcLpy0E7E1FkntaVURFJV8KAY8W4XmCDok7JAwT0GV9hJI0dgm
nFPVNktkcfIoKGTyd9hULjvKKY4KcziCqnEpArxSgLpT3ipSVKKSaBXaVIB5X7273l93TiS9stWa
0YnMlUMQBuVLfWl5icJwC9is4vf8mGDTZB8R/1hRbrl9q9QHHTAGvKHjIRDEku8V0iBHz6PSGzzT
jp55s6ba4QDV2rZNCVzbQlevcrAqTAJRKcYSWU4YrozRJqrxvboMtKFqU7NAWl3BY6lidnHSURYg
u0mKTpQ3UslUo36ok2BOVQTIATpQEAROQvuZJEBfsm/aVGx/1X7z/I89tEewgfwCQHkGm0KHTQKN
KjOpvHJjKshoH6YLsUfxDlYYeVFgef5y1q4yUAxnJOE0wbngsog6AOZ4mHCWvv1O1urmIFg11Za0
S4Rg94gQnywCGy4wLblmXH4yMQoefoFuNnAq7EguaNzKoB0qn4Qvz1Q16b4JdYgDkKaSVHARWBcT
DhBAYhz4DlQRkxYBCGDtZUXgQwgdACYKkw4jR8mEkk9BvlJWQxrn0CP10b89C34ITmpMVA9q6Lpi
uhS44O4Cx6PAAn02XAeauN/o/zzcdUWT+KK7qdPhhh4039Go3Lvv6IBwLBJ7w9sg0VpQpinaeEul
ot9bIWimtAoXGo+lEdE3NCWU6Em3XTAzAUe/X/pOqND6GOekJ7F0BLSnge4cq8r3X5pGEvC2TNXJ
Z5fgHvUTsBv6D9/Q19KIaX2VWHstBwJyHFqlbuRYLWJDgGg5jA7wme4D4bGrdEgtKKIComaWtKsW
ur7kp0msdCsPg3xV8jdS0stjZHaC7ufvTlGCpScu+Cz+obD0vX5VzXcunJxXL8NQQVtlbSQRwXlt
aSTok2l7HamCCAMmnWGCVPByqrF8Q1sJfahKcgtRkEBYjB4looIwI7kEdkG8ujVXIpfemIFm9Oqx
lKoL6suy29JhvaOsncqEMNDho5kC2zcdCRQiU0d2T3ef90HhPv4qBdN1JP8vk8sBfkbzASKVtNYa
AhoSP8XfvURNZgi2rM/1cNNEzb0OVVP4woPUHqZbwbpr/XWXdQu/cCI9i+tmaxGf5wmnVkpUqArj
RVXq0rrrMbkvRrW7K86B1kYHUNA6rhsr7qnw+7ujikY7aYTLCLhXugVcN6nAQM5ev8fKogqitSBH
YSVXaDlzgnT/YiIvlt3T4ug0abCcPKZGZHCOeIRCDy/ADbL5DHwisgpwevytuk7OruDar7AkdHUc
BK70+y/tSFEjtA4Jbw5XgLdGq1z3gtVh9SV/ohunSEUAdUQ18sHjCJfzef6P9OQTaBFj2gECRP97
W+p//L4Cfe2RBq+nGAONyJBxVgLCrHlQENK8olfnn6hzKjTiD9J3VPF4jjTluGYe0FUTz+QvyI8B
cGmraNuxWYiG+DkvriU98l+2AfaIN0bfzuwZObcg37T8iF8hR6NESIgTg6HnUh5j3TVFbXveVBem
JaX0sKAGxX0/+4Ke0nUj6tYe0SlmWb9bibuTrx1mEHyLEM8SBlEIpvjs0NSU5pMrpKcEwwDa9Y1B
CQCzmLFr8Ei5bCJYzbq9RcsYt1dlOsZ+UomYQJg/bMAThVPGC2pJtGj54tlL1UCv3qt/Bf75faqU
/dIcNIqQKGuLB+ViVQZlte0sx3jakBv4Y3IDJZiiK+baaXJ/mjHIGEJKtHrFXBXTgG48Q9h7kroR
cIv4pO7XwZbUyazeXsmutEqMD9H8cM0kr/lposzoiNO+0++/iEImHJi+hIsQA1YTwev+E8TCnpd4
uKWWMDxiB4MEVEp1d65AcTzAPJ5e8swAlu94dMXsP29GqdR9AT/TZDcvejVU1BTQP+HkCjMpWb0S
I1o03nwfKKwCTOgcg1m39CZb08Mm6K8zKDLpwYmmTMgAknHW1QvrsjSU/cOFAUDpH0bVBhDKp/ee
1HyzW4iEx/xCE68ELMI1KMKPa/BOH0TqcJr9PdPb65FJaZF5Lxr/li8AUUgaVCLiESa7eIVhuSvy
nX5Hdw/QDre+Mn3FoB3DZ68x/3QOEjjOxjUo8HVu4LLOHTUYGgr+ErResbdZgEao8sApPG30MyoN
e+41d9yvIaksjOcs0S0+MvzjW0OTtigVEM36le2TQ914JRRdBbQmNxR/CndIPbTifZwNQyVAgkzu
7qzPoCNyuzIJHzVD1OJV0xZXMw1fYBXWHdOPrliwnC2GTZEVFYB+R/xbAjZfHn3otuFf+SMor7K9
M8w6tacFj5cvElhcovC4yoR9CXzngU9RjUF/6p0N5/QbQGAnIwmsvcLHmLEgeMn1VPZao6XvEfmo
ZhZq4O+Wgw3ckxVhBpzw6qSQgj+iDwSjSNw0GSjGvtpSNeW0sLYnMJTl4APVhik+DLWRJKTwgKAY
HXRRD6gaNOzNWDatYKuL8OCYg308jMnE1kGNzUTphnyqyC8A7+bG6r34/TXgF/BT2NJ6hyGmuEgZ
JAVasW7UydXb6F5f2ZJZ5+l9fDDrKsFIUe/FcaySzSng1a7VHBOBdlM+N20NBwlDaZ9RnWGrkBNi
gHkkzfE42h23sIbbLbNLSOuwWVh8NFMR7QX7rhnZtDVyj7LH6TFQhUVVoQ4vlAdiV+63AlgQC2Qh
020Ll8T1k4Io2sAgCo5fdEVu7DbGMpEMMxtVmjT+NVOzXR0eGEiSB3ut2c9nDFidCQcfq7AQ6VAK
rgY+7UzwZdgiAeAn5cmYu4gOs7wsiJUzcafWDfvKlZwh1Z+x8Q8aTZKRMmTSAgglmr7HlsSuGU6x
e2gWYShIzKHB3VIU82D2UN1FqwyVhGpCpYZ5H3UEkj+pVe7dUkuPy4w+QkEWKQYytIJpFPyOsPLl
HreE0ljNLXZ7B3RB3kyprMVlygfcqfGDFymAdkzZXUxxRub32N+ivb6GR1JnDImGqDDgBgZ00hgj
XKj+cs170BqlNoJTgfHyPBNu7psnhnvcgkOvhjr8LbjGtfbVCpgip2YbVW74Fjfqlr1apwQGGNYw
BfNN11QxiXNBURUPwuQS4LxlmvpkIMNNwS7hbo6UqG06K5lTYFJTBzJE+9O/Xt0Takyqfr5KdkbA
ieD6sTVLmLqdfJrL8R3k394+DF6oT0uItuKjdCbv0TY8d5lGFA+o6j+w7L37cg8oo/hXP7o7qsl2
JX4V3QMa/CDPnNPovsPoNmqWeWkeJwXfbDJjrIwAQfvqPZ1h1p/lGi8owyCoBMrxCtcl7c2sTTPr
N3ozl1EFO/81NEH6MhOAElsN3dIhIuJ5zRuBzRQpcpDj/mXFjLCBhl89m9UmalExUFw60uX4V6ME
Sr33eEZv/YAuO0I/KAU1fnhz6CzR8EUB4j4+DYssSVBe7IblvdWqTvBn9sG/LjauyTvXepsWClbU
VNun/ju8+I+hVGxW1GCRlal4BjXqxflmPcN9yH92K6ZJPPnvyXuGGXBSdIK23cP0AdK4296igfAa
vSqaO1Yuor73crO0//p0yxPDyjrG8ojXT66pf2yQu846VaY8zQa1T8G6kNkxPLP6uwNLeMysT6F3
n5luEdQoFGCwnijFMqEN7YHqrWUus8/0UAxK0vJ4Hf5uPGx/3lbljYZ+dXkttG4aQ6bBZue+z7PG
+wpK4LeK1Sj1C2A05pQpYCWCW33b23MEOHOzbR5u7ReoqZTQMTgQdR+757Z1zhxeo5AZVvHSvD2d
C4XgS2CYfundLYIMoFVFp7y23BCE1twzzPL25xM1oj0pXI2ybhVpNTTPRpead8z0aVFEqPSJLIA4
fHol4G+pVwxL0akz65ZpaT+dwrtZLo2Zqxykpi3wXfHsGXU7nbnrnVVZAtknzTnSEkYoEpTMsZ/R
19YyNfl9SA9v+7b7O/3VoKMvX/FaZ8Gsu/tj+wTPcG+Vn/bz/sNALZIwqVbvzORgeneG0SHLiGhl
9HzatzFjsk9FQWLPT5uqNpaLoo9/XB1YNaTp+owsOQ6ZkBRun9IAhRcBYPmvgGS//4p7ZpIyh2PT
iTPHeE9gsTxMAqPeUk7mVbeWR0imd+vVL3WwM28k60BJM9qtDO+6RC0Loa6ndSGdI7HkghSxLoLH
x0kJz4pW4+xXHwHdj0u4I/jAeawJS1nk4hKNFrv2sU5cCYjZ8bYPxPQyPqy77x66vyV3U7Tt9Kc0
v5T9F6IAhBk95EXtRkvz8NDVHPKq6cb/IOJSGF7J3dKhAegCQ9hcGbSzkt3bzZghfhpcCZIdKjUA
UQHZMqjKbTVGyJwVm9tLv9r9xA+QjkUfW1FzMU409x4h+uG0SXHJJQRN65XW8XfOSJVP3TlxnxV4
FbuVqNGAIntt73vVvWcWnDvztLo727kfmkbn16xbNjpVz7G9O9r95/i+eIdpLdi1DtdeaXgstms1
57a6V4MjEwlM6928VK03INYX83Oci/+CvVUlmqal5pYpknR3NEui3SsYvK3maVope6V3q/zwLlv/
/vTS1NkeYDMMj+AKW8/29eIU+nNg4WXr1LEPBAem/TEHs9TZg5ciHMbVIbBLAGBYZtlxjzX3OOu+
N+0GsgB3u4wrBfdymZzcJ1Ia48cio52M3CHCoMVBGsBHnq+X93bd399ttkvxp/ib3m0m6fWeIPcm
WYwkSEt3+uAUuU0r8bohSXhPKMgnNg3V7SKJG8kZAmzAX8ksZr8mvedtAtbY27VmJ3dLLxEBmVt/
/uzSKqOedIPdNMP4Yj2sjmvx8SuAq7u7VnW8dgpPaws3q2p94FAuTne09l4sGZX8v93V2lxG5A6f
6WM/uFWSDSCbVml+YB+GB+AfrXPvMn8ZYRokZXd6nm/K0L2TRqfBtKXDGHGjTfMFYeNK/7Z9OipX
uNMoYuBl2SlPtsay+Payzl2jTjtYm/MGwT3m7mCWjOXp1v6U/O0rrJ+X13P0vgTHWWSU2wfjfzSd
15Kq2haGn4gqERG5JYsi5nRjNW1WFAPx6fc3ep1Tq3ZYHRUmc47xjz8MenHHSKCbF99p61dN3VNK
eLdm98i0MUetgi7gG3YeMb+VPe+j/3Z34ecDeGjO2mZcPMcPjvi2xTfSpqgT3T8rY33SuduvoWwx
qf8+ZteVDmSZvib1l8ha1dez34fhnGC1I0P5bZmSm7JFOQPZ9VFz8QpL/RiMXL1Sda7MOrUmUlEF
qZPeC9lU3fu5E4Rja5OvxrN8WXw6v4250tPM68weKFrN6NraaPA4s9/sI6quU+fXfFwcmhBcyh/z
FohfOb7xBhk/L1r9DyTand3K3Zr2486Yiib8MnlCYug3094cqRD42YguEmYNYbsJvOuVASWKOLJx
Z/xhIIz5KIEt0tEf2LCotKTHrNBkSlSCoCyiwH9vNEcC9PSAIgf4s9+fAoBjLYxXYsgJKnSvGbDw
bAFHjENecxmc+G1UECEubwxzMFb8N+CeoVgJ766YwIVoaFDgBzLDlIw0jpslYzuxrxWVh2iOkAnS
t/ZcBwnWbILxLs7IGY5BHOoWxuIjxgsnz8GdjGHJRthmMrabHQNg9OVgwhC/ZggNacoV1q948MD6
n4mJoOh18DWSiYX3xcRSkk3kBfIeRL0jpLWdTBPl14mMo7OmyR2aSJfklJduNC3+17ly+Gphc+Sh
wtWHj76XV4a+gKLuedqiWe5x7Frd9YdL/HArkIi7JUFTLZ695T0YFaN8/51mIFXLHGnLxU6xeV82
amDCSrl6OvwmkotMrykDipQrDcXNoWKoresks6uXdYKl37WzxQkYnhVKiUibxh08cRJbum63KDmv
/kfFFordsMO9AMLihyY1SEek8syvKGDw3xh+eXhedlZYV91NmRLCecVAMc6Gd4IQ+Rx5M5F+tp41
v9N5/+5wfOH7MtM60eOgW0cG/baMm5e3fD5CcBMiS9Q41z4Siq6fH+NrYTkP09fXmA2hKeoONYwS
sNzh/fAErl4PFOeDGmbEQBfa78n9ElW5vjCEgXxzt/KeXUE4OpJws/tO1dvQ1KfnMQY2DTTit3Wb
vtkYX2TWAidFjWFpHZR2RUKEUq24UJt6EQnp4zO97ea20ue7BWWNU2/NCz3yZfrizqyxt2GTtPbK
8Gv4rcHiO+16mKlTZdY04BjfeOZcpysAY1dt4+K/cuDoYKe6g2t0IyNmr8+fwZOu4NLnGnUgR6UM
UY6IcawX62nIhvDdolY9zc7Ro/K7tfOk1gwwNWtBByiE1NJjYHFDlqPj1AODBIOy4Yf3jvldCAJv
pz/dW9Dx29AqkPqUibq5ry/MY9jVfqtfqB7nr6/lRGSdP0FXt5BU4EVA76wDHi+YV8ABBRT7hl/E
VHNzeO9YvfqPVMi+38MFFGWCGXd5QOAHWZdZ1bUplxVKSc1SNzu34iwiQguhoWFzS5C+d47ZuJzm
C/xTGNkzmHulzncXNuvbaIeY1k40780p5WnBpwPQRyHtK+saf4UHG+AyA3XwOm7VCfTMaQZWfDtg
CrwvDEuBRtqxPGKIYXUKx4dyQBtXIFmsJnhZGs/ASFAKGi8mhvv7gsOrTHZaULcs27j69knYFRZO
ffQPEEXcI7TS6dk3Lk6VWSXD0YPRP18do+N0p83V1ZR+ZbjXyOwb4/2Hygs/JDKPkFQJ7TVnD4Pn
k1xP9jfSmbwOKtLrDnZONBZNzSqok/TltgYQfVFQeykVN+ihD3cWBl/pFqsHr8ZjVkIgImSxC5nY
mUvB1gXoktDTzs35RIx4vpZXJAm1oPp0HrA67HdGx+mpVawsuhQMSG3bVgc5VcouUnAHTs6LQuPj
lKiP7qt720/378ZVj3pNGCbnLLHAsbpz27uoeSICRmwcE4WM0PTzi/h03x2alYtvTE/q8dP4BaRF
5MV5xEna+LXKXtzO/SuUf/Ds32zZeTnQLLqDLv7mdo4RBySRl91uO/gN9uzTvvhABg5rK43Prnaz
oLzg7qly3Xg4anb5HNjX76weCNIXbG0V0JDFTTpBNL6ixAwMqM2S/NfMi+EO2qGnzhRvxyDo6XRS
q1M7V0i+kw4rX54POOBKrHoFMSjDNwQbJDXXeR1mZCSqJG81PEmjHe3jFF4+ueEfv0rUud62Ghwo
fnvbEhXOedhdmDBrvuK724WG3LG4d51VHQxY+APj6+xQeEeVJopPLr/LJjwIuz0vpC3sgc56KclX
kx7jZybaUMpa27fJkP78BXnpLiuJdh0amv2cljC3by/8UovFrJiU/c6wM+gU1EFYM2PMCNQMX9Ww
4irAhhTMNUOmSEhuj7Ptyfj+1+DcIDsDpaGuzvN1hmBpclN8YPfLyzq0ATSwDwf7blVgAO3Kyiur
xTJi2jAD/UcJ9QiGt/5lLmhJKf6TpEiH30Vn+HMn92KHR0ZNrW+bDxalCnilhbvc3iiT+h1oExU2
O7o1u6dJMIv6tkvmsJ/xDb0xrkswOvxipa501c047lA6EDw/fiESK8kNDs0faMK5x6FER0BhYIi6
xHnvW8ud/2msd/+8qfbiudeKr10r47Tkfv1W+GaixPr63cozt3qDhvOv7gJy9cGXtbAFddNn8RLI
8m7IvLcrvKxbwbXV90PGxkDE91l33Tn52eiBqAXSDovvHlw4lPOh3uWAH1Vt/44g4jMpNaeKytmZ
0o1ny7QfjZuN9EODFnJa/JB5hs8bT9yh+6J4qLa2LdK9YQuBGVeDjO7Zbqplljl+zVS0M5hJKLfg
On06BhjOwzo/bUZKLRwg+fJnjKO4Q21+idnyD/n+Os2oJ941lcMH3Ld/+wQUv/h/sO+FneF1+420
BVUD/cZ11DaCeheeHz4YtyGZszzkOgil7qoYi2cRBzwLU2jyi07CjgcKcEEGjPEarc6ZLpwFjbjt
HGrUliQnwg1y1M15wbublUmB85li3RdpvP8QIR+UIKBorBB0fZ3X8jSt5g0yo/b04bcfVE7q5uJ0
VrzG0SmzWD+irXUh7lwxSC2t9okjhE474r3Oni2n+Vjhz+b909jt9ZkRsMIAAD+E0ajjXU9wdnKY
PLhD0omAbZA36dBdvC0+1XtaI738yX5aTPJvw2eOb2lvR9HBMvGU983aCQMc0AKXJm4Le9Gnvyj3
qUNlesHP+bJCof/1dhE0wgnvf3u6hZ3t6e29oOV5L8DKK8+Qnz+dBusH1VVhlVgvBLJPOBUIFiAZ
WAGnScpRaoTfnnttexOcMHmLIve/Vmg2dtM9NsVXuwVIIMco15sLaAFqAWIdYPJ5lOl8YHbxyuTB
DNFSmM9EnYZdoKs4YRt4ibCKgxShr7hmcS50kLnZrLW6UcyxTR4VJxjsoXpAL0uERyKAPXyxtQFv
V17O1UWdYRwWOXvyIe/vIHOzY8B6QNVofSvgsg6c04oC94V3wXXLL5kiiJNLw7RgwI/5k+dJ/Xui
jIeq6RkHbl0WnTzyeUTbhQzGR8grrJLBa6DsIWKm1gSgLbfM5/ar2w0Gpjs6Rm7hiz67qf2jOV5+
AnxcFuc+5SC4ILGbN9T5YD1Yd7w8Np8Ni1hJ8cuqQMPbsXD2tAYguN4Qb0U/Mm6ssiOBlcxYSaR6
AMczt57HBd5RU/Gy+X4gKUMbPEe06eJ+kR1liPOG/rrVavvcsznlirBr0XpudvHjh6KTE+vYdlir
CgJ6+8Lq+1V7aO2/Bv3zqBZVujZvlnDLegNpFFpJUA6OYr1Ohd0dpSus8a/2o/JK+0IQKl5c1LkN
+ChhogqI9mNO1aoCa0HOL8kyRabO77BOqyUlORoteiQ7fTp7ZT+5UrXaD50TiCp+MrvEFbu+PAH4
3bPp3GJMWD2gF/Fa73GP4ZnEx1k3wej7GhGYS3L7zUG+ndnt1Q3CrrCIZ9fDHf9RheMURhUEFeQw
d9QI1ruwUbolfcCt20SsmFqQa6zvfNs5PsbIFCB88LUdX5fMSWEwFw6ccf6FIPmJtH//aqw2I1Wr
ZUp0shCnShjFSMqHH9qt4UDrCs3meMblQ1Tf/LQZqke0vTgZ/JhWNo/49SZJomIyJ8z8nn+dq0gk
1qpmb2s3ab7UqX1eLbypp+pnwy/8jmxEF7Cu1s7tbS3PfnA9wIpqWVTcuL1c+EJR05ajOI+0FYUW
9YSDTEyF1418Te/n6FLb0ZJWhoKAu7A0C8x9HNhNi9mLEu+ItT/zv0Wrhx38xXkj5yq/9uLqXkPJ
LJDHckbNFXYGs+Aczs45LWlgKuys6LSgRBEUg0PQEKCPhfhd/j18hZst0ZZvmiNwD2VRMFA8sOe+
GevIjZq/x0CJDaRZ7peSS3pLxR999i8gnCZ1GHgKtQrldAiFkkjAD7QCRtWE1LeEr+DNa1EAMMT7
wvMWTWQmpgn96cmn3z+L8ffpgAtJ6w5v7Y+2drh8HZ4WZdRV4IsQKAfhkk5Azvtxe15uPuKJVOc2
3Vv//GbGUmYRbH/J+vrdhFXllF+Mis/TN2kmErR1I2TnZOP87tsB/jiu+16O8AQJAc0lx6rtjHjY
ftURlRIjG2ujHy/z4Q5WWaQzc7jNUzDJDw8iIBuuH3MCIcCcXgzN6dMpGFHGE1Ig8D+7p1sUrm4M
6wEUw6bnZtCYnAq09PC4kybRbJVQMRwTmq/7k/fFXZk21WGfY8OTp4fGmbP4bleMUHHGcnookkvo
ik8eV8vtrKt2uOGM/XljdI+5y75nPwM1XJ0IsDEptJQt9cXf1z4BBIV43HZu1EjHMg/vjbu5bHAm
eXIxmmX402Vp4FYvIr6CUVM1JCAg4XEFW1gA5PocKYM3jPfeegMKhrfO3Wr9Vhz2FABD2kbqmtTJ
+7S0v6EMQ2ZdjhlXpS4b0U++kU0p1qDd83pCsac4/hMFrom9Xb8sddhyt+WRZ+U20ngo0PvJrmPA
4wM6JQnkmEHjGtOIZj33HDZt79sbgifkkLXZzOwnOdeX9eJHObba1musiYnJrE7ehx2Et0AZK2NR
UxNOq7q6hJDxEAIRX/z26BmYRDjP6RMlY2GyG9E/V/5iw4wWUInzihhg9xrDl+kzYYKaAPaJVhLS
r6qHwFTPq+un4PfON3Oho03jOSNHxpRM1t5nNgta+8zwu0g3SHjHPYeHGKpEBwJ6ipeZjICvwA/2
BR8BG2eO3/exS2adVFZUK0TVt/GBwuDB+jbuGSQLnsnZL/tM1TCjyecjETUGXAJ/r413b2Qgx9nP
hRJRA9CiLAy/N6uTvODu24DJbAn+DUbigxDfAWXUrJToBZ1AFOrK08Up6MDcnGaAAqc0ffczXrAk
pI6ibdHgV7IdibdQbqHjeyz1iU+1W//qtNYmVUx7TVYb30yJH8nh8yVZ6hx+Lt7LafXhxhQAcLz5
UX8MRXKjhVoPtNJ5zr/FdMNToLVp4Z7ID3rOKB/P2kEx+dqjc6AfxRn+hB8J9xTh/BEGQu1QnFK4
9Y/n7TMmjIHndnSC5LBkDdIAPN+RAq5pGd+kx47vY8oDfwUcorA2LyUSX/is5+B4UExnj8ms82En
BVjyr11+ailhLfGxZD3s94PdKdZyd4mw05zv6573THS50lem0x0R7y+b/bqmsBACLAtyLM8hSMZl
gNgnh/gpK7hLa/PoYwJAvq876dldlKhWJbCACHNnAN43+nwiFSTuDvIIOaVuuzX9nhCs1hx4az0N
CwzKbNoBKvVs0iy0mxu2Fbaes5XOjnnSne7c26oaA3fpg8JrhenSxEyjZFOkj6w2lf8juOV3SdFi
3GDCVLgxWBc8qFA6PhLmtU+ZssvyzA+cr6ASJ7vkwMfCQ8iRaFqssrRoetHJEWb7hUVxCVN6qPmu
Xxbc2ALWt7i03eBEPk8oc3rH/OFun40VXdea0+A3O0QBPTzhj9l2PSFaPmFyCvVbf7rMYsjwRDlA
cTZ/o1pgIuZ0EPbotv8IVuV6eOcsnZxH7GQ964wKwBt1wBVejq/DURGzLfianpBLrhu4lvOPP4d0
JY+m1VV8hchgoV5BISDPgpLagCFe+jCY6xInk24ZVjI/xn4jtfoqJ9b8K4jy6xQyVCNR9Lc17g5x
TCUyEPA3vjpeuRBS32XCDHv+mJHv1VjpltIAxw/rUcDHLZdZHm4hffbnr4hD3fsOwQILBzsASoqH
WzbEomtn/p5fkJYLUbsHELV+HYXYfBtt43qE3IBXDAjWhVwYPoEmuCGaE29fkPUFtxrgfpBoq2x2
n91BELMZr4JQC2FXNgr0MYTDMw7bW98EZBiXrlZ7pvXG9wzrbBwH7qivBZZCUDilvMonYBCIgNtO
9nFMBoNda6tLqWQOvOfJTvBIphLhPTqAWFbcR9oEKGRFf2GGQicWl1TWp8j5WgvuAGTBHtshlAG7
XLCacHfi1aDZZFrCj/3zpRbiBzzTw7QaTBNZX6rFV85F18pb+VuKd8ebMi08QCNE+/rHCALXsrOY
tbZNyVZWE6ZKElCOqbyfTjIyBrrI5LUW3KCCGFvrAWHqy3+LvWhB8Y9hUmg/MR5AL1mm4e5ILXlx
MbHBMCVoNTjrs3TqK5yPXml7fa9imnv3Mu5+/Dm0nnZZWR25rkJPChhGR1kiXD5hamJ9MzAtbuyW
WdJ9xo43lZV5dwpWB7BtsW/Q1LZwALG/yCoREoi0QJvrzhvzA3FraIWXn/vZPesu1db2vGmxO7/h
NvV+GK58psCUBa9+VznPqcIgqPB3mM983Vjj+br+KkCSLQcgEn4kXF1qShoQ0Is7H6fItjO4E9YX
DAjgjleTyLqBeuG8rhxkT0bqUEdhhNK0VFMSVdgiNIDTtn3R7UOn39lAI4olhqQ8JNff5LkV3jY5
7qXNiBpjHZyLIc8JRS6s8BosDu0V52C0YHIw+otSHadrkBjDrXKPF6Hw+BYywZYh8ZO+e3BNpqeD
+R5QKxo7G1o2gKp42uekATBE4Ojj1uOVCnmD9s5uMzgQqSAf7r/CBG/TU3A7WVwkp1TcrbJ+94Gh
M9M3qTM6xFfx2ywDj130G4iuwqQNRWaRT3Ap2ShW/Arb7C0urc34yZ3xhWu/ZS/7oXOgEdnO43Qr
XLIWj/+favgkhFxMvBQUQ8DVotj+PFlpFVjqjHkqrYqBNQbvhasNr9dJDx/sSW8meqMpdJrx5eS2
ZnAo98hyqcLhJ8LmejvD0/i7dOvh1TKX+BgoT3uXXO62Bu3ReXrlBeytDWuKJT3pea3hbYxznZUt
Ga9HQ+tnxkFiCvhIC4yaELEmzfRklO7VO/GPvWD2wZOza3eTmxPueoyzbmv6f8BICteHX5DuxdF9
6/p/+UsX7xYzMD2BGdjgQkj5fDoD57ZeGFR8HQZh2rEmjYICk9LhI0kRleKOMMAYmdTVeb9HfZth
yIZVdfhoucXkE3eCHB2K3YFFCQB13DcbgHq0a0o/vXEGE7/hLpooNBr78nGwTz+JS58Kj0DjjQNC
1P2fmizpn/dIP61NFNIag96HRYfMgV97p/Fp3PuVmDLolDUFlZHiImlMxD2yYAgZMSdePxQumfju
cd6WVOHOKvtM2XJIE6SYUe3uum48hml1PwxewST4+mDENNIuzhnOP7pLc0xRTYILqXByXYgoFDVa
ygSRmv4pY0KZxwGUNfZ5it8YKA/sFRQAIiQxwtNm9/vsAw6JvvAGnawjrDp+R2+EFGtQj09Xt0OW
BC9QhX2k+pcx9TfrknLolnEjTutZC3nIgXwzGZaJ/8mNh2qlMc9A+4ubCn4C1g27m7b9yShy+0qg
9vW5vlcf9vITAozQYB8vP4Wz9tRhTNr8BSnRNnoPsyHD56M+w0e0ux6py5+vrS9mb5+WUyqjF+BI
e5shvXr0OaiwDEC5MxlMZilD1SuZwFScA8ZuHs3Fj/EjuriP1HEvb0bRHj6ZAFsm7ESm8Mjr7cWD
8apxihkjMkx8bkLzqILQXywKwIWzL2snNywytZLnivaZ2t0xgxp8rD159UfXH3dEftiTiTchfRIZ
g4cmrcLf1kJCPeUKDCRcMiFao0wDde6M78mVdJnCHZfjjzdUtsP6CffB2Zw/aDPhwzBNX7GsGeUq
4Q+xuM/haIOWmbsJhvrzocv4BHqPpc8ggXRlEhXArEbZdAdVLigpM2t2At3NYZVhxWbBXCkym6k8
+fbADVZOthIhnkKoTktLgq6QOkrCljTEUaTirsGIZoqw8IS5oQrmAk8ckh87yPySWvObO/WV6xpR
MDTqcDgU+eiFGpih7wfvfihwYv2rGc4QcunFzhUUsSVo08Z1wz9k7XjKnOM9VKOvrS2/EK69sNje
1qEK2uQUE3dxn+bQRGgy9toy1cip5E1JWO317tQ0eSjWta7dwK3BOytJnbdI5+40OOEGHgIbmcbb
RZe6YdmYYHM3T5AeMBtuErWljCmO6tW9RwHdSQqDssVTTS4Za9oqmbV7t5AKa8LuHnPowe7pV8Al
p58cj3z3Ma/dLXRGQv0g9x26pl1/rBp5hXV7ujWyvKdf9N/zov/peorl1SPUAreJFkA8R0m9EhIS
wL53GHNa49x+MSALs79r83svUH4veBguWy9beeM7ca9nZavfKZ02Hlno4Xpv7/522mqIUwpzCzdn
u0CwmJVU/QN6BzEkK4BhqPDXBi5ZZlD5oMrHT7A/ZS5YHCCrjxnAEoFgs37zkNUMocO1zpZhURoX
Hf5bnXydYqoASuqE4uRX21s0glyFMSu4CvrmaC6H951BtgeTmlLwZx0hdDODKMbhwtWHcfSYc+2w
B8I9+n7s0MBmd2GXtmwNQbnhtVOM+nvD1zVp8ASx8tx6HNW3pUw24QdFqmqP0CynZKHlC5FNcji5
1o8oI2uLR5XIQC3cvF2YZIgnplPK5imOsM6bseuBWh7i/w3axtAaTcLUkehh4Yrj6rAZt/c5S5Mo
IbL76LcnM3sEh34ofr9VQPWBCDlFniNo0cnFfuKOfIIxeVL1tcCTd+O6ygQ13vvuVJMVcxeYytuX
w+Yo7GLM8SwEMSjb6HP4NmV9maLX/WQ2KyVSOC69F8+iczHYIuz2KE0M0pFsBIopZv7FngLYMtaf
paCJb+o0kXFtWxC9sf17U+0JAbmcxooFkk+pTIeDuHhOIfoEooZrxnbHLH/Ol0gtbK6v+wic0ZkE
qRPgbrakSL537Ou4RYmRJCKHUge3mziOg5sSSUfYsApYaBc8z4HRGr6shhVBacFxj+PJOfVgO2y3
tNxRrA8kNqoYJymyzcsgLhdUo4MvBZ82jI31qRGJ3wNnhQJGgmfEKjJD9U22juz6BqFkLJ+hYSlx
9YaAv6tZbrWN9+sADL/n/OwG5LqXwb47aqEmf4aksCo41LVGvbvfvjslJxLfUcD97fGglF0LzsN9
ruFTAxY374W9fKrVlMIgUV7LNgB//EF3sZ+QuS1HewCMOYgqudAGSio8yl4Qv+MHMjqI2SILSG5s
+/gNY1Mv9oX6LD/bepy7HezTzpTnR7kU73k9SoBaMOXox/fZDUPjYhy3CZse5ct8ub1zS4s91/UA
lVms4yw4exaADay220QqNoyvHHOHpCcF/hO0x6Pdmu/IPrxgQErELtKAZ9HvwHe+I/jQxCM9L/3W
GEyIfTt42bscwvIpgjrIUROnQe/hGp9g+x5Sy/sDAuCCsAdn5iIBaLMgmOgztos6AMDCMyEgfS1s
t60RA83jZhTMJuhCDfAYIovezt/85GbhuiYrsdiT5whC/ULnqOOm0qAWuoWvwokjkhT0uOdvX3gA
SpgQvdelkj3CMVa3LY3tjmgCxhNUth5JPnaHFc2DjX0IRCznrcdcQy6GINCiIzyv2WmY+g8apIh/
IRAITqzvztviBgSFxmFD4p1erIcRGVReV9o8UrX5hR0wQStllohD6l9DeOs5W422k+8h0ocBs/wx
PP7Cjlbtk4QV+7edwZnlYVs7YjaDFz62MNyPLE5ybARUq44Sft7QS+I+5Pm+hxlytGyzFPjjOGsW
k4OHAcpHR9ZPrGGTJ7ls+mAuSip6r2SaSifB88Z9CyUgG/WcaY9p33yif0SJdXisRF3KjIp3xnVG
LsIrw1ADeEFkC6yvG10VEpCZfBffYPJdMFLpWxli41rgxbuQJ1uye2j++L1J7yeRnyWiQAzf0LSo
iayxv2uNvXMZ4QwKoPCCQQR6IjflVYONsMUgQ/XmtNJ8LZoAL8ptJ3KQrWRYQIm6D0WrfUAKIDoB
kXUVWEe49VqJYGCO74N+1AoRxq8rL2JVfLjosVxmxrA4GzGEO/+Ka1A1hKkEsC86YB7pmjHD9jp/
s6tjyyJnDy3odsuZwh5Dk0yRAqrktsOIXI0YHIdpR22jmY7xl8ToDida+iukONvoPo/YdfjR9GQM
lVDuiN74Ppb/N/hnnSLclniudYR7BFEXGI9LsNo2xpaq4aorIymLpn1RfSK7m8o5JPDAh+6aK8rZ
hhQvGk/9bzgFyRGRpNwm1mzQn5PVwMAeo4najeLcFwdR1tXz+M804O/XclXw77U4KaFZ+QKXmbP8
+Bju7s6XmR8nRM/GcQhKWQNz+mI9l1ym3/NY9S5QuP4ZYtS2s8bM1CG5DIaX5IoZszNWd9B/7n1+
ivg6agw7K09h2jgrvBMSG2+5pw5YajM4YVE2FLE7VzniJVJzsz/3tud+DuHZUmfX4etsK0EVX46M
kDSrZrBMuBhkRXwjkd4DAtC0ynsfyLvvOb09MPQ7+ct5Z5SCVPUSiTmalnA9QimGtcEzFHUMkhcr
hrM2hTXHFlisXkrQUYJd4d4JPkrMFmv2gduOFKXvIfoQDMjOzjv5Jue4Wr0Wr20xVwDBNt+9AYEw
AzkxBjwEX4LP1OAToSJBs/xiubaips9pNmgh1BIBFlm1yW5zZdNG+1oNShhtCXvNKp2kkze7Cqcr
GjBZJZhO/pK9mRAeQ8zh7BXNoWJNiUsbb7fYUOLVY/G+XnZ0w31gueZZmWKECMdPmh8GCfXItAZi
hth48R/fC9jjHJch+yt+xEAbSLjvjKc+nj7KaL50qm3JU1QHH0zHCfoYkEgLxXT6WsyRYeEgcxD8
QztZWSAXlX4e3j3ZOJfwQeNFGAgDYbRguW9Od5Q6yICovFsz4emqxyZElQk+FmBEPUwJzuLhVf1r
8qJJPyqT1gC8hP5x2nDhwG8wC6cpA5EgU6c1Ku2MALYuyj7V2W3S8DRQkyZ5LkwQW7YPwz0n9f6d
lEhwdEbR2bGZNNMq/KB4QhcVv5kxYoyE1SVOHkmbyRWIZr6pmXEPGaetZD+8v2Ywvc1Rm90EJHgB
v5sQVUebFOH559TnL91+q7Q+B17gCwN6GkH0Ufgw2bju4wNe2+Xv9+60NSeDN7DXMG2DiJqkh7bh
tpQ+RgJuA0Nvw6VCU3R99i+1f9pirf1ED4xByW93bfB4oKCCULq5rSFJND+dX0y6jYnJi0C2zAa2
YOQ0NcMvn0mHJwiqx9P8MyyOBdOz9X2ZQU69jb/HE4BgeJkztXO7+4pcWFgWOWmePCIMzyoa98od
6r7L6C+z7FdfAdSosJyv3A4+5SRfiFJUXJFKdKW/Q0b492Q8HrZw/B+Nuh5Ua7ttMReriIa/b4vD
a5Y6vRUDRbLK7Q9xZZS4PxlRo+QJwnDH+arl0c1CoafjhYXOlsInqcVp5sVLnoG9MIHPbhbNqJkl
L+4M23jxGdNtidUUFDamnD22qRo/35I4KXbLEQN33OLAbjl9IIOyILHExaZPCND48HTsd19qKQ3Y
W3YKdnzJq5TzmKAyGHJuhxM5Zq8vnJ4vTAdIyF/s9kp361BmpgEHDrUsZxrwFfRqzi9KBJWT9eUz
R6CKSPlIgo+w/NxEbHkuI04d/J5frhp/PXGZFRMMycz94vUJtIAaES90ThexRcho5lr2eUzJSHpU
vhQvvx2vBANVbZ1x/ADf4LYKD94Xy2gUDoEyEIdT3apDqWXXIHSclsCDVJHkq91AvcVxSN4Dhw/T
RVgAAocs7+QXiMvGB+KDvGFpkEiVQQQai5c7KDySQrkm/8oV9g/w+De5v/wf3wEZAobePzdkGVvz
OvmmcoQPppzwtPNUPnLEun0MryOOvX8HHUAv3QW0Hw6b+K/wJycUCNi+jdKR/Hjx6JPDFsYgNocS
MCqlYy23ZFI5l9F1LqmMwlaA7MbpK35p8vXQm+0/oxmKayxS7KVYizTeOgoGprMfyL2M2DnXEazy
msZ04uCdAxNHks/Fx5R+RPxrBjhXC0AIxBXYM7JCcotY9JNjgqTA2P4jngMiAssd4WY9EzA23E3W
3EvuIDB2joMvbEP4BFB9BszEmFLz+cE+mJFOiTXdzD5OsLebBbOQsSDBNVS1mc+gjJbVKYFznMD+
sYlJD2ZM7ewjCFMuoclezu/555o6yO19Mz779M2fcN+FhSJOw08+rPM2Lqsl7yxnqjaA+iHGKwzj
GK6JyzCWend//1ylSWkZfW3M3+A8Kbiz4oiLcbhPdyYaryOXSK7BOZJ8ghLnLKJWak4Kfr54KxxB
L7kgby4DMkKrE7yJ1DCX4GNwjcRHCFQwED+bPUYqV2xe+WKlj/sWgyWrMxH789wS6z8YzEHbh1VU
eW0J4UIt1jjUp1u8dqAzXYf740SzvM/036MKcj/kM3+eIcYgpoo21lJHt6nIwKyWwtqRhfMXOUa+
nCzijmTP4QXMTZDCoh/TO/D7IJZKVug2ugJuRxAUqaGnlu8jdWF4NxfHFTiRY1TmTJ0YmjgmzpMf
lrY4dLCBUGjEa8cZPJNJZuOIBDUU50MAq/UgmC1GmAoyaD7O3jb7XuVuQpuxqjVzN8Px1xpaLp5/
shnIbaLAFxsvXI2mtOvUf1E0TyJaZV5XjA3Y/GPtlgl7CzWKdDMUxliElAfMNpgBSaU3HmOfepBm
u2FSIf5q4SMEZOzDzMqdF5vl5mejQkx8DSu3cuE+QNnY9MCo3aHPcEcmTXQ7qX/4XYH17QJ+iBSX
Lz5zuFswRk7s88NpfzocMnzuI74I3eEYqSBugZ2/K5RQ6o/+/HdOgZisx8VfdRxpfUq7r1f90mC3
w5wHlz11v4arFrGW9gEIfmbPQjvYL1EW/d28epn+VceyVRTr51KGaQq3LE5kh5V9BVV9CFzFq3vK
mAnhu/hxzBl4DhIpl1OmsmIiIoEoFGG0BhzPJP/OGOOVyOULZjpo0KU+pqjW2LNpwNgWZbovc2we
uYG5YQLgsTng+3y2sKOcMG+HEgKRSMyVee1/n8sHJQgrhHWZFzzsO1IXA7v0K+QT8eJaLtdBAN4h
kTjQAxXcJsVNXRIq5YnANB86sYbEEbaJWFHiQD6fU8uspEGXEGiI5fTg1GliXaLYj+R0gFSe+t0N
b2Cw6wPppsyqRH6sysBaQl6lc2SzllFmjKSKjykoqTOpZpgxBxXvXmgZtII+bp9hZcmFUdghF1Om
fDsKaIlMZGITYpCIYy0/gZ5ekpOb4N9sVYZiF5o8ehIurnzmTNtGqyxZYXIa0ll5FS9PYmgktE7c
1sSWRP5PjLt6zrjVh6S7knE1wv9Nzzktehh44AXJzZQpmnh/dGnN267q5KPvniegb/24DNV2eAFI
sYg0jIpMvE3F7oKCdUvMlnzon7+D7vaGCEkZZU/n0C0tyw39Ib0c32viFtmhl3oHFxzjGsTnxFq0
x/ybmDwTTbsi3+V5iedZPqwo1/8dH1joBaos0/2TwmM/ecLNAByPKvj/cXa3f9++UVwDCxkTpPpK
Aw4SJ39oK5jj8yb/XCIIEOWtAhSa9tQYXSItpWUBk8RSAGsEvsiYXqLT4uxhvzyQ9vqEwZ9w7eCp
8w8coW3csT0iZX9dUoNWAlCKxTJkKb8jVSWRSbguv1csjZE5NemaxcCO7K1E3IWmYptzseYczSkH
piT0eHO5Rq7Pb7rgqv6XoC5ZQSd3Ko1AE0jrJM36dZYuWKGsBnG0OIvHz0AcelgREUuqRBsksYBs
oSpbN/07DSzPJ328DLq5jxApEKFJqqw+7Lgpf5o+iQ1sgoQj061KKQQiklCRrMGZrxQ2+l81xnku
QwH5I1WNlGIffprYBst+BabDNNHNwAkQFLk6ZhpyAiDeoOaoPDFO/ePsYKVHcIVYe1E30RCttbg9
KUwOlx3N01pOzyUPrxQXFE1/BrIDUJh/ZQb8LX5OmwKo8k6jnH5ESpZosHcor0hAXbNmOGSk9OCK
9v0xB4j73NJf4hk3xa3+6hDfIOHRLRcbOaEUzAXJFu8HqbjEsexsR5JnWhFE0KW64WGGywLx+T+S
zmpJkTUIwk9EBC637S443BDA4O7y9PslG3tkbRjo/rskKzMLPzjRIB+6Y8Jjwbi4Suwoe5jDMRvQ
uuBBVcuNXLcN9aLZv2c6MbDQHYrCIaVjrqpomDpkLyAzQQhYRmEQRYiw210H3IJaV0kHmKUOGrTm
qAjIUpZZ4Kgon81BxjlSVNiN150dx2jvtH9/Dkgoj0rdaZmc/CLxmDqc+ApQYd7cSijbbJlhquUk
2ONlzdPNieDlAuLFSDZSfDVRRJs7iSPU1xzBhaxHFBQUbGSzRIdGCCLCj2U4pZQsQ/BZlWhH2lZc
7/4nRyiSyYtJnl//92LIJkxHDNBORakIJlfrg/27bjeuyJzCombhFBm6I13uFaWxfFL4JsKluCTC
qo9638Kw5CeHwprPqMJbvtA04vwZPRf/8pXyAWVeASgADvNoq6gW84IlCFRhBCSnxGUQCikwsMU+
hbG2K+y7DxtJ28u+8m3YOsF94+bLRX5i1tsnm5L2JEN4KDba580N04QCf0kVocUASAZkUqiWXnU8
00Hwu22KcXJDi7c502Lebte34RBFhgFPhuVQoIO6OjqVPLe/Op68qzuCb7rFp+GxFHImkWlbNojc
JNNnfxN36v/e7frG/BAODQAFJHkoBab1g1Vjvs14mdFBqVsYAudus3ekJ/76MGoTUNn69Jh97C8a
mqia1/N9twYM7+/6nPvVsuJ/jt59RBP0je5PPtd+giYOV5P3DBrQyYWwgQ6LgUnwHKyixvjFqu/T
YjtnFJC+khIdOWvarPrizhwMCvMTNqa9qptXpOVHchPrjPqFfgGX1gFz7wrMZ6CqFrNIIncTSGAE
XAzt5QCTAZ7iyTkO1iwT/S6LfhOLUvB8VOdb0y8xRgObDR/s2sLBp8GtthveZbFOnQYeM3fCOh4I
oFZFZ4Nn39k587fe1mc5iT8H99JvhV0iLZudika3YO8HV6YRZpuk8Qf7LD00AKZOMQwuoJCqNdJY
8ZMxaC+Yb0CmEmn/PFp5WzS+zEE7hzGqNX6rYAFBbermXShHqcG26mMlfV7NFdte4m2fQW/pYLWC
migpR/S0+BmDxD9ddP7o0DGJuFlG+W6yRQ3KTaMH+d7YlHFSibZfc0LLVbZKdtJabCB3Yr39dZFM
lCmXOnsA5QXkSliqLRx40o3FpHsbojG5RfNG73zE/iS6+Of84EBZPcNq/dbMF+sqCi9OTve+YynK
KUTxO9516oMHRiTnaWN5b5iMYM3q8G5jX8UWsOzI0fT3bNzVxsVVNnr4DOzwSjg8XYiNmEa1fJT/
UA3M/XRy7l6Gu1KEXj8bvWCFpmeYZwwtq/azYb3ZMZDCyribeInAmTH3vfuiBkuYMeDBP7Rc/k4N
v4hCdu7D8kTNvoV8cg8QK/HC2GV8j4sGu7Nayb6PBfLGKEzsOhOmMytxrFLwuMT3rww5dhQB5WXp
65e/WR0yO+KszRqJd2l0+XCQvhAIueclt3mUF8ElmpzzJ7ZR+87kOnxsIfoiwE1qx/CyjUo00RVz
93BfaBaY6m6jNSjREfAnPZHN7lh1Ns31KXkzfjL22JIcR68bIafUbUIcqNVCVqiV6OX3eHzw9fer
EVXTj8NmXLfkvgGnhu/gzr70h/MO9lBcW3E9bcV3G0cQjNTk/nm3qb34L0QSeCWyhb5CLamnzVSL
HBmvsczxC0cuOKAUPi9reS2fdLR5t+ReP0BS+kYbnMsK8c2ikXg5cjxj9mmWIf6mlfwdvDAG0yuy
2I/z2oi/AUCW/xpu/CtnAGZeXGF/2XoaNRp7q17ql29BEb5J7TorFBB5YG1daJjnD2L/g3lhzkO1
Yu0Py4e1AVVJywXnu/WgN/dhzvMeNztr9epsJ/aBCLmJ9tdZ6zYtTsZXYi3cSSYLJzjs/GCmy1Ln
6ifbFvNj2fsmB8JdySlPvJfImjA2P6zaKpli6rFy8YKSj+2H6krq7O/G2ySBXFCBeiphYOc4xSpm
iW0a+KJ7mZ/qHiPoygva0t053d1ta3C7DOdnmDClCNVgvTLfH7MVfLf346+56u8rRZYaH6/GoRXv
cbhY984EMb/CfS5ZOL7Uvv6kw224H8Pb8Pvo8fqTIsXoNfRXvYlTx7GKnQCrCHtDqlWQdrYy3LzG
y5qkdRiaS1k7lPMGmq3t9PQePK7oWt09D0LDOhSzxumvXm1zFt8H+97qVImeqLmKDf95dVrIsGVH
dz4lzZaBEvAyr5/zLcjBfjn4uu9aWN6+4S5oI8GTLTfziiv3GfQMxgAC9fgNaT4vr+xGfLVRNOz0
KJlJb4kFPw0VPbVtT9JbhFH4dW1u2P54s3hWHya0DznNZSIQoOOJABgQSO36V2xiuUxARVt/+FTp
Ne7KqozCa0Pm/2KygL/fuJzu5ejlPuZcVAzhPJl3bczBDRQU84ILRJ5kCpap/dIcRgcLigkmFTwS
PDV1WGeFntxZKvED3SM+V3ajt4ouQBEocqG4IzHZmKWPj8qLWL6xqNVJvmgUVtFAZ2/oLjht/PPK
MtiN3W9e+i34HbA1ADZlPIcjX4M1WO/6Lu2Q/OzOyygrdrSgr5LsZ80/xI6CpKnTw9vC/wI700Dw
cHnlk/OeYTSJx8ulalWo20gK0P0trHXAuVuJPB2b5EcG0G6Z8mG06v2cRm1UK5iB9spADy/ji3Xe
A+WrWz0bDJDxosDCkVH5gF+z93pv3mth6xKyUJt4yp1DqlNwzx47sj9pAyNXG6bPk4/BNMy8zuaZ
kR2iSdo0GvDeawH/d+/QZj7ptmm+hiVA6PFhyB5kb9tHTcRSYdTS/CiZ9EXawHLAYG3wDuQmh6OO
q3Akp8uJmBR+swNTOkKhw0yCsAz003Sr/Iy7zUPQQLB2Y1Vi1SnZZVp5ljl4kPycq3mHwccsuhHc
sI1o5ZvuGQXntEKIk2rzxCbFcqfQq1rVTrVzXhZ6gOyX+SetkHaRlCat6YoBGAYCI/WBKF/P8BQu
+cu9pu+Che9tDjc8uHeK8SbchCyhxP1pWj7aDqX/Dq4yQ30QoJe9b/n3mv1i3jZGUHW4wR9g/xit
PUcW8mrDEr2KNMXluJjQsD5ND0nA0Xpio7668T8O64Sey3x1D87JKePK9Uiv+TdeDZvhMfj2zjm8
p0UZ0lZeD2+d67i2eHRKi3fcOzn6e/Xw7qLrNKYARu6TgszfoYl6ONV0E+GoWMKtkn3sw2pnFRX9
wlTenm130CQxY+hlbTK5buy6H+fj1IITS1CbztttOi//lN3bheDRvd4gR+qX5Wj6idZhOXr4ZdQz
WLx312Hd29sH5w5NssDSRacaPt8qMWxJV5qgZ0WMx+/m/m1fv3kjK+P+HLI1s8b+Vrj9INznjYe+
+86AYTSCWhhNVuiVATclSkIF2toae7aiQeSp4X2Wo1CnsVOTuKRewlVzirwh2I+v8TYvDq493BTY
D+vu81166KzHRVkVaBXGNUZOkn7CcniAHrrrXBcbpH8AOh58L5Iy1mcm6gX5qJAaurUFopyyt8IA
a1D2+MO8HGLFhIBBo46DU2GC0uNTedO3nQTey8gFSnW8Xg8YMQdxhb+NPmXvHUYNyW7fDG54zm7o
JovOBOmpPqEAa1xXAOqyIlhdA61YwTRwc5I/59mQwOW3pVkjIP3WlLotb/mAUCwf+3vlD2ARq8FC
ZDZ9WFXmcYRbrNJ5iqVzg9zHNUU5BkRtmtHABQkB/kieXnsBCPNhk+x6uu9TBXwMTOwGT8qFNzae
8I+ZCrE6vmSiOdm3YcrZ3hQTIescNJ3D6NH92lKmcdq0Jp53yTxK9jKjhKHRywLSVOD97z0uv9Sr
XXKJzCsfC6DfNagaeE5+Xd6Ey6AJI7SfQLVpDKhBCMbuHauSUZDsWAURNTuDKJiYN+/BRTanhj3K
gIi0fqplAoYkd94tjCyo0pQwpFC+GaXQ3aafITAQyqMm06+JwRr4AQYo0tmB9k6JJDAzIaNCDYQe
6fRE8hK7lqQyd0ejpMcN+2+FI3SWOxX2SCl8yJ8d/TvAmgeyJ8ioYNrB2R5EPFAjcNyvTZR1kcJ4
KJE1kPgYoLGFnzAMixyO2dmEWqjzzfb0F7Dk3hWwWGfrGLile3av8To49vaLQrbcus2kgjrDa7G+
Tbgke+7Mv1sgsdplsHfR27E6ECE6KwQHk+QFpH8DzsfT3/tm70ybewoOMAqCH3H1t1EzruZhzajH
uMDBSO3n34xndAY8Pix4q+kqKQeXvoBtvFjwe68ZGOFPkgdkMMEaudDwqxMe0W419N59BggTk2U7
bExeMMWp+bxSjnobEDXHJgicHSGMm/Avtyng8jQdTiWXoJPDMrwxt0DczYfhAR/83zmKOwQ08Neg
NRJPGFkea9Z8tgGhwvX4gxXP8MZhtoHuaUs/dHQ9NrgYD7Jp0ylkV4gpxAo92zQrOBC9e88Yum5O
q8PTc+IUryDJPnMouGfzT+MaVmmat7BwxPDOmCSf8DV78R3W+SEtY8Go3adX8xg8k4+vxXx1D0cH
aDUwd+/uiZUMV5M94tMzIjak1kvuETv1JoQu3ktMp8ZCGZR9R7fJKIy0tUFCvkEtmNLH4SmEgcmx
Vx5o4zieCLZizNmlybvYUsRe3Wb4TpBsOqcUPTshbgXfnVEXnikfeuPRmdMyoQulribqbe1benDg
rCr60ucxNsua7Y1O3LiByQiuj4f0VjC5RkckzVusUge1qiXfDyjSswKzptYZDfrfuoexDRKtvVuj
iskeHuY0bNLu7TpnhrGjKrlhtl/Ar1/bfLdd+oyvOVT/B1A0cum/Cvz4fdwquPsXN49Cd7YHayoY
V3xSV1yFF04+ICSwUXFSWW7xmOMulLKaz52ALeNvxJkuOM+RNjCUXsyz8BfAtuDA1Zsk2hiDOI3T
Lq+Zyde4j65OdXzGgUrvuA766W6r1mr2fPFaJXa/X+xw3Wv84UTTa9rsX4xbPEhrXJx6qH1jbYNE
og+TwQe9A7XhGDMeXDk6RVv+eO3CnNZAWHkIi4G/vNlunI1Ct5KxvxLJaviRMcXEhqeeQTtECPrN
yuxVrLer7Xx6NGySipuLfvi2mH32NbFAGXi7G8uNwwVbOedFbxoscWZZpStSTA8mMwaARRjisO14
wCEDqFXnTuIPwLVg2G4vuR/Ouffx+BU2W2FpcbJq6A4VoyK8wRJV4vLRqs9X3cEhKs8V3ipuQf0h
of6Gd+SISRcB+27e3Z0TsLJFK6mbRo2d6fbWazo8WIx/YFX2w74iFwspmJDw4P52q5sXxhroEZgh
tN8G4HiB4QBAI0AXRZ+rGM0uhFoCb6TuL/A3xyqKBfftnfkaVZI60P/Vmw9YSMWMq71YO0LQ4cX+
cHlQd0lVWd1Sx6n1VTMphA+8HE75xAC6NLnyav2CD9z/g0nBGYAeJd7qfnoz0XJms4ugOhYZBOCz
DKvBgZ1XArPAwd+JqfS4BtOgHlQBefgLhc7rg9LuZn9AYE/gXF82CWthbi2N4UbhysECcAwfGIG3
KFK1w+Lrz1KhmKdA5sy78W/0l2PhC5pF23JaTBgCNbODOW/DFgfJhZ6Djf0CE02AEjqZSqyKh+01
C9JVZpuex/4YzzKxV1J8zHOrY3IsGHbx0P9VRujn4SB7YcXwSAdbAqxiqQW6fLOZoWIhEIZM/si2
kEWwV7Cjl4OVCzbopDUNd3SVgWgddgNxpzRccxz2FefcVtZjmR8E3QrIdXhdNYabvo/q920AcjFy
yCGqw9uqtc/Avi5Tob8yPvHiY9dh7R9DY16JV/7EeThUm2ALLH2XZwAEu9SYy+e90bvD8CHkITeh
/XMZpjbh+gLDt7WYSCdCu6zKaHPYELYGF3OrTJywwQtwDiCdFI3OlMNL+o4atJATFR0Bwe5sJh3P
5JiSK0aMo3PPplFkVMIk3AsMWhhaXKqjio/bGjxWOBmiseEMxM2+QIxnCM4YXlNv4v3wGyiT44qL
jSNVMiYCPh5hxoDtWSB7c8Evhqs9Bgxm3k4zXvt0u+yvEU/DigXgP2ztJNVnn3E4GfievRtt4B0J
D4xvYXRmZFbQyDLNcX0pNNem4RjYGvB9iMvWiDoDrwOqkXYbFpwxY0j+tlLnxfgdLqGLNsK0Awzl
R4gcWIvHiianVyR2rBlcI+bHnHPZwbePyaz14yt0jguwu+xFQvuBiKqHlxSPZKzOwVouyXIxk0wb
4xxnS5KPCxbJraOMVfbYNR9FmHVrurRPVyD1zKeYxNtFy/4t7dpj9LtySKDLPhfzL19SPVOv/dgM
LQveQrztIWmnLEihYSU1KLWkFWLpKvXMAAtvqrjR1Ax2TufKoXVZl2E8ebhoXQxZLxmZEeAp4dCh
UYth5MFpeBn19n+6RdOGYviFnyjcYM88m2/s3U29eWyAysqfVs+2cV8zBkQQBinoBZFwIgGO2/MG
exsITHMXOq2JNTgTPpxPWoLQ11CH+Gvd9oVxinivaFTdbXoIDmNm2GY7u5u229UghWlrr+nX2oZN
td38+RJ4yw67tNYOgVCnR7IybhPeTXkh30+P/QtWUagK7QFqhYyKGiayS3NMSHibHO8Nj67gjJJJ
Z1zDPb/OPZ/CriqZU7VoLIBabqylSsc/Kk3eiDaFKELC7tZlY+pQ4keRUQbTJSZdi4aJsH3Bh2cM
VJnpGmjZFs16lR1Xd6CSK3bqFZpzTl70xCiB7sttIbOgWWlf+40AM4rRVNkM6Raj93zrkskIQDuH
tyJY+YOqZGfRbXDqDSOwO/e3Ya6G8taBTJDzBAY4verdn8gtV7cDcqtNlur1ZYSpeU1XI5HxDCZH
uDZxJWFh4s5GJttpIZ1ngNL+ASrErZjA4XQ16SLd8OPrKyqXzcavKe++rQqnH24r0f/YnVxhn8C9
erKQaJN8WTiMlQzMLM0Xq+7FbnlHwt/VfBTNT77GsSIGh9L+Ipiw7+EW02a4YE2XxdZY/8NlwTZs
VYMOqjNxxiIHUznGhFqP0n1gDBYfO2dGrzuGWwfYLAv56xwd9rF0N4zRLvF3htwVBUbQdm3gjM56
Z5i9l8XhB/NwRz1iMdq9nMYNWh29r2GzE3eXs5+3q/lcGT7d12ln0BoNTQnxh2fM92RCqcEly+cY
PTrd0gBaANxOhM8LYiGvQ6F5NTsry6QUB6f76WPKMAChDz6ihCdW242DgKohI2ZyWQNp3iGR4Mhs
BJiNACcTyYnBUpAdCeCAhkw/uUjQP46MTBk9UZnGBz8zmLAyYGLcB98UzRRyJ9Tl4/TMc0REhLlj
Dw6mDyyonTM/Z/l7qIg/B5y2o8FiwSc262RPOe6vbACsbESRa9tcalPGqXETtljqaLrPgg8VBSkr
EaPP8DU897Uua+4i7D1YR1tVFuQPnVWOrzGFXMNOQoXzX2uNI5H56b78gxP06s45wHWYj2pnhhpd
Y4q1HBu4EdeBipgeVKS/kKwVBia2SmceFtVMuk+jAdZq9PZ1p+nwRaO1UZ9dTZMcUoZMaVg52bBl
zGIalDJeXu7A7Sre2/yFp82Oase5TEsOHDiNKX2G/ZG+8v+/oHZ8u31y8CFX7jLa75K99pJpJ+gI
FLEQMdL8Zy6r/Qou20FbliIgm/3mNosctSbu4vDrPcfg7HaC3hajsMSFx742UxgDPix0sc7HPuFd
k/Cv5RygJqZxQduWrbS9iCLWoarPpx/W/8pOIS87fAwVjZHQmwe+rZcIFaLN52kaHyvaTjFtYeVk
jfhejE5/72TrAaXjvIVhDCHkSOu7jXMMFgeNrPVHkmjfwsZI+8dbWV2eVxTxskNJ2Oep1oh4DqyM
gwZpbklDB/Aiaz+Zh5Gp+A+ULvIfMRGB+Ozm6U9kJUpb7J1Cy9sqLeE+godkLYPaI2ngrwSHGcTR
Jw3iTHSMlz8jm61L6kT6wz6/POS7LfV8XMKctjiEg0d2U9WAP6dRTTltrr+J6yLUWNw8hq4+RS8/
a5NcfkEX5gendNdT7ECVziCdx1+6DgrmecYFE6WXCIDjW6tbAqfYD1a9jT379GVZgKyhyysQKGGr
NNl40oZOIDo3BGQPAorJn0Ai0laPIvQWymXXX1tt+OHpNoU7hh0B43iItzCElBuIRROkeSx9CFuU
3PWsxUaqptUWRQCC/YRpMvV3ttiicDOhsARmR/cgwobQuFLqqwBfO4cebx8+EHsVIJTsOUkwxp0Z
pgHJJNBmB0gOGAZFTyj5Z//RP7SfkcisFaicPoaR/jo7sApblLQGA+nm0tl4K4pzcWiUu8RuhUR4
g2/G8Ab9R5nJ9Mfe/iEv8i+JvqrKBD5Nd2HD2fDv7Lsmh+w7sH/5b5cvhtPik+xYokF6Gf/m8Uzj
XToNn++Y+lkEyLb36kBXGMo8zNHKJANjJ2VnBQYU3Fiin32kWNMmecg65mAgCe/dvbvLR0hRiuS2
PxBiJ6gxsJ+2DMInPKXXft3Ibg6XtvkjLGU7svgb8vlgDsDOTp0H6tNRAAWRVQbGHK47cbXqYDfD
EOPodmx7ULcGRJke/skCSOgmYVOBqbWx8VXWI12ipKAEj37OyQadlth2W+eI/IAY6bIl0SyFLNQ4
YjYhKsQqh5IHVQMXBTzMiKu6jZCHjBmGYIDWXbZR/7YU/dYAHfuqCpB/5/Qpu98VU/sjrsJ/boa4
xn0M6oBEtAhzuPeLAfk36bYX5/Du4UrZpqr/O3vFDqAfcLinVfE7ROyqVkx+A9t+QjuetMI/xRVz
IcdcvYxLT47w5vq/auB2e9Fme/fRGA0M2j9KFxQjAQ8XD4A6zhUXAx4TdDjm+QaJKUZmxTuC5LOY
H8MCFRq7lNkbDsDXppR9w8q03YQpgm2OADHVKvOjSgnnmfnH/Vv2ygQbSmrsA64A7PL0gVdpJsGI
FUiRbLc9sbFYYBZwF7KMidggys52hvFlGrmRIaCyTSZlU1XALhGHLoc3LRUWVQsUPCmoXhDWf48u
AxEmWF8c9CapzgFxXts97JEL2ZWTq5zOPJlE+5/4DnhCv0F8HrfgtWrFJ1jHFnwwpPBd7gFHMKfr
UMQH8JvJEG+L9AOLyvkAur8gozNvS0TfkV6MrhALE+KCQ1SBpwMxC1Pn8bjKmC3Tok4mowxJtISV
CQr37L8KXBQzFrps4lZyQk7COymk6F+g7XYpi0ngogO9DVgfhg+fDCoi346o1aYhare/qOGaOZ9h
9rsEapRY8RoBwJs2E0MtPx8lCA5tO+KC4bzP4ReXLiBGm7R1nBQ6IBpnvJydrGG+2yq0mfHxrJ4N
l91oC5bZVgJOVYQ+l0C1oAfewxwkNHLiKSgoEH5jwqIzesOinZKX7YzFeQfuE1Y/EA0XOlm7MbQw
NvUZc0RrvC1tpaKaJnALdvh1eHYyvTjTZCSUeRSZQWCShzBSY/+NATL4QS8RSFo8iuZzUu2RPcUA
B27qc2Od2YWNfiJzcZ3GY804xK5mUbEzhkH2gYIFPckByLKU0kmowEJGfvG2LuzkIRobaVDHXw79
bxn7GOIadRXxIWV1LDlNIGXZ6nUQfyCK5jzEQ7brkO8hqdX48QqG8cM+Rh8kYU840qSb1FdX87sj
jH7tKJLjXaTnisJrGHMikbT9ElxJ5Nz40gdD8cwbNQuqkZ70w/h7EWJUv3o05XeLChlGNhtQIflB
upfSAopuHobUqnDkwDHUr5KlubsMxbxAlHuCi855HcchfTpgHUh8sXX5EZXH6hXOYhN6UK1NZ0ZA
B94h+5IW1FTQ62TtqrXw274Dc/gE6BjDyH56FM3QEZUnYXS/UN21fxc/hWz5Au6jh9RSU54YNmKr
FSz8CHUMCY2Fy0GhfqKWTrgqxC6MZNRxsV8LYwmLKKHmNB9amBQhh+NGCken2YVlD+cfujE1uMc9
iL8Wfz0/u54qbqg3oH3gNkXHTDyPdwDvUbKQYZyH3nK5RAAB5u6hEPOspV5gP9RK4SvqvQ/ehOcI
FQtxoAglkjNkQzqk1kG3AJUb1aNodGMW9FI9tAs41cRDCxx/z4+wH37MbZejwB9DGMZ5AHIxP0Ox
R94wVWeBvIg9nf/pbkgmWWLvLlzQaEa50L4TxVcuzGWmtYywDizAQnbMN/Jj2bGFE/vEcdi6J/TY
WIyJjak+DGUmb0RPdiWhE4AQKI5aDZkwI386l8X8YmVs7NLrzqNo06UrIDe09bAocfwKHFyyvUU7
JXWNf+qdEJ66h4+rqjSkjjlvnctg9R/2KvlwsTSgaHHV+Wh3q4+vYv73V6B8RuHBvIBziSkBelo4
jaxjhSS96l2Jjt20bLJXlSeGUNXNeBaUK4TedFVE0NzECzletA3XHqlLwhOD8uMGLJRLTJ9b3Eq+
ui82urPMC87fDx7J/xiUcFHjtPuGnjvTIjECAsZICB+GNYv7iZBBC09JhlqZN+e8tTm0Otqw0TJQ
XYQDkQ2JFRZrCY2EZXXU14WYYJICtXEYjlH8CjX34ZKwnNjj6M1mlPwX8xCk1JY7NFAOLv6igSrQ
KxJBm6Ya5MO2mxbxapWI5a/Mr6XoZ+eSi31J7Mt/1AzGLjyBLC7zKoN9CuecKpeFeCCNWj4mMQC6
JcouRLiwL4dleyY7rS4PLXriTf712GkCF1eLsOTZePJbbiHHHMehS2XLhSPnT7bgsMVwdPCLDg8g
FrnWmzaiByj9tvcJRdzXTsCdNIOB4g9cSF/F+nKyuzhQUBFg6HHTfgU/IxSjYzI+nhjRPJtEtLjg
Tlej02/xYGHzYKP1YHVCHf9r0EcrjAUUSKUiXUBvQvfMq46eAQ+S+Ltvx4rHXSKFK87VnMzgd+lM
k18AgTMo1JU4qZqpgllszTqFfXjIN5dV69xUMpJB6hLGKDULTYTThVMFDvMbNyakRDswIh4GSlMc
WLKRzclFqpSc/CltyXLZCZIRTwcPygAXk8RWbsraRheoGyE6CVePS/qymwEdOQ8tRFO6AxJEg6eR
d8nv8pvKZOopxLp456CR8wp7Fd95Fca+prLaBMmNIA9zGHnjA0qer7ltMwONqsOvzPBfFnQffFkA
kkaQpiisntSPH+wWPwy+Wdr4pKBsxTwlYLZchKfDbEVhkXFfTOfYpi0CDnCBWLd9GuqRncCW5tOk
MakQvQ3gJ1cFSzSOxMNxM9j9QHELZt44L1H6MN3B/bABLnaMP4zul2fGG+f83fs0jW/vOD7nl/Qe
j1yuEKCeVQvxwygZQI3SDuGZ3oH2ijyRp1qPR8WTw+1MvRO3itH0DYXOSFmeK4pvq1Wzwb6xKuTq
a9uoNBSsUkxUXwiNgUsNdZx9tcY+BNA2tezyyeWQ6SzMc0YnczjbyWYo/Q7T72N4hc6kShkwCZ6G
uENQZhmVLJh2n9tbDxNbmHj6G2eBkz5ZVZmO070zMVCMGj02UfHWKJR3XeAhc46F9dkvLluE7rJ7
0+7udaQ940je9sygc5pYkGzkKCi1YA/DVwfKVqDvr6wGSfkHlmsgfALbJaXEqOCQ0UjLViPhjWcf
9FFKQnG/wRfkSqAWlsKWgDW5zvSv5OuXWXSLzNL0CMFXYLplqRiBTcZvNHGbIbWhyLG+DAWeaNJv
NpJ7vviB7P5N0XplhSL5otsUKWrydyAhsy863IEtoehHQD18WtQDBYIeBBM8UYZwn1NnbJHSeXT1
ovVxcSwRExWOqgnR6Cl+aaRunP8ykuUmXP4SJc44xnbZwZCGneBy7MO3hFxb8lUVIIzS/KdsozcN
6mhOGc6RuLRDWOXBhAKaA0Osp7oS+Zu8KkXlHX1gjfyPNWfK6nQc1e0/MuHPMn3HtiwAJN2Iu3PD
MkSK/JcI5LCrGO28aWNJ4uHdGpIcVPMwS3SkpeOzDIdkCExpWSYOiYRe1wqZueJWMhwPiVoYyXVP
eB6QhnEsYCohIeSJuUTJmyFlk7r8h0rRfg+KMQGkZd8Nxj4G3dN/JaiWvZgtFiIu7hreMcdhuRIL
JI3BtDe19azPszoBsQyKlrCTXvmDx1fxYtAARWRK0BuBMCY0TIyZqIZZPFtx1S1pu1DZS+wCFmeD
M8Gayj/KWK6M+IaYTSwh8Lzz4t+8xSJt1RVdajtWmnbeA3ZJGipyTzFvSFMo9i9RtRMNILrcwybI
8NpCSM9HhhNPUV0jzKg4JBxfByR3Wp+LyaXjpHzsIeCDe8DDUtZ+Z5tefOXenIWoRowTgofx5a7x
M7MlUSQ/Y4X8qb+Pbc+0wN/6IZqToEg5TqUTwM8puthFhI8Ax3FP13fc59QUQTOu/ntivOocOIGV
jBt8ylUsBNacHnr39Q97UQykdE2HCEVPg72JSi2uQ+GQWpVBU3xnKQAg8OWKgydefXdqWNx0A0ZK
n041wkS7HJUjfCWT0nQL5qUelllBSCXI6f1V3XsmPSo8OKQHQtwMaIno361zQS9ul0Ol6TzVEk74
IM60AfOHk/3SGidbNfLDxLmVV2O9bdWULtgf1OKMQN2dadUospcCL97gmuMMgDpX11GC4JJTx25c
Vj46hjXq9G6XjaZMLtiBjRzu98xfHVWZqjaOmZMCQDVsV8bbKse7mzEdJeWfXLPfv66ZgohUpkeY
GIb4WOJuDNBrTuqDPv+vaFrtdrdGxbO12vpGDGz4Ah0OXvbeUYxmeQZ5mhZRfSZl1qLL4Zi4wE6r
A2gTYAt+O213rpENs+nfKm/Yn52bc2Gyrk2MzLERZyN9CnDv2MGmeRLNfg0EI+C9YZRga5/hYpdc
Vk/wTSYd4CC2N+5X0c0eTvLDtBzgp48OvWIUk/+lPY83Ho7MQeKLcBtkpAPjEkWLBXJS6e/w2fx1
OhIOkhlpTwfugqeAT+JnGRRprhL7WEtfowgjGxJrMIDNLYKYGjXNeJrGnhqrCMQtglcZoFkEr3X4
jg9WdQaq+jLWVDjiWIFqvXwxvsqUYNPOoXOmMgEIITXZL8ugJtXDrzIS5Als6RlC3QWqE/oSX0Pk
GlQdd+QQOHoICUDXRKEpv6972FDsBHak8ZCESDWo9m/fvSa4KpaTFhITGm+235SMYqotxHBPwNCa
YNFFmDn7H8+ixwZEMh+IHcjAy4KWCpl7oOmiPBnJnVoZjIT4hp/n/D/jTjFD/Rt2SuAfAFckdG8f
ljuwWT8Qgksuu7zSx/Dh4NdwsC/WC7q9WMUvB53BjccBtqm4bYWetr9CLDbLf6w+huN6sxqsTyFE
6uqx6dJ9cVa+buPHwZC899L9RFAqPczoSvYTrk9PpEBNXZuAidbVrPSwzGR/W8ItQhEBsZkiR8xG
QSAZ+zJxxsBNRzLKGi2oiW0F+2y45XeI1w23hU/EpauLA+uMgRJESPeUMg5dgTCxEcI89BgbmvPI
TopREc7gBwwfD4g36gA8J5ZYT4NfYH1Hb/ryHz4XcgLIJQ3nFei/Oafma0p/nEBmpWzHZpx6T9X6
nY1qPBQVSn9o/lceJKnwUOPl5UADuglzNEmpztAHgtf06ldUhF67YL/MhF5JGXD4sDFPdeM23f+d
u60hWJSSX7M/u5mNwYWtVRfiR4vXegAGfIKiBnb1/MBzRc5t8JcJH05toLHUhCrhlznWlqDYJpW6
6jP1MOqkFG9hFBbNGnC6mlfKX+7YLVJrNVgQ1aTh5TqxcigWSZI5rEZJRUwMGVf/sk6vYNcB3qW1
TSso3UyB33guIBzjcch5evnx9JpIVgqEmJ35uPOtfiFPg44nHBfjRmTlnWU1ZM6wjDIIbzDrAu33
ra4M/lH5JFn+Oro7T/SSVczRAGtYJMIJDp8sRm4GV3/LiuQSJhd4wXKtcItiKgzE7xv4SFMFYVBx
SEB7Kw77k6EWLA4sXy5FQtpvNrgDlL/ftr5yeOS4iEUnH0AADAw9zBvvg3oxLI9PntqYalJACvTN
yHu8qxed0PpJoGeCGny4LXUX/wpINeUr1cSuX6Ww7NfzQkexUaulnnyEO/XYNaqiiFPEr0Tn7JrJ
zUqX7IvHIohRnQuloQQW+vBEnpBnXo4i6M3xQS1u6qz0nX5FlywqlO2bFH4chFgWFepySJ/oTDl5
7gf9++w8kumdsDalpWpQmG+zEoPxDRSfldfk3R/aRfjcCfPk5rLi4GL9ml6SlTdjxPq1rpgEUW4y
PqPw4gzZ3drg4b7cV4ydTojr1fhmPtrYzSCKl7LxBaX9TDdWN1vO7DbW1HiPNRYT4xTRL6vcv7gS
FqbnELSKzJ8iD4pqKFxRESs4cWJalPcD9P3wtfcYGgI/uDRhNZs+TBD9ta8xolaPnfsD1Ff2ycey
3cIf0jnxq4+Fe4u9DSfh3r5kdwxvXwzy4PwTLKdPwP632ezAddkQUku8eMltjek0ik6Zlk5xAR5F
tjIfEXIcTGBuPpADDc7afPq16AjyzuHmTa4HQnPKEApoSL7uxJMyRAveq1BwRP6v8KafUB2egUIl
7QrPGtxnD0TkQGeyjy7YIYmdc4yqbmW+mb7ML+3IjUVlF7vZ67P8zz7TTqhprBkPqAk+fsyAGDw6
9mP5pPGgdqYZqVNFFzpyD3zB62InyOsHnm+8p0xJ6+Y5W3GUeftP/zXdeCWLS84xkrW5xkw7r8jv
VgAcHfCbqxnAWBUVUJSTlvXCk6OaPH6VUD/E6aPlXUnaIKnmey6w7UMrhTQAWShHvkbLX8FDv96T
OwfGtz7kLTqoB89zxQcI3burVCYiVHpNCJQj7PjLKxavWBgehHSyYVjnBfDipCV4/u9Afn0ARSKq
7wNtvg76uHuBndIcUQuBNMG2gS2ZacT68h4DCK7AIj6EW9gp7F+FJvzcqjaji6ZfY+Ug03Q1grKM
KaQIkW2FEUpiFWIsEKD90lxag7g6vZS2wpXKXEdIcBoHMZww/zcv56iFX9h71A/1tEkwSy8NWCye
2GdEzk3mC/xMBYl0x8/oNr0zEmxQM14fZqFD9FBI17BQxXLJuQNG4BRSQ4m3B6m6YwF3SsgaRQYY
NYryq1Mg9ICKCgwtMhQB7NTtblDQlzA3i16sDg92SQORLn5ldJOPjwH54wr/6weKnpLH9JDUMXov
mrc+sYJAgAMR5SRYFdrfbovJ4gYTZT67wFVtHVJnJKH7xP2p/ZlvQoLwbkGfUDbe4OifEl/f1s94
zZYZgOiI3RJTN0pVJWsggZX9Rruq9EgfBof1f7jiYv66WEy4f4cIb0EWO17BkqnPAUvZe0C4OMW7
uMmmA2c2ps1DoIpnGO0v/gBvTKBG84FLZP9H05ltKaota/iJHEMau1t6UBCwIfXGYQv2YIf69OsL
a+9TZ69aqyozVZjMGfF3Ucxyj0hO6z14jMsYfpRulEmDVjXRMuDGt4KcS1kx8wlOGSVfh9JmLxCC
SWHUinDmdWypLhq8WcBJDNzwOaiUMgKk0b0ge3KqCQSSc0wg50S7p1sAEsRjyMkaSvoJwV8d66Cj
zzhg32JOYnfh6CcvDxnGiy4p7+OpqdJLXKVXfjV+7UDH6Tjiv1YACKkc8KJzfsphIMEVP3O6XE2q
d4Fk6N3lnUjzjQpHQhg55wUtlVwEkatdRq3smtQTHMZn0vcLUkRH54SIvfavaSGdDrh+SObk/I7Z
Rxfb+SE+p4e4RaTjkR5fdv/gxnjNseIco9bfaXwaL1wOq13Fwl24nb8cC9H0w6A90njTY3qKH77w
3+8XlQt/x5nCKnHYya9pk59PceMWCJ5l+i/J9MSdyYWaXxPM51QqJ6D3knf3oKXa92+j5wTwaSXN
CqVPlz8GVPA7TnNKbKooisUS36FwoBgq4y5hVPJOVEIlSyAtMml+DPkz+ixV83S3uruPrUFnjuvl
IX6eBWxJ2myjH1azQqPMDAi5e4XlE6hxpT9z8zGOTrg4jHPdE7Vdo8US02DPRdUA2woVe550IqJ6
eaK7/mJzyQ6Zm8YHcq+JXDbWaQu/1UHENnHTX3ckfe1Vmu1Bc6NbR9DUuOxr0WKM8RlrkP1g8gUb
WnfWAYBCT4x1TYIBRb1ApC7VmgeXXYxolEcQNluc3+ShYC7nlSUG7qWQe3cOF7QZB4orZvExg4Rl
wCKp7BOA0N18UCk/aRSBPVuCfg5eZHrJNVQhvxZz8CqPk2VI/Ja9bxt5egNHl755kXDbTQ1RK8c9
GF/KmSNZNChArBZ71tdaBBBZpOSf3Va6OsKIIh6g46K0H+ztJrTTEXT4Q91SUHh8dvPVWsrsuEMP
exu8rNWVAb1AmxUUWhavqKBcBgyhDBVWm+YJxC8dan/EozYQFj6d7kCJGuaqRZcqA10hthHWxPqG
P8ez+7CfjmAaomEmcpX9BgBHtuAL0gIT+Dw+hkc3juO7Rd532TIYo85bA1mMqXJxtoY0wRgfbReB
E81W2wfypdFjEuM4IsF7KAwYCHt7+CLOO5rIYEFYxrtPHUtvQR4dCvRGOBP0gdFMjGNEZ3NwgX9G
OeUzOheqizXg7QMkUBZTLP0lLdokYJwOHQ7IJKPBGABAFpJYwTFsQMKjgBQZVOUDN3+MTDvbqIlF
KVlTBhGqPPjQuXehnoNqwvbqq4TYKCnrsAtSe+fr1kf86eC2oEUs3eYEyLu/1sz1kZDVLiuqzFCY
Nxjn2wSV3LQ3PbtYYRlu+5lUMKg01lu24FRiYCprfcNNXaG+ttRhfAG2xaa5bURc5xiEuLbiNXsU
/aA0SddxxVCW7BUwJBQl1ZImjAwvOylRlxHKpfe5nAV9FK2SzFhU/8C+laAgnx9fN/Lleg1owJbI
y34q+le1zTymZ8M94xTQ+Hi8SSTTl4z2xWVOzHHC84TOYs+b4ZPepbvhCT2GVdjKPpOTc2fhknrL
hlP/dnEh648mUax7k8dSvN5YDsbM9JvqzpsEPKe1Y0b9PhZPgdLBxnvC7X28s8ApSyVzHkOo/qf8
zF9P6xu8A330Cu6WkoD10SHSwiIhEk0aIzapKYXZQGuKKReXNdNygcQH+8HTweheRAjNSDfsoLT4
/irGltuilm0y3ZeBZxeSCffxnWaUlLjjr8YnWCGu7XYCQMQxGQ7nEF+gclIkihoY2TfY2Ukksw4+
QAtjmCKL1FHcGQHdSoA6fJRsfmzz32mQL6dP8NncOaKNDoLWlilhHljnsumcIu7Nr+MdQOZXiN1a
zDIk/Y9Vb34ctAGwA5EN1R9UTtOKTFTLkyVsUWQyV2G/AbMYL4yiz5Q7vBrU6BE2DtUQxdEAoDTi
BzQmr+BJZ0I9s34H7mzQCoCWLgZ6wUG2x6fZNfbjPBYTBz60N9bixegNLsIGS7q4rVvl73/Mrcps
prjeeXjdGP3/mg1iwED3FuV7UNhMPJlMnvGbN2cjO3UNDiLnsQHLtv2tz6KVQKSG/fK2KHlK4tKF
ipBcSO44i/vHTZXLIhUlKV44GoS/7voxRQI4vtEVwwgZqJtE4XzlTh1SXkZUUb3gvUQbCeZLLDid
yYfGyiDnAFRmP2b6KI5CHug95r1oqeFGZJvg2RmQun9ZSk8OpST9CDEbsLVtx0xa5JXr8DwMOLaT
BRIJtuWEAt3jaYKzboM5w2DzeTFC46aAiPfOXEGnZBfAQtewcFDtR6cJBjuHhAjcOV6tmMcuWi6l
QpUL2Xfnjt1prp6Dq//oAgciMal80UR/TSInZLvMblRPC6eOufxcsXVWWwOw8IMlQPiajRNhF78Q
nRGU/wfA3DPRaoK6QHhG3NxMC4mJV53YSB1Hcf6EVJz/YvQcQY2FoOgZBUl4QsP+c81TapKFxF9R
8Gy3cQ+5SmP6IlPxZu6pumXf+bpt5l6TnL++O6XdArrg6eLV3jvuyW/u2mTRP3i9LR5Y4Ay9wDOK
QlvuUEuG/97ZSyky7K8twzwau4/1wAenETpqR5Fkj3K3BCdhiTHSUwIXaCMxnwjYhc+14wnK2APa
BgH7op8t09ZWczsQiWRAtbdUPhQoQBBS7Un19y86C7i+Z5Ckf2GinPz+lZD2A90lDTxUiHOzpEMU
imqRtN0F+tQmWUwIU6IW/p6mfdl8LZqUoHm2GL2A/gtdQwh10igoxZ9LnF/044T9wlc/yeDGCrPG
DiAEuuFv1/SnuPpN1zEs6nLphoSJQkXBDtIlQJkWDGOM/EiIA8g30ADOarhJ/vPXUjB2lc7g7777
0l/A4ddm/7tGpdGkb72DpQ8fbEgyIZPexdLetLUCej+sk99gyBavCRlnebYJsfA09TlJUuGPer+R
r49Yau5ATj0hpSh1oS4NyRCm4fspop0xzLEz/AtDiv0CgKEY3kM2RAp8IATkbmuoUhBp+DKLS4I4
AY8IwVikHBD9PvJUI4CH8uC7ecU/MCxxOW3TMQALVQYA2qImxgcoxnmtxPDAvnLBV4NdycYsy4JS
xMOETmQnk2cQUw14wdxWVrwB0sYdso1eUFtz3p2AlWC89B6Cu46HXMMfUo40h09AAFZOVyFV5iVL
U+mXeF2wRGSDE6pT/8ogrtx45ghIhk53K7zfOQ1z7xzdwS4kJ3rZdRujpx32hqfC6gw/QZvrzZK2
F6HCkEqH4eVOvZOo+ge2rvkfJPhivo9kedF0f8g2lK50XhFQz+giCmoWJd8BIrT8ktR1p4kk6sUv
93SrUj4yw4FxFesOrfM+Oi47w33UTjrDPCoHmA1wk8ny1V1ZwHrSDOQNlIN610ASNSWFE86R9k1S
yPdLsSW9rGLM2APlT9PMetdNboMbnhhrinSFmS2caN+RyBubgeBob+cC3XobiEJwKGQ12X6+K2lx
T8v25eZrHpWSVTJsYd6cXpHTCi36xK7kIMdjBXHN53xAhjbMEOx+rS/D6Bhd0g5oaDZCGw4Voq1p
/1NpS3UGVlUBK1GFV5zCrgqdiqKMvDs8Y9RzFCMw/SISZPrL8DbqrGoZkOrQfjYtDACiTUMskXJY
mssRZYFZUhrukBmZogGQ5cz4Ffc6qdwxSgpBa7DaGdVvNh13SoGvw+jgUPX/AFdZ0mdjfxKfHygu
b8Q31ggEZXXMD5sFgAWX3QXrC65dU0+QdjW8s4SVE++CdrUmcferQJGu4JY8XDKot3+YUnf+JRbE
fa2lkCj8e3CzmOaDlKtmFL2YXVSOImiFJtE6L6I7UaaIJY/oWVAb+Z4bAxLypTQQxz0DBXurPa3L
g43OLjPqSyg1wh+BOPfzRkrY/dv7KmaxlnZ23wEzYDqDgKIdbsljvAiekZBt+/SzWwDQ1PYlftD1
8ngBK8C5ohXG3M4ua96iUwrC/zXRBX8scjLwlgziVAQe8J88v3RvPtSWyqQBmeg6cwfx1bxlXas9
OB+s3v/aKGnnBTZoyTNJUOSWGEDRrUKrSfDki8uF4jjsiaXqbog+XZQ0iC/b/Pt2SBQGGcQZInSr
JN0jLOliKGM7E4a0DQQvWEtRIcf6m8K2ZW/rFirO3pKxxxF4EcJmeKCxAu+TbVM4WWFlhVkB7wQ+
dOPmLHdFik4qigf0AECS2xrWGgceR+gxtvgETEyEFPK3jfQw4l+ETOZHMZmXBMg9nSlMtUhMtm68
p1xqQu+Ie0EuCmOJqDvl9uZjjs7rQP0bPHZSun4c6l2OyBk89iK31DXdC9FmQCC0rJz/yIjRBxqS
3mpwpFDMLwjgxk6Cu9aOmbdAmDtpgylZsF8qKgmoTN/4ztCQcPrAPwApc5qyS6JtkTMbpSp5CJVl
T5iKlVDFYIiQeWVmQIVSMXTF7Q4l+kko848E2Dz4XibTwVuEZxTUciN/1DiqGYJmePjOfGq4MopT
TBrmzZ3IWU68LJoeyI0nHCjv189d3pNP9+mh0eOkgSL2AAkk0k/rVzRazJCF39MiAtrk+GfAFRql
0tPSHCJSsGu29prjDsJcqhhuRjOmQ3tzd7i5kCcdSgaMbnbtg0pH2JFPGPtzh0+yZjlavKwkCI5l
O8OJH0QdV5Q+I5N4IcpWthGXi9MLhU8jIgY7iI05tDOPYT2YgsH+Fg/sUSBWQ1RdW9+l8jcyeWMP
IBJHfEOE6Pdsmrk9efYd9P0fUO8LMHVEsP2QhA7In21MKbgbLSIIUWjPU3Bjw0IUSToQeQ0mN5Za
TpRph4iC9r3DmqVYpykuDijEzgWO7jnTgUdEbiLqMIocLmaP5ejq1G7f6EHHRL+MsXNCiorD4OaX
XaRVjOvIAN7/EhRcLJ9UWje7lVBUZm0MEj3SxHDeOzJUqLH9uo+cTCKJPc2MrG1AT6o9vr4zp8V/
srtTp1RWMZWgD4bIvQL0ldecthgAgpGmB9RHZOHrpAlfHcRFlEJ9fUQ5Rz1XELKxx9I9F+hHeHd5
1fcJ5uFy8Crrhd7BaQ7fgdKCQeB11JEWUn+mWtrc8LA7x8GCrwoI5WEsQcd+Et4SvTnfDW0uTuEP
5SlX//p3+VjXt0NP7bEqyPYrjAWhKaDG3xLyICccKIkrCwr4o7DaWKDv5PXBXNuseV+FtOANMhGa
DqAldAIhO5dAxY17MDo1IVNW75CcMqqK17okb4UV26QbCk9N+mfouJu30Kz2eDG4ZLoP/tkFry77
YBRd3wCyNliHPslh9YXgwba/3+ozNZZH40w0nsaSB+bCwJxdslbai9gGSIjd5vjj+ElxHjD05zK6
uyCRJDhSruZI2saGA2mvBEjcDHYyvTZwZfQ6skKGHTINv30g3rdFtemwOzhjsGi4yJBsWFsShV1E
8XLrUH6hSJ3tJ+VvXQ8JnpWBjan7dQ325BtIQIiptQPcJBY1m9IM/yXuFZawEJjiTseUMMfs48so
dDZvVBn8DHavlPnmQyxgf5a5+/TPIw+/+F/IGQxuPUSUgGoXkUrYjSH7/RTw5IxcqDvWORbiNffv
7rRHT24v906bEymFlq3f4HgR7+QnFOqMl0YTcGuSP0ZkMtdAbyEX0BkoyCXJw8VY3TSWUOp97pfW
s8rSLhDUo9d142JhctFvB7OV5hPkBS2zybfL8CNu6aY503KDoRGSYdyzW4w5Yy/jv0WIp9O1aO5j
ByuVdBksXTkthE+SPMwXqARUnoGHihHWKCAqOkSWV06ylZBZL7w7tXUdQ6kNPlZ7vR/T25CtNoWW
65pENsIb7+hidZBftDDk2vm9oFGZH/C5U6qZlZjLz/GtS3hOJ2CS/cksovvN4lltaib/ogT6mlwh
Zi+ckia5IF2nNWmR90XkSJOsp1cyAcDImVX4ofjkLQjkptmP9EwmPdn1dAyoUSWjl4oOIGSKoPWU
SLjMgewL8rP6WE7pniWliKxI/7tUwpqB7keJmSLVBCUcoxzsHl2c/Zo/UB20KpA5Astz8jxoEI4A
VmYb4U+fmVuG+QrVPg083rwH0kCaG/M77E+TpBvh04Y//sjI6z7qhlkP7NN7Le/M5MvNysEbcAPT
U7kciv1B0NilUqn9am8/oubCIH8q6nEUd25c0dqqB0yyuNjkfoXkuTjEoSBKuAXBkQ922qKasC5J
d/WgIkE6gdzUOwRF0NOt+xePoTYDKdYMhaeX2JpiztH5MA/ezajwKNQ+E+fnOtFWxFhiwFqSiLG9
gctp9kJyWTgF2NuZgvPpNwGQmWIBNPnKzdc8X7+ILjW0bTkfqX2mkguocB5yJUVvUb4Zf43a1Ox6
x5my1Hb84Goo8GdF9NeLuxZpDC/0Spogo0WkFN23UK3tvxKg7RBRXqh/54d9SDu7Y/xkGOyY05oj
u/LVvXGL7mfnM2h9zeag5m6DKy1ngC4ppwuEiNGE3CCu+Gt1g8cYHohvXyIKXx/T94A2YZ8KM7Fr
Od3paSNCp/sUy7Rzi/feY9AYthN6UiSV9FKA0A2jA0pjHPuimKDCZ7eyZ2YPFPqG3Qm98gv0+stX
QOj/nTj/nAM0LAUs0QYERP+t0CBKHQmbyjBgcO3rtIsK4Mu0J/Tk7k8cgehPag0acWkVhWtDNqI5
9AxSbTB+m62D7QiK3pnXdhFXxlA8kXL8gw4BNKLO5aDMCUnkLoKf0iaAuD2W6IN4R1O7+6eTNUhE
Oc+fSWYQ8AnhohTGdFhWL8FmT4ofeK/YnazDZqUxq0Q3y41IKPyV48zZ9KTfooea3+0uLhgJkDbo
NFzgX4MtWwdgQO6J/FKGI18GB0ijhvGZ/FSG9NwHhiMS6M2DSbdC43ajx7z51zsmq7d1THsO7kWq
qKXISs+2jnyUgVuk5tPSsY1jd3qBvWF4+rprmPlZt39zH5NKwBvAKjwpgchRfHfIz0dq0PKOyT1k
BopXjsjhpZ2HQ91Jny2W3xWShn8tt2zAa9HIX5Y6EX+5LPxJiSCK51Z3ugIAlcDXiAutk3exv3OF
R2/Ca9H0AEm6LucmOW0JuBjYJ5lhXj0SkJGnmrl86qCLF3KGzdz+kujXrxzGdzZ2l1SbAn4haVYt
MCijwcGULlhkruSeFTdw1fJiNQetttGWYEbubI1THe8xSqiGe/f3m8JDVQoiOOOV2LqgBQovp5aF
PN9b1azd59nUUJ+FlzkbFEPsJ6dkQYjAkACD0QTcDf4bZ59o2E7BdbhnTDwS1Zo4RPiz1eR7tMpk
1/S+4cnm25r9W9jsd+mw+KbwPPxkRMwNb0An2bPtkhSnZhfMyExpcA7BnfCortM0iO97Iz9n7u11
eOA1DoEyUTuU+9vLJXhuYD9LoyCMECK6ad3i3oI0VBSV6hkBjL7tts3rm0RIuDyE6tlBJUXTeNb2
Z3Kd97La7QH+8QsThTxCyBMTxdP6fI14IVseaRWccuRdPWQ4FnJ2xreZVYgdNLiMGHEeitKdJjtp
Uc+f7fEzpKCn0iZuwbsGEsNND5VUSJe0/hvIlJaPrlzx6F2wb5Be9TCfyR318zUReKGV3c0Fmso7
U7bYdHaP8YcdpQllqZt8GqjPxU6eqzYQSoqca9cOChKWRVCg81T99Ym1mTp/mNf4igqm+t9gRUYL
+MUBddOjbZNd/Uxr9iOUYjz/si8RCsokcUmyvxsrhFBwqHY4VyyGbo+PTXvfz/tn7/2AgWb05dm+
Bl8OFO8xRH7zlC3yFfNNtbTmX6sclwt+oCBrEEf0Hdv0AaK+jWHe9maTRx3Uj+GFGGsaGaMMXWox
cggEZMM1KaQkdSckEu6FGKh9QIjL1WdBBhT0XtPgIETgXA0ml6QIOEG5T04RnjNIEfoe07XpBLSI
6tSkB2rzTIBfot6NUFHbyw+5KbBoXbBumDerggXoGpOeXxiT1oe0J0LRUQ6SVoCg54UHmd1vAqEh
2OV0+h52bWBwAqM4lc6Xn6AvWNrI89zBWiTfZKKAo9AGYSCR3FtOeykQd0+OvhEhb+0oqbPnCig3
TeOOvX3jAGfDZ3jH24Mh4K20zDsfCV0/MSAMgdiS4xtKRQhi51IHu5c+hR/82efhvim+ujmdDOzj
lq5+nQ3cCMdgPgKyF+JAJy/IWj/Xe8wmYoyTsERarYPO0Y3u0Vv+LKE/EkLIR+GC7qwu9ng2kJtk
MejZZeIFE2hCSBgSI5APi6L6bN4WnCLST1ScF8gzmXQPmQqxyvaOUU9ltbaXohNGV5OegQ7oEr32
oJSEWW73N+NhZKa4rASkJYdY3R1Yw0hh0N/IUCjG7UGSpfruhTEkLSj4FugHcHA6jbWiwjYf0wsW
6fom0UghUhFqbOZdRr6kvrPTouq/+NYZ2OiJRVcbLjhpXk5JL8GvcK6alw3PF8896HO9c3DaDq8M
troQSgM8MScfPjzjxwW9Cl+DRdBdvnxkAvNvg5Crqum1A9I1e0+OYNVsrPmjKe5T/k/mP2H5NKD9
bXSdwum90+ZwTQHOYlYS7pKIHGkLRJ+AhpplAJsZTOiof+giw+4EY2+Ajovy8jPv9GX0lj5D+Wtu
87A5+/IscbrjeMJ49JItT3qFkH+I/1zznnUqQxeHkAFk5CP5+gP4dtjKOK2GFLQY9wj49jc7bySF
q4RQLJcBmaCk4tXeyR2NWCLHIatVcmn6zA/295B8eE0RATmi+xERoDy8IsRXGBwqwLNYsX/OT0AK
hEMA8swl/unkCc2Zz+sUzDrEpITWiNtDDBjV1M8ycEJP9ve1QgWjDiPuAFeGc8H7py0KC4uDQPhG
HJ+JuEas6T+pZkh07O+C58HVpGzhgmIBwjQ2k4ZEHa4FtaHxXNN67oElFhu1NhBXmCWfxN9POtKT
brU0VlK2GQYPAZKSWuPgeByIHYcNNNkko4b15T0RmsnQ6trrRk2+7WfBbCLpt1R3ij3kQKxe9uTa
9Hlv4glpmqsGIfHo5QRCzb3TCwT4FD+XEgOWGhzBmJ8sii2/R04/5Q15koTvMuL2wOgDMUWoqXf1
vsP9tAY8p4flYUeJ9xeywYpQUmeX7v1SGNg62T3Eqs+DxIzzMtu7dc3Y+L6EMeWuFnU3lJRgf79U
CezoXFtLnLMTb4Qar4kZyT24gOYitHtbqq31HQ6QlsU6oU0X8Q94ALrz03AhoKTs2/iYUNp14sWP
eZmDJtNcs6ws77SFNtxsYAZzWonCPo+OI1lGv9jRvjfty5SuBT5ZGVBF7UYhxZxU0fAYq6I21C1O
IbJtfNfOKNLo2luD0hlS6fHB0S/hRPa0AUMlGAglkpzVUF3WaZO8MTIpuSo4OaZfWBEmeDFdCCsP
J/rdBdZlTV3dBrBlxD/4DUEftArG2PfqumUU4QisYI8AaiQzDxTA21tfS3ucU0wudIFlCCWGJijZ
86D+mkQ839f7Qc5lCRTCMSiAnTbOgvV93Tga/D+BdIXxJa5XvkcpOYZulKA+2+TD5W9KNMjyN5eC
NfptW635cXDaqUMlER8gSvmzbj/pZFGVT946YWCj4j44tfqPgJfk+x8BBfqHj2CQwZ5bz1L4yeaY
3ns/IPCc33NAjUB5WXda8bZ1nx2IYENE/0JY3x0dploBPOk6K0ZlhO9VHrRrIz2hGUK1IJOBFuOu
j0omRly2AmEw70qffJN2DATwBtSaKR3DB2BHXJQHDIGYMBfQuObmPhAdnjDdKiFBYXv8ADei7nHV
+Atmj84ujbexzjs5ci7x5yluBpuxuzhnQ3R38B8baEESgVQEp3L/wE0UA3uVRKswM4nm6MgsWlG5
3BA3MRDMZm1z9uGnd1jpYJTELE2KI8fp1aSSGGE9nskX88ADWNhp269qQGv7yEMiYBLoicnj8qxN
0hV1vxlfWyBsZ9bG7mUWX7nRBOHxR/r40i9WlBTuYnDzmlxxrus7JeqcU+8hce7flqF8UFgwrwF5
9VAJ3gwnMETrhbevBOIDWkyOELtX7ixOSNoV1HuIvfZux+6hb0fKS9vHvHTzkGl3oz3e81coulLm
KhH6TQZpxOcLCfL2Tqic2Yh8SS5hBZtPBPpmZ4UIbs4t8FjjiPPRz/aZrRp+M9SFSQ8YlCaWApat
o1/OkL/IFQISfhsAceL3IsJStDZXRFME4GOKSDbin2M6idmxiKUjI9UM9AGCZWXXCRZDQMz2ELmJ
sx+80yLb7l1mg3CkN/CMSV9rDKgoBI7jiaMMFOG2PKRfiwb4EJf+C4fRG+pdRp6txlIBXdhKZABY
F4FWF66dWpJnqHZeu6NPIrG82jsBb4Qd/+Vv5ljMVOOz7s0r+pldb17uVJTE3BQ0F4X5RkwGI2Vo
uOUmC683qZiB4C5Uk4EI5AG25mceE4MnZg3wl+MnDnmx+Ch/+Nl0mY7DsqK4ST/D6m/hvZNbiTaE
8aruN+J3Vx2dAJ/+PsMWrA5uJFA1dBbk0ucDsbKqG2AYtgt1/Bn+torXh0dDIL29e+sfVsgbOgaT
V75R6b2gFaM7oVoohGlhr3x2gFbB/XmGSmysl/42dz/IdCQBZ4wI6wmOYLdQ7hJIb9GVOA9jy4Qz
m0Mwn5QrBtD21dkdsW+qYkP4SJC9OgNIPbpaqsbAf23rtDD5Ae+O0R0LwYEnUY5KBq9li03bampA
e4yJMV+8J5vkUS1lBswJOLdtXWuzWOnjNzYDszn6Z8fdD6hsEEgUhFOielo4F+/8d/FiVPUXj7so
KCER/mNZcJr34sE+KPwLrRd2EafE0hb2nCvvZ9xe1qyVSJ++/TJ+jysUG1G56anWJS43xayJlriM
JYaPaAADs4yyBPVBKmM8/bZzjevxfUwEkf8cPyJt2XUO3jvqFm5Vu2Xwji7BI1m03UOgMYz+ReD7
ItMmpEhgf78Om2KinajGlX7z4arGg043LKXnIMGkAr5SyF9frC7Bof/AP9yi3QXuMpbIsRoWnYdA
f4SE70mNrI3RhGQJkYF/TCqZo7Eh2Q9DvSk5gzsVvFhgQ0lIexCQfQMgMO8Pu6MkFPgVlH62J52M
wh8BnQf1FdJXuDGsJOIRJoOQC4ctnAb3T1QiF7BXdHvIQQP4B3BVlbHuZu63RziuBOLvmEoCn0Tn
49Wo6x6sqTbymTNpM+C57HAVOj9EjPBYQ5Gmr6Dw/g/ilrQbqt9FvNzDMvJkdghCKQ4TGAeQckuc
aHKmyhg0aQzgiL5M9az73vLsBy/ccJOTPcpJehfR4iKiedqxzfc8xpJJRt45ExuzJMoRzhdE8Bcv
IuUIEmDv812taZbMLSLtlYJO9WlmxK2YZVt/rPA+ib9YodkRXg+Qj0HCvKUu0fxib/t5OAw6vpeR
Sd7Dx4lFSoe2yOstdR5rIe8AZinGmkOC/n8GOMR06Y2byi22vQ/TPid0gZA2WUWTJVQlCetAxm5B
/wmUI9YwFGUvSZdHt8mHQLFRcvOJ+53saq8R0/vJfV7qDnTM+Rfq0iKXfsAhyOEvSlS0vjOJ0gSK
IlGHaRl0dQ8EXmjYFog/YavYIJNDeh/cpmdf4q3ArQDinDIixI58rJYpuAgo7Z5YFnLL5W1f6GGv
EolMYIeYKcT5zFaLshpLhoKEWspKUf+IdUIc/jKcUeInaa5HSwjSJZ8GELU1FRZQ9bxPhpxLQts8
qY1Rav1R+mp+D2eFeLHF2dDEXEvZR96yjtUrs6EcOXBbqZzOxx53hCEc0QPukzqC1ChYb/dLa3NE
tgTUgLGsiBu0fuLdXccIetns0QEuflSs3DdCRVWflSBbKKlD+MhCIh7gQSPWHEkBeCSPZJo8aKi3
Mu7iad2mfBIByEHNPUn963K7ackgdeW6Hyfu2kVZpzEvGhovQvM31+a6UMSodt0ivaOUQiMnJPXr
BlNHYO4FsdZx3HQEZ3+kAjG/JauBHwFvHDAxDl220PFwhqDLASF90XEs8lTMnTN5ec3tjtTh3m+F
unVdl3Zj0mZNd1Ixd6LzYJmv2yhtTzx1MNn2iwFxsK/aBQP9u0/J9e5XhC00zGrypXpTiDqhdsYX
TW8qR6kOXK2BWInrS5Q9uCzNHBFIgfdcnhj5KoFra2LgGYYUszVJP7wC8tG4GRyy+HigpWGTYGoJ
R5H+Yn0FKnaZ3/M1M9EdQmvGECZ53F7n8eFiq3TQKIChbEWOLJvoh/jjBPcbVpgG/hjMPi7ByCX7
LkWqbIM2DajkzgIixM8+iRUCH7tij7yxGSpMRkEK/QSa/ekGHGphsa/ziPCEgCHh9RAxN8l5+IGP
HMvFNDtNEcuawPpA1lbDJWEe4AdwUvIyJOaiFxxjiSFGF8wiHxVknNd0c/LurniC+D1lNRNjI5N7
p4Q40YxNAX7+kIrJfq745B6Jy43+mRhp2c5qPgxSL2gdc4Id1PI2DWb8kveMsVpUL4jXLDJxNgk6
UTGjyrmgxdqm7lf9akVpyct16e+GzEklSBEhlKln8EbE1Ot91Xsxl0tyJXaM9nLRKhHQ3PDBTCe3
EHOrBObJcIz38hrzT7aARdY08KUCGvCDGJnktlB9IhOlDqN0cGZ8sWYakvJ9GA3vQHssii2oLymy
jHtORDh9wd46AjsKCHQEMDMJSGKiecBOMiIyb2BMUHNa7E6EclldFGoaMLm9HJWTgLkOQLtckF3S
GxOYZg54yNAZsAN+vNHD5Yg8w/HfTG96Qal0c61TcpuMdhucmWy1skt+QLzO4L6yQnanYNTwWS6L
PvzWREaHHEeoS0ECCLdkH9L8u8c/YzVt+Qe3jVbJV2b05y2cWb0Z0cj0+36nZL5tlz4En1jONoea
I4MqgJHB2R/Qrb//tPVx2htJum2bFAkG5tT2bVzMBBn9+uJ8hbcxtLXEaJSUwndvowG0uAR7Jw+0
TKX1FNMpRxlbr4wRkBnRD7g4FsWSKdEK2k7diWAw8w35At4Fj8QpVk3nNENytIGo8B+UvQIJM4+I
U4E9oOlXf1JVUezpcZPKn6O3jf+cyFIxDcj8BCTTdyJ3tAAtN8lFD4jUYinOeZ3usyXA4FoqhDuo
/poWtq8b20vW9o94J0RulNPRP7L9hIo9394yEbbfVjgaVrp/I5cR6TqlGjuQ3Uq7/oUcWpvuPzuM
7tsb00BoIkiAya4VJ74kIQphJdvMLzZXPs3JUVbVRCSJT8ak7gN2eq/akh5KkfB0VcI5JCrGq0Jx
YMi7kZ9BP4+BkNMAiwlyVnak3xjGMQg0GtdyqPXZhfgRDKZ3qJw500Lx2PzCSyRaTGoQyQVGzgCS
IRFCa7wFvr8iesqoQ4AFmh62RMAwAqiYyH7x+Yt4PcjW21t/jBdPgIb7b7tcoHZhxijlDAkHgm1t
Z6zzB5L0yh/EEPpjhFAiJN5LYOIL1z6xrfQUPvy+YoSglGyf7pi/FjvnltbK5LsXjo+Ib88QMpMm
62ZIKCX0z2SJkOJkEJ20BSfg1KBc2hVGNLvZpJgO7PWaN9AwJbkRVRO5dpQ8xoySHRBx7KOqgvKn
SCqGIIQ2Exc7nMfcOIlhyARLr6CbKa+1QdU0P3PGK5411AaVSwsNCFKRC3MagMilX//EbhnTEND2
VQV/rpIGc/B1t7UmNQ6ncakaBZ49OEUEAHl4NsEcMXpvyAf8cq7KBD2ZigAWnsUI3OgwuRt7b0yw
AqDqiuYdL9YNh5+ePAimqQPdfaLIDJW/cvDcqTuAVOAdVI1oh5BrSZIfzlhRJN/wCiTvvzZ6zy+R
CuP79MF7iS8AxaC5aBE52XBd/W4xyj8ufOnkyV7UdKKS+cx6VA3cs+sESQUSBvoaTpSck/qnF0OP
By/RsrU5IDq+E6ReZrxe5/5l96X0kJiBF3+pJZyEyMKCXqLDLOO/g6dbeM+LScee+4zOkRFoP9sM
gQISVc/UgBD0hYFnTOMmsWkxqoE+caaAT88Bh3fvRMrKMwUhNUEiUwVP04y8J/VPult/Fj39DPVn
UAx7nHWQjeQJ75GfMeYKcuVLWksm0aIZaPDVXc0BzHkY8wAtH+3Y5hNDsU+fwHHAlY/By79BzijO
ayBeOfaCKzgJ103gP3Szd+OvNmFiWe5xKl5AmWoN3UCBlQIwOHxHciKM4ukCmoL2Olqfm0y2uycT
vPfJAslOKZGW3ZnAQNvfEO7V2ygzcT0eA6B1EAd2FmCh+0V0Rde1PmozWuvuNKa07nhxRuqIC+F2
3Nf0tbzAge43T4IyQFyoCMplvlF2NXBZ29hvWoFOBhGREV0Gc+zHyq5LocbwM+pGJegkXwq+p08e
hCrkJBO+ovsgGNXER+qMdn/6ualDoMrRKIBH97c/35YNqhsK4P04atFocPv4bxk/teAAJarCUp1D
nwdPHmyAagX3eonp8tzkKXPKMckKt4UxbIYr1e6s2DoCkoxspo2fw8Nw2N1eZqs9Mkz2Kqlc8BWJ
6w/RDgDt2yNfnDRPeK+4wGUmakOplttoZ2gUeiZfYOPaE1QBNfCaCjOPJciCxsI/RN11xXmw/M5n
kCuiU68oG9mDXH2oj7LZ8mRTFIQTqqPleVxbjaQVaOZzqA6kXANSc6B9f8OdeOfYdNmRcY44sJAr
DBSQLhIsgPKa9GFYffbiq9npA8iWeHN5jGHk9+QQINNmWa5eiCUaUAPzizO8EU7cZFN/ThwErBCY
hFUgcpagzTtBqWyzfL5tx0aHPsc1XXmQBpieQ8h7k3xMzmyogMKUMMiGNZmYnWDS8FENmhusWu4f
YRVug9HyXQ7nC7P40JGfI6pZMQhLoTy6MhewpKRIkFfiryST8cEJ+FptmWxjL2YpR6K0iMek4Pwt
HD4n4LUjvMc58y4h9R91AI8W41aovq/wWBK2ckWvX0RZHPvDUMZVMLvbWNGl459ksRO2QuMT9WxV
cbYUqAxKvQ0Vv4QViF50FF65ZYSRtUgXjCGkBGT6jv3s7xrUFYHarzOqFvLCGHTVTZMOERbMJtDi
hkODtkmu9vVmhONedETQ4Mw3R8qmHhNy1Oia3Q5UIpJlWrj71aZm9oRVUMhVnjLC/IieAjMbX0Fd
bk+bQU/G9qquDPaWBq7vTdAFLT2vtDy2NqEPnwMqvOnlP5rOa0lxbQmiX6QIvOBVXkLC+xeiccIb
4QRff1cy50bHuB4aZLZqV2VlZi3R61oboyOiO46PW99AIw7UR/nIILfuayLzI5w42lXmC4BkEWCc
YLhhTp8FQoIlC2ndJxhllANvCtLy79XXzqwZvLoBIiBvRV+VCrA0xOrDco4MHMDu8UlqZQNgMFkv
jrpui8G4FN7dOmm3TA0cZ4i69ABYzrFnYR4OiF04RjWcJ6tgtmOCtgHFBWbwzkqaeA40zwO9fROO
VwlhYHRGud8IwZkTQ5NH4tkl+rG4m91aQAnw8FiCjIF5203axPQwpOzYtY6kIwWuYpWEUjP5Sl2c
CtxTCyUJEu1o3zZNa42LEQ81LHSHYZHN7OIUpvJ0YE+LASQvCHFtn3Yrgi7R4Gqg4abPLFG8C+Ws
vKZ2/uMldasjqUay9ax4qYKHFMipjR4hUujGJA+LA7xbbAjwgzMa8DJmb2CqMeEHEe5fLbqxDQD7
ezI5U3RHTdJFy3VTmuoEf7eBTeHTbM6+EKm9bLW4zdADv4mU/ZqNrQMinBekc0w7+NlRN2oQfm8Q
rOtB1i0Fj+TQ3zijiSS9vPXRvmNmeEC/twWahHpB/Wc/7JPzWmd+BZKchredGT5YdYoYSdw2pegc
GkHxA9R/Gc2T9yaPa9G/tlbJnUH3p2XUmEo6uOfga+g7RG7gVHCkEj8BVmbywq5AFz8NoF/VIcVD
vTYioE7ILbeOxtKlHiMn2hpHQ1smHtJ34CqXu/H5237urDF7sde6YdbzciEaNxIIJOrRB29U4Fyn
0omJNQ6/V2gUlKlVEeAn+dtKb35j9WRNM5v14L0xk6i0PujfAqfc5rkI1cssW7fmphoy85lme6S6
o8ZoHFbq3d0OWC9U4HU0LhYEJjofTorBDelm7iC1woIDA1o61talWQxHb6u5jZvdSGOqH6QtJOZO
1nS3LSh7Z3/4cQo8zwAckOw60mE+47iyrPq1paw+ry3OkzqhDT61ETaD/00P83lCQrMsX7pyp4q+
BLLB27ovzHCFjgXZG7F53xltgLlYMao95XhR6ZVXBKZyWOyUQyJA98oIvZdT7dNomJyX23AbFpdG
Gz6c2G3kY9Rm3O6wERS6zS9qgqf1ZqeZZbDYtgPYnAyqHkzAIhZyxGkwfJFGM2PJcm47fc8Pup46
PTK2j1Pv41bQ40+aqC9gXPybeKBausGCyts3t+C/PDBWDb0lqwSHOoJA7Chaqb3x6Wi9m8x5CyoM
o6MMP7QBeUmvxY6Sm4tQCyBgiuu0fV+ch8SjussRFCKixcVFwTXq1rk/jAxbwUqKzvTBE5p6Plwx
r4CpEKPm+CAmjjH7e8f9YJYokADYA2GP1dF9Asdd/SYOJGxZvTvI5/zv41+Rs8hBksHYhBEy7vIR
045GGxmUNtKX02jDHeSky3x06jSYggwd4+zfKdKTNzBoxeoa03dgTtlF7tCRPrEmOzorcD7YaSiL
5lV5nS8GVD7CzDrKKfg3vrhkK1boYA6xnRZhMH7c0qbEDFZ6UnGGERs9mnq06xmQ6QrcpA/+JQ29
J34IlegY7sMXEiy5p1w2NJWkpPx8eBDl90jphbAFdH+Rba1y8zRjzI9DkkgptbNmQE0YBWQxBXk/
9z72nY53DUuHCpYhskVpU7Qxw5OXJnwCh0W2IEoSyW5w86skkaB+ZF9VtzDV/AASYooQLCXGDJO3
HhS4WVPWRvQySFnVl1TOQZF4A2rEmL8MJiOLKwmBBuElGXBEOTIy1Q6PsL2lBqWf24aYJT9raAEz
zLzzCTNu9FM4nXDk3ChsRvrNSjcHR8XpSWtOSjf6+DiWEQ5lcFuka40/1HYwwbEzs3YfjGvu0TMl
DqzYONLxd1Ub3rlxqXUSApWd7de0ERxoIthdg+FlNaiXzm6zpVcWzmc8MwInIJmMPmxvuK9g0FLy
icyQZu0Xi57UgkYmwx7nre2BeYVYprcLCwa1BunZ2rAuzwh05Qy76x+2CnRMuwNUgYwL9GMXyIoL
wGZHpCNiS8H79XhONMwO3KYfMYGFnT91VrJl2cfYOEbp5lTxzpO8XcP0KpQLjkytOHJzINryFWyE
zE1tXOUN9YSnkyv3w/w3K4OIDALjH2OGVZ9uLNYM+5o02AX1axNQwsv79dF2bzlULIOq94QJ1LyJ
6DP6hkT/UH4fz4uN3whwwH75ousU5P09zYiDA/OztP4k++V2ghGI0IT+HqCrAXYakKGFryBjs4CJ
Knfqd0KByeL8Z9Esx35y+urLmtUiNULUJmVN0hPHcQK5lVJe8A1AFIckM4/ffw1MrkzK4yMPM86g
o/pvDidPrBc0f96rHztpfgYgmvQA2B2zyMTnk0lat/Y2YtcsQPg+sk9sEsS9UBPFa/gG7+EuymDW
MTEZ8AnuLHvyxT3gcUavHJca07qNzjvr8HdgV3mzNrMwwyvlOpBo8DJgRg5s0mMT3Cesr3YUeie/
Hp7866Ie3rjKCf1zpGakvr0D3DIeoyGXpzZFxqWXmr0XVduvjGVW9mGI11rnUbQvJCeANS5TUGhS
M69P2IYMQm5cqPax/ZP/oDsoN7d9JgrOeC98B8mKaXky8u6ZwMEl6efCqTxQwMH4hTYw5Fmy/93s
Sa0KCRBxI6wlEgMeuAab0ZY6QNCRanLIEr9R13Lqi5nk1dY8LyPZhehl/EpfJfxYfxnT5TKTzjwo
J2fYG+dgB1mtFBZ71+AcVKAgkRxJ4sO7eUvT7WTukhHlML15ialGV7A2/lJR0ym9CmEl3C/e0z1g
Nf9DE0oNM0CzYuvByo7pa/TKrS+ew0+v2FWvSaZfNJVi3gO1g7xClvPBBf5y1a6sUr9T7J43atoW
cPdKfSaYsAUzEALT4mBdc9IEKgKUDAFGDbsjGjezGCkkDNtUf5e7VqOV4oPu+b5at4Xw3JzrzVp5
Csmpsyz0z81zsF0gAiynVuVqvd94HGfBNdj5cvBgFqH4Do/g4IMZ0WHQKlC5KO/Lg1/HvxO2gVen
OKp34F2IpeGyFOhQBOCEHdqG3PZfRcV6UN20i9B4eDlZt0x+z5CTqJrg19C0AAAkeaU+EmAv6p9q
Z9gCCHwwWBTNE7cPRlLgjUAHmrDOKB0Dbgi1Fobm95882WCt9ZjGtGFcMPowNWhEs64AuuxsH2C6
w8wMz4+pZPsbMZLlw/aAmig8hi9qPDEroPxAocMaQ79u4GbqX3Jzqu6xWeXVAlqF3zTwy1nCE8ma
JZyATRx7Zfp3wDSUqAG+QW2hta2vAxY52oJE6lPRDQwDNgZBgw/iAijv10BqWq5QiegNOctCWx0f
LVWWIk4HV8j6jO/mPqDlZ7F+mPEi6JXysWqDFYAFrDtaJwilwOy4aXRqKTMQI/JcgGrCewFqbQqJ
lX0TSCxoKgPTaLAJ6/0dLieW/abIpD9QQaDDWuvyyuB6HT7m8rwNxIuxKg21cddiyv+z0RVtgTKd
n+EZ/G3A2La0iBjzkCGGnLQG94nvDO+ZzpNspsC1B3IRqENiqsQUGIPPFx/K5988uqfeC6DuyZOf
e7sxMjeiIkzOEjzDS/CGWl/2rl54bKZuxnjUt3uIqgAPN/zKkINY83WlW5wACl/tWw7T+w0KfeBM
drGIpRCysRQsOlc5lGnIKwBl+O4CE1BHpMFjlWMeOjaoJtvyzIOcMS0i7x/X3vZtfQhe6ERgLd8h
C6HzQ7iKSVOlr2uXakJJO+8jBMjdRuY/FrBHKtSY7EJYYbl7THd47D9WrWRN4XFRwGXacb5kIlNa
tKyAunMZks10UJJwIZHvJfV2Bkt5SUoT9PZLdQDMXp3QCGWDFgcsi765yFc1mxOsjiG1P6ntyNpg
RC14mLF/wQ6HdvfdcevoFz8ijxAZTPC/C6ysVwZHqjo+NJxK7uzvTrqzsddqNR5sa3A3ia4gGaz+
ArtjaVoapDz4PUgBBvS3l03T+VGzMlxjXJR/zqGDirSz/KJuDOh329dehSIarUy1C3TpG73G1gNu
x9+HpxK0Du9nu5TST6JJ/bK+X5mZTu6OdYjvhPIJJ/dtYZJYnB3nTWLUC2+x3RWuMAbZLq6+g8xN
/Wy86xqt0g94AzV1mXn2ap2Jwfy93j41LPh0X/ggZ4+aGmXo9+JyU97TK/1exu4gca+Dm1/dIoxT
lIYN63huonFM6z7KyF2lU58HVR5SOy+6V4oeA05uHx90voX56LwMVZ38wWDKbqsESDtDmodynb4A
jMPbsJe61+kMqJplMgIroU2MjREH0mBvwVKXMQEvK0XFGmD81aUBznnUV2eu+Mq0PyQZ9Fr7YADB
cfECvOyprFOkKLEnyO6RfSsBeSZqVJxvj6sKYeNAeIFeFfDbgUdWfuQofMSEZc6cBZUYG6qfPlqs
Xk0+HccH8XI4kjWtA4N1XDjzW7VFngyTxO4QBAgDsYZhlKY1QGu1gEimaacTWQjj0jOgoKedSfyl
ayEvTG24HKJXIoKvwemBetewfHZEKPY7AjskJRkUe0ZLm4nJWsdNh10UR/7mmVzdUCHLbvmKDnH6
eyvGDiJ+USgUXM//w4kVmkTkUaufT5HF8BEqGn+wdQOxaePpQf/bcRYN2++4Mb3fAvAOAGcVr055
El3Z3xU6K4TODP9jhU6ymd/OpwOE0gold1nC4JlL9ICPWJpyAmQZCtlcnLU4durpO7twFxYjNMnA
yaQbOQN4NYeK20VCOiiFGDVUW+fmkS9ERWnIVwxxEA3Dy2RvS5OMgV26b3R/OssOh0RSFVwL8BfY
YzucMG5r05TE9k7FA0OQiqfcrOGTlgG5HumlXWzwR2a7qOelfQWk3Rb/5In44OvzOLw7ea/YekE5
mlZba+3bDE0OyXahdoVGizveaP2miBDXeQv47bhs4SYtMN9ovZravMWqxJCbjTwP2D/YWWhN6vv0
lvQLgZ1DY2WGcHZGVwKuKYxDyP2YfmkYGpwD9J5sG9wevY1+h1yrPUibp75NV69bpBqjKiPXY/JA
8FPTYHFICNCSVrK3Vv5J3AgM0gXlD0oatBqVOJbo72kwMHRrWvcXN908oxsAsGYk3EmGmb0w+8aG
dQqkd+OTsMimnGO9aKsTu3B5w09JKYAapjIcqvBFzsSTUWXNpkMlWtmY/YQJupgRk+aSHolH/tv/
te2q6fnP+3weIS9DzS+fRQ0zKNOw1I645VXkGw0SCu3RhAXIlwuqUZ0Pp0kk0Q6rjZemyL9fyG/r
bCpY3/Gjhv1TAvP0QWCWrlhe++DJyheksP2NpkDb+gcpyF/yQSLwqbtV6qhK1udzsX8YO400vCrU
ZoVmTwYuVBChCxX2v8up7/znEEnZ3CThBDji5pC26apv7YVGWmjgoMZTSF5ACcIXLEne5ccZoy7C
WiIVs4XNj6lyomkqV74Cc2Khx7PSppqw/bX+YyyrowweGTpmxphf3pxPgyeVvRaFiPL7inNsfjBc
V0BZiil15iGqOfUBWZqbYtpZ6vCQBlU4RQwchlNptuDg9OYrpNskOTJJh0lDBx1H9Ba1Dd+5Lmph
Zcrbh7UOAZodgGQbXuQUtrfLA2yKXUL03Y7KyWXyJaff8R3TXnIU/IdIKChdkudEsQUx9uQVHTf6
nlh4NfpITFaqwYqVyYDpn9A3vx1mFML2xqKq5NFZgsqA2RmMMi08keh+YY3sfQ5Vu9D+tL/ELJhB
k6r77dKPTO4eWudeDxyDLyXnxI3Bes002n/j4DkN5T1sEMexrhmr4N+QxN9rOUH0EOwiHagFw+rJ
2g3lkHwdFwyL0CNS9oNsiOGTYzqjBATSbta1QJtfgtgTlXjnnqInSbwBfwy4F9HYQtz6pw+iIrkc
FPsdz9qNXhdJx5hKga8rpfm1f+2jo+MpVFLJGzexEfXevgpAcA1CGhUYPs4IV3kydILUIyxiTa3Y
kWwDePH3GkJisnzRs/HQSOpnqpQG22XDPaN2OJDZYlgJj7HcUjZPpEUEoiT+OC62CNvsgNDz+z/s
F/J82X9P6L/msInJ2IBUAVWZmcHsujfpXl1kvwoL8TktYEhwXPSyQMaHJimOSeXZgPa9g26kvH2/
MDlWNjL+J2Pz0xbF/Off1kYVdxxT8BU6n2l9AMGaWgIoH4SclkCNnb7SqXQ0ZFoFGOaRnDNkrwph
u9Yx/sUoGoH6m3Y/NZR+bHWcojpGbx7W3/b1wqxSfOg6VvjmbhktrP3Rr2sXeY3P/RIMaUrDqAjV
Anq1im0ZppoeqizsmnBbii+jHaMMCKW4o/lt+geOP3bjv8vKDZlck7UHMkplgy0NSPDssdGFUxuj
YkXEymyEshuJ0APxSZ4uRZwHucpcjRP3GR4GxSmxHXN/+huEVij5LfbJE/fDv9Y9oAe7wI5rEKUo
mwh2B5tEnOKV+PbzZNh7RfJ/XeyOtfZ6FwAQ2J04VObRK9p+IBnPPSpnzpqAcsZ9Bj/zxWmo1XAr
82DVIMsoIdMWfRxT/v7eWQ5HdLx5s/3qFIShT9/Ug3TKobBL5pAyCfiK1E8f3AqcENurM5QFmlFO
gg2EJ8pHJUrCwdofQwpEhD+qko7w4FmqRzH6JxBAiS6QJ7I5sJXzqMxwKAXZdCHvMypsDw++NALP
sULtSqAyjyZZUbM8K3afiMDX6VCMGBq8/2hu5MYETQQO6F4Qs5MnyfiDxIVXdWtTqQAsnxkwf8xX
aM3jyzlO/QJNdSrZFsRv1AP5o1VC3zKkIdW/UDJXLH4vN0s4iSImrYMivrwaY1Uwx6CUhV+g5ILr
GYAoAE0PsKMLStNnGpCjlO/2q7OLCDdVt0hgpMIFs0FIcEnmaUQR2uQwR9X4NHzvqeVBUrfXqDYl
JQB1+IIGaeNUWVMcN2gIU50iw4cXiVNOUAd/UspBCWsd4djsokHJZXqZfHhEcSGdwahrWA6eqCbV
HK+Der6t3dvlfA5YDh8CiP1xNqkwF8VccjayvCFhd2ov15sxKfJje/K+Gacki77VC/f9mw/4y8YW
tddko6wDXCpIwxDqOnuuNgFKmDl7H04DmGb/nbhev9Y0Mvcizy7uG+KrZEGF1k8f3hNJDtn4AJ3X
eDy9/jHEjEu5LnI7M4zoaMDBjpEj3Wr4grMtD/dqslT935I5HPA8Jnp8czo9wKN+/qI3wSWpr7gz
ZISLGb5mXjymOah0AGbonD1eiQ6OXik0bdreLC0y23gJDVoAk+lKQUKc1q+y82wRmantmzmgRh5c
7zayAB5GlrA4SQJWMrqSUl7gU0sJ0WA/R7ybwEiLCqEERQiDmq+CXWfsOoQFdA37MejJm8dZpj+1
gWKgNlm2YeZ9s0/LYYVMkEiHKz+C4Be5CKwsIIp6R8mlspS7TXvztyIIv8rAS8QOY4hHj3+Anf3k
QT6wOLBwll85GjulRLKDquM6IBo+E+9IJ7RViMqu+uDgVgNBUQI/5yuSOo7rjJrigRuW/Dgv/tFT
2nZ0IIL1NEdJwQ2iD13EEsZFmsChT4ZJT2pgjGRoQ4nCyhOu+QAxm/NoNEhAhJAaLSXBRq82ZWfF
fXmYN0WLeXH3GCbN5krlocUoeIR0y9VcpjLifpTGWAJ9PIaXwZVMHQOwXuO5LwTX3M1HVzpV8kbL
oICiOOY3vDvEZi5iHYSfJh06bPC9Tf/UzpOdl/ZT75gw/JuewJzJbXMAQNPaJnC9YU0wF0UmB2/A
MVyHCDhnk7/iP7Dvle0PNWz2gXgdG126YnTjAoLpfVnqo3lhUd4d7EN/5BzTF9PmJCSNfA8UNdhu
qjNzSKGHSkm3ljkZVgdCLnbanQvmrnUUX3ZIunsf5mC8cIhqJMvYQrhJDeRooen2OeFtTXyjYPRv
jGaYs0Vj/sKegRBnUoulvSnjX6stmgVrusvLcP3SC6iB0Fmd2NgRBKWD/egzeWa4fwDfXHELwcFt
cliVjMQ0xo0TpH036s9tO+BvR8DEO+oHEhiCHzxLtoyi//byj4tLtyasN3za2aA626aJP3RwjCrX
aL/+QJvJLCMq4g2CaasRGX6FTh6D2Q+TkjE483QugCHorZzxEr0Nb6feJacSmddjAFEgHIod99F/
QjGDiwXE08SyQJ0uHl426kPA5JNf+6J97J/bd7pBZQugib/U/u7dIk5p4YlZ39UJZnjzk5P25v4Z
Urun5tD2iB/jg/4cVDmzYd3O7rvUPcOjE6EVSN1TNwumjseA8OjxYJQhvQxm0g4GnqzwmCq7Ocbm
5Lp154zyZj4kQFZcxVF2dIvSLs6V6ZqaXzW3sl/CG50yuH10EkUH4sG8Ad2Lc/C2a10axQ6eVhGh
e2yuKjBepi86qMOMqRVJYzUHC4NxCPWAJv9htGsx8uDxtM32dkBnsQZ7/2uXrtAxWL/uDVCkzFlZ
xzxizkJ+tMts8eqZbUPewZ7Q0l4VPUbWXxlRJ3yxuOSmtHJswgmtA+LzWKwjbB6oqBmvTLO7z0CI
0IxpSZmxBmsViPfEyx8PdccyVsaN8qrmwL+EU0gU+w8OJ8nVbKYKDvtbqiBpGMRU1JnrJtR8TWG5
kz8zRz6soQkTRKyCl4xAmwjkSwCh2gq55Yq40qT+qDnF1nZR7FVb5Rb//CfGLNEaDNjAKW0g1Slu
IcoEYFGMo8hqFmlLYK4EqI/oS1/1UCAGP1FBRiNmaLUFAsIgLAqcFs01UrSkPq3B0aPf06qFtBPC
whQkTIgBg++nOcbrQuD5lM7WeS0wCu2rd0YeShkMMkQ3lYYNIx137idB449uXvm9mrPKnkhyAAQY
aNoFJj+wWcMjpOXbEiCgDO0LLtuaT8mGKAg0uht3Ccp7kn2eaY57zU7LUf5D2tWTw+CfurpIhSq7
L+ikGpWm5jBMoZFGgwkLAJmMjf5PxwxxReJ0aVJk5KmyVca2KBvIOHCyI6r83JJxIVye6xQBORnP
Wtb4AvCBxdj50PWoFpUlj3IWGHeqVhETOEWqO016gYPI4hekQ2MK2aEAtqVCEV9EUt6TF+LqqslV
2k40hBxvErarhl+OihHeV94B8JZpqgskIETzNyKKOtlrlQ2YjXZQ6Ny5i6ty60O5kCYYc+E1/zNU
M1tIWqnWuDHN/cEecHvY5FRGYAncVQVDr4B1A7iAZaQYhjX+DwuAi4YIM8E2ZB4lnDN4LD7EDIhZ
ukQLRSLkAwSBr/flKvLQLICjPAWrBU+LyQOiJr9ADqq4NSCBfacA1bqkUvmV/KRrP9GMSRSVk7yg
iJsNrKEyqv4PkII9yMJTWst8QlYREDxuIxVEK4JYtCxpJsFBZMwAAZGuPA2mL1NwteIpycMx2xcf
A9E9oq8C3TOPnsBxz6Wc+HQthSb++0QhkkIc56RGSkepG8EArQ7We2zCqm6L2J186KqXYJFIlq5J
Vj0o1vGW4UDa/ys8uMApVEh0jFCXEvEEQgrnBONk6UhaLVCjo4kigl2KcKShBYqopoiiCTYmcQG9
2szqAbb+jlKzv1QvKImRYaTGNL7cK1bY1C/9Hc71bUEnOsUTSIOyMDWuwa/IN5RdCaAiAeVZVAqF
Cgq6uAy1Lgxxy/ARQR/An8/+OcrIMrAyJYsoOUX3Gd7CW0yBVlnOn9b2ZiOufaMkLLLHSxh1Snhs
gT0YU7BBzo4qdnLcFNqFdmlQGcyD+5Lhd9DOUdzxBFQYvpfSfWfsTb/WfqLEYZDfVKUg8gI6O008
/ZZAKa2bweF/fSprUHQMzGNehTsL8dBhlQOSomXdJapTWsqq/6mgCv1CG+wcjf276JzK9unuGonU
b0/M3E1owgdyM2N2wE3zCVHLLSyPplOaR43EmCFYKizL3TkgIMJHnLwvB+/5DO7Q0NgaOMI/YX78
E2PEMrjAI6nHp8n1vsmu/ruMRrKABJMpF9Zj372DlxBnXaPggq9C+MY1r5rZfPvytoGlsZEY5Gx5
7HgOf76NcJ2xw9LstMmCyCIghna/CdnCEeLW3K6hu1uhesHeInXgcDLOEyZR5sMIyNEsu7Xg3i8m
JQfztufgi/F7lVs7wCySESIN/9DZ0z/MoKDWcIr8RuXZfWkOaWZR7qccOMxlgxCDl6d/xxmJhayf
+rrYMwV5A7bYJzwtTTjBr+Teryz0wScG2t9R5UD6mv1jJJxIMhhxpaO4dU7TV+vonrza4tR/4NFW
WTxQPNXGzy1mUHw7KKHhMZzn+LlIIaveg1Jr69//LxaECLEf5L+BsatCExecHaZzJU6x3hxi9oll
Xfz42632PG/jLU7w/riwrG4efyRe5SQFCDDhTpTcXUulqqZVVRlv+aGjh9nRxy4xr+wTlXx8xJR0
GAxJmzDvKyPYswFoGyh7xw6hbNaeyXMEw1BSrkGIkSvVd6hxHx0eQLRKSJbsDmiHeibGCCTuFS3p
sIfiYcqzUq1sch26XIfofrNO3eri6Z+6BkLerWW8mECm/MJsVoZ4NePZ7g9AGrBwwm2GDqc7a79g
r3hgqgN2IqaMwyCXTqXXHuB1wdOBfLHdhhK4gFyBdxuoK9DMgIHfoGUO0pF/rXTtlTu37cHs+sIi
o1vgUb9ATikOToGJdhQe1o+XjWU7RjgQlC5W2mr0Ye6EuZcAYnAQH3fiae4fdjU4wwERycimQDDX
qz+YMchhDRYGllqQFxOZL4tj1yz58yEEIF7QPCPkEGUshSMKZS0SDVjcKl1zAPjVqTU5YwiOKQ7G
bri6JVhc6zV1O0lCb+15WNw0LGi2vMDvWbOQIx0YmmwuXQ9pAd7DQrCkHYHRHtwZU68xOW10xuwG
QAm/lgCIA9P4ZibSlxfZ2sf4hf6TX5mmVJzAiBnMJrUevgGtT2Cl6JRUy+0PcKZDNrRbz1co2zGJ
KO3d3frXEJyfevQkscSo5nEmIn2F3GwKe8Y5Lw4QcpUpCMRcfGltp6Cq6HcwBRxt2QFLUFaAwvPF
oQt45sYgZHmCrakm8EY00OoAqZAQB9KNkiuGgoHpyC6Mv/240iH7UV26GxZw8WfLQDjVuGgeT4lI
Q7m69fCD2vYHyLGC3ZozqxBVUf4RXtRBMCqo1imtoKBtvuh/CgsSr93sCljWKtFxaNglnFw9QmmO
Mc1lJN6SCH3AG8Xlk445wsTS+FKibNlBTF9pkofIqs1V8x6cLx5GEJDzu8nd5bYN2r3Qt3yrA3zR
u7zA4ns9pYA/IgkbJgUdPQpNjgINhVaXRuFtvfWkEgthZK0PmE34Zr1XXcDgoj60sswKX9eydydh
MBD4H8EDEIuV2fi/wdGp/zGKFibBm/EkOCNOuhojMOLgRM2DHZa26okJCfLsmxfDqaV2IYFSBFnf
9rnBgGeSVugAGT8JqwZ6OBtqpLbDIamF5ZO1Jj/3C29rXems19jpyHIdw9cczJr4SRt9cD8WWGLM
2xgxJIqcZN4hmd61n2cXmxQq7Qv47vMd5PWA67EfQGqIYLcZmr52eq4Pd+sDzWoDcm0+/aIZf/d5
+K3DVcUwxbk/OxDsTOdFk2yLXnPzMMmAD9vhdzO/I+80i4koVJU3M1TPm8/qSGcZHG0fxvU2OpXu
I7rtrdtyR8qxt9Ic75/ebe+wjjnRqry0MYoSpkwfkpSFRymNsrEEeHXyGEARymBJrmkl0fn0SK0X
euyUo8mFRPwcwz2z4DprSXywIOfSkC2vS7gHj8mXXov6nuxufbYiC94LdHq6Aik556/rhDIVk1ro
c1JpTYpPAuIDNQj7IXVTHqBw4rMopbCjCa99HH7hoNCL4AlOwQthx+BVoI9Tc0Pez3hbqB8O0kp9
xJoDH+vRuCD4KOBpIGU9UujPYpBcuTQi9e5IlI1pr1hCezQApNpYdB06U8FvyuPV5MEegXk71811
U+sX+lWUK3uyFqP7ibO/ah1E4NirTbYjuAv15fXviC0BnR1EXdiOGEyGoItgcxWXaPOuAeQJGvEM
4vbHVGgqJFg8pMm0XAd1Eja8V95kXEIdlKKfbEysKDDTqKf69OR+wy+zui5D8XG+TXB/h/dslbvi
lUkdDvgBRjYrytTEVAaKcxKW6xR97Cr0tYEasRWgjcAvv9p92UsNCHsByoU7/2hauFI7/prpY225
O8id5g4diSyQgWWoRrlASN6XS3De/eZGnnqayGFcw4/VvtLA5tgn/dY/wf2E+A2Xu7BD94OaiCQ7
HcJpQKKmgM1Zc4JK688wBVVDc5Q95P674WtB+0KFMYEehSZPqAoZoXjILymz2zSXuLFVKpRHyBAF
4HSPRN6PLyR/NesHhbF1irXe9tBS3Jl1ZC0ZD2O32zmT6zEp71gekVk3yOh2PISDc/zK3zuLJAqP
AJ4bD3kz4j55lf9MjQGdKP1aJzo0gPGymmD25MhA35nHwilF4RFLq8DDU3WhRtAOiYathl8k1F9H
spUQTIUUBDSPAEmYj5YhZDoaEehCpgffX47HWDjkdTRs1N4+9JxvbHrgoCcCJWtFjfJflNTN/46/
llmw3mvgXbrLINc2rlc8J1B80Kyiy6OJU7ApR6g/2COZivejY/F2JkgHs1tn29WbeZTVdoiJEUi7
Padc6YUI+nhjgcDQQMGlVGkz/QWvPKGsp1YOAkAvXWcccvNEur0R/JVE4GVMoiKOmUZPL8cIYMWa
TsU3oRG87OFH00MoRRF4h52wLLUbQ7yP5sHYTPBd+DjboOhmUWa9elu0+jma/U9sgqS52F+Ma7Ku
COzob6ghT6gZGMQaE57+TZ4mxX3I2ANNCkaQLmi+8ODe1SXgIeiiDLbdoTs9hHUmztzc5oYRaM2a
92WyhKrs0pPKHLdEqHXwNsfMZ8aBV55AD2q2qNCngj76FAgWGruueJbfoLcs4n/ZKzPl3MKqCVeb
4/hKBrS6NtlbnqS4BMepljuLfkGY5ll3vnA/xpWw82AlnGKKSeeuGUWlkPllP4ci87h+fGTNAnMo
jXEhop4KdvEZgE6QOrUE0w9RVMCyAevZsTg7v0Z1GnLcwj4VtRAwE7/nwdfXsLklHl4UaN8ul6fi
vDvXjCuynMdFxCL0Mtf3N+Zk9nJJ1SUOlQfKPydsNPCVOVIAuo1vSKMNOhlcLWf3tNEs7TA1ogbb
b8oJBWFxpi7ApzPfuRWaj+jVqLF//Xfq1TGIUw4/0ZsPmAAXcmnqBg8RrkJPEDC+MEQ9YwtCz/M9
hdIPC5muZ3jL6YOJZTnf0TBI/S890qvqqfpgyb727RozMF2SKJARBgvg6gQRYWLOihGYNV8nJ29V
6LCjgeFFzAwAVX90o6+7DZ6M51VH/stD+PbiqRuxAeDXbstvRg4rRe4Ewz7H8RRZPXwKlT39YDOq
hsgM+8YbWR7PWb8Q6Mdk5olzUrjBPrEf8QEMXLC5pzHbJrMq/vC+XZ+8LPoz/NPDNfwq6/k0OKwu
lNyVSZkbHd7je8zUqzPLXK6aaOSkKGGaWoZDQ837KzinDrHpbLHgDXSs5cjF3jr3abXGfkwTORZd
9e7JUlVjyli1oFM0jGlssFKW8lcr0iaEKLK8TAy1SWju9JlgM/1D60Ku6GPRMUaxgpOldcED60Hf
oeGY03tzbheJhgGeCskewRbKFVvzBt+LPrYQqkv1q5jc20d3+A9j+DjxlA8stYs+H2i2dPfgV+sw
4XsFVRbuZ7pfcIjbMVhAjaVUGtxJWPaj40hHZg6LjFms95nvwHy2/Z+mYlLQ65tl6N1MtWMvBBb/
e5kyVp5sd3YNz4O3A7FQ8/GKVMD6Sd1Kja64WsMLSgYJW8+2Sc271gwZ1DXet41GtAiAY50n2zBj
3Lbh6Vxv4zq6NWR/nPOWZ15yCbIyZLEMrcP/glVRcihz82FlvO8+1hJLYGuEYUZQWmB0jF85/hJc
znvzjjvIa/rtCFSrMufmgEUxcZk6CakcFQOb+o8LcUga9BzIPLcUC5Ccfy7BZw934JObh1VPI3Mp
VDWk7MHWQz32Ux1+APV1f3YLeU7gcjFFN2UbgzuOJAAZLd0xJGfda24XAgp1ekaFQAM2sKrnbEjz
Ex18joMRBvd7f8UiZmHpSmEEbzGUbt+6sDz3zJzU/rWEpBP4MbPzpviE7uy/osv6GQJMYLFS8bIe
zsW4QH+CzMb2Ihl++kdqB3yQEiPcr3UZsTRpvsAKtlgqFfR0XTHKuaCk5pnxIR5i7qs5nY2WgQFm
7lDCN9GSNJsIQ0BpnITRbWeYIgtoSAEj6NtnEAc6b4+F4PQB1LhP6zzF5hsYD7URLZRT8OjAkcUu
DHNS/q29SlbpSIxCTRwuYdE5Ay3+/0jDaojg7Nc9eGvD+5JAevTrTTwg+s81oqAyN0Mw5Nm7s/vC
DKWW3DsHLKJPs+riSH2TzoSlp0ODcRY4S/Z4AkQN1u2lSzhgN2SuBMNTuIpEmKL7V0zQRmJ9LcuV
B9hcv9/VvdT90+LLEN5caAAaEf5mWtTa+kRAbAy5Jam/HR9s6hXxGSlvAK6/TZNYUrOfyZkhwpfZ
o/3on1hBWYhgBPwAHI5hSLREKQBkbsBhZQHolOJHjkelTxuagIIDJfMl7t6ywT6jl+lLBR08P33I
N+BunNyyU+BOmUuRwXajM/70lI5uA8f6HOI1k66QFKctfZ8OzoeLT5e1wFVvUKfhAAsKwBYMI7ti
z1CySGl3vfCoXD4Wg+0/kb6+DdB8InyUtiCI8xk8R9R8D1RxskKlgeQVqel6mIUnBf/hbeOnZXh7
fGEyACKNizLjUs/w8jLf5sHXM2N4GZ+tLlEW0l2jDpcc5exB+WV4MC4lyZabpj2q2OIiqwVhcA24
e2z42DYxCpb9VDx8ffuw3rapSvu76HfRWSGnoISujgMfNJao77qM727LV8bsb8OCX/DfXKxPBJ46
q8x+ZwmT7uFw6uc4Q5uNjehG50yywmVijYLIjLCyx763bDX5hjiG+hTY8Kuqx4ABPAncK523NCiD
4FQp60s4mOi5UW9EI6sNDgb1bDhrD/aYj7QfoXS95NGS55dc/D6KDnZRzQ+AFY0xvHR1Ef5dBog1
vYHqNWFCSXMEIBTpvurHUdwqntFSQQeYwgac/VAlWu1dIPvkPjzWyeS3VwedAo2J6W4NmEKNeClS
RPJAaMwI8Q+Qw8RFAvR/QTfLCGlY4c7mIlvZ3m2KmxxvOLhNIAuvMsUPyVBagVDweYaf6X0K/+AD
Ql6u/dIaRBV0k50TKjgozsRVUJEBHyC1Sso1ulm7m7Wvyj8MllThIu4vSH/RLj8ssIYavCBsZVUw
FDYNa0EuuaxZ6kALdaetQxNAtpF3eoqz55shPd9WkaLALX85CqRFrfc8wCvvHL2qEZQwEHfktoz9
7pHKiSBwAjfa8QsyBnQa5ix34Bt9yHkRYokiikJt/IJdE+wOLYgtKY6kPIH2xwhP6O9J8q5wkq9N
pXlUR36Koyl9Q/ol4vRepN/CO44dZ/Shu4vhCZQEB58N8q8G1y8bmy2s2PgeUIh+llRrqgJ0DaeG
5JLV7lO2+Vbcav09w2lsgUPCLC/ZC4LHel3tkWv+2N0lmJ0IpBacE3CCyLSgJnZH/81p01uBsUcf
UbwIwB4oEp09hvlieRA/CcWaBciA9QudJbok1ynW+6zqfyRABXGxakUVhv4dYf6rH9EKb0A+1MPF
bEEfn2JoSsx1B8EUWVrzxcU9VCWi1StejDAOMdvLyY7k5I3byo+/yUWiHUQ+/D+Wzmw5dWwJol9E
BPPwqlkgkBACAS8EwjJinid/fa/kdLjv6ds+Nghp79pVWZlZ6L4oHmABr/1oJb9OhUJ+lBYPSSzi
ig1dW1XU4rEe02pU+1isUqpc7tRqny6Clq33OAh8IGyorxSrTqf68Q0ONCpkXn2lF1yJDMN9597Q
3DjkyDkuY30+it2dkWgdku6AcgmlFIsaOrDfnumRNqnSnhklMVZJIAdjojA/p9aq+qP0TJ0TfDmw
HOiUMK2BAHkVOn586WaAF8ZyyOYRqi7Dh1tTfYVma+offbcQFhCkUn11tmaOAqAMAHnNRIWHZkmz
GNIaQKKnL7XL1pzUB+zj47coT+pEUdDee3X6yTz0njrRqv1ZH+Ty8O5Qc3GPclDYjEIfijkuJ3xC
KQmRFwgnoilMiLBicZy9d9a5IYY1PpTOUHPYK7zaB7LrhioBF9Rjz42JxvjN0sJjGfZW4BV1ho02
rdzIS6b+gQIsYiGOmXEeC9LL4cdiRpPfvdzPc7aAlQPx1SOfEHMmj+Av9ONEBsF+HW2TCJYcLUBs
1u+4LvFdeazzYsjvjJiHQFT7UvDoCYDU3AADOU+OxNJMrVERWkGl2UH8SdsBPbQWtvqYegwwCVTD
b2xQbf4z1r8E6rMhtNy/Q0/xAABTdzlibVl+O3qF7ewCslXG66EzFdXgHyUbi8wA/5UyLk6S4qst
wghJ3rv5VU4X7C6gle9q2YbMpVobUcyJpn7lin7pv86l3D6llgP9g4pHRU3x8YZlJCXdDISEOkmF
K1W3MI1ISxohIXU+KlHuKXcG9IA7toHH05XXP7HFU+j3QegEMT7Tf8CwUiddzD/JmD43kBAEUKQi
ZBqsUg4JIKA9V8q9pRGpBknF8OGgrzIdaNfkjzSj4rwLchD61MQChShQFV5H5Ax+jRuw9j7cp9Ng
4139Oe0NWi16s4wHAwnj0P0DeARbgrH1hKIFivsl93MFWjp0zHuiaoGH9ETXz/RkW86ZI6/BQbyN
5nR0/oJLzByxZB8eRzvQS/WmxTDTNhCK909C/k8qwA60SQP5JntQ8zu1d/+FKBc9yJ5sDNIbfEU4
SDGbReoe6qY1npZaxBExVz3XYiJCFC6TLMxVy0Yrg7qEen9FEo3mCp7BOc0SWuVEDPpTyPGI1Vm5
SdB4piXOXA7Yn3W+GYsMX2lxEMAZwMaU7dugE8JWZxe3tNRbZ/u+Da8M2prtcTbc9fiG/2Lh98rr
7q7qbLjGt7nHvtMrT5rM/4Vt5xYZoNnWbjFsCl95UtTsBqdnSFvmTtLvfcaJjgo1PC4wfOb3wrwe
bBrAIAucrbVhlZGxjd6JIE/ZcDCYR7ZxTxXnhFjhByD2dgya5V4Hg8iT9SqJros75hX+O4cpdip1
RlfekXtJE96/zB85QJVb5ed0oKiL8pc9+n8Xu2ByOGfuNiVVeM0+MxRR5AodXF3MfY37woMo+WXg
HHgebUfMF7SxAV66vy/VnD4eIicEADDxSIal0rmzmVKCJcTqu8ERDvgTNdFsFSmNYRAiGsFf2W01
AiEiWkKskZcQ2F3FiO3mFD3h8EU6cd92G9Dg8WcG+EHKR7qzTZHyxIxwQ8rw9ADwQfSRo/bKtNAB
I+6MJ4DhZZHcSMNzTeHFY6zWa5xkEN6c7Rvu8dbb5K22A81/QTAn9alUpM6KipHIPah1qhwXBCF0
Jaub9ZnSRz8FosWDLPdryJnrhsveJqnOKQsovUc7jKO+HI8HfMCW255+aPmeXxi+5O9R1PJ2y+Pd
DestfG6JJfdx21t1x7AorGbwPBirCobX4j1Bg+dIlRJhMSPh2ZFgUcax8P+ywxAWsflknJlfmn7o
h6PIvGAm0rv0mTwKGeg2PHT5/1Abwc95ZtCAeYD05EHWOa6+w5Dp+wBderTGRIP5Q/EuoaqyAx3H
dBPArJEh5yvEZfmTtJPkhdSMWyj3ssGTLgcdDf7gQcH9YKhrwtQlxsy+Rw8Xs/KRuGCsr+9tzLnf
mxycm319L2i5vRl+ZOxHrTSJ2dPS0nP3MAwvcHwLMPaLIJTiG45fuNX+AftDxkaTw6UfoH9FearI
vGIdbUC2DZ/DkbNEY6RpI1MeXL+YAMZTc9obb185EqO8tvji1Qj933iXIcaAbqVkZ0NTdrRAbfwe
VsMbWAgSNmi+BabpxcES7D25/rbDBXZmvwX4y5MxUL9w94EA/cvVujK5AAytoFgFVHGZ1eSWiDf/
CiTiZLjrYrRF9kEXAWCQflD3+IsyOzjShwxvU/Y8uCPbrTQRZN6IWd8RgHP9Bwtx9vrRW/ulMaIb
N+UmcaaYdAKPTER4OASDx8W6rKAZksqtA0mmS8vHDMWWAVOX4bw8j0EVd7Cz2YYTIA4Cc4TWuBDv
ES/0/NaJ7hRPlGi+dzq95vIRy4OMGv/vy1TkKCIjYFuR4fYIJs+0PlN83C4spDWkOKwwnnC4ZcQE
q7m3G55DNCvLA0+ah3IzP2Px007kuk3YWpZmcOCf0KudLP0m41rJ9G45aAHnDlOE8isIz7Ccf8Y6
+sVowtOvAKpQbXfGqf81RmJMxmvvUbkXnJOcUWklUy9UXwxGS55+iab9wl0wJOfFvAH8Jin0GIP7
T51OFsXZoqZSaQKc/W9K6ct60P/AZ9yvmNvBVSQje5N8MC3xUb2cgiNzGKFLjMSNU2JcZC1z7VeT
KzxhEoUqDMbqne/IdfJm8vqig3eWaBwRyIikJLtRcgl4WLgbkM1uui1oGoWPSnzYwEnLUdWO10nF
/2BixsToK54rzgMrVSxUMQx5h5948oRzf2VuzOb3haKv/Z0KQWHcCXdLDC8gE1RB5SDsBfU2A72b
zAAvI9B2MXGlzmTydKlXS6qDUtAclOOW/8J5atQ9WIBWxz+mEV78RvcFlfrGrMfnBG/mL/IKQnV2
7w8Lj9jwPH55x3HJwlYHW1rastvucXgetr0bKRRoTbuM877pnbQNruPCBmMb4wjUXzPOtsgbs1ta
YGKEC211cAVHlgAdSDruRC8Pbs0OwQxmYIyQlm+v0NMS/ekMWM7dhcemiQ8wsD+OUpjE45VuNyLm
7pzSdqP7pAOQ7bJLr3k1awmwZQ/G7KNbHjB2G+bLCyQObvfvffXBnR84HKTjHcGQfVXlvxTXkjq/
x2GKWPI8xYymOvzjTUZHLMDxrAk7Faiy1W6RFEkVbRQEkG51uMMjjsME6xlGop+MzRIBxO1l1Zk8
Mn/QNuvXgCDnm8n9jJ1uu//Cia88gC/Qtptxc7B1cT3a2mtY2c5+DpwV7vDC4s4aMutrxuu78VPD
gnwivxzwhT49pYzBRz8Yp+AeJ4fmhfl7B6g2H0YnoPGKne8W27lGwjJKQXOSbR/gTj50ZygN4iZO
57Sc42sGPYNGFIAcIdjp97223UL+HYOdNgc/OKseu2cXtNv6xYSvxSkBaW7fraYwHsRJXsQyo2Ls
kPede/SH4RRAcNaYXdInuq+4QZsemNUtt50NlTfxlZfqBDevjhRjjENBzX+AJnPRhVvnCO93+Mzj
I7AyI+fomY86PlbYwK1NFk8ZuFhO0psRTKoGal+CNxUcZ+PDevTw1UFwhclwhwm8xrUG4HUC58Mw
aFCm8B2/ZwwfaslMwTx9zGbNRQVL5xaIp2p9JofBo+LiEsNzeuCOhVjp1XuUgh0D5ri6q334PfEg
cM8yG14dw5Tt7x4InfmjCFknNJMQ+azb9hp6/sK6QUwEnEBBCfl48DoFxWjNSMTt6DBXIbehXwZx
uM20133GofYBD3iy0cx6ubf4URr1HakHI4RiswlEnbdnsAwRA9S8Xe/tL+gte2RTxml4MxMdXDAN
EI/ctvZ3lu/Tq+EvRCzMtyOGvK811J5Edcs+rNrH0QbqQAbgVUQyjUQsxt6DHqTBe7vefdTyoLLN
8LyhVKPgDjNonpwVLjmYH2bUFxqBgo2N2dbvqARbe2Vwe8NauNukPnnEp7iFcvHihvMMIPpoNUA0
Ty7lGsXeC/z58M33dcgchrsul3UY3zOVzdSOi4AkA1wAyhIHwMZ40XMFquDDgHrI+UaFgp/AQn0G
YbNpJjtq/d38OiJTpAlIvw3kR2gYSRrws4ZLidcmqj/7xgkBn5lDxzAx8oKw5n360DYgZDOvkmoy
q5ptN6vwu0wrAz7a9OG3cGu0QSQgYsDZ621CYOtUTB5n+P5jBJfa3mhVrGaEkPsL3kgFn3A3MauO
HjCJ7j8bqgeCOXM1iaxo5Xqt3iv+DKBly07MZF7bM3h/i1eqHaZ8LpWVqC4GhwMalCxbainSGqq6
fzVvh4ey96VNmINdIgrheOWLBKcJ8Eh6x1eft2MW/Vfa84CIw80QoNQiHH29prJOj1oFNFQ14Btw
8s954umtkrFkPMmThBxRvH0ArFE+ylzq6f9ZxYwxXdEaaBXmyPRjy4OyzkCCOqIE/VukOGh1q7YL
BQEDAJoVdMhxuITmL2ovdWFQ5xDmbnPscRYNOquzL975E0fSOmlfcpp8ZWmh/DbFr6vj3wWlwL4T
ul7dGwT2Nx33p7VZHiZNrI7fjtSHe4xR9j5U7K6iMjg7U7rgcrWH2GYt693K9I85dw1Ovz/8H4tI
2Pjnez/OUI7EfQcR5uNEFf5asFmZgvkNV+8elLkRUm9LDflijbF0DkO5Pahnokwj48aLuNx22yBv
8sLCFoMEVHCC2Bqi7kDtmd9HsHbIqazmktq22Z2GAB6iDlVSBeBk19OdZw0qhVEOK0PZGpemW4rl
U++MhkLfV3YLeWepB/a29JYdp+WpgcM28w4wAdl7cB14aSU49S8zX+BZRgrMYgMpdyjyEUQe5eOV
ZX3yYCRvMiWAIa1f5wMdOHRuvDcmAYAzqsKBjIDGdPx8223zDEQO026HKPHgmQIuPEFwfT+7MamG
xQvkw4zDvi5Q3HSNht2x6x99+RdgXdWg+4Bg1OIjcAv146dxot+gqySSwj8yuZI/5oFjxkdzUHCo
Nimocwyzmho/cLmKf6gp99JOMDZnoUweRp+7CD6BsRJj3QDycszLHRZ5Ay6pgL54T5yTSuOagWLB
reT6hakKn2GYIVvDoZ0mvAbBLEjd1/xBtYeZExMIcF+ISkpw5B8CUmExyO/sn1xbrBHl+Sppctw/
cE4iWZQ4TCosKg3yTonpZRMkMUjCaECwAVpQksPKPkKgc6ESDC5TM4E0RL1KvYWsRTlrHpW4+H+/
y3sADKkgUG2GbjASIA5kXYSq4WjRfGsbwCW9m8o52LuMRwlWrxkDMYPB6Bdj0h49fEhLktbOmnSH
xbSnpF0BqFMdIRun3gZahKQh9xWmk6MWAFSBsmJR40jtIUCMX8dM1SY/wHIKpxGo1OPxABVpldkx
N6s0V/OZ8RgMCUEVRVsaVZUxozWOUwr8ngZeXe8ujM/VCc2c2klNbhtpM6VYCplBQmIYmWgNBMvV
R4jZUpGxKq6UmBUExurpV8PacOe3hucJBBYHL+qpPF526CSlfIwwNubOARUBXx+MdDbQ5FFvPGOO
FoOo7NtMZJFYa0RbV/ZOuR8Y8OjbOGoNKlxm2elgOH+kxQjLQAysmBsrXtoZliSQDpRBsD04kcQJ
uksfe0E8PAykH5NgimMtLCy2peAl6U84AXXyAMsBtkliTUNEKifdyNkLRWeDkltdDApHlgvjBgGU
gcnb3wpegYiYga+Ii21eGgObcunsZG3Ihh2J3t40jBgyt5TUMWW8toycwzj93cWMq2ExY4KtdRm5
i9FssLUHEDWwmdECPtD8e7kNCf+goFh0Tej0v/FWfdrjhuojfoahtdcU2ziYs1iB4aLQZ9shW2Jh
UuoKMuCV+L67Ao6m4uKuQt8lHeDuYrvA49351E8c36r0IJQ68UqGZYzjmFEvoYXl0IOGp5lwQBLx
hkJS+hFt2jhIacO7R8+mazzWfCQkqiumEnq41NEzwUfgq2yBy0l4yObHBO40PV4oe+pfcDcqxssV
2AiEtCHP2HAIx9hk4EoFooFEA2ygMnQBeF9QA9ZmzRyMYA/AWExXbAE1sSen1UozwWIATp/ol0Tx
G4O+lzlPYM6T24HM60hWVIbRh/A3KcOn5N1jcBqio8cjYKO6M5gxNXPG9mEcEDdNzAdZA9rmWLOe
IWQul2cD0gtDAnVu8JjR7OAlzwONla/h8x/iOkejCWMQoAzDCc++Q48GqNonmYiB9QWSzgCeeCfJ
WRsmBt8KX6Q7tDM4M34wxiHef10l7r383o1iea9gX2Sgy6DbzpmlD4O8MRYUfvLhbxa9DtQ0VLgw
XZqsCAWbDsBKrd/os5RBk/jOWE+McBxFbzPCDoC7+0UeiSTYC6HKs9okxSsbuQqvW+mKJ8jkFk3+
qgbLIGoAtykcrNgFW/BnprnNQb3nZWn947tRxVGcngedJXSiRgAOL0w4xaK+yVWWnYCNn16CGZCt
Mat0Kef9AIBvG2ZTqSI47AR+rZH05dHRGCyrBpNlloyd4PeuHkE5QcpgJ/6KQSP0xWQ1sOuL8v4H
bZiPLKWTercyzWM/QfRhpeLMxKX9MXYsinXE9Ug+WW3qWPEZeFHoaqIe7cEbiFRJEMSsQRkEEarA
4HWHOIDZY/ROi4y9wBa6miXeLG7xH8SDe9aJgeUVj5oBS977cETI9gHKGfsO5J5Ly/MI4449N0kB
xxGR1Cc24OsBN2vNAQrlkctV7vHHsc7NkNdrwQdJA+5oA3tlrZlZYEe6JNkmQe8cyEcJOh/MKg44
uiI+188RXkxvMJGZvCAyIkG+CXiNkBtt9Uy/D7YPbdXH1cMYNxkA9fxSZGvqr4pNoHgvKjChOgAE
uOMkPFhMbSI5B9PqBR3vELT60lX/uU0ouSsOFc0z0N/w6lpmCoJ4faEtlODrPIaaVfSqECRRPzM+
AoSdqFfz4q9BoUs6P8agyxVN/AW/4x1za9rwcJZtR+dbgDXBCmYwzfMp3ZwD/VtuN+hjxeX94O3b
WGABDy88wZAdR2Ma96wG1hs8W+Iag+nEq2YyjMkRzcn8irYtA+8cXD5mcYmAJBgyYrbbG+NMWYEB
Gclhio9yhu2qvEfiRXBuIwWUGW0hbzUdggKwsAVpCFYXr6bBi3kuJZ9wVuVVsY98xwi+Y6J4Qqnr
JnFMuIlj2MxmnFDo+CQ9EB/8uMFhzbAijnKLCH/Axoy1wUZa9zk4V3wAjNM4m2dpGjOWO/g6e1F3
LZx24HK0SOgpcp02Am/hf6utXDb/SufqFL7qaWWwwl0sEWMes9yCrrY0kMVgnXSGtS6T83DhI2IR
XOn6cBzSwJROUbeIcEa+ejMAmWM3Tu2Z/IL4TNHq2uPndRo3IbOoVgydiba0bFwwc3Z8uNrVh8FD
1V7GK9Kmpw1yrNwJAWvCXmWUl6/x1S1DEzcZgIODCRtTSZHNHFZeFpaXMbjbzKhOXR6rogyh6g5Z
tkIgrTptiIqsMuNlEKg1KqJF2gDnjlc4gCWfDZY554iMjVivMyVAL6fmvjE2gBzeh0gauOWaBc+g
CWRYDkUoR7Q/wiyQ1qNEkPIXuFkrTCtwTqW/i81Oxb2QVW5YNMVv3QIHJnNg1CYYsCw0Ic0Pq/7q
Drdfusycxo2ilkgOOpnlqHTEw4RuE7+IEQcqOvUk7iQf+h4+EW4zqfv8UotZDdiqDtYYW8iJjvfE
VAatH6uWHbf7brrHmLqHFPbUZ3szj4Xox5ooR2WJw9GRcEJ9bUSLTK4YkHRVoNB9QLmlhrE4DlWk
9nrG9BM5G8mLdfYgjo7v6SbfPNSQ/Lqm8Vtqlu9c4hyfZ8f0x+qLhCPOsUQbYMBolvLnlYRXUdD9
/MRseKUzsNBSFe4Kr+pOUB8we0nIN3gDbZ7YtQeweLsFHupXg5SPoKOUlt1CQJM1Rc1K4oj5A2Qb
gqh2lok/AskyPDOhAhwBRK1gOfr1BgHsYE06oHGxXEEzUQEgjoXiMFuK2yqFOggZZQDR449W0myG
Y6WWvVIlTeTtDKow4SkzCLdECVaHvPyqWC/RSUSQxZNRZUAd0FfiWVPLUkyAfapJpBpSZWzgsgHQ
Oxd+gowCsGD7PWCk89cZJC7EvyIEobpLC0kjPLjsf/0e9VhFHnn7fsw25jIgr9CC1ZGySvkY2nkq
2dhYHFPKzll+2BvZA3M8ghiLN/YMfQdpNdCjHzP5yCaJGjHtbjQyq87bhpzewAoM4m7OCVmYeh8D
srnLXlUsz6j9no5k1WXkCn5M5kTGevai2ZOdNVgS2zcOuR9m8jwz8Sex618ucQxBaoFTJvaJ8koh
TSLTgAquxU8Tmq9vugwkgfS9KyhETkZ/VI/SrlEmG+4A4cOAJfDk4Jy2jUCBkpo1FC+CqaP8jT3A
Shpl59r6He2sqqQsNwLiNx49MX3gExDKiPi2PRh53mQ4HBA1Ir5HDIx1t6hkXjQQ2oHc9SplxglB
TeKXaBMlulD53+JgEdDkpceQfCJo5Y58ms89+p/qp7NKzBXRHdr83U7rIwbuzrWj5Y6GuyMt8H95
uP6UTZwyUeEXfEQ3cnXEmtCm3RVpTk+lJOcM6/hfz1/lLY8cKy46iBsGUaNxp8EvqiKIOwPHvnko
x1Oek1vaYm+O7eX2YLEyOAA5hpFpf7mYlNcwDwRjfCABkr+TiLNm3FSbQgFHkVGM/TP5kgF3AqPN
GRNqyvDbaD33kW/8UZNxbA/oXwGsHFxKJWxJ1x93h31IvttZtxxNH25Jt3EnK6aCAatINdrdgmwi
L1IuE0FRjiykCd1mVCuM988lhpIy10VBXktoxGOSWHXVazlbdcKWRfVhcprMS3xUigg5w55Rfuqo
eBgN2hAnpnEw0gKUgpeAYBKefsvocFuYdmOIq8Evm8EL44+FK2IgiRUP9dlVsrKS6TL+siQ06qIJ
btSJX7PukR9HnaEChWr916w0Jp2WVx7WNDqIUSxUVwe6Qt1GF802vJQP8+6s+hR/F3B5ZjeisrQv
ftVZm8vxvovNtZpaBzgq+xgLBXwGMeXGsWgRsIhgIenYBMhE7ALVeniEN8YseSgJhZkgveGylE9o
B8L+4zMIpaEvnEdV+l0bMpomJImUFi8cEz7gnj9xfGLoqHAI8hnDBTGQ+x5r5JuiaQYdeJNIIEJW
KBGpCkt24tATw9e/cGH5Os2YGz+FawgTlbW0lkqRhMPDB2zaDGtUCaPZgbRW/HOAbkZMGvXpJUib
BuUdjH0mn0t5JSqP9sjFInPHakksFOoP9i4M75+fn635g2MKzRSOIhQwVWahVjeoI2YoTRzoCfWE
NKEnyCaOVrPBsvs7rA/a0N+7yzebB8pD1WjtLXQXfbWQVciSvLqvNWG5HikdgxFH0ROs1MIu3ym3
9gKd7h5xAKWPEp2nAQ0I/0UZfAPQY4vEUGJo1U9Au8Ik6Aj7ZVAyN6Q9nGdoXNfYpgF1nviO3CkE
aoY44Oo0gJBGmslr36Eqb5cPa+VnQLhRGK/duMQJhPvuxyh0b1LEHmuTHKcFgkM94LBdvym7Kt4B
6WWDoZ5b0zNnL4v5fYFp/to2hoDKRlJEMMrhdECSLks9gm3afD1eWJdxxaLSIMUTRMClnpAxM4Vk
egMTbABiM9adRYT1V4A3gb8CWKNfYB7J9nmGYa1BSbQLNOKHvGlMR+qH+aLw643tQGgB79pt2IqS
sllP5qfl3I+MdqiUh4NGE9t2g/qwTWmvLSXtj4bIaToxh33kynwSaygnjxUJyUlbiAH9rCM4MnZX
eoMz2dmK72UOCi2XT99RUeoGgD8u2lCT2AmapTwI1kpWnr3unNequNo/UP14sKAH9uKnQ6jiUCUI
nOlJgwUxUiGWJoM0JOYVpI3Rn3Wjs+wsNY5ggT2djNipJCr4dIcqRuW8KNCT4JhBuWJF7HC1ELzZ
wj3yYN/RQ3SmQluVtFK7hLXuLXBp3Nx0jD2sFsdD7PfnjDm0Gb2qLSczfvmQ/KEbMFMO6EQWp69l
uyvMv87BRZ4zaBuMbIQk/y16VrTckIYhx4c8p+pK3Hs3znJAPuFMydMw5hkiMTtiJIBFM4cmP9zl
EajvaUnD6LZ84Qmj5F8mg0kSB7AmFoiTmApNesydTaoCQlsczWFfyTsAWx3LTykvW1D8a+46qbmw
gVAuzmurMj6HHR7eOt7FzyBbdzPAYvqlI6HjFLVGjIX46DvfdtICdf4ChZz91GsyThHPAZSf/4Xo
OylqrikjPkHzEj/khSDhwoLhsemViH8Qa2ucQAQBhh3yuWmzmHGYxT6OCDCPiSlyGGS0MRvogf9l
iV0i7ugboDhEbutmcS4IFrgRi8rwtHRg/xLw1Pcv2xRFd4MnrCok7Pdf5qTcRpShTgwtLOLtuReH
CNHZ5x+TI1i4nepGnqwMZRjlB6vkLUo6HH5AEW4z/jIQjmnwtlgxSZSSkMCBcRLFhki5Md6dUS6+
osqLlb/jCQREPWpZpeNUSOKiXHuIvZ+e60bIqXD/BQhpqNlAm0S9o0Vf8p2GsZ4oBGXxxZIuSSE9
hh7N1oIw/rbw34lZmRbgwI2nIvti0ccxt6PXSNPqbFksqsSP/JbRG/b0RISvCc4EFPy2EuB22R0D
X4swoyl28DJuVIN5UfMWj6ZuylJLx/KZw6zXsEbWFLMrZltt/Ue35LWM+dPhrs2Tp5cji1WhD0TW
rfM27hI9N/oOugwwGdGumyAgb2eaZVxlG0ilyBDysbGCdIaH0QobcVwpAPcU6SG+PsEhUa4QJ1ZP
s5holgaPcWfnG+Kx4cuw0OchTC0+Bs+WKrwNBYicmX3OWTS+f6MohwP4ujIgnuQHB0NsN1Y5ABeu
PHw8uhLodIHxKHh97kjFcaQQpOSJyRloAjnzqSbssBueDC7idlSRdwMtskwQjoP3hP2mq44oRhpx
JMgMHIi4rG8tXM6SG206Jbc3k3uiMbtrgFU+QLwx/Cj2EzdSORqJbjA0tYjrLLxgYKPGAw6lEKS6
erLHAtvsLsAnTPLzHUGibrTmyCYfDnRAvIc4/Hq4KXKO0T4Fs+NYJb0c7zg1YMPK5pu6bkd2FxNP
weURc8/Xe6f1MYu2cqCOsW1ZZzZ+/4RzGenVh8X27uIO1S2jLCPHYF5cQrFJv4J0dk+MVuZU+eWh
X60LhlaS8ONVJcIX7vFs2KoP06xjttCggReDQS48nZE36zUVREahbTVHEnXzjIC7W5w8J39pK/MI
S2NmpDKwXHLSw3SLVNc87M3i98rccJSABZ8WqIf5JTzaq3mYvh7GFeHxy33H6wBl37F3Nz4YdxWI
W4sPCUcNH3R6Kw5OxwNdhxzkLlOaK+UQQWxlWOPUKE//zNKw456BZJq8YwNAg4NbTpoF9csH1YwI
H+1hCxrUbSAZgFr9eHelp6Z5r5hgjJC3OvF6XMemB5ZgzXihPiO9JPqpUpIC5EVKB8sLvmBCZ3xB
04JqG1kPAxDIadCxnqxjimZ2kUD+r/drhQP+UpVPGhFvgKrVWABPjTuDDrTaP7q+vF3pw6y/J/JQ
ZPakOikPfPBvVEffeJbJMSk3JGqHwsK7IC5wq6RmP9Von/HKcYtyyjvjBlIC/gUEKD/7u/EGJjoM
Nqhka/LU7hnY16lxjtTbwcZ+neMnKQ9T+3RsLibrXvax39aa8+IygKHMufxEq7Nh35wf5qZtFiwS
lGHIkRb9w6T6sRtt98iwPHMewmNDSsEZ8L/QCHkCTuCOJ/Xk8OSRoP3OT4PsEockIYAJznkE3KY1
ztZpjRnDfqeog0euKQhsGDly5R0Q2q+xGxLboIEHQ0TNR0kO7R805XzEm+Fj9xnsOyUoHjQGVB0n
w582+2j/nLwOwZJCP6c/EjVf3VKHs/2x+kMm2mE8wpcYOa9xAB8o4xOgc4K/HO7KDNCLmz+repJW
4QoewsfDyEEhUz+p9UhOOdUOU7gZEfVIyl0vc2SfS+Yjb1LIA0hyspNovozLGmWyeRpeaFjjm2vu
Xt6ObvPXSJ9yi1quV2vx88Xo++3Xzn5mOTTANgmspriqNfIBANs4yb5qJoczxwEV49Oqq0g8ePPP
0f7QC9SYiWZ+3GIpY/0F4ifiKYOTSwtxWG+NPLEFmwgW03By8q4WdJ7pgYjpl2v08BzYAb2SN0X7
R+8bB6G5BW1xb0+eGp6qAEg7PFbIK0cMNiLeOn0cHZHv0ahPhO5iIbjwYaA+HPK/88QA/bwdTbcZ
giUaDmI5mO4+3SC2aT2EiDSho9k9G390ChJwg/RQA0cvE2iN1i85Ff6aUaOPVNw8nQDJWAqfML2j
fCXhhYW4mA5Kw1OQ4sZN8wY/VVA4K/is4DsuUxsVcVuGzL5fI3c08pgpHTQJa7L6LazaQcmKXUmT
NkEga+DVAPUiIdwfaz7Gx34FNh+wLbmGfxz5MOpLOv44ZC8057FwRljGEOj9mQMKij2g34n0kie6
MQ6E40Q0B0qE0Wnon8843LBT44P5CSMEyPiBprhb3GZqEst5DUCq/p01jdAt7ygARnlrwB1VZmYy
jYRWE0cotX7IiwgDB9qBgEwhhokBciqjltU42xoYIIOq++t2QB4mVCF8+2Qdnz10AmDlf03MQ4mU
xxFC8zygy2IWDbn7lfPEQMIVE/haeGM1rBreqf1L/q8nV1DDEw5BA4SIXGeofhQKCAmLj1krOfeb
jaoSUeSw2Fo/fbwyMES2prUKI+407W4AQWIbktfxwNUG4j4eR0mT4xcWjZgaldXWr7rVYaVmrSd4
Qp0msPeJ4L+wBFlklbBNwRx83AnDM12v35/jGWkccsB7OSpswHfxcT2bvlMuzOk84ZPm+a1hbjMM
Z+sjTrO/Xwb2HOyUI5HMrTXOF0cn+vxcCxIJ2oCYV8LR7VRsYPONUf7HTdlRCGQH7zpiXWwwI8dY
eD8rT6r07uMXhDbuwA02i4hy9W4ZHiZm9t1iM2eXXSxYpWQx2JlGLzfsl2Ec/sDa218MrJEmD+Sb
08tkytBGpSKlEP4VMEjpZPk1WOvcGUqsxwR/kh3dLfosVoQ/gDFoOgOD/UccA/LjDtRKJkPUDesY
9LOOw0LIH7O05lKmEv6I8jaMkevooyyfREqRLZx/1bPV4ZRCCOMvJp6yhAlAwGwavYIQgKOEhSdl
CaYKPf14H1vvn0v6wyUL8/f9D3CZwVLhDWk+k+XTKjn147gEvkU2SFg2iY8HDykrcAhA2CTc9bJm
t+0y4ZiUnC9592z9XqsQ97JRj5hJBJZUPpvbDo/fmNf3Rki6BvTBmq8S7Zv3fukVKDGC050GWOXQ
Vzjz5Ev9oNbCKDNt3yUIwTSnPAJHyRV7M2V9jETNGGdubSPUxmTar9+/lY6JjFtLkn32rtzcsnPy
yb7QUlI+ZyQXbswBi2nUPZr31/G03b99zB4r1YGUxTP7c3BX4x4dyMi0cRDo7Ag2GPhR+rIOIUg5
wjU5i2PM75my6qEPy9F1QHyGwmbCROQpMtEceLnC9ie9mNFeaXl1/NZ6l495tfYBMBLpeMhYroQ8
3noN+8z3S6DBLPCVEpj5oThIaRJcMXcEjEyIZJ0/i37nZhyv5wnNWBYdA0wpWTsGO2lSi3bGpIXB
n6U8n6QbfWnuvy4ENXI7c/Xlp6y4YkQQoEz4GZUOkGFxzVNHE/k38fNcMZHQO03zFdOGGMwpMPtA
0uw6xCGYsYacx2Rv8xr2WWZ4pmx6UnIULEm8f7c/p41Z/IBWK4RM9kA2v/AZr0aPnVRyTt4CRSYD
Mvd+j/Pqp7rGitev4aE/nR5QCF+TeUewkD7ttkJez0JE3gXls8ssX6zkSth58WLTE6Nmfxh2CE+r
wfxeZ1pz+n7Fi/dHv70lM3sD48s0lhP0jCTr6DME/GpNXgdk35yL+4M57Ze8OwYOMUpz+rYh7EC3
f6+b1ChXGOe1u/XT+7CiIQB+7ArTekeTk12OP2z1rXmcbjfGhKmyoqpPENbBaJEcaM1YbevvSGVB
pIfguu+JR+mHf2wr2n8NE6pObVjpum5zJsk/ORAQFA+GMxpF+RN9ou9k21l/fl3D2685MOVgsPqT
OrUTS+XGQUsi0iuRped/g9O08jHh44JilSkUtqk2BAKGOWEDSOzKH5eJXCXmmY+aR5wGSZ0oQDvZ
419uIRIJ81M4c2CDfuMN00yr3b6D4fAK/shKZXFBR4YaIgcB0ZEBIe30Z/cnf6OX2ePm6aY+WsTK
3mEwP96secOjR0EVw4FMvAidkBqrd8ZR44Ps0CM6wuOmBFd2V+mttinoL/5YJXdpMiV0bXkF9lsp
PgMXH4oBRYPx2gyAM29TQlGS1SxeHQcFivBEdr//oK659by7zykPsYotIuHRcCEG83nxHw2gEe2t
NIoh5fW3CVMaWuMLkh8DF7HvjzrTI/aQppOp9Sh5eBlZCTYwD1KdBlgOHWVq/gatNVzqej5bGwYw
73y0wuTNADKmbDxmkURfK5diBNwM3/6o/EM7XXYmcLoqaFf3sxAzhvg7GBI7mYeVup8ox+l/fDWx
w/g5ZL8MlmZ+YdeWO9VgcDXhfu+crQERpOO+qNyEZiB14i3Qs3Q9hA7e+BZ229OzMTteMMXkoitD
OjzNJCaj3tmkdM3ADiomc9G6DE61JVcYnZyu3Z4ysFUOKGtrP77dzN9Rmf8c4N9Rm3xNPt62+wkZ
ygEAMQvOv/aAx4NtPET0Xn3HKHgsY7vDl8d22O9Ny9s4x/GFl/H287t7H8PfhkTvfozxc8hchLrZ
OLrtS7LHZbRxhQX0YWnNVK2Jx0deTINo4URU00ejaxb2aIiJ9/CIQclv9+IMXlBsTgAcfhuUFV+m
A1UtVqs0Efa0jtoV+ZBMb8GnatRkGgLpjsmeq/VcgrGxzJD0Ph9p5Gma3SzbXhivumnfJ9Svq7Rh
+3FBgIMZxeLCXI4Ze8x7SmF9kHVtTLs6vRQcQlVGgUetiv9eksB2mC1orbHs/oP+UQi+PkztwByP
d864apzjjlv/pKe/tOWW373Z8xfWX4OOBRgKQR2E7DUVXIbqygUvuE4uvt0d1zOQ6CXEAw0hx6g+
bRtF/O2atayTM2BdVRbU4MDMsLCAhauGaWrFtL2xfXkas+Ji4s5idxlYcglt1kR6WYP12rVfAJqC
VNc9gpSypVwOqA12gbAdljAAve6V5bamJFrVKt0HFG2MJc1rnWmZl7cjV2m1S6Ed+PDufepYvHlZ
xy38UG3zRHtzE8Hc6qLScj2cSro8gO65W/XWmj3wtgowYowazM5wP3lMAUIae+uzh/gAafHjBWgF
6xer3A4hKNyP0RM6JNTDtV1tYnJVO6DmDJ7UnVjef4wK7J4tQ+H9cpVeVHtQm19Wn/C48VuooMMG
U43fDLQAYXisrfLFuzM2FJrI3SyjQL12dxf/r9zln9a43rSP2+7t7dQw26XlCM16bVEA7iD13aJd
yUWXiexs36u87ffwgx8Q/O29zTucgccqFqbIdYwlbs7D4UGVsMNlJU4/U/qkh6Tw/vqfXmXI1XbG
bNjG/IGFKqD/ZBGe+d+bn4Xagi9ocquZtynsIz7hZXXBqd+4QP+3av/RdF5biiNLFP0i1kIII17l
Dd7DCwsrkAB5BHz97Ki+d2p8d1EgKTMjThxj1YMGyyh3UgIJkAd1OfwgEYB8Yl40bK4fFWGEY2Ua
gkL9sIr+4DoIjYIH+zF6X8VkOfZeq44vrsKiJ7pPGg6PCBsLPxu+xkg4RTJLawZNmElNjOma7s1v
Iofqk2Hf8bTZfYwhkFu4oUnhhh1Q1307pYOP7fI+r90Ut56mS+9m40g1jM03VAHcVv6+ImvJe2WA
wORJrLehIDGahs45uM0ivJIkdZXRLHXRQHGiQ8dJvD7Ww5Jgkf4zBpr0Jo+lFhJS/aBKZG/TG7R2
CEznKUf6kj2HKGkJi0YAP+06TX8/bE/ZGQcUQA+DvlMG4SiEl68h1vhONS6dh4U58fzlhGP6DIOY
dQLr+5gPiZJqbxy4jhIZq0pml908hQsMkSXBD4RUZpRAYiDaLGZbY8KIRzaso5wBGBNv2EdnFT43
cBd/dUzN2luvoZgqPfzExhf5XEAO7+oRhldvjLq0k/rVc3r+TUcMsRFSqm2CZQq4uh9rLX0psDk0
QwXxNhLuIQ6TO54ynzhF9qC55J40FSgGjIpYpRX2Xbm1/hCTiM3ztDgBpeWIyzyk0ZQVH64hI29I
cA6g4hLga0+C429UbXMQ+zeLEI6XIafAVzfWlOPCq6RGGAPlimuj0LhlM5TYxRCME+dIdRhdkQLy
wKcdCustp88qTYImYV/IBcsHvf971Z8yncXBiQASK150N/sHPKABxts4d3V0GmSq/vRIGc4xLsBc
66K4+qzpYdrmEIbqHw4P9/4yRsUCrfhgdDi8p7hOIKfrxyNMU1BfoRoLcO9+XKlyqH2bWG7rlVhc
2a/L1yXAnBOJGxT5yywzR+8uTzncASsbMYhijralCmIAc5ur5V+df1E5K3FscYBXO1/qDxYBZBox
y+B33BkBMlvPeVW9RsFSH1iUCKdR+0PfT6xjxljpPVDsTmUAPG66y7MySYc3q4bngR9u5CDIok9s
AJFleO3NJS4e29ciM3qbri/FGPps/zMQR1IsVb4iG/FFkSGqljao6PTLmEZB0dnZNMYJIMZGRfdq
KX1QmnbPSJBdoCwZKnOkfn49bQ8z0uA/9v3a3fED8T7yewNRkpS2Mr6xy/Do6qvzChMkvsQ+rGY9
tRlRElL0N0wV9yvMkMwmksAGVdtKSiQxLJMvwVcl90oKTZnKxoeWHx/kv3LzcyIoV7whKQlRBtKD
AsRSo1O8ywKRb22B5fqMlR2ZdFOI29GgNc2uXwSdX+M1kA/bnXJcz3oALeef1wW+7BopfQj6nFk6
+Q0eZ2x7yCpjmkrp+qAdizDm2f1dPOZFfZsGEAMuoFT6BxHTQ58T8pPImkSmcAHp41iiqBVXBqp2
GmJG7+TVrB0bPw65r6IsqocPc3HEX1R0KZUjX3e4QPyFtvt/38jQMPeiRbTIB1yRVXxQNiXikZsh
Q94SgBWTNiRMDCA+85ARkc3r/aNe7bdIyJ9Ljlbyu/lt8Sx8mfTuR5YELC+awVYbbAc7az4mViwQ
LESClI1u2/cgRZSU2g3wTX1g6RQtVJfMD8TMhwZKXDiEbtBnAQsn93GDRcPcgbSnFL8x3FIun7fz
ncndEzYLOTG47HRo/GDA2u/znZ8LCulLWLTgBSEKQ5uyQWBZRpdObOVjKb5lLl/D7RBmx+4HkAgu
Ip7iP1u0WLShOJEgMcM9SyzapM/kdVeQhdgg8cYTE+nY5ughdUCFSiBnBcm97K9NQGXknKgw9yPk
sVhN972vy5HEl2yuqfjWUR7fMJNrsOrrNXs7O3uXlE8xI88scC+z7bT8+yg+tFl0MttGg0BnCAEe
cxr4FPTnJI1iLpMskyVxI9toDqT4z1sEqVNmIVpbty30QX496wzEuOUeVFx+HkyQApYudYfRHyer
+hoeOvO2E+vlSUWxHMhzvhmKlfriBz0vLQxU3yPJk+xbJV3dka35/ZcToOJ2wG79m4WEDYA7dQwl
NxJmB+ilKheXB9nKIbd02Im/KlMdSRLYD1qk5QKZ8H9EI/Pp+JCQaUsInKpfRtKzIkyK1iSmJ+hX
2ossslAwwoy/O1VpUhLfnQ/eSzA/tQWZexnPcDmBw5IihF5jzGNS01Y1w2WTb4NvDcU7Dx5HomDY
j15GwZCJuck+wI2gE8qfzRpHHpwn+Kfy4gOrzNxQy41K6ty/jPk+GKEF2imkvw9YAhvPTOUCYLAM
FgNkK6xv8hpxcS7X7Qb2Vns6OMYIUOxJkn2BTz6tPsgTDmWaww1tzEVVh9xSfLgdeHXRig4REVTb
f7Gc5EleNHo8uQozdcUktDl0IVYKMkS3jSUylZBQBLAsQlwCEoIC4WvHi2jEEGIgFPc2qVYYNDHK
ZznBXXQmXrycXSCjnkChZiIXhaR7mmAPK/FcCBNa89NkcsmPMCgcTFRExUQlLYOyFPYt9LM/Lhz0
FM8j+mYkK2uhDhhNgi8DYPE0+cEGoN7c2MMFsMEfB81AvcFclqyABN6hMmp6Dq3BftzcbEHYMeHZ
j+mb6IFoDftLdYiohAkWBkqfNc85Q69sebfAkY/5PCfIW0Q30ObhP9GCo7GAnkFpYqkk8ynHzrra
CesCphm7wk4wYEolDOeGLOqmjJ//KSw8YdPzh4fyzmPz4fwkmAficgyLRRxtgFqtXWEAEq+QHrNP
CKAYCyPDXuDF30YW9GG7GO6OIkoT+pwIFX5XCgjoA2uS85aQcwoxAbat9ZrRAx5CoohTge6wAifp
4PnR644JlIH3IDsfvntwfUkrZoDJDdxD8YKegM56KdsUwAbX11aYadwWCiBe05It/p8OEQ4NZtEX
YeUySjMSamk6tQJitjhcDwbyQfm9gkV5xB3im7omnXbtvCm9wW8uE+FFDndt/83HBvoWkHkBtgAE
Kag+TTWhpLxePYEOixxLY3wqxbrlG/PKrclnM8Rr1hoMAP5OM2QqMJXNGcgrGy64a5eZGXTLGoby
wGqaQsyaQFhp1RRojLugZEMcv3svmdXyIgpE2i6ngqbjnGxskRGJodRixvqWBw+d7hgO+pC7NYMp
zmaNkRQzc2idKHa8ieKg+BHuKfxgQXxEUikFSs/+lcgyYVOMwXNUTg6mQx7uJXK9K3sCW5erxt0D
5+LvowM2A7SIWMXk4AdNc88iGKyFESXjFjl0oYf+yb7cTKZPmska0R39z6wMAo48abB7R5oJ6j0r
apQEFuIr5FkwPuCM028bU83QrOncFaHdetJYbQ8RnXS9EJvf7ri4M6tqQ80RGjvDRihq6VWoTXjf
DiEnKwAIvN0CKuIWavpBFQkPDVO//dex9Mzzder6GNPrqvUe0XN/0WTVptVlNC5usqleA10l3u+q
GssID4PrfOqeXdedGw93uecb/QfuErnhznmjPVNejZguw4I93OCQVkZcMJDpq+pArtjuiQVeD9Bl
/Wb1FsHMaQ3BFpb/mzvZm4YgYThB8jg6rDUV2sM6QuZIYWNchKvAk4MDyUEUJ3/CQpFrhcYD0G1F
HyiPG6es7RtgNbgbu+4eivfV8Jtt2vTGddQSA2P/vjn8IDYMePuS/dJdP6Y3vR6HxrZo6fnkqF20
mGSyl/kdfRbKHl7GonC++LDpr5x03+ORyUHQhqFFegF+WIDRczI6UCTMsH6Xp1A8+fo21KZNzG1Z
7XD77FLlNkj51iU1JLFynBhGz/W5gmfxXGsWFrTBagMLMvtLaYN1SlEZU8Beu5CE+A6qUxxoOIjf
tlSzFCLVCBKnkyClYceMoCzxU1EjdiiXRMude/cZMwYH51gWKm9LmhGhEQt97pS7IRZKlhx6VOxs
TQCVlgdb2EuFyBI6fQx8hCIB6Cr8ZIIhhMrIKSbKD8FJpJxnAzyOMejE9vJP/cea/kcVF/En27VB
tWOxr8jglUpAH1D7WPpEVCmMdYmWKmEysxiAKRf2ccjoXSS5SHr4Yz9HkmM5IhJFzkbXlq4jODT4
Eh7JoGgJv1IUMMInlecDgz0XpF/zujXBAe91gsslT4p9y6iKozlf9qNhZAitaaHHpC+2rM76e5Ei
j+lgeyn67xYy565xDxSTscAMY0AXW1C7XuUe4k4nHonSBOm5VPB+e/r197sXDRcOIZEHpUAbPiqc
Wpktso3gTVTaXatrXSFU29iqoDWwIx+rYWhS3CBmL3hmQfeCGkh/CPkaOja1LMuWZpkoZvvWM7/Q
r3cscFN1IEy+rj8fHsg6Y4ELNVMltrI+/Wvf4dshjK34jcLz6nF1YRlhJQfbhhOFogyShRyHJ9i1
nKI39v8XUVacAz7iFB9UKgV003iiMaQWohg3YMa4Z8KmKywRSOSz8IKqgLsj9S3PypiC92/+6Yn5
vUhPLVgHqLl4PTkhORiYVoi6KQa2h3G3nvE4FXZjGV1JofbYlla3UW3v4cF0rDVsrYFwevnuf/EU
f5bfCXN1ASxyK2GXu3JpILuqtNlhSwK7JL0z9E4TJsrtCTsE85EntGZptlmIjHMMSpjJegLiAX9m
dmIPR5UDmMUYm1tygDG0DA3/z9qvS2Eh1HQnpaamS17z/FI52XRKQjvjBPe8i7DjRJ7cZnFAq7Y5
QKgLZEC38F7IUWnuA578LYIBX7DrOWDn0rrNhIjag6gh2xfu9XJ6C37Pl8W2JiQ93ij7GwcGWPQw
G75xY7HEDVTIW8JcjVcYuwQYXm1sxtM2b2YGmR91muipe5y9qKVmCXQq47L+EHExuUDhcULIK4ht
paZvHmwJ/f2yn4d4lO0D2fI5RiQPDXTSPsDwkgNly5EhuNbtuuZ8E6xV/A4hMhRmB9hiZBnT6/ns
GiPOF5QRA3ZNTuPBibf/T+8ArRnW16W9+I1S8CIgZFnB7VKuKc5qVI1EvILIwDCW44yChOdS9DAU
RRQlGzLszM4UIE+oZTwTqOnAs0UVOsF3xiULfqtIkqOnEkUzQbkCquBxTJjK8W9DEiMKadSCwhK4
ikmpzSDxojNq/U0njkhCqIInyPpktVjsUYDxOU+BxSoyPrNC5b205kgVSHyaR6vWWN7caUKngMMm
wbkWqXSeil00Oaywa6GLpBZLhy0PYzN1uHYA1deOMSVYdWuhI3MApikWYytYacYqMDfhaGjbuqgL
Od+O4kEiy0Q7X348QG1THO1h0A+sgzt3wZDx7gUlu1MEwbPhUnI3uNlQwCmGdR6ff7ouUdt/rLuN
UxCl3ASVn07lXHlglvcFM+YBvF42W9GVSfiEfTt2LPZ1WGC8hCOqTCA0o+oY1CCdkXbWuoPYyY97
s7NHl1G66Zo26lwGKuTQ0kUAi2NqiwbuT6O+eND4ilhIXjFa91EDcy3CwUQWUYuwgcEHm7InJgBi
lgdL+/RiWiAXT3GaYzwQ+VDUmafOMO8g7SLWnASagBarNPN+oN0tEGbyIVsuPJU7Jp+TU8+ieyzR
ssKxQ7swuNOX1QNxL8Bwhw85ARIkhV5FQuOEUHCq50w8axsGv/iqRukaelojmzfaQ/q6BxQbwuju
E7Wi2XwTSrXpaFu4+hl2QVHroL7cx2PDcCUnBSvbvTX7917lL0KLRD7+nb0Ug1G4G+rYrKEcHWqK
fYOTwb6Jj9KEObxve8ptO1vsUatc8scQQ70bXQr8GzCHjqO1cSBEWQGAFk2eSmh02+ZXCfbMR8vR
M5SeNitNxkEnrTOY4BM5YByxpd1/uIB+/Z/1RjskY4j25oWWGQiy3lDqhedle4CBV+oWXU+Q3AT4
14hAl8m3K6Ad9fCVxQ4fO6/7uNQs9qtyl34MrbHAdujjfWE06vN7yfpImZ0vm5CyaFUw0X/CaZ1/
9c8FvDq9zBXaE/2DkOJth2PYgAWOXzWdyD1o9eyygTWUWrlxYobgvoMiMacr/rMwar348XJ79pVZ
2LLvl4bR6hgVw378wNtO43BL52jbvhHyOdQrz7fLjUrao1ciUjhDe+NxyOXtwFZMhUS4b4jD0I2k
1zZ0P7gXFQccFEMKiojN5UsUnR2tKDgWY2ASsYn5YSLTdQAYAU7G/aB/JMAujbBCvxlw7s0CwLy0
bjeHg5jxeX0zNvFoh4YBqhue0oRL9XmmtEFRuRMySyhNn4PosI7ZeXbvZ9AZylF2eJrf3IkIjouR
jgLGY4FlJk19Wjf1a923c0eFiXBjTsEtuelXkjWwyGJEakDwKVgijO8iNGqYyrPEtykLJ12FlfFo
UfC4MAtLRvSz7oKh2cPsNQZlzf5t/ZpDjroumoRYznvYqo3VCfKzdg/ExhnE5bbWwKXe84jPCruD
2Fw3pmVhiIhmE4TJakM7MAZdhX0/K9x4r48iUtNmDGNlgtFgrrA3WoAbwVzqZxaLvd9so9EAEsut
NmOShI03P/AMbYrbgPMo1IteQbWTB00yatlUqGRzOgSGU9kDOJoBFZJqdlGboWNMxzs+AUJ0po1h
yjVEjea077NO08sl9McpV/WgOQh5zjm0OPA+08ul19MJ+RJB0O2Azjs3qYqYxSGCzd0ZXlp786uN
vrxrstNizai+VgVz3IJhCMu4ON1JpuFbF89VXlgVtToTumEHlzpg3c/oTVtdXZPrnVfENgtWh8ce
cu5Msr1xVrtWT7VikYv1vOeeGJH2rHeWaLY29XdmEuRAyfbnRn/vANBg1wbUqw6K0fCJl/yv9BUx
4+nNYY+BrJ9joCk85JLg9RxDMmrQoETuc2+hfcYeNndr4y/AI0udFzC91Vhkd7tytVljwbBnkLlF
CJtNnef9YfgZQ5X8GsPI6403n9zs4ZapLI7F6LviuaYv4gvM4ychEsti+cNeVGQ7at/tkN0oRYgK
43tQCFLCR9hBygec2sFwIJaxGvY0vV5WD+slOrLvKGQaQ8/TvLZ8wnP/WRUazxV43N7qzX82E4E+
OYyFZrDsHoPutLr2WVtIhXCI6AVROlbgRvbMuNAh/nHT21Z91YarCF5VwI8V0YeYJH2aXL9eOOjR
SwBhR/a3RZvxGMehV2tWJfTBBspL7tPvlMQrNlscOkNRD0bzsLayZcgThlm+z3iky3rO0gFi5tTE
texH/Vp7ChAYmxJafcxhISIXlw+yw7Y4qfKt0fyBt/8ywfMozyyFWopjlUQHqLtL5SjwOx0ImE9n
zD8Buls2tq7MV26cEok2iMyKfnKtIETVpj9hJ9a1S8hhc5Ytez9TTdyiJlIqrfndS95JZFfZMod1
xVvDoOQIvRH6cxMnQktx2ea+8WjfnjdhuPBTyUdlw3lO/6xa+59VygLkc4RWmVl53/7GE6XtYqoZ
9gffepgnXvna1MweOqSsfVKXTveLxAuDTBJNNCYBVWh82JoqrKwyHPxc3g94E9OsatgVH50OYysA
zBioY8nYJTQgZ7diq2yBio6amsUQip+GcvPXdvnYhdybJiZUKKSgGlpJx0x292mFg9DX+eHV28Uu
UNM/2hS/Kvq91Mf8LmK0kUIJN2MKd/GN6IqPR4xHL/Z4nDCJVVArQLvC8adpA7KvGEtxsF1BzOXU
U9JlAXckeMOSSu09pl97c66gZWPwZdYJVA8nr8z7PKIXR5fQsm7TlDOCfYss2yKI35Ncs143QPmE
Bw7gHYYw7Mivw7+r7VE4jzDhrhgj1y89PBF5z1v5khJUapMHM/WKCUDRxmjxrjEl/mTwUPqiJN6H
k8/PyYhTJBypYT4bZmy+ADSmkcXRXMXbkG6yNGJyZtgviInwv8xZOcp/l3JZcwqbvE+jHzkfLib3
fRQzJw+N3ElYlalPSg+CJrwSgxYXNNZHHWOU/OxswSzfVFcctl0LbOSglZ4Kq+1lpkxBjJRXxNO3
ZfRAmNePXStxmcU/iV0T50bIBusn8crsPE7Frv/y+hOx9cSmng1TLyavplF5z7vZRl5ZTJal03Zz
jmUVGf3X5Wh7GcZyNMLjYC1A8UTWE3MsMhLvO4a6b8uzd7/KQUbzXoyfLI5u6OIwEdNICNGRqesD
sBSqPegh0qZ70CRreSIBDrMZoRGXvdfp6SSaIlMA8mAeNKFtrO0141nR2CX58Hf9XAERr7cuqfG8
5CDiwDyQMZySozZYt3JLRdzUcd44ZIgj1PdNKvLUf/yA+jrGb0i5VIIw5U6/Y6Rvb3of14GSGfvN
DRZ131hqenqAIv1zUirsPKB/7gkZn2lAqVi4QQK5SOoXU2zRkSI4Le/2jGmVo8wqIPSahcpw24EA
+ZjLLhbIRABvSMi8sjGz8bAmFLyNsAAQ8FyaRq9tZQz43Hj2nD3oIKFWQkMNXxbHC/ESzPYYLbi7
+vBEAAirwL4xedHMZNZhMM2g3lJzmiY1Gyq5+/mO7o/5xmzg5YeArYNOiqFgY9KlcR6BAaA6W0AH
FBkkqpXMa/CAv016lJlg1jjtz8a8ak4EzpvkE5cB4W/UfKJx7dixC3JEm0qZbpz6u9L65DpVjWAW
L5KDaNlnISHr/3wiePpwmaT3A05DKOl9jjPIw+h0NAhd/EvOrl2alxtuj0IufEYBbGBRp0xa3Mk/
YgBocOPpKYkfO+2tdo6NNxUOQx262RyGggVlv90Ae0SEisESvwa/MMggLfFMNjklKPXY3QBqnrGp
rh+Q/uHuX2ptQLAg3vv6ePGjjuWaODAxE3sWUaDS6GDG9mp7t3F+5DRkM0AC+IOY9jPBYtJgAqWI
VWb4AuhCvcNIQ892IO/kl+x5UHh4Z/uaPa6kOkTXuCyZWdntw1HrkkJn7DvmHiqkqjPraF3o5RQX
hGJGmbFQbqBehp3hsGy8xx8qYdA+JssKjqIgTuyfc5ofzjHaDpnz55XV36Mc+JKkBkWWFEU+8VSc
RCunmTGzKQjQWqI1kgmfd9zt+pWBiyW174oSYLP5OiSlxW+7P7liE3s2K/+pk32EjZ8Iy3trrhDf
ym7Px53zE0nv3HJFQPMJipn8GB1cNC/hhx5rkZsy3XeQdDmbH+Hk+uYOUxnRPr807uHRibwyOA6j
iTxSGWrC2riKE3eHt6jPaW3mFQageouNZ/Bhv9HfN/e7jgD07HsX02GA68dlShM/izAbuJtJAFfz
vu6fHw57KN6303LYBiJkk7hBjNdvVvdI4YWrLXvJMECEjRSAegZaRIVfHoR9t8fsJPd7mv9l89I5
N7Hx+VhtxhR6RTk/LScN+AIjrC8didki6/zhEBEebypsJMohVsDwN9xAg3HwgPp7n+120E1qbmUf
p5ggK/RY8Z6lfSxaiDPexBCpZg8DGpp02m0jT9E77o+t1jAbPTGIG7G2yydglRIPqsMzO7d7m9uk
th49uE2FVQDSQ9m19pqx659efeddeBUSNNhLAOuT9O0kpZ0QDtnSQ6IloANGs1aM9fy+mr2ZmAfp
GOTUUAbFgVq1HKgskj+DWOKdiuA1FJOE7Ioc26Uz3sQE9onJtKn87PJpNzb9Flb+xnOW/uzb3cy5
ST+7fdWo9O5GjPzjN3jO+kDXFJnRuXv9rjSCVpBanmPYEHCu2bUeZ3XzmPAbuphSgwSO2n5CzDhW
0E3vjpnO5I2fJxi6wK/iTLkT60/NT3Bm0Px9y69XqYclK3RnDNcZ33M5uk7/1P4ylNw71OGM5AFy
cRDFT3yUwDY9RcAJkB6ehxJqA7pTSFG8m5VSWPGBR/VmaNOInEi7AYUs99rT5PqlLFX09ynL9f0S
Fmkwvc5pBoBYzRRx+IznbtZo2iANzPV4JqacS8Z0j6aJOgjIqiLjTpyeee4cjFXmienPWdYc8/QA
Uqy4Ib5r25dxJXhRs7kYqKOW1ZH/QT8n7kSW746+RPZhYseQBvYTxlG7TNHhFyaQYZqe4U6n8Hb0
cywCl48ZbbmmmtOi1Ee/OuUpxU/Zm7rz5ctaEvPoz+FqteytP8J/hcAF/RpMh4HwtRn9qyZuey4w
JQR3fYUaonK7sx7stvNUPgqsGsIm8BDFoZonPUG12xNj0DPseEqrnTDcEhcLa65TTajkfXzzS8OS
CRRkXNZexwzXSdCatUfn6dxI7HqsDDU75Z0swcemZhAMdzYHyw1D4s8Z8SQnnWhWkFebG22pzAnP
XIrJLOxtRjLm0ORFuS8P/sb1hxI0hVoRuDAZQAV2fNeX1WrC398EbmS4rjFfGnBHS2O+L3VKFwML
ArB4Ac/jQWfX372h+KDNlHmkTCT9OdPO1XTDy1vhSohC2jAiLoW0+PkGyojEz98P99EdMsWLDQW6
HtWt/iBPArPzoLa4jg1X1WFm6JuacTS6QIt3lyAfkCC05+FLMKA7hR/C40gAJ5OjfumZZt8NAmiu
c0aSs2UJoRGQPFjKHnkNApNyAGetGDOBlsyK96xTqOMWRLFs9nRRTCa+sugyBhEhWMQK0HDWJ+PM
rvC33MnQierGhJNQiye0gkVwMlJhb8mdJ82NVPviCjTH9kN7aQplnXcuqwzhRNenCSK8qs8WWl/V
TQspTTQhekBk94kvrpnybvZ+n0bw7yODcT+XC9jnbHRz/KbEHiTTUY5O4ykFEA0X54F429xl/H1c
qCYliSD+C4bY1BgLYVujATlKcPGMnPdWixEdnKQ7FeWN+CWkHigcd5hZozK0bWYX7QmH/gzfapnl
wSUELYCc2EKVB8LYt+5MmkgPkzkWdpOEjNJVdTs4lnDan99CPRLLEQHxBdqPLXmN5+XP1AqRqwCt
v6ni9Jc57i34yPPkAOTKdA3wxgT6EtunBJMPzPa6E1w22w7FDXwXYkqAvWiAutjUGOIb4rxy54X+
VSNZg1pFXYsZzgVxJRUEaA+xgc+h+tdzZbVF+bLHaf7m0j32mbBD3IVtdSIiHMdqo73qo/5idFgP
RfUyfjC7P3AriLs9ta8f83lozL9+CWmY4tVu92TKVVj7XUfk96woWf7CSxNpBbdcQoHgeJw4PnDR
YryGuwWPTgqRa8fNwgcAnhiZMt57s2ly1Lc4KQHuPIwTXt79wKPERHzBDRXKVQ//fSaYVwQzP7ya
GQt7dLt2NBHdO0+ZrAexdThCWAj1SZIEKWJpzUUXyBFkKxxVuGcArrPXlwzzhB5wn1VPoqPK8wMR
4PCOz411bFuM6DH9iYfwdOC6ONv4xkCKjC0xCt6FqIfgDUjVi9IFD0AG2pPPHvlDIXMgkEAGRm7I
tPt9DLn1YqQFGZkhsLbCZRq6cBLkoGqQMSjgUyp6jNt57F72bbNIuCyUelT/dJoRvbRkaKBwGWsH
4SMku8XxFlFlvri3oZUHiPVlsJp5KKztrdPDuwjqfrnqOfwKVgzL4wJO3ewCJigCFNyUkP6BQ/w1
WQi4Zg1KBFqG5/KnAxvIrKYH3YYwLZhLM1gz29CSjG1Fb17KFJV5Pv5S8lNVABVx0TG3htSzIAhv
tnfBO3tfIwXBvUHxH82Q5ogPOiwTme36ynBkfAW1a9nV0x7dJ0hjcS1h2qo/cIpXDZjxz3yTmfXH
TnkdxQf8Ry67khy6PPH7wgQrtuhzKrMZLe+s0FNvbwHltuYsnB5gpCzGvnL4sSfc7SejfBDGPwYI
jC6H9dJ6e3dmquDRRJ88l5j1MCOOl3XkIBzp1kaDTqye7mnDShER3oB0IP2pB5YWiujbFiplHDx6
PhDFD+8NKqtjD3c4AV+Kjlk4JQ0BK9fKhnXtqesEiOD/owACHYFtxJL+KXb3EQo69qsmeLvbbOtj
itoX/nX8C8vtyCs4T40t4wGGReHs7jS4WTo92aPyWxRNu6jWE4p2POfHz5d/DHvGsXv4fszu6uOJ
UXm9fANE5A5gFIQW8hWG+wUZ0uwmBGmxCFjcODY6hHR7PLRfY5JCfkUd99FsmlNIj/seqQQft/4S
6fN66XjhK0es4KJASf03rqA0FCLFI28KfXwhb6ZnR9vP3eSdMa3k8fSbpM38IGWVbxu5OB9aGBSy
kqvDrhJW1KxuiAMSf374klZATDSBICmeQ+P4OR+z6c+FuMlUD8Okz7TUJQKZgW1dGeWV5Oiv3bsZ
3TETjlxxEkQoKwJdZ+VBuTZLf9tkjlhsyHKdQfqDYwcttMcYmn3mfGrCx58KHv/6GXXoJB34Jgo2
z8VGoeNGxLAOqfB8mVARSu2WU5paEhNvFNPm/BECuTwMgi56iT3PPwbkRTtv0sXFlLK9AM5ROm62
JFkGkQ6fBoMquGv4iu71MNVh0wd7wB59VB6ylqnp0cMt2kz27pzRVGzKhaLqCMvQC8I1WoqPjRIP
oYdZH+e/2GnqvJNsXE4TbJpDysCHVaXm/MUgANFAZDaDtktvNfQPQBT7xnCv59QGerhVjQb09g8G
wM23fnjjAcQodoVQ7KE32V+nacPathP98B3k+nf+NMnceE3nDWYyZLAYtyFKKKhxOcMaSCrnW5v+
xWjOussu0wNHs27LilQ7MzkGgTR+ZLYyitY/J1I2oFXf8X9AKUhRQ49IPkilWArLE/44MTtGemmv
caf6MFsqqA9JK6VMyTO7qAJwsXXW8ym25lziJ9dnPn8KbBSOp3liu277GNPAcR26mdVel8NE0VF2
xHZ/e0OAB8Onc4lhYG6YcMOd1TGG3ff062M3X7bp87kPwTw3rrdpaNMdzq+P5d0G5bvG4y9qPX2e
DlvBnOUKwYQOWW88/B+0hSts/Siz49ON6UdqPMl8M0FRAZH9cN4MPpTK5LW6+009+JooT5b3cbQs
gsYAtQSxRrmRR5Z6bpH5AzpFDpxqfmf19FNZ2Rd03uP/1rkRDVYFI9/vLBPmkp2Tw9NdFla2IuHH
Kdzbrr9lxxoRKT1/7L7ubUoQN9s7F2fHBUx3if0ZZvNny3j5dyxIpgnxYY/gCceIWTYda2hwReOX
/X7RJLcGPRKwtjirqPqrL4/IHWK1w25KPA8kFP8Qntn0vKf5nP9QmXF//GLcdW+5Xt10lZPjUnuI
Tvyluor0TKMJp6FtHb8wliXRuUHkOz8QgRvB10Z/pVpf5r2HRmYc9HfXZl3w8+JzPvoOejyaq/vd
BINrP+2+3/eLicbQ4ZAC4UHc3Ds3BgRUqufXy+xnRsusFqy8vfyze7Oeb36XdefVM6PdMt/8e2Em
eLScUyoQAmFfZr2oJs9tHyLCz2ZRPCdKF17bF/KF/AcKuNeMZ+YGxDfqvUifp1FqDZRDBnSf6k/V
VJk7TL6D/rVYsMhuwRPU0qjAdlGttYO6wY/Wuy3rSY69VY8boEVLHlHlEIJCrj59o148XM3ei0Wy
YqXwQjni9DjSf4euXd3NB3lipoaxCzNV90ViOMPa+d3WGFyzTaG2Kw0iviK2HdwBAXoZzc4RUKyL
Y2dSyxyqWsfjPhS+Wv/UItMH9H70B+l0H49D1WKFtDHywsHlwJ2+l24TMdKBDev1ozS0ssahhWWv
Xr8zvS7cluap3U1LNfZthC0hPof59DHS6OD0EhtAJHn9v9v3hVXHkZ7j+f+54gg+Zc9rTGt88q68
dCczujcTvsmsvxr9aCAhfQCv/hOrHxQsB/T3ToWQZRa1w+NGGan3VtwWGCkzSA/2LTg8zzUA6fbm
1ucldD4UL82AazEtuU8vs4Hnv+yf7Dc2UVWeRm74N+hwamAbx6bvpXTTCLbOuTvpQnaGRKWiWGCq
WWxO5BbzxShvSApBpRf09tc2+i9gFREgvmuzpZjhzer83FtX//3G/cakn1yerMKWzz5aPeztHlfG
cFbZVrrqIE7J7UFRB31YbBgEWa2YNIRmznABNWN3XLOZElf9G7565v1mMijlF5x1iGdIgzlxrBqD
b9t6xX5/SLbgQORIZVAGM8oSDATIef7M0AQ2VqxSrJTIrWTAJ7xHOo5K6F1wGy7JZo3oN0TMVMF7
fXWCUs+/JuA5o8/Lv6wdTBSgjtA1QbSCrTu4n0cqEILewvuZIw7yBVStxISOHwJ6AxFf1ZaLrTM1
eQgoCF371B2sVUfDpYQj5rxV/S3GbSc4Jc8aet4khJG2d7nswmbT5oovPNLWGAIHXOyW2OY3Uqu7
paD8wjeBPEU8Jf7p78/gEh1B9FMn2hvyIYHwhIwcYCr20YHMKbP3Z94GSXIAqpU4K9yHE0Y+J/Th
SOz2mvPdcBubG9yoxphDuvAYrUUfiKJXeFR+HMu0hp31guESnaI4XvKWs67rQLRD0dX62vDLZUrw
u1oJz6tQ53vw2+kvGX5qfmfzzs1XyxTlumSnaMji8S1ahhVYRlibH0VfmUO6SaAWLA+gZXbNAnuC
J0EpYZCMcpLQUQs1Mq/+eY0ux3TuMo8uczfOjw9uaN7z+F+/3jJsC8Y/RWBELw+ESMk7fSnsElOM
i+QXS7Mxz2rooGnoqAKavniRzGjuLY5Ep24Cd7xPuN7QUH2tTHHajqIa8FE4m7PfUM7qxuMPAgPT
BzKbt6Y1sRUePijesFP8x9J5Lq2KZlH4iqgCDMhfclBExPjHUo8JxIQBvfp59tdTPVN9Zvr0dxTe
sPfaK7g6+3FcY5AEgg/K00OYmuskViXHkH11tO/7dgU6oYAMM0J3tS/Bax4IGWyKFfKm8gJqUfyr
kpYSYburASS8KdQxK1OpE3oM25V5kwuIgASMD89EvbLmgHk0dZmQCn9e/Drag/uU87Ljfvnr57Xm
rz0WBmSBMM//Ikxp74EBH4/Rsru/q0GPxDZnVblLVQ1Xz/51NX6cMgVD+lfWK2cH6H1oYmpU8rYK
Ba8MOnjCWKtH/360p0TEmf3T5tDzTNYto2pGwM7x7V7waLDvBuo355d2dLsuAvNpxxgWLN99b2PE
Qqw9jt+bG9UypzA81BI2WopghHzWtrm7f6hRRF3Yzc3T6GliQlbNL7iG0sBp+9vKfayELuPqjfcr
gjaXaRHe7tvbL6xJ06LfqIr+Zfr6eufv0rz844Co9D4HyLEINWTObjEFcGr1xs0lvvOqH0FRH9z3
V/zTfhjP8S+TQsiRUlKw/VBWfuJGQyb1k7nHRWG+WUadb/Cus5O+P35dHSVuEd0/4wLcZAWx0BQl
ftNhSupD6dBG1zp6F8Gns9E+L86ZSfkZn5SlgoC5h+cYL+Xs/lZAPS372i0hqx0U79igkOUnvAmF
f9inQ3a9h8aj36sgmmvWcV91Nj1j+Kv+qS3noebla/RQ/S7JpFXa6OEXJsN5/Wvc8xvnm95ArUDr
NQqFe1Ap/vUVquN2/SdjriACqBg7PAedtm4/9OGPrLJuF5U1NWHaqcHSi83tjVRYwPBExzBFCf2f
HqpEndaLq5ldlPlWUSer/rHtfyEaXqJnm45NDtk6uZp0yVRmFFLYdvSOU43tdkEKca/wYjpty3Lz
aA2LZqs2yJjegdZevnFpf3lNOUBg9LxGTXtwGPSQYB23nW92feePAocXmVrVja89GZUdhydz/yaS
sKjCcznoOh/gJft+8ju38UEJW5DKbRP8ettZzpibgWmBQgM4pUVWh5Q7kw5F8deOGADvS09/QjEK
yP65zjofq6UEX0hdL2fPJORpdxmZHDEfOEMOXVLZvUp73OheTVyr89j96AMaOyrc/Uo6C8bAzWTS
Q2khQYRMO62Vi9/NSP3a5GzXZdD9kjrKohvfvkjFg2PR70LuCdVRG0FhBFHlY1+opctitIKXojLU
1zv4+Hn3a6Qa1k/kmN2vU4JUERTsNkqoA6ucqZcvfSOXsljzag6zBbl+W4P/6/yxRiNzMXJ6nGk1
2KmaoEjOiFTkBUHgQtb577ijg/EFbmd9HFQsFbzO6l+j8E+Yvts9+nN4TlkrbYVq0nU74cv6aG4d
vEldgBtirzJGRfx00gx9tnPKqGbygHqyOWIwAS7tj1rWtD362HXEGRGvEqH7kp0iNsXYWQQjMxwZ
znnApdjYAZmX4wIaBcAVztPV6HmTZ00FhxwI9oZIx9uzm90pnZ7uvobR+MnI0UFcMbl6a+SCZ4IF
fDgUQmWg6eKP0nb78dkf/WMEV7vztuFUBkN+bC1PwRAQod4NgXGrq6vhhWObhLkB2xrbp2NqDAzs
A3c9uY5HJk/mN/2cwtJqcNb50M4d3b8Zg2P+K97oDOto+gWNIZwNqhe6uIRYz38qukUw69ouirjD
rUu25IqL25i+DFrXNpSLsG06+FuUsEiMfper7U151oKkyZobHCBaaIA68ZjOhRMUSfz4E+Ongc+3
08JRuUhoGWeHmxuzRo2bNXrNxvsxgujg/bFlVcNzlVbPDFdkN5aUSBoi9+fHRsuiz1Qe0skzePI2
TKwzU5R9xZ/EB6Z4pgd60d+3veiTr3ti1ha1XJtae68V/Dx6UmDztteyo45pFy7dMPOVT8y2sDv2
mqK4ChV/AswOs4R2llOMEQVZmJdBRf94kfhdQktpfesIHF8ko6cM0PMYMgNhpkn62WvZdk8oNU7Z
KflGjbesE8Wj68Mrv6Jd7dgEsKQSQYuLBw4Jyd2b7JWUZpX28Hp2pjVsVJ4OpUttn8bPKxvej5Iy
pWT59ovgncC0i8fqhicnS7cY0P0WOxZjFcfoNZfoO628xrSn7Q6X80s4aA3nvKmjHVNtwNp0ljC7
TvCi3gFx6KmBkhhhPQP//EbWUG5sQXkpA9iX06eDpdStf8mxAHs6js5snxuTmZayEL9QZvTZ6h8L
MN/CJDz80+eHUA2LTQdrujOAxNodM/LBp+Pm/htBWjm6Snh/WuK8wClFDwppxS1DscgzCcBzZpCI
o+js7sE98Hhht3Fd+7DVKyrev2wwvEe3oOs/aluDaIf1mBmr89ocd+fBHtDBbvwk6gvSI5ooNqAT
Cf7ytfSfo3xYhl1yz6kxuXmhoqBOEzY+6am3dKgOMLfCDKONiEf1xQlDGbzB85clGoXuwV9Hav61
6lKGVmf/X1fOF7fLw9hcBoIfsaxuwVid8U93ARALv5BTrBmyA8edLf65LZQ7Khxe6jIZoRusxKtX
zmW9VnTJi9VWpJuY2r7tjzjsNVYJQXBSH8nc64Ig2iC9Etr9xzSRJA9fFhG9CFq0LPTabkj7wFjj
z3X61x9iDEB9DY7n+lW/jTMM8Ds1NBoWxu9UXiD+/eUpKPDp+wCiQ/EC0QN86lkmKI+16yTp8+vI
+INFJiU1lmOZjoZkAWmXIQngO9UQzNwVmU9ipTLrjH4yKrNyi4EIAXq7AqCYttajyh+aSL/Qg2Lw
+QeZ/kCpaVVRDfTGC5Dj5GB//kW4ehxyQGcx+m6Qb+jeOjrMJ65BQ5w+CBqKrwxaWSIHMKE7vkJb
S4SlS0FVe3e801syOPpMmIdQvp2QXJsBDIjK5dsRxSk4Zpb2+m1HHwML8rTbpgXXiNZohkTzYE+k
Az0id0Mu4KbviOCnq1/vMhOwiBCVDDeWhgMANJkGFcENFnSuFkPwmwHs+50YlhBpVOLojIk7nHvk
cUIGwq2a6cnXOXYjfWHi1YKDzYCeEYFH2+kRBwE2vT+I09PHA3y2eIy9IQSlqc6yR8zb9q55jdpS
jNMpTaICExrh2YuoBftd2PjWDA/9cb83/EVbhD/k0HDtbEXPy1z3h3z3PjcHH69nWuf1252lvLV/
9NAw+VNCEGnHLnFJQweMtzVgVVWT7qLwRG8B1ByHKEt8ZdAepuIRl7KvvEMaTY4jJb3ZddqZrF28
OP5EE/f5CccZ+DlIRCRGQALDtAAtGkNvGtMKmgNG2si8REnQo/ViRIHVvUFb2nHT73a7k/UiZvuG
3V8cUhPjE1JAZjMJl8DNpkPAKw9UYaBTDLUNhBMn220hBLeABX7Zqo+CKR+iq0G5ijQ03aaS83Ry
M5JykA6Io3tpf9O04zd78XFBIYMSPK5jI4c7gggzSoiCkR8nWHKBhJ9p9UpmMhjZiw5pgZoFPQ4O
Vc+AlhWsG/CdJ/Vg5wzbYLzZ7ouQBX/fQ4oTEs4yMDPB6g52hYMLdlAWniBqvwHRVEhHAPq5pl0W
8oOCzQrGuvMDbMPdcyLjXWQ0rMlz9BqOoRNFn/AzrMePAYgdtzyLcKKkoHbAZdEnvvlX78bVqwbN
BKDTO3jH6OLfaBaty64cF2hgrk6ScMSSWNShuryJpGSBRVeghNjjuJM1llNvDm6x80S7yxHYwwZV
UhlOxIa30i9ZCeACeIF5VQigxK41xP1+fUk6UCzcjr8AQbInpVMsj1aUFAzLwWTOrCxQgcTPZLdz
mlvGD6hJszHr23L/aQO+JB0F5ywl79B1J73ArvtivEIj7LrnNeKwYnrbU9Kzqi9BOpux9IdvF3Kl
2+FdsXHlWzh3Lk14OfknxwJpIA/wwZ+menwtojrkq6wBnyBVwgOBac9LRoOM1IRRMjKXXGPYWTNu
ZJYojg9sU7zrkbO7pIX6W+xrw1ZEq2Y94QWcp1+v7vM0uMN0bzV8Ev0msV90VC2s+jVEuOIBATLE
lgbzAvJsuezj159mGkVzO76B8u2/1j/uELuLH9DLimFmMKpwqEN5hnx4luJjLU/iL2kklQScFPcx
Yu/SdNa3o+cyYjQM8yua0WKfsVE6En+YX/GtrULkAdwP8EZlSlf/+zrgHZKcR7+KuxA6ayR3J/If
X3gCIcW3IL/yhwqR6mutJ1/mMjZNJ3IRntt7fWLbo/t9DwSSI40NEMB6YBGkz6qnyBvOZIVSX4dk
AUQTJjdd3Ke6my5jxcFqDLP/Za+2JzM8X2MOrWJWfWbK2XmvXF/H2oowovLtXgtirwyTFVj2Uf+J
IqoUKc19dyPrwGWeuZKoox2nRwqyUxN7CruhqTPuwC7WTCe06JiqyqzhMurycdsem3lN8JvElqpf
z8AixuuM6jqiSQRYMZ0P4WMru7WyD5/guVH+6Jarf3c0puwXWAGlyL5u+y+Y0/EcqZiFvsCPzDJa
9MYzpBecmNAfPzgJt9SojWWXEB7fyLNpibXlqXDl5E+ujX8BBeNcNde+iBXls0IJB/vkUPm5vJLF
lf9WYc9SmYcqRJJf8SsktQ0KbZvYp7Ac5XnbHRSA/POqhqs2LIOQ8XFBOOHVfs8q2GJYhWrJtp67
vFIwTSZRwLe0FqD++J/lq6df6MB1Txr/VMtSBJX3Qd6JN/ra8FbTVrA5fB3gNLvEPi6WXHINuWGT
NYTEdd1n5BfT2eKNytysGLxaZzru/Hbn+2WXS9xnqXSHl7XLPQ51Z3yxP5a2mBLcbjbpjzkANwsz
mkl9DVc36PIIZ2FLM8xBv+uUH8/07ygtqwk8/nHDvolPS0gd2pVU4/czXmGlwdmNsewJRgnGyARI
szUJpKugUYpYBwSvO4X49Zr+yJQ+TeuHd9b779p9O5BkEV7MIf8o6Kz+nEaNuWEKKoVYwowq1T9i
AMO8FAfDw3j/GIzt73jSo6IgRuahuo0/pk1gNhb/xhBRST42HsHLLdXwhSMgIu4eot+nTmWNZ+51
f8Hbszas89XrJseJ+aFpANguXMwGJzy3lg1i9GEx0ADa44MzotEUXliznV90qweD2WqX4UoNqRUr
0LIq+YlEtAg/9vThXV3qCeRaXj3TDPfYmnUcAKzpagfPatgxJs3Tj2HyWEfulT09tfelaoAJRavb
s018ZEEOO2Kv2sx/vdAo+m8HvK94EEZdT/FjhqgDr1My25cd2F5gFbsVXgIw2OiU6dw7oB8r+4/K
RmvRwvXNYaoZRK1Gtp0i7DWmecODpzijajN9LuY651x0NIIe2nYs8MBVJUVpuXkP8/yET7FLDMgf
WbW2H4hUxLEIUgFo4Zfm/4sTsRaa/X+9xMz5c/Fh/WBKYwyVoX5LRa6NLSttie6DoX5tYEDVplO5
76f0vu0BUMEdKH2Bl3/p/rT41BkcBw9Krk5kOF+Kj/iGCycwVUjdWrst4jBq93LwOy8N2Rp9Ox9d
8snL9TFHTQav6e1UidAHwTvLrOlDZ2n1YX2gSSZuKT4P0Z0sr5/wjmic/LXKDik8D/DtWauDT3bd
Qrful8Hj5NQZ6S+cH++I7EU89KlNwZ9Oo8s9KBAa0f1hK6FRueJGIDYwKiwtE1ZXN2pBelz9pZVL
sHnbZunze0Uc40FbGDTMXTS49gbiJSGV1Djx50zhgQmQMHiAkf7DYfjcf1kMeHE2gbj4b/SJDzBh
gTwe3h97i1WHfwp+M233ishYqpvxa/KGHT1ozcRA6rchrA6JBrQYq8s0AsIGYBZf+OAy8xc26x2/
YY6lGB3sCo/BJ8SUHRV1RmaOGoqpCMMB7lth0vCu3HDXYAjy8hDHYxNqEgLHTgm5pCSweTVcjX9f
7jlmDVwpyxt9fPLuUSYYOldd7aikfjIcqMIyB3igdzj9M/n9drJWMLwD6uWCO0ihtF4zKUpfVHYh
gX5o6Fbj2ZOqsOFRiayncPiumWn7M+5VZOgdvxXN0ll2ALu2vqBy2/nLZUe++44Bqo2Z7r5Yfq2D
N4pZiiJ0oig8ITJTYX8cbTgVRIM/h0eSoFAd8uIf4bsX/PoKKUpde0OdwdmD+dQjxJSAuQJwZpiL
/S3HgK8vwc3Rg0tWbum24VbBtMK8llARnveSS3zBwG0GBYROBDkUL4SrgjxC6a3S1MCdnitshQj/
TnttLkVKXM3F8IHzhzOJAcxlWOMP1upnJGmvuSG43ZnmglzFME2poFaUYAvCslZ2jZFiMFlj51GG
Oq1FAhXau/cZC+JFw0ZkLoGzCn0uIxArlwqfv1jjMlkicg7HcebWzmsiXUUrOPOFPn7bvuRFiqAE
y4WPbfSvmK4Jp1bHTgnkr9BxXutsz2HXP4cyXTiQycbT6mvbcnoO+cc1h3h/xc/R3ce4Fl9yTnhE
vfmKP01zrhFXW6Rsz6mEr1zYJK1YF5pP4UEJ4kktWqRcn0qLtPV6Jy47imQTYGE3v6ygHTJI60sC
0N8SMTM2KnYHPPsUYlawI8ROIkEOhG9qSxFuUxAuFijCMfkVNzYGKXwcOY5fbvP/nXd3cfuIwWNA
Th+eGRx97WY5f2f2CSkFnKXAADyDYG7V0c25x91MW/RsTv6g667sC9p+tT+ZXEai0fnSKXys4B9c
PfY2pDzTE9sjodHBDCRU4Tq99SUKWOGK7C5umw6DMbiKhp2JrQhuHOLfDjMRl3Az6QEuYFyF9BYP
xaiVlMRsabMWpK98A6eO1LwKG7HHWIhOvw0v0Tny+5QsL6PGynAGEWhFczbDXwATk7Hm9oUDzM/f
HkAOeBwH/jC5XySfmEzrjbZBjSjBAyYOEdIjwG3H/i030EsIrdOTKxt3I41/V04JSKKYt3JyUEqh
iBGDOQQpxDwMGNgMJFCIaf7gQHYaBLfgOcYP6u5exq3AIJ1l98DtrocbD9cMROudHJjwB0nw+su8
3cgGq5anKNxtfzycv/y3iZGQch7xeaCc28gdUEdB1Nvp/7JrG2aOnT02WTUI805gxEPmm0Aed5/N
X1j4s4U7HWoQDWovxdmJkHH6x74ZpZR0YqlNIEKweWU1X4WozDM5leLli1Zf/jeAKhUnhNFB2G5Z
p11GBNTWcsdjwGE2Z29TzidJZ09XCpbxFVN9a6H4ixmu0IzhxD6EIWN4fq6sFHgDp1fCBW6HQaui
+OyRXcPJ0f/MsQSxWhGMqx/mzHArSt15Ynwpp0qZQw44Z1VOcwPsKJ6sVQ4Y6vxcvJBTlZ6BYb+d
RHBpokfWJJVzGWF1TA+NK/pUsNnj6Ix3adFGYmeBmiq5DWf9N0W597bpQntD4YBbgCi+Rc7oGjFB
cHWuQ+lhtcLppHVw3/SowZ3z8p3dxzd/fHGRmk30QJ1dmD1n3aSVVjPl5IvHI/pc/Cq7WS3Manxh
YKUhU0bbhzr9Fbxmp6EaPAbf4GkjEqNhwE2Bo0N09fjUtiIcQ3CcdYqTzX0BMqkHuvUa3qHDNEti
Xvxy/vR7AY23d+eitnBFHeuz2yT4DCevWYFvcB3Trv1sukpkKU7Lxj9WzDeeCbQinGd1a932oPnO
3QRxHAWwQzMaATOfaarKuR5gDMW5ge0FrBKbYycFBsJCG7Mmzd5aGaviuiMwk3jWJpC1uNmIE1Cd
dDlTWU34bB38HfYHCDV3FMgQUfFCBAEWH7MrGxrFUo2LYjeVwAJkIoV13uASZBFitvpHoCGmfP8O
g0Koe+K807BubyoBMEBVDf4XoZKgpg1Ar9jZZNZZRwA1kkNpmkVsL+UC99J5eBuzXW/pRgzRZED+
l1JL0YDDlgCGkkl2wM0Nsa7DmZDy6glZG0qTDAam52n68VTvDBkn/7nrD/wPQDOmX8d4RRsDkIWT
GR45+K98Afmx4sUT1XVBCWHqOS1X9ehTaY+pYYESV+A3BZcYKp90/P3vf8AKCHrxJCLLIFcnL1RT
8Mox6Sve3kOyq1b0ukGzQZNnt/6ov/+l+zKtg2hCSz4jHrdCGScu6rgdTNrD4xpMjo/Y9Ri4nl2d
Lvie1zn+2ovZeYqvFrjAmyMOv0JJahafkcNOTxU5ZCFVkksoSHW/v4PBweRZZvcfCna05YfxPyPn
78YiRiAxoEYfSNqIlAbHfx06SLzbc95Dg1btzGlCFYhXz41fX5ca3J/8NW3vywx9n3IWV9dD9nbq
abVG0Tk8JAVEG3LfVBA8rgrxQJVR/ZM/RGw/+29PphvyZzXSNaEL17mvNzSif/f30doQ27N5gZ5L
nPIvF1WTWG/eoy616lKGH6LOafrLbiTl/t/dvLzkt1xBBIQSLFpFALZGjGMnc3YdBY865QEuDG/T
iUHw6oxqXphx7egkggZqKW4AGl5SYDPfPwnGjyaRm0JoJu0Cl5jHDPjbZcBwtttjfCAuwcoTM0ns
XbjCGcWJdTG4ESwlQLuAaEfYrMCcMAtkkIOrx4LRMqVYwxWKgkGXgu/2cN5kL6j4nSRiMiumst3J
FLs5dc9Dva4ZjcoVT3k43ODQ4L2yl/8ZfAbyZsDSfhxh9gXShH27RlhXHmdEoKmYzrRFGgt6e7Em
jyjS3ASPu44LEsJ3dXafD9xYmJ/5wX8TxdFKuosHO6SN/JZLot12VP6DXkMJYXuBr768buHeIYsq
PptYpgAV+nC5qqlDnN0NrWpmZG+w6jscbmMzzLDWkPEA+tJhiNXfYwbxmy6J0wUmNnWgRB8cotxQ
UWbOdq02Ed36v27XldAHQFT8JgRTe1bOq49xp/VmkPUUdI1HaEMoc6vtBMof1LtWRU3olT8v6SI9
g1WncoFFe4bVNzSeTE5wXWdquEruP4c3Z8iFcbHv47Nbp8FkkixcAWGYSWT8XVQ4x/UxAclqXHi5
oGTlnFI2Gk84zeuQjl00yqfgAfZ2kmTO1geHCwlGP66LKciUYHLYUDNlaWP1g++5ZkAJTiIXZPOD
JZ9IT2+BOu4Ahp5A0V4OzUhFmhoDA+x+OKc6QK6Lb4GjxiM4z3S4WU9rNqtCMpNhqnLegL4OT9Bc
9VhGkhM5xX623we/1tMe2B0sNKwwcLbYduf8l1+V/5cXfYf1vA0/rD0E9ER+NGI00XbAgbBE2Z26
nKlmdo87qRkKwnLdVDNJpSjCgg72t731YdgPiSg6QB0yNCZPPxppzSMtpDPE3JF4G6bp0wcMNZuJ
+3zKgQP/xyMyEU8tpPy0yO5mI1UwuohyKl7JKtfrZ4SqC3a2w2y9sEd0jatBz38QtWWvRv8JN3oI
6/B88PiBXR/TWhRAQ7jh3gbtB5lTZ4p8frMEL2O29UxPcY0u2bpHN+95GSyfKFzhgcZYMfbSd3pv
jxVpaiokDH6I9MRXmVkWzm8j0gVNLCGY5mDOBaEciRMuviWj/Gzwqb1PBWB7TZYUNTlK2lyjmJQr
Dx4atps0yTcuRJ1bE5BpJkc/+Xj0yTLCaWYv8WIglIb4D1j9dM1d+51eM4rQJ7oIbq4eeWGrF1sA
/1KFhpdxilVC2WKy+Qt5YzOmkoUkUOC03r+5qX/TXAlM6CeUVWvuZjm1Sozat3LFPuODi8vFcNCc
LLrKQ9aZS+NcBlSyVr6aQp0jWefCRY6wS1yVH4tlb9+Bh75dbmgoZwzjsmEvelNCb5eDZyrtxh2S
yJuU7ZbX6m9CoiAgy/OkMASGbo1IAOHDDN5cJ86rgdTVUscTA0L1/IuFS28A+TEMO+NDU4Zd61TZ
lyly+RT7Tzzg6InZX9ZjrFkFnHveBm8Lg2sq9YczpEPgikGEJlqSc6ps+T+CTSgCaC5PigaHE+Yp
iSVHbwd/5i+OJe/0hQiIKoVeHyelDKc4cbZyrR3Ogls59ZnXAm3YyP7uTG7d8AWVYZKfSvlxTEJ2
wxdn2iGC6eO8h0/mqnbJKIHDDMKBNA98bDTSfHaLAdTJvQ9eTKZGFCJLvo2++7atH+xYdL0u80Mk
7kfWA14DJ6h9uj4+wUl52HcJaEN04ShJrlE4SbHFQAhjqXdcdxiZIBEaE5AqKw5uVJAz7UQEEX65
7zjm/8G6ZCbI9gXRBoJPFDdN6Rbt5P6yEvcxfUGp29fo1R3J6cy9Qdm1BjfEd8IikE3qhf6ODClj
uaWK4Ld479DjSM8O0Xmockxl1GGcvTp311wzaTAZ88rRcHvZ7zl3WeORcW6+7RKXA26x+SFrea/k
lbBBDZwnXWRAqTyiHyMqeeJldBh5+TWCoJmpC75KStmC3X0Gr0mFGvFAxFEZ/Q9dsGLRWO6ambxG
mfph0Iw2L9jx3bWjp5zymgHq27rNVDyd2+HtAkrUe2MDoM1IgTJJWbAYnf0nGclzvYjRtPAudSSD
oUo3pVyCbkqqF4M/0kzxum5i5sgtjQv8pViPFV7PuybDt7XFaAQiM0ktMJ+NgpV0xXkIsZcc+q9t
24KXm2juM5ssWNhlKkML041UJkU/bhIui/2NMn79IOUT4kCvtkmCsY/AOvC1UQFwNWOPpaRXCPzb
5Jo+suTCbfI3XqE6nT2Ptv/Ltm3hwULgpTrKDyPQpDdBxPSCdI6vi5e19THfjkd2B4p02JpizKSQ
t4VarIzOXg9hhdXaMLWsAM++zKyY1FLSlI+QVu68luGYWQYMC5wf3skX91Fb60WHrO82L9DuMU4U
Xhek6keyfvVNA+OwxWp+wAnknr/69HikMPs8mb77IG9lXdG10Pa88JWh9dP2K3LTH9j6ik549cNm
ddydBXvo50YYP1rcAFBZHvaEuXoKP5iJHv4KRsvnnHP7PErda0VU6ccp92m681kE0gU/491VoT7b
EcOIPCi++0CjOcuCjS/e0A+RgR7Iky444fHKec6qAdMApxX09ujET8Evr/Cf5xQGapbmovCwUSMh
ThZOY1Ek+Tzl7c9/FgHlFuTCsnARkXUxQovks/xRRsCo/WbNy+4pDlOwPoUh5U9eNhbGRNzyDp6v
mAGF4WrRXrxwvbQ4DHBY56ZibwnXijNvZS2rRLWPrT4a2o/zemWf+1T7w+xaJ2tZPil2AAhbc6ym
rBi4/fIh54EAv2Mfg0cqR9CKizfMwuy74Ahs/m6ffMP1x+G9HDb/hk3/J3lwJ+tjON2vNRjes/ew
NwXmsmvWWxl8pnBkmYpw0paxEfembP5S9+9n+T8gNN9H36R3tbkZr1pgiFtDBVRCuwfk3GelvF32
AwAA0qgD1gH3EBKfgtkmfTAg1m0Ncvqwxwp8KZrY6JQmkXm3Ju5iARc8bV5exrPuEKoB2XWmLGdC
ysbVWIHHluD06W+3WUiU7RhNJTfOhsPBoC5PU2WCHwb3Oo7d9YDr9ENnCwuyIA3F4keB4ae1UwbM
2XBRwsTGaygo4DCvuNOxeP4D+Yt+h/xCAsK3Kip64LU7NGHqHWWIxdSNHvkmQv+lcQJZFer0/AM6
BulGoh7gH8ss6H7x75VzhhskT1SZt94R3BxQMwSj+7pyBl+7LcogJhY/75TVgB6IaBOkaQw2kDGf
U9Nq70F45YOqMOgYqoy/WL/3n47GR7tJZXRHG6eTT+6iImQhRRjV6XhibA+crvO3ckCsb7cZ956d
5uu2P7FSMWfsa3yRb8iAC6Y/RXYVbjvAwpY+nBEhhFLGWpuvfkKO0+HGrmXKTLhTw3GXnCqQmtWR
UpZDYIW2BtVOhqx/TgRpQCDqM/a3pG+9b+miU4E+SFG9ZRzFyQO4B7XXL77WD5U9Ko4E7DwxR1Ik
c14BKZlVTMOF/x3KWcB2DiFLnIDZuP7K49f7Rd3nOFwgUbS6LfuY+C6ZqplkzHKB0HHICIJ2b+Xf
u8T6WaEMIUGg+FJWBgDrkhkLVs5lPQo3h5jykzcu3urHBRxvKgnrmwx5BxsmLcRbSbdLvaJa3P8g
b1L2tMV37IIEhadFRYLDWIeizBKx+52DlpcGStG1Dtc9G6dLLQjyvnqvlQ9/q2qQ/vxrJvolXv3C
pk1Dd0qAkfmxdB4nZygR85CBheJHxkfbM8e4zLEBYf1Y3z344/X71wQS1t21wT8ZfHRw479strdg
2wFwH1zgsvYJeGau+yIRgbkIye3UDx+FuFQMNhZbKv0VzEkGUJJbzcuAFocJoDj+/nqJslxUpv9c
N4xFtPXkQcgbw4yEMtM/MdsZSkKa4HPHmLsrEn0WpMK92W8/IBaYThA8bJkL991JhMXUDi7HxV2v
mToD5+dsXvuxXw352YjF3O584e7wJ3JDkYKqB07nGliT8muJ57U+QmPL6KyO4654Gdwtzwi8TMmy
y2z1b6ejTUE/fxzzXluBZI5cqGAtkKFMlB7PAAD0oDk7jr0mwDSNIAu7Q4Hud0/O2y7ABBfvqepc
/30xRoaf7vZIkLIfXRsi7UuB48fYWLPHOhfcN+cDF/eUCbrzwlE0WZzaLGB2zjHDPNAp4jWz1p9t
+Mljb4xUQgrxViR2CqYEAm8isDQaL3iH2y0FCSs0L+OXn1136ILtoekpQ0JPPDoBUvdazmAOHfIa
4OdhpN/4PPkXKxRUlGcEOHF8tPoXJ6erALqVqvMy5uwdouxtHOQSK2yH7Xf/EJh45+C1Z28A1ZHF
fOXyysJqhIv3KQDnIEoAqb7g3lBXR0jk/xosEkgglQ7xLsAB74jPSCz1K5+x+UfEIpxCZrsWSm4a
BshTCwqjHdg+cZ2VmDNS8x7/IgacZgYISKVKl392Prt6AHePG87jHkJLa59kls7dWkZXALsVvq4L
lzqcRCcUTDX6Gs9FMCNGxPw+vsANiR9/YePGGIn+SMb0lNplvFwWqcyE5o3itbaGdcAdime+7WAT
RvuIJQ7yV0bVxj2QjBN0pTLYYYR+ZbRkd7HCYmD6Do+Lv7Sglv3BANxamkybacPFAYeutjcCVmqQ
2+N8naV3cYjK1MJXcZM6WF0gZ2Zhdz7nKoXoQOJHidk5L5aGj57oMEh7tD0QPq8ea9XpGNYFDtCQ
NTD0uOZpHxm50W8fGAp0ZpVbzFcH+0cp2MKgGhClTZ5fG2ohI9prE2id4LvLT0tmrzw+XAYhyuKi
vbwO+BGnHR8IHhxcSWzp6AZIIP0FwCoHHPywK6flxEL2Sz9JHcBUbkM/1GLH5Az0NK7Oo6fDOCbC
IjyqOBDapmnTk/DYOUqQB8Cacl99sFLY+6TiJaci+S4uEHs5WcQKABQW16sjDwoOCXtupkm/Kx0v
1FASsWEf8EmVJPPbDrEhcH/M/V9N65qMd/JiepnOXnMoKUjW3AdF7V9fj1IQQxgyRI9gyTbelz/v
w4U4JG6VYGTTmuv+eztnlAwsJikVRyqQbwOE9+NApoPd8FxY+iFDkyw7LbOQXqoL0aWjgS9jfqHy
6NHVg8/eoSv3pt+TPTxvcbFlY2mbKy0ntcUd14Y3FZndEifyLAMRA0aZYS1O+dkbn8kX4Rc8Kgy/
bGWNayF90y+g9QV95o/ZFBu6XSDBGfzVjBJQs1MZIAEGxF/6fy2WaWXb3Xw5v1DWcUaAw9D7yWTG
rpXgUwAF/BJ/Zo66Q0IOGCYwisHUFXFiJoGbNQYhsBR551kXM3FxPnBBqRdfQuVk+tJ/zc3Gnf0i
Qha5qQE8ieSylBFJZI/ai2hP7Iqjjnw7N0K82satKLg1DqxIyuzanS0ejCTCz/y51/GRJzHwbDDc
lsXfzCrKbO7HP+syopWPjLgNSFWk2dmu1liThQaXR0Mp0trbnenkT4gtPPpuDKD+N+XFSn4rMDph
FOMoqfjF1YEhe4HdZ9At2kw8ymew4Gtc9uS4Ub1JcTPTTdR2NxqRS2UxJHb9UnOqbpA+vqTTUEo+
hC92dSQ75M4wnjLE/E22BCWO+vyr3ESu0sgsAH5WMQNA+SWwP5mFqF4LDuDCxWceKumOER1WdnZH
2MLa6PSJy6ffuaR6HUEgfsLwutduV/H02+hc7TS/pALvBocvph6vHqJZ+8THhDF+do7sxt8AvFiZ
1h9bx+OdXDpWev0Kst1KpitvMkKAU4FZQPCP8AcIW6RfNzkLBb8xPNzjTZex/XdPHa4OMOkILarZ
2RupKSYeqXGPtyWvV59r+4/zuLh2Yp5gh/acVg/Akm6KZmvfTRBCPLFRlAfNGKiNdl8btDC+B06g
Wzp7uCiyQC1AiIdNHa1QY2Dkj++7Zvdbfo8Z0u4w+etZSFYSflvBt4DXziSSdlNmvhxRdAGHAby1
h+m0QB+CLRC1Gs7edt8Y9X+Uvtb77KRfDnecws8z8ldPTnoKH67+ItwEcRZ0Ln7T88w0HKay8EHT
PjyDhlqiVYTqHFYYUNfVcqlYL9PFh8UMHdZkZXfHM46vLWA1wAA38xn6KEVmKrTf/5F0ZsuKYlsU
/SIjFETxlU0PIoj9i2FzROzABgS/vsbOiht1o7Iy86i4m7Xmmg2Nlse/h8weqU67IROUu1dt6S/D
qgn+/bE2dogWuMhejnTZ0WLHO5mtofLxmX5LDgDvstdp20MQWZef1xhPLF/iuhSss2Gy5G9CQ+my
UuPvAWyYQEdU4QgregL5P7D5WFnm9kUzyzGaAQPlscLO4wq80S2ZyIGXJZ8WkagxWP2eksU1oiY/
UvPivzA8namlHQWWPZ62uUGrjt4UAndtrFVkduS3UVFL6cLoa4InU2hj4DDW0+vZfN1l/bZTTAFH
Dn5wkGJ7hwa9hYCMg8Hf12gLs78VJ4aOot2LeXWEXFzFumLMqzhbYdcpLknHvE9OI2plI60x7sb7
AA8w/PBgD2hpaVK115DB3v4YBttETnyAh2gXjTcYOlGE367Ax0AqFr50W3bj8Xs97ywkLFT4+4ar
eTPE1sVYaRMdepjUhjMjOnMQAxuSW6mujyoDeo+Q3nNCuXbjSL3FZ6uPPAuHdaf5u1jd4ITHBkSx
Po4O/ivZfaItaQm5yGT/MpAidJVFgaZjCjfzKX66WDe77WHUwuGhCAbkQFr4o3jV7TQ9Xv5OF/+7
RJw1XF89fD0RT4M1ZVw10Fq8HyykIrqs4c9taQc12cDjWf0C/dpxbkjd6bgngVXECQ8re9O1/8z3
j8bOeXla5jRm52xKA+UB5kXT9xTYnGBuqoriahUZfhvSMoV7GnyRCxZMtEetOBgIdS8d88lYuQqu
9wLfd0owSl9JXr6HNEvr61GatY6c9TliVQLoMEFHwpL4c4tBBYshwpjgZRSzcJTUL6J/uk9ThRfO
DUK0GtjVeMp77kGxthAE8WzYhKCVmvh7oVcDnuNaFSo3jyQUeHyZeCyRRgSiCUrJO3uRxmIj92Ae
JIkgV2yzQEcdAnS/BsUwdR1VXPNPDs2Nvd8PUDxRCFPqMWI+6xh9WN/aolaezYjMqabDWuyHdp3+
Aq9xvT9Klb8/Ms8MnKP+Zsp8uJcMjt9MBiMc3rZjAfFGYt4PfBjMlhWXL+MQlTc/BBtv4ykV0fS6
yRHZm+eese/AswMqoluYEfbE0GKBQdopwLfkXz7dkEaDwq2e3d3Z0yGuezahJVvpY/5kZ6KCocpe
fERNZV/9WTHHB+kib3cbx9RyJpne+QAcYTiR48463Gw+8cSjE5X8LLgZ3jeOre2TxuT8sCLu7Qq7
J3P9tTkSRmM6dkbTzb/kjcfbQFVO7Cqhnox9jZgU0oc5tuuzxb2ABZU1/VO7In5Za7Vl5suwSYrQ
FRXBVLydcQiSeAOUTcUC7+9kQ9S3zCGOcGh1Wvs8GwJoaJVD06XhkeOtEIkvpNWhKrEOZi8tE9cr
CAc9s7bafDz7Fe+3RHmh4cDecU0rHOE8xVdiPCCEMXiFgklgsUGYMcZiJUu2fjm0FR9YnhRVsszH
cpUxYeHLL5QLByM80Dm5UrogGqIuELvgw0bvQI0669YzxB3b4MGmPtJ56fib0mJ8UH7C20Enq017
2ZpKq9lnfk4kOQ0/EMF93lCxEJfBOJINk60ZP1Y5fSIE6vI6/mKy8adJ3wcQvbjXw8VpdDxg4wsh
/BwcONplxSdvLooQ3BZk7N33av9yikFJSzYGWK1YTltZg3BgUh0h1B7ITEBeEcc0+yC9/fqqOVIg
oygqMP1t6VB7b/Lw0bdz0c+56PpH6Ok1U6ZBOGR+Kl5DorjbNddJM70KfiiEgUgZLn7D9Qfa9UiA
j+Py5uZf8aTFr9SRwa7EhkW6vI2mV8X2lK8BAvAJ2toFDQYPpVrHLIzuhSk844SSq5fGBeQXhx6B
0f6hfolYn2GGKRhgHpxyT/k/I+m5md6HFpzkL9NwBi3U9JluSS7mGJ3W2UasHv/wwujMuYYS4PD1
Rd67jqzZqL5+JM2oESWOPLHeDowZEBkOM8iIxq9HpcvnvRsxOrL1dRai54j/HksEUEsgDvQvrFrJ
T9S6/O1/xx/KoyuTG3MKp/WcYhd2BfZl5NVAmuNwpza+lBbFSW9KPbp1t7Wk+v/IoHmYh5HQLgm+
xYX9B17oNC/7/zrBeJGQBH3qhu00P4UKIL7zuvIS2vxmo+WzhMXn3HSJN86YKdDzdqKP1GnVl1mf
7pZm26P24TN6H+nh9aeqJBP2O8xi/s0foAN601yXqZp0zgUH4UN1/7JCOFXj9AchXMaHT7xuzhXD
MJ7k2ICCfoq864+BfWNo0gK6YXZdsnQ6WFUCQKCGkasEOQHfE7kJ7nZrO8OhAFDjS7C+sN2atCIB
uILXUshWjrKot8ZHpIUw268k0WV0wqG6Cu8eXtWLJX4t1jq6HsH/RDuLqOXD84KIkFYsK/ghdJji
RdkpYX1SBylR5V3DZva4T9bNiewf/LbirYyVmN7nU8M5FB3wO2sIFUkivApHGYYvJQrZvo2TlwVY
pOylje2N/BB0m0MlQO/8z+f89PhDeYv4FJL400gEzDSDWImDZfgoAF785peRndGLAXe/Ygsq5Urc
6ZHUY/UPSXocjfzoqQGPWuUUPk9vfEYknbr8PVcnQMB+gkp+YQKcNyU//I2kqPQxNzojGHdRH0Tr
Z5vSwyj2c8aOyyR0leHRZBQTIH9w812dgqowpbU61LDiLDaZCwxMyrT5437DepvojOSMeJ5+nU42
hWjHRf3HxUpTe4wdjyQRDEfDNoKirJG5wE7AJ9CabGFgBZCaskRO+D4PpAtbucakrBTuN9sgoymX
IyD4jQjG+JDGO6MXwFvwI8lT5JrQVswmcE0rmj7mzGQt4OE2I6eMdhyOBnyppQd6GG+BSF8Be8HK
Y4uSL4LWBGgjSfoU8suMpBDcXaTSL6rCLmdXpPllGSkg8ne4JSgMIWTtYePQlCNoOjAaoSUXODbS
q6+AuSn1NG7CasrsGX/d3mqlEk2OcKJAwjwyiimkZRULo4P+tWZ4LGJ1h3mfzhMj+blr2BPoPviL
rzipGF8jJ/13jd5EirwpebqVUa+bySIYl5Uj407PQBIGFzP/RjQi4MFmZLSKIxHWUrPGoAPhRiGw
kRkLVaXCw/nEs/ZvAl4L7Rp6vyYvO2aWSF9NHH+xKOe/tpr9s2H8gq3vgM/OWLJ40EPZmD1jop/I
toYpp2EbyfUPaUps7jowoNGpfKImGGZPLrmz/ygig7pAsMwV4it1jgLaMgWc4VScPbAMM3vQDF2m
1XlCBZHDZ33Y3zHXK9lKX7slVRv4WSIbnJwzJgXNERzJdpiqk0T5P5Uhvxv7SYsVMEFMaHpfaTn5
MqqdTZhDYL4N+0mGDHNKcQdKNvrsdoC8Gz7ODiaOJorWt3FX/2GSkqBQm19nhK4bGUANwRvu0Q3b
JAj4A1yzcaMQs8sT7+XhUtZ3lw7r9z2enid/2AJqjODPZr3kygVosTLK+2bWzp9/5FR/Jl30XhDZ
vqKBFzawmt6c221WE71jFz0JoFaHT+nkmGPNVGc70TaXd9SfoPliWqGOu3VQfmWXBHkcGwisInon
dcRopwqvb1fy9TnYtxmZqIMUbEbjerq4mafBVe+iAy1WUghLDXwmzZyLiqvq56jsZXly0mV+TZxS
Opv2m9IeMrJ46/M3/vkk4xQ3+6zZOZQtUeLIibBO93LFHP281sZkHeZqx9+tz1O06xShDvVGLN2k
9BRJlhntdNdltnnSo4SGgvbR4ax59VxVRBn77yDH9mjlX7KbbPwlfwVIAs4RLcuuH2ICkUrriMzW
1hTxrS2i+Wfsazt4IDTpASlmCNjYtBQZVEzWH+RIWFrOdOBhd+lIVRgHL/IpMP+PccqwHDi+98kI
HHKCIR3tqjPS7RYPOM6czKJszxNAiQtUY7THDE+Zi0JkYEkWuEeWML8k2mlCvrBeigV32ft7Ekgu
JGWAoSc4rT/R+oIKEKYao8KeHHghoaDVxT8QDE/SSowK0pz9nHLZ7hXEEgvJ7jvzKLEy4BZwb1tP
v/t4zXLIALdWFAMUkVvyAj3I3fv3ppt5A5mswejIpyNX9yxKAkPUnrjroS2123ki4bTkvXnP4aeq
sHW03O4UrgRcLg6OkwQof6+W3nG5oAl0ll6gUNH4Mi+ysuOinN3h9qseS+9t9gE+0KGMQT+V8wGG
jaP1nR8x7fCNQPtJdBiZlERlQOXSJYxw3dUEoGobD6TABLLyDkjcf6RbNCKmFnUfBM+k3SOjd6Ze
TFp6U768Z+coiQh9NFpyc2ufuFKjcis3C8t0oFr61sPNqzvJMX3m3ELfAsmSqVWCreXwbrU9k/Ai
CNgP6zryPl3vM1zpbfoDIiDn82ff0ElMHjerp5n1ptlgsaPNcf5b98OKRm9Wj8QF5baOqeM7fs8o
jznvDQWnf7R3EJAQwXYJ7gABINSkBQ7g7oS1zH58Q2q425/xAF1KMlcUAccO8KncQNf4SyCXS6c5
/sjk4kY6txTPkDV5KZwPUIYNPvGw/O/AKUcEYbC9Uozw4Bp8PIW1cKgYTsNq/vRcdtxf7fSD1xXr
tka3AKfpUPUOHVMFiG/VUhJa4+2pVuHPKo7PeD7qugL2tVYE13xqFc8a6c4L8jTiPYNXvB8u7i6j
OEF8esctRsCxGrySbMTXIn5DzpoMrz/KoLh38WGB2a8WlXsDLVrqPGSG/MgyDk/TCX+nNRXO+oVQ
sTt72gjKZtHQB/E8R+tljcHnP4exp0kwIcb1snKDGr3mFne2bsww7jHZIg6T2I4+Atjx6WOvx92N
g8KQgOolWi5R3kChW/CnQYe4g287zb+475GLsGsFP0030rfC5xosoZWoxu414HBq4ABBWoJaTEqn
DLWiaCZlnI6QE3oj4+RwJ306KhLEbmFRMRa4t+Bi6AQQ7sa4jACuP+wOKhD3hfObUClWuRbur5jL
+ztXly89IZ2n/fsxeOyig2nnQPnw6rAdQIVDYVQbTLi0SYai2hgRxG6OuvbTxSor25pJy7kFiPjP
J0aDk8zN2llAv5VJIdx0XLDWOGAaugFYClY9SLWXGdP1xtx0SXzhD+H4TXNt9g5M5KXTc+eAaxUT
XW78C51pjnrvl/wGjgZ0QpYQid8CYGVW8K/ijOjlj6Z4vufA6guGAVQDt9kHD1Y6bV6cypUqWMck
vppCisv46PvueLLR5VSYSdRCkqn29hmnzNOb+Sd8X1mwYBA9+sehKO2iBBA293eLx9PKlodrhenx
1SWSAdogJ2gmO+UZ6Us5Zti4hEi/jMk0k2DKP8wH8CjVGA01UDfQ4mHGPWKBF+5M023kIkyrwS/6
lKAgFD1+ofHHHmk1fnXgN8q3jACVV6UXh27tXtDl2e3mk95vUCU5frsnSGAcyqF9o85F9Sgq1aeC
XeiSk1DOXrDLZ0VUekiXZr0XEXQe/BFyIlS/R0EbklPB3inhnpIQVj3jTA/yZ1BNu/DBPl63Y5Xr
7uI8cm4zTbO+P1EfHzHklv4cz3F90XC4IATRzQdr42k13lnyNJq30+v8S5OS2Sl4/PKhtLcoaUQK
Dy1SWMcPBSvoAMfhK8otaHylacP8osNlX+bgj+90pmL2bw41onpvyKnc5+aJofooGrYmqYy3a4J5
9p5lwA2GSzqIQ091+yrVn/gl7UFXQuZUP/DipwfE//OvmfPD41D2Uz2+xbuZv9zuoefj5p+H7zU4
RjcdQYR7mBn+Zq7e0NCdEdUe9WGo1K7ujYZEhNTei9QCUpEaOY26cHFBwtwSJiOxkEsTcmswSkU4
ruTxoE7ojx/LHto/tNiBjrkBLhZAIyTujEGMi9U2t2gZaXABzr+SEj4IVS2glNm9FSPvi9+uIKBE
WWLPhGUupRgtbkYtke9HvJl23MJmQqWYGf6Q1CIfa9S78XJokTw9uE7oze7pyx+EZaCHGEjLsfIH
J/Kon35j6KqI5dvj65I2oLtne3vEn6yjuIRdfn5YJLrly7nPYfghzjfy3RPZf9dqG8mHZNp3ZbJu
sm8KRjLzZwK81gnI1hwy8p56Tg/fkzxg9wEY/twtdp4zZi3LernXL2b7mNY1dsD+3fktK9wRfs4D
O+HXvPO0aCLYJFg2SPIlsXTIkAEYVZuouUL0ZoOdRjXfPbV3q7d673S/OcLoJP5GXQ1vorf1zwr7
v5j2fZ4qsJDPbUp5nG1aqV54nS299QClRzMNN1f67oiAqz5AFEYTNOvwVw390CCmJBzavocdaKoo
nMCmO96NPIfzrJkorYnD8SDq4W1W2IPMuJFs9sTod/kD3gWW3KjxhZS+9SvH8/e7qOCB4nqCmxgs
dpB6PXg4W7BLve+4z8A/z2/UFrNOEPDIGeOP7K1DBIvG+Ogu6yL2Re9Ja/lzryjLBIlR5LZ1K0A6
DOc3V92ys4Qt8qijPg7/BlAssmkOje3XagvrJl3rqCy/8yt0AP566XqwpLua2b+a/NAO02we+NM/
V0Fv4LRdAHmKJVBgBsn+kGOqtpXM5SVKF6yVtw0vltOXbZsloDh0pcwyN3JmzR6nbyHjkkfAuAfD
bM4sXGPTfAYoA7GlM0VCIA/g25pNpJj5FA/lca8JKnx9T6PgSfwvOro+HJHew6di6mPc1DXK719x
dvs0Twmg+fc5h4GqUAFixrMpU2rbl87QPVEf3qRH/bln6dbGhAEYb2+b+ZO6a0zuMIx4fHSMUFhR
sCuXmKk+VvA2SX8q+BThbmZTeO0grubNO5VvU1tuq8nZ/rwc1juW+D+Xma8DvP8diNfLsV9Xgazp
yXZAMQbxPOHhDDvite6s7pFWCUU3ewxzvQfSb/lXnj7szQZLDOsCIMD3G+NFSSfzZJB8DZR60ucN
+pIXtnu9zeeuqyS0hBUMeQYUqnh5BVRj3ezvsHDmQKyCEc8Jce9S/Znk7j3ndy5CwPcL+Rx/3ESb
84p5Az8PRAMUCpxBjOzbDLhjcguGeoT3Re/qf7e796qbmYybyeFSzMtuwHdMY9DialISVQM5SjU+
A7v5WV8ycN7uddZh7oBWDr3UZJAilmsPsopB91cJfIhmt+nzbDHX6mm2vuL8yq0GnxME+OFHs9+1
UR3bf3lNzNaovamWkCF9TSUcLHFEBif0FFy/nFyzSp9y8q2afftCJuTLbBYYLMffoDXqpCwcfZVJ
uH3INxAyVeuMwXELL0ILuC8m7+MWFvqYZuKIUJmuhMyvofOYDgds8c/igzRnlDYELzLfxRYCNce1
wvmHV0EjPKSY39oIM8cFrMGPn2c4zHaZfTCWY/bG0b2ENW+jAHNZ3jAovxzqPo3FHYieMuHpNHsw
W8Qw8yvEUWK9r3+35Xkvg+wocy+L87L6ggoSf37NgpvVB+1wX352vASdNaRmthjYNNq7/TH9Lun5
OhTTvxM1+pLrt7BwyQ4L9FcIeTHYjO9Xa8/yhygB+NsemI1dOQRHUZdkN+3/CSVA9sik876/XIic
iAxzr51AfKmxN9ihyJlIijPM3FO5aKzhjvmyOjQ7jHBpESgl+cxD2DHwl15B98hIpn1bzDIjRwwg
4bkvTqb4RjWAfzBOXDn0SAkF4mzBxh8cGex2sZ/KZ5fp2b1Enb/XSfkham220aU3VuySempA93El
i/GHIr8PgwAGJGbxOMVYn1WJ+vs0V0jMMU5nDFOAkkxCEBmXLq7H7Ge3N/t18ZT+lIA43Rm2Vonx
0JZbfvHacQgyoO1PnvfJaAwCCrUSNICcD8A1QsVB0zdbYHByLM1baza6eNbGm/BkxXkozucp5jlC
BucebyH0kXa2Fb/jdtN5WxuY7mZ76jsF9uVCXSnSp+NDcmv0NbijnzT8+CU+S9EJR3E5bpzr8WHJ
R4QBIYMiHtQ4oytEdE/F0p2wkisZHXAYvN3qzNCHCFD8L/AyiHB6NxgmM2jmcxazHAUEY2Gw1QeO
kDigog7pUjPjhemcti+HlXNLRusG2B+tbd9ItfUP3K3vZ2zm1ecwmFMvdJdK1+wedHqnKu5zIRVy
jd3tfxqoVNqK9UGAYNcxmIl/f71x32aHZaGKRVddMo+ws41du+2xnyL0Enc5tqXQgWazrNLG+RrZ
Ul2/7GeLR8exwn5AtEl5E99kEHXiPk6F3a2nLC/URD07I9cC5z+a7y/UAFNjuDvu708LiHMrruze
RGVzaCYg4KzOYeKiPnyaH/AH8V2i4y0bp2KuxUj0awym27/hsTO06o57xr0IxhdqVpguv8Pt7L6h
E579GsYnVgKfZVV6+aqaYMXeecBHcFvCzSFhjMbS4/vYOeUXTnbhXGdYFu35bRth1k9PM36d2cVe
gSa0dUfo97GtMvEoH+KUj4Cj9p9b0j5CiA0XzjbpL645d8wUCuPzCT9AvbWklrSTDrjfZhv318O5
enrGF+x4F7SsfSpAOS3gZIRQQRIzR+3bGtJ+5pBElrBXpAafMS+KYoGTB5ZLH6dCj4MlcOiB1/oe
tXbmS5s5rAijMIfC9GFiN7LWvHN8xPRJf6L5tJe9jFuJp33CfJMIh0SlyUOm3fRBzns+oagyNLEI
uQX6rs4lOX7OlJvdc37Ra2h81w8X7sYqm52nTzzSjfnNbfzGeuMessG/ACaQSXHUjfBz7sLGsvMl
iaym4uoEUMmQBWwf6+TKh8H62sjB1VfwKoz8oIkcOJDVpuAz1kypd5kZuAy0r2NOuIZ5OlNzRLbA
O0SenpRUmeV5wNQdqObzYse0k57zBtWDbUbyO+4eqliT0cDj+nq/00d0vsbZem3aYBR3Zt98hoO+
zFSyvteEccVj3F8+UHH3FqNFftD3JZbA5lu2K1yPVheWBYEGikOLXw7NzHswmgMnm2xng3vIB8no
r/rcweMnbmHiOqeEopIhmnQPiF8gCuBq4Rgq3fNEXTIchSZA2OjrpPLoqEiHPopzeCIGUQQBrtRJ
VRgvKkGos/vM2tP/bDmCD/dKELJAWoNUHy4UlvEN8tRtft83sQI11/8moxlhAETWgvDcu7ZytjB+
ynkqu49gWPMlfgMdSAp1rIgrfFAW/CTgLJPtUCbMUbhO1eQbgiLFH/zgjSrFM0vn1l/DDy+wJ3yv
qoMVRqVuYufm+hzauZ1cnCRNfKgnu9s0QigD0v81Oh60Myv5rQM2JH494P4yQRzkYA+Yit9umqYn
+eSdU41NnlerRhKk5dx0F4txcMEpGRseZM66OD6bMEED2g1uCbZ35yGDHz7IKScD8uLP5z1rBxsM
AeiumvHJKioUHiUkxfUDKoE/Wsx9zuVEnh64pY+PhNHxy0uiFO4ZPEp3/V1rWs5ShfP1/TgO5KnP
btc4KWZ/T9IpIr9K5750AQiHDnd3GB9imD0wJA1h3dc7hnVo/BbLnpD8vEBmg3O4V5gQEIEXjO87
ZFfVUKxMVNCrFZ2J6E6PiT7EXrC7h+PxfovkanNow49JKa5BnFs3CXSxgAMLRxal9n4R4GfXumlm
Y1OMI+/IpeoK4WoGi1O7B76Dhsc/W5ptAWXGBzaGKcR3QlHhZIBnhbz7sC1kma1DqXnalYZk6o02
A/B0Xao15MM4W/KpPhjYdQNSGIQwsaEjHq8MgXGChZl+rrxHn80EOLqcNxH8v/lWeulE5S4C9d6x
BlScBaUJZGTpFT8c1wJyIWClkAkVQW4zz+MElxJyEfGh8C4cD7gpu11wSnhwZbTm7g7vcCGeLze0
xI44iXVItq71Ef77YYjPUMxTvlAz0fCzCkx8w9L552fM/58JUr0bP4oFQ0Nnq+SG35KJyHSqcpYw
AiRVTPr0fcNIW+BIC+lGYqGg61zgNEzGW4YA5oUPPZkz92cSD8N1RguxkWfnrmuGsDmWnxZaqebj
djxloTQOry2fHiZmRDhKP8H2jELGX6N7KBmTr9c88AzLPV5uRyhQtHtYiOZQUm0tsgNZJtDxW+xh
2eDh0U2h8vPtDA70IrxfbRBAgOMi+C363NUvH2La3J9f8Ii2cNxAhwZS7DIZ5Z0K/iKT87dB6OyO
tdC6J948jJQx14rRjOdMDnh2755g7buZbpzEluCd+fPoClP1ElQArgguwkyfPMfWyNOT3/Hlhq08
PlmKjMD9OCnehWFksdx1d3613VUPlBR7NGaR1rqBTypwwjCuBFaqu3nNqr6XpgAQlTP7uxdhLtkl
S5PvSLjvpetfD+L0hHZtyfMAito3CRIfNzSoQP8SKMlQZU5MfVEZLi8td62ZJqdjl/TZ5OQKlYGx
4FlGyanAlDllSszDHDw8jJNP/ALdY23T84vn01EebvYO5H/LMLGUKUEYO6cme5DfXh5POAi/xAOi
GliUz/eZUKtw6rQUqpycXsRpSKlJSojcMqWBN6UlPgs+FnuLc5LzxmUNQK0DrUmKktd4OItPh1oo
eXBM6nu/WEcdqI/L5VV3lpxQ/txPctvFmdgVx57H1nj8/bNJPi6ALDpu9xGtfjazTsakg+Q8w4Nd
cRCN/RMbDZxOx/6fcM1vv63RpGUshJ0O3koxcpXFxJaDxulnjwsIA+bxJui2YjXOcoEvnjYZmwQ0
rTb36XhVHxbSko0fi6mZUfNTh5N/w2HmqtIdGLEVfKOfCzD7cBC/rDYFKDovBbWq6xcMvzijX3Zp
DuZYBaiMY3DFfkJUkKkKpCI9yOEsCj9ljwGFmrgYKS7AkakymZEW12B9tTWKL+NvwXezZZ4LW1bc
Cs7/t3ApqTtGbh41rgm5GuZc5vO7jVr/i0DH+JXsjGbDYpR+4YwjWSuyLhfBIDoKdzcEQRc+m/nG
2SF2LUPzlxhgWelT5JRoZ9jcH+a5uISmg72fnE5JBpkP6kHq147I1pwlRhPJLdSm2YHeYJK+2OhD
n3O1jmpkhnhYy1V6SgrXdOdwPwGViCUyrTISCHrZ+vnK7yEHMMRwtzu7Q5a3nPpI4rPGidmAw1DU
9TWPpaCY0dPDIsbHx5S3xLX3sBhOSKTq+TT97YreIJKJJXgQMCdcX2PmlSFUc04Atmk6pOFnXvmd
ZALb5NCgpDtw7FlCwODgK/j3JaDj3F/6ga5v8E6+MvIxegPDp5w9G0TU40IBPLbY4dWQDawexsy8
KbSjVCk/2K3kKkJPkgMh6bkAYVM6shA18UAwABVWMbAEj+YPfz64Y5OwXuNsYMBOXzdvm2OzcKLt
ATaClb/dyLoXiGXR5BL9AGliTLC9Mvswgk5fVq8VcuBLXc21UGTOcmA45zsWxxa61XUYOvh2Mox5
tOY/rrAVcXC4t3k2wTkChJmDIMVhPfpYa6AJKNhbGwYGE3yb+UODT+Nkz4SyJzyyOdFHQJ9kYiXS
s+UGTYe/Lv9XOmIOS3cddjYWVHg+qGAhkA7GVYbIzUeVJHaXKc/ZWTJR8qYIaGaohBg2UUsz8wl7
fnjghR0SGgX78e8vvgXcDAvLCc97JslWvYjOgU/zDOFlri0iJiv+GvdxfGUtzjvLX1MaM1m64MJG
CC5re70wuz4G80fdkuVGwIEw3qjhZLwyA5z7TvjfCBfvJWnYEATUPJxKEMpP7p0zaugsMVeOYxUa
148AHotUUSiYt4jl4Zr9MT/C55ktSgqc1HUHdLdS+in5lcHQCKqM1zMrSh3X9X1sVX36h0Xr4NSW
uELI9cZChIkq2KFp4lb0gwGMdi6u0zcwt1agRAsXCZrhW9hRyXQiWKsANPzznVB7fBwO5UTzjnKj
w8e5GKdSuAv1mCSti52Iywrmomz3x+TsBGPacQJ4zePXSLFD4ybg2F6stsnPtoe2PQ5uq6PJx6cS
5MMUgZta1EJ8LewzId0rdIvbDy9AulEsOLnG5BFuYsRkaT7Hc5pPTsdieZTlnBQCrszjZZ7w+a+t
KFfk7D5m5sos3KNKVZP6QoTSFRgh8WIZkSvADjbJpNCoAk2KwcIYB8OzcVRjLBazFE89F/9yToj7
rDktl4wZY2JhL2c7XnKZUCMnSfCLj/IjaSa6ParD05YvBA9Rd+6z6Ch1h5sltsi6UcOPYAHzziPu
sZRciqjZUfp/ucvT03FIkQNnyzVftjkmZdgfB62zCE4B5pwLlYL730XCG2xZWfwO7IcXq06aVDHq
nXOsjlRDLobMZk0S/8ZFRtAXtaYb3CgQVUMzWWruyWXY7D/XGcSs2oqXTeLgWhUN7B0CDybTrgAC
71GP+eiExFogqucJWCNHVgaU2hZQmI65NN/ke3kUFBgiIMzATfnaXdaZyXcWLKRpwRjhNF4T5FT4
MBWoUKlO2e3KKvLNtxuU+POwRyprNczM1eKOzkwWDJzA1pC9zHkYfaJdg1t5NECeIJKg8hfMAck3
gRLPDxy5i5SBPK/AeEW6R1GKYh+EJlAYMRMmNgi+XrJQyianxZuxAy8HlL9ZmYvKZcNCROOzcMSx
lqRRg8NL0omxB5kDqX4xo+r2H/OTP1z4cP0FGY3UP4wo4Eudqa/67KLWhgTdJDFNTiTyg2+FmkN5
3Os68SB0/tjEVxGHjkU5L+O35DHPokuCz9pFXaRA2fLWrKTTY57hSqlEPILW5SGwH6I1qNSaNhwx
/AbBKaGZVmcBYj5iUUOcxI49w0U//q45zKawsATz3anxNzA5Lih1kqHnov13ZIxF1F+FloMRCu4i
jKl9uNX2lMMOQonnOVjrUCFF0c7nQEjyJRvlMaXIDR1nyjQ4jg12zZrN47LvEzrReb2D0u+zmAgf
doOEdy0I4FxTMtGFyWssl+tALltJf5ZENQa4NFgU03y2jC4ILMCaV15GO8emKNZgTPUUkas9gg1l
3Db6UkaryICbkcnKBo0LnQeghf9DxTydevuJCm49BbqVXK92zFUhKdD1EiEVrGjp2oeGXd6vMAtu
bLvAX3PUW4fzyTFCbkbWukw6SQJgsoDEC+GjzElwf/FxiHs5fDsxD72W7N2PYTk6vRonk8bH4y9S
giwW0p8naFH8N/ZXLOpKLmbTlNvs1zHcxL8SzGPkOkezWXCWCJrZNY2YOHXWbqB0KYaA0Yhs7Ic+
41oTgiiGDhu8u7nPBOfEPH2NsVv6Y711e9aR2HDukTF2RMamK2w20HvISVsBvgPdVMxxk9InShLy
hwJQYwKVgjmacHIB+oHmOAu5SYBo8fIWpP7CkscbHfFWDvkYfS9jsw/AieEhXoTzCCtODsvfyPps
wzDW/3bLnLjNSFxjKBC5iAwH+YEBw86Y1fGmjL+OPX2asRUyzwWUQHPOXvRiZ1me8MumyoA5CtHE
Z31wSgUBlr9XMCkOTnmeszWc2ykMu3ZkuT7mganPV8atx07jM54T+p0SUTJxKPQYnMvSH5/C3hmE
h+nH/adguPNuM1rPyVvMeku51PldQuzwY6Rf2ZU+c47yX4iLeaJ8kDcCYh4I6b0TFAGPin8ntyeC
Y0LdAbmkMqe7Tz+UnjfX5xHQtfuEfdLkzbkWSE81eL9rEV0riz+AwzrfOMLnOegr2EAwlsbLPHjq
8KHxyI3nKVi003d3XmzF8Y5nn9kr6EyZ3mGkm9u0Mqe2x/9fJ+WGNgxptYlYyGIVCDT/cy1OjsNw
EUh0QTZiBNUcb6wRV2rQJAjysOb1WJtLM76hE4bD2iSzJeSsmqfXCRtXakZp9vkF0ShHtTSO2NhT
FlyMHQOd3ZPTHCGaUSwTFD+0c7sBmdY0j8xbDUpXlr0iC7ds0t3npv9IwJXkNIeDCn8OLQkvEcLu
j/yVBWJvuLS4wXH7R+kBdHHifjeT9J4O3N8PKg9ToB3+jiciHcXvBZOGKDUGbh0bKiJ4jnTDfy3W
YAGkX+FUhl43xk61TlgtTPodUOSOySoZ7Mn/FXXyeRtP/NWkEF2hSi43qYyHGDoUl62029+m2O1L
F7KOIw+r7/HJcrepDEioGnacFpoMFDYKR3rwBE/JPWysK6XaXNt9phmsd55w7XB3c7adjp3ZEddb
NImVpYt8T2TG8b0EVStM2gwKuYyrbs3SQKnLaRzJH8pOBhiwwv9IOq8mxZUlCP8iIkD4V7W8Q0KD
fSEAIUB4gXC/fr9iz95zYu/uzCDTXV2VmZXVS4FOUl5p0piRBb5KKqJmzAHu9g3SneRqAC7VKoww
cCcfEyXy393sjc5Q5i2x2etwpoP7J6jEOqazIrFCFkXc4Lz45j3Sm2tOm3ZA+LNmNMvRlZqSkuRb
zmhOYYJIuCqmOxWi8glJQBHEUk51ondc2xO/tJNDOZh04GuV1rIPjJbCqJwlh0kRyQO4cw5I/WZe
b7Ole1/ZI1eCmrHYsjScJIVd4EaGhd0lGeuarFIypL6Rp9rqhfNzxwak2lpZjxZwVflH+0M1z6nA
mAdaQ8DAEMGbURWDG9n3G9gT45ZvMCy800bIwiFSA0XWqN7JKcv5M9pTAN5QThjfkBAoAAErjB/3
gEpSzyFFxy3lHLwMGjDTCs25zHZlSzAzlU85UiXWff6s54gf3SEj24BUZKNfP65XQNHgK6XQ2+8Y
xCgSusebK1k8nFszBk8lMHyM0jszC6/LD+UDmceKfSDTAaN3CFcrg44ZXbtkWdJCNdL6zpZ+ntJU
95NVCNa7bJoCm9Y8CDbEeDmIL4wjCPECmoOpWiJV+xjMxN0j74MQw6GAkp++tz3VF3XZbUzxVuP0
qB2oWu8lHXdKm35Vg8qva7wVNEfFiEF9QXtmw2ju1G75VpV1nxYImAAsoVd3+e6En+F9tm656wuT
P9EbN04sflysGONAw9Yipk8WnxiAfheSG/yXlg94yO1Ft1sDONBtzNirwsHxdacn5OoAf8VI0SEw
yi/WRTCzNiuTcN0Nb58YNbd0/GxpeSGItyVRFj0i2DH+MDQcADAJOk77M+ll9w81J7tfHzNsjt6n
OUPW7nlXx7obCz39QtfjAYk0X/Ci4WlWMRLvTg2402szgsNjfvRI1V9XIulvdjiZ/SBh4PTCbONw
FR6+zCdQ1cU4vINxgzirYFyKDfVCH9CTBk50wrjkVQa9DoDPB7o3UxZjqgXLBsi2jA5/PVALfh8W
INoT40De//0pEYZXfbYa4SNqaTqvWmPafXBvQaR+djaELcaIVvQTbTL1gUnMPWYN4BvNw0YK5R37
FLOXPpG8cXQefJ3Nkbvs1ZaXFmyU3/UYFozA4+Eub9T2KGJ6XARLAPaCPkw4U+APpwDYobfdrBsa
dA6Ij3WqwQyZb7ohNPuFBaN8Wj1YAtyyj5qqN/UeJDhAzJyNS1YQhjUU4Yp07fR3aalrw22o8mx2
CUMJtqnl0bu4ta8j5o1UBjhIVsWw31Nf8mG6wTX7iuNYWH/7XUxevCeWCa+KWdS8avJHwHm0CuXy
LjY4mON06BZgoVwOAZqEGoVUI962Hqp3d9R3POtg4VQxn2xwPaXXCNBoydLho788J3xkNaNBXIxf
7Yzk8hrXCrfWj3a0dM20Foc/18rJ3jC1dFKSx335vs+AflDEM0ilHzZZ51aYwBblYX/vdpmg1GDB
fEP6mvRFuj2Q4UsPoH7qo21fYBsQt+np2NFgIFnnghFa/P/vxei2Qvo2jWLw1purIf1mmy7EIbQ/
cAPfSe+8AB30vga9MwNDsp7xeSEzR/sSdhAvoQbz+22vZpJ5o4+5qA37sftz+u6TpZH+WPuWPqRB
St++JZnHSHVPWl9Pf4kjNQWFu25O+OGCNNulOXljopP+PpRLQF6Ex4ZIVMVt8cV8L/V2OtCETENi
icBMsjk5SNicKMyUTT/aplmoDToyBl8t6HArSM8vMGm0GvRIriFGIcnMt77HJWVDzjjkshGcqmPT
kc53gCiySdqG4ddEH0uXzgDiNcC2Axv3G/JvEbitd6vLdPswaLd84OwrqWlFBzsWZNKY+tURWdP5
oHfGdO8a5FEXzMcYk4a+dMyMgV8fh7h53yiJLNwf3lCy0vdGenoL3SEC3SCYRVQwH90bRWRtJbCK
fUNqbGszFP3Shsh7Bqu0cUFzZRrbhn4ent4soEKjF9CmooAcp59RIYUk8mD5RjckTXvnyYZSCltW
TJWR0A5OjHV2m0N7KK0/fyeTFSI+7bwvfpU9bmaIzeNm+MW+BGEQ0PHTQi4KRCyPxB2KVr6rJmSX
Bm4Tw9iS4YCuPvxivMPkiqFdQQj6Mc1zZN74X1xGLJJN58otozoueMfd4XGFq+wkpgwkUokG8TXJ
U89U9kZm1f0W0jbcoPjgvrE6YPNSN0vDxNWhImAEFr67nMLE0DRpFDJri/lbeoBrH91ZBtlXQz2d
jR7YM9abIpXZwhOrYa1vbHgUiKEpn2BBIFB6Clzoh3FtjRzrBIIWxrGY44dkNR4+urzxdTwc9l48
GJmLPYRfjnlDoIU/KpHcx1PAPIWdKxhZme3pwGMzhwBAG826KKBrPpgymQccmY75HXNaxm9GaPbm
FKcZ8xfxVzISFTEz62WBZu2I647fNRxSyRElvBTggHAyviRJnOUtjhq0SwF1EIwEQSCnUFvIPYpf
yEAQBRcyBY0UBl8khHAJXeOwAmBrpuPnLMGCb8RBvBjMvCWITk6LSupIdfNkYhZDaFlswQw8pSRd
8NL7BBydXTjBaWeshbhGv5TvGwDhJiMGGakFoqkgbDCG+vNxS9TUAUdXmWyYU1OiAmIuZYLgn6NV
GtOpalPKB5ApkL1FH5RGjRTj0BiRB7guTFrm92g+4ZzsZ1lCWmoyRQ2Ed2aje5HUS7hjsHjS7RSs
7sMs0jF0C5SC36ILzzIo+nnlDtCXIJskkCSrjn+fwNx+MS5wHN4bya6TAVtVJnQ+JoyCeHrPBIbu
6FR7Y3nIZoum4B+0OMCQ5f2ZnNZxmoKn15Du4YFheA9sC7+YbtDuvRyhsfnwjVcScQ7YZsfCjqNP
2Yz52esBrMZ8M1rA1vRk2rSoPshpmvZktwdoOA/hCqJ3/jDJU9a0LXVETAyQt46lp0iW/BOMc4JO
zQTp96IJKdM0BmTAv334Znsxxuq8IhkasRnZUYrKsRYkXLFSQAOC3tssVgUY1Tfgf3NWYsKzShzT
FLXWBAmcWqYQSIItJkC/EV4CkQf0berMCtgcoID0WAdYHqUAdKnjqaiWCB2AS0SiPC96QigUupHK
rN+dbfDRbVQpDHMx1syKB8OmFmUxsUwYQ8vxzUAWDUeoX8mPLtWgw/2E+aea0GGImIWR9SemgcZ0
UhI/aGPuRvjtuBJo0cR3pK05JuIp/uHdVSvBvByh95fmRCjTUp89BGLynOMmJV8gHglBmN3oSNE/
Q2o8R3lQscH66rcyMeCdgDuAIrIuEmA+QazTyyAFL3Wy04qRRPjsIzcLJvhHw9EZ4+0kgXGL1Gxx
VCalPj/fI5t72J4ZYViJGNgeCriAxwrBlmOKEhyS2iQ/B2W8WIBFm9OIBmKMUXXsXVTEXNYcSTGF
05RaaTaTcXmMWAJZjJkAuLdrJLaE6MSlI2lz9KEyJtrUtGNGV8ccmO8JJxv9An5NiQU/GZQOnLbe
u4E+ZKjXUDf1GTrHRugx0RngAK4Vl+lpHMOA0BrLY5+Qj8OIBNe6jYVivwjvSMS/w5p6c7rSkfyY
SJMYkla8MP7gkniShAqOENeNz74+FICmIfM9KvsPG1L8U5gDSWcZyVkglyL9J5ylnFoT3rEe3Iih
x4/JKkBgjx02AJ8J4i3h6uRT2lXMZqJSDpmo5WrJuLTGBFCP8+4mTn/EC3m/2Y0YmasIW0JalRFR
eLmRtw15OaZt0xVgFxNwTmkBPGLxjt5dzFu74YGQc9ypcz4p7gwJwPQ/Arr/LftR3TkD6STbgQPf
bsa06A1tAS45WYBvt4FJpsWTKh262CcVlrAghegv0C32gnXf7LiTGbGsAERiRWFwRk0ibjJNeuFH
HOWdv9/5qYevIxA0mm2XkxvenaForlvhiXHkQN5gj9un7dAgGQOTBWUq9ZHjkPE7I4F1+DOM+bhJ
Mi2x1rP+NhiXmbZ5c/GqhVd5KIYgM1s2IzjS+nqw4FTNsTwtWqsjwYWadXJK2hfx4GSOSxwDoREZ
HRHkJF5qmtQ+4MTsC/xeQS9MkmHIAix13oT85hiqvwgdhk4QJSqDW5aN0Y4/AAY7fgLH7RR5EYcT
8xVQioyYPc/eYNICYLiA+TM7pkHfxZljYdD27wJgzpYRTMEjTFGrsGPRznyMJdEjgF7jzNaHPUA/
5io5uITsJdVEpOtfncltSjfaAO0A/yOtJ9KYvxeyBk+2D64oVcB+2IGKM+e6PuhbfFZVo8ny4vhR
M/1M4/KFN/iBvwf+4L0R2mEmEMJR5LE6i1KH9YLaGb+vOgIAkBLcztRVDG+KNopTFEk7IuzNok0f
5gsIiyO5NgMbqf2BKFmmwpAfoXvAQjc5lykbWed0EAFkwYawrAsY2GubUH2jC9SIm/M1Ay8h+ezS
f+ou3WZUwUt2E1D90luYQJIR74LVwVHvJYBv/ErhKGnI8lvuf7xfKVo7HAehmkNgMc01Atfhpk1U
B5sEYCDJQGVFQjDiJcIlTxAmTzilZfAec7MH6f8oCUQkoz3s4TeKb309RmhMuRKRpiCfUUKRsqw4
sR9KTleFvwBvwYMGEw7xPfAx52MVUhsjwiUvOkwg+On6uup0yqh61DeqVaqh2ucQZkYWoRCmJ2Bj
BZSFklrAE5oAqfiH1izek+RenkMdDHzDMDmYLf9mfmMfbgsdiaN+qJaYMyE67Ub4VJ0Vl0yfLjQp
uRHg4E8kw6HLfewxq2XYCfMhFJMPNn2y0ycf/KHek+X09CS/jjiyLmiT68C8L9QvpX2zONsxUwiC
CTSULWYfQ+xW0ODSFQ7ST7s/L4HAPZkgTMcnM8VBU2yggDhZ6LIWMMogISaceze6r/+GzOGK8cSF
sEfaRjwJIVo0Z9vQwV/IzhYDu9HWJ5z7e2ZWkFl73dWWLh5HPLILTLwQh3MlnDpYr7fcrR0fXHvC
0nFXTNCCkWCH26gbCZPbP8qpHWkeJjRDKl0EORir2brlNg0c09d0Xq+RtLO2WAqQIaRxniBWJxqe
o0hwWynW1sM6QKv+1+QyqBsmw75p73YqloPGASc05LUhpCaSCDEs2qStlZ8Zxe6oT9BWozYCU1Ar
KH/xp3sDECG7Y+lj6CkKTgsJeLy3ewaFhIvZzS61OACfYjn2d5mLsV7PHeKuPNhvKbDo4Z/OV7Tq
A+gPVqig45CwR//gvPHfDGwNDk4sodATyohhH4IPGZL2igwNXJshQ2hsWGm/pdZK9RlqhOhk5cl9
kqMEGBEsZeUvUpksiyJ3GG96cZMam9du3EJ6KqlcOy4jn9omlbg9gxv8+WcvD1gej3oT2Kt+zGM0
RtUfBMWYwGTedzJTlZqeJKihT0DrWeBsY1zr8JajGJAzcUReQXeoGW9dOH/KdbkLZjh8u6xyGo7l
0KGuoRnQwNFWx9BuiH5YxU/PDs5jvIU4Mfv2hPySmknljn8plO8Yyxl2YoI8wPKmqSDhO2Y+aPZ7
2tbDXYC7dHfdx6BL76bwR49Z23hpyKpJLzkZR0R8+zOLsQFpMgudNd2ZngL25ot51wRKv3D3PUXD
vy3c7nEKrKvUSGgWctEOuxQ9H5KEpXeMogixoU822lDMjaMMmhDS4YTW2ObYE2gioVH6c1F8SIqg
SPqTpP2HeM9KkAf5IbQ68iW0TW8rHF9MJ/vJH1t8co9VcPI50J7QjFAHGcUJg2re6zbsx3XNxD3I
fUhtKPadPs76GdgbOBxMDhQKpApHiaQna9xtOtdQY5oUiJ7dLK2ARze7G+c8mMw4bOFCHAV+LYw8
x+5L8MAEGRIaJVBgfujeStHSyUK7guA/Q280q3hYJJV7GUWES5c2vbiUjwoHdvojOCu3caBP7I+M
rZ/F32TCk6YcRWqQtlbEIVFyvACoiaJQLiS0nrLfLN+StD9PMn9cosSa9mzaaNvg6Lt4ChvI7uNw
Jt6WVDcQWejwPR5r8KJEIHvqWSNuAQFp8uWQU93ZmcQDBRNcQd1CK9DgPL25a+ggfdITyTcBEHZO
F9wEj57hj9pljRViydhQnroM5E7wcxZc+xEiWEV5+Zfl51A0EL4xfeU/qa4Is5xUypvcgQ0H3iZm
wHUg3fpwIUfVQ4GXNNzPEIc5ZClzFMFSc3aD+vxmlhCQCVoKPAewCeW1d6i7wV7vKO9kvo4kkldj
oUQTB3mxh/7vnvUxWSaTRxi1Q/smQNbijwJDyEJpAf7BHkzC0bfLW/7cmuMac/kG05rlJznEQ7ZF
V16YreH4ArpuvIVLZsBe6T9qNhVD9vLT81vPz5vEQx66tZpPoFY9RxzbY4zLC3xHvW9St/90XyoF
DtZWKcF+B5kFTBsdMV9H8HTrIYLYLvQ39F+9RaLVFRETsxjvHNQz8caBJdRvqwT+4Pd7zmGUckAF
JRg+D6G0epzKRGJiH8gJY1z27u+Ipxzj5B/X+NKndabjQJ4MlR1R724IskgbjxGABSuWGIqhz1X5
e5n+ikiBRufP+GWGfEN6JWfcGiizh1P/zRK7oJPFrQiH+nqEwkYfeYS3Vgq8RVXD2QE7foOp8SZQ
vj0g35lnIqwR8UXYS2heQw/P62GSL24dBALIYHaZTkpFssLo2flLPaY7d4ycOIHOJKhAE3Kf8hd8
JIYSrHVEDfpeJlMU6Gzy0ihcUJiHMe6N/LvJUlhfDTz7dgGiFlCBbmAkovAByPWRuCKAQ0LbQudM
bsw8AtAK5hy8mCx2N2DoORSkfym6go8ArqD/TERfgtwDrYRufNRj/TAYtfFAqj1Gaa33swU6Q9WP
X3CvvYVBIQqKQIlc9WgqqHPUzaGPjkkZIhv1Or7W0+saBWUx3xu5hJLEH1cIwBvWHGeKr38fSn8e
7YODctYIpFe+JIrbYo18WIZ9OjFplO+uGTrFEc9kT8qQktL9WSMyMMKhFYwgI0kZeNSQpmhT3kAc
2/W15UMEgdeMe3t9KSPVNZogNOtmqbRI6KviOGKVAm5RhGyN/sPouo0ug0LJ1bdWcTCcbdq8WGeW
IbfHaEkosZTcFCweeP/EQjqy02l14yNvWG3SqOkVR7PWMx+jS/p8mTvScuu9KdX+Rs+ngVND3WjQ
E4aVyMf22lAJFtLs9y24pV6VSa0mqNBvTIRFZQuupInSYORkWAxUMjrwicWDuUM/UxmzVmpLXkhr
biEqpyVOlwx5a/FN+JXj/6TtkQuPyATghYSHfrNhdOAYRAJDDR8nLNyiNXCrSbOhetsips+Rz8Eb
i1TqhF5REdVLIlgV727+qGoaxQX86B21QFTv+ggU6CalI4K1zQbY9w/MFss0ClOAOLA8u5X+UMXd
EK8KNXo5WdttgoDJYftQ5hk1GKcC6RNtBSRUX5N3Cw+D45kO9oQ6Hn/i/pxDIlDkkK+sFAV054eT
IJfA9mRDqgIzCGxURzUo6ugRoWkXHnAwMwxwTw5IHgyxXhyyxO6zAkZqRVlWUfGwK0rhrS+oS0va
3caE/9LASJPspVJYFtOMAwFNWcWvu8ssxwBwssvpLoJBDHhOf5wKuz7f/AlGb/uaUOflFdwW/X83
AgGknMuBmRdvhcKgvCj426vN9nAK77EpdrQknOhi5RiRFFK/cvEpnSN4GPmwwFEruqKDvYI/gWzx
6CBz9fbFjCuLDdy18S3g5rgAn84V9KrrD6oc82GfKp+iw2hCGG5f9v3h4pbCmu1Q3XAWnQaid6iD
BjVpOaSiu7b0VoMypc28QNS8gIGoauFKu2+YVlb18jzknVz7qnqYy2hHODI0pmvBCevbyjxAHdGM
eDbqxqKTUexqVPXfDiDtMK2uxgjFyOTYNY49hiVdxwUYDnJIIhCl04iBDg+TmKlP7gzKcOJ2BL4Y
DdvUN4+TFIVkTjigUv1iAw00R9mUXwDGck56L/oYyB9Q+5ZXm9yStJcCCuhOHl1jS/sEiHB33JCW
Nj5MirubCHQkG2FbpQypMRKfYlcqWY8jX2Pi3IGOTa+O+I56bEl5gjGK+jIKIzDbwljVwj2TbK/o
MnXJRHG3G7rF4A8QnoSeIn44xAh+AiB8Q6vzGOvB5kMYp71V2J2TWcMaSa9atGVTrk7Y5JKD0FOT
P0fA51x3mAJkeISWr2rbdn3QlcXdewF28UAE8BR8H0Sto8jkZIIB9TzgCFDr3SJukClN1p+MEkP8
h5lBF7cl728zva3nvJlpo1UKzIDi7uxspLSSugO0bYKmWIi6UXIN028YyYmGh6f1VI+TjyHQU2ek
rOrN3L/vqtrsaaD+zP8okBhG0xSnQFC5zd1ay4/mdUDnYWCouTvwNrrzBKjDTx5ICIElhqMhFvLe
pgXBDVtFrt9X1O11qvMOSqTStIFcI4AOKbHYFrQ15CmoCbo4IkpAofg5W2vYwInmrt2h0DtMZNPf
Z3311c89zhAaQ1WNaCy2T/rwOhFqykGYRIyAfMFmIu7OY5I9jhe3x6tg/CHXjHIDiISysQ1Yl3QL
yS4o9AKQ6zU5iamAFVBTkGmThdH0Q/uHPmP5VesgmkVaIKpQnAc9jw6K/Dah8RT5h4cXHbmAYIKC
BCLSi+4IDxCcke1gVGvbhMytKTxd6cutuA3H5aJwfQxIRllHQHbpHlZitPyOI92OXVdmSzb+Bn9U
tjYqd+SDoxHCDBL7OReVJ1O/NCig4LV64diATkY5b80eDJ8FpOc2HJghf/zypjRWgCeiYTEXA/RX
zjlE8krd0aS8xC/HmuOoInOIJZekPBDTG1IVLXIyUeuM+EbMzSl4AUuSzpZd9LDJyfx65MtPVUDh
pskVfXQjAS0hc9ykzt2n3S0s/hgJoqb+3SNVyRZYbQHMfDgESR0ZXYHISGQCi2HOGQ1ZdfrjVZD7
441EDvTxxn7f8W9+dvdIgRHVnIaa+hF5JSJtUnGKeu3rl4pDHd/FkZ9cmPaFZfOxYWAFhNTXRpBT
o2/CRTM7DUXyPr/LFIr/ijEyqkLu+O5dnPeMEsrNUNHs0/oK0Y8Pc3VcClwOfDBPE/p4DRRyfY2B
UhpEiRwfTY/Ng7jdZhuZcjAOxR/PdjEYRfzu7RlK8AbSBWzBERd9aG/HMoI3KMcqGo2cmus4rQju
nTjFp6Ba9c9TyDbrxoF1X/FIPS+IJ20sNdTZoV6nt8hJ3nKw7TZHNUZ1DSTBnoHfOfDVpFq1P1mz
YoPL6IwVcyIMGth6cJg4cq5IchusCX72xctPHHNfXsFrclYHzonn6Gl3OT0vcT9/4zI0DOKjaMa4
R4/zTmUL09heDKlFZduiXa2ngECmkpK08rSQJA+aDhGUbJmOs6xckPEgpot1YiuT9j0YAgozStUD
ay9RHYdZXqDW1ACsZtKEcXdP3tMzfQ5wBECird7PvHLZWc9sbUBePyOxgWlFNVWob9wPUNHLstk5
ywJgDG9wuqvznYewJJaHcQyRfEnbJVcIMTSuDw0SbiSP+Wx0H0D/BejvAxtuB/kKL55mJ4pvxoez
Yg8RIiUrNF5J9pDnXeKjh8wfrB5BI+caswsRbNARlWUFnriUsm0jo/oQCYMAsCD7/QWcjrxiBZ1J
uEJgS7MTVeCpZVc6ariK+soGgDZZ90vabwE6Rzxliv+C8XpdhL+ajecgTt1MqbSgP/O8tKn2Qa0a
KoPpOaBsvw1omSBJRBjCy+M9UaLyirfAptIRAEwDTEZbAi7hgJXJnZ5mzkFYp86EvUGjVgNZHOlx
CqyTwgKnacfi2/jFRkQZlNF08MPUnUfi+VVXZ/ls6R3mFyOmuW1BobP+X7Ljh9CAzu7mjN0qauZZ
8MKYCuxeR5On0uQyGSOpRe9Fi6JBx9HM5/jOObvrmKjxgWw7sQt4hNJoRJ6tcSR8qC5SDFqgDXHy
RB0cMAEhoBiDUkZFypobS5cojd3uuB/QDh+R2sf/7YIgwxwwEPM1EOyztNF82vm2Jw1F6XZAQOKw
pNHFpSInfPSGMtRtb5SbPEeglCJXu1jfDYVVsSFvl0LwGVGHBJR+dBc6LPaktFosfic5h2mK/wLt
wiQr6UsOlPNSErYH3RpMRnKvmzr3le5fUnzhFzJDxm62hzCkitQKrJouF9aOHpdEIbOategieROv
PQcuwUky7nN/srnLbIyAseIhv3RPEVc06+LyjMUk8i4eevoFJS6J6k9OL5+MZxzP7ZtDtJO4Ci0H
Ks1BNtm7PAl+EB0BIW1nXATqS2lgpCjRMKP3vM5EBA0Q3xMOIDmksdWDUGcBtHYWLS3cQ/KDa9L8
Tpor+kdjcdczIUgZyqWI8Cx32ilBNtqgOOG4PKumzFqkzsSoSL+Yh0m2Q5gPwsB99gkuY23eJlZX
LF7WmfXRMypQwPeOeYGcpwVGmE+ye+KIcONdgj27Y0ydMf5t3DOdGBxtIEtIJI92jVMCwnLnwVtS
kgqTCnXLWyTd9EbyFAk8KToJOdT5Y9IxJhz85Gz8He9xGUE8S08dPTUCNHy4gXHF1q3YOzISMOMf
1sA4tMIVipmBNcD/lSN56qPJzZEJ0Oxs8jVJwr5OMtTLRup5InL+daJxnxzSPkjXHKb/wimFLpqE
V5G7wkdxnwjoEcKDF1AS8pXhdMqXMVoLY1f5mJD/Nw99A+E/aoKc59AGKEqYoGZkXJ08iCznQkaM
eEO/NlqAbtPGQeeBLhInaVIYDgVamdDTulSjEasFFd4YBkSWn0qANgAHuB3HyEmzeVhoVlAn5Ajw
vaMzIjVAvyXD1/gVRSPWvuRy8mUwNKOIBb+UihVyjGcJVELJIwpCLmqUUjKMlhTZBHcuIbBBhUF/
yULhGeHS17ZN1Od1UF1lPIkxpw+EF+GaszLLLvTqEt0TSoE8Z6k5BomTHYAfsu2gp9g3UN9wmLgX
H9AHtR7GJqb9DPvuELaWhNxgMWcZq4B/SVAy6VPKCsIzG46AyxJgWaPKJizfHXAQJl7xlVwHs654
KJKLNCxgZrC4TF4udUYCCIRiI+QvP2Zf73iSdUAaRR+1X57BpwXWFHhLOKRsfCQ0S8MLbwp4Wh/n
EkY5EM8UtVse1P9uzgtdbiXXVhoPQessEbHIT2HlZVqEAyK7Lt8D00pc5pbG2RdYiG5UU1ZDZuSJ
x0/ltXHxmc+CbeMv8LSwVk8qU6Tz0kfCO5a1mbKNWe+oT7gLknhRwbOMdzZgMwgs99XXMY02pE+G
RSvTB312qM+pGc4tS1z0abWl0Y03JkvnhX6TpiLZJP/fHgtNURQnqc/TJ/SxUmTNiC6BJO9XPdCA
xp+n1MCKcCqxgNfNUyWShHOGHoQG90S/MlqYpchr5CfyZSJGYkdYzCieD+ZhSEebE42WcuckjKFc
s/wbDrq6wT9sb9IHEFtHNqC8xmnd5j/8xp9ysW13oe7OzkYVZIDIs58SzkTDZ69bK8aT3Xhw8jTk
8fEU6CKrCA87++a03R5tWVHP7PGt8s2yeWXvy4kmy41+a9nRPFJ+SzokAeXucYixDCRZ5VbbdHQh
hIe6+TBvtUTFDcXDiwC1YX2Ox20gZ1ma7HliGI+LLzizG8ZjWZrS9EGoQab0BSmTg57lREhkdcgv
+aFy5go8TUUBZcd+EZ04UhGUo0uJ5qREIrVKOZ5YUvJdKBWYzQ7bIkATBakcZkuP34M6EqtfbBgA
d9YQwmQanbIaq5qL4xZSFhGPL6PDBMlLKl+CYoFIA5XspXJbSYIlKMuZOybGyHNCASWJItoumBqE
nYiPEPqbAOvs9ptf2BnXhdTNpOdDYrM8MSItPQY8bvm4M8+Mj5YnI5fHucGVyHM4KumClwOGD5ZH
f/N76jJBfGncHX4uuQHXSx7x+wNQeqPt7sK734sWZp8Nhaie5/kbz95ljfweK8uPD29ie2c2cHnf
2Y24Y544tFrhxbzhUSotex91N49uZTbWb4vGLTbGIQf+/0UEiQxymi0YuNmlDf3FxlxQkckgTg0L
tau7i8ug+Hsa8rcNi90nVqMyseW3FetssurgnN0ST/dDdP77mBJ8XubZPUTNaaeUePVRhdsLb3jT
3E1JdLv8+zDOwc4F7WWLYk+vMmlslf2Y5twRORs0h6YY1CprfDzln9KozMp8GJpXG2ieLH85ztmf
8kuuWMt7tlwn3Fvl1e2biT0LD6Dutey6578JPK2EZi6OrrqC3ZkL9Cx3ddb4D432NoPM2KoDPMQZ
yA7Jwc1aK/r36XDjZ3KjJvas1Y7HyVqfWy1lEYrkCchfyXN9EF9LmlahEcwxByV//cV+lRv+f5Xy
pLXk915SyR87RFSJqTtX4uzDqpRkquzdtrFdtY1+sGNZ7UJ5IMK7PMhVMiEsWIIZG595P7/XSTJC
LJYhk3eSGBahvTC7xEINqttsx5WukZz4CzSabUSobt89hrItt9aZVbQlW8E72JDjzKfD2mPposIw
MjkIeDswMMQrdjqblcXLv3wIFF3blQXajFvRzuZTDAnVWiQ5cRMjdZZgyWOgDOQW76bE/Zt5DD7e
nTdY92ikRrw2fv6OgkWieWdXw0jy7D7xhcX5eo2b2/hj8oqajFfU1GqO0+uKrIPXN+7YX6uXiED4
3TR6APew2Wi8anDpffNgi04b0RVUN1rc1YDHL663MlAJo9vVipPiB3JswUMEzeFr5qxpwzIIB4QB
jixIDXoccMvhtyNChgQcLFxAsDguHPYbTx5j87lmh/jszsNmS72+o8/N/zAgDvzq3beYj1ekzIIU
p0X0r4OvLzzz26mJJFY8x3vQ3vZmYcWbB3oLYezRnwGZQXUwHVLI8T1zqGVyughot55MQduaBf9t
MjnyYLYdbXO1cLyNd+qKStjpcgC9sNhfVTbefvD5PLz5gCeDhnmOoYR2Yo2XAc9e9WwOEdwvDTxl
uzt2dUN8y8qK3XN4BEeX4xMrJL3kFVHDT1t1E6vjV53uc6wdtsbzGd6dPl1maEjIDta8aLxf+FZi
Wr8wCYSkzyxkojrVd+pQIO+NowRXNCCwOQ3V21sssmQxkQxZWq+uG1laKT4PdRYfX432TE+uUpKz
8I4jEiV64widZ+pei4y/4EjJ2/H42xTDbFpOrBaDcegeAjxi7fairEMKkmHSS4/8eIxTSddAo5Vf
7dSTMRcSnmFsu8ajYWVvelkYj2N8eYL6YigXcKLI1Ux8/MX6/RrUHbi5w6DA+oVuQ8pq/EMkyScw
F+HC7DEqyjwTG8QBoz5/WKdSwlOD4bUsT+siPFr4yevqgbCGwHn66vMXowe2dlhLedCGrCWMWgX8
W4y+A9zIYNEBl7JLy72visrAEouyKVksuLbmM4QiNNL/zFJeaBZXl1yO6JmaLUNbqN2oZ5Z4Lus1
rIJjJ6Xm/MYX54luOyrUDfJycTZQYHGxDJQSyq8k+Nnfg9VlArdeS4/u80jVsdP0LZucUR7udvzm
eJs+Zzv71dXfnGMLMghQiG6yqKyjKl9Jl1GhdJL4L6af2xj1Dgk6zDKDSw4/i5hjBVvYoF/ZHe9H
vbHkJEfrUCCxMKeM8JZOfaJcO21hGfVjTc8CqS06/AdJVEw31w+IIbpdBp3J9m0dGJlNIyVKVTRk
qmCCxcuSvnGckhp0AfKXV/Xk4XUGnMFYNkGT7NGSmrW2ej5NzvELl1x8pgsmOOi1+6y988fdB/6z
09OYudcNfVr8TbF2fqoXkCFTUh5O+UciimNwVPzJxNQ7CYg67fiWC7+KGsp49LJsBd7CZqF+gEvX
eNF+WVnFPs5afUMGcoCPTTXh2Vswf0DyTJJBYShvuBmzszo81bOTtBqsrFeDhkis9qDDQRoq6/cj
RVHXIzZb+TMEjrKFWb9rHOk+Tn3giqBrenEfLBbTdsfshIxmvSa10iwweFwstVJlW0RfH1xy/fLt
cQa8xrst4B5ZG7nEHdacXSjOSkyKbT4GZB/bWb9rCth1MGWxQVYyRi7PTzX6oSyYKP6GLQuV+IQM
doCY+HKSMbEau/GzSCLRdrBlWceSPtUrNi+yQmqPc2HU8b83Mvx7+aqvQdJ3biCxOzMqz0ZNK9aI
8JI0MWJlIU0GL9n8pE9giXxZm4kNTELD79cs1GdI97HPrJv5+CU12mNEdvr/xNpfcHaGO0Z2s+o8
CAAo6+BPPRQHAgmzmWqGhoOiuV+fE/b4s6PeBDVLml1vyPm7Hg7R/LkEqlyM+kGeORvT18pJnf4s
byI5sFK+q2YAVZ1lpW2tX9zihmouaTEmRX57tm8A4nx21sXhPWigEfrriKJDFVrQoiFNtexP4ZBu
tPv6d30nieuE7wal3mVCu3gbMlu9uMq3yCASGLRRXdi9Z0JLI0z1Xl3+aOKgaVIxmFrrOhAvO5iP
1xbKo6OphwyAQriJwerk1wE1e7ctc8ZggdcAmnKAkNoCDaNYBltJ9zSgwd/5VGXV2cOB2smIGi+S
yyYjfsesuZ66r06M5oKs75r3FX2yHwZ/82j6DR9SkovtxzlGHWO2Ez6qnIDG8ztheEzJqYMF+onO
gSVGkTfVeLjtoEp26jOqMJkPONncW88IOdwx9EMyilqJwV268eAFM7D4A17jSeXcGgKjbVkPGgKT
XWEUtI8F/Sax+Cm7EUs4wSCJp6QsSCgK8qJPoXIMK4GUcAwkiNUCXO9KpAdhRQPynzVfnZHKNid/
KyyMz381DFHN3nj1+nq7KXOlXKYF3dBMLBikLkhI3WMYsqZCsfJfXX6jGyu0sXovIWeVBE8oD6ag
kVYziPqylETzJM77b7dhzMPtsK+HTTQJ8wXTDr+iOrrQS0WKoWeP2Unf5ygiDpQ0hJS3V0hNZaFS
HlEVNjMwvwS/g75xkMkR361XOe0HR1mHLUEFUb5k34HdnbcYnxEEC+kaYgVzkNORjXUfv54j4ihL
lBP31mTPqlwcCl5+1y02eFhswAkJBRg2GF0arVUzAy9/E/aKi876FC9/RktXH729LoPj322pKcyU
V1V08HcMoONZ4b8JqbQ3mGl2Nm7zvnB6gwNzDZJV88kZqc8RZ/irz1utHjSSNWlFpcWKLERcfgF+
SYD2JvawaR3GOGkzdL58qDLli4oBFN3nH0nntaUoFoXhJ3ItSaK3HLKIAZXSG5cRxZwwPH1/256a
6ZnprlKBc85OfwBpEF07w+5zwGxhPn3dcfPRUPbGd4+Q0jI98+g1gqflA3aDXtp5eZQW01tv2qkt
AVx8SFW1xki6E2g+SFDirpUhIhgorhINEVyN6hsMq3TVNRJWKPQEJIfjA3S7N1dB7nnt6IQZJ6ql
TTG/JFXrl74Wapg8spCgX2zJJ+D1MajBWOjdhsNQYFhFBtonA93bGCMdp8gJ40PkaE5kJDtYCQyM
BH82pmnfpIToVH94Kt6SIq2xPPwHyxCT77YsXJ4KSSmF7OOPws4nODDtf86cFYG6b3E9NAE++OWS
aXEeAAILWxEH3YMuHXpsHNityRaGxSVoLszFbVQS+Ti9kE5nEuvctpEl2laAGIBZxdr45pQi+HHo
fwHBhHzPRekhx9B7FD/AIQikZHSro13nXxgbvNorS+YhUANIvkrPKnCTRn9byooaAAOzFsNqfrl3
sCTzXQSmLoEeQmvu6VooJRoBMgIPQS9D6CxcEJk66Tw/oex9JKRqzcPTQ08LziNLXQ2PCc8cgMBY
+EEXZzcUZBaM6g3iX/foUO8aWLKAVnjRLo4fRnB9BfbbQdGS3tx5OJ+/ViPQCXOouin/3dDpMuoY
SnDJNBRvdls7eUB9do++7qKa0YD9NRNhvbquiA2CUuoRZS5gxxsLEs15+jyqyQUN5FaE7vMfhNsJ
msjn5PntvcEvynDh5DxhpaPvcYEfgitCPrr0Z4zeR+fVlwkeY7EGZeRV3ROzCUYcIbyX+6wxUYK1
2kNbxb36CDbs3VuH3ovgLYhxaGBsiprKZOiAHlTT7GKp++Hoh1jOucfEblzk7QdlKjpyNJOacfd4
U0VIVfzxtr3KJe9Biw7huYMzbsFmOHsW1Te664FlpDYvo55WRyfT+Q6a1H0E4tBEqt4DzVgLZ1Er
xVJD8y+LYv2qKuey7zfd2wNAwxEzy34B5bAcg4Bgwi2IsFvdiz0usgS9Wc5rnW9/CctVbNfqk3oJ
RhwKjGyqI02xi0uAxEuOcpm+XffucOJTMDHldvfgk6HwotXIF9Qc7q7eRoJjn+FOwPybCTiF1Te8
jurr/TvcFxxD54Dfhzc1o45wh7PLz0uRfXnn6Ll1NeedvdJXE+cLlxA0wPbr7Zpxy1DFgNYGIhGn
diPQ4xYbtYWMvjeLOezICp1HZrjT40751QrfcnsRyRUMb8C1nN/7yrGQfFRnP5dmyOzbwY7DDk92
aDtb3UW4/u1ijfJ4xvKKVW8hp52WD2tNrMmMRZdzqOZgjEu34osUefromar2h2sJsas2E1+Bghgu
zjJ8tImp9u2r2O1NbazfBkXhNDY3aOlv9/bNpq9UF+OUAxoIK+OoNMvjUsZ64XeLkED1dj9et5xs
S+qWxqblaEdFzHtT298Qz9dV88pLlj19U1WKitzCh1pZe3VX1arebJsKp4hJjfMvOPTMpmralPcv
TuJahuFEvfP0DFwzveNVHeo9nekYzUy/CJtjatg+B2L8hTJOF30fwNSyFpi+QG6letXUax1BLL+4
B13p+/bz4mNyNcSGYVECWAJchstbA/EL5CWsCN8n1j4Yiew50vm20hWGN5SDnxsYrONb5RtGWLqi
U3dfXzt8+8G/Bvvp6cJzcL6L45pjncOe59dCRgGTBfGifF6wcgQpgxcZhww6HQ/+seqREbP25rOd
Uw3Ktki77qgIqa+YBz5AIXRARGUF+eC17FLJkZ8Y4UaEGdzMoAFTXoJCYbE8O3MeMMMdMvQVRAcG
yvimU0tuFQWJX285V6o0v8EmbkaTe+WktbuPXTkM3XOWmRewInqOpNU7PNZ/lMwPm7L0rTdTcE40
hAnQMN//ca+Ic0gztOC3pe803F4Hj+BrcUHBrA3cHKAfMxfwJgyyRE2V4W4Kkm6Q5igAU1QcGE+q
Oz7dm0m1YVApBpfInJ/cXOvzZw+IWY9wQMgzcrl/6PMtmi7/z72mb8MGJoav9dUaszPaZBCxaXNw
0wuv5rFIicXfP8YoPUib4KFubXbj0VnXnjA4ZtEAymOzDGq8B3Y2PirXzhFTvUI48PtOTbVovakL
8bvEid1day13+VkRYoCFIU9hgIJoYkX1no8aYBzbo1oA1t5BAVHIckCywQOMDEaqoODgoC0bfxOm
aCZzf8CEE2+NvGeNze5HTsQVB3wfR4BTzXEEU+8pICECA6kT8ErQK6OvgQs7P1nbMHuq+7crL4wS
Or8+hbEmYtVcDrClIy+HorbSL0CYqGGFvbG8AXfy1nCxAfOEB2BnjmY76+CAVx1euoI0qt7J7MUZ
eAMNAkRyCd9t6RXKgmcL2G4fIGjJeyEwkV7gy2F6Epq3zq5SBLkCRUOFggQ6P1Rd0Mfy5tUtx9aM
sHgaewK7AFz0isAvIF1WE+pCrS9BWI7vZkUoL+wgrgYHHumBiWds7z2ZPIDXpc8vXfUZWZS6FGpz
3/nIU0sHvaKi/J6pkUhOpW1pkaOKwDyl3TW74i8X0IrXTyEVHuRGs0NJR6OgRfKDxZJjbT3O2qKP
NgdyKRWd3Ls364BIZKdQWLcIVhQNnW6r3b0lIIupHmqac34hrcXsWX1waEt/s6D6AmV3ckznO/0I
oINuffbMqVgBWZH9MGi4dj/ZO91hMii4wvvw4wIj5dn0Z6aXazFiF/cEZwtM6MFgQYE+vN2tjrev
W9ZDTGHzWscqweTghWE6GCjsoroNzO+wqWfLSx0EJDP2LUmNbxUEN+s0OR18S2BRT49YQOvuc3Dw
PpgZtB6eHJS4hFUUiCKP4ryXH5rkNx3HwFiS2eJB1ks/ENoksDWJjVEh6i60HWktSrwrnFPGuIvj
ftG9ZENx2103V81niJoF4i0vPwfFB4LyOnyRN7WOXp6yvYuj7PCZM3u3JVUhf4ImDwRr1s2dKra9
XgAg8Dr9ovHd02k30OM0zu7Mxe+w5uH+G+xHHLCHCsINn4etDu6w8t6LwjHCO1138KmKc72A2IvQ
w55ONnYsfvX0Fhf/VFIa0Tyb7XPNv88Pq0Vz3L10iTtrDoqGGpjF6hhc5PJ622yw76xNEk7xvAbW
CFbwKb6EgBtMjT2Gb+VbeLvPyVL7sMcM2wEPylYaCE96OHx1qtWWZ+u8MR832gubHqvk4QYS2/wH
2dOO0oEFxcDAZKSgn3p6cN0wFyWSHzBvRzhRuoAyebDZCmgrBS8PJIL87Gk1bS3x6lO2XxneXV2n
3I7pAN/uNX4DPf3pcM6b187DdvPrU2w270jfi7g09tC9L0mYHjXcb8vdQXBsRCZHN/wpiWWH7qw3
aLqvB/f8EXJEwiuGVUchTaZx5aHj86j7M7dRhdH/dIred3Hxy6za+cOSWKc5j5p7EIm94aBZ46y1
73iwkWyK4j9FznUkVizn/pdo5qD4wk6fEpoBpfIMD51mtL7kEAEhI5B1q+QK5fHVC/AcH5g25/iT
1vWuV1ShRRxt+g1wiM9OC2sD6IyudYQKaE6aJzWAsbrFGVwkL87nZD+im8+p/inWWFT+j8Dw22Hn
dq5rHCoptMgeiQOl/6APhbIKciFF/9QaXip/bXxcIf1tKTW4suFXbGJZeI3Jzkx5UmVwPizWKLtU
YaP0BMrZwUpmebB/QX3ZutmO3u1dUGZmrDqsnuP3KQ4aSO/5msEBAwoU4hpKIbZT7w1617PP7zZ7
2IN+wBzCJqPT38I5QJ2/f5oR7q7O/tU/lik3QGRM7Dp8wVJh92T4ltdwn6UXlOhyYVUgsBpRiT9H
0IaPQ6R7L87L5FjlC/hHSAi+gpV4kwZY9eH7AWKW7FRpZ4JCmc/EILsghwLPxUV6A2jo7/BxDmeT
ajF4a+rcoRotSWUpSb8Xl9Tp0kKiozVzAdyyGYG2ahTq2j14UUaiKP2CqCQDDXfI9Wzd+pknchCE
K0Z9KyQxMyI+CTImY6q1VVbceLfv5B1p7UZ68sRvBCQ9W+9Gn/mcA0ZluT9r4YGGoMnt+ZyTwZok
fLgenkccDlV42/cfYWuAwozLTjYRQsKknZST6zURKMaU4SY69/tHjPqBWXiNGsZCdidZwqTUCxeZ
Gap/ADisxxbPyD3tcAl0ooaIqTx23d3ohe1oFdar8BjUrnktpdgOcb/YxXissSNjI9+6WKju17ed
P4tuCzITZQ16OPIglbDhvotlzGT/yV4uB+SsO9uN3srqWxdIyIfNnWYhCku8b3hquZfwMwGlfba9
S66f1HrGPwXXQDTyjp1zAev/yhjERb7YqvwDRG3W69fBSQuVG2WI01GtwTnBCp+5h4pTyggfOLdA
0+WgyQ0KutKMZiXPiJ94041weGVcorf4z/Iq52C43wdGfkL5SJyVtw0GQs+OuNM+RfyGDEmEbGpW
TFm8o0Qrm37zNGpaSW1uVSgCVR912eQ3G1B9KfEP2CgtThklWhNm04ByJXfBPQIkarN09p1HGJAM
kTlMRLFiC7+1r3ma95YCmoy2RHTR8K69OjpusqQF4GWGdabl2Bn79fYeVBZnZvhpA0cBqMu4Mnjm
h4AutGdF2PaEvPXbTPVTVPig5wRwtnPPMtMhe76pk632uyBGB3kHwrSE4XdL6wlWOE4zn9XU9i5l
ts202nAbPoZbE/Me3nUkl77K05ckhrKz3mrJWAOQ9P8v9p8rnE/KDncyyXtLAN496L64EAsqczsX
PQ6ePVTjhwPFtUE6xmFIZUB5/5AkyiFR51f5EfqlkiA/fXv6jnfRHbMqXo2fqQFnF0g7CgwA8hAb
i7T+75vXEseaFLgwljlLTw9nTSvb3eLqKR0yTkS+5N9nzmMWsrYo/aFGPSMzQ76L73vzCrCZG+7/
1+pJYrnl1XYjUY96tEmVJZ+NuigdRUMWEifYI3y0H21zIkxZfVJ0LOaUTCqTRrLNm5WqRzNyTzi3
X7wisIfuVPGFTw12z8knCXxW4Nr0pProLSSsCC56AoQyBc0Fdx9qPzJ1SBK96fUIeaLBrUSeQ4tR
ZA5Qa2If8jUIRKV0grkLlFJ5AnIT+Y7/jwWu8P8flUf2gWu5G5KQCPG1KV7OlZiA0Swhj3kimWcF
RH6QiJAw5ackBSfTRU3y5bKdv3yOXF49RS5nglKSfFbBo03AiXEB+bKnBRpgM7A9MEppYVDb8DfL
HJQ8FFLgbSwMecD/P568rSwk+Z2nzye+88KCJ5XLkM//VQiN0Oji1eBa8S7I2vzcauXXNyUIgpIx
KqAK4sIj7kET4C++X6BkQLMfyH2I7qTDBQM+g+m3cXosroTbLEIDfDNUQAGvUIAyBqERxECbkfYb
rCvDbTCee5irZ9fw3gDtcfdNoVoJjbqXehR4AOzODqoJ7BbNA2U6SRPeXfJY7m+e390Km1+TeCnc
f1JE3grUnODkYDagU00FTHGAFAB//VjIKbg+kY5IxRacq5Bn7KB3Qo+v1QEgx1HDFcEvZxnkkNhb
XrAUVXOwdMiPqcFyCZVEuBIAukGLsKpQQkO+MAJSOFj3wI7niRM4kQ8ejOOeTAIpZ9Q5EJNlHQHi
9ZjqA+oKAeqFG7Qw+4CLZI4L5qg/XgFrtMnS/sA/xYj5zABpMUOkTZiih4fXElULnB+6p6OvKM5Y
nBh0Rffd71kBLKKVhej8wWGfS+U44Z4/BKNUACbrA0gSJWGmVeAFeQ6VSasQX4SwHAFizfrM/jwv
h79OUwyopAhJ8HiwMJrY7qUEy9Fnkob4Jf4Co3hyjSaQqKU8hcGXjehxKeZxGQ8VcaktuwQSD1UM
GJG67RRfjk0E3U131de65KYNoJ0M7nkQkBRnf3OYFjLLKuM9FqJguy34wzIdf9Ix6WS0dWlrTrNQ
pwHMbJXubkFuJv9Gu3EFxx5kZZ+ZC8PnfjYyw09kv9WNr4wpoQumiZk4PgyMrNReJvLM/8PRuWeA
T8eQCRAAb/1WF/hkIAO34dWOb3s6skM+AHg2kpUTS7baew0hvaHJAaqKs7S94RbSTL4ohsJcuN3o
Hek3I4ArK7y6+MaFD/uWqm7/d+8hw5Bt6c8+c+S+ipDOC+juts4DbMErEDYiTlmM+v0PXq5sEnGW
0PYYEWPYt/U0VHxJy3w6NCfsXQAW/EBYD5MoOEuBn9dYRyYFC3udniLz4+6du3MBc/YbMQlYUlBm
Gpif2XRGqw9gVHCJaga9LsrYFvUs0ADagX/78XgG9EXdfBBlVcnNY2gP95bmm1eDaUW83Bycxttf
VmyW52TQuHd7gxuFT4UWLs2nWp/ev6lw5X7L4ed9b07+NX27s+O4phGbmxNCBzqRzFNpJTZI7cks
BrdQxMDRg6f6HgK12/81wpKH06jS0f6PZ49poOZsDZ8WUv2bmGGTVq5UzY/gBnsDeZo1M4Kbus/8
R1DbxodttAP24n1evn0B61HSgVvXL+HtTXLHjBWa4ua7Riis1Y6h9W/qOUODWLs7mEqGtScqo1AH
ML7EnRtjFTqd0ZVbEdRPnS3QISYBL79Y7u48JqRrb3vXbH+vDk8nWzEpBs2IyTRgxT6P8omacudJ
KECcZDL7QxbziCFu8LXTusbxRPu/YYG55wMXT5w4OCllkYRM2ZuDwg0hDW3olwNlABwJHpdbSrCz
CdFIy1KG1WtyNLU45CV0NJ1n8nnwpAKqY/w4RzN7+R0/aMk4T4SBhEz89eYleXCc3quAxgtl9HFS
qE8mmr8wBbawYwU/KAdNcwEyAP5vvVKfbbuJVOid1es/VEuLvlp0Qz1xiN7nJaXxYn9pzhk79QQA
s/48/9D8tDxWgXS4ONvZB+ySXy8K1L2MEsGCDNgMkRHxSugcGV3sHwHl0mF1BAGkX1Sb8/A6n3ar
Hi1opk3STjYqsENA4wRO1f6D4S5Y79mAge8E5RVIo+gHI92wEsk4lMUmX4h/24HuoxzKwpxwHG4x
FqdZO96qrq58BsC62oXvaPHqkO3mJC/ku4NBYKtlTgj3lJhKWaq1YWgNkSFFgIyGZ5K06oEYAMGc
ZAfPsXzfG1ROthrsg8FMyH/Bi52j1g0kPI8jxCupkbfSWiNFdawU8RkUWfY6D62Ke4dXcpWo8yNl
JjntDJoij/ANhosXoncgbhmcl5yq9QU6s830iv8CN5JnxT6BEAFL+nlAEcur3kLTKlZftAcgj8KR
QPXE6KBYSgdiZ3pYZ2ZkHwz3lcWsHDmI5xdFiHNUpuU8P6EVgZwQu/vUDthqk8FRVQvAYTZBEBQa
IhWMZ1vwTXmALBhA+5gpCClIiNfBdxBEkhlS8GKnjqqLyNwEg2UCG+edYhwBvLJPp602JA7ueET8
8L4HJb+P9w1dvmUwYJSC7rs4q0dYpp/VnqNC+q5OLoGJzh4bTVrWNfEG2rDzQYOIWPnTadwUQAFw
kbQTulGH1r4Lg6hd1SLLHQMk3AnUszYUlGqxaHMrs4fiIwkZi4oiQjEGMaLTCOy/QFPxPmLHMfYG
HY6fHEEIXgt5BYfaRORkyUH2SY7+U0JZlkvCg5KUxEyBhmCQSZxn/M3n9CE3Y4UHJCWj7EiVJ44N
Rv/LjaZgGVAhrde0o++veIlBjCNXw/5nGUKvIdQoWBopUlydBEwgkGdRjCCXghEy97xenTyeTh75
olA2shAPABIqiAIgpnFgoVDibmOlANBn+u7V6+guzGCLEbeYy/X1wiFsZpwOHmsMHEfdWfMhRB2f
uXsAFroAtIZS511CTosBvWwxHaAsF4JdTTnnkXwiLz2MJ2SKUD9Q0QBK+yI7mrUlI0Tb8ux96C/S
WhTqC3UoUIJ6IYLeN27IagYeKd9sX6GgSpgBb/AIveFq9sKhqRnfu08Ma+dsvhP94Rt5yZmaDoTV
FOYplnZoUST5nU6PiKHHo9OU5GCFUslK6CQ81/Q9TmEnEZn5A0ln4AtwJp/iVxbjA/KpnFfyoGkQ
3NGYn+ABjOov+YJ32uDqYzpMokBEXhYV1WTwQgmH2yJgHnwpRl5+9wPO0zjbua1JkXF/VqtrG8fw
sTkgywjFPcyGOG0P6nQcnFcrmCGZRO/JTb9TgPuABdlKhf9Z8JTNqnfBOZXoTq+al0OUvQwaZf9Z
jS2miCClQJm0obqEmQYdFvnPlcAgjsIwuLnbJzgBHYdgzhxX1/otzWFuKnL+BG4dfKztGpagfgrH
bAzrU8v9E5zP4wf2eBH/7R2JZ4sAI0I8fTghxLl+RmrI2zirvxJ+kSA0O4J5faZbgiNAmkMzZKgX
Xgct55h2OlYXKLpBmgXS01nJwwYsU+tOp0BNdKiVIHwdi/Geey4cu54cKba5LJoPdXW6AufePj0U
lclBHQsw8k5RSg8bakZIlil0ikG8soAsUgtYYEUHx237hEHtwdOubWYnH516voldVXqOpOIScabl
u09o9NancImkANWQ0cS9D3cAkT//8P+VFNgUOncoZFf3W7mI9ew/tPE8QPdINwG8bRZtwyMvODKq
DI4wvZhuN/CrBnPw5qDzMtzK9iypvUumelG3zqwlzx3JC7riTBhBu1TKpgRDgYtuNgwcDMC+SjBR
rDRT1EkkkdYhyiZGH9cIFhlRl5mNegpgLcsKUnOEE+EY/Ud0hRZisHGGAj1rpRz9BNVgAP8JzVdL
Wk4xmHZ0bzGs0+51t2oKnseMZSIhqHRWC2yJUsH0GTOwYBiKsoNqS3EwBvl8vSoGrMun1+nwoLn1
vc60bqM+fJ3SI3p2LHr6dqjPGfN+WHIAJ8VkLYWxD2W6GpWEI4sGWgDFf4wKdxNNtm1BWfn2LEAW
rW+Y7DkvEbDM0cR7Lbn1rX6SU1fRawsGjWSJSA61tgduNyQVytDcnMcT1FibyATF+zvtqjZ+xvch
WcnBVgiOlJAYGEZ8GXvpTADVUeuZ/nbXIR+Zx9/pCC4NoFkOFkkh0XnKSW4WG448xeeWqvBEk56w
bXsFk/joOhKLksEOClYYgACRZeRBy0LFmJMW1YB5ksNz5lFSogpyUjyMgoazpH3+7RdUzTKrq7uf
DL3HiN8XhcsmvxVrIxgcgAxpy1sZDC3CCtxT6NxgNfcXT3hlxBIMj+F9wLO8QgFhxheCqCedIZtX
MBZdTghKIwZCPtFUg4hyrESSC9Ypwf4d37wPUyeFdiYy4Em9NxuSjKC2dg5EYEzavi0Sx4eTn5Pc
dH76yBGqc0kCK4x21692gQZzJZhPXkteM1UnGJqOt4aaRp/GjALmM1bwk5HNSD4KhxieERZ5+571
Jd8hkvCp4UCSBANnP0J9C+/hqr/rngghnCyCPO0YbgeQvRweoIzaoPnaCgzLaP6es8wlpTGdDVGK
F0ZDQDTPRaGBJ0KmAbZwR9DWySipw28ukLolYbrtkmQqL7mR7xkxfYBY1VzmzMTEWOHSs3V+mEvi
h2wj/E5QD9p64nk2mWAQ06bZIeTNcPUZjKWUBDTk1Mnl+2Wn3wQfgcAxnRBv4uXLJnqiu0DD6NNT
8mk37OPCWSkXEcVK/Sy88HoB0xQBpx0XG3KQkmr099kQhsNfDKsqOEpvSYQdijrgmkDohFqDFYfK
EOeUPg39QminCHuOXehdda8DmK89RnqyQAm3znpmMs4KnkupzY4O3ZESKBIXLFzoFR4fGLZthDYi
NBUg6oglEPq8azba7ADMSqG6W1JvvO4q401JM4DAYBchUWjLha9X1upzIlEDkVdkm3O2W5ZUzHpO
Jdotaeow36RKddVxQj5U970gKTc03yyHDWEzeWdyNEFAhoCOmvR8qffwMH76SxsNDE4vKMpNeq7U
17RAaEWM5pOih9x/8AVPDT34V+uTRRFQnwVNE71NpteipTebs5th7rTFoQ0s7Cfn4xpIVfKQqaBR
IhMiIUh1SQpZe21jeHQ0DjhJP7bwnPCe3eyzC0dWIT9R+LZkbTwy1uYLPt/zAKmG5A8ijYtxFs1h
TmHSh9mHVoZWg8YJbhOKOLNaHRU+GOicV1nWpxdMdhCWBRpdp+DCvJtPRHGPrw33+kVNaY13dzC8
Q8oxUyHqlEnEkDcwQzhANFC9I5grsmug3r9z5LwSju7kN+7dhmdIBc7Iu+uud+zhNWs1FfobEhKl
wUBAdUcUAx85B3kHw2XE/INSc2z8RDBZGQcF+DRkvMy6M+kRBCKOjfEMtxi455bUsy1TZx3sQCN4
ZUKMhUjd5LGg8joHg0EbZkJvm2O0zfUSTDi/oI3N0pUREVfG4gr398CZAZoyPKWP9/DPOGl2sEg+
gpEW8LTOoFKB/oYF/T0NgJaHmVXjs90aij7HUZzOeY4OdtyyEBsLpoxSQGpNbFFg4dF16QhrnSSX
ORfUu80rl05768UaZ030a0DOPc4mLme73ooXbh+N6z6cDVr1XBw7gPqXQyQmNUT0JLMFi984w/yj
gi/BTUiV8nQwLf5m45fpM2xL7H5+ZthDk/CFLJfDUGgwKOLhOQaqGIvfQYu4sXbAgZl0vUGFIJnM
wDcnceeEnhtjjdhaDwmYdx5/owKHcZewsEaSiMmcX8bGJzYYiIBwvDv3FbpIq8dObUOq90/E9b+9
ESLQM4SMcJwZ7piV+BhI0RpvSnGNK/nPteO1OruHmE6Uj0dKiNzFNYeJVVfGDhax/RZdDxJ/AU/G
x0nVH5HQ3gktVFHlY7rtvxZsBB4OX59+2yxRhKz5ZOU47/ge9HZI0ijx3Jxtm3g3er2E9TDlUYHW
rjtQ53UGG4S/bQhecJ6e6t5XQ8kLrwMB5UzoedOUhfchDQFPwrMwFGlAUVhwllCPjd4IK9EKQ4kM
NBJqPTxTUeAzw8ucpExfovJyyFiPgAEOWueZtCxgi8vt86YmSTkHaO42Dj7ddGKpdE0PY0p08JNe
4+86bMVzE9teAZZCyzhzwlwMcgJAIfeLq38TYC5/WgdsSvrtUPCVU1ogulcCmuIA7OKJyXGNxPip
fwXy+mfJznxTLPGU5r/OEe0mJ249AZ3gLcbgvMU13SVJoKVJMQIoAtiBd3sOXjuxTmti+hHU4Nw4
THCYTh695RtKqbrdfMgUfm1ea9FlJ4N4K7ydREuWInMOwmVOXzxtEtowdqTXJwfx/EauOmkxV+Jt
4gvTRR7FNkStMkW/Sj4phwY9oYskl3VSilcuHCVp6j5SBKDAF4neGdLN8Gat5DWExZ6dAXAeRhj+
3fOiW3PrOTnvWmEsh1K7CV5EhnG4Cc25UKLJXffQcwhf3Tn29sXdFVno+eSGIsS84eMs2qSXhFXd
aAZ6aUtrttUrXJ2ziP6F8i5zuihK/JzJUH26xDAkEcCt5d1f+noeo4ND0sR5iXYfj+aHWsNm7w73
We/w/WCqO1PBKhYDATTWcDp2zmMg3EowOY3ObC2UuRWVJ7iakrrlTGB75YUQD/EaPWcgXgmkhQuU
v59x7hDp2Fw0mqP4jmjETHo+wDZO7V65MCHWS44lIQ59VqBwy8QDzCX6sZ8V6mVJC3DS64/D1xfH
SEpYegeMnaT3PkJ529/zWr2LhfYSjbtubpgM52hV3lBRYir1FPDxzfLfGCrly2+KgwJiAcyKkGFM
EAonUAbJZcufJpM5qhwgfjcEG4+5cJLURsTXI6LEwVqMSm68Ijjx42jQmyWOoxqseNnu0p8Ps2Zb
9EYITiiTNlOJnNhvUdUiUkXIgyOzIlSC7IWPjtwcetQuy4vHqFN7cJcyXoAQR/Mkmy04XN0TrB1B
g78QJOOXBg/yFNrRiu2zYRJK7gIr4Mekc2sTYP60+5GiIpLi7hybOQSbTd9M4Z8O6dVzdLN7UDqK
j0vAYqnNXp9XnvSaZGZ5XSKzonbQgd3g1XJQCkazB9stZiElfogxy4m8i89ZixD65jLoWjT8Ubj5
MfgKV0ikK1ZUvKNRR1SO6BN0JSvnoPtDiOyIPzOyUcGGb6PwRnJcDjEvkY599ov10AYz6T9Coz6T
lFGx8G6oP65kaQmXekXfh/iyiWnKeDj+sgow89s0bX5IBCForm9Etoe4LPJ4cndIJrn++4ccdYuU
j1sqLULf1ic9YYozWws54O/lTbcrw691MYkcaw/V1vtPLRau9Q1zN6Y10IA+IUONBybwu+7eNylG
NCohts7FxwnDXOi4m3qio9NS3GQewe8tyKSvFzWWoC7MjNn8jAQGZ7CsGQn62c7fkKeO74UzJpWy
etKqzjOB3ssYHDHFzcaViFGjJc9/IFEYW8D0dH8CcJ1uiSj6/hS5ZGAYwoMRrYnQRgWPgowcOdEC
5pnYlolreJ+lAvNguHJfABjXpNoksSv6nitaMJcA1TA5FrNk8v5BQK2A4ulETGWLsH03SCY3PNHY
pX4my1yxqOMMWSwmQc497lMDZv1yxEseswy/QuikrM+NAO50KhjqIZLvJgZ2AARRIIJ62+rJmpEb
c/NBV2HaksBCUTsz4KQh7Tk70yIEHii1jdTbQq5C7EBS6ReKnUEtOVV9bloFN6ze9D8XT96Q4Jbx
b/pi1WRs0G+p+SsYnBuUsEH2q3pcGcrSkEPVg+aUB1Sh0OiOaTsVWzq6w3RCbmbFSS5tq2ByT+ZA
JOqk3XNQByw39iW7Ub1AvwVZY8HFuSx6qpO+0Vu9u9Renc5UhNCmtjOVA7Neh5s/G+mQ/tx5fAfn
IsLAwvPiUX2g2G33Hudvi8XKQfokZe9ls92k+Uw/j/ahiLI7I7FL+HrJYM9ADRFvtntAS+REZsbU
ZlYjMSXnkcx37xY3jwsMPhkMhhOi0x4YR8n2pNTI9oRehi23oCXR+upfGV7733lVQ2DFG/0cPIxt
KN/6ieb76hfGxKwAHoQtGSU/zHxGVNeQLv6FlvFHacs/dpV+U0cU2lipuvrSrvpOYHAV3CqD5e43
NZLSkJYkvTleZiSU3M3xSK7nImQpwzvAQMfx6FJXOvNrelMkGenRrUTJicYmC9UNaWFCF3Nt52m7
h+gjnRbaKr4/eNPZB5/lg3BvT7++ueAt1JO2xKyNrLpM4Y9Rso/KokN/hLmxSG693PMQ7+Wrf+S4
JnPfxCODVgGOKaSk35tIFiUkWCTrtEJQ4bMwDWaYfWibrln3Eam3LIdmC7UwiIITJuB9olkd/94l
9uWgdQSHaaeMPRghG0HOZdMb/3oeFUVII/fKVdDglZghynPUoBx7KIYjP/rT/2MEgkeoosvFVhPk
iodTBc0tUh0a2BR0CMGyX0jaqTDa9C2FLtTuU1OjfZk3tz+FKYYposVD15oz9y4bwiIRXYVoloAi
oE/DNYqNABv3F75QPhF3JTHJIORfXSl0P0Gb8oQpDZqUG6AQ3CNaGHSmW8m5BHJLEfigIn7FTDuv
RyhOdPuRKqG6J/PGbDAFtY57Z9TORPLNo52IW0B59HqiWyvt3g0gYfaEcwOgLLQiWsFACWz1rVMA
a4rjTijnHQw3kUsAKcn8W7Uw7yGjjREkzismovRXYkIBAID+lrYrAk9HN+UsS24bWgwjTkYCqUND
gSj+ItbT/oMieWbfkNqzmxkKirqvqImrNtcw61/nkMqgYv2Ekt4JfdTp9JGgq41k92YjO4RJKrse
WSr8tLl2HGQBeA7RVNqHdt6FDsc4rFO5fxTBtFNwMkRhlFN/VMM2AEi5GH6WXojGestFX45eTs3J
2m2k4+qUzHW6e5h+utTjskQOnlTMG2uCjyzNNoDtWQs/qwTU8E7mKvKYaBSLHmOHuUC/XcAM47xH
kxmpDSEq1pxqOJUqnGMVarTvcoeAglx2or1CRBeBJis7Om//a/Lwfx+avk2YmVQm78BQYms4/2l3
nQJkfH70NEZ2jnvYogvB2QwqASIJtYsqUlHIoKf5+jJjfAZHw9ecxpxhI81/UhRKledqi8PwqNHy
qw49xXvvk1Rj0FjMY9EIW77F/PjuoqTP1sKwcPJJlNjeIvNGlEknR8ha5PmygLUUiFvwnYlhHuyP
qxqsBVzjgPtX+LkCC2kgQalo/inWFc7N2Fq4BvL6J/xQbgzaeXFaLTis54mAeaSI5WxC+WAFsISC
3UNjGZ1OkdDo99EVBGi+atIRAmTAyeAFGlm8CuRFYg4tDtnCR0GfAMU2ocTaM00JsPnJGejjYDxS
PGpp3MG75yAVES/B4nD6hshh0Z0PSR1Qw5ww3qZ3h+pslvEHACSEc4f8ELreqApiK90mYm80tAd8
qm8lGzSwOgH9MEZ/aXrg0/QZrhD55MSEfsowFd5juz0ONwBF0pNUG3REKX8Z/XHuYNYCXkg+L/ie
C2WGHHwNZnk0VfuhywMXyD4HleKIPqUkf4zn3L62YuOIthBhXkP6eQfRx6ecbZPTkvqqSXM5Q7mZ
nJ03YKDGch7BW/DqhrK3Ki8izgJQd/0d3n0AF2h5esG1QCF9PYjuwXAwm7ydRm/wQyCyl1n71EZ6
m05RzNrwgpYaRGVmLBhEZ8iRSTINgiGjfGOc93Do0r4BukI5pp0AaAgwzWWAYBifnWzkd95WKZdI
RGKw96FowccuPaDcLE1iqn520RgJ0uSv49t+l9uPkA1E9FBR2Tr3CAFXMfqS81TjF/QXOWhI6ESH
5o9bhoxlJOL3VEltdGeIWEh42Exj9/1ht+VzphznHZIQ1+WQZlvE2ZV2yYaDnQwdFH7REaMiigTJ
FFf7xernYaPA2uEGPzlTDOkuZ5hkyrCI0RZgstjJ6Dp6CVAuhIPFcIqJ7zrCXwuh4Lk9zrIjMhg0
X1OIAd686Y9K+mqcfgTBZi6vdKJfi9olq6ZxcLq3zF903IffDjesRtorwbyxxRIFeR+PfnT8ijJx
76F3O7E/zlzjbMT6b3wTqCCDyyNNQjyJyTeQW+uQagONiaYPyLrjdkaQGKWMNNJZG2lrnomL8ILo
upQw0n1bR/Hk6Pl4a/1j6cyWVNW2NPxERiiiwC19qyCCmjeGuVRsULHB7unPN3Kf2lWrVuTKTBUm
c47xd4PjOE1pv4TOZlIBd6Iznu8pE68Oc+39oku54FtQbYyhBbslco+TkrS4mymIlA9ifNKoHWm5
IGeH/1AcoqxG1g6Rzp1WyECgz5BT8hd8fjbMZ5BIlo323wARV280DYj1CfV68+4k4IMy3qf3s0J2
aMneukpfUV6d3vhv3q1MWiD7i2IO4D6K3EQM6KfsD976HJ2rNVUdSpc3lsfILtcKmUjwpAtK5NyH
6d0y8VoSbcnq60Sk9c/nTeWxalbdsI7nTHnOCNBHckl/ere9Qci2yXNPVq/tJ9EyQ/xINBSbckm+
AtwpqKQ0kVpjQpNIRGg0AOE18c1st4rMc3aw6jFnM97piCarFBgC15qZh7RPyNko+CWOuEXu+CAQ
vBiy4Okd8ozf/lxwEt9MNjgtEx2kyIlvnLcZI1KyJFFxoxJARuyC9MQCIB8ZCeITZssCZUuUOfLy
UpzdCGU4/T6Z1BLdkEbX42hd+1wEknuhQgUIPQfzn8f0x51rZqnR6zLJll//TUsZKRN9SBU5BPPd
9O5E3xzB1Vbs0c8NIyI9ZnxQ5/HJJZYpmi+FbpObtO5icDApLXxaBtFTfn5xlx7B/ABjHeChCR+6
A3qMopKOhaTwAU4nIlHoKsokwkyO/le6kyXuNeRS/OP9VwC/h2wDEU+tQCx8bg2hAFUIBxhDFVb6
vACSRxnhJtEFTzs//yPUgmRUXUcJnpZ1B3v6Lu223C6pHAioY54ObMwK/U+BqgJElfNA0vXGz+CH
ksGy59KJCR4vkgTRHBXPyQgpCnpLD03l9OiYkxQR5aJPPUncLQwawCxRKVLmgBC1jmbaJbAttVWe
L0eAW38SsnvKaEKnww0WvNFiK7Pt8v6xiKwSukoOnwW9OB09gapbf11WeN9sOFG5qXLbJf9xTgpg
MCYNlyIFBj3uTkS6UH7Cx5zvhCZfczB6NB/Ut8XC67DxWaTH0tNGEObEVLsZEIBUdh2bQokUiBLp
BdemGDlUesiybxT6wnZKM6YRmSsZlCvVtWpni9cxNJHPyoqTTpmHi3wRSSA7+jyHbOtkbbJhySwu
mToNyyAtOlsbZRJDygE/MuZskSEQJWfF5hh2eGZ7C7Im3I6r9z2kCiQpkPV2errMx+EfMGmk5f1m
2ny0XjqgHOvSMlqDdNtdguusq561BUchzx/lramTUk4ENLOKRJS+hJ0F1P1ABb9LUWWILmaQzIAv
jx7qh/T2i8crhcFTexSzlDmcQgAsoqHVCs/hSV05mMj9/ZgSwJhuS16ebfBoU2w5TiN5IvsBvkEJ
3r8vva6Neq2jc+RDdiA0PEw+DJ0GmCZjKnvjbANf63NMIwtZsTnZ0rfsQqnnYdLpSN32lV8RkRlj
pJVIR94eBZf0iNTz5SmiTK3p7AdmRQ4c50LUW7BnkinEPG/m9ry8KwX+odgSMALtIKCXee85tXcX
6U5FGpG1PYI/WMMI/oVx6zPUNNbavvowIDCPMiJHCt6/jBbYK1a+uDytkTrnuaXHsCjeQIbI7efY
561n538SRArM4n24VIxobyaDD59uBt9LT/Sm56oWI8tL/3XQFBkW029b0MeFwxXM1gRYCyOSgT76
OcPBVy/7cbWW491otqPE9KRKQVwrU1Ei8tXbD3vUzWV0LQV/zsgU3KI1pRYlzZKi0EtF4Dso4GFs
wV5lQfc+6HCcuPtPhqtXKRf9Rrix/8KuQJNDTU/IyA+u7poeoTuJ5ipANUF05MdNOW2TtayGPuXb
t+RhkiKSqbXAErfg5zjCchmB4xCw7jDSe8XgGu4TQT13lqSbs03yOI1p8mgbAylQebiZQQMyS6nl
TQYT5sQ5XncuYlSZ8isyr2yLIAis2affIB6O7N0XJxHp9+ikROmSjPsR+SE/xM5Cow76toTfzU8r
3eO758SzE8S4buFBtxcEy6xbpPxxn91ddHU4U5Oh9HcyNenm0nFo5m4qLGzzj4rqbS/D/3+qsosu
jBWBDKhBVlJnZEhvUXBxvNDpU6+qVDcPlgWDF1HIwfpxV0VpxpZscaGZt5UOzva/myNdccfjlMqZ
sZvZZSlDeWAwwQLRib0dgiV02F+HHqAW8OsD9liC8XU1MLa4/BO8YVHd/839IiD+6hxvZjXrMqAD
BhrfPXILeqviDSUi01KQKkDEZH9ja/+ESESyc/W+KTfG8p1Rquaz2QoIZZvZwPkEPYhfEQ/WEpXR
aUW86vvfSwoQdWJlZArtPh766PMG3ryRUH1CX9CQ4V5UWK0Fd43JTFQElFMuQDRH1JkOmHPbipcM
XGXnoKTkm0hJsvcz7tW5z6es5zIl7A//IfxtKytR6tbk57MyeBtniUKLEqovTitrNYD0tQ/+Y0Jl
Rw2NbK088SAAU0yzNalTZEVzNr9NRm6E1GeIqOeczZEN7s4Zwl85ErOE2EGbfpsSRraGyo7UEZ0Q
ZwhRBRezvIdAjDkzozhigBuJmDx+rdZ5koMRPRa8VnCZgfLWpGnA7r1Fq28sSDGHoWChE49oUdu/
cM259vzmMjR52ZCnU4NhthyNtBoftH5Mu6KFZoAyByXVXmaofwA/FD6P9FUOCioHof1eEdNZCJSz
CQbPURjDtRt0ApSnWysEapPukI5ie5/hHiBtDmEfSkLAqYObb9+t3ccPdHX0iREfNP9e6mfnnpBD
kSsjbdEQzu6o0alEt/ydL8nKN2KwTRKvYJ9mux5nUNBUZL8eYoL627ulX8Kd4urAewePmmvZeIjN
T+Xt62oDp+7bg3Eb9sfD5MmIKXQvo+9cT9SE5rbssbfKlAVw7L0qgbhARsYpphirHrDZ9uxf98Xe
dZ3vEbVial/gRl2yT8OLvPnz5ClkMmFgH0zwGoCLfcP9wxmOFRSl4/stqNLreqkgOvJVAspqu991
Opqrp9+9e9/579kXQdolrJKv6vXOeOeCZwhxhwlyeEagFD5netxg4y7vAf72Yx+ZQmdR0+McvZ7i
9iv/mBMRAjqrXL3P0z0UnYN3Y/HsXe0Z3C++8fQPnKGKyxCJXsffg4Uy4i1GJ338+p1ImRwK0htO
kIkKaQGk3qlJL+ikt+Si+i+2j5+mMOI2fINmpKed20nvfKI20N2HZvXPNMb9rJu+EDW8vVMVnG9e
9dMl+vvgtor7YDjay+lfPR0lYXRnq169YuTiijXcu0fD1Q4ebgby/86K+6Q80Z0nPqfW/h69igmC
ioOn4rB5EN2rOBcCBIFGVRPeGg7iqvq9l98/eLATitWdGfS8CRfEGFp6FzH3UTe/jat9vIHifmYt
jUpxB5N8OQRIwR0umo+n+kPFISTxhr2Z98rVt7/Esb2tY+MTpH9nLPgbOynfYhn4N7AbiLHDUlTr
8aM+XaAIrAEgqS9SfHLeKb/yNL60UOPHjq0axIM5t58hIRtdKBS7HwyTAwmVCqwteTNur7WW7Nrx
e6zeyVmwhtlh+tjb3zlf6tmGO3iYB50Yl92UW6Vy0gWSMtfxh04nerpGfi0H4w+MQDtDp7Ry/g2Z
+9iUjw8Ts/sTXLPPGUsKXIq463gHDMGbJkWm3GnYnrpTRP7Dsa5Y0LCdtD/lyWM3uwV95HaWVvZf
zvXlfsnShdvzKcu0Eg96yGyOYp+pOBsbt2VNzT64zDPk3ur4jNHkXECMXzr2c4Cqx2xYHvgars6r
YxOxdEDxaHATqn9N7XwH9nfnGwObgLrB0dkD0O2xELzG5x/u2+1IJ/LC6xHipBxYbTx0GwjIxS05
zYRXmhG5gNFK1Le6e+3Yh6c9JBhEsVo+D7ZAngYCB1HSsc0TzqhxtW3IATIkXorVkKRKvKsEL9rV
1eZHltiGbs7ZcHa1s4e7fKJitC/I6e/2pS8my/7bPoMkVvbu6h4OYd0Nl6rVQ9nbOt+vMA0fmwF/
TrX6kkC3tx5TwNN91yFORi1PExCF/WTvH9LDtF+7p7sLZKgc/CepMcfwQLBxz1Zr50CoLDmv/vUU
9EHb3gP2SvOCsGpdq/QcEuZAQZs+MXp4QzDRw49fLFktZu/3Yj3wFpsviE2vQ6gjPstH4+hB/Xt6
EcxiGxB0sxPKAzYFsk+XzoEEB3J6Dr6ed+f1qDu/fl3cHQcfWUDvbXfRtqqABAfDqjDpXK3Oyelt
z0Ts6OQLOncmJij2DUvI0D083GboPs9OFwO4Yp8gUHQUCx5f6Xf9oeEdGXxVzS+G18IIjW/Udl/3
jDfwGPSovO2L7jOYqR043dpd5rezd8EbWqrIf2zmKX+canqElLq7w3/dj6t92XgUzW8GzJ3z93f/
+Q0MPnIv/JA18XE7qrtvPb3jVpq/PLq9g8/Qw/bhNSfvvJ+9WK1vt1HddxcozlGGDrNmB4p/7LnH
t3esQuMS6j339fIbYjed0+Tn9/SxK6KNrd3LfOTTsyBqEu/QE6c1s7fJcxuLQ5lkT/OY6C9zs/eg
ZGjViVlO3MAl8+AO8Q6fbEmR/WU6jONQPgtwBvkEB0zPJrk1oEjOqk25khlTs80UMSuzlxji+wXC
azhywAq/ITgxCPxfFZMB3+QDAL/9FMH/CDSreK2BUOEAwIi7eRprXmz+axfpQsZ2f50RK9c0kKzT
ATBhsxDirIH+vI0Koxwh/EBFi71lh0d1xGAYNBZUaIsvYw8XCAmpH5/ZgFlcn5i3yQNJF9RJCDmb
zURowtwBdcEfjINHheIYPHOmUWw2DCpTUsYTE6o1HvjEH8nVm7on57fC1D0ZnMwJtmH4HxqKsVCr
sOc5vqIptFC92W7V3wbZzBb5pO4Q/or5PaLnZJZMTc2C1IfhpKOBt2D2ldWgsCGll9Zb0nO3dZYz
Ulzw3LblQnQKAFeYEzbdUzRDlu/NGP8MzTq+IgMQ78WVLpHyeIXcJRxJMe7d59574m3emMuxNqQk
JIEUoaTr8X2j/+YE8vXJZ7F5NeY/5hdLI45olOITXG1PultKWKYWG4RYQnQdZzzPy4k49+jH+GfB
CADDbXi56uGw7iUl6W8uLC0QWa8mAo9OoWLC9tBdnHDvDwGGP4RVu2hy9bVYnidVVpm/gwhW0Zxi
IR1MziRa2i1qqAat8SzegaGg2JL2LET6GlrbSAYyi2QGcCXebJCZVcnRWvpYbpm6jk/FBxXlMwiW
7002nUmwmfGT/M9xzNgpSj9XcB6qf7rauQ1wefQh6SHZbW2RrbsT8AvwCNL2o21+GXMx0Yz8Szdv
H8mL4aA/AW2HX8A5CGQiJVeO49IH2CkjHhssbyCBQAF8BctJQjJ9XdilbtFR00F9hCQihBE4cbmA
c+yZkOXl+j57+fTLfsFBAvZx2+hYP639eLs80a6Ja/PvqZEk8iwrd3E0f7uAOS01Ppw2Ul3mUsiR
2mBPiNbKMSnXyw2t/H+4347Hq4vw5WuNnALJNbDzZaY7NF8nLBKIa1H4ikGEadp9hKsLizpfrC7r
ByODMmBiWDlIVrA1C+7rJRu5imxpC/dieAwnQ13oX6k6cxnhg37QZ2jKfHj0CaeEhFNq5M5U5HwC
B1I5f26kJ2oYeJLDiIu6kRmcto7FFsFiCdGSbv/yoQUBnievkjQMcx/9cJ2OvF/UHm24ztZhVQkb
JuDA5RfDEFM4JrR7846ZTImrnJKv4yZrUEaEOeJcIrc9wUw37pg9NsSrNyYcjlJdhFPlZ8KnwcK7
5dqQ8k5f/jG/bjc8BElJacO1t4CjZOUYqUHatCTgSvA7TWLJgSPBMjgB3Ag4TEvp4uhZGEQMJGsJ
QsmihfYQy9niKSvGgQsU10t2/EUbswXVd9DvxACWwDXdMdfZQknio77U7yzUfZdMycU8qhkh0tjf
HFxVA0xTkjJro8sUqXf1RC+CSHXEYAXR7OQIUGiT4CVp63y4qtto5InbzjHZyFkvDMeI+1Cq4taS
WcpIPUSeA829pUFSJgjPzc4VLGorUjBkqncBYT8Y1QQl4D5IvtP8EIAOnRz9NGrB6R921TVPvyya
K22VCVQ2SIlP3rsImvauSha0nVNpQlq5n5z1SHPn1cRhEer4Js7yQdggZKO9eKL56uEL1GpbkpB0
ElgWK+js4kIMHDgiJl8/XAmOLsM5Z1igmOWBHCDaOX9ChbbLNSMUG7JVBN+HjXJhidDAC1t0nS1J
T4G4Vs0TsXUbZcKHen3859FdXt1zx60fnnJ1L6p3JfIZI6fmaGd3R6zM0tdPwe3pfyufhoV6/q4C
wuhL63Tx70NCN8NuP9An175PB1Ll/NF5e4ePd3sF2sWS19MJZvcecDsfjyu0vIQG7cbTRQ1EYjDa
13p0QODdiftBf9zBJjckUGK6jKv0/iSRw/Av5TseZkpE13p2vptj/ng60hEOR/fgXJLrk7fhYXqc
YF7upxWzXCl59/l9dooo17pEuqaPD4DwLuvzQ/ucHOpSzajKDxuEKLuM3ovO9I3FRfWfnsbMK332
3Ki/DzyMVxQpFu+b/0WeexwvaZ2IuX26XPFnQRFMQdxLzsU1QhS1RI8w3xuWVnnDjJbBvRLlvscN
sxIRRBcwp2uLDPYI927CWgrf8+cwp+fZcCEADW5Hcpwxh7lQOUC0JH+YLeAXuxKB2InEBrPZ3KPH
wV6jXOTB3P+jD8m2Gg777UAk6AjPOiaoJxJvALE3ankEMTsHVJ+C9Ci+9J/Vk51LhucAUgC5cuTJ
hLV+ygnsZf5pHBIXRz4fUSnsmS76P8pkUyr2EZ48gpntP+03iSZRblHBbxArVLrJpLYcs6RItw4b
NFORJmRrRhygq2NFJcABp4+pL8RdC6wP5IkUHXWJFFEbBm7hsGFWL3PUcjbZzh9ruYyKbLDYwsY5
om5k9OdiM7hTduCfGi/kmIckFAuuJcqDqEROgZ5AsxWAK3iB4oG1JbvPhIUEx8R8BIQJjSa2Kxlb
pvjb/RmBC78ABnYF4SE6H9lbaaic+N8RFHyMMfFgeSClxFxseWfsbAwSyLGmaBwMvLSwkX7WHWVr
OCzgPkifABTRnrPCkMmVu44JBFZ+xySD//lK2T3B7blKTOcm5gIRSY4XdYHs0PDg1uFPCxgUH8hK
a5geIESR4JIEHNuYWBmtdQfq8sGHFfM6XRVfklfZdNflYArzXfSYdsnMnprJAmwEjMhscOlSB1JF
sHRsrH/fPx8ED2CLH+pcgFcp6Dhv3G+0XreJcN8yHzwq+QBrACnwWSbSsb2dflFChmF6PVv/MCst
GFt84/f6RFhkX+hAijfAOCpZclFmdCwoXY7BQuB9ULJcDnQ+tLeOHmA227wNrC0LGgrGB/6KODkk
sa9XgeP+zVxg+iSVgcvmcGU6MVrGfDkByBhmz+AgXVo16eS7pVmn5JU+aTjXQ+wtpZ5U26Xmtjt3
OWEHQqPAa3D2PnlsQnnyz+uGeKUd5FHydF+WMrRx/FHfs91SxxEVFtC2QCW8VAp0jBoHAnvKbvCY
nYp64B2erkJyF0uaibq0YITVxRcXTUIPJBk84+Ydh17niBWHM7OHvOJfkd+oy6ggG6f3DN49l/1V
5pZ9fGxzMAOcMxyyqGZI5eBGWOFjEj4SKS4RhcCSgodiA1t3WkcYUKoN6myR6uY1LwFM5x5GM+eA
0v3Pry4K6W02sPvTdYSctivlGOAwLhVJ2QRp3toaKiDn08UO40eiBeSlyEOBsrkA62KtYjFLXfXg
oUd9lf29kpiPpXhkOawh8qoVko7lZsfAUb6Vd6gDJUthqXT5gxWN2iMM36JOkeIhM2BQgPWkPN3b
AoD+PN7BDccKlv0/nbBhv/ATPahnHm9vCZa2MGIGB2Cf7qH+M4cDV++QXf6eL3/2WEroBeYV6DqD
Uneb1u8CFdlXMtZ9I9EyLXzQ6xKvgd0NSc/JNfD1Au5RQRB3pRCeFRAhRkycanF76Yive+eFxdoo
6tmDnNsOaEFAK6mAPb38Fmwgq4olI5pBhy5jtlUlOvw0QJmGYEq3DISlas0z5g3oHgmkZkK7VLTs
o9ZtQqGoz5dzpMdWxeoX7jgbOmseOuzSM6ReXk7Zgpif9UKcvivl/skGl1oDTWNe8omFcrl5bJYi
3uKSDzgdUGjZYuhCnQ1nctwTtIlUL+cZ4thwGEvC7bIN8Aa/oDNMV5cFLBBKcZbMn5NKilximJdW
d4dQg5JPNZED4f7DVoYIHBoC0R3ys9ZNlWnLVGk4Jx6EQodjkF+9g96OnpTvc94Tu/wfHO84PO2M
n+YppiymIIzBZSEpv2OKJ83sgX526PtpZRVOOO6TdqcSunDwqwOnf3f3OWMSoyZ5hf1/14H7AGOb
GGiWfcXHvncmskZ37wHn9/Q7B5GJq4c50JwnaYER80aoXJheEb4+yOu7cy3spMPsFQ9RhoT1audT
BmBwO4cnJBsR5UJ8JZsxuv8ONRl7cqC+YHsgFc56MdPDvwed7N5anQwYNWZTeHryHS1Sb/9SeRWv
Q2BC1gtOq/74Ul6w9IOBTChn1D3IF/WvlldX6xnricKaRD0EUlIDgmvj1quBwq266KD8xVpdHuJO
zjs4lmxLJwlXh8HCgoyId0CJKMEpWrIbLaoUShOVzTP81C4Z4EpUF+ExboNz8QD0Hn2RpIYcWzsf
pJRnoR4PYVzPZe1XcwCws19NdnkDEkhBtaB+GWZ6KMCW7j5BNP1dRvoNEGuBuISGHS/4teN0V4di
N6EaO66fnhJtHwx1QPA9SC9oOPnIVutVkz5I+eg80jIosN3XeiSfHVJzLdxlbXx1KeEBwjr5oeAF
yWT1L28KXmsHm0gmg7+b7yf3cJCenR6h2gSYhL35J++kTVmH+kT4gcshuHK/SCBV0SuprhINR8Ns
yc9wO6mvmJrTicE2p/u4pgprkSZPlOA1Qxi6Iigm0ctHQAZMOmDBNMzWKg9Fw+gSRg4TK8IQsUT1
r5SYQwDZ67pJ9MSIafCMeDD+tpZBcG49aoP9dOi2MRWkD/zO2ribVcw8xVGVa0ACd4s/Lz5ja2LG
iuCs4hyKIELY9Sng+uN6OhjX4DC1vOnM8OuQH+kHH2SIESucXNl0OCICCIUbLmWfAc++9rLaYciG
ol3cN+cLb0fgYlX1GoTkhFPFCBqG2ZdAGcNqmU7/dYzKWxKg3qvdg+6zlgyXEqBHccwdfgb8wrPF
WIY27OTLm3kFrjh7fYA/zT37Km+PJXUgkG71wIqicFk+a3KOh32zIgloBgNg1rqrBD2N8woJgNK3
ej1vnwId6q7Ajsgf16QzIO3WbQrd/bgO2wC7mhZek2MVHIsh63FJatn4FD66di86HsBWHIIiD627
9AfsBnukSyAgPONEpX081vXA5mmtFTBGj3gomo89zpsL0yQC2AXU4b3GfZAU+nJYaxT7PEXLBBjg
LjNbqJHC+xqc4rsDneH/94vL+DVbXr3u1cPxNbw6EtU3JocGhragC/A/uRE+M97D8SB8y0d3XzOY
CsgA1gXzO3ouHQ/9DARGjYK1skAqqj7p4Vhk+Hna44Iei60KgBq74ndTNy41wXHc5UhxDxnuQ8Ir
htaeFjPdZU8mMj/Y9m9J43Uj/PPU6NWYFrugn3MRcRGlzUaKQU7G3XTFYScmdtH5yS5OL9cUOMYw
2G6YGiXjxSlgK5thUcTE+pQVSw2MgG/7+BzPFLr89Tg2XubrlzKXEbGd/47fpqg3KJXHeG08nlZ7
GCnkUHV/CQrfSNvZnam/bIoo8PPm57k5uU12Fw9R1+/OOLRsDkOOxA9yV4RIGfn3m4OjRNhhjqgq
7r4MQYHZdJ7u+x+5EIjtKpcfDPluLHfW4W03I4lHhB+xGnxAYsmFcaaX0SdYiuhei8cG2X0dntgY
DHGF4miV/3gTGRev4KOdPW7bGe3lb/2zw7LHVeEEFveLSIvolJTZMeeQE4xGqg6JkDRQREaQq4wn
8XgZfsvH11JQMr6Boj/kb/LqSBmajTimupEEavMS7B8P2sMh6ebDGRvOfczIhN/nhpHi0S35e11+
QZNwn0lwAwfFoUW0x++ZoJrzpmPL1zkioy7ogGH30mp2DwmdKVtH2b7ju0NqZwIHIqGSy9kyatmE
5M4QRLUtmH8x2hEsSpuEv1cWh62P3tiqmLLCaBm86a46u5F8EJGFHO3tA1Lg+mfvPquAj+Nhb/3l
tbmcCn6+E1oLaBaPr7Ma0vrnZuFE4s4xwMnuRjsuJf/Q/ZU7e+MKwbI32DZYXywlnrybt0N8JreC
PzesGP4mP8pvgEvDdMPQlt0PUpdN4zU/ouNUZkrEx1J/j2BFZKHa50Iki7vgYX9C9Ydum/QmZGm0
lah0x/0N0dJTLM6YiPS5pKXBjav0JpXN3J8h48R2SSeW767shkaI9oWeGrfBGPDZxZcv31mHwwjv
k0/7UVNyMq4Ln2jP2lFZU4bwDbLiDLuzFvUbP8fXgHBBWa8BpilT5ULxXfIdMclrs0d25bfDu3tc
MaJBmdDGNiLmSHJUURbzHhVbn3/iARVVk9WsP5UbvW94pXaGq41Cn9gQI+CF89o7b+jMeRykTiYE
HqCwH7Dm3vKA/dbeIakYgMVDyMUVsIete3pa8xm40PK+apn/hp0C6RYzHEhc4UJ6yujB1oEo+m63
c8mLlQwrFkv45svfEjE7T9Mt6aRsD6yNY64z5weY4Ic/+kQz0Yjpv08Cdaoxzy7QG5WYRRy/JStA
3AQ36xVc7DZfztj5fvgYbERk1U7EG3H5NfiknfWh2LOJ3dPn6LR+BagJHFzLlrZmhNAvvVIuykmi
5mg6OcDl9v01oOt2ynweIL3lPxGWSS9K1eOcvTuqAIs1zoVjCzuAr4OJqb9slTZzHmLuFuXwznkk
j4I6krsFtUwh2lhLGMcjka4XNmtq4yXzzGQWpbgVFeDuhvoZjzcKfzYcbvVnhj6LpqRyuSe/Q4A9
JqKzyySE1Y8rF6Tc7sGXT6pcPrBS8eZ1q5qJGYRqGsEO3nvS++EIRju6ahIGmd/VTztTI20S2bm5
r+zgyowugf+aHwbnsbn97FAUc4vZot1HITFIGzZEMmf4Z+o+la2f3afH1qrStNeU/8vJhVftB2/M
uXLpuAZRlwVEkcWHA5TxOVbkTo1f45qrBAHgMsOJ9WIEbIiyfFhtCImW5nu16pr3nDgC0EnmXdjN
9BFLEKCMN9wl+ogBT3K5UMx20JFjCPHuOZCWz7PJLsx+GXVSGfTLU8FV0NLliFcAeDTE5zu+znoL
KjNTBImtc5vC4ErAVzBOgENkGYhLQWecGnrD/6YFIXZXAaYlRqi1ro6gH9/aBVtBMFNPbxjwUdy6
VCB92FYHGpzt/skfyrjaQ/loFlpyCYEnRLkgiyzZ2cOAsp6IWzLq6GYMD2d9ecex+09ycimWMPlP
dISKGqO42V6tJzYJUFm5owWTFzM1Usl04kCxd4QHrlkC/QXNuPh9HOUiumweTu4Q/In4Bcx08/TT
VILbfJ5Sf2V5njc5gX/BJaLppBdmFYd+4Zh8fedOzJS8VVBpFFpoVEMn/bdBKXmG7xshUSakkxhH
slO+TB5Az70sdhDPSQuQI0pJzjScDzhNJMXW6wYkiv0RX9iEUQHyprKcjFCMZIsZ5B+pEdAdLRpp
oSStdXnxcd7lLwud3fpP5J7T+r2t70dQSjLPIIL4XrKZrMmOFGBv8iRt9RKMQvA/Qal8Fi2bRA/+
psd20YMYxbsUo8LtHIHRjtMYIgxzA+A+ynuyYArAL1Fj4bvDmmgJdIrx8e6DNNGzon1ESAUyE5aM
HhPpcKjPeKT55ykrG67lED6pavhY7ODs3WstQKmN8OcqOuxbbbETqPF+gd+FsAaoMiOZkfDl0H8j
pycR1sAN7oqUDh/LlqnfZxdKIxWc6wYtiyq1YxDwZYu0EkqRFY5Yyh+k2e7C+8yyphAQlndDTA+1
+l/8iJyZwID05b+AZvj/8tEonvV+MIeNuOSgKha0f5MUA2LtFhLNuRZkl/OTIX5sCjhrGAA1emu2
s5ssRphO+CpCoZvlyxKT4fUPmQ6kHphdIksovBC+s+3IE/rll5Gxxn9Rs4cHMmLEc4IONPxOW3JO
cSKR3C7CBIBHkAN/RHxcbZKLziiSBfuA2A7qRNLYyE6EF9Jrmyvpchq3Zm5z7jqj4Zzgd1owKKXX
jAlw4oph4fMyoKGFJarmXblg0coW54N1w7MSiEsQxvLsPk6ml6I1QX9LVJvMZBVcySJpQTZprLqI
tDHQJuOeTcAjc8rpnWQcO8PP96O5qPlaCy0ZikH2/oL/C612KoLgk20gTUfuXuTieILCtHkDYrb5
hrJGwbOuCwvYMiqRjX8cd7f4QQ6ygo+0L9EnHp1OMIOglo8ELw2VA/4YoA9ioC7ewWbQQDCBAv1j
qDigOEMpuqkG/m43nWzCQlhHeBxMt+6bvx0T842FKFaIhOtCnmY5SYTxrzo2/JTjfHDtszAJNElG
SDb4yxeTWYHziOS5Pxp3Izwljz6FOoskQzRPo8h/zPrdWccTU//+LkpyXxGLAFGIAt5HRQWFiu8q
0njcLbZh8u6EDWBRb58Fa2U/zkAC5eXfFkZEbkMnXOk7eyXa0C5lIPFyVMSUkjciWRCiwsMNfeTt
pfMO4/SDsYDNAJyJPYryCKbHZROUMEcWMhwkF7ARLeQWjxU2Dk5QeaAFM5QVzPL5t3Cg/UXUKHsZ
5C37nGM6uw9bn3Dv8JTiJvPxXbGboWEATsYn4VOyEP7M0USlgLgS3AopqyW2McndYXq7jxPVsiT7
iBodV5Dwg1uKLAgBAHhgXsYokm9HwYEocr3tpOh/ySOQSWQEFCLjIOZKObs4X1ExQxjcuR2fvY0h
HW4hRRY42VtCXsrl/P9V/Q/wcix9jHoaBbDw3meJ4wSQxNd/dkF1eDKjwjoSNIMs3stvxKI55CNb
EA0fsZ9JHKpsahnJlSD1SHULx6H5xtE2Yqc82sNfngx2Sw8o3r+ho+0M2ajZXcmtlHiuWM9nCBBW
8CsQ8X+QOblP7MUn72VVOjuoNo4+2R0E/nQT3glHsMFkAAnqRaUdStzC0mIA6tkJVw7iEw+q/xlN
JodfiYCnY/bO5kXhWB3RnoWsSMAKWHE07EzHADMp50xeFDvYWsNKYPH+Zzfn9iF+XULh1kKcshoj
3jGbNkU1d1e85OwUpNx7khgGFzPr48cRRU1+tigAdKwOWtwy4o5rrS2kW+OwYDodb8MxG2fiMUsJ
QYUEspnYLJGZS9xWtuWhB+qyRoovNId0tCxPKZMuNCHUfhC9L3bdEuxUvDn3cD2UDAa+AwUyvAhD
3+clbzhG6omcMtCRwyiIZBaaR0JuZaH0pbsIC8qf1lrVBBas8vA43tYbodhpCcWJXMcMzXmaBCnP
ObrQjdsOxmHJWv+SRF6RbE5oE3DiIvbQ3vMRe3IJJG6Q41vOlAjtNUUPZ4yHRIjHBtdhjHeNTpoD
iMXL3efNrEaS5v6yv5BfQ3I4yqzjq9nNfs81xvmFTJ3wMAox95yPi1/GSJUH56URWFTg2TnZ+rVD
mhkmqTmeZdxsmB0tFML++lWZPtg9kkS83GQKbyVXGKrtvZLg+HooR+bAqiEwhKNn5vCyeLr2j+6J
843pzf4PxTMCAkkSeF9tDuQ1V1gIJlZQ2zOL7ZZoEHmFUPfDY1roHJ/iOCQIA30tYVR48DAPYdTg
ymjOi/Z8QYw8G2NDLiIPOr+OPOSrJulpWBTIyEOHPZ+7pMrJhHbOiJ1nZxaFRt85+DfMS9A3H9RX
f/r4nF0ONAIhgY6DqXdH5s2RzjLIePxCOVAsMnJFCfLeUux6nJ/cXGI0aAqYRoyi4kPeVkiBj79+
K5b7Ky5hAniwLYB3SHcESM25+7KJh6eIrEwEXTMcGktOKaql6PqL8QqJwjBBTdDnftk2h1a2t9kg
mHd2SrGg8txpmoUMjDM0KRyURUTLpcuu/U/ypOR5XOX0Y1mpTSN/i31Eik/KD5uiCnZmXsflRSQ3
kfLBcoHSnO2OoQfdKUdjhr3nLi6yyICe5SgFv9ApXgiehmnN8/uY+mP/hGH1tESyEVXE0SkhiPjb
P4wdiT3C3BbxndRAilhZl8JeiixuQYm1UtB2hRwCuMluLtwlhgnJUcM/IF0LSk+Brm6bHFqKhAra
cBKlRjUjL1FgXcFZgXJM4+fasxvnnd3djeYQ/zejV1Cxa5viLUzcFn3eztWDNzMPLTWQQTBLd9b9
d93zw9wZGIgQdAoTNVOIY7oBKqfmd/LPe3IA1qPFwS9yiDapM8UUUJbcCe6FSxhDItyYUM/UOZRX
ZBUwHHeOsmlN9io8GTcy/iLRQPeFaYAPAxaxJCJEY9SUQylO6w5aI0zK0H2vrALKiLkjKwgqFF2Q
4IYpo91IsmX9EP3swdnFbDQVRXVQhaisAkxfJCfgHaakIV2P+H/1H+JFaySxiysk/jl52zm0eiHy
Q2IgUOA9dbqaC3Pc6S6Yrcxy2afivkN3IYRywZukIlAmEDXEwtCvySy21cI5l/HiMNHN/oct+PUv
TjubVGy6nNYYZVkU0s3VVjNA6mEP7AfENdQyTyz3eIXm5lZaeLAbp3E2KSOVzMmbHpucSRzQagDC
74o5JcZAFBY2GXFQjcytkyTUY4ABlKKNC3jg6BeRUEzMLtNlZtOAKDUG5fio0vnSEvmV2KApGini
qISFxv9HKhL9EkSzICbsZaxun/0rY4vMaUwdwpUxEv+PpDNbUhVbwvATEaGoDLcsRue51BtDt6WI
oggi4NP3l9VxoveJ7l0DwmKtzD//YT411TQdBhwVtoflGly8EEslniFESdoa6Y57Md8MNsebjXCg
CUbuSFeTqAMtb55MYDwedyOcFCCcoSEM0RMIxFE638n6ZMxPJ6n2GZH+zBBYUsFm0Yb7NIhX1OPr
0QZKMbWhyLbfs88cMEQcchacOsgNR9i0TlyG7JyLC0gZqwUL8jRjnHZDJIkYByJBd0aZarI2R8YB
Dth92e3D7YqW9wXeuED96EBQLdJ4BLMTgu0BFfQndxnLJTpo0B7ZH03WrEXvgkQZCEDwXIxaOWnB
QMYo7aQnb+32q82om+PbR6kprRwUCposWV1Yz4gwBvHlihbQmmBw8Tfbk9tQyFGikKkB455DdIMQ
HvronV7eYEYJecJzD1oJWyJjtf1GSkPhTjQClFiqW0gDKMZvD7gKfGk8vJzXo9s4S9WOD/0Mr5y2
BVWXNsvXBqWx4Ri8PNfh9J/lXkbIV11M0qfBD+cgM0vQupblmLySLXdsHhi2QDhNMR4SapdYQ/Zg
RfC5KXj+jNxKSoHHiAH8Ey9LuB8kvODO8FHNhMwcply+CM0ZFrr3kDJ52zkLGOChMzrzKSiTze09
EKBFNrXYKad4TVNVUVrfMejhj2TdpbQfb/GVIriQThLOGeYoNFoLKj59fprhaQRSMAZ64YPiQgWf
Z8ltd9+ifj6H4Lk4bwb0I/LqY8nVo+6u2HGBhygLxm/vR2hsyM0YtEOtmC8WwilmVNxHMi3W4XxY
YkXePsZpHBWZEn8dvEnwl0YXD1uEPm8w0s/o7FzRksYBJyvoZBIUoTbkX+3wS0M/vGPLLyHQ+1mj
bpyWwsSjWRclMij9GWsvGGpsSQY91OMCFbqNJ+3SgpI33P4YbvBrTSOU8AEUY7FhhtLaHvFpKX4h
ZISDQYzbv8gNE/WhXkOm/gk+8ze8Ac5L/F49GnE8KV4uzglAKh+HDCAOJSomumr0u7EUD1T6wIoV
XFDOGY46Mf5AwYZhi+XjHQikex8lv4riKQ84Kx8eXoBSzHXp99NJw5/40DApCoItT2KxoKJHHCw5
N4EDdiqYntmXSosCIV1uZfekYFiDxww+LocDe4Dp9qgqqHbpX4Svi4VPgX8wZC/peYSTIURoQVIH
3bvLmUh3RGuUTjB6Fxj/zMf4qy50djSKH/asKfupM7//wD3yPJYvRRIjdH4x64Nq9Hw6y137c9LB
ucUUKxt0/tr0xO3g2ipFbIX3vyl3Ai1QCJqIHD/sMrAEfxfYPfKT6J04nEvc6k/4flE9tCfrNySP
DqmX3M0zjc19ZgE5sqoZiTmPnXh/xhU4jvsZYaSJM9tfZ2EsOHxZ6tSJYV9eCral0en054Z+xcQR
wwBNMA9BesVeMx3QqStwIgAaETrzyo5/eogKQVxdhX2Crf7gsz4UGbgS9nY2e1FRj3T2GNZrOAC7
/qOarSj9E8/AmYpOQMZNl+MpRbY/4KvYjjYVryQbG0iTWGrt7A2N3/i4w8xgw+2aLRDOCUuC8onb
IRwWDlNqQsjBjwiZz2bDKwRlRtxeZUVSGmkzqmDWAB0U4BvvLAMMIZ4BYWIvgMKYnaRvqszTl/DV
S8xf2MaCLTvoT8vnDF/I7kN3zlG66C9AyHBqIgpyPJ0CF+KRhi4atvu/qZhhpMqUEL9UtabT9KGm
cpbKpQ6gYeKhyp7B+u6TBgs7O0RJ0v/3a5yCnhfQZeEUAg+D3ZVHrwH/uBy3AszxBk1bD5+1LbpZ
Tg8pigGGMZIbwVHDZowXfFAO4AM/HSvnDKOqXrNqOD0WoF0ASooTV1n+RfWAkcHM+UwsY17qM6CN
lJ61TxWK/mLIAoLsz2sseVsSV0BhSyvHpcjkCMjNBUXjxgezmeY//q1B+BaUNjgGhWuKVBqJPiQT
csBbdyr9DM8N5Il9uirvkPOe8aMCVFJ4fXIf+cDsKqze5I8HyG2iZ8MOwh0Oxc2/AIZsz/FwLOGx
q22fz7GQLhyCGLIE7/AYHw4NkJH3A275Q4nLRuItEvDHQ8WAAdiBLgCjxHUo7hpYBEwm0Td0/BeS
fNyCkSF69FusudLbATpMKB/SFSUEWHfXw/UAk8rR4LLmRE+mLcVxywaiPfhkY6jfYhZwx8LgZVD5
sU/faft7ETvx6XLmV0nCd03upxW4GBjRfuFvlB04+/hSEJV1C5IgDlBD1G5YkXRi57jzZVNY6yOh
a+sBcja5tBFECh4nT1kJr1CMJTDPRJEeovNVxgFmg6noSnvON9Kcx2m00/iBKIPbbfchR8Ehi0aF
cyxXy8kIzZOzeXkb2r8/x6YRAirbOabhZPdxd+aCj8hsPVV4KaxRlvNOnriEr//aE78NiRp0QoTK
gGc+t2spJjMjtAIgwq35aS05HGLkWdvMBzt4UrBkHBdggCUG0JvzdZt1O8LLAMjtiZqb9/wjPvh4
QhJvfuz4frf/ZkL6GlUxVd3NJlWAQHFd7dpdRYYBdvk1KEH/PbQaTwLnVbKEAH/mLt+dYzXGt7Xf
4LCrWny1vXmOETC31LXw97MK4prztZ0HDX9d8gUG7bVTHop1tx93hl02IyCjqILU9BrrirDyCwwN
qKvd3C++YdLBRcrrGWGl7Le6D7HFguvGzyOeaU9e2wPCqGWC4GQuyS2UQW4ZT54mMOiFhEvnsQFr
59ik3HO1Ow+hq/cvHIsyHvluqspNTbe+rjL998EM57pK7hDX19zYJGxUCT0n6nRO32rQmcSPbVXv
ytz/bJp+T/M3pdfqZxCMZqU2hTRgbvj5et9su3JztEkCG/plDsovv7R4YQDyrFaVl5R95P2V24Mx
4zSe/vA+F+6ehsvtuaERInGkCCkhGDue0M8yvlGfCHst0gauklq745E8puzLHh0YNWjFb7v0mO8Q
JuFR1G70JKr3k9qKqEFSV9OHDytK+DHcTDJ11WfTnnQmDMI0F9/2htjbDBYYvroApSBq3vvDcwOU
eEGZqTdJHtU+yyeO5xsK5Y0V83eWDLxs2zG+oRHwyey/j/L1dFXMjbTfHr4Zk0EyjT420crh9wvr
Dt2Mk+37en7sOS9teGMSiyMp+9zssykrl7+/NpM4ukd3K+Jf7AXXaK74WoTmBXkGw1bwvg6vSPm6
fbCjxLseGbc+/No617C0hu+tnoxYfSbjiUqPrtqQEa8Z9cjLu1D509/NSs/u/GLx0VL3t2fmrglZ
627AL0EMZvAaJGxFDa93C/sxymHV9lmaPeLPcEj3IAmNdvdo37CEA9Z27ZpF+Hx4VnDFd8Hi6lxz
8mEj/45fz3Gb6Rz14DVGXnEmcISGgbNht3uNbVH2EyNUKslwqv2rpVjvlduZmMT6AkrxXuY80o4V
sN/cofjymDr73fPu6ncvj6fdUsNSpN+7souW9QT3ge97VBTjpOobnc2rnlTCtbNSWg0TDo4r054O
JnJfM+j2ZpnbqoZfLebYhviIQlK9bqOMYd9wj7cDU4O7BvJr4+RiRrmbdeet5/p+8aq+lQ5usUqT
vhYPtLyvhcw90JsiyfrXa7uC4+1nOiu78q7zlspibz9r1z/xdf58wSN7GQP74hXtWWoplmkvJ0XN
5qW2IrM3t3kzyW2OGYejCPN1lso/bvboYmDdwvskqgSwXPkgDDexRMLIna5ssK85PbkIquyrOIqa
sL4fPe+VjbOe97ZCdjECoee6eqM/8ltx9E2QMtYn/kn8L+NN5z1lr0K0aouSh+va7z7/eiJBBo6x
lxYghc5InZJ4QV1FYcooJmQUc6t+KdEoSx5za45QtVMpoxNJsyZTIB048ct5QpA0jj/4YgfHVidA
FwxQ60QPy4luL4fQ3Hyw34Ns6wsdGz5Cn78OrWprlW0LpJbQzgkK8DpWyIB5H+iqQuMXJEyT3e57
XjChP6QHFHt/n9phw89c8tK7w4yUHpSJl9wdpsh9Mkij2o/lGLyhQYVKITQNamb7d9Uv9pQr7lYs
1s0rZbi0pri70qTMDEaM2/fbci57121in0qtOFbO7c/W9LO6Q8S40NCILLjfuDY5qzh5HxiV7P0p
gmycpbC9MTFUbnvz35sEP1tP/+I8yEz6oIhEHul84JE4y4i//AxIhbRAil1jayXOb2Tv1dwxvelQ
3+jkxztbjM4f2E2SlCXEczGhqmtqqnbHf3fQzqgDtOQ4zPRg+4cWd6mtsRbE0ggDeDE6pdvU74Ri
CqJ1i4adTL1cyqB00+kEvXhJgScOn9kZsAldKEjmjIx4aIGiwjqUsVde4Gpjle4aefQ2XVx0mQXq
NT4mQS/Anwt+33ZIcXWBaLFtU1O/vQ49gHPT+k/Gakyw/uzz7W1OtF1ZOPGl//qJq2WH8oJOptMd
47hBwFhKvW+bnv4ew2vBEzALcKO/vcftnrKt2im/R1J1TS+G94AAZft9U06fCJlbwaKCnUm/wSAT
/ht4YpvAIlKHI+s20udyRQ6bpRGt071H0WqMNAqM9hR8AfbJSySa14kw03LIvR9AXNYBs2P4Igvb
HLL2hX3D2EvkMb1fjN4ldfDwBpnjAWDo+rbVoWz5jEak+YHABXgBmF1X0BR4K74U+7m/P3AAefJ+
1X678eEOY1WEwNFpkCmhMNh0IB6Y7pdWz2vOH3fEia13SUTwX4/T+tWoKldfRFYdnGCKTnSnf6iT
wMTg8JwYKqNzUPY2zanPNSYhFOmLDIDvMrzP8gyu0m2SB+ePPnhlLl8LhdxKYFR1qujGBC1GR8ER
HMHqEJFLi08hxCti6jUiiyAgLbKV4O4tZj03VdRrHUqU964p8rUqbHVDhs9QuDD4P2uJB6k/h44h
xs8FZCLHFds2jm/3eHV6gxeD6XyPnj0GbM/cGGqOUz+khOqq1ppDtXFA0Grqzhctuc1PezG0mZ/j
fiOmKjykX7o8DOjowL50ifaysyx5pG+fMZaFj8CFOtIkUwa99iLLZrG268AAc+wJx1TAxMEvnKp2
JtQmjsGGDXoGOjGjHkJmZ0X7GfUXugu4H4UDX/ZoDh5unjnHx5Qj/a27H9A2M/xQx+W+CSjfogSs
Djujdo76r95zbU0Zqvyu3naYbW+gao1rhpNLuMuHm/dG+mXss7Y9ycUrjpeJcHOY3xAXyqTxfIU6
eQxxxf+GT9K0ra4bLZfERICVsmmypfy+yWH/edO/iEHiON1C9KvVIxeDDoD9lvd+ejlOw86bF0b3
agDxsX3eJnrAEdtHm1/nji2G1P3rdEzuYpt062cFCM0ecjvlADLlJXhUK17ry5J53l5UQ98bvY+Y
8wLi8sYDgCN3ycPGxipF/31SUmJjkakyG1GajvRlZ265BnW34pqZjY/ko7zwJDlieQkrYfpxvnOJ
d9oWurNFKZAwi7PCFR1WVqtz01ZQhDh2cIRAHwiEAFGOucV7Ps7xdEfsh0sGmxrh7qN/3z5EFWyG
2A87XWSb6KG+BszvbNy1wtvX19iIbtRU7hOuNfVOOyUHioBv5OtQqByvzJd7HPuj22VK9CtDXqgs
JHWSeQo52dMgNmoRL3QOPWl6y2CYrnL2c4uN4Hy/jc8LXgp0SUB7FZgCb6A5rGk6ks7irjpbDTt5
ssq1zSusafuD+3XwKZcGSRdOReHJMjc4bRsPqz9jdGtU3hro8eQVCxn7lXn72yiBgLxIgrSg5etc
+mfYud85LkH5ChVRWa+/tGEvjz+1S8TrmMEyQBsPl+/LxmZOzanYs4Ohfp3WOPdz/5kGWR5SZt7x
k/Eqch3HZXsbR7olJdvXjLB4+0aP6+5jj6gb7Tba2qHVnlGUXZ1d8/V2dowjrVMYvEUdl7SAi3MZ
WaUH+vQBmIb205C8En4GxH/LSXcl3j0v+Kq0v6yjye6xHFFOUrfD6LfuzJ6NXeGZvJpf2SI+qZ8+
BFS/GQ51Ew3dhAam6D9gMoGfNq6O2sf0rg+KDcMrW4ofsc43Nv2ek+4XemvUYrE4GQ4nTk63tb+7
2nVIjc4w2/nmsxYv8/J7CVoGEnQN9AYDA0iq/bbttKjB9wvOG0lbgyK5TqVtee3dPVLxysVruxUx
j73r2Mz0TZR4kyue6i17BFeWbLhbvz5/IF9HhR10zmSPpdDl//30Arvrd60g/06gnvRStyvuGDRe
dDeNl3saOrauBzt1aJYntpf9wCoj7KFfbtF2jQVvtoP5woVSBeng4Pqvj7aY+DIO3Fq9GLBBm03B
Pd/nFnMfODawxNinmVIHHBHJCHnm95doEp+XHhJwCaeWCWSmDvFX5DnimzUbtBc0w/7X4oPR1rQg
umk+hTwFtLZYx6W6Jf23FpWNa9AXJVTMCQ3Odv19qF704tLrf89iYEbZJ0JKp1+cBD4yReLqtQWa
Mad/LvRgxj1YFfQBI1E6ghxmDs4BZ44voUJazB4erL+p1YVymOvRsww1b7+9L5IJPLhWRdaJ3VJ7
A2N0LfjNf9hYCD39bUXDXkwoH3yMev7POLXpKEILQgOWH7weTlQfmftFJJoGn4wwQHIVub7M65ZR
0SbLx9Uvbq2KrvdgwO71vqMWXXoPg5TLKNGXH5bNk7fEjN7XiK+0qODdS+GR9ab/wm38hnb6+yy8
giuftYP361g8/JcGcNS7ODdzaEQNaQLPcH79rZ27u2z/8J89rSDH+Dtoh2mtyiosekgKnTqdvRSe
Mbuyy7ul3hTnlYfzQcThBBWxywmAfMmxPrMvehMKARTOp7c+6e3Kol/6vd2d4BZ6W4wVUSj5Fra0
wbuluhiG2W7a9o23+/gwBZ1rLXVhD0VogPG+0/D3XG6B3qM3apIBzihddKejLOsvU9m7/cssXZn4
M2yvKA5dXvbZnw8Klxz7LxVdiV3sKaj0CUlGLwyhnqrI/G8YZ2E5Wu7XBeawYb49ojnDE4R9dPA+
Ig5H2dEJl52hRr6qsdQ9Ah0bdCHebc7o1ublHV1sKIWLK3mQBCi79rtv1oNnKmqUa09EFZN9kJn/
qjUa87dHbOSrHe2/aMFVM7LxcVIt3U/86ve2eylEeWntvBp+/Y0KbsEKmFB+cySNqMNlbie9x2v1
HInTRIEc843ELTLS44WIi1/51Kwm+hf3Uis+5c39/jwvCp1pgGor8cmLhpzLdIhH9HPl5F72jssr
VPim/1R7TUKCmYRYdOo+myREVcbQWeO2adzYnnblHg/AThKVWj9H9bVfXNpTTMDft1DoFByuH1X+
m1oPPGYaOKl76mooqhqcKo9XYI4hOAFq62HJO1DhT/LpBriFZwThxov7y7tAtMgXS+uqcgZW0uXX
kQbd7EvZ6do6Rdmepr5HDZbueoV6vrjc+KawcDGhJuC1RhqONk87FMLOb9JWGfOHR5Th68BML7wz
zG3q4CPvXDLBo/ziXLVQvw7sL3YxiLnbfrNnDqNvrehdDHqvoMTmrITkp2h1iJk+XnD40Kul9Yke
MOq4j0wieiPLvXNslZHplcYwSyOtol0xwn1YENi0bGqiv9rrHvhdOmj0cd1SL1oEA5/UwQMV0bzD
A4WkPvr98FNcXsb7sS7Gl3RuGV5aznSj597AoqG/xP/aLe/5YjegeLLximneI5Dz+GjZp14adsxF
qY+zYtpLFt3LvGnTL3YYn99R/BLPGNwtsrDmHVjSks1kvgEEzbBtLx7fCSPIu9rCyHlG3buPUErP
Z/sNugS0cC8OarRoXu98wd7GYjCd4sTU87rddY5fUs//eNg72Lnf+Dn9VrVAGqZ0u9++u90LIwO4
CwLReAx76NzczB48inGqBekrEqsjLzaAMtiKGJ94vdayjWFWdfEMIzTM1YNAnNe7TcDp2Gr/WszD
2m6e/lL27L0rBqSOZo9j1mGCnoH0xPzhmR1a5PS2qlpT+/XvcyGYlCiqJHXz++JTgckCIOsEnjXZ
kmPtq/DfsewJjFl7ZtmHxtd782T8IcyDAJX29G4AL5ost9c2Teakz3WX3SJMzAHHml+QAv71OJzu
JgGArYj2lWOzPiePmKC7wOp63Xe/ei1pSlu0TLlDpNK7n8WE103Ypvn1pY46m76nVJ+u33SuiNPi
R8BOawX7alAUXtPhTNUvXswjdOGoSBK6hJVpZyionX48RgJm9wZpHg1tei6Izw+iH/Bo+E47Jjum
nyNle/e/zaRGJGqPcrCZaqAlizeY0mNitYdxOzDauNC2enMLakp19e+HMffTmsC6qHP/ylaaRiWm
RPx26BePe1ibA/ru50euZuL9PKQ0ILLFpDrsKGrV8e3EtBqKIF5taHuA7Jhyg+H2K93pApxyajna
jkYUFjb1Mvhq27Uml1QhPsW6Nviet03Xg6PNLn9iv+/C0Xm7U21V+oX77b/x/RHVTLlMwg7Dqivk
LJ9SXHqI5vwwx0kW6FCPuy9x1GP/ReozeyDgAlnrUiNhtoV6oZBpP4arjFQ0mmyw6KCij72D1X6m
L84NPALvfnNR0WM7Ybt0QFGv/F+jmr6xA7D/Tk8M07ZWKvy7BzoKHvrvbIDXMA6aLSVTkoItG4Oh
h391RjvgY7VhjllvK4qO8utCXEOuGj6xivcYAlKpo1Gxp4xAnz/2Mk/oKURnAIcLLvq5xQxKdD5n
bTjTmGJRoYh2oBZeGN1npe4bMsBOgEFpM4QIen5cSImRz7haoLTMBA1rgCyoYS7+TSr0U0HXv2BI
DABAaw79Tg9Xdq0WBtoN5HqSEgShyqSJVx+qWuY/WMP8FKZzKRQsWfjsyH4GRVgwkqSQb8Kkwq4B
u45M2dOYBByBK46YPMgoBoU742mGfefnNJnvy2CcrQkdgKmt8kGq6B2flBQ3TPfYlg0t/DvGUnCC
2Jnv3Xe4x0bu1+5EHZIiXuBfF68LaQOngT5OsTn2Lc5cJlK4Ey7bltPFZNufG0znv05nEM2rDnPI
YH5bdflWxf7fdqL0KaUN+0b/A0Er4FgsS05PG3qWY71xzaTC7U+HqC+8eD0FecZHjTKD4zF22/ya
2y98zd/rx9M1fib/mcv/Pxp+vj9pX+H8pKOLd9vVP1wNpzi0zm4kmSfgdziUzOrfvuF7BNy3JtTk
A8heAQgbF/yDvGM6nwLtR8IyIiFQnM7m+8zto0vzFrUwy98qGbyh3H4O1SWQeVk6HdMS9seXk+Ef
2qv+cwEKBBqkYdqMgSGqlYG3lay9dHkQVh1oJqIg4jnh3OELITTUxjdnT/ihh+I09kg5rlP4HaYK
oicr2QImBJmiquxOdOZLKib2uPsPdhv5nwoW8GLFkHxb/pPq9H4o3Gv0kvQQP0ORkbJxsNtyM5Go
QGPCu2APADCB30J3AooHejcuoWz+bSsAekHe9S+a89sbU4ZgNWe5cHh/hvQ325974/zgetVfLULK
csgdZIdDWVnAr5Teg6GotpOj5oYA5jcdPZWf9u9u4sb8z3JNKHVG23nE6kOjMWNXRS9fYebt6OCu
meKAvHFXTIbbWKpQ8ocMYiDoPA6W8+YjYNTPN3DYsBJ/rYjZQ4Z2QfJPfrRM4SGumrbTG1Gpl4ow
EsbBDGJfR9z5VX+4ZSfXZhn4AP8dJzB5jv3tCyp/quoDBOpPIGpR4U8jW8DUPNmHGix7cYJn04Wh
VzfqCYLkVFZECXF+DrFTQqfOzaXxMpx4bXB3h2ossvY/aYQoqU5Qsc5N4pOiwt2BQF4KZXr7+OOh
jNUqhD0K91RYVi5x6LK3NMK8+kt52YMeIkKojkJ98NjtWILQ7gHV978Co5cDjO04VaGPQh+CA6ft
LCcZr3KH4CREKf+m1194LVw+y1J0BlA19yr9OWNzTRjuIlfoTUmzQAQYPqOvMbDksGEErsS6en1N
8Ye/rk0nv7KFMuZgWA59B84LAGA37BHlqi5CChKjCUReA4mJTU/d5udBiOxKR+fzgQLDmwQcPbag
O6DgAr3hEdCgwpZZYZl9ejCvXBLtTuLcC76rk+bClIiAPB5D+sPPDLDp/lXFUCJomyXMOgJ42c5N
HI4rhVpmcfcqGFGX5ZAp9+WfAmxZrJnPQOg4twYwNtVWrEwwPjkkofxiHWY7TNKeExML77QX5CSw
9+crWuLTZ8u9F36ZIxmjYmNyBT7mLIDPcAX6N9dY4TMbg6Xk1hU3oxIqXhNNCSP5eP2xsFfmfcxZ
HGZI2EbDVwA2JKGDRbjaYpmDI73F4YD4Fa4DkDdBvEwgtFEaicAPihgs/cVf4w2nCS5wOvyJ53Bz
0TX7jGUHEEm5+6sDdDId7hU0BxuOAO0c+huQUnnXedxQFBTOCovXAq1wsHig+CywK4FdBlV6gS5F
mDQIHwGyYfs8PU6aJkDHA//5LzV1PH7pLgzneIDHPT8d8eCDT9DmpJerh1skkCQMKAKmcT443hhV
h6g6E+zczmwHL79vWtAJViEczb/YK8vBwkbce5hU8BZieishgiFWJs2wY6ls3CeJWFSZjNxEqQVY
88FKh4uD2PNnCCMiR50Nr3GrPRmualUDBYLboc6MUQ/KxzcZ/XgFHHH3Cvl2ts3X47GNSg36mgYU
LjxLzP8gNyy4AHmr6z5mTKziiAIL67YtF37A2JR4YRfGEIHEH6IFHjN8azO2jXN1JFF7rPkyQn95
TIVz+Bb496P+rI6LgpeThSR+6IIrd2EjGkgPZjjmLBIoLixkfDWTMboSlFTPP5cePN04cFdYUyFQ
4b3weuzkiteej7SCHXbQGRAzocFAWlxQiJBL0L4DdnvMtNfCrdS/DC2ACpnxjeRRrgsoSCsqvxUH
ywHSec75Am3wMecf56dmuoNzD2tcqFpQ3Ei9Am1h5DqCkUPEnMp2hAuMiKoBQsaUhQwoVDLAnj1U
M9aT9AspiNYdrHXnWMI1ZNyw2BcG+XUhwD8PhL2B+INDGnnBG1/UyXwOLqF+sNRzXlMWbT6C2hOK
RkU0ZQxRLv6pVCO42P6RzoQyZPLqk+LC87r4534+YwwBl187sdaZWTyPxA5yDbytJxLJUQeA1O86
4bHrcTi68jHWJ+HfwMGTICOh+ZLYRd0GTYQSOFXyJRBkLgs2z0UHBQ534jpZvLBOIKLzt6aizBRS
ITbmTHMkTbRv/kqaLDKHxwfDWyXVa83mP8ITCZ69bIAriUOTHSHF42EPOe7pCWRGPgq12wnNFLcR
uteCbHbkngJWx9AFCd8dK55OO4DHRcToYyTmShwVUMznNpXQv66rT3D8noKW/nCq4jtYuJVv4C8V
4K4dZgNMyDl7LVEDYAQEnQ81NG8sZJDazyElUyl07lx8uD7lvrHj3hDjgSplgae7DGFB1Aa4vc/+
xI9/Pk12uJE7Rd1owIzDHhGvOu5nhY64DsZa0PIPK1YBFDoYe6SuGsyaZnzT35DDjSNIPKPddQCH
CUpSpdboNRbi68DL9Rc4COM8hNrIaoUNUzgNA38yvfjaEQxSVhN8Ytica84eFrz9O77P2RoE9ycv
8yRcYpl32wS1nFB9xH+b9Vb/B2sXKZlIvHqSFFZSO7gnPOP5Xjn7JHVA0uepnzUufVb9YEcqgDzH
6anIYL8HaN6g9sLjnI9XvZUqMadjn1iwk683KS8btCMY1MZO2oATZ8Ks3j7pMH902JcMsjtiSpqT
hT3Ce3ZGVpUz8Nsu7G9LQfKOu0JYzOFdAOJ4gNd+FUwSXR1tmF4JhYfGay2M7+XDnViHHfzLRuGp
qejCjyMLHRq//EbeBa/JrtkVMLoxKOImrMPzV3otEkRmXJhoeUkAQpdIms1gg1IKKvTl6N4WvKYI
+V13Eqtj4k74KR5HlCaNxIBHvMbPkzbrUBz8yd1l7ozX6+S462xGZHLOXyQb9GKsl4ITVDWgPuFn
TcCPWJFzY/qEQl7HTrQE2vllZN36XdID5OCqS9FZIMBEtMFQs+RbcUlVDOt4DLx6oJUSDN7qw43g
tWQ322yKtf+JCrBQjAtB3ZZLmobXSO6LDUAvNdLg5KJbkoTT0aRQE8zvHXu8nPibzr8nhj/Qe3a2
r6+EkolCk0VMGOn938h3B5zFqDFRppxQmxWetvgKkCgpTT4YnNt2J4kfXYLI0RxGcbfDiwAYdlr4
aJMqAIeqneQZWi3vgnXNy+eJDTGaWycwK4wA7grSwM9mBOVoH0yOET2oD2X/4onasrJUut58GJYF
OxvEgV8KbY8bPwAjz3rkqe664z2WRrhZet0H0L8WPf5BmOYUXNIBrgm+MqiKhGnzXGcEAtkhWQzc
BL/fq1nhyP3fzgPvMqu7a08te6BpFDbEIOxZQ355HzVtECim1DDMWW8YaXH/gQ7DPJE10F7dqLQI
pfHwucFGDleZ6of2YsXkVzwEdK/bVrjqn/UfTjm+8ciwyvTaW8lanJzF58J6efJ/OfER7NXknNcB
U+if6uuS5c2EzOGZX2FC8P6RpMwmyoA+GRs96oj6QkTAoDjiCMp6xWamdcSbtGZy9GKiixZ1pQEQ
QDlhSs9QmVm+XS0pbWx3cTN2bPDU+sWeND4G+1TpK8naoEEvZaSzb5xduwxMRwbmlZD8iCFgTQzb
W0xftSU8b1PKDuKMupOk57c2FYVvM+iYLpyQrvc0Q1C6fddDWlNEKIyuClmv2BdATiUJEqfBjT3p
TTr/2ADs8NTRIiijP4xR5Dysbkwd+SxEtye4RhAOz51tcLsauii/eBbYd1yIWcJzQW85e9lXk133
SMlPQAqaU9qR2lnUF4VZKEXcxTcZyJlko/HLpaypuLOMsBXFtc0wxxg3c866zeZW+F0QOdhSgxtz
L+fJxFzS26Ad7VmO96VAGKnLVPHVMBVlzMcq1jFwVQmksAuWPU2Y4RrWo/jX3kpuJcMue7KP3ebq
MFkyFtjHFxuwxhIHSKdDgfav3XOGOuTIkm6EHHPBt/jyp9QdNUUSONmf+tOETEimssHEKWvBlDfs
oOWy4sMVj3E/flP/MRh+ukBppcNx+RVQpsR6YXLufXAzLR3o2PEKMjnFRK40YGy5bbUUuF0RKP95
A/JIU5y+zBOVw30UtgCtVCWPBBpITuX0ds5xCTkYf73u1WfTtjxzWrydE4uokMhxO2pA+tVTbE8X
JCYQ/6BxPN1/KRr+yCfa0hLdYI0FxSuKgSwbtU5hsn0Lj32llNuf0u5Snbk6ktGjbHo8dJxGbtDx
WeQRC+8fYLHhiKHbGiiPnpK7zLTUuZ7QJ3aH5i+p27Vzrqso8c5XKjeYGh0EJYPyydCZUoIVlGVD
fMvwocDoqf1UYtTao2YlEKrX9ONdNVgY9Z6P63EB+PO69IyjMjpcNyvM1WAasjrz3Resgt4AL9/2
LfjeqPv5tMBZDUjYqb3NfZiipSKaYmP/G+mHSVWrDjv8M/ADqll4Fn+Tq7aDJ5e1BrojphOhG/wb
qGyyjWEy2IGGxznXbTEv49HKYV5ATFvXKvditB2l5oDT58zzp/DN4wP6lzMl3DifU/JRMI0eI6gj
sz/d747hHYX1vRO011JcVq4k2t/XP+au1R5WmwyajGLtbcc2QMKSk1zOSQrxi4I6H49pxAvXrL2U
l2EN+xv9Oua0bYPShvUSPOER0d6G/LPA3IgKj9q1+HN3pHvvtAOe0HT4nKLErpALiCnS6gzcPSPA
cD5blxeRPIEzCOhZU6bAFXqLLrTnvGWmnokXJvY/v7MFL/LTH/dv+OJiNdQdwoWn2UB1Ea7Z90uq
B/ZTtX77HMCYooK7kHZWHWnA1BflrOq+gi6ZMVGrpfBTRQjQUGwtyil/8EvpnwaMxdfI3kUdi+4X
6cRJmogNjBf42sHgZIx5YY70RaC2iz5fwKXDmqG9q4ZM8iv4pYxxb2IGLT1QjMHQg9vUWUm3JDmB
C0kVopURr2vE9WSnqvtL8g3oYXiRRCZNmWVSA6ZQxM0OfRMeLZgzjYgNcN82q4OO3C1iXzKtKHxI
yOwIKPLmpqkeUqFucM/5N+sxhuzc9F+eTStEmhSVPqXr4gMlhGN04MyZqb1USrJATCvh3WCxXbFf
7ffgLuyhn2FLOh63vcN1ik7KYnOhHzWROYqGfZpT7j69JHeS3P93BTl+uZ0ZkFdGDuwdnBYch+2J
1Ymk+DPut8/YajyF9jjD8aTj1K+IrbbN0BpeBjtY9ykpUaijHA5QdvYb+Sb/kXRmXapiSxD+Ra6F
CKKvbGZERZxfXGVRijMqKvrrz5eedfre7q6ushj2zp0ZGRnR33QqFJECo3TuZ5uY/lyuZvgr/OCt
0b9hhe1QpsGS66GhF1pnB+kZFD/0Lo1bANhHcHujlPL20ExgAmiv3hqlBsWjonGvesLaa71DSDN9
jqH8CSxEFwBXVx+oupHNHUZkco5Tr6D/C/AQg9Vvf1+51rtgIxP9ENjbv7SoaFa2Fwy5qB5AwuYh
BgEuS6geNDPIuggPOfC5AD50e/eyRcSCB2nrokLB5KcUnJXdXA53fkNzu1wVpY/aGKRt1vhwCtto
tGQxdDvnvsY2521/liXUuNNvtqrgV0ZFjFE4dg2sXUI0HBWQdKmWrJ+oOEUXRufRQQzg/6DPBjOD
fu18gv/QfFHzOn6IVrJ7H1SyG/yBRJeNHWDmFeskCKjAuj4TdAoXUN6qUkzyH1l68R6acbtQ514l
oB/lOsBbhi3XEUYNswJt/4AfAZV9QUpl8UIZWJIzhDTkKlMcsqlwwhM0lJmrOC9hKpP0kaAyXM+i
Q1zdBTjldEPXmKkXLAiofUWGihtmcHfYzg0T1LShfpsg2LNFv58hQPgfOOj3/w/7YQuN86GvLSwp
4hnB5dltydkAobLN3rApqtqaagr5ojXmfKO4E0M4mEYom1HBMdPSAOVpjJFOCBGzR3HYw4hv4Q6v
qBLMiv4hnC1YR2L20Z6XzKv4+0JGaxg4CzgESE1mAf9d/BoAwdjlomnQYq4DIUopvpD0pVeClu/6
ACyVIhHU8B9Mv9SbHQ0HVIT8p2X/fpAw4nsjNIxxxBhOGRed3uGv197FZYxTY8xbFHt4omfVIr7/
4SKBaOQUK4Z6gawTE6YMyTIsSEqAjjmcEMSdLyoFuTo1iT5PgiiAEg2zFqYSwNziGT+DeQGhja2k
hb9m18EQ6a/Zx6pQJiqZn+IzOg+PqlByYjMEYq28J5/14tfdtxzsAq2gCiQBrhOchgK9AxvDaPVp
Ie6PKFR0fgXAH5usnPed+JjG+jIW5cQ8R72VhcYCYQ5rOOrQoMdCpOWDSTKqHAAJ0EyWeV3COgKC
6QOLEZmnp3BEmwVLjRj5+dnFdEJ0RwZ6NJ93avetCp2waQ54MOTPoG8NHz96i+tHqFFSGNy8hF7P
DK2H57IrbZrBerCkcOAU5OPBCsRut0/zGSQMWBoA8siuFtGXXLcY2KoHqz8uQxQBabehpCK8WVSn
OT0sxsDQZE92XtZZT8QLGp8YZhOhBCI1YMYVU3ifTYdxcXooHYTodw8bIWzkJS4wol5IagLYG85O
FU316+PqSu7hRxL+gMn/jkCt7gyBeBEKYtYW6C2bqFmzP6pmI/sY+4Clrg7wCoAosi0p90qFTjuf
EwnFP1wB4s0mU0AOZZ+03bBnRPWejLAtRNcF9Eh4660WFfGUkrodLcuHO6h76BAaFNqA3SKbISzc
Fc15PljKTvwF2cGUjwfiI2UO844a2SKD/a8ZSITbEgrtbvCBqpwFL5BXbPBIHtk6s9YLJJn8EeDq
gKkNIM+jV05ZMERPKhqOrr+N+DJUI3XuOD8XIObsmJDl5oI8o/R5g7enwGER35nm36Hy5N1PvvNS
8TRXV8DqmKdEDgxWlraGecs+/wrMc+2oC/IqINGfLEXpnWpsw9mUJ2hI+s0XAYF1oFPuf8Vcub9A
BPynnYkDML71pnp/7hlqOb6qHVYfg47/ZgEyki7oOnIG+GLcevCkYUCydoP9XwqIM+8y1UVadYHp
oCQtYfEHHNF8OlsI3fokhtrAw/5483rA5mYYz/BZqF+XW4CKB+GUv33Y/qApG/6V033bsan7iLs+
SCu1wm6BFCAyYOqZgg6JTKI6om22aL1phLVuXnEIOMkejl9vkAO68ZPi8x2IlIO16W9f7NbwSWtg
O/bZwIfe5Y6OLPZQYG+QUVowT25U+QRLTf2ODDgYFg4/PoLEZ5ml/Q3DPYSY3Zc4EyItgnYAhsFj
6XE8OaN2Z/7h4Lj+sMggJAOOjArEJ5QPIrWYPPIJIGyMAByaeimyAWSz5Ehrujx7VzuoSMapw4u9
ilZ+49di+aXkiK8eg8LCQODsYoAAzQYnnjOfxum+nUppt8YJk/1fsrYva0IZH04WKIooeO8A3nWR
e3YXMgJtNBFoQM3qHZK/AZEi74r2JUGhJF0cAiTJ6meM7uyMYfqEp6gcDGoZOGxTTTd2SEbNc3SS
5BgZcMNcvihYshE2omcqs7qpDPAjdQEac7DZMjAJaX2ugQUIOtRhcJpJWvN4uvTeHzAufmdKJpO9
SbqJhLz/PC5pkUMV+abNRS8hM2SzAj27dx78JfXAlhBiwhV7jhcCnhWpiWkFR4MFVYyynvFAznZG
+CxggNMIvBG1fWnbMwY4gBNe/HGab4ONRTZ8ZsYZQJr4flsiuXIlRxLlLvfMof5C1WMaY+a9Zk5x
ycBhjGLb5pjkQAzixw12CdeFsXN2B/btMiFNrv9VT0iWzd5gXjQY7Db8t8B4UBJQ3nJg9yZXdVmO
1+K/PNVGpOIpAkvQcRp0Pgg83Kqmlt6nJ2CgY9ovw5siBUHcBfMWwq4mwT4XuSB9zSeTjwNg0kJh
l4AGAGnzwBnKFr0rt9PzgY0pkhYtBSCaBVPNP5FA0qRgGAXpF4oVsJ4rr8ieRF22C14qrODNppHH
ODpsgBe/7A1Clc+seN9EZCPKCDMSKiHKdu3k4cPfLaDKNenJrw0RauH04x0j2yC1qMipdXNMQ+Xc
xpx28tZtrJKhPUgmZYGM8Efm78mf4vLO8nck56JlI5GchoZr+bOHR1sMY3tqNYT8eNcMd0jPjvMD
vP9BkUZTPENml7SP+IFrB59Iky8hxuUIcoiuU5vsLXvPyMQnx5ONckt0+sWhBB0FChPeKaa6HLvI
/0CKa8Y4lCVYLjG/THZQsagolMolGLI00Kjz4oA8eCG+Pyj/PeBcSO1bjcEcdfoYGLQCYz9pwNZt
UVJAk2YxkRln8mqmrePp51fGooES+lRuvF1wQt77m5m55VQXuY6ldwiE4siWmzZJK6mkuGVGLzay
ChjFxg+T9H4cQ3UWM48AweZgkyM/KM1G2lACyHvv/uAQje/2kg15kvYkj/U1k0n4D/gB+EaYf4Ys
YxrRPir8erJb89YU49h9Hlae068BUIkqTwPUo1fYpaNGww/F3IvCqYBaZyfslk3WJt8EWYecg+D2
F2fEZgsies7tWXZaRAH923mM9tw1Qt1mQuOMQJllZDEFPD5ADprX1jV+VX6Po7sXoZ2APjOg4h3H
cGIMHo3fYyDJmn+CCWykYEVLEX2/bg7MaXeoGRRZFaoadDQ3uPzEgC4zWEjs6bMNz0YThhRXSAb5
4uZZf9zrK9bW57/7FcPgShQhsyYrcknZRiGJ1C468V8AAe9flNVl+oWv1jpUj7MM2MAR0kooJrDs
nbz4w3frRLkLLtWxJ7S8W4r+NV1cMryjml5LFVBjy7rgFz+YQTrWESZjD4UkTGoNpWzJICfhvFNR
JlGBw3kOjgm9bYPNuzmtZee+GFvmTXwunsh10o+Rb3g0XRra0pW8NWhAInhv8q2tTHYS0gnoroZP
snqpM1DJa0Vc2Y9Y+6FX4iLgp1F4PZmRuOLAV9Y2Csg/5ah/JNJXalFe1YKEvkpFEA1EyhaZzDtb
kHfLFCDqY86sMelhsgfljoYM/RiykUxoM+hUiXEM4BZuhzebDs+qRUbJe98jKNrF6LBNA8z1w1Vv
p3wIKfidRGgjk3RKf45mXoC6HNnJNZDWXFz9phRQrmA1dO88siREIOTZfhqM+uMc+FyCMPZGprtL
YLC4i34GSAFT5Zpz8GKVgsSI1uu3Ni6yl3SWZzBCqA5mxdr/hRyISSO8MpVRkIzSTfCkJ0jLnxxJ
djm6QN/pfvrQXPFFwfAddRZwU8a4hIxFi+DnRNoKKi0p0c2bb7Fam1Knd0O4QWgP0tJX/cOvpDIb
1A2x9qp9OJdQjlxO5T6mjDfk7gDItVFMlCGMY58xaVEA2+XfwQPf5JOp6ATT4RBHt0V6gG7mICCE
9A+GLjD/IhAqQmb21XT2MVAEJqEy4Hn3ecR/h8RCmNTwXLRVFpilSwaFu7y0+zcdgAU5wWnO3siv
0KP9dX8uDxtZG0L2z9HFhUu+gR5CkJtjdCCiPkq5/MI+cVkAnxm9iA2HsUhmKXu//iP5CaWfU8/G
rdiTzia6UMCbE97mxgIOsoVblSJ6NssUC2GLeO2iL23YTReEniQSNYcQRnA/+OkB3T3hnLkkQn1+
24Y4z5055C7TYyicEERZPndwqQktw4KQCmuEBSSVHXoOfRH9mdGKRaLObvq2OnixqIByUiD8BMFq
OGyOhsIWY5nHmRGgjcHe8aV3FL0GkT9sjf5gfIfyqgRNoZ3B2RJXAmgigZLm4FL8NLUeAlFvSlm/
R9+cXj9fJouj2wvWNBTJIbhp4Uh0bM/I4HE4ID3jSZCkqQxHEtxthiASXoJsSx5spjgw5NBAlQW2
Y7ybxUwAD8YhnH3GqOCKrb2EjBx+5NBqkMxcqB/a7pQxQRqJiUOsIIeuJ/uo9NkLnCPkALbDkDHj
8+T20DeYP6C/SNOMPl+wIo87ytmdghshQEqn/hHcg082lR3JwxKvCgiLb8IqD2FLyuZwsLwU7bJ2
dBxfYshX2ESN+EYYi7xK9o/TdsllnIOH6xA9/O0GYVvM1XBrQ4gzv+3tXLiZ9KsVpCt38SN+YEr0
lvLDhbKNvi2ydl+ARghw8hbRTuacl7YwNwqw5NAVIOA0QpAWWJDTF6NEdLz8FBgkpZB92WQNYDyg
7laybXgsRCbcRPingeA0mU8J3RZKDRJhN7YY0y+VZyQ06+bMksOZ8GXQcOcwyihMKgMgFgEoziXU
XkWXJyZ+C2mCCQwuD7GUn1ZWhF8aFefwHI0aqoQIq0fE+9LDGqoS2oxQw/gDxzSNxGSVcgTmm+g7
cavkCqlEHib/qL/5/fieSvd3Hm83r+iYyFisNmNdGBz13ri2B026w3oqGhugKRCdku+oKYdIgcU2
DRBSsDu1VmNAZi6uiQRUGteIB6kJrp+QaWqcBFGRW7NNBe2ZGMhKM0j4vRZRRkMKRxAzEmqZ1fnP
0mnQ0AInnBwEzNDgpk1yuBA8sIAiIVLENlEdgjRGj4G7+mlNZYMR30kSuTUknGMDVhSbjJ6+fC98
CDRmgTX99/AYE5sJLzK7JOxKeh4cmiY9Lw7U7V3F02Ymcr/LFjOjY48xETWdWmEmhm2TF7KUmYFq
GtU+Vfxcmq7gbx2LDwNekoTr5RpIcYmzw4lVzLp03inKFTqCONRQUtO5UNIlFiLVOwACIWFC25l+
HlmqRruedj/wYpyBmXBFaYbmzqSGjs1QLKr+iOvw6plYGRhu0rWBddrL+bnAF/gN7aBMMjzWIA2S
G7d4vyvSHAb8sKBjqo8TDeiu6dLqpaoie42QybEXfh1JcqQh5sVvoOMQcw6nB7YDxT3DVeMpG4J2
tIzQyLSMUJWFo5Xn4kUaGx9CJW1I+EnNHayyDOVcgUmY+K63tj4WnW/Mpgm7U87M7RCxGpFkJF1Q
U/pZaXPxXKSQwT9TVAszgvZmCs2FCTs0N/VR203m+/Gc1gVmWhxjDURIGeCDML6ZMqwLLAHXh/6A
GpCi8Eqm12/jNE8tefaoD73Cie6dCYmSpWGF4KNECdvn88tIIH0QMFvm3bwMaXR7pme+ixS2SjlF
HoGZg0pw+PPKeJkEUbz7SlgYt1BX8CuxaOEC+ZUi+jR9YLx3cvpveYxeIP0JknciOmpXJBEkxeQe
oMjq495DBph8aTP16BexNImeXdhu6W4NvSjheXBKvEMgzZmoGXI+Zkj3oiFDRq0LdjSNVUblvSHQ
9/swTaiyeRy2qM3coXWxIRCy7qDD1nL7ALJ7G4nSFgphFDVBALuczavqIZWtUL3OpkIp104Mgjpg
HnQMwl83YO9kMoVLMkOtdiMGNZB52kZ7eNy/zOCBzC0iKIYK4wGaeYQSMUsAp0WvNwPe5aBRMKPt
/cwXSUmOT2AMR8I6EQ2Uu0zJDfC9IO1D3Nl+rdHtbbCWn845XGKBblvrpi1HPMfIifGjZjDwKKhy
4jAv9sTAqaDDVu+ySebXsy+tnwMw0bxLcrqb0WICHiK1SQELUqR6QNnpCe9gMp2lpp63IYBCfgA+
orSHrI5i3e+BIsT9pZtH5oJpRXTqmX75CcngEGT8uGSzF+RDy6iWej4rEwi3ZzZzCUNH2Keg4YE1
CKBJfVSknIAVvFcSvCOsmdyISEdCbQdFghO7i9EfrIsHfUwI9ino8BuwltrLzskjrvMd0uegegsq
0EfWL0cVHOuv6WHDkwVw5ghY/cXA1NUECyiBrSFRYocqq4yu242kWvKpjTG6nOHYTK3BFok+5r0o
G0BZKJL2W/YkDLOVgy3wQ2ogjgzAPkIwY0eIs3Fq55zTUGQ3ZcSrS/Mm5z+GWRUfNI7veMIIvsAj
p8sviZ6DgidpbQJJfPH29qCzLmxpCh6KqAtEkYy4jYWmQQpj0ZewqcUiUgj+g/vDecCprJEQYyUE
XAd5gWHG7tvBlKC2EZX/Oweomr7I5VucadeWWmVX6REZwJw+OBex3nS09HPw7tIVfJEhqT6uW8Da
njHvw5UVjqmTd3txI2PQN4iEyAZWRawtwm3/HHYHxcdDwAeYdm459wzqM6LiJ4dLE1ih4n9a3J7p
snhpl8B0y2noFAxliRBLAgULkhoT952R5p97tKR3ImoHXZbVfY+0knZ3TkPCdLYbKjMJOTonUAFq
2/IbbXFYjgUwjZRbydl2cuAvJESG9OJeXSh1geB7lAst86ttSZyHd8qyHf6ODn4bGY+DYjqV0QRC
AhQ8ni5IoI9SF009fcntMz5OJdgN70EOFBajntm/QktTQG1p3uEivO5jTLNC3X6IIPRnOV8pXkDG
gY/9VUEzK++CEdHONWkTOsZ8p8OvR5qCdfTkJreSCwTRBDH1HvP2f3vMluxhY7qVLcQov7r5IC/p
KwbFmdKzbtVeZ9KRniMHEYyfQGaGcU2uN1cHR8sSTwqCMTTKpBLfNsGhtoOKHplgJzU1NpsJIQtS
rw4TBVbUR5g+mCJQNpimwSZCFVT3tgbwpgvSv0uGbp91z2h9VYitAgA8wYDEo9tFbD92yEAhzvU2
wQ9piy6N4G6ocwxSmcAatmeNKbk1hVHkEBs3L7tgZ8Ke1ngJdu+NIGCf2Qbh1/5kUlSe1hxgRCeQ
CAeMkmyHPKi/Zx57oHk06his55HN9rpX0WwiQNro3v2dr35D+Yhzis0Cjwxzi8aQl7WdQftWinOa
WMpnAQvco2aWOFDLHLgQ5GQjWkJkqqXKmy3062sGMr3JhoCS0/gnKECWdp/oRgoR3Yf+eafJHvKi
aGBIbXml4AbgE5xSjroNYyB4qKK76yiqLiCGDbbr9Armpx8wz2mAHvUR8wn5UXFDIbO3/WP88dk0
jO4MaEdvfm62CN4FMRdwZ74IfTzOXAOlTkFnN84P6IKNjCnOID458qybmhRQk8CE2FL6F1CVs4/g
McE6SbxPPBhAgAMimyNNmyAbFxt9i/Y4kWiaPEix0+u439v/IBq4YdH0fT20bfIwzs5jsomwgHAZ
g2EOacW7o97iSUBwyThkKdg470SzyWFPRWm7Xw9hNCQdEDetv+XKiWsgUcBsrxn9/X5HSQV4WDd6
YP1sOCjKQPMig/iHRiIkUSoAkUHEZDnl8MxE1fDm2rxQHpjaN0gKOjRWRVyJRnZAp4HgJ3XhvkfR
R8ds70+/KWMylScFiCmoteZPaYIgJc6I9tZl0ioLveWAl8HPMMI129OnQl+T0pw4IkJ0m7y7yKR8
ARn9Acwk90UDxO7++BgJ9IXjsJmwdrXs5goMynsGmHisU0RzSPiQ+pXchr6/mdEfDecDZp6RHKEq
/AzT1ESM6SVGC3Jpu7qHyrDk6lDd3aZvQYMXsALJEn+VxsAVJFj0yxkypVeHDAdjDbJ/r0gBxNzU
i2cB5wTc1aUTzH4ubF80lTkvJc1aQXuFHw4xQfV2/LRgF9lx0hqilNS5iycDM4wEKqAN5wuklr8C
vQKGEZ+kM48CrbQjsifbgZZ8VPUpIhmVafvTLuYeL8ndKRKxR+jKWQJAFWQdubX8MuOAqCEAj4iM
bmCsN/Q2EBhYoG+HtiDpsWqUtrZi5gngDInEJ1qqoDBSgR3ofe2wLRlugFHetoiN8oQIjzbLxkeX
lKkI4eFLWilzCjfntalg6tL0kut8rXmVsKYCRYxBcmG2a6kZ8ZZGP18fZiDFEjZcLZsxceMi0WUH
l8C04yvsOh4pmvGK0/KA0C3g+iY9kRVpS6GVQZRQpz5CYXzf3WUkxxLuKKzlND3/IaiaBYA2vDEw
BNeM6KFKDt/wxVOHdSqwI83EDTl8z+/9NVS1Hu1UDz27XqQCnNTpJgmqXEQpt76CIOnMj2Mq3njK
ggENsmA+rLjLX4BghBQ5CTjl0oNHKdK2b6RphD9E6x3HQn1SEWaQphfgAKYeYzqiqwMc3nK8nYuM
lePZg28ilYvxynSK4A0TTxRLNC1oETTRkeDR3kG2Gz3hA8rEiRFLBeoSc3qcs8AIdEIqDxNsFk+R
xP8vCFJKgKdPMDVhuwh1CneXlIDRhw72NUSIAc0AKSjW3QU1Q0a9FTbixNPdpUN1QHvF6OeS+D9o
aRJbxR0RWV4pG3nkT8FdUtoFNJo67ntUsWT5M94r8itH3q3bGRgDa9n67oQ4vaJg3ci+lU9nMu2s
YD/DDLH3ltvtTQXjUaya3ZosLkTlFLy+9hFrlpNolvMgpbs/v5xYXvMOQwtUuKYD0egSk9GB7TdY
mSi5LtoTkkopuTOYuA7tjceAVIqpVPp5MZ1ot2cuFyALnwVQmXKZ/rw6M6VQ6xPvhkwIKiIwew5m
rqNyNiev9pjwddfgMIEA9CZ3YvcGLfctXgG/sFWAjo2etJHYMlAjNJLQaXOxreyYjQkoCcjL2ySM
MxQF++XhyLERvO6KwtjIblsgL5JsYjPLq/9YZ0E1kZQlKSaItIljFyhtJ578LI4/ILectsJv4jLZ
O5BtHKL/cCOwQhNCh+dylIsxE2mRBzjA8cbuvM7EPd5B9hpELqNd5WImZEsa2MXKjIt7YMrATKhA
2TASRzQ3ZpTOUgmzpJlgt1FTIpFdLQrnrzWy4CNSjIEPEHCZVLTbE2F55RuYzBysgIgVVjzk8uBg
AklQbtEOVO8Rn076CQXwx9pMmNAwh9e4PXrEcAMyjv+W+PsCT1KkSln8cKVBmUyB6niQq/nDaUa9
H3GWv4w5ikS3JT9Jn3Yjg2dyRFEu4gQtbKzHGiM7MSa5o13SdcQ9JCnD3QfG+XY0Fy8ZMtcGBSDf
u+FCMKwgV3I20t/gkp88NtzBeE/u+cf47UGDUjEJsZNGoiKL6m6O9TnnqrdhxAHUiujbty9g66wg
/uTNcDeT03Hbf+N2y0L4QV5jp37AHROgprmONgtwOkc2lAHBKfeijZw3CXuMMA1yTlGaUX8cnM3F
ZV347ACkdFgL6uSBPcitUnd/AzWRh+gigBd18HxJiJFqgudCZk/FCHmGqhkHaTlJCLBAeNKEw02I
BJr3LauVTbV8TNlWnWR6+IEvbcdgyFT1QU1YASBI9j1iTHdMX3bE/Dc3S6gMSnToGT9kY75HJudO
kwCQXwMQQDksWZ+n/90DThQMVHz6z7mgheyf6FtJMaYo2Qaje0GbVUSPV351LtgF2RaBfh9yJYIk
txYcY6SBamURQM2Km2NZfOclc6ZJkKWGoSymlZQGKudE+77CjksHSOXW2HJY+DsnhiTNlOMO9Lrw
AyrsGh6zUFWpW2QG70mfQ0a7nt3eZ9Lee+JIFeSCVUPqvtukwiltFitlKPfkc2sWjWH3YnIP99CF
vKL2IqfNs6cJ1eprZtQcFky1529Ykhdn+/59P6dsKzyRpI2ORSJMY5/G65H5FsBlGdQimgER8a9C
P5bSk95BIf1NjZSt5YKMBU5rPOV2yFu/REoN+rL7QfGAnTHF2UwR91k10m64+agJ0ZaicVT/TbQx
jCJ8Z3oGjrr8Pvt3VNt1HPrtHp5IExn63VFX/9EIJ/qLCCmiy3icyotEptANcMQWt7TnlKQbrSa4
JMrvPNXQtX8ioBBSBhyGasvlaRe98xyyArzepwvoPicBZmSFLSbZHhNAZLQFQQ9bRd4/xTmX87dP
LjNylQEzL+8NupUvl8cCPnXFVdkEoKkqJ6WriMAZVA5gUujEtCYbIacyGCZDiFf3HR0ZKNqjQypK
XhhqDqThwzSRzGV4N5/nDRTEAbEUYzuQ8pU7ffCTyGYxJPRyHy6bRpKX+wwkAAC85Ec0zHcbFNQ6
/SBiHqMMa7GWfa/JbVjL6eVGAY/cGejQ/AijRuyMborQ+A5AZq/4bXqNsEVT1C0SslpYindmigFc
eQzYs4I9naVPCrGpzbey+O9BBfVbpj+ZhoGKDCdgT9xgXTGQ0gjxEUh59WWtnn8XtG8QLsG7+Lh8
XhQMFxQGvWIi51nl7cOP1/a9pwNvxu5iOqN0982fjydemjdfg8Uo3BOuhhtHZyuBWczP3HS7awU1
icfJ6VTr08d9MpFE292KW4g+edcrWs3+bXw6Z5Ba7QMSvtnH2SMBfHZrB/E2JOC5LPB07h8Ol31k
cKCGHH+7+ffk6Lxqu2l/xlf6+I9px2caqJ6jivwxR4Xu6Kh+MdkElmUFZQ/JZSzLVXV3T83UHBgm
rLZ3BHOGx47+M1qBXq1QltEhkuqciYdQX0XWJ3zjbluNPvvwKu1T9+yK/acMNpgN9CEq3cN+2XSe
cO1VOyhJD2zrIyZxJuRGQQUafuMYbUtmHwibLbXDmnLnnukT680hh5TZcM9WTIsYByNmgTtq9pqf
bfMFqRl93gDuMAObMKVlDNxiZmxwmEOuqBTE+wkV/DbDlhyAy4SZiIiIJh27LvR13m9nRPMcfTz0
92s6wjRWSnXPxMq5CWeVdO/kYb/rs7ZktbBhdW5H3rwIVhbuq0PcOLqf5ZksjZtjAklR+on3PMML
4A3w7vhg/n/nMFHUvjNAhKNOfMWZiJ3R5LcdWPd8fUeP/zuvc6B0+V3NDOn4Qw74jPSGX64bGlH5
6T1M532cVs+hQUPzvL5Xy5bumhDAmVguMpNrW9/f/lMbtWFGoKHT9SooJ2hQzXYHX3v7FwOohDHl
4upbSHQOjL999oL5c/NR0dDr4MC85ZqybfsKmld/P0AQqQ0VL708nD2EY+B5XGesqLVDOOSiOTVC
NjcfGce3jlOY80TscLAFAzYnzwSyQDugnV++/dsE1RMk29FaiSBIYGKR7Bt/JGC0XVH+nxloA8Wv
TnoYACA2oa3j0n6Y8hNdI7NKHNkxhQyuVVwzWPIcmC9Xe3r6ef54elfdLRE0tpJX19s+SYytXdJe
4Td7iF9WtDUm171XJVs6JdfI+DiXD5OwH8c8/L4ty7aepP0Ig+1W4IisoUad6p9effB1ZAGoU+rw
XTpcwssMK6LMDdUcd3tBUi4uS+9Zencj0N49lEY/urcj0exEL80x65AlQ3Y8IGjQi16hnhacrSEr
CzSJZAaZYsYEOoKr8lYqZFACzkpSt4YYWkHw2NOGjTJy0vrhGOsm4n8PZ/fsNzi8tDuzVj45VNpo
ZbzsA63zu4Cx+C7uAu0Rt+NyeWPrEwB097gUiRZAMBkZAvsg13eCFhoxUYuQweDNADrKjTdUCzty
wzVxSBxiJGRepfOVUm3jFAzjfXJdYD3W4rhmYUtFxDMUEsqDu7iEl9fw+Xd49jc7blSdBsbVRVy6
Oy6bJd9szC4dYh8v0NyGjSJ64n/O4xYJTR1pESb9NLouBGVFTH9V8RaEu6Tf+GgoU4/l3mBvsQ/4
T/fn8PNKTi9vf580yl6BOrV7yO5d7/3of5Viu4f4cxxeOlHx8eUuGgpGDT/LKrxNeAclKnLOoYHy
EmynJ3prRRSV1955F5xrt1t6uHGvS91j5dYsM+bftiEQBRtozb7ehijLfqnoBexSxQLBZN6EgMgr
Raq+Z+hudqxdvcPLaO8XwL7w4cjVyQp2jDtjjsr4RYyYS2Nab0OmL/Zu4zgsu73rp6cF/E66bh3m
zCQbObfhiJIP0YZgSLrfqsdSwq8uks0fBvzsi13/GBgzLWgg9uW+Wu6rAsVqHZxH2z8iM9Nqzg8m
M1ohywidvDJgBRONPmJMmFkoMdwmxyI6WJF5GB5byO+JHutuv+h0vU8RdFFF1JyWzhKf7KrssF80
X8yZ2Y92sjMml+bo9hwYXW9Vo9Qx1jWax8Yprufts39C06/rVkjbHePzOTXvWXUc3ylliuhGQd6K
G7rbXXFu9lcH93Lwz7tFCbR+OEw/V1cvgtX03Pa7d6Y2w0fHKXfu4+wUN/f9cktUjUFQ6nylzdtv
n9C2ItS3Xv2n2WvenbaebFFgRx4fDXFgdKt/KEePDwpo0ZNdiSWywQmuObvz7w3l+FVqdoOCsVHa
W7tELyGnPc5uy0Mb/arMrk/X8ppXJvpFlXvV/Ta6sZVrIClyYqIYAcam6KJF7zuDu51tukVH9E4J
9UKPkbG9iIYIUlm6jY2BjvQ55/oHYRiFjn/n9Hc2aJg4yfVGkdyilmvmek0hywnG6TDROnBsmPPf
eczLIXDM/s0aw8KFkLUlgXbbMrZCmn3feTnJTnlbdh/MaDtWzqDUnoFdUSJf6JZXFr/1I+wGJ0SP
3prLtA7N0y5VDpL+MOZnDPhozcL+PXfjSweNx4ZfW6xyVBvUvfuHJOMTJ0UaeBxM6DCptqg11QGq
kCw4iMs2tOKuEeAt0Ii39vPj3JgAvqsuJC8G8qLWSDRKFzv1Bg3fPG/eq6W6SwLzdUqCQFLNUHfD
cGkzUS85tK+d6OPeTs4daX2EtxruR8NTISNMIMX2+bHObvMUvXu17hdtT/fQLkG6o4GoHT0T/AEY
+oKN3w33tbMrB2bUJYna39Ejt3/KZ++xFVO+4tEDPf85j+hqjSucaFT5dDhtz4/lrdu7t2HRb9/T
UuR12+Sq78u8anl1K5YD+oQADqkHfiJVqBPd9sRBZGH6lboemHTq9D4vl8Nwv9yXnhzmmmPA9mhf
woyTaMVpxTnVFepShf856scmqkaeidYmrryvgJjXKP5u5c/7Pqs45znJhebf3+kjrTky4uaxv22O
oPg35DBMOqt0tx2ip3U9Lt+Nn6rtHajn5sdDaG5/P8R3FAFe7p2HXdt3gu//yV9CQymJRpU0GZIU
pvRJI3QciBsSbIvojkL9AGW1MgXZcS7cNdd7ce4goVDxOjBjoNo8+UjQIWJo8kzNrbpX6sVkbbbT
FRJVD6Y78MVJsKA9qKsMyABqQpZoMSCIXJLbPVLRFMF1SAJRfezrol6KN1artm8pY8afP5OXksL7
Skis9nXYmXG6NYlf9Hab9n3A26oS7vA7BMHvbcfPRCOmyt+pH+SIBQAcmXzmydGdC0/ra5pVT45A
Xjqnp3Nk7BbgiDQSxywPHJQuNYj61SPfYwzKZxbd4yq+PDPyM1ShEuItf3EzDIkZ6yIikdunnGAU
NfTuQaLoGo6bajUnaeTDmkgDM8bKLz45pnplD05QMkmPfA6/kXb8IR/EVQRtrislB7zpk6zC64BH
C/v+wjwh9QVHK79Qn519yqmggIQgKji600GU5cNIaQU5th00WeKc+bwZPkFacBedU4DzHTYFju+l
vDMcyJYGrgK8MRKp9kyS1MItInKE04AE4ewX6LZxmjEs7nfw1fnAoJ0wOSPd0tbmiZosm9Ji83Vw
Iuvt4JerQgamWxCj5RnzOx4ZN8WcHosHLjMjCHViguvFliwGjaPPAj68u4Zv+EKhMEm3UU10r+E2
7xAwEbfYdGSbF3AgaGLXyXea6uLJKvJqEuyjjBYbswMa+ayr1V3pa/xJ1+/1a7YaUfMzcLq49Nog
oKvBEZ0Qob9chqT4KD7Is3kMOCsurOSkOeGitI58kUqCKyVbwkKBpEYSVqwZIKXijqeoJeodksYi
nbL7bSAT8rDrJYkQNLoOkicxbAe6cx1ZIT7L7OSdgbfqZeVLYEn3382+hNjAyABnqsGSq/wS8Og6
2ILOY701fjuHoeZUyJCEHc/k9XJNOi9xT9lxQw+Gq9s5JGfkyCfKXNSHHMtnoAy5RNc44be3otnq
NN1jIFURi3ULOgl4QEBkklhXpiz+PeBt0mbLat6Xltg17HZHOHMEBq56cKuV9aDwpsLxL1jg6hEt
VgQnz30r3Q5L+no1I3NXQ+0Wr/F7bKommJ/h3YeXBZwANNzO7onx049dIhcrzxtDB/mnT8K0xZIS
zGGRfpYtl5XbTK4DPeA3Ey3Idr41NChMZ2QBd7HoZPay4V97jAOO70/QNLUzlLl5ghzqziq+pawy
3eZN8vTpNHJHTI4iydT8aaPYviNY7WiSDmuUv7vqnh8DqjLd5q8m3Z6We8VsEHtyCl7FHqr7GGSY
P93pEUMSu+KEDBvMqXC1XYhFJXZ6vNKUYEcm+Z6t+ng17GyqhG1+XdknLJemravir0OONjzOjCwR
VCRkVbHOeEEesgIfngYaAVcu4FUFH/fBtbpPX76dvdPj6NCQjhvzd6gi/Y7HMyq2jGHzGNlnGtwY
uYMeS2SroPVynXqv43GJeq/5cxt1pyhXtb132C58zWEpqXfIsv3Y+0Bj5oXvk0ehnn2+7SWXfwxe
2TMx4TxyaYeFPDq6Z8FdPvfJp7JZtgBdATv9IqEGHsmNHcjX+PAPS5PvbMk1yVff45IhuaJL9CwC
NP0+NlF9H3cCvEde4ZEv6SsKe60nT96gcnYAgKHwyhLScZZQBrayDDBCcuqi6ho1kFobGr0n/BUk
n9iG/0g6syVVsSwMPxERyMwtMzjPpjeGpikgKpPg8PT17VNxorpPV5umwmbvtf71D/2EN2wWrPJM
LPM7nnuj+4/9YAH+u7ZcKiPgzqubwbG3XX7+c3AQ3PPcKnf31Qq3DHElf9nTOe/pomTApOdflXSx
MjXO0l9DeY1FMnk2oL2W1/ZheQ+uZXi1PJ2k8nau8Dxm8w9uzjalqtvfovszkjFEXNns2sSqU/CR
CoHiEMjj7moZDs/Oje+eBqypIi6lqdWFjeHY373SeLyvzNHUJQpDNCg8sVxNv7dECd4bwusLO77P
Kuf9Ohq3YAAWJMJVumKUfoY6C65T2MOhiNkF+z5OqOm8eR3f1fmeMuPqjy2XmC8zoLqpccBlWtEX
kdbu+stPendxzL3WNKqrogs7ErFIIMEiA1ZT57ZE1ITh5FZvMrhfes1pd/dVm1nhC5Kl84A6E5fE
3NyQ8/qfqnfl4s4H2fB91GKrXOGPIr83Gk+hcf1V5ImiiVPCBvDGDBvbhf3N53AXY0i5obH35TKS
0uRerAD9ziVWK5KTarHwLtIm6CYEA+XLz6/ERNVA475MA8gHHA0H71xpHmoQBb1Y+eEsX8kLTYkL
JXq/JwCXArIe4Hg/SJ4DLy+wU5Mwouo+UX67qLCPWkLE5RAs6In/8nSzwT7p+fumZb3Petgltmsr
k57A+Dy8XilRy+KSt5O89A7PP7Ka+Fg/AAjF1zN/5l9JCKH4O58KPucj0gH2C1Nw7clUWdfbho9C
aI7LxsaQ/FEGZxi0GIe4des25SgN9BRcGn+xOxNUQCiNBxbJL7yBPyGSBNotR8wjgK6RakBnyZfU
luzT22aN88gLyRl1DBzxiMZVQC6dR7+MtunSZAlJtRcTa/fxmQllQ32GphUtOe7xHnMUjBjr8KF5
trWxmSSXw5SPCMVgDpAP+gnl7gc2JOrM+5bZjA2tEidJ5kZO306BSNPKh2fEMIV9ZCb0YNsHTBVX
NXCrcTLsfpB+VHwYt8O9JeevDGEvL/c9lWFC6HmYskmXQ8YMeDzIgpx0Lv2dEsqJUBcTJwpmneHV
7L7bHyHPTKGz4Hgh6HfvgTfMDGbWaJDrGzdoMLX2DFMa2rS49a+qW5geau3PzKzG2OBfHjdA2Tv6
a8/6TPXUb26BCW8J72FIU88mBpBKQ0kKVKg9tGmcDE5mr68ZCHVuOG2NBO7hVaoztZKSfdk9YNaO
Uvz4fZFCgfQCu2GndawCRd0g+jKowo4aCPZ9YndNytAESq683L96Naw7d0W6HAVR4d6mPMrdR2Bu
LeU656F/qEYDXN2jatmuF6Bt+Z4qD9R9TtIJDsZuZo6lJqxUXx4XVUjJcNSwe/NSVHqdME1XOcsC
XaM5PcgkUt2JPOuF5tCG5+/3YL+3mS7sm4jkI8prb11wdVC8/SEpolONczxsSeLIEXqdDA3nWu+K
1yzfSjpByn/aAWixo/NVnFMpu9ffqY3KtRfw9jFjepRzn51AcXvhjjSu8JlCGYnBD2lpvyRN/YvX
6W3iG8gr4xNOiZsxOsjSBcWycwdac1IsirKoAIJAvhfU61WzrMfdGhd7Xlj4AwNn3dUrdbtF5t7x
4D/eyQrEm9D5jBm58fC4GROcA+I1WHm0Yh2xJBuZZncHee9V4ZntvR7+uBhExPxkPiY8q6k+qt2V
gMp575ySPoi5EMHqg1b9vaUrQJq2rUVQVsMZQpXqZekYX/W29bHDFzSy+ha8WTYMp26PM1Fr5Ry3
2gTh/BaN1CAoCAEBYQZ3Zr2DejBu6qK7DpfhbiTt9nwvEwJPeeAhqjV/MCSWNXIDTu/1bZGf0x/s
Ycue8gd2mbvkOWP84TVsBFRwNCKW5F5vQwBKA78Ov+dwxnjE5egVYmyUT9QgjKXEaE9YCd2XTG/N
GSKlP/CfJqRBWCOPILTr7efan65jpR9YnwBff9HI4Dd+ucfK7+d3yxmg02Y7/yx8oZUerenWNmG+
mmtQtN8rvjczPH+pcjaPoX1kRXsNUqwBJaKn4xYxajY/29z9tVnieCbnrwRne8Yb+SxnTFOFzXNW
XaFCPQ/s3Gj9F3fN+yAbA6I84IPrm9wNyi0Ahzt8RLSGft37RajWYTHmAq0H2zf4Q/oJ7YXFdXbr
v7zzVtxHfmah90Fm8S/zhJ7r9Yf38ynF/8vnX6Yv/0YZTyuIJZG0INPiHUmHf6rqG/yL8IAhvr/f
A/8YlwZNtgkSDHsQq1zxEJmYoW06f2ALboaU+lWK4zVxjNfRFZRlQADRwwdlws7ZL8pw/JWSPQFL
piOiCPsghySyK4/oPM3eOR3Cl5poqL0G4b4v1sTJxSAjsvv0bFoOkXgjCKMooHGjw4M6dx5B2jjT
fbGoncwNVul8Gt8jsqJu7APlcfcYfQOh81U2+ym7V+2dWqhYzmdzeI7Q22h+w4d9kTcE72ezSy0X
Ey6+AqEJVH0i5tIGI3dvP/t+xN7x8XV4wHd3j60t9EGetoR6Pqak9fY85TJmKq34sanJsPEDnSif
MEckq87t/O/OMIaHOaGb5CQSPSAyGJXQ5LjMxLfdvYOPjlBA/yU1Q5CLBF9NduvNg/3K2Oy5jAoh
jIBqcIGw0npPiYP/l9tIfYiji5OSP/hyh1iHhss3ydP4E0NjQ7vI4XIS5gLexti/qBR8ezk8HCHM
wYdhTxBz0efvTv29bwwEpx0qpb7BorN06mNJ1OfjDGEft863J9IoykVP9xAYIKn8bxaBUBinH6zL
6/2JiKFdvti3C+EmgKCJNE221zu35iP83/aEz/Jnxf4IosjNZ7YWtIlgHKvTf7QLQdhYnucbyPrc
nKUwBHwL1g3RwAyugYthNULq0mdqrEw2UlS9lpsX9qAMe1Gxp45gjKorgPKcd4oUnhYaKl+whl5Y
yuyqX9O5rjp/N9Q9IQeGtbVhtt7hePn19kNIkdn6xZwKYgs0f5+xP6r1RtyMDSyK821n4mw7YvDH
0e3I86cQOpFLBFMEi0eG+zGvuijg9ZC38oBfgC5hyez8KtqQ5wJGx8OFW6yCiwikHCpKhRkyPQdI
jRSC+mEo9IOPxlH4VBmn11LAE0xnPaazdCKhsW48rYKMJCfjQB1NhRWE5p/21oCjjUfqM/7GJxyb
CgoIVzxduLgz8+6oITfQ+RGipIvbSnFz21X4zmRZ6cLy4cPx6xe8vMm87rDUM09Nw4aMC1+yQUA5
ubSMjiCWjFO2emI58Dgg7XVrDMIAE9QxOVDGUQXt8vZ67siXarRpPFn2O5u178imA4LLZMViYt64
CQPPhEbVg1BreCTLsWHZbo5v+Gj7GcHP7eduj3plD6XpZEzO5PF9iC003PLmfSsOcA8Vg6YiXaf6
NPNQRXoE9WNWbMtIDjlfxzYm5+IRMp33ryfv+2BvBmbtD4rpG6+n/ek5GygOwVEQug7zN1/27nJ8
v1iG61WOFBAR6sv9nmRmu0BTJBGCRE+/TvZwVvf9528QSfSnDFwHrsJL/uwW3Dks/iTG6VivPYJV
v3z8fBWnBTHhSM/cQ1LFetCGOGLd1zSGUS189MvxbfoeKj/PRMOU3ZpJvoo5oDuIsiUuDLcZeZ9g
8nS8PJSnNKmTMmGi7QC7o9XhndOoiB45Tpl6cF1dzxqbU0FeKy4pc7IC2Z05uMm5Omn4Spw+VKrO
Y2mCxibSBAnBY2ggfKzdJm6dflaxhbXOPbSEcMDPAm53MNjy6QMtfHtsmAlPuTBluXr9qQzfW6x+
ffHBbnzwa9CfjBnHSdSuibUTm5T/9UjWmBmJ0B+mR7Vze6KtbzstJGH0cgjtqcQfjMUT9q0IthXJ
7i/4lBGNzfWvPEmesc2nGXsU7MMraJ8MTEH9WLqXaqzzbIEeudYp90z426Im/0c0zOIXrBey8zht
uomVPLzr6hnbp+vUeJFllIZ5aMUWgNK4XvOhl4OodQeefGRP3bcO94dtnDzJuBkpvsXFLnxFfBGn
32qz5kToov8Y5iM87mtPgbpHPK3/ZJufyTApC+paSA4jfQ7jM66GGeEZh1k+HqRO5jVDyWc6ydMq
+Qt0nQeqZXthTsit2orLbZ9W979r8B6qUT97Ejb73km/Ty63uPYqSUuPc/MDKcJyWDnjb9SR6ufW
rsSJYLi530dN9A1t/x7mls9s53bwLITo42f0OFVbk4KQzolGZsEU0W+ie5gtn5Hum+7B6xl1AcuN
m+gxJNlmxlVa9yxDBAahPm4RLn2dXzl+Y0GC8tbJcxz4Xcbcc8uhtqEWL4IKsvDp5l0DEfPxXU2N
C0YgAAQxVFozBeVmDW/S03sm2MjjjIDmepMuxnogHZy8coN6rA6x1lWoQykgMu8pDt7h55/bD7aV
nPzXxqOw0BIiat+BNPDqS0/C+JXmFTVbwuHB+ikRUlLlzUqfYUqEgliYJ81ppjqYkNvrWDDyDmC6
JAe7YnfHuEEohtBcZRwdYswYJROXBt8pYp/dGfHwkC3935vBRLy4CdwxLFGhn5Enj7qyYRtP1nC0
aEvnUL7nQ17AITFnKWKph6wxDVo4SQyvEfA7RyqvGHFEAnXwn2jOy5LcQ795EZ8AHx24rkjQh4gp
TMSjp/0eYWnvKZlLaK5y9/PJDfMzotUPk9T7EYoHwZ7/mTAvBpYYJBZSWW7QtveziZooEEIAYwVi
YTk/dii8tyPee7fjEoo98uXudnueQ2GXazrUALSgOKgirUGzgZnNECfgzZB/CWUTJiKfkEp5+QzX
YEQhpbVwH6cVl2H1IUH95wUzHg/nw3kieGtFICPBZFb8/mu4lvBWeWXSxhgfQrXl6OMo70lFBOzh
tIV/5XJQ8j660A8JWjVwX6iMZRppIcLkFsphHxgIQROD5ND3FE/vqTKm755shpt3MMTBBv+aBgMU
OTQYTayhVbHeuuQ98+AXnSkVUNjU/jNQl4L4u6n9jYKWDFP7lHssRXb0nW4oVPkjzlG8YwaezXoc
jrlwJMci1hN6I4CHqVDTpN7gBwjUH8ykQBoJa3wGe5AqITi2/CMIX4LkyYGvoll0j5AFKtYKbhWM
9sViu/GtC0hheA7NLxWjbZGX+gghCYWicGNFYdsG3u1eLmecUxEEWD61Kb8I3AC+lPiFTTBY6qi4
S/8zlxkdwkvHUTW+M3cm5ZsgR+JR/Q+0o7QNONbYHoojk5PXEO/Gphfx6jLpUO8h2nFa/s83Sucf
1b2vX89F/loPXks8m5Rhv1OFb9DVPWNbLkWEzscICtwNj4/6g88UnLXSPw9mcMRgqz+DLqkbrvSO
KglOqDHP2BU5Q3C7je/HfyUfEAiIwrEZgdQt5aT31F2F062GxUrlfWcbCBrs+A8u83KJjEcn04TJ
RKgCW7N+4NvOcY8ezIRQEZMy9BKwbLFsIPoDWqpgEV9D1LqEcVKM8Wxdsem4RKzoA6uerSjy6eO8
N25/E6451/o8PwsCsM06Z5XDwfIuVFvRcjIRLhk8uu/QIC0YviCv+fC8wcxiF0SbLSJjmLsJPTbk
frEsqCnhfa8NwHWLJIiP1/sWb/K8VJtBcmf/H3+CbII/rLvVx8aSnBinC9QQZ0zMIu+jNmD6zx4L
r2g22nbefaRNGVNhAKksDe55ALfnV2RAZRMNEqUe0v0xbGv4RaBVPbMa0PP8pyQLlukIoVVkUKer
w1RkSjEXlublanBpjtruMC1H2VG/h4STZWnG5T1OgMVJlCp+rkPZOyI/srZfRhRFgK8CTMxDif+j
NEuFow/+H3/Xv09kx12ULg04Yz8vFCyvCAsaHNhwiEGreoJRNoF+yLMpCPYlokBXDB+sQN0cG5dn
H4hePBH3ZUS0Q+kqlnNLGuwBvQEQuq9RBDDJLL0MrEvDeIGxSwFichazEioB0hyYsPaLa/Se3M++
Xx3rNPxhJpGfAZ9fsbp5iTnXABJlxMTJ+AqyCz0CT6dRb5/l6H31dO7wj7CItZG/mARYh7ke2FNR
O9IDwSiEy3D7gX04tjtXoptpft/q6DozgwNg/FKmIEMDPc0ddWR8QYrdB9W85rRQMJmpNF5F3hPk
wSiNLHF6PWL1FyltCfYbNr8mE4obyQ5ZjBQbWcID1qWbnyiaqX9QUWLxo4TpROyG+kxb1BjHzdQK
UE2oHDqCJVfZ+onyBfu88w3SJl3GA7gVIrJQ08pzY31Yp1lQXKy1tv/OJMxwoC9Ar4LIGRDv8l2y
AW7rbTfM1gOayFkN+sIDMMB9+cZLl/97obHnAARimcK4GdIqHQlTeRREmFVJI9sjOOI2V4a6NeLy
MnSG1FmJuFtskj8nSDxqdLfmUITwDGEOC1v9bM/0QXDDNAsTjBUKfpBj0Bywkg9JvuRde3N4rcGk
yzx3zc1C9AJucIrOpAI0id+h7hBWrwi2PGgcmFTgycdw+CRx9BkzafZh9LsXw1npwvQFpcJaZBQ3
b7dbyj1qcJTnc+aBxmN8wMUba/ZnzETwcQur61hmstcnbfODAHLwB1lKcMDwCQbr9IkVYXo5yqKH
HBk7n6Hq2gW/f8zXSTubMPvK4VXCzcwWxi900MIKCS8sUXciOsZi8L7SguQwZJ5+nbyuK6Jx78+J
oicSuuB7LH9/nrCAFFq1q1+AtHEsdUQnMhn9kGz7gfuuJ7IWNvy/X68qIAAF6Iws5WiosYZM+QH3
CRg+/mrejVVJGwzd41APrfbPlLkNSEM+4wMYzOcxa9nI6timdOrXvXWy8A7+dmGx6Fdq8IjFAn34
xbEaNQAEA+eKK6MaPolwIuWCR4admqaERUI8vDXPsuT2CQ/YImAWCuG8Ibr0l1bt0IzyzH0lLVC1
ve0ygq8V90vq1O/3bL6S5urdzBF24tDTv/DodMZoj2rdWqsbWW39XBosZTwoDrtvOTbrqCLfGKib
ARRpt9Bzc8l/oX6fdrh/L/Um+XbRswCUzbDbpzX/fAAsaTmemadwyoFRBxLROgdr1Hz+aPRAjHDh
pleSpu+nb0Eno/LkE05pXXDhxovYGiT4IWy+AUu/h0szOUij3kZj+KTRBiqCIi5rBMPPtDGHcDZ5
//BkDq/jl7I2+yh7RQr5rTRbU77bvfahyurMPHopKuDDXm5AOnqXkKP6fIXyLaqC04Bx7xdjhM6F
HPVkDpUB30P1DctTYSSq6WvksPivOuSxOyjRnLkD/CbC6Yx+X2hhfwX/qELtOkcXYSywjoxgGuYe
MXvVGu3yewzzIdQ3SW8gpg1x7v16926iDlgJ+9oKqAHuJTZk0ROT9wr/DfovHtF6WrdjxY77hbGF
3U1F9/2Tnwzn+z9wWsimz85jWpND/ESBgbg6YhKyev4SyYP1ut7EKT0qJA3dB18DZFDKCUHW9SDB
iryEOMa/Kr/RTcXIfahRrtbtiHGVsjcVZNckWoOUWQTDWTEpU3ZXgy3o9gEqqGtOe80330Grc9Md
TDQy8mAgpOohj1efJv/GSQcQgNe4fAWWvGjoXfVJrscNgzmMwY0JdSIfE2B+0HjWpTrnnKHnz/Ej
TzvBq3el08AhuhSaHSjjlDyckg6QBQ9f4A+f+z54gj++n8PXB8gcSEBtlnFBxxA10375QXjulF+q
yIc2eus0pIwDoHLRuaFXLBJ9+jwkFoJO0JdLannE4ua3SIYj8wmwOwGEFDOft3B6N77OuWeP7+dF
N/u8R3edkR6bv3l+SA5rf6MWzHVqDBswhjB+2wFoV/ocVUxA7xvTedF2wtfrnJJUDGucd4HYQ2De
H+A9iw35n+sBLJ7HPn0bBByQQIihh0Y04vy6BmNh+JduB8tsZLJ3Dbz3TnkuPmJUDEgbQpEH3uSL
KIQw2U7XAE8aYX0Mes29ceirQczVa9VhDf9Fcr+SyzglgwF7WsXS6bs63XJv/1a8omdSzXDyxSp2
saPIi+TRRMqcc/l+3d21QFEZbeNWcPfMgXfrcSyt6TqoDFDHRNbwsTHeuMUlEhXvM3mTubp+W5Mb
4egNTnNuSoR16ZPcR0yc5Hcw5JdaEZiYjzH2Yg0Cd0lUc1dQgJl1WsPh1qvg/t28s9guzl3nP9hc
Lk73S7Orqd6WGq171h7B02k5fcMS4jRlHX+n/OX68tTxzXRq1HMSFL9Q8t8OAcCrNJGVoHjH3yoy
DHfF/0AAs6L9Tp1ifRVCCxf6oaL63/vQNF0uSNJTU4Lrt1xqYoSqDQoDHOoYSI/RvugtIvSBNn5W
/kfzzOfEFGin6jwGvvp1tCUvrV/DBhNWfMsBdr9Bng7R9DNP10C1q/no+Y3KkfI7UV9eL5Gqwcwe
smnPMfVZCldvV63W15efapGtefxFIMrd5xcsr5M4SbcpEheSSASt34needIdcLKuFu13e30GN5q0
ze0WS6EBaon8lmtzVylkQRXSsdkFZM6z6ReuOjQh2xXDjAe1XHQC2RiUccPUdOD29koynQFkuUc0
QCBSeh3VEGKEzFWm+nyk35aP8sJs/2svB/KY5dd9gtsGw+NfUgYZ9ZA6YsQ3+DvYKeKLosGTjdvD
uMYbxRjW9Vg6zBREXFa10l5DpfWfPgGMk5oK0J29dnaRDDJXB/GxBQCikMZaIF1HkmgmUgUtk4Dq
vnXrcQb5E+74g5bKhbWbY5EYFwdOWzX87LXaEcMK2yRkw7kZic0jbb9H3PmYrcOskOLG9V98n/cE
rTaa2/zckwGv9Fb9OVaH5RhoR7edmxpnpxt2J8WBsQcGGVuV+ENr0129l+a9rkOT+3b125dAbJTl
iNLnmJ4r0RKwFzQ3vwIUBi0lwDbHc95tKcAtl5N1fAiU+Isi5BHJg0Bn5Mw9CK3CX5W18wS73bYl
Rq0d0oj1ez4zGIIO5oy9vtjTN0gELup+UIkwyQ5ku17RVZhzSRNhyGYT4GiSmhH/+abxgDXSStNO
c3FvS4FGBWkdDcTn+mPIi5SQxQxImLo/SFJIPBlBEi8PxYbIbDdyDqwxnIyv4V27tW27KXRRdaq2
TvhFbLh5Xt79kTWGRwRO8u1okG8H16THIIeq47qDz9uJ4jn6zAwK71kKUS79yVrO+nwmaWGVB2zr
xR9SiJ4n8s8AJ1SXb6LkXi4Z2g0CkdIDF9P3yvXq1ocx3ZwqllPY/pa/TcpPZSDH4G7XSUvXR2AC
kEX8OME7Q6IPZYlpN7mx9b46Vbfx4DB8WEFL7O5q+8a4ELxwAstGq6ZGMcpnB2bwfe7nXVjZkzd9
glvgQcwaQ3g9NccNsP7A01Ytir8UcqUMhwX0y5AYvzMV1BJboSmDpKFGepkofcytPcTv4UpkcYNo
P+Kedk4b1wcwwQYoR/NamjYiQSTGi5NCn73QR/BbVYIolZUCM9tOntVvTQ30Ui6EhlohmCAXl9ui
nfVFPl7U4wp+L1S2JPWvy5KK3wTOPkCHw28XvUU/HBH8oP3KVqxz82fQmgdgeN8Zkv42+LRR3off
atgdwkM9VTffTYV3IrxnC3KsS+XX9TBoIBcRvp13ifTxxc44ugNUU+21vjwt2gSzSx5fa8cDYjYz
4x5IdwRZbIcuexDbIFye7kuN6GSL24JBhBFJGcOX59/r6Xh19DEDwm4OIIVdYFORqrNh574bn8xi
+B0cl5TcRLrcFabG8NtgMvnvMIHoCcEVmSQq8nLbJsPnjlNptxkum7/DQpBIaSV57FwIIbP9C0vb
l7/rd2Md/gXeEL0ZUy1xg2GaYdINMZ4jbTA/EA7dRoCAnyLOOExXFT27Y+562vTFavVYsgtpM4Nw
VhRcLzfmzVrOV+9jTmoIth8adsRt3vg5uilILgNmVvfnyLp5NmRbt5eIbGXXlmbFEoLvhTKVYVp0
WTN1l7HA+f5QVpnCGAsIfQTNiaHkbkex5fU/7xlC2EyiGx3Mvo/RQXZvEkywiYWDr+RZio/wRchz
EU4XekipYZmijql2Uu1RD1aHcUObE9vVnIkx1W4mjQetr31xkRvRfPRBMSGWBqzuRkGReBWIP8pM
fYXN/fL5Zw0/I24m/dZtQtHwugWvJmarqcupxYgGRqgS1IF7+5Pa6fz2R/azS/IH8Nn7R1PDJrCj
9CKbLg02qCOGzY1vr3MpUAw8RkBTXXjotETDT9xYnpF5WeQ2G3xyCIxc5KQHj9jQmT/lI46SCs7e
8rHBlqmOD6rf7kaIAe+foEF4RHdSQYDGgdXlMuO1S8bVUGOgCOXi/ED2IwKtsXB+i7wodKDVSJhV
R68p8kxwZwk9QTRUY5IO8NKgsTSq5G6M0djhM/N2UT8wp+TY9RXI2kK5vq5AoIopwrxHAUsadjeR
3Gv6U+1Ufv4KvPDhPXnXd3TN4n6N+a5cAUO21r5GIvMNn9XCzKJmj/Gooa/N6+Wq7jJEzT9fNCHW
nVqO9KAAfiSG7ZghokVUIR7ZU9OecPLKVmiZcf4eyvZRAyZgZ5CT64VLJZh7o+uGDFf//uMfps1W
ZBn3bujjZlh6rnG6Rb40HxUdygVtZ/GFFAjI3taavsj3vKSYuaquE5Yvp2bcgIr8gRcdHiPZV6Sq
J3Tboy8mYthe5DNf3Wgyp0QEXeI15Tc45W4LrQF/AzSOzBIhGeF0Pz4FMftVQDjcGCQR/d1rqD5w
YZrfJbdPYxjGWRVo7TCfEmLFyjL52bkSEVeCLxfF48g9gjLyI7bXbtk5Pp//Q59IwmO1ey50/YJZ
AXgNXL5ltMR8cKLg0BGhWEHGRszKusHKEGVriNUmbw/mvoR1jWbAfSKZhGRjojr9M43gawT2lz0/
rh6JzMAFNlEG1PeFA3Xb6oclF0czcZcmrr6G7eoai0HMs0YzxlhgIW/hn8/Zo8E0k2q/5gWf0dVm
HxVgaoW9zud0P+VZIE8GCAueWLXwiIumZGckEAatzbfyTu/ltFrdsSxn//xFAL/ElHRur/jQX8wf
X85wNw6as71j6MpPKuEQgbLhD++b8VBZsOQZrHDdIGLDet2mwRAn5JE3ZgCLXTwHN3lbMJcSfm1S
bvEk8KBxPLdQqOF6AJ046VahVxt73yVTaIUnmB7Bmdwz5m84bB1dBj/WOKP3Abp/eSTOpbCHJPiK
yMeQ4Iwev4OlhYgToLEFFRnCOLzqWN0CNMlzbSycy7Ur0zHTR2spOQwdUVzS34zJicAU9+U+X1F3
QthchE/GvlJBntCpYfNZo6G8QC7kZ0mybN0lm2hyOOFMbDlLMuYxyJ5FFdHSdnxxUxOrv9sfdiZD
MAvdrfHnHxYyzyCN5YtciSdKS2wX8AOcMgYCwOFt43mknDJCXRGUIo7N5jTgF2KoD/6b7XVYZ4Gy
4Iz+OZfY3xEhwagfTAgU8QVxBI+kk5hzRUx1cAjD5I5yuHDRKPLluPVY0Pzgq5q4bPfnDBsqvCyA
3cNsbyH7dyo1QFtiFv4d8hsaxnR5gZG0wCNpCUSyzGv8wvBpH5osogVWKuHZ/MEZk6EMtPl557+B
0AVfcrm8dLAycFQVrtEifvSR83E+dtC4lwQZD34ZemQSzOatfygTWN3//DXOaMQWN1YOGRzihEYp
Sk/67v+5rGI8VYU5qJ1rxyD2Ed4fB6qW0FpcxyBKjIxOfMolYDXK5ckB9jrM0BhnbIgg/ySgwBxv
zNCQMaA8nRYej2YM0VHaiHuAiSZo9+U67+wA07hztq6Z8y1Z8Pyei7WYC68AWXi84wQubiClLG9B
+CJDEbwvUoaBwn4YEPvCfwlfeHxD4VFRWAtjhGrOGA0SHGKYBNIZuS+ei/xTqFpepABg1iomhMCi
diyGXyaO8Pi+EAX578iQTCxk4LDyGqZaQ9tgoqkjzAeGLz4jLI+lR2B6d2tl83PZn7B85BLZMRd+
j+azCFN7rpzKqS3SbzOw+UtJB+CDKWgNNqRng2/Ah0EVqZ3QgxgnFFNjBlG3NYNOhlyNq68MZYr5
ybUbgzlZqNKcd082zdzUPDLTqQPQkGNSzOL+l163vK7nLTAyVA4c/LIAVR6QleUW8pqWl73bahDz
OeY/fi9DfdwhhQQFjTz3gj9i/M/Kz73PFvXvc41ATGNkW6QjnrG7xbJlSAjY480H7+T7IjiFoRfi
Lvp+L3pevTM1KGafMv4ujbMudJ5IfWVu1lyRBFEJNB0YVsDMTDTJ017yk7BvWKg92TLA3awvCZ42
t1inAuQJclJ9PWiOB8uRYb4nuu2++LwOTpbp9Myax1jt37e50BjzGaZz9SfDbEFQlwDIl7RKb77V
0nxhsBl8ESQyrNUjg45smjAcfgH3R8LUT4tQOXS+fOCJeM5tqOVLph8o6WjccKSkhxKMKCzUMcAQ
idkvRHg6qgPo9mlAdjbaDSZc4vqJdGuu/2Ipdj7WK+JT7ybk+YrkVntyLQVfivg6ONif00Uk5VEc
r4XoA3dBuJpVRwIHUBJSh2ui1D6iJlA3IAvGdHgvQ70mCwqeWZkwB81hfTc8ZsW4NVctla/h4zgz
3zx0jOZ8dYWjicmxWj6hery4blGnh5d2eFZj6tJshu/Z4gOmfxVEn+v4Jl6TCIghEbuZ8AXVPapP
scH7G3mPjEllKnHmhBezYjHUVx+8jEG/b8EsyQM22swX6mw218/whZVIjpEdC329KQ8QBjZ1iX8M
gVZzD+/pKGFDj9YTl/biB7GPHzGwjc4HsE1I4+L3dgDM0gh87juA8Mg6fjxG5XNm+eUBEzRVxhKP
507v49eWR5+NRIiMGXzgA6jTp/Nh57o+Sz1FbFRNetZnA+BdLdTjegiCL74BObHPAdQAIE28OQ+c
S2Ft/6hxbvzbYTALZWIC+LLEJAF2GCMKrg+Cdm4Q3eAT3kWsRGTKyVWsopyzvkP1qIOZQKGlaZE5
QPFaE+rnOb63/yhiQAP8WHg7Pgi2meQ/RwydDpBuXDbxuY5EtuSakoIwE3aT44iURQLpiwauJ6LS
B29IWtKXGozicOvPgKYw0xy4LoK+iy6xebImeRYG0PBFWkATCtSxPV2YVVAncYEerNQb/8wlj8YE
X17Ela6wqnE8lgZkDtwqGQzWnL+oMXnkKiVGb3eI1ePte7RRwL4WiIIe/ehKUqS7frpLpoTu/LYW
e9ZzMi/YJyJri8YfaA0Ch51FeeesB2qY6cyITWiCzD2EFpQJPY7+hJp/Fg0mzr68H5bDrJ8/ic6w
6qU8WDM5xNN92zmbBltaV0cvMP7HCXzhqqtg70zI1GEmbKcsHdbdYCZGZ1514LAGaKe/pPnoseBt
uQgpOwLz0ZRTudTjal8WP2wPQLDVHuMBHd29MckGspsy9YDjb3n3GaLGMYNX4APCnjg4CCFtl+3A
0Xq0Q0GNUA2YCnr0fashxxkxN5U+DF6rxBg+9nUNtm8Nea+egiOfcszgBPIhcHecn8z4EbqtLASb
LXAo2twRu4od0orjHkQiIPJDzApva2uh//BVCitgt1MmZEdxDUCsIVDIcTG5rVDIwwtgY0+9Hp/7
M1nJk2dshcIUqkjyIzYwc2tO0m0G5/DuQ3Ih9a/c3I/54r5oJ/25NuCXfnJE6eyPfh8/oGnkSEwc
EBumLzVDdbxwd3XrVE//+sRqAH8Dkp3pm+H6g+m/ajfFwAeKGwbIO1PzC8nPUf2o7qOJr4cxrE0W
vfM86ZPsZKyskQwFpgsKjpYjYIu17FBfQwn7j6Tz2lYUi6LoFzkGiIK8ksGA6ZpeGHr1ApJFgn59
T6pHd1dVV3cZgHPODmvN7X09/stkSPQOCpcgmJO0oKDGc5cfgHXOnzfxRRlniu2deR/G8xYdVf1z
V6nB4ljC8oPyZLB/hzbVlfxfHTDyU6vEKcp07NAprslVIplGKEX0Y8jbEpWuA3fIb/4yPrOMVrZW
5gV8P6wdqKMIsjOTy5XiZNrXf5Mv6GTFnzChSjJKX3TaucpITgTviO15shH4JcvmaXawh/nGPyGu
5QcVec62XXxxhYmxnax/G7ReB7Rr/nF0yQ/Spjwom8qQh/IXfnfti8IoQQEX27+FC4PCaYjD0y11
WpPEzEUy6KNmM8ILhcvQHOwCfLVeq36o8bqQ4IXQQ3mHg58m0ezw2DJQWosxjGCVyM/AeCTv+zbz
tWR1pEVMIUZfjP4ZtTe6nTtHC6dFoCtGLlqoeqU3K2i8ImZcTltUQ/9IYxXCZSaVLvByrGls0Ppj
kLLRocJiVtBpdrjViJkZ9fs3iJ4jF8lTeIMWNZxBNcAYpFqE5Zy+grYhTCSmGrH5cNwwU8aG05Qa
tDIpRPzmi7zaDPpuKrJ7yij67OAz35wCyeUSHEhR9HKi5+uLVW/2yNFZy0t3reh2Y7V/zMuYwe1j
TuP6c3+oWG4pNXKxAsNtqSVbPLIUXTF5bJAk3PY0nWLts0SauzsZg379trwwx3eQpXEgITpDyXRa
+q1rLf9NKJpTSLgPU5HSC6kZEbJBgPp3ZxD1PDkMAqFZ4qHKoyU7mHvGm5xje1/c7pyTxMbDD4RB
w3ELbxGKxo6zOV+y/48Ws6+2IYHuQo1JERyQBBDHOe+EruZ95tOQad2J8pHXVH/8ABPLYbIE8zj0
+6H4QLlankS0ZzibmJY+v8N3IMqko3xghv0wCJxOMxuFlXY7zADUrHDyoEjdIsbgMicx1qOJuY/Q
iwjGfqA4xRt6J25kBEy3B8Tzno/0D5NkOVGN5rn611mgRHFje5k6/cTh5xMXZP/FLwc9kuItKF00
jW+9yOaHhK6CRkVM3lbpMiCHngOUZnMP/06UwGgz1YcLN7RdJ3NU7m6vae6AHts+2huj56ol1XzS
VKpxoB5GutDpdHy4mOcWOoCVzilIGlvaCWwqqSYbv7HNVOjjSB9tt26wDqnz18u61/ZfXmP2xBYi
uy/n8bl/EUqYz8Z6a4vZUPzAY2IouqpvaTAjNUZpvRwGubhTSrnDk5HuL5fMZGPZ7ZXW2tM+SJxK
uyCHJjLTUgxftBltrq/qzzoDsBVPASU5ypyYvfSDdeKi19uLiGUoQIv18Wh002ml3Wu8GPGgdZuD
dAfqivKE8Jq4Zo5dub7RlWZIljQ4vjjz7D1FOG4KxWa+maBte4eo/1gsI/o9fcnn7emZFLry9HtR
Z2egdxrorps2K/HIbozImj9K3yE0LT8/o02EWMgSB7sHusbCauJSVl5dRKPw9pKIvpqCnzlIR/El
4NhCgMrtqNldhr/U4Q2ZhfZa53cmv81sbnxwocG6tHgFn/WpcRcV7YEem740d3Ka85lQTw8L73Kj
w0jXFrGpcYgWDqUSUT8IK2SUbEAooNkB1pcZa/4WgZeiza81G58H98RYrRHoZm15U+bY09h4RnzC
gFqSxmLdW2A3KTVpdGFD85fHZKSlaDucd6BvqVTw3pIzk/mpfnw1P3P8pXIaMMIoaD8s3IhfCJdN
5WygYxk1RlCCjLnRmJdl4Pn7bOPuFTwRDopvshIjNYSfW9QxjYTjA6glxk+uAL6+1hgcfftqSS19
9aQu0WiYJXsbVmR88lC/DAHiBo/kXbmjCno+kPGQLoL2IBn8u6O8p0PMdkHkRNhENJo/IngoOhgx
/c1mrw/zWf4YAUVEMUVRxoBQ+dfsTrSJFoJ1/SHFITE1KKp7f80xRhEL/sHCpR3qq9W7tq6q9wNR
wWIOIL/l0ckKoPZCMsUSQe5GLmkRPzp3qnOzwSTLs4madoA6THGQYasnKyOkDBN9p9ci4efTxuJZ
DiH1/R7kxp2IrhJNRL1/IxdbaYlI99/Ml9qQ8MJC1W7NQTVHzZrK4wrqKJEahowBXUvMdKfYwspi
PQzzmIWPK8UL9ML/DCVPqCdafGOOoMCKm/ocZEZGSJ5yjWtnThKwpbyLEgzOJF0XBqBiL6GeOOrt
zb2mgFUDITH/1GGiWMCpVA6KKcj0tCf+/a92EVvo6qyEqsyaHTojGA3KHXFms/8ncCUHx0qUo7Ek
uoXfS5XFm+6B7C6YPIbNmNci7WkQq+6iC6E3fuN3v98VPp0NM18NlGg+xd9fdWOX75gc0C7V3saV
5+/K5UY1ROY1MOltcCU7f8MYiw/VHY4QtJf/n6PPxz9pL6WRIQUlReH5KDe8ZmoPQ7OawiDUh7LM
2/X6+fwDZXmY8Oi9NH1RwwgmPUUwuMt8aLfIO9+pgczzs+5+j+cnwswBOHMuXO1IckS0O9V/Y/3I
KACGG7uPmZvZdJ+2FFKdX85een9soiaX5qcE2EkCzmHANC95mDK5Y/JMBqoETCcP8ZIEXB0SSkgj
X0oDBOvUEkM6fwDucvyCIDEoHL0GPhY++n9sk6t4vf5Qy4EHCQsVF/ebI/P8R3NhbFID0Eio+RGP
T+Nfm/2MihcWRi46OIXwpB6AJnAEUp8BlUVnTYvKLaUOmiiUYYa0lvnicrtGyojGDQEeKtkGN1RA
DgNLgEy943M1R5nSFr6PYWbc+CjzfRC3UXiZPg3OdBkuBsEPk2fEeUdhhK+P9DreUVT6MJeBy1El
+njerwQCBpQhlGKiDcCKH0rtDLkIh2JUu2x4iNZji0YvXcEXtw2RsCbQ4focpfNnPtsWR7oASADS
VbSa+VTKQ8hNjTNZiTvFhUd0qRmI8twwF4LLW5AsUxTuXOQE9R2pEnBstnAuSbHu/PE8PL31HoT2
x1W8ZF1uhVYr9or32n7cuNWBbbV6KQE3Q+E+OqgI5M6BFYiambjV+qmARVLt4Few8q+eRKbwSwd6
1ujp9f0X+MqG2F7B709sQTzNCeLjaZV37V9JBZZWoxXR066JPRCyUbdj64bJz0aOrfa9/qLtYCdR
NPw8EUZqLYeZ8jbKm8yxGNtfsibOTLZo2UleTktEyLgB2ajf9MLsTztnOMNbNUrwORNOHURN5/xI
O5ZfzehyIBEJXfHG4Rh/bIXjCgYC5ZLCS0V9Cm5k/aZvd8P1qn2sVo/+eud9U1bF2+jO+FNQ8rKi
cLuwXUSoXFTcqqf2OySAQKPnmT8DEX8sWa9v7u+rR6bIOge+OuCD0H7epuI8HJs8KdTyPrfQZ4eY
QiJA2ruRGWdXA0qZoHZaIPtgr5cgiyIGlD1lPe1I/XgwcDUb/dNEikJ0KXD63rDzLPCBNXP8+nOJ
vrIVLdQFnQpiJyf6ocxHeY/0VzqTsvAqgATo0nwtgREAaNkHZEq/amkIv7ccPcExwMVFr2sHLooA
JLsRlPIZ818CyfdnJT+dNofcZH/yOYllRDEcRVFviqg/cnyveo/UleSXN6/svrebyn5N12P6/DPr
S5IUzMM3Ivv3CPQFIXL0scrxYrp7YUvGm4YJ3EnQd2h0LDuOPQDUFT1bk7QMqwad24os1ixPWWQB
CC7Mlu+Bj8NFeEl7JNn2pLBXvKys4y19eE20kChR4sW3C0Lsxc3AAUbzA/0bZo/M6bax03z1+hCt
pVOFxJ3M9zo6TfkA+4qItFB1pA218Wz16vpRjJZOYmRkgE9jbUDR4tdbBBs6N2+3d4WHsBTZcwTv
tevZbk5pbOfnFC7D1xQz/bWeHT7X6lofqsSR8D+ERr4QwZvS625xZjT0WT5YBv3RToFfpmqoML+n
BMX630vV3r8I6nB4rerbOGRXGM3b39EuWuNbldGCvAwMwX5KJ/xP3ow7I1zJm+yaBgNXoLi2ks7l
yVYqJqJmok1vEgftugXq2ht8sjg3wHwsAhxnq9EuG+ZVBBfVx7tHcjz4Y2g48mWGzPi1eN7xqN5z
K7NrSqhmGC/GsktQRahOqcMOnOg4XSF4QKHRHsW54nxW+IO5MdmBcg9ncaff0FGY6r6mDppSbDTb
w0BGRsxqNg4wtPGq9sYbhHUN93cMamNiy0Cmw9v7jIt6YpTzgJCe6huGPNItsA4IISiP2f1Lyw/h
XtogznLfc/n8JBOwmlW7GHvZakw321R2b8wvW9af5gMcswuvZmQgDDMqpu/eikguFpAxpk3LKonW
tTaiCGk0Hn02/lw4LKCmWSMK7tUDUmwJnNeFbm/pVfseh6HJwEHcXGy/yb96ITsbYMWhxbuqZWyT
BBrzfLquUUGs8OeQcb/IDtiFVgnSRyzWj7Z1wHBzSqHH+1jFoT+9T4Q8yY393ROO+DPhPclUDtsf
grTKF8ES2ZmLaudNKIVe7GWplwBljAJNFYVgs6wZnrr7/oX35MRJM8Zc0VjPvyiymJG1ldbVYN2Z
UiivDAy/9AII6/cI5UY007nHp/IPfwhOWwRR6K2H+Mggf5fO6JM9enYZ3sXEfF/4vqkn6c+VNMWJ
hYPzZ+TKEwpusOIKWwjtUlOp18H9/eqcFQV4HoXWORCAxSg4fkEX7HooOKJBkKGgO8ThPqjQWrPC
XxFUhmon69dGvsFg7uxrDs4GoNXPQvwb8XCO9zSyadTm5RrJFQ+4LW2QeAAc7LEKyMMTmkiQBrXw
Y0mbwE3nD2CPK6ybPc/sMTG7Q4yutJxpzU+3elE5WklWSrWkNapVpT9i97kqGBXWTU2OSfmkePQI
IFIhbIcKjWq3J9MbALo5jiOV0/5cYRxDZpCYaocS92dUMLy9rQcCU0UQyQNrPOec00t6mlRFS1Rt
Wy7miNtKzNwtQHIan3nlZwMJkH928JQK44tD8JcWR4Pbv9cnwg4iENQmJhfBz1IwvM/0mPI+xica
y9RZU6ceI7UmD3ow9+pp3jsaEQQcQAe/X8SChjBDuKtHh3AB6Jyhrhm+Nu4jJBdzdL+Pt8VcMWYE
yDMTjTMxJlij18+TA6pkUGvqJXQumAAzcp8ETwqphjImU/ynPh9C10I06ZKKM6ZW2N1OXcvbDxJD
u30ok4HOta+s0Zmgl/xm8aEIQHGUZzOgNTQ9xPTTxnZATI7TudCkVHsig0ZED8fsKnDMKzh6gARd
SxP5aURq3NO1nyzDmTkO79TUJqzWeC5BjkS1w4dorGxZ59vwR2TQCCfo/OWnfttSJdRDYG+93SL9
7rDtviPr7cFcIo8OrOkyc5N19juBeiFAmBfdBtcIJVne3uC8cZGpO9RuP/rzoNiqpx4SA37mAw+Y
E2jPFdIVUIXeeSjVoCGjl7Kh1MAzaL4OU7oUrJTKnZ2aBZVf0u9NWWsRiL23zZFklQyXGGKN4Eq6
t8Rk0LlfbA7j07C8Qv8HoPVlmF0VWxzpxAuEshmDXkiBJ8w+xYIBkUr14v2LLO1pgilE3rThiozX
1LSRU7XL+CQlmNv6U3IEyCc9KL9eWbIU1mN6W/km/p1Yii3x19SLnBEkOOirBNL1gp1vO1qpW4mF
fgvY+Hs2FtWNfab6jDY/YPK0qVfaApqTghlZHXMDUqKm/4EWMACU9bCXnjmkzwJSKpPY2H6b1UJF
G0s4YTYhsBpKCcCy1gTlNCFZJdTtWTx9bqDgEFNHPPSmZNfnGCUm98Lq6EUiwp+wXcUmxG+IawVy
W9VlEbxYKPzNXcBLDF9mni1ld2JIm2duF5xOtNz5XkMuKNgipfYf0lechsP4uvCEmMOS0W5YgrF7
LluOCGM27/ZTr9XjRXYirjUbd2D68xlh0F/7v68HS1p/Yz5GYLccIx3E2MYN5AxpPA7SO0c4pBRn
7MCVTH7F5QTE2nsbhVoCSKy2pGD1ZrrxaPlOvTrwRxnldzdqtpPCHxe+8jHFqYWXhTHV768fA5Al
KkLa87HQAatfqNaGKCzRRiXQNFLtK8JyNlFyZWP6vGYrz2MAaIH5JXNUnJC+PP3sBZdBInNDdpRD
+DKGbyXspV5TScposB+ZqVrf4l1vKx5EQXt66azrbNU4BPjM0OTgOcuk/iuiRcJKxJ3/GvVENx9o
wEbRLYSt4tJ8ok/FPrEYscXR6fqpb7IZHspB2MAuwR69wEs0ON2A2Qici1toxVym0GeqD27C6lwO
IDqivVZDaBPeM5cdD8gs2QVWu/yatJqK++TwcaH/oXbALUUjoeRye6JH6oHUTLCEmA4ZcTb9WSPb
t/hCxwZX63kVTi+2uxkyeF3BnY9TB9HLIAwVp9rkd3IqV/1BpEQU6Yv0CtYsjowROkJKvr8cNuqS
sXMYAGv2aqzamIoXsYtgjn8Px1q8l30ukBtvkGjZU7Mkk4I86H72ry37uGT2P+2WhGxTuDAvveYW
eTCvvA6T4ep9rdzOqoxk2aO6YRjb4HdCakStap5ucxRH13xVsK0oaPNVPbNF5wEjnJhrbEh/kllY
if9BB8w+SSWVoAi6Mu3Is8Q8kUL/vv3gYxQ3on1S9GCL3wmfGuWnpJ5TPGqfdhIYE3S7xTBVl9zV
eHEPcMI9fZLxo4j1++lxOctHgKOYIZnGk/7LBA0iE7boz+ePGW7142xbPnjX2TYeIlg2UVQfTb0L
uK7ZoiE35YCZ3cohnEos8tQ91ywf3g6FXn3rHNRj9a2+kXP3NvqRIZUR9Q7PH9Ur1Hs3ZS3iJFUG
7xTVNLqcpCEkCZmihX8RZk0yYPxb0AAzNEADKGkuaGewQhwWxoKuym6UL2hRILnA4kd5qSXpQWAW
6NU8vqULpnGC/yVnpSoA3WEpMbD2FNjlPl/LbLEDV8AMr/gJKULjWICt8veG3Zgb7325HqGzI5BH
dbX/HARZq1cUWL96FiM8XMdfs+/nQHTLFfXDbEqV7I0uHorngT4KL5mmVpRabTxQd57Soh6ZvKP0
grXgvE4hwckLYJ5eTC0r2lOAW8OgCV7bb+XWz11JDk5SodhIYNvUatigfp9vO5rZX9nByMVr8Hup
aERkJAEdggH6Qd1shDrypZhctpYMoO4XNVdWsYg/yetmr3mjbLAroj3o38PJg/zHC3dsl6P1YMBZ
VlSTEA1lmtcdYwvRJ9PY5qPz68L/O16psTnutxTskC/Igi7z9DH8QzVIE3nysonrqUik59KT4RQQ
Kd8G1ceptJJ5oquyHxLhkVEy54OUaVMjSSEmZ4//hyEOnhYaW9Gc2qNr4H4wxMv2dD6FRDHMYvnr
c4j4y6YmXIzWR1Qe+dJ4U2sDsJcuC2YbNDNIP0PFjnFhMvqIZrqknDft4ap4H7LuhrhGoLZAKC8v
GIhVWJ94n57IS9/QnakGhaDvEPdOw5+MaV3A9C3EIa/GqZgJpJAg76vcJYEvbtnEDkvc87hNMyrP
E+vdktPhwBljjnLatzcvF/JHHz+dSrAlvz2RjyVwMzMvhe8bG1+jDz645Zw+03E26J1Nt8zLXtZs
qbwcLE5ZPldIqyZWiDIN7RhKoOxWVwTZhI+2qCwQ1VE4E8RhyjQTRkagroFUT516FwMofOMchgke
keI8ZMlhIbLZo36XDGxxbwyOCq/hKqNL/XWi4twz53MuzmzawarfVhtBzxfkyrmwlturUMzH49CQ
Yu21HjAbMOQKRrRqLIvyhzrPZ7LCqZJaEuH4dnxPlrQYZq1ZomEh1KCjOA96Ku4CEBBR9yPcoo96
DDBe652mW4Z0W22/YdIKwiryLoFwyEoqS4C21bni18h9KOJptnwB0SFpooPxz7kYA/hOFiTHviHb
70Y/QcIYvcxnvBAV+LS195zqGDMT7ncEBqkx5MIh6aO6gONVea7LR7jzEEZlSB0RxxGlvlm0vtQ5
FM+RZqECHMfo5724NAanbGK/lHXWrrJd9Vm8nnjVNtV7Vd3QT4xScqznMBh8BGdNjw/k64rqtQNu
MPh73pPVpMNGN2HH32c8YmtVelhz6FaJaNeTFkUYijWK5gjQyVjVkdXJc8W35hakqd6a+jwIJXjR
N08bcdUfPf00WcyEZV/482zsSeGV+sqEZvz4kQlLHrs28Brpw9ANU/lVOZDs92fdxO7QrmIC6th5
Ea3+Rtx+ixIQNrZwRuE9P02eQ6ocUKMhg37Hh1F2HX0xaqzS0XaKHpuiAJUrdSsOnjv6A311GRCX
IhioxRSHcU8H3hJurOUnMuzE1GEbecZXWUivCwfR1M3S5ZBllMCcgd9O7Giy7vqtSNVORuWWbVOk
J9niBTyMZ8emjcah9zTBFIaDIhHBHeTdL2r4+Tv2WuBzYDwcdGdtaufpQFgu8k0SLZAYC+omne6c
5nl+xYxuWiQtrc1CwkYKjK+zVXCQgqEi2H+MaC+ZT3LWUKeii14Z7RbhCeOrN2Rsm9mxAQVbmWDW
v6kZv7yEKrd6yreRqoPdE1Q3xMP4NcPW7l7LmbDq223VnoL8IkQY9JGG+ny1aIka2gck3g3eOXHZ
XuHTGtiuiSCnoY9sraqNYGAMNOv3ax0Q/MSc9YhsJxuk9gMw99qLlzpdqGR8yiA6R4JSjQdUbZVb
ak/eqFcszR31wHqH+OxJ1LfLkSZ+H8HU4XPn9JMUH3dGANh9E3CQwqT9mpUKCQx3gq4+gEhH4XFy
bNbFQBluAS0Wbnfb0djiujQBo2WVyepHYdMEtn+bIZqxKbwLFmWmQ3uRjwXYR1p9sGe7JUEKtskG
sgkRS4x+FTjzttoh8laYYt//IcWSE71fVvhIMyelgQecNVp9RQRPdBEOI8HpAG1nxG8zGxdiG5jp
6ybZojynTkJ6skLhHnzmwl5JD+HLw3gLgDhUtYJjNo7oTc4uNLnUbjmb2uXle8Fu5zgMZPpIQ+4f
nktx+e6NSeCH8lZKdwrFMolWyCT56ZDfEI2+dBUDmTMpUXNuv8V8Ii1IwojJcFDlI1O9PNGFfix8
gT2T54yZxXZLIwhV/BDWIMUtTRRt3qyyi+lFwoaGAQpfO95qcK0val5TOzTSC9XactOXeHwYqsnj
UKamTj1nTCMEzlAIXD0yhEWxBqxPa+Q1IcXfpSie6e+cG+NI7n1GGEzm/UKvDE6DRAnWh6wNNkwQ
RMoPQ1OXKXOFtuCIEswVgzGpVImtxW24aPXjMHA9GRssJSKFKfUo5rICxtB5koY5RQnT1nrtZTOy
kPFcKNRCS/j8qkj0OieJrX8laQZfdY5T3RI6WIjg2sb4C7nSwxf2OSVfS+DxO2wZ+L/QDKPpGopu
7MwMDvjjtx2Mbs4L2D/bfLoOoUegr4beDZVgwOrvUFhDBGSoO1C40R/pPIx3cPaUBz7XbF0E2pX7
9YVGUhMYm1/qteZ12tPIMwQjfGoDfuCKqFw2m4nuIUyl9s9R00NQmVk/1eCcgnTQrkJ88mO3YHrG
oCS7KiTxWwQ590ixqnVJ44IslOjRYujAJdL+UMLGAxuJ6HoA2oAdIANVSLHJPO8EOVwZuB0928vI
RcCYxNRvjk9cO/iqsZRi9twED2VvKADa9i0HxeoJuZ3bkxh0Nrt0UzMQ/tnowWeRl9vgDeOEeceM
1tI/TxzwPHjDkDammyXeuJkw0uCeQ44RtKpwZI5jIXdeI6f6Gmh+2YFA6E4ZjiJsIvGRUIt8owvh
PyubWbKRnja9itBn8C2FfHQuX6av62rrqKETBBBnaaoU24KqzIdILZ+ZE9gqxZYu7MCL6NgBr2J3
/qibSl7mICBASg6jMdiupWTO1JmI6nVshmcchWDg3roMpo2RMvVnIRC7NNJLz/9Jk3nHb/zLuSrk
YBtcEZLh2whi/yta4p1Pn7Am+9qrn64EaQe8zlrtd4RQTbNtcGZ3lIZeyeL7Muq/twpzleKywoqF
LgjEzsKkAcuS3SHY5BM2Ezw7qIehcjgSWJhanzR/rFfOnJQJPOUCc7yQLZUPPRBTRn8RORPp5/Xx
qmY1TCyqL8XEJdaVg3mDaPvlS/sRmSbV2on7VcyWZ1kSNt2TIpq9zewWi4QR/tg57bHYJgLlSeUn
xGquTbq6ogS5JamZaPst3+KC1sndDxoFiyaXTEVa32Ki/7K5gahD+DSExgq82uKHosMlvDyNBkUQ
LGA4c9HUZfcam03kSFO744DQo2aO+RBUXx6cCdsoqqXLSWFtE9Q0CYFaoP8ihMtOo9ReH58Hhmi9
eDVMRzW9FMoW3fTOGJnJgR0ZnThU8YJQhKo3G+VvnQzbsZrb32hJRhcjhDbqRd3Ph8WstV5llB/9
9zXXXGtq+dZ2Gz6Z0eN94FbPSRwXEF+3Wjt/PCbGMGL+uoPQibQbAtHMz+jJZo5sjNcPKgOx/yjJ
acEicloRhqOfo7n1WbBcHTrIVqYTRpVHjsbRgyEVP49xYb2x6hCo/1Rvn+sarN1RZQfGo+k9qVkP
UpuXahUTBDk3NdB7La31PbXljSTb0Nfa3RTRqCUaNRIZCcWJOjZHkyv2SZhsiWQRkAIxmD+5MaMJ
HZTmkXiEqrG3/2KcsKHQFsD0Yk+laIuaxVQRLmKfGuaEkwaxbkyIQCiJPKG49ijcDLlDc5PMTEQu
ZsB9SfYQaj/KYvL2m3Ypj7Tkhz8NwwG939PkoZhNDP5AdO+INIy3xMJfPJBWttrUVHu2Ryzix/Vv
Ff5+IGKBnNSaEwJRCvBHbswSsVj9sw/Ws3Vg0GNlqkdpPuxOWWxVU8bNXdYrWJi0wZzviqRa0l+m
QpiljVXwdl8gIDhqFjmRLTqjRTH5LU1KTwrj6Ox1NrJ/p4TDOu7sB3IrtFDa1NnvYUP427FijlA7
vmKr197H7RaHZvEI1iQG1Dw2e2o3+8ysdaHXeZB3fWUWFyDPsVeT7jxtRmMCHeSSYrad98gQuDFc
BOra5rc0C+ot849ifmfnhLREcpqR9ngDaTFS1jrKU9C3fAWKZceEknUwMSs7RpM19zt+5vJH1qBS
Q5U2a1xWamk2IxRloxlLXocXhFOQk5FZRUazDFWz+clKa++X1IUvfbSiWf5TXViFe0x2A2y7RGkM
xWTJrWOGCPkl0zTWtHoqaBxajXLg5wYTM6M8Tt32oLaW718YkMQDjnYyRIinJ+Plpa1dYNWU6RGc
md9Fc0X0+3L7z1HFtjXgGQXJzkncwSFKBqrm62UYc0X3TJFt8onKHDHhrjXqhOopWRZ5OPVkxh+a
r6nL+L99kBz2yF1pN/JAj0TGiLBVMgvP2rsDcKA94v2mon7e7uXW3G4x14bafnbuEfroU4UHd1ZY
I3PS8atAnKvJhs9fGGjFuJsykXq/TnKjl026IzNjzIgc7QsnWX+q7rSxCbxkG80YQ2gZbAzDH1ED
ynjD+ceNOyHzRqtrnE4NDVxj6gOO0L/Rk2SEATEK7RF2+2xqyYyDp5sqcOGEnDcC7DFH5fc0BObL
al3C4gQbzryLxC+SQ9gtv8PRw9kQojMYzc4z0Xp9DTbpDxEW+TiS3Ft/7B6vNwgGuq7Cz1jFdmiw
6pmCQayh2hRz+jd7pm59vDxiQRgqpLhyFVPLjJsbYMrXXmAWLSHnpinYd3lOa1wb+GbHRlS7nQA0
dluDE2KVmeKivWc0VQjdM7SnsDCcXvEqUh7CcvwnPy3NJtbBKFyMiRZDplpxwhhh7Mx6qhfkTfp3
3+G2YQqB+aXUCm/LrZnORE10GR4jdoo/9ho4RlymSXCM4m2Xc07aM7hiTCOlEznF5bwSJOuJ3+Zr
F187Szn9FikLt2TQHhPSRK2GIVk6MN/RMX9sq7BTX8AJ9LTqH4R5oFjBY7ODqdNl5PfHr4PCmZ2W
o6dj1k2OGoKBG780sN+RXUheQq8r02Fdtjl03nxd3nvJ+C6q1XROr7/yZJ4NMgxKpD5FoOnUFufg
79lYlbE5gfO0izfSbQqYnQZmozJbwXxSypeMN2weWEeAC5HTtaMRNZrzOD/2glEgEj1OAaFbBe7H
wCr9WjWnMr5lilpaTcTwpec8PoxoWTKLY0etDpbzVnjgcgYPZcdHCn6yYiRbWDt5ZH9Qf4drdNmv
Vn+yrwsGa1FIbYlz4LNUar4oAbfxvk+YASDoAscx+SqN8NaPekuceZQ0xhRpZPA5y0+/lCCzjsEv
Jb56C5S1lG2etR1CRGx9hVlGVDwHqUI+8xTckpQ9zPwsyo+ytalLKhn+BpwGFnekGw6eYK2smjNe
624dSS4Cyu82O3UxQ2Pu6XxGMa+qfbVewVFPhyBM1CHsB2sVMJ8zIwc3v4ySG47HJ6O1jjyK6Fg7
DGpmuuN2BxSc6TIwnmMZUOOj8dApAFRb1RACR1o1IRvDi9Waf4yw9ypKIhzGHStzdhZyq/3gRXZV
iCuwwBKFYa7IHSLg8ukOw+5kYr4/lxauCw2RtLumrBtq6SNKt0zFYKMivxsf1It4idlj56VD15wB
BQhyP/BM1r2X0yqamBKdUBrMXwbf0eAcuAxT1CgU0uizvm3BH0iugtmDNCi1bMneHl8yW8CvOoU7
Pif6kCKLNjwlrGfhwKdIWECczgg9n+uwMR5vkYNrPJ6LVAwXrIlXZWayvm9vt2wJciRb2jE95GbV
dUvY8QoxVLISb0NwwFtt+MEaOgKJHeANAH8MhYnU5Knth3+i0mCCHnCUWehwZwgjPwXnJXIneY/a
quC5Bu2wHtmp8xmc+BOqYyyZYVYnjlCWpI1q7SXrjJRD1hcSFFrlkgmkjAlzSaZG5/IBBGt0rqd+
Rl9kekwjQDY7eoo9w1/BJjDdCO0y4yikHTo5OF0ewjkkda8fsmhqFXToGJWXMU0CXIFtj1HdxKj1
5FP6ZS5A/zFnqjZubOXv2xu1ZFQtTH5TP+pyf3zRA+Lerkg1m35HpBzp2plk0VTyR0El8usFtGMS
K6TkmMCbVw153zZWIR0b9EIQ8dB738BJ9Qzh4t9aJx7PoWlpMRQuZudN7az1xUXSG4SvcNsWUQXa
ukQyYhF6dYU1QYt2po5IUZdqYDeYUJ6QXOaETmjXMzhO6L9/K/l3HDI+gP2JgcHimnFCKQQ7WUsI
bg+UIlDah2Y6PIz0hQVrhc011BcfwBA/6fyN+smd0qSD4YDDtzCVQcLQgLWnoTjVRg9p25NB8rjZ
ydOekI8n7neVwZDbok5CUkXw87ToZ5OqinhzUGuikfGACKGEDJx+riIk4lKRyWduiEyWqhbbTu8r
qT0mHOmo5frf0UnAGKQgZ0QXOiheGM1NWXVom79IVI5JskKSTlAcP0I4FcWioQsDWok7/farYvEE
pjWD2eBJ/W/1XE37hUD9bvQxRAn4yFnKHXVKSQwhLfjN9j7C5zNS9rOI/hS5kIIoa9Qc3lhneQbF
3Htmrjxd1OxV8UthsJP7rrdx7quxGx0K2o3cb6nefmqP1EEOvEJxUvE8UD7jFuYkWZPsgxxiKlE/
02WE0m25zgnjchOlo7Cgs7tVMVeTp6LBXX+0FTcHZgtb2QRXnIFhYAVk501gRh0VOQgOphligkMY
aEU70DJK2jxoFixJ/xgzHwUk0W0O5590M7OhvNBgbdgqMMWA/UXLS8Fd0rtzRwsVTTFD9ZAi0ET7
bMtbUVhkHBIcJMTI+GQQzQIjHKGSM2UayZ1etQ7hKZYnMDozOnQm67u9idSHxMKYQMUhVsZk+hD4
7f9IOrMlRbEtDD+RESKocMsMIiCiqDeGUwIqgqg4PH1/uzq645zqqqxMlT2s9a9/4MT4Og2nC+Zd
GN6gO//Hh+SbcrM+sPSmHOVUojB+QOEjx43ZBsM6sy4Y5cMsoBs6o0MqRTsJfItFj2JyFDf4b73s
HFc7VbxYFgjE4MupyV65Wy0uU1bnfES3VS1YLxxCfSCBwr4OcRpyCsrhvv6DHdnzvkdsftAnMIr6
6y3fpSNBOejrER+viS2YVU57ls5xTBqy+WOjNSZXuIx93MgCwNjC2IW+uTVpjkoCBgufXgZUBR55
jSGLK28NCYI9XStSaryIyJysbeJWvuuucZ7MNLAhZWljXgTgn9ESz7SQdraHRUNPvEw+4nJR2DWu
RWZ9yi3OgC1IARIs/TkfuwRrqKrJNUyFXPwLmeFEHmL9fSO8YsQboAyoYC+KCkviF9Qu0W0OwlIt
+DTVNZ/6dY5tOE193EuqBa+b3YqPj/Xxv4frX+Oqx6rD9Zztr12tvqT3j3cuGHAQiIbk1lnFFwBa
x5ZsOFXmv3B7HFr4JzH7Z12OUZCDxf84d2w8n/oPNhw6Vpc9ADMCLhn/e0Hgx+ZZQdodArXg1Qj1
amhzLpHixX9a5x02Ua9VsetdTdy7uvvhg0X4bjwbCTso7Rb/GBk+d8qA5vDmvBRrSJvHwPr7oRh1
eotKdeD8w9FtCwOmEkzz8YbDDd/Lv1Ld6s9BCib7PTSSPya7CRSKr4QpsIAerESy8KW6m2+7z1ax
oXfBlcF3V3Nq4csRcD/sSGu1BivyU+bbu8ufU2BmcjjwhhsAGY9IlsllmjuQK/w6fmkO034+E6yO
FDiJTFCo7wXvmu3aMivjCGn1bfQKmqTbvFJS3nCMiq5LaIVRf1XBAMN9OYWrot9hYzOj5+j94bvC
X//Cznl5KHAXoLEIusc94srh5eCXpPP9Pmb7sN8Brqge+dUbBfbR/LHX0g7U5wEhhukhf69Y1Hss
kdJfNJjd/3rR1ulbjxmmdkRAucofXcBZzC+pe0CsPQbOlxDfQnfrqDNl1ocGzZHpasF4vLxQsMVQ
MZrDSMVJDdvRH3XT5MubhK89Q6O4XTNhu0y596dNpEKYRlwef4JLePbQjk1G4c25RAPqRuZLPsHM
t8VwXUwBFKaDGQKn3wF8MSd9aSVFFcpsLHL7yY+krJ/dnJP7zVI2GEbAF+ucnn9n7Y9sTFf5JRho
bjNO7NZV38kz9eZvK1eay9FvdYeTfBi0NtTX0Wa0wIV20DhI2q6vNZ/KcZScF8Xstb/vK0xtb1hi
MlhitJpHZIxP2BaHFsiX887CHR7eNQ9n7GTJBUQnC4WpcmPsvvbDvjGggV9VbgIJ+vKZAHfrfcDx
zVPsnkMBEDwOP7QNGK7Pf68F53Ye4MZ1xyQR7rJiVxebvz6Yj61hOCLrAdAeUvzNgvzNiPFBDUDy
mv1G+c4UDSaHMIx5wc+HedXMZCys83W5JkJx0pIBc4JYAXWbufA4vWRY4xBKwlcNxYDnvBF6AnqY
ye0eoGsAn/0Glzk91+zlqVQOqz7saBN9zbQH6iBiHpjJQ/eHEdWLy/mFaHsmw/hJnOCmwRhh+vOb
ClYN7uPIkUZ2+TB7V5hy+iUu3FfUbMTHW++RPwO837Cjh/QIR2lyJrJeEFtHsERAmWWMoCSLSEJ+
OGfqvuMr4G3FNx/BSjTmBdXixW9e0YdKkIt0y0YDVTKrzgeCn5ECakBcx2MjxgMDLhw/CFUlH0Xj
wCbDv9PaDq0C//WnJ01vs3ZBrZkBh3/xQXDb3D33EhU0tDdhZnidvY/VsaUswMwb59OtA7jNVOsV
94gql6aPlAzFOUINbE7IqscB2cXvJZJOrV8Dxa2e4Uhz7th6Q65SjeeSwEDVhUpEZYBGgrGwTiX2
s/7ynzlc13vwcEjxn2uStxM8cV+K/f6CxCEqECT2M1L2bt07MqjYIuFxmRsMSe5F2juAjNdM21nr
k45iqCHrFvT+7EhTuGnhUYTXXGfkRwJAEBCGA2VrfnYVni0hYB5WWrjvrYSxEdtxwFq/BxcPKn6M
0PWXlF6Zdn8oLfBD3rEm+vYF1lDfviawEa0zPF0dZ5u4nvTSFsG3M9hfGdDNWQ48nHdlbDFQVU2t
ACacSqTA4gkCMRUjLMw1yE17Wg3qNT5MVGU1KcHbpI5kq/srwpZ7oN3V8SMu4ZSWFm5WpO3GfRtm
g93iyweUdTFeF+xuiJjFaFLH+5xmHgTZhAc0PLLODBprr4UQDbyhU5sp0RqPL0EtQn7yML/e06my
I4mfaE174ZOAj5nCZ0XYeR3meJWCNUPaGJva7ANu7XwROd0DeDlWsYExCxe3S7ar8cUVF+LFFQB0
Ki+ZUoWPGH+rxTcTBiQP/GqYoq4K6v4bLBeT5lL6uxwHAa/FhI+GxdH7H49DwTLzLXhU7Qm9h/8O
LilrBnIblB8PxOC27JYE5rr1Hq6TMZwNVq2ljjzIZLSYshOOkqtDiV/C/4T89WL4Vs0/iy8cWoi0
j32Ll65K/cp43zj33BE1Fd4J/BrjALqxBX2Xgqia8y+D/Ik6mCF6OYTNgMCC0Dh2ABvi1Zi5hKMw
E1vBMGTczFXULQtKRSjFT/eZaLmBqYEC0epIfUAeKMKhv/fTKnLYRux6h19sV49UBhXBWvuNpIgr
AZa+cK3vZ0y71kNTaJLu61sfPxV4ml+3B8tf8ggYKXfDqAjursKhsO/v6QsbCBnALo1JE8idwqzr
fIJhNuyhlYKpMztvRhy8djslgPk5Zdz1ueKYrGt/z+RB7CTdqazis8CM81milmlPPAAkbL23d9as
5/Sp6Mqk9cfLLnwSN3SsC8IXLNrKe4r5L5xCGGEQv1pjDhdz3zj39cc65LObWwWf2ccYciMtsIc1
6pVmiWB5o4F0SGPtQ68MR8bD6CbViVp3nChpa7HA0vHuzBzCKHPnSmCnI/IGmDOowRt11MukJcsa
9+NDlYJZjAmjzRZrYB/omqUZfQ9OOTb5yWVBIiE9aZu1OOFAUc092pW49h42zTaxFr/kLk96lKGI
5haXyWXymQPl8RtU63taAWCAGrE0JpivEyFEmDRDZ7tMqk29KaIiUuM2o5Yu30ZJ/cjQg8hqbVID
mUs2/V956lgzzBFwMtebCFAQPBOkodw8sxFtq/ebPBxsL/Hqlwa6rSyvh17hPJIO+itPNiStqsYD
ATIW0SHQ/oAy+uJbXYX1pfk+3RevxcfbYq8Q1R+jxppbEHI0LAGR5xBTS5yRHDyP6t/zCH7WroXf
65bm5fRjgJf19nJD9ioWD7aWEdGUyHbfR76EeGf0B4qm+pdJCdR/BqETBgfBGE63wKd9KG0Ihqde
Aa/BeUzp+FG1s4VU4SOr8XEfmzRP6vDitnNKeSBppOVaJYKoUJfgwTCwuv01qmfv8Jk++ZGUhThf
UGiRWgue+0Xu8+9BFKvnHHCACh7g4S6ROUXPlmO+AEb1D74FXEHV8jOArAkwICBzZEuw2gChSUM5
e7/DdnP1BsYDQovPo4MPBQ+KeSAjEpMQogpAPvdpF0pG6m4t3HmRHePyNe/i/k5FK8K1RRaDeQ0e
d2ML2M0RIyP7eXotVrflRvW0JJ9hPD0hnE6/pn0f1SyET/bCfTJMYTtPf3axRiy16kMdtrdLvO1T
iYrZAm2s3CauKDD7cOJFPl75Cp5Bb/5E/cpU1bzOX8yJ1mQuqcZ9WSVn7HDJXMKNAniBPXRXQHj0
rV/tlBmDa8i1H1MOtH1fPA8+a9IwrxHf4pNejyiBbVD2j4HyHDCG+cDkTSQXO24yWtbJVUFwJE3o
MIEmtQD45tWIaYRCyPlczp5ub1evcBNurA9H9QL00bsn/LiBdZkMJ/eTTCAZwi0kZcMVsXuwE44M
5WhRfuZriekJ810gRPWvkHV80yKBSZY2L6XlvInHpT60h4HKGZSd+Q335vJErNGpnb9Pw+zua4VF
uuISfdRDH/2N7Y9bobyc1v4Xd2RjGGj0Ae4/M2OT7KjJJytnRJuJBzSrF+CgEtLQzWM6nPy8zrsk
jJkvV7IWq9lH9K8srdw/RxWDCdRTfucVuPDOYYac6tNj2thPDwf0WwoANnktbkLIMpyUk2vnS8Hb
Yeyl0pFqtnz3GQ/Q7jdz3nbdmW9aRje3mMOIcLSzXZHIRSYXvaNXh0Ws4AdYsFagj1uEHPsaDHaV
xDgDjcsUhGG0fjD5T64cbhnED0bLly9zTxvzZrHnGnuIsi2o1NU9gdNDMW7kEwLBdvkDuX1Fcgbi
7fnLUgzIAmHPSuEZAQaP4sv0lz2cV0hA5MB6OFSNBiiDQ5pbBl5GW/UPwQNrrhcqUHNpfTliHiGz
+paoG3n+JdiKapPBlkGQK4eZ7G4/5sUX6aleN+klkgtLmZyRx5QhV3px0Q4J+U8xxzcCOAQIHOAB
PSpzQICOZ1bMmRKQCMch+KG1ic9r9Q9xkPVFfLaNRdxXHtSrPh5OEw1/ih75QP2F5G6Fv0uXfTI5
Y/JxmzdzxcLAxNMi7BRFSts1Zk45lfaYUDMpFflw3eRq5gIPRkIoT8Y/E9S8npZTOawP5+y6V9aX
qeBXc7a1xLDVIcMFompWBe+xdnr4dsOmtkfQxAmMgwjeTX4MrYBWzSImjLOIO0+DLklqWlYtJMQj
i84dYyNRzm5mnRAmfJ4zkPtMJBffByNf9GPNOtv1DGUWUOjxMRsyonm6zPzOrP5lfzrO6ovzAFB6
Y4bsfukkP+7g4lyuIeEtChJ/XF0SAEOVIwcIas56II03eVu9+Y8R4y26WEOoqHrtlz5wyNnW7Gf6
2smrxxLQkGdNwEHQpzz++3IGjHAcNJjwMP3TDGWBgfMoyj+eAtTVYp2mNz1opE1pqR+X5Q1CBLpF
rib8ZZAJbirmbkMLoag3dCvZz8Ph/Oo13tN7hZ8WV3CzT0k3h0nKByz8OPOE3gMLVJcpTWOTtiwE
w3BT9IqgY+Y3b8bzKkCwSDnXixeXznn1gx92KA4XzcpHZrvGYIYPsOLO+ABnzjhGhxwfUAK5QqZc
DC/VgAM+ua1bXkgTnLf+CN/naYHnsgOReLSp/6QD7i673L376pJDnLBihJBXu3/6hs8YOihJxI46
lQ9g/ZhvV2FnoyAc+BC3EaxCRad6Wd6ww0dCmzZYIoEg0Obo52jA9e/DvwTJoGByKv9+6oUwgTwU
egbuJ+4nfQljFg70nEsWTA/2KMxUMporJ7dk8+bdvIEFjeE5V07X+W8yTmoHGOEXdAQUXnmO7Mkz
9TtoGkNts3eABD9Y9C1FXN0le4xbSn6Sgc1kJ+wiLA+9zu1xY9czzLhJLphxGt/iy+4ymmjEPLyc
OsF42wTNBQLCT8qhjvx7xrUBGGvjKJx33jOWzZwKDqKObAgQ82aekLQbNLdm79SPB5hGEZxJ7HtY
O8xnzDIAtKdx6k1f9o+zVkc/YHP7zh5rCDwWoJo3eFO5obym+GPFbdetiqn7Nuhf9lrlKWVc1TBs
Zbd8u+ArgvnhIjWBBSpql95+nI33jNTyWbnhPqCIh0JyIPyYOZRJYuDicdqKQOiIK7PZs9+T5xy6
QcXhd/E1WNqcWwKqZ9ZAPUiOZA38QLN2kMAcgKOPvT0+9R9TpUXhdBwsJf0k+yc2lw1/ZEpxxzf5
ZxpeL9jcIIyxSsTWFpU7AxckI/DcWPcXo5hzVn4yiVoTpODFDf1lTXEHlxsqosfmOt+ux6Ecjhcq
yREBoqlE8qGZb1Qznx46LPp0krtrvqkrTSqngfcAY92qSU7Rq83ojzIp/Yg3dj5+eUd/2rwa2df1
D2HYzx5AFLg4uK7b8C2J/8o9TjzsyUAJ+AyXjFaA4sGc+ZBqWfhzw1gagXoSO3XleLsN4tICm4v6
NtnfvLGWsT1VI7tWXUvZZWT2qX2NZt9LuE8YF9q9MJ+9GdnOLv4oRrBOaxDdHagv6N3GhtB7Pbzn
8mkNqPbfKOFuCfU7Xf9i4Gp+u0SxSq1Fu8mdmJZTcXD/MF+OCUvn5GS2pZMyTpCliGFlxoleWdOL
VHUUbjSZx2jEsqMZo1j8Rab8QxE3WtglkxzZGTujgzBMkPF2ftsg2EnPupqjk1ZCorgzufPfq3ql
HH+ig+ZPlJ/BHyk7QoBoMTyqRlhCGO0HI7PH6XOxtsv8o7N54OhxqxFQIFJMhSsPgzn/7TAv72Bu
bM2+p3G6/aiZauOgzoswP4KUPmJgmHdAcejD4OG4YyvsoZI9cRBOpQVTkLzUuf3OkMgR2dCuLugW
9C5qbPr8jKFrnM+G7nmlTW7zHJezYZhb+76BcQXlDGAZxCCVVwoZwGbQF953/YXSBW10i87zLiOx
Am5LO4czwwr0ni5++mY90JkIPoJRdAkG6QcEBB0zjxCUP9fHIeoCinnoTS8lVPnpV3M8UVgUgihJ
rEpF3V/5T83+7bsMSkn86RuoGGl+QCbbaW7n2CYwn9eFd3bBTEIOywV1PapRt5xugwLIklZtGyix
ltSLWhDXRaFI4bgW90yoGJ3C5VvyiJEFOgquHbddR6qEFlanctqPG0vGDuRO+XoEwrF3IrmQ4DE2
lWqDpTD5mFfew/tYNSl10PDYsCgQ8Lehcpg+xa4z+kTbM3pwmuQNEe7p49SHx/rAXbwJELe3T5Sb
oCL8K5UeUVm0fy08cfgNvuRgnDFiyHe4LRlnk7TwxS/+2Zjn1u7d7RdZNASSVsH3ZjdY0aHNv+H/
txk8zfJUL7YmH/S1O6nrfxw1GGtMpLk4WMp3Y5oTk3uzRdButTjPz3OaAVOz4C1Cn3DvTmMTipBb
EcpYnMK2DmXG7Bbd2P4KQb5Y8Y+WSEgszLimn9kgVr2fy+CVUS0O5tzcmmxcEtlEUA0frcdGwYjF
4qoiZTvusFiQ0uJQzeihLo6UyNNB9DDfq96HeBejKAy1xFaGLCEDIRDzqvOeaBiTZNUJmr3pxRlT
l4Js8i7aOe207FLqTDAyPI5DkhY4cmhY+ta2st5s99LAPipnDJhQeRkxCZDHe4CTyQ01Lf5TH4OZ
AUtE8ProSInFvWLSxXoRx+/Ak5M2G8XFasv6n9LEkCpLp8peDOEGvWaA/ZDNYLnielhTwqjoVHHS
oKVhwq8uSdl5i9f5dZjXXf59w/OeoTRejPo1hogGP46bD5k8qRomfKxlsRsnv/3THTNCgXtpZcox
nzKgswh34e5BW8Q6JYWBO/JlNxMmXuAQLLLwNlGirfteb8fLMRXnmZ/M2G3G1aW/STB/UFs+HKpY
vXTfiOWZjvFwePHkVNAB0Og/Y6ZTIHvNmVy+y7Je4pnhX01e+BnbuSFFMmRBkzn5tDN+PqmKzOD5
NuIH3GLUBkxtDTjQlO/0uqwS7kQGCS78T20niFZ7Dj37hRlE/w+XB7wBiQWKCSZevZfUGTwqvFTM
5x5eA58nNGFDbJaP//F5j6glwWKsx9kcrKnsRBNCt06xwxmHaV3B20KPwDVWGYcOuuIW8tmAV0Ok
m14I8ubY3lNIocwsTEzYKDvEchoshkHJr6BmCFRInCsHPF5dsO+foUZvTi/ULbr4+f010xo+fXH7
M6oXzxuTPQRQXGUlTv6j6OF1yypudclA08zAgdk6Os86BVflGxMQxmMe+5LR7HK8GfkS2lI694tw
P+SXfMULIPQ8kZcdS0JsvYtfGyNmrjYSZpivoFv8SNpwaP8RxMUhbABYH1/rQSFvvJcMvzmk30sQ
Cj6MH5uDSs6DKb+g7msAdjdD9znH/xGcUZdovHDzwoBFXAni5zFf4oaG3GbkJ5o18a4ERUWwJDFF
8sRb52bnsdJezOEzMLvl458MM4kes3IqvupiwHbmbfz4f6yApN4EwAn8HE8KQ4XNx7jDanhFxZYd
fUZsZb4TWqOEbYOGjkqEH6kGjo7cgVjS8ZKJv+RcJxwwYAWjALQA9GgDysWpBisU70NsRhzA+yjQ
NeMErzpFNE4OMJxcL3Eedqzq3Z8T6LGU3NzA0Zw3oz+4LjIf/2iu6AdIFj0XHmSPCPvHM6ihh+ub
y9Oueh7ctusB21UoeVekuLI5zHhQlCGvqPTh+DWml2pJz1BiQUku7PTueKjWnZiXZHUWWo3PDrYA
ihk9QEd86vSTlGROa2Xwm6BM6/FL4U1I+zOzIAhAtGIDBtUcVXr7+0d9purH2lRihSWn2vBs5h+T
yOP295IThTHDSiN3gtYSvtlW8W+CybHXmkHQqKG2OyENANmn+WcLC06hPr3splMKRfaN1+PD//ic
ES0eIhDnXX6Uyfifh8kxc0XGPERV5okXxIu8s0vggrLdKvEi008GEPm2BBUQwIvFMVqfzrQYCMqN
bi8QCmmwB92bJlsvhvCd6UFHUjPvGhT9xS+oUUKfg0b/Qzz81dupP9DDFwXfw+4WKC2AvNspxnuI
zdCTg6czNfApmZEr7e7pjjw24ixq+IBzd8Fk5EGB8PWlKTMpWAbGDiaLwMxDtFPnhLySzKJxGFu5
lfYyGcvM08VhgR+yEdLiFe0hvSuDrUbPDs7BowCDiWkmmKg5P9/61c6iI3EhvHRGKA4Dh9sOlhNo
jAScSlD6+qMYe7Ya9Ht2SCpTCLFBaGcb5TQcWPYbFNygU0tG3ghjTv3E4/y8wrELPKNTYG9sOrs9
HysGqHryjWJ6ElIu5hhfnk637DS2Di/7tQr6GmIfCHHa8XUL2klTRkPsrzE0fltQdchZxbZEx49R
NuBUUU2Y556j4loG90ogC9s1DjB3VopZ0lXezE7wk6lTHPgOcHUECIs/EGig4JrTi2zxTBxncEao
U3/mBt/OganpIx/zENuW2Q3kKo0e6/7LHfXtcnsS9aSRcCrrCdsQ/aXBWyp9uBhwDXMlbLGgEP9x
i3gAMFJgPhVlKo/IhiSoeeBu00K1SzS1HN9wn/oiTB7Od22cqNpAWl/0OiNf5CWl4JCTR+H3fyut
r8tbuyxneyYZ8DPYHrA+xlZ3nVYw6TuvMk5sKRBOqO+T0wWNvVP8zBPq/MBYn92fdZkm6cNJc/1D
IFvBuNc537OkxIoOq07sO71oY8NaXkURLOkBl/Z+c0vvCZ5f9M/CqJPfJrhebNwfjQt6pTMn0BvD
a6r7aIN4fCqbHUe/PqToG1K6RZE8gf2opx13YM5wP58R9QOvWzMqF2Afnozscoin+02bbm6CIy7b
G8S4wRCbpo308jnCg71EKDVUHiPKQVr1e8grUo1hmRBh4sHIY4w4NHt7GM6fVMsiyaQNQzPW4aFu
7GmiSHS7WxHYmq4hVTE2mKbxJKwvYByhjZqxiaD1cHVIug0l1r4dZSicLNkLH9l1MuxI4sGX9iXK
LEaT4hVKJrjvA0+46YBSEpxX33zEmRrW+gT1eqWv7jv8sqQI8FksfU24lf57e1Xy2wJGaBg/4CwU
RbeYP6dX4kJTetbq7AkDx5bYFXOsNxg9WXAasG4FIKHTwxHDfhLzspsWcPrC+83593pqfsLm9mTx
NpXdedD+8T7LGM7ceD9g3XyetOderW8IA/yYdHXl095gISZh2WyiXMLOmJTFB4Homz3WW1YqZkyp
YF5R6Z2EbTMVBzl3tN18LOfC+Zi9nq/4vJ6x+7LkvTOGXYpndjlGAN7SLgZjJ7RQtooO3GQggIC9
Q+qgP40u8X8jfbdgiaMuA2IWAQUgi9YCSaIWqhDwR3qOBfmyvc5xZRq/CRNcwowTlCo/UIUwz8zg
xnyM9VbDUUN9OeH2k6EazMbI1lWuSQURAflYrV1fbVA2GEXIcDTflzEN4meh12IyHFfeWzLf/BOG
A7RxjgVgmmXBDSaGjv9QrHgHeRqjQ0XUzBnnO4RFG3x3jEKDQ6uZWhtAyIIbBKvcqBxRlPVxPNOf
hJ6JsG/aYbpEyiNtmnvA6X8V06+R91ij1PFfsDqe1tamWdho4SC+Y/VLD4MJn32JR6t+NE6eGPVl
csLXG7V3iT9iTGc89022DZpsHOIiNDJhSYgibMztB7hPx+NB4OvugEz5RjT8L0yiUAO6zz2ym3N2
JjK1m36PGpap/6jXDEsold/hpW8INDV+Rk2Uz1r++uy1kHTO29rBUMcbZhDhN6MYVH6EXqXPDoeZ
AxUUY6Cw8d6VCYWngb2VYnqLjxvs8TFD5xRpu7KjihntlAUXBPoX5WKqgp2HmM35ijb1Ta1Cqp0B
vMwoQEbOXtq0FJRnD2Y9MNz0/tiiU+PDofmH5Ld+4teI6ST+fckgPmcKHlI0OTD1sD36w36FRNRu
jpRt+nFpdlsGqDSexIcpq+eftoDGBUwGLQe0OGWeyGHOB89dLoYjvT1HA2CeC1MroTFVUFT1rBjJ
A6Uv2aeHKne+q8vDZVBuShmcO0sy5oSQQm5oQ825Lceb/jwn2h26J83eHJ7lORwcCJDHMuVOmlge
wBeD80omrn1fFdk7fjGHBQW2Wqu/GkXDTW+pUm+fyBf3Qf8czQL2H1ryjNU9xoQG53LQJT8/SstL
/EKXUdGj13GXlKjtH+aYgg9aGZppYmXnMtUL84NofCpQ3gDRP3DXfC4Hh2J3/9pnVfjrDB2ype2x
hucOS501S6Ip8vXhDBktHpgoUA4FRntf48J0WJtt7X9NGFC5J4UkyWCJohlcQ+iXbtkghT75ONDb
ak+71ArBKoWPXkNZPZsyYasvwaavqZ6EFmx2lsB1aaw1rCMmcDjlT8Da28aQSnGJblrneypVq1fp
GNhDHiBwgAeNM5zV0ccMrO/X+fXwTyxB6agMvj5Kl/H+fDfbOW0AwwrqdM0Q07OGOGodyFwdzAT2
nLuKr8zgdgn3vZ6LSUF3kOupFA0B9lj2lAtRHTJn9Zgvbp2Pd2OO/LOr5eeA819hfmhDEuRP9JeD
1XfT3/08kWHLfKSbN3j/JxpI63Mm1BELLqCmmCBrUJYyGMrNwaeBPAIc60HsIbx9dznmX3ec6xiX
L4oVU5T3x+yOLSmdJy6av2pHTOlaCwahMr0sB/4vUJcdIzl4yYKHOgwhAUNmsjkcsucEN630V5PF
PPnQ3Te6VNit7CqvaTF0bgrSFf7dorpAdMd5Ab5Q7HlG1z2UXTKOUQtyruDjrb71XEYiarMJ1GAc
qsffKMUTRRL+Q/+OwxpQpDOhiRd/oyIEwQAMlZoMMnb/4yjrLqMs0pLWzXu6PAMjGs8gQh0fNvAw
7juLCuoNjZFmw/ulcS0ZZHC+lfqAljgYMjUHf0fYFsr4lqEVYtPs+UoJ7hz1VGczOOdA4DTHrsk9
y9bLYSwl8+opnxqTBy9RnwcXxWcFLxim4XbWhl+K2yNE1r/BH7NlXChIybXIbQ83sAwVY+tvvkxU
zOiHqg+jLbodumBzD/NevACGHKJK21xAKYFPzky8vlNaSnQ6Hx33tnYuCMusAWQxJ1JesapiXf/j
L7uUyrCEmfOTg5B7jE0F8tu/6/svff2a8oo2Xr24nMKtN3zgQd7gQ6qh5vBe1pjigAKisKpX8LXe
O6a5RlqfqMJ7+yZKa+SDTrG1WnrF7MRcCw0AHQyl5FPc3xIvBzSHHwjd1XlvhLJQ/EPJHfweQs4q
f6d9sIVfEujrz996YMv+OustGNzcV1c93NX24sMZimkhIRAvKeiPdwqei1Aot4Zz6C0P7GWUEMgg
T2dTaH7pzsMR4iSDfd5x4yBYp8MrXnECW4V5mhd1x6jyKZ+vmLcrPFWOXKC7ETVOdE8iTWcIKtBj
inXgkn9z4e8pZcRUGxHlppeiuFTpXihQxhM524+MaVNYCg91WFib29vJJzfMVgBFetyLdHXgA4Bm
4ARuH8eiNdb//wNCosNMHnTrnE9GQtMEOs/cGQqc0cBo9WuK37qh0qXAei1H+JYxxS1AxeFViH6m
j2dzACLksCQmthj2bgbOsgV/t475fAbxBIunP5HutWzMyZAx8NPMwXpZxNR3vM/paPcz+8aHYzwZ
5g6lW1rY7FWkfgo4R0V1iTOXGBMSuaUrSyruFHbBy0mxj2WBNiZakMqq3D1UBMNjJE8PNbZKYziV
pzjMU1EnwBd8vvjuI8mmHZvwhF48Bzyzk3YSEx5blZOWqROmh0KNZe/VEtyERiHaiIy/zaZLUbTt
ld3tyFQHe01Zj3oZZrzkLACjzqGegG/fvGtv8qqDrwLU63CI9DBnYgcxZgTcEmuxESOGnsEk+033
mokm/FRN6cMdmm2ahm8oGipn4HVC3YU6mhYbKgSMfD1JDiiNO7AipsGIanO+HFTVGtzgozBsIbAQ
WgbYGAQf7HVvENGNJ/7xH+v+gXjusobOI++VACtoOquPxgHfEYpy2ryfyFkdWJTT1OBCN+uD5zud
7+QpNSD4EOsC1TphHyLrg0cjmwhcxYMABxEALdam4Q9ObfKyr5P41OOrBW6iv+MMyl9gCeI4GC47
JKHnrHz+J3G2QGtBiCQD7fI6/IISrBmpjcFpd4nzAhijNzEe03T/8STRqsJtYHqyoHPzmZimiNqx
xVijNOf1iVCMOx8kzS2PuHI8Rh8Pfa8BWH3mUpqPsal2R/j9nPVI20cS9CQI4TdbGBE/TKya+kbz
ia8fG4HyqZu/qzga7/FfF5PrYe313wwZgDhxaZ5IE9Grvhfp7cYBBgNccm0dqIO6wPJRAuiD/aCL
h1iE4742aEkkaYzBaApP2yW1gi774+E2c5EttR/gVVtdk54W+GSCUh9TEGH3rPl1nfYpq4aztzDY
3nIxo5wzB/POx1zG/uBtDTCMNbJw2WuwZQ3GBk9hcFQlZ9N6EaeZOFEEWoNn9w3skk4OxwYGSNOz
MHSCpgO2yKS/lThudPgxyFMEaISurgxaUySaUBOuphu7WUvM9XdUxuBNU3TF3RznMGjvP5N7STE2
2qr/x6K4MNnDv6Al7n708a5gvuZlwwXLqduJ9StB6RLB5uJ+gPgDppgCVosH9e8opsB7rXNQtb5F
VrBts1ge2N93ugMP4myjcDAY2tNljleSvboFq81DF/jYSU09j5Xf0NstG5oecYBiqfwvzWJRWWmu
6Em/YWGMw2t2eB1irunY6zLad/oVzk06feYVba47QeirrhFyzo8NhyuF04FD+3S2Eznh5GHanH10
z6usCKDBuYO93XZsbIN8bBzEqCP9a6bK+v0tQAx4HwJl4Mz18iA+8fsFL4pCiOsK99pFwjn7YFlb
3kl8BduGkBNMDHrtP3BzP3Z5Ywnu/hReCZsMCZrtgGIyj+BIEPSgNxWdMVi/1r9Z6QW/P0vPKGOC
fvTUY+AWdgU5Fx7IKJnNuKr5ax0MNBXHHqhY4kizPAgqL7sYJ0GMY0M61jqI+Uw9DxiVFHLwao9J
DxMX3o246lHBg3tMPEe3dMOHsXnHz+YyZ9VbBo1pKBs+1qITKfM4ghPPOzMF4LsdSi8jGG2HYtiw
uo22xDIGaqnx2l+NP8NdWJY2C3MjRMel5x6vPvmHBeleoui6Vadknj5MMNbdI2bOSZCdmXjtHJKE
XnLjGCnAvs45zjoYu3uoMFZyGoanlPXFUff9Q3ofpb0w4f7g8+ea4a+h1uXw26fcfUC42XUHGHg6
lbw9IKSB159n1jW0Yl7CXjZ563gnFLbH2CCDnixb/voVhAGe+/pB76+yl/0I4qv4Im6awkzTO5kk
HHGjlCbmsQZ55JRiTaRRcjW9JA4s/08YXYYaZ0QYrllWYltwZk1T3Rt42cMErXaoh2FAQFtIPKp6
cQXc9mJNMaYbBvv3yUsOH5/O1wl32A1buhNzCoqaLCK1B/yaY0rMlpx74EjOgSK0MpQ1LIPsbdMT
r8PPjobRXeRrVQ88kOIzQpElNJPgXhl8R1+yLMs5ibNazFylWWzxDP6FA/4JTNbSk3qanCxYt7dd
CKZrmO5/JJ3ZkqrYFkW/yAgVEX1l0/eIiPpimPa9KIj49TX2qbj1UHVunkwTdrPWXLNR3FkmbkYU
dEKl5VxXybqo9iN90Tc8Z2+gHLroW3WhhsEDn4bxhU2HAM3Ib4Yj/7JBbHAZmD8zchzjG6dRw57s
5V5LZsMrx5zIv2O+1S3wSvrtsGcSREbATWfdntzupr6KYMJSxe40cqkNXVYLSzW6/nRAFVaR/U0L
fTH2hD6h3paUIaofMpXYmNS1HtM//pMHZsodE9WxyYKs8Co1Te/ueYsAGsBQYX6kTZILYFWyYVc+
9SBhACFjax7pFCIAW04T5uLsVyLr+/tDJljgp+nCGzocLYepDbFZOp/QDMJB4J08fZYz8BuFSeEC
VRZfEQQRi723C/hdpkzamRlRKDJ9o3Y9W/ru7ifM2EFoXqaypKYMOZ/6240Ow57564LfmnB0juyY
Ncv6VmzdnnLSfhJJw61LeEoT7l7dXDfuImCHYr4aM2jQQcY9lqVp26xW1+qbrm43c4pSl729YJW4
vanlTk48IlFNeLdQJGzFi0zHIJFlNnvNR8JPTTyAmUvoi5zoYU6IPUOPjERKPcehGzUFcYs9YeqJ
Pp0ORAwWyaqe2twAK2P6Oeqcj3h0TPhQbvU3SY6cUJOCJcpjpTxII09dm8EqMPXVfIQ8N0EMw7RA
GBd95hM644gfyFp2yLIMURPZ2S8pOyHXy0GMTZZSqFg0MzFw3M3Ypz4JUYZvZA8j6p/0qOIcUszD
HH+pit3RD3InHT1QqezT2fw+PdH7GUf3YWXOiyrZX+J9ob/X76jVWfXyZ2yJhg7f0DGjoygjiukb
G+ukL+mgP/qymRDvZf3B3HPqHSlHYSvCG4gpiLP/Tc527Yusqw8dr8qJS98PJ6QJvXafHR/POxkv
VEmC33Ytf9cmTaFrTYjOw9d/cs/JxARtx7yqK03Eolw4RvnnOJGHhHktH4+0UDawBj6IZ7T+2mK/
928a5lUKadZdwd0fqnzNKqJkv1iewrvKWbZklkev1HNQWOvKFhEHNGpD8OZliBPSTDm/5VmJLGv/
rvaK1tncjs+62K8iVCPpnm1T/DxW9eZZEF9pRaIil9kCtn/r6fYaOtmoeNmEGi+O3v5meZ+oxmv3
s/ROljOKEDWcIXfqIJccLylpun4YjuzlslnDWZ//LN/ws5GfNyvdw5TO8Wt97tc4KJFJFGI2kkfd
wDMMv78kqU0ztG2jOwTNkKhBu30Re38Q3Z7mjHy2+Sqc90ly/hfi5DhXtECeTMb16thBn5ZxyIxT
EfVycYtTZ1vy8ufYf+mtPcOUFu84kb2YDYLuHsQlMTWb6gySeAxUUGhpgBWxdGQD69+vhdwTMg2d
t7Jg9qxfZwVUVbSPIUMjOVntzABhI0yZwLZGeoE2hwbbCkweHZ8phWYNus54zf3OWw/lm0hPpJZw
pbBs5UgaBwDGqLgrFB9z7Ym00R/F1d6/bK+KsHNeMEf87Mf4xy16rW6yebYlNaH+TVJSehyBNuq+
waUXMB/kHEebo5iH6gZ834rx63Csc4zIwGYIEzZmV/j99LtBhOI4zs0QFPQRpzlSN/9UgFqZrRwu
fJ1pz1gaqrEldMj3W9D+kNY/9GuR8kfpWcz9kLS/ZWh07vpM4+EJlFvr2mx+cefAN6GvfEQ0myZe
3bc1vEBrhk82q3Jo+kioZdLZvMt9VovZqWuTxOe10yxLgXtwuW15U+RBqexYxQoxppndN4pLSjcv
eo9CL3stsxabUCIYL5hUIfHgoAlMmk7ycTtn/Wo7s1oY/kOOR0BuplYYrlIN7sQ2HScE1NZEtQ3Z
zasUxhzDjaU0cRTtjOn/0ZzPxpDURR/UjwWa7o9kpmNzpON7LJyxsR2awPQmoVVuC8L2kxOJ15RJ
RnIAlpODi0iZazoDIOyecLnX397sLLZjN6WjnpN2Y8OpWqo6IVgsn325n3UsI72HKTkBLJR5s68M
bGKc0k+JRuw6bM8u7JNdx2hIIOv/9Urd89TZz1x00gX9xFFwtzBzYEAUFB9A34k9omgZGAyfhzUJ
wZSIMn/Q1qNH4oljyms3eWIE1PMVlwCEx13c8UHQc8GeeHr5LfM6XjUhtnkLuOjMQoDYFzxBc7Uy
K+Mrq3YSa9hT3UgdBiPz8dfoRwQ0MMr1GtUKsWzfXcn7o2Fh1Otn5zPz5CMu+LPxISVIBamrQLNF
WFprCGBenIc9z2TqUXRj25ZRiWDoqOmmd7/o2SYJBmA/0B5yZouEgMv/b3f1GWywOSimFvl3x0MI
EnNsR7mSS2dGyT8TDunAkU4JtamoXFgkKIiZZQvhzHqVIOMsy3Achd4VOmcybq1s8CewoOly7XWN
9QOXa1Fu0e0xd2KTHvl82EXWRAvc11cCRDAtd+/mCKsqUJMyy7UZeHpQGsRkK7pdmMdJtPLXaN8M
7IX+vw5qPwVY1We4bF31sCu3CcqJiH+78VRZ9ZbvcKWUC7LGdmlKFOKynfXAaYzZlhNjOezq+Tsm
sX7Wy2pP0dP2r+u8OR03MmmbSxKvO5kq1y+yHAebCHWlEMRLOKmiD8KXoWU9QIQNxLSu+WxE2lFF
r0H3i+B2TwyxCgIBnWNS/6UM9VWjuYjsFHeSG9vtfHD3gPPOHktq9sSPMRMnIlrcfSdx8l8+KNDd
zF/6+uXlb0YSujbzahCAxQ92innZNsFI2tItWmMwX/CYydZ7cF08khXa8Ois5/un7XhDi+i0z6wM
iuASXHX2dkT2Hldr66OrjY5OaywWo/g+q0wtvOs69xOKMSrTN2Wf4N7T8A+wUmLVhWcmj1EceK+I
unhCR5EoYRFgCU809D0kGw6XK09uEtydTFCP1vA4W1tczYG/7HOYoe+VhfpPFD16FxGYC5PK1zOj
YrPTJjs5yyo48ik3z5QSaf/4/89lhamebUIQmDDV1mhLzHyIIzR1wtmpNCpgVsNxyZMb/XEZiqjD
Sob/51GX0zZRhTGYLKgh8qfO79bJC2r8xpDsJ+7N73IdwdfAZ9TZp50p9yFHWsNh2HXyPleWgik0
zeNzFpm9xGEpsMKzktWLetYwo+DL5+dPT3GDQfev0bfPfJ+N6OoQHj64XX4XfR2dEkSgoijItLMX
i67BVZYRPZ+LYPM03Qk3p5VgFHjlXXlPHtrJ4tQlMB4prE4eHkUP505gN4tJsOgJ7npYToKSc0uy
OsHeqcNzLs4DmfGNS2pg3n2s5+hcevqEvv1LB/suqXP1TWC+yHhM+RFMYa/UNQSWa0ba+K2e1jjA
FeTA8gwJQME2nSoFo+20t/Ab7lZxuYaKotfFfp9dSGjkzgfgfNDEcvbLOKDtmOAg/toeq8i60ve4
rnNOk8ZCBeEYflc0poRKH/qcW+qM9Ij/UZm8uTgFIQ55dIZ9qcNwGYPQcoLVU4WS1eh/ROZk221p
znHQ9EISlJnZR1gGNSCo86vb0HgBIK2hxpoeF+92PEWoNeZPW0e+dZwBh3Dd1t/Iu8X7lDqd63Os
zxuPa+UNOxSulYUjQJDyvL2BNZzn7PBMsEAmEb/lCEF0coi3WwDc+fkm4mq6HNnhm1v3RfFB/VOT
B0n9IJ/Ea9OxRibnNyp58oayA3UnVSdpHCqlfwRkF61vRi7PyKx1cfxFSQ1B1iT58GnvuWS5G5jp
v3qG/1n4bCk2CGpmBtT6L8ePgo5ve7VH5synQuHIW37dv/A8hSnjwcJw033G0StJ77DzmA6+p1T0
pHbuU97BjEL3TGRsxZdfp/A8Kuvhb2Wliq3PX8n5TUUBQYnF9nAZeVICLA7bdTcQVC7/3pYXDrjf
R3xAInR6XL7h00gx0K2+uoNv+zjBEUBoavLcdRYs3Y8tzK/Jwq2Al+TR4nX5IdtDQSUSPtaaPhvx
hlX99MdZiZzW6BqRtn6JO+uz67zCi9GVG+0p9sTXHPS9eU7paDKyN4jM5M4pjdnINPY5rpeIlUGv
+vr6N4MxlRE92ficcqPJYCml16ft/eoRQDQBoblsvJ4AO+SqNU5CS1d6lVbkhDbF52uryDxLU8Fk
mMGZ+eVKsp77fgwpkalkoGF/cndQJ9hnn/G3deBd99yXBcjJWuQlpEOsAchd6cMwTMZJ66te5bUQ
7ulUkYGr6LNx4aFKhoQYyrSxcXpDaU0WnYMyKewS6pGiRS46lubW/sjkt5ZIyQNfEmav7rEr2oAZ
uMs9YIIw0lj8wA/wcAoR1weYKDk8KZPGpuMMbJXyWIPU4ko/gyHJZYfoRYYohhO7a3SlIhmiDued
UbWPODAlF0lGgWAsSZfEMNC75tflcVcW+EQvcat2EcswLjsHsldrildNWiZb2PtYHevtN/4j/qQD
q4QLhyRg/nY7KZ7QMyzD4l84cn67V/7c3bDE8D5EnoyxRdCRqIuzd8m4GJ56F9oomuh7TuBC7Z9Q
UT+9y7wFn7avKbS4c4oAHWdzjWYMhjHU0GW/eHSMqm/VKNCRKVM/vHSAqQOs2acflNap1of+0SO6
KYd7h0mHXiZA0tkZL/0uPIPkyBTOUqChHKwSf0AYKYdES/tzbC2cZmUdNq/laTMiUhK7gxEKc/wr
gg79VMu8A/zRKFds7Qsop/HyyKFaKgNDsvyeILJQ68AtOgYVZ3J585xrF9kCJmF13PXp98wmJnxQ
n+HzD+S8JeLOOkw1G7TmtiBHkiQuYkAZNKVX70ulyfcPO1LZbqwhwowyWpdDMuAks6+4Qm+1NYFe
15996hr8c4mxrBisCJSlJVjjpnM9iTcMZspZGjO4Ph7emai0F2+3WAGQfibgUbMLBN7h9jb/ev3N
Zzb2mhjmgGoPNkXFTBUoDboxa+5h//yvM0gG0w82ttKaG7W+BbtpcqW7VJOVSYZjtmCZiichq8g1
A1ADyMIyO/oVri9cvvSMvPb7Qbz+EYWu9pEZsInZgrgX9z/4uW/rx359if3jb5zkB2iQZieMGIzL
g2AYPQW+Dygb8a4UmNQzrabak7FO7kiX8irK2p7/BSni9d7TkbWGOuqMoFHD4qcNbYCtf1I0JDD7
w7D7ienI1WwcLOL4KDieyO0MejsFasS1RU2wGN8dDGV62Y8AKznEOOHNX6isO/sxh3jNMMo5O1en
iaWRzodU1TbgOMM8ocf99CYZ+Ux668D6mR2M5RmKMB2ziMDKO/wbv8hWwwsU2idmLRMafjQWGPol
bHoXP0lO8YbVjkEIc1QoHFdWB8IMJLBdb8twnrQt8wCuh3/dPcUcw67RNB8xS/0xyiYLhZfAfZOu
zHFw5FN8LoT0NZyVhAmRTfsUJFgRK8ctaNQsyS15KuuvRW+Pv8LL+5mj+dnphRBQO4t+MQDYwhVN
rGraHEXkJWdgb6Fta7+PCxdEYKbPC1xchngXrCSV44gtQHQIEUvR4gQDbFVr707KYYVpmnme4N5B
UtBJ3KYXJLe1R6VEJ/qDY0nrf43683P0xsmiDhoIWBrZJToLC45Z177tW4rKlmgygPXZajPaoRi1
IdHsX3BVcOGARgA5CnkVBLDJhUrwqdugNsOgnKtLJnIn0mti5UUMUjuHxFARnsWqwJ9nDXeR3K/R
5ihjjQY9A7bDC0JI+Aa2nFAsDjd0Phxyqn2+Gaex3pVhsm3cLOC34zncJpJxRI7SwfiYpdszRxar
lIkmw3PjHtVbkhUqIpe/6+Eci7YOrUHURY6pd1LaoOEcxyZAUrYCe3l5NJ4O1AehoQqm0HLOHkG6
xBTxY/DKeU/P0SpTPK5J/5S8iHAbcORVQuYU0pzNL9L7FVaRkvYx4YLenisTdD5/Px/elfXAhGqY
rJyXidEJQXyNw8H1sR8j1m1XX/c8JWxRS6zcU9ijLnEL1oxsD4D1OaLgINlUOWzsoTW0Rqz4m8H9
DtR0DkDSTG6+r+wNZFQX1Y1QkqOHd2WmAc6rfDsqwQ4giaybsfK2TrNzgMMSQMNgMnYx08/H6SF5
MHex8ETSB5Nb8TD7JHJ2LD6d3/1D9GkPY/pXql9OcphuTbw/cAkQY/h2ef2v2YlDt4vee3ZYoE+0
2ulvRkIgm4mMRCU486nWUpp3Y+EPCCPWDAWklhIIgzuhUNVjyGfCisrYj9zb7pWGATNLs4RpRAVE
rg2wxc+qqB4pV+wDlzZGass76B2/6J7dfLIIYuDu9TZDGI7QrIjIcl6AzHfSxB7EiP4Y5q3A9BRL
09MDcM4VLxZ1plVYlqD4W6EL6WMXJY3ZpL50UYlTNuYOdNuJxq6+gE5jSUbkwceUx+0bFQHFicNP
5hsQdqe/OC71z5o0dhsVhL2KyGo3KXo2GGEFMAEdRQa9mv4pBqPbsOKMEy0qTlI2pM18zFM5mlFj
/dKPyflN5OkKkBVbpeXDYF8B1p+mb2P3SGHvQA6Rz+cQP23OWw3vSYbT5p2sL6lcU10eXZavio47
EsrU+7KJ6Vf3L2OFbGxJBH3pXsCtlQ618f3CQNkcLVbTPpfSi1Krs2jh2V01WJ9Xh3OFtprj64sJ
lduRxj+Gij9WjzujOyXA4a/DY/syH2g5NkyyUGwt6KfEfwklINHqMTtPx4jW9F5ytSHkQ9nc9+eK
6AbkJJyZHVlXezxt9Rw1LzjHO5FOMyvMx+7BDwoHKm4+EQXEc3f1PhPJTD3Yq+0GgqrNXWv3cYe1
sLIAwWk1vSF2hFNXxSRYli8NUcUYVrLqm/Rtwmkz5F0iq7wWjyJuplkPZIwGiFsCpzNjb/gAb4y3
IZnAE7Fm2DWaL3AwRjgEdPzM9dkn29tvClwzcUnDnZbPf8hIVXA0Y94B9vsltCQOpnsetmyIVFbm
UAJP1th5O2/uTjaMlvQWcsFwmbvsY3xwtlCl+bvg4eeLkb599gL0toQFJD4YnhB/BTZtem+fGEoW
9DDmWt0yxLc3UEdAlL6TbrzKqLT57fiE1LvjAIgd36fhRJtmeOh/vNrg77ckBw9NldUhYwyBBi0Y
iB+Sa2XYOmZlExXTzUY/ZXWBnRGOol0QIQ4fnhg71GTDonPmt6ox+3gDz1+MjPSJ+Msv3RJfzhqg
guRSN15G3xvZ/z9zehaeE14OzhlTNniV2X1eyjCpyx/ebX1MuXL818RxMrariKAZu3ZwmArU+ER2
78E5FZ2DA15DgXmwUJwSzlpzMOFNt2nhbyeHkX727gTkIA9jlWBfm3Jc0ZPxYwlIx5sGMwEkaATZ
cS1VM34SHkaqAZkBdl+dHpEQnV5UtGB6CG6tsQssaKbM2/vWx/7kdxNdBtMnD6LzdfZmLDZRKJGO
S3VRFtRcYuW/mMydrR8zvcpfWci2Nhp4Cf6L5hWt/A9i0IC5oJy1nOLSAmS82o+/nqsivYn81t++
TS1+m4RM4jHWsfmOrNWu11ItaMCp6d1U2DYsDpuGN8f3lHPcRqTOyQ9PQ0vH9kvfVD42RLypfzHz
tuK+kWb1zf7kErNJIrJLuU8UCfsB4/SNvt85G+OGQv/zJQ9Mb7MjA0LjvCytgcWQmKy67BrDs57Q
qJgl9GapS2aHHx0SrGS/Il4EWPOR/YGv8vVfcJ8DJ9kzvWo84KfHttu2XoMlFF9EcYTq+Bv0OJkd
udR/ce2p7EdghysNqfLvS9Le7ofj4p21RBFH+9gzFTltAp+HqHh32YLdoCa9vv93TksLeTarWCPr
FeT3HWB9YJ2ye05CAjkviMhna/mi2QPSKg1ZbasDqZjv9WoPo6yenPxbVyCHrm2lQH7mowjmCZdF
2YE3NrKHYfrFYly/WTihjYpnCBSAaRkwi/wX+LnUUzikj7MUMua25LvXeHr0Seuay9hDvMQ8mgXE
sArYKO5wZic+uyRa8opIH5oAvmleZ/9b4tfOSSM5abDzuGEgwqnce/cUMPS7u1B6aMkYlySGerLu
pnkDI17eLDxz6Sr9C0cavlZca9X2vn1jTWtWKUbK3+hmEVdqNPwJ1l9gSjTLXUfZyYzqTqC6cuUe
/efkKW9QtsAz6O9VfYuzndMNhs59os6+dr+o/Qvdt3E2AzXs2au4Ry/1wyGKWsStC5Dg51N/UyxJ
mp1BqwUKH/4w6WsDMoKp3617RGin0dmCFpFJTwgYpxRDdjBbjjWdL80QjrPS6z8ucL9F7qhCFZeX
LDm5oqEbgmxWdN903kh6LpvKHrCIThSw5v1Oeo7Own1NaOUavNIxe8C2HfEr3y3pz/tvk6JzFH/3
3eAJbKqoJGjph79hS6R1zYnMBzOAoRA+LlSz8sZ5n0AAuDUD4kylZVa5cvgPRa+glEGGhfqhidLo
IDxFH3yxSUyQQkbiIESuIR0dzI4IOWFyoX/EiMi+GfDPeyKXl28Vtrp/Bi7ruNJUEQsBCUAPwTaG
ZA0X647RoXBi9AofBqKo3oI5/zyqdag4kIqsFRC1Bc4nnMpU02OE5z1A1kp8FpTqlFW3pAnY3+oL
YbRsywbcL3AnqJAotd8WY5i06y9eJjII2Uva3OTZDR7IhhPt02Kwiu3GbmWUHHUKRM/flLwR5GKH
RDHBP32ePs0rH4wKu+GYol/A4QwLy7tILxa3Ih57mEcN7BY+7ZfpAz2vxDYG4NDsSwvDX9Kfn97D
lduQSK5gLsudBquensU1l9833I5MEzUbQj0Y+9MeEgjHwri6qqxJ/bvNNS4G9hjjyFdIKqhpbfGh
ow9WOA7leS43UsUodmzzcgxgEqqH4Z591YlvXFetPc56WXcy1kylEb1kBNOU9jLHG1cHDkTKYXBD
oYDVoYwHFDARKYDYsEiK2ipS9OUrQUvBz3mbPauZ3d2ud004QDQLPbDxwkGB43E6oGZ5e2NiM6D0
4ieGswTTWyq4Lj/V7gTHzgS8meuU9tqvUumX13eIMnuzBRJwGY3EdfxR7XP6pJnuzZr4kz9z2u6V
yZXZj47Qa+dkDV/tN/6sgwM1IDtb40EW310faCkkN47Nf/Vkkc0nMW4xWwjsRlwnFwUVKESgJvhG
b4I0TPAKbyVKHi6NJNcAQbS7OjttCHwm3m99PIWnLZcmNAtZQ2IJoTxl4u04PE1vyWVxgyezujvX
8JwOnLOGmgarTADYdX+OvS76Rw3eIJPl+XM9Tn+AyPiNXjZKXkVMoJ7rYzVZZdgQxHia19RknxRv
DUBP5HO3PsKNkjzdnnl1+BZQPpe9nIkX/d3QGcJ81xsm2eQNQEMnO1fO4w4Jcky8jeBOHf0BzYYE
2g5miTQluC2eHpdp8Xb2QyRHXynVxe1haNVsjWa7f/sPqs72rynOog9kJc/vX1xttFiZjzcNH51m
z0aC/rW69vngUChVCG07VA3GiPWh6STUfvJPOkZiLlulqyPTVIGtucy5NTiWjbON3zT0UGZktxW2
97rKpQrMx6+Cywv+remQN07S0HdFiKPehaf+d4Cq69c+CNi7wLCTWKgy4+3fl0MSoVRkEKL7d8fA
i4EX6C3nEVkQCCOjo92nDpxiavYJpDEengL0m8BlT+dENsdXb0D2MWTkD6l2PTZZ3Kf2n/QM9Y/j
XR/zpQF2LZUDB342SrtYiVhvB5SJChzhNC3sJSNN3cNZCCc4AvPGDseRQ6f/DRHdCQz4DW0yXNyt
96zUd7+oH/c3mMdR4ZUZ4lILiJW3xvM4iwpb8zPV3fZMa1OQWDy9JJzsJY3V0R3PKC46xAFiD0hy
OGqpDF9PbvUv06dRTLDoePnRjMHbxLMg6G+wPUWdvNsNN29Surlt7ZuL9eVww1oRjXeaqTEyP7Qn
R/cw2+Y/QV7EOAX5cO8g//dweNNlGjUFV3RklxEuPmWXPKas2OF8Fb9mb+vld7OWM66l6i/9VQT6
zFHH7QSPwiCVjIUnnQVoWvTTXDY4anIyzBYfelA4ICIFy1t0TGtsZkXH7QnS7MGr5VFAZU6rcU3X
0MwUcvzGVPEXA+wqwZh1gjHn7odBk9FOB8GVwwr0T8KdR+ZSJ2MVUVzA7R1mPY8ng41IlV7ilcAL
2lUTzUW6av3CwwI/TIBPrFbfHp2VXzucyyEtK4OJc06OOpdTI9oRlRtn1jV/hp8dFSj5PAFYmFv+
saSJaTPhCTDQykCGOIleXHAU5/egm17nwyXHH8Pay5ojxhid5E74sdqTY8oiJcnS6S572adnKFAY
WHSzCmJ4zN9DKDftZdX8N4bt8rWBfQ5ulzQWGNnbB2ZVID+9mYqHRWkoHGPOeFIdpRbtQEINWGAd
dC168nwUnOzX3wBHz/QRMpBH7Qe1HL+Ug/v1zvDLMNoHn5mTocm4WU7A74xWkcBhBfVwv3YVUrlA
AqAcCUY9LkRAM+7r6GkDiKo0qPjiSi8WxSuxIYHRx3OkD4F4dn/wPpmXQ9XERT1RWRMHdy2Rf4xQ
w04GF+GnCIlI0jPDOFy84cUegVY/nBrsXAAcZ8SNphkPs4R6UmNGlTDg7l2MR0Yve80HEF0Iz51y
IJRFCzZAQ0OavRIdGI8eyWVSREflx8tz9Vpci+49uBcvX8EzpkSahQWjTlsjBu7bUD2kZ4iTZaXw
4oJYTaimkycrlBLFzjszjOQo4AgRDWmOWMVvTkjC3Bz2KjaAsuECfANsWmqhHLTgzwxpclSg9gMM
+Zl4+9pgw2YXGvnd1zXnix13zeUOZsReie/wFO/e4gts8cr7PnS49Fg8fZTenoatFwWJNE2luaEl
xCcWzQlNIJXhyT7lB/vg9rxCevF8nBKk4ZB2QLR7NrAgxvmC6gRjVkMlLgaU7YWCn6rJPFBbrKif
+X7MkupCmx53D3MYahBJCtBUQrItRUaKq0n5kM+Djj7pRp9NP1RdrMMp4t0BKAMHNiZrMDaZmv0d
8aYouDYegpB1sn6vT9nhjRCls0x8cAlwsu7kld9cgA8cGuk3rZOL0cnd7C1WO64BStPdYa7MvlxQ
AoDf4M/aYoQT4x63/UuCANbnluTmw2eHpuhlfTar/AHilY/idaOXDjo3ep6DqMyazGc0RdzSNmhA
dJ4pyy/v+fs/Du5TsH838JoG9BhL3HTFh2QZUTq/hDN4MLkCgnQd5mHMs5NvPOwEA2jQ0TMsYyJW
+xiXcIj+rZgvpJfKf2SPjMmC9Hw0KPwxda6WnxAiTpeYhh3e2xA2T0fjrlprTBIQMOKHFfy8vnVh
/4rR/LNmt7E1K+eSj9EYDTg3UbMR3avDi7/Zj7CKH/ZFvmOR36wjF8wJVIIMC0NwipAoXjvdiEYy
xkA17ATvP25Y6fs6NJXkvKMsapnQjtc9+0l18POUFDHnx4TdWzoa0RE78IM3cMmK/cJnpcDNkBLH
XzYps0oCBpKvTUJsUYU0nhYKUj7pIb3lVMrhyFBNziPaTHqZsavt5CDtGUrED2SNc5umDLVn8pRu
xgdLSU7Iworvx1UWx7M9RCDUCJCW3qKEjqkR5v6PNHiI+yfruuNQB9V4cbAW73/53NSr5/xWsDLL
Sn/8UcMypHBPF/fMjIv9BJp5RrwtBg+v93GuO0JTb4i7pS2iTvuFwRSghLFyH/ZH3wDDUqgCLVeY
Ax2oJUx85G/uSYxcxJ+y6KcFMKsltb0OK1iCClCMCUXtM00KVoZ0VEG0ZI9oe2QhO3bJfmdHVcad
+ewdYeICshdVZi5zz/Vnfiell67vaoJF4CThSGst0Pn9D3YnwxX3lwyWXRDDs5BW5aVT+71ETbA0
CI78f0wAJ/0JgJJNJLeNWTiYq+Zx1tMg1fOW+dbBOCB4Quz+TlrmTQ9+OJnyxtCnEuXAat0IPg4J
DdK76+rXlH/SnJtj9WJEJfZDl3zEQTgCYsPVlXpjRYvF5uYzXpI+Ca6YATZGPf3aL7opBbAKObrx
W7y9gd33VmEVwIoDs0BVjcBWws3iwQQYjXbfvm/wmTdoxrPHQrbqqnGZEUHC36//mel/CFuUiVLP
GWfxHiUSC5snWevb9GnL56T07JP7NKUlE+rmdi4rpq8JcO50phrEdQiXFo2iTfrKn4Z4AVtBf0+V
D77IAgYzmJ6dDA6vl44c1X2KxXhJN+pRuFK1/sLOvg0e2+us3OKRQYQNB0/yxkadccwnJHmAf5SD
96zJI2izR3yIuQE5W5DOq9HzbwSRGliNX9xBCqlijH2bD6QrGZt9Ij2yVQG81OdEQhpiVL5qvjdd
Aj2dLo7h+vMPx5PpNz0FKnbZH4HDffg0b/aX6eHb6uRoooOB9TUzyIVYuhLQpnOVUriE1T8dcQhq
pK9BwerNJfnNQFSYwwX9eBRfpiRAsd6u6WFOyjRwN2LqwfzoHPBxiVExwF7+q53WPzAYxGVyuoqr
9SVhsGWxl8A3JVzGGg5oY63KZmG5KKP2H3ytmHLw3We92YCLmhqBt8SIV82h0vWDfsDLcKhcV6QP
e/eX6M2+0SukM/guV5suA3hf2T/Hopx2WVMHarzDtJkfJ8/1yJK30nGnLZ5ACTasvejH3ButSw/O
Xr1FQgZlm83//usYnzFNPMbEk9L97C+BEl7/LghOMBT+xGcedIHJeKDmfEY25+4A3kRbTYX0cQiS
pe1RxWmjYduBEWN0XKtYFKgRGVLD2v2+MB6SmjrAQxJXJG2jzCuHeiFuk4pMYs6ZP4XTAUUd/DaU
qrM6uKKouwGkyDIBeTTUCFYNIxr4PI3DMK5+omUx8b/yFKLYIdcwi71ShTEudt7GWh4gjz+KH3ir
1hO5ZHb0ez9+c0iXEaG9ZAkwhDwyNh+ijmcyY8r2qooalgxeBgAdspB5W/hhMSkC8fHG3vpLhQbY
Q1EHvUDfl74K7kAtM4UBWGcy6Kn0M9mkKB5yca/ogqCcgQ5bQJafnKLAsnhZjVBcHI7JObkHh6gW
NH29pLN93eHXQPnZsjqjY/rc0ZUdMl4OgCpkUg67jkFi+wIbPYEUGrZIC0OTcnoyAs9Y5VdKJTgV
oF44n0r5KkW3OOKMGnzsPUYTdm3OmSLf9C9mGqg2Ihzt088Oe7YJWR9cCLipM5oEw4vpQNxhDvvA
G0VtwUgb2bUEsmlWaCMgSdHndAA5Mhp71mKH9c+0/WdcvZJQ6ipqsyceWpf9yyr5fS8MjFAV6rIs
ZiJNshgL77x8x71ZmVy9ASR54NRIMzigIHSpxti97nCD8Q/GPddcxWWg6OEWPsfkG8nfEeQGq0h3
ye8Eb1lO3qQO/MQAKR4SLX8DDrxwSN5ml/UzIOOl8S8ZnGEV/f19ftu/5ndF/DIwjmb+3XOYPVwm
27UimT0E8ZVBPYdCfKEA2vzAC59UmnIC0sSli1dYRrVinrbX6JOeZ7yIWoJKqN5VoahMge9pHzsA
vwJcopWF8QupJThj23cRqqHMwaWZt9YsHoq5yuZOMeDUwj06M0NkhMJwhg/JqbQSWnBG2Phv5q8M
TWwN4t78zQgi1jZ9r/GIf07vfYkbpHeIYK/gNBanydXt2h3n6sKtMw8F2M4f6J772zKYIQjjJ4EZ
vH1CRq3AZS02sCwVEimozlpuALk5aUxhL9VinHXtu7sCUaNhD4Y4xaBpRz77ZvLUHDHmP3Mweqqr
JWC7/6D1o3uZtSlxqUntdxKGMpjg2MzM9E7wU3Cch3hIymncy6WgWkN5gb1c2PeZsnH6H71HDJW3
BOC6mI8Fs0TmeNKeUl32vBF9JYNPTA2c4pteGBfKYUbpnIGdm/i2JY3qRpngIPA0qvCZj5NH0Zmq
i7tiDQnMdJX04V4nDX8PnzwLMzN8WiajoLuQXpuST7IewcobMrQuY8YD6499sdYjlrr00uR5HNAc
UKFOZH3FDBSEh9wsvJv5WHx6zcgqUlQYHXoZZ5l/DGHTmh3jXdBk7f/j6MyWFIWyNfxERiiCwC3z
JIo45o3hDCoOgII8fX274sSJ7ouuqkyFvdf6x1f0mH8trnQ+GWQWPhlYf+wpLHWnaqVaanQrjaGf
jYc+eZiAmJMXyT7GMAX233RThUx+gGzES6buI3ovYTcgPub8lhxprB26t3hGxDLYEDiCgLMznisE
0V9qZC0mVK+PyGkpCFjgVm+AjBtHBEvjCzQ26s2rlfaytVhQU7zSaPN7dKDBW5GAbdY49xbazWxS
mJyqcX4MOC+6VkwBp/C67z8blmQlYf/4mBcUWp+Zzom5NVoa3nJ7+LCkLZ2GAN6YIUh7ovHSLfqE
mky4QK4oOZn6+Wkvky98MbmW75IqOBPcXQW6Nq5PGxpX+i984uS5zyRUAEQbRpmKFdiQeLUowwj5
dPQTxyUzfG7LNPwUFt1FliCBjXahywYYDokvH4rndpjB3/x9y2yZrX4ctip8FAZ3n2htxrUXz4GQ
I5Hoc5Cdj8/JyZKInrcG/Kj8Nykz1BUN7RWxf1PUqEw2XP3ZrIxV7hTZyN3bSbcF0D1YfjEE8TZb
8B4VoW6Q13p0XaCZJWoCyQGrGMvszacdAAqYNQvqyyNCkvTn0tsC/pEN3c7kyTNCWcJQOhfWrCvp
xVvQ4L/vibF4Js/kuNpfUqDlyRtyS1Ch3XrkUjPv5cwbQ7L/Bb6lAbUZ663bw6SFh5jTtdu8eB6f
O2K0ng/7HT+mP6Z2grXW0GH3+W9HIFAey25GWknjXc3yoFqPU+HIocy5FKv+A/MuHMAYNrkeQoAi
DyeMcvaVLX2qHnsNGSWQSMWhmFz/PqEOtXQCUGCcG3d/moF2+ye0doSppr1jsee+4snUfc7jnk/7
C4sCjyTx+Ftnyl0HLEd1LyCpeqjsdT9muWLrcWCAmGyUKcO7/+TcRuihb/KJ4DK3XE9cUjkf9M+t
11L8hjmDlgLyBcpSLWn2cN9pif6R4cR+RF/YD5Y6zl5Ok866rMsYRwkXhjYD/xv/3CO3bqQflcYo
yaaZdlwvKtmXculyfQHSj4Bs2jOZG+abKTRul/lcctSl5BT+Ns1roaM61DHPL71P8loPPlMkjSi2
QcbFMs/CcGCGINOPaQev3jd5zfL1h7fN6gOoFyhGxMX/I0POEL8ymmw07jSgLRiYJ6CQ/G53u57d
nIxcJh58pJptzE9bN0YFxhWjHx/3PTGbiI+BQNaEXGByu+L4elI2PwQZk9ppuEpB0zhmbTJQ05Fd
eaSVUM4Kjup8B4aGgmqhnCTWI8xhP3izGpD3zZ0BTWB/w28oUUPC5VakmCc4Mvl3aHwCK0dAXE2E
+6RwhORJ3+ANhLkf8ssUKDdfoqfKT4R/qIyWOfsV8/V/dva9LAG3b5MeSv/t+heVQf2Hbr9dPB3S
MZ5u/nclYtMd+QdWSY89anxJIRatwVjAbmwIVpO+0A30xnQ6sqhpvLOjcHhqn+YTQIWFCinS0NS9
ROFqHMKRf2eFA6tR/r1Ozf5/Q4UGtkvG7HnkPdHZcV4zxuMSQpGgLgVswtNv9lJiFWtLxQRYo0F+
pu1Sgtx871EaN3wS9fgL73K1f+FwM9w83LgBdrcYESGx2N1QHN1RaqJuZnjmAukstvOfsclFAoeA
e8XZLbSk0SXaXG1bRqfBYIdOgwqKBU2o3IYc1w9vI8SVb3ZWtzig/p9jOYZeBs2fqBv+Xh/pWaIz
a5C3HG6X0McQHj9w5mzMgZFuRggDs1ACmYCJ/S74ehm+bXREpjJR1qTGJY2tHIgC15KMeT8p1zUf
ibLwaLidjc59U0lf1rlMnunj9PprQtydMGfkGsS0BqxxsK2uizVl2v4LAWTE4aHMg8rKBNynoju4
29We47Be92eVXYV36h0NPkoYSapc2Ww5R6A0AD74fpIrW6Z9uBBQWorZgAeqtUWpluz0n4gJBkiW
AK1gv31k2wGyDSV5W/DGCxgxp0djGbjQd5//kRoZ3ijTdXl4OXzBpyhLnJBbzETHM9aQGk8SFReF
W5/f4MDA6X7Pvwebhk1Jc778b8rwIB+2TAlS+E4f4+vp+r8RlvOphzRJjrlzOUueq5dqF/uvGm23
oTSTyZpFf1kaj0O74bXDcpSd4JH1KdTLhcf5hBsEOXw1/7Bs+x9lRlEuA8c1lBzgAGA+Zld7MIRv
RQGJLkyojQQDJUyYZAanYImAS7xdfyMug7u7e0eNj2+TSa0HfNHG+aaZIAJjwePqZeVh91JXLY24
Rk+8zeIBNVu3tfUzHz5CnIEvC3epIGBVSskaXB8AfahHsQexTY+o6NoiuHjwdSMXUBkwzzDts6t3
JurcH86R2CUyMZ9PY3TW/lqU/HCr63xTTLKFxPEdS8QI1rhU7AsHN5tA/4+MdYaccDSriSzhdxFo
owBOS+eyG6yv0yG8SBF0806KlJQkTsBM2O+r2aiUpjr9Eeo91GWti44dgqwJP/vHCRX61x0Bw7jM
H2jn7ovSlSzmdlCkV8Des0HH/FiA1IPxcE0j0q4iiUP76rHHQu06WfDBi8qADIjsZWMJbAGqBag3
7eVUE/La9OGGUpZ46GnzE7zPl9275Ei9UV12jVS099gu+gi2JpJbZ5Z0lgKFvoKtW0Yfe5A+l2QF
/ZYEE6a1002/P6cJngqNQvvfDMI6quaMFhRzrKvdz/5waquRHgn3A+AcgtoGwU04nNgeAMSxb0Ey
63hYhTOaLYsdZJBy7OFAMhFI2qaZeCF75wNmBrRanmFXwQCLj/y/SSOl1XzVGGfYsbO6aQzMn2wq
6JWaYNlXhbcsebhpOjjhhaN5kSeAmd3QWNg8fYM1LqLFld3KSIZHzEcoIymCdrKeM5w/CaofWkfc
4QXevdaNY4hdXDT/vVMIe9mUMywOJ92czdrKnM1lW4Y8soiA8Obz3Cb3IieK3d32LXrwmhB5o4lG
4a15XBVGeYflQqqvGVU5ZuSLVsNk6so+kfQ+tjW8/UNEwi8sYzkQPkERuZUGV3R4ZvD6S3HfmEBe
0X+nnQzvv8zCeFMvhSVNHwuw0gyqyW0dJBg91h/bwn1lCCcbTY9oyIVBOw2TcTcJLcvEzEaOQAT4
iwrxNi/mePvA/XDEmSUusFRCX83F73kD37LS0WqRhZ8M7aDmpUxFVkImwPg6xe1orY/Hz9Yww2XP
w2r8RQ4xFSKasMfNM+21bsIdkElCRXEa4KEQnk6+3DAcq4a1Xno42SV6/vhM4CtzkGiM5mFiBrvd
puG9QeQCbC/jZ0EFtjj/jK9wY+wWT4GSaMZlczlwsb6NBbQHGRoYJuKdJ346wiRdC8Vw6JmcwjZ+
Box4+PS9EOtuDb5Kxab9xWC7NRbKbicG6qbyvorTILWMF8JEDpCVHAEXD0LnfoaYTFB/8Mf7Qtg+
YnxhcUw9XeOhxYtgAQPgkUcZ4nHrm0jGsKa9rKXksn8jlkYydDWXwjedd1EBOAYvjv0eD5nqUmJU
3M3DKtqmD2NFoIj6tLkIzAadvL1CEc+rTtjU/EU6DDLjAL/XVQ1jTEcMymTvLYRXX4gpNHAHFDWR
NhkZLBcXzY2IUV9vXgafMru0h/rsya+Q3N0khZWlzXRGfog+RR/iQVX5WdzBnJmgD/xsIGcfo+CD
4cWzU/LIjDM/NiRzrEkC1I6kHsCjfh4GkI2Lh7dLU8+j6XN25vd/7Z7oPI/1UiNnTaSduoPQOKkx
dGXPWDGuxZ7pyRJ2TH4s2DOyMRp4VGIRROpEy0ODlhqRNgkpzBoEc9z3V7SH/KeBFdGxjS/L22S7
wsQaP+KYYAbUcGkQM+BhR9XHK96TDU//Ls5mNnNLmiT9mZUIaMpYiLeQrAY2/pTGXTqJxnyDJKUE
hKeaFl965jPPG0tc5R/wJOSpxnLNpuKPybQ4Hh8mxm96LbVkwPkF+EDs78fXj3celMfijBn3LaHJ
8fBM4WFHP4cIFzTXGGh8PTs0Aenrj3PdbPbM7JOUMImoRlL8wNXJQxp4QHb8q8LkWK04u3LN8M7v
VL6xqpz5sjjfCIFrEh5yNc1QJtJ95KxLJwmTehzHGETz+UqmyTjo+gjpWzPCy4sqkLE5WDxTLAE8
D0/LtKMXUQU2WQ4xCSrCX0tq53UZxdrB5scpUeCZDCAtMWB0Dj2fhPDMyN4hz2dBocvIMlybEBgv
NlwtEueIjUuUH15MsMNpovueKfHigiPYqKd5A0Vk2UrotabT2jhRFUGAx/+0KbhS/92QHkORFWQL
T3kzMW0RkQYjQ3Yl0UozI4+A7N86I1MUEBxIgq3MS4ptII4M0nR6NI5ThUIhOMTx/hFuKaNsGwsp
OoWKHhOuQWzC0H430xE+T6dE4h6J5lIEKuWs5ozvVx4POk0rSiLiZPpDagHiOwpkoojvQac45Ebo
pfNDdBxjdM8Kwmj9EZJkR0A2JbVoXzMjFhC/lS7+GqpFAbAvlgLKfNR3Hwf2iPGwMlT22GMxb0ok
qah4rp2ZxeUZcmfSkVOxxU9A0oFHVw3FD2UI84Qe/mJ+0X98IsJUdw2XurAxipsUM50N5tnDKKcB
cxgUlbJUJN9Zu2PPvqAXjOufIV+sqdC3DmY30WRFLYuEeAgeHM0/8booXO5nQIIPhx+WNfJ/+FWf
1hv5400Ir5OcVDG4ftz0WdhxBJTmt5v88H4cSN/jGFZoId1RoGIpoAX0vgdcfilBjvdwOLuNv/gA
Q0pwamJde6R23kPBdjAzQ/MKMggsYXxDEzFrgOM2WxDLwqC2HokvQcEaZP+dDEGzS0bWD+PwVCGG
iJiEFWWfmxzm3fuiRm5XNKE5WdoSJt0X+ZkUZfZMCLJIFKYokOYn1PZoJrI494v1g/Dj3rKPIpnX
TDpmeNHj7/IxA4XuEb2Bkiafc1v9egTSwhINyHNBDBfeHaIQzz97SGuDCnYJZo2MDxG1TWkIHIpp
aZSpJ2xKJh1oV0cjc4qSDWBa6gU2eqzENSIi/0Zkc2dPC/MGjX8P5RSHDhTOBO6l8XmsiB9j0Ie/
cz/OBtJlZF7xATjxfYkyg6j120mbDkQ+6yuECe+Hsuc+kB4YlKR6tYerB1KIluP/riC6eNggIJGj
ReUx4qTklDr/ZR6CzMSY5aNSZG9jRDfjkachjbxwHQlFJ661sCFCIKIxKwVJYchjdFy8w+GcCXH9
+5ny38dM4xsOUV5HgBJ+VuKD2Qv/q25RyE5r6GbeJh9xS80cFDUbvnOeH6FREAuiIENu6G0fIFPT
4mGuBI5fwYkO/e2OMMYZ8sQD3pnFU3iomulNJL4IEw0Min0Pdm7tjdhIv2Yv2d18RAfAG1+be2IM
effwUETkFiVvJbg1f569JojlCEm7CcgNqXx6z3EC/D2xhEKQytDSfnCb0xlrdHvYYxQXolFUFXFQ
VAhNDixf/gfBixRWuK/E4i39LJ1fCP4br6dQT8XTblZZK54DU/GBSo5C0Ir9Yaxat6vp4fUSs574
OCWqUZTgORUxAjVaUmR327/lNb4UVKiUxnE4WXIR/mkrROVeAab2MTgpBgGb9worsJ0DdhGngMXh
5wq/j+b2OE5/JNDydwXYA/mHS5YyRCCQME97O34u30vJLABflh1101A9a808K+YVpqUJsShiyoED
Qk3xGounpd83ax6wc3Wu7CO6HHsDs4mOUAS3XDCt4iad9vkJ+B9dx+eI+1sdF3AqaJvjYs8n/7Kp
xcBvBrR2R8MG2Wj38Gxek1GM1axd58vGHpnNQnFUgjKB90SefLX88MxinbIRZghhF5Aaz8ROgN1C
zPAmCac3pq0XYB1s0oG5H7Md8TMIllf9e8UMWah2Svja2jFJkfsyN5IoaQOP1lDnHy/nC2GlUzZ3
twhbzAI41bFp3lHgcWiaHM2oJ8IcK8ts4F6XfeJmltjzwIGZ5jHnib0k7aH3ujlg3GSNELqJ8ASV
O/+FN2iuDQCYsO+wu5wH5jMSzKWasBcnJR8Vncma+HlJhmqnDLW9ecuQsX9mThBh5/od613f+xy6
gr8CZIxpNKrQ9HDS3ndCz0UvkSfHyoYVC7x5smUcGKBC97gdFoNE6Jsg6FYZTwGGIktlmukntN4S
KxlMip3kXmnrRCB4ATbKVwh2MhfNnJ/ZJB5+sIRDaTIuIh1zVUrYlQQLBeomVLGFz235QTn4RB/F
Ew4jDa/gfllu7G6DiMuWE9kFQmHgpRWMHIO+4CEyQHWdf4C3hMdNDtEd4s6RUeS7lK4RN4KuuV5k
6B0w7cFTq6ghep4UvHc1oWAARfgH0WJ5o/F599hJVnf+ngV8/WBcBFziQcb49dnz/zgvbjQ/YsZK
GdvHMjTRhQ7pPhpPyDgcCrwg94lwLvVn3XS0kP+G9P66o4Xk5vGQkF2fQPmh05ZWbz2QzcfxXlr3
zB6ui12NCJNR5u4AMulppweDYy+6n56WTOmLgKPsXnANmpAvYsQqGz7xyWdzCnwmbMnd8bYfbqC7
XXYVoRBAMhBcDt0mVVDGs39O36E2Q1jlyVwdRGVcvUxYJguu4Pd+cIYB4qN9oUETSm+ICbRzaFWe
ptICcz/B7SLs2uHqBxqOCSXhKaNS2x85rCEgEE4ZlcRrFgENL8R84pKA1zsBlmtkCxnVXFrRbAca
KnBDrTXY252735v0sdMd7r6MA+SOVDLU3sZyyVUYFkwDOqe68D1fnQLsqj9BcBLSFcy01rgEOfOy
mAwxtPHJu+s6D1/pLfmmj+Ml/CRkRitc/y+rcbvouSuR5K/bw4c1npjUaORKfyiSkVmjUZss724t
G6yjeapO281lr/oF0kNhyAHqQ0vfm2ozQRxItHl83CJp8CfsByFV1qTCtWk3L+LBul3XkYw68+1e
/riLB7SL9kRbL0WMbmu9mBBnpX8hbxcbUh+uYoBmzP6ICoGaFhKkr+BR4ZfoQ7KfbZ10cprR9AP6
RqFI0uMKST8AUgKC2B1y0Ng8eq1ZCuQ/ADWU1n3AkHaS+TV5NevvmqWjsfrYhOBygUraYzV78DxP
q4H7bCwkRRIUclz0/Xwpl84TwfiL9sB6A+A7SO9DU8Irxfaj95eZbCO/l/44vKqf1749XsXHcGBY
r8OAVUQHx1P6ilEDAdN4umKjYOPqkLXCIaIp476bk/32QPWDOUQOby9P2hNcxcS0QMlY2eBNGUKk
O8vFekQgr7oFJCGigNgBTtw87WRD21dgFidsNaGim4/Tl64Iv/K6ybYFCij2EKzl1/+pBLhTMM8+
YarIFAF+thaY1GWiTq8j8568xrAsqxrxf4Vzke8VdTDnyOIyQR7GKfLRLSW3wOdAJd97VFRkeGh2
N8mi19XOWbEuSA0oB+dX5F/kQhpMHyg3hM5YQfl1rF2+Fv8HNsQvBIVQIlLBYp0CgWL7e9goz5Fe
o9uAqItTTrY1jgLqKCaqr/ql9V3TM86vBWd8HIH0wZj9kmZVBU+m63twh59T7AGPRYCQnn5OKuxK
p2MkZOTgn1RtmSBkanO+Dgr6nmpznIWvwy94FxbFyoQrGAPAflB3rqXFw30SEgRbJYS5NUkGIPQN
ZwECMyIiuNt4xSGdx+XixsbMMxq3XDKCHRbyZ9A5fCEkfwUab9EDKvuTfuMRp868RUWJBOyEoUjV
rFdN8ZI72GkhKw2MXEWIKF1peI38bOgPKBSZqnxbRH70aWsexkTtjhBnddjLfkCXl6le2Nok417+
OcjbqGrTSGnVzcGObodX0O3wVqH74NGcDCE+9LGOVJ43mZPrOeH6l6X9i7+ZT5LX5tzX/Yo6HIgW
hFmAC1TcIojG96NRF7H1aNFy22CbIoaQ1qVq9dfZ7qdjCZTW+RTHxEs0/3gdVuXT9TTcfHG9TD8B
HTd2l1tPrMqBPpFd+W4BbstgfpVRc2PCIqLtAuwZi3dxjy/Ea9KrJ4IJ+NSFVGelo/yHofCGb9hz
yCuM5EMsfFjeRnsZXaxVTREYbtd3DwLIIo/tPqvIH0BIinhnjJyCde22flDXEPXODUKDF5ft22No
/M26TTbWYq5SsHWDd+nhDjYoTy+SJZY3ZF3gH1R++mJulVZAnfCkgAxI7SzIXHQxDDO9qEnai/Xh
pAfltwmMYMndvFEOBvDS2zUfp5Kb3A6d+EAxIiBx5pmCMKhCQh/W5BqeVbTJ9wRqyQd3wlxHqe32
LBxGfEuIAKJfsHVV55O8sBTi8+057ZRz06ElnZYeg1CNlorx/14h/pCvuVXcX7bkjH6pW6ftDuhr
gBqbZxKnBZQ39e2UCLVoHF8Wqg1PhKY0BM2rIXpJTuCJKEYASLToh0xekwGmMSqJbnFVOcLeUfoI
xfOHNYjadBhJYC8siesP+srMJjR7ifsyGNnyw/v8INGU6X0M+YQyuccJVyftArz+iG8Y4203BZan
DAQf5zWkeZDjI2qxrQjQekBVs/XZ91dyiKaBZakj96hD8ZDIe74xp3U0ET2q9T0088ZoM3nxQ5Ci
c+4O3aHhTC7EX83tOtWXz8kdkV1G43VjXx7WaDd0IKs+aJ8IKW0tKilWjfvtjYu3eWWZykxaQ26F
zcmND0e6ercYC87XVBxYZpYBmE3Wpg8HKxZ7Gt7pIvs4iiUAc9WuG7MBf6mZS0SSzBNlN7BeC6rn
89/fANx5/BrGPyVQYMB7Hs/UTx4rqEAhgt4uAphRzBmT83Xy1eLnGuwYFDp0rvlUBRhr5lvayynX
E1Tu8GoXnUiNuJ7gk5Dqc/CSM6mW3iMCGhPEDEIX/C3bwgGYuI9MNMEFD6/M56yFHTk7rTtCDNQh
U0YV/Jtj7LBHzI2MGZTPOKM5tidMjWxQmKk37E0VDtgUmaAtCX0Q6N1sgacPyMKLV/dw8Jf7iNCw
4PG1WpcdCTGEOQZbGuFnj50YtdBdzK4ukESJ1rdHPW9FU2IdPzePRHDxz/nI+cHCa/hASeKDVfQG
STMZkZSASnvLOi80hT3IYWTfPXFoDO0uaGdkxydfhI03ZmrSKBHLPnckfIK5sqeCxvTn9V93av9k
7y5cMNcAjx0eD9gsNgr+j6WkF52RsQZCLNiOi7STeFOFfnDEMojpgi0KJUPM8k+UslD8iWcY/vEI
mV5hRSjQ716mzfprM/5j+FJtDCNk6whJKmRaKv6R7QxNrIIaBOkSegYuWabziIeMMQO7A18hIM5n
oouj1hnMSP4PdGTCCP42WdhMsMH4bIVg3OWJ/ZqTC0vcXJbN6qicf/B3aHPugTiCFj3aKzk/JdVY
NI6e5NP3ZjjEMa34d3N3j/Fz5/YzTX6Yklmb33MaBBFZ3j0IO2gazEHLwQJNHjJLXJWRvO/GcKt4
+OvxzflwIAgyOLNZWvivDYpNombsMi6mT387IaoFmTdDdMB0S3KTEGfu4OnG30X2tfiDteDa+/tr
gnoft5E74pGinJxTFmv+BMGVMLCqu3xzQwkQZDFhDaaPhayA+CE/CPCBx5QsqEDPTS7GO3pxAE7v
xoja7OUQ/IhAZRynov5IJC7BOx1V/3pC7AYgpxI+RZka3xGiAIIa+wRCJjcgYbQxpqBQkeL2QNmH
LlNva1zTMpRSDEHI0t/GNrzaJdrElwjS2oAUsAdbzYHibkT97027IPqo/ztubY4H+qkYB8UQV56K
lOQLaY9Q64fmMXcQrb7Gz0lJe5ULQHX7ez7N4eqn2e9Ti+geUSBo0v52YgFvMD5g/yixpsjhr4Kx
zE7ij6NzqswPVj/0eSse4OiLQ/sNwC6gAyn50J5TUI9hqiuJzNE/xiaOd6IA2RuhNvHR3tG3o9sa
fR2BaRg5qwQ+gFPS592TcHiqmH3fHvGr64GlesVJ5MLKM3zVGgbDr3XjXGzOEofkAEv4bdlPwp7z
3PMYD6xiJeKiXoc8xcizRy2HrfREGtmaGQzDAoMZnOTFyoWzdAgffk+EG0hlErBHnYPpxMwZwaBk
Q3mPJMcnD0GcKocKEgCsXDVj2SsORE1NJI/EVSrcuphdCLxmL4M8eHeOLFQd3KrIA/k7+R8psNYX
/LPurTCBh9/IGtDDLW4TznMQr9XrJDw3xrC088yUaAzForL/cFNiDQgY9AACYj4e5KBCpKksWsCB
Zl6lhEUw9kDOqxvGtBhLyoyFBeGg8BgiirVwZeP5AIECMOrzljMsiwwHNAZoo0fkv2cwU8zI8RP2
/3izYYoRLuXgv/la44ZjLUbmu/8E2t8rUY/I+RD0/KBnqGLP2WVZRYRzGulJ0O4As+EaVe51PUre
AI8IGWA9eWPj4IZuEscLNAa1czz0I/TmWCxdwE76kNm/zS1BHDvM797zVC0yOFSRojVYNPO38yWk
7ONB2h169lQoKr/mZXFzV9VcRm2DAOBwPhIhN/8jKzIkiY7b4WKJOIY8HgWMtkHtSzaKUXIx0Lww
JJC+hNlU8pL+FoJxG7Jn1ONs3Au/RBHC9uvnuy3R9jrg6bI7Fnn0r4Wz4WVnrBgPk/5BniM07OFA
BhZFFF+j28tNiRkay9qG+4XWtWMRkWAkBC/jzOVoufBFZHtxJKOL4Dvqr4R/7rrUx8T1s1D1iOtG
E+BI84c3dLHhzGE6Vnj2wyrt/sRbh2qKTDCdZEnM3BS78gviRsWShsuUQZ5m9XmxytHYDgFTr8Zq
J9zh1zF5EYTSiIZmm6dhSOChForonhvatKezJXJqtGonvDlXNAlEg+GvE/oeAl4WsOsmEpxly5n0
jWWiTgkoQw+R4l35D/lSxk6qhvlILs4IGS5WT3WBZM+7k9TjooVM9eVn/2anw0Myu+y10tTi3lGP
UIWCHFfOVfTZmiOOYBEUPADewiMOvUFh64sftb9Cygy287YrQpo6ppbGfBzwsRm5J+GpR6nj3oPh
wxzAepN7zRk7e7Lh8Q4iQ8ujC8ZsXDQ06JFUwN3WR7GV2RIqTpZAhw3cgOL0gf9YDRc7Ntwx4wYo
Ml2KvPlHhPHJXaiL8pko12ytipSQ76pvqyLIRJ/ks+9cDm6cAfMtDxcjASpN3Nz+G0NVO5Z6JpP9
K0E9hvafqBhAKV9mN87t+/QS35YFYEY+GbbG7fAihKOYbEFOFSI0de+zVJiwOXKs5ROKd8TVg/Lf
/s11RDWDMWx3FQ2xFDRAalUE2Wp+T08HYA4PIhrxDl+dUPBmQDhEId2Wb9vDPeDwOYjcR3ww0xER
3+CVjGnLgr+RP/IBSRLB/PkqTwFLQauyP7aFoPJVN6feIgv7IZMHOvqe9/ARdnB721lUnfkvDKxo
iskKuEcPf3TuhSm3E9QAAd32/wDnpOYzatGfkByQFARKgnwj/gABuux5KozeyKIpkNyT2uUCn2Qg
45xW7vNnl+insAME7xkdNGE1hsPrzDr6EvB95IMdTEvwYvpxHFpyYcwmdZR7mpvvGLhDAjRZaz52
TZPeb8raNyNYckLbHX2kFGJZFBq9PWIOoiHpL8BqVmGjFopfVApsk36gTqjksbqQfHQCTuTkCzjI
Opc8DvJY/sNjiCBASoBiQDzKjz+kjg+f04P0rmIJDlbN6nS7JOyETBhZ2Xzo/QLsZhbigoQUxEAL
7EYeQytRhWw0zEM3hEuaoaPkxqgiUFa+0o4So9bdAtKjz+Lv3KKCv8zQxiPFZFxw+XtQ2nqE260v
psaJBEzZkKuNHp5bDy+bsczmGji4E3ZUqmtrbBXD3QvMdo5Ml4eXO/UO7EjeJDyZ0AlyjFMVxXdR
dmgyIfaseoaUxi2na/g/F2nRezLU8WvUyy8j0ZG7oDN/UNGUNihWwxIqkzNYwEG4X/SNxXTg3RgR
wEd1/ibgUqpaBz6A1preCmTFDHC/eS/IkT3Q5RXUlZE+iateNnMwx28RAArwfLvnC/N1JSIzr+Mn
ovEdjwBBmBcHQX+PTV1aURdECBzCARWXFEMua4VwxlmM9aBBrDaebqwvd3bntQxM+XDASnhpSyZC
4tboe5sKvC4niVhZMMs2BN00y9ZBR/859gLNkSoBvv4C0OyxemhMcijhRD7sNa9TNv4vSOPfIUXC
ZPzczpTjd8PpppDLAcqX84s71m+lT2GbBBICC4XdKWC0lcDSSBxEuvqbDBV6R3CCc8VRQfyxnOLv
ktxrqDyFaFbBG7Wu6opkB5aX2Rkg4Q/VNoMFLpF2ptgKkXwZ2VWkjC+gLrebwqXfZ66CNCyyFIIZ
5lRUTPAATfs17k5U3yQI9Fx1iVzWva1r8ic2rYk/jveBXYI6lq0l27rznZR8sjwNN5s6bKfcXDc3
75uqBL2jV7/BUCkA8z8GE+EP3QxdLiH5xDRJdRUtVze6fqnENAgTJ1TWQWtETAIPMY6WKQrsHfQf
UbXmEEV5yCFm+2/3dGn4LQHpvB0rPBBCtEUHBsKNhlU4RvrYcHhPapzscDGw11EXt/scH9krGJBd
vGyXiIW65WN3gHwnI1CbK44c9G1FABenj3WdsdwgfOUrnLzGtBWELM3rEbEkfbZBt6Ko8bX/hrfx
g9y5mNmC5E0ErrKx2hpcgpWN+d8QuYPHn8c/eOU6LKacYUxhCBk/xH37qzZuTzI6b2RuPVLXBpYE
MvJ2QWiRhkM3AZhlgew3/taW44sFTrOhPuKIaccPG7ucIkY3yQkQ1BwjICZTwm24tuZX8xJnPtQZ
7JWhODpzG7qWL5YtMdPJ55akURw5SJJkccuTNys8CH372E1atm5MKVY/7ruvqEXxchb+FQVEsiPB
hliViT5lgcOKIXx40JReB9rp96cVo+mxDLWpTr8GGga6Z0mjnG1uXBdOHSNpppTDGXi4BOdf9MuV
31jvKLfr6Q9dOnk8GI/48i9OORMfo4ZZeuuRBhVIa/FY5nZGPVw26UIdhQhlm0QAiYsEF84AY191
A+OmaJ0QBKfc1SBtTuEJducC848YYXVNMT347y+OXT4Jyt8QrD+zsEUmSZ04q3KP0Tt84ykVDvBu
9gq3/mi+5Xb9xt2pT9YqS7cDkD28OMzOFOU+55ApGXiLpXifG0VZAgatrBv8/iWhevPKk0BShfmC
8h/NYe3f5LGwAftLbsQx2xiICumEM5DnkB1vzSsSDmJ49aMYszaMsoa2pJVehhZ6eSI4tyJ3csip
VjD8a7E43fhk+bTFmiqHWiz874obkZ1K21LrATAb4vcj628ycKv1QTWvuwGT5epGVePLxpmMuV5x
Sd8VBiGAegeeByk6ARzmO6k4HW4i6gYnGf/kB5BS9vp4QEbub3nEb41KZI8S/PTcC5lxM/nkhjzP
/auHXW9G6kofrKaKspATj6o+FkhxxnLN84RerJaozhlbESCt+N+DuWj+naPRf3lcD0+fPXs62P38
3BHowMizFb7TyWjCdwlQ+To9TkRv4Ie0ns609opxdoYfdjCccrZzamKSQLxvouvYQEWwWKZfKo1G
zAL9MUs7wHBHoWBPJClMt0SDEoBL3PJ2LLA5XKHfMX/qMqFSlEmlwssAq985z1gju5EBi9htW6ct
Fo6SHiFTS6ikXla7C78gkV47JaiO9fg49AELSYTtHDU3j8JZ+fMJUYPBsFf0XxI0hZERioLBCa2O
VSEJ8F7wur8pkQAsQYQdGp1I8Sv+j35ykoc693nJPUo7MHAkwUa8WTnakXrHf+LiysYFGftAZ2g7
CKEzsUWZXWYeOPj42+lmCLAZL7EAkXQpsi0wfTosuPgY0EOjRvbIt53gpGSCLpZwX3d/Wbo9kruT
4LIuLBHJE/axL2DRZ/huzhfvFg4BdC/hbzdwSBN0OIt7npDSP/xjkYKr9i16d0Sh+HdHOFexKYRF
sfIUa+QuceOcmCVXd7EXcVdBmALHAYvii5Hdx3xC0oSoVGAjettaeFn1dwSXs5peOMh1Eu5qDBuY
EkHYGA4B947iR7sisviRJ3OTgLK3PDG44lLCEl2cryzKDdMVoPp0O8v++m90IY+Lsbo9zXL/jBqi
1wOUiRApGW0R6rFQOIGU4MIAMv8wCICvmucHy/LH02AFRZ0vQXjgkFhJ4JJgafhEWclwlAKg8ODz
R3wF2REnGGGszHXTctGOSU3F6kOOIhfKf3WNCG0SkhIZdX7Un850B7EAX71Mxh9Wuh07NyqRCC0S
HhxgCasgqbofituIf60YkDGgi8wKgdhhihwC51PqIGQzEvaE6xipNedM8AlxLLBilvTNcdLwOhxI
TSfUMyG4aSaiqZHFRx0+oyXozoUpanBMKsQWeGuQYfgtLPzTYw4himzakTM17/wb2fDKfyYdQf35
6tPhjj2K/US4h8lW9n52DRibvBlAS4c/a15YQgS4v2yC7QPTsVCk58Czi216jxk2EpGz8/FUQz6/
ma4FiUKNyW+VKAwX0g4uwRaKJRVhGmAbxuu1dr7wbiQEfCXYZQimsoYRHw50Gbluk9b9x9KZbSuO
JEv0i1iLeXiNUGiWkBAIwQuLA4h5nvn63p7Vt293V3VlngQpwgdzM/N71hzXgwcuSh6THSZrV/eN
w+mddWDSKyIuYLKHOfoMicyx3x3jjONyUQHUHg5XtJZ/AWVfgwvmkEL0ldlyCz7Fh65whnaf9+xs
RmRsXBNZLQSIiabx4FQxJeflCeRNPYkTIRaOycneTu+YmssjY2CHPRzuqUk97tKt8ydGD0xmKnBv
e/gqnRbZ+Ex8IfegtRoxJ+tNWgh51yp6RtDMMMDga9PrggEgOMg3JwYr+Rta0B6foys4FHlteRzX
hjUMo1IYQ/8ODyXVZZljCe6/xygrrToUn/w4YGNpuqfo6l+y2YQaV7DNmjoNO8W65OCBvCY8UChM
PLPyFM0GexA6++23nWf8ZhLm4L+GEGfyRtQ3f6jxVUz7YEMFddoCIWtvcMu84d98GeDDqhme462i
W02cIfEEtGZ/3OxrRv3BNpzlC3FGy346zfw1ZHcRMZADSahibGS/tlb1xLz9jF3yftEdX7P63xF8
HnESgEAvq/tnt9E/hDs92ogxM2J9iDJrtbHGIucTfdSRiR7RWOyMMCcPANwY9/eoxIBfAYAAIjsJ
fTsGqSxXu9BG3ugRQZ4xiLurTdGC1AC6SXswQt5tszMJZLj4Ta/9I2wkUTwhJrCit8MbucJGUUvU
Ai/M/0Ax+dUzpw0X2z0zGjKEWFIMZLMHYJbE9XfedbDfS9Jzn9E8fQ7KcdMqHt6e7aANq1qeFqjj
7DvzIwQVVgYbBA+Hj8MwV24mRtegXX+xs1hNcJhwaI84sn8cLW+3bOrKxhwmUnAB0OdNWFRJk61m
Vb/r1wePClsLsOqhWmUEhzZ/MyHhUBYhHPdQ2nn1wX0MwzQ5Wk0K3hlvDlW9jDkr4GYf8iNnHHn0
8l7WkHcSh5ErnrwHS8U3obQwFi0o+RtDgrxLVZq0aGkR6/+TmKJdUq/pndUD3eJhMMIJNlRL62QT
9DCk2lq+FBM9qUUQK1opXnJYrP6ii3MY7VWHf6UAzTVO3E2Nb+7HPTBC+6htJO6RX7uVb9wSqNDh
d+GiyLGFh/2GXcIHZ3fGkBxtM85iUWQVB6SXvR506VDhlblnALLJ2qK7zxkPgmLiWsvB4KuJd6b9
dQ4eY851sEt2Xj2t9O8/yQfE0cMLLTFtiFCfdBtL6mQtrfa3o4Oei9qTqdiQywx0DU7bHMCq5D6t
GYWfWDTS07uH9QVlvDvfqt309jvrvDMz9Ff69HfsGLDA8kc4hAr5JnHAfz0FPxJiXXh4pvvXwibw
l34L+l6FKwmzdKEWY0K19zppK4VQmFT8sDNYw99ilIkPhN6OmowZ8CvRD6ziaSNlQwc/BujMbEag
pv24YyYIyQDAQHM94XDh0//ADYbgQ9XAnYecLBLK4R0XMVKXBICt/dCsM7BxccMK4e1c7K/Bijj6
J4pHSV+LZLxVVwQ/vAcQJl4fCkLidgpoe/572CB6CtOO4Oo0OYWd7NeH8oLREN3CO2gkGxgRI1E2
vqwOagtYRhpjBUqkOoi8amUQoTG2aPMx7uNq8ANXghWoT1hXE4GoGzCbynbQU37Orm11E3R0nMO3
e/97B4/pA0WmsD9YXISchGEyzDWWgd+pqxXVJQNAbIm2hJR/QK19HV80Dk8NBz5mDAB1mVdY3XK1
MfNDuCHdNriQvdWNGMdh6mAs3Ic0dvboZnZj4NpiH97cRyCS8l8Ev1vdodpQg/+oyV/sJqMjIIBd
/AfmWqZrsA6w55jFBOMuneLD2aXHOrZUXUZ2H0A05mqY/eJEg7D0HyEUIpzIl5keOIy1OMvfkqrK
UD/wwR1cG1G15cKOWO6xuRHoD6MFC59QqAlbSl1MqU1FCt4/5jsI39ZsUhGjKNahWgegAblYD4Cr
F4ApxJmKzGLFTYsDRcLfMkfvOY94E1T8DVUVmQJyNo6UNxsGXJPC8skHhXOJOJoZIhVCz+5CsPao
LnhjPM4tTxQHVXjuqNR5i/4OFql5EPiY7A4ott5MsdxdwJ8E5wZaBg6A+76MoSCdYJVVHX5DbN0b
k920Eu65s7hZMPvGX9VhbanVXYiPvZQsnBusDSr9ZhxYRa04qrzH4b05Pmc7Nq90/pqz4xlFRlKS
rkoUVWw2DSKbbXDTiI1TVn7aJxQbbIRaW2ku9sdUEoyXp7MjFqR3r+dMttsBIh3GzeJLgDhd1k+e
eGs3Z/RG/SHeZQ80yYhWoUCBzpktjHux5+9ZjYZCEjduRCzxMj7Awuyh/BKYAfBpUHUxIYMLB2PE
pthhAi0+MSpctQYvtZqx2JL1oeXbXbKlUrAmPjwn8YA1DWNBZcZrBK8q5ABNWCFNutoxgRQ5M7Wt
V6CMFRFZkQclKL2CyXPTVJMlHIDU1SzwZaFozwzJ2h69hT3RQA4MtjNqoHmMuISIGbgPu4IKihCg
g+BhFQzuEMUc/FmAtebWTi9YJEMGS2vCHmK8O5m5k3iUsZaJ8kMzamT59+g2ykZdm29CVUmdi2Mf
O2ZOfi9hrxbid/lQOzMSLzbkfh8FPghC+FeW8GSNHoeDoSzBTVARGczkET1t2+Iiwdjlw/PehJCa
DF/xyn4GN0uFs7BXwc8uWN9qpRcnYytiuWSP5hJbGfQsGDtnAZJhsjEH1T5uGcPISA060I/5wS9B
CwmwNyANtLDt3ZxtSBjQJC7UoD+1BAd4+G+YcLy/5Qnfv+Fh3LbYTd4zgxmjkF/sDNiK4R9X7DPx
PoAf/DMsuhXc+GQwuCLFxrbM2+Jx1rRN2NMIZM4RWySTu40aR4CWMLzXrHG4TlCOLODdh+POXi2S
vbNahA5KsFhEWz9ELPU+bHIzv5P1+2xjGfEXvBYeYebPjXHaoWKR8Quk4d5nwFjbOy/RvlnSYjBS
xwfgxHDmOV7C3f2q04pjInuyWjqD5c6mLP763Uc6yZI2JIRo9JkbmgxFFP/NgeqwZ9oVrC2jpIO/
7390WHN4TROGYxQlwS+SMeHOxl6EAUoT7bnznN5YnIcFAHscdEbb/kWDB8PVk529qVseOe0snLPc
hoqKw/Bt3kjlbgNgkAAPFIYJ743KkJstucAfawpEEfCa+dJMOhoiLKQ5T/2MnR3cglnJDINbyh6/
+XH4ta5JDVe4d9+icquaaRQVlE0qZYevX9+yIpTqxnetHHCv6RcF67hTl12CN38O5sCMhrDnw8Or
zXs5N2dPhe1XnTwQjWZDLaMoahq7Zk8DMSZS/K9ZdiK4u5s0O1oZhEhpj69XJ+0kHMFbVN6rKp1p
tySXlm+2x8bbVRM+wMzaZAPGKQzFzScgd7UGq47eJhDKJDHVBg8aC8AitAYsZ2DExbX9sguENJdS
8GP0Kkvtjss1OnUv600wl3Ay39DV11gNzjAHF2CznpxMa+tmbLPjgV58JgVvKCWAU8naWxj4+ff+
A7nFHoz2nXV7LhQoAN94ux8hGLDAIZ+e/858LizhcEVYlzkQ7I3n0MQtKDNs+ahQktvXouEc5kl7
6IzHbOCdI/NkVS8755YVmw44DcqKJauQian7ikoMR8fn2S3f0CRIfIcAF6UXjB34GWjXj/jHPTvw
RO8BrQo5ClISttnMt1+qiHJcoaCHlq7/QUTXAl/+J8e9ekTdLjUIVKespK5M02UVgjLSZ6AyLLCj
qsEbn3KEJq9oAWN0U5Yen4EwbxbMBDpbMhwKwuETsZaz7FE2l6dR9Y9pKel5UnJq2RW/YPprXaSH
/a3ICteE8UgPDRErZgCjqY0r0x1FAQaZwxDgTnlnPXAeXBfqhayNeQINsVmLFv9VYQV9LfLd580p
xWOVOYL1dVzI4zweKAS/MvRH6C67GqUq6SWFrsS3EQrzcd5R/Wc8fZviZedPna+zblWVmZX2wmXA
NFenVpBXieacUe1Ls9U68vHYI2YxtuJq8T5eI2w0ZnG5J/lIsICTzFfOIEcyndqwgzPIGPX3WlZW
4vsoEoI0qDoBcs6Ia3PhQqQEihGLqVmGmtyz8uu0+mfZLkf1ku2Tjt7YR/+KUPCWdxc1fwv8tftj
Ib0ZjbIMpcDbGzGHplgXABKm1aBicV6Cr4/s2AULz/YP7V7wb/uqEX0or4UcxDVDJmpN2KBO+5/H
mjIgh3HiRyBJFpUWQmLZMy+7OVlvqYL8VDwJHoQ28FHfLzd+JnHNxB1nomPWE7mAWCyDZfMc8JA1
avD7nmF8+KeL9WKXa2wtuzqIZtNAqh6LA5G5B8MbIhCOVUz2Jnnmd0yQkESX7oeGKMiQcdOZgqjW
TEZRWgdUjFNsSlBUFwdAZ9++M13gSanpDvnfBCKNlo2IuGKQ2HDuAJfEYTsMXE76u4/WFqVzdlvB
x3WR71Ifw8SLUfGCEsIsCyIWOiJsDizJj25puVL+gP7ILGLqlpwwaMukT1LnkhQIPfWGwSsJYGtp
lqNy43hYFGnMVbmCslAUHzQXXLc18hG4uy7LElJIS8JYOUTpxmkt2f3sgT6/VplsDsWP5+2mS9IL
8btP6Uf4eCOY6+rmIjQ3pt2iCGMl0LS20yRRFgjjBeP7fBlczqFtJ6wBvWn/36LTtVNPfqwRUB6/
0PDbFRJqzZUMGqQABi4z3rMkILgS/9/2SkYFWRhP0I+73BV2ZLAEnU3XLStNAaQamKQ7++QGq5cZ
a+2iliWffaTJu+/EMSjt3fRK+cBS7IzdNDYV2naIRpkkIErd0Pnd9GLwGOM4PWxwo3aiZC4pJY+Q
BUCNePOamsrHAA7xLLMxZn4yHXZgt8Nn8+/jJ7vVXkif2WrCI+IULfN3Cg/ioDnYiLw7H/5nN6jz
UomNb45aGhTFNqbY5dikKVeWkJseRphtpxlGhcj0KejGzrgNhJRuCxBzUiOVE+v/KK9KXjhbjBIX
oQo77oouXrl/zz6jKshbuwZdqeRSytsBxn9QjoYfu/2VANtQrwkeEUQHth16HeGJ4kGA2lDEijzi
k6I8we+O7Uh9vzw5bo5VQdSwGZfZcgLLEg4bWphldWNzaARGdOkJiTpMRFRz0eRpUujowQ6iCiSs
xKEkmrOX1t0Q7zLu70ysBiaaB8VozidvXVm0HSDW2Wt2ETWDUUzopJjhQGO720AQ4q399dRTg9Us
XEi0Zf+xj1pBk3txiUjZokQR2CeNbZzbghtj6GHnX80GZ1xorAMhYoNlOIRzQ2wr6jyHoh7JcvMt
8XhDozn1qUi2FoZ6GUccXiA0/l+Cw3w1bmK6VyE2sF2ogMVKbOyYHO0ZtQ5RrDp2XWvJ/UeHwPmt
4/m7I8/kVnGd82rbkHfqdsdpraoWU/nYOIlTbzB3tZNxeHLV4OgMruBrlAov5jX0m/sRlEbTuwUs
csMQtaoXm/wQ9NAAclBYbrY4BKvb34ABQ/JPOX6idzVU4tTrOg63enUZr1ZJqI7cfS48y1nVwLvz
Q2fWqhHDlDQsNrdGAH8cR3c3ctGOGrZwj0MTP4fxpGqzFh02IzLwoDNos7dY7vF3CILbpwkyiUPS
85yFUVjcxCoM6Yk0mYymg3fZdemYPHU5qtP44zP9sbxVZY6nRkywrzPHmIMi3IfziQEkGjBWtimK
4fH2ONhVisbywpsmNGFxrbSZQJpzPGc/qujViqZ3mHiDvc+eY0MYIGbiT44lRC3D7YH3KIYZxP6e
3Vg16c8Q1i/Ykbxd82kHIXmJ2uGxd74Ui09VHyzF8QClPDuycUygcZz9cRQM3nUbbIHJxPMfhnGq
/xpOT8NrTKFZQNJN+XOAdFkommG7pWYgwkQpNOcEgxNbillLV8WFp5oteDmUAWCBI7dkeEOtp5Y5
Nx3129tMZ/50P7D3gRSwRDICqR0BiNlRkKfX8S8THk2HGCetGu+KHpZcZnx6HZfYV0Rv09/t1JTd
YZg2Ea6f/PgK7R6hK4ZHwozlmMjuxt9kiR+IqDqjXD47lzmCYqiKFpUDdgy/PY3sO1hSSETgu1F0
H0whXwRBHafbYMc0GhlY2M3aEhRin6rPbeEX+eYJkEMYi8chi8ehK0/qAFlYcFCZvHXxLjFu6NK+
rqmWxsTIOKb0vRFqYUtaIvCZUzCRm5tkTQ6uC+JgRdMptVueW24JVnwfkoKZHmMROLwwKGlIUShG
FVQEFipb5nzyQfkbixJ4x+569p7jOXJ1l7ISnpXK7SI2skfo0/8U0JSoq/jX1wngqIEgUID4deqE
WTFnIMZTyEbzZ+iTJ+RP4J18BTVMQXvBmqFoL6HUccKYjYExfdjLkI2dNzc53LhteNxgS1kJcRbT
IKr5dtgaQJ/Ei3jXYsRD286JhL8H11FlzTp1MOPSFvwPmBMB7hmadzGaBXwFzE3oRG4clpTIRk0G
kT+giaH4n4yvBbSsI7gayx/M0fTPKgD6sNKSyMeRZKXM58mpRFwWuVYp7z0qcm6TlXbClIOSUXGn
bkZb+RmETkzf0mY5KVWYuPXsRqVLpx0su3cqBUtj0zvh1tI5Sp1ZYJlKBRZo90yklI+JSIp220Tg
tBEDoNz91w9CeQ6otbTPaB4HkM5ojERg16OZnzTjMn2O02VtgiS9LB9NVS5RoXFwpTTdrUp6HKKW
jq8ePcyY5DePv95Il19uJtGqZJTIeaX8t1oemUe+71Mhxuiy090jsyBhS7MaizT1HcqTpTmyoUmI
ZQNlw9epTXfYvLtCqINsJ5jiiRWbxIOn68IX/a1+ZWw4DJLATW+4YWmCZuP9IYdc4cfr/t09sOnH
v8QEEh4Bus8SVOSJped9nGY7kgFuuyzzM+Kqw32+q6nc9bP6m+68ivVGXbdLa9mT1I/JhXr+Uayy
GSpz9TiecPB4oBuMeijs6rqItnkebYYEB4pTVtfzljCnqlHHtYgHnxHo9py6H7mD3ynZ/qIg74SX
3FwXakIQijnbktFsvsy/TyueMZAwDN1sRnuQZaThRcUxtPjZY2+wNmDnhpz0lHFd9e+dYQLc/doX
pkCQQNioU9c7d72zyCaVtRok2xAmhMZ32iozmVPxH/yRMasnQXj4Y0e+Oc2pwPk1dIfQiRI8Dalw
eI9szmNZGfYpYhMMXw5KXZL/JrQMtCd98UoykGqaXW/StGnZ6TyUxa9DasmBn3ItGQRaDxTwIXJl
8DBZJ55xIsszTdIXMFJTvtNMf6g1mX250MDSACX6cs1/0+IUHX7OBS80KHyHsAVz6UUrbKAQolOy
9rYbg6shDucEvi181PTrJPUL/inZN0ghUQbFCwLbx8ZsKcjZ7JT2hv9eqh9EQNxbXRQdoo5dpx3G
aZa6XG0hNtyIYU3++mxBEZmD8P2osbA3UaO2hHgRh0pNpp4X9B3iz8iaKxyniBB9XjgLyVDMtlFh
oMPBxkZMoHAn49k8gyUlb2vZGTYggu4OjCPZWKieZXEtK7WwKZ5HrQzlMoxYvRFePNUXdrNJ97mU
qTZ4cI0+Hb8Ys7/4Mywf+CSsP6sklK95K6N7Pu/GT3gYduUTE9wr/ZvXZWT2JkMdwgJuBHkdPOui
6NE1zjhpi55vK1NYwg2e8xuI7i6KhHTnuAH7qVA/rPmHPbn2bBj6h+65tKosJs3kDNLDzYLR5Y4J
j5wW9z3+Kr8OOOEAfrJuDzYJWNG0wVPbmBdadfWklvlCHyk71nINBPzl7zDawkOWuLuvWlSWh9Vt
deegkItQQ/m0imVKOUfDy4snMeMr5ZQsmqCOhzwJhwpGJ/DPNsvomeX1vP8yKvx4c6cjlu2p/GSC
dhdy9Gbgx5nbSWA2fhzfDY6B9IsyC5CamWTL5F21/rkZEUN5YvgU8YYsjtH0CkcLgM0asUl4oiWF
lrOB9aGUfOp7d9zYxITjH0PnCwRf+jBfMn3K12PeXVZwhyxbZ8DPHb6hMIJASztocfgygHrpnYoU
LnvqMjhaAZJVIBJ9QkaOxd61gdwXUbR2p1GL4O531BQuNQUIDaAgxjm5A2QusgBdW0MA+Ua/AJk/
c2dQJhgbByaXQPsNastXT/2wX9TciVch3IzLgq8fRRX1FxXW3QRfpzoNEAhDAU3/AQz4A3/5QbK2
rWH37ZP1Gd/+riMU6WyPZK709lsN00S5nTagI/ecN9bTu7IR0XixYBdqBBR3meRL95C9vfg2B64K
f9hiwqmGSlIuZje/MT0zcGTlasFOhWH7ToVGIULVkrEx5wfDN4LU0gTgvAy6gPDWwWXYjYjt4z8O
xA7Kc2zY1gtfn9ipWsyv9mMFfFbwTUNoujXmyBTj9zX0s5rWo1GJhRQDBx3HbFsh8HHpJSJShTr8
MEJ1fGWANW/kuwAxCkgpPPCC/ZLT/p3if214DnT4FeBbFPc8sjRoJVzsNRbL1Kk7KQIoObMP7rVI
2H7Td90AZoAc/yA8qcmHJHDIsc+FN5OsaCs2lsfqAH8IfD1gwEClQ88kkZ/EqMPHgYKY7HrToyf8
L2D9pwsmzNkAVRLbLRibnvWiDGEBnhDY01f0+SGnMeOfM3aIz2ZPvhPoIMg3YS4tOz+bFjArLysM
0/Apo5pBwgVoQM3j3qaQBvW8cyXgfT/BfI7AB3vcyQSBIU8SfhStZzhB1HXRhykSEMU6yXjeKsnh
6+G4ctEMOCV7fchZtJlPHTrPCc1H82CHrBdUDmPnilKrh/hhgfzUof4g35ZrqzVvQSWA+/yjDOyL
P8XH1zVJ4bgQEfJD1LTf0H8YdRN/dlO58tQdblAhsN99YX1y8qGa2RX0BRTIH4h36ZVscb+poubl
KTWn5nXwHIMWFRkFAJt5D8ueqpfUPtHZ5OmGqjpoTiXHAACAlu8M2Dl1o57Hv3zuSzkek7iczdfQ
hFftWPMPLe702aUKiBiHUPrzc9CgY6MW5JyeHga1CIuRQ1RBLtizk0mV24yC6cyRqyrmDWyXhAN0
DKi7AAQxEYVHSB3kLCnwW7ROOJbxp/yRQ8Ben/QviDkR3VAiy/AApKHmddNoSsdQZzamihscCCQA
mLG0zPTFEMPqQclv8+fVJe9c2QvU4mIfQildzrgUovwiBbct3K5Q5iwYdoWTeOeiwOuqKu79i/Fk
1o+vWOmIgI8534iCtM1kN1sTfN0Ol8Ai9NYVq/hQH3sc+I6P9wlfRawFi46K8pzO3QXa4G8aRcHz
5hSPlmXJb0IDgoeUxwtPQS+AmcOo6Lkia5g8IfvzI4c39elx3CCQu0ebcsXl6UZtJ4oQ4qBh1rcQ
bm6UaRyuZxQcGQpDN+8Mu4yj3FS2syjN3cTBBGri1n4u4bdB6BaBj8xisgew0Hxy9iZgMnDFusyR
Hvwseqk8n3bsaCq9ZeBmjyirMX7HR+lM12tYdsPYUhNEwJOojtK8GqdU8yB0Dg3BJxpxjgK3hSne
JeyofF3ydsDE/vnk4X8PfTU0Pm6LZXBp6SV3X7CO7jhDdO7jxs8nSJf5Q2YvfI32oDbCzOVp4X8K
Pewnu3aws9IYUuIuR9TkqiNwB2uUjEz9uh8zkFvhwwCiGNXS5IC5RHxx3/AZKLkXD38Bfsq8b85c
CiT5SA19PuqYEdeHooZWCrcpJ7V+OCzR/57ZPHZU7FwHizxb/CrwJ2rid+C6N6xI90OiNwmZYQVN
LFNUmg/vlxpSg0//WO6cVN6CuNDNXGdViT+Q+WACu6xxCictf95k8Vl7MZF6lwIXO1LcgYmBvH6o
LrJbg49TLtd/QDc7D6UDLnOLnurU1RSzwQsn4s1j7LIZAvCaostFsafn+Lwzn3gCJYI2x007brBI
EzNqocTfdMzw2jATGXh7v//9qb7ywEpObXvXtuP56WyIkJguS0WoY8yyY2iwcH2KO06fMsZuealL
isro251A/AAgCsIDsJhS/W30da/6ELD7HysSg8sURHrn8yXIFsGaooe4dTWyMZvz0dV0Z6gy5r85
haOUsTS8fp3Pa4gxaADBK8VNFMW3XPEPVITLHOnHcRj7dFyaRYTE4eMLIEh69SUgwheBNXc8rwQ5
QRYMj6Lqlo/f9gTs3md7iP+FY+jdizs9tQxuECV3kmMQBVQa9t7t05mCQTyDlMaHySGdsZMfus66
hvHLzbpCJgLGK/ZzIindpcXn3NBeUJiz8DDkMoEMM7QI9Ujuo0w6yFX8LhIoBe+caCXBiBrFHxnE
viQNniSnHJUkU0+v1ieg0wNQnNWgNTMfOgxhZv+LWh18ijvS/wPP4tmAPd28V0z/vvFWbRD96f50
xrJ0dl7wmwFVsa7pFGcMg4KLcBt3oOgwhZcAuhRqcP62qH8wJfdddqVo9MrcNRaU1Y5m00fWuVxh
qrzazHRS9xYXc6rSqMKr7m+3kKoEZ+aQMo3n5NcDX98TZEUbcz2iLrbB3s34sdEcwAoePAqN0dfC
ICOESpBAciChHmnB12HigTI6d+patepAU+BiNGL+mj5uscN8A1p5/7hyKvlAeb0/D9BskFxcfjvH
e52QZOv9MJzDMfLiiQrxgFSn7AEA/iOvsoBdAaYbtfiHCy5IvzSifGQ6N/AS/WMEFjxsSl28WwI4
C7yP+DiEKqBHJ+LA6Pg01PE//p1ZKW+sqqfNPKpRn0YgSUx2KDKV1gx/MeeRq5IudzvTMMw6Q5YZ
jaG4TEYwRudvADfpEmhfLWOApTTfVIkjZmxG74xzAQJD52kL+/Qcsh/I8ZR3V8pDBxMybgIGfVEr
eUNPBuCvPOSHNKYOvir1wnOSJkaKEMyqKmkZSoVGGsYYNH6t+Rc4M1QA0wOvf69q2xsAVy5+jtPO
hMofbqAXLQydMCNZAoIz8Dx41u5ded4PeJMAhZsw4kvMf9+qToKR1q45pplijDin8/Rl4kG+j9Cx
/Yd5wR6new5oekFVZaL3yecsLjca6OWQZjOwSbaYWBev/2Goz1JTyoQrc/YHgCGruWz/SsOqzg98
AuicZHK/HlPpbYCAskc8571Jx4OLDzZM4fQaXwX7p/7PhJWHJ0jdunnY7NBZBkXKXDmz+DS8OhDN
yN4O5NdAxpOSCbtqfj3gPOWPZXEKuNfcdJbsMAdjewJxVeZChlmHT8C/jXhHfCZjjmKxTIjsDFnT
aTDcY0LB4sowbGa46QLJsMRxMoobICEnYihsHGAk1x1JqSe0OMcJx2OqfzgEj2gXQLoj3st1mrwt
cNl3n1Mbjtm1zbiC+t2X7HYduyUeQFdCDXmG0T51PQNvf56Bgt2DsqSUNE6VD8FH0y4tX5rXyckU
SaCJnEjO+pmvyYRS3G+njFIQv8jmVLuNfpTjDu9G906asACk1uk/rDpnnsTJwy1qT0X7VMn+xTsJ
eBSAAwoifNpHHY+++cp+CHcDOFFzEhhMBwB+TaaGp3m72bjHYqgLgqdpmVSYJMqjBVjh45qgF+0q
fz5i1uku7x34+GhMJmRYHw4GOmZynsvsYO+RLB/8NBD/H5LGuLmYELwphQVJyjjGd2/nnBApD0WX
SO4asQDkd1V+TMtE+//FGdZDezD5AEBdwJfAYO14EkJHGPNwYn/07kLwGXaAQAg9dW9Av8JFbZkJ
jzhzSxA2nX8HpATfTMgmk3sRErrHW6qhum3Mw5AA8Cy+0gyjzk1DLr9Yeo/0vsgOfgn4XFgVAgek
IYZkoAt0qSS8+BDPLbce03cdnCXpJsCrh2IX/aBtoDpR71XsnJoG8y4Znj9RB/VHPCA6ty3EKj5L
TItPIWpn3I3YwWp3pcck/TkHA3O5nDjlM7ThlUkl6DInmYzvdkJIMi+AVqaG+HvOu+JdSA2SQcYh
FO5UvGYMZqVbytge5FP8T7FkKZv2PiSY2N6GYOJ0ZFQyDm+MgtFQUQNpjuRkPQxr6RhE3gVVacfQ
AIh5jvM4qtW4nrGJ5KLxoYvBKgA4q3C4J9LJ7BVlLRuWge6QNOltW4n595GJN8hwwKvmxzEiIF5H
bFY/2OQ31i2YfEOJX2dkp33YcFJqlBaQCcVCLasWHPV25oC1yW8OqtNDj7wL/GvCKh/E8E84D3Op
TVyjf7J0llUzziPnYrV4XIFw+ZB2g7YzhUh5a25QXGFg9M9cWJIs2N8ypQ7s8YkpRlx29+1VL6UV
xxKv6jxCVot5Tfo2isGXmH9O5m5t9PVgbPuk5IJI1KEoqKd3xH3ngE/dGB5t0tAExOAHb/zut/Gl
YI/n4pewjZj5MyYdUUANQRLqH+w+OC78A9G7C47DkGQO0PdbfIrN8Fy2ncqCmV+TCR3bPih6zA3R
zpqnvWY2h/tcb8mwjS0bddefkIyQBN2YeeOQTmsshkws02SxxdNHLpK2qJYtYlsFNmrSmord6g4b
BwbV9KM9L83wd9AnWCrcaf8rvB9AoE20czico94qnsyeCvv09cbCGbqiZZ/OrRQT7pjuhlt8Uuk/
UIIfMG6lDhlwOo3spvb6A49DPd5QbnBoeS9UWo10PKFVyzQ4PW8dbi7dPHmHodDBYroNF8WtcrvO
XrwL4rvX8kNlIMMBPAx+5NWtfhBxm33hhECX1xRiPADfSHgPwxv4Dn8QNADSHH5eBSbxCH/4Pzli
ef7rQ+DpEJzERmGfEWdI0Uh3H9idPQ+IqDyOFb6x4Nvc/KAzTOEN0yPYMaWePOluRtWnuWw8lb7h
ngkzwl1mOyzqzSYfc2DBKzmoJ5wzFi/tkPptycqDRCg9IeM8Skb87iliBDhpB2ziJjk/iY64lqq6
4KN4hiCzaxDYufaZnhw9xRkkowN9s/OR48/4PuFJQu/GMazAL6kvtSqFKAIIWDwxpTl5BWJEF7md
4S8E7BSGkJReclLofPVyCzFUg8+AxH2K/O7nyJE8WBk2rdTQnwDL+PxKWG3xrI/Bh2lx/cItRUnF
DEiGYTg7SE4Km1bT+0YLhuqMVo+emIUbFgZO6J4MEk8GyAn214OF/NqQ6SWhv5KQHfyvDSEm5QVD
nbdqgXgagWZTJNamDvsQwjYr6vC5UgwfJ8dhaHBNdv6lWtI6O/sYsaC78wnwS7id0LoQpPZGIe44
wAxpnetycpl+ZC6LlMftIWz8m1pIemD+l/AfT8R7V3YCWzwQaazjyZg688w9kp/pki2NJlyTvEC6
/v3Mxr+IRwntzKYsVSTHlRlD4aNHemRkSWlxZ58N5nJg+npkMNgec/Jj0uqKwvEaDZ3BZw2NZTzh
l45oeUtACVJoZnz4EvJiHjER/9vkiIE1U4bBXOV9BlAiiGQyL4MxcDfSjsOQ81Lh3RbRcR6R5XMQ
4Lqzhy64sYn0f1FEbbYtQQAFMAZIBQzsOvZfjeN4bHGl7GmrmPL6UbCq6XpQwApuUjoQzJ4EN/8w
wVeE34l2Je0ezZcl6VBkpPUzQbaZri0KNBxQAyuSQbN9NGu1639QPxivfxIO5mtjoT4kztF8Vf/K
g8NXABQveqwc0kyPgZ6YntzFJGdZ8wRHwfxhSIkx6PdtkkUEYxukeEmK5cq4y2bcHVSCblrVz3m/
rYfIc5HMsavii510hLNao2jZw1Nm86FlioswpAfPKvqE97ytkYev06Hdr5v+9AbLiegLOJVfmYfS
/1rY1dtbM2zC/4SPcfyrhMGJaI04C9sE5PQ2EZEKdHiP73nBjl8yGEur2P5I/uRVkmmC4mdP+1f9
12dI2lLn8m6aU64kjpcbFZD7bt6XBVC4a++8H2QYwbx+9uwrT1btOxSx7SnB6QBSuvMAne5XSt5A
XnaHnQMsBPjy95TOByoV9YA56PbwGpGfX3k41aPzJqGlQPOkNL5Pv98f1lyvL1hQ1/mPqwjIaEV/
ayQ64Roxmrybb9liNyWd0WyK78HV/ZyHFff+tVowADv2rqWvFYjU8AwvPcIm+MLJzpcnjJqqUO7v
H9RZOWmtjn6y3sKTdIbadMcotYOdZxNkB5QNKQHCNg1hUGqGZVvkAeu2f/gWQArbcQ+PUfj6wDU8
bDxRwA3949HBLAkC6ZMfyWKwJ2yphlpjT63Zi/bEieYDZM6/3heTN4a/A+ard4RAb3ZbQVZjpEkF
ioMeo3LdQuNZ1VcpIoIC/m7/Q3/2Xet+KwTw4Oj0aM3bzsuSxICHAyun1J1JuOIl1uznXbWYZMwu
+oOtxGKHWJN9JwzebGEEPW/2l/9HroaxU8XNmVq01L48Ysir1nGBlWiHRzyTEsL6MSDzkBUdf2y3
EnDgQrfzxnBOdbd6Om0e0R/Ncrsy3gcAoB8o1mVlzfjj/tWzLcMThHOPrkHBwkQatOnFnss1c3bm
k19nw1znq2mCvvgXdCj5g+OcBsCmxTrqF409O0upywAhAFApsi5Czn82EYbmAU6ZVDzxBTqw3R7l
KL4E5MUMBMMUTBX4mE3nUPBnnQ3fZz04cmrmR5ToefXkHA8+Kyr4MfR5qF2YBSTLoPeitfxHHZAt
Pem2L8OipdwPAGfxMiFuUC9vrZSs5L+9T4xpj1t2Z7pEoY8QiEZ0g+oT6WSat3vm0Bhsy/XgnT+S
fuVPdvHMKqo//Ozs4S77oGXXWxRf/PUP9qC+6mEngN6l/0fSmS0pqmVh+ImMUBHEWwdknlH0xnBI
BRQUBBGf/nzUie6urqrMMhU2e6/1r39w0O9eoUMYJ/wKUkwnfvNHvTid5LdSYacx5wMsHhOUbMTp
UFWBgVo1fvyYXO2pF5mkizsZ4wS2YaiybN5bEkyZQW6GPNMbed/vigSUzpwu4fFNbcYbCKPny0+/
YbLvUmd6vwlP+xzCrYE36caKm2t1Ww+RrILhH99r9rC9dfPZihCU8Y4KbV/08D4pZujYV9PzkM6t
f7jgoA14+qjWXUJhBKh2+M6Cv06hN41WdOwwOGmuV5E96NuFvq9kZBBDGeW1+vfD+m3EuUCQACsz
x41j0U6UeOLFjzHvuRMZf0skr/UAFQbfhcnmVpyfsE36wB8odnTCoOVgLzB6vSeb8msZT+MslEir
vwVs0LzAwxwTOoVpFSUhSvCWGekcrfZAe8o9l3+yHJgUKE+V44sLRAwF0aPvxMmNGtu5UDjng95m
VzwP2yWD4akDhiZNqcUfcc3a/GDihCTkeh2enjcTqkQvB2D+Qe5TADqR7K86A9uB+2pXvaaA/J63
mh4Wlydx74RizS+8iLxikPlzBsIZEh4HSZRWRn63XhTWh9epxd5B1DHQLLDUZHQhDjiY4ejwrwVH
XkGggaslxIrT2qJZsQfrLKr5Owp9mahpkeu6YF1CDtNJQH4uui+wXrETnwiV1SGu/vQm4FcA5Ayw
PLlREJ1d+Qk9wQd8Yl94KVJQurl5NVxFFXdb/eHmbdTWk230PNwy327VBl9VgnH0PrG6L0lwUhR2
LetEQTgxF9mC51vemkZlni/x4W/6KYd8qiRQYDpb67vY7WwJalhvEBNce1IAYFhwXGHDEq+oXXVi
ayDLAfmyv2JW7T8QmzHd6bGbnmDR0843l44IS3EOJ6BWnjAJHnvuBed4Xzumy8K60gnqGLbYfS85
W1LOpqcLrGRm25kBlLDt8dZ+LoNFOi8+3aH45V55X+tlTS8kVeuzCHsZA/0UQ5lsjfMOwn/cK5hN
/3PjwSIaLaJB/Yrb8oAfgehfSYOxDbXk9HVJUIzS7WQ/wkipMIc+05EO5hQfAtsT+OGJxb9yp+7M
7Bj/Tz0yDKyB2ruQzbSM3EM0rbrcazkF967c3SdjwqF2s372By1Ve3pvBeVuoWpDt4EbYaHdvURL
wKWsPiH4sRJJgihow2luDAI4yWxLl7x5vVYk/2CTgBFU55EzdcqNpL42E64O9r10z+bLxiNuXfW9
b3ac7Qf2Aaelnz3d985p00vq/CyALDwip5ivybbkTS/PExYH7iFI/Gw/crsTxo+MrmugP3NiJ+YD
R6jWpKk5OIL1UCtrrA7w7G9ookiswUfwNMXtsz2NGRTw/rPoZqeGuGVk941FNryAp/l2ld7z744j
QHzNp5f7tohl/bvLt4n22w74FEQIm4LT6nd/eJw5GCizAxwLqNbAdbxQ7wj9wA1AYiaMPHo/Xb/+
2FmHPtE9zF6dN/THzch9WXijalC+s83j2C0lxEeEEb/+xqCRt/BFyjIMcVmt/fsl8yvyfVLy9PBE
wMW1wT7VkoNuRzLWl8/lpeQVY1Si/YjibF38MkxsQKLUFXTMO0HFGc96GaozwcSxDaE6NrBw0CYn
aVWbXFGdhGMd81BkSOYbQ7/jFC56QOh6M5fJmXnRGP30Ln6H5FBrhB9zBm0n5AmO0aVMWSYjD1st
y/6qd0ahxpfc7kYj6JIUmxcXHmEY4q3UrSnWfsS1zr9nyRMcdK3WkyjzFFvoOzZpT3xsGuOpSPCk
+2F5Y4y3tVLQnxd2qczMsQ6mMtSTMFmlrhSLVwTkZDBvRztOJSMHgf3+MTY/Cejw/rhOmBo28cCa
LH/bAqVQ9GYGXvsd/GpYMRj1mKnxO03tgksDA2MzNipGHFPmtNQ+RBHMnLc/WWGHv55sawsvphKB
fccRTiqTFLzAkJpwbCR7wYU9h5GT1VpUWv6N46vVno4QVRiwyhGW0165wsdWa4m0yMlaJ5AaAVOt
Y1xH/jSGyMaDFHAxQJpKfc9fTZ2OXJ5sDZXiC5vierg+Lo/LW8KQhUI42z293zYzsWW+to8+7lEk
KvFMlU+QNpJIAESBRXis9vW6HXPtvqthPCa0hixabPH8jp2SbXlKWjuMiPp8lRwpJroWTazLltvX
RXR6bH7IhLV8y6aA5pvTrTQmzgsVyaWimMNz/DZPksWMKwkmcs7DRO+MlzHRPmvGM3hBmBU3VkJC
BMcE1GF34zZay2mImf2583670WAuXKhqk+gb5WEJKbudjxAI/lWbKpquhX7U8vN//h27IKM8pefU
6WtBmMYDj2AUHaC6MwqPd8z+fZGU+4ln/O4M/SaYxJP4ezzYmf/BsCQ7Ntbv9Nrgi7gXtBZYkXks
Lm5kT2ICm2oTYkJILtVa62ZV+B0MjRaXz4Pau/e9WBkfqwmlZImbx/a55Xzvthhw43JLtufhiEHJ
xB9o7ZZIEIWJG148hUb4Jk4Y312j041hy2D0Ms/MmGpkwGudMdlmCCEkm+dQSfay33kf92uOsCMe
8D3/YmHJAUaeTQU80l7h8NhZhYuJN+SkhpVVrzs1teUFNlsGKj4EzuPerEjUetvxt4G+eVtui/PX
hX6mdT1YhzyvssjFsFuGa31RMvax5+GRNFEP68X+i6fu9y9hjDDjKbo5XFuWRm783C/4+sCpz2J4
iMZ+6aB2QE+CmzT8ek3Q2aB3XAL02DiTirgKkM3hzRysuCFgj6kQhhwYbfiIYF4NfTTA1l3rThnC
9Qu4caaNevMX0eUObqu4YT+YbHFLiNjN746wIwl7DQ703XwjJs3rkl31jw2U6kWyfmcxIMWCml/2
8iPV5sCgxBI5O0kp9kfWKErxtGW+qsgpjrmsyVR5GZkPKSYSnJnBFqPjd2a/zLfEy9W78f62oR37
4Xpybj2eO8nGifFvoP5ithQAMtS7uIs6jckBTWjPcIn0WUBqbvF++upuQ8wssu2BSZQUnN1gEH4i
dlOnsLrgqTQELAwp6h+ucBIVeS+ylcrGG6Izs3S0/8J5en4eOdlfiISevTaoiHpDW1RnOH8I2sv9
4qd2MN7McRBIaw1+D7k7MRP8KQjHKTVYhzYiFUCeEwmra1HNvY7xKuxiFSmLBOzSYbCCu6DaeDd2
y7cncw5Am7bkE6uZpjRq+oQ+TnRGRymVQ//IEgWlZ6gyUtCZmVueJnZzQqfSbCc+y+gekBsJDUZP
LFkXjZ5MLi5xfcfyFD0i5hwtlsfjNf+Bfw7pTBXdiY3EmENqjGCB15+5s2DmANvqQ4+CdRBOL494
cBn6960osBnOzEatEWagB7A6faC+QtQo1gi7memu8+Fq+tNdCTcEL4Pjw6OugvVEs/h1ZRyolsPj
GGeEak4rSJE9Y3yXLyukjDRvHNbJkl+ba3P9OdAgOrIolgNQDL4izSlJmrhlX73rIsYKbKMAVaMj
sUifI2bhMJco9MOv83NyN9tMo6/P9pUgPjknx4E1M0TjtZV3WVCcsm0dlFj/t3/yLjmBY3Zn4peg
Afw2EPOF65QlxKRfhhIYMmC9L+8ETRKFi9z2a/GwEUNCUnH/fL6dlv6Bi/527juSdPn2NP5asGGi
17a+dqhXWXHLl3H3RtuR97EbF2Nc0pMJVnb5qk2HFlSbw2rkznZj+wMfBxPfiS/EHx7Em32zC+vh
DU9jgxh5a+aKZ2xBjjP1EfYxIUg6/VLJ4VG1p9L5bEbXhBMj6i1gInkpbh+BuErjKpJO+ES5MPOL
aMRxWART9YklNHY0Xk1UMOlvcc3vE0YNf/xC8EfwPr2dzuRqHPjJsj3Dj+rm0JHotcl3DDipsz7y
Gp+H8TaJZOPhS2cs4O40VBZYcnbkMST5p3+Fhy9u4CCpUixh6bghuwLbYafZBgdHXHHR36G4YfXg
cARhGD9scKWIGeVzM2BntH9mu5VPaYyTsDu51uEEJqDZkQICZTegQ4lIrtfl7dN4hDf7R0sVN/JS
UG794zoIK05n3rKEWS8n/8ycWLfgZ2Go0ATSie8gmmQ+81/bt5PtH3uGZA9PDMVQ8oZRO5nfceUS
zikOQLNz6XdWec2vP/pXbJYx8yffjLYBPze38J+7zBD/2mDGymDfh4Ljf/b3Hc5Jl8Q/nA8xhtzv
8LlL49LFZ8sTdMl5ujM3oaMU3FswsTOEk61DPvUF/6y/9Nj4bwreIAVF8EcBfa7+vojR/Vz//SKo
Kw/YLEiYg8/+sMWuj8cvDYYYHMmsYw4/LqTa6jNQoybowhrUGWO5OmztVi2dOmr0Kix2sxP5Fpu3
1W/zrAMe/b7HQW62b7YiH7mKe6KtvGIHkn1uS4kSEmy5pZDI/or4cRFjiLxxs0m8hE3KySjdnzS3
AfBM4/0olL3cz3aZe/c6q7HTzc0fnB/W20EIpL3xoCu94TXfPOIcXKzRP07hDmIp+jqdPwPkxUC/
9mEOYI6lAQ+PN0+/2lVuF5X+EBe+mTb0s0u2++DMen4fIQsWu66aF3EJjY7IlKvMWGLzI7a1p2kR
1THsF1R1abz0Nme3l2HmEB2fz2EU/zjspgy17Hsw8d/HOxWUzpWv+YSfc/tagOsfclW2S4Yvagbw
Tff8PonAZn4dvr1XH2RdzRP9u69phut9sb81NKRNvzf0bprs9vrByrRk99Bkg7B4dvHTncim4Zob
9vSfDvTMcjV9ztmhT9+opFfikL2MoalT/FFQDbf1ns5H3N2DsVnAq8SJ3r4Tme5xY4RdF2Cb4r71
wxlLaHWozPQBu5I/0X9/A3dCNC1YnHY7i2i/iz8+c36Ur/JVQLPRqGS74CNl1H9YVu6g8PbVRPQ7
DnQmU+zn7NA3fsJ7+76+wufxYDQhknwYpq+IGb89wXcRXpxHQPoF5yl0IOzEU7PRPpvHHiSmiklf
s8rtKCj+Kq/b/qz8mm7HIMuQoilFAvkkEYPSl45rXOrZzDUxFjBuYLNoQk4U7Q1Xnde8H5l3VggY
iz1t2aYJec4GIUbMdsKxCZbrjQ3KtrjB1W2y7bZ1LKpTZxp/TGaw9WxenUGEKB8sWZlpEr81+9P4
qVInZO6tWtRO7bK5TCBwX6ldDsevQDWsiv/UB0w1qnPRMvucWPfrOFlwew7rbJer2TULPtBngCv/
DtTKjMPc+3sx3At4sdUWD2mB3Xl1whR3VBME8YyZYP9QXVzFYx4gjamyJZvI7bfEIR4GBelNwg9Z
1xJf1AEWENjDikvgmc8EJHo5ruef54JghLvc/xFMAVKHiDcja/K5eNMryvMOJyW2BmxDS2X09xz0
qgdY5eLfpFmzWHhUD/AZLnwDpwWSjRZiPf8wXfEr0UoYFwoSXyfeR6ZGgIaAWBSjEHgfeKTusG/j
y19JEX8LAX4YgNM58WtCZxHtJAvht3hfnqDyFC/fObQI7GroCEVxwX8/kyX+LmJhyr8eYx+US0q7
htYOm7HpAnBfZoQ9WuKL+cBTLCfQdlElSylZ8DcVxJ6zJHrlDkp7kS7e46XUzOFukGAO1bqkG8Cx
u1xU5UKiymhIXCTZ6QGXfTbHtxIOwo9T47FMwIOxp6Sk5I8M1XcDrg6GoP7UG2JcearwEft7oI0h
0WdK3O5SZOoxXGSvpUiti04JMB63Ux4JLttt8UUBN5lnzb+b+51LpGJyb/EM5rVqAiIXDV/a3iDk
I2xBFsP7Of0iAAb+XAdYLk/O4vVzrI4sCXFTefhiCptnLAnz5MT7uZXzz3U1wkrjKPUN+5ABCG4Q
3ZzP/mFSy3kH3HYdyQsOWrlZZGQsAMFfnmfawdd1liwojyCR5a/5bdedEReREYUitLbomrJ95v3+
Whzhu1gi6n0AS/6vUV/7Sp/tIbl+N6s3UVlOGVTeK0qssf2wyMBZtyHGl1gW0Zep7+Dt5nQFSXhT
nw6Op9veGDKzJvZD75uqPCCJ2uKkFVxBw0TQPiit+bBne8n5EViLM29QHH8k+k7wj3ta713/hAzj
wqa8MFqvW9cKNtFn0SrPrTsOiGBdY2ZIIsEMkKpeEe1r3Uz8wUgyJErYKIJ3NPJ6z7AnQVACMc2S
M/Bem++aBPeI0ENm+nLcamOTdBXcJt92X3U/ARV+6s1N1IP6DAufjBWVkIEaV/rBjnynU0RpbP88
2WHFjN+rNuZWULm8fI4oCysc/Uue5wxM64sbGiCIC24awYDdj7DCejqF9/kDsEBNS+SHXVlcULar
H8KdV0QR9SfZQvhwSz+16WihsPTw4MSe4EiXm6K+uzsUMjG9z64EUu6TPhvStYh4pnsemm+Xxxy9
hM6WBl2IlN8IlGnTXpPdZHU7sr+HGBRucyOHpolxrXszcaii6noDhBU6XWNBq1lZtce2uhhvX1G3
Te27OiD/ZGAUel/zvvF79igNkA9kOMgkYWo/yD+T/YnHbOF+fF8n/uOP3Y4giIGCncY1N3CLdPAc
RzlBYZH90QBrmU93chrh/Yl5rS8rlffZZ6sEb6XCmx7HJgliMA8LTC9Fd6o1RAT1T004cUC9zp9N
GX42d6Kt6R6fLDoETf4tvO1k1guL0CyOhV0fX3rD4fGyRnqhTpatJRpfg/xUtSG46aan66dZeEUE
rbXR8IqjTSdNwZtZwGlGGrG2Xcn9+jcr/5u4h91BEW2opgZ/R+82Zkexvl4T15vHJusj1B6w6c41
dN3zjSmme/+7GbSvhkzHIZnpX2fNTg+nwKQ2ktv599SsX6q8q410l7v15hYm/ucIBoWgPUqQ2vaM
2d6k6kstJ+5SRVi/todLBqv0oDy9xnpRUbl9vuS2RmRLFvnA67D0Ojiko2ilQoiY01jNunZyi4g4
8oJ6B54ab52MWNyEfvRD7NLYma4o+QwYeHoBPnnYi9RjlYW5GQEMqTlgGRSr76bvXYf6LHzrT/9u
vDkqb/+Qyk797D/elMSIdIef9R4BvXl3y+CtPQCuZR9iM9MGg1oNfAMKkTNcz+JZ/MCRIHdK9eZL
oMF5CB7w6HfDkqlRsed/dK6OtE44rqkag6lWm92xch/peroVTi2B0KLGgfKxAJ4LrwwKb3wC6jYG
McONJ3M52boxFPSrsMXkFdcySOIPveqToAwC1UNSCL1ayS6Jmx+LEIwuc3+KrAobol+AuuPMl1fD
NST3c28WTY5NQLpMlAcf64nX9s8QSJb/WW3/yKyT9d3/mr2Z6IATHi849U4lKl9T4+4/CCZgvy1X
TwWLOLyeZpuPNdV6v9yBkrg9Pj+BFla5gAfKY/Wh5m9R67chdR0msjKukjeFQandMOCR2eNo0ayh
ekHxrkjHsS6vSYgzR39cAQhEwSOahqmfqrl+R1tCgd7b03KFz+9NuxmZ7XpoCH8H7OcnMVrzgK7o
+I0Sj9KJYQMACtDp4qN+Tz8WWgMAgH44YmX0SUsOWx9AB1GeJnbzIeayZPOl6uUFfQhfVcKFS6iJ
xI24ggldzC83j12pN5G0SDEgzfZD42sWjsx3SDRZQNurr4J5GsVXZT+icluyhsH+A0qSD/OKlFCw
qT3WEKoNvIYW/o0n4I0HpfcFb7eFpc985h3mT4dzyi0hygSTJf7fwu6tt51hqOv8QHeEI005/fjv
rw+mbY51KG8q7mXjUML0JpHs2ZhgSKSyUZSjCUsuB3ayz7qEL/eJZ+dPOq/G8084pCTf35kbjUyG
EX9t9Bgsn3tReVlSTZ8IPJMHj7+P+b00+w4NczAKD3wWFE7WMPq4RLeQUkNXBzy0B7xWW2LIbz4R
wurLZXdedzoZIZ85RtTmQf/xeVMiOD/hOOrWr2hEnnrWL4agn/Pj2OpVQX2p3bs/XsyAp4tL6Wfx
dAu4//STsI+QHOCajfUhBQk5kwVGt1W9Es3uvhxtD7hqYnH2UQYOlZXg4EVOCZhie/rAork2C1SW
d5fKsPDw8mWe3GxeZm0XfgN4CRd3QVftv23YDBalAJauqTHZtHYRjgm0pEUj5N0pdBrYORNXJV8P
kLonQKkGjtrOxGs26apQMi0lc74ylbufGm+/jT7a15R2H+2msqklzmj7tsabPu1hZE6JV5asjqnV
13wyFHuR5vONKo/lzR0bX0UEFJM1fsybfPfxGppBmr0tFBIjNb6Xb5jscBC3vnZ6vsW3MyOKzVQh
6BrxXB+LXtDFvPZDvcb2H/Fm6lcMm3uz+YmJzR8TDXaj2xnErwd7wfw1kpbdcs/xUS7YOuguYZjs
Onvy9w0zSCD2eP0M2BvWDxNSC5MHUM90/gofmrgRNwOEVLJN2tiO7qY9lt44GtPAg4gFnZXbVEt6
7cEBoFV4w1Nhk/ujIaOn6zFh0jwA+f2J3SrypeNnnQFimRvtnydgSfA4ekNkwkpnUHOhU2Ly9DSB
qyKKufeWw71lRlcuH3g8SvGsx5UtuJJD/8kkqNSGp3J722JD62IJ4pFNtMDB9iL5PJhv/JwFWJww
TS5QhyjUW7T6o/V4NOfUo1qdxBXml4PgxjFxoRhKw5JsuynCQ2kpkdSwy06PDT53Rrt96dPwxfuZ
LeFSEdjHgPYkXG50fyfaOeN1klwgOeB3KKLbdElnsHysMyuSzAMLYyPqzTb5G2jkneLvmthDNAiM
uoutHA6ZOmLq66JkjhjZx9y+00CZuYRMrkfqzJn1EHM/6CtPjK/AOKg/sPhUK67Hrz9Gi63gNxoV
iuxL/o3j/qZhjL2DJuC0BogzsdrsbkBHO1yrlFdvfE5wXGfk8LfHKlhdo0+g64CubQOcZ43WxYCO
YQs/m1BTYp/Yo9BCFcTG3oIDu8xEpfHNrGaZbadWbzuLPzRTjoTjGvtoH4IXtOWBK7o/l+CdK0MV
t9zQYQvn1n7a3fW2AdzvMUIm8BXQwtAcnrstYzd/Yr70fBnN/C+SY4xhrwfnQyn7wgcWm92IubRR
nZ+bciO68urpiA4DdvNz5GNSc5nllprKfTtTpvTbh9mqJM6uwCmm7kCVFwd7tuvhVQyDuICORIHF
XMYaMPfD3pyo4LGabCT33humfBcCFG0+C/MmPM0f14apK7s8s6BkT2lteDr0Gv2weLg8SYAxVZga
QzJXptcZDgsTEkvaJWAvf4gr/315cRzAiNalTeEmbsOvL0diCDg4d/YXK+tOZzfFWhwCf+c3Ohpd
lAXT5R2wabDEJHz9jfmE5WZAmjOXOZwC3md6R5zEx55tZGY/z+DRtyg5qCcDHwbL/IiLYL5twjjg
9zXRO3o44D8YRHNyjrd8b2M0nPbd8QA74GuXl6cL7ure4rGBJQIZtUXEqNhpyKCCBb36Luslj6RS
Gi9TXlBLy6q0/ZA88cS5vHK5NuuXM/wTDQmUlYHY5jlbzMg6cnL9i+ECqbiBdORKvS7Tcb+1PGjL
jrDvwPC2/PXbz+0KXiDwajxZDT2mRmDa2EFSCP/JMWzSov/MeHf1aG7OVt1pHx8cdN2RiNf3IsBL
a6rw1QQz/D7uS4Ld/+plQE+IOAQbb/uicECd/F3jb09VdA8QgCi6K9NkiQxXH36lNyqDXKU0e2Nn
PCi56zU+0q3GGNwYU6B0JZxJEtg3Nb7wT32ygAFEp/VQ79j7f02CIxCRpuQv0LyvX2uGntpkNVUL
h0ilYMASGVN09MmOB4aFIkkB8lpQXnz1Rtk3uYLHrFO1coR0Ll1baJvj9dTkZQKyWeAsl6t2M4hv
PouAO0O8mTK0B0gyM7oeHJDJpAIcfZPjR2djifaA7K7WH2xbO9vVYeEOefra9exU/uE5ta81vDZ8
zPDNlsOsPTbWJyC+LSAPbTdmiUv+nVNfOhGXyCz1/0p7rIMyFW67wcwCP6npBpfkOANOy/lAz1Wy
yoN2QfvgFm63llegWljiPCkk+3S0g9EROzhQc3+qvG3iyWDZ4kbhyUQMCq6kwgn5RRTFagfodfdB
FQVzZFZ9umHw3X/pxjNs8NH2Q+J8uRNJIdyYIyeonW+ANzwBNz/zS4FauFPGi7mfqzO/0hIOnOsv
/pIgLLsP57lJ3IxQtMR76Kk9YbZ0pEh6mAOXeRQPzd3IV6IKVZr8P3F50J9Rw3PLqBMOAaRFTOaJ
SbAKiLnMSgneI6fbgXXvA8Wp2e5tVy7F+2dJNNAu0x9rood2P224KfWWEf7M+IQfrSItLdE/y8xt
j8Po6WXOZ8vXrTE/nvdsHODpcMAx62AeZj/Vj/WxUvuj/bQXMtLP+qYIyozKtEcGv6Z4hvZgT+mg
JbU0cvsTCmYBJp7ETdTsS6L36svT/4Vl39bMp/HkWly4tOJ4maJG31QUZGDKdB3vZXPscGBm/Bi0
pCINLcpi5vs9WXEIsnPmK821hShRUOfMkK1ssaw2m1Pxx+iOyV4VvQH/J+curgHlgLGPH5sYgy1l
7ccrAMKnAPshrcrUY0icbQAgxubLHx1HEZgDfWMMrOG8en2x/2EC1DBief1VUR3daKYOZOm+/GRN
zApITb8b+vRLwWeNY7kJIzPMJbw45iNmasCdB4sSmNAIpzSemzp8EuBEuFgPk+5R/juA0784v37d
JCri+jy7CJc7gCgwGYYqbNszvlHymI2Q2TwQ5hD8ObF6Lm62HLWM+yB7xShJDj7TOU5kylIAZ1xi
QAbrHh/kXwKkfotFTw0ixUpWvhjIIMgCMcMtH1LYcI75Cr+ZwT8ljJq4KFxrYPwS15MtRjAlCIHj
xREre5zF+HpFSZi5hGZO5sX+fgYqE+neG+A55kAUXAw/CEq7jSj6iOwF5IcCdzh99oCp8mlKTb/v
v2nPpkpNGeVOBZqBVT0Esw94zZibOHn3wdSQLwUCDnZPiHNIr7ekkzDm/NHuyVoxXrZlD2SO8yXq
W1iboMhSt0DIIwPkrWOIBvr43KAfhOwjL3LGGqgJdlSFTLkw2vocn//wv693QKixgS9z243x19sh
moVJ1x+YrwWoRALESEUO+Iib9SkNs2M7gM43B4CWcKP9EygfdhOCPyEDUaQyfa/s8jwmnuW5TBmB
9i9f+JkBdMofKZXP/E5yan20lmI6QZB4YqBZohAXsk0eV7jUnkbgoeqI1W/c9NqY2rk2dsBuUisl
GjPVuh1WwP5IT9Ru2etXgIJ4PvEPU1plRtcNzLV6rUYQesiFhswuQHxKoqGNkDAeewAUagYbS/SQ
YZD3wPvb0N9gdc1zqOCri/l+Sl/5JEsiVeSYIB8yeyCrWT+UU8MlpFJF9l/rbjnQ6sUt4o29FY5n
hVpMAY9URyRvoz6ySSKg8BkbMG3fOLeFKeETcHnG3ix4X2EDxOhUE5AWrlsJrYuYUZMcySWMU29o
0iD71A3h2Bq4AxPDSl/864i9y83buounbIIySSqJ0S1HJwpQu9U6E67Sv8YtXXIH00sT0oKxNH/c
kk+UY6pxiPhg6/Y8iJJNrvFDGUNjfkw4n7BiDgRWkCuijvVIqaTKNDhYsifEVFb4M5AyDBu/W78p
kDqSuR74IHwWvIT10jE03RJVSetMjaKmDC/pBPcYSoZi8DBh24T/bjRARus0wf1ccWc4J8FRCH3Q
p7AECUNyiuPTfahp+Cbj8W1mVymsTs1fblVwCciJ0Dmv3JTKOVOLTQ/4Mhz+emIv0Ci92uhTuqd6
upqsHqAttzXGIE8YcMBxq3Z3QA2bRwf4jpk9W49WB61Z0wYsO61YwTrouVobAuWJ8yC8eAmyR5pE
6dDGeAddML/m5JqFhQlMTTbFaANXgUst4LeN5YfFB4TXhjoKySkUOfurP8N6QU+ipS7J7AqiBI5D
IuvMl0amAcjYW2ULdWAsGummNvtAooIDZHytkCkw3EM0NcKjlSwSC52AedMmqhDAnlgzZl9X4RCw
ZKzKnqTPHOnKXusfPMmGS+jfXG7761gxTzn+LC6026+s8K7QVvduVdRTJFGbo+VAIbePD3ZXM5cZ
LxyaGbgsIvPp8oC/R6ONyNVj8GgPYSE93GT34qeQKMUye15eZHk2R/pqpbQ5NtdQ6KiwvN5BgevH
mI17uOMZgZfTx7xn2kzWBp0iiYoYU1tvAdzsolwAjts1xeHMHOo9/36FByvVB7YhUCeXhX5btzDE
UkBNzqFVQpws4z4Uy+L2GZEqecmgErXBBByo9GAu/1i5jTsxRg7BqLiX3e2R2R/f0yVwhMv7NMrd
y8tUYG2YF8zwc4UjsEZ6t8AwKyI/TuURCV7mSP0s3yeSYSI4FvSPECGbU0t+2dQRlCLONwz/f+b4
WjIBHUC0zMz2hG9DFMhK5mVh4lbpfG/c7Qxwhvlfqd8NaD2Len0guIUqFcSigMlDMR00l57l8ua+
t3YDpsockbs8CxhMFkwDNJwSNEHhEzULhezOO6GssKaOdwgv/Vj+o3BgbwC5GdSAfo4Gq/RSHVtY
ah8Qhvsx9ZUqrAgBviPvQe6T5YvkwlHM65RH2XsjwS7+wEzZgr/H76ba5EwsFmjQyC1fiaCKA5dV
hOD1QX5vqZGd+vALGFVEyDj5ka6avGuc8BGJPwiBQntI6VYRq5TDmSwdcDbIPFnYdzUfLXNlWDgD
A8muO2GJ+ESmHuW4siWIl9DWLEALispD/FnLyAURw9DECWa+ZxZu9acjOSH21IRW9nPz69PON7AJ
IDv89DQ85v+ozq/1QAUwIblDAPnFu0V9UUH/lMp5kp1LDDB2xqDQC8oyk6REtXeHH68Z9Gp9SzLW
CeNdSbC/qk2H/5vfs3Ug13zYYintdWjjyo8iCl85i1QiOsREE+K0B27NGbyZnIjIc2vK8d0lY5ak
ZoFep2FM8rtQ6LMYxxtZ5zosvhZkCppFiMs6/rnK9Jy472Nuv7QhekwydOnTG0ZabxqYqXMDwgU2
p4d8mTDLwJWYUCu01pRWfmsiaFo9TKQTLqpaUq5h1sBdpkbUQRyPJC+Bz+fhTE94kV6PwSoGym14
VifqBP0OkUNJKIJrfkgT5oBiY3pYNY/+20CswAP09ukx9TEjnuaarBK/I/Ca1NplHybXBUOlNmQ2
WAG0C/B7kSkpB/bY6cMyS0w9qacULIgciH3qkCe796wnX8fKIENO9DzglNn11JKMCI+CrFpo3h7N
jiobI2rrIXLRjNFO4YkLefmGbQos0beagB6F9wyFFc3nbmQJoNcsIALvqO392un2TN4BR3+WAEp7
MIToQEsOT/sP7uhJsmGLjc4HZrhXpu48KD5epMivMhexUJyHBBOpoLjhDVT4wOXGYlZroerOVFLY
vAGfkqg5Wb33m23Oze60B4HeFcYbediEqfthOjhm3yeuWpW3GEeYL5M91LzZuT04FzzlhZ3uXsfh
eXyGklbZnO3ehJNzym7SHWEPkiIFf8qnqQfkxzUL9y0MfvBSQ8HckhSVr2/eyB7hmuxOwtzsCc8Q
XtzcQRHcGQBJ8/9IOrNlVbFmCz8RESqgcksPioqIqDfEssUGUFEQnr6+uStOxan6q/Zea21k5swc
OZpqT3ygn3mIBsSfwai8S9RYjDlQkUqXtzmQvK/fzbkGGFkfiI7dmFcP4crAZ2twLv8eXmnX6/yo
wY+a1Wtp9/N/+/vqZxGzPBtPvtPb35uVk4JihTkdw3mVNSlcXfN+GnidX1H9L9R/Pj2HwFN6KSIF
8Q+FKu3DcjIVWwt5p7iPoJ8b+CXBZ4G15/e5lGdjW6IBI9QHGBJb82C0II1n+kJAEwHWkpP+nfyR
PYrtx4UF8t1TZywxDZlvyg7XLng9gE71mjYBZQAGEjL3sGp8qSCSrVj1BFqBV9upX6OhbII+mwio
KlMlLE2OMPWRLgTnkwkKUYeQC8V/zf4dvwkTqNhaYSduwNuGYWaSQGxqFEO6utcfw6wDbiE89i6r
ilZ6Vfxp6KCJDFZcbDYthjNuarjik8z6UgKQ8gU55h4/j/0Mx0SEBSEnbJfPw2g63BWbXtieO7I6
f7Z6aHa3Kbgi8Uvcwuy2QNUrt5uW/8gqV1BsQEWGMvAnIZMh5I3keNUDkbCZW2bjTbonEZq0ofqE
o75/c3K6gtsOwASqa89NlwPAedUjlw2Ej14XMjL8zJV2lKYPjwcG8xnY8zJnxjNvgWaOFhWc0pZZ
5RYzOolTC3c7Cx4x9s4BdsJiyci2ggQOa8gb9mbpoorFflzigTaaIt8csdbCXmJamHc6yiZBBAS7
qJqkODWwioJEhOfkPBMEQv4HSaAxUxgQrz32+2wHpZsFLVceWcxsDXEfT/0DfL0kqpq3rjn08Ewe
0xZV896UQnlWNi+aLkimDsWSl762MrbLXfil033Elc3i1Owx5d783IPRu8tCBUrsE4MZElqD506s
sEaO5HxwsSfOfM5xol8o4hGMMvA7rAZYS0NjUoAEn+t0g2OixYT18d+TLxIl2elPhmbujayH/Y1f
BG4/TNCMRX92cWRYBPm0c64xrNIk9ZCQGtjUmQxFFzEg/c5EjJBT3HmS0ZKgTkig1weGvUXltIIA
RpoVx0kGzH4sI8kZT4aYHhceQfeeyBQEoOSiFUneGYc6P3xX3D8uEdqoI36r1KcZhkzY7TSR0cbh
e8xob01qNkwLCGUGJ44lOhl7oB8NskfI5uMADC1R3XvIKiscub0g9aU5dL89ro3L1yI9fID03oHo
PPCgXf6rkURn8sWx0+LtwZ6tsX/nxnsSPTh2STyOALGWCuBKvibgbpqxzwS4DvPVbckfwG5ZLlzm
UObxI8GHifg7uu/NGGL4jwYSlZATaaEUqIZ2VET8Y59FgMglrdeEBzkkg8J9KFdsH2HHkwECjTmz
2N4w8yDQ2pXziBk9n1e836ST4bSJPjhQWEwyEJptMLBSVM6Id9mf/hxxdWcT0YCyS923olNbdnZm
kd3js2qYCl9pgZ2BhqDBhVdAkXuj/yjhOxFPRk44c4czAGrLnc6FgsVq+z7HESPITBXyK8/EuGI+
JpgcCJf9/vwRYF081cDJngE5rPBH0FjBg8vZX+Hwh4ThE+O16ooJhmWdT6YrIJY6KezakqHkwjMv
QnxdozRBYwEvFzxtAHVbJXH2anRgs+L1/pdaGFYwetj8spdYfIhuHbrDiPV+VMaEGfsXDrT44hU2
Az1z0WftcyGh7xVk84fJ97TFzyPw7w9Gt1+e/oA2ceANbNX4WZnNgsqVMICTDYHbsWUOr+E3HrMn
pqUg8wjB2Go4yfkJUDLBwemsHj8jHqeoP1EwsSBusKskLxvDPYKOZyWWCn0q4njCvtLHRpB2owWd
vlMbMzKn8VqbUfKCh/MjM74/02bXmFRnl8AAfDE/ruLxNZiRJ4+5QmbdIKEmTsQHMMAeDz8rgmFj
qGj8A1UV/zco1O0ELtonvt4odr3kEaPqtXrTYkc3QsehTIrdbVec0uXFuATp9sKDINFTuIRutPnT
K90iZlHO7AdlK/mcYIuRjDZD4bSA3Nie+7BlMWGKRls5umObnS7RIrOMm2CK3fEpgjPPlT1BvigY
Bz7NfH/R20NdRs7C2HtMp92Z4886h00Syqp82cwewIJgV6xLnor+FN+RJTAdyX3ClrkXszN5MVdt
7+xYqJs+le30hQsAFUJLtA8DDDnlJwjUUKl3r7vBPITXKsVOXVzXP1whqP7Zj//agPlD4kKiIk+U
E4nZWjIMXn/PBXHwbgoLtZe8eZAP0pPbv1cHs3qMRq1a3NBtHIb7a3R+2zTCKJqPA0G/bVm1D60n
uw2mWOk85Di1/o/2CXFG/GCoYy+OCH/e4HzAnhrCe+uAkSITiwdoySfjoN7KG3Y6Kwn6rk9XNoZ+
9Ay0ebEdnuqoOtWTK51UnfRpP+rVbftc1HDG5H2dyLN3VMNS+SzysA9FDfoSpXw1oJilkLvRCyGv
eM1GruJ/Vtrk7gIVOOTFB00s1mpCNviIhgzH90k6zaBbM35lHniQl7Ic7sVI01yWcPdlDXwrLaug
95cdGe4eORie3kK8/k2/Pqsx7pSf8d4J7qNYKN2j/gmkBm7Gx/ssRu5vSkc4AZR8Cf3Kk71wMf1B
XBc904i1Wh7xsrWJkOoSupsmDQ19x5qc2iy2YLRtKAsFuXgIGiCQAFzueqiO6nhsvUEsuOicIZaa
Y+elTxB6Ef8qTwDo7Yr9DSYE4WeqbujRF6iHbcLvKER0FCxilKTHXg9gYHZnQkZQOfssVO+6SSd1
SPx5LFI38TuNZS9bDB2zYSSqFho0NBbjPh6Qqlvz78cJkwDblcLDiSlucaHHRpWS8KXdQboPLP4K
m7gXzHsWm5OgjUEBRMOACZePNyHaPxQrfrYt/RHqHG2VC0/LzEvDaskObKO+zEx4EjStDnEcWlLq
gzHT5vzTvsRjJhX5UAAlU5qF+iiNx8s07kePDVq5wTLdXaE8p6duKx05vMDgA7o9fuHmt9qztIP1
8hTiRfQPkGfFsWeTwLZWBpDmGX1t0GjavTtOav+QadBsMGl0Pzr/9Nsqu/uaw99twAJg8pGi9gOb
p24gIaxj2H70BKI5YYykcWOGDWVi4nAL0TZDYQJhpDvU4Ak9Euj4G3oAAPXuxxYs5q3iCCsjJH+G
aF9g730EpZfdvwwtdjpaX7fwgJ/hszS+DMiK+O8NRpIk0MBqX+atDkTRqJCaK5q4/T2K2TC4PQpB
0iL4hrDdwiIllQY7TGi3Q32sEbFjAlJ8M2cgGd9Fw/y6hq4qMxtnmQUvtQNHLgxO7nhxswWovEFs
HKPD4/MgQqCO1Xiw50GhOMGUlh/lczHYJ0u+FDzm2aaKc67nhN8I55Id5C1mSMS+TB8tXxsIrgST
obl6rVSkrI1D52WSNGKfgFfMwXYU1OsGDYuIyCu9x1riEkUFHUGjRF2oLdClGC1Z46WnhTRl6fyx
LtwrHpOgpQaRiFt1efv7IPAuZkO3c+qLnq0rc2jjssBl+wyNIRX8teBeFXcrWYTJk6v9wu7tucKQ
BC6bBBj7+eMXzR/0mIihFx/YVm9ziAnJiwVZ64vp6APFWwieZb/YgxfbH7Z6TGAQ8jQfYRRMy1tM
HaD+i8446m8w+NDmbKU2Q0r9jpXC9Y/60rEcECwH6JiGEpV4RGGVcOjOzzWpALZ6zIFqKFi8/zst
GsctLgsRBgsD/+dJ0RPiDdYpl/M4UAygxAWL6+TJyo8lvzhJMDiSEcG69t0bvkwM9B74blP9XkZ9
Hmz430TllVP4jdqu2chhCfQr0M4MhXc1ZVcAi4GNb4fKYBAMa/Oyvi6/DqjGmY10Q+aB0L/3zSGV
57t+eNRgLLHKCScrXbYJtOvpaFpvL+vP5iPEO69ZubwutUiw5xE9OtU0Ww6mNcvphyWoSGqM3NIc
zrO/67TZjMKOVcN32mN6knjKWqgGSlT7GiRhBplQDhtQblpGgw8cnf4FK7CHlfkXT5oViTprFzgB
w8DAmWLzmhbrp9UjRA8mTTB8mKOvjnICWYXmZU5lXEIWWyzPtS3H96Ca132xwYM63fV2yB0QIEFj
muObI/QD2aLbjOnKkVkukRbFn8MwaJBXj+MOrQmkArACddWR58dEvRXAV2b9AyZATq6s3XIzn/7C
fjicazEMCgIbeonAV7JQgqZWJFlym7HTC2jWdvJszE0yATGglUas9xQqUKFTzifNWYvwC2qXVwie
nMIZG8Dkt3id2zPpx2xBfHZ51yV/AzhES4DOHd0VuAsUgBF2CQgexjHqicsfhTKflftih/ToeuRq
o4OQT81qnKA8YD9VL0Frd+yq6pBCxDGHEUastlBZZgCXzMW+dvhFbItvG2mAsOaJyvhw6xOAXhxx
K0GtknnmpmQ3jjbgQzuA+GLFzw6Kis5gxYoQIjMRfhV0ygEJeoggEgoiC0S0DhRYpBQouY634Gga
iFwp4HR5c55MVhk/nCg7Kqjex6uBNgfnD7TnGPAcR3GloUJncfY5M/kX2NMg0yZQHRlWmnDNyjER
Y68jmXCItGtg1/J4P/JrqsV4j4UGXZ+vHAlAVTZjSGEL6XxbXrdEb2YWa5wvM1ods1fBOkUQ+zNy
jWuurghJAYdqQI0FWa2Q9oNdIj08NqvXcXRGIJdeHEDXjB0z6AZ5JdCYgCdyg8GO/58jkfwar40G
R51zWW5Y+fGnG0EiulgD0JUr/nPUVVn/eoDW05b3AzVDp/e4rXYosJeD/WdHXAz6JbYxxEByd/Ag
hUMSg4RgpfeWBcNHD20pjguitS9hYA32wLkUcqo7x5drmzl6PCnBsK8HhloEyn/5Ufx5ZmyLkCo1
4fvQbX+CQR9VyQ9KX7r8hNWiDj4nIHroRAvuiirh80KRvR8vK9oHvuZgymqbWb2NaI037aajzvKD
jgPMcAA65ag79FnpXWe3VarqvMI/aLXIP7GUoehx161QSvEG0AP39hgmJr+5ssxXLN9W6gb5K4up
DzPoff+bZ7UIX9mzo/4p5i0WHQ6eDmy2JZoGvOPpnenoLnR0n6cN9wfms3f/YyW5eIZDvjzq0rsB
X48hrAtYiHyWGYvRqBTJdHLMs5DX1wNMXYV2WdkXbHwKNsmxtkXkxhiDnPbfmjyFDEHs4ickwTXA
p4b93m13ZZzHigUKFms4+O1q2J1fx+eSBcLjD8OONIJbuCVDdfrdyJjdzLpWx9MEdh6LtrdQgdxQ
gzJXoNxDpU8Psav3nyTbj5Zy0l/KYY8eaCnTJW55WzK6GjoP/kq4DrvZZXVfUFM2SpISHZLu2SWR
0TLC8qJeimfyE6d8uGdfTneSDQ3BRsSoi7VzaVJ8mLl+6+Y4lAyR0cfKA20ojwfaikmFy/fUJF5J
mgcMAmgKVKNQxOeV/YzfqeQPBSKAtBqzXIVCAT5XI8UxrpB0oFBCEUgGfT3/JzdFTcUfV+10TvkT
F8t/f+WxNPusWVAPNsODCv9ip8DrTqf8GimkZshbXA6u6ErvET9xuwSLguuXnT5hoxjDTU3SNdcy
ajK8LbGzSuA3z+r5aJ8vP5tHMFrLa5S+rhrd183kuhracvBhmC33/I6DPFfxuhuBprO1M9JoMP+c
+RGaqbr9p+ScDpalO8YtATeYpIFbJ3NRQz/VoKgRybca8Zbd9DtIVbEDYfcVFhzoPxrqIXcNyAsK
hMMAeSEaQRwHVyhq4TLV5+dfzcgAa4hNNyp745dI1EEyTbxR+IJXArb1dNI/bYENChKHcVQxVcDO
5XwHF6+FE5xLxOjoHaYq30TAmuGFJZX3ObTIR5QlTyxPcGJJQ05ZsRis+16zlxeD2Vgz2mQQcE9A
z6JkBNLhFj1R0d6TnHCdwxdf6pA+FVXbrph/5qyo6axacBI08udyjRbvMpMx1qPdKTYcxfGMtvG3
aPej6Y/OgO6dMb3GDNzro5AiJSeDPk5TjhCdaSjCRuxJUaKa7prWgJACFnLR+XEHOy4wniVP9Lfo
oj72S/BbpeB7+FJQMd/aFhhBH4sRJblhmD/AYn3jk5aJ/udeo8zuw8zYsNrn1yL4OV63HGXUMpQ9
lz7xTuauXvLrRIxJTn7748Q5R6jPH2EnHXrLXkI5hU0JMXdLuRzyL67Ywu2qxagxRb0ECWF1P5V2
wwMrGSA79PZZDJ+SPQwAy3wMc03JzDde/hAo+UMuKzwKBvsfgYr/LInwJ4keiH9YpmfG+GFAEOKw
9dflU3/jhIlPB5wM1FW19f5rIZo29mWh+fWyBubq6wpRUB5BwA7iGzR3LsJU+6n3z2ipgtJ8eRde
Ro4DVJN6NrjZjcdu+mNBEgZR4xpOuAWGOEj0+M8t7kfjCJNlLmqbVdhyyLOcNZX7Wo1tjKUsoRp9
XwwZThJJvt4L0gcqKVoyjA5Hc+zlWes+3GZFxIQC5sCIDGFygUkSJ0RYYLFNOUhsByBdeGKkLwh2
wmjUgofmMAmx+3uwQnoEbM4ciZhBmTYIiQj5ovQpR8EgrZLLHO4Nr9Yf2Q8lSzPNVM2h9YDCKfjz
uWKk5Ln+awCYR/hqIw93kdmVVRSYJx4EqCGQHLJLgWwD7iVo4iwlbTlsWbcObe75sQ00O4BgTiF+
/c/jwZm0SAb4pBns+rlhKY4PQfKdU0W/7gBo/m4KyuDLpSaa30XLQ7UHdmv35j9Qs9Ls44ulzD8s
DH1qNvBdz30Oja8rA06BrvGGwUbhxrXecQPIOoLm8Ca45mE9LA3mABoZStvu9cTGaMRjxJrb2PXN
9dWmRg+oQDSFBhwwsL6rCGLCwq+3BLXluD34xUjqEWDSJUE5NDkkLmZtK6gya3RhzjDpYgHyfuyP
fb6vVFgUEOx0vEl9aSPjOsEXq9g4ab6wrAJ4aidveB4gyeGPtwjWhXlB3Uv8FxslY+AIpAJnAv8G
3xkpAT/gmxiEciXCcyB1kxHRkrx8W43Ef+YtwTTQaNfD9QPNQWZWbB8/0KZgi1ZsWRFxlH/VUId1
+cOQg+2zNfx76eL3ouGxyD1iznWpiZbsqVET5qreF5oN7MSgzODcyy/j2zqcAT7KgR0fWX/MiEGD
T2jTGbvRxezQ8N/QVfyD9l5QLzbra3ThCxBmS2oWlk/bIU62qfE20Q70N3BA1yKEs4fdZc+6+6P9
B476Gl8fKGyA7EERVLjmYWQJ0KPyTH4m0WgkR0mT/+8okXBz4kFCm0PDlhJYQzYToMXT/N0toEKo
aIJJr6uW4skzFIeN/Xc18VeMiHeOGhuqi9VjHiTTWPVz7N7vUKS5uq0DLZONAiX5m2LDTFPDFgh9
riH4IbqyWIxZj+NNglHUiXkJYyHxJrSsRWqiEgD4AR57WIcMEvECNAaagGpOIHdEGRby+y9H91gY
QptsJGOvo2YApD858qRlP/yWXRPNZc1C46e/6S9pfOgsJIFb3ngLuXIgzbG1A1upqRgXNlQD84H7
3J0MPliB+hEEyz0Kx4jWwk8jH1gonKiRfDomkEFcR6xpcVJBveg9YGmAIndkkZJNjkNQoOLo/13i
NWGhuTWvPXRKwrRQ00c8b5NPKLVIQjYgD7H5FsovIGcMbU60L3wnhV2503o5sbQiEjkLWCpY1Dr4
AZlF9WeBqivWfWiOJiqEmAnM29prcHrLYe8sLgIludhvp3gbGQLoFwMV5nfIvsnzugJig4aj+4aS
gh04Rq38iKRgM2VF6gVHveRiAfNbCVct1GgWbuxohw72ENPqbVzwBLJfAYTEFv05r92aaOCoIROB
l/DIWs1mbuHTm2gLicysiv0TV9zYbcxsjUcVnzgNji1bDFNQwLnXll/Fwc5QMmnFwORbILDWVMyt
mE7pQ0zM5nxeSf7q8M94WwNC/Ixs0Sf/BTZff44LjAV6veRqatkUlYsvHBbqBq++atYomK6dDo8w
OxbH7zI7SDg04kFm9e3LzcDYISOsNP7R0NI2crHDe4W0dioYfPj7Ecx3ZENTFr+J39IBh47DgV/O
mDZbC+bAGopqE17XT5NtMQqSAFX9bZeyqIfQFaHF+eutM95a6JTHHkxpcJx/LwzNtkFtmiAT4PXL
rYHRmaW/ebk7tTZ2k48zxCJR2ZMB/6WE/ibYEnxQC3h9fYdBq4UBqH8B0lTgQrPjD6UpqgqydNi2
oAcUqpgyeVk9xFjA+Z4QQHwpyFyI3Z9W8HGnJ2naQMcgcH0pw0zidVkM7B+8OGxplqV5/lemFXbb
IvCnXl+OGYjz08zXqmxk1BKMPa0RqWESFQWVQG2O7BSGSS8spu/pbTt2WquOanMQNqGyFMRpJE+7
L9E2dHsd5/mB0ZLwRnoHz5/BwXyKQJbW+px/lkrp7iLg1X8nUSxc3hyRx1QEtzZYi/8RKAdZEJ4G
jo/ymbujwv/lbotq0jOVqeRDf9NQsJtXqho3zI9TeUQFsORaTM3biYschRVHEBcswh2Bk/B+htCI
IDJ3+U6eLCoP50XP2BJfBTvcaac5QZVOQW89dnI9hIXCmgrZHs4vjWRwXseVUbCsGVsDuHA32EfA
crzpDEHURRXBy9tsvArZOjRklEUf/Q2wCQTpA77iVXE16d4MdcZoNiTNmmoFkgwlBEMR830eRn0f
KG1Su5dQwl1GMRPxQePlMAIkouqBUFm1K1kwovcXS/Ap0VNxgq/G2/qjq8K0VPhods4QsIeRhu9N
98cuA0vN1xRIDn6Nov8JafabAK94SG4mg3VjnrpJ6dwwKtC33G8hDCBia8FEOYfQqbYpAd1mrSfx
UEweAijlsSWXoD+rbAiRy5+V6Hf/G76MQ+pS8QnfeVpimYxPEU4LOrCLWC4fQG3hsN8hbRDOh19W
M5eNRIJOVDoHcNQvv4tZwpSTPBibT4vmWSM/kU4o9fp9I2+w1367efAKLhY3DY+vHyDFm37ch13t
RvufPr1N4IXzpxxub/bnqVdhHv72RWW8EzRbggYIjhzimrDu2X2GnRoaOB0kxgDL3GGaBd150jb9
3zdIHo2b+bLpg8gwok7qqcdKdntLiklvDmfbFwVIAwDArS/D4LTRZ6z0Aw0EqTzcSSTIjy9Ug3xs
cFcQY9D/07fyQVpfG7KxCf5UVUaVfG7WY2SRdDYvrfVZg/ZbrA9wHxfC5D35u2ItVwkTReHpdTuJ
lR/ak55+fHLDNNaapDUXzj6CbYorInYwZtRD0JSRPOATz76bu47dgMT6AHE2H0SOsbvy/6mefnXc
FFGB8TCxr8EJntmZgHk2tRucJFH53szH/GYvWDz6s1+oAWjCgwcXE9YajQMmb2uG2PQYi/FiBP+B
H4PxE/YIHdJfTfcqbERz2sIzGPTm7aYmzIjgGWFjYS9QYQJWG5cTQncgi9cpD3gNK4mXZARjglgh
7P45jcfxQpuplroDu7ZPz3npaFY3G9JejfntUKQY0V8ERcQXkxH0vG0WolEcYnU1niGIVL8WgBTj
Vh/qE0URDOVqkn+ijxwMKU223VvVgjnJ/20P2kU/INbwF5Ix9C5O5/84mZCbjMJkm4lNCAfsPZH+
CleQgcHQDJ4mCZmQxwAfxnxPLuYs/FPMqyfeJbbyDCiydYWOcPNCInzOhQVsA/DYUjeAtZjT4EHR
/2aL1jiPXYALm5+xDRnfVZniFrXTktKB8TrZQFCdjdm1MTAge454mX5E6mBkAVo0EYZsDY2fpnNz
Q+FgUhb9IE55HMd2znn/19RpqFZU84JjnmpzaxYLBaVtPblxRf3M9Yg7voJuwS4PbQ+g6oPAB5n5
beSTbrVkElKmqPL1j5f6I5oUahg8LLQpFfVtTbUGc4Tda0HgoZ84lhBvEFeMS3p20LULs4SMpK6y
SI/kojj3zQfWogYLR84CFbrlN+37E15GPw33koXkIxwYhZ0huKX3teyfC9Q7fZ2/RHqxmZEYVkhP
YDKDYIiaO1H2mTWcVVA6JG8zsKShk7trbri7riIk2GNWb9JXGYNTgRFfMxvRKV7sfzc6MI/+sIXQ
iB0TQqQNN8DFXKPLZblMd/Dlfz1DyjuWQdCOMLqGuvjweNZ8YPDPzA07UJP4JT+1ukhxaAr5WGm2
LYxf6kjap0jFFL081bSHWI5UwSUeNvqcsA6oPHo5U4yvw0a9uBv4uQAxDn020z5uvXbHu3c3coNo
avtKC4o0COoYSLdIWIRnT4pmxlb3aVZrkYmnMZiJzfWPgbZg4MWXS38ZUF8htm2AkVfsmHnf9jd7
jvqkb4OF2Kp9devpwBKvQuoxHBgZjS0IVm73ETUO4Ma/vfsSqZO3VohcZ6UIy1bPXRxxolS0HfR7
D/8oHq5s19i9/lZP+2JxoOcqzw6Wl65ZJzYk0EdXlSEZg9XH/bnNKXfJAxBSIRyzDUop2iPer33n
Mg3zJpeYK35iMbahBPBU0GqNa3DOiSdcXLTglTAjcBunNPCutm5c7rDY+FAHLmwfuArBE5Rwj+fM
nBlrj1s6Z4+nMoGh9zb39gvh+e5BMAJugviKgYLSD2dAxa+9dMw8LTqiE0YzIbzzWF26jx0Vf4ys
/ct3h5h7YjlAU/L040TciFvWQi5Qcj2ylCXrkohZkjwQ6sQjxC2bXVA/Rv+KuXdpRjPmQueO+lYj
06020F8RPI5xH9drLBkJFYnW0VEVBMkZkXdP7Di+sLZezMCF8NSmNyeObKnpR9hHsIQg+v44Fp8D
ZDl4HvzuEmkMnjW6INdhEn+xNwQZhoUJnez6dEv0bT+9Dw3gxEi3lJH40r2gs+VvHcIJxaMnv92d
rHE7mpD4O3meHoGMAXXDJQTacWKB0kJxpIeCvlQY3GiUP/X4m6e8jUFprHgfMHZjHEPX5aYjYzAb
Bkj6IFSNRa9sNHHOtGOw1GFsxWYDqgBml1xh7FEIuhyFDfxLzJNDQON2T5uDVTEL0e8E2c4c5JEf
RliS3hz6PuAylaOz7S8eGxGqcbjR5/E44KzHopspIG5lMVO2XdLtBEByGHtxG2zhwDfs9GSot0C4
uFHCtUiFdqxudFYOOdkWm9bR0KWZ6QTcRGeNkxauun1DwVCWJb2yhOETEiz9t5eWvIkiEaK0OoTg
sM7DBo06uSG1qRDVgNB6L3Pd/8zMwEDoh8H/JaT5h8QOsJTOWBPw2xnoyG0wO7sS/936eVSGPNZm
OZI1/JlvZqkrgThUdU8ng37/MWueYfw0N6KMo36ayArHAMUFmtmv8/KpoTYuihhqsLynUxmj1hOd
7geByN16AL1/9FGurzob7Z6PGI53bp6uMAjT7xV17m2mHWejszX7vrvdjTGlGf/YrWbtqS5nEbax
4YjPUpNYYAqAZI9W+DBt+LBh046oFN/gdbr4gClzZnEb3mejnzkef4y7FBvSBQDIrHtIedSWO/jw
2G3xVfhAXpN+9DFh7KQLlhJvbH9/vC7cQRxK6ThYto7EehrVC0/0ar0MGZBje8OHgapN/gYfDR8q
Y3yKXJ8MYP1uVRDTuAR4NJWTGffZnpQIZ7jAVZ+BeQ4ALhJM0Fk3RrclOgQwADcvPFE/JlYc1ivg
VwCd4vDfc6iiNPR0+v2k3g9wD1LoAAz6HD4hsGi6g9nDusWkbHr5GYQD5g+gDVppnhMpoMsfotmV
pqcxtks8FkKWoaZwAvaU/PBFVy2aYs3OfTy453337uz7NjyQXWfXhOxK7o9XSaCcLWX3/vdlZBO0
MSA7SnC+HvBvHxCEb9OKSp+AXQ9R3mBZnO7uszR8oD8AAgUMQYGJzSs4Jtq4akKhUVhwp8t7asLO
YOO+QF245ntSXpm4Z+oK2bF+8ffiXQPxgEINgEomovCbGgolDLekW+1B3FUPFIorke7svk//MGm1
NHt8Joax+YOwAEmB3fWkwTr2jddUQ+PIemxIGg+v788moAPLUwMBp99FLO4Y9XpvUAiMW1jaGSQm
+0Btxn2HhZtRTxjVRS+94suRIxLhUA9ZEfsRHW08swHpPaKWMtARlgwQS8358G1GoAhfAsiZUwxA
MnHVqNBdWwJo8DGBaUgPTQzRcXKxJwXi4tpcx1dkzmQTEwE3nJVWdYbrPIcSZbTYvxzfWOvq4uuP
v6bMi8CNEjZ3oeGfUYJgT7Yu/T/uQsYTwJjOHmLOx2RgwdT3Gxdc5PDFLy4+WYI7DwQ9r3eQock+
STTvPgD0J+mH+12bQIciPkEy3pFsQssa9I3Hjs1qIi1w4XVTg2/DNYDtH9ZK7GibPRwlcGUJh0Hm
OENx9i/junujPE4KvorgH+8anWGXVdKLnTKIER/Hg3yRWJzYDpAp/jAMsnQDpMWF6IKkAYoFzVNh
d5OHWXiy21HuREEA4fQmWMDyKoGNWRBS9PEJsd3m6irxM3o58EVM+s2EvQif98cRd0/mj3mgR8ZQ
JChX7MBecENx2eAIElggui0aNJ42uU0POIrcgSh9qa4sexdDrkxTnXaTe4xjloNmfKSftnxUTx3m
15OW7xFd/EuYBx21Yd1t8fw3zmKy4hoD3KGuSyuM4B2iZgJuF7BrsJCOeNKfjdxsT5NuXPwePRm5
uZxytorQVG/mC1A2i7TZYMGm3eq7hfmmj9yMDXAafubLDGQjDrVFmfAdHg5pxcOhgcUO2CtjYEzv
vWuptKLuAFrIMmp48S7Jbm7hQ2l2W+I4hf0S690TP2Y6O3IQ6AgD5GsMw9BMMTmwKb2zq6/Z8E78
u995WEExPrCP1vg8YAtMPlT5iC4g7J2oYSH7/yyiZnOqOlpfkAZOGSxriGWF+Qq05Xhx3dVJ6VdB
xuvJr3MugBB3kggkq91KFosehxcUBwhCzeliK2sH7Z0/Qknz87I4k5WBQnTDI6SXz8G/zdLp0zlp
+Czs7oC1XAxjqiM3qT20XsmI4ygKI/8pi7A1u034p34C66uP8QsJ5NdlMcXpgb0XKKMrgDXFGIGK
j1wgNJv3UDU4+N8JAlJjw+nAnHdeBiDXXM4VLwvXh40nDXo51G9JYfO0NYJgepyXZ/xEHbrONBve
W2YX+9LYd/b1/O8NmPD9K95y9GncR7hlgfub9x1PsAaMwauS7nV3MwtzXU2ujOQCHmR9ScwA7lsc
Bx4ca8xk+NQLyqm5h8Lg0zmbL6bfgHA/zM+4oh4GTkWo4NCehRlVw2gsrCMLfP6ovHTuF7Qy177B
fSjrkg18Dw/9i8YgD0BNvgwJnAK6eEQVBk0vmVN8jo85CaPdfo8v5ZQOhtqcsq952LsWuqcQjFXO
hyLv8NB1OltoZRjKnFCtMrSLS0vVd9gscVqg2yj++inaUSJfkADjOeIDEeImh+mV3nfz02hfxpeh
kTuoBN52j67u7sv7inBX5IXlvAc1NQOy5b3wSJxZCdMHsZ0Bq4Ps+IRD9bYf0w8NiqiLZaSZwttG
Q3qlUtavk/dcpW+jD1L0HswYc8/FojAO2vzZ0MjTT6a0jbtsMzAm7xe7vD5rrQb+G3goGzvcP/Rd
X5dm9rpmjIJWzgPqOWK8aqDwCyF+VBwktlG3gO2ON+bznl93EoMVeyx6SxMgRuHLisbma/Ws1NmQ
CCZY9C1xWbRPEHXhqEzEZLLBoZV/SfWg5pEl0DdpwCI+KhdfMbI44Sr0wGtpbXsTaAwwRCg1fb0A
FaQfUQVIUuhz8kneLIa4HnH7RiYGJY/u4TgICMwDjOST+CLSKeI36OYe/ua//UPSmcd01tL4L1JE
TxBFWyY5SiwQ9OS7HzPoTkEGbk6PNZDYkI/AjCjbtjrN/UckzcQLjRTLxUbsQl/jXcxYIFlR4974
do3YVY88dlgxmO+KlAyDOxpBVc6ykC/O5xXjTaK/+XyPNR/7fT5e0oRRtxR2hNxqfEgNCQliZcX5
pMMFdWByQIFaiL+vSedhJ/Y5tfuGRBrSGV4WXSnd50J1vyfoSj8fz53RCiaDeQZsZdxiDlGxYvuY
mD6PUn3CW05zjJ0fLRZcSX6qp/CV6GRsaaHTi1lfZjIFFSabKYPn1i75KgyIJlI3/UkjOTBwMeTM
33/G7pguv6n5YXiHQmupvG99DPCpeFyP+3IPtkYlwyhBQYf1g9ViFWhWqOcg/vw4Hj8c+2r6gZqV
ApO+7I6wnFcxe7piMF36eDSqiYRrRaAMbDlR96Loube5jN+HbNNzLl4Tru1FB+sq5IYvo8uG08KG
wO5D40BDN8kcUBZGr6FmPmpvtMhpkPgMKmd/5WUqzD6E+QLaZ/7P1SGGiguqSs0krMvEQFjB3RYl
K1ADYbKLEZHtoqeTJ9icR1cf5lsew0EQVzUrknJ5cXmAJpt54HIffFckQe3OvJn8+Za8MqUlkIEe
n5p47R+CUle+8D8DfcvJHaKV5Pk/zE+CBy+3J9gfl4JB/h4PlAAOGiboFJlextzn/Kji/uV9MjVq
A8xEbOFkwIGWPS5BVXMU7tbV/+dUIQaYDijgxaBEnb34ecC/udycXU2lp5WGMMsqd6YuMy4ZTIPn
UAIZV3rCg/fGphbxUmN8xvbHbRfD4xcakSn+3ETJgVOnKF23YxllTh5fYxSGbORcdUmjwQ4Zoyjx
Iz0xg+nG+ju6zbkyCerDefxHS4C1kI6zZ49rhx2TCf4xexk7DoVTbxprYGF5yFDy+4+lu1pSLF2i
APxEROByi3vhdkNAUbg7PP35ds+J6LHq6YLa/JK5comz/ZI9lM61/VBNWD2p39+Vz1+KE0f1yQnW
xWSOGMiZN8ujjlFr9xcNZtSNK23v6xI81kpGG3U9Bl1hZH5qHPqgbS38z27i5T8wsm8pPUiYPrMZ
iUSDGWPVEf0YGHmUn38wLp/9k5BJCVBKjtdFNK1suHnPTxQYrJs2uRT8fdXeOhOtaRQEmyoGjvYB
0wzphQ4lf0sbGawa8bFKpPBoXpKB/dRBuMjWP9ib5Eku8pwxHuxGFdsBOTN7+brCfcJm//wqxNqb
24A4i8qbS7KlGqkke54KkEdsmOjLOPAgRlixat/s1qAevJ1AZCqrNc3fcGeYWov07oamQfBi0KRD
FhE5Q52NK+dUiHacS5X3T9QVYPL7q5IKm4ISs0mTo6sji9i6NNhMqa3i1uy68ekocdzZ1a1Ta1p6
drfFtKnEuXZwmWya7Oqgla4h8BGKRpZtkNeZdgKk7Mszx03Co0o5Xry7+6pfZhFP2t87/7JXIZI/
F6HLKqCkVK7gVaEjGJZ++lKo48LzVNff4Fa5/LGOam1NP5anZPaJ94mR7Sb65i7GsiwTefW2RXUG
yF+8eptdOp/CCcV6yk/roD4kv3kMjMbjNHKMg1yF31x4GQS+UcPsyhmxg+/aig2LKXH73WWmqmax
srqHQngWlLcrg4XKbZzOH5Ckh5FeKFF4TGyHQJS9X8SMwfRVR6TwEkub7fZnT4p3yd+IMd6FqHG6
gTUQJ14M9a+f3OGYOznDwwHlFovw87O+NV/n7EnvzWvBgfvKfbZcZionTuDS53yA62IsXvqKwEbI
EaIh7fI9OikJ46XLPb/dNWKnQjqaw9ZKtGPrHCLdbpqNm2rq6i2zfAqZfi0vMJeU/2s9l15FnoFP
gWoeTKrAv3sfySXf1R3grXopHRrJ/LvzJBnVXBXQNx8u5INKBs0nURLwJxPvE/9ZhXInnliCHAOG
K4uP7KECcWehT+O4b2/0/C8DPSo3hNziWb4NVa6B56e2fho0ecVuk4vHvwnNmNJUIEeqdS5dDdGm
PTe9Sc6WsV/AeCVMFJya3TdlpFVCKp3qO5hErFkK4swIxIuzXy8+2L59spsWOx4MJAAw2juFKtZj
NVE46tEP2dgk1g6k5Bv2iukyh/REjg0ujWNCUB+bsUpiGStcbDSAaG/ViyzJPhLtlcEI2+FbUSTX
1HGAo8T5TL1K2LguE02W34NnYVUJZpKpCs5mNKgKwuXdKEl3GnCR9hJwFDBm/macwIYYcCKwqTIH
zCeEUF9JIw04ssib4CFsIUJ2Aw05bFTPX8OdG5YJ4/zWjsUMmxqOOi1UNXQiwVI+UQDLpRF1m9//
0sWI0Gc7C0hjuocIe7wVPa7A/x09q/kp3oqZxme0afnilwB5wE6r4E3w80E1zSfU95kCcnQ1/bNv
pn/ey9S38orWcUjX3/Ibts1kHJRailfi4yjFyjAdN9TgrJ63TMsr7gO/Gka7Y5dLNK4WeFFKVTvk
EL2MjsMn1p7coPnKIGPxbEeLAaXG/qWrDucvRmAS4hfeNF9G/gsXnWzTYn7s6qt7wa9sjAZW/uQn
+wRd/KN5n8gaI4EXYjhVflwal33xFcu9T63YQ75KbpUqb76tL9cnwoVUqnjCr/p5I1j9pPPbn3v5
MT4OUT1r+tJ9NPfasTGe5o/zVV8XkXQnnozRHJ2LZD6EqLwuhtl9zjW+GHJ8fC6Y/oU77d0mk4vl
/5xMlU/rVtwuH+9iKFb6jF9Iu0NX+urvqiN8KhVcUESiOmaxrf1kb60lmlbZgsD0NwXPjSqCR1Il
KCX8PP3T315NhibCxe2crK7i7LvyyVBw26m4gH6XEtJ1Z7q8q/RHbmXK+pA3tf1RCbxrALRa0JAp
IcxCxy7/RMfcdz93r2e2uSMSAJLENw8PPX2q50wxNvcMTEG76RbSSnh8BDN3E9+8rzeOWMp/JyDG
p+/7FdO0SrlYJ1T4moF8IBvvSmoeSWcTdUOxz7ewXvwbt902Ut4UDCqkaX715+2/XdOXd/byDwG4
lSI91nAid2cpLrq8h1wRevO3R3LsfstWZCH6kyAgQvMscjKQWXDDcVpm+gk/iGPgyP0o0WeJVeRm
XunZl1Qoz8WqHHMqVBFbHwnqjOe+uOp8BhJ6OU+ekUjijURl3Vctq+EZsUgXUtU2b4DKM3QaFJVu
rCufJUtAN6dbrRFj44o2NAGPa4uDSMSXehg10JAapy/gSVot+/q0/RJjHHRU7FL4XjHXKp3mD6MY
JifMPlYKOwPaoMeDtY4zDkwE4RyODTrlvUGYO3zN8SfUuN13EYOEKCjln99ionuF65rhNxZq7CTA
rRBtHnMCeR2q/Tg8LGhnm5lFuBkgRKz7FSlQnb9P38qfGT666ngJd1zl6hdoRBNxa18kuQ1XPwjW
EOUeSCCwdCoFEaKw0cK5eJNTviv9nXKJ+q30pQzblALFWbp3r63gMA4ud3Y1UrYKBBpeiBg3BZYi
wnvDS7OO+L8797N8pa2S3SBeTZaSE+kPEKzVn7OBk8O5cGEj4Ejl25fAMpU8Gy+eDEQMTl20xTSc
s8V3tn3gUFCLtpIJIPG3dtYBLoCgtJ0Y6mav/S/h+TR/HapXwCXQGR2eMU3zRjMcKX4GQQly2uSC
Oh2KcKKyA3ki8jRQi3KnpqTtWD2q5x3qq16b3IdFgHv0UUWpi/xqLIqBJSf/yeL251o7K5xr6XG0
hb1KYocTs0xmO/M3Vm9vch2fxzcqldK7yLYEfPkRG8zFblq69zzm+sVkIvnJOoLQ9nPIva9q8Ewe
zVgxill2zb/1v920MfyxKKwbOfrvI58MAbql/TA2qSBugyTKL6xCwXmG/7T3MimLzzZiXT7TCwaz
iHt0rlhLBjG78qlKNFlfzaYN3zyu6jpoKMzZ/9miijsP8YQ1kCX3605nq0T1i/r0LMR1lgzYb2V9
mahOr/eaw2SDof47GyV3jAepRyZ0yJaJ8TkAFo6jaEmFG7sVQmAjlM/z2NR7OyKC5a2lw0Er3LGQ
yNSuFWFdS2PIVESqehiuipQ0SqAjIU4ytLPZKaoz2YzI0RA7c4ERLKAl0cv3zk2NdLZ5Xoha3WPp
2TmHc9GavnFb+jpuSERCkvAUMFu0T1mQpX2QH22infmLFKCEUiKxJD4lABoCGfRFFROgHSt5Xa/a
w/+jQlONpbIrVL1Apel5hRXJuvsMNjZAIUDfxC9/F6FyWA9dvbpuo5gID5spLRkLbNZKW1QVgwEQ
yCOV/QaaB8Tb/Mq8G0KYEx9EyReuvn9NoKuhLrg/s8oHYBoCBeGORbLrbHj0mgS4NVbwsfc1j+Y5
XWJ8pozGp6VYPfy3Vf7Wz0aJ4cKrGQ5YXaaKX4eyDi1j7JUINLcriXLVZENgKZg1rntIDacDmJt8
8zXMw7lNIrkMz9KzeCYX/+Y+/HQ8f+UKnQgoGl+epIJHLTaKHmfMgDeICj21p+NDe3trT2PjMxfY
8GQarWYSi5Q3akfT8O3ZzfkG+h/GX97/3e9cK9tr3uI7+bps7kx2rTLjWRzJWouZSDbDdNbkZnaj
tk42kjJ3NyIpgBEa+Ez+vs1DlDTzezY0/cv4Kb7tG4TfxpRqhoRAkiAJkOXuPPHj5479erIagg53
5Ap0O9p5LY+t6eDWxGZ8mM5ecjRSXn8lEGsK6IONj6NzXVPfWJTu4hCoNb3L8MQnCVB6jvzPO/6T
WqG5348izCwiyAW/F2kXuG58kAjePoH6Kg1Hp4i7Zo2l7Ftr2MwVcoCqnJxQZtzHEay+FrzF4Dim
LTLJGzlZp8fcpf+YmdVvlgkHbe8TD2Rs11sOvez0t0J42WR5n3m0brsPhROazyKinZi/2qdliBxz
BIrYqEDs0oZvG10+/MdEcELwLxB5UEDojzZC65kOui/t5/6RDc1jXr106HwOeUaBi9jv9zc2vP8I
NHNKT24zBdNl4oFQss7wFOosZiXysRMw6AiNUMRZvrW05ama20U0pWd9aYfHmW/2ON/+eDyh7qOx
7W57265Gj/LKT2ba1gJ2os3dh9yPZ3e2Dea9OEpOerVLqvbo3IcX/N1+tP/uBcYb0f6rAS7ftP25
+zzT8cPG/9YLPTfr637QTwbe1A/lGtU0vQ5xval768058dza95697xAj7pj4uXbjfa8VmwdAjDld
wzF1nd/GyHU/XBWAwYNHey2KKeCz3OeR4abDB6L+7CbmXuLWjw8yo+MhuOyCQa61TBI6iE4igV/A
IDP/NPZioVRCBo/495vm+Wc9/O89gdCgIJ7A4e/qnIFUzh+h7Gd8C2Vf5oDKPUg5BEWVEQxRoDdx
HiXfuhSFBwjaP84LfSycrxdhsrdIMzcdhMQ4JsevyRsSG549cWkA61OfPn6PfISCB/bnDejQ5+R9
SEGTUCogpa1p6NkO92PH7LcXnd0XL5kGycG1FWf3A/EZ3IepftJZbUznjjIgsnnNJYnDOrrYTD/e
C3fjdNeEZedLLv271W4ECiGXe+ya1U+tehuNlXKfd5FgkQZBXH7TUAkEvpy/6i7jiK+kKoZfbEP9
Hf6A9RYLmO0xJ9o/+CTKCqvnQ9n+3rtRvgB/h8npnZUi8wrKHRsnAfsB2MxPk3s6G3O7o/gAYOMB
nm6cfvoLAaT/fNUSvf1JiPhMwv3kbLfSbefjMxlJ2JSrQtaMLwQJ8WDESpBM4e08o1lXvHONaWLc
9CeQE9YOm5xfEX/WvNmoF1tOw2XWeCxckTzBi6u8u3VDqE5TZJS83L+yaBnmEzvNr+b2lTu+i1Es
e5fhTbAJPPzSVrWTMa10eNkonVYqGxrYLcCRYACPwvkNRKwxZ9EyY+Q29FWhPH/Pn0T99Ze4Bw9k
o0/muvuHhR72Heb74dqZc1ZP3efOkPXgNXq19vPNHz7EtPcRXlzrqY3KF4zxbGL+7W0jQrjeetu/
xyoXGtoCn/5bEPPs4y4prMryBrsbC3O+17q3NtAeCIoH++pfA5z3MHFSQFTJEdUA+i57MTmG+Frw
3uGnP2UMYt1GB2G4w66/+wNt7oRSPyaRZw7TPfgNfVYwcIyUP7PtQlxOm/y99ph8h4CeJWut4mZ2
gsC1MsH6t/c3AB50QyeVTTNbDQfbXMr82peMxDhFkiqc20HUySIy+4KUAp4fORgv/YkhgWqCr5eD
esZBioA7Wn9xepExwA7zbHYXqt+WoKjOdnRliogg9xftOy0fbXemQmfhwTiVlZnJZdR1hrIljRt5
zen8Gycfxj3T0+9zkCjr7f7z6Hv2Z+CAU0qBoPI0c3tlD+A1/+I+wJh+FPznVafiP7/B5/4ZX0bX
RHa7PGpmu59FaBLv+lh9m2vwufpG4danz+Vp8GimTv+W6zrHevrkmqMDXrq5XYoX8WdSRD0+mh5f
6TCzzudPzdsscBf99A68W/BuqTzWuRiNYjfCanSQYhcxIup7LqkBLy54yF1gk6y0uv6plfx6J3Lu
4ec+p6S7xnJuxCgRquNN6YQXuTRdW2cCAeLehYl1RFdh1GaUaLz974ZPpArmPZd09kWk3NuNV4QU
gOdvoOzebnJenQAxSok3mY42vHSMkRanafZGFaWjBnstUjM00eskPTQbSzaV3mmCQqTofe6kUKN+
k5ZNVmkvckOSh/kbclXmFAkKtgQHv3+/t37mrJlVOVndzZQnp1dekbDGOP642XMZzsjGfpXHIUuS
f4Vvf/JPHxs+2kkBz74UDzd/gnXJKdGuad3+omik4WyCGwreAb3CX4yIcOhlnRZpogES+3UeVh0y
3RVvgIm7+B5y50V6IA7FYf/8eai2EkP7x1T+Od9MzGpPf1tM578Nglpu09bl3VTJk3WskJm/u1Mz
l9fk0d5icQ0sUENZC2XBrkiLg4W0+2bP8F5t/CWnvFMLsuBW8/n7KpMDuSqQMn7kVM3e2ZhNJM1F
ABT3YFqbnMGAXwU3rdSu+a3hbWWOFWemM8EcxC+3N076v4G0FR41yr3mLPI4MoCZnv7hWLZaowsa
088iMjm9ghkIfOIzBl6v/r7/7qWeccUey97acXSAHs8wSN/aQeKEMYGwnqjAqbLA0B6vqmF48srj
1y0b5dcEkqCWAfhBi5Rjl5zD249ynQZbNVDhFbaL4/iOgLpj6QUwKI525Teb04N8NfIfCN4gA6Zo
pWdqB9iaOcy7e+skapQAdM9SAXqq4OqpjVwWDKhrUlgLm3KCj9K0PfrWw6b/teTgyWY48xsJquDw
0t8Ublw7zQQcCdahI0pcXCk2ou5L2mWN2OhQtRI/SxYUDWagQ+Z1QaPBgdjeSucU1C5ISyecyjtp
gprzkEvFct9Y8L2SJE6AchtlosJ2MJ6W519Eu6AfDepJLDI18TLefI43y9Ti5PRZ3LCOTHGVI5rD
353VysBvk9+zDPUtzC+i2RevSwS+p9anEEsU7pUoOiVDsy+8uXAnLTnm772w7iVaZYqxT5fS5uLX
8mXwUbbzZYqVbJjTtrwPFZ93bPBVa98RYrVM9yIdsrvIxIYGZMMrr0sy5EOwwVO8f1zvDtPfaCQI
kHwDE5BFdEfr/GpKz8uJO7WM/66wr2qJwSqT9QUBH+0YQT2/hLRSonc2i5kBPo/0Pw9eVa3pz3nw
oIeckNw8evTw4ysEc+Yl4EuTh4jJIVwdLPGgo9IbO0VI8VfFj/nqzEns7RoMUPl3Nz0BciXvNDPz
Ru+WkFIhXowYkvlQPtnEGTsqMI65M47Z5NYGKmoaQ3gYFi4s44yBH8N/JXQPYEGjqljuBpmxSDhZ
AFidl2mZntlY2uQ1+2FtuM6/FEvfXIojzT8p82vqTrt/s5fxexK3V0YbpNngnymk4FD+249QVL2z
qcCv35c2v5vRiXBrGPVxuwLHH8IuEJvLapoNB14ebyXMQljM4NJKDNySKzsYZ3nEsmnnjAzE2+94
Nql+YdYRyVHjMfHQkW3S2bipOJIAOo9C1kgICRM6kwiosfgcel/9D47lic3yuZTWSk9zGq1M79Nh
G9DStS2+Lf5U4rOTPzFz62xmEdnmt16Nbco/+yZiIVp6rUHYPJYQ9tkXhryhRDmNOQM2nrwfp/Xd
P0P4V32HSXyu3gDNN/+2LQt8kW1ootJbz9acEPi2t04yFFPtXcsFl2HKy1nkPfA8EjNqrLGfPjGY
ZsqCUpr3ErZBvBaqHttsS8vJ+SmIMX42GK7Mvexony2xTCpUu5xqBfru40HLR1iVHKovvGfDb1WR
XiWVdU0kax4Ud058KLSfH56W9Fln+spT69peof+Qf5beLZTADWhJYoJLfZDKZK88PX7ThuduWpcN
XrIHUk+Dc9rm/y+yTkoAwGQv2onmw61159i5BxJI4RdDmNJ+FFvwBTRPKSWDyk9HkKeJQQj8fYwU
GoKsxBHphbY5nSt/Ps7fdBzGKGqV1nS0tuEEtEyHYdwLZGFNqb9TXlkbPNcYXKyDBPDIv086bCZm
Go8E6kRJZcX5pnUdPfvEW4Le3zv05M0P7CyIe9dh2DKxyS6TXWkknBYAMuXrNOfaSC++4cJxaWNs
Z8reRMq0Ice3RX2rT9oOzwPKco41k0B2BeuXuuXmHtnT0a6W6/Q3ReGACrHSGEJsLyM2Ebb3B6Vv
7nbRqv28WhUtE2tBxQxnAsRB+/2a87Nrl78YSyk4ZW7PghsxJ5JTjIWCl/8cc8nFy6BysfVF5ZzW
IZLTzW2HrX2N9qb0bZ7XuTioJpE9BBBI9og0xmQtn+lGyAEGITxKV3BdyeWo8CxevS9ae499iQbO
zZVx7tx+L5QQ49CSH9lHCagkOvW2xtsDBj08QEwAP1EeeC+55ntxtore8YdOfJKefwzr5u+/tJtV
DY9ax91h/sSMGtqx7/5mbIMzJRsiQ0LZ2lxNUQwnT5OOgFqpIttOliZZNh1n3Cl7EjyqeWS86Z4Q
8DlMl/b9RMvlAVjjAJp7iwRT+3CQFZCSqCzY5c0TvensSsRNma+KQAFvyBH4VR6FILULB6Dw0NJb
Povj4hHOPa0p77357TN++WR9ns7C8PDgTSgUzUgtKVWiOkIPGgRcQeXvv/9EH7+Yjg6f0MK6tLMc
ToS7irBd4NqkmYPY3Kxh10rbLgCp31QpjX8uDM7oZaZ9HGiy8B/+XkXHCT/RdDFdNDMrn+VvnifP
0qG14zBzb35RCCdig100vRSa4TLwmZhd1M3thEPJTRRppOPBODb8m4GmNQjmXSpn+sVV9oH4F1Q2
OvzNRJEzHYdmmqCVg0vrHF7YdLq3eyQXm0f78T892M+uH4F9O47b08VzvproGCLtdHf6i6/PEnHV
ei6jXXdTtBsq2Uhf04yaVSH65LjkrHSdu4S2w/VyP/g6EPTlsHa3oAnIwfyN7/v2pop1l8RtSPjl
TIQg7x30pXcO6vvy9sI+gOFbaT28zRFyOGqM1ImXQb4B4tCoq7O368Jbkc0ggP51xbn3+XvWCUdz
EC+OJDvyRRJtMAZqZ9fnofSAp/lsdAHM3uB8FlnaKgA8uIGHPssLmssul9Gm9iNyFps5oaWT5y9Y
ukt61uZJrvTXbTL5NQgJAtdfbUhQybezJNmW9z6Ta9e46/Z3KBXVaeZohV3z1bDZb41EEJlYfbc2
y2dv3wurMGbfX2XTs/UCHKmypPIKrsdn6KVnl2ZmCKuA8b1/3X4X5raiu36Ora86DP3MKR/AcUqd
5DWHtoWj9HElOnVgFLh4L6MaM6NapK1AcI/7EXdBWs27qevaLXzl3T9PqDmek+TQH0NaEnoyoVjl
2+xcBXX6Sbd/9mlo7AKJjd2R0dpSgFaVmfl83f+C9hyXtXvn24DPR/pyj9rE1HbDHPnUzsYHmmtr
9eHdM+GDanj5bITGS2l5XTmI/EOOv7GFa5n9QF3aaOB/ZlO95rdecv5thdsJya4ndlMGXTsCovPf
e7bvWOG7xbPz/ns2HBoxJUN7U3sMXu3UItNKdBMjPXLjW0m2ZeP92ZhhBh6r6sd0dMh6GIVskamA
GWqfTrht0hHSGatv8VGcCO4tNEhp5J6ATzSVyD3U+v9un93wOoo3HC2T/Sr3jRZ5Uh2AY/+cuAS1
OkYDM4/NT+Iv0lj9Sm0OKsHIYMPWpSbSdxRq3Au3bsCMPVaRyGOYQI70tMPm1OX+Tw+vaF48xyBo
16tzJNwB1WpguRbV4nzAbAJgZ7L9rCRnr8HrkwViW9AOwOPEGea3HU9azWSf1Coa/AdMIPLzVBaC
87G8bbGxVeOKvBruuMJN9jztVDA78JKpMScQs7b5aZgYxcqnfmqY+t1KRfj9cnU7K3lirXsQwJMZ
8RGE9Tb2CGzAOgna6Vq686qmRpuB49AOw1i7YYjoDJyX58a+fe9vuuYC7SiVgBJ3/g3lpm15ZfDy
xL20uhbB2AI9B7CsLzuJeHEj0Armts/59YZe85uvPcwReWDJdELJdZ8im8k54EyDePRE6dRuB0Xh
NVIDspCEeQ8+fPMUhh1jKaKGqIdBBuxrh6aG+E0A6lf/NdlUY+VEWb8buZR0hQbgUQw2PLrhoW84
3bq4ZQnCT3kneNLHc8fbzGmznU+Rho/95Wf99/kzDXam3DLFgO2fyroH7ZDoPAKv6vKmcQ1cTwGZ
eJdW0eZvVJa0rvrJUPZ7zDmikgiD3fA/XBTSBOKRZM/zQqHjk+1sGzIbNrnjzF6+HXJCECaJ2TSa
Tw/1GPsBBOWpHxqc+/e/cJ17beXDfFOxEi/b07eg71Jo6diOvV3Hd761Lx2HjlUEUH5fAslTSDyR
u3uau1lULzAg4lFQalkym3m8wxOHZXxwkvpiDmR0599DXbrJ33CO0H2sW2nX2FiYWi2WfYexkiHK
eUV7w4Rklc1o9zXn2s9DbquBcgngbWJ0aoWcoZfcd/aBYwNHHFcEGiNOnrXU8jqIjs7NxHJdU23s
O8qXSDO+2M/Zt5ffy90iEJ/1I3+vLkuKW+8zuhWr0zIAYR4swUhBLRiwe1e5ncIP8fs3nc6m/rRy
701OC8KyKXOhvedGE4aOrvPPZczOMbHE78sED/W9BDB7yKgB3ti7s/Xbk9tImMMo4EVp237fS/2V
O5rz/aV1VwJ7RWbUQ91D2sNsR/4skRglhwYyHLj3GfkBaWOVf17X/x1kKu3TPFgkf/R5T+a1K96y
iMzvoMuKbwo7DZW+yUV6b+7YIgwyg2sziM/YLIS5C+VafhbRiuComte6A+akJZAmcrjGmPppciLo
YkiXp3iJ3sD9b/X76kbZgM5jb+VbGN3nWA71ETOHNxGrDD8pmJZwdoZWPlEGAjrEKJzcPW9mrF6f
6ndF0bSnv0HW15rPalyay220lph+75xaSYOmb04FEB1/26H+dBFH5Im0aVHEYofG70Zilhy9lypO
hiMTdjU15Z1Su/7oPTvBjDEmH0Jsq8cTV240BMT2ZIgIlIRSNlaL8+DQ05r6ZN4dtbeaOM3G/CQU
Yq3KXP+lxoy7liHajJzby4kIhYx2Mv/6vKsVMXku43O7z63gzH+1NRNefjX8QDZIchGtKLT/dSmn
+VRkfQBOMRi2U90JNtO3ex87P4FupLbxOTP0SI74EZnY2f4yzlbGXEu7H4WIA0AtFiQ8b8af3pWd
y+9pBBgo3HqpV/5ZIn2cs3n0sbQfi8P4O4j/Pj1bldJ9pm+ZjlYL2yP9u3uCSKXF/dx+V4Ghx3UQ
WYrjbSvjprf8OUg25Fb6s6qvB4dKSmzATaBaEOeRtm+HKfjY4iYciO1uE53j2j8szrOgMnsGMISJ
S2gCA7i01qncY8Ekpv6dBRbUoqcohy49cTK88vtpvLpYLdx4dKSNtcMzTwbWfPFjpwLYLenh8A3Y
tFAAAW4ptlDr4uU3/vPKJ7sZ8eaRweXHVaPOrh/n4fHlN0T5JIG8fuaBH/59/eo66ubDIw1YpMMN
afUXm1jH+GW7+nX4LcVyhjqBCdh1+aw+q5+fZ0rn9Wkef65DOHWGJg8NpopRVTnX0j+PfFIKz5GT
Q/gXY+rveyxvh+J/DRFyq7Zlsx4m3UqNc+le9S/2uBbxuAxqaAPWerXPZ1vYxbsapV4WoERmvCrJ
6Chu59+O/zsTuIBuBxFoNIzoY5FZ1S9Gtw/uVt8qp15JA2HJrpGcRkqyXhUVkR/Zqh3P3yrpH+EP
AzZtP2hx4IlMGc0BcxcnMnsuZxonirUg82vakEZSFxaA73gusfwXukMqVD2wBXAJNqLiZW/ceo8y
KA/1Xe+kYVoxsxeEPDmVsXhZaTHUKoXyhRwrQV5TyWY8iA3FrozjKJ1mu4GqVNUA32Pn+ShoGr2N
Ca+/7mrAFbOx6maAHxdmw0bSj0RWhfJC2mP6Rz6QpV+wZegO3bgOIKdnBea0ZIfTMtvohEfbzgcr
CjLz7a6WWFMeVGlg+ODWOwWzAvsQ5UK3hf5hfTzUngvFiaPSVXoRg3duq81XgQgZUXMD5Z4cfs96
+wxjlcQEEZCz4eHnOwOruGecKsBA5KX3xGHv5IywUDFHh9RL7tUALw0L+0Mz4SY7DT1zNLDh9gmh
9jF3NRhxnbyym4Alt9fh/RttgQKSFcmSPCwhDkMxejWyRPqLVGmKzErLQVweHToA2Cvn99X40POu
mq43TC+6+37QK+DxMp0wCFDfMnxgpHIIgldb+Df9SDtw+jgPovVPxXn3I6NwqPDqZ8oRnYa0HItp
Olk1HT++lXPnKmDlVQ/XV7nbiM929T0QtCSDay8e6kbAdGZVkmF8/JK+IaV9tqrde6mukyA8cejp
SxW9lyH1Xnfdg8sbTiT7FKmuaSdqVk97nkRV0TWbtn7tn4YhRWr51U7ySvc/vcf3f32T0uf6B6yL
D3VMTdDDq5LiqzxFrpt2thKwgLglHk4Umk8RfWkct4/IuWQTxvdtcGVlqBwOoClqNMrLZqzi5bfl
Xf08fCJ9h20+pDVE2jCnvn2BL9kk05RXWQ4Pt6gw1DTlF3Lq7kcOzmSV78pAaW+Xm8aThDzZ2zTe
nZ1QG9Aqv6N9O1QknC9feBiy36+uylMb8s4Vwb//RDvadkVPhJL92A4Pj9XDj5S1wVaxkay9S08B
FlEJZ7Zo4cKK8CkM6FQ+/XxKqw6bjgVnqcqxgZCOjo5aTl0c+1mx6Yj8rgu3CkKQjMtT8HYr6MYV
GXgMgl5Dwn/Br5pZ6QRcmYph+R1YVm2xuHKxjn192Lqf4IRB3VV6zQMTpoy5wPt3Vzz0bhWupRXe
zdXLcNuQr8euXV0jCC9T7mZKz9JOJlyyEYinE7a+/JbSJ9te5RevbPmRXQS2ZttGqhI4odqLmBnP
+kGUkznt5FshsxfAvmkee6mfiFwp3VsQ0l12QoSXH6KBTNfWDf5EckAzDQ/oPutmsgFvb/D9+cyD
+fPfsR+evFsiPH8vs1U5OrmOCJRvWhESU73Ws2COpTyKMUf8BqCJPWKJvq1OddhvZkRufuDJihml
Ak/QeOoqh5KX5oA74JVSzawONLjQirpuz++cM4RvD73tPWGgYGGCUQ7SRyHSkZwV/X7nsHposPQB
6aATO77RdAos775/m1GyZn/1HBvpn+ty2+TdeutR8Za3c0FrTLQinW81LoQ+M4m31sNU1czgNoL9
MnX4zFfjE07jtMXv70fBt0/kIiqjyHKl8P0h5PBXuBXNCxmSsAclQeTSztHb906/omEXGzDQuqlC
UI6OxvwOynS/TuiX6y+Va92zw6/slGjA2OMqdS8wMG2lO4mfe118IQUaxiGHd9zPn3vuIvJOdlU+
zVuKd+XPrrJ1SL04q/Rf1lmseawZ4tOdiU2riQlaFR/FtSw9s0YX3aMYLxowOGR2P7jVhdIrz4CI
Ffyh6ywoxiqreYx5VhDj9Jknxs/x2ovs7RiXlJyrUI8YtB6vBdJDwVL1bTmMIb7jiRRcg9dcuhhr
OcWcIxxpi4kGIv12kGgD9hvB5ghCf7b1b9emwZBCuVNJjvbNc3MqKxQfvbT5Ccro0gPaHmem68iI
d0I1lul65V/N8WoebSq4uXkKW6hkGgJT85HW/13aucEKDBKhQ0aQoJtf187N4Njc93fDaCewKTzL
2gqUJYk8q10lsevtVoNIeticVGp4eHJrUVOF9cWrDCM72x4pRR71yNnw4FXJ95Ced9sQKlC+De7F
21Dd20o3V81NJ1raDcNl51EpcBg0ZCykf6lK60IFBwmZP0/avt0gITEx0VWqgVT4xl9H0YDRFQEs
S10QxdqmtvMwHnUb0wrArK2yQwiqvd3wPjpJIgmXV7LbwearcuLnsHyOVLCJ31fpXAerHEfpvvNC
7iQqYvsCxAPnLo2z7eMV4j/5zcwNjwcxczG8FUT1xM9mvpv7UGBoP+CAV/871zur/lReEK/1XMH/
aeHs/V36ieH5Z9VJ9lcDHqbGjioLr7D+S9jevYz2RlJHTTakQvY3iGyXO8AY5zK59+Q8cOWohmuf
7rGdGl9qLsDWaxhgIx0hwYBa/scploCrOYB1BCijDu6LrRrL5JlDVYpnaQSxZciaEbPngYjQrq/b
zxLsyW3Wuv9yAsUPxO0nRZ54KsCHzO+zm5rH6thIqJEKFCQ0Ny3W6WqmQDAPnIOUFDhBbaKlKBm+
8GMCdOsxtrt8Ai8S2V/HNl93TLrus/OSH/hpxIK6H1KqYsMNAEOhqje0FioGyj3lxdz1I4vVPNm5
N8T7TD7dtXgM2aHsNT/zaHbM2qZ+rzKce/EaI5sRX8aVa+a6LZbSleniWg6cauP1wME4McZyYgDv
c4cKZSkcVZOPecyXIzQbp9bxm10f8+G6/Ln24VoCyVeT+QwPuAAeLBzZTgpZncTgDoVokNGV04Qc
B5t6HQ89t2pFqrEmHOBb+oCr3/1n41P/RPMFfdlnXzzV78RAxs6xwg6uU98BSs4B38SfUE3FkTaD
xJKUiR15WWlTmpZv+XSWg1wj3J1Gc5mJUexXQZQsbqm3p53YWLko/2GyKiKmn4Zg+Y1gQMoHlKRg
0gB3v81vAUn2+c9GcG8zMqwwmJl9udBe68HC3leiVQPFwqe9rSOrZi9l+GayGaq92AGjgLSdnabA
3Wk/3r4Mbss4rERoR31avVaSDFFONUcLL41/j4OmISQs4iEm79Y6YeV9m5db5fCUCL3KpR2TGHiC
GruBixyr5EiBmEl2D81NwvEITXCO38YA+KppIXPmbSFUeQThyP3n78dw/Oddv1d2zTvegGX3zy2h
um49ZV0y9eqkeuEOXq/yIEHrtq3ElxI9ainUU4CRUb+8BpB61Eqmjdh1ztPs1Y1fORQ+zYSBXqK7
OLZhTmK4/mTzOFd0V11XRV63edMlheuRZXoUurSa146camBAYHSdKdvB7bhG4RNQB5h7UMedxX1+
CuCplHDFM5GSqoVj4ejZiWCrMavDMKH7JqtKakzYw7GRmhbk0EGdfw+HQry9a+5m2nIM1FeuDc8N
XEH7U88hKCMA/d1Id18nuqVa2Tk++auUAKGv3GFOCvWTIa9kQmOgxcRWC3TOK3i6V0Z1a2/YaLwC
N9tX4u3vI4sBiwws1CSWPwz9sfYirbKzkNYgGY0RE91ACLCqk48vZ0c3zXEWxPvxbSGkmE6CkzBH
dlbWjD9nEYEIx6qqYtOd/o+kM1tSVcnC8BMZoQwitzIj4IDzjaGWiiKKgIA8/flyn+jovug9VVmQ
udY/LiAOWFyq3Rt1HdFuxAb8UNsejhOz9IUiy+pmhwuSnttGXv4cDi3TqrBl4Y6mVw/T+qIix5kY
ZSdJsBquX4wlD1rbegEVY7xMZEOTEMx5+Qe3/doiu5+BrxLuThz/b9yfKw6cXne+oUE3nthO+EU6
6BZc00ItlJMETKH2w1UwYknI1IiZJAnE/FB3wJty28A4hjs9vHsDv+eTZ+qoF4xl7r9ljLucHepO
kCEs4gtemgKUPfFPfM2fTcWGc3ze6Pnrs1ySy0i9e7aUfaJp4jTAUMXHhdVj9fxXScTX9jCRMdHV
UhmIQ3jxii2LI7NxVBFoHg908Bsvx7JH4GmHR4eISAtREs6JdYdbFjEeyTRRvuydkd7RzExaK5It
/pQvMizIAWv5r2b258+gxf9Mj3PDjgld1IvpsFcxSJRH3qkvSRv8Ye6to6Zat9v4Obsv7odIJuuJ
VNlptmbisKugNiu8FQz04udGLhUfa7dj7EaeDqOFksZ/L/BxqEEfDVxqvTGDKKu3UeFD4gvvhyTV
LG7IZqmtzOkyvLmkamBensunr0MYiVkwcE73RA7A1qgegbOGAI2ja2cchxuUaUB4pEHA4PP27g4W
ryyjDtua1ow/8DscqqSJDQ2Cqbh88hVwgi8hLEK7zlFF7s5w8Y+8ucUV0z/wQMv3Ub7N9Zejl07l
mbIXDUkv7Is7eQa743GTrkUo8Xes78Dw+VuSsJ3KzA7/cEk6Gv4F3EEnBBlpR/WWy7Pvg6jJ05Ew
+KB8XspkC6YXjfkst4akp9+cyiXCC/bLwd9FGVJi6mdRpowTgY+QNC+6YKMu+FlsniD6tmyiQuDN
H5Abgmm3ZFd4zZCHDXB5w56LMBgcy6ylwZPaovdJWKYPi/tUBIUU3BHkkaNw0mhOoxLomqNx8Ss2
XXh5jssb6bDJRKHIPCVmG2kEAUIseWCOoLCNm5360eGi0GE22BKOA1VsEKdkUaFnysEITXBAfLhD
xTjeLGxGGcEXpGCYHLn0k6a4zmkrj1rv45A6S3CWBlnsdAGEh6tHOPxWqJqbmZAZ2e2acFo334y4
FN82u1IHwwBxMKcj1MaKXB6/R2Ej9l8BnwuiZG4B7icdO4YG6QNV4n00E2ey5EMJlVE/LJYZcYb4
Jikxfh95i1gWfJ2k69SVYJv5GpDHvh2VIMOKKc0t5z+RSX2ff0gtuE9e5Lr0FupCtTCgQoN5faLo
U6w0k89lOKP1cUwo37g13ujLiWUOi01KSOeGhHPnANYf3GTjxik4O/xpEGzamNRZL2X3bifv8L0a
zcqHCWDSbl58e5jBX6gl+buzfQIQD0F0YlVDesrM6kgem5S8l6mffC4klGFIlNmiEWNXhnzSXOlY
K8Zzh0wFqwnNzOofdAVdLoR85cv2rw72jI/RYIz1zGCkbqjJbPm7hlMl/sF0+Hg9uZ4ptnyebhci
h2QhLKdzEsIb3QZYBHJvNN9oghWi3wDAmAGHDqMoKuIq4DQRAWBSJDla3N/LVNappOI/sMU/zZJI
nYENyk8mSWui39vf96ias/0QPvvLLyfnL92IjykBCmSrgPIRwmR+9jXd3mkk+aptKnOa7neafXOZ
fcmHvospgPPvLM0r8sDgRIlPwTLuP01OlaYcJ3yOFdZ9aEhnsNAiZCS9BdrqV/yIkZF84JpQ/8cE
CQmrWgsmijcR5piI5yqQg7v7XGrn5jhySvH+3awcjcIEvy6hsLSOzuCkyRGU7TIiYBTpZutxHPPY
IQSJQzI3SLnxeDsr0FAmVa64zEx5LZSQDDso4Wlld1PAgW7am8isPc+QMBDmmHRRXkQSwteq6STq
pveNAA69bPqyqAknM4Ybz6QscD2at+jlR3wOWAWZqW7k9PTJNf0SF/Oi8I3CPkwCM04HiNsDmQi/
KwacGUXVCmGON6ZDAhBv0SMozgwA8pIbVGOlB1YjBZM8P35QcKMqMRgMIeDztVtToXpqBF3/fhtP
DE41UCEB7sRh7cDWs/AW4iN2HHly3ye4KVtfmQ1nzQy5BMMs5ufGHpoXTLgEpFESRPNqEqfEEeB1
iVR3QNl7esFjM9yNli8Xck6KP5TXfz36MeB8GDtkmmLbf3D+kszgyXtFipgI+0bORLrvHEk0u7Mi
UuNhYIr18EyhwN0oZ6C79Il3x4+XeYgy8CFzLpXRgYTd6d1P8ILnVv0b0wEbIk4bw+2TUfuLDl9W
VCZGodh21eDtkwginnQqZBQGqOffD9YjElarf84qGTMzBcj4nkm8f5g/8qPrzW1exMWU45TxEG3b
uEBFeLMm7Ho3xP6VzTXIwT8igQ42mRt4nXIZgpXbOsktxLNfETqwJQNKMCCIPNv7Ud6SamHhGbpb
6kS1uRTKjjwQOi3sl2oNuOjPHIuFlx3TY3tG4nNzKNU0xWWARBA+kFwAsoPcOwT5nmsAryF3w2vV
bCSSsXcAIGKe56LzFLDxZHxUIBgfk3ohyu2ecyh+lqcS3AJx6pv5koZBJJUXvtj18GNInSG09Uid
eyYwl9h+V1pt5z1DI6ZmctvLbn/Vv9xJVmb/vxNeZQ7LuGqskep8egY1IHRWQJ5v0cJHEsewZnSp
wXmMq2QwIeH2uzp4KkzOlDkC6Y7uZj+ziu/E2O15n/WR/XU09wAZNeNm4MigiOnYjwpTcVDxEunC
B5f5/RDhuEHL4Zegzo/7ASwA4duBMEBW7blFJFYt1jy0rys+G4Od4fqLB2EpWKesNNF9ljO253EK
wYsG9th15JnScfnzvqiHXha+d/KvUOIA9r78X+6i8lRsNGHASmtC8vnGpqDSQkRqdet0p5NxMdOu
uV+taKafq9BOSzilXUki1izzOJhV1M2wtzqrIfRiMGtPxYacazCyyu//1cJon3ps3hCDzBYlPSa8
LsGQ+Pwt/Ocn6OiJ5vvycrf2ZVA1n38AQF4UtwL6UWZmA/Cnf7L/2w7mUvyb1STaBC/0s9bIbCcZ
Ni+uZ8QdsMc3730GVgSsA18FwcNJ9Jv9/tKAsjqROU7eK+k+aPK4BfiggYZczMkeB6m6JWcZoW9m
YMTc0GMS3TCGUx+z1SXCOXE+C92tgPwGhMOayrb0tEtrKVvabxrcBryluLkZ8X6Tg0ScLKO8z9RC
JlQ6fbhMeSbgOd70Yv1cCwyP/HNSocBj0MENLByl/4ynIrCQmnaAWBRBAqGmBFafUeHOTQuyipB2
W9l5EKYuXnhTx3U4J+WfkXrWXDu7DsgW1nn5Mnd0LLw74c6kt3BIw2v/IDM4rTp6pW3S4xwdmcwJ
KS7g7Ktx4Tx5BSFPEz8zV82feqn2nWx3YM94pphy4ocFn52ee0IiDFb7m/z1nez68l7L8tgx6RvS
/DdHnEfX0CK5oDzlLQ2Bn5j3+diAvvhehhHh4KufWcB2vGe4Ch1szzhCuJK0mKJNp4th/Z2nhVQd
sbPNlmhMKhuNB5I0dlhsdIyqhJCAjkxhwChUYgYDRDIHmORhcO9T3lpe1icJuxQ7oEvBjcqDsk2W
WK6NQ5RtgC2ZGs30DIJDTMAnKGkvonLkM+0szuU7IrveJZ8MXwQUdaeRiTQF9bhGddBonK8AjIBI
0fjSEO8halEQePwE/c/RNUBCvUJm5v4mORkE7Ft3+3l5n2J4rp8NARyAaPrQYKOBCADBAoeiGk3B
SrsMcDrC2fhvdAFghO6/r86HXEZBQMg7+y4odEZkk1NHkGhsmhvime3PkqQS+CE0QaScvG1SrQnD
ru+GfGSht/qI/q8y8eiE10NZCfc3xly2eRjy94e3QTZ+NjYugaZDR5HBTiw6RlyG1pjAVKM55ajw
eCheKxR+B4X+cSV46YaWmdVaUix1LrBu8fG/2VupaIbPJRgbnC7sXe9/3FqrIb/4tHjuRNs4zrYS
QFw1UfoMI1pcfk6BcWpwfgZ9Icejb0fefSekBWljBSUgeV0u9WDzwq8Ar/s2GlGyNkmz8LC125xi
oiqOlDeC1fFFkLHOsaac/sXM+CzmxCP+TkLdQ84nwsIejVF9bPntXIWKLqcAzUvAZSZ6qmZM5Cx0
JwO/cUxINv/apBRFXQfCFPpmD8X1CZHMsuEmt6sLpRQYw59kHBEcx86PDu8OZUEw04anImKBDnmJ
iTXHCY1gDqwRhRFt624X/kQ0Y0AGM9Va2lGAfyJjCbEWhwePBs33F/bIisB5eDRCa4i4JaJ6X/Ha
oT9iiy/MOgBuIMMZDV1v0s7KCdJ3iaMC2xla54uw/gNq6h6KOZfUCTJICRKa0UdgvF3xp9m+Hchf
OkxEymYvKICmp43fmXkg/RjMCB4mmeM9b90hvRcDV+Z9etjJ+UnQyV8966+AoZedp+ckmfeNP/rv
yASflxuRJo5m1sWFwyT+wMT2C7XUSP08JZxVm+hsLNklx4B+4sYtaW9mQ3x5Ej8pzHjkRRTcnDf4
OTz7q8eWTltklp60HhooBKaY0gd7hhKSQT6kGj7HJxLJCivZChztVoi7vYY4mX9WnxCHMVAI2nr8
QOBnpYNa02lw/k67QLcP68cOKIEhcvVeggwxQfCz7FHMJZwnROTZoocAfd97mY8jGG3mHCZWQrRo
BejzjPEdayYBnw523+WIzC4TaSL899CoLoUPjsrYS5SDz8nTot9BhV0LTDfsB2lp1msQZhYzdonE
yU02lYcB44LoGFjpM5VXqDiwaCQoIcsTz2FmINwKgV9ACprJCKVxFcmXcioFRCDt39PXSpvFBOCG
KBlN/W0IG0EaQ5uhbkTQPaA2N3z6RchA0TI2gsyX/DgYWdh+YORnrN3mMIQrWGnM6jlSSfDF1awg
A2cQVSJv3eycTd+sX+aBdB0YMP78aNK1Y2BzJPuME/GuAHb77D5kgfABaH53lHVruMnQDwjVp8oL
NhEVzqMN1w/PadMDC4V2D+oPEohy4NAY7ADz3skFexDuR0vUDrp9jIgi7gstqwiuLAjJkLjRFBAf
VOpGAg2HBD+sLeAnOtOFXOOzAYEp3S+Pk2bzA/t33owM2mcOEbmKUJGzYYR1Zp2O/5QJMi+q3yI0
mzE547EeECgg3mG+Qk7jYUnUOWJdnDwojGN5J5THLCcEX/vYCKz7FG8F52JzytAb8g7NRMYKsQE/
AGDdaNZvlDxnKA6WJVoQRL7ffXYfeR98vBYCqMr4a20eq7EEp12jVvlsSJ/Y3U5QYIMs+LFL6+N8
W2+fHk5LlxBOtD6maCq4WZ2Lefk27kcvkoe76XD12iLufFtzIrXcTweYqi2zE4AQtBih/03O7IWf
zMx77EqTAVmzXLnt9gN1RPYLvEk+w6UPV78b8AIAhENC+I+QyXPK73lfS2gVdBk45nZ1ALzG+WmB
STGVjKzcES1l12rOScmrnDL3jE73bRtiYvZKemZKWwMPn7d+fzuaEt/xYP4ZWBlJrhx8MQw28ip6
Wx7hoaAV6WkN7cO2WINhokgvODYT0fmCYPp+6i80Ol34oo8SNAbVWeNduxDNAoh6BXOM6WSn4AzB
BNkTIuPsdD89sKJruEknP9XnFyicTuwb+EysA2iwvSGu4gqkumkA+osRriJYQTN/V5Ie/Y/FRksn
R0ko3td6Be/rA+WHENmI9B2ZeMCeIRN5TErw/Ot8F0SXsPswGFMdooDgobSmikP944QdRUyabmkR
8uZ9eZUc1iu34eShVO/yctqwEmUFPZQ2NTBeJC9LUV3X/bEe+BJR56QCuuh2MT/ManLU6F5CsZCd
CnG0S4467ewvER+8F5bgqC7yDIQF7PEGAvlXEBwL68tkFqYRml0BTnND+YeI61PEkojANjGNwo/y
HdPFwVGUokoP50k4mCEFPZJ4Ti1iufFxyxloMhlek/A2srOJODd+G5DOW6x6ZMIF9cEfFK5Wkcln
ZJopK9avGNdIMu3PkQcHV2OmkuXL10EAX/ayoOw+R/mMVoE6MRJQeH1VG2SCEL08+PKTAlvMRHYR
0xKMOBKN1H/EBzweSCXN11TfKMr4vW/C+wTbasKnIYKaUwvEydOBBGQT0ywZM44oTkHTZ/XhzU/d
mAhLQKKHJ+3vG8QjD8RaI2dgdm61eYcoyWaDZAwoxkciwhHx3uac4n/kKCDsc0A4AXbtagZkFQEx
jHw1GLjojW57WOygWxJTyFbMdUvon/lcPgBxKqiFwbQXl2PNbaFYu2VFfDo/NS6jgQnaAysIG4tI
zv+SR8AwELcbEezIXEtqYeY8NyVjivNe9cDrFvxWEUBIaJiFGI6CKkx9lAI1Ox0Rv4ic6E0H5kEg
NnCgAKkY6AyIUfhvdgpMx8Cmol5c8jtGbR9G9V/go5Gda0YW/rMHs+a5Pzjf6OvUdLH0tkyGol1F
ot7QqGHawGscts4opY3h4AlsQgImKOfNXrEIW8TWBD6GIIXZAlrdJnuc9pq3yJg0eF0IASKJm2i5
kfewVRGEdgsxbo5p0HAJSFgMPY45ApAKkpFkkpa1aR304sOcL1UQ9yoRjQ+bpWVOWGogOv7a5Wv3
tJEzwkMQsgQCxl4vQqgA5EkQw3pbC4BXszV7xDPwdrkooNWDH9M/6ab3+ZLK1szYg0TNZNeu0Utu
snnO2WIyeOjbmnpIxpkhf7v5IAgMc3TugZ8klCctlfWBUBSJ7Le3j/03GA6c3rTd9lp7NEcpRy8L
5z+OXPqPEHgmnA8/grQa/hdmZChECTt8ilbuPbx0LT6rzL3jkCINHP2Jg8dXLEaEcUo05FhCEkvz
QemKWoWeiOSilAq4MzGZNqg1EP2v0WGBYIZoIp5ibZstGkBxUepYOkST4EN+LdVzeQUmN8Eukh13
2RS4Nw07Itcrj0f2wBOkx4qfRViUOdE+R6Yu/qHvmgsjXfR4JEaMo5g8XAhYC6B8k4S4OQXdiQCQ
NdBKt8htUKkLFpHMf3xDTUyEI/QHIjL572C8mJlWaKUBWvBOve0SlELcDNwtNlQHdw7z8s99OcMI
IYmBk5VVhx3RawO+mCrAIN0rBSpKiqLXHKtl87EHS3CxzgMG3XQTdVLHXG0DFAs/q/By0jtA8jRS
MXiEXrNfCBSUT+upyKSGbl63Hqv1tkfaPD8xwJUYWRMqg8LONr0J6C4Y5pPEVM4vZmmYUDfHtPI1
CPUFJAVld1+DMf8JtLPYOzmHoiYiQIxUpT6nT0QGrE7uMUgbjJmIO6VvAy1PCG6keP34y0DTCac7
UEnu/qasuweieO9AHBwtoNQb5aLg0KHOkniobW12Jq/kildfDZ4zfasw1gaHG1A0Kap0j3t50Ae3
YE1vtylcMDgHpdLT/PyDQaBvyal0Xo0i+JH4ms3VUz2RF+WuBoSJFLgAziPzI4IUsa2h36+4twGR
M+vjJa7mqPOvkDPTEJuYOeYxbo1rTzMOfPvzw/J1uofEpk/42l4VJgbjMzS7kQC+VdhtRCRMcb4C
V4c+JVsMW+qjfoTKHEjwBVXjKlUDjYwFLoCB2YQ6ApfDPF2onFVX0XEE32yz3z/hpmI+5gpEZmSA
16IbeIOE0CRpssByww4jGrV4EVltEPNwVMyaoxiiSMOYH0KhQOHNQg9AWqE8pdX+eHCaBdO4USBx
4rHh1qwYdPxRic2e6rg3cQLpaUQ6hZ+bKjql4+dpjj42U0TX2ukVYo2WaDbtrzGcw7eDq77hWXU+
eC1OYdGIevOKm/NeQ0nWN/h0SNT0+FyK717mvqDIZJGA3ahbAr9TFh6wbO9HTTU7BWkQavyx1rcT
wBE5/j7p6AHfrGqXmtE7kefGe5oetakWc0rKUykU5SiCHSvRGQ5Xd0oRMBMjSd6o9CCDcr0EEc1I
07++dYOUJGyGBr+bQIHMGWrGKKwCgU1CwC9y7uf0ylUp8+X0rZInu5pCojraIjlJf4kZ/oxEF7qw
Bxqv4eR2LqeJyIprTlRSo7fFgrOjFSpDvclF1Kdo8sFS0DPlXWqm2CjQN5vr4Yom5NkXkwr4EC87
jPtE3qFqWiEzQz6yT89IdQ8mfOBjLIh+eXmFHHNaH5nM/+KNKKEnug2/aN/TLbM1KZE5hm68EMjc
wGy2gEtfTwk+tQFMgv1+jYe2zOxyiR7kqzsK+8M1m+KW5uXXpw/J1G50qhDwRb+LyEwbqnaLHx9X
P7dzs3gzunSkYQzHTDYs0hh2YU4gPkigABNqCE1Mgj/R4RIXoZjb3gh6ntZ72sRsQvpFccG6yU77
EENCiAFfYA/yysEiKvEZzGmUdgDQMMRoyAXCOxpWfMtunlpVSJc2uUIElMTPqPTSFghIYlsZjcEE
AG5+E2RQHnJH5hnObkteKObXFrl5hX/YIOS7omFHLAAsG+h+x/FMERW+ABv/duJ3QAxshGhb+Ufe
Qd9WAtJooeeG0wFK+sLlETPeO/UqY+f5eMQFe2+Eir+YpRrYmfNnRaoI8ya3FU2045pmzVuMKQt8
9oNiJXGxKlBwSRTxjyHG1qhmbWLwszuQX4n8HGmwiVj65aCqCWoeqmaTr2g+FpnCri/ZfZTB+hXA
7IjVBwg7WxII6DVnVqyo8BXsaif5QoE6ZbH/MvzGuAzChJUVq4vgDPqn178yEd6lsHXeNNUrNikM
4t+iO42r6IGtV19XENDdcKzheJ+RCDHHQib6rw9HRLI/p0ZzyJKRpzb5+xucWiGsNgs7WcJ9nlLA
TCtf4LHmuWf38UHjfBxL8rW/5QilQgxPP+11PS+dDsLmn4b57w6BSmAju6xETVnClnQj1JlnHxEI
OPghVmLNKVCLUHNEFWt6bGiXoa3V5bcZ4GNkR2p/zHyiANN721iLuNjNHOgXiUKIqtOhFNWozuwE
qFR614aHorGRbG8JxZh8Z+3A+3jvQIXRPQCLfmw1Bab6uunpeypP3O3onkJobs4AEUI6Am0litpv
WHHp8PK4hcgb3zc+0jD7PRdHa22zzKIcgVkUSaeiOJaCe5KQEwtRMAIQcQwpcx1MhOf8wV8oU5CO
Xi9Bv5X7Kd8p+HhlEiuD0l80wiSc8D/rObtNWq4Ajh1nBMDj3d2vMyAotoB8jrvTw2RGg3gZbKBg
nrRHZS6dS656AgbicxuQap7YDxLeaYjma0dmH4ixsXW1aDR7O/m/wt/WLHb1tPN6W80dwPt7v7UG
1VUu8l21TAgcAt/d31z8nZy8eJvzbbamvs0lP9L5XhGUG919nZJsg1xbAHH4RcDkawoUXysAHLoX
ur/K3j+mdMGa6YT6EpFNdCd36RHIf1g1RRetg7Fq+ggG3v0k7WlVjr9rZa74xfJpHmboBCQYtMvz
btfua0KgljQrxEQNECdvmtXdh7svqA1LLQLxFBOHhKFHmWCZX9OGaZX1sRAugsKGcQVTwEthVJPE
Zvfi2y7hmkchmrozHnCi19NJ5Q0YG5gtPqh3hOgJwrhF7pzs2QR17rAX+Pm/HhFgX1SBOSIw8cN9
W8jFbZAGNoIFP/KBDXnxqqwCJBE7MIVOzCQ2HsYu/kzIhTdZE0V67pVbwkPDcf/aLWnpm2E6xzR6
sCCGVXrMZ0RhuDzkzYnrRvcKB6EhlXk0ivMKOTIAMyUiE8iZ9wh64g6s9IVn7OO0QXOINABKwm7t
3xUZH3KNOijQo4WoUPB4kqLRjNXabdCfb+pw6JIx7r05yIkQBafGMvJI3PZtDN08wtLnAhaNWJ39
J8wLf0SkeOR7Fd9fe8UpxOcJkT8HvrNJ/QS451IhdPgCTgNcgiVz/HRfVuJz0sNSAWe97SeQDmWm
EK1zhGvULkr+CGSG50mfcdBzPo46E8Ep1QXlNN8DhXzFpyAtQElDbUqTHbCD0DTTFDSXQjhULja+
p9JtTi8OngbVEvGmRWr9xNd9s1+XLvxMYTwqOut7QnA/4NcA45TUOExgbpCmHiIJoL3Hv9ujdESK
Oj6GCzu7oD2iu/1DMk1TC1CCbn6JBoH/APUD3Sv9OcoHunhldL1UPtC+83G5ZTHpCv2PSl3NyEro
AJQW9NQCX4vXHMMxSQEo9Qb8WeN+fCx7UzKRfHkmjx9LZF0H50TIvY3+h2gJKkCbH9o6ZiWdMMk6
aKgD3+vcrDACUf9CNiP8ef0HCoNCgtClzigX/acjo2nlYePCXCDTaDPUaPrBB5M87BNA6jsLbH/d
CsCW1KL1kHEUxkp8nEqYEpf2mBXBtrQkLCr5pdyMaEAFV+DDz06E89BuIE4VCUwqfHLcHByIRtIM
cQojZ5ixsEsckgNKZ4aLoY7Qr3FfxmHzM19rYCsMbEIoqU1lDCv/5ityzF77V2HUw/HI5sdOgEOI
pIoIe8SgLIKieFrhm0DeM4yLKwbEtPCIrLhKzMwf6ko8fpcy/dlCIlTBpPZCvFV3frYv7ne2IzRg
7BLoAekPFxTbA40CcJKtUg2GxMlTBQqWcywjaTVhqf0W4R15BtlGR5X+wHbC8S0qeA1wWyqaZLgQ
PcgRP7E8iv4+zpjx388Z7bNre6aWfJYEGgmS6y/q1T0KgN5zh4kdrgJKYnlf9BjZRKzngBNuk8SY
js2Ro6iQz3y4gvjBquziMB3ZygnjzeTtvs6IhHMScICMw5K63ZxtCLQvALlnY+NpBO9/XSQX9iJE
VbvA9MFfzpZJH53RbETVPFGNqwObJ3vEG1dCncO5lDCpQfL3XB5Ctif0NPPf9TmrYMId/Wcj3SXz
gocOwcEVbABgCAbvyp5RUSK7/uHQxgbe63sgwCp3k0ifI0SoO95AXRmb1l+mEH3N5OPljQlr3WBQ
ESgoJCgzGGpXhX1IH9/g3ZHAnF8EcjP7rLs5NPwdySJbaZA/zfRmqejFWf4RqTI8BijzkAmXEO40
J1GqsqoXPUf2ZcPCkteFL+gTUt7A62Wg2acl/jGeiIHPI4ON9QsNgZguyrndmDWImkaQWhyL4y/o
lwjozaFgxkQZDnOR8SWvl2eFw74FFuCBECXyDZ1+6DtGnMF+u//YwHnbr9dCsHF1oA2XmF5QdQCI
Zgg0Lp/ptzIwfuN1bgoL38gjbGCPUSP84bKhKwZu/TAZXOpVsh9FDx9vtSzKFNnZndsu2w3LOTNb
3hKcZ+lXsSrwk588+ORsRBB75K+NxdkpuTIGLyZUMtktxZWQ3XKBweohSMcHKpkyA0hj9s9USvBw
kD/i9Jbvg1Fw4DmPPeRc/I2l2rid1Uu2UzsjGdo9GAeRm9Xd7C6UTr/O5I6CQ/WhZzJT45i+89q1
wlBOfXpxgffDhAfR0UJ1OZj1+HkRFrTJpn3d5v/GfLYkJse8bVUizeyavRmQcc08eitdbeD86H13
FZT3iV/4PUdH/sHt8vThyFesv7CbUtw/sxMwSXMo+hBQAw5ZCH8AccTt/mHbT5ABg7cPDPIHF/ml
ezCRRmeOCYiN6BZ8Td3p+cXiuTgQhzXgT8g+ksiFtjj8JRvyY5QpiVnH1iHBjMG3Xb97YSmN0Yd4
7eLDVUfbx6K3egOz/OBsVKY+s6Ulm9tsmWyYqahKGpoSYr/rcXcHPGNtwVsTyD9TmUmq0aiGqtnD
ZTfX9nD0LDfLJ1c5vpI/FXGUFjZnEgT+RaO1eBps2UEF0rdVh8MMB/HnxBaWnoguFy0czYT7UTAN
sKQzyVV4CuzbcoTTu0/2FyYE8xlyIeUrBmd/ZN1Ptw1XB+3iNyylF5JbjI4/yvONt7Qw+iwtJ9iH
L68M6+LuxeWJiHqhLAgjR2GSxnDtjPcETJCVtEJ38VzhtyXe5HMnQ+gXd2gXuOAv710NR08jDa59
EfkmPzyWtpdmDnGOt0hmkJkI3gShVA6j5gLv47ZTuB3C8sRsk02flEdmhM4AdTCFROXAIrfUx67z
Xj+DTw7iyaoRvy14j37EIv9xW5x8TFVxN4R/pmPrQUFvYUJVnNJNz6a5UbhRDtzrDx4uIV7me9V2
dxsboM9QamWI9KHMoX1XpMXc/nTCR41XLsy+SG3uphSQeLEiCI1gj2X2166fbt98REBKHYwmaRIP
jqcYD+6dPCe23XLad5koKhGYKbOtBZ/J58QOsMts3AseEBOg/0V7CHepy0ntHJn1Qkj+FKKZryWs
nQ+vKw4GIiE4vyR86ZrVJ8ngOUE21KMuujcuTvXmEYNEO0TmGtqxiRl2dD5SUjuNDcwcuMBF+4gE
y5s1g1d92qpKtwqlMMd8UR2BDPire+hUEH4cFvHm8Adkv0J04w/JYfwrFxl9Y8R7LEFLQU2RsznJ
kg4P8O7EvJRmg/SEIDrsG8pkYL0DTnBUher+Z9M6iz+lXSvbjPC5RuBqOue6wetFJzhTQtxbJ5uO
9qDxv82dRz6BQjmnuqNhIk4mBPcwAUJSitHwXyR/xWrL2f0L2r2oGGSfkOOKEjoJBzHAhRbfcRrn
zHIkW0BUkdn2qq1qYDcy1yAGnrEFm7OQo7tTbarT65QjLP56Y4hP52ErDOOcbeiMQMWC0bTnVBzo
a3ZDNkIuSpIukgj0kGw2r2wEugwgz9lyOqwHqC1n31BkkRPGj5mQpyrWIAsIJmgR+RNuv86sxJQ8
ikGcJhxMUqdP3SGXxWMCojMemrfVyCTw3uHTHNeX1hkYZ8W7raTl9zycVmsEKPALX4cqp0vnkErp
kg/T8hOPGsAIvpDfvlsOlhpZqvhLqdOhHtf7ht3pu6r+aGr4tmYTPeD2U8q6aiZ5No7l0ENuS7rB
u4YoomptpU40zAAb8mssCYnWhPjoBM6ihAnsXOZuf2ATNmp+Vt+wdITCuWHicjMkpoi2X51JlJxE
KN8J3qJGyLtp3SR+h3QlGpqbakY+FTpWQscO3m3+5SFd/ZDoWSr/B14OD/31IR8/KHIbCMnG5DkF
WuaDpp+LUHI+gIN53/Ml0jnPAApN9F01cNtHOqwtBOwy34tdzFIX041MdPkH5Xe56jzU1Og2QM7r
5UvA6S/CV4+sbc2+Cx6kRH0h1irJGmx+9EirwWdRLuQJuugSVW7h8RcyeZLMcizXvakaUyK6ePtU
/Yn8WjTTZ4qjv+7pNnkfm8ZU4xQ+UkYQ/pk8NWvgJXTdZIsOAgDfDdc/BBiMUO9f0F9lDkkTwAoV
E2qK0ZWrsmHPHYjvLkgXfZ/zjZxy2JwJdpN0kbna5BVnjhoNIjlkatKQfFVojaYlaqD6Wlzf28e1
sb9/Ak4K7h5yYAi6qNrUk9ZtwoOpUU4wrtHPD3CxhTwG/PyJaJM8p52XWyH3ZRjlcRotB5G6b7Yg
Wsw2yO5J0eYfSk6ljKYs89BEKrRoKd7BZIs2UoOSiOg5IRLF+/3p6rwQSkbRLve4atYPBCfqz1pK
FEHTJY+uk9rUV8VVC8HyEE7SxISCeLR9CEIWdbHHx4IYnjaqXm4xJ5cER82YcNZMnmhScV58rTag
6o43SjdKU9oOp7nV7GojWQsT0IdkCbLujY1u8axploYcjUCVRcI9OBGXbG7pc7yujg7S+j5zvzoj
Ik7JWwUpPxUTiulATd8WivQQq7GgNWwCanjXSaTiWb6BPb6FyYK0jkOMN5mpD8jQ+O5qv/M7jshY
a0Vn2XBofSnt3Y0CbvcDO8akdyGSUfEqSNP6pEVypEaawSBg0C+FBaKa9L0CIHY6ipXxomcgpK+m
NzqxdZ4B2cYWiuEOACAg+J4mp9pVGloL6T9QvIz3kbUIZvhmIRyH0yeQj76zmqthCHlvKtObJ/Ev
i1pn/hoTkbVfuPfVlEdhvLgHvH0j5peWtJCPqQOXjQJU+HM0346+UJYbYe4RwlH7EHfUGU8/SLp1
AcUOY5WCm85oANqwi9g8mBW/Lx4G2qLAoYbKsb/llvydDxxZ83wCWrOiMVExlb9bQKbDun/GBSSa
cO50rL/9rprxLnCW8NNTzNo6g9tYz01VTBTZHC5TzJx/yQkGI2H+0gzlZuZXlfb01irea33PY/Yi
YcOhEUvBSz6MGdNnCJfILEWPO0Pj+jwSEXRsrweQRCAJnhHAQ9bFBWk+5Fu01MfOqoiCrgAHHtP2
07lvxBWg+0hjR6CIX49c1YjM2/6UUdC67Ufeb1dP8KTMavfw92J8WqW+hgsDTnwtWQBQrmrJDmNk
EhE1EPCj+Pva0pl30UGEGOaWMrtdEGrqN45dGmqjcj30CeyD5x+ZtUHop8enxzvYLQZ4BVE5c2fw
nihegVUbZ1K6SpLxMmvHSXzwcny22bJeQ6AaNcd5SWnlk3JDmbkmrH9menDvCOO2iteLehYL3HiF
yX51kN3B2yZNqFPYUUyse+g2pP2PuAqCELJNmdgMMjfU5i8XqBPdxBxEyCfVqsRhOTq1kXr8zPQX
RtQsJoEO1eJzhcCW0QL6FqWm2BJ2w0j32lD0yDL1lafejtyDIXkWP9HHy76ge0g1mN5Q0gO5G7nP
oOYq4ofU0BOBGBeL5wK4mrg8eckJ63xPr9RKc2TzYAfvgr2Ab8YvkYgPwaAwo/1H0pktqYpta/iJ
jEAakVvpQRDs9YawSRU7FJXu6eubqy7OjrNr11ppKs45xt/yS0AtMrO9pshqhIi7t5WcgtAqsghp
3HrMUWQK9VVnVymxoui5enMDf1c7xbben2ENv1s15oJ0sHiEKJcLhJ+1x5z2mAw9Uom7aLAnppNR
llCpq6txaXEis+iJdLY+W8mTzACYhHb8ZjwG3LAGjEc3kkheZNfeZj3iIq14MHstHxgX3z4kI6p+
DEsM/h5ir/ce+I63nqQUHHGTWoDPHyDZLQ57/LzJDZ2ADVL0RCoM/ChsOwxTfmVA+mIhAoxQsLQh
zCjRTPyY41dX5JcZHj2kNVgLmV3desXniV3Hau6cmBbuUu8M8g+E/H/pfO1fF91G25Ag4wl7AhwQ
s651Ywv1sXSCN/BrX0bYsj4WS5aDHJdoNgcdIvrFkJypcT5X3Ht4JozlIiIzBnNW+sxpMDi65f6C
VCIuDKGdD3ssSKNOJ3woh0t5OsSd5QLiYbbU+i5z5A+wYjsY3wvrV4/yBQGj2aYMc92uv5aE5ogX
MsFL1WrWOeUbVYKkMG3Ne0hRuFqOFyrh2NOm57G+rdhPsOC6A94wetPjbKK/ON1aIqjH+A6eU81l
uPc4W/ix4/OG9d7Vdc60GIZubaTqROcLDDSdVnYlwralNVub7t6XnzU3y4X+r9wHwcjHIKh8xwAm
3zRPijcae0rC4vsbQx1Fzd+Zkuq9FD7YuOT91239/Mj6K63frI0D3tSCx0WdsGuYDVGR4DmNjYba
JX/D7WyZ9Ocz2TM3iK1nAM8Qt+MvLakWi3AvMragDDmB94zhKHIBkFFKTQgh76fl3dLiAUYH3nLG
tu4VXFC73ifdqtyfXckvkMK4RU2/OvpXVB0RLoUtPbiMHVT9cfDkUa5ahO9BoWVWdzU51zW7WP82
BGd9xZS8/zAWN4hoX7NzUD59hj+7CJ4WUYxV6RpkF5oCgEduQMfi273dbUP17opNm82i/sOd8q96
GN3SzxXGssm/Ygrdawm4AGfjf70FbZNihyEAgZApn/h/QM8soJxtcCqPzbye6nsxLeMwcG8IL3nn
VxQg4k0MwS5hB2izdykaIKmnWX0/Jkasljoe+8xy7ncivRPMSZ7w3A1nuWr3MVNKqJaZa4kQIDCH
icHPcdziVdjy6L2JJZnytag3A+ofI4oA4SWEg/Ccvmh4Oos6t4Fqift2PDzCbzzW9xVJZRg05zDf
0Wt5nSLOxgKNlJ80hKC/Vaa0KQKGsWbBbV1MOmleQmVxmTCrUfswuqk2nzFPmVmuXh4/eYzVF3HU
uPbJO5gyltPGXp/0ybsV9k0U5YsnZKhxlEhQYqrFSmIRgjzkqJmRRh6QyMY0xpMePcbSGgj2B8/a
mffTl2fu7oFl9X9WiUsNypsBNj4nLEaCfaVRAxVwPCg9dnziHEChD83ukwDystNW3Lcc0azQFPF8
AOXzmVA1GBbUkcvyfrMW91hJOxbZAjYa0jPD3+TxUkWSJtgmAWNDOnNs6Z86PIRSuLqQpw+fqLSM
DIrhvyOTNGfJIumy3gM+h2I4k8bYgVLO5zuhAzUZK4hdOZqfrjE/gxBCFlo3gnvPXHiOWt7MiwKc
kaHsJucJLOHFftwsOhU3O1T3BfkPzbC4SYiWX6GWFk4Kk22alns61rC9XLbXSCoCMJYPBAdjK+hu
zxuyR74RTtKWfmq9h6PYu5hB5V+sI3NUPr5Ql1MTPfM9PXfPJYaE1ulObOg5Vj64mjNm3x4sggKJ
DmaDIUIPbpsBMwUTqPddEsv5ihsC1nIEoSYSbkHdolZaVX/FrN1LexKHeN3l3z0Vl3Mr+hThKLf0
LITosExZ6McH+2fAtYlHIIIP+mBaQmTcrQfplVv16vHpAgaczTIFPtWXD3CVByOadOBoIbJHXvPs
oADlJwA9C+ifKY1FylEnTxKnKT8dP47kAQRKhIbb1pfVVA9UUEyMAjwZN+LmfpMPHkvsgcgeuQKu
LjIs/WejIYa/AKVHJTCD6Wom4h4D9ECqi4SQCdd+21xyTuWgiL4uzjNVmB5UUVr7Myuic+X47CAO
zSfc7iH2LaekdPNbmt+09i+oV6/QOYjkhzOCTJyKcleShrmmHbwwogfYyROgGRilK1J36MUGkZgg
D8A74s/pAq6JirlLjDna6mpgDlY4TG6m0ogJhHd24MBiWJAmRAeNi3GNbAKYV/YaDAz7j/fRcfeh
5VWBpPnAlxeCHPgZ6yxCjPNm+WZK0a0+8Q+6CXWEWplxgMgL3h9CgiHv9E1vrswRAt9O3PJoUvoA
+LJVXYQHRmilOPlvorDiQiMWEpHO7w4vv7EyskkqahRcDJAsWRgG5qTxEC4kuILHC9E+NINYWyu8
ES9h7CtSZXw/Xo+DoBnnjKsZ2xk1Hskbeeo77lhL19fkNpp1Zn/JydHZnEEuQvwyKvEAW/rbVIj0
HA896gJWfWDkSRjSp3foyETLtsZEX6sB/k+clqjekfRqF3qhR/wumM0PKg8J0hy2KuxsqEfCCpny
/m0TXIu8ue/3MfHjf5JW+MKii/u2KzLoMmZ5CEnvxG8f47Hh24qi+FiPGmA/LERzWFH0NJxffO8Q
r3QoNmSEesWKZ0xIri6A6OCTC0EiMZbhKnQYDwmFQZLo47KYDUDa0QPP0djvkUGYRF9G7USe1YcL
6BgRsrvvFixz9YFp7Lb5GsvBo0/kKPESAtPzyQUc3VhaN7JfmbEcZsxEXxuvE3XJOCJYwiKCHYiq
uUFetBgNS5bJKxtSDC8Akon1BjSJ83Jzi8DeCeTi6UCf8bLZ3uLzNtsMfKqAGXPmxFgG/aCFKyOK
8DGPg3vwZT4XcXAClc0Iq2SA85HnvhgQ+ZfHam8U3cctPFaoHBvILW4QxFp0r5G3s1D2wC0eWjgW
DL9cyX4/Zbh7rGtHCx5E5cSYMrGjUfbH71S4t+AT9eI8cnWT5SSPhBGZOQ8ymYODkETEG7+1iDj7
imJ6/H/6CuFDhCidR/Bta9LIudHb2DcfIFki4Py6Z0IEuKueXv7XgQMQBcuPI/3Duf5BjbSgwiYg
1OwN0o5Ywa7MJ99GhnbzYQ7pPqpNfNSgqbBLb5yk2PzENvltsenZTwL3Og+U/oJeMGWCZB0btwwY
K1ANxiUK5f7v6qFC7N4fVcl3jgwZpHuOJSeffpN2q616tpAeqocaShVTf8Dexcr8IQlv9VxJhEjv
h74xvU/0lYTw3zCvCEV5zEPKDQleDxSELm/ct+pN6KKvE6VvsyQzZrUbaQZaQOTxDS9541RByTDr
gqFy1lwAMgAG7iw8MXkHpGMRWfuvZ69kOx2wd+rkptFeDJghb96RsddX5+13VTKgW7BsDDLn4fgN
ElxOChAAA+gUfmTCdPjXzTEp6estumDCS0KQsmFADypSutK/hdJfHdOeU42v/s+WOZO7Q40EBNkp
AXPYL8zmgAgYffBn27EPrmjka7wbRm621BjBJXopVwgmtX2RUriLWPy56rHGgquCCfCewebiPx99
AH8a7/fHe/VI820VGsQZeD9rQ1my9SFB1JaSTqjLM4j2ZvRZlATS+PXygTQsvmkjg4OQ9g2OZvEW
0z56C3Lhbu5C3nYaEmOwc6haPhNtpYTl7Je+ks/ySTa+huZa5JnFOqLr3buzRefwcPlJNWDzMnlS
MF00nrZCXjkEmOl72fKNG/p5VMbYXHPhwBdWAJrSbISwNVMk/wlKmQIggx+vPm4R5QFbdczM/YsA
TTdqUpJFWY2QwxJa4AhbABHIgKX5llf7JcP7LsqpXjjvIK4x/O/5xL94hZbv+OXrk6dPjhwS/SDb
dEC9Ih0A3P/jK3ibhG2DmQK6jKgkjASTHHsWZyFxv7OB7gLmoLtjC6p/MIKggQARLz4DQdbf1sPV
K73ebQIxmcy/poS8KVIXA07RYzFFCW4VxN7S0sTdzTeqthRkOc6WS0hiSYc4xwEDgc1ObqDtnoBe
/fW5cSAuKAwnsYaGqjPgPhcGAj2IZ+TpR3V3dy4W0NJt+5rozOthMTqSuUSWuaeQLox+DFWK8Fl+
5pDS580voZd6JoxEFJ9Orj72o8ly21tlFBWtcf+d3QyVxRhMuMTatCUmpwr1mEyzkNqh4L2TbBk+
mcOpAbwV0SqXQxEUQPlEZd94Bls0hJTUgMvw2F2wTI1V8tEArxKjtYZ43tB+TbQp30UgSJAvvPPU
6ZG8s/hErCRA2TWB+6OX4s3XDOoWLc5sbTOqGTCKlHP00E6zB1TinYFBSC9LIC8KV2pQpTdbiLxr
F/RwUYTMkEP6UPlzqacwDl+/mtTTjgCgOe831MhBstsOtkO3iaLlC4qHQGCoNxcO4R7exiQfizzx
x/oJRlftu9UvambCLuCQJZBWIeQJIS/GvhE3jWRxlHp0seFNNI3ws+iHKoWJ7yW9GN1Bg9yP+hOy
tZTDF834J4K7sNC/ECjFo2vjFKEr+06CGJMPoZc7/Bk2eA+dWUK1NYyHsRxJKUPWfU2kogUVTiyw
DcK0qNyej3N28PQUxOU4s382jwuBAyjJAeS5rBmNlPntdD5dz3aPeeskTRkiNSB/3WxBh0D07jT/
2SzBuGRuAfYZrtyNMPpzJZEjeA4AxoGw70KWJ3z5qMucG4JlDzi6299IX1amF+ezAJtfEATqfAPd
Zbg2iTeHETsggb/upc2t9kBX+0nHf5I+aAnKqNgqFk80XliyV54QW7hhg3Yx+GujesFzAIL3HnAv
BTn8vbTP02JhQItO+FqfxdnU7MV/vYy0vWgHuDEiLShVeaA+ZIsGbZgJ2gIUBL/KFzjYwDpCeIyM
yOoS0dX5vdMm2a2L5cUX7hlKvchTVOicfK8G9nfdTepURLm2GL8zm0oLa3l3W4h13ZIjmXHqRoaY
8s8Jz8c1F7LtG5SynL6Rr8wGLla+SLZrW6gYVfM7aQgz3asqPnbvyqMvMbV0qSDQuEiNiwM284AZ
WRWp/h3toVQQe/PmUDLioJV57z7EbSmOcNrICK0kEyBnQCqBTjbM+WYDGs0o23Xlvx8SdpggLCwf
0tlG7NpE9TgVcnXykLhkBssCfGBCUiRp+I3Lzbho6I9iNzBrJ+emQBFcELluZd4UHB+f44ycUV/F
h+iTPeb8TWqCAXi8duUxc9vTLVapcDFB1n3VuixzCA5Ag57wMrq/BQLr8OXJR206FFWBAFFVCN7E
lDNGnGS//zI/j2AE+MqXcDIPWAl5k/mfiGJar4My43ETzNsMsD6+LAc4Ll1K1LTgPFfSgfU/Ni4l
ogNKZae2iVwgEvUSCyU0Sy0l1MBTaBMY41yADIFVLJiW3tF3ryZgZM4dqojfF/TJzI4f3YaFdRV3
oxMVTmwWmDAkMb3bmDXhfJGrye6AFgC+x92YgguGOEcFTjZiJsq5OlOi4fxM1GKTykcdLT19vgBq
2Ni9PgpmI6C/edImSlQnYB1Q1i/7En+s60qLYft0+2NdYjItbiMXl8LL3rw5SaOGkIdVgRd1o2xy
zUWdoFF8zvEvmk7fIvODo4JYUNp22Z8FHt7OJOszRhz2vyqMHjWrXJ1TZLMOZy/ose5occk9yc7r
7LGRnaSUckvQdr5W8JQmUxuPp1NEd0vevQMDQy0gL+FPzPspdEl47wP9dCkVYohVWCHqkJhcT7C4
AEBgwi5jsD9ccqCTw1OCKMtWfCj3BPPwQevTNmHyFgqpp80uD+xnwTNfT781qOCfUBUC7zDewca4
mc93x9GwcDBF6s6E7I4TrfYO6y0/plndbI1MD3RgWCUBdd0H+DjjKFJ8EArDYYK6pY/gF/GlamOM
4yViUTEmyDBY9M6vwI6khOduOFfn9Np+WZy6SH/G16GZ/UYF9kBu5WVDvV/cByRV7tYTzSSi9mg4
xtKHtxNQjCyhYcI+y+QWXZwCawTSH5+sd9RJkzxm5ON6P8fy6Y0nk3ZJGy0ZfoOnXwMsrT9PRkDC
GezBvApkEEFINr4fzxNQKhn4vGCYdXL7AbaJ61VchXhOmexg2TFcmJz0l7vSpLdlSv+BfHPLiCwX
mbxHm/SWyBDowu6KySEGHskgpNI7eSDnkYFqjf4NbVlPjAHRG6I0rvVb2NNIKTi9GyLfiDlZyB8z
5nH8gLdtoAg4ild0YjOU25DIRCtfVs89/yc+fbKT3lynQed2U6wcC85vYWrMt8pedAPvOePUa5hH
ZH1dLCY24qfK+WsMnu99LkHBCyXZxcUJal8mTHBIOjsxOL7pZ/n7mENXEeWa6s0d4Cba34L75Bs+
cCOpyVCFKr1YGn880sg1AIxFuW8Of1b9ZxiiQJRlnYLkas9H/f7j2xD1YwlqkbHWhndciSioymM4
UZOPQ5S1xwBlqWNWHqj58OnuaGOxdkhmaQCQOb8WBhIdHP5oWRK2YTQ1xFHKIbzObUgZ5IjEgAXA
tMjgfAZUMVEeiNL/TqTjgAGI37Vn/v8vEj8CK6Rj/0SQE577IhD7gUKO3zMkSwQw0C4JkOUjK44D
Z/Vw33/UgyZDFlNBM1LTajJdvZoxJtXbolt9IpmRhL0Xj2VBxW5DRQ4oIXIS+EHxjc9BvQoPuTht
RnHLb3srhfDwZ42gnO0zYRAgPRi6XIOWZsMcgMk36JcWl/jy4HxXom9QqDaYFbOrC6XGtNOgQXMy
S8HmyTWgsUe9QF9p9pixiBiWuNkWd4sKzYSJPkZ0mrycCZIJJMusI+5jrE4YGuwm5Js7gFV3c58S
TN/XOI0Z/ogfGvoAz1AJwW+ckNm0ItI0QEAX6ySFFmxu/el19SN/CHyNJ/sMmrGEBXDZWNBWLcm/
dR7Wb46rRtlJc/ILRHa9/xi6T1LrZ3jN/Qej6zvKNtXqrmBl3ZNPjPX1Aq38gY+C4B/BW+I9mLAU
ySjTkdBsy3+PlFyTqNH4SpgTUfP3oMAo58D1GQhXpGLsL5WDGESlFLAMqS7gj/Ng03lEsS+u7rFO
IQ5/tUF81lsw1CHrJnM9vylfp3VdsiOMdFI9HvbzYZ9LxGFBzVy+kRO+Vx3zvuINeYF//L3clFin
qeQVRmf+oZJZfOLnLf/8u+q1LLKWPsUAmMgJyCoHh1mStN+zdr3tA4MV2SszZIeMO4SeOoTSkT7+
sFqsPyLqBZnuxEAkoLiQ2X7BKcdLReU3MewsOS80u06Y9Cf33dfOCNu9e5/ZThWwQkIYFSZWsxxw
STSkIkzfHmSzELzdrA1Kj4kGXsOQAstNtOY95VoKUBCOBuTT8GZF3woXQSswY6DxWWaKKJvG6s9b
hEQdDmo16B+u49ZFAbhXEdoM7d4Xnel1K/8LnH/I9lDEkCHS854LI/nQ3lWn2kyflPKoW0unfPpP
+s3uS5IZiB2N9MJvvpG4I0gdrNYDHAMfzr9ABHNqSRYzYGVkc5sNRB4leht9+d3dKnNA8N6hw604
HxIDbeBd481yekEW0u72RzUokkMutQVVbAjh3nx2PFwA/9ypEKtn79yOiXJoi+ADZb3vNBGur28o
HzvPIMpoOZg9GG4tZQmGiM7VsIgO1Y7klm/fYU0xRDHpWfpRmbcgxVa+/AUAozj/9TkhCTeS9CiC
CZrJ0EZgNzCvZPd2M+3YCwWbuuHcomSYKQcD6WgBRPtJKqTKPwue2urNiV7jAeXl8PpNJJRGIiSN
gLvK1RIfHDH3Q04WTt+wF+bliBfH6WYk/JPf1ST1BK3hUOQ5wBTDCERYOkTYZ298jx77p3tUUTQy
1F5tEF+mCcOCYq8hADprwJkIl83KjKQxY9Ok+OQekaVgHC8qpic9oUaC6Agl+MZcHy14FpUkiwtc
HGbkpkYd3M2ErWaAKeE1xu3HE4ToKR0KTDT97flIeHd72Hz2vPtZ3BOzVc/BxQiYSaIU/Ax8TO+Y
42/riN0izl8i9VziLIXdxw2EchTNHCAxAjzeB5BzfFiZ3bM+sw/U277YFL7OSZTPoDbtB8Qjb7G0
7W94U+dDbGJqqPwtzibScAfyBHbnB/OEyGtB6lACRk4Myuiy6i1YdKXDgwnpJES/d++aUrfB2MTs
PftNHkLjT/Emr/5MB41i6+7BAP2zB4xmZoK9e6GwCWGAIT6FOxAJJGKN6MmNgk/aL7A832yW+DdZ
WBy32lSaVQF1UONiLviWO9ayL/kALAHfIc5KZamdZDTBkPQc+1w33E8cZGs0VUgerydpAmWjHm5j
mJyVvPkWnD23xRtb6YAArkzAnL5wKfDlwMlH5yAnjzxFKX4mOvbCIeDmLJRoMHK27OxoxFfn5bR/
0mK4AxozM0+LXp6uw7R+HyNm6e8KRTNnp47inNz2GVdAOZXHL/pfepYaI7MmWeS7rB1o9cq+e/A3
ODRq5JZW6/bGWRzQi6UhFdECLUCXOT8z39QxCX6ByCEnm4P7rKTYFUdieWoNwUWPYceNLRwyWAuN
DIQNE3WwvTsoUccXVEetDU3RsXRCEJd8jdDrBjWHtPsNu1gmBLUKBrNedJtTLUS02Vkjpki8F7Sz
0Plw83M/T3pRAToNvGezKC2ap9duuljRAaOBPJ6F1U0faynJI5UzbyUfOxgi4It2MxD3wxn5EBP+
wNftw8B6hiL/kstJ5+gQOAyjuGG3jBL1XzswZYSDHpc36bQUvPgMYemTWI57cl3/sGASqcftRCYK
eAKHIV33KtMzcyFSMS7wQ8Uwv2PcWitpMkRb6w/9DvTSHCzR45iGmY8wGE+Zth+QFI0Lx9ukqKJi
si2gxYiTvCYF+Qj49qxszM01mivcOv43zOG6iewbNwp9eBaASotFh1qEO74ZiaIPbBaH3mFAPig/
gIBSJI2yiKnGF2LMOqJV0u5AhHxDwN6baglxtX1O3KsJnilSa1UEItf5wBVYk/BE62yK3qDF6s8A
AHtPuZdzFmHI2MdkQpplAgcVUztQ0IQAJR9Rwt4Dzhk/E915zYQ278sycibNtPSNsCZcWUARZ/vm
ksg7x5+HSkPyVRqCx5rsGw2tw+BXxiLzSsZJu4imbDyb56pjtikLseCCdjAXcZWzadx75uNn9aYg
5eClQRUi9sawU47Jm5f5ppDs5byJ4MYsyG10BMxXxHfkucq4M5FS4uOd5Qslzo4oCoGMTUQbFBWp
I793qFhoz9tn5ZwpYaFHSBVIyg3Uuho3DsHTE95qAic8wor5o8NZgxwWoyC4k2TyVGT+768HN89h
IM/RdCG1IVFOYDpGnFPhJPancqWj8vtYKPvESSjy71zWpstEIRs5C2ih9DucnRenDL8BfE5yDgpA
E8P+BiiH/+isI+iNb82IdeYaGoGGm7k0x+1B7QttnYnIAoIDfIToFnSF04aIVtZaxIAUdzhK2K1e
kKnctii3ZZ4YBA4aNtFeLH0tVXTzKjyfC37zy2yIeMms/unuagywGAV7wG7mgK8YWje+nMk9Ro4A
1323oErk5NtHt/YC3GLhryyokzYp9zRSMVmPRQXEwGsYZ0YugziYc/Cbko1Mojax1AiO56L2CJLc
g6DEQYFElv9HQcvbeMxr/uEb5GMCVTavvcGw+vSQHFriyDWF5YzVkC80cGRtyXM4ngagVYyuk4YY
NsJ6lnmcua8Eb81fE5LgsCrWN0xjnNv7IVxx8uM3Yz3cixTcZpqN1bmyFdoki/f/74qY2fsdSKw4
kxrB0n+niwaxqEkjZsL4DmuD6SHucUGQeVIJuXJERgSLaW/5faFgMVFI1ms+Tqx87tmkf2a0AWvx
HuiiSptj42e5T5AwDm9SRaF+nWb0tOYEOyVVwMIN9vwvwRpVCn2dIbQH+0HNo4vZ1PyseylnMo0G
PaQPwlax02hOgWKipYMLLkPF2aWgRih8gu8SwxFPm1WkvMbJwx4GyphA3rCZEzUH/qXf7fYnoiEG
pf0+wNydI3XDI5FZ31D2hfNEdNv9GKSc1W/IgnTrOS/vjQ4FZdEFhcl1hyxLAQ5J2Bq69KAeh8d2
U3KtMEtt6o08K9afDXJyhMaDsdzEL294BIEOJMU0UNKQncqVKRxfKCElTp6HuedNhZmhZ/YRwD1x
Kqgzfk/d/GD5/weVl2E2FlEB48FxgKqZ67e0Mwspuxb/NkpE/IN1IdZHBR0FIZ+8IbD06f9P9g0z
aIemqXN5i64nMa/WY6QJIMypwBlagoj44Omz6OYFf8/Qaiedm415+ZmDtvQFCvT1CN4KyhB5tTb9
Q6bPBtcBMPDUbBDvosdmw3NZ/3+4JPhiq5a+RYk610u2NqHyUWh2wJkweq4qE7aF0g5SSRiVFPES
RGGC+JZx0UjsGdxeRaQTgFLg8SbV31RBwWxpUrMZj1mxEDOTF4B4rVwC+hkRvxhrHNpgAU21Vp5o
wWupp/n4usQ4wpFqdt5rAhUg7JqwX1zyF0u1JJ4C9xVqgCdUZhKWebX5QGCkHq4uHpGBjxxswgf9
IG+b0dgjG9rVVwJgxnEdSC5QDVvwd3VxLmsoDavsgWvwr4Q/RgqS/n2eLbsPbI6j3dcOzRpBPSf6
w4XZYjebNtPOlQ75HAwPNc9tPOBliVhFEcUscC/glzes7t2uhCS/oUp3jcyBJpB8p7+t2wkeSYZd
IBYKpSYTAesdOyYRWmSEaHigsVc+TpQMMLglyoxYkxZgAVsKQChLvox0RDXPATjur+9kisUCXG84
5SRIzBd0Klc3Ki/qJo7CccGEwWa8B6i6gSfTXT3lj/D6fQpn7iv+gUodwYq/TEBZCEu5swhIeNll
2P2cDESW3KiOdANyoe/mcNHn+wUwOW4wRGJwvgVFxKHOLZj/wfs7b6sHUvANVYqrzvMDH4vb7DkX
CT9YKNMHciRImg930IcVbMtoyPEtADKu8qfJF3L2RDpw6E055ZsVCzHKWWDD4XCMsO+LsG5oF+Qk
p0WKDxxl3o+R0Mu9L+8J36ONsf6gMkhoEncxtf1Lynq4CMpHDFqTm4kS2cPxgISdLnNLD1qHuHsw
7QeUxPCk00EnXno/bngEB8iVH/VIx+wCuYZ+DODrX/JNR1gAjFqe9uCZ+bLa6mjTmT8DFJlnShr5
gFsKuZRIsxidLqOHiRt4tIgrruXX6gCb/zcIpbGIeOTS5aj++OO3hWuksoUmdW9s8HLtbEMb6TC/
kvs5GFuUpxmzZUX+MKs9X2yi09c/Lmp53udUYD3hzgNhH87AAGw0LLGSCLajm5TIzqgZRNm8+PKb
I2ntKU5jbp7mgtxmuG/chw8rnwOyQ1uJtJLrEusxn13/RJOqCP3AVUf7iUPYZ/I4gtvEGVKRbHYm
OvoNkC1bjwmgMEKMJuilCGlEJQsaF3SfVGK+Dr/RAtDnhfDue4IdYIFEzKWZ4/9hvN2Npgntr8Xp
q2yk7wgsm1OyR4oU8BHrIjVNONoLWr9FhO1J5DtrMFgomJksObkVUvFEy1MvrU4crIgJkZMsFmBS
tDK4AuO4QabxBNCiLDJIraSx8+PtSNGVndOT1HMuLvAGb83lpMTSkfnbPdCiQPuL5hLu0opiuxu5
HaUjkdz09GFJ3JdZoaFFno1MCpqCRQNzUYqiIXl71zF8uwgOg6fFgDhg/8WfhFOa2gU8ORNpyrYz
ey3IPhWKfhQwlf30NFhZnNF8jpA62HzYKuQQjGGCVNd+r+EV/HJ0upLJhgMWva+EaJscYQJ9scXY
+ZwoHc5livPM2QW7LAKYtIsLZgUcrs6Xcg7Nh7Djb8VSusC5yecATsBKCnyOieLHoUoNrURyf851
r6Qtz1Qxwcbtt4ce/diiAiu38FHO63QpClQkuhDJWLsQkNAjB5rQmo1wrEKOgBbyeUCTuyc+CtEV
BACAFKkNJQRAuZnNuxh6CbSqsMg/PZLye+h49BHhgZjMf0F2J08F47UNOnjftevdaWCrMY8xaqXX
zX/uqtMO1Td1dEjULeHJgcf8bX5YOEEx3GRqJ8ywzpAOXWRyJHjcEcMhhME3rTpX9FnT65TOIvO8
ImORpqffaIYd0Gdx90VQ7CN5b672j4QLRJdDHvyBrY9354QE7OA1HYKL3U04RMrgsA0PwFJ6KFJJ
7qfoorC9WWeXSyPgx6M6IPAAQ1cVVqOpkCf1UoOue2iNwEjoU8Gp3Y6CAGwf8zWgtTVwazt8L69z
8rOvwsDCX02clr0EDiJhAE8WVWSoFlYXT8QSNyOCIcqR/ZuTJvNPVfgg7rEat+aRvAwoUxKQjxqZ
H7KJId2aDbBdSuSbkx3gf+wjn4aLVcTt9UlbUgOC59oTXPWCJAhAZVAiIvFiIbNr+PL1+DMEKRKR
w93E8MuV9d6Jug8RuUnlEwp9AmR8AArzUsFVIT4KSDoz2UWgvO9zsgdQMddkmLCXXRIwjh1Biesh
pmnEACgTpZNeWr276LLJaEQVa+MPXpAQZQonsLB9nX7CLwfhYwkDsF3DoOproqAk97ZvPSOhvc/V
Zv0JvQbx6UsfsOBf2tGStY3rD84GpYi5hPs5EUfWX39JNqlRi2auMVmvSbbgh5rr8HloNkAP9cgM
P8KmK39CL82Y0/kGvojf/HmpiWbJ66ngWDDZqUHdXuEpfdjH0Aql2BvV/6qYeUCwZd49kg2iBx8b
FW2jQU9UaubP6EwOimTlvPHc9p53QcLMmMLpy3k3EtYUjQf8DVDiDz2+JmSM44cnQf7qFuHpQ38w
kV4AR2QU8XLuQcH73Y3qi6ufQDwV8wue9aBPeIAcmfpS/yOuGl72C2uHjV5A+ISvXrXsljhrU3WF
Qpcd6mO9E2CrQCZXYoUDWfIANK+LHrLsFezn7sGPJz9HpDD9QtUbfPhu5Rj1eaTC9p/3nS8oqRrd
7HgJeux/KBGfB0RU0l24OZ7YbNvRGaUVh5N3HJDZ1G064jaQsArlq0FsErA/1bcAxfvCkTJQdsXF
o1ZbO3xTVo63bBj9CHDnXkAPwXcZLHhXLxF1VQlmrsjYvUB5qD3aVX4rGLAbWhDM/aAKhCXGTYIQ
ICGDk0B0ivI2VKN+cDEYFl0xZCGj0nfXL1HjjOIIfrMha+En+rwc+SjiPxnFKyRRhXnmVkGUicJl
DvDe25QRH0DDQZzZzwPcDdFp7YyYNOoDY1TlTLpwOFnjQBF0uY9QfThigseAMCrI3mfjWZAZRvN5
9HaGSPE25w1WjoXxd2WMZ2pkk3OQOV/Ccmh1hFUB1cwlHohngLuFnZX0gSKRCdgUBwYhEmfMG9Wy
HpfT32S4auAKc6dUR/0hQQt0V4c4no61X22vIai4hgC37z65rYRrRWwYQm8Yr9ARkgaASK8iXqyX
3knVcjC3Q2tlk9cSobz5DUTaCVs196TkC7LZSHtu9iVZNlQrV8rt7xaTE1k3IOu835nq3vGTeTIi
VQ2FK6j6b09bK2pQjSpmHmCA2rejViNmBWn9otPxl+iQI/gZFwRWgshjRWkJqOcTxTd/GaksJanp
mVizfI3IbCkHMYA9t94IcMkybk6GqzplTPBapKXckLx1fCIuGnMgvKtH4TQtF8gVSlQRQQEbReLL
e0Uct3sdjbCXYwsBBy2IYkFzyj8tqBdGVf6m4L2C93o7REUAWKQFb9p1ms9/ZI0SJnJCSvya0kLB
dR5xOYt/Fx009VfoyB/cfH2MMTU4Q9TOf+Ns0sLX4fbjtl9xqAD5Cas6HOOC8DDGwvaopEKjMPsh
FORxGpq5zx6JUsVCi6py8a8vcX3Aa0FLBz0rHpZCefbQzIpRJbwuf45uIzaVeyLhUqqowGRJeO7J
umTGQqoTdCFKHkQuoDOrYoFetR6YWr6Bj82SRwRRjx1liCEcCx78bRuR0CthtMV6YoOFyIGOvRIq
SmTQQmdm1lmzGuhG7hcGq5c1/FO/zqNbKA/zPS3n22gIVfYRX95hCpLHsV/sPjwADvXrTLBpwyxP
3iSEXjYiHZF2g9GAAqUG91b8Q1rn5Ig46UKYf9J3UAEd4fTnwuQOOUPXl5bOYrEG+uMOeRPXSiQY
Mp2P1adJ7jkqJ4pAVdjvPLKNKSMjVst74bbu5heSiFz+3GuuBgRF2++Ro43W/IInQrgJzarWotlj
veYEQ1JmkkHx5XJylRmvmtorh2icVEY4SPeFe/O+8+ux+7k3sLUYX7184pXlXg2gCowXEkD79w5Y
L/FmQIiioAU2Rz2pAD2Vs0dKu5QnAUELuk6afWhVgpoja6ICt+UPuV8AkUg1u/HPrd0ze2CMOSgA
Iiab9z7r7zXvgrblqGNOJ4sMJTvvIZ722n2zF9GY9cF2jqbV55rmb7xOyDlOS/9LmPD5D7AJGdMR
b1I5+aVIUJUvO9eoSO/kMSM80TyATFDgod+Ewx2IhSowuwdLImpQ1cbkFBe7IcfpjU5sqFQqDCye
vBsJTApJHSQYbS+wqOt61xy1kH+Bz/FvyHfLpULNfR75We8U/RMJ9NMXAraGhQucsyd0vqCRat8R
Civ7hhArZm7VMKcyt31Howaam3cTUGEsbb57cHD+GwtZayxfLBaa+XA/W3TJvVWf053znZQHm4Ns
qQd3ZOmX8DHvgmyCwmKB4mkmk07wNbPKBLN7f62icYld+I+k81pWVG3C8BVRpRiAU7IgiBjQdWIZ
UTGgiKhXv5+eXX+oHWZmKXyh++038AdBinVg437sPwzxBrTSOPcWrBhWABjBKbymhd9f39DzIWQD
n4U6Qhl0cXm/oqjH/Fw0d5ydGS23NcKpecpw3ezvMYiy1OkvfTLae1n1pBQ7Q1OZo91k9pxQAiQP
9xZ11oVbbXjiU778n2T83HHjZcTCZEi18GUmSrltpnvsNAoSLJHFuE/mNTAqlD3NLtd3y2dkxW31
yAjEXmKOiK9+28qwxtr3h8S/9q020oN/H5RoL2whoNjAKmd41B21kaQiofbKeU+zyoMMa/B7Qlhu
JGv6DfsFSx3cphZ6Ih6yCIrppbK16q+5SMHXV4TzrgYMnEYve2o4fAWk6aLJxoGYixN39VAZAiyC
4tLXLohVIFTeNpYx2lt+Cu0yfKTReRyQ4NaJYX/YohBQbczbkjGz0GNA8IJzn97W2pg+h98QugA5
WAtCZfj4gFLoShdAlZmQJ37U/YpnBVZwdU+TFtV0NRxyzfKWEgV9fvbyMzQBs/IP1Q+0VxaNNpbU
o1rudpysKMK5g3WZvVrMIO9+G0ETelZSB+M2sRV3RwkvzDWVIZkf/6zvX8s3V/4eE8yARJtI2fUg
ZIH9N0IW61dmSMt8hNb3p0zAckPBmfMY+U7lIGzwGtP2aT9QIjYORpX1U8rLEVUlkTZYTL1/5hGu
KvGv10BrRw+YgEB2tfdEOQEuw730s3IKK0ZJYBmK80WuoNqdco691X14x3sT8Jez5gR/q+UAYd8y
MWQU20A0/dxt4IxcllgRnfGxKmN1wcTTiJRZtUBEiwdUl+li/A5eOAI/HQDmH809dIEGVa/d1pg1
XPds7MvoOp6C8UTAKB7cpNX02fH7mmNoUDjYJdfx1Zm2HAO8jDENc8zkuCscjSkEHu5Dzmiyr3wm
wO49KCD7Uv6iuYQRwL+YAEtFjdcJMZfe9YYwYRt4L5W9z/+AX1kJ3/hnltlxdIXhygVF8vzg6OLs
ir3zB5gIIxfYrggebR0ZLpwyxiky9LhbCaQwtnLuNCDdLB6YYBB3EGRCvJtx4cFPgpaE9xKdKGxl
i2KR8K14xZxK3638/uR44HdHsHro7YHpSDnk6ACVMGKd35Aw8bVghMU95jXJ3frD6JGfujcidbSl
cfgz0qsDfL9/b677G8mGoFLeaZwHMg3GBCUpItoVgKyzO4BuUuzVJe/vEnIuM2zRp8wBaKosymtm
jmedgZAgV0Tc39AUdhl7A0qhbFnj0Gbd0gbUHroNSUW9cTFAe/47nFPYptdlYnBTfVCK4NBBaviX
mCno+JAHGIa/xieYVicG3JX/ZM2rZ/7U6p9PHj/p6HyWhxfMGTgJGiVI0IbQVu4hadG6uyisudyd
bfHBp81iYrDseL3UwLCVxmF0d+/U2ZcZRwXCWg7PWe7W4eRl+nraWbL/bt7yNCAMjdp9qTNnxifg
HE0+DrCaxR3Xs/bkrzg6lEaqBWvf4rQ1RGyDLQhYAWFTRHPOUNqiyyyG14G5AQ9zq78H72XKySjF
DrMoW+M4rz3cXf6lV/+caoIhWwoDizZoyM0AzsQRRSoavfbZpERmqjwrJ3cvyQgFxvL14tfTzxwJ
Toy9HKIfZVBTyQ7hj7AGbdDdALIH0nVyLI4OYrurOYEbNYCuMYZ0lZy4OdYtP6YOZC1irAri3R9m
R/MRBvepeEQSbBTh7mEQXgJhNCCSlOf1NYe8cb58PcBuBQxIJFB2RSH0f2OIFmfLDfWHeATMEsAT
FQvvnhZyg0PvqMArSmpATKrtPTlD/CEiTaoH2hcs6mxCvi4Y6X5GXUCQDvMqICq4KRBepGkNmsE1
ye32EosGzr77Bj/CH05gZ0ffXLcXX6WQoclBrIkJsEqvfJ04cW4mhfUP0ipUOy+G2m9Aef0J8oEA
e4p5LB0pUxhnqQDvFDlXr5sU+9vJzfdFhKSFicRS3VUUvwoYNM/Orl72iy4TJlozzED2l4hXvBOB
o0D6XCE7w6lPISPCW9bRXEDdq8vdSQwRQp+/7lRMq3STqwkAsw6tobKmAySy1yIJzuxNhbNxgmp2
BwUnvMyn+mD81otLwD1mdpg3sxI8BeKduuW6xLJvufKXRseciPIH/yQNVp7i7FfE6X0cwgSD+2jt
HW3eorlExgyadOba3t4mxwnzGfvlDHLw7zOYNcPj8A2L470haz3spX2ghM8fJChjDqwgGeucwBuh
iDChdtbZWpqWv362RBEWUX+1Vef6sVpRq28NRker8a4+QiUKSRuffDiEXFvh2b+BVz5cSBjY5ZgP
wtVWmFSrQ8XjX7FzOaECSPQm4ZpQPMC0Mg4470QVLWcrtTtg+YN4Ca4gIvHWT2fCUmhMR5vxpBkj
BhibDLVdbY2XN/YlozN+oWQvSATgUO7qo09ctqjKP1C8btEse8UXMS11gFcXiDjbjg78twCzc3rT
CccA7CuXaBdW7mr3seLSmkEKwx1aQ4edBdfBPzQsjGsXTPVJJPvmjDvOP2icNB2AN802/HPEzR0D
B24CUiwcpGxlePOxYuMMqzadXQkci0SHR0M0HPbOzge2N81bO1gS4idN8+Fhb0vaLPYrU1wGlbVL
uhV0UiU5j9dUIYwQ2M7DyW0/aVsBLOFMIKxYP7I5g9zu7M5YW1+iG6x6Y0wsFLIe0AskiF+3smta
PWFwQG7ke1krfo8WQRp6hZlYxoDxOwe2HViqoBPYw+jxHamz4avpUYwl49mYys2G+kX8XVINpSSW
QcWW1U911R+8M1x7YInv2UFcH5c9bw3TkcKG6cnzYlXHEGKA7Y+ly4JSwCyWhbd9M7b5mUltX2Il
eHtyBgEVIDm5ORyYFsXgFJGQV3KOc0igNvQ5Bn/7IbxPZppuyh1FjAh9GtJlgfzI+lScLWcfkbRQ
ZQqP6GyZCcfNhlVoAn9y2ne8xz/fskVLuhyGpyHnHHQwM4BDFiS3MMMCLoCIxjUP+h0rTEd/dL6v
8I2tYst+TL+JBhuix1jxbK7R7i2Zmru03XTVR3cPKf5lZiozhjWnKUfE+mlu2/yQFgscxrRf8AHk
1t+TkMYn+Znco1ueH++Y3QA2imGOv+JE/llLy+qWLJSelfRQKkSwgGWI6EFSZK8z9gDeMk+juLAy
rHbEmw8hDc8RhNpM+WU/S/ZhMUg2n0mJHxMeSfx9aTkwKyEygymbyYOLatu2hvsr4tQcM6UT6tp9
J1Cxao+xdnawTPda0+cMi0p2WzJI99DAEfB3uDbbnHNfPiCEBfqKsIRgTY8AbRxiwSbnIDLjw32E
/NVMdDOl2GFrq+6L+Xe1/HkOcH8Fq2uJohRm1JKGPvxuuuEbX3Ys2y1MFt4RtRn0QhXsi9LaaobN
1Jgfg8aXnOgyR81xneOATVjXv4BCHE5A4VGZ8czeKaNnU8/eMzh+oY6KiLYbHYItZHDDPjBpTXCR
pzvIcFtz5Ao6ikY5IKR6WwUa5wgL0UWlwpbfnebFunpYkrEFWRVhMamFIPi/A2gk4vt7dgziXwwb
B1wI20PQNbByVubhFkNxceTEeTCj/s4rhQwXWHFwedo2eBPKGz5VCfLi6ECPlz0ZBRQSBiQSwGSG
Sv/CFYyBkXw3YiQPS7M3KG0iRrDqZZTsgjx8xe0bV0kiHFWvPdGtPvlRMM8dbcB+jlbO3XktcxfK
9I/YktEpaXhDeNngeo+m4V8OKB6GjCPwWGJ2oSXQKb0uomvOHLq0AeYXw+/07PwQZfOJup79I4rV
f8whYQ0q2IlHLo6OpSxbIVT5v25WDXsIlqFLEgSKVydm+PTEuLmoLFrF5s6Dm3zuW3NEFG27jyPY
g87/5PfnJx8v5yCfQwxjNraFw8yQlEC3C7GSxxknCIOaizX5kaU7feBg8KIe4zHzkcYX/0NU14qf
28q4EiJMYC1lcrT++oExIgXIe9r4eUc1LwUurr8Kq0kXsw9+1cu1o5UHRITbIgAH+sgvWSa3AYGL
vCv6I4uI0g+hHUeYqNjrb3/b9qgfvdGcM1lsdm9arr5D4OZBrJOp2XisOMQn9TxPX//HbAfiEIDv
hkU/5pAe8qWRN8e0POYprdePOVFCBUQiUWMShxS3xpqJYYwntHJy4OY6/FQkcLDiYPORmRyQ7wSx
6zZ90kAzn3hNSS8bEUhArHAzxV99/88T5GLNGTnzPwn+YLYHMnPcfYbKCIAs7ITwmACtMdN623MC
DFMAV5dgD/5Dge99+fW3aRtIKqXxg1zKg1iz/oP+gWnM5EVS2imES4O7aT05hKf0476netBySGVn
7L87SPo4CZ985Z97w2oaIayNONbJ+V2AqE6+vs8FNoOaOC+H/Z57j+v0hSAFoAJRBxpP/2sxhoKy
BzvO3LUwcTh77YGQx18JTD10RESdzLFz8B8g7d5zoUe3QY5VPdI9/EV+kkPLc9awOyyXeajOSGJj
WEUA1vjNyK4VzBt/TiOBgTgWZSi7cEIUPfTKY/4B2E2QE516vuHC7uxkDlrv7jhhb3N7rno76PUW
hCFfDL16DOuAltfrHQJRu+EgbnO138B0j9CyK4dvvNS9vifyzhriS3/cBov84WC+WB2uEvfjrtbF
5sxmeeN/RG0swe3E3x79c0iiIYUwRrUuLqtEpmikjAqb+57+7Plu1zi8KIQkOmNkzAnRZmhY5Xcl
bYcsQHbKQfV+ZO052uIIQcY7rV9b9Z+594o9oXq3rTEtNMw+rhkIBbhBi0Kuw8E2Y/wyaQWFyfHK
2TXGApceA1K18Ntgx4WNOceYaICYWT8QEuSIKlRz9tR00CZvQzHiaciV6vq48jJPyA1Tx5Vecjzr
uQLnwdppJumg/OEAgl2WhhiGHxB3mOsjxT9jV2asUtAtjglpodaObO1gg5psyFPGyOa5lROs4e/5
tbgpTPsz8A3aotyG6QXrqQ150BUevbua9UCap8WmFY/J3DtRHqGAZtQHkugXbavSTEzZjCGzljps
Njnzh+8Ff5p5z96FIVHCGOCSDcCoV7faWJnwsOoQo7Nb9IHhCKqTPTZkgyNVJ8Iku7J9vS+DyRtr
BfuzCfm/OtL4wZM44W/wXdlnWiTIdIarQBLoxqcS5g5rfnDqR62W+artGyUTLfp9oLcdfk5+H9xV
Jz+7UBCxNnp9A8INupWY/Kx+9rOwe6rLKOU6aoPMlW4HpgXNBhf1m5gymxpfL4h6clpTAzVmy+lQ
IaHqAguAg3l/o7S33mQDM3bjLIa/yzGwPaEYQQr8Ma9/WJZSofyQJ2GViTRtLZSPIxUmDjvu8cbC
74h59BNrCCOVCvpBC0YPCME66uMwXIGUwSIRS5LDyq2X/2jekF8mWElYpGT5JUSMLQw/CIZMbuU/
GGnwjsYC+3Hz4xD0NYFcFScLSvr6hyMri6KKkAbePYoj+/gw4c8ocNOp6MwXBXTHOqCp5qZhpf3s
P8aqkw7X7HGcjxiyDIhrMVlrXABEYsBgwcivJoCvJh24n2pJzeUAY865UeaIhsIgqWbcBpaYlnhs
zNrJfdOTZeYQ8gRFGXM2W06nFaLiH+gytzpAACoq4ibhoO5oZ0tG7n1/ZThn+hxSLBlJU199xXvn
h74gOq983GB+mGP/+6/2imoQsQGnj3ay3yv//FreEam95pU2OYFXLm8v+9kfnhnzECAE3aRrt5GE
IctaknjctMwzEgka6+6gI9EmR46zLgzPz+DZd/rk9zkX6O76cvWywdPIYmH2hHp2n7PMX+MybYad
wyMBMcS9/TEqMaQHyMuZ/6rDZ/xVbS7hHiY2h+52SMn9nVaDNlKFI7IKZrIiCOLJMxquJsIhKfCl
0gJofeK42fOO+LlfqSvYAkNmKlya9YQry6Ecc8mnN2mnblzVEOCZ6/OQuTq6flVIhC7ellSanXW1
Kwgi4oN5T2o6XrLEftG78zmBes0dZc1tUMK+M8d3G7SF+AQg08UZ828kEKiMaS3LLcwhBuoBszeO
fyauumHtyFshwTYT3OPhUlJsrqNvZZ3OrhoOAQoogiis6aamPweXhC5laxlck6N/rWhlWvZn/96v
cc6ElublLPxm0oY55ECi+yvtA56wMKrmmOtQGKI7MNGyH4h7JKHiyw0M7+mBVh0azl8Dd+UmukOk
ZgioVF6d6nR8DbjEXlAQNuPcVfD7fo2feGQJpUvoASAz/D+VHq1Ta6G6bWgOR7BJXEtVJsJg4Esc
Mpzab6X3jSH7WJhhH+uTXtjtObsYSgSBTy2brxVx4DXmaoGzhvjd5pwI/HKJJkZBgssd1Q0Pj7sl
+GyL9ZkAh7Nwfp4LQfxeBwGLKZCo6c9jwB1m7MR6Jh9Xvgxpo7fhWO4sQ7Kv7e78+7MwWtF44crk
xS1aA+yep8W8Fch1rmGFUWx6SbO5Jp0DaVIuQe/2GEARBnk505gokNz1jLDcLLbYo0X4y/DiDXuC
rVRM52rv1MCfMD3vLuTOVmxd5FJ0tWHtUHRaO9z25qfdO2U0S+1rfTydfEOERoEBnP77Y/LL6c8l
IYOV9187UFYO4Kh1ZWCQIavhUcfvMAHc5ThF3HP0WWU0SPx8VfPxKsIZbcXKSrYqfsbGONXCKdl8
ab58pa1hh/sdSAaQhLUITwXTLZPkBnRcKyHOndAT4+rrPwaq3eYEZ46FKQjjjpaZleHwur27x6BP
gaeZF/od+tISILMn5ai4N63PaMYIJrefuE3UplRQx0Qcr2DcuESMpnCdsT5sZ5TLrFNoOkQuIedI
c/z4iHH6uF38WWhxRf33Wti+wzfBt/vehoiHVBjaUgfB+VAYICuLsARliaiJKMm0zsqI5kmj8qMY
YGU/KXkPO8QGTMs5I9CBdQbYaIACuxg/kQtETBjganssxAE6Bnz/r7hICXZ0+ntxJQDzoMljzrRQ
F+ga0e2cPczQQ8IpgRC6/9gEPCH4nPTkAMW4SD2+HrLkt+DvgkkKG/HK9u3STgeUOoEmi1v8UmuY
is9/Zz3aB/vhlJTXI6isnRHlDvLleFdDlWW2zBjAJZaQoQDwIM8Tc0K/3hQ4EoWtMX2ZOydWEQhU
CDYg3bSf4t1F3eOUw96CVuMoZPc1UiSUYCPs4f3vBOWcuxOySwvajmY/UbDJJbsW7gvSvvg81Gc0
GAFtjb0usd/zcuL5iKufkS9xt76cQu/0ZnaiN8CVQs9sjIEJoMry0MAaKkZb4t0EUC1kcxw4ETVg
vcUSykdnYu+PAcXWgYH7+Gkfvnb7cJrS+DF8w8kflRrtp4lqN0c2/AO7a4XQYBwM3vSoY4g43hjh
ELWTXmMHpeo2QFZTAPXOcb4AlgQQxScFVtgZBTuWc/20oujanCa8KHwayaDa/bNFgS8OidTGLQt0
lpmn1cemJ9aZuFIRYgIOCAvrSB5HHZzmfYINa0K5idR1D9C5tpxbiK7aCMvBzk8o5e6YsTzvJFXV
8xBHPC4zEyDQbk+6XjkQ0hvLcIZ7L+9PpLOUZfnkEpF5TfnOOTAoM4jTbtftDpcqOuXu4udc6OY7
jXkgCgm9eO7idkQFTji13HjInz1l20CC/rhSECMsDnE6t0G866yz7MYUekN4dEX6hkFOS+VpDJo5
gZIvjT6SzI7zwOwejfobu/7WmUiK5/41Qyw6IFOWbbJK4cFCsBVeO6AWakZCvkhbnj29fHseH6kC
TDW7OI+kPVtlSh/iC2YuAfbmxLmMWADgdz0CCSRp7wRGYZ8wjQdeuZbi3Ls82Q23rM5higZ3rE0x
GcrqDa7E4Q+QkR7IeoLWrbZMwCEfWXVpHxmS75FpfimTxlzz1EBfr8/7DvKsoS3TCGI4knjC1UyX
89tyR3hQrBx0g145U1w1epDog+lSPYJzplCIQlgay+VDSiOp9wDdHdmYuGrnwzwSgsruA4TIKhSI
hV/Es/36pxFWfeyreNUWbybYMH37NCNqwm0PjzBXERMBfRhe9sOqIGcieKLSxAgReRJck+C9SWDW
qD5jEVjyyB2DpyOXN6YKxK0r03pDH0J1KkwCbOGYCIJ7morZzD8DjJ2gyOA9HdeiDdQoQ18YgWCa
Dgsw5xx4uIWLKhRTJy5mbJNAHagPjQGcLhVqBzriBPSR8DJaCCLQ2C4E8OGI4HSOIgY5H9BO9AcY
rTwhgxhUrQFz/CIoGL+oricZoD9/r5sfIMfsbn0m+5doR8nC4IQFiyUNYkUagxhB6oA8mBiaLUhQ
cBEUeOeF9waDLlNKdvqzLYEi7Ikcn026g2IB5+Hv5hjBd6i7qg/VFbqRdSEk6BNf4uP6RHoRKcJm
vufgBXPXqJTdO8desyUAQx4Wk4v+sDtpcsZt/GOoUbbhXGeao1IGnuOP0wA/vsaFzY2NPWWR4Pt5
YrRRcury2hvUAoaTDfvE/OgwC3rzLlKhZ8y8yqUlwlv44aIiC+hiZKhIvuPF66bcgDiLjykuKVLX
M2YBjsHXBFSFr48iaytcAgk86fq4FjzDY/xkqLGAhtULbqnEvJEEgydEogI+ovYdPnYXp4yYpkMN
ZE9awSdYMhhmgOR/p62QokNlZE1eIBbaKU0pcHwfjixnvMVR0WHONZUhxNvGpAvNtftDBaJatdUT
gXfDFdGNdefQwLu9ht3oceiOG3K7mLAjrATaWUguAaHOwZPgcsXvjRpmjG9Jpi5pFuEOn4HCSekD
5FTTT/LCUM3OM4V2R+oYhLP4ATyIRmzWF/Y6k8oWcMDp8HI5EpshVd0QTv0G0JVKXQ52NI6OglEL
HTB8eWb6Jg5BXOCdpCKb7zRHZU427RRfLwRqlEizHMIGAiKnzXdbNbCYhA1EkTIhynlaA5A0eJSW
qJc/05rCxoMVnrTx/T8mBQb1JtMx+olhPW7wvPqjg81UB4qv0GSA94EFwMeucQ8fn2qGAdFtws2L
WTK4Z3+Wr5+Mkh84r6sbw34h5CImt1xwcG2MpLW5RA9f8U/zHIYtkCiMFsBSIyxg60On0Ez97uC7
e9OcG8Bb28GTvAJSBA7h9GXKjt4aaXW2AlGeaoxb4EVJwN95thiJnIp3oC9/Zjv7qzYajvts3q8P
KxwsnlfLJ+FRw/HGIuGWdvIAP3qIwvdWChpAm5+XZMWa+TNosXn/7hPO3ff+ucfDd3aFUNB20LNf
KfdV97kXkTVjTxJ/1l8e2JhgMS45uBSQFb0HrRT+28yW3ksNFwWMYdvR6UaWGOV7NTB4lLxE7qN1
LrYyJ9reWEf2CvsR8scxzqf3aVc1OwfV/syuvFCb3duj+zHGN4BsxN22ECNxEplCWgXsf8cNXcw6
h6YS0tQVO9ik8EUJd1xZBk9evHjH/U09wvWkHSESH70IV8cbPSlWZr5UoGLyOZ740M2x2h10Zt0Q
nX7X18W3wGozAXX5gdXgmT77dgfKBAZvaY9SYopFMPScBEdbRupQmZUguC6B7x12H0JxRAbvfemR
tPOe4dQCaWbfo7kdXyEHKIdL2oy6BKKPXunhGLwjoPkU+idVOibGbRzPng6j3+cF4lRj50sdI+Ea
6nYdPDuWzvOlQvXJVAh0zhxWCcSCfKJMbxHShYqDNYKiXyP5x6V53PhoaZzP4RhLUKDMAJh4c7XJ
tBKO8UgZ3Z0PKe5tToJCYMaXHV1oZVpsz9E5QouBCGr4A2XgMyRV0mUkd+YLmy3iIx9hi4sFZ1eh
oikDSTC7BK3syxTMPvuY1EN8wL8IJBkUjub462NCwWPmYGNxFrhwnGxunn78L1wTyt7Lrvr2e2ns
3gAIFOfxCt+R3TX5QASr4UUfcRC3XzPmxc5zI4I/oBwsxSPqa5LYTqNv1t88PahFb6+LgzSHytvr
b77ZiqGE4ivuiiNADSWTCjZ7tuKR4ryCnTO1T26BRIEiYVfvt3w1e3nNDqthYu+OFeucPGAwReGh
AJHYUtMw3hvdB+JyfNohMbCZ2OXW/sr5zqQT1hUvHgBqST00eWQ6Q3dfG96G2gicGML5GSCft/gh
JoUrlouZ0hbTSKvyydWaPt3VHwbSPnbbt/3Fo1PGZjXHvYvnUYl/bg85+tsGOCxtpkA9dty6nH8p
TgtIhCYPSF9Ad+Hp1LApuq46VN3L+gNbD01R3MWHR8RIxnKV0q3/seQJuruO3syjGNpEiONnOodv
OfiDoXqbfsE0ZAqlBXlSxhCmQ3m1vaUgnpfknfSx2fZ7UnqO2HkK1iYMzIGiBUPgr7D0dXp7mdiA
feLnweIwACrOIXVr9tm/xl0XLEIYja9A3XGBc5aAb0M4Wc7wwBLiUtbj40Klhr7/Mt8HiQe5zz4G
hpXc2mxO0Oi7+5rBVIabchkLuacCnZEYsk6Sw4fggOApcmYQnAVhB7L4ukZ5oP5Lqm7/tcc9B1PR
maisMWxj+jlHZc3OzbmLMG5xlB2A3VCb0ImpgMMGYXtAN2DdqNmmt9QIag42p5z/yEIuEgWTYBQB
a4MRKebtzzm9uNQPOOthJZVw7V+AqLouLKXeGKb4iNSRfwOb0ntMWpvVBo9xGv2VVEGOstQpuNla
q/A9fkxB7rLOhyE9RR0cHVRECGWTro2SD2tttcJCooeV+Q0dDiNsRtDUXNnJQy1V2+Vm+3YotRes
dhQ1AzpsjDX7QDXXhYrHVHKBboFGmfb0X2/7fNAOM5C3+/5rVvp7kgIosF4MjXa1naDEVYHM0ZPg
2Q6hSYlIGPM6s4cNC9X9zcvgqwPLkL0I8MmshEHiCqFdN3wGCgygNReJ/5gcnTXHr/kxpyTVzDS6
HYAi57n/5wpT+TTmD+fC9OvkQ68Wm/ekQCV2HSCmwjoTq0AmpzeHJUwbUM5wVHPF5gmWqVS+Hab1
V3zkVVeeoacNGTMMSxsJBxQwFh2TvHE+KUZihjlrpMPiyxeeECdE18ZLCJkPPvecmcaSEv+CMvFr
I+SEDUrXnhrRyznHy6+7RlgMGIHmT/zZNzSpTnveByXAlElJ5TP23dbRfEYA5a8PW7T0jjjaMaDb
N+iV8ozePGe2RJx4N6O+A/XVlmXEdQSlhwhLTnbuEpBhSx1f8eDUBGo+m+jniymAqMuTXErYi9P2
hExRyA97zzhVwBO+C0PsizN5lQ90AVf3CQ+hx9j4ZZ3/CDaPaNw/TOIpY/jEv/CHCllLbz7UtQvG
TtxfTHwCfBzpnd3uUsNPB37RF6XdGkZkwbiQ38EP4ncjqK1m5UgX+jDvE1Wj5HxgHI1HSzX9RUf6
K8RhKClQznBYSMBmiLqA1vRDdK2GGA+tIII4Dn8CwJlpcZVxMImA7owmBHKXo0VCwxTlgepi/MA/
sM4T1iVtNzj9Dbn/j4m7TOvpFsJuSPOJPMELoG8z9P/h7FiAHjMOzi4zUFeePy4iA1o4i0SQwlMH
e0zlOU/Qgzxnl6jOmM9iyA/14WfXGwZUdx9jG3R/PnPk9O4+ZypnVg5J0SDEAmNAjsB685y198rA
EEMkavLVyprBhRpCO2HWhESEiT4akv0KvFC8Oewn866urZO7t//CEIEhwcRy1uP629f4n+luF08F
3X6tbCNe4Z8AoZGTRImJRGK5w8O28Etk/ekr5mXUSiSRelw6TE/hs9uydD9CjYh4nixSaT+nfJI8
+JDhjf73FBxdPC9OH6wbE9zoXd5SP6SL8TFj5OloUwBenIV4SpT2InCEtoGGSktoR8AZxU298PYV
poAcQBoNH2nwMTgNL4z9A2R+84BZ3LXEVPZpkHpLRvY+FxjWR5hqiV3TAx1YxfMzrNRwWE8ws3vO
G1KZnI2CDilJi+5mv0pvkZr2HeIIr+Rc1BuwJ6uMzn8nSIl9jvecU1PoBpcxw7XOkmTRgg5LfCVZ
d9OGAxr0JH4G+VaYFecUDblDGczD2xIB5ZBUtOnHbwrvP8bpIVENG3iN4LI0FMyJUdmsJqXzxUyH
5dSDZQfnEzInxjF9iw/4AqiCSacm7xAj82rfy67RM5NxUsvWNxo6ogWnleCfesrmAu2FpAZ+iZUh
NkvUNLCVA56W/0DH8/KqRNSvRlIoBPEiB9c4MzhOOg4Towhrq/Ps6GCEUS2uALd4RzPFEEoldjcR
CIAEGm4ru6qo0/AYWkqeTZsmwwOtClBOYZtGbwWBZYvzAlYx5aYrxxv3E4Hfe5qWzZNJJMjMOSYC
nUv448gLkjHc11XGqJeIXAAdg2smcwqpiWijedlcWH+XParj24bTlLuxZXa42qPGB0yrlliAjMgG
cJd46UeddLusiLYqVKcYOVvs6xvMVfMxcSYsLZiAAeJFRsrJMfos75sXn8aDL3sdvAKi7MlE0v2O
h5mNJzv85OWw3IEXCxBaVMG1OVYhMWHCyqYmr7ag58+HK5ilike36cPprcAfSlS6wHks5JWvrE8D
7iQHVi90dOHboq6jeefGZGWzatmdmslgS8NOM3nNQBuYuXJW8qjsz/jOAwcdDBXABWD6sAoQ4A4N
3idhW353A7XUQg6/NaKOFZ+2BDxbGFoCCD8pWADPV/EMLxPcKnjiJs/MJwjZbDKuBMB26PQzmEP7
ws4IaSNfNTpFSYwewf+8nSYrJg6gVA5S3eUoe24gq3KuKYPzrJ/SShIo+tiK+lhoiagBICpZ8Mku
YZu5MxCr4mnrE62a3eCMLj4XfPc7EIdcMWrGiWLRfO6gMjntoO09odtdh9/FmyO1T5y7ZnNbY4bE
xwWGF+5ayWINIHb/o/SKkvsxQsiWVQMBLxlcD6lV2xBeuGG+KORKdBMeFR7AMh8bP9APDlo6JoGw
0YfimcV7xAxIp3RGJu2BK8J9BP316sO4yyive2ducZYxBpcOvh9cdxpfTy51xJDEJEhpDhPgbG51
+7ORO0s2PMBvzuip9LFAePt7lpxbzmA8nihGltiCsOuo24QsuzSCn5PxvSMhqJNiAurEriyi9yaf
QWu1YjJgPtZOWAlM43ePCeadaEXe8BMZtjMHWLltjwduJleMB6y05ywZd+67Pkctd2Vp7qC+jm4R
1SbnJUoLbQiDUZ5/8ok6SW9wjj4J6o3jDKIzgyP6gC9q/Ta+tkUsE2BcfAkhq+F6wI1qu59Bj2HX
ZYDMDA03LBYmSRp44XdWIXsyRojF+uOPS9+IxK7GVqSXdRnv4duUMFNgulAFpIEAId8wdzHSX3ax
n3w5mUic4p/dmhnulZfDlTdqoDc0XzTD3uM8EM6Ehq1HzyTG/sMMp5w+eaGJrpGNcloXtBdOb9Fr
2zjw2kSjpxBEoBZF5bCcroLz4ud2vRx5ubhjg+3YIJqPcZU2zC+eTC/6aMAhxzzA1TE6jFvrDmOQ
+mvqUmg2aZfgBMhY6QOWzcorntbimwLTOO0hom7eavIeXLbNGjXaa6otcqYJfk3YQJcCyHqML9sv
AQ3o7GC0sbrugOmiEEPwPdHC5k/Qesz60NSHCqwmbOSo5yKwTF6WtSnitqkvlfhsP4IVmr8mXh1E
pDH9mXvUp4tfoIHXkEVo6hGuKj+wta3if3MC8UjQSfSMp2vlEKWWvWGTqrzHC9u3oFHWrd3h7BTM
Z1axjv1ey8IT3Kv2G5hSKU5hwK/wSIf94BFfls0ccI/ffY37eJCQIUNo4hwz+51qLWitQKhAwbxW
SinnUoIL5A5iYV92fLKIwuDHNFHYCuoYrDxpDveT1RyuKe/8ZV/edLJHPHuwwxcJEQgTbXSbE6zC
4pCi44IJRfrr2sbuEfZgFMJC071rio0MFfBIaYhbEJPSqxNCfLr8UZJAMwLaO4VHOAbcVh5qFYxT
Usku6ye/DLNAp6CLQwdtUiZr9nfcj4SB9eYrd/wi1BZ1fGFWq/51pjlzpl15o9zn+oJGUWdCYT9D
yeuYN0JOX3CGjCWUhJmM1mTt39zvhxJSHMr6PLdWcB7oM3xAS5APiDkc4gDjPnSXGy6RhLs7uMWx
9MLjTIGkKy6T2u6AxnLdd2m6BHvBqgMTfhVco3YMNqNZTq6s4z45Ar+kN3nCb3tM6FFxCYb7k52o
N2rSfc92K9ZsZNFwrovRKjamD7GIFAuBlnXyO8QIdYNbIlyibK5MMHli+3qIiew3mD5+Jsw984k2
OOGcFuM9wF+J+YZXHnoeWXvkV7+j176VtZgitLe6xx7k1xDKMwNcONKii+v3abhuFBAKUjh4Mtc/
YlqhSj5kLnW2JenreWaG/nJveMxUBMZgDFvNujAEe+aOPwZNG0SqTFtWG2iTnEwdG/e3ayADXtxV
YdHpUh6w/mMCo3DC6yNEhREBW5Eur153vTnUCvdL4B7dEoSNA6akgD8XTgax5/6OhVwh1w0/ed4f
a0QT8CfulWlut0wB26COChCOYTLHbi/pgHLAEcNX8w7D8EVkh9a2z9C/OgnOpbvOgCsXlhVypJ+v
L/EqA+FuIA8NjjVsFCQb7FJCC63HvDoUD7yjyYEEVQeA1XYG9ACOtyL+MX7jM1rVQQ3YeYNV0KTE
GJC+dxpj6u7W3huD8VOoEvWBn2hA4MmXNL1XAtMvwDFvgHdhnV4RucLDYK8hJ2Dkzg7sWHXhdzW7
YVyCgNmY5DEm/pfpDybH8jPBhv9defUfeLo6ewQ59GEyId5TFY7w9De4Xsg2Mi9YfPwQXsosVFYM
lnG8LXaqox6tLkwhze6ffU46mEQqxyqfJQ9X8xGERIbKNDf0OYPnNt/8JmwghEJD8culzPAlpqsV
dKMjZB9o82wsvsbRrdk0MWy2h/8bYZe4qAJqjys4OCp0joA//PRlXon8+IAzZmAg32FMGqu0xcPj
4ITsCdjDbYLuWP+PpDNbUhTbwvATESECgreKyCSIKKg3hJoKOIIIDk/f366O06eHqspMxT2s9a9/
iM7qJJtBRYVK0EGFrCd/ni4BGVYIa7BXH/cDGItMJz4T0CXJB3C08gNt5SD90phM7ysjYEuAhRKq
utLniRAItkmH9y9QJMuClXilwiKRVmwCGCXsCYn/5cFl97H+qmkTX+IzNaQo2xgSM7bnJ1hiks6w
ed6HnHEmBY05OkixFKmAIt79n3Uwhxr1yTY/nLpVvu5WxXZovt0/CEUsaFRipJ5BrUSVClF2K8qX
BzwkMt3ZtC1IaE12B6eD6GMxzk5uy3+0Jqhf1GxMgYIafhRHJ88SXjODko7xCsbGVmFnylgX8lDN
VQ/Q3USDjN2eK82IQVW23eQ2byFG4xTKLQKH9qBSbkiMmRzwLuRsxeIcFIsqeMy1FR/qlMAtC+ge
uoJFIw68IgP0oDPVqKaEr+/N3Ai45ENLCODP45g+rXdEdHB8p3aEcZ4txFT7Fxuz5sSyfpmnAQ8e
ruCVSuvLuVHM74IGYkVyKKHKU/cZMynS5SKhIkUx2n1G/t1rkNk12Al9uQwhIEypxWmRxsqqZ+Zz
Zfo4vOEL8aJiAYuzzjjOQF1T0R6RRpG+RimYT8xZxJQCSwThTaJtRKMOcEgLZrCBldEDJ8XvVrd0
LuSzM5g+l8wprDw0xmRxrI0pR9V38t22wRNWjCtcbM7OLYD/XDmkr7hI+2GzOGwSWEmWApMPnxKo
fg1kz+5gRCTiqRjefI75uucVbiyvTtSv2gh6ETUU73T9wgjOV5Ph6EJTIX5qH/7mdaySnEZoSIRX
sIlqkGaUUu+NVdNldMKiwSduMTD47GMIleMCK3xeArsXaFZljABDPIuyGZEp8W+NRtrvDk+oJf5v
A18Y6hr9OnP4+g9a2yRVmNV9Zr/d3YWqM9LDyr8lfUjfvxGadwoJnHXoAppifF9zWWEZ85vQCYpx
6T0Q3BVgd1sIuHAwbHxGts78bIbYYP0D/iHJZzMgCdhulHT7hoVx814bDYJvk8jrz1yyya/x4SSg
t316OYVnOxFCh60B6DEXM/sHw+O39SNbMbdqD0rWiLEccTUThBmIEi4EBJchsAtMAP09oqwWvJdv
qsEHUGfQrW1CGDfYjxaQlHU/p3V64V8hlpwoRUvv5b98OLvC1xiH29Fth02rMXtHESgESChA9oRL
jMepH3SrmZ4FyCpk8bLZcwvnYf/mAwa0zpNS7BYo7XgPyvvvoOSwdSFcrN8apZZK7g0/AW4Gwdh8
3Lj9BgReE+mxW6XA4c6U8R6q6or08pYcL1SSoGnCF18aXYmyaKZ8jUNZHg2AV8+QSNBUYLEAHZ11
+HYNPCRwAjNmuFH0+BkN/hXtqJ+R/ndLMiac1wOOvHOFuLlXKqLUbk7rP0yfy/qB9Gwsi/Gm2eyo
9M+8KcnG33iyrSDe92Z1pJHJIlLbjzAQH+hRB0ioNIxypZBWwQIZpi7Aw8A8FFbFAcVHvUXpNZft
IaPaN2cVsZLmmndiyULGTL1HQD2aonb2paLfP5K9BIttCP5/jXFTrSBocl+scu8Z/jxQLx5w2KP8
5pwm8wBPLIa16KgJBENwXE81W0nBsuAm2C98Kgl/cdGXOsbbFTkgBuUMcbUe3ofYXvCSRLAOOsI+
cANOqfyyumrw11Px43nR1QoTODHRNV9oxbjK29XFq5gb/zjmmmwsQ7aZ9Gcw2hfVEr0ABYNsVqGM
oQDDgk/Yh8VLr12Xlq6aJVpULAqpPhwuU8bZhL4uyez1+cnAobbKmQzMiLARFwwRN6HY9FfOwji2
K/4YJA8EpBifaCYZVQTMTYiuo2m7hphWMNYUqjLge4YknowDn7znjxbxRQQZPectDrEdb/cS6FaG
wR66Bqbh02oLXWa8Hq6/SUsmC9wWRsbm4FiiD+FGYQNBaRwz+xe9wW9fQFRRgKBghZNYGvOv14dT
q3yUvckTCSP2xfVOlFRUA1BEVGEtK5D/3BglmOOuSFcTCnfnAHY9JsdX9ugjx4To7hDHTg0gFbR0
1E7uHZ8SQfgXj4OcAHYn/5wac3T0vOcsEZrY32g/jJlhLtREXZHmx+l9C/htM598fFaBzVUeYjLh
//qm/jQ1wfqC/OnnqTxHlUR87ZfU7hNq8k1L8DpyHZrKzpQxK/3BD6X0hNgAGQt+EeQiDq/te0r8
0p2NOWBpMJIAmJ8p6CosLD/nyN497SGev0KPzuWJwAqyxay/pUD22AlsC5IP3St5Fga0Bp3aeoga
J9EIIhypAQyNhoYWXxvAJfPLsAIBg/XPpfkF4eJpFhTd2EV6WKPepqKwfHMWlfvelA0O52dA/coe
ocbloKaKSzD5m32nV789UWEVy2xb4L6fT1owl5iS8mPiXWNfoR8saV8xgcanGQgYt3wgWSHWvVPD
NjvyTnsUndTMwG4FBktcLBY2FCHgmcyxzy5Mq/XjO2pvEz2WMMjjs7cHQZPeVzcSTlmO0Jsu40yb
Cn4KSPT+XFnvVPoDMIpJMB8/LMJtjxCRejy3La3WF/pHL2JkQx9iRB3t6nXagruJ9m2yVigdjzlL
mc6SW6BCzsCHhB6ctoJzvDdeD1xhEkuUwLGQxkoqNDft7rHDDpnSzabSe4PGdZvr7J2epzXxf/C7
YZjy/UC1JYfCip0KDa9Jh44QcaBl8Ao6IlG1amycoagQQtoRenC2gmY/FpVTLEVaQqUxxR3SjEAt
MKxXBJMFQIawXT6qjNF3n1gZBAMlPxQ8gzA83H0gqdxZpZp3j4VDjdvHifuyM2ZsHC5oVFP0VyQg
3kePt4PU2W6TD7vjzm3A6cj8Db9RvkWBebWG4Thj2WUTfCGEwLBPrvNijjoGSOY7vq4zGLSkjQ5j
LZSFASMXKhSjbMGDv2omHxJzNPF3DqP+hFaUB4u+g0G0CjxI0bH4G1IdC6nPZ3aJ7yhdNJNlIIqR
O5o1nXOHPEvcsHk/6SWPm4HwAjdbTHtQwGEnZLjGFCUSuBZtp4xBuEcFxlPnMMDedtrNKN75D67u
IbM/oDk+1s+ozXBuGrEFJbiKgjR5/tPAQE5tglJkmhGAMYbIBB2p+EdKeomDT+FBvZi5D2Yc7xH2
SUxcmHPRMoEleOSZPbbt9IVT1L/Da2acHosbQ/akHoh7f4jvJsZB1p3tizeTSP8dfHkKo28BybTZ
3efI+pCYCeqn9WwmpTGGVFoshweh2eJpF2NFFrm6yDo0cqCrsfycUDgJwnvD+bkvKCiYXk/wCUC2
XscDinkM7mFVrDBiE2kp0NIZkhNewsbQ5v0FQMNceTPUOduyyIZAZMXdXydvqNrvlKaGOuON35SZ
oNkREiHEB0AQNuvvn9GL4RJ+CXTBGoX+iwqLzNnr+hMOtrqvLs6z6thPG6IDiNwWy4EtFfNhnCci
+rdNZR7+X7u/r0AniJq4MJUBLffyJQxnBMZCo45QnA6JYRM0FcSIzJuyxduuBH7PBL4WYqcs6O3h
n3TIuT4jFcB18nRlMfX1NfKlhByYswDu3AWS4B2Yt7VvwLzkJa0GqeSA98XDpeYIhuhOzCQ+AVZx
HJbs9pF2vCDcCAX5U8ixwJzYYurshyDw44i7WIyfITfM0MmhwKTa/wCRzkhkmzwstIZIZ5DhsYMI
r8cb/MGK4oktXvF7dkMO0KOzhz47yUDwfBgFW81qt48p+/WXfux8Rm4YUtdlxwG1z5mnAa8Hj6QG
qyMqMJIs7puZGOwTyc2WRrhQLOl4bwg+TpmLdzjfh3PvM0JkzaWK0VlL2Dq3bPSmJ++5awIhw+Ho
GddUReWRW2fP755jA+7Ah8705V3IUUedDe96TLV0g3HDsDnuw8DxVZoI3e+AM56hjE6eY3/eTCHa
15NXZ10iiPdYpPapSTu8h+HHUJ+WNMmx7GVzBpIkzTCa8qh1sathBs42QgW6zdH/YQ2JFE6ZGIOx
uspcYZ/JgSTv74gZBLor6iVhnoMe29WtDjjYYTxsvCfNxezxBjLrHjYRaVOcYvGFIh8/R5geVG+d
OUxllMZIsPmJ4wzJ19fht4cwLqPb9ldPZN1VC/eFq0Ns/fYGrsOXiLQJLqA9L5GX9g7O7BfQHHyr
RegAUIZyeAM2UNOy5shg88+GU+Ix/7HK5HegC7sSGgfeQpEvWXL84ozpAQ5RbHNBclCSaKszi7e/
aDMpTA86CNEzvLSEHZhlb/el91rrDN590F1uRC5DMJEO8ABKPe5ujNv8Ms1Wt5Noc57zLtQ8kvBg
PUe9Y+7JFngLLPZSF6/Mx07pdLWvARq4KxOHalzs7hDx7wz/mAgCdIqJaMkMnfMAOh5cNEheF2cQ
P4vxNyzSjpsdfSECDCpDdtpIa012i2D5UmUhF6RF6sRtWFG9uNn+EtId4TCoIhMuRMhQGd9gDGQF
VQpDx9yXpwbzJAhyGJOAFOwg/+Fxe3OuAYGoXi8ezhgMjaFDwTGgrkmb9LvvQcpSJg3CQb70NbtT
Na6EFKqh0j2pSCbIRgOEcYdJ7QzJYS2SL43sZwp+0/SgAIhZ6GVf778IDGcfEBJIewgX7sfXEWEX
XjwPsF6pMb8UNXbBkE4wjH6Yf2nui8Rcskds7fRefgT3wmVexeBahs/Nre7Ka0BENE6vbXdMbgF7
kex5SoiruOqIlutGyJkTNtK/K/ztZtQlHIeWHhHcu9TRFG7OUYsEfibCfiVbYeeET3yv8EKFE4cs
ZaYuWbn062X43kOr3TPvpmFooOe1+qiHpy/+fDRzJLu6z7kiBMYQ77jwzqvqQR7621UOnOIAdb/1
W1w8somg0/3gMDuYDiI641vy/QcPquN9vqt4xlBfFsY05wamWCRcLih84WVpRNrhtxbl48cbQL9d
fdJtNnux7imt8SriqsDLd27UVL6oO/xfSIC8sq4DPMth2VmdUznvN8m71BEjMIAeGb6DE/pZYbzb
n17XSngjd4WfTvyrxrxpCFsHfM0tSPKxkAfjp4fdIGB1HX/thgIcGJzkaLLpwwZ4yeW4Qf1ksk87
h57og7L77EC6CtU37/m1AYP0r2RMAVbgKv/2c7Bx6GR43XBZwDwCokeIOiV0dgHwk5OM5QFHmUhX
WUTwwnp7PlSDykMg2SIVrIdYB0noSaWn53LKcLUh8yhG/bxvSdVD2aUBjle9SXr4eUgNCkjo0AKd
80KghSfhzvRyYa1hclKOpspEOQ6P2PMBTSHURzKuLN9uXtOEP6ApAHdIm/vqw2KNWEBIrsB/7isG
xRZtpwfzGUS5dyDfc0Ec8XhDVkvKHBLoimIFZ20legGzDN3X4uLw1bwOvpSGnYAoq5ngarx9Wrqv
OfJGWjZQkP4NPSLOBmbFHECzZ8SYe+C9FgTU9/Fi9J9uGz5HKe4/cOiav288F+w3CpLnuC8k1W9G
Sl9Ej61NBloEowJHJjhOVE8YF457Pt7UDCDVqPL7kRgFca/i2QIqLJC365ExFfDP01Vx7PscBzYs
Udw6eKqUNohmk/oqsMHxpUIFJR9xDHTwSASZO3skqTvIF2dAZSmZX+4AN5inEFlYGsgU3KHMu4Uw
KMcc1mDx0ByRrUhLxelFQx7AdXpj0AqSLqatpOcxheYBQtgwwWa7Yw/sGfUlhBPzASH1Ht23L2SH
AIfIJj2E5clHuMJ7kc70E9Q6VjQTEozPcA9zoyaUIfiMM+KwheAXBTM3orktpoJpPBMG28K2H0EL
zIEngPFdGO7jSaNMhZRRPI1UCJEZ8dLBQ6WxIQoLziRA23csrd8iw1gsnjJ8GFBd4M4EIjVC9e6s
KjHp/ZlMam2sGu0aq6TZJVBCxkN7yTovz06PVr20uhRgZEawCU5W1y32XJQ5SJusm51vu9FBkOg/
joTV0SO4O6CXnrooVgTDgtNABCI8AO4dFlmirCxNNVW93fTAeWFlnq8SldBipI9+Yy+0rrjTTk/G
eCNw1/Pky6J74DQLpxR2DZbLjKJ4YT7d4GWHGydufkR034UURMMeZtVG34CQuoCIYsFu44NL/4pJ
tb3j1qDhgtHsAK6sEncLmjAJBKWPznx0Je6DwCRw7MJ+/52xxifUkr9/grMrbeAmTOH6emBsnJE0
EKlMmDWCQTLX5LmyvI7Hpf9BLiaPmrUcQWlT13AAAoTjgrUIPdqR/r6L50Ef2A/mwYxf6cn9y5IZ
SIQBDasQHlYIoZJNQKyKg9Wp+U1xeZifZ78/yae0b/Y4onm9JbwViGLp2RNbHH0LBAIW5fRHJXve
ngEbWhsUws85C3w5/v1py55wah3xl4EoZqlv8GoDl/vyGhL0RDkNf8QvoDBByzSDhD3U2YCdeVt8
mLBimzN/IbDbYaGKkawBXMnJmyhxb9tfVLhGURri8/TFIb1jGHcJ0LdaD+B6wULqWVzcUen8xgWq
n9bsUE5ZpYMrHeb6MIFEfjfgqmQzsJvWjBKRVX0pkHVb39fMZe4HxfEYY1eMZfwyGcoMmJgYI//l
dPpsQOvpGin00AWRlQG/jUqT++BUepr3XT3jzmH05+a713qwYtiLGH7NVY79AI06TfNUrP58px8Y
yvN1GbaXjFjhPUNVh/Xqi5AKMcQRctrO0uC28xEzLADjVSf64Ulu3xUFX4my8A3Pfs3rq57OGhCb
KzvXTebw9GsNxg4EpCzrepxTCpCX8nMeJwlR/3Lggn4RJCcTuUKF7zIJBOeTDj+/5ncMLsphPAiY
asFWFex6bLb225bSVUJFckauzbY5avZv+fKHIQXDAbdeIKGnwxyBGSljnu7Ypn89AdSRS2o9RolA
3XQYCTT2RnKlzEY3tGfan431jVd67Q9HySqsEFXNANUDYdfznPcJz7mMe0ed8WSFqCxzYDT+HXBO
iKsYot/26ovzAGR3JO2/qFrwuP97gfBnq6ENDfaP/g8UqvaeJqWCeXXy3SU4/2XMD5H8rIX/E70F
Fo84wc2v+/mB4tLA300m+BYOBDAK/ir4KSpYcDBS+hsE/YAxBQ6rhamzpBCi8AoZl1hU7Y+ZFAwc
gdNiwTAvgcUksmw6+xpK+2rzZfufneGhR1Mm2ZyLAXQHfIeHljF90MAAMF7Rnv8R9YW5NAaUKh0c
0yoDVISP17q4NMFcYxyZQrwDytKA9uK8gsEvrAJb5J2VFDRbqolJ6T45I9Gm4b2LOyVwMpK9cksg
gKOHzHwZCuFjaRtzCDBhSVBCucKUkw++d1LHF/dHUQ3Ldyov3+9Jy9XQEKsEutzf3RY8XfgL5+lN
HksCRPa78BUrZLrCScLcE9jGhGplMa5fsKypud0i3F8ZRJAstX0gEezsbR70ef0/+3IEcERwlfAh
V7V90wX3Jhug/obM0s3vaIFvFGwNrqQDXlrGvIMykfCNaQfUmLlDQspethaccWwVS/mRAI+Mb5HC
dL1N6okwnAJ7FN3plXoPjAqr4wshzCgY43r2cAmlFdgixw2NEKE6L1/gLwb3bDnp4mLMwEn3RIqY
RIgcUb3mMGxPAmZsCC+CyzxSJ5UDKIrB8/IicEgYPtBQO6gGF5t1BqaA+nVcYpMAdwA1HMU4/qqP
oHOYi6tf6sR/YzkcVcljxQSFbYQPjElHOdXjyw2PHtxmTsYsT/IdU25G1LmN5/aXqrJAQP5ZZ5jz
tEGWQGlhhl3veM0cEpBPYP2TQKHwnFgJ2AHnXsdP0dbbxy6DQuzqfCDNSufoEm6sQ69YnyVzCESq
o0examB6PoJyog4Z2Y86g049A5qcZ9KkEdP3SQt1++FRyX9xswYDY454m+aP+YuNhiAYLjkmVFfz
c8VhN5Zqk+6RYyoDZyLKEgYYRR9sIEAv8pvh4dpcEcjBFn08cPFDKVJjWaWkkjVYIllvKkf0AKOP
y6yQeS7mZ0JrDZ/WK1AbPCfXXXvoxb/FPcV2rKmgSre0xlDWkSI42KJfVhL2uQx+mfiK0kWwsmXM
dHEAIO8EpQwdFj2/Xc65K8huhofIOFhI5JWAhOUfMZ1jbVszAgQEBco9KCQuQ1pFWKy7zwSa6BTn
XkLdMo28JNTidJbQy9ejuzf4Q3NdmKRGQdTMp0QWws1hT0JGsRUPpIVAOGpQ/Wv2kJlMUKZqKcw9
TiRCDRvQSEhNKK5bsyA++DnV9oA3zYjRxAX7u2Y0YANNiZq2yyMJ9esW58ohXueK11udYengisYh
f9sV8yHSKA23xIZACnGo6cvP5hNqjG2ggkx+xHfQFk7oWIQxCJZIU+QUcJ0oDMEOxrQlBxKXndv+
uhZYlGIl1JsMbO++NAKUyG1AbEZ/Qss3KYNb8FrS/HO1TRmQQeXLWVjNqvQYXqBYv3n9AEQd7w34
HJkYrQvSC/IUdQHOt4dmrk9karp89EFLznlbu0TToEnmFP9wvZyn/PJEWgM0gUkB+5Hkt+1FeAiI
GmkvutDbBNwJEgDgAM3QF43PlSpMTYTGSCLNR0fb8HQBY0kfx0aDAT1MMG5+XKLZNO9xvu9/RYYv
aEJJuGQsP8Y9NsEstz50VVYGVwjswEJxXNOllzjK7aAd/FOKURGCIr9dlrv+gXII3r2X/tQAQflT
YhDfHQS50JgNVtQ8Dya1NnTvC+gHxRbdP1UNSbUmsBT8JdoK/5U85kJP97Wf5PkyAkd7U2EUiGwe
2upnwZJRIU5aFOL0R25xFNCmI2oH6GoIzekeAVm4fZ+Tag1q3tXO5TsqMPKb5rcJzY6mTw0QtmzC
xq15jLXVXE0NB6fSqRmqyf47qr/OnRpFT16UdsW8glWrj3K0B11Cd1qs0OjRhVYr3JxQIlRTIBd4
u0guBNwBlOz8VZBY4dHiMdE4+G9BaxVGQdBYLnR/zN0tjbNSWStrA3AR0zT6U/HZS3PhwisYwdX4
RQn1z7MSQFQ8jMdShLtAAHT7rkdAB4EpGSyd77hcwLp6wpknWtoscO+YiJCoAmEGcBH8d0zzsnF/
iyXbJBGOOJiskbGDHofen3wCDusfRC/dzgkJnTeR7JWugbnwWGFExcX4is8HlUkZl8SxG+2vpFQy
Qo3Zr318Ky8KAX41vHIoGAuV2ssw7/N+8iDh7ut2DMnb0R1t906nqESy0ophIeNt2SwTSnvm0hFk
Bi2mXG9508PRl4qYYg6ZrTZ6rb+0EjZoszP8G1LZA8h9F/mehYp+VjN/oUZlZUsAuhMFIgWDIVoM
2sE/FupZtgZf8/Ywc/IJCZr8+ENICS8TNhMBUIy9fojdlBF/QdTp8/E2444MdcPKwdXwJ5MtAO+a
C2OpxyS+WdQLM5xb6JCHhFvo4u85ZOZVE/+OKjhZDge0l5Zxu9eXoHuXPTZg4IZgzahPeLkC+yfO
Bfou+DYvib3BDmGUASFqaPJnsqHQDCPXhTfYf5j8eeAmpv7yBLAPDaHw9YFDyQLsB5xV0hJPd7rj
v2LKeMHL1038jIrPGAr2Fesv/sJDnT1Mpi81AXIYdSTGeb3Rk6gUqEKVABMZECnUmUAvTAT4RQbc
zAcYrvydGUlSlDNzPSC4vxEdx0ZcZCguPsnvdE4Gy/6GcmZIu6FPW7/zgIhJePwlOOmY2InMOxNv
i/uCNoSqoybbS0noTXzFe8weUC3xgA3gJVhfZ3SZ0+JjSDJAJzSIuO+hQSyYmqipsccmIMQVH5Xl
IyaOLKzRrDRh/pd5qs/mOu/eTuahjqTs0qaG1aPH/Zygr8DJvs96AWcqRx6fE0bEXH0r3tptU256
rMi/B0r9E9bxRPLimoxa4+uVDvmR6O/LEDZoWHjS7O0P1ll89fqbev2LkElE/bC3AZfVF6Sihgrg
PLUe0ZfER007rkbDLydGdCGjTI7QVzmkl2KrCNGWoLTO7cfSih7OvCbXpG9LkbQdbi90jHExY/pO
4ByYEGhJf6ZgAgbPFPpctvqFEsrBCvwIH3O2eWs/vLMgvKkLRHELRj2vo3zEjPKP2a76LxyGbNAC
1cqm79RrdcMg39GCy4rs3GXm50sy5MNXgIEQGNbDg0+7OEfGoSBNuzySShxjGubciHA+n3obEO5t
Iz79zcXNtxoK0mKhV5PB5oOU/G7n7sujNU2vSFa0yXCGDBWBIPCUk825QmsKElj/u54nO4MASRXB
GsyVB/sLEXVqAEXM1dYM0XUfti+HBngo7sWrvs/HXyzlOY7QPtvzBUmPrv6PjYDoy/B4v4db8t7j
1rl4rfLFcK26xr4O7xGzM/ZIbyFB+3tGUGXc57Fb1Mv3Gn4OUb2YDy9bhLA9nxwd4i/eaRMqJwRX
226qMOORXAyS0qernL6H/Khv8VzylI0c9lNsz5cQpfK5WHx9z5hdwgJr2WLXkotTLMDX8O1CZHMN
gK5dahJirUXQLjXUbf4K7hH0qFiCCTY4GIdBTM5iCLEv0V0MLKZXt4ZTN1yR6Gspqw4/lnOkbSAU
r39+SctZB7e4xba2YaE84iFWx4ZVzprVC9ykipp533+nRtCtdRZul6jh3RNxI/pyiOMlb24Frr4s
Vy+GDguCN1+UgHyTLGAdRUwvvUf4WyG2QRu9+HhnYUKCYrSxHsfhgmINTz0ulTRj+/X8bnZ2vjyS
zwZAHI1XxYxJqIAqnDvw3QmAEidKSIXCKP8+LZfIgRmjt3OERboD93f2grq0helhuXBq5q2FWQqG
HhhISA7bbnINhpPP/n4SLh8O0YAsG4bNMy3GCxXjm6tLXunujHsBjmGCkHj+uy0yFy4OHnrVHnLw
bEh6Q5fS7wS1ADy2eUoWKxOQiNA/rz9lgNQDMysWqNKdbtc3N8MTHp0HxK50KqRDOzwVt2HWi6K7
h25dt1k4VhsinMkCea0iEMXsJz1HsiN5AxxH3uYvec10SDjvoNkZEMfBxaE7B88Zokm47ujqqaVu
4Y9Iem7/CGTNk0JalMN5+VjQ3UBkD1/WMKTrwQEJbbD/CtSoDNTTx4L3vSvpZLLxi82XLzj5ccAB
noEyRKAm0+avmURK/CRd7gax/MlkJrwDqbe8uPrEwHXe7RgixZW57tbZwuCgrCLGup4aQ4cNlc0L
qn0PXR7GZ6dvqNpfdGTl6jZHcQb220eFWSTPYBDmSzzqoKrHekgTBN07i64rLTEwErgv+naExIy7
bxBw+5UnTl4UPdUOHkUDw2+j46G6alIiBEnc+m1xX1lkTDC5z9WFFr0PrfPdF8eHR5F4X3Xrj3Mj
b1jGiRUoTI/7W+QV0eAERe/fFVVE2hrr0/PmtqtWz+jhcTPfCcnLQsr6tSBNtJTKkJGLY8vdDLkV
kwvMIz3UOREpo4s2qE+XWCjKDVuOM/cX40Vsv0NtDuhJ4aVMvhbZ1JT0HjBWsWW4RmmBl50+R9Dn
14Hqdj7/zaw3vh8LasarSPGMMCqYA3qWwScED34RZC7ZvzXGt3DVS1OP7wf5jzkIOuMUPgTFAWTK
csmRwImFVfZ8ELz9M0g+DsCQxqnios+k2l+WSCNtjK79fnxPOhTzBLDhL8j4nG9ElM3ysvzMxPRd
A4HcyDHzy683WFduE39QGzE6YAzA58hEYD/wMLybURfiFbep95Q4fFYGeW0PxJXZ4uGVuzbt738u
6jE8zbhArOxYTG6x7t9OFO29PdSgSF7oIiwMCvW63FzFjCCYE4ER+5OCIUdzuCyrVf9wnahbHeqs
ZkkbPPEMmzXxYPT4+Ot7Z7j5uOxxpjJeeKeQlMpEwj6ihPPKhCqqTBv9H6YbsI7x5aX2k+OKVVCn
Ct8bYwf7EheUDL/NfYn1Lp3LHvLG8FBzVGuUBquWGhtOxQk+7cR6Jw0UIkrRK3yCPDJwj7/gJYUJ
DnyKbCe8wFBK6CFHCp43FoF+LnN/X/8Hsr/NaidY1Wec4p64QsNgmdPuKfEnLKawJAgN+NoYPucA
v3yNb0Q5/RHGbUihmX16b5epGiQooQXVGB1/QHFuM21RWL2FGqCkg+fXETuTTSHfLAno6RF4yR8E
m2uw38A8RNh9BTMhGyLG2u0toHIw9Z2dFBK9P85lwj3HCBlO5pi+hCSjM0JDNTrPewnzOB9yG4KF
HIXh5Ym3gLK5pY9Jn4MQfmRy8bLoVliUqPfhSI0G2MbNz/H3hKNsWM0k4l9If4407+bKnh5mW9x2
/N60IBvPelk30gwfUDZLV/OevjL/nL1/hhmYPdCtNjt4hcKdG/IDc7pbAsMGv/ITmF+dAMGWiwb/
tSclxdu+7fX5a2NAzOX/DA4b7Lxx/gGwzVb3NZ54wSWFgfOZX/YA0mvFq13woOMtrfGtxD6bcocj
J0dWzBu77f7dD9AEiuXd+djooujTzzx4dUJe4467Aix6/Vzz0zkZ/EdyS9QTvDC8gr4usD4H2Wfe
h6jMBjmVO1kkw9j80VrMvgy3prTA8Ri6SmmWYev+eMQcVD+Av3pxX+ojjvEm6Uc5BEXJhOHTeGV6
9ksojkMsC/CBmMzK3fukQkGL8tNz/TuIpenQo11Hl5MGrk3nW437dKbCxjzf3ZLBHMwOivUFIck7
Ijx8VaVncu2lbe68aDWDXmJETzzd87SeXmM6vP17nAwmvzeYcRn1gXeulorzWCV4gYxz0Oo5fYAo
TJrO/iXp9nCxCBgrLB1zb2OnrXXaw3JhuN3ysmuTn9PDwF5bP8NiScXod34dQf3nXR+AAiVP20h+
tuJYPf1o+g0kYD9fPvQX9GTItTYAKCnTVDa39zg1CV+ix6wYj4DtFcN5GL46YcfdmCKVmoB0J6+/
VB09wP4rKv3SPw6JNWiOSlpHH/+H2+/5D8n+kjcKz92DmwkPBcT3jxE0YpPmpITXOWnicR7BQp4D
p2BQAXHvItid0Mj4gvfqaj22gtUJU6VO+KrBqWHCx4CKrZtoMCEYk9eJUo5YsC2odQlzVowO+oZI
j+VXGKgXhcnsPUPFzp/BcH5dHS7xc2bM+rPvQgk/IZjuou2JWYW6JZurTjAy34Dc4HizL1a/Pwjk
Bz7kbeU0s3z2JT8iY75T2jkR99AFV5CFFur85xinz1I/0E9rMSwcf7i4uMpiGEB5CxSA3OUN6wuc
2ED4P/vffrio9sD9AWwVj0ZWWLkQSsaFyHHL7MMmtJuUgfElZLj0Tgm9HnmcIO+kd0KmlFKtAK5s
B5hYZyv+fC+oXGqNYADxs7cYrL4RJDlW7C+W/+oTQqffIYODHfHW0gGOAinMxmzJY1Z840SBw7Mp
fJr5Mum4VFBu9bcofvKk6o+apDxdYKBektupPrEqeVlxtmmijwglFSf4D6sleXbdQnXkovfxQFwy
Bxr62fa3NrZsPYYRK5UsvWV9bKLfst6xiSgRC79aN8Frrh1kqFfM1bjw5gCzveTlEKaY79j8JqQi
pBZ8kwfW3nglguuo+7OnnGrrDZSU8t/DjSrkqwmLdqVZmKNt2MVMyyxmvgFYHewZ9CQYUyEcuY7z
049EU4KZeAxr+A6DheRDJKym3Q6WCQbSgfb3mimnK9onPgxe1D2E9FQth+klgh/+CtXV/U/inZu4
611DjbRqjNAwBdBuIyEYmJFYtkYhQqPcXEeC8EGg1YEh2Nc1eaMs0kdw3uDQvkJHU0TGZIyp9Jnu
9r6qYKTxSaT1oc9EkqkoY9D5Wx4DNIDMDX6jG1oTlj/wBzPrXHCNeAfALRAg7tSOtGJAGqAjukR5
XC/5TRYW4vZeSsF8ZRCdrXU+F6qQMob5wvtrxOGlLfns4YzM+ECv0KH+fmQ9GSXo9od7NQvamOv8
ucOFsuQCV92iP1qvywHM49H3NoFSlfenfK+n+yW1KOktxJk9p6rmg4NncI+wPIx5Cn3u+MF2cFJi
xqXvVE4qWs7WBzeIOLUz5g+7OyUEgwh5zQJ4e2ALfCceGObGCWGLOUv7uTK8lpJjRzhSBJjy2Ks6
bpj3VbFEQvDe/dMWD9fXjbRWqDXg+NAU0kBTAvtoZ3b3P67PPw6MYfxdoFi7m3yW7UzA0zLVgkb1
+L+9EiQREF+JFK4/IEztrzEsGXEN3fR7DMDI74gFz78gUSis4og/KwwNWuDzEfCIr4VlWxwp385H
0CFwKRABXu8AMGX1Tse4v9FE41Iz7GBiYsa+p9Tks/5tCr7znxHgixnhuHXM9u+Q3V5BpGX1HfkW
lxByvXt6YqY0GqS42Py22pH+UIP8TV90B+hF6zgaHolXKWBctiP9iKcb6VoNTSQEPppwBoPr4WD0
xmhmSBhgNcoxVoQuiToGT+6/jqAlwOQNJnCgY/D0mQaAePOhYI/RjpWvhXCnRO6NbS9BI9Ax0Vmh
TMTdpRxbT3hxmHxyoZFx929eg6jkAm2EkuY3hjI42D2ZnxBuvn+xykmFwfaIdU3kBSUaJsjH3sVE
Isp4An4kQVBKSl2C1aVmjCQCZUFzsRzg3mQue9RJJbmOmRr1V0xz+0eUAOCdDG/xW9srHnpoFsAO
ouB1hQ7thW8wspDHGFm1Co0Jn2/YQfAyoeYzZJQgL+AIOMJ2udacDso+Dw+qaPzj97elwiPh+ZT/
SDDa7gwYwuwNBhePi6a9E9Oe/0g6r2XVjS2KfhFVgIivLQnlHNELRdgiBxFE+HqPPq7y9bV99iZI
re615poBVzMob1X/TEs9cMmE/rLNysvNLZhSPQxU6W53VhEUU+hXvYZgSW4KCB+wH+bGB/y3AWt7
EimkITgQGioXFJPD3wCOzXh5nNP3TGgf2voQK163bFzwCB4/F1rFrKPB3kqh8Hh4eKM3vOcLHT06
7kxNDht3fnS+OXWg30nPsycaBjberzwChmtlPVBvlJDY1XNYvGryX3ZQnLe4tDBleK4JbKEkAvsK
kXP6TzbXD0eyp5Rs0G+DiXA+iF9FU0zNYUKDWY+LTsy53hYkzkqTtok/BKl55FN3PEf0B7DOo7aG
MBfCNGLQVE4wWoX5hvLnROZGt5zak3gUPctzQEM/UxLsBGDAUfmzK5xCTjmnxY8BlgTA0tTqlQje
IybOsoLtekBpBv2avY2PK6hnl+hYtiA5X3eXvVaoTYAROe+hZitpZ45gAZI7+3sl94FP0a2fbm/T
euTJexN/Z06pnRiuzlhFv/Bmvwo5tHKbtOUYOgbcHXaAd8RsozeHl04WcHlK+nMwPXB5kraOFDC3
ZBByKkCk3OKw1MGRLuFvpMNi7sbtHAr2qen6FQOOuL+SUv8dyZda39O+R4HA/b0ulQTrC5qrCZ33
z7n61Ns/ntblr2S7ge3py8RYZYNEeJId80O4qJol9YG8PRPCFo5Z36B6iM5/kxBqWtdCxFNCa/+V
o4qSdrpRNhB4ixFeUGj/Vl+q4EfOWBpmJeXXrC2vXm89qKY8YDx4/4zTzBFjOtjeGN8SbIQp9beE
5ZoNw2N99G/BweKDDcOtfwUvGac774B/6oPX3cM334fY1bw1lNEhrCZShE7Wx5URORcZrYA/Iijl
PmCi6cngx1GsJJOsZ8k9tuiYTXaGChJSr3Ks9/1D3l1Dq81eVAgssg96RGZPukqLSjJDwOG0ZWJM
bUuLN2/nStJ8oYXs8knCkLU85bv4BAPw7V6xykH7ejLG1U/nhMUPuCL7myaWu2gNve8c8QzOu9P5
B9bguGrJLOEjbIiCgU6Ysz5uazphhAvP9Sd4yNT07LF+leCbwRn88oRl2xuO8+obT9ePelucA1i2
gKqciNPN7o8zY0K29jEeYM1UH/FwdT5AbtotxaM4QmiNaALNBGqMbTIowL7RNpyqM44eg2zqKC5b
s4Vinst4D4k3btMb9P5xPnJGK4SYCbFz1i2DRNOV2Mk+xAngD9yX5vcNUEFBBdTAVk8RDmEK5aja
D7ZgLEmfEv1e9IwuWGI/6EWn+GKj/F8tCp5TpBSQCSPu9A9WgcG4Dxs4LsJvw386/I03cNTO9S9Q
hPOyB2RNvWdDHPgwp+gibWlWrcG3HsXIXYrzSgmPhZI85/zqfjWGjxiNnas9TF52h7jftuL490/u
O4diHx2SZzHmHnnvbIpqDaKEfCY4thC3v336mhEUHwWJRI3YNjgu70mXK04wsoMc1jrHZ4cyYOz0
/0Y2QmmSJWssXVY79xEdMwRm4/JRl10U+PlRzIwVIYYeIW4+nCfQBGzeCjAF9RIo5tuTzXXHZWlS
eMnNkcrV+pk/cw+y0jUWPlXqNrmaowgzBLCGnQUVekb8rflz7slAf3ln70hiM9HnJs7kkPtOHocU
uZZNdsETjGNAjjHHAIj75aMel9flIdwHi/U5/WCOsQ2xZkX5vM+RRSe99T6/lZDRAmYaMuei9YAb
M1TSFvhpeIka/nfLUL4QB4Wotm/frdblQULFtHUafzqTAlRm6dpkvrfJ4bEW/tfmUTOZYMHMvnsU
Kp0Qb/Z4GMAcYegOyfoPFSgI3WP5C7EGmV3IBf55E5KNnj4BFnDbyFkguPAdcLg+0cDISFb9/7AC
hnBYHOFmLH11ccaXtMiDDfXUxIokg2UEXgBn8mbdZtw577M6Z6fg7U1C7rPxC7aknHF9ERjin3FN
TsYVeg5XVmutBvs8QBF9iBJ4ax89mYyOzDMARcGV/EJt2syeHlecNXhnvtCHzwnn3aJrtJznTKY7
gBvCk8eN7uXcgCE6nFtyAZDH6bBZLe/uLTysPxbQFaTusWbCVzB3AsbuwIMJ8AnYi3/Bj2hFYJRF
fCwIr4qVkKrwtcIpWJlD5K4P7s26/u0b8SlIbKf8hPAO45EjyqTxNaaIFEE2UPKzA9fPEtCcjM2z
DS/jkFz/xv7TkXAZNB5Z6NxKjoSX/cUyoD5/OQi+KKX3OTUrvMJTukuHUJgVtuJrMoxu+cPqszWD
W2iQTOFN6rgyerhqVYtqX3dmg6jDedeJHtQTk4r0DwCPdAFf4VoAbXn3kt2ij8KJx32BUT/DY/vh
7auzPk1h4nPQ4uIODsn0EmUbluOTpN1J9UB0RmrOdMZD505Bmp5XA2IeqYezzxqOIawM4nYEE2h3
Ac73jVF99ysAQzbyt8ojhWaczmoCKxQQJtinXewTJljQfgL5gfyuT3e6jfna9n31oaY5FnTJvJh/
1SbMgaZM+/qMWIb2aH2Tz87fJ5y6EEM/czzK3d1XvOe/6BejRVB7c55faCls0p2ULbK3YUfD8Cy+
rBcZLNBBhKAdTPttAIsqCRj/Gqcj1O9Mgvm50cUcssKRu2MQtSOvs4vNJvX8gUMSXinyvd+ck4mp
GI2EbNjW+/ic0WVfszfeQqdQKXYpMCTHLfXpapq2a2UO9W+/cq7OcNPCvfcf7BrbWUbvAWKtbOTf
wt/8WJ+AJRjBc8dXl79ujFl/hDwtfYbX4rrCHjekk9wWnOfjZLr+QcIBBg86MVqf4h6wXdiH2Qyt
OmKBX0JdQAmXUf64Y/C6bbVHlAWz7OByd9v55MMnV1K+cL6zYGiYd+PFpIY/A3xHIHWzJFEPLkXR
98/ReMaCeZYdk5PnZrwEc599dLOG8rtTsZ2zFj1iMYU6CEMCgzbaXp7MlJa6m41qMK0Psykl+K25
KTtpC7HAHW/O8KWi5f7hp8Jjx9fiBKYuImpvkG/xqBliz/MoHvmXybNCwBPkOJoAzoiY9AugyCUN
63U2rq9UMoCVF2wtPdq8HaDZwaVeYQ6gEArGSf/GgxR6y87GfzjYz5/5p24Y2m6tows/zOVkNiFL
g7rjp8BcIt+GTLurBZtZB+eQY9qJnvXbGpA8eQ7IZPcwsVhFlMjsrJc/zpDOhj6Ttqs3T+6Ap6OY
9QMp5/YHjNqbswj5C4rmYrmvF3/gIlgzPY1F8l0zEJif8Ca9590C0gR96g+ClOTEsPUwe0BCCHs5
lgNbQARM3BufonSMbGqY9KO7S0fflhfMNAcpuaVYIkVDIAuepZzILCWd8BlKihx5upd9gwWeXKPr
39eDKHeXxRjhiUjU0e1zP4AMYE0h5eVSZ0yWSa3iqr5X7V/fZSya3TKAbp6WNu0ETJTWNwDn5Tj4
rBecSL/1GJyri5kSNGRsmiFvrODcwtbfVWeHofRMcb/MEHFQW3sDmgAe+F8AOx0tzSC7hz9tADYP
oSg541wPvzKDzbN+TYjEwjkohf/CHvrycM0aOkd40iiNDQUMvfm7BeDNqAYPIWgII2RvxLj36xAm
u76knfKLwH+gT4uHBxzrDWlufukbU+zkgJMbRklI6MBSJ0ZXbrvOK76416KDFhqRR9j1usutM8iG
LmAG3iE9sJZ5d7nA0A/w4SMBWnAr9+yDYaL4WUIeyAbxLWoCWv9ddKsOktpENXBOz1QuMHD8HS01
5+S7HmLvooCnKevtUpl3iwMnsDS2e1FSfeMrgQID9NhNcI96qDB+R2M4X0inGL/PNk84QdTYbThO
JsbAuYKPMvo3DyH2dtR5TIOdp/XImxjlnN2lIfhZJ4I4twmqTLvPuIU8GQyc9/49OFmMXcPhfGRf
oybC2x9rZ+pNtLHUH6i+YJR/sN5lvBQNjFH9Xg7dzxpJQbFd06/O+yUD+xSD1Okcvhk7A+4FyCNI
qVKhVUf/6nosqG90ZqdqgqnY2Fn90Lcz5CwQhpeXlAJ0pcz70ZuK6uBekJ/WHZzKmoSgWSQiCMlD
bE4CVAEuLnD+A5oTptYe1O2YxAIPSS+1ITtj/slb41RdMnZTZpj+D5doElPZdFt34DDaqqTHm5Iw
rwrYET4AsR/GhGftmuILzw1/ODS7dZ9Q9G45tiWulw/WP1Cbb4zZFfsXHcKaGC3UeO1bG7On1XvO
2jMZkH3M9LHPJgTvhXURnHpGxuNgigoMYyGoZ3fjrB3dB2Pq1sVPzW/yvs/Y2mYseUwh6QS7Gknj
tPoAEDyQSlB6rCEd1Pu0sbbrlyuTODB+4gcRi1mvEhdjkOf4gYVmN8IwQVXQDr7MScWT/ylHsHgx
pIEBIJm0cjeQ2odGpZU9hAND3WD17/RCjjtyPQYzKvctU2uqNjBe+loeF4LvafCxRIGkMgoW5iUg
UxJiwKMiOSIHp6bITT4R9bLZzfcxaClbAY7Ha94UzGhkTeMDZduW5nhMCukdLB1SAsEkrqK1JvGV
y33cBkfnFGw9a+qfkqODzpwRwCd9ps9yjwkePuYn85ojCj6F/Yyml5ce4M6IDBFLMvP318un+QKO
yqPAqhDyIQcqDE6UhVGTP7I3bNFb8jCavzGF4TVGb/dMQbXReM8VF44NuQN8MybHVWdFOJCx9Z4p
URwbqjIX5kzNqbeipAGFgsPypOzZxjD1+/a7OHiH8FE9fDk9R63pQ2v1T5u390n7eRtcmMwtwDYp
b22oAMYkIVQOhkfrUZWEtPavmj6d2f89P+ApxHJL9syWkHrgvABeH55cjY2PYVHQw0MBfO0aNxlk
d/a7Bef8TkWYALUBSXg8LI9xZ31dgucwVQkmX0Chli0q3CUEevPXPmuLSwEliosvVRogd7hSPqGu
jIveujG6c5wINx9LidsCCUKDFKB1MCyJtn9dvcmncAcCqTm4kowEygvGy3HN0drRZMPP0z4Ot+XI
mSCB7XuUeouKXMuU+4GlUgkCwuSOQoutybm4DGXmd/vMYwctaTmJmbPjDJIyGbOUBOEWYoILlkd3
QItO/prvMG56rvBYkUjZewUxAjQx/axhj4ZAwulhDvD9rY/YE0hN6JvHlgtfkUobS/Lux+1pnwCs
hjkCVEn+AeSKYS4ylriXjn3Y4bg5MbyA9oTTWjAu3vktZWVLpd8hxdFWxvIyuWW3l95IoLL0hw+M
lTikZVBw2Xsa0rpIKbsqXSWyhsECLABLDP390R+D8mWXHnz5CQEdsMdnXx6ytzAnOgD/QPHaOSNi
OMKXllAV2Ienp6ZY2mtVk7/dUWFdQQO/uhL2kk4reC+iicPVUy3LU4r71Bn3DUovanhmInB/afV6
KMK1D5AaiORHJGp3NUAajjVjR63pzxDacfJoZEDGWAF/1bPlJ50wSe5CnevFe13ob83/uj5I8IwA
oQ/acxsdESwknjYTEp2qmq1BFmeUkIbng4cu2TBMn0mpzpNq+wfyf0i2AktWT8LAgjG5qObBVMmo
5deeot5Q+70ZEtSbExbTCGG05h+f+rIA9NmMrQSeuI7frGXbyVdE6ORWDvLyHOmTSbKD5YwZrZZg
Cbq3kiHz9PGG5z01FqnlIfPyaMHppETEmxQ1IChxG9saOmp0zp0yjxY+7qFuPqicT+m8VawTlZBr
S5g29wyO7HBkUZo6ntemM6+kfqWjp7Or8/1qs8FRYbEaFJ1Qg11LC0Zi3g4jLPDkPWJF5go6Lidk
fRO/DZR0FeU4aXCqJNsUWyFz8zYjKm16auwYNZOPw+iJzlUzoz3ZG5iOJoDURGQfVORoZKEhDTXp
jJGLchU3Zwd9LpZwtFAvgSoCekPKlAWlkxYd/iJib7+MpOT3Y1zgR1GSZPLCOzCUIKy75R4YUz3s
NPQjPAhYqsZglz24GqWjJFr5cb86gYMS1vTGzBXUqq8Hs2tmpURngbjrXOSSIcdRIGT2+NUxqXLI
PDBvom9C1YKfAJYsbV974/+qTcun6/Ew5otqLBROAIbHjNxHOJarO4xyLvq/QSTnTWdCHcmg7YOe
AJEHHQczHpUSgLiikV0hcrT5nALDWLiWIuCu0HvKiTxi8S8f7ZhTawhQ132OsXS0+d7018fdUkq+
HhjBMBIYg2Rh86LuAUhAyhj74heoXp7BFa/tH66HzdX+QrFTTwdjvw8UnFK9D1JzCK9AbJTLinZ/
iy71uMF49wkAIFu1zsi9DbTRLphAOGEJwHOhxbiYH8RrC3PnKR9jw5TxjdPNeNM/qBG2F5gzxqTz
0SKQKLvQ6BV4pptkoj6cBSnmrdkAvCAkRCvVQHr/PBkpOA8QgiFFRkObxACxkXq46exyMJ7bTb+X
/ejjYc5yAegOMTu6kpZ3xyS+taaDkNlrQ4nVUYr2wvL5TtXBsewzcVl8USw/wShB9elJrpTFOk0P
X32rbju0d/jb1A90ff+kD9LdGyZOV7Y6pCyQYSu6Vy2a3J2I/hIOtmDh0zOPiWnV+v443fzuOgKA
uzaqmAapbcnzwFBQ66N8+mnB0E05adLm6Oz1L6tH4I+m/DTgO86rLfA7HkxdZqK4R2Cwuwu2ixiJ
zk3/LNTbqqO/t/YkHNFwoU+6Dw3Ma6zUwtXoxIgp2uJyoZ5Vvvsc8gdrY4okBkO6v604Zz9hcQB2
pRrtezQeO3MvrN7qMBG8NRAkvmhbPR29U+q+AGswTNZEACIJee2mY1hsnb2fM0I4KrjQ+IyqPYTo
EKTfdEycd6Jl8AGWreO1juxXne5mk7ALVdPcafd2FhMNT/fK2NmyLKRXIras7iHc4RSnNPSyUfeg
ob2Jn+i9SRD78aMXotNQymb9gzbRyCLhr6n/Y9mO+OpGvNAGXLABI8sZnOzgoKXjFdBVga/Pi3q2
nf1Zt674281ihqJObJwJxeJSoUVTJwwI9iGyFFD5sX7ARZ0ZKbrj6s2iEUNMmJjUsbLfaEWObtdq
FesA7w4bvPH8gAb5yEV4AgVrHXYL0k7IuTz66Qy1SFcdqJWnKSInGRaRhznEgpIt2XG8o+lpXsek
DaY1mF2j9CFmAEQz3KTSp4XzDCnsbHM/NsLGwd6ZzZvdtZXbKZsY56rjlRMjwAAV31G4UkJZtZTZ
7MWwePgHVhK39dbVqFvBOc5/XBFua7SSIltu5T1IFS7QAzMJBHi/m/bGi4msDnmxueoYkanDnn7h
e6ofByI+9ZPkCcil88fdf67iPllx4r0wx7oRj8GWuA1Id7nzjrzCp2BhWYa8koJRzUf8QctXWelW
/PtqU3WqX7HgFeHaHYlCCMuCmUB9xkJgHa+OaszHdLiv3dAAmCn+8D34E+let7i5WqzENPfpo+Lf
UkDoVQr2eOjyLidUApj7x9OHCOW7Hmb8CH8YH/UYLWl/buGKuOIOHVVqPN7xY8YifBzEX/wswGDg
uDl/66FuGOnejuM9fnQskHgCAqB9D6xTzGqivc2VPP+NcLED8oRmUmH1k/UcHPX1C8mDydUbLDtF
m+5QmhLuI822ropxxjIAH/Ht7A5XaKj1rtaF4Fc+H2tn731EByfO2Ud+yZg6fcANTFvIqNGzMbEF
PinaCD4QDr14ka0QujoB/94hmU1AUMLfF/MMvDEeS4y98aLBoocWHRk/rvg0NXDldhNrCPLLcXd6
4LH4ZXD1jL89G2uBiXHra5eUAXd/yvKT8/EpdzaEPskhyWiYTX4h2J12Qa8LQwPruiMmLBgZI/7Q
U9gl6OfJ+5lxF1osLZ3VeJWeWGAa/QQM6hmr7WfBNjloltVRW8HoLhxIRd8anR9JO+HvAwYnuqDA
E43btRVitrDHBVkfxsUxirvuUoa9LVjHX7ETNWCMaWbMYvCG5FYYaWMcdRbCdAZdB+EL62nhHt3R
cRZCNeYNFcijXGc1xEkqhpfpvFt9EpLpztlJVi0SPzYk/TpW8ahrdCbve72bofS8oP+svkuuJIgx
2joe6tESNGCidfXVIpdfkABANqeHVrEOeage3i7hcSOj4j0gXgmMO00Hf4PnbA/0d8F/Hq+pvDqT
MaPeQQjw/xszI8Kunjehx/CnkJ60w2alaNbsU6Aph+asprcjBR6PYPz3t3DXu5XBVslxnjUG4/ls
L1YV/B7ZMEr/tTEOOARJYuMw+eMD/1zgL8oQaDHVs+Nhm/CvrsG+Y9kdzq60qbKlQuiOUPVqc3d5
b3wY0p6ZguPyNjt2Nh01Krt1g0UUKkmW2GlDAcRTjyVat1HHkuJE5BY/0H3rQ6dHAbTCv/EzxJ1U
wVHqikazDQeSO4GR9aijfzvJ+Km3G+RIEzTYv1ad9jVqqRMctP2ygzuT2nzQlDEqH9PN4V4FeQxV
tt8I+JbsQBMt/jgWUNZPqxr8IFeNoIIbgFbQjQwZnfF/v1kZBHsKLlH1WlHdeMMzlpHdmrKZPuW8
pJwGmc/PdKF8l6dKCjSCbtYkF+/l74AY3qYTdY2y3IUeZmilw6ZblpuGEfDmpmmlt3VW4Mv+Nqg1
pxwLD5d8TFa/ao6rHxs+mz6GjVhSY/6z2ZAnFTnf2Ikgxl1EHSFM2WzekltzUesNDrYqmvUH17w1
kWb11A0dmsFI2Mm7YJUA0Dj7vfSq4kjCMebpvJhaDXAy6c+4bfdgdVMYgKpnhp7OC6Dxqe2QII/p
PU5YncCfP2vQqLZrDLD7+mPr7rXbH63MCDJ57p2obquv/zKmDrIretccV8MGYy0Wohe07gKNZwm/
a8ruM6uerra4qbLzA30VmAyVb5WhcU6tbgJ416SKfPhSDEbrnUduBUIo2EIw0AfaVuYpE/QLd+RM
vZ5FfKSXsOvLn3y2t6Vt1pRf9IYHpmoJ2Jts+PB2/Ih/eSwr8tvOs+TwVy8gPeJGir6TxxSNvTTJ
ocfCF0O0P3t4xOtltqvw9cETj0MyPnn0UfbEXN787GabtCHYduFms+N2gAyFG0aKmnyzbcGdYpvB
qUPoyyHaanW4tOEpLW5a0jWlgTFVfphwD5M2y7BpwcaZ2xnhRiLO2A6B2XPrMPGI6udfzSXOTyV5
BmxarQE2mbAsTph5qFFkMmx7JEkSmZEzeAjHNH38fOhII6qwUPcTcnmA3Gp1E13kx7/YfADswgVb
4RIzZv2KREbodtIveNH+WERmotqk0+BKMu+pl/hrJTejfhULPcLIRuWHIsWKTBuDvJtQ+4LrhaZP
oBtZFLbJH79NhjNM6utnlky1Tsp1mjhn3Gi6orkbXZH0ha3bfn8vlmSMqTs9GpELu+jqL1Hz4rd/
rdpUi6IN8JNDV1mfMFeffOIFKkPZim811j1Xmwtf8XYcz0Y9QLMo6nOg/HW5y/wyhB0a1E3E07lx
sLmUtph9iiudJSxdVbKn9w7sz3K5w6kbySR2NIzjrjfzctHnvr2ETdZlAothC8TUTVSfuGSmlOeh
oGI5gB6Iu5G1kf0Ybjr8ojXfqqOF0Huq7t71ud1ydZoNs5U3V8i2dV13i1Hiut2Zr3KZTn8R7bmq
w6Sgy3+JYmi402pYGVgVLTEyU3najE5/Jr9ycxOACviSs5QT5agl5uCmM9EHNiBusZzbdlQT7Znc
VKR8yDN8GKMZj0fXgUyFH3Xiu+Ik4t+KcujkrPkUE6FCIsyQkRthz3f1j67ju+bq/kTo5DZBOphi
JoPLmOCTJCRWbmeJ3Rc+uY+E9vwm2rLN+XquW4R7fOw4X2t3bOh2XUf5p0exOuUxSNSRmS2bhVgi
tztqfZH55PKpCeMM+ci+N1ly4wHGUP2J98Js8dSJe9K4zMzxtadhZ6ziXz33ldyfjxR13tNJIrJZ
wd5X1GpX+MfQz17hJWYlJ/V2xlJB2XAiqqroVCe+xKHBO+gOmuLbNP3sJGydk9lm+m/NMGfyoghe
Yz21ai6Wbd+wp5q7Ha/oRNw7my1ip8MTUBfIMKNiflsOG1X/YYyB84Hvfy0+KMgIORrYlEfK/OXw
CAFKaQwhgRr07Mc1zc4B92+W3WJfPkwYof/UD85kRGpxtRt2IYSl3YJ4iorbdyFMG/pc/Nb6W+Ot
ob688vP9mU8TodqnqGb4VV8MEmBPWc3QA+Mtfhtt9pbNBCxGngSYph41tuau80CP8rf7qvbjoTWp
j+7yNEKKtQ/nN1++4jLrTsSHJfUWm8ldbeEi/b9lXHQly9jjlssErF5wjQ8iMVnybdYax7FxZvtE
kXvQp+ScHjkTQMp2qKIxZ8JoqY8GfHhVlb9RUeNphpOe3LTlESIFiTpZWH0+eXfFhJmt82Bc0U/I
pwSPV/FpvZqby61ir7pUWZ/HbfjjUk5VZFaaD0AG35PHBskmiD5p9T+dpwDNbAL/bQPCxSz4WPeI
QOdENBqHfChuj/Mz9orqutw3GhKxnL9cuXpB2i6iYE4gv/iUwKJoG6q6bfPx7IvOetiHSzJ9OywI
uuBQRz2KtEIq+60LJ3tIgou9xFAR8dzTM79OLb+QhIyQb0OEOKl8/2SrwTWuzT4IvJgg0J9FW0Qj
bDZymonFFTuKfU7qN649N46hVxGxB9dD8hvUWl6knd6+CS5LcKMnIZW6UrteTY1vSwQOUbpwEYl1
3jg1F4wR2VdybiURiYfsimz/X/Ww4ZDD58jnDOtBteXkmXPPu/ekjq7UJ1z7+4hzD8WuLj8rhxIr
K1Oo1gnYPAa8ND+z4pGNji+/5oDskl4KCZVETHkuqM+BtulPgDceBzXj0L3bidykJvKOgl1+eLma
PVueHDgisx0/7JxWFKdlQlO06G3WKq9FCC90VFLEArl5NMgnGHm+odIUk4t5XQH0oKB/4baHOUJJ
Mp1xwR/dfNx00ueG1DbTOcbC7TB8nMtuuxUvCket31MTaXWXMNaB1Tqwrlfr3yeC6dreZjfsjW56
fwJvkVginffZXKjtxZerg5/Wd40f8pOw1v2m11vF4UDoJPrZHB8Zm+yAaGdxAyEYCRbTN/E79kLs
B+yp8ME423BRt/1jq0I24szhmOPZACC+QDpgBJMlJnWdDHXhUBp3LKD71xjsscYUF5zyLZVlNzjs
sABay2zAMNnPGIHqEvRW5iBkzYrf6eEPwuPZiJrIZZIYg5O34XawCNmE2hcX8u1seIfGeZi1zGIg
pFw4EAJAJ2RAa9Tvm2ZEEA7ri58dA4/nueN9c4ykxIMgPxAH2QVOScbgiy51zOc6mPALOVxlw8yX
n4uGXpKSw3XxwhuKInxoW0ZK8vQ80kGJfZ9/6cG/Q1f3nT12RAi6UA3y0V1nXIEVBGfTgcwvvVkX
bnsX7tVSVVtCvDiuiCiibGHpEfcq6ppnWe2OxQbP4cRWSbGHzfKrll9a9lDul7q7fodrA4uYp/M3
jIEHfrFufFShQykOD/FEZN2UnV3l4dY564xT/dD4jJiHunqIWNwYucUDTJ8K6qXOCwxRxcEflX2X
k1Ge1AzdOJRwQhAf/a0A5+tT27dPFG87nUIMTw31Jjgb/P6M/ZZUbOjfpc+BrppaY5rsVL77XbOJ
/FQ2sy3l08V+Ggm7P7X1Gh9nWCM8K7QMcifL2x6lYA5S3Nvg6S9OPDjbIgdidMaEuVEPy9K0vlS4
TlicXXy0HdvcTUBtpMe2mxceOyAAEB1Thj22r9zFnPqCjZ3rywRH6lcw2dUg22JMKjF6unkg3hJg
eyzK593Ed1oJckVg4rABM8qjc1eQcp/3SJp+6P/3nZ4Disy4jBlOeSLIRaDaMrQrdk/MWdJr4Wy6
BoAVzf3MmnVUazYDnIIQc+E1fliVgeoH8rePyzEtCqA5EyYM+uiFWq7zE3tyBgrA7IbzIxwNQjZU
xZOa03PIq3BsZxtoteovuWvPEpWVzZYi/dWp6R/ObqsmZ+28pqLPMs5jHZEtZe+y59nYen6tO0Uo
A2VhU+9lPkw316X0xcd2yi06HCyorXucFq/rgQYCetXCb4BSe8oqwHfILYjaAzoW67v+O2l7l9ze
eTgIChaK6/rs7ia9BVXHlgsnZ0NEfqucCOZGUv34gBTD7wCj0VXS86jXOHhAf7O7upzrWH76BvsN
3kj881iPJxZ1iA5N3Sjo33uGe8+bFMZvxA7nG9OqeGvnqTUcwr7hufgmHLh6cqZqvFJIQiOuH3RV
9UI/0CUdjyotCz7xaDUMgkWhq8yjG0IZFhQBWDoXcIKF7U27r/OBnKswhbmKWbAHgJlVnrNz7zij
Ye2HbyKNmjQhJ0QMT6C9wMQN4PCgP1cLYEHgZ4gB7yksp6uOO546iJzXkP9IK0qoTaVo1YzZTh5R
xCSfioYQ70qamqteahVoySD7WcHPrQ7hWx+zKsp8TAq3AAIvPXAQWse+8LA/KsuHDg5yd/c/3auA
BFjCusfxkiuUBSSM53w0IhUYeLG0JNPcC45mkB5mNK2e5sDSY1GfSn6UiSSvPtmpZbNkYrKSrJiA
tI2YwX8fNsYHLwKpdv+K6tLykeA/A/qbEXeCga6FrlXkCJEZoZRb/6UPP0l3QsSfwvIfurN01fVW
I8B7kDcpNMOELuWRw6hMXpOhptEb1iYTLMTGVHky5+KtOlg0ibJPxXR1nnhmAUzAaWREu6H1obVV
TwxMNvjrIw5EHPtWe9CXCLHmFj5syIlwWiqZPbNqiAtD8ZQBW4KLk28xI/JjpEaPou7K/rd+rbYa
Pcu/njlJLpHdu2iQqb7me1Xf1OSi+3QYHz9TKQouqoPihvuKl1EOH15G7kJNRn4oA+icsZbfuBQ4
VJGtSlmRTGQJlLyKKYQmuPMnArLqwaqOHGjRkqtYIhfTd9akKrltzNzOs8zGERODF4FsQT430eYq
N/9ML05fNuyL7z8fYukv1r7PgyDoNxmc7YRsIXSThyz3MFrrP8SqmwHwpWDdHqi4mm/qbUAf2WbD
BkekqqYa4kN0HGdzybRoKEoPOcjNCnAOX2FFBCmcu8M9ssvyalLjTWUTvzsL+64m8q4vVrb9GKh2
G2W//I1Px/JX9YWJoKWZUAHJMq4mlks4T0hsjC8RdAYMX0cGW9zTnVWQNZDErcA/q45g6LrRYHm9
AzUZrDiulTkDtgMt7SkzEyVT8aWnZTPw7l242DsanCaLNXZl2oKhNFf4XSS8bRJ1tE3EzrPhJUw7
U/VinK11o6U39fsaVBC63hOnakITurcKznSdQlYCSRFx9FNt05OjBlR3G8rMvyjiLpVeNZ09g8CT
O2xCoMO/ihfpDZz7M/rMck8AAGqEt3r9yt/lK98PfmLyDl9oebQ2gtbTfWj6bclCYve7s+3txqqN
LTAkI4qkCzY7WCbTv1KRyPwbWn0tuqxzCmr+w3TDLBbUALoRMdTPeDmfGwzHdRLSJnx2XMUpeV7O
BlAsYs9yct57sJ6IuU8zykbaaEKngedNmATr6sH3l3cOZXzOuYtx0tIvA8QdMrxtmf+qpsQ33J6t
G2E41Rld8Fb6cuGYPJ5M7kFochyGxemfB+NLaMmOwKyFXzNrcTwG6EEQHJm4ptWsdxWktFQeu5In
EcMtkGEEBHifkbWCrTc/XQWAv0YAr0+r+rV8GIaC4//sOP/uoCw7mXezijbfKGfia1WVhF2BNfWp
yHsJRXxnbiajld2ES//VF8sTD4Wkjn2dacjAnMBMuBJgaWaSLBWdmo1zqiwQcuh3+t+DbtaHv5O6
py4VMBjvXEm1z/NyBtpEn8HeAj2CjYhdSrZg9H1MvOw5HsKJqsm9tmxlkgtEGwcb74N5mhg763WB
GgCPQN0ZEYdRxn1+pSrbfbRRblwsvcb6CXUCSFkvs1Gd4fnhu4O1zpWnfWLdzo1B4hrzr/bV9AY6
FHiCRO8dByWDuWFd1AkLd9lIHx9DNx58o8F/hJ1Zc+LssqX/yol93URrRuro0xeaJcQ8GHNDgCkE
YhaIQb++n8T7RFTV/qIqHHa5bIykd8g3c2XmWtMsq9NMkcY4/xFWnOrNNBhfwjTzegYVpfA1kkB3
5xdfYsB8g/dKRmHgDMjmZnTnZcVaBUNgX3xKaOhCBqIGBzpNPW4jzJCDpzfPzQB7AFu8IRACBfId
qr+IR0vFG1+GeNtrBbeCWRtD9YNl6nweF52AWydUAwzx5lNy3D5BaRV+dJ5vNAAd+dLtbO+4triU
HAUUxUrZRGtmmSE4uTQc1uG28/JMEtCIrXIoWiRL/fPd5TxkEVFUxHkKp4eUbmw/Vuir008WSzjR
On/1+y/BCwlHoFeGtYw1BuRMhVObvCDpA4pgQjo3x13e65xQzl5PgR2d2Ml0OXPbs+tCOfjkCdLj
HRh8Zu9iqn7gtHCFBRfHjy4BBI7os6PjLVCQIMj2cylaosUOjIeahi3H6Dxv333094Tb8BXRMd1p
AdkNZU+R6Wy1LHEQGmUwObygN1+ZCUwb7e0EQHw/tYMHqHzVXp0C0GlURI3IOiQGkOnSrJKKimha
SZbszTe0UA/ofsl96GwIHDiyzkwFA0uj5w8bSjHOoH7dE/fARLdEDLIDexnPdxth+6mLpQyMtMOg
MSAHXgRzn7T1tg8lIDnQItzNLp5B36dbgUaTlzxXHbgK8H7I5z7RlkMeyyUtW3Vmmx7zRgtvUwZo
27FkjjRPmRhU/TGMTz786Q15kDsVW/rwgbdC+szb0IZxmkxpdoHKuPa3cHVFqeITdh38TjPtfN4Q
R/woJkxFVOI6TeWbzSQDowLKWkBu9alabvnkL04HkF4ObiAqpKIpYipRYSNFcP5xBB/G5BdtQVDm
Hsji/RTSnbFew4xMrAWH5uDsrUEehicsr/MDDb4rECXQchETTpwXXMiZgAzpWBEtvCQbEkJRDTJ5
Z0f4bJ4HAYbbWRw+x526ESw28enuWSc37dRtWklNAGTYz/BiH0PBkQUqkMVJ5wIYAQZokk+mFPPN
X/iElRcDtAgmvB4PF2lgfdVetM2+XOSuBpyIbjYfAl/kQRaUk09Pc0HGBXGYGNLX0vQ5FNcEk/zi
3l8sgnz0yYZ8ClgEY1XaoQh0TgHnfGq4EQxld2nRyXuUeY04q4AD2eSUau3mRPzFLbzXwcJCZB5e
tF6dat2Pr8fnV4+4kthxcep1HuKDp6yynY8rMBw3Jw2avL+u2YfDD91XFzKE3u7h9pptohW4JLEt
movi/eLMBc6NIOiUfWgK6Ch2GWRAOY49CjaijnJ3sdrZR06NkfuBCdHTT5mNG5DyEHvPXIUAAOt+
vKIEYOofIDvEZ/TwcnBXGAFvbC7ioRjR1vQ0ufvteToTFcFpG9VvVmcxon8L/9bDAzanUwoGeB8r
uMSS5EAyGj8EvsfVgkgX8BYgDBNZEw8Rv2NuYX0Csl5UZqB7JD9SH8Sn1ecs75PuohpKD6cz3pLz
OfYIdrbYSEXzFkbYeXSBHNcA++M1UQpnAjSVxLbVNgAzb8FWslrZZL+MNrSLQzpGWSAtSPm9fRvS
TpbQeNzR12d3MdbeGZU39kQhkNsnzYJBpbKGu+D2iQnZSXowBpF5uRci90eXAuAWlNpt2mdaTHVF
zZdb5C5QqQ2ue915oKngj9eKdU7HeIfYh4OnJQG4ZEUqitqw1GxW/Lm2g02k0mKC8aQWT/2ctPRR
iXWTGh4YNQju+3GT0zomTYThMy6YpfVxF4B69FtmSe1Vn7Fx0zfW8AluPk7xuTCEE566i2PA5k1N
r9OEKsDjMB9uu8MTWHO/+mDJL1ggC5DFwmUBBVqLDdwnPmAOTbcNDReijYFDySMNDl49sshQB7Mm
9xtJfE3rfQ6lQoTd9Cn9ftC3IyV6qwZ/DrUaMpNTlX0AQHT3Z9Sh4hX00TejQIyM52yHS0Ju0BXu
29NstItnMzyH9iyPu91LH6tqTKBqDymAOLVHqtvlN0f8l0YjdebIO9KTN6GRu0smmCUJLETlj3ux
wmqXvAKz/rhsEcKjTE55LNSwiT5t9B01XNgfnBpWn+V+oKuftySlTPkChVIkcana+7qFE+Ptx89n
rRbVdH0841afU4Upg9JR6u+odOAL0SOKx9IVgWxHBKdCmOsRz4dNDihtoDiYgpt7NxxRPIBzR7XE
SuOhHJf0sL1eIuZOHzmJzg4nMaTK+HEOt0btDZAaneg2MlTBpaQl/USIvY0aO6Hx2HCdMw6Lqg13
xQhoj2YoODebQC/He39+/hBgeX+XYFvvgNpRBAok+nCpw0cyZvyiGNUOIdAlixWtIUyDSU50cqhQ
ffi3i2wuATsC7K7dGpJroLceaN9BBIJyaQxViYXSxwpqW7kEULtuHBN7TklQQ3J0RbieAiGEUy+D
pZ6NKoKp9qyNM3gKiEsiSipJT/d8cVQpq1gcelcI80FBicvsqw/foX+Yu5/gpQOx/JTEZnjRY1Is
4pa+aDoEQ3Kn1BG48zVZ5MfenTnkig9I7LozhSLdlZqs6J0hs6ejEc9+l4TBlYCNKBJjB6Qzhkxg
4z7bXgrnIA8ZE0Cs7pzaHN3emnTZvv8cx1tMPRF6M1kdH6RESZthDTEWQLsU8JKremzlPqX+VhKU
XpkiF9EXulb8ZvxX0i/QE+s853rXBZ23wHDF9NBYASkpzWA84n3hXSiTZEaoB1rMefvUW+89QhJY
hVWBL/bTVa64pOrXwOVpPasIWs90NRBuRRfYA7yxOh5y6HZBuFetegghEQ2EIXQdpMEVXMkUJMJN
STnwhx11LQjjk4gKnrLFo0vs9E77Y7BV7sjr4wxtEO9oEl2dCbiGVxI6wf4KiJt/LorAe3z0PXzC
ToBffPmSHOXngjxJQJIKComA1sJAsh2UKBMucWmwxDXwpean8fAYrX2TVXn2cVy8QjA4ymQplcQD
JZDqv7MJRVobSDH6r6uHlRoayLtUK0ab9/LSd5JJYO0VvW7can8TkG3NpVUqHj5xKxi/uI8nXDwZ
xnR8Aw5egxARQZlYQsApQgvwFymELqJJQeEF6NW6goozXGPAsJt7wIodZnb8GC52PdLOMCVS/Udp
Eb6gxkge/MeKPTA7nj1HTXZHr2Mwwv7u8zXaQsfLycL6IalxGcoygzd3RhwuJ02H/yJX7eFlPijp
EBjr8DVe1JPCXQASCMhXLTltOgHA4FBaUiIchDNIMTvlG/3nxsUD4kmwbRxbaZyzQSOJZMEwnHjq
W1Eb/GYGtlqHKvbqXTJRUdBir7v2gtriw6B7WzXckI5Fl6CAAm57odN+DrZC+Y7aYurnTR4B0INb
Yudt4vHhC2txxVlZDsdKNq5r7inl1GUCjEGfDtIZzAEM7D7oeMUA/8MGNqcDn/w+Oy8mciU9T8OC
z9TQxK4G7KomlLAmUQ29neu49FISxkh8sEjYsA3BgO5tcsEE3ExxHhKIWgY84KzzGCjWy0gZgMWL
T3Ms3SgTz1LiIMJAhisIHiGqYJ+gQRYlCvitD29djkmtU9wlDm/JvBBccpazD0vPaIF3vpZwS1+P
5DAvcXrpgtCAeKDb7on5mMA9pg+vAXT+4BYwPe2gf/Fg7kcigGppzA416wJUTmezCxyeDXdWb3yC
bqKEtcN/fMDB7hbJBzovpRiWGm/6MgGyaRM9CCI+vUx4o1uvSyuY52xD+PRGCXWaciABATkjpAwp
7OkrHRwsXj5tfkkvp+YtN1i/M+0HN+rHHh1auQ8hOlYeGm6ZilQTFXkeiRm6Q96+mXHlmoX3ZA85
ftVaYwO97ad1dFPrHOPPkHgWZKjvP/ptH9jVmMCLIfc1OqT6B14AOpExzUp1uOnNzlRSuccbR/H+
U/Nm+ArY31dkBa0XR71HeEBk8EQ2VDIzK0iv2XW0NwIESsBCRAmN9qV0J+DJFPWfAxuffRgEdhfo
JL0P4uE6Rle71Ta4whu86EKtRRgKtOqHZki0JGVVJUeyr+GM0tDYisV+Q9pzCOkvsdlT0u3b34xv
tFeCo1iFx5rCPKCeLWeEpB9pNPa9YTUk5MMQqKTe/MbnerhPyaLFTarOKN8gb0v9DNuvb6FaSbh7
fyFKBem8bxKXQNy9XU4mRfYusGu3n9mMDmFcoEmjNdmhCg0AsVtyKENnIh2mb8d6n4rnfRvznybV
2vBOrfdtewAtI0UjbtHCbeZWyx+YBM0nV9ghWsKKaGQKINz3V2ysY0SDG5DTZvKRgQ8ACJQDskxA
BkTJfh+Pt7WzvSmos7fSBrCld6nkdQCbrlTY5QEV0azEbsNdTp+sjqlkWxsZIVMfBY4WRWuXGswZ
p8o95O5SYncie2ZNAPYyCWleBQ3I2gaaFWSRwmQP6v/owHwD84yrXFyqJEXHoknsTfGe7sM7MTKC
2RZCanhIUAwhon1N0M3IKF6GCkhABci5ejQfMN3zvmD3YFdd88jyTbgUIGiRtCkU1R1wMZtgRUHw
rfeaNCpWRHEg44cF1Gk3ClH8YcVQIuhBaIYoO4nU7NgIS19NWiDNcKO0ceYwkUf6snABn9RyHj8v
7usazqBXIp/qQcrafLaA5HcNXgCdjpQ5HnHrXfINaMGB2Y0OnutKgBUABRFahuewCzCiltRbs+9q
qQAWBw+NRpATjG2CMWjrVElSLIshQcOX6L0ElENdOAC/WKM4KzG2tyKrIQgIGZcJbrLXndL+teEJ
vRaZq3sOIHKF62ENesrNbTWEl63SbT/DyYZ+peuZdpbdR5+M+TB+PsnvzKlC3vn0se98Eoeov2HY
CHbgXsgxB3IEU6BW+g+6B6Ymp2WTLNtrfXC5CabZCF6zZmtJ450Sy0zi9C5fgeI5X/hitLNDtgW4
SVNLKJO1nF+8pZkBjdyg0XgF1TWkSAgEeWHUHi5sgw+t9mbFCOO2hXYD1Bymhna43NL9wTJz3FLz
203qmfm22rMYSMRseM7DZfXaAeyRJKEgLTSko8YcAp4Hzx7Lmwi45qCJhcaUJpCE6KkRVyBgGhs2
hEywB7+iv1qfmWeXIj9Ki/jAsgYrJ26hEcp8hDPwlvcwl/4ELc1rqsL1LxDnNRVoq3QZf5osJvjo
TdiTZrN2N2Qpsa+m0u5NVFGD0w+uC8ddWh49DVIcfot/JLQ2SR4onM1z7D+HBn+0zxhs2v77PkCF
lOthrFo6zb9NNzSxsrT10GGNtWWcwbqggzNPY5P+aK/GRkQPtyHfq5/0d9WUwiC/xEKPlI8dJ7Ak
KwEIG1HuvRJqECuMrA/wtx3MctIos2mZ3fw2m14a6InZfNOlW4lGIFqYYZtKpMkeV+dMGSFJaRx2
qdKwaZjLl6tWf71e32FoIbNBF9ttElC2cx8Ph8AEwkkxpb/dAtO1zh4V3kPdVVcTCk3a2MBm0KIO
lNUSP2Cl3qR4SjiaSF27kwlL+kohILIHFIfXXpXsaGHoPYpBTSf+xw7q9g+C54rokjDiQ+pPyP0M
7TilXntIWSMOM+QnTkRDg/ZODX9pwkKK3HsRo84zpaf9tJh1my3yyn5Bt6cUWteau/lkOph3WEQZ
D9IqjMikTw0uFK414pssjJ0sYmhmqHZ/xxp5LH9iU9gLP3sy3yZkpBvBHp7sUEvFSyCWZR3Bo5jt
HUJPgM28NaOi9x3dQQwx5CCDEpZcMWSWA+Rqb8H2FO0GwjEGBaUJdyqME1Wok+0dd5oR/g6MVYAy
q1VBRWeIMmxLZ/+dN0E5X+wP3kbzeUs5CEnrMeQQVrC5bHKCc0+wyxuB14XmoBOMtw78QshI+/5t
O+mfzCim/pI8IrAAZObFAeB8O+X0gS9aDibx5EyKbvELASRxSiMpF9yPlWV/vSLtQ5aXBo0p25Ey
YM4AZGY0/NnkLKUh7IPufQRm1J6iWDJv3zmuld59E5Da1PtYB4hipqcHBxDZShmzRsF5UN7Z9QTN
DmEundHhdkCTc3tqRPYMYEInv3S4Tq4diaipg1eQRV/SXzI6xIiIEonAORI0NJctVGz9bjUYCUJ7
oCpG85I6AUzQ4+6WVQA1HjDsbUrGst+f2G2SRxc7pFig/tQ6LMULvEeU3iit+TG96N3LvLXKt2G+
bztI8OYYjy1VdPjK+BFjzafIBVFZcn2oOmpeuiN7EBvY/5BHWKI1mwsqSvaEsjc7OOJfUgR5C1sA
6Et1689mPlnlHVHIRz+mhAHoewYQAlXCdKINWqRMqMZGGcY7HeKrizoQJSEsNm8bz56k20fSf176
L8uXdJDA8UB4/SoWJ8LL6d52iYmwGNeYCu8WzlpbW9i30JoUDwJnPKzjiAlYTI2mx3vA+HqODk4P
dnczK4/eHe0eiBebZO9bFQVXMHFVdIrTnYcnp48kSUuEK+YLrx79IT1ysqvBKYTZoGib8t8YuJGY
emtFFQJhUVn5dKZSXsBX4Pz9uKaHANcOL7ApRCOH5fnmq1j1nCru09lfF+0+dhuH7ofjQ9SBqq+b
L8/w3bnVdUDae6KIKT2RT8JYp6AM3HyPwOgan4k2qSQlxGyVIWCKGNwJpe5QMJXZC/E7yOcRKXHn
P+ZjciiwO9E9uP24xBVxGkVkRKymFWh7Up1CntRW0QG99+G6kZCESr2GSVnE6vQhHVdLIARKjm9d
eEhrdLvMHmHUmgIuvMojHaeQSrStD2gStQZgh9G644DCmPdeTRUcmGbCjcec73KqLp3VG7agnpMa
P5jsDN8+UUjPIETmQ2rQSb+vmkePVub7PaDOj5DMSYb91Vo3EIJqrfsUfG2eLuc9WSaBQmxyU3Ji
qNCrg2pA/I9BYhRSbCcegMXzYhb6UOysIZUfPrD/3hwlZQEvuSQtD8TSpJkJoSszIiCWkiKK52om
/0jNWN8aSKURXJH2EjUqRO2L0P5gJzrBZR6CiL4oD/thFbSyeevKdikrcXNQDC0eb2BKoJs3rCl2
IiI7imsu0UhrI1ZoiLT6SXAUmW9EhBR85wgkHqVpqTzWllufgI4H+iTwzIfEN41stRoiznAgfb1m
4ihh2XB2+q8WOxcgtX5DNPAUcYmhuWXjnogHuAQgLfV1j7mXc5Th8nmHIehCRznQ6uhvWlJfenYb
KIhR7LojI0k14WZGwMpYWT6pARBj5I+/4sVcB/C2Qo3KqhqE1JbMymkF3OU6V6r4yFI9/OiguR8f
JYh8QMkYuYgjoeWUSu9u5VvUq9TJplPpHhw4cBZmzcPGzR6n7iNUGqFVxmraxOt/0GlCXTnFctSw
oo1NXucgGGFiESArlIw/vU7eIx36GBkhJdyU5pGA3POqhBru/aIjfPbC3c8edz+UadQ7N92e3g4+
ag5MZDQQAgCn586AI14aFkVpSfgyJsJ++fXCoegbfXTMIcW/Lnl0V+tmAY3RBOUkT5cEKfXsFMaC
VbOo5gRiAjdYA0VlvaEgiryu96//+t//7/9+Pf9P/uMEO84rPx3/61hBfbU93q7//S9V+9d/nb9/
nKz++1+23TQdq+nYjqmojuoYmsXvvxaD7TGXV/+vsrg3rKOubMcm3mbRbXyQQTm/3AWVcyhIdf52
NfMvl2v+ermivCvmbt/YjqUAJ++81tI0brdhyL4TyThDAY5h6gkVKOAuE/g3KeBai8zoq39NRSjt
iqqk2oKOg/Ywp1VF6sdp/GTFdndjiHe2M+Tku2jEfR3iJml/mgUD+vmiW0p3I+j5RrwXPGLHHdzc
kvpsM7KGAJR0bATzIfwARC+eFSpI35WpGhiZFYK5ki0yNvCn4GTM5nRvbjyEo5DnU0KRDbem1Kju
enVQB9Wo7JjjPSEBAiBYVQVDgCL5hzKgkB4qmjnd/Q2UuciZFX+ZSE2XmfrTTNq/Du3hdNXzSr88
R7CYRiVE/Qp0Mtr7gzTE6IWbqXZFf0l++ooK6Fu1CC5CJBGOmT27rPcZmVQ0vEkAR+dsD4ufAWef
/ET+okTAtRFDUMP73JkfyCtQuizjpmck+yV8cfSAbZDsPIY0OIW74OjvQxW+wn14b92oA20yxM3g
irTyLtGjbaJGEDHEJhpKdnKLYUGMnBxalhy2KwPhQ6qIR3V0jM/8Qj7L2E4O0ZyL/PujladImPKH
qChEL1pKoOTLIzMwfBqQk3MARxpvYgaX6TVEeyvKE+WL0mbRr4FJ/hoeptdpRSED5ApJk3tyohfT
KZ/UeX2ZKcJM//6ZGZn8HgkVbIsZPdBXPCX1u7VCi6WS60ihtZNUnKBEJCMreCGujtUJLLISEP5+
7pFiiZCcDgD4oCvTEzOBFPr9lZQDjAybiD+9w3mK9ESkfprJJZYf1j0ruIXUsySnWE3kj/+8G031
H1aMrTiaaauqbhiW8+uKyWv7ljeeesFpfvMtlMGFEbGEORDMHAfz5amZBs0h0m8hEqFRERLge3lE
jV6HwnDKNZ5k05AM5lii5edGt8UGohUto6ecliMpHQIa9DhjKvcvd678+c6b8vufrJZa3V+5ejGf
I5NNDplKtA8vETIZHJJRzlo5Lrei9RGbBM6sL8qXaZb8UXHEqAijHyOI85aUusN1IhN1AvuWAYcS
n5nZUNxJmBU/mA6Z3L8NuyU27veN+tOwN41fb35j6rfd8Xncjv12m7AqJCkHadobzJEIvuF2VXdP
qeeJPmfUZCmIDbw+TggYrcrH54eBuPndoyYW5pJhf0ICn1z60eOQlUOZKJEKapK7fx7z5t9u+zfT
becvp7lVsS8n1nXJukQkF8vwSB/YalEoPCYGWhJ5rCP9eY0OM7ZmfF4ayfm9+w1fnZlBGcvmRo47
2f4oYwQg2LPbCAUyv5KdCSJtIr1uRgotIQoVePsACUXaFip2mOyOJl830bOBe95MqtYmUhO2B3tI
iAD//MDmP51VP8/Tbwb1ucl3lfO87MacOxhAgn5FiECJGqTV4glIRtaR0lZAF7CfTU8JuifP8eah
Bf2k94PG+aj3Ia7F1xMjSdVUnVpDPQKOp/M8wc0Y0yXn12eeBRKWsTn68/07/zhhqmY5hmI3tab1
2yY5VZdD816pz9F5irhMeCdfC6c+leT7bJ9tEghY31/l2eD/jYhCUL55YfQlvi+Su+paYyWSDXKc
oi+MXYDsFDN8iyssas6cObMK6VrDF/sNGeqPe6uM2XRvG1xHWFkEPHUsJgdnxPzy1M/1C3urpgpW
tKQn0ox0Ps7MPMQovEqsa4ElrCB+lSu/oj8Pii6b6z82n6lj9JpNXVe13zafaTmv7ak46EBcdVh8
npH9ePgw0N8gqwRjLy3Sq0J5SQQEpfraoXQpsSbb3GsCHSmBrQem5e/m6YnEMxUnwER3j7ocHbCx
vaOlIfnz/b7v57f7bTq6ZmuqadpK8/08P1m6Ymtf9PqIpbuFiMxC3YoQNvI79xh55k6TE1Vnrxwk
YYj4p0QWJSRdf9sK+j8spV/uQrbKT3exq671WTeN5+gIaZUen6Jteo3UWPZ5HYv13XIUy2Esp2/N
7NZkqeg6pFf7GEmt84NCSzJwnJavVsXp9pdR+oet2nSaiqWyzhXN/v08uFyft9du23yO7Ail68RK
qXNAS2mOjhFMqihfy5qVc92JrpkaNGkmlfvb/GV1/fNs/XQfcuL+NE577dmo1Xn1HE9gbyabHyxh
s3AC2f4XanQJ4rDOlDuD4hHF/uXqqvMPLuAvwyDO/k+XvzYaB/26t54jcdJkJ8/bsG12X1AyE4Nn
aANVcCuaXXyJ9g2aVZRWigTeMygWMeW8fk+Ea88UXv+ClFERhd8iu+H5iUHgBX2r3xhqKbkCSq2R
/NsnwFQaLxTjId6kkr5Sq48aJgLLyZ73FkdSpMnlf2eOiZy/EcTrDMugksrvLKYMGJR3TfgHVUeO
EDnMb9CYnOM7BgTKmuiC0qidnDjbzUDMB1yGnOV1gJM+rbKKDLsT0dwbmumVnKYSbulgSsT6aOcR
NXQ00zYjNT1BFL7piEN3SA5CGo7xEXMEyXyopo2ZHj3TZyqmaEsVYrhNavxG8R/n3Ahn1BfeYnZc
q6nTRiwtM/FjH/zhpnOiyUVsXBU67So8UeEs5xg3RBL7z2vd/se9+NMa03+dZKXOtZfNih/rpAbB
jFBBtNJqgm6kf882Pep5Xkixk0lAru48KlaUAHVoz0CCB0F5pCuS0+AwgNMuVYL5wUesC4XfNvtl
hHS1r02omY/ce1qFF793dA2ac/R0MzglGlx2mZIdrj5ChaHudVTC9NJVg0UtlQ8Qf0DB424/C3LY
tLSlu08Iu8lOguplhev/eRB+HwMcVscxdcM0LMyO5vxmjzYbw7Kbj6Petm3PvIf7NUSXR3ev/cUF
+M/LaIqm25ahcB27af821NdDbpyO+e7aPhvEfEh0zKs+aEJp906Hy198WvEmfjb0tqopzaat2LZu
WpxOv+3d5qtW1LIsbxl62vuZtkkP4FVQpTb8x/wvoyd+/e+XsjWtaVqKaqkcLr+uoDx/KGp+O+lt
tKnsibrc2AJozLsqxXr6Xx5LUxUZpZ8vB8Twi1X67cg9VeXTbs4bzxGVe2kjnrcbsfgh4jSKLTCp
UWDTGym5v13HgqiXerASxkoTYXcO31SnCuMF1S36GeEcZlgseybf31n3EMDyM/LFSK1beJ/yWysV
P/SGTq+B0B/f99/NJ2KD7Kh8//jIW8C7zkWhZuTQkD97SgfATTgX9xCDAr+uj1go0mp2hELaqky2
sA8neQxTejaPFH4rd2vg9toRFP7v73aUheYDLT0nDciuEZ8Q61hStA1HSZlpKf83Sn50JLjGiEL7
glPV4X0ogOwWIy0tRhYx92stfyP+tBXtOk4XFhlsJqFZgbRdo8sj8ngcc2jPkzKme8rgD+Xg4/23
vJ6bbnTNL43sHY97y+QBdx0TeZ3Olju0eVOD2+Ly8p9vz10GRt4ccZOOPMAx4V3EGr9ngy+Ia/OM
8hzyKVDB+4UZAMFIYZDP3BHJHItfkq8BU/l6pSZ3pqxlbJDuYJws/uWheJezPByXmUeA8nYK580W
zlk5I8hdbDw5LuREIDXSfQIA8h+Ig7mp96nCjyHm5t20tbzD/7wj2m+MkYH0IBOfML4yMfIDkIx3
dNLo8mQQSjETJilz7nbLbclk2Lw5Cp4yXeesJE3PG30PMjcqk4PwKeOtcLgZjLOsXYgt8aPlTJPD
r1pzoo1ksOVuDlxW1sCZK3Hfd6ID+UaGqMRGy/VkSHijEfoWqzzOYRG+ZyXL8tCRpcmb8GrZIHRM
cmcadFEyUywUGTkZS5s1cOAt5NHQl5Sl9P0hNyEvkH2iMgF6yBPIf3WKUeS+nC+ZBRm5LX+vsVlI
vlGQz48Q4uqdhMEYtvL2+z2ZG+5IXnJOYGWcymsQWQ5oEswHZSZ7AHod6e46vqdC7vXIHcuhz1Oy
TWTKZBXLXpR7kuXAEmJPb3r70Y2lJAvqe1HIY1kv7hZkEPH6BnuxzFDyOr5HTh5UZlSGtt7zNLIH
5FNjimW5OOzbMxPHvxvP6eYdGUNEhtITOpSyiGRL8/c4JRYolwI+wasZVHkLecUe+VnxYuTH4qKI
o/KiC5FE//f873kDAcbwlfju7TPxJ+pXA3aTVESjuFF5HFl0jGoCrlkFzKJQA0tv8CukruNG3Lqh
CqBRxtV1eTgGFlxsX5sP7eI/tMkRAHztlGExgRRXHUCnoNBJEt7X4rdoX+JwCCAFqzOglABS4sOU
6wMuCNowbY14lG/MqFjUiMV8eyX7tYqvIo6NRG4Sm80h9gEuI1oloGsGZcvsFB/z8BxLwA5PVphH
xsjw0WMMND7PhHZlrIGlCha3/5CfSxgPAEhQb76IAUugOSPRPonx+aW87Q3gjo/2rfCsBIxO/lh+
eoMrWKL/XXQXiZWOxJRIyUOMiKI6gN6TSAI0cPvjvkTFBG4wyJcA7UzguVPyDCCExv+DOhbPTeUR
5adaCPEOX53IwC8UGgsN+KCeAODzn/UhIVprEirRRs7vjNAKkWHgdU6kA/XZ3VMmI2p9iZ9of4kf
eYFMvw7k945AEqnOtcRj/P6QUFXG/sXo12snKqVHw+ECu6RYyOjrvPiZlmvxQu3ui+hDHFBmctPR
I+tLZlCNDjiKTNH7CvJVriahsXzMId94e7AmeCMcIdye3D58Cwv5tZ5quFxGCG2Zfx48A4jEu0gF
EOe8MU0WgzxuQQP2HX91jgT0IWv25Xd1quLm1nx+rwZZITWf16ngpoKNkoFinWyTCiaaTacYyPVe
3Nb3WsJVZliYAq4vqDcJXaI9OBmYlHqi0LBySO5vrFcb1kRfOpoAun/BhYcTjvm3E2uEaCXXur6R
AY13dqJ9sI/oLid6vcRAcCHFZL6Oz90Ya9xHxT2ZAY2O4r/z47DA8xe4Vm7slNCqxv8B4LuQpQMa
2cyu3BZV0onAETdC1ldHoMJjWAFRF8CFkDJyY9A7TlQ/Zyhkiqow51Mc9zo4Dwy+O/17A+VJGUBf
kZ2yguFXGJgr+1AGGb9X1PbeIBUKCVy/ZqUypINt9IzniPYIFJ6nEqxLIKGy+VRWjogWQX3iRBfq
FQ7+rX/qcdnFNbtwkVco4k6yYg7JHg2uFyMgu9cYCaadR9oQZgV2jewn2WOCqs1DwcBrubE3okLs
QuiUtx0RPA7FizIwkSVIDpLo6TuqI9zjSIteRIWYNUzanDCryXUk7FJnckV5L0Fm5Na3qDy/3z2u
I2d8DZsget+voBw2fhD3PIh/JKiST7l/M7pk3//KM0h2TvCfRlsef8vQyjaSAS065NjA2yWQo5eW
AaXcEBiWYaUdRcA+QQFLtAOoWKTA8BpT2OMk15YNWwmPNDVmyBtH4lkK1s5Cam9IVQhofgIO+f5X
kPdLrNLpJv8XTEwSGnr3QbxbZFcRh2FUsoqxkc8XsSygX/mFyhLvYkIx1wgbITpm4I3X+EIBEuS1
iAQjvNZ+pCR2FnIlE4BUgKtGePt6RflacH/AUjBmNSEpMN5+kLO+hfYYZXNu4vsDfYCwokkEqQNK
aN93CODz9f3LAg0nmTDAuHiTbJL/wfEQ+kFmRsCyEmRPfooYG5tH7k/wULmbF5MrbgRKKLQdoElN
QagWKAFC07Ee4u4hxLRJKPqjNCKRln7eBf7/t68lHp/AJ/Ja+Svdb/LVAVJRAjN84oSLe3LkmBRE
sUhkHMEZPxX+WiiWj3gcz0x+L0kleQW6Tm+UUQ7itw/MGfqNO1KBLXCkABeQ4XPzSLPTdNgAgqfA
gu1OUcMD/bhiVkZW/GDHK2FjJvDxnDSS5IIOwGJO55C9OBlk4cnW2SUkbms2t9i6KlSG37G8INIm
21FWernOE+e90m+tQ3Qly1Ei71RHKltY4bAoYioXomPwbVCM8AQtExwSgc5PNjFbncvIxQTeldUs
X98grxy+cgx8m23MJedRgWLVhVNKbLzC111oMgPij4qvoOHcUfAk2SM7gGPm/cay8bBK5+DA1sjp
DoTxKs05O75NucAN35fkNJrqKQVW40ZbNtc5ODnvxCZPGqlBGZ0okP02k5feiZuh4NZHl2Hx7Dji
L3Cj2+QyVYaCeGBpfE4yygJujL4J8QbPzBieOdefnPRig769jPPkgrVXeYfnZI+0xJ4aLI7E9AXo
cknKgVh39T36HHgcvJKCUXwt3MTIeXEA559XJtNM9x32Pz1HKeLvYoov9BuLoyO2cMdENvtm9MQF
4miOthB3YF4yZXriVeIAyXEqOUU5UwSpwVxDgZxeOchUplLSf9vE6j6ZnC2aewLtGNTM8EOBfPJE
nCdwy68Kjyulacjp212KBjD/Johhwb1dszsHTtGRp9JwD/adC/ZKpLzO/FaeQJyJOpDvHpkWVuQv
Tv6R09GK9eAJ3gh3b3DqIUzGUtiwqizG4D0W7yML3h5vH7xQNqfGhk/5KudqIYI/jNl1JT9DNsx/
jGQcN/ElQfnJP/Tkekdplb5yYzXgZpNb+RQP4YpY5yXhN7KQ8WL4uRGiO/I+sjWmVG5EkLQNToTc
0CPZxDc6m2R6VB7l0HOiBh8mOiXyGznytbARNddOeuW1BtAzXNI+27SFxkhLRBfLvjyq3L7mX/DQ
BF8zOeA5SfFwlPCa7XEpqkx2hiwS1mxP9gM7A5ROpYyc1aRybnBZJlm20QGkzepuk2fabMt8yXkk
HkuxLtbKUKhkwOXaB47b0xuVvvAVjJo97vRf3K48qMno3qJze4+HISeKmGVMbIhKvWTEZ+pQLL8T
1wJ5isWWD2xxYo7EJUFdEvYvOQn01V+TEpqAO/8JkRiKqWuGIcnYXxEZZ6eW+/J5e44pKyUBKNSq
VDrO4UfNKJg9jgAwKuqb6aZDiZHyht7Tz+P9KB/wC6K0xwQ2hCsZQ5dwg572ATV/k8tig/hqckCN
kEQFFas08aGwAjdUjxbyVyO4Lq6IQS/M0tfW8suJYyfVNdxU6eXcgbUVHpW1DmdLA/ecCBbp3d6R
cM1Y72jdsOGB58YeWnQBhGCp2VOjMYRQWTuk86e31+CdNWBMphYA2mr4p3/sPMlaNnAPHtLi2+l0
nt4h20zgVLKHanR0F9AaL4RL4JBdH8N8HxYH/IUzReOLIHu6X3tKLk7aD6IA1VcoMk1zIMkQ5gpk
HegTlDYAGl1XfueD6hwqG8OAy3w25sH+iIO/odygEdiowIW1d8ngy7BpR74DyouehP21vQVSeXTw
51+YoSsoAdQD82nheDrEAg+YCSC5qzIa2uAtoBsPLU+s6Q6lmudiu2oyrBwGVUKnMYs7cdJN7e56
c1pv8M3hE0F4W3DRGo4V+ctXVgxUOBr/P2Hn2Zw6Gi3rX6QqRSS+KpKNMTbgLypHkTMI8evv03Dr
nD2eOdvl8R4HLBTesFavXt3rAT9f9ZeDxafmIKoFOMC+rQk9wVSZ5jO6l1leJkmOUoIXIX8PURlr
Roxie1u6tcOa5FCjMw16tC1u0QVpDqYxZHv2rIopXcWtKKbMvWnABl61sdUeYUlnpAV2GYdw0yi3
GXQ2Io9rf9eGGC7Vf2fi9Z0+bTREWXlSpxe5I+GbvyO41n+QDyiuupTgACA18v855I18d1jXlrWq
swqi/Bo57e02MegZtfYRPC5abUvohPXNL9Cn8+v7/phqziVf76drr4Qmo6Im5O6mmzDCCQmuxBLi
muRpNaG1r7En76z3Ft0NlYcLaYuieX0cSXQV1S+IhbD4vpXBVq2qZydFA8gJ7+se1koABoJoqEGR
ASnkEr4uLA5cTTHR8VaV3Y4VtVpPtVcFP1RfCMRBVoBExkJJhOgIKwL+w8WjlXPODqHidqzIjliX
6MlsAYDTAorIj35A9EQIKL4I7UMKhYmfCJvY/6ctG42aM0ZP+2xB6GGzu+vnsHRvZBQiXqJR3RQd
55YT6DswEZAfMjglTlsqfst0nVptp2EnYi8cWRZpiyRsVdi3SGZfzgoePxjBO2JntzRfgdb19lWN
orFiNmEMWsAVxcxfFMmQfqZKmBVizJpKLvJbEHIrI6eXRwVuPpmc/XQvPWtfV6ClHEzhgvr93Q/t
NAoSlFvjsTu+ZWkkREpl9W6bsQhISk1WbN7IXLArirqlfe2OGmjvUyJips63XlPxfT27sBXbsfK8
eYsia3ub2fQOwJk8Rhvu4zabfmEtegu87xwFeg6IXqGZkCxMsecqoYMOf5lB/n9NIcu0rMBVdd/3
VL74o9w3NRZrx7BP5VD72J4hcSe1Kw2gukdKI36G6nL7saJq/VTjQ+G4MsD764wGDKPhPi1G+XO9
Ubzcc0MT2ov9quNWYGF55sHoWmIemzfxQirCBZurwBwlmLWhMKAjcI5S+3Nj9lXnOxMYCOeG94r/
n/m5En/BPudG7VOjAwAIWljNCev79ixbv/NsAY2ug0UJVCSoSbmsPbSHl0ciUnbyy0CJvPJGBTGC
bzasb4qQlC2a5IYzMAPWQEZ7nbxRFB84WW195Tdp35nixuqhukepnPzQb+ZJSSm6vJWl8bkS4HCb
KqhnGnFACvd7lfpnPYlKCJUry63bVp0nZv94YP52vvbr0z2Gt0wrwaVOWvbOfchyqcN6wgdTa5Ho
e02yJZNNCQlFf9huFyAyrVNBU7NK6FvxpTup2UUqzr2+j+1Fc4fAHjE/KQZ0SnIhfYjQxg/YNply
AjlOk23D3ALJ7XAsgGK3HNU4sB7RDYMjpbq+b3hj1frvn0ULO4+cJywmHnSIRdeEi86TFQBhTiDw
sY5qzut8dmOhKOJa6cGgmQStY8kcAgRozHW1t6sTleHYFmlAM1TFVBFK9LUyHmU5Cu6VK9VIvDDI
5IheJFQOl5RoxXGrdqksmGyb5lml2VrFmAmvxbueoBJhNDaI9xTEKWnX6sgyiiDTLfCbjfTX4n15
TWhFU/AGJdR3Nt+UWeAAGWBbTTxDBo8XZYLynuAAcfRuyX7jMnFY/XS4DUfXwrxJxAPUK8rWHZbA
EZ51UsjWdaKTFWgB+e/XMWb9BzOOSmJQ822zVvP9W6T5x5qwPV7nu1PhVJ3y+lBeaAdLeb4HIGHo
sl9bCK9l9vdlyP4P7sU/3vHHoC6m64t5vlhV54AuDnWiyjnFZ7g9Oyj0fnipp3MrWh2zApOBA+bQ
7GXXIdrANecSrp2xZNsLnMGQuig72+PD8pLVN2+nTevvZ/mz5HmbeX/clh8lT9c8umZVcVuOTsR5
Gm7TsJLCjot1SpyxdX8JM2zn/+Bi/G9I/6NEbeb15WY2dS7MdS29m2Txrc0V4IdlVWiQhsqLcg/t
noJq9DJt5/rUrruAHj1lmbqvaNaHCjhaiT0crmIalh0CkAVTbsaHMDYBCr7QiFYATV2ECDNFqVQ7
JJjmc57OOjfwsAnUEgpVEBW2hqsqU1rLDM6m/fcL7ttmtxYJ4fFSVIxJNFa8jeg9FgvCbSVvr99r
Q/21aLZAf+ysmq0CCfWp/VbYRwBjWhQJpeYVXwke4VRJ5gRAQxTivAQkLEdaw/xkSv3hylKvn1+J
xvgdccJmnOO6vUpqkcMZqVBGEUkVOpUKVYLxH+ZNMUdu8dAxVWUGLCVD9hTtQ1mCZrM3twW4Is7K
CUHnh9qjQ01IRWiXSAeSDP9OYfhDdSlbgqAERcGXaUF1/piJ94dpNdCbPrVr4uz5fZpGOL5RHSJS
Aje7YYhN54EvlzjNar/F3Bp4i7hNuBdBlL5QTYmTvxf/VMmtvlUwuxWFq2/VBXV5qhIKECI4z7as
FqwstIJL01VgnXZwgXQ6c1WrtJ+rNKtCtk+34r6DdXiz/NbFiM6jUrvukT7rT+4j7YavkP8oRWdr
buEcRFGH0MnqPN0WVpmKXJ102aeMDSt4R+8ZAKHeFKCYG6DBOuWAGrA6LBVTmvsgEYo0h0QKt1Ax
JHbhjODjR62r7xWPKOowGrf7Jcg576oCqZqZqneq4VECpzRHPZ3fzlUL7latC01TRDMwi/BSFQfz
zkXX9RlMJD2yE8fV95hzj8VYomGLacYz5WYRzupXtxO4HYSb0tVxAx48yGeHaPuRAl3e1by7gaUd
Qmp9xe1QHXB8HesJaQSpIHjD6loqJqvirIIit5Mxpyu5/6u7KuQVgpUiLgtv2C0xmNiyq+/8WTGW
Ru+JJ36vSqporKKhyvK3EmM2+xYGrTVBt5wr5qp0tdZDBYNrzVsGFKAZzsJWObUKapXe9n7+OiFG
GmNQY/aeLphkBdqzRHWus/joA/ibnykJEX1Apcstj0FVUw0LjbUdkDrKcmjkbQF8xbc4N/d8UPSF
tqyqAnVrHiAzjCylGFBD1z0Su+JeC9/bFNWLAR6/vRv5i+tecn8ZPk9VC1+5pscAuq17jyKiChDl
cooeDWYaIjwaRrrHUCu5YiYjmyZWwjo560k3BLfxhjPUFo/mrJZWgfo2eQ9TspO/mTSO6B7WeU8N
A5d3UYwgdqlUd48T60F39tTifmCJaT0FjFaB7cLng65Bc1VTA1gPTxmaMPn8WUNNZzFnpXA4gB6H
ndW43bfBRyGhhvKXDrzuOJy8nXE9GnQY6IEVMCZdvITPPF7NPuvhdmkMUu70pU43Js9TV+8z41En
bCEffR951MJZ65AkQRn0QSsXlLo3LVZa/gDuGRMY2WtN4oT1oQ6C+4noVKZBw92n5bqPmuSGolMH
kKmgoQxbZ9prw+mxO0N0pHsgRSrSHJEu8FjiKqRToHWZCfplaBIgKUCPud9ezCjRQ9ehS8BM2N6L
xnHopbuBjYmyc6sy5K0c+gF8voGfLrDiPfbL3jo2u+vUG1kNq+HQHrKO1TSiZhGllqtLqK1GPFei
T1KHc9sl6FVQeZrAIWc7UbCoJE4ooOrbQofvgaO2lBpR7K2yzN/AvGR72d7YxdqoVDpf9Wlhay+i
j5kXHVL74ZAid0crEOw/jAFigzbN1immLwxp9RmauKFVReUp+dgjWEvM7eOFtRo7gFa1XUMac5tk
OW+txh/LfegjcGn2Z1kF+BTWjtFgGTYtOpwRxm0YyRQftCkM8cEqa+LklwWnhF4rax5hn5bH+2No
zsNs/j47xpUTer1Fhv1dFAPmePSJxl9FdzAfVbOsnPUd2kWNr3P4hU0e8pr96Tk9T9O5+VY/f2ys
NFi97awnjub2i01kzrP9aG4lJ7vXCTpzr70k8XGTRbPvZEb9aaTkmY64CQjawzHvZx/g4mymYQXC
+yEpzWsU+vRNnaLrd4m4J5KA1YNP3+HD0ILer96qY2s2TPzH+iPQPaVclAq+Dx2UQjELhwjY6p0+
6y807tF/CGD3RBwfuucoSHd9M36Lyg76heBkuyYhatnhnh9iCwEYMD1kAJkqkJgIUmD7oRaOtXDz
GqTnPb127eW7O7xcu3AyrVdbZd7JcmQ64ba9mOOWFZ0QFUJj45KeaaYYL0NaBRGiQZ4tg1iQ9y+j
ZVwkqDrsknO7hiYewmyTLb2xi7A0cAu7oMGLjiz/DfoHJyr6Z/gFUsXBwsWiXzFwomVvgrxYdBNU
jmq4mZ1j6f/OM2+IfMYe3Zq6Tfut4T9czbb3Seqweg/MqFaPgwGtGsjmIdiDiko/x3wHnRLErOhM
NY5wRpETo6tjjr5Sk6bDzqT8qEcMK8NMynk4qPqzgmr0qsM3tIzG1wtI4NqPIYfEp32MlDpy6bt9
fAZKHdFi3M1GxFSA8Y9TZDOBiHmomguIApmTafw1PGRe54rf3EoUKCi98HoG9DSsY4yF02t79xVg
JRIOi8ShETX13ucobRh46727zy4dQsh54Cw3R+V/lDq9WsxcweSN+D5OT4MpIhjHY1IldrQdXmMo
dDPoXXYLo/Eyw9P2GNLO/zh7LJLlNqbNvHHoPpTPDg5l/DII3+dj9fKd+wiDDea0+hfQxXYQWJ0j
+82RXcjr1KOyX0POLTY/8icHD45wBfBaJTSPjnP6MN10Pk2LY7wHeC3i6sMs4it2MB80ahxS+jEu
EXUf/KmyyfxtOnAv7TIu0FkLcWRgM3yhFIVoLi2AwTjH3yVimJ5hk2COsEGg8dqsaLLuhCf69OMT
We8RaDU+bbvGQX0g1Bq7ofsJ9g3YqhZTL+FNeqd4/TapZ6HFpDIQD4jNjuBdOA9Rn1Jjen6p+HLz
aTGNCA9jBfPRaYkU5DkR12fTCWG0lGlwwktnX4XO4yWqd41u7eEQ541gGsLvgR0RTdGmeRPSfW3R
N0st8mlDMzZxMOXmZBfP35ZvyfotQYHTTgGNK7k4TKwdmhLAzRL1NGM/22GnHvqwLjAIur5QZOLk
LuDgb8WkNgPbPiLtynmaKaWmJcSJXV/V0R21Lov/g5HF52cViujmif2vTXzpWdRPqQJS0dJrrqDV
+vP8Y4O3x4ZWssODPlV1VKXyzOv57oZWrm4QwDI5Z7AmdESazfaPbkMyfQZG9wZR87o7fVUvBBpZ
zSmAHVBBfEJrXUUuN6X8GqucdemdeIc5R7DjwwP8k8RGm0tlWuHmet0JrEmvxUeVKueF89SZ6hh6
jWoAqgECTkDn2UEgugGPVC0dJELYmFRUVCFVrTJ5mjfUMGeR1SjnuUNcRzIp8ZsubewmGxcK0LfN
72uWbF6XCIM77I3bdNFSSxUTLL3euh/ZJelqBUMdCZNe8lNtk5S++FynZuJC+LB45QzVXE9gXcCe
SBsl1W5RT+77J0yNjPYVoUIqWlMiB2MlH3sVUsrKwvJAdY5oICsJYtkkxHsyKL+pmE655tuiYKoC
nWp4KtduaK9QYVTlUd0g+/bwROYIRrrJApuhb8TH7AjZRyC0gNP7h0llfwv+JmBaKNzydQXes6D1
y6TFstaAp45Hzpa/RGdupEGjQrZKevd3Ucdh1YYkANYkuoD+ap/NcaSwOabey2zYtyPoZ8C1LYMV
Hx4Jh20LztUL9Ktjlz99WGd0rcA9UF8n4q+N9TPj6JVXfemP9WpVxXVoRntrlVrdZSIknYuMXXxC
GJwiCGgCqEZq3Ahcosfc7jDZL9g0mr+eSFOcG3oITSQsb1fl4jZx5Wt+xiTCA5RPlYCXHQ20NaVM
3SFdqcmQp+kfmoyoMWV73j0AXQE4AzJNMzBOQCy/L4RTrBf6xwFC1X964678f8jeB/fCkIbmVXwW
bvC1ZMkEXQmd0FfqV5XdDdjV6v3etKofi6klPAvnug073V5lVGEafCihUIuPkQpVW4xuL79hbDqH
ipBU76HzuP9rKBhHfALlasXtos4IExFdZkreIzRPEayy4OVYuZ8wPqWfRL1j5Udb/lWUuyPuV81j
2cUDq1HrUeVtIynPZQuTF1FIxyeqJuR2X/V6LH6ofeyzc1fVEYyEaPuUVdCaW6mbyG0krRPOcp94
mm5G7wgMQgWEGHUJkClUXIDoAZxBGdcxFVaIBwxnfr9AbiyXf5kIS1SVRDdWeYraTXlo/C54tvjL
4lvXKXxSSCXoYKMa3G4SuYn+f8MxAa7VJ3xq6LGXDHNNAU0HMQS1AonHJwBFEbKiYv/Zgd2yTaZA
7MbbCtEHViDVTKjs3545zxq+ECnhUIesi1Yl5lVdg6Wx7Ji3p7FjMOEzDXy+T9dkizpPQwhm49Cq
Brt2LFBTo0Yv4GGRNCpX4t9XQVxKN7ncmF9rMN7vbb0jbJbrkpIT6ZvQVq+Jaoi7j7hDcwbdnQ6o
S9dXQvAZb8nfoUHX/+8Ghf+F6tRW9QdmWniLyilq9mU4BZ+gYgLwM4fUK6p3UYUnIJdT69BacZc4
KZ7UxO0eQB4Egmjo5s/iK2kEVtn2Q9iwrkTjizvY0TXdMWhAP56r+Aa6ZhRYNHjJA1vYZVNrnI/u
3NpZtspqUUAiCOzUDZ6VPaokR044baohC6CF33B3lRgDRa2SJTkfLwAhWHJP79iLWrhuoEcTQOYO
vPCSJgl0DvihA8KpFhwiqhff6XD6uT6FIuiD9i46/fkTcBlY/FUixj8J5nPt+Z7KipV27+YQnCH4
QCyxM6nWuS3kUDR2l+mmGyo4Y/WtglTe3Y+rFvmwLkCYhTQINCsDOHFCq5TVHoFlhG4JjRAJXHpR
wkeWQGZrFCKk9mU4SCjRi/EiZqfHrujE2gu1i6IPQTEjdJ/oT021UGpmTxM02sX77TkUEYSYqrgn
pFRlEnENVIY6qnTZvg4EbLoEiiazyide0LzTRAmS0/uJPYONhpl3ZyQJ3BT0eW8eE+1IO60KGHfm
mThV4ifx//GNgsQM1YYq3tgO9hChE5WtG+R52x7ElhTHdsOc3mSrbkG/5Qb5AxWfcVHl0txbqQUm
KHv7rZ7Dtuxke4qfamwTqVmqBloVOPLwzk0+sIns4JN6kIzVJOfSb37j5YhH6+NbxG4vJFmbPRRX
tvc7O+pWmvmwcIGnfKRoxnrU5SmUOBMLKKwQqfwgNLd5+jhDqAJfxoOapYbKEnw6Ze77xBb/rlF/
nnWKToHlXySsWJh03lDl3Xkt0H/QMddUh4VYL9vw0zv2UGx0xU2i5Z3huOk9RfpSSKYdcc9m9PdV
wfmPigFdS74bUKzz697PWl1Rri/Xy4U2O/kinZt2cu0cBpeOc5YYN87UOYzbXUzctydAfvv+9vGM
RNjlG8fQaYiXzyMR7yr9RrPp8e9ndivr/pss9D9n5vzo6z4cj/mqqu/UACgRbGQZP4wxHJ+gpba/
C1yDHSoqZ6Rtyap7eWbQs5GmAxg2IzTJ3gyR7E7xqIfHBwLFWSdBdJ54HBvXWxV9MsFz8PHz7yf9
312Lt256dGb84CfdY76dbw1zsVg9v5zTQ3JKMLOQwARCcaue2l8CkCK6b1BnWQ+LxrLvUoFY9ue4
vSUeWorHJrTTbTQf4+v+6I/m8SDL8BQlUB/iBAxF5w2dfBh3eLTA+scnFFiLdIqGbl6zH8jvlVxd
BDdlHrBxYOJcyQd4NaZ3IsDBrCOTkZLSb2oV/xpKlMccz6zTkuh5Nc+s/SgFHa3zaV0UBo4nm0mx
fNqhQlhiD4WMQXZgCYT9dGnX9/HxHFltkyAe4vbjwnmplm+HeWzByjm5T9uHOSS8OrcIPw3fC8/T
7uYyKop2UX+dLuPKw+993vcAhGZo4q8aywsb1u6XSWGpTPbn0LtdScBkCOo8S+umEfHHTll6l/r8
sCu2vWr9UpIEGM+W16ifQarADU6bFNLl4piZu259Gdf8xsXGMfKclXTHIyhVLn/rS3f/63y4ozRM
uoETWD+lNBaBXbinve0Mx2reI78N0/gBtdYicd3eV22yyE4GwAVozjEMgzjLGx9S02hMW0H1Uahr
HtEyHFEaDeQZ0fSHK4ZG2ea32/aTqKH6aGC6HlQnp27SefnPAOO4Xu/8wp/Xe0e7482ShfGFJlN8
XYzPqycD+dzaonua18NpffD3WWeJzPTjef3jjXX//nhes6J+tGaVG/R2+3RGBchv+Hlz5qT+AdH9
5nTeXEGkL1KHVH+XzPa/RFb+/zHrXadmWTWv5phaZP94/8paby4G1eFnpMkiP6QcHG+Hy8/VIAAW
nvdXvbMd+lq7HOT7vNQY57d+ROdhi+FOGaXA1a9pmUkcNCRkHWXoaqxwilnjY3dpnofXDq2RfrjY
Y5ZDL/sEd19MEsLAbKrxbQrrY7ftmydHmqslAoEIfjvB+35I6xlFn9Z6+0CD2ieedLMqfphO3t/P
eVpH2wbRQzNB0vgNvwKP1omicXibnxITbdUqqZiA4b7ILsuUuhdambtN+xxTsxi/Tj9L3Di6Ja/Y
dRG/xtcO6JC6DKZ9cO9Zlml2kyJs+Y0E5SpBA+uQVpjTPnAjpCDsvpxmCOHW0/dZ2DQSoGKM9WjV
DlAZwSrs8Iiqbq017rYRcf5sfGOahjh3/CyZejwBDtlxcJ2x7gXt6Hv/9dR6rqVv4EvAWfRyW9Po
GEQeHpXh/vg+HVT1zDNYA/fnAYQ7o2VFJRhmEJ/rWN0mLJh7mvhpV9q+0Ot96COBQWyWtPKq3TNR
yZ/STgioC2M5mq/BqlqbybQ9bW9gqKRIRcPEfFxtUJEt0sYT2negvlVs0+sZugE4ag+rMaMgAWY3
grXoJ/3mBZ8fHrQ/Gh6tENBjOBjUo1kUnPnn2MgGBbrgchdMEdRlpi9eZHe0CvNl1razLm2fjKJ3
P0VdOY+LkLANTmtqg2Evwys2qkD2o2SC2Bf2z7MZAn3pW8tcYzuwRhr/0e3le1EiizVGTvUh3SWP
6BVi3citRhsUSc0yzo3R6TQok/kBE9v2FiWAPW5z9WpU5b3NJQ5a22lmR5X5gEDpib1m1i3f7Ghv
9d1vr2BYoji/CWN0cTdJG/09vE3axBYeGBecXKr7p8w4ZU7+YJ4GkvEudzScZw4hXpTXNuHrpfm+
5eKWWBaHO55jcw1q6MW76ZNVfZ8uTfKAj0vn2lxP7FnkI2w3OZ8jxqNPW12jeqveAtqCx/tDfAXr
VX1/1dj37Vp4pvN/Rut+o1zHVmcF6IsgXX/dR9WGHuxL062FlxXCaUFrPoGgab4hMWAmh17+vR1S
A7yG18552H0VaXnLzCIMYQ2egec26ygYLc3wK4+NyCBiMqI8BlHPaf8yInPi9bAVriZE2TcnTp9Y
0d+MgEzbXzuywOYMelHHx4IocaISl1sEpK/Ak+pq2zKY8O4hMyGQDcZOgA7VVQIbasNbDWn3CzfD
4zXavwCFN5HY6836Qu3tFO/ZdDPEomxophwGR7fGBiI9YJ8dzz7PLwJcYf+qOQFS7RtwXwSPF5sg
K/K/qVMYeLhP2yYqCEtiBiyhmtiENhHRhxmMz3fES2wa8g7NA+x5r2W92B01j5AoUByKBaI6gELF
Zz7Ox5cX4xbCrvqn4WbI5Di/Yclm2I+rY+LnKMPvPwqIiZThFicu4UixbivfkZXk6LHRaLN3YZbX
3O7jc+zaQwspr56HTMYbEP61Z9faa+J74CRI4dLQlvPZo2wZZL/GKYN0n05mG/D3jPzhZWmHyWEI
cOswnc2iTWfIJi6fFhbKqJfMPEbXOiKt9U1kMYSxcgAI9eBCO0kJLeX4YbRmTmyZD9ay5Rfj5eWt
TqDjrZ4O58zm5szbNsYdXKCd5ti0BXC2y1jNnLLtRXqVYE33Rv9uAapxbTc7MKbhVu+iLY+Ch4E+
Aa8KUJ9Y8ujM+PAJAE0diS4JTvH6/P337fO/5VyC/9m+bmSrP7av3XG5c5eSc2lPnWj86ktqF3XB
lLYa/O+yY4KyLIMqwveh8QuDyKr/Z0/AH2+uoOKPNw+8Y71e5vlleDmBFJxaZyxIQInEslCurrwZ
YIAMmtLzq7J5CCYuKTC53CGZezz0fBoZH+w2yPBdqsgA0p3Gfjt7Zz3MbHyXT4zK/WAPa5SdyurK
bjva5U0Dv5eet6WmwN76uH1RY+yNtHPrx4FyS1boxneij2i7qroK0FZP74V/z4KeW2uE79k6Y5TZ
2dPFIBYdQJDHvRFM5w23lEYxj9eJ9rwXdUai0HcmiNrY1XemTF6HLRF/Bc/Suy2/1fczf1NvkOq/
ynHr5NIrQHfl1ELCBFnfCcZKTukP4WeiC99/j5UzzkTMcWB+OlVcNOtOfRcUWkUDQYDqqxNPFG0u
yFmCcqqBhRDfDl1qkLy/DzSgph+B2k0jo06eAGHdceDu/fNhm/biHBzs+QoAhN7y1jmuWhCMqOor
vPEejjF2Yz3CJR4xlVT6yMeICuzedi/IWhcDpKlSAqGLHW7e9lqqJYUPi4fYN66Sc/MS77mVduRG
/NZgb3kp39b95URR16ZndVjhryxxzcIPjUU0Swx23F28ops46BBVn7HnQPig/kD1sTsdL9olRreX
9tBgI1o8WkwKHzJamVVfJxaGbEbGtnldPToU+K/4Gy+DcPWMn1+RLDA3JuRJjIQR8rr4mj4ZPQ8z
WMTlr7GL0mk/iAMsflA2/lwDh3mvCwlPNy6j4XsTR7hzJN3BReZOAof/WdSGysjAyNnjxHsIQXbP
bWuX7dHdHFCnv46OR9htq4z3nT74NNS5/NXia/G86vKbvFmLJ/jNGd8FbgV9t0NheeAxnxfx+NOh
BmcyKjZxTm3rGD2XQ6B6opdKYr9BOx/tCH8eTTw495jaIbP/Snmj62fsMVhGYRwyA72g1TnGsenS
PfXPWUXc9ey+71+XCL++b7/mr8vX41eFw82c1fkVKZ+QBitEOmK567hICeeDPAnQfAXJA1TYYJ7g
s88tqUOY7Qu1CIyXjkiOPVW85wrdaPkxFg8YoG2f3ca5izURRlDAVVgHL75zxLA2aJe1Nt2jicAg
AwPWCiBY/LTM8qSgr1YO1/Y6xLAqSCmF4pARTtMFpWJMbdpHLN9zACKk82XHcmgX8QnfzhrkBSI3
jDXYOPBF42FHGHnSFycV/ImLQyzdHRAOafeZsMhn2kts6hV4xKFEPEux++ESXJzinpbP1O0e96o8
Nlx8Y+VYt4qxceqeX3V/V9zyemzE3Ltunar5biTd5m5BCXmkssZsZP6iWBv8TN1+TEzrx8Ssu4uN
t65QFlPlQWDnnT+vaQohBx6Ul7qJsDkWKYRIz5TwGNuAVaI8+moc+HbHK1A/IFHWReoGaGyuofxA
CgQu9SC+SAXReLnTHasHsHqK7l0oKICC6jywKYeqrHlq1291GlGT65AJjM6VhWgD/Rhs/fnX1PqX
Fcn6kbPW8sPmerZBmV4wEitBbCp84ggjdtFsUAzgkROqLwjV6qwWRbh8Qu7wixYtxnjYmibPioYw
fJ+YcUCzJhOIFABvhN9UKaE0/33lvEEWf2yTx+2q9PLt/oJKIw/lkUr503JGm4woflYRB7V49iKc
e9pU9IMneRn5u3jzfYzTwdeA1QqjEhwmmIDv8hU2MQqBRkm6qpiK+AUgLXgNskOCsYi+fYkS+VjS
d0VzWTE8fVyYkpNF55hMep1aOImw8KIn7RT3sHpALN/Blopk4qVdsZzndC7kfQ8+I+qjq9jZPBzt
EM407XvmtGuMTy8s0Z0DcvgYSCwaZzv2l6nhN+xvG3bHArodXX7Tvh80D28O4fY1LU+dgNA6mx0U
tNd20cGdFLQmFalPXaiOjBKZiEed8DA0qN5Ok6AKoXBBAHsJ2DHIA+pjJaT7Tplc4wUsk0WTnLhv
4xQT4PkQcw7OPsbAiS162iUVHlwWndo3WjdS6SHjOkTvBsJIuB228QRLsZeQtbeSWSuuLnF9jLXA
4hBWAaXRZD+j83xOavGO/AJCymexCKGWXeKyh69gbLnRETM0PZRteiUnl11SjdzJjZyOLGIuMW4H
jfwFJsiifX44vQ4Hq6jfH41O9CevRWM62OEVZsSU1akkfz1Ah7kiVXYYFp+zybF34NnUG7VD7Llh
+bkhERxSQ0andv+1bF2cjL0AV7+kM+gXjHDy1ZfCFwSR0P4QZVhjDwYz7XvQXoK37acbXbApGGE4
AF9m3p8D1j2aybVZBrF9Cf3U6nhcR5lwgYm8W7rDrwweAEvkKSYEWbChP5w+roRnCzHNVtB2bvKa
hxhm1sgNl+3l5bVcP9QIlyHRwP9A/bWLCS2qlU6E/jlO3FU8wWYObpbUeF3XDgP698tn+B4U+Cv4
T+EBLyA/hlt1pWhI9tgElfj0WxcaKd6O2Map+0kSHjWq5PvX8/MGKg9k83laUXKA3HxMlr1gKnqI
R208vOmge60jyZI9PjGCo42XLMzeNIgXVfuwfaD1maTz08cGoz/F43C4RxsYYbpDgwZHCOoYRyQQ
afb4WDCY6tn2gsNGNK2eOY0ZUWmAInoNaMjOsDWhQZ5yKQ1ZOPJtKITif4zN6BMYteBvLCv5WIUx
XaCtBAPuWjga9AdfGItHzwW4xWLVuViNgAZKgpoUB8eo9Q3V6vHxkSn5gt+WVNVNNkr4uHjgiDd7
SZmihyCqSEYerQ+An+gcyzIJh860hIlJTIasD/AZeM6YIliMoZC0e3EXwlcE5mvsZnHceI4aTw2a
McNhM2RlhH9Y47GXZK7PDPIVD5RKDWmE1GC5q8ph2WzzB10E9gNEGxOYiUjDf1xgwl3ZW8mDJlnW
fNiED83BxyGmqTWpALYhGh3ifcJ2zEeWZLADP/psuJ2kxV/0nkmXcB48xJMgHDFLeAaQe5BND78/
f9EJ9n5ijj93zB+Y3+LsVJfTdrp6JlJmebliJLJqbK1wlVQ9vxG8mUQPIFRfJo2vKKX31De5a21A
yLgD5NVcKFF51am35kgElE2aNKJ9z3o7s0x8XrqzD4cKCy1f1tcRt8/Xqr3EG4ySS2bEvyH3tV+u
xf5Rall69WkRnGar55PCccj8pDGHwfoTLmu7nuYv8FmzTYulbOS0vcb6aUuUluX9a3v+ROdUd9U1
BovnvJ/T9MgjepwNjUc3PffsBrEgLZjxHnfcTaoAZ0WTv5HtW+fu+pXoTY5nUhfHm614yql/b3/J
L9Hl+/fGSeOgCzAbWDXfqf2IbLbLnXe4zOxrZ8Y+UKf5YX9srlzQJtxHNmWyRq7J7+dq5ll1ZzWW
Jp9ejP2RVudORcH7aDcD49y65iQX/mBZtZGX2fWu5118JD2HhLZoedugWZqvHKlCJZxtzrns+qvp
+sGbp/npw6hlp5PbMGoD+n99hKt2Ub4cGci1LjDCmL/W17NWDRLfbng4Duzi8eRVmQtP3621zcPg
CPm51q6mXXdFYwFIbx1/on3Xprt6TgzmbI/h+YyB1ZqQEWHB03ttN+9wUvNzRMexUfpxcHhnCzyY
zasHGgUxc+aZoZm3c4r4QDD84ZR2+nXwXJ960aLmMdGQ2KG313yfUyH1xodqtL8QHC3eXPfb9Aer
WRmfvbC2HbrHXXoCjXLBtK6h7VgAFjnXuZ3H9Z2TXEuWY0ApHzNvrq9XwtdDRxj2XB1zkvWmxrqF
iZlRrTqGT1G/V3gDmpVmbhlt6OdVqSc7EGDmfZ7dop7SLT0loVmjoLpHThog1INMeMaPsxh56/6B
FhM0kPxwd4l4GCecKfkfSdH10M4vT/MFuiO7wXrGZreNLwv29cubsc446sk02yc8fE7mk5vvmv46
OdWMD1Zke19EXAUnzRX4q+w8ZYeFO3I8Dbzdy6n+vj6ucDyzME4gSkn4+yudvNdwt4t9Agz740C1
neaFKaHONLTqZnilZa9cZxd/Hm/81z0scVway8fZDvs2CP/h9sz1uEZ8nPfXZXK8BuH09PD3NNyq
/Qfm8o858SPodVeboj5fHMuh2nkMB5qOWE0Grb3itKiN9s52UF+QUgG1bYhAITDmmM5Gc9KBw6Nk
kcVpdxpbwnux2p2RuHuSpbBGUp5y4CeI0wduHsPvo7/qQAIhGWU87nld+bxIzg+1yE5Oj2u4DfRj
dcWXV5qxyYqWkoyA+sBdTl2KVYgSwCSbJlVb/clLeHRi1M3gik1bW77b03+p/knRMM1YnLTzi7IL
0R8kvbQhXZE4MtssKh2iRehDBAQpfojoqL9B0OVNPxfPT9CdtEDUmUmfJ3mKGHsmCIoPxec3lo73
26P5UcpyD3a+nwbbcigClWhW9/YtNe0E6O3VP0yiYHUemHxK50t9BXPuvkwoYBgDTqnv2/kGJh7Q
+4dLPTfAhrkpnpQESsBJaSiVLYDYVr8Mrf/qB/zH0PqxLZ7LpV+t8h29v2oEYtSI2iIetJsdvtVs
c2tLgc+jRhfRYKDDvIqwdie3qWPwODHSy0TyJSJRCZXSv25GS06ftJ6xoY/7SCqfT4ynNZyY+71Y
pzsAmXvzvvqLD4xCNVmskBITvaMCVJf23Ga4a9bQEWJEQU1RT191Co1nMchE1KAPe36LT0XpcOn8
rqER6DMOJecnEFC9yRDzby0bR6jPoDRFuH4vJwX0EIdPacuJ6LQrCXF2Yw4q3SIegkYhmEscMJ5E
nZgnGsHGhKyXRu4TpCrRzYp3NauroUWUIZGuDO6BA1VQDDFxDsUT00M8gN/R+M36zJDUh+htUiNf
ZjeyY8Mb/v0Z/wdj5M8n/FOEvFguZ7m1ZEOdTmPzxYb4P48O65Tqm0W8b/9SVA7+xVoLEIU3PdNB
yB7l85/y/sGmOtW3+0U+fBmnmOV22+S2+BVSUUqH3e749UBdhvzpHef3mN+2u+kwTbv4ZT7gl9uk
mpaR5kTPyWQ06kGYAHZLoEhckzeCQtL3Hh0IUS/67j3Hv0SImql/FqV9TtxFVNkxA7vm4j30T6xz
5lzzhXc4EkWzMOZ2eNnGJQaj+0Noo2ybR39/Kva/EBzerh64Ndc3b0ojWlj+AAiq6TWY78raprPd
4yVmsiScZxgrsq1Y433hRP6cMiSVStt/oQ3EnM2iK05V5fIUbvf7aLb4f5ydaXOiatu1fxFVzMhX
FechJmb8YmXoIDiDivrrn2NB77rTdqpT71vZyU4nRi7g4hzXuVbrsGCI+oSy0/wzM8Jmevxp3yjS
ur4gIX36mmMytA3P9J8rPM6Cc7ytBccpfMwXq3n4XNiT2ETDdVt7NSwETFuLTwP1UnQhF535Ft0v
EG7jcDM9kpPTLckjKN2LR+SGJZwKF6ubQLlDoYaWLUWaQ/Py5t64THB04vphmKBU9pz1fxmbx2zd
PaOPVjSOq/6WkeyYqI+c07XqjSzyrUFt98SU1EX6frcuiipxlF4i6h7nOMp2jdqs3V65tMvihosA
cKeG0F5jdKCwCsPMs8PgAY2y+4tHc6cAK0VTiZZC43BsZAwZ75q5wTC61Bd/uN+m833pqqaHwzfD
v2i7a0lWO80PZ2kmaC50+SQBDI3raYpQhlaThBq7K+lbEwK2hjCHajskI+NuO9g8kHMyQcJLmOEE
Dimu3xIOOqqYf+G3Q9aPLoym8OT+RXTPsCokwUJNyryLe1aMvfr3bJKAZCwpYjWQLECA3qccDlZl
SmBZikNM8xJAMA25eqgGcl1WvB2AFYBqvyaC5fKPtG59/p5RZaZXx9BRg3EZiLwLclmJfMy7p3d0
Ihm0Lccps6fdp95S7SO4oIEpMF+4emDeUxjRCmqpN9JMrM5a+FKzt3jYfcKAjKeV19LBC37OFdBL
zzqNQXinGhvH0GlozFnI1hK1yjUEos3FUYSUwhN44E+qIWZKoETzsAkz9UmLS5OZGrwumAoFWcuL
lrDhiWSZDhUHK0Gqmu/WL/gRS9d5aGhUawKAoUlJAWM5iM6napItB5K90rympixNLrVN2R4h8mqm
Wy7WYl+Ybe9Oy1OgpzVobrcop0XlirVnBMQVStVmgtroiLAnBS2rN9UrFSrm9GYoPAovLO906FWx
isS2avf6un1nepXipPkifD3+6/3QSylwEW/QXIoqLjKjxZwuBV3oJJGYVQCK49d86jvjpTRvwdoz
DM27g6cFUgIiVVhsYd/DTu2+QsyLAUgY5ApsD2Y+WgHTB3MMteAJtV/4oGCmyHg+8h4zsgpuwZ8H
JVoZKPeHggzhuwky+huwJp0AAosN4GXY6bXeVYq8LQB1XqD4mEHZE3BtnbTQ+iVhZnR81l8KNk1t
nqdPJWud9vodLD9HWvW1Jhw4x6GQDQqcV/B6DQQI9S9OBHt4wdxwlIAzXiE6qx7cfLDqkxU9mSNe
ZDQ34PorqkukN2mWalRXH4wHw2yjteh9Nf6goQjxWgnHi8aLlqNf7H6D6j1A70YJRNfsRM7Ag6Yp
qrI/EmpcEMUaWpgA3VrT+l0XGtqP6Mwkoc5CTcNOKE2fvM/PqkBEXx2oPXUwnSUBCo3FHGZTocOF
fYeD58aPakRXXNzzrU5JxxHyXTGNbkPQNQZBd/EooHztVjfIjLmdelHWckd5xx1pWYh8GFxyrVMX
GwlShpx3nZCN7UcSURK9pMhHtFGU2XAcjqF7qHjKZDAinoO/N1pFn5CeQSDRsVCndAT/ZUy2jAWN
E+SJaqya+rjzUPSFbnENTXNBWffxAvet/2Hdip3m8Mzcm+I/G+Cw8aD/axbX/BDhlgmdU0ZUCfaZ
xTmi5/nI+5nDc6R1VlB6xbmZ29SgyuVZZ6wTs3mEHCQFquVroqLc32Fn+6TNLOIV7db4kdoh/+bB
BR6vx0FP5X9CdoL7yxGkXeaqMX8lbGwxim/1nVjURdEDXI5Pm8K10DBK2JzBiiGr4l60vhKhq2jB
4h3dxWOH/0GPw5SvekGX/oVeOHRh/fm8ruhcQ82it64IkEFgQeDhl5w6p46cNXPOConnTKJppmhN
M1qbUjo6VRq3al7uESlq5eC0hS0viKc1XAZ8GvQSF/dy6zIbVjyLmld3aNbS5eZ9T8jHN8XlrZuw
71ykjZYM6YLC6ZRBzlRRCYmcS5ROrn5KR6saSvB+A7VjmII8dIeckbS8yj4X7+wLgw6hk99N93UB
0+GCgjtNjE97XsQcbTgSq5BIoEQTtWBCGwQ7o9K8/5BUApqPGTSuAoErxxCTMXUQwN/sEXD4ARTk
YIP4jf6tNMP/EFGbfcOQLzOw2z448/6RqVOOzdbixTHagenjuh8P1p28hPHrj1HNHeit4vYCwVJR
ivPeIZ05rcm71Y2YpZTwdmTvCdMLFZG93IGsgB7d5FHmRDtq/8ycU08TKTzEU+05DXjwO+yhvJ8G
MLTjlKmmXVyj3JUc1bL0J/bkCL2vgSHDZOlv9QyGHXuYPMp0S/IPCi46uJW10WQVNH0ZvkEvlr9Q
ko2J4Xg8zZVF+o1UYKBIeSP+70Vhj8IgHNa9/sx9wfCXa7VHYSd+5EnBGy6fdH6lZ8JwZrieM2eg
84PPFzKTDRmqvLfOLeQDUiMgJ1kL/JF8I9wggJBgsRUXht8TSzBZJ3xWLpULHpqB30h6NTYJTF9c
+5hhbW0kUCTGQ9IVJTaZIXPcGgPwoIFZ90sLwY263C771ohb1i/tBjtC6aYXrSGNYt9DVL97F7qD
vk23mrE49RaD3/aKIWCNJ2hkwezu3sPLxAW0b3a1/zMemKwzf1Tmuu9rE0J+xQbWptce0sbQc6Tf
6xEQAYE2qMYttPGr12l/652wdhBilIQsSP+KD0ZzLlJT0sep5HEW14N2ha6kJqJw5Xh2bro+aeH+
ngzDDGNbKBcxzDnj8DIPOgzEadhPljTVYETMcjQSwRPDY655rwS0hsjyNL6pj3BYTYVAMd9eDDQb
IgZdoXc0PMH0CSMc5ZiGrjpPgj6gCOIG6SLtqPlVRLq8rcdEhn4tsI8gNKKlp5UxBgLEFGjclYM4
QAyew5qoJdg3PovGJAz3bwgYYh6POSNOFzjF4h4/6PPIwiJWCRAwH/KmDriFhQDyx8WVHIHsRDzU
bcrefL0dtkK/53cj8cNhpdgHTOgMtv2u3d2kQLLEV649kD9JvigcnikrCCGkoVWVF9SPt3rZsuQO
BgA0MIZMYjJvAg//ky7oGkoB/4OtNRWrtOjmZtSMNPwjYJFohTdOQ+P0GXP1gCLGJTIKelsmsam2
MnZ+6QkoJcYjAEiAVAcaAdanakzVdwytcC/CoXNuaNsmXVGtw3j4otsS8y8BnCrm4mPvCOGtbpZk
qDQyk7fST71KN043XWt3tg2H0V3dY/1Av95G+57uqf5AJ0LFhdFTvbVulkZ4uYXwmzJJo8IXdZ93
wGHcuVNPL9OEbzJAToA5mwt6WP74WFIkLwbc6Xd3zFjTZA4jLcs/9byJLs6ie6RXNtbra2gcwsIN
O4EFECuebrjOkEOza/wDY9Hi6ji/E0/UFwNnwtg6B0i66QMnMrHQMNB8VDVUxDVipdq/Kw5cQ8xZ
i0HRiyEX1qSDGky8i/16NSivFdeQdemiCJV2KO8858sydloM90GWxtKu4Cj6w90gsYVz07QTs9wT
ERFTiGKguYZiglinuZWD4klRkKi2Ey79nLWGbB0LPJxu9PpBN11zV7uBjYAEWmCT6hZh7AiOZLMU
Gel51bPlvWiMKRnkTyLOqm55tWYoqoFV/D6Q7k4wgbMafGRp4bguJNAsSiSIGu7SiVWLUJhGHY2f
e5OTxqq0BzjziSj1xKO9ftCjqo2mh5UXYiNJwbnZHGQIHPDOZOspZNDKbAK6LYZSm6J8omBOp/0x
BvU3LMDryhjqAV+BxloDE5DCC016uTi3/DAj1cFruFN0RXgrQe/yJk+D8HcaI9dXlRw9xDOqp1Nr
08sK9q9WoetCYfslpzwNs3hkEhFBvvmigWebwJrgmTh45EfVDDNBNb5yPhRxo1II+U1pgypy/s3Z
p5ibyB+EOfSQIXiagLBKk8/BTc5fCO+ncFx/B4VfZ/b678IEQL7rOo+EsGCA/K8uoW7jl0rUfn0+
zpYIc02DBeiMQcHYw/jwsEAkOnmgrwW9MoCAQOQ/ZuPSD1ubF3/RAV8ddI5vZiN+3DyYEWJIjPn0
V2FjOUa80vVbOQ+X2wAPQeGHphG0zO49c0Kndwdpq3VzNvGDRjbNwL0/+LifbHCg2zZY/ioe98+7
TxaxOHc2gCrqc4gc3IZfQw1jDeT3zhutX92607dRmUNDFzAFpBeNPU0rljxvWKs+1Bnh/ZmZlnMU
ztLGhXrIPvIuDRNB7CxCFtPmVIDj73tF+Jo9JEXdt5th7xC3z8e2S8V9NzKzJkzHy6JjofL35iXN
+PGHy/5d48A0Lc9FmcyFafiq/rfaLOx9uqjBT1ijHru/DRHt9ka521wl98FslFv1YPNJEyqxfqo8
Bn8V9uD7/Hroqxt+MTPfv2wKZDPfq8ITZLnKYHH1SljQDSoVSUgjOpRSmJSV8qKiRZHW2T1uIA8W
kRVXkQqPBMcod/T20sOigvJOhaad8WPFXQKjHbtJT6G1QiNJF+LQiUwy+FWJTh79rjFSiE7kJVYI
vOfIJRCrVEPEoK6gR9I/uHqCmgvgF/6uDD/6i3sbXXscI4wpSg2SNvRCogJMhmHj1540QbykhNCl
lA9JDM68Sihqg7idwj6jQAUnj+HDVkcaRMURy6rKF4nTX0jeioiiwOYvfls82Qac0hPCRzSbpMcu
vtdMk/r9+a+KwDUgf2Zen5l9TWFTD6FUoERvB0ADJj0CM9TgSlY9jBOFN6o1qJAC8aUxVvD4izRB
+GnV/4Toizvph7K+E4OIJ7hvoXUDqSehjLIrSDLqdSdhM0GiZNs26VGoV6Gemkjm1QsT06lIT0QS
Ql1ZDPlxc0UL7twB/sjXee/QmY2MG/EPMIrGNLiMGdH8LePtP/QJHOcbs/PHLlS59IvZOe7ni2x7
dMU6q/hdnRP3hUIbFqFMhJn7ftlTM0Tus+SVU5gqTXjhzLVtlTBTcoNj8ELspoRO8Rr7Y/l4fibl
e3O3CLcrXC6D6n6xhnSKVGzfYdZjz+4ruX/7+q7aKYs2FMKXtFFG3r/IC34JGklPsy964d8RIwHv
jB0lHxL35pAskEBvaHvGvRM59aZs66llqhafmlnL5tR7VMfL6uzU9/ulDmw+uYDBFUPtnOIVFDxz
fr0gOTnz6CmPB3py68Gq6fA5vxF8pxTRq7V9tOukD8T4KVtBkM0KxG6XXJiw1hKkymkTh93umuEw
HLpEJPLC55YYqBVsrtDBLPetXVJKa7KaXU5rTTrI9rsiUpCholjRx24OWk3fSPtaklIoYLcYyfaf
NKoq7QXxVKtpmUM6ow4tY1mCiIYIVtXemVyBEkVPxwqOEtijynn1FD5btcEklEMRZd9URcmbzg2Q
kPYLKWGZzFb5JBWqjyO4pGnJkPy7f3bgjTJoTnbjrXwmdSlzhFa9OJUrntzqK/gLVcxS/K9+UP1a
LwGIQKEqgFgXuhC2edWfYzCkatOpaUfd6rfD3vF/sVxoPf/2AiVS56rH4uAEvMBkqtsB7/LnQ7Ce
eUUaG0si5agJM+jqQqsla565tAxDXaZudKrPH/Z+H1/lpi80L7ZwBp1v/70K/y+wKuqezM0CPLCZ
Kq95V/iCk2UZ69nitB7s4GwA/hCOEWx9DZ4cvO+zN2C8b2Le07rlY8WY8+plc09Pavu2feOJ2T7O
nue7aPHLTpv7t+TeF5eHLD2wruwhAq2dAa9Oe3a/tq+vxsfh6d7vu4/mY8bTsaB9VN/WonjbDJ/n
m8Yaatd7DFiPsZzOTz23vyOdP8+znAv9YnLSwi222ZkJuSOxwmU+KmBTy1bwAFt429OL6f5KDpMj
ynahv2uhb7rZ/L96/ZpFU5Rpa8uxnICA68roGbP5Id3N58HAW6aN2QwSmyVAhWJi+E1/3/O9Xd8G
cWlDA7Q6nOq+9/LvO22Z4Xft4C/O37pawTo7GqmxME9TF9ZS2VG1XdQLosfzHkIeCoqGT9lduXyV
BSrnr5IR7Kwi74AdpF1j7L3ro7wsoeaQbpOkKDPCxbJfUzJFqvtAH4aXJ7RtSqZWzyopaaviptOS
H4S+sbXBdq/7R/IWcoJP1QhmnUzMhkpM5LNhksK4zrqY2TfZUcxlLwWhwnwHc/qSMghazKFiftfj
HdTgsAKT2Iu13Bx6WEuz/GDUh+ddBDW4aYh19J0/mpfdF7VX6DDhTphjYQIIOIQK/BCFCEzT0AHs
yOcFBSP9qGpZVN+osFP7TweU0KmtqTUkOtLFyGodXh2ip4BPMU0Knzdj2EgNL9poUK2Klh/Frftl
2dFSe01OTdQnhFQ07URLqn6VOGjjjkvpBcwuTFzyOnv8UUgLGPdR+T3AEnCeyhngJ+DU3VEWSx7U
s2JJsMaoZHZBXVuSMSqzHVDeCPHsQROeJFiW+jsolGoYzxy2JjEzMaqhSMR9VCAhfQapmwlEY6B7
pU8lJQeV83HbKlb7FPREnqIuV9X+0p7Sp7hStLf+k9tSSKiiXPX/4lMNOHVGVBhX+00zYxT+YfhR
q2/dtZoFDtO+V3077kFANsTLUh3WdlANO8BDipv28Kkin9qAEsHUztWupYZFBYvqvbxCfz2cwb6k
7obaF850TXmx2p1yrJWiBXB6tQ/1Jmodxg8q4Gsj024brJ9CPI3qlGcuKaEcbypq9uCjImGpKLNF
/KSLr0WQyZSX3x9Brl6S86g+yTtSIC1Z2asuUNkB2z+HXGS7M1+AGk2HavEIjCNl+wOxxBbHHzJ/
vIFnRWT3VIfL0MUn7I3bDtVvf6rqm+Jl1VfsshSBJpXqSYd3cZqUtSMCaipg5RuoNTBMAMO4QOQo
fGPNedjQYJSMhWJwZdQO7RKVGI+9mgolKjWAr6RJIs4TFRFUNd13VApVAUyFcmIQvpNuJ6UTKFb0
ZmvqdcYDxY+XE6XzI9EQTDicgIr1Kq9XBdRg6E6NV1hWouJGjRiVidSMictjFWWxSKH5Ab1Fd6xa
hOpTZVmJJVpMV6tgp5poxnqckZauXIHmgcqVZdS178w+jJF/04UvdrTUwJWCNyUNx740ABStSRrF
0ug0T5+UhfMHhduSbBVB8LGVNdUUdieqpYufuwrC1cAHGCj1pkMv+YRKA+VUavRiBi57OmWfmVdD
yMS/J9YYWSeVXdXHpYzNrqTnOBKvllKxTdl9lRWiD0ddnfBE5GZQiPEgV5s65yFUpf9yo0hmU9Kf
aReaI9pQ/Fx9gE3ZLZTVhjSsNR+rtcK1IGCu6slKq1S89KdqgemO8puRZOd03bbQ5Jyft50U8qHq
vibUyFUKlewG/LBl9MtNdJC92yPFyuTVwIdqljI5W0iMOdwNFcbVaFOuVZWBVPpb9rWPxK4uFnhK
LdQSVSJSNqZCkcpAEgQtC3Dcdf1M9UWrfbOv5+8OFSJroolP1epVn6FzQmVGciqqKqpGp0rdootL
LygvqfC5oI4FEWJVhVMep218eCfjew8h+kGe7r3EglFlEnui3Vozo2FFBvGs4uUTdSGF0XNqRIqI
pWYWtL2ewOFrpVekW04kDT6aaNTibDhcJGZWpWD52Ia3kRm0JxUzOXb56Y8l7QLbEqnZCd16F/ii
hwqTCweTdMaWr8dPSYkKyniEwk+/oWZOxJ4PcggOtUqX49iD02iHJpvibVH1bZhAVflNET7lVJJB
jY+HPRc4G+Q0rPI4KbpzBKKkj5eOjvzfbO5aRxiklCyuWgV8l1q7FYmh5gLb5PxW7FRb4JaSu8hV
YaTc50DKqJp2PM0H69uwN+/4XIcdlbNkqplX6eVpJfqKOep5vfUIIt9pmYq2LsDM5WEqPiwgdXQX
0VhUt1r/gFIGP/vvQKgiN/kj8v6zCHI9Qbc45H6xmR0LvMC5JM5W36sopYzUalK0A7aBKEBZpjoh
+imohF9qktAEptk0H5hHWk1K6vXLjGeaVNxp0JIihKB6CzBF0UONEAAxV7SKJKXiEorYEUIJAQPG
0mbaUwgwI/ETSLVJ5l1ZpySIZdirGEiWk3aqbHd7/XZUVlrmpkQDb5W907Osjau6fFkpp2iponr1
ofK7CuN6evR/1WvVNznQhYV8jx4lDXKVRC/ImMGmJZss26uGhn6MVag/yq+caLHouVAiqaq09gK1
5tdV9/hpvJyROuI9ytK3+mBbWjSqlFx681djuAJIya5sKWFLYUO8PMsbKw9UuZOqwy+I/sjgCEMg
ipQaXq72I31F0jvVIQiZ5M/3hzohm2RN5YRlKV0MrDzpvzdJaH43jPA1WL5KjOLtKQidTSq1DDAL
IBZmv85opwpnpPaYYj5VxUiZJA4w88icoFDiZ4rcwjHBBAQw8AQMKEKLz64aIZcOl1BZgiBVn9DQ
0acg5AYkRNgkpFOFTwLupRhckZSCR4WYsKXzd/quBiu9kFKKrs7grvTnKCnwngpgtAzF8HorRWbB
ncIR/VTiAsIv6TBljJ9wEAjby2Up7qni0PkRunuxR+pYNIp1OP1Wi1dwxjnlZfxmUfLTOyGWKkcG
jf579q6SlzqyipwU7FHpJbDmv2rt3tirF2QQ1elyXYjiRJrntRZUQhY9he/OIzEfw4VHioiKzyqg
VyAmfsr5wkFUoTVigS1m86B8bzErouYrePF0VHtXOsF2Zf/qQy1EOuw8X9u+dj6Glakk9Sj2n9rM
Mu9Mt77LwKv7JANbkefqKwaXfzHs3F2SINNzyT7VNaiqJ9LklKa1/qjq6uj5oAsDEQ/HVwzD0acq
Y6rhoq6uS8VTz7dai6onMQ4OnR4TKFRL/0NLi8iTgTkiJdSWhru21QdFPWE4lL8Tfy8tkyeaVK82
Z3r6VFtEMZ6aTOad2pCXW32v82FRPHyIg0K1gNfJcKQrxvUBmuus1HQyJqrdiPBYzkLyoirh8H+s
RNUpUZtJrUWdrFpMgtxsaFjhYvm5XivPLJerc5bXN59VYzv2mQRVz4UzlzXJiQEvPRslplU3Asb/
btABVtsIEXr8r7x4KdW0bqgbj9wWUUgpvF7hWU5lJ1amqWp4a7pZ6eGCF+u2asnpq9TJNTwgtgV1
7OT+daJqU+nGqoolby60Cq8PVHhmxWrwlsU8gWdu6KaXq1YGKiFPanYEy2oAV03fmLPVVdf1k1K7
lEKrErGcnXafysdVjKorkhATn2LsrCIl1Sv3qAgI3ZGqiJhM4l5CisNXdKt+R6xl5gtqhVPUXVed
XH8uP1CdLraaexZyLXVCOmLVe9MlVUdcd0swBq1CP1F5r7rM7OjPkLutyyEHrTK3zkReAz07LiYt
oXv5lPKePSiDELSBbiprMB7kj6ruuj2VhDH9V66HGosAp4q6unVaqs5SzsoiDXeggd5P7YhhkdIV
aXGKq+xWxvCDK95sZF8FtheH9nFSaW5v28xoEwqEAOFgPR6u2ySoYVmYEAARV/0u3Ic/BLLiQwIq
nJ7gIMpPlairtIgYh93Qt0r+yvSPWfWy6li6oIR4EpiM6nz2CEDbQJ6HoiChs3hy5d4Vp8uYSe1G
35fglUj+R/E7zKClg0CQG/62Xd/qgpmTRJfiA32cFSHgzBSVS3xPLo7/Dz2AM0ixlPCZsANDr94b
QCYcga0cHiKif3MyHyjTVvtPlUlBAxXul2ucHsr6/+qz0prxyRv1QVpKA0+HUK6uv1g8qhHp3lIT
VatA8D5ehhvWGtK2c2Pd6LIh0QDWLu+t4K7o7yJAekF9/yxbXqWqOgOlKRbAwE0/oXKw6YfM/IMy
Air5bwfsuT9Vq64w6Jlx8HYz8yAHrKvP5Jau1JlvtSJ9FWqOS1+m+0L0/ueT5QaPeCGVElSWkOfS
z9QSlraR2WNWnRq6qBL2OBImzWCI1TSOpHklBS11YT1TpbQzhkl2Gk0GWgra1vxreCyrTJqPYtay
ZDzX7Ip4YTRXpXmoGTSpca/GVE8nhiboUa90qFZZ5Jez9m6UdeXGJFIj6obVqwojqugTNJbOcNva
3uk9xZsufJ5sg7IomUmP1R1ozZb1e+U56lHLdi7flN4ZQPhkdlUtELhv1tWSNkD9TmUrQh6WFI95
Sh5GQc3iHnUlKFBUWtCLMLS/Y1B5LOV8OvcZVnxPJqhDVMgkFSKgPlGPhDeslABlpwReS0prpb+t
PJ3gdso+Zc3K3HKEHWPJXFEaxM30UX+ENGNp8LT6qtWiP9AB6dyoYqCMVZ7UeMiJX7V+Wau4zSRE
hB0ekFXi96GSH1YglyrNW5BxymZVyMPKhmad4llUupWXg3uQYBaLzsSRCPVFw6+5HoGZoekmjaNP
jH8DHAYkkE4iF1r3gcYIr4XyXwRUbBwMrX5otmD3IsvS4JCyqaSVoAdKa03TcOeOOnQV1zoTcPy1
5uD2yKHre+bhmvkd70gqlo9F4n5+oz1YDgwtAevmJQ5PUkBKU1Qws/mpVgmQAHAtllJs4ZT1Rurj
yYrpcdenxuAE1i17e2APylPDKfFjmRUQCgMZEI2bLR4VoM9BOMtuLp9UUFPLTYGYdqk+Z+zT8Ek5
DCxAS4zyMgrbDPMrqZRogU4co835Ht5Ub5XZ0iFrIy2hFgGaANwA7lrdlRLoMNj1k8fzrSJ6Lec3
nJs/OjK5gTnU35XoCtIE3qckfQ+nDkmEzF5FAS+shKJ18b7rpFUHKQ/Cmcj6K6OkMvJDwuD/NdRz
lVRezRDVDtnvpLLEKbaxLyR8Kfbh4OLgLyotWXVNv7kPiEVHAZWmDc+WfQf5MI+u9ilJvQIzdeQU
v8g5xyvmn3CPg2WUtJhmXbbREOXkhdqWP0gehZnHELJR6ZT9lAaVLYG/U+WaazGwxIiUe9UyOHvn
hRGGwVkj2fvi7nLqx6eoYNydTZ69MFBcjdw2FvuhASLuJ8CC9f1lBSNhuq7phwBV/uySrVbHZeBc
HCnKluOHGHO/rYkYyXlJmA1NN6plQpxvIs1rACvFM2/6XlMenfYym0ZXSLhQeW9A8mLh11Zko8h9
SFMtRvmJHPzQNof7u027XhnwWhegcGnVQBSsKD8veoe206xB59pRZu+Ro0iKMKfbqw+Rg6lYKMei
txMOO+tvO6snAiikf0Fp3VeptxJx8x26DUXTittUKAn4mMHnKX4MhakKkNCy6NaeAopJ+jDaLj1X
zb+aoFbMpgo4VGjKLYJBERZB5sOGoOcy3CDVIDO2u0tfNAI7b//bRVt/0QhDrMCM2P9uztXA/rFm
mGvf9tXHV1N+F4EgPbZqUIZVYBCB2lXZV4PDbMPaLriCJmWEQ5VHlvDaipbFfwMtWDKrvnySCZIR
MgY88FPU4EC3V3G+HE4YUWMUlmP99jufQstEEWqJFwREqrqjAtBt5wBvBgUM3NdUgaxNgIoCqLyO
KpoJ0G31mFCqfZQv0nvoq95Nfl7FcN0o5VC6O7r6KvSllOM0v6xZZlm1yk4q0JKtVGSpeQn4bcFN
//uSfxsTfbngVzFRGh5P/tL2zoNt3JyTWvr1NQCG9W3C0CCARygr/n08AEk8X38ZgP8d0boya9bG
n9GmNoupol2NKuhDcapUZKl1yS/ojq4hvh9SshB9f9XiEVZdspFCYaPehH74nix9d7vE7sG3CgJP
bDOkJWAvcbxKQoRyVBqi7BrMIhee2iw3gDkOJLyIuxRnnIhQLDqBmyH3iDwUnkhVfAW5vFBtUvJF
XZTh8BSTqWkFSSsTDUNRtetoWkO4FkHZf7hUti7+Py7VNTXHYuNkWVhYehrUjKrENlVooXOQA6ei
0uFRbZHJqSFpIHOmDpGKOOWTQAfxAFaUi4ac6ACyPEWCFygQ2kd4CvXTyukyUknPdT71qZsA0yLc
VLAVE5zk7PQ9jFhP+kZ1fT0l2t96Tk6TqhpSFsbLqoYiXGX+NWT2Om5LZRAMCwanAnMoNVSdr8J9
KHk8furfMk362Qk3L8uzvYUjBSskwZhq5F+tsZ+u7hVyDZiiA1jOstEWDxxGdK/qcXnuHIyiONq0
p3dnqHq6u3mjeF3N7g7n5hkNNdKDsL5A+BOaYyOy4JKxp4AYzM/tahDuo+2xnh+jFGjaYbzDJzcv
5q3ZXZ5ap3pGj3jegSfJO7bSp9BqQHgcREatlbnjmkXNB+raX5fg5eS1twSbq5F3B+PtvNZwZkjC
2fu6tZ/ERt3z28f6he4hUV+K7nDDRUqcMk0Br6wEB2KWlEe2E2GBUp6fbesAk+C2sSTvrcOlsaLB
mDWt7f1p3nOPAmgVi0bIQtMPs+7sxx5pbsjcigUbbx9KdYeaaNC+oMo73qJfNnTM1iK7y4u2Z7eK
1TS+DDbzflzUF0kT8tb5qZHRCF0NZzSBmeDd9oI4mm0bZtbYH6NkFw29D2vZOOIuZo31r3/fPfun
m3dlRfaOsfaK2uFC6TDrFi8oMXtGcz5rFYv2HCa/afbJ7YFvGnam1nZ4OdSdaTyu5Y0DxJGtA3Ja
h+YW2Mbzv5dlXcVsV3sqNPX7L6CQRW4kh+1xno0Oac+DFDL0UIhAMDbfj48Xo35c7pshEM1TfDd3
zz9gMYMrFOjvg7u+57puUIOO/c+Dm4mz2c1n2+2Iae5GnFCeZ2ItTc/RKoHxMGdiz3A+0+XLBd4q
WOT268Z211vmbSP1mvkGhushbDn1rTG1kYQ5mYvmlsFDm8lxa9FcQoJphDe77N5aT/Zhy7rAU+ad
6vbpfjYHWZv8Oq/ihu87TaQidye3v6otI+TuzgzG7OBRMZzOBosOk/2v0xx2FAOG4VUv94GMOPCM
bbetHMrIJD80k5ykzRikaa9I046/3hYNz0KxcoZGe2B+bM2nVbKG4g0WNRA/XroZ7Yzpwlq1zYVX
T8KkI7b5rBYP/31rne933P+u7tWOu1y2wX61YMdRL/6cg/4FrcRAWsfI2sWifyo+LRBJi+hM+Wk5
SU6NgqThPNjUBiEka79mnTWMk/t66o2KTedYdPcMQtLlshrH02R5gst4aMHBbNZtepmdfy89UEj7
xY9cb4ySt+PLrvTS3dmdbffnkcSO6SnBD5S30S4EZDWnkNWPF9FpC/94PLGj5dRrnYnCk1atC3/P
MZNEpJP1bYbkzSgDMnCobz5O6/YSWnBYHLFltKBOrV2tnT8d4iY28Xj4hBDDb13iRgIV+qouNchk
PDuh4zi8MGB/vqGpAb8VvglaM1itwnruQ4FTN8/w2jVqqKh3Tml7STLDuOAa+FL9dGgGjLORmp6x
X+DAh17zh6v07UVC8sF0bcv3r9U7lvOzUwuCXTaKHZdVTIqivXde3NmbFc5/CIK+t16hG/q244eO
e60ZkM5PrMKfuXf2cFUXqRr69fVdA46LW7hpmTg4j9unxgnCCjG1zuug4JqbKP9BMP6aNqLcF55p
1RzXsQLTDK8Bg5eDMwsylnFuPJ0hHtzABrgcT391H/06rWAnurt/SBs/XehrnOJfh72CjK8Weyc5
r0KdPRP+ABVHxwH8j5Fx267POgVUov672tKrsRp5/77LP5yzZV4dPA8QvFmu891ouXQaW0xSZn/u
0sfdZTxPl73lzo5W/lNOowTGsuT2nIXRwXs7JYdpkr6sAoT5UreeoXQZQxm4+eGGwEv2zSYEyGcH
ph2atb8gfed8tl5vkhkxCfJbzp1154xn98kDk/wh5HkQBEB43M8j4y7/nL0kD9Y7pAYXfdl9wg0w
ewnuklfrSSh6aL2W05ghklf/k/+dH4b76eF1c5tN/QdMV+3S2N1ax3rSR970dck2A916W3v1UE4d
Go/ur/zFeAzfVlhYs76Azu6GyV07rSf32z5dos/DM7O1ZEDP5w+g0cW+6dAeKt5Pkwtcf4znQE28
fZTlu7c/liFEw3Djvm5uLq/OZ/wc39gDCNnzbvycvUoFNJ8SUNgb2CHr9ns8PX7672SsJ2hl4Qub
jSn/wCH5RH1yA8Nl3q11zOkajkMnWj2b4BQ2HzOYhMFk3WfQ5U1UI/KeZw17NL83V/X0Ph6XGnT3
oGEoUgcD65nYnXF/s/9h3/5UtylZY6+t7dd7eJXDZqc0TuKFsR0t0qx+IGMuhraxbhwCwBCLSb6+
h6YyRFypoN+/xE90rGLiAI2w74P5D8iEEnjw11oECYZHB1tzDUzYBQf3Ulu7/t36ffUAnXbAdTy1
86KuvBR+ThRtSJk+VnORlEB48O+H7ftL8b/DO1fh0DLxt6G9WGaj7dl7znfhZPFqHvDQOaGCF0bO
7Lk43xw9s7nYAvuen24OFxRM/feV6/QdQNp28ZPl/S5GIlz474KUgwRfXKGdLPfp3t9xc+KhTdwc
LI5EQTWsADGhM2+EKQTa5/ldbTXeuyb0RjD2gFZyCeWWFFv2SbQjGdjETApZRt2yX8zzr/P+89/X
zf52lbbtYpx90wTl+2ckR2CVOu7Cc++g73xiLKrzAlNsfYNYNrQ+9cHl4T6r331+ftR+umHfxa/e
lwNfhZCz+al2OM0d9+4IguPp2AWF3dk9OROys6bR/eEsZWr/2pz/O1iJsP5yL4LZ6pLHKWdpv3hj
uBm7u9tiuJjEL0QcTO/cwLidMFh5oDB17lJzmpwfd49Z+tOWUJ73r2VceYTlIjv5flxcRrMXY7z9
ODutGBmJw4sdd3dUBPy4yfCkhyY9iYT4P47Y4Jsj5MOnxuwowj+XNuJsAw3Dv69PWQn5a2E8tCFc
+p4TlP2sL9cn3DokrWng3tVeYNR+DlCNRg73YzbFbIOZWXxkvWM7udu8wR+y+slyfHtVfMevkR77
JiMFf27BcH7au+HcXk/hUxkbGS0mXIPTTJA4geSWftbObaDDs4yM7k/QekXSf533l0NfbcJsa3nZ
EZbHUbhvz4v24oT8VjOEJB2ayaRpb3+qswQ/net1aO+H23i3tHcjg1IcOixBY1E0z34z/7SXzUve
2yNLkUe1ZbNYtfUNVHIoDEFJC81U2jk+AV/Pz/UdusZWE5rRM4olm4/dJukEjgHpV3NXNIHLwB5v
tLZoqdoD3io9t3zSG6/vwAeD7k7ayc9RHA/nyxbVCN7xnMJ0Ez8AjEl2jcWqaU9gRmmlQ3O0itJx
rahnb+s31OA/Mjw3MnGXerZtX9AN2kSMA9gfuVO3EGFyyD2bILztDwdeL2cc8rp5a413hCT62f8o
ntvBve3U8eJo8fDvog5y128GYWO1bgQo5TwCbW1cbuN901g3E5TbHaRUGnsd9ELdC7ZhprPhEYfx
G97tfeM0CUbbRwAqFEFNNAJ+oYfg30DWUbs7Hl6Pq8i2mnuYZlvuouVZPSg5wRsb/dnYzhFBKaXb
7UNjMY/mZmcXdIxVtHN/eZdx7dSHmfnENNqyg2hKbdVyRALetI1GmvQcn3EWixaQ1Ui2zR2jUEn/
yJTWqn4AG3yow217WEEp/ZP1+NZiMn3BAxryjF6XM3N7HS8W6ao2ClZ582yROgRvngsI1Ryes1FN
ty/JGq4ZtM4BFYoYwvAw6M52TyljqVl+qBfZor1z94gGveXey7YW/7DCb2sSvmm5AdJ8NTsod/8X
M0JOExzP5wW72+AOjuOgDzOqw45ggon2dx6F4MlO/z+e5OtRrx7iYGvMndWMo66XrQAEVCucNSEX
yDvn5vLUtHbcv59O9Lvg+cshS52DLyea2LE1i7fZelo0aCnSvwnqFHzacYTA1rg2RhupsfzhNN3v
br/vhHbgELPTzrL/NJMHI5t5Ti2zRzF4y019MYL93aa2ZEfnRbS3o+0uOhx5SNrz/WgOJvcOgLir
Qp5BxSrjuYBC4RQ02erOK0zmAcXDoLH2monRONdaM7NxOkaHDWqIDdiBoNatRWTF631z7f1wJt9v
ky9n4vx5JpvVxd3tipN797R43Uuti+rN4/mJSPx18ZNn+/ZOfTmWfv/lTs1X6yI7mrZ7Z3SgzX+5
MCIC7wfs7iGq46ZZ/zzdI5D+wxl+m3V/uVfe1Za8BId4vjvtbKCJ1ML3q4aPrNU6Wq9acPOulpFj
R7UiCqD7g7QcGmEL1TvQrFj91oFn+9Iyk6Zfq2+8ru23Z25j9mNz8jvP57vspNB2ycn9q7iP4W5j
tjAsFH2zVphHDt0J0szXpB/3rNva3fLVjNsjAHp2nWRpNkdE5afk/FpOsUzOYayEMBsR07+r4oVn
1dKA6PPOfdGEAgJ/M6SakygZQhrZM+YNWO/NH4KNb2trXw96dWfORXxwVjlGNOahRYe4eHTW04ct
fC//x9l57jaObW36iggwh78kJdmKlrP9h3A5MOfMq5+HPjPzuVSCNXOAQnV1F9qbYXPtFd6Q7a3I
tJMCc3rjY4paOxZEu0OZsVEaO4h5BKllt03tyEJt18ltOfV2Wa+TynNNTJ6oJWMIgaiIDY2AOv4X
ub+t5G8JEpie/NCTTq58dXUhcZs/+tME5uftnOQTmRLqRt0RiDrQOZTgDlIDV4Pzlt71m+Pva52C
mv7zvjR4n8ascq4oJ49OrnO/zaRpfl/9ugjcKHUK3BGQL8hstOIY69XrmjwFM5zCib0F6ciIOj+k
lQ6CvG9DOTahzH6Ih/a5wAqS1PslWmM6u43eDLKJW4OR2wakjMr4wEIufJVMjswgaLrCFUFYd7f1
hd1wtmil//Z/bum0E1eUneQZEV/BnHfBcTDfFOMqArFAL12zJ9MRG/Lz1ZAudExjzH1Y2KZx4TCR
zxUnPy/ipCrQtTFJIqFV76Rn4yC56mNxUzrJE6yWL+1IzqLt/QceX4tvkMaIPFgnOzlYpqKdX6qi
v7/6f7bTj+dxEi29QOgVWWdQRSI4zAMosZ9ntWWKEvtCqBdo8ba4H2FS2DktfdRpIeDcKbvexFDE
Mc1FVy7EyDWCpcVkC3n20VWlJX/QmSH1eKfZ5keBHwNSqmRO7+1slbj0UU8Try3D4YAKX1QgAEz/
fUcUnILBQLyyWneEjTstknwRJavRc3rPGbA9YnAa2yV+KHBxmR3wA5hpvcbNhRd0tlX28wWdxMpc
HSthtGqaPMY1re3ifaqQdFpF0ZJnoPibvFxmNKhERzKOhnlM4xsTADHef9lrGdP2aOxQfB6aTRs8
lcpyQoqkpE9f9wvJIGWzlWIxkl+bmZ1DI0BBRNm2LfI+ToTzygBptV0E+Qa1eE948QBH6duiu9Zh
TSalo3sbpViOyqKv1kr6h36yar737SqSrjBzknAgya5asI7T1lDQvb8Ufs6dIoYoSTI8cEtTT0+R
tGI4YsWYIwbCcsz2Wb1oroPGadWnsb2OG0zKk97NLdsDgAaUaGn0dgC+wRXFCyfu2S/ZUGm2gPOx
aKufBELPikUl74R833o3Je575Trt1I2RrydaiWbx4CX5ZsxelPpBn5gxhYaDiLGjB6OjNf3i90h5
agbxHSkNXcajGo1k/R+LakkePD/1m+z+tQQ4Odk329xVnz5+X+Vscxs5Xg2EExFZVuda80dqM455
WAVyXu1lbxvlmHILy6i/k1pOqjZa1DSM0tvJeInwl/TCfVC+R/mGWW2GIOVEq7XKGQS0m3T4/P26
aOmfOZRwLxZlSgE2xfff/7iwrs5NOZCCfD+ggJ3MBhGcCSar+ujnHOr9+AVHg3Jl+lDe5aP0UYt2
+8c8Dtv4NQbmxqytfMqeRZSXZHv8Intv8WKP4IEItO8emd+o+KDFbgPQ7C2IFkLL93OVCXZLWfsU
3Qh/JtHusTJLnEl2fGuRaMBLrin8OKq91vY8t4kcZtsMxQ3wrP1Cz5wIqQbUWKJVNdhit4w9xyvt
etUEW09e1SK0bgx7F7LpdIiWcTiBHnlU37pDutPgURsby7CT2bjb8TWXKaRxlX9aLCLQ01sF+OxN
7vzX5ayvKL12X1gHB4M7fCkIynjQDSD1y7BMnOHReAyfw4O5QDhxS+e/IR1jbAabs7hX3HKnXieS
Y7q0xONuYZUrWbBRkaH9mzduQejUnDabq2OtdsLcoXDONFtV3A4fWA99Q/xvFm27EuI1ha9kOiqC
QW+aB/9QPqAE5mNx+zHSgVwj3wCrloxi7oQ4RmMLuduYds280S4/Ocdzc6FSJICs1Rzxw+LEByzQ
O7W8LFW7iJ3kzhPsnFlvjPesftfjCkT/l/bRu/9ePeRP/PuT+jTt6rvhwbyqQdGETrqq6cDly2QF
VfW6g+tDZ+E6eiCUjTA2M1t7yA/6n+mzw3tsHbazHwYySO19d1TWzFK25hWPYK9fYYeBFx4yvV/p
l+k0Dwzg5af6CY0Yps6xW8ZO8JqbtqHalu+kik3Uzbf0p0XmYdfi/RTbw2tyFF6yAbNYpxnsIbab
z4z//Fm8dirpoE2HDoTO7CYYbOXb+Gs8ijNGPf0TPwHWefL/dC/WB30A5UPeMeFROTMVBgSJNlek
3QOTY8aVPQfAE+ICID4Z2H6qT+ljtWTDg1gM/wgf9Z1+paHJaSLfynCS2Yx8K6MvkF044U4VJv4T
sH58sScnXCr0XoV7TLUXtGRZeN1CqI7ZvHe24bAbxIfR6J3G25sxLAa0CYLl7yFDOpPGqsQRVOUt
GoA0av8OZWLWeeWYUcIPdIxaa7g2A28xhNku79R3P3z2GQVrWK50Ikw1FTBeaxpvF65hTl9Pch91
RonK8jylVL6D+o+o1YqFIRVWWO2VZpV5b4r23ghvmrjXwWQFT0V+ZMAeoOfmefZoeVRxBzDCysLq
3xr4Uhcu5szBqjI8UAEBoGWvm/MD+3ExYVrEcesl9b6P1jmQoBabvaNJ3FPZTT6RYqll6yq6a4Fm
V+K1jCPZ+KB5d92jXm2kdHvhcs70HkAuaYCY5nJR/kba/bicsirShBEzebJLMnJjLWmah9vpCy+i
P8alxU7Yi/NmVA3dMkRT12XjH0eDMfJ6P5PyElscc5PLL3MPqcaROXuofdXu8Dnv813AV/Tf3OT/
rPstQfLjJkM9i6ROKbN7jApf07W/sJynh+AouL+vcy7J/p/7Q0vqxAYrn9SkkWJdQm9b8RevjE89
zkIAhliRK8uYDu+uxLQ+uzZEW10021lHPfuoNTdo7XSwTVAqDSo2w9r4YtCJY7qbJ46ww6OPfYhu
lmmPW5yxSaaxGWxWhuEMt95HPTjlNtYe6Wdqn8yePaw8NjQE+83UuOKIgk73UnQLBQRYuPSA0djx
kzTs1fHC7ctnsgMahFSQ2GwAPTj9zsysiJLQzxHMjZdNvQAkKDV0oTf9DlMF/QMo1bAu2q+xW2RP
6bZtFj6iYessWHucRsY6Az1/qZ+nnYs/xizrxWWpsnVaB/rBUGW5Go/78ktPXeDZr+1RfuiAGLUk
Af3r+Fk0G61YN7wRKOjIsSxzH5jnDFJhd1LezspVDKObL/zOv22NI1etNvNo/xmarUkWjEWGudQi
F4EgPBXNrYhnNwKAmFNhxTQ6NWps/gEUSvPy+36TTs1y/vNBEdQ0mbYshsgn0TXxdDU1JsbELXtL
s6VhWY+OUrqzfBBWouqikNhbzuy3hdHkaDf+WwT4SL5XgbyhDzZsErKfd0Fd+KFTcUSCpvn+3Rxn
mUSMvBvmvbmNuKIIQUB16KOvZ/2TFmx5T642rpQ/1p/6kxk/6UMAzObTfJkpPJ/+QzBrXMc7KDJo
oMkvtWCrN9GTuU2+hJ11TN6so36Xb0HXIq0wQ5/DB7B/mDXN7tUdVMu5mzetUUow0EVV3XfQOyBv
SxcddBCgoGph7A2QA+H74yoK2hY15BJ9vhihJypbBg4rfBZ3ketvC1zMDsEehinis3nr8IcWdUA0
wnt3Ah3/Fu2F1QMiJyQJJjCD7BZ0GN56/gupDeNbEAR4NEZYLmJOv/Te662yjm7bbbHvt5hEkmPc
6MtqXd7JG3nT6E40zJCjUYRcY7k+4vIz4rfdFHyT1g3iX7f1k3Wf/imfaCqxMfrIERiLXZqBfXu6
nh58BmeMaWoKm+cUnWo0eY2wFHGvXEzLQ4AqMlnPkSd8QxZnvwUDuZaMP/El07xTgsb/3pf/Z2Fg
QX8fctRPoZe0YnavAAuSsYmdbM/1d+IHVE1nHy5b6IgXvoWzZ4uFdQ0DbyLQaYwPZF0QEyNhVtCu
ZPGqTlblezZ3FlZS6g6fUHV+X3BumPzzbP/vepJ4eo4nWtHXilTtdXiA/cordnF9oQify7zflpjj
7Y9ja2o8HO6i6XuJLH4Ik1WgvOqkTuUlzNDZyP3jZk66Q/EgFGmuGtU+Ko4RCIY8WWsdxlPSgDXq
oiPfV9TcMdqHSYlWrQZdEDjP78/z/M0abFN1zkZOa16jG+pBF6R+n6j0ocyvGeqq5tdC27vxRYzU
uc3CoaCzW+api37SU+j6Sot1kQ/jWXITuqvVQlo/eDC+fr8n2t1nXqEpQhKCrCBJ2ulCmuLFVlC1
zX6oF/pOYIxV4wIvzdq1/hcFPdOZxKkI1x6SspP5FpqOIX2m0aEftq3ltAr2iJvuzqtf64gZ266q
3VTfGNJyyJ3wTZOdCDp6SHl2VChBE+ueiBy116UPsNRCLE/f9cK7bK3l/hjLyOdFblsBArSokNXb
wfgzCoukzt0++qjaPe9gMVErRzIWqiPdtom2W+gLa12heiyBlt5YxUKWt7W364CJS/AfPE9CJcAD
/amYuI2I6UqJRycujuOoucaANnKD/WElrSPk1sZ03EqWdezlbltlALwGdTnikFjrzNWYh9SzOFTE
mRvDXvLLZZ4ocAQC8ahNiaugBK58CIm0EwVks7rxMx4tx5dAtIh/RqO41hCzo7WPgJ5im8NX0zxE
HEvW1F578cNUFLfViIkBqUiCp9pj8WCg9nHpff/+uk+tzUYrl7wozMpZeUOO5z4idXIxuRqXHjot
JNxolSqXdtlcw53GiR+bzJhz/B9xIsHYq+rCsKGJ/dn5uG53nxoSiEJp59dhdSVoG/mJOYjevVLi
mQNOVulxuITEOTf7U39exUkuUvliW8PKGfeTAVmBF0yLIkY9EVxYDUR3CJ7Nfp9pXNSlxPPscWOK
hiaqTM8t65SOFwhZ3IZD2++9DpfxFoNpCM49iuut+mkpxSavaDB4QNeDo9Zj/imAwuqvsSm1W/3C
LEU+F8d+XstJwZ2NoVKVRWzurRQGKubN2XUrH/WmxWWUNgzt90zBVDT+nELFDWZWPRqWaPPoQ+Yo
o4AJa8Y8ivZ4+TFIIkOYFyv7U/S4bPW1Ixr3uXGv+tZ/EXzR2wYkROiltXlyXltWY9RiVFX7ivok
THSiBIU6av15bwvmhTbiufEgnBkD2gyJAKf1/Ah/7Ne2SDrD0ufswKaFtWq2wHexXLkZIe5U9vHC
G5HOvpH/We7UABCv3r5pIl/aD8aqq6880IHBc84WoEEvuCpNSTR2x2jhJa9ReCfVj5L53N5l6oVn
LH/Dgv/5Tn9cyEnKULSCJraNEu9r62bs2sDmi5yP2CZucX4FGo/Pu/xptBr4pH6VI1mh+Z+T39hl
/97RgAxjplRRNTp5/2BVa1nl6BpiN44024uOeaI7RjrUTtlb7+q0wzNslMqFijpMUjLdsjZD+iT4
637cifnkNOKNRf+2F+QXCRjSGBwIDnqFhQD4E/HoBfJaK1+b+NVTMWYcmdr4natV03XdIvzn6/u+
Bteri+tcH1dd+gBTSfVQFGjTqzSfxzaYBiuL6jlOP9OgsqVZ0Y8JU51/VmGybqiN8xnL09ASY1Bd
RtmdFL3Kk7wurZdEY+Kgd25dkrYNPr4rShrZRrWLq48ejd+2f0lQI/VejMa/EvHS0UP1WdfSpyze
jaN40Ji8dwmDSBgKiPBagrdtpfxLMLVNb6UvoX9bSSNcgBu56cFfwtC0UEbqBsDyNQBpv5EogzBN
r9WWIbmJu3xQPMh9tNcV5WB41kKMsQ5srWyfjvUfNUttGRSsCgCmEGg8ZsoyUUE/SEcty5jkKNrK
1CxbCqs3AadHeArSvZjgIdug3QMtz7OcQClun7LMePQtwM9VU7oCPeMsvpKnaCnL4qNggJRSTLgf
+qfEG/JFnSm6gMDpUVZ7J85al42hVdsSH8MoGhZp3x1HNaaw7vAj7qGSaN8BEMqOLTabEpLTEOqu
0FrbdnjX0+mxCfN9pyPc7JnrBq6EgrSYUq0sk48E2xxeheqj84bnVBc5aTq8Ftp07fWxW0Nwy/MY
NfxtXejOAKjgGKl7dXgf1U2IG4/CSD5O4vW8iX8/cc8efbIECRzAgwIR4u9QkgZ5oQ9NPu5rdmNH
sSbGKd7UbP328feVznYyYZuTydEok4zTU7YOzRHgf1Tv2/FYpc8xmOsWkB6CCYltj/dW5lSGtBv6
1e/rnj9QZIKlCMtw1uf/+xatCANTEgtxH9Caq+gqDAywizJztHRZlw9Cqy/1GsF680vIQ3cirbLK
zh2pLAu/oru+CPEYyeh9yOKqRgFQ9B78bh/LD358tIxFOcmHNlz+ftHnY+6Piz4J8bIy+a0UJfK+
K4+Vt5NVOs4rWVp63m2w9BGn7KG1bSpIOuOjLy8m6xHMWnmp+/Pd//gn4iqkBLBxSL6/E4cfJ02Y
B7JZaOW4b5awMQlkgFAjmeJcJyd5tGZXCdjz6S5UF/ySM0e9h1jJZ9l5i2C66kYiogs/st/6HISQ
FRkiOVHrah/mQ5peF5eKynPtemofCddXbDEU7bSKzWD1lHE3FXvfiK/qBoJ5s/L6h1T4VPZ6kS67
dryaCAWe4JbMs6zwwm47fwGz+LY2F/H8+nu3tUZNjmfSHmzB7ZSPfvgVjbVdpEc52Ef5Oqx3crX2
jNcsfxPlh993zTeU/5/XZVqWbhi40JqnTIOcE22E2tjv9dGxApdtzLBvyObXZaAyaTj5tFOkR6Gh
iapcMxTT9YfSv1JDtwxXJTUHHojKzVQtq9tBx8NiH6oUkIBN3Q7sILXPJVzk+Q3244pP9rkqpr2i
B023T7ONcAilXXM96kvVUa4ydBCWBSbmtA2Xpb9iXC686e0sNMtssTvM1ZWtX9X6gWxuKh01tNea
5eh/RuveXHjKTk/3vz/e+VpOny41voGsOiFM/ha1+PExdFI/5aEZVfuERKOna8wMvZS3YvJgjC+/
L3V2G/1c6yRojcLQW54XG/vsw0PNEamUcKF59izFHrhpcWjylfKZhkujvVQMzUnUb3d50sroO6Eo
laA39j3KAOVNXN14CXcc22n/JMjwi5deszeSG0O5+/2ez6F9VEuizrc0EILKty7Fj+crdkPc6oFo
7KX0YKTdMgfGe0hIzvTxfqCDWgs3QwXQDEJtYOTOUCLiTWelRC8hCIKFT+WtSYaTjmRPKkoCCgdL
eWeJz5qiXDg2zyEMVEsWTUIi24HE/+/PPDOkqpIaU9qXpGaA0A23Sx1Tt6XYqWOySlDFDpjwvHJB
q0jidfMmNgvgBqk5NytN5VLYOTeGYgAFAFY1Z+rxSQEiiZXSDNVk0KKtaLVuJ+ALoMnGtR9irSMi
IrQvhpdUuhBxzo4sfq57UjpLg1E0cmAMexork3qlQkUV9Nc6uCokWyhcpTwkjTOi8pHaHskZWCCV
83cdeFdj5OTVSkneA40ihuaLX1UXKoazKYelUE1K829MC/9+S0FZlLrASG0/4BqFsmq1Gsz7KN71
0nbCLnG41elHN83BTC99RWereUuVNJHhoIpaysk5UHVKVUVC3e+bbfJuyQvo2n3uaPlVGlx13VKq
qRjWrUlT4cUP1nmAWNfQfWlIl6B9IS3DHhlBY/Y34ZNPc0SekXOGf4r1hbacEOVLli1SKVS/DE3o
E5A1Q5R6wkcEpASCBSBkY1u54p8hGLHQYT4KG1C8mzwnAeThORF6AOgfSndmuC/fq8foqkE0/F5V
D7LkKNWbTp8fV8Xc1qBaIkgTrbpriBSMM0KsQjhEJTvGilXZp/k6QmUAFCx9ETQ5EXkc7aLfeK9S
de29ltbNJN1hH9lEbhdtRKoKyb8S1L0Mik5T3RGjasmRo4N/yIZj8RkXbs7g60JoOddGBE6L57ks
K6SCJ2+jaYwoD8s2PJQKaGL9vRWfu/gBnLptlLtWwGkE4XTDEYoXLT1mADc9xolp+hhUEKXJ22Un
R+W4uGmE3m0blG5KR5KfzfYp6F9SKwERw6gyuHAIfMNGT0KxBvGMhFk3VIW05u/tOxZZ1mtyNaC4
rz2rGVgeN9K2/bQCTqhsgucqsJNqAQEeVI+EgEa0oLAAGQONBJyLrIAqfaJbVaorsXgCRjFEGwu1
tpzu80LyHZgbBQp8gBWh8b8CFbw4UzhzYmqipUuclYZBNnsSJdPEt9IY6sXc41cmiJhoMYFwtKpj
oKI8jGtC++ot9fK1Ag0owbcJx2rbk9tOik8tdqmDcA6uyPVwvMhz2JZOsQNB55eDN/nVPit2FoqN
QeJatDWyl2nYNwGQho1mXKXexgSWa0WbmUkir9roXpzeJam3Aea7Av2GHFdiCSSMH34aeeBUnAEa
FZ1oLSLOpDHOHZrUPaIr3a5UZVuWMVidMSNgaQa4rukLdJpav22wX5CxuuNH+AiqgdhMs1u13mmG
O6yGEdCm8mhWxCtl2aMRAcZIjdYeIWGC+RT7yItooeMrt0EAYzzaBeraiN8vfDjn3qBkgLdQNJgr
9Pr/3oKB1oW+ESiEsWGfBLcxkKF60cprYViU6IoUTpneDmixgcLpFgPSQIRY7U1/849y4nAjOgBo
xK9jpw98h3mehMw2cM7fr/Kb4HH6ocgYrzG2MhQoNicfSph6ipmnfYhxev44q+0AvoaLrLvYuYOm
y1RHYhxKL31aZB4w6pruJqhAhtLG0gyBfUH/WLaKDRe1fxE/4GAZsQ2yFkX1BzWz/WcAVSnzYPAV
EiCAA6Md0bD9Q/zn9xs5l8DzkMH6QPnTDUs7OcatsfSDIJrTCiSJLRCrTnAPaSqtbLNzh+eaucK0
IFBl/VIhNdd23tz0dKlZ1cSBuuIly0raScJCl+1uspVvkFY1rvIOVIyD+ujv13uutgYTDS5opicC
gTn5wOuqTWKtM6S9VYKUmIfdKbw1eEUY/7yQsimBGxS2Avg45ixzezD4o12lrkZjJnDzztEhegwO
zzaLXVAMCpFLuHCR5wCwmmLCoVSAL6DzcHKRU6ilRqGIwr6QtjGWqNluxPtSeWgaOMTXuncL2Bo7
Jm1w02gJDcKmfYzh4X8xI2SLarohGfQ/mGn9/SlFUeoDQ5D1vUVTHUDz3m8+kpn0x3GTS3uDvhwg
AAmrIoYyb7+/qHPpiKbPTwCIkqii8Pb34t3gh1kaJcJegKtHedQ7lrazas7CTX8oI8fy18IlRonJ
zzz9KpkQzrkXZ+8/0LU671VBLfKGHBlh8elVQdjGiI9C+jm1UCOEC23xsx8PM3ogziDDDCq0v+8x
tYS+7DXgM6lmd6U7lSBLllGy1Cq3712ltRFlBlMBArON3AzTCsFOu0UjOX28EDxHmKCTO/jrpqBZ
UwaDdik7tQIAh3YyMjxMct3f38r353z6hBju48+lGTK93pO3IiilmqZtMe4htI4PaFhV7SZp972y
L7udHr435rJBnNTDyXI9preyemNCM07+mOB3pZXs3xrjofU33eRkoROjd9ysjWRt9VdVfyVHTogk
GRG63jaN2w1LxXzTkOyWjmipFNEi6q4Ql/KzKxMIp9HsgJ/r4Ah1R2Te1i1+v9VvJ65/bnXGD2oK
e0I77cIJtSQLg99Xe17QdaBUWwWljzYYgXIph778TIV8OTDKNOJspcpHPxlByWd3DcB+falYsAlC
8aBiKCb6iFS8Rm3nJrm466P4PhKpHLwQCZtJtaUShRsKLaC/obyzdLRMELE3UU4OY9dAaDrG4jV5
oOvg5P64qKHzjX7iZkJPh01FTmSX9YkbGBMRQrO1FG/meoDQMzhi8hUOOFx5r7m6s7xPXFxRZFUe
dHQi/VcfQZyaZm/9KpIZSB4KROZNGWAACwg7CsTtVL4rygtPxu2CXVZ9iozZ5hGjKKAk3AA/Slu3
7vNlywGfMFaWgAeJY3I1oM2TtPDcugu779zUT6cpSkZkzIfOd8z4UW9r5hT6QT4FByMjNCPomtV2
hiqEVu8GbxYdosEPfFoF95qsc+rILMSqLr2g6XSulOYyKNNm+Rsm/SeHd2OVQqgVin8o3AEc1W0b
X4eiY0xbEzu5cFn8iUGG3TP7i8Qrz878pdnRFbVLYYOu1e+79EyZgHAXdA1FApCCNNDfEaTNlXw0
MxnaW7NFYMAG3ey02/jSg58j/cm3QEKv0eMgJKNAdHIgpV1VsMjMrqPPnLAORw76oN7zxXbo/OxO
V6IKnRvusqHTGf37huI079O8NrL71mH4ZMP5tanhgGBNi/HSMTuH15O1AChjgjePkA3lVKyAUWUp
qBEPL7XRykAyxqXiWJs2uBD9QifuHCzkm58J8oTb0r+Pgh9bVxZJg3MhMvdqfBcnG+AdVojQDqUP
rZ6wF21fR0Tf4uS5l9J3MzqQM9paSZ6XIGAVuXnWOJZ3qcw8d8oSx2c4sCGLsFxOTiCEDHW5n3jc
+vFVcQf7pkdYEb0e9xLY59wI2GADoezJ2SFrp5UVpURXk5LNKynvBuJVyRJNYUzOYfQvK8d3L6qS
nKkEDB31LQY4zAJwPfx7K0mI2g0CX8d95T7LOMCZ6wE8o2SvnorSifbq8m59aWI0f26nOwqikCoh
pUdH8BQNkvCcrSplSZCZS3MtOxMKGPeJHb31DKrsDxJ25+v3CHD2wRoKiZLIXB3nzDmp+bGzgglY
GiPL7N6Ac9tsZfgqUE0wm9LW6lK/Ct32v/lukC1QGLDwQnXzJAlQzQZhAI1XSTQInF1t+wvV5rxz
4qV/IfLIZ+IBebCko2bDwO8fomrnT2paKdX8jepOfJQ/40V5DDAIExzBeXrL1sECXSQXdt5sGPhf
3CrdXWKEOj9cdHVObjWZQn0ShCK7hy7iMgl/zZ33yWmvh514ZV241zMf4wwZYx6MESsikN/NwR9v
UpL8UNLpobBhLdtavvr2J0JPRPNLnPYze4aVFGBwClkuX+TJCTZUolmFSpqieQCT8/F1loi+gX2A
81ezEtyP/+8tynKGJGpzOSMrp0Vi23apOhZhyhaFR7S6h1qzInNxYxcA7urxeGG5f08rlrPoKgP0
o+d9eijKUatGhRB5zLYXnUytssvJTHikwTrsl3dN/3JhwflQ+vuzxzydZ0nnS55ZfPPf/3hxVQbE
xlS+d4no1E66m80KW9dHOuIRjTM7uNDEVv49uViQc4vfaHLwbP9ecKxbXQi8St+D1SyDL4HBoNJ+
diE8Z8u6y+p6GUwdVPZsBV1/JcX3mQGSGeqvh4N99uoNq4I8KQiPySzUWcVXkfcYtrhToLDSobg4
VuiQDJ9BONp1uoOg49R9vA6Mi/3uf2M0ACR6NahgEBsBJP19IyLzqRgeD8WksLSE0Q60x4Bct3yU
I3rNixFiRL2vxkPXbMXyJU+3ugnHILzyL82vT1WTmX1yJZQ08/vTiaUn7zCxtEHNvcCgkYHZtLDs
Ud4UhGPebBXhLQfq3sI4AzCfJIdmoNnWPo8ZZLOBlqXwUUpuHcIPMERXr1u6R4c8HAE7ooLU3wrF
dqB8jMNlJT9f2HnnNoIi45tMmiDSsDx5fi16iEMz77xZiBFrUoIiXoYOlDPXQFb+wmr/BmOeEVyP
ORFEKfZ03pUZwZg2bZKiLD1/yWiQ4FnUw2X/f5BIOXdnZPgcaexyGuDa3zsjNoSm6+NAAFiZrodm
HRSZU3popZT7st814200i5EmtjeQkeK8pX94hmaj5SspnxUOBZVO7zIQ7WWdcTR592p+1zcfkQJj
cHpWsF6hjS4115WVOmOBi9SIewg98QwNf9lwy+TVEElBk+tRqCC+NsAqLul5noL1aTLQVJEMJnIE
Rotq4u9bnCTVFGIJanG37BeTi0/bV4aY5q23Yn9ZNL/cFrtEKq7Q9fAP+P1lnlYx8+oSeGgTuoBB
8vs90P0RtEAIdXkUWtVOHl+JCT3aUAz9jbkwXCnW0h+OjANF9aNqtt4hiT8VxHqfSppNYAEU1MyV
C0HttOv1nwsySSxECoz5xf/9OKxasQom6/l94XYulKVF7QgH1QnZZR3aYfNrdJBSuZCZfwOGfgTv
/yxrSYpOWk4U0E6WrapCn4auTreetinq6xI+6sjnqovmphOOoGwdizZ4TMXexfRnfc2JE2+hDruo
bFd6f2+2LZq8wKT4/AiqbV052hQ4+sCwv7e+/+fQvAfB4asPIQ2lJngklpaRjoIGCCYMK2TqjRm3
nL02hrr08VWGq6ogqzFfi+VJS9G4SXG2ayLMN4fbqaapEsEMHgwnFLONgnylhbxAynzIf8jkda9+
tOaHplKeK8ipl6BXwgQUpOb2DMaMRrrq4gGu77Xhm24TWhfq49Mh5vcTxaQBQIc0H/unCnQ4A6gt
qMdZyEQDBgzC+7texNqN6d+ezqnz+1b+dv84fYUWpFM2Dy1oBmZ/75zRM6Y2FFL/GObvkWxL78Du
Q9K0L4SCIkfqFsECpqcl2MXztEw+PB7EcF9bW6v/SgHWYfQO50htrwTLLQdMAZJ0YQy81P3oKk62
FhpXTvqZnRxN9ugtwatniduZCw3COjYc4cVZLNf7z/3QYFMkqhdTt05iX10kCa0eyArADNn/sDOc
zn7KXTSjL+Xy84/6ZykqU/p5xFnqpL8fXduPRpX6nYWNMAruGpiJBZiaeli+5YdOXgax7aZ4+Hif
v7+yU1mFeY/I80BLw02FetA6yUDj0Q+ydjDkbYg1R7gYzKMZPurhQsEzyuZBA074fcVTJYP/rMjz
pNuKpISizwfOj3jnt7BYOqqJbaAKO7E33Syu1vUgrKX8ZTQZdiXi1WB8+lGAbN+qhkoPVR2Ukdyv
pGJRAmNHgNgZrHukBmLhc+yObb9KAt1u2CGzfEe4mMbX6HFSmWvD7TC0Z6WAQpM2N2Pw6vcjAtq5
U0biui/WOQ3mtiteWslcur/fqHbmlVKw0BUC/maqRPa/b7TOwlxIIVJsBRlZdJsRUi1dB+ITPaoG
TNWi07ZmdZPKBys5tOlNA2RFdFO0WSInODAKBLTXeO48LtSU60Ffa4Co5GGlN7DzjP/F2XntRI4u
7PqKLDmH03KqDAUU6cQCGpxz9tXvx8yS9gzTmpb+YTWrm6apcvrCG/c8vhUcHrOkS8C2WJFB+NKn
tlnvtdQRQkyGdlucyLEXHkvRCYx9ot/3I90Cxl7QbVOyo/TRgpn806L/x9rk+/ICYlj4iNZ765v4
+dvlLY0mnuYhlI9VGu/EfG+Fr0F/SiaU7RY39rHLP1iqjX+4j40fANy/XvbH7lsYw7EIcnU4ypk7
omRR+zclOs+cPPhVhED140BNUV9+de2+xL2ikjVD09LCVHBtsXk3KZkFh4opQJu+lrTaQDVLnY1q
u4vPWU9uaFD4RvyIx03ILwPZ+VPFHUvy+p4JR2OVH7ZfIcir1uaOETeuCcWpwqqrMqshYOVWHt3a
Oo7FgszfF7k/51ehQby9Z0pxlOJLIVxQlz6LbC/iYxRXypBXGVRySotXcl03Ne7HelsZ6uqmMOfj
3BCbnOUyAPW8CdRsG01EFZOFMV0G1DT/fTcr6/T7Y4ACokO/tgIAeAR+7MBnrRHVpdLV4zQr+045
KtQuYb7tNVvG0qppX6LWPXaz5Yy6aM9qsW17pDKHkYSJqKbjpSh3gxB7ucnYbk1eMFmPSdjumj5A
KutUhrCPBMEfUCDokcKJIDbMJKQtIcFWzg6y8pyRVzCn+HrwSgXDHxCj73Hux+EB3SIGBxgDTjZ+
jEp6mdSV1ek04YqnsL1OcfsU92+T0XqsE7JToiROzeGGOetB9TWda3eSZndeFjcu4FoqIvRZSQSV
XwUzrGS6iZbPtCDPkh4UaDqdQGxELZUvoFkaKTGHWGmmyanG2winusz5ChgjBjWyFfGLO7PrLlYy
2wt7xV6bz5O42CLmKpOGtYjwlGx2UmjHOH9Tlu6s6mxrhM/AWrCx81P67jgo1a5NPnTetkHgXWMP
mMi4jzJPnw5W8ut+U4kT+iqswwL1DB11AMuJi8w+0zzpE//fIVj2ddJZwjhzNIwEYML7euDoMss1
cLfHi/JENKUraLI7lr2vGOOmRXX/hxvvx6b++8lWDXmNLUDT8i8pVjIpcwI3W5/DZZdCNNSttB3J
FYnKO228oEwReKLLQ695BkzD2F0Ha4/MKIxP82JQJXGJopswIjEVq09Eg3Eichu9z+Uxw9MxdLeq
vuPQla5hdEiQGH8o+UeR/mF1+1OW+b+jILeI3EQV3caP8anoo1oeR2kFsCJC2vfp2024+aCWHhXg
fnb+uJ5Yl1o/7mcZ/ApA3aSTS//OqP7bMByUlVBna5omTJ4t2sylTnwy7KfZkTfR/k+o8nfw9o+X
4+KwZVh5mLW+5J9znShjNhyVeTw2x9x0oPKJ8NI/hx3rTizuZPR/ElhDDSnOQyqbQEb3Ks1O0eLS
IcxdzsOxuH1uT2/tr2I/vqfl1qDb8Y+E/u+mCWxPFmgpiNTKNvzzfWbB3KlzmStH7pbsxsxuAf5p
AbrUr5N1CcOnuX7jc09FpklJyUPvN9lNbpwR0iiiIwSXtr4TFS/O3K711ZRp/SpfG+MkkkBDqGTl
aZY3Ty96/cbEJ7xM1VYEClDf6vpNafw+3OXJry57EIwNMr6EdDdgONo70CMLtEPWT0HnRA1GKAgq
Qrbe6vKteCcRaGFjmvhsDPn7Jjg07IITN+wdOj5UHwVfzy6NPvpfpfJEwi/avv6oetHs5GgrtO1A
9GN+1gkDEpxUZ83kyAeDsKUFMwC2FmYyzflVv9fHaLu2TIb9vV45C0ds3oomVSLbgPXJPWsJwmD9
EbPSZhWC0RVceop1RBGOfi9/kjckmXxFW2F+aLU3uXZLqkvJ1n4d6I+hTzs8auOuJV5KOOjqzlTx
R/rluym+54QC3a6m2u6gGEet9GLthhAg8wKVbAwnNTuVFjFuC61OHq9UYfTX98F5Dg6UIVHnQCEP
GUEli8HmaQzWr8yoWAmrJYmqQBRJeLDm00fyp6aAbzTxX/c8viM2OrICIv5jyV6qVafJXa4fBVp4
EuuSYF2YqzdJO9bo4uSh3cTFuUfCgnCMLq8s8pfwuKr9zPdZpsY2mG5nkemupUGBlGM9KbaWQoIj
YWsJG111xGSg2r2REw5obpWRuKToy4jW1PvHGteUoWKI+ZyGG7HEhhZQL6HEnjw+KzPNXbRTv89E
LjYjGXcy0bUBWejF4nRG+VBGVJaQ9yeROGj9EcH7yQ6vQx27if9/XlZy5m9DT9wJSPpyVTz146tp
3IszmrVl3yePVkvIpwIaJLOiheIjEUKq7ltWOkn6rrHp+++ZA0/jvwdBCC7yOVZgh3DnH6jcmAbZ
NIWldCT6x9WvIRBOLRaOwYRczESRzVe9Gpx1z6/PyFw1lI3UdHFNGOX8MDNsJVEpzblZmCaVisZC
8yBFxn5UEHzGxmEg7U7VgYXSj1CjlwewVuUf5d1kRwC4oTncJjr5W0p2WzayMweiu5hEr4/KFrwi
bJVfSrzctAntSaaLkfbSg5w13WVIZ3cQ4XTq4pqgharBOxJ15mTtBMVE0V57y1LcNply6HPDzoBE
wjWVL6GIXThI0ns/sZtOo72RICzsU5qiNH0BSTmNVeiFjLoiBiSCzC1lM1rKto4uDsNQOWW7vNCd
sVw2nRk7Q/e0GOQxoihLSIvD/6SnI4kSamSBd7xW4BhhfImAUohb4rsFW03J7tIeJK1we1PcVR3y
RtIArUr1agJch9KZAnteaNJgEAlUVPizeVCxojfLqwzO0uCWY1O/JDqec9Xpg+VmFNVTkmRUV+3a
Zjfj1UjNnYRz6PszvxcpVZGC26YwvsxM2RoUF2OyMNWL0Eb2LOz6YHBk9bMzaoYyEwNqiI75ta1Z
4WTAmAlJwQSshmK6b815p6c42QeUpomAzK+IHqqZQb2nG8oUSDdcAbehhAgK072Kw2BXdqFT9Kzo
X5dk3i2JQix64VZ5/NJzAcW09iKz8SToc2IbZis5Ki8hm4GOy9ZF8VYNTZqoXiElqRSROZM6IpRw
uWsGUvcACVAbZhcwvyB/HuSDsOibciLES8kdM6BwsR4PQncTi4gbdO2UiulLPno1ZQfK8FoO1pnN
Rdgvvsyli4ZXqw7OCvd4LNKsJsynhGstD76Vf8YpK70iuu8QEi36fJKfijzwJjCJTWBi78cUZJAB
IDKz/Pcj+lOo/D1WAJjDKsJiQv+vy5i/jRXJOEmBlE/qUdF4EBkQMvU9IcqzRH2V4BCdgkPB+THg
5dFgBfR6NG1iB53oTIPghX3y1mG7L1fBsnEyS4z/5m0Vpzj/i/s4kJzRWpBn+zEOj2hYZ9pk1yvc
DE8m+0St+8i4LUrzasTE75VbkR6bPxzgb1avJMAYuqQiFZK1nwsOKOpx0LTQPObLSSInXBXa2xXa
MBqEzTpOxrKyk846y91jOrCzZ/zQRLweUgKdSieBOL/S46ZmGjfRtRdeZn3ZtulrIpcfSxRdMtVi
/CkuFmJ/Taq8GByNuep+QtCUU/zWmAiXmvL+v4/qJ0nz12VjUWnSboFFwliP+m+XTSuVXi7DMjsV
y1kYWGCuGXImCnHkpEnyAc300g7aQZ2xrIbJScm1rbKwVEE4kY/EaZWMDBnzgjDkz2bX/EpnwWmo
Dp0bx2RQ7U61QUsAkmjUCvtQNu7+L+/f0JEwrZ5SNKj/fP99F7Ntmuv8iJ9bf1yE9yZyJ/ABsXtd
Ad4l1DazdI/xzlg2Ga2Oi/7CEMV2PWBQKTM2TCblkiiUNSen/KS/YZUiEbEleYXkJJP/329X+81i
HmrOIthrZeDlb3L+b6d7qps4nKN2PE36zMxFlXAXkHLRbpZefuttRbm10AEO4V1Zj2e5ULeC8dGO
72XHXAeZZwqJ3XfWNo6pXBpjZ+4WOzCj7aSd2qnbLSEh6WlrR01LUcpjVR3J0KoyR48f0+Q5xoeI
1pTxeFN3k59GLZmjqNgFaj4pwkuFN6uhV6WJbsMI9yBec8OWO2C8aLxnNJJlqul0itDrP8bT/qCX
/7oJLSITtNVYR+TRPy+iOseVnLR18XCgI3E7+ndPulft/6i5+g2gpbGpYbeALGZNM/vnyzQt/um8
l+gloJjVel5pkHDXfbEBd/4YG7X+rJ9LSgzVrFVAIRgxfkCG1oAnuMLCe8SHvsmJFa2sizkliP9Y
Lr4EquBq7Dry4Ks0cV9UrfliaC8ZK0VR+NPy9ne8lIZah6xZNt7IcH8MzZifoqgU0/CCWycW1lDq
TLgWFFZnG7O4t9jVVR/imuga6MdSuevIEBQmTL7iK3OMTpRM/Kf13O/GUrTI2moEx6n6k4osyn7K
5LGcjlRhaZ7qooOEICjptalPhKayJ9IfFFwXx3ZXuA1/KdCAguWeGvT+IB7S/g/U3W8gMaS3kL1r
wBD8yo8bUCytUJTGjja0wh2sHeM00keBhIg/gar/fiEiLcCSeQ1x1VH92LXOi9DLlZAXR6PbF8Yr
QDdYKisDbfyT1Px3FI6m4wKE8oAz+hfM1/RzZZppIx7R7ZMJ2dgEPyf6Z9RfzOqLl1/XziyOA5UY
0dodifhNq+1KyundY62JAKZvkYr1hVAAkFalLJxZo/sKmF0va1upbSz1NpTXFH6BpsYYCxaL1bhw
jYqrSSZcns3vmYL8RWrvy6myzeArN/kXCp7S2R/hh3qT5S6yPe0E4JiruWNVLI3b60xmiu5O4YVa
GwV/FsQp52oSvaLfFvklJ9w82lfkverLdRBeaoA4rdy3UITrAjrFg8PVS4TbnpheTG8iieyteZ36
xx4wlUeOsy4aV72/iOW1H+3QeFSITYZ7ULFKa8tVivYRezSkvN2YngbeacxulOiYIL+k4xqv2wtO
QqFcbziGRYrkQ1L4yHy//dzbKkTPH9E2Pkl2kudskjBkyRdp8HUeOC70KgpuTtb0OkWRzVogGAgj
+V7kgkK31HGCEGMBklhbiDUWZlL3nQophBradY9ki79usS6sE5i0JjVopxKwGyc5MPl/T1e/4x01
wP9VT0IYJabSf46YRjJNGApMDM7zK4i7oX8WNZXXvD+RhXXhizOLFTZdS/dqVNc/vPg6df8cQvG8
6d+ZRBhMfuDU8SAWNeuT4kG9dM6DfLtLbfohHXc8/Jr3KPndP0Ft+rck5V8vCayk6iQg6QTr/PN4
o0Qk20jTKLEHaVuc8CDbswt+4uk2uY3ErLjowm0mV090wfjtyRk8Idp0XuexjfrAquOjAa+3axW5
fNduI1/wlnvd1WgNlf3leXmePN3XfeUjPGPMt5VNb0/eQGwsddXe+rm3LSeGliRT+xOZs03t58bY
zLya4bG7vFSe+VY4ra0DBNJfY1MbS7eFDAmlEy6ZHnjUkfkuyB+64yuhiy753X78pqNj+pj3g0fU
iT/avV05TAblwbQvyMXq7aVXdv3GSQePxeqReG9bAaOy6wMuUT6QzvsIJhwiynl/GRIzwiDvLMe6
DYlmDNz+ic2TD4HuQm9WPu3svrUTXqLX1Iv5KPx+a72M6PtCR+Cfj9vwhh/lhg4PEDLVwAaj45d8
t9xK4ChuBfHiKvSgYglmlg6+tYnG2dyRtHkOjuKL+JI8mXwVNQCtQqtyMfcFYjFyP7jNP6m29fi4
ISZj7T7m9xm/i5z1T+UpwRhLgx/eI6DU0iZ5bYdO+Z0CbYDV4CW3H6QD3s5NTBOstHlvN6IrbBYn
P2NGd9YAz8gmZFi3Oem2cvzrIrQb8uhQ+37KD7n9yVC4Gm8pHGm5RK/PZH/b6w1D0yf3FLK5Te+K
XDr8tXawizzBpg/cFXh3E8Xu+s580HfV+7DFw+WkHFt6TZzULXhp0Z3f1tdtbteL3p7XN6Q4pF05
iRdxnJyBK9mUTuBwtJu1w7bY4vzdAByePz8/Xq7X0klYWckb8kXt2QlQgGh2x6/2YXKp9LXXz8nd
QuJqz58WW/BZAW6OA2GXbLA36x/0zbCvoS6xnM3i43KuHRrqOzd7TB57r/8gC8XDxuv2HiGqBDfM
N5pLfxkZsH7lSrQejF7rdASQGn66m59ndH28rK3fU1hqj97atzu4szd7xgX3PqIDp+UjPeIu95l8
+MrL2/Ut2lxFDkKivwwDDz8N7yHfyr90AGBt9djsc+c6vALw2vM9oTJnMCE+tEdhT7XcEcsPL8v2
zJY4SuvSub0jesQ08WdyjfbVWbhMMOfrOdA38U7l8AlG4/cmp+CFHAav2VD8/v1R2exK+bg2//sj
j4qXrI+3u97Doo3j2EFQxl1euiWfISdfjB2ujku0Plae9b8ngd4Pd/AonXXly8CostxjoIf4XJ+Q
VZUr8IsnxTbJX+Ej48n8o8r7d6txgqVJFQNaX1N6/jkIGrk5mlmFB2mioqLfCxhPHqIEoNHC2e0m
2tNQvP33UP9b8ODvL/lj/RXEg9CnpLYRsjp5WL/nN7TBR3SfRJpha/dnjwAvHirzqJwMn+Yyl2Wh
DVnusxU9T96BlP1N/3T/Jt683f/67zf3vfj7OSmYFMvJyPqJe/jpf83FTooz8u5uqRD7mt8y5zWc
bNP6lIdtzjAsOs1LcySMkgQB4di3hyDy4M8SCAFG9/SQeSOYYOUILHNqTui5vq45XluquakeIJQa
oi2+VWjI83TBUTSnsgfwAbuYHvQh2ii3fXv730fEG//31EpBG0JzSVwn1m8S6G/bUDI28i5L+vG0
EIFFyJAvk5pXplsrNC6hFdj5EN3qk+J2+mqLrB4nWDfD3KUBUwHMTzZ1dm71MHWVkykWGA1ZaBoP
sXCTitdxBsCGyxDrrxlypNWJOogHW47ui0zGho7BdogdgaXDWBAkLs+nvhj2asmkggiIO81d1Ybz
HN1GBv4ClGNaE7U0JUd3hmE9hJQlxBYRY0tWXHQqjQ13EaEKjAAH9EMlrWoyutBxUiufhuXowHWC
hPyEn4NDhm6IF+sm1ymvorGirr7yPHT7hjTmtL7LaXszptYvKELrWe9FaJT06dmooWyL1pFn4t9o
wBSfZRqQ8Ez2/b4U0Asskg17QOpH4QR4xHuULUlRsHGe7Tnch9WD4VsVrQutif0VaRkOMkD7xFAo
LoUT6ubrUIuXZtJsLflacuU0Gegms+5CEqJdEyWvO3q0DXJkDwlmPvF2Mag+GNE6vPWELcxBu1Go
hVpI+NTM8Vgh503056XCwTVdDel5gH9JyyMO6U0/Q1sCMZXhuwBhVCZr2A4maJ1kc7Sdmhze9pD7
3fAgg6+qVE9O0rOouVKveJPkDjCtMat8AwEaOQRtcu6kD75urFKXFDCsR+6rJJ4esIgXn9rgwmsD
YLJSpWlx6UhrYfFIaKRBZKA4Bm7HuZLN1wXNw3g186PWkFOkrdViBEsPHyj5vLoW/UqSqVgYWBSf
hfp5nuB1nSjG71w9hzkhap4anSdLRiu802nMSh4D+abqGDryo6rdVNGXXnsKodfJo6A5Qkt81kGO
8k0mPo/dfChkz2hMr41mN8LF3wX3scScLQQbvhs8tlc0b5jQvRUP//0k/k6hue47qcEx2RIa+g/4
ygj6SZbESTrK0ECrvECJ3pKYB8Aj5H002CaeB7TiinWLbxG4vcgP7TK53Z/UY9+hWD8GOZbD/A/r
lqjz3z8H/SoNmqbLFhpHUoJrasIP2Ay50ZSjzcMvanfs7QQaPoORKo4pclbUyVKZgVSWZ9MuwiqL
TelI50rTpDQuCPsMM2oTc41GvKkDwu2gjPwJdXdaGVtIeuAlPKsBr1SUhPPX2QZhL6nfxH1X4tbw
UqojwrsqvJ3lpwoocaEXm97lhJ1ldKdKtW0V4TYdaoQo+GXMwpapuWoJwJikk6zfWFpLNr5gx9Jn
iZBc4h40VhHqfP8mzTsg9VHvDpx/iO37wJD3UdQ4PVxJX9SepANRD6Vla/LsN0hAppb9xqaa0s+i
V2EB83NQhuLGqnI3r9jesWYVZ7tXUka5lxTS3FLPbeXmjISCeAxUea/0yVUNCWoJUwqtUY6o/weN
KAAum330WmSP/TRnpYMymVrTlvj86M5i1Szv7lCRba7z9k+ZzPq37erH7ULKgkaNEygOATc/bpd4
6nDYSVQDV9Zpxe2XpN6lpmKvG37TpNpPK8h5afy4iT2pMj6q8K1i0rAY0HuSO4FBfAX+W0FEKrMR
6aQvFhUKjY4hSZE9YyXJXYvJRNrtU8iNYmhuw4FHpMpe5hSt1DzbaoUqv2cR29ZHNWAFxi0RGe0N
lM3bKvOVy8AdYdpzIuc7PCvmXNt1dqcWxUsbG+QidDTSUMi2mDeJ2tAVBvs16d6QJxQ/wPgyjcfR
eDRUNpoiPRS+REOwLF8KLdpLGr0vl7iNPBMBqyKCzEIVmhk5ZUK8jTFQxyARgizRKqa4HARKMwMP
cQpJmbevNSKjYLyAlXTIhEaBWkC9d8ZO83JF2rZx+DWqiMWm4UAN5WaFs7E73K8HLRdfvUp5Uf0o
EhY6YAIf5sxrA/08YfHIFJQxVT6djLDE165fpfLVKIZboQtPiwx9HNX0ndYgHtZFk0j3z4OdlOj7
BGa/7DB+j/l2GdewzEtb7Enq9is19NT4pKiEq00nXfgsdELoo8pB3BarVx3lkkxVfN8VdyT/RZME
S0Zrj1XfG0rGbiaGC05m04Wg7Yn00pv6qDFiLApNEucaPGTpUG7q5KNcVsW31VJHUG4TRFkK1UhJ
VO1kILkQLRye8RNqubllKRDgUE7lryA2eQHWUSa7Tt2S362oBK3UecuLutczOrUK0Y3y2TYTZSeR
0YP+KS1iV1ikXWo1G8CkoPmEnLw1Z2nfiBDJ9E4ZsbnTefhLcKUsY7PSU/ixgi2IO6KU4pH3MWda
Jh2omPItcvOcOEghmp6pZrlX82UDmmWgYmVIPWaailRGh9VD/ykvNqRmTRBVFr4WenLTaH5I00TR
99eUsX8h15RD7BSRyH0C+Mplr7T85NKvFGBPhXB1Yo+HXnvLijTDbDRv1PkYF4avyBerpIppcUCM
0MUw8gyuNo+XBsvFrNpz/GbSMFhkeYcPgn7cxaRmvdHv5ekiDIxGzatSDYdYsZG8g3Lp8lUA9lqh
Hc1I/E7VH5CfiNZ0HFRhs+reg0nmxBBLEusYPwzmAe3EI9x2bN150PQKKR1Kca7yoJusATXHlItD
24mHZWHpxpEaFTm6Ezkhc2Gn9CPqEsV8RMIS/v39vLYT1chr1zeCu5aTbYA61gLxnan+i1i2TSS+
jAVFrECG4SP44JpaWibsKnnOYtmwpbE+qfKpX48DeDGuXWa2BHEF3nYpujZhbnPXie1nGX3NGc8K
3OoQTYc8ui8rpJjrA9wx6fAP1VR0GwZyFMpa1m5KpHNqmO0SdV9LEXFmESLms97XXiZlt5ieTpPE
dj4jpoWrOiSLp3ai3aCZyAgBmLN+j2K0so5m3DH8WHbdvWnhdCiMt66i5xuXQUNjWMRImHb3S+X1
7DeqAUE1WPE35yynzzpvL0Fi2U3Ju1Y0di7B5EzXiHbiZUGm0QEj5XdWsVaRgx91fixK5zgmUHFS
d5EKEiIP3iLPnCqNQOFLpgkIDHhYyTxttZHcoq/W/JUlv4JyOy2LM/VE1s2vkgpxDRq/9G6nCl4v
LW6ovK2QJICuA3ZbgPSSGr9go5s76MQyJzXUXxHjNcyA+WkLXiwWl2wwnWgWYbVuwZBVSMKJDrWo
mR2zzyE7b8f6Ia/0J6v5zFI3qLCA8MDW5XA3hejGC8tWUnrfpBPKXMds2RE3LuuoM8uktiP+oSEA
eiD5p/zoAH1ryaDL7M6iLIAcGKft9E1t5YcZajZG6Br1xX0WJwdk5JZBOE1hueqMnF2TjmL7psoA
wC3owPpQBL6oNHbA9kKjaj4eIrsqgAgjjbPD+OmJC8i5Jt9gfLsn2Spstf1QgwDIPYsNGOtLUEhu
ol5DxgmzLlCJf4ZEc+qpsM51TWogC6svY2lskryy5douy/MiIS/vbbWm26i8k2jJyevgti9GN6xQ
IQ3EDcORFOnjUMzoMoAlwivuSVTxNZHFM7T5GqUv5XSGjTsSt0D2kaaGzJ9Vpl3XeXN9ZHvhWcju
csM4Vs1VakXS02WnIo3HENlW9PMGuNTNGXmbqLqwPt4tOfFTNN2kMe3EnzP7OfTKCVSjQZ9h2xNQ
dDE4Qo27VOcmm1lB9sbg5nA+gTl54ULnT5tvkzG20bk6jQp8qtwpMrPCIBGshZhTJuyehSVbQ3My
HCmkUJxUuVm8cse2aEd4ZDCqnNUSsQSyKMTAdl+nPjoLqWCjxr24npn11U0KdUaxdEIl3FIKQpab
cfzmO+pNKSIgWN1CaekWLWO9CkxqEIwXkVNbyVQeXHPjtZ2K/azkmzrKHeB8BrZkxkxWQx3z/TE7
YHIFDhxfgUc0i4tfYtw8rF9O5K+5V44V0RVqOyL/IwC3dTVrcGpR8LVcdi1z2ZXSYqPqa+t9nNee
GVmeOGPmJbSmSdW3lE6WITuMcbcTMnSIA53L0k1a9Y7FbStgkkpDpAMMcFmd+DCf7PGmg5pvaXNm
o4hlgCL0EEExWeFOIRO+XftJrbFXYlS0Qu65T2ky39ehjgl0iAT7v/c5v5FvEXYB/QjBhsbgJ8FL
XnufpMWUHuME70RMSNlFZrju4JakHO3iRVH/gHHAp/0b4zB4SWjGVZaCOOCfO5pUrqOYZMoSR3b7
aBKmIm/qO4sepvNsR0e2jpsMKz9VLPZsD0f6xq2NcZMcGTSEY/tUgWZbToOFcATCI1t+nxsA+8Un
a7UNkgewa0Ts0BCEbL31u9IjY89tAIFYzO4Mb9oWzkSfZ2+328HLqLSKN+2j5JV7BhP2qbDx7qdw
whd4Tk/RvfQU7wdiXjaFSC/ZxpLc5am94iF3Xg1P2bLjrvcLHj4GAOL+dT+yUzf1Q7/bdk/VFjIX
1+Z9y/LbcNQPwSewekJevRu+xHIjO9Jj+8vYR7GN3Gs+osrd1V4H/Nk99rt5R28wJgkMNAAWNvWc
f2iRJkvm3xeCOgSE3auDTf2XcCaWZXpPhHG6dM9B5qfVeRa3Pf4ZOk+REpSsY8e7rN2iNi4EFECj
o9H2tmJn3ItzuesPSH6AKPRP7cDoU5+iyFddtlAVJidEZI1NPfXaDGVtG5Ulo1Oec+Jh9WyXGb/K
8S4BLYfM1t1s8M3O08qdVm31t24H59c12xSAWfcw/5mE/aUEtjOE24Lp81ktHBP965lBqsk98bQU
GyIXa9egvRl46ROaWO5AXLwdea8YfFQEZgYPprtCW5o9ojvjVlvs7C1/lnqvJNQLGztQtrBJ2H8q
4Ml0UkS6t5xBj7IbMdwTcaNbbCh20wITiqHJ1/A3rn2n5LIXiM8eU098b99BmeqDfJ6SjeAIu2wP
ICXkwKJNRT0KFroNTqtpdJPtGwPQ0528az/Qp3fSru/2dHEpOjdAb24id34ftxjwUumOtY4g7Uo4
DXTCMV3T+uw10a4yboOD2m6XVxibc6Ss/BQqhWfuLGZ8cD2FpVniJJf2viVwa3ZVQqd7FCb3orId
9VOobMkoHm/eFhZNz4pNpbmOOUrzaZQ6y57wCcE5sSot0UAraHQ2xn5+Yi07+bl4S57Sbhptlvnm
tVxbztObhoyo/IZw7XJb3ueeeqzN7bjrfFaEabVHqisie6RUwWm+ZBQeWFKCzeCzgViulGeXW+bi
Cz5NYZM9//cYh1Bg1cb/2BWb7IgpWhZJSxfFH7viLpGqZZ7M7GiA/co2Wu4tjc8QRQgbUViUED+y
rXlg297K0K2cH1MNda4tjFfliK9wbSeWMvBzHZwgfKCz/hTRfv2LP5jtBgLO4FdiAxVtgBdhlpDC
QkkSokegBqGQ61AzOUAAXvkmYBRFqcvH6KMx+mavLI8YM2jB9fX/el0GLka61iUj9DJ5Kph66Yqv
wP68m1/pZoSpohGDn698ZA8s/PjWnm+eHH1PYbcjuis7Wt6xzfj+oaq/chetW7vdByz6YeVB1tyh
NUkl3oLVbFTYqdaXsGHipHrU/cmz7o37watdajBW/k/wyqeV7oAMd8zD20o7raNuZetbqFHc2xk/
cyU6SUQk2SMxCBP4PhzMO4/riSt2f51c3Tf9Yrf+mmTCXEyfIVrdB76+R9O+N/mCvF9J2Y6h1dqC
nHBe880v+iswctAeKjjxfc85NbgIKwEhcSpXm77BEbGcgYAJCNrJMOASeGt/fT2WfCP6R/8v2ke2
Lb5R2dEP66yEMugHb7PhMq0vSLz1SgVxtUd7+VgPJb5b74zmeJo5MzztZDWV9sN6B6yso8pFiBzz
1nItSEHlzGdIw+EpcCzXdKyVRKT8mL+FNoxt80i1pS3taUXdIPNdqVI7cIxz+JnDqyyb93fNA3u1
13u13rx+Pjy881/4TbgOm8+PpyfN1SBX1yCaD839uKVthH8WwbrS2LxlE79J94kXwFDm5EmFG227
XlHFUR/Xm249S9QAcCOSEHRcJ6/1biWx7cH0ZyY2SOyN4pncReuhQaQ7JXeCvC924hfVXDwi5P34
kjc+Kh4FjBDei7M46R0DDJQ3+msejfXhaDeySxEYiJfEM2AyTeJhOq80rfW8YHoP9ivfmm9Iv9w8
Pj4eLr+2jxQzow/nIp6aY3qOblcafXTXdKz1Ha4XIj9DrB9zONeVA873HkSw5aWH+vs5e6e4mreT
3cp2sOeqnEVXOdI1wEFHHAyawwLFAA1vTro9oerc8vxOOasMrvCabK8CLG5yUgkCf32A1gMic4EL
rj2Pj7MruuFh/Um85ukVtwRfiLdcrLvlmN0uR/lt2JmskXcpKOnK/FeeemWXSJ1k60/3BPXfdDe5
i/WOtzDctPx0YcNOxkUHQ84HH8jCNU+BOF6/g0KCTeG8R7fcb17gc0h+9dDs8LnQMh1u4zvc8jzX
zf8j7Lx229a6dn1FBNjLqVjUJctyPyHcwt47r/5/mA/Ye8UJbDjJykoUk5ycZZS3yCyx5RUujcDV
ACpC42u5u3Ib3JLXqbw6QneDVTGwLqgG0Qvl3FotK4N+mI3DONPfvKR3y1piU1oe8G15b29UAdYZ
4ZTGqR+vca1b2poYhPMlbHgr6/2yUmKbg97uNqxMZ9kElght8/F7yQF7wHl3cGXGlkbMsk7t1OmO
y5CU19RD3c/JXIImN3I51Vap07zkoAK0/fKZ5T0DPbssf4LS3XX5VHnV3rRHWO+u9Cg9VuvuvlpX
69ST9tIe37ZqTcqIvuCOet1awQAj2ilvVOLWM79PSORs4w357eVv8yu/yS4pU4l6yaaxc5b1dJ86
yzefPpcb5Vb5/+le2f/vTylT/b7Z5XYiwAxoNT82ZCrr+MzPhKTQpiZQrKt7CtXzRnrjZvCAl8Ac
zJtiPbMa+aQtbbKdsk920h7YdXpOLukV2ZXivjgGFxTHg5DP8rVAIQBauBXAiWpNELOpdgUPkVyq
47wf96FsZxdum9toz4wWI+cDR+B/U37+Hth9+UwE41VrABZrjvPQ6x/HN/MZbANoBLYpNibTMdg5
VKe3Dbt2a9xFK0c7Yry3JQHki+jhtPzt4j9qAAQYHNmz1haN/YZPNs4AxmBp9XeIePR2w6/FFn6M
R+vUUR4Ul+TOxobvPL4M59Yej4WTu8kT4a8LTtkTvWoLghZ1ZU9xJTewKaqeJBc+DR/I3coDJyAf
+lvNDvfL9+K/HFRecaPZ9a3kynxz6Ujsguupv5rd6q7bquisLV/9K7buW2MXfche9NG+ji5xzTrc
yA7WfM7oip621tbd04ApqwRUonabp8Vi1VhnW/0d/MKDtqvpZ6yX5zX5g/zV4B9MHk9cIzvWgoaQ
383r5JUP1QHQJkKBa9d+hxpys4AVYIHwU/YyR9yUR3GfHwkJj/kxBN+Kg+q+PIY7YZsfESs+R+dh
k/K78lge88+cX+Nd/Zl4iUfJPHPiVc7g0NJewQZmaOQV1DiOYUpx/I3s/P4zJ95IrvQQbuINqvB8
fvmdsMZDx+u2zVZyFbfbotjJJ0g7NsEzNkzKw/JtxwfYbNjZj27BeAlr1fvfWPF6CFrc9nV+EHlT
1jr6mF0GjldDT8+ju8+VFejg/IfX5OBsz/2Re+Vu6iJjCqJlwbD4oDkWjEfAR2SnBvGxDM4EKIQz
jL7NJkUii+Cd6aLZ/Wk4azZI00dalZ55260u+48UgSmR70uV47R8p+X2RK/YLjNt4jVaa/8dCtzW
WneY1lbbRc7if5OgvB1fo2fZKT6Wu2WiePUtbH2eihrb3eSJT+XD8sKVdeuWLrx/e7pBbYSvBRCj
rU/LdNZ25ru1rraQY5ahkpiTETvhEoPxxQEBdGzFBrgRtsIW8qdXH+v18vLqtbrpCIcrz/oEwrrG
95ERMb3cJVB2VOiAJZ+jmedW1xa8D5nCGvgxnwEowzMvm+kSUQ6/z+ietHcJUACL89WtPkB6EQgF
5/ClXP/a7DaM0XVJNxReD0G1U3jpbtqE/AS39mI+tut+XXBxUhja5J7IQmhYLtPBZIZYOwEdPdmx
fq9ZepoQ9Vfc+ANyVLzkmMk0vprewBQa7pb/k15lZwAIvEwB66HDJpjxEXgXItKKMlNodosb+fdO
MG0x5fbUJwNwkbWGIHc3ce3lFpXPIVwt24PG9Fj+6f9+tmwojcOKdIzjAjNKT2gvrZYhCZxmv5lW
GwKG6243uoB+zN9RKGUrMBqhu8yU5YRbZhloSM45y2Hx2XA1GGEQ7Jx6HFd28DjefDBuuf3R8Q1/
o4SWczHnQPshBflnAgIrRMY3xsJe6wt0BxX+Ic7aGfQV6tKNp7+mOEYhX3ztf9HM31jajeF8f0n5
H4wGE8qPAVxIUsDVf4HuwEbI+kriksrkpfVWIORV3VG2AZaYr+PWB9UBXgDue7dSnwGCjW4FsM5r
F+abK96N5kFofrgn5R9Af+BLSDgiq6wjdPgFfJ/n0ZA1sTZdtH6vCSTr++JX3JKiIJuOHAcEvLnc
BMXbhADwsClQE27cMdvJTwKoZpOyFH/vIfpO7bDxvQBQ1pv8pkDUfZ/jH8oj/xPN/Jo0GthRANbm
hqWv9msYCiTdUJHshgdhPlH8zmbMN+DpO0t1g1oEICKKcgT+1IbZ8ya3pWRFlaRY1aqdogWNrGkD
aMExUCiYnbBdmR/w5atqVRKCgRlBoAtyLSAep4F2UDuqf/IHZwzdnphUXX7oINzKNQ0K4bGnrX1r
NKuaOhNLgOmL3UftBPxABJP0AN1sRDmw+aJucyO+ywT9b5QtMFaj/Kg8Zp/5nnKUcGmeIODp1/oB
hv/sqtSd0ksr78UNuJKJ+P8TauNgrgKsjZpV8kzBqhztDqA1FmHINJOnc86xV9V2I62U1062g8TW
hFX3pgwr5U6lmwJT08J6ZzU9avcVvlX58g37xZTPrnq86BkOvqkjXMzOru4a6h0/YJT/Jyj+59tD
7ZFZRp2R+jeSoZQE/oOk6qLKF40uEi8xeOA1VfUK1YbmOUg/GPwYdKJ5GOIHCU4xRRY3eVmEadvK
FfFcHLZdjc/ccwDRVHDRjBClc/3hC26o3y7pgIKQWEm6Kq1LDrr4vsVDLVtPVWTrR8WCeUjX2FON
J2ZHPKzjK0PX2OaDxFzubQHFk7OChXuyHc2tECNp3vxa5G7BsPSBo+MVQfSL0wWxMjwiwRWP1Vpb
6uN7WdpH0yYRfpXI1KgGIB9iQHXAc6u0tf4GEE9kUqOjAkWAgRYOYFhJP4PX3SMZbZxEWsGyp/bH
uD9NC3b+ONb7QT7NkZd8DlQkspToGSsTUK2/2voAQV6q9zmuOMKmnKB5X2X3xQpI8FArg6Pv+Bu9
go8BpmKviYRPGpDOPdMtoLjmiR9Dg6nP4oSjqXv0u4g940cDqGKEJVgAjsiGT77NgXt85ES9Vbob
nA74a+NRG6eu6BZGsBqMW32+oRInKHsh2TZWtjK1Tdh6DQSU1ospVffHJjgwUo+ZuACj34zC0+d3
jfpx6QIRsvJDp24t8+C3q3w3xkfcuSTjULHpCiBdDjrd9aQFoRYjEbLGC2eSkKQv8B7ZU7Djh9bi
xHb0DS5Mrx4JcEffJ++5Qo1hcrqrwaxea3Scwn1yw5mZnozwGlHqPbB6emoii3kCVY5wo5H/TIdM
oqHqFtkxoN3wrk54FmMdAgXpwMKRM8oyP5wDyz7/10JYRPcUuG0g6L/sucqU+7M2y80hrzfZqaXO
vsECk0ociSkZUr7q91K5lu8kja7Zqnoq3Ya38Asnz2374p/wH9CCDXIJPxAEpaXM/919LUfmfxao
DlgpyUJ1ERAm8aV2PrhnkB5usF1CwXQXeD8MxN/YSnYEtC+xMEMtCq2xPy+Yp7mvAV2ZLnD5C3qC
jUuyPgHFBzD1lhxrwS4uAckS5Sesx5uUcKSU19RUA9qV7Uq7K2kBu4KA6PxPdI6/K/FovaOOqIsL
ZEcUvxDBmkGaBKHRF23L6Fbf3bUoljD89uX7IfhHHZTrQH7Dhx7Dn7/Uafsen4u6EJFPaCOvV270
8j2c8NUQ6zVIOHRf2LsHFOSMhq6M5YVGQJm2/ojxaDUC0aZVtmpABYk9ZyAikVNobTFbsyUJbgUd
sbCQ7LDJz1FfPCLAERW0lfZVXu/BcjpWUm9CbTrnACOjCEt19lsjRYOomGmp9et+lfTblBR85KgA
p9l8jpFka+lpJuanbBxYKzHcEy/P5kqGMGrQF5kKjjvLpBtan1BSh61Mbwfdywx7M7NK7LAwbMtK
HmruMVIOaAjdSznSHsp9ziZu1cH6+wGW/vUiFUnRGGYaKrr+ZVL3SRCasWAkhzRwk5YeBfiAHX21
HMg0aIR+uEeG4/tryv+a19qiiG+iQoOq45d+WjXOCGcRVx3697hZYpP8WXnLsZEIV8Hn53zK38aL
9TL+Kl+Vh/Zivhlgdp6bt/jT+jDuvr8X9bf22NdVDZdTtlCytVhpXwLdrNNjMMXaeJk9S3+Iw/14
KIAizOegIY0Rjl14kQARC6GDY2Kfv8gj2LE5dPph9Ew+kqeHQL0T0gNIKhnc8SomrJE9Xd+FnWNm
W9hMMLXG2lXREC1O1oZdvyxuzYx2jU13Isjo7T742jrO3vwGbA4dFypV8ak0XFNycf4VMEGjhFc7
ClVMJVh1kGASNufNULxrzY7mF/0oWdoAoSa0+2hFO6Gt3t116olF0wRXMdlTvTqiUBNr21Y/G9D3
07uZSsqwjblc5IrZjUExRaZLJWkba36niWJZDtpzygLKWVWmG16D7pmT0KJBlnhCti61vSHtem0l
5h6KVol+g70yscSlzy+JeqeWp1i8FgasJrcxqeqkMgoM14mQS4BVnztB/wYmuR5vMM1C8lLzHSgr
jd1Xro7t1Uto8czU+TUMF+1KuTT+qUs3ARW3frr2AHJAOolbT2ygMYHdy8LdCJTCQr4aychnOdgM
0Z5FG5u73t8KtPO6VVmv4/qq9241rkz0d04xvBHTme8Ien3iCzm/DdrzorpTrjV9B+AMADPcarcw
t8Srxqk7Stm9PJx1063TuyrbRC86iHft0WeCnHJinugAenqMHgeQSfMRxJfyy+rvye2tK8KVCVRt
idjSJCbZqd1WGd9lMFHlDla71YHtQi5DfCoIetPzMOAkhUUbaNTukCogiDbZBnkMLbntRjugv7O4
NuFx5ohXzXAwoWrFxWhKfdcxGQ7dYaa75ZpoHe5mG1uTU3AzBxcFoxd/BSnDvqci0F2BxyIchpbu
SqEgHXnavY+q5om61H01fQaSRFyzNsbXcqaVvB2uPvymwcW8VRRvUfF2pkJCf5Amcu61EYHgVhFR
vujWIK7GleC21OPdgoCOFh06xK99SpcUW3sya/5U27UUTGzzUX1ERi1pSZRnxQ3ORufWlCUzl6M8
wqhu15IgxGhyoGMQfjY4QlBzZmbQt6Cm8MjdqMmdUnjozK265fiLzrl6kkB/VeAVxpU4PhiaE9OI
N/cxMP/sJYuyVanutNf+EpZ2cwUf0b6IG1I0o0Ih1lbDW8FwRNRG6bNoB1Ffq90j1bqMcjplxumz
nECYndp+45+EDsUQHfeyQ2SBnyTDo78vVBt+bbAoKzxxk6pXnfr2tRURbrG2UeQM6TNFBGFaJzSB
Y5Y4oV2/1UWoUe05TtySziP44ZUee0Nwmg1IDkDSsIq2ywdlOhsXofZG7hOvPWL+RRyDniq1jfJZ
nq/1LjKOQnwafnJw/odiGcx6VQEVjCyHiJDlnxGJ1KRG31oQKWtHuAob8gN6L5BI39Wz6AEEWH2/
O/8N9kBZcPEbwYQYa46vFYEsL2djkJtFIC3f4s0KSuFx6dt9fxVpOeO+HgGAj02U/iCJAnj+8lRj
hvavzlNV7tJjWSkndJFWOxr5drX5/lryT9f6cvaJfqeFfVlMl4TI6VTCdVOcVloNR3y0+navQPZb
0mdXe23OteJNdzkdu73EmTLabQeg7oeHl/8VAPz34b+8UuCd2dSMcXWorZ1WXiSUd6wIKL1FIQDN
+jLAQZSm6MKe1qMagZhm/1vwz8ed7z5UrypCXKOwlQcRjNEP4R/04H++GgQdOJsNFX3YP19NWcHv
nya5PYo9ItDt4GWdGK6QxYBRY650FQmvWTv73a0JEahDSbkryn06hU4Z6o9jxMrMzQ02nSz9XZhe
FCBr2n0WbyZwTzFQ0U7fl6RovnIZpPtQeBDKF6G8tyguDDI6mg+Zzki0VAPUl8LfF6m8GXFIQaQc
DFBgXpoeMZNya2HUK5AClwWyCBQjch2huPsc7BlKXa4/bzqM4qLwdVYyVMcKgAR0pNBCmE2gQ/45
qA9jsC5Lelb84xFMz7LbjacqYHkR/YmqCY0biJysebkY26UpoKh5HDKaP9Qx55cJZvNHJbzL8qEz
yfAR+wqUc7aax8fIWM8RKKMT+4S17YeLn5FCu6kFnN1qV7Y23jfVNup3/H3Q7gNYOTl7r3myutSt
rFM/XyNYCB0WHtoCQTWlD3WWnZRNr9e1R0NgJ3eFCdNVhedOilURao+DDqlnpFUIDN+sgBZl4WIS
htGW+JAvoaaJjfurMN/Ig7JqVHU15+BHqM+U0qnVeTOAQ9SC8nVsOkEh71KQ5olvbnt504VcZj4Y
omsMBOzCpRYepwhOH6g8vzPtzNyl071qrgfhknKSg8evovu4vJGsflXSFQ0AqfyyEMlg62T8CqD/
8WvXki71T3n4KkO/K9pbUbt08VO8nP1gE6PMTWsmQfZpFuso/JWVJ2BiXtREbiTex82dkoqrbI7Q
kyS9ADOa4//F+TvHHN7XFKhx058szsXbAQYbTS09RbN0+Mxy+lB01aPnnsoUAqpoazGpNQ8Es52C
fekLKhG9TwNpH0FIfptLuv/NNpY7MgyalyakhshypGi6m0PqE11jj/G7URProLHNZhEggiQyTV/R
FyF17D70PFrpyrRGWP3cYWWZA94P2lfDeAsLVDPkU9s9gU9O9CcA6qsherJotSqXPBGIvYZ10fFm
lXMYP8jGZXnNooZmXF7sxCLktqiA+7yuut2k5ryaMpoD43pQtmH9NHT3sxR7YLgPSo01Kqdhpewq
1dGtczM3B7SmLpWiUfOt3fRuiOg6lHfTAP5BfPEtUjVGJ9G2mIk7feLvwrG9VgiNpJ3MZHhqs1My
57YRUWp5UQXdweRyKhQXa+1DKKpe3sY347g4WVuOEgo3cp/BVrtWE8F4WTvj2HlWEJLNPfn1aSA+
0WCsIvifqQlCEXfSgnyXvFhn3UrHSqMVQLLS1KD+ZBREQZrEmrqWhs9QYp4I2gWSsgzkKMp2E5O9
E9Zy8zT0R6qbtXAoIE8Yxm4cDzP0wDh40qkxiqSxbR0AFaHPrfouUunDG9I7arfrVFoQPspIxJZN
mN/MlLg6sO5SD2gk/j2z44QaELBYpf4YuYMcTnC4mYb3MR0fMLJ0MRzW/ZeWZqtofs7sJ2V1mJVL
1oP38I9IvErSuUcYWRGumUXwuy9909brwY5Z+Ki/Wsl7yTYICSJQ7FKwSwWU6vAQC4/WuC3kFvj6
rZa/SZbgVMGpNrwWvl9THLI48ZqCDhr6vU0NrL7qYEw57TSvBgQq0vRpxCazKA7UymZWu9gpNlK8
NtwM5Mk+m/YpIyzKafUMmSPz3SfjgIzpus6e9PimKN5KPLenugMPDRXbgvBcwiqHlQg7NgI455/7
6QI3rwkefGZflb8oTBrdoAc8emEE5Ch98cVDXp4s4zqqCiDSbbAsQsSfcvElLPcNHl8WR++92j8N
NT4XM0kOZWyh32boyDbvzxNurldfv4jKa2C9KzXFMv1+GH/lRgXADfYN5TO/fR2aCMW3G6k6Gg3q
USJ6F9PVyp6b8bPT6fRBwde2fbDWeIKwe9Jq8AwRBOb4ReyJybt8JddPup5hSgg7rdyGcNCi7ip1
4B2fVOM36bKHC9lVNYYzJrTS519DResuBJOZIoyzHSk+DP0mEsVNpdI/cYowdzkMxoSkNH8oKcLO
igG+5GkaejbccxQYqyTRvGRElwRuzHvR46XXO0xZiWSE3qn5ruTXmNxxnABNK46ouBG8NtnKbT+x
NlP4OqrXmcMW+skoHsWGmgg7dQlivsSpCZD6JFD1KHeNdcY62tw1ZbKG67kYAfuApPRLrtArUxZY
8lowhnUZOh0CXEN1EzTgBcJfZqusQYseQ/mhEs/LxmnKkTcm/lVH3qptgn1LCVhuXwBvmLZQ4Riy
tKnZ1hTpbMVXMXAyMaRLgLVDcRcGT2N8FwLmD3H7UDkc0uvE0Es9to3COpV/iSICKkvVptE4o3/J
2S6f93NguVKYOyJgS2PaG9OhQthw6kREH6+s/mGOT1PUr4ESb8VmrWubWjybRewYerRXOCnjNmLH
MFYHNetXUv1pYEg4Jw6TW20AUBgZjZdHdmPBQpLGgtM0l04gYaEU3sF8ccpWWTFkaQVHwYZvDCUZ
qgIagDo5sV6gwSwTqFS3ShC4Ql575QD+JR2e8gGIqYHzWTBCrFJ2UhNs4+HV1IhccgRMU+BEpmfo
tZ2yNvKBXRKd0A6mTFA/GTjEgbgfFXUfuwkqX5zwK2TSHa1vNkbwPsxvhnISjas8PKTlR0GnenYH
gc47yugaVDUjTDd9/kukJFAl7HoNtr6DtM1JCSFHRZhuzqD5Dc6w3nSm8THV4ZNRKluFgC7j8wA/
oQPjPIXvpgnuU74NhsxuRJQXTG+qoESH2BWgfx0tfIDgzsJqyYz2Yv6sNUQzk49980L0+chRWkkn
AinKEVR0upAtJaKhrcDXHIKXJgLEF99z82MDEJMPN/49+2cnITqutivyLoR3hPaDZZ93/gYv5pVO
BGckvxDulWPkBbB8ZW9qcwBMJpW9mE4KGlnSoYkoHADy8kkW4ShHam9HBDgZgYPEnZjNUdAvUVDY
OqSZyt+J02NtnlrxWdBBwcjXHl5GR7JAXpn2yGjEGxPfYx1jU4vqaDy8aNK9Lz6Zr8GEVa16L6Lu
apjlPiY1HHjkeQnt2jteZg0NfqyxlFISREMRgKTLW41uIkPCf1gOgTH3SfprdyIiHvRD6dMlQ0ar
FXcz25mWA8EwIBpujckbrU8hPqTpPoR8ZMpulWNqonJMbiZTt/U+o7OI8mUeojp3kwRPiHgr0YNC
jWleqeAQ8veqWOTnJBhOdCrrw2wi7qX3tpRdpfo00aDrQTAvY1yJwNhn9oOs8Ex6gdDIK/qNEmJM
oUlfXj3VvccCjGGdjAaA2HCdCWuz7KCxfwjta5tjSiTBox1W47gd888ofsh10AvBqxVmZzhHovrQ
SKBtSzr66b7I9mVI99LY1iVm3jewnXGTOZRs1BI4EiIjTJcoXljWbg55bOn6ff74217kr1wVBwXN
MHFSMOWv+WPeBbocSe2x0TRsTQl5KENltbHK+wEFzxdVoj8iN54Ipm54CsfH/FAuTZPjIozwkJQt
3IBnU4J9ku+T+M400Jxuj34BikgkkQtgCi2sGeHSRdRuaEFpA0rXu06G4LeVSXcUal2KInF2ALUr
X8NOdEl/eJuPU/oww5jzdRhQd2rbuSVlLYHljx3Bcq4swU4oqTbvKCH0Vgr6SMNOH9J1mKAdIcJQ
UpzZMPaqXNuDgb9KBWEzO6tGa/cxGj9Ye4lptwlQwq/IijCKwkpjp6C1nwZQMgLVESOTqSierPyz
QMx3MN5m9VIaPWSKdaqffD2yy4zSzQQ1eAjPuYQNyIQDT+0UmLB9/6qkf+au/3lVXzLrMY9MLVhS
/RZ0GhAgnp6T3Sdu+h9O7Aqy/vtL/q7Wfzc7vsDGlTkNDE4tZofwGAV3yIcNh7jpDx1Rv1pMXiMN
ToroFk1KjHaaBL+cktfYvUfCFaUAZixyYHiQ0EFPzJWlfQ6NuC0SsALSeQlmJWuAhPdaN5/xSBeZ
OldWs0eEm2F86sv3Pnwq4skLgpOk9fiJVAtHcNWMoOiOMmz1IHLGNHLwzTvq8Z08Qvo3ZS9BtkTC
Z0abNTvVruqQr1K2FAESfpI+zSw3n7pXyC74w2j9q9GooxqIMQnanJDP/ywuEO5NUi9CXE2EQ1gT
5+Mgr+EZX100EvNy3Pcp1YDLYDiddJywj+5X9cHCXLv2Jmmdzh4rxQ9tApgMX99slYRXhB6UaS9a
GLFspsUSYTVuJkL04ZDpMPYperOR0aL+tAD7+TfYJ1AEdKVfxR2lUSl/TJ6hHMqDJx052zIwGZ/Q
EDtIe9tQcI3+Phiv6UMlA7syHbXdDFAV932/bX+ybZKXmfLXTMKdFfch0cR0/ctMmpS6F8QyGI5q
mDgxmUWGml1QeQRBihajKXsSqycJZVPMbNYaIuKq+MvSgUroawFG8aw9LqtqpEzQgFDIvP6UJR3+
DLZuehJNs+9f5T/bWOB0JOQJeaGIrv35KpErMPyUuPpu9vKbt4X8IdnCrv6pH/nP65hYIqF3g6Uk
HKQ/r1PoU51XbZkcNc4NzZ3UqzThfdZ/SvERxRAFhmli/OR0+o8y6OLKK0KJxaBA/VoGHfXYz8uB
Et0i7eEP97Fx9GPiumGHLCMCCRzVxQ+ij/+6JN7qsiiqBlw75cvSQKogwD2nTm6bcoFpYyynrEhO
5cO0If754eX9ruJ9mWzaf6+27KT/6az3gi8HioAgcpXEKJqyI883AisrleqVIX2W7E6dcjQxmpQz
+iyIl2lS4BTltG2m1BEUBef2T1l5GasLJHpF0J8seqpBgxRYVd1GkD6TJAUAgiDkAByvuTfM2klG
0dYxr+d4skMI9X5BwQpEkTQi0m3gtpR3TzOcV62gQxdOhzor8Ea5VAvyC0AKpushJa9CYDdFPJI2
w9AeoVXn40sjaY4VV3Yq3ATyjYxUQMWh6UcvUXMUO3J/nwyJakm8k/zsJRyjc5YC+xucuHvF/lM3
Dj27QD8QjSHVnFm5q5K1xe+jchTGaZNH6lrvntr2PrPAfcZ0/bknMZOORvL5O/urdyHqPhJhuoaa
SQuOy+oHVzCUazlabgqdLAa4IWickHG8KW3Y0aMIV5yrNXL3UFv0G8ZF2h0edfTZI30xZBBf02OF
2rn1iRXNROGuyyo4c8SxJD81tPpKLUBdYWAn8TCwYAdsNodcPZjk/oY6vUYaVmnQuqLRuI3KXUQb
veQUSsedMCl2K/gwy5W1zzMtoubfz7HfEo9fp9hijCkCp2DxSl82CFWRczPoKu1gjKdeBvbyEVnW
RvHDdToFR3RcYiwxwP30Clm6mK119qhFmhoeKmpNPJC8S/wA3YOHUjoLfr8po+swoBfCFigJ+alv
VfS59zLqz5L2Q9D3jwYFpW/W/bIaAfd9Nc2VIFdXbKXakYr8NtzWUrXqYOqSVqzi4iMF2jWJN5nM
UaRdavPp+6H7PTR/Dh0YHC6MliWYQk37chQUfa/VfejrxyJ/IAHuxG2cNTY9oochTjcYQJO9gTqB
MQeVXZs2pQAhFLuhQAntfD6i74GQ/ff39Pua393Tl659ErGwI7E1j5Mg7ehWuZMAhC/7UHLYVMiN
obThTKBCp+fZf23IbTImbD6dqA04+vgwwxIq1um47UvWBZT7NuzAKbrSrDgD2PCetLko59Pwacwt
Xd2TId/7A7QtXadJSDcybexEZOWH/irRWmRAzvmySsLB3ZlJ8xmMoPtXqv+ejSN8wsdMvbfAT2Y6
9n0ojFdB43VlYnd41vrNzfdj8/fJ/efrWqKe/2ymnVJURphp+nEmI1DCvW6elwLHnN5+fx1lSTW+
ewdflpSmDLkYCoN5VMq7Lvsw6Ds3JlLj7e/JCWSFPTGVP3zQuZlRQfjPUAJGGWO6nQIoOkBSce+q
O1omaFVM06UqiL2KYS0m4OzeqxCkd3s1tDtjgLiSOhmmLlRvqREh3fXDo/zdBPtjzL6iYBSl9aWu
UvUj/l5W7Ntp0sGtZRZBn87swKfqRes+m2nAdSjWLG27TPVQjxLg8FN4EZJXymy2Cg8rfJ4B/mIx
4vqQTKtN0T3WIJDQv10qaiOA0mb46fb/DmT/vH3lz1duUWwqmooVijQ+ompPUXswmk2Qv6vMer2P
3D5gEUz7QdmZrbHDf2BFEtWnDyOdvWkd9CdfOLKOF+22Nlu32lqPCyopQADzjwTydC48hUgM5CKM
zY4a3Z1sIBX8Xls4CRjQQ2kOTtG8+f6t/MM0hsdCKljGzJ6957fG7n9mcmYqHZktABv811CHQl86
K6k8IahsAq+WNBTh7mPaCtNLhL8rStvow/Ch7+/C/DuNW+4CJ14ZE+ylFf3n4GoIWBpD1hfHjCQz
ozZtqhWH5xy6QQq6YkQaNdt0AuxhMpvgg/0Q3EKLjtXtoKMwBpPMeKg6yvOielHrF8mMNnJ8EvFv
kRxNHr1iRP5lcHIRGk3gddQeERl0lsKdIm5l86Ev3scuum2zAWkoaqH5m2IMdq44U+y/SP51CA4o
vaMrAjK+2ojlJScJ15NTPxysCCbjTVmnQJsGD+TSwQJI3Kqwbofp4MvVXiA3pqMw6vsmAwhOaOXH
r1b2GFA8b6OnEsUscPVmLq9DcNtxULhxYh2xqN020XiKZpqw1WNF+B9r+Q+daXXZw//aX/7fwGvi
lxh0rDjNSyLq2/lKqmViWFWsjGAtQiR9RR+lK27RiPNvNLDFJU3oBhEXOmvxCeySZFwwLdn1EnSx
4QaUeSgew2wHn9ovHdjsPXU1CBzhtKNzmZK/UCPag5tNMJZJHkY6//TccYcXABG/+j8cXv9crcAa
LMqo2GV8DefrWZYKANH5CeWPRcjblNGTbfxz0aA3gtOEQv70/Rz+RwDBHP7/l/xqRd4Hhd9MbVcA
pIB1vYWFDa+POiO8oxrUzfdX+wekgKshrYhShmjoivZlOzKCOUvkjJYcXsrYYA1L0PyAUFWBLArG
mJNWrDtOy0VinbChqvx9MGiYa35qCBZpKINR2Is7SoeG8sPQa/9czP+5tS/ls6DI5M4ACHIMje1I
FCPipDYEt9NABTKwxRp7HPDUl6XZ2O3j/IiOumpuh/y5EGSSfgr2E51sChsqwm9Vkz+TeYKzNvai
Ge6jBRltHETK/sL8ys6Eg6cevJQVPFG20w55YKpb1RhuhejT0NV9LlGthy0/7IsFinBETxLNgq7a
DYV/Tpb2fq9ss6L9ofCh/vPk/s8ofMliA7Mb1EAf9Et4sCDTABOb3MDYZ6ewRyrjUk57EIM7aN6u
eE2lHU4O6Iayjaw6J4bMZq5MoPOr4mDnmRu+woZc59RTHSSIsVbVyaB2EG8DSnQvNMSzPSISwuH7
OaYuc+ivzeE/j/AlKI0ss+3z1NSPeFlvrYLKzP8Rdma7jWNZFv0iApyHV0mkqFmyZVnWC+GR8zzz
63uxG+iMjorOKFQlkFlphSxd3nvPOXuvnT4axHbBUy9dLd5UBMVZIVFKqJfz7lCKr1q6poevG1st
uMQc8OA9db567Yt+HClPQFzhkGrR3fd3kmFz4RfYsIOdFH9lwCuad0G5aNJzJ94rY2MqdBKTtd9A
/QRs8ZdlavzxPmKAX6QxxdX7v7szv5x8o0aUjqaX+gHAklBu51KwKeSNxTCDQRc9dGCIKFc3cis5
zFt0bVPO0I0KKYAMdNPKnI6GbNUKz/wb64mRZdx4x1xMlwq9A010Fdp+ngYeG4mPIA92AnUzT41X
qyST0cxXslJwLQhs8s8WEJJSPdoV2DqTAq5JjdoiQPcvHjV0qVPy0we3DEEnEUSSRMJwLthVFFwE
+a2YHlkjrSONIRmitaS8QgIbcmVdDwrr/ZbUjwpjja56q5ZUYh/1Z1RtzYHoWnR/Xvm3KpDYlD8u
m38+2N/qhibRVUEtJeUQQHG3XCE7eYa6S6B+42T27Hky20UhLKSzTgBlhw0mCgxECzRAdBxG88Rp
fDMp+wMV4DJ+OAZoRnZXFTQa8oeKOjUUbrWlkdvgfQaUGdMEHUB6CqvjFPe2qMH1Lb8LQuuD0Mm9
Q2UA9vpuA2lTycDqJSgRyFrknuQ1EL9SycvSoO5rvMw+0A/pMcVg4agexKuKhiSNLuFrS/4sRqzO
woIJq6byXtjcxO49hAitWLo9FKAZHZ8ZTsnZWSM46anOW/9pms1h4B4hDVDKF4UKZe7eJ7cMT1YO
3080zonyEoa3BIiOVGMe9pFyjMOq0h9S/Y7yJhThTZioHFNSBRUGo8hVkR2rMGsi7SAzCTbwK3TQ
BBUPTEbVuX0pOSnWcTF1QRIvumIWrVqLWmA2if5E2bfFuuz3aKvi8ux116q9Df0+sR5RioK+0peV
qS+SjADn5FX6lFpUjrVn1x0vNd3l7O7DdzWVDJYMAmsZb1pVLIV5uiPXyIrkZUytOtKQEGgr08Mr
kUL31aqw8FMHP1r/kjMSzPqOeeDZ8mBygnej3eL7IrFPK4v+W4/Mit8rV5r9NKK0JOUqRfPaiUJG
IUMHRBlOQQKVn00nSm66/EmWkm1G1yLLQEYbgI+5iLc/nTcgIvYPcU7OF8EP0bvULQwiRMVc3PdY
nDwvdsqhOGfMQXEFgBBCaaZYTpFehpZTxGb8SwapAY8OFgbQckgmqe3DT9Hs5qZjqLfWw7jMRqTj
NLoWAkJRxpTkizSOZ7h6g6bEZnFJmSuChaLCB8gsmjymd1TyaJQhLxBkndxbDFjPklYjzc3z70mH
r5MlrgnXMlO5R+BmEDxOrU8ri9cy1r5YApWJNUllISBrKgXNjWtxyTCZEVBDd4UHi1H3qL4OZbvv
Abt1Sbbpg5HbKCZylrUUDo5V6rZfWq7kNcexyVxFqq/FtG/am1LRa5cJOK80QFSahFi4/2YlrgYN
GKfpr+LxomjChEDNO0i+cJCMZE3nzvfdjju6VFTvBGnaOhLbKQCU5v10iOsnnm/UocsUNrJU3OZ6
LeQ0xoWxEuRmUdVnVCVidA7Lh9T8NDrccdR+UovEHIRTUzEVTvaZBGFQUU4iArBQnJDxCujsTPIB
pORLyP117oOxzDGMa+UruL9VDigKBC7DwuE2K7q8HBSEAL577OnFVfm2CzHJGae6PRa+ByM32JnD
TxyR2MB9RYmBXcJBbjxojC03lwmGWAWUR03XlpA7rUwLJKeJF+jY3vrLlKxzS99mQ33QEIIn43Ec
zx4t3smnUMi7ZYOqabBMSN3+azfJuBQge+QNEFAE7W16NTJYPgjzI3r7sR8SAumhfTJ71aZ7yuCe
arLetBY1cQGfbMyQetd2xFzH4P+qoW/lEbuofzSxPyAaDULqHtYQYkCZG5BYBJveik4C09S0flPC
getWCd8BDnOVfur4Y5T2ERcMPVV/HRM57elQcOmoDs0nCiVkZUYPk1Zi4s2OFbXTRkoeqXQtJzaF
BBtFRVIbp5eAlhi4bKHQxlXR3HfZ1iA+MEtzWyepTUIVn7yilxqnY2iUh44KeqRDq7WPiCChfNhp
ueQYwKh8pAGF8WxaH0Z38tvjFPn7tBkJtEek1qyaJIS29SxwgyvlfewhtX8ZxyNtn2UN388SaSWL
2bLy7qUMYCV0rdz89BUQOLK6HNLGSQsJWGy/0puLxa25wGxbxNiYWDVxo+5RAcUc0FK8boiA1eUX
BXHKv1+0/iD5ni/z/5yYv5W/4SSFuQba88DxoNQ4m/Cv9KK5YlyIcFRUyLahx6zy3Rod0y6Qyk3x
twGIMv8h/3nb+9838fs4IpWyWkb2RI5TAf+FHq4zFQdLlMltegvGc6stVmTTPLGPYgCplI0BR9t/
0YU1eGUlPE3FKyMzFV5Supa5qEbTIaE0eR9X1uR2Pw14PHtYV3DkueW8+dpDwff6l8/xj1c6S57/
Y+gmad/8ir9c6bzGa6TKqmeIIDXesPpoFuG+3HuY/f/9TzL+eLv/5U/67Y4Temwu9agrh4mg2tTk
kXzSotGu4+ccqTDW51mvWKbjzuQkavAbzcIJiRq+ElS3YjuXJnVZ9LxPEln7+BaltioXFP73ET6l
MD1p3U2bVbrggmudxv1wlqXeLjrEK2RSBtOmR7rFbRmyOa5kzCxIUywqCHOKcfLAEMI+kz7l+GVG
mv1N8d7miIpUazkJKO4FkIqleGxiFftUuUqmO9eZ1GxtgXACYgTgJG8Gnhru+ZVPPEvo7QuUuwzj
wtZlkLSPZfKuZvFThY28ah81u+Asqvv3j/kPo0AejF8+5t/6rGXRKtYICP8QQMTMiVOsgmOAV5bU
xEa/9u19xOz7N7r+n3ti//ypvz8JVi8QAM148hgJfAMgiI0cK7vHcMzVrH4tDV9W/lWCYazQxZFg
vI76N7EgfmP824L+YylNuJVFdL2qUov/3wWdlqHsVXWRHaXgfSY/BwQ1zJBxcORYpTuPqVb2gIMb
/m02qf2pMSQjfqE2khjd/z6ETSahSZOsoSPHfYy5dA+DtEVb0KMjJOuMtIcM8xaRk1L73CA4aQVz
UwUMBib/7OdkXnYt5wyr2UnFZ4QIvfiM/kiON2kcHFVfsQMEJTpU8nkc1i0VXiKObknkIietajY4
0Ggokietc0UBZvCwj4pqmZFUhXOpRClpERRsiMUZnc1xGkPKTBgfHXHeXmhPlB1D2tq1Ep0aGg59
irdc6IMv0WIu9+9r9I8telnSZZIYLMga2lwO/bLp4KRW8sms84PUt9ueW0IYw8EyUywcgNuifDXr
CSUy6qvB+KY+2/Q5Rb5UrocCTLuR2eg1W6W8ePE+x+1fTiwr5mKl4VgVtHrN/LCkBP2vrWQM0/p6
2Q9E2if3UifIPZGIM6B1H8p/W3ra/9PH+edA+G1iXPeCkdLnlC7yBchFCxLTNjDRmBE23KVPhWMA
N8SN22+LWT6KhXzUAQ5C3N5WRLGcILsRq331Dmm5Ft78kyKgXjwHhwGt7KoBI012Ev4mvE0Uex5d
7zXkuI26JrlNkYDfnc6aq4Wr9D0GZ7ON1/kBZcwAzdqlqXuVTjDAlvFWgWS+KcGxzbAEGHe8Pclt
gl0NYuZmtAvpFL3ByTcf7cEHzOURnMPPFWe8YtK628PZN9fJJ27FaTPBEwohMer6TtA+NXwW3Kjj
txK9Acq3jmDczaS40bMy2NQy5DuPTNBt6DZKsOliNwyeWsgO6olwM1tlnl/UO1lwVWbe43DplR0e
vQ+CZvi0cgu5kLGIpn3vbxp25gTp7xmLJF+kbaQv1blmJhM9afqP2SHxgKU3ihuR/myzTdU3XBPx
MvvIQDOKlduATYIlAKMz3gXcZJW7EHOrpCxzxx/KBAzqa0FcNq+Dq7zWh/KQJ2uBym2utaCADdki
59yIN5I0G72xIbHBqmcA4ydOHgRkmCCZOjPJxSrpd9y7HIEga5KDSyMD9oBF8pk5DqRcD3pJf4p9
xIvArpNdSpKS4urDVhNflPhqWW/i3KPz9h0k0P4l+BpLx5c2OCxxo34bqhuXu8jYNhC/+nPxzAww
6b70a7nX29chcWlAefKtj1+a23F0kLOjQVym15QhAW1z/i63npT6mISbPCJzhcTDZklcQqscE+4B
I4l8sPisN6b+rwhuGxfEAcgm/RH630a+4vckR8fxNnRNSX6S6l28zlhUdN8ljryd8BqPGx7OFMf7
DKC1mFE53nChOIHk0nwUROe9lD5LH/H0Bg0YOkGYFrZhS8MnBSQJb4PLay8qFzY83tlAOynmJQd8
3dicy1DnEG2bLOpkSa3LLVpaCw/twrG+nC7NbpjztSLUmEvhOKWLtUjn8lOH30PtL29izGv1Mj90
NQXqQnjqePfxmmS6c/Pa7HgmkMVhpEQ+yV833UcjLeMXQvBy1zqG2z7amWcveyKnnWcETRbqKtn2
pJ2cTQsSHgLZNkGBULGS0EJDayS/2S1mhOwiOAnHoIdp4kwoIJaztS++hJfk1PIpBYwCHIHiSFdX
35YdmE6KycxW2BP9BXYgteMYYMElhyl340vQHeE/EMi0ovym2B4uoeJEgzNqq07FB1yQvPrBEFmC
CT/fhaADu7m2avlVIZceQBbA4Eedj15ZOzI9Ns/clruWrgJtgCpel/lyaBrbyjdCQbqQ8KaAKJB2
9ZKE0zlSgPkGNm9i8uCTPevhNg/vM8LHxglXqrvAZzazizSi7hci2miPXA+GIg6a6wkwnmGn/pfc
2VgTRuFrMq7Vh6atJ9qjkPT9LchgM7LhwK8Nkmb87yYinU6wlldkpZMws3VmIs+6q54TlOBc6sCV
j1iSWSWEWkQlbvl8ow/0YAvdznmMMgsOHw4RCSeBxkzuC6W7fpWwdbQug6Uu2kYjcViOrtqWgPQE
ZC2hSW11aDsgHhGEcjPF8UDVfcOZzMGqKl+9+jSSKCBnL5VKBX7EzO1XHEcQBrXoUt4r4TlB1Q6S
OJRX412awfnbttqoWMm6NekrNBXLS4JAv/qJNIegIMZ57FIENBEktNHvvrWOuwXJKYL5XJ/z/kja
gDw5pDQY8rVUv4oxBba8NC6ttSBsxlr3jH+xyrChOAUPnr4A8QKJZCb17ZELAVBfxKf0o3xtASHt
6521lxDNfCBdpfrFqexyPkVEc7LjnZltc9kevvNV+jbwknidFtVLhp1t0cwMS4q+nobcjgE009i9
dkIf/46KwLyEx+Aqiwfl7r34PxxfJRpwtGi2gbNItdGjAZbRSAPZKOfwQ5Y3ZbJS4KEqL2X8hG/H
ICNpKX822i7Bou5zpq+CI5REZfkGu+BnQP+36DeeCdngiy9F9h/Vu2mu48kZk5civI+cDoUKSR/n
kueoEvMD3CtvVfIUfce6jUI85veNCQZIiLUhS8d67llWVCA+PN60WuHpd5JhPUgU0i5pMTb3NNWJ
eGfWCX61vA8C/OaP2D8MXG/PUnTWkCAuujccXpJEAtpTHLv5eFLYc2Q+7qZZdbj2y/hSYNCWS9BW
6KpWw0jsaCiuAwYYCJgzpxqP1gmHzlQ/xJzu0xorpXbLsIZhxnzGisDtfQBrd8krJljb6gg6esW/
U6LhxdYBHLJwSrI8y7XMFlMJjnZN81WFdD53hOK9D51gJLRoIW85Swu6bxuGj4fqHgibWnrx6Tyu
9GJFUsQmJW7uSaF8WaG9HRbhid6+sKuBTi7xw7W72EKiPjO0Fv3OzdRF8T2/peQQKQhJl8KmdxXD
zj/47s0nQ3TK8hkB+gQV9RnemDgvNX8lUhpXrRscSBTYlm8lq/dZe2sY3cB/ivKXaE34BaObpELv
v+f6aqHH3TAUndfoWnnLDFvmJBnWrF6Dmo8vUlgZAAKgOoofFmRBOM4NyORo79+sleBw/e8OJr8j
uNB82bOc43ybBieVqLR1++pje6f/VqyDb8O8FY/saEe7TpcWInmxQDOZKyjEVNYufx4hTwwrmoWN
0GgTzcwfvIGk0r4UPDHJTnwV3GzdwWyMDtJmLF9Vawc06WD96HfMrHYBWyFaWC2wdgdIQHQAQRiu
y1d+B/4u3dVfGDiwoCTjdjjTCoaFj2hC2Viig9mqAhywNTqXOMMcJ7TsdsKX1W+x+scJ6AvuKSr8
dZdvK1Y3Xf3QeldY/RgG5q2bz8SewFiX+DrRSSGsHTUif8fjsFRGHvGMr+jL8p0O2aDjG9vaaJkG
Ls32KNJ1Z8nkN1ptGfsKB69mt/4Lp5qyssY1/j1S5QrjrCjPGDsU7vRnAo28azmnXaw6dk4hfYZ/
8E3LmWWTg/5CT83uoz0J2m6e3wkrE9LtR7B7TejpA1mgpQLMzi62AUeC0161Rw48jvzU3GMCtDCf
TVJP0rNJkQIK3ehX/RsuS859TiDk+1FwSscz+Ekid/oVb5MvJ7tUF8Y76oLIxpUaLXM0WW4FzZeG
1pd3pfXvb41lwYn1ZrwN3GFt/0geH6GJqKSI+a0Edwh3EpuDZSv9jBoVXDyd6gegaYdoSZh0RBYA
h+mJa/WjxUtMShnMUFbvvvom0vEJW0Mtrn/U+4sSueAa5SXAnxKOA5/TyZNeOu8pcIvFtJ5o4jUk
2x7PmM5EXq7HOIe7Gs+7rQwrDm6ls9N4mbgJKwqdHWmd9pR9+CgvLHiU8ZXAltIdluvWcP29BCAb
69xZ2qL7ZFPVFxLi0i+s/NtmD0M8W4rb/Kd5WBtRtOHwkUMJc8/lZUt2i22z5kuQ0RMdPFunK/Xw
BRwYKwlz7yYmPlrhJGBtxjj1l4TkFDsB0t2asxmS5jEGg2cn+KO32pqwWuzFl+l5RmOMu2o41FCM
18ELJ3qlnc3FouE42Boo2ww7e5mWwUjKA8JSLpt2/hpT6jzRLDWLrf/s5zN5eyYxGCVJIDYOqe4t
seNNeEYrWgmfZb3z6XwzJE6q3RyBOzJ3WgzREZcKrA7VwIlBLb5schsIuzNx1p01IkyVDeuZQYv5
AXafrLtMW0pfteEwOeNo7NzcSTfCe00KFAwW7tXvFGtgkVq36RdRvEOb+S6ai/jDxNq2pCfPUYIq
laGzzHsh0FldFVx9BnQeTHJKHjA8v5R76wYC7oNWu2wuRybXK/+D54aDKS4/J/ULsHdjuHTku8V0
4CEjvLCW3crglUglcyrhloKx8d+Sb44PkdVaKm5n4KLb1HiWrJm0l2wQfsF3rw5Jc9AvwtU8+kDy
nK7d6u9y/JXwuGKMF89+tEuXGBDlcMmkBwBAkp/mQx6Rs//TEJhtrWji+TciYVX9mvP+X0Z9rXV2
aL7FUID9dbDB4eEzFduqBekA3iWNNwz7ykf02YPwT1caZHUu/0vreYflXSbtKCZ+3U58PCJP3rgq
P/y36GlIbA8edrMT2CsHjMfufBR8dfEKnAhNvR4ujKZuE9osu0R7ZUV9Q4SZ8ODBLwITRG89ehvO
rJN3Qgz5Y5bWnn8MMv3Wxtf8VJ859kJ+ZWZB9YkIZJ45G801/yUek8nbtNhyXOlra1NgBjkQp1M7
EnlUuaNk++4YHBPvdXSKbVo9x82PbxFwXIACr+7o1f69d/LfXaT/6DmbcCfAjhFar/zW39KlIO0J
7tEPZdXvNRmNLXAnrNRy96TiLotOXVKdKush+EefW6rutSvGl0UFLHUWP1t3tnOyg7gafIoTg3zG
g2h2gbUlxVFn8vjZl3e/I6UjcBUo3MhC0Toth2lPwlzdjdgHryhTDDQIQKeoQ/0u2/sGswGxItzj
8u+/rWTOmo///HU1EGswXyVV/a0/rTV+G1qhgIaQLq2FYFSLqk+5xAvdMvxsIuvRkZaScYlqHIP2
q+7ZVXyUmULlyikinSZCKIuaqU9bJ+koYQrI0/BpGCCK0pdebRtcMTp8EzNrHV2pdgEZcQKyg5q9
LqMXXEH7ySF8TLHBqOczkdEjmuIWoKjK55Z3XMw/ZiukxIJOq3OVPUwcwINeHGSfAUQc2rKGKcCA
fgw6ssHiJkvESETfU9bDZFdIJvQ0lJlJ6Xi8oDCykQsrvUJooKinRr/ILfBuD/FYqG2TiZD6BKAT
A9JCZeEHjIYGYzUDLSCjKjX7M9bPAPW/iY8RRWo6/hiA31jJE343r665DB+HsVrpHqxsQ4dOkZ+i
4rOHZChDJKhUcOCINqZy2CezedYjGt70HZ07tXQvAY+Rv57tErF3NUbuMm3F2cumOZAE5rGqin9b
A8gaUTn2w7EKBrtgghEFJHQRH+IajJxu8aTxRBI+2K4yJWTbzaTZVYtHs0DqxEdEtNxWUy/6gg4G
OGw9XrV6/TAm6s5kvAjDOsYNoZvjaWLIU3c0wlRaIf3NqouT3HbX0mTf4YwBVJAk1aqUBtsX04OA
yytiyy0OeESPJNZylWbEjLpiVjMx2myJRWBv/OqpqUfX7wEamMl7otAoy2Es8KIqkW4FB7bJ5SQb
PfJtyKQP6N2eszJZ//vq1/44XzL/Wfy/jUyMupEGsYGaVMqU6bi1AOKN/iUOEHY+814LELdZd8wp
w9sqWFXt7BB9ivA+Zs160p5LNV0WBeowCWjzSL5d/akFV9xBjUbKMqcjKIlBtgtevQ9dyfhMpr1Z
cyTr36L1UobH2RvZyQNRmwiR0pUlWC5Zxg0X4jx6H0zyY6NdTnvBBGkj8DVX1T5sf0KokBW6Bkr+
EDV6DkIimCFBReSYlvo3Wd/cLP63HeK3gUcemnIseoN66DSuwXzZ5U86PYKIvO8WGaiC6AVkyIA3
W6apo8egE5ghdZuh/pQID5zANSrBPmQLQ2OZpYAe0Mv9+xf5BwMkQ5lfvsjfppV5oUZG5dfZsa7T
jabHe9EsmGbjbkfZUJnhYeyh29CjUgKS+dL60HJn9BsiNklp6mRxfdHS9z7aeAkxcs2FhFUics+Y
I9bRx6iV3H8yV5qsZcePtaraLpTUeBoonETjJRnUVTq8MoZZ1dq3MqFWZZ410fgpJnEdhjy5A2ps
f2mgouqrQ+fDFIi2IbFCQ+7fQ+hvOmGXeTzQjsNvGCEnINqFanOshgdJ64tKLByvMS78lKj9Rees
//kAQI4K5hpt6u9y20Dm8WwEPWEkrqNeNnnMCfeIDCfqCKFl7EHqoIx3NSdglnCieT9bxXzpSIDG
kgucFr/JJKj60zklFSTwX+af6UR6NJgEe+D7HA5j+RLSQk/RfAzJpWCsPxVLhcw9cAAU5T8Gn8Ew
5be2j5/myEwZC8kgRpsRA2JCoz/gKkzR311ECQsPDmSOMwxaX1NJQUVmEw4CI9xrknSILCgYYexE
EZ7WbgDyTN8kNjcCJVtnxiv4lAsdoXQzxn+Trf9x/mr+80H+NpuI88avFQ3xA9BHKJfs6smixFrv
q/V2KLYi6hWl5iNOEkqGQ0c+7+yiGuvqLw/D/yik//OJ/eed/Db+wZZZx5lhWUeiKpfqhGfp1vTL
6MwKAy+VyI7bEw4RAIla5CEnLy44yXzkqLaYoglIePrapBRBmB6QJkQ16HcIv/SFxlrEzrHNiIZk
B2OVZ2g+rPQSaD8ljnKpCxzLQO9LJiCm+zQ5SvpTK247+TavAq3fpeOevWchmMpZaF9py+8Hgtsq
ms95gsTr3fARCFkYMbr0Bf/YldNh3fRwWIf2PWPWEcQf7Vhh5Ec1gvucF9ZE/Mtv9ERj415FjBN0
+aM3qLguiUcPsV1qxUGrZTulmY0zd1ZOFXZB8z0t7caoyF9DAIJywQD8LX4g8Njho6YLvFDV/Zga
mOUNR89OYMoxenAxcYSa+GAjW+tU4esSApqPmgrPz6FqaFGCM61l2r1SiM1I24Vl9SoM4tInvjTV
pyVNIiVPQcLuc+orobZsnqaWoZuMUN/oCeDl3jNBnDWYy+eFY81kyE0nMYYXDrJU25MkLTvulFb+
7mFCqjKFQMsJYdnZolXDY9RrO+wqaUTDnrZ38RpWz+YE8HzLT/ShslWGA1mUtKSJgDnm8Hhyhmny
JQ/cs9heCchcz+3muPip5vBdWrae2TulZDyJLADc2gRJ3oPsRWHZRihU9WTRxG91/dJyh5+TjP1y
WfE70HLrzUsVPsnBc6Z8qDFb7Qi/W2QLqxYrGizM8CfhW2LqE4kopO9CmC4DZXJKeqImwKUBFNAY
vppCzlVUz95E8uJUPiVTaj4lWfoQRu6O4i0IsmNaPeHHYx8nXV7pYKzcMNTtifbUuespDJNSxTzh
63qeLMfwx0uo0bobVMY3o37sxXtpQLWndq+xAqIn6A6ib0c6mRjJm2a9WOyL/AkpMWsKKypOL42c
bdvoe8yAhGRbjl6Mm/hiQIbryJ1iMnr691iCjXRI5YeQpx99V++UHMM3TXm8TFowuRhJ1puhahAw
atUyxp/aU1iNMmK5BNSlp5XmUobS2pTZPkusrR7L14g5LlVUMoqfmDPXGdK+gsDxQMq2udjbkkQy
Kd9Lmj/5tMimldD+ZCpPAENq4W6xHoqRFi38aOT3UXnr00c4cf+lk14bb3MydPo1+5T8Y2kNq4Kt
gytJ6q25kYWFGxv0ww4WN972SNWV+D9p9SpqcM7L7trufL5InqWlwtCtUDGDLgWI1WGNxowtolOu
YJGTqnu2kuCSGTHg9LF/BU1QFBPHiu6Y+buGA7gogcmUBvmNSLapRlLVdFM6biVANyN5GjImo2XE
2Oal1pCGKAQbcurkvMCQJMtmlHbDlKDr3IGMzyo4ryVNFanDLMxb1qjtEeXphDGPckKjgXCY+NNs
iGLSk6VpkUGgvkCdBgUqL8YWMgo38BC5W2deTPlnpDcEMXb+1IPLxG2gSSdoJPFy6n4iprQxIjcV
NFd14d80CmKwedvwbSjvp0w/Ag5N1U11GKlevcPgS6s2g+okxGeRpgVBqhsp2LbtzegLJ021pU5A
NFe73RDdfCU61wq3iFnZzp1SA9IRlvg/u6YgolXYe51CKmO1rKRDfQr7hvEj+F2+xX6gE06TpbEo
JWBnLy1oaLKnrDP1wMErKgSRD5F4LMrUrqZH2vP7kTc40v4NhKOl5zclo5ebjeTWhJCbeNcq+2rx
pFmAZsxyIZl22Js030Y3qd8l0fyQGLbGEy0paDad1IJMKyjTyXpLCeXj2563OwnzOveMXdNhUESv
IpCw+aKB1sNfoMW7rg4OZNoy0qXCwQGm89McIKLlrVKMuUNfnIp54M/K1uLmFFqJaxTFdn5lg+4O
0d1/99L86Xj/VVPxW1/AHzpTzkNRYPukt83M3EwRGaK2FDu+kGii/mPVQ90F0eCHbx5zBIPQWOWv
CiRUHH+6s/36Xub3+ou+I477KhJGiyNBvWtYXwUoJjIzD3mkyJwHj8VOERtWw1HrwDYnO1m1AfLM
TmzfsIswsmWZt9YyeAwZH+vj2tCq/ezknIJ0OZhfPdfnsdPXGXHogdyuK/lrxnZI3K74okZGE4N+
Hv3IRVKDNwu4ZDz8hDF0lwnTFd1Ea2TCTaMfr22qz/gTzgmNUY1wnyJ0p/3WbxFCRsZy3uw6oJnE
2KHp5hyvJ0BP0a3uvFWOgTe2aJujU04rJJFzGIQZvymcNal1rWv6EPJCZGjQuJIf3Pr6U29RS4S7
tGeK/zr472NJDVW1e6v/rCjkwk9dHJe6/D2a2YXYZVfnTcnI7aeawJ3wNhZ7C9vYyJkAyaTU/HvM
QMKUL3giorp0OtZx9p2K79mXCnzJa18GwFcBLYx6QA89RI5Ie52POUcGXska2M/zxAOlIrcLux9T
MFddl6CK2Er9UYxee3x7Ol0JfbhUSBUM7w7NepW3J6hQXXov2GA0DQ5YvRK0h2i8a3zEWsDxKhk7
ScUzBuOrQwkRZu90kDKUcrWM3ihMoYPcYhO3Bcpzq8KhG8ADvBjZQ6S5rY7MsEF4MmaUDwn7iqV9
mrVmRw297+YpMiYnTbgTCoc5R1h8S5D0GIRwSQ1A+wGeVXlpOQLwRQHu6tzIkFYGdgnVv49Qv+cO
BxXMVh3ufYH/lLFDFe2xeTpNri0F/VPpbik/HlgUPVykJmUTFu8w/TxWl4BusAAgwAR36rjWbWsE
37p0E6T3lFyXCGGyr42HWpHBLLzJAQXRJRlpfdTZxezNtxI/GSjPHgb2vMjA70/5Qe9vUtYuItoM
ufaIyveKqYlAwTycw3uW3vLOc3rk6Xp+LtuPkbDlkNbS3O3KSPqR+mqryUy9h4OQ1msNh6Yc/LTg
FlW9Zo4I8AGD5MKUgqcQI2Un/xiEZkD7LIrbFKGSCTUn1ZHCNPlrV+1EYKlaePWj6Vh63yabB+8S
YIULkHZZgt8pLagqJRy3lDQbug4dS9pvEKpfYeEV7C4zIizErGgY6krGeuVhyzRKCEyI8EUVfWCL
zF2aAqeZyyflC4k8aslDz0hf1BicEZ+U+wQ8p5C367vEc51r7Q9C7pmCZgZnCSCspnWbAiZCOjlG
ndMr/9EAPqHmznige49soHUdVW5tPESNATULTxca29Sza3r1lFsntBhemGUlblpP64ZWcY6yVAHm
JQOyzZ4y0OCJqa3VMXeVqnIk3zE948uYkA+lw67Jd6k0QAvyD1yvrop/SXEn5RONO9n/ilptSza6
MBAlKEf8j1ZRTRtS61/Llukhot8ifg1iFDXAHxALQDHXfH9VQzfTm7nbF76LgvowZWNbAVrWqB+J
jO7F5r2Gip+Hmh20sLSGi5k/9Zh7LDr/0/AlVa8F6HG1jQ9ZxR29c5TWeKoEQswKeRUzLkuYEiSJ
4BiKvEuyGpGEeu1Cp1CKg5rLVxhoS9sLIPSCVMATobT85nzEZs55RROAQQcst7DzDiUbjfQY88NJ
5GYn5+/8c7m5RwVBSNrPwJFs4csLSNYhKWORjtGq8w9hSqw9zb7Zrg1ZuGmGlYjfRaXvMSOeplfB
f7P+i7PzWm5b6aL0E6EKqRFuSZBgFimJSjcoS5aQc8bTzwdfTPnnUVk1c3FcLttHBIFG995rr9B9
VNQEJnx4v3yRR3nVqbsewq1qvkXouhswnVC575q3uq+d2Wr0NOYS/nLvY0YXAlvoj0s0wpJ+ePIx
IZGzNz+RN0NzKAp/3QfseZRfhk00SP0lGmSRMzkBiT9yGOZpuVnNRfo2ZNngWeUoyFlaDVI+wioG
rDGSp7Hdk4eDPZtKqZooL0nIMNinO/DuVZpRpFBSpK2tNvxiw5uJSSo1I4nzUQW5Kv3tawec9kzV
WmBSjOtfROFbwWBKJWzJuGmxaS/whJ7sB61TlwXW7RMn+lS2qAz07ZS90I6aIfHO2JhlkDk0BhTl
6Bp2vPT84d63B0ZFxHgT4lBQseb2eDD7p3GesIW9S83a9dpqkhK3xz+kFyTuCO3XYL/m8bnCjrGs
wtcUGo4ilzulfIjLYSn7n2MbXSO/ug/6dYiri84KtpjjpLtBDG8RQ8WESe2gylelCt3eK129OVQB
7vHMGD2Fhtl/yvFiiSraxtzECPTFIs9L9hlczvPW2FXQ+3RNuMJf7qzng2vCSdWibOsjcpW74ZV8
CKvqz3XjO2bDeEszns2YTG4K7Hbnl9QUOGtKvBxwb7MYZ7fiiL+qXz2FzVMPq23C+zF/Ka+d8p4B
avYcJYF3GeknoKcyJZnwnZ1Bac4rCmojJdsL17cJG73EldsznPWIOIvMSzYSfzFCQPW8T137qPR1
kuLrndprOzJeieOFjlL3GCvSW0qYNCCmkNAnWHZwNKtNFTwZwYtZ9iR3UL83pgs/FjNVike/cf30
XOFi5cuNq8/0yvw4kgpWoKxUsOeSDUJpNf/otb+1uGEZ57gUdsu0uXQmIUQdzuzZR90+6UxcrSw9
8aMcTZSLLGAZt3NIgThUWDliau8ghuGAYiNPd7HWPJsmGWPM45sMGj4Hfck/l9tuZ4thLeLhNw5Q
i6CL97gdXv0KBVYlGIow3gDkIBGJ8WEj/VLG8FpI70NP1Krh5MwiytqG+QQWgmWwhm6qb65RVTqy
V2In3wPnzAwre1VwsM4GnHIsHcXktgaebJQBaRNAW8a8lfpASn/ZANkJQ0ZPv6iCn63sWrGvDMic
QehqufxYlSS5FtI2tLEzGcK1Nk+xSh9+Xr0oARSKSHc0RgiilB27fdUlPHaLBxq32bG8H522PZj+
2fbPKcawovRwm8QCnB+usCENHt1LVixjHDTsRIfgEy98E8KszaxfrCQFNLE6edaBI8GrrWWFvsNi
GIireqdcRx9MCAY4g56w9pYCeXNgP8wxHqqhrjtLOynxtPKgfiuVtW95hStY0LWwy2WDNL3vX6M+
PGvIb6aU1GlYpTWKgyKToQJ79Ys3qEdEu6++Z+2ttrjWAZFiav9lZdl6jJWtr4HIlOIaAYx1RrHq
UCLqvu52vjjCVt6YJSnbGua4wsRDefDcpCBPIvANkGCDab8M75KNIrcSx5hyV5cf7YEZfITdPaHj
NJHLSc1OQVu6cfqHwFCU4AUXTOw22WDsIvruHl6ohFpXIYIV7l0vUDczap964RSe7g4ZVEF90bDN
jJWJduFiK2QrCNTr8EJHPIVz1Xea5qWBe2LJKa8lVWvPhKeZNnh8OHYpnYVJw+onBmd5ctJ8/U5N
xTka213UWUvZm2CpinJrxFu668chJhoA6TFEUvXaw1tSl8rIVlBq1j6YCEBOM/mgDC0yyHSr2PW6
m9pNrpZfcsoEKSMEqTLvhDDw8B4eh9F0UMdSoXXHrmQ27D/VV9OmAp/alypPgPHeit74lSrEBxu8
H6TPE7wyKvN8/aq22HzZ5r4h83wTefVD1iHb8nOoE2QgI40cSZdLcL1qGIFPSb83OsRlwr50bGIN
LyNxhdaXwnsrV97SA4JLSeWz2ous03shGI4MfGpCGb3WSIbIKcisU4wJtr8rgyvmwsUeUVkqaQ4G
4vPxURmzSFRY6x673l4xzzKOOHXXIeCjuZ+g0Nj9tWA770vYbEdZ/7T8t1CO4Q17G3IQCllmcJiH
R2E2TxNcv2pMXGuSoM9dqwJ/WyO5VweGRLo/fcXxxCdizefl+8bjTqmEFgCbpyTA6vE6jBom9Thj
KXM4VlDSOapwEdiPtP5XmjB5IwG0hlWY2ZljBL4LwvTWp8D3PA4PY+wi+IqzVZoOePyOjopEtE2g
QZDFYDU+YlSx9q3iuTuYXrmPpcQJG2UzBNmlTf1nVImHTrefBDMxK8GJpqMsNLmRbWERT5k59uyR
oUIaJFEmb798tsO2JSJehbJoZxrpxLO4Oll1ybboChQJJaV2dKQmOmTh9DgV8C5U3fGKZKfKD8Np
rCN4PeXGCDl48ALIZayGkvwVHlGV7QdihoOn1QEbloV7+NAXiw/32V0sPt1w+XE+8Gfh1j0szodm
8Zwsnp8Xz+7huV7z6+HsPp8P5+eDO/+SLVycsZf8sb5IFit3pS/CLerX5fnw8ecvXP6qWz6759Lh
n6XFol2rJWbpS/WBteaZbvQlPzBxulfPsSvdW85ns6idbOERt6J8SW77WG/x+Xdgyu59/DzcYQ+N
D7VC8wAsUx/x8t34C4Qyrk08MNfarMiDIKK6cenrF2y38HXqu+ETS17yZ6O9tJvtHdJtS8wlgZ2k
RT/gumIdPggHmO4psUiAaj+wANeZhf1W3jCw0GrMtRb2r17jF/03QURUc1h0t7g693BwOA5mCFDn
pTYOAtVIvkKq6h2yvVjxj/FkWKTQcbJNTS3p4Z0h9yBKeQtL6sWL/G3As2bxaxFuJZDz0NVcyomK
ezanZ0Ivc/CaEWHQYLJQuX0Jxu85gwSvw3QdinjnZVh5Z+O0171gjT5sKeTfgcyX147FpNyZfr1v
GZ7Ktk0Ql7bs5HGvM7JVkmelrZZ6iz86cd3MXEV7TXt503qak3avOTTxvmnWVjlsDbioqugXRcfc
M7cdGeWExTDAIjuCKt8xIb5GwBPDBChOmx03uOezvyqGtmt6l5ILwCBbq4Dj4XBUvHBtNMgkMpzN
h+k1xasgmfplMrWu7qXkil0Er8HoDYsSPkDbr+BwQTuZw0N8aMi5MSwHCS32SF76zHKI5BUQdB3A
m+CihPeW4WCG55bNxC6E4kroW82GoCNTsIa3NuVG08f20++56gDA77psG0OXlKVTXqh7f8SNG7Zy
A94Q9LqrBRC1osoNra/W4tWVm52hwS+MrxbnsynPSUXok6uPtjnOd7ZNrWWEwXNV7as6WM4HDTh0
yN/0ysz7nBZN/tVKrxIeEvap4vaN3poiCWpjiKFccQwRUNiyt5pa+WgN8REK8gyD4z/nlr0JeT51
+8zYtuEDRa3jVeqd1dEto/ghfZNxQ415pk2eTDN4hwDERiJ9QevWc50fGMEzZrmrehIXVYq5pxp2
pRzao+oK5csDh5k9IkKr5SdtYFELZQ2kk6u0fCLEzsY75MhJu7rfmvA+jN5ftYTfmn10aoEGPfb7
QUJIG58a/zfUxGY9mzlV4ZNNz16Gz+Agi4nxRTnLQvzHmIGUDkSqUl9gnDziw151HDyG4zX3k8nd
oiWLZTeGmODDWwxQgEyFfD/q5krzMUsDXpnLuQZkxIQqr/u7GgpNJPhh886OJ7GO9YS9DvEX79On
RLOXOJtx9KDbp3LVrHipS+yM9ZJABRx+QQX4HFdiaFUC+endfT1eDdnYVhVXid5ydtDspxebOrek
Kmfwrya4pTwMROYV9SkzjgJRNFnOWF8t+hb/df3imU+Z/6HDhVYepPgw4HNovGB20GRnfuMrH1pT
ORXkPoIoiGRBu/pmGw9BhAtWrzvDZOL4QHlMZgKQvU3pl6lHiRy5eJIwYXMBspHScD8xerAFHgoe
xBa4+ZmLYIuq7oynQEYJQRIAQm4MPbLOacf7AStiaDuW/8uPmeTJnrJsw/o1KBWnLufjRNvHyjXi
pO+arWk7ZvKYggUlsKS4xYneHwr1NYmfRxAW8dBMKOflCBsv4D5gKu0QxCdFhhPR5ofIeMxGzki2
hjkdAYG8B5BS5Z8jcpGwR6qgGChac8cU9arplU0wvA8SimvK4ilzQ3Oi7XnPjScO8TWRNrP2PXQC
6PAIQdX0iImeQoNWbXMb+GmEVK7uzczRGFKyKhdUjW3+K4YFSgfwqFcoy0zHN90RnG9SXyyRfpoo
W0H6YbXirDt4iM7EusBgMeM5VyNGNGaMKH+Oz3Cn4a3q8Nc2fkskYVsoqWUsymtDBRP+FbB3FAG+
o8jWE2b3muctc9ryDpUXIUoBMzMyXPwWJLS5GuarPLDvEe2U8bqCI44lxu0KjhcTrv7c+6+0xBQh
Nc4BgXnMeInpvEzSawfbTH/qUL8F3tWmoRh6ZWEZ7SpjTFpDhW/B7pAYSIKRogk9hyNqtmbJs3Q7
vy4SXFvsPEaYolMe0paeUnCsxFiF8F6eG35fjHcDYiaVcGTuzhA/hLi86hRYU/FQGoGTcwZ6+vPM
6MGFZYzytR4yQo5RyPKmAsSJXCy6Id576lsbPTFHxtBB/ZNYUKD3xzoTvsNeQ02kAuRESE9a+44b
ELQnO/rFgh3o6AMSRSSOaQzVK+8BQhyho6axD9hwinwfQr5G4uLPaYKEs5FMUj5atBFp8zFJ/Xp+
3GoyUNd+jd7R7jLqPA2NHdqM8S3zlF1RTXsrrs4a3CYh8ivTTXn6kqipCSMq1a0le7DDnjLQ2CK3
mGhXzCa/cox8enkiFAAawGScRgZA9UzVQyteiSv/yq1qTDPpl6Zy7uwYNPWU1eNDVdx7hPeNxKGU
f/ClCsQXVl0309RiagVdaxyJkKyUVIyqpXsPZ+nQJirsF5liOBDSqkxtGqcOswvroquNwzD36M9M
D8m6N7JjxfIaEQMEBQEF0aGxH+CR7OeYh2QwmMJxjkwvo/yKGyg0SAYY+A8XsDcituG0yJZdjx8P
3i4VzogeaRR1aCxjBs61xZGKcJZ8lSLzt1PcMOT/tAbJwa+YYKuN5e9tVkVClFPVUG3GZNDg4Gfx
/xI7UJHrU2F0oVQkqncVaimw72hCrtUCtTaOSiplKAJOkuls+slnPoZbuRiXnpftetNaGeZ4kQ1c
fDwLJgQBKMLmP6wOYN5khOr0ixyMqp/D1gs8S/HkHun0i/QjCl+aRFmXRGLWMV+r6tBgQEM0qy2T
v0dhv9oaA7XZQph6wJIdHXcVkzNCRdY6vZgqlbaJRg6g3yofi87EbstDt+Dv+oaVP+quSMEGAe5J
jFeBsiciNmIGdrX8NRMaxQhAmcrg+memtqd22DFw1383Ygf5ZJFn/Z2ieliNwWagOYpGPF2sjvPe
bE56VjhSCAuD6GfldxG8IX/Uw2OK2mkwoREQv211ybEbvP1E8GlWZnCWsT4s6Dnflf6gzbyv7pl9
ZaUyrh2JXcmpWHnya1+q1zXMUyz69hJ0znByJSG7Q/0U8XZMY0sS8FsGJR+W47JNkpVCB1TY46Y0
fo/6k6iyB+yU8jDcGiUgppzdB3VwHmatetDMvEETB0YELZIjZzEh4Q9YhRwK6aXCtTOA/VIdonnk
f8rpdxKCG+bc1npfmbyZKVnjBbuSLwXE2dGMj9lGgOD2FJ2B1UBQ4eIqH/RqOyNLuWahQca+aGLn
lsAlx5SdgdCscjXG1ZrR7xi/9R21GjnfpWWt+hclGRcY7BA7QyhEvaaxR+tIuLFHpKnmBPOdo/2t
8fPx6rdEijbM6WGdGwU00YC3haU7ww5yInYd3WUN0quov6bus1GKdxNVfZmoR19PHaUQd5O8K7Df
n1leqlUdqBjN8c7rqdShhUIUe7daYtH8Ct+gFCrVmx0jYZEuRZ661UjQRh5uvezNm5zYcLU6JmWC
4oPPUO3g4kWkqUuKq4XEpwPbahQOUrxvsn3KYpwMGJzRIUi6o98cDLBXq7LvtPIaqVj5wQhY+x7E
X8cYHXadLirfiviMIdpWUggJwA8I5hG2/4RhzVkSeIIjp/E3cSow8WcM0sVuS0ealyRZeIS2+qhU
+p4WFukCJ6g+9dt+8L6MFlkXkuahxAUo6Ld1bM+endskNw9DhhGrJW8nIJksjVdlzGskymPriVPr
qbQh/Ae0aTOHYniquDZ1UJ9z1jt15UqKusRxw4jn/jx4819TWF2ZpTI3jbt7gRmc1+UPapysxjHY
BjwSQwGFhV/FGCW9JGb6lrcI2cqKrh0SRh7tdOG1C7mMtyKcA3XrJ3loD6WxDZJ0J5dErFH9eXD1
ffNqtHDEUYH118HnvIhVsNzclZOrqMRlagG6ow7vWRkbyIQU43irJtN9CqEmUPf1bODAmRVjuFPQ
21nAKvPMf+qOfTUeRpA1eVo3rfeOf9Imb2g4oshc+BqljoXZGMfnapgQ3sQS9VmHwFx+i7J+qVTB
4xxcWTSNm2+t6Kr619mxOoXCTfuBvakrOASwHnfiOKWme5eHbJXb8TaIuoAfjeh7YOhhj9vmPiv3
tU76D5/eJ5c6pSh5UpMVPtcjEPRApqL6WaMlNMpkxy2QIB7hKdoem+YCqyjg/Uqj8FfPwNxyc50s
p6JP0WZU0WvgQ/m0lL0I4ic9Y+lLgc/kukVrhb93SQ6Kk42gODEtZabVJ314CLHkncJiKyHG1bqq
dgoMuL0ePjC9fZk+a92b3oMv4VEwsBzEY4OKRhPxk2kVX3YJEWsEsIsGouHeqOfuRBvStob9Mtft
rZCQqVmB5DsiUYJ1iXkERBZA6jJEEho5qT3T91UeUIiXPNsz1vDjo2+AExh9xzYYNQciEpZF212L
Jro3avFCVYq9M5u5ULNjNAUffqbiwy/eSsrhCT0nzfcEZZAxQe2d80h1GwkXveI9GI7VHKiYK39K
BclIwdFiIkLiNczrk19qEJ7gJsfTISzql8SHf1DYqxSdqXYYDFR29kkT9s7sNxBORkSsdAsr3CLR
EwRfXf7mD+EHKOl2RMZTCPlOL+UjSWb5i2wwi5D9PVMomNZfbW5CYW8QFpbk5+0Z4bhJ+2hBfRQt
M9wu3PeeAI2TZ3d8BHOTvRqY/G7SaHrCXTD4hLw9kSdu2T1oGcNIxCPNgAsUvAycJY3CZSptID22
PW8VmE959FImZOQYECmmxS/mmL2Oli2O2dJJ2GAb6aZLzzqUgd+FSN4TMV1m/GxUe1czh9WQkaBS
+i4+Hy4UfhiB5XPMYRiWEyEi0oHeCEWEjzc6SBTvd0pDNTNW/O6UVKTE7GQs2qwRVyrZezDt/Cuh
fMxzVNrUFzpW5qV3aYl8RDxqcelzIBWjHZ2WakQh11N6V2ROJ+F0NkIml0UPl/+pyKNzMfREsp7y
FJcIIuhpIZG988HhNCzN9NDVBWcJdzHdK1BHcuVtwPghYvDCmbYo83qlAB+IIvhUxmZborrtxud2
pJjzBoTbhCQWQjrOZHMJW2CYRLh0PaW+sdaNF72DuV5iUkKkS6pI1xglhVeiq210cofCJkGw+DyN
p5imVYd9YrA/MrSGjLLm4dTKRvWey5EvG6lrMCtnrPQTTw7fvGjceNG1rC6+8csjw53weJMg90R9
kuOAtCMV9cd4ERqgKuBsOe9Ijb9SOs0ZdITECNiz2r6POe0LdK1pX7iyhmxeo7978OJpo0rFGSn+
JZjqdz+wnYjAYKM2Vob1uxvNBUQfp/NOPS7rs+VS3Mm4nRQrbLs7vd7nzc42XxS9doK4dnpkWwSe
7O14XNNHAlNFTsHCQQSXa/SFrMESJ4fK6px+Wh2BOMLdXGUMSbFOIptexrobIHTZyFeyJFiltr31
adhkbl+hmHe+1a889KEGii/fg95z1BSqw6WB5MVqzhGOHajPIt5U+JCI3IZma0svA6NW871G02N2
L4oBGZQxhtV/hJjwTPolMotF77mZitSKah6IOMMWoUO38hLz+lQetodQ0YX6YOfE5o6fdnIfxrET
dBf+HFRj1RctlAYwT+qTuYKfveUM+A2ih64cAcV5BX0GthaGtmGwmcpvop3FQjRweDwM4tXIEBnV
DZmEmStQfJBNuRy6e8CKFFJxDHBWJsOhyamZAYrEeDEAwnVKsOptoAmPkzm4jXbfogpuR2do6W06
jbH/b8IVyVQEIYK3MuTTYZxeTQ1qirpsYwDeDqQQirKYk0uAPedcSJNQWkYfPtDLEAxbsJ6s2kwk
kw3qrLs4zZRnrXDSmAmcciwCkIBg2RESO3awMtcVQApltqQM77mOKja7+7coAwbPN8qRv2lqM43t
L5qa7IEeqjPHyCaqUP3M0nFlFCHo/fuIgARdLg9lpICPFHudMeHRx2JtQrMGYWromWvMamVKFzzE
IF6qnIL9g5azDnVIZ6Sq6EdcPZcSPeBIqZlE6JYtjAa8JdNRNTyl0VcBPao3uwclLNcS6hg1NHGO
xD8kRgYKHjDI9/F4DPv5FEP4A4G0AJj0oESItdnVD3phPvjQcII+PReicuOVDUERRi/EoCto+AhK
WoqJ82VXmac8wk8EhssIiJPiSZlE+YoOahnpEGHkcO0DymK8qOMDF8PAy666rjiRZ2y7ZJ/pTmMB
1EabBD8i6TPi/9PbL0t1Kg0ENL4+xGl5yjKf7CEw/bhfjRlMl1heJtlnwdjQW7dUNHZ9b9C3zR5r
PzzMn57ljU6w7Tp23n5KT6WxjsNjVu5SvObtfSGg/tJsr/0S78NVoOBTdCAV8N8fr35nnk4YuAk0
hp+VIt+wL7sIGFuJ9ORgpCfIJIDGAGYM04u79jTqj4zW8HU9KOwSbmUiMlm0jwlRpXNbRdT2GQpi
ryyzo5Rh8bXr98Prv6/ve8ctFUswQ9YVTb9NC1B7g/c/DuUL7ycIXfzcfESHamvszDvF8V6L54re
AYhvx/4n4zL9rD6qv+kUeRn11bQD8nXCBwa0AY26U76nXzUEMGv976tUvnVQ+79X+R9rfRlPT08f
GmLYZBeWPsxfD+U50rf6l6qtG/FZyAcNfCtvrHtrhNg2o//ZZUBQWQXFTkUC8MMVfbus/rqiG9HM
NPgZPmQRZv+cE6qrrRF74+kTg8NA/p2NxwEgdsnV/GE9f6f8s2SCgYTBqjLMG4mMLKbSzJQpO0nA
EuX0JqUXIZhrvuVzr1AsjZ/c676N0/n7E+c78ddmODZ2GjIUiQ5lg5QFKsq06uiwJbnE6wEAPbs0
FV47S1M6a0xkiojgb+NJ7ZMVT6Bh4qSTwNUNPwR+fevz+fdl3ezRjSQK7o6sHoeK8UxwNdUvehSn
wMlNTExb6TdwT/fxF2uIbpXEQ9Rt/70GrPle38qVLFPYliKbsqbrN+K9yGIkrGtRcWzHcd1+JTHO
KECKgJ+mXl3snHMNILUyMLjKIfpoxqaVfSYP5rtEAvmgfspBs+kNXCYCeuMQIiAMogRF75Rb9xF1
oJ59aoaO8814TxDAjnNkTaBfgqkUjmFwCkWIeU/8rpiQD9EyQO4qjdqVzWhlN9PrMJhb4XkY1dT+
LwFjCyAN7DZN9pVQdzljIU8hMax7kMLp2VbFZ9SzxXib0kLbjvmzp2OxbwDjZUzFRnHnpfiATdMB
Asm2Mca1zbyui9VdMWivYVE9MokkTr2HrI/cvcdLT3HmYHA7jNwER+e1Rv+swol++vdj+Da+4a/H
cBuLKCJ7KEG59CMOYDi1zZG6zAhYDkwoEgKyGCkZxxrnTdhjte2CVzFDof6dOi4ZXQRisvjx39f0
3YYluO02K4MAL127OXXgS0KQ1afk5DHB7CcLu+NLXeC9zraORmnAoMKHyAhTQFIuM2AlgGWUFhFL
zhDR3Afp/b+vSP1m4/ifK7qRDKf5UBRJH5vnEo+O6p0GOEgOAifzcSPzjmwbtC/WRes/SFzpowX5
3P1Cv0PWDfpqfEgTdR9B15ifOxWzbRexHdy79ict4neus38/y9vtrQgDOy9LcTTHYlWyi8fTjjBq
J9J2nr0r4o/U+k0Z/e97860swbZtwzQU1dIN7eZTbYWQWqaYxtGYu7h+28YvIkgc2ahXHmyoyfj0
kCl7TYJlBRMIMqq6ValfNL1ZEA21hLhHZK+ak7g7HfCpL2VjqTVwzkfK/vGqp3ddpzpkF21V9b3h
gAxpQI3pQfevPfZTdnZoMYufRQ78VhZU1+q6pirWvIcJPKrzvvrWX/z7O3/31nCOaoqiKrKqyfpN
Wo1Rp3rb2pl5VNSDkvd3KGVOGfZ5YaUvJcQX1HGqBwou/GMivaiUKZ755VuM1cDEme+u/LZcaiV1
+CiDLio/2Fl8t7//z/XdHLDmqA6tnuoGythrqlUPVe/m465nntKriHiZVEH1XmbUpJ7Yhjoao59O
vm9Kt/+5gptVIcxOG4WpJSdb+xyMtzK578CE4K/h2mp9/ftxmHMdeHOWMNwRQjUMzVSMWzUzfWtF
3GxfXyjCJt/1i/00x7St03JdBmQkrAlRn1TatmXWQOFzVWZwjgxLNlqDhukRPEv2vRUud/pTyjsK
Ht2vqtfM2kCwN5jNyE5ZrGEOkWiGZ2DwRURrLpF0tylDR4cMITnB6AjaUnU90yQfJPg85DBJKzIi
A7R6zRpGQ5S7MXsAKnHCj3/DdaoGZLQOhw6vi69vRn2LWZsv7X31GoLs+DvwgH/fqe8qVu6URQwu
EVu2bd4c/KatFoU9caeCLaNEvGg31pEwv0N6X4HjrYvH7DdJHdGChtU1T+pZ34pVt0OBM30xNDiE
5+qXPYcYYWZFnQD0+cMeJuZ1cfsoVUU1ZUMAs+nGzU6rjaaUyMZQX3BSJQZK8xnOwnxZ+bBAumXv
rRpsBOM1bI2O39S4EVKkrnrm4hiO4O7BuILOElrMUobELDnRnXxmqit5h1hZ1912JgXbOTHGiwy+
gLlp+Z4Txg87yg/sgF2cpRhyZcPKstcc0fOHd2v8gkArYVj/+2nM59jtd9VUY3br1VViFm6+K7F9
FmConR56xfViYiMAA5M3QdzZ/8fn2DoptlgoG7Z28zlw+QahSXwOlD1YToDSLEu7/8lVZt5Ubr8O
30OBZC8s2fhzrP9V62qaXag2E9cDymI+ZqZdRfElks4EtjES8b3XBsbQv7+a+o0ozpCFaQuDMlLh
GOKi/vrQtlJQZ4kkuycS0mTnLc5F6SD50bK7/Hkmn9B9w154JWkhtbYhgZDFI1xWFLfEkJadm/Rz
3wiCg7EHhK5/X53yzS0xZAvnGzKV5TnD/X+vzqwmMlGtACEU2tBml3Mm5zWWCa5o17p0J6u5wxTL
l3/oc5RvKgGDktoQJnYrwv5zPvx1V6SwjgasKcLD0LizzjuqIItNSz+8mHgiQ0+fZ1PZT0Gdf476
v1eAwhMwDJ163tRMWuKbY4fjXuhFlvz5unIpdsZ0bfOv2RKhKc13g+mD8FsX01A3iqpndNGCMKAQ
vbFuf9h4eMSjsbKgkKQC/75PXQwrG7+0RudN1Y/VbCS0zD5ymumg1twYZ8nKHlHe9Od/P7b5ffjP
1zCJAeQF1GGY3Dw1Kw5Jf0XEcChal9Izj1eGffUkh7Pr3x90uwHM94uXX9GFweLVzZvFm9dGpwW1
Eh5i0ECsfXt7Bxa1iPvP/9fPUXka1CuyLOat/2YDSCNJlgsNTXlBnxtl2FC4FAewYH6wFfnPeqca
YuPWVfYzfqcZc1Xw17pLdVhGhiHyx2at7rS1sZzDudWXaRUtftht1Nsz/89HEVkuz6nlmvWnv/zr
ozwbAk4sF6TPcyCNleLmRYTCLVuntvdhNMAZ+VcHYIygpOrMbSxJ5K+Y6w6gLLwm4hjXeM9RivuY
nDQvVjIiecH2pJV/2ANuC6Hb65y/x1/X2anhGFmyHh7AGzigcAlnAAlOmJc7RJv/fs7f3X9uvGUI
XkAKcvlm5aqNnig1eviDMkVQ4tdR8qZ0rokxXoD6op8JZni0+8++H/205dy2SHxPnjg12PzS6IBh
//s9+1qNvWbK4wPoqFFggAu8MXhXzajXf4ICpumhw+gYMMnv0s2AM4+iIeU8mcSK1fG4Eij4O7xX
dd/64fj7Y972v++zqpIVr4MiKvSV6u1rBhhsx8IbH6c7baHdvZiLt7Wy2G5RrLuh2y28dbJ/DrfP
h9fTcvnw8PsSubhRrOL/95VgYlFjmyArHFTKTe2V5IjEQyDuA8Pj+UXkyGduPra0NOHs3fvDWrg9
A3gg//NxN9+6MwwztOopPTAw9LXL5K0hIiUEGGpPsrocPtWfuiLlv9sZn8i+aWuywFTo9guiAFDy
FgOAQ8CWTtody3xa4fpCkyGh5bli3+boPe43A2yrjOXRkR3NKFxrckyHNQyXfywPvrsJFqwX3Rbc
dHHbqGlq36MmKcbHp6eXaZ0v7nju9/bSXfXO6SQvlpuftqX/3gPaQUtRdMosQT98swMGaiHQA/sR
huNwazRHQd5ZKpdZKD6h5BlQ7mnBL2jCSxsuvUrElvZUpAg06mveX5IWG5pO3o2zY3ePOTNzaScx
9/aQr0ZUcshSf3g5busnTgWZRyEUIZuqrd5273KVZiQKt8lBqS8AK+Rf2vXbv1fif7rlPycPkeIU
hroti9sqaPCrWLLKOD5MarWojctsfKWGl2kcsagD67JAwKnAYtRourRXg1+x/2YwQRbidcRi1s+u
nLwNDjIzxeff1/bfo35G7zVLQwFJS3T7uHSWoNRWnIzYN5WIWKLjn6dy13k/ZFja/z0H+CReCnBn
bd4Dbl7Hqo/MJh1a48T+WPflZszd0f8KKfZnl6QGd59iQCA+YvAH5DqbKmldtIoVjSQ98xGAFlOa
InSSAC8CC6jUo5dmVlBPyDZwOMG3dvbJkbAf6U3saY3mEM9p9gzlJ6J/NSrNEIufusFvPCug9awk
6EoSrP5uyNaWNS7t0CIw76wZ99ZMrsT3owyzTdRF+9B4HpJHRbFOs8sXdmU2LlHF/+HszJpT1Z42
/omsYhLw1iExgyOC4A2FqIAIKjN8+v+PXO2dnTqp962Tk52oYcFavbp79fA87RlDJtaWW9cUNN5n
zTOHEqoFIJfkbq31zcmCyxF8UeQ0sgK+T8KuW4EqMHvitakyZ3OQj0nHahWxm2H2ApEy9fBUqUrJ
AzcQJNhiEcojW4rTtwqo9kcGEVZyJ1UA+orabXTxvYrhM6BUIAITJJA2moaRowk75mQtFNIkJRf6
6zlH+u7U9+IMqhihSQIOsjT8psdz0C7SRn6oS7CUwnwhZKP1qhrR5/Sgxouyhfuy1Kn6nI06r4LI
T2xMLT5PxAKcbvqlkuj2Rmy/Vn/ZZf/EfPrb4nak3srx9ZVM+8PRUMtBAe5FGn/mKPmhwpFVXJTK
qxYtsnpxky6lvEjLZDqg3enKjJf36/y/99IPqk/E8Rty4JE5wg+/eQDqw1VrJJ/knATWhTIltVCA
BAOu8H+P84OXw5Mqw5GiUOOPP/ttoEEWumKuZOgseL6e9EuTPkthc3kHvzm6HQIig+rBTX5R7T+p
ij9GlXtT88f8lo9oIN+k5NYfbwGAguUCKB1OBb+GzsQ+KfS3v8Lz4Sar5EX0f+1oEdcibTOVDu3B
NEmnSbJWgKGS/BY0BrJDDFtQkJNyqEMvRk+gNa/SL+7cTw+ri2BJyCis3sn++2EVoGCBL6hvUDBO
AFJ8PKHmmEU52HCXXxbzJ6n5c6Rvi3mrbol+rYSerVp9D+YUzs+oi3olZjdxpHn7URrB9DeKuZ/G
5HCMMcLoYf36Hf7HUra0AdyLUr1+UkSlNAvQCZuAr18e7Uvgv6/jSJNktT8M9We8v4eRUiWLGD6i
ihbihXR7oxe+yN/vqnJ6yvQnBOBm12DDUDrbtdLLnUq+kJ7a/NlnpBZlfqVaPn1LgLGkSXQwmtL/
qgEpJ8TUWxXgvIKHEPi9/5g8Fmr1oOZrf9N39/wADuCkgwhUoocUvwqLmlDlI+rUmlWTB2lmgmAp
/omEa5FRWkG5BSR4LzHNsAqp2J7gqwPaRQMih/LScLS+teL8JlJ7CsxVnixiJfjFW/1J3ohGaiMA
CokhfVdeQVtHUKaqbOl006d52qwPnUJkMEmUXw6pvUD9syqjEa4Ibpo4/L74QOjmLlRZ8ScBmSJa
okD0h0kKtn0u2M3QhP+3gP/wZJLAQZ/wHrG+f7x++XodQuw6uPbnIuJ8AvEeYjB3l3YIAmS/jPWD
YEu4c/rXEUP+J7wblLlbFlkdfg4fGyIXqQRH6nAwlqtLJsjbJDRybd3FHpBJdN9PBfnVBWyuobM5
eS+q14wyUr0QXwGyu1NaeB1J8wLwsGvbzRU5g2NIWhbRkC5PSllAFissHbyC67rvhHEpQ7k1a1fQ
AQPg0J3l85vSvqGQ09v7VRFeIvWcgkvZZXQohK9ZpKPZDgpYQ5m8a+nLCCCSftLGfk+FLRpVlouP
PrhTDO7z7LYNVYq8aAgDRJa4fbl2YQ3BO9Sa0aYpxbn86N5L9bnV7i/DjqpumLji5H1EBuZGM3fq
Vr84cz9ZIEnQqWCQRV2W5O8R1apMwyYu2/iT/kq5YofQGkg2MDjLw03gLvJR+SoDc5WUv6iUL1f5
m/D+NfA3vawVap7qlZJ8CjTug8hYZYtBCerApNmzuJH2QvNJ9wC15Rfb/qMUszW/jnYKD/23KlMU
AVwZVY0+qfST6DbuJJOYmJibvwYR+yf4/oTAv1B+MKKKTBC+2YM47UZaPpC/gtX0eygwOxn6rgoX
v0bffnomGvc4HOrqSCJM+vczAaUnqq0sfwVJAQRuGQrC1yinhOu3SL/UB17+eSqYQHGLiJAPpd7k
/2FxyopmTTkkTA12bc+03s1R5PkTUAyNNpTXvm6yoqcdzHTwr2dXCoJSEL/b1wRLmG9o5AENZ4Ds
/1bh9eNsa7hsCtFHkI/6OfrjvoZJU8TPijkYjkYTwC77Anm440oiRRQF18rbfyuoH+UXD5FqrpHA
3H/PP+W3yL1LKc0YLlm48L0nq8e3uJK91YEfV8+ZvoYnnt7hAHjaX8buZfT7GpBmkRWZ8p/ef//7
WcuokZ/DFPBPhUZniPHAR6xBI9mQnlTAKc6TlwqiGXJdQOCME+n/buHIFBOIGjLb2ugrePLHTFfy
gJAl+CWfeABIW3TrwRifbN9f8zA/PeefI31b07QSrkmhk4fB4tDiDSVnRGLs9q5Iiyc9FqLg4QJQ
cASzpRD/xhT6T6kExxD0ImLOPBNb+F68ESjNLVOeCeQuygwwdU2jGq9zqZ3hsE8ld4e7GmrTks6J
IRjiypK60JgDrx6QoLmJC3B95Jdhk9GWuewxfGr6RUlT68HnALqc6mZBvCzfy1n5rH+Rj5/UwZ83
/m3ahKJzA8EVaEmm0JdSrfCd6CTWS/9NiSs/HCD/mqJvSjxW3CAthWv02QNfkJfbtGDQarTPU6P9
qsdzt4zmahEipdW2nT2adAkuyzKrk2lE3hqSgyZ5vIIdQJ50Eg3aiQ7OQesoCXjGdGX16NqueF1g
X0u1mPZn4AdJ7WRgKgB3abdwE9Pj3qngB6SmqObLvBst+8am4NfI60/ahRMpDjYBpj79+PeOa0Nx
2OF4IPPQg6DvqL9mm+Nri82GFp//x/7+c7Rvwe8wLgUID4Qrac5XybxpdNKgV6J6LreU2U4GWgXB
3+udVoEm7vGfPv57/H+qVb8kXxqR/ZKwlBQZ/v20YlQnUqZjIyMw6IBS5CxagrjYvA+u7SQETbEm
3plE9ACA7F4BaFJKQOCsRyBTj3aU8A+K410/05CVAbSh4bZVIbjVN1LROMQaqcMQdrMRkRr1+VsU
8KeFUlBLsqASmpLVXqX8oZwGuQyhgytdPx9k1N1Plx3HeQ8doVCU/2s++gcPXPpztG+KuIjudHpH
bvJJYJSoFnHwpgfkF94T9kCpHh5B9MveVv+1v0NO0sRqsPfiEAvw9wMm1bUd5eow/oyVDVWfV21D
R+MQhG2Qpl/EO7G/6kWEHLx+jdlC93guu4CGaGfl6lK4QrmMpNFzHn2kWOzH+hrS+KiYA4XqHkLY
xNS0vh8P0OGQ8NimfPJF2zsIhdnjPHzvUp2+VhBAwPukoomjW16/qqVKMxsVILUp0LtFZ4FIX4Qb
xvO8vowArn/EFs5sShdXQ4tWVG6E6JiGVEZ69yG9Gsp1Ber1Lf2NHkPS/42Z93PFMYyDGD6Y8m15
BIm2EkVMb3A9C9RrDT+fcmMmUQFn7eglVuB0qwebfm6iM7Hlaa3AXSQ+30DUeU9pag3nel7P81aB
Flz9pK2yovZFkwZvIoAKjZ6/3oKt+rSiztSYAtJTYJG30gCKEJe2Dki9AhnE6yclHHSf6TSkCZes
AKZSHYAexMYoCHmQNmoBXYpvm5tIozN9K0k8OMVgqEkBYNz6ur5a0HIG44qujavk9UfKDPYaheZd
hchpj+5diMWHWNLHfZEin5YMcI+jRdid00dEx+B9oj2Hb7Xq1AC552CyR+lHC19TJdEVAqBAR2D6
3lswcKf6T3fCXgkGLzDT0PMCvhjAgEXwGgFpnoA1IFP/cI2l1wc9Yn0MtUuFWaErYPsR/r29Z8WG
+kogWzd1u1JoE02WqkKYTgONcyvCtUoQM+n8uvT1AEiF6j1IL6KGp89pFbrriqQCBReiZGLb8ap0
hFFXIAW7einuTTek9Og5iUB+uObgR6jzlP4ndjXSPkiHb49rOothbIEiZn0r52o5eu2pH0rKJAYk
KQFW1uFV6KfuxjSq8McnsgYSzWtJSP5+/QABb1w0oJFjoJ/Ukw2I+LWsc+mOJiIAq6UOHEQp03YI
bvhjJACRFbyOwLHu2xr7KEcv33lJB2hymxMazStt0UrUIGXYtViIVxlNhuKVuLGo0uxS+IMUZtrB
ExSuQPksnhIeNCEyOVhWQ5oie0Zi2szAk4Go9FaVMwnmGXJgBXUJ1UOGikWnn0ydXaV4k8GHGT7q
eUQ0mvjPTaPeVAS04Iu01yuDEUxC6ryg7eY+iuyg74/Wm/c6aAmodsesjeZOnQaLuw5wRaO+tkUy
p6+TZhAwWPsgq/ukww1kyHkCpKwCVl1P/EAKelpw2Ej1Jy4PREWkf0RgaPqyPMg+HpzmKvEggwQD
4uWbSgCH+PEAZKFKTd6zB4x2AehpqKR3ZfCuSe8j6Z2fg/J9gOpCw7/10N9tWU0yivyD5kL9Pzi1
5kgEILwAacSdD0mZPzj2ZyIIXFAnhw5IDc/iw22o0qzA+08q+umQIFm/KKVXDTZDYTC7a8X6v03m
D5FOilMkFRYSHEb++aZqimF9DYq2uPeuagy8I4hGxfj+eO1JRRL3QrBzBAegDvsRGJJU36UElddC
bf33bfxrj4ZUaMt95IkCVhJhfxsHEOPday0HNyOLACQbu+yCFyCmO0gIlcfrf4/1Q+iAwSiSAlh+
pOrDL0v1h6kVs7IdRWF4M2S/HE2wLNsaTkIAh4FWHqvLzvnv8f4pkBIJkePWKsJQl0ewg3wz7WXQ
6JRlyN2mWg/BoJ+VICmNVYJ7+Hvj4Uu6gt1aHfgq6CK3GdDgzTwxBtNyH55H0RpISwopfjkJif96
G3/f0rdVr/MKXAw1TuEKRA3mMJ4S1sGa9DqwA41GZ2Og2zmIXqelEgISswjZDY9B8RIDnIgNJerQ
au70v6fqh8Mp99VnASkoGUoU5v0tBzD16GWbRqHR2dGlodWWuljwAG5TUNiWdK2Vxfhm//eYP4ke
y0LCHCIjDYH4e0isaRIFdCkvkwTWgomkvghDKqJmSbZRKTr9LXXyVYXx9xm4T5tQCqGTieQg+m08
0R1e6TrIGurpJxSsl69PlfgfYbLxECNNJzz0RO7rNXkpPgEzueXTRQ7WQ/vanCo+QrHzZ5TMtf2z
2cEjTaU7eih/CcrJTXov4v0w84NuDyNadr/QeCXBxHzfoZqrcZK+wM/e6u/YdAhZExrbr8f/nkpi
qkzW94frCytUMrqyQsz922Q2o6vQwMjRc/GAkEKrhwwHOwZrLGVgbsGlTq+vCwieBnRwDzKrvTau
V9/XVA3WACrfCYnfHlBMqkc3WUaQl1VPKGBfNL17lQnYgr5boxzcV6AKJs+B0Wof6uM0vK8KmLhT
QYQqbFJF5h3uEpyiF115p2tloIIp+x6S15dCsIwAiSyvr+KyLha6e8lKNBtSFo/eWpcaPZq/W4hv
AxjU+TfAB006eOjA/sKu4vldMdMRjX9iTftWSonlK8TMMkhyYnpJkwuInNMYG9ZWdxpMOcaqO/0J
5uwASy6/aop9HcovVUR4nRLka3NAygi11IDp9XlYAmwCu6+I3p9ABGfloaiAHiVpTBc3kJvPlyib
/XpqI872bdUkxJFIvEQAStMlShb/XjXyP9dQr/LBTthY2lh9fTlocwAFTVBcZ/Rsqy8w1vCyu9HG
VhRONvNwczmhlj6q6QccuoSIx/P5Y0Nq/PVmXj4AyQjHi0XxeR/blf3xMS8/Tif5rRxfYmMz/4jH
0w9gGMbue0c7UG4BEjeFYa2c43UtqA2jcxYWTzgM3gB/k8b35QEKVEDIZu2EvntQn+ZuPV3c8/EK
CPdoMhrDtOFoc7q5qTTt+Z+m9RIXHhCc8VAf75rjdhvKbwC8DWbxYiutuyXQkaPbVNs0k70Py89Y
28LWecRVHavTkQmXOrhaYzqElXUzBxVtfFs189EWxu3ZcxKuGtyIMViA57ezu0sm28Q8X4/Fh7Q+
5y+EvSeD8+tkFo4nA+fiXeeCPs88mpvXwcnzlkPTU15g4LUdGY7ed+f5uXx/vwTT574evydTU5ib
y5m+mpUvT2hb4EuHfIcm1nfnM0ze8ulnYXlAQB+IyjeT4hCOVbhJ+Q0e8PoJYzT2q56f8g9QwpL9
Zhq+m+nsXR29Lq+w7uJYOPw4u7+048fr5baAzvX19MsRXP6uTntZIiFM5IkDGQH6byGAKo8GWVlW
uQla10QcC5Pn+GMw/WCx35L3vnEaFHKwWcDODFiO+DU09unyMYP1YMbhjTTy+vHqLm8L7hCnKf8I
F/eP/Jeb/CqD+lNNfd3kSCbwjB9Arv7bWfTuVmqu1VX1CWjQKJhWIFadBY5J7TQp39yKNvxJCSwK
IHeQ3sJj8UuHtkIU7t8tN2RkSluJr5OS6qfxDx+kGARFPMwkcQ6MduDBv+gempVyqJzgKBqF73r5
RTkEnnIQDoklbKBWEJbNWjsJy9EOjvFu3djSls8sIqu88K5mDA0MSuo3drca7Cq/socG5LzoMI5k
7Tbed+zFgZ9YkVXvRyeNSjzhknuRpxmBJ2ya1e0+vh8Tq3NggoCe6zW1wTW8dEbiiQYvFbZs6CYY
IaNdY0f7YC9slYO0LS80cXfRuPH5+3LfP8PQFy6lx4lv1U4khmh2tXc7qRfF0uyQLlwz30RerH80
u6tTGK2H2le8at2cml21wyPSLcUCxOK5vZ7K7cBWL+25OuYHyRTOnOopJ9kPj/l5uC/hnNhTq0ur
vWvlB3HPxQ5chQaUHQFs+tjPtRnat2lrBpTnGLQtHqtV6OD3N0Zoh77uSVbOM9IbVO24s+pNsdrl
1Umdclut+bCRkzCe9oZ22u2gmeLlVbUTrIEdBWPBGkVj1dLPwBqEdpSPw9MIh2VL5Tt3n55EPFkr
3zDa8HO0b3btsjh1yqRcRvOro3uK1e2qNUPQIGWUB93C7W2X98Ngn28KQzIz5+pz0B3ZsI3ol9BR
6WF5jB+nCE4BR4fRZBaedOkVVribIzG/Dybr6gC83e2ynQgpEkxbjFmtsv5pDMl7BmNxB+EoNDUD
pqra5dvaa01mpZ9iQJKscsOCQHYxrlYA9TAr5aV/7+pkhhaMixW+uWbHwIiMrw73ZfGE0kW4XGGb
Rd0Imwqiqx5bcAxs+vV0O4ngfHow8l7xWyBntIEr5094HuaHnx+nfFucyk1I1ysvX3pwoDMQiY2h
XPqRmV5g02JP8/kr7ka5tJZoaxBy3seiP+qFMt5LG/cQL+PljfHAVPRU/jAzKL3pdq4FSVqSzoRz
fCiZ7+ExPoubZkuzEe1FBHMswatV7vTpIcOjHYVDEdwtbJbAcy+Mzp3ihslwHLhjpurC8yVe6QkX
UZkUayyN6HO2Trybn5+p7S2OoT6WKX8C1/mgHe8HGSdtHB+S4VR33B198/IRdoZiVR60vWDSEhaO
63N9Tg4A4dVma46AWNsjt4JZmzRLCBSn7keIQ72VTNZwp1q1KR+rY7ODcapdslVSphDJNItVvpUs
JC89DT/bpWCCsfDcIKRsqXUOKXVLpxCIhWP2xbbcKJZugVRFWJqddAhZyuLUg5fcxnnen0n4hKmY
yWw4L8+tyU7LJnI1LnaaPfRZf1o77qClIiYIMm1WpBVOtNj1muDpyT4TM7AhZAlZkIGfe1APRcjx
yFZbiKjHiBogIZrPi6A9UIDIvFMVzIX5AZrTyo+PCkovI/MIuTiake/3Mfpsl18iD0mqt+yE3AN2
k1/6HU3X2bE0R0cANQ7PDTfj400zlGRRqsbtyT5qjr3JHnWYpKsD8zDOtGgjqIhrv67prMdxV6gK
Ho8MyOG4F8blXinMEBkFOGY78bp+Dww+oDLCfb3f0HoDaSJsIqtBO3brwUl23EO3jj3UQe0Vu357
cN3QuaFUJC91aNmNEE39zDYu1kx1sa5WI7bIg/0XnqpP+cW9QH6GxKfJS78u+Dm5B5Zd219I6WUw
966npBszBzwit8ok9F/ka3xCHJodkXe3R7566OeOlk+sxU65FHCroDfSk3uRgQbtt3LujXzWL4Ux
oRrfJGheZkw6zlUuvCXsJfYtjy5iN7hSwKEQf9hi3gD9gDfY1nYDZ3QdK/sQzDHv6YWOcEn29V7Z
RkxUZLkUS2KoCju1NY7akQXImh9Y90tgdavAyqDMYnUOPcDV9rmXFu12sHMPvKYBsn4OrNGuvhS7
0Im95Ij1cboVYC+e6MdMbOrUS7ZnZPHx9Hw3NEfZDneMiwtnqRYLOfh47q88Zf+Ess0DcuNaOBv4
rCxBM2GD+gBSMZg9j5n9sEcIV+Mzu9qu3XS+shU2wV4/PI9ou/s+tnJCxSt2J9tUs2Vfe3Mn3E2O
5CMmlZ/afbx+06+Gf0fX3BwWk0mCeWJHGWa2747sNhnLpeyIUEs7MJSfW4RJWHaGsNQcSBXrY+XT
TsvcAnWtOq7zPKMYin3AHx4DbCBFdtURGMfARMvonxEUKcd1sHgcVSc+y3vdic4jdiXbYETI4AwZ
p4YbawdmdhTpnTs3xxsYLdgUGGHBjTtgCXQH9zbb84p4rM8oCHRSu47PwQFFLPZD55t8i1XB0Flk
b7reQCdeYwBGeGxX0upqNcZz0xOwv5av13wqudPY61i1kaHZ1S5zQFYVFg+nOY329dYFC2pcos6E
c2bkZzeeVsb90DCt2jE5YMvbc78hBJMLlhs+SyHVoTIUT2Om9ClpeoZ/btNTeCovUFCINt9YSNEe
wt2BtOHfdPpbfVHbfj+zmREIud+4TmNnp/x8c5CE8FRAM2rqXu1hsRULTMbe7lTot6tDTsEuPd0q
jMZw8WOKNerGkS69peoB1yy076b5UhoYPjTmttgN9qNjvsHYUtTf2zx3dz8/DHjhyk1mFAa6nGm9
H3og3HNdTjWmuj7zW3JgguPD8DgkrTCODt0R2YDtAqg50HCfYyxifahN3iO6vUeActyD/vzJX4EH
bpTg3xb9Z3lN3se3ZY1bRNojOjzP4nPGH8CEwnc+0cC6yvSa+aFdwoVx810LDV5v+znGIqgWmG5Y
FcnkzcYQzPQkeeIAINLxzaEj9/DkP5QsPjLS1h0loj9m2UsQl0eWH/zJzcHgF2ts1rHkPjJ5ppgS
1qP3aBo8mvtBv0/iw+jYetLFvRRr9Szi8QkX4KttZpL7Gdi1p18wzWbEv/AM5NvQb4yyn2MbX+LB
IqksCVIQnqjHjtCyGdfp7aliPbcswznCuu60vWQCsdsYBX5c2a8uftb9HJtBPYvPzLK8ABEZk6xf
Z4EJQIxk8Hu9vu3dXXydCsbVe+xdo9kMD+3qCQrXWV5E59wemKODakSnyhItfIl6KtjqZ3cJYOe+
j4V1yQ2tVaO2FR+UZe1QIJqb0BP8btltlF136bZ5/3rLvpFWNy+C+2ib+1ckBnT8fbfNrG4Zn3VD
3Op+aAl+sxXfkzfBSKRx6I0OA1OwFaO1BSOzZrrRbUuckz0D+oLdbQcHyW8uQKO7u9CTF7WtG6qj
BeOrt9V3N0vaKYaMr0177UEypPUDE7dTjeH2upcP1+PtKC5DeDU/u40K98bxflYdeVOvg8/WlrfM
Dl+PPd9447N20qO27emnz+iY7jjsVUgy0d/0k2ZyeC729zNiX+0VB5Cgr79tzWYvrFWfUAf/ONCW
ouaK+/RmpVa7Dj1xW9risrV1u/NaY2QlDhB571dwq72HFzigE0jsaEu13Y8rdNbL4gB/BW89ncai
RKHYBqfYoWyk3uXrxzYqZxG/57unUxvlKvU6q7KGZrlrcct91waSr9iqe5JC6pE4fbrlUwYJXvLj
wmM69IYXTu0eixhhdZnx3G4ulZc49So31CNd9JVXbMVFDQjJ0SWwtG/M7NyZ4BAIk8LTbYFlvoAV
+OAqrIjOl1/jgvSvyBfd7ybPT8lXfM73V6uwJONqXb121W0ROUo0ArSwtAYRKADFcYymrwR2Pf3J
YwjPt8we0wITJth9+/jwlCDnfSEoQcZG3kRn9TrLbckQ/IeX7eVtY41AdF3KG6DFjZqZjk+uLVsN
FIpj0cvtwiP5KVvxaWi2hn68Hci1BI7Oo9vlqlxBoF6Z3Tlyim3sV4emnlUmcA8PsqtHSHGfaBX0
2o5kFivmsUayVZ86c4jzTCzGgjBEPhfn2mhZhsDR2BGLbHuXx2E3EzHBOCgn18+2xTk85OubJS/E
zePCgup+5rFKjZef6pXyCVWVVXisnmRTOhtaeTFT7Nvl6lUWq5R6CM9GsBtiJt7Nk5egHXrNpblQ
S6T4FZ4arpLn2oGj2Kp/83RD8tmsZFRVm1XiXriR7qLzJqtVhjNgtF2frGllBSfCeXyx5S/8CXeg
3McJcVp0PxaHDmuYo6kLAUTQk2xa2gfwEeAM8Dm7trla6KEGdF/eUHvA+it2dtHzGZeqrMGBmzbk
TeuLm57xg5yQFTmPLbOYWnwCFcOqoTpsnrHkchlnczCK9levY6vkn/c3bkbyu0tJCAM9IvgyDh1K
BJ47r+7/SrKbrWAzLm/k0rhhXup1aVNAKqyvVrtCF9jyQrB1/2FduaFuyc8GYwvr6jIwb5d2leC+
07RmxNkU1FqeZKHYMaqeASpP96EMOCHmVjaYFR668lnxtG021bL+zwS/RSmpRvC5VldDkpfG05a5
KHfEw+h+aTMWqgg5pB/PGJjNprjwTkEgwCid1EuPN0tBTw0sNB2KZ3QI95KvoYZHh9bnL4uLeOk2
qaca8qJ/aNyS3cO77vtRSxvNKW5QdyfVb53WDvCuLO55d/P4FM8r2bU/Mpkc7vxhYZxfn8xFwRXZ
wsJKt6+I5NVjqnA3tpKNqrqEl+KS7lkyPzzWdnpUDSZaRQf3EqDskDXBYGOLG7DoUX69fO5zFLdq
8LojYTJyWzUqCyFFRIWVYOgnVHc7aVfUKKBZzZB7bJ1eMXbbADhofsAtYzfcpgMLPdKgx32J3Sxu
rlB4Uqb0JU2CDYaqfz261GsqO8loMqQm41lAw5BW4gahWQ1M3VAYvEUXp/tuibFyuJ3P4VbuFbp7
KvaPPZqEL8VB3UuQypA4/rKWaCNApaGhmqS4m+4OXrTj9RgeU2EMAV5zDF/CVbvms/3XFsg9h/ux
3VN8BqEbVwXbAxx2YLo7LhkA1zjFDMhbLnk7ggCpn7qle3J3YAFjIaR+cbP9zRLWVPUu1E/91NuJ
214/QdJzzI699RK3GPE7Pq5ioDczlgLpOMnaWP0U1hmu8PNcHB/72hEc9ROpw4ILq5T9o+8S5Bx4
zG1rd0DZIph05HJpPzBZ5ZWwKvlJfYz5cU2GEFW7Sfd40hv8H/r0JvBSSDs0gLxoHVzwz8AMTJ7i
1CfzuNXi+OVd8DYmMuA5VKf4moBqj+O7Q3W7wF07Cdq61+NZ9cL83Ay6tXu6k1lxpP6i6Se76p3C
cjAHyO6Be9MtrxBR7d1T6+Ds67vHnvSCu1MUKjbGMEbgPlIOcRqZyi44C2t9J3E4AHXD5UCh4Jf2
k0iw4vbhOgOTS9VrbIlmdnsBl6A3KEv8mzMM1Y57YgDm2GnXbIflXcYHhVWT28AE5TgBHEWQTzwm
EN6T3iPVd9lRgV4Ys0XFW3+wiJWxzkpTS4sPvO+HAyW9nIpHt/dycfgbboXL0BV9wGd+zppjoY9V
p/dghwJREW5OpqUCL5kP48dS+BwcgJtUAfA1iLw1OBkh9H69N8zJXyKkp6F5reZEimzDAaM05T5I
mCGvzTECdHYcn/mWnAtMI8+LtB8LgVlm+r4kkYcW1uK2OuqkDphoB8mOz7fjYBlOWVsek+/iVnAA
u+0fvp8zqEx7OWz2zAD/c/2UExtLYcrbyKwdnLF1s+llRD3J6DcMApuvtziu3Vj8JvmZlUtTlHl0
EjHFmddjxe7yU4RqxQfKct4YXvIdJRBOfAocmJhjuzYe2xGeaGeFnPWs0hhaLsRrp3qnWcJOxtuJ
ia15kGL33o4kTYqtZtUKZJ3zyMEe72In2wo73voy4pAU72SrXGdb95gbgV0D5TiuNt3hcai2AhO9
0azigL9zjG31mG2aM/Djsvk0HgcoJIpzZOen4kATw0Q/6kypqewzMz2nZ2EvHQcnykuvh8y8c8Tp
4KgY8wPeFv5Dcaa70eycyqRTd+S0+8dZ29XHKynoO5hyvMQpv9436wcxbz6iHO/H9Fw51zPxv8XI
gV2img122g4UW2F7PT/36ZkmTKCu4Bt5nBknOytHac9QCSkTSFbQqIfHpFi4x4rbj/3CdPcAnHOm
OmRnd698PRzEGPhF56eRHeRzvdLh98Xb4077n+JJY/KreC6YLBygbCubQB08HdnsTFC4wO9fuXZ2
KFfKsWR2jQYPlOnZPDb5uvOSEx1HEGrjU+ADLKuLi7OmGtlF8VMPH0W+PHfYRRV1hbZ/4OTgQVbb
22jST5Xr6/bo0o0m8UnHcXQDXA98B9eOTsmJ5sKy93zXjZfhSMcoDyNxomKC59LaHCq4HsBH23xd
bWQzx9NWqQM64XJETuCrx86sLLx0T1xEyNlzHfjlCmeQ9+udctR2Dek2T7BxOKpzXyBrN550jIie
E44lYITfHDnKfuAwycKxNLpFuZYt3eb+H5fKwqVCZz5wPJD6q6XYWKbAySjT87Jt70Wk/A8cIScq
eSNu5ANcwDsOEU5vcFDQEu6D4Eu2a4e4c5SmAfps45A6FQvw2JZwL3kNhwSMLG7JELYtT+zxkkQu
H9mPQ3OuNjxKcOpdNEKJfoYLKdm9R4jO3mf75KCwXdnWvQ/kch3XKI5DDlB3X3A000WF+bdLbccw
KrIkLBhOzZezxs+3F91/7nqXtV8i9hZxhn4VvxbQLqzmIvaOpEp+QMe/ZEXkS3Cin1jF2eWOmhkF
H7yCYywMZ5HDtm6s7iLYmdc3HXPE4XKMF3opa1RwLOpdr+4yvDyHs9RT/NloU6/6Gci8YjQJnKr3
YjiuXlh11Qa6m19lC5lVJpybliXph1mzzHeiR9uxVRuyVxocbkqjFaZQjgn7GLbtfcZOKqfZuT1e
43F7DOtZeJ7LDvVkzyPBupEzEF9U4kL7mJMQ+QkzZ1/eof2gznYcHYVl5cT7fvNGZI3UbWFHx4yD
2iY+Dp1uXZN8qmxw83fE/0yFPJh2alb1ZmiktgSnnN/5TyIG1U72Cch5sBJdID6PyQU0dkLwIESu
SSKMdfN5GRqi/wSf9yL7z0tiETeV/aYPmRJV45cHcrzQDxpR6Zxg1N0jOEiotrOhJidwA3y9XfAR
klaEqP9H2ZktN6ou2/qJiKAVcEsnUN/L0g1h2bJQAxKi5+n3h3fE2bNUjnKcqKq1qjxt0fxd5siR
YwjdT+okbvCu3vW3Wu5EjVoZVLkFOuX7jS/9QyGw5jf7K9F6h4p20Gjk1JprfIlMO0b/G75uviSq
b3wle49yN30HHDRBMoHM+RvXqbhm+3Z/PwGZXzcAl/WH/KTAQHPTst7xPb19+1HwfMC2gw0w6Th5
o2g8F5DHxojTegCPG2t5Ue/kBTvp7nsr7BCxpTyWePvshDRq57vsgG4fQsxTc5VuwzXDwWG96caL
Foy9vqsO7Szcqws4ptJM++TH5EW41j8ZXj4N37SP4r2m7v4e7rtSJGD9hmfgAcBeZ+JcnFAl3Ffz
ZpEd2KnDIQYMh+LwuNEgZd2OIt7TO21ZfHUgrO40laMv718hP6AsI178oreOv6J1O5VFW6ImII/j
9/ytXWqrdtYuG+6kol4AUHvecjq0O9J3cZ6/dbfeAi3ry+vmdmx3HBvtFHi+mX9j+dfNdZsectXK
DvE2fzttpY+xtuIJ1QWSoACCEsjyaUPddVGuhRWYdjtTF+DCFJlaXlQ9bRZ4JEo74VP/fJIVLKQd
YPNB2fFWhE9KADy/gYXXu7BiRyQzzpbFrEKQmLjumIHsRZb+qXzG3SvhPMu25i7DiXfFsOyeR77C
KtOLbsGxvh5H8PTbMUGk44AkASeWeDB3HKKHy57PlN75ypNLHG7HAmiAms6WNchvhEAfhFucgdui
y8yjY1eP0Fd3ll733PE23XIt3EYz1trzo5oXHKTIeCorcXH+alldXZ1hHr7LYyBxNrc3hkmnAIwl
20aj9FzN5QWrC8CVGXf/Emlj6JaUtKQAwjLmlEbQQKbWLO/vX8r3zNM/m4U6H1IFrL6YzQxts6DK
fzmetsVX+aZcLGHVLcl6enqPtzJUW4sTS9uZK/Ozx/Q8b5p5eUEfCD+K7iHVRU15m2m7Zo5SfzY/
GcSvas5jxxjBTMydtBMXyrJ86zaSdCusnm/5h8mGYrBmpGV3NewKkN2dxcQkaPRUjIa26jafrkou
7k8bNqYveRy+M2UjZhOVAGa7tKzmVIFYm/vbkXHUV+Uu5JbjC3ZcHSQ+ux3lLZvi7rzVVpdjtWWp
Xdy6W0Dy4g6ZjwnH5y94RdduePLj7fg86ruUYelWpTi5fz3epF20Ph0qPujTXN1DO+nOWIKZFlKA
voq7DQOm4JfOUQ1aso+oNkELYNnKBxV522P9Ic6ruU6p/rQpDhIwsCXseKPqgWnNdI32lNEI4buP
jfaERnwB1KibE0U3PYuzp+1q1bnsOQNYEIQ2j2N1YCpGVNIcge2lEC0B37BDebxvmYvl+jEvlvU6
X+dkLFMqJt9BXSf0z7Qf8ek50VcxBa07SvJQ7s6QECjxyLfnx3h6dcQt8zlfM7nFVb0nviiP5fr8
dkZDqls6qgixINkjRN/blsf6ePqApD3t4aK0TXcp0SvPiPNJxt+A9A7tRuic0rsltH/OnwuBdu6V
2oVGHHj6puGxjK3UgV9daEIM1trKhgCYdSqtcYcultWy3KtbUbCbZdV9/HtO6FAfH3si3WNK4YYV
3QXA+4b7SZfywdiG22wJDPg48kKQ1XnsuW/x0OFqdFYcebLzG/FybUmGC3bG4xMJ7/N5umvXxiFF
VXiNuS+xKfHoE/Nuh5Bry7+v/NQVusw0y+26tWSAyeyzmBGwwbdvx+r2ts/3EshhFwIUqx4cOIZw
ClNTGucLwh51dC14ndK6WlbTx75d53OCD2nD0T/L53QNEy0sSu7lvuRmjUMFAEirYxeadwPBCN6O
t71xkNb5nn8wQfhPxrZYlnNpXYCF1uvetssEeCe9rULZfW0WtBdb14+G7+kdkpMNoNg9S0Nuwes8
Xo4lI6Ozfb8/+YaWRdAeo9IJuUh4gIF8O3IlmVerb9Idk0nlve6zQxd+sBDkQ7RPuu+4b9n7bqCG
/F1tnacKHsmMPlQHbjGbcnlWB9sCLdEQHle883pdzr8f436IkJcK9/qKDdYPFw3nQrQ/b9nfd+LE
2LNOWPTAwN2xZ35SyEQC+5M1tsCPlGXc1XrbZT0VF/qu21aq+bmrRZorjjayix3Xkn4hEf+vpMYL
ZwlRD0UWdV2HJ9174SxdjZOkibc4nWHTw6/DeHO1loOv0Iayd7c2uDDAo8OLyTEtjIusvW5lMOZM
q3Zqh7u295WreciSOZkNnZZPwFwmgOwhu5nds5mCHi0tLjyiaerqErp+lkBi3kcO0A7dm42hg0We
YZ+dxrq5sgVp3lrTxuEo1twe9GdbytHQpS7dFzdvQ6SkbIqQ1rz7H88LHG/s3Pjhs2PyIZWfjNcY
ubnlgi3Olvnsz8QefsbW2/ATGsgk92721Ro2/M+FP7VXch3BAyINzm7k3bz9dYB+uyPaKvwOadgO
yy1whOY/gihoO8LIaQhzfVqOVEJARzkItuDG68TTF8BLVmmtJMtwqH318Z7t18PT4DRPlrl/HiBH
4YA7CWMNewBpEE3wrXVL+4PqsZs6Wl916M4PlMFjg26iW/qm23OeQ1mwcMIc3sftsCvH8SkPWgA3
cG6KfXxzi3EyrfrtKJnh9McwoKTjCZboQoLxMB1iKGRXcTRPdLvh4bizoSS4Mf+dUbDyT9XVve5f
tAXgK32zjnih9eP+vZ/2KasYFhI3TmSfrGNq68MzZLtydPJVewpDitcfrbBGs5JA8ho3njz4fw4F
C5cxz+g3A2ka7sNxNJIHzbwhzyZqW4uDZ8BH8FH5VO/gE7hWpWCDUNEpuY4+QGFwggDT4Xdt9S3U
jjyMH3xjCNxPDea0K0bCHOvrgeY+hmIQeqWtWls5wE/axWUHn69OB+1B49CUztPCtNBFBmtDhvnG
soshIdiJYZnDy1SdPn1Q3BmAAXtMdqUTyNGO6Sc9GJQYSCfDjzNwPW6MsYNeF4k1/pukhaktNTYQ
4+Dpnu3KK7xrYEw/6oG2p8P84We7BxHu5M5XalcfZKPK+bq4j0G7joY3vxnJTshko0qz0voR/1bf
yg3Atk67zSoZYNQ4I9rh2OyR0zRzfRQROMLYnxPhpkvYJf1kHE9VUAKgpuV5qc+UALeixdnjBPQF
J+kXvjphoU3zN3V896OgmTO9h6Vg0ULqFMNiyPHv38aNX/npsPFjR7Nl/8yySOw1qlErIqK7LyKe
ahN4et2fYigPhWCJrO6c49n/XNpH+KNWYt/szXQ//NpAarRClrPmfJ4djl2Lj+yWK0Y9LGnMaiDz
msxKHf4fNCi7YsaN36TAHF2teXdh0WosvGH7ADnu0t2J1ufma+43vr3++rJze1lZc//zzfFxofIh
l7qNtUzsr5sdsoTXDYuc23QuKL413BcdDta/6ed/NT5D6/xji+y0Of5DqrzUoXJGbea5lsesrfGJ
5RmPwfzWRiDu8sFtE3opnQSa3QxDVwnuw8q/9dOh6T959amf/UIz1V61QLr7UZE5oY9Ppc1EeuFV
y636zHrSU1ip40sa5B5oGjsWZB2YsQ57AxYuVjQV3JO7CBPvGVv989ka9UADOpt6/eZygFujh+Xa
iWszacafTJK5z78GftJnzyx3KCUy837pxvmRnaqJEr0qKk360Pn/fJFq2tRJI+LNo91hH0sO5Hqz
gPQMHJ3WyJeu1PLqPR7BreAA1957mh1ityTdXFWfi2y+DcwEXJdBhYwa51PmaluVfnkLgCfVp6PJ
4yj97Ek2ad6/p8AP7GMNNUH0fkURRQXzpd05ltNn3hpCOcrDcauOKiKu1uHOucMHbRbK45cp961O
93oqoyuj9hhmxejpL3TnVrrULSas2TpzZRsLXv/qYwseNJjB2tjqBgYOuG46kIbQEkghh9RB1Mpq
/es8DMLP3o4GxZEY0BnQN3UHkf115RNgZAdWCPnjjCywGsJBdKsg9m4ELf9+XX8plnUztOv/klAr
pdH0Vbu5vQnFSTakcsT8jDTXNDgRM3yXaB0pPL2x6a0tMOAoHO03HfS/WvD/99IGUmV0nSGH/rI4
9DBNJfwr7ut2lI+yQRRUY8WLl7JvuCHL9zk1M/s6VzIbdP66vo/lyqqHuXuZX3xzhgOYMRH62kDq
P9w4+AINKIbNkO05WiDosPu1Yaobx7/G2fy/u33p2mmv5i2KDKlaseUGqaVPTDvzKk+yyXGc7BdR
4m+Fhter9RSaxhDzlGmIeukYi4y6Uc2wF60Je7wANgA8+anxTi/GJCI8iOyrC4fHUr2z3dozyfog
bw+ujmKLI7oIPyNXD3pu6mYD5TP1/z1llB+aRTS2WRF9O+RKmPJ/7g2hVtNMmj7xURrjDW2pfaAA
a6/F9v62ejtNpl7Lrhbb/cQffTcweDu2gcYpRtloMhn0fPuXXfbHifTfG3oZGqVRtaTN78YUjY0b
ptGFm/cwnNIcoYcfSShRqZ/HGLBzuOsDRR+c2kGeDq51QAWKVl1Trt1G+ML+llaqR//Z04ZhCSzY
dKIoOMIYjyAxTTxpS9TmbGSOTsm8ga8Z6vunPOQ33kC6INmmsLiJbyjk//t9Sz91Cvz38V46BbLc
fFSY6RCORXal07RlwffIBEtWXYpAikpP72+X/Onc6iE3oyAiqJkYBP05xObt2TOFVKhWtXdZYWxr
5T6l+hEFbOs9sQvO95RQ4Zfn/Gnr/r+LoiX/50VvYXU+0X5cr2DJcEmNIGRfc2XNrajiuKPGQo3P
CheZ/+ty65bTX8uth5I1LRlIxZkvm/hZlktJfKYQApw3ZyxY0ylFpso27h7ZwrHYbdO3azWc0T3n
EdhOBn7qYylESls6FwHr5slvkUyv6798vSO6Z0T0u+mm6ekv55jyCE91UxTRWk29zM1H6iBzsbkB
jT5vUg3WLObJqls90fgWLDYEeFsVzUsQYyb1ojoPH9v8srqX7uNCT5lFZ2nun8gnaImK58JCujvN
pU9rZwoTYdebKldfm+cb1JnHd+KOjQHec7vbER3N1lV2T8ts2NDtrG+u0loqgtsxnMiTfw//t6TB
v574ZQzU6JToCDvIq/PXw2Rx2bkTrS4rMoOgS2Ts1aK0+iPjRFaWvsm5TTuXHTo07eiT2JYVaxbn
zsxiOybk7BBcwUfX1iTn1EgohV/2nL9aiLvDS5fQi5eRIKNd+SVAii6GINzMsFptkHbzD6l9bG0o
FsOT9+/XonVL7a/XgtiXqupcT++9XKhMtRwtAUJIdBIIqIgRntZ4Xy324eAgrXpYgQf0o+0MoU/p
q/SRxIztaKmH9gdNbpBwyq+etaXpQPdGVsgh4S+FHWF6y59k/CV8ZhlmdE7UIzWPLL9lNi+i42e7
/OUxej8tMZ29BA1wRIjp7P1zdZ+e+UWPpaaZmr7iFf18CvJQsHdd7CR0LuUEk0c4pTL+LuPk6zGk
CyKS8fHx2sQqTU82Ro9nXxGGGpXja7+6+qpIC3VC5z0mIuPE7D9UmxUCqF5ZOR4yVMwF6/wVrq9Y
BM+ifhL0vsTYAT1VMhdPiss6AioHSMCCNLHTIfXmjemdSX8bpB8cegbU9zBIlmJmFRNxLJIwLwQR
Mve1GMW1c/dPW+Xt2gMEL1q7B1ERPpiCDIl/K/tKMzydpuEtUEinJfKlkyNHjVVfpkI+eeC3LHtl
69wEBEQ6jVr55LdnLyI5ysblbYQnTq+7Qz7cjBzjbJ91mH9O+xgUmDbdbAm39AbdQEc4IpEQM+jY
4wr4K3t8SoxmRmhrAGZXVHfcVnJPPfuJv3LhRGzaOII83TLr6w/nPM/6yjCj4k1S1/Fjr8dWsiEa
Rgj7whwyF9XuATCE7ZjA01nx+jQ+99OBvqjGsgu9sw9jlAyy01XAhdpFrazbpkVcqKGD4pOOmuaZ
7duwcGWdGp8lfTH4m+eTG5t72hcRNyO8Qw5kLfNX5d24DOuD1hvUNOiCiixVuDgXR1L7Rd1v6n6i
jXnU6CBkFq7oD6QRji2ckasN8BvNTx+4ND8SzGbcSvcjwxaXp32Y2M+zd75OtNuYj3q0jshIJzhw
wLYwPASKLGVw6qyCHnN8XQePxT04UzSPJmQoyGWcTEsGZqG4c+13NjQP2rHtTKBp174uURJ+1rbG
rVMaHfSm+pg6tvqWD2BjobS1gtXY1wl2LuTK6fS+O79pdAEZXVIE9Gza5Tz10PKkEfpxVILmgMX5
XDzE+Bg9nN5Emwk7TI57QEE11n82XsZR7Z+khYrALiHn/nKkTgJL4eYmTztn+T/nQj7S2r2Mz3o+
0OiSfjqF7NxipxkpAzUQFif28ycqd3jPuAghsWPGlV18CPPw7dFRNC90XaYealga3c6nflOglBJk
iHBp7q03zG42BsVw5yCwdCPMhLhbt4U5uE/Bs81dOtXewxADDauCDh3R/QILV44c+MmwgmenPpI8
SPxDLfTzcbK4roDY1AA6mDGiyA8RZpxg8mFnBlR2m6WpsXej19LDC9wxc+dyFIJq+HCicfdvwY+b
kSD4ZTOI669L7SdtH7ugkN6oPdB3mvWTdJRdvIoDu/IgrLbRIETjRLOvFztan5dP+B/rurKSD5o/
tZOT72rTKhtPKzAvtuJDsq4Vi35GY3/6Kgub0u7dsLECfHpUM5otJ3+ICbbu1/Uy1rznWwqMcBuL
k9MknMvzhJO4A/jpuYV/IR7E0NbZknQ7bSzqYNmkeReCHpaEk/bNgPJbLTWo/wU1eDpbLv0HXicQ
TGblogc1t5zDCYInwPRimK4f1M6ovxjD5B1n3SCkWmUCyK+phC/kgbi4zXlt6NsiaG/jb5YSHkiO
BuZ6ml5GmO7CnpLduDeOrkOxmN1OX5HBk8tDUbJZZ2+1K41VAK9TgAni8zRQRbviU0/gfsMKtOSX
U+Gn0FY3yXN6nXUYOrh/HgpKaobyUxOydepq0/ob/STYdoBgKRq5vEPvCBhiHXsgvfXhejTtZsYJ
YUuZ5R4vnjk8uSbYnt6/jnDuhJ56GTRDjeT7Mk/9u4vKjza9VZYy47j7LWD5PrFeT+ZOvlbqifjt
6PILHl89oss9oid/bUAcU9nGxzkrL3PP1+C2oikoBAGFsAvKszeYV6e+XFh3XLtO/TLp32c1sOJt
3PsljPoxoUfsTUc0WvxBNTpRzlWdnVXsxDA5G+1NcMzKvTxcNvJeNmBne8AjifxCX/17LH9qqUbe
5P9d+DuN+Q/2RoLcKOYlqUZXQD7I8HqOu57LrnsSrMacYn10riwjG56rftNbZMaAA/rft/BTAvHf
O3iJIGNd0C65zh1gJEsmjJ7fIdcBnrpHvre/KZW8Kl10EaApKgj9Kjz3X5oJz4eqPAD+ylFZdAiZ
KVvPxIOFySUFbZhw+qsIW/0CDMg/5AV4bRFwIq2hg8+9hFHPWFLruKrSdeUW71PVfQbZhM1jy8HN
b9izU2hX9ZjwZQsKzX4zTqmcO78maz/dBxZxsgwUoOua8ZKsKQUKO6dndF8/AtylnKx/P56IA3a9
FY7ca2rLnAra7t/j++PD/+ei5ou4SC95oKdyrZTVRrPGKVoPmIhp1DIUbxr0cwt5BN2ckAD1rNQb
+F+6M//3DWjdU70sebBQgwgWZU3dfJVuuWeZXl6kKF6L88YuHQQ2vSQ4AfjdNwK1lmKxFweUzpBF
owB0td14lOiWQdELemhEL06KdTaEfGVDqvBW7E6r7COxJqirX2xhJNE+2oP+C8ouOpRQqD6GNug/
CfcvC+Ubd/7zORAYNDpgSZJVw9Betq68DoWklO71KneeAVboHhD0+DruBQ//6e64doJYiSWMfoUb
v9OVf135Zd48Uk3LzrFxnt3raQHfXXfat6fglRCa9rE0CI3JPekrhZ2+35VBajhQjaJOw8160wu7
pe6dIdepuJGJNpWdF7SYuJK20BSbTl5JnCln5NLzRVqtlRu+HHY5eiI8Ri/h/SuKvUofZpDxbRwj
pBsmup6ujsLaQeqTsPiJ2rYEiXGUvae37wbZjCpX0np8H0embl92qHc1gpsEiocy3H0fr9NxkywI
ywtyjRM6YB1S13OEifkc6tmE4svObJya8XxYijlTddbjpLTSD7l3MGCPpyBUzh0TLGi55Ls9R4Ea
2jjJIV43n1q/91b2kMob034Uvuuxe49tfXA/OxkzLLio+OyKlilMHvL4lI3P2Tw+039xjpGju9hZ
NbwjCZT09Sq2enQmE2WfMUYdQJSWB8Ckt+wTQoGgbwmcKi3IhU1ujFrZU8uJkdkQdC818POtj6HI
RXPkLVzX+B401ORIePMuBqso4UhD8WJriiXBzVF+2WH/EvNEjoZZCuaqipyuZI1/Rgdy2hgtcjrh
ajP2vqcpRGtrdR2sFv3U2VIOHE2SxSR2lmcPY7hht05+84v6Blr/nq//dw8vEcrTqHKlMjSaAi2H
OnYbTG9ecKRH3HYtd6LZCK5cp/P55783GvnvjQY/NazieticsN+8ymCdolP6KM5yNTU/IMbtqvl9
33NPPu2bE2qwqKf0lG+0hyg/hRQSO8Us9syd2EdAL7i7lf/r8f73cUeBAENoNNNEbsx8eRGXWlcf
z0q7jG5Pn6WJQNyphduJ1DsJdg2zPEdkYxzFh3+/iR/A3e66Bp4mhq7yJl6AMPGWnE+3UtC/93x1
kFrj28e4K6JPmQhxv7SOYiCsMa2xJ7JlmzN/4Fq95ah0B0+LrVOYfX2XVJVfttAfEHrui3ehdhIu
GDy+bKFhK9yfYKQiVYp+LY3keNgJiif9J404UNjgFI3qoUhj3mVYQsPNZ2ERZIJfq2OlGhVXDy09
7QGa7F/uQwkT2ymUqlvkR8DJMIYQ0Z/l1KoVx1DGQvbLyvo7UPrz3l+CCPN51Z7a6VSN4qQPqo1h
dlb6xEnn0pZqO5N/CfN/AMsQKjQ79WERyAyE9c+FHGEscA8x7+4Q7CeOH2ebrg1V8u6hLzQByc2l
dDL9l8P6hyWkaZ19ChA2xS3xZYDO2N/ISX6JR8zW0xVvonyaQgBJqcGq//9BNxOAgFDC4VFC7Odl
pxLyqsjEQqtWlQ1zgo1iJeCfIgfA5aKv/zJ6PxQEuJomcykMsySMhv58nQ89PN2biqspFF6C61h3
+wPB0YJ/r7zv/OVl6/vjMi9FgOSmhZV5v3ZCTkgn3IDeAdtiH8zGmEGEwOkd5COdpR4tvKRdog/r
aZOPNoP2N1XpH+brH3fS/ff/pBZhrpe3h/LM1mBDBFdP4pKhjEVN6nzEYzjWAwUKw8VN4Bn8+x38
FCj998rfM/s/V87kIhLKO0F+dtmGteKhB3J+smqdvPA+2p5TAQCsRIncHPypddXKK+Jx9pt1gaby
gH8NBQqFXbTdw7vsZShENSoTpdS6ocAM2aYf7JA7lPfcfBcP8XhHFs1rFtSc+03sFoPc24RzNA+c
1C79cHQ7nEeqkzoxmfCEpqUryfAKwd83zvMgnJ5mtfu0rp4ZrNOAhxtHA2oDEP1+w8y/GWp/PwZH
CLaY6IO90iFM0ew1xZ1icxPiReggjS82zpW00KwntVk6pih4rTnNaufJNhojamBmQ+r3j9wORfAp
ua+FOy33BSq8kSOguIDma2rXjyN9b49iWIJCaTR/IRhWO4p8eEBCU3P0iAeRZOVQiXS3NAY3Om9I
jpvWTk5o6xF10fBZbpB7NvQCB5V+doGLvhCyQM1wbmu3J8L2M0ZPunNW3x6yYvPTmhloXo8Wn7af
G+M7MV4aXm1Bcu8QPwswubPq3ttBm9uXU2mnt36jb8/X29CoNBv3l7tAxA/VCyQ5Cp3TbaiBFLTe
SR1EdeaJxkgjh5Dk/gWdn7MVr56Jo9+2UjojgRfPBdGm6KmtVzTbJgvSHKO6nlNGjCJYOfmqfVVI
jUC5UCGuOY6KbHACj7oPQqXjSNHYcusknuwH4lQ98EA9yQGb/Tgmc/4uKT6wQsrx/aHqlw2v16mc
uic4Qingaw3XFrUkAcKf1sWfszTtEmztFIiPAMTydrvZClSWEmj9DPOiVPq0I0G6SWkRM98gFPR6
6OGC/U0lwk26u4DmGtNXlfW/F6/ShSSv0w1fQVHE5cIQ5Vc71LPYmoVwOqmrrkw9FO19NgHMdab7
FVRQftHBCK5F88bemowmue1H7skJ3Tn455D5/++7+a4h/uNutJfkNWt6Apl9rOLL6wyRvLHHXmeE
ebVnzedi0Vqe4h3M4XRfOry7j03H2htfRrHlja/D+2DlLXL/ahN20vLd7y8W13mgu9FWDGhDHrX2
KPRnFkqEwQzASZrLD/ZF101nNtaN1vIy/xIcSGEbM/E26QPKEzVjLYj64fsvkav0l7IsUTvpMSRV
WcNCTdK7vew/W+Ytax+CmsXZGkBugkOWfevDxQ7I6WDHvGUbGmvEL6qXb+2b9lZ7qNKN2NadiO1b
szbQdUc3p4WuWfqntdBap3WzWz0dKdBXSlDZe/TixVniF87DujrLZBthqohA7ODUN4KUKifwywO6
ZuOtz8gcAq/b/KL3WR/AIoc01Vud7e5YHrpi0JEnwMjdk313DOu9Hl893tZlYPiPgQzaGbrUgF0B
XcqUk1bw9U7YrPbqN2hyQI25ffegJMLV+2Wu/HjC//cdvmTJRU+qUu3KsSPhRq3YYEvnOkiNTZiA
o7litfn1iPnxtAfVwNlIEzW8Wl/ie/PyTO6icgWxaG5uplcubiC2Sk01KToC1XtxhcYlHKImHret
uqhOflUYo3svolZV2YJMA5d0FODf34r57ZYhnu6ntHrL8ZW3nyT2PY5+iYO+o6rXFaWrOraykL26
LPHPmYaMbildwzRZA3+jQToyh8WYMnUxiGa110yiqWqH44sTzowgHhGcZAES6kvK4frkFJSbxwCC
ImTMi9/7JeCV/8a1WQP/ubOX89oIH7mgKKBjplcdzWGMuMA7FguCjhRg8R4f6dr+ymvnutMNtyPM
0sPT9cn9e8f59f28hE3PMJXNi3bJ1nLfmN9W8SIvbc6rdH6fY9I4j/uz3ZbG6ZQKmrcNLXHU0riw
aFa4cyTom6xpi92LfuFLv0SW34n7PwbudSu8XM+Fkt65Mc7nFQVXZYrPwlsdlNOrexrcvOsgHuse
cY53oDIFuFgOEw8eykEbtv4RJi8YymhGcdTp91sWoR1/3le3SbSIP+ln6V/6dLYtoLdOrI7tWbvA
acOLiyMqjFbUS5wHwQXSp4mdERb0f8k7fkDg/xh87TVjzXpNTwlZvFo2SAgNE63nlsj2Pvp14zaX
ddlOHwBM77nkcwz+MubdzPrr1fY0SaHCbuLk97L7aieBeYnJ4WrzdJzSOU/Er/2+jW04WtdgGtmr
2grUYDajPkl2QkGvcGqINdZl8j7R35dPW+kBafj+L2tV7h76X/f1krPUd5HIr+MZEkilrashZxw9
x1U7JTzqP8xDa/oQSwmsL6iXoh1olop1Au5T6odjFIM7RVrVaW5zQPV/v7Ef91qjswfUDV4biPaf
u8hNvchZpinliJgP/bLzc6aqHV1UlJwkpjL3lv9Kr+o+8vVlGByTpoZXKzy6l4V5uj8vYqlck3XR
LxBEmdUHkaKdB41/ffGTtfb570f8KRPulM2xhu8pnb/jn0+oV3XzvJlJsobzf5ADXBl+BXaV367x
suOZeQKNrkb1t1tjgrXSbQyFt88gD+IFegx10Ga2uCYoGEKUod3LhkaBAgGid8FVQrO4axb5hOFs
P50KPFxc/PsV/KBKTJGC942bCquTes2f76CuH4YShbK4irGztN5OPWu/l1YZpYP9IxgfMtta0KTw
sYV/3RBGWHFhj3aFbBEW0gBnL0/e3Pz8hG7V/jL/9J9WrElmp0uyrHTcmD/vDHuKu9HmvXY11Ja1
h92sotgY3Vpx5rWeqdiS9wiML8XLc3ePcgO4X2rvH4Yv2yf+lDPWyHDlxf0+pBnPGkULMyY2ykbw
sdNR9C7sSzuqnG30TqF3Fyr2M+m7EbkLvV1umvnSV2INbhN4EJPlxfWJ8qM7IVPlNxakoC9I+0M4
VBBZnt6/h+THiOO/D/4C0Ei1cuk9I5PGS3+oWwX78j4wXd3V+DXbXgN34i/nc56XjoV/Xxpm9g8r
0BSxNtQl3GExRP/zpcvYe5nVvRVXw4hKISTbNKDlmjT6GcAepZlXHJsfD+B+F7XMYgC7bgPvEi7S
1b3WPq0lFuyl2lbowbCJcoIAKX5ae63QiW3kQprLMO5fvKcxryE3TS9Op35jmRdojSb0HewUL0u5
CuDHhL0ZvAw6ayySkisWfDw/PQGOLrk1zmv2M7eehlejP2eq/R7ECwQxCqc3ez7cnI6SxEbrS7CV
whPiQNItiB0x9PzgGdqmCykwDM6C3+bYCHkJtSXh0ddgstKHaje5cxRLn09WSej6WXi8PShZ8SUo
WWxH8HDaelQO29u4VDCetRvhU6aGvKM0TwzeC3qXIYZNd3sRPO8+vB8Jx1ASOWHRK330T6J2gdS3
lA0XMP5LX5gYzironQZSEtxibntHQl8/XIqWaDRe7BNtMnbkHM27s1pRWLHz0DE44sNdcLYWpyrA
Lft4t/OM12wEJ5LG7laFyYmIAUEhN5w9JBtdlsXZCnDzWvE2mzuJ1LZO+0jI1D5HS+j0BP/Iz2Jj
c4dFDbiwOLsaFTwwFT4wWAXP7vMzvie8TCS4EvSwUli1IoPOqzKzsS/KzzyztEUXfnVlzF0Ue2jK
WTKmCJrg6G3XxCySj6IDLWVup+34BAukG8Kpt8yDo4avQDcZimMQCty4SfH0KDz4HEpH9xGVajtQ
7n46vv8PZ+e13Ki2reEnooocbskoB8vphrJ72UiAyAikpz8fPjfdcle7zqmu3WurLQsEkzFH+IPz
ENOwQb/R9Apcfy9LJOcdFhIcAlpflc8XAAoEcGvGBx7disNgmejXH3ToOgBqtJMBzPcQY9nSSwf/
uaNPOiW+T9eIs62D8oB4jZt4oN5YhJT4sKa8r6VaZm7u9lyHUrX9h4fL09GNaJ7u6XMYWsDVu3FB
HuJN9OBfuEzcQxO+z9cBzsvp4nNtZNCzGfxByQeSFj1c5jIgLGE+pHO6zQNDs8GRUdChkgKxNiyO
KWZSvli7G2u5MJEYgU/omp2nHQ6MtIHeqcRhZGZYadPL25J2Rw5fzsOrStLRp1jEtuQZUNMB+SXw
m6yofEgAxA//lW4JK+rN804RU+lZZYMsSpdvfXRF82E6Ruf0m9tH8sxXcdr/xIXxGM4gLjFAFqKj
5xzM2KaMoYnxJiW+c3VfjOC4ErYvM0/I3FnirNqL7bwd9kTPdOsoXnMO+SjJprmR+G9F4sNJU1hL
vU2/w8Qrd/4mBEN03e/P+70errwXc48EtPvytt+X5tRnQSUkcz/lmytPcDl7DA6m35LLnqCx+DJi
kDmX0EbWx6KY5dsGo9O/BLgYzHmibe3J/6i8wDPtyxvZfGOv8tFdKQ7gpZPLEFEFj6XbsxODCmkP
z6QLLqMzJlPyp75XzqflaurE0uzs47bcn9y9PC9mEB1QAiQqUSLbyC86BqIt+IvZMJb5CA23gZOf
+BBgs9hVWJ3DhM8zqBud7oMSJw+AJhkMLm12FaQg3ofWYZfRSv+0v35R4j6FiNyzOIATQUjskAfH
a8AGFJ7csBTm/FIA8GonCWAUPZCqleRjKSE+wYO6QUDy2K+0zcD7aeRw99TdHFeJ2sXm24hDOh+J
PsN2SvLSzjVvB0X8vDbOWTzUqSM3c1Dl46K3e5j2zZpZZscHAXl2ezKTOpgmi5nBX9v2/QJ0Fno/
8tBO+w6zKQ+4YlrqDjaz0NzhLP4zIp4GtFvtZP1JF46mAp4ZA2YG/1nT+7BIgxV7cy+q24dx5fHW
T75SHhjKKpnOAnn+FMrtrVhwbDqNL4O937aSE+7D/ID08C5xuQoXWiTTVYbWN8B33TecVAKADtau
nfjcQe7cJ124Xp/JqVOnD1v0E/4DDzJeQukF/WLr08yWpT4TJU80sJJwTnAl0gD1DAQAJrJeXXnN
ACGROdSlcExnXHe/ADDywEk4teyFOMqPB4OJdPmkpvtzCnUpzIdZfz67j5P5XCcEmfJ6hdpEo/QN
aF1n0KGe4yxca7NcX8QlENU9BF/0Tc5qkElebx+FH2qivzbxLXy/ZYUegSJ9FWy/daTwGmpxAL/d
mOEydPegpzGG2j9sStlNV4PfeYoTxtDpN//OMtT7NB9HY1XUZZrdsHgk455VcMutS1qOqTqXaEOM
+pMVnyDfW4ER49rQqeFQneemhA/JpFGv0ZU+3TqMEF9bZdsC9L2dBrer+iATglFB8Eyjd5BfgK+K
bnuiGc5WX8969ghz9DScT1IG8qp6cypklvPFEepKxc23ECDIb/W6KxAukNRuPdKbNVrsHvrqszV/
Sme/zfruv/RdH0lrbtVNSnRt1aGQriKhnVN1ENDIReNVRSjoDkrhZ2L+Qx49JfC/11Q6yT1gLCyH
MJCaMIV/ZnSGOtyEMcPGzLAOmP2QYjTSUpR/6Cnflzl3R7lvOVmJmDTxbSgXEuGvmyXjkpQqkTdt
E/x78SjfZj66xaBHki0d33qmpl+D8d9W7XASuvQiMeWTA/HzNM9JO86Q1a+rIhrOAc5H8ta4+SJE
YmsaJVySAA+7s3fMHUzw0AK4PoH1i64kMyztxh3948IAfBQo/P8FyspAb3TwNdLGEtaJ6ZpSIKBL
tLsuC3fIbADqmoQh9EzrfTSETz7wYxT3nlqVJOrXB/phT3goAQ0/xs6QzMYqEIGJT2KFXwluJziV
wFwjYPBS7EuyAGHXD2hhuY0U3PInazYNftwsccGrYKOO87XlkT7uiPtu1z6ZbG7w6IeEBHjCfoLN
MW04nW4OEySXnVR8vCIZwmaaeswmn4bC2WgITyGjM9eOizzdJeHafzeqsCRd/4BKbpoepswgcRZm
5innB3MAczMjg7s5PmYIM4ZEwOk7yTMjRCvVFR91SqJCDeABHdfgepDjA5Rf2gtg1XVE8xhytLw5
L27YhtsXzWbiUrx16HeNATzNmQQw5CWJPpp3eo+wq60N6PHuQ1Lto9e/G1H9n6rSY7vOkdSonHaD
VgfSHUdgQMtOZgI0G7m6MHAuQ5TnAUJCAhSETcHJJJh+4WlLzuTxXKWQ05/apyE0FbrWt8/G9q6K
i5QuX/kpQ9GX4G2b/qRxGzJmb/KoGb3LMtGD2q9WcMjw9mPC42zzg9a5OVySJzDuBsfZaigU7Jpn
4Mzgf0v2zUto/KdFRh8hFtDg3G0zL5t255LUu4ASBnQ9CyG8mmDiKRofrQjkPZQMJHCgR6xqyUaU
jru53B8GUqON2f9HilEESU+KonR+enKu0GgXGb5PbrrcGyVhzC314IZWMtQ9y7u+myuI9Xtx3h2s
DxMkP+h6TAeuruzzkQ0kHJw+0Rt43gMiD7dnk5a9Q3YxOODmjYgMBAEKAYkWp2DeuLHC9nM+JjNz
p7c/BKRv2870AOMsBBJXhbyjGHdtF/Q6cqmus/gBMut6pzs75Fs8sjUSL7dyfwKkfIMM6QAsaF8Z
pglqiHBx10fQjULUzcttfCiQwxpQUwiWo5+tDB8Ky9l0XzPvAr9jSQigvM39Y/iCYILkzFaye9ki
l/Pv+CX/JX4BTyV+qRZffmJJ/RmQZQyNFWtUxocGGT1mreMcSLp8cuqtItAcIgJhL59laPUje1YE
NR7ar/oWQKKf607qGPsqgnUu8bR4defzIWLuEgbX18Pl6F5QM2z9QsaPkvbH2YHuUqxB8FEEpaPv
P/jUPlevgwOxGo3ZaatGVRYaFpMgdZ3kznlTR3RmTUo21aXmq9TIMhhTjE4wPq06NTIZMaWr6wLx
4L6Orl0wqr4u+m06b8JNNS9/XRVHQDxHX1hHH2KkvRqdEglEilu0szP7HYpLMSL3SchwPs7YGXjg
tkoazj5m2OrLbb65vMcbA10xhtNasDj607CEnnQdIO5ceUrpSSi6bIGKBhXIUrsYImF2mzHPRTgc
6Z2Q0fl+qWxmzyYo8njOlCadPSMx5MwbSgAXi9j09SQ7TbYqY394PzyLIw02pBoei4OoL3koEVAi
N5+nB43i263XDTZ2buXc5Pkz2knEHqFzV2mwPeh0y0snz+b1+9QIcs/v6aHIPagIEGqeVmcbCQo1
IbdX4/nzTF0h3KJ7+pLp8XlecrNLl8LnbHvPM2GhlL4hfIKTkufwzs5q2BQOBlczgo0RZe/W5rh9
e+7fqfaytWn60g+9UChz3xIF1qVCK3QaT06Qij/X5eXYdmIyClhT+PkijZLaSVbVwlgXUfupBpOM
nu6JICn0oIkqXwrHMGUg0QZnBFr6VROpn4imIIv2S4dUJnuZJ8GFwqTPw2InDsygWVy9HLEW3OgC
3FvZklPfjLrQ+GptVTS3LG6iZmu8Nrwu1BeXECSqV329HnfWwXhNoqtfRlYg+kJwBpS1zD3Y/17h
aUg6Ji/IdhBEzz7qjHBAhhDScnDyIX7vzfmwz73MR70qFCIr6iEgteH4onv/frx/vIp3/dSmLqs6
PYrjA0hcmqmQ+Yw5KzhOKKPs2Nd7h0CPhZrCv3nWQvrPWvz7DL7nezL9bAQqREsFA2XeTVmqEqah
SYa40qotQ60TG46wEX46yvfFIk9IFQgqCj5xkAv+XCya3utdBd5hFd+WRvI6mdkfKYss2jz1D6ml
Mi28PzPYP491F8DlY5/VtdF3B8M2QgmE6W1+PlzeTfd0UN0PgMuO+PKh4Qz4piK5Yq6OS8HPGBpg
EB6AAgob8K8tWjHi/xXdRkrPRQDwLkNzmCB1f16EphYx/b6pmJEnnoDJCxVtW8wuTSCJyz7dQZVP
VsrllY02M39oEv/lLpPRw4DWpr8Zif956Ew/JZdxNI943TzmxvI0MA7fFuXbv9eSNBUHd5d+qgwZ
C9ANxrr0bjVL1yq5ipVOPsQDXK9wPpZs2MU+prOP1rJepOEn2jbCJg2s8N+Hvu/+f5VLDLA1RDaA
dhl387oml6zMUFtMh1Oq4c/buMs10EtzS1uV2Q84ur8fC5oVTw1EiXs8jHDLTbW/pvoKdyTEZ2pN
o8W7u95WBjYkmvpD+fsNfvOV/xgTIJIMQFfuv9o17a0y1cl/wEM+SkiQIVFtPy8fwHBLACoebBv9
IYfRt/sm+409y2wQFbMfrq8kTlfwz3tLGvbbadzFeyFtjlJ7gql9k91WfuncatFxRvhlQATopyRE
d17NwQVRZj3H8KuVGVOXdDNGzyT4B02L8NXJYwS7blOb9CK49LWV3ItlB/0pBHudZg7ZAxTmhnw0
pZMcpCFae7PzQ/1rMnxY4yfzZKpe8sDPHQbW59whBYfoQFESUrEEFngEToAe4ex0sd9gLrIbCout
6V8INpMfJo4gEJUVu57Hb7NnOmmqCzXPQO8trErnv0s2N8jGXaGy+/eK5PmnYc23Kel0M3EsFi1D
UkFTfT1Bv1WjYqzop7a85Osue8V1UCtD49LaV9GPVa+7Lq/tPj09/vvRkP5253475hfK4rdjZlOa
q5aXdH29hTci2+hI4iq9Mo/LHlTNuWiVrRVeh6QukuXqxenw+vjhFKaYe7942F40hbbRpN90F/+N
RL3GkOnSdXHbWGgOg80egNcXb430ckpi+tEPdHRRhbnoP+xv30MSX++3I9/tBnU9ypdWno5cLS/1
g3gjv5ifrN0Ia2Pgapc/RNq/5Ot/HvAuX0+QGdGT/pavs1wNE4VrKbVFNI65ZyTv1aC4J70ICdN+
YR6OR/c6M27psh3KQDkVS1RWZLuShZ2C2eEo3yItoZK3Oo+OEyyUYplAkK9AfafIIp0aMzyhJJUk
41MmUeAx7ygyI8zNMUIyTta8i9E6cqWtZIU11p2CoVy2Te7XfHh/0xYGXVq5qaOyfEjPFM1193KS
AWK154rZFCaEY7yWBuaeevPDgvi+H7E7yKKFJoqoG99If0U9KF1v5OlaqyMWAhMySWeu8YM97DcM
HU8b7ELTmLxpQct+oSl+W/lVnA8iwmHjokWweyC3RkL6CIhkKUziqG1ww8YtXejKYlp8za86DlvL
VvpdUTw2ww+UQ+svK/GPk7lbiaOca8n1qpYL/VABOh6ci98Do+kfr57o4bUMIeoCtEaxFRsxZZTe
UI2yW/5n2ZPsJEhc9IpU58YOgOO1n/pKOAGQBM90dddwzAfBm8a+FmJtk1wbiooAuy9O6179izew
ByMciAM2Q52HK1RfrHZE6NCB6kv0LtRF6jUBsE1KECRZINLlQeIjcucZ0J71Ze+IgcZPk/00E+CB
df4dIb7QPHcR4o+rc/fYlMdTWd8uOVnJcWdq/hENzNMilQ6t4OORlT4IFJIoLyohEasb/qtid4h3
FYMGY6FXFJCHYn4tF536miWh2b9g8ZI86/qyQa0FflUyS0E2i5FMq5oiDIcNxgP61ireVMm5XTwT
vmHxkkizoffH4nA1Hs75862n3RyM8g95oPG3hWBg7QyXwkDQ7mvD/21V1tm5PjUiLVbNYlyfR4AU
5Jn2q1mc8V9VZzJ/qkW1aBYM4NBVP6+S+YApIPPJZbYt1qfZJWzChgraOE9CEYlqd3OAx8lSfaB8
D1V3Sm4v3uiplD3slbp/9qugCq6ktp2j+jePzhOCUwszvEbHebPi5Zxu2+x/bzgyv7D7KXdiL0Uo
zf33jf6WI5IYWjJNZp1LgOKLepcjtqMuZ9dL0x/cjPQQeYh5u72Fxk5ZagGYbmRuPebNi3k1Q09/
/++Do/J6txHdH/0uB89ulz7tLlpzkJ6PGy1UPXjHC+M5nrW7qXg1noX1FTn74+Y8q/bZlmC6j0N9
DUogNINqeu+82F/WGhBj471Y1wf6FNLTeVuts1danQoCqtkSCL62zUDSXd23yQT9A/l4N90oPtIi
3M7zbHpyz8sJkzDv5sd1DJQMsG149VOwlLVbLiYeKQqr9mV1DK3ZuIR+PNd35wUKWYcrTnKXx5x/
xTmCI4L0s9P5EMnz07qen3wpYkyyaMObV62y6OrC8kRQJ/cwAfRA7/FYm3YV0nrWN5e5sjLJHkHX
eynsj9Ktgs7XItoKALhp96F+JkVSRKIUWehppIvb+hjwwWiPwvT0yOtXMWDv2h/mI7V6wgWlm+pw
uKW+u26Lhb5snT5oV2oghEyoA2QFAok5sToXXYpuROdiX/NG5/Y4MLq88YlyRCuJgahp0+Kdy64V
md5XORYma32nbPq5vmJWt5R3Zy5JqLlK1P4Qqr9BD+9XyVQB/PaE6n2mdkImZBsrO8hD7MqnmSS4
AuOmk5eKUVE7N1V2eJEA46/PzU9dgW/A1/sTmELIbyegdlKpVGrRAwNjV4iOz+VrZeEJ1b1jX/na
vt4ikTYyUwhk2pbiU3pAJ8YbAn60lbC+NUDwDofUR9Zoa/jgwFmW8kxxi3WPx9Hm7OyYfz0gUuGo
RzeJ2RGkQIWKFOA8Nj92NpIv2ooI83RyTIbaTJu8g0U6XAVn11M3J96MsMQy2SMJtBQwmoH/5hgv
9Ka0waaLYjNTcxlis5U85gem+UiyoL14XsuTwx/arXZur1CMD9sQNPj6/Ng7iY8ebfr6E/PoPtbS
yAWSCMFQMfSpeXq3rRSt1CQnRas2t3J7U2O7viR+Uc+QrrXOmCcw6Ack+e8gc5/b3B/yrhQV2tq0
6vJWbZpum6Wr/ETOFfRq8O+jfBsQfh1GAmlOOa8zlL2LZJdzVVyY1pYbI9mV1X8F5mVye4AyU+Qz
heEOAFFpxGDw9Yfj3lcT98e9ezbKUz0IN2iIm0ZiWm/aijA5NcxuCn0T81GTe69RDtd6eRyXIj6l
Oq3kq3L+P+aPXydB40qcVAQURbzrZ1RJXA9VleQby8QAEZ33+PrRHK8UUj+1NO6LfY5EkopwnKHJ
+ne9rbYaFaVJTDaMteAjU0BeRuZGBma6ZXAOKvqOxnKgeZj+cIPJB77tVWyREwZaZQCu6vetuaEW
LixdvTlATUthw5cffaC4eIkv62WyLT/aZU9CcNo2UHi1ebWv/Cwk0s5EL5kbvuGnG8DfsyEofFoh
/KY013yI/AvL1yZc1HL6F3SvPWQDEMqmM4t4drm7+J17Wxh+4SKWzb6VuxJdHPB6PNii/VnayxaO
QEkLVfaBwvCM8xHL066ICiLP1OEtGHICmkTRcvDiII1iD0zJrA1z3lFEKp3d6TxihoacLz+LVxci
1S2ctuNsNs5P/Fa1SINJIVRfYqrgVAx60ggEs0fbARxnHOizJGS3mTUIRzQL1Tl7ZlAs1OWUONVk
1FI4tZSBZjknD9gWWdbRGUOmB67+OQl3I43jxFEzF1YYpJBLN3NAIMuB3OgYaLR7L86weUKCwBtB
IJqbODJW9I9JnhLnHHXekST85uPxDjoxC8gfQSzC5/eFVTdFzYMeZY6yKuaQTCBUiu7ZP7s53cVh
lqEhNClR16GAEiOo8ZlpC1HvIuh2uLLpnlyUqtAmz1B4BqXDJm2x0Soz0Zcccc42/CJELcCcFtQ+
nRZA5qB8yQOYajsIJMyJxGg9ClwAwHOhguQr+vJV8CJ4sRsxFmb4M0t9cki2/So4rXPv5GduydAD
tf+re3oVoPWQMIRieHXPJJ0kNEHmkBZ75rrxmF07Ypi5TRB7Z3YETEgCZMC5M1bA4NYOAOgzk4ZL
oDAdPa/R3UXh21YBDcbuCE5P8AwOcONc+XWYU8JDG74he4b8UDVVMojrqcAMuQDkIFenZEvSGft2
zuDGiywYw9ilygEFiXbCdNG9AvX4as7s3jF2lgdJhovKJWW4YpC34Kdov5yj1sVMATEQzTmSB8VO
w/F18qIMui+sAt9aCD6vWaydP8GvrPC4qFGnFFy0/nxsYF1mWVG8iH1lFT9UcznSlq3fhTHCsYY3
zk5B69cLb3DHQCfVIvFmvnSdn130ps2wCdQ5KitRGYA+mAHnsRsvi7D+WhgzY4ZVJlA47JN93sM5
lj6JkpMGJEBMY5k1+uV0Zl5Mh2+aK5HPzaoAEiXF4uur6TQBMkhQh/UgDkbfsNXXKRU4hwaq9JrL
MqqC45yJvavPS1enpYafFYthonM0XkfuJU1LYL3NlzDMWEtofHkjpWYXwfyan9fn9TDPfMBaHYhV
1t7JH7j9Cnm6yiylhLYM/4fkzoomWXbRN5yb1yHLHq9AM63MVR+SI6DDTjK5+0kI5Qu98XvZOIVn
FFgmNRnKe0QE/kyUmuKUn/Is7Q+KjTaSK68qlsW6nsgvpRN3rgIEdfFLBzw8PVSdh2datjF/TRy2
EqS06hyRO5T2xgNTHjLJI5gDJqWIQCQ/1D1/jeYTl0kUFYOy5x45n0qXMtGSIt/Ut9c0fctM5O8M
mIiXR5+B64mlOnl0VbNYfyz7wGo+GqENut6Vw06Zd8M70nS0b05tICXyD+dGN+QvW42hTepbEF7Q
Q7rrz8XG0KvleRJ893L3Ei1J5Ow0QrPl5ejEM4L4pnqAguCNhHi4WEswynOFwHAJy6XoWNFxWXs6
4R5aX3j0LXtaeRlxDtyldyTkg7kGlhcvi4jOk3OJ1vQyNjyGQe7pHriZsA9Oy8pT7XcgucEUbeOH
ZJlgKgqAzjWw7kbDMEzdK5P2kWMKnuhXaPrHlL4xfEUAkcHoFUBIcadYnrZSKOxOwY2Pr/14ns/y
bXU4rZN1R/FRYFNQY1PQs+nR7Jyen2W2F8PJb3Faz4nb8hwCJSNigfSlpcIuR8RAZ5+13wXp0iBO
Q1ZUV4L7CxV3Zopp0P/A8p4W7v3CNiUdUgt0GgPN0j8XttqrqlD3eb4ZJdDDVSAVeHEhfKcjkyF8
/jun+4Z5mJ4i+IrwnOjHIcZ6V5P3R70cO7HsDxoOGv2unPU7/U2krzBJsVvTwD1zntpIle1OJ26j
Y4saI9YmAaCbfJnOmmD7/zkjBiyGxmhZwYzgz68v3rSsGUy1OdAPCbqFtOhBWQteFgJXAnXJLSGU
LttFHo7Lblk5DHFtON5h5jPS+yGhZwr6t5vx29ncVRHHIjbOVpe0h9Njs0BZ7+VqOb3oqV7lmzMK
LnetLRLMcZ7PK4xSvGKfrvVoSoGG2UiWUG67/YfuZg7ZDeTj6j0L2tfhkMzObJeDewxH54w1/GVG
Dt95xUr9BWthlXsX720qpspo+NV5A9OzAc0+MURRCP2rNygogbAxVzH6+MKezAI2+TqBKmy50M88
to4Zoo0OluX4G/XhfzR/tkC+r2HlvMT+G3sq9mjcWS0wop90ff/SZ0FzGRYOmtcw6NQvuf/fCtgs
P2qDVpfdxkB/c8Dy7yybtlsoj8YVP4xG8prKmOdncXY6Xe26kOZdNTsaMF67Q9NApENUUoySM6Ml
GUn20jpYcuwzg8LhtkBvoHaGPHerkQlSQSpaFygdiP5gppHRieG/16L+PQ9H0Jr2saRM89NvsisX
bbDM3ARwWXsZgrkVmBun/jwJXm06DDPwvVOSIL56fRYiSwla41ih76FCjXiOHy/g37jPyHwsLM6a
7E53k4/kYHg3ByaRsOyw9t6fcceO18fdKUbQrPo0tqJ/3tyWSu9e6FX6oPh0BC8jlbcBpcGD8sg+
fvkQ3J/0+eXvBTPa/JKOmhnjKVTp70JBLR/Lc1cSCkwIG94Nj2UR0VSSTRAXAZRf542R9UGn7ei6
2mJOngWzVHWeL5R6iDfMix+GrV89+j8DIQJOQFIhm2mqpph3rZCLeBWkY2y1m2MF6mlU6QZJW6NN
vUmjLJe1sFEQ6ItTN2PcXMnVg1kOkckqqKQ3BQObOKcKujTvPbbg3MMLipKl9PbvJfIFCrs7SVlC
W8tS/7ffcBcgury3pAvr52Euog5u7eSomaxdIADUP+0L9/CGSSmb1aiiXYgaA6nPn5FRHgxVq291
d6D5S6nTWbaxnqS96+XlvTwUa5CilHwbbYKnZsBdYQaZGsh22NrACedYpbzGbjGXtgNtmOajc5KN
/Ct/TCJpd2U2L9JBbn3SDlfypJlOXynzz85tq6/pBDmnyZfLQgh9N8nc4rb3YmKyQXPzY0RQpcPq
svTOnyj04jx0dW8o4HU/VP7S9P3uL/Xv3/9uPRz107VJ9LY7dP4IKAhx0/1lTv79ciHUZZj3UF09
ST8M4b8R3b6uOg1rghkUUPV+CN93yagZN456QaVywiw7Gv5C6/qNx/1VfpQe+tdinbzqLxrDvWTS
9b1CHnxpf03CVoSyaQpDBg7gJN5BNagC2b19Dgt81ALxqdAdumSuugM9/++FSW/9L5eL5hCiSqwY
mSj253LJz2rf1cdj/ACh1JH2qEdgYTVSWR3xZF0b++f3XRGyMFaTlbngYML1KyJdfqIzZmfB5mlS
KNIgtEVr/3kd2R/Br18bJDQsb4clDIS9gA2qst9WL/YOGlbY2tGvIHqPPgqcDgIPyC41D6BVO/h1
dDdPwcfDyQ4C72UD5CsKeje3oT5dvehpk7v2KgDP8C7gS7bZLGofTMPiI3p4jYPX9YPl/FqIlOfo
7tmbxF4Pnjx7hYcFGJhqkqEWo7KPCWsC7tB5Ktyd4b1qNqdseTltTDQtqbWdLMIMJsJICRZ7voxX
U9USCpQ5iN0iMEViM4fhNDFFJisofp8j+H7vPKZBCcem8+zVtLrJeHtHX22fl1Hqvz4r0fY4+8R3
bXCQ3tA9LRJ8EX8F9C48Xiafij03p4Hetgynt1Tu1rFPC2SX4Aw6i8X+3zcdzd8fbvpdj64d1QRm
dGw9IE7Nn+fX15P9+kjZvoWzwB80XN5Fr+a/S1o/9jtQkih4mZzodHvBvOJi+++TG8n0bu7ISCaD
k8PUYghwUUrt1dMGVp69HrHEUx2Ieq/P5MM8EMwqR9J/OktQ81L6QPHm5KEQs3uqpg9eeBCAp6t/
tWeLX1N6PX2m4X0c6Q0EvxZvRxCXR36aQJvZfs6c4IM9J3gAZuvugpenyQcF8tVkhjVDFvLp44Nf
W4DNRsJkNgsiMIicJcfbvMx4Uz45aeXO9vOA+CJNjQJ0X0UH4OxT2fID3Mc4ziP37L/E/SFOf4Oh
TREDAQGZBIjuoSre4WWkMh6yVO/aQ/yKqaE+esK8EiKRJHWGh5yfbXGqe5c94i3MQfM/BNnhWsjr
JKrEgAHSTbNNgq/fOShKbcyd8dKDTSt/yG2072XGdJamhA6upJoU0H+Gh7SVKutYVsQ1X3YwvQNN
8DqGzZOKNCK00amdh6opiDU83vSHvoPH5bYJTCdfxU5zc/2F9JzzIPkSxVQXiv+ZXOjp8mpR4icA
bGjJLmh5bbSXspwZ/dLMlqan89hW8AvtFjsbCnToYz9c/b/uEgYFjTjln/TH776XLsXnpKt0C8kb
PUDLSnGHlgUpOHJsz2hb6s+m//n4w3P3t4sJWvLLBYrM974Z0bJ5XE4W6lLlba3ob8XtsWnQkJ/n
4ls7zBoxyKioL6ti3MrtXDa3aF73ZdSlP3z5v6VMsjFpPTJotSRRviue0lo6N4DJSJnIDlB9w+1P
0exre/JqaRlXi5OcsMQepaJxjRbr0VO2J1kyxNbTrQOyXkFSCG4+FPaxRCEo67dj/lM75G8FwoSx
B88vT9IN9/BhhLv0YqzJmOjs9o48e9b8fkeP1qZieeR5wY2jBvug/UpwQVKWDV1AplQIhi0TeqP7
0MC4Z/cjPOtvgRNIHz0QJCkt9b7sBAxz7BNBwo+bLsgDUP/5Bn1QhhzU/ynigD+u02kd3mczNPlR
ZjUhKMnGXeLYFnHbSGfNYnue/IEmBvDTExppFHH/XpzKX6oYA/QpwuJIZvBg3MWjob11/VVU643Q
zkzMeG9z/Tgzq7dzhV+T8aoATm+OtdsXh7rcAdDv9Nm18MujVxo7Xdxrx5lobo3qTTM2AvSowcuO
fpXOxWHTiNDPvaH9lOt9y8LWH/596n+ZhqJZ+tup36W8Qp62TXamBJB6YLkYduKgXpXkfKgUXeSL
10ESapPrvC/98wDaf1xwrZ1LRxlcHrdmz4n2rwol9/h4TH9Ac3yhPe/uIBMaIEYG5whH5S4fxSVP
rhW1aTamNOtrcV9pIDQFPCDazNZPhd/JVE6VtjiJV7+/KB4U8kbqPTk1Xek2oMgiYZ6xMNNhoaaQ
R7MrzYwjOEVmZ3QDL7fbasjFx17DFAL7cIZtZ+NVOIuulQEQ78qZmuPmdmpy+wLCqSS09g/iUdmU
RyHshWUGq6HKT04qjP8p/VLLsQ1VKQl6/fWkE/HNfvfvm/W3HQUXv6mZND3V4heO9LfKX627rC1O
BJ/TRXbifAYrM+ola1tWhhO3wNwtnXmDDvNqdxukZUX1lpiqnSerqR0wqjevGR9FrkKjnnc3bckA
dy5rKL9ujXF0JZF2Ad++OlfsQLQXB6o62gkt5jBHt7AUrz4B4Tdo840dqyJrtxPA8pzkM0aE5z5X
GNszSVfaRXU0aLcLPUMH8DPji2Bs2hvFfAfbbWBV5acuOFp0HHgA1NtpNxgyag8/TYv/smegx0vA
4e9pmKn+uQEPphEr9a3poD6+T3rafD+lf0NhtTe3/74z39BwZCS00wCdYohlsSnerVTVrHQdqa96
M6o7BRHS9A0TN4Gh/TneNZg/d0iJs1VKOEUDAkTqiiAwzrrLHGpzf/1pnfylMJkUZNAiRg0Z+bu7
Tao661XXD3G7OctX3zQpQkwdzi1zMjppmop3NgtmKE7/SUW818X8c3oiYsOc9zo7gHmcZycMSMC5
6ViQ6iNtFpEeup7tiqY+WOfSbXHtMwWvzca9lKZz3J+wucU9Jo+f5VMN424ADHf8NKqLK6VHRzhu
62ZpsjhzPEJuloBVzLIbv2S7/4eyM2tuG8u29F+pyHfUxTzcuFURzQEAB3AURUkvCEmWQMwgZuDX
9wdXdVda6bC739JpSyRB4Jx99l7rWywfncI8fak/+RHwEnAgpn/gS9La1gHluLDug6tx4vPhl/SD
U6s42rvwd62Qny3hf75kXzaLsKrKQK3r6lDQk73JJSyAXNn4vN1SLeeS2swz2ZjVMQfQntNNRIev
nDU9eaOvCm21+gEbX91j3W+x5QcPNy26KpV0adX+N2Xlz/oh2LUtVMewoNBgfpnPd0Nl5qlgVIfS
eq0z7RIn3VPqD55WJHYDcDOV9LMykjt5fxxT8zxk9/9vAzV3O6kizM4RR6Aw/VrZDmEWdojq80Ps
n4ubI4025BlteEdZqCioxZUNW3ph//oZM6a79stugAFBpvKacg106csu26rBva6i4X4ItadW/WYx
w0TZom4CshE/DIFDEnGmHLeh0iuzppgl1rVTDnrnyO0DOJhmOJrP4kp/wvVjOHW0sibag2sxl0wW
QW77dHLiTU0WCsvgtwhz+Mqv3ILt4jN6045YErXL7WXg+CC4cfQATeEoMEGB9gFqV6AlZuuXVHED
pjXSXGdyFy0adXUzCIpxxZchc+XUlch9E4ATzFJt9uuro/6kvJraihKbJaAmaqwfF7u8H/M48av7
YWzIfN5qHOiDhdZtbmhXMjd7V8sZkKtaBHvxHQEjz3VjIT0klNCYkW8HFIMGI9nczoYtoVlGKM3S
4pIwo+KQ1JIuv9Q1eB5zeP+Fv0vyTXqjsQzPluACt+tPckOgEoWOLyA1+vVn+94B+vrN/+ezQUv9
8bOZWDRvQRXdD7opzqtwHWAaDAy0GMl92RhYfdTsPA1x5PA4GuYJUxyhuqIuLEdYIFMF4499PRPj
du2z/Uu1Pr/Hj5LxHOCcMFtxroTWLBnVVRCEbpjkS7XU3UYqXtpOd6R0rYekZ4SXnNY0CmeWyGnX
T+KPwRxmYycv1KFERA4bxiJPphwWNyHGOGi5uTwuE4PuhGqg+U5nIi8slxVGZ59WC1nWFSZmfz70
YMY7vHZGtUcUm3PlBXp7Bm9MKJH7kKLKalKH61vgL1oLWUbHGQNKR0MolaW1v+nHTQ2MLxeb6hwv
GVwIjnhfQc5Vfbf0JL7nhxHxaMUejW0/iN/Ktp8j1xPrYfXrb/cvGQqsJpY6Vemgo0306l+e60Rm
RiGpQccMIHwMH/t3nyBZ9AAPCpKE0VW/iSvJGbYlrLF6bq3XAZ152MikiUMj+U0p/xN54o9v5ks9
rEVq0Et5Pn36pZySf0FOzyyOCQmzVboaSDyQRIyzu+7p5fzXF0Kf6pG/XPk/XYgv/USzq/S4CJOO
UZjyPixDt0VP5B8VehrkRSmgEtrtJGtPSeauN2TWH6ypxTNvIVLqW9JRtpTD9HBwXs4FJ3TateaY
D5SHnNEdfR+gCAU4uqiImS89eaPu0rec18gcCYDKNbuoOxkkFRA54zdfMYetn340OPekXuOS+34M
+VPlWis4rYzu1l2MfbJKACu74SM1vNe+Q6u7bc0X4wyM8l3Z+xcsCwe8uequtEWnmduLGpEGp+n9
sIYNYOcImPG2xq/po7SHmax65VZaSHb3qNihh0katVK8Y6rCoAgPkzUPAQYdgNasrFO9VnbaTlsO
B41Ia4145oTTb41SV9lFV7wcD2j2zwoCjGhnPQdnyTG/Bc5wGI+cARJc/Wgw9gS/0Q3XvGItbsKt
clT32Ec22cbyko2yNqH4GkcEO7a5G07maUDfUXqT1PfXN4v5k/Wep+Y/V/RLFyYtIz8vq7i7qF4D
ZR1uhu6Ne1LIzvq6fRpOqiMelb3qtYB52nciZ5bSXlkJD90y9FriGvF/L2hUIgdasUOuAKJ5wmO2
8YFhMJiXlyOBZcpC2QyHEiaV5AAb40Yrv/+5nzOwamjayiuLtvC4JBJnIe7lfUQTniR5W3hEYX22
nHyfXmN/rjxoB/03Re734/vXp4XEFYDUyN3RoX5pxOKPzihno+4yOJvyXdsHj8nWZv9Bpzas0xm3
BfGArrIxIctmAJsJO9yFl+851eJeX7Co7LSXwJP5bCFJCOLqAT0VxOXgULrZBue+a25T+uLDIdkJ
F/XcA5I6ZkdOgTJLOWdBeicPWMr1k4B0m4CbT2lV2v3zePidZlr52ZL8/VMq4ADR43zZ/9TQVxvJ
N1oi9IRz+omED9X7vnifZPUIfJfqGojCu2GHzoEkxFl/BFQ27M09yImDtLOOwotwrLaZhyFtrT6J
W/PU/U41Kv2k2wIHRqMrqEi0Z7826EK18M2kCqqDKjq9f4ERZBUETjefPXCraafijGgSdj1C/fj1
o/C94fj1TvieE4VaCZSF/uVOEJTRz4UaV3K/x/XVv9+2AiJKpZlRlx4qfVaThtQu9Ev8CEdvA10/
nUP8RLlJpCiAO/OgAOj2evqwL8bFEpfC4+hoR0blxaNxjDCZQU4p2N1nIfT1Q0Gu0kEmzWb05Ct0
k+qaXsUX7gby3i23fbfcEqfR7/o0U/n242fEzUUSFjW3aqBz+nKWxd0k5pog5ocbCYIQActFUu45
xXfxAp+spe0tdaNEpEnhNkxXcue1+ULC8i4Gr1adzNFCeRY9t2g5DofazJajWs1M1aveEo46v93K
/uKLnICV0D5QPYn4hlG+8HH+vN6PmuA3TZUfTJ1Qy2bt1wBNmOdp2sutG4k0f23CHX1SY/TM4GUq
dap74P76vvjrU/Pje/jLCimOvjRSyCja59giiVTXBSP/UL300eNvReP/aid8+YrImmOwT96iig//
y1cUFUJrJg17XIP8FqLLUXasPVwzGAzSqmcS11+HNSq/peUO6/iqO/oR1tcaI8eu2YCrWQe73KsX
oHL4U3LQyWejGXd30hNgdwR41oO24A4mNMyxNpJNdvxKfeuu8CrO9VZ5Mvb6C9rBJUmSh2IhbAma
v8CPWAd7YYtjfBnvQcOeJk2ojzOHbDinY+aRsUoiiUOr2dodKsfCY6fwnfpJ2w+oiUe7X0X7doUb
Du3hljQPBNn1Rd4w0jsMaw25s+FWXrVsoB864ibfyHNkayhHTUddDo5mU1VP+03z2Kylvbi8zSFL
2sO6XsGVRPStIDUCPrHQ9hLGvcyOPG0/bkpW7cxOViZYbcsG4fmmQeMvtqrDCm8wPYu2t9X05sOl
eQABtPJX8QvcqEN+jd9u225tehxctoUt8iW8hcvSjbfmmZiiWXjiIOQjgxMuwVY+8zBshX250Xa3
h8FRMWLsLX5564qHEYYqCrtFDG5JhrVCtXWSppANAWMF8oB5dKWTbls7ZAkzDZCF6shIksQjs1ov
RBVtoKFFw/7NX0VbfkJhGFevC5vvHYoo+kM+I0rYub5SFv1GWpgrNM9Mg+t16erHaCWup+sUoHqe
roLibD9C5/aGEx4FdLkybH3NF3OVD/WVyVLoIUzedZ8EztpozmHtRvYqdRoInNnq/pruJnk4iyBZ
uUtWxYVwSj9K9KhnflZDHYWv+3hfWV4K5cVY4mp0T+FRsal+t3jKJ00rhwAa6HhbEF8HK+xlqOCl
RerFlwLjyUEHKSKuKTqWxYp1BqE7qHsH7ohXX6VNfvFd7UR1QbqBj8pNcOY7Aa+d/00jvZ49d4tG
AiUiCtLlx7sGRKZd6i6XeknU3KV2zHmxKry7TWfKNvdYqY5E+qzAf+JLL+y7ZyCTYyp+lXaCI29R
1V51+848OEaVaKCrNVaky3ukJZwE/l09Y3bOsFVGHMb7coxLvBDQJsLZxHpFJirXHOTJUpy8gEsG
nP2FKJPNbZ0DdQpIAOby1S4OJSdYN46/bdBLGisyEHbQp+CewBrhfd1BcIGKQfVoOOiYNz3utn6T
7HKcaN1GtW8fin0DYsyzB5KS3tyRGJOFhmaZR/4YTwIzh0GsiraBhBJeoFyZ889smSPqr0iSQwo8
WdwaMEmBDTwnnuNSXGnLd+hljPlzbjD2OW6BbNcsEFevM6xuhM8ulpwDJAe9K8q+grE9JcOCNq5T
uqSsoPaPvRJ/q34IvAIR9uRGa/HLxq7iynvZvR0lqiXJZcNE7pki7uYEu0guUHf6A2WFfJJ33dEk
8y7aGbwl+XncoW5a7iJm/zfiKyKvWxvnRUSYJO2Vx0n2r++MrXEmt82LF+nWWpIF/SivOtxr1pGe
2ip2JGcS/IMfnBY2ZxL4k4c+kQWoSaleJ89my0kI/ZfT2Te7XdeoWMe54XDyme5fcfp6bcuT1glu
vHg+maQmR97dzVDzFZsRtWC14uZBTH5HHxGfe7KxQ2SytHF5esN9tKLn50jIw5UDLJHVcK0duG/Q
FXjavXRVXFKU+sZWdipOp9nFPyGTQqeOpOwJa8GDtlJd2ckftb2+KzxYxYsGB57s4rZzTI/ScY4H
AmWsm3nEzONTBJO7kpbtNeQtVCwk1KU7rMVLcTM5WS3WEayEO93lBsHrlW4m80l0oCrf4jf9TXtU
mY69f9nbsJRT2pFjwVz7x/28FfvB9+9Se1HOvsdatbi1M4n/LJ+C3XReGN/gfLuM8xYfDWZocyU+
a55/HrlcMuB+nShz6ECOdZikOtVvhrI/6X1ZtAX/8+6+FIB1oNwTYWyayzBPd2QUhbSigOzKs+wh
PU2HGFbKRb0FWIe9BUiGy/KProW8XxUJs7xZh3OOARCeIV8Ek+3D5mblF6zJCF5XD1k6A8j1+Tsc
2k/mtLQyRfBjaHFVQ/46NrQ0pRrDXmwvghudtVNv9/vweoPohBCcma1FQYdJQ6eEz7dANzhyLUbi
YEBKMDJVXeM5WjfX+0Z6/nXd9JNS/sf39eXLzjKhyNTWLA/gI4t2Ld/vTteBqQXmXh1rcreltyqS
FoMeLn/9yj8R8v/4yl86IEOsR/cuMNvLuA/Bwil47SdzTbEplySoeredvmVqtUxQKYu7/kDRDe71
dx9f/klHireB2lAUURpwpJk60X+qXv1Syjlb0oip2M3kucLZEiHgU7LFoZXD1Tpr3E/i+rbiweW0
N9qI+qV9BaOalh0GF0WeF+/Rw0CbYB/vKnTDyuLF93QkQjcneI0eygfCY5f6RtrfPzFr8RuEc3HJ
N2dtoXrCAx2Nfb6BTshpco9d2BPOwh5D2oX99ZQ8Tf2SZJueBbvaYCK3vg2n9kmC5SWdlcPwieb/
3F6Y0HAiREZ3Q7odIBuxnmkGbKU3gmuv6kmw3eFkndVjeB2cbrLF01wqUKS9j/tmZR2Db8Ps6faA
ZXrjEz+QbXtetgx5ompb38m7Zpkd4tdgQ2WyzU8+RiWcU+th8r1f1U11vm+Ck8SXGL8y3cNM1+J8
fQaXt5oqtH7fsrskbwag0OC1oIrS9uI6Ri2EoMo/3g7mMfKy7e2gHgn2WbfbmIZEtPedcdV41gmi
NOa72gV2siPbmYJmUu8EO8EuVhjAFxm19O0Q8M6Im58b7K64o8Nduw83uTd4DQ430/EBAYQ70KQb
5kl0kVqevmLF5J72FKfqXbqTXMXB1DWb9ew7TnntjxCv9obNqfsphjiCsG/Yy6uCjXlcCbvyWlE2
YaCj8xABPZ2HaJOzLaHxWOBvZ2Xy4Z9CL9mqE0NwZe0Ul4CpzX3yDl7x1Jwi0pfR38/2Gi6MeH2b
My90J4npM7x08iG5gND44+P9coc8d5zAbYpLlbxQn4dltXGbOd/ksrhinPJSam9YO5SO3GY7EQM+
WBa3Wqeb6CFYh5fbQXnS16Rd2TWNQwgXq3yHZt7LrqSye3cHEfVu2oPVB3ZPnkLzwd/qeJR2Mk4t
Wgq72BFece8f1FW74Y4APQeSdCUdTxy0iZbms+5yh6LNHWm7qIvkkezFU/Sh8DsOkAKdi4oXvWMH
NrfWzsDN3/GuQe9vMAZCCJ+sdIzc+TzcBtQEnINm6RqkK0V54ZoE2xXw6oa57rQcEnJHncuePE8/
DNvHENM54dGCeJ9ir+nYvxnYzdkYj7fVbSXss4Py/QIHrrLFJTn58U8Ct4/kpvTG2M1X/nRjbYMT
KcSIIdvFAufXsdjmfCTpIeKOK7bwae3wKJywf7Oj9FyJmpurp4nI+rjSTlOBxICUslydq0vhZBB8
Fjvcs275pq7IB3LKN0r2U485MkLdmnsI2d3iLGE2BUeO/y0kpZO8P9R7D8k+n754/0D9eE7saJ/T
GS82hXt/El7EebDTHWpJOlUVYr5HDwYTDdMYJoGNiFBy9yM3Sb9Rn5WTMMdxupPWt01PjYgEHpGn
5Mg2ewsNL3E17DVPXYQrBTZJ7k5yS2IF5uWycOUVVR/FFezEqdoQXxKHigvEQA2ywLfzbUJH8L5J
KKnUdbgDIrnQqGeYzW34+YEwD2Pdz58v6KAfDIeq80BVXtnQoIjzOBazkAc7eBnd+EIOxOYdK8fZ
2HWHbIeDYtGhQlRXI5WebBurqccmnRH2bms7IQrSOoguKIPdpAPlcIaX6Bvg4BPO/esdQMkhOt4p
gGmH7bliNIhzz+dBnwiaMQFDOsUursOD4VA7rsDO7ilrOT3QTj5j934m0Hdn7FXH2JZOeujsaCdu
aAJKz8i1c7uFVnrnFg8u5rfycyqOo0f5YVil5xu5hSlWHlILZjRBcOpzdAjP1nP0EdvbybJiEkpm
zNIP4BasJuIh3uKqmlkvJq27+KA/qRw6IuKtig330rH29KcaB6i/FzivmBdphQacPmRoqwvFy4nP
7LbDRmdGElxDcLvKs/ZN3kUflPwU8f2S85DbrEjycQFTbO/vpK48Yj3dtGuMe8GD4eUP4jtfJcWQ
uCdy89yvWd4eUHqED0T+7MpX4ZgAssEV88r1/6bUsNa1w33ZP1nbqRKeLZFkc/Ett9neQ3yYzEVx
6uh7Tls1CBR54j3P8m1zpbyFnas40ZVUSYr08DyxU+TTeNBdfJTcg+2jRUV+FRlVQMDdmrt4L5B5
N5namGwQK5gvFCd7bKb74cQScxQOr3QaVv75vtW5hMNTsjPWyWv9GEGzKDydXxRxFGu93C4ftaX+
LV9x47XeHYvr3dE8wZsQGsxLbCYte3rGu2GTHbN1uOfKct2iY3YpNupBP2gn85xyrhue6HZvdXst
HGKbsamjfIuv0reKU9J4VF6ktUNQwxU0FSuC/NCv85XKtxHjcgtow7Je4E8VF+Gee6laBB6LqtND
00zW7EiLqcrxMXySNnAEVj/P+ejaPNwmjxyOlz638Z1tLdvB9jcO0bpfi2cW3Pd2bXjZLjyAnNjc
jh2PcTidUMKFxCSgmPv78IFD7Vx7Zk8Av6lumjftOVyhTt9lb+E2u+RX36VN8tJtRe7dq/bsu8Ne
eCw+NaZLfGpWtcCLdiT4cEbp162THC2OTcUl8vh1buGFLBLtlfv4Ldm0XmPLrBX+qdrnZ50BzLBn
CzzIG92N98ObwH8xd/hQD6IyG0+W52+rvXgVniM68dPxb9cvIb8elANtdu2Ztru8CzCKn+JPbX9/
Ex5+Z3n96TFHQcYzBUNOZPypC/unwk/uOlXSQ4454jHAa7SF+Tq5FNm2NTvmmKezCBKsvju9h465
CCaH5JbOx77BLIeF6God8EestAfrUF3pFP26Ov7JbJKylPkgYx+T5qr+ZVA6DnpVSXKcH8JsWVkm
cKXcrW5I53tjJQZLlEXKqK41psQTr0GVLKIwfoNvUf9C2aOzy5tQJcIMCQ0A3PDjJUqroIGfQpez
tnn0bXY4HuVixQ63u8+yLRh1Z0FmJiM40AHmwlhORRAVnKftUsciBJjgLIaniE3hI6wNu4JloB5p
Zp1J4/HGlULbRnRUT3wxL+QdmUf/ouM8JR1jd+OQdJsrZ9WTznSYtumyAmZA6XTMKavubrzrQTjw
hOLBD9cUBYw7WVjLjXW82TG3mkVjJzzodrnD7j21SyidChe7DwYcbjZWvnZLMxDa9FwHmBw70WPx
yMqwnk6wZKFwakxdf23yttPllNPQOcFLvM72NaQgVgcWoGRnre8r3Sbob8s00LagC/TL3IE9vrs9
p6d+Wz/I33tk/THY+ge6oABkzMPA64qHjj5aAGZBWQRHfSUcZbtZxSvVvi9MHLb+acoBVWfqYbLr
64fGI9TnjUaehKO/3hg76Uj6kZti1GGPxWpSuvKzcuy22hQFg6WXFRE3x1bei0+oEA7NU8DiG69S
cEH4e3AcxyvTbb3oqB3oGJ+g49Pw6jbRtkcuv3Zp+OyidTEPH2TO8sGZbvJW3YXM3Yxz+Miyv2ZW
OxxHTh0cEU71U/1kTn2ry3ZHTQWCSV20k3/fC7eGc1+MTrMNFox8MTiXc3kn0BGSj8yj9+NVszsA
2/58/jhiw8zfImzu02HMJnN4Xnn9xl/jzFyRSHm2Dgbrtcze1Dq3eDataMJD/saWW+JB7t32WtK7
hda0145cSRZOgEr87A2vv+r5DE1rTnZ0hW+05UrbpBtlraAmUWwMXBZybLAsp1jvlQUsC4qFQ7XA
sIyDFz6ygwx0mvRy0TvgSbAELgZSqAPjdLpt3YbOEVy8w+/GQX8d/vIQGhokUSYOsql9WQmkrugT
Hs3yIFYfzE7qYRpp/Ga1+cnESUYHonEAxqOJy+LHBz0e76ZRSVp5qMmGaYn+CBplKZkvDRrOsals
LYzsG1kemnGsSUXq0hdFa70yXBsw8ktNeMbzPh8QFqrGb9SW39eYr90oFCOs02hHWIm+THZGRW5u
vin4D4QU47dpVzJexEd1iZHGcbYZJ/RjTPOHcRM7evKqhbunjWArq19foZ/Ml4DiqhITR2zUcNd+
vEBQEXtEob626eq3MOtnANStdFMgnJbHjzx5+vWr/UQdwo70p5f70uQa/buSRpbvAwX3vPpBmL3c
Z8VD4PaLanc/yY8Txjs99vTMqQnpowOymcVUuvpBXxBWtQZJsliv5/5tcYH4MaPvPMwkj93/Gcfw
mpuWI8Zi7n4uvuHJYgV4/G1k8NQ2+cvXhr4H8M4EVjK+dHfy0sj9uuQTKGfdMXIQ0r07PBfYhdyc
cuDbry/YT+/fP73al+slh30bdJqpbfSBkG/YL2o8G297kbpV1T+sdqn8Tq/+0w16Mmb/+wN+1d0O
fVAFvXGvD5L5OhCVcTcPo1atjPYxlj9LuZkVFsl3jq7CjgInWIu/qRC+Ozv+coWxhCsWfl5Rsb6q
WMXISI2YB6NmNDOjS0zjnhliuPM8294ThAduRrTIVe3n2+X4GR+039QHYM1/8iUzqJbMKTdURLX3
41MR32+E6wy8hckdN9ryXHyd7G4MypgiDXO6XzRYOLaHs3aBpdt3AE3NbDT83LTKdXKt5Reif8k/
osFhi48Tk7lbBjsazvTc5tZMXNq2PVvNrjp1s/US4v8kWo1BwPwabJMZH6+fXw/ObGUztCfnbLdW
lufb7PP4aZ6O7vLgqIRqk4bwqrsMS5dJOddZ33ZgS2CpzfKFsAa/NLvcSJj9zbr112sDolfGDCaL
dHslop5+vDZhG8aJJWf6xiiO48pSXYL9yGHsaOQJ3o1SpvyXcvK/3vv/Dj7yw7+++uqf/8Of3/Ni
KMPgVn/54z+98L3Mq/yz/p/px/7vP/vxh/75v5qqLl+T8DX7GzrZj9fmb/nn3871ax1Wdfheff3Z
H34Vr/jvd7R4rV9/+MMyq8N6ODYf5XD6qJqk/v6yvPfpX/6//uXfPr7/loeh+PjHH+95k9XTbwvC
PPvj33+1+vaPP6Y77b/+/Ov//Xc7wqr/8Qcfqsm+hV9/4OO1qvlR8e9I5ScNP8WtSmXLytR9TH8j
m38njlVBdYHLV1GAkv/xtywv69s//hDkv/N1SlAY0NjrMHKmbajKm+9/p/4dnwZaGASN+J1ISLL+
+D9v7Ydv7T/f4t+yJj3kYVZX//hDQsf742PFcwYwgDfCr8J+xhLz463DGyijrCkeM/PVjKM3Ublb
s0xRPa0sj3llxU6gBU9jnZzlIfbdFjVpUJ0UKRguyZ2UQl8/FdVCEXxtMRhKNRPIh1KylBRXcnVM
AZLC0OdvVg4QZgy8Mc6FRRmWb7mZrlIQ4ve2JzQ0jY9DWjiZLCgzLTXjWU486Uy5tY4+6hhCBuOx
L/I95kAGllm3H9NyLQ2RTCJsD3q5QiNn+ZVNGHsxZ5ijzrEwcJJRhgfJGveimU06GzTYgStWCKhl
n9jlLKUdFdWbOh2a2V0M7DgenaqNIHEVEoJ3yABzwWocQWnu6yyUHuUeUppuPGg+bC2FOCU/CadV
dzxketUtxIaZmqlv6tt4bEXpLHbVRr0p4rzvejfBe973t2pm1Pdvcaw8Sl3j1hosX1UtZkoFIc6q
b4suI9TQv2FXr1Nt3uk6LOHYxPordyipm25dZSP/O0X9VElXhCKekSfSwrgFhVfFrWo3XcYEQYVU
JRYnBYHtrBFI+Esy68TWIs+TnNN3og/KukhxT0vGZxSJIOJk8zn3zY2JVWGpJ8xcy2A7RgEfWJYL
REDKDVdNG82lW/+t+FYWvgZil1wq3Tzd+NBuI1roGbI7qY8pOQhagQC5qVDKR+VgpyJx26pMzxa8
/HjTRZjOqKiFMFhXd3BctdgvkygBp0bsbjHstLahjG6FlQQH99b5He4fEfhYeqsWbE7zW5Y5WVo9
gP/7hmb90FUCqghl+KyGrMGQ2z9JCUC7NMI8ai3Hzv/QE2FtuZH/XcFebUM9uQjh7e0WEIE3ck/5
g7L09cRAqx1kC1abF+4kxi8BERvR2K/jpt6OunG89RHCAIYZopBFcOgn4xHbgu/XlzLN94q19uXc
CfkqZ4WwED/TGILRLX6us26RDTTqfN+a0N8pJMKG5phcdk53U9msanOthcPTII+WHbQnqxmg0XWx
PRrhoYsk5hhVcB6taJMN6gAhv4ZqOhUAGM2EtFgFugTiwLB2TNeeIz873UTBQ9M2zCBsLvvo3Yrl
YS6p3WNfVtkiG7Ol0hvpvNKVzPX76M0CTFqG0SGM9doRhBs232VuCcg4fYEpcOp78S05lpGqIy4f
CUcrrPfyFtW7XAVOKgrVN78ilTQWT3cdpIjhZ59J3YrLuBgfErMDj5tirdPK6iXOcxLozaqZJX7Y
zHK965dpWs9CH5Od0Vf05VqVjM07DmO5KqEoxsI1TbkN27KGd5qwqsTG0riHNDn1ILZ7P70WButA
nwfmbOAI3qTJTG7LlyISjvGn2ascyhOaqtTagCdLXd6niuIMjRo6EU5fMVCeR39dmlpzsYLb5ham
hDPlOs/ksBrGKvQigbFo9NkLOK18meCkPrhWoRUuc+Hs92W9kBM9mwex6mR6VO1r+tcFiBwrUhXb
lBFTFJp/lrpdmCrSrGjKZUb7OJPTYH5XnupKR8MYhnMCvBF8AIdfmtl9qVb5xhShe/W6Z4Tl5m6K
B324Ew8V0b3we2CoDWpN1bQwHXQx2A8tLhZ5lVLvyDkrQFHATcm7Zdlm6yJq2rnaGBIB2tgpxrGW
Z13aMpSG4ieh89OkW2Y3pbKuEjRMt35zFzWAmSLODiOg5ItaunBJ7A1y4Il90dgI1T4jNI5WgK5B
67N9ksXrUKHZSHSj0+QtsKX2DqfWerR6YS0onJRH3AVl8qFH+Yefteks85Nro8Yv4VBt9RLns5Tx
PMo09NVoJKZMo16KSWnszZy+YFM8q0OEp0K7NW5QGsuwVG+eMmRPlUk301IWOIro0zulnu41adQf
iqCxa/H+eUsF5h96CaV9fUsbxjp3Vt4qIqFalGAHduNzpr5C0ycDD4unozb6Tq1DIDkb/5bP5cwA
0thPCaV3wgOjbVDlD02r1+6tQvDSW59xlQMxu+cwQjSg72TlsR+uE4HEhpINpU3Dp5SxNxx7UgAU
5aXXpSMrzaqWg2iWpPbY8ZXeNVXYNSkRqm2a7IWEFK9O8l9J4Nbv4pMilo+3O3HPSlSuYfy/hsON
8LxCi+dSqkCp0gPKXJVxfvvS30jPjIZ2WNxzYHllI7uW/IlPmkgxESpArxdOj/bfRH8QjQYA79p0
9AHp6g2S9l0mzqnuGFmVj7JgQDXUQ3N1b3z0v0l1RUX6ICdy4ALWIaeAqA+fI3EnLcRIvAQxT+0g
Ixb3SUNVzVWBL/siWntiqfDJ3sfO1YjYurcgKTv8VJhJbUHk2SHaOzMk+nEter9kzJDCyvvMj14I
Er0vZALVeG6IIKf0XYrRvT3fxUx2DZmoRnVMBnv0434lqbD2jYWiA+xLb+1S6jL9GNSm3cY9obED
kSGZlF3HQTG3shYL7iCEJBuP6rnNSTTBBJZtcWhoMznwl6JqJk968toRTpsZFdK4OxHAsjrshHRU
Z2KWOEl0S2bd2BxzMYOZ0A9LKwb6Zt0yCMV8fVLnu2Ir2sogD4shDh6sMWUKKV7qXhUW2pjtY31I
+JLmmGX2+dDS8lBDEi6Ex840x2UeA2Q2xyftHj5lWvhNG9g9VIFBfKjPwgyYAwHd6W1s5/EttE0l
MF1xvH22stJiBZWaOYzF1pHNTHb64ElIQnoq8YdItSGz2np9oz0Nd610hk5245LyYgxMO+l63eHq
bKxGSOZRcheX+dgwoM6UZFs1tGuku3+kaPWshBm5RTq0FV7rXiLKMAscRWwe5C5ZDkLjLyIZe3Oi
oTPTyMqIdd1fDD1fp9SZts99NmtIrsgqPz9YGTdafZcvUoFZ2rzboxSdCdbsh6zapmEPoxhw8Oj+
b+rObDdyXM3zT6SC9uU2FHt4XzJt3whpO1MSKUqiJGp7o36OebH5RZ3GnO7GNNDnbgYoGFXpLDsi
JJEf/+toHITYXSyfHZ8XHtJdE1l2RP3nsLFUCAev2DTXot+7Q3MqXBCjuavsS/GZN16xW5lqTyan
rYwm2G1WWAuVeaLY+KI8yaRgz6VsEuXMa1Za4HIlzc1ts1w6rzmNXQAVLdWveDEPwoE1F7Me2L4p
SXbWWW17TUvwKn2ujG3tQLrXfeIVH6boLmXuOJthDScq/ZL3An3c3LA9aC4nnqDDhDpiccw2T0p7
Z2TcUQ7P51La6CibqTi4K8UhK7Xp5awvQw97WNLbPNWzsw1KrzhrBqjAzx2cXaSYOYH925blqam6
x9jpNsxt2GP5TLZh7klmUzbbgW1gKyJn2AZdZt26VWnTx9NvwsZ7DER/6omiSJs2dhg9h2erST4H
r+WBcq2D7XdPwwxG2sUXe6WuULfsI5KgvdQIYlrnHOuq07KzO/3X6JE0n2tv47ivYUwdq7tMR0eY
l9ZDnCC75yronkXfvDpehvDYZw2zo/BZNVS8O8w1zkysEUP3thU9dIkuiRVWBGyGBJe58XWDGgnG
yM5BlmbtVL27DhtE0MY+Bjcs0F6/t1jPbsSSENjm5vpgheabZQglqx6+irEk0WPcFavo73Ifo2Jc
tUFq1wzqa14dZYIGz87fk4Qil9C4NxiQ+k2Rq+5YGu8and09ZIVf7xm0BbNUse9tX+2sBG9n1/zk
sOmTzVU1J+k7N60fP/sivp2CaUJAjwsmMiH1gEO9a4nMTi3zyRJxt4TQdkogBsKp+1VLa+tM85tK
gvjQRxjs3QBfpDXuPZ+lDzKHfNHqI3flXeZ4w6HEVrsJM1xu1Se28L3bJWvquIu5RQRupyZJ7kep
L0wa79aoKZsohyc3Vn4aZAO41arxkNO0wziVDrLoNv5o7nO7MJvZoo7cX7Eil/NzHetfMTbGbeje
Fc34khOyQEVrlbKSP3hEAGwy00cMWP13MgzlZgmLcE+lz28j5l9WM3mXyY4uzei6D13AGXIsSLEe
mnyrVLSDilKUS+VEUmQdbx5ztF0Pho0qfpG24TqGZHGtfxzPZPt8RRyhIoDRyDo2lqJyClh3y/6x
Jd7N3fcecYnmSU2dm0rvd2PRvNkYvKdhV766DU9lHTWHTBT30nBpxsjfWkuQJjwwvYscTC3lrhDT
0baIoNfZcLZblvyxeSrngsxin5CgfK3vnNmbN57r7WQ/YJhaKFjtcGiG67Sp84UhbRV3XdOt6dLO
9K9js5t7YrpXLdN5VKelsx6XZD5XDrt0iwW1CZ/iboaWoNNEBzxjU8CAIDVPqSWv7HJNCG0R+b+7
0vM3STJv4rIgmNg4N0K8Tqbs0zrwf1iejniDhDEmkbmsbVfeWSxigakepyXjMR0awvXdjrrhgHXP
9KmiQ2HrC31q1yrarqV/mkQIvW4Mxj/jXCoxPgdCf/gjCTQTvRJecco8p97JxcYHW2ENCTLQrhEd
xBC6l0GgLXZ8lYYEAW5cp3yL+4tHF3HK1Z12cxM/FDHtSKuwH/BxnklUv7Z2UsKeLOfQBAMmYRPv
wHe9bb8geka8p6d+G1G0W/bsjis+Sjus6FA2F+MNbzlRAGVSsSiR0xiWHaHYY4lCx95O+XQqqvlB
TuNDVIxdGruvyiXxT7h/lLtbDEQyD/awqJOlQP2HHnQR/+imC73TrCngWLgV62C4D1yew2XYtORe
Z8sHlt2/f3vLLGfs8rUV5beVm2kj1NRu8jHEVEAxjhfB/LabxhpPrR5vLZuqMqmCYzUOm3G0XSjW
yN/NkfslXYHlB9la2zAp4gpeBTHfOlAvWSWh/vX4miftsAt9fWv38a8yK9x9qN7sAJOSeNVeRC+J
KO+dCpV+AJzjSqqNLe3lD3peiejpxjTLheIgVZ9iHX4x9xwdp35vkh5HRLDY6Uob2o5dn3rpNcEv
kFCvvWaoX2tWhsKnOU5hYKZl2DU4FxGbi/CJArEbx2f7HiUeAqe7VNNAs3GHwm0iL4TEFU51bVfv
Hanfhkg8CoWCTqhbb+3utNufNDkvYpCPvWAw9PvvblQmLRZkNA0ayE48+kLWqVNWH3rovgPmbPtX
aFO52ebhU76GuzabX1Tt3eTLtyeSb6Nam5K/fNfP+jMrnBvLDQ/2uP6ppuU+n1adjhXcajzd4yBO
dSfpD3JupqHfE8OE+aB6m0J9GTv5WHX2n27ov0uPA3VG6rBdubu/fwJd09J9i731j1dC/zaUJlhd
/0MIUHibZHqDOylPkIjr/K7sqRos169BESMtguKutsnU5yVYdrIjd+xurKsPZ+Gc7NeagNjn3hIf
pP/uF+EAP8xpL4GqyNDZ9aF4yEOdqqzhTOOot0Dxi4d5ol72LrLmlzJMGD9d/7keg8cxqO7aoPgY
5ZJT1DsQQdMCGjn9q5Pjs5+qRxHwS70wJ3rbkAg9HmQ/PqhVbyu5vGCA49D8x0/EXUzN9NjOqTeC
pLTjR+BSgB5Q/1MkwZOrx5fru7Ay3G/X4a5vCZTrxtt+UI+qRLvdz+earuw+jH/o9cvnuD3M/Wsy
EDypKh5Vj0vhSnm/us0prwNCKrPmg3AGnmwUgXHxaHDFuU7+K5Pkv698rFYfPF3fb9dbGz8r75SU
HxyBEX24nLCLNgGYLvchLpBgJgAzc7lGtjyqluk8YqbAgw7vnNEHjOY4LSz73gzWTx38WCp98cP+
iu2wnU05i5oOfmXBQBxJnd+JMSPrP2nuZ56soijuigI7oE+YR9c7P3KXdI/FdrFqKX/Tz1h5J41b
cGp/VBUXKuqIq+7Di7TVp1vAAs/lXQYlmoY5NrKkubFd2s+W8bOfa+ayaaDuaoHFZ0kGCCeoPwrk
dsjwDFoXX6k7nVSPY9J/q4QbzIvxlS9Bla4zq3tEFoobM5kWLX3y7bybJ020ZSvnQ6b0NpA8Ed78
h+PZXs7ji0/3yiYoz+uvJWRnds16T2rAzWjbf+am/pJNJzZrnIfbyW3kJp/Qufp80NoTz4NY77Qg
yDjhkxjbgsMha7G+5iVkAMWa3aIpJic1C+x4Y+3Z134lYU2+xvwSJfXn5PFptzI/+wkKrZ5JIJr1
Bwr8fVbmSxrlww8jOrzXrf3TExxXQQfWFsHvamZmXPdpcrPjOq43AzTRkaCBj+waMxQEt8ume2Nt
mmeZVkNLgsaizoutLtrE0UeyzXJ5QxKse8+jJoBSeJ3GHJTdca8pfqH2DClH9BnM05+2mhnMZpvT
fv0cB8ub9sWTdmp4IkqBD24/pZVlYZIDgkl14ocgQwxAbRv+0CN2eyvEqhdQcf034/AvsTEvjeKf
/0qn/Cdi5n9G2Bx+N1dm4/8HZga0gibCq0H7v+dnbn61Q/Gr+o/8zD//t3+wNLH9F2IHIhUTBu1r
vhEcyT9Ymij5K/HQREXxtTmWSMh/sjRXaoeEMyIHCGl1Q1jn/0PS8C2CUkiBD/iG41IZ9y9xNH9T
MP8kXy14PX6PHYb/hXTtKUiSo9aYhxxHp17P3jrHqII43NUtxgk6Jd8ngFSLx85fnHcHAHETW09G
TTd6RscMAm+X4iujvC41XvPuOPmlV/N7Z8WURLkfJZkEowEFNY9uR9zJ6OABV+uL5S5vxTpB9gq6
qhJqU+wew9jQhmneM1z2XkGxOmQvta0sCcU+GZI7M+FTSCJ5qCg52hRRTe8FPfUzs9ZZduEN8+em
dgwd69WfhFecN+VNNjI/Dc6x9Yt1szovbh8mqedkMiWQ5RgOtJyJkXCo8Sl3ujfW2K95QJRul79N
UlwW15B37bo/xbgeTYdEdIg/K003vbcIotfm6GCb6F7E2ND0yHm2eJ41r6KPYXjJl2GRkTs/6p4g
UV7yHAxrCbrfvTc9tYs+91GFVy4v440712Yr9ZrvlwTYsizYEfM62kwu55pFQ/E6nLtj5aybssy/
y/Jak92WnImsFXhpJf1GWxtWgk2tVnUOqus2Gg6P8dokG4kqyJLOKZTeASSjeJUc2ZIyee+yYKJo
19lUUXcHGBDvdE1eiBuT4bcsy3BsQCCBMuZ0toeXaB2mPdLDcUhboI6DJvj4gDphvimCoTwSbMfo
o+BYEjPer3kXfM8xuK/wvopZx0e8ROS/5vjqZo/Styyj8nRkMWsxp/adlbbuFQ+tcsbmRdc7cf1s
wMyQZBNWVxBfFf4pJOUcnLT/kdX3L61t/7OF6/++Av4/SChfbUH//YK1+V//Vpf/iYC+/v1/55P/
igOeYvJRCaZwgvCq0/jHSmX/hdWLc3uChy6wI8/1Ecn8O6HsuH8hq4RrduFeWOh8ON5/55PDv1zP
c+g3oS6LutUwcP+VpQp10lVp8M+1CpqbV4HQ1bGJq2Ql/Tuq/j8IXYUiCImcULgWsh0D5qTdXPqS
dMR4vfOz/l14oXXsbUkuSgV8YCruQYU20Bf4nCP3RUuznmqnibyN3VU6bWpOt8Hsv4Y6z2+DOjeX
TgcbUrnU7Wz3/k0279Y1T27//tJPFDqFYXVTZ3ZyO4frweJf2O2n/E5l628pk+YA+xGdQVrTpF+p
gHDJeYyn8S2fC+fw93/9/eeybslSin2b83InL50K3hPW4X1FIuDFnyy55TN4m+IJygKctF/FOamd
jEU06wk5UWG/Y4x7LVZZbWNBKELROPA8yUw0t+xuy4AhMB67dTtWQ3QRcGG7ZiS/vyvj5mJLjgVm
SE59seZHaMfyEo35e9YlPXObK24Lu23OhSMP8fW/pkyxNdghnGS/+rugIZgnaOGJ/bIg/9QpnbSb
VyKsVLaJhakw1TvVdpC/lpZhz1MRbjyXFJxTM+xLBZVrl9N8A3p7thb/aYCXh5A29a4IbjqvHfb+
iMBngbkfmPPOpEr+bLqiOOXlzHBrocPSfb5vw5XuFyg/PjJRUPZGIEa3dyqVPTeV+A3ipM8NRVCV
iCDZx6+gpiArzlChcgXToJ+Qk7cAj6go0uiaWzXCQgN8/mmX/NjEvtgrcCUWtJu85GpYM+Hu7djf
j4Ezva+L2FlO/i11+KdppselJnxN1l9lYNOaCeZBMfPVxpmheDZxPm7jWeoUJozh+NpNPvtYawek
riultCEj70YO6sBefx0bm+k8hhBI10NXkWnFIbU1Z6so3m13eemUIQW06atTqdXJ19l31lYPsuoQ
FbUgi0Cex2aWyHKK8hDEj6VX0wJqWdsxd56jJdf7rgzPS9FCUVbFbR/2t8H1rOcOB0hRsrGL2AfF
i/aGHXLNnV0wDSQZRYN76cfqAhlnHd0x2NvTGNz+/cVKknd3mcO0y4lpW2qqKIaLH5Gfo3J1b3La
FGn6WE5J8uX30tm7Uf7mFhM5sdcvzTo/0X5u9kFHcmmb9Sjegj7YBCMg5arrHyExMvuqzb+DTqGe
UOoTlM3pJ6QKkoto6yU8R7nN3mL8Ytc27U4MxXmU3h/XruJzGXlAHHjWLIkr1a7w6glvSiOQszQD
oLcnSglys/N08FoLkW/qlvrjWr8i4wHv07Y+ebwrkdsXKpzqjQgmSrLmIs2toLid0X5obdvnOqc1
2rWvDjevdbe6jtXFAwdPvbXut0UIFR8E4featdHODkDmynzyMa8XgImbwC042rX+DzlXb7zqjKPa
xJ/M/gviKVIpZABeH62H0akCosxcvGxOtmvLvk7tMaGZaG0oUZLV4zrXIRr7aziVRObhlEsKLye2
/lil0zRirFew10gMQTyXurhZX2B508kW+a22jLn3TcfZ3ZoQ1wT9Loj6/RDUL7XbnY12cXbbGRDx
u13WZ5OvB8eg7giTBd1Lh/smysnBp/RDZz2ytsiinaiFVCuSK9zcEn5VtvODVY7whBn8FlT3O76F
Jw+qajNHzccgas42Bue5yOLUvVL6nTXovRDqOtaxFLQF5dUDoejxAnwmRLKP57hKeweYFRy52foq
4tfbNaX2UBR9S3BHXRSbaoA2iFoXD+mSJ0RiVju7qrKjdMI/s98l29DnN45N9KbbGjPNciVRXOCp
nDfhAc9zZrPQA1jBviEwsQ6k3Mie51OYkKTjxaU0VeMWlO4Nl0geZ0efIh9H6FTfOiX0lhu3bwq9
ErwfnNrkPIwoE7Y1ZLgs5oOU2kuV4dBfqfyTYs8G8NcNz2QaUrk+w2vupKegETu+cesVpKDG5fi8
Ogkvx76r8j4jrC9MdhQSpYzk0JvhKDaS2Tqd4HFHN6HUp7M2Rjm4sI18k15UbquG0pwg8Dalmu87
uuk5C8/FNoK3hGNRYBJjXO+j0UtHgI+8Q4FaIM4Y64V/cYhrXwf1KSnkMdlUbJs6hj/oquMg/OUU
sirigihHGlXXS8s9WioyA0s5b6fhyjzJYD01nvccL5ncFEOUzgGzczUMsC1MlTW66A4tRByuzyCc
bEeZImWlKZzn3kGFG/vQKTNg07wG2ND8zNrHhkI0EsqRUTw1fgvdFOZPi+SHhEmQLli7bLu9n67t
QY5TPqmSTQqW5CIjq0g7kmDDYk3rOqaZkuRhYWPN9UCnudVOZTnRlGEKdrb21eNEnrKZTjjJodwa
NlWR4WVTXUhO7zydSxWyhFtiP/nS24c91lJvbrZyKTUf7kN7xQa5Qy4GVvOEPufJE2SBFhk8u/GN
fePrwtq0fo97vclPvaKMYtLdTsmZBFyp70Wkv5vIdbbeRAm1/4U42du0UT8e6jIApre5Z9aAq7bM
t8HsHib0I7fCk9dT25MscCmJaiZbc9RiO3KI2g3h9EIUMSEpbgTwK2T1M8jxSPVUjBbq2x5ms1vG
Wm0TkScE8Y60uZFwTbImPghNwk4cF81BuOGwjZJNU/ikBuUr4H/rnQbOxAdnyHlWcvVjjEp3L9R9
686EuBv7Lre469eE/FMhV3kvKn+nujV+LL4U3NVe2Qa9RhXXcPnIZvoeeYQzyOOqYdS76Auqv90q
kpmaUVNMmOSwW3GaJXG5Q6UFhVYs0DPXYexLzQprpO1/lXkbnsqsfema5iayol9QGDhK67C+hO1d
W8S/ghazWOtyPopW5FDhGG+S2WQb2y+qXTJh+RuY3qK+RI3hikdLGEoZIpL75UC+vkI9LK6Il+2+
thFXFn3AT7tna3BX+BTWy5aH1JBshK/YLR865XupE0w0KbPXbTvZ/U7anNJujkR2MmIj6WmlK9fq
6Ger2LHWAbo5OGuTKv9qF2i+1a+QC4zlsIkLuzr1yz3TT3CDmu0B2Es8wn+M8EHhuF/i+CDaGI/Y
qMgL9RAEemVBomCp3qIVJsj0BI1kigQAF8u8pCJzENOBLOattJeL79icnUuW8qVbP5O1e52Vk10f
5veiKuUeINLZ+lbz6GdefCtqWO4isH80anpWmZ0fVOZ/NsrJDwHAnT+QGB+hLtmMC9WCbuOe1kie
uznO0cgA8FYt8itOHrsyVxfu6COsK7aoWD/qwnnsdPnTl0S+Whj9e/b/plhQQOKR1L5znGX7Iedu
Oy2TtWPCjsk4CFLVeHedyzyzSkJ/hvIZkQJJRg1dXZlJtqOerHRCK1WjceBsMBYvxRDf6RgEFwRF
gggK9M8NsGnZrTeuW8/MoblCnLOS4qRrmG3z6axIhEhr3UXBtchC5I+OgForp2q6xV6QOgCHmR20
26nlwMvivue93aCCKI+SKEYIglzwohs4sl1ks/d44+00c24JUcWWLL6PRpUPmdU+sPa495lBJpej
iWiJft942v9dLEFyaj2Jgk34j1kXm3SCQkXv629aMbzohGfTcANsmaLCR0+P1caK2UMGk98WERRX
HOrrdAGAGz/1prhVnOXXBgFDsO8dy32ccn2eTb/sWySHzN0/UG84j7baDk4G8GCyb+HSiIh4LV0W
81l4ALtucepF451RWhHCmxewmFq/VmV9cSVxPBybdl4XUfAek3UlpdnFaJp2MiK41HenTRGC0neF
lW/ikW/C67EdzCXs3UxK1LIeMlszU9T112qm+OQBpqeYFfTap76PCB+9F0XylfndT/7D1HYdhxKi
jzpInJAXc6j87lNZQ3W2gl0vzXJOoGIbjkapa5Jl6w86Bu1aKQvuFEortdy5KBt30UpGU9isqdfK
kxlUcpnnr9jAUUxlyyFOmQNTwU90NrcgcRHCAQ4HtTW89VEJydrwhtHSzo2k+TgKo9QZezLxs6Dd
qeI0RkA5c49Yt+8xCq7rwzJIEp/rp7K3nduin4KtYjU0Y9s9J/X6OgTW8p3jsGOrla4lvjDeuJv8
Oiz0Df0AtiQi09LEpi40e9TCQkhLjx3rN/xP4ra3Ijfda1a0dFW5df+h85q27tq5LYuKXgXbIm+I
Q+vdwvHqJinIsp2rP22vxiMjADayMQohL65fhrVBgRky1njLu4m96u7vL0vhzKlruc2Ow+5yV9Sr
u/dVThswpKDlHjsrA9eqWvEoVXWMwd250OW2hf3jABMhUlH1dF4ESrlw+pmr4tBCVTY9mrhxUO39
HHx0TUaMhazWo7JCpr4ye+gWiJVMyKvEklNZOH2apqWMxjuMHcEIZXxDcPDFNxmCCUljWRFYxMYM
d7monW2BhSqNBOq7qI3eQuSJRzu4SrX8S9Wu4SXOep5ncxX6TamuqqvM29JbbgMxlm8MGLcoAtQ+
nLKXUo4AdVOGAs4PDm60c5BuPpYuY0wX1wihJTEVyK6yBPbDGaa0neo67ZaVmIlmZiSe96F0xLZr
opODxMeJxrOpl9t5CQmldWnT7UZshoFojm5VEXqisv5UYWWJ25HDGAOtVOFN7C/zlgemlR3V5Y7j
b7VKjsgVUCYojTXX+G+6Wu6jUICc2tMpcLvXaWBsAgnceoX/A8THfbKR9YM69udYUtaifZaUxRAy
PFxL9fSAxJqzFOvXT8tmdwdT1IZM/6Xl4Es59tB/tWzXl2HN1p3lRZsgf0cwmFzsoIbICPo3L3sM
cS737UXXZq/QNw5zXG77caIgapn2bRGgMA4ybzcI5E9Tzy0OEz4PeXkxAUqamnqPTt7LZdoao/Sh
zBk1egtBTeyJbYEk4uJIsYuTSu4LZ4USXeIDrFvCuSYgJiry5XaurRsUwigulZdv5wR3dZuzZQiv
Q6sUhn06OvZnHTTOjc5MvXWq1k0nPXUHmScU1JhJnMbQ/l7qRe3nht4K1CrIt3kSN9X0jU+R0N0s
3lr+dPDDsT1G2j95+Xw32j0DLJqzdOlJzgKBSLR8ZY4veHJGsqjyOTwNY3RHj4Y6Zd1a7frKmXY+
UFQsa3LBTUvnhYdddXwaq2l6nKMah/LEWSvTgZOSx4/1z+eH3xndnGPGUNWAShTFjYrFa63Z5KZc
Thu1LsR28oGYAfN7Y79XbUMMDIPHzu452hR1v+cVJRsnQbVWJODQ/Rpdoj76aAs6EMqGcTdbnhOv
P08Jpkb+qm5ZcOO22i4jyL8rPFSZrkMQme/uLYfrG8gP4Uwrjc2UoRc5+1rn/hFO8bHG7NnNZ38V
0BVOhxD1sxUj33cjltyKANcsvJGieamc5T1wCLlLuidXzecC6wg1hTLbiNg/rstXPJhLJcdTLvnx
dLjMm9KMMPoBaaleJiwqRZM27bP4Zsr0RSpfH5uBK59D9Y9jMm+laSEOA1TLlcH0TCLTJrat5GDx
yd4oH9Uv2m3mhpxD47qimw5G/J0rRm51a8g83SM/b1KkpXxrYVQIk44prYeQR3dIR4P+0Xp0o1ia
6Vus4Hc6J9DOM+epI5gdHax4mnrvwmCKmDabzx7TCYKQ6aSl/codYrm/msW3t5E3vNadPcKYOnej
PFYlgaZyJRliiW2O4miQA7t+JigNeIXeCOU/Qy0CBKaVaJq0FphRjF+RgOPFwWYCVlv9G4NgYm70
zfXuzBr1g6fpdzBjRMfBb5jDwsB4qW14cjwxXq4vYRyHLxFtuzbGEeE788G1pmGbYcLg0/kT+e29
yOOHMl6eFt/sqzGHKAeO0Sa4Khduc9n8EQVxYovXfXazfq4gBCjwfEisYFN4Xntp0B7nUWC21kTH
5zTPl5JznI6dO8YPnOjgfO5ITZH+7bUeGURZhy9msH9nE83BJpquehzUV3pFXIFkBZLH23NogLG2
SQvQ/TksYHzG6Sjqr6ULfrAlHPw+yo70gDwha31W82z/bKeC0bbr73O/7+4zSxP97cPCNMglfbRe
A7q3wMkf7SUiq728dcAwU0Wx88mfox73kvOQN021VzlXu6l9qpU77w0d4HAXLUqh8XK81zAY+9Ty
yRRXSXO3lNZP384YZGxj70ONmKyZsoIzKhdTVD9Xfugm90bqG4p6vEXzdDtO7msWIoooMitIvXBp
j/go7uxBLriJxnOSvxu3B47Q7WVBgV6wK4rGv1nKr8rW3n1gjQfw2F9rbZfHqMueVkYX45L9U1R3
fWI4hWOIcJ1LJxhqki40qe1hPNHZVnsdJhZ3fJqBcy2JFHW+YkPJRNCGT4ZYNf2RmTnaaJjn1vlw
W5ZVpKsvFnqDuO5/jp45Zc71CBMDRmQ5Sk/G2WxwnpwBzjFTyPUWeQvdzhFyPrv2XVii3rqWGnh1
gp/Li5/NyqjcAY4FDXjMXGQ3E2Vcx6Qb3hVidB99Q70OT0r4ZSrJR5bTHCNERt+gnCMUw7LP8/p2
8YpNsuSPSd/TJlnVDA1de1u5q7VZKmABjAQO8jAW5uEJCzFghjVfXB4JzZ22WVbO2iIOns1CAsZk
rR/r/EDpesxixM4zXtQsAO1+59Q/9BmxXv67MUi2C4f/b2jcp0YBUBVY4YbnHLzKwX+4EZ0TbyJV
YehBFbHMJaGTZfRtB0+tRqnKk3ZvdRLhzNDo1L/qOCJnQdCREPvVilc5eF9XanRFMoJ4/o9HMZia
3GcA2V3OBRGuQ9hovHzUGnkbSoVNjYO1WCAnej/YokQfd7N7y6G9O47ohYYGJaE76e/YeeVczKgb
/sKzdegxSJRB+Iy1h6UQiXNk0MVLy6UAkbTfhGNVO2Ptzs0h0vlPK/Hfanrb44l82IggjXX6RDxc
xtVn6Wd6GyqijYKZwEkRv3nyh6/jAWFd8bRmxGIHFelpVxmiZIXcXNlqBBTLp02pURvqgwm+cxgY
J+ewIvyOBHK/uOk7d9e3YEh2NaIJpESSrACSGfVTb2cPa6u5mDY5E9J5ncb5c+pejTNNl8wF9W5E
s5v8bRZlJIL5yXdcxm9LLI4lme8Zcha7kMdRik2s2emGbLwgPLnkQ82Os2DtKjzruUP4Z6mOZtbK
2xUGi9hqnsQSIXIEz0wdYFgP7NqpYqbysHqqp4o+K5kcErulztuidijCU0bDYN/2Oq3wTBxWNCl4
Y346a8Ew0WX312DEHrgCWTJLw1LKu5GoGrkijbOTh1Eo9NHeT6vPb4SVPC4mnreY/NgjfPelEsd8
BBYprbjZJ/P8sOJ3lEGE3WvFCzSjtI79hoqHwoNwcT+MWZ7HShZ4GBvWSoubSCLGwuFWQyylc1h/
xvF4WuE1iLfMyxQ4AG19PjxOgZWOJnl2cAMNIrysPmjryqlLlWG5t4L5tRwwbWjlpOWAjNWVg3PW
E4lY/f9m70yS41bSPH+VuoCnwQE4hm3ME8kgQ6RIbmCkJGKeJwduVOfoi/UPfGXV+dq6qi23bb2h
ZepJjAgE4O7ffxQnawiPY+MgIG1xu+U9D6ydt4xd4z4HPEptrCUpi75wyqckoxGlbtDsdu4NmU2x
mh11axCLJuhgV8g/41Xfh+dGU7cuSC1QGExNt4/WflCUFJhnNwCtpzmS2z4qMirn2P2HON4gv7zV
Xvi7Tjw0UvRblmn/Wtg2ZbrKpRBGp/E6aJqD3WO2JJLcOOq8QedrUUIV4VcpHQo3k+Ld8TjjJaWg
OHR+yFMeiCqM3mXoLJ1Vuob8y06lrw/S/Oik1ezJls+3teNRVcFtFQtmi8jezLbGiz6lw3Zof479
ArRHziWX/b5rR6b7xF4DDqI+xs7ZxeDuFYSB0vPv2SkOPhIxrId9LlCXZvJhGMxncMhuxB+YGE53
nX24i3ZqmJdBB/wxDtlDMrGOHQmwp9Er+kl+HmO63EUoj35hdI9GQB6H9asr8u7oSJxDfIPMP2ji
GQTMoQCVdkk7xXKySs34yxxjYyc7qtIbLe96WXxgHza3A4PmNuuToz2xE5qR3TxFMngtiqD+OUZb
DtwALglvoAnlyKE4f28yyz5kBXZP2vTQlhTmzDOavWX+2OExTRGeQT+ccTFVQ6NP7VX6MUkwE2ZR
O5usTSYbBhmIAdS3JfnXbdexA4Mj9xb8yZjb3qqie3A1iMexd9Dv1cVzVHnJpQ/THvGE4qxqtxc9
JxfL5aBVzflIrj8cnBEHDLVTRnMqcyW/7sTXbazaGpFkUOU0HnP6BnC3+tUAxfCUhAzslsGUH3b5
V9KHTw5GiCpK7WsnwNdcLAObHg3gzi1KsvZGtPxzQI5eq/SnirHT9mkDZa4ED7FY3jKOLZORBRAj
fIA7543YYJz4JF1Mr8UdWtoDPCW1LQOoWOtXZ7b5sxxm6sPLGnzdk9ydQ0eCTTIRGU2L4dB6/c/R
QxyH7BB2M4qeGwOEE7FkcMfZgCzeZHQPvaOT17lN7wwv4yQ499WjFCyIrY3pYrJJjXUA47IeUtzK
Em9jj7/lFDT3Zo5ivqYbjhu31ue2C47Z0JaXrgAJVianQ0/wLmX22pp5smt9d6JzdvwdmT4Zn6rb
G3NLobNZX6coV/Cj/CgpH+wLtESYg2xiFoaQgwjYv5l56uRmUUbwunvX2l51irxy2GQcqFemM+u7
1sXKWcY4VGmoY7zNhpNnQsPFnA3WrSDT3yXyJ7MSGpRgjIdqEHxlVbGr/a6nh4n8iyK1blUlsWP4
c7sL8udCACrNclwpgP7IS6ct9oFzPeKQLTRkDDv+u4fvGult6a9xCEZ3AQqhrSo0p+FZk5rfiS0g
fAZ2EYMA6KtDR+Uaan5ed2H2AxOGv011d2f7xQNfy3RvFWGzYaJQ3BU9s/NU5xe025+LKHfl5zSo
FGreViMiJrtE0AiotGR3lT/7qv6cMm5PskwCxBodwbLoIneNamzYzJSta7Qw64UewDknnmrWlC9i
uASEmsCEDar4mrp6QS7EnFWNH3m6tpsswhPHyutWygV3VXex8wC73f8YM32bcHQjlXvEMEnxSwAe
qtypXScSrikzEYR2zmddA8yOo1Vvy7ikwHHilonro8cMAmcFsog3YJ03bkty0qRYn5uUJGGJ+qFw
XY7YHWBgOZGfnVgXMhbGk99QEKKdUm1NIz3b7VwwLlWYB5Ba7MvSfsimODnXjvtYO4tee47I0Tez
m0KPcarSqd6aNlOLSqf2UFPyPGXQp1Hcqo18nkRETjIClWNGCUwXQCmlhT7B0P4MgigAGp4+G4qu
LmX2o+1DAbeht73wghUU61n21tuQZRydcDSpuSZj1gzTTZHprZGTSjKGajULM9y6DHaijOFffAt6
0v2KW3MZreOIz2rvGt+ZTklBvBeSa78r6P2Oo2Q7AgGtLLdigCud8gS4iksrKAucDVkyb0RqWIeB
dd9xkPaPcpawtTUPAdACqmrswVGpmhMj4bhlcvoMYwi+7x9NnJm4BYx142F6tVw4utiU0TkfBbgQ
LjWub7BqnRxXQJjed1Hrnb5/mN0AcZa1m0m2r1UB2tkp2JawyHeDNpKzrZvk7MYVWMH3/89J/TT7
5NQhj15pLe19x3lklcS2OssRkUZSwT+PrrbWqVEgkLHYNhoet1Voa87OcU3EqZntm0Crg9WLce1B
aTkc+2tzm3c9DkwDBThP37Wb9XOmZL2rsvItDu5MwrdSKwZvMrPdJHH1rHi/mMsN7Dv5UKvFcnco
y9DeyzYaTtbyozTt/q8fJBxwAji2xjAdcMeQrGlcdIkN25B5ccqUDXpoTM65AH7fg54y3jqAAScB
+3GyuWO2mfR65sTAP6Av2ePOIaU0dl5EI2/ZhJRyXF6PHsDG6RD5VHqRFDQbZYGNVronlrSSF6f3
na0vy4Q5Ktjo3LhWVMiliiEEQQt9DLBRRkMLkx3vZspciw7NwRwKG36weawAi1Zx1v4Y7cUN5zkv
rkPPp4xiLj4ScoBxyPypPJkWLaTkmMfYeCRNnmHDYdyoXGZjzT7v19dcNZ9zF2r0kvoJNuYgxXST
JKtDDE3n2QL1SvRQMO3ET1Xj7Wdd1yxlzgeWImDjvPIsRFLWS1Y6z3Undiymf4BULDj/sAEh++ML
JnqoLLJeS4yA0vztldA4YzZfjTK5SpTiVmQBH8E4TOQ09HA7LAoEj+XiVxtHR+I56lVp+m8BfAJc
ddztwsm4cz3rtycglJSRPuve++nD+3vic2wzTlO+2tel13A8hPIQJynSjwyfaKq5nm6cfFmcevPU
f+TU+GyQTQC9GnSbrP+GaIJj6VYvQVzzFMBPrfKc7Gl/vgpZPRQ9pzs36p+ygtg3Dx5RwZwAQeFG
NLdmVh760IITXmxSWRAcqMx80D42YUQcrftLp6hnGsj8RWhAboHFkXCar5aVIp/JnvPqQEbHo8Up
aWW1zoshdLAqIu6Qgqdhxl3ujThijXw466I4uP342knnZfSNm8JLESb+pou+yqI6NDw5QHDHokdT
4/t3XeF/hBLOQQnvXF9Q8ry0Xn3Ky4RPwJF1a/pML5H7mmM6XsVWScWASD/vSeA4pylaLRyiG7Nk
U5qWLA1G8mRSWxVGxO/ymQnWpwZnXebxcKjjbZExoRUKe/1k5ZtKpwQCY+PJugyZls6OSW+9uHG0
h8cmtriz1HbsJ3TJdzGGinVwMwb7K9Hhcap4yjx0G+h4Zk49MBK1DeYJBPQeeCEnVRHY+2C6OkPQ
r6UX/kgGdIkNkQQqztW28cUZ/+PRgvnhsrvJruPLkY7FZ0l4xCyDEosa4KXEt1ZXPPrf4tB/SR/7
f1a+/r+t/XfQt/7XIlqqqj5JTPpbLNPyL/6S0drWIohdrAMgXJREGghi/5LR2hIdrcUzgbD2f6ln
XcPxSD5jBCKtyeDXtPxukpqk8Q/f8H3p08/uolGx5L+inl1S6v5JOotoluxVtLMEPElEtDaq33/O
iJU5VmxXWAhahHOvZqOEvON/lA7McDTem6U6/NMl+Y80qH9OfzL/nv3k/vWKCHbR6aIAJh7j769o
IbQE30JC41sJtZDtSNdGjzHQ6ZMvCGM6UbDaShfxO1pJQwACznmNwlUwcaJ8ebKQBIB3OvftrJHW
yGk/hxMi+SlYkzPxJRKc3//9W17e0d+vEb1fvkV0liRIFy/4398xkE5dp+XIu/Hdeyu370Pfvte8
g//+Zfz/rfljuQUsaViK79Wk+ZaX/PsLtYQaUNbMHsGRLlz3Mh63zr4PxHNnM4AbwoB3CUd678xk
05WXvMV0OaLsWftJeeoFqJUJLNlZ2W/hEI2lIrq7/RnLkiAChOwPvNqTn659o3wQE2a9MipJgM33
dkHkTTc2l1zV7RqcTeR5vXLrvmadfVTNIpQacheQtN/XtvDWLt6LdQ1ziJyPAl5Rlmgh38yoS9aF
hdAFlwCTIk7kmJMAI3R3ssei3s8FTtCSNfQurOmnj8p4DybDwShK8XcEya9xoqE99SVddlWCZ69+
n/IAk2EqsNqlBCwkYINroGLyiC2qe+dyx4YbH5yq49d5JiypcUzmyTsZhnOcm1yvG9P3AFQXnz1K
6V/CyTd1kD7mHZ/FxwniMBc9qBJNamNefFpxsygYr73sBFkyARuob3C4C2uy5Q2UpiH+iZMp/G0b
sbGABC+ZOpCvhQt/3s7BozlkL31XvHcTXXugq6SaeyR1RYlDnFVO5lF4LWjnPtpkOcamfUD/Fm6S
PDLWXv0rN6Nk58RjstFoc4kvQqBXp+beMwhDKsaBDqms2uDjNrclZCnnSKQHY94Sh6QqpO5k8dQC
qKFX1l0TpVdiCojtn6yXMFAfvsx+c2al2TcHAKiLk58Kdeht2urm0kYa3BZHJ3bvRKSePDPZi9wQ
b1FNnYs7k24emTFxK5Pcp6LzuBkB9ThfKFHRxsg56CGMiBGxujR8y1CKQpbBQLaTKV5DYKBBesFL
hqv8jEmURJDlr4EroNFPW0XG6WA8RxPtUsis3+I87A6dhcLn+58nmf9uODHciLLUNS36z+8/zvoe
jWXbEAC//DIn1Bv20v6OJADSolMoyiXiy9F0t08T5++F1OWU+HuKPXpU56lYVx2EuKPuyxzzou+x
xtSz/tGp+qcVhFuQVDA+YaL0J8J9yO2tPQPO1apEfTu/ZJs8F+EeWRaOPdLaWJ+WXJTYOzN1Ucu3
LGsRl9f0k68wJQCgzG9k3lkrpyUEoy4WnVpCcsWAmXYujRdzWdW4grumCC9ovAHuREyMlMLnD3gb
R/w9D80aS8OwlnB7CS/n14h4VB5+KZR0yDGtjSdTvK4Nk3WDCYC7pR2RiqRfYV4wiC8uTWfTN1iF
2klap1Qx+XYoh1exbE1kmsZ6KtDBx82gDpPDLGPoXTynZKmiNmNBqYkJWK5WV9k3hTFz/b0Yw9Z9
lAVSh55raBZdtVPeSPRkbR96RbwMjM7yJksFsCpz9+X7WqcxRYEpFG814m7S8dfyeX3ixslPwQ3K
JQu7CM7WfbRK2h+XBf/7pceSK5FmnGuGRO6lF8HyN/4DOWTZGv6NKx9T/2ZxzXqFc3f5rQ2K87Xf
8Za+/zzpPqtO/Pl+t3/9QQWsWbRA53hIQAY3hdd/1QWdIahXEsnnBRGBEDKmFztFgSr7+3r53stZ
fW+QbaXNw2J+/r5ujb5w2YdNay1vNDJeMlc+wOI/V9o4eujoN99fRlk/h1Xwzqf5DFXvbVCEU/Pg
F6hPA3GctcAxHOS/tC695VG+mNYE0FRz81YKssgxSB0cG29TMQ+R7jAgNg40FSS2+GD54V522AeL
5cvK7Kra+Qn3BHFU/IeoO3sT8QnecstbDlriPtqhQnpPw+YjFSW6A1GQioT+sHOifB3bCEntMSbi
VuRXI8PpHES8qNm7dxFj/xom/nE0Ro+Gk3IkgCFNhiXusNunHIxXJU8L+vMfDDnL/plxRZSnfzop
gjFEAnnFb8crFyX2geET6sl56pdAKgwkI6lUzaOrxSWs4odlRmXfvgwNsVuC+iJXqgMQPsXveMtW
DGdvY+4Nh8KbFmjZQyghscdMlyHM/H1EdB0rerZ2ZMvHWRRKYB9rsOZVMMpDR6DTFmZ42JSxf0ur
mqj8SmFFKelDabgK35eYQInfqCaOdgMoPuSwnehEyN0Y3kIiAJK4rVcGjyHW9bledf0a7NbcBMoa
9lrve0Ts63Ak4Ch4toMSBrn1PhGcwMTgSgyXQcElBo54NoH6kDCaORPH74UkcFhNCI15LQXOIz96
+v4t3y8XJcZT7HRP9rICdKm6tyW3AtlmcezRTOPE9gk9ME9kyrQpUF1GaArSynEWyD/e92n/WaTP
mCd3aTQRYqKhi2qIEFm1mCOLBPl77V+ETXtbE/1Jqipb5zInN0rTGBAWJzvtf3kyZpfpoqfvP+1J
J7ZLw9hCZWLJyrxwh2cpm1lNiAMsdQ2hEvGdh5XeOImgUYRlsgyNBZqZHgH44KsU6w/CyN1YMRCS
VrTRmKk2aTe+J43xNrQ+SquMKy+S4ZCHaApqA2FLTrbBwQZaxo2Isj/hG0U7lF0J+f+VhlG/I4jU
2BrGu5OK8CbG+Qi3Xp6MBFkp3Ku104RVNPeMmLuykzUJlbLZNG1HP1zFUTUcAQZK07x0ocnWUJge
RLW/c3j616DrCGOsmQSlfoj3gTsR3cn83LMSMl668BKO91C1mX/p38eg/GkYBJ2TCLc383A7WvwF
4tEpm3Pweqqppit8kR5g8HqQKRJUL7JPefTHdkruinrYc8BCwOWibBIcoFbaqk9MiewB7fDkWF1z
GXOwOzcbWUQIBawC5lZruerfC5e7PGc4w35p374uC7GZsEOmyzI4VzTHxTCS/kcACL2IeK3jlDXj
CvkMq7uUgmw6lngJG4Pqipz8uNuXDe1pg4YaUDkf34zEj34wye8CaNpWVWue6ig8wpqhcDfru9xo
6dHrAbVzdGjfvy4xilc5k7zu9qa/qfWbbbFP8t6308jbEnKC9UEz870tT6Qc1D6X1+/NDVaD7CBS
8wk0KFi7WSz3dd+ON1xd+jIF+Yc72+PNbmNvh8kXcSKHUZtIgKh5m9tBkf4W0V8YZzFnyoH0bks7
lxgc5ZKb7U8W8UsH9oateTgWIcaXQjV4LcBkQGAscr7KO3/u3mRPtV34NA5YLcIm+tJBneEH0s91
5Kq9040kYy10IAbDSf3IHQPzB1tCqKaKuAKcZ1XwG2lFsNb1784z03MWIbVzLbH25z3OGSpBc4s9
nxCxGoLWMVilic3gB5knEDY3ZMZUJ3VFs8KQ8MNDscFWwBnWJzBz1wuLnAeHPJ1UbvzUjXaJY+2N
QBaX+ofi8IudIyTJkIQEMafQ24bnnhtaWKHWt0YY3EdN9SY8lJGmy86AZHg9LFh6ZFoF+ijuZt8u
Nugq8FGzcB3TJZe3Q35fTtNTQPZFhLVpXLJRg5CCmqzMTqD/3QZdJTRxNPzoTANJxZ9Zjfk5H7h1
o5hqHCzQDIkG45Ab3hlkcwJUz9nN7+NXPumwCY2u4iiiN8FI4YM7no1gfjaDtt+mI1Bg51T5wSya
8T5gK9l6JcGxkkKEDHFCEQ/RzjCjee8lGCRGtgWF8LloypPTLutNuNgXcUbfj27m4vM0XORp5GLY
Xk2gsLNztP/ed3I8krVMoE3PhQcSJlpx3zdtsnIGApRcc2Y6iPT4NE4sqwhucAyalVxB/RQY3zj4
DK4uTqQKQ/DHtd7A283HrLPVjuIWzEbco61hxW9QjD+9PqZ9vKS8icyLEd94MBgNsDMjlduTXGGV
uDylFVPY23dfQxw9FU5KJgX2pra1/oxh0V9lNN5E4kICYoyUjerO0+yEm7q1UAEtCcTwgu4hLJBz
CffVX471phVGmNeld2PBwxWzZLQZs3XK5uQ4p5N5v4TJxXN/zyHF2QwOkWpBv9de4J8DgpY3ElfE
tq6ZIHxVAfjK6WDnub7EYYuP3S55APPsLkmt6UdS/0oQOSMl8B+Hsvfv/H3QRLiKRo00ral3vktq
H3ltFACicmFxDDbcR/slhezgyvQlnEexr+EWnDzl3ACktiWtRm3i0BcHBcgAsdMdjVpEp7wNXpwp
9Y5GXhfXsajwZrpkoATTaiCSejPI5E0EIj9L3LNrL4CwM8fxwa5GrKWdPupE9A/D8sMqPf/kaH0/
phP2j7o1mZUC5wxyvAnm1r1MRkVRvd9xrBr6U70g9t5oNGstXLLYeuK4ZjM9tlZGnzaBVfHshyfH
Q6gmM8EcELoU4xR6OKlxKs+D9tGn96S9FkYlz36Ly3CEMNVZQOGqpcA5w7tGyWQ1Vh4WCmqU0b2R
MPJihTyEZK5Qu5kiWpR6U9jDJYqCHU+5d0jC8Knyywm3xSwfMu3H93X7hRjRO7XtFwFq5MfVNKNl
8JgzwTI98YNMCz7DwMC+4xfP32jI/4cY/y/B7zagz38NMT79j3+v+k+iFvs///a7/zfcJmH5zykj
y7/+C26U3j8c2wdBtA1J04aU/5kCL+U/pO8AZEkFiOgCaf0n7Gj9wzUswyXjg+QRD04IOPA/YEeh
/mGYnmUQA2Aa2P0JGvlXcEcigf/u2iddlOP+AnPh57ccw1piBf4GPUZdm8RQn8IkVTmUhngMBgfB
8LgkbqA1trvmj2NhqSorq/nRzxaz6NSj4h+DV4uj7ENlZeWaW9Y9BvD4W8JudkV6SWq/undj2AHP
utdo6+/HZPToNWfzFPe+T9Rd4OXWwQ/3bX9FJnyaPIvMtGiqr7490xEYucbaMDThEqSckkf3FWgn
OmdeiwwWb9HGy7oDGNpmQCPDO7GfW0w6SWGnkFcCd3BS7PB9Njs/xQjbpD5SpdCZz5RcpQSlhccc
M9PbQv0iwjX3lVfnWx66jU16x6uLSgSKCK+cRwDd2uozei/c9Djq8nelw/7Yi+KtHYb4kHvGblQN
VfCubB4cdvxVpC3OkYG+mcW1I4L02LrhjxjnH8yufZfKFujAGM+DXxOvN3NE7wu8oLVZziuzrIN9
wwLAKVpkG1m2P7sC0UnaN9V+RgywglKKtk1r7C2dIJyOSeySTo8Ul7C7Tdwmn3owflqChj0yjoaN
0pRcTRiTyc3aMIaYt9l7j6Y+3apFrFZCaZiiPOaqQPKgEUAEbix3khx+2E0De5OPXFHu4Knas2/i
S4ky8dKR/v1l+j+Erm+iqkNMNhQkl3HyaU8R9Dj5TutmrMWpx/ZayvGxdhYiG7Ho2V9+AEszpRsO
qdh9wZjuWp+oV+gyHDUfMHGpkAP/TAyL5IBxfhR4/jmUrZqinX+4g5FugsYIQN2wDODO7w3Pu6Pl
Vz+XcbQJKcLEVbwJmJlPYWG4+w5hJSha+AqQucck8LspppsoHiGGnG1cNu91Eb7rbt6FTt8BVHLc
cZdsStHRj13lR28AOfNTspgbrCUobYnWIg9XYGleicEgW6w00B8tcRYGdLVCCgJF33ZEK3MSE7Db
oUuuG6PtypExgbhkwGwMzlNj2sKix79Ni5cMhoIOmZYLwPhyK8dfdSh+deOhIQrrMQDbYqS9JzRr
OpcTmGs2lj+nzAdKcf4QC3yFSX0Nc4nBFHmvNLIHt55OZRcdazXe/JoDq8jSx7Clv2is8qXKutiS
dfiYTsMroPKXGN6iNntAS/MSYNEtGrIk1XxRsISxAgzpPgwj+ZwsfZWDN28yA9t4BCaSmvo6OcEv
t0k+/Kh99EvUTsmJcNiXUgUknvtWucltXtbEzcaygRdd6u5tyA1gbntfKiwZ8M4Hp2czI0E64RDm
kAASzdyVbrOfye0i7DR9cAf14PgEdcYvKrKeSV3/jWzkEXxFk1nx5rXtjSKMfp9Y5sVzimZnlFH3
lKn7jKMoalVc8rwmA06LbbL8U+mRq9jq9tQqwXTjvNgZ3KupVoFLXkTJ1LUPQqIZ+9k5cprgZBtT
pTgb12YGTNJ6Z0fg0rXv3DsI4VYtmYDgq3Qe8MjQh2qaB9DzeeukUYgW0JlRfnK2FWJkuIn0cQ45
h9uxWaFp6Z7jhAT83FREJsBWFlHJqX7Yj+Hsbs3l5BPEeQEIUTbH0c49pl5mopIrpYyRNGCpr36o
WISF/gkHH+E09ZNV6cY994f3MSbENFYRRoFUHlqWR+I8iH76qgwkt36PPK6wx6Oc5kfdEaKWYJZr
yStYZbIrFqvTLz3RLgGW3avx1QngEsKYBmhZ8Z8b9yur1RepHua2ke6h7dIfiTORTDpUp34gFknh
PFmP84mpckPWx2de66uTcLGmvmZMAsoJTQ7/sow+mZfxup2KrKzWS9643f7SfTw9S0ff4SEa12lP
WOYMOIcPCQu1WX+mCu8RYe8HRqdgizmfMji7vvEY0OaLmGeep37v6eoatBgC+vHdK7vrYOfPLubm
fYTYb0V88WE0mLdaSAuSLXa9xwlZuGZ8KBz0T2ECJoyzahPXVQBJFlfnVqCIa5TelyGHTV+RkgQC
B3zh1U8om/CU2/F7VmKVcEsqUqBSroLvDncEUNdEdjManCW3QFKjWZXNHuMcoqp5+GoDI97VS3Q7
Hj6SJeRXpkr0qGg0tAY+m6ugv8m0efOIoOhKRYxvRBNJKKuPKfKJtTLTZytv4WwU/E+Qi30bL7i/
PqGuCJFw2H86i9RR184/5kRTIDqr6GmgS9oRu6zOMYLQ6JlQ2tC71Hj76p1UQLEdVfe76DzkcYFl
X0qUVczd+aPrNvk6be3b3Ivgak9Nu5KcrUsXbgF/cXzyhmBj2qhDPMRBwutuauxZBRloUYCTCyzi
KyMi623PLipk/6gbWW/zEEOTmhqcSRYcvybUhK/F3hBDgZLakyc370ZkjtTfajihWJMz0vBr4xoF
UqW20+JarqrTBHGndRxuhbA/k9wCFZydeUMUZ8hM516d3Pkp0bODz1JlqAYo/jq4N9up/CwE8bmy
aDhKKDGT+OF/NW2m77M2fNWeAM0Puuyux5Qqx6dcRogECHDtMIu4KHrGdliN3p++fjXyN6/yFqW6
mrH8t2fFaMmNRgJFryYGwArXqCRgQwybWbrbMfMOlQmkwtHxnezSdk8KXAYaPm25m6irMLYuwx2l
q2gdMyQLjJ2x532EjrbpUOmot/KsPe0v0b4D1fuOtJ3tYDfhP9uUMyrdwGip0MrLF78rafk2w+Ew
V/GfLKjodIkHkph8pCBDah6wkH62ZrELC/9X7Bce1dHD1L+aQTTi17HQ6Xb4qQqptgbFAKuWb/SK
rPyakBu7qgqmPr3H5hch86maY9jKDYZu8rKJgevd+WTGaGOT5Mb5EDxPklQR4d8hBdd/XWILDu5o
Mn91zskZ2KsHDcRICLOmsmJfT/Jo1+HZEC493n1QX0JkHIjHTFA6MIHglVHcwZ48E1qd2e/WZFdr
5Q8PdRyjeBOYas1A7js97Lt+xsPoIvAK4wwYX5ICFPFt3GGoPmnJVlePfn6o8/LGZ74bK6pvKCjE
lgl7Uwyps6pFkZ4XyXSj/K2esgv7A34x/TBHWYchOdCbxMszSmYiApxobtjU2cmbG3GNxMm1zaUF
waf20ZmhFfOoBiaosS378y1L3pPMIL26BsAA0wAbROVMY01jrT00was659J1rNAk7KIUSGXf4wOb
mhOp34tz9iOCCl75AZ0qwkDKNXrW0W2AcOvIwp/FKoNgGvN+0R+iQmyRJJPCSZQB5qpgi9xW3PE0
V3ZyN6Ag5rRH+kBOg0k4ifdGOdbOF+GDJ2qqFVoMr9YYUNpbqOPoEYGL2zHtordiQqKt2oTBYWp2
NX7W1ko5ZSaGf1BNvFjpWrmNEKPtiuCh5UjAHUpZRehPfGY3gT4w7A6VJn6wWVOchL3+KZtksx47
B0N+SixwBQERtqx+ZZuQ4pmTAO4XqrhTCRtUlqhnI1qI+R6/X9njZpbez3lYLkdHtGe6iKzqHGCJ
37qqQwzkFCSk+1Z3K+RciL5J9jwUwBZbESfDMRvVj9m6MGUE5OmQJkhO6FNjkmxGQMSH7RMmlvb1
eg7Z9cpJ/ImJBdx2eKlpWCoJ0ibq18IBgumKXOpMEm/VqDtRWSRkRQV9PUGA0DNqIsKxguw8ZfTz
pEQV9qxumyiyHmdy3vcmmQoIi839YNXd3aggj6vjlLrMCG0Z7GxUzOcMUX+zfOuEpxXr2iNh2nUF
64b5W7IGIIjGKllh0m4m7nkF5+f1poGUP3xuJCFNMYeXRLf7cMjMWyWL+cjroMIVE1bbdC+yYLrH
t4X5v4li6qsSbw0rf59G0roLsVs/USmDNgIuoFPDUyqmgDCz6GPwg4PJU0AwD9lTWUKvD+lJVFUM
46Vtp/CYUA16cWuyjw3EfTjbmp45Euvp0Jsn28mAOzymjq6Be+9HcpfNmOkw/DWBwWAigG7BXjBz
MCm+jJh+DZMwEShrgmZcACWdLRU+QX/WjbjpWcuHOfErzOxPqVlhO6sKfeO+fLGTKEEwqh8znZiM
vkV8EkbYHMuabjPbnhY2PvlhUkcEKitBJvV+zjP39v0j8X5Zqj4qG6hTNKLaxpYB+DPMP6cwi47a
x5wTkkl3mQoTgiQIMPhgDGRwxFDrebeKM+8Di1J7BjKt1t3or9zC3Bn80TX0+SK9okvJrWJ6iYwj
CggMTxZew0BJRNPos/Ohn54xVDxlLokRyikD5LyMwoNTjcR1FXeDpUY6Vrobujmq2WC7ZEcIXOA+
DKGKH7j/OylxrFXeM5Tz+Dh64b3K0yNAIQRLNVsHeIi1V+nuRNBCtYpw1e8jFMhr0G6T3g8uM2WO
UBKV1A9TQ3muN6GMnzVbRlDfVRkEjkpwW0fkWhxs284egF7/J0nnsRy5sQXRL0IEgCq4bXvLpm1y
uEFwOCRcwRb8178DvYUYGkmh4bCBqmsyTxrrjNN0BRvg3gsMWNEcXAU1Fk+BVByj7CEyi2tLyIkw
laHp93pKX2r+tKf/vgilkUP08qST5GGA138x8DlQIKfHNikIaWvKnSjI17LUsNUl25g4aoG5+PZ8
Htt13gfOmQCsbetF1bUQ7e+sjfaJmLxdCa1m105Ar1nVbhm2E7zlY6BpJWM9BZQHAgL71lbL7vG/
L8OYvyjTf2NR/qOCxUtMh0uWBfs3l3SAh/++DHk+74MOBaJge7lHogFjeR4GiBvtsMFhi1UcMBXO
Ob4Il+s7hRm0mWSaXKwOpGfVYUeIQ9M/dcnc7ND04Aei3vBCUJ/05NUcp++di/e4EH714Fdm8r7U
YjJNkdioKX8hHIJ5TENgwzOuznbT9DYWpI4ao/XD5J6Uzsl0goNlVu0X6QILSYy9KPcA0fNOyHbF
TpsXI2zzjdnUJa2LOeMPBjYYG274WTju1gIJK7Iw+61KB3W+kX8F6DVQ0o/dXgju/ZLD4SiaycZc
zc6FuQCGx1491IaWTyDOSItKAG+gfq1PXXMPFYw6U+8QL7sfyoQlNjV3GFBMgrwwfDNa7e59jy7p
v1+SfmtAKpoh/Sz/tgEOtAuhr/QWtamMff1m5xpOPfa6bQxD8E1PTn6oGmxS//0yFUl3HGf4Rglx
DbXTTzerqMpLnYlrJeUuq/luZEjFS7fXriMsriBcmwAHL9f4jDl1XRltgPjXqI4elShlu9/vYoMl
dcFo4YoQeGajgpCn4+fAYMCiLxVW+4qVM97YHhaJOuheRv9IqBtmzMiYnvQcJwdD/OQaA0FpuOBs
tKn2feg+5l0mLxkW102Fgor8DOZRDpOrLk6tUygY4Q8DPKiJtkr3NJ0oupcmt+ShB/myRjDPIKj0
0yOAXVp1XRrHzrXvY+yUyAALfSwd5MWGmrtzEsqvUc63xBkjkrN7mBPnQYkLARguFwUGYJKMF+SF
V28L6dEcTCiudJi8gBTMPkVL4hQ5YJt59usN9mLs1rGEP898bIomLq7G2qem2b8lGpJQKwrvE5/q
UxVYD35rzhsI68bODDtuBKn817iu2NWm+hiqkEMhqOAPFPnfuqHUkAkTOWx4oBB2vkOvFxO5cBNO
84zF49TOi7wFuZLKfmT1OAx1/wtU98P9NcRkPZhslvu6SS4Z7ohVH3QaTKFrXQ1B7INfxK+O9Itf
FgTY7ITew+fJTq2H9wmO+utE7kRiTOSUjzU7G6Wnvd2Z5l7F6ZNwlLEpEC8c+qgnn2Yx+LMSe+im
7A7kwL4YDVogslBXcjIKGltOydAUWz9CUmjjK7pm7tydQk2SYh6Z7K2ApQH9OWZdGF8V/6RUg1zI
msjykiI9h05HNosfXOIy4s5GlbGB++tbHs7rwFFH8hgxdtspB0sW6WsNsAKZmnDYUZQHsgvqAyZb
ZVnxRQB0PY7OuOuJmDmr0CQLTFUX9IXlIasr9FAVBp7Gw/jBJUlghBs6eCvJL854LC8uZeNrhEfs
xXGMG3My96KQ+s96cVuHvtpFTmhv46jAPC7H8VJH/rb4Z5Zm+dQ7qt9GFsyFrpvjw1QyJy2bf6PV
9c8xYRP4oJyDp6cH0wRKnTOE+yYBYS3nfOvm4j41WXyyAnIsiDr8MqnT/iqb+lsU+guV93A1ZTVt
AqXAV1tc/dUMSdtpAWZFJQwyGbHqLhxYipb8hrQSrRmIGPveaP51uIU1kR78Vgy+ZKoTvJQhvBM3
e2xCixc2u0GsaFaMH35H02OqNFmgqDKDtIKRIVdCHoAF1tbmIvyLEOdezZcEjwsPKySanrW9izgl
gd70OOJRD420OmqDQRcz5JNEgnIiCMNu2F3SuXbUOxu7Jf6hARYoPJaUoquYqNcoMnUJVCSnlIry
/gWK5Qmf0DfCzIJMI2g1BUlcLKCAWzo1RkkPw8s4MpINsTbLEIQoIrtz2ODgYgoXHwTDx9VcI4AI
Z+9dNFayNoKwf2q13V3sTh8btsKbSQDCjj073BU+ZwlGEB/xA5meactILMd8uS3bcd11EmnWLNn9
5dE+z9xqEy1+J3ZdY2YearcK/6S8Le0SZ5pE6qlNecZQxYD2SfNk60WxWA39rC5e0V8iLFuAas9V
74tXfpp+/JEgiN0zYABskF64WA5sVvkBWZ0BNI6ryqZlaj0sv2kNxnKQ9a6bCM/wJ4ovE1kpYyWP
TFn9arVsKXM7qdAxktzpNfNT2JIla2Xjjbd4L9oWW6SdvANoKbbDV5gApwtqxAdgfjkLSQt3Ru+p
wPG5UqwL+R4b+sXY20lM1ihYkn3it/GjzBIyaSP7liwFLHSFTQJrJfMJ/WZrjw0ry89BOm0AZA1H
nHzrfp4BwhCnQu5u8UiaUbzzfM3ADqwqI2h6Ozcy/7EU7VlssNqECPEUI7MgyTzKd5bnpRulaFGi
JCdOyTEfBNknhTY1rsmwOQCN+27Zzu9T8GBmxi6fsfJCGSK4smnhVI7RLi5t2I1Wfkwte99Bbt7M
Cpumozu2wr3w1wEKm12PXBanCsEM+aT1BkzE3hLOwwhN4oQr6IoR5ncc9a9TkYlS2EAayGnrd0kM
J6YxrqBNVnyY5is4i3Dh9DLtL/bkEd9YqCBFsOt+E/TRP9uo1lmQAbSw0YPxBhKsRf5MZVrdjri4
S89YG2VYfC417NT/vtQl2CIimtky9erJ5BbHp0dkTsBxO+U62nQxrVEs7X02ElJlWeUhtQHmxw1l
POT1R2VEat2yJ9vzzROwUkXfcdFd+zKp9zZ8ujWmVLW6jk2VHKyEXtGqGcbaI5E/3WCTBhg1dD3q
Yp/Gmd7YU/S5uB4R++TqnYlSfaD1TJL0FsfZ8OSz+ynNttloq1lCwLwd9l1zq/MaEMMgjE1b4ALF
TLcZqGWRAhifYCRNf8FCdMlbnlG5oeT5cEqKLT+wnXXqZsjSimLEEYqVqkeZHnXePSsYOlssDjZu
SWYuHEl/n/lI5Q1INwCn4Een8LSSIWxW/yWWlgMt+TghEga64+5QlIYP0lmmGLMbc44039HEnxmP
+Q9jjMlCYddVYbNrmvJSBJCWG0Gz5C33iPY3yBvLTac8LLgqurN8cyVofB8UUBMXAGM830cGX2zM
LK+ujv3cGEXFmzn/rYvqCidxWI9cduvB934nrtvjqLrPsgjnVc3l7YYG4I/IepyoV/zcMXbjiJS7
y9sngfSQuUtqPg62zWUozrkIvuc0/xtnFj42Ff/pqfm29hLibNpX3Wt7B9kSgL8rYJNB9kIpNVEj
K8xeCp1y5uQN+cAYhNgbQ58Ov0JRfekJ3g9ueOiPU4oO0WwFWhBAwjqT7w13/dXwon99Ndanvih/
l7+AFhtHy/9uWDLyA/DI0wyf8DPbV8PHGo52AZZcQ65gkUcEohkBgn4gldt8fsu91NkEniLcvqzP
RmlbxLz1Dy3Lyde2pShtX+aUKMmUNKDEWTA1UfLgz4v5NKYkotql65dwzfjZIOG6DmqiXo2I+OX5
mQUXZUV2jordp//SMk3shNu8w7BbNSXnWLJUC93Z1xL4eAibIx69K1KyFf7XGqg1dJCgn9/++74M
VR/TpQeMZ+MSasHyuAHAkvj1jOsuLLcjaZ5TFehbirxitlrNijUrV5QRr5RvuDybl9ro78oi1dGO
zRPcb6B+fbzRmXO0HCBOVjfvBqhwKye1z0bL4Fkb/KpJ7ENjd3dh+9Aephh3mGCgXZXbxmPkNC2X
RGdtUie9YxnmlSxf3Vjd8tG4Oj1xFB0i29gJUPNdZcHMuAmqRydxodKl8JILVHer2evWSjPBBhDT
rbx9hg1mU9inXrjBHgXIv1LNH0bg7suW9N1OInnCHrgygsWLWeefKkXVLSmWdRW+ZqHvcFm6jBEH
1PGZGz9CxwLiwcMNYe/HjrqXISBJ0GrsZ7N07i7QNQocquXQO7bo9lD01o8qhxTCOI2YJMmFb3bt
ux80DwCJvN2IurEzYcoF7aR2Q0kVI9FQC6NfjECe2tp282Doiq3p5L9qsKVnPvDK8qu9bClq29ne
0toV7PryI7mVEUsM5Lc0BRt/8CZQbBHWo4ibRhh3x8RbN8yheyC7/G42yZv9CH2BV6keMyAJ9d6S
COdk7Z3KaWAhStcbp2rLDQDdOvOx3Bv271SwfzC4FBwC19dZvhMuyInRTJqN8oz5CMXd4nvfd/1M
6mTMqNXrEe4nEdzZ1gaK5SXDLmeZOCT9R2fhYjcNZsOxaW/VzW+SP6WYyfIt27PFXx6hXZETwcBU
0TorXPsy1NljCV0cAS2Zxl2z1xbJuWEPKH1MASVNhGrldHltMhcbOwevKEC0RTZowBJj6TjIvfT9
f7EzfCzE6kwYCOEM9y81brE3BYQB3+wumUzrtRfjuYR3rZnBnGXYjpuxjx3efMzuqmedL2v4TMEc
76MaU+1UwwQbJm81pX66TfZlnBpX0qklTSLGYgX1IM7WNOHAV/07xobuTB8cePFrDeb8wmCUgn0a
dy3sw5UeeLBs14wRMBonWye/Ev3EWmVmfGrmzLv8iYL55ro9IFrJKTdY7Nkz3G0bPHbxAaI1dlCZ
frIMf80ncWuN/BMUarCTqmF73FNF0uWtGw2xzRPh91zywkwjvPEpS/VJeqm9w+5N1PVC2QEtuvaZ
czip/JcoTB9MJB+Z2ePSMV/NmLI4AuaBhcgnQtoEi90H2KwL9xjVNHa9DB+q3CdabhpOpqKGT7rb
2ApWQqQpblpA0ugoIYz1ko1L8zfx8kMG1YK8VagA1V20A9HU3EAMx7RiEwKdyZV0FGlG52QW6cUw
3ulenrKAl1AhrRtyoKlR8oxAD64y7RN0uY+g1x/pFH6nSRISJmneU7c7ZmF0RqD7Mxk+r2o9Pmjd
nKklo0KsZ01CqtObjNbMmhace4XNLCt2V4p861svc8ACJ4hSFlKrbd57N3MsuDXxvQLruNpNLLaY
D1k4iBBHuV0e6xDfmlYuxl02CSp2jM088f+omWxKu+s4DMPhWtjTsShgQdQCAURvmGADfVdto6QA
0W/wEec8nWmJhmIQ7bbLmSD4XfNsgNBdwRzUOwn8ih52cdhOyQv00WZjf3PKsd9rmZsU0q2JanW5
umbx1wKwNqnki4SxPwMiniN3KfxhYX3mNTLDjlWY7Hxxdmy4MFqkBNqEAhjdHA3QkgF/ZTnlI9m4
1hED5JFEHBghI2qEMiNK3s8gP4yLVwXVMUHBIUBtW6buWtjcL5kn0q2KjTWHFKSApBq2UT8fkQGw
aMnUopSdm9PkpjseK9IhXOYsFZEplzyl1Sks+5lpDJ8BtKeVt+QHGRRYO7vZp86cPfMGbnPvpNJx
vks3f7asRcKt8lu6fBhuyOCoUhk8eaIN9h17sJOlu1uw1F5mkVsrr4RS3MxDcv7vCzLJ+QTGx2XC
u+DduV+sABwEs8oxZe6VL0MmNANGmp5yjxTPgmUYkXkpqn12ew4odoSXWfimkz5ZV4JjYaC79Nx8
WvsyeEP5pR7RPh9ttofsTqJ/dC8cayy+jlWQEEVp9CtMQ376jjkCq0741tfVG2js6Ra3zlOJ/ohA
7IaMw7yilrb94k7Kb3uMpArW//3S7uxx35qLCnr5t741E3oVjf8K8qO2nefSpkHlBMz4d1kCcP1n
iOWlNN5GG2SYu9D8jWb4kBRxwva8Y+wF36PZvU/28j+yivBIgAdB3ObdhGuJkJU/n+FTAYSD60GE
KPo7dLczb/D0VKRWf9cz3CMcOxT+0P/HoaWDz5JHoDxbj0grzcvXe9E+RiHKDIwYzChu7gNrkLoa
Xistv6sEejUhJTtYQOQr56eZGU9dvuo39gK7sagClnDzj2VZj37jg9TIzn2Z8uZky9gwyB5Hpq5h
r7ajoKocIL2sa0ffWiI2x1jKo2EiNwamvYUWTg6V7rM15slhXSwMl6+wPoFg8NakSLPN5POd6XuM
hWhRcPO5zGyjcbR39oQQv24/Cmu+NCXBV4FjTeu6I3aqk8csZ9XKepaqDZiwnx10w2FOb1TgthvI
ZMZxMnBNsbumTElRrtYzJ2SefcxpclBjB73YR+3UkZvbVuaG7j7fG5DNFoz+H+aTn0aWn4LZTlaz
ySJ+KD2asTQ7tEb5mho/0BcJGPACsDRT8xxV8ugPSPLT4DKVfr4uWyyM6NotWO62UGLJY6weMsHO
yQYl0EQvoxuQPiuzBYRWfxi9SPYcowS+B/NJNemLTi16QL1sZyKuZ+anQLHJPW3LBB4ByrlKyJ9s
xm0hCWfdush/Wzs9UiTX4E8wuFLo4ISw241dl2c78v/arfWXUO0YcYu1bSoBEabbRX7zymnTbdtt
btQBsV9IDzWRm5t8BBybqmoH4uWajgNBbk131mRpVzABV2Pt/YBkEGvQjumGEBdNJz8/YQ6CoRdH
CAEB/kTFvS6cG2N2c60EKH2z8RjJLtSMmmieVWDoo+PIP/xg6FNIClmBDaH4KeYrjVswhOJUJtDo
RcTafsYYftXWcBtmAy/l2H0wkPuiWECbQPh41p4Tv9jCv0y48ruJt4q4uJXl1YcI3VvT0zE4k2/s
gqiWZwaskH0YeVBPPwgHIGGVU7L5atGsuMPOlBDRpSUAheOLl3kidmZXtXuhsU55RBHwo0clCNSP
DWRrbexoGlYAQjd1PaHidBBwzH4yryK3+pyr4nO04QKye+42Tnyz3eKhHfFLx4bIiVEh1t7Ni80g
yuaQOf3jNHjLvjd+j8bytRTRcLKL7KFzGr0HLA8Tz+AMtQWya9SlP02bYwMquw9PUv0aXXg0e9w8
Pd/CyC6ZlU75r6fSSI2WeDn0eEZ4nQ3F5j8MplcsJbsuJvnKi4CdIF3boCGpQe2Hz0RqlPuYMV81
SL1KtdiVld0/MG6IQV/w6LchT25CpdAt7hnqjHsACsUsDHeTgMZAD8Gi9mnK0UxKQlsb2sFVZeqv
6JBJBiZoNJeYyrVtKgNnkfswy2g7pOJvjKIJqXDEow/MQhnOq+P/64oFL9eG4Gcd78XBm6O8OiXb
wEIhkz7Qw7/ZwnkeiLSNAH2v2LYlSwjml0G/w+Z1eFb+Pyt0HiozukApESuqo3ZnV94pnlCH0d/K
Ff6MChKfV5hbiJyA2QCtsSvDGZJHz8bAt6R6Y80q1n0YLIiBxK6z/GxfLGDq2yWemOAZdqog89fM
QtaD6Z4HQjrXsas+OJODddAPnzSi8OlQsAzYFmMzIES6ND/CELaL3RE+62TRX7oyXlSnOBUyuebD
IUncTWOJe48tr89t9UZ2KFk6LxCQUHREz0Di0gEal9s5EpPaAX8NnKKcoVWUxclp6CmkiJrcVMLT
l4BcvimDk5Sm3Xc/oTNG88Ksu7DeSU0YOL2AJVXF3WF+kWfsyCtzQGjqzY/e9Oyl8tXrBtjGY47g
o6oOI9NdIoiiPVo2Dnk5DCs/qlE5lL/8Kaj207I61SWfrzAhJtu4veqCe7+1PoDNQ09xkLHOEIkK
vcTEOi4b3OyNYJ760IKMTgq6Nie/9c3iuB8J7yECfQ0qvdyWMZYb6vnVnDUfTC4C9vTpTaRkRPlA
uXOVMAuQ0CoVKkZHMwSvEeVEuntBhoWQEO2wXe+9dpT73p8+XEJbuiJBEmvdmcl8c/xfZTkRU1lN
C+GHhG2MsD3eJ33E7/oc/jYRf5pCJL+mT845z+6mFcaHkQf5pVXeqxLudQ76cyqZo6Ow2yx/FstG
1Uu5JMi3X9Nss+rDCDaioKTo2uENNncloiqbI2XV1EQIA4ZhTPLH9xKmDVjZ+7Fjl6vRyhrzY9bj
/SoKCVivBjaVlE+BeMvRz6+CYfYYglx4hoklz5gausNz1s7LYDY+tXB+iclRN9KCd1XFWp+X+114
O9IAsO5A9+OQ2F7siu2EivIl05O48WISj9hgYnb/OIKyBqV2JCLjuQo9SROmX1Kj/hBFfnQ7+9uP
1MA8CWVkzRVnMgrqwY8AlooxBuKy1sZTZ6fZzipxkI2TGUFw986iceSmM5uWgAYs1XFMvTLmJ2kk
Ym/F68JCeuQE+QfqrBQSYgB8PIArLG5ZwEdj2X2MQL/iBFu+oAWM1myFq/XgMG2Z/PDUdLo7+g0h
7ZF0TjFCiE1uh0igelmd/vvCD2BE8JaAIlyCd6J0ybIZqnMs0tsgLCC9BuZr+leShyq+uNaM3VyW
FXvHeKSQ74pdy4O1c+3wPGmyy8xG6RlDLn+bYpkHHQjxx0WJs9FEG5zaLKP0BNK7MT2UhlTyL2xy
noekq0+K6On/f5mWX+Yz31bl+1QtqTHuvUg9ZAhr1qWNfU1MNdMwdGnFEXHDhqH01jHRTVhY/06B
hQW/8OnHUn/6NwaTvQ3jZZFd0J9DKLokTDNbQX8LU59UpbM7P0fTD2KDetsmw0sUxCeBn6/KmZiO
iX6cXfOWMmaZJSlIhgI9ZZODxrQlc0gbt1a59W0UztWP6yu67IdZk5DsMnv1SE2qQvseyWY1pCQA
cvetKxQUK4J2Lt7wJ3bdawSK1G+bv12Y/ILrOAK8gnXlqo2XAGyYY9CJf6RsP5At8TwLDlLiQOk0
cYUpVmY2FgtgpcFTbxO7CEMG3fwRG3C7z+loAx5SV4gPHmk0N3zHeOSKKr2MbFN58CRTp+QN3MuM
fiu6I8/aS7tEnF8Z/LYR9L8kLY+UI/VuaONNAL/ADl06tvkqTNJdXfpkMSxbI8lzsXSITb8jPhM3
e7JJkYOPfPAM/K4FiNFtOjjfuPAfRwU81HzwoqTkdzIfdd2eWwPny0DpCHJEHkQfoKniwBFZuUa4
yd5+eFHKfBStggZWWkcVUkfhpvgU5XAQFasNqq4jWhbaGURro3gtRhTyHeUqo7R3yZ2JF+bYFjJa
faFnAhHCd5xa/4VY+N9mb+4buWcifR5dhnGErN0gQVJnN7wAlk2iViyyx3R+bfPxEZ5wRXfAGcpu
GPdI4xIAR8vusRK2AxicdqwAFrK4zCBf8B7zPwQSzP1aPKAL/QDzQEnGQMSma5IE3ig+Oe9iOyBT
cGw0uXcghgH76LD85jGzbjmon8AHCRxmzUtURX95NG9jCJSkCZ8QsLG/hGBUMvRiaPZKiPBPE1h3
M/JORQLyf2BvMgfVByaZZQ33VuYUsllzIvvodWBQufzHuTPdcjIogiQ65ZWLb2WZlGpYxAmceHu4
eGTHzAOEPg5nUb6pon+BifBjOuN9zvxNMbKLoKPjkexoAyydPc4ER6ZOyaYEJl/FsDULyWDhiCMg
Ykndukx9A1PU5Xz21KOREUnU+d+z4obzGAnE/ZIAqSuUc7BVkHRXJTKuTHTEXtQvgUaOlbanbAlw
M6X8Eo3/XSzQwpkcF4Qi3H7sBHJ7vHhm+EoftOnG5C1AYsXVRyCOHg8Mcy95MfMaGMtkuj0SVBSv
3YqxAyboaRHed8j3qhYAXqk+bd9/KvhnWLD/dsxqRNDodR7y99Njh2R2QaEPbD+n5h9hky7rP3g5
kSxOaarQsp+rAshmRH9luFh4a41o0NYzaVnG3X3vVfFvxDxQKzjTRnVxGQqUzXCheUYjuuYgfNBl
HF0qU+yygrPA19a8HUKL891tX3zVXHTY//Xs5JxwnNS2QrCAMcb0aErZ/0Hc42ctupeAJzDPqxdQ
zGyt7OSNWd9+GuWd2VGSUNxR4oIS2iYjov2pmV6iLovWcPfRdxlPaZ+elOAwbPkcSX8NaPFY24L4
fM61eKsb5y8QKzZ09sgCAk17aEIdH5PFTeSbxD+7XriDH+6u5vDTq1hWxr3F20gpFJQQlAQydYc9
S9qqoy95xdSUUe9vEirBCsVQnFBKAwpjaOzD/4Z54g9NusWDcEKXifpwqt4sTa+cqQ9AeFzL3BFe
z58iRi3gjAQbGlhg6oo8mXJuHyxoHhDED3XtXgdpw5yvG656yfgqUualxnDewjfgIJx2KcigsmO7
Ffk9HPeOqNWsfS/z8cFRFtqmvDw5Ph9qZf3oxvrtZ+YbkEQAUoknpuovzDKONt4sbU8rb+jvicpu
xTjDKDfvxtRfWPKuOo7FfUfRtkKkC/iExBna29d0xihim2vmvYgS4Mkqy97lgX9i+fs5TV+u3T7W
DXP3gtDWblQHHjlGi0B2GTOPWXqwwZLnvxkfmpbwO12XiCfpDIRtSA4jNGWI1aR+7GtEpX3zwNaf
5pyyFlFKK4217+loy8HNb8Il6tT+T9hU714vTv7Iq5qYVr8d6u4rzIoPGdTZpqufs5j1WeN9kRAI
TmoSsDmx4TSTxe6alsGW9AP28huPsf9ErBn3bH0cOv4BQi5MHoQJt7yxBsJ9wvnaoyUvjUaNIIb2
JQjBvSBzdQy++w4Ab8FHtmr2UTfjVdM8SFX41FdfpBexPg2RWS2GAPzet8gr2dAsHJeEKEbDR3Va
c6xwQ/ATyKPPwsICxwgc/SoZMgzw5dXkRNJG+pYE5lEOX0nXYBvh3/kel3z535HjJb9expkzpjwi
Zf01kfFoQaOnih7QinnXwuVkajXUAoM08Qy1GdAPy2qeXYDWBHuOCKqtQ205u9AxznWB1JjIrTtU
D5OCKzilpdqDOFzbHSJ1x3XPXYT2rPPsP0MUPnUOR4QXhHcjG7sHI0+vdYDksSi7hyyf3N1M8JLR
Nlcdds/S4CdlOPAd2/opi8xLJBgKYjd6aX33O+vyT+I40rX2/7Q57QoRrX9C82/pMjSQPnP1KlCI
ebkk02hCh4p+Hx8Sx5nZo9rOofZ0xWnMgw/2lR7JL1Dc9PQ3jEzj6PjyjVXEzQ7Q05N5SCxLMv4M
sfGQ+CmNfQ+TePB/vQn0bW6ZOK6UPBRh/jRZUbShrP7QIeKyyQz+TJ1ivBGhLrXHdht0V2hRFs2Y
/iA9E8cA7JZPWAByNQf+V0POLBM68lwnKbYs2wPYBVgFM/ycbQ96bDBJLIridt57Pl2DRPTK7gbl
O0Ut+mer7NfEWlNFerdknJ48kxxSS+OdV83KD0ETW7p6LHs+biWZ32WJ/VFlBiZI6+xZ1h8VcKuk
ok+PcS32DpULFoI/VhvA5kjljtG3sW2KED7I6LZreCbk3pvhNkiLwyBE9DtMcq+yTe3a+nMqreVI
e0vm+scc9IffFm943cxVLsx3l0d2M3XTo9dYZwKxzGfZ6x0PB8l145Mb9hbFdPYr4ohM1FEGh2Y8
GrXCylOiTZeW81Ksh6DGXrOEIg5AhGC4kj3nVDRWLlcaJy6F/mg0nH4eapDUgQ4bq38eGtp929ib
Bm8fdJJbXFo7h+AuTEbwPnor2gy1vrkd6kRjLJfY3v4sc6LXcokQykg8fmrpTo1QsTu3x/4abF2W
QQzSucO7nqtewmpaz9O2M2vjCeHUJhibF0QX6MWd8DL3oHMkt2oEJZ5pY9I8skp7YzZEtBReFCcw
Tm2KetRFVuyrN+08p073hYjCuqV966yLoN2FlkzO4cynHQfefEzMZ7f09kVkWe9tBgzYMA+2JT47
rMuHLCkWSEe8pvdA2ccmaSpG96ra8F88b2fOj01To/xhwm5uKzJ/O3d+84g58vBmXQbV0SbD31gZ
uNGa7DdMSuPSeGKrdec8Ba7/mE2uv06b1sdl/RM6WcGDi0uwdtaVXz6YU02uRkXnpeVVLcZDLv1r
guJnSCYSaEy1jhefg0Z/y+JQQTdKSvdIkp/sKDa77Lce218QDSfRdcEpkxY8+BhfWmMBBBv0gWH8
Q8lRX7v43nQ7vpjUxuT6zJxVmH3ek9nsztw2vPiLwZkUp343u9k7CbNd5uyN2GRharvQts1sl8Yt
c+vAdTjZnds8OuHimvSP4+LErLP+0icWEK0iIgeLhnjV2yi3CuNFkL2yx8j+kSNaZ4y+aZz2L6m9
32Vcobfku6ozyu2YtX0catYq8bwpQxR0TZjTrK7H2Lp5bHQGu+DttfxpLXJ3b0qCZMwbP1+DYIYE
PAyKG7LMPtEMxGvHcq+xmbCJs9HrW+rMe32TCQeE00kIK2XKPVFTM7InI96as8I2qQl1H/xBWfYd
4uFB5f/s25Z6GaJLgAcIRRj8CQ12iqF/yHwqi3exJuonNor9FA4/cSjPuZHpTdFY+dqZU8Rd9luA
ihyCXES9448UEuGBBvQ5UiQ6urXqN5l+6g0KRKvvUSuE5qFTwXaG7XOsbfqmdAKeGIdldQ4Zopk7
P6zpmwpxR7noPjmBQLqFvJfX9C2AicFmu1IXs6gr7O3JV66mHyfj46WAOJUmKV+0tRSvMxm+wN5x
rRnNxqx4/7tI/+ZuEzxbo14Uwl+9HRIModljIjChO+6pH3okXK5BIm0YRy7s6vqEKYhbJ52DrcQJ
+Cwe084muyrm+scS0eyYKb9lFv2B1Wsip0oCA9LYbQ95Go+XdAROaKJZAhLcc8i7RY/UwU9uPuIP
RgSLyDqmJd75Pd/rGDC/+x9757EcObKl6VeZBxiUQTiU2dgsGDqCDKogmcwNjCqhtXAATz+fI9vu
rczbXdV3MbteFK3IDIFAuB8/4hdiSDDpKO9Lmd/rQ3Dn+UZ3XH7MiXuxG0PfG1+xTVRrgQEA1YnA
JeEBm1mD2FngkTapNxq0clvUHhkPrVLL+5Ex/p5t0R6dOYfa4iEF5LkNS/nsMcE8ln11ye0Ab/IA
3ZPUu09Spn/pCANqyDxAwWgukB0i9UPv4FyD898nDGEOmkrc22n8bhnF9EThe5gltHcabNdjVvv3
QWyH+9llrzHsulj19JJZuXmdRY+GPVoErg5olFXQDAXh1jOXBPZBT8C495vc2bZoymxiWmYRk7ZT
CN6KI7UfdtWAgHepG9UNpEmdGh6FHgGk0El0E+hbap4GJ3nH3Ta80imHIGYPPq5pjN2yACeH0GLn
ViaKPFM+B1sQjrPf3kwoQetF2pwwc2hOyO+FSCSAb5Wt4Z3lUPuEsujgjW13Wv7kd96MbOMcg3GC
JrAeuon+HCQYmonjubFOgYK8ov352qXxdsKrc8eBhbNs1rmbVM3SJ4RkQY/PZBQ2kK7KJ95Wedkv
LY6udWdEt65916kBJ7mbSaNrh0fUFdr+DPCn6QavvvkQOGN7g1XZlS26klFHghO9Np38bHhzAUNR
3vjt0Svb29agbeghYrpqjIhCOUPTMrVeIuioZ5CCOm2U8hmN/5zOeHoBl4ZUYl+8wZJEvPHOoSGx
RugU5u0saXO7iM327XiAHDuffct6GSf7Nm396Sxy2hqVh9odQ1p0wUDNyACreKsE6IUH6LPtOynt
py1wlFfptToD5sHfDvLKaUBU1Uac7bxCfwkKnUZVk+zM0kGMqLquUETBsAQEIn4wDOr84RgEzDR0
2RWbzJIoQdams6+H6LaSXX1qavpso0g3uJ6tc6tnqFRVz3jemvC+UfgBdrquASwhDKbd4eH8ZFcD
tLmSPllaCHV8JDO0eDd9hV78WjladR/h1nFAW+wViCP+geHOqSbGRuS3Mi68XTxqt+B7ceWyioeG
fppfFdUhwrehDCj7ZiyQ4jpxV3NiTUDlmmyExMCf5mmv4TRJqxLMca40yscS1pNflQn8v+rFaWRO
RYF2UJK/isZ9j0PEVfqpOBjmPN1Y8bwRJSb3k2FBrQrq7VAwHCid+By2ernzu4BKnGa2Tlz4xomB
NHOD86mOtOY3dwRB3q1ao7PQYeVpTa0/mrVx41TuR1Vr3XNRA2IA/3ALyoZiW6zqwsHqNyq7fZU1
4gbmNOUfWszP4HqzE+ZG0Qq/+Gpju5kNhAfFtZbaniyc3W6hvuhITz9YHrqaFuanKz0317glsh+c
6ImSiWFnhLlGGFj7rMuR1Zrpit+1MO/XTWB7txpmDJwQaPvGQsBkj08Yyb/7QvZ30ciMXnf3DQbF
DM3ij5b0g6McWn2CHaDjy/TkqqFiEmFqElAGV5p8TA0gHJQvsKT88UYG3RMnHISgxBTbeAw3OGF9
cejpL23waPTs2QLi9rbwGaq4Zol16Qhnwkd2FkkL9BMa/QMoU3NPIQQVa/JP7coEeoyZQ6ek27CN
mREZnf3+GVOW+tFGBQLaajyvTfNkUKg+DQAnVO8UT1ylW5nXd1qb0KTpJdjQQh5CTVO2IaCgehT/
MZm6ai3RrsoqHbduA+wgjeVTjESC51hgbXG1O7fiq0EI+KP0zH2LHQJGYAWIi+ka61gyMeaE8EiR
nJJrhQHdTk1zrOeIbeXq5KTdgkO3h9ccHTZvDkaIvozjQhxU2LQjPCUYVhrg4y3DwHAzRL150w+e
tzfSAaAFfk8zco3f7ZiGmG/HO6OnhdEm0RohFKA0HUHRm8NT2iChraPDy5CCchU602wb91WEzCwa
NN9bb5eZnX+ftskZFUP1NdB8QFfl3MajcqWh1+NNNsYtznzBVhhVCQ49qCcHrTChbUZQE7MHY+rM
61n9aDuAcx6WVTs3uRgmGoi0N9aa2+RbznY025h+iQgLvyoEJizBeQ19rLqAtAREgzb0aCBTRL/a
SGBID+POnF0K9p6OUVpbnxKB3SsrZ0bvgxdras9Z+7aJnUfrPpgj3S1wzqd4QjqgCIxpY+ZA9uqx
PAS6fHad7rpNyBfwsVCpaGMgcJneaGXnX5kmkAyEO4xV3kHoKfrWPIRddTSzwV25MtEAQl5ZombJ
T1Ow1XVUCmZ/xurFrdCFsCkG6nGXgG+8RRb/LDXOjtLpgzt0LNK95XVo3Mhmh9IZgCTNEVec2nLD
nBjfea1FdrZGHrxDj5geq+Ip6hBZ0NMATJ+8+hLWeAEO4MrMcVBBdAM9UcbAuxI/z9EV5TFXTsfx
YJxqGzUZCXdfG+aE8g4MyVAFMGvm/lUOmfGIAME97yofA7jsa9AbNMU4s9eKtmgF9MmgbCtVASjF
sMvMIGDOSQKJVZphJQyrBwl6WdQnuJavsYxayGTpj6JB1kKg6nQ1YnGyYdi/daxGBx4zE3mBHXd1
f91q4tDK6QfcHX8lponhs+EcO0GEjmt7JzS6vUbS0jqiDwTq2Tm06SSglyjPtW4+iZTxpwRPtHPR
Y1gHeKlLuMRrvAeeUSy29lM49vd9W+H8YurBwZVkqFiF0+crNdLcSPt0EKvcYPM1QuoZvKNWKjIg
NkJzmP6ggOFssB37WrZIUeCgjBtsbr/m3WNgo8DpWymNhqD6chiI7vHTs24zOX+4sHmAGgLXnSVa
RL2nfbrMlvB9J/FMA6Wh3sXHuge2L0hqTvT/h+Pc2W+RhV7s2INT18ZBdaJa0PaMopzyYOWFve3G
wFy3XXyhX0Bc8sIjmVyw8iR3zze5aX2MJpDtl599On8Pp2g7hD5qRsBe9KnCN73u7tmhAPDREatf
W80xdhP47HXSG3T567Y5auqHCGd6/MvvTZ2iYGy5xWM7e8jIxwUplJ1DTOVH6HbMQG0ddLE51Wea
SNGt1Js9hmfD0SO9OHZdfk0uQLALeBUtO4zT9YwBGCZtfsA4iHJ+6kINekjlbH0A0LRrU4tuDfAJ
9HNd0uA8xmHXs5PvwBYA4sPTSUFxMu/PV0W16UE0nRwm4pjW3VujwrWWqOHnzMf1MRVH8sBTU5AZ
mXP2OXvQR+axfhkaEH+0THDrsjWqVe+rBM0+FAbgWKxAHUuM+OBG0TbUjiMo+lWiIXoqQ0XG8cdi
DWk5gwlevCFHnNwLvb6hF3wNuUOt1LynpOSkiXqabAO+hnWEjKxEYJwWhy+esfPcZiggGQmAdRyn
mRzRZ6gaLgDl/MqP9PWMMJDp5fmpjlDwMvsI/7dO7sDxrmlAMpuYvC8kiY4pwwrcqKxT6NHA9+J0
0/a0KmNg7Ku5SRggZ+7r4PaQy/T8R1MFX5BfsWEpmMORyz11ReOyEysscjmdNrUZ7ITeKflEZD9a
RCPKhIFdGg7HBqTJFbko4/IoJQmLZvzhcBBnWIdMf9fduADFNzLV52NnoiOe6qiqoBiwnfSOEbg5
P2uagS7XCCKxzqEaDgOaa7PpZ1cN6Qf0gR4w1H1nAfmc4AGC8uoZt1lgZjgxhynSD7rBITpLECtN
9YRpjXb0WiDQiEnGoFCYYcaf0/SZoeG9xmmXtncar5sst7dgaA5F0l0VhSx2hUqBNQGsoGux7rOd
EJTDSy97/zQ9QEjR74LG8O7qRP/I8iaC2Cs2FmIkp6RBSHrO4wtSbg6MTDRrZOlElzGiDmin9gwL
DYOM8TodCn8fNmF5Sd0GGJY9ADePbEb6xLXH2oqjx1gAtp5MqCBJ6KAD7Ua3Tjls4nb0dugPxtD7
kbq1v9d6fpdm1m0JOnXFNGg7ZuZJl9b0OCq7Bzidjyak+wsQyLUj2/i6NouNL8oGWImxruYEmiBC
stcYjRTUZiDH6PrQ8Yz3jEc5u/xpAqnVRztmtUcd1HcpG+PYms1XSKhcpwLt0RGg5zyiPEWf3dha
Ho3YDgAHJLEYkdNRh9WPNbylhdW+A6l2NeRxvkHpNH/qhuTZDCPExXTX20516z4jOIdGt3ijN9BA
eQUbgRcg9aWLSgYdga6qXuwfcR+nDJRIybsaK0nqfx1TuIOs/fldmN74ETRwwoMIXqJHv3BrWFBC
0DcgXcbpoqZLvEUWatoaWLRf9Zx3a93bI+4dgBhwVhjKzte4eL2AhGOiDuKU8oIkxKqCs5Pa+imZ
og9c797qPsluPBp261RW8K5psjfEgza/+FEoHqDZaKfIAXo/6mF6mVpZAtuEtZRycrWZ5T6ZnoT5
XMZbs5++tQ7OnUGF4SRizFu3M+WD01n7QnfGbY9o7Zpk2boEVcjMTCC6opD/PWo5KFLRtQBFiRJM
uiPgJueGlgdTimA9RzYBx+HAH3BpwO0SlQj7xQrFs2PgvjZO8V0dVRcsydKX0Myn/ajS78CCnKyn
xZ5Ay5BftI+RnT+M6JI0oOV2k3AQMbZ6cjc/P2TRcJvLxDlkTtSsZt3TzohDog+AZIMof1hUB9Qx
lFBCoL4Uj5JpTkbRKxbKruVCikinJ1H04y1S1uY2MvNby6g13O4YlCBw465z7FYSIK2g9+RNpeFO
K0DFNzOaQKDfx5tCeQNM0BhsKhCMqfpPWY3zPhkjF1Kwa66B3Y4AdxGsR10ET5d0sL6hVXlMBv9e
CsSLB50BXZ6k33T/PWg6bT9ajHf8vho2lUWt3AgbhYnKMk7G9ApKHvl4AC0rfFW4AvsQyKR8THNW
IdoKhgOUXQhQdW5FGy8tSUyMCZ/ALktuYaT1SOlRtwOmALiDivUevZThPITGioKE00WvbhDIB+fp
onJjVtJ4txL9nmR+fmrHQEl0RBuz7ttN7PvTt8hpH8qegb7Rd8gCY4CO9oaOn55hl9vG1eWTF9hI
P2r1psduZuMxymbOM3xaHKIgt8bbNkT52vCzBp/kHeIaELMZHD5MlsXXhebaMTAGZxM0jcmW66y7
PBB0IbxuvgkThKa06ilNYvnl1cD/rDwznmXTIqtkjtUttLtpj1IA7ejWhtAcdC5e9RDEaAOUbwmK
Ujk4T3zkx+8ljVGc5PQ1juU+hdJY3JadGHbTEDonUc75cTBDXE7Lcri2vOuM5Ogoc3TQk1lO32Gu
HI00bp46IMVXXiXtU2u5zs52S+gTvay3do2cdx+Zgnq4HS9gBXBJZrSO2R88OFptNF0Qrr5D+plZ
sjSdQ+U8SgfLa2Bv8a5qOjJtDZn1VLo3bYo4GrA9i+OjHy5tjneky3n06qbtaz1nz65uhU+1qF5b
su1HzPkYvbLfTPz6IIGH/RvefGxb8daMJdMJTo1j4IjxMfC1b1AcossigPs/QsF/IxRsINv7XwsF
X8G1kG/F25/FgdUzfooDm/4flmMItNxcROR/Oo/99CIz/D9832Wc4rhQ8x0S2X+IA2uGi0+ZZ5qe
a9MNtB2l2EsvTJmSaabzB85YuuU7wmTz+J74d9SBLXVpf/Lc8gwbxigCbJYpXCo7zMl+FQduNVf2
SU+tmra4QyFfJeceiJBbNa+6NViMrvMJsqEHatxzvbuhG0S0RskhMtZYaEFAxF1ATyGQ04o62D2Y
oXWZMPA4kYVINp0MUJio+9JIn2gCCnGqtMAa9sCKG/NUpFH+Y8qGJnoxRmwessjtLnqbxQgTWbDG
VmAtW4NeYTtc0JW13Zu89TDN9TjJPOVmNsdMaQtqcunZ+Xgy2wIXLhNNpGYrPPQUtnJQqJtEojgI
mTFycR+3wW8iQ4OhImYCbrEBEY3GnucTV6hs/AGgv5nmI+qiKfqvblgPn4PZ5x89ucO3BjApMicp
uMFVXCI79s3ypr68DUoB5XYG2MaE0Ra4N8VFk34CZ55A9qMZBQ3DAtZAjZEioJsyuYL1IBGB28AB
I10ZkhDsYE+b/tGMMZ4BDqfbLpCRGvB30SaADrnT3rNE0VS+lLrfXtsmumFXqDZGAHFAZ2ItUuHr
dIUWbPHqD3ENyynB4XItK27jCWZSXH2nL+Nmb3GXt9k1LfyweqNlm7XHOpi84suuKwc9G8vra4gj
vH49Pae+nGBs0daeskvhUQwfxigLIXbAHQDxV/joaWytvk6Gra6FprirDCGNV9JvhRHAEZhZXhHW
0baQthHt87mox/0kwUfcBprV0OFL56LrnvEaKj90NIn4qnqHkQwCZh4tELuOnhFEQAIFpw9mERXY
N4ay9CvxPGpkvwZwIPk28UIxbtKuSMNdb9OtwB07hAkr0MtFajp8CVvhfGrunH/NTIcScjU8Hjd8
4BLRlaFtsXan2Yu1qW26Z1OAlVvJXILZcEWBBKVnJhOqlm1N0VoJt7oIG83kGwenDT6gC/WJeX3d
0XxHmK0HKSQ6b0sW7F/0cJj8b2NtDALFaJTrcAPVyuklh8EERGoEfAnrBnNpsaK494yVTEa09Fwz
8oYd5XyUH3vLsb3nuBmCAYGPIstPaWhH3wq9i90Pqx3s6Ii1WpEop9t5RPm6RoV5zAGX9lIJQjBT
HItZEV20NNgXuWyqH2RycUIn0YKdafp4KR2slHHFurAn+wl3ZmAj5SjqN7x52lfDmtGGnntEPpKV
3XWd/knyX2W7aRpbmI7t0DS4VhDG9lPWjy2WwW2b7xKwtfTgmx7h1FVddbLfoZUaWLvJGYQNwy3s
BjxRp0I+OnPSZ3vmm058gl5flXvPTVylOIqxWodHSQCfBpiiNx96P4iG7yIjcB10q6IQlHRX7XWW
lO2nPyAL9pHbYEjuXFTbK9QFmiJP7vEMqZtTMA0AyTiwq/lVa3INuIEdTx7yXj1KBps5EKkEK8VA
+1Vn4gluPMkjHKSuRKjl2j2mPFFynHBLvRcGoq77OYd+Qq4g82OCGnV01UEBM9eAUmCKsu8x/psY
2SM80IVehfiNmXtgNM3JxSy5JEXcAsiiPLMS3Mo2PhIGwRHJK1BGGBJCL6cFUVWbFBxx+VjrOsoY
kdUMj8h1ltodKR6NOsD18NjbNM7brRPoTJxjxxMvTutEFEQodQQ72ZpqzN9H2EpIjw27YRTuDkDH
MQZHunrKoz1zwSC/Ea7XQHGZSwC7aBKW8NH93pvf2m6qcMEmGRpq1KDhT5FUNxasGcqeca40b0L8
FaaDsTH8ae5QGo8B/Tgr4fdT82CkUIieijjTmuumk7Lbxmj/8AmMpvmGedjMOF6a8FcRpIoh1Ggp
u8H265JechUi7UHjug83DZQxpcniaQ8Z7tCPmQanFO+PyYlX4RSnEX1/C80eaThVfhO1DTJy9H5H
5KjroaHXhRjJdVA29oveGuKii7ACABbQSc3MsPaPhuE1IFRFgTzKFNPKXOceXR4QxinG9yLT0Ier
U0Lrnu9RuFtXt2Ps+Fpm7dnOQgTa3fTSJXC3CJsXO1ki0HgjZzwqNk5dy3T1/yUn232V57f8q/0/
Ktn7wNwP3FHU/d9ff21//h5+leu37u2XXzZFhwbVff/VTA9fKLjwVF7oPx753/3H//W1vMrfZFu2
/lfZFq53ZfPV/jnZUk/4D+NX8Qc6mATnXxItYf1BJuU7vu1aKCc6+j9dGDQcGoibhukL9F9/Wi38
I9EyzD84Yh2HQwM9FB0pjX8n0SKd+i3RshwLowdBmxJejG85yqXh4+0hLsIWr9n/jRw6W0pDxBW3
0HjF4BXbGQizWXOkpN9Us382TBjsDSAkMGKMBKo5PRl68OpHiq0GO2zsQGaDdHm3aRlmOoL7Q+Zf
Zo9x3myH2KghRG1MH72P2pFW+cjtzjCwshTkobIGmjEkYMS7RlyjpYnPj2x6ji0o9HGA/wK8k3uC
70no3ruD1hRJm80oLCRIuCkXZpbpe6rD6ImREFlVo/4SInsQYaVK0tggRt7NVB72TQfPi+0I2kr9
dTTdg3rmEG9T8OkbKOpwRdU/d9qp9KNTrpDJZc5LjiZsxg4BX1qB49ZMJLB2zdGAOZGXpbCzK8ii
ict5YI7DKvHyd/qK59atgaMzSo1r+lbjBPvYOTiZe1YPwMIL4i5/9IyuA6jJZxkdVGbEnN60I4CX
5QOZlgjBPLzOHq87evawim3q19FzP9WLLK+eZ8OXKVCGSUKQ84FRY2cF2zqduPBEVDdl3t6NYfbu
uDXwUNwQANpheJdrFzenGRT3cOUnOm56Er37c/XpO8ljHcXvLYJfCHlgfTbaPZx5I3pPBtVUSt1D
68lbu0MAfAzfUajE7MjEh5BxrnuVYMVFcxnYjlY9WB4iM0B2hpXIdS6ObppUn7K3ffzSREOWxEWV
cvxGH2BExtm/9An4jKhicj30uDUGfClaOGyQD0lBw832qQaydLNY/GbM3jdVLo8uLcWVw0TQklvR
rrXRspD1YC2D1H9f3qKW4a1s9EuilglwxGtPj5DkhYHDW2o9HSrD2QweS1mOhsqinS/Pd3e5g8lt
hA4u9kzvdbtOlOShbx3zBOhoGIKaQE32yoDBXqh1wgQcxgEuynVlvyArBSOdG5t79jnS4vdArTr1
rz6niBnC4KhCnvTzmTMLX2qQhJjULDes96ubMOTbYpNBJGgAvwxtehnEOa0YSFDsaPSLKuQA0+Hd
6TB5lXSPEOpAjU1xpAa1HJnXIkT8Dc1P1phfryu4JzQnMMXru+3ywsvtFo31I5M3jCKv/YovBMkg
9pf6RCmtH6Cqxa0ubper1ZSm/OxAf/aN7fKQgGRXNDHuwUF7oUPV/Y31srJW/qf1MvWSYwsbvq1u
uo6nuy422H+OTq6DABdZsX01KHHRIHcOJjyjK6l5l+X9/xS0736+7p+9qX8vOpd3c6g3Pccw6DT/
FgsNbEas1sjsK2NSIAj2TXjKUpOmLeq1WK7daIN7UYvmr99WGd38y4f809v+ZoQDxLNtIcPxIT2s
bGTyHgcFUnDs9r+5mwZuQP/6Tlhwm47Nf8hs/Xo7ZV6kOGCR6JsWkWhAtMeO2djBZQJ9uAJD2G1o
+723PttACnHOQ5TaRHopQv/w15/ZUMbiv39oWhC2De4PEIuuLvVP546s4K8YgqlzDEdoQHUBCZmj
PxC21fUYEV83iee1gaV3lh4GNfQKxYu6OhwN9yRD4EYgOrbjcw5W/+9uFIf1X17dbzcKfoAWjjrr
DoUygI3aLYpSbFJ1lNWJfQBXeAnVKQY7lIp4LP/u/a3/7AJc4dksRByXPPu32+PPbmXp0QT4B1hk
28BmH1L0AUdGLetAbdNERRe+zE803dDz8a+xF/psNUnISgg1kxd5GFZYP6zCg0KtlrD/CqGHEJU8
0tpBRNC7xJQu8BAwl9DBwWaUUBwPHCSj9orQDU3VdL7W6cdbnJSFOibUKZ+Q0sq+umUIBq6+Z/CO
1j4CPFxdXvc4V5QnZSlZuBl6gy7ifvqwgSTOFx3Ku+VIMXzcC3W1xdRRYyQe0FL5CgcVzaeYIDpD
yLtqQ2gKvbgVRVusfR+RLqKoVPdA/U+fvnWi+R6rj5qow4459dmIpq2XGW+VYHDPNTXVV2Y4D3nW
74YY3I+rDqt0HC6znd1mwrnU4xfIzApdNA4GirfNlJfbFGKFjthLkmvnhO1BtbXxTeN5somsy9Ez
u+m8nWZ+TZdbZp983fmIYDkHaJb+fBu1iJeMSgvJWcKyBiGC0bfKOVy1cCN166XtXRzQNYJj2G+H
fUdo+Zne2AD9CvNFNjaMJD7vcpYssT32+ZaKVj0b0gIuXaufz+IMcerH5XF/vVNNQwXZ37Yqm5RA
DH3Dd2jG/bpVgcmiMm6jdrJkgj3ymACBwvvZI/2qUjQXEqvGcpVLqnTv4HjJuyvde4C232p1cqlb
Ec/zV9BqO3diwaibwAz2jvbF42Q5836ISS4bh69+2fu3oMm+tTaWJ34Kn6sfcMbxtY3jYpczxe8d
FHt4btzpTs/Pgqdq6rarp6rEU+YT/gzVvoxjVP+Mc8gwdlUqzneBw3CeQITiWx3y7J1aEChVDsJ9
YEN1NWvLtsfvvuKl1yEyoNl7pu62euXeZWIo2upOJwMaOX6WjLGpOSvjQC39lkUYDt59XmTfcGNm
9UnyoDLTHzKaXITAGEoYn3AaEXaKom8SzGJkkO3w7Xoq7Glh/V0r7W1joNjeNJdlrdvVlxRY+Nhp
tJO697DkJKjgY8HgPGQm+wS9Ej6e718m3b7o6itRWUZjsTrRKrMREDfxEFdv73N4QUtQhn2YjgL5
FKE65aweXLrajDg9vqtoga7a2nc6rHg5BaycnGPiq9XkR4UvOk4RfINVw23ppfe9rUGtqF+qhNCS
D+OlaKLj8hdEpBPW5s6rjdNQQZBIXfNdRR0jJdNSGWXqh58j9IhY196s+Vvs+Y9FwYbjMZqqUm3G
bM7UHoo8u9IEWvSlj0Bl4aiFTzJ2lVe8ZzMI4pIf3RZwqiiE59WSxfgmbTJ7/NbZRMRlm5Ymzlcu
2RccvLuwC3G6qZN3oQJFqmIbuhT86KIrmlCACFR4HWOgUVGHuk03UU3gLbTUKKpMaIFIrbD+2IS6
8eVYGt8Mx3XVOpdlZ8fWiHINdK1I4iMLEJAa9L3D4nnlZ8kz2JzHxo3emaqQPQN1q8uclJhfcjBZ
dfkmDQqi5T4AcCmm9GZJaIeEkMp8fqU5CZRkw4UZxaxliQjLnv+fmcrfVflUx//1TGX1VmnPaKr8
UubzjJ9lvmaafziOw2xE+LrP//j/cFzUTPsPy/Y9/slx7KUT8I+pCkMVynnD10k4TRui1z9mKob4
w8M4V6mekpGCPP+3DBdN49eUwqbl4zFLYZahC9g3YO5+DeOFwFcuMaggPX/UEDO5qhBT38q+9VbQ
i6KKtpqJMJnZf/Ps8AdKX+gu9fWhGEuMy4yJEKDdm0HDsh+IqIWqjiaU5rtuNGketCuUjr+7SDhc
mSC1jqXV7WRa3YNAeBY++mSdqo+WM8MjQNFKXNFqXBmQUT2FRbdiJbOqEbZaJZPeXZex/lajBrol
FlBdFcmnLE/SVDwIB9AkgvgrmPfhleMaJ3UEovg+rMy52Itqph9eQVfwShTQ3dc4KE8w9cltkULd
UJXul/yepsxRCpzPVXyf6uBTs1s63VDDTG+A5jeL5tDYSFn5OnnDcoKkeQ86gBhpZTnFF1dBb6Ak
ZpWyfSo9BSCeVDzZWJk27pdOQ+UUhybSb6F1XdTxqM6OpdEwdtUNDaJtmRNdlxBbUW4lxhusk12h
QpsKlgmxcZh4pD/cJeowapVMNB419BJnGJGEURXvl6NkNAmsP+ujZo+KJDpEM8W7sIcn2FWbzsHT
rSXQL+EZvTRkrOHxohsAKYvKY4n3BuUggpDexlIG4333fSn91Rurh3DN5F/DE8yJTTGqq+HGL2+r
GgNF5T6PTbhpp2ypmSlBKCoqBNrUu/bqfF2urq5tMiXe9Vx+1qG1N9TjUDeZt3HHX8OJm9wDxjXd
frpajibVanBJhNXFqFdHuo5qWt3qweb/gtq7KWztyTXgrcTpO2n6qWkDOA1whHs4yzXhlUNflTRi
JhEwyAbnkRYTizMz8xXjO3ogQfgUtb7qK75js+evwKEhZxP5CPUQmkvQbKg2EcYzTiEAHitAETau
6eI59/2duhOW5x+QJuXst5otnsLA1fFNWoWCA6OBnqy53n6y5tPcFK/TzEmrwvyfItLdv5aw6JT/
kq2xzT3SNMEE1TAstc1/m5za2RiCH7Z+hNWHA48SIShuvm7GCRvUPdgfuJDi58ziECr9MPv0fcwn
tLCG+0nQ5Vi2oFJzJPn/2dqzcl7AmcN1mnT4emXvHm0sZ0TuVO94haV0VFsoT8g3qvw1FSzo5Q/q
eDOQKPY1rPBYpT8bYirzVXvIiH1I4PJ+WY6Z6jr4ifdUwu+r0Xf52QosUdqCTn5YMjyVty1RhBkY
1O8UNC+rb/l4vnuOKnZpOLovJbILP7eK6l8t30tGwiRp+flBewdG9UrXdFweKD7mEawrRU0aVN9x
CAy3g23vvdnYqwsspX32FIWnsU+T4CZoDj0ntQ6XZaxeuVJXCoptlcfWXvfD9+UPakcuT1gqmSVD
W3bL8rmA1J3DSLuIW2q0n1tD1UtWFmwKlUOofZYa9qGe7OuuSdcIgVAosWXUJS3LvR60jXqLrgm3
s2sdELxCSNKW7CL1KqpGVi+iwboeSBTkbH9p6VZ9AdQZuknBU6h0WKLH7ho1213tZE8aj7Ed3GrJ
dwH+6ipR36JapKr8WB7PUNy6Uq+yJFhGWYObE9eRG1zKPL5z8YlQRdjSI/rrNW3/2gValjRDfGoP
8EwC+OlvSzqsLbL0qfphZiZ+bij+hdJ1SbC59+rq5g9nRLorMfEGLuw3B17xUolg73GJSQsJ0+Ma
26viZ3mpVe7FIftiQn2ZOcCWkI1X8XkwJzpl6mYcIkd7Uz3iMEX7A951qpKzZY0uVbJoxElx9MLe
OceqZV1b/iUfbMzh6NU6lnvL/kC5TwbXGnO51VKOVvnDFHvnHN4z4Hb/BAqDETqYAr3p+YtKOJf7
vLQK1eL667to/NpmWu6ibyAE51vEBwuAxa/nf1eGelmJ8MdS7SQRVO98hAKlap+lTu+ALSB/AY6P
QmApdJcfosnvNBvZ507d70ly4v3Nhak3/md9qS7MNxyT7hrwdqBbvzf5OpRRWwPhlAY1p4JqZVZ7
LaPLOg7esuqXDsMc06JiIMugUHVpl2tTy7xL2aVh+ukWAGnZ0n9zcdha/8vVkXsxZ8HAEHd7Qy3O
PzWqEP2xZF5VX4EfncMERd5E5eY1R62qdJdi1DTmmzhytovmemCSzKiQWY90bXTEn1BbYXUSIZeV
qaoOkG8ciKrBZ1QRoJPmnohAf1NYh8JmRWR0jfuMpwPj3Vto3iytiw6C8JK5FHX+zsZlWjNd920E
qQxM2FIN6Zn01jhK/DAa3Ar7/q2Os3OGiZnNcqxc1JYb1dkfBD/c4GGpSIQgpwuyZJ80VJ9K3VxP
PAS3tTe1udoq/m5FwB1U1wLkH5bLaitoKFtZlGZLFhhhCtci+6rym0bnpZ3JOSwrJWe4m6ErNMzq
e1PZHXCFd9CoHtg6jsbI7wCGDNlu2Vstu1JFZVtSMfG9ooZLtarKfZlQ5S19r8yd4jVzWGetkoEy
IMSrwGhPqB5Yo3tunfbF8hJiXMiJkgDaY2wFeBBVrY16oOb0n52X3Sz9rCXtijT7I8fddHktVC02
ZorD7wT7tcH1RD2nMii8iupFJukF8DIjcN46lAExlByixZwIsR/CRiY/MqjMV0vi46tGLsEx83ol
jnFeZjrq06lov3TvOj1+GKRcmbn2vHy2Jbdb2nfqDZYcUMWlShu1zdBK9B36B62yj15AUBuayl9V
M8SMCjEN9fZLYd11MMWhMZ9w/CI3VclloBVHnG3fKiCYeMYBKdDUyZ9bJz+0gOs42v9j70yW40ay
bfsvb44yNI5u8CbRIToyKJKiSE1gEpVE33fu+Pq7ANWzl1JdS9md30laqURJEWjcj5+z99p7i8F3
6JXJZtQyf4dx/35t+HeDgwJEA3eI1eRETioRIDwTY1p9seYmAkNNzZ0tA4a6gKZKAhaRJMx6lqpH
Gd8JQXmaEnKFVWw+rIfdtduxlNM29Jwm40+v844/vLPL7PTXFcXXkahxmUFrMfJcf/9v76wBnyaO
5w64Vr0gTncxnCltASdIi+dlqsSzH5VMJMMcsIOP3gNuu+uYXycowxcPfi+qXI2DtW/uSziCxMJP
RwRrQWW6pI3z/GMz83aktkBfU/6elRx/NOIrCMfEWWEk36esGhuGwtdQOS9J2Z0LRNXbhKiEIYPl
Vdj5h60nH71LK5QAjYLgGhpTOCVRlQ1UnUWGA0qrqE7tN8WyUNm6E1h6ddV06zMepJsfajmCsxjh
pU2qF+tzU+CQKzDotRUO5CzGOJUQxFCnSXvU6+QDJPiOEIRxl1rDvpIg60biyIiL7O9VpiOuh5nt
emiJgBnhYsn9nJSA9MONETKU3WfLrZPAqqr3Ar/9ro+zjykuMUeSWVDN+DDso1+n73OPf2f9W1SX
fThZaKMUeZrcNy/ES43XfzeWID5dq/f3JAeSrZ6aL5IfLf0x3lvNFAg5PhZGVCDzqoO+a5JNXGNL
mIhpN+xcP+bwkErVj3fO0B3+8OBYS1//l63IN8xFx8hAwrMNBiW/LvZeHtfVqA/fE2e+ulhtNwiq
4Bh5BATOvqzf7Kzxr7ZKUcaPCsVT/ChR+ByKCJO0Z7BZjUtHSn8DjfoU5dJlSQJ/oyRDPDaYkzCC
on0PXRbpDujKntUW+iChDjaH7QglMKkPwtw3oQ0mg8lfbhrAYprx3JTVX25hkqgAFgIwEmqkPULq
YkNhQvjr5F9ww37uHPNLZPOScpe9XZOUb3N3qbMGz3cGY6XC67lFH/NpxJ20m4uaV6EcqksO9WJb
6dF9PfE04g3RfEjcqPnPMQztLd4yC7g/aJJZi40TiC2wgXv54RdNElAZ8F2MrNsDWVm7+6Q7l1Cr
oju7I0ioy0biRCSntRFCrSp4vKLJiDjkFZ81Msk3JSeR9XlZn4uYr7K31XCLdbb5/Cke8o/l6eg7
67uuP3YtYmSt4i3hzAIJS8K+I7PnsD5AS3ysI3e20v/Sq/nDyhRc06rFU4RNz48Im/NH/FshqGNo
kHfsyoQ6V/GH59SYL6oRUGwaMsOowDPOSDeJXtkirLlvVDsgSOINE77/oJbLFmfJm2UTyVG2HBiF
Lh+NhMseKTyZklxL+VeoMXPBJOjtepeM3j88p/9RkyyqVtteOka2bSFz/fUxHWWWN2Exv8fLUbn0
vtfWSP9lGZEuNe+6GaxHddPAG8cp7a6pRzKoDx2rygRZJrW1hz98pGUg9dubQ1QCimKkJJZOj+nX
j+SUM/TXVL4by1kfxQLbEbdfWYqIOTNI0PUtJa1NyQTHmF4SRfhyHl16v//8ScR/8w77HItN07eF
Q9dt2Rz+tvhzuX2F4PF9rYU4g8+O/hxi/9nUnkwoivq33qleC716q5SOV4gcN+KTjK2uR0zUlnAy
VtKXzpXvEPUDhC/gSvxityzZmj9s3QRcRtQ/ygTThjLLL72VHH4++ZORb9GMfeRMao7zUopxtEJv
ZtLaIpuZEVtuwh7nAbJ4ZMAgOjsFBHld7dLlWbHbhS+Vz5+7P5Sx3n8+MaaBZlvXbQeNj279VsW2
jiNTITGA4KsfxyI9Ym3hWNOSgTKWYG4NoqxoCRgDXbOcdzD2syCh5b3vXBIiDOFbJ6vGnaCRgbde
sRYpx0UVyUGz2AVdYc6cciQkNOSSQS+B89Yx3mnaX/qGTMWHKMPOa/X4obq5e/PG8T6cxUBB7xJX
3Dsfy3VTkUDnIcz7yfebY2kCW9E9WOhJtLRlEpI1J510KCsmO7QP871R3a8LmNvAokrq+qnV2owY
J+QoMyUI4WYvoYJBqGv8qabixa98JKcIxXEpHdy0pvendSjgchYyP0EyopHRUXdfQglZfUPW453M
8MwWtUJhAUNmS2c0QRhSaHsTmYBIx+dJyIf1FSe3JgnWe1oObOeC9UDKhpyjsNnaRSTgObCgTMtT
888PvOH+Z7lDCBA31mRZMGgy/9bZTWybbUp538inoHRYtvAW9i3vabhdq40+4l9eyo2BUpOABH7V
pM95PfaHvtG5NHh2NlMNmCzriI7ywHyalUFAgnosPB4GFO0FRmeWSWP5z/oXsGDSzdWSnSWXfWQp
nHQt/ZLVsROkuwgr1LES/mM2Q8UFMo8vkPvvzc0TkkiXx4tQbHtgT4dOTOZUnOFHt9773maY3bv5
1jDSm2lACk5qgXQX6743AO6vScGGIES6USS8UyzKQxsPzaE3puOMs/3QhiERV8urJHOYm6XM2MMs
mEIOW5/doCktzBKSUvLsTTh/NRNkuOqSYtNilEqJH90l/rUvCg9aIst2Dhn+SI/3W+xgeNYl4FzX
hd61XA85Oj/mwqfVgNFs/UE/bYz7Opu+ofQnDpmu5K5TmKbsJhoY1TvYokXx8zmOI6r0arpM1rfE
8ypAPhiHGggjW6Hx9DYdCE+OH4GaKp/zCFp0WDQ3TWjNLjKXxNDlp0i05kJl5ROQlmNqwagQqrr0
A/Weh7CZQgQ2ZrcEifMt1z120JbvE8kvhg0Mu1b8+VGAbcvEkqazPBcrnbe90/vhvP4JuVy4HCpK
JMI3mRNAYIgvllOC9tDGq5NypdJBA71rqM1S8WXgEHdaon/SUvUDqJe2W1e39e9aNnPNpax0Y/g0
ijMaeTeE1ppVHXTx8FBOathBu6/HpXpJF0h++m4P0BpSQH9LmiwVad3e0Y8ngi7ldVuGaJMlqBVt
1K6QJD6WzjjVR/dpfQ2MsENVI403R+PhTtNK25YT99XLRbVPcSz/YWNem6u/7oKWrdsGXQL6VJa+
THP+vvfEBaMOx9C/ydeCKSt8IlwSuUgwa6PLW8IVZnyrwiVwIcG7qj/E1RKL5lMf8gR9N7OZfUZP
TBMfPDrKhJ4N7lqOGjyVM0lfcKyQ0kWF+LK+0k3OZlVjNaPdxY2tTISPC9bAa94iQRQGyYFsSJKU
7C7LEH3LbW6TXdSU7bEW/q3UKriNy7obxuLEcKTYEILjbsJlRV8K+nWLW2/duoW1IgXgNL3Pc8bv
t5OFMu3nQwQUmSvr+4w+bA6R2cyjv/4tQKhibKi48N779dwT82VyRRSWrnFSMShkLjGobuvdJln1
5yMoIuc7EcAIr5HBb0uK4hLF+G49T+jNQGVcH7REkH2c32URP7Iup/87+/zT7JOS4B9mn8N36rCf
UunTj//7f5Ye7b/nnq74l4EHnAGn5VJ2/PSRaZ74F/WXbRpsVwYH5cXhVVbtYhYzkT6jbTL1JfPG
Xjq7/3/m6f8LygYNSpZRXae54f6P1M3Lce1vryM7nGmZNm1jA9WKZXnL7/+tFGzlRESX5eJaWo5x
mo3WE062sc1wrKZ9T83cRSrQWjI1GvywVCMgQFKM3Nd1LY+x2r7ImPgO2GzTuzQ1jDBVf0picbQb
69hcfKzjl/UN+dvFffj5Ef+uRFwPmr9+clx0aOMsxI+U+Ppvn3wJTQbW7BNEO9J/cAojmMht3RV9
DU3Z9ngbCHp1DX0M8MYQLx054YPAHB3NACvd8Lxkk50kjcGtV7hvmX+z4jrce0P+Xtc6v5NFxDpX
zYPup/OLKOZd62SvFZkZe4Jniv36+zA1KPa86cmOGuA9U/cnPeJiGPzt/tCH5vwiuD0eU/Dflssl
qWKOukI7NMuHapQJfcsi+NGcEfjZGmyBoR72tCTdwCF541DM2eKp695zRcBKaJTztu2b6uRa9aOb
tGo/l34Bh4EvR0rfToeW+OjBncBEAJLgqBpvn9c8Cf98s3go/+NrIGG0dIfn3NOZ8v36mEliYzDb
a95hdE0bDBjEJLMEbaxHOPVAI2tHYedia/ac63VzVHfz8FC1Qm3AOULb7Mv2UHbA1saKDGZ6cp/N
AkNZVUVUkKF6TvHmkWpBVdYUlGw2VjSsQ7F+Vb5Tb3tz/FKTpndLNZp1VWnuvEYhXYP7RwCIx6jS
LmHntdUrMCJaPSCsM/5PL1Zn35weaCoXdKtgVfgawhpmfJAep777qmESIeDEo9dRzp+thZXt9vWb
FZ+VavnHIHa0xVhiRKFuTtDdAC5Qr5MDyzxugGGH7TWJ3+J6iJ+rDlakA9d5YL6A+zHUnL8GuIhG
b8T3eWVjCKxKcPnoYu4LLX0SXtefSuRNO9FPWyfRxb1ZO/rPhf6nA+S/ecfM3yalNs18z2FSSodv
lWb89o4lBJPOE/2JYO2fR3p0svvQO/gqtA9x3LSQHtSSwhXAnOmdzr5whYNkqqO9QUbQYajkcX3U
0CvsE1BBDPO4UWVKwlLlb/75GTPW0uHvKwKnfd3CSOLoBquavb5Lf1vLDBcjHfVb8XMtm1kdAn2s
1cUiMI2gYQ33X9NonJqGJqCP9n0oNPmgwMFkOrADhG1nN53QVE7KvkuN4kUZnO7itDD2nLEqBmlD
dyy1rypNEaVZiXaIQVhd1xcTW+ob5Z5Gkp40YcyFiIKtBE6V319wPjjHNrdaAFspgGXNrU6mki9Z
NvNG01Z2iB4na1nqF16ceF/nIcllrUnedbtAcJYyDo9xswOICQFdZ9TqknUMlx1FHmcTXocLmGn/
CbHkFk/f1mojcbarudkXYFM2nWO8JcBzA90gp9xW8XCtIu3FqlybU4kN32om+Zk4wW3lxt3ODLvm
odLpKkaT15/jBZfu68UdxI/PSAS26+vntOLspKZ94TiH2V7C5cSnlQZjjtJ9bkNsLiZPfWZ0xK4N
yasSY3ZadwxnqPeUqNm1MOKXAvg+lkfbhMEDb2C12Xsy9c8cM/Nlms6bZvqMe4rI7Xd0dDiixJo4
F3b76IGHu7MldNkU3sZ2AH28hN5a+zQU6jjNcO4IJOe10kEKe4lBphmd6iujlHPPAqJiSz4wH0Cx
7H0aVVIGfaF+6I7LYcR1P7WWfEeqcx9ZHswiWo6M6WtFPkr+mtBQdlvjvhh6hmxjTttM0/RtY3ki
8GVl7EiGIm9biTcvGR/dDmpArsoOYEuOqW9CrKt5Wndcd5nBU/QDevOzZr9O3rhjLplesYMGvI7h
xXMwwGRC4fElynG91GmTd8DQyuQ06iBal4WrEmNHKm54w9c2bPW4Tl5h7D9GJqGmQK4A2aSpc1g5
BrlIrcOio+W7cDbpDUbbVdU+tCL/7reVA0wJWGvaMAwf/OQ1LyPy5EqXFKC6In9FAgo0CWzKxHxv
KSPcWD1+55+zNSvH6eckaoNVhSj0pgdQ5vZJ/oclyfp9J+Elp0oRGLFc3bURhv26k6jYy+CVj2lg
KTUdtSwWgS5DixaRenZVqD75xs5VfnUS3hK2OS+YlLjZEv5j07cxPQQt7H0lEoDAkEwgmLjyFsbj
OUrQ71a4/vc52arIM3gSqPV3pj24Zw5vzh6o9EBhkA74XuPqbjlX9krs2iHsAkHTAbyqeubIsj7V
BEL+aRc1f+vbLe1MoRvYPLgAJnbi34oBIkpBUs1hEiAlYJ4Ql4eZHf5AT5YOJqlF1pSS2YOY0023
BeSaYCT/13Oz/mGSqNoagAafyB7ziRaZemQUUuxILuBtoy1Cv8BgRBM29dvsml9aqRfXQqH1+OdV
ep2h/7JIo1WigPVNLCs+BpLf7h9q2QqDb0k2Gc4YdrUBnIk6osuia6QBYIexWJiQtEUCL7cdfHmr
svuq6W8EPBcIerN3MWLiGlpBsE7cFkEYD0B/YdJZhpp+LiFW7aBPkeOJU/spi1P9KDz3taV1t2GO
8GFU9rhRw/DapoV+WaaQw6gTk9W59407MVOtSu9uNi+y7RkA+kx+1vpVS/Wv0SB3SWtCJigBd2kE
te1i9HvMdMnqdSMisHrljJSDBNi2Q+CQGn4YFm4IfLW71BvCRzG+xIW++8NVXfQdv15VOBCWEJax
FPLC/G2jVtQQkZvJOOB80dAZgJyaCAZ0JvVjkA5q3xch3gLNUA+DoQVNOo/PvgYTqNKaR3loo6K9
tPQwgVfrw8FspH5HzHlznActI3xiT89L0OdcyGLt49D6O2kZ4sWuh9vUNdjQpimoC/E+hiS8NAvR
Xy/DS28kRmBX0gjWopNsjP4UGwbkGnYtb46fLD+b9pjw423s9u6dQcByR7qURaAHEEsAxCPhbf3U
pAdJfOOuBUuwHy39458v3qpP+PXi0Y9gOTFwi/qANn5rDjqTrAdJ0+jgceC4lFJ+BUePvqdjQAGV
zdz2BjFUS6WTmU+NNW+1LqlOmf/JlzQtp8pibJUSO1018vLPH21tOv/60VjlfNiDdKYNws2W48Hf
ShqX8YQ7jyza+LmSvaxsgM3aok+3/kJmfi0Wjg1frTlx4pF70wF/Q2/T8ZLqoREPjqjcO9C1F8z3
LfiF+XPFLnVGE9ZHZvPJCKOvsYnoR5+Te22e7L2Nfv+wxNRUFYQ4X9e9Q2MO455ORrltCGCCtyTY
sFNxoivCmHwKt+TZ23/o1zr/scgbfDMcbQK+O//5/VRqDMQzuWVpHMamfsLP1wez2259zbQ4dg5k
VEhF5jwu/WG4kI8mzkCrcOJGxme5YWII3LQHleRZjXvQ8hqsKCkpPEfFO4HA19C1vhlJOj3oNWBI
C+QVEY/9bXK2s6XgeYjWuZN9dYx0wcB+JHXAi5wXr6SUWQsU3y8qUisseIBZ/+yrCgp+dNH1wj8m
wMAGOyfypxjPJVBfutlhtbjWwpMI7QfCnar9UIvxkPiINEYwpEHUU7Z1NRKWVJuaT5G6WjYuQaFr
8f1yBLBG7K4e1r8Ar+I3QsrLi+34G6lghzp2f3RVXWOCJXPon589e1kzfnn2aD3wTvi2TitCOO5v
I7SMwYw1cWRExGhCqJbTjSarLEPkdNFEI7mOzKNLd7dcFBQQy+tLVMJtwWzlxlDHy8OQErGG4odB
quYFEyl+8IGrW5kNzwLSKgHXKcepmrLDbjvSL6eMzrHRiWe/AT9aQ/64E8D/Dv7SMVMz41XdMjiy
QdbemWJyGLPIp3gkXgJr5BYNnEUtVN/nYDShVzuvBj+HzKG7DdUITq+M78wBC0RUquagReBp1gEU
0+zkIs08iDLbOv3zNXSWHfn3a4ii3Vms7ZxsjeVB/9v7a2idgvwEfRvsjB/Moil31pCdIt16gg9H
WpM+51vVOi9hiprYrWivr61GZq0hPuuySEJ4cZkfmE1jYrTu64MCB7tlIOMB3OueMjeZT8WQkreb
1cZ2KNzm0I0d2VndQA594ph7FGEdOWNZSp4TqTdZDYTPJxJpA+nZ3BGuOyODiHC4kRuXY919rIfw
qEXq0yxAsVYg5XaGme1pwt/Scnif6vzg5P50N0dsgyBdxI7tTpwIx+KHOXRofvmZMyP3dxreBhI2
Kbn+30dba0VLZ8BAP33Z8ZO9Qy90j4Hq7Z8vPZ7Upanw68WnSvaQ8iNzMRwMB79e/Mmce9VTnB1s
IzfQI9dik6gwC2JjdhhQtwnHApJbIGLeezHbpoz4Lr41LuD40geK2JfbcXL1E+Yh+aDRhjrXphne
t3obcxAb4lM6cPCphZIP0kUtmNuFTiS7711FeoI+HMNoqcFdpF87ojY+RXUXB3MiacaH6E8G6Qha
AsjkupAEMPjUgASjODCTjBukdLY/KfXNzFPOeXqujH3YN9Q1UfndL339WrUXYRfaRYAARNZbJHTT
rXLYVcK9rp+p0Zn1tUSMbGiwEDRuVHccGvrHroNslBrhIbfQGei1W+yV0xLTvmAuKmx7AXSQdx/6
xsPP70b+6Z7tydtL5NQ7s83hMYMA2fkQO67oc7bQQUGIUj9iiibjtuuSm4B4wvB/lpfOlikKdq5o
24lbFU3ZNalTkP8tURiwd9KY8x+d9mMJ3viKQ3EdS5fNXL+t/6tyh5lMes7qQi936+WdIiiymSui
Oz2GF9cT+Uw6/Uja6ty8rd/RTfU94F+iLeGOHvEw5pxOkB9Nc9TeQj10Gelxn0ZVPU+W192PAB5O
Onk6HE3VvvWzds8OlF2jkfhNSm5GtJy1Dl4t0SuF41Gna3IxY/lVr20tkDOR0MuuKEitJ+MxetBU
3xy1HrFxrNuA7UNy7daLGVlWenYTTiNdbxvPcDaLs9vr5kFHCEI8VNZdotzaaSmqKipOa1ej5N9F
xARDtIzowi4fuwqd22SO3wl1Q2viGY99Ij6pxij3q43TRsRfz82Hz0THNu/NbvKu0qs+RByPF5/E
PkYm+BN0jmqrUx5wQwKt0zFvfVV7gaa3n9yyc3ccoUjJkfkWYWxKKGJpHkqvrBam/Pnnp0+McyTm
9qqVdMbW16S3fR+vHwVh6PvfrCUodKjhORLveF7vDKHjnzr6lWe3ITKAojzfiYaMd1vRNVkbGrPe
A//vR2BLqTxNluudaqu3Lz2iu8jXjolff+E23vPFs1vB3gC1Tz6UgK73ZiLh9cQsLcNyQ1fRQWYS
BRSVWc4bMMJHDIsn4OjOnj1P7vyxKvdWTbK7gCJ00YYyvejuAM0mIXFtIIr9Iy81yBHZfCc07nBn
zy6IQccPSPl44eZqJ8VLhQJuHHbeqNv72HOeGq1trg4b3nq7vKxF3ma7b7imzcdaMpfXptW+ZtyT
TX3TLQL4GhU+qeyYL8/9+jQOnDMOM6EijN/RZtDxK1BaS3Y5ZR5TI4nvel/s1/ek1vNwBwjbOFVR
f2T63914cO+hIWpHoyE7s4HXzw6hXvU4RvC0rFiGXvcoxGqW+GV5s2bFgz6J9kpSSaByYSC99sZ4
UUo5qAL4kXJ0b/3gGHDfvwv9boxr6wlVKoFnRERfkyH7qwFDP6f6+GTkrnasINhji1DHGMTKMwDq
czFxALfzCtEEGLC92Q8/Ijsnm7VZNAKDxiiwDL/YIaz3yqOw8ogNDKDbqW3G0SIobJoKkNmTresq
GURpcvAH5naONcRPg6W99YB4yY0rC8JmQjc72t54Vg52h73m1Benp8NSe8CtkI4B+TyGpCwHPIbR
uc4p+H2OrAe/dEtOLy5+mM4j17lzXhqfplrciOpTlPnfgDJ9jiacVu6M1AoklHho5x+5J3oi7ab6
7DeNfijd5Guuj/OdXa8ANmDcofo6CW/aWRM9knEc0Q+yBw+kNex6q1ebKpLRsRpMnl9BRTcCwds7
Vv1qDPoCeB1JP1xMRmyzOdbx5q/RAvGJLVbuaEuEF/IYPrkDLeDc9bxLkdje1UY9IwXunoVZvZau
uqtZJ63wPsvGooZSWrqrNL3Z+FZnfjJURdgRr3Y0+jGT51iNnyJpP1bOQ+inxX1ljsUO/QTz+tbR
s4sX10+5qRnPbou4MxaJ9WltH5iehXnO0R5bEpQPkrnGnkFkR/K07mOHyssC7xJH4FIR49UnRNmt
fwyarvFkJDeYwfE1TpDI0QP1A4QpX2Wrffv5ocA++fu0jE386/PZjJxmH9v9DkK2iwaxco9K1hO8
wIbmaU7Lb10A4mLSxw1KzjYZMQAn5dGJ7QMnZQoQO75lia+diilOd25klmedAcL6xxzdBZIY+u2n
JDqaRKBovTr1RHodxtlRnxdorhHpR24sBZKlEfNWGUdJOgUaHK/ZI1UOMLlFe6cfQ0xVE5uYOVkH
coihg/SucTQbF7p3WpBIV0vrLm/2P7/kugjalvxIPUzBY6lrjyWyns2sf65Tq7vMzbyLIlo7rtH2
gVtxzjdsE2E8vLdgBKZ3dfOe3bINoztmX0chZ3lPSpNJKiACnOWvSpz4uwRaD8Cc/m4DUF0NE9T3
RYf18yYanb9z2uHotklzhIW0pWW9gaRA7xAKTlfQzpaV2x0av+Nzm7G7c5gsIREb7X03FNORPIfh
ZMlt1RVJAMmF8qRSk36hhvDI7COa0GHV9ouFID02O8Qk9c7LqSqqSYxHSWNrPzfYTdKlcZ8WVkY0
gPWZurS/J7Tzq6OH58Si19LUreDU0ZGuIrOG5WeIL13GgSvUEWrm1rHoKvtFpcXT+sVqY3wdYl0+
tHjntgOUwH2RdZ8HcjgOloWF3WGwARW6JQirs1CPLFe27pEJa0DdN1UXRoic+aZGNnxJJoqFpnF/
lKb1UojiTSfufLf+kbxCDyNk2p6mEabsAC7jUWbbvn8qdNN4niRmARedMGhjg8pcnykIZDBY6KE8
dr3UmbWTUYXuQSxroyGEuvdjPoU7J6+xQlfKCviRxFSULHqk7zVa/EAV7T501G4FSragcqdphzST
mFTTw5GV+6+Cbo6qp/gclaV2sOqZzSgev3dl+V5l7kaKUXsBBknfPdoI2llfsMIRY4zLEVCV8K8y
UdtI7+rd3BvVFxoee1nIV1bF4UsEqG4Dhm66tRnYtQ5VYOCko3csovSUC1fd+fa3AVM92UDj8Jho
UCpd+Hi9GbMoR0h8lVdBUHfiPhjtHDXZeMT+Oj4LUfVBm3WvlbBZ/lTWX/PWAxeXsPyajWewD0AW
cNqcNrXJStSPtKKzapYHoEgLqsNN79JifrGT7hU+V3T1JBr1iiOLA5p8w4uhSKmsim9VKm8lTVGG
RWA9DKgWqupvvpc6X8mbB+UcAibqHflQhS8VYRWcNsMEBj4vVQ+5kH10kTJXNE1gn56j2P/hhLm6
kOZibyVtz2M0uwdUOcjC5jh5RN+Bj6U5m4iv0qZ6MCYZMM9O7+p4AIjha2xGk/XoD375RFVKXR2b
pDVl5WPf2rcR7+y1q/W3n0t9ooZjZkgiSj1GhH7XbirykygSk79aoXs7Mx7MY55JgRzYiANL4sjS
sfIPwIrerSTfQwz0r7SAzwUThpNZI7iP4ti9kuV5huI3nCpUJ8H6KwTxPxcJeJqRkTbfIo5Yyr3B
cBanUk/3GW/2mTi6dB9CLUUParZQm2bzWIFVZYyAoaNKvL0fzubO4SmCuWTTIFhyXVnVtBHCZhnC
Hof79RY1hQ/v1P6Bdzrs8opkVQ5BLmGpHJfT6J6ewbCpGt5ZcKUEj7OG03goB9I30/qUVz7hc6OY
9nGjUbKxQkICa5OzyoaSBkG+j/P5NvEuLW6QzVQVS/LPcKOVZx+riXZak7ckfiLauWfT946T3X1f
V0mVZjd+vz7rmLtV5r5OrFt3DedsxGDNxGJNbziPXGfnMRvYJYN1bpqxOzU5WzBpHdq26EPiGtzK
JHEkjq+uh1dx6QWtPzHSIjgRZu2D4krEid5g/YZvVdsO2AcvswEIoS2KQ2ZRyKQ6k1g37oeAWBZj
78ZTdkwLtJhajJwvic3ss+0U3O+0/WC+T1+1RIeHrtwWgdbjgLKqJXKd1sj6LLkekvbZtir6jUBZ
QoNd2uYNT5z+ggTKOCQ8waGDMdtPuhkC97yP6jL9As/uSyQxULHia2zj/Mrm3mhKdXehJua95N9A
YlznIOuSU23o7ZNFv6aaYnmRff6S97QsOLiIwHPivSIk4+xr6UvndeXeTInexeYdBsxfWH8AeAV1
2FqMxWLcgigY81NWp/pmGr34WmjTC83UoC7j8OT5023yw+QJJAYPSf1WNDJ+0mU+bXOnZmgo4iiI
CHzhTiHiiH+spVJOhomQ3/jC4WGop5c2lUuIVxkIQi8OWUViWGQ5/hE24F1kDuzms3WjLxdJ4b7K
nCa6JR41M3shGogbnswvuRta9xTXX5leM5Gg+FmXdjFhHohtxzryDl3how67LkFMDBSkla39hBTs
uNYjfYICABveX4kiVaFenqMQo8F9inKHUta5s8vOfFaFZzxHwNA31eDB0qetNALDewgX2tFavKUC
x51wyulWjfIv7Cj2qXXMEIkDSX1R+Xndviifm0ukOZ8aCAyXNodO3M639XNoqXmNVCsPVrqEzfcO
Ecf6kclheMXHcZy7hnbIMkfyFOFaDufYnlPoeRT1F1kvxT6yp1Ob9UHuU92v58i1kV7XziKemMA4
K8PaR+FE+bl0NbCa/1ufNOkuZfpsU9xE43e7rk42QZGadKMT+nTz8vPc1NT5SWXND8utLNqOXFCZ
dcM5JSNzYFoTAA0VYOe4wN48n8kQmu8A3ewLvTN2VldMO04DFZ7A7LCe3pDAmkGnJudqT4k85It0
b2p8F9SqCC/zkII8bMxzls+7EbH6l6mbeOrD3HxOc0Hij2989ojn0JcOiKM/4Gm2zpU2RhcNCQvL
CwxjjFNu+z4TwPKlHMWxUDRZBXVMJhzWUKv0eaztoDVrTkkmHxmR47es5OSGGuAtkuV3FMI4nB9E
OA3QKGEW6NlsPJu99qESgkh0RB6bGCUR8QSzuEdU9QDdIAy6OlKkiBoVSXB+3QUmGMwzOQy4WMP5
ca0imToHaknwXVBXJiDgzTh1fVDNuuC17z8mohOPg0YODBJkh5KF9IhCElqbkbYFCbffEDusHiRJ
LesIJWmFB9Y/P1UhjrNoGJ9qEtdOBAqQGTbarC5ZjyJVXTlxLhib8kSEh/Msl4vqedlXo6znG/3k
k3Lj6OiTwnNoBvzF0Yjylvy/6s6du9fCt6xgXT75dynOu0fXusGcLjjq0ByYpULZUdg7N9Pjh8wL
z5ZtDFcFR8azux+d3rhPuYu4nu3jLO0puzFPoJotXLVNWnTE8K2IoEixaehe7Qc1DppN6dflsyYh
VSNHsM2oOzcKDAaDhpYa5FAQRdweooyGusQgFgyjsljrpXUcegOqCGlAScGGWJuLoMiOiWhw0xsW
UOPfxwLd9ImEJvI+MCf0xCNrb80MZWNFCv1ExZbvR31+M7o1UxNiWNN2N2xRP7So76663pIqNNGS
/C/2zms3bqZb01fEDaZiOO2cW61kySeELdks5lhMV78f0j8wGwMMBnM+B1/jMxwkdZPFtd5IvMcW
l0GxG4vpQ/XNuLbbMKQoUnDnlTYCMIrKVss8gAcu3Ra46WdXe7arUl8DHUL9vVYDgFE+TuJ5qOlC
4hkg5tyTzBxu9KdyjZTdQROY3yrK5XM8G62jzGPfsqJZs9LQyee5dNKGfdICMMUyopFsVoO0XRE+
EfdzcygDqf38npvkOWq1HHhqOe0WXpm6aLNBcz1Ov/pe34du93Abs94nNY+2IOh0FH8xNq3A+2UN
zM0RB+CjQjC7xwHx1YZBt+P53r4NnXoKHIrnh/g1t0rjisPuVyHNtUet7CXOslsFL/i0rGOmjg1V
auKTUEV/n+nWLXbUu0TQQ2ku8nnwswCpSTxnIbBXWrNAJPXKRy8sEk3od12NmvWUh629NxsjO3gk
NvldsGMPPMmkrw99+9kZPdOCtF5oLvmTT+a4UUVVUxLWE/RcAWI1hqbfuhJPF6qd5W1M280CqNol
GPCiRMrNMXnu63qVO+7Z9qv2bVFgaU5KF6hDH3QxmWRDpBZNVy1aztTw3YcwbDIzfZf1Igmat9I2
GeQc1f7TnCxfMfEtsKD5E2KmCQ+xis6SAiirI9sNlU44Vk+5XQ6EQEW7ICVenvMFLCI7llV+wi/c
nEo5vdUY925F6B/yyXc3Q+9tPcsst5YqTNKvovLxj2+dE2rLPeUB1XkqWY8MqUByq/DZK1L1rAZv
RXkDMqaq8zdTMvz0HO/uJolDOZ6DQ9smx6pQM6Mzl/eaOwMOhoCw6kHOdrTHgNjnVn+2jIFQNlkY
+5ZKkFCX+VNB368dxGKDulT+0xK4fjkAYnkdJkut3znCPBZ6JjcDTYaUFlDPV1li90+qVLFN4fYp
YrZ6jvSm1ch203DFFew48BT4ZGghXhFH/25xjL2jjPphWHxvDl/fCM33qugfnA0P7Apod2IxYMab
9V5pK64sHPFG0a63dc320YfmpseztXcJdV2cQ3UVxlt0IGKdwlsX/nwbZNkAOC7iC1HXD2B5tbV1
19qI7E/QGtpdsHqu8L7nB9fMipumhYx6NUn/ttHLu8+3T+85kFuse+5FMB8PmIZ2NN+6q5GxclvQ
O7WfTOfuBDEQXeYxsrsYwaU/PvNPG2e7n2UR8yVVz7dfPN+IjS5CQm+5U2aH41Rm4lZnNNdnRv/E
/foLCBYJSk0FtaBMG72PPOc6jRKse+MGSwo3l9U9ETgWnoyQKGIg64NZ2lA1deUwnZHMobd+fLBb
xhxh2tUWu3G8s/OeUjGtT3Z15D28GdZfDBBizmxYFovlxS274upk4kXryF1zGwzhFA/k2zgLL8qj
c/uPHpX+UWpAH+5gBOfU7TBCdUaJ9IYy5hXKIlBsTt7mo40qdQT58ikf+rZnUNZQb0TvZ7esyg60
/oZRuYmNQj6PON8WjCyzN938I5Kdla+psopPWLGfaxYwApOw+teCvvrRNpN7l6nvspWs05aV3klz
xnqlzZ1caZSRaMeZOiDqXUWVIc7CLt/gTsq9lbGOWSHbvcfJsuG5CM+YWP3a5Y25jsEwbJpez/Zl
kjYHFym46YxswxKxW3gYnH6HqkjfjfBcYOaFdsToXeJlNwrsGmKeV1PEHUwHRkAZh6C247neoEr7
ncTFdEC2tXKMwr8r+snXM9x3DDxa+nSaBxNr3PVuOltfC/PqBuawYTASGzQA2G6gg8nnfeHnob9X
uM2rQaPFxQcYXk3sVK/CDOxTm+t/ABx2mtNFH3WK+ZicOUmxdysh2gk44MFPvaXPOBhlrdhGDjpD
wVKDUpjvZ+rNN6NsxQby/cuoOv2YFGQIUJ9k7dIq6rfk2sebwZPimn1HQIOrwaFOtegdygsHpZEk
bFX7gLyilYakBXhCo3+iYXytuvg/DUINCciIKb1v2XavmMK0DZGlapsjR99C/6TYKvk8YCn2yzMn
sdP2GFo13ET/Kl0nOfdpHG0n6gyXi8WJJTpD4c1NoHzKmUjOlmu6J6u3vwlmCvaqmo+9prhFpRvd
cYTsPZdgkEUHFho47c2wgPuWGpNmULo03k3Rts69/prFKQ4qtyCnC79Z7llbEbn9Sen5Y6Aw4MiO
cM+iRr868Zxd3gWH5d4G0O82eLnCnWhzqvdyH4mA67zZlX7S6JI9LeeMXhT3pCUfIx9sWsfnh1pj
uzXVSMWzU0B5Vlk45yOxmfI/p4ZQDxbe5hE22qYafHXyCzpYOm+oDk6X/607c9pTRXyHWPgsa8QZ
odKgyI3Q42nkurs8qqlWdFqHPR4HT0sVLH8kqPYiaw/aEPNM1EdxrrXuVhddcA5j97tH77EKRlR/
WSZKuMMpv8GYIKsqo+ZpyopwVyI457Jx4p2FSYfFsUEjPBc3DA3hnPbY0kAfqHXYx6RF0nhaVp7c
yxgjoTW2rCJVfF0ujSmaDnjtjLNL/udmEcnWlXfWgsk4LXtUR3w4N4FLOZYyzn3kfhuYnHa5CMPN
gq6S+6126IK+XJK1z9I2ngDjpwtz8Yb8+fqCAWW7nMKVYIRM2ybdGwSGkSaFHY/UMfuSOxCkMjLw
pPeczG5QDjzTvK+m9IMT84LWccjPLAuF86/aZPYnAC0Cb6gc2Am2K9CmsmTl1emKkQ5C6qHdD1H9
E63CsOOYcs+jOaxA24Fq2uKYw21tTJLnQJWFibWwre6Bau6xgOHsDL86l42VzanoHAhtBa03VQwU
XPy9iywwDasvFVJzwWcj16rS33Wbe8yw2ncj4Ba2rYuBaP4clmh7PTMENkThsAPwomkn6iyY4bE4
LhJCp7aLT+JlD9JuKCq3q3uVVs6lTLNCrIvCB7h3XgZRGy8aV/N6NJoXkmXHF5qV4C6GrcuZ4ned
+uE48jtFjEEqHvOlLbRDPXAqcTifm1C8L0PYcsma1kSCLst16RxklhfnTsb5tvYQaTo805bxMfRU
tsvN6Exb6Uce8s7kNDiGSZpsQbCaoz+5BGtx7OJN+VExet4Egpa5v+mvC8Gy5UQztiQ+/ehNZ90M
8S+EVsbObXyfZJPmoBeOjrdlEptSKVgB2nN2Ewc5eqltblILXNuyOAFScb7OdhFTZS8hnQuY4/Lx
uUQjuO4q35+fK+gCNYrsVYOTWZPxL5k1xg7YPkegJM29nxO9j6byy69lee+GadVko3tctM/GZKK8
dZGXZ4QGLdciJ2d3yiZA+Jmr96PwkpWcr4R0/ImcrtvUBQpHpFVx4bd3KcLLhJmWS/GjmCgdFD/r
UU1ng8J7fAYspFYQXOkmrA6L7KSn226NooZskkmIs7I9/RbZWoGv1zvSc5wel3uEVNyjW2l4csGF
NsvnRuUf2o68PMPIFqssKw/ELYvfkDNjT0NcY5s/PTmVc5bO3bL97KmdELgGaCq42SggMsvEu4Uh
xIGIST+1rGs8v9DmuS77tLnEkmiJ2j0ja/sIoTCfo85Rly5VtHBP6yZ5qQnLWBQQKYForoXyLSxD
uFgdhNNJ+pVCPrvTx/a6aByC1hmvtfix7AO995rKbLaVsCEsOwMgwSyWyl6JDdoORODgQ5GOiM8B
CUTBpIxtvAjvFSD/rdD7V7Pq7Lc6rN5Yzauth7HyoAYsKQ5mnlWo0ZTtBQk7AI9/Ep4qHoP2kJVb
L9TfGEaqQ2CHwaWdtdNVNv6o45FeIcCaiJDekxrbn34ZGa8J9qwJF+ZGKdXtUmHZF0bfnn6jQdw1
g6dJ4jhPSWDXN0+1EdrGdJeyANwa46/hNvm1MnNv3TqltvN8AIfKNCju1rayTcrnXPfU2XDCh2yt
i8l5+taVCv8wYoZrHaVyNWhoXYOwPkdZ/VbFfXOkGX47zixHEkNOMZcN2d8BRdPT8qATDthTaCXP
ZhQ+kjbKrubQv+PYo9jbmtqL9zXGpvvwsICLZhfQWb5Vlmtsgukl1+t0F5qC8WvWdFUpCXFT3yFs
dA6+Q89k1yFrCTtxKSGSNaob33IReIcYrK0Ppq+Fige44WqL1Lm1fJSqer6NmDO/7fqrpoIXGVn5
Xst0M5KSjVuAfncfdc6JbkE8I9PkAwvwnVaon7Ipg2dDR/JUgVofc2uWNvW+fXRNPV2xBX3YjWaq
dUY40Mak7nBtzVQV3ZV0QZvj1Uijl3KRpExNtBkngzBzkdCJpRdPtmYrpObsxZFqrkp6vxJPEvyT
F59I3ac1t1xwcAzvmqmp2U2TCzluM3j4lG7tIeWCmwsXRy4Y12kTGvPj2/oT5G67F40tn6b2hL2K
olc3sL9AfIzkhWWi4K/TKoo8u3uy0rA5OqrAdNN3gFGs/9dkCI+xJgCpkoyQVM1yrz2q0NXAGMFg
wTO80kpnnVeIPsQ8s3s8n0nVDoZNEjpyTVYbGJDH5a4i+qgJ73Ga/Al9UJYfRG1Vl9wT4oeK8BSL
TuiXVEdOS5F28sPuePcrhH7fY+fIZ9ClFBpoA6IeXClCqwiVEvZWtTkDl8kui2Mx3CUiJoBUS4qb
KSa5ogqcNapkpc1tFsyKE1QE3TOpG/3G7pXxaVbTd+X3HPPIXwyhoR9rlLEyoEB2QeE139h3ho2k
W+o2Rzbkbaou4TBBVfLVV4FfILw0HfO4/P16hMggwsi/D+oahR3aDT39UjoijpLG0k9RNeWqSV+o
2fIvqdLPGAn83aRGdQwH+ZxWrD5hv2jsTNSWNJRbnY37YEZCQ62D/YXU6t6RmjgP3U/cvRppOlu+
OWn0n70zyuNyHciEpT2vvPRY+gkidU9UxITKq643Jr01yrg3zkoWkqr0Qb30QRccZ610qLBhh6Ka
CHmAmupHaxv1+YvRY+HAW/uHn0TblxoWktaWSBb8/NjJdrw4Ua62tKitG2xjayPjwFvw3KlhAfSt
L7OvhzUP4+qzUv3fjr3ryYqZn5tUmDunBUZhZkVpqQznYCIQXts5VSNBVQA8oTG8BpV9QFP3O5vt
5ZYcw0s+acA7SZVuQjCa9QBg8TKlQCmJZoXbXNq8T0ZyRkL70Xu6eOtJOJg6ezu6dPE5oIYjjPxz
l1gPMy658rAcnCLsIodCZg4+stEnkM7WOLKMu5Xmzp1SV/MtCtMDzyvrGEKo5erJTS+qHtxrXXcN
aRK0Q3Mp1NT+1uHRj9CkzLkhIR0Yu7p/pXhvurUdVSd5B4FSFwXhTVP/cCOIyxFaNhv6S5XRQ91Z
YXKvjHHjyKi5JGBG/7R4FYDK0QAfK1MUUps6luOagOXiFltBeoOoGs3sacFl/BHq9x8ZMEH1bGtL
Ty7B28Id9KwSa332+XVIC/5d5NIb4MbKyl5bvvllTK4Cq7b0d7zEBMpI3143nvO2fK26DjGVBWGy
04eBLVFlZHUxETHc0iFD3GPuaDvKy40z9wFxeaTTbjOC+EnZSu9j34PeEBJB/h5pwnubJ36lIYSJ
yHK6a9/C00AYa+cZ8vRXGRIcKIKxAISZ4GE7N3nJhdgbqTpGeeJftH5mO4RTU8ibgIBSVXfTg0w9
WQFRLT1HOVVzxquWGYeGXnQtr70L4AQy/Jkn7D3FkRrG2tmCGnh3a4g4d+Tobvo5WtFkSLBNfGUD
qcueOtSa8+YayT95Ad4NRA4zcOlowWEkGf4qKlbBrHPRIXvglKFom1tYckU2Fmdy2AUsErPiMadG
8gd+uqyn99pxnwqXCMOQqWC7hKC0zUiQhTQokJpHumU+MXiwbxgMkYAosmzHaWr2+vwCHPxdDcF0
jxLjRS8w/WoDrmBLuHCtwrpaJHlZiNKPOojqGgrXv7tewG06KyndIXmWyVYOIvsy2vitVCOau6A9
NrIlYbi2uJMD/49vK+slIFgkBVZ4zfwZAeUAN4mb7M1wfIqxzKAyUPZtADiIQHPKuOTdrc9EY7vX
aXCag+d9xjnZecmQXNqy/ZnNfkbkCRQ2W0PFzzFlzUnOO3mMKMxGo1uUxrROxg6qoPsscdVuiTNp
j44gUFRWqTzlXfy1cDadUQw3S9GEYVVWfqBBGEmB9dAK+0F1CZJfhHOrfJaNK6/81jgeLo6EljCb
6OckSuNhhNaX1/2ZIp3CKtmc4nlaaluWoCWfjfyY/TQvhWEQEfcaxCkES7jOepCnMfaPedF/Q0yP
xz6KsTkLXTulihzH0gAzITZmwlMIMrYAFGWWOhend/6i1uJ4hSlG8BNNswmJYKtOK7Y9jjVkv0jI
EUDl2yIPOBrkYZiTABcV4iLdVHZ2TtFP4qEMK448dGJBKYrHouGc/QFFW5HEZKF57psd2WzGVTph
8zAxfBVRiFDJQyjUjXhpEyXLPQBtvOlnxcXgoOMJE3LwlscYH9EjjfeFlbCQSi99TP0pm2XEtWTo
6ir1wRFqYkQV0JOLjBKTbrKyJCJyZbbdGRkuiUDLwRDWRbLKkB6fQSoKRFnuuFkuxGhGS4lU4Ot4
rbnS/QzSJM6idWQ6+SMMr4bu06zVSYOJAtoCu2TmztrfUaO4MUjEBqGT909HTi7swfX/cB6yHBc1
oNTMPqoSxQ/Cq+YYmtG1plVth/LQ/mnZLC3peNDikKpQT36jIsah3lne09jZxP4QYEv1nBZd7ZL8
0NSQzYtb2X/CVv9NNVZ8M6VuvkGo//b1MSYz9tP0WvcxKkNtp9a75zbKXLPttRdXfi23n32rO5y9
qWP+1t26uFnEa4GyMnvgitK3Mh/eWkGVPKAibRtmFT+VbvViVq2/RhX+VwxDgjOjeek1hzFEPus5
6S3LhdHEePWRcVm3Lr8sd6aJCHLmgr2TZ6Tn5fDRuBKdNrdvVUTe0PL3XHRc9uR6u9wJh8fCkqeM
4tgqXGxk6IhXHWTopnMV+orlG52cOxQEYnntszaa6JAhdtjFhlmffF0BDGoKDft8wiDY7y7BTFnG
DTtO7FMcLrWfeTK8B9tmMPtnugGn2yIEX6YOO7XoR1rcUipiwtZXiWkfVNda1JjaJRJELNg2YPWp
GmKU3rMsd+w1dMS6o3Zkt63CFgNkPtCUO7P6ajQ/tTjYaYWim88tL5UTuE8k/gEbjNpnLlS2KpyQ
GwAk6coqNNF3G3dbO7GNc9F75dq0GCdqSK81DjAOU4Dn+zTEH4UXpjfoQ2NFF8xwMXFtF6o8L4/V
wdd+E+xU74dcDldlj6g85gdVMzAxRikwZ1tRgZSL7jlh0L0tP4bRq2lvsMqht4YJDwk6f646j2Y9
dPTEeK9o2lK7RLrWpZ/0lAeDK7ex19HYEUt7ExJo89ShnZzHgWzSkQlN/YYKaVxCWX8mxyfFpuw2
h4QEtqcCs0o0at8R6X0ffbCJxpYHt92WL6RIk+M4aB3aPhP1hOVrtyQmow5dwrFrDReFifFmJmNx
j1hZdXcM78X8MTi/SQ5VT4ndQ4bU6DL66QXhFKpXum9i4ZtXw4//zv/1tosithXimQd3/fB7Ei3s
niSiwhIRhoi2Ij4FEKTK5HVwXkKKzJ6mBEjaqS6cZAme46zYq8nbAjgnp7l+TtOk9VZ3xzgnRarq
0zfU1HB2dEKvAiq6rw2lhauB0HWMJFNwDAFaHGlf0cW3O2JQ8y0RW/kxjaZLGrfpJf+HemADmj7c
DI1VGTymwNNes0ryW9YEPkxAiqf/FaaljpmJIG/WZoao73I0pOQadFdujxK0YjQ2uZ8yoSINXzeW
yl49vbr0JZpWB/HjMSsj/VZHxXujAgzURvLq+4SBJmnsrGXCLgObUN5sTT33pDZvfZi4PVoUWnRh
/nauEz8SXAqvpXxjWg7ODanG/3Fq+P5u2QwQ7jUbtLjRK7EJzfrftWhIjJAiDuW2m3OQUUWBkdeF
u46T5NZkunbUOQD+DYcKW8FOa/Cx5/RHcKnh36yLjE0UbkJzhnGvdxnDUz/Wj5zolH9foUf4vy9i
JBS6r9F/R//aajku3ZZn8XLN93WX70KOrDUETbj3YyvZI03YJmn/M6778tnISAQhJuWyjEZe4HnX
1OzTY1CiZ4zIhlz1eiyueUMaQeRn/T7qcLew7byRa+fsWE00CMvM2/tABWLdOLOLJomsp0SNDjG2
obj6g0N6b6YODLjtpkurH2Pq6RcfkmsZwJaDzPqUmKZWfjZGJ7dmspkXeKcBysxR+iD70W/5LEQn
4ETb6Ig7LrSZxk7m7dIaxbXeSErW5yUOZ4m+ckA8HpFXfJBYzBdp2nMlL96kIXaJt2njOEehBxcj
E+0L88MVUIXGCWxIugbwEiFAg+TzdQi6stiH9dUahnoHHpWiIAZODgeq5TRD2wKlJKSwnNqM/rJ5
wMja4hRrWbfPTd/fKp26PkAjq9WDzWiYxUwTfmSpi4VFNmQwAyXstXy0nkTxnvM43nimhPcQ+as9
uC0635LC08wi0FYB/2hx/G0EtvpdNvVa8zBNGcJ7RqEEeOkSpY8z4Y/dZ+lTD7sUVfqG8aTZO6WT
Ep+IMyzSBmT1fZPvBAqO/aSmq7T8iQT9Sm0kjtkewxrVLKna1A0+hyF8TVozeTjaCWLt1kZJ9qUh
KFnZwSTPbTuy9GTMojlsRRBH4X2oiEPXA/vv2JfORW8DopuH4tMe5DaqgAboSDm6bjqcCNAtNuD4
n31WzT7R8SKDpNovbrv/Hwn2f4kE8/AU/p8jwfa/st/Rn/8ZCjb/+f+EghnWf80hXt5cb+w49A2Q
9vCfZDDD+S/CHchHYJU3UV3M1tz/JIPxt0hPEJQiC5d6Y98mCYBq9jk0jN/SSXOlE9kwPRtO5/8p
Gcy3/7foKb4rgqeEYxmmhahGeHPmwP/wrjIee/SVpw9GKzjSOPkAK1wFBOTUQdudCLahXTyE67bf
A0mIpIf8qhOrKdHXPNC/htK8oIsj8ZdEv5gUPjFAPRZZ+aaNEAa0//yqxunCIbjuNPIYKKz5mUlX
XxU28JvACbCa6o8hcM5tz1knK/85JpiSGHwopmKinL1qmNDwqp3c+eV//VJ2PRnHQYEmzPD/80f+
/blUE4eyKtfeFCOBxvrnWvJeFyT5tPT2ZpiYTe5Zv4fFr9jglr++vDhmh+4wQQxVeX18MIdkl+kk
nKzAFvuNUaMOsXX2zeXFb6zxJIf6E67ydzzuovJHINNyPejuUy6ktuvDoj4pu6OQ3Im+KpPcqNzb
6toH3Eu99qoKoU0ELE0yTFAA2prFCYS5P5joclPkKSCkFa4rNB3bXFPGqZt0fSCZiP9dXpLUPuo5
zwYUeNO5cWr8UjqhJx5pGre2vIoi/e56rzg4ujIeoQEp2eo7mVgvjsvXIrfqI0aqftNkd/B0Up1C
OpBNqidNfcVYSLx2ORPmKTJBzYhvTuOX144YabbW+JEKstQJHzo0bK8wmgrzICKZ+ZuwJnqyVKP9
knTIHjv1EBH6eyOLioOtIUeSOopEHVpxTsMaZyEJsBxMumievbIFysmtV5xD+6lO0ak4yDk9J/2o
LKM8kpTj3XG+iP3QuHfLR+pjj86eQMVhjehhIP5N36ddn6x0nRCHZAo+Or+sD3LyxSHSyw3WqR+J
RBDtxcYRbaRax7WWs6ChvQrDjrXHosqYpEianQbz5I4ZZuJYYvsjq3KM07+NquxraYLFEDhtFtnP
qkQxNoZq7/rqQnpY967xfQRu87CS3kGlmBorTIM0irdjsCmr2bNQ2Uc6MbDykSm7krXYOrJ+9eGd
z53qnH1V2a9I45qLZjlYfk0//m2Z8ktGcPCtRk4vlJY40QQZrJT55rvD794Ywrs1lis0m922kfrv
MVD3uCPLwJdfzmRgbOvI6R10K9tGjdDWntCzzSMeBvlu+Pm1xCGMGjk5ukEXrbxc+9USaQp5DV4y
ObzNluet9Ey+kXhQr2qDKTjWtUuuwmbd9ulGho6/7Uw+WRZFsrfc/C2bmSiN4MM3xpt0r+MNwSLa
3koTMzBBg/YqLkhtG0t2oARos6l5WA+1GW1lLbfTyHyHUgD2GsrtaPBvxkVy8VzUPillViIr1SFD
0U/ZA9hRG5tHtDk6AaneXmJaPiROiV3GN//WvrkrMH+jAzLNmz6qHWbVkQEST43qAmbEvL3nrcr5
N/vi6lns6Fy4KJyD79BVIGNO+iNu7K01mPk1Qw4CdIGOLrLGZy+MufoMd9tJtNoE+iCKGkL0N3Z7
cVL9d6U/vDoXZ8AhpNNyOkgzrk9hc+tjUn1C2LHJQ2SXKn9leNA3XLo0NrkERQzBJggiNAcMr5cJ
dAjZJiUpJEauYmWy2OoB75Yqo0sh75qWsadlBuWpkvMkNNOfI3FYa1lo1H80Pp6jBv+57vc2AI//
LnR4Zz335T4fRtLBOopMoyLLN0yJN0TMxdq0tWbjxO5tSnb+kw6FWnccLZwjSfdGHW96VQQxEQlR
vTvwsL0ebiDOkQ8z9s+x2DdMY186g+sJeWYOqCm149TiYfAifWtYNUIxhExDRbxwYu2CObDAGPiI
sircqmHe00sXQhUmfasndUCjGnOmZFlxKhoop6Le4i6ynoxRjkCMR+KlyWUmzfzqt5g7pwzPfgQs
nCeAsmTI7cemO5WBjbovt4hsHSGGPBpyycquXdQjsYe+KsIFosL6ZLryzWriGK/EJNeTYYQMV/Eh
8y69a+t3gfhilwzaUzsTjX2THCbTP2BhGmDYnfI24W6fOq18FI7a135JPlmt2cyM2Z9+ODsFIhsn
4P0vB9DePKYaHhS/2k15aG2cjo8jiOQiVsZhRgnQOunNPzzmur31PAV+9ETV7b4Yu3pvKSvYEF6G
8cagZhCbM+ta7h1MS+u2ZoB6z80Ij+sFMUupCg9JSQZiEnIlq9HQECoHxqZPp3Bn1k19TiePDgL4
aoowSLcFzL9Y9nTqXBvj7ZhZWz3CGGRVQqzzaZR7XydRNwlCiBCb50UKUttoj0IfxLqPtXvIOHQ0
rTEmYly9ouVHeYwCnVUx8Hn0tOTjuv5hLAgdMoNrPNXWuvWJY7Q1b1ageReiQbxS/9tXdXd1c/TP
modaTGEP7q0qujlFsiMw+jfurdhoy3Mce8/KFDD8tkDpaxCmBwthryz7aIlKbLN41p+aKe9ATkGL
YVTVscSAtjLq6bOqWMDDJrEh1uMXcvI8WIKiX3V2CwiT+NjrcxxxU/+GtGHcEKTy7vZmtdZzTLVI
Mt7Y+A4EazlXz9CnVdQ3z4boEMmxSF4brT6lerGOwzS65FxuTe4STGNnB9d4JQ99Vbu2ekesp91T
qb+Ug/fDCmr7ITM0pI47/hVOBd0UZWxRpVNc7KCxEeemOywMr2knglUB1UpfBraRXFw7L9PfGtfs
OR0Rt5qYDLbckwRUggTaQ03AHS0wsb/Vy6Y8EU79DirSb2NGB/xs7FdtRohyGj0I7lT71ONENJt6
H+paeDWzeB0NEPyKeUADggIa6MnmJHzn0JFTdlI+j95h9sMXo3GO+kpubSPCGp0HEeRqDLdr1jhV
M+9QCnVUjjWggfstHFnuCKf8JUThnkwrOLeYu/de1wgCpBR8i1adhnmc6uaXASEAjRUQpTu30N4o
T0E6roy+Zqfy0fJBja2xK4nTqDyyPLQauo3gQWovovIUVvTMxi0FhZ6FWBfTKiU/fzpc8QSlV4BF
nrHujTyCM0Zr2WoPuyYKavniFEYpwvDz4Rpa/Ru9FtmmRCmZUMTR5aflJfKs/NRDf3WuE+yS+Vcp
xMKmzgHR7MLHX2s3z3DSmGxJXIE0AwQ4tfOLMaZru/T4SRKTSU5Z15ruiwRruvIOEeH/durlJy/x
7m2coSUmxsDNi5tU7X1JFl9eEuF/hqr6HZoE/Mkoe53GjoCRsEy4glbmTAIW5UTuQj2tYWswrKrq
VHVmveUmQnc61beINhv4ueE9zOJpl1fRbw2I6wxDAxRHCmI6WS9+29XrKCnKXZYxxDmes8pi9I7h
cOl4iG5i2oTXhp0fll8ZJcxs37cbNwVH42pZc6G/V7GdzeVlWEjKHw277so2vGgTYB0NJP69pUjE
FD8NQRFTEFW/cX3yW8Xwk8aPFAiFVgnqJYg27KnIxHsYYZHAsoFJRCNDjhxjHkzNaAJkBXNHVoUC
ic4+tIbYGqhvWA+DUWyYcHLW87ZdtXoM+uXzk/Sc/UxVtL7DJg+ow/YB4R+iSsdt3E7HaSCoB+vA
qcnD+GyMu2YgWsVGXLipOjxP4XSvVLARnWZTl8eQjjHlb9rmzT3t4jd854yiU9lumaf3vY9Fwhye
8KteBevHdsRNY8zWKvdvm7f2xpzEa1UW5VoTBT+AUZW7ae7piKbwliM1X3X/zd6ZJceNZFl0RWjD
5HDgN4CYIziTGn5gGjHPM3bQS+l11Mb6AMyulqisovV/54csmSlRIAJwf/7evedmGbBbtdwiJGxc
mZySCbmJ3dfU1mVCyHOuP9hdj62iga8pgG9o6j5ugc+HA98nLg3atNPX9Q8kakXYqDleVR2y3XYe
/orx6AvlM17oL0ZpMtq05KHOtBfORbqr1WOBPcUft6uif5uwP2zx6T4WBCbFLYuv5rRbUda8nwWt
777Q2T6QfSDu2VUSPUUUzUTF1GjQ4wj/cUGagWNikGDHMt24ZZ4QoqDdJSc5gI5RJvTSOXgk00qf
akMzt7WsWZoz/oK6Ij62BMJntE3Bf1KQ6eJhVtqRucE0g/3SWLgwfMZJR/tHby6p3tK9WW6V0CnB
gvSEhBx2csKHN18mKP6sTJdidBrXghmMsWcc9yLcwWciTAxQM+5LbCdRgcXh28KP7wq+1/KjUzce
pjmi7ZjlMIAJehIZ4+gOcYXXGIWxGTO4Oaw8+3R5egfLHLcLCaH5gjiMkhs6Ef299ffpp8ocvraG
tdfmiWTtJatgTprG8/XqOi/IJiuRu7liFGvZe7yV2bYdiu8oVGuvEo04JMTzTKQRx+ZQv7KwaiX5
UjuM7I3FCV9nyo+qVl+gVhFonlFcD0iXWtMCkcwqIst0U9HW8wIcYa6f2V/ahXRoBCrK35l07zz+
ucRjrb/Zn637yUJ3pMeu0sbSw1eUSXGg9YkPIEzP2jVWY3MLJnkmtvzQNga1GYMHQGubePnwWBaP
ExZfjC3ccdHxGPVmwITkaUk14EAwbdP8g57GEtAsiJDcik4N4hK1OTLiK14Rdf/f8Hqn4SXpAv3r
htc//rOe2rD+x3/91vRa/sxr08s0AOGblm6TPITO3TRgyr32vAzrP/hKSkxsrOY0oyCp/U/Ly/4P
FQUQewWh4Zqj/dry0pfUcAEIn5aXJsmf/D/B8H/veElDdxbOutQXYpg0/shFIvHTgLpHE2uV5PZ0
Xi4cCDahdIiKlMBTE4BbWzElFOD995RzEhJB5CMEtlS7AbiMMkJUSm1qjYkGzkksuioWtY7Wu2uV
TnPMp+YZ6xV+5mwsPSMr7jDtvj6a/5ra/Tt0bv0xAMU7r/kaUl+p3r807mo1yIaKVjT9rGRCSzEC
w9vpi9p2JdevstCwyYczIb177AHaTVyVe5oqMzFOteEV0ZJ14jybArdXVwX2Jp0kb1X1fVXDmhZo
ZaeISUB+n3G7Mmz/F9r2evHcSlqOkpOAvlIJf7l4p7VHSEFMWMZJ1SB96OYuduLP6y5iJufYBITA
UY1ulNSAYwzNl3Wu0WcWPngnfw/A+TsEcb0cW5XQvKCK85itgM5fLic0FGsOQ/RXxiLWHPPyMPT+
RJ9N+ybj9si+O6J56PZVM2+sBRydxuKgZRa/VI2yQZoUJLJ5nCaVbD+p3AwCiM66Tvq26Ry4uxyS
JxCbfUS9VI6gZkY1HzwF4td2RKrR4d6YMvUEmubSC8U5t9Z7uM03ANTXH5I3Dzj/kkQhzTd0/jYP
GmZVMTUSMsQz8rnPJfFDrLjKz1mF2NClHbxHZwZlwc7Ty/ZBjNgYyrHXH9QpZIKBBhg2fuMOSfX1
lwXk7vWT/zXnQfudQf96cfS5eRqExSlJf4OhpPOQBz3neMgAaeypCpro5VatDwSzLw6Mdglol6Bo
J77t+qh9HW38y9dJ+5tHwFFNRxpUDY5JQPDvffCqUENfZ6JLWKV1CYuAbLISAaQd5ltrpaaDrQMW
S/+YzK709cOl+JK4Gt+jX2u/E6DXm+EIjc9KiCWH0Vr+/y+PI+3zkj08RHNGsNtZzxJm6QvAFGfn
RdDQtTFXxCjsUYfQq/bL0lPhpL6GR4y24e8GTujvfEB/LjeSRd02lvRppgVvo0TLml2fkzfgFXqa
+17a6BW1m5B8aBz1CMRLDgl25J+7xERjpbStN7ZIWSlUD3Wuid07l/Mm2nS5R0xG6KgwkBPwXt5G
/9kFYNJi4CQEM37YSrXdYuvokL+Nw029IAx2hckFkoRMfoFfY4jTnRKyhVHueJ39zQoIrw0OgAiP
dVfpB8QEKRhLVWci6zNGnhBt7yYt/1xRnI9Ty2QbMxxgJ5cWRH0ivi0BPwLdf/XL6jp+BoEuJhtP
q3gcLQWBHHNBkY1ZRfHjhOkHBqQRADklHU1Q0y9JB0rIVZjUDyoZu5LpZzEa5pnCFQsN5uX10avm
GC1gmqBx0HN+LNs6U9o+mGnxxcCc0g7RIc9ikm6X8BC4T6T8ctJ3kb/JjSOVFtIz+WROYrrrIjqF
9Y0qfiJ9F+cyAnEn7BtpTN9W8nyXV9ukKUuAUzGQpsQ6tmkKmDLRsuM0RR9Wb0FFAy4iS/ahHtGd
EieDVHCkzFy8RJbPLV1fW/pH/gE1seWEtieSXnEnmO9ujW3iGC6eHWPw9d1g7nAYZNuqZQjfLQaT
ODfPSYijwNHLz7JwjF0rfGYiee7lmfXyzoP0d881vkCLYkCA1XibdBrNTYHNiuP5uhMNNW13H2mE
n1rINdJmG2rkgoSDPJGnuQ/8rL4joQTH6miBaytv37kaBoW/wExfn2rHZm1WpYTJ+zabXFZ234k+
WLzCQJeNwX7gI/jJgb/GlQtwyTE4ikret9URNoG7oZ9Eut0TxbhZ5MeyA6gzpJb97vv254Xpqlje
fd1gXGkvRdUvS5LjF0Y/pZNAvgyoMfYJJDAGgOeqCojadz5r/vSQO1ZGn5Bklikv3mHs/k55XW8M
gbTmMkdliPoHFL9VVNydS8EQL3WVH+hnAY5glwTxI1bbZC8wIr8ee9cn9J2P5W8eEjgMnMBNXVOX
RM3ff/owC6Kp0VlsRo1YtbmmmSIs/6c50SMqcw1TVOCjmbIrL5GZ3JWVfKFZocb91yLW43eqFU3+
uT9QtyIIofEu+Tzkspf9+mEUzahMlfJXuQIfjeiQRStBq/xrG6bjTg8dvIRGryGnzqPbIvs6gwZa
30qamqULO/nULNu5miY3ikasdoV+jzEGHrVgaC4r+ozOR3uDq+2YJMp8WMUYBhMk7CmKSUeKRbPr
6flrhhGx7KKeBZ0lcEr7ALvw5buREjrbUjEmb7WXdTTrXTnNjH2lAjaG7Ni9HJKXiEUvj/3szmnV
7NRlzuSRNOXWi7IQI4lKmY7bksa9RcyzHLYT1dQlwl2e2RPK3lr/BKF7L1V1Pq8LscWZcQ2FLmIb
6CidU3poMIzJIJpOXUxlU4CCTKTYt30QXZvAudZDEW1bGVn4+M92Vob36xUnjaAgqgJsAezFq0kT
WTwoMfWDTil1jzZ+E7J97/rK2I8d+r2yMMLdWj7PqO82FSOnjRrML2PjsH0EB4O+3HFNVKx5zi4R
4sd1M1f0U4017hBku6zutRsaI2QFw2m0KrK5tCdqz3DrmzP8awHViraaZ8Gt3RImnYIlYdmPagdu
+8rzRFkF9SIiFkNjWGK0kK3Wb7oa4e1yALHqK48aeGa0qkD3irZ9LvhrCvz5KJvD3RguGIba2MdH
/SGIm8gdZHxhiKbd0Gp9KXC9eNZo3swGq3WSzVeGDxARckfZBGw6nuZ0o2vNvXQJ7+tQd4Mrjity
QEs9/lyXGBwIhDoJtm+aOw5dui6vUS9i4Gj9oCLmqnnGWddd0Siv9XhhoaSZlR+lTp9+8HE+pr2v
nhI7vuApc05lp8BHKanUcCa/qItCtcspOzCH3byzEPxZJTLj0Uyp4UxDzyGX9fuXNy8d/UGpGmb5
YUK+O0rMcrta40RGGibU8mLJso0t3OdDAHdtPQIkYA0ZrQC9eediFmnG74coaRrCRrqB3xvy+JuS
1en0zg/n0Nrk5gyXMcxvCZpRD0HbMjuCcYYXB1vnuqcWSP08veu+1DpxPu9cx9/dFBuRC2cnzhV/
HObUDlNC3HKgXj+tWm/Z352ZMiv2YsE4gaGpN8Mg2nN8u19vyUwf0MJr9s6Z+G+OOMvWSX3Khr4c
7d+cIqq5HetqnPF3LD2q0ilawpFm4h6XTYOmwNFoSGX2xxn/MRyLQ+CL4wA/7YTYgLxVwfhTcsrL
J/Aiufd/vk3odUhT5/iFRIF+xu/PjpmJALmsyUryz2ya9QOCnb4A/RD8D0pJJVXzBurlaf3cVAJh
mZLN7zw6y5Px+5NDV0YVJgojaGe28ebJMZCC+FPOpayR7EwiHZh/NLoRAhmoXehirh/TOzfgz22L
bpCkwWMJuNmctH6/AbI1Fh9ji+CjAoGsOCK9rsQ7JgHGDmnSgyrk93iBtwAb+6brCcGaSxfQqPwb
UNLuUAzm3TvXtNz03++Ew42gs4Qo2BGG8+ZDqdCnlyNzkY0+fIZeJfBTddspZZdKYpzIC6KtiHTQ
pqA64cwG+3L47ndAi1Hs4Tkg2It9tnXXZfXfX9qb6MOl5EFWYlNzyKXH80eDZ6xUpx6w7GzAOOIe
HvOHRj1qmpbRHEBRPsiKEePU6Vt1dK40oQK3X8pnc/FtqBgNjYgwdKY4XwHQYMrwCZXVRvNCVEPA
fq2SnZdzDpoJctvFFRa5PH20W/KgZEAo5OoNjvMMfmCaHUCDkfuUisIlNcf99z/n3/SC+Dkd/tFY
zNDIvXksQh41jotoJ6ALfAAp/V1mqBhoUoizWubjpvSDAbVlprmNGIiASsRLXfXhvvFHvOqmfOfd
+Nv7TlVFJ3JpE67au1/X+ATQstkbA/e9Bx2P2AHwGatJ0ZPlPke+sl/GHzOHsDkI2ZfK+ag6AgFU
BEtbC2dywMLWp19BYPBSS+G7zA/gdoDSMwJJRQkTzVbPid6epxoVk09nDivrKFVY2kHyMU27r62C
IGl9Ezof1RzRGH91tv9lv+PPeprOoUWfY2224K36/V20NOY3jiINUshxyVtSEtZR72VUlNukDXbr
WTCb4x7suXj69x/4sgi/eeUEo0syB+n30gl+83kXjqzRtib0oVb7//JwrseI9e+USWR6qhUxKqZy
3f/7v1l7+1cbNEx5wMjKkTaZqNabOt4n5cxxQuix8GLoHIy+O/gwqu0s+uH7lMPrcVtFcuHKZSwU
ZykZMJV2X8YCoNPSG5zCPqHlMDtb8HFfcDL4m6Gc5TsXqr/dUmlC6ZplmtweEJvcqd8/Hq3MkSyR
BMVSSYpSZMiGjOeJmn4YYTER/3dtG/Q+OdP918vCo4gdNcUb29yWerVv0Ea5dTre4kQWt7VIHksJ
qwTOY7TttWCfeDTC3iuPdPlHH8/QiL9Fsm2xzrPVvW0TNZOS23YNwyjUsZfkzTVRUvtc+3BWcrjD
O5zngFD7YIfwoCPfzIAtNQ4hXAOLlDK2an1mAg/oKd5pKkJ4iKiTN6rxU6FXhBs5NVCKRjyaGh65
zrI9qRKmstToSTIliKAMfC+NPPnzvjfRqpbYDLFnkm4lvsM9InogDH9UqDAGqJRwuqbnrje1jS3k
0+I9TqmJSV45kkEl9s04Pmsk/3kI0n4Gwxi4U/Mg9BIh5fCJ5s51UgLDlTnDKpHGzTUDkNs0/RGe
GaxNo2C+2HyYWtTqY4c+HffahBaIHspM2CTfi0Dbbmg/BawYpnaqqSi9oigJTxXJ+Ije+4s6RbiU
Z3N47PsSALIfK24NKKqhR3oQOPWDur2146C8TGnobOyFCVJYzR5udLQFCbhNFn5EbIbjtzI3vJp3
C6uvNO86ymN8nfIBHUmNRoSjX2IxUzaKGw0cUzAEHLNCy2sqrIhxonwr9KlE4QlETy69mjLJazc3
KueoJjZZ17gjt7AhId9VzwguxXmtawqBsGSSweNrNygJ7fs9niaY2m33Q5HTy/rW69hf4PY3pINF
43X9gxIaBO0v9VkvQCb20jH2/2SQoR3+vsZbZTxlm7jOfrZx/xxZEMiG5fRK/yA5tJV/MQViulGF
R5aGUe816YIXVy6QFpJDuBxes2Q45SSpkK6nsgJ2ZuTR01IPun0RkpAcYZTpx+UyB0l4BCigaINf
iyJt+dKMag6L5JqtEYNN47funAmITgGVLVlz4hQA2gUa97jC+QJRm9uiQeYYiBLF8hjwzEV9d2qH
FqMglnKz/5CWgL8LpBp9Pfs3kFhGNL/fSj+sL0pQV+icS4CjaITgF9TH3gEbAE4d3UrJoBQEk4FV
635dwdYbbi1oB1MjAmOKiXZV8hFuFEzGsjVuBB7VbR6z5ybE37nruTlRmVFZOafOUtrNERTCWQdS
oITtpbbn3gs143mW96zS6gELNnR3aNnpQCCOP8Eo5rA1Y2PQxrM2zrsqDukiLL9UWhdv7ERV9ulS
otTIWXaFxqzeDNtwFwWhdpmiKvBs/LK7ZlASIGP6TcwyvW3pyV/GgJ7hEt9FoSa3iTP720rLIZjl
ZGNswOZ2xxFbooOQRHE08RIwqQsgFM5DF/0Ie+cMQ39jjkZzb+dRdkkrogWz9hbSuoOHL/9kyUQC
mfTvHYcOSqTCMEWJN1pnLTK0Q7TEsuY1gCgN8O9ajUZTVbuw1jlktPmAPJjfERv2pyg1TNYs+mGT
ylPk4JbWVbpxjDGAhoNYOwait6D4KTVJhzzfNPEbvYJOL9LvkPOp1QIqrwJkp5j0/Dw72V6UsHs4
dht5T/qXgnYPMkK1iWzz1kmajBDvGupfDJhthPrCLcN/6+wMK/+IwRde+Vx9SX2SGBJzPKyvOdmV
R1q5wY5v840o6vbUEaVhKNLyMMh2FzXNv+Uo/7ez2hSvPw0mefsM6w+eeQuPQG2Tea/SCt6vTw1a
QrfOB22v5yL3NCVpDoUurkXQh4eGQI0Utdye7edT5hvtfrLJoUtKTF4W4EbfJHMC1E0UqfEDQRgv
TWCyuBTVTz1EurKuBSOSkxlZGAGC1UWJYXDaFKXr/3ICBpuxo4buwMsA/zt+kX5dHY06Uj2pDBX9
IgXbuFKEbkZi9q6QKZnL5gzxzzoNbR3d2Oj+xjK/wkC/Dig9ESNiCDW57ljDcgdbD83urSVrEo1I
wnONYt7VzAlvkDLt2FCzszUeOSwobtKE8mJP5pkg2/5OEbcdtIMLesgZdU4zb4spzW5GgmrXr+Jc
be5CM4JZbBTuQPLZY1we1GQacVB3w37Ufd4l9ByomHmemPMyEnjEHwtAsM86DiEpPEiYQG4uZmI4
xgkBbUB0WjAmnKx/YIhMLrWzLBoiAtxDpFtbi2ynR9W88wlvOwKlTvd1Eaf7CHcDAVWcDiqQ/ndY
TnawDQIiJoRPLwa5FHE0zcW0u8/0bQjWLqPHIYJMYMaZ6dYgpfEGMgoXbXExZjRF2ZQ658h+mYkR
Xr1cYULFNcdJg8meGNYoOLXkP+qjae5WHtRchad40uy7Vx5XmGXKNghVeF7+MF2N/OMKSwSJpVNQ
M6aZq+yOhIb8vK5zy+SBQBwOCkXYHadYEx4qzW4Ll9OLjD5BB6URnWHYu7gsDn2FX3w93FYauU9m
PHiTgiuzNmAUKlM5XwyyXbVFQJoK/8504GT1KeMY3nPsK6U5IqNkwV2L1SoCVN9Hw8nO+JiUsV2Z
Gl5eQPCK8/mexEWSx3SDdlybPAZ+p2HlxsI18G5NJrZsQ0FgH3HKQB/wdTae+5lcTHQwT7Nj0l4N
QJV0Ejkj3rvEi4LS9Kya/VOZOB8J2s5jW2oYBgF7dVL8WNf+oI4SF1Wr9hjY0N/jT0zoyrYzT/Oy
TxRRhehQS36ub1Djh54/0SWDEMdVxef1O5hsQ4M6f01F2m9BK9iPHOaJB1W/qY1SPilxrl9CTWR3
3bBby4G60kjjVdTwpCiI7jBOnoUfc612uK2XsU5E5ZoQcH+rsQGPSrZdOyDrwGW9jkFymBozmqDB
1V7hPFaTAGDVPvg4Gc9r67nv7RPh8QppoYXCW4tNcVktS7HltLBA3EYN+4fBWt/EFcdFMDQhhuJl
VKoBBPWmKlM2pTXtaGMR4VhCpVvzXtMCCj2dGVTl361alfdoWsolAPXrKq4KIUJv45F2egYBaOfP
0YWRYnLQYhtAwxKLjdMZl0apiVcmcMI9OoiyxQoRd3dtBhtCy3DlVyNh9LpR34gZA7mfvU6VkYOy
v6Qa3ohmjLeVBHXbDsNh7cSvxQQRCI6bNtDvl1qEvYLBnj1DsKHYmbE9WD61GORNCJQjMvrXZ6CM
X8bOlK+fZ9j1eAsNTPxhPx4Mjv9LibpH0YdhZob+tdZhtGQYH5nzDnAM0UWKB0rRU5bbv+5pJR5p
WCnIH8HbZJk57vh48mM7I2K1zOlcwyuDb9i+NreauDki/7c8kwffm+1WOYlm9IjxSLeN1Q57MoOJ
oQ7NLzD094mYmpukSZ6cHMe9n0dYKEaU6BwAMryfyg3OOGhXwPzYy2cvFBMxvuZfffTlVvoJUSom
gxaHiWqDvMg1Maq9SJjVsqi+p8LUvBYIwbY0tBSxxfwyFSFsvumVqRuS6EQsJS3CnuLfVUrx0dTG
+hj0eb+pHE59HfzAY2Kbn+NGPjRzr+4ia/yy/pFEF4cpQVMbrcNohyU6NSLERSJsDkjxs9NadXFi
nDdtCaeSCvirTTSg25aYsiKgyXd9MnOU5MC5fkfNbrNzDuye62+v/pQoZIIUyV63Ek5GYdzApjPq
PSIBirnlY7FjNT3Gx3mg7FHzaTxqIWOOiRiD+zb20We/OHoU3pihcR7CHsaTEd+NDg38Wrvl4JJc
oXtykOn9i700XdZ5wjjgcXHoxnjqEKZwBFh8qzlFwIzQ0BFxjRJKCV07T64NQRQjmac3oSHRmNbV
vi9BR6rAkKgYfC9vo8/m6BCAF+Oo7RmMxSPMWlnpw5bgs54y0wHjJ2DU2RMwwyp+pP0ijmY0yr/K
PKULBoSMPo+SvKwCnLDTXJrMza367HOA84u0Ps2i6rHjgMGTSUqpGOuHyvdNCo562euq9Jg3/UOP
CvWmN5uPVuWryxHpYU2KaNFp32SO2Ptq5+VsCTfr0XuG6obDgjF2rSkWKRKAkklIOwYwL0/IaS/r
HsShgqSrNNsPVYVFW2NEqoSReOV2AoWpz0pYH6a8/1i2tr3zK1CfMHab/RIt5FpFSeW9iEz6dslA
8JeUSktnMuMT8zktc+/eEkBRyWlzIJMwIGl3mf5UjHSJClTZwIub/k62FLti/MZL0u/WiyeHJTwy
h1oflWQ0T5yh203JTPGw/nWMUOlsTnVD+SIAn0/5uYRM48aNfte3jDaX2rMsyPMwfLMg5ItuB7KH
r6MQ/VNQOtdgdIhWiXOYftgulq9IIJfXqkrY3xV9q+Fy3a11omZD5iHhwSLWNjlVQtfOuN4htE8q
QhENA44N5sWnat+ul26HnXIMh5aHvc19r8UCvhHGoLxkAz8CNiqk21kCCEa9ozxPT4NUEPxPDhkk
UNRwFd30jixP1AA9oulTLerbIq34fVFw7LK+f9JBU7i9+m1SPzvNWO3WBXXd2ktqUredYS8s2jS7
X7INHFp7zf06ZO2L7h5y8jaYbFBmy8IQiAIwMHFC7nrWbugVX6MUh8FyIAcc93FwSGBLtH67/vZ1
Twpq6q9sSOut4SfAOhQeXSayD2vbk87KXwtSM2e3gzJ943CVUwzyiNicpnh19iUnZrwBKFdSvFSV
nl7W+0bZuu87RezWv4q3q+HI3iQ7rSfRrLAXoIcZn3SIPmpsOeeh8EOsTeG3hJXPG5rQZjZcNju9
MSworJx0i54LDY3uU6OKB5pzwCKXUbMR6T86jKV4MtGzJCoGXyvjcKHyJjDG1D8VbfWR1mJ0VOQI
37OR12jWkLCDOEAVk5eek1mnqAgNt5sC+5ojtNbz4CHg2Oo6esakkzpztizjrk5YqkWUHZdkdDci
3Wq7rIfXpkqpGuZDbjUC4YNJ+sDSLJsWuSK0c8bhz2bdPE8SZZIoQvLF9Cz4LOzCOfgUxLWeQ3Qo
qmDPEZ2uZ4EpCjFoz+hTb86gelCya8q4CUnciGlqbLC+RIcy6aKNZg4EPrXoAdQ+ZjI6CBe9SPwU
T/XtbIbROe+1L3M9JbcpnIKNak9fDDAknKIC6yavwbLE8JYzhbVp6CPAQFXdPPnlFyifBH2jgb0g
S2GooGXGaQYsaEaSwCJKKYiZ1QNJqdXBLtN+Vw3NsDVzZW/5HDE4TshPyaSSjW3UW2tEWFTpYXnI
NEwxUBpOrY9GIhHzRz3i1GwrgX1QVD4J1aC0hZ87nDi/fcJ61xHJku5NoX9YQxXCWUYsrji8OG4e
omyMXqH5lJJtZu44ulavNUQBtetCoCKtSI2i6LXUs2AkqpX5hQKsIM7DmE8d8SXKSLwETcTmiZJM
ddrMC5o2uI8cmeGFk9YC/QPAambBWdKnOKkOffjaOJVZJ7x20vYVKCee8eQGqaV2tSTSJPSLT5kZ
lk8xvkcjrcYHcyqNO1WriE8I4osOdTs/F7JX6YBF03OCVKOup03dJCFxufJrLxmIhGVE9756CpOm
vRkK6NLjmF4a3uIyNrZU+vo2JG9oqO3omoZAPvngibfi5Yes7Aa6jqpBMoC1I5KsteknGZ63SgX0
fNaRQHX6h0ReZnQL18IwTpmFMj8Lcv8o2snyyjyga0vGpKH1094hr6NTsm+8V8VGIuxi+r8dHCXk
vcFbICMH7G+X2FuzjjmlzJTjkx5dtOGrZXCVOB8Kzm5Tuu+m4Yfgp+RjcW7UOfumw7tzA3PJ7YPw
zHGamDo/h6yI0TI4xxXGq1KdX2YyoHgdfMy8m0yvw2OayueSQ+SmiHrO/Q5m6ZTXfpPWLKRmeQAV
cMB6tWmEZt7NVm1TDhjqU5uH95ZGcnR3DKn9WanZmDaxim3GpAGSlqG5CzMfGqPu38U1k2TBWWdf
diSuhpYDiic66jVE5xi79oaKPUdTZzAzDHvcOya9Txohnev0EHyDrj5W0OvO6tFulu5mpUpmqllx
QZn0seATwyVT2Ttb4ZQZF9VH269UWhHRk4O7Zwdly+GTSq+D6VZmUB8ldiibYR3jG/+xVppkC9uy
CbBxjqX5HRf00xQo8hQ7uX0Kl1/WL0lABVqmSGgJE8/jXOtnY87UB3QxWxVU1+36VdzRrEzaQxQ1
/rU2+vNkX4XNTVXBlHoGB1CONP3HIew42eP28qyssVwQPSyaLQqLms5zC9oehXnmMYI3N75Bnm0c
sd8NuMOT5omkbwI6yrNtkPqcj2y5bcUfF8lXPfhk1M19zS4ZLEfFsC26fZsyBDatjkBliLMpcJVt
osJuiZOZyLgm8/oaN7alv1CbfVfUz2OW1juzpWcg6hgPjsL6hanDjawBizHefbPRkyWW/HmIug6e
Smpv/XY822IGeEmTCQYiHXMRP8ihxu8oGHd2jrqcBh96NaDAlaaCxZe8dyObNhBsk1t1cMHNEtHV
BST2Zj3Boq3+oGkReYRqYx7iYuK4MGBLVeCkwLrEZSz61lMD447YAsyQCdqSqa0WoFl77gDxJZFy
Vuv8KYJoDuo1TXfx9H2A6L81kB5XCQGAba1+J8n+Q2kaHwwWGoKgFDbM2I0BHriGRmSV2ZHMlyx4
XWxKsMrReWKddZNePaW67lWyI2tqGuqjmSUBq6Nq4/+Onx01K68Rdd/oGACkGFJQ3wEYJ3qJsxo6
Kg4M+F0olr8MmoHixkQmLUsWekmg3sb2w/FimtHVtva44izygcbclWlF4TuThhnczX4T7ugF7rPq
RF75dEX//RIsQ0qnsKUnWAKrINe2jcnIRrE/RvyMbguw6nYoJYMxHLBEQj61FQbeJNMfB0f75kgo
0IMBv8Oxix+6gnMMUf8ummz9mBlkiVXxS9xALEib4kU3g+/krXS0sBlyoDOcbpH/Kzj1YeCotr0n
cDTfaCTwLld0Hse2pZQq+K3CuB0snJqp75N1Ex4CZsXXItS+2eFXJKXJBfSFFSYYpvVWHkpgXtBt
6RHgTjqdrCmuz9Y8nGdjrm/toFoQ8PIoQH/R9/Y35WDfmgVdM4iK/UGA2LQh6HqofL86fudf8R5/
UJ7MGv7JkGiD63TMSxN7bLyMUDOP8V1x66jNNZgbdU8M2k6XOWMk5wvxeFujKH4IMSiHLqLjrdII
2/Q1+G8n9IauNZBbCVdlf9v0FalrU9a4ynycUtF+JgwGV3BYPQFBaQ5VTNCToRb06YjUi8p8Pg6w
EHbZOLlKhKPAwluPY+qmKH15pr6v7nGT0XMN48idHRC3vaNMXpxrxl0XCeustsNtuHwVBZVxZ1Kh
nFtBSchZd6g/DXoH9kLlBJ378JgttnddSI99CjR3LH1PzSptZzv70NHK516F6DG0CXO9GHpGM/H/
fDyV7Lk9I73K/4n9WRAkvIlI5HimRX1sFZTEiWhyaAe6+VKribP1rVHZTWml3JdVvee1Nk5stvdy
aNLDkIUGwuwqfOobXG/okK6d9aM0OfSVcW/daXMq72x9qK9DYO/X/5SoiLyxi9YuQHyDuDAY2WTs
bvH9R2dzPqPfv1OyUbsbuZGYXhfQMvAJCME4Yy20zUQgBBQQpnZxYKA8lsFOSVPoBQ1ONBOVIinO
KeCYIOses95KXSAHzoF4p8JTEBhtMVJ0rs+/7mUA8Uv3FE6MV5IUyLwYp8+kmiSkGn5ofK3aWp2P
HkaZeFjVFxC/XwyEYte45q7kddScU2zcGHdlcTTKJrrp1FY9FKX5zD7dn6Q2eCmIlMvcNQSn1TMf
F73Pr5icSWMlLHyx5x7GwviQ2Pp8rna22eqn9RfIPOERzaGHvK/eiQbbLU7t5irlYO2dov+oWgOT
qiSrIey8/nuM/HebTXVJhIQSXpyuanAAzu3Wokw+W1URbZrJUbwWx6CT6uN5QLxJHIhD3ZgEXlvx
HMFE4TGxjk7dsf5DmNgUIAmuwBeaa9/nXtTQfApA29O1rY6gQpSjeTF7ZM428zjGXKl17OnBOb1t
P2a30UwzMTJUE0JLclVbaO6gSfVDlD7kCrSu2dpjzOqV7FnB15LH0b2RdbrnWNWxHeoH7TbUrTMp
UHQLmIxzhsvvp9r+0Ndj4vlB+BHwc+5VYMQ2aWKlHggOs6Op7VBnFj3AozB5gsOibHr/8xQDcw0J
9tQHElG7c+IEKk77Qm7mLrm1E4F2ACBsTFCNiwF+2PU0lD11Nm4qE/UIqaoc+eZkOLekhm6GkdVo
ykIAFJmItiU1dE40AicY/cHKyk+gklt6UIxunCbejv/N3pnsRq6l2/lVamgPeMDNnsDFHUSQ0UsK
dalmQihTEvu+5xv5Ofxi/nbkKVdm1qmbLnjigVFA1pEUiqDY7Ob/1/qWpt8A24iZ/qENuom9nXtU
gamGQIiQLDpTJOdGxosRZWJDJEu7LhRgRi45bbjHSJaRniiYSBManEl5J2D4xUW8Z6Eg8oteikgR
qhZtNG9cB+sr9UTQFbm0rxv6aw8y50DX495Vh3Oi6/0u6PWTnYNLxL8WbFUSXpIpmuEcMY9ZCax1
m0ThWbP90EIjWZvOVwptj4ZaUTkictNXEV3RnNQgLRTmPRGe58g2pnXdbgAu2l8ACpjucEcxkpjQ
MSBkOVb8oazZVhndqz1ZEwTI7t0gQthKum9qZqkE4BKoRZbums7v0+S4r2oX3GErGwjKVTdNl/iI
8sEDmbmcDpl9yHhywCuuy6xC1SpS+oQkq7VME0oBmkKlgGV1abIxkx6/WIdfkP9wY9aGjspClxX9
2cHzvla0eL/gooCSvwDOcRq/Z1e8go6976zBGyn6te0TROm3lkLKuiRTq0wa9nia2GQQsRKbfVtU
7rQwfOlwiHkQAB4Jr3hAwneXldFtWaTPeUU6Otvcj1TP3m3WxZZ1qytFstIXV3kEIXokipj2mm1R
TlE9CCurOHVB1aoFBTuQsOQ0kclMjzekArGQIF1kL61FSkNtpDcxmueF/KyjcIknmfPS67poWJc5
vl2RaF5s2adkTGHOUKdmNCsjzptbxC9Knj5FZnbnsohDyDETDBW7UEawYW3bouwoBtRQ88kyUgKq
gi1t91VDRg6V0fndmb0YKG+UpQQxu/e5PbzXifVe51m9NjrG8RBE2JQEWAQRObKkYfgLl9saWvAd
8mADPJV0+Sw4SdaFrSMjH+duj5BhvGPfI85RhfkcexcByIYabqeOZQNG/vHu8pIoASjumANuHb4V
lH16DWP0eHn3y7cQzQ8wa5zSXy4fEQM/zHXFuLr81C1zJlohXr9/glnASCp714ASJj+xj7q1nbfV
+fu7k5BBYDA16H+8fTHJlTRhVLvL9wQ7rTtC25M4svbTPCFB0nmwM0HxoO/PAMX8aWrfa530M1Of
ds7AQDSxYGcg/tbz3OVBA6e4eieTDZ74OnTSD3epViLEBOhky04V7tEoiv2McqUbnzUbhFS2bOsE
0Q0igxeCdW6L0V08cOu0qLnqQUBtrVGSp7pTTrVOBTcTGnr4mGJWuszoZ8e105SfqVI/5ZGpYMRP
c4JOshs7Qn6j6TBA7JZIwZBgP9NSfAZIe3RTT5MRWM41uTdIcZb4GgLe2Z7M6RoAJKlWrFqFJq7E
BLc77O6ChMSheZg3ePEWzsWX9rpWmb2nxX438rOllC5bp2BaD3rwJQlAVgCnOKKrgaU0ngI7ZSU2
oB0wgT+zfzHoDeu0EntB1d0YSmpR4c5SptclafptfK/PKFIUjIEQoVGcNLayQYFde7mgmdweawfC
Sl8d4mV4qu1Uw3drnU0aud484BOVCZmZZm+iEtWmFVmMMUlGluSifmbQVIKkQXm5UlrUEXAsMW+V
5DWh5TxlcWd7Xfa1jDI4BSk7pS5yacgHRDs7CY+OM+xpeeTb3ixCIDtUK1WU1zqLxJVWaB9qjhqg
Qf62bgj5qVOQnEsCmHLBXoV8A/KbpRJUrMdXrPF3o+GeR4BQu7IptykXgoZD9xK1PKPQuq4Wojtb
A5ZUk6O6cYR2KLScDDdnvQSV5ItVjLV6R0k0B2dkx9lBd9z51gQvZta0YkOWNSmB1AEbgqpFwUJd
kA6D6M9w0plpk5JV/aj5qRHjAVMXXCMKHosyz+S0xjZrKL8ihks8c7ITv7IRWs0OCQ91yFyrd5zH
UHklXuVrotQyGSZBP2KzHVenYlWVXbMyXHY8aZjfMQlB4e0ddERxt2p0MyAEneJP4t4S35IyiHG1
UZwfwjKf/LGpU5+oUiZ25z7rdIIGbRZ/uGPW9MyI/mRuVgYycbknSRqhsWf26haIO1rGbHqwrGVZ
1wF066GOUho1YBPHtllP2CIG83ZSymfS2ZJTd2LZCyAxs+x16nSPquuqZK+thzr/pioDMdyQRhtw
IlXnSsKi4rWNCYUjTtZDQMEBGyTJP4FzOyZptKHAKrMcUCsuDwolw6SyWKb0bkewAAtL+DWrqJ8J
3hNRuIljDQ1PhkDQ1Hyi7bZuMR9IglGB+nQvCye5TplVoK/TdJq4c5kz8G1jekwmqIFMxAg+JsPX
oslGckFeQp+EN8s41bcQ0l6CARx5X3dXIzGQG/qA6FbGxWaVTthC3DkUnmjfgbT3GCKosumzscea
c6xUhZGjSkFP1Xb3tSI/PH1eAj3ww979dN1TW8/1ikhUg2mWHzbEOoD8o7A3he+G7TWVuadKjfjP
tFs2MLJ7HgdfFKz9XAtl70Z252nNeJ0oAH5EbVC4IxEghtfCSsJkilTVboVunfaJggEOZUmSpOd4
zt4cl6EFd5G2CrhfZpsI3aAEtbFOWNfvDF0nDFQFrFnGIAxresSYB5ERFLfovdk658y5mjk9Dk2/
w1bzSWoYJR+SSNbNSHUCWYVwPCLgX9I6/iJ05QOnlmYCZ8nV+qNDRJDeGmES3Kk5tcEyV2/BE7yJ
hLSt0G5GYDodS5/RJFNda3YVfnz2njYJkhmPhNrlp8KgmJ1GIHMaG9qxRChGofJ1ao+zSavWzLvx
xRpXJAV7ZAYCYlEO9Hn9MV2SVztrP7CmYYcGka5UWXMMDUtck+12PalGcbh8NfCZewy6rGNZMwax
1q77haQ5yCcMsQg6qZlAA0k/kn6QiU/dfuwR9MARmf3cyB/KsgSPTkjEdmSpOJs5RPTR3WsZqKCm
V1myZSU5aHRiqHaGu16Oj0SdHpM4vo8c7brL1D0JaGJVx5pOcwtwoT684Ug1mGynW+KovbaNz3aI
eE1zC3fTpF9ySQtkmyqwfFGOavHTstFiNhJBtkvYOK54wqgixRFlZTDlWUgHpCkRFE9ae1dkWL0S
poE56x5jQOyrPBjP+MUWvwm3Rc7WkIIGXMOU9wWZTKRQtLzAuL5K6+ptZKFSTBVNOuI2vUoJXhRk
P0I2n5UZZttnIkMCGeXWqhU+6ZFCGa+mfjjeN7QQpsSlIID5bZPq8wOLZL+PVaxVVQPNb9DETgHY
IzXslV92Ci3rPJuOBn5uUjM9p42Ceye0gvtOl9PGMs14tLrgPpztZSuNzJ4tv0R2l54T1dmqVC9X
bU1japK3UKFmw1HvIVjlZAudZuE+CT1s7y//APV4rwMlPGmL2twnPXnYUcw5vfxQs9v2vslCjxaw
db68ImqB2KlDQQtRvkeoNMPZcEBmyq8W+Y8V0KDEC6bsLt/L4lY/8vpwdXm3y/c6c2RXMaRX339r
cq2tRVrT9w+9fE8Tj6GqZnd/vgDvVtQ7ssFq5V5rkNoXqtZbR6HkgWhHcFZR42yDhlg+JayftbnJ
v8kXEFdRP4iWvOcQAcHvXyCM/Id3cHP3bZAfoSlO/pcfgYLHUJfqr17QLdb3Y7gc5F+8w88v+MdB
9sU8+t2U1GuGl+omsqancnJqNldRf8rQJSEd1ZovTjsQy4k+nUYBP+XaIFmwjNQflqr5MlRS1uqQ
VXD5qeOGuceDHO2L0WSx6gA95+baR2SJEKTVX8NBneOV5VAdseb2sxTFRmP3rNid9gHw3QezyyiB
YI0wHTp0lJpWyZJSdKEouiNHuH8n1OnRTKz6LdVN+nml1T1bBXqlEK//Y29CJ3QQ5txXyHO83FDU
cw1Jl3i1srsmyy4jzA7Tma7aFdbEYXjsIhECXaUMkSn28ChQnRKSqXSry09dFNNXTInYW+WLqcpW
17VuvLhNPDw2wTLcmI16e/lKtRP9PMXxscw7+geN2u2z0piugRNM16lN4wftBM5AuFWwEuQ3L/9U
uGbzvH8RbA6+MKRGRfRi2iQP5xY67Dpt6hdrkk2NsWzO1JiNM73998v3+WMVD9/dsi/ly7QnFSXk
i8q6cE8wMcCBzK2+/7KYl+Y8lSxC+9wm3DbykFC6d/zVo9+rYryuuomociLVGQKlcK7QHtNhPmoo
Tdpq8pSlQ3jcFgMfFz/n2ZLdL3XQeImNWktuQ8jxLVjVZX42MDjO5pgfk49WU2MQnxHhArAaNRMg
RJWVILZCDAg5bx2i6XXVdFeU83w3wdcHs+hpVk3YIcgtSpdGwdNYPoUaIc59MGa+hVdU2HSuAifU
gcgTIB0G3x2e/5/49BvikzAhsvxr5NPVG039Iq4R5m+at+Lbx4+488vv/sk7t9Q/sNAI4agGT4sm
pAXzO/tJscQfmobZUPINsBmYNj/6O/zJ+MNxpClSMzTNoJQHXuDvvHPjD+DCGjUfA5yUbAD9O/Cn
X/wpkqdiqQ4IHMBUGsY/6Ok/GXhds8tY5AUFubTT6tXexYFYaYCmh+m1nCMf5+aqHObVD+fq/N3b
9CPdRh7+D5an758qkQ6EuegXWsnPn5pWOD4UhZRxy33q50ebdhVcOIO9QpS+wt8e+42g06MXj1VG
SmdD6/D9KsmrLdkKeu1DAiaFIoUF/tHmj4SJyGrb8GYELBpXtb2b24feoZRXP1JfZvT5cKIXS8S/
MeoZP/s3//wrMBi6MJJcoV6MfD+Yn+nkztHo2siRysgvqmeKvX7kiI2inqAO+oFQN30bnp1WRog4
vrl8aakbTkCeaWR2JSGIEQlT7osddDBsShzjdK0lR9uo/Cg/RClwE4SS1lcteSMVzdeR9dU2SAEd
OwuJnwpb/kj2PLM3bFirKLhLvyYlWdvBExlMnpEDae7H33iKfzbK/flHI2LhFtR1U/xqaIpJ+wtz
QOweTRtohVQE3YR4J5an9iebZFZ3EITD3/FtNHkf/sMkd/lYzjDEaB3Mg/Qi/nzHROYUB3GvF54p
Q/1iRlUSk9ydEZR7d2r8sIs3Sn+AP4TZJQHTGQLuEr4CMLilBF/BLHfc97F/KNCsGCcSNsn2xE17
rdnLKmvfzMVZydyJf/8+56h5ul2HJ1n9FevVjAN8B8gCnpJuyOH1OxaxQbafHCpx1mfrumRJE8oU
3bbTIUfHbwUGTawnvXymD7dq1DeAEith3SOhj41d088rt33sCEnT4bCkwJg7yo71SlFqqn4s0ZoH
W39AncX+ozkSof6bO178xcWHRWWYtm3zj/gVMjR00TTZmWAiijWEHg1MoI4oGcMbZ+I7SxPgtrZ1
UhxHmrVHIX7qDa9V3qfiCWLYutM2januFmSZSPV2//W5/quR7Kdj+8XLOJYWW6V24cbUHpZo2LiN
gmtDbEq0U6SJ+Hlz1aWOp5Jp8JtP/pk78Oe9+Y+zYkuW1w/jAMZDLQpCrrLONRAGzjKWSJ0KJXhl
0BRoODd6TvUPd1yAseQ3n/6zNfKfP/0XayRQFYLEWz49rUgWal1y5M9aca82uu+mbylNEuKE4CFT
hCLcMBfRbw5A+9ky/ucBYNCkeejyeP7qX+3aNsrVihOvd7RsJDsKJmAYgH+iWErfzkCMkSJSLNrM
q4Lc0xWqpaxrO/sVdCtAbDrBN4Kng+OjPIbYJ0aRtapCajc2XR1gDtoY/u6i/cUUJFQAXtRSYR9i
vP35oqEJdFXFpMWWwFfrEheLVrm9UtTaQxS7Qfqyy3NqLvaMHBBPXPuKL4rgwPGgMJ785hJKh++v
gxs8Hc0UOilsliGP9YcbqAflk5HlR7uv1jcWZ6EfHymg2fQLSexaT+0mS57h8nvE8njBTTBFv3uw
/2p4BT9p4EPWdYj6v5wN3cW6FUplbcoTG6QWbhcCyIPmOmL3ggkkWZIzjsx7SKRXRZCf0Fwt1H7I
q/XUINqKvNlQyf/2m/PyV7e2a4IXUi1HSPvsz+elVoq0QlNReLnZ+l00UosHeFc1G9U2r6ym3lSi
PGqEQGFDWI1FfYvG5Hcwj796uH84hl+xkpLy2tjQwj0NxHFlRCuk6uhp06c2ZAM89zc6leo8rwG9
PdDX/t2oRjX/n28OzWKtpzGPkHDzK2kqIGExdEkb8KrJ9Yqg8Zt5gwyQIj+XYdKRewgckvm6NLot
pTxyH3M6RSFuEP1UY3Huc/0KdcpLPKJFaO7jiapgY2DDIS8er1sptY1eH3YrweLJcj+gOfiW3W21
OtzoPToqfoS+fQs4CKGhiYhGnAoclMOSexi8PJdhn1LczlnuJto6ZhruMRjtlDqHAZ/jg3Goshs5
zcva7wecIk62G2wapiP1ntrZFyjXGxSNxhKdyRrdlzQep0zbyM+qBwJy1cirw4ZtcIBxON9VQ7BL
dRwHFSOOgSULx5VKzmfZEsArIHWo+a6FDm8598TE+fMo1naAUSCmMkJNKs9yrxZ46tVuS7asC/cB
x/PGdes7NvIgmRXIR9rRjJGMOrT3lI/BIHaSHHFBQSOpVQoBe+FAh5/JBzKRvXCuougkuic1fScJ
C9B8cmthEzN4e2Wx9uGoblS8RimNZY3KbTCyNtReJ0QvGdt/sXBdtFdBYSrtqQCT7BCu2NevNU7+
EBE9H2LaC5/mibzO1wXgYp4K9FgA87VHAhpQzRDKkbxiOuIeWDaxqvh5Rn2WeDBRQ28H5h3OtFV1
DF0R03ZKGPlUUAHPj+GC0TQaNxH9EstM8BIaXl5iPpjzl2C8cpGMVbk3QS5yk6eZ2OKwvk5LA0sO
HU3G6IAIO6uqfZep3eKMaTMI1SBfN/JYGNt7ctPkWR2kh13mAkIvmUwNItsqHqhhp8W65uOK/D3F
7xfv7S8VgrNIK6+oZ7yMZfsA64cyYriZ0ul4VZFuHaj0C0W7dqlIT2p1oIa6QfLiYYfxc+t5QivU
I3NI6STo38y7PrORpz6LPuaPvgtiDINpD2WQrHQVz7bGYjIBYi3CXSCGQ96LTYiiYWApiGLRd5xr
0RTrYOb2FkfMXbsyWdl0lO0cuJXgxlamTV2e3fRsWQ+OVhO4fI/T1dOwReQFU2FMMyolcH7w4gSd
PoGUhYoqZg9S9DIZ2hYN4vlcIBJFX8KJe6jrnOAKziFr7IjOl7DzPaFtOypiVe6SzkFldnJWtnXX
jM+mjQ0Fn6ugzmuSTZg27BkQoRXV6EctxQ1KBAa+kq4g7oFVYhclvtkhegipytsJ7cOCoOoF9Mlz
TZrkgi+6J4oc+Xfrrhu6Hkr0ZqsEH0Kgr3QHi9gjvbWNQ5Yn7CfY6xTDh7eGthxNwdW6rDTEt3QD
dVYcBhcWTliTvbH/BV+KANRmGV6TaDefzcyXVxKAIEXLQ8VTGCOTITuSKk/P6SOthbaNiSeBSquv
0rNSKQ1VE2fe9tze8NOIoJQx3OBDZsNkUIOmLKbs2/S9qWmh8QuZFtEueK9MyCXLO8vlmbMKf5bO
xSv3AwnIj53erEjVWteDQb8EjZOAK9jYXh+hSwhvVBSk8lwHoNFSX0uGDcE4m6WCkx98EzAkM9aX
+MC3JssF1HDewIER13HISbkNQ75Oy+0EPt/E4EhCy8YdEuI+6cCQMB2TiLBMh9GwiRfjT9WJ7+oF
qsxlrc+f5DWtOowMAZGfAyOaghYXc9HO7N4ytaWDSMFn0XyWdj7ZSGAfVG4w1ZtNcvYYP9qOIKIF
XzZelhJpi8k6dMYfHlXD0UG61wH2NNExNi2C1pxWJ8LJwrmKSntfuOgWiP9R4uuhp9NmP7Rhyyb6
Lja+mMG9rSEaich1N40VCQwE/NCeCvStUHo/K/N92biPi0ZHmzhd0AmNu4mJtyiEjf0dntJGaeLz
tCgbE3BHOuX40vNt2aO1i+BL8tTQI7+KqcQV08h7VRgZEGO663wWu2nRNkZY7I1KeCgvaocksNZZ
U1/xLJD6xhizD+mPmqHuTBwMxhJ785ifRjapbp3BIkDgDNAgy4g6VptdX7nSSLaKBnLTuEd6Z11P
j2HwtLHS3Vjx1/s1Xn2aaStreZxpQll6jk6q9EjFQCFCNhoqxVp7ULXtEOcbUse9mVJwEdNebAjw
dJEcZyYxItOGrcnaTW/1KmRCQoAckvMBzUkRT3lb+0XabwMiyEOq9xp9hSVutnHo7JtEO2hBsBOL
Z7RoFgdtQ74crsFjqzBBkw8wJqos7uJCQrS0TPcK9DNtOVeDhVw68JeIOTrDaKEG+1g/mo0NUlTF
7K4fFRMY6agfmsa4ah0kwWOGwF73ltrek16OOdzwKD4dsoFcEOWpzRZfZ0KTs3KrQGRFSBly0una
HIFUHooSAxNlFrhuHrKBfSPSHXRcfEjNVhEcFJqxSEXgv5DUA624AmzHU+flGgfOykKwIpDfC2sM
wMwYKkcux0jygbyU+95w5jWngbWn17K3vPx6H+7RaZ1aPipBHiQnokLVQFegYJoJI2HCKW1xVBkl
skxdO58au+/a8eVqiUVUXzeeLou/JIw94SBcj3KWqpb7wVF2IM9pEio7uboZwbPUygkk0xXW1FP9
2lXKbqZl22MCVHQigrsGl1ZBI0VdI0jcOLPiV6NGj4kp0FF8x72iQLPBnAsITt0kposRxr3pB/um
75Qb0dC5jV9VPDVyoRXitR69SLX2miZOuZIilUkxuHDSjfR2Tthdj9YeNO+tNepH+XUsaGSO6hGh
woMmolPsoiygNzebh6ih6aypxzBSWDjqV3bDzNxUBwxpSY/IRMbhmNNrOra+UIxrWq17srRupuk9
rIzburD9Ntw5LfcJbkk9Eadg6LaXsg/HJBdJwqnpfBnHIJufOoyAGi3Zor1XtIXwbLQZ5ReDqBRL
MfdZlN8Cul9bEowg2q0juq3FfQsi6hi4tOBG83ponYfSKR9CMzuBirlqAudhsKG7pOQy1cZB3hKA
erA6Nr49B7upZSnE4zrjKAbqdKKiumZjdxqM4T5sxBNFjGglFJved9GwLFyuDaoTqC52ahA81GW6
kws/KhZEqPX6FTdejPlzjcLqMgGj041Bk+Rdyzmvn0h2xE3QE/oyfIBlQhPYH2qDxGdKpehR492o
kbwR6dmwpX521ZH8tJtIZYNyZbF2eg6sgdg4Rz+CBLqzBnFVhHw4wd3lAb3Up16xBlXUJ3aDe7KN
fJCmfuAGIG2yD/bfx95Sv3WC/Nlw2iSUEdNmum7j6VVY7V0LI4cOi6fl9NuXyXgmqAns6U2yqH48
q99wcL6OUXNnGMqzS297ZDjQZKUsH09lNd93BSEyOutypox1mNsEmC0jgUazcaIS+E0PaHcQVvCl
a8ojs92psnXI0NPrzIcjzhlea1XcB5zLya69uf8ES3u22+Da6I62s7xqifqUCet6iKs7ta4fw4wH
r9JPpUOqYPI1MUgxC+Z7nRQ+vF0Htt33IiC9t42MLwZxIXqe3kZBASKHK2n3z3qz3FsNHMmxSF9m
9cWoRtnTNujcS1FBZlyVJtsNns+I5Eox3Hc8hpxXr2anGJGNUzTqxjLT2yXldhWoCBJ2UtxQnaYf
utw+qKHY1E38mrHgch8Sro7AhmaW8b7iNnWDGWlew+QfLk909zGqUPO1uI91/Zgr6pUT6+tWVZEP
jcSSQ3FirJZ/HPkBbGaDG3docBKi3eWJ7eXaT6RYQ0Lf5GZxOSQKOmtr9qwo8kcCRKd88mbr0eZE
1ofWIQ9JIFdVnqyASgtmxhpD8eShmfIivTmSlbnd9Vl+a3X5y9Soe2XaLnGxE9D6SWCnILU2lM5r
o6/gZnyj+xwIfiSIiJIZgUOhT52KU8RUMzM+VhtU4rdjle7kEBLMoOjaomXK5vGfvdAhCHjSKAZz
avPXZbL2cgAEa7SVn2QhIyJ/bScHqWj5Jn3rqZ5gZPdGROTdc28z2WH7MqXIPNAPcujOcbBEPDKR
BnoWI2PCHiEx9wP0Q7mtkDsoOQnJStKMXPOySeP/yYpeSxA1f7yXu2Ij59FG0a4W8CB9ovhyOkxA
qoJt3eqMQC7Kem0xrlIRPHSgg7sxkCCwvZI2WzNQCdurfCqpG1NBUL1sKtW9mUp3b7PGbxV2WUzP
rn5L6/Qavsu1rqc7eAioOpNd3bXb1Co2EbnkZst4VdFNtNVNYSu7QDWu9VbzDkOtHca+8jNoV4Op
bkJq/o4O8YdDETU0yAWv3afcuMoZNOzYI+fdtizEaWBP5TRcaLxvNl/yyw27UzigJ7nFJ210K7d5
cYxLhBTGqlIetLgBTX7bExkU2cGDuxS3GRrBFc3ZneLcWbV5IB+MQK5uWwz8R12gK7EHwoAQCHoY
T7nJgpNV7Bz8GVH1KA+JFNOd3TAxM4MY6IHzhKiomKovq61JE+tF5//ZxvcVIz4++IzSxIIePYuY
gNglLyDcUmMT1vFG+qi4DH4ckCPApZUFCZWHv7LxDzbsILPvO0yTu0lu6csKv5sc65oAR+T314QQ
8gCx7TWn2Y6ajb5Jv1IkKQC5fWE0vlx7hARIjVQIZHMmZCJBrAvEC1cCZxmg+3EGu8uDugVjY1Sk
ac3aASPaTZrpp0pj6rYwr+TKuiseqa/sRaUfQepunIBVjqlf1Sa1TJtH19Wui9Daj1+5w1gi+aHm
PKiWfpVXLGUaVgo8KzrqGzt1oOdLLw81HZlpF4gj02Gv0qoH1JAo5znNbhNzfpV3kRhyLp65N03N
k0dkK4E/RczFNaFYkHU/K2TLBV790SCUAkgbmGJ2k8Gi4ywO/DS96aplJU9hzPZOPk0JV6pnBY7j
R86O24jCkaKo8kZbdRR95HRCWjmQmmKdmzwNtYpZDksWpC35YMsHHGYfwcgUhXjywkg/zBhXTZA7
8j0uK1nqHgN7vCy4rpb8ZEQqPA1qNiVZm8St5YO5n8X8Kr/H4+FDdDqQOXir2+ckbhihyMGFdezm
PdsyjoxPkkcoz0MbNr4aaAd5L7FtZ/pw0W9QdbGqL4XJvSVLcopXsxDs5vA7j/Df6opfxd8a2Cuf
3X/IX/vGJNkwXHb/+R8/ffVQIsrK/8uX/Ms3+ul92/+8vEn4UXpv3dtPX/gQI7r5tv9o5ruPFhPo
5Rj+fOX/6Q//9nF5l9+0xTUJqf3XbfH7t/Jv/Ln/838oH51yJmPxW1x9/Ngav/z+99a4/QfNX9iT
FvV3gmYMCZ/83hm3+Amdcpfv6zSaDJkH8vfG+B/sZCWa1tFs0HVgp/93Y1xRCUzSBb1s+uzQqG3Z
K/z3euM04H+oy9s6HwSZ1zE0Fu604+UR/liX1x1rsYqWMgYE1rXZINw1k6O6lOe6mx4dal3dECM0
nup6ZQ/zGSw3ZcciepiJj1zNNVWRVKi3ujGGlCusrYaNcUrsbFU1lGNCC9Cflg7f6I9cKRm07mYB
ljElYBBDNl6kY99VVXsdQujyZ0mQFC4sMZXM2sn0ndG9tQ4m1Ke90kBqKZaRvIG9Mji7dBhf81jk
mNQOHSp/r1iqYBVGPWLGHpRDUtJH74OtmSwsprRarKzQfsqKrCJLo2IjiMJzqtAkhkriX3L2bEBX
G9jzjxkGpHWFQoU6qcc1vL/Er+lAVjwdfBxqtSlCR5dW88ykXX+rKQZ5E8FxfV+DYZvkQCP8SvKa
HATLVboYCP+yDwP1j9eY7h5q/ICShRw6oxH3DivFoUoOwVhBBdEScEPljUXD09XUbUkgnAcD5s2U
QW0C2yfER/68JXBwE8Sk09RteBMUkdenWFvTnp4r8s5Y0cUqGedDp2riN71xuCW/3jGowExuWm5A
SMWqw5374x0zp21RWfaLlacgdZICHgBbwJhsTEqy+qYhh3QVhPNnmXSTF80gExsbiVYwc5bSCmpa
jtOT3eOXChn7Ns8spKbkOl5OapNqF1sXikYZ0EKk+jkzHCgXOooDrQZbMXSP2VLLEx7vyxnUPsTY
2e9F3/ljs6pHf5jf3SrHcF+dpBVzQ5OO6L0JrW0rdAic6WehFiSLSFNBMRTqSg3mdVxMzIW23flN
JF4Mw7qas8bdIkQLPM15LkGCsXj07HEmYK+Hd6XBy+3ajnC9LqMSZhO0CtKWcGQsVYl9JK2SlCgB
X3xE8SQ6wq1Oc8F2ytSj06z26aoPbeL+4BOt9JH5Q5fxI1PwkQ/VTSmICC8LbMZcvn3dzgPVBRIA
+4l3H3iYAoAvUOiPxVJQ9ehQztWvvQQjMh/QbEfJGtXyjTv7JsqcKyfAhKE5tBojPXyrxjKnUaC/
6un8WYUUhu1+gwlRP0Q9z3gPB2A3GNVGyVkaD1F/xyXBNNLPG8eqXV+v3okxd4950ic+hYO3gJ7p
unPgAzh6T4zDHM5k3MefxpjBJ5zF69ASbFjZymsjWIIHkFDWmoAxUuGyntLxmmPFJD5gikq14Zuq
8hiMA5bxCjInbVLxLCwe7ThdZPhuubrcJ5Q1qAeyPUsgAay7OFMwP093Rkvxw2nrvdLOLKzZDcPH
owBW5E+JsPKdPiFPn5ruQzMQGGQFJxVbN5t1S7Dq6Yctnrj3VtYojKjB9muyQhJtfzd0yhEuUiBR
dABIFfLQ+6h8dbWkomiCKDEK0KYQ6unSyNCerbE4/DDDnP9ZTCR+7tAR+aGBtrd1C3y7y6zh/NIA
1wdnyELnZcrhFiY0OxzFftItG/sja+8ZEJiRKfcMFASQDNHn5eG5HMG/tRr4v5nnf1owbD/K67f8
o/11yfD/4GJACqL+9VoA8mFY/u2/3Xnr//7jCkD+0vcFgC7+kIozBDJCNbh+cmnxfQEgtD8gJltE
Wpm6oMMjJQV/LgBM1G+orbjKplQBmdoPCwCh/2GYJohyNAgg6vnhvzX9C+6kn4ZzrDq2xupDM/mf
HNbVX9ri1A6wVWmQ7fKuISWmor4w2STNNzjRmcVrjfbAEu8pzjcrpdYPpIzE6xYr1MaN8UFOs/BQ
3X9zlQU7v9WoB2b/ZVUbM7IDpZYhx6Uyr53WWAdBOe2sPiwPptwCFWiAPdclA7tl+7rMqj8bNg8T
6e/zaoAL54VGSNRp7+QrTR3njRkHj2ZGvnOfN7jSsoKyeUp77PLP3Gb1wZ3Dm2qk0p7GrEPQrt2m
CW3UOgvfyIu1/FJbPjQ4f8D/CEHGc1MfEC0yi/bNQBs0Q1yHHaXsCMWzS/NTtqFqcprlEp0484Ne
EUqdC+oTl39iKHx6H9i7oUBNOM09Dcdu8W2k+ZAFWtorKQEPuNZYJM3jUhzKfGW00XAAIDR5hGdj
yKlGUigA9hsbg6Ri8BblAe0FwSbO/vJFElfl4fJfUZPetAtt0VIR5aEmTNbr/hdTZ7YcKc822ysi
AjFzWtRc5Xn2CdG2uwExI0DA1f8Lvzvi2ycOd7vbUwGSnsxc6cPw8Hsxnozhqe84PS2gwvzKnM7+
VH6Y9L1Ddodqwi41snN89on3KupFRmbyh0g6HFoLMpHAh0viTkXgA+gXyhtIOq4Rb8MiedNqxWoH
Rsu45JH8rr1bSsFJyzqBym3vEZjbqTJO8dRfxoYzCMVgd0GPeZhiufqYqMW/2v50Xw3/QoFQ5voY
Yw6Yeu/bPIs5lpENwxlBHL4Li3PWFztaYNC53cE6z6p/n0v/YUl8wgdkPZlDwMfFi3Giwg3rmCbD
SWaLdbqwmKd0yCWl+PCNyj2EAqawbv2DGJ37bLD+xgtJ28RTXDdPR8wOzmvjkUXwWFS3viJLqYuG
yLX6sVnvNmh+Ls0lyXvV5Pdj35SbIYPJhH7RbOI27jdINFPE+ugx1CsSlwGgUd/aIkRoF2lK7M5k
qNYmO+IST15KqH5GPt4NqXlSlJ7tWmJ32zxFZFbh/Jx30FnKZP5pwnxk37YQaPDU9Fb4D8GMVjyl
4k/jNl00DMeEsqTNUCl7XywnIZP5FCbNjlXzHYTOd1VCVauK9oNNM6bQRJ90PR9HHgGkMElJaVkS
IJpVVNqIS2775iWErBUoo+2sADQZ3anzSKbnJK+iuZgmdpqKjEZX0mjXXUjqLcsybQejfeUuQFfO
vQWVSx5apgOo75y6scAtOTHJxSbzDg0y9VeVdbiV6zeRdNa1D2GiE9/BPp66r9pT9lEjtcaKlNmc
x/XOYDclu3Bm2IQHVtkBFJAWKFHluU+wMm5nXo6gThhvj1W7z6eaxc/9bLrsQSYvwmQSD3ZmoywX
n3mwsB0vrPjSuOZXGhs/FBQv747CVJiOzjVuxuRMmr8jM5vaBzYan42PnF02uXGTOGRPFUzXbaY7
Z286KWV1c5zvEvkaZumLlYOjrebBjrTn3AWDG0FJCm6VmG+YMDkUOfK6h8GUX9tCxIzL6v2QErOE
GIQhQpNhASoNlGPeFk1HF2BfMk4l1VTQx9CYqY7osloTzkHk1EBuHf/JCpqB2QI/Xet++zVGqSzF
AxDX7aFgh2lpTkaDX3Fsk/LQG2Oxm2NjS1i/3fEwT3dBGqKDQRQUqFehUUqUgPpvl0AcpDR+OzVN
fuKBXGy63n1yw3rHb4Zwe1G52xLptguaNXdL4/QIq44lbGJpOBdJK4hI9Ve58nAwaniXeW42bn2u
fAh1dodebpvqnzlRuFuOlgvoyiGY2SQoJNCQO2W/qAJkSRP2xxVeSA1HsmOPe8lzEUT7ZqHpXGTo
2op90qVQ5l24JCNNaxIajReJyvWOYVnelEPwTX4f60uF4jmMyfNiu2BdRyc+xAnpKQa+ETvaz7y3
v5Pl0GeWF/Egf3PqpNvOdvVEU+C6W3SGg+F7vJwsPjX87cAae1IPWFl4eetmxGrhZRhHnANOFf+g
xfTqwXauaCg9acJdS5LPl8WQj/TOPwOLF0ziKuq610B4otytGaC1ZI29ghydN9aUlplpR6iySnYt
I0/DJnuHVWOOzIFncTaC9bEyfhcYtIoMg4KIE6J/0HrF36H+Xsbg005axL9R4QogTzcU+ikL8BQ4
KBEy29orb8Vpa2AF8KwysIpmY3/7E15b2zI5dppOdi4q9WiQaRRr6UFN8HIasK5Q6vMZF+2bH2oe
FuNKBmq2wICGDfoRsVYLkR2mN0yPOXP26wpIIv6Qhy3jb6Z4ZtKPJxnUW7GUTQRHZWXM3vGVAZjJ
CjyzgewYEBUMOaqtZ8FJZwQ+QiAAdTYfkQq+J3v81sJ4tXJh79XQMZvTb3rKXzHytCehbrzErvGS
czjKfHkaw849+HLekk3AUEGsaTuRJlqC8QNvy4pzMo8NZySUpXtzJfoP7urRb4b5bOnHuYUD2BkE
8WdVBduYBdSCX3UTn0kWQB53xHfZ2vOOfRTHbK90jnY6ZtSYf2S5ra68+rzGWIoacpVRM8PpsGw6
KqoJooolh++wKL9kT8syGk2/u4wJDjV2KO2WQDk0b4QHuHiPRk1OXxYVIJlBvI9r2WsC2kryyJeT
jQ1xMtCwy6/RQMmoNWaFXxv8cB2HNo4s9jY7hdVpU7pkusKwuRVMR6LArt8GDRGuTNujX+T1HsLO
nT1O/T3R4Q2lmDTu5rDkLQMLoOkYchsyrtn1kntf0lhj4QbapFX1PGMyhk8dFHtH04JQGc+yQBRE
ljP3nNYY7jAhwgMbxWbDQAnq9iYNFOuGmqdIV+M/UsoQA6gGmS33YVY462MDLkcQc82jcMEP6QTX
ekA8bL3K1me84Nexi7doCc5dQxLJBOO4yczkkZ1mfWJc/j12wKhi+FdYmUzc16Q6apZhPEnJZlSg
H1Tg/yszqpI8BeqjKUW/E2WN9aIWx9pktMzNFvBQ8Y1l2Puri6Z27ed8ZufWWndtaWncBVO9y3io
Y+UxFHhuK0EBx+bVZeHfwu+J7mfDUVf1jTSqZ673bt2cHKx4eR+KRO9p8IWyJTj0U6FpLpu5xxq2
mAzx1cDPM87EKwnoA19S/b2XYT21MZHsZ2ljFwuDt5yKonRCq29wFc5KkLqAtWElDbPznqcqHizd
YlNAOvgUrnvkUVQey/ASB6y3i7VdO57OQcjki5sZ0BkigpGdVHpOecWO0oan7BVfRLZTVXCRxoOF
lS981+vJf8AeodykiZZZmdtiRWRBjauiXqv3XqbIUr5ItqNA6hulMnc08mx9zjKXnENzp0EddpDQ
6C90h6OYVt8dgX9D4zQDAINE/m1X0H7FgmNCtGRDiAw3AQF2fDhVSCh0wjQsDMQCM+W6m+mV6CtS
/sNeeRkGAMMmas8+qprf0aPDXW1ohsmn0ddyayOvqsxqtygNMzOIIT570A92wNTcDYgEkIVUgRDB
VQvuqMoxrEMpd0lHwECPXwBH98vCCUmz7QR/TM6wYDdoS2w6BXc3bXLk8KcyiarekyTium+uZEqs
gtbfpvmwwsTvTdKTnJYmUj+I69Po/YkDgLJ22jNIamBszfsZ62Y/jMO7Z4Lfy13npnXK4To36pB6
Dni5tjLZZDbPqYVuleUVukRCIt/PJ4ldDWCd736SELj0xkPevoiV61Uv1CFIa9hbOniA7ytwerjF
XsfdPrNz85JJSK1J5R47vJWbYOkEHh6k9mUNavTTzWTq7yWwy7u6Hr6GHsiBCk3xEps3DEVqbJO5
dxuKHslssRgakXDexX5nw7qKxZEgTxf5AALPROAx+MkAvSuObwqtWzzgcA3soT9NXlJzd0hCUBjn
g8k/ZX367upR3AHaWiGF2EzsRZWnjOMDm2hICW0pR6AQdnmYu8HfL57ax1mVf4/4/WLZvBhCTl99
KN9TXsT9GCoPglZIs5k03lIBeiHpy1MXYIik8KOvQECHU5ySW4qzx4QB5YF7nBMYQJWWjk1yIqDL
rFE9hnn6UeaorAOwTXt0dm1ZXvzKwA1lIPrJPCvvfCNNL6MRPivSzlxZw0+COIkTpripvOCvEer2
1g4P5N2XO5iaf1Ma58O8C69kT8mTe8yh/BbfCH9kX5pwlhpHnjqV+dehhWDbugnVBimWTapMjo7D
xo3R1fwwF7e6dOWTrr7o9+AlqpdbnunjmeYgEvuTZN4YlvmZ3qvWrxeqD0N/5zaedxWWp6FPTyUF
UdhPo9+//H1jrx+edThSchtkztWknYS/+f/+l5q1d61T+Kbj0oK70sCzQnvEAPn7l78f/t//6UUS
Xjzz2Spl9//+RROQAN+nrcP2oGjhdP3vP//3hTtSbRdIGfSyr//y95NNAjQoy71LEgST7X8/xu9H
fr/j3/f++0StWP2zfvjfPzF/v+7vh//7oVVA3U3oD/buf9/p/77x/75NMt/TaSJ0+9/38/vh//63
J0dSslo0/31X//td/H4Fz5D+lnEqI+G8SJ9640MmabxrFvVmt/57POj51uHjUdOzfAsryM5QEm/I
GxwnQcuMZcTBLTY27JRmStuv7EABFuazX3JUTRz4N63hweZNqiEqw/RuqryHYVitqDWmzeVlmWzr
Lg2L6nYFW9eqaB7KwfxUaU/hJEJmpM02fPh9EztJJEF53/m0AD/YYxzcCCzgvx+DvghextAtz8KA
o3/o9Dsf18WT9LR81M2j6+Dm1N2fNRp6Gt06fEqU+TnmxZcOQBHbo3RfkCjY4wQQ3X//SArjKEdW
vc7E5EcKpnsecwlFbD5DB+EkKcfyNVlr0iGG+BSpo/QMMYco5BpxqbqJVr7WXh51geQa2Kvqz+a2
XaxDkk72g6RJQtn1vGvpUozyjPN0GNZ3bCMuTq+Cezvzuu3I4PqY5cp8xaE/k1UMxqvdV3Ibe359
cGrnD3PedZ4+ANEeSvGa5/4S5UtQnk2PUXQcv3nmSJGDd7YaP7wLDFPtGOrh7avtwzwtY2Sjup2g
1vQ8PDRt3YFX30/WsNwANxmYtsT3LYC/1wECNASM5Z+uzAeqvTnwYWG68Q2U8Ulb/0hMb5YUgW20
hXGCj/3OwQqPQi3+ZBMFNhNEBFqOtXFmIPSPBkkQDf7Ufvdddxc2+L3CcYJ6bBphJBpc8mxA0q07
DPk3qBAan7OPslY77bQBNBN2OiYMzVNJ89hhmYTA58/y5jUOkFPfF7SDmFic5PjXS/qDbVqfASe7
YyMEU6UG75gDtRNIUPBQKejAvTJA4Ti2xY7XGd/4rWDyMaxP0Xbmrg75pEWWjq9Tmx9SM2wf4iT7
bpYQmnfKvEVWNibZipbpur4rjRTLRu/w9Gus+snOi5gpHWzB2sm+dGk8Nz0lHamUnBYHdqtVlz4E
MTKRA7GEdiWaBHysSw2xUcR2F7m9naxrbjjvedAN+8rCymnq7IeW32FXQsbIN5AYOYr87gCNwp+3
2lx95EMLtdmwEDOkBlq1vllCv6MWAA5WXyxbdCt+y0VYX4Xypp0SoEEqt6kuMkbFmBTm6nku3iW3
HWaUfLlYtT8DEOc91CNGCbiVh5Znfe7wc6fAnEqXaYbp2+mtIO5/aw7jWbBfFAu/HNN9ah1T3ggD
eyxc5NhFjMA2YEbGyIFO9abaujw3WpKND30o9MPkwVtR/fQ64X/bpQa29hnS6DkVsrsCOXoDdIvf
S6FzyFTc9lTjsdz3RAznhtIzpfaKlGFWzvWNbtzkCX9cd7KBv+COmb8HZJHL5LXpo90BlYWJJQ95
Xeprp9v7DqX0HgpivjEW9Z4zr9pRgsJkypH1cV5G+57ySG9bzOz2pRNm+ITHYMc1b9/jIqctIgB/
ZtdgWMhn3C54OzkX5WV1O1LoY1O3i6YsrV2HzLRx+7i5cuwlRWy5bxihpnPW+AXhEko46rlszpMh
xiPYl7fRSHCDz316buIhfCpol+JWp3QmnKr4iaPoKfQp/szNDrLnxNmOlhTAMZaaIdO+DeR2aXuo
JGaZydv5CYfDIpGfw+r8MQAVnZcZpovMk8NY8Q/yLoeoZBfN1grJwGISBVTpg/KarOURRptxNtY3
v++luuB1bm06EhDRzhVEYpCOaKZBfWgZsN0MJTE2FocmGssRvl1qeAfBudZkDsr1R6PDbIv7gepq
z2YQH86hdZ7iD19DVxBpKG/inBCJA1q2CIr53m92MmYMWfWyfcxznp/CxP5oGNqF5OnABU3So+pB
0shqmm7NOW8jW5YvhZr/BfVX2CpxA/93607kUdu8/+F0p291jB0tHkbYo5MREpnF4jkURYppfnlI
G285y/VNSf82Q6dYAkQSH1bn+Xt4lMVlkE5xmUNNOg1rQVfhprUWqlCqdPwovWaiSmD8MLGIrRvl
Q4GIebXtL3hG+oarMQJcXd76bKzw/6ZO1EBjvJHvg3KDcxOShESP/BhUdQxb7zvom5ORyDIKIW1l
mT2BXc7S+9isac6xhhBn5bjXMrvr6HjZ5S/CTdOtX3IzY0gzjZhHsrqBN9/jlh5fjCLnnOKWzzSj
YGDyGdyYbgtZbsVDM+/0re/F5cLSo2ltGiaPzKdcTM3ttm3Hm8YYT2nRbAY3fMgIZdV0sWWlZgad
0M/RyuwHIOdLWTMxp7LosjoDR/FJNAZXsvdb3+j2dyFTe44V6d7Gmq0DGLpE4gjQI5CouTz5ZXdc
hvoJ7E4VOv+gZW08+RqkIw1D43Rf5Mv9xBx5Mbf2yNHWzzpcoU0QbiSaeAovMs71+/rV8zjfevUM
JwurG16PqMpBEGXZbT+H98rHi2bkjH38weVBMnMicLhIMMmA9wgojjHvQ040TJ5Ynr1YYxRxZBSq
iy2ydw87ITk5E+MYK5PZY0IVY3yyXPwQomC3M5tIKTaqsmgS+ommO3dUT55sPzkmPCUjnrOBevoE
3QEEt4vnHAuqLYHNkkjdjnihXUNiE2FPyYEcD8XMnL8Yqwffo6eWyfJt7A+UCLDqJg6Mvtp1Xpkt
YiJun70BYnAGQCeGZK0yQkGZ7/zVlQ+dq6A60gw5riQIFgBtWqaVbvjM8E3t6vKpjOlrz4X1L1P6
PHUGD+fqZC44BrJJvrrQLqNnDzPQ3dhWa87tADN5fpzd6saWHefoodzMAdOn1guui/SPBt73ongI
DTj1OFwiZRn2xi81WbSpfiMF6O1osKYpJykf8rTWRx1QKMVkhKcyno10ubCt1sQGKA7lfqPpdLqO
tLVchzaw2Dl9gv2P9IBlGmxs91jk6OtBiuCQE6szvOqud/vTwqfqKJYALWxwKBMQ/qkuJEeDnGfz
NFJwtDa2zQ4ux6szmd8tS7TF4+cKXReErAYaFPBdaTbmA0kvBEkmTLXrRZORHwwWZRpspudqPAx8
O+c2mXZd5b7KBZbGmDJpKELrIaDDcpreaKtLj4LpOoMa56vtnaeZg5yR7pLSw7zI8WzrCkoNSOBW
a4wCWDnw340vCWoo4k+rFrUrHxt64g4xa0mzCuxMEuGxI/puOKNTanIVdAxuoWQxJBvNj8VJnsxg
SHd+ozmn+kV1ivl8UU70GN/3wN6boIEMwjfpiq2a1rOmkTm7xS4ryKm0xFpiTekFASNA4KKnpUmJ
AEz9liRRAZizFFtKCtKIBxIGTSodjTwb7rl0rJOKnb/IeuEmrIziaDHSelxM+5+RsUplJoMrY9zH
Y2NdGti9q/+ZsQN7SorCOmAjqE9HUDyUYBInjXMCiaM/6puk5dBfSNquigleHs/d5cb3HLpj6zTe
Y2+CeagxdbkdThMqL2IhCl5l2CS6KXtS5aBx2ww7NEtGoCFb5KHyqRitLqoUj3QkftJ/kS8fRax/
nMxxSdH55y7pgNAxUe0Gy9iUTtdv+yW9Em9quO2HBlGDHiQ3E/Q8rJz9WbXU+ZB/8z0iCqCb+jeg
AEK0J88J4wfywa9OKZNzBQVal7BCZbjsw2Rxt2Ecch/TCcvTEPE0MBq4gDDNadwpxnPvEAXrBrzI
mY35Gl9idpfoTka2W050RKS0w6wjTp7aSJGExfxu7S2yN0F7L9aazcYU0CIWezhAUpf70jBcMPFp
jIK+BT9KcWPLTSVZxCAFT8k2XuRPn9aPhRFYd3k7O9HSuf/oVfuzlj5ITExHD7Dfpm2aZ/JCNyIt
/yg3fMcyfm1lwAgQ+31UxvneboebxBvlnkaiR5+U15oKpT0vo2LHZCFx3Ly5sWT2XacWXMS7pSP3
mrIxQawKSIV6aVQvU7jJ7CLZVBnlNeZE1ZKofvDbfoQMIfAbvzPQhnSQrRlIX9d4Z3s+M8rUuWdX
It0JtzKNR9eZCz5qzZH+ZSMligeZ4FQM+KeyosY1hyZ6Bit/0q47HIqqearH/lEyW1ymoDqXffGH
ThHSb3OyMy0AveZwr3XQ7WFaMuk1OSWEBSgqlzRkqYSHD38BzTCmYVSAE2BhZaOdi/ChznFsj1a1
7+M19uhUPyDu6GhbnXkatp9HIy3WMuO+NXMzWpg2hp3zavTtl/apGfAE0qRQlFQF3g7ZaQ1485oF
vfNNQR08WdVuaIWhv27km2FjTYekqnN6bNVpmnhm08EC+ECG1FfDkbcreLe/DbV0chn7AHTEzKpR
WqR8Z6QF36YRdZhdCNxEKoIw+5PY5iEf5oNtpafBTwyeOIRcnaD+EKnuABss88ac422rcR9OdSn3
TBLZS6X/4qzsoBlCuxMGolgWgPmkK6N7Ybo4HcvWZLGty3mHeJvfalBst936Hk81Y+soQDQJXgaL
m5C/BLPE1V7ECTBc/uHvm98PWIVSkd/rhbKEJb7o2XBXVGSL4TNk5yjDJ6www7GqaAY3CzQbxHdK
fv64uSR6usLpUmqrphgOmjGPX0A0aEhQxEBKdc8r6lyMelOFk72lx1XhMIjfwvky5hMot1AfvSo2
t8S1wNvpL6t0wRCVYErDmkH+4IBLNXF/xQbZCi+liXakCYD3IBtUJStsjMW/yuuNnSR8Ud1+cwJZ
WMTAF8VZQpuv21GVY7qvmRzqO1klyYEjIrzdMTJV+WmwmyRINVPxR9Z0Zy/eSNFUN98yrhzPg2df
88Y0bwP88pQYv8jUsI8EV+cbyqnvbIAFB5kNznFQqntshDmyoWOZpHQ7Uo5NxImxdFnOwV/dle8U
jy6PfeDcNEsWbk1lf+iEHbtusgjDhTg7sf3klNy6tOERJZyhsSXhPhjYQpOOaYda3fFs2iOCx5c5
DiGmh19VjfVUNw6PuK6+F95P3q7yToNWjWZNt6db73AzsaGzZ7Z2Q3qRDS1FSGEcT++VpV51F4zR
EGOTnZvsB4VlO2bVi+pb8ups2tuuSM+9TcMMQbt87f2TU3BPp+enQ31C44k9HXjMxrFSKIb8xCmD
7trV9XuKSJU20yFuwiZqjeDDku+Ece8saf0rbSascbnsXI+bsc6dJ+MpU1BfaaGGhD5aaqNr9aQz
hBLcfnvijZ+5LEnXsEI+9Dadx+38iQTBRMb9a9TVoyLE2zT2T4nigjIw0VA/ypN20tvSI78U0IPl
BDC24Ue/pDVOEI/SizasySnOr7NjHzO94F+HeeD4eJ/lDzVqe0eaVz+mwYVg8IGgOKsPWeU8ZFvA
/KQXtED4Tb1r3DXVnNJ6aMSPJHj/Su657eA6355I3G3nRIgoMcK707F4W/cUA12ly8G1ccpbAMZ/
aGb4Uj0P2bZZedb0Bdc1ZsGuoAYTY1i9J/xRr90R+jAV898usFA+J1Ip3IBRMlOXbrs/nBQnMs2N
ouRYn6DSnAo9Wftm/ZS8fHcMet6zEQK3ZaETuZ5THArOVwRD220f/Gs5LaCwMA/w+GnmaigYkyTL
6qTGnDgAaPBUTnPGHDKVK50rAJbycWYX27gQqtn/DQcijFsKHuEfxN5bM6/46IaBoUFWBplZ3BUl
o3ot/Rds0sG+5AFEiMXU4IeHxnjNZvkBUt//O6s6GlajUFrm812mMpoyGeffCW0Gp8yumEoMZoaJ
pjRgBrDNALJrXc0xhrvMqceo6+Wn6f2HeFyqNwyXy85iUdxBI7M3bZGrK9nImLmxPzw7Pq45BcRe
i/55dpJ4P+POPAm/GO5FSuAF10LzM2792Sl/fLuoo6LEDJHwhKkEDWNGgcN0dKoAnd/9UzYBeApH
TTdoqRfXd+MfNXVP2KpqfKwFKdZh6a/9nLrXEJdNp3HgdtNIH0fMJjRB4fXS2f7x9WoHdQv5lBRn
GdAZpugSJCAUPBDV2jRan0a8cD9qjH+cxXOfAbAyKunI9eD8Hu5bzYtlN6L54dTpmNMbgsSDCtji
1bkSr3MM2zo3S84xwkl2tquSezKizt5d+zLc2hWRoosQ7gYBZBgBcFa+itpEV+IJejv1RnXsZlQU
dyyXdwzOVEmlw3CH+uLtpkBR0N5St0lGsOT81hpdc6vtZjiOS6r2BvLBZwDEOxly+V6qxD9WNuNN
ErmXoZPtzsjwwtFjfUx8tL5uKqZoSjmFzCXfW9YMZzLY6ty12VGY+YPRz8c4htI7tcafRclTttyy
o7v0lJ6erX7Ywp3R9K4axs4Zu5uKkqA946BNG3TqOHXlbYcvUsdZsJ4uM74pzvoV6dLZxSUu4OCN
UA78ooVzq5Mb4LvlNYHVTDIi43rNrOc8rz7m3s8uogkuYUJCyMjxSwJtOQSleu6FPFC8ra5FmdEq
rvFqu0AXvG6KspYOcdKF5CIxi8XP0+yunQZjeBMowJxmaH3XQF02yN6EMCFC/NZtSjsxrpNU6/50
wYbHLvIaQpanDir8rDtVrM6oA2Uizl2rwEYon8S0ez96y1+RWOdlav4s9BGTyRxG51xO2AkGTDOF
EpuZcdOmnJn0hGO6d0XKTx06T6ONA8Jlrr/iHBjoMEkls0uDdsn+Ev6H0pE92e8MUUN8Zb325QUn
akP2NRGE49mAGIv/kPZVcP/7hr5cb69WsMpQNxenc9qHhc6/BZJ5kI0aTyla2uJA488YNsQaAl5b
MgdNQiDnU3vr2c+6AKLQufIW+GNCBLZkGarA/M/Ln4KE+aWbJ3hiUFmxb7hvipbKK3zSPcPpGxgr
2AYlRZuJ1YkHETcfkim25pXfUm7EWqyc5Uq9etx5zd5BhNw6TQsluU9/5v4jjFtC5ciT0aPXDy17
cuN1SIS4qYt7POrGyctd4MrgDi3XOEEVeTHBv+C2qwR3Rebuusyf79JAUyjoUXMglX/Bd7gVHDm3
gVdNu7yClB5apGBxrAfMNwJ/j3cAGADdHTWmhbQKtzBkmL9h16gSZRxX2WWgN62osvKQTkKdqVYy
y+KeOXu24c+btgaSA5hi2Wrj1rf9nzlu56fZQwQzUXm3Y9wToGvTCB9hCD15uLKfRpIX7sJgx6a3
cuas36TEkzHWuDwtp52r9RO9OvUuYNXPDRIEIra7kxt40GjKFyxgbz7Qpl0qO8xyiGjDa6ILTn2e
h0nYXwMPThsNTjuvfIR6u9ABtGG1eK45Bgwz4vdEB99G8KS7y6ZKkUCkCqtwngfK6kaFea9LTKS9
JGoce6AQRd1ZVdKf4XC2/eoeCWFRkNd5HjGFRB19JZGD5SOnu7Oy32UTxJTNqWxbL0UYuWOy03rm
CIVWQPDUWYfvnDNwy6EerzQLtnFxr3e5mAiWePbCe9swrX8MYn9XkpWXch74RedkBstqOmYeSAjP
BgNUxjPjEiZHZ8fCoGHZ7lYUdhEFGkYK5LhiMG+qwbvXub0fum46LikOUGankYi1dVZ9/jdNMHUC
Gtc7zWauKv0B+yAAHqDC+uZ/byzyHfvSYYTSGTwbJjde9kkfJ3eeGKKmrLyLJ5Zv2Rst3kSY6A6x
LXoon/qS1sR8asAUqd0EKRPGL4MDGkR2bUNtaGeC7awHs4+08s8zGWZGDjSe6gqHpaM/YmZCkQ7Z
svm5x1O/jC94FpudlbinBK2L4yu/e9ifPCj4spWqg6M/jVv8zIjzdfYos/zHCES3G0dqA71YPpiy
RDI0/YnSk+7OBx6EpMQlNmTe0ZJfnihOjaryxypLSd0S84boHjmhuClZ0NHYuQ9izKpdO6aHttHG
du5bSjwyGlHHVmFRYLLa9Zd4dutoyiSh/Cp8kozk9mU4K6q/KZBn5G7WvX0x41cdmLSWLhYv6chm
r31chwGKwf28mO7ehZRM4ql+b9ntgH3Cb7Lg5E294cOJ4UiH7coiG2mAn7nMFopswTEOjJLead90
zyU6mx9yjSpE/hs6kk4Z8wwoV6gpQ09SLMcImGVwJFwHg5UW9AUslA2QKcN81WMHWUB3O5kfXA0/
/8I19mOmKc0jDEMx5nf3bGPanTtQdzAEr5bCU1Dies9S3HPUStywc2+5Ch/kCGInpLejyONXUg9U
lM3tK3ylilKhvzlSZ2qW7KqVH94wT/uCYGI/lSq7Oo1EohAUekyJeQ0TBtWw7pt92v9ty3SORt2N
eJKLDSD5GmcavtmuLt/KsCAoH364FHhiCqtqHjL5o9sMKuLcqrDJQMdgGmMZIFQXi42mW3HMLTmQ
JmlGlXVFnnatDaoYkzGHKk+ttF+8VL9TICn3LfYcw+023eQa54Yq5c49itilm6h/QUr6KVInO9qM
fjCNNDvG7ww+FX1WNEc3Y35ic5Cjq4j7IukvaQp1X4fOiKgV0C9Ct4qUCRU42FeYhrZYbg0wmpN4
z/KREBNDPu4edsZW89J2JJE735qixg4d7o7pbvIK/CcJmswUBva65ztOIydc4dQRqwqlMrJnh4Q1
fCoyKkybSeAToP9Xyr0vO/cU5g6aBr8RpyWJTllOupUWAYzOIfouMa5ThdpN6SOrAiCvQnyGuAH9
Nnh1K/o6Rmk9UBgKtI5cG/vhx7yduq1hgTOy22Xz3czNRZlxdZw4uGJvP4yxYn7uerdux3qA0RPR
ywtxlIDKYer+h5UKJ6PX/pssRRkiRS9kBblok+yR7dz/kXReS7Ii2RL9IswQAQGvSWpVIqvyZNcL
VhINgRZffxdzH2bGrKe7T1UmhPDtvnyHsevGNfcuY2uTuZXyUYSYlBeXMXSWPuOkg5fs+r2b57vG
8KzVu8AiiUPil4PwZrZfyCLgfkLpJ/5GVVrDqSnK5iNhSS4/ebPPY0xPgqkxTk0VbE0XUxXD7HtQ
23c5xP2r1XfsNGhQ4x/PKYwbk5koRhzBBNrmZlVSOOW0d3e2R7L4ywIQ0sNeD+RbjfzLGNFACfxx
OrIqEGnYW3OTn8i04peqFn8GA3ifnnaOWxmbgmk+0TFg8IKBeRqr4iEGl1VDlGrlkODApGYaK3vC
eZv19LhzUqXW0NnmqucWN/tOTSlORPXUdg5miXJmPWsCSaGoBOf8/qdnSVkRM2rX00z6YNCKa+jE
YLpcebOLhhLiUCMGn8/bOqaITnfLGpIhjg1Z0BsxYdp31fCsOYqtLS7uCeUfmFfSTaLm0I/lfIgN
shpN4l04uGDhLnCshK9aQBXPOBQNxwFwNG2WQ91q3H+NMEnJmdCFNBosyfb1bsCopsyf0a4S2mMZ
ytCwV5uUWVe43fyMb8iXhecAcsMGzxZAwy8dzhizKQvCT50u0huN4CT2nftEReYmqkIo8gXVtLGN
A3qyMBjI1oE0al71BIOj6/TBCno4+4sUO5NW4yEMILjUFyctj3kIRg7jMFsouvHKcsOPIBjwZNfV
sQ6sjdN7xsroXKKb9HTv0uzaVKyxENcK7nLhwdb0/8rU+87Y59aaNLZ1U+/75cUMPB2pv8r/yZ41
LbZ1+vfMddH2j8qQPX1nw757MwM0s8RMjtU0Pf7328W26DHLQpKrZfZQRXOZ2WdXaYtE1RprF02z
mPkdLb3dkilxthSBOHTmWVtDm74LZ+l/qo8l2tPZGw7UsxXaDZwyv1rDaujF7VHaHQkB1yvhXnal
T+H0hT7vHuZPb/rFfKkHDZOSlawAqzIOFgtMIzFfwzp9ZbXki25rpOjW3i+5A9piSVPljBEackl+
lQGl1vL5OxCS81uffHDBgMcgxxfVWHTmBoa3eg6NDJ1KK87tXN5HCszjnjcGo/ye2xBsMt0OYfmY
rxgAPnXcZzNTPnA+l6HFk6SocvOy58KkwqwMyLElTsyFx9ROZT/uRgSBlU5i4wkOhj+Z8xppgFm6
2uZIOybA3HnuH6Pn5aeRP6puzCfczGQANEMyxzD3I4Qwz0BNhI70PDFK2wgdlUkVG8ulDGzlCdoQ
Z9N68Jdz3C+BA7ayPnDF/I7WBcr+loJIAfeBQU+DC8W3nBgFOOcM7eAE0+J7b4HsDUOFUEJMaKWM
lynI89VgfccECDDoihVT/HPmWIehT6c1OD0MEDdNltDXYuDEpsbEAT70RuX1bdIgcXRirYXjTZjN
ADyV1ZizgkjmW0OZBy9yhA8dlE2YWz9CzDVBHwzkRXROSvRQExqc1UDPjCLxlHvtnezfc1vjDqPK
AsS3VjFpj8bT8v270k4gPBpoqurJHLvr0E2PqpiuSdV02yxQxy6OM19PA2JS1lvGtQT72ZubBr+2
UqAcPTjavdrNVkX1TovxI9tWwpMXw+MvVJ1xsnPkopHBJIUSNQb2tDzVXKr3daY/DYD0EAwIWXju
N1dRf5jN66jcDWe0+5xM995gGZ08bO4a6TonOgm1VEyUJtU/QXIi/QX4DJ10RZoGzZFVPmBdRjox
z4neHxqblSLStV9c686udVasa99R5G6h4Jla3foGgNZ1wulpySddh2fGIu0eDxgmI8PeCCbFxuDe
A1zNXd9iBuKFOgjAXWmZvuoeRdE9VUD4OwPYNnuai35CHnSuN8AePf1micnBPouUGDbDmtLe38Bk
twEFzTvteIeQtxU/sUvBWstYREm8Z64IH3SH7mIbLKjNkwWwTd83iGzMwBuuJ5jsqIicCmdYTZG6
9LF59TJt2ru/WQfq8H8fgJ1bT1EgVw13nJ1nYW0I+/EgQ96fKLH28PJ4AXA3Z/SOOG7yjIEf874X
HdBwibaU/P0pewRF8TmwbvN56AnquF3A0JJu4KQuz/KRU36uV0N5nFvFR1spULHR1WOItfJ60m1s
gztLKLHv82beYfJvIj6W2SMDMs0zA+e8OEqOBzul8vOUj0ej4EjC1DnmT/JwuTmsDEPBpd6Ebudg
iiJwKl4alYwQRtNbnuiYC02xA4hR76UNP6YfBowFGNbBV3+nQfdoYFax0JIcGiS5/AEDudXmV9wP
jT/CCerT4XMQkJQU2qqeeZ9lNryw2Uq/XWQjgycENeFf6iIAx471HwzvWyLqbhWj3AfGY2gla0I9
0jStzf4sW4tePe8oyGoQPuNGYba49qeETy+ZEoOnpabBbm5eEWuCbarmR95NxT4FJ0yjKbJDwrRO
a/VvjaTaqmm6Pw4k31zq0MHGY1IO+VM47lCtN6kEcRQR4N3QmZHuqXIjONpO7X4eDEYNaqQQTXPD
J4HTqEowUkIETLkxnkPtr4AihpcTt6Umc3FKTI5uiiqwOS+SzazclPzPyLzD7U5DZ+6MOTbOUeVC
deLCW1h+2ZYL8Vp/n3GMkNigzHeePcqwx/1U2Lhgpfdte/AYHWv6Az/yTa3lRxZDxKzN/lLCT4Vb
x7OgxXD/OFCbHuEXxNtVZRTBoR8/W08k6ybWKOqzSUrZDY5pa7zFIubv7niGg1Nessu3M1KNTIbb
OBOVxTTKiAlXjEpepQrf7Ukdp5CDNt3ipcH6aFckK92RIs1cfx6M8m3sxC7klMOAsbt1PZytbE7X
jdE92Hm5fDt+5uVPgQeVSoRfTVNo4DOAlGn7yojPmEQ/JZt/sxTmaFr2nsjp0VZpQ8PYt+x8E9R+
NPCqk/X5zTkTohA+udzLfWIxOxV1p9Gm832yX3Am7nsAIiLgk3AbPlxkWyF6hrcXc9qFNt+mB/bb
l5CEoDXILvlP1fo/wpyvLVdobsVb4YU/HQ9hGC+7M+KMsakVv69QwZu02TyjwN46Ne+e850CrUur
4KKZ5d7hHV0hkJ0aOyEso2sv0eh9uzj8MTNjlHHgrVIh8JMk0/MMjiMOmVzq480wLcXFjJFem4JF
neEhQVfsst9Z6ps6o+WvqudnSdseXLVtkJMQtYsRpka140T3KvXBNzJiskglq7B2ynVikDJoSTNP
M+sbF8qKCNM6LMl02XQXc1+jLUoHkFpvA3yurpXvyVZvTA0mDmaQwyypn2w959D12iWQAMh0zkMS
hp+Gwrgswm761agJG4x8Yta4RjVl3EicPuKxIs8ONtjjrQuU+ysD9TopAzt1MfsuxprSRnzw2g+m
NGfRgqFyjFvHFTY1UZmTpXpatI+aHiSeSXnVIhu0qu5+ummxrg1WdQaZ0TqAVcif0XyrbdOEr3N+
cqR+weHi2xk1cerRBS3AvpmxAW9ry5mYdDH9Uqo5Wi2vB4LUurTo5JqdjoFBqG9sVzD6DKP3Mec0
U2PWDGx1FB8QAD+Ge0AGj8UBjnjUHW07/KGp6pAyaXRC92J3Ht3fJcEZ0XxglyHcwpHPkHrAzVmx
UNcYiZQCV66fK5E9J4yWqtC+48C9QQrYx1KXq9CsdlietoXlvM8if8oqyTWDCIkt+PdYU/IkZ9xG
JqWIc2s+ppZDf6RTKFl/5BOvR4/W7su+/WnHJxXKXwo6m60ecIjnkuzX2fxvYon2lwNebabvoyNO
qVY8Ivq1RZRuVIYdhrIyTvpsdkNXHsK4PNKt/i1rVFGtBSz7GMlKt3QTNoREAqB4MQ6SLF+cMto3
JWaMg3RGmVkIM9BRT23Epj4V7FpBRnDYu8y9tpta3TvydBlRe3LD/sTwltB2QJgG2uBQJHdDz99I
z/jLtiD75GnO8o82DxwkQZuOFfeb/bCKQ14T9hkWrd8iA1ZDQhDBw9qNPc5rlNUBtSzqh7ORaJ/U
LRWboIrhFqPMuHbP2b86CtTsNJ7/5TTerhoBF5QlfT+m3t2i6a8yrY3qApIOgfeSt/F7aBb/qtgB
HFpGC3T0L7KbE9My3KbM5olr45RhQdo3qvnPzmkfFJyGKpUv+Rqsit7QcFFmZHuq9OlZw95KzuJe
mSy6w7Lp5/N0j1gWjClG9QrOQ9dQ/9x1N4wLFAaNCBR6dmmb+xhDDXehVFSjfOJmfLGgRPmlN96C
zrhjEA5WlV7cq3JLuB7f8lTupkaRdPIu4QLYLxdQFH2zmaP10GB4iNL5XzvFG+LvD8qHVjGt9Chx
w3OTlk9DSygruxYWUGgZBt+60T9XRfBRp5AFHL4hrfLurl3uRdc+zCi6WZSzcUNXSHRvgIOctZjy
98J0fpPhxzXD6+hy1bTTH5EFsJ8zHhlPI1w+Nkv0687Nm/0EZKjMkFHojuUUmHr6Xyd0YLkR8AQv
InfoWvduIBwzGg5x2Ta4SB4kbSnf1NLxeQrkC8AfC8PKdq5d9uwxf3edwWYqB2qusg2SAix0jtZt
Nct7wV73ajeIsmE7nDAXYI0prftMyozkcrrlIfrf16QpKntMnS+Mqlmgdjwb8ejcCU3/2jqbg8Y5
uvP6l6Ist0ObXc0k+4tqVLS3xp3/0qzXIDWNt/YPF51xjKLhZjXvRTq9GVnLVhrXz4H36Uxs6Hoe
I3a7pNbVXuoMTLo+p0oF66yJgEy/0bxxVn2MDrC8RKKIrhO1cjxCMBhZh00/ThnFQ0Q4MLhkUd+1
ixrS5ml2KBFZdPGsdAKERbeta4Xab7n/YHke6WVdu8BZoSYQ6UwsllqgILfEDA0if8U/ui93DVE+
/Py+HSh+zkZyj6oOFBKEKz7zQqBgd/EOeu6PIPaDp7bpNjwFmxjNzUSoFiWJ7y1zuBy9WrtoYnwe
E6xRJn26aTai4FjpaxMVx6wipDFMnLpz/C2eZ71rbba1unCVVinWDi6cucZWw1MYzcFXboxY80w+
XY955yxvPF67VB8ZUSTiWgrrloW8dbNCE5uyN6eNsH2AYmq78xQ3u9ClwB4O44fKk6/BAaQp3XsF
AMEX703EK1Jm43Eu2mCLl5G5GznvnO53kgiQwEupvYXYjyK6Bc2O16+r8i0vq4/mAVRhzhhrS1ZP
RneZ/t5xvNrVMn6tuQYP2HsW2yIzdLyAptK30uRHTJL4Ix9cwBUZvceGfLXN+Zbl8j323gvaoeGp
mA8KotUu6Y1j3FELJMuP1tXLrRHPl8B0GItQL2OXDdvgwtWU5hVh/6WK469WBFeNn73s+YJaDkAF
pzY/yvE7toptoaarrOXWGEztyezD5aQ6cgK6FYzQL4nNN631+dOEFhCg/baj/a10OfhjgtcVtdYi
nQ0UixwgriWT3uvUu80OE8vJwR5LE/ITuTvmFy2+aQ3jvWkdGhayMOSCQexglQXTOWrGX1vTzl2h
fasqeUob67ch9u5U6QkzcIJLkQNsRYpcw9YRwoSJEkqohem9M5Mp14W1XDGCpr3wS16STvcw1IYX
+HjtizWwGFOthCm5Zn/NnRpT1/RstUyvE3Lw6Jt8hbneXoWrvXqclqxElpgIuq2uE4U2xx5ZZEZs
5iCw5m74Xs6GWKWDIbeFwMCTN/ZByLJaZzFqdB7h4/DgjiYSaxQiO0pNF291I/psnKY8QK+6BYX4
m8zB3PZ6xEYfc2vkH8HDk2rnQWU/TvSB0rKIIuMvvgaIkY/QGAl66Dem4bcBD/WkOui9VX0x+zdm
H8zdIV+vk1zP4DLgg0twv8D9EsV40a2C8Clf4yx0vAMVNaccVLiYBI8+y4ajjYBjzASn8/Yg4Qas
u45rijtZv86MJOw47WFSiT/zvWaxfra4Y69QR9P1yLRKH9IrRcUBmbZG7ghc7kUDcnds6j8Rp/SB
qo9MC//QCpdh5oDqqZqtaOkrhSH9mO1yxK2zFalwroPxh9ejQLfEUZOmdEgI3Rpw/Siufq7tVy2B
Dg/3aZa+SwePhz4Y8IHb2DdI9axDHOpGbN2VlAoLORXABZzAoC4/5tcCrzPmLt69KYNCEGRgp0uN
3y8d1uHAwRzyGixz8rZlyh6FqtZkWJfiYRm5/5KzOEKpXg7s1lnQO6JHxZ5k7Tv5XjBplgtYDhlQ
qrcq5UtHvQeqRtpxlS4Llr7oniO201XbINSJt4GGAlE4TKhHeAS7SHlPseN1O2NZPBiyYWM3v422
+HAyZqlTuyXQf6fcUe2KonSX8uVhBRJH+RqTt7Bc9iH3amacfDp3jQxUbJgGQIKsbV+vkIqSrnqe
quG5QyXKIU9eM2G9igpkoupj3ANBfrDSl9D+0t2WurnJ44NH0k1weIoxEZfgLGtHexms+NcGdlmB
2GPchLE9Vdo6agkrMCQzKsnZMzfN57RtvuKUWNaE+5B4EL5U6TJosZhbFSBR0OFX/FYWujMiX5PQ
QY7B6ATMhJAAYQjHpH4+Y57jj84HahP6Z1QVlChYfO1d9K4kVF1bpr9u3t6wTToohT5efy6F3D8i
xZrqLYaJkJ4rrUy+3NAGaBGGLOnuw86cR0nFIV4P71Of4VaB3IH+bj2XmtWe1LRtdRvlLTFZKjui
ZmlSsSmC+u1VvgPNAxUB7xsRetNoikPBZQYoXrxPhdphYri0BtNfIsd3YTCORThOs/zOTAYtoTVl
wcy6Qz5PnE2lSdpt8GzuC1meoMuTCOuDnVV6LyF5JwBE+uyLGm9XGecvWuQ+V0JiT3V7huBWgOli
3EadvA+ZXe3b8VW1MwMPPiwIRWfcnNxDCCBS7+EGfKJntDHjv4YAY4za/97TWQz0gCB93GhPCk0p
BOPQKgguesR0JtGYudTV65BO/XLmk+u5ifieJ/gAsXXOOeis+DlIGQwMBMA2G3bKjN5EtAbsd0eu
5gUwZHhMQtC/IaJvrN6AeYL25YOCgOq9m5Vwr4kkQcoevbJo6AWDPdxKZBwSvClTJrShVOdDkjYG
LH2plDH65EYTyGfWqRM8h0vXcaoIgvZo9zT/FiMWmpYNSKeZJW72agDpb78OaIeOZS2X6DE7aBJf
JeKRay3yQkYchcLOskICNV0M8oPszprQTmrmUOlNPk8XEHDDPMd2d+sd8AZIxScrs4+p1oybnMOA
nNKUcKceHogzRmtBdpAdIXkdekJD2TRwEajxz7rsPbsEn+tQdbfapujL7t8rMh7PqTH8KxAaY6aa
vlnge5tRW0OOTK+pTFGEy6bdyebVCLxiM7Fb+zP36hW8B0zUJOJXOjSzwWH/KJyCLGsIYTqt478u
ivaRM420rMJabseGIFQN/cohmuBAVzHq/KmBzkZdSwq2fSYA4PUDi3Rrb/qJeWySEuAOJjLhWLsJ
3bABVdVZuqO7B4tXbzKNKRHwaTH3/xmat6GAhT+5pbUp1pcdqHP80JZgZK11wwyHdEwLaKgA6VLI
te0mh2TER9wor9oSQ36dQ5EjK0caU18m8EOpo2c75Y670iXnVFvCc/FpdAhQMuLf2GnE1gjS/9K8
vyDvDgUytEwRPE0MlBA3Dd8iToeD0a5OREq2VsBUePwxQgX4sxsfhYbzlbeGcoTAPSU2ekycON5G
uWpbV226GZWDxyPaaKnkf1WRrjFfdb2H0bTIzb2c1YQR1MJ5xTEnwiC1qf/NrrJ3Q97VWycEnBP/
9Fo/HOwu9vAmWTjkTOLDlUz+9UX4hyvlzR5Fyp2UGUVbjhXJHhKi2Km60vOD3Gg2HVNIUdvea6vT
7p2q8yTjkl7pQ76InmUa/jTebskh2EZZ+znkjMvEwdgy52vZ8Ftrjn7rWusTvP6jmEfh221ok4Ld
/f8J3il1Oh1L7ioG77duw+m2Ppsav0c6IQ608XAzMPRz/AoIcn+SDB8OOProszamn7Yl2I70ETQL
QImlfQXdIaGWgWlk0T0yLX/gGpnMwDg0A0tpvyTJbGgwg1i78WJ+5Q6QjzzPdfreM6vYj4MOUX4S
r4nJ6VoYOElLrrp6FR9n1fZ7y+EcXpAF1HLr0skSKDO/2N5hidwSNrvaDSzVZIKFBCuM43iwcyTd
NxORPtYjjVOW6CIf2WUbk9gPodCsG9R4lGcuRlp/qQXRtbGjtikPaV+iySFaj4zgNpAt11EG11Uf
ljN0J7j8D+Nf3WX3aTEM11TlrpUS5ACM/D85vyiFxWFIZm5tqoHU0566SX462fRw2VtWxp8XcioF
T/A1TXx6fTPtHJpH8TmwNAdAnGlsdH/DMXmjxh1aRDsAbUaNjwaUQDK/pS5/w3ouqRHgD4pT3iwq
IXysfmA00pOcIoPcQeOuSrQ/AIiCyIbW98PWcDHjuG53Nt0GCZhwKj9MOXLiiXKw63ZUHcfoRZec
CVWOx23uF1owNne/l/KvssNvR9Z3J8e/FC+jKW140UiT+Q5VgPVQM7nsi0OXWihAerBO6bdcpYVq
N97MG/Oi5qnYqEGtG8rcLhxZt0k1vSczmVSNhDJV8Jtiqvm8j26PxJmSDiA86aI2zjPV0P2ny9lH
0Tdh2ua+DdHguhqusfSm+9gP2Tbr5k01M1r2UJYZcEIopDEpRuxMHVygDQWEW0YoEVgj/jFixVeT
eqc9lKFTNnTzSVcfqasB7aos3qbc1c5Z6jFHHQiC9M0X3VKUOOfk33s7l9D9xnkVThU8Nw3Hk1f/
J3GQah6GdBzssx+HxJ5UsxZOmb/T2RPjaAkJoafTqI468dRN0/EamAlR/xrCrZcpHA7gb+nMNp2O
qxXzMb/HlEbhV18e4R5vegxhvpE0j8KioypAYooKrg9JbfFTD/QWVKwJi2aTOsM7EJr6OLjNr3Lj
YGsNzkMFjXaJWokPMPZWZv2IaCpJLQhpZm/uFWNGhT2FUzVdAz1C3Y59YQIVoWHDKwneNOUussmX
hDaX/qaY95Pe7UwdNKKuqg9MTtfAEhADWib8rWDd1JdA7KAzPcPvOnR6tnUM94MRNaUFRZGuYHO8
x874sDBx7KhpOA/hXnfGr2hAwACr/i8Zkq8aR4quz8O5hdEG+OszcUZYoF5zTFr+tcFA+cRgJvs5
sH8Drt50FtD7pomdJ3SmlsTgDYjDPtFHMDuyHa9EjCkaMnSMC6FB96P1xFG+3YeE5rMWDEWTZdk6
TXnXlT0+oXYNGIyyL13PiKi8e83VCPRPjdf3TMpv1yduziICrXtM9SN9L18wMRlFJOkM/mOphcQy
CCEh2RUCmRxmN/f5D93RQnStpGKeD0ITVsNzAigdmNkybywOPYU5a25zVoq6P+fmKszewx6QFyxW
ukGm6ENvwDB1oautTZfXa5kZcS+qVzPVgTxkzh2r8JGRk7cTzC98ixtCof0Qxf9uxL8uachup/Or
KhuyLEthyHLQKowKUJLoTrFOiZ6bgc2BRwNIpce1UrrdztadJzLKCxCmBPKVi3taM2VftPD6pM3V
q8V0bqfbLx2HaofHRHcQjgiCKN/NykM0FtGxDMKLzrkGThjfVKNZL1Mf/dQFEfOqW6ZUcWGsPEyA
rB3cFJUZfAHBSzaN13Gpwq/HaJwHvzPvTLxR/+JnLOhk/kuiLxCJfDdkD8ykjlUKajRcGrGfJOeS
niAN/p3wy5J8nkLLjM2A01DaLuZknL5cv/hZK13tGs4XgCiiX9AS4brUglNWaUiRLfcTl8nGGC8D
NwpWzkjD7THo2pxyuvYBSQCWpxn9IYgcPSiRm17nUOVwp8oFYfG60y0Ow9Br04D0T1yek5D7KOkK
hikT3nYCTftR6p9mUt2qOHmPQkxmo4Naxb4n1lyvS/1llG7xpMcjfSgnEesYS9zhPmWIMbH9rFtG
QmqCpQnxZ917eOlgyVI3UNJzGeIa9qQ42D2hZp5AjMxjzkmvvhoeIYVC8uuYI+4YDjERuhY5IAfh
1NJd5HzIXm1KJ4/kERgHSckQaPBV7Q39fsiymcpRzk+d0/1FJRH6jG3XF3IpkDY7nj48wvRaQ/Og
TuZDhlmIgz3Wd7Gp7wgXcclOCMynot/HVRj7POJGXzGjSeLXvlLjiXITHN3rgVvcMUCdtL7coRLX
RtUHEXrOFvEuJLuAM99NEyrVeeVU0n8LbfzidG58aKVDJ6BxdKhSY6eZBpiY5SsbWbyyHLKGiSqq
jTVpjyypniou9Ousj1/jBGYvdsu1sXxfOuasgClIZ4zlvm/6t96iDZKMbrELK+MUYrk8ytAhOFBE
B/RpyW2k7rD5AD4Wfo2msJpJm3BP5k5ZhD/xoM17CpPW1cR4IKQ2y6eydRMFnrdztIjOavupTeg4
LCxBh0AfYscATcdgIFUbGfBQYCEc2SaTP0ut22JqjjaNn9iMi5FGAAbKfCZFVL+NIk9f+xlBBvPi
dQCZSiAnQ6p3s1vnWbSmwruh0FcyPMHlnEa7cTBmBj6Ci65HL5RhuXsBdnFf1zHVM2n8QOiNdvPQ
dZBuIf2ZnRjXihePEs6l8on6IjQll0AGkRJBWjZvwApUzkhqp5jApcTXhWSwmjimMiMZ1s2Cz8M2
bW+ygW4nL52/qhDQpbHjth1vLAH7wG2in9Ik7aBnn5kwXppEh9+p0wHmmD9xh2VRWa7jL7F0o32d
0XG3Oc0mZ83GOlQC+uvG/BKQBwey1d9wZa8wdlRvrGQbvZSEWGKTcjwKoutI4YXSC54tl1OuXl04
D0ucMzI6iCenjujVTKALdjjJfI8kWLx0Eniq1JkIk6Kmai00rlmyLIGJebVgV+xSO+3XfUvbT7vt
Mb/smjB5L0g7rcyBX5C/So5YgnECddukyZom+Pba4fKaMtqospIGD1CdeInfKR48CLPgY1AcZ412
xMSdGhliLOb8/hPjXrsn2h1jpE0gTMiRlu10unUYsxl/UHgZtbax0YXd+2O71OhSpgjE7e71mTjh
oDMl/VTFvLhT8/qB0YWkZY2XVh/wTS3enJjbKwDI68i0l351z/GllhpHReGDi4LFcsHJDBmbdeGR
dOqTG7S1SmyqfcMIgS0pZ58c6b1AEAsK6pEJLpkbdW0RMA7Y1eqiTi/0Mr8s506+Bt19MrVL0szV
3sJRkNV8ZjoBwCOs9ockVISWiP0yxGJLSJjjdJEKKh/DcB+JEnIMEfg5+MHoZJ0T46Nzk/7QO0gc
kfodJiz7jd4UTyI1f8YZNalA/J6Y+HdxCGazwidiTW+9Gq6qlxEyfzzsCPO8CBJkuy7CyNDoIziv
o2ihnded+AloZlDdCETa1RoCgQQxZszZgc48qOQAKRPM0tE0c2xVzxCymPrhjKI4uzvo/eRsui4Q
B90rlA8oNmx4fssYLLCFVJxNzYsp5YjC5X22C/6O2YbRdvQE1hpFYgtvC+3rXAylyaOfMKMe5p3Z
yWq3ZGO4JVcNgfP2SYFdXY/aS9+Rla9AKDKOGjOQOGFL8uo3JM2V1C6zmnfXFPAEhvGu2Way7srK
9lEF2EtnY9q49nuUtqx05Pix2GvM7+LJPczRo6mKbm+UqYvGPr5Af/d2sVv9p1f1PY4KdxdnLamc
wdpSdbvPDVJyMyc95ojJuQGevqosvsfMHGkZ6yRw5i56qgOt2oe0KfJ/zsBXJUSLGtdxmZvTyZjU
dkzrP9mz1Sp6BdnGKZJ3iDvXYBagbUDD1xsgBUzVyF8shM75B7UiONRdXKzcqSpoLhMEi+JcbPEC
dBlaunTm/mznc7qdDA8pR3XsuL3JOC1J162Xvk1F+mRJvToAE1p8OOy0uWr1fQdqaZWbXPmzE+wd
+wJcfNUXiTgwog0aiAjE2EK/zMPrlGpAQg21xuME4q69QdfHRqMPb9bcX3HrsQSW1cmVEC/wyol1
l79DMtY3SsPog3qhVjI38LJHUbMJaNVYSTMwL1PwQtVLQeKLE8zYfvd9pB2SLvv733/Aah0lo36s
zd0lFcSPhpIXx82tLVsz/lEngAlTeTRmZ8VnNKAKwLxxDGIlbuhU7/Yiz5UJVBZJT5jWRFycK53M
ZM4Zu7Foi9MbatIgjEgbLDM5rQcnDOhfHOcpkvmWiXkSFvo9FtZnXM7oNln94jU2d0M1aVvcBJsq
mp8rBfvfISPGaQWzqV5/wKJvD2Vs//G+SZ9yucGvevpCivGr0gpiaObrnOYwH2J27QjbAkluqt0n
m9aHcXI3HBVc9EeOxYQ+8GC7mJBV2p81h1QYiWvOA0Z+Ni2WPNw7tPMUm1bTf8vRDDFblN/Bok+X
0omRAGzvagLd5KiCkFLiVvMdJ2MumYO0tLjddoXAazpjNE4ri5K+zHJ3jCKxigNRQKXjglHi1UxZ
4ukzHp/NPBo5hHkR4eDJphidinjwLY9OpeWGMP572sDyWIbhoQw+CLdsw5JU1oiPqJIgDPQxJ04y
uiTFA1B4DLwWX0e9dmdaFEbRv8R59JRypGFUvE9l/C/G7I7hAXuv56XTNj/0LYfHXF3NCOk3GPid
MWaDOQ+IKXgOSvemddAMzAE4WJIxaTG65pIY3leLQsbrS9xY0eOIWNw/ez1bSNHzL9ejrtw3kvF1
Z+xMF9IrsgnAfdzXXs94KvXKkRt28jK40MOdmRdisO38+L//ykV4kgzSd1ZdEZihezsKHQp7c+jQ
HRMYbIoUF7Bc/h9XZ7bTOBNu0ScqyXZ5vM0cZyAQoGluLKChPM/z059lfukc6dxE0OqJxC5/w95r
W5b31bRpTyXEmsgQwUM8afneA8jITJ7F7KA9Q39YRTU9MKepG9r9jns0R+YFUHoYmx+iS350mV4Q
agV+6cqrkWh7DODNRrOKch3rOOwB22V0sROuDMYYG7w6eN+E3W5kre+bPD22cdudMiJ5Zd0ypKzw
6dbAKwm1cEFt5aem0QtkaSS54go/ZDx+lj4F3YylXal9SVAEhqU5TryZQpXtcNmRVdKlj04GY6JL
C2by5fivavBtajm7DJu6aG2pIdz1enrLWNzgeQTKUtCgZTJlAAlo3bFRWLgjUhBoSBy/4i96143t
EH2OFvShkE6yiyA83ZwsJHbRY0Yy2iywS9yU4OfOKJrlKh2sR4u6nrahWJH9wSaHqddO/W3HmT6q
Vn9qWbDisdp94lrDQ0bsbVEp2GcLs9p2i+3o2Ghp1LPuSoZlRZnu3GbQbgFTt3UhxoqVKiiGDOZS
4EZcmfBvyTXDj5HwzHGM6uA5BVco0ydEwfuqF3+En3INPVuG8OHbrOXYnlVYpee8AoPlNiralrE9
Ae+J+zNbg8cQthAuIBI9DMf725rTYaK31jiMDaGVm1oEuwJB5MYIJhN7wrhOQ5bjvdNMKxXpGmoz
0sVjwyjYXPcBcm189b0NwrrDR8TBviCygv4Rw2y09mbnD6s3FBoS0mmywKc5BBv6HDCjsNY40Jbr
DhOXgFOFuZH1ngMxMtOJKAjYeK3QWOV4RrKvlsmcSPs7WNQManuBcriyj0ZXauuYrQD2GHTrxhxf
K2Nj2ai0mBDjXdaI9oY4p9m15jd2tfNEXB4H2uswNpybNfX0nQVgoNJ6DB2EksibVGy+6lElPrXG
PDsAKvkrFoJJiy2mbCZiTDXn2JnZD4nO+DyTB0wM0aG1iRBZAIGSzfxJzoEOW72iQ6m6k1OU/8DU
CIy2OFATZXwx/bI2Ue3oG1Y/2anVbJROZYk0aKnLNLDN/HM436CuXWa9/LBKm/WFN4qPuhPv5QBk
YXJYMFWu9qrmdIs0jpjXYPjSLHwEYhyuEVUUWvRsmzpR/6Tcryi3iZMN6vCgjBZWNWIgaBFF8Th/
IKzZcl/hEFkWZ4NmGqjJDNQnuI3pl5n9kh549qCfiiR273Y3V89uqw0s69G7hZVFUPrsWWzveI7o
MxWz5qK0VR5lDXENxXlsIP/17XTy5mFnmEFzTHTCvfXqqRy1CpdHcZAZYreSfME1U/3mwjirY+yr
iU3hWenR0R2MQvaavKAJVafizHchKVuds1fRAmQk/YyBRmkywZ057rXwkvUUYgK8kWHbM+Ow5uDG
dednml5etNj0/Gwytirp0gdsXfk2Yu0ZW9mi52HfFRTRa+7I7jqPFVMl7hZ6Hg/XATAe5tCPHWOy
fcEjY19Img6mnHC9sx7Tels+j0n3rymjxM/7odkDwqcuavIfKABsvlgsBWrQLw5zXlgSbFJrjyq6
IQm8LqHvszOh6WBu1/2YwYPS9PgbOyF0+EcTx3gsy6fULpwHrUcQN3OqlOicFWFqU9N4Bzljd12W
+kYywYOAi+XZgByi1HKe0ZNkjF7IRob6NyPW0K5lig2ntuz3iTRTbuK8f1lGElQ5y9o+pz3KbRjf
wsNzDPYjypivUmA+DKVK3tH23pGmqGPcQsVwXX3BMdgmIz0iTIua0b+JIiFO0/IE5pChNdja8aGq
jY865J6AmTmsNWuRV+L8XgW99jqChDx2DQGVZabFR56+xC15TDwBGgw0ycyskhyHEgaHl6Kz832g
IwLJClvzdWNOYOqxRmJWRLWsSIiT0HicwLzh1Ej3JnPORRGZ7evi241skJTDTG7UjCsw1Y5pOnb3
jJhAN2jDTVmU7XNij/YqMK1pA2GZ61gm8yYGVH7xDMTFJTNmsqEdMJOlLI+gML1NrtXEY7eRA80x
cF+UGUEEcbtFZscu1ZWteoNqtKtq/RKauJ1sAbCkCtOjHkZMHgeEJu0QNS9t2rKIgj/KnIZvpT5k
WxajERG8ffNChASmckyyPSj0XQzQ/AW71bgtXD7a3281YqXoVFN7//stzjm8J8FLOCfRkVPXgse6
M2b+N12AOkugXCxzZz0aFFs2Q9fHSI+vzUzTXdltcprn2tgpx5iOs06znLplh/xcwabRhuwDG/9+
rrvkB4EdxjUCbvGVv4cjJj2nauedOyyVG1UH+XWyunOrpZD5MpTEpKtjEQfxAhe2+dAa9xAZ0rdA
77y6k87AbMQe4PKmbATK/ScAxtfsGEL1uQ9dgPhFsPlVefQnbqfy2lEb0J1o0R/Z7Pos6SEiA6JY
iE7B0NS7pbX224FOyspQMSHTDM+iIr26ThFH5qns/XJ5wablEsyMVHqa8VwJrUOCmNf93u3qgvlp
xkYgtefr70sRVwhOMgPuicdWAg3+d8KgkIiAe9OY3e33pVNxvwF8lbIETkFQCk+sp1KVR7Q/W8RV
wdqMjJB6Cj6aN7ePs1f9lIFBsgTJDUaqWSfGXJoL8USpFh1VCanKgq8BAc8+OhnZ3Mz3SZ6JjjEE
RGb8MjlrhbpmXWb6tV0dKplO/u8LE6t7MPDDGDiLUMwTKx65xGpyGkI2LKikEL9cOoknKRX2K0cq
O6eU0MXfU7L1MnXwcsoQvW8MEI7lRQGO2+e41fdgLZ/zUh8fMLZS+1jYeFDjs7ijrca6Z1b7rlaL
oKFo/TjmvSpneZCFBe00S469q67sdYZHjKwvjc5GYkxY+XfRA9PEh4pj1u9pLaJWXWarvs8w1R/K
Mb3EWTzsHI/5TusJzx9tgyW1ap4MLZxegHViJqW2AZdWXPGEIG8if/bozVSNlIgF+URbLaH4kqgR
KNpXhjVg0pd1c2L0WT400r7rovdtkizUSqKFpZIDVTJq8znleqIE89QR38qfiDZ8HQ8ES/NEcp/m
GrZs84WB20YdvLxUwz6d0Cl2tn1lQRg/m814oPdN2C8i8zPNIPRHh0c/RzD0OjM6tZF6RYc33LnJ
CqRGT6LTSyLCM/3BS707luGOh+lCBqWAhf2aU8fkz5oNc0iE6U+bYsNUGFNWPOa1jWi9Ty4DRl15
QTpJCyCqGu6mRppHbKSGL5mMWVJ110ZR+MrBsHbCM7Jz0lToOqyO7c7c78O6NDETR+aauEMBSs87
4Lh4JzUuOIxG+9T1jXUwNP1cZMnwlJDIelHhdFVk5611tDkbMxsGbOfzRJZEzPzPBp+RoAetxXQ0
c0u/y6Le2+DpcpjBfpYHz1reaidQDcdqwknSIS7fQ0c5a7DYNhAr/gnPe5gMPsjJgk2VVwFqq0lu
QUVlJ9EDrqxwiOyRCGQaoD9TtRcn13lu4OEW+gRBWWiPhs6WdWyIkuMf+YzTID3pYR1yZAb91oN7
tlWVBN8sausypugq2lLjhweHEuvh1WXdb6E+OUUtiyimTN/SpVfErF6ti6F963LjozcmcTDAjjFg
gaCZ4DcmSCss5fMMrvjohOUyV0+Ggw4KeNUEuJCgu++ZPuARwJBmV4ODggbp6jBHrNSJWV8Vpf3H
nLC7dqB8G56GfmkbLy2abcY/zAPsnO1HUdKSF7ENWroANEgWGD3bmJ7CfKzXI47IJ5BUh6nO5GJO
RP4qBHPEeNSgfrEBd1tEDfX80Ab0xhgW9K1H4glACEoNplTBujLkJgg5X70sfMZAklGKCPV32AzE
Cq09KY81RtO9Yycc1mbaEpMirr3S5G5Q3nsOOW9bAy2LccI9E4t0cVK/GJS4RPYA12as04PX0a3D
32Jv3x7YdZ+CluF5RlCG5ETZFK1xdH4/daJAFqEcjvketFbTPFtRVftJgd2uWYTqYQSrOSoYirkt
Icudl0mobEwxAspGXGQ43fLF8EwwMNrteyJC51h7LkPIcWClWFB/5yFTfe6WpFLiZrvHzHDFujMQ
1NJ7pNsotEaiApl5RvmDkCNb6yk9K7CdW7gctcgTNumJvQKzvonM2SSIzUiWN+lSZ8WduyljJevO
+G1sP3KQY6Q1bbzZCwfrN51R183lqQNSIwN9P4rUJY0IK7Gnuoe6RC5ISfKuBT0OpULZW1Ccb4bl
ubskQ5hMZpenVecmBNJlVQrokX6cIljDOfKxuh/7QzWUj5Np2L6Ej29WkcPK0HtrNR2OjKwoyZaJ
T56ndxnlT70z+3OPDXTq8Bg0+gZcY32EzBOesgMOmmYrAaki6PVuC9Lo1hiuwybIAYoqAyylksCj
IOQymbo3aB9KODgU7S9MS7izpk+tT4yDObSrfpAeEQUAbbQS9aWhejTYPLawlr+SwwDHoVDkPFkV
fRRQs1KxYLVrcahHg3TGzNpP+ozCp5S4mV33I5ng2bk6IqngUdLoom7Ut+TAnWbcUHGP0WExOe7D
3nv/z6cyeQdhuluCPYZNFbHGFdUtL8L5oEXNUdeIQIozkNimByJNFxTN2t/MfOvdb5ZjFB4kUYM+
YJdnbXM9xHmvD0/95xS06YVzGy12o96aJh2vjvJ+YgtVPLUGQk0BfFo2U/FpVAG8Brb/iL+uVs5y
sprdP4Hybjy32Z4LMW9kx+1da84nIVf4xpJxO5Slz9qcI8IipZT9qVsgFVIDpHPcMisUA5IH56Wr
NJ/eCtMZHe+mTYIDtvLFEQVaM1dWT0vdV9sYxImUurZTmMIB6IU3hs87p3WZ9naEmkIRuS+1WDBy
ACcDVbBhRP5QUvGOQeOT6IC9MdGCm5sZd7i5lMQieSwy6Hpu3plnFoKCEqj+F0e92Nq1fA8s41HE
RNVwxCLTSF68KdjNuj94LedVXYy+yJKPsWZ9ZYTmd0VC1WYY/WTRDxtkpe1dSDm7Ghy01kUvNtQX
jrT8wwIDQ+D7PG6pxNfoxf4SjY0bLQ7c/SwwUYRN9kZVo/90yTmiJvpPuG5azY9hQR2JOa32JavP
rUqhGwFq0jczVqS1YgWbevqNaU6zyQqTUDEzercdEntKt3qKw3gx1hFNVcKGXmm1Ne5btFhDF5Wn
uAJwYSJ0COMCQoxXsS+oe9DGEPmRTpXFLmmORUWvF+rVoZ0xgYmRW2gekpekWgzx7TvV7r6ZcxT9
NVRd+j78fdZOmtXdMooegarCD6G6Q2wxruiM6rOdUOWzY9rEnYZXEkQ4CJHhkmr6+GJ6eMbKP7Ub
E9SDUMeXPuTID05Xirxp/lelOSgY+nlG8f0tkFzOKPj6mSvJJcmcWDD4irUf2RNPjjZ5rnSYfSlR
DSEJJ339U6YV40aFScwWKTQaa3hDXSQvHiJ4UX2BmM45KFDBRkyABnyLZ8K0HueyPzKphbHTMoyt
dfFthNtG+8nM+VBREI+4TdemdD+WWE9IW6wqwrpi5yRG7pYF26SPN1tj1YZ1MsQ4WP7hjlqKd2ZW
QIqzY9BakOOtxtl6+X4uopSwVZOGUa8ZabfFOojqFysySiJ18esypj5iTmD06JCpmrYGzsyekigW
0bwtl6DMMiKyl/6OOQ7vlSUMVgqefVUZit6xHmgdp9cGXxzTmXEPdYJmebaPGSSYoWhjKKgGt5TO
TRuTIjbYr7UltkkzckPx3QqawLdsI/wn/XT2+tLPAlQKmXWFHdA+eTaWgkQCMcjbbu81zV2P/joV
QJK6tR8zO/+nV9aLspLXqLj2xMcnBH9paVtucqfeR3NxdBwEzMzT+oBgLyA6x1GYzOzBgVgQbD39
zLT1L7Y0yEkgcB+ZWbLbRli2MWM00FpqvyZ+UMDDoDh4dOv4Y7aDL7ZZN72zLyMTY25UnnSzHG9N
GH5qAZ5T7DGN/api7LJ1/CKs6Al+22vUpJC4/8599qMl7ZvKm0dycBCngpQJGTYTqpw8wqcDPGYN
97INjxhufQOhkouNg0mqfq517CNCuxnSZpTibbKhADcqae7ZxJMwcKU8oEggSoeAoUOtsOAMX+Yc
3q0GEYno83YtJUYdM/o3JiBzdI1jOB2Ig9DhI+HKZTxDdvFKJSetRZMS6TjrbEGso84S1CAQcOUU
WnNTA6ohFbGsdGV6NmIErFGtqzVzZJ+1IZIIJzku8laefuWqMvgni5YJ4kAbzbbgfZLFe9lKexvk
j8AC765K/wmQu7E7v6E8YbFa7MVEHGiKr3oDTE+2QbHXB2/NT33CyWsyKyHGe85nj+SU9DGU7aeO
BshWwAIHYhAi+73QMwxmagFlqehd4zAEqIho27p6g0LJN60avBEe/Hqz1hCU8KjINiVJoTsyKngY
sB93m+piL5I02G4UszLfUqeuaz1jfhuL05wGZysgj7aavO1c+HWH9BirFNqnnM+ers1dVJNNqr02
znTuR/uSC857GfwbkP2Q5v0wSixhSLAxNTs8sdhr3MjCvdnDfKSABq+YoXVGBQkd6U1im6gqcYeg
+CGm5JX4SwC7IYfG7OJBHjAq4AGMfvpJ22mLiTCBhRDYlZ9ayYsr9SuZdu12CifAFsz8EdccM4+b
nhv/Mc/cbJPbyS7waCholvjca0pmFJY8yXHfpE3w0eZIeINaghW0Z+YniQLmwTleawgrMsIDpEZZ
TixVzw5KfkY5mbVJz2BLlEC6GOlfLQthAfJ9F9SReso675lnrbF6CUNW/45E46/Owmk2Rs9Wt461
N65Ztm4lEhj43r3tgGSPMERTrPgllIudJVJiIzHB9cTxWRUiyiLiXOLRRFoS5mNVITGLJbZbySyx
H9B6DZH2mnSwgGxrU0xElANaYNp7y2VkbayUZWlmha/DqH92yczyuW6yNVbTm60v7zRSewcxBrvE
iaIHUO4SHDzCglYFf1OMgPjiYcVYh1trlnAI3brmf8OsRSOTncKdep1MFR7jSPHYrG1sZAmQ7nvS
VE2BlxRQ2U2BjZkSyIWAvFNoqI2xJdWaM2gMSBlFdEsV70bEyCM5R1a4fPn70gw1mJrl5f9+7b+v
Akuu8k6FrBWXbHebHsC322chEViLEEichYvbt0vwfO7yMgxi2GZF/k3KUXhygzhZyjAcyTMkKdKk
WEzocRTvxtGkxTQ0+pUUPFuFSmPVuggi7KyZ1kUpp1PBLtYaJmsLsu29akjNlQle06gjByMclpGu
TfNP2ESzy6RmbFNq/vVkOvLC8c24X8iXHlXvX1hT9qY3o3yfd/01d+HSDq4D9WT5Cl2quZ9UvC3w
DVzbBLAtIXjZ11iy7rfTF5dk7L+ypTLCI/6AcwyMdJ4cQ1l47+xhrVON8aCM5w+9HukbwizaBdLl
bU/y/IYVish5u9V2v98mrvnRTkUNuw6GGFqL56oJztWsxjeENjWuLlM3VizqBGFtrs8VzHiHyQL9
T64dwKgwBJOYOSgS3npDD/7MffQnkCmDzoyNh8MflqHLFWvMzFWdxhcOWTG56k4pbIvLiHwTSIO+
DerGXPK9UNlkVn1daGSrVMRgchVvjWybm17ABwgl8us8Gk+9laAx51GYq9i4FIJgNzn7BuKzDU4+
SOZTx1cRRInJ0A6x47J3r/LD5EYHYkV+zAVXjJ8NQ0FI0iqC3rWFV5k0C2/aIy/cku7zJPPW2ot2
3AVmw1oinolzseLgmaC+BI4vwVxTul1q7Wh2baSk1JNqqvsNu6I1MYVfCNOGgzT+MNqbHyvslPeq
TvyBhwt4lcrZ2W2tdgrEH9z4ne0mzkqjSN9kulOj0bw5lMGMxniHOsw8q4ixrc9jWB3t2MaboMhC
KiiaiKnCub+k5Kquxg7eoI0robdcLH08iNrVN8MMCCxXH+VsoyWbja8e8uUmDykJLMstAY3xwkiT
lxxuwFCxnEoUrcnvrzmpgQqf5DSmH0ln7qqicrdNajJX9a5V1serKp9JzTaYP3kK2P8IQ20DgvZ1
CA21L7pQJy4E4Qvz7k3VlLuJoCGUNwFkDdwddCxfblgaGFFc5x1J/H6qjfxvz3FjSNO6RgXpa0F2
BSWwspxwsR0Hvlt5nl94TEyRvzDOCYBFfCWskDao8F4zp/0nJ9rimF5tVxp4iRQLXY365a67XeGP
hJOk4fAppulmqPbc9irfhrCGz/logmaqBxAMymVnKRS12SBgQ6TGEdLHmTAMSFe1S5hc3xWn32/b
7oipjWK/sJ8maS06M654fcECTsNrR6OzL9oxuKa4F/57sVv1gQZGbLEFrqLJKZ9sSJawgw1zYzES
AdgGx2RXZ2N2U0yQKaHnbSHLftdk6VMek1yxon9hUat501a13O8aSSArtjkTfNgqO3Wkmrgyp9rr
c19vGpFQj/D970s6atk2WTj6OndIZDGNlzFuOrxYhd8vL79f/d/L76+BFcTM3AcIO7WCDLRxiKFG
CZQdFRxEH1qd6+MlB5Edk2GfyRDeZBM6lR8aMVonZ9GTmuhWBSrnY0zgw+RJvK3l8oH+vthpH/jw
2o+TbYp9jCXq2HGpq4YR38pjaXBOjEpD/syWgvKH2XNXsZhIfNClFi4xbB/xOHJsILbAg2zVfqsP
GA1UUfs4CjHdoC72CKg7zfCMybTurRzxhnGF4g1HaTL6dYbzcR1iCkBRzJ6taXMNTrJAnVChVJ9Y
KZ2gM1b/vcCmNlCv0w33ofmDPb/dJpazSG1nBuNjMvs6PJ89UeBnyxwT5ITi7zTi+5st5DmDWFek
k2I7ex94CDAkRXXKmox9AiJ9W2v5pTo/TbP+k3rEs6JMS8G8k0UZU9nIBUicTvxP0PHCc2Zggqzu
MoUh0Gb7UavEsKvanxKI2ENj6W89+l0RdwCBwt1s/NFjB8TVzPtaIxRaS7e6R3OGsoYcxUS2xzTR
dxIFE6OCdVsYftwhnJcUCJb0mwoBWj5iZqh3BEcy4/e+p4GSZ1bFyyAhV9TMQVlKgp0NYLfnp6ri
o8kKjxHAYeg7RFN1wN6T6t4jWShhIRzF4L+pwe9jad4QzuwnVF/OmDM+N8gBN8ejNlgPnso+jSB8
lw2JO1OAOqI4ODHvW+uRxSZsCQh13BuS2SIV8AsIHfRzDERSthYBvhU1hYyCT5kHsbRUwTcRW2fX
bf0Ec3PndNDxFvTirF7YwmE2HuatqWkITXvfktNt/IVhlA8JcbKrsItfonj80QvwazW+U7u0BB6z
4FBr7peWWIhTg69cx26jNQNsGuUdVI881byhgt4rZEGOjZ3QLB/IKJzrdDca5Y/j1Ds4xMEhbHkL
4/IqETiEPYVgVzosLojgGCftsQp2gx32B3gB74MGMcmIXrhOzK0kgyRxrGc4KzyVKuOWO6Si8hzb
e0H+iaOV/QIMdUvqLyUKU9ABJaI0KjiYCmplotQKndhPy/DJzWpOuDHYaf9MjbfOWt7m5b2K4paA
a/YtNv9n5VR/huEqPOvJoydd8fA/1FmUwi7YkyzEBa3zMQA2pG0w3htgb5HdxjvheN/lmDxFdfCo
pHPgMOA5VnFJDgNduTKKd5AEb9Uk343knTr3hNKH0bqFLTzGJLYZwhJpMfBVK5UMSVLthgEF9wW5
QGHWf+gRF0fVS1wS8Q/7i1ebNnUauNrBjj9bjVBYFekFZIS+GXBF1dkschUteftIXXNF++9XqbjH
Qlc7OxZMTMvqhE5iL3Odq83iU+UDwiUJL4/7CH9I2T7EKIeGVJwtLv2VrluXpIx19vIUmZNuzrSl
+K6ZPNFBkLdHz1C0BKVkD3YR3IWn8QjTOgaXgbYPZIngOSOEjtrFUcw0olADIMQblJEe3LVcgJYE
WBBg6WSeyaeBEXiZPgXXQQNt6ek4d3TmrTJEmlwRH41lDqBZsBId/z67i4VWi+VWA+R1n56TPGrX
L+gcYLJ6515A6xsB3nDAv0ujexNNtSefm+FN6610cDf95D6hGtgUtoWhW4SfTin2jSBn0dB3oC4O
U4MtpjIKA/Mq/1kCR3dGXW6lgSkxIx/AMcObl1QHF0MA/hGYwC4Zi/iKyUB3nrxbBUxyTcYOw5r5
0c7mH1WJI2Q5VIfI6yzDBZcGGj/pn1rbDEmA0c4aXCrZGAQ3B+d6dj8i8A6T8SUyvFda9cmp1iHm
D/5UMdqmccCJXy6dPjoN3ypYQAcs7ggdXAkL6TGZuxwAPSvoeP5yCkBM8uiif12pQP9LCpZrnHOw
4zzCQIgupL2EtXzmuN92Vr71wduk+L2sy8MNEadL5gapko3Oz2q8AMkDKijQX8Y8gD2JQlyrDdJv
psPc45oIayYwIt64HdZn1d8aCnNqaG5SYTIitstFVTiGW4mauTf406PD4Chw7mBkaYceSDH+MhTi
wVFW8SFLbH6I0TwV0MjkoA1+YI7vbsHVMlLtE2jn7uypAwNkIptu+4dsAfJwYKH2/JmZn6OgCEmD
5AlochIzb2x3Vlaex8L+yTDo8YaI1WQxvjbz/N3Fa7QvOPy8yf1Kat0DI8PasX1yCcnDXAZSLsEa
x8QSf7IT8o+SUDKwLsHxHGTrOWoIm61Ce9sk9tdy5RHpsA+ZtYEa6t87bMzounQePRzYdqLfhqR6
iFw2pjmCamPClMw+ozWX6Eos1Kt8z/DjU3TqlqeLDMKd0D7zITWFQBRJmgKQzk874w010c5OFhTi
eu7fe+sO8PJNSErOmINvDUOPinv5G6XZ39BeM42v1cHtcOvErd6uXd2mxQrocsZdfJDChQm2yItp
CR5S4A1eNSz8E3sTCOI35Qgou3O9fdu1LaU2x2NoyY8MsgsPaM1Nk8VvX7ENmO8CWytAz5xTBp6Y
hPkSmwnABxvFcvqQX6zRY8diMBSrvHNEcxgTQD9JKjpjrnzZVfsmKAi4MX2WY5uuxYFnZxbeT8DN
20a/laxr1vVsYIPWixMTjQXtNDQbZi1l/1i574JLvWrR4rvPE14jYcGMJXJxgcoVfsA+eNVPeCPs
HjdY8uRU6klimojiDno3s93Ue3XmCp2Xi5LGah8Mr+UZDxiQSumxByKSez2kFfs18sgxDYZ7bWvb
Vk1/EPTLbRDifUGeW3YE9FVQ5JirkiZWMPrLMyJRlfyM3fCfpZvMxUi+j0Fsi0VzRwV59khFxcvO
EknsVWLegejaASec54BfiR0If/O9Y0QrMFmk4WcZgw2QCZs9y9hXbK4yu8CRUhxzYZ7rPAMiBbh4
1WXjubazg6e4oiYyXxcWxAR7ZN9p199jZYasa0nHj6Nvz2Vgkw/6ax325EYaH27a7NIKrk+ivNdx
1h6hYsXJO/J2Zm7CO8Rj/C9GD5COSI2sQZAMGHynhOsO/8qAQq+y7YaJDvb32fhWE/SnHDt8TSiD
kx4hxuQQxmnKAJOJwUdgULPIGw1MoxO3jqcDCUiK3K8S49bcJ+RSg0XTX43/APdT3lb5y9x4IGss
AF6GB53juNTDpWKH2w7y0HjlSzRYn4aoqmMlFTaQGdbmkLmPuc0YzIKXbcT637wGJzCYPc6ofoHx
W/axVPZ3GKYT5nOUzo5paQzatJGdeLUfNDxdrs7jGRJYDDOF+Q6Cy40du7DXCVr1J13/nk3d23t6
/2iPo70rzZCtmRGQdTfxOdkSNFjZ+nMH/QSlwKdIkhPxG46fRS4RjMBHyIdGbC5hj5sNsgbP1S+9
FEdlxuJI9tktCuiibE2VW/78ylgMvN5DakERacKmYQhKKeDpcIs7uz86dKRJH+/bfIz2pTvHOwr8
Bdn5gDDB84cwyHd9P35i+oUSblWg6zzrpXPqcN1aoQGNc9joFMKtYP4YOyzlQb+G25KOBCp6hqRs
DEt8JCDodoYas60Kgw1Liv5lDrS/NfSrTVfjpc9isY4m1tFoIvEr0dcgGAUjaUWDc27TnBmBpTFu
SCLjhPA531DMR+umzs6E7UUEm9KvV+B5RIl9pbf7Yk3BuHEt80+lBSUzPYFAlseVm9wJCE1ADyjq
xDC9OCXAhFFRxxQAgFTe/xt6VBG6DaY3BnVFScbWpgcePXKb8iALXcQmaYgQFq6mPrfrDKUyiPYn
s0/umYYOtZndXVQCPq2y9lWWv07/+IM3H+lriUggz+pb6hERPkOVIvl1nU8FEayHyNWT6Gy7DB3G
fN+m1jkOa2dfzogWlr7ZrfoffLkJzRm5d7K5Q71d7APeN2O+cGPkOYOP3ix93WFj8/sy/+9Xv9/+
v99SpQpGaM1jOSpc/Bn8xMWxY+8fNzzRu5KFdGLMABzR0LXpUy2AhDsUDMjyQe2a2z7kTbQM9g+d
No7HED1V7NJs1hC/kn2U1xSmTF/axND3WKbFDZh2fFwwUJPzl9WZxwirPVmJuWtChuJRWdwCoW1D
lo1EOXFQGZ59cdMxZ5nf9puxIxnE6faDDIm/jnJEh93wWLjSwAZrAkEkUdDhuc6lgpWF3BAwTl2E
O6vERl9QdkTWK2aJFzUal7gyL6bR36nrYZDrZBehsstznZpBQcxoAVAIhOcbSyseOlHdG66oGjq5
WXt01LgC7Sa4GIxG14FAOYy5X1uHOesj3FGVlAcNHzLu0uRf5Nw6Hq27onWAOkvrDqL3C6Ptc1oC
A5iN4bvUegVyzfsKCtAx7dGIDMjj45PqY/3oqYYl+vJSdwEzoCL4O4877H80psC41kjbH1xDHbEW
+pCSryICDFK2xCQgBKkKDuEeowL2vRjeSXjR9RxEpxf7aKqvfdj+pMNg7sWywvYe1IT8cuQg2xYz
QhVPDCflTn73P4yd2W7kSJqlXyWR18Nq0kgjaYOuuvCFvmhx7VLEDaGQQtz3zcg3mOeaF5uPyupq
dAMzGCBTCIUkD8nlpJn955zvwOrBoPSAgQpp0e+50QOrJu9DPFIAG0KWTHpaGqPkyRzkA/sMzCg6
fcvp9IT5czevCNwOTYlijIxm++EaV8RlMrvhLlwINIeV/qEylAG16AMe9aswM9GeKsANdnMUvjhV
Hcy0haF6K5uTtZaGrNhfxyw/h9a91smMktZdsj590cNyFI28q8Jbn+QeMILqEdDBixtZI9fPVzak
SGQ2BvKuMJGvWzSOn9A08EQsY72LUrYw46rZwcO12MyGaf0LOHVApIGxRwGtWcgWmlTVbGKV7HyF
4lZq8Yh+TxItYkBHBW95I6SH0420llzX04mb78YMU+PM8Lva1eqXHxNzKdUAhCYc+ZseDFtYEbVp
E/MhTJ33eg5LCl61fQJ2ASIzIdYWpgc3UysyGYdSaKr2bEiLsc73H2WSA49tB6hgofIOuSVPwzpK
7Y2mPH8PVb//9P136jhFvoLVQk6jEp6+krW8EX6dHFzwsVyv67ApdvStNNzPCaGUGmZmUMO/BlHa
aEBbzi0D5v/4+4i2kkM4TQdaCfPpSnZzc7ZS5zy0WXnwLLhF0H67xn0jzQVvRuyEbz2zsca6i6kJ
qzYIwVYCtwHbskvT8kHW85udW0+C4gjut0hy1KxmhCA2348tMoPzX0l9C0Q7VswkbvdaAt2uqkLS
XpzUP3zK1mlEqCW/oZ5yusjHBd6AHuVQCXR7cumiUSgraz8ze1AdVLEmgE+aae0w76B9DHqPwZ41
1KGFdWmZEJc83tbi5thhp58r40TFc3zUcebu0JSu6UGazHS5s1X/bLVud1q76DfulNKpZDTA6rnC
jhrUns6cFVZNepNsKKeviN54XH+rpY1gPkcTLzQOceKhPI0c1FPcC8xFALHF0fWCtS4xfLi4IEAb
bdeBbDR3J13pI3OTmzCMfER+WsFXHDoWFmtPTXd9Lvu+pxNEJcmh99Fr2byev9/wgPVff3LWz1ME
3bbQ7oHore9+v/nPz/t+1+y0yy+/OtQ4o87s7KNNY4QEeBeKTBrvMS4c0tb/GtM2tAufu/XN9999
v/v9J9yfoEJnffp+z2YB+OvT7O857wBWKykEFql0zeasbxqCZOdqffP9bklom2o/YEaVO3nw3DSw
sZ5sU9XF5MFa6F7jwsBitqa/HsRZl0e1PpLp21UQDepximqUrqkrrDO6tfnXGy+ynhN40OuYYt0n
bKzShUxBfTn8EnL2hI9M6E3zqzF1H/liVEHoc7hd5iSYNWd8QcdWC7NwiSiempbHxYLPhPDCjIe4
uwvY3IE6Q2EiEEMGn0+xtg/UAuE53CWuGM4NeyaLmy71Y8trnVb35JdNuwli7Xv7eCmQnr6AWfOX
sf+mKOqLXO+m6ZI7npsXM+Ko3Op9kjc3S0b9kDHzBZ4srpPMXALX+e3MZO3kuHxkleXvrCW6y5mB
OoNKDoOmY9KvxaGf8hVNd/7+Oby+Po1Vf0S3/uhrfWeHUPocIc9pOAeGQbgykp+pzUvcthfawkhe
72zS9MwfZxZva9z28ZvuqXFgyvGO4ZGpnsc2qyEzxDYJuTfHFOZJXtp0fwY1hSj3oc/11tyq2VDg
DuheGOx7GxQcq4Pd92AOMv+9LTrWIsAbU9Xez4I5KcGFhVdvSxFF81623T2D/G6X8svcxMt4gCpw
Dlts9ZYfv9kvpB1PDA+mDEyymXjtPvK+BlBAt8CF/b2xCLFZYvmo4bgGaMsv9KdkZ6MlWZOo/IPV
G9/3PajId1+br80AgnEQ+mcVFz7xsOG21XVH3FvE93GRHsjvfMDWB+DaNsTWW2rwfPszdiFkUFE0
HBr/3ljehNdCI1uWcWtX+VUrH9nSAZmWHHgds/AOju8x9M3sU2lyFqdYOj5iRQsKeGIH4DL5nsab
LXoErSaZwwFySdrrOvoiQLSzXMELw55+lmsdY9E+V4pUA+FbSjFT+1j4y4+0Na76iFx8WbHRnDqM
Tok7EBRgg/gtZEch5MYYWRPv5NrNktGWmax4ewdnmVCrfN5fYTah7nuJT2perlGnByRKoJwqFcSj
aFRW2Gg7UlMwbtgmOcnIWamm/spjD5pj3B8VNRAo2VT/OG99zLypF/iTWo+snGWEdtDf1L1PylBD
mJi718YwOLQV5B1qRosznZW4otbdNlyhiSjiBtYAg14L+31WOcVOOdWh7IZPu2nnE4szigM0MyXR
eG1obHpMcVlNqgwy+MH1FJCLQ3ZS+YPjKfYphvjVMxy36vjWlcdlLWOvouJHPJrmQbnzk26MnFI5
Sszz4jhSd30Apm5vavAo7Mnmea8Y2EVmE6DZc5FBzNsVXglctQrpxYYVT5CTdFNcN/spAq7Xe0fu
x4xikjQ52iMXMwHe+tikPtp/SdmW4zMm9jNOKPLecLgAhdXclGMqd2NM7sDncLbBUZoALqEDwkkC
oSVRl4gHcrtnm3kGygOzUottbNDbSZCnbnS1pNS1DhWLIBAlsjA54dF8+N2oY56tCh4/LwEI82xW
S3SxiwyCs3dXN5zadIIpO+rFR2K3HyMdfEACUJGSLDAFJZHQpXtinFCf7k1n4hULIXmLdfnk0zAB
hSvem/XJFQuDRArlqKhtcsWpp2fmEBsx3aVTOBzDpLJZgpNTtYKCqRYRZHfQCqlUQCIqbAvXlFxv
yq5gxnaB704eVn5NHAfOSwTSBJLaJXaocJp9feP4ZKm0r9V+vKUjjymM7PZeN7ymvvVT1B0viplh
RMvUt5zkl48TJ1HqdUQQ3k4Zc6hJ2Q9e/ulrSqk4EY0cZEnZ6fZeJgpjEsMh2wOvM5QrV3TivBEv
0X2Y3+DBaDeMrOjoC8ldxVd9B8hZD7i7uQtTQtaZMKJNGyzf5MHLfO3wf9D44wbsne8Z2waTJR5L
VZLTtqOXyooQtK05Q5Pbxo5FcJJWrY1l19yRhJz3Glut7F5TlwoPz3hLlJHvjWn+lDnV3/OynroP
bjKngVi3FyWABAsurTGpiBSI/mHhicbRAODM3hqedxfW+budgm2lAfoR7uhhsKpfo+29Nq1LbVDF
tMskNDk8OY6HpapzXlRRf002HCGtup12OqByTHk31InCucnP2PDZa4n2YTSzC7C/B4nvAXulMhF6
Cw+9qnovqTZxtGQ6C84GhcKg12bayoJGG8BnmCY7Lw3SsdkVMvuKZ/lsjSUZlxF/iVEvdGBYEjTB
dGhx1OKy8CljGq5t03sExJlfOam4H/v64naOe5ysvtp7ororm/ENmws9RCgo5MERhmtrh0DKAg5+
58CO/qJKywhKn3R+O8EMLWjR9jExSIFMT2gmC9jrHjwUR9+2n+VAvSmX22zEaCixdzYHuFdd2nP2
+UlDw5nxebiXFuIQXgncp5Jaw3rhplX3XHdar9k3GJKjRWOfNKx+l/+cktnETwnlMp2mejOsXMZF
AOg0yukunleM8DCeAXNS4yNRZirt8SI584KrYw6unbJv5ohb/uJaaJtRg4Rf4C9Kz5rm4ZChMNlZ
b7zO8/FnaQdFUNRlv68lx2cXSmLnLMOp6C2GzuVOAMlZH4e++boHcAVDcovRNvOn+gAeN9kuE+yr
AlnzkFTMVzjdmsyOQC9GjvHBVW4cM+t2qMIXYVrJziafwUWNL9KkASrXI465vdPTIlbkqto3uIAA
rh0yF7TvXPwsZ1Z1w08eJ1scW9peWSa841RomKeaeFjkAXN0PLzWlD3B2q3NOyMJj35HqKDPcr0X
wzBzekQJQyB4S2PIk06WYqzDBH5VUWeBtY1pZd19jmzlr1oavcyE46qfg4cKS/MpcibOU2gc6A1V
v1vG/KoXKy7CS2910kW7okbtkkb1rGjwPJVTB8G1ki8LSyNzdYPSG/iDcLcvYQcFl7k+zpKlIons
FCSVRblzMvMBWKx+dDKISPHSv5S4gQKJmN3ziKHBNjitm52N7x3SFKWcRO0OYdp8tnYf+NKaN5YP
zwbOLSqgvm8qgvEd7dbMatTZ7tAx7CxLkX3ZFXuzsFEOACwQGaCvApjLEDa/26n8EcrsY87GiLFe
9TSGKrqe8h+mD/ajwnnFwEzFW84U42EIV2cgVMahyg4mYl/AQJH8t/bzXW9SZ2sw0No4s083kvRP
tVVsBwNhj1hMTESire5kzLypUZ9atQsGABZJan12tGyzK4f7vCBOAsbydnMVPy1moq6yrr+e4PkF
YE7FscBnvUwOF1SEdS7MvWuPqWcxyTcXU1aABX3L6XU8ARgvcMjB7yJGg0jT6PPgxe2FxvKJPUIz
a/saRhJDQU+gYflwbD0/4kBG7oiwwCfh1WXfrt3cZcjE2GLA1lsSo7hJOV6KLdyvvthrX/KovPcn
FrQSHwFhWJ7dhetm39oCFMPACiwERyPvl9dV9cEbWoI8XfgY8nYzvOYFizle4YgWHUufIdxFFM5c
a1X8gKURHeZOXzNBePSd+dIX1MSDn9VcLv7tbNaS4bL50PeOCjr2RWemPtzHcoAJLaB9v2Jqn4ry
anLch9CJJCUE9GZXs80z7UVXc8c3rWpJghBYBpA6SESQaReatMhiGNzyHBfc/XoDLdBbJhPkpRIY
37OZ82tU0Uv/BDcjOto0maNzldgk8ppbJ1igRpfElJOIp5QVGxTWfMxd/xM+RHpl2Mw5XYFXI8d9
gmQktwLbIJYrc91CsvvuXNj04wKVTXZ2UHvOc83oy65nYys8NBExyF+K8kO6sNuT0ZnbUucobgz+
NtOW6wLKjBI3OR6GgA1AWw3pTd3WCXkcGBkO4m3gSo36TTY9pTL4iVKzbel8CmUXb05FYY2b8W3U
mX8yyGWOxQ/XcIBD4AYbzBaAu3HXFf6PtOjVo7AEcfK0vRu9djwXfltdJh9Zh4E5FVz5L4/qzs2y
1kAV6AOMvCCbGiorDsnMPaJKi+Y4YECkGtvIH11Db6cZvCaQHP5Ugn308uTHNEfDHThtOgKOGEUg
3sSEw2JCMsUovHOv1wFBbwLSMKAnm3MH2yVZYaMPPoGrFT2Y8wxnr7nBqqDowj4IeeVhbIYBZ5vH
+nrKFLGGbkIBwJy6SRyaIal8LYN5dB2sXdM9DE2TeoSYOKvnz8cKjmGTCyhHmuxbJFeVBkLAbo0r
uXVGEN2pCkhTA/3QeAjpsGa3b0ANVynylEOw1HOnmfMIW3TpKzxZtKs4xnjdDZwyzQ4eOi3V2aYg
xI3l9IHPYVfguK/07VDNSNKvajVSUMjSuR6wQzBUmzpfWQQOnGa4lNuKIOuu639zjK9BWafbYukk
vdYFwWqg8ZKXySEvCDJ6oK77WBng1bEm9FMfVGFHW0I1bBVPLEQjainD+KZ20zP1uYSdE4duiIlM
5Zid20YB9IRxyreH0aLLaRxwx1FxV8nHIxozXogsP+oWKVNyBi5nWs8sEgCbODOMowcqU/nFbTRa
RzZc5sEoQA01ZnEeSYH5Cz31TrLl9LGcpB1fGQYUNc4AcJjD8AiC8JpW7Hu4x79qt0npR4J21zf1
FUrSLFx56pAmizq8x6WeBJaJ02RQ/NbCDmO0zttjyWg4CBOD26HKn7vOHLZW4jJ4zCaWzGol59gk
nIgDkvQ8mqPPtFDCj7MiOgFAEbL/a3EBq3tNkGaXDOMvS5XQcV3HJqCTLdlBtfVL1fQqaL1RbgTC
lMJJ6YlL4SSMS5NWwYePPlQ7vXXIuCPcWXYv4cswEx6IXPNpNEE7DFqvIEw9HyyYHUbKEE+st266
OV/m9IFyKIRUhg8MBPDeqf7CTJ+cQW/hUVvKe80Q5WqwnqIlrmgcmRjIW8+gU9pdstK8DctihEmR
Ohw4/yVyyJP2i76wcc+29Qi/boJGXJrzqTOcY1I3L3GoP10CCnlsAPwm3D47jDcnDbgoy97HyaJT
zqS72DYbWtlCaMs5sYoEHwOFZITZ08Y7eZ3Empsjrhh4/yLnfinQsit0KQV7BEGH2wCgjp/a/h36
oDOS6ClN6jfV80yUmXkRy9rdyW+RPUz9KP0CZRMn/0Yb0W+Kvi7T3prFfKIASAV4lZ/b0sqOjIdj
qBt+UGF82EP+2IcFrjgTyG9QwewnTHCC6bAERGN/NlZ2j4S88xJPbn3NFWYVkjBF5d+1I/VXVGxc
1zOaqPZmGJncCPiw3tWJQU4Qt9aephecq5yHIAZyS/BWJA+eImGjp+dfc0uDo+2t5/YRQ+MYBVWB
2X9SlKA1JTtvfgiWi3LPDMPeUjn2YkzM8Iy0AImFgKRHdzg7SFv0TkEJl+vKlBQJSbX0jtAqrYM6
fCia9KSbgn0vNuKW6yXrJxD+VqFWVHKIIdU5sNetY2TdJdpBFmwP2Hl/leAP95Vx7VUOcbJotij0
wFBZqFs7pUvbmWWya5E7uCPYVKRKYxOLItrj8qfUKeImMWdTMDMgm6SZkhRD8y7adjouMXs+zh/L
wIXqQijHXnyFe+9mkHG2UyUatI1RuhU0dlKueqOrmyYxhl1Usm64LiiArlvF/vl2MPJPGHWAArCr
O8Z9LcafNKEbwch6Sl1S8+3E6RI6AUaq07qoaHZxfb2aDCPuoZMPgc3N3NfMjX6pHuNU2Hjv+BLh
hDtIcFlsqU3H+ZVTO+oe57EkWyhV5uawsJ82pv4ar9rqtiZqnq4vVo/zU60oOLDQj0eAKNWqq86y
i4JyVDe02fZHQ2ckdpcfeO+g/4D0Yy4QEYAcoqALdXEVxdkNtkhKzuxm2I+1emOj4h51mNBhKd5C
FOeULWHQOJQxac3aScHTjHNZm1CgB8krcC6pcTMYzSXsdXTJkutwAiL9/UGMm1irgWFMcQPirBri
Dmf9c/THUuZRQLgM9EEIP5ATCeTBArbQOs3PSnHnqBavC+P0AwiZHfEWhCikl0039dGmzaMHWej0
knIqjOUMh18vb8U6H3NG+hNKPOor3YXrnCb4Y1+7t8083cAZsLYGRobE99DO7RVfEOIzh2OG/m3s
CbVyBJSITDY5S2qO4HvlkA1MatNb0u5krDJijsV8iAmrzsV+GSiN6dYip0rMMWXlNWUxjDaBHvmQ
2m40jvtNMQxQqgCc7zoos7W7MlSap2IBtiL6/KuV7SvJ9lPqMi1p09jYwpbe51qbGCHn18nm/uU7
9gly0K8YaKdKML8Rb83lBO2TQsaUsdwtr7rnYXA/O6JROwaR+0kCSM+tgrGOL6xtPbHycdCPTLzZ
qYQfaEeaE3XuJ1gb4Dxx3n3G/we/Uq4Sj6d2jlHkp8L+CXz4rmKzE0R1+P6mXAlMpoyba00irVoB
4HWanHMsSDgo7kXjPyeZfotHzI6k7uSmrSc8DJK5Yirlg2VPjJ6MVTpnFtBUHGszBiJbo/AwPE0y
OkwSi6NIG3mgI+aJC4+tLUULdYjBJE2Ki21fuWtdgjQGcdDRwi0029k5tcEaGQ4Wro/TYegO1ZLf
MzQl/oO14duhjp+PzYcEUZFbBrtxIaIrPWu5jSaqCEQ3XZuFHE5MpELdjMEcs9H0xHaEcL1ntHgT
Zxw3JgRDL2FQ1DLIPcZFj1XUsH+w812u8vpnl6/bzaUc9052H1VMolJ9T0Obz8tN4tUw3wkifxJC
fi0Spi2c13EszcnrAFzwGHnjkbqFaBv6i3tm4Ljp7fZoaiu/pdctsHzN8cup76KIY/hEGHYHDdbd
F6Kod8k4eztLelf83x1DMejj0pC0VDEdWWP5MK/AfCc2DFCceEwwHB0igi6b2OYW30Xjr7xkf9hT
4VVExBxtx5Wra+DsOzj34LciIJu7pDXqYJT6U0DfamJGcLTizcA82NsvHW5aKuTS00gtEImLXeuQ
AM/9SXG9MgVUOKZt4ssjmtF2+ioMTt0DeGGb64MTl9p1U8HL0kA6684dFBFexxQC+Gb9kqNasiCN
7n5lYHDLWY2NeQKj8JfEfP3kZyAspPPclV1xtE35lZmk4yUZf20RRKQH70QduR1FjHzi8IXWUTQk
Eud4zE7p0IptaoCXsnxrPjF/pEtJn1yHc24IuWTvzRDeO8DLhq/cY24qxGoGlamJn8jt8L4ZOR69
Cp2I0FIYEAp4jj3zhyq8D236N21j31nL9O7mGUh9YnEcCq3flmBTB8MAhdch8tPcag9oad1DUDNq
Eh81V+iYgilsyAUCQT53LFWBC2ZiY7ISlFnOfC1LwgOQorfYdB6iDiacqaNgRBqSA3gOKwR+xMDY
31sdEcvwQp0sEoiDIb4z25so8X7aILphsMgLHVCf5NquKbW+N9GCg3pG3fMncTXwKkFOWarNnDMj
nTmbOg0Rf6dFtSJqTaPwCTJcsqkUuxzMVp6DCFwJdnBlNzE/YjOpjDY80rsEzDh8b32aiLxZ/8ZG
1OzxrG3NsTsJkVW0kQ31JtaSb5Cw7mGI6vQSxdavueAildXyHluolWHen6wZeddilE6+fR4JuPCn
7zcF+5ozViBc9CV3MTzqZq4hwmCE9PTBMHOC04hRu9FTwcys5qZILswU/INfMyazatRxasPmbd40
+hAa82WsuWvSUOIdk9b8ZbEsHcwKIkTXtRdM3imt2sIOvKlFKowYBrpD4a+FYc4xql0MvyN3kLiC
t89aQC5rji94o+8kdcp4H2DjNb4flAv5Lql1dcCV+p65pn2ocLgKMpPxwLM6994BwfvdUtiEUn+i
icAFxiSb+dMaCqA1pf2Z6vzCEfTKwB+68dpUX1Fj0Zwmu3g12sU6mw7LC+6jZ8yTastMGHZn3Ca3
GdGXpgcZIvU8Pxg/KseOdoY5i6NOePauHLiPu76gtjjp65uE31fQNEuxb1QBMYewVVyUt2l+iG0g
l6rmaGgJx9hLJU9mnzwoY6B2Yw1FgYDgtLFUX3HKd1tWelu6Y7ZvywtZ8ged+uGuFq+ymiEERvVt
pLBZSBuG6ViJzyJvrW3s01huc9UZg5K7pufe0Yrc2mTWfKDc0LcJpwK4IdfCxLZpop/Ccz5REGHr
FGylayM9NDHPm1oJAZaN804I605IOjgL4dKy0X9A6132M/mpacJEIMzmgY4RzREey+asjV8gPBLE
nRRWaCPS61piF4Jns0fopAQtN40tzzebD0r0kK8sJGw3ia/BtWHrBvS+pISxxwHgx+gyhyYnCbLA
jI5Zn9y2g/fY1eGKHQJL4qP9JG0VlL31w9cN9FyAVoRW/A0iW3FQVUxhQcSLbpgbRoRFeuyaWFxI
ACejdC9r0QFkOvdo2+yEsuI0++G1WZaSVx2Xn2mm4E985yKxM7PPw05xYv4E+tJb4NRjMN3ipXvo
BvS79VcGi3+hcZujElYB8I+pviVMuVQMp9lEdozAHEU1HLJin+6IYiBTf3e1hq9Fax2zuXlLET0W
TDO4XPO9bOGCTA76PvaHDZN9hsoGpw1d+icPdrRbYYyS07Qfe3O5MK5f8xVD/Ywx+Web2KcEPP6D
49g3TVu+4ZWKtyHDYMyzFHE2nIn3EqOb0G/D0vtHsm5AB1MMypVmuxlR9iyMB6qszLuZzYqSsg4I
0P2yRQY5EODGGcKis8VbRM4hti6wU77GW9Pukj3KJZcO8QUwlCaONwAvwI7gqPGkEdXAzM+F1kgK
qFv3IAuBlQ1lniXr0bcdUu/WzlVETkMrx7C5ZOlBtq0XAAjEwVRWyPZT492I1fdvjw7UtzEseQ0l
vydQBBwAHMriymSm+ol2UJLo+Ndtg7kdgnHfqmNFMQMnN+PUuzEdnRd3daHztIhef9ulweQo0B6y
zM9d5LCAFfqqrazVtZdtrRjmg9n1R3i7egeHjpaNFMSusMGg+o37MAJQ67AnHyl6w1tEBQohek5k
NCvQ78Ydtkpabgj2EGjXjjnw2Vu8UZ+2S5QBGaU9uDblZZP7UyRdESzASHaisW6ZWKl9Ekw9QScK
zMF5uTUQZRzEkGuuhx4pNaLSb0eY4QfGdP6xeaBKd2Vncr/2m4L6Fq1thkcHsHjgsljfjkYZsiHu
52PEb/fQIjFVejn0cRkeKKw9xkOIE8ldmh3WhyMxjkfmqTMHMBDlJBBIAkycHhA3NlOPPMs1e0/r
ZkHBAAOLyU0vrZ+JbUcVMkMH5mH0oMogcmwSAw3roMNwnqTST2KoMOmL6meMQZOdUzChrjOP+HLd
BJLf5D6a5vBbS47IlcZtZTww64TtVscvcFjYs5be2wyvcLesMqeXNWyV2YsEdk0if0EWPZg0UVA0
fcXpqzypyb1eKwjY2bjw0fy9OStxDglrb+y6umUPRKEKCbCtORTvoiHb3npUcU5iOlvl9CpuwGOM
B/DRiHwZ1m3HAx6v9E1OOm0PZMIgzUCnaZ1TaIcZxwYFvF1wZ7L9h7e0LOWDKZ3wMG/Nwk12g2bz
DObEO08LaTWapYNUfmrwG8A1yMeYIQYXdOZt0U1nr2PsLaXrMZ80sRaTtiCVYNhR+lTm4mkmDk99
fHYyspBLSJgf2WxjdD7qfr5JqUrYlulqL1QMqgoAZbbLjKQmJjHUcNByU/+mrYV2E6SDiK0L44Zl
ggVhTvt84LKMLLHJObEaJaf0xcqNnWdMmAm4mVgZGVQ7GJ30Zsm52rGfs9DUy4tFT2g5ZcC77enc
ZtwqPOG8cH+LtnFn7r0yBJZZPjZoq7CsW0zRrQMMk/v4rPK3Cf7lLotulOV+KBM8oFPNOynHCwf+
hlYcXp7L6O0KVb0ISX+eb5goAoJhe9zD0GupFXREt4sUjjpufA9tqzDLw4WrGBRkCZVSxC04nPny
Moz8dHXP0KrpWxTY8nYKyd9wpAHOAzBqSGlZdqu9yWAHB59JYcUevAdVtFBoelwbbZRiGPYxULYJ
i/u4em1ddvq28SkbIwGRPnyyYdzNPdnwmWH9Dt7/UZzXnzPPBSSc/MWGGbpRK/69iPErZ+0rTkrO
1lXyIXAsWV31Qa4hgC0Q0eYSXw9dKHcLaJbWWq67sZUnBOdlos+MQmExU/xOQuFUEZ61cYsEccMz
wsjzEXiltU8m+CN+1F20YX/YIIlhu+QfVg5wIXHLt9WqqhyHq7GTjP2xVQpnwi/QDhSdhaQpFLjJ
IJIMCBK6juGdc9OJM9Pd9SOuH8PKf5Up6ssUegY3VGS5SXFCgj/FWctT5PQr/G9//vFv//j3f/vQ
/zP6XYHJnqOq7P7x77z/UdVzm0Rx/9/e/cdN8oH1pfrqv7/sX5/2X7/oH09VwX//z0/5vz7Q+u38
63H55//57e3e+/f/8s6+7Lmj3Q+/2/nhNyT5/vt74AdZP/P/94N//P5+lKe5/v33Pz+qoezXR4uS
qvzznx86ff79T8/+fqL+ep7Wh//nx27fC77sf/+vPk4qAHP//Ut+v3f93/90vL8p37U8UuQMoV3X
sf78Y/q9fsQWf1NK+cL0TCUEkq375x8Q9Pv4739azt98ZZmuciwhbLbp8s8/umpYP2T/zTEFIRMG
2lK4nm07f/7HT/5ffoX/+Sv9o6TxvKJKqPv7n6z//Cv1X7/rv342XE+eKx1bua7pQvcw+fjH+wMk
GT7f+h+6lePkEPRgk58vge0/N218Bx4RKE+Fs3lOahxFUXMQY9OfJLZwByPNXTO2b9nQsH67E8Rf
3b9VFb7pAlMD1dLRs5SfNsxgmpr9oxtXGB4pD8msmBWdlDrhFbqxnLOiIoeJiXrmNMkI1w2RXLIs
vo9yW2NIA0QurIJ0Vq6tp4VaoJNVY+b16Qp4SvBp3QhVv36/19f2eKvS5BQNdUC4Xv0a4HmDxYGA
i0RMUuYZVgf9IXjDA2yNy62n5Q+m1f5zvlQ7t5UWUTaCk3kCopcarRsDNNPGWd8F+Tpe42buNuvX
fH+xGjL3ysTZ/tdntBnsPTwyDEcacuZf0dQMuxURcSoE4R8tWKmmGOZXM5XqDtbkvQm5YgL+fBCM
xmDc6RtzxY9Yor9U4+DdSFXcJEjjD7pqrAcvKV+hx3/RTxMd/CqC++rUOjC6ilx8C6d3xB1N+xvq
UdV/CR6XwVujWdXax7zsXYzRUcKoI8EeyAj90W2G/kiv5Ahw2NZs04Fnrn9flL+bpI0e/vok9Ahi
KbQZeVl19kI6fhQ0CDna08Ec1SVsuQkzfaZ4VS2/2XNShxkp5ygU/zwxdAowFvuQT6l/m+TO9diG
PxXhNuQQjXgOCCbrLTo1XEZHmIDSTUqF0t722cTZTAnZCJ5BtySH0Y4fa2LM08j+uwP+sPHoymL/
S5TBKB4qnwGMMCH/+LXxUSBVnsken9LpWC5EvMbktkAQvMogybULIwHc6SR01iSlBGtYKtVve2yM
1C2O52gyP7yI5VRaoJCbDv9xemXpJTljK794lG+cOPm4Ej2H1o2fQ+XdUEFCL8xvP0LPsFNMWR2u
T4VfiWI8xj6k10QcNxRDO5cibAymyMlNyS7zmI0CeWpYG4WTB2m3LAdQZ4rceE8zKHm1VX4yED/1
hotFSQdzNt85BmNcCvm4KHVWZDdZLOGT9ndZQg1DG2FWHRRLO3Sh18IZ37jSLSzJM6AvGp8B9iJJ
0eTaSap24oqn2YcFv5lcfPUegWNBr/vGcTE54BLbsjzsew9U+zKh3BqT8SWavduwKw0XcUnd8u7b
bl11X+46mWNq/FQR++zIBGqc4k7M0cKk2qMgUwUZnlmjr45Ex+9wUz1ycAf9jBRKbRdDIIKmM+4t
VV7bbvlFL1kRWG4LCJqge2Hgfln6c1Tw2/dsEPkdRq32rFfFeXWSZxpcXNPUZPhs/wQ954n9Ro/2
jWJFMVegQ8ZddfczK6ofeHaxQvrCf1q/slzMK7fMj6FVHmFPZe5TVU1qLwWRxmZt89R4UeWuN7wX
xu0y/ABQc7TkR917PrsjYK9Na/AiIObYcJ/Z+6N6JFViuWxdM7KmFDcSL/EZ1Nb/h7Hz2m1dibbs
FxFgDq/KsoIlOfuFcCSLxRyK4et70BvdBxdooPtF58jWdhJZtWqtOcfMme0SHvDU6NVrqwFFaMGX
uVG9YEzlw0zH5c18mu3bpGPZGO+REhCo6UlkNUbdXBULzyj1e6cPL3Hg7WlDiE3uANwdO3PJgHVt
Whjzg1hfwkqmEk5Chnc9BFvFXMaN7BLBQbvW9OikqrFD+q5e+5mYZUzyvlbRrSOzGP7nZSR2tsX7
WSbWxteQJCi164TclrX/U032gwmtf5TtwcirrT8Gn5F+cmEIRkCmo5SixTAE+WW9/0W47A1Z6FPr
jQ+mpg7jEH4pqGwK+Uw2YBDj2ltPJd+5DSIm5cOlj+ttGn3C1Pt0AZgqt0IRwzIuNAt1QvhUavj8
y/TXzMZn1FYNdIJxO7mx3Gg9ylYEr+Rtn0ovPsi43Ot+vx5tdVeTRLTNI8hBme6+x85vOTmPie1D
Gxj6d2Hsi6yyuVJtJCdY523o7zDaIOrhbQjvzXJ+2QOX2trQdTKLCkHWJw3KJXZk6uF0ajeBP76X
HWdDzSyHH79/Gnoq95T7LyAxbPLGd6TKBW1yAupgidor5bTQIYoZYtADOkFGl3oS+g1rLHJ8EixR
wJc2FnpoStzNPQnuq9a1ckhVGD3K6nXSJ8A6E90hJlUI3Lt8l5cxX9yqqsWo8IaSiehx/JADCilW
5dAkfJWK1610Z0uB/lpOdXPEsLR20Hgu+4maPSErVeE2w2qH4Bafsb3SAek0RkP+JmhmaIh0T3zE
YII9CodO9wJZBx1dK16ikqw/EmrNW9tXJr1xMgsFTgMR+zcYHmAbzLUeVjCMAKNWszquR/22kLp4
GNwBleBX5RfML4fznGi2qjzU/v/BoLQMFlIrK5M/BRhsPFIJcrt9VGR7B+01J2GCs8mlwD+eltq6
azskjw00wt4oBw4QRU6UdZsuvTIJz3mRnxGPCFxwGQ3hkpFKAwmLn0wlS6MjKgUUTLeOnNjY21QS
nsi+g6xvD2UIxxCq7q4SNARbM3jqZb9sCsAHlibZD9ymXFY3t9Gmc9659SGW6VZiAwt8ktUm61X6
MRTQ+fUcRQBvmRPfCnqnlCAgCPfaQvRERTn9ChGuk2zCuhECEh+JEiI63knutNZ3dwRN1SsXp6xj
e/or+ttsr9v6HragWJpkcr2UJXJLLJ/QqR2/OeQTM9mmmL79MI3PqVYET2HevZix0M6l1TTHfC5r
TOU9Wr7tnm17Kp+Kim3BHwf3+PfUD/trVnpnaDUZjRPxZThYHdwRTljXTOWOeESmqcq6x4pbXqcO
5lSAhI4OQ7UWAPbO3DTaJW0M7RI70Y/r+Okda4q88N07qHz3HE6j2a9C/F9gceL9+6Crj+NicJS9
HYLcv0eEbNlmeDY5IN07o3EcO8UdIQqPES+i8PseJr0DcgmzOM9skigPOKGPwVCdmYa6gPJgcydZ
TltxlsC588Pf//09lPnIDI7C88BWiJwmox/YMtI4EJPMAwctiPs8dRqfO3e0jWudTRpQgPkl82f/
Xvff01xDQDV7Kf7Hv/v7fD3/m/9e+e8r/vf87/+M1rNo6Lez8/l/f4n/vk2XYmJpKTijjuhHmTJA
aqEJXkWYB6spyttbW4TkxBmG9dDWJmqpzEyeqENxmSmvf079YQ5fcaNXJTBXuHEyvKkA8nmegGIF
SPNeStP8zBUzuDRqv4ewPRR9l/yC2t2kAqYmEu10mVMdMCqSRwRwyMuGmDLWoXs4uMgbbUajtHeL
dR8Wxm/kWvueSfy3CIx7YWr5l6rzl0hJ/UOY1a9AdYqNk61ZTGn/2msMc3UziV7mywTLFWkNVLMM
aLQ+fSyHga2xz9xbOXqMrGACXn3l43oNteIyINvZZHhP7umiWNDsmH7nQ9Vv7YA5WqWN1c6tS+eg
yjbDi+Q6d7bi3mrQsO1J5BUHKMIhSoU8IWexFzuZT+mp4ZfYZiIozlwd5CMYorsnOYuJJzOSS9iY
Epy6Cq6hw4Kjm+EcQSKhVbr1+NhZLuHctCie+silaSPK7qVPJ1QVbRi8kp+bEcAN7COS05cYHPHJ
jv2YkgNDtWGfPC73H90h/7208WnTgVuhNKGXYLafSZ65tAkW//78rvZSNbUUdEawJuI3whOLy89v
7PEnlfD+A9v/Yhb96AdN/tmGxmdOSPc7RV+66LRCvDHqQ9VQqPHFLMAWdUOTPNcSo0RZCOtR+lPA
0N6qHuJeqVXI0PEGO0KsEe7al5xxP5ZlssBHnQoTpFNz1uw+24JMKU6jQz9F0bZgMNl4O2Zu6cFz
W3svE5Vh5+sR5qqw2AMONg8DR/RdIjzryMZKLBnsBA55FkjxvtXOhtuJTTz56YVokQbUZd5eIdbY
KyvzzFvhhvTrNdTD3P4oXKu4e6qwvi81bfCeY9aohaF19atrczJEAOC/uQMRfESkqg+EvGzYrG5J
Xl+QSzjf9GXwwLrqt6kMOvnQqBhyTLMSA51F6qz//d0F8SSa6eFH8ejampBjCUlk2tfRQ5lDR3SL
MXUXl9T6pf8Jke4tcDxo4wakl6xWxht3EcDoRqSvmKYdFKNwomLFzqrBeHqyupyVoOy9B0ejJrUJ
aLpVgqRYo8uLqx2RNdcgq74YpZEyEFMs4V0abBw7MU9cMeYWQ98ELdDrdyH5udCc4pb4IWOcm61E
XNaFvqfGLBH6hNjeIYwf+77zt2gE21MydEiYQo1zX1TXG6tFvdc3xMmIJgwuOOGjtUI/chMIWugC
UvprFjHAhhr9xxqbHGeSqnrWsZXijoXloM/t/q7Py7cYYNvcq/Xe27r5KNtCfdZZ+hCmXfKd1e2R
ysr9SZp8OzgusBylkOkyXEeIIG4ycGkZFB9w5kfUgGhtWHwROEwc4mJhh79zx8FjIgwEXD87Ealn
0tOeor7zPgbD+05gub5zUd9FZkbp/ABuYOP2Q7bpe5Hccgalm0mrYrJcFVZrTAeA7oPZmonMMXDx
zTJApfy1cIpczan3r2xyFEs0a9Z/T5Vemdgum89G2WCy/WZbm6G2TiQ9ekqxBghb4jd7pkTu1Qtl
C9ucN0Lab2ixvoaWPJFsHGmGJ4wISzheYWZNR18jk1w370tV5FsfPwz8jiq8Fh6TmdCLueOHV8dm
vgeVz9hpFSdUR5762nTuG/mpI2O9IsP19/C3UWxXlbjGI+DncfK2dsIgF0lUtfb8ALUeg46LDH84
jS4L0tfOShaE37lAlHpbhZgtsC1L2aKQSw5RWbRbKCM/oaPtpa/nVzEp8j2ZZmtFVFzHmPkRbClj
01B8ufoGD06x9AM2ZG2oqQPh2aDPkD9OUM2D3vDYEcAduml+xEeF2np+8OqW5ZIBwa4FdXRgv3qu
jHGWqI64ZjifUjHYaDml2NEDowYjhfIG33dh2NUHINxm72ndRAphPRwHLDV8d/sg/MK44ik3rmA2
15mtW+eRIMS9DOsvLSt2kIKDE45fFh93gA/r3ntVVx2dwEuJeJyWRemH57g39bPehExpYLaXrWyW
Podt2A4xQEk6HyuaB8vIhuxeZX11ld7Qrdy94l1YC+66q2HL6uqEKJ0qhzfg7ykE9/K+ohz1cJ2s
+2QC0DC/Nsb6OI+d+h111g4BQEPqVM8yDyoFQpKKV4M5p/yqUtyNBRMgrymbq4buHClmO1v7DYR/
Tn3t/N5FCzH/SWpqUUbyw/doauaZUQvBNYhjtWa+CUjw21YEaiMDZsbSJygRYLrIK3Tceh+X6NuM
NE2vGgdty4Zsa5iRZMjK6VftEI3G11xqm9qF3zLZOHxs8wEVbrBp2wmH/+Db178Ht+FdTNoh3gBm
M1RsXVpV5lfDMtWq1+hg/D1NLas5EMD45AVJCbiZv5jTufdDBJDOp9rY6CFKe70n17L3sJD1gJpM
A8Y6r0ggmVvJNa+Zb+J+fq+oXdfO/7l9TZduueaaS82UxAWCFbkEgR0CQg5WQ0SHKp9XA0OT/nX0
jMcQ7/5dveMWDgn3G166oj5BXGUaxbY0h1bg9cgQ+xDppa4cAtTViJS/N73+VqT6ivYkt2vNGnk3
hBTV9qkmT6sF+35JKiZ2FVGO5yJXu1S5H44o6teZJF0MRAcsCnkuYqSgi+hapFXJf/s1wleU8FbL
0I2ViUDm/uQQr4XPIUr3CP0ISaGseW3ooEG4CKfnuCT0mFYhzUzQbUfNhxKc9l782ElgrWm4auPh
VcsEeeOdRGqYi+K56RtgzTKIn6wMqpDtERJbef4Df5hsFTr5dBnQLioVHZwEl4RDbwm720dvCrVt
M96PuTt712KTWVUqZB+lweReoL9ZD6FEjxB7JeNQxWIE/PQY+toDW2oNWEf1+4FYl7u4s988xrhJ
XU5A+zSkc8FGIPB4MTLzYlox+v825IzETKYb5ENWm4BILduAXA/XzjRR8MuKzQA/OxEVw4rZ6x5j
1ACav2zOcdhv4S/MEIeBw4wBSDEZco+YRMPcBEm6dkXykfdIFnFG/0ov0LH7J9zh8KXANcO8mfT2
PDalSeg1uhvyilPMfh4UCpHbJ3d++Pu/XBec5iQn7C4SAbyuoF6DenCwvMcfJTmX6DKn5hQb2VY3
HdRlnTSeWw9SmJ9m4yEZiuQkBOIgy1Em82EsArIMEJ1VtEUDoyE4xf9uKjxS/WivJWL3LGuAFWAb
pab9kSgPFgzAOY7HOLrMHgZsKh8s/SvwDIdIrtK5iUj+EmN1rAx4PWj+nOXfh+NxSnbapDUEx4f2
TZtfX1rxiz3/rAEaWOKeMXRpsZezTF9JwWgx5EJsRSZyN1Bw+vYRXW2/dfM2Okc4sga4+DAPbpFo
9WVqV9qLGCwOGyLdqiGvdvWQv5O/+C3hUG/MCklWxocPXQsfe1JWeWaRAu4ggnAvewuEYeS2t7+H
1h33dUGOuSaAwevWVN9DnptWfUT4ShYW2kp1ZbnThGne6MhtyxLkbE0oS9xiwIRy1N67aUnLqMPC
OU7mMVZEbVb1fmxya6uaaIfNId0W9QjQzD2buCpW1YgJpIgtUKlteO1QuOkTAXdsqzVWTDhr7riD
PAEaT9/WAc5SLsN9LVKDHLF4WExwty7kRIOqcLLsTcP9torC1Nml3leGuuGx16lU+zpMUdJX9GU4
tFgebOkx0aNt3U9g90uV7LgGq20aDgxqZpICEccYkQmGX7qDNR5Neo2tOyw6TjuqCv013TEs9sJp
D6xR2tpo7e5eAaHrUvPAtZq/ySSksRrmv1YSandhE7cnjp5EVgqHoQTNQs4W/PlD69SFSOKk5uBq
gllTxBddhnhGNfEdhw5sd+s5mcugJpYX1ZHoUuKyp6larjSnPCPeITouB/ZR+rM4gbd2HaEmLWj6
YxPOwlMKLG5LqkexHEGy0dxMViFpLhvsddSXJCONTrRKTHvn+M4hacgdDZPoIrJPkYDxNXwMZ7NU
ihKeXqtqAYoyEG6nuYQCeFSYRoICUuiArBnHkvK4BklBQ86k1o8gPywsOSABU/RMM6fQuLTH/jLQ
fLWaY8Cw/r6yA/8+hg6JwbzbEvR75b0iCz4Lv6ySzo/WWj5HhhhqNVB/ZZY+NeLe4AJfVCXF8JBO
YldNxSapiR6x6+JFhsi4HBk3Gw6T6FqzECVkWbx7sYTKWei8ZUyMWPW+8pjCQ8xdNlDDW7tgqN5X
rmCCBSiwaBndxWPbEvLIfMFW5EolU7uth3FjxbiQpuRNaQVB71oBI0Uo2gAlKSWh69MQa7dEqyBC
oJ2+LLqrlWbVnq2IgNN607WzsNUtj0VFPnvIKLuLsp1nMOEb7Oy+ah2JrUdrtppQjA2CyVlOyF7v
Is8hJDf5DsfZnGWVINKIMi8q3HyNV2IvPZLuu8ojbPaGBoUJX4m1zIzgadx0hq/WeoYRA7zDU0fE
zJQHqAGmAQBiSxINkbUnUwImjsp+1Ta/HC+ggTe/2RCIs+5NBnGRxbiXUXQL4AXuBBmAha2OpcHJ
HRAsQWQd8Rswiev+eehJ5Ky7+L6HT0EEFKeNWJzqFGaLI0yOw8xRCPu48yDUHIZgAB80BLRZ+7E4
FAPjJDwAO/SUmPtdAahJJBk5jiH0KtWNd4ERyn0JrmXUPOqxXue8ZNrdHdjt7s5hUZ/0Erf31HhH
MmxXMg5dFFANYnNJTpQ3DGfeaXbjROvux/kha4e9U/bNxmzHe+kKDDpqzvXAhHdIZPbm0QHlwhEM
l0L/iNJt6XPEvMCI9dHXRy/Sy8VdLdq92yVs8FFKtiNRUYgbCGxzdVVfXcLXCwEUHQ7bs9nMkXvs
8DIvw9XoIGyri2jjBGV5kT0A6RE+d0freFnuPZyq+Oi0q2bhGsmdLwvO0iP0wpOrUCeN7uhuCleB
tIz1HRcrNEBjjhYeJ64HQx8wyBThITO3LLnmJh9Ld+W2/dkIyq01+SYbe0q71rfupBkEy6QO6e0J
PJoTyQzIe5ndlW+9Z1d3k0EHIoNSCU+ZECMxQNaPewFzNzJRgvTo9LLxoZBjd5Gp++NOdG8SMCCo
5CCo9b+OmfGy2PQgzhEGZVMBwhRD8QmT0VjBLUMpSGASLqdSuS/Uo8kb3eM3XFpIlnLN4fYmY7Ql
HoX6FUTe1M3JjDFX0uS1+Z6jDhLLOsdpEjXBFsh0f9Mqi4jHvEIhwqlgoRs5h3IWKzYWJwzzvWlA
3K2SCFyOB9g3q+n1EFaoKAK4lLyTwkl6TnXE7iOzPuD+hOq4ZrkC4IO8qcf3UEzbqTXiTaUAe3O7
JziwXeg/aPUvTLwjQpSC8q2ramdlYJjcQ3OI36yXGYTzFnQJMeoO0PF6fhqP6ts2PPsSs37++8d/
HwcU5KBAKoO9H+fxm3w3iy54zrPurSqDY+y1w/nvgXy04RzOwk49jdxV6mF+/+8TOgOEfYn7FlGC
OBheYl3o5asn0tuvTTgpRtI8o+57wzlenlWqsA0xcV2EtSdPf08LF+U7F0l8xAKqnmhr0nCOjejw
91lb9wCiq9ZaY2EnXWcq2nNth8kmtzX9UhmJD9zVjx/4hR3QC7Hx5OWo9SyiX15TizweMjGqD7NP
nuKRmWc9gP6ZJExzIyN/qXbZTWA0lhNagEUZ2+vIb80fi9Wdce9Gc8fm1/O7pcNtSyOvOwu7BgTk
Tylna2bPmB59xpIKMA8I+hXO++oZ+QS6trK21zjy6+fEtSXOR91AkcFndYQpy6Dh/OEYZv2cWQxN
E9pix7/PCnd4wWpc3ndDUmHOIB4opnezNRsjY+wXVY+x7n50k5t9RXH1in7be2RM528hC/9/vMDh
nPoYu9qHNafG/F++Avqz6jHMgv9eYNqZ9/jfz8Bi9u9n+J9f4f/5gr8fMhxl/t9vgUu9ODQJHlzR
+e1GH2oXUWkEhVPX05tlPP09+XvwHOVwQKXX8/cUc7rEpdf/e4XlNc0DzDLqANFYh79XaHi4d15I
90Wfv+K/f4WOPNZqxeGED0EwAUbcaGp+b2rkF4F7wTG8+vtqf68QAvEeI2eLkHZeUYdadPQt//vv
k38PkxG85KXJVKbj0qyV3x1acmDp2dInMzqY5VLnvRMUWL7Zhg8+5sNVPHrTlnSc8MGaBmCQfwq4
yA0fgiYOHxB1Oh4AjSrygUVG2HCtzOZ4nRYDPYzOgECRNSuYMigvvY5JWf/ozXYZI6HvqMnqsQra
B0BnwHu0T12Fz32G80/RXe3sH4k/ZlOMkIu9a6v8N2O2lEJGARECrlXa2YfmNydAOm9t5OmktcEp
QBdPl9suO3yE1PyEijAVv4yejh0xqJ5UWMF5RbExms2NpC5nkUUzljnK+kMu5ujSHgOtRstuMsJ0
5wPnW7bSWYwhnbhOM0CQo+mDKvhsBXmw8SOEFi3YtW7qVrU5XEWGqdOz1EelnBuDGuvAuNhYdCTA
C3YZKRhY8kEVYxWMYPzs/Nr3tj4emKbDh0jcEKgTNASEd2f7AXVerNOuKwsORrmdPWqTC8GnI4sQ
hUy7504+J5r80e2ZVGiANyiGrZooUjmZkKTCGuG3PZLberJQHvbGuaXhfZem3vnvmZf5KClHahOP
gYnVlj+RJpN3ZQnQwaZ2p/krPYezwNkva/u3wcEU3Te8zxoGPirDGnUD0xouoQnxpYeS5djUcEp6
ZORpgWQ1qXlndTD1mgezJvbqfmUm+OMGX33ERaZfDbCaZIKGt0leO0wCevVDIT07sjdOL371ST6H
TvFWinXmAlds+n2fYZinJw0xSAy/FIe7bFBPTqCrVWIzdqCDWEOnArZFvyKnKQ4pAA3wMNYY6E3Q
YtMyCAs2SxA4yEZaP5rl5GTBJGP6QYz6pZV9tQQMBn+AdC5dbxdNbTLkSuGW+fUcOjqRcABXnbyC
7owLkjrLDfY0M4M5EeZZl0xnB66vlYhm/z/OLLhPUOi/OFqSbqchqtY6jxPDaO/baqwobI9xF/xS
oITr+i0FCsnYpPuEHegw2U9yfu3iICxe7scca9oJACoi6hVZB/7BIW487ydCBkiRXAP/MDao7E4a
87FFHw8At4kdVEl0T5OXOW3ReMuyY9aSkbwYWzr3UaDDtnEVkDPU/GkX43RN6IlrWbwzSEb0CqqH
MB8BUIMyNWhSR9Eakx6tosrT1i0HxjXDE4BmBU6mGGeyVRsRY8RuQynzGMdImGNrNSQyxiHgMm3J
+iXiLIZMtVjqOVF3SHRoe9g9f/bqnpHxFj434g4j+ULlPQWBvvKn+glZi4d2ItYXDrSMITm2Y/ba
JtK5YvfXUW8JzoJ9hfPeVbpajAVvdZcOj4VOv93t9G2KBdacTVtRTxeD+ISbZyXY0CCGewaCsLLX
OXjQln8og3M/SbkucuLQVObfhbkBE7rmgoHUdLWpHyykNHeWNiuck9pfBHip/SC5oXylXx2SBedr
GRs2v5RoE3MJrhR+nR98dMqHnVRGS1Y0orqFoW0rrzi62ObWFkyHFXK0TwAzTIFIJQRj4myGhOlF
k3gQ3xRHtKHNjq3JZTSYzUWH+LesGtozmkOwoUvPDJtbWg8aUvBknzTjeFVjcteaQAOAXwKfFDAw
cu7VdcK1MDkEPBvmXZNVIz0G6ma9iC6V251E4yJKwK0gzbFA/ZNvbcXpbLCDS60ZO8ciTRtSAqN3
zrxewcWfg9Gt50yZpssemrDLl0YGBMnKzR87QzgdD9ByAu434OBwfEhTA0Sq9nUfYczEKtbFAZ08
WZMEOq+PXfqZidZbdfp0DAvULCKeFT0t4m1MJEkNis2NltWk/9JgQywW4xcURcf0w8SLAph3Ug2/
LsfQVdq4Fwo4c5tM6gU2du0DNwkQNxjiLKa4Wg21p21iHfK5Rw/THnm3kwdVjt3W04b3MNo5CjwV
Syy+DovoDwXwibk3736vaJRrHpwB07X6I+mi0g4PsPvLTW+Fz7HH0lKlgEhpaKS+/U3QyK9+VB07
XTYxix022UQCUhHfsCbOsAzjVLchq0PQLPzBGUAoexf6E4JIe+znZ3o28oAVVa6w+upKJ3oroiPt
NfP1YPk7lgjWXzJNO4weOXgB6EDVS5PWv/ikcaqxpQoRrTPDbBa1FaCLb7VjoyUvWthqK0gl5iqF
AMAeNK10EV2zoX8TbsYSD7gFzMgnRebr5EDxzveGERwqJm07crPfwwnLoy9/wrz2l/icaLbmYb0N
s/IzTL/GDIl/oBwfwj2QAgul+jg031Zar1V3yYjvQl+ERXocsZYrw3aIoFgNhanRMs/6G21/tcNY
JqDkwSNYgiwCizzChg7wGt80FFsX1jZolxLi1ix/3hgZstZ/z3U5vZcabZ2/F5sEDJ1c3z/++1J4
rYp1bdZYTeYv9fftxgodRyQlY0s+NFi9OjB0+OrnH+XvQ0EPv5d2IZSlv+9oAJFnAmhc/l7ileic
UYnqC5LK+Wkb8tIWcOxsIs/5ChZMoyt5vWwb/mlMuIgcfDJkEGHl9knsqhP3O/cUQQnBg0jlJZnJ
MeOqK0dc8dhM0dbGi0jj9ows7y5gSg12oIAIodvB1iN/YiEzaJFOFDnL1stvUS5f8Fu9RS6WpwEY
EZNOkrTle+J6R8PgHS8z7RPpOOA9LGYoouUKNXVySGJiSmin3oNdXmG3emOG/yqiAexYt4JsxQQk
WSZ63jKrCGDNDCYb5qr10G/oTGqeS6882FOgPdka0j7Hda++tdHb4ttCJ52XTrsq9Oy1LFCeJO2t
FOIxkP4T/JY5ESN6GxrwO3UKiprstIkE2DKpb2Uw3toYppNT9x9t80LKJ700qi9L7RWZkYvGmPVS
UDAXunT3kSUwFPUtcPaQghkLRCiw+LkJEJK8zdbz/3itTDaBzowQVw/AwkbtyK9axoZ8i5DT0tHj
72bBgQ5CXEl+56A99ZgXYqTDvrEpBAwsv/RvNOPfzcZ88ZEIYBAN182Al45u65fd1Uc/qr9BaDAw
yOv3KcRNbOc+3eE+fOx4MeDQlvA8FJOm++ymm7bSh2UzJZcGtOqDxwRi1XQm53uSo4tBVNsuV0+l
438SxIKJYzS9te6W6xgD0X0byU9NC1BjBPWHyPtwi+4wpHVnkIlmgc7UOVU40UOYM3SF7vKeQPmh
N0m9GPqAIKAnjxvbHWnYYSfzAMihK8f9Vk1v5aB9416jyNX1mU7sk6Q2C7kKzWcyr3ELOjHDWi+2
39AQYvLlni6kiY6R3loQJN5Ws6qjNw+jUse4r4n9WM/d0ThCCUk4+lvHtkwjRwFLwN6ZOWI9pgGk
5L6D7pXlGt5qCV/czShTmDAsG9s4T26pVpBW+o2llzFa2gEprY7vfBT3XMzegq+gr9TBoi24FqxB
giD6VdK/+6RzEJwpHztj9tqY+SOcPTB8876crtwUJ/tYAzOEdPOS1I3EOuq8uGZ+pSME/5ltat3G
zsE5OW15c5pyb2YdiqJEXGlWHshmfcrNbVOimSRfRYIk3U5DegKolx47s/nAnlBdNHzxHbzeU0i+
VubJ5kI2THmjgkkcV1x8Pqq5MyVMRMWRuvdIa3dD4Id37zl59oDIA9bsTKQaIXF1tv1L3mB19WgI
6ZJgnVxyL/JdYq/baX3x47t2uxr7yZ53aflIRJOOdUivayrq6sEkS+YQTVgaOGgErtCgqqEutBIu
PyNnQhcBQs59vAkEIz2oeBnrSJ8jWTKXJ/gu5Wiyt+urbAdtM4y5Q+MzeO6JfEvK5CspTJJ5fKwf
DT66Bd4VSWpJNFxsQwXLgFSajUpmYypjXYzMfnViR90XjXwtyIlYl5G2yRxakWJUVw2syNFw0kfG
HvLs+Fr1yECaTcT1gi2JAPZSVZW9lc3JkGQJ1WO9E/gks+YUChK6WisPr4k/5IfaInyeI9w2Kj1j
pZkMMVgJ2atQOULjRNKUuoa1K8Lhoct9sWmBqLEGWXPPelxJacAYUTrbe1qhyo0wM8vIvy8wBJAf
VcHptsLinMkPKF7EhPRWsiud0LwYo/PhtCm2MzITd2WfvUt60k2ACKdNk4FmfCI22BptThlZfZYs
EIVinaltXdv1edo8AvxnLWPfcccceDGFJ9i3ZOKNKN1dKceDaGAnapogjtZ5Zn5KYyCRb2VnowH+
e8BrtDG65urRNlrW6VCssPGSxDOAh+N7rRLEY/s+4ETbVka0y0Yllm7ASTSxmLe5oH4CmNhLSWca
PTJhP1VkL5y6MAF9aoAphOQY5lRsbMUtEAy0EGgPNC3PukgPZo66npMjsG2ybQe2DhChT1NKg1Kx
ZyxMr+M46/pcTgn8VzgRM4hu37aGxLLfIbqKeSlap1/KYE4gDjq6XtH7jYPr5Ag49AnjE5TA1KWJ
PLjVcMrMOtu7YPaQG+e3ykDibEYcbnozuOvqqjj1Ez7ORuUJ6cTwLIvehd1QjSW3h12jnA1OEJgh
61qBj7F5OpiD5YL9MVhDSPHtTAniqsXWH3jxWcfQkrn9savrF5F5zhrPx0srrNMU9XcpfPOVSsmY
yRrmIE443AeN91SxAq3yTAteB+xKEKIjRCANuRTA+tZmFQcv+qAf+krXYYiEgA3Awt0NGeUcBzau
W1GYWwnwDTsUnexIf4loL5O8a8fHIije58HFdaBouU9bbFcggM5+iPrKdQZ/rXIL9VM6EpcdNI+V
ax3C8k2hXQG4xQyAOXLNYLP3sHsmJBdTAfBWazN31EYoH0agR4IAeqBXfIeK+ye3HVyguHftR0ur
CwQy8Au0OloTcdZu5KiG17Cv6IHV0zOHWfc4rTnVW/xBLO+pIS96awfU5KIXF2HlAGcsiIBDwXGc
s2BzMBCPFMPDqA3QpgmDWPtyPIXknJBXhtusriOKaxlpS9SOnMRTt4ez4DzL2Dfvc0CoS0r8Z6Nv
0RR57mfEuLMlJHDRk8nzrMTs8ZiKV2EEtPyG6jTE3LyDr+tIzD0ktQrhD9pCW2PMF8hog6GaZKMK
CB/jH7kOcOxs+6b/okVxmXPeblTKBqrzMNlVbfOTJWj/HTI6t7HDmMt03HnVCO/66ClRwGcbK+S3
iuaLODdGDmtevM2s8F5Z+m/Ty2blWhMpsL78duMOblQ5vjSE2izuMHcDovCrglCz7sXDXUzOrufe
mYMP3TJnRCVzTbsrpuTR+F/MnceS3ciWZb8IZQ7AATgmPbhaxA1xQ8cERhXQWuPra4FZ1Y+8pEXY
ez3pCS0zyaQHlItz9l47G0L2ZTqooIgiEIZnFbbagdywgLOmrGGbJXS4eyZ+D6HPUoyQkmQ23aVa
LJ6y2KKrWFs53BxOME3z3pOfY1qWvgaCkK5ayucnT7qPciMpOT5PMySqbkFAN2l0Y5TFrgIpvWJH
SiYONXGtGIMnZIiUID3rK3+QfT9yLXi94NE8KdcwHTaxQ+e5RndX9d6J4hr1GFMrt1o70gfmsHXD
PObduOz/DkQgw6hObwS1kKU+543jG8MY4OHHNXqRngVtp2CYxKFPYENZ4WPQYW6esqBbhJkOC776
ag8TfETKRdb1mJV3U6CmvYrhHHpVdS7V7G6Ee5cSIXpqLJpUwJSAOs+owiD32KvyWZKD4SCV18hL
aH80YK4PeYbWK6B4U7YRIib0l3DM+u00ad0K4KliI5lfTaUDUVZ7DjQLRngebnNOITFbMsvkRU+h
FxoMtDK1jhBqE3HZBKTAcirtFooKm0hCKiLCwMOsI6aGGq7ru/lV5N01Q5vu9BQgEXihFUvoe5pm
39rKqR4rORAsatgnU5hA6OOjSQzNi5vTu9GSfNVUnbwlNuNxHPPzRAjFsmJj5w6F3BEyYKxxaTfL
vmweSsMl6pJg0Ycu0+9VOvxzWgHvR7pOTJq8nfjRc1Al18quA+SstxpPAVzcGJziQefyAN7w0oYH
s8xfEZ9bt4keXAM64kZNU/PKJhYMSHdXt9Z0ixcaowcST4CEwNnqNjCu4JwQmNL31xALnyQ6aMI0
5fRkpGpRi2BmvbjGvSjC96RV1luusnfUG+EhzehfUSw4Vr649oVrvyztcSSJsNmryu225uhaR851
KwxD6R0Y+1XVUsUIdDCY5rwvbc3m1vSLd2kXYHpHtqeFKvcdbSZXIoQpJHTLLoBVqZcnwoaYKj3a
rbqy4DrXebGOcho4RVQgssL3oMoMMBq9JMshaAkwhX9OJiqfeOnCDWahmwFZAoLB4SxkMuMejDi7
Jd+FGlBT5TuBd5vOugrYKQ4o23uQfFbhH0BGdsu40nZmBc+WFYVMoXE+JhrR95BgyHWkqVt3Ppx0
wg7WcTyYqz5Ku2MounbVCRyY/kAgleGd9a4aj41oWAr1U9dSrjYs55CoBL41yTsbUaLISCtSa+py
pG1Ra+0xMqge6w7bqdeW2wctFGEDXqzwUPfZs3R6dNemWnVTC7baHcHANt11mPbaVi+B2f3cGE8q
9bepYA3EjC5XjomGnOlDrShHIs7xq2vp682V77Gyx01AjE7a30+W2V1ZvODnFIqYZ9mAnvP0RIWo
XocEtKwkrhcCt22ycc61mSZX5LMUV5gaiiuHIGU8fOyRskyl0IjmX/yBU4IGaD6f62zluixhJwMx
zv75fSSY9WYak2evQCrZ0wBcEmQ1HR29mY5mhAVpCIntJAOgR1/nyCPnXWdrI3Y4dCV1QYnUfCUU
8W5GJtUqx8TD32JXqw5W5FVXkxyX+iZTydDBEyo4aUGH86A2qZIDDDVQdtEIq49SS4o1rI1iMXSk
IlQVZTQ+AuswRraxmlxEd30LEh6FbXf4+deYcVOvxmpwFuk0lDPTbjuN2Ad9vpGh6sg5mnvNZCyR
g4ZW79xUIeSR5LUBJ7uG/4TGt17kbUmgZ5e9jhOOtvLEhjo9lkHwGmXmAwutyw5FR+yAVnFZs6It
Af/ua/lNhca4HYvsIUr1NzyX2zp0IRyF4huEXfJBIh5EdTQClmU9D98GT7vOxvgu7axkKU2QoUnF
ExaDvR4q5BVAMVpzfOdtbdh1W9kSCJudPnF82bUlP6GTf/NtLkRv3C9j2d7FPH8cmz2kPm1OnIe7
nmN3kSFwVBhXkMTl+5hr3jIMjOvINbNdjjEiDqu7DNyepmNEZEe+bNPkG6hY+vCBt0aXVFOUCzDb
4HFpctARyBh5HMGZOoENtDSnfJXeGfzQVnVGGPBQmA9FqHDXEtoJMti66yP1FUPxXZbDIsEoOizc
jFzvHuiwo5Cdj92WXc83V8KJLFxaMZOdVADmWW0dgDtTqd97bb8G2Ai2QxM3csy+FlaIVzqlbETS
sE/+EpVt/zavquvBJPuWWPlw7QgQla55U+codzvkdjH4q7DCjGiLmf8USX1nGvVd0vkHLLMkE/nq
OrLvWgI6FjFZOewI6KGUpCb1SscF07zhtWAmMvIf4I/sxcLHjc/znbtHxqz/aKNN7w+7AhvlWkO4
JNFwLaie5CuzejJaQkKcGPxMNi6i2j7PyqIliv94i9T2qIiqdFK9XzSiU8tS9k8ITre6azyNbPbW
0r3p4qncxW34mNFXQJ12E8ThQ1224Ypt/akaizvR0tADPnIOTX6wDO4sqRntvS91TscSdlyXyitA
bByCk8BcI4h+IdcJUMB2iqCV4Ov6piZSV33tDt/0xnHqfSm9R+W41rpWHaF1nn2LbCk8BCUUMc0n
NCWjMF/kj7Ecr+pIa07UxfXtoH+BRvOgiW6X5843X7LVitt4a1mlXNkQ+XIBO4gwpb3pGeVKpOxz
2B7u4qT/kkRs9JiH2YCpaz9O0L2QWWyZ6Nl5R8ndRSQsJZOzFt4nFtsNgqdKQ+6lH1Kfn9NsAlba
hU23Ks/6fVjzKJiNCAuilzEcYyrTGErITmQLxA6DidDLzHw5jM4TvMnrWAP8PKKEq1rq/ZM1nEOn
ubcxQisjeay07JT01llZkz2vchEvCoD2JOAIarH7GipJ0jAfhiFRq7fdrAg1SI9196FA+s20sclr
9dJbsVjJFB6DaYh2hdjnHon2Qen2c9lLVPYB/oP22ArWQbf2NsRuPWkjhRrohfDmxN4eqSBX6S2B
Ia+aFGoTOfUjTcslOvunJAtgwTZAVEc31ukOWCMemuqrTj0PEO2dcDmc0k1BH2l+02DysZvvCBiK
+idQETHdWfC3dVDFx86zrwtyazwMw1p73c6YKc7dMIs0J6VlPN1HXaHj5SqgtNAP0jhtajp6zrbt
Ee002FKqOoPzSSowJni2U4XA2FTT89N+GMj468E7zPeYLVdP8xNBXa95a1zUHMCJmuhEuCYtRs54
swwPBQli/uM0teERyfYytjm7OgMHZYrlpFnor2mEE8lC4Y27uHmw1FVr9sdK2Ng2NIDB7K5Dsmvi
iCa3Zl9XZXRfj/S3FeBIpO63tkJ+JHR29rm+COaWbVCOX6mB9DdxWgLkVwVpdDLZhaOWnpLa3MIR
e2a93/eUZl26zAsBsTTXHzG1vuZ+vDezPCbCOd9FCdFOyqt3pI6bHTpXKVERaprzrVGQk6zhDo4o
aRLkMKiofHe94Lshsq3laRA7fXpAPly+yX0ohX7jVhYckPoBVNFtr2lPbYViHYXGajXY08tYCUpq
7Ov5VJLvrPAo5ClkGVfAJXcm6QRwHKydqDT8duguHXXyEYbxip5+piujZG+po5onzy32baidkjx6
9IPkqyfrIwrip9ZVhzw+8coQkTNh2nfpBCzpOG/AxECSTCPsYkl70MNh3zaEi0rsSraOj9/HtRfm
2CXUgElfw8vf42FFGaIbvOthxlOz47MZr9uJu4yoLNTYl1U1DqOOfd98BCgpaYTeiaPSm1twHO+m
5kaM4TkckWx0Sp0moJGBEb8By/iaatVLA7GhsGGCGT7OKoIvuuqEf5EaaZvcCA35m1UQqF4pKpZI
hBYDLiq3EY8dGqascE9Y167rzFvofrIk3HHnVd1VNeR7OTdVgm6XmdpujkB3jfotbd5wue2aoHq0
COAODftHV1pPoxvIFVF1nGva6Ow4CHB7k5q+p8Zni04XErWB4OxE8nPASf2ujdl7rGtPVukgYDAe
9RFiYucVxGau+wzjd35fWpy1lTyhfX9TSXOME7opQLkbiAJU7G/09tVDgDMFSOz8QKPwkx0MCaiW
Lg7Hiza+Nsdkj1ad2mlGN9/Oy5vSHm7T6VvuR2A/Sv2pBMW9hC1DU09cNRl/dK6gdVX40DfxLfg9
VjXJDzXGRrox2YlHLqQ+mT76FOCXY+W5Kw396NDPMkje0LEPaEh5q6RxT/Nn7Ef6leP1xygZNz4x
obw4380834/trNot+Rj8yFpR4l5Z7NJFIJ99VPaQYjYN0DiSMp2TGYAf7Q28HIKgQSBxJ/xqUDk5
YS0K8Rp19THSka9DT8lygntDEZ5t4cCwqo9ezns6Rf7Z8QGU2jQGg6/UxaM1Fqf3Ljyl2gzSj0lv
alPtVVQAAytsTuS5d3vp6ruWFRhyCl6Ewq1zEvxIKDJp0TUgfq0nRMDfu6A9hLbkJmrD3cArN9Tl
vjEACfnZmfmsXzlWgCDOd159p9/iyDGXFC2z1QiMyw6G+6SRP3S3fcv6DA1JQPk6otnWxy3ARXMl
xXSm2SxqPusgwAVjNMF126bvbocTv6oWPVu2JbLMK03AChwAy/uj8ZY45peaS6NgS2C0D+N1tLxb
lpOlVnQ7Ur63E2Jx2gpkRY18PHVnk10M8Y3/ZM6LHIYEYsKdkmTQHI//6N25Xb5HCgP7X0MnM8Gy
2aZsWNkeySVCG+o9+FiSltc7mZ0/7s4ha0KPRhSMvr6FjL/qOoK03ClD64/g1fmhWIV0I7YPBbz+
BadnuXnEUZ2dtHk76sbf87igCZhY8DxuR0qwkUXfNHSv8xS8B5LDcEPJcKX5SAWZLua0+4old2OH
dOYVOhsiP9SegtvV1HRvJiCDea+k1wNNFx1lUNXWi/l7aC31bvK3zfpFh9w/2vJRjlAEfdHaMiEj
dnEsloXtb+0pipEIuC/xDZGsaoE99XujFW85YmJe2l0SAEOl7foyTghd7IHv39KfhzC+Rrvx3Xf1
aG0YuEgzPpQ5uVNzmcDZsFKxNL+kntPj2xe7qQI2II0SpRj9KRIuxJogEnPlf+8bSYHSyvfmkLAM
3Kq4fofxmSBz8entuKse70ff6JS4TUzzIHnKKIQbkWJ3E5i/0hFYS4PzeTVo+cPQ0W03FDuIPhrZ
8fGeqTY6doZ6a8hnRvOz8gLnhxfo94brv1NNpFOa3ZAV955XwWPl+deY7LAWUkgvEaVtRzmRpUSS
NcL3RZ8K6yBwfovanw4508myrTHAgbDv76RhEHkqc31N6yReaaM2rsmToRWGwkT2Ajp8sVKda+/z
kvA92aUc2MvwaCWkEqLRvek6bkDL20ddZJGHuNHq7gbEM1sed3ppkI5yGkooHip6QuOLl/ebnwh7
4b60enyYakJSsjqytmbxHnnWDWW9au9xCKEwtukD8Zi0NLHjJ2U454AqKCvZdNsO47EP5brJ3C8S
kknrD0c/ZMfdSufGgna4NEK0T7n/SO7B3CK7SoOrUaMYSu3oamRiSOrhNpiKm6LpVxjlnts5HiBH
W9wbdMXfKz16amPTWicxtVM5W2bcd5bpjRkyM5QmwXBRREorCrgv9NS/Ah3hxdTEMaXRXnTEK6FK
2tO1PrWuRvsCmWHceADKuwV88LVoKh1uOrOIB/t2gbKOkr9mV0TCYN/P1AgGFKyBI7XV4OCGzI3U
XVd4tVYW4QhG7FHYDge19zMPpzbVJTOMrlrb/hFIqoZKX3f5mcpd+Z5beJ6n8dT1hM0pR3DtUG6J
xjuxVUWB5cA1lDAt0uy7LgzYGfhHKHuNnWCVCqi3+MaDFoX1wRv9ZF0YGbwdRd/DD4g3J9H9jLPv
vu96un4WoAbZ6vcks6wcfT/Z3YSIr30hmtMC0gNcYgoDPMtE8lJbT8qrTk83cRPDkhJ0JNF2wqcO
md+hhoATnY+NtrcmD4xNbdTdW614M2kALqmBuMUxy8dsFaO1tprxoBo445zucne4Rb1YbBMKgBQQ
k03PcBwLSdRo4BgphGccoclIyoInge95OZE4sO6MU1laj2bFrKw4IS0jg8ijOH/xbXoTPZU0uqPW
VaMTz9Wzc+9Lee77emJsdplJ4n1zDZAibuzckTDd1mqfzyVpolT7adrqkmotBpwvZms82LF5QxJ7
PLuJ7hzor6UN+oYsNKqaXrshTmOTd8SAIjvZ+6TqbC2ZfTVD3OsFEaLo+UwX41crWo1PFc1ijbF/
l2UhxDXNvPdHVyxnponwe3cJpEngsLH7be+YUJjo7VbMcsEUdVtydVgSJMSDyj2xS91Ql3gzsZTY
5XRsEvtKd4B8Rxabp0E0PwYkyhOw9IpkX1sPIGPnwXVXEJ1eq9McV1m0jbtu/ZLMkenKB/mr98xh
NN73Rq/tNE85EDscpKEvBMARpMn20Xwi0uNlCvVp24H235aKI5z8SgogSwO07AX5ESg97l3ffMyo
7xJJP705RrI3hA6y0wvr19him2u65MN0rR2uVZ3FW24oMixRvfqamW1TO/Yw6/JnHd/fj0NkPKg6
tq+QFc/NO9N+KYuFnpFXhiwNrcOkka7ql69JeAh7x19zGS9JV8rrIsiv67Ft34xhJtf3rXmwTf5f
QIfB0fLFW4Q0HuSVUR36oQQ3m0v3SqEM2fOSnoO62QQVF9a0Rnincvu7q2AtZXJTpo8ZDNzAJ8io
rcgJTTxnbpcT6FIeBrN5nlQB6qQkPsSX0PTiAm+wG2xhBjBvDgZ936KyjqUTwsSSs1CiS+8bI3Q3
QV2YK6uKd1V0mynDXgVkORGDYK8EctTRyK+JLulnwBATFlJZa+i38PL1dZL6RPyiS/MtD6eoD0ca
n35djVuv4jhc5Ob9JMhJwLJawldVzqYV9tl2kzM5Hsc+aXboKrKNjORX5E/1KohIHmKKwJregrvn
EHZn1hTL5fwK5Teq8OCYDviDtAFoeapna5xD58426BGjIoAEBbQdfjI7v/gNI2nKehiyJskHo2bi
MXxBBnXTvcTTOQsqBGuWWGXWPaCUOxHyB+haektPI8M+r09hIcjpBFBle6BL7eErxfJ0FQzixvZP
aU15omNrkLBJd4QdbkzKjXod5Wu37TijAqheNhWRJsRxV8l0X5GKPnURG0Mmv1RnTe+c/dQQSD9F
j42efbNKe+9GnEVS4fbreFq5APqJeb8p0+DssJM7Bt7Z65x0ZxT+zkirGzOxn4YOpUU46A4OPKak
Ot9pDX8HjeqOzHtKi6I/WB1fcdXL1VBrTOBTPc6+NLr6UNkaVZFi7WmPoa8bS8tE6mDrBqLbV28o
vE2VJW8uJGZQCv7SKTiCCVEeQgHZkGpMu9ylPsfWlKY+Nk2CbpHX1g01m8lIWXEJk67jFvkBXZp1
Jc29EtRS09S8izDLYojHfxKUPe9HbD42IBgXsU6Eo4yia1RtxkFPxQsSdHsd0jEdl22DA7IKQdVn
dvqSWplLjk1D5TgryWpkfjWJD2doCHqdZpeHFPYAXw7pmkxR5mFstIzNEfTsInIN4C+k0goY3ve9
W+PbQdyqGW/RUJ1A60w+2oTHtjeDd9vxv3Aqil9oYMslTB889UcvCr6NRfEGziRDkIKLUDRJsrN1
KhAZMrUhRKEBl39lQxfCKqv9sII5UVwrz0jxE6ZL8mV7crZHtCvEgOZgkeFEPAporlgQfwj2AYSS
N9AlQmgDyXhbpe7LVLXvFFwxpGpOfUBAwwGOTtVIRBxE0EG5yyQwmsPPX2yOcW5yTIYXaGPlMWf+
kCnqx1lcQTMwLtZYjUAoAx8giSlfgfxiD6ib9WHUWn4p/ebw81//9QvA2O8Vlo31v/6TmP/Yzz9L
E3hX14bAeZBZCGB76/jzn1DExrvA4NCSZjE4kN4P1vQPv1H2nQjtbuqUzbQzHvyymQ4QlKYDLPRn
nk20+flv4QTIBmgKW80BSEFk3LkjDhmTHtNGleyR28jyTm037slgI4AunhCshvI29BIaAWFEzzXs
vgfGsW8GvnWbBNIEEITTkkBXn4em8zGG6nyM8bjrZPuCLhcSzA92iN6uMbx4E0oCB5Ft4OCsOOLk
9heyVXGbkruNwpvNWuQ904ZB8Fbm7pYseMpvEcI4TiSWY7n7gX0RE0h3EG7AeS2soo1vRkwKvilR
rp5E2jmPwE7XEdqHN5LK+Ccc5vusVe2zwDvCWoPgANHAnI4ndXtdpzBFqy6jiOYU11rkavc1BZur
cVYLe2kcvEUsyVSZ+/FWZSQ6jxE+D83CYuVWY/DmmV68dJDh2TYEA6zd64K/bC8pylI0dfauM+w0
gUS49JMfMP2gP8Yl7G4N0FJNdb2UGLhijwpfrpsv0NzHvZF133MLH3A15w4mZZWsW2NYO60gayoG
JEtGqX3dS8qubdgbb16CCs+P/PaWFAMSonviDYUG1gM+BvTt+dAc2yq5oxrZndKRVfLn/6aZwXcn
M5FYjYVaWPaYr9Ge6f/8ZmMXL12Q449xbdhfIXxOuzCK62Rq4QZ8oX6EEDMBnQoUausEeB3qKWCH
jOazixOxCQiBJYYrhVLpNhsZtOXGMOr7pLiKXdoGOOIluNjuJjKG4NnuJVvSOJYLoljxJnoRvmzH
u7FS5ePl6VfRjNcMK1hxDXAOcoqot/ksMcMQ9hQBrB9Obd60fBLITai9OFcdSpOjHcKRkT1nTtG0
XwJK5EGdB8ASxTph14B0ai6jYi706Ho6UdEdf/7Tv34x8vYRvwcpo4VFHu3UXQnLOgSiWke9eSwV
9eOCe3plVtoNwUDNSqDHwDDomHQ8g2qdjUgPpfqReuQPNJPN/EJbZpJzM8fwQpSTzBKhA+qVw8aK
cyyG4D5k223i2MB3QdQvn8xAQoIBkz5SxU0f5fdj0H2PDSZ6vaUcPAUUHsjKVLlaeR49CZ8TDJMz
W+sGxUqvX9lT2h3o4wOvyjpE5ULfMb0yUc2owrJrH1g4YaKCTQl930POWh6U0Y08VVs8W+REkbiE
jE0h5DywFasIWapdGiVFfzBdH14DTAXI+so75WRwLto0PAuXgCwy5VSYf2eVWsXh0O7M0tXv+3qQ
h9FymgVxuhuB+m0v2qTc+9ozjY2t5Rq3QWxXbF0B9/kcyBFbrzF4tmvZut/KlMrORGuEFwpcpgD3
Ms1WDrxrizlozorehOl+Jz9ckepwUG1wUprhHHTStRDHWD8qr7qpw3Zr+/jhOnbIqtUXpKCRETGE
1h5DJuow4rSg+z9EmTOc7H4aH6ecaktkrgy7v/fDIdlWLQXhhHJalhDkh/pLbNNweAu9yTtSbil3
bowka+ytQxr4LSx3JB7dyExe07s07OKoh+Gyt2Bcp+06Lsd15TmbMLBe80C89gnCuQiNX157Hhkc
kcDZwi8QbySUjlYRMM+iQ27H6JGGxIe/krQ5Diasg4XQpnjTOeXtVDIxay0+LlQ32RKQdUdQfEwz
NMW2ZYbjJrAIVMFO+s0peOkozQGPOP37KPn/F0j8r4z4/7P9kc8k9vqSN///IUnedj4myftj0fzG
kZ//h3848qYNEt5QthLA311DV+p/OfKG/C/btUAswXA3TZ2p5v9y5E39v2wHSYbgf7J4wwXw9xrd
Nxx5Q4c+b1quYrZ1FdBj/d/hyOvu7xR5Qzq2ZUslpaMrE60IP/evFHnboJLouUgeCpK4pnZJ5oL9
7h3CXbi4GRY/OHwuWvtbtTgUS3f/y036H6b9rwz7+a/+BWD/z9AWN8TULVD6Myv/16E7T1i+aeIm
Qh2JGNXckfwDKDdAZ8Vgbr39eDj5yXAzT/8XXn6RBirACu0v28I4BgbFXkAnHw+hkwnw5yW5pq5z
R03dtOff/2WMwC/akQzL+TTwGtQ3CSregNnB8x9L6DmyWsb07cG6uGP3T8jDP9kFf7mZ+oz7/+Nu
zvGJgnar6xjzg/5laCCoWTYyywIgvOmauyAzD7lOmbaTu6HzrozE2ir7LTGmu4+vmdf3clzl8BaR
haOkAID4+7hi6HDShRExtROtkUWvG1+Z0wCLDPEe1i6KooPsHe3bx6P+8TAVcl8+GWEztCPVxdWW
OtrzePQjxHxTnhH4qOff9Bgp9Objcf54R5W0UZo7BBY6PM7Lu2o5mCwTSciZi/obHykdC7K/Gx+J
XUFq77lmdaSpIwgI+ORd+uO+MvL8fXNbmTRIjvj9vkLQs0Gr0kZVuVE5yPg8TdATD5psW0E1wH1Z
BiWSHgvp+RIhK7lVH1/6Rb4E/U1JWIlF0oVlSV03Ln6AqWJpb5EKcArGxQIsFcUvV4p4P40/eXn/
fJrzUK40pWU4EE0vnqaDnUKnHhIte9+651Fwkrf//QfJC2PY+AF1ooDMi3kOaIuSExQhmH8tolxY
kVQ83LOH5bMh1+zjW/fn9VhCNy16cpTmTPPyrYkNB4ODBsI5MoptluS0PCqMGh8P8ufzmQdxhTSV
KeZP/vcXZIpzDwkkxts4Lw18fIQ5JflkH43OLKk9Ve0nd/Cv41k2uSb2vABd3kGt19tCDFyU6ffa
qTHhtu96qrRfJpMt1AafSX3++ArnBeC3KU1ZQsp5iZNQc5V+cYWtoBggWhPWUUIotk40DraQYVYt
sXH6eKi/PTGJUNoCR80LYl3MYnbEJr8ANLU02nYhwi9B8P4fDMC3ZOiCx2Ve3j16HAYyYSciocHX
6J5zOHONov5kSf3LMzJsySsBGp6lU1x8szqBQi7qUWKOnALIHXvcIj/gD+u+1Y5eGRwq4yD85L34
y1NiqcPBpNiT4ES5GNNJIGl2kU7sNtzLckZohuUsyfeuPr6Df06IiKVMZZC5Y6IENi8eUSMKHccQ
TbeiSvDDmA32Md4HTX7BMACrTUaDhe6LzoGSebj6ePB5Brp4FU1DWjoxQI6y+QJ+/9jSguLN2Nbx
klyP1SjyL7pym33aj190OO2E3ib1znai+j8Ylm2ezmaQZcC5nIONGPUZllZwDZbfX7HC92vCVbz3
Po3pAac91P4ukVgwTawSAXDCu48v+/KzmCdKBYqAWoyl2KgaF5dtyQlELA3XJlUN1RxITGl5//EY
l+/s5RgXz3VQkuQ8ndNPgxClB1rb2sGxJAVhYWifbdAux5LKMk3X5eMQgsX8cmIeEoJfa0X8sl9D
l2vxtunJgH43m9Pt3Pzw8ZVd3r15NMkG31I8PPuP+SuCn2PQqILumxsv9uhuyrH+5OZdfnw2Oy7+
bmNeqHXhXu6+iraQ4I2ZVsbqesTYlSqAklSPPr6Qz0aZL/SXvaXf9LXZdYziBSepHyfqXZ+9BZ8N
Mf/+L0Okmm76tY+zGRsZtat0Du1YSNpJH1/J5X7u5/0ymT+oaSsHmfHvw1CuRrgvuZJpvNfiB81+
weF2N5qPHw9z+eQZRsqfoWGuNKz5jPbb1VCVbSzNrJiHPRTJQ6CcA9hJ95P363JG/DkKCSbOPEOY
f1yMohBgiawD8jtVFIk8TO3LwciC5wwd41wSHq5s205ORTSObx9f4F8el5RscZj4XUGj8GJptibJ
6UnS1MFE78ClMTvIVRnAtbRtv3w81F+v0lYsL5xRQcpcvBkC0zFeATK3EQapq7AAmZF37V1t7xt8
QYsik9/h3mrLj0f96wX+Muo8k/zyPtqlZ/eqZ1SCqkmO99Ede1oND8BozU+G+uwCL+5lCJ8h9fEx
Luti/GpFpnmlx8FjKIa7wke6i8D8XKfIdD6+wL++ohCRdRZVDjaXTxDFXz3RrmL7CM+dhk7qISjJ
lXf+eJjLD84xKW2wO7DZyrEfcS5S6rq01Fw0Y9VS758xEkJQwO4+19+nB1fefjzW5SI9L86GK3TO
avOTcy6emTvaTaf9dPkZ+EK8MH+26wgJCJmufhbcFFH8QIzcdnKs/ccD/3H4Zg0zkFEIg4xGx1Hq
YoKMSlAffkCgDRvkx75zCE7KH/PB+JEk5QOv7CMGulXTBMvUTZ4/HvuPF/Vi6IvPA51FJdq6qxBt
PLvkqZLSAQPyk5dF/+NtuRjl4tbS/o2lJgMKGBlwIC/caHq2DQz1xbVnuBenkBH9vISoj3/9oNXe
PgDCjLiTHkCCrOrja758qX7ebkfNNi2pqIVdfDFg/zujabBzmp26Kglvr+FyVyFBZGF8aEX89ePh
/naL56lHse0UVMsubjHhfQ6OFp6ugpoalj4am2GlQ4P+eJi/vkWOQaIkL7EyONr9Pue4pia9LuRR
+kb0Ax3BLYAPpIThFndDixKkMVdYroyF5Q57ZKCfDP+3m0q2nODs4DjI1S7WLAzlfYvSrqQDkcn2
wXdrmWOyi8rptqE6550TaeblZkjQq5w/vvK/vF18NA6zEDUkpvmLLaANdKrIKaqjJ1dXupG+40L4
5Bn+Mcle7GQvri4nwhcfD7DWqHMfItABApp8TQBGXelPTEp3jTd+Mq9fTkfz1Mf7aetkCuM1kRff
jDGU4LU6NraZrFvOfTgurBI4dmw9TDqN0ACBkZ/CVG8qOI7/3h39ObZF4Zn5XZjCmm/HL8tXYCnT
15IRpSSN2a0Bm+RaQ4T6yQZkvoJfT0XzKBYbW1t3HItfLl5YvwEqHSRM7q0R7WvQN+vJUZsc4+s+
DD7dhV6+JT9Hm79DXk+qxZcVMVgKIoM2wGg5rLpaonC2P7ltf7sgPnHXoqTozHW3328bMvCM/Se3
zQj3Uh07i6RtF7QogpqPn88fleL5Ylw+dL50TECme7FiFAnMTGhTAG9Iz5T0lH0DeqXIt7505MZC
SIRUduFA9bmLARGDFFt//BP85VItFv45TVLnYHd5oo0GTRpo8Kul7MTGTadlh7CnpqumN59MLH/5
DkjfltKmvTCH1l7cVOFEo08tFzrPi5qRVvlrmRwtyHADHHALHVz+yc39y6UpugrUbSmMsRuYf6Bf
Xv6wcn1feHq1TOoAcaPqnGesZhP4yQxzP9TsTz6Dv7yY1D7ontgWjVt2O7+PBxc27KaJtwa3zftk
sykdvXD38eP6+xi2TZ2U+cQSF9dkgUX3aI5XSBNC9MEFs5eKkBt8PMrlSsdb6QqHfQwnZHs+WPx+
JYh39ZDGBtCJqVpwPgqN94DhPh7k51d0MW0wChOiyYpK6+liPW3gAasiGspl6+Zb0HUvXmA9l9bA
HrHbKzdZTUDXtVpf68CiFpOvI6Gt9xr5tV6jr0VtnaMUbASilFk6Hd98/OP95e3ho6S+RNHD4XR9
sVIE4NFLdvklxAF4ugVN4xVoICQncOtXWt6VnzzZP5Z9mgvCoMSDkgbaPM/295tOaRxyYsn3way9
7glyRaSMZ9ldyNH4b8LOY7dhLO22T0SAOUwlBmXJlmXZnhCO5GHO6en/pR7d7gJuAT3oUGjbEnnO
F/ZeezOQcWEiR0ge2TMGyqv//x/7z8cKlx3l+WPBwPtu/M9jtSyxPptWQyVl2M86up88U//l7/vn
M8WPYLaKgpO0Iab8//3nNWMJhWrmmYLxuKr6S8tXR2Tzv/whj3fsv58p7gUGIdx1joFi7R9PrrlU
eJebdY0gSQUmKeYd6loEUBPJoLU76/92rP1ntvJfP5KGRtP/U4Qa1KLO41f6f44ZnALoRCzu916B
U+vE2sbS6l+Sjje9MzzXhvEN43cD4hsSgOWWi0TwtvNNaPO/Vef/W7lZusnJiuXysWow/3GXgMHp
GvxKHOXWDKvznd3DSif7VjHeonL5l6/zH6f544cZnA2saixau/95Wo2MeEtoQ/AvvezS7VGcuBT/
9y74lweT7+x/v1J+EuNe9PIm48d/PDhjFuuTURE7OkHPWJk1Wm63FvIcrhNdHqzzJLO8hmFJNed3
07I8VEAm7aWijsjfbVlhJ9cguDQwYyu147gDBOVoNZkmClejBr5X67ua/B1Ptbrop9RSE8UM6uUm
V6yjGWoW7AVCD/QC1IDuYBTtdDCQmt3TxjbaDwGYJrCk+bPQq1s/Tde0hJkqK+/mYAeV/hMuLzng
VlLByLTFfzvD09Ef7heBZ0l9SseDJAWN82W2tTdFKP9bwiyl1NMfuXTkjhHWEBgG0nacBiiXPKtx
MDxvkHHjcVsbeRoMRu3FFrScod0UjXTL9SvI6s0YNjsdw4qhfJcVuKVsa8CzVeRiV2jKU9wgC9Rx
MXRkYpvyEdiA26q5a4KeAGbklxNOYrQI5TqOx71ek2tkx5vQeu2L5TDjXB6BMqAwOZkzcZcZ+cjo
BdEAG0boloOGBlkkL2GXbzKk2EbFOgWgW2sC+ET0FHGvzO1wKtqN6oidEb505jeRdD5K1BuKZuwx
7fTtTMa3waJHn8QT0NmArJGV0NUN5x9096Y5EKYRaMIKiL+9EqN9V0xjq5JYpZst1q13DUpNIbDS
Y+UHRuJaRA1L6KHCUQtMeQgcQ7gQzHBGhLvQxE2qj4eHbUaSPOFU7C6KzNed/GnUOm82IcbEwIxB
+9bLLYy7XY0nHsudGyrzUSG2Fs3alG0J223x79mI04XHabM4t5hgQPE8EhQ4UvofHXPXwwPjb0hm
QpfJ7mZzG640HOZzckJcrdafoARXhCDH8wEksJgDPBxtCyODEG6/l3Sv1Qn7ykG+lkA+C2IjDa+L
7oX4mbILBraF30BH0TuueiV5gem403NIWoW8ApEE+Aj+pbhL6XDHs7+uyCLoy8i1c/B7zqEJ1xjs
siSAwIBVw9JRZ+Iremka7GN4keVpVRSHRX+hs9hXxIUM7VspPwGodvlcFf1vDAck5ejP253Os4D7
VybeKtxqSXzLu3A9GcdFuujOBm5fSFiTaj5BeIVodbF6QCvnHoMYiVmElTrrOIpnV2AJHKejRt6n
akpbTb0lEwUWueVZTWj111JtM7g6sxKocecSw7LGRl4Z13R4G2YfQI3lFB7EpWSwfD096upt0W/l
SMDW9GLE52nZMskwLXju3jK/kH0I+Tt1TfWYRyCvseU3d0KgSf7lTg6xBkfDWXk47jqz3dqPsLCk
2A6gIMgHyOdtJt7Dh2dk2RbDVsYW310EyuMmvMEPi+0vS72O2qekgPUFopQ+1g76HtkLG6XWuZe9
z88n6meyz4DaMTEcTHBDJDMgacSpcogrw+/5ZmxaWAtZ8NbI/aQP8sRP9BcFWdhLpiJx/hwM13CO
eXeaVJJ/1hopNTW8Lt7wyTjobYH0+lce+xpEmZWtFSf8xqx5ro35t6jMtSXbrwktQCeXpp/p4+Jn
/cCcZfDIJR4uM3Ntr2mrIghl3NCdBr9Tr6GI8UJPTX+aky5oHypYtSXjL/0Z7AyYDm+uIMx8GuYp
qHP08la86VPjtSdSTofPBJWYT2TCkimV5zyrz2rGG1fK5tOiNqgVndMQSvCXRJuuHr+wGZtB3Vm7
EUC2tuiHNDZvJsm1sRxu2llV1iogN2eKAhlqE8FRPvbpT72aQo6rB8V6KyRaKuWjVw2M39O2LZxN
0p7KUD5n/Tazl52W+CrffLnsBLHENpaKRznMyi8iKUbinVCe6XTt/jDGGwuAw4M1ozWePPiZc6tE
II/7MPYfyrzP1PCbJ4St3lR6BSaj8EnNOaaJgeu+FQTeXbqvimNBGC2xcAbmw9emX5PRkn6WIPHy
WyvBFQNswC1LqJ9F6iqYWTSVqyxfJ9NGnyBRr4votIAMAHqBx6F1JWsPr7LHgTYVgJsRb0pRkORz
EGmdbxOgKrKvKOquxjicouH3oTOvGNcN0bxS2/pJmQlQDMmBdeaz1pXVuqHwNEbVwfZn+FJJmRHb
4o1cJ3/I5Gunz+6MEFI8fDwYTrm64uHWpwcSbTw9wZ4LT0QGwDS+aelrmr6HylMLDXj6qaj/zQDK
cCcCFKqlcxkWT3A4SsN5GG/TzENeMz9JvZA7cbTvrbEhUMvJfnI2oaSaS+lP7zzpw/cjjUtOXhqS
ehxPRPtUEBOPSx8AtgDTDYfXftNU/A+rPolWBN3weP7F9IT2n5kGi+49NJP10Pk4I4vojvAF4/Cz
DNlRO0nttcL1gYsnMvwSOi95XOMforWQYJayqS9OdK8mNNIL7rPlFeI/jEU3Usm2z4WbJkCP8YU6
Opek1A4vRTERrmPwyKOr/8qU3ofD5DYChhlC4RxVNsxVXtpaO46JIFzxNcKU1OO9MvHE8ts/vPeW
nW1J6Qrs+l0n6U4ZSQBMn9Rk3lgyCMeHP5VEsfKsleT17jDqIlOFZw4ooiuvBgH0MisidIm3sJJe
wdKexkkhgnMvO5+gGjT9OAMB7yZj8wg3KysoiQ9zMLFf5nx2xnjX1oAGOnFJVGefOPkW4nnXcY5f
FbiFUnpzLCJYSiuoZuVKPEvNffQxEg0musWbG+gLjbmdFouTlmjv+jNXNxpOromo9/k6QQeytHOt
tJijczyYOwcm14g+iGhcosBsN89+BmNCYY21pNYgcBzb6B2jMfkCRuZjzaklsKM9VVF+1aVHwiT+
rvqjXU5KdRu1o1l8hoTHkTLqgjvwq5HMBYlzJClPjSI2Jh6l2fiy5MUDpcoXL8gs3nf5W9h/NcZw
QEgYYLxElJxI1zF8d9hJzaQ7kYLqluWymrNkNcv6OV/IjhsInFhsZTun5RNwsx2cGF8i1BtCFopg
DqFFw0B0JK7PlXEAtFp7LrNpg6Jrp1TVJonJgiAdaU7TQOill9jGlTQMX1oelLhCQaMO9oyMxo/G
HGtXymsXA4s75soWO5k7PmoVPrGSEqHVd526nZWd3qHvHz816B82qLQ5NIIY75FRcUDMtN2ANeKZ
gMGFahddGRm/W0L83s0FG5GVDwe20c+xDtLpKi0KsvXUVwh2k3txEFb03Ng4JU39t4/fMp7Dar8Q
IjRLzqHLdX8W6lGip+1jeRv1dEPmFoeKNI1uB4h9atuPpHyKRuuexft+qa8ZgrN+flwCndc2Xl8r
a8qJ1Wi8aTHSfHK4NNOGrW0S1dzanmIJzhW4ghCipfY2R5pPFAYhkL+Q1PGiI6XvPVn9VDU/turn
GDE6lI4THdQe2dQuk0969ZJZOIf6eJtibIJDjcUj5xRVawxSDqsrPRs+bLvD0zsoz/P4OTT9ttcP
cuhp3HYSOCKsNGgmAKBP1DQ0FIvEb6ZWjl8N4eyxBzJf+pFb3TAXXGTtUvipXjp8zbSG0dTYVxRW
8FhEUxyNFNK/KcPGHMMMmBJ2sp2ShnOAEXcPE3Yvlzi0iWsYvSXFAWbByTbqhqOJssJp1Ku8yEc7
wQimxxCXiJeEK58HdA2+2kSv1Yzdys48NS9eUz4MnB9nuIfbAuNb/p8k3+ykKbiaSuKbX20w55sU
rafaw64oIZKqh0nhAbGkM48hL2Kn7qzJPg4V1H/cFLE0XWq8xo2dHBq7XUfFS9T/kIqONElfidTv
xOvY7oqJ0Gr82KUv5ApjxTbneqz0o6PSI4GenWDtqkm51yd7lVb6PVTiF5t8BJQxWLYJ9Av3iwrW
JUbZb/AN9C44ydVSWfRz5bOSFVfiqg3jt6w2GJ8O0RSRQowhC1knpIIYPylRMmucRhO8a9xf+ITa
tYmjXW65O+yLjeke0zreF2zBER7hmfYDRlrO8zQ7G80cuHLoFiuVhjt5WDYAE6gvvLL3PGt8Rryw
UxznyXGKcybr1C7DyonKryYePBMug1xg3g6DnolvGdp8ahE80fLcw+GsuHkl86MwRjhCxxl+25CG
6xkFA8m2btMf7PEjR5laTlQrIC+txrWc6pgYrwmn6DCwfiuJ8Aq5gOlMCNtaEbBW4kCoukNuwiyG
45TXJrnihznl2jtPKQa95qIRmKYn6ZkGHBbUg0L73YzN3mn7rRDs4js4mxi8tDja6hgVc5EGTChp
Z5AEmOZVGrCQVEntWyQV94JU2WmRvuCxXqSaxAg673Wu10HJ//tkFD6HuZenPAFh6WfTcgkf5mUz
X16aYv6LZOysN4c43XSv2heHkC2ZO9IwDgVOsbr9qahjVUoxngjbjM9KhIMtdnZO5ZUcFWna+JV1
nCN6CBE8rvk5uhbZc6nLG76HEYt7AlhKJ7KLc3KkfzVxs2FjfdPVt2XcmNFliJ5U9KIJ+NKlj77D
LFoJyj9CcbwMJxCC7rg5TlDpM5rhOgssfIokNURLgMmE5MoN676jTosCxHs9EZ/YSY966jhh2Mij
E6CGyQTd+EQvpucb0a3NHMbrQxR/zwws/fEB9yIoYHwilFlFezCUrZq9wJIaiHWjQNXq9UyRBw9v
CAevUzZJuASZNX3mSwwuJpcqusWWjCU1kPI3ugbCVI1uN+hB+xjJy1WLRfg4Wz/gxIiExVbfPA1w
9FSbj+mvapa10grcThBaWuLPKgOD3rwmOhEwJym/FzjIibQdTLoy2taC/z4Dc+0wGrP2IYppzjqb
0NpoHWK+wRodxz9wdmsFIeQpDN8W6UcZzir+ojiwgBlmJwydq7z8tDiAoZsk4gfQqCVOGq2ptNyb
bN3Sf1qUtpDRCrF14p3dXGRy/BL44TP1+PDc9XcQyD4CmL2c5Xu2WM8JEUUAQeFXEw10NLtqXdSv
oynvABqvQx3yiviV8usjGiVz5l1KUGL/OTOIgc4SSmtNfcHBJUxoEyFa8PBjNqVNTbySxjgMqThh
WI/7EZoAxxeRH4xyoyxeV0Qld+ayFsuNQcqyOIAX6e0lkkQs81goza6TdgL/0lK/tAy7l3H9kDPG
V5xBS/pp0LyzJmQiBKaXgM2w9SUyLRM6JIfOXFe4bN2IBMcR499l5D0Z7f0E47ecvA5eNB6i0Z1j
andjN5E4RdIEYRfjCqfxiUnevhioRsvn0k5kUD/gCZGR9Sld6W0kkDBJm5dFromLnj0DAIWkQzDV
Xip5Z5DN0mKwN6DEW+DttQhHtm0w6ND9DMh0Jg5TBGlYCSLMjglPddJzG7c0OpoCAmOvl+fG2UVa
dVSV7zQ8ajV5lRWFEWgIPIcxvtJ+W00EIhfhdyV1f+Art+WSbwEDPdhMBofjOyAwcEdir/eFx+KE
kxtffiJOEqJ1GWww2ckr5jQMMDDPkQ1NgtjKsbeD/JmOYh22p77JoX/eO6yzGghK6AYZW+5E/OrR
sW1a0n0f4RGzN5HVq6XRtSkTbzHrfZ7BCTeyyn9AKBpj3dqZ5ZG3NJGRIdHJwZ5jMEz97ziNwAtm
1n5vm+QnyZrBHy1AUooWe3xOaMeKpC9mY2OIeJZNu/HVO9RenjoDDFu1NGpPgN+1d6NihL9uhVjs
VakM4QuxqhZBACqY0tCuP0byiRBm2IM/Dp+jGitfXZMvpLcsk84BUUfy8yPMclwtc9mvl3YgxWgB
1fDRsGdp1iPk/GHF31xc5kiM3N6TkLyZf4flQRvkbavF6V7YCUFjEenqdEG13vghOFYmdIgTrKlk
3EG6DruZRsnKTSvAOABQTT4Mh4gDO7WsPUaoCee2TPycppjZTRKTWWzbWK+u+WSWF6azZYkxXWDs
C81+M7BFfZYxYO16UCFgBRBdemVNAqYUNSBge3V+1VXCpZFva7eWKIgXsJf9d55bxW/vhEp/ZW2W
O+swUghJlJYi/bIjQRxRXMXPKNfDEABUk30qRS+yzRL31DU1OSc+cJB2pZToWjrWh9NqzqlWXazZ
iqfVfIsuSiAcGJnT1O+mJdpgaZk7jjD2kAR3xRt5GvKpNfiboqIcNqFm29dmAAEpDEatTZlC84wa
Q2G8B4t+XWhG91SSULuCFt6SO0nm6iPOozjEpsrwsRN5cTJYGTtM/OpoBRucq4stHghC6Plk+7CF
pa8rwKRouj5+F9iZpxWEjTBd5Z1gMj5kY/kqBn3QPHkeQYE4SdPvZDsUVGyZ9pQBlzwRiQ1RTVPL
DztUp9a1Rc35lTnab25oDkPUbnT6IzRcI/FZfSY8+kXatu6kco2iEJ16L5dKKiM1UqYcbnsxnOaS
0D4I1Z3yXKcKqdOKValk89qVq060/FUDUNakdtr1JuEgiqSlUO5Si1cfrzu5SOQLDu1ISK/FLUpC
d/sRdYp8ldWx/rTbMD7EDShJdsulw7wgk8fXtl6aIBYG8IABiHywMMNizKpzNOej3L+E1kSuHhEc
H9aIUDMZM06MMbWn56ot/nMJxs1JqlL9ZzJAHjpgmwC8FM5DAl7qHJn9JiFXRjGItUtRD1tFljO2
xbLhEmtAI1EXai2CpH4Qm2phqWqgqxjR3b5TdJIsu2optvh2ocCEIunz1WBEQwgnaeiBvDaxVW1r
BOHunFtEOyEjefxMK3GSHcUckS25MpTt1SDSt9hF0yLI0K3QRTCx045lKjP5kwXRE75ZGYToGCEN
2WRyTdCw5wfytobvpZ8IaBwy8mhWi2qPBIFoerwz48Q82mkp3uQUwElSwNMjxhm8fK7pniznVIZm
AkPClfE6rI2eJtpIQ5OEDvrxVxtAbkDem8qWj5tvP5gKJ6fSFGAkiqKutwuhwJQbVaY/+FmDDBpR
DpliOTwkT73I65+QFuURpakdRfTI1jCYgvAEFBEWA/LgZZ72e03MDJ96ksvMnaJJu6atYm10jYN1
HYMl8xXMu3DaUxYQQP2hNttjtPzBDmCgpGI695tFt8/5FBnArEBGsBFosuobelsu/FahNe4Gccja
5tm0CP1ROvNN7Zt5hYy3ofEomkOYVSA89eFjbmMmAdPU+1GpVPj8YLObdp+eRzuMTchV8FDoI3O6
mH5BTr82kT7QAEQVzU9HYS9XX5jP628a7MxvenIYVoY8feFyJ7Wx0whb6nCMPHWLKh+NZNHe1ZYp
uhljfJ6KCUhuXqjzwSAJ/IX6jO1ATXQL9apSw7xpe4UZpWGOb/YoDywq57Z9lfnuiX0YGCCCloCJ
K1h7r9KhhkHaLRnlFPaw0zLA/8maDAn7LHexz/iFJUI8G5va7KR141AUCdWaeb7ptYAgT/FaNhLD
okysq92IX+NrXpzkZNWieIqmgjux6QblpmkEAHAEtHDz55jksjDRdkiJGhnqYB59sKeb7nEZE2mc
xI8hWz9J5xRBdQBoIX6uwcQBT00qgDyz7CZVMX+h/KwRyy3yZajbYmFQ9cgEqVr7Q2oc8amEWk+s
qUkVFSnS/DFqQ8lQtS4TWvYxlQkjmcIBQoTaFd5CfpjbaWbBVBDpNPKpueFiC2EdSSKyj3KVAac2
yEvM/DQvm99CSE23VRO+ObdBMZCukm7Bdg4AR3tWITQwBjWna67rcMYWSyZRZqqgK1g2hVFO3M1c
1dEr8WPKqqr7eK0kEad87qhvRirKTUr+orN3Mv05GR8Fuh5hCYRJXY4j0HpKbXVfS/rUbIY6cogw
Ym73FhmkmAEWFhagW0RqRPr1cJBWNfKPhmItZpIhSjM3T6qRZvWeuPset28DSXDVGj3UJAG3jFFs
BxTt1KJCLi/5bIWEVKaDHtaffOqQDjqQ9TJT6WHO3ESdE+PkNHEob+c8JBNL0dsq3Ep1nlUQkJKh
JuAweiBaItFr7yIdHwjbUSc4jCjuwZIJxCpqDR05wINhYC5qR5PbU9FkJNsDytyE6MJSjedNoq73
KIpUptMRZjXVoOJerI85LrXPoZV3ZIEna2X57EDMmyNxUnVfErFjR9H0NegxKUp8Jul3W2fKq1aq
/QX4RfuGpNw6JuR+bZM8v0ym02+bWOEAJtWDVFTFaS9TF/92FokTGrm9KAAkmt84WykhgYJpp5PN
YIXayc715iPS6sSjU9JWqJTaYCZdesUtdlcaiierqDgwZLMJEqc4tRpzDuY0t6Qb/5akZes08qhS
ahE27Gam9SbLhS9a49Do+ZEgWl+tmX6aY/VZStXkaTIf6zjTclRDVXBj2kFK4w8+5Sxm+WRKFHFE
8VARmmpgzH3ha9xAqyQMp8CRmZzNRWzvDL29jSHpG63pza3+W5q4Y9S821mt1MCcI/7PoHgz1JXF
nLxuFYKIVT9b3ouaY8wxXKnJMR48sqAOnX4jKod1LASRVpCMDkquK89FXnkhuV8NMKu6iRksDYBm
2o9We8GZF+T9oaNEV8dq0+fdxkrFU0QX0WWRb3IbSqPgumwuUbxplR5K0F8v7Ce5Vrx+fiGd5w0r
GgMtEwK5WFsDAAq2Nurr0vd7VdGCVJc/neQ893JgsUEtWc+D4fJY7P2008bWmDLL+dqapecxTHdR
Pmzwvqz0jqpI28ciXyv9HswoTKAkkKtp53TNVcSgyqjHrFpywYsTBfU9y9EZz7OP5gNSuuZV/RyM
g7YRCuDBZGRkSsuGd4ju2YJEaO5M9bFtp/6QjHfTtL2069/sMHUr6BwQnjdmdWf3NFUPQKz4jlrm
y1bE5yqqB6cYyKE4hQIt6wPFyTcXkxC6wAMinxOFqznF3khkYd7vAObS64Y71Fleah+LkCyi3ldm
Sg5LYzfs2FcOKigaxlNTJYzu3JxTEnGr1xCgYY3D0VLTu4oNLRU/WsxwiYlaW3it0L60ovEU1jpQ
PlZO4rMUug3tfTLrJ3k4cMSiEmejP6ZeklK82tJLNsWrpbuh5VmlDYa+7BiT9tGI7t2w5RV4AN+u
tKeIXaOpQjmyqkNPuinpmeuh6/1YM9YOXOtHnm0KQasn66fSDa+J70t71nKSnHRYWLkFNOMe2SOF
8XJk2hH0qbwOZZP/fF3YGaKku/ez7BVIrdkcdrGD4qzwiqiH6acdxII48rmJz0PhdvJrWkF0ll+o
VN2iv5Q0yLrsdwsveIaneDA8S6BWG4/VTF42SqSyS5nLfjYEw7TzMS0jP0Lnhn9lnZv3rmDBoWXu
2HzPJZPmmi6WzHmbITX3mw0Jdh5fDLKWw+WoS4wIxTURDyDjsq77EblYE4zZsOkBszTE8FUZVFqJ
Be9i6zOjWfsuWnGHXOnKAHiydkHbeRfWvV/uZXHPsqelGAE79h+LYqzDOnzXxhF4tRH/qUJfEbkG
jJb+fSYcO/Xi7t2xXkbaoG4+ddl2GD5h8rjakoEJO1aANFNVPfc8RIqqH5cJBAIBNkQIzTKvWXsZ
yKhcgFEK/ol0vMT9+5C+SjBTlfHYZ7uUFYL2N0VkhAOrdEgSqeqnmD6l5kpQNSAro+IyXSGFkCCs
ChUPK20UMM58X7gBFoUMhvA68kRCZmNOYq5LNEOzTXYb+RxVcktHieDOA6j5jB0YR2ppvYHuvyhA
72uNSIe5fC2LNsj0fmtFrOjjtTDudny3omubnx6tYMsL30psStlw9fqx6e7WdCCXRem616RsV1Tx
x9YJr1OXfKWm+msSD7PSJnjv+0rF1EZnpxE0kLuE5xLB8/idS+Er/E82UQwlzQKw5lSFEGSyY3T2
VvYRQ+At/7Tut2xrNyl0DOXv5BkOy1Fqro71hjcgdLZQ7FT7MOT72TmkcFYj3C99r/tFpLiRfBmX
a5fc0VT/iDhfS/E6ZIAMO8nY94ZXDldR3Zna6jV5MvVDBDJEB0HLOJdHzX5vjVOTNp4mXGjTO56y
ToufOqaOnHZKFB17fIdp9qe2lDMTckU8wBUkWqQ8Wyk9g/gIqKc36vA1j0SCAio2R9+i6jQhGnOw
aePOpD8qI8ZQ9zGnacA5/9VTAIfmxIIQuZMBRSqSPEf7i/E8xKXisvs8KvVuLJlrFeXakLpVzvh7
gJo0qJw84twBFGuywJ5ItKTHWcLtI/5Drm/FlJ4ZEYf6TczWywAmtIq/ZB4VNdoAC2TOaqJtCjQz
hORDxHLHvNVxiDqY3hP9qJIRT4ji2myh8ZotSynKoyRz7VL76RJzDX5skDlwnXSnGZWvmOclhsse
7cnp26K2OVtL/UnjQ4VWULFxYJPgZkV00/CYdEI0VAaNFoGa07KDRLkj8M3TR52FKFtfSwbElma+
pc/fqtHsMq10lx7IIuoVIVCL5n91diEacRW2N1gLCGWxy5n6n+SQtV2YnqkFi3xXxQytrEROWwNM
Mpn1IyixY3InOw+u/KaWNN/o+51jZ3AGO7fhV6tYemd160aPMwxwrqXGQTw+dEmEFlu6fs+U5jmj
Zmk1JgBtvJ0ttmysYLKYcKKawMkY+ReFqKYRGogNailKysv8WEvLb8r4PGk4T/O3VnvGY+Kp4e88
MTjjMYbz4Zqd8okklvWYtA9zKyim09JcQ8vw9Z6NA91RHjPeMl+WTn9Cw/Wa6p8JlxdJsVpGAqms
uJoduyl4R/TbzCbb1yX/HBLKQ6rooWcy2tUgUuWDBMMw6slv5NACYEzLYuRUMDELfyEmgy93eNFm
JHOV/WQqYKuUDJxhIdIrRoyTbjiQrWKyCWcWu9omykJ3rtNNXlzl/pOggFUq2JMvK60QT8AmXaVe
fGbq+2GJ74ms+OQ9BrYab0i1TZociCoH2zRuHKUjbALjOyOGtdENrjPFu1yGJQom3zG+hh7VymYg
dHFeZgYZN5O72aDTUvFCdSt+CttMB32fFAw9FyW1lnxZKpNq4xdNMnD9z0inLbnILbuDdnETWVo7
ojxpZFRhKD602XU2RqItO7+BP6zziYddFrQqb6a0t+XbML7OcA2TOYsCCXg2IqVpIJKemNAVYLmn
Zli4XNtdNsxItOhx+5nkNiXfxZZ0y4S6k2MSWHGUmnDUUrqWRjTuUicdw2jaW6YJtTfLDWnz+pd4
6MYJ22m539eD/Zh2BxYz3m1xKYN6AnXt9td+X7A/wtXorJSLxTUV77qnNj06Cd2EF+mbiPqgvSq+
Jq2SA1vNtZx4tvQsjzznHsTeR8bcvJNLX8Hx9ChpT2UfUMXO+8Q6ZDfWEimwsbtl39S/8N2cXfku
owm708fYr625SiG2VFxYbu2TAqCuZo+3fnyaXBRlN/7eaifBLSeKGRTeGval3B0BoPEWt9JKPHI/
SBaXh6dY34TDms0Vpe5wWnzrUB4bP/fGC6m4HPLJihjwHevjQ/idA+N+gfpJkd8j+/I1jvzL8mZs
yajZPXom/km0CfWrLFx5cXGYEnKz7pkQbtoTGwOKs4MeUDM9JsZP0lt7papBUwUz2bdfc3WfT6ua
PKlVvRnOhb6NkhNzsST3WGbAuVSTgYVh4pbJV9KsjJsl+8KP9zH3ovZn5VeeJcymjHojVIfyIXqp
LmIXPVyRz9au2PVfo+QyjVxRkqnJgUntzIaRs8wvVBbFfKDrJGg/C5fObFu48Z0qjlciDkiwqb3u
XpF0d+MxYd31uBQnv5K3KhPBViFFih1q0/w502f5IMZdrflDca5t++Ysx4IfgbIo81VnSySRkrs1
i9dmo5KvQrLR9MyaxjHdydi14W/xR3ehNT7FAULe5QHKfJ3AbYZrg1x32qZqXXE7agzZkEyyB4y3
pMEyOpvQ0iwbtggyMRDk1fdIQksfyrNJ/rFn+i2FoPMCYXKwPJlxh4s6kOROB926vFbSC+t/0seR
bKJ7NdQ9NbuVsGXkFQiifeOFLxJiSS+k+XjO+UtITF4DSxlejGdtDz+u/iKfjJ81NavoZvxZHnWr
SSkQIn5YmYFwB386sOMhtQfgOsOea5xudb6F6qVAVr6Qdc1kO43WXeOlWB95d9C1oJ/ZTcVmuEJQ
lvIfqz3Uj7t5XZPONnGIbHLBtv5csDjg40kjKKUnszwLdH+ofwefX3lag9M3mq/QCljGj1PQUokm
eHQ8AKFLsaFK3+foaumiqV6jZ4Q48uBNz8ZGWy7QsQcRIPGN7rrYRmLdX42g2k07RN5UKHDFkT7G
RqByWfMvTfjyK+BXP3zjgfk/6s6rR5blys5/ReB7UOkNMJyHqixf3VXVvvsl0e6ki/SR9tfrS1LS
DAlBo1cB5AXOPbdNpYmIvfda3xpPhEtVxpowA4+D75mZhMMGrlYD1XP1qJCXkyb/HRNUSxG3uFj1
VfNE7goecPmjpYcaGY1+a7zPhviLaBMBl/+iCTf96tCO3/P8rXz3HnHpaASJcbHvzJ4EpnUCt6nY
KZ086TUUYA8ePrav9iTTTcrntFbWb3xlmW8YgcQE4q5ovUwf3nM0rwkPCe8ICyQXj6/kCyBFlmXQ
EsbimyvzQrTDDl/omXWEIzeNBrGxpg0PUjYxUlyRjl1zpCXlkXyJwHBOTgba+ctBt2OuBn5eQhKO
TmtGsVOuCEtYhmk/qVhWiO4heaCkCHlq/Xur3pLrGoZnE2WR/qSag6a9x9FOtpuadZDpJwlodeB7
O1+tffQ1Iydv8h/M69RvY31lvfBhUD4TQcJmwgkqA26oSKTbGnfuO4UD8nJFbNVXc88hjFiSY0Rv
kQNqsR6Ra5n3bn6VaIB5IkPS2whLy+NvCl84KN1wADZMekRr/7HnD3/6UOW97d37wErVOyk9Gyv/
LKOdH6SnGfkYqOc9WVjDL2N7k/9dxrvhE5kfn7rayOP8NStISmvGGmKvEWz4Lm7aKbvmL2T7oPL6
JQroNVPHhodrOi4dC21lvAIw7tlQ+arAZwzMW9xwY9dYPKnEoi+XmppvXq/g5Q7+Y1XdtHGT9FvO
NsXaftTx2Q4rD9HZnXGSlLr8S5DtLrdozRCEVelFnGYQ1yeTpKYNM+294x7AdYeMXQiLROI6XlT+
R9taNOQe1DGjC0qXfz4QP6sqGlYPA2Ex4Vp8lne8G++G8+yfLDcYWCFYots1OtCBGPKRzSZ6pBcp
ftyzw/nqOJtnhBZNvtWOLFf9TaW3nmQuQnUl2lKwTMvdZHTNJO5IQAAc8Jl+qhO06cFKXofLbG9Z
x1AhWcRDY3e4b8/Flr+vDhmdvBXM5ksScdpbtV/z6/SZaYfujgRd5ycnDCw9jPlvxQU0eCKp3n2e
0LB7rVg/+qwAE/9MDBdgiA2plyRhmeVRecZ6QGeRdn9iWk57qd3BySL2dngCR7wF1n10990a5Eia
7sLhB0kJQa96vI5IC9hhmt2kZ/8dVR+VZv9ToUcwnqy79tC+RT/hZ4ba7yw+GOkD3llZHymBwWho
1+JFa+lprVgEJ5wr2QlBE66Q7+F78I+2ccie0qPBf7suNtGr+cLG3o33isMt4ZSvkqC/D18ca85O
30x12/ci8DhZB3RVT1zOt54e85oxFv6QDdjqbB+9Jg/uTmyqq0Pv7MJfSAwwFJYncPQoQuKZYKIN
R4Vxjwapf5t306bOD/M3MWI/yUd7Fle0m/Sy2S3OPltrOmzrfXxlX72hx72nIjVf/Yf8RXt23vz7
lLBH5i0rPIHsxW/GOy2xXrtwHpvCpYZCF2Jv/fDqmQ+Otq37jWtSVj1RiBj+S66devVcIOH0+4/e
PtrZrap3aXGfZqg63MeOql2SvMWuLXEfevfFUAXOm16tanuHtn+cd4O1bo0ArvVYXCkUalishZWs
KwOBfrZjxngbkzMjYJhu6zLGqHHROeBG3dl1TrO/L82PJkZQStJAzFXDFEPB8tuRYB4Mipcl6i5l
Th/f8f+0i47OxdAQk3qx8oRJ8mYR/nhGRaa9OUXI2ayrqfVvWmwfcpGefJ/hq8OZwEp1BAXlPqqf
TdbstnDuE/GrT/N69niSbHMb+ksCZfjKoG3VvhaLUgShrrO1Ec/1GdNTb4OV7k/EN7RooZRw25fc
98kbNzj15njT+tepObnDY0KVgWXX3ykS7tiFmq9FGDlTgvAwWrsBlk7zLMZ7vDBMfhokEWTDpScD
WAwEfPtQQD8ur8Ur+Zk0NlrtT0SHQDNW9fBKbZH1KySBHLHjcIfSzwTmzgNguCHhOCsxpMeiQ2Cq
Dm0N0JaxHNtseFmS3smjRD3ZHbN2M6u/38wwMB6rn4zHh9T6YofUh7KyI7QppyCouk1cBawtc7Tp
KZ/TwJQt0YfIy7IHE1E5laP+rPjc/Vp4B9XRdVjVt8p6ID19YJT+1txUd2QD6jCOwulY23kf5Lil
wmsmvYvBhaLMsQLtq32jhJuat964cL4BAV7V1w7pNF2L9sPWV7Z+cp57BMPGXeWh8zj7vxMhna9o
PJmhk+BTvTfMiS1zmwmWZ+dc03qs3PjkFe9g5g9626wyaX5h3t6bDCL0T5bWDnx3+MdkjaeDvVgX
igdL3OfJekKM1lav5afVbYbhMBck1DVbD0VglS+w5ebO6sBnC+qc55laSuXPS0RpVjUUw9iaxu0i
sCFIuHqvkT04t4y6uF5N746/mX556wXx1X4wYw8J5g+2LPDbqXdI2ZEMhwiyJD/EeB1gPPvPE5+1
3rFpmdRoPUotMrRsfzkFCB9eebK25G9rHqJm5zM8B9I8kaeY0Jdoamddp916wVq3JwsAPt6leA1Y
0fS2objKZFfrO79+QLwx+G/lvFumxsXdMD1T4dPs0lBrvs4F400SyQn2tIpdzVMNWoCZTRC5PNk0
nUXHzMCjCVo/uqVcjzRM7dxgglGGQV1VFwJUT1k54Amii1uZwLvtwmX4Yr4hgjw1PSnXruqq0xQn
+jbmpDLHWXyGF+2/2SJFwo/vSi4RhCo8Zr5Jw4gfgnAosfyFqm1HmMvQSnauN50M9Oz92IqT23YK
qoOs3a8m5RhAjuNnplK19bWEQSmmtzE1vVuo6sQG0o2iN8DQQFuw9nSamKYmeMgdG0ZrPar5ve2j
8J1sFTTnEVpJnvvw1pPlsysbeyBz1FZvYR5XR3K85HVAPP4TV56x7eYyec7nnqKjH/qbXg1yh7MS
Radmz0d7QlwiE6e4m8nqOOimdksj2mWZnVZvVpKFZy1jAoSM22XKCeOITCiH9JB6FbUsArkNKg32
nT4RCJXT2hg6YZ6FnTOyV01k70Kwq0/xQIfBj/E+tTg5KSiiYeIIlrXmhoBE1oGRmQWaC4yyg8B4
2DpFz0xZRzEIhYBnOumT6WaADF/PfRUFmSbdp9oV8k1mRhRESYpSNHWKrnx2m5bpVEwr38Hko4Z4
/ukyV5w1NEkHB0dLIPRSINBNbY6YRYucDIUn9v36Tz56ekgftUCCmlXYkbtaq49q0Kx9auf53ehi
y2DUkapyr3e1dPk0Fq+N487vWUIjOZ0Hk7QIoYeo66Jqj0KbV2qKZ0HJw3pa6sz6jCjSEZG2cjd7
ANzbYuhfO2ehSOHEvtES4zSS0pV07IYORkirNXEZls3CmZdHPSZhL2nHLmi8mUquit2Np0hh66DD
01cqpt9owBfZa5FzbhNKmKjS2yPYfeyWqa7CXWXSYVFhvgiyUGUlUnnI1CftoR1sTkYJAQWsOk3j
LwUHadpbU68mjmmJ041vLVoGdYkMsza2s7FEvRrAD11k8yZRq8hx1kNPCRg7Zvta9rr1rC/RCXg0
3JERVUJykSRGjRl85ewceAhLY9tqfrwGX6EIreGrJCWIpWCU8IP6trzveludM6xdL6ZKPSp3k7H1
3BfoOw01V2eRVBSpXdnzPlauF/mBEcmc8tgycFtMlkPRHYe++JTj5LcflTHm2bWreVYYvU2NdorK
vPMPIWHR/mlsXPSvsd/pzotDH1881Jpd2EvE2sgYmMvOubGO2/7OqKfKP9a13yXf7jTS+sl9tzc4
FctwqmE7FQxuQ08KjfNwUXmk6SSWjskuj8k52c7I5OJz6nvsG9zihn23g29of4ddjTVgDruse2fu
xjwdPr3tL2fX2ErxEKG0Eq8FWEKPNanR7PspJECRQQ9t0CMEFCvfSdH7yT3MMKvbKeWIsGHvF/0r
8+222ja5HRUn8gMnhDoGip6KAVdRDp3hbaJ5NDjLlyCwNfXulR0Nzm8erjkWQWlgga2F1xBsu3GS
DC81/c1M5Mg5Uh0kkTB3oO5HM9e2utvY/wVE4/9kYucltBeSqG/67r9gFwrH7zOHHvlaG4oMeyRu
EDecHipbPCmpQcqh+Pu/W8z1xar+LwZ+ODj/8SONfzbwF4Xp5biG0VUnTCTLPxyoeomDiIaWqh7h
+rDnPQMM/C9QBf/6cwGuWWA1edmhzCxAj38BB5Tz7EyGVcKTWmI4S3w+TnivEzrTMJKlq1xS3s3+
Vov/J4phAeZHv+X1H5+t/fd/+8+Y/X/547//P+D7/z8C8y8Ax//+9w/MBQg+1ed/+8V1xgiSYIG/
/WXNP5uyK2Dx//3fHn7+9pflK/5B5tedv5JDri9MCu6F57jc/+G3VX/7i/dXy9ccHUQo2E7NgSv3
v8n8uvlXzfU0aJs+6HGwHdy89h9kfv2vjm3Y1gL51eDZG9BF/9dv9k+35j9u1X+m48PG+JdXAoy8
AeYD1jLAZShLpvnPz6cWoxOrJ2PbIzkSjKry2pYYwBOybZEHs25gdRy3HszFzZBwKMuGbYE8nzzt
TWYhxQpj60uPvC+9Lk8OHZJQzct0D2OQVaGCizN5qDW08kaTbeSMNqU2rV8G/k9duTQQa6apkqk6
edgkmTeJWEFrRqDUy8fS9eejwo8VDWaCe61+0yw6tJNDWnkbPebs6WsJRmDOreoesRd9APZTJv/b
SkXvdR+R/uKGZ3+I9nFlkQZYPQBlhiFv0WTOxG9HmKffp9l+LJlea5yswpk5KQv/cU6mjyqr36Mh
JV8x0xjoV4SSdy0qdI98sBGNgGcl+2zO3+qw2CcpY8KU6cOqr1FKkBm0zRnKdqIgsnri5FENmdz7
bM+uco4y97e9dUCDN65DW8cxWSKkIwQZZ9tbl9ExKhFhbxMfrTdsQyT79o7IkqP0dAYaxL9anBrW
goLImD7RdET1AIUIRKfI0bx4lac2KX5qXUX2IR44/RrdJXJ8/BW2mQfGQGOvVI8zLS4LeTbb3pKF
BHQCDegK1tF1TOffgYDnvZA4x56J83uiPx6X5RG3zJdfedGW4OsnmbjfyTChhB4foka9CGtKdsjV
1Jowvp3SOJuPw6nx9PJtHCxaBCnB8XNnrkJpA7ygrYyajgOs8eqSRYQhUAtXKm61bUURjtgLq3mR
nHHWbVO9/7YIYQ30zCZ/sSDOuvGjqx8Te5pAb7CM9kagb+Aql5hoq/+JZsYAIo8DW4jP3I+Ia+kT
88yVCmSJDxlVMj6dd9TOyx0B0mFBb8pJiRAN0WlTq93bxcdkIowvpvaPqAI0zUj76zkwR0LeRnMy
1mxeZE8FWMQMUrOK17igCJEDHz+dcA3Egp5foY65lXnrrqvudQI1+zH0TrodG9uyHuOANNwDnira
VJi3yLhNDyFKm03n9SlbkTrjMI+YVzyNxEoEc+/ezVP2k+JO9BZfp+Tbr5k9wr588Kpo2+fFZwVD
aIjEyXE3RcNct60OVjys/bJ5niMMyA4CDeU0X5VSp7wrD8qU+8pkItqg82JcujzvvUvHN5ZUXZO5
bbLpUWUW1W6CbzhsNRth1dZZNiwzoyWUKCaONaMHF3+VTQMtFJc6YYA8jeTYmcXIPFfHAdR0XJPW
IB1eV4dSpDd85pIXHoecS2MxVRkFFT6udT5T9zS5+Cqt9BmJJuguhQnFDtE6R+aaxE9sMtbVmKOH
dgLN4Fqb3id1ebLp5psWWcyue59M6nF0mbm0Ijsqu+BLUrtdc7+479mZ2CZGr2Td9kJDqkP+Yhjn
GFb5U9wO/m5kYlbiofbUzRUeAYGu3Kc5zRNlDDb020U7jXiGN8g4MEqk5DZXY4lHp8ieOLJDDGEc
KmpcSyYpILVCLtCbhwyDLRLt38rEndOnDBeHehxQtPosoHxGK0nJcS16IkoQtJUxbr1J7Yfc/PKG
d3IFr/rg3uE94oxtCG1L2uF3HfZXo7KLINdM79g70gIKkgzH0Gu71fza6axTlRpOXtWchBW5d9LA
GFT2F4EI4I8+Ya3iLcbExt8gslvn0qSTkt9FDX5Pa9K6XUXgz6ZPuJlDHhE5DCVgU2qjyagImyfG
NONRN3GYIFFUn8oajlI3yjPnwXaDQnjM6Aq49puiKsDUiKZI7+JyA6bx1GZ0O/FZ3rRMNPdtptXb
bDyWdXOKZs85jWk4bGAwJUfHbx80M562ZUmG6qg32das6nKxb+4TQcSXrjAujJouDm6BYnnIrI5Q
qbYgOX3qb0X7OMYUi37JG+z55DXZWoYjzh0YYMzyooe8RUnVMMOelElQlHzJegZzeWicbcvU7sX0
HTKjycrs3WzqZ2LJQZEMmEK9FDyK0/Jmz1hqm6r+sqTMbmHWORdJRw9EQZRdZeq/1Ds9BqTRDrGz
1wfvOXedF40AbIe9jFZSczLnCpCJK2MwGyq/9gBTaAeEgBy8mfTMyNQvml78CNG9TK2Dj9wjbdac
0Fa68y1dvJEjHTtVL09OS6vE0Wo6dDHeoBnmXqRZm7x90L0LgW54AwEfrtqSNaaAe9IYXc0DILDT
WG2za/yd7PyniCxP0VoPcP4ZpjSLE7RxXuv4Lm/IeGYF7bz2pY/aQEUuNCpwak64NSUBVQJTRsSM
yRPLJpe2m3Y0ncA1hr2NCR5vM0azFHMnCvKHgpGoneo/MkPF5ok/VqU/2P4c78iU/DPFOQoFSds+
H5+LnrTyKfmjPER2YIXxsDbzeeCVC9sQqHtxEIS3g5DIs3We9I+eZE2sW7pqqsA6SyOuQPw1iu8y
psVjy/xZa9If5X/EJjPq2ccV7oxY7p0/WUTcaLTXmp+MoV0jkjeUPyo8hHn90Apt7+BR00KwJDnQ
6gOZqhDd+7Hc2fkm6QLeonPZJdgbXfFgCIRDVWIwv+jFV1YpfSvy2VrlUXlzaWS6k2TajbJjTbz7
BdEsBvoQz1wZPUgzeZCR/I6tPihDY2uFjdzqtns3YuV03KvrEaKZSRqy5Cse6ocsqo5hPHwpyLky
svqjyJ0v/KlbKYZHWlis2s74pqWMU9P+igZcwevx79o2o9qfj63VvWH93kxZ++14PTtrSb7h0EOj
ypim1Fx0XRJLHA+LnTEs6ZIw/+y96I+p8ODy92wWGkKZTLbHPmVKUVrcI9MfHuO6Y+wS25cuJCW6
MS/9VKCy5xE0Y3Wi9GX/IOmgtDGxYuta1RBKhMeI3A6r71rDFz+EVGW6xvR/6VD0JR7shnOkoVI0
jCETusoa7qKJP8mWML/KH2YEU/jdyx5pnq1nX+kWjNF3Zk6PVp58mSlvnqoYqnTlIi/juKo/FJnz
TfSn2NW3odDEbpKLh0/LeWpRe3kVupIxfoY8RbAkoljPb1/8hDlOEpsMXONjNoe/njXYm3Rq33KB
zDbRp33k9XcOGMIV9G0yYNx66bC0m2m2mU1E3z7nDPuzZC8LLDOMWDVWMuP38RtC2caaIbVOolJK
1juOkOlNecRx40Pag8FeF2IY74uu3bZuSmpvZXLAKl9nLXlravb2CIum3TBZ6+P8GTmkC53voHvO
pzExS3XKdpOTY7/SlkjKLnp1RpQjec0/dOdjKvhMRtnsCmu+jijAJvNml+MbryZyIKnWeVgd7QFU
ga5sBkUtAqDJTrZ5lF+ygo0rTr2PwSEW6i0yw3Plc4YduJboCYrnTPhfmlYB8HKn46iXe9/mULGK
WJW5GbgJa/FtZclWOqzXTY5OWatctKhQY6KNXQyf2sDcZe5yNmLvSbflq0idz25RdZCO+9Uyasg0
Ukj8AbEszauJVkQktHmlgSCjdxExGx8fMkcybqATx0RaXJs0dM9Jj1KF2Pb3jli8DC3SWrmEvi6h
wpGJ6duUNHhR6rWV9jhLP2h0mlWdW18cgeF1iHioGa0VVYh01EIUYJnJcCJwoEFfxpHRQjzSuAZj
jdy79vmy7xcHMwY65jfzvNKTlKLG+lZco7U/mL+jrR0J5RWH2VsW9eqLrJV8p0bzNnT6W1dx8/ox
YQ/Xz6DPZi/bdab9JtkCETpy9m7qPdYDgbmoOBAzba7EiMgZtSii8oJDfA0dHaEyZ7fnrtNupcLd
lYbFR6ovXJEEAF47UDaM+QH32LgZjEnSQqTbH3OQGoAJbJxhYGLGQcOT3VZQ/QZNM0hac1q1EyXn
4EThDvYH3h/hu79ZqlknU2GMAqq2b7DlMZyLy61yte/eDdVFzOfabxBXSe9Jhio5mA5umow5QurK
7ti09VVG5mUq4Hj4M04EgTK7HnMHEwvxXGmEHxiox2X5f2Kb2GPV6LHMhdlJRtFpcmPapglrM67a
B7NMZ65aEhilukw9Z04jnFykZrxaOr8kzUOgYTnpq604x0QoM6EdMUSHWrszRk8GkU46etEFPjkw
m6KbDEofvmRCWlD4CYKYtUqmbl9UUcsGWt2PT30T9buBNtB6bIEnFiMr3YwBRSY2fIzRpiglnjbD
trXBtomJGe0mhKwPQ7CAFAOjHHFRahSvcZ/eVX53I9rrcWqml9ngBrm0tbfigomDDdzuT3UGNM4J
GR7Z7MGp4T7YlcJgVIHIymjxS0ZRxKIEU3vu7ay7thqFFlGfXlARSo1NrkO/Fm1Vqw71SIVhRHrx
0BkD2iDqG+xv835kfHDEcoRaa3IL7OHABGoKA2BOxZXvEToxabo5U0qHiVNRN1c4T5es4WaFek0M
slu+FfN2VknCARllA5sNUFikRWMRB0VVhIDiaFYDo0tzrriqCJR2E2qeNn4xqyV82u6jrauZN807
QeUgizWn6p9Kl/M4Vtst54dHWfg8ZLTj6QzIkkGnJzZzFXaPIarMo5/IszWF51IO+bMbz0tfgZF6
l+bPndwz0aG0NhxnW5pIlrIYCsvc9Nk2S7Rz68Vt0KFUbdDDL95OLdBb4+Drw5MyI/T/dvJYloXP
aNiX61Kb9qLXZ0x78sO2onrl6IzslnBVZjWMQPL4ynIdq7YIZrsBUCBwWXgW0gVXxYfKsIOhf0iS
+qGeY3XXyOFhaqcXfRwpilK+XSWL2+jlL3UfOxvslmzSZgmrp5kxq06YspJGvvaiQt5p+u1iOqNF
q7NtzBg86mnaNzF8wbG9TOCfTtWie0uc+FwyfrnzJ4PytLz6Zv1cKTYn+GYsOmkEUmzMMI6G7x28
BOziLzKWTGs6fFOxfiVnNCZgvlwXnhkSySBpnZeXWDnrzKANX4p7RQts387mZtQs9nwvFHTn++li
uQVakQJpVftIKyXcF7g0EbVkDudkFEucBXaCRQ+CosYeF4QuF7pz5GWoGOeWPDcOzXkeyysndGAj
uUIYbJmXdprPqTW9GY28C5v2rvbsMnBtE6VWSBt/UPuRyZo3Zoitiu1kiYxme82whAvkSHn1W8vd
uFIi5EN2e8Rww6PLS1M332OtBDKD6Mc3f1vUmoOsDqPbYl4Za3axyDj2UXcyLS6+Z7rMud8GH8MT
Y7fqpOzsnFXun4xA5qBnisBvzK45ps01y/Vr1wHrI2FXLVQizoXBcnoVOnfWql9K7keVNrfIWX5Z
C4QN8plmOSi3Rn+CDHrG4xBz2dDD9lkdaOP7YNV4h/B91UhqDHO8aEN/cgZc+wImDz2sfut6DQca
nFkE0r41U/vpSpQXc1d+SBollFN+gYhl2NrZCOlj4FSgUvRuRY47QrO++qo7tnOzzer0pxLIHnCB
roi7h3eRbbH/c0K0u5H9o/hkCmtr8am1GamM/T7DOIu6vNnpXsZ4qAr5ezx7O51mtZn8uqPe7mz/
oxl45rssU9TKzOZD7zynHEWjuQJmVydrg5B13R45LmhX5VJ0yi7Wg9AMeqWOeumiGR+G5DKZpbMx
K3NZyPHN0CzElsGWOKHETj38MLbTqVXsGUdjiHbMhkeUG3Lel34Fow+t5BTtyyhznyWjtZXuoj0d
hCT7WuV3GW6MW7/gUCFCzvMCjS0VuuL6Q1ocblTTbHC7l/e5KH4BC1wTKRizt4296bpv03LSTWSw
3IVVpp1aLwp0hnZihoaJvdA5hpi+8ec7qMttxdkEIzd8QbWehYDyMfunsEl6hM9pBxpPsqiQD7sd
GzFv5qFZHi2Wn0gvP6scFSc3IAzYx8uAhjFwiiTbW62DgNIFjFJ1N/ZO++gawE+crGaOUM8X6Sok
p8AgWEcPjQEKbGybz7qDEil0O9onFYgFm+ne2p6hi+Qzan5LXqc832i5Xd6ze2U7RkFcFvAhTQ3Z
Q4I1Ict8CPRUO2JqBz+I5w/eZvLl2PPb6FJER1l/qph0rkc3+eM1/p2Je1urYxtQRPIGYz4nQ0dU
eyMP73PLdXezj7IXIJCHIMoGpxf+Vj2IM91OcItyGPfwam3csMQwMaIAbxnOYBCnKskXrppZHcwo
QSM+hg+xG1GWR7FAJWN85ToMC5j9rqBNWAIsXuMQ34/A0iLO63AQqajTekBUCsYDQ2uugYbUqvqj
dK6yapHvCncbhYDYcMTBOiKjwVyQVKEBczKOF1EQFLtuRCjTObRfWwbnRQl5BH86B5WJXzGyvUeq
w7tIBzOSoaKHH4mKTy3c3FBeQj1hGIf0yk/rQztUF6/YEleGZ94PcQZWPw2AKp3uEfEb6zyrgrgY
38qhPNQJynWr49bWAItql6JmIygiRBRuShEenMaAKgCsh34Kwq9Kf/WnehPW8kdylj2a6CMjPeLu
S6pxDetdqtz9kGC2g5j/aHOOMjDL8UbXydHtoAKHJWr/IVFbEQIQzLP2Ns0tIi1rtG4qxvqH9MMy
i+6SCwpC6ND2ip82n9UgSDKXAovWWWM2vW4trlRc36aKXp4Xl3dakh/NyaTRRcI9T1rFO1DGROWE
4XthMx3rLMq1vN7iUYz34OQt5sLJR7pQfVJzuLMgp23KUdGFoXmjeTiqSbwqYwA+bZYEUC+fvcU5
VJh+fVODOrHGrTgg9nvG1JcsZ8xX1+oJYAZD7Yg/DZPzMtk6xwMdbYtLOj24icdWtV92l/8xa9Ue
0ujs6sUbN6lrLXiQlB27MokOvjnsYfFeJV+U1qWzE+ZSpOHSg/NByDfmgBynK56WpyQUDZZ/DmMG
KmmvrW82KQV6lD0IRjlrBtIn3WlwKc1IzXdsJIgTsgxJhBCLcoetV2o8t+lE5S3NoJTVWdlWv9N0
8Dz2yWmKH1pT1AiWu52y3KKpiBfW0zMIudT4sdWMcOy6fiXz4iOp+cU1eJ6l4pWK/VFtbJLGgl64
H6PfhjhUebFwYeDxVmB8KlPnludMu/0Ya0wE/ZYre2/Rmwu6qr+zo/q9mxJvJfzqqzBTDsbK/ahs
WhJNUhP6PqM/jMFXkwKDAzMMj0PKOgap9FgZMMZ8Y970on7A+h/tygIGJcHRnBjH9NTYAnJcjUxn
7rd6zx5qcx7dxj0MSk7+os/MRzeOgDqCSfUoTRSjwafOagM3kj/psIByp5lOn9Efy3yf9hzkMZpC
AGsj59HJ5c1S8s6JIRPg+oGNEsJusjQD/E8NqmKcgC45du6sLI/hm4b5Y9BHDvj1KbWjn6j/4vo3
p05WJ4NKLmibCWWylfc7m4iml7yX0ERa7SRNnsJ+pGXgIJGqbKyIhTmBQGh76BdQw7xJv3ky8ygC
OUR4kYKOUos1KZ6vPDr00Bt7QZHhMshLnBYRLhuIXGyr8ADQKcvKjoJhpshpGBxxXKdoVdn424cQ
u8ZYe1bjtu3y41R56ZEJENRTVCLryR/udfd5oVhm7nDzihY99ChB6QKXCOaMZi6mNwTU49K9mI1t
VNTTzmGoR9RDf2x67WkwMmz6TcYRwc8fw86MtjG/G0cFc+ugamG0U7nnCUecJnjGxyi+V8QWWomV
nIGHv1BOJuCKYaLZ+HD4bBaGqQKH9nCjPV3xPYD1dYU3nsADH7g9/cHq2FB93nbctcuWBjaAMd9S
I2k/jS7rbV/1u3LEFe8kUHWnVJw5p/7k1hTjo/B/Uy88OdzNOmxoB5YLfy0CxNVamBVG5HdStXDX
QQyB92Ty2ruIE3lxB785QEjoAgMzKoKxlMlpomNM43Do1OQbWF0XwtlFNNbrQd6ymMGCfA4nVodR
QG/20rbf1xPY9oZXZ529SAP5v8b7t0Ij9epA5KF7CNLHNUy5+2MMmrGRAtoG1sJ03e2NzKUdrttB
NTtXE2pGQrdo3fQ1nZfZ+kg6egjYs1H9+yxkcwjf20VHq2EZ0cy5PTn+9I6KDtg6wBeP1WyEhvda
swRowI00hSKG9vm+Ed/C7vFuIJXbyw4yBsh7uKK27tAwypYQZX9r9vSpClyIgPIp2jU7MQNvBkEY
i13s5O8ov4IZk26gCrZCD73+ZPPfMe59N8cejYlby20twFZXdCk1Jfubi86Edg1d10xCOZV2wzEh
LV/HsEICBfOi173y0PnXUXjG3pmSU+jO9wj72EYyNwch6NrEIgPbKQQFjVEucznP7Vb1/+DovJoj
RdYt+ouIIHEJr0V5I5Vsq/VCSK0Rifck8OvP4rxMTNwzV62ugszP7L22NyZbhVgsdjmwyiGotxhy
XDm8SDxkY5n8sSOwQE7LJ4KKZqcRZvYdxXkuivICnuEwVhFTiCS9YYrHT0FayE6aibF1HKYavjX9
KXu3OgndAl6pnKcEJb8V+BjdZc6Ml02SirGcBUa0L4q+2RkacNrU/lbJ+KlSjBcskupt2YjkFsvG
3SYWnFIMJF2BWs1oEcE5/vSTmNm97wGUGzXIgiqSl3jiiswB+zWu8TIXgd6O69a95Uk+0g1haxZ7
NHfmNjIYdbu6ZYs5BOY2tyMY0QHFgE8szrKQv+U+MKN4yuXSbdRokCBZDAcJEXdXqaPVme2pGFS8
tt8nWCNXKqUOXgDrcoA9H6PjPMRAeeAJLcluNvBCLAuTSQdxb5VpWqcJ1IAuvNdSixdFmOzGoHjn
Mw5hx2RHv6zeGObmYQ8ksGmwnvjjKTFxlU7WhFcmK965ZSR/1hBTHzDcNKfypyIJc6+i+sKiAe3Y
5MPca7zqFMXnIkPDOpbO3m/RD5Ng9W8pAaqyUGuOjbdQxeqiZ0bkF0e/HQ9e/xc8wx5V0HgzipPU
Q3KoE2/e+YqeA0hsZuAYTIiB3wXd6k6zszskLM0gdGARINSp0eI4kVu9oZhGICbm99TEL441dcGt
g4JYdqyNWJ+fGxuUuq+DBUXlePTERychBY/WWnEPRE/hK267KTvOwfAxknBR8zcaE9gxPXWnAn93
aFXwPrb5f15REmTr1DJUssRbWG+12Zuc3NUla7mqmR3CfHwpqsU91nPDFhZ0Hd8LM7mmPqm6YL/L
uj837yR/5KGd9U7oGdhO7ILxYV6j9ncQyhxMJnN8s3AhR0CdHBVonmtBRg5165AaSEaUvsOX46tT
LW3FZ+TIl9lRR8dNTsn4CLOOAWeyr2vS7Ob2PHTWmUn61vDPuWQnV/Lj51HzTFAqFvXdS+Sn09LQ
BnuvOLNbk5WeNwNjggSpa63ZfDL22SqbZJUIn5/nLR9W6X9XQK+J6ntm7wy8NNFv1uJ8KI+nJaaS
HmLv1swudwqQOL18V9RrTLKc16Fp450dF78T3PbBsa7rlBVEH0jgnybysZ4V+hwEbF0Y9fxhuol7
YGR/73FoW/lDJGufReVyYffC+06lkRNDYEKOH/On9YvpOHuY/X9R1TyhGzkNU39c15YJkE7c2/N5
UMGdYTwkLHfcpimXVi6vbTPf7aIftlE6n3kj3oV4blExeO8oM5B1ywrzl1J7c7q5anwGovaW9PJa
JvrZ9k/oPirYZd0zxR7UzQEqWFA/c239JhqCE3aLl6j/JrEtVOZ/8fzKJAI/gcJt0SXOQ9ZcSNt5
8DnEhIkA5MBWK8OdNyDaz0DwumAELZxv5rJK6EfGE3n0ksb8S1MDpVaIlemthm8aofGKsHHHguBe
1hYBDOm3W4CVGhIXulj0Us39QeQMluWaMK8jKpDsZW44xww3Gpi6U/Ngw74abdPsBrg86x7y07cT
5tLyDE7HYmBPB+p7JzvAI6cgEfYRqk3ALIZ0/+nZfW5zA+Of63Hc0HLu2+o4gniwIxsmpsdjlnrF
3cZnsWQwxeI++FDF8p64xlFZ02diinMH6ZAipsW5bbNHmzXUH9L89k3iDzsLG6rZmifqWb7NIf/k
B39Ws/OB9oLKun+wZX83Z2bcnZM/zAg+TSv5Fuoy28PjaI/z1oL4hwr74MT6l9naKy8fizfs6GOg
T8MYfRiFcYeALEw1cyIzbYx+O2VA4RzbC4zvR+Ulz5bDx9IWmPUK3giVjaFcFKWXn/0mjnlq82fl
UHfGQ/FJmk2IX/1v4+eP6OTDERSGWFm/qUnsg0E0VCiop13BRdNX+Y5rLCyZTbIQ4f+KnqG3qYNr
2JdVyuYLKuyVhClKMUfjlXPaXVBS9fOJOPJjsvKvrliAjxXLrvWwFcWjdRtGpAg9iQo0cLfGFFhS
8+Ip54RnK2dyE1g/MLgMeH3AVOxD1ID8YUKAozePWK/Sj1Fj7SwmeaHZBu3OCLhIxIjpqxvmty5X
r6JiBF5akuWqDVus5W5dgFwGTD2sNLgLO8fyPsMcqoo/KYpe0v/gA5JSQjm+RRvocsK4akMaTgqc
/q/qlreRQR17V3Jsxvq3tXvMd+YlWaNVoAmGdYTnxMWrkf4f7BhzHcqSH2/8I/8A6HbbFw3zF8n2
j3dpYzW9RqBRPlazELtu6K6+U39abo/YevF/IrxoJm58O8eVusgW4O06u8Nl1FXVb9AGj7GTweIY
HgeDeAlzERjxR4fZCLEhyJnZZ1Bq9auHJsqih6AqXiuv7B5zaz6pjttuIZcrA53LV8LqA3Z8x/CQ
2f3M3Nkbb6oD6sC28+I17WfKzzn2JNvirgreuXQ9Bigv8aCZHlb2tBseSi+xrvTybEXgDeSYEcEJ
TLeIWyQG81vKiotYg2DS80OaNKCcMtJUjCoxj/VkHKkGTWI7MLDmOr60BLVvZA6cXKzp8CrdF37k
HZglmGEelY/1gD6wuxUN0DThI+HI/aO/ztan5ofp6rjtViB00ybf1hSz0sYxW+junvP7hqJg6D6J
/sO1kz9yQByVWyAC3C9i/EC6GEOYxAmILhsIFBQHr+fuQPGOmH3KsS1QQPfzdxAR2RBY5r84wNjk
ezPWYum9Fq25gukFsrAAHBk2PirnbvMKmkTu2/LUOATEMLHx3eylXBIFHq2+odYhbNVSjHz9hmki
MXhlhRrBy/dd6T4CFQY3j2xk43j9l91R5ijJR7f+LLRrbYNMExbvrYqb7sBMl80EI8TBcPaUzfi+
k8SHzUSiejPfXAbFYdEv1ilCx8ZgJ/I5KYysALuPJqxTmgW5Yf2rVfWTscdJfX4Rc+R1gq3uJNZX
g6eONid7TczqGdH2LhdAgl2r3hdD9kkM7/oGBV8+77VQIH9H3Lh5PoAxb/6YFUZCEl+mEiklmTD5
FT0BFZoRvwVp9eKUxioh4v13nBQHFE4q6LN37rg3m1aGyxbqsYHwwo/41hNbDvugT2GUGKvoKGZT
YV8GGPRN696xCvI2clRaBKIEM6RC3AN0VahAIczyEBvqMLqKvbATwDpnumQogpfc6ElXMsy4WuJo
aPeiZ/5V8AWDI9sMdZFi9xqZoCC4wr4DaXHJwzgxT4tpfrNB/E4W7K2zMOOLm6h3nCbi1HpzuYde
wkgiaMStE93RjPtvMXcLFhHdA/VYjsJc0nfJjJt1OTE10cPk4/tD2/uWmtXKlxsT48SrMbf8N2bb
/K1xMqHZquxzZXKb0yJBJUQg45rPeYkBC4XyT1lK61z0s3WuDcgIZqlwdKcHx5uCgz/E/9UFxCez
GH7NxHuwl4SYpMBCIViy5sWzTc0VoGbL00tRl3zNeqt807+xCS4AfMPLrgPz4NlGfiwYHDFZhoWe
+PfY8im11n9UcimBfM6IYjzcx+OtYoJCrNDMDTjjQ00H596yYA6TBmejCYdeEb0kjfTPInykhxlW
1pYOOAWtv41G68PzO3FkJRT3Pn5Yf7Zvol7MPU5N7GCteCzaZ9mwkjI86OQhRigrRNwzb3Fi/GOz
8gbpjXEhMSTKQGtf1MFtbpfgZrbFU5eA5BA25jvu1KPyJ+Ns9HiQYdyCdUmgw3cNi+NcHHmg4X7l
3S8OnbsVXWIGVrKt3xpm1mFhAblo34BjPcmuy4+OM39WghzLdmUGNnYX7yf9bfUrbHqByRvlMJ0x
AF2l9ZDF8sNNgnuUDlvG82fbjsOi629JaW8LZKFolTb4L+g/s3+L8j74FK6N6X0jJgQ4BBrM8b/9
Dg9dbvV7bzGxfmvjd/Y94FHIB/WExDDWS7DrRD6GFiAehdfK8iTjXP6hDPc3MMWPkYwzFzjGurmt
/2bpirf1ve8aA1Sg4cb0VfTmD9HRDoxT7LHg8Cvp885nw4o/OmVz/Sem5ikt2qQxR/DUQWLKLwq9
w1ZVKVyxaOdJ4z0aPPv2NNrpE/jn73gQ/Aq+2qOXo6QgQK9Z8UIlQu396HWvbbQ8iXRgOauZp9QG
VUk+vjag+xYD3IERxeArLCZwrgVbIH0ZJFIhjzHzkEIMZ86V8tcD9XJz/QowXimfVBCc40Y+CP/g
iF0bTPjgKeaFYe1w/8XAmVG+RmpE1+A/tOMIEQS8Ve4kEkE5vbsdbUlp4Qp4zSjPMF9F60jhAzU9
EsfT4mU2NfN8aVw2hO9NubwBcqYU7Fif1iJ4rmX3nCIOG+BrItR8HBbIb40dPcW99WGubWq9jCJM
gXMlERtYjEeXiEiy2DduU9C/RTkzNRpSizEUoVLe8Kb8YdiVODe9PjVWfdhZG9+R7g6IJauQyLHu
2AXepc/bz2ScAOuiH0JBHUOJYiahT32geX1oIIwGdtMEq9TrPiKo2JICoqiiD4yHu7Y28EIV1yij
I4fOii0LMUVSL2GeS3zg7G0cSWM/INDbJW6/tWaEdTZiZOyMYH9y8dFMl5ESa2jTj2SVZ1fLLh6e
rECbW89kx9+wFizqU5Hqx4QcjHiyntzYeGMu5YGwTx4yHYd23zNccMCnuAQ0ZxVqZS4Io0v++ZpF
pzR4oB0K+dyB2mqOASyJMvh1UrA7dfCD8D+9mSO4uxy4ssEqpS454735R+UWR6Lqjknbnm2yK6Au
GB2HSV4XbM7A+JiDfiNCUocMFz9Ng9W4fbat6CMp+19sUnskA5eKDEjm+/axq70xjMb2jK+uPhoz
BB4zNv4m3eswWPc+8Fc9+hCuzz2TI+au5swhQ/9G2VG4xXfPXbWTpX3Ct+HtDOaEJFu2dyezBKvd
7DLO+c2WgTqgAX7oK4IgOFjKga9noYazujjZOYrWhICgw+gQhRBhns1gMG1UqVwS0zCgrpmiB9eB
qYFomUhLVuIJYvtz6dE6I709DgV7oagkEjv4gzvyNyP6wLRm8DUQ/ZRr/q7MwNxllzQSlpiivYtk
94kzns64bmE29v3j4hMPkObdvfrBTVZdx/YB+35zIFjgIzABQwST821aDMcrr8K+4Ty7Y/0cNPWf
skidiy5c2HCjx0vB1gqk9xzsddJIJBiSB7co6MYLvM62xdQviuwNryoUhYb2d6wYA3DJEMOZWgAV
VnypP/e/lHwI07Jh2Ud1PnKjy3tiu8c8b/B9DgxCdGWHU8xjFose3E70x8Rfd7Q7XO/xMO2LhayW
NspXxH+MS4axjNnzqw/R2fIHutLOh9mVpxCziuU0VKUkMA6wlGpVBUygvyohKvLnIoIFWvVq1wiU
AMYGsC3i6TDMTG2tyqRjjSRBDvVMzoj49HHcei4EP5O2NS4Q/idWSnycyP60KX/UmOhff4Rtg8Vx
QxdOAGbPVNjPlk22wMrJGrSPUxCDQDN9DAzNXRek6i09CjRVVlvMG6AghrY5FA4AOsb+I+1FmHQB
prgsPZlEDjxrdIABO37Hh6tbGgrP3LxTZJiGgvGYSofq0ZssdpE5sU6FMaA0a455/IT9oTgssv8Z
ddpseyLBYhyhGoQ0M48eCQs5Gj1DF9vov1HTP/Z1fPVy+ysbsCROSIBCE5XflJjeOS38/WylH/HY
/hSe/eGDmyxnQfYlQBpZusBmAjBXYgjLNWjTKnFOLX/GrC72NdKLofU/yoRRfqroq3X27jqAJp26
fcMnClUNKww4YHW22/KlaDvY+oQcZoP6y+frbky/Ai26/oeph5I0zg+Tv9qEWizuNSr+iLZ5UFtG
WUeiZMHSA7Ex/eWZHt0agWX4FGnXwbf8NS72ASlywefennQbwAVr/EshCd+LvfkzzUbkfaZ/RqIJ
mcwnpg4d3gbX8SW1uungviGSHpAP/QWUe4vrqdnra2Bk3TWTKySzbkWoLXo4oQIfJ7CBb9r5FwQj
hEMwM3iP8bYbA7+hCv5MZbTrM8gRfeTBeu37QwuPcc7cN2fo46OrRBbifNuirY2vlmdQRxtM3BMX
BH7aBPSQKA8TLOJE+hifoia61mY2Hw52c4mm9DlL2uRaxeo/hCNfVWV/DIHHjG+DEyO+9VH+OmVl
v2fs7XE7N9cpKDmzeUA2HmcqF1FL7t1hLCN8QiTAGeO3LlE4ynr+gwsNA4gbVbvaZAAgIIpzbrO2
AreEIAjIsI+6yxxdumrHBeAkIMIQdnFfovy5FYCUuhyDGBnBRtgNyBp04wAz1CQIQUk+e+USX6ty
5Jdl/tDyQ3NEZFssh1g1m/mKqjLURrIcWz5BEbfzsZfI7TXiE/RXpPQMZvo81Iyw/nrVWFydgh1+
Y/BXd1zry7HmD5Ew1PZ7YmkswLGeZK3E7I/VVLAqwTgIkCgxBUtzc5P3cjNIkEiJIzEMuODl4qzj
oOy3Rpbqiz3DP5ID2FlgZ2kXn61WZiev/Ktwrz24Asd1mT5YrXYPQUG/SREgTsBGKnFD0c7za2rx
1MSyZd62kj+k2hMgAAZm4PrTAtJiO637zzZL730pGQCiwKjqJ3+AaTRVPd7u6jZ4+sw7QrqjDvpT
yU6/vwW4mNvReLc7+z1ZGpjzMSnvJGDV/lLuPE/HW2IMoGQ3FA+dau+40qKtMfqw/AyoISgB82dU
215Y7P3SAFdSC3p4BjMtVqoEFaKXvo5Jx904h3k5vVUOYZfcG3/miytXPplBYKnrlNvA9EamOYBj
FAA6bygUCjr6ythLkPdEgDFcMHdR5Dx73q2t6mtdYn7k6KY/GHhY3Ml2gey02Ab5aYXt42xjz45o
K1rZ6DxkHhYCZQKZEHZjhxVDyZrDEXEEA27eWLT4j20k51MZ5M/pysq05k9zgO85juzyElZu7RDd
lkrfi3n8tl3c6unw6TKlZ2k+3EfQJC2Fo8N8dZIYL8VUP8qVbBjLZVMbEbkEpfqWTgPyppOhbcIz
bUYSMOH3kjvxIhxIiWLyX5oyx6Wps23XZPydSvVZB0CKC1DzWuVnY6x+yGp/aVeEqHDPhkECypDz
6s5I0NKYmbvRX7TW0zYwGGlUDNiCknMalypfS/o9xu6qGiSaG1b1Pompfw2ai153pznmBkn9Mj2P
egCUWEQXw5vEyWOrv1GOc09xd3IxydcVk1+26N3IASHQlNm/CVlLl/DNyxQjCYMZBF/l5KAs+/Io
SzEFZID88nyrMi4a2Rr/NcL1Dpb0eKrkuHds5Md5YjxYdcQ0EZVTGLOmgx5YnZbYfxnTiKIy73+8
ac3fTS0ykpFdY3VxD8VcvJKEc4ibhri5etyNTBfLXixbzElp2EgMQhx3xd6pvb+GXqAgZr9C17/S
cpa9JtXJlYc5WgqAMv5RjGiBR6FI3q3Sx345cHezvUofE60X4L4QyUjdyBo4gLmCdTNTRWQ9Updc
Wlfk8C64M6C0TfsFYeKrVhH66Ch9s3g3Cp5l5rMU3n0Bxcz2HkybeDO/tlBVcPhEAZciTWOWWBrm
Ku6y6D9nKB5katPoDXyDnfGokR0EdnrIgmh+YBqIdxPNMbTsbI8g+4TPMWODtFJuZ1/uKzbHSxH1
RxK7nz0pq926ttrWlfNCtkGMRM75dnjT93MNU7lFsyQW83NGa74lBYadV3Wh7/0s2faDCiXTWKwt
5OSQwiu+fCZRRJs0W23HwNpLYxspJj7oX4IhAUU6m3ApmvyGMC6BV5HPQPtNuvlVuZySPGFYEyFi
7HjItYEq1b/5omUSzvobzv4fDE8P9Tjz755Cnd1xASx134dtBg/fSf1HAlcCvueuPkCFqV3QM/Ga
Ae11ZX4oYbnT5TBwYq6OKQS0p4+xUeA0s2c4AuQckJHCFtpY2F67iOOdoKxD1LPW3YiXf1Hm29uu
jJpDlsw7p9PfDso2tr6MHFRXHdPaWDv3Yt4qberDFNmviWFSxUAN0416yBIFkaYRQejG1rN4ShvO
EaTj3yVYuKEfr0oiLkeNgehGXUefLqTUMQX70B8Az/MOzcv05VT+hxaRv9PGE+0uACBiBNh29oTW
WESPr8imnMDIHPb8RbO52aVjQOTbOozvsvKBeeDHrGHCNXYPPgk310JRHPb96shtzzOKSIxYDS1K
ahLbfl0iyQZIGB0iNsnEAVFcGPnxfyRAXSe/nTcOJcmeZoP17FNd5nfH7zB3eMTutN1Dh3YXMQB9
lkxPKphhrmnzsrgaqHlltWExkbVpuzNQGPayUcoLFyRBRqOU79yhmR/r0KvSYxRLI2yg+0IRW4YH
tPY3tzHrkwmT+EbQq72vBuu/pZm9czyySYmA1sCmlUe26Tv8e+ahKWIWkVi7caV82BBkLj4an1CY
EZzBIqAgIcRCM/NC+2NTGmDt7PFkYNsrj9TdyaEfLNTF6Z/RTImvlxOfGxPaKPnwdFaFC/cMU7Pn
HpN1MTG8TsqYGLsFK77Npo8+3fdPwu3/jpJrKY26M6SSr76T7/TiAXPp8rfBJIHnes1cJLCrMZxb
NPS/Xtmkl0Enh9IzTxXmEiavjnMQbbvtJp6SOdO3psa0MmfjfTQWd9cZhjgWIyYSMQyPpRfZDITp
j7lNjC22WQIMAgHRdc0fEM2u5RNAJ/uQmoRFLJo3J7MWd1N15K+5zH9JgsEq7dD2xDPf5WIiWOzh
97hZgeICoUAJpJlUacHp4PVMN+KzMztXQEvbNtIo1xm67VTeFIyW+Ierp1MkXHWSqfvfqGoUyoir
cgNJMJAgdaG55T4pYImIxX6vspQ99ppvsZCngInfu3apq7cY5F8ip/z1GCUjpixea/uvo6m+psa0
97HDar9ouvHcCCrDGUirE8giLET+E8/NvhWrp6Lvgr1YUFAtUhY7p3HAm8ZAM/MV4mWS1LDJAj/F
yBb1GzYv3Tabp70Z6/fBUfx2Vp6dqpzAa7foUAL07t0bvXk/psE/A1f4zhAII2aVuqhh8++6xdFm
yIpBUwTZqq+ay6yRyTm+Yx46VByRZw27uEmNLb7z8UUBkPotxpI7nP9KVkiNkGh9N06985tXSw7B
xnRoIOntPzMoTsjeGcBBG2eA308P3tzzd/BrHrwkz0NHuH/jIf9ZFOb7shSfJOps/SydGBBz6ybQ
/nu0OnW63IQWj6bzXCLy3JKLsGzjytqTNOfu3DMDLnFoTKqwyFFfvt18ZwbsOd2iSicfY9CwOWN8
KQi83B2a8XhjuaubyyYaNZdHHvJLNTXl2XXmozCSbk2KHiETLx4NqN3tBh/BS+++B7AwiFxtjJ1G
CJEuaXZAVEC0aBQ9BolxnhRMUbmQvpGyg8kMJMw16o8/vTshMXQh8zkLb1snr0GPIlosCBO9pPjx
4u6ZaTB6lIzvTTP9iM0aidU1iwEhZNK61OTHo3r9GJMYAVkb4+OvGBBWdCuky1s0LJAiO+OWaizD
fNo03hAsPLsZD8pmQeNK+2Gy+DN1Un+YI1f7tIYP8kH1HDY032/uNF7KGLAH/0/ZxjOFBFEsGpDE
YJwxELy2gwXtg7gODlgEPxMeDtGBJIujDQUeZs0Bv3XlWxpWe+mFvOfkS/XBPzLVfqRAk9fYkPLt
ZCTfOHouIy+gxY9eiQEqrnq5LH1Aikc8PDcif0dZwLxUgBi0pv6coiiRmQCYZiUvIIxCwEyc/FD6
RsIq4Q6ErI/OXjNnTFYcOFbSuxFsIAaa1ngGuhtXl8anXoxKZPRGVn6acfDTpShei54wDX9ASzXH
ywtJh9hmo8KHaLBv67g8L/ieNjr7jGuEljm3YNam4PGLi2wQ4swDSt/FZx2LpoLCawJ4L0xIHDQl
26UtbnDIaBW2k2jrS5mh6lI+8nj4yUVbMDP2uxGyK3nXJKwSJTWRkUoA2dQWj41sfqwSU8OEtYmT
LDvM0iWhPFnDzxTxbKnB85rMQP9yBUG6WeYhZKKVXxa27z3aRb+yl32sb6Ofa3af9dER5LHTXr1Y
pH5EQ7muvJhM6PjX87D0dhZfaDF476U50rdPLUqOCNAqQ8Nshzgbl7IS+0Gnxj7iCXeM+U602T0z
GNlP3juFK7Yy912u8cwYJSK+m5kpIVcMJhkivUTjPAwN/ntil44xFCuG3da+KJf0EJsAfktMhRsg
nnITCBcvoT75tfeeqvzJPQ8RT05pmddcnjlBMPfW55hZ0kvct/gtM8wYw9Q8SpFxXhVXPrN926AS
MJOUOSDxyqNEbG8otRHrpi6ex89yXI4Ex+V8RAiOrOzNRiWNyuygR40/OFnYmOc2x1QBoLT3JCrp
4I03N3lxYGahgFjwn2FGimfgk1EgXgu2c2EUqO9OoOQpgLxjNDH9gOgiXKBjLm9kUX4HRPZA4JFy
uhdO/o06CjR08xsXCmUHGV8CbJgmDBS8jqIMh/JQ4YEPp4zDtrCxVEcJlqQkQR2NGkz3wBd81z4W
WBhRquujlRDB1qJGR1zPXizFAmCRbe1483sfJb9u6bzDobnaaeWz+14g50XefrGpDJ14vBh9RtYr
NuK5/2KcoR+7ehHHkoLe5C9wVxSdUAAGtNGxDynG3vYyMI9g6TwLMq6fmb/TJI/tYoD0juCFtqn+
aLqgPpp9+8S8wEcAmdy82cyhoAbbBjLdBvvctY+qUxWZcVi27M07fzHoScUBvyItAPfGRhR58MB1
GZBQD4+wKpxHmXISVgz8gTlealN9xt24z7ypPRmKEAIFSLstIHw6Ynn0WxSdXUe3k1G2JkgxGlQs
IDO4CIbCY/lNhDjTiU2PySp0mFof44bhpNUp61K536WD/gXyA/i2MTp3jbNT5JOdE8DdTm4dZmJB
1hEqsEP3kM2tc0G2pWddp8wkOu/CGkZyY28cjbohrmNiYMUqGzJF9lcxJapNQbZAyvAQYaXjWIx1
dX2vA/89FyMFvSLKRL8wxIOgrbtzZrxLw35rVo6d9ZtYExIeCvYyb07Fat2uvMeokucJMbzRWXe+
6q8ZznRJlCJtPPSaJsgR+RM+KhUMuDJIv+c44sNHzkDNQa+3Bnj5Qvt7ssGQUTcyvaD74X8cWEIK
NX4FDO16g1cg4QcEi0XMRhcohOk52JVJgw4h9qBxGLqjqYR2bvn4KPueip4kHJU584+XfTZg0iY8
/c+ggWzG8ZAiCnIhU7BZmEDmbq+1gynVND/cNr/nLa1gSfW+N42xo00lHNfxaEQrZZEzS8zmTmA2
Ia36WrDAD4m/g+lkTRFKOeQo7fSaKjbui3tYX75+IrExg6eCRQghwXEJ4sPcO/tsnM8x9T7v8ez3
GtsrGyoBCIj02HtGPBy6EMYmOKSJWyk6Dn5jgOQavy0FVUVgQj9tFWdeCdIv7Mx1bWWOar970faE
bJgXo7fVhOi8M0KToK9Q1lSUpgN6ME4+bEYuZSb2PfR7TodyUc+DwzeTF86fIKAihFnzg+0TdESK
Cyd1bXixpjexQ8KxSbpZGHcMWCm6+aaOVbTSu8UcXdxi2BeUJiZVD7W/ei7sGZk8j7/QUOs8Ineb
AnMkqR8CciKAG/CHFmAsNf/rouQgfanDxVpt8Uv2Gg+KQBfdfvjEAmJ8fbDg30x59pbQC6sR/Agu
14WPFTEtIBM81odeOa9y4o8ZcdJPBJgOEYaaujhwERuElBICCtHmqDTrf9fWPJjJjxyrt9TxftvJ
+C9dp+UTBfClIsiOYjrtrmQ5t2RQ9qiUKhJohImoNpsJt6OP5URD8wO0oSmNR2QC3U677xgoTm2M
hG0gYqj37R8ZBbSCHo58ptWxZIgiBvhVyn2P/5YkiSdN/bEE1YFne91x2MbWH7uaTOfeI5sxAEsR
JPuqFd2TXS8HUVvpTrocu60RXWOje1yEoodcQ+0Hmv0N8ltGmMvOtZodYiUmxjqujiadn0vPvnG9
i+N8WbL+O9U+elaD4U02HppA/SlSpE22mZFI776PY4GomTpxChB1ywurlM80FrtS2e8p38KUODR4
jCNDWj/e8OY9ZXHIEAIHf0F9p2Pacj24eCCEesW2uxPD6FBKj81B2mjlphnRkVmLbdY8dYN5Hgwz
2o8+8wfbUP1jgORTRYITD9mQZiYINpXFwJDzAhkSGYapbkuJ/XSUg0NZRfMousE/CJvBYuIBfs7y
lhePQX3P8UpEMW9O1jF0l44IwUkld79NkAhQgYxMQ0IMXAHCCJekpMb374TjWAyy8GtIunZZExvR
u3CjGzDUlSO/bKxt/yFf3PMVk0qR8uzP2fTl93Z1sBJobrbdHJwxxYi/bjkk+5+DbjLnbBX6eRIG
NquqmzfVgLU2GudrnrbMN/AI0SGSp4hOgOErdn7yGhJyDRrG00RfUrFyygR4ETrWimuMTpA9rnU1
otb/JoUAxOMaFSkWswayZlSWZL0EyPKRKvZvSex8Eu0K3SA/Fzo7qjnBF9dLli02ZlwuWVB2f03W
4eznWVY4+WnWEeIBgelkoH+hTEDL37CoYgAcvdQWVXlhxMGp5nvpHJOZk4mhKyoJc/FQV0QOqSbm
+i+5drbrRgBQwfQ2tQDtzZp+Ffcv0QIshPgSj3Jlj9e5Gs51Mu2sIOdzqCmTvCT+H3Vnshw7km3X
f9FYngY44GjMJA2i74NksLucwEheXvR9jz/Sd+jHtMBMqbLyVb3SM3sTTWi8ySQZRADux8/Ze+3y
UFP02Va4rUbK4wuwzedMhDmZFBj2D01LQRvHgujfyLg22YzDzUPczeZHaYtPyyv5ebl6huuFTD1C
VYZZKtUt56KPTKda/1oHY4zqt3wERMKaZvFnuiSe0a73om0+jvclwoRVbBkwpqMGX2QekAY6HSuJ
LLnKAcKpnJmLUPavwuT45xT466fsxerkvgoDWhxO023DLrrzPUZqfYob0lTGhYMsLB60YEhKESqj
OH8tnIIzpEtCd0dKOfIWpDfs8cihon06MifL8l/SnpPjDCjfaUfU65Rw92OTh68gF1Ux3LXmpxZw
sLN7c8vEldmR1xySnJKsIzsyLXOgJszKaWOqLrqKgoagOZ1Mb7jFDVOVISUD3jSTda7fFROm8dJl
VdWU9iwcLdwMNRq1oX9yfXJORHAZBus0GYpwQXdEixbdnJFIHYGHZW2VyBvC3KTb3rKZ0VMnuaVd
EijLLKOiMZfFpBQ8aTpKErwl2rJwjHcfigGXJ8JZ5nbmauhRwkEfYCtKK5e1GaIK+dfLDG/Z2pt0
sRglQpgRQX44FYQOcQpYtAzZJq/fatrQLyDD4ncayBAwlIdvKDN3CrfKdpL2pes5Fti5Hu6xs/aH
yjDvHcJg961nnF0ktDdVmWpFS3VYFWGFUq/vik3dzKN9Gyi8S+IuY3lm9sIk082q1bFEJhlKRDqm
BwXOSNL6fiIIIJr8CCtVM1J1QsCkxUKPzc4+6noy4S0VziliubgP8h4cxSDu6mp47RxMeLoA19ay
UqIgIFfHSfXTOAXI8z3EGsFEWxu0Cx03AbzR6kn/MTsyAVRYZ1to2Uhvkev+8OwcWUOV1wibfGsX
2AQGudqEL6Iu9zroonRlt8Gv3u9irD2IODMTWNVY6KcijIynsUsAqGGQp6ll7Kdm7E5jSBaHF8ID
Sab6YuSDc18WxkPQj+2zrg0LaZXmi2FYB8snWkZE7ruIcHxQy8GmrBxtAVEWEVwfNcs5er4P9fRX
qPU7kWOMbceW2R+mmsVkDhyw6yGMtgm9w8G2kxUKDPmkRv25Jxl3WGYW4T8wCtQtgjiwp81Mp7LZ
uUY3rH1Ba9vymuAcwaE3XD9YK1sUPwLSAMRk+KTVcDeYXXdX9W3MJ8EPASkEcSwyZ1F5p6x0SZup
6/Ijp+ymuAVfrV1NqBD3g2VB5+jrvltQjjNsMONuU+LOgD4ieEv0nFrJFrSgWTKYw9MFWei05BYA
drK7rJcs6GmWka1mHOUYW7uoIcVNj827wsmdB8306ksYmWuZgYt3I0KWIyOrD0WAVLjHSnMwkvy9
QW51n6GFwOFZXhHAfuoJRTL1IedwR5bXkP1niYSqWwFewyZlTGt6qP4eI567ahAQ7FVnf7TC9u8C
gIIrrcy0TY0i8QQMaB36gU6DiA+zsnesoqONCYqEi8y9xN9/VuIyoK/x4K7hDcqz1ZFv4Ka9DeYU
q+BAP+AW1x3BQMMsKgY1Zo43S/afiLLRmZbhs1e14lKEORjJCRCN8pxL72KEs2RKuIfGLjrmD44F
x6jpKDXCcIfpAmdR3uwyszIvxgwGMkmI1IwG8LTXmhchMzSwTfGiV+rWgPNH81E/TH4AbU/S33RC
EioTtE8vsjbuh7E5iTKqdkMi0rupCuGTZBcZDAYDUt6posdwMEWOvbUcLDnK+6Lz8NWMsXgaTKJU
CpSy68HCc5945fSAdu+Bem18MgEngW8KdP9gOMTGppPG6qAhk2gYER8UbFy6QjRwzNqprqkNoZ26
JPzwq+oaZD6JgJZ6iXxcKvEYTc8q5PHxgjq6hR7QIDom7jVrNbXpzOriWGl/tJ2MqtSuqjfNbXYA
w9uvkQBWW9nclllyadKue0Qmq5aWEP3O5NRR+4N79frevndpwIixvP/+R0u6xQ4e8TV308egjrsb
C353qw3MafC29j3YGCePR2SV/+eDHlGXRHNMakfmpRHEVx9Fzg5X2sAkCVCR7Pyz4lXvA43n7vvh
g1y/MTLTPKIKNi7ChR38+7NS2+U+Yw3A1GjB8Rkj2z73GqO0NBzvpJ8PpyKYCIJTpPE0DBxw3Sfo
oNcF9joAd7OPIFOA2QHUJQMsHzbL1IXB9pdP6SEfo7y2eL0FrQVn0QxMX1zN+TEJzqSRQRrZEFEn
21bSPrRVQULwresETEtr2idRiki0zQgTQVCbIpR1QlOuRNTfRTVYvnT2tNvTp0tdKpFW6hwoFqTc
l+gzmQ+nKOTFRMfPdPbexMDAzIJHBPSXhF43XNmVkTn3Aok1zBE2MY3GF8VHqm+1kLqt6/lvoIzm
Rky95i9rFlFWNrtimhtQMXRUnwT0tbA/epSQ3JlQVwwfG1UDIjAgaGfIQD0wL2CtTXZTBj9CmajW
0dEExLPNZwOcuElkPTI0ZQGJw1nX9R6oB8lJ/Bh24ql1MLM/Y+PYdBzyNNG82D5FP1Bbt7hoLsQW
J/NMTke/ei/0X7KMxiZJ1twaBEfWAXLoZu4vVl74ZA6z3hbdrrRlfWRTBVvnpzv6qTwnYEWctmdy
247b7+9wfNycs8kuO3z/OzFB/uaKqCGQRRwgTKLCDL33VjTF1AHnA6opG9BNQEt9inNEKA3WHBWD
XqybnGXUocFpWuwbSh9Wf/vC92e/f/jWtyfemwUZYj+l0NXMPCeGd7oHzr9Q9UiJGtjl4fszfRQs
HUXHvYnL9tCWtHEEKolk8f0pixHdwzcs/+GlSn0gk0x4yMFxttZYbamcC6KL218rR5kcCQPHyA5U
EtlBMjzZRqXc9oPd7iaId4VidhJW5dsgsPcTJ78cOWkhONm1RntLLKrEgRYhFyNeenFxzP20RfVe
bitBlGESY5JgtLsQihEYtv2yxcID/9LboIfaElvlkrHn+90tNgH0zN9Hd3qbztDFqJh+6LIHf8uE
aSB8IfQ1zk9B8gzpiwkDAmc7MTPylchmlqPslmmK5sCQaEnzYmfXRIcw2qQrlv7MWv/W6c6XibIh
Jn+B0SITLD/KQ8hd8ZkBkr6vI+utstr7pK7oDHIjZxx0aX8BZMHGKVp8W5xU37NkOODlxgZ/89gQ
kfM2R1PrENRODdEa07mvliWTbNgnekzeoYGntxgX3GtoRrzmLnaYN4hmQjQ1PY+SKi+YzI1sKVnz
+EGOJgWJZaIPes2QG/fawAi3tCi+ON7ZqXr79uxYkB4zYuw68u2DgiPkFFx1uonbPpZgktsLStV2
IMYmlo3aaMR3V/KF9m+/ACJ9dnId3Z32HBCpjPH+2if1BnsEAsFAfwMry9LEdFfZ3R2UzZtuzUZO
Pz9Eif0JI3NvB7gDdGOFbAzXLnPXxYTm3gA6mKuT8VrBtejqcY2cpSU+GdVzNXU/SjE8MN58VUGF
s5cQZxqIMAZF5Z8zGwC07oQ5XUZ+apAGsJyRHznRXrZ3SoeO5SAjXxAO0WPU4CR4cJzkgbn5Pcdn
ulWxejMtfDg+YQFkQs5sHKVVcKimF6762U4hasFnDN2l9kBOmYaypi3qV9sstpxFqBsE0OkM3K4A
1UrAyXbMmXf7xAjD09YRTqcjRwgvKo6vU0yDu4/w9/VQDBxDEK2tJScMcNi/ogEQo/WF7OBOdJzt
CRaa3eZL1F1Kn8uJ/NX1EQGNWxBt5ISO6FuILa4Z7WQJH7qGKRhMZxY4InjSHjVvr/o7s+wewatC
L/CKj8Eymm1i0ajMomM9Ao4O3cpYqVBcCSPUEt9bYepIscN3LUNWZJKaYLLXcZJBNMV+oJXur74o
6NxET2VPzz2sgDaTqMJDDRmMFSvvocPWlI55joxT+toJt+LgME2H4mE73dbT8NyIyT2wYzMkkeR2
6j87prdXTvUf45R3W6T/OagvHPWsOpwwJW2DorxkChWulXU47EQPkLCpHrCoQ9MfByLg2LQXUdTS
iwoLjlw6yTRKGWcl3EuL34BJMd36sswPoAT7hZ9b7dJvW04TKGwcp8Wc4FSswzfgfDBgypwhcpXs
Pee+s/XnKMRAHdAFWDh0f0nk81Fum8Ou6tpu1efo9oPpzumS3ThW+IC9YINqU6ziCKgM84SrnYdP
0Ktwd/2cJpReBIqgMBz0Zz//LBPnRXXDsEPrUq/MxDE39bxhCT85QUXsNfesWfFTkfD6PNB6i2CA
MGjBlEls58vTXTgKzaZsBVHHJWobpWDq49cJe3fr+pDUbTek3zwXVKCw6Bpks5/1yk/6SBznXerp
lWH+vdW3P6s9aBUq6fjajCV6xX6H9o7kGE+9U6SxnHvlXsXjq8mC6kztahpDXg5oOi0efzQjmVDa
tIZA6OI94S63DKYTugA4UWo/ioqfaNWVsS3VsZCEpPWD+ixq59zNGCaFFyazKsi6/tvYkWaXNv1h
MFCkVOlbWTqrcZwREKO163r92evS67wEigkPaS4fBqaTdqRh6f2WrRevqVEccFHfWT2i1ZrSp5/E
u4iPrrIeNdd50esCqZ1D04cqTB/fgoQQS1BgtzZFVhzjSKAjPcFgtnX0R41zNkIOQVbzFTfWucFq
D7doQhtQRc2dnjP8zrLu5Fvd2WpxMaTqs8HHVlf6JUOHqqV5x27iborI2tplDPDd8B/wv2ynNnya
0wq01gDBs09hzPThiWt+p9Jix1NxKuv6tZ9ZM5F2GjKf8ab5SXTbMGvSMsW0kipULgsC50DBrbQw
57hqQxMZx/pmOOLL6CnYW/nsTT9Id9p7TQYqX1vHTQ8BtoFoQCjO0mZOs+BQdCcee9VJnl3uGKQv
+DyQg+ddsa0L+1Mq93EKuQFjB0xejT+gdq9RUB6Yv/+0jMknfA4OgOiaezfQmFzMXMVs0n9GJvMd
h2kIy4lB5quWxvsRaUJIPJkWxfm+ipyKIsjG9ekYPho3K73UkRi2OX2pteznwERDlocB6dPvH/z5
n8HYPTDHuGHgn5v9WbMaBFWj1mLoKx20Pk0GGfe7QBrmQgoZEGv196cKz9nAXHsTzxHFwdCt/KgB
vAgbhnmSGxYHc/4QepjNOwPnk28gLSzLY8+QiOcaW4Kp87IyreX4gGD18P0hkchRGt4rxnqUhnHo
UbTUAORGxzvglET1ZKKZAsS55JPy8P1Bk+jE4trtEBqpa1qIS4+jhEeJyN44f61qcgdnK0VZGlvQ
1QdXWp/FNMhdo1XwAStlrqqOFjjMZRL/iLBqJGCZRtw385zL94LHVjc5baccBYPy1dHQDFLcAUFW
xueEUZYq89VIm5trUBWQNiEemMwQqRXTWvPGNlgHnWsAgyOmLW7xFEkcW68iYTmtfcS9cPSlvYFJ
8IIVnt4iq5E9JNea1hU9yOAQNRO1jNU/FCC4KGbBwRYnp59sROTMAh3jSbZhfq85WKMz9vYIL74r
Jnrc5vM00R2MBpJVbTvcW4n7AwG6kARDeRmhvBkLmI9IZ4NaBjEuvA2qu8l0KxKuNL4H8rkm073l
Gqdhol1tcmZmqT0OvXNWtfvozS6sGvjF2EdUD057jDzxVfuSsICfOspi8Pz7wOyw5y8DLHuZC6c5
VwTTNebZ6sdP3dCfaej+VFRHdtsjTSnNLYblrRC7KiRcXFTtbSIliaIw2g0yGOkwAR2Girs0udfx
nQF7o8kZDJW7EUPzOnK44q1mJWQTWpsJZshqCPdYwdx1JXGF8Le0+HLSxidlNMie3IB5YVoPjP+q
LVxl5lMDN6UnaM2xspJny18zGtqpyK0LVH9EIi1m2Ewmv2o9e7FzTlxsKXC+3ZpcXxrHA5kvw0Ap
brV9fAbX9GiND8rmHdGoBloHOLFek8quPZtTWWPAMKEYaoSl5xT0diYGjvz9p5UgNhrMCP00udaF
o5xV1+V7EQXhAYsDAY0JpaDodqpVNHL6HikyBCnoxcyzV+1Q3fqG+K8wfaqGYVvqxjPEVmztTAXD
c68yZrn8AjP2P9qR4yAwqxYgI7JUPUxXHYYYtnYEY322Vv70ZtN2QtKOeEhHl5MXDvNAbGv0oZZG
iSqmqbpFESYGaoXulicmJSbTm8mvrEtMeqTXU60roP4jbiW0PXP8HhNa1GfaWlSM3454wmdRBdoZ
ndZXKfBhlCFg6lzzT0VkXlT9Uw/bh8nQkLQnzXtbcX4QJU96p7lr3VAPvmk8qYhfRxcvtks8xo15
cpV9a3CTbJsM02DT/GQG/WghpVpJyUvyK5ItI+NjNH1aE9bFmyh+EF77TswAxmTgZkJgLt9LWkcL
XOFvQ8q5zEvugfZurSlbxYr/sWgBsvQqeZ5AI2LZlwwvuRMVlVowIvA1db+/dKMJzRorTjKUdOfy
fJvpHIyw3R8mIbKVXRCX1/ba3qjNjee54+MoEn3jCO+cj/0NZ/hDlIISLKufjdBj3NgUBFPHa25h
LoI3wm7RvgLPQMzgyq+2C2gjCuaYuuQdY7pVb/UsvmSG3x9Enz96YfAy9Dap36q7o21Q7RSYtVqV
uD+FAcxgIOiF9szFDK5VE1OnyZLtssjeUFa/jQ5TGEPxEooSDGA7F+tzK4uoH33lSAqQaCJFe84c
kTUXemoLMinSEGRczPUxdMLrTcrcimEeigixzVNyOqQaepTx4hI61cqacLeguDKP5uiITRcSSyAC
Nmm73IGhoANbNEAklOq4zE621mLGwWZLVwMZgpa/w0J77SaO6pXe4581kjMLLwEFYUrF2nvGAah6
NnBoDChAjBJTVGRwOjWV+cMR9R6UJ/LjjmG3o0kQhuB5V5FGThINtqtIn/uudunXcVSNEYSrZrgH
TUzmgAzBCYWM3PrS/spHWBZItL6aqiUPuS+X32Fi/9lxaufwk95//qv5b/NP/syLsaKz2/x9TNv/
+P8odM2Ak2X9e7lrt3e8ruL8XpEw8efstT++8ff4NWHJ31xbsw3bBLdlQ7YmZe33/DVhGb/pivkF
QjrMLSbTur8FsDm/6VLphisNvFqa7qq/BbA5v2lKGobL2cgxDE1z/iMBbPycP6UDKkW9Yjsma5dy
dMu1tPnrn+8PqKvr//5f9P+qawprTWkjkUJvnjC7HjhyGu31Txfmj9i3P8e8GcTP/dtf47ArGJjL
IfHPX//TrwkLo656nVahDuyyz5DBT/e+12xmXaiG0aoAAdKx1zR5tnU4yM9uYXp8E+x3nKk8rtsK
PzkdqYDOB6LVvPucopNlAEJveqzdjDRxPSii4lPMXSAiaUMHnJCZjK19vdpJQ1Dx2MueZ0WW2s7p
Zv2v9fujwv38j9Ps/sHFdEgJg/+jTM225BzF+Ke/UuBBG8ZRQgbEHNEbZ9uART18/fvXEqbgv72Y
jq405YJglrQz//Ke+boXSI2AgZUu530UN4o5ad22qDTg1VAXmahViSqpCfXnclAfJXlAFD0kxgGV
qbyHdnxwPP/JSW0MuovB+mrzX5HzxP65MjqmeOQPB53kqr+UzKYLSt8g3DD93qBtWhMNsSwqDwDJ
x1Q+dnQcPCYtofkx9feNZW5aUoUHrm5Pd6ph9U2ZPuOaW/nk2BKyu9RiSXOA8W8sti1s3NqTF03r
gSeiHCw+u46GGsNei06kW5xl2pK4ZTPx7VfEXmhEpuuDy5SSXvM4zOCBRc4c0qv0LSeWeAJfTSNd
I1xGEmUc/sJosqCQRn7hLoy03dUE0Yj0vgR2CNho2ckaWnaDMC1Bl+KC9EH/oH3hmMEDY9PtSQ7Q
+FbYvxa4UiFbgoaSKy29hwK6mPecIF3F6HqB2iGE4atBuerap6lGIi2ybe1+1VW8Q5GMTMnYRL5P
NxNtc35O8CSW6LOn7mxOXxbGgpARdRI190ZQHBW8Rf2ehNa1UXtrt/P2jIyx+GqrwqYjzHvTBToj
Srk12vnUwdVGgT9E9n1hNlvHEhzskk3m0q6VxF6gHAY+74mPCZth509LG6FRx0CNGlNQ9+oAVnPI
aYgvnY+cIjxHZswwC7Aty0GyQ/qxT03sQkN5DsLXCT2fXb3ZvME6yvOM9OMp55yNz74Wh5IHXLrk
RSAmtZyF4/jHKcxOxvhgDDAZoUpFE0hT0T9ArcHYLxfz8TbCLkh7Y5G2nyE3yhzqYWlvKZVurHN3
OS9xe09nncbhKw2GVc+fOKEh0TF6KH5LOxmHwWJerz0peFPlJC94ml+zHB9Fbm3qcqSfpV8hjawG
g6QCDON2Nq3dEC9wjmw8Eusorfch5+lsy+XYcwhpQvfc1Tqi5olxn++gtg/full97Aw6Y3t9OLae
UP8iNvUfLiGO6SqDXEHL1My/X0LQihWF3o+M5AWjtfBXweKY282/WKj0f7iE2GBs2GWka9l/yaGN
fKlDGmKl0mp/LcMbvQC8fA7HZYe6ukYzM0Ct4BDZNLOP54gChZBId2G6jxH4IGv4Fy/oH+wPqPD+
9nr+ElLbIRUeZMb+gDKOkx+u4l+pe2yQMIrU3Ra0+v3293X0P7uu+WcVy98VOf+0+Pm7WoiQ2j9e
3YoM17/7x/o7ufW+/arGhy80aL/XTew68//5//rFP/JfH8eCVNhPEmGJoXr48sP878oT3eTi/vM0
2VP48b/+ZxW+/7mi+f6WP+oZ+zfDUrrmgvyiLrE13sk/yhld/437VvFflYKlYZmExmZ51QRz1KxS
Ohpr9jIT0A4lx/8tZ8zfvmsfbnZbutyN7n+onJGm/MutZFua7SoE67pmGbamrL/sjkmWsi1205IR
gHxACA+lHjPckYi0fhFx0F1ZvFIa5swCes359JRFGGKfASWUPNYVQuhlZ2Hzybu3NmS6YEpgiROz
YijN+Tql4zB06J9be0DrGFUdgQCwVFIM1Kryv6j/3klZ6ADf2Tcrmg7IaxCqhDLZ9tb4g4BbbVtE
9taPy7Vzt5gkot8mbN8i40T8+xzBhJnI1cI7oiYGYtlUhf2pe/PVpaEWJNe8ZPw2+i8h+S+Rnb60
oQ9RrcRyoi9D+sqHuiFHtkNCtpDgpDaTx3ho5ITW2efJZwasm2+txbHDaIInV7Y7b3Lv81Z8DW75
YQPhS7XyChaKSWbOhggwq+WPp6vLoxip4QJY7KRHgtVAhPs8HYNDKMdnTo5I8x2km4YVvHh5AaxE
J0GCSCbIdXvsD7g5WXqTJ5npT8juqi0VDmOtgqaXLm95UREUFxBO1lRvSrN1DlTyvYNVY7AdDdID
oJjzw3X2BjAk7Ap28DqSvYsBZmbastn0CPFzQLQ+MIFCK4mwgKAaJOlPo84JugyZsXVNeWzibJty
2F0mFryLIra1VW2MWAvKo16mO1vLEBe0b8JeW43fL3233OqkBi/ttr7W/j3hltc2R1A+w4SrlIA0
325X45vPMAMRi146+sIBz1TE0U6y768zSQzkMCR4INz3zHe8HcC/o0GoqWFzY5FdQrFWEYeh+2ji
if8+6Ujel0im5w5YtSoHbOVZZdy12zovHrOYEmr+UZFuvMZudEiSExyKaFnJOQIoJlzHxdKcZtw8
WTdsCZF7NJ2UBrfF/RLmOEcmgh1ADkQDrmHfRw2qKEk0d1YP6OJtaGbvpHFf1qgkXc8S+96h6sjY
JfD9DE0yrhAvFvQBNlaWfzGdUbq5TwtkAwFSb9Ia0VYxou0nYycj/17IcjbjR2ztLhVHyEjfiE/R
xPAGrFG87rLsK3BJdEPkCgB1RJiL5dMfWgYy4s7tyVgiQznZpFipdRHvRYqBrHGerFK8VbbuLhIn
oJM69o9nlDO0ySCeuQlo/0o/ygb/lTfZ7zR4rgGy47xNvkSYASLSUziZM4Y+jH8OQM7WjWP+QvB5
KhP/uefmskYyUkUwm/dHyMB94WBNjtO3jq4xUvEFroY9Ag977eE9phvdb8qsu33zYnqUMSBT4Oj1
sbNC4CwxUg9rRdAjrUKENAwzJ+KMymhdd8W6tmcHgf8znbKBStmDS4il387qYxVXV8RqOwgzEt9T
TXxbFu9tjcACGllUuGJBUzFkzSjJCSaa0x1z/QARnnolueORJIQuUc9xY2AeqBX42f6gpThHRfUE
IPeAOXBXFhFvIRktyzHpbhEslDXEAygv+Htjnx9Qmja0xkCt5LZADM8846lpA4MiKH4itOQWxMad
ozufbSK0ZW8BAicYd/5iV6egI1BZOB0hQL3/Euj1axD61zyaY2Q8f41LjOa4FP3KSrubqgE+VHr1
5BvpFQsvvgTdWFgIbVG8OKcuTlYdgs2tphufY1ltq6ggkYpuKdA4OD5k+A7a4Gwnr/jhmnW+8Rhr
N00FFNZs1i1zzWXiIFwbqTJnVfGmNVccr71lGz8T4HGs+lqj6nVeptGoaN50b7bnIM4fW7EqDfdq
uzayHmFuyxE+BfOI89RNmwwdx6bq6SuRN3xU9T4DtX2K+vSHWeg0rvz+oW0RuwrpvGI1Otf5wKje
RkVb30wfmhixte7SFeHN05wTc9QTbBROw0SnSq+F/A5LI2zk11CZu9SqTiS4Ef7UbNlHfzhJdE/m
hr6QpxAO0ipNJwl4P+Z81pmPMnV3fmAgZvDGWzNqZAgxbRyy5ogkdsas4mLgPKTMW81sHrCcsSmH
8V0DbrBr1PQZhPgQp/5aOdWbQMWbesar7Sk0xSxtauSpxuFUrS3vV+WpQ9HaaKxQidmjteHggt+4
qIiHENq7p8prRLQdogHyf9oBAWmQ03bz8+5iZhltTafYWiX2gqEO7vLysUruRdkfre5aWhY2u9R7
H1EIwTVgG+tpOXKI4P9FKx7mHjNNlFwZyd1hYBMzZu+0lhklN8kdg4rzmJFxUHWH3jQ+A4Fis6MD
j8sO1l8kFxFa1w3En7vOz7nlk/aNmljCTM7vJYzXyO5u3STPoUDg0dT2HqCmZBfz3a0ACTOQarVC
LoyZhFhvToMkntt4jgziVKys3ceVWMSA2znAI+nSsrdUz770cuQc3DuP2B7B+swXtMqNu0pFbzbZ
dmuhcb/ZA2QVSvLRyS/MLxlH0WBdmJ3BGJFsGKDmRw0eaICSK7AdFhuB1i0VtyQpULTE4YVAXofs
j2FlEtBOvOO2kvJMmfHce9F5smike06HIQVtIzlmK6n7V111t6nzyHftga8zlQOSWzz2WwQANWJ7
/CwLcG9LKXjohIJwlBLe0tSAuUR5dHz9K5ymr7oeiSxahR23bWQBHKXXcpvamD1L5wrj+IHqROqg
qWF5tw2ETUWqLUK0z7oWX918vHOdZpf6UCORG4Dm8H9h3WJOI5BZ2OH00OaoJXEZWbj0Vr4mxMLI
UIvBL1kZ5BAStbDryWDL0upWKdZ4PTuYfbGzcD6voIss6ig6IIh7rrP+Ga8ygSMtGRo5unz4Mm0L
Ks+aAxrne66dGJXMx3UsdGuHSYotuK1jMDcy9oG0Rul+UlCIMoEDtZVsuibhoiay1d7JnhibmQs3
n8+ynXPPCnHFdA2cAlXftissk3d9qomxwBbOglHXfJszaFRuRKaSa1dzRk3wkeEgYhGhRiQ9F06y
E25sJZ8dkicIvCA8AkxmaEHsQTH+avqI2JmhHHXEkkvLxorpjwAtc8KVsEJjWK6BpeUfoN84QGcx
ibxcRPBibIUoWjnlv2YWng5Lp0xkzhb6+mMj4hfmRnc2z3vljggye5MEH7l0reFZ6yghZNjwh1IH
yMkjkkQbZpDRpxVxhAQUuzYs72XeN9oE67Q/3AJzeJ7fobJqKGQ7bSdMsttBUHJYxy9UuOirNOKZ
MLPg8RjYQ1nG3SpFFa4QxYzta9lbLXZ7czZocUpHmZlmyU22xMgwH74mvb0bvHhHdCmQIAaWYuIJ
nd+SvB0OiNRHnXrQRwkCeJ7HJbfCFxnVPxMXOmBBj6xjNfToi14IrgU50MuvPotOJD4d8+ZDFuqL
kHi6PZOVEoFzrDOLCQ34XxOQuDOmeANGEqttLXiyGuNH17b+xvRnyJvahlr0w8OnxTEJ8MDelH71
5OaAXqIVcrVm31eR2iIKXjVVCsUAcAbeh0OE4T3x/IcggvWSeNWwtMheqaGZ2JMZ4SAVD/Sfyewd
1YE7gPvFLQbEnyegIAcgbYp2LsEVrl1riLUJr6qlceLYsTQ61R+7ovwgXO9t6MJ2F9DAo0Q7OpVf
bdENvXDiITOnsFfIJWeTOKwaNhJV+rTfBDJSzPDnwjujLj+FFOOiRp1Pw6LVRx4pg45yHB30gmrB
j0jV8aYET1AUkGzI1FXxysqJxC0UUctYdz99myClsLkrJIm/c31VD4M6THj7o2xO1a51RIY2jZvG
XUZRPVsPET127o9CsIs0sVsgVMNPmnOcu+VKQVZhoYT1ftVN/STaAwNEsG8WkQZGlv4s5SFTcof/
f61L+WXL9mjVpFSIO9DRe3gOqzLDazKHMPRtODeiYLLp0UPYPtmh+1RGaHyAi2/aTCIuKqgUA8T7
NcVBMhl0tIfwRVVEn9nPPF24y6Xx2o36y5QRqJxwaLFq+pWfqDvPNXuSUVYHy1M4EQibgnJOICKG
GU/MDLudntazDqZ87fHDpM1djg6dFm36gZagX7YKebdjPxtoXjaRySKSTBQknMKe5l9UEa0t0vop
iGHW5eZjoIqnxos/vtfgzkQMPcqnFvOBggnFYZNZvMGvrmSH6StjpyjQd1aVh8d9urNG+zT9yIf0
OrElR21/l6Tuuebx9UqPIpTU3XWS5w/lmL5O9kygFNNe88+tQ5WXUEKkpb4my6ApiuAg52DqFPME
R59s1QehufIThKxBFhEqlY0nkLKIMlm+AB9s4/u4bUkCpZ8JuRtvx+SuVJH/qgR5JLPvsvIQJE5N
RTESsrePd77pftZl8eT41c3R83EdDb+YtiB205FZRXh/7P/N3HntNq61W/aJ+IOLYZG8tXKyZMmp
fEPYZRdzJhfD059B1Qb+7hMaaKAvGtibEGVVlSyRK3zfnGOmEd13y7hN9NEB3361Y/BdYTikGOD+
ZIF+Qja/zfoCY9sw4kKviGhEkugmucTTGD64mmJvNRucSgzW2JgIyejehRFfdZNpKGGVFjBIxcMt
iDAmBx19wDCe3I0dzbmCvDO4ZPpJZ12zoCL7kdsze8oJtBNlQG5i1rkFSeEqDg8tSGwAxzkdxSz7
xi7B5R7kyMEHmS7JN/4wD1ZLBAbsoE+3zL5sxCuJjZ04wS5ssTfTB5qnZWAtiF3A6IVuHFr2DZ0t
wqLAuOh2d2txIIBQ4LexO+YxazaMiC/Nti/4v3N4CVyh7OiMBysKtoF81kO+oM7sP6yGiyTLtA3Y
Majl0GOAB9ICqf1dXJKiwmi5ofvsn4gBefQli3a74QMQEx+FOVivvU3lvOzn+r0OG9nkO4Y0BdKQ
dGi01fkZTco2r4ZqbyVykwKOeEBwrtYOVv/WHT7ZbED3atUpsL1Va/yue7lWyNygLwaPfVRcDLeP
z43D9NFWxJmQFx7w6j5G/zGkZAgNemWhKXTjk6GQEEMfCa1MZ4QPv6skeEYsN87xByZaJWClXW8/
dZY85WGM1y8bMLyPdBhw7X57imAOs3Ef6lFCgWg7FttWF7v7sfKJiAYeAg/7bPrzW3WrUw2XgEAU
1saYEfpe4rVaaOV35tlqoY3li56gzTPJ4hisz8Cfkr1BHlaQGczTYD9UNKWXKAkQ3KTGK24asBoI
XouhRgRieutAwepEaxbuwrn9wAipOocIq7irV2m6B7fw4WpB8+FaKP4d2KtFnp1IbkTfJdqvegp2
g5zDCgBZTTQLOg9Rw4xZopVe7ANZ/BHerSuxJEr/1Qy0ARWhc3aUf2Xd4yS2to5sHz6QP5mXISqf
elW/wjfSaHyX5yYO2C9DV3YyAgSTOUVFJ5ui6Fnt8MmcDYM1EfmPLyICEowPGVYD+coCe2w6EiTp
FyFLxz5XiwT39NIYO76u1DoAbz/2RnAd8/oPogkb5sLRkiggJjpizjQQj80+qXCrXeGauBWCz4aq
NsFhL0kVvdRmvfRqDPXZPJ8V2dXqZ74cSJu00W+9QlaesB2jOVQ3EH58yb3k9dVnUAp/PfjGVU8E
6FLNjo/1BDG2FU96VeoAkDrWO75bbKGpjylcgnxs7SXiYrTVTTknU7FgjALnN1rHcGlNDOpuY3/3
Yku4Tr9hdaHn3g0f+bFoi0sOXyyYY2Ann4+rHvJ1FhMjLvCHwWAYN5V7ke5wmBDbN+DoVqOqfju4
yZbsgX3qMRVSN6N5DiPaqbYx7QlSoELTdN2+I4hJa/Nmk0M2mBokYPPO1vQykA+fPl3AnZ/EsIuQ
ZTPpTt2rHO12S3jqQyY8/9RXuCkVlbPQBG0mLEiYmGBjHHFoVD0DXZ7xOvXM+HUVrwdSb5BnTAUa
QxdhnAtND9Yyw/x1wpQOo9k+oSV5V2yUy9H+yfsGmSx0xdbEl+kav43RvKRe+azlcxaMXb+mytjT
f462U/pmCHiuc9Ospkwzf5W6jdeF4DrsTB3zotfu23bCUOyXVHlTUgHVGrpKAou0yNc5kcfbTptj
BlO1LtyiX1FUczAoYHkYTUo0SQGfb6a9N1SZV5Mszg4UsiFWlxLvEVCmGKOdnBh6QgbJaa7fTPpr
QJTwQ43YLUxgNDWIPZoBJDTulAVKW9Y/or+YoW/uPBVtrLz7qvv8Le1IJCKv0aHG64g3pJ/gsUl+
jdJhnbpiUaAkeBnR3tBbxIw68G+vEkrAdSCO6OUvqvAOaYap3MhkTNfzMtilvw/NYjtIkstqi1JR
LOp9KDU4GWH+VATgBqAILCpZIyMLH5tJpES4jmxTermtW3kQ1MWWESuAsPQArJbTEZkrfhnEcDs9
yzZhVvpbG8Um9zhIPewAD2Ouof1M4ldln8BnXLx0ePdEB6nHCMjsVuO6k3SD/QDimgQ5R6V10amG
e10UB7BbX2Vu0gMM8B5RifEXgNraVSQ+HK29GU3zq2/w7TpWiMI+BUnQ3dn0CkROBnGNprFpbSan
Os3/C41djlsV/Vai2RxTUgTisbvoHlFKfXtuC/fRtKbXiuCCVRUHWy023qBurzPFhZCM3LkZ8lxf
4xdir4J8MfzuQudZjIc8Rp+aZU650X12uURhNzqcKyfyf3G3vUgfs1NC2btfm7HvLJO5itK6JWsR
Qd5TKChlT9hup2uMfm3D16Ckuer1ecyyLqJqyMgqqJ4W/rBG9LANiGO2HDADrjUc4hTGqIcp3edG
KStAnfmU0ohtNJjHrCxOtUE5T2gzy5jUimUy0NmusoGIiqemNBaNT3fCFsfCj43fKMHGaHgKM+fQ
p35GRxxzFQGdi3DyflmToqQffZhxhXMxJ963Ll65ezSIpwSPUqlw6majgvpJm8PRZVO8tTI52g3D
vK9YxYdczE3qkAtUCbwS6c4rUQXEGUwlq+puCQYzBHuFuY3xMgL9KwlimFXOnkZQSinXQTvb3QgA
7TLKQcRlf+kxuHVqbS7W0vVUZe9dg6YAa8eb7LPXWI3NJrG/NB1KqF8Z3gq1Zopte045OutMQg9T
E72S5vWTWcLa6gbW2QEBIfEtJ3+k/uJ5NT7iFluegT6cmlO38Bu++6CC0tc2+snVDeBmZkm9xulO
rtnabGHkIkwVa2CWQy3GZQx3SK7FyOYhN6wvDZliaHVn9C8vgY+Su3Pta2vaXO6GYNagzwV1nNnU
IiMS23dy6CfmPr1GIlqSJOXNIKBahtFBuGIT/RRNhd5Pp3vRkL3VJYBQJU0w59vxLJ/9WrPWp+ld
kbrRoZPJEd+G3QcupYdINTsrEr+/VRG/2GV/aStxYeiIHpJUv+rA11SX4/oybBgDWvqhV+6p6ggl
KNqBwESW4qaWnTxP/ulVRey9WomSzr0kiGWRSNQV8fs0mOYiCUfCJURDqkExmeuycPfGqBXLLmnf
jbE6aYoScjUNAO7KCdeOH55IEHsrWBPv+5oX6klKWhHhsiwisVewodWCbGfH3XeLdNPvfsyO4Yh8
Ux/pTfaa5/64kxUtfKmhY3HTJwpfHxkDO3E8MwSUamPXEftUzcZDwn82fcvPNGfG4KRnQdQdNTlG
7N7ZmbYOJkuxMMh04mlKNI99N3zHPS1zXULhScmCMJjc0OSAVib8/ezYFaqEKnq00/hbq8eZaj5i
jCRotSXSudS6HZrwjqYHW5a5AkIRZ9y1vF8ADulBkqyL+KY5aE5MoJaUD+FkX8yG/wBHlm1/Ij37
PA4FEqBQngpRbuPBrVb9gEVMQa1ypPk77lmozMTzKeHmqhzuPmIbWRmRYELJdhdRLdxQmP+TMPdQ
Ydb6Y9vmFJb8Tq3itjd2qWh/uTElx8l2wwM+YQgZLPzt/OaDqVjNapthtnnUtYCVy7XQaNhwKENh
tvmuRPQR2inBfCU4UVkYG9Ee2UgDhmX8p+xf/AL7f+NjY8QPVLG2CToTXvfpZXa5gjfF5GHEb7li
Ssa5RNBHjlEMhmUn1SsZlv5GZUa2iQgy14Otpfs6tYjiTzidcFy6Rz1zNS6xcpVSJVz7eHUpXHNR
usyGjRNWRxXX8tXtiWZobaK4ZQKhoTapyYNWrGAD6+WcDhZO3/ngr6Vt4u7t8mwZWrmzkxLwYJoh
MEpmB2iYT1V6HrVZg4agFGCEPmyskpoM2kxWOv44oWRq33GAUkADW5SRVe5w9QRDru8svaWcWQDn
JbOUllOcGgi4gYqW7VcmUVO7A7WBBii/TRtHhCup46XSSalEUlP8Uo29T7OuehkrAnnzcs0FsAl7
bXgUFvvsth1f9dpl8aPhT2txLHbjjYzan6ipA8Ay28BioUufAhZWx8QuqCtHmYrW8XzL1+WCtj9M
n5lIPXJfa66FgQWwEhS54sEPPse2lhsZOMZyLJARxoOR4LCgNFla+k7l3fPQAPasNVz1Y3Tr8W46
Lu6Jrtg2cbHP5rppYfgRLHyTvVOU/tGlla9KR73XMb3bsko/YtzNGYl7KTL5XUw56sjq1FbzPByM
j4wZWILwAVUm9xI397vCsJyy/tOF+EpD8sgDE/q1WYoNcSn0kVA9einYzLHe5UnXE/sr3lXhkMwc
MpLhSsWGs/W1QF+zbATnyvCeLip4E0e/1rYafm4zi9MVyoJVIdFgxx4tTAwNmyjsy4Wo2xfMnLCG
i20NxsHOWFp67LCoJEU+9rATSHXu/LIkW2G8VX7/mWRcdw08yrYh2mS+buLExhDVYmUx2HkYsfNd
o47MLPeHO4SwiwxmH5z9E3F4t4G0Suxb2CmTIHpBukHxEoxceM2LishcF1ECNvNNUvM9x4wpAbJJ
NfTbycFM1rOAH83nLqo+lPkBK/emkeaHvOxlZB20SCyGMHTrLmahh8yYuZxe87tJuM2HCJW0pePD
hVWnqDSsoNXKHzNnWq7nSp8ImkPlsMXBpxYNKL1NnBhuMzwSVdPNMg34JHm6JCLlyMJ7NaZ188h1
Njrte4IPf2V2WFDTrqIcWuqvk55DFeMS1Fw63P0f3Ig3b2r69WQ7e+xjhWOCKhTbTtnt3hzwURJa
lPGJbzpMkA9s96wKRWLqH3QMLptoCL7lVNNQChKaiONJMxnVygzhJgBpMCPqylVzICvQ3PohTwc4
G6lQfYf053gjOYYkCxNzVl9UTWITScMI5fqkIy8rP3iRQW0zr9apqY4mfrxnvFnwQGjpj+60rwN5
zDAvwghrmPW4k188VACTQ4VbN7P6h7YgOjBi61S314xaP0NRe7JITz4mhlau8DLoy7GXxbpLEE1V
RlRuvBgzYqkPbDAIxe1KPXtppoH+twxvdRDmL7ABqcLqfOIhU62w++SZzWbyPPrqc+KOPRptkjzH
BTkTlaeVawM8x3Mkq8/RE1QUEvUN8ay+3Q8FHu7Gbafj/QxoXr1tYfqg4KSLhunkhQFWLawUj4ow
a/kkEj64jn+/LOxui4WGMoFtqktvkgeSppOxNHzX2BcGAo2mxVqcTDH0DKPCTOQhfwEnDvrC1vx9
FlaYnHH0ZaOXHuOx/dX3ebsHeCIXMe3qrZEyzxZG6+z4MMQChUB1CxoUHTOPg37SKvDSflN76GRj
W1TLAHTEQx7m4wZ8AXIL+nmnqPa3td5wNj/Vzo+EtHdFYMhj55j/PF+W+Ej0FgMCzult0mnhFZNf
eDV9dzvVSfZ4P2PNA7cnorPjo4ZYI/r+pkElTnpv3yJDePQ2mP7BHXibICNzS8q+eWUAclcpIWhr
orZYRok3MKy0J2xvOHci+ERAYy7NSu9elTSOBdfzfJcbojrobbhXQJ7IutXpuMvpQwSwYYMsaw7G
hA6ysgJzY7rhzSMN5YNQXWvRdj4wjRZ/t+uy7KFIXqwdIEH0Bx/Tkc9U1Ykk4ieqD2nIziml/E/7
CjtTk7k1ip8g3cEd0ze2b35mgUabmgQqLkQIyIKAZCn16dDSTN/4ll6vG7SFeA6bXYHMeAN11Njg
RxN4PEFelST3rvEBr0IjsP9A3js0DRmPc4HqzFrKAY7g9xRYyyOx1gPoJE0/jxLnW2xSZylN/bWa
+DwNIs2XjkQTigRfv7kYNAa7/migL3r+8A0Ry7qMjVdfHNd/ztwO2WNpvoVu/wLHvaZXkhLkrMPb
aM6qHufIIxK/bfMtNlztOfXVU6f1GQb7d1w9Nh1Arz7l9Db3qKoWKLkcNgDBg1nP21J/1PhW1G8x
dC1/7OCmHj53j4VimqxaD3s75RT3TKXE2cB+IhLTpGMTlM54JA9wWnimSfVBgCVyCDOhSJGgycHJ
T+5WCFlRas6Wzx3IUkqHkZzz9diQckylnL0eCEmwNo0HE5meWjX3fRnerRvNfd4YoMVAQw4Ru5Gx
FV49r6jjb7ZmLUIw1thBeQsYvoExeBuKw0sl6eGPlU57jDAeEgJ05De9jRxYhgfUBOJIXgLxNi0c
JVRd68HQjMfAr71LY2bZKkE9Dzkq8C5aVPk7orYRIg1JskwcYjSU06hnxV5wa5EmaCi5sUE/FENE
dHJMWEJvtBqCfzRYGQl10vwcurj500XlXF0gUgU29Mx9DR+7jtCzuPazNRlEKGagJBzC0NtZ5mdu
BFASdBBYsmN4jYhL2c2K+AHr2B7N3XCxO9Htstoa6A/2N74k70JJJCB8aCISuSXXsRDPnhZrN0ma
I79jWTjBJ0Er8GbodAFPNTDL54IL0yVmYmyTTdJSM1UtqXwm05QKuXcsNyIQgfrzuSuScBPrGpsW
2T65uOGPqprekS0ASe107yFwAgPjZ828lI7WXvgFhUxRvf19I+RZLkNVQNYI5jyI2dJf+gFaOfBS
A/SPdRdGH3VD8xC5/wAtOE6SdUf55LHtKiou4xd9DO3ArYY2JqELP38GIaDelYeWC2F2wjzalU/E
MS0jZJ7nwXF3AfKwB79x6p0yCoYWx0u3lmBnbGP4V7l2LQGcMKgwRTkJ8WMrYgTpwLPs24/uL4DK
2jOBLZmNGsHy9JzirUEhJVNf5cgahpxOem7JryRmn046hX9w8RuwrB4uSRM3y/tbbGHF/RVg/7+W
Bf+Pit//TRf8P4mH/7+UBaPJ/T/KgkcE1j93nfLuG2/QLO/9qwk27H9horUxvniuJcFpIlr/qwn2
/mW6jm6wwBa6y+La4if/SIJNzE+SnE1dSMO0TVvgtWoKJlL+au9fCHh107PY+7iwPO3/G4eTKe+i
+QKiRpHP79ThvQkW854Hvp3G/X8xOblWQgyCRHOUsFKkfheIaQwRppSIX4xieJDJT1K07V7zRLuH
+HwySsc798GuqWy1dcm5QQhqZ7doPihX7cDy9rRkqNrJzkveYlIBRzIC4BgWt1EGwxPtvcfM7MEu
1IO5ToPU3uOupxNon8dkpK4QSYXdxe6Pve1+6WZv3rwiOVqNqtdMqD8GL3qWc0KEqyevg61y/Ijs
Ft99lbB6NdLHUIcD7mbkVgytvsAnL55tVYsTjYZfRe3rz7EBGyfz/WCjTH9FFIHYjrM/RcC3vmix
oCmS50cjYaONP4DYd/+hKEOqxyFhv4fGEluJXnsvR5CMJem4i9Kz2qXdE7LcdZN6mgCs7ihJY6eo
pb0w2NmvNY8pUW8rAIQ21aloGnSKTrC2QSkzFqJ8oxdqFO8TXZwH22RVApj67ORG9hgrgGpSiY5Z
JGE+84MGR7WE2p4pCXeK2PtKC15zT7Fv9vDAUsigd9H0HZ4BF/dYLeWFbaSxsGt3m9bKftTcrIF3
VetfbaaviCH8GOOsercwcyKYSJdj6aQHCAnJbmjzz6T3v/tEBxVvIFRtG2NF+c//XYBlIy1HpAtz
1MTeLOLqnAL/DGyrekpq/Qhm3V3njg9KbrBBRyaU/zwMJX0GpNcnVIior/IKwxvUlDtv19IAt1NH
aGAlnGErEuYjmGZb19J+CHdTzz20VzfVvGtrFWcQRt1KI0P0ARtQ9dSz0IJoPmgoIOofOCrjPkzt
aG1l7JE0rdNIiw3NlTXCh4xtTT6IPkeOKNWnDHZVEXy4vT0dwT9TE2+NbBu7Xbsbo+QNZ1W50kMx
rgrYpddG1+PHuncf83NrG+Oby7IYIPN5sO1bJ7gLsiYjj9wh8KzDez+wPV22VoBPudbwzSamDTqU
3Y1VjBFCNP/i9rW1j3uzWwE5oh3SN6xU/BJAMZrNMO2MpdUBoS+t0t0CzHke2rDfhaW+7cEezKBH
sRWYwdaWZsx7uzF/0wyS2d3M+QggAoIg0Ng8Xib+LwT4wYLMA2KE+upXY4CNgnbQXeLQERc/K3/I
IiSIJXfIR7NDfd0H3q0YPimMtLiczeLUaI9KHyxAOIGxrCGDmIZ7bSOr2RaCMqqHRA/d2rWrkvDq
NuGHAri67zsEjY4c1SN54DEXinjsAgvqRhNdWaYD9HV953FwGnQfpaq2lJyrS4It2VP9p2qj9mpY
Qr8UyY+RhdqBls2zBT1uExVVs08C/Uk5dbyPm0A9A+VFJDIKgggb6yD8zNlSbW5I5OGArrw55CRd
Uhmf1CqIhvbcua8hVJiLP8/r2jzD1/DfZ5FdsdZ7uQoUtKH7gcCF+KBnBRGBLKwWtfKjQyabDGGM
TVcmNJpzQpTMOQpRVVLCZaUNViqJ1jJtvWMJpdfHKhi0B6CFCKx4zvbTS2F6A27NLryxv4EDO3r2
/n5a25CXigwvQB07YjtoVn7RbOoYRcRHoYfWc1EZEJZCQHiemWlbtyqtxyaAUkjq1UsXssjph4Ig
FwqhycFssmcUppz6qCVPFuqqzvayddS5390A2u1B9V64djziELeEXB7M0khPbtsQLzs/go39z6MG
V2Ds0mydIofB1hkJkIlhjLeHAtSoodL86OmqIgwwSeN1DOX9sxjN74JCwMLsZLzB/esfQodDM063
uLSaswgECAeVZUdTlHI5oPB7GNgcHKt2SncKX/mi9ZX5AqLFonL+WtiD95xEpCREgy6/QJKtaxP1
UWDW26jykiNdW29nOtWjpQsQoxN9U3wlxUKWrXnUHdoSvVWlCylt9Vh3Sj0GWGF20xS83s8sp+i2
ruMgaJ8vDq11x61lV3gXGROXTtQSMTdv9ZETETmh+KPkmNU3j5yhQ43KFdISzX3B39tgD7l088Ec
vbce7jOkxNw9Ga2/oPFkPykdlAJsK7VGo2093Q+9olOetsO4iwjBZOWu+1RgHO2CTZ9vtfOqbSeG
4On+HLnf3RJE4bgSJr3kSY3Zvted8VbTwYbOH1zvZ7oNZiyZjHJjGdk019eZpCaDeHjXM9mScIci
MX9ybDpIQ8ZfadBPWbc+FTbXJ18Mo4j5Dr2bGLC+vMLJJ/2h60fwWLHcjqX1B0XOP3dAgvl/14fJ
s5s6KAwGpFhr8nSKBa9NV670c1B6KaveyoQO43ej86iBLNyNXXEdsxlNfP8HLahq+E8plGY5aWRU
poS2KnRzSVYQiURh4lzYHE1LadTJsxfx7VppbL5FOW3NZLDGT5M2O6VXz3G9y/1QpIUP2e2iUwM9
358xytNIG/RoBjVR6oOiwFiWn/1gDyxCel8dEVqHzaWfYvbhbDMfI9Ea2ymEY5S1ziMm9Q7Bfy++
TOVCpuWSXI6t0F4DiuUrYUU9SHVO0do4BKl50fF+mhrjAVHiioKud3QyBtkxpm3uZor+5nzKlsnc
Y6yhnpYVokaTdIykpV3xfAULO5UD0EL7Oera4ZwqLXn1DCTtaAif7mc1NUC7kvlzTMLOC3nr92dT
GPQHLRqveh9f2yCwv6KCXkeDm+SpgSu/jxocU7bpJL8Ia1x1Mc13C+jYwgAJeBYGbWyG9255/6PV
UQcj9kVqBUkdyquOdIbimrjeINa0dQt0EeI3U0QIBP9ZV2D6C0fvf6WGjUsVujsSjOVQRdwpEbtS
hMXD1lFNv+vTHl2J1zy3Lvk/Rd3pq7Ca1KegtaVP6qPoy34N5kKSsjz1x4hB4WFW11hBDTHGLdud
SBO5rEtveMckoT/gsrVOVMTal9Ibl3hGVxbM2n1UDdmxoLRO4XV+eD9kRZIfa6GxcsAKPCCGiVay
qFE/iVkadz9HdMlalb79BoNBfy6SLJZ0x4IfcLk01wsMwtLPgneUHE+t3Y1PmaWG65RLGry29lYr
IMqZl1jLEE3ze4zWa058Mw6Tq6evTvjHRXis6bRyfa5BWveFQ7q0hqCwaYebObD2mMbkYvJlI3MZ
0h+nKxntkomeUeSpTVH2XKMEG1S+113uhzoq1aVSNLsD1GPb+3NmZgMvB3C90HTrN6Sz6YzgpHvh
rn4wYIS8SRoOx8AF4XY/7UQ6rnKz8f6Cfady+q1L9d/+IQfKLvPDu4O67ZdEKO3kOnHRpX+owLb8
0UeiVyILNc7oQKcKO6KtWABUKQ2sUaJh8UZEdsLAapWH/o8zmEcNs8ZSS5Vzql1mfz9pX9vQcyEY
IrTV0KHjXhr2wuqyr2Rml2PokY/enF4nWzj39x94Klkx4tdvZXCyW8cEv4U33OiD6iX2hDrGCPr+
nhZNUj+SLvd+/yGe/vqCZe14P4v6pL8mbbXMEgwJaFbaZRiJCQPJ/Sj9kMdll2FejJJDZ/jN0UnE
P4e/r/lfzkU+7CUql/vrtLR9iUditHWRvxTtWKarRC8DOi9RO6va7DMgRHm+P0qz5DuDdzvT7+W5
nA9ipLSQTLiB+b5yxmg1fnhGSnulCl71sQv2EKzzlXACdG1hvu0HT3tRkcnzjZ+RzuqNH0mTbM0o
5neqpLG1HTPaTXWar0unqj6Hrezq9BP9U71ubRP2sHCK14TsiPuP2Qki+zGm7EhzWzzlMdS6ev5z
9ZiN1HXz8OJYLRlwnn2pNBSzXTS+2ylluBZRNiqKfnxPXow6UrfSDI6uOSDAKdNom5SRextKgAJt
inFSoP+0yNh7azTKV7NVCllfsOY+ZncgxbgZcU4tmy7kNhRxvrJ6F+eMa/XrcAZN308R4EeX+yNd
FVfP912cELzsfqhrXQMTGH38+yk41RtZ9yH+MbikjqLbJw2mfGLcUWNTr3+NhJAr4JGExM8/1Zmg
F1TmnT2b5Yvhq+LkGWW5s2HpEu1W0+2iguksZ8HUapoL4nk4NOcKAtBYVDoKnjaEJsa0BRlSZ+VB
XA6Vyq6oV/pMkWQ2aDQ0SVkbURar6dRBOxTh9u+5BrRwHYkOe8qUQioCTk22QckuSCQnyJzNmV8o
v9wPIhH5CjxDs2xyyBVp7u+0Hh4w3ZEhPqnEiU95SqTH3HG/P/Xv5++PNDaafVCXjx7ibkPXSqRB
BViiWMvM3Sitj4hAw7Ocr1zlBKuMMAe0SLylNR3DCepbgF9nftR64wS+jKg2b6Dy959+cH/J/UA/
AsVH7MzAMBeGGrmiDf7K6bXO3f5k5dlwuj+S86P7aUoRdGvU4u8r7q+vK8iPaWQiPW7Mevbrim0+
n6Lhw7qQgeBlsU7QCrLgfdbRBGzcarjRrLgA/B1nf2G5LZ0ifdPJuH4QTS1PZD1kbyrxcMmwNNXI
jXmCNvh4f5XZNOlhNsctXMBpeQOzoULVHPqR8WxM8/UKHuVpzhNYR3nv0xBqooWcWN07aU7kL5i/
98FDdlyDaT3Wtmjf+nBLJy1/x48mD8RREwoznwJwbJYDiWA7B+XTO+yANQMkLGOWrJspw/zWtB9N
rLLXCLbMtUFjfD8TSWicZRk838+UK9tTPeZwrAN8pESZGGu2QeyxUoKwtAHntLzvExrVr8gpmd7a
0SHLLPLdR/Sz6JaILc0liy3ETH58rhnjYzsfLzb7n4vMr3g/zGVpEJBU+/jEUvkVjTgbbPajcxdi
eBylRj8qZ2mPBGpBXxk7WRtT7PArx1zlhbuKjZ4LeT5YftrAr2jG7RwgSzAEp2E5IblXALHbwPeI
P5lTv0DEEog4xRfU2PZVAw33gAa/2ZVJLa950KtHoFj7+xlpFIRxB7HDrjpJTr1hJafSVJ8OuaUb
7sTk9O/nQww8qyafcGInOIajMUJKHrNQHdUPHS/kG275ieGbaAKtmp5xISx81JmrOtSdTWeOwTvu
xLd6LHRiC7gIK0F21GRqb0luOLtK4aAr0zR4b3oALqKI/X3X0eUIw5lt7I3OqQAgtMapSLXOKiDa
zs/df3B/dH9urJ096NtsLxz5U4VDuec7EldlJahpwnbcGiMaMUKcnu6/1/03tNlTbEm2uN1/+38/
f3+UuSnfPEjqY6+LYTtESYQyJUi2OfMVEhIzvBF+2O2TbFj02TBeR4JuHzM5HCxlD9f7gcZAuur9
eloFFeBtqws8+gEBtre8dOSqrByY/Y1Ov2I+UALPHnxUG+uMy/10P2gm7ts6HIhWB01ySj30GCDL
hpVAQ+I8KH810mI/V5bnEi1YeDQTOm3TpC1a/vsrHA+5lTGSxWCxZznZJ0RY5SkpvRYwcN6dKKzb
sHTmh3QAdmgsg/39laUwGMurOXSKwoKTgOSr6DP9PdxP9SwG2cxe57OfkJj/p5fcX9x0NIStnpmA
xnV4jqwh2hvsge5nQ+bQU78/7GYh82SNzHy8bKbMb2LDIMmv02DLOWG7t101vYWyPDid0V8NoxdX
4MIUXqLpzfcZxaYewP391IgtZ9mJsV1aiffeml327Azod4DOW6CuOC1CTZ3cKHiPErqkyXxoewJ8
kf1eiXSg++RoZ00HA5pV8G90SHrPmjZAiAxcB5dYOVdeaa8o1hjjQ1dTblDjF+PfdGz737bHPzGE
jdyV9aDj5fURvaYGVLk6HLnB6+R1pAm51juC3Xp4SLs8qrW1AUnCbtEkdpNZrmuYsigyH3M3YZ04
eO+O8+4OYfZQwsheZbn8xedVYbmdfYkTEIhA2sPCzAwJATKZsyRCNvAtqvy6kWs7orarVaO7rGU8
F5+D4kJiBOSBAa5t3PT+LjF6ttYS6wWjYguCftnq8fhge2X95M6NtSTt/4O580iSHNiy61a4AbRB
i2mG1ikioyprAisJOLRwAO4Y9Ta4D+6AO+FKeJD1ab+bZp9mPeMkrCIrRQiE+/P37j2XLDoeJEld
/iXby7x3L21GKTiZ/s5B2126UIURvwYgt2JkM5VTbaIiXQllROdZG/zh2bNWg6u/kk7yxyc9eeU1
xbfSXNOK7lciCa19O+J+d9LSQxLn7BqfPgEwi2FTUdQ9OfHQrabUoLwonOyk8poI3DzYyZiTPDPy
d5E1xSHg8GF1WUyCrfPR2F751fLIA5/jCIJ79KOaceN7DdG9fflVib49cRiH8tBzvm5jsz9KN5y2
pnStHXhhpNllqU4lfb8s/yId6t/OzrGgJzlo6czHc3DNqyG4Uoj+6d2ZXWhoxw1ze+zXk8MPDV98
CzWEp8WhoAfqDb28pvUvwWTyCv5AYo42R4yCQfHMG1wCS0R1NLfkhFpsHgGQzKbvSGLBQviaRS78
Rd9+TBYqVkmQddAY4zVywuIoaUUSGHnsqlHTldXdph9WfOLktQZsj8+H2oV4RqttW2Cj7pvX2PMO
Xj++FhIQcdCgMmqr5s3o5SMiWwNjMuS0qA1YnlxG2nGZ7enk5jtEA5cqn+nCLtFNTU8XcLDCndmq
71aSeS+eC8wkaIoXwUcSj9gXcnYmtu/x3IWt+8xQ78ckpoeZ1ybNsVgfMdxx2DBVTM8g/9O0qjgX
6LjMHgvikAVklpYIw5I6IhfCzTDoE0qACfN5ihpmNvFvZ7LFwczNdSwdA/3mgIph5mRX92yUAex4
gC8nSHwHa3SwWpogJZacX9d0TiCvFAKzGgt4++EG/i/Q1M2xLohNF7naIaZEGkonCHT+tI17vLca
lzpMcfAoZnmdCuel7EW5m80gWxWdxIhD5pidtVvbN0gA6wO0l1QbB7aHJ+a+zs2of7eqD/e4HR50
EcFLIMue2Kg4j3f90xgFH6WUJr504a1npN5rv26LK2cVYsUcoo53pZMxY1kNEVirHg77bTSPwi+Z
fVvztO60OGXUHyjA0mLLkAvD/+iUVDBVtfdluuEYCZ608ONTEmKwDfWWECm6ozkI5SoZadKgk4wa
Ub9P7vQjnuCsRdl8YsyQMBGKOyJbzT3mBXme08p+0sL/SDSnUivF0WZV084aemujUrD+ThnUq56w
iM6ZyH8LqXto+l7ovuxzzGxulZC15Yv02cpIlKy8E9nB68mOcAOj3SU6DiYXluUDTQVmPsm0H1Ne
sajNX5j1GduKKowwn2Tb0JZYhS6s63gES5q1P3rkiuuu6uc7yph3uuH5NXfd+W6IDmk16ZNQ9PJ9
bk3qamb2s1uCBWqG+lyoF5qnOzS2G/RE4sWaa9iDBF7u3bw6UB0enVi2l9BrTSDgnndT0bnWjMU8
yZXFWJN+gzQIaK8vmeo/yJQnxKkpoy2sjkiEwXPpYe22GgB4EQ0z3zeOFJqvUh3MJiMjV9bbrpup
ptwZYrL/pzDN8WaaSwonupkDPAvwJvD+UYl8twTqx7y1kNrjM7AoZqckoWwirmNOjP5YUhTzcceP
5iG3Zj7mbCDen1LEs69eJtkMy2A4hFBVdnVfhBtlIyTsc3WbI1eT7huFBwJ81q0PyCMeLJvGLxSc
4J2UWX9D0/DeAVZBuwQZuSaYvWh08iETY+WT5mtRL35PFQmSldPqt9JusUpZ0FpqFeyQMY1Iv16c
GC1oRnnRZMUXVDDTyfATZ92O08EXwXjJGIJuOdDEt6H9MMUEEmRunTfl3lu39ohAQuApx8T6UsMx
nvM9EpMR7xnqUwKlrT3k4Hcs5MbOnn1rPYFfIJ+gIW+9j/RmCGdUEHb8QVn0FMftL00eFU9GvNhd
Z5wmGTA41d3e9IeXzxjPuCjng0GUw9wilfBGszw4oXXiVSXz3VS7cEijdYiaccuWEl9iGW2zqvtW
zMuOMfTR0cXWuWt6LK0Tmr3Kv03BfLM9OF5NQWlKJuKqhV+1G8xhhv3jgyr2zBdfkXMwRH69ye9m
Vf6w2Hef5MjKnCEtL6X3MdPQKDufuWXSxLtlz0EjvynyptxPCTmOeUVOerCQh7kyTMyx+R8XOR9q
auzt08iji0J/leD7furj5COK+26thnFfLWBrkVk/4phhYlhP7zCGk5XQf0ZfEsweERyeFM7eHF3/
bFugH7ykPHkhGWomAhcC5lwYI6K9MD2ctnC99bN2EfKpygJMxGSj640HQ5Uw0e0NDZBe1V5yFsCH
/2SKzS1wh1PeQnjsi1RtfYNlvMAmYtvV1065yRc5OD+6In6N0t+YPcJV3qi3vvGPre2Ez5WBuM+O
G3OX5YH90IaNdUP9nvKghvqY2Xc9kqbSTxh6LX/qdpjUxcMxOKoaM/I2sdyNhxy7V+uTEjxLLgSc
qDGGKh2YYqP73MavGKBXgp8jCPBJe+uEVsiBflhba8cgzSRN80fXIAAT+hExPD/1qZk9PHpnjN8y
8xKXnbdDAUfxkQ/N1TdWNkr1bUKbjBHtYF1BskMz1lj5NkEKwPPzizgVlo91JPb18j1WnFnoc50D
SAYBa6E9GK73UvXdsE0lM+KcRBgarOGVU1F7LlHZxpMyEcoa3kUQpMp2TpsuCUd1/PwXwaHqKBjE
b2AslE9Tr6p9HaTH0qlxA8DkjArxBu1gOLYBjG5dMuexh+wllM2Ses+AN5hDnF69x07jPbKZ6ADG
fizTh8LtV4CrTkWNpzSx91Nfh7tmdB6M3sWpDZtiayc1OQRcsbc6lH+6MJ83LQ4Hy7Obk9+2ZPvV
I0VBIpJzW4+o6pJBbpU1/9T2OmzCr+7QPtvk8OwcMwYFo43FX8HSmNR4/D9vMCjAkSddHKts0+/h
s6/izPBv+mw7xFFPScGbHhXxsUqi6Fj3vL1Or8q1iAN9CTuyt+I8v1El0Pt3jOn22SX//JekccpF
NuNZI4TF93vnhoEofWva+doO7N5dQypHH8TyVjs/jLyMbrkW83rOl9G7Hb7TkdPnpCBilVZCTeuK
wYuT7jt1sKvBfuErS3Syl+32Qaj1OfTrNzqyXwjeGrc68o/dgIEAkYSmK9O4u6ok9a5L/ekYkRv6
VHfkGIeKEoZyjcBZL0u2uRP8TnCI5cmUXdtgRyD375qeJ7PWPgD4YrkbAFRiG2OgkqP1rV/SwwUA
CT5Val8MZ6DrIIFMd43GMmZC3bH62/LJL9uW8Ir8FOj6hZl8cZi+QhJbAzUZqXgcPAkpgzFBkkdK
x2ytmpehi8pTZiVX+GfPs0ECi7DTQ5gE8dpQICjN+AeK+GEXGsR7tFncb0jSMMmd9CW74U9CQcsL
QneA6ymcDGnIn85EjGectJc8Cd7qpW8TNxSmC0R2SOYQB5dTnmQBehyP17MWoAlcIzokNk5lcuxW
ZVc3a8wu5lYpgy/hEDGHZC8C4wWAD0KGNPvSW3IJHznXaaNXbTgBlMjrS1sOb05pBtc5Nx5a9Abq
YivceD4i2c4pTk2Qv44dK0uM5pttBje8CqytYhjNkirKK57nvfBUtm4Sw1uRPNg95wpbe1N91ETT
b7LRuXteV16dwt/h61YHpqKkA+mKHSXYJxUCcSdQ79qYPNhvAQrOuI52EwdHqHzyNHkQVTLbzbZk
Lf5W9hTfLFWiBxjXo4e80CUe6TYZw5ML7JYwU1z/dQLTyRbvOjdL0pOcZzQ8/gFLCnSgKYUqCGwG
SXfJmMGPQk04nbP3zbDf9jYbVB0HpKL7h6mcvkTGAM1XZ+skZdinEttc1/mAhFXpB9m24yuLyC8O
cGeuX+fkT9THgSWQ+XjZj6iwT17tWq/R8MoDAGoQNeNTP7qcq+rmwtHXoU/tlCzj+pRSTVzQn22B
3dSvRQB1JwiJK5O6wAGwq7EdvM92rDZkgwIBCSGt5RwbPAbPNV3zFYFa1rOTuT8tXYG1Y7leW1nh
XPEI7Cc635g3ctr2HUkBxBcF5cQ/xBRwEgqCt8C2H2rkiDWX7s8+do1DJAkUjBEy4Os/Jp5pvi4j
sh04y7M1tBFtpP5Ljjl1U/msoKGW1U76ydGux4hS2fhSc+EJUD3bHru7QnK9FkU+7TO9dIKcIdia
hUHfK0UzlfvUhlE8lICQOdfXDvWtkvNVJwQ5sjYbjM9QWmRpVCzBf916zOvpQNj3UtiE2zDq1d0L
4EcN3fBzaOVFpb8xehk3vw7fxXg1XOaMYKWnp9ZO643jWtk5CL0dtrFuXaASfFd19dELIanUFXzE
Ij+DKei+6oBhDG3M7mxZZncJCM9+csLsiyW99lSm6ZmIFso8klOIGYzwjVXjwTCnBbWciCsd0gil
iw+zDyPsV4qoU1lkOIMC+1sLuIoGA0q2sAmutjHpY6w7c2v4tXMH7oaSC1v7I2oXGhZ8mGJ4McNY
v9o0NMmgUO/Qg4GEh9bvuW8mouI8E8pQYv60yTzVo+XccQuvbVICbHx626bSLIWOtt54n+iYpHnx
a8QYa4rGOvcB5UYqjHw75nl3yBPVrlLcTQcrcG92aJlnP0b8Epjyt8rE2xxhgZ+g1+3ESBubzFX3
oMuY1rOKkaUbzVfhAikFPWjVbfjRDoAgeROiDpyhSSSUKdSxUUG0GUXyGAO98Z3COfVixLEENmOe
cEBLuxvWgIDWHfkgE0uPmU/ejvNcjRUFzxX1gFUfq+VGpve2IGetaq5dZZY4LwTz+kuQ7h0/kIdY
VxbIgiV60B+bI2oxoNDdQMjO33/S2xQUscD/COd+aq1Evk4Me8zm1NCt6cAM2ZP5Kxt1dpkd+CNu
Gm1bb4fcW22dYNJ3Q4/dzvQQmRkpKTSNpfepRUUZ6/jGFgvayRmmXU3cJMGJBhqb/3Mjg6Rb13Zg
rno3i1aDv2PhrjeekSQHS7SkgoCMeFkaeB9Yg9RzYxWgNTsYUXPZMsSDPNfqQr7h6jVWxB1Tl2Gq
Xc06UA9ZBxvVDO03ywMz0vtVtIcZ+WiGrH6G+nglrfcJc0qCixNtGjG/MCYFA9glw6zri7M1E8ge
ND5dSTqbZ44XtDPt+ZCBGnyysHC861WZjyRwwLLZIOmzX0IMYEVNzWQkG3/yJUtcVB9cODtPgT8q
kqYdveKzAakxYCSL72A3eRGh8pPzK9LmPug8glkz7Z5T3vKCptch7qzwWYfkbyhJ2DUGy2nPUZMX
oFX5a8g47ZWVxl/lTIB2Q+y2q1GFZKtVWXRLwfDTrnXD1VAmE+rC0n/+vKlLcmEXIo7womfX0K99
CrFjFOrVR9JwiEr/3HuM4UR+KQOxH014q4JBLqR8tepT1KgmYEaTlmGF+W0VVUhJWtltYzQPp542
gbuA4lQzXQorwYDdvntYL16qsUCmx4FqJ1yeea7aW9jmbwgxeboZuo09XX5kCowSBA3QtVUZ5jEL
829xZXZXt0EFtryfqYPUPTPNHW3XYjdGOJdKi6lY36RkTkOF6yp5S3Vln4Rl2kgBvW91vUi+XAcI
edrQ1JKnJDImZDg/IAtqjlnRvNNNtx4mhjJVQrs+rIM/Th5dR7L+6NWk7rppILyGHLVS0cybFDzt
qJHoV4nF1t0Doac7njGVzX5UAa4Qy4iNN3O2vs9xHZ5rSxtvM02CDepVZyOc0KQYS+AjVLFxTgL1
jVghCJbj7xQ3cdmor0DunFNBzUmuW/9NIE1Yt4Sx+TnHXNfl5e9oZ0YYZvj0amRi/sMOW2dfLTlD
dUMeTDbpbJf0ErZAmXyzZ0JkwTB4BHO2L0Evqy+Ye372RAi4ZjtdEl2dG4z7r90lg2+xq0l83rTA
ImjRg9gsvlmFyd8sZEyvl1wx5VCKpDPf6RoYoEzLd/aj6/4W3pieksw6N7advxvAXQ0RrlVfG0C1
sAoVyRBthI2sQuJnfTJhqKObYX8wQW3AyyJyVw0DcEg3Hy7mwGrqtu0P5tpMPHuDnC5fXTmmPVnq
JU44v9DQ/2AGPuxtApEjO08Z3oZbf26g6zh1dzUaFpWqh31X0eHgg9/Ss2GJ7HqSBCv/7i2D4Kyb
NnT0gReV9tZ3lmxEYbYgbIt2W59GWldPZpdIn+6i/zV1BgYAc2Jdc4f5T+Bhf2SkiNvbrvSNtYCB
tecdIsw+xHXIqwICdmXoJK9GCT6Mw+AxEXa3GCzw3lmZy6lyT8eSKj+tzRW16a+oHfQlKPU6GuD9
+WEH+aZYoNfK+CCkErBI2DhX4RsRDNEcxIrjJf52GB6K7bNX87DqBytakUGF9vaHaJiaqcYFcuTY
54I17OpbZbcd0PWDUagnThqx+V3kDW+h3ZlIyOZvIyvc33vdxIMxm7fWbNxV/emaZwo82elpzoNN
/kXbQl9tf3avuM/ca7BoPhX2Tcz/KQgbPvgA/VBWl172xnGKDvfU8Rn1puZoxMGLNHzKuXICDlzg
9cx9MJWjDBCt6miAxOB+IUs1vwa9wj3GYmMXtblzRkSHjEG3JUNa9H7kgMbt8JGk/R+zbMZd6tgY
a6EWEtrssC53wMJR5MCydA4Yj9Rb4+bdhiNAwrbVnLKZxSTv38nhkHvUn/IRQmmiXmi/ejHq107z
yNqekS+9MXkcGsz6Q99WL4ZdOMe+hoJRihzJCpzDjKrkNLRkXwQd41aKUrcvrV2Y5PMqNUQBNEZ8
y428fXNYEYO025WVNx7HIFAXaiuIvrIJ35swhizpZc2fiWkKUZQuu942spm8SuH/Cbq2ewzSgMNT
RPAVQfzBmE43uL7CTV3aL5JwdAyDkELCSl17y/iuvaH8Vlg2PWDkYq5EEsPS9z11KCETst+ubaua
dRBlw6XOsq3TmQSvxRwAvD6brzXqgbW0DfeLEau9pEw13TBjaDUEJz/UDC8bcw2hM5+IKuetdY9G
mP4yNJ0wp+sOU5TguOzG5pSyTywCkKlfQQSJszv+72oduSzAKIkJwwrLCoCCyu4K3+Q2DQ2eVUNI
7BgRrj4jwV6Xg9UcScd4zdvieWZxcjkp3TLRJYcsloiL1RLB6rgvTTBYd3cCPFhPmtgyV36LOWSI
OFJXX+l90gzuptQZ1cHgyLehOjVmbR1ij4mS53yz2hdzaPSbJzPrJTVhZUPwuSOE0aukp4fakCtc
xf6zTXfH6WR2la4I3iwqahhgQbbjJEgyG68Fw3ffOQ0l5aDieQalET83lZhekgQpkx1qpNrBtaYx
vAbWuGvN6ZnVxmXKCJ+SuOmGzLXMEeXJ6G3jjeKEqxb528pL0OTMcE5KQNgQ23SyUSMkkZCCXJvk
2s8Z3cMiK16TupZ3lAx+igEblUq+H5rpm64AsBQ+EzFX5OfA77fWOFzzMK6fGTmcG7P4UCJ4mZYX
zxFucJchQIWBkMA11pfgHgErO8Ko2ZhG8VVb/XEpwW+eYaLrRps39d5dR4Z7h/d3VoUZIbgptgH8
om0cTR02QZghXZ+2uyKvtw3S0jcn1NGOz8AU29RvEwsr19wbGIHy1KOqemLs99FmJGGkFucjGsD6
HVmeGcL1owFqwsTk22nbtk/VcrGVIUfNgu3kGJHJu53t3Fq73lfmg4g3TACSFKlrv/OdK/bE92A6
NRgWnwAdwkIy4hq4mkYfzZkVVEly0lTkd9kzxivjlDaL0XR3vymbk9tR4NUz/WXWXo5OTOSnspaH
zgWNWGeHAP01edqmwRkL5JWwKqLVQucgkv7iFd55tkm4sevgntuc4Wq0okTDBWhYt4arxxWkgvmu
h6y6zk2GNpB7SCGZbTv0v0mciYV5/7yZaeFwTJmuGiE3idsMDEOgCiNSbdvw2GIDAtvyAROrmbsE
8NT9vIZN/UYK43Sxq8k+aeyoLEKX3Ev1ph2o7wMKoTdp/ELm3r9aNfF4fuBkBz22fMIfc6eja6Sa
4k7HgTiqefhTAGpjqPS9p2d/J80k2bitCrYgCee7yF1/rzhNrXpi2XVQe3t7eUzx+ACGSv6B6R47
ZnhVAJGooribTFGsI6nk2yx+2sAsxlXQyu3kNf1LH9rmVRj9xU1vNgoLpkiy3aZgsR2CAu+c5Txq
D15EYtSLe7jYGefcTVfWEhibRjRb2TVEgk/UAmvAJzn1DqUJBg6H7sKKIY1ZRpV90cX4K/Fb8eKZ
4uDh63o2jHIvrZqM6EJNiI/nK+LGknglY0/8wHnGgnllf/tg7wjI4BmPjuNES3Sufu/krel4kuhx
b5MEtJG3VAHonTnvhBAHKmVlLMIYthaXqFj8I94CvOfdXFsuZy6802s/s+bXCndnWTsGeG/aPziw
xue4+sRf9lctrDcsDepuobQgaLP5k1a1WDloXfq27G70do8uoZXvAn5tbuA+sQOiGZoCgoQoymeU
CcPNDxjPm+whT3UeurhF+M8O7N0gPfo3oY4PytPe3XIcImUT7A5hWXp33w31XqeoLnw4RGuWOXZj
q1VnBI8ZOxo/ESfzazFVP2qjY1Q6I2BkizHunup9UhuQMyYajgmWbSPJDRjE1x6Jzf3zBmH/xqga
6yXxQGtlaGp2gUtNJOqQRIEmeS/YPBlQ8bYktQJIXMr53WYuCMGllpT4M/AHvjTj1iYhibGVJeev
Lhigc+8LnzWrOLiSITiK8PLd9dNxbU6spl6FHfDza3nl0Vupxe8F0SDTlOZoZbMXhAE7+zgIdvPw
ivDffAbXd7D7xHxzww+MMMn75wP0IWCTI4EwYHmGrl+8FGS4pW3Oal3mJk98HACtWGLXSTgkOVke
R0pJ7M4NprxwVmo3FwkIo2QWT6ZFwngoQupHRa3lDRyFun5KwKqHJGVW06kCsHh3qcnoxXME7DR0
hTlNAjiYY3vSZnNJFlkgUP6tbBTdD1FHLxmpSzSFcbE1rn1Gz+7fWtu+2eqsh1zf64reS+0AFRRo
Y1sqzXXFtQvUx9kEYydes3Hu3/t0ODuG6rgqE/mOH+69yC3nGiRSvqcNYus0MsvL57cOJfiasVXu
Cd2KfPcRjq0yN5DHz//NPSiobVEjE1l+NlmeaRxiPv/8xfBf2w3tuQj+AP9LQ73eOpoD/+fPjhM2
66Et083nb86qoN8z168wCPAQC93Oh7IgPubzVwlLhkcM3uHT590QD+LZ8NOOoynf3LJNXAIwhn8f
lBU0N99q/z7XqBni5yK2D38fUsmpU0Hr+ryH83K6M6AxisxUqy5D0tH098//knyEY/qqr5/3Uho7
5M/6z59/gLSSN2Dbxe3zntM6v+IhNf++Xlgj+idjkAWhvbxebofl3C4zjyh2XgLMuwgkmmo6fP5o
bJX0xOkz7j9fApiY2aZ0ILx+/i/aoWSLoYA4qeVXTVkA329w683nb27jWezNRgzrz99sy4Zuhlvb
KzQkD+Ql8jaRvL3v2jJeszJOuAUaa5Er5Ds19eNDMS5bVaH2COvyATCD9TmiFSgYgnctcql5eA9H
zknkph/ofkNQQv796BRlvg+h/vh5V3HCfkJPE57iGL1naipmBLwjuD6T8mwa/fhusYs+DeD/Tp93
nTaiPvWy6tgovdFoDl/ryfguA3VKF6b836XMilAuBHWyV8tnXVLWYDC5V1nPAKsZ73VTFrfGQMcY
OyDaahR571MBDKSaubq6BMs8vtD17ND3KGsXcDjY3hdV+MRodOnGkt1pqjkZpzQP1umcIzaQiAvT
socp3qGmnQrbhClBqAjBldkub33rHaFvz2Ap3cGMhjFjR18+OTRpypuG5KN5otQhTJa6+uH5tNqS
pDN2n3f5fnfFlrv0p7KXilbYLSv4PId0TqMZafjfi2Hiw2MhFtulyzVdd4K9xSzO0qCJ0VrK3Vij
/m34vJyIdTnWdIqJmusEJzcYf5uKDRPN88qEtn60U9N+J2CxXRWUDce5mGhUS3zb4G1+VyaQQ4Az
/ZNnlTRJmqo8JRNpCui3SWiSbnuKKpp0tGS+GyEYxzDK+90UkLIgevNQVpDypiV9YWy/hWWHijCA
Ckf/JDpB7KJ76+KzoyG9RI7UW7ov3nsriW6Bq3gQk8GohwsYTp6Or8MJwvOaa5KE+ia8V57jbvKR
jGvEkIi+A7paBVswPLWDTdAGXBFEmS3tRDa1R1TCltez9zMMlb3TifIgEOvj7MbiInr+fmkTbSEb
tz3rKpKHqOCKl20Tvwufc6ouONZ03gWB0yXXTvIh0mqjApiT9PVMylnk+mmtm0MzL6HSQDTygWIJ
PjmBK8sHispRbcYa1ItRMGbtp32vAlSfliJa10NtVvnAPhqd/QmrATCy5Dw6AO96Kg3W/NxwxMNy
fSagMVtcOmZ/opHLfh59NA0GOD4JgYVDtH3UPs662pu+gpNHltHFZ23O94a/pdFqvDSUtPypdz5Q
0bW39a1X9EXhR7hGVr0GSGQPUKq4FEpkeyKVpywPiTwYXHdFpQt9Mh/3DoO5dx/dyosViV1TwXlV
/vhWiE5cCr8FMzVNEE20eDZqpdezvyQNIalKI+8PTpP8AZqgPmACAZ8P+OIR+oTypLl1yh0oI61R
FA+/AVWjcxwizvIZ6Ygh3wy1P+9yytLFMArfRaEICelQHtJUlg8m0cOT3X2ZuaJBzsf7QBrpSwkl
txkqtGNDWV9Kz5x23SycJxWqX1huA2ECfrbC7zA6GCIuf5lT7qWFIv38+YcBCazLDCtJih511ydJ
+ajlU5zN6K1i1JNV4GVwqUg/mPyYt4J5d3gFyNc86hKqddqKMwEC7H9j+2h7F15a6vzwXWtD1NuX
FHvrRZa0GTyYbBQwT2YwT49Juasqn8xFPJOt7eVL0rXnrQRHS1OI5zc7ZG0OBbSgTirqtQptB8HE
yR7hG1mhYQiok8H+g7RiieQpn/cV6KCHE3Uf0LdOWU/7NpzK13Iup3dHqZ9zb/kXkMDg3DNtXHOG
kXGfgsYPx1sEmvCuuUKYGPhIcR++EzAjl/FtXLaGEk3GJWsBEghpDA/S5wW7CscLBJ0OrRtvvM8T
vB80VDvtAUj95GH8l8Ah/4r38Z+gIPcadXH5/4xJ/pd0kf8fwSEWCXz/Ghyy+p//Q/7+b7/+17//
98MIGeo/M0SWH/1HrqD9b27khlHENcEAzHVCcvv+QkSM8N884gajCGFQ6AaW/89cQcv8t4AJ84L2
8D2i65awv39ARJZcwcAM+H124AWeH7r/FYiI63lLJOY/ISJe4PPLOIgGURhgFbb9/ysyMygmYN5g
prPOM9eYUyVN/1Qfp9Fd96nOXoCQfxtM4gtA4rZIdcRS9RqMtisJYo+OjCIolgl8y2VrsuZADua5
VbuxB6MxKPmKnGM7Ljo711eCkISMksmu1Gti95t4kPrWMNOAyCrOUTk+VyARNpE7DmuT4IxtZk5f
fLeV64hgpNOccQTtxXTQMZ2G0iNllpn6JUE7vQxR61XGyJGAlyDmB2sARRmfscSYrRULbpvM8iN2
oKjag5d99/MvNtpTn9bCj6q1MF1a3o0RZXNURdY9WvMymHo7qSndzAmhNGnyPBWuf5C22xBMm/lg
crUn1iOA1bzp8jN26X/c1NLNzp9f6ztED6gxd7GB2nogZsFlQ92aY+ltrNpSF4V5jP51uTd8GHcw
VBmE9Lzy4XgRDqJPsi9MyHUWeYZW8wSg2b+4Jk4UZAmldZKuwkExlNt4IpHdiE17lwhmoQwXD9pt
w41vhMO+Cr3uXE00BV0TQ76Cosihvr3KCY5oMaunPhHiOW1H5+oWyd97jtGLZzbdGUuOKw+ZJ08y
wwHN2AmXXm5+CX1nV3OZnoj1+2ktVswOTqLk1LouitTcDCNoB7t1tmCaeOs7IsDEkAICzcfyIpNX
5nvPmfKNfeqiRGEeRNru8ltmsMp8y9kO8+BMaTK+VdkEfFOUX+2xScCS4gL/vEmxUm++TgRQrGBJ
jNd8uYm62N11jU80WVeOTPJu0hDGubWQ8eX+SKJGVEIoqQAZm2HxNZzsRzCMiAwXC0o3sBsRoQnE
8SlJgz9I2nFMDd1rF4boHxBlxYsGMD5p7XgdZOr5jAt3hKWZlWf0EsAt0Y+umq5w1viK0GrajsZ4
uLBcM3eB+6XGUZjg1J/+w/2KybpRZlfbMUFVLTdeFhsnYNPn2Eo6DAd8aShK8ONpuO0Na0SsQrP3
LJH5QV9so20ps9/DHIu9TtyfgeHQHk1EkV6DekyvyWNmpLrzpvlbIalfBN3l9dSimczpPE0Iwphd
17TsIIk30WLr+483Q0P6xaDE7Z9fRxgZnroq+9bR+t6ZoB4unzcQsfuLnQfGJs5nwkFReez6qPqZ
u04lnxRdwLNdgKDtG3KcBjmZR3LNxo2nweFJ0u0shuaDax3KlPDetG2cleP9b5bOa8lVJIuiX0QE
3rwK5KXy9r4QKodJTGIT+PpZdMzLjZ6Z7p4qCTKP2Xtt9crG195aNWupEXUUCjyNKrHIOxB7RMKV
jULuBW1h1zbOOmxVAUsi+wKf0NpqNZMnMtrNBb/yGJD0wxCgWBj0jLZ6Gi0R7+3ewVfvILn776/8
znXQpJNwBtNWvwRVAAinhN2vJ10RFb4Dl7vhl3Er51mzXYFYhD/qtCjY6yTdLpHUuOZK20CoDe3D
krhKTRlnezMP2FZiWdzO2PxCnbnilpQ4k/mz6Tw4lOVHq/bMK5Hw/63VSoirBCtkZ3Z/e5Eu2N+x
j4XjwqN9ALQekIqwr/xhD+v8TvoZMJkcUWmJtEA6xUiPN9KADfOHj4gN3iWajRnOcozLYcOPRv5j
6q4uC40Va+/UuyphD1XX75ajl+ES8zqPk7ZbA9/dhrlBOY/nMjdA4gbNM5ykS2XDc2h0Z9vacHZN
6jqHdU6or7r2Loi/A6f9TZLrohfsJYn3PMRkm5Q5q9KYn5itCvrLhpVPRd3p9/WXhsblJFcJfle/
GT6UqvyjHN5ytNisQ4UCK+7f5jS+Fl3kV0YRyVqnv+tIpCG9DiOLSVp6b3CStOfRR1WkODglWoaN
N1fXvpAHBvsntGGPNuDJCMH11TNBKQTVURbxc5t2adQww6mt/pwN7Vmk9E65AwK584OnDqxuB7tC
incnHR694pom3b7AhjL2GtyogvA0541tSVSs2Q8wNHFEJFC1vfJ+mO2HJK8nVh3adck6YhqgpdpD
lKbDoa3mZ7ezVzahBXxpsh88orRCh402raWKtN6NZpJF67bbSoc0o3ag/E/L6mpM1XhCUIwPoz5D
M+B1dsUroia0XYjJsBUTY7kcTSwOngelgZAV1ng+kDxPxuGcK/ypC3O8+J+hjNAYVAWxR1w1Bpqs
HCFVtc7dwhRxM3EI00+iFSEU0Z6zYDtbqdjjj/iweYwSm2cA2Mo2Tac+TDsijYau29olq+9kBuuU
euNwHVxnuCalujhGoE4G0sBjZyYfI6ooDYslVqLpK1P6bWycDsMn6OEYwF9Y1Me0YCMXNNu2HRDA
q+bk1J63kYXhR/WIhKbEBMJiNyV3npF1CaG4zKZPzGnNiFBFG+R6BdlZOCP9PDGe0EInBy8L/ZW0
CUn8R5WOWzqdd9933lvtghB9OTEp7EOPYLtFJkeNnITG0D9zqAxbSoVtMlQWKbnFk80XEbo9XOlB
cCKKZ99TyFU1nDpoeSJ/BtorFuBgfsyJkBjFtWC/d7QEkQO10/H4+KtLxMn22TCjrw0QWub5QfoW
DdmaAeCbTzYO0ROB50hsASjxC+Lr9KfpXPjkVJAdmYJWvmLhYkzg/QksbqcM7faOUde/Woz1i/D7
GwcNZ6s9FXuO+D83Bo04evW+B3HBr+7uTBvWmqZnaJiY8zzActq1PXr0FFwDIYOZcQ06Hs+Z/Jmt
641hPA3l1uthJk+JWq51SgqAMw/DvpQZ9VOd3MeGcOmO+FqUyoKd6IEkT7MxMHY2H+2Kdi8AmjZZ
LqAV3FlrQ4vHqGpONW1V6Gku0a46ZHu9md2To+OgGyCPRAirBJYf8dMj5dwyNIJAYJHYY7dholxQ
25O9GXu3JbWvIgu4X8r7Yv1Dp7CyfJ/UufU/ZXZd3jdZXN4HTEFJdi1ZrFmejxFvNqHQusmZCLr0
XKcxmdHmQs5DDMu0dh8nBrGJVT/MVv4V4xKqp3bBXmACuW85Lg23A4vhc+AmuI7EW6kq/ywyc9yl
ZWbvRZkSB/LuSougVFGFvRW8tTZZFzMKLYotfN0jHtjHycYZUKglqhAePLO1eEZPe8abeGgnJY85
kPyjAz8tGeJvwzOcC0Kj8aUQ+t6WcH7sYRgOku59i4vG+mCJC84B8ee5zp2HsVmPi4Z/kGDglnrC
zCqWZ22KactPDkHnttultYb3ZgWMKM9IT2mO+IE5yn5Ktv5oTfeGbFm4Kd6dQG9Po1T2RVlkHrsO
ljXNzk5sqh5Q0DvPhhQIQjT2kY6Tm4hf1+zaorgppf8SiERaEJ71I3ww8lOUad1NKSmhFHJbh/lM
ZAzeXqjlzkfvAJc8bwhA6iDba0sG6WdON0K1H0PW+0e/L8ot2VIz17tBQeZJGm1dc8HQ/2G0gcwb
P2Mmn7GVh36TakfRyS8DzzvyilVq3+k2UbnrX1mtf2vN4RDgOj8Eo2+9TEFt74bJwZrattbJbzB7
DmpNXCzSPsrb5VHX5zSE4FfuGqxJjjY6j22s3nOds1fr8mZv1TGyMyu9dyH0K65DvNDXroK9ZTuW
jEZdP+EGFdcFfCw6yP9mq7+5xSlcWkI7yEzjuh7I3KzQcHSMqS+Nig0Wf04Q4qiMGM/pe3BmzW40
ushNMSl5iqPJ4BCYCoByrM62DbuDQ25VLbof4j/dciKRfTaH1d29HGILh2U1VAL4N0gPZNN3NASo
LjdB5WuRlqsGK1S6M2I7f8iD9A8zgNjFrYw3yExe6xlZFiEHKTXGEJTZVhj3Ovq/jTO1QQSxBni5
jSOT06XuITS4c/KQV0xJRf5jDbMbuYIERpRFvzpaJ0Tr331iFieuHWSAvBR663LCwIDujKMle3Pr
mQxOhibbwjzhornz53vL1es3f8FlZXVEm2e2fFpyZDCDqUVpgkUiNkciBYaHsk/qs5X7T54uLJ6Y
4REHThIGCPI5fvXglMasqBjpkyQm/yAJRH2hDTu9TsZL0jbbwdMEuTYevYKWhQMqvM08Eb2MxNy5
dgPLLK1iKqejFDf7ILh2y8lovP7qNTkDw9GPREbSQokVC5OiIgzuSXbpWy077wq85P9/1AXkKGqr
rU0kyAYxF2lzGXnyiSy3snOwD/i870kZRBnYJlJ+z/SS7qY3iEhIFi+eWMXlI4IH9GTDNIZKT+/H
LvjKYDOjjS2+vRRUyGQxp81t8zlj0ywbplxpzwlLwEqvtb8DbLq9wr2jqNaqCha7Yfgp0qbpNVAA
TsZkfMqZT8G7EA+ozQ94MIMNrrP9f3ATIOf2aV1HQSSraT7RWMR8ZRuo9UyYxz4/I7r9hwb4LHJy
9gyj+7ARaewyO15ThCTS2877jgf/08Bc7zb6P9vYZdr42Db86EnLaqz3ehnGPnkNrt9vtVH/4dcL
O218KEc5UZeO6akzfca9AJEdtMtcoM4TekwI/ylPXZVbBHMQK8nftIea+Nt0/XjIzQTpjVDMkxdz
Z/EwlXEwbsy59elJ4q3XmA+VYXhUfqbAsX4WxHboZn6d0fPibakjiZBra2vauRwrdWpmhYym5kWw
FZdUjYmDakCPlpIUmdmf9l5PrdewTt9MH0ZJS44+FjGMbtWhmcpdbjRvXeHY3JAZHD6v48ufQ7lo
HwhUdmOHbrVRi4C8giRX5AGm82DcdZ7x2maNGWr0h0TDkviZEcuw0Wt9PJka1qY/s0/4kCqRHNtA
7s3Js8OgLENtqVCQAEgQKrWAgRA3OuoaOHQn5lV5S3yKoKWsfvspSE4jUrw6xvsCc7MJPWwuxDla
DuA7hjTsahjGQ5V+bdGqTPOFTeIY5R1QEWkYI+6FWNvo47xGgjBRwRH9HfTNu1Eyu5jTb8erZm7V
5h2HfUW+DuSRHP4s5SIZw3b9iOrPoHeEqM+IvyBglOOq9JwdDgdYr2lymnol9/gK9SOkpOahcgpm
VQJnMqk/u34yxN7ytGarM8/fSCFNuEdG82r6MZ9++5RlGfLZJd1jkb4LVjLYWH3E8z6bO/XUY75t
Smmex8F5VwuI7LrutLDw4B3qtVJnvIcvTd99z+DPMW8jxhzmo+2yhMN+ureIG6aQF5+WMj5sSQIZ
/jXsHDh1qar4SbqB6AYKVCK1BGHbBbkjpH1XjEOiMdAgePfBdTKYZPPkbVOElHuvYpvBUAfJBUEW
YEiBhiH0r1YevUvItMGGCh3zzoyRFWC05bWUhzGdablu1UJ0CmRc5JP9UzUCzqg95lBOOu2lF6B6
8JkTiRLj4Sxf21bwsY/125Lmz7WrznNLc7e6LF1/4GJsP6dYH/fNor8Au7yllfGv9DT0fKINe8f5
oHCJOTz60Jq0mNGe1YfwAu/RE4C0qwn0SsaeyHkjjQxIiWH87OaOuVXWb6JZDzil3rXxz4GPw+16
sAvnwQ28fu9BxKONOo8lWqKmGXlRQBei4tgR/5ufuNrEpnTjh85vvxMy2XHlcyZMLolDWTWkhwzO
acmBs+dfDAxdQAzm0j+wD0FN57u/VUPogrNyCxy/QwOOiayyZMtyzZ4jbGCowl2dICh4orUBVMLF
scvZ7qxVK6CSHAIMVZDykdoE5LzjlU5965spJ2ehwcbEEfbb2M3THjBDhUzShynYqa3KmV1i0P3F
37IZtOTenr17G8g5H3rys5SSgBMS4EJ89pgehOGi2NR5AF2w0AmHbeH5MmSL4h23miQwR+eWO8aS
CLFRldtJt6lrNHGx3CY9ww7hEzOGR8fgWBUT21mC4qpQTpMJkKqrI1tb/mCjF6zN8djobk4H7xjk
XwVmFrYaMxKbTjVnOY67kvIHsRIVMTO3jWkktG3EqCS9t5t4pGOCak0Qeuwe3VPlqcsy/OuW5dCh
WAlJjzrmNSFZiKeUAqCFjl2Mx3ryDwRJHmaDeXJlY0KABvrG1hFGEV9FXncq0m0erDkxTqPd4+JN
fMADUhvoWqmKannkmgtAP1wa8kJplqc8fSi0/sVn+9JaNz7YyBlBuZG+qUe2x0pWWM0aTM9Ik5PR
TrIz0du/Rv6uafbNSkiI0fGiezCGSTWYOISBTu1I8P0cyW86SgN1aV9/cgQ/ZNwd5KcsBZ3XEmwY
y67RXGguu/7PdPpnH5rAXGTvQYEMRMkvVQCoEv29b7yVcXIG9ofAY+c4y0tLXIKBvdlo+/kkzXHf
ltLaaHBImyQBawbvRXEn2vmNFITfhRikNFUfTUOalTmp92wQjECgQ061ZW8aFcyhw/meeJAaHN/A
FjD+1Tq6lWXuPtPAvYJghlkh4/GE7HDX2cCqA6a8J9aAKyj6SXSK1b0JLkEHpjhNjN4wt6zyhdx5
Q/ZztJvsr7HbryWbInhMp2GhvRTlP1HwDejuPzKQiGDSGTdYqFg2HFtVJqhqErJ9PYAMh8FJHhgd
mJdApFvOEmM9Av0KD8Ngme98yQONHx7g4BYYkvRIndBJVcCASLFywRUyvtIRHolcnxlpq4clhSs8
SopU3ty6auCDtDjIU8nMODV+hhLPR44Kkoc3xRGqyBWwF8BQQB42ZRp/u9LQt0u+q2zrb5myJ+ye
YzSX1Z/WCnVSqX5uuSVDwgvOMXDpzIyraEz5PqUF5q8d790UARdhCOCWLhVZW4c5yxpkfPAFiv5z
km/JYJMYlYjnTvvNBmA8XoBXXWDIwmV7cHPaXRgT51irX7yy+bUK49noyivMQS6x7DBWpJYOnJH5
lKHE8M/G4tKOWOmdDX8My/q04eU1iNrd2OmI7308MlK46Hr/XBou5PVuW4rkroecyVUzIoYwEcsM
88FDeIIuK5rj1zyl8+VfiyxWXQzTuK8VDYy7pnGtP2s7+n8IDPyWRamPh8RmJFrhBLhwT784WUf/
wbgUOWSOrAj7hh4kcBHSG7l/Aon/+A+S1i0xxguKbHkAlHIoC+OTvbxCz+d8aqN2czCQ85kwXXOo
ya1JHWJ8jLQyqhiAZj2BJKD67XCDTP27rMVJtTrzdeMA34F7qSVfsrG1TWs0R6YPz3ktDm7XLocW
vmWmsi2ra2R07bbMp0/TgYk2uO8kYQZRjo2eYju4azpe/pkHzW6WLz/HXkm0hI4J2EDFF8i433ZC
RnDMjnCzDi6rs5JkKQzY0Lv1GJaB5VB+AOqtsGgZ1bJvajT8C5ISM05+Z5cM4d6+lvjqB9cP4QjW
0eRZBQi9FjMNDTWT6g98mg1CiQTwS9FxmRZfzWR5YS1hrutlcfKc4TbhYssL+coqGsH83L/ORAa4
XnJnl8ljpeXHFjULuTQz530gf7ykOjJrN2GDC8iFd4PqEJK0RAb2K+jIonvMfMLrWmT1GgjTTaWN
TwVo+U2tjXLD1Rmm9sLg2MSyaWKv0tekcCuZnl1Vhk65vCGI0HHHQUFKoyWRzPKEdDfJ7DzWTDvc
KaJ/VnAJ+GikiXC0O0GafRWz/UzqGW2k3Imm3BcB8jsmUIBQm088fJ98j5tiIrNLM4eowBS20aR+
hRjKLmCwEbTGEZ8qB3LxXbeHBKYExLVzMIkvmhs6org8ZyL+YrlBXqLTHAnUsaJy5JSwRB61Avxg
V110UrdCqxluXoD1QTO572kOdCe5H5D7EFW7XHup33I2a2MQPLR4OwRtQ6gF2q2boriw3xlQFvsS
F1wYG7QavXtP97615+LHSEj7cXt/I6f66njFh2k9rWJ6bZ4Bc2CYaBtcAaxT7wy0IQn/r4RkmSer
zajzE/dck5TipGdWym8zldCmLGfk7ctavkgkjC7+MwVqXK2xVe3A78Moq3PNqAQDQGp4HSJ7YbQ7
1DvTyoMN/o3Ibz7Qx8XETQNCb7gnxhHJlTm8krZwmNvli/m4B5sf5aVGzgBrhHFDSAwmqoIM+8bK
SbyteG+d+mN1xoSVxqJM8+eTm1TJFmzJdREVwNo0dsPYI3agGwm/FubWx8iwmY3ikmJZ2mi6CWq/
Z2jL5qTVlydrbVWy9KMtKySCZv2N3N2+FwMzgYHpaxDT4SeFovHP5nzXFfkt60xC9WpGWVy3uatb
kGe8fUWqYzpr2FB171+TfStf8QGN4jCBh7ag8w3AYUr8CzI/Nda4DTI7v9Y2pEOjrVhU5uJQ4MjC
L6o2jp2mYeeTdkZ5BeByfJGFPLZ98xKY0yObNzw0myTI3sy+/gBx+Ia2Dnt5Ly910j1ZxYmFfQgH
giW7cZlybEY4Y3XVHvjV9l5SzDvfLVkUEEKHUE6EsT7Rs0M5ptslZmPgty6uZHNcPHy2/nrPtKMR
R4xYn+reupEYVO9AJm3imqKtjHv0ZxyXm4aqNg561kpkBZYwtXiTE5IXVje1wV3mufXDyCJi4xDQ
7RkY6yD/hcsQP+cJxz7GpEu19MBCuPdLL8lD6D/P7CEJPU5R0SKUMb3b+qiTMfnUgI+ParwNfVfv
4gyKhCp3cO4+Scb80WSJ8cZmq6IvPwxVKlSVyXOiMthkPOeB2fP0i3iXzDoubZn8VDEXq5Nsndj7
sVlwUJk2a7wId9CCeh4nXu68S9WmUY1qezcbq8a7/CA2AOQS+V6sQps6ygdrK1ipYceiUvD+G0lA
rzYVIxKJq8Xl7regwR+mhuwFR3CE9xkHgxxL8J6+dscU6Yxf8UFOuGxmCuHGqOKdPRZ1mLXVE4wt
vhOWr95XobtqW3RsVab0RVd2uYWK37M5yx+IOQrBYPebosGd0Stt3mm59eJ3VNKpHd9lCH7ZS6Qv
A6ZwzUWshCJulSG897YvQsBtzg4V/mfVMAnT1HJTGEQx4T2LqkXGBkNh9f+eAl9DDxuZRnq0jO6z
XJ4zGdC+mtpmKTqwVh4rpcl/cCth7mgpDPxk869rPuhufxyyJNTcxTwYvOGxFrx4Q7Kdm2pf5YYZ
sSJjd2uB7K0rZB58SjDgd42/HFRDAqg9s8LqXPe7btgd1U61RSVpbUZz79e9dyCbmEAa6nUU9Rub
AwNH4cyhkZvnSbPyyEG4SN6zfQRWzGQJSi64F4tNgXNnimI4EPV5w5eK2a1i15nqbb0LehtILmWJ
RDm+Xzx7nXnJY6yBHJUzoNFEmFEzsUBmN0sgqXEsmClEzZId2XcyMZ7esoHgbTzVyM6RwizJbYGM
JWI/lMqr2Og40WCS7y0Jtd/2gztAmT40i8b3W5hpOKrnJWnfRIZDPNHRJFvVCJgU84yTHMq8o/TG
G18AmRB+TQNt5MwgeC+DpttZyn9tl/gw+/OVv/0HINm1irng0oIPo2uOmdQ7zN2h8Ck7EvqN2GR/
afFGk1+D8577nFz5YVwSVo7pmxyzB3O9FVpKXDFPHa7SdAqXzn1DhPnUGz2Xb/WXJc0psLT7weML
nHKeNSx1DNCTEhPDOiKjssod7zL2S7qtFhZaLiW81wBkgolnRG0v2AT3T2k6YgGEtkz+d/VlLc1T
3E8vogoyMC0TfjZr7/n+J26OaeOZpIgVzP2W1P1uKcxt21jjnt2D9LSPtOjPTkBGs4Aj4fjVp43M
qCH9DbzWdTA60lHn9MhahvPEYG2Ht8TP4i1qdKgzTE91nGYWqaO7pGYNOq58WDchU1mhf6077zYY
yzsSd5BzNK550WIAhaTvoJuZGHUt4zHPe0wESHAqEiNNCo+Nanfe0F7MJS7xb9b/BhsmN3sI5o3O
W4VfevHLc5AaFzC890ib7qyYakVPCIDX11iGZgCY4qj9ksutH2jHlEHDxpJJDOnFeFOurqI+l2Sx
W7M4+/N6EQZoU0oG7MhmzpbkrrZWA7/zno1H/IHz/cyuDAL6S18PF5FyBxVCgDpSlb2rZqAyS39b
HO8TSFOIQS85kbz36WReTwESfKcyfcBhkkVS9/29ZnN2zWQMxvavwewYVBFp3U063tk2Yn9vZAzX
dv2pENquxZT9KIY9rvd15dzkNlMzFk993S9HJDDLyR1seE9Bcec4PcsxC+nlsLAEHPxrJ8tXA6Vz
5BgL13AQM0XzNwzy1OpGijfmt4afYMPSINuh1wonzUGBRirLjqVfEVkZzsEJiSZpA8h69lZSl2uY
LG2+g/srW284Bwkv65CrmldNvC4iCp9+47h9H63NBnpfz1peKNmqk1vP11gntmqMfZ76rOmiceRu
16vguKzDNm1Ail4roJ39TIpPsKC3mRESLIxmGGng9obVUJFkQLLlyriYvlpl/AuYzrta+1KBSNAp
O9dJdAWhK/9U6YAoLeAnHVMsiq46lrE8kubyLczuX9ZACMjAYOBhOs11PqKa695zA9UNaOEt7shT
Msk+pIdhc+WFeGu5jMfx0a3o/sQaS8Qs/av2nnCsYC4GCRib9qEt2uPStEy/KyQEHkk1Cwu6qjiX
GhOlZXx2uP3Z8vn7IvF4u3n46sL4N/DvqVr9b6nKU+7CwOuM5sQOjiYoSI/1mn9V2qcgUxcCVMNW
92IQg+x7pxlmafIhlmpiLoiLb46dTxTZxH8+gZS5sVJptgGyhG3iIMbLKk5NaTvr8ieGfYmUK7VX
Dio98ew35F1kzT+P7ZSxEN0y2AH2MdKni4pUstj9CzxJBBUKlo0CELpjEjfCAE6+M20ycU0l5j52
38bK4yLtx2Kb+RNuE+JsmRMgNOnzyOLp2OpLBQhEs7dDajyhdwDSaljNIxvMsEZq0YzL0ep7qKid
/0lPKY4wlL9M4p0JSjZ3Q44MJwa71cge8A7sD4zie8w7oW8IbzdXrhZRrB5rMlXgPS0MWeKbZZEU
Jm1kg4apnQTbSsTAe71wg0/+u7Ykinmm60SzkuDjTkjvQixAAnephT6RMxvg6CIqYCXt0B78wDCc
woTwKFR8RFN4+hM2CCfCZj3xdfvtlaaf0Mv4FHvVa+KWdzKO+wgwKNXoLBigFU7UGTW83Mb4Q9RV
7OdFfdLH8c2mJNIyfdwvwWdOxtsGurHYIuD58iw1sd9ElQjmnnRkQ/sIKss643N4ZCW48VjWe+jk
TsK0X7mnuWa74Q450q1q9B9SxbRdA8a/apr30WdkM3jLMRmJUgKgetKTx3LKDq4P2lpPsB6Ipbmy
SOyj3vHN0J4HL2LaT159Aw+ALU2AuBC1JWUm3IlkYX60ZPEZcYpAneXtEMAfLAwAsIFKBaHN+S16
X93994c3DBS0kPTa+h3kMhbmEvuQnwmsez3NX4+7zzGdnw4owm6au36TB86yc8mnCbsl+fEL7d2F
YHi3MCncdOQcaF+AKZaLtRSvBJV80vRaW9NrXya/5pxWjJznpP8ug9zbxrJ/V3PzbFtWOLbpe8pG
LSrJXZijoWeprgIkUaNa8dsTPkfB1E6zbSI4Sm3atjUvdcMoCXT4PcIM+y5VrEYIE6hJYfbPAK+u
qbfclZSa0tJOJCl3x9aLL9AALrq1/Org60v7Rn4RFpfkA1XJu21T59vLbQmcK8uI/WjqW4ECymkF
Lj4uxqnAH8t8leXhcUn7gxPUYCZiIn/znJEUKE8OQac2m4jWA0XMR5DLowthKJyU/cz+6q/syX0R
MfrBCcVNTLYrOruNniL8QYNDN546BIQw6x3L5l6jxZoheGHY+iXG0YAn212T/LVvehgyoO8vPjNH
UPdPU034u4YLW1ZsSRmxY3zXjzXruo5RzEFvU8L1xNgygL45E8iZEctcyoDnnkDVqJxstRdL/ZEu
NLKWb99wa/L8j0i85pyJSzun2YZvn2uqThkQGpGModlWmU3GWovwqPW+LXZBR9PPbbKTBnZ6gU2s
gX+AVjhuTcv+04tu2YANY5JRF9nZsOIn5M34aVAiw2HCLbjeJKq0Wjb8XOKsCgHxYR1OLfHNUfVZ
S+2wjMgHh/6tLNWCH0l8lH4FMUewr1HDfWPUz0n8aPl43soxuRUdKSj6SllOCSKrzHef53p9Ewpy
HSK3sT70qaKk6BmzWojZMpvUBS/dmcNwBu7EmVAMX2VcHHxSX/aG8ElK5RaPKWAG+WJP7Q/6gZTu
V3urlL6xhupYSzLJD5kWIF/OUGgkaL1ZKtnXYNJ/58h1ASsFfbmrIN9sSjRO0iX3sFvKL61tw4qS
w29B0tIRc87Jg1RTQ8Qb9uBy0KnjxQdgdlBt4OEp6lzYz4P5ZqfLq04yN1rjOwURir3YV9+9xapj
Yqou8zLtep/nQ1X9OW0pgdlHyil+SZOUrglPX41ENjXUn1xoYGeAITPL+g1+w6MyMUCO5FAbprWF
UNNtFSLUUHHoVUHLC1DKY+oB1nKE89BbNcT+/N2wi5e5mCzWKU4fOilQGWH/s1tfHvXGPbF8OZmL
flbm8DD5EG8RoO2y+MWV6ib04J/MCQsyGnjI8m9gdl5bw0Om37EbiTSqQRxaYefJz8or7mQ+PGES
ZEDIOm7mMxn9lTxB8btB98vLEBm4yYL0Q7Pv6p4lqBg6UKSA8Zo8YBiP2DYUAylJIAMMhOxh2wZo
yf+blPsfnD2XoXEuItC/M4T6qPxD4nCcmoYoT/a4KOlds0OS5nfFyNSQ2AprW6r2KyEAhpn0p/I8
Fc5pd+AAA3oYqH3add84aJAhGzf0aTSUitkU6D0KHvenbcSdzZ0DhffVtamifTdzNsCMKd605T4r
hwfP8QEngJki9TlM/dg5iSlgA29fJm3ATWbOj+6aJTFOrDfBOOpbSG6MbFC0Gar7cb2caPWeWVGn
6fWhKEYM0kb+kWsFdiI7my/9JP6JoJ/3ptejxGRjpHGTj9h6rcL5k6773LqpCkmu7AAh/HqsFDYN
zJWo1Eufj2M+AvtNkv5+Ut9081UVPCvDfbTk8IVk5UKY5KsVVHRpONhiCF543KoEPU/1S6oWtA7m
hR4b1o3T8GklsgUiAhu3stx9y1c5FW9KSy4WBOhh0mxiUb1T0kLDDbJ4CvPGukqz3Jq2OVArJD9x
UdPkSZ8m3eVxZN1Av5jvvAkfETQ5GXpJ6RKhkd9hZSbK2ih+cTPNOyvLT8vQHntbPHk9KZJBRTZA
b3v3bToTgU6MSsrDE/bLxE7UnP/5ua+OVTcSkqzSKzvggp2H+qV+n8EpuusqSZ5YiAFUd9cnZU4p
sX8wrj4q8qA3lYf22+Pj56X3IitI7tiMB6ehFSALx0fiOEAA+90vQmkgjokK6zTfrpjG/ThrkLlT
i8g3IL/jbJ2sWeefoewLHHZlRf8Qz3jMGjf4dez2T2dyb2XaNa1x2urkdzPLVCtJjBRCNyg+UcDU
exYmWShXlcjAdesi7XqaY6bK4OUY91XGQTfhtpB6T6888125Lmo1bYZ0ievl3Fnm3snQd9rYDeb2
30qEOFcuYAawJbspnfIHYyn/QY5H9D0DaWDWBVdBkxFLaQPAEdQHXqtyWMptvhA92vEb4fhE8yTZ
oMR28JDDK9skY75fI0dY5xA/m2BFyLxy22g+BBmnQnLhVh9W7oXBlOwNb4GtbELOZ1zRfSWtfXEV
mQC+NBGUTfQmEvXH1u1ugIa+O59k4YKaQ7rVXcvJruHmcNFBw/CbPgEdhX2h/3U5yeWO+WNX41ud
XtqpJfILf87ACEHrxU4FgIFmQ2CKIKZg1wqGbZYBymm4LxNPQx1BOLEerI42JR+HAAYyvTrWwuDm
6/6r0xRw2tdQhL55rAgfDUeJP0IMNGLG4OwYGq/G+BEtvf9GkIV1mLv6OZ1Y6c6eeS91lifN1G8z
5ldorIt3lxOTTX576WfxRllGa8g5vrVYpM8DQgn+Vzy582a0/XsmOgkWJXKB2/0QGGqjD6M6lEy0
2biXh9bvvkXv/YqZKZiT2f8j70x2I0fSLf0qF7luJoxGGodFbXyeJHfJXeOG0BSc55lPfz9W3sat
rK6bQKE3DfQiE5mICIXkTjf7h3O+8+Vm0aeeIFLPm+i1xODKRc5shLH9r679cDrn5GggqAAjlnrs
b1pPPJYiq7eEpDdLMC3WEi8LPk0CmgdQv6fCyN5FWcinmP2LjMvXIhjrA/SM5wKQL0E1KCNVbq2N
uGbB7KL9kVOLfssczzPao2UB6Xmg8QZkCAj3F0bVwzLUzl5vzEetTrg5Wof7aXIWZWJcTC8Yd2Ul
njTX/JjiCW1fmmTz/CJCPCwfsjQI1xl3h+mrE6boW66BLCetkWF+li0j8utGZsEAxTGCTs9FZkbL
KIEaaBTbTM8/tBTbGHEh6IcXbtxcc7dotsRAzzMChYKgSxdpXG0bESJa8Y0teYQvnewBSqvygtkc
lE9T3AlQ4pk2/aiGwOe6Iyqv67Abi3Hnjgxq4Fb8lMbwzT/DkgGomC5eHzOFbypKGj85WqaGZaWc
mEzKCFpVsfeH1l47bf2E+RV0SfnUcNYyQ8IYWzwXscESz7XfzMh7b3V2WPN/lDI+C+2cwGJBWItT
o2ebtCW4Ay/rA20T1GahXVhEkA+9Gnp5xsSOeU66l25grs706CxTmhIqvywqn7KpvKhWnfwUAJiA
mJYoGmkdYm2OlLuGUYJ9+q3rQ1JQ8YpnDdc56sJpNGMGw5p7qLR1pDm8O52xMTr4jdpwj3bzTpBr
SO0B+8wlP2VCIIH71KPyqizzNhlI8RK3hCgE8dgKliZLsH6+ig0LUiJwYmcKTpFBB6pnpbF8ihNc
PIPDHxDttzdhe8jbZpm7mv/QsIVe6U3+XBjFjx4yYClz/b46JCmGwqEdil2A1ACpnoMRZHgDuwOZ
gXE7HKl2RRYhLFciB2MDRRyhcwHNUnzQyTBdluZwETVGmlBV3JDS/DBBjZe+pq2TxIm3srZ/GttB
ug1FYKP5fLN0eHwVP0U3bhblISL5SCvfE4bee+X3l9guvkEnU37MvnvwqyzzIJ16FlUE0KhDXUSs
n6wvw0iJiwMFt8RKNu51GjUEbGT9mdSxon+qXVAGFrUBuEEXv5yLFp1rAAZFw8Dt0MrkMS+MJ6u9
7wr9qFv21W5G9tM5dZlMeEuNUxzX4T7ruzlfU7ypoKyXgVHyWjjqbbSajqVAQkRj1S9SwQHchwGb
ATrkZc67jt8i/dIhP0yJwvTvkOWrGagzGpGmbFTlVpDysG+cSC4zfgtNIakLTEkTJjUtVy/dT3Y1
iv6u0auj1FFkyU7cBlxpNcI2IqmnTeoKKKoMaPgzK+xk2JZF92wxu0JOstLDqMLhWV5Z56IxjNlG
yHhflFa+ssyhWDodN/i8ilANzJgIhGWSgPbOJyZsqlcMpMJjwinO5GGa9gE+D78r+0vkiGqtj2bC
ijvlSQmcAwM0miK/lvug5nnNaCmokeJd3gYImnX724vnCHkk7BV+7BA4NJVJCh80+irA4y9d3ZJf
1CxJ2F8ycqMOTovuzk3glNFdYidhYeESq5rd06VCPm3a77xFzl2P2Lddn2+RQ43axEbeVTBYRtGj
EgJum2wvUhijXZWcSlvaKydAgFsJ4547fa2UfEaLGdwcZGILYq+0jV+VYu8g8Qh4tG0PYKdeq2KV
4Gs8WMo6dBkyU8OmqwxTuXRi/xYOS42gRKKgISSMZvtLHwtGCIFl7glRemKH1Fw0v0cgiwcOWv88
ioJBs7B141XC1lrodQSdOYGRU008fXovr7kgjcSbTp01eCCuda54Af5GtNQMI/JrvMrbvlfv5Ds/
axrAHy3ZFr1GFknv+YQ/zQxeOGVG3DNvaK135qWCd9smDCAhV9ZB3oeysSGeipzNpuQVsdtXVu4R
ttv80lDYtZ6jvZa9xeH5pZkuaJDurq1TNoZl92EAx4fD1mEmwUpmxACNdF6f2EGj52TZOSuHJ0Sh
ATrBiKlr729cs1UoyYJyJQfzWXChbc26BB5tRYjvUuCORerdjRBewoJCs4PlsGf9jTDDY2dhUSDi
fTRqShNoI+9EV9C3NjfSBbcRDTMCAxihvst+BYXPJdQ/O3JId7ki629scb7UAbA/1V4dX14cVJIM
xfRrI6d65Q4N34S5nMgoZBPl50QhmptIDbf5ZKpd7HBf6NCMpn6UR9BY74xOkhUCwHpBgzHHWLIj
DUgiKlpOPxZ1pPpkT1ZTVluApuiWpHfHPJKsFK9/n5jMYd0Rd5IzGmY2L4Af8VJoTV4wUkGUUUfD
lcxirln3bTKS8yCCR1e2rzA8mfnOJwZdZN1X/XKqAgQzqLR88xeDujXvIgHP0he7KYKB4Is7th8/
FFM6gBH3q8k+R6tFVzeJq5WEaM7Q/PU6gAdlsq4Oh1+8hePa9qtrHTKBDO0vLb2QRa8zaCkOxGxQ
Pzv8ndrg7zn0frGWgASvtk7MWxy1rbqLGMeW5DyIpQtZkyn6dPIz7mgt5oYhvcZYERiarSShqPB0
okVdkGnv2AeZCeB0xiveg37lSOzaBtNchj9lEr+qBHQDLOK1W3r1QsjxNU3dO5rhC7mAG1/nln+z
Rxv373Bh8frsFjwjDYt3TVXOwjaGjDxNxsEGe6ZURIxqxFOl+os/qyFrL/70VfFkVjd3QJLFu/pU
m+1rZsU7z8+e4gk5uuEM/iIyRAqPQj2jDl9MBHEvdRtmLsQbHM/VJVfrtM1fC3rLlT3uUPNuyfwh
EklPz3ZVEA8fq6WtikMzVFvZV3fJ9OVa9X7+izTXQDM4vei5TvwaU1lrVM96tEeI9oLqKuYGJkHN
I38CHN2C84dZgF5vQmdWvSjrqQyegil4rGl9u5a6JpjF5ainlqKxV6IliKQNHsKRV7Y9Bt70U035
2q51kFI0MNE3tQtA2oJIAMLgghCLuxac1TQd83lpVsXXEcutYaMl8OfSFEXP0LlvEqzkwjDKnZU1
LqOPhZd0ao2XYh64cDfJXB0wS+5x1bLMby6BHcEF4862LRTGDHA2ngoYIzJmqyOKCeWpTU5q3DqY
KBEdPvyz0qPTR/40t5GPKQ6c8WLSplMiMHZE7p1JarEJenJpYleZEpvL1XPuqDXtVUqiV1DZLzY6
aMaHRyi4oKm7sN2VY/3eFuWn7BQSL67AuJbGqWYj5dg1Wv0WVnQOVI+U3ODYGScq4GG2S3CrJ/bB
6Jlza3FwNWCpk2DFDJFLZ2j7gbSqZLYm4KaPGZaJ8JBWVbarqxR6eMy1HqltFibNvmNt7uQrQ/oV
oOyJCLuFp2cwd4I3pRlbP67PYBl8+H/iDRjdkz1/gO0R105rBuYSj0SVWcyLJPxXKz0aPPd/ROx4
LE0JGhvp8Eze5CjkIocBfG9DU1qYnIyx6271qP4GLfqCtcQmwYyjlR0eUKoKNfF46JzsCW8qsjGn
3OkGn2HCVnb4EHchiijPNMplW2VXZreL3jQWUQM5tujZazLXfqVWpE+t0seWN5T6iB0yRn4G5mzC
g8K9i2S2z0bj1QMQttJasSu4xBedlZybUDwDKbq2jBn1sj5GrfOSIwrHwZWhl9K+BsEvTB43GJ4K
j6QGfIcMIopEPHtsGrSgNx9LdzxbJe2wMC6qzEivN24UewQW0hVGSbrTGaPOHupBso1wLXYwHXoK
5ubEguafhV5baJbjx8Zq8dqlmHNoXvHtEHAArfZocF5wuZevVsCn0e4YqvDyUNXyicRuTGJwtHGt
4Ttn/8e8tIyw0CBj6SR66RyBQE32OxpZzHVNmqPPtNadMOpl5Ws4Seoi3vYBHoGyr85Z5zxwRem4
8GoclLwlgnX5Akju09QiPUw1qkUyc7FzZXuaVDr53Nqz/sMebcrn1q7XVmyhLS69BckUn5TuaJMo
gBYRGO4l35TXiu/GLrSlIAkDb+9zNePFkKUhqvRWRl/s2LxmdQUwuWyu8zs0IjHcyfHZHsZuJYEB
auxR2OPyIiKea3LB3xlOj5wOYhmHprar/F8FegYk7/5IdHyzc/LxMpjhuVTpqitS8uSN6vD3M7jM
xp7mFZFRjkwCVl8wq1uumaU0ZJ9cExPEEB7UYJp+6nz8CecYyjLOCGbx03On0ehqCqIUWGoiQsyc
ltZfdtsqL24DQqyVroSgo/fvB49gYugJOnbGvlJXl+p3OVpVt8hlcjfU/XPXmUTvTFsDxHDY4RI3
fWfHEXMflIRQ0U1dtZ5m1EaaWML8QCqwGueDsgvfjc6QJFBORBCFGnFxYQY9e2NIWLWeYIBD4G68
pip+13L9YnmKjtWYsOP3zg1frY4lL/vxRPZuSSVX0ZB9R4APVEZummEHV2F3H5Ui5NT3WdkUfEL7
oMMDb7fL3vDdbYbvflXX9j7QCoQOtckCk8+T4mTL8we0ZZLCv3+vGkr9JDAu1MrRRqN5jTSFqIM7
yddmUTSmFiM9lClw6zQz7ybduAiTMXA62rsgoFfPBB39OJxC03/vwcAsSHBBuZ6YVPs5Mwyu5PmZ
Y/xq0+SdvTnqIHkw5U0v0dybfrssmR+wheawzrp7P2dZ3Qx5vWlrw2C4zvyQ8AFAIeJDFBUvr8aD
bmGLHpS9yVtMjCWjZOX9SjzGRqiXoGXG0e7vL2hCCVHlxoVi/N3rGbCgw63V9FUnutqBAPvwPA5P
MI0LYgeupCjtDBwOijNmXjj4vUszwU1SeeMVAsBwYCG8yzvzRlmN+51sYW4/y1q19/VkIg5KkwdD
uW9O0nCw98zTm1Niql3UyB/dw3ss3f4CxAubONfoUMkT6ZCnIE6upcaIyaB5W8quvpbSPsXtuKkM
TIm59dqyZVg0bvOYw1SD6hq/VTIlDT7ea1535ICYj0QlNmPHehNgzVhyLReFaW61yWJEZ5/9kecN
mhWr3b57h49SrYfIeUGmKtYq0Y5N/AwUAbu2ieIHq6Rkto/WaSIKzemWBb3BumZs6lJoOiYd++gV
bz3pKtskqJjTlltc1YQLTpFalcjkeUi+2izNt5yeyD/sE84lahadhDLT5HK24nPWUGLVHclEaXeV
NVWeRbr80iN1PiMaAkCKf/ZxHI6J94xH/sgeE8tKSjNRhk/65D92lsuFjKjA1p0vTH2Xzkqv8y8q
g2rB1eKn+d5oN7J2iDzoOC752/QFoejMiFqk0pKVQ9JdzTDiCSy8aJVnoCXr/OBo1ZOeBvuCbN+o
VtekMcS6sOUzsjfkCcml1BP2G7jmDinEr8ovoX3XpCxOEj1mw5ye0ceqtLMYIVwNqSFBG2MnOx5z
9h/NcWSr5LAvXpCeTt5RGn0TJbYRPRgPZpqjXBemdQuqDgEUcbEID9cT8mGmCizxQoSHnYZamUE7
7zH8nbZgzJi6zboqkbfM9RWCmb50YFhM0TujG3dJbDYbXgvZfWi2BPq02gs20ycy0E5FKH8l6MgR
acXfbpbtXdQjNCDEu9Co/uiVeiZe5Oyl3geze8H2TD8ijl6FmnPX2sg+WDC3t6JjxWS4A6RH5bwP
3dMUdsUKPNU+K9J7fMbJhmxwhOi5e+FiOM8fFqfng51IuuYkblA0xz8ZjI21ZsSINe1jydduS9au
+UQvwbxiLh38h24ydnrAIsCdIRHzZlC61c7UzX0Tr1SW/yR+2G5YNeihP668oV8kaYipyVgNrBv2
Y5IWKMEfXHuoNnnsvgvkzau5EjTNEYATGwLqZG9VxFM3W/6XuiVOfcOFHxjJrUr7bWq4/bJAaKx5
ccKKP8fGTdm/VPbRqcNDlumvKLU+0pignPm+wfhW6ShOB0E3ZlQrI5bHwqVqQvqJzgjpdlnhzouG
tuAyxqhua921zoej7QtvN38prR8Sqtdso1etXOccbejwjoXOaziLuIk+GN41FI2wS7GrugiOm3y6
gtQ+86HICDgsBKm0JlGbdsP6xXdAN7TvWpru8WTsGKwcxcCW1cDwikcdC8gcCjY4yTay8mNfJtaS
jB7WW2303YzTiTGEWqMMh6vQP+e54OfDgtIEyW5IcCvVPFykkDCW0qlXtDrnYpXeWk5E0DCHMULx
0WjziNvJCQ9gnpVhmu564MJToZAtKwYhebXVM/2pN5Kn3mMBW84LvX2UEiJd619uXvR7aQW4iqJk
ZcuS1TTfSpaODJI0yNaBHSDFt06Z1913ksKzmZCJBNY9jjVWzw6iYjqQc6bAL1Lm5brzw2X2QO25
k03AHJlUjkk330c4wyw6gcKMLnqojd4VyIYKIgW5NKn8YgKOkBODwi2OCCnWQCNexooYvcx7RpaG
vNJA9Mb6FhXyuzNhJxN4bpeOCKHiM+zhfg2XXXPCg/8+SmrElX3RonKdRzbhMqXY5hXobfSZW9eb
2KmPwyGyzSs2GYz2rv6B+/wnyYsTmZL4xqKq2zRsB+lpKkIkrOgxZIhGpo81bjODB4u4hbuse2/Z
VS/R9DBAlYRJAJbBlKssd9kJ5yuqMm/57wMKb/8X7ME/QQz/J9Lh/4uAQmX8FaDw7mPMm+bPXML5
T/zBJTTV74YQynaFrQsTQrr87b+whPyK0CHiOBbjCZOZnvXbf2R51QR/+03T5e+WLiFnWqatpO7a
fD1MJH/8mvG7EMKAZ8gMUTdM2/53wIQGhMN/wBI65FFCTdcN13JcoYSu810UXx+PYebXf/tN/1+6
reVlHlgOg2G5UeWLymiSh9LeO1i0mo4Y+MIdH7s+eY5MPm9M4hpy/TiMewIC3nqEPYsFd1oPA4RT
HpoA1qNxOxrNRnbj1rKdQ5BiumDjw4H0RKobUK84/cWV8qBLdTLr6Eh0zENuP4RW+/UPb8TlD7ji
f2RteslDUp3+9psB2fGffjg0DLyGDJhN14EP+ecfrvGgF0VwZhctXtZOUO9yCon0FITRg4eEEZ3a
csJFX68ybBQ9n15/ugZaeQPNezCr6EmjPR4QRqZBskUjfcKD1ngXfSAo1GFKFEfbudeQR5tFdkNq
b8D6ED2LIZKzUdSXus0PwJ4pIeqFjQogt5Z//RPCu/w/f0Bb8aQoG7Cx4un6x3evrHBCTC4LRJ2K
OZLhJRjtvQV0bzTcA8qoLQS/ywCw4g9YKR9R/wcySDL6efaPr6wU/+Ivpv4ydAnQUhf/TLMkIlsv
6qFAqmw858xh9CY7ViSkw3FcGd3zxOIyJHUsz/HQTGyPMnFkVH+XasE2cBRrQrDb7Nmd9r4ng43o
mb9+Xax/+f05husIkw8f8Nw/vzCDawc+hGt3kdvtWtXDK53oNhWHvgnuFLmnWPuOgzXciwEMQxhs
HBskch3Dwf6Wnb4dWTTlA7j39pU59S4ck21LI94b7Wvc4EPzwwd+qsnTmMhxuxdsBCPScyNzYRfG
rYRILAkhm9CS6UXzJmfcy9gOB4g4L2AFCSSL2JxBS8HBQ4DBoZP2cZD92j5Nc8TlPYurR0N3GKz6
wcYS1ocM05cqTc8RkDrdszcN0DQ8Ufcu/bsI3/76xTPt+dX5b1bpfCg4lkPdwanFocCx8OdXTzgp
ZIq4R9EylfeqsR/sgM99YB+0uL2Teg4Q8xOy/4PWhU8S8mAUeO/uaDIm6s7EqxmUSynjLToZTNR7
JhyrCW1+E8vPhoAYiUy38tSKcfe8CH2Pa32LNsFJzB1++WUSMHIWJJg5CvcU/BF8ryZE0wS8Alf6
DYNQiruTSdQSFMKqcKdbYHUfGFqfOj09mkhpB5tGqkf6p7krH7EoLtXpZpF7kiUcXUJ7c1oHd8Kn
2xO7pduAtXCJlPlaaGpTR8X9gJWT9IVrzKPqNfDMKfDsnSWKk2tmDyIJ9qn/pmEcU3jcYq+4EMm0
IIvE+laVxb5yWg2FtawxCOkmOllPvxd9u4druXdbi/DjZSvU2RE58/X4YEFmsuD8R5b+yeyd/8+X
yTjsbOYtUmjEfd+xFT6HtbULqnBTvtpVB3Mj3+RRcIeTEf1JDfqGnK4I471jodCNliTmnPJwPGaa
u218cw32YbMBLLrywZtaCVHTiL8HUeJxzTHKursyT4+Q2c+RRIeYTAcf+SQetT2m9uLOiKp7fHjM
sQhxbWL2/WV7R4rahyy9D5fVJuQ/O3ygCjwNMn1p4VZGciVq9rEYUg4DPmet108ETx5RtKwND1lr
RlvtVwevx5+V1DvCbc5h7z8h5UKndBq6FoxnvEqjckci/do3jc0PU/hLJNRmmgER/QS00P+VEfrq
QYgr1AZptHOTXX7xVHWNBoL9puJqE0IdGNj5OgzMnRIPHkG2cZ0vNC36tjtrH3D+2C5Bb7p7o394
qfQnvzDhbYstAb9gH4Nvq1XbcdQ3hsH63E5PU0m7YpM+VJbqPgJlStz1qZjib80uX6fBW0/SuY3z
qYtgxsYO2tUvrWndm157p/TsvZYFgor0hCjoHgFwnMNgeCX1V+cZ0VJq2oXmqmPk9tAWQM9Cjrc3
dskbCgqyKnOMvYuASdaYUgmTeGhOjBC0pwJikN44N7MKPxsvu5YTebKEg8fZ+JzUzCp5eTdma+y8
PF0zQloh+GTwJp6b0dzlJeJPGxeGa/FBLK/YmsCeBajsy4c00HYy9m6DG35GHsQAAwZYE31CEbgv
JdOe2PvwPedWWO0d7MW1GnXIQegSXVXf+0G6aa1q1zmcwzFCgiLBsOLk18ox7nsfoys0xe6jx1e0
yIAKZqW9HtwYrivbqLG8hyWKzvSXVZY/DP6vZUaDoFFEM6znweVexVLA5/ZWaPFjf7Ri7XMgPVir
zIdhSE5t0t/VJFmpqrzWqflc/TC8QnhaSX3RH33n3nSbFwfUcky+MHPzBBf3opuwnuFufs3D4Dtg
vkYST/wU0R9v7PTv0LNjr5ybb4S/htIA5OWmEETtnTDzC2rfdRXqR0It3sGVnqxckeSE+Fbtqyy/
GuhHYHWI53j0bqnLyi8ptrldkLfeslwyURQVcykxpyJGEwNh1N+/nJigtaDOPr1KkQTKKG2i2/Ss
GeaeOEfbAZlklw6Y0AwfhWesdNuF4mqbW4EOjEBDiEUBykonuVZ1tYvcMUV8Yz5IQcSXjH4pYW1E
Yd0GnF1NoT7Jr9j3sdxrDfHdU8YuINYO5AIf5MAJ4zhwM8MVe+1ng0V1C+yMySHh6Ig0jUcgBYvI
njboili1dEujKq5MkWs7Og1TdTcUGhkUyQo278Ez8Y6HzTPWsx3jz73Uw5cchWnX4vc0JZ65WWY/
OC9jBg8zJGbOLh8qV7+rGS1FIHnyR1IJ1hLX4iL9sMKEclU7s1S62Ya71qzqCKcjQvymVr2DdIeZ
xDSRlNXJDUkcu7BHOFvCGArCB4iM+AffEBzvAFitK2Iw3H5cGoLeS3W7ySjxpCYPsnOPOl1jpzNo
qnWCy4O7InR2ncesBqtL4m4tN9q3ZPqQSXeTiXXxWiD+3AN/fUPr9r+6oJm1WRY3tQlR8c8XdFpE
fZQlHQmF7Du8+tkBd+N1Z9pDMu2I0KIHHSMkaEijRGcgQ133zYMpPnsCfphnFD79DEz2fwte//9j
b+jwxvzP7Prtx2ee0QlmTdiM+++//Tb/9j/6Qt38XQkcB65DdriumPz/777Q+R0tLtBhJeVcfNkO
xdd/9YXyd0NKi2Jf6CZJ4vyG/24Ljd8B3Os6+HupHMPSHflvtYWm+qcKWtgmR6EDMl+HgjlrTv78
iI0TLsy+TJECWaQQQlGaLB00qtHdD3uyGuLj1Nzk4OI/CyUykCA5qxDhV5JbGHkLcGY5WtNZ2aIW
5KHH2igQ3Hf5tQ3sfQFaewxAH+Ell0s5vrWFoR9rUwWb0kihNragsl1PFRBcdG0n6q+0T1Fi1Uy9
XAY5Wq89FE17yF3HeIUPyGQIhhRhlN6wKbOAUEy7tGcM58Sms//WUwO+GIK8g00z1pKRe2ckhBRK
c0C3rGkHr+3vwjh11wkBj24BImOqUBBAf9BWzZifU9tkyRKo4dw14gnvF47rcCAVciK2r6QuXHJ/
YcUuS7AdpUkKpZn/KjQS9mxxPwoc6zGpTcsEmv0+Drrz6KZ7abRUSybzmnKa8i0j8ZWv0kcOvWtk
kKCRiTjbxR6Dp76MUXSm4061bvxSBMWtH8OL0ge1mwNhDDypPga/vpMDBbKB2J9rItAcRtcWABsk
aPdtREoigd53Bc3+g9km+KmxEbOdNI+IKh6Tio0qY/0QBT0Re6ox+HOyfxzNfn49SBlOkdW1jngd
3DbcpCBq8Gc5Tw5ridaIylXpSFgHfhPfdMXPj0bXR+ZcmY9Neqt97eCzvkt6BlY4rbsVMsqENsz/
iGHP2bESR7Pw7oG52hSuaDxhCTFtbJOXwMnFybC5dTrlwQvYM2YeVoPJ1sVFWLQJZ0uE1UVImOpx
3lCB7VRJs0kdyL9Yytn2WtX4lae1wI2yp5UQh6DEDESib7QetRKZI45KUxYvLLBWfQMQoowhDnnT
2q7cat/G5odPpMBU1vYzuwdng0YH500XPfN4pk/zAARPCjNfU/OLnZnl7hbQ4LzCyUJUy8HKnMMF
G5HqGzHAgkt6SWx6CjumA5cp2vbHLIR+iHt1zqcUPpcebDEYUWLrILvg3EQ7xXgFfTOGzzLbDLPY
zfWyGt0cBAC9RWANrDT09PAE8XWOIp0RtZNP7Cfx6TKarmjwj1GZb+j36K4S41yJ9BLH6t2l5nTn
ZLOaBZCdd+ugsIMzqh4LjxS2s8gsjpURBtfKJFoOVxgyadXJRWLj8QsqP78lHRnmOlF6mFpxu4z1
/Ri07Axp09oUnKgdEq9IfRreYjIGTQIFj71HwmlaBdsqEl8aK7tLkXniMjFjat2jyl8s8g/bmq2Z
r4gJyjPyEsmNy7Z51LAfV/s6ScH3kc6yalB2wE6qUOJ+50X4bY1as+uJv529G5ala4dkqp7GTtmH
uBYnvD9ir9fZw5QAS0QCeA49p1jWqJ/R3j7kbt3utVLtMgVVjuygCYOOTY3iRzShvsSLJqfnSTTe
WljALRLRwSLQeOxiAcm6n7x10TR4rIW26sd+NaB2uSsDYiXZvdWbutPB48d+d6hyFiEWEtjNXLO2
hn83+swYwFCt/aBhUy9oGXq9eILtx35LQ7pcFxgERfqrt9vsEib2m6giuYtiYS6bFiF2xqdxHTj1
q0E01hEYz4kl0WEE82rHIDhLKsDGavptIQHwFUH/oDtpehzREQG2Fqu2S57dopr2eV00PCdLEYUQ
rXtUE5rc5KFrPnchzJwiQO8x4uxb+S00a5gRx2ZKW9oOguBHhSSMVtTkFHxwVIHiHpZv5CN87UfK
wo6UkLvGZQ0BFdYuYNyO+GVW/qCfI1YMq1yJfWl5P+S/LR0bVkBbSXwJQ/kywuSYAavfWS7jxahx
VdSNeRgDWvY87cOdPeITN0P1wCZKjnV4TIt12Pfgj5D48kUrlpnpi3BU9J4gmBhsD0uLjhaek9Zm
XYjZVD95smAVje1pEdZAIDENATDKQzAi42lCaioRyFfw3lZBlJ8ceEyHIXW6AzajXYTp9Zw29b0p
nGKrceTOnBgFMmT+V9Bm/EDw3KVNV0bWJ9FKZV0dDH9C1+HN//n3/w9b3V4MxOeuKs1iJBI0byOh
eKH6VVXdA8LTYF/5TYCFyP3yZbhBDv/eMLBqs2C8BMIF/VQJQMWl9JZREx4ss/cWxJ/d2sGTK5NQ
5409Wfme3CQNyIA/dvj/64KtgfTwevq085XOD8SJebRm9yY29kPsFhErMivfkeELQtnRvtGuNEvO
D3tDQEAGpUZ+YSkxCErI8l1g1D+BLGHEKlkjlb+CbFBvrR9eh1qbUHBa6oSZCQ2yH//q4sBb+0W2
07TOOXQxrbQlCYJpAMQW9AKbNs7RtvUab5cUHn00eIAJw8CDqipjV+fGs2+1OVT4aM/Ga1p1g2i3
RJ+wlWymo4WYalcBsjrhIIAw4pVLvDM0bDOp2+LqGnRetMTwrENfI7zzefVqHNhOa+0zRhynpNt7
c/6qMiqxh4m5QUzQrY3JnqBwzhLwOvs1tlV9V9TdW17Xx0kZ+lZNOeOppOzW6ZFMEnxq9YztyMzT
iNRcet14lU5xb0qcxngJ9AUZRLC7tLS/Mkt66DoIc+bUUhTNqqGBeTwerWjX6eW2YJ5GaJp+TJIk
xDpo5ofMMZYa45Gt1bbGQk/1cpPmA5K3PsPgG73ZQ8FIQeiElvRg2Gr88PAb8nBra4Qa8reqJZs3
+EUay1PlML/VwAVtwaLsmrBgr2iRJNnBpYZoSbrtWOjnqSyHrSbUnQsCaDliM51EMvBr7NYYGMxr
7oXVR9juk85GP10cqoh+0iPeZ9X2pCCQXcwqAbDqAsH1nddUrBHtAjRC1LF0t5oTAv9nuxzyvWey
TfWdcQ0zijg2f7QQ9rXXuLYfHUVkfVnOAy/Sgg8yLdEgw4qOSKbsW89apLTSyLrG7dCmuyQAYtDV
jn7xB3gYvb1knorVtqZF8gvWqSkhAysseX5JFeLZ5E8C4hQrgdrQim5gsLMtmja+IAkuJzH/y00e
mQ41By+TD0XR7hWLZ/LDh8toTTcbQ9UmnxDWVuHgLETd3KdoFOcbDEJZmtwPROQ8gLDXJuPdjQXh
w0oHD2f8aHEPg07MabIk9wWAtskH51owoGb/J3vnkVw501zRvWgOBbwZaPK8N/TkBEGy2UDBAwVX
WL0O+Cn0SwPtQBMGTbP5DFCVlXnvufOshng+guOIG9lmZb9BGNJ+JENjrkdBCmmbBmwLtnnO6Yeu
m75EFDtwpbuW2tkDZAVHdPpaYgnc8Iof3KYY3m0YjavRR1JPNkixZrU9hMyGNwMGT7BKAxS8e60B
dxaZfkp0o3iWrLOIsXZWNtjfafmXU4646CHTc1dBBqnVM2HX4gatmG52EuCVJdHEJA2dkTBE+1AL
mcsSB+qwmiKncdcTTvMbavOE1uMOIRyGBa+3nhFCmqmY0C+y0/h5WD+qoHupprJ+hjIEMLoVZyM1
6wOxBCo4ihJGnpWWzd1v9G8D+R6NbBgdI69cLxl9e22LXjBo5IYwbXQB3IiDNb2OMvwjcNolNZlR
8wMjabF5LugdpUpH42dQgJfa8KiHeXkQ8OHcHKWOEwzpUcSMeFtjXBNLhlg+y777Bl2anuzB1Cfc
T153w3Dw1aTp0XM9G9IQccqhJUiVw0XbuHPb52aBllqA6b+quQmu18aWAAIsrSJ9hi7Fi0XqCrwT
nF5+4a1g2+p7OlGw3YL2nCZw8qegz1Yt0To7X3eqdau6GNQjlkd0tfULbXAAHqVhn3Wrb3cUIUj6
/GXfzooUq2f/9VARtrJ7wcz0bSbWue/Nx37kBYRSZK2TdumPs5VBU2/4v6atwYuwNfzReMswIpNw
b7EU0s6uXHGZEDkhJk8b2lTOlcUdp2mGOMkK1LmLqr2ixt6XUfhVqvK9CBLudyc/ZbXkZENNHpSc
oaBUWsj6QaEkAys0ZZjaddZmZNMdF3pi8Q6I0ltaYbIZBi074JGhou9po5XOS+1WD4k/Wt9QXm7R
0PlbR0cYCfj+ApnKN0L0v2C7Wi0oZ5FMfYcX8t40VfZuFdW0hos/gajP5mWZpvo4iueoie902zCf
uAjzHFr4cZRb22lqXszK0XBnJuTRZOt+DowgjwoJY5NcgToQLa6xFvr1VKzzOMiRxo4HC1s5msV2
XGe0FBdRfbJKAFJB3CRbNJbnoNBpQgssyI1PnxOi71wCjz6LkZsV72G5oYGQnuM8frFLDsvkxlRw
x9CS577aZKNucjM4zdJ3iumSDd61St1X0/WnS2/pI0GmUbDManUq+0nb1QEpaBj+rAmQeFR/yo7Q
KuGmT0Pf5ssoJiOobcgI8Sv/IlPr1c7EhnxNi5Edt4lPtM5Cz7qr0eTtAVzPBEtm/Owx1jc1aiz4
HeXKYeuAMinPSYnPSCp1hjBYrYG5oviOwnWa+utxSAi4sE/QIPTNKMULhTuzs97tTn7EIT2JUX6q
NGcLICMECsQEuQOv5IKkum7bpWLjIGTTgrC/S+tomjmTvTmvtVXR2ap6ufLQfrA6+nhwRmn4JMTL
9miAsRr7Orj8fktL9XDpAXxZMftqQITyYZqn3BPBL8VmyiEytkZOplJkN4sqBHMdTEpsB3+ibGj6
bBPlEIG8Nv/yrdY8cv4w702UY7BDwVQIJM72qFVnMD/jQnhGvx0C8OxtGOoEnfkrv4M2VeUthXU3
Gveqxx7qEo1QDsu2t4pDordn0xmtfR4/5jgoTnatXmHvPeke+GlNQDhTWR3c9aA/6SB5F3mmE/lR
qOdWjR9Riw01nfRm3zjAJIKY1rpGGRzHKYfkzCfRg9yYRZoiF1apfy9nHKgDbotJ8ZOkj3ywLgGT
J7RaMNi8Ke8fdMeWh5xNj5yyvzZkP3QDMl1nrAuLRnLOdZrSxo2czIz/CLclkmdIZu3C/HEbQ98B
qXkKAqM9/H4wevLmhvxuEWvfJ/iL4Ttjs6TwnBk/RR3fKxM3cEFTpfXFVXeLfi2RcC6MxuphaCMs
KJJ4nFlcMJtLLV+hwPS2mdGw6Irp2eRC3sSQqzD7I/e2b45U5YOW0BLu0MQuDRxBee05S7ecu0UM
gU01afA9cjw2wsLha9Jan+zs08T0V7hN8NBH8q9RIQcKiZHm9eOxxuVUMviaFpVOxpCfaAej8xD1
BPqPG6SffoOcTiZTdqrA0y2M4JkXYdpAFwXIlmju3cGFIqvJgF+PdvO5jVR1LMy6WjVmilVDiWwf
luEaOz0ej4rAG89QkGTuagL3H2cFxhC7fHCGcOf748LMIxfZIndajjMGBjE2DIPFR0vlSoT2EdvS
D4+9YPzq7puU7lsIS0NaQOsqBRg2rOnjjdEpMA1mB8aD1jMAqHv/u8UlkjsDUAfmm6WNV8GpCQew
ymSiMRMVO0dUhIXBDDGzo+/j4RW6oNTu/TOuSAR1QfyJ8ewF7irHwB5h36hdEWJeKMy2QGwnHNNE
mPlZflWxcfXmeMDyUKJ2YgBHnT9ZrDdieuMxM7Nox0fyKe31NGTfRTt8TWSU1ZSDCagSz88BRzVP
nq+VuCx4H80mwbvTuGCk3eEUxEShgXjw90TasdMC8kkttgj6lemOd3sjLZx3SeoV27xzt1A5tKx4
LaKe/ClBG8QYeetcK+iOjnqFypWJGefRy+P8qBoXBH0VO0xH+kvJQHpoDOYYcf7spz4IiAaVRjOO
B9EMf0nJS/8CzCpykK+Du+9DZtVNbyAvwwS3rn/B90ocYoaQOIbZ93XsSbl7rioiY1LALYZZXzQK
t2VeMHpLC8IKfkQDT0lKzV86M5Kf9IJ77VmIREvtVOh/vVb9ZVeF1pJxeCjkvN6m1Mnu9Iz28NYF
k47hduiXPYc79jhGeDE3r+ee9cF3mZTFS10K2rsumcQVwKgwdz/sgIuTuhjYqvHqld420R8ElkVo
li2BhAaeHWSlmz4H1mB5g3Htm/FTZo+6ehZ+vYbHAVbHyqPj6OWISep7mWvPhdc2t6hFpZkJvYEq
OGIlSbSTEM5hNNvHOM9WuEq1OymGAyw/lu2q4ATLrNQDQkWq8Lp3e7kmpFgts2QTJV6HiNlNaatp
NNNEf8QmGa6FixOtLLprM8arzobtFFAVr7MOCoGwr4Vvzn0J6ITAV4o4+6MxF0RSyao2jahBbC1E
DARKwK38DAMCwRZjDD+lsAghGoOaxvGSecDjBIF2EWE0X8txPxJEtbMRrJDLkf7FFMmwbryTvDWb
qeVGKVd/8NHrTp260QXImAHqr9GIqcOnSwRS5S2Z6p+ZLTbh8m1cU37k6WpU9na0rOhvmBS7EQS2
3TagzEdgB0SGdLSV51ltYm9MFOkHuEfvNAwWora2KXOzPWDaeOkbxnsYGVgyNNy75ltuY+vBQUzA
d9NQ2NbZKmEzROeNE0TPmborVADeFX3k2k54tyfC18bWPU5Q1UqYxf48i4zbaTvqLBBdj/vSSbG8
ZzR2yoItChkJgZI4zaSIBsKl/c/chJiSVh/lT97SrQki+eazYTMkOLcmbIkw4h9OXbaZ9OC9DRGp
Gbl8QxWmLZnr3yPH3BWGjiRC0YitBv+vlFWNjSYB3x1c+rr7mZTGwZRcNuyW1jWYzGctgozWqi/s
JVw/DdhZlQdvNHIOeR6tGr3v957iiTuxe0gjNdIwAy5aB9l1UDhWK85VCHq/8C69d7lOGe2/m2qW
ZQTJx5jb36B+WbIKfq9SJyDbTZKJtUPoAeVA9xB1MAeH8ElvGhexg7y4uqa2TR8DGx6BbQbhCxcH
iAI4U2Gjv+eBxs2ZO0fTBf7SABtOy2zrlMEhzbhI+kCReEYtG6bhETrkRkCH4sC+9GqyMuOpemiF
vSMHbRFrI7oaYmZcemIoK87C6W5gVKi9SHMtzeKTseO+sAA6sGb/BdNCoE9AAgaoEWCGRs1Y5FN0
gCi1BK9l+cbg61z5/CzkJlrkBq1KbuwPO9NBQoBYWqiS7jZmDLpWYlmCnV94Hir1jh00DpN9nBTe
Yqg+kyq80z5H99BNK7n1PE7tPc5WVyMSYtLCDwcmE124R3Laae32J3owLZUOzdQqeraz8SdidoKZ
j+2fJtI+adubiv271fCN3GLaEA5oVGxeHMMwK+pN8zAnFC0m2/5EfXto6wcrqNOVlhZvpd181lwC
a4rlcqUFxqGLitdgdH6UCmw8YCATqLJBp8JktO2VM2Z/7SQ70LxsLlN0Bhp8M+Y/rNs8+qHhz9S6
46zTCMuBHmWH7tsc8t0we18S7ZynGVlDiFfGDEOmnWyaBiao2d4E9USafhQBDn3DBHTISZHr9mYh
KZlSYLBTSN8i4wE5c+uD5gOwJwFCbDZP9KdCqJdynIh1T69spy+xp8jRglGoF/vcVY+6Zt1t4BVT
DjRPjuovYCKD4NCFZeQHiJuC0JwRFHD7qlf1hlQt3lINgb2QBe+b2sjQw0EI3GDouMbtaGDFwfsB
MpjVeAS17+fMr8o7ftELDQ610jPCx0Ifs0uEMVmrh0fghvsshl+VZW/V2OKerYtn32R/qwktC4Ym
WXsWTiDoGMhsZzai465woUHNzZ5xi+QUABiOabi02Z6Z6bdSOIJiVCFcXe5K9MaLNuI8LQYaqXSM
VKCHm67vqT4F6FJNxz9WI7oRJuDvaBY1No3zVUg6E0n6oGFxW7aMT5exKA8pdKlFr5F8YMUPvsqX
cZdiQUMQ7wYFP8F/nVHHJMJcU5RNGOXdqkEvkELZok9l1s2jr8u31uoeIw8XZNbNDcmU1ElWRZJu
D24EvapKj23YfwVQc4lqeix9B2x8701rWch0hQx2o+s1BZvfXlhfJ6iY4BNOLnAPtypPKvHuCojF
kBV/vFfRai9hY9yg+4HRStlV49IjsxkTVasRFZYRN1EcKDyQrOe5t3ZLsCOYHYxMB3ZGtIW65e33
VA1QgRjB4oD9mjPnXM/DlZZ91K390xcGcdTUiY2zRxmZrGXCrmLlcu9idCkKakaHYQWejV1OmgxS
XY4tTvqsYCH4egjDdTyhnR7wvs8TUbUs5yXHbvxvPzM/wdTQ80tJKqWiI2v3kSBpxP2MjWH+Ev1Q
7ltJKtWA9X7UDG5V1b7pnf8dMSH0s1vvDqRq9JwPhuqUVybeXW4+6bSPHRFiXl4ctAAPi66CkynT
m9Vl1tJsGPUBdMatjolH9v2L1Xk/YLcf0z5/Vu6Ougg8hcQWrU4c6jSwpwtmvxn2CHcdiuhQWGzC
jrrKwHgps+ERt9aTacjDIIixjnAtmKASg+oNfcuOEzPBGcoHVWAAHQp+4DY8WcAf0NiAEQizk9aE
d6OqduRWXOMq+qLD8hj6szJxyH4qqHALZuVgEwMIsoST7EROkoXlbC0Bt1HmW8/etbGJ3WStx1Qo
Glcgw2SOhnPkj9ahEXQaZEae+931+d4KKLetDvsN8fKL0fC2RkTjCVwzOJ8BRMGYTbd0ehJWeqvI
1iCtkz+O6Q0VUpZclcsmKaiNa5sZJ/AN2//WjCBa0sOBweaoF9g2iYerMsD9YVugUr3XHl5TOfew
s/S5TNxmaRvlHhw5G/BYLSd9ZF5XfOQhtUtccm5qyfPj5HtLavU4EVRsc26SugmztA8Ykdk79l+Q
WQlXalu3R8Z1N6vMSxp8l5YBhe7Jmxic7wZ/MmRz42z09Sqd6XfEwIa+T3bwsAntd/RABMSMJMXW
ofmCpoqyIzh3LtqluTgZKoHDNKg3Yqz2KAdAzldauXZMrHGKs+Xc43B9/DawZZ+xU7NttMnTFKZz
Rs1OwycXzzOKzH1jpggEUM75m+1WlOFeNVy1YbWNJ+2O7zliweWVr41oQ/d0bVVwUFLBYsBk7C36
sKa4XGtthYgpxwvN/RW6s/gg+wvv86ssmBBN/tkf3ofCPbWWgkrokmjJqPZgY4cLaKhxLtvHDnoI
zrWnCikozYNzVDrgub+TGSzpdDiVuuMMn1VJseEEuk9ZDHVXvyohb1kRRqx7Osw/rMgEMRN4UdPQ
//Gmh7QiIRLWiNPXS+UF64gWc0GkAnlTPcQrgNLgoqMl9Pw/2tgcEvBZFQu2LpsP2mssFnH0LGla
Vn217bBSraYQVI2i10tnxFxEz2E+3HCoDfBLKXy7tnuEdgbSNVTrcC6eSV8Js/ch0V/sQXx5hvhL
FtNj6TFtMGYfo2Q86kGrUch5ljD0iwUhqZQy5CzOFqaBaSF3ehSmh0ZSh3fk83gEddj1bRjEqRh/
+nCfds5tTChO8ug5reptaEUPPnNAGpt05vuQ3hKkmAlHAZOQSyeRWebOt4r8N4jV56ooemS1JFSV
trzZNFq3Toi83J/ss+G2P6awjo3unnsPhju+LoaIPWMd9GAK2kb3mOXkVyTZ8GFm5Ymp3Yo+BQY5
95VZ3BNErnHSPmntIoOAclvE7a2jy1321VsxLzIWriM1pB+A4B4ayKAQOF7MKb0yxnnRWe/A88ds
yx7cu+QD18GCA/gBEyDTwzJ89wIcTW5IHgFiWOA253F0vtsBBbQYjkKk1rZuao/t5Z0qsVx5FhER
VUW5os2oNqPoJppIG0mDNiqClVJkwnhTt4osFApW/0apXu99nlIfOp92TfaxPexIeMbPbbEekjav
bYXb/KlQpHZOes19/9PIwk/AWrRnxSz+ob1fDTs/gCQZRhS5NJy3OsWI67Bm1WCRm04jZ9CUm4D7
uxLuTxfhUMbjrTmU63XmQ7JS4rnXg3M+9w+Skz5xYZbS4GTVe/SFrGrcubbzGjlftMZeGKohM52G
cVV0f1LZbgquYQ/vejaD9DzFVFCE8WZSDaehPtvFYrzZGP/6vOrptYw7SMFqFXS9sxTefDQSQcCQ
hlLGv5vQ2YyeTYsQZ2fpVI9YZXGrWcMF8cM67kAswEzoltrI+MMx4/Lghu4mhw24pfV/6R3HOisN
tl1CGEwBW5eljsiRLIMZpzKq86rhtKAN5tYrWBdLh26DZ1X1ZWJRGh2xKmxsi4UskItNZb+FtvE1
wAq4mn9GU8rZkQ+NB6RUqIj7Ir6g31bllh7aJ2kHOU1p1OUBgkaTWMiB6Eod9eR8d3d5sU4a8oMG
B8RgnzyPFdqVOvhL5wyTbI6wxtAG4kh0d27N/som/JyErwjvjkGWWXCtO7RadAJIjS+SYw4UXEEr
wZFXfTkhjRyn7p/AXdxypALLUs3bWgXgmDYAOawqYhCoQYVwUTcnV+pCwn4YLLKKADR8cw1nS6h3
6yLZB667b1oDvx5gFMv9KRNQ/VY7LqSOcMfSUJpSZ4/JfJFnbLkncyiOheKMRJotjfkJx3Ryq4W5
gVK4jchWJ+xrq2kMqJ2yhN44wMasKBRNFSzejQcciDR2l34+Yaayz4MzvGaAYug3cDZDd5Lo0YYb
PUTvMxV0FBjT3ckTfAgY7tt52yxeAyTYkKlgAVsdMFzgNJyh+ogSytCZO/kCTIsMOMvr4SlyBVs9
ebP/FDVhXb3Vfv9QpO37VFLN4X5l/ZVqLU21bF6skdA1Y3rUabuPPmNQmlor0wLURRlHXbgvevtb
63Nc/2ycoqwfXa+/6ZrhQmvR381BfRRzgs6YMbLLoM9a7Q/5ZC9BicKFZ2sG5gwSfAV5t8nM1tmA
0WxWiiunu4wpGmKzzO0tRv2r7mXgcA2ss569CZT2VMCe9HPnQ/jK2ubOLEvhoJHY/CvtVevNF2s+
4KdQQ+gcLw1pbdCRBJvf9U9Dn5fhAejD9tZCb11RoCjOW+BdbUCmTZji5Z1jhUeSROq/NmUo5bE8
0iziDZjaR/Qs3tQfFO0NuIuzmqBEQt0toU0Q3oievtLmM4Mj76myPhCTG3uZMPNJSm4x2rdEylHv
WFRCk+/8NHX4kFrfHuXR0qdUBHZWEDaiUF6afy1lQgDrlVgxW2Rz7tnHLEQHNK9eaiTEy9osAZdg
eNPNAUDX9J4FHRscwnQNxQHUbnh6GnStGPUdPGSr3nZZGW5EzTFsiHxO7GjlJEy1nr6/hSVtNf8e
/A5qJjSSDWbmIUrHRUxICL/egeItCZYs1qXZUjhU4Xfc1B+lAx6RnusKrEK34wFuaxb1bYPAPSgc
5xgIg7XLhgSy1ItcHtpYDhkjuk4efr/WjOTk0D0DxgsRJ5BvVMT2AQVFTBfQjIf9wFmO/I3xmOWm
vqIS9xaWqUBCaMOpDtgLIHlPRGy0hEiTVIoY8pDTCaZuC5HJzN8Gu2Xve/HWCCqL3GVGETSTcbAk
BQmbfoyEo+bMoPssSbhlUKrErVwjK/vUosBbtx48P6SxRXcInBwRpWu9qaBRS2Mo8MSbzpEc6Ww7
cHz6fUa/H5I+JbIsTX6MKofEahDIPT/lf30olfVfXyIRpDNcYuWMAYHTlnL0Q8/xdh/PTw4k98Gd
P/x+ZjWsSkMp7Z3WXJyexLowieuD6fUQgv/7S0JadjF+qB31r+CQjMUjJorEhCBCjCRFtF1OYM3Z
JXCmv3iQ7hxL0ceQzCLDduDQw5EZ/yd0t2wCAiPk+B3G9JdJFSVib7qHE8U608jB87edkhuz0QBG
Wgz0fz/860tb15Od4QmObR0dt4FgBF3C8oEcZXMjHmoIPBkgqepj4GCx/v1e4qTUMb8/+P10uoyT
x5o3/3sUsuXh97v/+lJ4DrfP0MLEUp+BzGFpZOCfjaBhLsQV989nvsuBbmyaEJdUQAfT+MMxCBnX
GJVMMOcP9vwkYgAFDNhHk9uLoDEfTaxERWfldrhWub+0q7LaqNj+cXK6RET/XZ0xoPaBGXho5g+u
qMqDGV8KKQF7MO/CkxCDpsDjdKg9QT8Ye2XmIGkic2c3TuIrzPTvyWXAUY7jW0s2AvdNwckcPW0J
6ZkcAk5ILWuHQDwGZjp+ifrmIY2JjNOz/CucmhNELeAG7SGX8uSl3o/Rd80BT9GazIThEg7eJvoJ
Soqv1pTQKBwaYpHg3XcwKeWVy/iCtDtRjwkt/3ybc8a6jamBzrpBPme30UbZ8ZdOg4TIMqdd1QMM
7gyDVtWiAfGTYx/o1hMj0365HzVPgydKc92XdI0KoBqdGUoyHSao+fZM2/bjetfSYPTBCPg98XTM
3+WVwSUpT87EcGuNMkO7mr5dvUNJ3TSc81YjmhUQWEO9pW2b3syhO4wOyV+N9Pc+Qzn4MSgetDha
h0EQI+3tGVlorrU3NHaSvIL/30xM4SGY0E7xeQsQDLpB6aLGUa+dReqmdKi1PCiQTDFsuNi2TqP6
LcyEfWFrnyk5Xbcmp7m4RBqGqjEZNwOnybXZmt65rvQnRLVUrtZ9aOJ8iZgsmw/Iau9/c19AfDmR
FyKXOdDtdcNSzWG8+KI5yGhsYoIbl011FGj96kyz9mkRGSfNtPfeCAlO6u2wqVL/FKUeMqVJl39y
i4oplmW+MUKQBZHU3xsLelxWde+GnpmcG8erV7a0Mykv2EO8u/RT+2Ilc1/B9oYnV6NOGhvnUFWQ
J2Rv831NOn/6ZqSBXDH/riPkIl5Sf3BDbMFBv1i+2TKGzSAxF9POsTqgay1GXcuBaTKCYtTQX5fO
XjMT/9EaOQSGo7tEhlrtvKmBksTYcF9iGyQcjYFLSpJOlEtxt8g4nVujiKmaJLo0U7SNAsqfXrdP
TtftBzSQNwSrhCz3Wrf3iA7iILT1WyATaEwJB5oywvVQpjEIpydlzASJSjO/M6l7N3ibcHi05FhO
zHEilFQ0zCPzjt8HOISXbptI4WiV/AuXwSthf6q56429B95UXEdTh4vENI5zN7m8jOKeigBIbm8R
kWJoMwRLxeVFiI644Vgnd8IIxdGdbXBAK+EUJzfwWW+/14SacC8YHGZ3eTzdiwy5czKCbjDy9CUK
WwehO552+kIADjXxbYyifhdFeagJFr9GeWYd3MoFBpum2A8Tk9C2CGHDxs0JcNCGlnfSFB/aYH8x
sEuWhY11UnZjxvuR7Vg4ECsPkP9+L7C+DI7V/ERj3AEMWBsU0Ag32RCsIwcw96A5hY8RITKuRD7T
89GR2VUM68uGhJzOK4uz0yHV0FBXOrGJfCGBetp2GxnNYX0kh2xNgUiqY5R6KnLwoVJFD2kWjawh
AnCZQzacKoNwk8kk3xKOSp6cSKznVmaYNEeCdPHMGHB0uRvCWZ8RduvBJ1j595UMTbaTmqMa+FZ/
3yL52QelL//4bkJV7fnluS8dmwaKDpi1yNlZSlyG7aCdh8J+9nPXxSjBV0mOw88S8kLGtADJT7KM
I2jEV2HgnzzpBQuXMJeTHPtbHVhHT/CdyLCnZRzIZvX7JwerQy9Um3IueMaNJzi2y1ia6y4lmGVq
q73hNMG1aUeJqILzAt3J8vj7wUA69c9/MtGPx087hVh2kj3QFGdl5E1O4W3UJxjKVIJ+94TJJNpD
04e76VF3MuJ+Ic6w3PjauZ/s6KjykasBliCdpAEdogLtqwB2rpn/kbgSVA9mLz4Vi9tIMFrajeUl
6Tyo8xaahsGXD1X8NlZCnJCzy2VqL007sPZRWCMbHBvEEb51sgYFjtIe4Si3oBhJ3Fuo2grOU0jH
pBiA4hDfE5zkRH+QLeUwxj6HKpllG9KZXLJt9FuJMcNsXVYyVuooBdDipM26kS14JRls8DTJB4b0
L7IOwfEMbkwWafTNuJEchSnpwURPyXaiC7yH+Su2osEEOhgj56bfRSyI7HOMZOA1vXumqTYMNrql
oyWgIAoUeKKhDzmqn7hs1drNFSdesZOdPnsCre/ExD6fq5bhftZUK1qdxtFuDWDDTcKKYEDqcYee
Q8cYb36/FacyuPlT8WLF+TkUQbwj/NFAelxamJ0DsZWEqq7MtC4vHZtBl/GIeWI/LRnXeWLJexTR
Zfx98oXT7w2TLbWvpgfEd+Ji6e0qKxGaJHr93A1kmqDrN5s5o22M7L1VRNgHDIP7Gow08ASgu30b
o8TgOGSrnIwKz/b3qcLqocoiIdvAWfSZY7/rDmw/whwvBgIzQsDG4NoP1jecD7zudR5czb6nx+ug
9ZxlVPi8ViK7ko3SfstA9QtlYTaOZZ5vR9X+xAgIEeCZ7qaq625rVh11SEwbsprv6A7zgTtj5+O2
jG91JtEyhZG7JTtPnoEMPo64JKIsVW+WVGJjaToOWNlS+djRi0YccR2lwy2b3CdPADsphqwlu6gM
dr+vvzsGFhUtp5tRuMdAccP/br0+UbObHq7lzm5RK3aB86i39XQFqe+fzIhfClr+mkoddyesuRBC
vHy32jQ5hBaENdua1iCE/UdEnxc/S71v6Wl/qi3OuPQt6jFtV23uPcH6IXB68tNrj5zJCM1xB1Ol
3iTTfAZGM6wZzIEMwwAHOfT0YUfE/YPDkVUPuUJYHvujQsO56By1d90hvaOgQSiT4QxtEVDT8o0P
9sSd02ZevPKyoL/olGsnFvD0IGr/8/erhvymjfCj4jx4QNStSqxrYyIyejC9WyJ1yU4Xq83gRp+F
rZufik+GNP/nk0jLPajhmk7lMm0QtbdvNA7azSARsrNDFuuiDjkh9WV2+Ndnmp2duKz7bV1Hw07z
SpNUQILVYp8km3AwSYqTYbPNEo1SzfPGMzRWRliA0ZalB/XVtWyxSZHd7UY8tygQDmHNAEZYMcTV
vHkt3PLT45jatI7x5II4nwtj5wgxD4CpxMUwKTPn+qn+YiSvs/ChyR2bBrjTH8YBYjQZKy+OzwRg
YtDV6abA4h+jN2eWpyHMbEpl78Mi0jYyZbKqaoILael0lynkHjZaDAmFPsbhEgn9uEai/DOkTMO0
pNMR2vFZpPevpUPvYhoJZHBY0E5aBHewHoIVlF5MkvMeknC3cfu2aom0ida436ZbCdzg6JWbAlXR
JfTxuzTEj31pcXWaVFG8GDbJCjUjHqGP3qbJevVheSe9aof3OMjIIgGMt5yC9MPngP/CbOIBRJn7
4XKu8TrvtUmH+oWelr+2tfrTS/E8iR7R8phVyAZGJ//WBMI026PUTrRn6HhEE/V5fzHxR7huCsHB
IfsHIZT7MQz016P8hXjiM+C4fmUnVXXyTT+6pVhGmWX5xkOkSGazJrXuutb4VhrpPAa5KRGqxjdM
4RuMUfqd6cAHTpl4FTXKeESyFK+0CO21omg+RvMPxBigZtM1undh2m8mR+dki/pj0ft6seMBPsY+
XQF6DDbmsPBqkwZ8CDWkJEpUHscaULsU/8WKLn6yhQ746RrrTDeNpx65bdA52eb3XqHF2lKcCcKc
QJH3Fqz4saTC6DX/VaSjvDvSekdgGH8US408ybd2prVCcIQ7VGZvzWh7+Nhs0O92Xl1DU5wRGX+4
BFr8cSwunSYL3uOIrBdTfk1NOUDOnPRdMYGGhTmlbZyOqQHdjGrt6EPx2IfoEt0EWjj3S7TVBnYP
KGSYFGrtNBU2zem0GJ485lX0pAsfBLv+4XOU2NYm8vqx7MSKpAekS2Fi0YaJ6k0zhuBa4uYVXRIZ
x3mIDo89bFkI/Ajsro+RL85wfqbtP1sYu8fRdc6druTfqis/aQmCLrVatescCNam37hnl0bPtkZO
zCVWrAlQ8N4ZIdxTbxh50wbgi1Hq7o2Bd87JBu3w/0b1X3v5k6p+/uPfvsuuaBv18BOJ/+08N2zA
Xv+3U/0EXbeNy//pVf/9jX/M6mbw77breE5gep5lW95/e9VN799109Et3cBxrv8ne+fV4za2dulf
xMZm2AzAYC4kKodSJZfLN0TZ5WbOm/HXz0M1vtPdPmf6YO4HBgSTUiWJ3OF913qWC27pX151/CC/
SVr9YMUcx8Hn4MKu+h+GmSl+swGOSddGGWkJy/x/8apDYfzFq667lm6LBXgtheV57PL+7lVH5DiF
cnYCCnwzdxi9fKZStqG2TVAdmL5mVeM583Msu76txlsok/dEhfahQt8SOL4R6WI7187HjO5+RWKZ
ts2i6Nmooa1j5SYphj1PE6Pur1txnT2aToYBki8I9E1Zg/8Yl9gWTVnnFiTSobeThxbp4Zbps1nP
ZHpTmjhEUIUBQw9vKAdcZGzRuEHZdzFKGJJ6HLvbuHGKbdhHlj8JihRCD0nk6Fr0GSioSw8wT6C8
EUdQZh2NFAUaliSjgV/vvg+ipjOdxMSAFh6F3NYEOoxcITa9J68gDaFA8x0XbO/YXhrrtH7VI+bP
KkNeis0fR+vaKvIFJTHoTO7GuDWS/TCppzrCeBy5BzMtKpq8Slulhtn6ooJNGsCABfLYJ9uJjSPO
8W9Tpexb7DYkpabwOR2TVaZmQLx0tfyYu2l/jjGd4+AnlFRT32etbHe05rLW7TcMMX5kz092UeYH
+FjW0KWPjaG9Dw2C80C4N7cyXqXq8nNTao9GTmoL3i+tGaHWzNEVY80bJSO4oKShFe5CctW7/TRX
b4PjVxnvPfOmvaoZZ1ZhGlU7+q/MRsvYmTPwkOsmmbwOSdy8ah2Br7COsMKhu7Kaqtyb5Bcx1rIX
yXoSV42KZJM+2NiI+HxCy9xnN0noWfQi8EtgnENpd2sk8C79+BXiQ7FtIzbjyNk32liiUVJa59si
9I0KIEwgyeB0CrM5kUW5DspYOw49DrEOD5BYRJKd30Q93bPAAt6KbXxM4wAddoIOiGw9SZSWpIFT
LjsPuEas2WOz0l5acxTHyoH4kiOWnaj65PNwqxJ5lqLMzn2DQakMexj8gWK5B9YJPDpSEKeybpG3
C/lk2X5AIcspkq4rQ51ss9uIliAVq8afq0/6jKgWv6eaWr8t3HTdsQguxx7xXty+mfM19AgD8DLP
WbdIHCwKNce6t39PMy8AMDhtRSt+p+0PQh+7QVqRFUObfkMFh8ACHetWloVcCISpST38QbxOupZO
7W3SArBXQrQPaU0dnUuMQuzsjF2Z32Kq4+aUocSN6CFYk6CLTECyrpOihXuQXnWnHTumd78FD4Nb
A79Hlcp3NosveTdskw5Jx0TCN67AaluxKlhXE50Uk/rGpSWjQehkz6YqPwCSgjybvLdxPZ3SfAnL
tRB2xeqhBKBjDtVmbIZPSXWFVn316lFSAAw1SNpCdC4EVq6V5Y7vDd+HOjmCMYJ/SQLLWS4M89N8
Z/DDuMrI2O7cHhKqgZ4ubxfH7ewekIx8K4wgOmpTd5TdsQ7fZtqdwIcI5TDMYbH8Wc+lOb2EVXtq
Su9qJ7LHMjpC5JNf89jS9xnFYNiPtu8ufiGkiq+KjtBp7hW6Nqf/YYR9Cc/iMFo5fwMJF7vGQPQd
IagDEzv6FZLnxVc8blqrIuJiFVHF2xNfeWwsdz/zFasYk5dCV0xwovFsi0uU5l8m+QxWiH0mnkas
Y7sxp/VjqojA6Qi7Ao2Fvijhv42MvioEa0CkgtGot8wdLs5IbdUjjGrVuEO2E8I4h01f7xOX8HYr
jA74JLAXRMlXfQD3J+34G02KxRjWf9q6sxVlu9ESdcLm/cOp0rPdlycxWzRg66OjkYvKtPUTbrDo
915jXStqHDUwYRxvJBWBfmUkqtBeiDkkacJSu6mlll45rKq5jvCKGdDewNqN7viYt8PboCxSv8t8
Xxp03ZM6TQ8j2WJu6H73LI2QjZIdtZd0EIjYSAdWAYOTgqvfqxmbZ8C6MXC3k2F+WiZsDk8uTGDT
u6nMGm5Bg1oBd6DfgsvwoSQD5ne5EVDoLHPNrWtTdC4RJMOE2WpVgzDRZawY05wdwqWJXKjuC/lb
FSlAapvFlBPKkfYiGH6jcx9J2n0ICiSyfZJ/xdQLqX9kQxNWw6ZzUpq1QC8ODp8aUqYrFhDWntTQ
0BRr2iZHvmx+NgDMfF2LoIIa5pPm5kjQWrvcDlN6aWbV7RpaYpTND2E3cQ829buYMr9fzMgUnbA8
9Q9Kpt8DLgrsF/n3JWvLxRffFN81ImYR6dIztnP0JmH6A+JMs2HbXy0f0DtpY6bf1izXaVR8QFML
6XdSAFfUxUqQFY2BCE9pXymv51F1zR3uIVmhLXNRUsfJruwJ467tVt96uXbpXs021VCkkvtT2Wl4
RUAdIfGKqm2c/QALjvIyt9kRug/aSMCrG7Nfn+ex25dRjrHa5KPHM43+eXxWCcoYikPbWYN1KFsH
MweOzRYLy1R+dXKqga3lBc/ciWukazZ7oe6rqQ/PJbPT3otfRIXDgQ36DavskstKCMFQwhtQ+lHp
69BK3nSbuDQtTImMj0GHmDBcMthhOsujwKk3AvUGtU5tdI2zlN0GJ6kEqpw5tBTEl0hkT9FM9S1P
oZy29PPJMJM/yzYtN2mCTq5CuUIIX0yEqxtS/GloLdABNmEE+kOVHTwrJwgrI4WMTuwS7hIiErTJ
r0/KE8Ef57rt9i4k7DU0vMDv3fKnxaC0kmNabA1cTOsRgy1csBMUFtslDwvoOBk25Zeic08W7/yq
xDHg13XyTanpZbmVVDn8ZBn2Ca9AAIwvqZdpK7wVxdrh+9Ok6JJ13bUfVVoTIGw4H5F4rxb3Z4Rp
yJwWj3w577Cc+NJtDuAAEDMZm2EmMTsjAGq24x1FL2tNCOy2DmlBUxt2FNT+ihgx4RGQoDkDOmcd
+V1rbqjvbC24zptCwBKQus+oSHhFo3/q845EUbnWHBZzBC55W7NQZ8rrJG41+JwbNoEruPouThNp
ROhqY4pBas4+hKj2GjklCFIctDzqKVDEEFCwpBHU1c+y9d5lUj+2kZntDezZFCuYq1CgnyV97YdO
/jBg1qydlIoGwXWgB+kZWC6AaVoray0bakzN3jfqUcPRhY5Siiczx9QiKsRPeXGNEHISKjT9Xs7Y
tGWP/iIe9Neg68ftUrlKq4rOm7JODsHYLYKJOjf3WRIw7gwg8Ice6XrykfRy2rjSZoSnoOJXQtws
ZT15OK3R4NOlticHBrj1JYxpZTs1Nh/r4FEYij0fH56zyprfzbE/RVpAdT7ur1mdvk4IuOAPa2T/
aaW7Dgh2LCkqo2IuaQkllUWak+JmEBXcHi89iKY5xh7+/jaSEFlQs3qx+VLViFu8HLvPmjLfOQjV
C6oxwFJ2dcQxsDW0ShJSLZ4KSEQ0Ox+zLvoau0c+RZ3wrvoyxh6Jk+XXoOF6cGJWMHRd13inFIBG
46Oe0h9WrS6qgSFQTYk/RgSrgN8hKXWgQRhUe5I3tx0Z00N78ag9b6fR+ElS4RrhMeHBQXGeCZlI
LOtEMQMTpV6/aQXyeTP/JhEE7rTc9TZT1dw6TLlhU/5uj29NAGGFCo/a1uW4S8EwrNqmwXLbtetB
cORgc2UWYmTGBqFBv48jcgIL94tIxx+uQJcMRuj3Xpm4CHrGeTgSPttBrp26+fTC3D0Nnn3KXXp0
Y1LhVdsObvYRKbBWhqx+zP30mZXf6yE21lNmplc7FLvYRexC3IfYd7365jhF4c+9ezJ7C/8Is9bO
qvOfQXvsiLsMlPNd9dMxHsZvUwv+1Ezb99E9kfS1x9fwYbSyX1NW4b7uTGoSdnIV+iBYssZyE+UJ
4dbeEzk88abscbuWkdxk2vBYthNGkHL6TGj6tZQ76LkTsViQHg014h000dWpbq6oJ4SrqZ9GkQW3
uF5KkQ1d1CJZB7QmwUyRB16MLKOMDtylVbFuKs33EOHgtiYclJUrUSlO0WxcATiXMNQGWBM6J9BO
hFQ8Syq/i+z1BRNytbZoqmwtNd1o5krUMQW1PX1vt0fwFDQeiXLKEryPNlqCiKDN3ZREziqfn81W
PIcdxuSoK5FTmBBeg4QFRnYxqBdvhBE+kJ/wEhvB+yC9o3IVIu4ArqIR5SvSYko+W7H0/5nYEpxu
wbzEmrA6nVD49PgAdyaTzzr74hbhj4DQRxiQzNV95h1KRJ+OjC5QBH4Xgg4oROTNO4lbR7mwIs1O
XLidF4KGfA0x1sFVZhr0ME+Kwrh2oMfIHVc/vDz+lkDw8rOHzhhJV2fZskaYcx3K6tkKNBggpDKI
J70Pv+YTuFQJvmtr2Lk/saVb7ByaKL4nSWbdNMDGO5lh1Z5xWxQpOShhOAIxl4wemvezIOIQ0wal
Jyt6h0peAqMKH8rcIzrJM46KuOFL7GLmo6wWW+hNSXWZL+5IOKILlRhvtobyjOTkyaFR1MROiRSI
lmY0LGmpk5a+IFo9E6VAOpVWkwtTf58Cp7xYANxeSuR2rSPNjUhCHAalOOCjBug00/AY2pM9cBsN
Zj/RkaYqYSL6LyKNKKf+Z8VFxwU7n1mqqHNcjOMBLcWESzSq6M9FC8ZqYste7uEhlfTAgvihWtei
62+yQSSSUpfY9RepZQ9VOJ00zbWADgPVROQA5QkjzWgkzmViCFG5+hiyNl9R1VmrZHzVwH/OmkyO
RB1MU30o6+KlHY19q4XftYSMoKLxDsjY9kXSOis97J7wAX8OmON3Q19c7WikLGEQZ4Q4dJfy+/uO
pH2bqvQsLLIlyOXVUZ0zvNuR89X7aTjJjaz1mA9X7vIasLnpvIUZ7WU/8s6s9z5iM/yMRhYpUmQK
/DCo38p+rCOj29h2jIZAEaIL6WvTR/ZbVgzmuqJ2te31LL6MFlycsJthrIRMRDiqG+ogUczFqj+5
5n4RRYiabckglLtNnOaqUqCvoX1SEU6+Mcf8hn3vmOE36YTCqBiwpDOwSnRx9hOYQUZ2i6OdmuEC
KJtC82Nouq+F0QPhq61THhIrW3RYVCaU0DpWBIJxf9SeheU4y9mjRu45l8gEotg7jLN60C0gASzc
Nn0J7CupEKkCNjCRAzkDapsobrZFQHeCkAHvlFRN8MyauUAjnbfJOdEowC7ClDEMv7HC+qHc3j6y
Y/XJ6SaEvCTFrODyGHScf+gmcCyHEU2XBEXiOO5GBJjYZ0lgHKayPJgUnnLXBoXozT+AofH9p+FV
dIO+ot+waT0t8C8iZMA0Q/mEeRGvaIiaGR0xHKPhJIyqPefYEilr7arCPtDUJs/FvPZOq++ozrBc
TLihsw6r/iTaA2pBdgpNuzMHlHg6WAsIGvh42qk54IAIBJWh3kxG3+5qww+DCimLl39UBNsNusUP
NatPPPAn1wMu1EfYA0oztP5g8P9/9ul/LSlT0f2/l5QvH58f4Uf746P5e1WZL/qjqizFb5brATM1
/lZTtszfDMswSBUwbAMEsTD/rCnr+m+e9Bx9AZK6nuNZf6kpG/I3SQmYMjBiQIrXhD387//1t0CD
9pfjvwYc6HynvyPwTW4sz+CXkwY/7B4w8JdcjKFH90cYebYOF1ZUi4ElPdO5Z7Byf6LrRDbbodqk
kPRzlvH6oGGN6HIcT6oFdzSO9VfSMm5wLmFvNel3e/z+l/fyPwQw3HM5/oboNxkape2iXTEAONq/
4FlB35TtnOrpenBIxCpYnOE/QkFZAcdBE/ppxzDOK5Fdbcv4nPH4UIp5c7rF8gk3VVe+WzEExgmj
6j//ZvLf3zmaBZbu8M/zDOn+Eh4ga1eEcoSyHibmvGvwVK7mTpwik9XEGIu9O9aIEeYZ6x6oSkkd
fAsvLvXdmjtWJTCYRYj3KYOi3yIRJ6CTralZCEI5jC9xZrJ3qH/WxAplNa4EXbceQ2U8aihSwULg
17dkcQoRZjGMLfVTCyaEfpFeV2Hajx0Ex9TbTaJ1S0xuK5JO4nVsf9eZttjgO4lvDg3USQyoLM1B
mOjma6DbbAvMxNsjEHTW9pjiZaGh2g1K+UJzzsmIowMNXeaz178UQYGMZJy/mLF7mxcd/D+/wR43
wC+XJm0OGymkNDzLMcQvH72HyTZETQeOKJLmdkbnsFfevJ/avjsnfKiKZcgDWLp51YKUTA33u17F
/UszIL0nhndPGmZ8Gif93UMfieZ/Yi8OiX0/DOjpOzLJHbE3e5c/V5JInYdYuIvHscFwbrp2tqlH
ZFymAL/uzRZiaW8wVgiE9a0L0WxjS8FMFjKd1GzAsUJq286wmms3E0mGPXRLnv0mFG56alyAUFSX
yIIYyN6ag/lAvPQpnXvIrMQko0qV6d7Kp7fIoiHhOPMZkAjqfk1O18LqTkPfv8R9Ue8HMqjY4EzX
qT/0JnO/bpjYfOcSns/E9pas5ask/+/cpJW+SwouRMR4yaaxgWo4ccTSbrJNP5+BDJmt1p3ssD2P
OQ3pJCofC8O+aQObujSq9ZWasu/FELLlD93FnoF8QyTajtLv1wIAJ5WD6WgavfL1fggxtpKXPWfj
7Z8vAeM/XQIO+yyyg4Rt6s7y/F9Gp8zLs9p1KaKkfZihzGTnVtn61axfmiLT/UYjKFTT14Az9EM5
kWiQaqc5rB9deI+o1pt0nTT5ZvQ05c848Nca3im4YvKb4RjWNSNXmJZMuAEN818uXuPfInlMSeqR
LaXByOXY9jJ6/OU3LxBnaYmpYwDT1RmqKqTFRTyLsrAAyqbhE8VFkZROeSBPCSBcD5yjSL3TnLA5
HMN40+fYDPqkQ4vAU3ifIoJvGOb6oqUoNFh+CiIvlfOLQD+FDp/+mHIGc+WkJEuDlVo3xMHt//nz
0Jdb7u+jseuZjitohULotsxfUpQwcI+FkXA1WeXVRJANKJSd4ZAQm2nBuKNmdI5F/V6U1yk4IhcA
1DjXOOMAb1hWT5qaYfyXCcL8pSdqmGwPBL1aGN4ug/Cvw7DpejXty4oo22loEENZoz/Ms+s3qFyR
OZ574GkMk5+LtHEzYuIbumTwm8o6jxE+WK0qJP4fNnsiGY4AzOaVhnkVbkpwmg1rWDuJ5W4D5E9t
LguC2tHAm+BbV7R1rgpGNe9H6Q+sdvvYa//b+/1vV5FlODRabJvesfDIP/r7VWSTJtygr2F21h3C
e+L6hZVgm/XRPokpzmF4Q3CZEDVFiSOULJPzUVH+BAUdWZazThnMib17hldgb2AC8W2qcfPP14T3
bx8A14NpmhbrEWDu0l2e/8uVnupdmw8kgzAPJg+NcI3X1G170HEkyCCGOysA21utAPBm6ROtMNFO
RwKf6y0lkBiFhx5t7EE+ZpXVogovwmd45s1h6jqboIVMf3Tyb+6CGNMRPSIQL5tNrHlUnHXxnIrB
uYRR/TS7GJPXOP7eQBHJc6vr+RdSV+K1CEsD+RHh5dSOkm3s2N/HzivgNIB7rWsb5Vg35JSlJ96g
gjRf2Cr9ZB0LrGeYSSprG3ak3JsmPvDAICtGmFi06AmIrepETiQ7HInKfgAEAgQXIoHOIr0oxRU6
+0tZ0xBCsfaYtCQrp42m4/2TO80t2+cjPMzwwgb7kXEanir1QujBvtQIKUGdRDNaFaBT9JACrxhu
iU1IhE0nEPE8Qko3S67ulGCkzYxkVxdWS8ROdFLmov001TMKWvKxZvrmoiz8xKn/SzDDQuH/ZShw
HUey/HG5PnUT3cMvQ0EoBrZBIXm6YJJQNaswu5SyW3KEYO6wFnSOTqGcY5waztHNqg+tF9rmfn5J
vMRePEdfFP7Dw6wVhkc7p3lGPx6dkEordHJUpVKDEI3GEmzfJvW+dPJWVetUmAsM66mtvMf7ebA4
NA9Ce9yj7uze3eKn6i3rLUoTJqhkYAmmt5S0p0E7hOh9N3I0dExdYfsKhmLewn6FHbEc2lUud9Yo
BP0tcNrJ5MSHWZZyfX9WVKI/0qKJFsZn9djQ0Y/0Wt7sUVtNkWc/5VlmP1Wu227qphs293O4j2wa
/dggizZ8vL8Crf68m5GTru9P3h9wZd2WYtElMInoDBtal5ZrJFc9jdJrqYW7ISyy07wc3U/dn7wf
gskhKDXE6jaL+ZsDk3Fl8dtvAC5YAboi5Z2RQXnnsOyzDS2eZJ0MgXkpu1kjv2T5r7DbWxPoCAFl
i/ehEDA/eqffIaILN4AJjb8cEvmj78tGsGBVSvrEFwODrarpa+oNPpiT/pWC4nRqwdzQtwK0OM/O
OwssNhWg88iO8eYLUrUdPO/hK8kwvlPDIqL7pJ+7GDK1O0/hDmvJBHqptW9zDSFgTtttmHnRdkiY
rmmfNMlJjV5y0ozmRwTDBQCWne3diNp6VihCYzQ5P7BKxnqitIS7Ac5yDvkVsEwVQ+cOSzjWn9S9
9S9BbtWPfRVedFqiX6hGauc8mCm0LIdxUcDPoWntU418dvq4PhdzlTzaFmyuCu/TDkBXHSKULiy/
jwnyAo4QP2Z27Bywn7CeB0e9VhqQ08CKh+exJAYwU+5XfTb656mrQWkk+lfbzZ3z/Qg2t9hhJdDW
5vIKkVstjEFbbGYg04mQz/cHYKHuahh1E2Ul51AtafvRYZEqnEI+j0laQoMgK1musXHoTyxfm1ed
lYRjps1zZOmoPoIGahmR2vfnHCt5ClKrergfjQouL5bny/1ITCa2dJH4AGAIYk4j7XJ/CDUjuLg4
IKnys7rpFNfSFCOGdFFWESi/vFCSW8B2LcF/tLz6zy/2lmdNDz/60H7Ykadf25K3J6aK09NZ/Krr
VbtDZzpvtdgwX/MZbr8zs8upIkJNKcKiXlaFdR280boq8QZzxLjczzTl/K3CALWfIse59k1V+w4M
Fz9tgmUhMmXutYjLpzGdYZzNuMDRj0cbhCY2FT/tKiLZ/eWQlmD7cH/QplPTW+k5nXPrjwfC36lI
DXxUYzVY52qSdGXuTwfxbFW+BfK4xWm8V00Y9bSvNHfT6glcrGUicxrayokZjUSgxZTxGoT5ojXN
yx+HgKK4s9rH+2tDb6quFMB29v0rE2E8hlQVT5YXnzCmbuuhQjCeOvKql+1b3/KOtcsRrY63+3NU
Du37c+3yyvtznej+eO4/fN3yXDBTgTOiiFaLXk2PkYH6IdazmpU2h/eHOuXDUOTobhPo7n+co6qP
0ip3WJv865zjsTv3Kg0pOfIpj1v1qUqn6BrMAbBFju4PRoJPuKCGgGnKGw5Wj8u20R3U5aN3BcIz
n+9HVLOHxxqYkBQ901+NDgwEIJ03dzQekgYfxnomMoK3jhr18EjmsfZQs0G6H9maEV4AeZ3D3sam
T6kdgedAHz8008eh/85Gw3kYE3NEbR14h64T2SXXm/Sx5ic0KHIvKSEWuFXQR8wqyaEY6MjCzEyD
AlVb36a4yx9YJBnnLtUAs+BMmVyCys2OZMBi4pIOSrGNzFqty9lVN7Mf1S1f/heewJ4QlPavszMb
RWrNoAPvL7o/odHFP4J9fr5/yZ/npSle87i3jvfz95dKvRfbriZ6Y4479CNNDHc/qt3nMqYqXKbB
9X40uQGBnek8bSE7OdAz3PIsgvr3Emd9s45nE+hYYdyqxnCf2wzBRIQ5ZMfe8COIpHuZtNyks5jO
mzlxp1e95NPzHHJ0grKfXuEuGrscs4t/P4SZmu/rKex8QtynV0tOe2iK2sHMzQKyoSKaPp4R9lUQ
niiSOOcstKwjTYfpoXPphptBdzKwmWEuK2sMSqzdiXi/3k8JSNCg6vvR95Z+lZcMGJT4qS9KFN1W
pWa9cbxoeCEkoD51Iz3D+7PYoORjQEPj/uQ9TcQoqwXvKR/up+7fjX75jRAPbz03FbIOvbGjsxUM
0RmuZnTu9PbE4DJfsjLa0wmdH5rca56NzMi3Ipch1PaqfVaNtOCW5iw3Obq/ArQXGkRqAvue7/EM
406SbFd+vb/ifmqMxk9b4iy6nwon09jbaVqt709WqoUOwG/bjvLR7iaTYnNYPPVI+K8piY/3o/tD
OpDRhWaZbYzWFE/3c1qXc9lHJLz9ec40YA/LDB5DmbFfrj0AkQ37HqpUrg+Xs37p7GWe6pPP+5HX
zfWLNHxoN/L5fmaMkBBmIVIlRFzJuq/5o9Ne6c9WWwK8T3X3cF+yV9XcHWKFXpU3TX8m4Rpxe/KB
jmZFUPlwBGMynPM/gMtdMOBpBGDUqjG+GlNTXZzwmuVFfL2fcRFvnypTHWRtOI8N3Jw+kUwGy5FU
s3GL2y/3gy4gXjLStYsbBNWls7SjrAkWWOe4/31pTyP2SVpLqZTTCXu4NUrrPdMnIJHNeJz1IcZl
Hqx6dLkXrc3kRcf5Td1nRCU49PJiLA/3/zVOIs6Kr8SrAm5t5o5rFzoogiHXruOvjlf/7LGZgeGF
hnJOx7x9tESNvB39CHaWZojWfx7j8x9Bx/Gxu3HhHBMdREEn0vANAPRIcyLstgnZim9NNfZr1yto
63HPHCbEsogMpYUoqEmP+dBqz5ZZB7t4WZHYzhw8CxlNt0prt1gCQcTYQAIALdDWLkv1YjPJPmVo
G6jJcaQTMVQHmsvtnSBQmUd9M6AXvDR1NWEnsV49a1g42TrJOEobnxSegxEUaOeYQIJ0EPpN5zrf
wkJ/ys1qOhQhfDSSQwg1zwd0C1p7HeADbHIRI98i6+bc9F4J47G23jS92RjpcUER3aY8nm4qVdGB
MMOtDrBoky2OxvsiNRqkX9bJQxjrE+3XsnPX/I32OvcqQWoXSkOIm0hbAQ16LF2qj8YIoTVKdqBt
09okazT5McwRp5EDklysfCbbb8RrU9qe9vLHR9aqoSPbM8hWg4qjBye3HoJo+XGUpjG4WYQguW2F
Oddz90nQqkswIL1lV7LOQ7N/A26Z+EXg2gcnzEAQRxm1q8E2H+TwCZ9i+kYRo11hGopvDMvDEe3d
DnSk2gqJJ60JKvkIPqxHwtTsPEPxdps6YHvEBPdpv8Gz/coBDj0oiLNHIvPyhlERm6/UBLmEdPmC
lZ8M0Tr070eDMvUXc49S2O9aZT8Gy3HQ0tCPvbw+x2ZbsMuleAa+RFtTnUgeSDu64IssXkJzAZ94
McvgLrRu3piaG0tD4uCxYr+0OTLNuNI2duEN3yb7a9g50fe5AE0TW4FxombAfroAn8haaYmw6lCD
EzcyHGxRs+ZMzWNoYdTXrJrJ1Isvjo6xNhzsx7tDLppexpL6ZTCxLCsSwpbHjKl3ZfQGIjeiOjci
pjVZB2VyRfa1T1Wr29CkYBKXCZ2+0c1fcJzITUei3U7k/dP927KC8DUSvZ6TI6FwcJynxr2SmTZv
bc2MnwwBJT324vCq7PIt0WLE2FmyyweCNBx9MPf3X9kDsrZpMqjybj/Hfpo28VGhr9wzMsOSm/lj
oHXEF7Y5Bt3JbotkviUTYVtgnTmIQEteRBu+yVIfNp5H0gFIYpTnWRDt2q6q3sIS0Xtr1eSjTMx3
Y87f5yUJgyrJQCtp69bFZfK+L3omXDtnW01P9n2xlM6zOBbJ+Onx/p/tSj2KMNKfdAhRm0bBULwf
0vTFudPWo5/QmpiMIbndV2n5xCSe9pDpGvZNEBcK+WrrebHDq/fWmAYeyMW3q6U5BZIYCNL98P5E
MOrJIfTaH1VRSbVDvsSElPYEQ7ch/IRMl+tM6zSuLBNeLwkOiOHtfQWB4TPP2/ci8MaTKDE/2Wwr
zkzRLpRQPXljpZIg2phRYqLBe9NbNa8dHNyslMpXo5YzY/0oNqmAnIselUFOFu2DI9RVoFN/HgSa
zDmCCAPAHYdTl7zofeY8ee2b6AhDgfvhPddHVXu0uYnHTsI6OdTBvFxZPJRWhOVxEiHghIyFIo1r
mjj9ojA2yaWpNesRlqp81Cv0FChYQT0u5yrdqY6G10TdIZQEwzI/Rg/SSeIHnYY1LEsmXxO784F6
4A/66s5hME59Qfao3UbhT9zeCjH6W5R1GDpNca6ahjxROGODA9JRJ7OQKpnD0GJEiHRzKiszQaQo
uFcDvgm9dptz4GTt+f4/FD/dOqRItg0RHJWl1d8c8lNWdRWIjWcvxOg+fLErs9xzixAqghN6o+J+
Og+4c8/ckT/DiW7HkKV1hUJBJ/1phk+mdyQYCZCae7qLVrIpdDKnphnn6BTeKh1Wp2aD1vB0HQOI
adWHLHHkJmg8hqblTVIK6MGyQWOvW7TbtJ8DJP7tuGx9M7wtbbRVpCRMJLD5eT7UX5JJ4OJnlq4s
YFURgYmnnAphGTCQKc35NhlTfiBmW511bL5/rNNSQ10Ql55bAPNrVklQUahUSO2YNEwnaUNrRng4
BwVACC9TrW9mNoQAMScPKqyShzQPi23TdLeaZs/KQhdJhTUtocPoBzgG4twOXv7iNgFL8YRQAJQg
zYodCx6bhmyDYhrPWItGtv+8lX8eenN5NrK44nuBo55j7QIPa/gc/+c/YeX9cWZ5CjwDkyGU2k0s
3PHWdmpmJu0LX6jwpTEs8zYJ5L2yz4ddQCcFWRUxg6LKmOocPoMVrZ9hB0WLwVyWL4gHSJyQShwh
TRa4TkqbQCbsf9RN0KB2v4dh+sROmrRCRTRXVRNdVoBXXsUdbDLPgJ/famQYoPBeFTXl07SpSKWI
pzWrnDbikuAGT7Px6AaEV1WtCk8ytPRDrBncw421rdMfbZOR3019nWjosaI3YtRf7DqK9lJqw+X+
UNrVeNE8ADMx9WQ/0/KdkoPxf9g7j+XIkS5Lv0rbv0cbhMMBX/QmtGaQDMoNLJmZhNYaT98fomqm
qtrG5l/MdnIRFgyKJBEA3O+953zn5NlJfh2cPr82RfrDMoND70bsFo18Wpe2BW/dKZOHCG/lg6LY
WJkDvmqNaMw1tQssykB6ZwZO7YogwxHML0oKGWYCvdBonSfNtZjkMTWlgdAlYQvmJdrYvuMth0bP
D0xtznnqJ4cYNNJybESDOKVsD2ZEgG0/VC+50TIqLJy2+x1zAp0Q8NW7iJN5KWqJqAw2ywHQLWlZ
khZea6AVBDq9ySyFtr0V31UV1esop9fvlgvBXeBUONY31dRI3A4NRts2XiKCDncBBJ392BMdw+xE
I2sai6QXQ2LGNfUekABDbHp5TMzhonqPvPK2/13SY3xnjnamt/xQdGa4A+jEnrzK9cc6VvElzIen
0ak2dl2/ZUODaVgAf2QssayFUE+BPqzv2nZRtMaW7+03bmoY5zThptNjSg9md+uo8xO0CVVXTHbP
pWzIjRwpARZVnsWblHK/TIGJRcZ0vvMV0l9TWyVP+pBeA8JyztiMiemmoDXs/BdG62HrWKa/zSEz
7B3AE8tERAF1pNK2QwwsF9Z8AEi0HK/CeSnC9KHtrQh/aEylh6X74LEzuN4fuhrWZ6ycTy8w32m4
fHlg0I5tjDDIREaAzRQ6dNV747FFPnmoZe+vOIBAEwIGciM+gz2b+b0f1fG+H+3wBuV91yCee4fX
N+7wNjVrv2J+W3Ri2jnMA3nbsjeIpenWVMG4G11B2zebqyiPyHAx97jKqYLa8zEqD8OWgeMfFTN5
dXDfyV4gnOjsKzddjoN/tYbKPzI9GSj+2vwG7TCHvhunbwz1eWOU4yyZXIMogZ049e7cxZRHZjX7
oMFGhnHQrpr0u8qtGwKjCv/HkZFo2Ibje+NCKQ2MjE2dANA5xim1VUFOYd+xSZspBKp9EGFlo0bs
0ooIHBIp7sONKgUC2LetWvWqhuOSJ+QgzFyHcsxPjmm3R8JlN+yKg5s5P9Rm8Ca1kOajHxtckHG7
bmIHsR94AfJSm2lHCClbyh74gFa29c8+ClbdQPxmqGnGziQAO4NLSz47Dxzhz2HoCE7oemIB7ttD
JUjEIuKTYrsjLkmPS3XyitbeutKSxPLCifODM7QmBOSmnqK/RfGqZeraVyra+ibdL7Pqy/1oO19t
TmLJ/aEcO7HzlLPzxATSfX4AIfJQCzZmOQYLehup2iRFOc7k737rO86DGFK1xbKhs/p39tpphb/W
J09f6NLyf9PTp1kXHgFIZSu0reqsieaJWo71Rbe9a2q0CQRzElgCb+wOeVZ2B1d3ukNCaBn2IB2p
YmS49LH16jkqiy1dqniZ1mO+66oeXIYqBeP8pkUEEnzEtRmD5sAfLUZFtk2ilfhX7HRDL5WC0A4P
VaM/iDx2D7nbYlUn0mdT1uYmkE1xCaSOFDmPNoGQWJMGpLqZYvwXlRFn4FhwN5TZJsHxfrGcPlyQ
jiPPek3wgTY1+WlinvYOIzGHlFOwXzOFHe6GLgI+HSDPsAv3mBVVfBotKlKjvSDEsbaE60DyIwR3
W2gWSpYAZRArUbbLwijcRxpIVZ/Ux40QTbROVfycjr51EKmsV2KS3aFP7UUC7eHQTgILwKwuGT08
HkGKfyFCIO3HEyCA2SfYHojAokYkJQZtM/cO6CUCzaNvLEMPrwwsFXzk5dlCWbirrNY9gb/M1xIU
xcHrGNDrldrZCLpxc5TGQWmBceiqcTcNlICU4s4hDxmEuLnx5LBRIsq0txgfDEuJpfasyNboqHQO
XQvgJAsfncTwT12Hx1GXc950kJwV9FNmrfJgB4gLtSzedj2ktG4Akm8EnHhJHkPUgUNowW8qnSB/
dWx2XUWGIlVWJjtG/g6cwrCgZF1tIn/QnjCx9I+pJ4tl6GcfWWnpK+K03vqJiUwXxk8+5FdTReS+
li2YUEmhS/vTp9tKu9cDYi0AJlLdQO4GUmFSIs9PlY5KputrDkboHCZfaEcCCrSHoa+a05RHM7Jf
sBpVAoCoMXD+Dv7O8NmJutgX12Kqi6dWsBtxqxqOVB5inlOTtyD8gf2rHqAwHhOOAWZGIOrT+wis
6mt+0pcZU/sIGF8G5YhkzYKgETB1Kmhvjhv3cpHJ/prq1kvVBuWaSdCW+Mr22CVtvzRN7D0g2crN
UGrhrarFeHT85i1rhg/urjmiJM61EskX6PwpOSZFAMQYXJpLQnL+niBpNZGI3fSmty+aix2yNYaA
GEGdm+xYw3arDBK+UCMsJMhsnXd8Es99GRk7v0HXrnF+n+0YHwtql2KdUZksx5K6qZSOuUzBew45
6aeLdMDdEI60fsZGbfQmr46CO27U6fzwIa/2HVHML4aBERc0lrmJTHi9WgRdFb9sS/RUJjaeN1kr
5S3DuNZ+1oLgTNqSmFeAVC3y1oseaRr7xK4F8YPn1CiFKjDLroWU35SXenb06fAzz/pw7MmPfLUi
7yfyKJZlvGN7BCvGMyi/5DCGGpRszdnWIkp5h8ulw+l4LmMseYQBEHjXZKSCZfhnTOJuxhlB2ZAo
hQ8JeUatyctoo7WtOx/ZR4q5B0lyAcYmLzcg9srV1DQLG6oHGZlxvjOLPST9YpVWHqC7uDw6jZGe
6M+RGGVc24RFTQ+zV0Us60V3+y8VnNHldF+cx19DmYtbxfHdxoXr7y3X6fZJH/pQx9OfvUeVFgN7
f7g/NA7zf9uQ5zDdpCBiYDkPYpvnzrxBKcbPqd44fma+Vpq+1FiwT8JgRtalvrqRPdJgZAzZV9Tq
hkhfbDJUoMu2dR5R4qc/qgFHfC+i+pxNDjODjisu8XV588kvWBIx2D/4jEY3UTX1AKE/JGxxUjZl
digaiIF/1PmQcjaZi2EX1eBABqta6OO8CntkXibRdM3H1vkRVjS4KBe1t1BPIa3AL7vFWtGvbEcG
j63OWarL5ngvIYF1TMvRzmOkSXF2bUxu65Bu2QU0log3gQZfvimdK6kG0bmG7RwFBsSsMN0anmi/
WLpLSMCM+RGmb6HnVwdWGX/HlTrRWuvwSXSx/wq4Pweu7Qw/Y6NY80kgXRQGHwGU6ZWtDxy1yXvq
p0Y76VHzEbBzo3nGnPDOB7s/WJkFKoE24pKNWHUigMM/1e22NvpfFtDS5wAW7I4rGOT40LwgRUm3
Xd1Er639m7/JevMJkJrTJWCp0u9fmL7mnXtBgHRSlunFhKp9Jl00XLXYlb+M5klJWf/oZhIXi87G
Ia36JtTMxwnfu85OT/esmaJLkIf57rRt/ao4aYm7Si0Pe2se/uyLLr/Ituk5BFa/82r4+8OEGqTW
UJCzc9xkoUFrAp8N4lyPHJ0319Mx/AxYwkc7rT7mNp7ekJGXet0vbL2ASG3U+E4qT+MQsRIkywg8
klmdBm0Yl0VXiQ8vwXAFGKPaqHaAvaUcEsEMQjxeWiOyX8tJqk0saesFWdRe6h7+KdgXqtXRi7Y6
dqedsvsC+zxSO9HiNzBb/xGGf/lUyw2XTn21iPNG1ATRVAbTR6j0Bwyc+r4xSUuXoDiJtgVv07vD
+K67a/6imlNpHOiWGc45r+7kc7awMva2+dgbp7gGJKyVvHG1k3PehqX8AAzO6LmpzI8ATD98BJQp
WmK/Q+IerEn7OURM8FWnuitNevKOO85Hr8ryWy2RI5RsxBfSjILHzjPPU2K7r1CcBW062e6bJKqf
PEkWYBnjGWuGIFnLLmDXQOT7mbICkBBN3EEUBFvUoQTAaqOqbqzi3etmlUY8fRVeZW2ZFgWnHFXj
JrY642bKkUg1xsbPxLwWi9p7cKtyCGZH3VYVY/vT1dgUTkZZnoJAn5ZuFX5XvQsk2oYpBErpK3VE
vAy0AuFQ4LL/gRt8iDDuTlmAjc9QziPRSA37jg5Cr4CtHWvD8Ej66ktZhbg1o+q1lFQgyfylTjyM
pEfj9/CrmCDbEDBj4Gr1PiPWezUZVfPHzh/XqK45mD3sMWGvM/i/hNu9AKNK3zPiMQpprvSpUqcC
N/8lrNEjFrAdX+M6ZuHh7t9iOXJY/R7lTK4ctJDMIL8GYW8/QUMo4rWbP7WmOz2apvhtKnBaFCJM
zoBYzXFxY0PqhdkvPTVLaUlOQ4v0zuC2eYrGWh2gQ+OG6LTPts/tFzfLT56HgTgsrfRGSRGdDDzk
5KkMb2NvPlhZOpxpM1S4myjLpauTOCMm9zDNworay55C1zg3kyHpVY4KtQfZHNzspoWwI3E1pvaF
wbW2t00QQvcmRaT3+Hnd9RS36iHMIvVgaynX4/1gpWZVPSRNYj+X1Z76zCWEhoa3QRtuqcHsXmmU
z6fRMfu1LEj1STC5izz4Hdhp+uRkNZiPrAap1PkGZIZFpA0Pdoia22ZnyUDav9myyR9zmEZA4xFO
EOi20lvjPHTCONkqDq8qeOeK8xAHOOO2aAfClprOu5SiTVdRF7mPBGiUHzm7tAUUxvzBD9J8k48a
w2WlClrnQj+hgCdRTCcHnG9IUeygUhuFPA7Sh+6CFf3sYNWr3IQlobAYYta5gxV28h9G4lwXeO4M
EF5Y82NPpKs7KzZoG1xIAQqAeZgEWNB8TJIzCoHuRk50dxvV+BwW9WvYsQoltKTO2oApoOlK7E5z
BgodNWZz/YntAwsON1IA/OGQrDHUkbM7/2FdMRAzKgI66nluHYvODQCQkobZBcmOGrB5w2u8QkBC
nHZDxHFtpa9sSaav+UkeEXM8P7HnV+Df/fFkfsVV0jo6Cl2uHNAs21kTXFsrFodGhtqaMY54c0b3
SCym8dODooYrddw4Smlrt9aHg72mGzX8qgdSd4y+6W903BVuPNZvYLfeyYj79Khp5rebDEApKKK2
uLqMZ9hptKRS3Ptplr+oC27vfG2wAJJvRl9lF7tWdrDxCAQmM/eAAJ/j/SEefboEeiRhyvQkANsj
K6M5VGTafpMynl09VAeHrpx7quAO590jx9tYW5gwiFZXUCWcKT7lQpxMpw4u0DnLVRYX4OhMp7v1
qbxWdaB2te7vYh0B74LkL4u8JpCmwLR/B/670BvjDYPl1cyVMy5xLLi+117uDGHQymIZNpGP7tWp
Hpmw9Ju207idxkrtpsKsVwFEihVcG/lIbw6oitbG1l7GTkJrX8MMbvQfCPPl2nCRBxY2GeCadZsV
f8jbEoCjSNlOk4VnZMxT9419N+A6wQbELAMF47h5j62+ucZdGN4M4MlJbDi7sjWSTTxIeoSRnl2y
brAPisHDxlBWdZMBcaddmHSfElumV8EEHRsQIsG9e9OMWMlKl5GfLs+SkdvPQmt/k91d3ISZmVsX
ut/CCseWtXpqPuwUUJnlfbDZj3cDfsXNRAPkQ5vCDbUiyjnQNYT5ROVOluAHYobaHy6O+5JZkp9s
wrj5dDtHO+iaxcUm56cweVleByJi7IAYC5cgqjOqjeAc0Zg/3z/UA+nskJ+QaVOe+06JH8kMp0vR
SohITmh0KpttfHAUjfMk7j2fwC+MXeMHza5vg6+gpwxGmTymMKbwbmwgKQQYFuIrm9jmrOMb+eMh
iWJ+2/uLxWGq7WSrOZDXaVe0NnPzCpyJa9CxIfXgw6O7MFlj+DWOMXKWgGUrHm89yxMRs9oWfSVh
w2wQwCQ28sli0P5QMJzTASNkS68Q+qrFNbzpBfujrKrbU4LqktZvZq2NvLRfvTKpVlqfId+1PfLg
6DTfHxozSmgBjmGwKmR1DhS1u2k+/dWjm+cWjWPozDYSt9jrTmA+EAn3ZJEad7h/dH9wHZpYsCjo
iNVw96eyD26Obvm3cfiOW9E/wYDzDgYnHiNw8xKHlvNc+XbDNtWkbR032oc3zGnsox9fYaroSz+L
fSIgnGGjwUK6ZK3+57N+fu0OeUUEgeaIGd+J/bm9zR335f5RYsF9IJ85ZLqjPRaFNf0ac3fvF0J+
1yVzjrZOQnr1Vx+76t6ghcZ427IPltvaB59sOaiC96fzi6qXJx9l/s6aO9JtTUKU7iJNu38IT/Nj
xLfwZEjj1WK4/5almrUyLBePvCUcijMc2CDAjhFwgXQVztzvEM0UCRtptR3bwr9YdrS93wK8+T6A
AiBeNfH0E4XNuGmnNMF8RBhDSQ34DAqVZBJGgK8u82mEgglcLdl8KnxQutYbt8JM5M5uRLnSyrp+
LQu0UrFjBJs216rXCmjTKhlpsZpZQ9DVPB3t2sx6gIWzrmMDKoKFkT4LnWabWq4FfyZEjY2hfR2X
kHhpQVQLP3SCj//xLJZm+MdrGJ4atmhFt4HzYTzcH0oJIDdg+0xxz2tT0SbraOAGVZKjufJHL9u3
pjm8ZugCFxnc1FPZuv0rRIZzPFe0ZvFVSfErk0b8HMjC2Q9M2zfwm5yPXuB6Ziz/AsWLpBuTeBuk
rNcehctjZEjnYqt6ff+ItB770RFgGNKmRGxc1nuGgPAi2b/ZTYWc2KXSPjbhsKpazpwAr/wObmf/
pDkkTJbB9v4BFNH+qQIXvo1Le6AC4AsKBpPHyYLA0DIQrDfDlHicKN2fD5ljRYegCjF1K0XSkuX2
m6aeqi3FjP1edRKDcaM9qbyuH0bniz8gBfpuzpIEA5koG2i5xFaDhcNh/wG6ukAFMd/s7GHUDvdn
99vg/dn9YWyWmK+9dYXFatcXevle4A+8F+nc9IrNX68Lxq6BsMbPfn5dMPFlc2LgEGPRWruxjhVR
0+k2cLermXwqMiTaDvh23EZvTP6/PVE3v3XxO2oLADalj3ypD2ZFhP4R5aa/ske0uU0FQb6bH+7P
vDT78xl9xg2nk83sNXYOpVc7h0Eafz7767USosUhC5/9mThkUbuf78+6yo1pD4YCkbbc//XJ++t/
fVk4f1eQjdXaCzCP/PWJTMenbQbUoE1dg29qSRzgctVufiCSqymmYwpL4cXvnPyWyi1qcrmo6SEQ
9JTCQIgi0z+CKcCTHtdwms1xa0k/fWYrimGlEjYhi79pW3tfMov3AAODJe+p2mLwTx9UBWgiyBiR
02b8YjbbkAJbVhfXMH6rDOAxegh8O01gfFWOWgxelHxalJPrJnOnA2MDc6H3ExNGdF2n+8Og9D+f
lQ3V9h+f4K8jwMinqeRKMA0M5q2kqB9CNdUPym59QNtwFueP4CpSFRe9fZyapNxiKZmzeMnwGzGD
U2sHn64iOiXT99BhrLeoSavDyCx/6bd8aKmsg75YvQ2qzJfQ2r9iDhQTE1x7add3K7cJWIMxcIGb
togrbAf/Yvb5u44W7zZ4ZfXUe2JpK+Xekp6ZvpcXy5b26FHZaODuD36ED4tvdzE1dDjhAzM96b2W
Et/QaFuN+eD9pfuDzcKH/4mv8JHKrwvDYrLeGtah/d8PKqq1dBEhTD44fWESCYm8AQKetacJreA3
VFZ29HAh/flUFW127PMkO96fsT1fEiCBgKSlJX2fLnaV/anJor4WVpE/C9kf0mTITgWsle1Yok5j
2sREXTt4M4evS/rxfRgwLfVOyxgm99WuL+kTwbQJLhAV5xtO8L+eieQhyUFMGBlRgDBkSNBi9J7n
lYL8AFEYJML4XMC1tFFLiMA51hB4qhJY5shPWjkZDm2q7V9ZFnBdm+QQZXrnXbMSnGynpdGvqXxx
tHT60nQSGjKas0dbWUt77tL/9TDk40+JCXl7fylE+p2hrXnRSjBabk1r0cevxEVtf3OGLvABI9Wq
9He74sS1ShtHcDWSDqE71qpQpXaAqPCN3AfLqi81CMa+9aJx29yBFdR4+5W1RTRk02Y2jz4Y3d9Z
bpC95MZ/PdHy8SCPEfm2xqKde0pKYxID4mWRRfrKdDv3RMnuUlukfz6jSe+eYjoee0trUW8gxSpb
AUta6SfbElO7uD+9Pzjzi/dnOtaLQ83X3V+CrsrXMTbFpzpVl7R3y2fHexqcurvdHyY7eG5TVV+Y
G3Y37hbGcugLSsY+BbUVknUaEvN7bWpcWKHT6T/JZhnAcP5srR1srx+hjN3XXrOLQ6HNHfNgdF/r
YMa7BQyeIWu5r+kUTXgg7fqQFR7BRT0HSvWcNfR26dqiczjfjXD/n4/w7/gIyvmbY3D1o/nxH7/v
qN7LjxRU7yMvVP9AI8xf/ycawfhPSSyN4SgJJPFf/9H/rpv/+hfABCZQrq0bJtZZMlJwRWZ51QT/
9S9T/qeBnpvWt80GzjYU31Tn7f1TAsyCqejASyQsIBPM/wcugmM5QvG/8E84rqsLe7a//c3VaBZl
1Erl1SuvhZEZZitGy8GiUj+Y6FnoPfyD0Wnv4oofr1447cTwJ2aGSdjD2tA8POu+CeG0W3OHexUA
8mH9tP/GHW3804LH74jHXLpSSCzy/MLG/3BHx+DrIj0WFVxL7TaOu8YKvqPgQkK3jYkBduYkLqHj
k89gMCjphqhepKu/vZf/Bz7DPw2qf/wKEBCArhiGazK0/+dhoi7phjDTq1Vp1EtdkzcaoTcM+syn
Aw8r/sC2amB+9n//X03xD/Ph/N9yVmAmUqaQUlKt/PO/LSIRuVPhkX9D1UbW1EZFKRMsuaoGm6JW
2xCSsQoACHpsV13HoA4d9kX0yhq2nBUiJB6s0SjTL4zfRr9ckwW9G4TGGh6dQydtgK4G/+7dEjPR
42/u6ftvbRuWpQtHIK2w9Plg/u2cmqAZIQryoLxinrq5RYObSPmfjVXqiMyEvELIY+Cpoox+XQ1l
NioH8PpzTLdEK8IF8TEnnfxGMZCTl5nZxrKS0yVGXjT55iFMk/2UdGuyEI5WnZ4JzT5FYX8hDnob
jdmKquopDfOrNjI4t8OLVANpv/Yn8sQ9MueNqIc9qbwbd6g2iHv1tNgYPvdbZaJMf2FPAbnfZTZH
AGBO2ES0KdSiI0l+ICuqYdML6m4PYX09MSsXCbvxPEfiBC8zwL5URjtPm841QYlCtHs8LgdsgLsA
1M34XRNrmEmfMmu8GKg36Q1Po87ILV7T5F8jFN4abbkpOxz8z34dPA1YeD1PHC3f28gSK2KYbFTS
P4ZMgyH3l5QmQUtioosPLyglqsf8Nhlk3hQstBPrvZ4RQqxtCqshb7MiyzhkE2hYdAjrZ70ansMG
SCK7ZqfxPrFo7AnZWbbkL8wyHl0YWzd1V445HFPd2cMFei4miKXIzZykvIyle/FTED5hcSvcaVeW
45fwAAaD6FlENY041LwJ2E52Nf5BywN3qVFVMoFZNkGIalzQyKcCxJ3edDHSwWFf6rRzDKJeaOtk
9keCdBKU8KXOkk0fthCJzK10rCdsSkuVmCA/mnXDJClExtjB+VXGgzmY24q1UW2dsNsTrwXqdXxJ
jW4t2vCtLMHTBt1LUBbnpmeuHjlXbDL01wkzWPqcCiDHw0s31C8JruiF6TQ/fZOyvKo+g7yNNyhH
GLChqFP99MgiDiAiDCWUOLRaUmPmnXjNM9F1qe1u60K7uKa3qQ17Q8DRAubppuIPlElVLwJpvDC2
uiTF+FLzs7D3/WwhCDq1/yBGSSLS8Mgwdw7RcS+9nr45E8k7mbWywpTJvo1UXHKshDxr9ie02XWu
JytnEOcMPIQef/Spgto0XRMPfjCzN7VqppaE4up3UtsrUtc3tAXcaDzajK1l0+9k8w0vdxv47tau
UuCX0RI22RroCR1FCxCI4L3rWlyZrS2IP0fUQq/q1innh2+bRGGRXLm0sIdmqAEAKRP0BjjNp0sq
wce1NXW1Mexbu3/UarW2Y1ptitAmON0tjfok3Jky2IdEuxtafK3tm22VGzeeduwnqZKTVVMOZNc7
O4kKMDBpB1iEQNtsLCdLAcYY9jJq13aUrkjRXMy3Rrpx6Fm49JL2EQ38E5O+g9ckVz3oj2VDlEw0
7fgVMAz0S1e7Js6pbi7MJAlwtRaFZu6EGpeNnayChg2b7PfIfY4TSpNSJbBF5Cor28c5ukdLhqMN
CGd+f1Nm/HNQfRi+GQGpGmVxcEjDKibnEhX4K9ETypkRNuYQ0HQkDdJ5QASAdT2G+PHauL8QrK3q
kF89TQHctOsqmD398XI0vE0comXJ0S1NgOdovF3qLYqZTSOh7UTDo4fecE5foQwaHYd+nw1su12T
3L7s4Ocm4dXLUbvHYlNw2Tbja18srbzZm63Y9cp74qb7hILkOwl5K1tL/Ord/JHac1zEUbfyHW3c
WClnH12wN09Uz1ZjPdLYJt4mR/dGKOjvSW95H8H4+n7Zr+qpRZSJXM1TRIWGcdEu9Zz/KtNPkzsc
GK7uIzjbTmG/BylzNddCvacgDxe29qPzvWcvo4jimK0sm9oRqQlyUxYCe8i+HSOOIcBbZ61ghih+
SgKdBkGoJI6VcbIg1qNJXeCNe0aRnaNPiP3k2dDU2kiNAwB1UPr1JhP+o5ElW2fOkQwTMJNajBzA
fCkarKowVzod1XiUvdYa+clak1yIv2MgRylo1I9WPBzjviJhHWVkZrXvgR5z4/d3btR/zgnaLfeD
0vQQK8HSZcyHVlXVh35yG1ootbmIQkdf6iEACyewPiuFdc6/zVkdybBwjXdkCQe9G1G1RLB+e44e
YnESsspmF8tg1gS5xJnX4GfnS0+z9DctqXgTYeXX8FdQrWSnRJya1Lh1Di2aNPnMTZVCY9kPTbks
KxRSdUGivNqEffacpfF76TAT7ux6UerRvOhhhPIIOmPPh9bJD8wPJPTlIgfyp8ZELRisuIv5Z9hR
ry8aLf/E/0cvPvms4h+jD1Qv1dkhwSFmIIUGOxYeaj07fNBU/egQKbsMEnun6elVCnVz8+jbA+OT
zwamMaS29bDMyK6/jiHjmeDbKUs21vOMkBmLp4XfrdnA7CpG7m32nDQLDj4VH1UeH/HxAhnvQ/LL
rVZfILv5pP02LJg7lGmOFXuJXuw7ztZ9XmOI40gxi+R6RfTgDw3HFvHfkpABJo6Zu4iUiFdkCn/D
mbKX98PSkeayGCxv3ZkD7XUybnLCn7vQ3DKr8dcSUimpMMbKsPkr4Tu+sMV4SOj2LdtQezXLCelg
6r1x9XxhBiasvGGbZmclSjsMHpqN6qfFz9JFP52GWLlRgTSwu3hjMhdlHfiZdSQJDmP4jb4AAKbG
m2473JwNN2QLbHMEK85KL5/OLj3xVU8Dg0iBIVz4Xd0vKjOZLc0l+y8Cblp/E9QZHMM+uzoZf/OE
3MhgL+8b3Ok1mX9mY6QtBKrJ0HR/IbIgcJJPtxU/NGrD7/n45QyqAOBML5mbfdRpY3ONWCTLOFsU
LTt030+J6fxSIeP71Es/My89V64iwtRB84x8uA2CFcyKnaWG98wn06YW8pcoumtRR8zj8+Ukgpsu
eAPZl5AF14fbQflnzfsuBwtFRJl+pql6Drl2fOJ0FnGafpIL7S7cAUjOoD3SOibExkhgjxL32JYv
luntuPCWoZjilV4lJxTnbILUoh2zS9WhSUyz5CRmzmzCzU5WSMsSZwsgv0dQwp68hQbes61GuyI3
EbPWTgNnbUWs9UFKnvM09l82XLSoaATEmmlifcw5GWNzPbnuJfGRRRRWR+cF8algdbGt8EcPkXzR
e9WmFPwGhWmAmi6enL7/QbwR8dXf9+sz6rzbROdf7/NjLDgDtEF0S19au7Tjo2wuhO6HIWw5Fvez
uaPxOGCfDSawMAEHxvQ4biWEhWJonnWRX3sj/s6r/Co6ghTIRWRSmoBY9uZTicCEgYx0GY3bufRp
+l+OJFKprAgq0RiUdc7jEFXBymgM72A6pw6J7ronmJ3YGEIeDNQ+MXcUI5S0fPJ9CTN3K9vyaJUo
gjVCWUvCtxYyG5hAfoqI5Usm4DnNCk5U1xW4c1FfIdJC1NfAD4dJhX2JZAw/0PnjTf+78ViCGkFw
hFDI7NOrZ3psSIpILikKcLcu87w116ZeuVuJ5IoUybkuSr5r1/3K0SRlUKwW03z5kFePH6f4oQz0
55INeonyke09B5a09hRoMBFauX/FRPUyFvwvUzVWC/iGkF+HmI2rozEBMI4coWdjBNTqdRnIcZ3Y
zYnDDOzrM09Bw9SQOq3MvTkdn2ki0mzzEEj6fBn3tnUYx+qrxOy0xP/YcRoDKTZ6Fltymz0RpAid
408dVug82k6WZGFdPTf99qlQF25EndKsO8RPprQTNsuDuRbjfPKHHpt9/ZI4XUF+iYMsGIkpmdfF
muySK4JVriWNX9a5Eu+pYwUgUCTQfubYFbrOPfTaQUhzZ3jeb0JjvnM3+PaNHm4/BdCQWWxE0Lgw
8B8Sdq6PeeGjkTPG2zSirDOEyb5CPbQJr2ajvJFpyKx0XMYyveq4RBic880Ijhcc8U9NC08JV3Ez
OLccZ0SWNvq9etDN4UdXiJ2al6aqYrnShXipqxZYxsMIB4fkCRaaRkuuWsq6YhVXPfoyLToFXDZJ
wcsKAUfslXuCedaJI286nPyFGLNPITOk3//N3pksR65k2/VXZJqjDH0z0CT6PoI9GRMYk5lEDzgc
nQNf/xZ4y+zVu08qmeaa0JJNZgYRgPvxc/ZeG2+DDJjjs7YVAW+O6/W/ZalYhFhmUhAbi2KMN6qC
tlJwIljj/vhuZPDcI7TRyXTr4oggIADjbFecBWpEb7xKh1slbNI7D76OaI+ra+YOXcF23dTJ68/9
kTf82yPLOn2knTDju0K2tzDc9Ht+OCnf7nUdXueHlSkEDRn5IqLmIlL/2Uzyk3DoQ8x/2wqSJygy
jZve53epDfKTx65s06xuZcO7apyT4FeJtQdp5s8FjlpeV+M/z6sDGfXPGWDneeUH4GquK1/b1bpA
8PUrqQiL6ypW/4wZI9rkep2SJD/EGn4TLk4zMlEo4oefK+yY1AcGKTylXu+KEV9UkX2aLHArU0/u
SRjB9WDQFOYvP8vtz9/xBPohlDw/93ro0b43czLl+J1KLs38/Ni8hz5rg+y05y5kQzb66pbr1Y0G
CNLgeQFruJ+y6i4Vr3N+X2gW46XQaAvU8IvdXzAe+EZe3qF+3uHX8dfqe0mfACXvobOI9mk7ceUX
o9NV5q9hqR1LOg1JKc5m2H0WBWqmCgaRbwIPlumJi8qxukZ46PefgRUxXW0B1tvYgdLgTWTTW2zq
hAPwG/z8KnmwnYZ6VwJhRpoEZo47T7i8jCCwf6cX6FnPRc8tXE/vjun8SiY2inn5+FkptKi8dw7d
Lss+zM3f0Pit5+O9pr5ENP5eTdaN5GLojBE/Qt2TUH79PBCDw1ozP5kV6RtNvGaR6WmgZcw9eQ2W
aex8nC+kxDalPE0aCk0MtuhSYigwDaE7rLf8XvYhVkW3rHpj6VTFOtX1fa7hCMVuN3jMP90SBXeh
xWCRxHlIrG+jLp56fG+B2/0px+nZit1126FlIVLBoGnRNqcp4WmTFYWkqG9pEH2zP9zgn0KzMdf0
F9a+Y27mLToKs3vk5Ke5VjR9bQ3NycIty9Sac8tc4fbJ+D0Z/cEh753n/6cwSuZdM4l5ffUrQrLn
QqeB7gRvY2tMC27rB6UosFFWrIWLGDEOGIYMctqVUDN/quiYtbKQrD7z1key7h3C1LeDQ9jJ6oeW
28gpom/aKCRK5Ghzs+9I669QtbhZU9NeRVPAO5ffGzK8YHPPbwdJj6uRvvAiv3SYLyrT/Awp7QgI
42gimy+yg2aqT7GP8WpnjXovTJRwRv05ENsNUJm0DfboDbO4T39qHvLG3sRI6Pp8WqTZ2uyb+7ym
Ysq/T7wcS+q30OFOmdcMYNjPmq79EVzi+dmYn9qskCZZ4fxtRV+HOyBU+IdzRSz9W8jtJosCdFXw
PD8uZdAdiyIB/JPeywkhiqJE+fmXk7RE4OTg+pzfBza5zNnRvLG1d9Mr75l21jOxU1q/xXD0+nN/
M9+ZQWDFokCzArME3J8Qax2lmBOxIM/v4NSVp59itCrHr5z8kLlCma8/aTHf+I52VeHclTACtuXx
ivdxHnDHc3DCLyfkXjcYzS4upHn90UhWKOJo8/O8J6NmsqzPQ0pOqmUd3+d3Kyvz1VhDngN25y1U
wzw3h0poxP3KLThP5q17MjBszgvwfD1Uk32DoLuwNa0GPVzj8XsZ4vgbUO+9m3sl0zA9hV338NOZ
JvqVrWRwj1HVv8wX6OcGmXcT4BZhrupVbY4jQNr6d4/meNX5XAPV8jghBqI3z54fODGiGqhCGsHV
q7bHBxUEjbuIde4qPcAiYxgPdsTdhfg428zfWw1F/Ml5m9lziDEEFuAuJ+JJc4CY5Ig+F3UFMr7y
dfBtOYNMt4jNhfLVsbKIee9jiJ60ERda577Koie5O+N1CKykMXQQIKNtjp8l2BbZqdc4NEFJnPGM
xbgG603AqjG9Zha7ILiM7Oq1Ps65AExX4xMVJ2GAzbt9Xtota+gQr+ZVu2VmzKCU3z0QQbKzNNI+
yKci7kXjmOuQrIAMjB6iYmcyO3Lkw6A+pJ3+UDtEhKamtrRlDfUcI3PykdYu8vEWfXRadwzXh0Eu
zC6DKuUATDfYL1Xt9S9jXb8AsQe1lnofODndsFTvutRjVifTeG6CQoPNejO1HgM8SfUbn/rgXNAG
3llVER/1pNF4s8s/XedY58JDJ4Bf8relUvs8zF9S7smUeXT++UrtO0d9IEmm9wSpUWVJL+LfTw7+
RjD96cEzPHDRmnqkPOru32iVcEw8hMikIMydWVSAuNycle2GaHfsLRlwgpWevf2ArW0jSVv37A8s
Qdg/4cr4+u7n1fz/keH/bWToMtD5PyPVr8Vn+V8mhvOP/3NiGPyDbpfvBYwBA4YoOjOWf04NzX/o
uu5Cq+bkhE5oZqX+59QQNiz9NcN1dCvQXcZF/5waGu4/aIwHJs502/Y8Grb/L1NDW//vIzmP6SMv
zeTF+P9tbEi5EygzcZ2VCa96o8F42XAAI+0gKg8ddKAlMY7lShi1vWtqzh5tk7z4iaOuRcKS1eFk
uOqa/VsCKv7symGLV34HlSZ7nCBFbnwvvrSpiQqYphwpjFRNLa7AIZcdjNGzbn9g+dF/VXZdLIRb
7+3USPZROz5O6PsfQn2ycEgE9sbsHQ5NgbOv+B9XOs4SMgu6NzQHG86f3XlCd+xA6thNRnrsQSSj
DzD/RFU8nKOSI6ITTGttjFpgBn7ySfzMsmjNgxbZPQlpBc4kiSoEL4t+ZtVTC93CLyzi3lr2UCMg
wCT0guOBcM/8Gc8/jUIsiKyN5B/KYNLoClvXUKuCa63B7bBRjUfpF5HDdDBkdlaoYV9GutcrVeY3
q0t/YRz+LXIJCif8skdQZU5bx1yABCKFr/ZxKW6tHtCxxFdJ+Tm7A+RKPMpyKDda6DwgPAE74UIa
DN1E7krmD4uoU1ASas5RrQXfUXRvOY4mtx6uGhv30olK3Bxw3dgMo2FRVtPKyz7GWVHTCodDNJii
pv1NtBL4R1fgtBX2N0l65CFJLVzqg38ISHnZNKy+K0SM7CzvwEl0eNUnWnxHWnaQWjDaTj7MdemX
ITFjAmdcFYZoMeqVHxJuEflswlAkElZPqqk6uREr3q+1wEUsgtGtiegkRKl5N82i2ITcBNs2IEh+
xEU6+u58koHcZLfB0fHBhoS1x8i2ZOwRGSuvOyDgLzd9DU+aTJYCP1GKLBaRrNiUNJnRQD9Eul1D
Qk6AACCPPASx5CrTmEx0iNBD1v2WRp4ueUsDokpIqOkQtjRw58IGHuik4kfpin5rBiWbhCE+dJ7h
K8/Qrk0wLjVFcoQObz/oobr6OhFC5DoFB4LeFrN48BCgjdqFunk0lUGOWNg8E07abHkP8qW06Cwn
/kNZS+vmFSSAMiXFtC2ik2UZX4lGBUQAUEruT0v+M5wWOjNuuIxtQESosuQOR8suiCYyUzDvOjPQ
1c3Wml6d40psLPmW2BbzAh0/N4z4ZdkR/TVWE/FqZvxVJSlOsdY/jAIveYZUFK6Qdikz49XOK5q2
HeqawUfqgnr73QnDM+m79taFIY+KFahg9TFoQqwsmOWbxjXDpeNwv3XUE9Q9uDxobJM2wGRok4ZR
SjC6utXQlJeB2oLJ85bGLBVqvZMmEG01YW+9+OBUMvJ4qQlIgM3as0SfuY1iicAtbnW86f4eqwUK
6vwwo3+prSCGIebHQuRjCFP8b4B0gr1XafZxwgri6LzUFtrhqWxz+BIWYPaqORG/vOF1Mi+2rgTv
rLGYMxqV1DZs6iYTC8K/Ch/7Tu5ay+y5k0Rhtz0FRZerP8oLLyAcjHPuGMdE+cEJvrhD/RWTBTjo
zxH9F37wtYhdUCGk7jBklY/JwFdlL781EX2btTpKqdFFa8Csx5ZzCywITmk3bQdCOiiCg1dl2vph
Gi5ZaFHJlYrDgWj95WC1y9IjgCwtBcedMaMr0zZb1UL4SKtwPWPqD7Q9xkU0AATwOhMPnUH7ksEx
M7PJWbljDSw/e9H6vNjnfioAUpjVPvaca1xZBZertB6zDINtJD/KTjJjvqPnjbjTsIKGY+tvy1ZX
KI+jcp4BMc3KVLpOh26vdegXU6bhdYLJuLSHdWJAbun89iKonTdkCo9UWn5x7sVQnok1LE6MbRaW
5mws4P8brxbcINBziMiFL+ELi87RDthStK2lf9f03GTl5X+ToDGenCJ5CqnHz94r9Lbu1DjmkxNr
7qYwE/tAZ81cVQSCLVO1dMYGFWVO5rtfC2dn4kU5NJH0j1nt/ak1ixXCz7yjFibwXq//Uhj8b/Qn
f0sImNVBHPTJBjE8by7q/Fkp8i+aitR2c4KOIka3DXPYim7pyqHxC4zFra9k8RXwekrn5EeE9IiG
c7hqvutRDbxdVK6YZ3edNqQYlFtr8den0qxWUf6Ye1XyPNRrgeqZMWRaXKaxj/+Kaf8vcSz/o+w4
USZl2/yv/2nNISH/CdT3bNMlFtzVXd/kpZuW9zcJT+TEpDFgyl8JxTOUkGPpkh5FzzQZFgylHvyq
/TM68d7z8nfqB4Hfe749MoUDMf8VZNOHGDiQ0i1w6pQ2bBmeyfny6enQSKQXNPgMbkpTLCuTs7pj
xR9IDI5s+8s26vEWDXg6HlCvttt//77Ys/Dnb78Y4ilqIAQvAQXW34RBVGqdlZtVwvHPoCua/7JE
wMmo1Jixx9EqzFOGdLRhK4dHx2LEGOcmMSQ23mnDGnH9FcYq95J1TXAbiEZK7zJX56huxarh5LPQ
4ppSaIphPoTtruKIRDbfSmAxX2otANMcgxXkFoK8XQPhVmZlp1xz3Fl9CcZgAzGIgZ/SvxOMpetO
EUtlxPyz3VhsMfHCzuZ0k40jQTjkoCwsb/3vr4+h//2dt1CW2TapJlSzlLP23w4iQRtJbcwjtRqt
JLmN2CleFZbE6LPv5EhWtnuU+NRjtBzVdlinoUMzOWWBgj03/iYzE0FA6n35rSReoqnMW6EXDLGM
grfcY7kTdrujUmatH1T95jXm77Rq82sc4dj3x46Vbe7J+tkh9Lvg7nR+uCbq3tobbRU/F8X46mfS
/6T5bi0GiusrCQLaisFIQnkAIlQfMu+ahMziWxCQBzV8B3GqrcBGg90wJXSMUmRoU0iDnVCbbio5
kkhp8MJAvJ44g2H1ICVzrYwOTT/m6tCivzFDdYoUxxBCKDRNmh0uez06NGkKOKRw5MVKbf1hKkPE
MZGzKLvQ3AI+6mECtP4pL6NmrfeDRO/e+PuuIG51dKV+oL0UrFE8g6TikEdfmbXZdIe1tCHqsMoO
m9ggZNhnXnO2VdIsqrGJbq7ja/wahA7kkG/xBdKQtzpNewva8HeTApfNUQ0jMIjE0YttEe9Jp9QO
ZL6XNYJhqvc///6eIWHj7zcNYSKeSyQUOm+b1KG/696kTSobDk97ia0NYX1YXHpkYAfAS1CjMiaM
aJhVvPvr83n6L4kOwtgxbrWwrsJFrfIKOlQ1guvQ1E3NZKSyy8a1HHQhT1WoMZGojwy+8Icaufs8
pczxSdVRx8iEKWaMyVuDk7yW8Z392ti6WZptK9ozTG448+j9QQgz4cmWzdVSRnUlqVokb2koCzRf
BFotHD1uL8zryj0zkJc6QlwCL1eupoI4akhZ1s2q8CFrzTQujTAa6QJ4+qlm24WsjOlNj7THqisM
oq09/9Zg8z7yzjx4lTtpxGjzNd6moPVuOtvgQSn9mec/7/Z+Rsw58ZP7vkpJ8mwisGElMAsVai01
suiO9SRO7pBJAv/CCHmA1y8nn75TWU/NISGBXV8WWTit/Dmftqp1Cz10f5N61e0iogdO9D0zL7Qu
uIaCFeMFFvVSRMCAPCY8k7nLHaVt+0jCjIOH5Rq0iqgHJppsNRDm1muOZp26zAPSA0aI7KHQ3BfN
gcTlEs9Lpk+6mlELh5/PAmmCQYG1uf95m3oMxk3Tbu0oILHL0tGsWN20qmSJzygaMrZnM915NUeP
bA5FwTA9UF94v0xkfUs5Js4r9NR+gWf4a+xhS6poUmhGaLZq8fCIWAPJhFGtajdylyPIsm3INREO
wxgYqtlScexYhgmQhXzS6r3HPGnl2F35XBEUvQiDLngIKiqa2UmBP6e5FraZrvDVO+uidI5UfLjT
NI0OdBbtK7/u6C9GzpLJ6mCM4XNfak8s88XRGDNswnWOq23UQF6KipNO1vSLlCye05wQshjM4RXf
SkFqIwh8+qC9DI5lRFOpEoa6Zn71Kdp++N00jfakQpRkTuMl4MYmXjZAqCZFEyaUkT0AjiKBV4Pl
Qs7P2vObYp90s5s8CB5rxAM89aGzUiGRSe4YV4e8IUa1SkFuzMzv2syZZQzx0ewYs/HfUH7Lp2DA
3Ms4GqbGFN+FhhiQAx6MsoAA59HnZm5BjhzypO2QGpTVKzuH3BmtM3JKbIGUkKfBqaMP10UcnhH6
6ge3m9UZU1q0O1mHH5Irc/7rawEJvnEYA1XFKq7vIrych5Xeo7fSSGI5xpX+oYlW3/gQjTLhPXpW
GT+HpvVmlWZzJlHFhOaNig/ba5Ux0nZ10o2tk5p93dSN6vzzJ7/L9K2dZx9xVrUJELdsYTObwlYq
7IvqoDeOiY6XnrSNcyzLh9i2185MN8uLzN/IvvQ2Vt++523jfhlG+1SJqqI1yqxJGc31r5/022wP
8yZYquzu26n+6WZliXJT6Ic0GYunpByY52TpPda1lVXo22C2CtJthQXvtMFZD8ZtFOXRPhcQrASO
9YucP9TKCE5kDZBs7JGE1QyXdiZ4G0WmbaB1NCvXywmkNhgATDP08C+ccEcemtG5VNJoL1aZGxqb
DiJJtqsM9pKsxEbcR2lGc711dzbssX3BxgEJyaw2dF+jx3YoQIcgb34jLeU3lC5x91qwNVF/86Ea
PFY+JYEn2m/LHc13oyjcddlQqg5TZL1DmdjXaGmeabRPlyRQaBDmH4OSSmIHI749+I+Ow4Tp7JMy
sM+5IuIVzcXNgLB9o1wbbrJnniOJpdj/fCMz7Xbf1Po7eRyKgN+S75qsJ2yO0gHA4Y8XV4zjxYms
2uT29Qv4WRar//zFfv42g/5pkfio3ym+7KOjteHKmo9bTTHpx9RNxu00mbeu4CCXVBYPHc/u4efD
SPYHegtTQSz++ePPV38+l4ZgPBZ4X9VIa2QEILdr8cpezZ5DoZZAhWGNOWaWvhRK9Xs7qbWVZtmM
bIL+yDS944oxXZbJCmpzu4zxki3MGlsagRYZ+B9sdmOLKLkojhJVxHmsQKHJPBdMoGVr7KfKbV/S
vjzoFkmjCcHG23qmfxat0Vya/PjzSadSdI5dcjBmzzy6s4DAOkzBdcJZzMsGbOY4+4hg84kq8r8H
O+GczLuwNYcCp5eFubm0P5UI+6sRtfdsNmIHsy8bwWgJMKF+hOloHX+QpuDp273vF4cUY+crmdZk
wMEcwJqwqtsh2qmm9FZCC7+aJCy3NgCHLYJVMuZ7yMWdOAUOccI52Vwj2UTbLhbRhq7pNZRmfQ8I
ZcdUFBZPrcgcXDjAo7rB5Qw9ZhOpCNFk7BGZvkrkUXU1VE9hYpdPo6n/ofPgYQXjs2Igv4FBkMv0
IAXtX7oecgTEyGAAL3L+gIyp3uhG7qGg4NOfb6DKurpYWrfpANLi50OAgG9hZoF27giyroIXf/Dm
ccOTrzTxkMxwuYb+zUIo6EqlWcqN8NudD8IcTWX1i7EIoS+kRmdBt8iJJgEOnt+6ruxfuCljRqe5
ZOBd1nuZoo8uMqBYjZelT4bnx4cKU8OiaDXar7QqdqjJC0T1+qMnMT4DtR+PPx/QuyUbGfGSiUWP
Atd+kU2EICeC99qMHCasRu+PQ204JIaVoH5kJG5u6KOYLcsGilZUbcO6Gzah29/NjPmlTLuR5YtM
JT18yBiqnWt2lo1fJ+myjl3n6PR7cFveK2BCoGKOvHuOPbNL150twuOA+A4k76LJQHgkQ1OdHacr
z+RSkUEfm91nBrOLnmjtaJcIt3jX29NbR+an5RkGDaAcgKIuz3XssbX0AXj/QUfaNmli0yphXsfG
wPmj9++DAsAw2JLRzRyxO4mjz0bPPtnFT8gm/aVKE9p6FJ8PhhlzHYL0YcIWvXdybIvkna2BRySQ
sXjbtWbRW1P0afakrTPSXip9GM4D0e2Xxre7i6ew2wrURU2szCViW/PkFEGxmSSTyCAlEEWwDexL
nllVAQLRYfK8jpNjIjCWCCmB677Gth/vNcjuqzI2BnjKAPIbwJRgROs9VsqL3ZiY/VIZcpDXCPoJ
1NnuDM6rYfQVBWrf+02LGKqYO97CezEVV7QaEaOxpYJ5gOu7wahTX3Q5NDOJ1t/0MccSFeTaqrfj
4XPsHjPOepaO97plKC2HgT0f30oMusad9ICmK/AVHQwynH3NJkPaprRx7fjWch9geisNHB9S3Byf
mOcR3NYd8zGMGxzbWRQ4V1erXm0Aae92S5BrYEjnNlkyWSMd2ieOLE8UndauARtyTDLZ71vkOojr
UOeFfeXudZf84AIG/76cYZhDGDU7oEOzCqjsybQ3ohVlcPnpeBykM3SbtiWHfaxLb81eW36m+q0R
bovWRSIycFTx2LtutqlVOKz0giJxOUo6EKXD8+UHMYSuMW1YVHxyu7LxaZ5lcDArP0l5GNc5UDoO
+Npa1FX7qHVzKSqaXUEQ2bKME+ODChRhmcif4gCOkgkffM8+n2+lavwHMwj2FokccJ4AKfQGFAHC
lppay1dOMNTbyuLtN7i5vlvEHA9D9T3hvYBCaTxwie4hS/9d40FYDLiU3zgQJsgNV05JDs0PaZ98
mF3agg+JRPJhGOyIU1z2ryqhBs6ADMDgAdvu5JgDSEUJd4lnfwGkAPqmwXOlPfP6g/zOrSbBagq6
YGI3AzQFI0qnia5X4qWIxC8AgeV7mirEomaYAh4bo1MZMv0l7KRbMU0e9hqj/Y2AP7ikR4w6dPKf
3RSHh+NtRTrkb01t3Dja73+SAP6KA2DwfrAH9SinyT/9fIDRucgFGxZmgGEREUN/Kj1jZeJKvaJ+
WvhRK7ZgC9nRpsMYusFxVO1z4STmg2uk1U4LNVLZmYWs4sGbtmnjNKuMSe6hBJW2JI2uOdIB2DX+
2B5Tc2iu5BysCEvZdWjW92E3epdOS5H6K9ub8E9MRz8anJuMUyZHNEd3QaPLkxtFJIJLJiPlyG9P
PNld1fIKp7IlHm0o16an+k3kluYxA1YGZck7grIDegR/9DQIIz1EJfAxUfgzQxHLh5769dWwEuIh
UEt9SNMHuzIWDm1g0W6ZxcCVtULxS7PIuJmBijFckXLUXhpE8upDep56q4Y+OhQdhg0xeH/sOk3w
NIcZbptm2rc2enIFPLcpgyc7AkTvOciVI9NIV43RBy+TBE3UTMlzTGMRfC1pJwk7hhbo6iR62vku
Kzop6kW1Bfvkv8IE5ag1WdgshpLQ+Rg5ZjpRr6cuRhDbHxZGCI0+yQ0FMd3PHirctEy+kE0OSq2b
RLwpUkhX4eina4ImqlVlGu2thbC69VgejzIFtaHxTy4LmR/jMUpv3WgkNwg5YY62qcsrQQSmwIiE
lgL+ojIOE5g0sLXTtEN+SPdglmyipXgvoUpQ5aESi1KITMPYbx14Qds4TIj7K1vCDkstCxd0Cp8B
vhhfvf6oAbc49EKPVxUp72Sw8yGFLq9bY4a7sCALt/MKOJhmyRVBfJI3FgwFFy5SKHsbjohdIMoL
oTLUCWnuRaFxukPI1DviobLS9FbX/s7xkvRSZc01tWbkXtSPjAmJ24uMJr0wAxgOKoFX4+d9uzB0
Rp2DmUKSmhx7b04MM0LXUs/1WDRXMzTOgqbMYswYXKV97K8Rpk5QoJEfeyZJwma6tgxdPjXGGDx1
lsbvG3chF5KjSlD6hzwjHjHVKh0dr51CG0dctPW7cqmHXkxKTe8RemBPW0vL27Um4LBCSbFe4ykY
1qQBtyhVHqMsth6rpELKF0h3G/RgDh3STrZlH+3n9Ni9rPrwqAqmjEhIwF6U2XCJ7AiRmgb4yXWd
/tLb9OlFXcJPmmR9JqLypWSs+AQ9bHwqhPemkoK8Sk3kROrZ9ZpWhbq5+6ERIDTnDz9/mhR5WwKU
1r98o4AHj3XPZSA4/5wz6satihTJw6Fz9HLuI+lHGeHGgXyIez8FSWJtxDDKh85iBG3bDGd7h3QB
xzOBjUD+3IvCIiiQW+1V5OZDg1TpSwonWuidPz55A/tFCzgQTRzjuCytLraWqjUS5PIJNEC1lDhm
3tUwfRh5MvwxMf1Nk1O+Ufj3ACxQ0UzeF8p6XACyyW+lbUXIQQKXY2oQv4xF+cWgXP5Wen0YhHDf
Y5Jf1sxL1Il6tAzGG7kCJM1UsfWhNK1Y9UOeHrFxVq8yJVZaCDxXA/OwxI4uCn7/W2n57RF9OJzU
xNIvrT0TshptE1h1/NkIEzVB2kLs8+zrOFgJlaHD6FC07ZdjhGuFxuYj71DLhm2NeyLwg4U1mMVL
BmpqIS0eKdhz+YutmMJno4Gw1BHFi4ojvFNZskJjZG+TXJSvRKmTY+PU474u0+qVoyrUHEgsx8jR
5X4SRrWsRKutJ7sUwH0jhPND/ESqSLtSHnUqXr3wMUCt+oiEwM4sjh3a1m0DCXY3X06h9WXFjCAj
jcTQDkwQV4jYrP5BNWG4Ek6DZKhbZgx5GfpDnUujYVP2aJfsmhwzsEH3tvqm0XvuJnqDxP9hk7W7
U8aiMum435ABFMvcsX/FWrDv9nXbvFnhxJY2Dl+2XTSrwYaoKOQreSBPMCL3yp2GVae6gHZq9FHE
MNss/NwL23iK+/qEtOAKxw6pq+1+ldlTNBWMLUd7rSzOByozSD5Oug4cYbmlPGsYztN/8hgX+8Ge
VJwXox0/NLOHWCY7TjNUwqi3Xo3IvHa9/142r4WOQD3JiJTDd2D+/AQI65Nk50XC0S8E7GmcMkB7
FG4BaxBQcdHSsugVC4UbkYBFi7YR46Miaf/YwZ/KykE1ECe89IvBZkTEYoxxShU+I6WJuOhx5+jZ
wc7WKH4JA/F8dxUF+bWRTszwsMFykdlrEJjJwhLmzef65OHw3JRmAW3M+OMANHFCHyQX/0/YuQgz
2wSaqYcSzWMfSIv3tChpVKrEQxL7BNyRc/YbygRm6L7+6njojGlU+WE3EZIDRXpi5zINTmltl1ib
QRXfZDggd8RL4qQrIVkKJy8dFh6u09asz3Zr/RLFg5u92pIh+9C4apsPBteFSOx+cHtyGMmg0oEw
Zm1+b6fiQlNRrd2afIqoMY7G5J0bz3fWMaI9JKWVhDzL8E84xAXHRRSuggThKk9wqu7DaHTLOqhf
cL/TN0q1jl+NV90zklgk7GEkqiftIgGOaiGvHo2CxCMiQ42yPeUDztMysXvsBMkySbACBnKBa517
ZLBGBMR47GC6FZb3GwLbH4cYk0WDTqeVHJCaBFOfcjdN7B2QASY0w8AMmXgq8UZOZ5W4oOF5fpnT
89bF0ZttzQnirvimRX00/YwRTATORy+ew1YH957hUJ4DTyrc2VkRYzQYINKH4a9EUgBaEs0ioYV3
rB1PrmGXW6VnFydRGJmygNJO58DqqDuckHVVNRCF9cleIIR6TxyIL1ay0Z0xXYiQaTgqvxUAEBdX
j3UJS+/BaJD3lF3+1pKaAVuem1fgGaAiLBh52sfQxUuuA/h28w+lO1dH+vFKK4lcrmraAE4Cw8oc
X+EzwQ3SSD8yOhPQIGQYHNdTgoUlCxzcXxolE1GfeEMN9UrzgOiM4qj6KFq3eLQW/SXGUcy/OZGK
CK534eFZ1oga5OgPMr4jmtGztWgXi26fMkIiZyEi3zW7KK2WKxQ7w2CpZWizDAammy7gA81IJ7xp
g+bCVKYd0Uf1szdMv+tBvvqcj1sswAjAGMLYnM8Wy0I0z5XZRruoSUyiY3WxtPFQLDiyvViBdrc7
TrBoLqLNgEG+4YkqEzpVqAPY/tpV00gGFrbdr3S9Wtg2ZuFRkv7ud8a+oERcupykly1WaBBjVO6u
QISAu0AMTAs0uUv09ssmJpXm3uzb9+SbNpKE6XmeZHgTzNETU4fvsKMcxAjt2Q/5sKcnx5XGcIKi
y6qW5jgTTeNLYsVvSWd9dwQ9x12Cxzo4TyULrwfeiRk66eTYwJckXFEue8FW7+pyneG5GUwPBYzS
aSJNLBIyGxYtvVPN6tARj4h3Bc913nZzYoX1nTXlskmMXwkhn7zQaVy9WbbsrmSxGGs3Ht9JDXvC
PuVd1PzBJmf0lEVkxRDES1HOcLmflVLEpce7qGPE1PAs0UH78TQ+KYRRi0gIsRQ1l8+JyzUxTouW
F3TSrQyKcQxaFL7bzPLoGFiI5djyj1RVSJMmK7cSAiYuhdkPyuhGjeR4i5Q3yY6q5Ii1wQBKDr2r
XQtYs+uKbOKF2bZ38qnibWri6h7gvYJjPzg9O2NPE2kpI/VguAqPfoc0zBxYKZzoofbj16LxAqwI
6jOStOb9eTtSvfs4YD5d2Sanq65/Ss3+u65z0sy1B6sqmdZqdbIG8OxkILpA864GByfL4IbrIcTG
hXlggzjMRQfwH+ydV5LrSpZl59L/SHM4hANm3f1BUEcwgqHFD+yGgtYaM+px1MRqgbfy3ZdpVlYT
6I937VGBDJBwcc7ea3sRzPa9DLJ2U8jqumEZNkf4tgpYhSsj67MVKOdgs8SKgAt31jF6DE9fthgA
y1c+WW6sp3/kSOpP1ncnaxDdJjGToxKAR3iBXIVW/mXvceHXjbBXagYg0aY0CZLsvuF3hWorR0Ni
lbj24oOvRLqrAomC/36A0Uw3Zx6u7QWvVkui28xQeDIIwB+lYpdSgN7PrsV4CEJBLVZg1ZXHEb5X
bJO3YNT1bu5GMk2KiMucHHAWbehxCgb90aGXbMwzkxn78xbCE8QD+ZWmxJd2VapD4Bu3NLdIv3JE
tGXz1ByJ+VYEj2DGjlEnYnWN3GQ3lsxybiZxd47VpmuzN63D4lBpUuPZRKVajsUXovxhhSoCy0My
WFy7xNSaKNg7fWKqoqAqsxvrGak6c+owikNGxA5Rv/qmsemqSSu8pq1In2XpiVkxqHoWDgLtERnh
yaafte90GW8CgRqp64e1Hw14i4v0zh+YgfqG8oqIfY+WwZUPMe3kGMNjUujJXujhtGqT9GW2hbNv
497cKtAHVMvocrWUdTYYY2+JeSIulwRRfY4KLyTtI6tIupR9TH0c0bfffivLKVeiKRKWNsVPRmWe
7CUy7Gb4WkaPlspI3Q9l+d8BiONVZ1TPU++/KMJ3KU0mP0SI9Unhe0OOxK/svyubrE1Kp3j142ml
WeaV007nHkJ1VkCXK6bgFlQF295CRLBgtA/FAOG5MwjkCpRGDrvRK+jZgTfmR2eBsZgcVe2HQn/T
EpI4AX/elKHgZ9wCS2FqqKYITyDAgoG9iifDztqO+XifOQl4xXYMTsSMVb+RnHg8WlykRX+LiKzG
IErORKQohebSDW6Z25C8OlTMHJ7zGAzmdeUM/tvcsCBJzTE76Kamv5qN51s7SajO+5AlEtcAcq7L
zWBBOEg7ehmnJD4mNPrWZjPLU6A7eFad4l5GBG5VgdCuB4mFGhyP9mbIxZ3lkgMwTFp6ZZTiDlop
miKndTesXow9s5zwWMHUZCdGt4TGG3C4cHFlDhr/cJ43LlFWB0lwyJvTb4m2+iWoPt+Blnd2bU1W
nDvg1usQHblml566vPi58Dk74e8Gan2nyy1L9GzhuGuOhEUTil7c5a7mn8+63LrcT1/+9wv/3EVl
cEcn1P7bsZZnCYpGp8uzZE8okjugwA0HfZfgyyelq2j5ceo0XmXQIdsgrUqrM1acSX2XuglbIE1c
4f3YFJOY6T9aPSWshKho1uyp/j66s7gRJF7cjahucD9hMcIB+7e7mjDdDaNq4TZCkfnzN3WW3HUE
+/z+aJf7l7uUgvdW+QIE9fIhh+UZfzs3PCNPaQtd/p7L/Taty8tdfw791wtDnysydwSpEIcLCTUO
7S1jSXRzeb1aTnfAVoQ1Ng3gy59MTM1aqJbVL8dNqt45uSFRm575z5u/P5tOd/Ty6OUzXI4tBErS
5Zz+fga1Xjpf3Pz9+uXRy80/f8zyjHFptf5+ARaK3zf/HNKnJeD7hnuKUqfy6i6rd2iK2rsycDYa
XJ2byy1BrO0h09GgTLS4h25Hx7Dx3DoS56x8zOqwvkN8km1ZPMbry81kuY9KTLkdpIV+aLmJq7S+
o1zI6toKfa8BKxF61lyO2yZh83l5Tunq1V1lFzr9lcZk48hLfh8QbMx2qins/zlWJ112PSJldbsc
//KeXBPBrsmgvF/uu/zDxmhxD2nt3+6LZFLuCBpDSLS8x+V9fULHdiYYx7+9RzFk484XEw7mv/4G
UhWpX9Po8y4vuzwwJY61YwdD32p53uUfZw79XTUid6snUtU8VnnR3u8zFwImf+bljWOMXnsSwEgM
+Ot1g1bU+7QjyfzPfYZb95hPTfn7tZcHjDYXe0IM8ef+dZ4sKcw9w970+7WXB5xS0TBTPflCy/te
XlvFdH4U/Za/vUdbiwwvMdviP+876BiP8f2zDPzrPeLZ7g+5BF1zed7lAX3uxUF32ZD9/l7hp1gH
FtR0EP76u4y68w8yI2X2z31Ut+DMtoLO9+Uckd5QIFT1f/4cWsi0PdIt+f7zKi6w6ZgP7uefu0za
8EfWlh9/PifmBIc4KeP9z13GWIZwcdq3P4cvBwhChe2//DlWTqPlqqMs8OeuegKcg8f46XKsy3mk
LCQx1/kPfw4PY1pd2Zl5/+fwc6iQt/vi92m/vFAuCArDbc5/Dh8APr7O6uL2z7HypB+vY3uJ6IIa
wKKYXTouDi7lR7Rz2qM+6EfNXSa4Bf9K2lcCsqSfkQTxICkWgDbytDlcHvVZam1Q3elESfBoiXFg
BxOkX18eNZWtH5mvbMZbHp1bN7kJNflyebCvnPheZwvQ6QSX0CClXJP1zcPlqbLqzlHr5reXp9Kf
6VZ6M4qry4OpXKSChTHuL4+GEVUqun/B78+QG2TxuW2EAW75/DUpR4CJFJ3h5TNEUZHfurk4X265
dlU/UCmGvrR8hoRdl+i05F4ur7Sy6aXGPHlzOc5QDvgDY18uAkMOG0ITLV0wk5dH+zTgFPQEW18e
1VF5HOwQGMXlJvWy6Xou0ahebhrsT89DZv8+kiPN+dER//URaL/vZyeDxLS8S+7HP60kCvHyJnFr
5JCjdftwebCSU7hx2fHtLjf9wKwxFdDWvdwk9DM/sjii6bAcie9tPg2+9utyKw6r4a6Jqu3lD73c
pcrrFuUBK73ZWFW2RrwNLdt3xFC3tixo8mZsX0eX3UCfS3aztbwe8FQeDFmTMZNKrCJcJEc69DoF
8ia4EqAbH82ANKfYyrrdWHTwApf/01qIMJebl+ddXnG52YISuNVbGqN6aD9WQgyP1YIL58blYAoD
f6Fs5/bybLxLPfpCIo3my6Fn8I1AFqzd5QUjHUeqkRJt3vJ6vbSnY02o0e/DzZGubjQ9uL8cCcQD
UgPE4stxrL79rVr//76//8n3J1A5//e+vx3Rmf/x/1DF/uaHHr7+z//Sl1f8tv5p6h+2qS8OPwcL
n7NAL//p/dN06x9CCR4wlXQpT0n7L/OfLnH42ZQQXVMAFbVM6KP/Zf5T/yCTwTJJ5WD4tHW8Bf/3
f/+LdL/5t9t/l/IDav9XKqWlLJs3IdBnwTuahvh3Hmc3VBgWZxvrvxGyG3I/E5MirNGUbGBEaqwo
VbEpq1H6JRphW5i+e5qZ+HOWabU37rCveHkbJ5hedLrPvrwPMgc+3FD9cm2L6h4z+1rnynPSn4A0
K9Qv8kEPi9eiB1nvFwTDwD4gHW9AA4r/acSI4tZPDsLKov9VOgYFa7DuYz7LlV4jHNBEvYHfczRp
uV23MJa64qeXwX2A1I0KL3LLDvFWhWgfrQMWZoDn5NTFxZbhttipabwiGJ6g78inp0jXegKi3Fp0
eAf8CTo59Q35DysnI0XPckcoU3HwYNN1TetSWxr2zynlTiPVjPPUgnDro4CC1rIXDx6iyb2diXhY
a5b/LDH6hdWjZhU/gVEeqwjPCrFcKHjnMMXjIx/SXl+B5j+ocviwFQH3MSvoE56YdcOmHHxD827W
OmXdoxnwR88osdZGDsuDorOjDeEh0AkZI0lrW451iRU7nylZIAzO5PNUxSU0cz896wxngekmuM4o
mNBhPcrR/GVaaz0pC0wi9VOG2Yr+0tcYrk3XtA+17tOdCLVz7uwDI6tPtTGeDJXcanaAkb5iM9zF
ztFqux7D+WSr42Q0sJn6dlMF6Vc6USIhmIhlUhj3+0wzT6NKrLvQEpswpAtEnvp0VSbBIzqbr4B1
/VXsR+WrjhiOyfSEfsekdpeyDY07PHAO7HAZZ8GOJGjCAxRuCUgQ77OwzZuyg6c1O/1aa8lVTccE
fSM6X402K6rxZ1Il35m9rZ2DuovZN1/jxdqrQmmM5mAiNKFfDxGhAa4jH7TIoEybtuOuhJ2oI8wh
R1V/daOop+tzabNB4fDpIGHxF+256NKnBE/XQUwl/Xizg9QSpyu/6cJTOHqKPxDZmfRi9EhKU8mG
avpxlEN1LJHwrnNc+rvWH7xEYHfRJ3Gw0AvsmgSIlwMU8bFNrGeEvRujt27EgBu/ah2FF05AzGjD
HRzi/NAooJx6STwD+lbaVRSrVrT3EBsoOj3mWFW7PBm/KtFyhZ8DrIRbeyznPZ1Qys7p2e1KZOFJ
Sd86wgE57QiHlJ9VQy7NFH9GiP14PjV8rbN2WuOHR98X+Mv8L7ppM2IVSjBgsVeuAAI01EIe2HIg
3ud7PBJU/xbqEIhyy643w6yj5RSQK5mZaWLxEfUuucLda22tUiYrXHTogQvdoxq6bgQLb9WDsqcB
6KWdRq0wpvKQAN9MSsyksnoAZFJtCpPcKi4LvJH0l+uBrDh/jYJvkccZj7gcZgixXekN2pWU8lG6
RHN3en1VR9NJQVjocb9y6gKNyEnqXc26QNOy6sCs4Y/z24MeskeG3bcOTNw6ysEaIlJsjGglKBBn
ROHgf4x6HXZxiCkxK4SA18Tn6Ib01S7QgvOlv7Wyw9ITVo0XB+JNNawRmxTVEmHIkkshgtWzoj5k
rKStHpB9XKnupiyNp0zE93V6JFmKrVlmcWKViyLcvVadQc3ZNRjCxPCEvOwkem0dzmi9XIynh2Gu
+d1hJ9uo+rMh5IZ1cQq21bZQj0latjllEAVTuKd6uEpV+WUHA3tVVzsE9TsFpn1pltUxCTJiYaGY
QOaCg6ZlTbGlVD6vjUZ9Z6lD/HeAIcAKJqpm8hfa0WCtMzN4jNNn2aQDIr2EElAUbpwcYB+qwg0V
TPQNNd8/geEYmFR1LAZCSYuOXPS8/5m6sdxnGVbX5Cq0Jv0GHMhj2zffsi2eGXBourpacFfCf9Dm
AFJ+NX5NoOFTIFibD0nsq5csyfZJiTFJa+n7LlmtHRTLojnYY+TpKXArwgtXkzGzQjQf3RYMMyUx
M5rhCEHmXCAhGYteQ8QnE0Rl7IaHWaeOISOUEem2NgsfKRjeYgSH66ylodJxLjuqGpUVvNc2U8xI
zUU35AoJAUxtMd1qaXl0DeM6m6tzFldPQiAhap1tJ6Lb2GFPmUj3nHZN6w0EuxE3U0UZY5x2Dg0c
lUgrK4x0/DrzXTItDikS0beiOk/kTsA5em91Zt/lf+LWf3MrlXlKPjcLvLcBY9cE1VMAHVh1zZOG
HGXjy/JQy/iutOWwsiit4d5Mr7SmDrddTK+FANoz0aXGSBqKMX7JUvtmZ2gsA9+eahsQUTvZmy29
V2XI77lOD0MLIChvA2rczZkOAKx/331JisDYNSK691WJlXUhJkmcqKRYk7iMYslJ2oeRa72N5k1A
DkWhF79GMpINOiJwwhdK2vxcNiFqyolaf3/WQ9oDeVp4uQYgdJTi0cREkXUEVvYKCtIk7xyV4z7N
gB+jAY42lLN+RUKi/SunvZ1YZ4EyqGNZcqN1dMW6lmGkAlQkZn5EJnmMhjm6nutDJtfBhMIRNadb
fUaC37soy2RCI9Es7I3mcxkXka8Iz+mfi3BqjnpSvcZUH+eqlE8Lr2coZHctnf6AlYjelNSQKqTU
WSKrQ3Lpi/tST4JtVprLQA4J0r+O3V/abP0UM+AlerUTfM70lXRmToBKP3Sa+unUGV7aqm+oK59p
QHUEK+lKp2y+710ykpudb1LuZC8TbAaTXcakkwVFgi0YUtSq89otxmRT6GyWQyd7jvDigSHDr4+a
BCSSBV+ReVyMLDiUvI3GXKznBuG0NlGENZxnNtE7F/CVN+sUmXWEa+uhrA/FqBjeWhBKdvpk43bZ
g8J4Ai3xSwXRrnctx5vJ2bzT3Xpn0iqBpqA0VEO3pj6dmgQ7Q46LbTvriX8cXRgzAYTmpKtwfdF1
HaniluG1hWSxzb8calBA+cSPIHwzSkaG1J6SdhfcN4Pgms5vmGEhLdF3jhz7s/LfU+aQzTwvMgez
r7bIbRguiWxuPyqt8ujRX0s1+zuf0DAzxopu56+QDShMgYFmjZSxsBnB4c1ZuiP+jzJ/tMvxM6w0
06W+wG4S/yLNexDF62Q2jzl0hE2DIW2vHMweqe6RQQla0gm6UzKZ1ZbK1C5Myvc2dOIzTePt3FLV
HqeJizDq3k395Bal+ewEJtozmV/h0/Yi247ocWqgJ3gj8HqkH6Z9j1PVWSy4I/cvJqquZhKAwrCP
kTSRUWwUu6kp3ozKphcbgA9NrCxHuaXprIG10yyRzZv1T2m73+6U8fnbs2MZ/RbmA3p30mqbSqHG
IScHzc2e8nzuKdchfTGMN60MBr5WZ+04zbcmMfHL/q6vk3rddoF7NN3gpkZU4RAasioW8BBsLqpi
o34XfCdMvSTN1snKpgfGYqQ82hW1Xxev6Ar7+3eX1JAQTe26Nmt4SGoeDlDi38OuTb22NDJPM0EL
NHCNutaEvJzj0STxZtWZyb3oapwV8VFkw4RRMv3uEyK7TCu9yRWxrjXpMChUFdVcPyEhaSQp2vUN
z7Zw1IMX+cFV/SVBZnupkW/y2DpZczR5YQ1QFIsl6Onc2pu5uYboR9XguUdeEYdQwmP66W4F0Eif
x11fLHLqiY7gQPKxbZXfCWL7ddYsZum4oDVpF3wb7RP9kWvEcR+jbt8pHF4oZYbhU9Oa2858K8f5
QKqRs4pmdmhA+InI9b+Rsi54PKo9rjAfmO6BKING9a3tRT7UyWabui2nZjEfJdZ4bSiNqK4ifLWK
2lk1dVvsA3JZVhFM2xUK168kwzs4EWuvskqw2Vgy+YrMP7b6cIdvjdPQm9fp6F5Fjm8dC43clEGR
Agm6Ps66s9Fr8y1rrZVrR9ZKYZUDRas9WY3tAY1nrLW/UKdt5mUq1nuoumyJf5mIS/AAftbusAur
Ebhu2+5HOhAeF/Vgl0uHltihPjM2GT+rRSBw00X7cgk6q4Y42NkF0gIPlxbI0YS/WHx2obqGdnA9
Wf4rpryUP9Xdy4afUkkiXFJPt0Nbw+AFIb2iLd7DX2uQI2vVJrBuxv6VRfgK2JQza4+Nw5mKyx79
4mC4K996i2Y8F2lGWBjZsK0q31wa4WZp0MAd2G7eFHI4+ywmSwukA3TieC49kQa/2OH9in1MndBT
2hkFGothH9UvP88j1Lwj4pGS1Cj7vfWz9ThbrVcpgLuWnz+Sn/3SGcV9m6izWw4knYvqULg156mm
ix/1Fghe2WxGy9wMStziYnNQV6WHKOtBNE4zdD+0bm43/+gFiF4RUVXM5BqR+5ImsIpq+3nMqRqF
QbGqSKcziSHNaGGO1vNUfIwTFyzUlBsdLK4Vzk9TLJ4HqACgn1lzrWq8NtWUvI4ZZOawD271xqg2
UwsPcYxhhxLEplhi4ndE3VV+sOVFp5vO5HejVcEduVW2IFtgM1bGd5vA1yLYblVkGVpEYiL4cewD
+1MF2aFYRvZQe657I6QP2n35+uNosR/FBvskE3RKxBzucj+FcM92WrQE9nXdFZqoCE0idkdlgJpv
kWdrxcE2Lb7oFP6NhkbTTR6jXL5o+YzBokI2VOE97YNfpmOPUKTvar14yNvhdmzqJ1l0MQNG9tqZ
5BYos38WvTwNMjiQzUxaXpZ+stT5VRF3OTPurwt+4tt8hhekAClwYtpnDVLqDeXChyHvoqtwhPPS
UJhe+aP6kYPRb2Ry8Oeg3dv+VHj8R0CRlbqHKfQ/jQpZVmww8uiy8oJRkhSl3Q6RvOKqwTiQ0qv3
G5c9HQXfUdkIRcbB3BYFc0VED7E0iXhBo5CssYSY9BR0pqi4wghSURaVQ7CZApAaij3vxl9YDFWf
7pyyHq8dvz5G/uB6bSrJo3CC+armBFppiDqgZt7oYheBs/LZvVotpokSDaemen0T8Y02RmRvgUWJ
knhnCyfSigDv90iVe1sNkI/dcSNVUa57FtHrnh1EHrWAesR0pVttS7zfXk9LC6otQAGhzT9DXvmH
HJ0sO4wGtQI/6M5aGD4RPxxR4SIbAWim0dplFYbawGW2XVLxQq7t7s7J2/tK1IR8QjwqfeNJkN2z
FqmfeVK4p76qPm2XwFUbyxtUSlI67YkpSLPaglSC/iW3IfWZ5Qkf6HVPdMMhdLpt5dLzV/rg7nSS
ochYt9imcoEV0sz3dqTuowzGT2UQSWLCqfTG8gAnBc8jKuxAy/ednuV3hLxjZbSSr6TOmN3JoFol
A/oVtJd3QTbtmka/rSVmh4JA4dnYIiZKdoZe0ZuUfnFIDBB7EjNfVbFIQodZIAzY2OLNHdlJErKW
dlxGlgKZrIyJkawjodeyMbZENAlhRm6kWfWrvs7eOlbHhzy/w/6ubtDYUwgbEnSGVXLrTigW56K2
dmPubKY3B478Lfw+mCHgwEr/XZksUYUTkKxroUWaEXKNud69JnZFczoIb5zwU3aHVCHknhjOMmZg
j1rp44hfeCU7kngcPH3boGOyhOdtEiy5Hk10cGh71CavNJSQUBUg+JJHHKbxusiBbddR8TqSFomx
AaLrOVOC3T9e+5XtL6Wwjs1yBWEh1DyV2jFH1eQW0Lu2rSoszVE1fGQdXD0N9VIA7xRc1U+XNdUi
Xsu8WmjkKfT7sYO8UxIwLzV/x0xOuwckc4dkF1ht/ORP+WPE78aTcxF5SSPeKzfEeQOeJSq3RNd/
zuH0nXUFo1xKeGGCF8XIX/T61DQlFIAZLxJ1McqjyfQ0VwsQPTY3bR8+50SADP46pTy7m9lNpSHy
FMXf67F3uE4MY5/PWrwl2fhO9cZrxtZHm3oHeaN6BWK0mfsURZ+DoUuvOf1V+9TbGr9jxAKbCtaT
1G7bGig9PhpnlcV0Ku2wf6gT6qR6pwPQIPcAJPEVdrFqZVX5LnVcDec63HH4G49o5tydickN0a7V
r1ulP0QVDJd8yr992X40NZakugzf2PHgEkfLAUJ4k2P98YAHbSR1RlRkbNVGILB4ItYjOTcrGCnm
1syGG7OK9o7V+54uCE9XE9ercmKxjRO/2KAWeAx1ZDt9thsTJJ1+Hn9Lg31BsM7bjoqQzmrG1kp/
PefUk2LzNhtdeG1k9OW5eQqMnJgRPVv7feBe4QvBkWn1Ymdk856txUczN+c4ybZFjiq5dfeh+awm
H30E6YYKkVZqd0c7AccyDmgFdT/q1qoa1bYzrV3ZIwadzTMF6XJFYPK9JbpDkjUwLA2kkiM1x84M
ACAz5UD2GOPhZrTEsPLlQ6hFe3PqaRfWCZrslgVBY4qtmQd3pvXgNqWzT0RbbTSUk1Cl1xhCPPRi
r07a3Q8xorxeMDaH0ScipmFL9CiN88CD5oav2mv87K2fClJOCAswyTqt4E/c1KBoQcTp57oNtjKp
v2Tu3vdWu6SGkNGTpaiZItb6dR07ELnKqwzFV801tHb7YtrGKHHXUXIOBHR224CZRyd0KGlpxT46
oFr260o5nmkkFilXQboZS9D0c8t4WTQosrIB2XjKugG+0EgltTm60plWfdjBe4pERVZG/JW0X0aE
JjEmxpGlH8j9dryP/TYkFhtgh91TbrVzd3F2/aRBQ4/S0bjaKTx4IeVzVjz4UzIruQpaXHv4rnAg
Wa/YtHRO4wBHtARp1gzkofdLijw2GjsM1NHIkv7glIXr4EvF+kVKnwFIZXBuGJimbdRIueqSxmQz
yz+GheDGt0bfk1Vigx8sZ0S1TjUvZdIz4kPs3OiU+4QssCCQ9SrWgIfC9pLewNouwB60ofrTeayr
D5j7FGebWRuWzLZPwdPBXPOvq5gSxdyex8rGO1SyW8qSk58AC097PCvu2aURiLGyMG3eIGD7WM/t
U9pHp6DTj/h/QKuNvkB5ZOxaDUSbnqQ7cxO6xpvmaPMm6dDpOakBRdS5l8j9d2MQxF5vN48I/66K
nPqma7JW63R9PxCrshujj9yc0RQrKtxCOnfa/MWceJw0lXqjlR/rTmLOporjadFtnwJWM1zEwm0e
r2qnupdGsteD8j3jYqEWdjtUbc/qAPRa0+QvRfBkIgdFCD1dzWx96tzYChshbM+V7RbzR6aP7Qqn
ngQpuQ5YFm0Aca21QR6CsfwBkZJiFjeitclYVLjA2FnIRjR8EH+zO2CxJ7vpmlS2kcgtDIe11yed
eT1gifD9BwvLJlVERIOdL34St/jl5tSqK0ObvFFnDojVS80quYvalyqIKJwPwW4xkxH5SqxMxbCG
1Mj1mUjGotxVKSJinfDsVeLCm0imaljZMDZvHbzXJuOaZ2BIXg92fmrnOPCqETErO2TAHem9Keo7
O3pGtMO57lptmw5MS0EbMEZUM/0oWLh66d+GxHu41l3fynIPC8KrKY8bfXlyBdkNRK/+Ukb1SFpg
fQTjsSPoBDm8iZVtTjF+jKzM+nH2rPa7G6BtwGCp+nwz4t/d6k7y4i/JZ3qBfJVtrIjUU9ota6L+
EI7+uCoarKJJkp+MtD27amIUVS+Iq1txDx8vWNsyvxt7hC1FoHJ8qcprZ53ZsgvpcbAVI70nq9Dn
QgDdGonLlwoowYLMsOqA9s36rgPkIsf0wTWoeEymuWvK9gYuFbGHo38OneZ+seVQgW2/M0XohFGS
nwTaYVu0rKs79UjFa6fa9lZ3io2RQKkie4fapNl6RTRYLLpbqCv2Pt0goCw8CxUpw/UMvLIhPw16
W9139P9K1nngTtBhloAe3FdpqRPi6puKrp4+wdsh5M4UdByYvMaSSyGgSZQi+tNyllpxPT/jr2TY
vXVM+0Ezhh8oYJ9FZ0SnlvSMomLbN2KBMXE2rQpt2NN4xQcJxW/Q6qUxldy0dGS3BLM+2/pzjsEq
iqv54Aj7bVSMKQ2bj00/pnufQaBhR0yWDWC71IDXjHy8cGzcoInzLRoz3kzAdOCEdrcT47574Z25
9b0wn/M5Zhgy50NWsuIANjEvQVDZFSUx8pKm9LFWxQkt4gsdUnodY/gQ2Ch2sS6TkgrXHkUbLBEz
5pedsbVM36Evr83cvSFh4ccMqPG5Y3vvELOlDOt79Ew1VVymlFg7BI6ezGmBlE6XHR0hQP6UCb8S
CZmJ4njkWU5hIpJFmc62ysL1HB8NAzuQ1shgy+yE7WBlVsPXrIaNi5YQ9DunHtAa5Wu6CgaX/bqv
8mJttMD2MPfDUgFv6eQTbjrnmiAghobZznZW+OaXmrFx/FDsYjP5tgzqtL0TPczOMB16TIpQmuLN
2OHSoIX9UKDeq/TFjmXE6wqEdq5lrFTz/pSrE6qVjyijRED0RcL1IrleRuM964tHXCHd3siuWKo8
wHWM9kxK9qoL3a/C8o8Er3zOJaU32hgO6w1jAz77PdcAiVZhcNYpJYdkW4V5aOzowGz0ar4aDZti
Ro8tIs4zpLPiKmwRQxs3eQ4uFzb3Wqfv0LQN6Qt00KirChEdHWoybRs+9QxhpKiX7LaxDpW53Xnl
prXG51pRZBrqFDD5wDYyAVRQumu6NGad7G09glmTig8kNYpaRfDYajlfkkUKQ9C+yEcNn+nG7/vt
pE3XlpVBVM/ndtfzU58ThKl2dd+UxdOQ0Xez5AAdQd1TAze9sUqMlW8O9Wb0jQ+G9WoYv9Ou+0gF
jCbzChzUh5qcc6yT45m0Yq0JMziW+Sv+StKYSG52/OEeG0226tTEGEqON9Eem6ZGAlp3XzggTjE2
nkZ13aGPaz6YWFc9ras27NlMhmqnAhKqiEg842ePN5Zl3dKxZ1FHSQqGWxaeR82WdNp6Kk9J/2Ez
jscd9S5rYC1ausAsLEmFqKeGPgTvs10/LFX4dhjKm6qPb/LRgT7pe4WCocyivqQUCjm1YM1op0wO
rc/8XwPY76RkY/sTDZI31vlirJH6ou0e0BWqFfsla5vaNMR86AOpVt7HTUj8aKg91ITyUCmind2F
dIFsuzqk2XTlCJAA7Kedzmf2ahb+cbUPZIQMtSb4Mopl7rluwGqzCGnU5jun51iZg2/Ccc9JDFx3
0It9W311ODubxHpsI5LXiTIHhGS/4xIhCryuCcwG3zdZ/Kr74M0kyE0UxcsGtylbLCCmpaUngI6T
J2Puui2upYJ1Zrq2nf55lrASkvpH5IHwcqe8110yIHRLwxTvfrAh2Kshfstce+XPcFNylX/KQidE
dSxANKTap4j7Cu5UmC3ClGfXpRE4S/GVQ/zc0mk/0nK7mXMWrKjoyM3NA0x9TsRGmuXbVNvyGpDT
G+a8K8A+I2Mq4vB42T7EDip6rK3ATa2POjUSqhPhNSUpwXfCdaotPhmD6Ad9XyhE4KWdW6ToVelx
NvIt252g14+VbWirrJydjcXMPU1FsmdIeeqHkJ1bm3wRP6ht/bSur5ST/qIQjgCAcqcJNBPt8D0q
sE8/NslHT/hdRCFinr7skEQgxw2L78oHIJbaxXbo3OuxZAOUyv4w0Y+xOGlrpYd3XOL5Ohr0dYsF
ZrYBvuYjtCKKpduO1hI+LIw5NYjdFp3PyPoi1L7he8tNlL8VOe09W2P1oc3zAunAGWa2W/J8QYNV
+dquWHsnLqimVHhhQtmEVL4XsD3X1pCeaCB/JPbI9tsFp18y/IbYg1GDWzdNH837GVkH8tmSkXSr
SbPcKHO+QZp0xdDFYWX9QemawKA4e7JF/eWb/ZODnGkF+DXaNtb0U1qEzYfGqR0DdurzD0Hx7XYu
yiMQplM22i+VwKmTFM5hSIdiU4v/ZO9MluNW2u36Lnds3AASTQKDO6m+JYs9qQlCEiX0QKJNIJ/e
q2RH2OGBIzz34Gf85xyJEqtQ2Xx777WvofG7rciEZhlPsm1k5yddNpf63cnvME7bZYMRlMX5U23v
TEVOkj+xP0QzAVrqM9Zz7+xEypoTi6jfzA0XHBno/j0berT2oPhByvsz8Szz2w8AJNnRkxxhSKRd
ekRE34ODpB9N8pRpZ05PkEY5G47sJ1V+1n13HsCsb5ac4GcE+I5JJhzqCmFxHxedDy6VUXyinGSb
jlzq/ZZ5ZEbHoKPUHtgMP3oy9Mc8mXdRApg17xD6uZBjCEBg7tph54qRFCgdrzmELXv01GVuBU2v
RGdNVf0ZOEgBwqkwnQcdKNraY9Ir81fGx8SGQ/jTLnwXnyMbp+VvAvxvYcvIpwu4f7LXSfnQC8DE
RcPxarkjokvPCw8dZN6sotwgGt6K+q50tKsu4lbfNjJdTbdI33Fomf8GUfZnk92dacFKAddAhZpe
HD/dIjLvE0xI2ovvXYstsfcE+NvgrAZWsHSILqHLZM0eA82JeOb5gJo5efk5qattmBHoypKMzOiS
HWqfiGedlesytBh4S//EJvw5xBHGy2HEQ2wiRaE9ZRRWxDgmNdYq7O2ZrBVfMl1UeyYJj0aRFsU9
QVmTdW9rnGJoQimDLQaE5yL+4Rd/wbIHUMFEx3SZA+LIZW2yl2QP6vRp0c0PXeIri3Hvb/zR3faL
rq6LJKWem3q1AKxbScX4DgzdcOn08M1otD7wkzxVoXlKA5v1vErQcLquo4dnEFhI1PfINHBbpERU
h8TLjrZmZKVd/QyDyfaRMxePa26ff2KcOpJfxFlmbokfvMihx9c1YjiiX2RZyXKBHxqz38d+frbT
nuUh6feCCYhiYQNhzGReiu4xnjS44zerzM1uHqGq5SlmLhM759yjZm1OmGXyYDem0axclQMuKj14
ov2iIaF7rcXdXZJ+NvkYr1SKxUgOsHVYl25uG/7tDHReNO/KIreNEJ2vJg1zPzRvKreTnSOy73m+
oyp9+zW9MwhiqwLfmtvTi1o8xWpHEeXMZVYl6E7AGn5NfkPNjUy+ZhXy+Xfb2+BGVyLSPK1CM+xO
8oeee1SLv4Z2W+RDPMQzc7aDZCiNh6SFGRFS0VYGTx24HQj6pAA7/3GJe7qhqSCU8XDxpyLFQmBF
B52433Rhs23B2F17ffRu9XRKsSlzBaNkuzBD/8aSeqBIZgzNOi/4tbQUkgdITkk2FnvhWExN7f7S
TfT44I9Pgt45immotnUME1U1ydEUzJAYTncKOscAAprFJul3vkiwOXsYhBy72Tpd+Sp414lkpZQL
Rz15SToAuTyvCfO1kOb6GcWOYw+job6pv2PGTMRF37jZOStl5e8aTxoOrQwDTss+O+5yacJNQThw
ZzPN4Rw28YmYPuucNaTStBTWcO/XZeWqwwIHzjbxm13at1lCC+hlFxDnUz+byvsMSkbAc/NUOjY5
ytSnnAWuIndozKrj8p4FM96DKdY71Q8XTyCvWKH92cAWfYxN8GKWZttOdx3BY4/NnNg+hUMMIGUh
jUuDEfZstnuLJzBPmRTYLp2D5ecM2pZ2YfGq6EGcJ84GXH840ndr2zgzkfnyS/sFBu/wd2p3bzD3
+XcjPnqRvS148fZl1XFYEQxpgHyemjK75lGsgCs8xy0AXC2BrqlNqShFdFuMXREI2q1vOJ31dw0h
fQxdQ9sRwn+g+MjDkWLNCcuNySok0foALh0xSK4Mkzv8rGwztgfYdlGvo/9toYmtpwF2wFLNRFoh
VfPX8AIcd/IANoU/RKf4ntydtTCjT+L+ecGAti7T9gbK9jPJ58dQ5nzTJM+5EHD4TqP4UkYMmVM7
3atWit2oWIWWejz4oBixEc2HNvHfRsiggeIuN01opVmFOSyuZyZG6MedhvwjqVpiinrH0D+I+wbN
EIopRJrt3RwDnqvmladUdw5xN60Nu/16cIbxnAUCy3zQkUS0PYpHoU7bMOxQWM3535e693ry81PZ
nEOa0dqqx9XPmkWWnv/77wuYseDQelN6tYNHt6jyk+9Y75aZu72dIC3KwuEw2880O7rdVVv0Brrx
HTkwIOnl6jh76m86QPwg0vvFbp+tlkwJ9IL0dxR13jbu219QM63nlEbrIfAOVcPK5lrBPYGaFNvc
I+ynOadWZSUeNRvptupFuLIJpQ5px7zdAW3vO59ZYDM1Iy61o7lzI3AkbtOi+EgxuBBww8xqx58m
fMntcDlNcfJkyO0Ku1hDtoZPV/jf8dh+jQt8VjsE6uHgUcK89TH74weMbs2yF2Dd6Mrfne2Wawtj
dkpU7SBt/2Vm8T4kWMLGOL9XjuOSqvECbSgWo7isyt6Q2jaEJZ1NbCIccan3lfT23+muSVkiZKnB
dFTlAww9/Yx/8TMYxi2Akp+xds/ZwOeBiSpA2dE2F9egx2s8E9qilDjxO9y2H8he3LW1/WvKsVqK
8ZpLath0m37zWi4JVYWBtxxxhCmY9CtCWDz+3fw+zfOjgsFN0V1J04dM/ug+2k2G8vjRW7Dfoiys
2PPlJk2ccZM3khKU2OG2g5fW6GbvVCkCr9+cxxHnM4719cSrPKJzU8eVfI6G+UIJRdONEA94I8JR
1us8pEa2tih/UxE7CX/QOQWqWqogYBROOTGezJW2KZZUwoYN/WhrPm95YzH5n9zhYgb3NMfpqlZM
o6s0lGs7df/WWJJIA75U3f0YPWJglA0tgqmnMYKX7qYniSJHx1qTJQmPvf9jsqAjNdN31o5UAMgo
PmeupOxsxDYRWdmq3blh5T8sZKbDgMwzsz1KlJcsPwcTepnNfXCLGgxDjNgRt6j+w+0qQ2C9q69W
onaliQBG3aEJ8ZjRKz+VPU28AttEoF7cgTPp7EJ7LK345IbdeAgmaZ1CHPzE6rgj97mzXrjIdcqL
HkqUwVUiwh8NlVrrMmkz3G3Nr0p4pwWuh4dpB+NNcAecW9vKy05ZHlykrj5cXf3iwPFhMWOM/RSv
F40To04eEMYI+mhmBh0+yA7W+FyGX8Jydn4sL0mEidaS4yMr8iHt4teughff5hiYG/Pbrbxtg+1s
1fbxj6WcfhABPPVzsDXMIjr3zh9KI+qQ9XjyBtbhDtQzz8vwiIz9XbvyJWm/W5a0Tezsa+DdJn8T
pvpI5xDnvK8IvnVPAHe5/FjV4xTwm5N5/Ct8H2vi2D2WjfMXhDnjSU75DMzFYydVc4yFwR2LuQ99
5Rs/fHFwF0q+O9AuevS2qC3ds7HrQ1qabjtqtaWX8Obn2WFBVYHYEZ9iLSllmShlyxpWn6I/z8ZZ
bvSOeFH2VI5uuOMnFJsiTv506fyjCXJ/ayNxQkV09m7N4FG7pt2LtFN3M8mJ6t30xPGAkqd6uYze
BhwIp4hOsocTK4jqce0U9NJwbwX/YZb9ECEkFtySdRcciH/9sVT1jHmv2nuNTPZK0wODlbvceQmu
8pQMRhm3zmfnpVenGl+ll6r32m7Sq+lDfAm0L7+PpP5PjmKay+c0f65SdbATow/IIBqRxo5vZRBc
rTrcteZBtCJb20AObS2J4ppRn+qejOYwtdvMYglxnco6T2Y4REv2IPDCEdzmkyOGK1KNPFXoR8aD
npIFTrDpTLgjBIxBaUg46N/Hk3O4AAvJwmRHyxTlQ3F/8hn0/wox5BTT6H/RIU7tjar9Y7XI5mXo
5JuyHuDg6lcESPFUNeOmkLqgpR6Rce4b91nkTbdxnNzZ/ftH+iPtpbQuMz6T1YTL5z0T2XhOqU9Y
5U3inzwP9MjAE3QAysdroHD3+LMZtyCi5r3OYv+dKVa6xgcfAxOSF5chiOszizUxb1tbAzewMyyb
SfhO6w1Q37LAeTaxOUSUABpsPWWudpPg4zZQUSVwbx5ttRQnDOLMmlNoiFE2PnLhF1vZImI5OQ6h
xK+HJwRgALehBX+3ZuVQUZuwJ+XMWxf3p2J9xQf5ty6s4DaY5AZiHcsjF8xnvdamjC/jqIhDD47Y
Z67CklWKF6DLVEjlvv+axA37v1e8dW4Zv4LHR99Evkk4o+3MTO9NYtP3VLraf9LhgO84Gt474+3p
nzy7Uzef5aQSIp/OKrFG+0+bLM0LDgj28piBf9PQSC+b/kYZUf/QWvN6SmmcIPvLAJ7WJu6FDS5L
e0x37ohvQc0MYoCGbibX39dVRkEkZ/POjs5RQtdJUE5Ukg0NoSbiCPY83ey6BRiIk90p6m7NX453
dxIBAeH2KRo1qOqshNikLbnrpp5IiKJpO+/1d4ree4YRvlPiakwpb0qXqMK5V9GsUD9IPgMHYGHV
ph/B4ifA8baRyoKDxe9BzchtcMkRmQVsvh5gh8g9wk7j4OObHQlGjiMmkpvMB3m0lG9RQ3mrjgOE
3MVPzqMnvgFVJGQFvD+1X8V7YZh/tTh74NuL/qkbPplBBacpqI+DofmdR8QG3QbHBmERh7prY8tv
cbtJuNf8gYs4dDGNMOmgJ/peuLwX5TDsCJFEmzxIuyv0uijumhemnLJ160d7CLPj6KIRVk3Srhx9
F31SaaMswNWYSjBmAw/bMc++865+lZjrC3RiaJBgSNDJ7IDkRQ48x51sBif4kz+TEeBgSpoqie/7
cEV9LKpNAyJAlBeRccZzITbNlqzfVEMCoqSMDl2328yiZ37eplwsgcuRMZ29B90ncpPM7C+wA3+y
ydm7pJ2YA2F622Su9R3yjbCnufep/GRAea05HDqrTkXi4DsY5+rRd47D7G7q+wdHN8SN4gitv+5C
65YPNh6mrA9WLseZjZ3q5UWE6dNAcONHW2v/LrvvlD2qnbgfPPARABd2CsOMD+hH3fbvIBjp8eM4
8ejW0SdlQatGBfOH3bXyxNCUx0iIbptoigFtbTB+FQwr2bZxGInxIZcUzjQeClBDh7Hj9N6Dk0Ht
tMbiOjZJvOWk+rogXQGyZ+vlz6+3C8/6GrOTdUo61123uH1YkjMmAl4a7WCWlSsd5MULYyNzgO5H
vVwcfvtCDq9Vbv1GtPR+azZGHGLRO0CGrUBkwj6sSajn4pYldvRtn/Hp3XJXx89W0iC60ixku5Lj
2bA8JX6651bpbZ0ydPbw199pkOZ4qa2nLOn7jXO/MoaJm52GsJjYiTjy4jB9ThViC9eR4pg7dy8B
qt/au5POJsA5acwJukodc7V8OpxgzrRDsE8yrqdz3762GJox+LnZI+zM73ac6JsIZ487Ztnf+nsb
jGu5ezh9w8nIuSPexylZgIfO6vgMTyw8BCpc1jzRzJu19FdVoPSqajnLwfhkLab2j0tvgqukpr3a
9mTNWQyQFJc8rl94ALrMmY9A8s4k6eZTZwJmlj0TLd+eb0PgXIesDeEuSbVJF6/cD4Lr5hDOyyft
MZ9LcKc7diq/Vdku64r0PU3ThzasQSZkuftWaLKYTGlr40dbGC3lTueifNXRDYaFOLPE4AuOYIi2
eoi3kpzSTo1aXqXWT3NSYzglYrhdTMIPXPrBpSjaL5gA7abPQu/izkyAxnG4UQoS0VqQJohliXsW
0Dhy7q0OXuSL9Jr+GpDLMA7T0Nnyy93oufGpjgpxwkNGRW7P2t/l+8kChC2Uy02v3pPJv7hV85ao
CUliLDDEzn62Geycxin36MZl/9j7DHjRt8watH5yzbu/YBIwAZjiD1O+q59wTKE+iHm+gg+bVSWu
GCxsdpN8TDFbiqi2lpvQ76fZ2xnB1KDvsncr7Zrr6HzlJAshny5rRN0Hq5cvJC+9jW2XwWqCqd0T
SCLK6L9l9Ek2DuJl5GEvixjvBpqPpk3UgvKet9g03ttSF9hZLe+H18w8FGlDReRA5aW34EI1iXzy
knkVmcndkqADv+Y6P7wYl7xqMF8Ziuxxqv7AtbSA2ML7DBT+VzgYOqmg2YWOF17zxczE+3rkpMLz
Ng196ejQrNaQmY+gmbZh43srPfL9Bq8cNtWsd6Mf/7Q6at+4VlQXmrHvLQ49JfRY9ZY7s0Z40xkt
75KO5cK91ow4SBlmT0v3IMM4PhtPgQCZUXLlUx0kL7FbUBjgRPkxpVE8rPZEUq5exMSPuyVtJoXc
M9mE3msizj3yOdE5He7Nlx13PyRxUsrkOqRm9+osCNLxHB29ES3Lv3Oqh1RcoGqFqwA9oobEhNih
GBxPPgcrr4zvdcj9U6skqQXCXIPXru2IkiZZuZ+lzmBPtb/y3PmeqmZY+Xd3Wx3lr9HYfVFGpTfp
PSQt6wILGLAJUOnkdSIbSudQbATxCjcmmMakJaQoi5gk3SyTCmc+MdMukJwni3ZfjO77PC2fnhd9
5u38Mgb86lm1R4ORkEASJ8MUbF4dxwnZgPBK9Hq82ypDpbhHfMIielusbHhMew4J9FZFG1EEn4VR
O68Z/ZWcQ2xJZngIW5s2ZoG3ur0EGFGw4/kMV5dfg0pxFRI8GPpXYFaPtYs+p9QFTPo1i9Nr5HKf
dwXXSizB9KRYU74O4Y75JiYcOcsD3iKBLT58aCrsKzHFJMU4gPAIf0fZ4m6GrPiBLeUXQ2RiH2H4
uMzVS9mKWze7T9ModsjatyyPL6IOGQQDW3B7zKwj38dzcc2HyvtIIGGlgTwOFWEfe9rqtuLMx9Y+
32l+se3hdJXQSWvrEPndshuWadcoyXOvk3M/9z8EFt9iKihn67n8NxcS8pNgipUwG8qXwll5jntw
EHdXI9ECEYFp9/MIh1vz2OcsjYS1t3STwwM5RonNarFwKZ6c/EF6FimnRW4WUWFsLklMGKd+doXz
jYthWAeAMoEq31pVPKM+3jTVYFFifZUO0XBsUKZLnqPuwC1+Jprh8LAM33SKAc8e8dWUYtcN/qrD
TLrCd0zQ15rcc5dsYzSTBbHkiibWAwfGeAJWzw2Kl4Hqw4d/X4wDImmISd/QmqR9OCidGz78+9Kn
GOpyArncuwgVgdhPNUNfFvdV5lSvHpz5TeeM+qxzSJkUZ/L61rC65VQR7MpDpAtLw+XnCo+hD3dz
b3YU8no3YtN7CII3LaeMLpnhLw0LfP90OYBwx5QbpICEHRRrvHDODXDqY5M3/plAClRme54PVInW
K78SPyGnsPsZtZ1lBue1cPbREgPOt1C5Y6s11wTVho9wTb2fAFjetvnR4Dlge0QycjoGr//+EdtS
fWrJYFCulzNGQIPneW1PM7assOg8rEZztHHpCOB6x5eoc3lpep4XJRz35C2JWFkOGEQRNNau0slT
GAyvsllQ1Xv3ox+0fRrvX1JdJhBD5x2f4N9mGadTr9yJeoM/PgfRY+uRwHXpiYDOlgbkEmU0rI2i
PhbFeDmBwSMycldorbQ/BXbbn6gLqp0XzIzZNot7jxE6L7fjrYTFO+H7VrMlwUodegDGXOILPQY5
LWDoYhCEC4bTjXVGNykounWsY9EXp7YufqNotdfASO95CcvDy6KHB+LS6jXAmstoQdGxtMDG5Mf2
mPAQCogyjO2ySje8pROXKPVdtyORaoQGrL3qeezsGDCyea2XTu7yHlajXYJRFovm1DW2+9kjxJXg
VoDmei1I4G1assbrXIFmr5n1+rZAjpD3adJMKVpF7YX5ncZAAHQLMS9zWucyX1WVptvB6t5rGe3a
YTRXOykMZDxyvJ4QL/jJnPadA0F6HOuFtwyznstW/gDXfOelbXWlqwV+qffJX/2RrFzv0xggy12F
lWAX+jQoyCw5ZDHxwpBa6GV5aVjbU88Nodnk35Ao71DmDjikH3Lwsc0p7fK/IaLSwU3++BoRN0z0
z1axiHkk28k/Nt+BLI4SBwy9VZBokuKv3cb1ahgxh93PD/ImIRxUCovjXOJO7TmCUn9hbbIh+avH
7Eq2HLdJswus1GELs6uNZZbrkCYnLurdapyHU6cZjowdUY+4Ep/zLGGzsYXsQ7dSa1STeA6vA/n8
FVs5YGINdznEDr9v8Z6Hpt3BdAg3aT/9zYx4auexZ0vH8ako/jo4jLLnFnCGnYQHUQdcF+JlF6j+
FZcx5GDP2RKMHKlpDjDsIJfmX7HBe6JsnwTDYH9WtHBvp4JpKoKzBVTbamb9UPc3WVcBJ+nhq5MW
dxi1EDPxSFrNzPbx9JVn3RWfLTfwNZ0AkDuB1q78JZ/w9nNJb4PQu6okPhdpr7YkqZ8E5Xys+rG1
oWBhE9pSEiePNhlIgzX6Fnh+h+KE6URwdZ/jRNjMGbALV8Q/neRRjlBCAQA/E7R9KRUESnU2VHUh
7cdiP+im3npYhqn9s7HdVs80Y5GXHJq3upFqRVMPlvlqee2nhJNmDPUPFa6GWBCpbTVgaUpzjKvL
UmAD0dme1rJPp7s3UfvDtuxtxh6YmiaHNk2OY59B2Bwti2QLNzUDExlXQgHxl5TMuqsUV+0a7jzU
4PkQLBi47LmFpaxARBlmxDFPlxe2l26I7zhWedVDiZ9kEvY66T+sAUIV/5ltU0VYBTGvbSrQwa6j
OXsloVobzNZh0H91CjKDzXUAfm5xGXBqG40QbZIt+bK1iFvs+NUvH9tNnuF+imGyuG1HmG1ZQDXI
X5BQo72qCJbfq2oklZqihl8ScKIRY5Vsu2xGS0XV8jOC/0uH49Sqwm2KpwSLCoZqx/pTbwOGMbvM
y5/ZdjAuI6v84N6tqFea9Aka5xsVS4clEp/QgX/5/fA+5ey41h1NMC863aN9Acfyf3qJubdJmBuw
lTdkuUebnH8z6Dehx0vkDHvRw5qu819KqtNUBc7WpW89DPIH6PW4kS3YUzOmFjIXOOzSv17tYFLM
Tr5752m0/t94SgHfGoYE0ychOvoOCDK1eK06RSybFPqKTuBHPw3cveUX/UpnA0p8Z21d/NSA4LzV
nPGTM+a5SFJ9N8lWadHNdskNE0kavbE+3CWJpnrmCQK3nz5ozmIrO+iiFb2I8boavRc9ps9BTJRk
GrlMxlyc13XRqHWHGX+dmOUDsH2LXF04eF7BA9GgTKtSmflU9TLZje3sWiS+vRfN/AlNfVqHA1VG
S/HLJ2S2EAcfCU2ssqLGqBg72Y8J9i+1vT/64T4XNnToJXe/mkyg6Hq00ewDf3phzEulhyPXYVxN
GO16nMQl8BgscalDgs1WcCBnS39w/YqYylMs5JTxuQ4IGUV9eNWZY2+mOZg2k8VcCEsXVmtqkbrE
v1LHymtpQyjxIhnv70RYIQi6WHPtb9x4+aswzpYRLxjQNJL88TtuCCL/JXheWiceSxlIDkjdxzIy
uAsEZV1Lwcpl48y2sEluXB381hPTu6bXD+6QEepw1MFNgyu0CH9l+/Ujj9FV9PiuRH8j1X1DGllJ
3bUHagRB4+FLne8VjqNL6UobL0fsdsd+5HGWFYJbNOjjzNAzX5ZtW4Mij/nkrMqw/F7a7MEt0Vh9
YR7HAVs50zBO1hYKfDBA4qCdZDWN83cD+6PkmMuE0eVs4MNkof/jSI0PsZvFbC2vfIzlfPEMYwbC
b0wwR8bLcdT8aLr8KXe9kLEO/w0+y48kLJ98i4NASy290ZU5Ctm8NxTDrdChUd7F/EcFz06gvyV2
AvQ/jgIBRWgaiApiwElPhdo0WCBOYVp+SCe/pgjdWKyxPEsObKu47a8xuVwBkHJDmflp4lOxm7me
rYvALYHDMkSq8s88KMHY55jcXMKWC1UjCZdQJlV/gcxX17EHgM33DNwIFQ53b4qnZiricQ2yut0T
Plv3jXiekjsOWbk3ZiY3TZ7rj585v/OpPxqMbSTzad/INve4Rt2cjDGfIe42t08gGSzxd1i9VCSC
SaBgKy1tbAo9nJo/NmOmlvPWmRZI3NXKqdCx1akpRI0ilZ09iOvwuANn1dJ+vKqEQwWhi/I4hP6z
RZnmBgjEW+KNjzkdU6aVv9LAqe+xNIHTmLNLWPNuj6459j22s0L4R1+OUJtIRkhbUD7d29c71m4d
9TmkhntLkANvFwMw1TxYNzfViJSVLPl1EXOwKsL2IZbcRim7/FPnybuRuImTtntMdc9wstjFJmTO
IxV86+Z3Ni09S2fzjgP+Iy5dWFhu88movMYQd7fTDZdhmX8NVYGOXoMetwjBB4wZd11k3UQ0qT2+
EnXIuu7RM417yFMbBHA7vuB2Y3tR4C286GDRlcQTyhxtau6ztiDgCSeOTfzvEk8W8Ao72Ug4uNh1
GboTpJmTkygK69h1zTuBUegBxcD8OvvhmmmfmOgLam6/rgYGLffoJ7VH5yWdnmKC1L7t/HYy+9Jh
peuQ9PvmSVXzMZ9pyLOkYzZIc0yNA1uutiqhTFY2zLUSphb0CucU4fQ9kcfHSWFWxL13diUiMbMm
NJ6Gq/m8qwrG7BzaweB4N4bPAt07cLf+nzoj2hAs5nky+5p5Ii/mwNYoG+q0YXKIPObqyFCl8A9+
PO3SOX8LsvirHwoiNcTxLT51cWarvUw5kMzqPKTy1Y/Sb4e3Pr5PFiwH+iuS5mYkbbsVWBulaz4y
HxZrYOG58gxdX+EDAEGDRMPkf7wtNcqh37qcIxp9sC2UyClX1/v/+ok8IiA1MDKtZrfOocRMZcFi
7qUDnRM4KJy+/6pl9xIAtEk1SJ57RzZIM5ZJtt41mPBf3DjPQH5qxoKNgfNNJikmyzIE4iEqSMxG
AvyXM1rI3ew1wrmN/tUU+fuS8wMNicJSPM8cZXgvk0rFdHUUe2vvgcMVgUPyw1wcXLwYX/RN2f+K
J4Oz1MGh0wtvA4ceGK5XSsVazNhdD9/D/UMl3xM31BGAVnuqs4l3iMKobeI2Bzge8anrbk4V5OsC
ctZmbKJzkFU3ABaXvsKeI+18y1CbjdwhIde4bfRGBxw175ywbY4O66AhcTo6H8PAw+yrgY8FGHM4
b7/mf5h9xz3Sd6lvJU5S24H/W0TOr5ZapXVUxfUWrwCHlHv0ZnkXDCw2I5sFNKXR0Aa45KdyUOCy
htuUln/ruHrs6Ave2s3MMcJeDovXlptReHyYJVutDnkQko6zfxgnG2M5+aGJxnqHqsUCwWgk8Mq3
LObNHoykWmQ4Bf5YHQjZ7ouYY/Gd4ufKkDGVsxlp3TtYy0cwkF5MU+8EweE995lkzXn/SiDmZkLx
u3f1PhHAbzUfFBDdf7ocX+i4fNYtjaYGM88w+s8+Q91138fPWPvgIZn7VAIbGzf33b+TW56Ld/YI
Af6LIafMc+pXsg8HsiAKlsbzgyW8krV1zYB/+AvFTMi+7yHwIWAAUZH/FDiUjs2XjGGnWvF0xnAg
N9XS03hb9yjW4yfzmfFERS5HBmEw2c1gLXzB4MuAxwoN3TPWQFSwGH4XZeBtl1Lt/XA+q/CmjV72
oNbRsfPhsZ3r3RJz/mYwjdKEOQYB8EY9/IUe0peBTgOv1XtvgGgvvl1IOat/UMr/T+98XdSf//oP
AlH10C3Pf5Ksqf93FmcY/V/hnenP+uf/+cv/B7nT+U9hh55PUa/rur4IAmrt9Z9++K//sNz/xI+B
3y8KIt8PpeOH/wvc6fynA/GK3wXWU/Df+F3/E9zp/af04HVGVFkFwrOF6/2/kDtFGIAHVQ1WWjrH
gYwCeXVt4Yf8VRxHeHy8gI6q3z+fszrpYZD+tz4cJm+yftZz273aTnJq44isUphgTAW0dq6rhcAJ
+mgSjHg17yWhy3Fm+VqjXrHWu7gNDcHvsaiQfsn5XspQ7UHPtxhVyJwgulorytuKSxMSxOzD5iFC
MKKsDtrFcsucRq3CNOsvUyp2NEUCyguja6CW5SEXVGdBeVdEL12izf1AiUPMnuSwLygy9gZx+obR
kq5bLp9jfihZyhwLf6KDL2Zbek5/EqCfsv73v7+ZoPjtSXtzsg5FSs5BTdkZnEJLJAyaI6sfGY/6
pE0rdpy92NO7SRAoi/Fp3JvFl6y80lB8H2jV/RH/3a8mYHmzOi4IcRP2383szoSXh2rltFnJ4nfH
dwjGEPS/FDtK8bgASTUdddJgqKf1cI++TdHGiNSW8SsyrsC9aQz5KEnJTtDnFumM0eKXwWzo8oFc
y+Q/aaSN1mH4au6u46Fxh5MbwcLoiuZU5HH1wJxTzXn3UiWthTRncYlgbjxjezMQqDXK0jxFBVO6
8ssNJIFuP37AdO2fkzx9pvKI4LpNhG9reKm407PNjLl64HBXULQ5PXHFBEqUVo9kfROu3WG/tmRP
K10OIyQhR+90B4vD7lOfB/SxAbciAWBHRz/r3nHrYBho6bfwukg+8op9pVn3MBSh2OjJNQdQBitR
uxGGFkiGMSAXTG7juOKFzx57DHSPpVu51D2AKElAztJDJhrIKeG58kt66jB2/HtQVD6p966fyk15
rHD1Mv3ezlEC3EmODPUXH8D1oM2rQ7tKYOJx6zTc3v61uiuFg2zp7btYkkH/nqs3y6Vb9L+zd2ZJ
lippd52KJsBvgNPq8fRt9F3GCxZd0uPgNA7MSOPQxLTIK1PdspJVmd71EnYzb2bGiXPA+Zq91wYo
i4Z40t7lz5ciMbdNlAGzTBUPMOKd+qgaHs3Oqk9GCxMhkcatac3GyfQL95ZvftaMPY6QP/E99NUT
rwFTtds08GfDG9ysWA9kn2ypNQSjtd7fpSlOkNwKXk0YHhvNzP87i1YBCvY6YWzmzj7zLsO45mb+
XFqiffOg+8XI7St77K+lLhCXMqsC8qWHq2Bakkzjh9PU/dXzE7GGHukcQiAG8ht1U8Zsjlu/ovba
dENfXoglSmmGJ/xgjXuXt910jDShQbWXVlezXtuLl8fJll3y8qYI1ImX3sV6OTiiX4O8ttuzv2Sg
pmMqUBhTncKNJXuFoSqsk3H351c6X8zHtIO0ZeWBXG6Cm+pQXWJnVhdpMCjnPoYZMCMfYudMLSRG
3G6tKWHxxTTQjnkaEC5svQCkuMSfdsZ5/+eDLAztnmveUaIJonu3VC9BgShfpVPzpIB4sK0q90YU
BIdRLp3QQJpsygYQEoWAbTYPaQ36SHWbWI32bU/AcGChTmz9PD8Le86YO/XZ1SjVl6/zaW8IneNe
i+KXaKCjYAiJDrQ08HKOLSJc3NQbz/eRWEHPeT7HNRCtRhbX0CEkJXDmW7NKXcAGZgZ/qM7PtHL1
Y1mJYzw19xGwlS3qiB+FUZqGEz5CFX+j4z76hk+PG+WoEwIsk2FJwk5rNoDSAG5qhiQgEgDWNS0N
YIPaheFM1+xbjAO8h+1L0aRPxZB/QYomstjj056YqnTDk5j5twnvBkCHDcypXEBdqpu3XQXf1+68
+6YlR8eQASoH9tdEB8CciRqmbI0oqnOBMvVQtPoHD9MVK1X1yUaZT5oZenVH8O0pYgm4Hj0hT4WL
OWyaoSRNjB1dlmObIHWI2ci7HxOLQTUzoaBvrLd9D1NxZJu7DiQAuXDIP8mFjRmVFR8JWZvQ03rs
tZV3gjbn3JUjUYizxKWcH4OMyHqonqb2WbEsXbKbm0BHG2IiYtSDSY5mrSAVeNWWgF7ykrVyYobL
sGPrMtKkbO9yvOENawROvUlreCdJvxnNriNMENhh+kyAWeAu1CfGwVXy23fAz6N03zczul076iWc
GNYXmhajkfF95h4CH3k8VWwETJ8vQcXmf5n2quiRxGv49kgblkt/bQSeIG1RPttp+Frg5cDUIqY1
3kDIoO3Gnfsc12l7mlXvHghJvKNBtkh1X7lQB70O8oFbkgOSjv1ZqemJOFXETqVsdxhsH6ykfesG
Ag/rRTNvh8aWRpaB8VuFga7veqYHKQfi/FiU84Njew8ArfemLKI1f+658Zq9bvx+b5FP6dbFZ0Cm
0aHkoWpeprQK6YZbcpqgBdJb3NFTvht2fSpm/eYUMaLuJoa/kQi5cxomkljzwZYtM2g/Q0RQeD/G
OF245QxmvsO+1D7RvRMUBGmROtk5HcvB+FBZnrPqvLDb98itSIVknivwi1ew3PbsklY6U+9O0WKZ
j6sPIVQIhcwAPgnwhmV9b25bL0/xeOK6TsizWAclStYiueUD+MzU1G5sPT7QHUeXMe0ecYA6K8u1
k31q14vfLEGs5HCVsiRypDFeCJpjXYBuuQQiwKh+gUlYTQiKGu97jijVCMd2y4eKEAWH3NFq/BR0
ZjBccyQWMk/ck8JtcUJZvoWRwaMlGN1TUBBbyIQKK4OPFXfMW/ug6/mjwm6PqVL/DkZYp6YKMxB9
oE18WtI1k69LOU7dJlAQoGr61WC+9kPxJQr0DHOqFkD2WkwqwhIGZ6sdiF7z5aWtUSf55FXwukrm
nXP+0CRcNWlaf8R0TJwimFpVfI4TeQ+XA3N6sLd/TGRiPG+wMcFEfPe1y6+GAHZBw2XIkxccG9UO
42IsyU1w08QzcqHgC3Hcs+ircc0nGdy4AVMZtjCnQS/WfdP12CbOal+6wL8qONBjkXzCwxbxFG9j
0PSboLE8bHkzC+9pL6K+RhEWT5vYJ7SstL1TNqGCAukKwzsv69M0lKciogtjQU8KsMHExetsUDHR
1fEHQLnV/DFZ3dOUyWdIxUTEkDyzwY5FYCK1AlUMj6FltcAaiZH5eC7SgQWXEF9hhA+rToenmEVv
LNEnuqL5JDTCxakYs/lv1rCG+1WFOm3rl6Fx6A36Q276wI7s66DVR8PQFqW0xZAJq7+ZpkwcBJIi
TKDBTd6G4XVSd7hmiysnw6bRjIDsCeRoTpTdaGEIcAEL+7J9cMPGOaJNfYZm891YWDaVEx8Gy7P2
xBr7fLosnXgakyI6/2YpOhxcs8LbrMRd76G8DjsH+UK+d8bEvjdd4hWN4XVkPWN4+knL4lVbJW1/
7UT7fPGxRBUVW5uhkqoQBw/GPb7Wo+zYTIUk9hgicIEmjedEdlTDKgMFjUaGkUt6DnlnNwqZJIIV
LPIaNfVqMNkmqKrBD1fgD+KW9h+H3Gf9CHp073EoogRujiA77nuwjmBRXGwXXKrEcyKE6+Y77alT
nUMyMtjFaT6Dlaq5lRtWzSzp0ydhJUeQti8JUtOxRn0UIhNjufw2OQYpb+5CsHVgsYKgjwE0gOCq
L307XL2FGYnm+MVgvVz6MfHUJDcsehnIUFZ0jGtm2UMF/Gdg+4ZToL9FdvUB64lVN7A5dKkAuJyB
zWXbnNpC3rQ5QI3wQQTAyeJkfgQckq77ZqRMqpkrhPfRbVvPKDK0uMi4r1aEwEpJRKehvVuNIo4s
xu9QdiFMsuRjrNkd4KplfrGgAqoREqal0ndNu8LH9Sdp3nqBiaouqs4ZEPm/5rL86HiIAIBzGUEa
3SHDA0rzo+xDmpdbUVX2MceptWkC1iyq12unCc2NG5DBmZfNG+CstybMPocOidqGaPlzJFumNhv+
FGHhywPQJ5h6Rtm/SqV4irNoW5YVoycCCxISsidJLccK4VLQTpnzONJEkdOLuP7TwAxKcc1oZ846
KoXh7AFlCA3AL4Dq88l/aUT+mnLlE29Xc9JijzaWUl+XNf5mfya+LyAKKD96UZvuGew8+E7DhLqu
Hv0RBScjLJIK9HYmQyarkHBEc/luKfvRsvPHHjtX+kz4woqY0BdKWXhxRcaeEqs8xP7QAvaAOxl7
wVXO7SX3MB7rSXwXOjnVXv2rD6f4zqjURxIhQlAh6IqCtf1G9vx4xkR2dqax0FlGAucuBNUwgduQ
A0K1Of0YmFexGb9GzID3i5Et5fFYWCydxYs5eg9VommBbMo6o0idG0rIdaHdF7PLmy32p7PHgM5J
HzOvLVE4nwb2ohRpxk1vMZJMY/aueCcUdJmFHonLyolx8vUJDwbDa7cENfADGm0NCeoEQi7fyOZm
qrFIEjB8VzEHfWRB8YGNH8cWUoPQmuAuTByOJFjyQdW/pbBp6wP6eN7DniJmZY1Q8lTKUY8vDIGi
mi/doG9r36X+zLN9lNRiT+UWrTOgLzxE3mqTBVQDKsUr6kvoE+jZlTjS6TkXcI+xmmr/OwdTuOqM
qedEz59Nz3mDqvMoVX6tbMUfmYI9YgViQ/xViDc4FgbyAmmPGyVuZd7WG+/oQ/8jKRBCY6lhuKAM
8yLEZ66k4vfcV6c5FClDXXdmq2xy2mtIKZAZqoOZUFJqttWraDCpewzu3SryDmaN6NI2utOQmvZq
Jl4rQZ9fEni8IhQcde4cPuPGwSHLtoY2es1ei6DmaHk6LBDAihrE96jdJ6W/h44pYRkG16ro73op
PjMI9Ghv5aFhl58EWOx0fuoMiSO+R9bfNrO587g5le1/hcgKXdP7nHAvYeCM70YW9etiFvyT1X5w
TPzUarEWaQ/hj8cVluKGJkIBwSJy0OE5G8yTWATNrVW+47l9N11xV8fEB2ijf09SiW7dukMZ6R5w
doqeUqCMhvuEjOXBHtEHh5BhnGZBd04IcFX8Sg92MM34GTfctHKD7n1ieWfjCCoCliWddp5VhSYD
4e9dmRc7q4FwzjqU7hPrZDxGZEGU5mdYhGCSjEucJ8V2YEK1sdzmbHA94oRmpTTeWSnPsMR2H6u0
+YrLknrKjp5lV/1yS3E757/wE7/FFkKQPh5+ss6KgZ6QBaJufckjGEMJa6PSfHfSbxCfOxlMj0lP
IEDdJS9WUrTc0Jm1jaen2EDP2FTiIFAOgeCY3zKbmGDTrTdREJ+8VgJGMYoDPoxvq/ZQ3du40uIn
wxx3eiiPE6Fipoe1W7Hlx1pJSi/DfwGWZ2WFz7iKWr5LQLpEwjVsCO42Bd/Kqu61H9/JbvLA2c7V
sa/jSwVe7WICgibZdZWQT5IjOpqy+bNRS6mEWwmMHgJRDFAZRIGiqa44iVFLRYzlsMRvPC+uT7WT
Q09o2q3rUnx4lhVB8OA8If/GWEWlu7Ug84zTKkjlAY7/a++Zj9ZY0tazEKAbtHeuiQq/AbkQJ82n
bTjnKZ8eCtgJDsnjVVI9aNr+nd30xTZNkSQvz2vHbL+NloQI8FI7U0ixgcHKeHGKUfxIpIuMRW9z
HqiLQHVmj4A8e9hWd/ZUe0dw0q8Ftxb6vMDfYta5GMscxhrhMmYS/QB5EZNH38JMgSBfovoGEMb5
sJkq5io4AK0tcyFABDYzejXBL6vua6acicDu3IfpF7ZCjjaE37NfP8NaWKFfYwTW2g+FNjZjKKvd
kPbi0BrDLgqTberQhFNj3wpNRWMKwGU9nAqWhGwbRMaO856NY8IFzISGkCF0oDDgslhtmX7cm6Vz
t9waTpPUyKyCnWF0b1SQhzA3NnlAcKpmkehADEOW9W7O9UHNiiD1mo4qCZPXIGkWDRNAbS6yVRXj
A+UquPh+8tqJobwMDnHtqhd4V5xL5U/pJoDaqzW4vomNYtPADeyQFEzvBIUQod5NrLTM517h328T
8W2UxofR4Usj+ox71fiN12XbGu0ePvNt7SQ3LjtUmWB8cCwj53sXt1UU/Co1+wsreJyz5lOasBnQ
LHCT4e2Nx6e6t8CTawLr6qr8UrV5gHz7ZkrNiLasjmblbqW4YgvgVk/Clwxb+axdmJkKVLrKuTOR
35P6WTBUJSnOHtLj4NafyPqfIY6bu3G89IH2OFk4r0mTYXw9dei0h/q2rRbn95g1DxnFkgN8blqi
doMZD2Ni41UX4Kf0cipXkDaNMEQcqzJjX+LLbtzoKQ0xD8UllZzkXxwygXjTGD/Ngohw5GE/xsRZ
MhvVm5UZ/kbQoKJJ8Y5V7jtHvF5s012CbBsEXiEPTAfgkiZaxgMSa3QklFTjo9kji29lQiqoq9EF
6nRcxNWETRAAxGV+gon/Brf5GRwuIlXh4pyaXitz/AEUBLQ0gBWSMLGeuU6zERpy/jyTtE6oFmpT
AoIwhMT1gywMsQOye8sONkf0xFCueWD/RR5C8IVacV8N0bmIqhqEbpiQTQ06hHEeydWWppcail1A
lsHKJJSeRzJNVhDaLwHAtN3sR48xMRKevOvC8IUcMYj5QMK8VF+GapgOVDvrQCvWfcsXhGfsIivM
ebLJ1igYKrrCYSMxL25SD7WCGQUu4CQsNtRFjCrHbYcfZOcOxt6f5LTRIyaxViSY9ArNMjMFHcDB
6mApRBCQPaSaJ5/tCWfnwkFQefu7Mq1tFGT3SBVQBLH3nmLmUqHhvaUiGFfCUd9pXe26DMWvpdrH
QHj2KhwaufLw2pIfbzHsnohxob2wqjxBDCpQurEOoKLi3M1HqqSmpH+bHpjhJ8x/LQ5XXPArncC7
rhNnn9fjedJ7RmMXF0OolMEHs/JH1Oar2qV9Uu23i0yIEpcf0bVo4ONE3VXecOr90DqoHJmSmG/8
jFlnPgGeKAv4OqiDWGiIN5zUj9pZx7ndbSfN4Tz6KFUJu6/K+tkJuNhaF9CidzHLbk8wyEcrZ2Mf
WzB46ZOJqnAoHgGwTDqj26P8pMu1XhLV/zLGCFg9AEiSci9JU9xYbeFfmjbJr13EPLWvAUcwqtta
vXWf80bh9w62GRQmGl0kBPLNswJcngSRkx/p8FxDJVp66NqSLx9kAJtUH488C52ohe5EUna5KxjT
zQ5YRxc7BB1DBnidC4Npya++gb5h1ivfTzdKAnkVtfVu4dfIcKYc/BzDUtGRCGAHXLWq2jeqYVTW
S3LqfPmeyMnaJ2n80vi/naJINmxQFqYhI2Fg8Pps9MFjNDdfop/Ks03DCDknRhBnuEBJppveCA6w
YoG1BFtJJoU5ksdVOPPZCTiKg3Y+9hbj7Szh/W+lvyUs9ZjabU4AFDM01Cma0S093NbuSVIqgqcm
t7cNmWjQCMd3u9JH0+RILgprC/q2D9iHC5cnog0AsuEorl+9EO4AqXNbgiTEGpbG0hngO04SgC01
qJYRAAXuGN5Aq1a3Q3XKLDWeCvvgGK7HTsh9jTVjHNmKvZV4DvotpKJOT3i7GvNqL8iYx42JNgbS
T6vtk2mKe6kSpCdoCjnQ52CxuTghbNnZQqkgittReeZBj+KLUJ4YGSxsW1Au2ybzrDVSgOBQDcDb
JaOcQmf4qYPGXdHNxSiCf4nQ7ffjMJ9Qz9Xnvq1+es3Uf6J54JGMv3lu9XSsFMWX2cnf7PpOAcIa
FBkQdZsENXvhP02CTX1vGkfD6S62Ww5g5amVyip6rp0KO1ma9aee9vYkQw4fXWe/Q14zfBV1MSXk
dJR/TQcJghRyKHLzfQroxTO26RD/2KaGcZZXKI/robmQkjVwHFXvrWDeMkGAXfts9dboT/B2Bv5X
qwdyrGI3XzW++2px0UE1d69qEewzhyfQym9vq2l6meLpg7B2YXbIp4SJZzDrP1spkIMXqBbKoXoC
uPg92ah3BU7HPX8GzrmPcdjV1eKy7e4yx7lzLMTE/ZCQcJEle0gDqG+L+rXkKiGyweWPV8m6iWvE
3TljlyRiBFRPtMW94l92jRIZQxXvsr5oTqjRwZ3FrDphdoD9Vrk+iZZwkXw4VzDRQEdy0rG8AG/Q
nvDxByfb1cFJNPrSefF9n2R8h8K75lmnT22Eew3GTo9Y3SZn8PLnd8da3Axiag8DGKZLV4EiQGBh
FYjy2DjsyfelxgvxoPQhDjnZs41TH0MSYy2krMNi+pQmI1UxsU+qhvM7LHYJR0d3TiWBwQ4Imzgw
8YQodrAebPPAZNoIXZRVKlvYjbUwZcbEf0Gm+Ssf2BawvrZOf764xR5e+rAtVPmE+fUMEO+1Y8m+
izGAu117U2VJR+hOzRjDA0yeuZQOSax2dWE/Z1Er2BHHQbJvXHUXR6XY0z/dyhDXvSx2jKEhjs9O
Cnszx6RDoBFbXvbkAWNCbfApQUN6TZNM7OsqTQgVPk8zxo++BOzSfJTYROkVkp9Empc2Ml8735uQ
6WWPvYt+EamjB9yOSX9bJc8DCVcbJ2uIai5/OQ4NdG0l5skGxJ+y+A0l6y9h5WpPMtiGJuCJ9SGj
Xit7CBlnTowQ1kRCZ0DT5Fr2Hjs6yfNR2mIjNSY/OWbpLoOR2SOak4rZUc9qZt9LxfIis39bWb8T
o6hvfeWC0SqLU+blhNtb+YcjcJT09Cm11fMQMI0LLcgrfC3yf+LxOUCOReZe8EW6DIa1sviV6YnF
TFy/wc4zqegcen181BpzZUpK3b0cvZGwkYOhCrRX+ctMkOjKV4xFXWpzp8+hROBsrnMQcphlkw0V
tbcjHGzcxdET6xO8Mcrb1sr+VfYqpGlYKD0e1qSJpS8rmppUTkKDw5riXoe/K0ra3RJdvyoV+Gaj
LZx1Zsws543hboTWskmHkg9GI6UiVuyzm8x07/niiSYbOgYuR0/Z31EZEhKUsRnpmcDKiX4QNzu0
d+MYedY18uxPG6Ef3GvcVBGTctjXWgzzhlvsNXUmNNsJqtoSLPypqB6j3nishu7gBpO5G2KebbV3
mKMOLW0gArSatYUks/qJ+5Tyo9fDPq1b8NjVohdEhMSik9RlAnHm8dqaREONQcJ2xA8eBq6q2XC/
m8q6TsPSRFbBnjjXBaznH2M5hlggIC4GEMaU1ezLVv9K8dIP2NGvLUOCTo/63BXipiUYi9QaeMxh
ZgCBqY2zZLmJwAF9pVVQC/YJdDZzSK3nhcjp5i99vuRnSOauelbuTQoS0qqiB28262s8RAP7phk/
SnNLPB9niDfcJJ74TKPiBervhxh8GzVy8upPp3rWeKMKP0AUSTfgjntY/dmqWEYEihQh12nXsCCI
H1J1eUgHRsBaQCde0DHFQ2Ga081Qn1OUnGcgFGrVIQKpgrRdN4C8iH1MPOiuyJZLK33SDRV55KOV
8XyuIGnP555RhYqrQ6Ga4Yxe54CVBIi0qEjfdOK9XXUACYfkGZFcdFcOVAoyLMiDcxoqRWBMUQRy
s25ZhVthiXNRMSmC0g7Tc1uHYw7ECnmMEQEtH33KkzSgzXVEiZEiTwmGa79V2o/YQmgq5tE5B6hC
j3M3XGvTO/g91EEJdhj5Aq6DBLWQ6PMfw2/om8nUKd3o3uScxFY+n7FUC0Z4HWLPnHsYfi2XKk5Y
S/JDBKw94CTsoy8QyetgVIwXOx64DrccxlY8uA2xD1AVrWfSjnYw+s0N5k+MlOyhNn3rBGuW8Dsq
0zcfQ7vtt8e8AkqsCtbUWLcYzdS7kFMc3R89BmURH85LY5BcZGSm3rSNRbAWITgOdmVSOctxrUL2
KF6Ucl+L/gZgAx66hj5H2YLlAxPBqR4PHKDZNWg2BFqVNtv+0rL8LcCbu2VqjjUqYCMagiaiZ1C6
ZQJCAA6fGJ+vWQwHEKffyg72jo+fC7y0YAHApDWqHO4r98FpfbrvzqDAspEwFUMCFKCmq+W48EPg
BIP5bXpBhzHMR4RAv2w0tAG06ZrdA7ocyESN+T4myYky9NdgO1/ZMiZpMkfD/s2DnWm1b1kW4+sw
6rPt+e/+0IFaRJO5CntGG0RVEscsIP+PXnY0ZARGKiNRlXEsD7UkXE12dHDn/C4tUbozMHsINPdl
VYzPJhURGlwd0MCaJYjxa+TrkudT/WMoxbFMxkpAiPIGA6MxmY9acMd7TJBhNSP+jgsMsUn8NZjJ
bTeSFN8wZHKqjEjeyacTby0wSLri5qmKc5oYEZHHZbhBzraXrZvwWsst1DS1mzyGPWJAPtU5GFar
ZRiENvL650tVt/4VTt1LRUMbU9kUCrNiWpWMgbGjeU12MBu/u6r5ZNGgXiFboYY18G2pfjzOFGzX
cQSZ1WlprXr2x4aJ6afzgVRhBN3OJLVd2sJYQMPkaHhg3ZoIuSdg6TQzwxPPb0S6Bmsb3On3wDvE
xs6Ch6KL5Tmd+zsjtIdV17ZnaGoGNRVyMTy9yseNTidlbyDNy5dc3sqLR94KrgRW1qQJ3Tp1Z28F
iEaPN9dS3sq08Xii3FvXpNyd4lrDKoa/MwU/nqOXaBysm1n2zRAevKXHegLj2KrgzLrLLWcPwnrl
jDzggpwBcdvcRmWSbjvwqNA+Gczl77BZnu2uiFjFscozMuPHjeBnZuBXsM5i7pttYzP/nlrSfHI8
LDFelKxPuXOXfXBqJvPBdZr+AVAFXmQgBGwCo+ac9qY+qH5A/2p7W0g372xwyAlMbPoRC3me1zY7
DZqDxmymT8VplAauxZsTyotsR5yp3NirUEUrWwTRYUCXsslUjfsieapSDnCwL/nVT+cTbTnJPJKt
e+lcuDcID5PU5nGX3Cq2aHO9iBhTLrxh6l9D8NP3Ta9O/Pzljs+OZWY93k8RSb82wkdmcfDIIp0K
eoe54K1KmSiEg3gasYYcRNMdfMf9GILCOLdyAA+1/JfrDCznTKf8DHwHvCcyxJ46zZ4ec6cI9776
PaC1ONkG+4LR71jOEmPJwoQGGihfcAzS+s1tQa2ouEv3MWmwl9ly60s+hvUh0/ON2fusbjv6lJzI
PJ3wkbApupGeXpiEfg8XiE1N7Iw/Y2TnHwbsoyIU1gOTgYUvHruU857zOLTFHUdMCv4C3ye13jab
edMS9OwZwvnV2IHTMFGP34behgnluCdWlH1Cl5ymDkWViOr+lRwchQsTUbePuuFgVkG5Q9u3I9Y8
Mv0vkFby7GTiDsFGgi17wYrUqXij6Jy2PJ4wGI+m/Zb4E/HdcnjCzeaiEPO/ioTla13mRxofwAQT
65DGQzolHwlhMh/zZTvmLK/rLjGBB2SpfDHgIVDlS9BY/osPR2ONV+JiC0ZUxi70MMvlPSx5u4j8
c/A4Ogxu/TE9jH6drfyuMXaOiVlGGuW8jtCpNXnyadjyDpfstZXefcjWaBsHNt84C25ppUEc+WMM
MGUACbTo2625BByPTB2dAJr6xJHlbdrN5a0dMMpC7PSYL7/681vWDAS/77yFnu2sjAHmo+Fi18Xj
TZhmtG4xAm+nIf9mHc20bVrEWWZPhUKg+ikxqYdEYJJCopyKYNjmhJ4IhYiNw04LbyFko2wSlc1s
177Xk9U/Zx1tHIDdcBelpFJRiHsvWsa3RZ3W2LN7jAwJ0lPNbODqEbWxCse+3JIFhscdbG7QIkly
ZWpdQbN2h6bDdeO1LS0AhwtWv2FrOZ0JVMPbtW4/YW305d6N7Buf0xJLfLFHIpldIex8VDkJBoJD
ALyjv8uNpjol7e9S2Q0wxKuWjB7RXScb3vzxTJ4uIqAUROM8Mkc2M3WC0PtgkASzloF4Ec0h6jlH
GzjA684lwoZcsZW0J7XFkuet3MGKjw5RodcxtoprC02zRdLN6YdJxwCl7vsaF3AF6CAnDZCJLsiz
CjscS4wMx6XPUTeE2bD1cvGrcPEu2MkRTTXOZ+QPEELnU1Vf2zp4tcL0NctoYSXX01jJliwLx9wA
JfW3Y56PJ38JPELBInb1AFFWm2zjxl/Mgtd14/ADTtynCY8CZjHBRhZ031ZuULpo/CUhxj+8o9u4
MD5yeQxH2hEDg8VWmWOLZ3X8qHT/ieIRlESSXJQdv5lhA5bZCvXJILKxw5Jxjf2hvxpjoHYUhqSk
tqyeWkSDcTIukZKkbqax424ZbMYV3m+RAFye0nDLhuG3QuACeJcVfpChyNEkQ/ga5QwS3mjIrzZD
G3pdE5HouxG13raB7p/7hLHrgn4twY659XyaY4DQfCTAS1DmIPYZgaLzo6fPoakJ/m7lObLyDRYY
Kvuez6tvKIRdh9wx1W7TrkS27G888L0bJxdnD9vhWo82qZpcD37rqNWQ6sc44XDuNx6SQ5Cr7T4D
q2ZAstpEk30njfw2JhncE3Te+WIYKeFP9IP/0vXFUQ2dsc1BWsUta+mrk/T3YZ2/Bug1N4qLK3wg
ERV4j5EylOvVOVbDuXbsy5++EuXcIzE8R2EmD5kWV6cirSZ2GJ8JBCtedQABeEVeiZlOTxc/UTCD
S8Vas7NQH9rEDRDkTOTPQyNZLJP+WTD03KQSSosdfExM5KAA0ThX/csYZ2/ueNv6zyFw9XWMmvvU
esUnnIwtpT3mFoq1viBspcqYXBkFpnWwjqxmmUhLmwF0/QNykWEVkwHPHckiKIoXlhIkaaGcyPrB
YMg1X8KweSwyer0+6s5+EzVb8DM4YjkuBxulrrssxuWrjNmmZ52LXE0RgJIj/Niy2sekz7yfAsWD
Wg0MYh3G2WGO9dvQDP1OukyHIMPhCnP6c6iNJV8dwfQCOOj3OnfDW5SqHEqNxTM8I1ccX12AiFZf
smrkgV2O3c2fL74bJUfSGIEZ+v/7t8o+Mwi/guHsApCEpjyN4PXszZ9fAa0lPmT5/SRl0fznv5wQ
jR1iZGY6EwN7t5bd3s0MB8cP3rneDvxL7kfipnDia10PXJ84fG/KxBt3k0hYhS+//MeXlARxJ7Xj
U5g3BJbFPUHDUyJvnKBlV1jX1Vb3rrj++TKgfvcLRtqdx+jLVa5/T7B5dudypnvp/GBwKN7zdLMP
M0R4AI67hEcPR1ImkPQycCszDPv0hc416wYmgNmr1JO6b6eYVj8pj0OwoPGSrwjM+B2y4W2aJ1v4
jcF1Dsf6V9LnT808dTf1H4+I4Ynj4Fc3xBq0t57tHP6/16jqYE3+B68R8v5/Zzb69T//R/nzT+ak
P3/hL7uR6/yXK3D0BJQK2NpsC9/SX3Yjx/4vS8Bg9F0vEG4ofPcfbqPwv0yMRPwV3/YC0/Oc/+M2
svhbdmi6wGwt13NCx/p/cRtZi5foH14j7kHTDN3FbSR8yzFxPvH//+Y1CkJ8KNVSfnoTu0FDKlDg
sxfvDcMiTI7+PWFzBl5Ck4gzLeEtTCH/9l7d/fW9/lvVl/iQqm4xMP2z3emvl+DZtimIe7NcYYp/
fgkRB9lfLyFo08PQEPBm8RgA5e7nD8IiyVsYnAeIkE9pUfVgEeub0ScCVTAiY3BRGRhog2NoDt0u
tfy/Lvmv8b/HP/L/8upwfP3L+/P3F8cH8ff3h+yoZhwyrPxhxZE3t3FxCn2M0jIkSwVHC5QJ3+3v
Cfm+/Q9vy/Jj//Mnw1VE02MvWjcrNLlu/v6dY5vMeifM4N4M5QIViNJbaF353ktzk9W8vnNyRkZy
nG68JmyIWPmekDm9VmWUr3Q7R+t//3psrsZ/eT3Cdhafm2nbIEP/+fUgWgaBPWiS8vKmOVfsaqc4
Vmt3EZY6BqtLvThJoKWc82ZWV56K6pT7zWZqzN/wXJtXpoSrlh3Z2sRjvWFUlaz7od/PNmaGxGX+
pnxfHEta942Q2bjVXDp3TuFc/v0Psjj1/uUHCUxXsOQRofC85SP/2yVvERk3FFMRrvieTzqoMhJ1
0uEIAL3c2RPS9dBqkaG0Xn+k6A1wIK3jEjH7f3gZ/4uyM1uOk9m27hMRAUkCya1UfSeVSrIk3xC2
LNP3PU9/Bvjs397+Tuwd/02FSiBUDZCZa805pvi/Xoatm9SjBPcA668rD46P36kArpHL+Nzoufko
0FNGaePssNpfGhIwnCFK9l6syLhJNx4crPvMZ471//9CuMtY3IaYOEm+3X//PBK76lM7NVxgN/at
Zs50nmC1rqIiqDeaC1Ghi4wTBL/XKUKYIuuIXLDIn2nzuXv7z69F/PN2JLE9OtzXmOJZNOr+/bUg
49Lr3nDhKguu+XKiuKksQgOGoXzAaQ74rielGYX8Jqsp6vT47ZhfGp+x2UMGBv181w/GiDzPT7c9
LIV1GXMwh3Hx+1RkKy/6L1eF9c+rQtoMpOiEBLdS4c5X8R8nU8vcMOobpMZ0Qei7c5ujRGw99BNL
CQkK6cRs+q0w4QhJSxRHQm6aaXieSm1vuYV29Qe/I1dySB+B97pbS8C6Q6wJZFp2T1Yg6ocxwJvW
00wFFDxuoyjArdQb4cqZEoUrvb500VAASoxHqsmqOA8TaXlFBTw8d0vnODTNiV7IeFIJ+FCP0AJ0
ch1M4qn/bLXKwdQOVEvzDTxQbbINhFpFUNQOpSUeZUUkSWnZR8J9Pie05Ac+zOghiZEC5T6weq1F
thMMZfJfPlX5j0/VmAcDh5NRQTv852nAEipUNj0ml3xMFrzmiaQI+IAx9jejlwSEptDTRvgUfOSd
dhrT/qRXwjl1kT/75YKXzKX9LVNro2wHxGWtaytyZ3AXeB1lovFStq62DaPJ2QcFSqdWx1abaz8b
89kz5vpz69bM+rQvjVu9M6O2uFFQlhXpa6oFA4Bwf+Oh/6SDmkIQgaYb/rBIsHixED1tfJTOK7rR
sLn68lRE9Zf/fJUY86Dzb0ODgWlS2fiQmTo4ONz+/aTTgkag70IuLXvrISBU74ITED02TBocWMp8
Hqvpw63p+Nk5gE8XOtLaQDx6lKVzzQtWdQLEyv4/vyrzH0OlwfBgM4IbNt5R2/5rgChE61RdLyzO
3YpZMWQlrCTtmvQQsshdA6RJGsabqXiPQxTKLNeydTiYG380/LNd5e/KGbNDZ3BCW/FFU7CDYp0u
QMmP9yFrfaj1Qr/T9ErBhI2IedR1pOTDURWj8yD67t23WBElnjIvrocMq84o0OJPVGuNKoTbVdO1
7CtcmXdoRuwVeMjjf/4E5lnhn9+LnH3bjq3bko9Al478605K/EEOqQ7mM6N6e9JFsjVjGe0iu4Dt
i7gta/Qfnda6R1Sn27oh073v+9fQCY6B3HfTaB/NqEfRE7Yt12Nk+jtZSvhY6AhI/yUZ23KIOCtZ
7ed2IHdOCJzRMBuaGkZxCVLvwctc/TQFxmr5O1KevhqpVIeItHI7Cx+bKDSOojc+U2zH276lIBI5
CDgnXIcWLF8IybjFseTGq9qdIGE0eGAysz52Hd0ruhT3aCYQVpdteSS59qlMSaJJOBXuCjkOjyU5
jZRnivaYgmUoo0zfFf6E78JK1CbttLf//HH/cyDnhMOpbziOkgbGrL8uA71GWtIOYGncKP0RhW5+
wOyIBYkO2jYKkXunoSsfkKWJbY9EHglzQ+QecIfdf3kh/7weGQK4VzEpYmrkiL8miSGnI/aQhDM/
OCIrio+uN76Fltuexg45XAjGaU9ln4zishB3iU6gFuEfE/7TZ4ty2p5y+n+5g/49W5tPRRK0hWUg
lTMN9+9TMewU7eiZADlUsMe7XHxLGUDuWUEOj10bIbVtpQ5HBd+N1FQ6E74IMJr9/JVhyWPoupcq
r2DUWYIlJRMYqlmID5oCy450inCr9fTIqrR2qDp41yhFgz/G1zrHS/1fZkpCyn8sEZgjoV8RXFyC
T3gZL/4YZT3KDTpaMNrZrp1dlaRzUmC0NbHPHwbTRURrTxgHaBHfw3qhEOJUxRagnLUa0XVsh6bn
BHS6NyuozHPuxLjS+yNKOKdCAFBorfPE8gHxm5Y/NNrkXKVstFOIEtVuizMM2PaSIOVNMbBvikC7
2gHNSyJbrk5oEa2bxwW1JTVbGtpj3eboi6ncv0yRthtLNztlKBJXWQI12ZAk3XjFD5O4xXvl0J/O
ZnWbUlF3ivyuviiLMR5eMX243kZGC5xTttFPSIZF8I3MD/Vh10Rcc9ZoB8fSzm0Z4FoXKMJbDPzI
O0FmUmbmNKOsEYGqTfW8OrsqdYmBtPaaC6B3eb9QIDlx9uAsSgz+sPDDFFJ1AoHpvqzM+lw5kK87
H6p9hd/dS8DMVd2+JO2cPCeXxd4cmGEpMNYzAKAE0Lii5WWvLLMmwNB8KIvkk/oFYN0pZRgy9C/c
GsFjD0+Ngo0XQA1OZHjxB7IfcjtO9nUxfoFkBe7Xz+N9GRs3DygcYipESNU5kOS7u0JWq6pA0gia
vjjAR78b6yh7tu0cJo/xbHgyenQQnu0yAmrv/NYgTwbALQbJGsWnO0F97Wg5mbX1Q9WqpleJLr7q
1PfCo7EOKBHVAcl/IxmvkaHV6yRNyHfKm1XDa/fsns/OIKs9H3Z5l33kaqi3lQ0SEmncXRuVmInH
LLwmxIxcVaQ3eJ87cu88uUMZk3/RXYIlcw/XqE4cg29n6SOjJaqAQe/3eVfVq2kSxoawm2AT6r1+
7mz/s4kqSMbNwKkvaO6mYdE+RTX2FJwODUpuML00mi9DLqtLxMxHhthreHAmqnNwO37kCDbu3dEl
a2Yu7oa4hCpD+p8AH84OVyKhLnVGUwTfKnSA91QirqL5bCah9wX1fXgKZvuvjiS2MZzgPdHSF0gt
REGigOb02cO/l1vWFu2h173s5IQNVXLTyo5xqt5VimJI5+++t4a/AhypuRbgsJ42f9zJDzEE+dHR
ZHVSY72eiiI8lQIFLXzUYdVUe3LC5D7SwXXo4CTA3RGL6A5cn4q7kOcpwgpstELupCNPnjS8ochA
sxymkq1X+ooAG3lwxHRFa28h0h0Oll7R5Wgs49nXbeuo+5oiazdd+11BrxOo2aZvAiSV4NgP3VxM
i7L+ufGH/AJEiaU3iWIwsDgz0p5GIXpOvKyDgQysDDTeP/RG1funwiRWyLUQky+vDNkba5m4mpWR
pThUdv9UO2WwSjUIfcJX0YUmC5A0NR5cMQITLBJco62yDoX7QzRcpYmJmsjRjfgSwpA/9IHauJ3v
HkXb9hvCO7AWTuprL0Ntx9LAueSOaayx0cEWnD8aOcDtEH5C9JOJT0DvLbgDmerPgP/vs7IPr2PY
iqegvE6h/Rrh2TpxhoQ3Zz5rjIpAXUU2PZay594zm7k7D7ivedEJUPhwrPLdRvL3AoKX2BSabtyc
azTmT0zRIS1T5AVe7Jtntyh5YAlLqxkgofKTDQEe2nnhuCQlmUNlnDxKgj+2bQu/pEEetCGQYLxn
Qi4uywPmEzTWEaYnIwCISO5Wgsacztxdi+9k55pymKNvL8jT8G6H3CNDqQe32MkvZgUuhPrc/ZQH
6pR20SGWbXixzM/CiupDTGFjndZT+k605zpuTDW7Y9AK13FxihxS4EdP7FD+lkeuc30fk9Gy78U1
hGh9It652XTO4D7hmPLvcmI8AyvrvmN63Cn3ptAN/Yxm8TEdqLupA9EDknfbGPxfuwoeoUi5N3QX
9tGa1KmIq+9Vm5tX39gWE5cGWTIu/UQ4WGNdnBM3YYYnPtOu9aibuwRSp/741JXVdxFk0anXGfRa
X/8Wpob8UnuatxKmN5tDym6FMSQ5TZaBpSiz0AORqkzM8vgIpCyEX17Fe7AaREzLNjuGiEPXZh/W
SLuT/OxJVJ/Ct38kqUvm+Jxr7gaduxlHcmTwGSVPwkWR0OOXMRKpnfNCAR30vDMcyOGM1wQhDJdB
xil35yVaA6NHrln6WUc1dbBEuBxJ3zC/JnqQ3/SaWmQXwse3BM5/srjVHbHN7dHS7A3YfbWpC+Ox
QAa/zufLLxtj5x4x9MeoCNxOOhNX7rF2nvO00Va5uhUFjg2g09A3OmOj/PymwMVjp9FwViIFwdVp
43PYiwzbcZSpqzKjkTyTiXY1zE1dWruhIOLJhjCGKE3JTZMhnsn7JHoOzGqnSHzFEu/sLc50usF2
uhmCuN6kAt116zNb9vsII32XAcBMA+6NA+rhwpzaDdnw9ZOK5K5INpWNpiyxoq9p1N8LToKn2myj
lS7Ua1SH7tGQxge3rE+/lOF28Mp4q8rptW1ID3SyUG2AoUPOJrhBa8lKajT9OfVulRU5t9YO3VOD
QoUQjJDFQ11szRAOoV3G40ZZLQAHGp74kMWeQc1fcSEwc+zp+BH96EHjAS+n+Vb6s21rd9uBzXdU
l++sRnPphjYD5qFCPKPE9GiFn1o/fQ4rVu8Im7017Pt4xxgzQHglc65OmvIB5F2D5tIDttMSUZV3
UfnqBO7XatY5VDi5LjNoGk0XQm+t8x0MDQXD+NjLtRXQizQnNGqT26DgRSXvN3xBeM7g4JnEKKRD
gTgXjVlafHKKW9s6HEmbdaKKwOaalMdYgxNijm9VxeJ4CLLyXFk1WepkraVAkfy+Sa8SrMU2Nrh8
XHtY5UHkP0dxDqx8EvUW9iQS+iaNdr7tiEeigMLO8Z994EHNmISEn+0kYbMPeQetKosFMiwbxFVB
NfA9AumDNbXcgV4Idsv9SeuZntQePKEhy5jcIBB+Wh6cjl6Truz7hinrvUH6IHoFiXHf0aphbWRO
cnYITl0ZmvzSJ5wYosZTMLXctivzh91BII4Sd7jlWj/cVBBsA0IGHqMIytVEYkAgweo6VX9XzuA8
VpKOOPdIfWvPd7bVXBcxZoG4JggomKSJYwIrmycKkH1Jfda5f11V7F5zQupWJrJtRH/tBImk9bjT
FNWqAXl1tsw2vZvyZIKYn1cH5Y10x5vsqHUifbDjEr0NyOP3BOMNMkDUO0weNlJrw5dqxM2bF5CG
zAEHO0Fn6joeaEWY4C599yQHh4W++ur7RXcjWMDBEgZhsZusd83lW2i87qlFCf1mBLgCbDGSuoqB
leKJdisTEt7GdBT70c5fNLiVhyikp8x9CHEzdvNGOhb5dTZ44GnYJ9B0z8bQyS2eoh+GZjpnYn2A
atMU2Ba68xZHO89E9E0YzVG6iTgMyO5BJzA9WdcW0NwM5XXSVTh69aIEQlUHwUYLdeOuxj8fFkH3
AIPkfx/I+R7pCebYVKMDEQnRwx8Pidduoxzgcqkjgxka3duMbVWfs8aoz+g7R5Ovxdbsl8Ro1dFo
6vhIWsLXsU7E4/yDGjGcZkWMi9zMgmcNsNHe1eY14gQWDtuKzWBTjEc1ENCQObJdh5yt5OHG8oRG
pQ5082qD7sBXEav1UFrularSF8kIup4i+q1w3VPebpDl91VAKc1z7HStJ4I5yNQxVMeh/bUEz8uk
xgFuG711zUgXPgJu64VgMFRIVFUZcUsKf7jEXH1BH0/QPOzNuBzbU5fQhOeDxP+PmoE5V31pTbrc
nZ40T8iIKJyF5GV06s5QutpyEhWPshFz9ER8WZ4NcDNA1OBh8WgR7MKcBQXtW7SG4q7uVtxDup3y
d7oyv0XFUGAy9COYVKgJB4HfrK3TPV5761ZPgruNCtFVe2o8krWF/c3n47EM/2Z7Hrj0IfupLAsS
Uz2OVx1VjoNd8NI2xXRFkwgIWhYo2TV0Gu40Z0OyNLq3G38OBeseSIYG6FYTa1Ljj9wHIKpRzFkP
1TATYEzdftTIjTvVWXpoHDd78DiD21ksolkR6mB3FMcO20yc5Oj9CS7cTcSon6rSOE/Eb7PuqYwz
cUeV2W+0wSTArGUUdRrkHSQ6+feUMqOjm8UkRTbWlxSsae/Au/N9CCi5B9WTOye8rZhafFf7LQWB
8FvR6vmlkgRXZk35yCTvYFWT9cBEOYfy59E1cz+Y6ukvLKjA5ljentjo6EiQIsGpBkWGYZwwe02S
JUVFgI3U8mw30Ky5T40iWDF99E9GZ4m7qpTTgey8CdgHM7dmwjvLTUIR0UZqSMXgBOCuKm/kVpGk
DTHgu8bkXhgQ3Mw8N485KHBWBeaH4LS4kz5xtGP+maOyWqWoaU5o8vNHpmrmXejCk6NkWq06meF6
x+m4HmMb8pIwNJRixXZMf+qd6h5LIOFXge9734TQMSK4odfEI/BPk/rDoBqxUyV1A3RuMT5idpsU
OXDTwCwAyTpa10n2txgJp9Nx5HLAzj1I+7IseAJKzwctLHaDbX414JvsETvVDJys/WSJatltrGti
W+axMCLoKnpOJDH1nqmtWORXFZO6JpvOoNe5ROw6xYJWkM6ntTr41TR9qsrce9SGTx3DyPM4P7iE
wvuGe1ue+MJ/0mmuXgx8Z881RdA7UdjjYXnqNAKFtj5GGFLYChxpHl+8erUczNat9hiRX4uck8MW
jq0elJucaALZz8sfoLyuaAv+eiIa79IOOX2P5ZU4NCamuPaPv15GSx4uN+l2uzxdfrL8yMAXxMF+
7Tf/hV/2QLwTgdRIzMntFMv3GDdOfSbg17s4StxO4r+ncXNfSYrHunC+jlYcragPmdjK0Wip4pQa
ifZsFqP2TIbaJg7K/rr8ihTKb0XcTeflGXUUzGdFkh2Wp44GYkzzZbVdnnqqDraVgGKyPA2VYXP3
AA5izcdtRRafuZh+Lht1lWqP4Rjvlm3Lr1x9rnpMz8uTIbUPtEvKx197F9RkR2ccf71OJ6AtIhy9
2i9bU5Ss6z7BtbkcrHQZ9Osg71bL1iLyGKKKWWU3vwwiNZOLnY6vy5uFxhw/JchSOhTX3b1EUOrZ
JezK+ePwMv0RyWb2sDyzWf8wc/Gm43Icr5k7Q2Y27JatMR1LgInIspatfW6yQYCIXraKetCPfq4T
/TC/BhZB2QNs8F9vDh9gfUN182vbr/1H0Balip6W3UNNvOqNG1+WbcgqeSuObRyWjaiPu1XZpfLX
d+BURHJpZlX9eh1tltR7vj+MUfM7SiSYB2RK8a//5XtT9UiN/Ne3mZae/uyw9BKivER2bpIhLMT5
94OWsrb1BMvNyWlOf/1+eTqYUbEj5/QtmJfBy/5/7VZrpFIoj6TtobSd8e6vfTwtOxEsaO+X3y9H
+X2AYYCH6dVi+/tXal5p/36KlChbK5bm991y9N8HWI6H4NCnX1iOv47wxz6JGVXnbo5d4x3/fk1x
3yLBpz4RbCdJxsLv//R7H7Bv5V6fqE/q4FB6e7i4s3lKy3rcml6LGFAtD/DOakYbNgV+zPbQxo9F
Gxqx5b/2WX5aHpZdlp1/P11+Qtd8IU6KQuZ8kOVXf/87e/lPphnJPTg+gAT/OrxaNvw+9B8vMbJL
c4VbA6TT8rr/r3/9+7Uvh8Tb9U2EITTz32/v97GXXX7/6w7eL4Crx+U3v/f64xX88S76MmF1lbJQ
+OPQf2w31ED6Ovmw90ad/2Cy1p893U5f6oI5ZhhSjwu8Jn1JB8jpBCEhK5i35syWVoGHl3B52qD5
2/hJLrGtsXM8sUIp50m5W2XZCzpab5/l5PkuO5u9FZ2AS1ao+9kqGoNk8kb/svwpxr/oShjdbtk2
zvLKrntZ/m55GIglwC3e3ZZnPdmjQd8Zj7+ONHXvEnHcZTlS4xYdoPlIHn8dymTcMt1O/983QJzE
SqSUIFFRpS+m6WjrKmmjzXJchmB9m7aA4pe/LY2x22u4gX69gS500avM5fq0K8+D3dfP8M5nvbI2
XoPBzHZiIp8zq2390RzgDDH5yr8PrM016paf1qh9JoVTv/S9wVxeVOMxM5OKKNvOg1DR2a9eYV6X
XWVdHVCVTu82tYdVn43GhYuyORhTguXeS61b5w/QX6Ih/wwxOrdW+sPWiPMm1DZ+cpnIb236Cnv8
WfGjK4mvLzAefDPwjCzHNzrvW+En/hfH7+Q6EQBn/DpSJ9sMqE63VfoKe+d5OTzFyF02Efnh9lRk
A1qxD0k3AcOJmwxbk5dCaMLBthzW+yD1Xn+ZiuZqFmB04tSK72s9xXVfj/UDsxSJfnryb2Hiqh2I
+eCekgZJGFNmPeaxpO5TaP4NT2C4j6kFgUFhZzoKwU152VNmjOU5RRD8VOlnR+Nrtocke8s0TadE
gfQA9U76VmrtldxS+1oZunl1kFMuv7aJqtwhkcZlM+/V+7R+y6oPLuj8tZeOAJTl98JsnQOZUjZN
BuLi46Q3vWdZf53cQu6dsfauLqMcQF+ZfTQ4sBw76V8HyPYbhUF631aevBLDhthVL7IPSTybi0D/
dVB2ucns1D8k8G+vfkz65nIMEdp7YWTuq15YZB4QNHggVqe5hrocafxxjITuRu3rpKG5hVpjmpiF
30PqbWKv/ukYifBvtU65VxSABFLdyulcaU6+y53ZbV00x98PDCzNUWDOR/M6/wiC6F8/UjnM98Bp
V2TUJxgoYdKgGSBOww1bsiMwPuInq0nmpCNzmvJm2LVNdVn2WR5YbPen5adlN5HSGV45uvklnaKJ
8B7+atnw61C/ny9/EmUy36CuJcTmj//3+5BNnRU7M+1+BPpEU98Zbzr4lluRTTh5hP+K5jU8e1kO
WQiT8KulEyQ8u1DWTVn4r1FYDyuSldWuFs4xNkZnwgBCKFaOU/HqBdT0zKY/l/OzoY9iADVgIRup
Y9SgQeAfNeE+pl7rPaAR+WmBsQq3bu5ciNAGt13CKw/nCsHykJlQRLSueGqajio/CUKbBQYwOg1+
2yroyUlRGHKJCyVb06HaOFIshhsyWaRU0jCLyhbCYlC7x4psMIbi/qT1EoXXFFJdSWz9PapMQCOo
5ldRwkw4AYQMC9c5IOH1VgYX1b1AcydTbSc67zWJS2glUed9QYBzSlVjf4daucvT7BIQDfidMseu
o5d5QEDe3xddiWhxYI26KqPxVbe7zei3+r6AWJAn0JeauiW+fEb81DAJEY4XeuRsDO8oSTDb2KNs
oDJ64k50aM+zFtBeZxPS1tQ0NHQQdoi0zBpkUWwF0Yrw4KxJ8mMSTDWVD+rT3cCF5+TaW9+xXgR5
5u+5gyG8Y30+F7Kgm/k9ztXK2juZIrOppSLU6od4KNSdcvSGjDMk2KORw6Ts6N1rsnzuoQTvsljH
pIIuroPxp4E/QzMR+LtqLD7U2L750quuJoumNTe+z4aJ5Dq1gvTRmWZUXWVrWxHpLVr1+9DXuF/p
+bz0f088Ma7MMRiA2yXOXhTNZxWwGC/abj/kh85JYjh4RKdMJb1hKytyGBp6dR9WhLsh4dzQe3QR
NDY/+oAEl66K3nzXuws642sbQuYzh+JzzLvHWkj/iZgUMvPk+OhNeCgs7dN0SU9OR/eS8j53FQ3C
e7MnmvRFDwcNvAXLDGp/L6YFYwUd5Z2t0hdC6bfmkHNrpZ4d8ImqsTm4IEOR368oXoRvRCCshTy7
GDTXQWNSJ+/1jdVzOyrz+CGKuTdF403ytcfUZDWZP1MhgOs4mPmKahXyIyLPbH0byfJmWC1YwbQ/
gFBjRWniPYC9lK68RN9Rqbn0LfwsQ0AgCYxkI8P2bESNWhcQj0yfIqHu2VAL1IUaN7lIE4Ak6p0r
UUcDt/ISdUnOaRZUPucb3FHda9aWlXM5uYpZIgr3VaZZiGtsskziKdoUNiAYg2ZlhZG1QKI8ccnB
SvmaACAdyRdjwKd5HY2rlAiaU+E076LajTGjBNQR4np5n6bMCJDNvVfhQ5TgTMNDIHCRGuX7VNRQ
Uzr7E3oa1fP/90D/8CUoSKWKfLLTES2gzoze6jb9NjVJtB0hAt0lIiEiDIDKPUbpLZ14m4A/XBBk
wxHiwx0nLnKKabV3k6YbQGNjSk2l17tjobWjoE9spQQRlJjxFn1dSEvG1lgy6qsi63ySHilX+Wjx
7n0rAcTdfzEeBo0AeZIFmE4H63HOP2cZy+HC+0LD8YVqhfxDh4SqaoCMkxlQ4Us9GrZOrTuATPx7
GRZrI72Y4ejuEl+tRcyUjyCALqPZmur6D6v0nwalvmexXOAY+bpQ9qnK1KYM+2dLM66w6LP7fRTa
2Ml0+cwE+tYENK4szJvQOUlkEeEWrqx+yVFlTUEQ7Wrki3dtyzKgLaeE4oyz0w21szqH2u/YeBi3
ryWj7R1TX4hrBGPFfXWxelLesgR/s23l7r4eize8+J9u+tZZ1VZPbbwesFY1s0QGFnjvnJf1kWXf
AZb1sTGZH3FtbPBSQkfyfHSh1J/Qx22DvPRPddW/9052FJVod4Uj3+BqdYdUb34mHWY0Chjw6/RV
kKTRVmj2R2VyUqK3SddK/CBMst61uf/DDtnN0dzZonIZ0lKtpaeBvRGc9sIcC+Zl22rAkROTjLSb
KqUwkPfapsj0z2wYX7gS+73mYC0x/AxqQE+dPoaOtQlLT64sb7K2XBwlHIwou++y/mcnMMOCahCC
H3X/XCfTPvJJim8n562DP2NCJ91A270MXfwN0fpH6ov3MImAN5nZZ5qN0dlpcZcAtv4UaheW4Tdf
057CKTskdKSZnMbr2miG5xT2OIYud9vSE7fAie25oT/XFbFQYGxKmKkJdtaUGO3WFD9s0+qPQuX1
S1UxLbMj+ztx8OpOK4tjnDmcmlkPkJQcmKP33TSPKOUEceRzSCYUP9rFhMw2ZhA9a3Q6PEKZLt6Q
Xoxc2NSt5z5ha40MCj+demMmFxSi4VGQdahNps/8syd+tUPBbafiouKAxiTAFUYM4Z0hZURTKKlh
FxOpsqRXWBMuwJip7QTU12cacXFikdxbwj4XTZnTk/aGtWqHcuXXTrduA7OBqaaAlNBkBED+U3lk
EiaxCSfJEkdFGmIgm/xhdBleEV+fAavXexLjXdZgpnW00lvJhPR1bUYsTPUyX9mVUV1jdwB2hTze
kqFJboeObNUZkSvU2g2AKSznxMI2SclwEs5r7/Z0fJvmksdJc+ta8sigjzx0UjSPZMSyFkmYphuQ
5KYG62BOcQR7NXK9nibJhQalDPLkSxa27tp24/cKYxh0BggXUZeH2zI1Zp62xR0zMk91n3xCjjI3
3I2Le1xmuF49gtDC0NkiWPra+k3CEhF7q4D4tJJdND5aFZb2MlTAnwAY065vt16p9rrLKgubvbhv
m1DupQlhQA9IfyGIrohZxkkPB5100upOYwA51EAc2snoH22FhC3rg89oGvKV7pfMbTP9oYVveawC
e6NZsf9iBuKn6KNnS+DftyAM3Q0Sok2s8oepqSlfhEN1y3XVbehMrKscfJ6OCQPvo1GuTD7yvZbg
hVVNA/XaibZS18qtlmYf+iskg/SS48fACNEYqCFIu/Gpd++DkF61KMPxXCni56O+WKeZElta9yAh
MvQWSJQTaFKrxB83jnDHhwGaDo3z2tuqJP3pdOqB2m7xGqcsL6aaZNZJZSiURidGyETkqzlxE5XD
RNuae4nbovednPRUUD9eDYPAYIYs4BiG+nsRfw5VMoBk+8ByP31ImR5hGWy0LjPeVRMfiDo/9TDa
n3u37M8x/JLMPErogbeq0gCox/4xl525qk2fUd5K3J05iSetC+Mn1DuBoNjgbXyLLDw8SiPt+T44
AgbXs3blNPTSTfWct0QrYMo+TNL5MXV9dvKjwkciNk8p6ugjaTt1AZH6KA18i0oYd9wPylXfDbRI
Gu9UOTQd6m4Eld2a/mssmVcWyD3YjcQwNUkySD1T37bW0O4qWR17iDYUJj+qKo2PBvl1fMod1QNP
JzuhHMeV47r6fspC8sQ0f2aGJPmW3AhaLaO+D0ftNAe6XHznLOsa6qKd3MUgZRhlLX9DGQE/SG4/
klHMnJQOxj72DTIbEqPe1gaZF70buvyfuNkYjmUeRsjuxaguJlzH53hefsg0fOgRTq/hHg5MyXGr
Oh3U94rs0A3F+OhIVx/hmgbpsEX1sqn6qHvsBNVsE+orIae3ipnLVxqU9kpZnVzVqnueuiCAKpNf
XUC2F0xR3JTQ8O0CEG+pF9kP3dA8KKOtbyN467jsirNpaF+0NDcPQL0H2lqIF8NJVKesbx7yQAdM
6rqHXADZIXUqPHlGTzqpcIe1I5V5kIzbITywVRRjGx5gxay1hu57WnDJIKf7KAc93PldOxfmZwBL
H0HFsL0DOQcHr7PnOAzrYyrFsGtcvX5CRojfpkvvJc7sbW3vJ6iht0b33bXlWmdETqRLjygSJjsx
yCCePnym3XRGab6kTgAqJKzbW1pw7voNnnrZ3pYH2y5I19sUBukLUUqOegJHQrM1cTLq4tLlUuwA
W3uIt+7qtjcxPwSPDRruO9i5DyiPBCVldOStlOXj8mDXsHAwUCNAYMt9O84La7MFCUE4MlmbRrVJ
xgpYRkF2Ta/lczyKwedlmtcooil0N2oJXKL7PHWsHeuOhjb8Btr3thu06tjMD2NMlFIYK5KRZ3ZP
aT8MIiZMWsYaImZoAJ5FAIzJ3GltoVmMStN/kbqcs3Rz/aVy8qcmmrkrk/GlYyQsqwjztT0F2zoV
4mV56iMJZB5ClrStSf+dmRAUyvKFRYd1bsjQesyi5F7XWJl5CZ2XxfSvaUm66WChU6v4kvWV/yNc
xVHab8o88o55Xb/hxQDn5ta7Ts+Pw/+wd145kitblp1KT4CvKYwKaNSH07UMHZH5Q6SkVmbUM+px
9MR6MbKAujfeRSbqv34SeUUId6eZHTtn77X9mGukNO7ayo5vxAqkNqP0X+irScUrwx2qnZZaL73W
flMzWdgtQ6OEHufRTr62Q8jbNyLFGeD6FRNtUuz9z/AhDS6XjgvxBWowXTFtbZm9RbLGNO7V2NXr
GMC/wFyz08kZAheQmLsZUcsK1zhaATJurqO6hXg0l+OTMHWn/prmsbUfxajttJJ7FHsZoLc8NA7+
jP1pFuHJt5dIhlk8OqnnBn3fmQfHr4tzKRE7+VFi7lVORJbFZfvOT7RqC1RbC4CiQ3+oJVqlUSPz
KUEkkmdi1VldvZN57p8iWEi/F6KbmD8/OhAclxuH6eoYZwQRK393hpQRcUKkZoL+XUSOWdm+FJje
t7nwo4tZCIFyVuWb95flTflpssjiQa5jXCH6Nks3H2N2uPXnDhiR36HBbKrL+x9JsWncObkYTBvJ
kBnBTZvhrfUAxbz/KBk2/h4drrObCQnlyMWhbRR0BQhe1TZG57cPPY4hstS4IBEa26PE5dyOkHkB
1y+Hmnzu0tbvUStth9r+MmgRKRHGbvQyBGhxesMKUiJSSLE+0bcdIJYna1+3PvsYqw9+R22YJIa+
BZsLInFJeJtGH1CBQ7jbu/opX9azWMAQ+NZBfOG+QDU5+0zYl7iY0LqoRqpb8XM2gmgQb1UEsMgn
b2tnk2RAu8H9pYUnUrQM2NaqK2EQT3IS6aHvRQKchIafm7fjXVRTc0SZ/rmqevGlYuZueLVJMkuq
zLc6XFTH5K20sNRMT9SfVE2OiBTJAw0EuR2mkVwGSddSa5J1pYoEPThCdQReh47+A9ErVARkerWf
yXnFccllQ32nt+wFBEacGpgTh7YdymCakF37ertJfWfeDK1vomFsv9Z2kR5LVe06OmJncrxOGai0
ajDTvYmcHkwrBVc356S+RxhZYuwfKA8+9wV7+WIFyC0mxiyPY1mZ5jplJL1ycT6t8EdY9DXnu1L4
X3mB9VpMTczEHaJm40mC5kURYmy0XijyftBUksfaLKdto2r4fY3+rU/YyIXK9G2VDwhpkIlS3OVv
LOLxgXiKXa8XT5NrD29KygNbFAzzJg6XVRuQvtZASMbKtTHLfDr5NBMlBB7IPleXdOLHqPfjGrCP
re7yjk6+zOTu/TcmtcA7ewDyJc/S0pIAl2b36TnR7Edfy9CNEtccxH1DvElMxPYvmwuZ7a2GNqN/
Hvlu23ejREzZbPmdHtj2PPKdjE+VPnY4WXEDVBq4KYUWNGrODFCodnXalTJ+lXk/fe5TnpdwnA5y
dMSx083kzWy0RcZ11mLZ3akkNC6xqW0Ygjwhp4of3XFENCcQK0Ibb9eDzLdcEur7fJeT6AKi0rWe
2Y+/6ad0HvgBA+e7tZg2MqnqTxNTtlM5+cl1RIaflNaDp1kljit4o2Geg041fPIIuWASahaeTMAl
oa/1v1wd/5Nb+vT73FJj8bT+7//4P78c6Osv7Zf/9eOdQXD9UpB3uuuS8v/93x/aKlHqS/fXBNP3
L/zFFNAM61+O5dj4eohpZMd3OQf+M8PUcP7lQgdwoA04nrGsyf+iCpj/Aibger6PeE0HGM1voijC
Y0z5+r/85bsBk7Jd3/Z8779DFRD8jL8Y4XChOR5WQAtJOr+j7dgfnFkdT1CYlM3Nbf3tEKffLZpw
N5lD06jM7/2YIj5rrPDodcjR0HYjAzznkMZ2yow5xCO2077R6qDzXbWr0+gT1oOGhpZymGckDuLi
hTHTOXA0Om9lw4wOoKOlJweu0LYrkA0kPS2AmaAmHHSTdYsNoH79qB/iMLLBmPj7uhAPRLbpWmfc
Nd2XEMnQzdUsGisaUyx7jMivKos/WCSX/NiP74swOKBt3h3BbPXD8ZzBCNJ8Fd+Ux4gSIyF4r2LE
wyfVV80gPMC8NBiC140oqj0wsfu+ZOF6pVijjmu3adXPQYGEZFsxe9oM/kQCts4BJEhudOu5O9Mh
/F436AWISPhSQdmHw2yKo+ZROPkmTQNiEM+JSAqCGqz4UCCPY8BAxxNqeezmOzJe9xnY7kDSObsL
va+Oz87F8Bx+pGeyJUEZNxMirhJTQTrChbbtIBnWnqpvfhhPWyazZ0kQ5DqOJZo7/weDRPOYSgQS
utu81iVsIa+zki14m78sk7tf7te/YiTeHW3/ZYp9f+aEicgay5ItPNP8YD81G4x9vaNdwzmqdoN8
UF6BbQNQumh142CTvLHBApKtk+ZFodDXVGq9ag7qDsz+eVNnj6MeA7MctbVBSbgaydjYlSk8Gd8t
yGNAKxIQSYmRAr41POP0InSk30a9GM8ixM4pqaewa5NyixY736q0qBBjghHKBxsLBnEVYtEOLwHD
d2FLovQU49sQ6oXG8h9hDX93JP56M/BEuq7uWBSD4sOD5rvWNCVCu3L12riNQwiWQyKwk/0EHEFX
BZnTyh4wynvTfTSJ53oIF6LnqkhJV6jg7S7w9xJWLnleEP2S4qsWT9XaNdOa+Nz8Z5Mq8mW8mvcF
p+3m95+k8Q+7hxCuRaoymAm8UB92j57gJWBT/pU7W3gzumbrj+06xsK5xY9F1xpPwqLa6xDhI5aG
LfdOUeB/gs+hvv3+l3nfqj48VjZ2Zt5CrM2G83HJ0o+XSrjJzWzMcuXZRYQgHaaRhhdpXSwptSXl
82b0c2wLI3SysVO3Jm++QOlkROITGsTGflfaNMhCjXhzri9Oi2rK4Npz33lEbynNOTP/ud6tJm9s
nsIG76hnJhs3p1hsLVr6sROO8BGLReS6UnOjX5DuhofUIUZRaMbXdkwggpLyfGgQVmxD22NKAngM
0Bjd+aGZ7ooB+t1kJNM1MCxr2CNjdFeZm+iAHZ5s2m5x4fzBFWv93bT5/gw6UG0sy4fpsBw7f7+L
ZFOl4QQXV1UN9RahCMjkmXpfeoRsDtYG31Ggc4cNSNsD2gwCKyjTa6HJZmfjrwycoSOxQ1wyBEcB
fcxpN6e1vXc6QjEVHOb0MjsmZXJRb1PXtY5u5FBRA2bbI9Zi+S5WIVfzuOnp/QEV6KA/kt9QrWyJ
/o9NtVlRzVXr3z8uHzzJ7y/a1XVEjZBzjMUQ/PcXrcrJm4ShX3OEWTujNyT2t12KfGQdGg79kzip
AaLuQ5eUuVvZ684ftsF37/+H55Vjl+rA8UCcmPayuP5ilVWjmVgS2BU7C4xbvKNWteeeT0/AKu4J
FByCgT4h+l366fWRZsISGfHH94HM83876dh7kGQIG5e2/v5w/OXXoHInZnzQr7Eil6CNsAaJH2ER
eUwbGRNonbyYqsku3Pse9Cp8y/1MHFsVwUfVIbKGJXErieztfefq5dmAu1p6YcYTgBOmoC+TakXg
ytnEiMedSKtyCMrAz+d5EgFt0eXmhvnB8aMvTdjukzBCdR1RKqOQbZjvo/j+/efu/tPrNUz8ShYx
8L71EVwSW5o5a7l+bRIa6wZiAbOsymcZ7Wqw3tfckhiGPdC5YDbvGwLNl9iBYu7XzMN3tsyPjdaM
1yJkQb/vtLXOtoe4gvs6l/Juyq80b8O1nn9XrfJ2ulT3BrHQwThp3zIYJ7uS4M1NWxGx4NSjGYQ5
UIBpJrSIHlnpGvbejMVnfRIPaRFPG0PWd7XeYCxpEg1FmaCHZtveKa/6JdfbWUAzdPs6x3+xd2Fl
kZDqjhn6C5IijWQbdgP5b4gceD2zH6A3IgPUYl7dRfScgLLka0gpKJt8iUPufojRc3jq6j753s2J
pujILBdkBSoRWfT1wSvR87KM86QQFHJEHv7+w1lK3o9lF+10sRS/FovP+cBliFt4NYnWXZWlwdHz
Q5C+RvW5dPvmqJvsGvM82tsCvwuXRh2Pr7Z2U7Jdy3KXebJc49qvt5XTv6RJXqA7yyAj9slWQO7b
LVh9rp5s4x4sKOXnl9//7u+H3cf1DArH1peS2qBI+/t6TgcPH2LeXm0TA3jby3M/65u+Jw0TmrO3
1hl+0SaJBlC+Pl3MYwelUfHfiEaOJcFNxBoTUy3M16rL9s24XGQl6nQczzetTdNrlNiEcEpjnzLJ
XUclDFUOJMb4kumKSl1/bw45TNElkQ+E6vKV8XD8/Yv8h5OCS4ewqFcQ+bvvhLC/bBYiwpwTyvo6
gaTgAWgPEUdlMKvpS91kD7//Wf+0ULkdQVChvjYMbynR//KzasLshkaWC32wxjGX/NR86pzf/4x/
KxrEcvtiwbAZmIYOa+rvP6SoTH3wTfOaSYgYkmnsykhYpKNICGdZuj9LeHyPA2liRFjhGVtl1A7Z
Eqhrm2ctp5wWEw11s402Ak8T+S87nRYGnSk9wIHRbzOLNkKVnoSLmHWq6FSG+brtxKMmnc8ohqtV
PSV3U4q1rye1k/QXJm3v9ZvkQVvpPgMz/CLgeanoCv6HUdXPMdejlePir0ilT1JABybdQiWwcS3w
nTbg4N4eH2poFTiAe8Wlwkak9Yf3zv2wWHnvPI5Ol4ujgIn08e4410YE6qG5+pp8UpGIQIUyAJ0M
2QeR0sj4AOXjC8LLaispA4FkLijL+YWE8xeC5IxzHqqVB2xuX1fmIVasUdvL8/VQVIRpTpAqLdxq
NXe/OUVWM5Vyqwk+G3fhzMNOMoPI8V5rN6QN59j6hoQlmA2s8shutVNtkcCkwxAwWkhPdlXfV/AY
1gZBhNQxjbOrWHNbI/OHrZrzbK90uLh1r28k4pNqsWbC+T8PWRktdvdtguso/cQtGlCT6X3vSfrb
TDNpZ45p/wFOw2H0D28sjlqQg2iFdOtjPVYpotRdU17d1JlhkpjGAyZAwHr1XhaecTc4SK3iavx1
Flv2govKDMIpVXnfY+JAvsgrlWmerHXymjaJHWJ4HVa1zXUyQpVFaE7dHTyXQUrapRepvKCOCUuf
FZq6aMkxKZ282fR6nVxTu7+YVmNu5jl7RRFiHHDUF+dU0FJPxOcYCumFSDRae7M0NlmOGkRx81+D
PKaE9NAFZBIE0IgaZWFGuFZLtJg9XknUMBWhtqNv0j5YXK9N3BnbhkQJ8uOdfdY6Pzy3JrhEFnfR
3O9ig+8FDGo+9RxSxoyhNWpVfpcv/mCwXgyUa7hj6w5tEMuZlxORIF/jonkfW8usQ9YUj6w9GyNY
E5VXhmlAE9Lq27RcuRKvvMKpSu4gMD+Ah/BZy+WxQTJMgVvE56p1v3lzvUM2i/sJYcTROMZoBY5M
bd9o1wRcKn6INEJu1uKVJCRmLZ1qPDImTMjmOtMaTwhfiZ/wAGRXd44jxDwJ8e0Mii1g/bueaWtQ
Ab3fuoIkSNuKmU04tr+M6XFtFsXNLuqftanty6g00UEgI4+wZU+qpS1P8Kmo1dXpv0vEpcF7pRhl
XfSHstn+eAIsix7dD2M7THm+9/GEnutRzF5dXMliHvaeYtcMGTKg5FH+iiAHNBgDAgao6cRGylij
DW0/hTrJwb1k+Fw7Xsf8m1WM65ZINvRFqYWNrW/8s7XcdVtYC4GfMwadjGyLJXBDd+w7t173OCDn
0zQ7hJ+EnxDHC28UFELJe+uh8Yq7fjzA9zkWRY/S3KwXpAokF59r4WZYHkQUn4+hg17N7Oa7TOP+
gSLgkz8BWcMDD9ZYJD+ctr3EPp9ZUxCa4GGLhU2SrOaJvHdNA1yrCw/6yNKi/f1u+oHvSTdkeV/B
AC2cQd+HqPb3kyjptNi2pHZpO6ML3sE/DXEja3tKvUB3sx2tNNKTn8mAvdhZ/IfCy/jY71p+Onwm
SG7CsOhHLofxXw5biYEOR7h3GckWkrF8doz8ZDi4iM2Yk75LkSsvI6OpUxsrXnAbBR+pMvRy7Sc/
Bp8e02Rat26uvPWQW0dCj/70G/7DaePT8UT9xtvE4/fh/XGBWaJ88S9D7DOZtb57WUfiZDV+Gdol
l7rQ7yOiO5vR+TR19Mf9iW6RNWXk/LLtTJFPvFRHSj1GZGypf/jshP9vWzZ4WKYSDmWEANP68Rbl
uHoO8766uMrfUiOGQLXmHqldf9N1vPQ40OkHuE52JD12OsSFvEPuzU3D4GyRmtybbTpzoATEAXs4
lFR0KavWe8nGL4lXG1w1ZEXqRE5wbVisEfGfayYgZBA2QHlq6bx0hj/u0Bd1G/KxnRfmScN6nFpn
H0Voqkru40dfRpCPHInJb66KlzxlAXoSJh98VKPWrYe4bYxtV6NQef9HERuE+WgU0SSMrWd7Nu+n
thue/Po26j50trJ+nJkaHQb0ECwVzwYMh5m3seqvc9/BgCXcMmOYvsUYV/LicDl2eT0ejYI0R7vw
UZ7T7S3hk6HCnFByju7RaC8UM+HJ8CfUnlNy7eZ2b/IVp1gTE6eY3DDJq9BNWESfaQRyKsdBEu8k
geNf3c7fjrN38RstvFNDPaw94Qx7YrP2iGnTByaLHFQqJdNHxPVLqWtIUrspBuDT1S91OzxpfXoZ
Ke/fWjteicnL9n6fIOOF2ggdJYl3S/rtLqyLh8gzfvTS2esZUEHFvN3w5t2MkS+IdWacyEBg16Os
ki6JAwOat1asJ1lOZxGZD5mXJTTViUqJJal91tzAx9WGvRgL0tQ1JJMOwalNPH72jPSHxdRvTRyK
h4Ywuwc+5wvmdxylJ8+X7ko6Pc872Z1C08PjqMSq7dI9sbt35thscDXIjaXRpi4BWAyYVcm7R8Nu
1Y96wk3DTs3vsTHgXmQySWFQHQbbvLWCzL26w4tWJ+KnA3Lk1hXuXhu6n6lthqvWrW7sZXoQyvY+
9+SDr3i6rLl4beb0mVLVRLRN1ulaON8qy330SG6u5vaGgS5cDRMdOsHlZIx9UGwW7xlH8IOuu7T5
++OY959rFX4GIsn+U4hNNA/fGJeiPMkIdE69p6yQNGa6m+a5WI9D9xzm1rY1wk+97RzLGU3CQKFs
dGAg2iG6xkN3COtwWKVtfvHt9FX66VcO9dc4dZisJsdy0jaRRNo6hLTRR7V4hsXRjuTXMemSYJA1
mqFS+zzqgtrITcLFg/mS8CBhNeKSymgbL7CrHYUnO8Tv4XGyyLWRjH3XSpOPxFuDbnfIKzBbsvZi
12tXxezPhyimVSpleRGymNGodq/amOAkFea8yRJSyZwc5sq7wVtTUR1kmiILOA73rhrtq7+VPhBC
s+J9Si33rLusHIwMxbXuvw+a3V9bm3eyJ++kM5Cc4cn1c5xyYrC2XkUWDzJUFZTw0dCrqccqdQMD
3B3BcOA+aqbXUxgzjjSOU2+156zSMO1TfK777AZFRD/jCF/lOAdWg0KZUjsOUT3ZtRFTfUKetqo0
e4l3ifEwd24ZkOYsfK47pK2Mp34mBXWM3voCYzN4xE8ufVk0ecUNP/ppFDkBnIZV0UfCdepT65cA
oNoKNUna1O46rXKxgh+JKX5G3znMuHLm9Adq9xjtJwloiFJunRxfHIVIvYF7sKLJ77KDTFGSrUpU
TE38XQOXtI7N7tKl3BwG/auGumznR69eZEsGPil6lHkFIIGgnTScz0OIirWZWvCAuY2Jp/1it92G
m/ebmT3gu69pwEPl1lA3zBK+oSb1n0MsPvmzn8GJ0wyuJlS/XfaczHUXuECR8JKb3PnClFZbSbaU
8qc9PcvHyJsAVUycI7oFUSOqvvkLhKWr9WHV5uMrOz2utXTY6j2PEp4q8lTUJ6gV31OT+r1QZOYV
+mYOk3syaOajVj0xt/+ki4RQU0RISZa9Wp0O50AjDLqvmCo4wAoc480xRnLeY8kpYFZ46kxvFbkK
h1M0mjf0bC5oIDJJwjzbCA2pXFlVw8ptHbFPxgPbl/agqeYrDSUGJyL+BgTcJOrDJiArij4lbTRs
J1H/rGgRH+CVbZVFJv2o9d+FJS+jGpvAywzWLqUtYs1R7hwUcCJDC2E4NwnW65J0ZUDikeLVZeaz
DuBhO9vWZlRfTKep98jEC7gv8kQEfXEMZd7Om5Z0vG2WNo+MQn1uP2axLoti5AajN5wYbMh+Yewn
wrb2iwl4NeWqCFpjuPcb5HXsDicclp/oGIugYjSQLkGb6Ff+8w8K8OrYwc4KCgSyyPNhHfoJH7IL
CHAkrS5n4GENLSWAHevTKsvyAtwhX6RqDyTY+1/fv13Wjq+0J90NYNXq+P6HLrEjEBM5b6H8eLsh
Cas5eP8vIvfIo8i/yIo8eV0SaDTR56ZhHFEwjhrsmjI2eT3dxnXWonFwacufrXM/dQaQruwxox6i
rczPn63xUPQ8owOw3k0B5eNYgmQ9Tp79omey3Y6m+amzW5croeBSp8WwLCClJsYrYLh9M3v9yirE
9f0d94uxODqjvRtMvqCp7KcRAZBuz1sxkZBhQJ/YGEmjPZrLIp9iHY4Qe+d69hLxKTFIFy894DZa
chzG5kSlNT9Mhj/voqkB/+SPgVeRns1Mimklnc5+HOmtpa5+oSJ4zU26nL7jUhZAAMndEC01aRDU
BjWtt5oxK3hacTVCiFn69NS4nTz4uzSrX1A7J9clatBzvCnwrBGEq/PscOsk2Q00ZKO5b3lByRm7
9UPXNoA40/Cn9stu280IhI1bv7hy6cfe1R7apAYzLfdd+812UazMuvlSwM65SxVQ3Ma/SCbXfZy0
a24jMDWEVWxmEtFXHpfaC9Uu4sbOqTYEFG4dpb6OuBzXutDW44AoTlr1vZHlL4kVhWdIbBo09mab
FD2VTSXbwANvErhRNJyawr5qBvS5JrJ2zM0/OS0cU10L43u6a+GptTHz6nN8j/fyLGcL1mJvf22S
uzRKxZluZb7H0vKtl+HIMwswKG/aZ2xLxU58M/r8aSiXFLN22Mckeh3gEb3qzszdbyKmfbC+YwGa
1yjv0j1WIh9hEzOymhsNMTb2c1+oU0feDfeL89S5XIGzY5S4NMOs6KEth2vHZ26QR3mRnaInumCC
AfdeSX8L5lSaZM3IMJCM1Cae3hMmP4Ryy98AXaDIFrSHecbJpvE4qKo5fEWjfbJVhvO2mkd6GDvX
tTtQk9mXxDKHlaPjinL7GNfN3LzNyH+9FA2ZhbAhIG1ob1gRUUQJEcitVRzKCX1gZI2P/lTui6lS
u4rrPyY50ANJbQdlaP1IYz0/OawnJHHFzW3ED6sHZAoSkLY8IVLnmLDFALpoLfThGZcOCCU7qX62
jagvTZcdFWjX+35qMF6W9dqY0v5tmOFWVWN+BBqL7nZ2KEkMK74M+NsAAifnqJThOnMbE+Vx7p0y
jw3Na19BWHrH2CouBbabXRFvG2l/ldqXrs/Sqx4PV/45PHvg0twRtyM2uEtRuwzmzfqYzfHD0GQa
fH3PuAq6/46vwSFzEXINVYNyD5GcMiFpWW2hI7XGdrybWxdtPPjTyYbD2WHWKukiHlzJ60X77z+0
bvKNiSjhhGmIrWmsgY2MTIEsdx1PDZi0vMDqanBbqA4c2xAHiHFEW6xegEjNpHlz0CWDAqCij+t8
to4YCdyr2Zu3nPvBuVwgIgUCU7BvwOzUbHirUdevqubf20oBZ+7CJGg5ywLd0W5OO+p7zWadyRBK
KqXJLTTcasNCwwnsDV9R+Jw4wdogtagVqSaI5TWI+YaBfoW2Z8GpIjZutBGPptDSlpS5teMmznNv
TlWQOvQYMjs7a6joiBvLz5kOeRIN/iM63e6Qk/7UJ5B/0wp9SESEjV7O5k4K8UZiDoFxevG58SOF
ecjdaNO0UZFyHmKtOyWOd5d6WnhLhHuOXQKntcHKrhOSvYBt0mpq/1yyj7a2w5VZ5faekF/iMtFx
N01HHjUhwI3s1Ro6kbMlO7NezSb9YqsziUjPannntEt3jUns7NjNGwLPFWiV9lSKXlv3DBcDRq0t
u5Ix7fLyITaq5Dkbhr3PxIscU5waKc8NwXnYw1INHF43ds668ZOUA8CLT1CDETNyDNxXRajfIdUF
Iia9L7QcVuHy8eAe6K5xj+efDtJDzc1ybxXqVRpRstyGx204s98T3BR9irER4ETXl0DrGQTKUEII
xSADZTb7maU0BN6JnKVWT4tl6bvBq9/phHvQXETwLHr3WyJxC6PvPCns4ifbnp57PkqWr0SHYUQ3
u4Law21/LzA3vUbtRTR2cupdLl41tyanHE9UMsT1xiLAkA0/KGPfk0DP9gltQbZ1+yJA+m9i8qr0
Um+vdP53Sca1qTKrt8lBeOQi/11FTnUr3C7d6Ca472rUO6ARhLp5n41JSBCS3CJzUoq02T/Spdd3
uR0PgacRw4XAoj7mDW3QcRLZruZqzBUvrE6x3mydsYt2rV0+ZlxxNzVtAvyc0SoZzG7TKhnuxdIr
wQNdnlplE78hhqd8aQ7jvO6DxuS4TthJIDD6vPWuMdN6iD55C1dtLNJrrldvltvrC3TvCR4LoZYa
vuWEZsDVROMSoKT1b3S4z2ldXpU9J6+eEsbK4sWb9H52YtkUGBckCxR00Q/HGrOmsB9x8KYxLrc2
CtTPd7bXKEuCdqf+RH1M5rEI0/vUzw6dqCGztR4TVLgvx2UrKhbLc4wRe5cI4w613Qzxn3RkN71Z
RTmssyIWGJrxsDTE+GWFkitlwwZjI6RtTkDV1tc7QWRwmWxok5k8+DoPdhs56ywnwMIhXoIswFnb
u7i5TllHM6TM4080p/Nzp3evoCUHwDbkZQ69lp292SPuz+s3mcCLbLcG9SMwwWtHS9d1aanG/j2Q
21XGljXNEODFcDbsJrm+O9JIx7yAH/RPvJebvsQSCvFZx8jlH8EnNzQr0x/FCCuHSn9EXd3IJ3Mq
N61U0PMMpzxZUr65U5wcrFTrT1WDOjYBC27nCQnO07CVDZpwB3Ji61TdLWsIzIMsWq3J+uBvAkBm
UYbaWsVutUrHxF7Rrhzw6KAB7mfgDpG2MXuPG/3UFpgUdDBttjwYhnUvEhKBvZEgwRrRNmBz2H3C
e8hc97VPrRPSNVpgcAV3rYMcNwUEbOQRdrPpjIg23YwUGds5tu9qt/7ChaHYcMjqu9nVCOnyvvY1
fcro0BEVc5XIgZQd0bWNI5tk2K99lzM6zTG/xgJnL0lgae3Q+0idzz7PGVrr9FWHxAWbOFmzGcdn
u3xJq8k/06O5RoprMPIjdxPFkbaPshijlzbb++XNz3CxprjhfMnNztJB6LLVODH9PZcW3Jp2MocB
SvUkidRB5Nab4+CmwOSIzNGHZibQ9HqQ54kIqre6mBFKI95GyIYmv4h2HeydzwTGK4hUsVYYlyKt
ngQU2zO+6O+tT56S2b9R1/tnHfkG5m6ytusOr/Wksp+dY5IuiEU1MrKjbUs4+xVukqHSd3iYPead
/qHOixCr/FQHenWMOuCRveN/jzpqmojTegcWnZvzrLWcqXm4qbO30Wg7QtpLeZB59OzGTEcp6bJL
ZkTfjXx6QfKImrzTeWzNJ9HO+Z5b0shtVvpsfXKbEn2+bol00+vom1E23TqPOSsi+p93BjKnzmCs
PNQ3wKYw8hYId7u3h8p8ohVFyIFNjMCEcbsmN3qVIMI6LDgOHVAdLMg62tBkSzn/+PdJHOV4EIwz
advdcyafjZqyTmtOqizFvtCXyFk8PbsMN/Mt0hlgzDCOaetU/k7Zdk/EribWYijsoKJ8PfqD+RiG
Bv1EJc5+f9I5ye8JfabrFCgquZNW8klKK/bXdAk4aJPhNOnykd5hi6CVhvRgOe3GaEH9ulJXgYkL
/Zp08sWFxrCNHE0EbLz3U5YkT8NUnc1zjkqSqCYl93PbZStV9ndar4aDIcBgMzyFUjvwQTrddIb8
L4F7jV9nblfrVHJaO62+Gbq0OyApvVMQwTdqALduEnwLYmcwTtaxrdEWhbWqt041PHQdvT3otLxe
HE5qEk+aBJ3CastWsh9fzBluQtbzw3T8HIi5rmZpffGZUO1LX3sehAViEaI6gv5hVcg5uyUN52Ms
XayAbRbvtFY8OCNLJB30iXTnYZ2XGUNWWTBGyDF/ZHP+0PiaevQU3msQA/otSapvKSmBZ2hIz6xu
VCjHzJT6167xyCBJ2Z0FJ8M7E9iZubn1YRLfCHdVLJ9TnoHuUKokazp0tpwj9Sbpp3HThLFB7oxd
00IZvs+lZfKYVslVp/wKxtpYUA8o+gj/BOENLCZoOLSy2rVOLQftanT0ej8p7RAqWIyRpmiaJ/gz
YEbhkETfjUh4cULDJpyoZHwLfsTMngmB2juoBkmHJrytqdEQi6Q3YD8ArhJOJZhbMjNBEEIxbHPE
uCQVMugkHb1JnZNHIX6/hBs2KQHmzKyfoCmv2jFOtu85EvTWKOk8bcvxYIDr6ImgWfgfngcqyzan
O5/pwM6LqJrmyUeXl5B+gP2ORMwmWrcOpa2ItOFmFP2DmPw3YNvsf/EjoZDOIYoSps3LSG3WsE/i
ndW2pt2/xl0GYbIic8wUJ0CLDa49zNGEmK6atrOZRcS499E/rBAEmIGmGP3p0RIGN+4SyTBwgkRG
hdNkm44tP4DJOvBI4j9qE/c5syfrmJsJepphvteNPtnhirHXvk+eh0eeedaXD5AxwioOT0p/VvgX
r0huwfa7wDU9QgWI/KH1ypwiAQ1VdJfERL7QsUwCkuOdQNrUQJHZ3Jt+g/Wkki/jwMRXL9DDR0kI
oyT0qHwzrVulbhttVRFSDXGfPHe1+TARqklPsvUerDE+Z3V+N2AP2ODgTLHgEhLecpO6K/ryFe0Q
liDdMR/+P3vnteM4tqXpJ+IBuTctMJgLSZRhKLzNuCEiMzLpvdvk089HZXVHVc05fbqBuZwCipAo
pQyD4l7rX7+pemvTTgTxIjRMyAwlsYsJmxc21lXv4HYwMttX6HINNB8QbOU+dOvqbHjljvIWw3/4
lnl2r9HR7CT6R0X2cqmRXb6E/Yu2Tl2xdP7ByllsZn0FeBvs6wrvl6c6aMM4yh6ZIuEnOz3DN0p/
T8X+v27k6d/oRiyGg/9aN3INIPfjL3KR9fl/yEUQdxDrxniROSznrnCl+NKLOP8weMjyTKYahqVL
/hkRCasoRFr/gKQkTVcX6BUgYjPe/UMvIvR/wNPiFXEtgNnLSfU/0YtgJP1XbgqUIz7DOv5nCMu4
+O/clGmmF6DR/0g12gGzaGfjqmhzshQso5iHj6VauuYDnQheHVCZBdevvRVHrKR3jN671j0pBvvO
98ENE0YZw5TWeI6vhIbPzu2xkLGHRcDiJ6FSMSrIonCwT0JTBhJypasVLkUm0iAJBIxPTdsiZkRX
zXSFXbrr9MglxnRo1TfWnjHCUq6eCm98CQfhLN5uzB1CqbCBrVBkg5qPcBJ2shvwVmfa4HbGzdLU
0vugl3Xmkz17eG/Sx2t9AJFCdc9DJCP1kk+DMwH41J0oNijCjOZ+kmlefeZcy8SeRlzkgRXHJZIt
yynHZOPl7lDdZPrqwjF76TACqaU5iFxXqX3X1qbaqXzq1d4lay3xqUYTmKN6gn0IILOLuhWzs6zw
Q2vyvjdVX+nHpcpm9M89bQoWr94EbN36XpW5XoGqQSSkMud1Yei32FR1iblb/6Jc86oUBV3jdfKl
1iSiYBddTnmC55G9TSqyCGLSaoB1ZfZEAiuxVEQypFZ8dCIh73Gdl1B1CxuXtb60MBeYZDstfsjk
6y7FQgerKISs8B6t8kk4RfqRTXX+neAbjMWtwiAhVKRW227rmgKSfrwOz3GtVc+uQcQCb5p214le
9SDSKifZdHBmQlDwDR6F8ogGCBu6fmWU+U2FWTHhDzi4RzDUU3KRqHcxgwOZlyiJqsbi3xNcYgnj
MdfwusJ8LsQK3vdGkSg+vdUZy025GIrzh5ktik3hmHLnqK5xApPE6/iK3lGNRPN5qfbp5viZ/kj7
3m6sXWJ7avTQ25tusjV0THRWbVBX+60kcc5XSRraNw68NOOWYpWhIN5dToXsukiWnZTt0Jwbe7BR
MNuqNxkJiD72VcN4fjvE1tAGMWFHGPpjd9OaD86kjy3IMPwQonxk5Dy1eF0ArEuirK4hCnjupjAt
/FHAkM0sfCinMbVftYwekz5zyjHlHoAG7pwy3fODZPLVyyYNzLE3MGNy81KQWiOz+U7DDEIAsmac
xFKigD5zTjIBB5GER38dTpF9np2QAYZmTMsr5r7hGLh6ye+0naLmVcOyTfF1Ep+Ow8dFsfVeF0/S
GSZxFxGBU4vIvMV4HoRxadtanqy55idkla1OQpXAekm9ylyORHdH3dLt3FIb8dSICOlrNyyJIATA
G9ryI0tjO2fgbxeQi6pIH8SPcWXA3WNMNF9xfQxgvM1dt05WFgLdjYneq/DA1fY2VSJFmJHX2ZU5
rWY7KLey7DiRTdnsa63U9KsFRU7iC0Pl4V7UwoMAAWsC56AhEc6u95JmNWRe8HQjc43ykxowrEYP
c8LFbTHpqRcNkhTT6nYyzU3kFphhb4cQPjctBW5d9o6QrL5FWLqYGs4bGYKrkTGDlgPPpK5i6AV+
nT1j2DMyDkoy8DiRL5i9kd/iDB9YxGiu67u4hUy3pWUy/gmFm893dg1TgmtqFqUbAGcgc71jzolM
rqsce/Xda1u85Epnhl2HuSA98inL5kbfdSrGm9rCltE+xJqNbURbJ8mCD4uNfRssQXNZdqhbXe0z
KpGGHfCuyiE2MPQa3aM2m1bPF8DZ6hcdJzNRRINx/yTNtiSGR/akom8k5GGgGnfWk1uMH2T6IO26
RgDYwF9JN2XJS8IkrNYo0TSKlsFA2FSaAmB4ZIp2DW4Vc/U3tLnMvO1gUYgaB9R5nXrKa5BzDL5s
wNo0jnE1z4DN5yc4qfiCe1peQw9h8lh21He27GmWtGmMse2CVFobJxjTrrHsLR1TdLgwxiQwSGU4
Gx8hY0XwflUs0/uG8VqMNsCiD3A6G2DVFJksEeR54VC8u1WffRCDU33PU73RdqYS1dQzBC/19qyt
VaCiZ+3UOpkdk4ruK51a+Km6TajnKWmqMQ5mPTI59Gm2mDh7DYvN/NWxaVMFaVKEuEUeNE+YAjkZ
MolbzexikIp8aQBLGj4NFr0s2ThY7EZgnnIeH+xpnL/lTajBr5lyq/lJ/+qND24BZ/4epj0wy0ov
wKwIxLOvq58ZLaD2qwnruSA0PpombZdIYsuRD0zta9dWIRrDTJjpM26rFnSMaaArdmMNvkzSlA3C
Km+ywRZg02XicZrDzNnksZat6oGQMR1luR49wTMx6o88c5BXJLojan8h38C79qbeMPzeQ21hbPVi
EQT/ToNSJ0CYKL5bxCCrcx2nXGHqBjDiZXLmcMFoxl6gGJbeUDWkuUIB8CB0IvmPSfBI2+j77ArX
ffNIVvnEi5+shD+VcP9E02is5P4v8j/yXcjWkpdwTYl+Xjore+1P/DmjYWEz2+bDqBsychoFpX95
6Qlc2RO29Rmhdtk5eXrjuPFjh/Ojq5FFkOknR0HUHVe/QOyFLx/p/3X5ffhZrXrm7n+tL/yjquc2
ieL+f//1bvf7PkHcqwz6L3f8iyT6fvjZzg8/O8wq/yyY/u8++Iew+t8V1tSu/2VhPbRJ/1EmP/9S
Xa//6I/q2vwHjhtQ8VBUS8hJjIj/XFwT3m7BZnehP/IXhPf6R3EtnH8IinIoc8QGU5WvVh7/IcY2
/4Eix8I3yV612utD//H1/zhpOHL/MsF8ffs/nURI0hAY2tAv4ekwaPm/UkkjAKbSifW3vlUwgbPc
um8l4mdMtzFQjW/6bBhvy4a8HFNjuEEs9SeW+tGKX6Gja6a0u7rwYwsv9s4A0SxSTnRgyX4Uoy2e
LYZ58WJnd+4caoCSVOZme6om/SVxKXRdD0yNNf0Kp8/lOrVyshssRn8MiKo4Mb7Vkzbv3ImaVNqe
G1Bge4GbzB+2VxDxZiGRK8ptN2Xdv2Ecm/yM/n5cbBNPL8Nl0M6sGWHQX39cldCi2SmwDi/rOyWc
TyHnfWab1snShmcVo0VT0qb0aGwiA23s6IY6RUsw3g7EYvkqZXdoiCtUeFQePQyoKmrforq7Th1A
YhI8nu3Gg1KsGUQF2qesdlXQi2zruNOnaSeQ0NLXRkh9665TcFacvW6V1Y0Iu3s71My7uOAQ4E4b
b+nV42u7XFbPTlFv7DqGvmQwEJX46iDYAJVpFb7YZZ1AmtFusWhD1ixZ3dR0RWXLgC0mW9yxTbyE
S6B3t7le9JAVeMmvprAC+y0oFVIDjk9kjTEhvcP7IJ1XbE4aIraS7+EEPO2GOLnB5C0nxEYx420V
5y+qieG/3g2A9dsiqq9nu6eXwdCrXAlOc5juKBF9PYK53eGCwxT4c7HdF4IMH2BV3I/umniEl50/
Mqrf9CmyfZu4VCgSe1YLYmJiqJ2lw6vQH+TYkKBB7g+RiGlTViFr4hGHZODtIqbpxlKwXxUF+Kkc
u8OkdQHJDdD/JaX6YK+aYTcatmCK+WZqHfCRJYEsMopf+ZBgqjbH73roAsNYIR3UwHGpScw4ZETm
bDN7U1Kugfvl6rYnURPiSWgQpNzuRBVeu/XyyhANU9BxAukT3TVUgoYE4yTf1wIKmwlpBPFEkMwu
BAAdUKealu9ZGmHHnQTU2wz6DUYtFeqS7eqRNQz7YarARRdYcAprTAKZfH4N8VYzHWYAdUw8WHGI
bt3MDq9ZyJnJKZCpoTu4TUKFSPrWJp9rOBI2gyJFcrbukY+eLN/byX2grjnaCI2IUASHUpLu2BsP
bZMW+0Wx9vemJCZ6hm1Fq51gCa4r8N+slMaxAycVI6KIRFf0G5Z8H3oStjARYQ3dGHh3Xw2wHfdN
38LPsoiQKiI7h8cQ3rhj1KLAcwjEivapYbwUGl5xur0aK8UczjHE5XNxcL4z1awOudJ6HCOhzYgx
w+UaZj2eqCOJZFWGTn8BBhQSJlhNglAy19GzYXubypgZ3qSZdhjD+AdDkDNTa7iu+tsMvupDT/tl
qAisuoZwRhV8RNVZnodlIJupS96HIo/3EQQiEmNDoq5kyoi56X96dWRsjCJ1brlIHWwhB9RydoSw
UeLWmhREv6bdvmqJRsFU9g7CzgcuCuMHzm8mrbRm3sBidJqqCxYvvpryGUonHY4fJ1EQNYZ2Gibj
pGt9G3SMxVvR3vcJ4ru81ffIeMmLxhVuNziDc4pEMV/DLsKXkUlj7yLu7cew8sdKexgz92rwynxD
QmngGYV3ZQ0909JCQyd2d/GZzQo0grMGOzOvecUatkBDgtOs1wFDAfB3NCu7OsShIYJpTvwK74Ot
DCOzEZcxcz2pY3HA9uO+Sqy3DnuKJ6NlZaH8memWMR8DQuDtcYHSAFmX3sUIOiRvt/Bemo4r0lha
yHKYGGLyudyKInquY/2WFnDem5EVMD0B3AcSnYvVoymbHppCJ1ZPz65oI3dQ8xy/9pjs90vn7QqC
gIo6PdmS3EmdXDY67OhcQecGR0j2Bb3zYHYOc8TmXZEfa83xrwFUAnI4QuQIhY2m2Yzz9MNsQEHv
UCF0/Z6aAPYMA1wSh6NtTrW8NZbKAECOYKSY7VsRywl7Jm3vUYgauevA2cGYLYkNFDPTe0OncNAN
VN8tRLKoNvyGmOaNHckeuajAr0cl6E69jd7+wEbttnHm9BQTRJfQojcTFh91r5Oc2bivdCjakQX+
XmN6m2rth9MrGLfs3o6reciUvdVmE5N3o7uHxunIMQ3tTRSGrd+Hn0JDlirxS5nAb3ZZ7eM41ASJ
fK+8UN+R15NtVQiYlBdjclpq4oZSOZ3baNSOcix+ZEWJe6n7a2YV3ZfSJBxns0S1u2G+bQKWJdlj
Mw7zAYtk1jE0v1HmDDeWpYmbhimcTLGbTbqclirMr0PC0FwdH76yWboghSnRpE17GhZ9CIS6Jc28
9U1o5Nta4SwKDbjyldtqV0OJW0ChBRY+JbCpIFr1fYqDuWSIosKWiVUxnbJkOOCBpI5KTO1ungUj
qGyOdxPGYb5bt9tyNVSeSms+rj2CZdqId5XuHBl3Q0umoq8A9aN4LgIBaTqVug0LqnxamqfJaQBm
nOmXWCBcQOTUe1QgcNhQOmixESyFhWzLUoSb5XqeHoemOnSNtMmnfp/5SWzGYWUpG9G7N6v4KlR2
zCQBM15NhU9Cs9ZiJ9lXBbFxEXEIBwh9EQ3G/F2EKc5s6yZ0TAhSFqJFrehgR5eLT3MgbqoE0QbD
W5hB4CP6TaJ1RAT2/b5auDw0LsFomiewSjdJ0OtGkV2Jtv5ZSFgwTFKey7CM3+JohIc4nGDoTb8i
xit5C6MxRhu26SRksUlqn7GCUs8sQCaRdY3nIlSsyMFZhOM6c3G5YTZY3lQNZKqGjOntsoagW0kL
99rDWnrM8A3Es/FEzrW15ddSBr0D9oCxJoTUuRxeOlyKmFY5Vr4RuoMJLUTDSpNP+br41FBaxwgP
zPVW0WevoKSuf9lVwbI9JdgmVsnAMh9fNxbmtBpk9Q1UTZxHgU855CqFstH2SL2S9R0vm3GlyjYa
+ZreOByXCyH28oBaH3CT41Cb5ulyR88KYoKinxPytQ0IHEN0KHvSq5Ygq7DK5qpA7OskX+shb/Zy
/X6XV7/c0gfjjRDN0DflYbHuEb9lvuca+UZ58o0G9xAPTujnDmJBDabuJlsZwMyLKjQX6wepI1YV
B9dF13rNxCrK1qd7mWj5Svvp6esXLDKPUzZWaL054mZrlcehTE/6JF5UFvd47TQc8HUzFcNzniaY
v+is7qa9nG0tVAfWABID1k1Xy+cot3PENcZyasqXFZaBtssmRNIWhCTO+hD5vwOi1IGzhBzCceaH
IHG28NN85ePk5AlBe4WRZ8BUATxnTwWru7X2WmldXw6KMdBmb6d59ZbGTsGfG/vt60/zdQQv+wSQ
6w6MCRjesUC75MZZj0wU21BhJ8+hHGgALUaz4n7U3bQD4ZMNkAx6koFScT54yB+Ol8PZF5jWiMLS
tnbugklfjraw4BiAODi7y104SSy3srqa+4yC4/Ltk8x6c/PRQxwV/3FADCEVvIzyZ9zhdNfm7s/C
Vi9zNC77i+jIHToyXzWsQB3ErZhBrn+Bom6XHVJ8rjemfvI4lWQHPdXw2t+bnGH871vC7M80ic+e
194Lsp8xHRzrQIwkn0fyPewZUhTSbTZOWZLKiJ9Is27SaimOVUJ1c7kn0hZv0hjSV3XZ5jqIlFYk
ZxIv8f3QSKeEp7lxSAw+UN+da5hyQYsPAek8IUJRLlPBZYM839vxA2c9t+51rJBn8iwWolECJD/V
rsA5ClOFqQ2GxmqDyy21PtoZmsBnd8aaRWU9nMLuW9pT+83pNAR2YZn5xhzoMQBXjperweUv/vuH
w3Uh1K0Q6r59Xa9LhtGbzw6REBy06ury5uWPsVoaHKLnNzHNz6aWO2u6AMZWLhwVm9HwrmNx3lWo
OsjccT0m6NLqbxYC72NS20UIHFesD142cpjljWOQ0Gxgrp8X+qHsS4ICashIcyVuLhuML/64VQNK
j0b5e3eYR4jj5NxCYuMJcMtG344ARi93EWvcMFzNArOQ001sd9NNnmfvms4Ae6lseqjLA14qzGsr
P3896/JUY4nVDfC0gZiHcuzrUXcIkfvpeUtR3jkHzVTUrkbCFafPPnMzq+8sbEYfFjcnT5rdjZkX
kMJM0h7Xu3ptv3hj3tzjAV7ct6X+etndxtW8rya7OlRg2m+Yr+/qfUMW47nt2/o8eXp9dvqw/tPd
y755feByi4rpUwpT7i//4PLcy/6//fvLPn32Ppm/GHuHPMgQ56NN3MAopSbc4fZ8khRBR3uy8oPd
m3BBQvOs6QhYgK/rNP/0Fu0kYHpD7j6mjpv3XBH4FKxXCakFS4FTQm3AlXkZ+2ba5q3Uz6XWREeZ
ubc4J2xyVG1B2x2UBocyKaKPpDfvEKyxrBarA8P8MHeW6WtMzwMcerdVqj1LgFYfbBwG5hD6WKgQ
HtteF6HlRwz8T8h3yEZgdLDRobvvTTIBSEkLH2QehocwTbGONfgbf20aEMcU+f0Ba/VtLSzvWAry
fcPiwZ0g7IZzBPpQw55E8L7GpEhy/NYBSNJ/WrZWH3A8ux0zJDz0KfuiuGtUSReBSlsq1ux+7K+F
npznaboTVo5nfUPet48x3IEm72dfFHtGPe9DPqd+3Qb27EakrZijP8bnfJmygKplJxA1MECjTplj
kCNSQr0TaVlopOj7SUd+jHDg2+AzudqG7QwYO1t0tccwNT/yeYl9RJGYyxYxColxa7XqE8CB+MLI
g6Bb5X7NqXOUZXNVp3I4t+uGQx8Hjqn8jvjQneORORM7ITwnr8GHGwozl6QnBQrvWxn98BoVel4m
DROBccZpXOsINovmoKG6pFOAh9qZWMjXDFkTIiMYc70VwslwwNHXFIrlhgBFecaCY0OtQ650DqJe
wpKPkTIdF01b4+azflelcXe+bOq+Ss5JzQnBHonLUrZEph/O6kFO1kKYV9r4xgLds5k5MZYK8LzF
K26axFOJKPKQxUN7xmqlOS+EKu1DM+SP7ED08ggwYOVgOP3ULBCjUtJ6t5Un0Pw53un3T2bI6iu9
+FEa2g9IiAwJ69LXE9Bwww5PLhwfPNL5bPQEgZzJMu9D5mk200uUmjJI1rdOZ9kSu8uHdzESAvhy
ttRvd1hRP67/Z4QVHcnLIdQFU2emEzn4EYzusfaexkkxDuBOux7XpWx/kvU1J+Oa0hES7b50DqFS
SMgIZFkDR/prB/U23Oj05FDfn+2+yc4QsCM0ROurDHhtGFShTow9NpGYvpZTnjgOf3JVGkSPe++z
S5akzg99M+Fg65e1KWCTg2wY60YnbZQgtyqw1qtSxrTZz0ONCWpSUr2PkPHrdu8ZSDiTKAFX1NJf
I75KIH6JT+Zuu4FO/WlF0aGrkna/CjMasguuZJzp6B6ECGxEjE1yv4TApEupIh+lbbOhlgR0kVm0
8bpd1xKdXK7HWZ/m70yN9sswwDwIq9eolXSDw/hrHfp1oX1lyykKGgPebjo+u0X/uZ6OXlo+WYJM
zhSKmF/FDTTQVH9a8GvbDIz3vGyAbkgFSNeBSo3B+yi97qzWDXnSuGOJ5CWzrXs7x/jfiNxjagoD
0RpXHh2rFBlJb9ehC0B+hjsKAFostVdYnx1ZHNmjiOxb6h3fKOLPbpqx7NCW7+GL6PXd2DLNJf6D
EoFQ6jQd8WTWCGS3ye1pplWF4X7TQnnbmYR7hibMXK0cnzEWRxDiTt6ZXso7D30W/r4VuUu00+Ym
3F4ewBq8YeSXf7j1/MPocZD82uhROeHDsPyxb1kr5VJqp69nAG9ciTjJTk0B8hUl7iuiV3LPJvzI
p3fMhHrSNQgIwldmU8j+tagqA9UOv6usDf2xkeAgdqlv0jg5LPNgQuNOX4oME3+l5yUQNBIUG4+H
nSO/FyYu9ypvbnq3exNj3BwFSdmL4cxIKJuV3R0+ELaTnWtSNHxPMr3s3SaI8dclSxxF9hB5DGZQ
ZNQmVwDLTu5CkaVnqk7ywkLilEWP6Z095Ffl2ALyRnaCJsmw5Y68QHjayzSdHR2PMEIswDlrLg6j
9mh76c4s7OmMFkSdLbeAl1aSRqMqAjFCexdxTZrgA25k3bU+lwVL11gg24poZfneJQNmAd1AmLBA
MzV11jbLLqSzJSnJTsiGvTBHndG+zivNKOkgPkALjfMjQTqPpvOaCq2+uqzshdv1ASPxncggBK5h
EFvMQDENaxK/NJcXJ8992GQqsBnx7gnXa6ArTD2wYfkLcweJJs3uz3Iic4EYkg5wp1SQUjmdL1dn
Zl1w0VXyWZg5JBxIISRPdWdG0hIyCwv+zJVdH9StaRI6iwbUIHJqAti2UI3V0WniRDlBlmVUXhus
QN7REB6iUN2kbK3QMzWT48N+tnbjYiTUfyAGvYI9yWcjOFtviYtyfkYs50bWP3aClWUEi/UbHSWY
F73DaSckfLE3bTjlx6LHbzaW6py0ZjFsNERd5O2xyQqqFMPjXLDS8mqVsDTJmowyE09wWbwMajmm
tvommfX31UgPSAhuZxhqlV8ayUc5ZAezZeHFRmbxxfr3KIf8EYtSQkF6cHLM7Zddaox+MVpwqFBC
n/EIcf3IxLiGjHOZNulJjd3e7MCo7CSH2zdz0KXHr73En/Vaw9YIeHEN9y4UoVyZwm13sVCqVvap
dyEpdEkKq3ItqsQ8B6RjWJt+5Jdsl8PHmI8kGRE2vUtB9bYDs/Hz5fsrA8sjhrTk5brJ+8wYjO4w
vlEDdUrtaIUvdJj+tjwWiuWns6Ybkup/xRLCjm5XGHG4ywxpnqvZmGu40kJcSXSgCcOJD9NUt4TU
OQcoAXChEvta8/hh1wN/yklrHtXIsjyvtJje8bacD1owg2kyEuvTXbgUrU+U8xXdyV02aNZWT/BK
9Gg2crDVDeY7KF6xymc0jeJvoXgZQU9NL3sgKXA5ho2qtm7/VMfavqx1a7fM1pkITO8Y5aBXZvg5
Yjq1RVIe5G3tdwk0XuLL18TMzyGmR/IaPdxa64IzpPpb7AzFsWuz+3hAuB+a+YR/SnqdL1Z0AsdA
MNeaAfF6xSEuGoKcGB3Z74JfBmgJ5pdLf52ZBNZwagBZi8k/FWH4LGrCPrAAJkRBmJt6YpXZm43G
Jaf3opBj5CEOkyHnQ7ttiQJCLAS/G6oIJmDOsgPy2WE9jeUAUNqOQd2uNhp7FzsTbj0IwOHT2UHV
AypYIFIBdqS+UtPtPMA80Trb743VtItZ6s52ryQEpY29Hsa21lmA5HcoJR9EeXKaw67ZEhz5oM+Z
OBopTp/9QivB2fWjbNI3PZoxsYCBxJAe+DOOA3t0vjVAM/yyl7MgnhT+6esSmsBhHDjhGiVBNIRU
Q41g0YvEz4kJAw4uuF/VTkU41UxMGJDOLlpIypEdQfXTNOPTWf+6nLUz03bcBqJuo/Pm5x7DjWEz
1BGaGK4q8VpvYiXEDGHdXO46uMIibQOsuOwbDRbiVMTPiSbDc01FtV+QO2wMqblXc1JDI3foOR3v
6nKJZ3Bq+HFNcfH7sr+uib/r/8u69/vm5SEVF8dMryHsr0sDrvj0CL/XxvX+4K3zEy9HO2otXBYu
q2m3lPEuSknBdQxNXYUpP4Nido7pmNv9pu2Vdwg9r9x/wTFfWNbf9n316penfD36NwDnXz7v8sBX
2//1An/b9/Xyl1e+PO9/vu+/+25fL//1bv9s33/9CS7/4l8eCGXP9qYQmDNEY3tgLJSWxF4NPuYO
L0MLpljaqvKzgpkmOlocnDANjao2aFeMhTTWb2qC5K8zlZnHT6uWD+lizdca0OMj5Ng7rY6Xb1Fh
C78HYznCEQ+fS0369bIjlkZ9U240AvC3xT5uLP0Keq61lWF4ncGTe5hWsU1XU6Y6aMhTSCrf7Fx5
2xGr16vUYswGjkgqBHKuoS0IiVjmcRObNRfIejH2MyEI8fqPAM62mNGWryl6o2AQiF3UENrfNN19
gcxUP8zzSAybjsfXZX8xT95mcLLlKE3v0fMKWo4W5iQV18aEsvwtSrrumOodPbf2UKr4ddJWjxgC
fIEanJfMrFnn2nHA59x230hQ7ra4shE2jpvOS4iDDRKKbZ51zRt5Up7fkeaTiFgHVOm1N9h1W6OK
ihchVMdqr9Xby/6ZL4vrupGe+6WaX9DAb831+eS+ci22SQ4kIS/e9PB6vmmV+4w6rnzwmny6wZAO
05VStQ8z0YlLugYzOhiKD6bCEEDLvG/uqOOz44hXlXj2qesGcpL0HgmrZT6xFHvrydEi6M2pzI38
oQwh6PPN1rjcIF7M7vfdZTWFyeb7eXFv3SXUD52HltxK55tudh6tQfkZEgAWkIRSXpK/KgV+ubUh
682Yp9BXbaSQw6Q9Z3b3gEdJ8jBUc3snIKdm0hJvc9ppPh6BhG2MJZj11ATMzOTj1ENJhbPQbOpq
WUCY025Xjz+HngNWY4UUENSCErVtU6T8NgM85mxF3x61ssy3MUnGSoPPWDD7JUfEZvEbk29lLhxw
O3324c7eMbM6OhaBGKmH0MErmaBQYhz4iO/KhSgox7R4k2b+ETt2fdfiBfXoetapGeoFTiYeLTX8
gO2cMe1NnMk6hgvhPXWYu3SGNWBHdZyxbQ9sidNgWyaE/tUzBA2z8t7SycEwMy4m0o1M/dVx7i+H
XjAKPeVLh71M2rtvY8PiNzLmuhlzS38c+VazlRFs2mcdEyyb2geoH8ul5JvegLvDcwvcIh2/yZmp
MEmcRJHCpj2tK9O2dzAnHKNDSmUZTDXWEAU8m8l8Q59oBTqxW1Sx7J3dxNlANo+2Sdc3vq4v8iX1
vlkyLN6MGPcDXSq1vdxF1Z7vlKXUQSbtEdPN/M31tF3dtO6TaxNHZlkJJjLr/smthz0nTHboNY8V
feC3qYrxu2qq5K6NPfvRavHw5q/8tpSFOKmeCfjKmzh5tpiQ+Fn9FttKz49mfg7tUtqvWKsBpOjV
s8wrdWuk9meq1+MrHdVQTPraEjFjA1571R2+UZpVxvlyN5ueEJaML5iidQixmZl6EUsp5ZS+0SFJ
nltMa49kJUY+P+/0tec/amkTPf0gxzsg/ke9ZAyhTzHk+8hKXvvxp4n6FXlUkp69oahvSZ/6dXmz
ulbYYa7D/Y5gCFAUzXwFg+DqPJriLGdlvmbpixmH3UuvpuIqSdVpsCg+UwiGr6SLtgcY1RFuAzUD
oFJhU2i38jyvd6Pqw4Ub3SZj8eQmKsdqxv01FIvximLOOiDV0P3L3VX/t51N+ZEYDFE9q9FfM2gO
rVLY+Ex9dC7DRqLe1n+4Reu+wqRZDjoa/50cQfH0xHmNVjf+pJyia5sr9qs++lYRFq9LlYfXyC+6
TRxHdFXIw65IBZ33ViZsLKI5+KloyInQ+vKmbXUa/vE0E88K/IItiFwIrIUYyuJgaMfGq2jvZtkF
BNOlexLcXqpYyUDCYgwueXJYj3hMHJNoV5utXkCo8HQmveQQVi28YYe6sFhKhiFq5Sf0WRUeRFju
U8hwVII4q9DRXm5fHr88/3Lrn92d11f721MQGvASX//k699dnv2nh9FpmAfbKAmjXAfiOoOSy60e
RI5LGZvxP2+FcRHriLnYGTWk7WzMzAIb18c7bf0aoVGUQRQ1vDP96rU3Mtqly6+Cft1kLh/zcuuy
z2tcb1sJFiN7HWe24DkB7ApnpxlMaTDH43MgJwlwqQ+PUl/tigyqeK7gLapENoA/f9xKVPbWovrz
MUIBt+34Hv069XEUjXxlgNhNydAErpej+KBI3czr3ZwZJYYdogm+7iKaKYIJpjcJ4cJ17uvVp4fY
aUbAQ2PeYrbl7MUUo6iMIEszI04YbSxzIKuGfcobDl4YnuE6FhgNo1mADd8E5tKy8nTR98s7fr3t
193Lx6MbLxmSny6fvzVrPtfvdPX1ZtskALJFQ8Y0ybIBAhs86/9zc9nXjbna94u6g6lT5JANT+7o
mierU0wDLx9kEq6fQ0k+fn3hYe7wKku0g7gM1dYNRvP4M6hh2MZIhf8Pc2eyHCmzZesnogycfhp9
q1DfTTBJmUnfg+Pw9PVBnmN/nRpcszu5dicYEaGUIiUC3773Wt/St+Y84QQhOu2blHVinjg687xz
OVu4SjrtIG7+9NLHZRA2U6SkjyRk1jgshzF3mCwmSJbY5mLrh5M1R4Tqc/K5p+cHuytNOIIJ2ejg
jUbbzk/L2T8HLQ7yE2svAa0+qOf5SosSniImNJrWcB6hf7HbRxzcAX1t+KTKNp7HzxwgWP7rrPRd
7Qh+IGDlSFfLd4/6HiLR2OOdTLopIJ6Ab+0sn81/fkpvMOIkAPRruYiXQzGRi7X657GHer3SxuxY
zVfyck3jCxErwKLRRrm9+tdFrQ3BTzDJewLIeiaHI9c5Pf9/HbSoLI9NnrA5m8eCFXANG7Ph3zNX
s5gSOrByI1c/enYWmPhbdIftZaz9chxZ6FvGrEgDiloB58k6kRxb2ryMp7u/38ejRvx7tjxH3x8F
4PLk//oab/7RxKZDlGK53pAiIE/LYez7f50tD70WpIpS7MRxP8qT0TIULoXV/+tsec5L9L1ueay6
KaCzv7cZwAJHn0yGLCN4t81d58TU2UE8wkQHA9xhikAqqB35PzTcdNGdKsAJ0yzqwixC5Tg2b0UM
GhB4XXWi7vB3o5/fj46aLv8cah9Ag65NjALJQjiTKsAPbSHOkIwLZ1qEZ3NqH0o8CCgF2+qig1db
JSUgOfKzRSfPy6GqRFAxaizf1VB6uyLXHLKZS/c8Ocr9e7Y8RNmmb7353Zkl8euOloB45SvizHXP
4XxYzpYXzTi71tgN963uIqbr4i2dMjikMgQEN7dWH0rztzGW9b6YdPOBmvoeMs6voRvyfazbULx9
+MAaU9PNlEchb7pLL3asB4c4BgmUyNBGVOaPvJVfSprGhcmKd4xlT5aZDLV7EJ8en5S11VLDKjgd
W6t58Ast/A4N3dkMYwPaqkyah8mGn2cbA0NJ5K+HpEWFW8qYwIraC3dQyQg9xxM0kNbuovvZLHnC
Vp7/KnQjvtCIk0jUCMgD4yHh5+AkC13l7ZaHy2G0+7upSzXUbmhVGtwEB5BV8rYcjFKb7pCQoqJm
CZ0s1hor0zfCgTYY0feEMDMmGxjXdCSobki3Jh9rg0vhpR+j4eAFxQ0MQXpwDKnVq4G8RVrYqtpG
tT9zgv59IGYKNJLW/iDCpoE6P6/jJzoBOYYL+u+voh0zwJwnM3Hgvgacno7rcgbqiAhzWurFPESy
WvWEJHnY22zxEB1y8KzCPZuKOsZt6BuPU+ps8esxc210SEde1xOUVxBzqI9tfvn7ZIAK6Sy0jZh7
ltncvaTni22fkdpas+Od1jPnjGsmijlMBd8Pj/B+1kbTfvgZijf6LCcxN1XcVngEA4GKqGL6oP0E
OGCKmuOIByemDxhnko9ZAGqf2Y8RXZqyjS5xZ/xqOwN6RIwKap5cSAh428jo0BIYMymqDD/LtP6w
m968/D1kMUMOph0otgHPxzmAso7oSeCL9ILmVfcSdvGDojTXMVOd2H6pv4e+2IFOTk5OT2/NRHq/
Yu9WnuSEbZ/kwJUuSnOd9712MqxB7CvHO1Vx0v896F0cGutM6QVtfjLUba37QEfH75cG+onpMXXa
fOaV4qLjBIFzzg2XNB6kvnSlNkuJoek890/FsTw3iMpbF2ZHOtBcVGh1+z/LjuVhAhl066f2T7FI
SpaS4++p2xTNfkpTFCSs3X5vBRNue8oSJrGoiaL7an5+Wb+hnNSnZf1ezpZDZAHQSpvpwEqMghVP
xUdjc4uFUfe8fBtr/l7K6O7d3la7iKx3Aw883yi3MMITqki0Nq22iX0hdcKytMupWRtyyo8mEtsN
DU3kEhVsCxI/GEVnaF6NqknXaCwZb4N3zIxGnXLHwKbklJ+qQEkTuu1v0hLVKZlfW86KbmB8E097
ZNAsqKA9+NQspy0OiAOmnQ30QzwDy/K9AAxDf156tXDnhYF9/GeJ9ecKclnSl+fgSh1Qiw1ACBKi
OJb6cqkbGc58RlkPdXIuKhGcsSEK7D5EMJcoOLHYhDd6gjMRAQEL8VJXCkT+pLRHND4mC/JIWDvI
pubDsn6IeXW3u+lLYNVCgcnBmH8jy4tp7ZCSGpWz1CJTe/Imjt0s7ZHzIS5m+c9S9VDBOMfYOSz1
jj7XQXjt2tNytjy3PDSyZlNp1XAQgRM1h0J2j20EArJouo4hvyBHejk1XSidUqU7xhzI3jGxnqr5
SzKTpXw5W54jlR4cDvUzlyovLAeSHvpTPR+Wh1oAvAFZAc7ujinf1lJZh6TP3aBImsAp1rf/VZgn
yN3TOL1khngsfF2toz6q7mFW341MU+gCiPK+ZHcXhom8cybzffCVcRYSRMiAmqfVvMeeofuamEKI
qkLzqfALV98Ewi/WmTY+Vx4xn6YZfBiCpnHCnQcXOZWKpxiVhZ3HUCrKrsvB8PMZ5wgt1ivUNg5r
876qGhp/bDlg1LGJmjWGy5nu8+MM14SaYbTW3VCj3fJadCA4ZxIGD8NhMq13ArL4zJqxPHh1Hl1R
Vr+NvpsdWtjql0QPaFPX5puHWqOf/O0QDJcgqcvdkDbeKUVYujItIrlkXA/My8eDhmibOtaG46eA
JxOSA7jSAMw9xH8K0NgypvuMnjq6Fwl6XpQr/illsVwNRrDVPe09Z/N+8JKaXHYdogryz/gmhy59
LK30BTBe/YEgTGxlNj4ZXhCAnk69miz63rs0WvqvgzDzTwuYJTwz8kvigSakPl2k0Y8PKatMi7D6
rQ96bmAFYy2/EM9NbjfvzUjibkl+21pZA/lcrUb7sh8IGIvVIJ9U63+NeFMvyyPCx4J9lzNr87Db
OunkvovWBw9nuNbJrDP3fc3FODwI7IkbHaagncTc+ipDP4jhHsgM8uBsfMtItHktql4xVQcsvTzE
jIBz3XcfudCS5yQnMtccoNK208bXNPzsniX2tSDAJO5H9dD5DIJkVx1qzw3XJffONV5x75oXWJTT
SCOiz/4M9bx7yuoSQXDqyhfbBpNM4eNes97xj6X+SLlZ3f5au3KdQX1JXNSV7/Mw4TliKwdNUU5+
tVaZjVZhJBYoC5JzNubpZSy6uy6KH7O51oZNRqKCpaudKnR1czMGtUMVj5+JLpivj9NrmjLCsqGt
vmZ+dskjI3/AIla/hl2DHUn0z2AXjrKx+2tRAY0mdj5A8tuJewPU7b2AmXUZR/1aas+NYdGxJoVy
axvKOM3osX1W2ZDts2eWRLJu0WJRHTn6OrPo/IHKE+d68r0zSIJ+B/AUnE7xWqsx24GQ9195r7Zo
jPtx8I52TTrCcggmRLmJYm4WdHI95iK9DTaIWK/2AoSsPe4ML0N7zl34UYbRIypschUVAfd4bqw7
y3FWHs2jI8SyEX6Er97DwmW+WeXQYyq8/Tae+weGiWyCxDVmtpa38jGVE/+byS7vYl0NRwV8RhBv
aPYH/Hru1WNLcx2fSXd/Dp2mfppqAiyU1+ZnW6shcs8IwLwqd6WRZN++OMXJlP+wBUdmnetQ8AbP
uahAl5tOdMMzpu8nz0PE5lo0pX0VvoSG/Sx9fbxbHrGEolyyWqSv84tdXsSbtke9DX/ziYY7cQ1p
F1yIbaSxD1QGMRk+6tHYS4D9umbeJUKUj38vrwn3EvhzQNB67dnnoZs6qvsH6YDgqXBhXNV4n9Iq
vC7h5MvBn8LfTmr5pzr5wiChEQ5uxDDWm+ipybLkCGhjT/ChgkzqRd9GG74NTvEYmJ3+Yo3Okxcn
zZPntNrZog+2YTyKEQMpfTOSeWnqPflFSLEA+PqsKJifBzYe42sR8Mbk6CG7H9SdC09jRUiP9z64
sbGZmgIIkUZV6/BXN3uyh/QUdk+q+U8uYUld1KkX0TISsTF2UCm/QB1RL1JuPbfPn/XkVuVSHPn6
5ELIebfvizG+CWcEXB5E+zjztIflkExscGjI9aN9D3F5IO3eIc+pHR6dNlYvRjHDYIf+YXktT41L
2w89QLDxLLMqvoUw1W9COUxG3JLx8PwwhID494UcZCR7e/26PE8nGL9Hj+FMkgl4XQ6NG2qzkGv+
tBBZgucJtxLFfJAwtPZJm31UpHfoRfdkzYduYr2JXMJV5eBCAOqUjbRBvi+PaOOJLTHmQI2tfrIB
J/fBCXoFARk6wi8SgjDaW8T/Ji1c9DFVV3csYfdZ8/DbsobpopyJv6F/gFcM9MycFDuI+bTMu+G8
nOmuI8846v+YUGm3QIKzis5PhSgO4/qxLUGlzo+YY1Tn5Syy8USDHRjXSdIjghi9drwKylKySUxS
K6LuwH5qvIal+tV1ZnkcUWrcOzFR32VXc6uZH055PN5HssSjH8Rvy1OZ4RTBCu/TwUly7ULrlYfL
P1MSiMnyNcKR0NBLEe4yImPZHhD4EJpd90TuaHiX4XINBI+Wp6zZD+kiljwvzxl8BIFogytYXl2e
Qy1KLRXIewhT3dMkqBCioqPDMH8TSRvrHiP9dnlRxuErYQD4QqwIjRhb9Jw0Fp2UqKc2ARPfupq2
m0LTOvo98a8eUu+zWdOyWr6kbIT31DFBh8Q9PCxPVaSUsOAF5cGPau9JQEjkY+jQnvZWnpP4VyYP
NRqDArmklqAAJPh5YxnZcMQ+KBnA476QRJ3pMh7XfppWO5Vp+b3CwbSL4gZLncKYVgjXPTLQFy8Q
peGCuNMOzkyNs8/xiK8avDv2/Gypy1xuRY7tMHSLcxlY4Um5ZnQXkCFNJH2p2MBIOO2+jcED34TJ
/qtQudhW5vjLDSCKSSqNanWK/0jCpGqTdew9Mwx6nUmdbYwWSKNrPthqfO8MkpgLiQSe5MBVn/1O
KNLX9jQ9+pnbEmMCdwIJN5wQakHYLG56mgb71U+sZA3rh8KnQbo48rsso+nZEdmdDFCuBnC7VqaG
YMrVG+RelmOcw8c8mX6QKNrr2IC2DEk3dV9hAFrrDCXglPlk8Fm/7Fzsqhztu9738VMKIbad8FEU
XJxT4f7YUzQdGk/BZvTUj6VCIq9n7caYlXtvsOXNnLDKDpDlZ1TGI5j/C1Kx8zgY/ZxUWm66Sv3y
KDpnlWWwqywsoRq1DaTzrMeGmO68GAyJNvvwNPbr3HX7sxHMIa4QzjYgDWhvVXcS1SC60Rzu6BDG
q8r7ZRTutMoss1r7cnpIBX7mdsq3ygTtlxAh6en9m1nQHCGUbo0ga2c70VFrISqnMgHvMw1XZms/
Y80q4GvuIdScPQFvT+lo++De7FsVwxBEkUMXL0BUZ70MZoWKnKwxrRx+okQ8SU2KTRXOKU7+fNsu
GJwDpWfDh7Q8trGN1Ah7gzdb2gnePfNcTehdcOqYjT4dZFN8A7WZsZCgDR1M2T2/7H2faj/DOQpB
q7LD2Oe2OlqwLXaOqcWHNjGByRmz5gLrRTf+KevwOE/ejCGvb6jZvpRrMfs1jJ/JreOLGVABkc64
QqZh3lmdfSsD7Hp05Rv2c5YH3c+Vm0qU5NKg2avwZYdj+4fUcyIBQgIDg8I+p7mPcXhKuD0ybRjo
KzgOrki4GNW2FgKMEHEE2HCgvsXPceZX+6EntxjkJVFqzrBOEaGkQene9Xl+R3QbBO/QelQeO2UV
Rbe86F4Ht4+veB6ts3JHjP0VMP2MkHK3Sh5QtKC3vEn+q/syq76r0NtLOMeza3G/mEFk2JK/Z0I2
LOCIZOa+aNMrrhwiE9uEwqPyngdG3SuYM+Ght9uHirjupOzjXSciIOoOKkRa2Il+N5jZXiXFkb9i
snaF/h3UbB8T3SDeCOxkMtRXpyFt3R49edJaFwQeRuGi5HPiWji1azRJ/P2FylcDitANE827rAnf
c9ABRxNAMjN7/6xlKqI1BD2ILIp9aacY8KEt2zD24ynhY1fwP1ACLHGEgNxL33D9tjs/CM+9PjOm
oluhm6BcgVNhRF8HKgufUk+9JJMzu7Apv8VNb5nV9jboGrejCaSSAb9TW+gbzOZ7PMUHIjq4bBRm
qFpDwswN8q4Sf2RVmQ8h+S4rUWUFEGYGJkb36sG6Wju4H1cknngb8IcrtyE61KjGE7QelAaEZxRk
UYYdTWU8rc0KpzgCh85DKEV7ap1G74MB73t69tKtZ3PpU3ysitH4XWXuZ1h6PxrCNnovyUszYD1s
sWi4hHg0U/cnVnzk8aS9F3kXHpoYR44ux3MpHbzOAiX3VIFEbXTQkU3mb8zyMTP98UmlxrlFvyju
DK2ACEnlSq+we6n9uzInv1GaenlPAOsXVbr0JlbPID5b/KVoow5MESW3JIsJFT/wNuaaQr1JAeWq
dPWLCi1auVKNLFbaxL8GJN6wvG6zBgkYQI6N2fqPddR95BjdL7AAvsrWvonO/DNphEkprXiovOYn
oJ4cdDodKOYqp1NbBwwXkv/pzXV4X2y/olwzN0LLs7sE27Yfa/Ee1rG/mmL9mEzmfW7Y2743060o
HZxTHdnr2XR12cPawOi1IA5+TR33Lw8Sutbk79OkdsWQXE2yPsPa2teQ5lcIamKP4DjbSR8r5b54
JsOY0TnmBvVl01rcmnR1HJB0MRluWRCdqyjTrzAm6T5Ok2839FZ6ZL95eYmEXVifZAY96wFO3zGz
btZEgH0uwj1yixnDP31ZheWRZIFeJxRbeFFvBUXVKMsL8YI3mz72VBNpZLUC8XSb3bJplwnWtsrp
wcP1rgZPx4DcFORq4+edsco09xgItu0ZV7nUdW2Wqe3COOfTTXDS2k7o+oo4e2iSS64bXOVkGRL9
4G99jZlfsjFgz8LgOQ+opaGEcEH7OdEj05zTYmXoFhP3XKQDWiVxoB3xZpeKW/NovTUmowCEgX98
PAF4sxCqtjF9Av4W2STLbRQ6r2K4DG4DoNhgMRmZrFm4y1vooeuuIwxDZTr9Dhdme9QHH3lJalPY
uMPajIisiZ9NF7ruhEQ80OSzrxpybVyLT7VBlADY2RW+lICKe60n/b7wXShxUT3S3Qf4FY+Tf3mt
DQpOpLlsWspso4scfL4+eni4IZO0Nbf0FtHhhrZQuEJAekcfaOeP4RkqMXuf1MvXoQ+xmSSln1Ti
hUSWwSJmPtJnG2CdBrPOJTrTcnhCdInmL6ttxNjTN5l2z2EIwKktjvEQyueweYqFF6/9KiatibXI
11Y2lYg2AVY0UqTtfU3XMR1+Jfa3Vcuba+D9p89kkQGDhaNtWNVRHfWDbWM2J8Yj5pez1nQLPjjS
Wm8w/zBonLFZzgQzuuLOXVZ/aMnuJm9Ij3GJth9+wQT+2R/v7ElgyLHQUqQaaUI0eO+ViTZBs2m/
t8gP/IYKCRzAzkRLQzFi7WjNgiKZabWtzccl7OTP2DVQaTMa5mw4VyYeyNykZiv8NaqKg9JqKOLe
mS34tIWhcW78DWIXkn+iel6QklbtB+H80rL8kBmWs2t1bmWGM/7uYoOrIrDlzClZe23zLZVlXFTO
aLogXmMVeek5Qe++1VxsL0UaNgyp46Pup8Ta5Q1umITroDCL18CKP4kW5VdJRy2gY7kmDJDGgrA3
JIb+jKi+MCbedKRpKy+L7q1JveSO+WpVzjorcnvVdv4fU0SfE3GzlIFtgtWSK68LagnSYECCXpn8
QcjNJaxg00b5tcD3gEU6vhvkYG3gs51KUtvCyu2PEr/SNtPdXyz3920d/IrBhkGzxd+rt522jkqa
AqEzD8NRx8wIO29tB18iYmfX4qFZp56ctjPAwfSFsZMT6DPT2Gv+aCLSSx9qAldDuHir2nAA4zP6
wn2O6qJJzVfTSb7JUXudRtqPzILjEEVgnsTdQ9dwr1XSmk0YrIi2TmxVb6qd4J/R+E23YPyilZgQ
WiOc2xAq8rupi7OdDD8omcgGKJNNlPr1zo8pa0utHlnKIRh38YASqDugL2yA7GlUbxpUixqp8D7P
YyaPWrFtxugrtvB9TExOez5idNana9jxo8OquA30Bfe2Ub4hJtoE5CPkZb/pGuuABYyRVYbGIC1u
fS1dyI3mqa4APReZgX3QgPiftgjClOCqsaIPxhu7XkN0LBL9MsaputVEfqkx+BhGMntbxtUQdxsj
+dMoh6ZhgnInkZ9l+6Q5skctWehsVgz1oD2TQD9ubTngIKoplkiCgZIXsu7kBn4E6ahz0QU7lYgX
zzb4j6BWY2cUnhs+OicrZSPaKqyYmtNuA6u4aVb6mANsejdDuofS3KMKC0hOztU6dyx8axJDbEmJ
vRJgAyMyDauq2BC5dx16jyjNCXsGe4sXJQhgiN3fdYMJwk1KtK9g/pDpGdaGeY23AgABytr1kivx
O8nKIfsRfPFDDfUfEHXxx+slVrThi1T052wK33Sy5KgdzB/NVx0cnGK6Rzng7B2io08+YRrXvs67
LVdEwZtMYyiZxXMcHA3pItNrA3uTpeHb5DoXf9AHeA7dpxGyxUuwa6QNtgKvvoUOfZVGXVX0J8BE
8KTP12VF5NyOBJFVreAy2JOe35Gv8MH4PFnnUxOs2AQSBO688htdT1FnHKHXI7Iai/xlSiJcCwQB
9kq/ysLa4CnbB5P9mtD/iTAFrBSDrpLwxHXiE8fA3dOI4/FateOt8MedN/QQprWw3iCSPdZcPeZI
T8pRszQ92Os5mM04cF/6KkmP7OoJCbJsm4EP4Y+6+Rkh2ajmjnpK+SQd4sXjpv2UAclfSJ9qzTzj
1mwl4kDdfDTBNG2qKeZGnju7XqdJamcJ2nGgOcT80UUre6SeMfZ4Rk+9wqaVk8dTVnMhiTetyJw9
wwZuXbZLnEQQMDTBqSHIc9xGerXOQr5PbXuUVNmpJh93naz1blYmxulP1vvemtUp3vtRO21hbgKj
9ZD5y7iod6q0om2bPScsUSgMgKsnbfQg8ljfJiT+bPz20Wh9/viIHhiauf4mTajJBx8dxOgRXUFt
xc3pqLEnzwP1xyrR71FB7dzB+9aV5R6gqCT7Mr2FWpmvHVv/1Q1EBzKFR2bbju+GhL3aoFdYno7V
D62Qia5uCjw1G77CttDWBF5moL+s8UiAylq0Dgv2CG81rU6s7gMui+IbhVLFlpGABLCDu0Ip68CG
+Ye8LNhE3T4VndhMEX8Hisd4VVQj3i7P3lOOlXtdJ4LMCz5cI50JBNnTMDnXcZibqo0HvstkqsJk
KozRbWYM+g6hRc4nNxd29VlNnp9iMfS1gkWqDO4msnJ2Hje4I9JmrA2S1MZ5QNX73FrlQISxq7v4
3wG/Xj0CvHWVbSIQSGnb+gz5na012rStdIcr7NoDa7lXMcG6kYFFzCb7AEKnxFeL79dlO4G24xvL
bfc4gsmqeEcysKqnzI+gQWoMStqa2Haj8b6rSI2Ydrln+WBcB9PdtYB7N9zkWK6HAfSuY+ymxtNu
VUo/kdg3snATcRB9+zTaYwNjOV7LEK2oysN7qVvFRjfNq0v4RKmGhM+xdw0BlCLopQAM5nm7yIhr
C/2imNNFs0Miuq0m6w+yKPkDgjKmNnuThvMMAWsAmOtf22La5SkUWnR4/XlI+ootGUZaX3wvYML/
V2zG/yA1XuOfpmyJBPtPZOP/nwRHGy7m/wmNnsX/wW6cv/wvu9H6L9CLPmBBy/IMz0Bv+w+6UfCa
gOrru64rBJ3Ff9CNYDr/jWrU/8uw0bP5ju15Bu4/9/8G1eg6Sx73P8RP27UdqJCCn0y2u+tZMzDy
fxI/tSJKojJvd4FMszXhPasYRORRw2u6lvg9qjL4IDHV3etU3FV0zvCKwn91CTCdom8aHtfKYwgg
cv+IAFvb+FDRd0Ot1qGQrH3jc1N13LHJgZUJyQ5JNAgyFqAV6Pk3fK70KLljJJPe7ZVuEiSrXqKM
zLsESZQPV4Z5h/GIk3Q7TeRSJrXebWHvUULpPbUgkgxPJXdjJ7Ntk2juaozeYJ5QjxjzTMuIfyAl
yWuJK40bCPdapSt4TZb/B2L1LrONdUdn+qpPevPkIK2MYpBd7CNOiUPLiyHlrvdHegjMq8llc4DA
OcxAU+r+aKoGCuqa1nMffKX5kwuDmP32B/GEHYtXr/aqf4fgdm28BrPkEGrrFglBEA8XottPjNdW
cgiPMu4gjhlofzOiU5GhnErCVmXpPpb6+Gm5wew4BK6liEQp0XI4ffdUaCj5iuwM7uKRdgPbAKtk
5NXs2qw5asI6FIm4j8uUrPXiqTEbfs/oj9wCf2U+qAe7Rr4jFSHJRv1lMZlas9VHlIJTNjWaq3B6
NNyJ3BaliUC0RoAS6KtMtJ+ENP8At4XCMCKtIV6uL7ODwi+4qqr8Ize4xeAjMFn6sPnnjFtNZyUj
63PU1Pdo0VsqKUvjEESZj9witN3t2FTHKhoMwAlVRzIJMGFcABUFvS4A6fpHHtB7imvM9oGHtUUv
Ud+V47WtdLSj5vRsyOQP1EGLvHvydoBQ+1JPNxIrtt7oV4vFOwo6dnx2DJXQ8vydoIdPrXvwY+Oa
CWPjOuxrpTO3IIlj25E2DKiHyKExgDwxjSH8sT8t2CzCX3L1XNHYMCxcqLrrH6J5F99V+Yv0rnLC
RZKxbaCt10G/9DNCvCEGtEYwnfqym45BN2cmadEeowD9F1QhTMNi/yFNtV2NiVmbihS3b9Ssqkhi
cskwhEoaH7gKf5typBeq7bI49fdQFxJayMk9geO/uohNkj3KD0boITrmZC2rgKiuL0QLxgaHlLWL
CgY8lHn9ilsMtWX5rKjZIlGMt0gyubLfhHptInovg1HQ2EAWObJ4rFrqK4Pk+TPsV9BNbNAI2x5f
RYVz0++ItXUx/WA62Jb2wN41O5PZGMFqI9dVBDTbEhHesj5Fy21cgCmcwWus/Nh8RSFKB7nUjraf
fZKikm80q7qE2Q7rMKzW3tvpoX2FNBVs2kkeM/O3iFn3Uyfexhmu6IRxbNX2N5rQb6Xmf5UGOIQB
6jb6LXuHd4Z3VpPIa+KR3scENWuecUMss21EeydQdx59Xu1H5EVGK5ig61Sz/hZP/t5o6g+9RAaS
9eUn7XpC1bT3LnUOsFzZ7OkZMX/OT4KdelWks7YEFrbjeR/Ehu0dc6SC8uOd36lnMdWPciq+O2TG
NJ0Q8OvRIxkyPW0CaUBJGUimdgJ6AHi3SXCLtkQsXGJRTytDHvKQfYIRMjQcEvzEnStouDj+rZbl
aYqyP3bUnqdsetRb57XvfRrnXtUetJp9p0d4AbJRuIvRayehHpQmYWYBCk5aIYmZ9XTdGkZG7V7n
zkme0rrOmpY5CmUWUWGkIREdaNdXIwl+lDde6ylAVuK9INvdGQRbrJSRvLRMHjc1u80VzIN9PwBG
lNpeCfL2CgngfAbGxbiNyMF7bdInPyGYxindei083MPMe0pNDdtOhOZasAkvB7c4JtT8IyF+YgKI
wzZClC2ZXL3EqahefR+AwRQfFSAhcIzHLmiLU6VsAGaJ2GQmdlNfw+IdW9VxdC17wS1AZCrYV+NZ
C/UGZRGeGVy/eBy5UX0Jt+0Pae7e2cI3+eAya9AhqNes3kejmI6d5iWM3lpxBtT4Hs7d6Vq5bAoZ
RpDcRrwQQWUuqVqg85D2sJ7VABjawf8xGSFhHgQkOZbGgV6tBLQXwfR6FGZESy/qCdFlzwwxsNxr
fbTti/CFW+U6dIktYH66Tit5jOMHEiR/E55lrB2tFrvRu29damlcmtrGblEGERqx6bUny2g/TCNi
5dxUefyKKwe9IxHbyAoQGIbGkwTDOCXiyyWsjeFS91HGtb2rfPh8Q+i9kenO6w0ZZNAIpUyencB1
iQwLb3ozz4Ma+5leEhqXkU2/GvyOfi9NEj+5L2z2udMADHSInunD12AeyKgb6p/CwD3h25exqx4Z
vJWkyxMHZkoFJUVqt8QT90EYnvll3rHRcXH2y2w9KwxXXVaFQGBzWpp8aExhA1QQg73SDflldCmA
dFR1NPeGvTZYW13CoGPCgzLQxrckcqLcSgRFMRuGcmgiWmL2m3IDtDlMmOjG6Wn3qnvyPEfA1gEB
6ODliH1PEO3ReGU4v2/s4Re7FFJaZqKRPdGQaOND44MLngAZac74qRAJaUlFCnatb4lSj04lYsiV
qoD11tG1rgs0kIlOy1OnwEiRx2WpmdL4GN+Ksr/KJBnWOpHlBhKbXpWgXxL7M0Cka+g448z2gMxk
ZHIc6wjA3Io2bNWFH05Cfdbkg7Mmn5IAguVgR2pvif6NOHAk4U591UXMeFQSclA62rbK7EthU7CR
mZ7TxWdiEPjfGN5jAVrDlwzxJrjBItYRmpneulUmkYDBlaz2vYeze8M06MNwjDfsvE9GgqrXieOd
42PQ0Qp6d1mCuBT9E29hk8KZdTxDfyEDlRmHOe9SIE1sFDuUTWm8A6yKD2KE95k+D6AiC6IwD6Xt
PjmIp3n+s0/cxxb4PBRU3dgxi2JQmnifbGi/ba6PM4rsfu1MTbuye+fNUGBSgRkB3hUX22/me59F
rZA09Jpdo7npReufuiy5z+3ZeiG6X4LkzL0JF+vZrx+QDpDd1lUoh4OMFtxw14TmIaBYI6SzwB8z
OYxgZ7jO5NqIdHx9N2Uh3QZSDxUFYNlFzX2GFosWnwvGLyOQxhhIyLJMbV/zdmLD0PfpYL1586dE
GfiNgN2e3Ry4GKLMrR/izOljCx0j1r84SmCAJPzhhAHqs8lI+rBxGq5SH5Jq6WRnDYAJyZXggySC
B2+mojckkFvkRqNzSW3rt+WzYmADvk/TTaKJU1T9N1Hnsdw2EkXRL0IVYgPYEgCjKCrL8qZLlmw0
co5fPwfazEY1nhlTEgGiX7j3XFNxP8VPdWr/CDDnyTkRM57sqfW+2QJF7MrbuwL3qNu0xBg6wHOl
1721qEccaV6Ub497N1sgARVXvAaI4Y3mwdWWU2fMb1PmzkE7/m3ZFu0wJowBTKFnUFA8dup5L1KJ
pGbWX7xl+duaLkDaxEN34XCBTe2OG+kILYsA5oLf3LFnKjfvF/xTE2RzowLqFDAqBNfuyDs52V6M
/ZV6yheA2X2B7n5yH71/bssIs22BgLgIQDha4X61gBfnMQuXv65nlmGaw3GuNPtOF8d4tclXG2CG
a7461n59wZFwI473YrJ410xkQqSrpaI4NLp4i0d4COgZrxOZKoGHmRMl0LfKZBGl7TvMzxeRrjvs
JGxlhfNHOfXT3Ot3DkN/lT4OdfdaXTuUREzR3lwlySmvRKBL/F4HX2wzB8dBBaP9RZYQ0IJsUrf4
V4dnN4nruzUe38Ri4BVxv5bqC64q/12YINf1gbFC9tzN2OsmNNn+4v+1qphE18Uasd42qGOdv6rq
/40sSfdmPtuMuPGppLxtvmbtbBI60mYg0x3M05DvXcN46Tus6xx+X8yCrx76D+z1xj2Dh5MLOHtX
quUwz/pjWyF2Qe7lsM7lpnyf841ple+6zvhsRU7Njh4jHkktX8abhlelIKhihQPDSOyAQhtY6Fhz
lKi71U6YnG/w4jZHd2E6XY9tTU4UofZD+tA6mghhAZ6TAqQuXnOTQ3p5IFXjNwIUuLesx+Y9863X
NI3vzSW5rEQ6syWCuFpOPI2E/mBrM+DzNT4tfomqyHhyXPmuD25gOUvFjl/1gVPKS+vxXqyE/5G9
Scg7UbnP5gJ20mjK92X5TEcTkVx2y0crkF71qk/JEyDQ84Z4DzpJwF7WiifEpCMxBMapkizaOz6J
UY35Xa+MEwtYakCj/t2UPmN82kPL47GRTM6zXolDOdL6NJBQXT+G9UL7oWWSXVdClpA1zNMZclfg
1eZ6mGILCv+z23KJ8eM2PDSq78URd52/kv+j0d9qtQ4D0L/0uV2RNUrjxpaCUCC2tDMIgBUNXGuX
KTkrMXGMqrnpGZmBRuviDNZCb3GXoy2me6NVy76xLEpI3G3t69K96zWpiy0mhVZeE7HteN0+kjqi
PA/xaS9oh5EvfsVL+tGRv7L/IQG7guZQ6hUYiG2kimE6HEqbx83XaHQwWlYKTdXqQddOuB6SCpbX
UJwqsoD4LCw3w58wpLD2PSDm7xoUVkixvlfTYSdLSWVo8dHJuJQGLC/wZXDMlk6czfrPhDBcKU6n
agR75yPpcpf439ha/6jhQ9epk3DEgb6Ts1lCZNGjOTaGR9KsoKpyRS8EOQZKEMFZr9kUKoc2H6jd
01pNBEKV0kTShxy9WOuw8ThTSiv+avU+PpgT1NS8d+OQtgwJRO/vhUEdU/N79pwGBFDsahzp1JIY
SZTe4gjxFagoT/x1SuAQlUPwUZOAwdJrZBZIZuu4ORamHzVj/ostLstsTcsJpRwoMktYj52asMDW
JTmIr+hSbR7VBVE3SMnutgUfg8Y3hrY8tVtmNy0Ssq50RIRI/sujLsiTpLhhH6DyK/FXMPNFQtNe
7Jwdk957hDZ6HVtx8k05nDjUtImmQfP9Z2tYQ73G8LB6rFTUeGQeanMkUcHUHZvxeIvdQL55rgvM
f477WxhwQLHFYqqVwZIjZHa9/A2qIN0i6Ty4e3uAiZU77XtCuKiPECWgJwCk3L1A86XZ10EGntm+
UQ3w6DBdHUlV3pIb7pI0/qIW0w3yikwKEgXY+o3lBZ4/AEhbAK7ebkMHBKlrS0QQHDYqQ7JHglqc
mAJJMgPvsSnhbCcvWsNIlmEPUvq4I6+hhYWskGo0Kg7BnU1HCIYHFwA8I/yGG8v1oZqho55s+1lW
hGtaBRJOZAns34eUYnTRnDCTwgUN0WX7NiYyzvHB8JOt5W6jhqMmdG6kAv9oDBzaxp53MarpoywS
cxeTP4yUomXrm5ZPY4WYuE9XWDlN/Cv+bbQSWmhpJ+E8cjbO9vgFtizqSbWDg+0RqF6z8C/dfj2m
E6HrzbbK1euGojaj9yYP+ozNiCny78Xk3Fk1N0P3PN5aygoSxsAf61MeeiMiBXwIFCrvCF8NKl1n
DouOnGNFRjbdrI2NyU8e+0JjLzrxhus8UvURbnrjcoKmJZS3FSUhzss651Ge0UEGdQp5sLa8l2Xu
P2m6N+HS+CLc5KIQecaplr5YKxuNDtzQ0cjL91oaKZpCHfjvCuky0Y5S7/IDt/g77okUKALbW5b1
nyyVUAQngaN5f612HMM17z4hnr+ZBQvHxkATjTR22WSn5aK6U3yh8RdhRyZtNrZGQNrrVxPn9bGu
3O/O7WHM6zlbUuY6lvvp6jZYcsmXDOUZlDn/rdPTcyys4tiKP9NI41qQ7BF64hdHHk1aIudTzF3E
3Mm+l1PWnPZW4n1i9MyBZpBLvVjpTH9AIkbWjE8amybVS3XnMapKfHs/mGYX4GVi72i4oCxo0Pd5
vBw9s3jiSVDvciCNSNT5xt72UKJaf1PtkzWRSmd3zQmRTHHknCR1PmFaCh2l2jCaS6Jzo8asfcnX
uHWQCDsBLb0azC6aeJKo0XQP216tKKbq5s8FKpWMwCf0dbhui40oPUEbnvxlpaPltrbS0os88wjv
5tzoHRJunySGMicUAQzszgXhvOc2byLA1PFHZUY2CkrsOP2pilnaOAr9UJxYCBWH/MTqZ2+hhgd/
AZMrqZZIlqtNH83LiSadHsBn9az239h1Ssws2T6Z5mjVjbdeuBaoKYQsFY3oHI9XBLXzDbUq6870
c2gbkzUhhzKC4fWY+Ut3FJb8kyEmJfzB2SthfvWi+aNITYBH9E6B2kU4izDOTtHoNI9TUm7jm6Qj
JpnGz8egFJCty+RzeB7NEqgRpF694PMDh689tlYk5JZ9Z1GEkUeG+Lu87/NFoQYmDxnVvT46e0yC
BOJimhJtTP5u7SNP8WriwYCaAxppL23pxOGU5Q2yIKVdYkhsSskDJcivzB7NYOj6h44P1b5cmbgL
IsPs3DXAhIP8QUWzKz2T8SfVBKdpJCc+gWmN484G1cFE7O9cIDYpEDlbaS23vT+yY5/AM15uC1jM
dCsq3XJfO551HSkJ1VAyWcH7hIw+BWxc7ysLs7xNRLjouhPc9Cqsa4rdFjMF0xF1qI0F5B4Zviyk
gBR3aOdJ5jyqct4jdXBDJ0Od1dvkyuWoQ1iJ0iQmzUe/yH8x4Z87LOzZbiJZw2SgH8RGxUVAUBah
gXqbFudPisOdisN69vMuWpHOnrjVq2Acj2oxyOTROEFdlInQ74DpJMlrZzHJEYafs8uwghz3Vtgu
6TtEBeJAqGozE6YSWs029Evrj+snxY5BGyi5lP0cJfHCNrr6tCfjl70lKLP7xMmDMBIhI0PUSZvu
EoubhIQfsUM2cPD1Phhy0Gu2v8MuibuKlh3SzNRftb5iBeOR7ROXPAbMGZ8YNWi8kp5cIx9CSofk
KR9GA+Gm+UaWBonN6M/RarHoqLzs2jfnNcXvTCG9/lACbagrW2+5ZYo6BHoM6rB6VRwZGZmTCCjI
fiYggRw1EdJyWrvJsj6Ewc6jifvzaDz0pIm8ln2HBWhRvJ8ZSkfOGwRpP/QmE2+5d0gHRz3kePtZ
Tbg4b/D5w7BmyBmhWu5Cu0PKmedOGXWOs0EcuL06N9lbC3qlhpsjXzxxU+7y4Kzp0UcqcfLJ53my
e0tjQw2d2BAjcg+XbY0qrLBcm0tamc2tr+wnOfv2FRGZfifb9I+sayvq8BJEur2X7Wjs6ZitwGbS
cjKJm2Z0G3RWkh0mbXQDcy30Jz3RRwYCFJm9bot7TPPYihpmA0bnBYw+vioG9LCKPP8hc7EKS+yv
rHt5aQczd2B4sXjo9BYifRl/r3NBEEd3Z9YrQiL+cEhRpbFvTtQjA27o6/5IAmNWnroWlZwOyOno
rPPz2FKH4Zt1EOWZ1GEpunHF5iRmUY1AfMWMt3b3lsbAPVPT2TEwGwjP8S7V0n/UZgmJwh1eF8O0
nnWqWRrauxbQ6P3E4zZQsy+OYCjfVmqeKTfHfbyaT+ZC/0igocaiqixDO15fQM8UjzEObwxK9dOa
Lzney5zkX61GYIKY8Hm1WGmz4T7nQOoFIZKHstIIJbVy+4Rf94FADHun+q4NcGMRvTXVDQeXPgbM
pe8MnBY78GgyyhAwu6LRL70EG1ORf9AXjz9feNg0AVYVbT9/zQW3vOmm+Wlp8EL1eq8Cu8KP1eoZ
RjYZjrEx3pulmT8WaSw5X3I9aHTtULdedxnciYqeubitc61ch7/s5FV1yAyikBqU/raVceeaBx+y
TTDEMTpGAs8f+d7MHExkiFNdfYuOsaueIWtHqHqnmdldP800MJb3oJVQXJEKps8/X/r1YTV0ta+0
xAs0GIh7Wbi/s5oEX55ykZ8vWrAkOUTayXU27uN+WrznWvjl0TWNBiAT2aZZZrrk1Jxo3ZyzuCpz
Me8Ace+wERMERusYTaVwt5yZgucABZpvQmemSDfpM4hOEpX3Pq25vEuwotwRSENoylU2/teS+dUB
UMneLRuTEt9swoFTAtj8cc5wG87qtcUTeOjh3we9Ocxhq48DffAm4FVEkiWJPd6meKEFduMzybVV
oM0DabsSIUaBhLm0q+7YO84HepG9ZscAGqwB7t3sor1LOnXqZjB4pvDzd3hoaFCnLQdJsECd2TPV
GmPdtiVNScNjGXQ0B3g3QlKV+6PloP23cZ6Qrlu+60k8PqYa9ZxZ/hs6ld8SHzCHqpC5TovVhJZt
I5zv/JPfFwRymIiNEwtQjKX2/VAmx2KosrP8m26gAlI/6QDjub6IOq6Rzc0ljqppn4IAPpNeiHN+
ms8qz7/azmdC2N/HFv67uRhQIuuk6iVV8e7XlXmRiaGfcCBtlGTrOZ1RUwvCF7jibONiQKsOs+LK
I8rDN+yraXgEHMS0+HG+OFdcL8uRmRm0U0/iW2aZlE3FFZ2qc0fO6Rehdpsskcy3FBGguelGzSnh
wjJAwhhfbbTc5QkIQHK12jqYYO2abo3rN+f4NDNLD61l+Oeuj321yIgO5AUPxMDZerCEXAIZNA6h
VUBA3hMd9RhZ1d6TnervBS0UBShEwNkarRNb6ezQwRMpNA3A7RB6tjCDaqZkGkvtX2fp/K7ZSqSK
+AuHvQuzZT79BGaoRfzJ/LKi8xn8YHXhs489ljXLZCOcec7jAgQlaCyJCQLDPtC+GFupkihKvaOB
CS8oRujFDSpkDOdFWMb8BEB0qrOfeTcny719Dhm8bKGu//wYTOpbPyrSKol0zYGHtzBTljbbltn/
Bwcri2YDEeNCjPudXuvfa24lx9H4R5fV3JbOC8FipydG5y+TD6zXbqh6RoKCjjR3CM7V72yLCvOM
ubmByBl3o6e4dVc9QRpccOD0FRlujMBxYNIoNrTsmvZNe9OCv9Q+dN14GLJ4YvRrMDF2W1ZJ2feS
O9pBMLeB27YbMEjsRGyyPNiG6x55KUG2q+LlQwDKO7ei/STUBa6KTvIbO4JIeLjLYu2xc0gYXMz1
WXeRbyayRLJLxSlkcRywpyZEdoa1w74rYUl+aTT5W2orvC9RwH0VxrHqVvSxOimdPemG6OLCKZUx
SwBSdVMHnBdscivsSMSBrpYnb1aDAhL1IuEfku4PWbmnupsn4m1HoTNySl81zctfFixylmOpcOgY
ZPe96d0RcLVEmcYYm/RJuqMMtk6tWjNiGj3fdeutdt34VGS5v2/nuAJkvrC/VCaQcVU/8ngm9a2x
mhMZ4foN3gzNhakCVfrTRfbDu78yOs+97FB4FidWL8ShGmWoyUxcCs6YwDY5o2oCi/Y/tXWyLt6x
E8OpbfQ3pzvPKn6Yx5zJI/t/HpQZRLQ9+YbXUTJTR1FoRqbemJccPMoGFT/i8J0vpGCwaI+HU9lw
IySexsKR3A5y4yl1s7y+APOD0Omfi9SaLy2y+kubUzS7HmX4vJQH25hfOSA/Yg2+eOeMv+XIiGcm
YzfpIA86rU5P4C6Xny9YI9qGn65+N1fGJrn1BbGAWkS9mim2mgzB4PZJeCEgTe5JuXbpq38ASfAO
ENww2llp5Rf9xUb6A1su+SZykx27sRDrNMqLVTeiZRG4YeRZrgbZOp9Y1okjVGtU0SYjomJaP31K
p30reCRgo0FP3I2vCB+0fYJWFqzZeGgqPd7PPkKOmuXNXVNXw0H1/gtRBpSKE/zgfmrti/QZetYg
3rKpjImPxH1krc3jWECCY9PwodjdBoC8v/zefiV1k49V6n4LwJDIZmqMZyz8gp9XqkyFr2Oq2Acz
ML9AOyapMEWiD/fSirQlZWaeFMXFFZjb0pGNmkOC+wXnIixvWFSpx+ZxTfWoi1mpTwvTKWs0v2Y1
xzCLhHuY+/w2jIy+HVbMlCzq9vN6oClxi3vyVFHMHlZ9uLppPV5Ik+wZk8F+9oRbX9z2hgYGtb/h
nYrO0s7V9qWDhZaIXIG75E8ssgbq0nPpl0R8MwrmwBWMlXOfzSwTNND44GZoCpeQJ7uLNGPnaNVz
48KQ5i4lPpJJZfiTY5ayfglKEFMMrxVNuBHTxsf98GnyCWkbNdOt2wdllY9lOQ4HSxJBYA0whdKN
Ivj/l6GmAM5YjyCh/bAmWAJjzcNrHXxEFk2HV7V3XDgG8qvo2wP/Q9g7r8AcAfXBgshxIXpx/qRi
CTJhZeKtyU9R9B8iq7FWOYxabS1RJ79mDG87sKhaTv/Y9BFHYbGIFt4/ZiM+WBhkZyGMvOws8k1J
gMJMN2XzV81p5M4YNoBVHLuks8I0Y2RgzNOTp2iWLG+MUixvOxOuEoOH9V5I8Vrgfjka46Xd7kDE
JHPIGh/jSDs6Z8PBPGMispWGDU9lcj3wE0y/ukY8kRJj7m1nOYj1d7Eg+57LFy7/ckGwh/FjspDv
EyiodIAnBTCrZK3v68XurraG3rPqz7MGY8RPUJk1dlVc8VRazNGwDxeAvNKyYDDnN9easPlbZ2xm
VeleMhxzaD4rxhpaf7TtLe+SGSZrR8wdaY1V1kughhWZHYMQwomfju61VxlHAKBIjaYdFVXl7LLk
iInmthZcRDsdn0WDSH/T7lld1zLyy8Hw8HimrmIlUvsPM8+VoPQSfvKkeaoNbLxwW5aIO0sn6Dy7
lDCcHqWYQQH6HXutxPV5Ti3VHc3hUzkZ29bV61kvMSwxY2aiqw6fjFgEWvnYYlcgehTE/RvhcoRb
5NOr1RP9a2bMETFlTKahb7NWltVp96zSmXlwStvj90FV+MTUOvMv+NTNOUv6176bCDac8kc2rhyd
hXFyax/LuBnYNSkLVs2yrl3QLfGvd1ZCNVpXDETqVR4KrTWIGmG54jL0OouKgQ5DJG1ne2gAmwaB
BT+10ywOsw8u49zHfzOXtI8RqPSh1eg0fv7exgD8+SccvcRnuRYTY6CVORTOdWDtn+be09paOHPQ
FqIxYBM+GOc40ZiHsXCOtCxHwaFCeCL2Va+Ve5jUwFzY8+Ytqdg+5q5vEiJJhAJOn/bYb/sQJ3OS
FweWbsQOxA5Wqd7cG7eJPDouuJ5Mswkz6iX9I84K8r9ZFENKRCRP9q2Wnqcnf0V/6JGJYlPK7TyW
pRSrnJp2itTezR7Ie5WHCksvXjFAQLHxWjScTaT0sJhn67GopN61LsEMUmuMqDXUH6uFYIm0YsXC
SmFnD4zxnSEdgjhHy6wbDFFIVY3BtNlUtj1JTaTytFaB5AtlkkrF0QBKwyO9Pk+e96i7OrKtDYn6
c31lou+LeN2TYODjXto0YNt/s5uUSGSBjtXY+JI//7Q6LR8hZDWBLBi0FgQn9KtzUhrQIovpU9Mb
N7/nmVeuXBBBQxLW3Dq4o+rmtOX/tQk5pFnbECITq3hfE3ujNn7rmPBqtm4erXrDpSuDmIXcObTl
frbRP+Rx9w0ckJfsRo040JhBHBVAgg7UwPTLJ1X/Fo77qkoTC7jXTzwaZpouV6ljp+HkTkmBTMhT
1CyCH2e9e4fS40MWbcrz/AP/kj4Egz5DYVCqjBRUjwpdexzonk8/12mwwR/Uw9FB5Rvla/GdF6jw
yb/CVvzQ1m5xErwZjg1rrHKHrdZUjyNvlx71bJTiLGN6WfHZsFJ5qGsNyY5Fx+BB5q2aookYhaAw
qCC22cWM3MR13mgF+dP2JRlwzwOHshDAw539ufxUJglb/RHYaTbsvBlI36SwiKTbr/TzpdoQonbt
oWDnqjC37M9xl25/u8cSg5mF7CYviPXcOC42ea/kxTI+MaG86ZbJegU5Juix+ayPFMbISD9M3LCt
uZIq5WYwNl4BwMxXRpVu6JPbTU2pjfdp3XsHwx5OJLEg//K065yuaEl7KqfEH5p7aloQjwkR02PN
vAfbw1mO7yzgMojVunEGIHSqAaHc84zbpyTPXwatLxgTpX9gPYILMNN7JgjlwUWgtEtlw6SnYBW0
bfM3ZTR8Mq27GiL/DUinOepwoa9GngIa0JbvkkHDhayRqMsSlEOLM4T6YgSZlSZIn5HBrHrmRtso
516laLcLv7iH2MT+rMS3wXYtv/Dz7VdtjQ1EzU82qV53aAMCi/AoPP0MFACEW7tCH6r96m9BRIZD
7m2Sz3d1g5UJ/uo9W3JorkTVIZTKn9Z+Oa7MFhKPffsT8qY8HOLyK3O8wBZYVUvNW4703ozY40g3
cIJXPmo9rNl8TKfiOcsvICDvfA9HlpPh+lq9uGASqiE/z6J+0eRdiq0lxPJIedgVoTsO89F25j8V
e/wG0Ole7+Ik4NfKCxEl+KofNKf+nsonT46IdQvjMoMPPjVe2V0x19/4X74STZ51We3J9YD0VoT5
g2BiFlM3Mj3YVTyA4TMh8oiflbOp9FZ5Y33r4KoGhOq1KX63PChc/ymzOWd1UcD0MdIDYtPD3MTk
rpGFiR40aUK3SAPnVyuZXigD8m9a20VYeQIBk/ZgUS2Tygbz0pfp70Gr2WrwDVmumg3pmH84Crl1
tY5UOyZXbA5xJ/L6oOJbuAbNHKY6oInWdm8OdkCj4dRCuEVQF7pww3tVgiETSgZG0YUJvKH4mxEt
Po/zZ1N6H31i/jE1/VQCJ4i7jDYV5/eOHQteTd5P2D87tofFLmNZvcNDFNqmIG4Saxsi3PlwQuND
bsSSfdnEFIQEoKJhLREL0IxwlBrfWYxCYTW/OTbXjki+Fr1kAslut8KFaFH4r0Q3WV2PP9vQtf2Y
QkHQ1E3O9t9KMO4qJ/ZRg9d/IhAiU8twGFB4CZuI9FeMwSc13pqpsXmEwTkpKxbsLpUyKjs4eEQT
9YyPTCb5xouRAyvSCnDlziveYeJyyEqEdLGTjf5I0ujJkksScljK0LNAOFjtVwGPDFK6OnmkD25G
c39x48PcaQ4+JKuhrHsaSWfTz8K2/vSujou9+YwHIngQstYGcG+3e5OSW4pvzIBD/BWSRiydkDt0
MQnlxI7qDAfWtr+ST0Zg3oxKXUONUUNqrqcvdnpFBCGHQ69p/npUzwdTGx8EAQNFVSbP/kgBLxdP
P2l+80KQBIHOHOMHpNJF5BZ8XirSrslWNXT6QqCpkEzxDOVn5abPilVNlF1xT5VB3ZMA6+i4/Wo7
2Sdz8xxnB4OtXETshBZMFlp1pyNQYAIheZinct8k2QtE1EeTT2XgVvjeWBin+1LG1t3qqRfDlSMs
4QUQYYITqu/jf0PmAL6Zn5aMvwJbyw/a5U9VWgyIhw+2/SqC6mYnxvZRz99Y3p6RKmYkfqHo10iL
lPPjwsCzE+vJNLfAwFZnbw8DR0fX4LJa2rFkRQPVlpFlDM6uLQBSuprbnUeZXe21lvt2o3/+MDyN
joBzIY1ATYux8zt4ADyTd4aeDCA1poq1hH2wcphYTvVPt3EFexMxE4VhkfvEJEmsBJ87DGERaDDM
dYdfjslIffBlizqJbDRbXz5Ro4Kh1o7OoP2aYzuwPfsOitifunZ+9dLpwQ7sJJitoGh4RqHBjCaL
36CZ/EgS5rDrCx8FjKWxsqdAY8fwlBo550lBTNV2g49O217lDGbXGy5N70YjdhZwOXwpE4Osqgmy
RWZ1hKCAGoZbMFmn1FjZzJXzySyW5W6lTQrbfBOVA5FgMOK5hADQGscZLUhiFM0lMdt7DPQ01U4T
8Rl2Mdg27wgHqhP2zNVxHvI1s1AkcfmBPpBA/A3u7VNrNsWzaL5sKfYsPnjixGASmrzb1wTSz66P
88G6c6kQ9zYpSVHnt0fUfmcKKXYyEvV94X8qAJgYJa40GQSWbRd6LATLcMQkLCQDf+i1fWoVhzWJ
b6gHl5AHkZNriqhFgBJt/hMdEnV03llK7pp3JeWG7Q5GA320Ix+LuSqWtzYFblipB4lq3iTwFxVC
FbRTtQRk19Z7fXJR1x2M2T1OI5PK2Xc+l1Wc7XY4AvSTTvGK/TALXaY8+/vZYwLPoKGFbsDNlM1B
asJxG6y0CsvSLqkipHfJfpPdg1aqhnhaMLbRC/A/0hyuCLBGbJXqT8XIYW8ceozkoY4QJFgqtvOi
e8pa/1dDblLWxPUe+iUR0BBIsNJkvKkBiClFmLGCmJLHv1Qp8w8hPRRNwGL3XEM4fUsN13ghqaxc
X8d88i8GQq9wrRykFfLJTL0LFi2J2n05xIx7Tj/JUqPnEIJu5mG7rt6dZWdWOOSK8WbGUel25ZYt
iNBHwEVjI9hqmIClCjNj6UPsRUiFhyPYRmLhQUiTxaq3VLQYGj3ldkhZYsHbMtv7WAgcwYx9dpaD
V0dYbFxSTBlr3RbPfM7Qn50nw/hoJwiUSonHQbMw/S8kT7gZEqq8zD50z+KFxsiZ8zXKFuTookZI
MCkw/xZT8sn3QJ33tPUVf/JNHzxAB/Bl9MaAmw8VnVYesEUPB3TfYOpgc0pZoRYjsrk0NgVPWTCN
Nh5LLiFdTHPK+248mqP5qXhfEeIjOkL2tx/Qph8n4xsmtX2MN99aTRYMvybPCTf9p6nmvlYAtCHN
gvwvFx4vyZnwwCFaUaTBymW94DNYjfhZrtqM2pytEiN6ZrCEidnNzSF8Gc8tZr0JXMB9s1QDWa0g
yVb/Cw/YejKy5qB8z2KO7N85fVkxiOmNI31YOErBaHQUd11N5KAB7i0bQ1IQIA6WKBtF/lDUvn+V
2WVSvFX4DorAGRxnZxbjFQ3/Ma2czTrgwksoZQk1gzQodtjrs4i1y4Ir6MMgAOIA7YzPP6q+i7QE
1X28bk+T5Dn1aud+aaA9oJhTH2OF4VimTn7OJx72sLfqE3y9dOWdHkV2+T9w6CcbB6QVwT3NRJGk
a/aezF75IpQDj3NafhHnvsW87mzfwzIk0uoDSd9Xvi7iAaxp/zBYPMQ9Rdr0Tw4V0TE+arfzOqgR
OTa45iz98mncPlgE5dC9M3MnqTIhXHgXh9+aEkxANYO+ecPfMl2ytfuDqPFJVob1a16KpxWW2IbL
m+j8+Bas+UPbGUskiVN5aBAiXJeKO7JlcbkzmSRfY0JK+ZDzhEgbY6Lmmd1fJACsShQf7fZW0ESa
EmHg6hnlhwlkWjf+onOybso+SfKJuMDT51hPlzSR9YHWNj4Ay6TO1HoiY5k3TkPSv8CxPKVmcUAG
TVENGWcfp/27mxNl4yvCauft+/mrRgTuMtuXyZjBi8ITJMoQBcr229llsmE2Z0IwiaK6TYKZWLmG
sy1PbtMZV0DR5vXnnxABPRUGoTqxxAm/IbUK5Y73g/aUIAT/bUqiY3IY+KU95MeMAyKKkaLvXBtX
hlqmI4ab7BOX9Ri2m4G7nNisMNPcCCU202PtG3d0EpD393NbjTx/waFzP8Q11WE1UWlqPLIVn6yV
77KONTZIgUQJawbWHgLCdOARv62ayzms+R3TDCacs9zjUKNeGPUX38GYiFb/Nrr5Z4MmPMT2j29L
33K75gG5+JQT9yoe9BT9Z6Z/1Y00LsngYQNDqjsyJwZJcsww/kea54rIyyg7M3v4h0RrPFkaWygf
IxYBJTysq6rNUZHeqKLjnaYKQDemOvpT92ysyX2j0iRKDXw2Zo/tvSjN5SB5vM6x9mVOvA/eOsJg
gGCBr6oyr3hVWN3l03iGNavxArDN4oMmQSmp4T6BVoEwAxCW6/xuy7m61X164TTYG+lLL4Zur/zu
4vkmEji7aCDW2jjeRg29+6Tqe22+EwjS7bRun39S3Oz0vhyFFzGeaB6sTYg8UMl2Ot/FTLLu1OlL
cpaFR72/DMNvRowM06Bu+E1lX7ypsy5L55LDatZXo3EY/Swie4wHQUq15p3pE/+hIlD3OtZkIsR6
b+8WHvcjmUM77X5wmNm5UmgXvMpESif3k44PsRrw/XBKcSp3+nqhn6XwNkmpZ2VGI98V/2ReffY+
5TciRbVrFt7FTfkdJCt0yzgjIgpWK/nZVn7tDL17glP8q8tpBQbWXJciKY8YiJHI+tBMjO3NUVlW
Pg+G8Zbppf8bTfQcCFWX1wxZ2YPvPtI1U9q3k/hQEBoDp68tGmvrtV844AVKz+Xn2s9Ny/7BiBCH
tb9jBFgYjUpqSEuN2FK0McqS+SbGqOe0hcaX3jGegp2SYIRbczvQ6/jJKE/eVDgMHtji2kQPQzuU
x3xD7zGJLb3YfNcIdj41k6yiieL3XTORBlnuxbSG//g6r+XGlSWLfhEiAFShALyKniIpb18QrVYL
3qPgvn4WeGamJ27cOy8MiXIUYaoyc++1nRd4migpl40+Ec2bzNPyHAVZinzSOXL+Dc+gWWDZ08Ye
uayFoLnCAHpkA2OGCuK5h6VAVSkNy6XEd9nqGNVX3FpkY7tyB60ZS+CQHWPR41COv6632tTix+Fc
LY3L/IB8/JKocTrYMdtgZ+guAdnNn74cEjJLcwgcLclbBceHjDpq14q2gezqXcOo6JAiNUT3x3y6
C0UDLAfYmgQhTLIoFY6W1PteaD7JqCJTvn1RGS0adkf22vYoKJLlHODYLe0P48coja1IoxcIWAld
oRRzq0nBgjCWhbdhHdfSfCN3gRWiQJVTKiSjVgHYrbH9NyXHNyfTO0PpV3Y3hDLP3XHqwkepxq9I
QiNTLK9jw3a9G+N20+YRRSH7TqJwwatM7qNjc9CZLvXMvP1NKUK1RxQZMwJtmkPUpajcbRtjsfNk
Y/0cXWa2jQm41Sl9NvQMh9Kw+DD86gFqtfUxLO+xn/nJpS4gWyRp/RIFHHQJTJIrNfJWhOescyd4
jmev2ZiLnQ/7GXaK7k6Qc9BJ1K0Mww+Nlae7etEveMGXlzKizjzb+3DFfGxaUzz7JeTrvmdTp+tp
7UvC7EYDqVfdyPfQp8IZJGmPGbh1wshLkon8mDCOjJhXAygLvlqQlIUvxYaklGafxqbeDW5CsO9s
vUbk+E0TlwGsanrSTcHM3qrXC0jIIXgw7LiVcfunyZhZT0k8l4/0cX73CcgUliSoKr2oP3w8KrRE
SBK3WBJiQguYAOXjdhpKKpsA52CU3YYsEkNfL4FvKj0BxllP8fTdZhwkyFe3Vdz02zmoHoyGfQMT
yS/Xe46y2nibe+epDqF4umArwzIOdy1+yw/00UAJcFl1PRZH2DrPk8kFe/1OoKi/CEwLNA2J68YK
NQKtuMpojgNWhfdmeAUhW76i9Nwm4/wBck1hiYA24IhfclkJ+xpqeyJarm/6BJzBxwCxLQMIsRKu
8PYkRVm33LoNRCQgWkzzfbIhq+RTam5KnNpscQLrffxnmW+apzySkppsQR0NEc2I7hJhK/mQcXuP
Wqh4SnsARqTdhitgXrygkNuRZk52NkSKQlAHd9fvj60I7OlUqn3TuudiKkEU9XKlHRisAlzx6Jwt
gz2NiQdmX81sWTxp2B96QG+uUMJjJdPDQCsAVe9jGM5PhRzLDzPlttiEFieHbZQfBUeTo4YGFTUT
4cewlLyRnEV3zjgzohJZec+yDpn+LhbRt6nVeB8nqnpgjXrX1RSQbzgZm8lyEX6kofFehXI70c1d
pTXhevYk73KqMTRKBBSC4pE0mM3xPdUTbtTGpYc1d4L6XBtnM6R160+fcCgCKkPCCAO2pYL/DKCj
Sb+qd18kip4TgVXVysyi+CNtyl/QXM4A7L0T/Tz9ZEX6/npF9abFYGsk4TAiieg9NX7+eTqsyC6E
hIifH8vfkqPXBWm0E43/4cahomXvt5eBttRNv8SdKhmlK2vOOkJV++DRquN7dBRJCngLIQ4AU6nJ
Gi54fVw+mgbJGL1lEXjkOHc+hrH9zhpwCmZoPsShBUVIJPoBxhM9n+TioyZ5L82aGZcRoTXC+PcE
Av6pCsxLuaOyLB+9MZv2VcZmtxX6qWPYvON0GdaUedumoAdSDHN4k6ds/hFS+e/dW1qp5oWQtx1v
OMIJBXWHBobeMiBjEY49OFuoWi/9/IjWOnwYIuaZdTgnFzszP0gnYeLQMIBJBFNAv46oODT3Zqze
/RJsS1vqtSbp1mMKji+I9Fs7QXI2qUkhkSbWInGYklwfhpaR1b977vrVv1+4ft/f5/5++h+fu34h
+t8/dP303z3391f9x792/bH///v+3W/+j89df9Xfv/b31///z/19BdefuH7zvzyHU4jW4RLwjIGX
rOdxiX32E+OoLBoaRgyemNjOaD2HxXCi19SzKuDlB7rVn7KKEA9MSEsS9TVl2lwCpjFPYbUhg3pc
fuT/fM//+fD6pXAJs3YDiMLXn6ss1+emvRuX6GuYuN7ttMRhl0swNsoSVJNkZWvLpgGzxCgxgiMA
bonUDnsCla7PYar/73wlYIjhoYO30dJ8RM+4RHR7S1j3uMR20xIdAcpXP8WAHEMs4d6DP/z2HDWt
uT7G1bREgNNbvgHGQ2ufdPCYMFYYjjOdmSU5PFpCxCfSxCdSxS3SxREwzacKbb7Tu1ygxqF3CSKv
gDPOIdHkeZ28t7363SJspX/SJOd5CTLXfvzodzPRGhMkQU3aeSC+6orwc6Cn6Y3tRDa8zNsOsMEa
gjTpG2Smj5rwdMvUiLLLjVxi1Yvlj3O8FF6hRVhA0cVORK1B/qwxKWZrlJSEppLVPgfWjFaIdZ2Z
oLmhkv5wSHb3BBTz2WmxRYIOEfWS/74qlzB4UC4gO2s43hVB8RmJ8fsqR24TLDHyiax3A7nyMqYb
a5E035byM6CLn9e/9Yj9gX6SJH+nRplESD0109mXvHEWvFb0pJQULnkgXWK+czs0T94Sd9/BLV3b
8/eU9NQWcVuvU+K2+jk4akHugAq9b6RXm0SO/p5llEgc7UBKN7YpBWLNqJRWJGHRfvqoKwCqy9to
coyUxrrJdJIGO2kbjNHr9Rz3A34QA6Z6p+5dIW/RpDWbAmofgjp0hX0VIvuhgzcy+maSCqKnN+qn
EmrRKvDp0DqxOrMD7FGturt+wLhgusRqmT4b59B9njOP8kKgDWJYSmeXQnDpQaDwqZsfXMaXbJzC
faTE3jLHR0AmYBoAVbJPii6jazk3tRd/ZvUUU7/GFLvLWdt13XiKTRRDZZAjEwbWsHUK/YuTC2m2
4ocsBvxmVw+8eQlEI4/CrCjVwZkd2nLpqNAyI+sMkkZsg3YBDvEKzza7dqod3mAnRrUgWqtZY5Na
oPdsLvu1gWof5ys2Yfm/IWwxGWqC2fPao9lGpYCfkO9+onuC2oZJD18kOibX6W5Owl9+YIDgGFz6
BW7m01AwP0eTnZzVusd4uYI9BqWrKl5oLOAUZVLckoTgr5OcPnMY8a9f//+okRQb18+zbtH0DjT0
ILS0CtOSF35iPuM9l267aWwQ3dAkngxd3NgSjGSNlNzETt+O3rCCEMMVN3MoqSac9VjTc+tqLNws
qvI4NSAhen+fVtY3bkG17u0oPnBCHFriouaAWrkh/hY5cweEVo93Y+kfAuVggWkRBvpLIB6a1+5E
KbMTXBmKQc8aNKQ4NUXGhSTJmxGO2TJAW9505M4nXpog8gZspRo68MmStEGIAtuBVgpSqmyTy/k1
LBeKtVneOiaUPLqJgjBkYEMefCK25hV3yWV6577R7nsqMZ/TWuR4GMscX/Tm2pK9yYQ1ZeWeGROy
yjJF74bWoQ84IXEC6dDEOIXQ4X0iri330jROdEPsqm1Yqxe95DhCww4UHL3ylt7mRnq5RhmXjCeR
qwHSQ7LuKx+0IHpCclTg7poxhnCWhuttf7KUWBPbl1JBNeB2NLiyW4sbTkghs05Cm3QQO01OUsX3
pZw9yhrcplpzLgiEjqFnCGTORNgKfnXZwHQJjDA9JXnw2FVMwNkzTitg5rcAF+s9fa73IasvGbvt
jRJfzpQgK3DoJQwmOroMuO02ksnrNGGui6N4Zysu7Nmb9IqewaaYc2r1soRLTajhVFmgeMv0RoyL
qOgTkTJIg4a7LIiWtyrX7dLfSg9Sd7fXZfH6kBZiUTMRcrWslK6ae9ABLI1/v+OfL1TT79KKf8mS
K9lm+ngKJoy4hgsi6PppR8F9un50jSEsxwoOKCmDviSzqZEygBxq38EZ/jDrYdw7495284JaqseT
VfLWecAkdrrBq8fF7rwY5vTVDGCrJtf4HUXeJk/kXVCnT6EBHsjmpom34MarfZNzKH5CB+bzQrib
JcwkYslCbIbe3sk4nRtHPnhj9Dq3EZMiQXCEXh4mEyO5QRIo6XP40zBDdKVaY+wb2Keaz0VUJ0QP
sMpIeyAoKSmeQ2G8uXn3TUfqpbKGDXPh8Oi3S3Bkupp1/7MMsXZOUL55Dko4V7nbeZi+AHKWi0FB
bep6zVobksa8bC5SWrZTMdKYAPANYvreSdyVkdv20V4WnEr2lKYJfIoyhh3p0Gu00Gn7dKaCkCBS
DUzfNxh2YnxHTo5Rt6XFtu3Rsadx8cyMGkO7UbUb2QXVqSvJ2JuDdm3amTpNy0OOJPOmdwhdm22y
PkYvD7eB/zkUVrFmFG1Q4gn3Zmm1KorjlWWF/akGAa1UwIELMoaZpOOclDunJ3Kqk4PKxLEeu3O/
BBNPyPi5wlqyw9oASUjc15yZ56lo/tSLe/T6W/RAT6Tyn6+fSMRgq54d1Z5p6SVpWX7cxodX4D9B
1LyHqefSwVqMv6R3xpNoSPDRzakfHXF0FDSX5X22p2SirU+Gd0GggpthXzNVAEQhrQ413dM5Cisy
PQ3Ifr9n7OO3ZElVRLS5PnMra23ENK6q5boaLPlstRBKpB/fZi7aTYqGiXjWbYNO7JQsfzq3uQP0
g/1cz+N6Kp0QZQ87DHNejn6S1BvQQ/ONP42PyRzKjS1K2Hq8+KWB25Xx6frJ9UG3abeeIIiCcTLG
fd7ED33WwsIYfXeVtMhCrnfnnmlIbYKis92U1dp4i7izY3rf8yp7Ykl4X7GPLXercDoaHO3r4jUN
Rn4SRlmcZOoS4odPZuM31XPszfYODWR9CN1gr3wOeaP8eU0japPZU3SsE/CmV8apXdS32L3Nfc18
CW8UQX89mxfsM99Ns8pyxHf0v5B9TLDIfFL5Ik1KhpNXtLc6cuLoclPto8AMn/qZhdcvUSqMs38Y
0eSfxhE2jIUUgZH8uE7nIT3q6JQOE1O5ieqNAg2/Kwo06XxGcbZ1DPOPsuUOHQL1rMPdj63zcM80
/tT23dke2adAdllXC4QpyyFfodRbclinsLyTyqh2Udx9R2xHxBJj7Hnh6p/9Pzh6XIYZLBMzyB9z
e6Rh5vCPJEtVWZu7ajZec/4ggbn/8+DDcjiROBPsCu48BBZChEhQNpYBsROy0+XGCDISDlyJm746
V7FBkIWmU4zHFxMBwJnEeGlHg01bQFZo68hNPg+PTR6jh6u8U9TJ+8nksjSSbF23u7TTyRGxLJM7
dZdjhN6zMpsnvWyq+vw1QaK6yiCcUDSw4F/P7hhUApR0EZJJEp0A0DCJz74rE08xhA/PCSTDPvnL
GZxsZ4fwhXzdHvx4XpO82a0QOrAhd4IDcwrQtJP/ff2larmrXD+6rux/n7t+atuUEqmr/vnecbnG
rt/x9wf+5eeJGKFs2tpRsi58K3svBlXu6qictga8+Pe6MN8EnNEHr8/qh7lSr9enZSfNbSVBQ1w/
nbzsATdiicAqre7zLv2+Po3XHjAHe7kd+I5m7/m8e90yAQ1VO1zQtWMUFhgSnVwMl+sX/n61827H
sJXn67fCuKDmYZPn7CMr+vz7XapN0mMl3Us8lfZlwvu56oyGBvzyqTV22K881a+LJLAuNcz8C5G9
10/Aj9iX60fXBwMLVYJq8ibypx0ztYQF3EcbXIiLraf/ftAMzvcqQmODzXNu+u5y/YbrA50ZcWmB
Sa7rBIxI0WHNiaQH5aB31QWPw0vj9e9JSDaV/+ufZNS0uDXID187qf1yzT81G3nOHaodHKSvf2v4
a/MBPR9b2g7EpqJ0A1i/pJfGGDRi0Id257a3mPSZ0eYA6jr8ZUfMN81RW+hi//lIaISQc8pAefmq
64VgQ9ptkT2GDhJJo6n8tdea4/H6MLCIrYQCmunXvn9clAjUyeauw9LETJzdFZTnm7CIT4goQcyJ
qKU7dH28hgFfk34rEnHTcgauELn18fqUVzDu0ii1jU4560h8/o3fhR1GIes3D/5gv7CBPkVLDnFe
5+3x+tH1oRFtehwHkJ/zodK0hIuqmdd6EaF6+eBjtqJHidqE5SO0R/cIjGkGkNu/9q3zh6oxwmBc
/BktitZ5iHr2p1IfU9rgm9i2369P0Z7ycJBzcHJUFLsstMvjSBbmGvgQ3JXlU5d9NULYHOQPLh5x
My3Np2CMzX3YjTtn6rDZIgxuddWsI/p7iO2AKNTsNVhUwEpFis/ZmpdHbg747TkQDSk9Iu2d9X9s
4sy1es+ZmG/GRcdta+KYUI7QBAtL5+wYDVMkcCsbMkWXi4os3o6siJgkFMXuV7oR9UE/ZfzdxYEn
iqI6xp77ZdsE++YFwfTXf/6fd0C9VB3g05Dgry3Dr5e+gnJ0fXCNYARmPuFwxH9GroJYfJUv1wNw
fZhSVM9pbr4GTnRw4AAjQ26ob6OaE2/fzs5ZjVmyR9KalnyqHzI2gYhExVs49q+gUNvt9d1kw18e
r282NE8yOMuMqG1AD5vYcHaTL94DDxPomGIJ4RR2xA4OP7d2jaN/eU/+dsZqndVgQKy3QPk/WUlX
UfposhsgFEePfcco6M6MYfBtpfnz9U8zgZaH1Nj98zqWxp/ZZO28IpNL73NkWP/SK2s7Gtp0zwFH
WWV0C+DdHudFTK/BSDhiqwzjNJex3ibwO3NpHdLFoMN2FLhWFL9dI5uvT3VLXDOo4MoQzyLDhhKk
zgfEFLSDaVJE25m7wvVeoHG34L9b/lE/AfzBAEccuGSBapjhyoc2SmXHYCT2IE0OYSXBkVvFZcJX
fxFWh3N6zt2N3cRI72rnDBAlRiqFX9T47gT9d0JXsEgl5K0xO94LiMk/1J54fLqT26jwPTG7lyDy
3V+Y8f+kfZfSImEjjpGTlcOeQHTNcAKTjhrKQBM0jdOlKDdLYVXEvncy68S+pCMb/GkpKbiuNr4L
tMwKyJK8PvTd9JUxCYeUBAV1aD1wYlMIfcBwfhFM+ew5MEaCaYxuI5O3XGakW9C/uInNjqQc86P1
NcFRcbEjLTveV0UId6zviGEyub0eQ3YyN21AJcBYGO00YUOx/qFxwkgmWBoVz7hvFdf3DKhjAuzM
PPKGu+QNQJvVwMZ6T3B4saMn/avUmIBJzsI2P4L3mKFoBnmHBaScauw9TUObCqdWFutdOOTDYQqa
+4pDsCWzFjmmCWjHD2ck27N/tFMbOF5s3PqOX+AVALBUih67ctqB/YB2x/7y2AC1OFD587NYBqHU
tMeg4pcE2TlpM2snEcZeGtdbK4egnyh19YV7xnaQZPA2vQYGhzjiqQLJR0ej8m7gUwimDzO2TxTk
3k+Wo5Xp899t2EPpSQT1aMXylfcxrx3QNtJVkjoGx2SE9Zn3hKyzpSX73AZZ3B+F0aPSCL4lI/EN
kiBytliYDNF6O7SY0XFM3wdy5ggLN+HydSPb/rb6RezgjonoQ2dCBmLz9IaGcNxNEvRHMfqEsIZn
cNYJ02N9Z3pfWLREht8/NxbMC52zdQzNnIRsc6Px9a0tmlQ1o6XdEH9SzyDkFvXC4vdwuYHHq1rI
KJEY1p1s3ntrGY7MpYXt0GZuiaklm5k1aDcYWEu3Q8uVNVrVXeOYO+q6O4NYKQQfS3Nk5PScop9B
Nuuqrz8B5nFHZN45zNFWmp1EsVqFJ2/hLimMxrYbHQo5H6uw8JEFJQ2phwYK+IbuRkx8Rg/JY4z0
I65L8hk8AOoFbmKpxRF/07TNwKrlBgWbdKY74M3k0g/iVLUjsqbcf3Ubi/xTIugy3UIf6WF+1CQy
sH2UyWbA0lKNuABrVzwjDHqnpf2Q1srahe5cr4SA5RdKB1IijfWa7HHkLlwUBhBGGRCRiDLrOBny
lSUAsXlGA3UmepPxPokykcfmQd8Lm9glhaQ6sHL/tiKovveZEA+pRxxM9KTprlI3I/ELU+OWME8I
Vehaz72rIccYOD1cndASAxOx1bG/b+3moevQoxkdZp3BOkToGGDrhseiWQhc2aT3ph/dMhlqj2kK
m8mQl8wEXdwi+vhVEichhCzuqwYyUEJQWJLrJeLZvokKFZ5d5BNrCzkqXkr3LqiwV3h196eBD3NT
uAGZFxHK+z7Poq3Vxp/9rF30v05xStOo2ncVHdAxpNVj5j8z2dw0MG2a1cvLiE9DEP2OE9YPqDn5
BnYCcLsqfKmhQiBqtAGYhOhBytRY56IPmOSDsOUyr6hbBXCuEdXLQj3aASrPV0NQV0B6A+vGUih+
C9R0hxTlCv/E1qJA5T+u95RRl5wx5S7xC+9IyBrdW5dENSCF5S1mgIDYU2rNaO+U1udkcYuE0xuS
+2K+tG1PuHqeUknOcL6ocLcwpByPxb3o2WYWnkfRV9K8gW2jSEXBJVEQVtU7e9Gqx0EPX06qoFHa
gNpyOhtTlezDHj52ipoNnWzR7rLiUms53PipCs7RXcfbrgrjwQXwzEWLVAiBB62YMdu2jDz6gUZa
r7d8eS8pq1FUzyb+PTKIkyQ6ehIzmzd8eSUoCuYL/mILPtb0WG863BOoc1N8hXlNZnJ9JtPFBtWi
s43nD285tHcLTg9qIQJAtJ0DElPDXcOleMcqlQrpM4Lg1bUFMSiCUcI2HXF3eLHx4ZhqIhZu/uFY
4N5rsOtbDLNv+J3c8BYeOFG7gAGbxNoOxMi7ebPzmZ8daPwxqrc0HBiN3zn2F5bNsDcsemgW7qVd
mltrhfca2TYw2mg8IplCFbDk2ArYZRWbJ9cQ/U06ZAxEnTSHPeQ+ZHH1OCnvFQ13M6IJAN5eMvZK
IFwjE5+JqB1rdNPYFF8xIJw7IrJX/v1QU0TR/H31w+IXEpx0bSwkTFrjPg7yZX79pZqF8kWjGNXb
p+yqaGvgLua9hd47CN6XLq6hGNb+Dsh4fc7NfN+bYltoB6FeQaZRyA1JgXM4iz4iQequUZhfRQr7
eQqX2CX03tzZAPhRV3AEiWNATw++tmsrCMwoZsFJL/FZSIDuA3C/6eAXlz4ftrTjR+70s0n4z2uI
GYXVW39H6K1pZ4zMwvEF1vPveADj6s7dizGr6CKH+kxZ+m4EjI+UELhpLfsWKBTitRAKr290d5j8
MX3TlQYUykYuFwB3IoLzpKFfzA7ybgAcJTPkN12s+8G3kY8QJLZkswRLSguRXeNbhyYvzPzztCS5
DJZ67uq3CEXaqsf3i1Wt/OjROjHGzvahDVWPjJqOPRoZMfGSFsMABktloc7VOCRbj0gZi2gZuiEj
9l2Ut1NpnG1vOJa5+jZnhckItB/KlH6v+/6uRvsxtD+zTbKz1aXbCcREuwhMhpGSo1LGCSjZb4SR
xWGM9RG45atU9Ztbkg12mAbnOQ89LosslhjdbfRSOXaeWP9RbpgfQ8/7oRUa6vadJRwJkIs+PI8M
ikzrYRiSe5eT+qYz9a8EkOJNlfRrrdI7ygAXzVeHRtas6y0oz7u6MSElw9tA2G0wrEKXX/U2/jLj
7BvTUdITlaIdb2QzZhvMyKmK7vNa3AcZ4jWsLhpyA8Z36zbl/SeXMiV2LXhCEIcbo+d0FE9WbVln
t/GgR7rxtO9CZqAVyGc92e+9NPOVjamtp9gBjNnvgkrdxUP1CyPfc8AZSDtmPI6J8VP7t0un7nYk
sBC66qZPX92J+hZz5km6x7Hw9/X40wzpnaDEvXG78as1yp1CnzAReKg7Ce5owjFdVZDCutzAL44R
Ct4gMmPQ2br4E+dcoVotsokvWk060/cp41k5dN9+45Zr2rPJTYV+sPNriOBOv1Ft1T5cH8zuvpZW
skmIxorsRO6bQhziiC7UhNd5P3aR/6hM0huZYHNgAnvdUxzSC76gl3dOyJN3BBckOL/M2zlo5lPT
pX+SbkYkxcSj9TgDuHHCBCVKbypY1UzhNLeqoMrBhEvwRukAPfKYsDU1/VV70BuBDQ9OIf2ysn7l
hEteBf7v2AMondALmxEur0YnwHIKZC5i/nAzuijflDTeC7SH0HHMBFUky0tjOzZocrPaCOy2K4so
427wiYzqsjemjsNGudFbBDCvlx9KxAMgVNe6E27nAE9sCRBpWsKJ2dcXlYK/iXAVjawAkNisXbff
M58PXhrpbrSCyRcM7jf3s3JjW+BPoK4hMQNARqQdkV2abMQ4HJ+aiAlp2clgTRp5el+3oXdw8Tub
A5kZ2LX3oe8n8H98tkYF6B5R0d3rmGuuHQvnSBYhk+gc+8SsF9zVst+BjmVuImABRAmETbKrVEje
Wydp4s5rC7gUbRZyTNKO/3+RSHqGjm6V/aJ9xzr6oRDAzpqzjHAuDH1MrrmUJz1M936Aq5mtJhls
kEcKxt5kJwJdmLEf1momBEDTwk2T9AnCVtL4j4F9mFoBJ4b8SGb8rrOua5TpTMN7hQKTrcK6C7mk
AD4aVnYwwmXFs2DOE2Kyq/PwT26O08rzXA3FG0mmJbiNtQuusoi+iPvDbtXSv43ZkUI0TPfQ/QiQ
uJvJJxk6k41LnXxnGNSOnqp+KczUCA85hdwTI1Bmjbr87dY2nni3BRAt/RyFp4tEDMRxN2Ar86w/
jmDMYmliNioaAgSi+e6B9B/KlLy/r/WvpoUI6HlspIFTwj971441b/65JkEhI9zwOadpoRR3qkNE
kec44D566RyKEv/zyGpCxHf6kMv0CCHiDfW5ZDrIPqUZCHET4CRDo35UKVmhaUbfOSwP1mKY5adB
zgdoF6muGrcARwLSEcEZFGMoa3sMMmSBURDXDIjt5jQGbXrXU/vLKl97mq1dxeZAJZJ7lcmFU2Tt
CXhWxaHXPwJsEozgjyQKKGcm8tNV0ayNJUM5acxw15vJK3Go2SbMHnSmvi3HTTmI1F81E+qKPhEU
D0yic28fGtDemqgDlH4x4e21/FNL/0nredgGQcqmYovZnmEUgoM1apZTV4A96xK16pC1bN0WzW5D
sCeaB7jVY3PIe92vRmZdQBj5h4lXpOvPxNcPP7AVJIy92pfJHE+5E3JkKo2lNKvZOE1HmhePUQGj
LJ7djdQM79P+N+nMz5Y1vomwJVohWg1y+ElEYWyCV5NiSePcLjS+H0/CBI+nrZV9wUQ7BnR3NzPb
NAge6PTjCTRGhn6bpcf8wjL32cbV3m2/qIicc4AnO5nSP7PFoloNEUJw8ziWA9MOtltkp2wjC/eM
i4zd8RCRYyjZ5kHxEw4xXPZYkfY2cZOnc8IUpubvY2AaUxsU8kDDJ7xsYuQ8bmIdrZBtWMFQCt7L
H9yClzDMLqKITviiDFTvApSs8QZKGnfAHO7zlCGXchzWRf1GljYYYER02KW8LWy9pzzXxhqADl2Y
jL51QWfZio+V1TBVHhj9LiLpIut2vvSQDKS4eB278UlVdMgQIgGdyloY6RsFDiSszLi1bX7dVL0N
kU0FmLFQmeHCbehf6gZBQhJ9ZQMvEQffc8edekjcV2CXI2IK8PsKISgpRbupiZoLdqucrEfCTaNI
5NjrxkU6CKGKBrVFgUk00mKerUtv72XneqxfnAgCRG6Nu7xpd9zw7ye71Fu4rie25e7N6PjshJgN
uoPz6cOrHnAgIenxT7RRvhxVq808tvt93BV3QYNhlXCYS5KByqxiIlHDYWc6/R/cWT9VHH/EVbOP
jJF4w+y+p54XMwYIpypADMngV+lHhGFbqAjSmG15Qp+Ny3W2Psmo+ZmmiSztGYZRP0mIefa2IlgZ
Mu63MAimpr0N5S0Ljp7zI2k03Dgm+/zlHJAsuObCjpv8boMm/rfqS7iDk3jPBpzY/Yy8LMt6Ipmr
em2zmZdFtGfAjH80mPEl5/lGy4SZKXjN1uVWqxViFZi2NzHvQjXLtTMjQ5jM8DxW9TdZhWBDIKVk
mb1DL7ZJZfeUqWpaU+mEHonW1aR/sSy9OB3K3YHNGd4KYwkW0SNba1N8o/V5ifJgS8QVPy09NhbU
TQnTbPDJvLOm4VyiTa1wz3g4pVau272Yef6NkosqsctfJ7wPdttGN4TcPLe+2bB9KNFaJ6zrY0FE
ndDJn4Uu5c+jpAzR1UkE1c1EH6Yxa0hfDbPDCO5A6INv8RJONUhEX6zJ2yns2sPkEB5uVtWuiNGp
SNz0obYAupU4DkAMoKBPG8TrHWJzL23nvWdhRRsTsG5iwef2bQMF7FZoiYEE/exNb43RUXGyokJo
uHX1wy5sogOJ5DQW8ao8SHU0hDH/DpLx3XDSz6hrjYNSQ/sKTXnJZ/LbtRUt1RhIGbPrljPUW6Wu
0e7FELWUFtrc1nYA3soU4dapavLy3ku3OhHrcURBjbRAeFQ6o4GoJjgP9MA3aPAOUz9Rr/jeW1Ij
XC5xoraiQ6Zl/0RO/DIreUbiwxAaFJ6yY4I/qLZ1NL1Mjf6ek/ylYBex3Gu/KocTRvT1rTFbF5d0
KdBkW0/JBRTWr72yhqos3EuWzOjgVEMN5NprzxUM9vvqy6KSLBdKaTi+Wcxbt2yMPM5w0Dq4gpwa
8ULooz7y9dbuaC4H83x0KHKA4zvsxayP2M5BpLrRT1edBcnDW2uotzqnlc36eaPGdDun3mJ817TU
bBRC2l4PIGfWyooepIunZBxZ9+3+MDD8oUvg45RXJdeg8WSJP3napitdASmLWJzLlHKBgXiEEMj8
jbTncZRw8c0JIyXUC+Vlv/ysIf0djg5HK/3WQzSihkxexqlM99J3HqALeZtKCeIZtIWjBtx3sZ3L
OiNCA1D7gBSOHoS5791abCJkdWlC208HuzkPT3VGdFBJvMhgxheQcpxEHhREbsugnzVnmVMvQqni
Y2wUQTgEiJVejOegdOM1ZDaxgncSrEMRX+bBoitAOuNkm9+eL/gnSu+1rgFhUOkTG58Zv4nHgn5l
cESaof6d14p/G6Fqb2QfbQXlLgl/M0DjnpAQDBM0OI/AjIDq+ulz+mrF9ApGdm1nVN5JYdF9yYsX
a+mlWAvZE7D9/jyX5ZvILdwK8QdB1GAEEmNDW+ZoqhE9jOV95kQwY8Qu7s3GfbaZxDrON9QU/jia
NShK923uaaAi3A28cjcr+uSsZ0jtbVLfXRCHYUP8jOs2+06C9k0hKzJObZMOV00+3cZVe+gjGxo9
7jYGiEtxlUfPYoQYSrDaI61CWlDsbZLRdYhXaNybOj+SQ57hVqFfOcllixLd2LUik7mpwLIEwcnJ
MBwRYMH6LunbRj4KkYGd86zI3c0JoKqyy4iN9KJwz8BlerKH8PO/GDuz3daZLEu/yo9z3cziHGSj
Mi8kUaM1WJ59Q9g+NmcyyOD89P3pVFYVshpoNJAw8vweJZIRO/Ze61sNU5f1UPug+8uzETPVhhGE
OtflAcn6z4xx9RKokUkGxkXHP6GFoNrhi9FYOVcKPcUQwqL1PUgeUKJU3PubqauhY+qAG4mdaEV3
Q9oQ5VBVxzahydP0G6PA1z/naN5M0rQijgs0qa/NVJOMzqJTla+hbkf7FBVXcstFoM91Qdj76RwK
3SR4Mxk/QWN90xvzJ/cTi1YTkHJH07nXCA1IxRW51X5APrpoZPVEhwAAhDh2bIQ1zIENvhsGbtp0
5/f9OrQMPXCf/Kh9QbvwrAhvZhGNHisylQim0z8dwO8nq8m2Bf50Ga4mGIQDKv913yCmEDjWnVR/
btetEXbLoUMloUAf3PZdsujjJ0G2QazryT6mws70VdPyRg7mGclSsirK9GCefB2gWq3h5CyLU0JS
MSzoEM1RPR/Q6AQRPf5NGqMKZZ6Oe/tSaKnaDL35rodW0EYNqXUSmqeeuF+lEzKe9n/rEuWWcCr4
upX7AFEwZDC0zfvqUSXue5V6CSUUrtS44ACAlvCzEEeaMEcwD8mHRPTXW+kKngjK1H5aC41VyaPD
cSOXdk2ZQX8cph0BLg+0IWlp2Nm3YBJCE0CzAqLbo5n8oi4xOcQl4R1djol+ZhYeQ2R3rWgPjHxv
vmMBw7Wtnq2KRm6ZUvyOgnrE4pBsx/Pvgc5lURER5EVr28JiS1dwDw7FAUUJ6MH1Kpu4nh4FrrKp
F0pgNopTxsLvrAKKPH06E9MXdy/rehTb5GSurMH7zvBtOXp/jeRU0egzfoZUO5k+jmxZkXZafZu1
ANzpaHetf/MGgjvXnBTmxxg/RA611uDPLz2xMY1dPoIdUKswbIqDNBz4uRZ4nc6I4Gli4/bylyzq
rqNWgvIu/Stj17OLnGMJ8yANAG18V4pG8DyWlKIeoTuTuCUB5YHvQojHyK9PYRcMgh6A0LFwpjW2
n2SgJ/8CM+VZ9UBv8Baf2GR7fPrEHnW9EVTNtB0kDC9JoOY2qv1LZzjvmFqSYxGqLzHOPyr0Hmwx
nj3Uic38nJptT4nV3ycJDwbKlr1K6OfXyjwY2n6Uzh0ovk9bUeE7PEad/9rRbaKK4tx7oyX3nbHo
uSzME3cTk3ZKaArBpKW+KgKeuK3ntB+SAygPAoeb2IOzPIPOc3wZeG17VgQz9eIxIvFy2RLzZ0sa
MSXCpdXgtt95k2ZsOOrajN6liQiZa2ULP9veQLZBHmiUD0UltoDTTcPCG8ReaZLkjXavXIUugDaj
whBIkBIGsFMt6CKMmf1OeOiyjESJp9Vi2zfL+ynro5XSr+RcNLN4IRL2c876C/v5McLjG5BTA7Gu
73dZJ4/gj8RTSOStQY/fN6cTkOqXXEuddT2g1oIyeGc6B7v97saZ3RXUb36Dttr6zdFHpKEyrI3f
mWDZrPqxT6sP4ODYGXp5rEVIxWAsu9aUvHH3QPkYXIbnEWrrwq7njaZA/UConZGfgCLJECBwZn22
9ObeQT9Qk8IlR1Z4DIDRsmcdh9rcryw0rQRS0H0wavucTgREMmNRa92ALyrzbEBBKzdeqGuAtfyj
LAlo0UFNJCX5ICOBDZKhdZu0L3Xvrj1y8ugNE1Ki0TQp236V+jibQ/1nqOoU9yWjInN6qML+Le0y
+87OmdTnTMktjbcxZ+ENG9R1roCNZCJ3hSzus+gmy1ZYlAwOd7I2yB8RG3SPCTYnPjIonEys2maV
I4VC2mR8NlKjspNyaZGjrJko15R+cIaoWDCj8iz5whC4X9j2wGal2nOoyDAcinfDyra1V18lwG7h
c2t1uQN8GlSlgZUdaREPuAPbThPcx8awD2fSnrx7YToSas0w05D9oBbRNgXlkuMRcRE5PD5dPB4G
Vz0yysI7MVuMiR336injmKJx4FSvzUHkW29lEEMrhchvLogf3vhwa2AnuKSItsY+6yFoi/4JYlm6
qWjgLXwWd899tCfw//3FzzrWwyJDAUtu5IByYGovgCiMBQqZkN4rtG/aqGubBg6NV0kKrebvsH6y
MUXwB6NIbdPQgqNFgBOEKINlJiPXSiPJkBmuf+gb/YL0nBtqVOY6jApngtdJYlM6mS0znQRV1+2D
axD5EAk1rfUp99CTlrC/Qh5NKFuet0IK2wEtjIDJZ4gDaFFrXINhxa60jqiUl05TMrhShO21XAZN
TUHuZAfqHKYuVhkxFTeZTXkY1MfEqi9tHf4QlOivOIjVywk8IyrpGJvDFb/WjRzmE0uTIJP1/C+u
yO+6VfWW4XcEdoKhrq/UfrLrcYFeB+ZdwQmHpEhcP7QlwTgPB0xFecBIxUEuSSa12a+SkIq1l6hf
O/XgWDQVtRnoepxdiLXCENIjKqzDhGQyxtO5XR/6Emps7KlvrgEswRSvSOe0WEpY9zvR/gaNsdYK
69KXVJMMEcVpaPuD6YJTjfqCyK/ibZg5gJIKphHH2QGesWlcOXHypZVDuYywF8N1uE7d+Gp6JtEj
5DyHSFNwwgSekh6c+gfeuntbIWfEvMSXN9mbNfX6IdKSrW8+IHUYFm04nhixTYt+3doRZBoLFLdF
zajX9PDadIAcLK8UIfWind1LxbmgtUkWxqC11sMEQHoNgI5zmUOF2u15mppNO/O4kkru189Myv0t
Ib60Y9bNrC4uLDmzmLe+05M9hvhqEbo399tUMrAjF7ko7WNIv9k0Juvs5OYZftUyYX9c1bCeER1V
ELMBelX9G5hm3lyO9WVfbEBN/aC6eMwypvGeB4vPmwwoeQS1cv7GVVBFtLMVFkzLtdZs5ASbm9aK
1p6Fa1N8MDFvwEUgGCOEEygYwAwHXYmeRYDzw1clyRUo0uazmspv0jDkkvC7B2fSe7zJGOZm1fkb
s60eKx0Hn/Sc22CEcWtKPpPhT4c6CuuV3hGUkkE1cuL+gRjRgqWDU70Mq2ydOv7ZJeYz1kTQGEyB
uqR5Mpv4y/GicaX3hCSXJWyhwXmdzcaDuAbRIzZeS9u+L2YthUBlbbPMv9NSjByj3qU0KKuNo6S9
EaoOVzyKffycKFR2JD782Kwqoyxe+zwkMpJOYHlx4uOs8hc/Rr5Gdh2bL4oB2X/jjP3SYrlOIPZI
IipTpb8bqL6WaP2IwnPkYxoTwDyGnF/+pKQxazA0ZtmZAfKFbUkyzKvZRxiiFeznoMBE+DMMHM2H
mPN3h9koCadPKg+amIIlofJytGU5N3TLOI73Xe2yFBa/S+ck7cHAj8yQ/casLnrgSwLToqF6jZzs
4+avWFkiW7RwFJaCE3TAviUCWqscVdIx5xA8MxqGByXCYm0OdO8Ml9MvWMjHsKITB9R8l4lBXxrd
TsRfKbcNFIh6hYGhw61OPCRPIJqiqEbRji+4leG7RaYcMoFAYFU6j28DgVNT1Tgbj9UJ8UUGIyn0
0c6Sk0YUlDgV5T26ECjAXvpmQpdBBaSIqUxI3HRcd58VXXjnWiwVA41p6SoCWMxpDX73ChrHliCk
Feq6VSK+hND9pY5yVxvNaieQvMG8bbKNy2LdpMNDTahpo4yzlk8MXrz7FNlOEDsaWY063j3PyX7f
1lMM94KkFQbehS/OZoawaJA7S5eKHZ1yH5dQznkESmdCIAVBMBy2GXzxmwmCNgZ/I4lAXUYeuCnh
Qivq8bbZ8liQAcv1eoEyV6G5b3T0cNG4wDdlBTUdq01X11+G7h9JCKFd5PO8VqH1NLXxDvqKQzZI
e1WquyeCOcrwKJXC9DcIDN+Z565Q8CY7R4ctRcB76/TDRRacRwSzYSYaBD+UNQ4Nbf4xJF1ynbN+
YOLQLaZ2Obg8kWna3zcWyXytkaxCjtwrT5sCR1CaxUJuB218t9H/Qf3i1uf6NlbirmMET6Ggpi5k
b+0F+BQ2PUhYLaXTBqAvSCKGYpwSicz1ovmgcnh6cTj43PEoJ2QDvLTPN/6kS+aFzLdGMgmXA+du
hCm15Khar0mxSbaFFDYuMnbtyo5Mhk1NYIc0AWxL2mvfsgq0bempY6K40H0d6YIazVPV6Qdg5ucQ
NmDSECNVA0CmLRjx/3owY3NM1tPcs9j1nKpU1Lx2NkE2JKHD6VTpWaTx1rjlsZT+B6Dl5i6LgHVm
DkFtUZcfY3+XNkxQ4b/nh2b2H40WFdbEgSbL8p/eCWnWmkhX7P5Ji7qjzIWxasL4B2VstkiRCqTq
nJCWNUu/XHLvOwuvRywBgB9OYkh49hhtMXxpQdmOr3Vt/viGyxLblst4Anlcx290i12ClkiEt98p
qOgSEV3ZIDfKx/pQtt1Wm9pdYwJDa7SHtG7Dldtkp5xoMURMAXnqG4yqtOfMjyGMHuE/v0Qieg3L
8Lu0P3RUqZk2fCcWaqYpOuqOg2FBxocC5FFuGqcqSo79EDJERPCbd0jZjMSxT7X0zzSNUM4QCdGW
+RSkmUdjwdWwaoQMHubRpNTDPdIVlbOA/97fwtspFbomfrFuHLCpfkCA+oKtUXBHtF/ZwHRq8CCp
FUn3SCAb9nNtemMY8iRDa74jpOBL3/Q2b2FNGXTSp/hVl+lvXi3S9jnS123IrduQO722Tee3yfPB
lJF3UoDMLAoCVPSp9fCPVS/FzOi66+6y1htOfz4YkfONTnJYm1otOVCX29IS65ybEYF1Eh405F4K
GNKStpGzLHyQsBejTkH7ZnoSkOxCYwu48NLSGphf4KqPWY4YDBjrg0mGujIu3pTtWQBvuqZ510ge
yaIG56hru7EutHVR67+T2P2oNbM72Z1cZZr71Bt4210b7k0qSOup7j1EAAfT0F4bFyVpN+jF2rWw
fhEp88kAOwsSn6PY5L9NheRWITI0tpJ2Oc7DG94ZoHCZ/dMYFQhBO6eDwJ/Uj5xb8yKD4K9XJ1+U
Tw7S673T72pYNEdLIcPVtJov1q8W/bkVTBFQvTh1l6OwfmfaRBRdEoF7ahkd1iFQTlMCIvr117/9
49//7Wv839F3daly/EKl+se/8++vShJ1FtFs/9d//uOxKvjfn+/5r6/5H19yTL6aSlU/7f/zqzbf
1emj+Fb/84tuf81//WR++z//utVH+/Ev/+BZTNrpvvtupuu3opf156/gddy+8v/3k399//kpj5P8
/vuvLzQi7e2n4TAsf/3zU7vff/9lCOvPG/Uf79Pt5//zk7cX8PdfpyT6bv6vr//+UC3f6vzN9x3y
5j3d0E3H8o1ffw3ft8/ofzNc17R937/1nU3H9exff5VV08Z//2Vaf3NMBwG0YbmGzjDC+/UXc77b
pwzjb64Pu8h3TFPoji68X//5wv/lAv73Bf2LRvKlSspW/f2XYxnOr7/kf1zp20sTxMDb7PyeS4vb
chFt+Hz+6+OalBFfb/yv2WGy0xEJkmjDSmqEr1VRN+083XuxMRdC5y1uXOi3UkfIx8RWntqSaBk5
Ft9OAV3Ig6k5Oqa2yyPtXGx9NV+ZQ4LfRARzokVppuOuzAQ9x+HG/qmSe3S4/q3/knQEQifpTmvC
eWt45nygXkJ/BheH/YdQmvaOaCfyaWuiHEKUxTFbi+V/uZ4KWKz3StLynav4R1Qyuh/cHkWcn2Tb
ElXxKVNPGF8oidmlwY4vDRpTl1R5xNwyMF+VNqnARgXrNNUqCYa4rjlqpwB1hvHcFOkrrY9xVxGl
cSzx7GDHfeIIWR4cwWt3Ewd7oPcSMRvaI/XhsAxTvE5SZ+sUuBkjQzuFsx5v63hYG+wgB6W1M3UH
snAgRtUNam8SXhckggGZqZPcm0Ql7RDa7IHTY+aaMm9Ny2xa4AAdHU37tjsjpW2dEzxQNBcC0qjJ
5/CtMtA5oH/bR8jaIzAKQSdoQjAuW/e6+yAhgwPARMWJcQ/fupi6Y0PIM32G+LH3M+t7zLVgcOLm
jLMVoapdjEEifyPQbHcate9lGvE1NuFNdvCWGwPqm8YEMnGDkgyF9yrgCq3TKMFO6hhw21i0sd0y
6Igg7fV2c/XN4dGimNqOUwv4GocTIckq4FrZa6Ju2Ffz+ByPBehbhJg64uxVldEe7cruE2mZy3nc
/E2OZIJLVtinSn7rM3U73x6IPPc3LtUuGcrQpKk5u5XV9N2j1qePNiU8cRcDLFjZp6vCsO1VVY/N
KQVoZcJl3gxN/jKx0a7wd90CLacpKAlXXHbNKI5x8ZTZKOJTzUaSn+r+XhDIOfiFi+VQHf0JmHJ+
M4qEgrwO3TM5YKQa8AuPPjyPNbpXTldKNu2O1vq0THKyyPQZDr8m4AvI/uaSdpgBIJnc2tlgbtwM
ibttMPTahE3GxCCbKEWxKSPqhSSelhCZUPzmH8gf+mOZZmwB7BZZ5PW/9Tj/qXvtWxV0Ff0slOwr
AjZm5VHsCrUfTZXvUu+zNlrzyLsfiWnfppVaxMNsPpfACxbNGK+SLrGxAWh/NGXwAa3HyEXNYEuD
87mDDJ+NRy0rnIL7ch6/I1CQW1P63XZOcubklIgWfv2AA+OJVFTgWYW+Hm9BAbqiFMqK8HUCA7GN
OOTqBaKaCArSKgcinLF50+DhaOk2zFljwEeEJD+CoV5lDvhfstCgCEu/PSqIDet0bG4Dx1Tu9cjZ
j3lNL9hlxMqMTaQbd4xPDOqufemaO1Ovns2In0587DZKQH34VR+fZr/zKJyppYRBjBvk040xoYHq
uUfNhpk2yrevsMPAbq6cEsaUJSK5GgfRHFSExLawD0bDhu0IpgYxzxSZaUEXYz4IW/pVPuwl5dzM
qKI+mO/VIFADpg7pMhGibph2SERSFC9jCWIr1/7Mq1zmskg2FtKJ3DV99TQmFKiL7Bkdb/RMmJXL
yJ3JbngROFv2jbDvtGSSG5wycoue840kYhqdYhw2U4F20+YghwlnIYB8XL2B+ZvmGyff6LI3Qb22
ovFFIiIdO5nvi5g5Mc1q5jyRREEwmaaHTrpYGaMXI/rhP5kbsAlfzMfvx4I7tY1TPNo9/p/bS6i6
wQxqolmWNiCjlfDtOqA3FDiqHS4eI9EHIuc3jZMIQH91utVS/5jmmX2c8SWUnt7uoghctRa73sNk
t95D7N+eW+VfSn8WFy+WQcujunSmzKe111zmesyuPuFKlyZ5TrJ7Q7MrNMStvL+XbVncD9We/ibm
rbg41k25z7ouu8ccQ2M5sdAtkDs82w1o2NsHeJByQcsnRFbDPeBZ52JosZpaPXxKPY4XKdPEvdth
d6sdpm0E79DFrM5eVNJFneunElCeSMMRShJU5qiNGcB6txp1EO/d7G/H1HksWV0HMM17hEUsXs0p
IldZJ1tSDCZUeLunf5E1D1rWsveRmbLTNBeIYvcuo27p4C1eVbjJ03q0tm5J8KGGPoam3KMxxw8N
zz7suNHA58mc0LeoFRO0c8/KYD22QQkdGy71o4UpZxTxW+a+d0qWOzFgiojNTF+jASCKBX3CGkRg
vTHI7LwjGw1wAVEwK2U1NjEUlbXrO9vbocpSB9PO1LYvOJq1g4EhjwbGIpnxe2dAfN1KMHruRBRU
fp/dq8lVgV9r6kI6qAPy55RnsXmh5xYvxOhcyR3n9F1Z1tpKOgm1PIHsX3kBN/y7OzBK0JvxtY92
bq0RSJdi6FcZyYV6jxepztlTyRO008zkOE7ruDR8IgwMJwsyCUaOhvRji4nQRU9Yp7PNXMm1LrVx
bU3KatM+1LWlHsGovAwDf/VUl1CLzfXYOyksWDYLJzbcT7Prg6gZ/B82tn3VJPodkczxAoYCuScC
2ScJ10tX471r637bV1qBjw7quYjRUI4TGjOLeByUNe6GZIlmP9sYCugAuWTZn0DtazubCJXZRaw9
2C7cWM/bTMRdL2+9TtYJBnKjgTw4oW8YqeLOwVN0JNuFyZYAh4zB/LebEprnkJHMgPA1g6pBQYLQ
JRzAyauG45AR62cnic85OIJFozLWBqV8rv24bx0f3psdwBI3DWaCMWY/G3nBaszfCObQg4wYS91t
uwPWUqWF0Z05YSkdBzzbRUf6Ok/ULUSOTMfcNlFedrwb6NxWRbKzq8K4EaIeQBR7F9nuKwZc23pi
6psVK9TzD6XffMOqkPtMYEGw+iMXH8TgaHPa8U9JnKUs0wzGZovnZeK4243m06DL8cT71UDK1FmT
pyqwQgc1ERZOdokrDpFylaPCyEQ9LmHrpwm1UOvTRutkAo9n3Pu0EJVLr2L6Cc06C3yfcLNpPuZy
RFNYbzpiUEsj8m7YgHfZamfUVtrrkMb22qQyDipH3zkqd5dT2vcHK9N4ILDeI+uLELOSUz0kmMTL
C8bDRyLEizvNWNlTCDMeyXRP6XGFMvYEuqVbam19HHJmw0YRryMbf4FR3lkNmG3p3Pr06ong4mFj
Ep2LcWYkcasxPqvB5+3WCUJMJXKUTS6K362OxmrOGKYVPUfQpFLdEcWzu6yw4WMmxG03+wth6ERS
ScVQNznJml9ThgMFrvVQartI74+jUwxbZliLxsz35LBRuhURjPpqJogZYPC6xBHrsUGfyZK7KEbj
+w4MCU3IZRjdeqDzDZ8Nl5dKNdlkdMGw+xxHu8Ep7tNbnVHhMIci68GNN9oU4ZhLPBrprK1S+tMZ
v4C3rVhPWMGZK5BH0XUYNRQbKEmgSDGimtAA68aijQo8ZX5yiZnz0TXE2UTBtOrhlsA96cJl5q/j
Lkmf0i7fJL5cmyEpCpXsqtMYlkep3Odk0jATNWAySaLzeKI+Rg95sZ60hxSAAPtyW1y1N61s38Hd
4vYw+ue20Kmr8KMva0FXSJjTfYoDOtBj9173kaEpKpdVNzIVSXQfl7trvJVGfkdiXkYQnQa6qvLb
VeXF+mrWJwxaQPfHogWf384HAoyuSDgw2k5NuhYTGkjfNwzQGihdmftz/Y3mMBfxbdG9iYYy8SqN
6AIWNFkRUPPKmmas6hulV8bkdPeSumaCH8qbNs3yPv0TVM3lccX4jI0T8fVNsdYaeFsNus+hhZqu
tjdNM33IdL4FETQa/Z4Kw8jthkJYGLvmsAUH/Vpoxnbus2RNfmxCAi6Aw9scOmnIpvJEioAXIxKN
OTfZC+bIgXOz7ycDP4H+duDfmL8FvUkxkCYPdMy8zX0YTNdtwqHFfNbHGNy7V+FgRTmuOsrTMjkx
AH3yAA+siyHX9nFKkzTTZLtCGbhItKxhzU0HwHY2ARXi2hLEm83oPhJpW1tIxRs3ynboW++VjivE
jOWmcYezchFdyZ2qJrHMm57gICgG3mAA0BLVj+0SWgoxNtcKUmPJhUCj9iJLaMUJmN21bE2bhmwB
iTWPL8pF9do6jPcdDCTMWyaMALDvoo6j3xDp1NJF+TOY6oLFA5KDt3G8mAEF62TQ1Qzmw9vbF03t
trMGDn5N3gazctUxSxz2CfD2TS9BumHCD0ceotRf18znK67VkqxbtEYRMAHLzYK4Yyg0FQe3JYBF
V8hbexx0Afc0xuuoqw9TI488s22AnxhTQOXs2mkaH4cG736XbAx4SSub0dk2tXHX2FitWMvKR8fA
6+iyvjx0Fi4Qz8d+69JJWLWeceemqLe1CJloZakjvPxrma/r2PLYI9FhMZGKWa3KXTtQ5MI864mZ
zOjn6Wa1Vo0ewjzurhhivzU7qR7A4RChNH5L397Uw6Sf6oohn1TnOLLFxulFsi5S+aQzZk8bx3iu
85TJV21SOKmcSis1D9rQTPFiJVT4Y4OvIsKQ7MDQoMghaVO2A1W5yODVMu4A7wEI0j8WY3Hu6hkG
Xb0cWt8lm5jszkxjENXZOMKZKtvJsGEj6S+26/Y7T9GyUAySl6mgO6qF8zmKMOvdZFBe5rakqkzI
afSG9EqB0ctOxIPbiaVBgtmKrYUxRx8mBzVZOrh/m+05x/WQEEbjNhagSYYyc30v/V6tBn0+2bVu
o6LV6A+kqLEGhVVniotDTPc8cO2UCR/uKqajJWxFKl+m0/Ym7dWVo8eqLkgSqn0H2R7ZuguWY303
JPKS5T0NCci5mHDz9oozRV9mrd6vTYhdpvGZ/nkJJDgtcnYsauwZz1Z4dcDSMChERI0676L33oua
DBz3DK5PhTmt8GUROJjQh5jh7mOLzEwYgPTKb1HMsdlw1MshDDiK+spBOeTDp/qTCVw31abDBUjU
GcOKIgyBtfmzvm684iWf4w9slfFa6eFRa3RvkzrzpopnjWLVtjnQwNvqo2mbYVU8JBVIK8/vaPya
J72O2r1Rd+1aafe2Q4dXNy9FERHJM/c/KdLSheNoF2Qsj38O438+ZDNpwN1gcK6b5d18I2agTLyU
LZeqGIBPOmmykTnRfqmBsKb+4WcXyBKCP7/tz4f49kxYqUV2S0hGyu2b9A4eIklNiO66Ul/2cWbt
6WOTVS4q8JkRzeTayoGhxK08Kl0vVkkyI0e1xq3uKXoGzN00Nz6P5svEEW6pdelrPHi/UXaYxNyE
+8gc7uPmqnP6WFu1R0L45B2Zo8lFPHn9QRm6CDKAfWsSdnqWa9GFTzTm2ZYymkjdiHNcFWKh1ayx
RWgYLGT82UmlLdvQumdcjEF8mjd5zEKeul68JZs12jF3elFS+5hi6wdNDMWboV0ann4EcgQFy/Q5
zlDRjUjfDSSezMbCoJ7qYhXmNPajskUIOHSnPx842Hp06dGnKH05qg9faLu5ieanmn1ouO2uummO
q9kWB37Bj8Ok8VJgmmjmqv9qEiQQOMz0AKU74dWgFYSvRbtUYPjp2UAj7kEiXAZEF0W2LiIkojdx
o/6QZJy1h7Ah7QGOD5ULQvZmk2iVfVfr3nM/6dtiQKyQNv6TMLUHAFOvZfcIfumKCPAljfx3xBYo
80vu15vGJGEk4k1BwaEuBodpT/WZtZGg77Tib2wTpoQuk9F4jK6mdhj06MNTAyx2OREfG08Y6KJu
S2du3+fze9nxamw9v1e3w3tHmiaT1bz2Pm3NOrrNeCKg9qMBH1KQbb4JB/IyvS7hCH1qU21rcdQN
zNB6LsX0HdowsO0BTijzaT8lqSxyyfgMtYtjTA90ok9Fj/YfJU7s9h+ocCIs6VNsHqS4QUla9PYD
sYj2GNHNAROeGGLRdPd9YzxVIZT/Wlm8WoDnnLb32Msgh3iffdT8ZH5yiovPep4PbuEc8GWnlkOA
QDacE5t3Li6hg4fOYTSo2pn6xot8RHylpp1ezU99YgWTSPgp7JKYkVr/Vp40bhCFhCuL+QULwbnp
y1v92G3DeF7nbvOmccNmuoNG0/JI+jQY+bj6O/t2vNSQ6lHk1LC6Ud8w9PsSfvNyRMjCG0zXMxrC
Uza1Zw/ojPQ/XX3cCSRpHFJoLxf1zrOdJ7xIa3rODIIztR8iWhO4lZTHEWas+3Mxgx7zcH80+UcU
E3KA1ZIWnXT2fY+pJCLOyALxBmi2QKRctoEwi4/KqB+nuf7Ewb/seZY5Cam5DixHIk8oA4zLMTYO
51CHE3YARPMLJI1NzqHIcPHZMy6mhVHEh9TVzHU90CXP2bcmB3kyReXVDLnzW2LhKuuz7/UOzFNK
WxE0Pgi1KYGxR6wgot7uYuTJUo+6TVLGjxN6SmcI7VXaof2OcEeyLi3BFawIBf1MJUTFtPcPDaEC
xEBdhhxBbNwRqurRxWgnawVsZT9Z/oCeQFtEDOY6x32cmicOvNcywpvAnJnB8QQyqoUlN8tjRSNj
QVyv4jbtmkDQq5klBvG50M9u576bvbVDmfQecTi/gXJMk8iTdDyjNjw6Gf0NN7un931uK0zEba89
a5TGVQpWY7JIW1eccwznDtz7sR5ucZYD3qF6mD+tacQaK8iALu6qKiqWxMKxF6cgI6rupcIKFhfk
fE79J82VJeS/dlHprbkYR+Lfq4mrA8321HsiJuEQUKpd75IpvMOwzmGnqolErum7OCN/bUZKbMV+
LBudqt3F/+rilfbMS+VgLcrJzHRm/UDg9p0y0QUbnDZvqlKchWHDfGBWyBVQHE2BaPAexRmms+iO
3JWd51Unj13AedY161DqGRGW1tmg7lFKPg1YkwA7Qj5lDORp2oVkZA98yojJt+EYRl9ghiONUrWk
yqCn4JqHCGUv9l5SzIBVDSCkwRjcMxAvlp6fflmYlysE26g9N5xAAhVjVaapRK9o3Yv2B7csMmQa
fxA+t6XCdTJJjoi0OvDChqkkict9n1m0kY6vk8l4H+eeSHQnJ3o+nSl4calP+SkmcSCp5Y8dV/dR
A1IzrnZt5N/FuUbFcGvxkkHVUfhjsXurpffIs7D1dC6fDX0goJyHBtDc1N/aduLwgaDKvHZYuKhw
cOigxkciYKMHN9B/GblABDGnb6Ce0F9oOOgfk3q6REUcL1M0o9HNZEl+W0pqgM+17/vsGNfmpgvo
fRHoIxaJb1gPFQ1qkwwnHEebpOpfslxeM5JYB93bywySmzbYgTMITtTN2bTG3cR8EZulPyxCmTCf
cM8ufsUS2jnSWeZ2LCMaJAuEZrLHWannzMgx5pEXaGEBolk4jMVjChzAisFRJXUIvbx6F73bBLWK
ke6SNMuR3E7MPdjOcGEb8j7CmA2P59pl/U643YbVkPxGqhQtFxel2y9El3JeT75iN2Fix2gQXex6
CsXd8H+YOrPlRpVti34REfQkr+pQY8mSLbcvRJXLBpK+TeDr78Dnxj33RaFyeXu7BGSuXGvOMbuB
gs9n37Oj91Jw0uy4X6uEcWFt/VOc+QW3bF0EYujXaWlfmyr5iQjw4BENDf9sa+VFI8onUEZ4Rkyz
OB76rhL7Zo7oJBQPZuqfAHHzj6ffjE5uWZK7wqO6yKpFu3eqbdyEbv3ttv6wX7YuMnjKFZ6MNcQq
mrd6w4JZe3fHc+lOG4FbLtyMwntY1mov0x7SxH9xZbhI336QUf9Ulv1SVil8CLBZRqsfh1Q9ybYA
OTaQfTVRzC8R3TGg8FWm57i5untF9UD9e1PczMNsbxPrlhUmrRd0e+ier44qh7XdzlR2PHiWiaQF
2VXc6V8i2gOgRcy9lVH2gE0l3STVmAb5m4Pw3pqxIczTvB9n/UwBt4N/FZhFHq28uMdXmUdfUzN8
e0OQjc/jWB/8FKpUI/UnA3fAFFIsTD2ztXJ68bIWbZGN+zejCAHkRKtSlic6u/TpEVr0BOv5xNi6
9XQfrae+xUI4p0RpNFRwoq3f/KRsVsxT4DRzXK56MO94uB88E6oxFlwiuFd9iM7T1t0HiaGhj2vS
VRf0W7Jw6LS5wkwQQU0OM/8xR7jkP7i4UdpqJruICrTE3NBozZ+5d8Gdac2nbGNy7Aqme86nymaG
Qij42/RgdANVQp3fUHij83doowzi0/87jYbYhRyPESrfzBFqdxZ6+8RBCPf7UpSIBlH9nuC0+MCf
6SGTacW4rUoRaSzclThEKdVGtCsSYtlP/cB6vErxfF1+X0KUj4QeYQZtxDUZjGlRFJKLjCZ1dVdk
DO5c4RQbnLDupu/60FpZbksOtrY2OkS/PiO31ZxM6d5MfuhneOewd1ipM8aUkYDPcs+mWiDDr8Ul
8m08OnYEKj4+VOCvj9gJX3A2QgjSJuZnRReADbfX46DX26ry3rshfzMi/B607rG6wq6PRPJ3GoR5
khXlQQ6idJ0bUG2I/tghqDQeSjjN5VTBHadVt5ocmP0iow04FdQ3VCXJZuonf4dlnEs7oqKMWyzH
ejSSI8K2uBpSZNzUto4y+0dbChoZU0YggVn+FXpa7WEY702zBlPFwE6CeO7HpF2TgdqfzYjzZGOt
HeFEe4LNu11VMnxBP7pMPrUn0XxH8fwt/W7aJzrKIca8G4/hRer42dHh9Lma0BNygqLZD/cfV7dq
4P+G1bEeZb2PQ0075YifYMp5tIUqdiY0zAjWaKnRTwij70HUoDVaUp6KpTuuirdJU1vRGE6AgSZu
fpRXdwFWlKV1T58YTmOgKIEdE4Ot2bUazbvpX4oxCS8TrUFoiwvWgNMeI7cdojtAmtGjBk2J4p+Z
Os5pah+nQ57vfeUy/PJzzocF4KZ7p7rskRHsmVrto6lS+jwGxqKECS5BkvZXGtdPsncOYLJ5Fn08
rgJzgtcXyZMmnnwKer9I/ngpemXIIx4I41bDMZhTOnMzQr3h0am0bdfHu96VyVWvLmk9vSQKEjvZ
dIGZdsO+dJJTlb5oRWXeIdBgxE6LHSFtxpslNJLM4AkDiIH6N0xtME5sfzzN5sYAn81h7FjgCNzi
s60K+9Mequ8kw89pW/WechPv6RTA0lSPcqSKEW0r/jg+e0mSG0MA1iLB4fte1m658UuEzG1h04BJ
1SY3GwRrCaEHLR/eNIqT1KZPJA1IjtM/SFGz3SCH6uAoY2VUuv6UReG9JkbhUdh6umZJ1xGgtvXV
jZv4pLhrBDYzyHFaH1Bg4pnhNBAVNy+OP7QUyYEzjYujtvX3TmRVu8U47PhpgMH7X4e9ftVpaXZv
6YbxiI17b9+b2LOEeyITiEFKEXLl5kfT8DHzj/OZO/zWU7vtimLQqVdgEsRuCAcxnOVtLOSaXnD4
plpCOJkjrPPqymRSu/MoG2ugq2cC7fWLx92xGU0Xw5ugFAxBv5HuCTog95/oy9EfWt61Q9xuEDE8
RiKcDmD9zhpZocyRRlxplXZj5sFBXEVfNWDh/QwVaZW0kbv1rLC4TlUzYf5nr7J0wDvRQHD3rGk7
f5oHqDjzCYBS0PhhsQ+p0dGa4pIJSxImCCoDShCK3QhIYT/Vmn8MpWDuGQO1NhVdPqrn8ThM4C21
oifyQEzOeZr5DNG3MY+ZrWtp4jr3TQshZVvXxLUwr470ONl3dUQ0J6qQYkIO31n1zcOJ4po0tOP4
nzHrx1KW7GX6chvHRgaBa5WFpfMifNa0mG2YhNbuK3EGWDLQ4V787libHqMatNBPdGLImgUGfw1r
UdAaqh5QD3IugDYNdkw3iVeE6+aOZop/NWUyrifmIe+oGhhyfXZiqjfN5Cbnmnw00IvKumhuDwic
wMurjQ1t2yq9fsrKqV8Ryf1Qt15xJ9yCoGlFCjQtP7kjqNLC9Sujj+T3XIeBmTm9c605Ex05zhOf
Wnc/3uzsC2gh31DA+C1G60TD63k2bGInrNfYqEfQJv6Mq8Jbonhz81oPNKXjfv47j9E/a0zEB3As
PI6+UeELHMDbI4fYiBAOHHVEvGEgrz/NpM4SklKP19QTKwtrJDkQUXEqoDqcfCPlDWQeXOj0f9HX
dMBXDxy6tz2S2kPjjMtSgE4pxKSgWdBhFUaxozGWP5XT+PQDq/n0++Ia+7rNu7Xn5HcyC+DVDBUs
Bb8C+4C+CxrRglCk38mNLi39ZJhrCNxxUOnFRc5zdqKr8/9f/vu12nX+6ASV7n6/o5vGOTDL6uyj
aWBQnonwCKA6pSO1biOaTyJK1anKO3UqlpcycptDXrkbQnOYgFuG2ojYKk+e1pW4EdElrGYA+qvC
zcwdje6E+xYRKqMBt4pCSKncu46To+VxvrQGqQhuzv3vh1eQdhGVudhXy0c5j4QBMbLGH5pGjr3X
kP/uk7ALEqscT9HykkR4xH39ebZyn4Oq7R9/31FM+seW9XDn6vofw7Ty0+8V+n33+7Ohok0T3/Tf
vwuXSyg1nwaeDpA704vkROp8fAJOk5x0zlY0zweHA3bP8NexaXHH33hL6x3NfNoIUJ1Ov++aElay
kA1Che6OUCp6UBp4KnY9OERfYpCM4YpQpx7DKYDsyXvIbaps0Ts99kj3JdSNUxaP4dZOrRfd8+Fl
MgDkVG+hyCskpII65SgUVUI+/L7kS2MRG/q6M1k3CTVheqHTcxdpeXIZpQtHnnULvqKjecDzloO/
roxt2ELjKq1da3AIJR5W33gNTGuvgcOCWRxNvigHXAdGFBhu8pN4kfvQV9Ssv+8SUBnDYNKQjlss
qqTjhQV6LaMQS1PKG82jywyIiSFEKD3BHKB7yaXgQq7mTqY7d1wUJgjkIA9zqyFb73j4E+RKKjwb
OUxzdNp4Q7ToS6TzBfsebjuv3mroLtcyg6aLnPrBygwaR3YoghRRJmMYzX0CztWsVM1QpXWHUxw3
9Zo0Jcp7Z/47RUZG06PJzraKwAi20ZEGRA/XZYDp1oZvM5kuOWfCbZSIn6g0rUMbaeuyI+8LEB4k
2Spj2qU3gW3UuCHYhz8Ktz4Bho7ukAnH84i7ftWrFl1RWRb8BVHUyQj1RdrJifTG+n3q//pKOq+e
05ZnMCY2p4SiRRUjnJNbp/E2VxXz7dnA2g7W/b2LCH5XWn2Xg+te+spE+mjaw3vpyxmHSp7uiTMq
l+9s22g3O0MEw4SCTXfL8Fv28ZvvGv1Ht/gOLdGjYQDEZ8fZvMcanu3oTgZoQMzHlEhAZmQaOhnL
fbDMUbuiwKRBOZd/GunShJqaE31nPIXN+JEwHF8I4O2xQY0DlshjhD+Yb3b46uSD+TepqcoTpRIS
Z2nb6qEDdSvnYGsC+8uopB9Cqre9kHaKq7zBaY2H97HNQJhhluu/7PndbNzXWHj2q8wZCzf5u+Vm
LauWQ+Fgp3uj7emhiUaitxrgq2iSYqwTA/KAoIiivy0pMDQ9Cp4WxUGnNAzrUFwTIhPWGLq6Nbg4
tr0uh74KWbLpCb+CX0yQM6Lc15Ht06Aun/RyO836T9Qnw9WS2P9LkkYWj+licCIX69HwhPqbdkBq
ozSLGNfO8bUbTQZBjeHfED1VBGhhGXcn43kexo2rFs3FyCc/z5vSlQ3zJXHyoo6Rtaj2WtW0NwYD
CN6sSuGpw/RbGWQbJ41vnmUMB4RIje5vBpjAkXP5oWqnIBszNA6Ik0qqv44jcJN9Y+bo/wI/514Y
53A7NX6/GTquHkihbtubZrUJHQFzJiQzWuUT+ZWWWs90SohN1A9sIeWL1KPkhPkSa1bd5599b7yI
sLkl7pQdol4LbJckmbkt/qj4Dc57h+ZnhsRF95QNcfkzti/6VuDAeP39KntFzUk3erft8DNs2YCy
elTH35e8Ts4Z1vEg11KTXj4U7vT/3v1+rW+G9yGeBb7r8YVJin/WRloC3MaEoxXheVhefr/++26w
MSjJXLW7JMEqiQMUVtnyLb40CuLijulkyQcOnwTDTeGGbald+0pEZ6BrNU1n7tN43JVGSb82i0lC
iNrL1Asfr4vfIO7LCNSt7WNsM5c1dW3DoHDhWzs2tij0wRe0ZPklU92Wi/U0DLILfr+cLX/nlCBM
Uf2hw+tGzq2c236/nnge/83yHenyjrwBYmP7K4afdgviKbn8vsx5ggJLFykBbCUlHSwYpnabGlu8
XzZvZeEPF8edhgtQu/99JyIsfRWwnLWI39M6vumejnGaftgeBuMFXihtHErmXRzzSHSmhhN0zNjB
siiYk1p7LkwnO1Fvb+fOpD3yw/jEPtRGf53sNIgsjIVl7lxohk5r5WU7wzKHG7VWeO30KehzmLWG
paxTYiMm6gYT1YOjy8AxqmEzDtTsMpXyki8TsdC+djQF7aEhjNRnIk3Qqrp3BmxGuOE3HU/gc6Vd
K/DCIVNpKP7GoWeWjKr4Gd2t2CpZ2ls3G/eumsdLqKkT3czPyGyLbTlwLKMuMO6ZauybM5nYYCsQ
lLGMDmUcisfCxKvbyKvWuE+521bHQmnhZsH2rsaGiZORAbvJUmvcNSqTd8f18xMUReZTdHsDT1MF
6WCjvK/iaICriGCqWRVVXp0iGf5wXGgO0czj48f/XFXZR3hcYAu0tV6x/YqJxO6w92iGM0vs+3wd
ERLUm5r9VqGX3xA/Ml+SUHcPdqMTiyPljq4yOtt6pOVQpNMlIaoKTfr0x+kM46bHEAJyw3yYHZ7f
ztD+YBS78LP7W69b9EVyE9Yg3sgUHRm6Qpr4BuOuodPERjR189onLhowjJXkXEE6HvAvQGBzZPVT
C5B+KEvFCxikAgCGN56LwhkYZTANtNUt09L6WXbJZ0LW0tqHgofsIIfKFq5FMw3fQ01DKXXG9JQP
9rRy8iTFBVGTdkS61IBb/TZUpBSW1PWkR0tr09LyWbuh7xzLyanffdSpaWV3r3Bqur2OryGddQCq
1Ql3YBQgnGi2pVaPOMPJ7hgVSUhGT7qYZd6ypusPeMoWRhbtjjhuf4hP+JhETM06WSXIvXRnD4wm
razUyXqged+O1YNZ5unFsJhhTn5/UJ3XPpJW2m5z5oswg9SCRHLHbaR5t9ZR1dFRTQOpuWcK6chn
kLEyAKKnVoRLKxpGZbvBYGgzdSfCE6W2fWEMNl2yNz31tkKZ8QnFQ5VpRGnohCoY1XOr+umszEa/
KOCB+9CcP3//JHFtIz/R/+SuOWNB5BsGRxfo2fKGOR5fQz1hPiwNLFmN3V5NBSq5ddcDYuxGtDEY
QZlpv9qLyJpIUEI1Xc1nhCsq6yItz1tTDnw4GdgdTxDEGPZYy0Q+MfvhF7IT6x+ZPcygJx+bSr4v
DWmzlENmjBMT7I/K0B0XzTnLx+5CDdRd3NEju13j7O46hzaswkNiFtNjElLmcnjCrm/BiSvnyOCO
7qPDOLrvBnWpS/cbb0p1ojak7k70+uJZVX3JRW7u3Nh/SRuYrSGjgKh07+DGA0TI+WZkeFkabXEl
bhR3WN27gW6VzcWbq45TE71QbCcnK1cns644nfvaRzKM32JmZtyn7puvAFxIetKx4ciH0Mlp5in0
VzMdxb6EAN2D8eewDP1CcK+uWinDLbleFfkH6CLsvMkuTrhshU5uXFDzQAmBZPcwtdtwHuq3j2aE
Hp31Zo2ouvCvYafu0IbFzhzrZjdmLLiuhlVZ7yGYjR2ogV5P/YMRKgrAVH8T1T1PqvoVowd+w0dZ
6N9Ky8a3EVDNHoacgSZR202VGt4AkS3ZIqF95HBdo4yd1aEKp+NUePOTVuTWEzcNthlnfOh1vA2x
6vNjBSJi0yYMe6qW1W/uIOiwxjIdDzH4WNpkXefee3W407W5KF4i254eicT6h5drfOUZ5IfrgTs0
Hq6lVLxVQuBobUV8ptlUsl+09smK113ddW/YO62zPqKp8ns9visXsrwV58RFDG2gAbB91yQdb4H4
hlwd+G8oVZ8B+AU9npMteFKHpjPNzS5BdCXVwsHUc2+tkiRc90k+H5s+zt5pva81/MZcR1sAZZtI
jVbo+R3iut5TrIo7oPRD4MPzAXrZCNSf+oe0reZaNKHzrEYT3f60qd2ofolr9rs+Jh7ANgXsE8Wx
PmnzkxVVpzbpmALYUp4xScWTbr82RvB7bXJI0f7A/zy3M4Nqr3ROkYsmKQ17taHYy2EyDjpsDYap
+dg8SDiQy1zeCNqxGW51XT1Po5PcJ4eGkxD93iswtmotlyZs8v4BtcCPCLHHkMvL8Doh58zy3AcS
xcn4YDsgQa1193GVvuamhpLRndP3aAKQMSwz+0mgfK6T7G0w7zNWoXdIaA5CxeHU123JEcC33lyP
rZyP/0DFgPy9ndQ78TFrWxPhSxsVZmDF8h9ev+XsW8TvjFUMwMp0UubZs45215B4l+jPzlQCQiAa
dCsMt+BYtAod+4WIEIIzOinQKIfFFt/oq1tn2mY09Ph9OTHgJgcO+PuTY5IUoccRAITizvcZsXAt
0e56brc1e3pxnieqXV+0DawRHrdoPBHO9arlAGutVnchjKM8JMTlbHQ81QZTjgPswB1eOIib4JC3
cujL9z6dHTh/7XrU0BcYM3wrhKwfKXSSq+l8RcboPNa2fDeYLp91RiIru62AFAEvXFUa6wC8nDCY
rKl+r9Lqqte2QGvbAYVgkm212qeqLOO9mitF+JOzw5zUBRGB2O8Ow9MWIheCrunGiahftZ4CDOCJ
T2AxBY6M22z238QNYbJKMTI5hv9FIsJHkgl3n6TJz6ipK/Ev1VNfLr/sYP6xmyY60xchcitN1M7r
syJYit53zk4vWcMz2KHGJjV+uBk0BJvJG999h2tCvsE9zBsUVbmDc8m0HltZ20+eM5ybwu5OnSnx
kfJbN8Ofnn17O0FaDlqh36NZ72/lNJ5Tj0VnWm57GJDVdZy7L7eqpnfUyIOeqK1jN36QJIX2Dp8q
sCE8bWbEdkFu+xM7X8vhSFrtOzSsGbuh0ugOhiuvnh0+PKbv7QzzA24SYCRKU4P9l7Edv750nG+R
5niraQ0edEITwM7XOKy5ac1auw3eYD4WoW+flU3ue6mzACg3bXcNB+GNTQ0LOQvKsO2UZUBPgk77
9JaI2D/R/OrXpGqzCqjoxQIlsI4jOTwgXMkD2NzA6xj+kEurvTWErq5VjAhz1rnvNabOTGWqh9Yj
L3RafjssP9pjGZvigUnbFbPjkxwr4z1CvR9QoaBHtj39HXnsC4s9yhbOyHB0pnJxer5qMhrfm9IS
O9nEVxrqMSJVePRhnD2H5RjefreQPGQTiIfyn5FjVmQUhy8KJdWazYHdCrgNWZYzs5/C4l5qkr2u
UPtTKETB1HWo5NhEORZleGi4amQ6uxtdaICAdYyQsubpGUd7Q8esfnG63D1HnCghwkzdu+Dp3GIo
YUc35+SQmXa2TWMg1UkyvRpRBHK2qTPi7GCN0Ft5HotvGz7/2ojjz9bxkHQs/xioTDUpmL3QL5w+
m4NTckDCA/H766T6yH4M9KiIYaIBs3+x2r+sYrQ17PdS8yRAdG3eFMgYKdk+phiTPFY1mdrRDZrM
1Un9+jRK8TH7zxAquoOTcCCqaF5sMdg6e6k7j15R5FfX6J472wSUDaRnWzTpKw0a9aIN9M2JMwIG
hk6VK+re/HmYV9Kv7hoMo1d6Cgtyd/q04npRExbhw7Tz0wkxADimrVlk87ucmd+MsB8GMceHGXzj
1EcjeVLNV9JHJAZjax1b7btLMX06KTvdiEqhdEEad6+CYp4GrD6ie/CGgwijRfwGCxSq9nuohc/0
xJofhImMklB0CriTzzPum1U6evlLRjg6Z10VXyCWTAd4HF/uXFUL64cyUsUoq0Cya12jXYnqBL6d
xUGX2P698YZn4Vrej0g/Gw9oZAmk7LnPsmdIgOUutVmLCOFB5+RmaAqMJRwuY7zL4JpJXSIQEQ3g
HkgwXydeXAdZX1U3zq/zusMjeRPCf43r7NrrIv9xZvoytVf89TQnWuu+gZouaZODVTGocRmVnstY
+HuPYyS2FJswzdl7VNHgruu6OdbeJO+m1zwRXokMxMmeqYERykGAL3mAICgbZ8Fo8pZUGeABU06P
PcIK5j8DRjAvOtLZT8/K4ajZdpoLud6soPhLiZBiSD9xLl7xWpDuwWiwI6MAG6nRUtzfWAHGD8PS
EAa6Y/RskzC7RSIGmENxoXoNjS89dJd1ILLPoiI4ILK64SmxyUyrfDaPOhSYDFWHFMpuC4YWC1xK
Bpoo8dbM1T867cO30+jfpqjzt1p0gPgM82Wuc3WcuiQM0NXlR9j/+TlfXLAeVolnZgekB85tfMz8
Qme6hXOgg3O04r+eI4j9q6GvH7NRi//UJCSg1iLAp/Vs/aBnpbNRGuQ2TOB+4IyGcawdysp4oqyr
c+IQmikb2Z0SJDcWmwIZwn8sBzqVMmEn5ixL+sqgqbRtTFxd//lzUas0GEC5Yhb2QwjEfXSiDxyw
3POniezqFU8skekREWapJZMLSX3XeiOHvDkUMOD3o5384yn3z78v3EfQjbHWbgUOd46rMxNxcFOr
Op60c+EVOHCGhJyYIZm3RoJbwuu8c2YrPKuTKT1KN3kgIcM+tizCfFtDXa+V+cU2bP0B+9uqrlNY
vz7eLz7ubrFV83v/54vSuKf0bR8M05Y4DwTD18yF28J2tYlVUXDAY2WJtbhdYvKq//x7mPInlx7A
7XnoXwAo4AzUYm1LRF6ITIcuk9GmLg7RGCEWOoLsYuSSI42LEnRoGgvLJLsWGkkUQtFYXn7fgcWL
0IN2PzZDW8CWxNDT504v//nxy7uwxeUU+voZFYqxm0ofh3JMA2XQy/99KRI+cZjpTHd18wPpWbSd
Z8zbdZW/tFy1XU8wyHFGSZatEsfbaHPGCKt3kVq0BQIq0lECrZFHWXZITjrjsZyJ81Scio5FmxCf
srzg+ZzwPxIVP0MRLCpsdoakhOIcyDEyQUdOG4ucB6UhUqYtc/x9MZT1Cnle2ybLl+wJWwP3DX5b
0WECtYCNVVp0MmUYEC8SBnYv6v2YDVuZWbW+FYN2jbKSyWDsqqPrwAuqvPwwXqw6wqwCUmAFRvAf
lHSJD2WfLxb3ZIkBJbRgOPyK5YXYNThwRrtbeJd5v8lql5ERPTsGlFbmU8LWb4yKJ+AlbrtDHAuY
tN4VDNQZMmN/aUWnNpTN1spVzkvejf+cJQDeTnBJypxjQsTFVjXQOa4dxM/qX+bSXESN3mCMDZAb
bc0KhzXWN3MvaR6zNNXElkevYRRH1AN1RLmhWzCsSA6I4/pgFASQOZWWbkgibo58Ut6m4qqYxbiL
tAWHTosv58MIzRC3jpkOLHCg4dsWlYxu5MXx9x150QBwIQNz5Rky23FKvIM7EuUkiClS8obysj6C
zqHUFeLWqgaHOop3vOzunud3xSKfH1C2dwv6wTbQXAH7W8+GIdYawr81A2CMosvlbwEErYAEzJuG
bHUSaeloaQwXWdGn4xgnoOQJqFrTcThlNeHMpje//F4n1Xo7MIRh0HnptbAlEASmwgHI1r1FGgwt
s+TPWGIEHm6Tp8ljN4IZ7Dlx2waiSCs6RV2ojmAPFogcZmIZ5eGexWMxKnpoMDqXaNDOaZP7GBnW
2vNUs4csDFeRBKg90z4b0h2rOPevxAXtuJyGZ/vso3GbdXlUJlHcyrcBlmUMNCX52FyQCTcDD1Im
IArqoPmFD+2hno5gWTi4hSj0KmJ5naXT/vsOPDED3SEMpNd1W8za33TpCdWrJ85UYgVTj5MFPxkL
X0ZYAEGT69//DkAHvLGRaLDR5dnIYqp8gxiu0QPpPyThofFGBA8Vjgz0t0NkYhW35kPh9f+5vmOE
fk0m3UtmmPXRdMb30iYssUm7dZX7+bYT/V2F1TMpt6TWVErfOFFH/zof0y1018LvXrTc5VCmN6/u
2KLKV+WOuwQ3mMWA3QwX0F9GCATnRuhgA47F3tJuNGfLhz610OebTMyYBzbAlJrqhjjtlI6ljisM
ekWWkYmWRiVHFOCXmYsWioeb4oUjH8xcFBQgvUzoSauwcAF51NrdksMzbm59S6jEo0z2FDFYdCbK
rIytl/vEWSnCHc+RFj2a/cTGEpMkZjXAGxzTy7cZpqI1hwjYecrq9prGbqhTsrLkeSdohGBa+giU
YnUmkEUcub230udhLTdFgz6LdM0qp31nADIjG4EVDmsS55j2HNklgiQI5aSyZ/tFIWFxJuX8BRu4
dMZT03A4s4z1lH3aagysCMu2yO0nNi9jFYMvAOcNmow4Fpvrj0lZ5c5xcg3Cu3R7ZCyd2KcxP4Eo
7vauYb8gB77AEU63WGmwwLj9FlUKfHQvU09ajFJ4zi16w7q3tzz/izhRlqOh/lazuk/k1248u06P
aYZwogU0jbAJvbazJA8oC01TqJvdfvlfOJzzsau70cGxq2hNLltx5Tp9NOrPiOKA7Q4NALTmpxQB
FB6Gs8mhLmidl2ZuNmFaQxn2vmQEvcTtShQZvUnEmoY0x1RcxG6GcDsTsaTPnFpLwiL/+zILtqnZ
TZhoxFhjEqu4Za0N98xR+5DZsu02f8woBxcsUMGsSpgya4um5/o3PRdTXAr/2P/dhYkJ8vJnxEU8
X86NIfO0cQa7QubDnthlPqBXixVNOoD1OJ6O4LtLMtbwR3WWdqQojvcdS2rV8qdieakNcSDdqA5E
8+i7HjZLwT/Ok0SQClkN3Eg9RWgrg6b1D3mfaEGY5Fy8CS97ahforNGjTujl8Gl7AbOsiKa2+TVO
Sm27CKQwom2dYYng39WDH0dq7jpTdaIEdwHamgTNLD8PbTDJmgqSh5KL6a6AZcLZpztlc5asWFhD
jPjcN7nfoM7qWPyTKTER3dv//LKPV3FmvhjT9NX1NLDoHn/MlL07Zpe3vraMQEh0Wt7Ispbjxvv9
SSZixiXhNtmiLb9PMsZgGCftQ+aTyUKiSbRTKa3d2ndvoYt805Pdiy9HLM7YMTiqje4OVviftqUH
IJ1ObWU1u/s2VeAdMQo7A9rjeaIOWHHgDcm6GlGGmQkGGe1LQf4MjGa6dwVKuRTnx4qIlhfaXExl
lpeo0MOdTL27brVyGzpzQ0l2F3lCcHj5FaLr3SHswXG5OLETcyJJYHmpmSRwMShCuwz2k5uQl9l9
qjw0d23hfJTd8MLAC8Y2rDIWVv1QSGvkM+3Gk6E3/lGhZ0kE8hpk8SevRLwtgQF4eox6mwbCgWxj
mojpeCqqEVHn1B7NFiuSnYLRwLVGIJSlPbQFftPQi/YtotAhw04MqT4D/KaNrwImj6vXYq/p0Fky
UZk7BRV9ZdaU2o3hOYgC/Q1br0uu7aCOI+cOGKOsIUn7hioZbRDz0rVCRsfNqT9CoKgPJSBtTA7M
cgqVb7lzl3QHzsd5SXPbJ3UIx9KjqfKRa0tpSX/sJzdTmjOtTfuh5HBbGa14MOkBnGYPKKJLfN88
q+zum/fUQ86VSuGgB7Gax6oIyHO8SVkb7/PAeUhWdvwqIpFSsrJMDTrwXB8NHtb4JY0N6sUGdZNJ
C5hg29kIZvRWsZsTZpJi5HQ78en2TXoicIFPK8WMypAXQja+5KTGL1BlXzof6G4ax2cIDXCHQnFz
M/XP1NhGGg34rhenD0VZ/ZmU6R+jcfj4gvsh131UzaCgAIgPCVlhaAsIV/BP4Du1wMjTfxxN2XYN
WpwpkQEwCa70ZD5ys232UfRNdCzDYk3GQZOnazieS3eC20AaQ7JRIiaTxoU17xtjTS6iQ3ik+2G7
IGkIvHP2ytOLXTTQaM5C807QPKntHcwUFdWPc/ZjQQ/Zow/9N2Nbf5gMSvFqCRSY/B/NnsqAHKJm
ZWjOtGYZYBlHr+ZvOyqodcn5H10mk4o0Y6CSisff6HeaWeSZ2LR4quTMBky/AQnLNtXkcEorE4EO
29mpGT6LKGNVnQaExS7oYyAwHsIqzNRZk/r70DfVrqqvyn6dS22+VAWKsdG1dzlXXjme3NgDM/MG
MKfMeNrk9Ieh2F/Q6GhkSXM/ZDEiylz8CzvP3+H+QCDjZgT8DQUmUlY3nAUYjP6HvfNYbh3ItuwX
oQIukcCUBD0pinJX0gRx5eBtwn99L6jqvaqedPSbvwmD1+nSAJknz9l77RxDwSbkuEoHZ3G3gTxd
NTq2Ca0CuWGR1rcZK45qfXwkE1VdpwmoA8zFS5h3uBUiF07WBOPZIjsDSDYo56jEEGZ5wR0CFH3J
R3pyZN8+DTnahCqlNWVE7Q7RDvoL1RzazEEA1+SAxPXPrC27fbEs22HMat213x6NFJ85fLMXiQ9b
gOQD6WEXy9lWAuuriLyOWbLxwgHh0iVzesfBZa27OM9Dr3kGBKAWP365Ip3RfJRD7GtN7/gC58iG
kLRjMFJMYCoMt0o0X7WwiU1BiKWNibUqx5bQGUffhXWbUQ2bzrrPi88wNolfwoQJA7IXPnk60RoS
5AUrQXoB4kW7hhcXtbO1cQtkOgKkrG8vKc5mmn3HdpCdyPn7tEmdgtaizlh36cFY3kZp86nbC2V/
05KHPd3Rl2dEVMIZxYWHWVzFbO1L1B4YNzqqeeatxeLi0NXTOFRgZ0sD88zU71SNLgZCExEqOSwL
e8a1G9uk332P41hd+Wz5r3ECtEYCJpsFDQzmAzcTTSM732KqbdjQWn/KCQeAEGX5Y+XeCE7/zKaS
OzjBLG4HXrCOEnWnNbEA/GoAzFU935RTobnQkfVTvEZa+dj2/Y/dd0ckTsAowdI6PYSKOjT8nkK3
iTwEHJNV37Q8uJiRQVBKBRUMbsaatlywnTPrY0rcmgLGJi/MsTnHTrt0JCg1qG1ysjP4HBE4KB/y
cnlsmZlt4W7eLA1rsF3cFWZ76pmOrnqrkxvhNbfJzbkqE2wLbhgxDw/DYu0F5cVOWlTa3OxQcnWQ
bCAbsJCIm8KDvm8d8SNtzVd5jMZxWEKGA7yS/RuhZtJHYrPDKO3uOoYu4IcAegMijwrMJy7Dsd2U
D99Q/4OL5YnnsLa0fVgUr22Z3kEdBdpgYavqMQsmXJZ+JwN6/BIgOIiKNTERTPptYisNFwFLUx2Q
X63HxiBVvCxKLLDDvI05tjWt85MK+5z0Mapv56fHVHiNDbgaEdEC3VxBdnf0vauoFefpjaIEVF5z
Q2+EmdtCLFBohPcmjBZ91qW1RKS8VvaA8ouzdZ5rLWsJCsspUrhxGK1tXCCjq5Ee6WoeHcPHFlGa
FXskFswUJFUntPzShrHPGpytQzkCs3ZmxT2MJSLF3Ix1+E8cq79V1QouPsqmfIaK0BT5E6QOyIoh
wtZhOOR6MaOFQ1QWefj2i5AaJYHJrfrXKYEI6CUPjJEbrCcS5mGO5Yy4lrXlJNa6dGESVrBq3FPa
qBfREPlH88kPFv91qje1zwzt6nJscOVw6GnVEjDH5KkftGVafcs99z2N5ndp6ohE59JEqpJw+80J
V4o/hBXHcLsDPFM7gGfqRw0Sw5YWcUleYecPdXud67HEE4EkoObuha3Xa+hfKbM0jygnE9bDkRn8
siCBpPZwLJUicPaFZpTHRpOMEHBO+ZlZTkh4RLbL20js/t08wtT1GkFowfFBmUwclYbNYNCPTSG+
IzowePOxY9h6R6fAnG/Y8TRfj8JrMVfceljr6MCAOZGRh/x11khAampSS2bfmb3q1DYupM1ABxNn
duwvXfwtOxcJHN5f2zb9IhuNo5tn34ZV7a0SswypdTPpm9khnTq1sRrw9cxJf1A1BXeoKFjAIfi/
V8RtuM5RgW948bLwtRPZX6eVh6EX0y1Ibyym3Ggf+liTUkHMWF6JPbIXvHDLgjBFGdikiDQiek0U
Q15dPYREgEhku96bh+b5BUo+RRyaXNEN9gO+h08ObxCjXSs6VUo36G6y/5P2515zQsoMp3yyFDHw
qJdc3O9N5Jdzt9X7GhuEpxnXqbSfGDl+VI336uUwQPErcqoLIi87kdmX7NKOeJKhxXkTcVieRLiZ
cDavtGQkZXaqDumvx434V2gCjH6cJEz3fJwIcpyKehpIjbSHqzGjyMWsfZFVE+4SbBQtXuPKyN+M
NLkf84IGin6gIaAuiRsgxsqsaFebIn91Q8SslPmphYuG3Gd8Yd59VGo/zLr3Xmp7q8rhdu675N7r
ltNzS+RjUfIXQwNLV2x6hAm5h9mdwd/gPhYDH7TEFgONAYkPjqrlEORhfWi6E46bdgfngY2JOOZq
BujEJdWOHtKtwXpuqRHahBxGVweCQkzWH0QY4wM0RFotA5yHMAr2madMdoiG/obSiCQYF84Ong9i
g2ichiQay8EzDsoDf8W4K+cUl9U+R6qNyix2GT3I9kWPgaSn9tY5dqxFGR7i0mr2XgX/vaP8mTFW
12l+RJSu5uDamgOBpGhet1XaEymAa/vOysY36mR7laNFWyPYuI0hs/soT3YqNWA9DpiUlis5VTh9
4op9npRj9O0cZEGi0NTidbJ+Zqlnb+j27XvLQEJUz1y8p1p7yLMhPYRGdwspyVdd4u4nxOFY4+S7
GXzWRAluegmEy8LEH7WS2fqyOBqYk0bmSxuQj1cjnb9GvRr9GotcpM/c5nn5o2DJGdkCy0DTHk4I
9kRMX4iRVYBTpuB8B5GwtOatGcl7o6lGsgL6o4U4vGy9H8thkCtu8WQ/CPofxIaAd5uLD73FGS/P
TfTdxkh+cyQsu6YLo0Prlg9dKHnbhXLQI6TF/pcr4QE3MHSEVVp1ALXgd1HfL0Fn1QEtwFcVYoPj
u7xDcydQ+oXJk0tqEjZRLfLrUkV3FvpqFXrmHx2t9naK0VZ3qSfuS/CdeBK5vbVBFaegww8wlw/W
JOyPWV8CRXHfX7NqSk9o1jxwIUO1MS2DIjHDpNMMwT6IKd6Ibd3mBf+lZxX1lZBG3+h0fV+Gno9w
z94yVIZyYz3oMIrKtnxENs40ssluWL3PI309i2+4tzEPlQkdU4TK5Nvl2A3cHUS2R4FFMKCO0D2Y
4gENr3xykd8u9q1FVp0o+imIyRwihotweMamip5TM//qm7g1n21vZJ0kOETv8cMwNt+EEXJ4O3vY
loXLaYxWSWij10nnjgJ5xDuOa5tWcP0yOy4dFyW4LbArcGyjN02S2qpdXiARaRy18ks2x/eJ6CVv
ZqZJByB1W44N4wV7JghNjWdP1zzE0ADQ56xzDsQwXFKGsuvKiScKzsg4V229znK73oeTOulGcJYV
ZwrpQHwhEAUGczxDRSQuelVWBBuKiXYDZEA6H7Fr712Mz6tQG5AB2LQ6QjhObXgZU+NNVTXUKMaf
rnxGL8vZjtCzVfwRGg2+GokCJoubj8l9HIz8XWbihy4qZa6YjrFBuUMoz3tgYDEkHTY1iXwMyL4A
rsZhl8DpzOd639kxePlSfURVd8y1x5oSk471OO0dJd/R5p9CAnj55kJuuIk1DtU8um5ArlFldxvc
ru0hts03s8qvdoODHlfdhkbFsMprjjGZmzy7UXSG3HZw5fiQy+r43mkGoTYJ8PccwOpaGWjYvFoN
SythQGrxYIUec8K53qZI21ehFVwaqsNNkGI2C+ysOESNd6da4eAXQvpLxy/aiCnHEMOeEZonh4tu
7VUVyOgQ4mFtH7ijq31gDzsXSgPmVHlLh6/So1pBXUcDpGzC01hM+bZz9C92w4Tumkf0aT00Oz2r
zPUC8PJzuN/nztA/ZsdR9FcbbUe/F9YVuiKWG/LL4xQ/wlAQ+SXt1Nc7PhAGsCRuTO4uNDhxSQ/9
qJ4msKm88SRJ6Ws0u9iSA5H6bQexJ5kG5unX3FLvICYhn1Eanhpuq5Ua1KNiKtMgF9yUkcgpi/pt
02OlUVhKIb4hWolbuBjFKRZnM7gFQr3OgpgeWRAOZYdv9EKZ5lI2l7kXnmSrPl3Sv9EWV4dxqrvt
OtDZy3Opt3+CHtgZ1LMSOD5nb4C+Rg3WQabI6lg75gLsKFkW5oMZ2S+D3nLIpglqm81zNqjhUAzx
vi6Ha9PZr25el3ujNMS6noN9Yhg2kfB5Adt/J+1p9BPYOFkI8S5t0IXSCcwJujsgAsDaIZJyL5re
JkdZOwzkjKzaYrpE7XhkAraqS3nQU+CIjbYdYlrYlmdPfms19LH1FsZogGkJrgK3rHnAoEifm2OE
3lbiZgDOsMUOOjDAt5SAK9AsTybW4G0iuwvl1+swfjY9my6RuPMuHAYoL6T8gkJZI8Fw0GHbpxmF
ATLGau/gHXcSnEehIIJaiwtQgnV7N0YEnRZlSq7vglXEfBUjZpjT+cnud8SXhlvkeB9cX8R3JulP
TUcWlG1wn2kOPjkcqnyGQcIU9L1r8+oKEZcUi0Jt/jei4P8nosC09f9XRMG1C/8WX3//M6Tg91/8
M6TAEv/QWS1tF3GJ4eiGcP4rpMD0/iEkGFwPTaLr2cIivuBfGQX2P0wuC/KRhbBsB0CC/O+MAs34
h+3aBALw00xHcsD9n2QUmIjL/q+MApcgHn6QsBxXNw3Xswz+q//MKMDviq0vCR6cbsZ0N/TNYZ6N
c1Pm31qpRxtlx9U2yBDv5p33KS06uY5Z/THdXrw4SIwQnj1qSbUXc/1mhuJEOtJVWi5lhbUfOzJq
DAphJjvWCuUfyCRPPln9MZ6r57qajHU25X+HFpYkZiLwjzezzp6ylvkSEEAKNpNxbOP+BUCaIY+q
4T+ZP+ls9ig6uxNaW6nVn6ATXvDB536EoJ1mpnEZaHCsHKv66vtD5tYfVpZ/uB7KaLQcw8rRTYyQ
cvgsGi3G7GJqDNX0B44pN0enIGgIWsxmt+Vvlw9mzizCQCNcmsCTRltugdLbXftRKqDAoZkBfbdd
3hZd47y2X61C2+QxwnZdbLQRU3tFoVp2xGNHDJEPgYxQXeF6z8Tz0DSvyGu2eqZ91/xbDOPG2YTr
veIQldx5FrZHC991pvdk2+kI7BK72nHmLkiepX5uQ2bOJfE26Ow7Xwsz5dOeeDe7+dOo5/uhp5Wu
Oy7KX8rVYGhvXQqNH92Ws+J8QtXcqi8UJSx2tecbBJeuAeU/acmHPUIpCXUoxMmkbwgoBafgFvfS
zq54F3ex1L9FYb1muD74a+UmC7LHheeh48sjJ/YOZ+qi+3uc4mtWnGvDi7Z9VOGlle1q6L8HaCwY
DAySXAaKSHkeeSMTAIBVCflhbG2Saj1V4nCr3uvQe2Pob+6wtdBQis1dYnrvdERxgjAxxmpx5wBx
gogk0O5hJYtkjMwAcBqYLlqwnjsT4Ca8wwXpYHUkAHr2uSg3AeNqeAP2vWvkwxpgwpMkUNCHEYrg
RH/qR5RMWBs+S1NKYrSCmXF8ByykHc5ZFz6a8+Qc7f9+cLHn+waKgFUzc2gl61oxq3Woac0/OYM1
0E1qDRhW525x9VPpWRNFRroPlkEiyrZoVQvzUkXkOLm1ao4JSrr/ePj9vWD5AwKHwT5gYmR/nQ8g
SUriI2HXlnlwHElsziGZbNibvkdaMfFckLs+lRw8oaCUM/qclaIlfbQWAczvM3NCI2xX2i5TTnvM
46Q7/j77fSiWQeWMQByIyBhRhE7WKosonQQ2mmNtVzxEcmkkFi13Qk2Glru0VWZoq8xXHiI3nina
fx8rOWOusHFe0Vv2geydbWv6MGvK4PEq56A86gWv9p/n+p5QPXAGkBtag9Sd+SYyuhEBp4Kji1nb
H0UHRaW84JWLgbOHl0ZNGilrDjnjsFhaP6kMxHSG+vP7Sn8fMIvU+NyXF/37a1sSWi5Q/EBwIonP
y+czS/JfIE9gzrMHWxYY9ZMgR3PCd+QtQpXfX6a2ojwpshQ9jW3uvFJeKcxm36aRxHi/60FLsb6p
5SEIr7ikMCEGB9Xg23ETiUG4LbEm8fD77PchNAgoLCswF/PsfPaQ7lfgWcAxlEw0fyMJujb9KdtI
/ZN32YSgvvWFszk7giyuCRsL00aV4oOragFhKAyHI3lO21m65t4jUDHIOoq5BsnU70NCfXM0rE3c
z9oBcTlzx+VhWn7mv3+ZMp4EHk+wqqPXlHIIzI66HkCK7GrRHEUHfYajKyVJMvmAKIojkb/F8ffZ
76U9khlztL5mIDmkvd6i3nQRRkKppaF542CR01XkMJTwxbbtMm0J7B0nvvdAmPF20jp11Gi4HfCz
u5EMtp09vEKRbg8z87w6SMxN3FHnosu8DzXG4rK2/jK1aYqVyAvNLzMstrMgLhSttoQHnSzNI/xQ
I/EsJ7H0xLxYESTDNfx7TSCqHA/Kzh+raMRcIIUFWoNnoZuRH4ziEDsdBwbgd+660M8Ojrhd49hn
RjAhSNjfx6kgYAR+GL9hIIFqNEPt+eKA+HAEciGG0nL1iAPifKkA6eUYCkjvIRnhv9gP6RiJYwoK
o9OsdYBazJfZeSGOrkBL9BzPdPOgJfWlJ1WHWIjMbzmIrn9N6dBjMlpxXUeEZEhUTV/ctS36UVNy
kCNjyPCre9EW9p2EqiTCzjpMqFDPXGX6AcH5yW6r+4yp26FqdaxII+tnZM0IcJwAWWqJX0GMlAEM
+v0448tzVYGpGF4797xIDg5Pr7lwXlxSA/75qzSNXSJJ5cUp++Q2G9ZPWGTJcW4fs4QdA5cH3XC7
2EkZTLtGD+gayLDbisoA02aIvWktmQ4Wct4JzKw7wMdgmB3N86GPwpoGtlZstJIvRtlVzKkFlXXG
cfxQdMTpamoE/A5HYAAqNFe+qlzjTiOYuhzZGVvl47NPNsZUjDtlyBcL/haxfMCEMwcRbTVTCaXh
eG+UrXaawGSsEkO7lazgSC+0dyZsyM1M5iTCuc5xPB4yJ/0izufZGunWNzUxKDbHb+5pnT71ArhL
GWUTFSmvIRwwoNqueQauhaAuPrZp5pdGu7gyxnpDmMq8LSIGkaYQRMP45mhscPnW7tbOzI4YaBFf
B8aXw8wp3CnFl65lWJYwSrRM5KJZanskwu4fKqQG10A/gxnrGNGsxiCk4egHnGZPii0ImSG7omW+
9LkFsLDzahrAZcx092GI2FfrcKjgbe7tuh73kCk2OtHUYGaIF8iWEUGuxn2SyKtUsjyZ3quuEEoN
pRdvGEX6yUKOEiOENr0nD4buIR25eGGhEGXCVxzavdq7WLgaEMT+LIxPM9DGS0u3uVgk6sh39dYJ
1yOS6HWjZyPAE2mdZN4SaMysEDftJYaR+mRq3h5lwCEnHvKOpXf0ha3cvZ51XxXxHxOwj8PYip2e
ZOPVDHRrW/W45Ytl6Iub3lojp/Y0nWukaOEANH15iFpx9hIswV0tn/UhzrYKR8Kq49pc2aH5E7uW
tbHCMj5pNYYnF823wiIEgKKj7AqQ42PoONvNMK3JDUzR9zrRtiX4aW0Vgdg6nXeFnoZQ08R5nS+O
jl5HMhBMocc0yjEOJJrkJJQvyWDRg6fcbyOw0jUCup7WcvNJIO63E81fshBkqQRae6JHAjszVeHO
golwjHO5ZwW0VolVH+a6dfYCNRQRL+vCRkBYUOIAJZquuuoL0EidtuaiRM7Dal+Wl0SznqsJP+1I
m/ItG/HoZmH1YA57bwH9FVUXroko8XzTobUXOxGu3tkmLD7If2wiH1dSMUekrXyxGzIH4uKljBps
ghgqyPKlKRUQDkHeV2ubh5iUMr8sinMatfugt14cYrOguaWfSSNPlXRx7lHW09joXeIR7Rpvt2us
THigkG4K/LELpz/U8zfRZmfNi76lioeVhlqCzkx0Rhx1okUK19RmHFq4Bu5selxaFz/Sn9viHT12
plVvp1R8LX7BOn7lIxDXsS3PDdkIL03VAnivsz+2iss1zkTbHwoOIX2SqcvvA26lfz37/WWQeP1h
kNb537+PxJOi0GwY7MWMvIxW+wiFlJs+Vz9TmHUP+RAPx1nsMBangO7VjdItPrBhvCZ98xR743QJ
6upoGolEO6Xu8bN+EJgR7GshHsx0ufpJrySUkQdgo4AtvLyj9a5cecw9xYI+h0gAIR3Uu2aQ08YL
Q/RkpvbpuhCuXIEfLm0/O2ew/vSp+gY8Vl0b03pVbvmkpyO8NJd6Di43uC/3MwOmu7cSRoSktClW
YfsuZxa/sozxLLgB4ZAzmbNDWEBamEK/I0sFZcyJOnZDEgeAV1z0hK8gWnbkR2UlH4ZR7mjmPOhj
8Gd0kmtKsgahojdZMTUvJU7qfjTfcWxUsMni/r4LvfQOLzSnrTQx34O8S1Yo+ZeLOeKjXkTlvw//
jAXTvR926R5krjOcRfKUlSinUb4RaF5AEFTKfBpt5BBW3X8NtXsLklY/8nO42p9DRDonz2lvbi2v
UTq9DW2j7UnV61dNBRU5VzauVTOHd7CcxNyZGigJDqMWvpQOk3/UcbNkgCTT4JLgOVckbvgcWS+R
k/SXPCnas8GdbLMJOmijp3z+S6ddwW/I1KFDswjyKPZLDbB5l+uv3py6u5n9mxnogt2hXWgKnf4j
TdGUI1AfPXtKpNup8Qb68tn3YBlvmukmyMbJg4cRhiANzu8a0gYwagztipBYB9+jQR+ySgeB0InG
u8UhSKtnezXU1ngslfWZJBFEoRK1npcF/Bl6z4Faa20ayr5LEkTPvUofZdiAZWM418Slx+WRoRAk
YOEYu4RxN168nhuovWkRbyjWbICE1YlL99MsR7krOGFihU7dlTuWz8aAAAPsu88HxiDEzq2jG3be
pnPJ60LiRFpRuHe0+cMWtrOp+RxrFZy9gQXWXAoJx023La24U1Nr6E/MwvVFPmyG2BL7mreHXNjY
pZlAx167zTm2FtRyNuyIzaEpm6JZnLMzkRBk5RFBQByzZ4BADXHhlus0ik8BY37TJcsafHpwSEH7
rKk+u2K21oNK5Tr0sDNPmnuxTZAjiem4SE0IZiyPfIoYe+qqXtGlXailxYrs1m7dSZr/eGu1O5oq
903OSEpAskrii6P0w6EZ9JFbzz5UoacOkqnpRqFE8stuos0w2cSaj+5G1wHHNQ4d0mL2DrUMvwcd
iQSwio7I16biyjLDx6FiLOASuqKN1Idlgb3GtGJ0fc0d7XCgL4F9YhAF+LQo5JZ6CHWCbt4sU77P
Am2GzUgA4kjBTIw3SQE4VXI8dq28C1MCUXJGWGB+8Wciv0/zKTxovdiPICh92mdy1SfThUBf1uxW
hxmJoh70iDN29QqOlLmWBYfugT8KFV4RprzVzsrat4DDLe/fgqcso7MX7+euhPVQeBmEpoTxoR5+
4j6zV/o8bZGbVRuX+MW1juUf7SA54doGBJQ4IZEBuEvSO7CIGNRj/CrNYfrLP6BsKx7GLu9eMHmz
6sffBRz8M3mTPT80uMvkJwPo2glW+ViLs7BxW7Q9Ii9LqlWgyZc2EDgYkq5EhLBp+sbcz9Us/bDR
fU3IdyMunCNjxQPSH0p41gsyZ9fu6EZcs1Bjmtzb2pp61h1eau38xMXcXvseDKYTssKli3QvTi3r
OETai9GnX1o3OC9ZFj6X9EYOI6XWKgAiSY5Blz+b1UgBPpxd9BHnms3AbwbGKFPdr2uzBlaQGqXP
4Bh1WjX9EJV5E6WZ/tUHHbW+jRcRfOmA72VNY1PcXJ5txlZ5l8whtqQQznicFcYwof3hrInAJ6sY
QQMmGxqcYgbiAzkX5JKFVISIYug8dd2dmxAnKSC7j9KbaCQMaqH9jicYoePeajwGXu3rPKUuug04
o14/uj78XygmzvQuHAa5cCv36ArxNhagUbIQ8VOnqLtYwPN10VJV9aglDWxZO94SBqtZIpgeLIwA
0/i3GDH9xvbQ7cbhjDtNnH4fwtr41zOBbs2viZGiDwjjohlcY42q+Vxk+U8xR51PwEupN2rXZ+1n
Oyggb2hyU72AXJJt3GE2Tr8PjFPyTRWxfDBBApTL2YRpbnr5VWK7S1ZIWCm/tkhoj0sOg6LLnufU
I3SH5kgRe6wWWJOvE6vcOfdmy4cXP32gb5qITNDoCJ4wBa0ie3gkZWTvBGVykpVUtzoVL9ANxWsQ
a2qr4nrY1WMmXh2vO1PcCjTJFQyAZnEdlCnK/D5Mrh1cyN4ar3UVT9dyeRBF8OoacbAxJ0Zp2HE7
vX+ziQI7SMRVm4aEJX8i9ZcEcupnMyfcCanVMehKzOosfxujrfpDPJfbdiB9KkWBgEdPLgk8bYQw
lc1nSDODpAE0nL2JhlMh8+JiGX88mfXH+9aJ6fS6Y+53JgsAvjfXR6SlHucZtUydhM8V9h2gFySR
/yIZjN5W24xWyq6qtc7nbGAeIrv7K8lwJs9QDI+hWRyCCBeh7nSUxXAW0Pah/CRvs5moLIqIhXRg
aAYcv/6Uaqnta4wmSfslG6ci7e8zjhztHLNZUXNaN0cODpp3BMbOQ+G256E37yq9bC4z1c5uJlW0
7ZDwaV34g2L5zjT/lKnb+cWirg+2VpHqRxNKoNuUENhyQlgYD9FVkDcxWusxxY6Hmz5gsgb1J8pu
bZ6DIUgYRk0R/BjXTjZeEL9VncNdzNm1SxuNOWMBvId+2gLrMGngzShfg0DbN54LySr7crWY1IRK
D9ZToCcXVIvJBT3V1zgGzK0RNyYqRx4i3ScvZexfyDT/0yf1LW5L/XVInfPs1Od6GHzCjbGNIIC9
2nV5TxoVCVJS/EXgc3PDb1O63sWw9nmovSB4I7gQBPvceDDnhuqhqNRJQ6qVVOCGGCmPZXxxlcHN
m1w1o/i0PRxzYmFWkd3Qedp07kmyBOpCBycW95hD2vu0G9I1gkGYv6isxatN7q3fOyzO3rI12gC+
Ww/nPYnDIZEMzSERHUPNbvJd69PwwmccTPDHmKtPwi1vCIlpVJUVGnFp+ekUvE1p8hQXuPgNjyqi
ocNWYr5kv08OLapFTAXDcmTGJVBEBUkPFnkqduzMz0wVuhjtFPnN1rZGG0cPQnIAnNs/M/HM6zZB
Upo1gj0ppF0AJ3Gdwy3fm3Y++th2saRPSvzRNI12DZa32NTEA5r2o5LRYyVMcRkTR62kcBym63hE
qt/e5vLs95eeaz4EU7O3FRIYlWPn1oIROh776AhL0ndzcSjpbN2XA/rukh9Vogr2I8ZVO+Cke0Q3
L03tLLknRAmQyAYOGXss04He+aNjlUFXuFb0LY5tb+y54+sgDp6tZC/MEq5EulTpuXOHi7TcyUS+
xPlbRdbW3sNcexRRe5OWnDHIlZepxq5HXyynUZ/zdWsms/wZn0Cg1llNgJXh2h8OXWrCiM1rYrv3
Lm2VrieQge4UAivzgslkeKDD9Zhb1Sae8naXMzqDLTpcpFch/e1rQOTYVB4GBqwrx0B3rjjnuB41
Jvz7MQ0VYVQ6l0VHxEwCIN4eBlhJI1sNaXckHyG0CuLDaKlhowukQ8KtamuNu/KcKM19cko2cemq
TVqQfj3NirePLemxD8UXBCKbt+1zrwCRMYgfQTJPzwwbob41pKL7ihtqly7kFG1azyFxh9zhqICx
nMDy8Z2a/Jdm9MFINz4CE7kNkeOugSlNGNeHYJM6GKkib2EBUF4tabBM8Ylm9PLmgkNoulapa2/G
AYmkbkfc3k77bOSjdqAr5QheEU5q7QAqog0N48Ka+iJaCrGb3rJLExFNrlb7lrXRl1XRRbciSOke
q+F2BAiIzYJJtdev+pCSJ476Fz2o3jSjMW6cbhTdzpjMCY97G/1CEzrmOR/FHydniKGVTbCpljo8
RjXYklsBQpcroKO5wIH9rqTc5XjwJKy8vms95MZJpAjw5LRaGYi0emM34sGhJiLWBrXthqufz0fV
t9woTroHIVefNbHlJ8v734dmooiZdeoTx0E7hAN2NTItJNyIvr91lAnwFMWWn8WIPUkIRH0/6Nam
SezsZKsEr2+LSqyzzUdjNqv7CFqmOdXLWspwJIBOgyOg68gH2Le9fUzy9l2TBytRf3mdQOXN704X
97mSzG4QyXEmvnoVgKlGZefG9t6xO9hEZUekoVBqrodE9bBxQ+3szUOHCY0MGEgoT4UBD372TPan
nHab7D1GnoDv5RQ8ITa66aTe1Ea99+phXONaQFYyWMecdollRS3d5HSnWuKUMJbicUMzIXWb+ZGH
+FLGpyQt3oBuPRkp1wE+EHJB5JxzQh3CC36He9XToFBGQK9KhFvcFSB7I7yfiAyhr+IRralNm/yu
gmO1dxiL5HXTA35rLmWqaRsALyQ9tFSAXZweDS7VybsrnPSAL/mvF3BgSgDYR0Z+08h7L7VGHWuH
iTHdqHXmLBXymI3kcoHrm7DQIkzL922T1BtQZqfc0rx1pkK519o0eUVeS+QJzpBujtS2twBzVVpT
3WW9cUqmhWM6HI0ELy6pss6mq5LumgA8gfNoT69Fl5kbeDXFPrbs9k6kkBIamXykrPoePiLdi+BH
6boBM5cQdRheFpoQ3FAmqZsbYBzZY61AT4RaoL+olo4UwxmgS8X4501qWfXlVHO+lvrY3TeaRTZg
ZxMjEHXiybXkF8FVzZcR4QxHHhUK5d5STJkYx+RmcA+6LeLHIo2wAOig00JeM84c3JekAp16Y16a
hhHfq2WTZ1sBubWYQDM8K/+4qnpsIf9/1cZCUozHC6eODuerSaQVY/PESbTTPHjmJmhx74uRmVqP
FM+qqvxrXlcxLxxbc76OaJXfE9IiD7ErvO1IqPYTbFh7WeDShKx4oTyPzq/TnDM8sEShoJ1XnoEW
P8uLP/+HvTNrihzJ0vZfaevrUY3ctbnGpvsi9oWAIAJI4EZGAql93/Xrv0dZNTOV2f1V9dyPWTdm
VAKxSe7Hz3nf5xWVdT8pc/yokuGs+6TDNxUpCRY8hcXAlTdz68P9aPgAHsNa7WNdU3ehcjEz1dZw
12YeezY6gT6NnE/8fS8eyOmn0IEIZVr6ob0pq0htett8LFgdl4iq7pAk0LsV0OUE4PmF59lfNFPU
yyadGJ8X3LYuo9ipCxeRV4G6Sk2ygEgoo5WvdnHOhzUWsEdalOyrMiwTRrqALWRd7qsBk1WrvtFF
JIyKvq2N7HBrSJoBREcRrZQHz6YbUFtnA/V6KSnhNHadbu8nQb1nWDYwMfjoaTPTGQyXZd4Bf7MG
YnYbMIdb+FvTTconWOFqpuKOuQaId6SFuSnmPxkXZbEytf5rFLlvuQn0U7gpFh1YXZU8OzYeDHOS
NOcYmwsfF1ok37tUA/lS65+0rS+6aHcQEYj6CuJ8HVTjU52/krQZLjWH4howLjKjgBN4Br6qGW98
o910b6jGM/ZR3jDS7j85le/GtH+yVXpvz5lusLMW0J8e85HySPEheHUHFNHTTnYQwpod7BUOxRxf
hvGBq/lmSpOLSo3PwTFOhtW9sjGth1x597HLSLmoxCvPZZODRVwOhGNiRMVUFbC9l+TZLJ17hoDX
RoF5kPG4zgx0krKYvnUUDUb0XGnqpfWtYpn4PVwY7TZzkuc6vOkw2ZGCB9SoOfZWvQGAszFqNiE/
fqX/RrHBLElvD4VN2lSJ6PaQjGCwq6Z8nuyYwWTC4h9+NF42cvfRpapk/QSC4ZzgPMz06J1hzGHE
jbEM9YHQAI+61DdR2cU2zGolkk1RfXiRn5/9zlhOThdtrMj9ymp8U4nGO+oY5As4j3dDPS1AbB2r
2gITMT6oSKYr8sjZtzzjqlWTOHRkGJmjj0DO1V8Ia6LJGEEf7OLp0nvRc9qF6rPjrB+zld/xydC4
q3BzpDjz28mvLhra1F1lFIRZCveuKMPxhLXN2E2N/6iHmIjtQr/l2rkB4t8eCIEcb8l1gd9T+/E6
NGbvvMgtPBDRKz5e3QVO3xWWtimbKL+bCuOpt8PgKNl/cKzMMbiCFcZxKPV9v15aGVFCfel5dKbv
QtK9l1ULDycMMnwaFgd4NeLGhie9KnqT8I+mZ2sR+rhsg6+uSVYj51V9Fbs95Aq031A8g0p9aavZ
JtLWBnNU8oBKTMbBefJ4yVKj4QSt/mvvEZJeB3W8ESMCdQK01pM7vvkIZ7BDrdOMyxdAQruLPfvq
0htgksf00WRCvJBW4R2ZLUygkGnwM7mJbk2Qgb9+UQWzfDV01vbXf6iRL656i/oDGK/G9fJfP/39
n4fMH9cy7XnNQ0zeRV88jsAVsE+akjpFVDbFFC1Ugp+/TcwK+zyNNmXLhFeN7qpWyIT0oKdCbNMX
rXCxIWUOs0MZ7CMsXprUt44bvilFH6xB+EEtgFuRpEI6g32+Jjt6qUBJSCbtThamNzJDEmwE9VXS
OFmlMQB2V3dLGh17GhLxMjGpngISXXAMEkt8MAMadb5FrJwp3qOp9lcOCwhB7gT+KZI9aMcs/M5j
2WrKr6oymbi694Ue42Oq3XPIGXM1p8OtwNStMkl4ljCzj2IWRrUy22SxkeE7cO7z0CSsCu3LYhRK
LUXJAcxrGW8NBmNdlSAU0zNj3bgN8vpeVZteb8/kCh5NzDptoIPSbZI3fQC/kkkoSnV1scLs2iPe
2KIj2UnmrAdCJMtNQYLaMvdJJUk12MNhzyIL1ctl/tknN6E1qP1QdsAfUOtYcZlzNi3zTVq65GEw
IiQiXTwPJWfXWLy4IvuYBveUhugRAgOmdsa3i9n0u7RQkOFFhBw7VuWtl9xlgXwSUfhuWHFxGnWW
yCwMr0aMK80u22hZJtmlb4qIZaA+eVa0Qasrl2NNxnxaUklaDGKD9M1Q46koigerY1RLnLDYofJZ
THb0xiDlmz4x1GKYIe8CLblI1//ITD4zw+Nam3O/U5RvU8nALM7hDnz35rRO8q0Y8CsXAVqkwHNX
JgDLzNenTTcROpK4Pv3FIHubXHrzNLAIAwN9BbXOjQ/EWBL/4K71zkm38BtgZVBjixqujm0NF99p
LhjoHx1jfBacMfEFJPHazgpKy8hIbmfPinfN++kU9fITC9sGLAYalFwemffQIQpk+hjl+kGX8qVT
DZ9XG16qEptBXZAePjVMZZBpYqgLXyYTN1nV4jicHshoaC4x9kAS48NzlpfrmBRqo/eDZYS+ZNE4
XLL/J6T9l4S0wvgjIe01/Kyqt7/cfObZ5w9q2vnXflXTovj/RSpa6i5ND4SziCD/S06rCeMXQzcZ
TOm6a6K4Nd3/1tMKBLw1OsHgb3+1f3Gl1MkEspTp2uTFq/+Nflag3i3yZPTzbP/xt79aDu0QXYc2
xvNxhema6kf1bOlZQYWudo/zEHAHUzVkOtmD7Y3sIZ69YopYbFKP1i1c9H3cpruh+eokHNS7Wuhb
07lUykkPu9+9bedfH/4vWZue8zBr6r/9dX5/fn5WbIQ6T8+RMFZM68dnZQngXlWKeWSo072Bt0mG
AY1prQHBRu+JX+0XoRrEqvGQpEiB/2T0S7WKvfHZ8dhK//j5/KQxthyLp2IZji6Bjpr8f34X398u
YebPz/7fhNI65F7FfiZXc2iszkxUFVam7ArDDkYqkRFTr+0xV7E+cbTcaEhjHCzcph8Np7zDdDg3
+mB2Sxb8mTxhZoTTTjiw9eExhILwJ0+Y6+OHN5C4P9MwdcmmZAkSpH4SRXsQYg01mTtOHc0yta1T
mLScMJtyXInERwiKhRwtyVtj56TS09hdtM1Ap73VN001uZAKjQMtn1MIfWMZxnmxCYv4PcysZtk5
2vmPny3X9T88WRd7j2Vx4Qve5R/f3Sanj+J4cqdibT6TUJ7EdCEZ1x0MQXiUH/reahie//hBxfxX
f3/lz2+Ra0thG7OoXek/XWO0A7g9LbFTrYP5J8m3ZUn3GnMp9nE9jEFkN290mOmgWRHtxF7dOXIT
6UhG/uSJGD9f7ZY+f0iu1F1wiY7zs4IdDIuk/M12ZeI4GwB8uEpcWuZEeuwtLUD/W1tnZvzazfcv
nQmCilYOmSEzU8gHClsHxS1/eB2TK7sNLXfYBjonHsdVezVoNlgMf6nocTi2DSJPxMgFNOAgiZ+S
62Jm4VY19m0/gsnDPb6oXEaqYC/WHOqHddtXkiaLdoktskNhSz+5mvFUC/FEN7DfcoSabuFgpqCD
lymzjY2bKijG6UEmQXijq+Cjk4LRNGLBuugYOna9u1QcPbZ9r1BKGqTItv5tb1YtKhaCCmulXmkg
zB1rlEXaLDBvSg5j/dYBCNHFHeOFxt8n+gC8c9KoG/SjKyeGZOGYr/W25kwtacnnutyOTpSt8QfI
pU6M0ZLiRd0YCuaXsrsBLZwKDppsPmLnvXbBOdkY2pnL22ce+hv0mjtDFBctbOWiyNtuP0QwpEW/
6P3+4qEJJXXHx+Pa4MjWDPnc4JXbGZCPSYE2MOp76F1zVt9TC0w29WPvLvFavjSCZMzBzHf0T2pi
+5wJmEprniFeGttRKtT4o6rO2IhcRFIXKJHmhrZ7SO2WevRS504QUQLI4Suaj8ggCnwDB1lp6UqS
xUq7qsCpJ9j6k36462xUFyZDBCazk3v4k2uXp/vzbTR3iECasnk4hg1o4seb1/Rs5ERNsiWLLgaq
lR2tPm6P0pszuyQZIWnSnEt0iFsfiYDwom7VyA+tYiH1LFj8uTUCcjPcI12ui6fNXo2AirlSxRWu
0ImY7C14IXBlWfRRJ+bEGU47+pR2effGcRxbd1TCBE2hE3IsaJOwhYFn7ArqIT85sqwfGJ/3gIa6
KwSkbwzv+l6QsTbkeNrlU9yW2U7SH1mw4XjrsOgZD2F/RLzSIRhte/1GauR4d0X9TDAXEPGa+PQM
N3MwBODdF4VTIGrTm2OGNI7Je1zStVafp2jO4VWEBYjegiRlpOlS5+A1uvW71EfGO9lEr7XAumGG
t2HpTkvJ8NTLtXcyx6+t8dqE5WtYPQzsy4tOC++Ib5ghauiTmqNe8Bf6xNzaJRy0qB1o/TzwREgF
gCSgsvjRqjEF9imG2Um3r3PAH7fvNPeKJ8b+2qdB5mDquB+5yRBTWQ1DKNM+yhz0RxDmNxg3263u
M+3tpzc/0a9KL3fYelAJ2ae6xx/hoZrHzDjnjpNMCKh0J+P+OdC7x7IE/WzZcbjtYFKYEo7DhIyh
0vJk7eT9BfAQuB07gmFGEicdsT2DSJnpm5Hh3M5qq4OoTtVsbfFGKEaxTprBtKenUK9VzLY1hAHx
oHLba5G7Jvm93qjC/GpNYlUBIHKa4CVsUgmhFbrGBPLXc6bbRtP7ZRasjapzbsC423vJYE6ro4ey
TF47h7XLzcdnGKoZzeLsm6dQuhBxGS1ZWJxFrBMUSh6hhcliTYOgkfHViSjvReh/RC3BLBkqwDgq
KZ4cInlLL2H8TmY0MUH2tu3egp4lYCTOZoXExVqYOpcg0VOL2ldP4PwygPfIrAQEQYGRt6AhHym4
U73kc87JNC1HsNOj9llP+tXgZImziTWbQatl6E+WQdxC4xbEZpgIuutyU9I7LTy7fKSEO3C4f6lb
Joq2zwMo+ljr5kYhj6p9iQ+0QcyTqK/WyFypd2DlSYdDb5XRbct1uow+q+6+0gFtCUM/DBY1lyX4
2Lpno6cdN5jDfJDnuoFANGwxSipojZwlkxY83109IypdOMB4FyYgMoS87XGYclK2PZj9NIyJLv2o
MQ/Tdg/OlgbbN005BqLs3BZ4sp9roMxVaaLKrqryRuF1ICUlXqJkrxlwmCNJWMghEXcedb9SMLRO
gZF/M3RPRxqxC7z6LsrnQKUk1bb01RC0od5sBStHiv2V7WjTyOhLkBM1bEHWXAf98CYwsoS9wCiV
UOS2rX4VTvniheNwDbysWBbGDSor3BNC7UKmWOtKhK/T+DFX2Du7poLBjbRCTg6xoGZ0umBrdKE6
udN1IGSAAfF4h2mNRL0IiBGCtZe46eU+8lrYShPhbgY01Jsaq/QNsL9vkUnHYLKcfeoAsYu1/s5g
bz0NBs8/pmmcWB13ngJC5Qx7h8wDJwgt0nURATiz4dN1vK2fWS2ndXrbgCtOdgXXMdBnuANIxioX
3coUc9LCZJ/gBALK6NVRi2tjSV6jgvPfftF9bdrSTKvXiQjoDhn3os9nOCjhqNCKGQy22HFFc+0d
/ouWIjOniwjiHQnlBv4L4g/de4kmLHRWFr7aQO6X0iff1SblFzPzUozxV5cI3ojcTvz8w3PiIwrU
9PDkhyYfugUMEg/Shi44lGbwyUlZWXcE9DbDlzrJ6yWzDfDJaecuKw3nxOjw+nq4tF4urzTivGXt
Zi5L9GwwQQya8Ya5eXoBJ4m9bIZ1x6QzElLr3GgeLWNvcs8GClo3bTI0FFh2HAldpvU3VJnZqopz
wivqwNyWaqDXWLAyg+yrfGQP4RSxKXAPVOOzlulLGUZMCNU3m22ArN+DlSELNINvBtdSMszrojQM
poDgn5WewCrGFVP6cp1grnDt5KvUc1JU2q3Ro8gW4yMU11VXFnepXz62pThb4LqWhfVm6y0D7wEK
iGPaIB561Sxd2T2BKvw6VhajwXTX5dVjKswZJdAVtE1f9aWRQIAr7eTi5JWxYc7aht80S559uyR/
m3Ju7CBJCBxoFBKKzTOYzl5EWFZoE5HJNj4rLYk3dR8TU47MUfGspeU7YjtAWFaPQnUA/KdB5sBF
sEur4qvhlZ8RVpRuYk1OuxtLq3ZK9xMmLdCsavLtVFW+ZAYYdJ83BVxztM/AmBXssquxALlgjlRl
fmvCnKq/EObARLSFmg969ETLFumaKvkYESVa3e2MsMcgWA5rjGDFQpVyQHhl+Ns6LSIM1Hiv4nhY
mtx4MfmgxNoxRrFbMtzH6bma5ylumIAxHuTV860GIASDB4TFWdGHW3tEcDMGmHmYa6yz2C3WZTsw
X68SRBIdvCMoQg95h7Mszx2gRU3+yEh53ILbvgh4xgDvncVQthlpOamxJYUrWQzjsaC1zOu7pm5y
gYferovqDtrC1zFk6Yrpqq5619qSj3Kw7V5cCHcDli+WrNR0OUkrQky3akcPZDvFxaZyCqxrsLVh
+AADGc3T6Ngo5aHX0yijVvA9vtiCDmRvps9xppJjCj+Zy5EsUOD6dPDibCmc7iXD0rCtjLNfDD1K
yXhN5US8C/cQyBekNvI512EFyMjuF12fvIQ+OWGN0x46piGVJ9ZpPtyXfftgclpHQASsXveRyg1l
v0RTT/h2TnAwVjiEcvUNO/19WHffwqijh6tgJaC1d/2atag3Y25gFL+tbTPVqryT1uNaSME12ZHa
joMDxCaVz13V+2stRYjRDXTcBF34NvBBZo8nByT6ikBxAOxauqGjueTaP0WN/y3TQ23VMHcaE5bQ
NqO5S3dkVffOGXkm28+dKLm8/AA3u9D6FTm+sG/SvZNVH+T5oh0uFFWe37/ZvdnguPh0OyvfhVX0
rdKnA90doqAF87XGNTheTOlH47PS+iwq0tCvrLo9HcePrAl2wIUkVgNlbhRPMpUu4yMeL7uzG/OZ
4HiuoBL6XkEyBJ7SW6SvW/yxcpHjZNwbonzKsAVJSeFgbsScQYZCfzrlMACx9T6VaRCsx1MkSgHh
BIALmUsdjLr3LB1O1WAfW6yPs+e4RiXam4zgqM6Bf6P9ISFt1GMgBbSyTXRUrt+WW1YAKhg9qXdQ
5jf5WDmbTJseOtxR5KcbxYVn3gCRZRnRio/B6bqrCYJ/hZet2LvTdLRG3zyQtRIebK3APpn36EV9
rXgAqHT7MKlk50yOeQknjcjKLH5P6vig0fvcx00ZY/fTjqakJx/ge1o6Ubuj4An3DoUYKQZhTK9W
y9cGwaSoeBdiGlHleNBupWeF6yATV4BSs0+wmx2CeQ+IydWh1/TBiFw8dHeKfkgU0DVZmEWF1Lua
VUvQ90gVrz+bAtckVpTuwBX4Dspjk0y+j+ww0w+kbukHYlC+qBxSYK1XD2nvnVsX0LTTgGzlZbMI
S2Ec4prJGnWVu4Ko3YMr4kuZ1O7KjStOEOBZ6qotD0K3vCWAWEoLo1k0M2Ndt6DId6RHIVOVATof
vk3KNNqbjA9yevArf7TcpfT8CVvLzOPrjHILIHzbJERAakO+7sJ58KpPbx4XG1gT5LelFQn2AtTU
tdvd1fN3aa/w55bKnOmh7JUY63YhkVxaWn4zVRmuHNc8o2/bQlrEo6wngIeggqa825oGejePFFKl
Lp0WRsYnwVQ9WQ9o9uhht/3RyoJpFYn0QQPfytgiY9ft15UBbS7u/FuEsrwXKApuv38BMPIA4nNV
lAC2GsJyvucSfP8CxPIK4pUIajaXhR892pHpnMD3Yc5ZpUZqHFNg9LsuYRCkQX0yak/QBLs4JktW
nFQfrcAUTHbtAWxW7GnaPUf3WKSnYFAvXQ+rUjPORRFfjMg8s6aTmIHdcNLGj2xiNzVzEjXKkPp+
slcdYVf4WYNbb8BzN0AABSpJZLGBU88PUOgEt5qV3tkcdFYpQ1lvAmya1DxVBIjhGGMf8YdqW1nF
qtPXmOhvBA2KBJ6kweXSDPWr6P1jUTjME8cOplUybiYbaijuSs+Bo+d6YPdUVkkygZKtrXdrNJIb
33agIhZzfsgXP6R28ZA8ES+BE2vuf2QsYjZltROIM2XiRuvEfVxKzDvpdVIKFA47mG2UX4sxeA10
ppRN867Dll62fb0qUlAEIlG3vkufxh2cXaMB5lESgjn0N/pF0tkglOaVSqb0YwrqjANmUxQ3KQP6
zFZ3Q1Y+uOWyLWC6plX/FduOhb+wJX8vx5qvPzoldt5pjtNTTJKJFMWdkm9wAjwbsB9XLkvrKsxN
GGSj/ejKZ+Vk0HR6nPzIUx37VDEGXoqJ463PxjtqVDR9URKmqYHIJLbNMGG8Bf2zHoknoXKO3Li4
p26D+4DWIPokuCh7pfHTjsB9mNJ8ABL7XbZ5pQNJQLkuNhzJSVuMuXoiS+9XuFtfKiN4MG3Ilm2a
N6SDiQ+YNF8DQ/sEJ/Ys3Ix0uMYsl6FLM6cgS3eo782Su7caczZiE5n6OOBTJ8gsOo1TqhZWqd8I
BS3fJzWHglntg0mA0c/FqeuKi4qh9wmvei3s51xzGRE1zmUYJ3fdtf2yiB2sywWwfhepM13jk9I2
KCMRbYlo36ZEvFTSu9QeA0w1bHSsckp53rEfK27DcELST2kvam1Yy7C78egBjU6e32PJXxgmgkBX
4ombGHKRepz32zZVbxJZVTH4IHWiOU2lFyZ7X7DWItB/xMAdfUJH4F2O0E4JOKXshKSk+lad0gbN
XEOjJi+rrzSB0DgzyMNIZL52WsUFhmaKejBEMja9DnUo9kFXGGsfNIXmmfd+YEBnbHzUxkHur6x8
oHjRzNcpi1kHptx8zMtHUSb6AetthQGIO4ho4KVpEghTVhg0csd8xGy6cWJ8dXZgM7fWzJXfOFe/
l7dN3Y5Lg3Nxm71ESZCfhNQem5iFFTEYxvtJxUvPX0MDFpQt6PhAuV2SCl1LUs+lP7t2XxVrt7Cw
BOE58UhM3cUBJ30Ek9iANReas0mcUIL9hpbTcl6hl7lD2Tu53Cd6NRIcaZeXihiHc9FFj1PGxWNA
WUvpyoIpxVBBmoZLYqAVVRTLPWbVyXDoXaEV2NWt9VlhGWNMbh0DJw23rl+FW8RqeDHgqSxlbwL3
wuq5MwpM85URbmg/ElebTd0uz6r72vOMhdG0d2UIHTn344+6vq2jR4CZrlV2awiL3rrP22HlzCHa
0isvXlRAcZDG1uad2gYRSL4AZzc3FLliBRaDNSOqatEolHb0k4bzlDMtECYy/TkuowEYtmJRmxtz
4B1931h3mvRXZHhkm4Sjg2HiYR/C6d2Np3Uk6uRAJFW+WruyqtcwuvBRYRJE5ocRp0dG1wwXeEjp
ZqgKsIEdhwEgAbLCyBTWSO0aTFmqP7dUq7caxwU0yeUNSUN962xz1BzoLkuu24R4StVBO4o4XG7Q
hgw7MTkF8k1nB16WsW4Rmbuuahm+x35ELHP+GWMzMCwSp2XP0lE5LVTzMr6gB+BY3nfbsrIxI8Pi
NnLjnkSbcRacfkHjjdnPc9nAbG+FddRa4SbFq+Z1D75Q6RrC4nMK3e4E5+yUlvV7gbee32DAl3Eg
pzVDPz2Ls1XQtC4HPSQqWYl5SwHP0wpxGWs9uTZe+jXGI7ceRiKOCn2MD5jwrljEBhJqhy/BLM+h
FZzsKulvRTTuY9JtR3PWX0GuPba2epVJ9SR7DD4qI/EjrrByYrzEHlTr48bphi9Nn49rXUXdQXJ+
WrS6Ogd6DuHVS178OESPTWQcgUyC/aguePqliRcqV1tB3/3Qy/zel8g48BYO6zHp06XWxm+agU3N
iGNiGjTZ7XPHCRbCx6yonPbWMrMn6cUZsRkaXcPqBvuLtbP6gxsk3S2qq41uHbDhorBFZL1pZ342
1pWjbeGGbIm/O9EUqY9j5t5W8fTSFcONGWGULfRtb1v5HaCuiaMoBwYcKvleSgZqBrs8tlCKayOC
6mxG5MPYTbVL9MBD8COfSrMigrgLx0VvY1QZePQMLOzJ/daVtwP+7UNGgtIBtQ8qAq4WDX4Lfz7b
dMTBsCJGiIvFLi3M8kzXGXkxJDAmqNDgQffandp0elUQy+s8adTYW8ziFBuZlDvb5MYsmwr8c2Vv
dH9wDwWgwEvZ0TWsEq/eBDb+vJjwW6KS5xTTfoO0vVwQdvPp1623zcAYg+zhCArZdNoOBQe0zp+F
7PDj10HKGHEgi5FzdUCYqzLt+0Bw0NS84r7CLbyC1B6gM70TGJVMHWylE6hyX0aGXNpO8BGb0n8l
kgGQ0NBtEKl5OLWraOPMopqolQd6im1XZsdP3Lpq5bS+TaKDRjOqNapVlYqzWRp7G2T1Rm+Bvygm
NUbF/qRmVOLQdXQqIzIQ0vhlDDRjn40sHQbid+ivKUOBNtyaNS4VW+Nd6+0NBFoWgFYylKhKpuT5
NRwz/WhVOYyHSd12I/yX78OfsLnNomZax3AJN0JxTul8AgyHaDD2u9TcDnaFKj2Y4cohc4NoSDjY
QYIk/wEUkz8taZ4doBHzJTRudUwHOwfCLDdq82hq5zHJzSX9s+CiV1AQ0sFZ0qXT1o5mIBMlHXzn
mtqpbFD/1m9dlhs3bdkd0R31d3V9CXvvUkbZq7JDY1U11PY52zJys8FoO+RibPJ1zJxU2Xs/LYeV
7ASqJb9/Mdp8XOWBbmz1kcrK1daxJ+KdnQ3FjORnYJ8B7/B8f7i2mUSEG8ClKXV1qYvk02d12OsU
DesSOMXGhsCwcrXA3rVB2axiXecg0WpL8rajfmoulPNkyWlAXOzCZQyo1bhph/GglLMr6mEfcIo5
Froz3JI3Em9Z7PJVbwIU7lL/HFi++eDXw0qvIPs2dcJKnMDYKMvJP4KjB/U38QEksDCtYNqj5Xnv
bUYmGir6m7LDGMEyvx/sgk5TE2pHTUKKZIfSboNupK1Yu2+pEerX7pEXHcxJkk1qUKm5jti2ihI4
rc+QPuqXhoeCq5PRpc1w6/QFSUMlqu9Wc5trnPpHS/O2gyJd2wTM6QwN3SGrdNd2OKkFyvCJm/GR
w1Hebd/0koafb5KlDKEY6jzRQkQXrtrO/vAknIEC0M0qj/p+jwScsapZLnSmHXRRGgOBMNZ3Ga3g
vCZ3bNQ3SeJiWyzVNoEEwckl9W/T7rOWaf3oWxXNrAhHMd68TduGizTXPpQ5had8mA56j0p6sOG7
2tuUTehG6LlD+V+V961rfgxVWi5a0ZdrDefI2h168hcmNoYKlOqD5mwZJF2oe7RFbUzrnsR1NgPj
WtXeviEad9klFTWF7je7Lv3iu8aR6wNyMmCiPoPoMHgIr8mNRKCPjxHAQkGYlKXtaVayeLadcyhT
u1l5HP7sHKYZtlx2cG9GemSGPEa7bHJ4pVJtibhHFJbGdDf4q2V6wMvSrGBFrglAzo9R3oXEbi89
mNbLMcUyRy5Gcqz5uM9lRTLiGA3HJPEwGFOAbMdJbIhcbrYQeL8YHO8WRZPFjMzJGw1BXtFrdjDt
66815IjHit4hZVT5LYxThtbKIJaJNhwpcGx4WcH0q6s8Kq76PaxNYACeSUU1aVsTutQ+UDHeOltI
sntwjkqTKFK08fRJJXo0umgh3MwpPcMnkZCLW3nSfGatlJgljAnE1574ILKu3owxfF20nouuathF
Ckj04WigeC7uYllkqxooOUkPDH0whpU3PdNLDk7aPkytbQHl8lLm+pMq/Pgu9g5timGRVA+jyi/J
JJsbiXs1Gr38BmtGeTf2k1rVQiJATb4bTU21ja0Y5m+sGbcSWmpa0A4QdZVtVO515DiV/WXENFS4
PYknFUxmclXztRVo/qE3nbm5FIsL0YPiooF9AKkVsnfM3zIkk3dcMmvLnfSUGnycSGZheQ2odk7B
VN2SWY1tClN2TQ9OxeIq5lmQG+rTr/+tlc64GEeYp8z/scXaxvAAJCg76/24N8tqeDCtiARB0jCX
Ls44o/tiWHZ32zkDl9xUdF+E5drbAZD9+vu/prOkBvMkRVJoQ9H1QrnzXfdKMHz0reYcV5f6F7NP
UYHMzdEyT+9JK4jGor1WhBUZY2Leo53g5GBGrGw53HUtvEZ1yUqrT8fv4/5/fx/+w//Mz7+qY+q/
/yffv+fFWIV+0Pz07d8f8pT//ef8O//9Mz/+xt9P4XuV1/m35g9/avuZ376ln/XPP/TDX+bRf3t2
q7fm7Ydv6KeHzXjfflbj5bNuk+b7s+B1zD/5r/7jXz7/Nd0fkqV///3f/+335hfwt79e8/bjLftR
8ccv/MbPVL9QvygG6rrpKKBP/8PPFL8oKRVwTLqxDOFs/uU3fqaUv6BhQ+Wn43AhMFYiy/tN/6d+
4VuEFggAhXCEcv5X/EzUhr8TQTn8JUcYFswtk4AztFc/yf9I9051QGUuutxuF8WKpDTv/nfvxW/X
zO/FfD8qDH99CGif6JqQF5q6/tNDIJ1GHAMUgEZE2gNwybVaozsu7fumToVk3kDU1Z/o32Z52/9o
u74/puQBdSUUnRBh/6Qoa5PArRKERIsI5Fg46HsBE1fDNJkN1jqVf6Jf+yevECewMJTroA2U8+f4
e3WgORWkcs9u96HPV16An7z4UgPcjkrrT17XP38kU0kcba5hz+LR3z8S8vIJJ6KnFlN5mppjHcYb
n+67RJjxxx/aP3kDQZnbSEwtEwGPNat+fid4nCAz5UXAdWGW2ZVEk69M9pbSjfdxpe+ysjv98cPN
18APn5dpcfW5poMWVTcN9dM7OFW+Wba6JLJB3gtz2Dh0KWBiLHW80iUJum7460r2w0L2+4tyViX9
+IC2zjzW5iZyeJk/Sw7HMJmaLMpIyS7Mned80TlOh396Gf7jy7L1+dZHHYF0VM0q3t+/i0UueBJF
Qsii89gi+bDTPF6EGMpm63dCYJv/+cfv4z98bCZOfRYOVg14vM7P173OMomdsLYXghmOMu6ZIh8j
Bu1og1YCIeAfP9o/LB6gfXl9Os18navk5+u+lg2BtyMmkoGAAuCmFNTer0rz/+/nJH7UhnInz4/h
/D/qzis5bm3Lti1CBTY8fhNIx6RJ0Ys/CFIU4c2G2wB6VO2ojtWAbtWLI0ohxX3xft6P4pyQARO5
7VpzjilYN00XLNPnEe8lRp3mtm9vHBWHeLtWHCuCqFR7KpbmtlTDqaoxNo2WvgfUgXEPSYK4TyJQ
a4u8KSwS9uYxdFuP5tNCPeb5z6/glwm5/nhoZnzbsFjA3U8TUpu0oqN/a2/QnoSC4rMkyZhV7WCY
YvvnR/3mu3Xo6bDgC0Ecvfi0jvZ5u6auRsQIcQ9pIDuxJkESr2/TLqZ8q+3//LjffbmCRYYDjs+X
7H1aQvHNjExXj09GIagrWLgxSv35Eb++POaeI0zhcQbykbV/mh6UZQxtwc4dGeImdo1L/Ar3JOgd
/U7/y6f5MdV+nvDrs3A0WWTZeohtf36WLMCMoqFEaqbNgHXs4nsJIhWCuQnOKsc+NI7Tw5ii1UmM
6rtT2fruzx9W/MypXkeyi4jcpZPhGBYOgPX3/7Gk1gYiAqMRzsZM2selM77FFHePJufSo11m34kc
u8DDdsemSIUenwkJB8Xtn3+GX9cj8l1p1VoeLgOQ1Z+GUG1RLu0mXnjeIbhypHFqAeMR4HSdEx0D
LAZ5qTE8/vmhvy61rmvgc9Bt32CF//wtQy0xVCUsZ9OkdGti7YOs82sCB5rNn5/z6/xwXXZFwQxB
jgow7Of3ayW+jY2KqWjV7/PKxMagH83PpcH9v27+Mhl/921ybLPBjePh8E3z03gSCXQtvF+AuEHa
wCAgh0SMKiB/I9uMXfaddLl9o2fPo7CefRRXBNAd/v3PyxvVWRQ83/hlC3M07FTtVFLzkwWXH/mG
UW4gWVDHTmY5TxWM3vDPT/zNfGXQGAh9dYd1wf30hl0hDc0RbJqRQGaKQQ9BinjVB/Uta6LuL1/n
794wCEr2FtwLNg7sT0srd/rYwiNJXw0SnHmy0Ixv0tZcg1VW1SGioGnbZ0B9cu+hSIz7P3/W34xa
D+GyZbvCYbp8PiBUEq0gyx+jNnlrSIMxqztWlb8sgL99iC1M5BiC5eHzfDRjXYicbXzTERUh5Svd
eVxn7f/FU5j0bBs+d3/f/PS1aSSkUL6K+Nr88+yd7PJ7Hf1tcVv/jZ+XV093uMw4vDDXNMWnLysT
S1vpGgc4V+SXBgxGOBLJfnReNfuqI8zCEpSU27Xt5rZ/GSi/Lmo82sK95BB6QQLAp49XJ5xT+wpu
Qz8b+1bDbbq8D8BRE/neLADppo8/j4xfTyQ8z8EORA+ZnDf/0yIKyN3q+sxhEeVgpTRc02aE1Pmt
oyjrpfNWYsCWrrz981N/Mx1YsrkICkxR+ron/7y81cJUeSQBhc663IpMPRqzc0VhG7mBR7oP9fio
fjPKFL17Dg8s/8uC9+tQ5fGsq+Q1rGe9z/MhGop41riWUKp+6Gm3dPFbkmZ/+Sp/92pZwx0hLKhC
XKh+/ox4hbFUNYwitDcUAEOP0uycvRsrtbnIgoKqmwEa4s9v9jfjh+etlx3erOl8PlcVg3LV5FGp
bCrvykSN7SwXLnz0NlPXEY3tJXX/8sTfHEZ8h3fJBoz5yOE88PPnBGJEePN6qO1jcCPAdXO3f2iV
f8qjYlso/4ZojcBC5jpzdv3zp10n4s8T1XepObCw8nk9PvjPj5Y9QicaFCylJSCXVJqbpnS7v3zA
3z7Et5gcjkn94vNW7MRlNLTr7SotadRRcnxN8u76zx/k1wHJbRv3lk+oE9P+hy/lH8cpkgImNmc2
YBggzsUEKADJirK1LeFg6b99hFmfxRDxKZd4ZI38/NKoWIgS/T9brYJaUTmy+6INrvwS92kW/+Xd
/XqM4RNxMTUNtnWG5Kd57mdxZYqYjAvbTr/Yi3Wrx5SsU3/ZV9HwQcjJ9JdJ92OAfx4S/3zip4Np
P0XNPNaNQ+0eS0POukdecONGxzjGxNPXRC1pNhyBaqBnpTlu+qrR3juQS06z3YBs7YJ6o0cm+qsF
Wghnas+8HzUtvVdyFN/+/LX/bu64DtdBvIJUzcTn42Qdx3brAaOmdxi/e+SgTwl4XaJAv6V+eiGg
3oV5WaLfjZtz5BZPf368Ya1z859vay2ZWRwKfEo9DhvO57elZ65Zzfr9POJvoAtQuIT6giGw9eEI
Y0CLP+baTqKBGyGujq+41Fx/P87Ktk70HUpxI0Rc4/vniC6sM3tjxYZJEOXwsUjTSP1d0aHbA7A8
uJr/MAsMXs2KxqszYCTJYBG0RGbvhPiI7xQeBYm/fowfJbO7sQOMWQ10PII4Gyunf+lnkqBnfEhz
qX91i8EqUFwU0qwfhWin5XrEIkTHsqpyu5TPBgAEbSLXdELOuS/6tu2BzUPL8pyVXuKD0ombAgr+
BksUEmQ4IFZZm7sU5IT9nXCRGeYuiNkCkW4CUGoMZ62R4OxHI0UHuRnrSSBNEzQGGvK8+mGeD4VK
REqtAllrOW3LXhTiMgH4aGLnqQf0oBgXOYyGEx7U4asfA/f4Boooc79YepL7MeENWPJWWY4xLzc5
5gXzrTeqokKqVteY9eZYs9S5yQhN8KFBlA6SqDYB8fA2Kh2WG44m24Dl30t4Pe8jFSc6h+ZAbryr
x5LfkOZCozvj6sTZgnhokIyw2+hQbsbRxWe9qc1oGu7crm/sfTwXc9QESblUGA6grRkGiiKg/WKX
jcjqbqKa0qQT0CCP5kuDCHhBZpuWFo8Kk3ZK5cuE3CU2mUw8bdhocCLsJwOCsKCJOsiluZMDiYgL
qdZLIsigbQgCeTEdgCl5uAwG2ApAG1G3Bvxx4ZV014TdT2868FIABIaDjsvr7QbNelNH7vDNAVjS
3g9j2wwd2j2fAQHuoLQL+DKJA4eWJOW4PLWp25mnuiAZ7qr3UnvejZjB42uHM0N3NVS842ONmBrH
10JbO8UWMNW1/yibNlrOKJhnLGOx1IybUWS6t5cWUajbvsv6EgkSwQeXMjaz8qTrMtfOACNbWRxR
2NXqdeYH6a6cJV7TyG2qQUB6EOkXuunmEqVaVNvfzTrzob+PdtsvHwWo06oEO4lAa+A8TGOp9+vv
1OHT6Hk0hq54A79Q8kd0SzTwkYbCdabv2kBiczghi8V7bFtRRhjBMDcnV8ZZfz0PtWXekuDBN1RX
yQlVnSPSH4LTBiMorPMlWJIYb65p1m0a9ma6bKWkAhj4OmCGZtMopP2ARXW7BW9SSzsZUO4Qdh7T
git7ah+bXisr703raADGR1XZsIC8EikwUv0FbZb08d/e4flLuC2dEFsq10BX2sQyCUo2pRGcUKdq
lsNyKLvmiZ5XmtJ7LVvvpRi7Fj4ddloEnwuxGc5l5AzCD02rnsWpQ+A+4l7JHI9UnFHE/mF20Tns
nEQBSUNy5tqPTetNdxDSID5BLO3TMygkYxYbMXZKtyF25S2WEreAmUYFspzXWziEJbE8tbBevQ/O
tjP96NaDfN1tGqcT4kMbDYnOQ1DEI6dHm3Ju7XY7pdYOYbBLbdumgZ7c02cnbi7LDHWbDF1faBvR
WL75bvgard01Z9NWX8YiNeonCoU1sMK4d/z0XhQ1FvcrwuUcIzpw0vPK7xBse9TRFgBsIPeeFalb
vHp2e511WPC+JJ5TzWSa2HiKGMUoki8zR9fMPdNPG2/KwiWsqGul4qKdmLKi3p/RtR//VbH6f91r
+/+oi0al/R+b7dql+6mLdp3G//Wfbfr6zz7aj7/yrz6asP6DUrO+1gmpJem0zf4XnGH8h0OjYg2b
W+sxcEE5jv5PHw2kBrUReBo0ZoTOSZHd/H/6aETUOa4Oh4PiAnVl5CH/DkfDpmL56WCgQz/3KZRC
1GMgg+/4+ZBIGqXZ4iHeAHm/bNG/Qnt1XVaPA8gj0OR5Xu0HBsuhQox8PtnD0J/ntCzP3sOsFyTy
6O6cH4cpyVCw5zhSZNdAOZ1Qr5d5F10j+MxCrQaPqS9UW3Yd/aFtP1rkcGZ19ZTGYIRYENM3ERln
uxjLdmNKdFQCRuBGpX1y+eOXfjSSy7yfo0OfLQihU3FJkLMPlhHrxzIZap+RTrLLmygWyCUtDThr
SxI5sZmnH7+wJicICtLqfl5ekNN1D6a0JpZsYomrZLoiM9rBDuO0FmxuJ7lESowAFm4/mgxNBWZU
HjS3Fl9m6etfGm88kwMQg842sUTmUXxlKCNMI3ZXg1CVQ1o1MXjyyYiOZm+xc6tpp2mOiS8a1yVK
UYBnLTKMMU/JJmJUQANz0h277ASwT5twlGrNpdOVl8Cwa79dzk1RR//6xTbTL7gQowtnQhSg+VcN
IopVfB5d/fjfvN0Z3dKj3i2QAiEowrnfXVX/5xdqnulV428i1EjYaZwHzJFE5o5F/YwmG/cEiFDP
3c6ZY15omXpnYFKlMG0qrTo5sfDuovZVENGuJ7U4YMbN9wYeXyfHnDeknblJq0E7SpWNZ62FKzVy
JN2yh+7LpRuIc4Di6w7j3kyLr7bRQvG13f7gmUt8RoiML5voUeJ2Ewi1JHt7O63O6usf/zXjtAbP
nxCKNFvfq8EnBdrB2t5b+q2TEBRMROoledNcd3Jv2w52j3GBlKTYUK9t1037yjXvei1WMLnUg9Zm
w1afJZByZGXSIsignzLEygYln57pQktUtndjZF75miyPnWl9GVtFypT00+NiEJxeQdAUFHH2mW4f
CCd24CNwTAP5jSxZnzjERWrf612QQAUF2UU3S9UeriTO+cZiawiseozZCgeK1aLfnfSVJ0Bw0Kyg
Uvv+iDbbziQ7VN9tpGe+ptlK7Vrdd28teP8NRz2mS8/lLoUwiJAp8CCWbmaHdMK0Wf3QdHl2hK10
ACWLuzHTd7ppV7t5ci57O7u2U7VNJvWgoGpkjZvu8tx8bH0Ux/3Iz6jiL5CpsWC4OWFbUQtdHx/3
QEqlU79YY3YT6S9x1xxJrMMxzxkUZ8Ry2Uf9hRbD+NBLy9pjnYJo9j7Wy3lkjmD6wiy6NGvKWnS1
mPg0IpvLdmZ9kMdAcX8p8qMs8tCBldB2Bv4YVqAAi2oSJPHwTApW0LblF6B3F7D9ljq3rmMcgZby
PLSfxbnLBGPLK4iPRAGJMxry5nzLz2RvsXJ99FxlwJMNENbU+mf8UzzhA0QtR+i956ZBm5Pn2Mwz
EN0i309ul4aNg6FzsdPxsIzdPVGV+RmNe3wzaQ9GWfjXgyoChCXGcdbG52FxH90IzyYi9m9V/G2e
V0KeXWAoycybItesbRNXS3CTSD4XXN36lGj+40sF+mDDkTHb6+VTatbyoh0WMBFCOkEPV7F3G6yI
CZBBi1L3gUSbnV8sX3STGYBdMw+AqDxwsHcDTMRWKAj7JR8PWIrDfy0Rfkupw8G2dFJ5h2JfabF/
lAY5oVka3bXcPIKm52OOnCICMqkB0ikug9y8jnWUODtO4+Fcu18TiByHiOQmK4u+xTNQI2pCh8RG
lu7mN3JyXoi4HB5yzDdrTgNvtpGcppz50oU6NidIzlURfRdW+pA65Y3mPaTR6IZOUu0mHUeuHs/r
2V0+mHN6W7zh28DiHZN9qiZKhove7Us8EqSxXKoODP7kAN/zo1whN5tv66K3LrQJb7NhMKLrluAu
zYmwimG/11VU71NzQenYEXUGtTnkNLijGZ18h4f8Kj09aEajvqnMcYUFQMOemePWimT1lso/GyZ4
BBjUPhkZzDQdHhppN/nDSrw9G+OalE3rH7lzEm8onuPR6p1NboDRJSX5giyRkpEkvH2azDFfPDlc
VdGkG4/4kqu04pDrd4KUz3gXx/10XJrUCGAx3cC0eGvNrr9p1SiAnYIJJK7xQhdfyFETYe0aMgBq
haTNkPukNqwd3+M2kWl6H0OVj32Ul8DSQQQR4Yh9GOlehpJd6w7g3Rx83C4Z2F354Lb2Yx6LLded
l7YAO0wpWoeXvWJ14sF9bEWxJaeEc7CfPNWwhFmyr+aGg77pNl9t67VAhMlaRh8bKERe1wffQYBX
WO1WopwbUndP2RAk1hJBlBLJvNWAHEgtunTsqg/0xsi2cEOBMosO8ihAm4J4bc1dnK03mc0Zh58W
pqTybPB976XZPmeJvlOvqnMfK2JficIk8yjS+31V+N+9yEfgDt80theKvsVta/VHq3wi8qrbyiI5
F/y7szm3gcdtgki9fL7SycshW2FrjEDrAb2yKbtdd2m5RAb4o+eeyFji9izTj9xyPryxhkKavls1
9aRUeWdjqA4OgZihDl5jm03VvpzHk+8PO+4tG2diVcV2fx/nOG6nBhqhtbFalHzc1iAQLtqm78uH
EnPkosR1J7xw8vtnrU8Q4y75/Uwm38bxXGIxopT7+jfWIz2MZFIF4wzwr0OeXPbIKHmMrtQdrjo6
o+YctCK71Rvi4YbEw5k/UnjyohP2dBboYTzMeW+FNSHfhI72Ux9feUTBhVpKvwM8BnucN4Ja9Kt3
e1L6Zpqdp8FOkx//qtHWb413aMHqZnl3KPr8WVjdy1hYyGdnPYY72xHRU5Efh5AS5oY5Xd5fVbGR
7DxLsUWm7BimR6us8Y0azkm+Tpz0odOGk1l2SSBjneHU4QulkFmHVivOE4cSZnIRTB754b6fvGnx
MRvnCzDMOw14S4LDa6jEtjKmi6knZs6dzrPNpNO1TYPOscdJTzZDdMQB0G8L5iZiWO1Sr0UwgdLe
qtYj/8X2ybj1uQ/rGIqCZYwm4p20Oixkdcat8RxPGjJ7n9QLU3FpBBdCFgJOTB+g4a63veXWmdq7
dHnpEfm+axYTgXs9HuW4hmBPiIH0UXZNc7WNUE3dLXhI9qnENGLXHiqJGhTFlBt3CXtCok+vWrWs
9BYnXZHrOVUNLGf6ZHokKDCMR7D4i8lvrssro6d80yr+gcVe9XFL/d6M2sqCFKhdl/aiEjYEIuOs
jAUbunuh184NH4tOhTx2qNuD2VNB9M3JsBU6pNFl2iOJ8ReeTiaSWhR27GMOU2Fb+96jmqqz5aNC
KO02gxdJj8Vdrny33gpd5F9BXVNGovR5ZyqFTd/3MpTUQU9P7KSsDlwMMKHc1WHDFrpNtFb15PTl
DZVbY+/QUVjS7qJj4x4zC+j4WJEYMVUfdQ2KCA2ABdAnpNQ+H9CQ1iv4JEFXslwZJYUq1lhqqXCM
0gSDp5/ZG2+1u2U0nuJFUM3xzLCCug4Zn9uKZrdHNSmA9fmLmE71aBsBgZmYpTOHVO10BoHHybex
Rv/abuFSSow928QlH9myYJG1qQe4hhE/AaW28DO23poUb0ShLDB+Yya5akgn3ndD/wUioDxoan6O
Im5d3M2JW8Jh6ub6h21kXmh4XzrM24CvgRe2sbfLbPy4PieWrnKcc8k22jaLODS+r26WuX/lqnWM
iE+MrXg8aWIJHfSQwwRO1Mhq76rPCf2trMemiD+UUo+pYTh0F1FDJyy7EPw3sOChypjqUAwTazCN
hMPYE17izk3YpOmbnxLvaQ4YTHNp4+4keEw0QxXEefIwdh5hTY1/0WnLnZWTtmMP/Qc9AO5B9ds6
+aCMeYkbDr79RsHqSi0QSxbPD7UMTWPx0AqSn9Z5TLFrZVCJezbwJsx5/VSplrt4oBpjt2N61yj3
wRAKEFIz38yFybIRwZSIWzgnFXeQPI+DeUgfCK+CAWkVu3JciA4bX9bG4KbRkgQJkouNeBy3gHdu
paRjRxAO5LfLagUYDMMkbwjM+6J1BBBoizfe6c2Fza0jzMnyM2BqeRxV+8sxqUjHcx6FOnKllkEf
0VZdPMgp8QCLpUADsC8H39jBMApsQGE9BvlNI6R1raTnBn06uZtBgRzRCqQrfmOBb3cfOSkessl5
zLT+aLsV4bp4SJbh2eiltrMrAzcR2Oo2woXQrSA9WXICcS1MPsXgPHKGAwWExYMjC5k3GLPJha6P
omCNr+s79i77gC/+MHiFosh85db4kzpq3ijZd5BDCsJWCQGYKARzdJZQeldrfirsLqhIUghkMuuH
coR/l3NDEVUEJmru3/2qvmFhYhDD/sEC0O61edprchohg3ViK+eESlt5Q8Eehplom5OKoDvTD27L
K777JZQCmEU9AR8eIoJxPBedxOCsOp8lDT2r5EqUPWQdS6Eq8dzOL7O3qv/JN7vwCclyiAqaiRAM
p3i5c4debmG3c0nIUoZw7L9jj3shJ4Y4XQ94dBtz3o7nOGwGPxygDujeFd0JePEtngVRtRczLwGz
2KkX5UhZVQ+yFRDg5HeairRTCry3NOBx9MI+lr0BhUgUj0tGLa5GoGR5p0xOVIUX8OuR4x8zP75b
YhXOYDfglLCfxXr/LrL4vXVglQHtoqjuGSqoB2bjiLt8w2m3mas2dCH+blICnTA11lttAotUx8s9
xAMu4jYV63Rw3EBa+KgyyflOFNNpPVd7WqFzXXnrpdzlFLAZ8O3zbJSkapn2NYIOErFIW2S5bZ6p
yFSBiftjozfXUYlJvwWeRFUx4ShVmRtrKPBsrluBn9TPUsuhn7jGqYgzEqwuITF95Yb0kmdAxUdc
UKuL7Vba9fsE7fgU9TwTLsClIpQxdjRv20RWt/efrKwhBjPXsI1WR48R3jsUhQjNumii6EYbF25C
i8z3cQGCCuvS1lbsMZbpPg582IbqCfYHm+SlGOxW08L/9nP9UOdLdZEPDQkT3kHU/otB9yRIDE4V
E1FVWz/hwsg9kDAe76L2BVtammx9EwWSzF/nGEZzWsfGvr+cy9re1oO5w0EJ0WHsOSrld8nA/c3T
r4qeadWmJDb2nARpDoWQAMLWMl/mBM+Lyut3VXhfm6opAhYFVAEzVOTI6afroViZ0qNe7XIpPmgy
vHSmDVvSnn3cQ/dwVrc5kqyxgkk9zutiO1bPazhAQ344y1EiMy3U0Lphb+dKj3x3vyj+GPlQ8gSj
ZhdD6TjJFifmmBZvS8K+F1PPYF0yi63K/G/IW5Zd1hPL0grQ3OsXZzOCjsM6JT05P1LQIgLZ65jc
CeQtP8v3uSx7qheguOmzKfaZ1fQkkmo7VRwJ6wbuKrm09SFGJ8Oq/65yCPcOCTayMRrS2MV4QVWa
2EVakMCk1wtr8TJblOJkY5+GWX4ovB9dD+CMGxur61LsF+AbG9U30VZfzMcq5Ugp50WnJOEl3KyK
5aC7XaiSxth5NPEgeSRH7ohHGG4lzCp+qV286F2kSIyEe2TP1mXRpRduqh4cSuthNsA9bLScIp2E
mmaAEtP1YZvMkyTEGAh+gxstbFva8zGsPxKVSRpcloae6Eqci28IM4+Ae6wRPSQ9UdYJs9TkdzSD
CPSISIdWZRZgenUzzG6zB45iHOgx2BTWprNjdVYI+Vxd6WXGhtaFrdCsPeFmLPCNcYzMbD+zjYA2
VB+z5VxF5KfsFnoNTs7tsdPlh1xvoo3pP8Jjea3G4SKjKs35UX3lU7HwRJyrl5q+haOzVxiJABKk
y9C1y9vRwH7JOA2qKH3WKYW4tEiJQugChNhPU21/6H3DJaOrMPZ5wNRc9BwlgQS17RYnOwLjMycs
qHUehbpE677oFFKa5mtnxBQ1iyILycPT91KK7Wh6hxIAXEg8Kod5OTsXzWB893Hf737knzlwF489
uFFpLMN1mxKbpsVUF906O5DKNsj5ZioLVgdckVpGZdgVgPUbVzuWnH631oLKrRpMhfvLOGGp8KEV
HK2OW6+eEQsiu2vpmMwABatfFNWZTfFLW7yqYYh2wP6wRTlUqPTsuxfTlU5nd970AnfmmMWcbNpL
Fwxbag0ymF1KhKnowKCZwUxtNyhGPJbOOF7NOUNTJu2zHtXXtkGUKAkl7SZmDd2yJbMUSoDAkPQ3
g21vnQEOGx5aUqfamYjd9jaOcn8bm9FzWuqvwgDxsTONYZ+taMxsJIBCJJcpGEZW4X491k2XWay2
0NDeKhxhgX1X5NYtRDUfdHoiN0rJ5Lpn60o0ne3WvI+VTtFzpB+c0hILVr8VEaeUBLpiZTwtbx1v
smuLdl/qoCoXQ3yLaFicLdpxQY/XslUG6i2Lwzv34JDmmROwj+B2BprHRSmHkFq/sMJDs4MEQQOy
2AMJAe/YgQ1s6OYSBL+PRt0PVMIKb6Q6h0a69G4HkUGV6DV8FD6bVlbXKn6O3QQ35QyBM5nHB6+z
n7UW1IxGLkKUkXUTQyvNCKHZTCg62Op0SGdJdYWNaSJntoSPlI9r1XHrV1o4wZ85NMgr/MwjX3sQ
r2qyLhwBPkrNGJ0zSwJaaF5al1LcwrdTcdUEn/kytnEE56C8VoUZ79rafSMOJg5F79w1PXfB1Eya
7eK1t6NfDAfUPJtmIPpGwOcJrUbkR8zwxyUpd+4CUVsnmDbwZLNcr1fHWh+eOnluuIFsPOownJrL
67KNvhspyF8PdCiRnUZf8KVAQkFAHMJx6QLLuR4gQgbE71Ea7NjbzUbgIc8eZLJGGNrRKzW3V4qS
x9FqiOlAnN4Zognk4O0akyCgQhK9qliFDGO5gsUNQqksbtYcl2HZa3lx0/YlBXpvXvHb/iFNzXJj
ALHZT+hILXBIqsHj+RFPS7pTtvcVlF8J64GAwGI0sqC1nSVU7hjodTNShJIPPSZfZBz39ZjYe7/k
cOlgr3enedx4Rf+ewYsN4KjdpaI+EpYCIsQlU5ZHklUSxTfWZHiBk6ZqN7gerKLE5adMP/y6xkRL
/AAoADg5TPDd0L0tEbEJJFGbnIqZQ5bZ26E3cHYZqCzGBcOwZ1fRI3+r6f69WUD3E6ZzphpOD6lw
BJG9GvKJpeFqqLILWWcoihQ5QawSSWwU7BcAEPxJ35JogzNUK95y4ABrdZflCr0LvHWaD4oTwTKe
9JQJYMjh+0AiqKtqAoiJByPXLnBFdLeU7Xs8g5uunVu/GuOdbWYvXQaBbVY5IdWFxeIe3SGCmBhS
zd0CqW72o+dFaVFQc2MMKmoug5O9+TGQN8KoF+jAxtaYmpvZxZtr6NRNeD0XChBmNZzFhI951tWL
ZTuPFfEreq3OWoUWopvJWUkJR+lwNeuVeFlppotWrdSc+VgUN5J4raAhyxxWcQ7VBAytSQhfoY0s
KMa8fvfW6ukkGqpgi4oI36OQQ74t/CYywtZtqbOAuFS8T4I0mdt1cwnDiJrg7bSin8fhB5POISjN
QC40lMk2hUA4R0BbmhIAxgDpIvQ6lCyOSxzWaSrtp4bvd1dW04Odz4FKu7Ob3dOZpIcnj7NAz94z
N1gBkFTsajq0QXPfN/HVglNjSyL4SaZNFOYx7cy5kdQpm26fgmTBMGJXWzeD3MWi7GgD0CfTfuxG
7TEiFKuv+6v6AbFjf/Rr+JajoyihkKZY97f+gO6mbdovlFYmAbeha8fsXM0G5wOtkFTu+vjgVxwJ
BffqHaiVDfB2yoyFJ76Qbcb9MTGvppSU8EkcvTIBw9wqe08g8nWh5LWY/PnaEV9JXC+OFRDwMSFY
aCzobAB2a2WnTlM9hFY53PbL7AVzGlMrN3J3k2S4/EzGO6TNgeGTpmzTXNroFJ1SuEZBbUC+8HsR
AjSAiZqLZ9UB5vSpgynU8rCyLMLxcLx4AwtTcUtaAH+MjMtg8kvEXDaaKE1q25j820Onw5qNJTV/
/jr0bz30I9ouqTEQtTqdISjEl1bfXPQK6uQEBWXTD1AUUyeNIRXaCGIWhosW17eym86TqmBTomIK
c9NrNhZg5K3pSnhAxAOPqahCQyReICnUDXZEWUaZDmzl+QmdFJuTNr6VtRcCfwYMAeXGdLpnN9vR
dVBk5HRRYPrtJTolCKRm3+8QbN371E6J3NuUvncmnfPZ9OK32MIcMerpZakXt+A5Tq3PWk1EahMW
qAOkBd64cvtpqzXaWWpeTamOT2KYmb+eDGL+nhdyIcoDRaHoMPfuA0qRTWVQsKYzf5VUMGVhEyJX
1J4AJ1OOmGqSp5pGoSWZCDx1vzk1skGOWmFN8XnT+/QD6C/EED6H7rKmD2bK3ehlV6n9VWQF4XKP
/Pa07yrvJCUQokSl9naCGFwvvndBn2gbE+4VeUUFmoZoLMbohdn2R7fpyzBXJlwBumremIlLo2dY
ztXZ08TtPC8XQ6wRggoWdQAehAM+KAhDnwxal14/UAYo99TkD+5aMGcF1fmji73RvexrQXXGqMZk
k6nmTu9FcoGojTMdfzCe+wcAk3DMnfJxHOOvC0FgJD1Fz4WcTpxBy50XPw9gibZZVcOuYijLFSlb
uWejb48IgiwKBk1Y1s6zVQzvc1Y+a52/6+FiI31hRSByLmAmw9ex7NcpSi6bmCLaot6aXt1MMGsD
exrPCJfIkO+Wt0kzX1rBVjPO6r1OywrIAs3/9sB1Bu6HkIrgTeuIf7i+aQjP7NFPBL61bSOUPkpb
65M+RYdR+0Yxyb0l4/iYgoKmCCoHCPMVWU7pxTC09DOgWmziqubs1FT7sURcnbbyjP6RoevHj5mk
zpktfY1YAvpgj0UXuRN8/tZlTnOHbL35o+og4q1VVDrl1ZVFvtsWtRVlBwIJdOnsM898mWxCeJuk
8GBxie2gsxIQLTTtXTDxLCFcfJYpu7eMzAkLRSF3Irvah88S5Gzyl0M2uDtL6EfKgTB4Jo7IEffy
CxjKcCDSA6w4Wrw6BrWVpliqFCcugfCuD0kwd5fmMHbPlq5n8E0mIE5ckHKd7R4qk3t0MhcYO302
QtLDim14ZwPMo/6vPjqbrvmM8y2EycnCvLq+MkUZynWA0JW6tVls1gHcOMTXdrIMRJZPx1qns+j2
hCQS6AasIkOdQnm/Wo/U1mky2ifSnW//m6PzWG4cyaLoF2UEvNmSBD0pkrKlDaIklYCEdwn39X3Q
i1H0dM2UJBLMfO/aNH2mh0vuU4LTFlH5l+1xUVLC9dEsuaCufjXpmDqjA5X50N5IQ91YXfckwB3W
emyPUFRkGCY6KVTIWgglxvMZ/0pb+y0dDAezZkwb9o2WXAQ85e+iOPT5mKxMHS1y6QyvSWOWx6pG
sBD2NFpbRA6FWEZ2UqPdxBdsAPwDYfc0oK5xq5xKXeyikDiSPKFYNHd1pGtJeSYf0Z5IQisjeaWl
Qu6YpS8l0kQ7NfQdpVO3OSPEYy4iF12teVAwdESTVV8lEORoe+fWtqa1q9w7QjmS2HGgoFziZjZu
k/VCkOgnkfVkTRtJTTZjd2ytsF/rI6mBBqsW2nW0GOnWiYZfouP+6NGp9YrNUPWfPK8Dq8/0WoPC
gjVEe9ePpzUcMivyWXrtMe26PR5DMkunnxpBH+6UgveXrFa9x5TuVclFVf6PnQALFf6v3vtUYliC
rGIGf0+AvXoliCCq9m8Ek+vC6gug7HXhSzNIZp4zbtJ1F6VXvbOdoxOJ13g07pNVE0Q9PUGpV4f6
MWkOebm1odETd+9qjYCt6p1pJvlAMD85JzL5KWX/v5OiYNQhTTaBEu/J+w+IwKqh2FVLwyYwRT9R
VEbai0vWN0EeI89Sdu6ZNfKQck/b/UC6uMqtZG9xE42N95wsuVdeXb4qf3jQo3dANs0TLaiWNAjZ
IbgrNrrPFA+UjzhhT3Z+yU3X7Qb1XenN0e0SsYKkp1lIqQA9AG3Q4T0jvWAjsoJLLhteLbLPjUq9
V5SO1FHI6Q4J2/F91zo1Yqu4Mz4aM7wbIaf6qA1PvSmvaUR7gNs+WCvx6mI6lQ4jMIlgrwjAUDep
eDrRR2GuOHaI3AMw8z8IpQZZoS4Fu007K4BGsaEkM8gt6XJOM6qQmc9D6F1F3D/FTQqjHRHYQidg
wF08rlp/PNl6UOn8doCVtXcscvtOSzdqRX+4pML+jXQErIggD5MsLvlIi0YcPy+MTWg0p0gAn2qi
pDI26n/y/qXzWFOnTG/WRkK1chvO98FpX5oBxUHtM69Fk/4zLcjK8tzHSscg1elfg5ncH0I55sUZ
/LfIgqUlyLiTBadMmJyojR6y/ohmNQ4QP6y0vHhP8vaQzakK0taEcnc6qot9cfBVuFdl+IpaG/F/
s2SVWV/tkiA/NyAmYKebhuiele1PP5Jfj1QOd2XyH1nRCofspQPCX8cDgZfjiL8GyyufCafehIP4
dWeNudroEL6RNWU13/TTmisjH45O6X+Bz5zN3vugFui76yEJ82hddN0pKSC/2u5imVxZRXk0Ysq+
pbjRiP7hGdfE7Qi7HL11M6PSwzsJIiIWDUK0NTWu8YFclxUb7ieHManGXn6XQ/dKNk9TqHYt5uY1
FvXDDDkCZiR97S+jpEYre6bvZ0AH6jCZ+CvO8Uhp3IejOEqh4TxHk044VcXMm9/nZvYvlBr5lyQW
3sWvNkbUUyVj1a+ULH1nVUcX7JDxpo9rNC9ePYb0ED2cRn9yXGLwURKgdfImk5hnL7o45omScH2P
bPcDbMDYtCbF3ykXqKZTVeiJ5F3m0QGxzTGp6dBsKZ9jy7Zu84T0K7em7Fo5NrUTVY8l1nnp2+lW
ufCuseGBjS5fogQJAB1bm2LsAp77bI9SEDzFIlujGVlScU5ccn3YFDgQPK9Z9RqUhzOLM+n6F0+V
B0um79iBCCLsYnOHlvDHEOKZoE2ay7KG35301TQ1dskYh8wd5S6S/JSaZv2rSSre03tCbY2ga2fU
IZnqcWqe2oZU65SodbEPIey4H7eWICuxdq2nIWqtINMI7CbsN9oPzIGcYuAEgr3DkXr3JUbtW7h5
9zwm1POhrCKMJJH0hxIS7CdPPsnMl0SAeZM1joqcJFPdeEdL4q3TsLECxzvnmSQrXdaEM7rjtuxk
9R5p0Q5wcPwrJZqjoUg2Bt8v1EZ0NTNNpFpNuH2XUrI6UbG4Gv3qqsWSkDXhXrCyfniUx9at80Zw
LjlGamCYncqDmTXuOZwIHBREJN0RHXxJVgAHE9wg5psh7XKtK9sMUjm9j03KbS2NKCid9quirPIw
5cTomYIEtlQixNnUxLuaZI2/uUX9VUdegWjkQWdQSKOxGtdDZX7GXfaStvH3LJpP1qol97b6W/nz
O2WXm66a0x0xrE/hmXAvJlL3yfSwF0QaBF0SGeUxsakY6dHpbKnU+CSD5tyH0EMlwEeUJ1f0T88U
P5wBYmvkGMTkOXQhhXKRirY1zRHYANI4pXFkgvppHjIdXsLlqcrbrZqM81BhDZyS8pR7sDtRE1LI
G6/7uGL6j8DAnearttA3VYonNpoesTXzUyfVIc6eTcLy5vZfP/pf5kzRRtgm5Bn6aBI8AoRn7cIG
sKckFo5Oc/5A2pNctYsJ2SO0PzlrWkGc/smN9lGnfWsA6LTXvDimWA96jyhW0pOh17eeULfVWMF8
TM19Hsg9TQBQwvjOqXWjrPwl1XIyPylmaDMzQWvJ/kYKNHlgBaiaegAuHHtz2JFjHXE6G69uZfy2
hvzFlwFxLl6dDFmHNpzqwT5PTtcD/JC+71k32kteEmvpFYtoItE7Di6XBy8nn0Lqer+v3Z+pw5Rg
xCPXPhYIu7BvydRRq6UBEAOFsHSYqX/KhuLcztGu75DBGLK8YvbExXJJtHa5H4qrr3N+DdiPwlUx
iH/JEipOiHQd7TzGW6pQITnRKNXJP1U7Z0qNqISxoo/Eh3lDqbeZQxcpgbZNfLB+noRVHUUIfwDt
NOu9wQlpoiex6thCEdvtQr076HH3KC1/Y+vVnbxTAiYtaRzDhJ5OYDK6GcxJo36rzz+dyTsv4QPI
qcIzudgvZiq5iCkZ6yifoEzYPNMXkpMtGa4NcC0HFwYujWCZF11KoijRfQqXF8O3h1XdapQulsOh
r5onZ3CPiTIJCkt52CT/RYTHJKseRNC9TyCDO+Q0g0mgo16ZzyURC1NY39VGj7j1+/QSUvvWG8Yf
B6loYjlMdLBYdJyuk3q6iezFs8XN9qDEGDRt12RETElYrmeLeZm3iKAKw9jkUfvXEvNDLmYT4fl7
OwXXbZV1sfyGBGwN63Hdx3v6Dki0p7q0IIA8QdZmAZUQnbAnvPqM3eYgautmxuU9rqvfSImLZiXX
xkmZ+uYF+RsCsL6ItuT5E3fwtljsM5H16fMwD+C6riS9lGLXVrHQkWOZMSRolXDXbtz89nq+7eib
jjmcytgIeoY6q1xqF1Tg+8l3TVYpRjZ5Z5X8YdLE9GrU+0gf93CAJ5oQkW6Ns/6ZVEQ4lF2gj6j2
MWNFLLwbV4ibXhEQYs/RpoQ2aNPiNfYJk9X0p1JLr6lmn7I/EDEPTRbXakoOQxueAF7fBTURnofo
1GT1XKkWfdqAg4ZHtsLZTE4HgnaeV11MpwxGZlOyjVe+dgMA2BlUR0OLE3ias8kXc3Wc7fF/Tf9W
D6W+K2mWX2GMoLShOiTFdFIQ/qsQHBKreLwimTxalyGUQeaSzaBzUDuAL7ntIchZSvaad1sbD6Ts
Y5hH0bhWGPf11kEXML7X3vA1D8SLgwrwt9j1xXUa+xwudTS+fqoS1L6oKhVQHsmfVLuMxpOHXbXj
I0qW94UUnidFn0gO6o/uCl7O/FSRcZh887NHdILtbt4WRFeQ/t8EegekUlUM+GKuLl5BmedgVhRr
A5nPiD3tenyMzSs7xwt01K0L0Xub/kBvQ38sQiLnrc7GO5UdicIm9jLrb3U+bmXvnwAmYf5hdwyU
6ZJCK2V4G0GaLlUVtrXBsoEaQzzrkdoZS1RypW52QW3ELIszEti/bWYjO5Eb1WuKSiLzCwXJUUfI
XcXWA3gZz1Mz7qqBUdyMbYMSYXE02jaG0QaiYw/mHGCC7V0A4xbsu+3Nk2bw7qg4mOHt1ynFaPoi
EB/uI1Vq80yQvl6/iDT9qxfdUgjTrpJWNhs7RvbQUIFUm2QQ+wASQ42CIg0/cSPRMmEAL9b9U+oL
pHac1QiZ71mK6sskeI0E361r2a9aDqCb05ItabRjCT906kvDQbEcyRScXjvDOs7SL1ZBMVXvTh1/
11mK3FvwWTHriAOOmy+vpk8dyg/JeblGbabDzhXX3Gn+CBjxPmVha1M2BcK/fXd+53o407HmBAkr
JRnAq8zv9o6W/Q4slXo5vxbtdBiVHkRzFoM00z2VhfZJFvJPYnUmV4Z66nM4V83f18SANDSEyPwr
8+U1cbrfGr8coO8e49/Rdmd0+ggDqtAFNWp0ItrvkLlgO+SDRsbyWPFyFlTxdTq4X91pJ5E5Z2va
RE7/t6mpxuPqCl0fbHh6pvD21kegl7Evf3FX2ujckYKXTGfu9I/O+jcrjt2gMvw9dorMoYlDDPMR
VULKxytdl5786zbj1RYmcdveV9N79YoGC5et1dayO+nnLCDwCIPdHYdI7UdIui0HHG9Y2tWsj9Ff
Bik5Rg814uZRYI5pmeByFwijgxKFdUnNN5qlT68NqKnZEpG5tP9p297llTOV80mK5HvoCL7XC1EG
7CTiWcQApkNorAZkSI3moZIqrbOB+A2euom3DDkkfjfnhOlBD7VnekYjpZD8ptumGLIgdkKWlj5e
ur/VL+F+0QGFxTFt+G2ogNSCVvIztnPZfxel2jnAkzdXNL+a5Z5wc48bzBkumxrB+U00v/JWHab2
Lz47bV3Uu6ih+dWoBsWWzZdFWScwna4b1ofNBOsViAWA9Uf6Bjyu8eStWCa41hHNGpvljdjypWXA
/O0q8VcM/vtkhtEhdbx4T88Ns4k2zTvDK64qNO8JJ023aCmLUNfXUQMR2rc5WjY1svOkKYVATKCe
Cl/nHmiAxviMzNUOo1kgJ68/SdNBAwueAEToPenDREsuHLSu7nkfHqWfGGf0zD9QyR8zTbTryXiH
kYWFZ9D0Wvo3zHGfyNliUEC5NUNJXxqTrTSjVQhkvlQBLVf5aohTExMDPWIKLGitha61YdamIHxB
URJ2T1znNqMgaNL/Xwq3xecg7rIqfjFh+2NUHlnedsXyf3KFRhCdQ2IpS/IuD4szn+iKHjldBqHm
9sf/vzSqenEYD8QIXO3Z7W9Y2NEu0bWbNViv/N3wcd32/++mjKuWNtBtfjcCh1QlqcjWuCcQfzc1
IIqkt4oVDNcOxbjHwBVe2rKOl5DrTzGk70beaVtjdkDcSPFZh7Sn7AmhRhTcjTjIYvg5l+ISbFy/
5FSHmE2rl7gw8/2iHooTobMHDnQPwS9wyFZ5EJojW5LpX9u8Fac0cd5nV7ulNP2sqWOCDOu8B2nI
856GoMtYti5vf0v9jJy/8myb2l2/LSlbWLuO3UJQaFbgNfx6zGA3slXxzAk3ZX7kFK81DbVyUmxI
xH8UcWntXHRsmN17FNv0KrMY5YxAE9KW0SIhmA6+jQ93sqqZsCw2u8NgjwjJ6nZD3OJ94A+MMaI/
A72+l5UHV5IZCF9D1HWvy5OH04agN7hYZ4Za7g3nWZeIZLCkB93yK2gWpB/G1PBIyeGzG09PhYRB
1EThrdtaUZU3T/3B7nNMd47alV136CDIdjF9RvwEHRWtlrNmVMopuTiEWvrUeY2Puag6KjBdZSZb
32+hURxsR/TanW1viWGiaY7w61+mRxfywVLaKZNufeUP0bD44BBm1upvaVu8527+CsIrt/40uLum
I/2XpgwpS+2qz+aOHs5/LNu4aIziGZX8v1YAK7ctuA8JbWCpPOVD49BOlSKkgls5TDGsOCnKJHgX
8HQuKievf4xV116a3FpPFnCVnWnnqSE9ECTd3xgjikAndJtn34qjDWxM8YI3jExLxD1lgshz1OXC
GxOprbk/lczHl8I22ZRIVlcs8wFo06UD0cbaSTr94NfMi61DxmJHX+rk03ZJBYvNqweDNZy9bqmt
o/aQxhv7XocekmIFfYxetO2rT62Kdpm0q6PWOu1FbzIu/aXWMQbUFg265r4GmFKmT2C2AcAvKBRA
f7K3zPqG/fE3glvgx1YtlkLXRnmPUQHR1rCOlB1vkAPCEYmn2M2zNdEvYK2cN9u6QMyV4A/3Edki
J7LRazpr3lXcDOWvB++3IWBIHW225a6cyJB3UBbB/DjDE1oNPsMuCn6nvLtRekBSj77GMvfZvEz+
6fyBAu5BS9g+Q1a8SQSuMNl5rD+EaMuEM5ZbRBx9SU+paVevpbx2yuZu5lVex2Oxb4kPIa5ce5tr
2iBVQpS5iNC/e4OEgW7Gc0jg+qIwjKntoKFWVfQ7qc7AqEq1Ilsah4HLcZ0sLx+k01LcV2zdvAXP
xCa6LYS+H1X/AQqLUpt7iCQCdaGeloGzEVwpwK3APX8baydMZH2ssuoAo2tc6aDckodKB9fYv8Vm
2vPhRLkyV/c4wn9pTg/RVyqoOcYa4fLNzVbfkBf7ATgkkedGNzN1P5K5h2rKuUCl3pwgPjCmJiNJ
Ir6uB97EYiAnugwU6fA7TUsfbjefpryDmhfLv5ighD2upbz0uw3nH5CPhWOs1LMzGb9/kuV27Ufu
6C61mw3hddFWj517avnUnunDXRoI8/yMdPF4bNpj13RvxtL10pj1Z/TJM50DnWNt12V3mjzLXCXu
X6rUFo0VATjJREDIghpNYXGpECteTXTBQMoVEllMV0omr5m/rWcVrgdwp3VZCH6KiohKtmZgl1uc
a82WTodmjSsUy3LUAZdYEdk6CgSNz/lqjHMaT+aaIHXh7WuKEJ8SnVKi2JXeLgImaJx4J9j5tQl6
Q/hOQqsuk4svxSUbiBmB79+NSJdot7ROaOBYnyKMlT3th0leHjHK3Xx0JCxvEUkdwsIuTLZckvND
WCNm1tbIjgvXSoHqQGYAOgWizSM27HB4rWvufH2SVwqW9yS+6hSa4fCyK4LPUa9iEaa1oeSBKqgL
ZJCjEF1pjb7l6Pvpql2SVH9ySwMwSzwqkSY8Abz/pp8hnyPOhSj79rW2zZvV8G2M4hxbi40PL5tV
cra63FgJtTnrtPVfiVK3H9GAYsrjkzMPG+pc8vM4uS+ZzICg42O+AJQDzUnuUu3BzrSfwgwnlYZ5
o6zng8HwtRlQ9W0J7BAfXe8/WahvkwSZFG0dOzrKodT741Rd4hw7cBjS9uh809sML0HbxSgxKmcx
HU5M7YXUkx01aR7L15qh+FAJL9+0ubhHLeapWvn3ekQPgqEEXq9tnoZCDFej1LC/I93uqnFD8RVe
k5gVpp6veTzbG7cnfHQIu4s2aG9sPNUCf/wLvfSZTa92DTijDJJKT48uksob3tLnUoXI65391PTR
Rhgqg+JCBypbui8iGIZC2YtUHyWxOUXtthNhdNbUXXc6dcps5984VIvt4WMIKbihwOaP6rCMJEyn
hklBoHfsRX9cPK9bE3Mu1iOU1H4urmM6PaXcS9AJXrJbjtjAs/PmlHTxx1CiZJxAaEchf2pmX9pb
0TT5pMVcBgNPMLAd1VwRER+ge3XSMGBWVrU2Jnc36BCyRQodHNHU3Pi9ODjeZTBjXDiElGwgEpuj
Y9DJic2E/CMuXUJzo5WYpI5LmsZIVfd7V7Q1OD0eE4FeA645PDL6sagSd0KpckSlwOD/UvMROLHu
fCnEpKupt5OX1tjO/DK7cXD/1yK/N7XZQmtbJ2VQ060/EkRjtyaZrTutPA9lTPCppv6SsUv7ug2b
pfuA7HLkM5KAuVdC/Ix1huhb6+UOAz8h9/68cWuhDgPEQTMi8dKae96Fn2FfegEhS8/UF5KfUprm
tpkypGgjD77JT0+/uUFPwBXs3Q7CWrQ3St7aoPL79O4rl4qtkp96ShNkypwnbVhiZhx0RupcZRdq
ydq9mPL2NCjLOyQYhQ6dScUih6C+yV233RtC+ecZsmWHFnfeekOiraSRavyT6FgWquKQOZ+TG/+x
kB2wO3QvNkDGpdPrapXgH3oLzRxcA3/Yup5HnK11L/bGHCNDm18iAa3OiIbCBf63cnEn5SVWJ7S/
raE+I/iYyfCsw5xRijGI8tkvmb4IWzECHbxkU9Lwl6oG6/zf0orM42z19GMZL3SrIUt2P32vwezd
xfGmct1o7SXheC4ValZ/rsmeLoIhd8unEax5FSOyObgKR2zsHictRk1r9ua2GLpo45tPyAXRUbJL
oc+m8Uizmu7+/xc+UqREmJjutHpgFVXpvWmKI0f4JSY19TCWx7or8vsDD2Z1N1ifb0l6b+VbGHbh
TavH9IF96+ZMKS6SiRAZHy0oxaXurapa/yZ9gBKr854j6XjPcYQ8svS07qA1Gu1nqXWJUv+C2yjZ
tzbZviGlKT487LPTdsNtVmPg+VYdRDlFGBJ8YR3hVQpQ/nGZQb2NldvvM2LVgs7k9zGdb7XNuxYA
IdbiY+JmG2epSSqT5V9Z1LMiKGB5963kKJOhu5X5utdTCrztKP3jSu3aFna1BgwrHiFHw2B6ZyeR
yHR4bXYeCRsrw9H+hF5d8XmsUcCn5hmD+nSkbfsmK4CcuPxOjOitj+ja6XU0xcnwXduRs3XrkeCD
2KHzXAJfTUURsfoVfNjIgKXwzxi442YtsFCgn/MPOibrU1pUq6wy66OBbVZZAtJ2zsxAqovjumpj
NGrxIOfWiTGWebw5WW4ETV4oGSzSUsEH2HS7b7OZ90OnAg4jZ+VpDMaFSnZxhKGFOBPgLZnFV+Iv
oisw9x4ZFvEbdf5GVpBxMHKKWi1xKeho2n3PirwvlBhXTZlHL3SgbcL/e7GcfCtAfi6Nqsc1TqUU
8qnY+G70UoSAAk4Rbw0qiVepxV8+4rjGPNNs2gq7rsVu40x+QfCF+7EQOdeuAh3Q8kjb+robaHpy
TUa/CHDxNOQspTxmusLjsugnHPUvGlveagyS+A7R95FT2m+jipUmDLWXjOH4N8FMVVPY8UUq0qZx
c7rm6tx4i23CIIZqPOLfoEbZIBjky5/TjKYRUFLJZUGFr/lUYX3ZkCHkXmvD+9eWQEla2/80tE7N
mWAp0fKecKu/NRVi4N1bl3kJDa3Ou1vH7GAs5Im2K1ttT5NiMDilscvNaE+DVrsqe7ZFjP3jcUbV
eowz6ryIYOcllEkHtEtNgKmhRGX656yYYHPhjx95O5bbeMLjUxky3OZxcxkiYe+d0l3mcx8S2dI2
cDw4Ze2XMC9cdimyv6scVMGpymYjQbw3ZZS882CjA9RnDqe8wZQzWwi2caN66OaD5S/d8ktQ2SuJ
9XZrtREuU5s0ZBMI0/d2c2sG3jhOgWX/dPNgcY4jgXT1+cdyUIEbc/MVCW7htJEIwEToBlme7c1K
XC3OqT+TQTNAF9JIj42XjvpCIWiKuj3A0Yuvt80DS9AWpara6gvkRlrymk4BZ23KMt225PF+TI1B
hSdZB2PUoK8o/xADit0UlCtJrebW0qp1cOzvCeV7YKQICC1p1k9+HAZuoRv/DBE+g3EhGAKruZSq
oqIuwd7S1YxCSW89c/0k25xW+oHFMigRtIS2kEdcTYcm8f6Ett8BcFY3rXSSG38MiRZDb2F5JRZs
JF3KRyTW4wZ0siiIgQ9WuqYZyIHxg4HoU3xTji0TTflW6RjosHkGWswnv4qHrcHggc/Ev1q5luwr
mdh7lF4nInD0o1i+ZN67LW1qaBzIpy4ci1Noaq+zZBVTbQg1aYwHuoM/6EbEzOnV8OJLjSITLLTX
YDNUxoK7Ab+PbL1qo42iuTFgESqjafWORoCkfc0bW7saPpltvQNI7pRVdJ/K+LeBJcEi5KGLIdUg
Lf1vGzdEQzuTDS2uhjhA4Y0HFf25xG5uutw5njGfcPpSxCOTQyQVK5A/gMAjgpb3iOCRIE8pjdYT
BGvQinPYXKk/JySlnR/jLo3E02AbArlvYeNPzh+dnfyzM353vx6ra7O4gJzyTwGFeYtM2gnb0nkv
TdLooSfYyWJqW/N41yiFt7o8o83pj01HTXlNRPjG83WA91Z7tG7CueLLu0lIzoqd1tjDoIzYh3zF
LJWXzXQ1UoqW5Uh3rFf58GxhgdeoNMx1wdRIZrlSS4d7yGRvLiwsKvhCxyzrj9Z1bqx5V4eIXkht
gj/mCuK6aT+5NnNaslXz6hkVBg5nXDsewq88ERS/TVob6IIL2tPgeJtS45Mo+2fpAwMn9AZ+d0O4
Fvattaku9hAmddCPz+QQ7CNkxJu41fSLXzwwaJXbap5v3GVnZA4WsktigbL4kCdaFdhGgYAkJj1i
KFNCRirq7YUFbBQma3dsPtyIlAjXHxiFkukCT/6u5WrXS9J8XJKxoMa+0ZX6J6NKDyBSM0G87kEP
sVIPcT7hF4cOkvOMlgenqq58Kud6QbgBzcFtm01H5Mx5l2XHMa2+JiI0d1YqcRP1GBg02Rybwbrp
mfqXj3a7Ma2YEXRu13lKHTYVTJMavINfFN/svhmBE7zKY36V1CwGkSfAD8g7ZLMXSAAcM9ybXLiJ
K2XgYjUNqJVU/M/kw2hc1qR5BhJK8zNb1amb+BQMJAF4CmS0SUrziO0qMhHROmHzFc4d2eKGg47G
/RmpCbsD9+Bu0+5e+NpFrs+0QZEzsfLHNtEoRwkETM4hd34bFV+sFChTgh4iYwrYczexGZ5BqnBG
4EhapX7h3Ml/KDeNP2ORT7oX0tIsAgVJ8Gz+9/9YgODRsNZRwOC3RwATdsw6EScgen22s9p4Anm9
9bm81Vbe3Wurf43KfD5YLGUINlH3CgexeiUC2kC2SXYqZiX3pAKcUQpsmXDpbh40EkzNES0r4jBM
LZeK9sNVGFNYaLKd4hIgwNR4ENBiPAAGvmYLu3XUGruSJOG1bhSERjTzGaMySwlY2oFQ5RQUBFVL
1HnXAhX0S26YPSJ2uUYAD9Ab4kq2y2jnW5jhgSufp1Q7mknRbbPSvPYMmmR4eiRzILX35nqTafmn
HAZ9/3/1HHBaBkrDUv3J2q2hfRdvIhzutVff3SXjialpL7v01A3c8y16o63lQyPMOn1vbnokhtDA
sWytcBCniIw5qS2Y9bJU0Q5K9iuP+IchVs+6mt7MDpG0ZXceMEN+56bQNwR/JNsotf8MuR5i2q9e
J3P4cqKewtCRyJyiZYtHFmrlXr+z2Tn1IXsRWkKwlI7FT1j22tMRXNrwl7mNNUr2eRmkFcIkBMK7
XtBfXeig5k08Jcj4JtIQIvusFU+paLID4WUExgDs7DKnwu6BfEVlhI8MGq+FHc4JwFuT7UutWPPB
864VgCdtb3Jbp82/zLE4Ce2h2tW5Re6dIW9J8m+Wqg5Q5lXrvOUjwkbFF0u9644zBG2jvapSd7e+
ISaK4ptbNZev5LtM28lI7sTnY52skNuPNVBF5NE+S9DwqguXbCSQsa1JXE5Apt0ZJPHvJC4uLeEn
oSImDswX5pSfHROT7Bw5hzrUvw2K+bbVX0WnyzqPjfER8yEMKW4MFD+wDH+jCklmiIFRNhUepva7
15FFIgKmBd6Mz2ZIwq6JimtH5BZ2h7IrttF31szeXWZWQBN2+jRxq1A2HRInMU9X3ywjaMsn5Upj
K6P8TeugBjhWXWQ3pGtJlJ7UUo4ELYOD6ehhrbnYWTWqK7LwoIlTk+CqhiShwsOA0hfQRd2owKKT
H8wIPDDdzrGN9H0wQagjRWiAPasXYjZbTihspOZYgazagPGOKh5U952X4p5LV+o71+4vuo9cxWx5
H5vGPPta1u9CA9t6VX1TkhxY3ahvwPR/SAx7QgI9rnBLN0GXi+04lNGhxo1uNX6IoxKw3QNmZXxl
Zsr07mF0HUuyrE5Z3tfUKNxaWvg2LjW4G7clEScKje0gkm2SYwCieJYv5I4szhVro2ErHOkSKHqq
yxuSgGDAitdRRcEEor920asJA8EYEu991xCD5uthQHHnumaMS1wuh8RVVGnWGd8wffQxuttZq56W
FYqBaO0IMh9sJ3oUmJbIT5OPtiAEYxz/IlATeF8IDlMSYYJDyeVKa+xdEevas5L5trfy49l35mcy
yMiN8Nw3i+0aBTazP6mlWQkbsUzchUlUnjPMh8HG4w3pvpnqJuTAzTcjuXuGN/4+2+VwV4k1HcIo
3ReFxxQfgnojS18X+NI6iluxcuDypIeJwmYshY0Wf/Z0p0kyD7cMMsBmE0gwYCKwWJpZ2zgfn2iI
WqVlVK9Ty5AbP5YfXY7IPQHkVgb6bkLQmKoswqJdHGlaxMuFphsOXPMDOy1wx6npamJ4XGYFI67I
27iosikxr+XPQ43ulIicbLVGtIkaXINLoLj0K1M880mKrc1A0AQjtpuR44GKzbfZwh6GtS/Qveoj
snN9JYcC82R474rqAEiZ7MdOO5dTiiRnMtYCgi3QSi1HIo6aD04Adtq2t9FUYWtmsOEKwGJKgoA3
+PHCNVk7VbofhPd664EH8j/uzmy3cWTL2q/SOPcskAyOQJ8biRosybYsz74hPKQ5BofgzDfq5+gX
64+ualSdntAN/Ff/jSClM522REbE3nutb0Ftdr516fv72cg2eN+RXrk0yGyJFoFEIMY3VapvYLhd
QZ0p9kKy5scd+6XhkjI90i4r0pSYdxxl+DkR/lZxj+GLGimVmEG1tt4ai8VkTvkfQyqBJiXONVfy
LTVwlvaWcfHN4hUDJk78BQ6a1P1ZR769apGignfmLzkzDj9mo3QONLk2UaMFTV1AahsZoip6xp3g
+DrlB1O9Vnq4hoFibhUOo2rOHwzwdQ1ksN7FFcsxyQgQ/neEKdnaonhc95c+p8EJLgEHl+TTKmuF
FMoCD0loPFRtqkUqoFVTg1TW6tjhEJ3epWlqB5VaFEmoBBms49/FVnzqDLpvnJTnHXz2Vcl4d1OP
1oNNF3pt6Hm45BW/1JX1ZJkx7uIZbFBOp2BYbCU1sLKwcqn1nC/U3cMugQvFwoXdluAF4CQCNbHp
YTp2JxNl6qj0AzMh1lA7vq5HJJdsE4GlgxgZ00g/YjBQtV5fxWUxBHpRPxJ0Ta2FwNKNxSNINK5O
Mm61ae0gy1znqUDa5cY2Nwm6WFgyNUhpTuadd+gy8Q0g9VASE2QxZEbjYHEhLBb7PhvUenQUcGcc
6lr0YSlwB/Hsf1KZhFu9Lp5y9kZGBQ0lmVYAfraQoyKI7lAPjJc5HtIjRR0PbvQysM5u7e4zNz3K
iqjgAB3JWzjW4bo5joWOJmUZhxgYaRkH+a/z0NvXPw9Gb28re9T2qs+P5YxDPw+hlE2DQ3upwQnC
l5ll3S776YqT2G6xA2eJuh7z+BoOkNjVCTfpRKhuFxn3saZxIivQvnl3bHbJrhiza7ut97aGukIP
QTeaipJ0dr9qL7vyc/oaBaP9tdcPDzPdcXoz3cFHcE2vgfvTXSSVgsb4aHTySL7Fzp5B1Nlzhnqg
da/c0fKvZnTpeh1hdxvxnYczPSiV+XLDeA66VUh5PsU9Z4vicyzoWBWsimntfOOo+yygSiqbMsmY
6lt+e8josQapxj8Bm3aCwrPSbTlF+7hOvztGwnxSXNM+JRVqsQ8icThkC4CpyguBxRUxIoH+s8ae
tiuTgKNsfQCT9Mt2bf++ybcdMM0xDCPqrrzZGk7HgIkQ7V5N4QN/eZlCxvEVoc7PINX8A4o58Gt9
dq5F1W7b/lQ1JbiCgjziuTcvfTYfMqxKcHYxY1pym+4xSE6HGRezYw3JITbf5DzktDnKfNMT78iE
dLwz4xCDeeeGtFQcubbKkreyma1NlEwShXcFxiIJrePPA4c5+1hrEydAgV196OEt/Xyhms5OEw1H
N34jnL0MN4Je4wFzRyX2P09Np1f7iDhnpAT8nLb+1tlOgzojNo4/D/Yw//EM/8kfz1RKg3sVuYW+
071lEIgzgkGN0brNcV4erGpqjj8v9byZyDJZXv98JUxtorl0TMkQr4xDKXPzQAIFUr+fpz9/yDpl
Hkwhpr2vaFKbtnf4eQBlwvjYSaXJqJZp8iLp3vq6+TlJbPpYr1CDDdc/DwQkZOhSl9eiu6qjwTuJ
Qo4oEyfmXoZ+6lTGbvbzUFk8m/xdUWbq0KJruWZaRXWD1TZoGmhvf35bJecXMM1yby/f7M8/N7un
UuX5HRMDJdoLSwAxGH0E7NakxLa0KT7ZQg5PVAhPVQVvLMMwM2KWue3HbJYHO8via5OwRtfXNHyG
tvemj+OpdSOKDRNVBxiM6Bc2Dcydfcz6qqXQ+rPUveU3jPa0NMFM5XV86jtCvGm3pCKprnJLn2/N
ApcXwGX7tVUEXue++OVkjJwaOb0ij4hxbs/dbWYg14+AwGJMsOJj4enNVZLGyTEymz+e/fxZtPzZ
zzMEWeemtLEJo+x8gneyLW1+E6uRdQDBSzv0Dmpt+k7i8eelgFPLhMQ0H+0Cp8rPV39edm3rXA35
3eyKeFNavXUeU8va2CHKPzS847bq7ekQGRAqzIa4a0sm+tbgjT2nLPId+fMXgCAvnZiyWyKFKKnt
GC+sO65DT/efld99p8RVfLW2vjnSguA9B3Nyx2oEUUZDwFKiL6sMQ115Aw6XttMeysRudnZOazzy
PYLGKwnEP4NIUjs1Ba5xgf5jnDXVGOffn4E6VE6tAmWGTeAnk3UJk3E6ju309fNqnnHUcmxxcI14
T4ZtlTcqDLUHoy65bVLLO3hxre/s2oZ0g+PoWrF3EYLQnn8eBEZvQN5Oc5hzLDkpInPGdfIh99r3
QjQJf51XHAyijdWTXAhybRf6c/XgTyNwNKGpmzqT9f1s29cqM7NXzTM4Q/jG05AV2jrB2vDaLtwi
zqfPNlX0gc6BR3qH5rz6afmYoa65JO1sXkOHytHCDu4cvg19tOfAblIpaeHWmzNoDVH/wZwE+q8Y
PUrlQd+JyXS5O0G2gS1oiQ43updE4+NuUXSXEzzdaWa24dkq2ppamyFmmxJGWNSd+bSLRloRknCD
XWPO7nWMz9OrbL9Z63iWE/b1DJTzdigL/0bAsEZykVk7dt854Xtf+H0wH0xBY7n1/odN//8az3/9
/10UtgCh/99HYT+UUflXgL+5/PU/AP6/Lblp3pIE7bAYu/Dxh19N+/e/afpvhuUKU6d3LQzXMj0b
tv+/E/yN37hpfRddueGRx+Hzpabs2vjvf3N+Mwyi0HzP1V1Sb23yZ/89ovv8e2LP79nlRIL/8fqv
icCkDf+HaB/TdwX+5yXx2PZBfulL5NRfIqUaXJSVkN/LiTGJodG0Mec3ie5G9YDREIsqbS6DLuq9
QCF6vkI+pW0M0xUBPnR1iWPVrfo4W6btUbb1c/LhCN21bou2zm9a9Chi6MUt/R5iYj3iABrC/27L
WTzH1OK7BLoBegnGatHUk1itd7DgaBCQCVYfZK7QpGT2wRKcwsy0YuMz5q2yOHgp1QWyNhPGWBik
eqaGY4zzqmMwQmcs20KkoGVU2uh04xMjZDigdXrRmNSg4EgfkhC9ogzPHZXHrhsyHaNr+uZ4ICG9
0q9WHMTBJ1D2jVXo7/swvvIq91s+pd4A7+t6JF+X4gg0fVdmdLzrZCcs+wmlbw7XbwGQmYzPsnFT
60WQWpye06xAu1puKgkJHDJCvsb1lpd7J4I+4aWTvQH0d6nnWxT36B/jhFXDSb5wwh/fbC37SLnT
0evZVNkxJmDigB36PcxC0pHxN2P+wX1Kbgw9PMbQkYOu8N/1lO5aZ+HYAugj5/Mw1fsu/o5TP4CJ
sx19inrDeeq96YXR6h5qz9HTAZ8KJBXoNhi14RTMYoBlyN6fbHTelPLZXVHtU1U8zpp8TCb97Jp+
wLQb1yPrKLIDKg49CT+pNSd/fnHIJ4pHHy0jTkYzIf4GcM4et0o6jVxFDH0SD/Lj2PEGZsMlzXCi
R2Z1y0J+BsyxslEJUbhnOtP86mmswyvZeSQeR2EbeObi/TWLR0gwd27NWC1Jv6kHkq0U5RXE5Pf5
FI80r1XpqXXm2zt27iUs9DOuGBK74bPhyUcfLNiVB+wZQuV1Lz1CJkoduJvpv6JsADmTxFfopT5b
PCOhS1MiSevbZELlibJgZdp0HWV+tjLj7JfCWcvWhhxBpS5pO8UDDcQQ6KzgjBrOSiAJSr5VqzES
cR7TwX7qLIhZqN+MdoWK410fa6BjytthwLhgcYMdKZthnc6UfqIGZ6FN94hhdsPcX+im8c2b7gM5
iJWD1l5M9SuE2PXadLILw2m5fjZdVA32VCLQZMxtDvViTENV6wzQjzznyUryBgtd95CPfPJRQit+
GV8oZ6LaQKQFEGRrqAl2EmSd2ZMn0glaADRzoIrp3CQhFRWs1chM3Y2qDCrYLr1zOKcCGMHAUY3O
poHKy3KSBgUR6oeq8rAHG/ciAVXqZHnQSk4dNTdZZniQ1edGbSBZiIPbaOYhWZ79+bKkXtoZ+On1
si8O0/JgGPKPZ7Z90hjLHlq9n7itjCtXR/ga4mWwmrjHosIDph9rV0fznlgb+5BgpwvczGJkXFbq
9PNQR36+9SQs/7C6qbE46PUrfIV6G3vzYyaNMxkXTB85MHHuQWpTI8uPjlanDWuG0PZ+MikDk9oL
YmusUb7QBhCxOwTNPAA5GCnOMqCcK5PdmyxNC4KhmVFJjwZdHInsXJldegiNvRr99NiMMjv+PBtG
Pf3jmSq2WFEtzvmMtGajeYGYyGyHEkwKSWtvcPIbHcINrduKqgqrPSwYtKNGGB9TICVB45UEKOBG
bOAm7OOkKg8/D+PofAx9O2yS0laHqG1NWv4eSo+Uz200Zjg+rsqDFAVxRBDVXkMdFGhlwSXlJdUh
cTNIn1qJwsGCAYOPGMtprdxkU1gN6nQ4RlnhnBrfmQ6CIXZuSuZYuesunogVJjuYKAh8VoZJX07j
VOeX4CsaiBRcahuOeQgNx1HbKm2QmGNJf+ngZPbtsdcoXVOdYFy4MnQEHhouIhqy04cWMrW2O/XM
iW88xDQY2VMC0+z9q2mo04P5mCQNyvJ2LtfTZOx81O97TNecOyMkNL6uukOrVfdGCrlLOfqwTTz/
DkdaeiTD6jbF3LLjXY7XdoOb2yzk0Yh6RFkYGhhKGAgF00XsgrvSRiFCJ8Z9rg2yxmiBNxQNdKcC
Rq8NtmIgvj2DlJWORE8l9VVEv2tlZfUlav16g19OrlXrfPCBaduM6anjTs0aSiNU/dFXG2W6d5MW
HcZ8vLcKs3tIndvasa85Nrr0hzQR2Ipo2gI3RzW8x7DUg1HV1ZMn8UWEyNdqZfFhzGNzYg5LjKDH
SGIA6lxm4LEaGz92XU5kqdn4XaeeGgdRDft+VX8MY/k8642/tklMWNUDaS96Yc+bEGXPiHtwRazR
R0vhdMqJPg8GYJtBRVs9gHDKfJM85Xxsryct9uGi5Q+DOYFDs3DRz+NZWMkYUOIBexmBF83jsHcK
hv8a8tMNSov42jNKf+1XtA+dpn6bK9ZnR+C/6LQInGM4bpym3+kGzuiFCmLOj/hSWhqqE8yNIhP3
ieYjB2o7cHBDsVWVq10sROxjVxtbLA9cskycpglMt2emS9hchw4S7lSZGzrDCUjVwpnHa4kQf9nJ
ejphHtRn32UrKRmpxrnDCYZUjD5GmSkisuX6IrVBxegHMOCoiCOjOSd6nu6GFgNnYvrXGIu/Wt+d
2M/alNFd+lJ5WnU0bbM6dgXUlr4pT20bkjAI2UgNNBwFEx2kakz/u/gLd7IXSJis7APLtJAO9LFp
LAsjrnY/z111Z3j5dNGb7Lp3xvSFLAp3b4g+2vCRYFTRKSDQzz22I98ZmJ9EF+x1z0kKeSydrG3d
t2pPZi84jnLZk/rZXGWOe2TEcXR6hpR9OVQbFad7ZrHXhTSBYliMtezUZ4yTRLcCpN+izKVjxeWe
2RrS0EyJGwdeMR1Pm+S+MEaBObQ7ze6abR+6zdbzkbx3msCGEmfW2Z2GfdZFTLHkN5Pu/h7gyOIa
GopLVXBpltXEIKySJCTUfnpTZIxRMRmA+G231ZQjq0JXhYw5HNjhEQlYblmu/TI/VSRGnRLhPkqp
up1vEkxhTSj2q5B4N/vOyLHVoWNGFuci96iJ9UAmRzOZnzGDgEr/C4tpv0HsLdhbyI+I29IKmotP
xuJBVRxctfboVJw4UXLQzNSTVxEj8BgX42RcdcVOxJq117TyraiByEaoz0lAYCRHfy2dFdyhNH4N
nbS5lMiPkeEQeYN+f6O3ubnpivo961zjmsbquisqHcNF/i3J/FiZXaYdaSMV2wRBXbtGtU2UojGW
q44kvqvEEp9GuEUtwsCb8JsRrQZinOJoDvwADhP4DZ0nbW23BfzrCW1US6su6Q9AFgV9ULgGbu37
LHlNEBomwP4ZjyHSa9gS9p3Va5vKg9TpxR29Za1rDuR+lmvHQqmQwYOA1zi7mxm01IpZaAFFF3HX
kJkcmDPSOULrAU7AlgiQ+rbvzXF5k/VDOo6U02w53P3puqnMUwHmd2d39otfWu6NZ4MrQRaJGK66
eKm5zTnDVr4Yru3MlRtdZu0m8VxOe21kApqNnsAmn6McduicvMa9hyd0StcgGZhzP6SVZ5wtkT3N
+WNPr5zjJzCBUhQ30RTjCQAxfCDJlnWnFeBqBHMU5nUQ0b1A7x1j7Ymip0dVfVRlrN/8PGhOevLN
qqavilJgnRljSl5UxI4Ulidf2Z8uY8V9S5PrRplwggZRWxszA8arplKHB9FgFC4R9Sl5MScwp605
vqYarS2QO3i2UxbAwrkxez5Lzxrw8SGiXxl5roEUNYybyamLY28gnPLkhyKxg5Hz+AkCYDUhsNmE
hgJkMmncpFnZ7qqRwf4ccSwE6yEYDQ7TybDnlTeiGoWyLQ90CbdpUn3FwhsXuNLLGCHK0UcWBsmY
GdvhncQ9UGfNNzH3WGwEywn4p1XW5JdSYUQfuL/we6WMarrh4EXZk6XX6ZqswQn3TbRvSK7ees24
aQxiqpWXHKCO2ABz+H0LfSJjR+8Dz2BgouFuWusuAvRaVljDlXVwl4cKcmFXcEYkv+pUoN5BtIk8
ZHKfpCfPA+dew7tnsBdvm1l/AvAEuTrFjZ4tjL1kqmAsc2usCUIZF7r7StaM4VBwseTBQxQk7OTt
JzSO4iYMoWCiIty3zFF9soHAKm3zqLqYPZOkZkAfBRgaT4r1UKDxS/ME1iTHT01CkyfqOUCx+iur
h2erEjh3SJyim/BYjMYLTqWDyod1HDLcRaSL0sYeIJSWcQPUz7AwxI73CkUVtYbO3l/c4z33KDqr
tnwkhUgxAyJBDu2YdVXkEDlnIBl6ijR70oqXcEJyLFPz15x3SWBo4wfnmA6sqYe2o8YNu2DpKjtE
KjoiXk81+m7UzBKRNEN6bxsJlN8Rq4I7pyAD+3EKBLVSopI3b0zriyrwcNp9dZtNfMvJGADHz7hv
Wm9wiLM4ETGjI29oHju7+hBmn1yl13bezajJlpI609rNoOZxNw28jUmBBDb2nzQVIQ4njbmAwiuX
G3Pw9oVpvRT+tG+n9NMdUPmVnYGzangg9owJHxrggop3P6X1x+yG9/nAbxF6r44mb21DY6BfmUxv
m2aXT+nN2IhbpTU7P1xwwt84brA8tixYodTeVQyKQ7liXQ7mowco8Gd7iOP31FZ7WUPsG7ugH1y6
+HCHpIvBPumtEydMDuhL/kApEWy48fOYomWOQPAITR8ZLs+3bkzVFvnxs6oAdtQzxyzsV3tLGm9i
qPbGospPPXvnZRonjHo/T+pFRu526CHw5Y16myUQilndAfTcmEBQlmkOjsUe7oR2ks/uPRNpjiTY
MdC6oc9LITGnxGitpkTdxhZafiI2+JX7rSul2Bsd1ylqJpAd+oUxfrSWACfBlD+GXDAQ0DholdGn
HzEaJvKPRKX8LkJTGGiqYu7ByY45y4ZxNquM7AKkfqPbrxJtRtbnME9tnY67OMXOt2xOocatPCcn
scQKjn6kyIponsM8dq7UDZ7bHhP97K5jxrwp4AnHvG1LZG7tFMmNjZItmOmoBNrkbgkUKmFQNV+9
o6h4WOSJ680X9biHILi4DBERWKh5p3i4SCWOcVx/KOSpjo6EKCXQfjtYxsoc4Sz0jn7vdcmzhyXX
Nmg363tf2hsRltrKRcO+HCeZYdkZ07C6ocGfsbM6INHKGB6Pb0nSu5jgcxC51nCGQi1ahcJRcPqg
4gjhB1MPjMKFhAr2y8jYtbz442dE3NHhIQ6vuCroF4CJi5is32mxdZN20KHEwpCjAKAzb0UNyQeP
KThAuujJprIVTH1lQHxgWjr25LrE+RVL7jaaw3uMrfd65ZzbYfrKoE8xPq6vwgabOlO1IDFjsB7z
C3lyJJEUlH5hzFowPnC0MjZ6zOS0bOMnACftpvAmPGMCbtOXkPpbGbOWOOXAB+6p25bLesQLJcvm
l2UDRiBE7GXKXokPpWFYvDJvf8T6nm5kUn9Gpn3PiA3x9NDjFHA/3YU4JIloQIEeDGhWkdCdwpzD
9ij1D2tGEuATGBNhkgWdnEXbgnyWBl/Huei4/wrzUbKy7EQ3H+YsPiy3BhHP0yprwwdHVntkOU/e
rM6ihlWVQa8NOpPNLgrDjzzs70zUkruEcwY00v1gGme8SUGvdW9lJIZgtsXZz/o3HBpvLoLhVe9P
Byd5nFkP5hoOUpzFZxhsHLyUdT9wgKDLQsEvI6It8Zj4GawanCfn2dRIOYqsj9jWX4Ahf+KEw+AM
kQwEXbRptJKcqSE7RJ59z4ji3oLHnhi0cdpSYObuzrnvXXct2scpmb+ERUcVDMWWzLj0sVSLuRoH
66qLIn8dgvihknyAoPE420ptOwn22ei4TczuMCTo6IXWHnTetm2qvH1O25QwM4K3+pb1eo5dUiR5
4waVZri/kZsYfRzEXd/gg9x70ntu7ZIjCrhAhEkn2VYcE3qqV06uK/sKBnUV1OLWKiEkkHzALiZT
ohdWraIlNk7eTprodgqVXXedQc6VxdaUPFYTZF6w5Sj84vArHPAJIYPfNzhVoZ2PE+bn6oQGHwcB
kLQ4zF4SUIX5iDsTxbDAr5fuSpf0vnHqbukvzCfBoIppO3kfqH1XYSZo6XbRI2Ji0msQnoxz9U0s
O0ZH7s8xRQZoCOQ9BtdjOI3vrhsPLAcpLGiAhlF0A08OmYk8LMf2lR25eJ81LFpux9geT427V5a+
hZJK8GYBxZKTHcrMsdtJEqJUwy3Mu6+Zmbzq9Ogeanyp9KM+huCOc/GEwGQd5ol105uiIEqtngNY
c5eqfqp6iiyjgx5BJAcsoV2II9y0phOhgu8mxoltMYmdtJmNTvA0gmRw+PmT8VR0CFWywWqDGiwb
F7zmBWGh3lt/is6lU71mA7joSXwth+lNMTcn6FpRPFF+q35HTzXVvXk11Xm6hXCCJil/0kiQynkP
w/0Ii4z78576+S1BRIBvPtoIrdvYDTZ8DdQTeUr3ROQSgNoMF0fLk106pFfM4U5RbVDYdH55jOLl
Y+J0NntuFaTEKSVN8oz36MmozQJj3V0yO2cKymM9M3HriDp1Fzp2ak0fvL/Z2piRtElAXooQKDYH
omNjh8gDJEw5df5AwEwSGw8itkDooXcllADtBGCiWz8NGCAc0r45LpkYDOvq+MMv5Esq6xfL4+4U
ta8HQnUD4ixvneZcKuQpmVdxJvF6KHOflAB2+OH2NUDiDWxLdEFSvo+l+1oj/HYtTXF3MCfvifbr
USvSE0ve5IhrUWMhBx1vTMi2lliwPH73yhbZ/px9QT5fh4NzW5CStrazJ6AlOM0L++QlODLCOyf0
78jqe23r8Ypsb1gtpByZ3rKdXBTIWqwj5Q2+VEgmFpCPZugDAH9gyOCBxlH6rnluRwAJq0XRDLT6
CCiejPAqIgcR1wI1cI6TeRMi/eOA9WQPabRrG5TO3GYniiOuC2rjCV+NDdVwtLSIEWn1MjGHOrX+
AG5zXBt2+ESj/2qyk4eqnoBXJi3RLIuwDiljvcDMX5b9Gl/bOcsxfHQD/de5tdet7BWqbusOL1aN
PZR4HkQiu9mB6SXuiKBd1VzkG00V9ZoEi1WZN/XKZiAX9D2+Xpx6VpDRJpopXFbAiBE4O/Beqr4/
qggxcZxinYu8liautqfyd2XCf9FwZxt0jlaZUVxZzhDuLA9cR+knz0rvHgaQqY3WP892xE4Xm3ck
4Hgte1iLxWwN9/xsLEzvfGj6fWUO3zLJdzDYJ/osVJRDJIxdbUX7ymhIFnT6r0KVj5Zfc0qX9aU1
0YQYXPrIRhe9VLQj9wDSj4iJrzLya27WtPH966ExvJtILIePJGEjCukVSo0tuBIUs4N6dxFoXGeg
W1ute9Gkoe1nSyeUqR4x8JXVutG0tbPgviEuEAdoShAMSN+S/sELMxzZQnxmSZ8xxOmPhfBo5sDC
nHGcIq1kfdBta5VPmRc4HqRb8I+Po9E+zMX8Llw+s272rl2ay65GBSccGhV22LEWatkhG310ZENk
7/oQ+IZTI7Jkv9uiaB8DM+zAAFTTzpkYPRDpuhoksDqlGnZF8EZT+O7Ste1wyHMAbYgjSeHKuTO4
8DGT7PeFg39n8G5mdArrPO4ebc37rKIZ2Eq9/KlLgm3BzeGA5F07ZgVoEzFcxUrGJvKWRjOOcx1T
rvELyepcEJwMZf5uUBF+Z6SfWoJBLoHiGJM50M8ZWVZcqk5EdiQH34k8VkDLPYT9rjcwFnIPdfiG
lgbIbNLCgKn82YPsvi6PLif9TY7LOvDr5kTfmTwNhCYwX/10QwWckqzefUssOVsWjPcha8y9cJmG
aUtUpwedJ5BxZR860bP5W3Tgs9g+lJVlcaNDebcnblIU/Gx1SXs1R7pPkiGqafCBK5TR85V0KTYH
RTREXowIWkDw1eXMLLfUkHT529CigzcKd8AdgqI1dvt45/d87DTP7kF0hCdjGBGBcSvnRfexuNcy
KpIcGM7aTQsutZRbcwwLdKjtLAjhJT1ndjN/W3XZe5SBuYzm8g2VB+x3Q99NIiUB1I25j1iaGsdv
d9IAc+ygxjBb9q2CfJNiqqmlGpNDGZ1Uz/XC/ewOJ7MRv8RkvNEjo4IkYHDND0+FjIh7i/uQAKM8
oui38WAT4Bbr1dvk62fGSsEYNyYNy8I/4r895Wib+3BvVflHpTvXY+2yYct6V5nZ4wzXcE1+166c
rQs122Vs5vvQT9Zm3VyQAiPqfslCuTN84kEzBmaVbSHgjJsXobJLznF4O1sO1KlJf4hHorWWAFPc
EeQ1L30qJiurKWPxjM5aJ+09l/zBYhPZJGJEtMjmFoFAsdMIO5jpPPtj+Zji3F9LFkVaOMTGFfDG
ExXe4xBdkRoXFOmwoDp4cN1KrBN7z2jsjvAR5kcsAhy3FtMTG6CWpDvHQgEri/hbaoEX59lm/o4f
dZc1vQXZgnaF9jkCh00CLmmtSxX0TpvtLIvG70DFKfA+eECdmAuQ0kMM5rxqezqXfljJnVUDec90
3pbJMVDYc6KsdG4ml9gjwrzxRBw5uV2p2rXOVuEckriTuwjRLi3+/L1MiG30+uzDpb+/HvjI120H
C1ariO+S89JmhnUPPuiXm1gjPxI9ghEtMAlz4zpjMhQMDgB1UAbcnpN7qNquIKVAm1fBmMrig87W
ddYMv0bo73vHAlQPGRJXou0A8Who6IYldKmqcaajgEZwR9ct6BWORFEgalKjFW8cURcbc56uurZ/
AIJQOZAhPEak26zPPrM6eVB688S5XG1pR3I51ZzqqoYTqU/DZNU3bQwQlRq8bzhyS19SvKFyDIQp
r+nKTvsElhyh8l8uPn2ufNT3tv/L9A0cplNzl0NrF4RU3cuwyo7/dznQ/07r81CS0SP/eREafdJ5
V0kUtz+ylT9f/bff6B/+EeKWP9RKwXv7/g8vWCmSdrrrfqnp8gvp3e//ATqY5W/+b7/4T79+vsvD
VP36+98+l9jE5btRyBX/IPAx9P9JD3T/r/9S/Ou/RO/5f/o3v4uCNMP4Tdi25/nofwT6G4Ho5g9Z
kOH+ZgsQWh558b7wLVv8qQpyfnMItzUxPCAN0nXxpyrIMH8TumuiePYcFy6sb/6fVEEemp/fxUNX
X3//G9RTBzWQcA3PtF3Gcw7/0T9ogqgpDK3X7ojhqW4Apj+OtSaJ8UIPMzimsYn7gZb/YO1bqwoZ
3DNErBmMrJhsEfbh0ayy82tEL6OwrGMI82KVNq6x/ct7+l9olwTohP/4c2L7E54wXd4O17D85et/
0S6RqVlngxYvKo/rxASEwca+zer0FZ6adt3VxBvlYAx8FKRVpHk8wYXD9Hu479wGCGXihRsZiQdu
PmcPkfmLKNRoW+fmo7JQt4DWZbSd482VG60pYfTV3rej8nOfY+ojcsc7WDExWiOc/xTYZk6Q9QN9
7Vepkv2UkV9KsBDKdIraIcrIB4LQqIFzFDpWd38urE24ADaKR78fgGab6rZs/Ik9hKg3Y3S3LWCc
HYistRMm2TGt5F4YTnRILFS+5kxAQJ/r/R5PKg2XczSI9qiDh8vsnJ+GxCNLtyG1XzP1usxDmRBk
btFJjTnAtLgTNzCkvvSpNU9SKTpPkQQXUDpmkHvzHXOfO5GlBcac4St3xvYkkinfJDadSA3aMaRK
1IidQwjraG06cDLBMFTkOcXqLfSHu3kCnNc6iyoKTQCKKrVNPXKbDf2bNIsI++UJ8kBAtpG7gY2K
MF5TzOeY8W9Dc7yNh4wR/7K+/jw4C0xv0Hxs5ZRRzezDAG67HsGF7960sf+SufYhI4cZtCpYcGmD
kyMCNpFdHSRafxxmqK6SQHKkUM5LQhm+XCSf0FeYgsSQJKxsuyRfODqMLbtqtMXYR8iCdiDMI0XJ
TDcChvlXHbpBBPE0bWCyCPqHTtEzSrOqbzotb4uwifl60nD4MwAVDB3H+rSJPxw6ZiQNdiRaEIc4
5BAmDUhdldrXSfKatN23Yfe/IotpIyYDbaZVjiriRlOE7aVtcXulj83ecWpn06XTRwLzF4oQAV+p
tQYB81YiKGhrUqa9yXNJzgKOa2LEaAb/bIK3k+G0a83FCjzWj35+3delt9dDZjoYXT3YaJTUtrnT
wJOSy+uislc0MYYG0c6sYnXTlt3OpbI1MuID8qjEmG/9G0/nsRw5siXRL4IZEJCxTS2Z1GoDoyhC
ywAC4uvnoGdsNrTu96qrikwghF/3485rjBpvJtFzXCB5hyL9pkoFyWB6cQripuPYH3QMk8yX7ZvA
ytESWj7X9DnhHHsbqfRlJHEsa3ftiBY2NUkGEmx0Hlb/UXrRvTm4FesGezIOv07PRPBn6lyrWn6V
xWK9MYYn1oNdMqXsjplFuql/awYJRj3DBuzPmHQjpu6ZFb9nHIRA8HMZmozzAken/OOu9Yd/1TQ+
iggIGbct6+R1j9flIbDM4TxlYq2QBzb51Hz71HwWU0Mivw/bNWrbcqRp/uJ83HkBzpQABktiIexD
KSNQUFHE1I90DQn8xOl1srTH9SH/R90vnQC5d7X9b5PQSWRZn1jwvolyUsE75dmmQm1Z6c6I18ZU
ia3KMC3l3x4MfCNwOkYXeoVMfReE7aP7ktilsSWX8efRHJRa9ZuwxjeX0wSWyx+XPqoeTCvV0hC+
pfmYtCTF8WdsTeJ3nNKG1WyOF8qyXjoPhbtX6QchHIZ7YfKWC4upNHMlakEZcIztES4FDT4CmrdC
6u5rM9jpLqUHvGy2Redd0PRoqUGtWCUowywPup8HbJryqSFdrV0yQzqz5JpQNuK9FggIcCRT7itT
g9BSixhai48bIfd+4/xB0hG9HUwop7UP90wj9FG01m4ahckig4YJfO3DAUU/6P7PFGW952rPLYmb
gZ86et3U3V720kc7p1/KLwAv2tktVN2lauQxYmQ3d5R4m0l1GCgnYvpg7ZTP/JCcDBnxENGHAlUs
s5i4KhrsMovapABYJKincVD+WmHqKrIZwkW4JGsc/610shMa2gPwX+7JFdHdgcB6z06AygbzeUtg
6xYW6XgaQ4AOIyZRHqiQXit83ua7Ex1JNqMcKGNg1P4pqCZAXUZfqaVPepdBoejBW3l2rbaQf/8t
V0AqtXcgYZbWH1nsTJ8sVmlC9hvc/Ee4Zr2bRvfSRPfJUsxHjPzLddz0BP7td3BUcygLuEbJcAMe
6sxzdpiGiuhvUXEbpRhgnr4QJJo1rnPsqfy+KxzJtOKYyKttEf3D1r4PAdys6ZzjribyY435gGf6
OhPkJaCFttKCJmkGbCE+pZ5LGR/ok4VOdsxa+cjIku3yKQ+qfOcBGGGaoPYzB+ZNOxEJDjiaU3Yl
17Eux7UeJrxAzmXUiWahCHtmW+01jGzwmdK1Tr7AxtnHZ9HAfJizjl4YJGjhyXJPfULZOWhBXpTS
btWm+6wUm4QLaM7dk8YiDM1TiKOOfZAWtY1nUfbdy9AggRQv8H5VoOAu/gQpGSfPYXxA+uVZIVel
ouA4jHZ2X3dOuKFUGqxiND5p4uNTOkFDCVtNdJuuAEZP6gahq8IvjGQNnndj+5Q2ZTJ8scvxsIjJ
FUFOeJzOrvUh7Ucjd5ee3lN3HomWKrhwsczFzSu4AMzFpyRTie78FqakwEu3fOsHOQIBsxj5ltba
DNx6a/cR0XGq1Fa9Te6xmkFpIzW+Tz5IsET4RNgSFjuXF8fMocgzrWWFDmhgG3DueUb6OlfNa5Zy
8xrIDmZiABMIlzwPhvwQVNR8C8YgmImZo0IhUbh/kvyu7LESNAun2/eWBoH0NeuW6H1e/jMma75M
Spx1N6c7EuX7xECtLFR4N7QuzMBQbACeEZYz7ceJnf2RyUl0SGP6/RQXmUSkziELAvRzK91a3T2n
OPXw3xe6L/W2l7hnk/Gmh5FiTY3jNfKa34B+Fc1cpAkurhy+O8ffTy537X75C/VUmzhyH0Jg+e+d
7KXCmdPCd9cdEDK5zPPafWdUyHjjN/kVzJ9mcmvHv6mkFsDH7zJebJNw65C9CtfY4oDeVzIAeyHP
GIH/JI3HJ0jAjFVmbOfFl1F7N2/UUA8bzZA32g7OMlCZxHtrBhwnoIcVZsP4BF/CSjS8UlNgPzmC
zHpvcmYNn1ITVHIOVUiRTbPNVTo2/TZcpiKidu+pd0zuAc9BZN1WFQSGhSg+4paJ7PguckDpNAVp
OCu+zpCSmP+47ibz4/s0H5sdMa2ByjCsOEIUtxz+i10FwBiL8csYoapT6X7vtvbD6KEFeJAiC1TB
Vdyrdy7icRD8wVwrTmn/ryoAcRFfwCkoMb31Raw2nu0/eyf83jfuz2924r92ozoNvHfHcPZ+CAFS
JTE5q87GpDK3Gb2B4KiJCtPKqP6AFWmtISjqgw7YVIkGRbiDvF8bhCahhCvSPCkAmBPIvRx/pyK6
H5Z6qNFm6XHpCbF79YQgKsBmeQTcMnkw28C4BaMHqnLAakXT6YbuVmfjDbZP4Yy0GP6fm3icLqLF
xdiUnGONgo5Aia16CJ36iQIRgr4U+OCXBYccfQc21D7sEpe6avSF+uYTJZO4xROUJkisPIbXxqRp
xp1cY+OWHhN6zJNJJL8Sc8w30vmc8lJcAxPT8DDokXDkjBYExwuKHhb0JmdDa7zqiMve3lVVeMeE
nOTsWFLNXDAgnBP+RrFjLrDDGK994i4LGvKPZsoIDSnYJHwqledc7SR9AhhRgtYIPixTAqueq72H
lYA7PAV9+ZzQkxjkm1x0glK9sEOWRXiofyrYzocqwSUaJKBm6V1aZ2XJD4gxQV6fAG3hSVSYVkMR
cgiLoJdgxF7HiuDVmA9fJDRAi7MK8Oz+sOijF9NCtBnxINqhfh+bYlr/9z/7rvkbU8iFhnMrYEXt
uW/4BzJr3ymQUbfSBbS08S/CS9va1rFl3V8l+amSBC7NOgEhkPpyo4GeAyqS3dZ1HsuohIdWVyz/
Kn0wcqqNMiIu2y5/nioEmyEpCbgH2Nw51zibMFYz6I8o2Rd02qGHZT9WJ5mirluHMoDAy+nfc4M3
PBubhIG9XQHC0YI5OzD5cI01hXEeRmw9Kw+LxtFhXAGfmFlC3fZnam/YPqvkXyvVAYYmQqTEL+bh
B9WkTCm/6bwd91DKm/kcDJZFxFt+Ee46F6NZc+L2t05b9el7Brb+mo5maeL6oLXDTa3PvOZXcUk4
aQDOnNf8lGp3/8WCCM9YwA+J++NunIeXlvOepcKjMiJAuQNNXCngga42b2Oqpis6thHXzaauE3DP
HSP5mKEmH/lBhP5rGQesZpg4R/MapeGdmcbeFRW+eIlLuuHNuLOOahloOJj+CYmUM1CA3qfxGfPa
h2ya4q4dufOKiEC1zKudFZEUNbIufZriPzWSgIudE3WrN9MwV5VrWKsRNGjm689g6Sa3KaOpdfLG
Ns18tTRg8heUI5XPNS/ceqwa7LdNwaAK8/CVDZBKqzz09pjlZ6KGY7caOryPVi3A4SVvIpmfS+Mr
a/7zKTR/dQI4eoyNB4/cZ1SskP/8IAUPB3uiiTmkFZDYyPS3RIdSahHbdpnONX9d3ZQnKu9fnJlD
LpH7gQNrdu3qutxYivZp+1Dn5bSiuQQGGHjXddi047q3lzn1qO29E53KIJmARmQEl8qbv8yQY3gl
e5fFlh9ocEIRPkc+LdKcgviuU/FSdSEhqRSSixmCqwN301Vgl0zABwDVufazyE1bZtuzNT602D4A
Yeh+W6snJ9WfeLk2avQEKa30T8DHkgYJh0gDRg4+Eh8oV+0ON64sFzFl/Qov6I5X5oM8JPS2TOHn
7KwF1CGOXj1F60a5J6by/iVgya+IooIcTrC7uQd8oZvQbYHO4920qreRbrM99VK3SkT2KnHD6SoE
DjIwBzxuamVHxmdmkHcqFjMEJIE9uR0uGiGX/nQifZTZ7SFAMN9ODVgWSf1M7BvMTybR7GZFvazj
W+ge3Q++zDOPxD+DrKc9s7QONjNp/KMUAfBHh+wfu9Y1u5VpcUCaNMzXlqxGmZKNSZfnEjYVV72B
XIt6TTnrGL37mjUFP8hgBnbiStpfBBU0Lb5VL8keYJeQ+2GwN8xAJorBoi8BWqBbzzD2KZQpwgaw
+PDF+QKqY480MCzDkW4cHG4aBPAwwJP24sjDDd//RQy5dwPn18/9bktvcH+sXXHDAXAa9QBCxE3u
MO2Tv4FGOpMn5uhdvqJ7MQ2gs7gPOXRAhMAg7WNs1MYCSi6yz66TfwVlicgfcIk9m2S3fgmgqJMd
55d1xW02oLHP9Q8uW4YB1DjR/t2swTfDLscWajjJJ1bY13LK4U4UvAyWxN2e9cmx9QPUcqgG61Iz
zUiC7FxVUHfyijEPU1VxMaP+e5m+OfQtb3r2S5ih07/OJNU/eqO3S/3sMArvFygpXcYZrSxuXp1A
k8kNZTJn1Y7zNk/Ds0Qv03RjGkmIcSM7OcxNSo/t0KKLZe54D+JO/3Qul7m55whh65auqqp1YI1F
e98OdiHrMOAoqKet4WJqswHXsnbeKxhRG9PJb94sxoOgSZt7VFsUxjZlJw6GjPY/khkVUpBTU6PL
qWWvLWpZ5GD/1U1IObflgPvwiU+wya5gCaIgZhKrC4CVeZGcEuhQJballdvoW9l8d1336wSUwwtO
lJFJdZtnD9jh+Ll17i2sk0tK7oYynid2J/0McCiO8PpALXyOtfjGqemuHIDpe9fGnUK+HbmUghbG
QThercfKIgFm84qNAV2PzFEQa+xiHccRfM4pOofK3yWGuGta0jmg8vwNuzv7dE3+uCydYKMk5hZn
qrDceqhurTXe309uLbEEux2pT56DtBcLVb/fA83C4RmiXySkRkZ5N/i4rmMikljw9XMxx83B8cUF
JPyzEx9i5BnCmymundD/GMquOkwLBaHvFj8yR316SyyoXjmVhbmFd95v9/ZwSSLvFYI00C+L4jfD
Jw/TO7QHBhBmkvkP4yyV2ZND49xokDwt36yOUkmrP6baPTtkIkGXt+ewINTQDR0JJg1KmCjnWaT9
ER5GaFApFFKlOdQIeYU3/Rnkt5L0oRvNeR1UxLfjhPb5ZZYDTcHYJjnKYU/Hwqi9YzzVFmfGYsTH
TLKx7VGDpWBrr6nE2oxqN6n85irqOA06FnCAlXgqrVuTN5e2A7JpuW/kJqXH2djl549Nc/zqIgMz
RCEironc34Rn30wHRTnPn0PhfEJWJsoUu29G46+8gSqsDH9WKOKvyHE4hlL418GoFvnA/uxAH7Em
nkbvKO2AWiJPUvSXPZJ1IJ27IHAUt5PG2fOZM62Mr0Y37NjJ8/ck4HTVUW7Ie/fraRNZEp8G+3ZN
lSnL+LQqBJ90MTnbbLbpYDE5qAUSZ4ADhEULMKdFfpcUxJR6ltrAS76o/SAqhfLTAU7YYv/nQGJM
JwO2e9D+YFJ+ICI2re3O/nN6+8aYlTadjvzh1Hw4Sj660tlwixvXqtBiOwQYgKRn8CFhRuaiB8Dx
n4DIssJL/zIX+FBUUt8WgGtZLDgRhRYWea63Yg6LG6R2aZulq974pDC5uo98n7k+S0DevrRUiBDL
5MptI5XOmymzzoUtseVV9InmcgO12aathKVMDzi+HMM5crQHqJBzjydCcEj86t2bofraLqpiFmGr
UM5Xg53bNtOXUHOfoMvkp8r9z2Ky/oXFoke55Tf2R3t+1hZG5vlNGhAmcfFiSJt5eHrsvrT6MlGe
TLKI7dKGzgMt6ukUtNhwsKhi9+6hHcxFu1Iu0NGwbV9dzphhyZw6ypmVt7YUD8RrglTekdXGU4lJ
mWEHZXREig9zaO0dVZqbiUsFGzQNH8LFRm6BdCM3c2upUDyVGGnMWb8QjTQeEWLHNKhWlWmjXY4x
dWnFAbkdUcxRu2pM3iBh0iRgNmJHBeqeN/KUgBDBoot9lSh5xHy0TzTtWwXML+3IszMyeypN6R2L
NnoPPXEHLq/f+Lh0UTgQlTKfclr72k7OTzEJrpWdB2N51icPZA6Ekepa5v2jHoYKr0VSY/swv8eA
w9KQlkdNz+tUTbTVAIxC8KyRssugTHbdPD0Lp3mYRRYdRrNkhaQJUKmU2vKAu0hFtioq7D1nLfYC
Wx6wFqzFAomZpd77PjV1nfD2zlh89xWFjrBxbpm/t+v4AbF7XmMJaijXRZBzWngccZ5cC9m8Wrlx
J3sEGi1ZwD2wGLoo7vKw8u9Qbbej65HATghjkF/7woZW71vGy7DauNDikGmFuKWmX299bwK5MQfE
9WuHT61bvD/Bup/tc5vE8T7VFb20k/rTNUIKFYXrRlQ7Zfjszj1x2coXS4LANTcVtGe7y+27sKeZ
rzXMe93HyYWSq58JWBTRz/xLDEVz4yTEWDA8pKb+Y7UNClcDgkUt9Wh3PlSqwXzaDEiD4T6JOhw7
Z50ZP9QPxqj5iCdYKzdsb/VxaEt4VOZ8cAyXotF8g6XzbGlsWcRd3/rmEqUuyQPqvaKZYAjJvGst
8IHmrqE2zEDERsr5CVrpT1pRwDbG3TG3xEvXS/ywLeZ2r99NnX0jk09ALcjBRgFMkoZ/mIEb9pn6
iefhmuuUy3TDabbromNCD5kd8JGlnboj3/u2JP4sxkkcFPNtgIy3kJipI7Hr9WiCz5XqlzEWVsjZ
GKgEynBfKpT9giRynrabmLrndVKJnhMDfZkL41I1pBoLyoiMCsLjHHBVkhYnUfLG4c6va6xwU//L
AlFtmmpAxuDmh4XzQrL/0bFCStdSrEEK79FtzCucsQsPduQ1NvzxpwlGhoKeOx3s0fnxOsM6mfD2
TSI7QZckT1JqulEiayerXzPnhFRwEiGqjsbnOa/hgWo9QRqAoZTohh8so8NonQ0o0Xi82NtkAVah
D/N66wXp3eANz42CW9pi+uoMDGF1ZJLwwdqqwIhC+jdOpAXOKU5IO36MDUttUKgfbWIj69D6rUrA
dDM4itpNUcizgfGf/SAUp9wk53Hwen+nXxtP3/zXzMC5CHMzTS5J44Fzz/BQ9Lx+54J9harewVxb
aWyflW+Lc2IC82ppSigjzyd2TjiTgJ+QtwIl+hZF5UbLor16Y1gdtLh6CWKDkvP4DKRP3me4qFh7
p2fpJNF9GOeXAb1GGf2A/9vwb1XqfKYgXd8iVs01XTGwD+BHk6lQ1ceY001Xu9NXU2R0vYPiP0O7
tx6toPuZCM36FnM+nHlUO5jAA2O9cztMbOGQDCt0kfYbl5UEExZrRz9Uo5ru4Zn9hLEHK6LUDnA3
sz7USN8k7szmMpoHJyz8D1d70x6RrtoPdhO/pH5xysXewmXwbQCe2vh1WVxdq2juGFOY69ovqoNp
tN7eBE9Q+uoPO+vHgLHtLbQyTK926Bw9XT/J3AwPVlM2R1hf8krrI7VuWR0/N7G/oMLdAUFjii5M
UkhXjbN47TJww5HzhnTq3PAgAogmf7tpmKtp8Ml433ssn5VTHDJNMRlxqxxxaVCbQBvlm91SEDZl
OHUrkf8KkhwvEJ5JnNAUtberrnkxgSxu03TYBzXtmpk7yEcrzepHu9gT2ZV8N22yZXE0tj4FI9uC
0dMucN0K30zbAsB2wHC2+U8ZxS3JG+Mm6V4g1KXJmfu3Icg0sZHk1NOQd4oi7sxZiMdxTo6RBSx1
1tbenG37CKh2xUGYMuss+CTMtOPKlBwHjvkPCjdhzNZadjnQ0ic3+LMMF4RJF3sY9tKHysaKmijr
K+D0gyRkJnu3YEJDCS+DOT5UWrMYIRXemz3HvJhG9oemL/HaL4NT7t3brq1xx+LsJLq7boLgyRq4
P1iNj82caBSDzw4Un5WtedCTOEnuFTpxIQzzOHcsPlmXeFB2reBU+8Fymu2feslBtrbSjcmx5wg9
c94abvEVedy7OqfKH8ua3oP4o+0851mCod/1dvCcRVybsBf7N+USgjApTMIfHN3JmGxayOKU4WLa
5jzkFPeq7pzhnMLibl7H1hm2xCiugpsT/TEL5yScT2ln16+E0s8RtNAppmFO1NzTA+WW96OtfhsV
nVXN/jFkcbNrGgPpqATP58zppZ8uTg/tO+0GvXdZVHNsbJgLrpngm4na4KUN1OOQJs3VcPQlSWNo
HPX4IvBf7HzL91jmnXeXeI/HjW5fOPOLDO1pb83TC60Gej3IRO67LMcDllNl5ufcpjzZph/cs6u2
uCNaaPxMwadjIidN0PSP2dS82ERyD4vXdq19+iU66zyMIeiShCMB+ExJfgTyGJ1Sk61CavNgyrb+
9DQjabc1RVFxGw17y/Ge63Y09wC6SIpZ6o7lgLFV7pWbuJHZJR+YZhiN7ClbpqTVa1Jg1uTS8+ZD
xQP1lzjrMdEm93BDLkliyS0zj2RtF97F93OmL4RFZDxwFezpjiEWc2JSYfGTCIiE8T1uB0RRrggE
sycP3cbt6HEtoLa59I9ssqSKD0IZ3domLIuAYzCX4aTD9YkOXUJuzOdJznqAWWevguXOkN6Cq7kV
/Ny2/ahQAIB+eyKliL2LrqVIDmbN9N9Q460kgxV6vfkIT7Y8Thx8kjKGM7sUq2GhZ8iocVBwwmLE
+0izHpLg2H/kY21v8sK8Z0kG7pEFN1Jn5alHcHRVTy2XFdCrxcnxWpRs/XZNMAyjMlpcwq9avsR+
R1S0IX65shz1yAyRjzBiwSJ4SSWGppSSq5OxG6S6NMu/paSC//eLxfQ34wjF22eI4cWM5qsXLPTr
zhraUxX6M75srj2SgL1FBgSyi+Dt7ZpjuzhyIvOfbRUJKgajxQywOcjP0zy29SlKWhv+AegOREio
JzPoEz9Fpehsnua+AfaBIbhn4D/FryLz4l1uKKIG7fLn/veHD1HVnkyw2wHzbV4TjZPVDs80wPsn
5uRfsoGPUbvfVO9x9C+HozPLg4LqSvgjxf5gpDwLBg2gIILiLTR0CzCyfy7CmW+YPeYk564+mCZd
I35NI1Sv87vGEtUxZOYa9XV8zfy53WMMJdhU9/vcGJIHYQ/wE6etQQhhp0DZb9vefDWlSSFUV0Pz
JWmnuAY1S2t9tFQOU6RK6XpMYbsYDj3si5fCvTYcXlD3KKGOGfuyyk3P/FV3TmM5x8RN60tiMMCF
KSd2nmX9dSFLIWq18yBl+FYX4qmKWuMGBkC/Skb0OnkhOVoc8Ch/tUXAYCdPLplZgdHCXFyl89V0
NRHaQT1ibMYJG1lo5cVynI1e5pJlvPSpBVWF/+pjmiW4OLwkYDXXYYVa5MseZwmesnbOg53nMb9p
KQRCaZ72Zjt/VJqyL9NqGsqxSeoIkWvG7DjZhdu4W+FQIYGGM1i0UPWkEzcdmEmQh8EjHY/1GYWP
Ed63S1OIthsqCinjCwOyWV6JlVc3rb76tflH1JczHGxJiuoUkTdGHgMmoOqOmuVumzkpp3wiqVQj
hicJ+3vlmtSvu83w3Nt2unEgLxwHQnlOK9jS0dVzn8LKzoHBlYXsuhSfYt2N96JBI5sRdfbuVNjb
3icmK5ylbNiOLgaVIkVos27MCOtWq9qzZuoBLiO0Nh3xpl0aKWdLZl9ju4kO2vXno1dAhqBIHJAF
3FZkgZKIsLPURkDHOREcWQuKG4iCMfINLbmfsHDfi0cnrHj0K/dfbXgu8b8UKShW8T3VNe6mFLm9
SSOJzNy7sHc19yCqtIodtYDO1vHOFNH/m2wwYxiD2dE4gpSMPB6MarpEed7ckRMcaRgxDhIeyGH0
kod0pHw9G2A+i9S65SA+0/QwWVZ0MnsEa5qZUqID2UuCh+zUIfQttir4I7xYmPywHQoDy7nFzkIZ
uoP6pPTJstmdstZ7TNAZCR8BNOMnvhOdV10HggrrAl1iYketdW/fT5ic3Ib6RTf2x/uiNi4LyPlo
6QCPQQ1lsht5qPxl3EguDbowwJc0s3f+iKWsId006vpFu8G8hRVzGCI3pFLGRdoJvPBkcRdHxYLO
GFSosiG3ePgqfH/rNgvqV9EPzxTB5leVvIT1g7a8Ana2eRfelyEUGvdOjB68yUXwCtr2bsrjxeq4
IJAjDoFBJeJ9V1QFRyT/VVFovlKxRQP2JGhAIQxFSXdarh1ob2PEegsdHI5CxLC6jm9dHHF3tVw4
rT7bWmzM/srUMZuk4x19q+0YewTEdUe5MRI7IJHA7HsxP9olNnbYt/vYAi9sUu0UqzvcCu2pjOdD
EsL3YFzrnJf60JyoauHAGCG/I80Ar11M8zJD6C22YHef2tNjbnCzI72S71JLgVCh+dzw8reKHz0d
Rb+OssaDtBFEmMBX1wrTOjPEDjBGSAAPy+EeHMG0taZ+JwMh7mqqbRYw8K6U4o92g3adlKFxyJpg
L0CBr2vTPEKhctblQBqWJGx/KBhLSl/NQKQq5vDGAfp/fbRb9ESTMR71MdGWAyM+GhUnG2VCyhcz
TWqEBdcKCuEKXlOBtbO7sxx+zxRjyD6yff8FhRsByC9flKYUbhDmct/35LaHBVz1kcL4bxoXZbmP
1ZLvoif+JbVJmhlu9aCbAa8aKNydZEAXhIuvmB/DkZJRuOvlNRvH+PVRuvRKp2D/15OJdpToHF7F
TD4kjH/oLC7oOez5pJF5FDYw2C4ME8foFvrjtxYvgTQonwC8yK5vULIEkmYD2PsnFjL9jhxspWx2
6tI2zvPACIFlwqwBDbfPScsCGwzghEYVbvKKzBaDTUaLE1k5R0O1N2ICDlHhXTm2M0qC25e4/atd
dpc56veeCyykd9JP36hBGg34pyI0WnhxNWyKLYfYteElTPY5mpzCunwpZPhXzU2H54iNMGGWh8rD
HSEw56PJmJySGectsZktCYsapCphQJYF76pzrKexR+BsOaemoEFWKnTG9dRyrUtlRYegeyOu6O5N
WQa3aepqlor03e2AEZntojmx/TuytJ9lTS6JvmggdizUPiXe0WStM4dOe0ozwr0LyUQU2Ow8OG74
YR8SumGPWhlfzkws2Pda8LtODYebdk+luNqR8jy4mCOpVkwf5rB6bfRcX9MgvisLxlXeSN0vZBza
lyi5qUEU0s0hTeWeI6iKMH39u0jN774vKDyF7pSrgpxth60qtR7aYClMmJLf0biY8TzeGR4rS7f8
JViC57NVpkxhLHH08wJL2fJlxgkzHv77Rw9Ob9h44D64HiJ35sa65zRzyCP+LI+/6qkkrsFL0zTx
cglt15bxrsslVEp1bh79hEETrp3WaDjteSEOS//eiPN6qSTWLU5S4F5j+xEqm2Y8s/+/L7hO9EqE
3cB6H7QFA5B01wZDegiJSG0p3ianaUkOFsuXqinUKRwkaqwHgJn88KrewhcDU2vHN1T7Zzmn8b5p
qIfKDWawhtme/vvy33+OCrCMvoaROQf/h9Go9hT8/y/571+rakawpZjVnqOKCYp8xHXGHAutyZBv
AObwlUQ5ZhSFsagei8/ewGjlY1Gop/niKv1F3wHzxxDs4sKM0F2+dkKCbXbaMFoWHCmSHxv9kz4V
TkbGWozJSTXOa9BzpQi6s13m+lTgeRRxsTJE/D4RF115Sd8dA31vO/a8y3Pg9WFVN9g7CMWrss0v
9oKDQeg6mHYAGpvBXlSXbFsT7ecisg5TgKcCuQIy2MB+Gai8ApbeMsBSzbMhSSa7+ejzohG6NgZ9
7oGy7Oy+ooyp8vHZLCksj/V809oU8A1lT1vgRwicA4YnPU8dHEdAzzbvp8HJJ3SvTEnvacXcecVf
bY/MiiFTjDhd99FgsRfo9BgXfftPM4GQhC5m7gz70tIPMTHMnifqVDngRCqv3OPskXtLhCAncju7
q33rT/pFdAiD9lLbyt5MrjRObX2vJReVULjpntWNE9zMUmEJYXEzgOnFnM1bB5FL4RSX14ED9UiZ
EO3ANE+l+ACVxA7O1GBLdHxdxMFHU3uEzMhe40hgB7Dc7OJjtnsJK2K1XpPRMxKMBneXOnzsRrwC
HkWEsjureJJbI6vfy4QDnwn0/Qg8cD9BwLu6NWy9tNhj1HkpiYpfMrIkuZZwqCLTRvn0X8JcvE/6
PihhV7l12j9QQRTuwgKPEzf/L6uw1GOWo3/0sDZoAd63UEVjuwu3XrGc+miwyg3jI85TIreCxVFg
zj8WRfG3CCYM75ZNEHJYydvAjTOj0IH+pE1PkUdv+Zy9aLxEPdDNpQT1YSVOvzYXH00KZ2iVyA6u
tK7vgcp2d81C3pGH2nNxPs/QFpXTrjtLFbuoxUU/ZcOdIdhP3dpGcjHMQ8T7h234Paotfv7OAG9x
mF47mGenhEbWOHUycBzbujzXHcon5Wu3JmWX8SmNqcuq2eoUAblTabRJ6aYrsegB5VPzLhq53GXx
BBVOU5+SoDxOWURaImGHpcqGE4tPwCVcRiD+pq3p5Uk1ZnY8iXxWdPWsqt4AgRPM+7qlNmkhvHDl
5rdavuHSQxAunYaWJF6VVZA9Oi2395TqNpKLnXc/RsXHjJdCZdMbWQWA80s8FSgFmhRW1BQsOvX0
CXYQWHLGFck73kt7/GWuuXTK/5qmAiQmExDrSXeoYMjk1uju0PP5fcStH8b5RNbqASvxt9dQQ2TT
afkfsbuMjXtRBx+YCmcSAsUXaN/sVDTQHpEWsqoUh0rnWNa8/q3Al8Aldely8SvWK4tMiMOkufay
B5MTHShUXV79mMY8Y/jU1OBuzZ59D9e7R9Utof7xEKNybPAOUzg8LDfYAAuVXVzqIHGO1mw80Ye9
NTTlK9VIgNGQ/r1tIuBmJNPPVM7Dlu1pqXO8j5mRDBxIGjFqy6WKPi3e7QVfJK1bMVYZQ6bmErtE
LqCV5xztuvTE/O3ijTxY/TwdJh/0Yc90Z4c8TbJo7B5gt10lEhT3yy4AOUvVYkAGFSJ1foy5riVy
KdJMDHNXCr0bmARq+RU61HVQtchjPXB5bvP/Ye88ljNX0iT7RGiLgAgAW/5a/9RkbmApmNBax9PP
AWesp25bW7XNfja0tLpFBQKBCP/cj+MY09ZPHxgc7BD8R4P/ZVMjsBnEdJLsXNCiRvvqsTcjrJH9
nWId75gyWGsim4oKGg6esYMmUsLqWY5CUZFQ89ACB6b9PfYSa8tSxnsuUNM2IGJ/9c3192fRDEG1
Evw81zPjFR1LvFdiFz2Ru7qV0GyTBHZyUfwwQOQ9lCb7cXYskP0thOKuz8lgu/28RlVYY933t33H
A4DbWiLFTghMAT5c9UEIChaC08qVO5Qh0FYaXYhjHVSd9xtSFsT+8/y9BhSzyoz8h7S7YYVBxlgZ
4lgahn3eTRYvLPz6suAYKzoYUiln04cG4QlcG05rymfCcxk9OUPDpeHKr2DCVFvo/M+UJzwVY/yl
GJZt8S4OExIQXtF9j21gU/aIGi6hX2DYlI+aWJOJ1vMIaJq+mbyBZgB97FJaW5bWY4nhfZ3KOdh5
dnHCClWug55DwWixDM4fFIkQLGDKu3FKvM5BjJOGjo1NYhbpxjbp/m4r/2Gsj40BC3CkYN6DqPS0
dMp11N6EvN8D3WdPaFxVMqYn9zxAA6doOTg00ny3rIJTOC5cpKSvMjMiWCtkq2CRk94WIjpkDHGH
MfV3LeXTUGJJdQZBsGOg9ttrBI9ex1GmJ0XKhCh5rDRMfbulDokwbbr20MqjCHjnbF0sYd75XpZK
p3PVN7gNx/kjBsdKxHosT770HnEuNQfQsAxpu/DJrIkjeKhE9EMsfeqLEzMOwQVHMa2rfkJ1lh4q
RJHkjx2WFGkDRfxWIqOo6zjWWY8iX87UGePdoJLs8eJi483Fb6tRd7Db8clPk00/U6hE6/rzaEbM
S5t8h5g/XVqzvVAP/E4CPaRKjrYnwADkH+RtCXspJQ3aidoXQSsvJpz0NYx6yfGMV01tYJ0NTe9c
jpyjZUJiIk/pn8zpjbcZTWezSNd8WdpIK39r+NHAfYU3tTacF8t2Y+gJvqDeh/ObcvQ9knG0w/99
ri3ecfyMITjSjMyxA/GYe7KzREMDJTLjsTVqrmMV74OmsO62EOx3zJ9hNilMvXjUJogTZTAgnwfx
1iR0seaeLZGgm5t0/WfPnJ29HvSWR8hdtyn3FrDX14YoxxERF00g5+UYHoCAZ/1SdYgPhQXTOuE5
nx4MxZKZJig2kBCR4VxGK64CoDyIWR582/2LQRGcCX4z3G98DRq8d9HwVwKGpRhvIQJF8TOukk+K
fPq9LDfzkM9rVmYkPuWSbX8gZ0YCAANDs4GeNrAVAp1E9hxxdXnxzPVwdYOQBXKpUAqTNDwT3yIT
ym6LyTe6YsV7OakM1iKLRN4cJQ8WADWN+ct1KvYAYvQ52iseIR83l66Q7yYMrZxta28jWsoORSkj
ngSeLCfAdGkvCoXmBfsQCO+HbEZoDeqRNsR4a8csfPYkO3bvVriCZ/nZGaCkApndzWQ012Nc2hvr
6jhuDkDyzLkiORRYnIoubHeURL/OxC3XfmhBzm/SNzUzuW2Va23oTa9eOnGpUugjUXkRWCsQt8mp
1216BSCpUXjR29jdljCaXBbNxK4ZLwEDBk07PRpAgyqAVlVtwC8HIl52sb6UBXTYuCgSKqyHnTGq
H8KrgXXk9WeDJeVUkFcJ8Lexizg4o1S0lf9wW9AC2nW+Mr8DCgTTak3U094zQCKcUJRnPEYo8sSo
cXvCqKjrsl6rpFJrjHTdYmilD4aSAs9sXhSWiKFnGtec0gwKZjnBLfHJmPpNmhxqYdYbqY6ZRXqk
qjp/oRwRXbLmD2J9zeNgODQvucGqN/XiYUwov2S3gSmJmV7IU9lr/CW8VYFPRNWRPkmXjkLwPXHJ
pjqiClJEVrMrl36i2OpZfptd7JOllk4xrLXwlrG9Y28d2+q4xvQcaaq2A3NodxFDZhylzzlDoV1r
5QcaYIyDsEJ9HItyj3ATopVkmPcDisrC7sPoyTiqDpKfolUQ/2dB1CSgMIRuEI6xZ7tN7Q0Vzqcw
jD5IpS9kYB+/ZOcSrGCDwys+z05yHLLT978sG5M2bx44NtxXdcumJp6virV/Tds8d0mcDxcsy6uK
/zl24ujJjvx70h1rGY+gp86Enng7qu6E3Uq9koz0QGQgBFuNvx+1TyNUAdc/LL7SjFCCVtgi/dB9
DyHpHjjy7m2hU3hWxcv4t2V0vZvm4XXmHbpuTEa7qvd/l3GdMYlv7XMV39Xg/HJypEE6sZjK6uix
deQd1To4aXh1j07XiIMyrM8qtHa6BnqqIhddoRpPosiA0GCNXEX5QEm0i5jbecYhssLgLNLsjZIr
4BhEGLVtrEd0kTVmuF+Fo7ZtxWhBhUxg3K4FwYODGr8BuhNxH8SqiB4HRrjrIhD+xZLnPmWuSnr3
jR0sxJjM+4jRVLAb4u5NQuOeTFZDu5N1U4Gtb3jwEcoC0ESIa5TC+vRtaIgbcxd8NOnyILR2i2ru
v6bmTMCBEkjh0hDIRuBqdM0brzFuv4N2BXV1M8ubsq/juGigeCF3RhrxC0tKx9uaNbeOaUifbJ+i
YkqKs0xeUHTxSBMjcmXEtibtqs3A0HU18ken5lHsTJ2LJ2a0pxHxBFhrcFkkaJjK9mfRSZcmA17u
0LcWCLJpPE/0oqKIs4Tj49/yKWAO3ZcBX9TGzNWuGGV+JD+QH7vUuTLJw3Y+RXtcKO/CIclB+ODs
8iB1Dp+Q5c5na01kjT3njbp2DgXdbB6HHF2EI2MKJMOaDhkDulSZ5jFX+bOqrGurHmlD+gsb9Jms
ScdTPxSRudcTMErYvR5JYV4dK91UH0NPaYhof36PAGOHgrshDihoHkfiDpPWDDYzBNLv//L9ITCJ
TSXd9A5tuTxObVdy7vbQhL7/maRZvrYjghfm2KEg0S1LWqllkU3cn06dv45YS499woYb62e4+v6k
76/0/SFevmZBZWg+e0z34+6zKSIyRnlwnMz5cULqwsmeIGYaTbOvtLn3E/upHieKHEf+hrRxuEQO
lOUT+a6frQVmH5hFz5B7ueKe35zwFeQg6OZqP7c/Z8dCm88ckr72a4EXWWwIh3KPDooaEoSm7w+j
2/Olv/8JJ56xXXnKuSUZvg+hPn1/0MGyIuMTKDPa0mbVfEQKY1Mru/40NyRoWIlYY3AwnYRVkXhL
ukNJOR+PXfIQDNgFa0xVttuwrUD/HwXWOdnbK6tvlmhb3a5sl0pr5IJ17lbHunJfe+C+djFF21oP
+wAAJwWQrrkNRbRLfVCY+NDOVUrK3QBFtBIloDKD1CB30QcOgfvEiRfgcPsUgEdew0natiLethn7
jwGmbMo79UEuC6byACRiToBpRLAQ0elL2rxxhD0csVRSq0Eu0iP9wwxs3cXFfo4x6zl0oJoIp3MP
tk5LgoFsRjlzRWwBH4iKEC1tqnhjQhZfp9WCy6srggqje/JpT6uf6C/Hds28ux2MQzJlMH15Clex
7IcdJbGvIN2aTUL+jfPcq3Y9PHTpC5ixz7RC2osLuBVxsh4Hul1KGhr52V5YfEigZR9lR6p1jthS
ZsupkUac9Sg5zPp4XV38vZEMBONr7W2qgROBpatN7wCfAPN/o3/lw5YkUbp4ODu8are1cMTesEEo
G4NFa01XbGok5ioiX8ac6NHJXNy29sfkNT8bt1Hr0WXLpDNxp2vxFTbULs2tas+JrGGfMxB+TzB+
YXX4YAQ+MG0LwQQyOYldjU0A055d5+uAmg1qp/sHv6SsZwiRt7zqlRrY34Q4/thOR7KWN35DjkA6
4OU68AUtloRN06JihHgnQGGXB2cqXpxRlZvSC9VRevFLCCBry4Qfi0yVddhRqbphflaCTTrkWDMk
GQnML+jb/cRkn6GSASZRMgreLraeXROGx0BpZOmB8uQo4n3zgMhNylO1r53fhnvDrMlW+6QWLOMt
17wp54z/7xBaf+h99Pf2AHpNBd1Z9E1zmIJ2V5v0uunxodZRsVKZeixCLziIvL4rl0whUfts7zSY
NXBdryr6XZpY0T0MydgcubojU+lvJMv/7wd7+R94QBa9Xv+mHwzYZht//YMGtHzG/6kIk/9B8xbn
IlsxbYdrD23nf8OAQAGZtmf6nrIdKr8cS/4nC8jiv6HKWS4d3ML3McH8Z0OYJf7DtAW8LVrtHSUc
2/1/YgHxc/0LC8g1pWV5mB+lZA1T4ID4Gf6VsdPAyIvieukhT9pih1VtPgmpPqI4ZHgzGxPh85vi
SUOCa55oMYYqHjveOTLMN4cZzKFdnFf/cvX+G/LPQlv6Lz8Tv7DpQDxSwrOVXDrN/oX7Y7axFlGP
MZ6U5qs0LPfCLACECAHaXUk/Lia/HqyLN02PegrNXa+gOvz7n+GfiCQui21zPZhXS2Fbwvf+y2WB
kVAGooNWFkZxurbYhgmo86c0InAzNLTvtGnrblrb/fPvv6/8vuD/F860fGfF7863dyBHCV+6//zl
lSuKquQoidJqvbD+sFlOGnPbY/Jl98epWnX1X3jFOYNh1zoW+KpwXGJ9z30hj60Ky1ejZJuHaxxn
fa0uZrNkVHFkgsMNOU4VdJ5dJhMXVZ9m1zaIkm0RWXc9sz5pSExvAEMpp2GCzqCtPrb2n5Sh4j7z
ljeuwYjMBpeITkfbqvLy9paGBPFQfe5pk+TEa3sGFiWgC+ov6r0acF0kTZNv3UE6bxjIglVd4tWQ
b0CAF7glSr5R8OdEt4TBUYkfQYF7JRLTffYBKCbNcKoULoXYLvc5YSBepYyrwx8SaIAP44ggJDOP
CJVbq4Q0i+Xt2f6uzPkttn33GPv2E+R7IpKlRRHYbaipu0CH1dsuot9TWdRy6Fb/bnvZPhcxnRWS
5GDh2ryBoyG8mEY4wL/1712BrknZxwaBwdjbyzkqNKiQwKnJtWXy9lhbJUE5HQxbQS3mC3zF/qgl
zBHfz8Pbv79PTHMhhf3jKQGL5ZkCry7PL0EuR/3zRimddib/pH5HrvkYzzQH96HQy4yYB8LPqWNX
6TmX2A1sW96CcFY3e9cFPTtcPUpuYukfK8MkymV1P7iIWzWJ4CI6LooXFf4a+sW0KxkWc2Y5ZXSD
HYYkZdTeR+seAMyBcwatyu7IiKbdl5SagM0RxinW6eOUdAhSsvuj8TCYSWZ8Evrbpj0tJiqcxdFm
F0rrRoicMZTGrgH6LEJb7ocMS3CbAdMu2n2YZPsq6OQ7ezFCKHpyjln2Orum9ew5MCV7+zOOzeBm
mW2HxJaNlxjwiq5y4jgl9FnZF+9W2J9cjZiQoGI+Mjilh8vdVYFLgSA9JY1vzs8dUwd21VL/ZPwM
44ChCnPqTzfMcIQ5wdYY+Ip12b84C+jFLt8GK37MrcA8zQs6CAwRGKHMPxRMmVcyG5AeXPVcgh7Y
pLUL4KNLhgOBEhsESD4+Gc10yn3T2jAD3UbFSIKqCGKSgUV3pIkccPAI7FeYOERA25g9B7nIG+md
Ez9HGjyIp9KMZ4uGLkW2yri2hxuGmb+2TS6sbfTPoocaykZt30/IxvIpUYpiWhaAJiUVl5sVgMTC
u0uYrxnY8FCADU6n9pNs8yWUnXGYoNatBsT1QzV7m9k/q9xxbr5Ti/tSKn1ZTtBOChwXLtPepEcD
UauNH+2238BV3uXT41j15dmBJiET855BCr0yBkn3LRHyMIEDxkGBYFOuGWeO+rUtWv3SDQMdCUn9
ywwGm9+xPtYjhT2N74QI+Mu8Jgx30OAex4ioQkOFEpwQam6Lqj5U1fBQO5HmT5HhBc1ggnvq5FSs
mU4X3cchqbFAEEZ3kn1s9sWFheBqUeBB/BZ01WDwyMecKCsqwjbTOO0ocCP+4ozFqp69T6xy5kNL
ceay7dvXAWQ02wQvH9nixL4bbnOrf1XRUL62U4NjYST6rMPsxuGhhpCxDe0EmOWUGKeSfeka29jG
yQbQayot3qt6kZqCItsW3kTSKUtPlcHYJqbz6qHxj42dpbfO1/KmnVVmJY+NLuUu6YFfH+pJZNdB
o5VokmHMCWxxR2z7zOaeE5EgcF7SqUALHYG3uMFBLTw4wF+yLO2bYpQzwAY71PhbHwIn5axe1DXm
PIR1ObwNtgFKuAPgGRbOYwwU42qguiNyveQCYG4w49kvsb6AAsO8E6dctSzZF5zzyMST5LU/M4DZ
D3YiplWJf6CXNSA9HE/mYHUH5IJDHoVnf/F2hhV9NmZNvy5PycrvLBQWhCNzNONDFHwN2FCOsM/u
vHvxskjc+3ZiXM3EpZmjM2iEl+CrIos2O1vR79QWf0GLByeRAWKAEqCPbSPEs93Ob9gafluJCe9G
kSaVpBSc2XhXIcnlugDuxGlxwuX3yCnyZw/BEfoQNHuSnOrcjPI9CoxLiIl3Vw49z1dBoghmClPe
wKAKLUnuiTW8qaZ5zodsOZCHGeenmXqG2dc72annytX1WWNPqNz6Olr8OqXfdlePdYOT5cay+f0j
4xhZ/HUqQCDHwazG64LYBwPhb7LMIX/tEzHmr/Pkx2Z9M+wFeGpAjiAHYycFA8l4ouUmyvO7Rijd
+hV6Ut1HxrWjwESZ3TVCFMGDGh9UoF6NYXxvoWAMTjwfi36Em+Urarmq7i/IcPcq81s5t+pkeel6
4FfbTYkFbWd6z3sIxu0wnTin0/BnGXLH1BpkGprj0RB9SZQHyEeXyfoEFD3/6JwvXabx69gSsijR
oVtuJ4grxcfkO59mkwRnLyXfnlTZIVPZK85/b5sRmpvTcgDeYSVUty+VLQELd8kbinR3RURcScaB
JTSFiHR7MxTtCZlH7hl7QAwWa1VlP1wyCPhII5h/ufzoi0BS15aMD6qqgrPjYRgurGJjWQEYALdy
sYyS/bAT861gJd8pASGKopnLcMC7x3aqwnXCaBX8W0hun9qyx15gN6AazFprjduY+XoaQxgwlB0c
OP6aB3OZ55h1U96LshhA5iC8+bSVPqhMq61PSncNzGU7kDN5aCKlHuw6AGBrGjX8HyziQ2rUyDne
Z0aVHMMGrD9WxevP8D9wnHFELuXV6I9BElRbqNESiBuxKIP0ETSDaNtYxZa+p1VGT9PsCKIR3rjh
pecn1T2OvP42Wygw4Uz+y2nWBqrkWyWtV4cl6eZBVtgC/6y2IiH/kGQ/AhbE3WQrb2sb+oc3N/Vl
kK3HI4AY2teNuPig4Wazci9mKf7W+K5e48Y2zx6NYmEkn0gLVfd8+RAN4s9UEsyGlmOuozGq4OMO
L71vfM69618MzkFrt46+wo6g94AI9jzK9pdumFYwxoM/6eRyG6YtNcZw5zKP5BVNg/Ghy7dBOFZb
t86GDS2h6+9ADc0P76FFjTiMy2uunfJadoSstPZJ9SGHe4lUv2YyY31bBV/hqN40TVbl6BMj99z5
9P1h1u0Wk1B7rLADEDOtLxgx9dEeVfzQth5AOR1Do1S3dpD9Bkvfa1ZP0bNMAvhGsH/zLAJDMcNh
4uVPDblTH6yKxrNUh+2tqZv2xrQluwht7hLsOilZc6a/m7rzliKyq9eP3ha7JUhv9isbgecTAyMq
QMVykjAzOXMT/Ir46+jZDU+NEZwJ8umdhyNhMIdhWwfgEY1h2LvmkleuwuKUtghzskt9TnOCFlUb
PzevpMA2KTzVP+RcuyeYxMwC0ewPuGz/jHSLPuaFQc0bijevXyBnXua2NJVlb77NpuenV7OJM4VR
nfWo8Jy12VtSt5c0NyPETzaQjETzaz90B44w7AIMtW4gPBEcK3mhmykFgJ7VL4Dj8SKkWFpRQ0w9
/GjazudNETgDvyqKpBtDsLSq+loQf1nDEIi2eIrVsZLMXP1kHD7aCOhbycN8ylVCGoZaHQiiNBm6
ST+8mgEe2QhVECEFH7xr1e8Jo/QPDOn2No1HdKjIJtVr5eMOPCsRzOCLaS99ZDiPX2VQTRtctBsn
pN3ZaxzxYFEx+YcFG++emH6WBSTUIg4SnlDs6aM9Bvu6mm42DKJXO1L5U0Njc+AzkBzSPtik1HNd
sqgqKUUxMaQY89507X6bV81fkErzCRnubmWtsZNL6GboOgo1VfM7LqiSGyNkrCDigg+wvQjt+6RF
+pLfsf/plEsLdmg8E6QraOxr1nMTyjXcneimbIgyzly8J1GJ0i4ZYwd0LDPiO0J/UGy/bQtCWv3h
Z053zBGfWrjdeILMzInfvYhbLyjkq20ymRq6pc2416eSO3ptS50z3hPJIxSxtfSRDqok2RlEX1YJ
HqfHlARB2MTOo9KXtmTOqLNhPxhpy3kCvZI8xi8glu6BSiicYJThvhZ58zsM8+rPNE/bzN3Trls8
85BPa5K4EhPUYJ0JPW+nUXl7Jb38VNvlafpQoW9c7NhPnm2MifhYnxzDxVxRI/g28DCOhTBYg614
74Dx3XUTJkQLpyvR9QqDdw3HRxPuXKVBb185MKx5OF02vcykcllWxNa8O1mn4OQ12UpnOfliSdiJ
Dh+zm6wzTgy5CeCAQOOTGMGT2OIsCRI3W3gDmKR4ueUTRgX9roDGnAZvT+Vav0uMwNxCuxCscRFG
gz77BfgrPcJZOFvjDCwjMPFXcUMDAugIJvdGu+VnQTRv6v4pmrPntqB6GcoeBYypRrB2rCPJTiLo
Glu2X/vGuqpy/EWOu7H9vvhMeIp4EY04zcbWXtFVY96qCgJ06+YLvZfaI/y9lIhegqENGbeDNw37
KTwUZvh7FGl00NJr+MrRlzXM6qly3R0ZcHxnM955LyVVX8ErO1Zz8pRWhn+E/TlvY/y9FExUL8CM
DVFfTc+NLnmWvuVEHzd60swB4bYFjO22wlA0hTnGvh6H4jmyrAsNG+/eYFjnHrDMCY4aVQq5ne7z
XnibQcZXh3pAQIb1qwF15zSYLtCNyUzuE7mTpgyePaN7Az5pr2tWmo0V416Z/IrMDRE7gsQKygcl
v54eku0QzendWzyjTjJu2rJTBOxVfK/F1K6k1VJ7neSXlAAZ3Yx5v5i6SaYmCRVwKAw4E1dcgDKa
joMzt9s0B5I7yr7aJL3rHEJKXMDpHSNm4kejm/d07oa3WpvhOS/0RzM72dWU+W8p6mJfu65eE0ts
1t5kuTfYculmDsTSbxH9JjQNv8iA00NogIWVDEg8JN5jSNJhdO383PjWK7s+ynpb9jNsxk8Vhx00
Knluc7yftYfXO02b4/fLidgy2xPqFI6Qg48uVNB7M9jzY0kfmZOqP5kbJY/5UvJSUe5N1I2BOGUg
VJ5E2cpibQ0fsFPv8EHMmzoP6MfAr0pjFMHKoqFAhgPpL/zPDagrL++HFwpEgWXE8XSeIM7Q0hs/
Zl1I9WDyVWOzwAA3D1teW8nJZ7rum1CpUCp3ZlzRk8CJYo3B07rLpIoOoWd9xlQGQtzKeao5AT40
taxILvfVrWmDeaMIFq2EMXJhiuhKVKZ7Hm39Z4iM+JyhEoHc65MLBpWPwMiDxzZwtiZz4F0HWoja
Xiz4VZqv+jKWZ6OvDWiM5A2LcKJjxnVQRS6VUycHHEU/unB8sh1MFwqfbQGg41wOLJv9DGJc2gk3
KzCci2r7L21P8Y55KgWGWq2s0WELkeK07nRx6qMCWMLyo+Tt9Cgxthgh27hm7A1enlochRBQyAOy
QWUsiveRcw1R8RhYMeKIhTny1Nidj5YjnJ+oXXA9zIPkvfOSt7ELETMlawgB8aNPqVXBfWCJ3yYR
h8Xk517twnNOrmNjKu7rfZbYwbUj1nugAbFesRv+LKlxemspsnlIspE4IOYICm6NYGvdq8j39jI0
9ItChFr52MeuhYtdqcVWKto+OUUDKbYkc9QZA546l8lfVam9HZoRY2OBS9deYs4qqb8FrO0oHQZk
bF0Y53YZ+Q+sc5D/1xX177NnGE9VZuqVMuZ4mWFPWxpug0vZMpozI2hnaRqfGOEoLHmEReJc+ydD
Vf6p5oS+jZwUR5eprsruxNr2LF728bDjbOUv/op5ZXa5eY3K7jMQVn9jeo+G3jeXFkn2AeQ9xs4m
qjatZGhKDINCCh/AV+uO4DEKXLKAsIxL0xfDdmjTekOztHfQVOU85Dh8aIB2z2qkINPHhwBaPKRk
1K3LG/Dth8GgtweTnrGDIXhxvApr7ZQcwIbPZ8yBD2Wk9B3CE9AG4P27rB71sXK2oi2yjTFiszCx
KXhq4OYBeHDX0w/ouU9DwmHdddXrzAH7kride4FGevJFLYiXjPapy93DgHP33nhqPpOAIJOux5px
e3qLITujZqj4XRXISqBVMG9GjDBhSvQbOqDveZIxYQWE8NLQqO6DqW2z5IvTpX6wRX5rAhxCkW17
74IuIMMKNlYW0ziHzLSePCL3bLu2UZbWzzDoxrXlSawHeCax2I7uex/z7V1Y+g9ZI8UZIdY79CB4
YPRa80r58nWZSpOfTLNTVnkQKhsybVHkc06XLdWe5vKjArvbNg7Y5JSAA91J6qmMPnJlMVM2src8
sHk3qKdOlD4okgALNO2nVPO+h275amkcxfglMVpyNx+BB2OGSANF+jkifxc8JXTfbLo+qp/6Nqmx
UlDuq0zAJXUVvo9+8+jzrQ8+D/dpnrCV0exESUD8JrrxLyD96xw5UBsulWHF92b5MMW0ClmgenyD
ogSZHzSAiUscKZ8dXNqfJpxnds0zmk/079Vm9WH1HQpa4jh799QJh4Qs/sJLpb/IRxAWKPXR4THH
QzXPD+Ch74mo/dNAkxG7hotejKqNRgwo52TfmDSpeCTP9m4aFreaol/CNNZBM3I95mb7Xg8UOKUT
P/OQluWba9B/UrSMlpGST6xk01PpqHs5E0ZlK/qDEQcV6HbzZGZW+OQiW5ccFG6NO73afd/Bu8/s
B7dOwS0W5bOjnd/2tES0VeyfXU12ZpQlhMz+zCt4PvaNeKIrm1pDJ4XklfpPuNpuItXyhYh4Dd+z
TB9xyOPxSnYW8X/oL54+RT7DAwxLkoqnG/yS6Sy13V5zdORVvCjgtodlN2ld8dDGFEkBt8ZvYbIv
B4D/BJH2mFoJ/pzBia72fKeQCk5RGbk7QgPiPtrFoR2URhQyYVAb47xxYhGzsSEjhasUq72L0k21
S3nqqgov7giGLQns5iKwgW98KntPXi/cx7Yv8NxL1SHeWPYZ3/xzWsTq1a27DCBbcLICPfFCyWkf
nmd/K90BGXkGTThqeeK0gmFZuqemSO2t6GtKuEEdc3yyl+o9j3JoUrnUxIKsGUX2Krt6OJCfeMsw
wuEsnxTxyZZudEsv5v1+x9H3UjgJQBAv4OkSqILFWGxTgmaDNBiG9+nVURCr/JRKI5b5CxRisKmG
c/BTeopmM8UDVFOJY0bUD9cU/PkCu7HdUqklmp4tn4tfFu6XjMFoihQwCSceGA69j9zy0OVtcQ60
jeEHu4jVVE9uYPZrUrU/PA9v8JixIMfBeIjAkQ6GOFOSiX/pBm6GqoQunDauOGKbDzfILiCiyZZo
jVO5AmSFaTEbTnEcfQ0kBqMvE5zCavK4Ftk5BetGGqX8rcP5jN8uDDNKM1MK8jz/Bv93DZ//d5ZG
8mLk1IynRJwAz9rgazWGnyB6qlTymZRVjB36aQh89uNshgh8dPtaFxxJfLYH+Z8gG9nvJHusMx54
U/qz3SzcARdACI2zU+OcTPLRuJlpeFA6ZmOKh9WjPlEv45TMJDIRU4q5ckbOH6HX5gdchkdcQvaP
SlkhY852vxQ5pe6Y02SCyGhg4e8D3HNReR/L8ZCl1bRXYJHrcH7FQDWvKRZvttjG16KkuzKOuMCG
eQOhlpAJYETKOKk3ubpB2SFuDtA3cgdTLw6mNXDmfB+P7PQYjBDx8KitKsluOmH7yCJQrHG/rEPv
0+l1D4yWFK1OaCMnCeE+sLalpLCOWcyfHS6ssZV28G7U5pnl/I8hqTjOayoLbaNeJ1kC4VCuM4Ot
O+vINa/H4DTDaxwFlfLTDMxA1vM6Feem+dn7Y0VzKhxh2zXklihtT+kg6ETihzuZ9tuYcyzxrbba
R2b7VuB5PDge+nqLnxZs4Zq7cjzRilwZWJFYaInGi4aWWQjdsIvQ0hFPyxZpHRN3SLgREGZDA2bW
4Uxdol1QOx6iypSXLnzPh/QZGIrcVg1O4VH310oIxjgtgv03e2qxiG5pWnUx691yeqpxI5ZPUTvf
xkGv4cBdJrK+LyGu4s557iP9lNWgD4ehAPIZCBi26rOroEGWhMZ8Qh5Z0iGoaQi8NVNBz3wjfIWY
m7uvA0mzFc0f/paxAl977iwMU7LgAo4/5r6KSej77s7IIc65g32Omi/VkY5Oah5B0jPmOhkGIAAc
YM+++JG3ML3SHPgwkz0iJPmtjsZPp2h21LHiHNTxJ1RO+xi04ZVokr2fSgJebiT2OK9DrNleuB2o
b8wTvFOliNYawwvZzhkX8iToaIm3URN7p7AO8xWN5s2Gax7c/XJJveA0KtuSYYBlgruUJkMApPh1
Fz4nfpRvsmqAANVj61R5uZYBYSFOBcFmqkw0sF4cJDfEqQ6TtcO2ZE+67oPKHQQ3OW37IcDYRlnu
A6q4B1wX4HrTnDo6TXaMfB4cSkU2ziTY2OUKNmhu6EPc23+TuR33VpmFrxiCkNh4O8hZ7jBziTB2
Ts7/Yu9MlltHsi37LzVHGhyNAxjUROz7TiIlTWCSbgh93+Pr3wIjLfNVmlWV1bwGAQuQVHNFAu7n
nL3XBgtA/7b4UJJM3w4Yc15I+7TmuV/EW4REZ4gNapIvDDO5Qh8rjwKq1SUiF9NEYEWaBtbx2tkr
BgJZW+Wmm7Oc+6g1Z3poY1xr/UNT+OmyI9ev1bAo0VZbUA7MHS2eVxl7ewkRlEsyygiHFdgaBalL
Rfk61JZzmbb9IrMAgtnRG0EEr2aMLITlTL7UuhYt1KI8q/nQbOyuw27vjRdsN+k+KBNsQh5pjNVw
dHLNPQyVFdwC/OKk/S6r8NoFbbCU5byq4Hnxls9z3QN70HNR9o6eb8o+I93R2xuyj7nned4V7IJT
xDNhpfatjpL3xKhvLO54VQ3c1TGOnWCIQUok3ccQNiUaTfZXnqEQyMO7jo88FXJd5Z09iw2UoCIO
SBc3iE3h7jiTU00bLoI++JWovheRYh5Lrgsu2MFhPpucQ3zAOCJx9zFCRTduQaSCGnOVoUJXoJPH
rCzZt9N1J+IERnCS+fR1CXF4werlkb5Um4ueXE42LP47WrYG35LZr0IRUecXxXkQjCJyvybVKF6k
aRFts4wPKmwxRiBBabFFTpM5nhK0rgprfyfVV0fKfR1XrOIEUJPWoFxsv+Gv7PFWlE45owYpqf7T
reYDO2iMZJ4Jp11wQ++WflH/RGjN5wre2LvVieGcKcWfLmaEEBIsbjvttDsAGqjBy3TcDSwjwqLz
Ac42fzVjCrWAmqrNbZTtRFm4xr3z9HHrDQWGQVub/HLQSovwi3E4nT05U1sVfTFp3i9jEh9YwBOm
e/Un7zswN8WrD5VnYhpO+j01GTd0tw6Oghr3xdRCbdG3gIgTB+e3j/1ddaJxY6XoIjrWvBmsGOgy
0IcK99v2AKRleLsQd5unNEoMCk2M4VH8SFtVP8umFtu8C771mGZn62JB5rY3s7wRwqq6MHWQSk6t
3W2Bw0G3M2YzavzduaQTR260DWJ3ms5qyj6bDipqiVkmO+x3FiNYhXlORk08C3oCGURRgT6FGb9H
iATUGjnTPOjzm4eGFMy5Nl7kFMA04j5pIU1oBgIBy1A3vu1sBldYXCAO7Vmwonu/UUk3Epcicq2d
aZnato/qP6zR8aJoKbUcVb5peizmDZIwgsq450Q2I8+whZOqheGlnzxGLf7SFR6kJSybbhFb4R8v
xtZmazR5ong8p2S8tGVCtqgWvgLJyOfKuHWa4pYoSONTNzaBbuU/ScY+J1HKcG8XbAD7e6iYM9cz
iZQO1EVrg2416YCxcjJgKWNjiUThBtWx21uOfNUYHSYasW6WUGvyfVj1Mc/BTMj0Bhuzvm2JlKTb
a7ivoIvWWpB8FdBKLlau9qciY3mXuVsArkdoS/QPG2tYYUR/hFsBwmLmBe5Zlpn6hmfwvfajGNp2
f4pJ09gkNf4eh4D7bY4SYfv8v+cBXqixJY6KwWPeJdCjUPkyzMfyLFtRrsUgo0NcwOYoakc5DjKz
FjqdAOpJ/M0tDRLmEcStZtLfPFXdbYDsBMuVv2ng1b7xCmq/bDg9z7rAfxvIJ/Foh+66iWTEj3sA
GdWOXmZ45KSRM+8nnYVKzJBAsDPYPm0tkjVzg2HlOl57j0P/oILX/oYTCyQF7NjZchSkPD1pC2QO
zZhKtd/ZdAhQxMBg7LVdrhntWZvgtKomjU2WKIyBtPTkVZ311qMxXSOCECuJVvXmDv0uRzK77doS
bBZlKnysJ0GrLmCDWJRWIxK7uULgHpRURZvDjbMG2oukE2tmph+spt1Cvo+2RHjsDcfoznj6rU2O
tHmO+AvcJ1UULJpY3+JCZ4/HwBd1AqG9HmMW5mjmCRUy6NzYew/zEV1ghdCs1gfvndsLY/ZG0DGq
8bYbWehuB/PTbiz/HY8PsYU26+PzNLB0QVxHQMi0CkAnCuQOaMEWl3OIjp50HEX2D71WwnfDydQV
HRUFL2kfvivTzyAb49unflorNXNOi8aV2mLndUOIQ6iLjZllifgdMKY3j/UYdzKOezxOPKLNOivp
3norrY91aVHzoCV6D7DvLqD8uHMMbSGepKEns8S+OKpWvkeReyZoz7+m+hBfRB3eKdW1bZiyqe/5
TOxMXCz5S2QGaDSy1npPB3T7KqjPzqOmkX6JC8nS8CdzO2MQbp4N24YeVdTjfFQG80wWx7IwB21X
gBJjgJIBJKkdE4M+uczwV44kP56NLqlWqMUOoiL1wQuQyhuZoTMvzIpZGxCHpBIIbDVqeXamQxIZ
LZv5MWHRYr7W0m4IuqJnoiD6Ex9Mxu6jPclotFWKyWVpdzjmFZCcgFvUnY+nvHGAxgw65vJeU0+t
VvaSLORG2SCYeShaqUIjlhYWkho2nhbsh0Bh99caKnsk+syBFqXnvw+VBfME+ntZWoiC1HSOkItG
rL4tQpscd4DOTpE4J5/E1Z2eWaAlWFGsa0N+3q51cV0iB0iXRjfZ0I2yxu06ftiS4SSFxcxnnxQt
spjOc8ma7JVVC/RSF6fnQbN87aTI4oYksNmQgULmYYuzjNoP+fjQHQuH+WA5MfBz5o2Ro2f7WEXf
ZVMwCQcScJdJc+2nGB6KSY7VEuiC8CDNkH6pva6d4nGgGBfUuEN2Rit6rUNDPz0PYyPfulBN2M6H
q9R78HeIj2boZie7HrNTnItyjlOMuIqIjyUZKAgYTt2rZ7m/Y8hgx1ZxfskJ00pT78VAubosSSnX
sporLGc4ArdWrFLuuJv/s9DRISv1f5U5MrW1TWSbSNiYWmn/EVYaG56fDSbeYD5op7xRs6Ol2Puw
mEi4KZoQNd3XLSpBpXzotjtcgoQro5wKrYBxueVDXWBiW7LN1XkiVTKWVeVTARO2jSuiKSG/VDuo
tETc5IQY5XoCsr2VJltVaGZKHWd7LKyE5FQN4HWv2XtBI1dqWElmSaCgk5hmK3mvS0IOdSYFlz6N
fuKwoBJoAV0RKR0OCPzw5+LGgF61EZDHdE//7ccnXt634NlF37Y6WHsrbWuQFgKbRSUV5UXPgnUK
C4FRJNpjj/bscOl0bAUZABiJ6XtnpQmMs7Y6JOI8ugquS7SqlGVZvFamYloXRNwZtBprkXUXNYs+
MpEDC4iqVUPxNFYtCfdquFU9lvQo1m2CpiaMfmi6uzxVLymUSjLGap2OJ77H2AC3EESgfiY+qtHQ
jrF1xo1yVwwp/Vkvp2i4JaVR/a0J///Wg/+b9UAg6/3fWw9uWfIV/4f1YPqKv60HpviHIXSpWRKr
AAp/8S/rgaH+w0HcrnFZWc+nkNiDgqj9//k/CC+eqGG6g5IWeTE9uX9ZDxTxDyl5jNGRbRGXoer/
T94DKupJo/xvsbst8OiqGNIdxA42LDRtcif8N6U/PGFhNwZxkbFE+juYY0i4SJV/tp7FANpW7JPa
1ihiahewy/QEvzUpZW6WoWfLQmBWzFCeT5ipOsyi1qULhDTpyu7jrall/kmDCCRSoLy0latsR6uz
34ppdhckyoeEpLiEIAOBlcy+j5JmgSFoRHiKts4L3SFgk4cjb9josh25bzPAbACK8xuTf05Z8Vap
ymfope4PgcSnKDH9RwC/Y9mWGIjiZpJLj5H7lsXpsu0GXJOVMBZajh4EjNRiTJroqjZ9v4/K7KOU
9UKwGH6Scct+JIUBXQ2uuUDl78M0H5SZkZfVrFIRckdC77ahDpTQVHQaUYp7o04K/zBifDUcbOcx
//Tt2NX41Ct82xWz3W2bMtKrGvjvMhiTD8KCtlaDPVx3RHTQ036nJqH+E4qOZVb36hvRqeW67GoC
+ozEvYm29eh9R9pP7ntHrJL5QykDpvmFQDLkhtW51ROgqeh0G2l92+VPSfznX6SRhoBtdf8N5MbE
AMGhbIE5PCDOZ5cI9+Nup+Pj+VrPRUOsud2XaQNLCyq1O0dIstaKp9frVu+DSzk0R1TSbE/F4G31
Iuo3bQeB2bAZ/CXIYFdN6A73MaU3Babb3Sp2crfrctg5pWzmIIy1ixqlVNb0xU89JdhSySFYp71i
rAI7TvZaG0UbVzrDVpbtuH2ePp8YkC2vRlVzDrWB0BHxlnEqMC1gkMn1SxcKgE0UObcK+Nis70r/
nukVvgsEgO9mRxuUAGapmt2jDEBt41isrjI35SKNS/fQ5goaMyTR20BhLg8TS1lqZlOda6x4c1JC
kzfeWySuoaF9xpWFxjqzf13Eq5pN2IVsCYIU0vppBuu3G6T3TiRaOxt7tBekBo8LfjYS/fjYWRJz
dBNqO1x94XaEJrQhfQL1mI2szCgKhxiqAVaK05ZIZoF5aVkYP+qO8F7THoqvFo8yRBT5V6fE85AM
LyLs9X0Mmh2RM4lWmtm1P1ZPCGllRx+NXkIsAqT2ppXpZFnMhotoC2dBr7c4YmdUVjqw6Erycc76
mgarOdQX9kEKgJJRu8fd1GgyI/3bKcdNZeokBzjW2spMrJcyqs+x6zmfODrECxOH4C0iZm6e9Tqp
qKbMV6TP0rQb2d3ZFordUm/IkzaNdDHAHTyqffRmhpDBssosfuqE/QBU6AfhNLgDMkAxpj994iYj
aUv75QfeyTJROu/DLmFwYlyf/mmo1nAg2ttIkHUhSXE+NgQSL9LOpBVLPBu6h8y4y5yGdBSb+lem
60eIEiRKpPU74XCU1iQSLvxamlda9gQAmc43uwfr0XnSmhUdmxZNodXPHkbdwTfOUevBc4dSqJ9d
w/bnetkVD6Wuf2sCIP9KmqlVbk2mltTehIPufKEOIVUtKdRXGO5cJXRhjxLqAc1UkqkKg6kdxHrn
LA2gOqVZWLSHp3gdp/vqEMMROVUMB1J+UN9gpmF/KYpPR6CzGi35YyZ0K8ECw68gs2njoUxaoVr2
32yUDmrRqfuo9Wqc4hZzgMH3LoRo2AcAYTGXgDZ8jiWEeB9/5MULW+uQMLz6zydEamIAm74iZHj3
91doefZR06XYZiG/eZuX34FQwg9hec3C8yKboIM6+pBE3mZ24D1M3ecOoCJlahor+lBKOpH6QAiZ
Ioz8Vc/HzfPxKKuIHicQc/n8bsjLDo73lYZOii6pMm5pTgigZvbDUuBXuUEHcfaGp388n9SmV1B9
7+02cGjE8ILCtjCj1nxQJkH1YBFlXmOFeKkwtZ9YjLPrYNX8x+M9cGPmGG2xep7qfbmvvai5kS5K
rWA6dyog4ISsYQ/6zh0Xiq4sc5dQFD9iCcwbLTth2YvecuCxlWGnCj8lIX1s+gqA7gA03JQUlem0
I7CELnR7C8teOxt9/ng+3HS5u4pqQyyepwnpTnRIu+TQWAXg/vvzpyESrRbUmyzHaSJmhacYn03R
PKCbKFcH7e3OKLx4/nw8ifNzpMv01YI117po5dyhcg6Y7DHsqGlyNkmoXBiGol5LS7gzjbrxrfcJ
vC61cBk5XvThqSeV29UfNZEeShqfgjVJzY3fV84y7LP8rbbrzwYK/AdTqeu7P/T1vclkdY0jFHZG
2dwVxzSOg1NdKCLopAdomZRenAkvgcGEsncGDydjOtl7d89X+rntxeJEogUJUtwbeLHd7Q1RVssi
0dLr4DCmjdiWfyDfu0um0vD6evwr6llX1PCvvOWGZWVt9JbaWbdQlSE+dIiPttmAl4LNEP1XTUlm
ZktSLPK09aib7W+Q5ButD/wvxQSf0xQSSTodjg0MGDCUuTRfQ49wiMhtzXuTG5OdybTeTSubpjmq
91Xo5nstq/zHt4sjAyDCdiZ9Dl7kOdrG/pOZx8giwjLvEUFzMCExwONwKsTbcl4JVfnxp6AJvevz
qz0q23paAiqrdAjLqvvNUPbKJrGNeldUerr2Jq9V5zhiWRi9gXa8KxZZlybXjBnuPA49CyIRfUpq
GfGInysHb+9nFbMOUj78BMFITHUGGo8OBTMChY4bTe2y8JgjjSyoGtMcvKdGdDWltlbIIf0LgjHE
yrr6q2DSCZXM+qM140Fr/OoPeaOnVOP7DlF/SUmY/xkS9TY6ifPtSuWNoPD6WyotWMHE/SJs/GsQ
Q/vVmuIn8RLvC67Yr4iq/jN1uDLp2gafaUh8ko03aZdj6Z91kG3oyRb13rHN4eRO7s8oGvvvwlE3
pizLBzcikks1dmyyEaSl6OlJM1H9tFHh3zREgTNm99mDNkgG6YNfA7zpUScBwcOz4pO8YjPJVEp9
xgRL/pVX2s1KGvMzzNn1DkaT3g34w1AW8vBqDFCnPVnDH5Shv651UGYuu6DIqqotKfPuOupTdw8A
0UYx7JgnGGUhwRhSuQ4jn3bWLu/qheNWBfkIlxOVWV9eEq8L/jQRIxs3r8ord1zSRKOC5k9nNgve
ifbhjmnHJz98hre0D9VOoNQa4loq7LZLo9g8X4XlMdpVqg7/YPqiRsVATN1orp6nfD4SCKp9cXye
kpqKNcR/tGmjHOmcoAspbSJK8/bWSXIU+QB5qxSR2Hvvlx8WbakzbqThqmshWm8e9mUPrzSnoWyw
L3knrQJaShwNW7WJjzVkmENRFu2cuYz6EWnexuMu/wfg17tgW35XZUsjj6nL7t8vZbNTLOBK0mDP
s2U39v6fWkG61VaBwk1KFgz8WOgLs4lvZYWB4/kSu7CX6qCPH+B0uNNhw9xbRdgfmI4STJRYxDNA
Eny+1OsxqsWi9a/YQ9211+gECSZV9NphzmAhWJhW6txDRMpYsxAcs6907gIo28KxJsomSKoZgNr0
U/UPrN/xx5gMw1qx2bM8H56SMRPTGe6eV0ZbrLTe4u/HmR+Lhp8jXMT8TWoof38bwm6+9F5YF8w5
2kGpaP8QUJV+Wl7IDNi1tNPIBOek6Iwjql5fDjmCKE9q+josBiZH3LDufDf2jhrQQNi1+Z0pdL5I
hNGsNKBN957Ca6aleUXsnPenUq3kELBXWAS10ZN0XJWvQWuz7wXzgKwnrl4xjHiXacaPrGnYulDN
X6B6MP5S4QQztJo9z9xMy3bAFvaNa6V7p9XUDR39VRdFzSSCbI54dJpjSOZmB+Fs/3zcyauZbbXV
OY+DliZeQS+WT8n1eciCnkVKSc+hAQsqwGLCn08LcR2y0037MrqhLqYjnOQ4awv3/DwTpgHct4DQ
6aBOXHrkRi37BFSkmuM+E4XvPKCmIDYvdGXnsg4+etS4ajUG98zvbooaDOsxVwLolYr9AdVQexF0
RY9uiY8SMdZ3Uvb2RzggptbNzGVLKtp1g/B+jjZ2zhww/EiwX6+J4CUEiNT1D0ur3+NAqemDDfF5
sNAZPF8Wdg33AbCIK1DiayRhylXpGfm1iiv/2AU6kTr/Ab6dzwI/moyETbaxlUZbZS7wWTNtjLWr
trvn74Ntwlx0MdL7yijbDwhgz4fbxqjWdhHESz0N8SqhCwO2k74VFWiTqvRGElXwBHZThSbUoNmU
GhBDcEIDsRQWjh5DQERnLLQi/YAxGCs2gx6L3pk5TLTFiTcdGi0tTqkfGVxkn7Wjn5IgcG6Ob7m7
Em0E80Ii5hwPkS5FIflXbt9yzzGK7mAbkxDALtuFopLRzq+PBNZsjkBG5Imuu77P6vgQGJQheR3L
XV8IZwcTk6U/bbMbzhEm2m5CgiRpEPNCOt85iarvjmKibk6lQVyOHSyk45enuPDHVUc0BrOCbgWA
pvkwUSZ5hYEJwWVyx3Ng2aCfMZQ2jpKcSrfCp//iNVcP/NRvZrqMjY1y0+U62FKX4XEgvIVjBAUf
eM5sx8ZVLBOGVaFGfWdQq4O4G96VQtlkDk04EXxxS/UP4O4lUlXP/MD+E8JC7BReDrMpMTtrhYrW
PjQhbk69znHH6/UNExoJ6BHX9PMmq/Xisxd5h/pufMm1sQOpY1u/TgA/rVCir1YZiZu3mCY2fMSW
1ehtdF0VPz0lx6QB33NvbulI+/EurLs3X7GaLdFX+WFM2z3WvIWPRmhruJ3PWYPzJ45aVA0m3WSy
jYC0GsN7NQQI7MUqCmzty+jJCp7+p2YxZ+Ktn0BBkgLRYqzt3OFb0UwC7QqvO6Y9hbqVWt+ZzxJk
sKlHtd71O0/E5QpbeXhGktzNiy7cDKoaHzziWE+463DPoFSbwwnU+tTeqj4gHTXIv0Ki/qBmOTE2
viT/u++EMZnwU37QoZ8EyOzCFpCPWfaZ4G6yoZkBqbWXJf6npYy64SFswtpyyKT752kXQj7IguGt
sjz3lLvZ5/Nh9Hjj2qY+nkeyvhsxAEPBmOHqeo23jeXQRetMk3PL7BwM5DjsGeQLSSYE2nbVaPdM
9dp9zDZ9/zz996F4Ppv03/gGg5VilX9k1g44xaV6iQZpgZFzD0I26gVyjXrx8H1jKwTvFNgmUio9
4XOiUafllXXwnc88K43980TvGHYoA+kusZPKi7qQpqZfnv/vDVGBt5/NXj5o/kVLS/9CjxvRRlmw
yJYyPFaIeI96a2LON2Ns7Up10YRS3doo1VEM8YYCE/U+8469OoDFZBUOIxe4Ksyz2fkR90sCi6vC
PGvTQxkz75cqdiMQQ9m4dxIctmFdku8m+3H/92Os2XO9U5HswykEe5Dbu7yezL61taNLY+1TvbAu
ZAXEXLpls1Aq6ooZSUN46gb34aLgP2o9qjmMJubcshv9juQdiKBrxSSl2O2RchzTJ96dFtfkXbGD
m0/qRcKu6UondElESXVNGH3P9NHJCdzh1GGayPor/HnrkOpYh1X3jgy/o+XRqUQQtc6n0w3BAd/7
p1p+pLizOqZmwsXfFsARO4G8JirB9t8QV8YvMNEngiLprQp+EjTcFT1Boc+Rxr3HMWp7qyJ1Gdfv
i4XgDydscIyMDHl54KYnBQTWBg3AV46SzM6rXe8N+JDAjcxdL+v2ldv3i15v1qCb4cL3jdhYoyIO
bV+8KYq3T2172HeDLg/Q87j4/HDjJWEeAUKHctaa3r5tkL7nbrJ+nv37YBR9uvBgQrEbbRjx0D7d
9XhYdwAfcR0LlkvNLJ1TPVbd0XEgKeuE+AW9/0rZIw+DYTmrUrFwm/FJe+uwDGwpFOwXEzL6MtMh
fJsiZ7c1HbrRy3eqphPFWTNuxeFTX+WIVg1Tp7tKoClco6L4DJJ6WGVQ7neBYqGflgUO2i4MqxlJ
P+CpIjYKvSqM19At/TUNgIWhobt8/pr59NsBj/jnqqSiYV3GApplaKHAU5H69QbCvcK0fLzenv3y
fNxj6zZrsIVv4l65iDEuj25FQiKXkPYt9H2Q4yH3feU3Ng2ywSd1ApRWFAu1l79UoYCC4iJAboj2
nlIkXuMshJcCjQEVXsXi2IHCgnQWnVT+MomRVAfRF9HScH0LSV0IcLodxFyNPdBSeCsWiddo23Ri
7cXTYTQZy/rwGLc4oKDy04BYFqUzPjJWvJex76uD3oITtbnuYHlV4yEKyKG3KTTJRuT0eSAtgEoB
UO9aTC8GvAr9sgnGh03gAoO1eu0JzBymZfBr9/WwqdSkRo1oJ/PBSOo1eRHVmwJJZGGHyqaKU0wD
+HSI4TFrC8FbAHWM/cESu8aeDGH/U6JcBoCogF8Q+gczB7Rt02HMCU8vSu2bwCOQywSjvaEkhElv
tVSm/NV2RQ9jCDXKvWpH7Wfy8yGs9X91i0ssKZBqaiU6Lhw9RGxax74fk3uTRDuaKMXleYYGB/pt
671ih5WHMGtOut0eyiyjF5gZfw0d3z+Y5NJVm6gE8ioV1BDtLgvkoqOLDtQWniOhzunJHCPWZGCC
ooJYtPoBOJo1mb/spovTtJss4Yi+OfIr/PNDyD6jVtSvlpjTg4Zi/KH9BI4aPYpRd49N7P56UPR2
meb8MlcmGzQyCMk0h1FsMcxhDqnRzhjZGadDHgh95/bJvdSh/2tmZexw3/qFrfB2C0qMVAz7gPJd
WkpzlARbryruhcyK499SdsN3mI4/TiG7W+k6P06P77kMxvau9ajg0Jb6++dpa2j3kGkHuBWulo3e
JuYjjTTC3o3uACEJaQfv5IHJtXEIAu8P41D+oa0R0IvUhn8+4bjwTqHyL54Paei+Z5Xj4IBJFYVy
BxZHhwBt2Q6jcsnh066GEEOr2qiSVA9JdpeaV3dgcOVb6rX9WWI19mqvfHMkedydqWJBysk94X2P
SNuMq9PzEGpddSojgKHPJ9wgKSb/aD3L6yJmixQLhPGDfva6Rs66zhZzAl+DvT9GwV7mkbEKE4TS
lluFjzHofs1cAkagneuVSbZXCxOyimz/eXg+lqdnMRAHEGa0E6bK284mtOJHIiO4uxUGgzEOkGaP
8e+YQxk1nVAQ+yZApQiwTgqmvZOnmOO8SqzurjMEpz5l328NrVChmwOHF9RT3O+jZh+jiXyBuast
6yR6CyuhrCKLvEDDDFXMsYya1E75LetSoHr9y0joTLhgFGcV8F22ELm7bOLY2WmW7uxKtSYefOoS
TA8R67Eq6GjhGhLE/+kWbOqhZerl2TWTMNVjdxEAiLAtCb9zaNqNBuX47Xna269eG2hbJnnBrRDN
O7lDwRfjtXymqYN90No8PCPPm9uhusMVcUM66q7KBpTf82DQy2xewj56xKMZ74yOxhph3g5GZ8++
knNV7MWgvo+5JOlDWBgCTC4RvP3Vq5d71WfmfmlVqxIDLkmMgap508LPwhfN1Y5M4wa66EQpvNb1
3Pky6UNEje3eFZdARMshj8OpQZmUrCPkovUjYAIOEiXVfpxEKp3CpDB1BybszL0sv5FnWyfVe2yB
kiVEEhGM1o2vbkC2g+UiO+i4me0GjQXGL445PI2dUFVzjd2NDpvzlphhc1NQQhe6mt210u2A6Ban
UKdrjYn6w6ymEJUEaE071ukd6tew06fIBQa56R1BarORGmW1oWFHSXTdmZMziQxFQaW8S/t+9nTs
W4z9lqUoxOyZ1qo2zdpiLbo8z/jYX0vZV/BbdAIpcPtwi+86dhN9g3YGG8sLuUKEurUIXWXvpAfa
O/kutMNmqbdLXxbejiix8g68bI61LH/I9pGbbXGIRVgeEt0sDsWgpYdq+fz/56NliG6tC8Ltk+2V
gLdCq9REfL0TU5oje7Ej/qXEMmHz0fo1wC2xdizMAKPqGu+5UxBlaxq0SWsDsZ3m0iaOsmAxTly0
3AFQjpLmixgDHw+1WuN+yGEKuaN3gO2+B2kxrDOvXtIYCXaJ6i/yAYgSTKTyogZZuiTBnNzr2JkJ
wp9fsxLFStLtyqQMTp4kCsQ1OZS6voIOg0CNkOga8CRhBhaCqNqdy9I2XrzWauRSF5gFmZfImVVJ
2tWJzB5OD5a8Up1kOThBvwVdQAxD/PdxZAUqKpCglt22u6KcpL9x39xiPRdYWTL1hwvvhdT7+Fcp
Bm7M5FVZAa06vWLAifgNy5jj2K8tpolnOvUqRZxOXNuJtqw8uVHMJlG1VmWSvJt+5UymV20Wlww6
aUxnr7mv7jGvfOcIitd+0r907si4RqTZvYZLZjtVe8WDOm29FcjqO6yMEJ+qgAS32Iu9jcjxw1al
ne7oVn8jDI7X9AlNQsrMoNrWmn2uZZGc2n8dIChRr+4NVRuJMq//+yGfTvED74ta1VaG2dnbHqwj
WFQSeDACQG+1gnXZl+aNloG2zSi04Ioqxi0ECLRG64sRQR++Kl2Uf5nk3xIChiKuRx+EsLz8AdyQ
YJhUxD1wCdalf6Zuc00/RI3mXgi7bl68Xms32AMCAnMRf8SoziFMR189gKWXQqjDoqJlvoFz9cod
QP8EFGkTYmEUaPe17lrY0WdTu9qnbXIthpEIDnZvjZehVH/Z4NFt66o3CSw1strh0woI2sFsXn94
U8yL3/Q50kXCqrNQjx/c2zyAREN4d+uknOFXBp4xuHDZvOTLICL9j5D+qkHD+6lgspsLrxZHKHDa
lhF3vxwpQl47DFMvjhkG3wVAe93xlto4lI8B/MB6dDS5RKuWfdI1ruMh+yKP0MbF6/tMrIMbQdjJ
bWyiECsUOkZHE/GtDUemchB027EaNjF6xJfewtzk1/bDKRWcbRkp7OoYqCvsMtXs2R6MnB7CP1JD
c4FuwEYBFgxnyqEGnXQw7EsrUw7o+WmIZwwzqpSNpyj9WW6Z7T2ktzaHyOKiDBRyNSgaUaNlODG2
jWtjuGKTqVa5zEOtedcI4aMJne8EvbUZ1glzr8rI3BcaMSiNaQ1vMujmJda/9wFZ3TqnZblgnKS8
V2P5bfeVeVbZxJ31UX4+H2a3ry8k7/PaqCPvg3/GAmWZirQlMPexpUYzqNjKe1DhREb+zmykbt27
4TcYzfiuzF2SjZ+W0eL5M+mAMHwsSLR2Cte9uMavqhJlGuf2zGbjt0oxN8zTrtJXju2sx0kiUyGf
GZnPzhgsV4eR4mvrRPEvrQJuF5qafCRINCmIv8gsaE4G3jm8Ay2i5VLvXsLAQE+Wm5vcZqMHv1I6
NSYuFY+4V6MmESZtqJ7W8n+xdya7jWNrtn6Vg5ozwc2eQFUNKFGdLdlyH54QtsNm3zeb5NPfj4q8
yMg4dbJOzu7gAhGCLEtWR+7m/9f61j6u4nobGkWyUxRSHjm4wy1wAiRpVXyIp8g5GEChVtKsYKXj
2LiP2g+StowdlXIH34ORfVN0zGl6KpNbdm7AdQT5TLS18/1S4onHYAYMAFeAann5XRsKJtAZSXJX
VHy5XXAGgXmqJhhSbKat9Widimai7mnoGQd4uCPJQgeL1ezDIbgh0Pw66+cAkFs1r4Km6m7CblJX
tRG/llU+rBoYpUGsaXd9X1W7LChB8IcwXILMQGiLRecmiBOac6WWrFpr2jt0dO4uF4nUW4+pmJwV
m7jZadCrU9dx8GdjUV+JuscMKjjckln/zjaZ3mdR72RA/GI06t9To1aecT/gnWR8vOvsMd0oe5Nw
iFOW9HLbBo5xLd/jZM4PktELplu3ap0zm75i5yAv5QMaybeIRL5FL/Ic2AQ19mFg3AUzHpaQg3YH
Xsi8m0dBdJLoa3yV4joK06/Lzc5yf039oBF1L6Rcz9FIbggVI5/FVUyDsfjUO1IaUGztklA8SmH6
aQ6kznCD76bWn2HoEPpYubhaJDGUVPI0Dzxt5iGrSo52lk9XrY2DCW2VeJpJO2ODyEu15vZY5kZJ
ekT0Vpi8thHiud+FsQtLTjO9nDkWpEdhHM3l4nKN0an1xwz7Jq0wwj7bSluHswohLZ2IcGLRsKJg
ym7cVSFvK185khfPjJM3J6G0nwptE49MdFJE0bqtRnpBJZ9dGMitEVbtqXFVGLU4WKusGNcGBwg2
jfo0Y7UgKNj2at3Al9howq/6Mb0PhltJKA5BroiM1Vy7jagdP6fuxjKUfB031XxjOdX3sDe+SdaQ
h3wa5J5tT7NynQW9P1yHw2xvaRKChgeZRhe61+/N2w5wPIlfOC1CamQY74CX56jwBw1Po5E2b7NJ
OKpBNHgPyEKS2ueaxXwb1BHbzNp27geDbC8td9kWuuS6yBbndBGXTy2pG16Qx9WpjcaXFMQWZutV
Ku3oIXAUsbLIqb92+nzBbmPBaNljPjWVIOCOUL+XBm8KBZkw2xukhW/YUjAFkvSiaJ11DaI8wfCB
NKpmDaXcFhEJDF6RLgVdYtRDspOomCCHH6y3ohh2FbukE15s3mTcl7dIg1fsDmVgk9E1TDBUKqLd
yIDAkiXv2Ek4+zDNhjO4gOGcIU+z0WBvJ4dlaIM/A2Ne2RwLfXyOnZbMop2rEBI+2uJBVVLnnCsk
QMpQTKCCXJKGjOCo6NpwG9DD2AYWsTL0rjwxo9mHkuGcK2tKfY6PV3okWG+JSD7LEFAKOzD2EdKq
PHwckweJB2IBe1y7BzvFPVSS662biWL/2sIyxjpYf0x1vb1qh6o442AWvsrzYsvjR8Jz9Nua0jNK
4Y3ZTt16kSMwuHSzAfK9dDe6dj8ZtbqpraBa5SkR5ZkanXvEyQ5SZy1Md5phO8clrZFwiOwc4kj3
ZsCR7Fb69AxEc9w2epWuqgpw1tSpkgwQqPu1TOlN2fUaq5N2gljyvQ6G7EDraCYe0JGkgpkNJibA
DqLueFCokMfcVu15LLEoy4EBXmqk0ZHkTI4Ge/uz3S/0ebdpcWBXOwJSJNl5Ru5FsBF4IbOypkKX
+dUCJRhldaMaaX2uTKP26SJY68uPl/v2iY1Qa5/YhClWuazPiu5a6L6wY2UyWUcCM4+tE8VWdmm7
UvpGbmZaSCHbx1NROQH+/XmFTjE7W3VPD3Gwbugujcd4lsekypGy5CXjYfMxVomFzFrVT3YjfQUc
3zlyuHBKy7iC3+ERZnBtXT4SqBztXjXqN7Xlux5KdryBSONdF5JLQ3MF3RbfXkWyl29GyVPr9NNV
JDW5o5gyeU2XKvTmuHCBnV53Y3OScRNgnql3tZF+Dvj51gFESCq6pbWMeOVqkeonwcnB+rVBRz7h
xw7Lc5Tn8U00A+GC+Xl2TWVPZMCnUpYdxJnkqkrT7roHCzcY4AzZgRCplpbmuRgBM4HIWiXBpxjC
4dZyXGScAR++DisKSs8yCGGIbBHdnuMlGKJVepgmS0RLk74PjWayTCBYhqUuagexM1jZoKcYXwha
5Cy1iy1yvOBsD7z0ciiLrTGouMqVvZvr8zVhY9dqIogfnyZ5kF2h+a0ZfFipgSyvPlgBxfx41Kxz
mjh0nLW294Y0ts+X22pInT63b8EW6Z7dtO+9WmuHy7k6m+aSdVnBF1hOXW05dfN6S0WSgPveJb6E
72dw49tBskPpysHdTctIAA2HCj/7yjtTjmQ/khkTgnezh3ucCweldMvXLDC+h7ZivTmjSxZALz/w
t50IEs8/zdDedXEZfOkE1wFzwfIWIKy3cVnA5ntxgspJPFM7N5XacrPABqnWE+LBlBhNjDSfuWiu
NTeIvxdxcu9OZv/OYPg2FKb1KmSBc2Yyy2/MZySamY3xnM5YNofAqZ50zALQjjPnIcHhTbZIJ+/j
kaJ5wjF0F1PRI/J0dm/LylL9eZLaDclKzQatgMRDtOhd8qg7kp7pgBZUa5osaAI0MjmvFNI892zJ
6oPbguEoQhOEuQsqNFBnSfRvPV8bsD22nWaKozEFzsaCHgWeayFPW5pyE7Jq4OB3irMl0VcahSvv
OiLDmURT+74xY31ly7J4dIFprkDzCxTESK01Q01flIQZDP2h+ObShfOquiveBokyMEWTHISMlE09
fh87unqqU3wNIH6sLozob2Gg55ym2xw7uwTfGqKk2edTYSrKg8kTmopd0Smwfxb18EUY5UFvR+P7
UFa31dTEH2mqPOOO7t8sjUVq06n2N2tANlvVEdIUheowAff2E7X0jFq22j3yvhbGBbt9YPBQXapB
u2uoqK67yMG4Meut301jdmsCldrgLF+Yt4sXBBnK0VSpGynNUoU2lHanMJhc4Q4soVsUGk2hHLlU
nxn7AiPIFYAzezeTu3gd14Gyxb1VHmcdPdqkmM0J53eP8rcfb5KCzQb2IuM2rfTY70kgu8t4sxho
m/oeGrq76jShPejYYnHhKvFTXvckj1vR9Kwb4CcZb6Nv/aKeslF+vlb1/K5mQf5edslDDQzto2qz
Y2uU06ekH1tFFeVlOyBy1rYStFfT84/PHTQx6wT0ogilOB5Y1RN3MjJSUt/sczqJTveJgeYYGTF6
dc1+iK06fpecV0SoDq+TQmuwnqT7YswUvUphd8+wo8D92G7w2FcaUJVKGR/kRMW9Vaf8XhvScV0P
iXvWVJn65H2ot21umX7h6t1NX1AQ6clXPql4DrZtU0HnrAnMw1MYX9dwPnbmBJWlZfLZ06pPDibi
6gMl73w/xaF5VaNC2pU5KuumTuS2ph90bJRZZ8Wlxzcuw/EGAEZ5i+K59vPKkmd6+ho5V2iCXdmC
RJ/T7AGFHZb0SR1B49ISoGCgPBnsOr3a0YcXzYEZXJtD+DpxWEPAnd+SMHuOGQQ+LGUGpGO7341a
I3vHVL/UufCDtuzRnsENDrFTJPSX4TEuh71rUXYKFjGcYLaHAIVKjZlR6kH8xbbiqrdk+73p3LNb
FNo7eIBv2Jrjt0YhHG6KhPzWaHPnSUgNVHvQTAxNL59AnperTlbJIykOBp2eisUpWo81g097R7S2
u45GQsGZdkbfkEgRbIcI0wHHJAi2CABRF131sfb7NfDk1HY70l3+uO1yzWqdvMRv+3/v3S4P+ek3
f9wdcsNgrf645y9P01Kk2cyGOP/4i3887nK/y49BTpY8HSLY2WkawQubwqsLRO9yYS84vcu1PMkL
a9V0CCYrJmWgUKesp/xUTdEVJsL+JlNFex1KY3P5CX0x7rO4y4urzJmvtTCCK4Yk95RN7Ghc+ybr
S8wKCcd2n0w2OasxcuYKOvJSyQm3lxud+Jp0RPbC5JQeuij4HrGKJdAuUbJTPVZ+RFHbKxpQFG5e
VufMSXWm5ZJNelPtAMLYNL4V+2yQbD6iMPa1zkRzwgYN7NyjahfWtawwilx+RERonfrSfLjUdIkV
aq85soNT7jTPxAE5jylw4VM7yu/NYEOuEXN71emGte9qSU5AUzfPToV1REWH3Yk034uwV1/qAYSC
AdkS/hBUBsl5BSKTIN4JOLje1JAwAsfXInP6yiEX0EJvgT6jUMEMkAA78+FfeVYX2Ug5Gb9pfb6M
yLHbiL66k2ztemyuLKakU31L5i5B7YTBeu1y/7KBDNDZj6iocq9j9bgTbIbYOHb4BPHDI1oweuS5
RB71+ABwniiySVZO7bIKHkFeBLA2V6LIYwRX2UnRDfdkLMO+NoXFrmwYbFhrhmstrLvVYMeKH2tD
y2JH0HauiNYurXSvhEvyR1NjFTH8sc/hKQ5T4mtjQw5hppKENQzEpI4tAv3iFBMhBCD3XSjDKZXh
fZhFKmOgC2CJGpga5eGaLiuVK3E2qR/cxfZ7wTrGB3XP3jzTxF1YoyVq0MrPmFhXdNqf0V91q8Iy
I0608oWKExU0WdTrdrQOTA3GOh4mDE5VMZOZlficvYEnsqpchUPlE8nUXkMjerGC1tx22PkJ+6a2
RO+kKWx5Teq37deoor1iBEvD1Bv6RZ8Xu5QqTT9F+dUw1/mVcJ6rNIEpjwr2ytBM6gJTLbza6HT2
4sOMJnqad8mS3pZTwu9NMD8ZRnJU3cvSvuVvkvdoSBPtW0outF7L12pMfRK+hxchieBKH+3Ykp/Z
DFgmauVrOhMnEbpas4pw7awSxa1WEfVej+I0DFJ5r1f3hHq6N3hI5o00iVmHPIUt2Ai3ZZ8b8Ez2
Vti/FrOkgt7qD1n1FcTGq93N80q3Z2tbFz1Q3cFP52Jf9X35bOjDsM7V0tiIerpDQiPuHa3yFatF
rtan37qGLAkQYl6j9njWa4UMHjvMOR9JJQtNs3zvU3ujw5vNzTm/4wSB2mMsDo0HdQ70Zwyp64VJ
Z9MceTesSCXFtAxPVYSiR1dpIqMAat610PUDq25fQOkh8egIAyItYQeKwH0OOpol3ey8hrWQWLSU
ed3leu4FhareWYZ+qIj3dBOoz6W6LHlQEt8abGSvHVIxKMGC76XYQrqCqhzUylAe9UZVEEoH9Ua2
yGMr4KoseqiszDRO+vYmRyG1j/HYPIZxeLr8Lhb4DQpAeceyRKXZdxQYYdCUiap8KzP2WLU9mGe9
SZUrxe3qtTbV3RuoYEBM6hNRxSy4zOwDAdv8mukAFntwnTlc/W+z0u9hDtJTTmPjcbI+QlT87MPM
TcI3g7+J1YdGseaLo/8qEiL4cND+t2HWscCrmQCI9KyXCbeLqidnsKaPZXHS9uRKBHRCoS7EN7PF
6sSd08eR9OP3ECyr2zrmaziyzDeXlAbHcMZNLklIRE2THy7XAKOS3EdQKSX65Td/XPxyn18e99ND
Ln/ij1+LJg23CD6PnV2D+B7DcE0xpTzEywW0ijBbiiu//3y5pvdhebhcg542aZ2fOvDN3DwqyadA
AnzQ9BCofNGxrMmmw6A4I/w7m5hzKA5eVJrNoVuY8KsOSuW6UcNoNdw1ma5eqYEgL9CsiODLKEpN
90Y2s6a25ooXMcVcDkTBHKoECI3JE+NpjjKvYZI6mCSkzavL1QLe1+Fy7dff9Ca4pX+6/0+3/riq
Tcp9pQkQLvYwHmYKGIfQITtb5S1VvcE4aw3V4XKtB3H249ovt/3xI8ten+1fvauWz6ZtoulArlLr
9RniCXVgrmBhBDEO4g98SH25+PGz6qrNIVRhZilZyr3IwmMdFMp3On31QSJLX6hfy2dzuaEQGtsr
fTNOYbAXRQimZtLbg5OY0VpNopxTOt0bMmn8SPa4VvjjlyebJ7c5RHPN4Bh05vFyePxgeCzHWsma
jYRFr2dcvuIbWAPYA/SFTtY1OE9sM/nxKV0+KqiI46E7Swp5TEjkPLqClOfSj+BmHkL4SYdZUSaU
V3aGdWGaVoEruoPTgjWl++AZqeJCaVWkb7fpeWyh7wJhgePX0m3TBvpuFvKoHbgZdkF1dlW2mvRj
mx5YjMP9UNpbxx6plEawjmOlLnDqcHG51o0Fm8Zw2qHP6A9RKHuQlgaBOperlxu7cILCXp5totYN
VN7fsW5iKu2H995UgAQptc0iglw/t8zznVbbaPKdajcaJIPoif1tVsVjbTYosEoJbkJJSWUgso+w
GHtjopz7GArq+A3qzjuxCAdGawfLxfJFlNrnRqfw1RBqE5g6DcFerizTKRgjCOkMJHDk2EimF11k
+3nM83U1QSssqZuDQCK5ksNWJ2YhD44pe4rVpOrhBylNWhcYb6YYrRXlCy9VrPDY5/F4zcIJrX02
Euib2riVCGqk71t4ChZ9x8ybb7VDwGWqaPXRxS5wA+gRCwB+g1DW47ds4cMRn+FNzuDeYB3cNnEx
e3Ycw/tLWt9W5FOa4EgZjWCXTc2xQ4gPQCKpPxrzpLq0/dzchQFHe/M6Qszjq/lATulyxF4OW/r8
zv9HBXwWrK6m/wUVIFRM/P8aFeC9Fd8//8G/7dv89nNW4eVxP4ABuvGbaaH1dHRW1iqNY/z48rPt
/us/+I0mHMex2ZwKVZjWH8AAXRBwSHWM/6AGDEPwIPaOC0uAX2mUjXVXtQ1btVVd/K2sQu1XFoip
LgBkYfGSaWsbSyriz7gASzXnKB7DftX1GD3b0GUQ6N8yVp44iqOS4JFCRw6dDES/sqMk++bFUumu
Q4iDgCjJL2INGEGtnnSimgTSu3VZkhC8ol72nWLsAWXhUwbNJLRnD1v3qpn01ZwWxyxGnNN8jvWZ
0HMwoqjzJ+MeH4Bnd5XXuFhHoMgXaRD6VkqGQ0YQFvllbR8+MxFch476YlbkyM3FHR2kVRTHT2Ob
+ZOOuLvCLzlM5Q0Z6LCr2doHHRZMQNUeeiHqgbF7RvATr9Nk9Hu373b1gt/CK1yuJeyRJc4NKXTg
clpmqfqEMU5lAnV3rhtOzCNduQPLfGyxpnj4sacramxL8BBcoxItTe++5sQ3TPktCDU4PuSW272G
xCqpim0nVbP0mWynzquwDJ/aCktzj+Lmug/tzVDOKPS0jR1tinGfJ3wJW90FqxkO607FwAU+stYs
+GY4SfNTHqKeh9zjwBCp9Gk7wVwTZvDIfCfWxWQFE4tYvJJxShmpzsCtWwU6FDZlUlvDJlOudVK5
Vm7brFJUeWZzqcgh/p9XbuhCiLFEdZ7yWXjdFHSTfzlb/haB5LjkyLblV/efy8M+EPyyI4q6//7P
P/30UOb8+/Uuf3pE+9+XX4ef5fqte/vTD/7lXD/3n81099n22Y+//vs9/91f/uPfGjE0i+TNfz1i
+K18I7c4/nmwuDzk98FC+03oNjcYrOf+RBchotQG6aG6+DwJODW0PwYLRTN/g0NimaoG1QdAvEPy
5u+jhaLZv+nCJm3TEjazmC3+1nBh/jJcOMLR+G87FtIg/qr563BhS3POFEhxHnDialWFM7BoycCF
JyR5zmn7H8YQ9ZmHBfqsjP1ZxVjBLmAa8MzFCIPNbDsuUFwjU/N1PSLnbRLnBuESTO1es3eO0qKF
hzttKs17ns3BFTSzVUcj8jDFFKoV5cB2Q7/qbqZwDFheOPY6lNK6wkXDxkdBHFml2r4Fl0ZQCGW2
wn0tlROCqpK8KqiEASWydTCw2HXFSF+mAP+U3ZFTZ18pE8syalHeOA5QaIf+zMh+DNp5guaceovM
2mlvRnJWab02XmC7byIq/QzsG9rsYg6e0Jl57jiPJ4N0AwhsxqoaC7oQUblORRuv8AUQVlwD05t1
WsRa6QuVpYUhtUM9Gm9j2mfU3LEnEQkxHS4XsJpZ8IZ2QsZO+6mCaIcaQrW+7KCoLuvgzqQNLiAh
BaMVbAGvgfmQA5GgBdkhRWNvx8jtcSo0/UErUKi1ZuGg2owAzEZy2EMzsrw4ZYBmhcrYnXftrleE
spqsabiuZloniTWqD5m4GxJdnIdxURMZ+SpyZ79WJ8jwH5kQ0bUOZ1SIutpdcl/6VDYsT6m5ulGt
rGxCsSmPJngg2tCmDt5SAkiCdN+24sYs7XXaadGholAGyXMYM+fEXufaqUwE3qB8Vwmyx+vOjA6a
ltb7QjYPfSXqrTChn3W1lfqkLJTHYrkYZXqvz4gcqhBbRhAD8mw6ihEGm2j7YdJUnIiIYre2oqoo
GZx46yj7KYFsHIjAODtEz7SkvCl8pEe9A1edE/pQF4htE7CGe7Mzp60aawVWCD5CXVfPJZQ2Tyj9
Ozlh0bbJ7u0E4VaJnLXFRb0Gk47rQmaEi5F0WiSWX814I1oo+kGOutqq+nuHrw++o+fM/bqPF6EX
Ex9O2GE62lpGPyv7jNymfhHDHFLYcR4Td/EJkDL5ZAb0FRppfQtHbGTLX21s+meWI8Di03dy3bxa
d4uY0jQ/qKAdJ+TDNLim5FSNDYo+VFb7IB8bX3OLLbzdVS6wTmTL4W51ytoE17puOv2E7ptGbuTu
GkOC7AuHh6FoN1mUOPjybpFnt8w14/Ct0pptRmnjFNnigEP3XmcE8wYVcCaV9kFpjpHZWH6n89Gm
MTZ+YiPHemLn6prPI0ttlPYQ0Gdl8UrB3oha6ndR10KbIO2SF7ju9Da/Kguq0vT0/BgWNnnKsb2X
un4wF0u2Eg28bnU6hrQgaIBadJBrQocb29DfBuZmHWvb98KoGIhgH4RwcneVrr4gbwt2c9rtCCOt
t2MqNkpv3uZNcXSVMr/NGFgqhYpiT5qNkVrTpnZKCpT6mR53dYyLR9AbdLRowINwwT7o0k6cBmgn
CtatgxYD3nYoMKWdNRKjoT7NRvkhcrXxbZP6D9Nuuc3j8iue8QXGlHie8GiNcNHjBV2c2xttdK3H
ynUqIEivwjCIVXPkQ1ouPO3WTm7DZLwyVHMt6pWuG/ZzOY1brabhF0ip3Tcd3UtXBi/kgOpXVbWE
TprFnY5UesLy8pznjleXAuBulqtbSlvUgAmV2kURi4+mR/bm1F+am2k3rk6wHUqTNZX8YMczI92D
TNtR/loPav+sZ4EfI/rC2WYSS5vN3Z7W4IPEzmdXeOnwsEm21wGiPlYfBlBav5gaZWNh42V15iWS
iQGUxS5J0m6T0Rh2jYoASAfOABgprMG03q9a8Wz3UXCAk5SXk4vZLNL3vR7uVKdxyUXVyUIWnlW0
DXkjfXLonP5+cGS6p3tzJDbrGDIJr6cu5RhLqahWFIurMuDNTPq40SeHsY0NOglP/mA1ys4dMISo
evGiSLtcRotkrYMZWNu19i1JK8d3zPae0+BrHuNrwh6Yo0RIFSSVHm2i8nqaUuS1BFkRc0cujRjB
ILMY2rWYtzazRfYr3a/3KHeHVVw5+apwkNuh4ls1+QEhicN+t9F83ayZeOf42qFd7ztVbHpOhmWx
NsSG9hP5ntNwo5ZkkSV2Up2tZAL/SCaxdGWOXRQZ00RPb9NRcQD5H61r0yjPhhG/tFQJ11bmqDuJ
WKTISf7QCtvZ1ECC/JTB/75y2MOD0r9pbcLTRkXxjVhz6ZsRNmOo3lAo7q4v13MdWZuySSjOGogY
MA5NPlGMUWH7CKs+IkEdEK6xPF8u6O4RYNBsTOoGatvg8MIqzPoBmUMIlRg8QrjTM0Q/3cwiAg8o
vg3yUtC6eaMhH9WS4sLYHzm5tGsYNjtGkOFsOhkpYahm9koQbOcgDDnUvuiVgjovx2yTluIthY5s
Z9XN4ARbzRYkHDj2u6Ey3Vau/pKaIbKfABVOYdDrmJSe+KjMcteJU9C6HjfxbL3kLCQ2nRtigtYM
lDdpunJNOg0JqyKA1SAc6zJc5PS4vQ3m9gBvPj6v4pYeGo63tgm83onMA/YT+SNt/W+trf/nVfOf
Ftb/3vL7X97r/8UVuMlm+V+vwE9vefz+C95vecSPBThLac1iGY17g7Uyq22W0j926zD8OIZJsDcM
TZCSZ/+0ABfWb66l8ztVGI6rmfbPC3CH3/F3CHkV1Ouwif+d/fqfd+uOMDXBKwMTaLjoquzl5f28
W1e6Rg9Mq39lvkCg/jAymAzZ958+j9sfqMB/0Pi5LWmvtf/1H8uO/2eAIM/BO7EtPgVNhQ/KG/35
OQJz4TLniw+cmJTUIa41jP0QKrVqHIqUZUJEQ6+wms1fP63GRunPz6vruskmxzJUPni8139+XsOa
VK01SWwIwfPqz1YMuJdw5/YloTHVOWzbq8dEJNvaKrxauusJqQrYUXIP9PJoGgfZXMXdBsiC99cv
zP7n12WojkE5RljwFpcCzs+fR59UcUgp8yvEXOEkE7OTiSwyrmBToFKnAFAc/voJ/+lLZm5WXcpF
NJTwEV0+qJ8IjmMEErQJ9C80RaVH9f8LUix52eo4/i/v7J+fiEWQbXJcmqarU4z68zuzY/CFXRNi
ljSJTmP8namiogV//Ov3o//TEaWbOs9gmWwdKVipv3yz3VwNUk/YjQnxRTtz1Vh0KNCCkggFUwWT
m+2z5/SjgCC6an6rG6mAZdGYOfH1R8MTajWSkRXyaTUfK8oKctpTJd9mG3D4JRXnKxEG7jjwF/pR
UAbpxmDVmPBtkrVlyi2Q9XVf4psixgI8unItZ1IidITydr/+6/f6P3ykhiNUWu38w0X/y0eqLt2A
AmsduSxQcbNyq4VoNsvqbz8NSxPTcagM2qbDsfLnbw5VkOy0hHNCA7anwi4h7MEmkvnvvhmexTJt
oRsa3ixzOWN/OhCRlHZ5ICiYTfUpsEq4lN/0Qfp//SQ6JYhfTnzHFO6lRCEcxtdfPzMDNzmBdfC2
gyEsZup/cg6wZuN0iLe6qHRJt1mFKR24rbSOLUXM6spFOlWs4VrQi6dQFRh7YShhtcltl5VhrpCa
CeRALNj1riwJau/uRT1TafWFPTTudF/g+8nIDrCyJknstWsNQR18tFaFPPiAotCh+WjFJQaDGe3A
Djseu8wur53i6EBUD7Z6aYwFVc16GFYKAVb0GABRuARpT05wjdKrCLYBQHeYH5GmPhtBI6qDMmls
ncuqDRHM9ajZMROJBK2IPtxXqhpR0QCKVt6zgWf7VuepiSfE4FnZfEYa2/iochq6xZlyVaMoK/eg
/a14g2zSTvepJZqZ7cdkL4sjnUrRNlcDdBZ2okxoC8IC+V5Rq8BZ8cKFvTeKsZ93vJlm2MAwaSmr
jAKjh5kvZug01QdrB4aFIm9qygWhTLJcW0NlXoh7JZDNxq8jo9af9BaQDHJICCb4jmUe+NqcmjDT
pEl85q6GpeR0JVqIJLfHz7CNkPnBYQ8jg51MBI3+Chduilt4LB9hOPO5BGZg6A9QYUdavhaayB3V
T0ilHcvk8bErw8hZsXlx3wMFVqzfRbEiN0gghfPV2DXu7TjthbtCP9LbG4mAE+96lIBszSmVKWeL
skv2Ts+lAUDL99gqby314fqh72NhfyBsqD/nhpKBki2lonCckWh4QUbghtp5KBXJLkOCjjgsQ0eb
8h6VBlr3Oo0VxB3DEJcGUuE0Ft0dkZAClZBgd/Kkzk1HtlLVBc0hUAmQYB7AzULOHcpx8j7mCNOs
2Y+WVniYOOglu84kowcxFsRekQpXKXe14BskBkggEo/TNM+2jWb27mdB5nP/ZAgnJJkDAQbusiRo
J0rUGBoXk08yZJ32YIySfLCBlBUwKQiuSdKUZqeVH3UVxGO2Ht28ad8mqAAtPuRJTvcibGVyLkxK
QfeAlyZKbM3gNIRN6aUF34O+HKvgCvaT9eJiuACe3c1W+YbIKEC5Ano3+D4WA45WD9kF4G5KS1iB
X1pYHPqhDtycVmeRUKp5dIDqa3uVVUb8omYRh/qcITRZ6b2lwSASGEZpxM402eObUlqWdqfGpiOu
lVqv3WeKTECxPCz4I4YNjLlbMyCXYjW7g4vpuZTJW2lOCtAeU7fo3cUlHsRGcqqoKQkigW1p1CrB
uZn5uotr6KrmICxsLGJsZjqdaocskk6oN5WOOHdVUFmcl4os2Eznqlue9RFlk4+aObJQXjWFtVGD
uBNHx+S56pUs9UJ6ZRBaJL8LckYNwqwqNT70EJJcb3DGxkFVgjar8EiiwOg7DhEFodBUMigURVAM
PnJd9AaYgJKvYUxEeOjoMlc3c4xqeF0FKUmNs4Xp9MHBTZv7UNZbZxe5RW5vVdK7YX2wqzx3gmh1
Hz6CkR8BerBHBw/QyFu0WuyIoWvqJ82sR6jn2BXcdasY5RF5puMejLw0S9hdbCa9VljjXQO2h6ia
YJCtb1kWsbVIF1+nvHDqK3WaG99BMGN5wi6TaJtjNZi9SS3JaYbO6c4s78JkO1BWFsTONfE7SdOp
ipIeQvTzrHSSlhS4qJr80lktbgJc0mhndU5e1zMbQqq9WK/UGakZKzcbJ68R6KwoWne0nXXf5PVb
jZuqW2uoC4frgHxg9WC2WjXAq1VluxmNRmB8DWEjranLB/1+SvXuQ0J4SNdg2414HYVTRQEQ5Z8F
FDgkiR7ERkZAluI008pI55pYkiZy3xRNG+y9HQ2hfDUJZRrYlqZxuxGsLB2iwEtH+3Iysw9O5hB3
pHXBZcBLRTzYU0w284yqA4fxI8QXgilHWzd9KHBY0mB7Zdc57DHtKYjNvt2oNTEox4pT1H2gSD9l
u7IeB/F/qDu3JHW1dct35XSAHXJR8HVOroqipvcXI9PMBEQQUVBoRHWqOlY//nvX2WvHqVMVJ6Ie
qlaulSvTVJjM63cZ3xgb3SR912L4kCHAKhgNS8VRGypOoz8n9v9t19L7ueFs/Tz+P8jaYJKSbRlj
mPznjuN//2/Xn8e/revi66/Jm39+8u8O5HD4N10bjYg/DXRN00ZDbN2/O5D8Bb9R4zbkd9hh+rv9
gx9eG/1NszR9hIuojwDqj/jTPxI4/Z+wJAcwAWCG/XE7/6TGSF79w5Uj74VH/8/f/+raYSL2tvY/
vTtTN7HjVB3HbmgSm8Yz/Veb7mGgmnZBbd2eqvbFHgt3vXfFzI6Ox4dYUQ8hiEx6d+cbbL0duy+5
BDK6IIDpDgWoclHzDuCcYuCQBNmCoOnJK45+4ekiE293aP9eZC1buYXLx1mPvP1+aL+ckZcEin/z
YXWyMeltKkjc7dDOxWVd2pULmsX+LiSYLPG0RxLVN//kNDaU7QKtVxG72/1drDtbEan4go5LEEIV
sb3cLk3a70a1sBwE4sTyIj8205rLHDOx/X07k7nQxHY+b8UesgWpycbmSp17l4acRZqEWFYcAUBy
K1WMuWztzFDVtUeO4ppi7F8lV9sOxZLiXzEd2/vWH4iLZz/Ecbnnx8ye7mfs3Lz5OFOFJtdR9KOK
84HWirfwVkEQ3MWXNRnu9f1o2Z0vcG3twWAGsZRgQwWxRuFn4iH2s3VwNMXyw17uZ3Yr5Fx85GK/
zWn2LErkfj8WdpTSyD0dZEfTgVT5k/uk4cdoERzHImL4oPbm6/jlUjnbv3eW+R0vUBTBiBVhLBYD
RxFfXEOTMzLePLC7V4Qi1obsBB/ff93pk7twY7EaC64KhE5EX7O9G0XTaI0YGF9+5AbrI0NyvIlZ
xE4siuDmRQ8+2XLfuJNMDGrV8mf/XdfFeK0GyjQJOXls9TzwRkeIa33KROEiVkUbIf74FKQvjMWJ
OsQDuZbGf05PXDR1csdgtMbuTfD4wbELbqKW0/0UmKBI5DoWP6tOrL8ginMoU+nky2nc+3S4duaO
JXaoD8uBpF0OibqSOLyDKyiBosIZoENB9gaW6eNmfn7Xcotg35XhT+3qYASDb6S8S2b7Q6BJKJ8i
9th6v63gZAN4iCAT/dM3Y7H2zo2je514OqXbeXebCnKRSecHf9fubI273+XiTOmVfAt68MFILUpR
ivkCUJoo5GS+W99l0Mi3LOcv1wgqP/UybxRYi7GT2LFzk42wQsrwDr0wlXuTFzd2wNa6cE2K/qrp
bOwoDjSezrp/Ye0FADG926zxT0HC+3+ww8TFXo+5+Qoya8Gk8ACNyaEzsqkJjpTtydUW6Wx0wEoD
jfjYrBECDR5iPZJBLASsiuIhA2RqhbyKQjzZK2QuV6un+LnYb673AyuqzVs7wQCZYrZPxSqIvEaw
cbDQtxBCS/v4tY76hUEVr+ibSFupTxWJ/fOwd40IDMktGeYLXZzKM846U3HWT7lZxIRkUXmK3IWp
OPZdQpmFsxrJ84gGnb0F/b1ePWRho8zC40XTGdN6tVK514zNTRH9T4a9ymjU4ek0cvFDRqG/+eqH
Xxa0h16y7PM5k7GzIKUiVuRCxKIQO0r+nOfUlCdG42JjDNqLvvf//uhvsWqE9/kSaP/JSoa786qf
L8WfT674iMjlLpYbVVZiEf9Z9xY3niNWJsKHDXLR8ajXk6l3gHlBfqbyFNztRhbi5KdP+4JR5LwL
n8wcI8/T0Q3R/sLmRZ+8RcS/L9shH81+Mm9oMDVFUyZKM00+3jvNoT+/QG+zk9MHrOl9RO/FAv4/
eyQW2YbKJf8apT6hH3aFfjWzI6DCRe/2w8PQGEJhqJFG99iiYMiRTN+r+DG9ncHtULiV6sR0KqcQ
G93jD/y3q4SXyvUCmiw6QhO7OV1sMY9Seuag2L+/IdAUedjtYq7IE/Vd2I8Bk0OqsrYtAWehi+SW
OxCpXcqXNO0JdWPy4IQ/7E4N9xUfv9NvySo/iV1Bi75UXt51MnxyR8WGI5YdLRNP+UHJjDi/7Aur
zhK6PB9C74dHWzh9Sx08JbmV0w8p5EvMd574jKW/2O0msIw4hvjk8uIAvpMHJKfhJI6fcvHvh/M9
rVz7OP2GSJyT8Ru4o5uI3ymRH15AL5Gth5PoxtGECIskzRRAgOJt223rIMU6Y0v0hjaHnfzdXjeQ
y7z8j1Ic5ptWfM/PT0Eu2P6c/P5O+10Zlld2ku/vl/jwly97Rwmq1Dk4746tBP2jpvTUd8KOcvhY
DgSUU95AaPaV5m7KTeEVjhrL91F3dCdltltiU4mXjVAYX+QnJB8G+y952Kd8OxxtKKAKGYr5fDpx
QvHjOL7czZ/ykxNR//NMHzCcTib6BMQzHfj7KRvnG8QQLfDhXHEV++XuXvbcf/FXWGwZqE09NYQq
+0ZulxnbxEBW9i8xVBuSXhbGLzuFKaaz30Iuf6fb5XQ2dffH43IyEY5c+qX8jjIx+6bvl9DSiv1+
C4xS/GridzIBkkk7WqZNPXIsv9wo6+o8OF4NWwN4+pNRpElNxLKYNKzkMqqmY+86u0WVd/lU5GM2
9AtCJ2DUvbd3H7soqGnh3c2j7vBw8l9tdjm+f15Rdmj37eEGf97R2FO1HGno11yc7y2cQOIbLChG
Uond5Lc+EpeoQMJ7XB6rpflDqffs7Vk+BWIZTzsvxQaEvvgx/gxAP887ZyhbHqGTGg8lYznqZ94n
Rhjz55uRLW0Mg3nG4JVOxja88bck7HnZtwu5e4npby1msf30WvslJrswdDpxbkQ4WUpv5Uw+wkRM
ffsgHcdjhYRyMZn79pR2sz1/L3MmbMv8H/jjgEmGTcWwlXa/7u5OaR8BsbEP0/W9MUiBg7g5rJq+
bVNGy//+i239D8v1r5Yq9LX/mg/4u6WKkh8msTXC+DX6sOFfoo8n63pNSLRjPyKLp9nZSo2nrTK/
juB53pklpsllVbhjt1tDocNZgkVkIz4XaschgBF0N2xr2U2t4PYSReunbK93m5qTP1sAeFzhnrw3
sxVjhan+ZDc89Ad3Yt9mql+x2qfN99vFVp3o4uXcJuUZeT2Xc2TLz/7JBV0hXm4j2etT57HJr445
NWFGvTsJ57PGOQQPjUPJhV+uo7fbnxopXPMi9XuboHa+eqOm32IhBZ/Wq8tC32uT1mvCwk1sQxbB
26b3vZcztCH1xpSAbMg+3pzh9FixTGax2K8pscTe6k1tDgO2Uc6yn1Rgkc36Iz76ib7c6BiMJBW4
Yr3uTShYKtmUMOaio+tOZ+5sNouCaHYTbv9txmnLTuN03HDqcn4y5PlkIEFz2lH0FR1HfBQTBjsR
C/MhPCGimXsX/C0WbhD1xg0l0HL95e5zztub+Gqd6BhF6/2a89hdexH34abuim8cjEGw+vriGLsJ
m3PpMQuiY+evj2uXrVyZPkBT+e1q5IzD0yehE4RK6Y3ePan5OoKtlIWLheidXEIpS9hZt+lQNgNZ
cpgFHGB8/ewWEbdccZNgNsNfCLBlA3cdiLNwsD9CEbkhT+/ubTcKgv4wWvF/J8CUx/Dp34iN+cdQ
iXSM7We43c/2e6Y/pok2azAqIHvwFCqlluoR9EgAN7bLJLG9xMaa0Zzy8FqpNoMCD4jYvhcfdg77
B4bY1+zrSBTz8/oCpGAjXghWqYQ5wTnJj4/fu/tevJYup3fLZND5XtoXiShmqHyfJNKv11myJAxG
CGpi7SBd9BLx2YrNgRNkksrxFiAT9Wf+thZLnLLfim3F2cydibOaT4Ck8O91dQ/Qr5eJU3i/JxY6
pHF4YEVAYFK2ZNYQrRPlwdpWh2zarcGfbAjChanPpuw+5Gs+pJ8TZtfVDiIXK/zl0ePu1Q3SSZA6
dxbZxY1Wbx9jEvMBrAF2xwo6d+wJDmQgsxhUnuJUXw2GiHy4J7dfgj+9+WzYELNpQf8qdrfyqXw+
xdmUpjN0zkkrBpQy9W8NflZrqDplxOTdR5H7FWAG4poojE/C3RJ5PKqshfX6IdwjnbnCP1v3ji+W
EIsAJ3LqcrpGVMAJ5mTw5c4iLGhVzFgDW5y349fKW98ll52tv6a5+MZVc3G1AtYUCw0viluv6Q1n
y6Tl+bAqvZX4wUXC+Zu0G+LEck0jGptGHlk9sweLllmYit548PfHGYcaS6X3uVb9M60i7u26Lkfh
tJ+U2NR4nNGKq/aGzyqRX6zyL9zcvbvfuyz2YL0SE99ZBK67/jpGW7t3zNbR+rhl0c9YgbyOm8AX
24SLUf+l23jOYxb4Mern9wqrx5vzVC6dd5eMjBetEwmlIV0Jzu2P+Xw0pI7z4AbBz8x1bdxoHEqa
dOex+4X/9rlNwpJxe1/4Ib5WOBurwGOMgq8jH2PfYYkdVkySmKvq9prfNY4pLGq5Dugb3P9+2DgW
Q56ULVMcC/z+/t3BOjnodiITd2Edxg50PHKX8t7+b7i3Eg/5i/rZK4u0v2DKfwDSbZXJl7g/Deds
71beZ4jNOdNWKv2Y4wdJdXrrN/E3vsHZO9mJnbiXfUWdtiXqN3UbhBzw/24zJXXvbLW1/cALPqZH
PaWEXaTHx0giGXLFfoejZlffobuy8+E85i2XTBK91thHqS6H72+DWX76Hn2/FsonWwUHUirfK6qD
P2q3xi0do2okh8t6T2RyVU2HKxIHYh98rb8Ytn70+qf1wliCDbQPXsCMWPdb74JIwzmeLHZeIQ6f
Xu9nnh3O/1JMHLHy6PmA93gLLyxFyEpYrVa73e588MLQ42cM+t4jWwU/C+9i9+8NFisP52oRnvkB
P8XFXsBsUHAtBdc4L5ggvXO1ojn9amX9eh/OvMPQ8AQXW60ZYDZ3UwZ07Q+DaUom2M6byw/8XQ93
d/0T9I4gnwznIf/glcFwJDxJEw8i8LzAC3o3yfFSpicvrFah43mHOfa/F07kZ3iYhGsasAg97yd0
6Bdnt/n4cMLdwZmEK3EI+XF+mCwOujQE3cErivToFMHBj4nrrLgHDlviYJESh5Gf2Lsr5knozP2p
PeeHXxnO5xhMYbgqxOTXmeN+HDZXzo5COJiktr088Aa52zn+4eB8TmT4aQlP8ON848g572E/Xjie
I7g/AkiLubFXlrtdiMM2D/F5vLmYO4dPufOccFHbjeN0ziGcOPODEHPpq3SHKjedswu9haPQ0SKc
d3d5TWW2IMBB/1hc+nM+fzu4KPzLtwNiLtjtb7nAp+4/s8NzGeBSjc4Fq3yB2wYJj/DqsDd/cDO5
Zv+xfl5Z/ZPx6dM5XVTz3dsZ8aDOoQ8AYCyt8JsWd1xWB+9hcuCKLn86TF4un9qxPzP++CbE++WC
10Pud/D4lWEd2YVvSnxryB0FzpfXW79hIQQfd0Kvt1Q5A85M3VyyZFnzjjc///AIhEnE+U10BFFC
vENE+DDWapsJ80PwgTgB64jbh5tJIX8xUKdLfznvn+gT94NmUBBNV17F4sB8LokJ4Wl+MriL8w93
C3obbE1Ih5V/XhkM3XyIB+o8HUYSRK74nODE0g21C9RT7hYvt3+0VUFT7vYgMHkg/NazwsZ04RB8
c1hc7H4XStzdYrEYOuxSzsdkuXF4EHr8wPV1yW8suwntxY4cY4aEuKKHTb9J7Rw8+Y8Pf+IsdkLg
KR+Y+4tFv9uSiZWZc/d2ITM0dSfOx0kuEYMUdGbYB6bo08Q9O3LDXPVYgr3Z6fR/xNNVRTC/YCA4
k0UQROtgxbRxGAHnvOIIiEVEV6xcFpezWDFNDiqTnRYfKrqAIaATmW0b+tabHDbzzJ4wNz92BzfU
BPvOrn8jvEYsqBteDJ9m8Ol/XP/ddbpisQe7zwP96O2cXS5/fjJpyvD8ZGdQnHjmYPjY0mENHzbh
BBvmcAAAwv1OYrK52SquERMd9919oWYONNnVcmCSYtDBdePEB3ZE+pbpVmPS0PJSfB6ewuH/80/K
L+3OU7Yrho/BZ8aeBD3d0Jk0nDgNZ6rneZx53ibmoT4nY1y0fvCYIDdJxKUPhKw4hunRVLz9fgpn
ki2Sa3jebjJvp/5H6sbycygnA9H6xR8fd6ITLYCTN4P/bySG2zq1Lc5SiALhWR+5I2b5rzpLcvGe
D4mMlGIoTShf1hAX4g1Ct8DUrQSP8P7U5Sf7GdE/vvKAB6ttCugpWlrAGCf6vtHpoc1jUbCx1JHl
Upm0xh0Old/Ef35m62JbTMtpMU2ZtIZdTFmHrKOOd28UW8ELBBqA94c3zSLSfDSwJeGWzwNf8NvY
rU0zIErkDf1eeYti2++bR80oQ0XAkBUYMs957mUrJrGcfB76a8S4ponAA5N47VvyAqawvzlII3XT
HBHqaquJSQI0KpahOEPZLD69isnqeWw1fbSmtj+W9tTmkg275OR3acwIr9zwRAn2LxM27V9AtWKP
kqGcovzN/8YhEeveQ3G/sGVwjbinieOKfbskA6GLfUMIePuSWMa/JqGTklvKA/tgH9YogtNyMCHB
MWmIXO5vzks83WPnEsB89b5vZZMUseT3ticK+ABan7pPomAb9J6n8Bs5UArI31Jej6Wn2A6/bueL
ORvT07YVu/WBrdN9zabyHhGkhax/OFUFAYdqU436lvwAwi69AUGSyb3ywHZUcdDU9vXNC8ww9zch
ztFHEBg4stWef4syO/sYCNjblppA91L8Xp2L1783cWJXXRBtmfkDn1umUTWjEsVO7cdHdUTBEse3
jxp+9OMO9lmEmIAuwSc9uPn7O1GcF3G3vldKRgBvFDfT8IBWuSd62jeDb/835S8fCpG17+2vv2FD
WFLxwKDTF2xL3Jt00L4WeC2hMoXRA1cDSRAm0gdh8Tl34EsPHv6LhM7vR2ojCyOenuY/Z60fQ3Mb
jO07ewQY4aCfRZhHNixneH597LXxs1niKitrQbAzwv7KMnFfGgQCXp8PR7GT4D4bRs0eyTBdPt1x
8EEgoO8YbvYiweU/5aQl7nGzqbFYVfPnvA+9bGtnsC3XF51ZBrdiP29ameCCbS/ElwiiDGSEaf69
n5p8dsKCx4Dv3DeB795FY0s3Bd4P4SkMc0UcsdMjhYnI1P+dMrVmg4k9WJlr+4OMh2fJ/Ussv2sS
FH38qE+CIXsvvht7u+Xu4uH/EmzURT0p7btP/HUy2lxkrMKGLfEDQ5JVFsuM3qPl8AaKGzkrurO/
2Mf39Pv7l4sBYBa/pLfE95T8G7N3tkXy0Vv+jm3WZf/mmJswwn1sDwYSGvH3xjDgTjw1Zt3hdZKD
i1QPlmPaZlQEz5DUXxKo328gK+vHzc6/4t04vIS4sBlFF/vhR7zrdf0gKrmKHDpG9/F5SezhOt8a
szH5Nn+wGq+bfXPD5zzNNORwPwz8T4xgOFxiR61FFds5SRgyBJdpTgGIf3NHLlgTD2YWv56mNmGx
0LTb6dXzSSTaJ2YHc1EqNp3FxNQXFCW4dIifeE/X8IAoeJoXz2v2SBMUaQsnzPmqBH9iV/+l/Ph/
ipj+F/T1/xqg/f8gqPp/j6mWt8fz899W6fnzr6nxf6KqFUujCHowRMRKA1RsAvv/n1lxZPT+RsFc
n5MmxmeZ4Cn/kRQHcA3g1lLHJkyWlg4w8N+T4sO/GSTYLYTJgcmOTMP6r0CqtX/NiFNhbZKNpzZS
H1JODZFtj//9S5xRybt6cG0Rx0OqbxwqsNc1uTodGKOQimYbXb7WKa/WS6SFlYSpDovaoxqtEwrZ
wqZ9zU7v2Ag0877Q4Gbw9bTetfduIGGWtewsX77ReKYS9+4V7Qu14YEVxd1I2Zv/h3gpyvP/4Tkg
hB+CUB7Syz3+oEfh/uU5Rrc75PN3iIFLGDNAPmVUg6mtfUeNxH+/tEWhpcYkjlUvAaM1e5a54dzV
98V5Pa77y6ChAKapBGRD8WQINS1QbXhX3yronzfspJoGQ7Wm3KdXwDyjKhugafcgnW+Mp+NxCkdg
SoCSAo+ujZtZnnTh5fbIfH00nA5idNM41MY3IIKXUV5EaV0N5Z0wnWVWGTqxV4uQvUI2HgCMZzWY
OOPmK80qpFOe50QnbYGA1bfxGO7rUa1AvxFjK76zctUmbWRd1aWpx0pUDBuCZNbty7gZj71iNZvh
fjyCIlLp4MUBySMucQyff89+pxkv516jQWEZPRr5S89GupuAVLNnlNEM3GHcYvOrXRy+RtkmveuE
nDPufBm4l7oj+woHaXuCDjkHViwSS5Fj3PuTqXio6LZOZrzYwl+mN05TpOqGmX+/A9YfURtvFLdE
ogngU4zqjMApyRryKzF+XDN7ZMJ00pcEWrcWesJLngF8S3ZPqyMBBjUkVSejzwropX7TEgDU2dlQ
GkpmgxoL5E1zZibiJ8799dxRMyetcZutCIc/c68+lSCltOEUBp1Omkoc6ePT4vQeQi9VtgRuxghP
xrDb2a9uHNzKUhWWAiBXq8fkL5IyGnY1hzDam16dVPa4+qNdsoF4JMw652SCrYJXEg6x1657KTX9
e8OCyg1CHq1+scsacuYmpyru9UwNcbVuJJeN5OKMYWdyT3BjgyXjEYxnLAFcjuXppFLY8NSXgG8P
2fPUMwdY1xnyfb6SFQtkQMYScS8cn5LiUJhabTWv6yDNT/BNv4aJSJpBPhkOM0AQ8MRlp3TyQIMy
BECoikrNmyhtKyzyHMK2a5ku0HV2Hwq1DWlSPr1bo98PIBtdEGEXKndOBEaTRre1vHIhbitco+sg
sR7dfl5avsmU2337/B0myZqijYUOzrw9aVdR58h1pFSEgtEe3ByzgBBOWD0TkarmxaRL7k3nUKeF
BlmdD9Ceu9oQLLawJ1DXPHy+x9DxINYOtmz4m6onyPAGqgdWO7QYZbtVJy1cE7NHqT/mVRWbQfFw
rPwenV4pQNoW5cUuPajGeAbDPgyZ6uakP48jba7kCME3uY0K3HpUXWctRVB6G7yaKdhhKpSpLuG0
BV6mdXfxfFP++27HrllX21NhfJbGYPMoi2/wSrGoy+Xj0pCiVveaVi4e9WMTP68DgcBPIa+n4FoU
JPUGD0DEV25s0ttV8tq87i//VXcsg3GDSZJbTotIHsRhzbViDoyXAwR9KnSm7vVQhdTmOUNuY/lO
s7vkOPBMLQ2eaIKDqkXdybhNUeCgJOCt7Xo6DaHoj9Wjq1vI4oqzCV3DE6jAvdhWubJ8vY8IUhWU
O+juGEavmwmhFwJgtZ4TDAc0Jd+DiylV6l8hRvLMDirdmFWI/C+SBEnlDdqaRGnSAQTI97HOwk00
6xznx6R8edWpJPOjHVB6E4OY2jxVG0BF9Sz8bmwuRvmoAHdyck713X9f1Wl+v/iPzDg20C3nFcoy
oO2dU3UhlYDe/OlFSDW7PH1z9Fi/YUTEDn2/TfjQBjc5Yv8RFNaHRU2Gih3DvV3Lr2qUhIlW3Rgw
8+v1hqqP40m+yoLIv2V8DarX0URe/pZfpmZ1BXR001SZjTJY4oaVIilEmY2S4UI51XNIjkv3djdL
4JXogCMwK+41qO44gaEfvonPW6vo0zhr7n71eFr26OJ1kG6stUexUnIL0o2bAglzfzJS0qTD44wX
fEMazaWY5um9YdDujOd7ck3R1WoUTL8GYK2f6OaTt92xZzMldm/o7ECe3HHHV/NhQs3DFvQYh9m4
Z9h8J5ypcF+hIAfKMcfkvtWmU5ZlHsRJOxBKek2O2svYPxW1+rhlNck+Slx41O47g8NDwNyVwM97
GnmD4qX4nUkdpJZRenK7n3R39IjjwKjVCaQj2TLTrkEM43hgDa65a/I017xMIlRXFtTYshypEfLV
MXTil+e6tNQFi0kPs1MXdMNWX+Rx4uf3Ul2WVl3ZNTs7ilUNmXMIDRzlpOs7cxSH96pLJ9CR3z3z
aYTJSXl+Xk8W+llYJ2swvAiRpU1mU76AA5eVr8gonzgMiFMd4wrtR0ha21ndlLqdQoSLCZ2CFy7K
NoJ2RXeZw83sem2uvgnhylSFOQEtk3HPUnrKVnEGHbxVqsnX06C6ybgNmlV5HXSTfPB4OrE5yu0u
uymTlDqM2sqrVaFWMP9elXU3fgQd8jLb9tRdZUdNxfxtoFr1gLTLe1wXEOI+F+lLNyAOG458dXS5
z0YQZT+bW7y4QAJjnnJ1hVi9iUBBp8AT8d1Zt8Ey7e7Au0mPjyuYEJXkZBvXEhq7OwTi9xoi4dc9
SSaVla60OE0cShJetlmp5Np7y6ssTolj5rBtdsa06DIS7JZ1i/IOWDzkDF4DuH87gPAA0ofA6EuK
34b1DKpXUrF9A/W9mPBDZo8ldfA2QPRpdd9AWpsG+Z3ljXIFB0D6sJzn++XeMuvE6UrBfpdnjmY2
a+UFE39Vzpmo0AzCEtydYIbobianYpN1KGc+ri5M7posm/CZKDqv1CxBo4Rd0UpsSz19VG3hJ93Y
v+QXAj1XhfN3DpdgOIqB8FGRklAaP2jMHFnwNLcta6Za6dNBXRLZttthMB65L1TXxmhmucO69Xgm
oAL6OBhS/s6YwZsQDxfDNzg2EG7V+Iasqta8Rfu6QtxwMr8eWh1eym4Wa+qXVWJNjsvvosChMxu0
emF+nKhvHUd++HQhRMW6agYEfLRrL3nz/TQoGmmSEuZ0awRLmJISbMug8IRWGIgHYD20T+Xoqc2e
xnVbN6R6TpcPZKqesoKfNK6fLwkJVizHp84Q9cN0IC10arWaq6UB5+8b/fBm8FXe9V+Y6q8wO6Bg
MTKuAXN0fU8aTEfrZVfvZv1ML77REUKrCOVVsFLraeJZqEwWyhDAg0L0LaOOSwwU6quf49XTSInq
UG93eaMWWSpgwl76REusACKSXOqDwfepeXxnulZA6AO9KworM9hDPssRfipaC6W0skyd3h/HTgcF
eYnexQ/0x8uqLmGsNc1Nrt+oI0RtNgbuH8etWw/RAHiPLmfz/iCiqJprZDj29a1V5ftZOXV5216N
Eyi4wWX3VoZLFWHgqr3v2kcJg/9pOFHb+NOkMKSPLaWo7qVP0uXN+wNK7OBebbXyck6vNAbNnjXu
TvS4tRGr9pnG3iVDv+NRL6i4B8GLQrlMkTmVo5QNIkb1AomS8TsDB/VuNNGUOzjTUye56fBGny7L
8hI1g/u2M8defaW5FFWhSZdqlFRcOl9VnvxW5YgtwiUiqNmB9uXp4SViemUYy9llsKQU6oWgb76F
7x/7oGk1jERy/sZweWlpZDNGBHPY08FUvUU+0Y3HBAsvtSlnJI0B3B8SvxF0meNe6D37PZ0ehoSn
NuwrdWUemK8K/qou/6ROfED1U4Uf15YBG6CKUtK7n06GxQupmZwhxTODEtVx9sS13r67RZpx6ucK
zklF6YIc3DOU1im6PdWq4r4fIbo71+WriQeuWllU6JxO1FA1HNGIWlu7p04Y4wHxjW3cdB9OKYrP
IHOFk+YeZoMBgIEbSXxoVdtTaeyv8W0UtJQD2LBBUYCudF6eF7v02pWzV9E8F+VQ391C1MNOu2um
xjCWj0Bp97+eXieVkquLa+YQADQJ4cbi2SBKgUpDaxrveT4GmdhrAJyKE1Vk+RPUNmyBy3F3Qs8p
K6A0KY3CHYwGYGTwAZaxVfANcxjfPx16L639GVHk4Q3bOIxNrZ4pL2PesmdTn3T/qJqfa92LA6gv
0vz14mXGj4/BqSvW4xUy798D1czmbTZWNqZ1X2uQ13hlZu3i+wimSe3Nt/zyU1yLE9QD6WUVaxjn
3elm+EN4G1Z/XkONw0ZLWryvOiwahnFx9fQ5sMcIFo0vegnjTr+hIE2sXzuE+ca70W2I1umpy2fW
Derr7rFsjPH5kVfQe+evQ1kMOCLhjo0pNsQl6gDXZhacAvGlnmuYvFULG5iVjBGNaMHrjNIiLEeP
RppvWATvXfOydbTwlGqPvtVo9qooTNJeyu6e1bVzaUqcDb1nQwByPAir4vl21cYsiWVdIALrrSN1
pLERIwo+RemW03n4nrcGWo1JjYTj6bFSmEZwrrHEM0i5P7B4UXRJPUM1deaoLHKjCR4JGvWXIlkj
ZnKDTMV9wmFrXp/vRXsCfAar9cm+txeAnv1Hi6Is7Ev9q92TmHNsdXugVz0wFT0YaMWshCaIWhWs
tRS5V+AVnnnSzqw7EukI37mPOqFKEOI260KGIyuKBTJZslGz95K9s5DoiT3c9mqoaHB0+du+oGK5
1tNtFr89Sg7y2alQMR7zirAlrJjf9xLuHuXRvmEdTR7TrFEF/Mk812BJZ1i28iCUoSfILUG0QhS5
0XKvUUZ6AJHlUOixqs8ro8ePaxEaXkbwRNTYbtsqQvslnqn19X9Qdx7LkSNtsn0ijAEIBMQ2tVZM
sli1gbEUtAzop58DttlM/zWi7yzvJq2rrLuZzAQQn3D3k/mLSiTmVlkaO8CozHetX4w0tsJZ22kf
rLrYeHddk38jRxDexS7Zd1WI2mvMvudl/bOo5DHUuBXnfjVzXLVUMKQvDZ/iUEb+SUXB1XNd42lk
oCO4IglGng5jC1fTH29p4N3Aw3dH3/LJ86n4Zpt6+/nV92OeEcdTsrap6p/5FOFbDRNvDpyBS9SE
lJJ+HW0jngCTNdqbtjEZbZf87n99j4JiIBscULiQuldN2i4jE2TyXAkHrcZewu2YctfO7fOvXdtS
ZF9BPPaIifcE15frJdgrugQDhl8OqyiV/RbjKxcljscBkqAkO2Rji/z3SBjTMp9sXLaDhi0zGy7m
lLJiyasfKrL6lY7MUj4lFfgyqDzaErL+1iIA4/H5XpXlyn1DdU6MkL8s9GZaURyyq2hdVsvl1Oz6
dECrHJbMnqohfOlJwwRGylwqw/mtiZISoUrfrcykGkzlKootn1TAqDnGo9WivKicc0cwbKhN1bYV
TbOXU+ffnLk1GLL8B+NI46QnJO8JSmfdV1fPpmCQjAPm72tPRCGiz5SWuvLEW1mEzqE30l1Hkb4M
fPjMSeC+j2m9U400nqNHUIfhkCnVS23rZxLRQjszaj5vTfLAyYsn2hOYnbX/fCRkoRkfa3+mszXp
i539xu/onj5vcnxhp1pkyYmEE6rFQt0qy/tS1ozNNCKhwpL7v5ZhsqyHTG6wgXZnosVQQwuHvYjV
4GaIDXuvafmvz/cvfUPdtUiuYUIWAz1P5BA4ZFjti0NSPY5krp9s4lkGnYIV2uBZy8EPeZ+yXmqF
QeusDdoRV6NiwJkYi8ibnlrXa4e6kOvCFPoZ3++GBPf4NNgvQbVyAUzva5zSi7CeBGMgPkR8kN9T
RWDxQMyaKWvvyiMcq0XcWsdCe0kCkpMcXXX4PnFaOFD48PLRbZd34YctCcbjz6ax9BPZ5TQe7rJM
E/eiW8CkGmN0lqYKHk2lR1s52S/E6GW7YX7wutMq01JjTwrTj8/PnuvsiwL0d08noPRjyZJ0sqOb
WfU0n97K9UeXldoQbTuwMYFn/A4tF6X5fBlYbSZ2ugaVBG85qcVutnO9qjinGqs6imgwItMaTMPG
5aBdm8aUbyUBRxd/SJ4moN1FEY1ohMqSZKoq2xqtypcalOPtZBDgICE5ENmRnMK48W400HQixc5p
oc19PretsDi6bki7JptgNfiBtYy8tmb14sslQQn+w1Ts+nyC8YSpMAdk/j5xqUWbvsp+lNYe66YI
/Rjze42zpowV4xie8AIMNXc1Q7Iq/Q6RrrwWY7od02AAc9BDwsWezPBX4DogYHr1+ZSgwCq/Jp11
lKPM95yA3imdfqe10E+k47xXadPv6L0gG3Wdu3KATi71grT4EIvZMu/7Ytk3iU+3LD6I9VRXorlx
AGPMF6O+a5hX3k38FqU23D6f62mDh0BPpy2HDPBlF5haJHqy4Oeb6fOO0air4z556JCuYVPH6Vbo
8avQmU8GdX4M9DC/4fJHuj7fZJiiT4EHWBaODmdLwaU+RcNVJorroGvvuSKunPSznfRyzkHfJjcr
1HJGYFDHel9Hl9tp8T7Lg55hgkBOnIUtfEK7XthzFH/fyjVcwBA2vCHofCPdXVduHKw+78asBfOY
28O40jCvMyPslmL26PKI/+6O5OUbaVvhUu/LL6aDGXysF1aj4pf+u7BEiPVzhr6JD6ORLkJnQ+17
2/rq9CX0VQ5Sst1RmDPv4sHOBR4NgudX69TbLii/QyTCczyXx7iaTYaSezIO2FGQNr1o6P3/+kS1
tmcvMDtsP0sKbYYZBqOLrNoNWUEPUh0+f5FZhr3l5rwadqe+YtZnnkqW/5qTiSVqWhiHuI4YvLA0
OJKjPzKT08OXiuufy68oD0Mf5HuNT3JBWkpxabS02sQ+J4UmtP0QT+4xc1KDBX1tE2va0x760vwt
82w4V7nbnwuvTzdT1rXLzrbaXRK0YsmIbJvWTnLVeFY8YEieE0aNXS164LNzh097v4xr3dxxGfH9
ROqLn6jh6e39+ZkVWMatKlZdCI8sdHiYMJC5RqbjHMZgeoiEMdVcvAyW/ZVGvYU4P4mVThLJuujH
+s4jYe8HZnsLe2DVROEzMrO50bmDJODmRari8UfSEyBQmKuoKvVbbiOgDDztLSnjabEcA714hKNg
+o4deAd64lvQs5bXYKKbwJyYhjFgBpcyHT4PUaOotrERhefou/Da/DIpWNOjAztRs6rskOtMZ7y2
JObW0rCwMYonyJzKwCWcy+dZ960cdNISynob+sz/bWNMN0bkpSR19fklq9fJHK8oZf4z9RyDQPKE
EVLou4tG8V7mc0M4ZbR1wnSTQupKa3z7cY1ewYY1vLLq8K2uEehr5yIyynujlc+McIdFjZV9r494
6MrE4If0MgOcCPCHWTvD5agIj7lFSl6j2utn4TnGnjqyQKESmKjzbO2bavJLwUwZjhuXeR4G3smb
i0fNimt2t8xXgfSQIz6xdAl8oKeAbTV4Fj/ilGOdENMTM37/FYLohQdc9tAKmjehsTIWif/O8J2J
fmquRFfbF03195yZVMZ4/zhNw4+w97R9pHu0w0bhXXmqUm8E5gwBN+SRc7cmayALd0paDDBdm0wZ
q3HucYnp0insSye+ANlu7n6R/Ax61jPKiBkpzCWGMYPWZcUPYwBw+5yhNhq668jrtgQKYMJKDGfb
Ii9xYFosTV10a8fPH5nXnzQc/5sMuJTR0Uf7VfDl89HcVCUzExFkJ9IRukUpFfmSzroyHXXWzBJg
JwF6dTdEV6uyhtswZHCTtHxcZ7GzMEXKTt61OubiYOfjEd5jVcaHz3dWysBC7qJegj64BQw1j1Es
6fyStQVWcPlZKiWeu00tLzizZp+vFesbu7fToCYw9CUSxhLkeeKxDJmcsrxlxKCmtshuxCgnxAZG
NOZWui2scbg1UUmhLdm8ZFUltxnceQ7ScstY+ZxNzc/EntDzzPVWD/nHIdfxkmeiXxYRravK8WAo
sUk1rssO1GQm5uRW/9gmdbaRFtN92esTW8BRW1gGEN6J5NCd27/ZegnsFvP2umhVAcrRkwQbQq1P
UJeN27SCCvdZvDssujeEoBLBE2ylHHFz+NmxVmQPVpP6LYrJ3LUWPBirrvZVHo0rK5LddoiiZe7X
/tEx9XUfte7GYCi4JMryVRF+s+LxwRp0vtfAL4QrtpToLSo72H7W8CzxdCYoZTudRrsh5ygGaUos
xNruDPkm6JdXQ9bUu1Z+Y5ojX4t5N1EnzNXIJKj2Hc3QNjVAg7oUe60bDDCKkvZs6ZW1lPNNoJLu
hW5f7InMuVvFeNdSD+OCpI3vYD70lWPuopgAU876cNfG9QzNff8sccOGgWw3XkTZVcvClNwu87dD
3IaPM4jLRtgoeP53e5D5r+YgyZ5LGs5nGhs2e50m4l+X3VPg2YDJXGdNmOBuIKHjVrM2kHZ0D+2R
gN+5Fg2Ed010yCtZb1EAzAdyNxcxn+9Rn9s0U6uD7cD+immkONjTcSTx6NGzlvq/K0L+e63Hv8hB
/t9EI9v/f3IVzDkK7H+OVHh+5NNH/kcY3/yf/JWlYOn/ZpG8ZruCvdScbI0y468sBdMjZQEFBInY
LmFp5Cb8h2xE0//Nm7Px2UCyX2OIwoXwH8IR7TPFT9ooJVwTuYcwrf+LdMSYwxL+M0zBNQz8afxP
0K4wayMdbpZk/E1y4ekhj0yybFChTguULNVrB3mzK7viovUsICrV2DvdbnDlZvpHUxBqnxfmMk39
5OqPv/722f03lrk/BCB/vRvyuakPHWfWy/wR11UVoVZZBRYDm23UKpH6QDRWJx/MnEBIe85Tc0Gc
16x8chftbFAXHHwkBA8dvK2RtMBV21vlQlQN0Ay3bbf/+/sT5p+flmeSZ6Tr7vyFSuvPYEEG5IkW
z08TtmBsAIyQMInRQkUqzHfyUcctA3kOIwHTynVBqjKM4ItsNwXotNpS4mqPUbUeQjoZJ0nHs5t4
791cDsYacrKeDC0GgLVz6hTrtsBur9UY3hMRpwA4/V9F03nbDuTiQrV6tzQTtri1wGVpONk//KYm
l9EfFwa/qvBIZtN1y9PNWe/09wuj14PYykIO3Ng1irfGHM6Tl1kMqzRMYEA9Vl6g8GTLaSDwS+vo
WlS1cwNmIhyZb2MEG7Szje+5qT7ayehvny/Z6GZ0GCgodPb90egg0/B1t7oENVuXJIqcDXndhAiQ
3T6nfeXjalAllvLWKW+RYswsVHPOVClNjF2+cSEil2wF9Wx8AvbcyJDPqdWg5lXlvWhluhZzoWAq
+5dPVF7bthcLzO1pkqxKVJHZKzplsYM34x5TMzkWQoV/vYRzqE486JLa0Ee4WtrrkQD29QCEfWuG
Y0kZpesnH/ZP7kzDDrb5uDQJmBupT392mfado8h+Z89x9B1350y5vWvMmqVv511sIe0bua2XUAn/
lNuBAXP9V96D+IWL425cUmFvRW2EG+X2eHtmHhQSI3VVbTJtHbuK17DNyANMwP1I0a/SurFW1GL+
QRdLzjkmA7aJXLwHEkUM+5JObrwrPwov2WgXC1mxsm6trWTr1kx5ua8SB15G7h781r/ZpINu7clo
TklXbILW0bkK7S9ykObmswtjZlGxCvGM+6j3DC3t4ajZNrZlW4Rb0KrWxdwZbO/PsWuLZaknGVsF
K77ylImvZQFMlUl9dIhy60uXaBEz6U5dSl+4h6aqgwVZQRCF2AhuDd7aOObmNkksc9UYRnQvozei
1NYGAKjnZ8FNsh2baLbFL2HWfbALEgd6aISY7N93wg3PhJ5uNfBJ59QmrZgmfqMYfQNUau3lW9w1
5caOa3UE8Yfso4uWbmxuK675naWabpWrmk+0Fu4lU/wHjc8IzrCBjE+Tc2nYWa/JZys3wvazjW05
i97Ou5ND2ia3e9McneLk1Vp2n4fwS89a1dmqHqPha9t7CyBG47qrK287QQcsHcs4jXq0j806fnoJ
xHth5DgoHXku03B4hnFUXegZrGvOvGHRtA1pvsZccRl5Q4pxH5xSovVTvX21G+NVMaV4dTqLps/t
1kqhWYjq6BmqMWMb5dkrY6ynR2O7333DOc9T+KMO3YOs+zZat5RR/E65yyPWgXfbVtXK1qfwXpv6
X0lM/3Oezxwn+fcDyOSks+BBIy0wXFJm//BI9xVQ1rRD6uF5OILCPJ0OdVC6yKN5BhqPQfTTVlAr
rapwcHaaK/01cYvlt4iNKs0ci6IBsSYavUge7aZJMKASov4PCY//5WAiCIlUV/gUjqvzVJwzkf7+
NCztvBBpkdN+NFZw9TnTwVGJRYRKQ9EAMcPox2+ZMcezEPtQDbshTvydP4IygDFs7LsIVQ08q9M0
xK//+6FkzKXCv36E5kzmcWyLQE3H8dw/ZJNxpFEKT8woLQIkr3RKwSJqfe+9IAmMfLaxeTO0nqhs
nihPEyFXnBniQMcVLIvMJz/F9FlWWZabnFhR7rR+emShZVwYotSvY8JcKWT93yXvA6m6h7i3xj0C
rgVqhfRcB81wjLkpVAUhNs4KDIqjiF7B2737bJlhUo/g6mqDZJ2hr2DgqHivU7dyq6tr2OGDIcVO
38V5hBaIUDcGsxrg6aw1tsDWxQvd0ZeWlcyHPrFzDWlsliCr21VcTPWjN8N0HzdAuqpQqx+R8Iqr
76ADjwVN2/zStoF/RJFYMGDS2Mrbgbrb8qW0s/KW8xe608R30tGyZcqT9415qLkYvLnVlNHrJO3+
3NntcC4sHmJ/dTBkX32TyKrKJHXPI2PFczymc9fwe/B15zEECWpBfRw3od42y7HC2jPmdHhjHn2v
C998mdYsAosjg8Xqr5c2Y6ffNGGyj+ZfylRMZ93QiFAYhB2ukBKFCiH9h7GJsyu0x2Vl0Dr7kyoX
ULS6jZV4E2cYQ++icXVSG6abD1fhbNn9vC7OR/a5kX1GpRUjl9kyVFIfVWYf0ewxvSyM755XOb/s
vP/I0gYaR2LbRK0P1gV1BOZOu+v2YcJHLockWI2Zx3irSi9yciUGbYOGTY53mSseKakC86vBOw8N
ZMNJ8NR7zCQZJcvCRC4yhIG8aM1Aho05oLwttWQdQvcEc1G+TUba7PNyWnh+UN0gkC6m5pu0unEz
GST91b2XPSUPtEU6aSjxhZIHkdXNDnFNd/6HO+rPotg0JSnX6L0p0HW28H+UoTnAPJN5IRyPGpZA
bSvv6TblzdfDcO9yemxyZeR7mab11vPsYpki2jk3IoyfSX9zJu/9H96POQu4/+UhadrG3Ejwfj6f
RH9k8sZNpTzOL8xKlsPOZqh3YvQqOE1G9q2E6dnU+tGs8/IDydgq1hsUtjIlSTZASJrVxjZVY/Uk
8vdFaPT9Xhfp6zStQpRPfYPkyIyvQcusvU7qS5DYr3A4yJ+ow+Z1mOUTBaT7TRmhJY5GFm5enE7P
kVuFbyE7w3WtjtVkn7I6pTBlyfXKufWNOd42ctyXQYGaZ9MH5CV+RHDEn9CBq6ccRkIwExb08598
HzxvkvfvjteTHRD6bYjjovzuk/IGbCYazwOq6dg0wuPnC2ja8Ohlvb102y7bDihnUVZk+jJvje7p
pYCmkoHyhBjyxeBY3B1sjRal5vXfoiZ6jcLa3IMrL9d1LtkUNqlzMjJ3uJtpRix2kRzLSt98DvzR
b1NIUmIMpu6vBu2LoypzE1P0XHMB4sMdJcnFYR1fWWY/KEzCKdsIUVfMsgtSaDSujmLs40OA4Bft
bEP+jg6MfUI7+QjTEXkNy3fKEhnuJI/Wa51BXx7zLqDb5+aL3fBYdz1KqNbLH4bxnqpmeInnlzIh
NNISfk6fNETH7LuBiOuSSLEYuix4BAGPxYlR15nBbPRaZRv/3RnN/GUk9nFVGpq++YerdB5Y/HmR
ujABANNDhDP+PCNblpmiMgTBSuDfBxF//9SgixYeul0WNXxA+w5U9sOR7a/E5IqtREgInzN8i6Tv
HlnP/UBM/w9v6r+cjYJQQkfn9Po8vP9sYyqHKS9h50TC2VStgynKTWnY5V76jQZkJJNfUaqYIJEA
Lmam0HakvcIqc7vh/1xCCIh3uEAcEwGBZcw9/d9LCNvJSnRYDtkEkOQ61e+tyYJZ5o/FOaqLYVOE
Mx/a6/VL4QoY5GyRF0VnczyNb+WYgPS2VMe0zHvxg2L1Dx/TXCL8y3cHrUtiuaDPQ2ZifZYYfxsD
ULQT5ks8M4goN9+AaHvysazhc6z93iu/6221tfseHEvsB9ty/uzY2JEBkrUrOwuMXSWdEoE46+wk
K9TJpTd5Natpm8u+/ocPkhnmn72p4N3OLDAmKLxX4cxt+t/eraorIlwLcgr6ERkIob9XvfTu9Rhv
asq4CynWm7JW6cknj3ahs4FeS3tfGSY5SKPA+51uLGUEm0pXl6k1iORoxNUo3EdXNuVJhsa5NiLG
pjlHnQz8fO+4NRktaE0OPHCjtc9uyiu/aOwrELxX7Jta0DEtq6oSte6PRoAtRxiAHy7P460kQVCy
FN9Jv2A7E2TImNizZHF3tXr/uzn05FKO0YVc1EelVQSEtS27GgbWbUqhj8tgn9KUsAPy22khFDwS
6WKlM2zyFwhy8HqPPQ9VT1i277atv3Sc3xZMZdjx5R7fxGLQLA9OiI9CHDYhWCdrqTtKX0mrWuj8
+CUj1eCYB5o8QGgCDUKj3VTTCZvTdIi9/jVUlWL9PNHHKuR1/QDsytF3URd+GQ0zmUW44alWAKi8
9mvnbEMyYldhzv+man6bF4sVFoihPl2G463h+14UTsITUrkW+1VzXDltEcMoitUqCLN4lXS5t4F5
ip+3oJNqK+EcEj1IL+hlH5a/FgUeY39WLsZbKO2MXyKb7t/u2mPFoe3tG3r20xgILKas965pOpkH
39YuDlnPUc9LEck704ZoiTQo8Ug1j5vR3GQ8mDsLTX6YRxDWE/1j0oeEQYfDp9bb/VvUnMqk7r+4
dtnRYjv1OvaCRR83SNFtqS1aupnFGHxt24Y9sVDJtvWiDbm9LLdL9Wr6zdMb7DVWLIKbGpg6NjKo
0IrTBy4ZDI4sF/Ku/q5rsMqF0as9lWW3qE/8ozoNVDsvQGHiXR7VmCoD9MPAl/ej1XORhz1qaTfY
m8xiVqS6hih9JHbLGHm5hp4QCR4Rkm7w3vQB2mvNguadVmKpHBktJ2Gxlxmis4y1F98pFErxWUr4
m9HPD68Of7GLmo5WOiK+CVjBtmaMxXNa+uLJD0Ztopur2re+9vUHR8x9iIHM5CJflyH6drUTRfy0
XJfAwtG5WgPyqtAJT9BkOJPdegcIoF0WAzpVEpK7F2WnBAuHt0C4pJSgQVqOU3QVRpAjL6cFGEPz
EMnhSsj8wpNW/8zZM7yXnWfuuil8MdH2bZJmOCVxxFjod1/aLHry5m2o44dR5dWD8cvGbMxmWcny
SGgt5nN2wgcaj12by5d28gh39ZW5lsE0wPyxftdmV20qItUXgkhQ6gG48qiDrc4M9o0ZnE1bKqZg
ikwHXfs5aIrsPpHq67rgiLabJFoaaCSXQZBkp7b/JuBg8EuBVsiY03t0hJpsy9ey0DSW6wm1chBd
WDWvkCrGy76r2FSkkKJBbq7CtvzmFejKJMV2z/G+gR7/FAXLZT2f3no/wW7jFYCc/O+NneOZSrk6
Q31CcJu2s+zozY7LY4+7bsXYB3oyS50ZkBBXuJamui2WTE0wlGTTUoFVXTIEDpcWzyUIZyueZ9+M
FLVhzCAOvdWXMYb/xF2O5FyvRrQQBKlqXG0yad6nDodrmczWm+BFT9LyWCGNZD2TbkMVxivHMAsk
Vu3PqYbvpUEQWNVWNAAnABpisX6nFZljsY3xJbb0YqUQj8ZFz6zE7t4Mo592fecy7bG+wNn6orcP
J2nadR8kEBm7YeO1lF2NLmlXEGnRDc1Z/4WPTnnKdNrBsSZBFe2oUfRrr6BnJmt7m1eZOox2f+Gw
jnZKL09BUVj7zlgVZhftqMGx9OZ4G+zaPmcZ40u9c8NtiFXqAg5tU2tOQJT5my+b9uh4QbcgotWU
xnsb9PZ69mGlZd7vo7LuMJH528br/G3AZ11EkST0e/60Uu8ChVLyeFb6tp/RZOhZQ2RNKd4y2Rbf
CPu+165D5OzoOrshl1vRjO9956SbIAtIv5o3bW6NyoZI92JTc64vncnZilYLMayFxcazGhDS1bMj
+vs7n6u29IOy2EgxkjSCHvbUqOi1dPPfw2BNN12r8RiKX27xUzRdePErb1j0MF6QMiAnFYhGV9Ek
340i4JrpNO57NtJRg4tGIvuHKu5Z28GfHgxmtjkq5K3mMjGwmWGmOckApnp0/aid6YFRfgX9a9dG
jJZHaeydnDRXY2IyFOmooJ0eG17VBf4mHrO3EHDgEhNbemZq84wjc59iPVnEDVZIHUDYUBjjwUvz
m9JdQkdAUSwRPKrdWBfxw1IPMeDWCycdtQXCH+rEhdIVcWY6fqOYD5PLiWMpJ1vZ/ZVqjrZyyN6n
pq/DRVlVOQoR4l1jxaQO7uBXa1w4LXOODlccDhctOVbxcPfHmNhIUeAUapHoS2KUaiRR91Av15Nb
mWsmvl+HqjK25sQXZiSmvyjs0j2UmfIoU9pfPG+eSq83GDpXvi+rH1U2fUGh0Hzk7oDOuyOXkX7k
UVcOU7NkfAPEC06izhSP+WFYgwbY8iGRMIVkf13bfA0O0/Ccy0ASrI4rceMELifpmOAJQnK0SPv8
KEix3zRp7a1R7GjLqR9+NQg6Wd6wy3Y5MdEUtLGkHVc2qLQoLTFTHDOh6lVFebinEFuaYa7d4lQr
t3HlVstulNHONmDy8XCVW0+biL5pO/vo9AhGUrqmrdtyhYxAWN/VUC6NluYmtvna4qTtnwq5I80o
BvyRrcNH7NvlYpqaR6VXP4I0M7f6MNrDQvit2kWq0dZNmX34easBVpnxcoEe4FVtss1YadGz93k4
+nWFyS8U8/J73BqzGdLwA7jR3LdF1dIkauZx8hHpjU6fnXFy4Sj1hbFVdvfI0t6bW7Qp3Otp8CNA
qhDovf2O0H1YZ3ggcckGzyII7INIq70O9nBio9sU1zIJ5TEt/JQDYN9C+7iBh43u3fwyOfLQDMI7
6Zof3kenYuBLh9Q3/Vl606GxwMsIBkjvRYbRW5NGj/jX027MiAmsUC/YeNnmFcTP+pghFp1G0mcJ
Pt4T5BBEqeMc8Qt+nbhFD1NjCVT/HYkRpgyoE2HooKPka+4L6ZypdAitZW21NEZ62U/vUuxN6irb
8c4lmt1QAYl7A6F+aTYRRE2nKo55VBJwODFNrycL8jOd1NWqB3KweVqB46uJ/HPZpBR6chsjBguR
yCoMJKNY1wNCkbILzHNYC5ZAjfbel94sjtD9Q92wBcFnlIOzVdE1YjVFTcsIyuTG41+r1x61+Gow
IG3rXYpQtOgAPPipODgjMHsvDzi+ISWuE0WGOUaZD8kkyiym7q6Vnv9wuhlOjTRh9dcfdW24IvdY
xqjJ1hB3wqWhvqRtot2becjRG8EW8KB/T3zraro121Nh/RxFKN90AiodqnI7CMSSWw1AtWKNb8EA
c95sMIuM3mK1S0fsv2x40mdh2i2VcNq8ldzNkIRmSoXdn2I7Hk6f//SfL59/l4b6Vw2b4dbU8x8T
MONT0QfGNUJXBAuIJypX8qYU8Xg0zWpnZhwpKjfePRQodCNO+BqDVF8MpTQOkVFEr3rbbSH3xjtX
aebBnl/KVkNu75EBB41hMU4ct049YuGxJ5Ju/Sl6Gohp19QIEiNSpp/DKk9WaQDkUXcSbdvJwnsJ
kdAsgdhTGMXAccfA5LkxmocKH/rB74fsFjZO8OwhPy+tsc92muKP00G9tXorH06ZW6s+dNW9qQys
pXh5b9SQZMcEllYsTKsE4iggrmO4aoII1Htqkw6TpcbOdtL2PLlOc6aifqaZBYJ4Porw1Z61EFrH
whbRSsLLXfi243yF4LMdRtH8LHpmlgkr+YWN/WNvm1lxkSzJgTqaFe6Bl8p80cssoOXkxceMi8gF
+2cfiuY2KHjEzPFIbfTxDGZhFpxcm9qF5tB/qTz/NRBte8i9Mn+ifbQ2zEVIh0FWf4pbZuE40LX1
NACCVqbxWvdm+ggzgfNYILzVZdJ91StcBmJg11o0XXMpVRlveuHOkjBpXwGjcy9V3i4IGvbj0og+
sjBal4WwfyIXD+YRH1Gzcs6SYRRwVWMsr+qbpjK6ZpxCV+grvFjVcJAJMsPI8Ni2bDqVijuiwuqR
JwhscvmhGN/5kXaqnbLaMZp9aVPpn2yhIJM1H4Ql0AdZWDsV8tnT5wuOii/haFTHKQ0uRqL8c4q0
6hHrXbnvPQbVNf55ZZf+VzHRC7mIh69urlgr1npwUD3biqitrC2NTHyPCj+6kwFRryzNFOvG/uVK
ZKAaet4V6qgqBS1Y/m68aqCFpC9PMvmzmiroN2acP7OHkVoL+DSUSan3rIvQeLVF/KVB0fuD2QIi
dzxnVHndBoZNdgDNxhpX+oeu7dM1cb/BpcN5vJ+mnIShLMQdNtoYOSPKlKm05fZzzYDvoNxNEh+e
06ny5g6ivImkJT2aXxWuj5mcbTSvo9Fmx4kH/iI0hmrjpRwNMslfDbvV76720nn8YE5a56RwVtBY
HkPmOEejuWNeIWy5cKaNZXrGk824s0M2iorUNT96CsGXbowfyAuij1BHwGF58hc333gQYdpcGnhh
q9Ean7hG9I0XF8Up1WS3ytqwZfdZqnuS3FVpqGNcx9GL7bPPonwc4ti6pZ0r12pk/VyQBnA1C4Ld
3bJvl9qobZQXlicU8MVJ99riVHIqbKo0IlAuHTIUX0n+wBJJXVHEG80bQ0jhun1r5hcrHvydU2jM
yGrsJfkYUmcjQ2zc0b7U8wvtQrfoezDPKQydYyT8Vy3p3b2XswYfJEo5Zorma2eyRey9AF8PFZIY
tKUWxR7YBd3PlrYVy01aZc5p3vOi1QUmHfuYB4f835k6r+a2lTWL/iJUAY38ypzEoERZLyhZtpGB
Bhqp8etnUWdqah4ui/T1kSkS4Qt7r22di7kIENJ6/n8PSeAjBGfBh5tlPFRDVVzC0MAFmSvzyyXf
qFZK/CHzGmlC7X5SDXbPhoe7gQK7voiEBJyYSbyb1MW7bpjNUmE7RxRc+GH6Qxpa5GAb9pptQ3uj
Ebx4zpSdi6nKzuBImFVk4+nnVSsVomdM2Ieh7K+YU6zXRtpbfHv2slSj/4zQqFznRgROpFGs4b2r
LCxY0olujtbjIS4ZdqnJ3LkV4oXHHcl9PKipVxfqr3UyYE00W4H4JIuRnlcFkWTTsHMCFsJdQ1rz
wx1q67b8xunDwgsd8YXlrHecx3/wQ25N2G2Rs0FkrEaxnX0MP4MS9lsW4fBtC8G6WisSvwu2XSg7
rSMXFfPYtVl78KnDq36+paS8HfXs4OptOx5oSdGafPpG0h4Ge2g/kviIi7b9pXscbNplgu/ICWlS
Mo27XLfpUeWMT7EFf+YBUKY6ZBeW2lb0BEOjWLqJdj5VIv7pyqPhTNoGDU1TnzEIMU1/nHeTQbRX
X9W7aEjz58oZifBIE+6ZRT1cEoE/Mp0fGdsoQVMDNWlrdy+y3etA03BE7sVAgnn5edaF3YdRuG8k
8JU7UU3pWzQNJAhPgkQjRyV7YXTNavQBlojUL46tSNt1nOUsz8Yo3rW1025Gs0DzLiZr2+VdtXWY
C+AKDyIaVEsuU6+jiQnDqxUnRze1nlQ+O7tZlyuMfs7ToJscSoKHT7GU88puVLoi3K7FNPDkLBGR
TxePO/OllzpcWbICZjxlzUWwhNj0VgY/mVkns8suz1GCAdKoSKLOrGoAc8U1BntTgq2tHU/p48EI
WEKFwjxZ7HTpsvJxOyJ+NkYZbUYCQA+YKUb8Wpy9LYqUQzEHSxG+U2ca2FoZ5yVeoa9uPlYAIBy1
GkuBmKoRCRaB96HplkFnDOsxwFgmK8tmB0X2W1XtZ6q6jeHp6NMzFnnvDp+ljeiq7/CXUYTO+6af
aBt12+4TPf2rpDt8RRkzTneMi2sakIXYhEIsc5/1J6GcJ/L75pfEwXBrpw2OBTdcl+havpr6q2ut
nptTBF6l4N0l1Ja/JEWpNeJE04P/FnXO0U9rb0HIIwh8TNlrjw9n7QW1wjftXsPAPNlh6n1Ogc/s
q5DzxTZM55yIAg5pMLdPBi3b0tTqTwJIgGWypNFyGrZ1UdV+OcM6bIvkd5K/ajf2VrR94d4Zau9N
Omo/Ocr+1Fnnr7g66B2f6kow33gPzQ5mjz39CuDBMPz7owf2aWGlT9qW1i0kt2zQII2wmH9LA/E7
NeV79ci0NtKqWDa2NgD8cTUzeu/Ln5qDVQ/TmRUhCe11hOmp+aKpyp/cfsovQdrkTLzS+neUMMab
XQG5JfeXYeK8F3Mp9laBoj9p1Is3Ynkyyxmt94N203Xmc+QPQOZiy7oEmdOdTIkLSYKj+l3A82Az
+OWkRbvuuARtsqT4raJ/scxfmTX1hzpn8JsFovyCNEJmD8002AZrjdIaTTssnnUTDdU6FrQDe4yQ
/SchhI9S2wO9TgjiZwR20Ghe+9xKr0mixMvj6hDLor/9vOplQVanMBl6obM9DTHhfwPvOzTTfB2P
u569zdquDExLYUdGeB2/qoKobscXd4dd6dJo8nxlWONLgvNp9bDogwpqLrja8lRKBNhdvqnG1dyE
LbyI5m82nxRj1UUmCDgXqv3Uc1OvEYBFO+LiOKLtv2ZXv7WTyNaO/V1Fc/zEZiNgGt413gEMAWwg
1q5OHrD1D8Com/GHtopyT0GQrDKk+lb2VQTW7yKT7jJ2zPTUVR7eLxtcRJaiXIoZM3XhrOmAxvw6
d6Qiln37N0EKGFFirTw7njd4OzFCIpp32/GpCQg4mLjbluE6NmR+iisogpUwNrg6frel1KAKi54w
hEzhV5fW5eeVxI1wmLrk7vTVsJLZ9KFdzCtDEP93gUiNHtZeZF1h8/gQmSPtHXN6jzDrMOzDzflV
4GteFARGXuLAN67V3PwtbUP8inrsGjWm5Ujh9mNm9574ODkjakrUbeoPk/TkPJfZtCWVsVsXNrQQ
r3KfB2Wnz0q7T2Mm7bsVY78dylSthyB74TJO1RjqjyHg4BFj9s/G2IQ0JUruDbGty3xyy2OUT8kd
j+21lyK9sRQETNV7BFICukonKkY/l1fXkudARcus5G3Uyn0Onb6/9xZeYOFUxcr08s9iNKwLqBmD
uUqrdlHVBFu0AjDb0/i1DYOHYm3d+1nyZDCdvFcPyMhcMBvjq8Rrccm47sSJ1+FRQdvSG+5bmHTl
rpIkGHc1k6pxru9WjiI1VKo44lCq7soZTtoQ0U0oefGBoq1i7iR02cG3yjmlQx1Nh9ae++XPy4Yc
R+gcSPWlwAjhlt0I8qp5UYk97L2QOUuY03jmhXmNxIBpEm2Jzs4K8ekmG5MZz7NbX31dvAU2tuuZ
jM19Htvjzse0s3ZtSEWdfqx5tGXtbUo7YcTTe5zA2h/ndj+KmpnV4GS30ZUfUrwpYASvfUCgaM/c
LBjDBjBIqJ9717xoWCYrvt54L6egea9q3lgzzd0R91XoxtMbM3YNEqoLnPvssszORNPsfXMY9/7j
S5wBZ93DaOB9jTGciqbM7qXXjIsg4SyH8ASLea6Dsz/FX3P8C4VNuMDY2B0NlvJX/smvvGCP2pCk
hz6COf7Py7hE3OS1/j2dw2SXRY19Zn/4xs5jPcVuevcSRz7ZJif1z2FWV+DnbFV9omOB89P2FRaI
UR2ewVFx1eIyipRSxncSZZ9lrudr2cn0aNQsIgbvMBi8+2L0GiQO07X2akIhUnGbTV2u3dR36Hz4
xovZljv/8RINIAeOVOhmUdMujLw3nuxgk4iaAM4YRU4r6U6zKrNvie2fartN78gV5mPCFJlKufCP
qTMQauNGw4bI4WGlrPy5U9BMSm3ejJm9gwFgmEHDdPb7v7ZsmMgqIz6AUKIRrAitiePXoHawZ4UI
g+hmYISilOfWa8DywAO80RiCeUPdZiqL/n2mT+Vw8S42Vek+RXp2x8D1ElSmf22YNB7KmL9fcNvj
nnHI7bZ5SlHotqNln4RPakRUBP198AprU1u93tQD1TUjqpjj0nsbs5XjR+ahcvyTETNoftB+tsFV
lq4CnRjb5z50ALR6rbrPjYQWkLjUJdAp0LK/VEyfn9g0L6sQp2Xr8AZcrotyjG5STqcij6xjAEKv
tkznTc1TcpFjxZrycdgoORIuzZoRJ2aYrAGE/GWkjOgNZtGyCCvrwIUi+3D5SJuiat4yT7rnpGJs
Y3IojL1GfExS+ajTw2QWsL+F3byOs7/htxhhe+HrgjpQ3zuPC1OVzxQDYn5VqSB4fELxVI4uawNu
437KXhlSF4PoubuTjAzlXQrzEOS40+BtWMeea4jovew5qNvppeZk/bm4yXkUx0qxNM5V0t/xjsWb
PB6rbV2r73q2h+vju1YQei62oHJTvMtMG/kOS1XY+8mHm/b0RM4M5Kqd1UoUbbIROM4jGXvELztM
s7Mu+Bgq8z5I+7mFd7AxSv+JX2dnTqG1q4Y3amjMcI5elU7kbCE/Yhmwd4gsFRKfVRJVn9pvjU09
r7vOJQqLNe2q8cR3maK2742mOkx6rg75rNGtZtOzY5TT3kNjdeATbA5dmKpdCLiiGEy2AIYmzuXB
6yEV2l8NpeC7FQmJKWVlrNpMtyDaG/srLibEvLN/zfqMKA8vpC6zvJPsgm4/OONHkJvRxu3e4qzW
+9no1cFwBazjVn8OjnC2jAa+8rBlzDU1iADxlPt5dHNyDGCdZvTqzzcz51x3/lillR7I1q0OBv7B
Q/h4+HmWuNg7ChhGi05IhMVje2AfqUzwc257gDSkDrGnGJqYtlqllq2YHvIwN3H337Ofl9kwY4ud
1lXbdeyG8/99EEg28diGf6rYErt4Fps+jscDDjlCtPyMUNycGX+kGxgu+JgfP1PFsjv8PMP6iHjD
TDCnNfogxkQfapAAi9H344Ud2t9jj10zscxprVWHzuLxMP7fsyrIwHxn6VYy49mr+oZOtpP2cOAQ
GQ4w8YYDmgx2l1zeV7J1L3npiG1bEYkRxLVLswvyPGFIcAgeH9vPy5jOcDW7t7ZKw0WUii8odqdp
iqeVZ43obn0/Xf13TDgS8aYPA2Lx8/rnQTNMtp2euEU2OUjKbaI+lDbwoT0KOadKd5lx0i7jojCN
y5Vh8s16RcpH5d5GhdW2DGNzQa9I0RcLSFagUQ4BxJnDfI5KqY5ONv4ei/mEIsnCK6pvtPAsxoOU
/UH688hO+Dnp2eMYATq0RACWjGXVrX6O4fbxpn/eacmGatX4sLqM+eF39RWfR1NnzB287vDzUKVZ
/98z25HGtlQO/5BdHdohrg8/zxwFnHLBbiHfCV1vMlwHhAXLlT1AzcHivmZcsvSbkMG3MWM6auut
YU37Fls6J5iEF8afHcLHA6yZ///w82cNt4RlE1tPKWTQxc+hTfzxLs5HvWvL2Twa2DWOtpOQW2MG
e6cV9yB2tyqwMWrOXboWDsA0pqHmKnakd/h5iGyeySZ6bv1uhFkJMahmmj8iSFq4jv5ukzx5CEde
ebKqDBbq6TC+miW7S+WIK5alZhMFAfpqgEhzlMvDOpLBHp0PLp5yAspmSOQ7bTQs4wx5YzRPq2YS
Ah3V2YubdNEnNXl2Ivx02W2ycuqeEBBwWMbhr3ySn64s6l2RmyxpFO4cRLRoT1j9+Cc0O81lENZ6
smx9noa/XfhoipANc8Qw7TNoXZdTDUvQWs+yhZmZgZhrhIlbIAMpNpx1MT9bXv1awWFZ2rrYe327
oxpjkBCxmJ/auuLgptKPw+pjktAM6+RSYzQG72iBQ59ujJj8zZCnL5PNEWsB/2JKA6YN1kcCJMfh
4rc2saujVEZjUDEJqqsZQVl7Lx2Vb0xstwzmd1x/uEq36aYQnD+V2d8rKC+UQfLIapo1kjfsI7sf
F/SawxYSxzWOgl9d6T4rd/QQxvrQgmv/VxWIc1WbgJeC8UDUuGTv1Co0vCrdIU2BU+shrBLsq0kC
x4ZspefGQykU9yV+p1FMuzx372UYdMcieYApIxcwYsXsbI53te1yFZIlG1OaNDN0hw32b5Y7XKxO
tuXzLapu3kUjZMcpap1Nmob0hY6/k+g3jxipYvpTJLEeRM6nyfSnKw3Nn6F8b3uPKteonvtAX6u4
3JbgYcQYBetp5MeSKf4i6hYDima0mmhgRxEu6Hi8KWAim7jOXxITbIkg3CsvG8TLo2KMjmnXGrq1
GMnlClBtjOSGr9sckmGKrHelHOK/ZLmlMa23bcNV3na/Wbn+VkO07oPH+KUhUaGODmAUFm6ACuJs
mgj7CxmT72k/0TS+FQo2YJIRQi6/AL+cQgMaoULeRaAgolsjQ75TwMjq53ufo3zDypeb9n4s1JMt
0aXDdUywC1cbLMvcnnX3aeTvcVbQfOW+eG/8tDyU+C+WaZtPW8iHzWYW6A+HVPWn2vkid767jO2d
OSqQqmJt1gHncEiKUe7VuySnt06j4V6aDKVrTDtslC5RRn6hkNaeUS2I/tG7T0FZ4c9xj2Wask30
x6WX6X6BitJfj9wnU6xeuPX+GIi9VnnTgzjtwi1kq6095m9pW9QLJnIfqPauCsA8qfPpekaYBySq
3lpBE1PGp5KZY6wWTlyXa+UW7yXMm8R7agc2hjAPaKcfu2d4dIuw+4Vv4sUk0b6JH0hAlCPM5Hao
Mj5FW75JGtEyNeWLEdisJ0ykg+ohrXbzjz6c1kNtn9ra1Ej5m38yBNMYlYw+q+iLnqtABqUQDzgf
UEKQvgtDrGVm/4OMppvyxR84eG2/Uyu2t6925AAILNqD9N2/k4+IaFD5dMFywd01wnvBasJ+AM+o
Qz7daT5YCXK9VtjxypeakXoCJxJ01qKMaWXyQmzsxigPHszLZZhN+ZZlAvYRcj2T4RyRD5APxQdn
H5v53OWLA2XWMlxiLCheUpddYOkF0W7wuuDky+KOwJv7WMW8tC79zRT67q03OsQPQX6FaAHpmI4w
GPd1BNjKAG29alzD2plR2L8Ae8FfNvJPtwGqR083qzrKPsf2woadYNuhNxclQv2lrleRCRJ3QCw+
B1SfEi2LMwvYAv64gyDKzbq+UgxCbygO7RRXOz3hbeEIXbI1eIuR4M20tbFbHfCJL6MHr1BP7mvo
yjvNYLEYlOfvI9/OlvyM1GzwTmr0T0YWXnxdPptdsB184SIoRZbfPeq8mvkUJzQDuWiRVP9Cqs2d
17HVBzq6KpxgWAXG9JkNpyBA82WWNsG3XGKXkDzgOvnI97gvpyFGg0a+p+H0kRH1kgZfEQgVXKfJ
pSsToBllb5yrOSbYjz2Q4KajIaSMnnUT9ueYoEopoa4tLNe4cx1hbZ/PLDX8Axi8Re0yfW7qcZEp
5EJU5P+g0q47vrqd0davpZ2xRmzwSRVbmCXmIkzqpTjaHaef3XtnJbJgm5ZxtCydr3gk1MG0uk2b
Bbextkmmma1g257cCXNWJ9vmJem7f1YBFAIL7qst6gvQDR+M9RSiNguMvdDVRwK+7cmrvPU8yh5n
RQbXvQcdENTJM6L6GVIZmBrZcn+a4aQsQg/7S6uu7DNOnZN/llFxDyvUBm5W/w3aguFdvGWiduUd
HWP6cOZ3BBlC63M9KMuNts95lR+kO1WXgBY/jYwFgIB/88Q+e0JPaGNX7Jmm77CGYibCMakZOawi
Sx/NwUBU6hxMVk7M36t4YYC/gfextOWEkMN6YIpzzvk66wegBhRhUTqu86R6a1xWDE6fAU60gEuk
iKyZm7pktkyk8ERjtbYLvlLPI8Y3DfV1GNAJek8+SsQ3W9VHv2rWderHa8eDswcYnqMYMqq0PzLB
dta36Gv6FkePjSpuPGPSjV580R4Z5uImBCG3gEybZW57GT2xtQtOHZYI3SqeX1Rrp+D/oveS5O7R
ANltZ/9So0Wrp9InJ9T7rPZWBbOiJboE3LJd/2ZbILrMX0Ohjgyg0i2Szm04DOLSpjNK5wLcOyYm
RFDfXRLe/L78bHvu7k1ytlQArKfoBV6i/J7RpG5sPyS8fHI8uHrLdpaoAiK0cIMd3FkKtWvN8G0p
R4sYpCHP956FTrIoCYb2RgzPE9uGmv3ngi0qe9ZWfValgncXIEhR6fQqIeish6L4l5Yc0UDDnw01
P5XcjP/gsl4YNJ7nYPa+R3YuTIpnfC1xdgtU8FTkjokR3EVosWI5OsDZ1N22ypPrxD8nohgS1ljt
MihsS9QZCBmraiWc8T3KhV7q7DtAGR0Ktg3IdJ5sv8AX4v2Kg/DsKO5j0Ljq/SAZCiA27tgMtcGk
NzrMjo6KX6ALThvtp6BVc7IFGm+Pbq7BDbUprOEDQ+IhnlmhR2CuqEc5tQUOBuzv8cL0PODfzLO1
Tn6VQfkWfNc01iG696ivthx4XBcuQrRvEkZP4OAcyuMk2044ELo26LaGg0DbaU828mId18U5eXCj
2r74zOe4WkVIOBblKNaOKuUijrMzA4OvzCvenEw9oNX9oto1c3gwx+hvHnJoQRGLLVKJ3P7DLHJu
7hnK9IzgYxmY1yFy/vgwfx6ANNulW/cQlOB7m5dF7JGDgMQvi6M96+xpXfTj+QGn8Q3c2oo/6Jpu
l7Ps2scouuN6MJGK2ofU7OU+Kg34VLneGBVFczG1S6sJ/Q0eXGtRCidZWZPp7QbhPRcGeTNY0rYW
W+X+j+W2JBf7I+Ha1UhZn8X2RovoyI3vzW9jZz1KnyGR98swlNw2vvMvhHrpGtJGtzGVjBYsRjbs
OZ5LGjXMcnwlU/Wc2eTOmoFzydkvbiBL1hwShB7MAZKr2DDvuK6XZqdZ0BQj3fdwMmtMzY4nEJHB
o4pMhOdWw/DZNyC8WC0Rp+AWpD+Ro1N0O9M1372u+dOBiUGU33FvGXeI1Ux4W82xN60XGU+3PvCO
rpzZqyGYNqrpahRpSNkICqmwsy2Wqte+FRvf1u9zVjJTsUhTckd7Ofl9sTEf2RkFPnhkIRvp9px0
WXcM7djh+thvg9qCm7OB95kfzYxaYYr1xRzH1yGdEaRn8CMTuNbLCV3bBiHM0Yi5DgidCRT3klFG
f6nR9S6KrrwQCvOOulovIERvwYkjz2TZxGFugLcvQYOX+Q2lMdTUhrChvmCxVPyGto05hiY+qsdV
GrGm8h9lTAF+OsMB0RI4Mfm2AjbtushfV7nvPCcOtREYgbcqks8tqWlzEO4Gmb0YTvxRoQoGFSZv
WSSelFcSFDrFv+fuC22JhGs+3dvBJspXeu942ojYVLO3mr2pXkL9pcOG0uA10Aehf5HlOXO96ale
wO55nFphOh1+nvkJnD6fm9VyiusWnwuzH4DCOQIXy4Cd3+BbiJIqO3Ycg8cquQ9Wqp8QRTLCjwGy
5WUpVonwOTTncU/HFb5AyyZNhCN+aVGwvvhpkRxmPywXcp65X/bDbozC+lDEdGjSL0hbnp3pEAn3
DvqHlVEXyVPjBR2r50ysRenGh34OAM6V1Vm7OkIz1AH/EhyJfoC+ZHB8vAKeZ6MrHPh7DpD5XFfJ
Gus5cKF5sK8sCepdO4GLwgMdrPHQfqQIXdkAqPzajM01q8vxJP0824rWsen1cZx0AsF8kepvVGce
lzbVcsl0Y4ADWLfaHAmPUhtaHka6PVkeivnJU5pY50mRRoNX0jkqO7nHVtaeJvaIhxhKJe4Jej4W
uO+jZ+LVCK3xxoxrujmF+dp2plpFhApQbpDoELoQP9wZGYJpLKVjZk+z+2LOU8XZ2dBAMcAyO9ZY
vp2cC5eolrgSfzMkzReWAAJzDax+5l8XkFUwo2tfH3+epZEDOUgXHyN6+5Uxgz7y7bg6Bi3ZUlPL
JG2y5vpkKY9TI4lnBn4GmxPdnkxdBACGeegmjegnzD1UejCpZrhsq/wxH5UxEm+St8eQ26AJT3ge
0z+lIL4n4+dvMsP5GJl1nIKyp9Oqgw4YnG0fJ8H+irE6mqko3SOUSm5m2j8wH9kaLmO+o916hbj2
26u9jg17EW1MKeoXq3OMBbrJkjqB37vkswmzyl4naE3qOUy3YZx+x2bY3MYm3+Z0ue9V6Ix7s2nN
NcYP8TnObB5nZ2D3hW2IaZW3YIwld0WjA3bcLQRhVAO1ZWVL35zcnTAJaY8Jk0mz4S/muXPp+9ba
lfxQlzsZ+gjLuhVRZmxnnbX7yW/goTgAnoparas6TH+h9mbbl3+r2kqYu0A1bUwjRDM8+ZuARm6l
2vbSsnD/nkN8kcoP/nUZXLyxqIxDMlnxGsm+9eUR1MJB/9HblgFjkqMqMHNWjKP45xnFzXbYmrQV
nC4m4jdYj/O/hx9FSpXSTUfX2SiRnop+ZqXj1ddcUFYAK+4oIlC4TZw1y6S2we0GwOgMU9Ea+eGl
LBDymMN2rqLoTrkCAxGZXM5EoupL612p3thEsC1QUTtfoefXVGdVtlJ1MJz4EDQdgTLfe8cJdwL9
yMruVHBFenG0Qiz8WRqzDikdPAe1XqMfgJM32Tec12LbjUj16zmwb0Nx1o0Nq4DzeWFEmXXsIiva
ErwDZMNDBmEIZKhtxhSlGGd7GepDn2c90HqjfeWjBogx5Aair2onhsx9wxw17sIqaVY/L7F1yF2f
F7+N1vzsH2JWaOwWsxd0GA4AVPmcemP27Hld+ZLhp2CaQnKRg1TmGPUMIQezCW+mw38xkFXl1SK8
pfEUXkIiAX7+v58Hw0DAhdGaONze/KxUQSDNTKmCa+GsJ4ypuTm/oWnt+rb4GivvVoTJJYmrfikN
D1CgjT/ewyq9Toi6eK2yFp9Egkw/t/EiG1FwHi1S52NrRImon0zU+4e6IzYLOZDLPmXUZ9H4Hxi2
7yn71LUyfgV5kbxIhVStCJCb+TbUAM/zgw3is41lBtnzz0OEvqYqv8JUN7e4sr0twhge3KB+H3T+
NKZt+ztFd7xIoHKv5VzTj8fppWgCrgWsFrezZwZHc3wgXllXZ2HbX2nmw2WVH8lOKK+2D4hW1npj
PdACTZ/Oh7gEQlmUPW1/3OPX8WEmGTLKv000EhNg/BXhWWzcFdh5TY7rbE+PizQWxob2LdKQXJL8
xSefi8QwRaaUsOi6ieciQmfyjmCrmVCjcSxZoy5bqU9Rr+sbnhBGgQGrBpRfsieOL0XTWSGjptEC
rozVpcgBpEyFd0Y3hb4uS9e5V44IGM2NqQT6tZKgx76G8GSswjBEzZQO74ORYIGsyrVTknpRKvk8
BUH6Vlt0QFw62KAu455hfRfqZV1zROk2qBElT7BD1dJGBoC62eb7djcmZhTcec8w4C9z4RztTO7y
jDM2RjRHgwbRZkp3SODgN5jlNfQVgQcFC+08fBRwaumMWbjsa1Gti+F1aipc8IX1Eo0u9FWa4oU3
RMOu9PMd3qeYYCRkXPxtjysWUS/O0LEQEH8jlZnnEa0kO7mv0IRHwq2V5nl2rjBD891oF7esUX+8
DE1lNAGQL/XAQp3ZalYUyF+cyt2ocSOqLr1lNraxCvPSPH+7voZsZDKUZD8Fm7doN9QAa82PJ3DF
ep6zIV07LkvoUdckjuIr6vh5WsR4CtyaA1aiTE9b2jxm52tFsbEWMBKYFfqwqan5dk6GBDmq7GLF
qXetGMUBUuypFUs+C52jVOomMJmDc1Y4HB7IYVvAwJZnLiSLPJnWSNv0SnrtemiiZuNA7UfJxBCp
bAcwHWic6FIMcz3nHWH0JRudztQvLTebRV180Z+1y86kuDG4US9Hh2gpETLzlwgH+V2bcFUkQGHH
Vtb7HpX6cyqaawmLNCKS46GvftT3MjqUyPIVpevTo2NrFa0cBqtFnPozq1H01JyPYTSpJdxJ7iE4
8nuxjhwAwS3rd+EFm6hh966nU2RlF7dwXxnm2cu4oGgLbTyCMvhiXRDso84+i2ASeweqqIG1TBYB
+UB2Dr+sNH/PdvuLz1cvRAuq3XH9ZR138ylxrrYI0Os9Lgm9PdypFFGMYKKWod4JdLnbIsZuZYzT
92Bnaq/MhOTBkfUTG2XOcNCptOZ4o6t1FFoWC2vK/67Ce+z7xqERGRmjswxXhm/fcu1PWzPM6x1h
EtdkqCH1hK6zJjMoyYaGThBiC11ZBmltHia9racKvD7pAquoHfrbXOuvcPCqBalf/MLrTL5hWOpv
obQK8Kl9gyamDnY6Sf4FAKtiz/EuQzURssS2eGvVut7NVo1ZUYlXiDk+AJ1lGfsU/EazzTOY9Yn2
GNrLz6ky2agJ+YecMcBo3KQ2DowI5qNmc0a96Jr+1Wa3v1RoWpbTENLZdNJaKV8gGpHzUfQjsU5B
tmdO/wdsFR21h3a9S/TOc76m1KgOfT+cZqdfFNXDvfGYwuvs4D0EIa6Zo6Siu16RWbC1SDVb2LyP
K9DMRRrrbIfEn+WBpFewg53oQfbGxvRstE27cUrINy1T8Q0C2aX4PZoMIfs6MBfe2DBqDPUrPdsH
+oPN3NXlMaipfHEEvwt2bltyGNnoWGC17CK7S+7x6zy3WcLmuOEQ7Xwi1/its3oFU+xCJYyySrjU
2Gb6HDAB4uRwrlTRV4eRnGGm7n7Cp0HkGKIwI9ZHGbPtyRILQbH66Mz+I3HdcM+GbG2a/jP/OwUs
bvu2+asSyAFcQzuSHDHEmM4W/NzOgPiMcCn9I/rpc1AmxkKK0IlzMayYYxYM7znFy70o2du5CWGs
bJ3OyUwv58RkVJH0+OxAWmOmMSyMMJw2jp8eo6n7NRXMPTCDMDlJtkU//fU0niqTvazu3pim/LGY
I1r5/LcpAQEQGEaZzvqD3SdOEfJonlFwLkRl/knyz5H79XKGcBBOD5XoDBcrOWfUfPlkfHjTH0hi
ZykxfXQ9hWIk24uuc+au0kW14TF14cz/H/bObLltJt2yr3Ki7nEiE0MCiOjqC86DKGq0hhuEZVuY
5xlP3yv5n+7/VHX0G/SFGaJI2RYJApnf3nvtROGtVQtTjT6hU7hOeSGy7FOK9nUiGrx2FRGrSCQ/
jcSbtrVF123CMMJfADQPIcNCM2ID4ffnKTGGXdTFd6HFIiyc01Oi4Bq7nAVQfQjYWCK4K/t+N5Ye
/Z50G5uk5uOe7T9uWw5484vTx+8+W96EFZJPa58sDA3SfM6YChC+Nh8ssSgqIrxlmwrSc7N3sN3p
uNgUEU1gnLHM+89KsoCk/exM2yLGJGfodqqv74Y+OHUaqowX45t11/tcMDEe5ORw6eNSkccvKCbX
PiyWfTexcqLKl0G3u4sM5loT2Mrt5EKRzx3FyJbiSRG2x7HDFb8wploXc3rE1Rfs+Vyuu2hsGQmg
UTk2cigILXY0DMbshkKgokw4GZk2OLkAjb1ARa2xuUD9y8iDqT+cfjbf8YgvpCEIgMXe3pSR+U5N
Hqu48KJk+8mk5Z5VAEH8bjOG4guX0g6rDp+nxmX5yHvAStx+rBrruZ6B2vv5Z+J3YDMrw16NzfQ+
8p80BAd1XBwVvzbi+zI8yfCUe4H3FQWEo1In6y5jyAY8iefqjmlnPwzzsxEp79kpbJ80HUbFKOZu
MATjAY8wkyN9l8ZYG18X4Vp9T0Su+xQSlYRxtK6csn81OdZevPxSIU1Ma3fe96lpvcT8U69RzGC1
cJLn2z0iIPvRKiMuOBWbGpPmzNtNaBb4N9PgjH2jeLDJbD60z1MTznculSzZ4pT3vpGW93oxC2le
P7AsFLjq7wV1h87eU0duxJN7tqzEO9++CpOFnW/dKfdc6hu3XZjZFA3bEytjHXV70u2R23Nud12C
TiqYCYlqGhokfXGOAjIleZ5dbt+6feVID1H8dt8bJbJaOXOlCpz/es5fD//9M8IDNFfZ0tndnlPD
Ef2vn5b6X6GQM7lk27+ff3uWKthcWwHncv1LJiERgIg4kb7Ta5orYx1nZyzMEzoD2L1ToVEaI6Zg
wdHgTtn0EOGRfIYxcqiTOHq3WFgeQzk0XI55lq1KQT2fF5Nq5lEXUmlqu7xfYXTPEdFwPVHWKaom
61T0FJVNdA2vkIr3Ns6WKWMp1QLnW9c+BRk0NIRoWtIM+VilNuv8Lvb+FIIRU17V47EHCRLMtOjC
dEh2UVg1m8GnOhFCjnEaaE/hHB0NJ5wmhAnJn/suEimxl43jM5kzg3lrRPZ0l0drsnyUqLOIQ06e
2Hj0CxMZoD+nNhucU2NAIfNT2l4HJgJHnDWlN619QzQnk8sXuc+PMGMSbHpEPRH4TrcbaxppKStR
gw6xM0Iz5QGn80fmgvTfgAZBYI8/B6PGk0AKZG/TI5p3f5wAL24G4YMT7XuX/PBQuUDMZAfMQ1gA
GuB4Fp119gLOC3Ztdk+JRbKv1fJhKAqb0Zwitg93ma4hkBacBXJFECtTOmmGpWddz4vWuRPtc7E2
043fjj9+pSlzsabZGn59atPsZUw4L1MRgrQo3XM/45p2aJtY49F7qdLwNFkdQfOhPg2j8z0t4Con
RcQyD6hJBp/UEuYLR4yHQdXT0ZC/LET/1n3qn7KatVkOjlvmd2Y+/DYMCNZTsEXsPCyeOhVRDzeo
Et9AWQg4RObj3H8vGTWpJsaH7STCr6GGaCas6clsn41G1muIY3h77XYbzD8dcgMbY3Ife+V+ozCu
6OpEs1K8ngRYL0zc5+2Y0O5upuZ1ZLCwaZMkWWdEPeiqGl9zzCtxdBc2FI6KV1kGWO4h1pLLDI+s
1RTRwazASX0Zel4Xd46ParrWtf0FcnvDuWc8yojBcu74QCfYSjE6/yHt8mrxqq2SxfK36RS8I72C
5CqD42yIcRWkojsB132oWUhMdGGeS9Suto4dOihbPPDu1kJv5O2Vm7oAgQujK/d6PIDYPTHxedAo
GBT3S/oc+lyzkb+hklUmwfscE57V5tOuySd6qqJ02DE/fuCtoY1IsehM02IjsURu46QLWIGbJ8wq
BnPuyX5TLqNeo7MOSHj2weJfrVNjB3J6Uwwjbh9fk/P9h6zELtRBRSBGIjl3Tlw+LOrOVpM++tra
P3ki0XEsjIaYjyndGPNN0E/nam7em7HUeRyTg1MelZDiaPgMvEouBCUvW4jwEnYT+SsxlVcu4E5L
3bLMvIzspDySh9nDV8TQ1109X9tnXN/f0C+ipoxPVeEs4OtbOoWzYV3VEc7fMHr1mfn5XbHxOQdR
OzMw1/uq2fQzp8As2o/yu4Ghe87y5syZC1aBs0rY2QHC1Ds1UAIdLhG3gpmYNaCtFukcnSF4mZfB
P4f2teKwlyX8F2uGizqaKNozDcKpn7lrq5j7s6+OBtOpgz9mRMD27hIdcOTfiQX1k8884UaaJhJi
J5upyTaE9qCj0JERkoBaSMiMwAUOrIvK/w9u/8MAAFvdXP355z9+lX3RNfPTH+LdBdj120PH3//8
h3RgtP6/we2Xn8zL4v/rB/7CtlvOf/pSeSZ7QCVNS/yNbbfM/1QuAFghAStLEwQeEKwu+uc/DHju
ynXA3wnHY3vAV//4j7akMYXHpPuf+rn/83/8Cxa3/bf7/8Fs9AFGedf+8x/6p/8F0GZZSlrKk9L0
PaCU6t8IkOHs9i5I4wL+Edc1QKclLPRsOFjFZK3n0Ste6JoeruXonG8PxoBwranRFufYuPx9Qy+f
cYkdVWxTLBqYKP73o6n+KvIY7FoUEB3cVpDRCK0D/A3jtISsIsC5daUzsmCw1aGtg3x7u5vVqN8F
/Sv3nFDVi4pokWPg9R6lY3p0+wWPc5ve/7f36uEvMN1/fzlMT7+b//qCeMKhp0K6wrKl7f479LY0
zNqyDOjjaW28amfOORlwW4F9w3eNV/KU6JuMDMoOauVjbTeC9WvUb1hPjqexS65L6rDdH+LjmAxv
Jd0PK89N/lAosgmDDCndBo9m0iTcYOE5pmP2aacGjnrIcKoQz3PX3qFywdkpvutWa5IN8Fsc9lyi
aC1KzQ2NJZhQluUIMLNHh5T9epZ0glrWO9nP7G7UzKHUUrsMjzZFl9sanDQoQGZuYtn4htwzROug
OU6cviqfy6CNsyekpg6NKwDBz4bLWLKD49DP5Vd5u03stoC70x8nM9qz4MWolGK7mOv+pcErgxfh
4uveI9+b1zAA0jsuP82IFT214ecH3kzwi7EiNVNDwC/ewVqTpfHlokeROjg3AJvuvAwvOWVSlAF6
4zbvEV5iifclKd09bKOEMcLokpaiAGXCDNJB+pFG+LtvbJ6NfWTLVsIU9jtVtKuqQa9skn5egXOA
2R0HVxUYv3BJrNVSQvO+CvxHSZKFW8uhdHjKrsg7970z3yfBTKY0BwraPsxdMe3idEZ5l5veMnYM
ZX9YqB8rWmujAyIZNe4+Fd8Ne7a4OIU0mmO64Co70ybm5sFzlbFrmrC4ej0UZAqOCWcGxTqufImG
vaAiq4SolAdtK3F/SfwpxqKSrRqIweE3pedeOq8jGeIVPkYKhxYo1cUID2MMjLPAprHxcOlmgbPC
AC+3nkk9FSglHJbBJWwRptk4Q0L2S9wfE7qgh72B88HWGOPpKAP+vcJOGZp25pM7G1dHhMTaY92a
GFTzYbajeytHKalsFEj1JNGsaPaVP+hS3fRBdpcAXqJRllV5X7mHAlxzVDVPfhhYR66YhKdC52K6
QmyhRuOlLCtS0KZTriMz9DmBnKs+0rAVoKT9IIc1o5+POHKPadoebWvedY6FVi7SR0A+l7ZMdUeo
DzlSNzJXY7ItmEZ91JOO+cQrmwoAmjV7RpQaa59SshcujIGE2jiM9FhWd3fxAt6YqaFXgViVrXVl
Vazdi9lvAE/5xk4MMsYl4lUsj6SwnkBagrzuwDB4zYECZy7LRf3bRW9cgRxbaJQDdTVDlbD9s88U
UVZgoqjE6xnrchgtfNAtHOArrwWlN/kXarkfR5ZQq8WJXzGunT2fg2mApp05froRZfWoxgo6/yaK
u3emqPDdsvMsMAVOg3OYOBOv0y59DSE7s0cXGDD5ix0nxOREr/Q6q3FeVVCabGdp1+beDidBqM24
7630y3BLcFwR7q3EK+8wE1F96S7ewejFDxlRGMx/6gKj67mHFxBSFc7SDbrDhBU3YAoagnRIDXYt
hs3wnfw1TdcdM2jWwa7T3IHU3U6pyFdTTZ4FF7UZiO8xhzXKBOrSxP3zOHg7/q7wlE2OfWCKi/SB
mSCWQUS8Pvwpa8s/Neb4C0MoATjLeSxGxuUNIaV16UkKwslM4lQEQLGynCo4t5rBLXy7OMihuNyw
3OUkKN52/s+jqrDMzWIYjO/0k4kM2rwRMZJyzuqdRCPTFg4/uqSyurzLTTocHP0VI2N7Gzp4rYTV
fpTOXBybkaUylX4QJCuXeg77qyHfh13N3w3GSxV2XKfYUV5na2mut6/CZF61nOdoU8Iyf/vW3zeu
nW7Inqs9vAN6mtPw3ovj7rIEdJQq03wRLaf7PgeYcrtrzma5XYJIMBDm0boJ8X5aWJ+8gioEVJIX
KmubSx9XX7d7TeIaT7ZZrEyN8OgG2so6OOIbM4nCHZjmL/rJWG0WPnKHjunQ5VKcbl/9fVfqSErM
PInRMhIW64e1ZajmXGUso4FpIDNwCAqLmu2lhEJI0PQPQfrPNB/sH65HgHhq8w4nEHgDlZKLE5nf
HNiAMDuL4X7jurufI4IFePDW+Gyrt6Dz3z1klu8WKnjGVi7Of5txgcGvHJj+CKfcmdjFznAWtEnB
MbbRCKeKLVhPkgRQuc2e8bfT31NclH93o/jVRuX4I2eDvy0h0Z2wuuFczvpTwMdk3wczMIbI39iV
9Wtp6Udhvk2S2BPiYOfUrM2cV0bMK08M/v5Q72XcOR0STV+/ojCZL1GA7TtIqpJ9pWNt7c4GilwY
BM9c815hPDt6mRFTdV/3QKRM97nzW5+rWmx+RvyrkwmOpppeORvWn9OXT15JWnn/e3aTt6JcdEo/
hQDmxasoMX6NQ/urmfzskd4sd9eNrnHOutk+mS4OYTbxvg729fvJbRVIrZxXKoDkWcTqAdwcyZek
/DnMNMIwy5W7KeVgnkKTMaGFkY8NsPNu1P3eBWP3izcTC4E0W1oxkEOZsqIudl67i7Ekgbaz7z2b
KUKFp604YkmGgESD+EoaupazcYyTrSHq2TLiKilLzu2TkJfccKpdl4few9jTP0/kKd13RoodDk4/
kEYTwV0mNFN9eqpYHpZ8jnaOGZn3i16rjHH1HaXwpYVf1ZvoLQurcQPhlp34NJtsqtqcrpOZHSy4
/eOiR0bge+1TRoZhDePtLUeBbq0kh3E22NUpghiXprhxgJnctSwInyJsErWlLmVavo5jUVFfOB3h
BIjCaBh0d/f1RH9hMn07XvZqWCyByt4w1r1PUybtMxTqqfEc/Qrhw11Lxfzdwkq38l1KuNVQ/ahG
GK8lShspxJPR2A0UzCAlQsm4MCIBzkkJwWXyy+VYYufjv44RJNkrbECAdcGojLXNCGYZr6PIjL0U
mywYFkaBMRgzu8Srjj+nzyDGeO1+sNv3TIWeTizGa5M95bP0KMCcKBiivEbsWnPp7+c8ffMGZhXK
qa9FreZdYNKQNLr3yzhbVza1PzuExwOuXzYCYbrNfGTypGtI4IUxJFLIqtv6ERkC4DXErJdwnO0D
prInIooPPmGxhyzPODfk4bPMRIh7xp93WJZ8fCU1DoKL17sgigBYhZQWcrVx9ClxfJATi7PSs99T
NQ2nwItAMhXBG5nkfnNbPIdWI663m0F38zVVeMzsr0ouHk2hs/nSUXCwChNUGOHFumYzeKvyMsfe
jwoka6+56xczO/Zjcpd2vF+V5yEvtPRDWKrGERO1/dlazOF5cDLksNH7COe6BMEU9M+3G9LLKzT1
8zh0/sWwcvs+G81na1BvCR6+h9DJUQ2WnBndAiQrnSB2uXb9DILJ3Yopq7eNnY9Py3yG+9g9Qq9a
5UOZ3IX5zIKMk/U9KNUvOzLWfsbPBkJQp5r3/iZNRpat+E9WuVW7j1TZuY9WXSy7xFfhRs1cSdiG
JQcO6PESGEPGUoKW9LZP6m2YDWe8GPeZnq7qQqhGz1tDXqGzo2ewLBXC90jPZW09ob09ajC0jfX0
1tNzXMlA9/YspWe8vZ72hoK5Lz5aZzfoWXCgp8JxTfCWKfHtDg4mYmcczuSamGPrMbOhZ9j5ttfT
ZlN/46/Cj9sw+vasWk+opZ5V//18dZt03+7/9Rw96fb1zPv2vb8evv3Nf/8MeA4kSSbnt29BdzDp
D645MFh4NXoQX+mb2137NohP9Uze09P52yO350S34f1/PYmJ/l8/fZvy63n/7ZdEYMdEgRbg32SB
2/dyrRV4iAa3B7pniHDhQ61VhUzrCxFCAwiO4uF2Y2gVYtJ6xIgwASape81vWgWixe3eoHUMb2Zs
q4UNP79YWumotebhIn5EiCBSqyGx1kVCEa5nrZTc7kmtnhhaR7ndhQ5iH5VWWUL93EErLwiUqVZi
Jq3J4F3tLnxSYnqGUWzM8IQ/anhytZaTFEzu0XYmRJ6Jo6HUqk+q9R+JENQgCNWN9VwiEEVaKUog
y7MARj2qkJEm5KRB60oZ4EdkJvcmNxFKRX6qkKEmrUcNGA4TrVBh80at6lCt4FCTy9NCFoZXzrho
Wx0aV6nFLlq026N3E8C0FKbQxGC85qdey2Qd/0uQgcF+SZPjUGLELyGfk8akfNKQAcwK5rOyy6ma
0qw36VdoW8hykxboouI+sIwZQk10LeKXQQt5CUSXNZZ7XNuLePdR+3ot+43ofy46YKoFQVdLgy4a
oavFwgTVEHYK+O2cUwJG7mMw1t6Bc/TYmMvW7Tq1bUL54MSDsxpG8dwVJ4E6yVXn2Dvjm4tqyUTi
y0bFTLScOZvSYCUXHieUzgrFc9bSp0ADNcCormgAnbcR+ijmI6huKKazlk7DoD/XDmU1jasARyKv
EpMLzlCmNmGK9Bqjwd6WPhLFl9lp+5qi03pasB1QbuMcKSPVYm6mZV0ffVei8y5a8KVh+NprCbjW
YnCAKuxOvzM04iFgvzMzIkI7DtCQBVryaIXZ2pcfFhrzgtYcP8yyQgb0oBFFzafUknSDNk0D3R9i
3X8MNGtVNa+ynRCxy6sj+z+ma+y6hnV755eI2s1HWEXnpbRIFJgI4k4NhgOF3NFSuc/ym3CIda+0
jJ57fGBt1FQ0HU6UWmyvtOyeJti2OKot9PgAXZ70ONNYlPqEcWuKcg/dG7OwFvOxHv5hxb+SqPz8
eVpQ/bn0+kewku8LfoAUX0CtDQIhra7QtQBaafNAKLEROKzocZk/1PgLfG00GHAcZNp6ILQJodFu
BFwJPu6EsCs/aWWXe1EzJJCBGreLCt8Sv1JrxyW7HNPPA8nGZqtZGbW3c6hE6I3hDHRlPPdMG3Z5
j18jxijO+qFzttKNvnPDR2AqUoQkPobgdQgg1X+YdgksCLBO4o4kTpW4H0LFFzCSUIhtd17LWXFl
TInm9NoJVrzlALulFe8bGfwOs/SdVveHpq2nDWf2Y5a70doJXyKmVtWs2X2MpflVayADzcIKzWjP
6eypNSnnq9m73dYVbcnllE9S3oovs2N5W0FpbeeT0ZXqQcwoh5AIiXFKgcHTvHCUfsu6IeuBCYly
vAbyJLk0HAr9prRzmmPNP2Lcjj1FTG1s7Ksm/VUJA3RkvVMDXENEjIXFyDajAHFYxDVLH4Qwu12U
f7DO/a59p97gzHzKgkPkmcjdPdA6EkbaqS44o2OUrYPsNaqXZ9tzsYSj86/YDoJJDs31bNA+66V9
s+/n5qUBHUFMvLsSTTeZABiXDKTo2gjM+k0nn6wlecWOGmwQb/XKPVL39sGTOr2cqd8zHz/Chzji
GKVtMGvDfKvDc4Z9dsktIJHFdW7Z/cwu5iCjVHdOaZyBxwDmaDq5ib2pYMImHiRJ7X0xVd84HFuu
F6y3shbxpqx5PLR+jPxekijVNs/IZNQVzEx/JA1I0SCjpYbfLMfqGOeEEV33R1o20fNor+PS/vQd
U57GwosoPrCv5Dg5quj6WPtmu6Y+pXxscrZ+i9E+pcVCuHue6pWxsXP6f0RDdrPqCuIw46kKdCzL
zO7YqJk7u2gw7lEVtJvGj9zJn4AOlm/+0N71Ey4Fb1Q/ROYAsWT62OfeFiAf/BbGteupGCnznoDm
1CDDQlzXR1DJ9c70HxwG2YMbuRtpAUHy7SxluFp918nC6GSxdnljes8pRkRTOi/kY9kgJ+XTPJrx
htRXtiUR9dbBh7NqnIB+6QbA9vuTq8zqhxkgBccg9AhkWWp5NxLjXOTkuT2nnvDQ0ALTFfE9o4fP
lu+sDBJ0G3b8MS3drb3vmn5rjQUV2G3GxZOk/djykR/Gbtd2gwv4jWvkkvrQPyxe2pbTaJ6n0VpF
2XYyfiTuEELEoBjaMMarcOqXNCJentK5xOgNen/7nE4m3dCuX+xkRX2FIH2oWi4ftTwWoeeAsWfP
MKcRXMlyALo/yy1+7pKIx+O0RPbGqMCggxfeJGNtAtzjeiUkoy1W/oyojfYUVAPTtUo8JUq9UvKy
yTmUd1OBmDxjsRyoqtVg3QVNVl0mx43uRdW+LLH9xgTX3Tc9e5qmTVifWSRImRJyde/h8SyyY2tc
Xxe/fS39rNlIgD2cMbsV9XHkdBE6wbEeosLTljpBxBoXLXV9xLqXL2vJx7UXOUejt/L9DD9tJ2OI
t3A+VhCFBae1CNjHCEpJZg+tmp8JZYS4bM3HpIo5mBIpwIhvVE9zdk1NHduH3EdadV9yeN9JNzx2
pXmeevEsRi88ZMnRTRKobJFIIfy0u0jxLiEbMz5pontiC0yDTAKyVhWBaZ/Ku24J3/zc+NERnywT
VWPXnN5cl2aNcanfCsP/ZMhmUBoSv0xZW+ziXtlH0bzZxmBvCghE2CVYFqTqi4nrCmtZfbYVL76V
pKdgGJ9AFNWHyHdWB6dvmvtM/8W6F475h051sqoxaGd0pRPtLBBiSaY5e+yEhjoWe9En5ToovFeZ
0Gaez/aHI9gI8MELasfH0gj1lMIzoKfDIakEuQTKfXKLVODsVV+9SekFHLl1NnTw4hqem6l3VZu/
qWXETCS6o8jtaK/0Lr+so0vftE/1ANxw5Dcep/MAweMOT+HvUXBGrRr5qGbx6puFJn5kxnrgnLx2
gt7d0UMo6VNDPVDesaEL5XHCDz6HeqpCG2Hm/8hjNvou5/iynx9i/xMJ1aVnZNqMA/ZFsJwU4qXE
MPNlV7sZ03fRPwwlAwfBzAQOSc6sH4Qe+nt0UJb/ihGL6fKKkRRO6qn77XsNhRC+yfgumj7SohUX
1NefSkW/LDzjKXWravk0CvlI0sVcqzh5cwc2ldUiQVtEVwED5Rg7HPBz21yLTgv0kfrFzgB/EwK/
HWO2IPxee2pFkvx3ZRjJJipbeBskHUuOfk4i9FsEtvhoR59Ri/xsBmPaWCXO7iZ1j0kj+pPdU+IT
jKl9oC/hYs2u2AWh9cJImzk0p/osMrfAvH+lqvo5eM2jhQDlw/9Pq/mRhfXBzkAmeRVLg6x+LbCt
aXgLOY2S2WJL5prZcb6LpcniZ82l1jg5BWZ2u/hsfOCeQa2MDfCd5DqHAbF2rhUUI1SE29l4uBOC
+9jZzCxTgI/GBqYcxM1CXGfcO1ywYY1O1hsSI2qSoZfLIZd7RZw935lth9qgjO8lVB5WCDh+zIDI
H3KOlqaAa5jS3Rm2A/tUcKquhNcR++nO5ALWNsOOExgGUKS8tW0kFymn4kxn68FmTbYtTLff1dgI
4t9QN+dLPUR/iHB3jyI8V6PtbduWNs4w1u8QyQSUlrva1g3Xsf7Nvib/RxPr0RFhbU4c26lpWOSm
coJa0H9FpaAww6Irx2YrgOcP4J8WCMrCvHcNJgWAF1vUwpNI6xFTU4yZp0mwl1QF5cEE+8DNM65w
qOVjhG+Lp5ZQ9LoAYnyMmUQCCmi2KfsBtDPcwfWM9DB3y7khCJ4MFFPkuHS4cPXRLjewUIYgFBR5
vo01c+6i8HYTm2W4G9MZfILmtU/Mb1jBtyYe9x5hwwIukhR3c5BEexYVNcO2+JO8JJR8i0gIybyC
s7kRdP2pqWIswF6eb8TCyQPmyxoAIwd/iXJWDgPFTm5Oc57Pv5TdZ94AqILj1zUFiiGzXhLWM1MM
LjCV/BbVhxeTrYGwsTJmr9galqj3GRirjpEP+Ewai3z3C6LJS+XWHgTc8RV+XrbySFDjILKf4nCU
F5nn9TqhtK8Mh22zIMQQd4FaEImnxUkfwYEFh8am+iQv3K9w9l8BUDCadojHp3s7tnRkGpySYF07
p5vYBqCauhiqg1YzGJL3BBjpmtcoxkcWMoAiu7qSOWgk6PY/86D5k8fOPaAmulJK68Es6TWemlps
Jt3ykDFFHYaeiCEFHX78AmHGw4w0QIlW2IWcH5awsvuYLHhk1d9+wXWHKOcmorkwFDGXZk4VBOiX
oxzrR1fc1XW2HCqvjneOWF7quuPTkIY7AFe/YbzXRKGpEAd5VTVdu2YnVx3l15gkP6tu+VrgN679
pYa7NyQfbCpp4RjqVaWwcQ3URHPBMWj4YQtMjXDKcq97Y4/9RW/fFmF73iiT9u3ZF9a+KYefmAUY
aCqKZWsV3zO2hnsEo8WkiXkDwrSCTjLXaztmoEtFTbmerOxSxEuAZd1CbBSDD2aOm4FrWKC8cC3D
+WAv9cmCo7NbMMFFjoG/kO0gecznsWA8XaB4wmdV8GWoOk378FpF4n1RFOeBedvT5vjVB6taJRfa
J9IT9UafnhWe69ETp3zE6qQR5FX4kdBfQqY72LRkcbTs+quY20uSz3STLCa7SBImQNQIL83ZLnJm
/HucN3E5AcFxLaCxyHeLjTALkryU06ZvZj4WFLUxLvGZLPjgVKPJ2ou2Mg5uePBzUotcsQER9NyM
Q/nsWyT5AkkLmIep2RkPNiOfVWHCcANaumPWuvFc3Mei02+TJnwqA4Jux2fbYHzgyOUipFOtDUPd
eW2jVhm2IiXZPFKy4C/5lpUovSLG+JYiR/kUKKxIzX3Cu86wshWvKfqOje6wB/hpH4NGfVglJvJx
GHaQ+uOtV+nRtx29N9OrwVjn2hZJ9BBHqHl+hoGd7R87xBx/lDU+DTbq7ARndi2OOe0nC9jvAtGt
Z0++xUD1u3EHOgSomAlJe618tifEHCXapT3uy4Z9Xx7TtNSb6qFQrDVczhRjDm1BqIQeTXYYLfv3
HcyrCjnCR2/kyAqC8hwOMBNch8s4GL+jZwbMdklh+nI4TLL6pZxFHNIBm/oCAj6MDHYG5p/Gr0H2
1daGzZpzyKWAbeY0tNC19WdvhWrlTF1MTFtdF5ldaz8ztiM2o43vIsW4zY7BIsxLymGSyeD/2fsM
VnxOKalHaXtCdmOyi03jywsJdTb+w5JuC8kMVQUupZskRc1gKX6OI7L0dRzL5p0U/C7mYqoYKLCQ
pZNbGP2hKkFAWkuBdb8enyWz0iw91qKjwcrAVyZrd8X2hldzaOQmYFBG84XPJKsgdzF413SoSd+v
rZEYD7GznzH15+tnScCCih7mJ2Y400jGMCFEkbwr5PfAtWLrlOo9y9VmjobXaGClm1Jr3ajpCeQe
MNQUIEnoMTDquf45yzvmAJzqkaRMC3FBTdgmPMc8C9n/UqNDpzK5D5voZFbDQ/ZiQsU5DsZVOdIy
jNnxkLXyzMnk0wmc16WiBg2XCDEItu5ZrSicZDxFPwNbdS6Jr56Xn92ONC4lgSHU8VDl05rx1CbB
4EBhmwdiyw7u0igECTdGFMQppoeke9dVRAWaP7neXc7w5YbkECnsTdMf9qUrsk2cSpb5Q7aZhwxo
MdC/lR1Y977pR5C8anJl5ZNZhNldW3Yf/oTl38p9dSJshLocNtvJNKNtltMFG1dlv0KRHyRUFAOO
8JoZF9CFKozeIX3bcXpnexWmgSzauzBhVvVQHXhvwlORMD1xCME4MVJny3oD72R/YmcL7gEXF0mB
otJD3oesGeM7OtkodvYhBgvcglbKmp/iNXdt2sNL69LGTKVJA1IYZJ7rsaeux+JihsaIEJk8zy2V
KT5FDVRb0F/UxD8ovsn3qsoIZnbJesATMs1Us9h9fGEv/EiM3yD7mLH1tJALRF+jsO1KgxKmwZF0
QFXpJfXdO53nGiCd1mxFKlbyJaGmxSTLNLfLQZX1K27YMs918JAxJpFQlqx5bp2ScnoVHik9Z2Dx
N5MOYlFh7KzBG5g2sVSd/WjfGMl3YvhPhpHOz7hrd3nUEdLEb75RyPgEjujfNGB6tlUHDztdYzWz
tN+JNSkTv/WQUwsa5QOsvKr4zNmFUYLG/njRjN5MY2iFDy7W7M5eGMyHcBCXfh7e+qJ+DIjk7A1B
Prvt/mSjrDhSWiyniJ++8aRSj+MXYXJiEwcfVq681CzOzihJP5op/nYwVfjP67WT2FSKDky2M+ld
y1h9DRmpYi5x3q5HaWRt05oEPBcO7yRsobgalN8uBkmr+pxVxjaD9LTGo/diTZm986YUYUCRBnX5
W0a/MVjYUPqiNFsgI+MijwC2qj1bAYatMlp3Y48YQHiGLidnFxsQ49uwv5urBtduUtzjrKFDxKDq
NqGNbMKKM6esiMrJxiOCUL8xR4XongKBSdwnS1kjiankOYGKsgKj3QPQaHfSce0rn7RPN66wOlsm
b3dYtHjRmfIJjHWVjfD8wyPjtTXpOoepYqDkMFg42wsqbO8dUtfbmxXjfsfNeeN8T+19sv8rq/yo
SufYJgUqXGZ+jwZlnCxDN4xPiGv2Ts0WAkRd6tn5hRGLBX5FXv8XZWe62zjWZdlXKfTvZjUvycsB
KDTQmmdL8hC2/xCOcATn8XJ++l5UflVZVegxkck0JYXtkMg7nLP32h2w+g2B9xSS2yrGTIoXmuTx
i8yC72Fyus2UuLteq4NFNRSYW7TgRyisz4SNxjpmubqKNBrJhrHKSlBuTkQJQmusP/mY424bAT+E
XHFLHQRTYnQZNB+i3mz8dhlpsljsjjkNRR1jy26GgrjKPCGEXBM62GzNjHh5ulViEZpecuEu+24B
jWOJpRk/4P8mlYBlaNKy/3NmBztDCL1elmF2cvSD5KmPqYkOmdzkJnEEMI+py2nit0lFlApivGLQ
q9disLA805W1icVtm2LjRjCQDUsiDcK6o7vmOOsnAAxMTXls9TvyJ3R/VoZwQB3KjlkGjnM9a66u
g110GxEGglsNvEyPJ8/GwZpFNTMBaq9FSBgdai6mRiLtaaxXNh4IjRAyMDVts0zDRAdG5tvXDnyR
M+jJqq2oa8a6tmK5X+LaHYelWSc/CmJgLVhdk86PJpiYyYjgul2v6lvfLVWEkyTJ2TsgY0BZyDiO
3ZNyMKVryKFvRa+fcxej+9StIyIlYC1YwNa1cic0jPHKx8wqcek++1q/oV+2nXyaUSCUOmIbjXdy
lO+AP1jVJdU6NZwXpPZI2L1PNQUYIyI08LKFCJ9Bra72TTJnc1k597btWMtABl/xoDM2G6+JTfCM
o9s+9Q611/DsejS0DhO5SbzFPlsig9W/1Wrn2PZI3ZkwLhfY/ItBpIuC3I5N0+qrKsRngsDsfRr2
6RD/AUv3Bj293zYoCUrS3piX2RnZeYyRD6hRGMUFO6L4OYSnts7bQdtnmAxUhtBVdWI35Vg46eTc
tRgvTd76amsSR7IKQ+sjMF0Wn4axyZKfZiKmFQvDq2myLm6d1GIa8tju9gXkFnnE6vnSt5W7ytWX
HI0Pq323C7yQVoMg0KRnzf7dhN6SZfcKG8oyMOgTaFBlKNdUsCA/ya7XVlmne1uBak5Q+9r5g/Nd
GgMZRu5S2FG7Kcz0uTPLrxzFnFaRW5zEDVUcUWFswIdQCx2W4Jhc29Ch+4g4gki2nPKHpzY16z7w
gPggGgAwU1f0e8PMQXqVqAtS8WZqMAGJp4ugGCzJlfojWHp6uIX3apDbGlHI2PjFQpZUHmrxy4dp
tYvYE8xNaFeFa66/eOewiVuKTv/KhvQ5B2uyMwaK1Tq1uKxP3TUrm2FJu3bPrdxXQlvbIRdwrW9j
L1PPYQVlKR3Ins5yPnKAvXi19XbHOrBiEjy41NG5PjqaKGhI2sjtaGheVZoha/ApqLi2DzEz4i7u
vmsLKQtvDAruJ79Io20xDdukqAiQo9QYJhcA07hbGKMBvH4ODvNTbT03zFwpcopVLllmQA+kt5gb
3cLLdGpDltRX9jp0FNzBmQ4i84hUQaYyFx99S1M4ZeGzyII5p3GaPtueagiRV2h70KsCAZyW4Ohc
0kfzcYFUBSqSXE6gVc8pjJc2qde12QJljtEKuHkluYOFXM65tA4tzJ6Arirp7kLmr4ZNADaZeEQC
nSCtER5XJenBNZv3WkXppXLs59ioN4CeKf31XrEB6XuHoTL1auOwiQcp3/c7tqUnkZJhI84aQe+k
atCHiRVju+6YO98GnQij0NGD7QgAFpsZumHfMT5JB96EZTxu5BA3rCjD8zitMkptRsXSpmT6WczU
bZObHcIkdepyD5gvwBtD4oMnmR+p4J4UIW4HrxQA43B8aA3OlVyQRbByQd/brtNuSy2/RUg/t1o5
yb2BXirzEbiGaXkHs8ZuhgKX2aFetEPCx5MeiXozYaH1WuJZBejrIpoFhnLXYLBB/vccu6z5EDuA
2Sz/YGg0l/Tq7I2DTGc7Dqw3J5J17jb5JG1HgV242o/KpcET0udfDi17kKgeIfv3ZDRP+pIuyrRW
uGU2dkmYpGS6VJpcN2jkacDwn4d4ya/9Q9UwedZBsfc0FmCQ7RE7G59jggx8tGbm7IC4rPdIPSnV
VZuqZ0NArRam9UvRazCyOZOoHIESDfdMwkkwYaHmbstU4LWf7cgm0zdhDmaIwxr5q/bVi2Nab6PX
pWsac2tpdDS82HKxh0cKWK4mtt4sAY1qKWg14J/fQ5wuF24TLAAG3aaQuBnCLJGkpSA3dHwLtFFI
jXV/+pQ98SktgpH4Svrg7dL2o7MFJmwJa4fQcxdmVBA6kDL7VTd6L4moxXr28jdmQk73jBVoV6x8
UBpSVLFIhnMGZFNaKfRdPwO+RA3gbPAqQMymZ6zs3JiX5uXeLlFBxVHRgY92PcqlA8AWkzyEyotr
ur/9S9y+m4URLBMBhywwi984sLA1ttE+cKvdlNRErNdkN9fNmrZytsLPvkxHSkl8VJmLgtN8tVpX
osGDKo4lfVHH7Gfb4Eozo2MoYYHvgGfIGDOOWZx+a96cJxjMe0uwrcyXCfAKmBsIHFQH5g4HxEL3
mZCT3hi2wDFXY1X/HI3+BwLO9jjXe0GH/SGstj00XfNrRAq3qP22WUPZZrggK3RRjca7aXfb1Aig
UxbsceyGIoYuRL2Zx5rh0RWcSSdeaCaHVDdOHenJ7kT4gpGZhMNq2LShIsSUhYatFsrvWno3aqK3
NIbvpaTYVnm8cY2WVhLeD/TJ2urhQvlv/wuXzq8C1xqyq+Yv086/nf73lyLj33+Z/8zfD84+n7/P
ztGvulDFn+b/+Krt7+Lylf1W//lF/+E789P/8dutvpqv/3Cyfjifbu3v2Qyl2rT5V3fR/Mr/1yf/
4Z/6v1irDB130v/eWvU//tRR1f7+p+/2n57b739vsXr8wX9YrNx/1nXTnEXFyAEcyzD+yz/1v1WD
ccv+Z0tKKVzHMCTeHpxO/+qxMgx8VLatY3Q0DIv/W397rCz7nz3XQXyrg24woVMZ/z9+KwfP4n8y
GDkGtgGLdYWD7Fua9vz8r697BJ+CX/K/WpGSruwMMNFiQIgc99s89X0m0ijYjF79XARJ8wTXRJ6k
hzN3eLLcMH8ZegbBCcPPCrH3+NnyOCyMYScgucFva8V1Xuoe6Ph+Ps56UgXo1oDQYf+i7VDn/Kaf
5G97lRkHlUH9Ed2c6TKFcHfIo9vndYb8yLWDw5hSB+8fT1dBv/Qt4q0D4Xx0qHxpO/vTZfC9fmnl
vEyvc/MV9e5G01r36JrlS2Tp4XNKm2A1dAUsaiuInnNdaBTDetZB/nuj9Wl3SQpsl4EX+gBGCLVK
AuykokfyWI6u9twaVgI7v9dPdLh09h1J9eUOzlLWyZJNLF7n0L7rASGjLTKVVQwLe0nQW36dWNVf
3TSLT6wsdnE+jYe6+wFAZjjSu+mPQNBId8TjBQ8Qe3grE5oefXLKKThvvJ4+7aRRHVhBoSuOZNnP
xDYJiJ9ydqPBwpNAJGPw20vShJ19rdX2C6qiP2CMsrOn29lrjnow03T/jn8rf+216USrVF7q+l1B
2H4yQ0M96eMsX+I92nRem65EK0krVj3N2pH4H4nhiYQIqIlR5+3cAlZSOiJRZdev8ms2zS3UGPJK
VchdRzyEN5DC6MyH3g5KJiWd7X4YBswConsG037O2sF/fhxcQzwZZTlcakQfB8tSRAt16VXra+vO
OEpNUcXf5fQdyhSfRF9HB+LBSuzOEH7Bg0bkf3ThtgtB4bfpMzyrbJ06lMy6ICGLwGWoW5DUhCJf
M51zOzN88BA/ORFrFb/UIta2+fBWFvorre+76taAwrp7bdnhMzorubLCc6Gr7jIRLYjgTBGGpkPo
LxHlZoFRvUViJMeezdEanU31lpn8fFvQmeAHn0VNvtAsHHCgXnNQTgZshf26titFH93yelK8C/aW
33j8ARg9OxqBCe3PbL/6FChSiBjm+DiM5ZQfWcrmR4IrfXxE4GPnsWHtSRx3HZtAkpt7vHJtT+TR
vztX8zmE9vpAbOzz1Aw1+WYcBkBhkdMnF7fKahSgtCJT+1xrtrtrRH8ffaOHX/Cvh1A2/RED+HB8
fPV44u/H2pJQDM393ZIctgddvIv8yT/CpoVawUJzMTrYyaSvcL6kBIOhcRpo0cmIJW1mXWsN5gPu
seTc5dEXcD//HBOdByu3uBVRpV2z+SCJVL2yDns80lEuv8ZKaNfRHPYqo6rMgIyxJ06qk1LmK+6h
YQtduDw9HnocKDZXf51yFaa4luuPyY1HtXCpxm2chOJdGwxApR/3IHskiGyEqn5GY5Awbs2zcW90
SD6t7OLHbXahpvSPr2QahOthEPoSzJkErzU/7c6H1uZ751T5/3osbVjl1THNOZqitIpi6UO9HOLZ
Fkf/H5B8Z57RZReA/qSV9zdptiGf2lRt0nbmQY2IZ5cNLXDn354d/u3ZsdDcQ5EVKBTHEfC25iFn
3veRd0s1951Ve44SMywuWekHgr6iwZeONpck9XytOzWnw4QAxnWOTVycKpGG8OAcwiKSnHHd6bcx
0sGfFsihbgrFR1F6dJdQ4iNNMsUmlhSRW30MLm1E7aASnz0+Xxrqk8seU+hQNbDabKm4qB2EDGxz
0oxXQlSeC47Hza5ErSCrjW2MRyEVX8dHT+Cbvr106DAfsYk0qPIomG9hbm49DzePo7oXwrS6F+kZ
+4AcvuvjodKAABAQgnIInCSiYcX7PwHHPLdtHp+1rqa85bFJepz+/YQLjmlX+GD4Bzs8xrPTVmQO
ffZ/92VWTIJWEQijv1LiwwIRkuv8cP10Dp0X5kW0zcUumvyK9wx2t6SQNyYejfcREMUMteNtlWtE
Cuoj77xVn03+T13XsqUg1/ipoxtKt14S6EEV7gszJWBIQQcZMr4Q4yl0xmsW25z2jSF2tUFdhkwY
otw0arF22qFF7hpUEA96iFWlbD8fXwrNvDu9rXYUL42zjXfqHA4BHXFhHEJIiXRE58fsaDDOhU8A
J6MmQo/HY/MhyaklOR6TUtzPlL8ytKwN1lJ82ppRnhOCf0+Kjgn7++zJjAvknkNz7/S0uUemrm8a
u85XTZgKZiot/IOjhQi++Vnl6ci7hN+vfBS3jkjtF51gpfuQxKTFSPnyeEjA7gIPDx+4KljzzjOX
nGcuq3IogJhNsXw85rasvYMaAY6cYcRRO+nPvSfHrY0tZg97PbtZGgIrHyp5klBUE06V3izkHDPW
udg/Th+HbIgTHI3VuH2cRhOxSE2mn7qsfiuHVL5nJMRuCA5hkzufAus+Z6OAYGGTpaIF6SWzrG9D
uOk7RkVvQ2qR2Ghhl77HSUbCgAHxIWpV/6J30V+Pi6wKDkTLU9KY/xSdsH6JMrc5siWncZRH2kWB
Rx3isnobfTPmKtMQLTld9O55erjpAWxtPSzc72SefEyIRK6oCodnkWj4L+rxEJRIvm0soqtSz4xL
k4j0YLOd3UKlde8u8YtoV53uuzUOnmG3h8BF4kJ2hXdpDX2fjFhWlqInJrMIDG37WFaxw/EuPc/O
XoFnWdliBQFQriIMj6QwFOYxC4rsqrvKwU7QAcpJ7fQYECZK4TBs9wii/BfSea++Fetftq6XSweg
3KUeLPcSzSIPd34iwcxD1gti21yfLibLoLWCZLOtQbSTaj5dHcP8lLluvqa8KWshB+r2nW28ZklH
vzOv1eaxLvz71JiXiY8XP56tpkbeGSc2eYVqYEQccLVc1qsVOSo736+DO7Ev8JYoN35bXKlZne66
UVDWd9iMB7L3j3FjBvfWZCHrRKL8GmfqPnv56Unza5QEOdaejgzkyJ1wtlEwbkWT/BlMnOPoEX4q
k3575AbJvUb1sE2R6h1ytasz2z/0tmz2tm/2ByPx1cFsyYsKMPMc7abQdzCf+pPRl9bWrjwMWG5O
jk6ZyosBBH9TZNMPzLLzAsiInnyfomOUT/ILt/J9gpRE/Fjs7pVGmHJMg5tiDeTxQY+N8wBtazcm
Y3uIAjkcsd4bkAOdZay7BcHqsjt2JHBspJtFd1bwyWiY5PEqdWiyxnzTiVgSbZW9pxadMWWaC26H
8V23gf6g2NP3ZlCP79nkUF52rVd8EEt6ddBdkYZ/uOWbxI/3pTd+vm7UvgYPA9HXnigtjOYvA0GA
k/XBZwXhdjVmQ31ysph+A+rBFaMWkQZGMe2Qt6E893OLHmlFl4xuJcKmEp1HEvzIs0Htad/+LEsc
6IPfFq/lSMfT0QLtt2Yuk86oPru++BTm9xTr3TPfqHsu3aBZwvYf4SdyOoraOIYZeqJhfkmUesuU
ZF7Cru1pE3pESfEDEqONV6ZMnXPi1hKqQPon0YGrQ3vtblwR3ZpWjvNEBoDaAHgqLx59mS3FaeeE
u5+2aJ91x9zwaXD5uJPL2nkCsN1CYOUwzQe4htGGC9FadPb4aepd+Rt1+7IHb0FduI/W0RTV3wyD
v0dUwD+CphuXaKXUXeouJFzqRGeHUJu92zH25LFs5zISlH93co6yDScqYK0DBjtGKltM2Z2sIn+p
R2gOvSATaHi74NMwGRF1r/02XXRIsiuixUBMfUygQItx3vZ18R1p5o/Ubsu9MhkdmK3DVeKN4N1k
EB/Nvog3PhG9b57Q35CyDN/KD88d9aL3pIZ/kJGcd+ro9p9DDFdgBvTsg6ztfW1Vwzc17p+SgPfX
TifnJpxUdyAAuWOUAG+VTsD8Y+KjP/ueESXOTe9c1F1/U5H8LhD5fRppS9EIkPjJ72zkCbV5SzSv
+CSwgKSwWhoHRm79VdH8fzxekZWyDr3+uwe1SDXe9197B4tgbCZf0iPluIO4yNAnKmTiwfdfjysD
R4BlywtW7vAp7WkAxmMKE1XXfo+9E957J9+FClhFTgqPVefGW1Nk0XEsYUzkEIHf6qnRIZPU1frx
bI47mf4YQ9HjWezWrJpBfKPz5sWhLl98obSnx5lNDbrRnfCWiho+YN7sWFiZx7rEbWS3mXNIJbNP
aEsNs2roEolA7nwlDXK+Q0vt4OdR3vbxf1SGFOdCtv4GUplxIUdp6qBt6jnmw5akNari5EnLNBdr
hFnFnUKGvg+roFtUym9ObQjaA+cx+xG/1TfDKPLXegx+9bA1v2lP7SXdho/CMyEB5nl29gevQcyH
Di/p9PxdE6ihvEauasdNT4OXwXwNFHuEoDGOQdBYKzKEUm7qp95TPhyTyoQmEhBkOGXefSjN34/n
LVQ/i9Yeo7sdChatIMlh6GPejvX2CPvfOGqFcDa604lb1dEtTmwJ9IrdtO8WREzUINcKRvp6in7Y
yTS9k/xABlgn6xthseGWflx7jDploJNVAClIxqnRjl6G3sVCG6T9OUuUuW30RpwsLVA7lLew+GJi
rLSBKB2vViZxSFZ1iAoGYFLap71m5SDrCyT3SVcGJ2vMip0C+k0tGbRCkTTps1mH1nYo0Fg9Th8H
NSLAmyx1Rb6TPrtO2G9YcTFNf+XS858jJ58Ice2vWK/yF9PTsxeBrShnP3RtK8o85oRuBnmUYQv/
Ka/9atsHKLMGrTMOTZ8mO1qS8tIqxu4aMtszRZ8UxWaQfAjZfSS8E78zPDeeU9CjK7tqJWrf/sZ9
9jPIK/EeKUxukAKyZ8szunWFyJFGIvL7vCD/R8evT4JGIQ+RO1Y7feyiy9TF/tpTmX3z+zpYydLD
4CnYATqU3lcu22sEbgP+GAIYgD0mmbmdSsa0vHE9hv3wJ90p7Smm//8iSDB/PNwmgTz4g7kJBmZt
u0m7z9LTP6SyanqKpnsaexbujQWGVN3LqMgOlqLHZwCC3oaR0e3Y5928wfUUTuL2xRbWtDWmKUxX
irf19DgEVnrtaTod+HDDnaibitZs0j01pmyfjPkr2/DRnptYgh+P/f0E42m6Ib4OdPL84r+fqFB/
rasGTbEOr4tle3A16Vjd85GQuZFfbPM4fRzGcnyyU4ZUHPD53fComoWSsEVZMKLPDxEIH277EqMx
HO4I99Q9zY0B9wTzW+75GuQFHsu1pr1kGmre+ayNovFuGkxinTaRtTz/gcehiOkI9FZyeZxB6SCr
0pNH3XH9ExZMrfZOE/rJvw55RTbsqgQfsW76OjsqJXf4/UBxTLqzovcBFNBs9mke/xatLdZe4rsH
rS/hLTZWveKHNgc56N6KpB/asxAQD7goMFaaqFVyT282lqZxI/svCe3eDTc4ndWAFMlHHurjYFBB
xN47tkwcTeMSGE5MRzdn33YKkI4IAgvZ3UTEdUjubYdmOOwMtIlzGk1Xo7g3QsSgRZJuJIX7hW0n
2bZWljh4zbCejIDh2ENxz295i4BvgrMhCchBzLpQ9jcBKjlKACiiBEGuvJn1N1oJiwldQlKSI4W3
6IXZSSGNLQ8IFCgyjfQLei2d9f/vhj4LqshjNNFUSSia9FY6WgmCVGrW96tqyA32XgCuHxbVhHKb
7tIomvy3morHmVyXsFj7hfPlclWi0cSm6hL4CEQIDV5mgte2bOdsAYtumrxAuO8v6mHMj1WhqBXI
myxyuaOzufU9cvr80rdWruuaJ4WLfGnpl8GgCCxmkj3JbpnmiL0VU7nJ8AwWWW4fJ7bQyFJ0fzFg
JJ5MslcN7TBEz6qqwkMc5ktjJqikqvzpBU2M3FWtuFWd3aAGwAap/QR0Z1bxdCy+TLzw0pHplv3U
hVDfDqciglF/aG9yKG+Pq4V7CX+Bm8c/ijgPN+kED2yW9LH9oKuO4jCUB0fx13Qpw+KpyK9ahaD0
r4NOQm3eNauZ7gUiZ7DxX6GWMjFygrFY4gUmGj6Y6yaqrEmAtcld22DRwl6awh6c5kTjoYpAvuhD
tUpaO9hUnvku9XY84N77SZ0ecLnrb920xAlok6QhvpRhphsxYOE1tD+6HwTHQPO3VCvSve1SAxyn
vruZZbEzQZ2fxvYsKI6vsSq/9jHVnrB29poRGIuqQUJipe6NMmSwC7OBCDmBeqIEaC1wHixssE5+
Um80LmMXTdDtcYjEJDcy835R2oEzio64GdeEQ2LPpJ5FCRxrVVesaD15QMZnLnZ8kdGccoCsdN1g
WIAu91S56DzTLjafa3IX1mZO2kKRocpks7FwUlffga+GbmpF77Wk/idYIra+g7UwJnw8aYqZ/tPT
gTZwZ8QAORInLm+igBEQoXV5At/EelBsvJSakldGcuGh+2NWidDyUTYmk90gSJU5VGsJtUZqj8qY
/KsAAha142XiRz91OyE6e8NVptMn2xliIDUntEOqO1TZJ1T1soIORgt5MQlsfL4xNk/6EJ3IO/nj
SYxtSemu3Qr5iAtIBL58wrXqFCs80e+SRJaNY1MB1pwVm4Z4PQ3MeHlRDYgY/HhRMqktG9vc2pSC
MZ90iNQ894zL9dy7YOZw0j6DZIkPTq7qc84HG5tQWtzaW3VmsKua0IS6PHrH3LzmoOsObvTuu2bK
Sk+isEBmyQhbMnNzyKjmJ3HSbOa8mZwR44g3l0+ceBtAMxucJNl6wKe/zPLgVBItdTDdsD8FCq5X
VL1kymloODBZjNZkb2r0fHUwIJbkLzywx1wpFEeVovogbfxLEikjDRTjSYjmD+6gvSjTDt9IEu7M
GOHT0LK4tWOWhzkEXPgc8oczgC13y7voaZlTmzWPpRZ8mA3V99ZyjefMTZwVMT/bqcjcHxgsA9ha
YTwcYzUkV5cG1yKLp5eQBQ+OqS/QohWpbJXzait308yN0wL22HJTpYH7BouNVF4H34JjFgSbIpST
MTEHgGK56M0318T7ERFyN8dXLmIRmYcxU0DrXfd3j6pg19UdkG2d4k7bvOZVUUGAuldo9FaWHUyb
EiHeGpCowh9Fcg7pFFlcnqfWuYoKdZKT1tsc7Wuic3GkqfludbqzK0wbzhPSG0f50XeNR6frcusr
riGuOQ4ceeQSKMQtny2cxk6niIxlX7JcGipnz36LXB1YnyUZrGzDWEvF5N+u2Bng/FfH1m7A8eto
sWGE39JCEpyZGe4qqtwffTXi3qEGvWz1+CCpJHga1GLHbM6lN73WNTJ4+CgLEhyePWUekq6ZLoVR
b41s6D7ihLmqi69JSIZlmytukqB7qax+qwXejnnRX5oFGyET5tRo4wcoCRNbpqK4Nx06Dy/feuzq
cX4b7UyfweTojTFNPts96WwKWil/Ker9LlvlFcEid+mKcl05jrGZVBrMQ9eyqXv7w/KJy0gGVOJe
Zh+i0n3Vuymgy1dX76hsfhMptOu42M9jntAAi/Rh44AYphCECTkGQ1K2z8xoKCL5rsU0Yv6KUQ9F
xdor+/SDORpwuYHKT/kCBg3e7eG5UjSk6Hj+7BOUhohsxK1kQtBTxMNoAKatGat0H00KhiIBL7Fj
Y9+IafZ4fvVMCNjXBM9/obUoahrSKPIIJgcVnLUAp3AowKEvNOmUewhTDJsW4lgozc6mKHWDfXVF
FulkVU+p2yx7J3nTvPiz5Z+N0AcIZp6/Cagr+NwmLMfJHhJVewB8vra9Il53ahgAMY3rJLXSmwCV
h53HWek9knzCWp6NVtTbXpcHvXWJt4qGs2vV7Y66F0mw4Y8e5dNJGdSeE4mnj8BnWFXBLKlAarvw
3VJggMYMX5oo8+kBQWvrKVlU6YdJqXNbehrheUv2h+QLVB8J8TFrnKTEfjZIKTS4CraH/xv1AnaH
4LWDMkPCj8bawv9j+x5boFR/xz17imw+PdllmHCmhN0Dbw7Dw84I7bmeHB3CfNM7/bQHprHn6gem
IPEtem8u9SeAHOR9W7lCYh46JHr0OKmJb8ALmMEHu3htWAMrGdZWkRj7ui53sWjpNVh6ugQydcJn
8s62Ve1g4w2SehWDzGpE7xp0NWi2AGGu6f/O2MFHmc6aDDpwnE346DqvXuGH3KoWrfBsDBnB/2F7
gn7soXmP+oBPLQ9XQRnMEXTlHc3NCH9N7MHYbCu9H4Dq0OmNNYt70Dafo278SaEDsZgvNjLR7P1Y
xFuKgKyl0irGW5r6Rz8sYXJ22W6A+j4TxNZmPBJcIa29xZJkOc08tahX60YGwcZRQI4MaD6FHp+q
qTWOTgVDDTXOXsdUuWAP7y3ol7yAVoBoPCkwFpC5yaLFlhd0q8YkhCfAvBy4LeAJmV6EQ0MoJrSs
C+TeAhvuenIvuEN9ysbbRBWvFb3vix+5Np7t2l1WTn3UCHXDZx7KVQnM6lR6TrXJGosMWn3TUfRa
tgLNrZPYB1j6f7CWlrdIeKemzH7kcBEuaQ1uPA6t82RAOFRdzXct9Pcy0lAI2xA9bcd/ikwun1aE
p2bGBCVD8NK2vD1pAYVPP8TdmNNLFN4617GHuspwj4Wi02EpH4z7qyN1ENTIz1fsJeMtZME5Mi7w
14NvJMuu869+M2I8m7x9hYeXzHj74H5oWWGhV1bYkgHwuSL/GDTD2HNC9TBY24UElB1NJZev+OiL
kaXUvPvVY7BCoU03wWz3gSezZ2RF+bFVI2Z/7KhPcVxtAgOkWEPRAL94Yq7K2Z0AHgDmG8mLOAMp
ZCcGHrMqOz4OKv/Vatzl4PkWdNhcXhxlhF3Zr1g4kFKxJUbWhQwNdSbolvemGcpVknoNMvzyvRDu
dICCg745gTdHz9yB9xq8I2CaSalAtrVM4WNqwbKTLWYc4N7uq7YYj2kOqaKJwwsR06dKFy6rJfSf
WVketUp8iK4gUy+mqdwW9KispmjXjc/sZrQsnqtLJ8t1WSGzVI5drSXR2dSlMor7mK5G5vw6ImqY
oQejmX6MxheDppaWttmO2FQaZc9CWMhXg76efR75lQukHE2ULFVO0iQPLR1lHzW/TZa4Ulo6C+a+
rTwExrE1sUdyfw3aT8Pr23VedvcoCtxzgxtOn/LvSAbiYHVuextGt+U+1z+nTJzQuERH6P+frddV
rH4V2/iuhY2Io3EVhdznbWreemz/F98iYMQcvKNv1mdg5uGmzDH0Eg3/qxxIOWLOtw59PP5iETjc
4BANt4hmEdHfCRFmjTXc8KqsS1gNGx0qDMGfE5G2DkTZ8qkm8ow2k3uj8OveYqXwOYd4e12R0XlW
GyyQxNiUNU4Dz/NXtsTMHkVFdTTN6U37yZIj5h6kTaXcpVesTD7UFfMx70OcJitPRR3mx56bEiqr
NxA+JVkgRIQNos15/E4x6wxqxnBom7NwSdHJPXgQqE5Wtr9DDoXhiuDNXVFFKFP6l6zxtL3tMM04
67YiNaDqYIka2nSPqH1eH4eiok+eUVTg+wBzp8L22bIhWzWBACpV2F8ILty9wJlljsVcV53wMDVP
QQ+RKMu3NGTIdGvQuxdKnfLpPoq4vSNfRSZJ5SFNnehA9MoVWR9AioaGU4Pzrx2/2jgB8ZDFd9vF
Vun3GjF4pL8sHdIiYR+gv46gugfRZ9Uj3g7JmuNT2jl2f0Vo5e2nkWmMIonF1ptlB2AEM7rpRnvL
WW+faLn8DHFL7SM7RdJenKBl850xSHeGtUPirEFxdBBvErhKkW1c1BYfNTAQhTNU52IlPMl+bwlX
X9apcyFagc1S4O01JrDARbAhm5sn6xrSWWGu6EMiIoJL2vcgnLMuvlDlwQ/h9Osu1r4HMgCpOt2R
54tlk9ZPTYYPYejMfFER+L5QGGMA+MqlbeQmZElVL1sAlAt0FG9NFe/1tI7W9f9k67x2m0fWbftE
BJiK4VaioiVbtpxvCEfGYk7Fp9+D7rPP2mgsoGG0/cuWLDN8Yc4x0UvicBtPiMvHG3YT+zbVxmNG
dhOVMtVYO9buZmwO1sSwzQypP0Mf64/NlFnHcwPZAMBID2oqtTjCQcHWvWYHbGUw7C0swaHljEWK
XYTkPxo50QOSxOio06GpDEiALRzy3UzJzwwTNfGbq0xy62pqEacxqY1ZtASNp54dVRoHjlGDDdzi
wnZQzLnzKrUM5BsdoF4r5KivBuQsCAF3vmqHwB+mkzVXtOcFy05WNFtTy0xmNQueMtl2mos1HubO
nLVXH9K+ruMDqRiPcyNn2eAZESaZgrzO9pWJI1Qv/6bvS2JpHbw6uhntqjq8dz1hrHqt5Cqa6Lel
Ajs6hskuG97KTHVBouf1yvbGDyvtjY1JPhaAqi2Iq1s4Jd3NEk2R65VYZWFK3rQYb0plL7Gk8aOZ
KgavAFEl6SrYaqd5jbUDREipUNtBayqMJl7jeMdt7aY9EBEfZCshWpNfET5V0ewLADo0HDN0Gz99
BuIbA4FhoIej60l3SaLI5dgBxeGN/vuAcrxcdNAcs7ZcpruXwmD+TmNJ6xaWR0RpaBBxE2pj9q0P
3bgWtbvWJyInBlRYocLHqGMRM57LHmkEISUM1DIyKpJwlwjc7DHLQ3uG8UWo2UiUA8YV9H3lPhPT
dxEm+2zmRQGBVWvLdZ8kEvp1OLBcrjF6Nc10Js6e7W9yIMwCF1LsF+uCqDdEcthaWC56NXqaBh+O
p58rVIKk6MZM9Ny3Rot2UaqAAKXKDvIXbwb55cFI29dPXqv/hhphXAkAVihKHBhNclt22IWasLxY
bnspSRUpFlZL4+2GCKViPerPmkssIn/VEYW/O+9tU+x6WjaGVpVa9wm3NmTiG2Zw+Bf1c5JG5Us3
+HfkXXRrBidvhBXu/KR7Hg0q1E7gb2pgdKore46kLgHBKfFaTlxFE7IJ9rNiE67RDxUuY4ONYkYQ
oI/h/RX+Ps9CTtI8e48XDkqBZ3nriB+YCas4hMLHy9YJxTqSVAj8TRAwTdQGOffacGX4SzXqNQRz
6eGNkwGdRWl28CZBUBtr4FMVG/vRDe91pE3rgYib3aheotb6s0d2K6LzQLhVaXRZtIN18jQJjxuX
0OsbxynflwRs34arBNpqXaFrWvfWBKqnQOdNLbXDq/gylJZ7FJn5YGrynPeWvkd29Z7F+HtvpI+h
SdlPoyeIq3Qkdy7G2AtyzyYreDvWc3npXTK7IFxevNpgYJul0yEmYD2vFWORoWmDk+dTl2Y5s2Bb
lz+DW5IgZ4074NCHwUL3OVW2tq2a8Z2UoXd/Ljys3yUGAf87TD07qBEdsazEtZ2mXGkZMjLCJvB4
ZFhE9AhkRFkdBNHV28aQd6mbiwPTj9tytg1ux7DiQJy02CopakFZ5/tRJ+7PoqvFEPhmRulHrk/+
lu2+c0ybFWeVfrRM5a8zj+Ai6moSUMIhMPLqp636aM1IZA25INwyYeVSHwcO/P4HHAG41w11Ifak
RXO0RuVBjedoI2kypL7HXXPtAHdsJ9m0mwz62FprzWIPjjAM5iFJ1shHTt4wT3h1HEz1LSMRMxzb
oO1eY8gcG9Gop6HXbmRZDycUJz7Ti4oLf7RQubOCzY2P0KpjUvWAjObgexUEI4CpMeyhHfIVKE4q
fWgbYlPCDtujHqP71I3sFqNgMEOF6c0Pj0TMQGpoDWTev/YAO9NC7fVKfsnxtjOsz05rybLT+5cu
MuWhTnoM01RD4BzlSgjiA+NZPc64tQ+q6aFTZDAzosG/L5R6RGJ7Iw3jRFGw8Cr7ZxTQe1XTdiXW
YyLNT9Au/tFKSEYFPrabZHRw4RtW6fCRcmdcc7NnwmQy5BfgkSLXPgy43tEbdK+FAT5I576+IaKM
xDJXJ5RK4hGpwnZX+320bUyET45Tf/HW21u4wHHQes1jlDr2rervbSD22LzEXiR1tIaSy4dCkqjk
6a9lc3b5m9stsa6uDr0E9eFXGE17ptwikErH388dLZ+/0mk4J1n/ziaG1HK7fGhK0goMuI8m45VA
WMmp0RkzcnV/8ko3206W/gp/uiQdoNiF5pCukQFRfXPj99QNYl1uyf1Zb9FW1I6PsijrXnHdsnCh
CBsVPIBaq4gcCKc9Ul5cQ3nGKEYPa4LE1UvaeNdx0t+m2cBFrI80ZFFyMLP3LLJdpuekSEUWHJSh
SSgDCVxcZxlD+ArodpNMr0r098jz6V2a73ZKntsax2H56miVh5TEggTA7aOtyqM9p+eKvC50Gw5W
wcUdhwdlbertS0m02KpOq/exJUihF6xHM1d/o5A82I3A2T3U951xYJc5nwvLe5nwtK7rDpqZMzKO
apE+VAKFuV/ABe3nDjAhdzysVy+xhWpcJX19zMJy3dh9hKGOSallI6isan/TiEdrKuuDYKW/ImFh
783DWySyXW0nH57DrmfytHnlx/BpBu0F/7nYE1r0JTTCdadt2yyRsJr25aW+okmd0E5IflLIYwsE
AkQTUZqkNTqS7CMa441WDu4OIP05N8gA19srVPj7oT8aleyAWnbf/TDTyKs6gZy01cnwWDWuH+/Y
PF3ikiHZso0PnGZ+B6llUiayVCm/h7Yd9saMszPS5nV9SNF5kTtr/Yxcy+jWjeSY294VnvkT5IEv
iLbmShfdtUWCxSHJxqSKMdQYbfRhp53Npj/+0OOwWRue/RV2myyOT0U0vI9O/chuhmzIavj2O3nt
XeQFhdZ/FPy2q7ohx1uQ4MH4rYPG0L8attwlufmIcvtjhp/NyAb8qNa9ab74IrTvgiodB/Gsf0ML
ei2i/tPt1AOBtttoxKtUD/iDJfkHDCzWUHHumla7QaYxf7SCa6A5mvE6VuLO7jDoZ3j7RqmRNUIM
VwvdkDTdLbvb12rQEV5DPIouU++8S8t8RVpwNyUNdXpesS6vEay6PUDtGG67G108ae7cmNCLIdaB
c8wW7rsWAaljfGBnLlbpAKU/iRG862VxsSoCx0LRDnj5qmk/6NR5RK2TbgJ3JEuqR6MN97iroBIk
zIrSODlAYXhZblpZGrh+Qv1LHhZLokePkJ1uVtjq5/hRWiPsmIg1jHKuaZ3Lk5M+JQqJYK2RGWwV
4T3XqjP8ILSjiXUWUPJKP86PNBvvjRTfIjEufu/ECGGTo6XUGy0MKpGkeKhc59mumUcYUG9SjVNG
NYfCtN1bfBb7wXvlKW9Ush2U86j3GuuZpA0q+s9tWjHQb5RtrLI5RgnuW00g9Pgd7Ct3PiaPEPqO
LJI+x7wDWgTnhTlNwQiiiF6EyX61Eemn5oynpAbTAunhLWVw0Bs+15Uug05MheWPJ0u6/ZqRWLIZ
zaZFt8LdeBmgmXkcrlsiycEMYOwrf5F0Ir6IZX6JINuHjbstNLveTXB5Yw+lAtLqkBF8dZt5jOth
zh56CFcsCzD/GwbwtTTC7ZfG6RUD+cC+akH3d6x+Z5dNcWMuSSVGYsA8g1rDwO89FQCSZQujSjKu
7fzsrMOMAxBX80MHfpUcBh/T0UPTW9hvnUstJ2OjG9bNcm0tbExqpcAUjcWnDxDhh6thYdhplW8u
2KUFMcbLGFwunw4JhAydVnARwILgXcns4d6s3t3I4eKbVSjFPfWLJmodL0euH7uQ6OYr/mcd5/p0
1VmOFtjLfUHatBWSlGekHFuaZBE+9eBWBoRUJrtFMITXlGYXKMAbfp49jRXIAXO6UeR2aJFNdDCp
RGDA1lrPuYKf1OXwB/jX5xCB04Zrm42PozWSpx7BBDvYeMvi4Qlyoblt2/s2ioYdIEuaj+anbmDX
agYkPit7mh00Lxx3O2hwC4ep2E5xwiWiddDlzb61j+pHV6BO0obxXekWMfeC4NzOr4PQnBiZu8VO
z0TzoKuu2kupY2js25vO3Elh6l/UiwxmMlhVSJM5Gqqp4wOwkDzzdxkRzjsm8IMDrczMmifXs96m
pF6HTYslskl2YQjAjfs0jISpJEXQik+1rBHeLBqi2cGYLJgpcnIltQvLtJ4liqgmu6kM9cLGb+d1
REaMy/OHEu47g6jO2qMm+a0m1G3F3k2mIljY5dOiW5yc3LhNWle/tdvpjKWBGpx7JJQ5itAKnHCX
ureFW/5kenaiwSYYOc6sI+hEhpsJuiEmTSsKatp4YEeaZfwWAANMwAP3BOjtB1Oy+TIEkBcnDRn0
F7sKrhkLmWTb604fFOQ3xg5Geb2CfhyfXKR4gbdPtTw9sgngzx4VxHNr/k5Ww7RX2Katoj3VHaSg
uDeh5pYDQLllBtfgpI7rcrrJ8modhgrp+ILJYSKyT7hvrGq3ulK83s8tctlOoeepJTa6OCz9i5kK
UAPIddeiVU9awfY6t419jjuPexqhfnOV6hAhdkInS7yO5vt58rxj5JeoB/r2Z+zSmvUm0pupytPb
nLrOqtFYgiN/arzXSrhkv5vVS2kgN8/mwTh3Mc1tVvyAtyrOVpKVXEr5gGeJ6V+1bDHn6aiZuktv
2fcgugSAlbS96+hPo9FCW1cOF/IBgfjjk8ZyW73GUVbsFLy0rTNAO4wjiQkKDLyImz7QEOc8haZp
kuU8k1C+fIqIAZu9ANNTdKwO0HsSFioOverbPx3sGtQU9z6Msc8VRbsW44KCUHtC2ZrvOPE6tAQY
yRK0Gq+deu96amG2LP5Om0ma0vTeCVy3vCkQWacWnygLdKEWLX0nLF/ptndmro23WdVWK7eWznlu
AL8ksRFC9GCJzWmJPgSFg6IdJm/M6TZqbHBIQkZsGw+KUwmUzB6dLJidx7SZMAOIG8cLsQhmyUM+
4CzyqwvtXLRPOp0DLR6ObaJO4wAssQjh4Ma1+9MtSV1Wq+snd+qf5dgsBrnLbEU2FGL6Y/QICSJ5
ghUTdP7ls8g5S2QP9FCjOGwgZge9b15y7IAKWjQbr4mjako4UrllzUVxZ8fhccr1j6hX4C7n+q2K
ZMeISb5KJHObGYJMRhxZofv3zhCRZRt5jB4X/ecEiTcom3yzFBhxq3+EhQtDewL7QQz0WmsWO0YH
542d3DtX8Z8pmscVsEHulbIZjlPrPTpL3KMJW7WMHtBs812T/9lzR0GOQ4zXPJALoRUwePFfsyhK
bkmY5f1FRVPWfbGygXau/NGU3OAUu9YsBsmQxHuTd80H5BCMVXdNJ0Jdyp4/nNc0IIg/pSjuNRLm
b4wCW13CIhvTtTcO/jaKZbhrWKzvY7+D4W5xDfOMgxvFgWWjGRjme1OX5YPdmtlRmD6s0m8BF29T
zTwEqhBkve/RxPHE35mpkktHxfyDgWEwGTTSsQ/spmu4PDUg8B3rGVD0yjK6h9Fzd2QlLx0Ir7zu
TkNbPwBexTEpD5L5uJ0ys6gmGn8dfAgUOOUSQMMe3A+Ni2ZrzvtsfLZd8hkXr4WO3KEO/U9v8Anu
05Y0Kf1EULMDK0SgSwpfB8MMwhpH5Jj6twgloWy66keJC961XebH52jyAnCc7opK8ds0JBO27IWn
f9Cm/oHYL3haZgHMWz/FTFzXwpKM8eN0bwldURxk+PqTB3Sb0aaMUjiwoXcIlxCEkgQ+zFgtY/4U
10AMo5vdJismjc/UIetCSibVIhTjgAaiCoeQm1F5V/d5fCJt8KVdQp/cuj+JkUisqo7O3J1OtTY+
hWNMVKiy3m1BqDEyYIDNKlsjhsdEIpe+fKAZCDHPEvdbspeJICt1pyav76ipESI9aBFRUthS1lXN
SHaW1Zc3sFR1htdUYFyTUXMb9fVZCSY2wAyIp+mQZS1vr/Oq5fhZKRYBpdJsl5I1AUko0mQzOan3
xhaXKDJ+yQ1bFbH3HRUVb5phXD0zv+t8p9iaLBE8KzXXZDi94DElmruGmexHN5Pjf5YskkAZOThj
x3JjMBtJ6f/TFlbBUGiLX0L2t6Ol//J2rZmMYcn0LQbN7A595btBQ+dJVkCXgOlwgBEnebGXhnul
GBjXRnF0R+qWmCWukQskGhFo6dLYGjYUG4cGvLUIn41+EflTnpkmyqNJ2xRcJ9IZSFKa4cxMmkta
WxdEkdFmfkUC+Vv1xhUs65oAA/Av6GlTJGgjmnS0/KtYZ2ledgDPhHlT41ig4+e6J9CbWan2GbG6
YmECFhN2a5A62qdqGmhYzPxsr7jPWJHslUO+r8rDNqhbcTsXU3EMt43X4gDwHYSd8Veqg4aXMWqw
kNttI+XF69X3kkpN4kH0AOJnbsz7wmJwgad6O4bsBEhTvkzROsyjq1sS/+PVhCyz3AcNfuwa5xue
GYghVqJBofPuUlx/oByl5HTwM4KYa9GJF5X7WVQwf+H4TsaN6vxXvMELO9XkSB0eIOZCiJXGDu39
tp/FE15dBmBFGFgkW1bEzpOn9atQY1ProrVAsICmB9630bokAVwzQUhI6W4y7FnYfBDCdDi8PBcB
V6z9WHFSbCEIdCtBONgKitNx6PpLiaUmGKqKlmuCZp/ZFQir8TF3lztZAVY1qikLGBT/IC07d/10
msG+QBqAL2gF1Pv4DQewLJGJBzQk7MI4oRJKDhXZZrCZsbDB3d9GlTHsUboz7KQCi2ymRR2lILK0
Hlcj4Sro/nbo/5+JI6zXy7LDNjioLI2ANWaYIp7EufcxTE14olelMdCkuG/TOG+aBHEZ/cFb48eP
2ohxUOARUhijdv7yGdkxT53Zf0jbf66XjONcK2/MFlxctZwmtcdkWRmTTmhohG+k8k7lkMvjyLwb
hwz4EQ25jajZT7me/R1WMKgRC6ypWWpocNVe06wTHR/NkSBzpIDtQ3qUf65KYrAqeHWzfR/ZvCLm
VMm6l4rRpjFfYeGg0c1+Mii4rNgiTr9KbliUHkInGbfVMjaM+vDHbJ5wEV/lpD/KMXlJmCOAAQ/B
Fz/jXWafb7+nmWrvlJZxb5Dw+srwCzDBA+wWNONwTng5/BbdMz9f7VD23S+wV4Vim2q+Qte704j+
qQiLWhi4iCgT9rRarTYpWhdUwolE4WBCW/LqYGn99jXGcrRj+tWJyA9R3hcw1xfLsV1UURNzc0sw
3weRw6SQ9nzm9I6Ha1SNDzaGCUaxKdNsmd4tyQlMSFswLvoYaJJRpFcRYwPscjCdZ2tcV3ozbvwc
I4ifhJ/cvHzsuwrkue39sBHeVd4MyLHWic6sSACLkRM7A7Z2h66rqLs36G/fJvmRO5Krw61jxfzp
qwGrVwqOstRe7DvpND+0rqjDIRPpYX+JnQgcStQTf8v0q49Th07XCcbUatesu3tuFa6F+TjbiubJ
r6J3OH/cnpKNG+dPaCVvTVAAhBzSqMU1cxaBE6sjcWUsp108p9+9wUwP3Uu2aUkRqDHtyoEiKsom
Czh+kQSm2cuDXYgnaEJcRYEPl1wxB0GWoR63jzVm9BS3tx6iZLMHtB5qCkmC4IhEOiJ/3Xhf2Fxg
7CdDR3TdksFbj1923XZbH0WyY6PwVHlXceJPD3Gn04vRSgehTTPa2VdNsNxgWG/W0Xfh5g8UWIaJ
wAayOusJkosS8vUg86VktLrjykRKJJepWObYj7mdvk022qCJRbNJkN8NcbTo86k0CKnLjgVJffZs
7yzTQGIbIzNnvU7wO4oLIqXdbW3JPQk/i2/b4vwmkzlGgT9aubfNpuzV82yUTOqmyByOgJBgMx2h
EXXuqw4JhDpCkmtjj8WWuXCI+PJrCguaUzcPOcjZeSBeJG0kBMXt6dy8SgDnZp296q3xmKr05CMG
qEDSbR2dSTs4D4pBiiXVcq4N3bWfe5tflwTHwG44PywHb0lIKjBhd2yVHqF02UdDeo/VSI1kC9Ik
sRtWuKjMuh/PatB36HU5W6fhpS3sYistQCIS4cKQPZh69GCkNoUYQsRC2eFZaAtSMXzrtZmBcvc1
ltTNErchc0uqlCqGrtcyqm4artG9rp3hILYb+vOVIeRREth2hNNHc0rRFAJ63NgpQaP+OJBGj3ev
B2g5CEmoaSLuGRLBNKzyQ8m8bSaxQU3yFrknassUvXLK37A0sYCUNi1wKcnXKDp3a1cEFk9uX2wH
Mybmr6E3RkWDSgQBQIqLLBEBKy5nrRfjpsiXK0kJ3Dt3MC1pNKBLLLM3c43jMf3R6pI9k8rAkcYZ
GUmLiMwIA793NxObyGBUiYvWj/SwzthPdmMFbp91m9qKj3HLOZhO1bavYvC+cpGWZR9ZpF1j27/H
19FtkODKil8fSX4OHXY9UvHlDtEJggrghm6YtY8pHmFoBySX9SCtW/gk5TKdtk6+rc2BydB5VzQN
gAczOjsOG+sOhkbOECVuw+q8PBUkxUA6FM5Ch4Zdy5bbgEc/NTXzvI7C2tkp5VM7WnMY9I0GUZBM
kDofv2YGfSeXzE4Ci4Att4MY1rH8KRaPhXKnKGBvNQRpxQseDGunuZKE8LqZApglAKB80H5mjdAr
N+g6tMInbLCIPpS0wQMUiBJIkEHKlbQclRPSjjg6peUVChunr0WwS5NyyvbjTe0zNWy16p4rCxrX
yN1Ure6tzAR1ees0YtMuoekxowTa+lMm01diIAQ+EePU6QwDxIdb64RJA4u1S/EYx9Uz5ze9VcON
VrJgTNFTNYmarpNTkcWhXaAPJhvubXWgvRcZ3IHQUPe5CwVT8308Bzkq1NAK6Jre4RCwLckmtXLE
TE4dY/8Vgtu7aJPnxKlCTgC0GZvdUZ+ZtWl2HnjiwcFNyl5W/hhEwpIGYW4NpcGukFc3rG6YgHyS
9v0bzm6+LjmQN2JjeYVxxAaSrb3J9HfIEvBPDV9ur/dHJJgvfudPKynIrBEFDO5iJIXBnpD6Idfx
kmf2+Je4Nn7juMF1TSBmxxCkZ/PxqpJqH/bkJ2fIA/pp6hnlJ+QRv7q55l5a4zfx+/rWczBo2KFn
AqcmK6FtYIZ1BXhJzU6uWhgVd7GDetcyZmZdi4I6b678ZUiSwxTk2RfBqXw/hn5z35AVfbTT7KEV
I/retF45vcsbP3xUIr+x1B3joF2h+q8JeDOGjaG+qdnsMNxOP/CdI7zx4N+pAYisaTKozIzwWZfM
oyzWVRuyDN6n2NzjTHpPKby2MsUBY4S1vjeEeqnlSPGKsp0Dofsd/OsUaRn4vIg0Ci288xmT6ujo
sBNRvA18bdU1p9JBn0pGZxeYnvHtV9+JnCE2jkin25IbSqEvDAUp0S42/nNeIDdPtPpLazBYOGJN
mDLHpDldLNpTMidRTph2SyOG6i9GlBRAFra5n4f7ydXsg+m6x8pqdg9akrKdNYs/K8++UBGdsFl9
GRk6l9jf91Cbdn4ejuB5SV0neMALcKw4ogdFQ3uADzYOMFIGdTKmK+S3+VY3X22TgBOlsztSUfTh
TsbZJPQTtOt4Tq1GYm3Hxdh1xiOWOzjxgr9wI9lfwu/eVvRQBjss16V1sgo8awpgLh4giBe581XX
/UPXVfp60r+5ababhKoGvdtgr7XZZ4zoGAypu41uu/ijTTLWeuKc6NndFc4u4K6EloA7WA2J+I3t
+Xe0Tec4FT5kQGe+kSb4R7jLHtRgCrNiYc35LmBudmI4YxszQcSQ959e3jJTwba5ZnHFBm7w63vW
5WgntJF87nk+80TGsgR9CHXst4RAdNucvmZdNdaaznJm8mvuooxJpQG3BrYnoHJXkwjiEeqvlCTO
XCR3YDQIiKi9s17rPyELqIZUgjGyxbphnsZWkxgtv7pOlWhuUhCHOMS0Yhju3BHkOb2wubLnIzqC
D+XDR8iaR/KiyGYruP+T0bLp6nOR+hyNJX4HNGZ9OcfBDMS19HK1ZUkAGAnXUKrkr6GXeAYMzqOh
5iIOVAjREo0buPBHUuhviWsKzNl9ZqE/Ex/NUJ716lbJFKHOlB90qged9D2LWIpJ5gdWAi+d6TF8
dpwNavJznzLN6Fz0S3ipvY2VJWMARvVsosjf5aF6j6BJrStIY7nOLaMmAmCOSSspx6XDhHg6sB/h
hXQHE878Dl3N2pEuebfefNAn4IedvNeFnhyENm+1hV+WoB2rB2ZpslIvpYfTNUrISvIKDJtD9QsR
vA1G+IqITsczMeJnWA8ukPDkkRxdozCfcpykD0lzb4cC7w3+GWpj8YVcC/GWIOdyJ8AxRwQQINnf
1xU7N43warS/2LGzbEP0XLLmylCtVfnUdDKQM5owsi6QASYDhbDULTaKiUAq0F5kjE92GOOnQpB8
qME7xTttr/AWY1mJ5nljcagptNpg8BjnDWxdOkiTWeHdzLgCwmxTEkK7isfwvuiIjSuN/lTO5sWH
6b9C8f6tLO1XaDGnyTwsgxV7T0A3HYnlXVnSDNveDQZucAAj/feydt96MyOAxLDMa4OZOaG7XWOu
T06s4ppt18dTULEjMpK3ztVfMIQDtsfuxHjMLfIjwqp07TEsCzJZTpumS5YJClmR2bIl4BIPDHcX
ZuqBun3vpck5actbi33CTLQ1Sqb6cdAVEymIbtwJQ0xe/PVzL/wZfHfdi0Gj54ywKdLXzTBWZtHv
C5KbNkXbvtg9QQv+nO9bGs8AD/C3dtvUOPYIEAMQZBwrlGCHcTqHWXwbqtTYs0FmfylhlKuCq8oI
b7NSNU7ycN/PWBg0JCuyQa5tVwpOsxhbImqA1vrK27eluORN/OZYw+3oPYdGwr6Dq+/KZsuAFdd8
d8CYZskP1Q7yVBOgde8B3KgLcQ84m1GmJX4ikryg9B09jGzInxLmiBpYsRm4MTmtSUiHYZxM4IiY
2Kfn1qJJBtQctaQqWjNxU8mZwulJl5IdO8LHaB5ui7S+zUwTLxdvSdozCMzjjeXEFNAu246m1xAR
Ih2fdeu3jRtOeWbzMaim3GAsoCbzZxydR6ZtkPjy7Ti0GjF/aMUhxn7lTXZC7YrFnYmIArZhtB7H
IoTUonVQ/hUnc3DadcvVPTAdOjQkc7wpBQYq2863lm/B5OG6n7ZPKQJ6ooPmhsUltRojfmc3dfRh
pqyxQcJqXSEBjI9eqQKCUz9y0+oDxBsjkCLiHbhP3eSE4O5G1tlcjf2Ng45txfTzrq8RkMos3IZ2
eVw2aG75tfxnTVwbPf89d5k51YjTjWlaBO+yR0qnv+R2/4nyEEa604G6oKJXIUAZF2NXYcybfCBI
V2S4/tMF1xXFsKVEYyM2MRd6iGDCq0Ig6/zF2lFHvGCIh3xs68NEgzhVxwQh7UU1urFh0YZmjoCM
AZOCA4Bs5XIUeiL9BZoMcIE3biNb48GU7Kf1BO1OjDt+rixyLJsyYSHDWQBptgB9g+l6FPRF5Jic
bJkTsWpn5VFO4XNMZvvm799i0JrYTpaH/X3wfxKvj484yriw5SZ6GE8RaMjAe/mJEdT8wr3Gi6mb
MqQ4psv//edTt64fSCd4QCNMHM//fxV/D62HmxwYxCEsnfI4p/5dm0ZqC6Aa6U/Tlccs94rj36dt
mI9svgG7juU5b5kWrf5+QgnVYKUQ6gRMYHCQt/n/+xDBgLCMRehbjYuRXHP4B93EVGxy5fn73r93
4+/Df17Wv772z+/83x7z91v+59H/7SF/X2tQ/uNEXd74fz3m7zX865n/z6P/eep//fvfj/jPU/+f
h/+3Z/hvX2OvwOtxjM7Z1Zq9/fdD8BjL/d8XUVQgq/vPv5uph0fq7/O/F2WzRZy5jP7vL/b3f1JC
Nv/nt8U7m7YgOP/3sPs/3//Pt/7rV/v7VP97kn9+/kiy+v7v+//5NZW1gTSyyiMHkMYw7pmr3emj
0YCgoH2XafIUwb7aSRNBuuhQv5tJRthYePE01e9wLTyzOc/pM719X3kaEKb3HhPVukExxIoaFYXx
mzEBpYFHdTQ3YX5M6a1m2yNIlQFmbCTYymc2mSicBXBxzL0ennFMtmxYblxdEBoNjHJF17tS9Ip7
Sy+pWogQ7XpvR66rvS8LVg9IlZEJTBMSOn5Su/ij6uxjnJJfCxYMo333J+6m7JYdwgsF9a3RJJRY
Y9yQXhkFzZi9ZC1Vg+zG78zUjJM7OkSfzh2q9dTYRt+t6ohRaNkqW3nrbUx8zTvbJzu1sNwXyFO0
/3pz5C5jnZUb/k7t2B0/ogU1k/slrAHjiza1H8ZP1H8M5lR51/h2e4iHIt35GA6xOJRfA/tgq1fx
HqAkK5hhqG+FMW4RwIhNxPkLaeyCo7qCB8ouKvPGaItzi1qlaz+dhpO2w7S7tqyeqGy3OzcVwDmv
OfQOWsihWGQXAxho6Yq90S6qiHjEE0xmyAZGv78xBM4wnn3VOE5FYCd62qF1psW4j4/Rpe7KGvTb
4+y/MFVTgDbMz4jQ9h1TmxUd/Ui+FON3Z0pJ9Mvf/YoFVW+y2WBNw2SUunpt4E0MhhROLxC0Bhzr
1sutn2m2idt2y+vck10Xj4QsJMlTjjwlUGDTKP4IAADoHXbjgNtBf27UXeQ73TqOsYKGBAj6VnWp
J6JKjYxxLOtRgN/JpYcqRrqiO5ySSV9T54D0blgdkyW1Uj3mz8GgUy1OQ4ZnWNf9dzyM37Wt/Uqn
MgMgcze1iyJUuGTIFdYoAis0djYOLd6IQUOGb25J3FzpfcTSraYc7uAPBb1TWsyAOLIMU0fgMiVf
OjvHY5UCv82yQHNRWwrBQH7M2CQjaDeQYUyrhNibHcfV7aRVA+ZG+xNs3GHWw0+It8OmslFwx8mn
UQpz35DGszaSim+vevp6pq5zzwjX965a7HnBiMJyEzKVFC6tYJIDxK1n0J34V7y1qsk4yWeSaOuO
lrtMG20PS5f+MvdNopP4qV3atGsxL5uXnjaR2Ep9lM80wC8dKKyDG76wzgRXhDKDQMzotv0f6s5k
OXIky7K/EhLrQhSgUECBlopc2DxzMA5ObiCcHPM84+v7gBmZlZFZUtW96EWHhJg4naSTZqZQ6Hvv
3nMLlawyD8CJrpl3YcDBRZJ0gdlBw52Mk+xopds0YNCfD3AviiZyT1qR3rt9E2wguOHegTHhV694
xgZMY3OyYWvcWHb4KWur2WFxBJZrwzRRnjdHvzDQCXhxoQV9EFoJC61XD74B0H0oJ4igBM7IlDDE
wUow+J0mm+qnpMu0TvPqSQ20ugZdPOEJ4pWvPnDBguII0YloO7ABaAg9J12qatyRNqAdOlceJs4q
4Nu9dV6gq9fgkD2LfZwyfBghFK9DdGBNixCAuVK7Y2KwCGMu2cGXPw2n2aFKaAH5k0zE28nroamN
V6MLSBraKMwrImX8aOVUQ3wnd5p6gxi9lpADD2tHghctIr2vFLLf1y5NFK1KH5hDP3P7LhbGwO6G
EJbvDZn8hp8uzbn0O5TKnE5VrTerCmPkcqTXY8VOiB3SL2jt9bR9Zb4nc4pEMypkXR+Ofv4icv2x
RRTXlLNdFmEzkWnVPiYHHCjyTdwGnx0QXOi1OtGY7XgaO5dXgKa6blsEMdlr2tPEtsRBs6ic9qYU
1XNduwzdR0AEOpPvrSbtfBkhUkqFvjWHbk8BOJytYWQzJ7IOu32QgBsmnzDtN4Bmre3Upm9ak+Qn
CtJH27bu276gRKAJvfDXiGCI7hi44C0fiZNTx9xyYuuuswsUNcPODGLGKzr+D6ZD7hH55Lqib7y1
LEk40pvueweroD0/A0vNfIJBq4UPVdFvYIFY62IgwNPGw9smyUQUQXvt3IS86iZY2CDutmWMdCVt
UIfq6rGjxYGkCzVc33ZvYSn83WBUj1mSnGyJ8tViJjoN/ZtUt5EtJsSgzGMmcIw20e+LTiNsy2jp
HSVzfywhyMBoCauPiohUGZ3cirLfVRpj/Jp49ixDs2Clw6as0uFQIrBhqaPStrR1bEh8N1n/pQz7
BoU4yZvo00OG2LwRTyRgzJoOJ1qyzG3k20x06z02xhRzaVEfqT/uPFfesh4go0ntWpGIYhHX7NfD
JbQJ3YUGEBIdPWAy1IkfSGdNMKVy6eCVr8uY26bU1prmqGWcPWl++Aysod8GilyHlRrlUyZ60tAr
SgOAJ/T9tehusC1r51VkKQVyBBOHE4xG1qo0KLTvK6FnR81vjsTR/WSGZSHi4tfIlfn6ErR4euy0
Zb5HRNLS6eS09rEQCYL20GeXFwa6twwbF1ZVvLRV4hxUO3OsObE0YtZwD4+u4gaGpR3WR/aDXsUn
fybSYOBGmiIOoWb0aNLjE2F4q/bF6JPRybaRC4YeCYSDJNMQ4DCNEHYLBbFZ+YxSGV+S6YTJuPP3
HpT6hVciCAH1hZq8D+w7BmSmZT72wmVcEBE3Ejals3UKOh22zxS3wJRC748+bKIr6yZLEK7q2g6J
1kgzOFkqYdl74nMYVA2CXyG5h5H4YZvs83bwOTDQ38k+JbQVHEE0kYkah/XDaJCV1+yq0XGOJKEB
1tXAQUgPkYxMv8gxO1WjfY81kUi+caw4D54qTK5nOWI01usw3pCAsdTgJi3qqSgYlJDaZaGCm6x1
hNTG8tGzFGCFTRLaWFscrUxBhjEOiF6nffGRMtUm2fPKtIXBAhFsU0hLqJroAkvTCFalPt7FYXJK
5ENgI51xtI1mm/qyZ2RehR6TCgirGEecNy1vb1iQV9gI802GKp8IpaIjUjYcsIxrQ3MaCKLet3PC
dJgbz5gXrSpkPiRrA4sPI1ay7A7Ef94gVTAXrscQeKig5Zs26BT6KRlf5bG7x+5PqEH1QpLfSSi5
6bPSuH2SNEaAa0f9Cc7DYbKAKJPjSKxDlOr8dWQRWjNy/2VBM16qi3CX2xJ9CPNW32rFzhXBDyGf
Ojt6Es0VGTattD6/DWQMwM9iqJ8b1otXBSfho2v3RzpA1sBRfWrXvvsOnbBaJG7YHyOXg7SP1icc
y5fAnU5ktcPLHicS59g8zDRfWR7ipDKk4ThkJASQ/TL16rUR4qXMuxd9woZkWwk66FDbMf1GfVVy
wmSBb+KSxpQssOHqMyaLnEtz5AxpITQB222hbcGPmWnPs1nWHrgL68kIGttNNgAEm60Swx3NJouq
OgFinsRPyYRNkv2QtimDb1Kq4L3EJlEGRXa2EzTForYwSwGxD0PSKt27Loc8kjjLyRMeSQ+4rbp3
oiAizH/2Pk1GebDtjrbV4JQ3MSwj5r6tfJgAfmK6IQG4DdxgjR7kKzBqG/kCkWydGyKUl0N2FF6K
XdBnUNxzxNuw8A9xSb936dFTYO021qEy/GKTtQj0kA0FbDy+d9dWrnPsch25mBvXb6Rfb10n0J5S
q98Wcw5bOPTdtWZMcsMZZF8Ip7tiXA1vHTM8G9xucy/kkJ13PfoMvf4qYDIynS1f/JmBlkKd2dYi
kSvDpL32/UALRN8BKznotqQHHqF8JohCPMoQT5CSjcZWEJmPeZH/8WEbGN0RdB/NduyvmM4i/azZ
snsuHRaK7TwXw+CfM3uYo02Z0fu6Pu2RARd3TuAyUu6UhsWYD2m2FXcAkkh24Q7y178r5k8gVRBL
VoZJscuH3w8N6r8VqiWa5n//O1CWI3Y1Y2Ta97evq9KyxgCg3xpccJsOPu+1jiMdjUv3btDRwLxl
jfuhKscbqTXW1bRDtRJh8FYZHUH1hLIim9P7m+8/uUP2wlul7//p79vCPpCwgGDWUpsJjN4T1AW5
Hpl7bDwwxk9Va8hVhnpyZ8yfJfbTIWJLp9/oKxId/ZbKWJnBJUcEc2xnh9v80ZArZlee9ijoAXI3
p5LE667uiqR8LWTovfTI0IHJms6Bk6X/lPUN/nnNA49h1Bu/GuLd95cN8boPq/JlYkS8c/3SxjAY
uht+lkedXcYnr5CAmcgWHfFw7F2jVGef9uVaA+txbaXOsYtcgtc5FqGiS/AEDPrBUpjFtflNsTyX
HIL5IWxSuTYnDvAtzo6uV/XVygL/Sp7h9we2njXXArEX/hcizKCToyrKlTz2npeQGoTwpY0L/dbU
ArL+gvrOMkK5K5VRPvqlfKoBy13q+aMwxptWeo5x+v4kIGKABxXNM+5BctekfggHaGCgPujOMamG
bpvpTnxTEjxHapy076sENXJYMwkEF0TlGDJNjENxq1xScMnWpUfsKBsPf2FT8juoUsrps8JpUw7T
z8FWx6LB6Ue03iv03fKVTn+DoNUs8ffgpB2BznEH5MAxlYV710Q0lTEwdjQqY4V4LENrbtrNjp0w
PZp2icrBUOXe04b4NMXUilpJ+ej1vbrDaqLugCOspMVdsMu45MtKdU95CDMmbNULOHRFzJcYt98f
ZgZKbvbKQ4qBBw2UqO9Jceb2kYjo8P0huld3247dZx5Uz34SA582TUYjuUbtkAzGQxIkBVUHAk+S
54AWsV6MTGcHSW8EffsHHakpv3D9E9+sd5x8OW5HZd6DzfWOYdW2K7/BZs12VV3U/JDaQXWZnB7W
u8Ll8v0Ju+feiGaGz0CiOMqAWW3fDdvOKkaixupq7fnmcOo6k3yYYd2AUTmlBvmOTpfdicTBhlmk
JZnZ8x/DPripCly5xChcorws7oKg+8otqKRgyh2OlqZ2BCE5F2BODsxXPLbmPBwuSzTgnL7O9Lis
fV5FtwlUvTW1fXHMyYO6uITurFx8mZxp3YxxVOity1xma78NMS5wn0RsBwllkYTcv1NDD+7ztEt5
69zinUr5TYRGcytMl50wGbkrlhAknDQ2bx33Lq3y+P77YTAja+85DGXrCPmnGxaH7wcmCMWBsKDi
4DAMoO2xofC25+yh4FKPZkZjOOzOnmZS3DAdO0Uk+BAK7M1pZDopxqRDOAhnbFCfZ+EUJA5CeQjh
dY245DKKO9oDKw2D5aPH/J0xGPVEsO6wHN8MCQEVpcmk0m4+bES+T0ZCqBCnKcYOHGt04M5bw/XN
R6vLDFanZaB8lZQHQzNtNVIJF300iJMcih/xd6aHWztPzoCsPseReJuythMbyBxkECQC4cjxHqjS
edLcYEdrShx7qeu0WCpvb8OTO3rSnOcsuJLaetoaPvtgRrTykjcyfzdiiS698L548tcsBI9dMR03
vSm4+X6ASvfCFU+V2draHXIWa9F5qf3ZPxfjMOCkRJxZAoy5G3PcCBz0l3Sa1V66VnPG00d1VA32
VYc2uDCH2ABI15THYn7g24/NIJ6dsvAfC9dxN5Y2IogLeu0B2+dFcTZddPOm7AbhpjD15KlyC3kI
KjKxx+yj7rTogpM6FCss4gOHBY4t/jRcNL3o79ggxS4uGxOrq9+/kH18N0AvXzFgAwoWavXRoSE6
YbE/Y0TXNzCWe0JHhX9p3OiqZ4b/UNfJlql7ewN1KFtwWrCexpDEu4QUGhHApBATJi7myzCybIV2
IGVIC5taO6S5XZ3YC/IN8BPtnlMQLvkQ+UXdxS/RWLRX4mCzBWFryVFmYU8MjQ0HVqu0h0wzrB3+
PMhiutQeChQqSe1fjYHX2e+xGStWqpb6c/cLMr9VHyrXhqEzETYKw5QSPuWialDeXkAkSvINjH5V
X6tcDpcgatB7zg96b44XLPbXTGTD3i1eU8rvFM1WkhZgQ6H+7uredmGScXmhZUGjytK95/WkYdC1
eImIVjKxhCxQHDqXSurpHZq2zz4PiZ2MAh9fcEoJ5qtDnMVY7OaHHNGQo+vR3dinoBBootaawTIb
/fCGfnp+zE0sLvNffT9gsIazn8bEeI69ffp+SCb2vtCwSVic/y7wK3eTohdHORnrB98rHr8DpGiG
Z7ffD2aARKPP3WFXQZo+Wro1ra8eF/nNVNHfowMQbcmR97c2TqnlGCV7vwo4kGOpIdrFbs4meBl4
J9GAlwQDkiQlZ+0Q5oRShCSB7z/R1eHE6+OF7h3/PJRcwLZrukQgt5SUNs6itZnERO0SFH6vGEeO
GsWimFL9Pi2Ldt8OwOy+PznGqCTsocOUy0TnKMRES/77j9O8G+Vt1ECpl6C2pW5feiXjfT2U5s6u
bExfiPxq8KcuzOGgW8VOVKwNOAG3JF2jYPSBjFlm0dPGzhxgDydOj1y6sWccgex7z0aH8Abyw6Pq
Yo+WuyAmzK+qawQFYAFeot+HXhEfR1T1i6RUKYlbjMm5eQw/hsYqVsh4ASGaP9jIYUO2z0MkNCi8
SbOMZXnxx2wX9Z55zrsYt3pJpgo4CHmup/yPh7jWUw5WYqQ4mLKz1pCyWmNd2mce5YBGIRGikNlV
SI8IAfasI4ch6uKWA/7U1Y+u60Rf2jSuW5r/yNSZ5EoKQFSz+WmIQ3U3SJKtQzPENt7ZN9A4CrCq
AJJNwOK3fQn/RRSSDGU59sZWdZj1urlpwZmVlmSVb7gdwXdjPxqRokEv0EeKclMyH8/ivcRSyctV
uAdkstq2R1F28WOx45j03vtpCYu0pIv5b2HVjL5FDhEsQ/rsfcDhFsWMRQXoH1nHn6lpoC+aoh3T
4zeuqmoB212sKvIdVxrGTe6mWzXa1T4aMcr3NXli4P8o9LGVtWZ7nvR6bzpptend0V5kHfpUzpIG
iskL7V0mGpnNMKPdOgZXJjHKp2qgOjWRxzMcW9UVW670LWLn3GiFfQC0pzmkdLhYoaY9PtZiik7U
rx8ZQ/iNTORhGPN87+ijOo0Cj0gG/Xk7c35rmwArjqnXwdCGZY/FctnknOpqwnYbhkmmn9kHwyo+
WJivaT4+xxoBu0FaR6e8Xdnxe1xU3lU60j3mNGEpe6uN08+9YlPoB0K2l21UPER4H5PQpesuUa1N
5N+E7j6zGmcRBM7JJ+B7zfwGNXPmfgQtB7xktD7arAXqQHxAF5XymIvuEpjOYx0WbGHHuj9PptKO
XLDJugPoaWIobLwIX4tOEnsalFctDsjURNICMokJOBlMbdztYgWMH83nxig9c0u2y2fc74LRvC+T
ACUxIuBl49vgQ2o6WtMUa+tIqeDcKOFshgE9VGSYz5NKESC2RK4qG9BHIDj9Vs6dyOS28SEMNanD
FKKJPrOmfwvdEz5RwMgxs62srNalZW8rgaYUG+wtli0VqB+VbSiUbS47jEQURiv75Fg+DStFAZRL
Cv7YhyCUGvFSFsVFovve4mD9ZDp0H9tIfTRQdnnl7lXDOwdy6B3wzK7viwfbr/cch4BAkNZt+kfN
bh8dy6EnWqeLNm3eQstZ83rbkOVCHA3YKmlToS2adLkvSfzCunjTn2MfDhySsmpJC7O7LZc1XNob
p8zzNUVfY45YmG1axoPtsHxkMO6jbBj2Gb//qc+nU1kTwmxwaA002ia5xOaCXmQwkTsohowLN2qP
ALM3nL2zWyfnYBShA2wUsOiC9oxlpOODVElxFjJ7D7Ty1PR9e0QAQZtNix/CPumXmY2uqw5Vvih9
QCq9O2lbs9VObqQXG3dI+3UYJ9M5kki7aXMV6whchszFWXPFAaREDk3HvzET2By+DgFGZes8AOuU
au5XSSznAvg2JpnIIhtJkKWbAFVVjrFFZCZvhyB57xCtT50NcRf9HyqLTTbm/l50/g9Xv8eV3qcc
LvymurLLXFSGFrARdA3im9CoR3D32kueNx/4JlFbh5JQNjj+pTl/D+Aiu1aPqDPypWj1sxwiG6JA
e8ix3QPVmfR42w3jz26Izn2VvjqIX/dO1bygHwqYUoQfww8qboYfopsI2GUq5dm8RjEaOzrZjNkM
5k6p/q5CiImlFWM4r7TnAe3Mwq9BDKbBq5DjA+YJWrsGHGj4cJHzXmgShIikZZU3tHfVIK6tdiVO
Vy1ct+J+XaC8jwLUwlNdL5Ji2KJZygyx6zky9cRnra1mvJWhCDdkYOCCjfxHI60U0wZepb4rF2XJ
+MnQp1ulgzaXzQzdybijQXYK9LLZ0BJ84fjmc82zt8+DGdVgG3AZ5m9I04uwp2CV6To4SjUG986L
kXHhItb0284zLqkVvEYzd7omCGDFrGvFzJOjyPhZ1OPEdjvdZaS2ZWRBrzRPhuvBvU9U7q9TL0dP
XegAz/XkIkKcUzansu8ymNaHektJaXOTk4zrlwlxMOlpwyuHjEOLO4bcjbWAChkWhGbXMW52oHbc
0I/dDH1L/f7VM1JjZ3cANELUZTb5aRd0NWKZ5u96N34iT/6IRoN91knegs0YFQBLHK6jfHSOQ9U5
xz5oP6MQux5t63BlNRYBGqFcBDL76epkTLFrfCC4e2pEYmCU5nTM1FNB5TSyeMEtDR1N3NbLpqrW
SYUFp2SmpLsww1OdCrbUnomW/Cl0HFl5cxv11I3NnLhhZMWrn+d3HOKfRY8j2IxARNTeydeLk5i7
jwbe/7K0vgK8y5Dj27PnXQYZoUEudlNPHUc07moM9HrNJAzxPQNdq2T8PsYffWq9CYdOhFbrS8LD
cPBFqNNLrfzRhNotbaOzcirqNOcQqIh0hLuodRF7V+Ke84i1q8izh+V2QDgXcBRsHmo3Ojk0eTjH
G4F/DkrrYfT8QxNA8I1crCOkIRzSKkUS2gA2hsPO82HeUod3oXJYJ+Cq1SblTsb6j/B6jTUp5WOK
FKy7UBNB2UiIzlQ/CW9WcDYyd+Vs2aH2oUKxHOKARb5v2ZiA0ZJlMy/hTKrAvYHWsXWQyiuLW1Ew
aOM6FP6bX/XdrugfYtgoEPol3KMO5yK9ksyUx4jsmzICYRUjSkbF+Sg7hrW5ymfxM5ZVwJQ7ppUX
h8uMESieRP3eRaFLxAxZ9Kn7in6pJBIcZLHD+JqJHf6pPj+ZgM5ABEMbF/ln0oiYFGDvlEmftvrQ
ciUGZrKTUXkna/clactrGeGgThtmLhkmyS5DbwsoejHpxa6ekrc2NNn3whRNnW/f+NWy9uZbbRUy
7lOwz5TbIicmOM93GP5RcVpUcFurMljOIDZ08GdVK39i2zbWGjclImzXnZGsfQdbvdmATCdScJmh
8tkjwy58u0NvbnDSIg+smgIEIir5JMJ4GShS7z1YdFWzt0wkrZE5basgfcG1i4ijKvdJ+NoW3ltS
9OZ69Lu3XBujZSY0JHaJlREaQHBHW+5xcYC8Kt3POif/mbNk24wPo528FlbcrqoCnWIUeUfDeNJi
dCuWw5lP10E2NVylI7Bq7jFyiIkz7FEuTHr1JUfdW9WCyMRQdniwoxNNgKPuQ83VmPqm5CGymWo5
VjDCiHIz3QsTWCV6Pp1b196fyEPu6YVwW9XB/VZM+AjdydeF4XwhpCwAMAgg1DnHlEaQCeOIJwIe
QVL6k4WmslurLDVPqPxim7AiFVRrUTJ4it87U/abmGkztjg0F0Oh7zUzeq7RinvQszS0A7Neu9aw
eNRafjsVpiQz4CHv8YsJo79isoDVDWIwCDEMhKV2FaNghDDmP3T36uZagQjIWZpDiw8HduXG4uem
9nQNpxIQZOOA8vSTNeiKFs6IxSxwoOVpGFSKuiRhh6Z5kHx0BXzrgGjmBZkP/sUrS4BydYx34dFJ
tXNh1wYDOTinLAffT76bj9V82ILsHxSXhOWr/SiFWuR55kL6Pk6ZAQ7StaDr1O5bVbI9BjZ+WrcQ
LxV+kVUeEOinRR8hApqD5mg+LbKR6XuVvY8cEXqYArym725AOW3F75wQuhsUvdye+zWwAETW9K+1
ht5gvkdUnBJi27TbbozPaW3nGyQU9UII817XgprQEHijU29+Jme7JGXDIsZnmUlkqn0dXrhZLOyY
N7nh0AiQp1s7QRLuTDq7SzBr6Y+cCKWy6G6M1rlTXfels58x05zPdw3mZ+RKsmmf7AFVkheprW5R
jRUgb0IH8GkaMJFravzmUBZuVRFVnBIdjWnOuKtoX61MHBgrv+1WNWHet7Xp3jKxgttNb5Hbhv6J
HGTDEZt8gWZaNZ4zrPwgwMId0vl1ovZO5MZwciToB+U77/gtZtVvvM+x++HzSnfmFOarKjaee2e4
w3KEkGeguTQl0CGUOg3zwb0pZLPFHYdsSqTLOiL3gFwWgADxoG+hnOKtlwCyyCteWY77ZVOzscWV
h2mSRyLsjhxbTrWvfXhRc8QWubbIBPPy7hNNQ7GXdviKgEc/EHjBIomDJQbeYE96Lm3trtxNOvZw
p0+2FhMypMIcNBGXnQl+ekbAg6SYDK9iKhYRtQwhBXShG1hRletzyU68y0QFo4CAmpFZm8G6+nH6
ZON9SPRrgeBhW0bpixZSLZXS2QH2PzRAwncDKTZ19uynCMcNryJYwQS/2AYmDvMKpJwciy005po4
DCzLFfkEafORkSdGIYCgSHXikW5atSRrkyQN8KVthhEghj6bVCMxBRY8+lpdeqMkYGR8wOF1Ncwe
hSYnNlrEiU/W4BPeQBU0B5WI4KBpxmsSq31Sz0xDoZD0OB0ZlEwElmEzPY20O9N+ui8FncN4Qn5s
AcnKZmJn38wppk62aO0JpbuYFQ6JEa3JMX80SkbDht58TuBiGezv9bC5GavJXunK34GtHI840V/Y
Djc16NpYGyf2K0YGTuScXdliERvxTudxvrHdkUFEDapS5N3GnMyHPLZe7IaF1IUDdafnuqvScQ++
gdp98ICLDjQaluaoLyGAGlsxMlkJyPTJIBIkhIoQdqdBUau4cLX6kvkQGm0Fjm+aauo2w/9wS/oB
gefxvsLisgUnmAoAQFT0FMoVQxhgLBTf+k9FBjUCMm9fdPZPM9bQGCMQcBIcAzndPTJXLnAQn3uv
IrqE0Cw9lDEv64gLxGYI2ncoN3qu/njOcwlFs0bKf8xI/1napsPEOKyxhQAumDzztiSuj381oEic
9AbUe8uvQD5Vk2JS14FWBgQVQBRxTr3XHGdaee3lOvxB1wNiZdBz/lBGHpyRMHOhPw2kRZJn+t4U
rgtzCrHk4Mk3WXDDpyONeGa2PPEmG9ElrSzv0KJj6OK2OooRMKposI+FQLNx17UrAGb2yqqtdewm
yOj1SGeCTlcfW9uQsx/0OlNu1XqIXiFEjv2Vo6WAmsOAwVsL+90ig3ZDJKq/rAaytdCt5DtElgv8
cP0qKh0EGFb+aDPa3Nf6jOXlut4DxFgnzSKIg2JbUZxi96Kmc3nH175YhXn2HBhNu6sc+DZBkACR
lowIx2fP0mBZIldhLLoyYY52qXvnenF6isGNpoZ9O1S0hmrKPKtv47sYcy1jvj2T/fuO6JyiJgfP
9G5HLZ/hQ9V74E/+wSbxWRSqPdVdQvYPlumOmK6NyVMkVSo3F4ZFZm2mvzKnAdMmCNNsO4SERjGf
EYRZr4KioDJTIWPnaT8WHmOGrrpPSZtI4EzSbkGRawRIOjnbliTsCda+HsDsaF0SehleYMGyN3Xm
JTscl9fAdEmMS8ylrvHTReYetDAk2wA66FK9MEcguCNDnyiave/QemI501mqJxyKDeAh9AY1dwQN
ikLYL6SmTK4RPdsUmVLUAGO5LC15LnxI49g6HZxe7bPhQnqr4n0XDeChi7kJkTMmau3optI6oudN
cfr+wX3KgbayJfUpAhAGPcWeuoUrEReug+ihACYHJIHNF5b4/VhE2ibTObSYpnwTJbGULaciNgSP
aMN9YEUvtIVvQWGAYRQNEfB6WC1CJSAETFBPkXjx5RFttF9/+fe//MfH8L/8r/x2DgfLs1+yNr3N
w6ypf/9VWL/+Uvz1r/efv//qGI6p646gjNYl3iWhbD7/8QZ1yuerjX9DMdHHCj3FMg7K8ugC5LhE
AEldi9Y/I97hHABU9IBxrYPOOnkajTcxGTR1TWLVzIpmpgvwN+zRQPYV7Giku+aeNLx7Ne6GNqpu
uthRt40teZJVhsfenGUSnXfzPzwP9efnIfn1DVMZ0jIN3YLJ7/zT83DGPirSDNQ78JaNXnT1Dlt3
txBB2t3Cro2A0cp8JZjC35VR/AxBAplxWp9dobRL6XjubjCL9zIetEvgbKwq90+JHV4jxxkPxBlk
YCL0co3xDesJBlDH6LWrsjPvYowZDMSgUav//ilZ7r8+JeG6pjAFtZcybfnnp9RzP8AK4oZrwGYR
LyyT9pQKgxlOePS9RH/WfbntOb4SBxSYK9ifExVXfQdDMvkK+3JrdIqtIY0vVAXmYMib/3wg9Ze2
QBg9liq52knjnr4fJjAUJ9r1NS69ZJDdDchDmsAo7R/m0mlZ5oUFmR9YU9eRQNSneMyGeqh3eVEv
qzptbit99BeSE/x8NSWPyFQps5SaDozykqdCsX5oQDCNDod9I9qCVnMUXlqDs1MSkDX1/aHK2PQn
K0EIkqQ3Vmo6+9SXD98fJVbr779f6X//01VQf18VHznPPvSD5p8+/MtDnvL/f8zf8/ev+fN3/OUc
flR5nf9s/tuv2n7ll7f0q/7nL/rTv8xP/+O3W701b3/6ADodN8+79qsa779qpiF/u5rnr/w//eQv
X9//ysNYfP3+6wfg9Gb+13xuGL/+8an56kcX8Q9Lcv73//jk/AR+/5XMlV8e3gA7/cv3fL3Vze+/
mvI3Xbmkppim49jKcLjmKDrnz5i/4TmwHWW5BjQmZbJ0M7L3AjYg8ZvOf8KxDV0IV7ri119qWPDz
p4zflJCudEht1C2brfPXvz33P3ayv75p//XOZph/unyUadiOZevwcyQbnLTUvGP8w85G9lAqpzl4
LICB67xXOLjgL5MtL19q4HtIvac8eDE5J0GOobtgGhCeSUskfYH0Ayp/HSy2WnomxvA1zrHRuf9/
suyeQwi3X5/h2/8HK+r7/vH3+8+/rKhr3n6+Zb98tr9c289/XFXf3/fHqrJ+c6VSBk1uksiBRbEt
/nVVCcmqUkq6hrJ1YZmu8fdVZYjfqEipnxxXseKU/Z+ryvyNkRALQTfgAyjTEc7/zapCj/VPy4of
a0m2ZVCmls7vwk/6x2XlB1nInLJ9GoTumVeoHfg5C+aJ1SIeMMgydPJdN9nXAh3VtHRpLjDECWsU
qqTGd8lT2FTOS9QFo7didDTaHzXtJUI0nYpbVmHWUb4xgrgKzlHIJr0ialxiAigSnwZcx9GfEW2o
0aX8WScEgrxkFSMGAFQVkQKktWq0V4t1IzPAqq+Thiwfab6Vw/cQwZSX9VlAUWFqA1yKw5MbSZvf
2xmLDK6l2RM0OZ9YtmlcyVNI5AJq/1g45UvTOS6w1bacdEqmoBfLliEWUa+11Ps7tA0Res9y1Ioe
QxdFlE4I2OyKRP1NMxsWgrK3Vg4y5N10YBhtG5QXKEJyhyk7Scd7KbQAn5pbaMEbhBdaHh2UD2Ca
FqgycnAKwrNgjqEVD+8BmiP3Ev5oScDgRiHWOmioGgl72FobfaS6vSS16PFPJA123oXLiSE9JDCk
0pLGhtQ+q9bPta2BAhU8MOIb8aQxNcP4baGHObW50/oHYVWOu3bawizvW8ekkjaRYwLG6nqiYEN2
tzmyS7rvA/YZWOlZ7wf3BvLaclV6qaW/x/U0ukwQOtvfKSXcBvaNFQY3YMeT/ByEtsuvRuVcLLtR
PcR2E64Fh0eSy0Q+Po6iRa6tT52KyD0MItxXHrlFNAKT+DF3OtocdVAhYw4Ys5QLMx4lPo3Szpu1
pwIQA+juwhTdfgSmLhSZmuipNOa163yY9pGjyfYsS6RVt4lHnOJNI9TcNTcCNZvwoiqHN93PKvo+
LcK1T6zJQy/AP64Cx2toCPgxk84GMuv/5u48liNH1iz9RGgD4JDbiEBowQhqbmAUSQAO7dB4+vki
e0R199gdm8VsZnHzVpVlGpNBwP0X53wHZL4PJRVQadlb56hxIQy0WsIgoEA0BcAg8qz+sUwMJj9g
veBx3HxZkODgYZIRXxrZXdNGhX1a7GDv9fqDp1A1X9PQsXAPzjTGcGO6ISyWNm67wQR80g494Qol
5OIdnoHUpquOm8I4+mw18zHIWaKTBdUbyk2uRhg2BPiYaQG0Nlepj21PRDK/RfzE86+qIIR9mZRN
PbVbtnsAVdZOko5eMLtUsvXSag1E5HnUkYiLYyMxWfIOM7b4ZRuzqGEUoqGH6JawG2NWct2gDeYz
8j921ZuakYg6RpbTwo0s4adDyyXMOWbeE5sMujRl9Qlc7TjnewRAC8Z2U5gzZjFWI7WekM3bWfcg
sbIyzkPeFmzTPerZwCqI0NlVyAbubvSC9PRj25FCs4ip/aWznYTeVUEzIsjSIK0BNknImCN38xCP
c4JkRJIukP6gdbuLEoksdXjWUCyVyYcyhyS/GkK4/TcZcnV51dsiLj9dXP/WTkMVhLAj1ND54NJg
8qWTWBrR6YvhngQTjhVrHFYGwLgRhdg6ChP4CveI8mGAAZS2SbOL2o4QWn+y4KAU0mhvaJKZs9rs
a4mRbrzB5gL2AdEVfuqgrSBCrkJfOo2fHQnmURBnWv5t5I642Z0F9cGz4p4zNkul+WbehQmXuECb
fOi8Mdc2bQkY+71x6tBkiDwxON60g4bKotUbT2wjzcyqg3dff8Ho7kfnpWhGxV8B1i/Uad3Wqo8Q
Z2SLiPmu9vWk7tvrFAw24CqhXONB71B9nE0KGlQxssYMoyNyXmBFsv11zYyB/iFT3h96MVCNqSjD
+ZlBMNMGyIlsTDoCKRhYV6Y7BrhPc3vjsrc1fqbObPxz2mNXArcQNR9MQpxi50ljcrfQmQsD3UYx
GqtQK13StdNi1Nd5OPlkdIdUPDsSOAiDaJLaMz+iaWzLRVXwLa4hbFXNZgyJ+oJ2xjmx1mMe8iW6
0EEt1AzZD6R2cWf/ThECrNoamExEWYvFp1ceuaeey1m/UrU/D0dydMAFYrz0iXIOE9WwGfJ7ACkC
+9q6d1rHuWhRFWqHcXYKBEj+SLBTp02CMCvdLftthCWd7M6+sxQtQWbVO79B/IzjB7t/AmQDlVw+
w3SzXPXmDlb/xmDBaBaJOZDzhQya8CiW8qR+Y1MIy3XupPwdRYoKewtSCsV2FMpSW9i9qZMSm43p
TxbarXGpGJhFxE2MVrvqEKXIHXTNLl3lHtq5gC9v9l+Ow7NgaPVXCyio+8ECaloryPYCgRcDjvSU
hqlMnjBDmCkyCX2SOA1Zq2/UdAcpMDUybn4CCvdk2nH+mo62oggttMogqkuQSA5VPi22XsL6f5mZ
RQx4q4qMaaf3ANbODvrWaq25VswYS7hOizbNy+ugSM283EyedAndSDj20UjVWoKjdypYYGrOZB50
a07DDwWlUv/EBeNGOxKiHQiNNiG3izGrVb2i12/N9TRocwU/qeiw1SgSnAPV4BZeCHieAJvdmhwI
h3raPnf+lM+XJLNwj1VzTFCpygCAbKXXc8bpcCdUAFG0g58xexjchjLVa5QqqMW22Gpil1G+QSiM
7uGYDIamaWgvRx9wZ59YMmF9WJJdWkctBNqClLo5iBUQ+wNqymbcYlerf+wC+NnGJqsjC7oxZcoC
UamxNlPMDbPuo6iwg3+0Pf+bIcnfmu5/DUloX2yLfYOrgxJEpiru1eU/az4NCO6EEuALodxoVK8y
87I7Z2zi9LkmIValRxsBX7vr8zDkO3HnhuJK/K20tNqcITvn46ARth4pCC/7/ydtxP933auh/8vu
FSvBT6c+m3+2GX//yL+3GZpHjyroXW1Ddy3ToFf9H32G5vn/Rm3vepbQDddGVsPP+7+3r4b7bxbt
h6HTXdJTArH7n+0rPYjvCV/3HR0xp7B96/+q0fiPfYZN22y4zLF80/aE5XBT/sdnzvIE/OrUcYhO
LDZdmwZ3nharzngYN7wxcHv8LfY0on3dNUfFMQwVGZ/YB/NDV/iXFlVt1aWXzkiQwE0ATZrl5Pcn
JP8+2UpskW0dfY8nH/J0CqI5ee2G/p2p9U0QFBJmXeDl4QeAzHfLp6RK1RdV8cZVcwBmZd2Yd6b+
C5qPTVrFAeLxtZ1nVz+BvYILsY3/kGL3r19C7798IBgraQxt3kGuUnrD//iBJKQUmS146U0yoY2L
Ya4fGZ0SIFOdk0g3fxiJQaIYrNvU6tFpToviQbcJIUZacqZGI5zHQihtp4a/I/+PGkHRw03aOxu7
92wuQYe5yFMmrY2vSYdca7LJwNDjfj5MunFxwzHbKjZ7YJBrdTPwVFLv7UWMasH4FeQa7zzDeMgI
yjuYibWcADUghfSfRscK9yqdxnPBVOFm7bM2gIGosRrrEzy5Qm6Uzd+8wI8SlCnkQG5ebQ/uP6gk
2in65HgF+tMi3aXpyHgu5EFXwBmo+IwbYEmoxkAFTnWo+yeBEcGunPjM3+XYoKpZCo7Sfa2LeR+i
DOLOBog5W7hJRqffhZINyOT29dqpcP53WZRfZmP+jJPGO5rOBJfRT1JwbL1x6fv5xx61D+GExmc5
tW8ozQrbPqCP0yxu7n/902bW88+5NI+/oGBiGiR49A3T8u5z639Mb+htWGtEdzpv0iD1Sz+AkMbL
7q72qoAErkcjhzxaj8vGLN89k8IllfmH343rNhuqm19a+q4om+WsD9HBL7THPHOfG2JmH+IGZWjb
Iuyq1fynv/9DSWt0NqDfTZRcj95AyKOR0565kYlcNnJueFg1fD5+zUqlDYALZOtqdjS80/C66LPW
Ja3FxtJLe9XOLCEdNPeLf/2JMKf4L58IKy6D4+fv/91Pnn9+IrFXm73uJzFU5oi3c4iILhR3X77d
rDWm1MvRT/xN708g8hqSyBi+fVNgJWfk7sQZuxloBoPermhWaTXRvI02/hTbbF4tkGjHziL9N1fP
UALCIMxzfzd43x7ikD1KQOS1qvo/zLdNklL/87fEdM43LV34vu5S7fynM44G0WcAEYl1HrGTEulj
Sy+0SZL64vAYbqg++oMxI9RALsY/5jMsVC5/6uQktA659LJ9jFSayWO713BGBoMtETEVhAVIVDO4
yaedA+eagvqi0zXCKsdb6+kERZf+1dLMcptF+raLcZfZxcU1o0cQA0RTYKjf0AHdZPgb6ZKY7Sx7
ohff+Ea7kyqRQVUigmv0W8v+qjSf8deuixoSmcye2SvFy9FIAESP+r6qEnA7A84pFWU4XlSNJEo2
W59mJZq9L91xHykj0QuwZcT/QdiGHJ4VJR11XfjUOz9VziLZaN7CwmJbPh3vvqkyzZ4QC5+6QSZB
KMfn5s9sa2AtYYMkrm0tFKGdda7PVLek5CTDl0D1lxYRoSAjtLvZmsHTx18Rqtpl42oYs3hQRnyc
cVOuUYuzpQW01gwNhsaofYCPeUImamy9FoYyymtmMdYna8xg7JNhZ4jsnXKPPHungiw/3hcieSUf
oItPcnxjMGN+hfK+xkrFl6rlb1+6n054xyOELBXmSwVFbg9bbUVN3F/Spr5YNekgKJOK0iUUmGHS
gtEBUrQej4ZIvaOwS4ERHuehLsanqg81+sLmo5JhBX1YLT2NrZ1WmcnKar9sqLw7qvq7VYVFIsIH
iUjAM9o5sFTyaOUVa3jcosNMScxeE9d81ZoLKRIWezLyCAknc/0ubSHQkoCBGVtaxqF9SE11YMj8
2TbxYwFwA2+LIR5mFbXrHiscCa9XPTJsrJRwl9thBRL5WofDvBxN7a3pjVtvMjgr8Xi0jb3BbJDf
Jrawi1C/5PFVH5tmTbLU2avHB2KPWay0Oou4rM4g84qTl+4G8g8C/ivYrxGmMFbme8ZuAMQ64nBq
fxDWpxuPxdUodbouO3SWlaO5B5uOn+WtR2gaU0LWpa1c9U5yrdnVLNiwIAlgOSTb7AfWZ7NqIxsu
WVv/hnCUyf4VSyK/VfhmYxtaFONbVQFoL+5h1SZhK6LIA9QyOuaTBEIpYmVle6tpktESqxvpsxHc
EeHdRWA+orgYMIvf2ItxdKN1PmGo9NMvELNrJUhqmFv/c0yHq+nbpFYVyTpn85tmxbFqJ9xILMZD
tkXbggyvOkatU+cFBEwdHoE5roxi7WZQUXo39k/2/aC0s+8iARHaqEzyX+Qab4ixGAiICRJjIKww
9CHOpJ278TCUi6Y8atl8tTqL/shvHsy8ejA0hl6ObT32LtvzadSzndbxo3enbj8Q/sQDRPr5gKgY
AddhIjShr9U+Src5EZWHyQQs2WU1IAXT+oFvxJfrjLcefHnAMnuZRfLVLdSDMZh4FkhrW6RlShxH
rB6c4VkPTY+4p+lDhSAXSveZhJiL52JYmEGEuqp6t8PscxzwI9S+4q3W3bWkm4ZMulRQbAPVG902
8TVsHDm8CoLNTmiNdx3CFWLA0COrKDohhbfIO0jWZT3AXcRlgyuWvQgMwHcrlI+pSD4iU0Oh1ae7
WpAbVs76c2tK7Zy24sEqHIdIIT2wgLcirCOWR0ZXVzRoPt28PGFQ9O/huN2D5evGJhPhvppzEfhh
iAy2qtq1SaVFTAlGKw/f1dZPEQV7NK2FG51qh+gVDBtIczPrY8o2jtW+wuFLFrXsfpDT3lC3R+g1
og9jGB9zoQ+bzmbOFbv3lC8Jq9jWW86GwmE1hCBVsFqfijCG1+8eTMvcm9OcrMoIyOdIrG1RIYz1
tSJaDdhNVuQfzFZyhQj60zpMHmokHP7KjxoadHy9IZPKhdRzf9E0/KDnUe1DIYcghLdC1aGfwsTZ
ochDQamqYtW18tf3CCuwy++sLsZl17WUmLP+mI7tg9Z5yETnDg9BD+fCKtGOSdkFiGM2FqJUTFuu
At8Uv+iD/YZnBS3GVA8bVlefUdEezdL/mkfwYrFGPmiax2DPwD7eSWhP2chL6PMJDrC42T7/NJV5
SPXwyPTmFhUmEWKOwbuqCNhWYXIFN0MpNMv72JEhiiFOWvpRlC3RTNSvAVPKZDWMfKYmRvTaGJdh
dNIAzu/Yovxq3bj39YyZLHwvUnJWs+5/erBJw7w9ZbrzlQ69yWDC3PUJv8PkoEWjhYh2SO01xejK
7vp3ctzp7s29E8fXqGy3DgCYxi4GnAXieXSOg+DlKy2CZaNe9eu2El+WyJ56cc/aHX6F2zxJpzz2
tkawSDFcMgfNuLLIwHPRoXcmKn3zJyEuAIxBdHQIBlHRxIwi+lXJocbKNIyrhtdyaTskjI+pw9i9
7fhBJ+22nqodPdE46WzUE3+BY+8xwxyAUaT/kXkpr4x/F1aOShtnBvwy/dnP63A5dwRwDuXvyLYD
I8bAxUnUANEa6VJk/sJycEcYFSnGTljvaydl+kEWmswfm2kr3PrLreUTCbz7wgSl14nYWunpVnOd
1/DXJwWTg93LV7PH8gTy6q+uqd1UwqRq+a2BM0AGLuPjiLx36ZmIX2Hbo29O273ifVqIJLppIh9W
LeIHFjhJQhAmy/4yCPUNA0DuuEbBVkvVyY++0WK+kw2YB7kPfUzpVrsvRnYhJlKCcKh+nUJ+0obD
K/UgJYDsNKt07dcAZTgO0DRHxa3x5Mpz+Su40zeitErzWUIAOe9HEPjO8O7N5WuT9o+wcfENTOHJ
1eNXwico+V59qdgT3G3JA9CDtARBUbdbIUqcOHbPDWxyDZh2ubHv5Gah42aLnO41MaYXtzZIoSPG
aum3e8Ma7qYqvX8AoLbXp9BfGTpXp8WMamk1zgekvgFekabWejJjUqlWZkQnoJOPMAK7WvT401pz
igNV7zX9rCuiHih0YQFyXnayBjGnYUO0Sc0uZc/4TN4cZ/4jEcWuZd1tB42RnqUOGHLIZWozkCkw
TQOa20+Y5HeCkPFUp6guoybaNXYI6C1Hu670Z33AidgUHZm9M8eXYawqzTUvU/badYq/ZU1Wo4hu
TFCh6E0jj3p5Y+tFI9+dHPZKSwfh2bK9pwDSVO3CqtimyfTlu/aDjzB/02VAodn2k1g0kxMAytos
4KkXdeQvCF9b9Qh8V8rjViEteXv/gWGfuTil+ds4mKw8uqohVwZCvW/hKWIR24HnbxzXti5vRTgc
xi6dCRKJIWxBSDL1dhM3u5k1DoLGSay9FN0qwKsoIMfg1FoJCdjaypnNWyPtB1CKYiMtYgGqrl4p
w5Rb0rcIIDFPQAlZpFbuixPNAS9d2ocB8nieRRt5FuVqEGnGQRQxfUeNM6dpP7yoWaNMJHGmYvxM
cvZXbhJMobLwLugsPio3mEOPSK25X9s9urlJdz5tvfBQg1lbYUlMIxmBt6X2RA73Mdf6Vx0DLfEB
uMRDd3wktuyApX5FrtsyMep94mbPiPF+aJee6wgqXcg+EN7HotrUirlxHFN/3ukzyNJaHN/Eh5gP
yPhOQ4lMEc4wWEFG3isrx6zcje2ZjIkv9GuE5Y0oxHGX/1kqMFuLOXE/EkSzmbH2qvpPj6KzkA73
4ZCDHvLZeahGkRig/YIU+MDEsDfiu1a3eOvmCT2VU9P9T4vUqGERpL/ortgZgKduqZuShsuvDZM/
oV+9ZLR9vO0DHKv4J48QVTpVoAmiW0huOUkXhV/8VsiGOILY4jPJ1yQNfacK4rCWnyeHLZivUDVH
XVcDO5s3qdxWcKUXrZ+YDPO9T+FOR+JLLqgor8y4Hkv5EQEjumMQHnEs7a3+nFvJh9uJj9nvNo7f
/RD+/NG04VsCR60E+JsjJ88yLCiN9Zm5xZ+RbzGv1WVi4hLkOkWbrzv7orbHZToR0tRH0A40yH/N
nfleZ/bVqyydOI6ZNZ5JcqNN+LPw28PkReG6zfuIbT5M9jTfN15kbtjNnnSW9QtRq4c8b3YGtQpu
H+MrK0LCIbwXqrX7kDwiSx7L8jDwh9tw/hpTQtzSCVJqzEPJrbzUWiDSCfdDH1cgAjlPBlrgJZ5I
NZeQMcqU59tocRvlxyQGE8fCkuE0ScK+RLYfMtjBwE4XBPkel56Fw8JtVsy6f2n/PsHIwvmn/asN
OIap757xua8ZVcbLfEofUm2IV1kDzpn/QQC9e0Aq9p7jDnFEFJjm9GTnmkM+8/BbuuNLl8ev9N3H
3mBwHhn6TbQMYRyzXKdZ8uSluIKFvfFYkNMNDXtZxrCjCJZZeN0YWDbBw40C5BhJNmigwLDqjdMa
HO6i6dREahn0K835yll04/ws34C2XX0UE8Gqn/V5Yccm2csA+xHpFfrw+fdD7111lFpDUZJeKrPt
kOe3IzRX5zuxnBegLsStNnxjdGYrDouDdFl6RiaHp+Fk+xLrQmlmL2Op8kWu2We41+CmvXsXklxz
2T+1Rm4hQTB3XmuRpGwiTdTjAwCcO1mftyDPrecEsbaISDnukKy65n5iNEeTJ/gucvk0O86Djwkq
NLVn3eWlIzuJdpwosntAH+lvl2qIwNwbL2UZ3/LZ/25K9KhT3G6bWu54TS8Msb9SzTawQt9cr7lE
Vr7z+BHYXXjIYeauO39ED39nr9enlvS9qQxJGjC+SmltZ+mhHNfp2Ao/yZa2Vly9meLGHqtgStNr
8eiSvzkbA6NPS1v25bi/f72ex4jN020ooi9iiLZVZAeglMplRpMHV/C3NyUxuCFoz6ntXifTyfBo
kopcFz+NEpwxFZYpkJdbn2Y695AvJz/RoHEvh/mur4p+z0l7zOWMC7ZMllxLj6VtODA38iv5IS9d
TQyAYWIpN5xH07W/DOiuCR7EOYI424ba0p2SX232AtKb2B2O5bdM43dzmJ9wTpZQP7ku5EyqiLsN
w/CZxfJyBJ9hG94zaZHnLP9sQZcsoYf91lG8QdCGKYfwHVasxM7C1J2s13ge38LxGUQkdF+NoN4O
V6rZ6mtUDXpur4cG1J3n7FOIVdxqNrExf0qz+o07l06GXFom2O9c+HJRSUI1CQOrCXklT0ZrN85E
dihKVhcHQH8kLyHA9ESD0yi8Qim0f4Chi3aoH1EMX2VuPoqRDKOuGXGh2evGsb6cBBsP6TjHOOGq
rd3mOgFLIl+DvMgIeX8hvsqi2g+NfkSk8GKY5neIp38B2mCfvP790lo27rOpwtcs2HDL4T1VPZET
1APjFxgbXmTAaxLaRGk4IO676aX1BFMpalxCr9/YNu8nsBTB3Dass6djK3rydmJkw3gdVoJ9b0Rg
+6AgpXSDtdQj9w8BXfilRHolmByx+ZSW1K1v0tXfVet9id7bWI3BodmvzWn4ZV6OlI9pCQMSj88L
gvLQivOUV+CXMsQUMHuhTfv91X+fSmInU7NWy0Ix9i5Kh6mogEhEHjl0jJJtQPPO+vRINOl6rkCO
ppzOIiOZ2IjDaqVH11IZVyvI2OQGIbpMctSYq8jJXd8dYFPCh6cinKZ2FJ9CgQeD9LQ0BMvsDkgR
K+gIRECNa5UQhEAjt8Yxsps8QSJp4gFzBVxnEJMZTmdUPPjE9OkhHBd9h0mZdfErvMcjfkq8D61/
py0+ZyI/1qm5aYpyIrPa2KhOJ0nFvxQURk06RTucv7ounK2lmy/FSOVluNoaV5y+rR2cg0WGg1f6
CMfwJWyElbwkbGsZLAL07Qj/prIiXKudLdAhlvFA/yb2s0KFQ3rgRh8969q5Dh7UmSQthCUrZXfa
y5AZtBqzS4hpItYqKrunmTRaMHOfXut5xyTqWuwCJJmOv1Xmx495Pk+8lA+ZlfFTCVPugSaOoR7j
1O5HQ76SjEA2NrbIRdcZ8lhNfLsAOIjm4pDdis7Ptg6AU3qshN6TqPufmdjPRQzcBw8jc3Os3Xc0
jNzc+ckrCn7qkFrUT7Ve39lAsb4pvLp+qspC2/pxFbgjrqJW1Non9y5BBrn8ibh9AMBaOzdzQZ83
VMljdVKoDo6gKKZbHmowDD35CG8yY9uU2zbCMLaMjE1s+ygdig63ys9ROA5/0qnfhKaEDElawlJ6
7bTFUyr3k+qgFYPC8mnSmTC0+o0JA6QIzrJDnGT+sQeVFljZED97JhNYlD7iKBx03jGSDLY3gzGA
YS6H+Vr3xrTNSZbailRq10zD4uU2pvMTct9o07//TkPZw4Mx38gHyXfMqbT1jO7nJfH0C0dL/q1D
jdfHOtw7amJE45IuAN71hgElO+jhwHFeE+NnT0WFMd329w2zckYt2QnJXnb6+08gvDRQb65Dy8fq
Dsfw4OkMXpswns+WQbagLtwZ9cdNlF1+TvMhu/z9xSXhkJa8O/iIzre9ZnYLJx+MW9XO6tA08jeB
uXdLhfbeRTac8BFXjTfLZqdEwkPF+XgyYuPx77/9/WWyEeb10a8YGCTPfJK8J/B2mCywbENbiuDt
/ktTParIu0O1veapmNJPc6iqtW1o807enUasEMNrdgfBu+n90eZ7CW27fGQGybpKj2WARk2S71Vm
y6kg91bzinnRtQPnAv5v2KATfwSwLJRNS/H2yNS8qLQbAm1CBMWeqt+n0Q2gTGk+qiIdzggG9aBG
frKMI4o0qjnwlnh7AzRfqwiu+4Pm0SHNBKOUMxl3BRq5NRlk2ZsrnZ9ExdMaVqNLFAyPUVM3WgAd
JAGhcKs1JQ6uMj/YvYCFn40Td6N+8RhnC72Zzz1asgWGIqze09TjChBl8NdEgAgo3KOzXrqAPQ92
PPi7FMuUzfx8w0Sq4S6r43NnL12vrY8T/Kah8pmzlSHs9pIBNS/2TQORCa04nzBIJQT0ELKMrLDF
gkj6l+EODUFqnM0xjMVytJsHns1wlbluYKGeJWq28872vPVL/a0ivHfvkA2171xf52GKof05nJe0
1d5W1dOuZjB6YKfvbUa7ejJUIZ6pOha2DznZnDV3EeGvx7JraoQjTgdZimI7DKG5labNw6J729nz
57NuWb8dwl5mJODJ3DKON/3MHK2LxvJs5/UvBhiCOky33zA8pcSTNaBBPznqVZocxjTfDaJlNF+3
5zCN6jOAYgScUWYFOXVyVafGLbIf/r5yNUlxpxocCQ0lE3SIQPmeU2pH0HcRYMZR4IOyG+V/vYnr
bj64MZmjJJEpnrp4PGV+jXZonralZ+E5LEB+YJ5DZ2QW8nT34k5MMA+R6vZei2eSYdaeGMxpUWmD
e8/60VZhU7X0vHp/9sv2xVOx9tQM6g+fdXmYh/IF1Ze9s8bZfRDcJACIuPWr8YgOTP/ys+59dhW5
WRiPVnhPya9qhLZvVMMazmMGDpQlPCJ3C49EJ0+HmHYGBigcBS0nqSKR6fXvL6l91wEuwMcQsSKE
vPoVr4DBA1xWvjoOqN+i0YL0nBLexrpz36PnrEd01JH3jiEUMZX7LEfY+ZOuXaRiTGsk7hHNsTg2
0uyWoefFW6nYkvQidXFWV8ZDrJNQOwJhdE0O9aH0Tqavt0uYLhYFKEfuyMxlrizEvYnoHng6wG9B
9Vo6mHnJMJ/TC2LI4wAlHSmAYREKkmT7SvlLkMjJ2oaArOVsXXVDC3o4KNe7PFa3zgMRDb/OxbGa
YpemmgFT2C2Bh0d7AoAIV1b9yqD/2jiG8USAm+L2p9IEU+QE9RCjDzQrY8O+hn4xnO2t1hq/nVF/
VwyN1hbqzSWdtLOXyno0ISyq3Lzp+L8I+Kt3TaadWDxc0lLFkElkEMuqWRlpPK9LLMqKOOVSIvxs
PEyupJLsLb5el7EBtXjc1i5StTPclXXd+Mmt5DK2JsErSECk8GzGH2U1LHp2CnQPQq1RmCIqQd83
aHW3J6OzJ79uR+ycQH5ic1Kh8mqHLDrMjgH6kfOujTpzPcKGOFVN8lEyr9jEvTSRyjUPoQ0xS9cG
ayWH9maE6bWbs/2+5fEnvNd4yUDP3fWByPbdR0eIi2prrnXZ1pAG6RgxVo15Xawwi9KZsYDi68td
XZ96jbqKd3OAR8c8tdrnWreRWboXzhAHQmeN3ANBnIuGhZkfSLJQKHXdRdPrhwHGBxVuAwAf/r0v
GA1DKclMhtWxl+7NKDuaqDWONMovGMbvzt2esZvpiGNKxNwqsYbqNub5R0bABV4B/0+j5JMFxujV
V2DIujtcHMXutM66UW2jxlsOOJ03s+nE0KcYFcsI7BP8I1jtltz2FjrlptK7dSOM5WwZJpA6ciSd
julnHWUrA0rUtiWKeZH1Vv4K8EVbQFWrF1no2RcZ6ee8Sq0/CI4XCdO3skzDJ6jPAlIIzlxZMjVR
UHngP0YZG6FNRznMNs9P3uZ520M2IsnSSA+glH6R9DtgoQgRt2tyCbu++sO3+wqK2HoZWutW8aQs
qA/mk22FjE6ZGxmVT0oxfowHuEPMF8UwMoqeT4xZ66wQnCdjBrQnbKxtEiX9zh9SZgZ1CxOSHXRr
1KzPxjo9DZp2DMGPnBwX4D++P0vlcIs4ymhJ+wVblyJo/DZoZ1y3WofpPambm3B9Ypc9CAssFcB1
SDdaOYwcqWG979wnyDu708dkFi14nXe5GdmbwR97wsLCwxRzr/U5jUoveySvIcBF2gzmbdrVyfs1
Msmgqnsk/IMkHrbDXQBGl2GB8J+9cbgQ7LdRyu22/hiGpNRSkroQTKN2qi9lHErYQ0RNqLHfAKUe
A8izoFVTK4HTxaza6PzPKiYU0hSUU8JrCbH/C+42Fu4ofgwWujbTzW1azaBM8m+Yw2uVjTvQjI+e
03xCoSjB7fCSLLSJw6abx61r0lITb654fwmCiDmFmQtGOV5iSWVRVdm6Jl/jgKIS/Av1FS9RsmyM
yAPE1MirS/zEMkQzDqekuCUTJ5OK+3bLKJRXkGA01YB5H15N6GMrzC/GZo7FKSQmccX0/31gLg1F
g3IrqSIiTMTVGUV6rHzNW3oVroQE+sNaMAhoWYbUBsrpUfgcbSinnHAzy0HfI0RWy6GLTt2YFWvp
BZU3StyU0FTZ9wTk9uYbKx9Hmn1m3VEFRkNXv55vF1he0w/TNZtDDCNggX6Ayl7Vj46FQ9q177d1
0KGUe0ntZgcIFOt3xEx/qGiMI8aRXNjRYtSHZ3yB55x0ec/NSSPIjTUncnUrRFcui46FnVd35i3X
p3UPAAF2vuatisZ/0/p0enRjuUMvDLSWmcnuXgcPP0QA7+uUpBsbmEY1FWs+nYNWFuFK5YwaLKtb
Z46FhiiWl4lxHAAh1MdixsCfDu18luAr3LhAGeRB6XMTvO3dTDrDsK3q4nu0GLjq+sViUOz1FR8O
zA2mvMUeXX1LUKn3298pzCak9hqTsFtFD6yYLJZ82CBMzvHS7MgDKL1p0d83uroV7eN8fPltMwtQ
qkXUs1X5ZEfEsLCHit9mgDtH0c8xhPM0fS/vcDdW72Ubcs2wXQJ0wixkwi3VwllBBIza0bXmbmvT
LC7hGecrL0uuTcmOs6nIlSjtEV9Uaxe8xvaHrJN3O0F+wOgwPAqXQAy9Rb7DPJrhDcg++s9U/2/s
ncd248i2pp8ItQIuAEzpvRzlcoIlkwnvPZ7+fsFTdStX9enTfcfdk0xJpCgSJmLvf/9G7C1GaxjJ
acTC4KfRDc4vjOsYxBN0Ocw0yoAFPsh3G/xkHer3VKD4Lzl+S+jLvXCBrXvACNKWn4OmN2ETRiyr
eOkQYHEFWQcqN7LvhoKGfGtnNUzNg+MLhUCDXbWmIQlP9lBnk23n9AyhCixEKULKx9DvseibicJF
G77wXIXxBUwPRIg1I8u/E2NTZGkx3jgBUZ6J1TMnLqBgPE8hdy7Ou1hYr/SRsdXgX3FQodmGQdBz
R6/U/DepjJbssBVJnwGJAzDw4hHHWNKe6/fSr4xFaPaYa5t4fmBReoezD7EhP8AwXyPR4tbpPOno
AKBy2Ec8vnCYpCp+qtKa1EK57HSKAn3shoOfdddxxC/JG6t3e0TAERPmMHTQIrXYbHZ1hMPciMPZ
Us2SmLKGO9MDdQ1on1K9DJ/9tl2BqmBRZuBv12XlNx6oOWBeW+w4fm+127KjjdcqR0+lE3PBPhyt
PB/X4zAqMBSAGgGAnB2jPovx1cWgIQgwxxhtbUtRVy9V03qqSy5SWx+mM84z4dOcDw/Sf9dEOJwx
9p/TmAWih5mFz/far/iLotpzgTEZwbULDTlIlMYuVgTfoxs8aTi/EyvSLozO3w/IrSAupO9WzwhN
t3KmkeG3m+/adJNb7XjXW98eVrtDy6QnSVzinV6NVGAB0lT2Wtf8hykJwXcDRm0x7Pu29k4Og/1l
MzHVscR4n8z6PbPNeJ2nkEFFUJInYD4RYWbdR+qEpHlhrBIyVuhV9ffOxj0Qy9v3pAgIuY8ZglAM
/hJ2sKH62JuBQ/HUEFtUdiQ/Q6ENiLuwfAZnI2EVtjzCKsPIlsowG10mqCbyXMlhpZRnxIEbBMvO
obdnyABgEqEWPJp4di+7JPexvTp2gXkflegEpBOAlyh3BRqUeQHCxAbfJ/ORC2Qfm924D8seQZlL
/tG0Q3+5bzrmmnbtVJcluhtGNrJ/9IAzQdr9Ve+G7FdKlmRSwjhl93nzkomINieg7p0pBj5Rsn2G
bgvKn1V7Z+7eqsy6Oq5LkK35JQAANdo7zNPCMyTNn5GJu2Wd0I+C+jHD0hHkOXAG7fyCqQWRxykr
kXgriO/D93+CGIgeookxrqcEB9InALmE4AYlZ1GJ+NJozUCdYO1lTkUczsYBu9JHOaMwKae3qQnR
bzlvWEB+ERcWgfLov4CQfgwI69fOlKZH715ARrMLabwR4R2vBkcFiEoD8x/NdM6RaA5Vg3kJL4ke
KMHKMsuRpiXMQxvSlJMwBhcx7Z1qn0+6NT83QzFSXpJ0HxHvURKoUcpY3FWOxk3i4v/UJdhY6LMP
SaPMvt1SeA+NYudxO8JnBgyCoulv0Y99dYLyXDqetjEMAWGvweaZK+7bGYzHMpWgGjhnLkh6mU4j
hRap9mwWeDgmyzaeh3OYaHd97dv7KeqobnsSwDyozrqut6RXo8gt57Y+Bx2QV+g9sPybWEOI8Mn2
+pWd1iChCOwWJtbJQyQ0jlGDYVI7xndl3f4s9Oo9MXUyYeGziNFai5KuQmusL33CZbt1CYaJ3k3D
H69M0BF+ZVs3J09gnohJLoWNKKrRx7XHYPKQD8LEmbx6osWJ7rvceGvkMOzNvoINFCXO3ewlj7Vd
VHdpdOgYjC1FJslKQ8G4aHG9wN+t/SRpgCDpwXudHKGfSqOcN4Mx0m3CRcJTp1p3llut8BA7xK35
GeFfuggQGhJYDXjSd8WR8DkNYyHvDTnrvIGC/YThH6ZYTjJvGOUOrnso6Xhtt8eCFxppaBTb/0xl
1v8XKr9l6qjyIf0KNMRC/IPcLTEeTCmpqMMK/CyS8agZnAZ/cOe18rsmesTczaYqDYjqXnYYaQ3J
iO8UTWYQ45ttxOxMkze9gfbrJ51BqCc6sn4rCN+3t/qn+cKf2p9/eEH849v/J60hHCQv/0HH/5H2
H99F/bu2Rv3GX9Ia5w+c4pHwU6dh8PCbMYTmiT90pPuQ+28SGVOpbv6S1lh/WBYccc/UTYT1zOb+
ltYoPwnDpKYTTBINNPn/E2MIw1DOKX/ruRAXKHKcDZXeNoTNdE49/pu4gDpwnMxZ2pu496+tlXJT
YW7evLqavBQZWXuTXeMQ5xiXdvT3vY8/LiFiJFM6xEWx5yRxin9Ylq499gD8faEuJim2NoODiQl+
ap1G6EkfQ1HE02QDGzIHugiZUwwoMtI6Yz+c427pRd1hkLhLxJGhrVWIL95WCxmzHab2N0ZwzUIA
aI0aJOnS9K4oyN5z+c0KTYdVN7TBvXNVH8Es9K9ctc1RviSvhUlscnD1iieU/KNjjRaEJjVxbv4i
dRJuXKeHn7fHjCp4HgdMQv3SJKGF0WOSJJvOHrxl6yDihGC+Qqq6zhryuqp09DB35JXikmB5zLv7
1Lu6I/absYkmg+Liqg3dAdHEh3pbYwuVOdHtPebnVwQtsGaNihZjggDpXo0i+Yz1GQyZdAZVeHx3
c/hD+DMcuQ7Knx4QS5M0bI3BsI5DGBg0UZ9hl5Mdn0Hi9oCItBrWVpX9kDgQAL6Hn1nZ8qnN+M6o
+isCkk0tYJ0W9vyFdO9Ugv0BabCFtFZ9JWXiVWJhQ3GC9CPP4h943f26/aTyoi+teK966BWFKd4q
rpWMDTdg450qHy4UW3Gt9uSK5NOpz2lOw4vdOeYG7bzFvlTtLbWju+jCAQ6SDQnibzDjsC/1HguK
gBGiO4ZuOk5D1AcNhULlgTMgG/+efO0UNNQSQiEaxRcX8LyoKTZcig6d4sNIMyLhlUxA1SU19Ylb
j0tCr/OF6Q2fjsef7JRgVFU1BuUNbrX4/XvjY5AOYrlBZFtfXI4dVt3tPpp2uqqT8Njbm5ox7qGC
7XNVS/mqqrLLSCyKykB5kdTwcmANK/L/fT2jc6rhDGpY+UUUagMF26AqN58SzpsEyoim/CTjnamx
lBBEIgub5IKxp5M8SgQpxz6eWOupDmHNUOaoijFUtaOlqsiEclKnrIxUeanqzFRVnDalZ69q0MDT
31NVlWaqPo1VpVqqmpXO7EkwOiWGAF4NgxREwfq9TaHbqoqX86EvO4rgunblMlR1cSUCoH73wVYV
c8YtupTDq+vJVwYQ6WoUyUNcfiNeGO9CDcPQnUEBbqhKvLDmfdvE76Oq0U2K9QjPVEcDx9dBptB+
fWXE0/YlYJNJZnHu+JzxrNz73EDGjDl7CJQnVHcAlo4t2nB2/HdB8+CoLkKqfqJRnYVUPQbnvcZN
hL6jUR1IQ81Mvn106OcqO+a9uY9Uv+KrzqWmheGsIwJRXU1Ge5OzEo2leNPntNi5bpIDsGTfkOz6
jdYU7rEbmKYHXvA8tBStHSzSzMLisMeJUfctGlQ7n7dOi0FJAb0e/jTMzWGmv46L97afslUXNAjd
0MNlFVdDgl+4OiG26upy1d8hEDyWAePtqn+SfcG8vB+gcvo/HHNb0iBGJgCdx8Bp0Ra4Ajhz8Z4n
uH6PPyY7ffdIBFhVwUowE0JfNW0UsgTZmI40pDV1aVEJlt6MhU90AplhdLDTs0k5S+JD/8kokDpP
9bqu6no92l+BWRudOyQo1RnDJcKaGJvLpVeSO+rWj5YLaGiiKVloqrd2abI71W0jk4bgpzpwa6yI
zCEqm758YdGkix6SfU7b3qr+3aKRD1VHb9Hax6rH12n23YgIEruFKAkKgJMueEDwE9WF0lturIl0
Adu84CnaLiEb/tIUoqADLVgDUb64ye+ZkuBPDvxguZAjUK+giM9fpEIopMIqEkCLBvCiUShGqfCM
ViEbrcI4PMCOUqEeUuEfJQr9XakwkU6hI5HCSYRCTKaQcAODHWqj/SyycSs+Et6OpoAWvMq4iIBe
SgXC2AqOqRQw0ymIBvNX4BpH4TYDAI6ukJxSYTom4E6oUJ5G4T2uAn4AgHDqPgwKEZqBhhyFEeEX
mR9shRuFCkECAQBeuZsAlioAJjns6OChAiM1YGQqD67CohJAqVShU5bCqWqFWM0Ku9K9BBk7/gWU
J0DaAFxBCdIVA3mFCvuSAwY4YGEGoFg6fJfGI44QGDMrzMwFPMPOEjIhcFqscDUn68Nth7Aw6dBv
zhO5IMSUFUs5SabdgdiIMnSB3HFoAbSbAO+kQvFwqdgwCzGXkUL4pML6UkC/XqF/gLVrvKYdhQq6
wIOWwgmjG2KosMMJENFTaGINrFgrfBGXnKWtEMdGYY8dIKSh0MhK4ZLUw73CKX23eifwkpH4svfF
k10Swtnq+WGwxl2jsch1nUsmGBullNHpWsvo0hTJ/ZTFZxFBZpFZ+N46brWeKfhtKCOHLoz2Tak9
GBEyFw0lmsq7uBUJjUVU59wtx3KAe+TrycKbAd2iK94kMSJIq3KDSw7NsVUDpwjbw2FkLorXNUb4
B12v7gSzPpXtG95PuXuX6DUTUga+vR31pFObT6k1IdLxbGhBNFIjnm+T3TGa0xuEEyFhQcyX0a32
ceTtvLLezIa3nhi5nvww36YGGYd02wSqFNYXphqITKBMlJceEBUGa8l2LPUtTijAo9mygFqzqoGH
GgxMI5iSgHmroQ+OGHq/JhaRArXuvc01ng/lY91UbMJjtEqN6ZwjyiOEqRkgCXnes40ZBEjZMnNH
Yp0HzIv7/lghMl7qB1fU+O44drgE8m/3pY+yRsOOeONoMNXQgQ1Lp7E0iNtZT6zZu9ESOJO2RKmH
JXiOqP18N5F5x4y6WY9TtEnbwvmV41rShKQODE11P0jyoH3KxhWZfvGq7iecazQpTjZs285/drVh
BG9jfW2L8xCHCPcw8li05sbo3O845jTBv4EueRnL6RrkFpxiFL5RL36JCLYzK9PCzmP/4JNTwBBU
v+AWtedGe8S6/Fdc9K9aVrzPY8IQxH4cB5jBcY8dUJQa37Ot7zSKs5WPBXpk1z+RMUL4rptNl45Q
Wy1rNWDQxj4oYTXh9NomMVEd1vRoMHFaabq2iNicMKf59Fz4/KkZ4U9s9euE4LDCiV6ZCFZUHLCQ
/dJ9rJkfjDWfv9kkloWnkmb+sNL0qxbX2ut3vgEkDk1i6foFyNgAl13oT85k34dhdo0zwhsYlS1d
cg+5kcnICPRsN1jPalS+RDjF6ERpJOPaIAUY83oS7LggaqzbSRyFhEKGifHTS17wdy5GZ1VKAzmn
xpWfWEhwVOiG7wBahmVI6jAJD5CysM9pUvL9qhe4aYuZZxMb4L52d2UXvTsahB4A9ad5jD8tl3gP
n/TJ9FIG0x0WfdE+/GHLGs53fwdp8dKXhbuP3eS5dtM92vZFqhVk/wadtct93nzg/wKDfqxFi3Ej
pVVB6OmiqUKyE1NxdjrZX0Yd+lrAVn3Q28pexXp/0okJovauTkbaYddeyQ89DbMzJ3PVyfSBgXZ9
9U0PHZmtBg2yfPPucwcuSMAUiwtnnHgJbdvXzUvZhPI8YvBONEghtpAvm6BBkmb1Guu4kRy0vj7K
sHvoHWOjYR6+GjnHmABRYZVkGpDFc8WPHvAwnrxlQ9/hNVRV3GME8fXngaj5Pp12WGgds4l+jhuN
YPvBfC2yraN6BVyOsLExpy8rkNTnLDF2SJflBiM1eyA+9SDktGXcDKkMKTUGpjCOi7ipDgiZt4l7
dTSV1mJeK1zJYIBCEwxGsczazFtz0zwXppFvraK9WH6h1nhyDWLCCCxV/HHBM8NqHfbBwdnUA1To
viR7m/m7SMNwZXTJJ2QYRTTu78Kmw2KLxFg+WLizYAVRXKE6qj1WVz54rKM7spDLL0TrXhNPUV8r
m2FK5R2pUn+6F2hFkxagDJqqjzF8uT03G3ne7Uj0VUvwOgMhLfqc/fp9KIZjGUafQUBbJ0u2cMd/
TBvaw9vv9Cq5UD03k3azCKaMvQ04l8is8SLIdYqALg/VYH+V+WOK69hDraMgT0zzEOmgZWhaZg1K
h95qE9WLIdZSTz7tyOqWOYxrTGYhS7aDNR0hRZF4QEvg4wZD7uZ46TFzRHpkJavU1e6xJ8Xwp2TW
r3XnmiQKQleSlJM3P1u56z4MmXXKPE6CMAjDa7UPxLX93ayR92235nPZC8yhy6WAYHLGP3Nd9QUv
1ZK/2FHZChzZ6Rcqpkfp563f7FxnP6umyjN+/fdxl5P7wjAcIFIPd1PLQIhU35kFrG7XtQ7/1YHD
WNbTqsR8/9BM1anMc6aR47YLu/Ey2YdIhHDHuuJxzJcDJoDngdIhb70TyOTZxJuXcKOMdsdHuWtN
RnGoHWNfd9wnE5Y+gMq1ZAqDTf00mNOlGBJ6DE8m21kGwS5gaKdD7gnj4E0qKb8jTzZMKQACGFsy
ng/jzIJZCnfvRRycYHrw4St5/hp3kT22JHvyWBCEEF8bpvFn1IzcvSGhNNq68LxrEBRn3LW+h/hb
bwe5LhV00hvGnU1OdUFCzYLmrWHacwqJNJmwKcVlmHkusCgLM6xH1JIiQzSuwc5mgKABpZLFuug5
1FnAra6OMwqlapFUPeEdnAsczcl1DRKLZzrrwg3vKNGups9dEcBBSuk+gF0ucw7yYA25ybyG96S7
ZGfpsXsx4g6F00veffh6DZ8o7AjbzQA7GSexV/lXu1M7t1ohYp3vDLgwwrVvzMeFAi3iSF7Qsdek
p9xuB4GH7rJr0k+nkXujYgeNYN5HRFosupEY1WDiY6g5XiZs7BudvTrWLs/NQvmloccYcNHaJiPo
iZtZgKFu+BWOxZ7oVOYQuvEqYpjOg2VdphmtVejYe6Kp0yl+TSlc1MWprkth8ElbdPpxgi8M9iwc
Ny2eCZyLN1URzZvAp8kw6AJthjMLG4Y+QyViUoMWjSb3mBDJp6DA+dfb8WdJG6JWJeCdstfgn1Ek
scICWORLmIjjCm2jhTDYRGtPFxZboEOlWhDqeYnBxCKr8cXoYbLDoU8/J4eEhaCZdy5ygTDH8wx5
x7zTAtZCpheZTjazOjaIg7ylYb1VeNosRcqaezsdlnrPeXS1OvMDTTszGk5E1cgrFsx4twekyJJO
VOATjs47QR3lvN0gszjj5W7Hd1KI2UxM7iK2kk3WdpfRHh9jGBlplh2sxIKX9epVyYc51w9pNKbM
pI15B0ZN0IM3O2t7GDG+JCiCJYxqRSTwSYXWQF7XJiwVuIjlWM+bxtOu2cS1phbI28I9BhUlWf8l
HcCgekSHCaeD03/bAkYJy8gL7M3tqabDWXHd5p5ydGcZjbOfyI+Hb0U2CsLDfFkIMucKK6mY1+bB
juW8YV8Gl1S3yRj6G5v4haUVApmRdybNfcVSy8Spb1b16F2F33+UZfOclOxDv6G/f4Lkv7uIm2C9
/wBUTYaPDpNDwHwgXPX4b4CqrJ2mDHzL3mgWVw0BbUOXHRkoKC8CGwaQzNsvfClgBDrEjXJ33UDD
tPSv6p1peQnuGLypRUCdW8tLv92W6KTDmFf3VWwzPmV37LgqS/iprIleKYja4c63A+sSm8aj4S/+
80f6dyMKPIxhvniGtB3vH37iliY9ryUcdKMw4WyAXilAxuzos3X0bTF2b5Jp5XIg2PY//13j3/1h
A/cpj8UF+ylT2Rr/diiNHJEPTRCHsq42hR+wJNgXBQO3TOC0Vl6wR7qtIuXsXXS15XcQbrI5+rRd
5rul925SPkziKKPmJezaRWdkPy1V3HTczaEKJa0LTC6cPRbSn6pmII1nHxfy8p8/iPlvzF10DNkl
yhsX1P7mz/zbBzFjS4hwgmwzGNx46p2re5xBzgMkY+nGn2Vf33HN76uI29dJWMKQTn3KiXhhndLD
YnWIeFsNsK4z1pu4uKglPmEF7pT9n1rkJv1rttkzC3RazsQvmH8VQpbFaqrqmMZ0n6Z8BpLV1upc
htyat0/6/2dE/wf7cI9L938/I9p2H+3P7CP9+H1IpH7lryGR+wcoqee6joBkLAV2aX/6PBOBiJsz
Nx1GR67DlFD57f01JHL+AKKVeBdxyXvoU3jBP+3DdfMPZZgIzQqLMF2QKPA/mRLh7qfutN+mRLr0
HMn7IKYenMhw/2lBlcDs7M05RyZZjTB3VaNU0TERbfioeb8y1UipcdUuU80V3kSKugMDO38eVPvl
V/YFo6Y7RhOX6EeuedG+9eY7P72M9G7FlJ1Aij+BvZ5c1dxVdHnY7dPx5XoMho6QMUvalzjPL3GS
94vCaVEL+FgndngrhILkq5BEI+QoJlpE2kuL7XIej37yktJ7ppl+ngx/E3awx8MBO4sxImaGKI2w
IoKlLpCMhqqZHWlqA2WDxAt6qt2tLT8E+7S3ED+uko541p+ItsOGpGsGwjF1LNHb+TsHKtWCZ0vm
X8UgfwDFDSuxbQ01lGGbJFnoEbAPERijEAqg9FUEzbGSiFH8ctiWBuFf+Bx/Tsomicxdf/QgZNHt
22VWMMe2cLuoQFadCuDLBGQMUBfowdQgQdWO1dj97GSHRB1AYQJZqFzrm7qD8ZsE/K1BHyZQCIfZ
Pcjaq0/8NIQ2YIpJ7LvGvHgKv7AUkoHrLoposI1QgRyAHUHEdtUO4mpdtFaV8gkxjzSg3x0oiUJL
RoWbuAAoOUCKm8rx2NUv+uDuMpHop1xyACpUeyvfDdpV0GMuU84mu5hN7nHs7sLGcn4hTt+kMDsl
/pXbRgOUJ0o4oYJK6D4qcGlXvBcdlFOpECH8ZAiZS5nqxw106rakyNU9JjcYGYJl5z3ZkSc5mYSd
xozSYR/7EVksw0hxBB6lKWQqVBhVodAqvJTOuE1g8QqQ1V57FzZpA7yVKpwrBPAaAb7AnleYUMAV
V5iYvSYOEPsTCA4xkJkkhXbrV6i/0Pw+RsBqGFQxvd0O+TdqMA9N2ziYSw0gDof98CSA5nwgOryq
vB0e4w2MKuQi8Q89BaqS/XDynHAPZY06BcAvUcifBwTYKSzQUqhgDDw4AhOa4f0MLQ3osJyau3ow
D42FaR5FZzUggTZnfG5AgocxCy+BaO3VvKlebF80i0Ij7KkNEOH6CresLVxTGHYWCtGMTO87q9tt
Q2uD//m+rcAoTb/chlbElEaP34WPH2CF2WsNYFoBnD7ZQKidwlJbQFVXmpC9gVl9hbdaAK8dAKwL
vme0R/Cu9yCLzr0ilQpFL62yHd60/Kqu3UWuhtauxVUMUFo2JdbCMegWUn4P4DhMT338GLXww3mp
jKizCDltXL/Df8bEQlpnLaxUOFRbwY+cX5l+rkIu3pWH1ZZpYJES0DQUonyEekajrqi1piLZ4mXs
LntFvB0i+1jHiFakbyOCMXr4dYqoGyvKbqTIu6Oi8baK0Osqai9W4uMOberCoqtfODBaT2eYPh/4
tD01cINVwA5i/q8UzrBU5GEDFrELm7jH5JdLvWWOiNc7OTD5kQH4Gp/zj1mRkXNFS9YVQdlSVGVD
kZYDHWmkojGHitBMbMQWflVJEB9k50bRnuOs37rddEe3++IrIpnBzbaScckoiHi8DUHm66oZNpAf
H20bDbLZafvaN60DFvgRzRpc6ykLToVngjuHhb014Wgju6U1ULRtLKh/TvC4WYdwLw9QBOQtK72b
6NC9IW9zh3aPsZ2MqzFlCpBo3dqyZqaSHiAumeSAw5AV804cIj5iV7jzOTDJeG5EcrZDHeJ5REUr
reGhjOCnTXnFUIj9aJcg/19Ovs8gihCpluW8s/zxva8z8g/RI90DCpt4BET5Roc02MXefE4zyqCA
UE+tiuyXKJlZdLXyZ0v0EgQDrgrc9pgMV7/IwkqOtee7NEw7P6jjN7/wpmORMJ0mjF0bjeZM5iIW
7qzrS6eVsLTVlK2q65XOdDnTZutn7uiXUebyTiT4ZmFzjcOyneav7JPGYjTxoRnrNF1NRGYR3YO5
VWfDkx+NJWBZh4ZW1ieO8467EwujzkhOMpvCZd9k0WNgin5bMKeyY7ve9YJYOGplY1GaNlCI3nqv
zZhem2j0fkJeWHlG8WMa3BLtYW0gTUqsk9bYkNoii8VAM158W0QnmthTPSdobdz8GiG0dhllFthe
zmNPTJeSZIjYYCiNGCENc/Q1TBRQb3RKxUF63cJQwo4IhYefD1uZVYdRST9GpQFBC1KJcy6Tvakk
IoYRQydUspEI/UjHVVPUHKNKSUsq3b6LMu8p6FGY1fjlwIHHbQA5yp0fo2PSsgdt6h8btD/EhFak
vpkoT2aI4Hj/l4cysZ90NSQaZ9vdlLEyCsoN8zhpYYAjUDieqpwT4eORFcvEfUlYN9f42bxWmFWt
dCeYfjAYx7ap+FH4WCOQmEVY2uR2K8MLzGcibyGxV2aHX4Lxw5rhKvZh8tQybLzMWNCYbmOSkOaT
8Nt4026CULBMMXbENMOdnlI3eNFJqOu5z882goJdmqC6tgjGDbx624Rs69qs+YdRG6JNOAcXqGdo
dvv2HEPRm0gr2HlozzAqV57xnjdt2bOcVaw59aKoMQ7qIxc3r2JeVaGP2XVIk1tkLyNpYus05ArR
5Phe9wyl8m5mXSzvZssMLoY3kHBsNx8hmqijGxG56+qR2BRg+CFRBlfTU7OPpm8upM6Wi7qu+30b
mBBLDZs6otDmo9aZX1pUjvcUYnwINMPSmS6IbH+hQ3rFGLcjlrHeaL3bn802PtbT5KAwNqK32iBt
r9exErNMm3RwP4wfjBZdhj3O40fOhHshem148KskOOnsKqzz9mOtJe0ZEMS+76KXtpkGxpY66vqy
Tk5hw4YDczE6coNeuXcw1c8mOPlxBQu7tU5FAMnRnfVvL2WcCS/40GJR4+iYycSkTrLBcqyXkPSi
xcDsd+tM4SW3xEdUhpe6g8GUjMk1rYli0xkKY5Z0DxtpgAwAu6DKonVqzYgAsM+aMpzIQJvbSB69
RFepZ1wnLjmbWHTX5bOw67vSNA44ROYbfOzWOe75oJHUJM2yzKmpRt73MNrnsiKnTVafRWWtHekT
w8hQpkugBuEl0SygBVEauXejNO6i0IX+Yn1mOneNZpCELWZzhTsqrjglToNFVbFkGlm4duqnzm+u
OkcjmZli9PoOfU+7FBOMQbHCtJ4b2KkjtJjcFQ2w/AyZPc0ZPRlqiBu34hp1xc+B6QVzsqredn37
kFRTdzIGzI8xk3iZaxmivc9OI8kU2yi8YqAwHG//eAwWVZJsBzN0Inbvtx/evgwLi2nyP7/812/V
M+/RMI3tb0/61yP/fH7hqwQYw4RNNrvft0f/9SPmFwPiyf/+G7/99PasmnCQvc6iWwAlHSr1T+yF
DcDLX1/N+fz7z/7xFFxlRuaq6lf+/r3bc26vMBuCquwfv3N74u1l/68eHvSi2iRoqpYU59mhb6L8
kOAIO6E25Mvb938/cvsZkx6NHIB9jec3k0ityg9/P+P21e1n0BY8sFQcENnzoAIwAiD07uv2ird/
CqOPmDGrP4O2nOewJBckzTIXyzBBVM2f8V3VZUXkqpkf2j4oDi7WmSm12o8Azs6+n+Y/3yKEwD+/
8iEW9agBEExx8xUDPF0yS7LD7SscX/nKD+xlgg2+YmYzMlT/WBiwbIa+fr39qaz2/aUPHIqdKX9U
K3oOinoPWhowHtdacivGujwQiqJqB6dMKY4JcTwEBAUcbl/dHjdmi8dvP7x978D723Uu26568m8v
cfv+t9f5+/Gimcd9E6f+upI9uxM+mYeOKAKEpMPBmIN8O8nWTRaJOgCtq+PtRZiPs5wqSDSDOqV1
oPF4rg7z7fvbV7UW9CtvTsHO1XNu/+Dnpmagob7KbqfDIlIaEaVHozwZ/Y45yO0Y3P6J1NH4+9vb
YSozbHyZdXU1sUq3s3X75/bY39/efsmKyuJfJxSQjZ3h9v3tkdsTSeAgbhS7ZMk4Owj9daqNcpmZ
3car1WgQsQ0Okot4MJ+8tjnJJDsPlX9n6R9Mx3b53J8qySkiwMNw3G2AlR+95E74yv9b2zgeFuDs
r1OOK5t7YWDCEqA/6h16l7y4F7ZxzKMXJxGrRHhbRysOZRjsS6v4iB+EZhzraMK0imQl1yc8od21
dr1prWILeIuQGEUe0sdkU5P4m5T9mmXwrraqlWP8CvJfzYy/qqW4FsbKtvl0w8CMGdpIkKoTuYUe
tEGHvsEvkh0Wbp13Z5jTCrvGGOuTesIbCskxtPtxy2jXJ6ulCyB4aG9tXWEkbz/0mOIISH20vMrD
1eycDS7dWwCGVY46W+JeX3jlcSdJQx4h2rcdhaCJP6bAXSOL+RB0MPkruVYHp2uOA4qE2W8OQEi7
wnJPkpAI2Ro7P9a/0LFfCXx9H6LwNNcfShOSBOFJNxLg1Jg5OUah9njs8WmXGQgoDlhmPuBlb506
woD0ydjVSBzmkuDSNjkMo2oJLn3PVqLh75w8igGGTVNQBziP/uw+91nx4EIKLsMKuhhKB2IjnqiD
zwmRGeoDWOMLPv4FdkfYX5660dkXGYYfqa6Ex8+1J+7ySNwbvgE9iQ4sgeQZMvrMW3KQze8xCPai
CY64uvM/3k9ud8ZcGmoRrqOOft+hpynC/dhWWzFwTYK8OuYa66FlsTYzF7MCZkznEVKa3aanFMJT
qhlbMlCWTFh3fQeHxWwPTlu+BN14xCxiLcmytvRoixGti399JeNjFBskDMhla+GG4Y0PvoFIRMwH
HSvuWcvPCLW25I4c3Ve3TbYFVUAunYNmv4Y5lsKasbZcn5GTvWnxWjXhaiay2RcFim+c4zQSlel4
zpP5jJBxRwb4sQ3EfZXMd10c4yEl+bDGuo1IVMejftjGk72uiWppcDb05pUk7WgUpKBNW8/TdjPG
+52Nnt/Nz7WZnnLX2MsuOieuDWPkCrfszidQVQbO1kyAG5rojciFV/yxHcFSw3Bt31l4ouIIWxbo
6THjcZ33XDNX3INMpIjPgtmKb/UAFqDh0gaj1W52jhU8FsDrSfdiYcE3Qc3E6smJgm04Ghu82jAY
7Mj+wXTNX1ZVcy/ygDUz+ioi84I1xiZx5b7FdarO9mJwuQ0oNcfpaCt0r28PgwlCYR3F4DzGXbdO
ZL+f4+AHfpEXm1cAPjjwysjl0kc6auQ2w8kHBaR4Yfo6P2iNe0is+KKEpS22vH0lNmXq7sp634PT
G6NNBHl1QdfyIrDvEJXziJvBIQ7Q0cAwbZ36QYOe2gXdbsYOt6h2mGyvZclqlQdbViia0u4eb6ZL
kg8fTvhrbvVjTI6UDi2YSTmHdqdx8ck5eAhxdYXifTQcJOYVQeIkLtS5eIks4z01xp2IxHmYZ4wL
AfX04jEV/nMV/hdtZ7bcNrNm2VfpF0AFxgQQ0VckQXCmRM26QVi2jBmJKTE9fS2qzukTVVE93PSN
w5b965coIof97b32/Cgz580vq4+M7mTqVXa9nN/0IQ+RLdcDLoy6l/vWnY4Az3eFjkI3ITli3PD6
q0YfeY7r142Ysw6vXtm/cG/YGXUU0jN1gF/kmlTVevLU478d3PhG3dm+Qwux21PFTJ2Z/LYqLGZB
y8GvWd0z+znX+geTBFa2nKaIl1ivXmouBzkKjO8sDxovsTR5J2kGSPQsjIx4B1V4M/O8FVayK0r/
nGr9o0qrIMcfDcoCsEl+6SZ4D4N74/j6EBne6xBFzzaMBTeuIAf1dFcZO7An5yHXnh0QyZhzqYHw
Q9tMNotC9Oi1fY4fpbb0bQR5kPUtP8/RWtwAp+5knxwARjw0yYAwSplUFVML7F1EZe6WIqXQvQvL
CEHS2SUc+XXo3c0yXaibu6SGd1FRes7GnCHpPc6uVtJJz+OYHWebvieterGg1K7Kwgb/cJROvqnM
epPcrOaVZtpNJ7jo4azVdYyvZgxlrdgRKt9Vln8qpg+tHXZjCSl9OdSmF0bDwv6kb3/e4lb+OtOi
V9QYAgrs/Jjs3HZvSsUq0wViIK9g9NtFn88G74JooEkpWzbQuyIveU6Z5c7OtEdIXxVLdZPQACwM
SKODi0Lr9v0TobQdjgtiHqybUiNOUQXw1Mv+OHZPJeUe5LBuTWKfhRhD6fc7ULNrqCbr3ukORsG9
fChPRRVv8zw94EAIqBd8pyvmjx3n7yJxqeGg6G7Ch+diWaVyFK3stqTyBXbIKYf7pXvNuSpCoCSg
fXUnTMH1+uOj9+W2L2N+beDQa8ROA6c+LbEVGP1n45PSDZHTTPdiA4sQlnmt/JtTKIRd44rj/pb7
8rHpiud0ivc0+nElMTeUolvg8Kx6F9sJx/i74jokL7Un32QNVhYcaJSYJyelu9fTqEyHW8R6Ms84
hJGFzzaVKbJyA1cvw1FL1s5C1GRhRYiWbeJI3snDOk1NgKtb164/vaW6xk26NYo0rEhzLaT9xLSP
OE1EodPLU+o4Qb+vgEE18bnA9GELdTMgLdDAuu/s4SCs9OrYt9Yc14tHuE7mQZHboQ3VbjSLINGq
zdRNe+5jO6EzWXBgW6BcJqz6fXkiS1HkTjjDr5vEXg4U3cDYisviwfaeAI1+Z/7V7p2r1ukHW8+3
EGo3UFvMeoK9+w6rgfA0lqGyDT3QYV05HRGm53JmAYZXKw4TDYU0Se4rNZ9rGjOasf6gSesXt+aC
/gyDYxdBCi9soo7yzPsaPgczO1rk91sxEHevquPcsMVDFuM2GaTuY15028br9uSd0cFJW067wijC
KLXR05ErASjIPAkbokeOnW0rm+NXvFcJi52SG8Osd/7Sravqy4srnAJ086CeCyzblpUDdGlDExu9
70VbWSwP9LzjZq+dR9HpR5cZjXSiPaWgbEVcnGO5jUvopd0DLunjhIFVm6ff2D9vQpP7xXjN8vYw
J9A51fyciuUkPIRZdExBoNvK9GOi5YcW2JBhOXucmoG1uAyGlwAFDJn5Ei32CYx71dcnF0ax4sdU
Q70qSmttc0WaUbkj4KKSrbF1WVPaR7cCGg3Dl+TnOqZmYGGSM/XXcTG2hi23GrFfphj4xaIwjfLQ
pGTA1li+86epNEKATns9rs5Fw+E7aTcITi9gH0InqsJqrK8FrAGZvCyyv052/Q6l/8mLiGKJZMt0
DywDNTTqszOpmbTHoOfC07AvtuNWi+aDkyzB4KWBpnNSZuUgibr3HOOlzbCkx/h6lpr/cbST74ap
9nYU70zbDYX1FzUPNHV5mrPkaGXzLenr7RJPJz4ho5T4oMc8KvmG1DLbJ0ULoJC1lnoeJg1Dt01k
HMIO2Yw+yO6JmRmhpSQx10g4Ae8y2LQ1mtoSlJm/gSa2bdRDgZZf5lDBsGA51nSEQXbMPaigObyu
HjRumVIWoweW4XCULwNghEzhmhfJZjQtQdoNoYaBUvRVOFVLYGXTpnZz3knilE3p0ewZV1Uhjan3
8qLtoGOWX7Ar0ZYxTSPOR/aojmzcmIVAgFa2IR60lyLjjuJhmC51ZGsFu58JlMUZv9uzfCP2Rpit
LfznBxgFVJCCtbH0oAIaOMIbV3zjFMdtR0iypvzIzTqwyOe53tEBslJoepBTQhg5fsgsbEicgPX4
gFK5nZiv2TktD3yB9L8AMJP7GBfKMq19P9pa8JKB45xSmyJVvm3shwwe5L7Q+0NJ23oJAeIa+UQu
TCvs+rDWmtB2212iDU+JkbxLoqlRTT7a49jA4VbCXHe4Nda5FjR3X+PAWb2bthOhZXICfB/F1pif
J9fdNiazIEycMJ7petFOquSC0/JNED+hYHej3CKYmyK0/fOMudrmvGiwPkf2cnX1LBzyNgRUeYpm
mGkOtu7pK4qW11z5B+Dkb3X5AFT5l6XjuecAr3p0bV8dIn2+QqlZU/yDTmlfpZ1d41Q8iETbVPTC
WhkPUJad5dDzfdSbsktY2rujbVmfGhY4sWrQz1vDCiNn4eQLX9G3QibONGzAARw4RCUiBPvPMiY2
KPxUCOpnXDdoGsVGaJySetZ2VkDo1BuaWAJgoVvOKPBIjwb1tABFzk7NxJdmgxnWeWyIQDZD2Pld
yBUoSc3dYLZhbfe7ussPxtyGkL7IZdebNAZVWMShZ05cXMQNEWVnVwa7Wgq91NpbyfxsN/bWMHTc
6cVWYQOCrrIqx8+IwFJuhgqimGJqAJHpMrL8VtpZLSCmik/PtPYjG9aibHJ28zq9ty0LVBnT2tnE
7tJKbjNq24oWRB8/PJypWMzGtQPjp6a/gMpTzqbIO4M60Dq4trSHuDbhufhsqLCAlL6FwxsanPSp
mojCH/GHsFUGQ40RouwtBCgGUvKACTHTg5/f/vyS3D9YicrbeK1FFarMKWpYSsjcq5+/wopwHz9E
2hII6jzZu/VmrWxQgcD5UzOcRzf8kT/+ixryr4/9dypKOiS/OsUXonkmJ2+G9Zto6kAWdvlna5r5
3qFW4l/SSoMuvya8MPOCICUZ1CpwpJnCrrMBCClaWX4UNpveSGiLd/WLPNc5k9Lj2vRPzefn44PD
5V3QpLLRpRb0Tj0xVnIu0GB4rlvypXVfju8xIfpV4dbLeRwy8RKTUvG1ZnhPpO/tR1kAtAco8Gg5
/WspIw1hhyORVevdW1YfObZFp2WEXqXo4DzKKMEALob2PS013phx5R5+/pgwPMoJnLw2airPXUIw
Dd2qfQevisWxKYr9zz/rYzsUUxTataTxLFGK8OqVi7VxXcb+w7e5sGmFke+7yMvCkjPUdmIK9e4u
Ipxbb59wG6SmbkxfNCveuGBadjA9ZVAY+Lu6YcE0x92itTTrlncF5xWRQk4byTd75EuEEaWnmkIC
XNjjk15VxUMR119pNTK/oYFzb5VjElqlPbHFXWBa5lvUxjw0UCmKVFdEdRPxaDTlUz46VtAiEcD1
2ebTpD1bc/9tAq85JwZZzdIpQ0zh0UfhEsTFDAgV1tN3sjCW41QOBGGNHL8z19XeqDc94TbQqpxT
ibEKvm8WPgeBMyGfZOS/8/l1IPsa+8yqTsbdknKQOrDO00zfehcO6X6oQpSCivvOXSnF+RwAnGUh
9jy8CMC/gN5oFKCe7sUa9OGtZVptRsSPGleB1Nh6bBYM3wyJkIUj1M1FzFu4BtSZ0LOGOboZnL0u
lwfosfc4xn5uz1TlMZ3JjksDtORuy8ngsipiL6UEmIvT3WHq55JNYrmqm+ZQZI9FJBkcZ8Tgxr0q
qg2YNXj12lYOlHoVam9oNgO6Ze11SaC3FD+axLS6YFYcVwzgX1zXqgo7PJaTJdnmLvG6LtlpKDep
S5e13m4HZiqItUiBcDCGLnS/BbdxZiuYxl8jnm+n7x488OPVIgMXaF7E8Fbm/lak86Zq4w1ISIAs
6Z7K1bXC1i3jT7snL9mQWbe7dkexIi3oTILLbUdgLl9Xnw3Q+RbDwqdlPSByQL6NPrCvCvKIfXqY
2VX1vaARQ82g31ABKSwfCUNp9YthHmvrHJFli/2DNgd0NEwpq1OytUtEtq30sq3+TH44S55b8cDX
wsvQ5S+T/262z2yIZHmTERFNq9ezeqI3al0Z7xkU8ywj0BkTiRHutp/lKpr/MGFdFxq5C/sXvzNe
OEsXLR+5kPgxnYOL0auN3xyeq0Mqk129ENHTvVNlzhtLuriDBOlIuuhh/fgAX0ACzFO/n2r7a/KA
yDX9Xy5UxOthVWA3fSkuo+WdHBu4Yn0dJyqajf6dMxL6ChJjg7MRd0UXvfQ0FLPH9L4HQ+wBeuyq
B0Rtl591Trf2zhnl2pbvP+FOjvkJtLseqLKrmdwC7Xt23sIZbOxggO8Wplc4zVqX/wtk94DmJNiy
6jGnZU+iuInyPTYrnmztwXY/dc4qcjjmtI9JmilnKisUt1DQudiwXcBUJvb89ugt8N5F8zhXKQw2
d0cWj/DBrAKJKuvZe8n0XZ+JKzrW2Rfy2ZYWF26KvmkELhb9MTbHnd4dofyHS67vF97+5Nv2fum/
Za2B6DodCfyeEznvWppKezCn/hZwHsRsuRLcjOsNy0xu7zKOfESOkx3kpA0z9HLhdg1Ja3ka1Fdt
gj0M+/Z1YDGNH++PtmGGBbj0wQM7iQ9Af8btERv+qr642iWiEGgpL4XY4CBLf4t8PT7V01obA7ve
0YLWW0dNrGRM7vUl9QBffQz5N+Uzm043g7oqQ8txrpXHMzPfk4/xjljtPTWSE/2EfGUMzzNndJrV
gFG/WMN4ADIUIGxtMXJth95kSgJ4O76203JWpncqCNdwwhi0aNulaXiXGsA1v5eVFuQAsagNI+6l
AufDaVYGEUOg05yY18SVz7HZn4Gq7GnZvvpp84soqP5iuO0nbkzmo92lprbCIvRKWeYRtaZitxhU
+9QS3LRGyEl9TUiLyquJs108YplxeDdnF4WXYcCPwNx/U6fGzk3rrfJuFKqpkoW8Gx5sJvED5WQz
6CjAFUr08YbF8U80t/7Ns8bu4LrDxBLm6L8oCRSdV+5sTVFvoZkjQbrSOZUKabkER8RJwC1+++6J
dEn65dfeyKbBPxgNTk+TtI9aSUSLZRixtTj7izB/G/RQr0dfMxgVt/ExkoS/qbBI3qmQOfz8C9Fg
x2l9u36S5IjIJesgwu3CPZYKMxZFkDUNrNCEe6Z0XNGpHhu6yH2mSl2H3zQ/iTG9FKYlbgCoZdhY
wmM8Xzcf8Of2c+YDlxBZcY51nXVnsEAIFapegyowTktnxi8ga8NhduuPpG8gKQqadQuPYroivsW9
oz0i3MLcqPZyTnTe0Vrx1GZV8ZR2R31KmtvPRxzd6oOJWp3g5++KQXinuogfdHYUQqDNgWJX/1yZ
BdeC+++4qPnnThBbmzXnFxOoL8WxvN8WS1bfV/37rzqWpWM3u2mYeemzp2ECW0VQJg7e/Zef38Va
frGcxt8praIQq3SGv0A4mE5mwjoII+nWNunytbTkd10hws26ht3UMk/1/Zef39ExAUg0LuTWaTF4
g6PFFNiDAndb0oJT6tOVrqMs2MN84JDLUrb0UJ28qOOUW5QTkwGGBd0031wV2/ucwT9sLNKHVUTd
QEVVK0e79vnnQxwA90M2tdcsO9KnC6bAcgsEAyAkP380NcPflhOB/J8/1mn//P/FHR5+y8uv8rv7
n3fb+W9Zzy32vv4Hc/OvP/1vO7z/038Ev+gf3vXNr/7Xf/pDgKe/nx/Vdzvfvjsgkv/k6Nz/5f/r
X/6P75/P8n9xh5v4r/8P9vD7mDWt/pM5/Oe/+A93uPlvtu6QDwDv7oKFwyH6v8zhzr9Rs+GDArJt
V1iGd88d/NMc7vwbM3eHv7V923X0e2jjH+Zwn0/Idc0XjPOpc7+bvf/5rf8j3/If1Kf4W/43eRdY
Vf+ljffuTDccy8dtrpsmtvP/0kadmcWg5YQOleP/nlIa5bzKMbeiTMmX1d6wtVqSMIlLI1Ys9RPm
glwZxovX++RwrWSiHV5gr0sEYAtd7PR+YItMuVJP9nE0SGR1qcLMaHd/7Jxkh0VGLfPIEc6uCf9G
o3HLHwZvzQguh9H+89kPqrW+TJ9RZkMScqU6k0uxo97snCs6GDOkxkiw4/mYByeEXouU4QqyNPdg
q/ozZ4aD09rdlW0zHDsmDIPpPOHTPrpuD1M3axocWEkBWSx9zmlQRNZMUH7aqV25VdWt8WAxUI5w
FpVzdFyYVyXafKmfjRo8HBrterbJg0/RCK+/hzTYFTiAKv9rGmlf40uh9JRQFihT9CrX2zbL6AOW
PwxUvNmkgEmMMOCOitdU8F0SUKZMmxfY6gjIGue4rMZDM0X12ayiW+ap7bS0ziWVWoKDWxR7kb/W
UOUM/NgvA50nWAG4MkMgKdc1NmrOONoRbSXfCPy6nFrae1zGYqebsPKUeNT1WQDJU2vlzh8dWPXY
VznntxnVbfJDDpN77N/Y+CUlJAJHYxNzqkoG8QdEjtKim5/ee5ctEnH6dE49DEollAnaACnHFHeL
W91thbrP+lUqTzlVVGVJc+jkYaLTI8aRTlGL3Rj/FXQyb12h7hya53p5Kqt+PsQJL0bKXO5idsUb
XGuQBd2uH2hgGiK8tL2JlU2YX74wKE7T9jWdM4jx1EXydljHjs2xoRC7NHP+TFSeUl1UbyhsfsYw
n4aOxT1w1FFohh80PGTQRhuogAK9HQNopTKlKtZpRJpR2iiW2ej/jejULD2gtozIKHvkHTSLcoFA
VZsAbGk2aFrzA6U+qLgOH5LoeTb1aWvgCt22Scd2nkd0Vds5rH9bMThpVl7bOainGI4wmb7CFN8x
a5UpJShzMSSPktD9VGgBN2EXmqSrI0q279Zogo8ti4+6ZL5M6vA3845lNcfTi8pcakBq7y3TtZMx
zMguROeIUSi6T6pfld+V+9wqD1al1UEm0+YKURJzhv3XxEDHcz8BhC8SWCpdg+HBvfGtppTCA4mQ
BtZNa8Dw5kcDLUGSr5uRniCcyyOWbGilvI1mRxrTMJ51o924TotSBaJ70+B1VsiBzD/0Q1yaiv4I
+eFkzQcZioomRjTpeyfQMlkcSRwy88VUPE19xI0q0t+MyDjZdf6tBg757tL9ijqeBDUcMDBiX0vo
6mhwDdvN26BVlDmOOewpadF0mnbbuMrbXbkw4yndjvOsBDHqY5BarKvml4B6nPZh0jiDDhO25FWh
bB6luN2mQNl1oU9g1OuJmHvSh71UFw05ujMdZ1tH2luVyiMD7ecWCFKAQifLwjz8/NI5QguU3X30
nf9aFy7ZY61fNrWdUQSnz0CDo8EMSI5uerCOuPzQq6xKLlv6oB+X0tEPg50ANfYLc83et3Ob6rlh
0Ua4SbjXq18qkjSnKP9No80KaD0Tq04P9cK/0/7p4pzmB0RPTs3WTC137lw6YYwH+xyRTznA31Uk
JYhi/HyUGf+5T6jRmOhKxjVPh4TjHSxn9A4y87pDae2zZBo3y2gt6xTI5RGpgswE2e/O9TZNxuwt
p/z3MIBJPzhmH0PhLXHHJFzuZtwnRtupdUM8AJN33R8UP6TacSgvcsm9GmP7Zs0i209NGiqvynkN
MIpYFrK5kauH1jMq9PE43WQLBTgdg83J5DO3ffdHGfUz9wheFpxla98cv0bp0M6r8wWaxPYpsV48
/bVyu6tDTv3Q2DUmLumcdcF1BdXwLUnxabXj4AS+5/6GKBMFFmUA6ylXFLVa8FQ6VX2yrQ0B0ZXm
VOYVmBrB21uU2XclgbHxaC2POj0guMJrOF8g6WQ5h3Pcn4iP0rJQZ38rv8Q5Y9M9IZFXDtKuOKJW
0UvixtnJcEoEY7s/9bq2n6zY2efuc504QGgsE66J0N29Sao+r9q/hK+oPevGeQ8dtkXDmUewDz3T
mq76FsKtj+OwHKiVVqEuPgxjjHcN7ttV3WHpQyVAK+sYCSisM3UGNczPR1ZSuMd6BkxnmKzfYyv0
nWMV13m5dwvZmElnD6QveI+l7CtaBIC/m86jLB1Khav5htMNl0xzqChKCqmmQKntSCEMlm+HUHdD
bVhYMkvvzdIcbrbmLgXdzpvgoNftVc2sBsZk0hdOOSXZkD5wmoxOSob18MAhdQr8HIGwdBqWqjcy
ybE5XGcLe3HvWQ+jc3QqM8gdxD5lMnjtgGt15Cvo+go45jyXkfxEZmEGgqLHeGlFC4ZAJV7TJ7cf
O+L2cZpTs9T2JzJ9VHrocAqx+uTmfQNnYgIbyyo4nvSat9P8+VJoTij4ua6N2UYggTR1JKDye9Gj
p2JpxiNQo5rOK0q8xqxhyW+B6LUpcCTHCJuu/cQS4WwEMTxmMjIsy2Ri4t9bQOeXh2FKlp1DAIYz
4mcjYVEJN92AZuwb6sz1xPvoLTp6BxjxBKcIQUHZ2kw8xpR0l1uTZz2oWTOdTENKaCCqJkPyu/Br
cnQuTJ6pxKnTHlzDY9Ih36doHgNcv9uF3gjsnuTqRsDysigDu1IerCH4C1Wbn+t8cE9FjhLoaCeh
M/yYuL7ErfrQKuMV2W0hGgVqoDdGKHqk+ksBTQBGP1ekBT0oLn/xzoHv63FPdB9Gl+dVMffXp72R
mAxKCcaOqdeDX0DvUE80Sb0vJXmwEjKY3niCvtKOZqzZuJDrD8Bn4OXgLWRrWOnISwFJkPNG9PQ/
pm33h1pLGCEcNn33SbrRL0MwzLHkCbtMTh7Eb7B2yBHyH+wGWO2OtqoN6ju6+eY1Zfvg5yx1M6+g
2UDKMx2rwdTIQJpmVtwC2Ad07laOstXOA5gFi18QAGm7J3fC76Njwl/acSb20Vv3HRmqOrA9bG+y
x9ilUU5ttOQTzaoLIBGt+nr63chMAnMovxTRnkk0FV0zhnHRCzb+LmdC49og7YwBi65TiUubZxPF
G2A4OKBfnUL/YAqUBKItb3Yj4522kJJrZwRjI5/WXNPtoDE553YF/UQCQxFRaee300fy5GkIoMaU
naM1HEVa52pIzSI7MSTWLz+/pJySXIq9d8vAYpHPkbcp23GtKotmP0FOEfrc0Wzm5aBNibzMlAhd
DGYEeMxcFJ1nic3fSifjIbtROoYHjZAgRdZeQB5ay+lKTFtcQJ7/giTxE3jMVrqMusCIcKgYPq0+
E5t53lhbIAY3q7D6C7eKYyJS78KC/b6wOIZtjaGDW7QcldhYtuUGfi90PLiEAMe5ba4cmtD83GdZ
MgGWrAzGmMwHJXF6zUmBsTXCQZO7MaQ4pVsEXVKeXk2h5ySqXUvsVGRHNY4ej6YGQaFhHdj4d0IN
qIlNJUvawiomqrIWwBrSgf0V87lJkD5jZuvDtdvoPgWUVqEeMM3QVQH02OacoQ3GVSt9yn3jYKJe
pcDbIM0/VUuOlYRgvR5MyBItslPSA6Yg8RX5Q2gkVPQo0p2qe8vnZggqE5nPh2+YaObeWHgMaoHu
ovVl4DoYIhLJwW/a+X5xyKkEWU0pYdh+zD4jryuClC+izRg6Ox5/yKrPSnShnijOmpU1bMayDSi0
1xkbN8ZGaxn+Tvm9ntLlm7Rt4h/T+N7Armzp1VzPc/ZHOPbTFEG8nrh0DAmnaG82AjmZN3uonqKo
kmtYyIQ+CFZhobY23aTj1KQ8w+ohJrTpnXjBT0Y4T4lAE5G9++Q0LZXskCVjV97QopG5cDCuVPPH
H3Hlat26JLDAxoOPbWgFBiU/2WdaTA/RtMfvZWC2APGJdcVYpyP9Vqn+ohSlozODcStTJrQPl1QB
5gBde5KQ0+iVfcxNijibBUwd5vaCxoEBbk3xRXwM+0deUD7vlFeDn1wiylvr1kmw2OaTWeqfIyE6
34YAgohErgbTEC9YtdPB+CfT8pAOGTnTdvFwLe8mnhNx915OCgZJqvmPURefksh5a6eKEg7/IVs4
6mDFm1L8h2CkV4TT0I8wuHptdHUWDBZOJt9m6q3y2cQQzel9zSHhMLDZlUR/Er9rViU3FCRtqqW8
6mYWHkBHEgcUzIAAbhMebhf9alE3xSnFxOIUla1aD/34mVq8JDNvqxhNYD1k7bGeJ9ZRg6eEvbPr
CmQzfTW38wuVA7t8it6TMf72XZg8wHoaDIDQryImX+N4HNqXYZi+tAzdQMfp0XOk6ODMs0bdAJDn
bFwN7QLDpQXrwbHSCjgAnAaXfLfTsifEUXGc7G/g96EBoY+h6heRc8x3mHbpQ2+JFxPT0iNfx62S
3RzYKis7f9Xqj+FEleAZ2vExsaNmMw/yC7u+XS1fTJaeIDiXoSw47tvvmpG+2bEKZY1t9l7pQFRP
z3wzII3tAPeiwtBUyYXV8KknnpO3c2jU4hfma5b3F2ts/ijp5usMNGiXp93OiDG+e0MwwT/cwF/F
ftGssXAifyz2i+vN92QFugbMNH8QgTLsJ3dUB5buv/OUXgB6UCtu/U7qjFFQta5wY6wsElZ4kLC5
LLG8x7GXq68t5kkvnoTj/8FhiWi/9PWqasvtpCCC6oqwFk2161INTzVNNIBQnda+GUuignKsy41T
fpJRv2jZcBi+iwnCozpCEUA/GJXH+OeBio5PVmqWbc95Su8oehokDSIdKYjY6SjItcEd7m/JxG7e
l7upAIuTm4u2IlKCYzwDhEaObZ0s6SNQJFCG8uyOYIJ8fOkdEzGaaklB8foWGRI1rswbPFiC9/kB
1emDJdfdjUl0sqVN8DAlL7MgImD2emqjGEQyPpSAhffo1NeK3l50M4D2+ZnoBvW0vfnp98bNvlsP
Y+NYjDbHXybRq6wcKf9Rby28ULCWiDuKjppWfJo2fM1I7Spt/jvF6csUe3ujNVh8uM0TZ69W969Q
OLMkOR5tdDHdEhHh5cdVBUbPogwKOV4xlHHLH+D1YYgJd8SgO/R0N+rLL0NOYa431hXfWdtH1ol7
5mry//KOro8MMzaO+ijd4bD0+bzDwwTmWrBJGMBolcX22Tr2i/IHrnXTcJYKs2IVl3g+xrF4o0JU
zil2PsOIt6LF9iGZa6wKL3sfS19esrbmWcFZLorUftHshjq1PlUXjkTvdBeWm6iH32cbqthaifVg
22x2JIpaQu1MMOcuPS+z+wCn7zHRiVGP7Qjg59GmwPCiJtAm8WC111Gqax8jlmHp1d8WflKT1d5k
l2k7uI1hY7qvefWbgPTOTdxQEdEqenWOisagZi2ztrKjlbBZmFfVLPpJFI2c1UFRl9b30k/WxoVq
uzGc74HMUaBTrz1yOJ4t6yKiBBPLcmxdSd4GnOEGXWMFe7k5TncaIxfkkvbxbmqemlZ99UukwC/2
f1utPIvavaQ6XWe1SN8WaKuZN+OnEQ+90V5lb/69Y6TKiluTGftTqNEyCM87cPPxdxWPTFqHo4F5
gm4kZa3vvEqOG3SAZOvU1L/NWb6KmBBA1J4iQf0tvu4ng9aFcnCsm0d7RuXY2zqm8VbpDJ4aHa9o
1VyrquVwVBDGTLku2O0Y7UTRHSzLaHftPGIgGLialvWcH7G3xFddR6myZ8f+0uWNnCdn3amrjpVG
dUqdVS4Sou88LGmMw7fHD9THvsl7pj22sksu9cDo2GfeD7wpzp6bEoMlN9JLE3dwP9Xwx81csmDJ
AL6Lvb7WaFgx9OoLghoDDyBwRs4PruqQ6nCjrJUnbx2RYbyX7hKqVHibLvlGYKTngBbv6ivvabwj
rMAsUZAAcB9tcaH19++igD9Qqpx4HSGnxH+Qvs5QikLIajyiwTz1OTYtfHEnP54PBQ6CiQu4XpKy
jNu/BjNplh659iM1bRzX+CPxDvuztAPDgU1hTlSl+ClLjtEGyl38VTNhcTSi3yp3P6n75dOg2Ep8
noA9xseiGPN9rd08Kl8i48vt7+FvfdjluW8HKGEMcFwP2LQYbtXiM9PMaRSkcmSdLf3esVQX3H2V
OaZVNBoUAoF3lpkxNGl93ZWWvbLxiUsDyFmTDwY18ciHyhzrHW/PawdmjLarAwWSpdd7+3oYwAdZ
7U7IeM9X0azNwUCnIy5g6VjP+4LjmznPvDFoRenv+0Dv0znvjb6BWxUrYc18DtxjszamGbWLBOEm
TVtiz35ncnlJot3MSBDK0cIldJxuZpq/dbNK19OC5u50qIej9aKgnKx9hrtLvfDILG1ozLArUrMP
o1Yd3Yo2N+4dHRo6Vb2eSNqVGG1sEhEDV6erwwW/ROIY9GDV7IgWh3jiDu5qMgZeyjGBTcGjQ0sy
DY41ARqp/bUT90GQ4+mibLzmME1RL65N2pXv1r8MPV7fnUW87I2oCGFnPDRG+RGrzt3cs5RtHoel
Hp/NBaulZ49XzckBu1qiZqaR7qmSyncEgws8Oy5c1rtqhsmO1DHB8iXr59XixEHHz2Ol01KEsqnd
5j7CD5j41NIM/87deSxJrmTX9l84Bw3KAceAHEQgdGqdOYGlhFYO7V//Fpptj+SAA05p1pZtfW9V
dVYk4H7E3msPAg0GCcnbVgW80M6Xrt2nbN3dWmMLcFcPezGRO8n7I9dUo4aZUv1UyeJzhBNxK6ve
D9vOtK4jYp4vspgiQCDim1m6i8K7B9uRwNeWTvyCof99SP1Nsif/tHnwPV5vkaRqqxO4OACKon3R
uPGxKRtxzJmNzy3T8i+zYuBt5PfzKJZ7v/fZ4xefURG/9QhyXgIP9aixm9Ix/ZBSEawDV+EGAOUf
aXbJrlh4kqWJwitddOhil9zZKO4JAvitixkJk+vitIMYJwd5UNmQ/gLZuIAPyd8HxaabF625MO0k
9q59jLTBTyBBMN5LrzkxgtObWpPAbvFIDSM45cXW98IcFiZ3S3egY6S3r8QvKi4TFY1vANXu+OVV
FO1KV71lqyuzXq2XEWp+lJrFgajZBY1IlaBE1pSq/hLVZ9cu4UQwqPHseKaPt6CdQhiiOKss3lwk
dKSqgp/pUjLQFlshR52ZQrQ9B8gQkmNdY1fFBCPbR6Px1L5xaRbHmP1GHBLLXG8Lns4NUx5yJ21m
APlifdiD8RFL8z6r4q1foUekrF82vj8hpV4Og1veZqZqIZ0gui7YCocELZHV2r3Am7sEm6mxcjYR
tYNAlNJ9JhXTiv1xh6xAYQAqHzzP/Um8+a0jDMmvYurCJJjDluFjYZLJvDjTdBJpfJ4Lf9tW5VPZ
uQVSYghJBe3YQ2sOn/A6X9O8AfWAwsP2mCYkPu4jXEuUg0xhR8EN6eeRT/QzgjOSz87iQDlvhSDT
KYCblEMAy+9OJ50ZAmlAauAygmFWdJQF/gMExvTqMeppdIFhbSDbrPBz4Tfl/IRrr+678d0d9PIe
dIjfmUaOurkhDy4/tpycqgWtP2FjBz7QhYVwr7re+8tYLFbdxAC9rmr2JRanoS+3lq+ak23JexjF
mi1ffSTWzCG1YO0xI4J57Jz2G5E9o97h0C6rk7bOb7AtvCW8AZBDxHMkx+ha42kMCms6pGymSKMj
FoJFaTiiOK90Ig8TTNa2wmyAcfMd9CInAD12mXpbucKOPPHXD0FxHPOayek6+wa4v0sXsgVF1tfQ
s9tr7iJQoioHH5nx0Wuk4hsvUPcTftLdFCn2dUglpuDaNXzjxAiD0NdgxJWyymLFkodm4RJZ2bp0
1NQ7611yIK7WReTnbnQmWzi8ztcaTbGPUIT5TRZsnYT9oY7jGxFn6t7pgW7rmbGUU1ghQQBvinMG
Ywe1QzKdh3H8s7zycWX0B/MM/xMccqj7bgyHznqOu5Rovqy7EUhLmH2IBA9zbW1pGr+Xhh9Bkzmh
LsmkyZY+jHwDNVrvEkxvgcQZrQfckJvBytQhAviSpHBGlnlGSxb/Zu7a5HIjlDWZUU6P0ZIkx+1E
qDwhMVS4E4u5XDwViDv5TolkEW2EC6iaEI8hy82zQe1ipLShiBNuSf47WWF8nfs7Hnu2SHVNZGrQ
jd+Q2MGx4/dh5fWdufSa9Pm/IgH87+nACgMiRMK0185uNEuJHiS+8ywf30lVX6P3TDDpcy0tE8Mf
tNrQNcvqO0Ezys3dF5eUYVUzU73FlLYMyJMQUlKNXnz4ofpik6AcojxLfe6NlnBdGHKh0WWh0K3z
2GuulEzqVb02PFvACa9qDTqE6OWbyFTXpWG9ECSJdTJyfjTWWDhZfnCemNV4Wci8XB0jkjvDsf/l
s01YG84x0NB6OBaj+Z0oBPOFF+zICVMnU4x7m4UXYrvuay7xpCBs6p/Ybj016BE2nsNtMCT1+tzy
GbsoZ3bjIh5dUg62STkg1B3LtTvIN2XadLcTssgGDQ2A2XHnc3bcVAZEsUHXjEdNsBQx4hyseU6+
k2j5pmjIr9T6FKTlNDG9dJerbv0ytClGsSD6mUXLIoEayG2ZbDqO+vIsQh1AMMMPsdFW0W4JPwsr
OhBiudx9YcqjYzfmjVu89tadvQTTXjQdpZ2JyK0YLX/fdSBGxWJNO84msP7jRwoB6kJJyRda4ksw
UF32PlRP4DHXaU64h51xdNiQMaCceUfhS5CPSfTZpJLWahADK7OFp1yKe90Mw2bqCfwzfYXIrACj
a/ZJvccG+TW2Qp27bKKk66GfCu93yvVb75jZdqqMvwZVM9MkzyaXZwiH0sAgAiVHmflhIZHyRB58
gGuoGq9EZr6O/iIfMhMpoFGNr0o46d7Yul60QH3oygM/BrvLn8gNjHamuHeX4c/JHXj8RccL7bPr
nHmfXUXytR9jfiwRJCkUTXujZaPqTOk1PitotRnHvFztJXpEQZvX3zVP/lVfl+U1U+93mw1JMzSs
PInyo4Bm5+ZPFI1RMhZvQto4YHFSRIJJ5xRjYEgL5sLUBTc5d02MbYNkACrP1DLh4dU28fTla2/a
7G2463aJE60Yk5tKO8WumNJv1VTzeeRcgjKE8yUa9p41V0ciWQGezc3FNwVte955/Xn5sYkKBBhh
JMfWSfaYDopTS1REQwhdaEv/pJSF8xM21xoywjFhkoIcOXaO/zD/q5IxhPU23AOAeAVFbDN0lGwb
F7s/opDApA6MHacRTC7Ge0GXkI+wrs8naU47x2c/biNTGNYGvRuZw2Zpjr19svPQN8EC6k53r2wQ
eDqdd5Um3VHbhMclHUWuKuEeVLC9GmOJzxOl79L04y1pi6ynTO6NqmsHfmlDq2NLvSXglYRj8wmg
qT5IH0NqwOdCrB42I0KvdQ59Z83Bi0zvu+3m5BprY5PIK9fzA4zh4rUaGmNDdp3NTh+H9+xMLp6d
pdxOlslNx6py5zroZQwTY3nMFD69AsQozll6WivYM2zWeDt6Y7uzSrs6xr33aBI3xJCUi6IzEmhU
Pc+mLJudiV/MKP0PLex57xbMT6p2SPZNfTf6efb4jy+qXQKIMN4dvGc31El2ZZZggfLJuXhArvax
Ln7GJWdmyudMLNnc39uF8PbCJJXCgeNTuVPOOrIjAVLBDkpIYXfZ2LJow143EQk0sObtocNc0jY6
DBnOB7sUwR5EYnGfme14Q9h7KEZStesV7qf5zW3mTodS+Pmpd9nEBR+N5Uf7RsqGhWWCrHv9gnc6
pC52dGIiMPaYUaUghK2KLDILE2oFPtzEbLGPBqPCeFCrrTehrTbL8a5W2BRQiTQ7VJ/WIQEDUAzo
ghwR3AakTz+mTknArBWjwI9B8nD0Nw9xadJyYvGIvekJ2SVXaRpj+51V/uiO5sM00zs6CK6D3Hmx
tIUGZ52mgXUIbry0uCJMCaUJt45fjAOS7XJXw+cjtlpeihnBr8TH4+cB+HO3vfFK3G6Eow+khbFe
JtxwlzXahKnXi4NukN0GDBxNoi2O5sRq1+1lSRMNaq4zxhsC3QgZnbJ8K5FhHGwLhD2mjTE2UiZE
wXdupN1ZmJZg+NKyo3L5WQ1wqfY5mR/sG2ZGAhbMt2IAxiwryQFsNPeu5R9EBls508rZ5hJvGw+O
fmCb4W87x6f5xvlkuc12mpHEaJYO28Hkj5bzXlr5siuLzNnZbvzV8A1dDfigrgm2ehhn1knQSS7z
EgNnSi0XF18PKIMU2nomEqXJneVhVpNxKpr0GPjT3WxheG8tCqvGHEMdW8QeAVPpXHTOooWqN2Uz
A4IixR7ncT9mAb503LxzGHs7wWczDMndzFQ/qDDr+VYaVsJb1uqBVJaFqVMTt49Y+9WzAsg5qnPq
EULLTPh9tjpQ5ir1wpSF8slPFxYHrNXHio36AtfAtIVx9HNPcpzHUAQJ6nQ7mn2oTt6ua7Eiyvya
k23TRKQhYbkGrz+aL43HFqU2Cqg3C498TO0b4pWxy06xrgISjyJgxX3V3T6KJ2DsLDXDjm4FxFCw
4tcvTHNIIxwOchUkLCpiydYQxZH6CQMsmpXKdTAaOgJl0WS9tbr+rJOFiN7MgsTZdPIigxQNL321
mREzWtjFdMNKEkE6e/IOjnzJTDfMtbNtTbcAwdrjWfGNpwHOd8gBpjbtkr31Hkl1E7tN1l9b01Fc
NQV9rTcA8GgrJDTiq/Onl8aP5Q6Tj09HAVvWtb2NWCN2SVQlDwvwaZm27yl3K+aSqArpqLZubvhk
3tZ+GFfAVmwgAMC2LtADsn3tI6G3fBSBak4OY2VgB2+YGduStzRqmUSLkYJUn8q25iRMbt0St5JV
8Xwoup5aSOe69Ku9n5sO3md2ILJIjL2VIdSzQUQyxjQlhScGY6l/HWnjMIXBGgZgL2kvdpYzMfqQ
dsDwiEEC1R/8Id/ai4x6XWP/zi2Unnav7rqMJJh8xtC74CyNjX1sutHF9eJ2azRmHBqm314sqtyF
eMWdQXYWo7949ULOw64yjcvs1WLfWbzohCqVTUJQVXFj1flLFGEHEBHQy9bZtW6pjpqfGOUtcBK0
jtfp8FgUbGIbhZpnUljM3YGHxCUlZeu79X1e1dSFyV2VQUeg13615nwvyvorRSfP5bsvLEom34m+
imDpjrA/9RHFKt27amESZdknJfwz/JH5donH64Z8DCx69Leez8zExPiNKiYv871NIwG5/aWMNenm
KJ3u6qqgoKq0u2FLzMJiRccgfGEd5iF1LE5J6sSMsxi+N3EH+N+0mPzx8VE7wsuK39GMtTtZLuO+
stl/Tusft2DLU2ZXkkjSngP+wAy84agTwPhq0NsZucLWL9e5bRuPxzRnThfRC+2qcqpvW26RIBnR
7Q1OOE1Tt+s9RoD94B56y75VcVdvWXeSnaYHJDwq22cpkIQef/UYoFuNAU2Am8HWoUhYd186hTdM
15ywCecRdcvQAAwsH8p4OY4uonbHIvgmbjHqjLbNe5x5e0znyNSi5CpmLV204wN1oIMKJpu3lAC0
6qszxB/FJ5FOeXuStU0iKZoLW1jzSaYBI5z+rVw50LUsBja4X3HFt7bSJlTvv8i00buMYei2yvni
5OKTOpwWpitOud0R2+f+pF0AcDiNeGWBiRJ5sxVeTrjdeneq01KvvlY5xvuizGDLJuEcGM/MFT79
tAXKVXq/s7tQfvHtJ4jGXMqnPquyQ+zxw0eKcZgtMunnBunAWIcB5s8jL9WrHLuG6buJqcxZsqfA
Xw6UUBcZjU9VwXc2z/1n7cinOps8CkXeQC5U9vkoOTkaJ+SraHUVbquRmQEKzWEz9mIHwM+9JEF8
TySKuhQ2ZXSJ1wL4q55Dq4ZSZDovuctsIbBZLCyKzPqc96elmeeFvl0MHyCAzSLdeCftib1OvWA4
w8ir1+jUpmGYn07ofku/18eo0RXoZei0XV+JLc/uTs7u+D2NEE8rN8XHHKHyeocp+dZlutoPtUAk
lVWMizIcLhn3CvmZ/GLRv7tlUV4Q0BEzlIK8tscmFC5voKv9rRsQHtbGBY+11THHijx/oxNPhC61
4HaZvWyHTqYKB1b7u1rbj8S3EKpqk+6Yky47Vnm2Nsz7KpXjMR4ghlAc4Q4e2r1Z+iqctXsXqzVN
Pn2a2oq1t0UUHX2495xisGKoFY4DRqjEd6NdpPVedEASS64nJv5M6oqyuhi4mGc/77fpYvtb7T0l
vXgDa3ke+tEOewdoY1dXX4XHcpE3cyzP6KueOtKezYT89W7icFS1T2VdcFgPvCbM+xu99WTxQp5d
BDu1RTsmqf6K8mCLNVImvrSeWaFXKWwulWTrGUwLyz5wt7ZOxuMiN4xD13WQDqMgeIxw122GjKQX
d2a/MEkWA7onTdVZbXaFoy6png9g5hCRuA7YUaY5tyaoP0Av311M+cmmKEJ+YXBBpC3euOC50SV/
/6y6oq5hXFXXbmg9dw3aTZUgNXAqpBKDhIE9wEG/aN7UTUMjVwDBnqk/joUDTym6aVISWSphIXCO
UVjN0vt1AzKnUlPxJ82ptWszEKFFTZIksNBDHyM/x4rNuGJvwXLaiNGOcd3PoEXtMj4AMSdnpfzH
ADdEpBtD8RX2dpzafIfI/CGQebsLGoNIdrGShYkfc7yE8h2I6r6fm+G+AuBA4BVracEE2CP3NWx4
W5m0/HlL/MdInsoAdTvKw2w/TtXGar5GO/POrhKbpE5IQ46GGoWYcVggqzixBQO863/yoZLknoZl
PAgENp0DNWa6dVndb8qkOLllFnGmoaEWuMe2vl9fq7lQh+rTdjRBjSJzw9YrzuWUIv2TPIYE6kFg
DtIaz1Hy7qXWN8bgaRdM7RLaaK+YkBHnpKZTZV53JRVEw16eXrFUz/MYhcpxXmxSaffCm24COKhH
artwsBTm8j4mrK6+jTwv33UA4jk9ovMy426oJEpknz19xCZqKFx0aAG98mSt63xav2XAnJGKK0AM
P/2ct5sqI6/Sup9j1ol5MuoDeuWtC4nqHGegJzKLFp8lLQNWgrzSEnZnRqqvjNxDNolH1eL2rkDF
LMqLKb+bD6bKJFvW1qlNTfgjFN4UMHJVepzqvh+xD7oPuC3ZUacwP5LEg2CRPkRm+Syo/q0lvTUo
2tP8szHy1yFhzWp56SOjFx2OLczjcVxvx0VesL50W1+PCAq1xyFMBl1hPeigejRL4xg7KqDwW+6Q
kIWew5trCBulBwKisYkQR+fPCxkf+5yq83NCr5G40101cJKnNZfWpFhEEIgdVjexbd9VlgBe16M4
xeMHiE7PZMX2Bu9mYFxiRinSWRXoAowkB4Fdlj/4wo/zyLKc3tpI7GLbeQWKXusTzRhOgJJFdPHq
NQte73bb1UhPZvOekvhQKZi5wlCnQOobmST+JjD1Ncbn76HD7yqR4o/s7zEnIqIbeL2SMwTjjeO2
u0VSg+ELdCnahmzfQ9DOtf274LhsGCux1iGRN1qCX140LK8Gp4BOH2HHwNha+m0+FkgoxVeyuN/L
rO+po16SuLmik8K+Gb9pzYsuR71N6vSvEOIkPeZHHB0DoqK2BnqXRPexP7yomcflum+6ZzMp7q1o
U+T2FXP7B9sTXyCOEalkkI2N9ilVDFxYLHhx/uP7M8UcU343Ka/rSE3kfXkvqVcees2yELiIJViB
aOOMwPt2pS/ORpAcvaFhpBUFpO6eatu7Anzd8LOeac9/aYpzoMzLkQI82VVkcxFD1oLiaeNt/pOM
4p6xI08JZy54NJtBcxwmdnlCtRszmgbraQ7gpYI8sG5E4r0hJGXxE7j4f1HvCSD3tW1cTY1Q7Efk
HdIHa+cvyy/Lsqd0ggHSjsveL4BoMlx7FFNLNrmhuNXH3zGnX1DW/OIZyymy2juHC3cvUSrki0dq
tDvu3Qi21jhDPupexopR5shCcx/xh0x1DuTNW3Z1wVtMSMK+SNzTXDqvmKavBWAiRjermtQ+Q/Nt
iunOCYiEyATTcaLmNkxBKm7zXceQQqt2Ny0J93Qah241FxeJWixQjO5ZrjUMJ1e0MW6UEIy5G3Zs
cCNfl5w04FFLC8NT2UpM3kt9WWYrOuF+3MjMfvXUAAXfZzhQY9Fd81dz0qa2k235oYhAL7vow1YA
DIO29lSVIj04PfC0iqQkO2ItNy9WEQZw6LYRJJnQ0KhJ3YE5M/stkOHNmWSWw2zcaRPnLmu+Almy
+olsyGJNlWAvzYJzlCt125jlRKNHW9UTZLmBdGoWzD/EJPDApe5r29QEbk1iILh9LC7dhB4wkx/d
DGmdUHVrbyYWmAHDfSBx+iNV/qUS/iNFRn8cgbXK/MlaMDfPWXrEuz8xwAyVwNRmuBOGtxHyuZCW
+ZzBFXTsIfTjRu8p/rI9aZnXqEdveZD2SUHr2Azm4zxoxqL9ex55oJCcgrQKeW0yIfXaRW6NLNKM
fttrNyAqrLQnM3zvWv9rYjWjTK/YK4fpTD84V0mNX2Ul0mk7VSxNmuvFcolmUN0rHrGJSYFTXv7x
BZ+Tx84KoH7d081kGWWWGcfbuVioYF5hGh1ti/olmM9NJj76mbT12SiepC6gWuIcIhiZxInlNc+d
HK8a0lUWbGyJKJJYN6NEdq6sJVMkmdD2RaOMGUNA1ErhFUyLeZ210wc0RZRsgq1YkhzzdALRZjfn
2SPXHgvKT+TMB08dxow7qAyYMKSMmbeI07ayHi40uwjqK/FTs8HHHkCMZEpq+Kquztku2H23bW37
bIypOhDA8DiO5E7bwfTjuAWzaPoaDuMfWJjvDXykINU31O17BhZsitmGW1bxELBEUJn4ZDNOngXE
igQNrLIeC9we27gjXZJGm5Dm4CqNcV0QJvDYtPYWh866tdPHTK80OtHyWCK6jmj8KiNGmhqw3oIB
ALqpB0re4TScwOEVq5HOVqzbG2KidarrfdU7n+5SPIyZH2F54mcEhXQXS+9KRsV1nQybRsX7RWhI
uQABOp9IdS9atZyCgauN3DEq4RjJDjdC9I7/6gZ94lWPdlB6/pY3Ps6GBwnWTNbsmOMmfo289s2Q
6Qttb2OYK4To3tHdU6/bU52MT5PpHsmm5y4WBcpfq+a89qhIJ5UfTVVdVa5BMGbEXqWFAhioc14i
D/QK8exn9KDW14huHbQBxrT02zT9j56NAVJD40j3CAiKGamZ20boLM0u6ewbVWSfabpkeyOfyKyI
clpj22GiygZBtIt7GyXlt2Ek5DjqV90i/WjxZpcJwkqv30SmPexim899toqrPGcKjuKdAzBGJIRy
DSkFnoQ0Q6HYAbm0u5ipSqHPmc0wueYMGkr11o/VFDYOHV+xCvUSktgV6R8bmGEE8HjrxmWG2+hM
Xzw/R9senocxeB1GSfaBR9iKHqOz6b4p9qC2Z1DKNKAsStwIQi5oC/zl2vStsAvUVaxo7Me8QgtN
ukRSokVwreY+RdpclCBjFlmOGzZ9hKpf3Ga5SmLv4qo024AqOtfaYo+1Eg9Rmo6RYj3Elp6Lfzl1
BKjY2WNQ1299014LkkOw/LEaaeqfDJv+0Hu366NOvIwLj4QzlX7+lesxCoxPOSJeRxW/GYLgLk3T
u0Tan5Q01xEJ7RvTSm9Tvtk+8yA0qP4tCyZ+y1RteRhaLhekoUYa2hwRhPwg82ONTyy12Cwjx1fE
WWTBuZBz/tVenNt4dCHEHOk4v2dvekdznAwo0+c2iEPwZNc51HQ6F47THKUDPjRWv4oVVftesebN
A7TXXcrZWdd79BJ3srMfk2x+VsjrmDrclCQdWMky3fpoV+L5MmGT4aFgchk3TPjCRnDiO0Zm7t1S
v4iJfjueH3XqAJC28WkUaLLD2NW7Cclu7XY0Rit5Ucn+wQ9GXmlVBBtWp/uyGUbaJxONOhE1ZcJd
2sU3rgm02FD20cNXQSXzE9tLRWlAiVga2ckp43vhxzczIzHDG58J3eW86NVz36hz1c2fq9+zzrFv
NVAC2Dx+OUVHtraKI3RIBVmNi34zFFdCqjFemEGx82gAw96T2wgnYVeuHuEZpUr26+nVw4dAAjHJ
ocTt1OVgVDjJBVjlaJdhKMHaWW4XTbCS9I48ISdFWSCbqAcIA5dYUyhQWaOvunex6xnkc2w8IK5C
ILlMV+PXBD6q914tUVMKZvN7VCngRnLnUZRR02/8Tmn4pPmxrNrHqmpOfosRK65A4LZJ8llMzM8M
iwlqfhZz/zp47JFVyyvXPLj2eG4UYk2a6Xnil+W7DJ1w6C4aTNJofEaO/x4xFQtt03nHHXqcxdAc
DXO8KrTzaSXjB6Q4PMl58qmD+DqosPLaNqtLaRJPCUEPu3f6VDqqvJIuS/ZITgdfVS+RpoqTf7CP
mB1LIpTXsj0xndt+WMCFm1gfUBIu6iWb1/4jfuk9fWymlaZsTuEAhXATkUFR8SmW5Ht3YgQ1mF8x
kAfrNv6ZMP03XJ3IbvHgT8nRn7MbUWAFy+roQvQaAnDc4QSG3bR+eoyWdMO08dourEfqsd/AqJ9K
dLEiYyDjRT2oWFrl9XtNBgKNlfFLmsij0buIrOwXYY7v00j+edm0B5jS8dFMrlVubvExsSBW423r
QC1MaOwym3m4IcSjz6CYJZcF9hJscoZzlHCHv4TsYjQe6QNjij/Oaq8czR0Lmm+8IjnzMVDsht3k
e01Vndqk0gzro0199RPzZhAZAiuzwnOuM6RJ/ojm2+oxBC9sikoMMeuwHgzQlzVLUogTxtukE5OJ
pkgOitQX9tgrw+/YWjn2q0+5vzEDg4rd2MocHFUw2Ve9QN4BXJL4WWyWJYPXzcReKxcct2bm8f+O
Ticogg8Sibad+TFqnn/Hzc9rxGnaDV9xXvy5sPPsAZkzju1tVEN3ARET/5La5b3jV0nABhsPvMTX
gqPqnBcWjbAAnMMElAuF5UtvU9It3burUC111YhZHnE0O5Ztr+jsU/Ic8F3RfGOc8BTh63awvPLE
k7Q9LG+EzBxtlf/abvY5xjaqLQIoZcx5NO67Nc24tUdWZfZyFumwYdl0dIV+cmN3L6sfuGuXPHvN
+tux4Ocpp+aLI+oZpeurZJY3RONjXE5/dUUZid2b8gEJbRz7xcFLM4MMueJOy/Y9CEDBNFF5stz2
PUkRW0wNC++q9xZsyKQSC2aZ/uJ/JvNrpPNftk3ppQeOAtYoc1p9cfxy5u9XmaGLXnHXG5j1nU+f
rlYU05OVZHe1McId30XtFVdVsDfs9kRUzdYHdrerFb03FwICotjiEyazLq1JjksRuRE4hJjBa1/U
+sx4NkLfLEV1HQVHZ5lO+bSL56nbWO05r5Nrv0zhfIJ46LU+msOHnperNpHnKAEeNDT5bpryH6Pz
97Ub7+zVxkxYOwIZNg4bAjkWoqPJR2fo3eGtJxoQA+c2Gz2HQSPzorqh4ggoxuAj6r9RkwhXz7O9
xQRebaG9JDvXIty7Q4hsaXvaa6GTiw1Z1eojimtsrkOGgEg2zQr+53O99utUnkSetNsMMAI3X5Di
yLa2piepaydxCGfPcbdG27HvTbIf3FXx1TQFt4Qc37YLEtOg/h0z3ER+h3qhlDgc2T1th26ZD27u
vrCOZM4fU1EHs/fdTzzfCq9w39kMesoZ87IDJrVqEbyB+xh3scuYGngS21bEUFsm6zikooW1aE8c
FNtbV1LWupaKwrJFlbowQcyKmkc5S8ojSeEbCETFplCdz9SNoLFqSI4TzDfqN2KBDfhwO7jq36UX
3xM6u4ZRJSB6W9yxDihK1qPUZtwymXs2sA1tWqzi2PadO1Uc3TUNLRr/0ly8GpHDpuePpC57V740
mIG3ZWEx6QkGHoAu51tsQIdMKKA9nwjEsjBo4/pt3KcGQ3P55jks8SOGmWjyPuIy/2w9G32aHA+L
ePcizeTQJE4rRQNdA4pziuKxEe1Lq3JrZ7fVc1eDE7Z8iZ7bD/Bm0YM55PvhEeCEx2GjPNRopeZ0
rj8H6rTC4aJKeJahWz+4kRHso8o4w5t4mKp+3BmcW1MdNbCzuVWnRB69ijeVs/lQDiaoaTYH4Equ
h/UILKuMytV1vj27yEMGXz91mR0pMvPDxKhgIwAxM8Mla8NpFn9js6Llb/iu7Jh185IHhzpbnnsG
mqfOMQiTkrdN3323gXzSNQ6w3IcaRT4GVjKNYnAYBLjWxqaV1s8JrrUHJA5D9SajMn4rIhsnhk4g
nyKydh4sRomb1reA9eZ8JwjIsL/7RouPw8oP47AGDUTMKUsqLRWVdFA9ELapn5qDSuKzBMkO+cQX
e+7pjeGqYt81rPLkkFm7SbNZTElOLB12xxbbtNkYq53pta+uT9CDWJJvRH872bev/4AE/ZNX9N9Q
PN/1PyFI/0Hm+f//89//RwrSfyMnYVHlP/93cEoe8bT/c9rux2f5lf7+16hde/0N/0FTckjGNQWB
1YFtYim1A2BF02/X/9u/2Na/8k+hk8E78NAwrHG6/4QpGeTz2ggHAmHZjh1YpgVoqauHPvm3fzEs
+a8mqBMv8KTpS89y/lc4JRGsPKfmP7N2pWVDZvKEaZJ67eA7di3+/X8Jiy60HyyLxeHUT8xaVVEC
XasAJdCEjok09yQv3qtOjyfTWrWvAqmKoz0KEVycJ8+4UiRMQNyju1Du9BB5yYCUuzX2XvYa1NWh
b5omRAvM1Gyc/owYM7dAW4iDYMek8iQPnmf9idzvz26Ny1nn+bW3WDXgTLogyJk9kjcsi45BQQJC
5GoK2o/c4JSREllHaQ6/2ExC3aLlfImLZA6NemBcJtWT7+h93xGgOLb2p8AtvnG1baNhj4zdXPYz
3YC4r5pbCTXQ7ScGasVC/4HNZEdaPIUq2SGKid05m9typwh6Qe5MIpGgU3a0KMIWNMjB9OvxcUER
zH47+eWNjEhi734DgADrpblDG4tCHZ3NVvbWCE2EpQKLd4sqYHJXL7o+zHUz7Z26/DJdmVxyzCSm
sxJi2fUe5pHwNLvNfhKTjTGTS32jJvO5MmP14JNl22TkGLKg2XaS31sWPcuGANqAZGt30zHX2TbZ
Q4zOyzaX5Chjf2JP2TD0tiZ5lw406QBsKEE/PbOEsQHLgMng/NGQJ5Jo+7vJ7YHhuIxv+v9H2Jkt
RY602faJZOaapdsIxQwRwUxyI0tIUq5ZLsk1PX2v4Ldz6pyytu6LwhKSSiCQ5N+w99pYcXz8REf8
6ws0huQLfXBwj1iFfauidRccjgr+rIFxt1+SAIGOcWYG1r3IMvD3wS5o+eI0jqzGYmx8oYFTWvtP
KKasVUUcxa4IJvCOKq1BmJKLZGTaYDRW+kebcAYOZTeCkknqDpUcUZ4xaBoXOELlBaAacpf1y5Lu
dTrpOzMmDRKALAr/AOmRD8uk9pJ1O/TyUkpl3Jehp9fLzL4Wd5d1GTsTDmaBUSAOvxJqs51Tt+ba
7nFojWEMmUPGBzWQBStS79ubMmxklf692AuRF1L2d7HLrQHOENuh7s2VpZrroFC1meScSlyqcDzW
AQCV3RLuzFT5UZd7+lkSpHLSdKBx3F2b0MMx4pTmSaTYF00242uHVW9isCrL2lc7FOUzJgJE/jK9
aCWrZ/8Cbh+RYoGpsfGRyAR+Fx7d6tJacJddHTebJAl+MYykT1PhCzrQ7m5u6z+Wa82MUvqfOAxn
nS9B+tATDkIUUGoclRmqu6RSatsqz33UcDvXTZim7zbZEdJ6ZbDnPvy8gRyfIY4RyONpcFz1YHdh
9sBEJmPTMlrnqcxw0PFeaRvs98r8WKZ2S+wJH/r5ODK4fZ9rhOE/nxA68jcKLPP485fE1Wj0R/gf
BzpNBjAJi8+sdC6N/yOJS/wT6sviHeODk8oPK1myQ2ZaIx0dpllsYyTzAQqulQv6XmMzcJInD5bF
Gcn5AR/8d2h1/p4w4nL9oRAjrniIWQh1811aihIUJh1MP7L/yl1yRRdUq2JmgNonZ4ze5XZBFYBO
zL/YjSk38wjxX9ON6qr6Sv3uC28/0GgwSmsmPg4tEXaCzG6jUeTPKp5/e61gI+2++oOPQ9NTG6u3
K7AFCETSJfvFOJ8MsL9Mb1ld2uaCf5vepjRrNty2XqPGj1yzP9syjaOEvcwqq6w74nhbJg7Ih80e
lJrXL5vPauhwgQTSPIwAIeBoWCun0eEBX8x3UBGX0A4Iq0uQT3N2kgIFBOG7LOzNy5Cw0nPTDBVC
+DDI8jceacz3TnfIY0kQj3wlfmpGsOJ+0y1DUpViP1po2PUNDcay5DK3zRUnJ9QahcqVTTfOg16v
LUi1azZeWy5Xb59pDHWlCwVkmt9RML+igWLmDgM0mpJ8iyMCv11n/CpnkD5JDWEpYOHluvqK0vaG
5SECns33XvuoMuIwZfoQADqzHLJh1K8WDgPLFygVFasay5HONg1QuWcVDU3jclT0VehdlnS8CJPJ
uq6Nj1RDaZgq93WpapvoIAA006z2Y24+zFlP+Q81pUFr+sqTazNU3hurim5HXD1WiTSkBHSmgpiy
Tm84/J7aUntbi8ycHrHAuUVjKUzW1m1N/vo4AsTglE3Oxm0RB6/jrpEGvY4pR6KLx2cMrq+Il5Fk
SuzLft0PK8YncuWXqBzJm0KygWGJLKvF2mDTRt6SICyZTgnmlqKQ4yvRKsnQqG1IH8aML4Xz6o6R
qfA0OC2s0CS4XenE9BBojjglUF+Yu03Cu3jqeWFpkVKPfBM7zpuZuHeUKnqdkIvBUh+nxIj3qZ+x
i7jAv8MrkEPsSQ13Up0tCB3czo3akmf6POfeFoG5vIbDGGAT2jj1lHA+Jv6qRsdA4Eln3eeu9Vr6
BiasSR2MHNVqJqpDYKekDhA3VEiLVJSmvUMkoXedXjaLr+2DvSo4BbaLoUumHF69c0MFTKFCI+3d
OaN/Nzo+V8nAeKXdTn39iAbxWPuiIkRmqOHfwS/v09MsZzZJqUZ9484o9Hlebf2B0IkwZ0VVMurp
yWxdywKK+Sh+zbUBbMQmi0+lPQ1cFzgQ4imElPlcLnG7GQb283IOTGZf9aanhXFUyZcbIf8L9Ckb
0Vn+SqH8xZfAyq0y5WkJQ4ASbsYxzDq8JECDHtK3Xry5/iNk/aRbfyLnkIllyBZEgBq6ga13eL9N
SCCmZHWYXdFExBtGHPEKjhQdZr6Zaiu8OefwrZkunQUz/txpM2Y93b3OUtT98QR2e1FHrxbIvlLr
2/CH+toV4uoQ5haMD25v6nc7c99K9rcqIEKT5stNsHN5PaZwfFbZscWGtkeiMRHUGW/yfkRRU98c
8mX9Uvt+8yAbRuSxYF3uDUeAvPeJyWqko8kluhEk1WFJuZirQbMWHhpv50iUQmXpXO0Fl4U3ohcd
2/jQF+GxIAGOwTpUh6pZXnWcN/eUT1KjS7IVD4+SXZ/QCRcWJI11WYbpL5ukuhlu5DSYLxwqO+zP
I8/fy1S22KbhXw32ukuTMVLuzJuRvd2MYC62h4Opis/m1ndTVg9bErKe8zih8qkPHf9Nab0c9fKs
8+7sFx2DfgQ60Bjfes9Xe/CZUkFoqEr/1N1Cp4bstztQASzYclifWcs6p0uIqmrScF4AscXpEJHP
bB978MWrXlvdTrfphmSK+a7uaqQBLDKGEsapULcBd3YoZ03EgNd9C8fe2Ara/dI2uwmEmmQf89RN
iKNEnSUHO6H9bheIR1APrkqQTNnhrcYDPnX5+EhRUj1Lgn00wq0VZjsQ/F1GxIPTXSvOyXXRoTdq
O/LoxFKKR/Q9OiHtKPYGBMPRFHdQNlwz2/Olsb+b85WYgWA79KFcLY5BEmeOasNKHn/e1JVRUg/0
vyCQU1iP2dPPGxYgKSnQE3HniRhWikfhpbu9MQO0IdmMSF443YNDcXYUiY+eh2VWy8mYMmOhZP/P
nxR1/yX3/eX+ZmSC8nmQfUJaYYvnKRX3jQDXBx2KtOg4ctNh6/bsW5iZkJ+VD90D5Kb+jmH9ZZy9
7sGHE76r2x7fAAYeSvmS5yZnlNkFjzoJ/YvnzcElaSWiRlDTSNWPQD6IJ0qr+6Hz0u1iVjYCkcE+
q8W1kbV2wX1RXX7e6WAdMIJ35l2GouLM5jKxBxz9GUWgUTuPeRmZcNGYEWjr0WvsrQctgMnnnkrT
ObRTfyPkJBUdTPY59abxSml4DSUvue0hSVpABq2cIExeE2huRObIyNTYQtzEEE9VDpWNBKpj0Hj3
ZWKHZ/ACPocx0zGmSRjXXhEBV+cR0fs5dVS3ziueKmbLFZAXOHgsHl075o3TPXNwRqSTkq8sM7O7
CpnIf961W/oCqHveVhrGHdu+hkLtinLpm/aYaPBmns8YwcSB+xA8pBuFoSxPMwkLSBK6Z4C+SGf+
TnX4oruQFG4XnsI2A2bIAf1cIKvP0NcOKmS1EWcN7iFI+FnuB9cwvKdPHNY3NAQ3rdWff97M0zju
BtIcIehtU6hHKEcp1EzkTxne0C1MZOigDiED0kE1LmoOz0mI4UxiiDgV/O4n24LwT/0eF1I/V61x
AfMbnH0/a9eVKEn7bhi7IX9zd01qxLi0a/spgD/8gOR8Nfr1WS5kCS2eMz60MNRw7DpbaYPcwof1
KdyQwIWm/DaXMX5Qbs8M07X6m2izolFJNsEc2o+VS7nvp+1rbLjIgBhdPoyKaDDHBSs45h32R005
XC6ufGzKyr4O9TO9958pvfNGm/DUqtwXkkrAHvp2I2AMPpYuxK64gRvuJPVjEyr7nn7p7ue9SiLA
Srne0twGQMDLu5YGUL6eqwQ9sgYe0cDE2lRpejQ8OT5IPME3OZxkKch0MKu5OHInOc6eAlRTgsMJ
C7lzg+bkpvldg+qtSeS7DqnlMpfrbMGafrLFXgU4dmSJi2S2LLkxk3bTJewzfCU8okFDBs2u+qVd
K8eYUT5WDJGlZcrDmFnngqMEtXHsQjdTRZQSjpd4JBzFQpOdQs7ePBk9Bwh05skPGJEPeh3z41S0
hOsE2PuqkIlAh5oQ0pBBZK1J2VVUQ7Ui92REgjItCEOC/iMMylOfOS9oc43jtNRoBoC8r5CB8gi2
CkKD2Rl7scvAdPgoO/OUhhNonXT4Hc9ol8IUEnTJ73A1OclIi/Xpj0TRm6b+Ymhz8ieOP+aaG40f
+FiCDOaHXt4TpbtdlgQk1lYbHA3hqmth+5BFUeB+R7M8vJSlB5Q0eG9bzcS5+It2QdwNgtzmymL5
47l9frCS7vWZ3w0Myyr7DYOX2ECkhwpO1XRxQpTCdgIhWgdYiRqUbhHkPHbDWBE5g0GHIVY4Nd3B
5UEsh/lpQTG74YmcRFRk+3FMsUBgCVxl5Kc50t5iEwB+cJlGdlBYmH+LHBWXH1MHmnjNrWHJibss
3RX3+n06IZMOZTxGYjoL4elo0lT8+YS3dFB05L2HFjn1UZD5m6mH0d2G4AiFWVxIGrh4Uw8IwCYk
be7Uh2OPuHcVsvRm9tx9q+wI0x+j7976dkr5bJvTbfGe0lks9DFm8+XKaT834EVFkDzHwL09d4T6
kCGLT2TdnOa+XZtsROABAZE0VYUuB+Vm0cxR3cXFWvohvwZUwqUVXHVKph4xBTFL/AThc4BSdKIn
Tkg2Z5mTIXr1h/OUjH+GETN4bXe/cIr+LcPpsTuOFRIpzVpyPdhMnj22+jq2UKBiP1Al1uSuxH61
6Ni7gGt1i/w9L1gkzXpONwm8Rigv7RHSAElG2jkkHJU7Um5eg7Z5WXyeaI7tfcQO20NhT2vRLm88
D9TBFRUe8DykJKMLcqgVWuwB5KfkBvedqc170gzQ36qJRb8jryB1NyLHVNotWCclS8O6d6ztEg8v
7k1BNLgj6hjxJ4yZgrPE3sIIfYIPlRIRxBteYWsVJHuzawgQlhNpX2Hynidsg1ppAwSrCXJkOhfl
VLj7xGKbP754eSIObouMjFN5D2AAZW81F2CdKBEgMxk+StHB9IwD/ft9PyR/8jq8iURRI+ckofVN
8ovMFJQssJmbwjyGdnIi2/YDZRpxlXNxD0jG6KxPm5JRUNCxvhfvhU4uU401IQj0rcacDhPdJVuf
0nxKUM+EElmzyF6dMOi3GOOP3G17wwM92BK/YE5OePzPG0IAiZQlbx4dzj3D2Vv0IcLaMmfOIA20
q0yVGQRSIR5YJK3qOc/ONds6lM/9xvam33Md8I1X8QSBFg12S0bzvDifQzu+tUiX2hD/bWxkzW01
1kdhL9Fv8OCCZOyujRA4N9UWxSQtZ89jZ8BzRH2eL82Bcue2QGRdNrUbZmPt2XLTPy2KdaJhEXKK
5bkOyBRtFFIwT9yJUT1o157JssVqu6DbSYaS+EfCeaxqWJtj/1dBT2o53M9O+UY3vnd8RM649wOi
9QqCYFg4wxJoYu+IuJb2FQ9oZBFKDdRX2NdE9Z9V6p61pb9D4f+eOomEQxQIoWLWda1gXkZMjuAR
XkKEgKAz5dT+0smfpzyabqGyZW7c2and7zKOVEYmbpsPUe0bL5Yffg5G0UdoT+K94ZYPXm49hojX
2QqizMDXPWyG+DCNbK9V6pn32vRARbUd2XdslUeggn02Bfhu4mcz9D+xGBAKhkdwkuNL4gig9UtQ
4ahlUMoY9AXhRpU5f/llP84kVHGQGVyTYHMrtLKRC6deltXZZggdJpK7cMKUCQuhAuHJii0T1GFG
GDlBWUb4+2AeGj0zTmq+ppBHbesUcjEh4zrltgaZvcSZ3OXVXWgTsjammgWc2eFL7XA3NTfQGEo5
vC3kYmzNiYHAAorUawL8MQkinsqI7wIkQlvdEBhnmAicugKaxNwvJ0I8sfCPPrFC5IaadYtWhVE/
2UX2gRPRXrvi0UPJSyKYZuTQh7/TZnqhvavWTgyyZ84BWeUKR4TC5+F2mI5u4t3UObO6q9hWG1jw
erps2wXnqdwyqtT0iSAT9nzbdrsEJKrVkcqVAh+aw1f3swVrALg0lpukvctqReKIy0yG5PFxbTrM
g0VzqlvRP6RV/u355nzv/YXdtAKZMGyTEqtr6GKbsr2KiHtuf6bt0KfQIgVEZsau9zEPt1qA3YNP
LAAhUgSPNqENENqheXPQWBTEsUS98k4igSAGZviv3XE6I79E18iSBI+U4TP8MW320F5svxlWNLda
UU1bl8FAoRCiEczzy9Q7FV2uJIFgARBJu9FEZksfvHCYYmXPLoYiPbSaRpwX1odXoSZinGgcPUwm
xnyyjAaa1g3UV8ciSgR69noCvV+ql5DBHrIEA70iz02OrIeYms6hrh+D9gF/0++y9L8UMxfUAqug
tJAeueJ58ckR5Tq9j+G27UfuVTATRFYaC95A18H6drt+J9v+6OwYC5b9SxJqABEoq3cm/AcUDQWi
MLg/wWT/SdnLLk2xRORQ0eCeEs2WZJDeF1GK8Mk7kmNcRm3mUstDrTI6QGtn2Lpep7p4I+LcWreN
/VB5y0dmnqwZ+pQnv+bc/51VHYGWyYSmg8Ri2FBMCOvxT+ffFCBo8BeESJKOCDzNvq7CliKCR4gp
AOGNdRBJwWyRnIiI0tHOaLTDAdsljR5QXILHIDACTsRDrxHx+FaP1YuxXRG+xqivZ7F89oD27TH0
HlRxJIvgdhPAaWLb52/Jbc+wUSs82AwqVtBMX/A/Pzg9POs+KP74XEugDU5pr421N5lAk/SjnSJe
SkP73BGVtqNsPPg1+u40ddkKBe9JiwilQRczTHCLB8ulkW4+wfwgc3Vre5M34qFUA62Rtc01Vj4d
4y0o3SePeMdrNTu/rAyDjFEFL6bGZIzLXux8YhTzglmKg/ciMF3JIBbHpUnuNQs9CxQ2MhC3ZACp
2/Z8SEMkHTwekW3Nj1ZN6qfjEsq51C14yYqtnvcJpJ2EPywCroES0mzfcL47h7noqm2Tp+Rp5Fjl
jPBjWohIKGpQwmJ6A/9OEiaTkrg0XuH1vg2dX9+JHpldTVUMRy1Zu0V27h1EVwlYMfKg+207eISc
zpw7DZyYJJd7pChPeJIxnTnDA5bHNo2fhSrDPZBBMuNAdOB0jUIVi1PV0cIJ33noLBzorTc/daNZ
XAeC67MCbdUgcW7KYl5NFg+hHkYujVq56ybvkGVgpzPX/JQmFURSgd1orUPRwUtYrHnag6zZWygP
A/pAueC3aIAXgl3uXiaruwzN+OloLnjd07/VAigv7SR2Jh8d7lA4/s7Q3huT/2czKdNz2Af3TF4Y
4OPr50oCoebXYsXU19t2vRNVWfhS9tZjnHnLpYHUiuodoaTpk93SLCTgEO4AHOAH6WEdCEnB7GU9
NF1ZU8057Cc1XgpZK7lxve69DSb3flHmATHathMY+SZKGcDrNdnYTDKn7mkg2pZcSo9FABYI01XP
STJdOF6yKPeJ2Z6NVx+rWoVH+LZSzNGZ2TiMJgA3HdhhnFQ+Q82x3+YjOp7Uv1Nd4Tw4LDfWutWb
EPDujjUUQNZ2II/DBVE3p+KjkbCFJg1JiY8QFx8zzssNHODAabxNYOTG0Yb4GnhW8wrS/ujmPKMd
ldfonsn58Zs3WSH7R7ObRkmpmLEYaEoD/zmAo26JNHyaQF0yIh/BNzd/Y6dgn2tXRTQCA8XJ0hMP
cG2SRG2lY1uHlnsmnSRRX9XY7lI5Yfbo2ZsMiDLGcER7X7hP6IK912HqPuKhuyvNqn4jmPJxHn8x
ypJbl5eV6I7E2s5WcadiGFQlGTswP37WYdx2RreGqTCDyS4qOFDC6B5pATCpOU79EON3xn3Kwa04
K4ThXmpyAh+mxTCPigMMgL2obflUlPGrqXtvN0pvbTYjT++Ch72rjYsnb7k0OeGKkgc6mnyOttZ9
5RjEaRPbxzQkqDGEU8iB0gAaDTHwaXHNGMkyHerNKFO4/7waJ1njMfRhnbwQqxQNZXURKFbLZVjb
lUpO3iL3QLJJXzFtDKLZuJoK7w/oWB4Te1T43lnVs0fY4hxHzpK9BJXaJOjm3sqbzr+VBlCrxrpP
nP7SZU5xGub2OW9MTBEOT1R+1da6A8iRafIdyZUKNqlaoPYUL7jhjaMhoUYxuHI3Zp+zrGmdhxJg
aR0+tlxMDAbV38J5NwXP+DK/jou4uLeY8IEIgzxlUCyW7aS2tTDQR7X5V5saqHuMFqDSBj7X95iU
1LekJ0o/jVGppVRHQYZVzG2O1uKi4bLuCwGqqkU4EsGjxC9ce1c45Ue+Z7uffbKPxWcQkjpTDQ3r
P4L3NkVtnIXLqzUY3ckjgmI9ChVvEwzWO0XqCrJBUiT6Zzjh5AAs5cG2cFxls74mc/luQDStTZue
S0Wk0tRvLiRTBaCt44HfO/5MW0BpgEHxXmX+L/Z6CjJZHcLPMtiQTupbQVnOdNZHTUV5bDBMgJ32
PaWVu5mRe7O2QoI/AFXcMgkZT7U2Bn7Nu/AG/FgS9pb6dV7QO0Bx2BGn8RrWTIjY9ZYnjIXb2dfv
uT0+p7cA4KHmwptEj/f2U5ALT5ILseW3mQRSRNi9wfBoaxR1hOQGFDHHzkfonaFL2JuMUJ3Oc674
kcGIxRAWR+KQPJGLjV+DG0t9EIOMLMuKe5MxIYLZ6W5OjeroOzet2j700J66HT8LcsU/YYCGXY8T
e2PifHzLQ/OeAxMcRH7qFjvENg6PkQyU60zaKBmIZ7pnVnI6z7Ym38eqsZo/AJU5L5uPvrU4AxwS
2wOr2ZUhs+hhaKEHK/LDrGcBfGJj1XO9l2R4YJaaADZ4DjYGDFaLlH+lX/PjDouKmtYD/iky4kSb
F4P7tAwO8eChU6jn3/xUfJybDn5hSfRXpeadjUW4R+Rhutbf3qjY+IOSsBdn00PqIC6nuAZNWO07
JaZdEtgPwAdCciYMHvXhbBybGRBQzBzeCBlGmMQfxEvjEMAR3rVdakb1WES9kHM02ll3SKbpq0yq
KbI9JwOyE857ZckM/NRhsIe3RJGsvRSW2qYOD9B+uUNfv7Zbne60uGFg7PaXXwoqGcKbVBHIfaa8
XdL6F1bJFmEz5tkMXf+AVP/3hIOhltg0utm112ZsPRtmdlmmO0Opdp1ZhET+oIkNB5IDI66UEG7P
OMYEYqNcDVFnJxeZQv2dURIBi585hJgOFH15Xy2krg1zjLaWnrEsF+8uDkv+TXUdZrt/nNqmPpSy
BKFWKtK1qind2mFq7SZnkVSNmU8lcwto8aGsOcvvrnM44sX8lJUJ7UyBb8cJHLHBq40tO8d4kQQo
Xceb5qEl2OM2vdxM5J0x+BjYycYrVVVnZVt3NZOkFWLywTl3YSP3S46jseSVCEJygWrGuDD1i6sB
dAb0fkjeFEMQxo5Q322Q8OsejcQGdidA5hTihiWaPMJb9bigkdzogv08h+Q01+3OddHsi2wgCn7E
kIzPKWLWuemttt36NyiToPzoXT/G+2t9BZqk9Zw0DMIMH/oRnTEqTBTNOToMa9pX8wDby0ANTw7Y
Olfdn8kuHpgz5Htrsa5ZCKCTGS1TmqL9PbHJQ0IlznjPvt2hX7eiU7sBW+y6jDGiGCWWej1me5+Z
/h7bOi4yHCyrDNvArHgtyuGZz67wRmbcpQ6jZhzcWGt9fHJ+97qI8tpC/yApSe5vjjXDQmTfZYhU
F6faQ6s82el8cVLWY2XxNPfONvQJ/HEU0FhQQgo3v2IDTYNB36vDeS01Po3JBJ2XqIcRzRDi6vTF
aqpHpw66TdtV5Wa8cavT4RVSAjkrRjTqGpCygX7c7KyPsRLbwkOSzUQ23VhZSJCtdy5zpaKW0MzI
gf5m+z5bZ4OkNreGTdHP75w0q8BVMEir+sEgVhs6zojIif1ABgmBBaN3MqRtRoNFXPTUgdkLAqSj
aI+fEKQAoCJ0Bl3pfJSLPT1V9FOE5jCprNPrXAEwQn0XJSrOvzo/pJ1J8HOVcO5uXi5zxV1LotMN
pc2BvXV8E96e7strnZ/CHqNzHrb6uizFK0lakEE8EZwEFlzG3oFmpI+QG9M2YnceCeiUQ86Utv0c
weI7blC/gsP3drKyvV2czuphqcrfjO7RmmSPP2+qRBLMR3ZhYDfZugwSeRwnbE/8bP5d7PT+3c+f
ft4kqsDSnLFq/ddf/Ovdn09GX2wHjD//+d9//vSvT21KSCwpL1L0r7/41yejieqPLQamfz4tcf/P
N/fPx37+r0HRrDJVw+X4/3////o34yHvd2avf/93n2aP9v/7o+cpZiuPydB/97n/fMwwYnICBtqg
fz7281X/9aV/3gXGMfJE/B+/xxrzGt6XOv5fXp/WrPVhNNDC/9/f2z+vzz8fq6zuIbSQCvQ9WcRW
5uLnH3AP/rw/x71Nwlbzn7+9ub6IAOXzLEwEwXYsWrWm7xcRgjOSiR28/z706pfeS2G792ay/3l3
ppOyHIQqhlbIZYY6jJqgKO8QYd3YpfHfOH0EecA8XlTEngfN3tdQj4fxxe+m4qrNEYil57snuyHp
bEQS4yw59jBSBN8NIuFbd8k/2xpMCEFv5r0MSLzsYUgiokdIlSjjxe8bczVRR5/xvVRPmKTPWLC5
C6dSHfwZ/B+TkwAlPYU6idOvkh4qambGpXk7NrTlGcvTujs5E6khafInYxkCAPaOYCtQAzAGcdqZ
+2mGcme1H36MSYynekDc1jo1Pw2G4ic/qSWltwsdoll2StjpAee197p3e+ZBzIT2zsBZz2PtNtkp
9CtTW/SdahVmvbXuPfyzaWo9Tj7YHRw4POur26mo+l1V9n+ofYjsU9QESG9wViO9mKTxLr36azFx
E0JigctowEG3mS1CDasON2OkX2Ws1svUwL8XSPI+lq01Dp+GgkGUgdY2rF27IEa+FcEtXKBbsgVC
X5fhkMg36D7jG4d4XrcpcfdWa6y1P4Ke9Q6OvXyDz4H3KcR7Sgs4cVNjWMbN7+st3dca7kbCyQnx
UYoHSfZbhJUFjiARG3XwDIRTKIkoYWG8wbgUXd5XVnONZI6wt602N2LiDPZjV+8VhfpGIS7gTM/I
6x494mI8/jlWP0jRFpIXR2IgsZOw9+3ewT7foMs/0UXgqls3Qc+riwWrIUTgMXyHR8LKsiPsBySc
W3ymtpWdEq+iuYKlYaQHy/YPhLpt8CtkAPlAVlGWxTaaIFJvDSZPe8Kb9oZlfqD6AP9Y64jZEXqn
hXw1bTyoDPyf6XmHnvN2m7OpEaP3NoPmvcfY4BJEOWAB7NsrCet+pG9Q3VbXajUL7GheggF85lTP
QmorTjoOmXVfJOPWjJf3tLB2Y9O3OygIzwOyIBrFPXrwAjOk9z03N/1GiqxNNgaUbwhQq3Bsa/ga
/XgKAevfQOq2aT3DW3A4sXrGEyEs3RK1kJMRG5KYe2rxFVBk0DTKL4jnRQOZp+5f38Hki0aJDL0a
j081CWymhgCOsaC1gl5bNdVX48z1AXgA6CB+HiAeEPss50IFUVScrFAdKvKuYCmYzqZLSzPyHGuH
Fpqc0qmmbmUnu0lN+4GsBGPL0AzB4PC3x5q0psxDQaGAOISiKY6WwS1TwfzKCvwmcAW2aQEDsDSe
7THGtNNYxTYVdGlJVT2bjYmcqzbPXWbTRrSL2qCwySLTYA6W5WO4nTvugKQOVm1X9tdGG2eu7Qqq
htr3IyHFvl2/CXBI4Lmac+GCJGw9ih4QnWqjNfgnS2vQpc7GYRflN2AIKjv77IGhD8bYMi2bWLLT
uoKtIHEXc27GuMSX1F+B1z42BmMYIekdbaEi4LnWeqdMyp8BQRX+m+xT6/YLaBKDIpu7G2Z+tukz
XIIOT946ZE0/z2AtKv/dR5aBBSm29wtbc8jn6POxkn5p3YudPsSJ79/DcN0oD8HtEPigpMu+O8X5
o3fDPWhmNRGjPkIdkyve8xjEpbPsB8f5M/T9r57BQDBSgmUYwXjSTJEOW3c39+mhGAqM9sVUb9z0
XiCPPqA+fTUm/ZZDpyU1wt4OpvE62sMXzeIXKfATyqec7JrQhN/NQHREgh6M+EKNhEFyRVD9pINN
7V0ov1kQLiUWI6MCCp4PB8czaYwKEeX2YMB+29Sub1P743bVmPzXP1dZPc7E0noGmYd19337VrRX
vTnt8mFWSXUTNDA2NVkrt8zncvWY5lCt2wKPLl+ZOIjG/lIpkJwgjSF0MelrZbBZsjSym0cZLPUG
7O9TBalH3Myr3INQVWL3Q7ufU/GdCKzQAh29WfB4RJaUAroE7Mp8uGLVZZEwtfZ7tKHgLAmhShNY
HWrbq0ztE9t8mwtRovPqO4yqyHwGmKvRmKGjlj1jbi97HkL5OHge4lXFY7L2EBWI7joAlJnzkgGT
cNjApvesXuR7rhDc2Pbat4b+Hhw4USn5JibQfC3kpHeNBzlVLcWTXSdIhEzrrQOwtjYQWfX2lz+2
H51R3lbKmAaSKd6xSwC3MSTPYFZYBRFcFhU6+GK/xnzJ9fbDbTYFQrAp0R8gc7jkM8wUGdgwxPC0
bdYZPEoGkNOpLcNkk1TZAVCa3reF3qjOfoEkAGabMy6yEJEWzOh5z6XEEN1fq4W6yO67IDDqOM3o
LkKfBQCiL2g3/V2eKHNvTkeGwNOqG0wmZJDAVAADW5v0hBavZWC0DGjCeqN69ynAWMHGpckP7UKn
pW6Dyaz+prug826RjAWDjHwZ3hcSHyJZnXSXsRGBuS0YKWbZrverF3Mcgn2eOXdhrXZpN4Im1kjy
EKIydUROGzTkfDs+r68+VKQo2g3m7lrIcZ3XzaYVgb9b5r5c5037VnKHR8KmDxfLuE8YGPXSCa+Z
B8gABCZdCC7xic6MXg2bW8tKDo8Ev1/twmV2LsgbaenzuDoFqXwx0td+jiGrOZLn8tjeRrPVEhk2
WuSiyQ2gx6xCUIl9BIW0dzjE2ac1jJ+TwbmzO+TXXeajnomN/yLtvHYjZ7Ys/SqDvmeDQQYdMD0X
6Y1SXiqVbgiVDL0L2uDTz0fVf7rO+TGD6UFfVEEpk0plMiN27L3Wt2CrmL+a3ArPlO8tnAknQ1TX
r7CiyE0SPVUqubNz53VZ42e6Jzt8p8YBaRaJeh3xoc4DU5VhrWwfsWTLxDtRdDhCBmxTFlaQ+oGY
jYY8Vfj0D/iin42RQUA9QEM0GjDUFjKjhiQrVPBkpJEnw2BtTU4CedLsMbLeNgXVXOdke8eNTGqO
PmAg2j2XoSSBD3KZApCBXVuTxLeZ8ok250D/izK7h37SHZtyvM7IsMa97k8cWH/kNgf8SbdoUAt8
BHO/LC08iKHSB/waR/Z3IIl587MoQFHAyH4Hj/XiR4CvaaodJ+8IYZS0K9UQvtAfKgdR+xiLNy4J
1HTenXDb6QfVC/PfAGVhHumPlAkdbbtAP6Yo3WtpJ/Bhu2bbxeZx4mC4dWJed8soHmh8Ey+LI9Jj
3LdXJqPI0m2uiXHszwBM9Jo29ITuqrdj2k9GWEPRoRwcO14PPMm3GCVezAq3sMws3JcTXYW83vpt
rrZeP7FHubBA0djI52P+ELstl8wME4FUxU9rkLcIbUAvWeSMqIHsXGH/7GjxGzM0YdNpA/q6XrT3
8gK9S5vi8oHQHVwjBDSiIr8lBfcucYeXarat01BQYrnEWjpBXpymNrQXC6sBwafA/B3I23PX5GSS
itgBdvhledOtoWbvyrRldfC6rmbS2t/MpRPtrXw488IYR9/EkRupW1qNSOABJ3nwL0GhpuSGr5lO
mfDjEwZqGHxnRQcJL5EEth91BDyYK9o0zbqk1IaH9la30F5E5D5bmXtrY4IAdEC6RlGR/p1mPxla
wKg31K5lqngI2Q2KbjjGhUPQTMXCIVVXnTKffKtIZTc2+t9TktSkdS8fWYDZjz7D6+WGbbjXEfHH
Oy8y4B9IkXZLr51uYBuTPsrwM6Byc3Kfs0RfxfRrmfhu3QQCNzvJtiMjZavKhEpltLxDXNJfE1Zz
+v7Pqolyzkg3OlFYUMYWp3BY2b31VXY9WSdNvcGwvbRNYDc4HvbboSX5m7TE5iS0VtvSmj+NXLnE
GwevWTuaNL/0XZogH84TmsG+RuCz/EidmfXv/9IcSJ/lMq3u0O2ehOM9CXPEcNuTUVlF3gIBgH48
89ipqT1aUN2sSfVAdh5H4Q1XRre0aTiHLE9OEFbTYTawoHAg0etyCQKiT4QouWIhdeLUPNUeOvLE
t9412LBNmPSUzLRWNJGEy4zxpLJRgehXyRGSBP1Znzl25zvJJgxNltJsCfSqyCoNvQAGt2AyMwWs
jGEwDyz4OPyrpS2EUufXNNIIJy7IRWk8gjAYOc/FDuC30HLQPISsYw7VzsaWIwqT1qV55JDzaeGw
yxCfpC5H4BwNe5zk72nBsLYT7rsZdDduMmA6sQPChobhIRADOk9XEw4iWWARUh2taWIqQent9wds
oh1DpmMr5iuTjb8IWBOjPL1K7TY6JBFhVLF6t+z4no7UOwJEg0JX/QCOs8auaVKnTiysQ/5MAgh+
8PSlOHa2sU/6oqUiKUmrq9jVg/7DbTgQSeOj51rbji66yQTa4OwHHk39tNqkHZt872NvIpWoxdOF
nnHwVxlT9y0ewASj1Ey4S+FQttK/N4OLbpLmHJTgg/Ex4a8K7ZtQkgVqcqWQ0cGwVSMAsdEZj5m8
H3XZQkWd2g0B9O06p4leabadpMMJ2POG7ufiuRxdEhxICPAr3ayXKaPZpUiD+vwxjuR7a10RL7b4
3tOXwcNlMSt5nVTUzq7rsNv2+YPhe88CJDH43IgLzHpG4l+tS3s8VWNG86yzD8yBn0MxGLDQIWYu
SRpokSJZQTRAapghISxjSKvzgFDLMZmTN/x1tbK3qkLNyGIKNQKlIUG8yPOFl+8cr//sERhvoOjs
U6Ott4RohdsIcIhnQAk28p7M105fhkOu7XTrWeY7qF1EpWGVHWcqvIr4lggdyqOgUVtPRNhW5sV1
XI+lnLkG6UmnVEtAzjV/put7L50gfdeGN8Sv240twHBioxDcAXUySzj07spvlgpvyu+7kctxSIje
A4xAFDuBn3kMg4XWyJrztrGtfUeRMz9foqY9YgTgWdIk5dUFzk33yvG6H5M1MmVSBGc0kilKTx8y
QAY6LONOWS+ppFyWQgfWCaVRLVxSr1TXce/u1ZL4dYzys2giYuxsr9pT8qAWouba+VnDhSRot8yt
JHOAYw+iZ5eCJn4eTEA9lXGfV+R051l61frqE7XRg+eSAD3rLwZkwP4Up0uCKJSVv6KDZ86UOK/1
gveJQEbQfnFfmNDhUTRJS4RaQiydnyFBddMbKxjwZkIvXg9+gRRFZRuZdFxJKgAdRo+FJwnLQUGk
FPE+KHyB6RDEuUn6sKXwsQ59XIb7epr3rahv4gCvU+p3GpZ5eM1Zyz8YdOEIpNgzEbPXATlfKGAW
Qh3TXi78jQ0rGLxq9RPzOQCoAaKGMV0NJX3iRerK/sFzOgHK3ZCEnPXB1m4EE1AKexZcYmPdVw9Q
+DaqmLdLl0Ow7dcfLQhc7VJQuZlNDEOF6LFyoS23GTOTPG/JTPWpRFtCSdKJ6UGDng+Ma2+J4twH
lLpSIMebJwPKQgxhzlfTbRxna1RFDNb1cPbR5K06Oz3FBqVfRc7Dyu6A+aCyooXIKeGmd+NgV9MA
OdbIqMg1JvU8Ps62Ue/HnmgzXSBE4ZykwXXJfDc5FKHWmHxGYwh8aQDOTjoLoQNj413aEgV97TPw
d5Xydv6cpXtDgEDzAsQXngIN7zpsa9aDYMIRKB/Zz6zdPQX7NPni1PFkTikAmwK/V4a4n5qrMndZ
q2/irAjW7SIVVrfQ/r6o6G56m6UiLAe5jtiPT6RADLtetL9CRte7ufGfjL4ybwPLuI+7c02NtjZS
F92rraqNNQn/IKzpZXFcJ/2AeZJN2oh4XoKACGelyhdH2pc0GtA2J/YRHsprw779RF8HeElnzjcu
iUqYHZdQhHSDBhE+jFE/++WEea4BhjzO0wNZcdPJNPKtSQlFMLp362fVSxjOh2oC1SnNo8fMiZKD
gzb1KXtOgCIfZYpZsYOq8kBy7HQNfQucqu+BmbfnzThXXxmZOdT7+T2ti5G3EWc/XKGwyLujLYHp
yuE28OUNvD21hg1V0+aIyer2w6u8oImIfaoi0OyAIOuAQRNraXbTNTHKPvAkg254G0QK0WqFv4Do
dVCwDSq4CJF7MLGOV5346STgdytfbn3uuKO3d2x77wFrP5G1bIUmoYar2dQoq+UI4Y99iB9Aj9hl
ay+Jr6xxftCp3COJsjdkLY2okddwf8w1MRTbxskYXjdWejX2KaVKXdPVnYxfIWEuK8NlFk/H5p6W
JY+qKc4xz/lWDs17XzuHvkcFalvi1rLxIBPnC9kFqdOKcizdOy1d7gA5cZ9ZH3UTvSJNAH4ywj2r
NOZVsv/aaY9hmUrSlYi0qNtQ8YSkmOeEl0zgDdQ0f5B4hJMgILitJKbw2q30pbF+6NQPNy4oA9u/
ThPA2oQrTOS42R/LS0a0JGtszsEKPgCe8S65J1X5aFkSXmjN5p7YKI2yHKE5slq0vc8KDTX0qWKb
RsTxpV196Qn/WTueMjd7nYBciQRpzxxYgFC9ksFAvhSX6DpHuKpjlVyTTN4CZe0C7BfySchWraJ2
FqfJLn5U5RIfoFI6GRlZ4awv52zKb6LK/rD6gr+j0R+5y/OW+VCbrMDnECnGt7nzSOjW/q5H9imR
UWc54m7MmW+dKat9NdMnIync3yHiI4Hco1XcNotaJEaFOgMQrTySuTnPxbU77TAVSYYSeKH9CMSo
P3LR0be3dxbM4XWHuFJUxowjOlD7VJm/xmEktprQprVh6Juiach85hldWyi8OUCzXg9B4u/L5GZu
w+IyegEhZxhAMXEqBG37rG/2Ip8Iy0BluSuqvAT1igitGU7WUvB//xc6+h83NQ1MJNdHGh2A56v5
bS4mXAOx+MXLnt50iSBFc6J013MPsc2CGkr9yImfFmFu1NvB7T9LwdtPTt6bY4SEA2bhoeJttUbj
h96CTcXnSIHkZlezIO6icvHEEeLXEVhZlQWnMjqkrnIOcx59W2pI3uCEQFPZIkZtREvgxghSUuO2
c0dgz+UHLeYbL7ORj4/yVZnqUkkAj8Tn1ZtQh3AJ3lqLBp8ZkmYh+54xP3oYvzO21aDjlRit+6Y2
fgyWS8R9bSzUHnWlI6bYRAGzGE/9yUWKA+zL2A5slgQ9RBDGibPM8SVxbV9ah8TD2rZJOS6A0xuC
QAgGoTg+mqW58mY04hbCyCWe5LtQ+mcSzE+TE4U7meZXqY93KxmWaDiLd90gl10qRE1sCPdAywvc
CpuAFabhFlyYe9X06DQsukNzp48lnGGs0RjCk8Y6Vib4FAIU1uw+z7NHBSYY3vvZEfwMCL8+aTGB
NHfSJFESPeUB3uFTSxCmMKzssQ/eShJ+QIEg1CFJDcsrefIk/OZrGuHPMQBaqPTA0XlTnTzr5Ht4
ZYYJyAs+36vCbYn9m4ydfPckUsymN8gasx+NkHZTAXwViAbkuLjeMGRnPlZCnzRbKn037oxVO9p6
p2I01vSjVqMz0aEw6p0FtC0q+2MgOSEV8EJSYyGrS7pxUx3cTcjct100MFehvR73KA/9wg72oE44
q2HmnmfMR2N5T1jMUvUzcsLGOqH19AANO945HbS3Ka2CnAmQYjiyk3wTs16sDVnfxqrOTpEKdjTL
8uu4bQ7OIm2NFfENFsaAaugPlqsIQSqjH12Hg7VnPrZzh/FHLfuP1HwrbVZ4PGY+e+1dXMHJdrK7
yFw88DkLelG/auI5zsqwfyZFZ57aYXRg0uoMIDKpGmgmKZPKSzpY2bakVzzqia3yWxV23xpjf8R0
cRVB56VabdEIyC46s6lHZ8MuCyo74a2Udr3ThDFJtGl/Atl5l5F8ui9M96z9aOA9a4JyLfKNMHFR
wi7eN65muoizKCluGoZtKzU1ySmGUZn44aOdNs5+HGrezVpH+6jEepMbnkduBZislMyDFe8ghJhj
cswc5952WqxVNQdykp7JpxzG5Xg4vbAfP6WhuCPR8yGfo9OIMof6l3Ro266vsIU426vI8ohu6pOd
1MZtab+SHZsfGy/geucU1lQxXWXLeVIlDZog95ONRNm0hjjDUksBsrzDMQbCYPEtzOYCU8aEJQl0
roumexFc9O4HqUFP5G9X6MLCVeEAZ22jdZgwzUqsEe5M9MtE0zSmINCiZvwBf5ExiJ9vmQEaa3sE
AtjU49Hu6h9oo76KISyPKnwgESRcd8CRRdgaUGQ5Qwc21E7cc8EljFemZ92hVcZWJDH+mhNNNbMH
pxjYutgm27bQxO9ktNLUkvlI/cUMPdmPlrHy2qbeDQnhv13IytDUoLdtqIxKY6MsbXFMfRoE0WQf
nKhj59bjpa/da4vXj1EiIUtVRSXkDGjNygAgqjkx6XN0cspKvErFlN60ecSJrItQkhB3Mrmk2tlz
tmFGbMNwoAmTlxYeddaYIkU0WEoiM8NFquVTbpplHu2c6V0vHtExXGbgzCSTKmMwWqOcMaL4w5NQ
LvBGbfDJqjWo9mbDklOuC/rKAqpSA106VOp1KpzmkECyKSEd7vpMPw3aetFhciq8iNC5OiDlsunh
ATT5Wcr80pFrdIbpg7cCkaLQjDg77FMr7IE/Mcwd8iojf2AILhhaol3F22UNi2pjAiTHz2NsDVHv
KTEA+yGdodTEYZAuuZgtId6zu08ZMFJ3UlvlAequKeIAhs90cAE3l+Os4XMFb/Qkud7xfDeT/wMB
qAuWg9FgbF8lNQzsgqEbkWpdwiWk2bmMsG2QmdK6cVg6G2t4BdR1n2prW1bldSg4JtCHus7MA4Rt
cMYlywZOaIYW6UVk7qW1dHmQYjqEJWOI3sEb1FnxBVgTSLzYJkSihCGLpZMWVoGM90AYS76RTpfy
Pqc+NZigGwMfdLHa4mmKWI4FLk6uRaNDmy5nk85wipbL0tdNyKBwgkW+JUkJWaS4IrMUlZDl/mqV
UnsAwU0c9qdePOCQx1gyh6dWcIrJEhRZRpBcFQ2RKFmsNpYfH5Pev9d9x3s3iW81JkJW1RIbBW8G
OcH6yB023nzGFka3YzmLsRGG9TMnN3vtt2m59YJrzdySDFC+JPtG7Aaj4vIDjZUbME017a5RfFqY
7ljUVviPoVs5QwHiK9gg7cBxkQ7TlskbwoC+nzYV3X2GdZ7eLNNFPagrOwaOE1T+rVnAaWnx6aKt
x0UpUHcnIrkr2/Y1C3LAW2TkVU14Nr3e3IVA2ZFF16jeg3YLyXPnVyGiCdTMB5rlT7WYgx3YHX0c
QUoUN0EZfji0KmkjIMRP4/KB/A8CxeoZ9mapb3wutq1hFi/u/BBOomVo/jmn8Wu+XKyhKWo6JPQu
iozpcCTvlO9VcGwWjILcjFYMCTPElu7iVXJb2kWkzHJ2QA8Sm1DIZ1hKm0bHb44FdELZM+kXREXO
kLh071/BDPpI6+a5M+QhL019HCjgmiHaIxnFKtDhRo5lzuzaf840DYvIEgLpxeKTJiVsE0biKfPG
IxCu8hxWjzrJm7Ocy7u2E3gOCI1chd2N5aPADdEAbSxN57IZ7pkeP4ce+HWVak7Y4C4yJYHkFMSG
Ks4Oy1vqsSiUwB4X/aCEmi4txs/JgVU0pe+WmlBPEnEGi7ywb+QSW7232VWoCs1gB3P72c7cjIDT
hqK+1mwZaT/84ghBJm1wpxH6A5wSaNNZZAubSXdmpi3j3+rQzsmmDT25LjpFZrzIgEgm7h5vCOOd
IGcQhioXfo/eDYT2HIwWL1aAPckyjehAczJBvhDedSWZjpbr0PA8iq6pz2G4bL1Nuond7pdn+Hcp
QZYtiq+DSFpgf4waaZucR9edj6kE4z/rm1GM9yBNT3MBrBTYuLmX4GedJL/2u3QNcdg4WFSEnPPc
YuPiTNQKj2Gj2vwQGfWqmrvh0HRQd7OeBTqT+LtZAmKk+YE6IyY9pdTGWEic/UCBCMeWX2Wll6jz
QroQ9soCBFaHLUdL3CEyRAc5caZlY7HhmiGEdBWmztmciRMtDHjurbPjcEuctVVjK/ms4R5t8paY
cy2rr8BKBkQ/vMOIcTrGDp3PomHbdVoGMj5Ok7X1i9nkY2gaiy2CAaMnfdBsPDBrDo9tQxoDDG8M
a5rsTEhXFbr1VdBtfC7b3/diZqNeYUOgM1pQ3UelQ8KMO+EfMXneo5sSqsiRkydqd2yv2PV5moGN
FR554bMUvFkZPyG3dpriRYSNwJfiYr1O5HEY5oekpg3fuOGvQOJZ6psecRmK1jY2Q9xasIDkwIi/
FH4HQsNHeGdrjjd0LbdmTk0QwLTBTBKyG0bo0M3ePQPLWiS1PxkcmAfPZRfwkrkGrH6hy4rezRxv
VODf9Cl8HqG7m9Ebq1tLz1zp9LHAnoGd3qiZJJI+tKlb2Ke3NgzH0FiSDuYbgBTrpmUahfHzh8/E
lVst63aHgj0w9lPtOBge42uakPS7Gqh5dU39BrqAUR/FXTmG0BwSeSgrh7nNB39HurYMDIVZQDrx
9BY1l5E2HUWrzO8kvZCyLIf9WI201w0c6Z2o8VFV6MjtpsbjNLscXplGkPWxAf8/XaVZcGugGimz
/pfWIczr1kWICsLZzfVdEYPYYnyPr5WQSJWHuxGCDgnC3ZObq0dGfPWK/oresfWRm5ZkPzSDpJqG
SuwQNNBngiq28Sn1sg+OUFwDTYKMCeXkSkVoKSY/afClssnnJRpzLaFZUAnXI2Mf82AutkwLDc1h
IgIiUISxd53G527DQGJovR9aNrXRROKCPxPOdpSTV6kjTrhdjsLLHhmRkAjDyWSwDomf4Bhvm2sM
1fQHE86TyjkXs+nAnM1vmkiZy7XQnbOiP8Rmlp4ssD88MKegGJVqP9P5A00qj6VNWV+BnhItCqGO
ldU0WYmliT9xBlYnek+SYE39msKkr5OUcQL9Q64nWiexif7W6fDNSbrXi/U/i8mrmD0KcmVntEXa
8AwnHCZKeGsFkDCC4LNsgwCGh/nOoe1cmvMVSbOfBQk/60iFJz9w+bHIIAFram/yIG42kXSn1Zjn
1RYIIjS/5tksaEUBzRtZW7vXUVkflbhlsURUR/CC/44d9jzjQHQI0DvUCPQtDxljFe7b0kIEYUz4
lQOw4I3UiEkgdK7zGX1McxxJSlv1g/2C7OxLhCVHRE2j1wbYbbQMObJwq4IOdxlh4ppBoYoR18y4
KgD4tsyRmwnvACORBvnNugMBtMtm26YORxOFMHRV98Wr52fpMXSIKkqxN6wSb6zPFe1QgiNhiqqZ
py+amDELNhXmASJfmKbRdW137SnI1FfK67eKlc5XTUtSaQKZvXXZDoLxMW5HZHhlPu2afPiJbpHZ
p7hJJqPZ2zCSsBe2a5pAKDctpgkW7aAMZ/LOtWiFzeLJ6F4TD+6COaMcIGSMrKNZbw1r+jUU3tat
spTeWoRv/ctIvIF05YxJr0N2naQdHddMd4xzht5qXUS+fbGc5VRVyiurYveSObupU5Mwkql7YdCC
HVqeQLNi+EObct2VxcOoSWcLdoHNcahx1GmKKkV9OP71EakO/3zzz7f8+b6/fcv3F/4L3/e3H/v+
ld+fM6oQCeN/+26+7+D3ff1ff9WfP+LPr1ss64yg/9/Pxf/xEf/tV/25G1KGZK79I3ZHepBGRY59
4EgGzIlvl6coZ1qJkEqKZgdOaDcvXzdFUZ5kmS9d9eW2NSJXIhqFzw6kBiATXD6kF68h+i3f8Pt7
//5ZLHRoa5dvjSNssexQ/7j9+66cIVcvfz65UOqBxeTH79H66CAR+P5IRWQSMEZk3v732yn8g/n3
KP5bVEqbl9vfHxoImv76qe/b2l2GBH+/g+/b9X/e9ffN72///shK/X/c/e+7+/Ol33f35/afn/zz
wP987vuj3//NZr/1o/GXIHz2BBxOmcyS3eqUQg8nyr7mQ+E2iIq/P9vByvzr9j996fuzzJJTiPVj
e5rA2u9doyM93LV/Ilt+iRIDY+7oDaeQrhFBXMdYz7wMy3+dzIAaLh8Fjn8CJsLE3M84WwQDlvgK
G1NRgZdwR4zPtbwyQv+tGqmrsl5PF9JNbAUNLq2/0CyxDTIwYInFKaxL2ulVyGB6QFdguO2Hnm06
3AufuCkIMWNKVBLeTc5emZcfcz8/oE48ozECoqeYtTMa0cR7VCOMKbymGLl+YXQyV023HiPfwi2U
30VQXvl1aD5sixEevLOk7jEqcWrfEA64lR7ogqTF+ZeH1ziKBeL/lR+X5FE3UnKKvClK7xWSwyZX
ZXWj8vyVX3gbTCTkGZ2doU1ByBWTSRoU5hOtIcg/Kawuc9MvbXnSMqgIm6xchpo1ZFREyjq0bmL0
3JMjnJ2aonvEXDYDt+RnKma1Ib3zOxVi2NTDFsTjUykzl9HYiCJEJ/h8iXhdS+dizsgNpzklojFk
Dl61k7m2hf4snJaorgzzkWvTCEkj43HMvf1QtN3P0O+oNArq1mj0nuKlrCWQRFEIdzbxCdb00ZLk
cUbuGB8aMW+bPjxqLEZ4gYsvJMbVqu9HDN5UkWFfX2KNAwgRtViPIclEQQhSpJ1H0FJLECKmAQ5Y
J+hVE5xBjMtNj2i+1nh6HYIb1wjcy59FYNybSoDrR1y5K70JQ5TqR6LEMmsV+Ea1cxFQoEoxyDGD
9WC1xc+4eXJUKAjl9fmXY3rOYD8w8FzRyvqV9RZiaSexN2j4Z+ac0v6lpzjc2uNycFPGNpbedTAQ
x2IsJLJSNBvTylHpNtLbhEUVvYbtwMWNBdw1HDbdAs2sbcqXrsD2G3rJhTb0kw/Jqw5mUIQyvejB
gtBA7rrmjcLw6yyc+iWR5C4MLTk2mb61Og9JTD1LglHK7EjgDKk+dOBqXIZWHBZXxL6WoLX3acwQ
GIUODYSRk/Xo0k+GevaQCTFtA7tCVLZkpU7Bonoq7h1pfM3EkW0MYB9riokQzqV1p/PwNvH2rULA
wPnrVyloUoOinlYK0HMB0+7WTCRPKX3MwST92cTB2NGdp/IrpltEA2Cdnr0kh63YUm6kU2tgpFkg
jd0OkaEiB1Y0/ddUqqvcKO8CO843WTo8SfXDzpKUjPd2bebtkhvPuLiQR7NSKJ0Q4C1ojUUZJFtm
siRrR+qtxBm7rsSUE5nJ3IqpPDN80n/8AhKOlAxuOnHGc12uMjt5RC9Bx96mER622a9awBcv0HYt
5I6scV4Ma/EhJZagF1BhOKjEPdc0MR8DI0DnYHYgwmbpnkxVI1K3eKWNCSMwweukbrrHFoyAs+TY
meRLc/A2t/5T4vv7zLmUIqCkEwPykyH5HJn9wDfnHD4XAWISXIvNxNGuY+YlRMFjnjwmxENBbBey
awJCzOKMiezQLnz8KAW1NnnStTYyBk2b4Xqdv2+2vLTX2vbmq7CfCUubMQdJ10Xht3z4/Z+i7QwQ
4Z8+/f1DHWtilQkiosSiO/79ueWHjFkdkOSHp6ZQ1bwXsget2YzH7+9wOcy1lPdXusYuZMFnCCfj
BbgP+herP7emjXGfIAtD9FfDXNz5kJ8PrWVfolYe6diwUkaxuYHHO4dlgA4OWGU+QYHF+AeZJMEV
eJ0N/tkusSPNFS1KOoZMmIMM4IVl8dvcY1GrcYML5xXNzh3y62RvLBpJO1b2OS9AsNoNogiB1bb3
c3wqwWmg2b2tk+zWGiVRZhyGKaqh8cQB2q74odYmL6zlLbkqEgoddToKS9fjupomKuMxOmVR8gq2
jNDlicG3C/M+AtPHYRY9E29wEE6ER80Roi2SNAVKE4tWsuFBiNDMFzhe8AWwdKtMuXsaCBPRYOKW
+IQJwIm8a9DjbuA7oH0E58y75ti47qdjENbjVmhOmplIH0e9NFaB7s7tDtwpAYq2g/ww4KzyjP/b
2kRZceE5eO0H75HHs4ts59MSBOF5JHAOctz2CRgjUtMKnR+alAcoZLAJ6vzGmcm4I20SOTyp1kAs
tjqYLxCD7NPQP/oNFDYXqpGrB/RWY73VVfdktgUCCGTH8Si2QiLqleHZVrOBBf4S9PQ2HGXRDjCg
lxKprqj3u7bAPxUH1x6d/mVEiRnIvicwtt2aEryg3/Mkyji/C5n6raF4Rxuvdy0c4WQshET3lB09
gN6uwFj6NEiSAVgzGmFOHoENai/7ck+zjYCnso0GdxT6zo5DSmeTFmHE4X0Toc+Z3OJqcB6V5/8K
QsrU3ImPHt0RLRH8mzYPhegJ1MLRlej7I++cr7GCbtOP2btpid0CBezM9r1y+whyfv+cFupOluaV
n4dvSEPhVtWo5MzQv+JgtObIjASROLN1MaT099RwHKLqrouyYdsE1jPSqWrjhsWLdrlELErFrdKP
InexI7cX2PiPFXVB7150GL+iYDgpXICr2CMmMBqAkSLAfO2K4jwlecJlK8Kzq6brrnMJODe9H2OS
c2p0Wp8aaelKke2QdG9qLJ9snRw92/kqi/SNoaW9zzt11i0vLmHYZ9cD+qpe3JwGvWFCjIFIW8z9
M7DB4UT8DVnJZvvRGYfcJSPQCCiFxw4S/BCjcEgaGC5WWSEq33sZPMXBf9XZQ04nZWUPzXEuoTSP
fn0krTZZ0QmU62byLv7ENS1oV2xn2iObsCzlWtbp59SA2hIygsYbY0rDdoMGjSwkL+aQDACI2quX
mznBphU2P1iurGM8+MMGBd06jP0nHfvjru/lgyHFlRHfo6cFVwIHhOkY0vU6PTISQS4X+xNHfjpY
2vI5sBTN4u247iGC7IZeXmQuMeE5J0CcyP19rfaLY8uWOLdL95iNxrwJCMneVNUX1vlVDxt3V/d3
piaLy2ipKuByDrLHPk8OE2sKult7SDbF6N1zcoBPJy5tpGOs5+WWPxI6AjSGtev7X73A4kIu96pM
UusQV9HGiAfY5cEVkYbEb6UhveqC4c/khsxuVXRrwB8sc6i1wiDn1DSWEslBVKRMqE6tM570/D7P
xHeh/wT7AS6yj8ktDQR8kDipN21NUUmtzaiRyGSeYqPs702LrA7NzjLgZ/CRMMZK8GxIi7XWJeIp
+CGN8NMJw4h3Z/08Vz0j477+sjN1KeYFlUzxOdfYCIuJnnTr3ZPfwOjFFvsAF8HWbb8iSEImcxem
EcOwSSdxQcgIP8Sr9zHTf6r7YdV7ML86zhF2klzJrkq2lVe+f2ecgvAh0FRfa5Ketku0dqRP2VQg
oab3T0BCS0CLhW/XiXBLtsJvtqmqrgIZ7Pvgezp2FbuU05FMYF76rAIyukytiayie5Ns9zAkuz3j
ZWp/QEngT5vTYDOLhQ65Z9EAPtjSoC/j8sawkTvX4QTVvrhj964RDxJYKFhvTOxoJSIOl/KNmjvZ
jG3zRdg5MyVnAYNSFfRAoMgTZhBKEgtZqUsq+Ag/SFXT4yxon1tV/WOcEcno/rmN5E+W02A9KJac
KDsL5HJ0XUOft1DlohqzZ+b9z/z513UKumfS8YeP22Yh6OxKHHLGAlI3KuOrz/36RtnxoTDl7TxY
7x6DivUUvyeW9ToPKJMYJ7NAKBrBXRQcVY58kpngSTTK2xdObexLr72vZuMNhCNDxoVXwPLKFg5i
m2e2SNy7qIZ0NhMoHGDm2CY9+sjEzTaJROVehp9qnLKd3TBCMjshGBq+1SN+X8ObaN2FBCW3xK8W
TXnFy5Dv/m1Jafr/yrN6/G8kVf1L5NX+s7p+Kz7bv4deLY/mP+OzSNP669Ft3rq3f7mxZa7e6bv+
U+n7z7bPu//1P/nJ6LNavvO/+sX/8fl9L4+6/vyPf3uvQDwu9xYlVfkv6VTy+3n6c/d//djy+P/j
31afeTL/a5oV3/87zAoZ5L/LwLR9AqMsLB6u5fwjzcrwAzKrHM8NTGkRTeXxFXjIS2IVgVWSd5VJ
t96VQWBahGP9FWYlnH/3kQmAQRUmzIj/Tdp57UauZVv2Vxr9ToDkJjfJh34JbxQhEzKpfCEkZYre
e379Hcy63S2FAhLQDZTBqTx1GDTbrTXnmCo5V//7vj/lkfEc/vuv/0fawIwI0rr6X/+TS3wIsjIp
MzkguB1dF0j1QYDa/PmHIKtGDzyNHWu1rhV/66IglTkZ0MX4n+/mP8/jwmU+52X992U0SV4WSQnE
nHM7Hy8DIAaq4DhUa1Ic9lBSUJmRhqIlu8LawLQkKWY2cKj58BIuXPQspeu/r2qqXBFMHY/z7KoR
twbVZqzWlokkKG7DpV81v5yq309mdnreOymZQjy/2DX2wsvF2rHNo9f6N7wB8lUw/zhh86C3yrWe
6C+kwi80J/jdAPtyB/Wuzd80LXpyau8+E6Rv0F+xrGpXV8rj9zci+Hq+viXbABkoeFOaNf35h7ek
dQQ39UDf1p0d/sVZvzAdbqjW+1XtU4moXbAvkUcTmf/IBpPuibhFogK0jr6+gQ8+r+rV2Mh7zyrv
iuFU6Dg7yLIMjf2YsS3FyNwG+yYfAAiYtzqK0YkG7N/oJc3VmsAmShprWlzJrHbMxQ83N72F/5ul
9p+3xLyuWSYEE2mbpL19vDnfMDNQh0W1lrHFeay7drO91pQrgb01j8WtnYV/Its6Cp5xFhONHHZA
1qnASBQURs5SKlel5SwDJd/ocYMvgGQILbky0uYw5vm2s6nfyWOLq31a458hZK/tqN93g3kM+g7x
ffisdunx+9ua4ua+3paYBhWj31LlWUQcIfbCAlVMXxqk4RC6bOcrKnSRHIlF0ZqjQleHTClWaZgw
VkwBn7DKmgaZ6x+FQVI01TB0HByov/9hl74lR6oG4GV80Jx+Pj9utSG3IHLzah2XAM2ku7V95fn7
S0yTxsc3OqE5EXcx6qTA9WecX2IInQzFJ1rUdJkArWkGFH35fYW4KY6hRAH2/P6C4nwa+3dFQf6f
yki3VftsgEjcXANKlGptdlxSvx9H9dkyI3KEwrvOH1faoD572m0DYsOXJb5kTKrOXuAMVLL4AU/T
yS2RH1VQyL3kzm4ztLTxjRlr5MwmmMPCOycxt052FQ3G2iyaXWd7sPycvaYMj+guUcWYEdK35pcb
FG/f35xmn39K091pzDgsCSrMMmP68w/D36RkCghKKdftFMNdsXeERT/+HoTxlGqDte0aFylI6S0S
u46XneFsY7uzV77EVlizf+uSk9LvswAitG+0HoFgDpJVn53sSJguIZyLNjJ+uyPbxTDGcQhQcUIJ
eOEmJdTJV6GxpmT0zeoypx2plX9qD+uhxnhMyYlgB9Pc2b39LDEMosDBxINd4Tha2pUfl3zPDqFt
U36S6CxczOSZW/U+k5B6wixY0/v63Q7239jNNm7P6b008V4L+yE3nTkM2bss5aDlIsuYJdVLOP4L
JLfY2KHDH1REo6otH03alrmGBYeTaydXrPjvTck5msDdxg3huyaS/ENZLdoUyZ/KOXkM25coIWFO
1HedhdsttlqkM4IOhdcr5iotk9+qso6S6JBSU8Itzwaw6W8QnyPBCKw3s7UXqgsUV89cpHOT52Jc
anw51MRx84f8iV9V1cK2gj+Q/37VwRWcTkoSeElwnVMz0R77UPmdhc6houWQOpTHy2lOQw/+0PlL
XXbYUGYyd09INVZV7MwLET80ZmMuQyu5jm4kQP1lkHOl0CqJGclzojcikzrPHJFbstaUk1FIJMEq
FEE/6g7FFGSmtRTvdAzCtARMjBkUZDGwzzCY3rpx+igVdsUZpXbZV/TCr/UuIUZdCdM5pNrJQoHk
K8z3NXq6ObEc2z4H7x0JWHFt/pAqT8Tu6SvwW0vKzgeFpF6ov+lmaHu22Gr0Ct0UZ6Gr8KFRvzY3
RDmje89e+tZ5w1NzQCS9ddxmqenRqtc1QngJxbKtpQiehOzvRurglIkmzxef1wDTdNbpBQ1O7fD9
oHOm6fl8DjMNNixgtzTJPunzmMsSKmPU+Mt1XFBAybr0b9TJnQjgPGbw07PYuPHyu7xXtypMyxm6
ljvS3ejAuggWSW5CDu7BSdarBbmMSD2zX5oFaGL0R4pigK3D9JDETPBpNhOksiwaWz2NfXPjKqjW
G8N+Bnk3OcbDK2+qKGapzTkwfu5DLJ2Jpy1Gtc0WHtZKDgckwdf6Q9eIScftv+g+55CqYllR0eQB
B8VSL7BJB+FzqtQrqRRvqOAB5WbdwfKivw0kY0zyNgVr/bnseKZDPJ60YNwEUfBOCNr10PUbFK8l
Xi9JDRYnYeReI2zkt24UArgi2R7Kzn02E+wCaDwlxu95X+LKz0uqEk4cv+GZJWaDgRd4d42p9wS+
NA9U5hVaHsZEs2GZHquRTAJyV2dJ2Tx8/0K1aRvx5YVapsDCwXyqC/XzCx08dTKLxeW6MPKnpBvu
olCZF/ZeI3gd1bOCDInIR6WxdxXPWncQxwAPtWEGUM/YeficZ4Vtboom/vv9L/t35S+/zDEdoer8
2xBnG6BOw4VMkG25buz6vrSrGS1JOd+aTUTV10F2b1TuipNv1wLcIT5Fn5PFGJTkURQpc36J+lyM
4S414kOf1ptWIFqMJLGAtOLQ7yy01M7noxcraFl+NYZD1FmENIrz+46karLgJinM9/ekXVqQpU4w
LouxsFiSPz9tVWTkdtV5udZHIkj9nOB1QLdzaoQYruN4rYzDqvZGcErAhWAwU8fJot+K86ugOkJV
mm+QZKjvf9SFL4D0IVXgNGNX8uU3uUjccE25OamD1o1J5BPkf4MeaLU2RuMmcPM/319Pm27y7MVK
OBW4vnXVRuEyPaQP6zaRoEpSO2O5BiP/lsFxmFXC2qmVctvoBDaI6MHNtYOB0skR6fr7i1+4Wa4N
Wt6C8D59WJ+vrWRVGPcB7s5GGTa1bB8U3oEjQ+L9fOS2Rp/+P7xyqeu8cUs1NZ1t3+crmh3nXRob
vHIr/1vRDFUranUhQZCUtggIaOh6WUc2DLgQ+vE4xusKgTcL+l+UZn+rJPph33TxCQgcioZjQeQ4
H1aysFurdPgE22qnpkcF9iYbqblROcfQH1bfP25Nv/SuDcNWOeQbfPhnd49qQta4/st1bqrPEcrr
sMuuaKohvVf+jHQWLS1+6rrkCdEqRKgAnZRrz7//EWJ6qV8+OMtkVy8BM1NX+vwKNKpMY18iPwJn
l7KRQXbUNu0fWO5GlpPNK2tSUGOd3olxCq1401ThoxWmLykyc7i61D/bMBzxHXCSHdRtruXoq1rt
FNnxk6EhFDOdcGe03dwjbxRbw0GOeA7GuL4R5BKsey9e1YFgopwcNEJhWbF57d/f5KWpBbG5TinF
1An1Pv+yZaPkNuxKRlVunCyfhYxMw1OB5qFq8WeSqpt1GAGM3H8z1OaGvcG9HPjkXW9Z++MxI3To
h5807QW+PHZHCkM3VY188enb+DDOLVcQz03GNqeP8K520E841U3h6tswyp67upj1BN30Mqh/uO70
TZ1fV1g2+mubKVaeP4lBKp6qmSY5IqOz04vsqQjbHy5x4SgnBTMXY0iChzw/LXoSPoqLBGGNJfto
Z5oHj4PKeuETwAtbYEvDjPk7EdvvX7Jxaer8cF3rbP3wHDy0LGxkwKTRi2dIeDB29mS3bj03x6u6
xURZqSq0J4ngLmzeSmkegSmbM4u2fS2wbErIg8uO2OeWgGW8PCgHCDYplyYZugnqPjgyym1JTWoW
IuuFUxvOWUG3SuL9rqzwLfA8viF0lvSerhszedRrtn75HLEWLi2oglpfHYqEdQ0QxYqW3PP3T+DC
AippzLP1lNpUnTsrHwyVluJFwx8K7PDRivtDJ+Bjh/7t95e59Ol+vMzZpxs1jS9l0xZrSjN3Cc5T
Yj1O/fjYALYKeuJs6brNugZ33PfXvfRdfbyu+Dxksrh0Ara7DJm2vUkpPBHACi96ZdFsQge68u3y
hwd6cd74t/5bJuUx7d9q/WGUdpaqY4YAhJxlqNLNapfV/j04SX9mr7V96jWcdtNrED4HT2a/+o4s
rSjftHaEoNT07r6/f/3C+UJKNiKqZRqm4F+fH0DXwwhQcz7wxMrRUng1B252w92hpM43a+xhjet5
r+Ali4lPwodkQTogVA08pMBIN81shICDBRvTvzlc90hP9tPwz6vq4fufemmW+fhLz1a2rA56nUy/
Yj3guaZcvEQrffX9Jb5UatmRcwmHB8HyaWrq9Jl+eDepRGQ05jSxWsPcTDlBVa1SMYiKY1ynt1KR
aE7cjRXSP+/EX9/kWDPAV6siThg20H1vmRcofHxg5njyyccwkDgVJ7McTwM9Qxz3xnEsjKcEUDkr
1ds0kLDJ7Uvj5vs7+VL2+3cnFtOuqgmd08ZZrQZFJlWMPuG95tpvJpwnE6sscV4r39OukrHY0C59
SysXKRr+OnP4PThlMfNQ8GECV6+ERGwMqOaHX/WvQny2VFCDdAwhJT8NecvnB5wFfIpRnuZr+sXe
skvkNYClkDN9ZYEKt67LZLjCmYREwiFoVOTMARVqbJIqZ7bdvSPzVMlMwZwDvkY3aG+lYNwWvi9G
Wk2rqEWZbrW4SX2DcoCWUSnurfzRqyQC+hC+akuoqOlmv5WmOqX0FBddyf9Kytc20FW4ydRNoJXA
QhDevI6MFysPXmzNeAPjuxS6S0Y6ZY16V5Tab2Sp2A4z/ubcmgDGTFChQU6WFy/jJgNgkUBBpQVY
DArYNVnPM5AUvmduZUvAcxLCRwgpeUXlKkGOBXBNXyWKvQ/JYGxZBoD6ZdHKdJOFpaWkUCb6onOd
bO3UxBg3ybPb1Ou8IfMXoBFQu86c1ZInWWQY+JJCvcHycFCJVxraeNsTl6y3xSlHRQJCi82R4WNf
Q9GTw/2Zen6ufiUUqOgWjzQrEmoDQgeYQKPXNJdmBoy+LP7QDY/S8Kg30ZEI9ldLy1eqT3+VKYtw
I5weWLodJulZ0PwCtd/ONJ8bDCT/uAZi0BwwB61eq4HFYc69jhuOQ0o+xIpDUOpcqO0uMPLC2WKg
1FeiaSmg33Vx9u6OAr1miOuTeE3yyhegOFZunJsPNg3ztHrEK6djRCievYDkMU8mj60bHRXV2sNL
JUDPAE3ewT8ahbWHSGXMQMAfE7oLlau8eq0EowVO1kVSNPxTBtjNc8TNR2VKp9s76mQlBVV0FIgs
qG3OQ/1XXOCfYyumLpOofS7M1pkHMltUkB8t/482JbfZfnjUFLv9YcnSLkyEtioYPnTlHEr6Z2tl
77gFjlBkWIFhg64nNTBU2O7hY+rHOyzc+BDbg2geqQufbDO8eanJITYdhtAPo3m60NlgtlUOWpql
ayrbv7MZ2Q1TgToWp0SmBQA5LWvPMZCAttscV4rb+DutfSbsCotgtstx4Cj9rx9+wYXtGaOPCGTA
vOZ0nv48nVi2RWy6D39J78xb3w5/ZzaWidq419piCdkIxpl9J4L8T1enP5y0jAvnOlu3oaWYgu2/
Kc+ubWACGSJKpsA9Cn3RRxyfKTKBdWvVG7Xpnz2BNBqPbKlX70Ggo6t09rGkCFa9QFZGxlTMSe+q
6mgt28gheAlNKtovWEeGdze08j1UY5CPZnmX4TtC8JStCOl+IHPjShvInDHj5t1W8hPpiGLvSnHn
qm25MypZQu6QC116VyVMUZQl0FRsZx1gXnd1d1m3+bAuQuMgFDJb8DXP7Kkq+sObufR0hM7iwyJK
W+vfOfXDSjrYSTQ4jpevqzxBghj+KdGXtQKDbFhlv2VR/sK5fdJNeoHo3EZP7hQPn5efLJ18H/To
CxFEvcY8tB9OEpd+mKmylbWoD9DPmP78ww8zukJYdQPBK8FAh4qvwJ1zDHHl9ep154nhhwdxYf9s
gyhnAXZ4GrSeP19OVHnedFmfrRXP3o7YWcsCKhZ5cD8872mfdj4WWVKlbtiGhpRrGqsfbqv2nYLg
9zZbq3BtvSbYZ1r0EIXhCcn4Lqm8h3FsD80EDQdPekjKrVXqe3CbP63wl0aknPZPqmkKW3zZQWFF
cERPOn1eauQOBjZS+PImwExWJTeDn94MGQjosmbaDtsfiuWXCl02BxXbnI7kUlpn7zayS5vGgJat
YbHHM9/r97rMjiRPLltNA5xfzYQTv5NhfTLc7oeLXzjB2GgXBN1MFBZfqqcN0uysh8e9jk15o4QN
6XsNDF0h97mV7ZWJt1vIU+irv39485eeOIoJaetSs9jFn31hYC5Ii0Jgu7aQ6miG+hjE7pJM0JnE
LGiAP5zlhbY0iSND2hk9fX/1Sxs6uoGm7di2TptCPSv1RGxVKhPAzNrpzEeKYBg98uGa8udNW9Iv
MCrzFVnHg6xOjvfL05tNlRPNNIrZYNLJ65UWyVpzO+Q9OnXrrYLzTyRLpZP9HD92bhEv+2K8ceSk
Wt4QMKKvKgGxPdTMbZHr+spuq2ckljsyjDGJmtarT8V9RoEJ+S12zlHCvMk1kBwIHbs/eTkSREhw
YA3TG56qVpUnKzJJza2fcxAP89oe3k+6pTA5XYuogUXSVRNDELIkklB2EtnABK638DmVyEZy++Bh
plTVRd6jcZds9tosn9MdNunu8YNSjIGiaZ7aGvO+KpbBIPtFGxSn79+CuPDxTdU+dDNUX3TLOBv9
ZmzI3OldJjXLwyUS149VYSgEg/nlrLU9ilBxvlAmYHfkrmHtkewbm9swT0j3VarnmoIdGZf2Xs0B
ItqlsjVr7JuaSiTrmK5HHEUHnU6uV7OeqNDfZxhdrgOz3EgrAp2Uv/T5tJXNCVuzafEExqs3ZAkO
IEK6ENvhOpu3KZ+EVhOoZJXWD3P6pdOOQ73LtgUVT4G252z288zAj8hyWosgeW0CfRcZZLUV5QOd
p2iBuOYIn+aoGsPv3CYrq5fyLlfdKx9KIlOxTlDkvEqwn//wWr4OTW1Kw5n2J1I6nMY+/6w47k29
hLu4njxdZDwIIHB86C7b86GiEOppxiuadaSgJggBna8xxZw8t2kQLZPBfR8jcTCT7BFBH8bTe5+/
fSSsMTS0lbSx62cNj1KN7LVedc8QOONd29bPGtjEWf9YDDiTCKx1Ft/f1YUCxrTbE0JS4YX/ej7h
oOHxCgvOGdXdGi1hA74oy4g5hGESlUFI+lb4JGMCF1qeuRZzivZbvibEJk91LB4DA205RYUfHvaF
yV/TDHahDk8bHc/5ypM1sqgdu0vXDXU2fOprLWBDoRFLVvsaH79KBABCAWg/JgFzPzyTaYB9Wn6F
CrrPMujqGA6r71Rn+rD8ouXyTbMNsrW9i0nCnVXDsNTUXUd0ugZdZqxxoBTmVWKKh3oqDNjdD02l
L4Wssx9wVrkoKDr6CTl76zJqdgF4ltxvMEUw+SfujEjIbWS4P9z0l63N50uedzLtVo99iyzONZEP
hxA1E3igvZ5VP2y0tS+T23QdzdAtVhmmN3l2zPAwxzci5NnCPdjaBlNWj6icxN+dqfTLhOwV2+2f
7M68D+vhMQnCF4TqG8O2FmGxdpQOV0L2YMaIeZW71kief3j1F5888BGywdEvsgp/fvX6SI68rRGS
rMbKzlbkVVU2k0RlPYWcx66yVAOQcI5zM0Jw08INU8GiFFNz29v7RLAa1VWSViunev3hh118P+zB
dMvSOKL8Eyt9+CbzuK1RW3jZGnDdLm3ELXaH1Yjl0e+LrTFhD8rdkMKpqYL7oi62ThU+Z9VtL6MH
Eq3XP/yaL6fW6S1++DVnjylUlMD36desvQDpgMNGWPYHCuhL393BHlmAM3+gUnCDbJGownLlB9mm
CPJ1sf/+h1z8mgzNQhJGa4pe9+fXBYysH7sIiFBrv/oDdpFKbAixyLxjrGFsUehqI3j4/prTvX2Z
HT5cU3y+JtaxBEyNleLWb+etjQ6/bRadqc8qpfn/vNTZYHFVuEXCs9N1NSUbdZwF8Dxp7Z3+YwNs
0v5euCtTc1jdNKxqZ3MeQNW8kIhg1mPP6tWTlRrCny9r5K3FiwhwaGbjwWUNSgDP+FdKUrwFxbDH
woroXVL1Sp7V1vvTWyR1j89srudW6N0r7bCvwLT/8Fz0ae//5R2gBaTQbWMatM/W4qRko4foMF0j
JNn0er7uR1jFEdaPSt1Pk0hHgl4r1b2vrK3WgvvrLgfoBfDZ53md/hu2MTwLaF9PXoN3SNkNJkqy
kVEfdz6YdSVcgeJZioZCW9P8sOpenGU+/Pyzz9bqorbREz4hadI7pNxM+kmkAeBJNynZWCRw/jBO
LlyQh6Ui96K4I8T53sUPAzWtMt5uWzU75FwgvMiOmihglP77CjzST+rJrxuLaWOM8IS5dDrEWmdr
mJHJLqwtLtkBjHewDGONoHGcQYQr1j7s+hz2S6snNxi5ZzBP74LMvrKiflm2ryO5vt8P2osTBUuO
IUyOlF90BCEgcC0OwTln0HwmQXZuG8fSrXa5EFdIpBcJDRLgGD8td186MtNESd+cjqlKaet8WFWI
1RC18aaDgQOrlAkUngXRTlejq+KXyxbxdN4wf1HhnweNv/3+rr8KCD6/hHPFTJaUbhrULGfs2vd5
MVGaqMJH6RRxB0vSAuw9VRlUa9E66szm4JdXm+9/w+VP7/98B+dDtSJgtCQdnu+gK66Fe+2Hzzb2
Zq0vod9Rf+7r3fcXvDA/TxODjQ7ftFHmnNUN+tGM+jxlbVLSYRnX7tJlHHsl9kS7+WGfdvFSmoai
mtIY0bBnJxVPzzQJlo1FmbhN1TWpEsDyr4AiK9ZPtZgLGwBk7TRuJy2Mrp735Q1KbmrtMuUNkJ19
+Hds2AG+EWCEEmuLdWddF8mygSScpngfjeSq8CfefDzgarFOcVv+UKX66QedLU6NkRud2rP2FvC8
gliySatWaITvvn+dl79hk1IY/Wp0CfpZSSRGbUrsHEOojSrSMYJkpmZmuAjU6BhY5paeOjAIeii2
nv3CR60X6bKiFfbDr7gwkCe3jcDZYtm8iLMVB52lTNyBQ6nXuqRcIjq3B7igzyXs1L6od6TnkgyT
Lz0Du54T/nR5an9flzx6mTZHUE7FGsXBz9uOlqIKBF2qAn2VcMM6UmdYFz3e9lltNhxSEFAh49bW
Uw7YiLd9BoF6U7EZywtz4xnFvSJOblsGq25on7TctBdlRZsr18QeO4sxWVWI4tGAJ2lAlIBq1IV9
DWhtoUYuKp2x6pDg0NhOBvQasEday39QYvDFvXkwnCLbRKq5yhwH4jCCyHo4pZG1VEWcrjKhE9NS
XqNae/D9nr21vYhFeMwbfW3Vxj4Q7i3+MOrsLLy5tquKJFh6TXywXaJ008jYUX6kXVWyzyiDeyNB
kwwF+ZgY6kui64+9T1CRrhlUnzyxlb36mof7no4W1H0ihEVjb9W8OmaN/uiCL9k2g30aEAMvcxVD
G4zdeUeE2drrDzHwxUNU+YeROKO97wGSamJ/xxP/U3Yh4nz/lIgMW/Mggk3cSPUQj/1fudb08LdQ
TP+2LW5jE3baUPy1ZO2smNOzORjzta/EbwAvpjMs6EoDSX2ZdiDJJrthayxTN3kh7WxZKxTSrD4L
V2UpbnLfsBciLl+LXtMXhU8AYFPYO7OstwBElOtEyZ7ANTLkYeLZFUIa2UM2yMtFT9I6OJOnojNe
MW6chOZhPhfhc993c4RZMFA4XZM1U70Ty15j3la0Rag5w6yNjX7u8ocAd6QD65o0wCn3unH+1o35
XjR3sAqXTTSV6Hps85J0RTLUjGWbgfgqsgCWvNtvmrEn2k++1tqjW/C7a6Dvbs9ZvbGdY+CiCQnG
dpjnXTGrYkSMfAOvaTfH6vbuKj1sR6G+Ool8CDl/pYOxAy79N4/cY92GL7FbvCrw79qbslYWQSZh
vwTPfnfv0w6cmeDYSEtgPbMsUnoia2e52raxIr4VLmtU/EfYV/ehNAm35y9UCEVKWp+CiV0eJOBP
8vZZIy9j1gQAUoYGRfUQmUQcqMjKkUOInPYXGLcVzDuyIQQxRuB30FYMtBwjNAbJ6NIuNjgTjCRk
4qD074bCOEXuVS1VpOceZMHa0bZ9p4Jcg+IB6IKmrCpnZlbfRGX0xgk5XCWkr+EgR/qlthpTbPDs
mtqVWgWIdMtq4UQx2uuKpnjNaPFHihOojlXbf8snD0FLeqVSGNcyQYPizQMCpRb8tZiZdJ1nlJVO
jQvQsy2XwkFKhngG/ZGSPhHcUUJq6R7rtIHSOizxUt+TgimX1jglG/L5dw6sHjOJu20RuFdZbZ86
0d8BIz4NhnzGvd3CyiUKIwQ6R/YRDqXOMq87QjzxFENasEAmqvUMA/ZbmmY7WfgwCSivLMa0esik
WNfmWxMnAF1cJqOEvn/THf4pD4VLE95LqQU11eTgiN78Mm2oAqH41eruF/JfBMEFEQayvG29Xzki
ezjOPXBke0fd/SGo7mCeYSKxbOC6gPwJNkJLl0QnxSFbpkbdSMHlyJkG3UAcAxmM/OtMs3eWZQEK
UdODCNK9xn5ioQ9qTypjc9OUx1Im3hxFRkhFVF0wi2/yZOCzRFIGoNxejcBFMebb0AG94VAoFPUc
1aWejeAEpNWq0khn6MobPYRR3N6LjWwKGGxNtSecdGlFV00Sv8Q9WbS9nRS0fdbjRFHCs6GtCEO7
9cxZj+Z7QVFNIwxp69vRVdYxiDWnvVFDXc66TDl2Jp9Q8bdvtQOjjxyqggUAHyU5W9PkoXvRS8YE
6noEF435E//9hIce9KNeAs/sxSstQuikzMWifG4XqdRe6b1fy0FZSiN3trqrPYq6jw6ds7QKFYhC
Fa9yChSWI98AV94lFLY47QhmmIEXg2/LCvDJRNLh+G4sLVRjWNTtZJEjCJ1VVXuTByQJRQA++1wf
lzV4wjwgAVgB0dj40XNk+VTFzLJdEZG+yBvJQc52rtooQLgwzTI9McczmUEB5FtEIEOT3Q/WtWU/
VET/LmxNZ21rrQXFcHi9Hvg/0lO9jL8PUON+tJphk3f9MdBAAAkwkUJEb57nmYuQjDSkLN26S7SM
fzhpQUqDK78TCdFFGaTtpuK8TIwIFJ7KUXdKYHQzrI7BjBUanOJQR4chiUD2xJbDvOHB9XSKKVKF
AU56ipi5ka9PbrpiJWn4zOMw6JeF6Eh0toBBs6rsbHIJiZN7H7WyW1cJupFkMMeNraPbqIX1p1RA
jg8WI4taOw2c9jF0jd+ZEj9lEWJtAYV7lnS0l/VqWfP5eTw/qG5vidc8kF3BG2Iu0hMGn8j/wmG3
+8kCpfbXWUcglNMf8lQjxMQrH3IXQLiVgtO3h8BZgf5nuC2aXh6isLqpiJIMs/BKjxACa+mtY4I9
d0kCnpWk5qjZcLA0SSq34i9trKXwVSzyLPoNLgkA/E2F5ap6yRzDX6Y032h93SmR8ZjTGNiEwl9G
bf5XdViRWo0JWWuWORCRea3rW7DOi9bVb4OGj9xjrWTrHLxbCjIbX+TMMBnshoh036yOXjDnAOwf
hbbSRHiQrcHxCIbaBlvErCNZZdM52u9e9PY+qCu+6TdU+j5uI0dhxwnLonGqYY2G5rW1+nbexSV4
sNEV2y4Y9zhvhis52CyOKtV9GxiSzrLXluVt6NeE0mJYjhN+DACEq47/E8fzB5J3qeiV9l8/CbZC
QMr1uxmu12mFXXrKAEb9MbOVGwnIybaLYVYPXDiCDRJJWialUJ+T1B3xwij9ApzsNbhhZs44v1Wr
kMwy+Mjzsaueyrp8BL1Btlt61brJoxIwi1RZste66t6r2FwRtLsEx7qAOLRJEpip5tgGJMco8GCs
8N5qsveOwTJXzaG8aumYrhMVVmYwBst0ZGJFyHTlKvGVZSbqbmz2WuoPu9KGXUq/c26mzl8Z+3Ob
F4GZKVu4NcKccmjvfS9xkHOu8bGyUBuJXKkxGVVshSfRLKSSlPhVAQ2UxGOIwklPtoBLcsRAqGzP
em7kyYajtpj7HNWA3fWwz3JtHWCDXZZWfjVq0zIiByJyx/IvcN9k3onaXvTvVl7XR0x8yM8AsW+M
gHFnwUPGrzX6vOsm2CoDi5iljeTZQqOVY/xc5m9xFSnkCWSQ2vR+r8XAi6ZmStbGN+R88E8u5C+9
i2t2GaAuRq/am3ZRLR2frbWvt+wy5K0MEkHyaPzHKchVYZl+N82U4Cd1X7O2LQBs3Jhhxei0SNgD
+rxHehHMDQk+3TXD974ijshV381c+uB6k0OtWvME0ZqKzXk7NgGtTQo/YZwDhKllgxqPiIXwX9fT
gEKS4Pxua7ZdzZHmItEpsD+Ris7GNAbA5TxYjDmkU+0uC/v8GCQovsaq5JJxftNA2yTRggPAGDlM
XumeaDBya0i1kL5LW8x6F457IjoYHXD4R+0qOcP5SWnT7wd0dzunjHZdQjiNSYKI5ykPiFtCbGfI
OSkfAVm4KcHj3eTtu2LduuE+iRbjCFtkhkVAb2Z9dlPk96n7RO7wIP4IhqXrABbMHgfnOulOnnwd
gdpa8PXC/E3vCe6C7k6OD11fj/S7buaF9Jy738C4cVNKQr3TEd/4aC01LznYTbodUsJyLH/rSWsd
q1sIxQfMoQtBezat7D2r/LHvcPRxkskca1/p+pXSp9e9/hCN+XWs1zvpKls/iNaxbLaY46+9mKmO
oFIHFUt/20cdzVl/FRohTRH9QP7ZQYu1TRVmV4qmrAUfG2IQeoX6VlNumtZfUhMgE7VcU1nkYGzt
yAvaQvsZp/RKzdlX2bDLDAVH7jvLKcdWQltKa6Gwoto1WLoCYkoQrfI0WyjmSKgg/k7X2yci3LCh
Q8MkT0GLuTutFwn7HEpKGxdsjyuMFVRtpr0py2gTDf6V61X3tXOymuJdaV2MYeLaM71T3Y4HLXM4
+blzYZHZNsY7o/BPkRUeLTWZjj3LwYXaRYM5SsyDQ8wT7YerWmf2UpJuPir6gxDtvoET7JAWnjrt
ia3NAZdw3lYH4bvbxI8R0UE4DJo7QxZ7dAwr39CPgUksjbetGWRm5N22ZrWxBSdiaRMsVhxC3fyV
1snWsvMdqJPnsUx+ETh+oyXeg2KLJ/J+5X8xdybbbSNbl36XmiMXmkA3qH9AAgRJUQ0lWbI8wXKL
vu/xUvUQ9WL1Qfa9lmilWDf/QdUgc1mWLBBAIBBxzt7fVj9kzWWyhPbgPCqmce+HMJh4Z/qq/IAH
ay/Lwz0yJJOJR7g2nMrZ/GH78q7WNa9K5qNfSNu2IQ2Z944BDioEL5VYFJ7pi/iR+rWULaeMNbdT
rSsYYM4UBZdTF17MUQgmEGw2pO7MvB6BEPWDvDYI/NTgBMYzzDuY0j4ZxX2GTQjmTMVcOBKWG6Xm
RZXRrGrBpJkmUiLYRVgkVbN3ZUA3tc6cSdKPLL7r6r7QIUcbxg45A73feJvOkqdADsI56IpWEH8u
fQB3L6zSxReC/Gzx0zFZE283KPDh1OoiKXn32ml+F1ripi/NK0K9KuRJXSjthoVeFpubNJ33gEsc
YrzuhU3DavR8u3SzjgRuE7UdZlPfnMCefQmq3JPHcV/x0bNOdRsJICMe3hb1XFIQMxJhUDQlJ6cw
RGvb0SU+JJgl0RtMo90656WRFgHgLnNDisWu5YVAzhicM1BmoWNH+UapzStFifcGLAuy6XdxoV7U
yQ7T5N4OlU0j1Vs6fh450reaZoIAyvGR27uhkbYWKUI6q7E2CHjbobUXsTtgl9bydEuO4LVBzvVq
YfvPROCkiky9HbMJs5jPO5IIF0oC7c5Iuq1Rx+tSybd6o20mbNUlwU+BEjpdv+9sYt7aNSTJlU/7
15I+y/P3LqMEwKYCW8O6HvQNwmE3nouVDQbJHmFrNRCVKElZtbo14moDNtwFkhYu21jigAfh0EX0
MpRNaz2c93XNxkaUe5pCGJ8lB+fsqu+/hiwOEo7LhXYj4Bwy8pOWAMasfGoGasVW4M5t4OrR7NKY
u+G3bFSt80ZfdYw4dqQhO8QLHonQAG56JKsssYOtaRLjQaEiAZlZ8IlA1UvhZQgbmx37Sg2eCDt1
MnNrNoZXlwNgPoBHsDJJ9VlnCgBB9TbtliDBhhzmCFiemj3ABvQ6P133LWqKftpn6YSmpeWGLOw5
0ttgzquWtJbgm6YxvmkWqHOlbRIg8HFgIBQhwCKKHOgHYXyvEyYyA5aa9z1GTsmQgau6Pl6hNicM
xnYUYnH6KHFIfmYTW638TCV8i8rRpH5GyuaSnuvWGXgl2/SQ7xHfXd/Im3iipSNfMdFQ82mdOpuR
Eelul6s7fjFYksTB1MlyB+JK0bBRY4kWLtHQmYdxRSMeQ7JQ2PmoyGXFwYHodDYR7JhpbI5V8tKT
KoM2TgKpqmVp2LDlVrZkkG4sKd10DIqZmI0KGCBxNgLtaeZ0PoE97TIeeN1R18Nj7k+3Sv7ZGhXQ
NU4fYBCGRKbEF71m81FtR34GYdziKE/ZqvYAOpNvGfTWaNK3NTm6XUHVRUscOco2IRGhSaatZZMN
KKeGtpYA2wG5u3AqoAdpssDnZ08u88Xo55pI2mfROiALN2olk2In9iUw00IG1zbWt2lDDlcPsK6B
R0lyIBVXGxpndEiC+UgMmqdC0elEDw4suleyeUs04q41lkCV8Wm2jOsB2WwELxSo1TIMNhKi/Uaw
tI3Q+spepcgbWS7pZGNc7njh0fb028irFXM1TBaaiJx0IdZInB8JeYd0TrcA1IBqYjav3A4OvILI
PyVjsOIoiu0DoyfxWCM+oJdgpTJb2gnAB8Cvi1gfGbmfHOYqIORr2oymBnJn00/DXva/j1Z3y+hk
ZWFtJgJ5xUjYC3HxGdj8vouc3tSJ8ZVcEmAiV+qNoy49YUbbK6Ralqq5a2po/El0kdF6Czrme7Hw
IaZ1RwxyLkVOvjFiKhlzRXgbYTNqsu/r4m4Y2XUliYzlJV3Pk/UjNSkYE8tJEfmiKmQYRewUgbBq
IkKw/4l88aukIx+DSnvg+7tYzgmLsTZ+hD55EG6qHsMZxoK6BcTj2kN6WcnhRTmrF+xxbuJG2VlW
tu3bH4QGePBXrwmHOLLQJYVQow8auWXCU9GRDdqQSllufNYYiVldpMm0K2P5yvhKjsCVzGULeBcO
JboQGkq+GV6zyZbtkcXStAmvAbKsfCCjwSW1/S9NNdzP7bhuMfGRX+x1gnSMpnKFNXt1KtBR9wQE
l64SByjfbqWpWy2cva5rvF4jkK8tNm1bbmJsoloxXMUT+/Z46G6buoSpPNTl/vf/6iWv3JKTu14p
qg2mwwY+c0i/cfnT7y/DMAN1+vvrk28/f+Pk755/zUS2ys9fOKnygJ7s318/f/v3vzvz7ecfNAEr
FGIydhTI+gs7SAZSjfjT7/+d/F3pR3jGnr9dtxQdlLheMIz/+ndiHqjS/f76b3/PyY8Idd6Ro9Fs
T/7+xeFOftXPIz3/5fO/IWtI3k0IFH//1fOffv4cdfC2CFokNClvOyM8VEJ/UAa98/RUag9qVx+B
2AJzKJNxVfrt90nq79UlGe39ZtJbnbMFu2OqFFZ4Lyzff6HlEXJYAReiKzvoxs5S+nWQQJWS9DMq
g7c6ZxboqwUQh5aO/tnr48gQM9QybQvPrwmZSxERyz3YqvQxJk3ezOcHgqN1tnbo+UITc0Nj8ZAb
5jkT/xu9d46OscISms3HOVE7wBuM8xweiyerkc2Gkx1fVdmf5ZokzC6/6/R0pVnzx1QOizMX+k9D
pCZbOBYQBql4W2T7RIQwlU0fjTW90XRM3U5vPVWyFzabkqwtQyF1znSSApuZlurbhtztRBtkEjQt
eijLDrmfyrt5bllVsZ2HIX7T5QKXVY6KNkti2NXhGZ3G0jM90bW8+LyKfNLrJEgR/YbJpTIba7dI
zn1LnNFuvdGzXmQQjArbhixwOiiC2ahSuCmFp0/tRW6wF7rSiEPTqbq/P8rf0Ohgu8QWqKBmFuaz
2PzFKM8MMqb9gbcQWULU4WFIJeJY0DsigOiCNd4ZrcObhwMGaKAdhsZxqjOYWeERAIxmErgWaZqX
U5E79vSBVTRBcmdO7Y1raKs4yaGQCIFY/+QBrkGuT2pI37+YeXXPPnu8dKXDlNTF8f2L+MaAsFXU
kugRQXihqHn9CI9pPsslD4Y3RoARMkr/amvd//eOcdJZDtQRIpeNYCLGGZdSEcZi5r5/iOVjnoxr
TgNBho5zBhHSyRSA4YtXdC/lXmvLD1YRfetLAVN4ks888G/eGNrki0vJAORwcrnIps1G2eA4uTk/
9Fn8BVHR1cL3AyTyj07p96FOrpopgr7SS+QPZWpJqznpncGy7qss+M+nBC7Z7+Ms4/7FYyQNkzaa
FackC/0om9pRysJzksY3R5kOA06DYWPr6sll6yajNmx/kcyYvtv56hZv5j+5M7j6bDQMJpPPiWqy
tCZSigpOoxpmCkoTlFx9o0xfWdWfERy98bpBtI1fCLAldP1TJbPc23nKBIHUa05/hFPvzBi4RXgB
pTMzjbuqyQ6zfc608ebAM5Eza+hUlD9kzUS1pAbjIYdBVN5VMw2/xZylkb/S92e8SW8dCkuWBq+E
62mqy818MSCmVAXCkxgMvNm+siV2i4GCwhG6U1wYZzQ+b4i37EXBB3TRBPxjnj63A7lldiET0pk+
ZJ1ysbKCW3MObpLgjLzprQlCoDMzhb54Yf8Qqil1YQQ62aVE+B3yUfpasEHKzOiMv+qtw+BuAn6L
y5V7dfJ+pV6eWQHFeU8zoSsWRHSRvGVo9Tn7wltjkDlIwZXI4gtT7et7VOUjk13OcRpyUAmg3xsc
y/DvSGy4whkCIiy9CORo41NHM5qKmojxnb1bLzSPYPqtVWFYV8yLQe8dOChnHsVn/8LpbGwLEzko
akigvydTyty0s+UTSOd1lBdnWItB6UqQNc1S30jUbxAsgnjU0ZgYFL3BqDVPCY1iKdbp0CIlAerd
WisB235WbS8pSgeh4b6LxWokSyZnwyeZybamcbyUvSxRbt5/m/zpDsGK+PIETha2TdjoVrPgrQIy
SQhKWdG9Uj2hfhs1jEKautAEXKHWZ177y3X547rp+D9lDY8tss7Xd1VSs84oKp48jTxza6buAl5D
ou04Fj9M1Nnvn+VbY5X107+PdvKCySbgTmXM0URHVimPediZK67/+0d5+5w0CnwskjFAn4zUPEza
xiKoxSNIdbXQo0Y59AJxgOuwLgzzzNB7a+4CyPHvo53MJz26kLgsOJqu/5ho+Jna5OnSQ6ieOau3
rx0OHnWxjoKZeX2n/J7KdlZSWrAkwu/yo0ziCMEU/+hsfh/l5DlK+1luTEPN0Z494YBciYms7FEn
luO/eTon473E7t9PGgcixRs9yddUfdIr9cx4e3MkYHDT2GLLeDtP9kq8tK2eOX5Z0DSeNPzQDKg2
El0iZURHZJ+Z8N8cCb+PdspiwjwSdc3A0QJBxHRgI/2BvWqpjHLrzG16+8RYD+DqQUJ6OhiMSi41
2ZiY7rSnLoSx8Rg+LM9SRoTy+w/Tm8NuWXn8OtLJgICOack9vT5vMlUnGvZW0ZEg+4+GHQBR1tO8
lAGwvB7cTa5Fft4xGtriuLxfYKG4WvUQEm31/um8eY94I1u8K2GsnyqpA0GWgGHy9k+DwSkLi5IO
LbqQ1VR2Zgvy5y2C7axQI1hsnzSrT2bWJmZDB90h93zJ3CxM7ga2eItV0ndqM/+PF4gcDPqYzHT3
DMh8ff16tQyVTmViXQ6GauKhTwm6UMIrKQm9TDuopM8CLH7/Wv45NDgoRR9DlnUVlMXJjJTMdooh
Cv9tkcwuETHQeq+yZjgzAN8o+XAYnbeTIbMGZqv1+txsBR0gSVv0xFaj3rpZgcwGAHX0SSaOnk74
bmSJkdBpMNPmjO7+zTOkTAAoQpYZm+rrQ1cwxfSg4jFrpQUPincet142jO4/uJAGB8GcaWHkOJkL
B1EQzUUb3gt8NDY0P8jCXkvQld8/zJtXUgdFYmsUjiConlzJJFF92+9TXvZqi56Dhg/5rjBZivqS
2B65D50lZtn8IT8W1X9+igrOGaYqLDu4c08OHasFsfDxlLEYBi1eSAfuNGDj/MwU/Kycf72eQUdO
c1TovJPxOy539MVOQp6F1ESJlXlVkMnIZcQ67Uvad2NxLcl0ozE/XYp5Lrc4OHqwRFTERNSEKBuQ
CKuxiuoTH3kbzV8jDY9+Yl1rdvuYNlyXRpyzMP05GfFhWXnaCC2hNJ5amIK8T6PWFpnXxeqtOAqd
yL1Bv1H96MyeZ7m6p1cFkb1KT1cslp2T6ZUeX6qlppaBpEbIbemccCTpZ97of24QFF1BZoBrBNQC
y8nXl761YgT97Zx5qj3xlD5OlU4H/xNR9Yd+qlyVhn4u8i/vj+nll56c2auDnpwZ5RaEZcgt2IMD
zId9oOkDWkHa92xD7Iro5aJ5ev+Qb0zseAp5VhnP8PtPiSmou2S1N3oOWRLaDLiG0GSPwGxaUjRg
5+bc/LcsV09PURW8Rwz4LFRNTpazk92EQy1nmTfM2apRzA1KA1ICAwCPlYtpdW2SzzBN224yAU2f
2/e9dbYvj34yBXZGmczUHaGka8O6JFlH6Uc3onkfIKxPMuPnPPErmubm53mRVUMiysvompdf/tff
5d28+qHL6Cu3rvjRnqbivPqptzN4lk/z8ui/Pt3/y+CcBfNDwBAf7Fcuz+vgnM9h/f1//6/8ZdTO
8i9+Rufo8l8sMKja8vZnZMLy+VdyDt8BI7QAA1npMikuRcpfyTmq8ZemQReyQOCyq1cWRu6v5BxV
/2txZZEBR23TIEpB/Y+Sc5YR8nv8ApxZzD0L9MISaFyRU7+eF+Sml0GVWBVzW9sjsc9vUvvzBPcm
8Gtt1RPMbvgo6BN1REYc9Zvx4xDHpLDrzOH5Y4osICTBkQXALk6zz7JcR4h+l6iw/rIZ0HpMdyNR
cGqDzkMATq4q2rZB9imdYA0I0sSGaCdQxiTpTRzoxxwre4v0SVX9m2WxIkma15lEPus0UEX/UQP8
t5qlCVT8IkaMfxBJ7SYBPSXygLumeTSUrFyxx/Ve3NBf4/7vA4Z+XSU8fiwCTJal+kkZhzxZsmwz
o3JEkxzzMT9oMzg7XxKr949zQlH/eSAILELRmaOJNVoe+BdvSKxNqeUjtIY48VQHqjukN1Dw3GpV
sBJWlcipjHFj1j+g9a0mluIRTemiht5WTTDxQesH/hefmyHNs+v3RIlJjyFi5glhgBBfCpraResW
GNgShSWZ0h+Re75/CsrrGfHnKVBxZ2RTWIOVdTLp11WPwp4oIadQi8vEWk+KfdvNwZVIBHpXaZPY
1n1iGcg84wO8wXPV6zcPz45oQQovEVMnt2qIaZ+YdJmdCm2NL+Ifpv0lUouvZKjtKgwrMO+QBdU1
iniULi5RuzlFDoucxVm5aBDFr+tY3a8U8qnXsxI/NUbpFhZ2t4ZMCkXxb32EC6KJHkueEVXMa2q/
KJ+9ErfXOu+vjRoXWb0NidIYQ2QoSjUt0aID+8xYps7dXdP92k0hxaxaac71PQzr9Yv++fJT8jaX
aUMHZXW6z+3aoqP9GVV4grjLGiLVpM9HkE5Dua768NaKbW9Brq3VbBdLOczFkgANeqErFUdGrmvX
iBJhyUXNZ3KGUFEkD/Ok3NUB5nE73WVFeWnHJEeh1UOBf6x7Y5HX+OtkVD7MuY57LvDSsrxGeE2M
IJ6KKFn7o33dqtZDrKZbtbQ3VpnPlOmWFIx218v9NbG6bMSNTFqNND2XRm1n4y8y+r50JpQ1Sv2g
B/olPoJDKcnyukNJkhE/7cKivBS9fYxu7clqeMmriPNNOr8SMP5hwPxN3GZPWEAuKY+SfTuU/jaU
2o/jqF5DlqlRYQvMAeJWjtadPt91QwuIe7oZ+mAnRSr5FwT/tva1OhUkKGAHbRRQSHm4xU954bea
o2qSm1X4P46x7V8ycaL37nYtR60zzAN6/21i8Q6tYDUo9nXnc3HM2bGstXUv8CbMor5uyakxRX5F
U90xg2FHnXMvYLDUtfQU6u1hCqo7W1Qb3iDH2rKuoq64EmG3n3JcY7QaZURt0VRtIX3ehxXCu378
0QOeEr7xpFpok6vAq7RlhFabuJOwQZDr0StuYAZQDs392MB6kuzHPCVUmPQ+0acX5BJDPzM3tdw6
i4jK7CGSJNP1BMgSX0j6iSU+2sZA3deJ+REF0Aipwd6HNAZmMg4twrCQaANciawrQo2PEy5su9Eu
RJy5TUSRuSwBsgxu7d+oADXHMTtkkX4YAx38U385+xJCrUV3JaFWyabhMRl6zYXvdS2qfh2HaoKh
k2+RAbU1ibWei/DCTnWPZa5TS4mrhRVpwYxpFR7IoJMoy6JawLPV7/qcQIrW2AzS7ah+qerbqY4Q
nckPlabvfKNzUiRG5tJN8ct93X1UfB7ogCV5gmgTaVqVo3jsQx2i674FSoJQzr5JSQENpPCiH9Rj
V6efRvO7GVrXcxb/kDRocjHacl8tviRpcSepZKMqsTPASPAS317p3FxdrAsJDWb1YC4EGIUPv85K
hMiYDm602thOjbGxK/tmAU/omEe1LkZ/bm8QGNwoMxMNmri9mgYbObAOpUCiXDc3ajUdG3XYpUnz
wWS4BcYsg1ibr8pZu4XPQMDnAviCM7Wt4pjQ7uwpncz7YYwJtzD5CL4N+C3jhR3LEWYLu74ocvlj
a6c08APsg3Zr2hTr+CjLW1gyJbcqhp0tWQu/Hhi5lsv0PQaUzLVUgMnql0DPutnAoijcWk5rPDJ2
7xSmDyWCMrpeIAe09Etr6i4VIuLinPuXtTAp2d7z+vMlGbFsKnYSyNaSwntZ4pVhYQIYhYh0ZM27
xTECWXOHKnODHAU7T47fUk7MXWTQHltlKq8mXT+EA4FQhrhV5uihGLQPTRO41YhrRLZgj0XZkxmQ
hpW0KTHCkRuXxrXuDq1+TNhANYvCQ0ToN+gyrkTefG1xCQG8epCxYkdQuOoyvYqjdj/FoHGU6SJG
dePrBtFbAx68hddVF9s+FM/LG6uud+1IRKtN6rXdXfqLOGapSrV9sdUSljSdj5Y5s3aq+TGImTYh
w2VhHoBdo/fRduiHJXfu43tjbjcpu+RV4MpBvC+4zqsqEscwny8kpCa5uCNlYqVM1n6Iusu4Fhin
Sye2u89SGt33lr6P1AG/k7lJwvBoss4ry+4xr8QzKKTNFLaKt6bYZA0OUkkbsduYZbdJi+arORel
pwXk0smxo5kGxKyc22LsCpWHRC953fC0oFR2mviLGX8kb+CqMzC2WQ3zner1hoSvQGLN06/xrnky
AsSu0bc2z6RhjVinmmgdlBMT0nDIhHRjR029MmrzkEnpWkdO1obFXfkogvihAMXQhPgA9WKrBEgx
+UHtIc94+h8VpIMLnyUGBpVp03UZI/ZehEh0H9QCSEkSiQ8UtT6mar6tSPSy8SRb4/w0iZ3RcXo+
K94FiiXNOCvs2CEkF3h0ceHXMiOrdUvjo23dFVrrNljke/lLm1PDoNqhKUgjq3YzDaWHT2ovkQe2
9G07Wd816mPetI5SfbH14knTLGgh5Z02lk+RVGzlgRisKPc8jcc9xPeyVmvuk56SiJSam45bsFxh
OexIrUbnpRgb1h0HrSu2cSUR4+G7BeYmE5L34kGNWCkatY6iMr4PqMDgRmfcX0WAeClHrEiTWk21
jk8D+zR3KNCyp+Vrfc4P42RsEguBJqmb32EtHo0gv1F1eyW0/hp0zsao8ydBmnnOE4qdWO/ETtFG
lyIsL0seVn2+jBsET2ThGqs0hUbTIngkAjf8FhoFonjtw9AFF8s0pgb9ftYsco6NW82Hjq3qB6hU
OPXCz4MkfSk6nf11BvORqSFMBbWF0aXWurJD01rJ8XArzaGXP7LiXs9NjlkYuvZI/qLyjbYJXG3l
LphJkLbG6zhob7XYwDzKI1ilh8K85D58tnjGq1x8WPIopVB3Ii6m2g7rpqr3efu1npUtLwem/m4d
ibVe/Egi+ToBFdfE3GaygiRcIPKWfkO/bsaHIs53mAuOkwwCp6mI1b4IEK82bfYIAlv1u51ehBt1
ZBNfWlt9jr6AwXX9AfxxEEpczMIHOt2uuoHZrF1XQ8riNUDVItoM0HwNfp0Yb7csAUmHZhxurDzA
XGXLWyhSTK9J/bmxoh+J8Y2wvhTDj/nAQgkPaYpg25oy+pgmfMzbruBNZ3TWpY+4Yd1389cGBXCC
W2Yxrns+fTuUqpHsCNTGWYJhqgjdsCRNTmmztaWMPAS1+BhM0ue80r7ghajRiysSUeTZcezIm5A/
WOq8NPw+RSZ/iFscrpNGAHIdhHu1TBonlGp04jPMeYl3TCAYQnHSuGHNjNtN/bfAVtCb117Sze12
IDv8/X3M6/If62hq58ReorUCgaahhHq9E7PTKNaCuqlR8Cffs7zdqIHuiTa4EKNxpvS7bOpe7cE5
lLWAsNnyW0iuTmpIPtRwKSF1x2nqL7wCQH8bjl2Uu4ikrOCsRlH748yoZSJT0QS1hWXXf1IKbDJT
g/fLKgbYrbHKO7Gxsm/sCDY8Ik7eFZ+USH8g4vpy0LNDURe7OoKEN4pNYRLCBNwdYzp03DtZzRwp
zTZWOG7DHp8KRNUhmLZGKrtmO9zp/bSdapjTivqgF9G6l3D/Rz1gpig/Zqn/aE7FLi3I8h7P8eLe
PEXScg1UKwq1l5ObV0Z1a5YKg7oYxYoJrGh22kTKYX5ulLyu3TJKlmv54kDLB3mxX7e0QBoGgwOZ
Y+YMRgPgKnPeH4h/bOg4hK5zmyjfLv+dbGj9fiqSiMRuJ2T5gjnhCogCoPkAHw01EGX+mGkfFhrg
+0d9Xbp9PjHaR/iJFwIMXbKTQkRojtZctn3lLDfeakilLPBNwo5qQA7EaB8C/0yN5Y179uqIJ8MS
pRNy3WConLTSr6ZR3ccIp6BbkMN4rs94ItP919lR7qLEtrROT2oU4FsKCzAJ4wOy82TOo4MW0lXr
G+zZzGfGQyFD4Cyw7eCxGnLrsotIlao8xRo/9B/KwPAkoiQmfFFINLxAjd160Dbv34E3hhadNeaE
Bf26aGdeDy3TbpRoSHhM7e5REi2m4XMSuT/mHQht6pLdQpkAwhCVxFeDt5PrGg9dwRWP5hv8VKtJ
sW5j7X6gv3L3/sm8eSjqWktpAoX0M4L4xXMiBQoN5KqrnDHdFKi7kIEnygNmfyJzxu37x1oe7lfT
6XJav491qrmizgqYY2grx4rB4Igl7nPa9vE5VdNbh0HWh9gYYRzMuZNZexK+Ca1QrpwoaNd8wE2D
DUxHl/v+2bwxDKjPkhRGBRkI06n0N5HDMF04Pk6P/6qo2BrOifv+IZ6LvCdXjIY7KiOLBqRN3ej1
QFD6KVeZ+CuHHNHPNf4VSY+AxF1aZHxKUrpNQghgWrJB3I+JfbiJ/fJTOChn+rl/8zEMQX/QZFT+
0R60uyIgtaii5BOSSpVuZpzuvX+U7Okoa+3njHdRN8n7OP1WqO0FLKGLbjz3ULwx8b16O55MfKpk
mK3aZjx2oXI/T9rVgAlp8SbaP7ptDxDo/Wv/1u0lx5oxSaKnqZ1e+sLQg77AMeCo7TcxPuLq+gfj
5+UBTqY6XalljRiI5wOUzaEzzj0Hz/rP09Hz4ginLTeajha1U44A7PmiL1LyiQPiqKSyprBQHIxg
vg+04DJMIIf5o+Ia5kGQRltJXypfvxK5iFe1PN0DPf4IWaomE21sPra6fK2EyjYxvSWs7P2LTnjk
n3MEWhaa3oLJD6H7ycOrlkgNJajvDl73lVITh1yU82FI2o7caPDyadPCkRBUoxS2abL2QSoK05UG
bIEma2AlXVhTGyT0BwMjbK7qVz4ZjXlnb7Twtk3627opDiKKv85GEa2MAXtcaF7WpAQBC7wj0cKd
sMQuq6bSHm4UXb1uNO0qIDZHouVdYfyWCKeew4JVFUCYVL5tYQKHgqw6u6C0kX8ahX5lN9IBY8C+
rSkUVuuUBTuhKp4/gKrG88ruz6t5jHTYFhBpnOXX6ePsqoGJlHB88BXzSpdsb7LlG10rDr0q3y/P
2sxHaxP9Kszty0yYl+TRXNaV/oDl+SFjvYanKVxVybSFoyzMA/yz6yYJSQTJdygIwdTGG/qPx06o
m0rJNkJSrtuCgdDITmWWB8bjrU+UVSzCdQRmTDfZyRT1pzST763c9lBue4oeX7aYImW+X8vfNJI1
9D7ximWv2x7HSVt1SbMGV79YJN3KrD/jcnUhR+DJLnYz4eEiGbdtNt20UraxdSKQ8k99Oh5jX7uS
Bv/jJCJwQxA8Rv+jyf52lfXUjzuDLm6YD5+tzIJ7B0kjEGT85hiGsFtLN2pGPUmHEF5KoA7nEKdW
GLeQV5rvWk0ba7Fl8CgAGGmKqyS2DhTJvs1W+djCgM2T4jLFg6xKZPGJ6MNgtJ/kZinE80vbgs9W
enmZXTSUnVr6Zfi65VUiEZvWTuFXuwu8Rv80Da0zdIaDZGGkGIIs1miSfdgV/TbrAs2dhgdDq75b
yXQsFp/A84Pzq8X6qxF2pgH8dtf2ZdP2v/7v2r9/10lePs3/bw3gZRP19x3gi2KgAdy+agAv/+Jn
B1hYfy3aGp12FNJsXV0yZYfvTfs//4cw/tJZYaNVsNAvAcNnGvrVAdbkv4jtBgfPNEUuCNu13x1g
6y8dbwuYV0VF4MA7+T/qAD9r3V7O30srGXOgpWNZY8N0SprMShoEVauWjl6xM6/KfNwrU7OZgyjd
aqM/7Iei1uD3GcqwDxsgS1qbFit/JlTsorECT/bjYJsTpbYP/Knf82rv97+/rLqF6Kixho+zAWha
aIhuny4//fNr2qpeij/Rk3S+kc8V7rwaEtweOdZO6j4mPWU5DO29RsyQOdnKbT6CXs5hG1hGHIEw
Efd2FQ7rZNYxcCeBK4x8dCLLDqFaZMQ16KVwSa4AJVfFpEvU5bhWyL/WcyXZw50iXOJeznzbTcAG
elBh3FGy7idmMwdaxjfDHwKiNueagjfCNkvPs6OetZdy32zrwE6Pzx8st62HMTDlp66iolfL+544
EWqdEJkgJCgkn6UGpk/yr9saIWVDhXQI5PZmpNKxpiZwScuu26pBcwyzqtgFbC2oaFIYUWQ/B4Nw
G4yJdC8pwiPQ+1Ihkuchm/P+KqkALMijQ++uP+jtjKtbGoFyDap509LmHcPO97Ji3GH+R58SC1o7
tZ6tgqROvbTzxaGtNCdjEbI38uEGABryzsbqUVtN1iq05+a6CHdxVsIAb5ULiGSxB/ECK2I3TFdq
GpuOmaSwnnDiH2fe9ZjtgURGmy6u7orWs5s6OZgE1E2pxgQlDSuQVdAOGqbUKCKkckVPY97qExUj
O2P+k7rbKfvaBRWXRak0SAP6vFETfO/jYIWX1lyvQAU95eR+b9OefKdhoFVkJjbOCixR7cIplKjQ
xDYhlMAax1Z+MOHkt2i5sGB2GCT01FFH2naBn34I48UbgS63SrViDYzkUMY0HquqJ+MIKAUCDay7
pvpxnnTM5nWx6npBNTglUjUJoWsZc/MU4J9shjZeFXM7b7RIGAyw7CEpyeka9FIigXA5E2No3T6w
ljpa07myv0/skeUGMa6rtuJfK6nMJhNspogpMop+3iYjhMRKkzeKoBZO4ehaCkKvzWrQmrr+OM2M
UTFrPqF79YUW6SrWI5y3AB30TTTa9rovyD/MiXYBgELpVcZ3t7FL65DXIoNjKTf8hA6LhxfXPtXF
Jb2QzJNiwkwtJdz4S2lQm5TRY3RJ3mxAgBpLuIIBtbuHwC4P0Wze08QwbvRWsXfkEVhrohOv89Yu
jn4tFDdO296r8MeDBqoJOJhm2avN4Htv0L8EHrsnRKp3DKWcV1QR9bS1D8//KyvbFWYzX1nKbHpR
2VHrzoxtT1zY3eCXGzSMsaebuXqRmvkD4nvb64CGBnVUwj0iqn2nx8bXKvZbACELo7WXeoaRCUfT
hlfD9p8VaqHOW3Iq43kzy1AJGgvLaEfxSlfCyEvSr5EyyU5siJHnaWpXaVvfg1Ox6KxDgOzJKFs/
j4M2DqgAt+Abk3Zy217rHKWLlq7aZ/rXlESVIfUWVhla5BryYyUO/VJrFSRSwMDh46gVDjs5lW/8
QrYuS8u8LdWiuDDhh65D/5mbIComKl9Sg03dBD2d19qAwmPlrshjInb0xBVklIeIz9q2OkoBvY08
1jrYLVa8DmQzWjfEF278klYE5XY6ccLyBjKmsSLXysosdHkT6fb3qajufG75Mfg/7J1HctzYmu/3
0nMo4M2gJ0AiPZMuSZGaIEiKgvceW+plvI2930lV3SuxqovREW/yIjriXpZEkYkD4JjP/A2NLJWU
8RTGqA1LgfpDi5fxVovr6bbJinjHoTbQeeN7TpF+L5GL2DNNnA2sqogWsT3cjknW7yqzeLZkNAho
U7f7jErnysrQuqxrBAX6gvgG6UlzrxaotFuShVZB03X7UUl/+zJl3TYOmjvL7JEpTVXgg8rS+F2l
VDfcyrqGIIOBSXXKgqE6LQsSW3h2jMwhEo7G1JIV9vLbDHzWcbBixO6SyHI7tdcBRijMQiPyRqSN
15VuG896wPnRDeyqYSRv2zET/mOosc32W42Q7m0/pvltm9k1CIgp3xiVpRyUOrlvxT/WllOvKgcX
jKkoVq3aG9/Q+BmgwrxotYxzc6cMGH0MDxg8pldIEuqrZEGQd6pV6ValQ3aX2vCzwsCh9aai7pUV
xtekb6+WpU++95r6YmAv/JBOk7SOQ3zDs3qJPasx5dslavDklHtnV5jYe3YaiG9JHogtF2RVwLr6
THamTkc3merSviyv236MTtwFGkZKjaLu0j1VzXiK1Pwa1T0UZMuBFNxIpmupVfVd2crdRlJm84hZ
00O50LyZdTl9p1Sv2aifTYOot0IRvNPCycK1Ti12o4XNkNVxdbBxPS1ea0PCa3DWWOrOClH6KQy1
uJZD7DY7HMBMqUnP/GIFx8C4bVhSTl43xwQADyAdfWmOZmoLdSrcuS5/nWV2jyxMUPQy8/bIlALE
cfnj5Qto0X6HbvgmkJE6JaKqVgu2xeqa+Ks9BqOOipqe234edd0xWdTuGGrDe6kFNDnFt/IM9fy0
0kxyUeMQLhq1OL1a+uPA+DoXDa45iLOjLgcoucZYi1a23R/VoQZTJF++6sWUbFN9unWgcfu4WE1o
hGjxEZxWaM3BtyYLTg4K42pRps9SZZleNsXdIar7inpyiSQPM8xLiiW5SgZSRLBX7pRI5mNQsI1F
MTKJVk4dMh26THiQDFdD295UvPm8QYislpb0lOrRvmpU0Zw9yjzAY2e07Qr5zNnrhj44yC1qvV2y
9IisTtTvM3D0S1XeyIHOgVooyiGfhtVsdqdgHK3biZYSGmgSy/smVgCTRJmBXNgYLn4Mm/KGaAVx
p0AxP6kRXYp3vwerJtEqLArCVQsa94fEXUaTW1syhlkJLfHehAMv5bfdoo2cW+WxYQGt49zYsxNS
lFfTYVuFcGNw15nxDAle2BTeSqmf6C12W5h8IYJ0QhbTmvZcddzqQ/UURe03aS5kuvt5il430iJZ
l+9BlrF6TOmq6pZw09G+C4DaojUjDRD/MQyUHU8umxtinnAFHFjxFguB+A6AOzqRn5R1aAF8KGEg
IIOaAjG7BkLd0USC8GvrARk/I4wBGq1wKeyOA5EeIjGmjF4iYntVwGlqxCMFSclGzikotqNZ5itd
pX8e1KznPJNE+5eKLHaZ18gYYyg6Klspl0EdmSjK0p3xpCYJNlJWjzcxJtWL3vebJNa+jWWib0NR
lE6V8uUSwRgaEVGhNelammxQz/AId5QrHF+1kx8EYtZpCOxHWe6Bdi0oRZpw8oDVIQSnrkNgapth
UIx9qGXXKqZQzzjnbYvIOfdtn7h23BcnpY6+WgOdFtrgAEbgWV/Pcr8xByU+VDYGrTWWMlhl6fFN
67x04eQHUWe+6mFxa0tWtQ3SlqmOsjzKmLaX0zpeK2Np+xXPqMgXt1AgAxfk01AkW+KL5IiaEuRO
Wupbba5Md2gVV50X4C5UewCL4MMpd74JDAqcO5UMq9nYKHmtnbTPvCIKkEMzgUhI2itYT6w4BnSH
m5xOioLMzwQgi60DLF6pZ9dkLqYXOb2ndnKyj4XzGhnJPlEfisasdnB5kYda6vt6ToxNmfeBb5bo
ZY4NeM65RKI1GOqbpHTmlfBoxM0VHqKB9lzbx/Oqq+YWCd0sBMSr4hFnTV9rqXqtUiorOeUWSa2e
GoM9KdTpX5mGfs6k5EEPGPOYSa8ShRpnojFrRXeRWZdeaGkgsEKqZONknwqDyk9O44au3rM1W/q5
wKu510L1EGbPo5zd5pK6siiK7JSBqDe15Pt0fs+lwASg1qSPc5J/wle/OBP8vkfYVN6EkSlF1b+S
uzJQ8dowAoWYcfN0qWezEVvRjaJZq1mPzirmsl4e2iiWB0wHooShWzaxvZAtlI19MIblEesL8GuW
fmf0U7Auc+MOy8MQvBXOuYKnTCKQTrugz3bqUiGIh/N3pIXnbFaB2XCioFyeugg2zvs5LB7VMn92
JuMl64gCnQFwlDK6KOZNLnI9x26GtEwD/4DSbO2OFQExxJRVWzsWUZL8XVB33ESVUBIzPV3rpnVu
Fw3HzBgibq+ttVTTEYZUwTA0f7DI/rfgc56r9//8j7eyL7pmvkPFtfwNv29QJv/v6z1eNFfN+6/l
HvHzP6s9mv6FlpoCjwphGJRUhCHdz2qPpn5R6a4oiEXwX4IditJ/VnuML3T4KATxz9C8LyWiP/D+
fB6bocJmciECqPSZ/mQi/Favg5nwx99/BbIrykX65JfVAdfWtIXbJZ7CtK+tj3y2IY5kCvTJ4uFx
bTZnQACD0GR2wFoCzFZlPzDHhyJIrmNcc6KqIa2N2YSdAF2ALkqeplZ9Klj/HqIorSv30kkt09dg
TF7pYCED2mlHKQFTZLxaxHCYsZ+w31k3BQBIGc/mJLzF13JrJ93NKEExWHRiUquyWhwOWgwmfLsm
DVbZjj1LbeyVwT6Ea5TiRW2P32YpH7DbnJLiZjRBGy4IVXuU3j1pYjMGbtuu9IhflbPRRhGQDU0t
uIiZp0hOtmf6DIPXhZDLMlmV3a5xzvmEcjovDORiQxhr+0mDTcZl+4tSeOP18JwMwdmsQcaRYdrc
p9rxkYE8sykqVuInQbDRI77FW2zdKhxuY7uBBKTGPCMdHyCgsneXoc2jzhMLqMQgD74VH0XU1WKD
AdAyYsOwwUKT8MeUI3ScJOCqY6LwI7EaimycCeLGkpynMIQSZ6HqgKFqqJtY48HM0LAvLf1ebtX9
ZASxl7H/BXJTeQa+xqtWKitXB3ZIkHJNiY2Ku8qVDSV8NyaoAJfx280IjpckP5bi18tzQdELhCUd
j9Fm5PnQ3Y4qyvgBr6yehs6XkfKc8Ap3lSdjjMGeRu247a0nYnjUG3SUXAXClOJHIqcTiKfBq9ZD
LdoEPTKkA88cXQgqdIWPUt+up7LjTxUpswmKEKx09rPGwhNBjpLetN6H/tBUCAYb2QLT6mTVqoKm
BW9CrhmgZdORT83mSY46UqiQM1ZVx3WqpY0LD/08g/hxpwGJZFGEG7Jm1+AWtWlRrHCNubzLRAyg
dil1s+JuyTVCSsZeWVR88LH7FpKqg5BEc6UuYFyMjYacfzS5Earwl7ksO9ZJxp+UYDvC4lfM3hrq
mZkTNQxz8970/IZknmx5l+lQByZUhgWa2i2VTPu5CFBrP4RTtk10ykKTarAKkGwFM6sA6JYODbYN
fuoYt5a+3BaoloOkblEMBCYlkySuFvHqTRzl3Nr4RnSLjq5Cd015HBFDzutuJdZqDcAiN7UbCSlz
8XcQWCI+WY4K8V00M8GWhJcQ5NK57OJXeNICcnmgUrsrkuDc5tiup8s9yLX9BBANKe6EGAi7St2m
T6wQHuBSBWIaG0UyoBLtTkooccANZRGbSLBDFuUlpNzqZlL6Ki/muZj5zUl22a6BBWf94PddA0lC
GCaYCkUnhgPc+NQv59aCjBGlDoacYuV2xkZw85CyZ61zokOrwYjEOeP0Ktb+3cQbYDcwV/XEN8KC
3QQWjEaJeTqZLVKwTtuL0xcLAIdA1VA7v66zH7IKySPPp2vFnFoSM1Zeq3UP+dCfqd0mHiJu73kX
3SmaAazOYafMY/KpVmfOFp0/qs9dyDIm0n5VIhpLloaXqzXWhwjtXyGbE1PIcOVQfpcM6ykXt1/h
J+Qlc7Kt+/6dBN5BfDT8WoTF1WV37IGiXCYPnLLWbRuWinh3ZYhorZB0zFIsk4fYuRtixJi7WPo6
KsaToWVo0LW1tp8bwnmbra0wMISzdIWcXNJJ5vPHqYw3rdOpGwenC18J269ar0UraRaiikb4bIY9
5WoOND8Hg2gZy3RKm+CotU9lbSMUXEvBTjOcPSmJdkBvWkx3u8PLx2xS0GKOhKdMdZMV6LPH0pyv
JpN6j8oGt/BYL7saq4oHPLtxoWrAAM8xrQ9UYqbGi+T60FjRaxjiBl3aPIOpOU+D+RXgWTRxOy06
IwDPN32mUrWuwwccTUR9HeSCyj8nsXmaKZxUoJ57Cyh9T5ldvM4qXKrNUIYgtfF7anN7LRP7qRHs
Y3EsLAVvra4mmyVOjpwJ+fUsef25qYtFnbqyDOj6cnxiyMu4xK7InoLezuOk6yexGdgTo64nRnYZ
uop5T1JhRg4GnXIv1ZAm5M3LEkVNaXhbZnyqFLsSrGdXqANOGvXmSLPZIfsOo4r0vrbMNdpPvqQx
3WWbcbQM1nZYs/Hgtqr1ovWxPyZMpVlsBfQCOo4Dt9acs1bYZy0owTcn5WmEfOT2SvSqlHMMcLXk
nEhexY/AbXi9LC1c7r+agksaR9eyfCN+OGm5rC6OuWLAkzg0ztqIEYASU1/UmI1ahs+MUfMtU5zo
C6EpgNF3sgFm0mCdL5/bgy6FnJrdk77JpXyniK1bUfkl0IJweOABDCnuGXVioDJloKdvmCdzVN7q
ufInlR8Ww6Q46uKFd5PygospRzvefL7kWDlblEPdsmnn8yyVUBBQSeP2l8o+0W07KzABTKU9tlGD
sDSfdhlUEXJnNScSQZ0XKP29uN2pg244iOKpaC1ZA5m0mXhtEj+YA7eX2RxolwE16DAbwPJp76Ir
TqJ3ucex5EZt4LoBcvu2g4NPmHEmRIu6UqT5q5KKWxFfOgT4wdfdmxhTCYmat7Khh6OjMxTaL1GA
iEMdoozdgT4Qt5uz/W04+Y55swp79aWbKscrLNEUV+RzldAVmcXUUAb1YbSil0xjo7RQVEJpWt1r
Fh7zU+5fXpN4IJKNYrsaDSd5ZgbLktxSy2DeUoHFlChzW5YfcQichtGEsR18XwoeS+yQA+UmYPFY
u82n8knP+W1Al8RBSXYVmSMVKF5e36ConQXhqmoYxeVZZ+huYSJVXd4jjmnEERRGyyXMvHzgKKpt
IpLY7A6XsSyLCK1kbMVkNhLeUKAzFnGGXcZRxXnnRjIiODY3eFkSA0q4i9PshkbZGoUe+p0mHlCF
JYKp/fy5KeM7l47MLJwzcrs8zkg/EGny2RK+bXJZX9lxcOhDeHONTpYfqm5ZMbo04kcut3a543zm
XFuMYR8XssJi43P1OPxuLcPVZXFrYmLX8uSW0/i9ylnurUkQmvwwxfudDBRpLLFgfv5pxlNe7eVt
jgKCZ0zUVKrwip33+vJZqbhWKxUt5CceZt22j3rkbC/3QTn57ATd9eUwj63grDQ9zmGEJ/UIREWs
glYaHc+optXY6TS7DN5iI/amiiDIhxB6ltLyHiWzY9BLPy4X1FvnCHX5ZrksUbOn2kgdPKrL13nC
nisOA6C116nsvKdN/6SlZBH2oNG0ShcYIgw2h1u8Mpo3KDSI1Yvd4TLrQ1XdDpm9HksexZAvkitX
7uUXCJh5gEmP14nxqum0BS8Dufzg5aFb4hFVkaH5WX8q9dq9nPzMTyK3uXoKVWPTp9WCwHU9UZml
fJWmG9Mawo0pAimHvUSP2BnB3L9o4Vdb5ptiDxXbXlVJB1mP75K64PSds9ek55TWowKChAqXsCTQ
hGh7paLGZWIUFDgaXTyQ9G7qMIscJ0HyNu6kLarxxwXIzCHGqb6rcn1nNItnNOBMtGHJV22+NPtI
B5Yo425m44N6WbWBk5F6YLMUOpOfVjmedTOs7EClvanOp84O2Y0XMUNFL/GSltF/pLmX/1xYicOs
CEfkmUv6OQiPlyuais7Pt6BUwzns87VYzq3Ig1BEKgjMx21Y9bvYqO2VOtCGDPO7yz9f1usSFPdU
G26QM2p2VbnDChH4U2VhZEc0xhYZSfZeaQ7ij4s4BS7FwNJEcXt4DWp2u1nkd/mAhTw7l5JkCNF0
2yEHyzgb3mUu20jmZ5gjgnTZGnHwXYmYmPoUEnjyG6iPishPnC6zOGGnkqs4DJv5ssLMN+BxXNbw
ZTfobFTAmzJ80AsZiIIqgVdMOh/vqcTLjNHyIgM5/bYMr7CfszfktPBEaPW7YzJeByXJQl0Dbir1
JMJtpLFxYDNXsYoaippTKl7Y9acweKmSjj1pTBQA2Oq+hv20wozyx+LY+w4MWzwy62OVL01/E0uD
s/oz0BW3ZDXLQ1Bk2ErAaFolgdgSeoUr8TKkn3FxNHMaXd5mk3LG9HNxyCb8DyIy9B67u4hWDjla
k/G+xRZukVQYXYkHNn9IjPhV/PdSqBOcr5pSV1Yyk4MZ7qBinnvFPpnwpS7TO4qIiSXDmxp8nlrz
ytKDh8tSCXqWxmCnj0gY7+Ykeg1E0CE+2SFzFS9GF4FQJAL7tCDVYGkRWrd4TNEPy4strkz0W0P9
5l+LLGsfy6mAgyKgXOGVCAkuxUUzNQ8aQ5WQyUI4nmh/VNlLVMwbYphXbqeHZPnE/JesVA2gerFk
SVlwPYxglPKXSlW+IybQsWrlA1IMnRer1t2YzjeXA1z8CGadBBqjke6TgJxDVDXGCgvQ0bm1WumM
SvFrT+ogdoK6InfXQqB7RWa7y/Q1jtrLNS83+PNXKZd0cY2RgaoJXl1hqicxKnUqaRFH+hrTqNCL
RG5FfVoUUPADN5LTQMNUpMTiZzmTl/Vgg2fRiOAagSEo0Cp1bUYVJRUJuogzROA5PRtL/+3y+QEb
IJh1yqfeNNSxS3OV6O+ST0Tqdo6h9cq43a2laLrWafg0w9dSzNdoZFdrapsoWdl289Ls1DHGWU9X
/YjVbGaMm4rRsYykY1nuOwF0aDTcGhKSVVqdbH6WKT8Y9TXwIDIvnvSSavgQqePdIuINkdoSsdoq
EWzrjP7MqXhJgFtgI5Rubi9xstmyqWcQFX2TiDOWtLchPlaVqL47vEbxf4wcgVwUDWXnS/ZbI6Ai
hYGXOCwYSWFdaZKJgQalijBESiYWa2hOZypAyXwwiukaaICMc01Yb2eZRxnp6V5M3Jyku6ju6o5o
OuHJ4mF2sib4FD3voNGaO3vqkPAzTyJxy00Re9JG8y7JvSiK1E7sc3vfF8i068vEvxROLqnbLwXF
vynUfYAhi6o1kQEEBQEOo2QocMO/AObHOFL0KXIMNjPlatD1H6oNSBL0gP6WwlEAVfYTBP6/ld5P
Kr2U6H55M0Jl5jdxl13bvPyf/8p+rfVefuOPYq/xBSUWwPmGaMMBoacd+UexV6fYK+zAkeuWYeaL
MvCfxV7tC4QB2peakBL5N6zP+aJTNFYdxTERYOBT/yeFXlW0/z6UeaEMoVmCbRWaUh9JZWWgRzId
v8XrVrOve9MKvsrV7PffWsyzvWd8fu6pAefnbBtdqVvtnD3YJ2v1y6P6m0n8gfUhSs2/jUGgsH+Z
xPpQ2hnW6ItXrWhlXBEdrOZP+qBiHfzTbX7ogg6m09UpOndeKl/rxUsXx59cQLyo366AxAbix9SN
VFREYa58IEdERpJbVZ4SVqxGb1iPe+262ilbjEA2hOY+braevF78xC8855Pn9/HmPl5aDO2X5xfH
xTwFqOd7nL7k19/bz2QQlQ9NZFhlQiufXQagqY4W94d2ukE0FaYyE2HeJzu8fjbBDXTdzbxuPLj1
G9xw/MT750nxkebxl2uKu/7lrjQrp4kP6soDs+lOq9CXvM59093nyrNWwSdXE7Dbv74+IP4KjBIL
GO3HCZKg0J5J0uytanf2vvV+7V7xPxp3nuonq9fBQ8XAq7aLT6F4M7g4xbqN+7Jv3Mr70R/wCPV7
9/GfH8HfPnXaPLoJvYuuyAeOiS4lVpDYzuwt2I2DRFqVRbZK8rt/vsrf3/m/r/Jh4uppnBZjFFC8
amxPa4HhHcDZebDY//k6f+koXSaRaZu2asmwiD6K4DdOJMeoudBUdUv/0d486R5WRe6wxRLLz73B
velX467zsv397Wez6e8f5Z/XVuQP7EhCI2wbLR6lSl5Hbyg8OPnLP9/fB2VG6+eE/df9obX6+4Ql
6yooUnN/2IVvxEaqbbHvXA1+fQ69efvJ1cSIf93Rfn+aqGv+frW2qwqr7pmw9iZ23zF62lBFd9tt
9cnm8revTdPpe3BMoJHviPnzyzrETxgGfs+j6/2nYRetduUGAd4NwEsWgMo1sUtjPeLi5OGn7X6y
MP9ub0N7DKKeAsBd+ajAKrdGP8J9nCGWPSrtyyJ9MvvFMf77c3SQTcORgZarDWTo4yIL5mRM8KGb
eGvTath135EraUidn6RHaa/qR2ljuwhBeeBQPnmFHxlRossLaReEks2CgIn44RXWiF9KufBE1NzS
XVbfEmy4Wtd5y0/L2uJbqje57s3gB8ItzTWfxtXie5+djJ+O4uPOBxARVDOjwCnCR5/hh/RGZQCf
wccn2XNcxb270/bmU/USvJlP2t7ZGF7k//NkVv8ymT88iQ97fWxJNVgFxtD71c6e3bLw89PoW67D
BrEL3bd+ZQHAl3wQc2vV/f7J5cWD/m0tictrHG26gSERVInfp7go4stKSW8BsbYNGivHYGNvusj/
5rjXUAc8ZW/sk7voLrlTfmCfts4+meR/XWMfBiC2r1/WmNqkSQBQivv3it2wCzbRTbBR1v1jdDb3
1RoPRY8WxpFZgDknKjpkrZ8egX+NYD4M4sNCnzCarY2Ep9Cs7E21s54UOLj+t9k3vTOCLKvGH9p1
a/gUdT+9+F/2ZwfxQ1PD0Be8AXHth6NOtbqhsFX815sJdV4zar87I9qvVo1x5T+/bEsWE/rXt23B
ZgYogXYesTWKxB+uVcFBqCnPNTTc00FfDX0VQZmo4Rj0CFfMlVzeK+1cfqOpaz2Y7UDvfjYVOfZ7
5OSi9QTNtdtnph0ZnlkPSA7iUpE/o8q6mBvo2CzhpkVUrbKW516ZHiVpSkI3X9IQQ7UQ016fYnw5
UZCpGsWbUB/DubLH+rYEyfiMl3otwWhVpmobRktaY2FXD7qbcosH4NyZD5If4K+2aMVV3M/Bwzin
yDtZrXowY9q9rjQuaIxo1Pe+BX3EpB1TZ59XQXKvL4jwILDRKIsrRzZwWLpq6KLktugxqepCO6E1
Qqw/x3CI77p4MF/nKsytVY6Oknql9q32w1qcQjhKhplCm8sxJJBKbU47tm3LO3sY+mGXN0m4bGVL
EOJ66meI2wQzIDlFRTR4jSVolnljk9pYj9YIjGytvs2T3YwBL+o6stYC2+vTY+Vo2X0VK+W3RpOA
b3cFgGVgfNslp8khB1m9l8tyuON3ES+aKmVbSMhjq0WSBy4ojpfJUpG5wZuQDmOJ0o+nOU7buYPT
TXwa2khe1xZW5GLDmn53MHOjKjvWAhjXBO9WL0+lq+FouIJo1yAzZhi8xilNdK6B5ljvKaWV3Q9l
j4zYqD9Q4hg22OZBKeyU4FjJaPl1iZR/HQIwhFEa2D7oovzcDDa95wYNmNwarBDUTBYeiwTEYhpP
Fr1J6EqQF1FMixLhg1h+c2bKPHE1h25n9rchWgUurU6EwKaucrHLuDYDy7yKA5RvsP/Df3kMadjj
Dwa+E6R35DgjnM/xucXz3QvM9Ir2+rOpG/PGUTL60CEKVyhhUCHqcz+3UfAMUUxa6YM+XbezvMmz
Ap6OJnnJwic1qSRDN9WcTgIZL/Xo5tHbwGOzjYoDToUOgmRkuKaLrsd4VwdzfeOEjvkotUGO82TT
PGB0acZ+7QD4S6yu22UOvq2lYjcPQ2C03jwB3OwaquXtjDJfMBrGepbkftXOaQxs1JB3ZTFAfdUL
NKN6FRvYpcr3cC9Kz6Q749ooWzHjShZsDM9oQR3LL5AZ8ymej35gB7XfLJBgyk7lienwqDQ9Y4X1
6nyLnkXlTbkkbfp20q7qoGkB/Di51+UAdUvSSM/KkuU2zZQQureKM67cgcZrU3SSMUzZ9EOs7IPe
xr3RgvZJoypEJWzRXHVqw4C2mRI9BP3Ae6GoPdxP+FrdLnJQHTqz4r0r6AYCIp5PJUpgG6dq21tj
4Z2sbLxQgeHj7gQnQ857t8ZA3W0rNpWhreRN3xmF5cElMNZtrMiHAAj0Q6eVBubqYfdus/QqXN2D
KnVRCTCPQxt3mzBE2CuYUmc71cGAgeVkowNqSU9tWql3Bv/C1JaiU4mCEKI/Zr+sms5sceqU8K1I
DKavXnWUJMc6oQaHCt+J7tywsbMwPZFPFREVyFj/XoR6prh2RRg3yG36xoaGrmbcIKoUKZ2xZkHP
a9WsLbx1m8gB5WRqD/FimmvN7LK1hW/8TayHhCGiOOeEw64Ju+ArnfhTgdgj3X97fJ/kfYgKHfxf
17SXVW6PnmW8y85LucDG1g8ZcP8OI1UNzI8Cy6kq7urhMLclloN02CL7kTR6Ama5zYdrRBu8Jjj1
424OwcYGKdJ855DVkmkQvt6UCRRCgeT7xtCVrTw9RPnJtHdy8COunofyetZe+ja5paF9vZgxnCxB
r0HZaol+LGbu1/h1sxvGgDOPozbh12IA/Im3tE+OQXIcEIlbBpkwtHDn+opJVkhQccwfWb82Alqu
SvU4xA3ok+kmooPk3Dc4nep7BPAySGAlQvobSMkTjEk6Zt1Kl69Awmu6JwVbhWNFbdZLPa46I7kd
jWajMNPgv9Qup2HikcbQVLKy1G9nqbt1UDSqN1F4NmopP7D9KUzxEQXQOtmFbAKrscBuvM7XgK8f
ZvDVOX6jQA7Qkhv7UoACDvZUPw+Jfhb+fu5cxttwmE5VLt1OheEvPaSvxHkaupelhDxlHlDtKwDV
QyDb2bCbemvbjNig3lpIoQbh+2i/R/qLhDTmwpFkh2gFUafWq/d6sq5TsE0C383+BaNTQ6STlnlt
C0guaG2zQympdH6woXpBDvTOATSu3Q2l6rXVFbTSfP5BMepGK+LrbLoOpWprKOQ62lvRd1SmzYW9
rW9o3DL7S0LV8NBnYL3SF5Ixt15ANaqDK+v3Nb3EBTZptGu7O71F9Pu6VXxD3Sz2tmdjI7e2nVcb
Pndq3eby1y77lmrboYImHtGjK16m7i0xI3xHTtHo3KWR6Q/CBwnYD5pse1rZg8vWfoCxj9qkbR8W
jHgt5aVB4R7fRMl6Sw1ofNGTjKyXFb52w2NtfkdVd5tld/Qr6NzHG60qUECj1Qi+QgPHhtW0s9Aj
z2lPV+cSAkAxDL6qv8npTm2HjVAjCMp1MJwUsD7yHWh5CuPvgzhBw8WdE1qYbXM/so5kP4t0AEpX
E330eDwhAn4F9/yZwM+tm2/RgN9zpp6yqv4KJAXBNlvF9TryIBDQB6HvHAI863bBcCjN22ry2wzC
led0ebVPo14Hv5BcmTBiJ+tWjSqvsM2VWd3Zzdken+z2Xo4fQupvqHF2GRw4gEX41nt4F+Ci259i
BCzLp3B5HJttnLxX+VtOE12NgGTMN059U0C3iwvbM2mwRCWYxfZ6mK8zRN9UPblusvF+sTEBCcur
dmoe0qFfN3V05XRNiY6fuc/G5iprQeZ0hn6vOPnampqrac7uqqV9SCvn5ATKgz4tNNwX+yEy5Zui
Gp8MfTiGnXEax34NAsXxMnxDK5co1nSljAYikPrKizvrSS7N6KZsK5DhVXJrodhnRfl+Mu2vXW14
o2L78aKuE4RDk6hYZyGAUA0FqKXuFN9OU3T+7Ouwk77GCPUpvUIk2S3vmaY8hj3oBskxGw+Br+lW
Su1uszSJYXuFTEv50WqSaty3s5KDIwQtZ9JukWhXydJt7ijswrmRaWzrfVTSA59xMeWvsRdnFbo3
qgovzqoy15xVzAtaNdjEjonqoKJVO4fANX4o+8pQ100TfAVXU1NDUdrSTRQzyQ/Ia010b8fwNajs
BbJpsBBAK3E22TdwhJvR680K74dmtkAEpEP+kig1sHnoYQqb7lCO53qGj0G9ojBmyZ/KPI32gJiL
pGbiqRiiKVIKIaEZ7XDCept6gUd/1LnLa63It6UaGRHTerISCUNxDiBwWbjGmZ7c4Q3E5KuVxYuI
zBuioSH3qHcPIH4LI0l/por/r/sv/z+JJgjVlf8eRH+K316al7CnGvdeQL+ed9//8z8uSi0/eyuS
rX5Bd5KqrSyaYFTfKX//bK5ItvUFFW8V9XtZRuUaNti/uiuK8QXZLJD0FO1tUO4qGekfUHpFBmVv
4QZGuQuPFSLh/1GH5ffiAvL7qDHRsCG5YACIIX9INy0g5I4uhH/lytwQka8Gp0HOCvC2FHkwbwDM
AltEmDIHqJ3WN4oyHUdbgoxi25CTxufYoiawGPsygMacl6dZc4BU9fk56Fv3l0d78zMJ/hX3/3sT
4zJWWk46NX6dMi3Fqd/rEKWpVUYCZGs9WuWuzju0RlIOh5taD6/HGmHD5aazpE8ycoW38EtCLq7K
u1MgQeBT4Dg2z/u36keKHO88xkazVp3el5QSGETvldoxHChKp+a+7Xpfbb+hTbmq0r3aX+GEcm/v
TC31nCX2OxpYrmIWn/lDK79Xpf4YFxOKbpvYaD9qag1NazRzz7hMJVjPgMrzUDoBrhvxZqel7i/x
sEOOQqDeP+EmXSbFv2sUPy9NWRA5RWYiXz8U5YyqbJLCnrFvB/1VVR2hJYjZIb7ubWKYGV0cpBVy
f64Ex0soxwcImcWC7D6B3nfG6N2ecXzDLscFEHxrz/X1/yXszJYbx6Et+0WM4Dy8StQsW57kIV8Y
dtoGwXkECX59L+VTd3XEvQ/lyKrIsi0JBA7O2XvtbJqerFk/O+byUf8s3nhVfn+HroJegSRGgVoR
+dKLg66vI6ncmKGho5iOeti9pnXybVYwkmbuHhtPIsmMrtLqCNdJ1z5OsyRpYrUE11B7uyEI0HdB
pvFblAXLyTGDXan9XWO0aGq8K//7UxOusaqhsB9TZKXet9c3CLmpjepw2rdziimy5juY01n73cUS
4xO/3KvLddG3k4OHLgFtlf4rerZ51bRbGtQ3Y0QZrEjRqlfD/xLQafn/32Igr89GjMsqDZjV/jd+
J7MJCisiUWyV/6TzQ5HGlnjq1MkTlDg7o8PGSlG4Qa/DComImLwi7tevfr6po40zHF1zLTBCipW+
Wku85C8+0G60559dtNJvpM4EiHgBweJEg7ku9xYjtTqmgxG5l4iyZ1+U6CcP+bIrMgfpG2bUBc1H
23LMFBu72c7le+LC5hUrE2B6w0l7seSm9IEki7Utn3N5V9jI+S5m+be/NUbWtA/4id20HYx1b2+L
6oBqK+22bXBwg0MSHSn+dXUGW6hNsNI7C/9Mxk1454tNNcW4ldP6YQwPcwZGaWuYjx3y9PQw1hcs
7RAcUKcl3QbzYdKy8WGW2bbm6kZPDl8aeSycnd0dzcYE3H6ir9VG27o9gn3O9Br6LDscysH9zOtp
xF67p4ycj+TJCnaJfJxJuegxc+xaeWHRyQbGyGaOnjowl/PrnD4LeVh4l9TNXpCvBpmQinWeKfQN
ahDuz6tAHq3p0YwgMt/r7uSrLZ0DT6z7bwrK8X/Ll2Q3++8ed1s+NMk4ilyOqP+Oa2aR0vQrwnxr
eqc8egum54gw1XDB+ALixDEQKcO2AJWQ6zuvLOKegknayx00madUG5fFZurYGrFPCtMC76N1kfEO
V7y/ILqeK7zFkAG2FoKV246IGMxClW1hG/F/6FGuQTTso/GBGOj4JurElxDr3tnXM1rlxKUUNTYO
63UufszGXWmQWlHxE7QDklccjnkeJxa05GmnuSaCGiBoFf79FoK+sndl9+IlD4WOTXdP5gFNzsds
+FpIVzDv7epxLp+N4CEqtnO4t4u7PN82YsMtqi1jEL0DMrqxuKQ4n4MZRs3axXJwwyjblb2dnCV2
ogcnwhX8EPb72sOL/bi0V3N4dvWbm1+6BAAOhOvAe3Pk36Gd1zOk7SloNl61HGu/XQ8m122PNId+
53XvM52ThovB/3xs3tBM/+8JBvQbxTdjHCsIKBz+c8ZLVLWph7l+i4n+cy77bhM0doDH3bFWBEp7
p6Rpi6MrDdZfaV5Mtj2MACxis5QbS+sz7ZlHc5jvuA59Bdh0QatPv4lnj3vfGcFKJH8LlZzh5JFW
1ZXt2g/+TlKFm8JdMiYVfbgJnb07KSzFmRa7sbK+jNCIy57uzf/8WimS/nteU1PdZA6cUiGpev8C
if7vaUXG1uxKGcltOBQtBwQ+udGI4DGRRoC3ZUIEPX6XdoEjT5mazxW2HV3Q7RzgdA795qjmrIyX
mq2/8b65w+aQadwvI7Xu4AucoyT4mqeiWwcltySjHcZ1C9NhMPJDKoIHw50CElbmVVEZhyjDehY5
y66RtbWFhrHp83Cr7Q9aTsHOw/K+yav71q8Q09oG3iPCgAlbJsaA+3jbn/37oqDUqlQJMEgYexUB
UQ/Ey9KnEogTrItmMTBYZO46cs/NzBOVD32xtRRKD7NmzzYTkhFEWRIUoPk8yu4+y8cVvWxoUfkm
s/Nk1QCiwPc7b6uWvzLgfEZsmVToxFEi9u0VH+CpXpRxDHyWpuF1SWw5kXHfuXsAJM1XbesxNnrk
jiV6dAYHefpsVhMYENM+hsiG111kFKehtpAESst70XLmdxqN6hTY6NM0cXRmmD15mRHXAH7OhAiv
bVfaD2gN7Qfmk1df+Pm+jdLmXNxu/UFZIcmntwfrgdZobyANACMD0hcf0s7zGNObhn9kE9r6ixs+
0uceH6ZRv46Wc66WCVMWKma6Ocj3ilZEm8YxL8Jp6Z/wdDwGXf/m3HwAszPeD5PTbJu2HkjwbiFv
pAOuhRYee57ll9Q2r7j9ra9E996ZT2hFHMl4dPN9bTnd4Z/s7p8C8t+f5tE2gGtMKdZSWI3+IH9g
aoxbo06g6+eZPhTJSF9t8SSUH8s9Z2GHMrwCNJThNMwBQm9T4ZdYSqf23CbWa8iHQRpKz4FRp58a
eMmdLn3u1WMKw8cjp2gI3XYdRvm6jMprFwXh0e1owjtVV+6qLvpOWhUcMEHUWzb/vrnF6iTms59D
kylbpMlpnxyt/pkibtfldsczznjAm9Oj8HGK8Z85fb2vBW0lSSfZ3hnSq2tqTeOUQq/S1RMNTxUH
tfRpJnXRzpkcxsmeOHiVB8HM4kgo0VQWDQkiQxHdO574+ockEIC46WrOQ8x5iL9fVsv2VkoqdOyy
oPCoEnjyc/LoAmuxbM4B6Y5vfcIUxoSN1UTqdRL0uUPDYfLv0aIygJGE1nkqOD+THANbngx4pNsu
TryLUWMoqUQ/bdIlirZjnRZ4P3+CcCSSLgEwUYFGzmjjjSV3cqdi/J3ToLFA2tqF9atNZe0yNZ7H
8lZWFPAp+xqrWcFiO8ra647FbD/YxSA5o8byZNkO/bGepmcXArGiQSYuc9Bjq2lqTjPbo5I3y6+O
z+lEhtB8LHKFaSMxymcwXVM9DveRYvvJu5RH0i2Z9Un9PbtZfigZ06zYFo61Mk95vVibfIiMtamD
x6Q2XkvksivHUHlMpsFaZRyeVaLqXZKop4YOxcYqb3xLKqEa7648iG5ZUJhHeitGjoxySvepY2fb
IiFrViLpWqUtficgzPMOG9CmG/NsX5eKaCPRvoWekRxDxz2xX1uYVkIeqr5kqFNwbDov2cL2k7Rv
KsctjUckq3/cnFAaO0k+oExA2J/ck1OuR+GWa2MZiX3vnNeknjyK6Tnd8ZTqrQcAZDcNTyiF/B15
yA5PVh2sh6WYdwFf1yLJWxIT2CSnXvcrr6MCzBqCMI2ttwzNsa1UtbUTxEvGKFfNgLetQJAfozMw
yrw4ppnJx2RlWxycjBS4U8RZS1OgQIvREFABEoufMrGeW6dZdm5Phyk1uw5U342nNTK78voT4W5N
bLdaxSaGupWObLS/3c2t4/ffYcYBK4aXSBmIG4IBsPRANQp744C2bU+T8EOrIY9ngqlW3dRTJTOh
kKSRyH/fgebuyNBGTfSMOcevVXqdG5PweegWmyCY3ti2QcSm4PmlYxEdxPACnwSC5Gy+ibjbXV6m
B6mJ8hXzeKUkGdbmfIswAf+6SoamjiHWYAJfxo2o6eQpt9b7qQpOjoN82Q4ghi69h8bfRh8NK2ap
3RXzGhylEbHEnWRbA/gTw8J5nsfpvdDa2+Op3DRTn9ATQ+zNs8DuXx16hyFQVvX9uhysl0SBODJI
/Gq6b08Lxp3B8mj6SYJhnDUBpeIDmsm8HVoXDfQTvNm/C4FEiUfpiHuLG4XBFRL4FW97me6ZDwXr
TBXjpugCbo43tKLIAxWXNXaYvrzLSzs5FdTbZockewyYqzeiT7YBh0Y0JXZcMO1OC2LeEfRjA7at
wD/LLiF1BxW2N5J5Z2ASKnhe1+gtvc1oX8spIiCsdLutg0emEth0mV0kh1Qp/47GbtKbzh0oegci
gOXFwdyPq0k4YGE4f7l4upnwz1ZZL9uxsIIVZhVzh1LtTwc1FkX7FO0daVGj/eDhMZ4zg8tDwdu6
qoVBF9EPLljVgguyUP+kC3nKmGyHRjsf5iJkGEj6x7HMFus2F2USq6z0NITfkXbzM/7o5DR8+9Qg
Z8Opx/O/P1FnZ0tqPPQeo6PUHAJ2/Y1TROZdwpDw6DXJMcK8tlHa15slMp6SJOlOVW2+pPQ0yUro
gvt/X3LK1XsBpHBrWT1d8KKe6bFg+elAV98Nty///vTvS5vpl9k0eeaXV3xcislwrX8xoVnmOutM
f0MAmX2aOrHEURuSd5Ln1nYwKzzzdbA3myQ8IKaSQAM/JtIA7m3Z27GLZTsOyW1iwmKb28CP2M50
VR7TmctvrpbkuCQtrOG2zA+R6wKCAFzZdEG09dKCxMgqSHAWcOTepbcvhdnvwDzW57Ts8H+2Qu2Y
2Wc3huapNhU30gi4oCD86MILvSRZpPZKYJI2Omwhvest+0AbEjNZ9li4Y0cIUxA9V4MwsE+np8zQ
q9ms888x8pN100N/m2lM7bOJ5JiOx1OGU/FS5f2CG6RVH6FoHulgE/tT2Q+1qMLTFBWnUAjh4reY
/phCdY8ixSBgNRMCfZkPWLp7sXKaG9+RYLyamuelYe3yCiqGFmPwVfAe3EE2TDYzWTKAo5aDhJ16
LJlP0hPzvmfCZPdR3S2XoBxDpvBMKeweYy/YnPaUA3qMtMiplgrOb6+Izn3CJdNgbs/EpAK5sVTT
/aKNMze65Rw0bkIqDnb0vFvuS+3iK0vt+TQP+S7orO4x93D3tTg+isn4KgEXkFIrwruy6YM7OD3V
PsucP6PGeRIOkqsli6RpTrxJ7lNH9vZTxbQ0zm5HZD+Olxzr3ss4aNZ4ssASbMcY/YB6Hlvnpa9c
qARFuwkGOiaQHdwtBqtMphVDDRndA4560u0iDhUtMcr+xEcM1WM1duWrE0zzTmZRHkegJpn44Ise
ufXOJnvLbUBVt+arZcJnc9M/ed6Kw9LJvaEvRkibcbas3cB6R95g76Ayn+0iuEKnjgACmJ+9pC42
9dsyV90GxYNhTg/R4ER7DDT3U22JjZOcCLoJ4wXQTlqUh852ttUtudCYJwBSDhTayUStAQ8VGgcz
HTCivkjvemH29BFvt6SeZJVMB9tpmCE1+eVPHkqECxvRLo+99ZBGtFA6yKxUomGwosg+pxlcpwBL
att+MKGosXCSYVIv3opL6tui+oZ2VMs8BwvgOvkII/WYNDcTYFFB6SpBWtXauochF08KI/9YGM2m
V0wlE3f4ndXW661w5apw1w/hl9Ppj8B+FzqH7RQyZ01s+RiZ3DgtEfzAbgDpCW/RyEugdghBddHF
Var3vcNfcazpbA79ftGp2qShOjKYe29Qd/TcMNd2Pr02SD/5+8MDDPhV12jJHjV+UaAyBF975vBB
ycd8tkHPYSqyCClnMnJl8yN7tUa7ZN9mtK/C1ueqao5p5XyZeLMkxnbtCth7fvvIp0nPazbPnsTP
zznEpQLpQWdvSK2dY0OYz2M2gW1snxerpmzIkx8GyfmqmTiCmWVtcqXO/350oEUKTA8S5S2ayyC/
yqpuv1FGeLWZVx9UymdLMQSs7OZ3+Ukdq1jDGuASCx9mospfSm/rlytrMGkss4J7o3j0HfglZXEV
y/yeaffNF9CQwwElWcreGGIV9KinMuNndGauG+Un9e+9a4XXqSrvs8xeR0lytT1vHzbonEMQJ9NM
Lty0vDhW8i7D4u8AGxK7Y7hxPOMnGRJjXSwExmbLX+zyN1PXVze5z5CQ47GrsGM23avj5Y8NZkCm
e+nzVNR469T05ZrVeWwqdUTUczAo/FeZ/E4C+ZhYzkMRyr3TwJEIw0VxafjrwjBYy3wp9gj73uQt
qn2yM9yylfHj2S4Psl+vW+ERxUbDrxJfZp48TUFP69P7yhx+iscl3CjVwW/5RZ7nPH8EyobFinwp
36gea5J31wGzOMK8uI3Tsdgv7fJFenCyHq3nKKrvXHrCESVLUQ4TFsTw1DNfT93yEIb9ZVmeCoMM
ttvPa7S+hCGlGmGHZq6BWUT+3xq1gle/thM8I5SKF0NHAQsm2wbddA4bxQocoqvny4vhuw+eSF+8
gTWzLDC+lsA+ViPxf8K5z4jFrEr3OvY8hs0Ny9ib6amA47gxa/u54vRO8QSSY6heulQ+WjKs1mhg
0N4E9zi1+Z/s4rXxG9QylM02315xp1j1ln9qyN90LKzTY0F5A233tS38v244zGtiMMZ4zC/S6It4
KdqzaROyUJrTpzP48aBF7Kc2LEJzWTHLr9RGanqssnynq473t/+yekrLMGTb0D3+CLMlp91nUMB5
uqO2Hdeep/kcUY6YtRut8joN140zHaMS+7N2vF2EZbwgOZBjrd4uCYwO136aIPasbkZyVaZvYlav
lPO/A+kmcaImXv8gNtM0HaakvM6MfFB1ZNucfzJjSuNC5w9Yp7jlEwxtpjdjIknQgPPO5VACXeiy
z8A0fiyJoEAYNDHMaPTXgrGEIfNdkpH0OVXjZkwpN7MU4aedlmfpWQMOxBwKbt2tojoW84BNPUGJ
ahQMrw30FKg37ydc20xI0oq9S+/YEjeztunTJMxmCswadZ3u8n4IkFa+kuDX7Yp6QS15S7YgrjHr
m4fQqxFH5uKu157FMOXAzZl0woA0Yin8aJu1/Yk7lLs2QXrHiJDuTXsx137mPIaWBq+CKmBn2yG6
tYBhyW1A7knvWJkiZ5d1md203UVr2J5B9aN797Nka6og/TeFsfVzmh0G/KVJ/wmi8RuM3Y70tz+V
K/940MI1BetiPruQB+Hd/gFZ8JxV6jFHF+MG+uyr8NMjKReT/kT1F+xIhtkB6gF024EuXnxKbqco
gIlinXTav6NDuER2Uyxm/TEPkrdq2Xe9fydcFjStWi6rxKgu6feAfKbxMJAaUfM6JvIn62mTkfEL
5gQSRzPQPkzS37Cq33lMV47ffqqF14hl9d1OQZKnGfRS94/fG7/O0Dx40P1WASgzhhzIIQPD2UdN
+1Na28xOj8YS/YFh7q62lexoFPHpOI0sYlz1X2oe7r2SFoXt5FU8K6yzc+02sBTsO6elZ3YbwAjY
ImZCJHKRpggXyje0QnQLbJTjLWJCopztq2j67yworggSjlJ260RJhJ7inHDaBGDd4Qf46Zr+/Zsx
GaQWvwRFv8Suy42Y+9feN6tws5j+p684znK5cG9KsHgGmyav/vQFDZbKdtnypPM1NWnL+06XMxLk
BgbtH9lFMeiGhjRc8zRP5UZ6CxGBBeZe2smk6jJJnDdh4r52khee04C1UTNC9oZUlTf0ZJBJTpJJ
TZg5D3oyga5zQXTlyzAl57kCi5o3YL1E1MEXDMsAx/2h7Ptd3YDeSJH7FWS+rDp0dpZOb/29eas8
tWIDCPdJ+OVqRJWpA16575YD8sLfKawuhT99NGivKl/K9aJbwN8BdQ1tRAqTCRu/QGVi9csz+u67
oUDpFLZMG8LAe8ik/oqaat/Z9YFAc73CP0lH0PAKMGL9HZBOfOj106znb5+bLSePeEp8ppkYxuPW
fS1yAp9drjyx5TLPCLq3vPB1bEl9tUdGFGEEdSKB2akKIw5t60Vw5K+NYvrsR9vfRANZttoGbO11
p9lAGaWSfo+cL922cv6psvTJNYfDbT9RRo5ECIn52q8Me7VUFcFQwO+W9r5tj72t083oRqfJgNVr
1slrImhtYlKIw2B6yROuurCmp/UUOH8EK2CdFvxbbrgRcwVxbGSjHrx+GHjcjzwEYq0U+mG/nV7r
sX8LTGLHi8QQsT1XO2NqarY2xN8LFcimNrp93k0X1ZgPDimhK/KxxFq8NV3FUNFM32ovvAu5fzOj
UM+kub7dPrBE0Szsq3YVSZD53jabrb8ByvmOXkUpqieZ4NvnFkErscm37nwbXYJnhnMIVzX7jKbm
V6tQ7TKTOTIozmPpUMFHC4uW1fiRiL9u3t1NPaqlFqLs1h52w9zXm1bYYGQDn5HHlh7WBBdDPFWg
8NghoYQrVMC5CydmaHJjHSzGCcXUaoRbtVlqemP93B7mIP9VySyRpjll7AHvWpXfsLbfwOeUdUgv
x6RxPdviaOTpS1bXX2aLcqx8xvS/6vz8O0jaoyeyBs408j27iGgcQX2X/rjNI0RMU8GEynV/jF6n
67Bsk3XQ66szZzAFaKyTCQgwKJSPpa++80Epstaj5zahuIkafU3Jt8zrQ0g90k0t7f/AptyMbgI/
pt/MkONuogKQJwTGvxVh2TrvP4H+njPIbOCgvwmvfbCDPEddMq+a8SaBb8dL1wEZzX3ih4L+ZSxG
hKmkBMzZy9g4X6nq1O3tFOs6oA8GyLsYnSsSYyZtQbqbwo5SzngISsc6OsCojP5D9yR+oHTZpgRp
rEcPh23HPHjybKKWFS1tw/kyCMQgSQckVvRpcAGJJyujv0JNEqkjXMvfjMvYoXRIS5rWyci1bK78
lchiC8byQqjY0lirwP5IZOfcDYveToUEkYegt0rEo9m18PlqDoZJzd4aNtoTWSvn3MLv5/jfysIP
b1p/vBtsqzOalzRi2FyUKYo5w+LyPLuU36b/BU/srFLv0+uyifRxGu+mdN4pJq5ZZOHupUhYC7vf
qXSgVTeTYK7oR7Y0T9FkhMuu191DPurncmnoJflyXud5+TcMu90wZL9j11QMN1UXRxI21mDeRQxP
qAsitXEEj76mk2/YmBbIH4J/pHgnRI8xCQzvsBn9NGOPcL+VKx7JjHU9cFGkoIu4pipcRXPFIy9A
JukF4oJrH7UZnJaKHC23sWOplumYYatdAa2lucwiXklCfJU3V6vKMSdGpOp5ypMPn1oFdv78pPvu
e5w5gT13eJuLHUqeP6Q/DCz8JAUlKe66EEZvwvKKHPrJpCAWsdOhuLW4o2/pTDEUhZG4KWHgoMey
dvyy40Om4c0EQVnfhU7fEiMiHr1w4qeUXF0mazNJvinmvwevhhxKkMTV7yyOBMUM0Ga/hID1x8PS
Anj6vSKSGlXe1G7ZujhhC/JsPce9TX3OfcWvPqZ5s1uUc2hEcrfknCp+7Sdx5Q7j3uCp2bBhA6Mv
mf+PAVYNlw95So9uUnz6XfMBSgfVf6DuhxYWtuFeq2h6nFO6O8R6c6+5OrJ5MKGNxJEnuVSYRKLQ
oHhILfHWTcWa9AJ/o8Xy3pozz5JhfY8D/R5gfrxvVi5PU7hbvOZGhtq0COlPed88Jx2cTMY4qzBv
R0AkzdEf++IQ2Gm/06b93BTo5Mu6ghvTPogF5FmQEw3llGfiDdZNPgaMhTmA/J4DHdsQOdduYjI3
lVtzCuRd5mUdxA6k7Ga3pVtBJJjgGLAZbUkb82pqPvZtyWAnrfmUq3UyCJMuOTV/C2rfzovqXAUf
pUzllnn4SeeIKYbos3cS6JLK2Koo/6o0w64SIeiMtoIw+DhgTBQHGOUBX99k7Bk3tkVnAjeQB82z
IAFbQqJLHDPm+lRuGMPt4PgcW7gf2F3efRNnh4iCdwiBZuWsywxHoFn9etZkHbrJ4g5ry+9cZld/
FIADDSdgnYpHOdZZ3C/EyiiFYIJGLYvSNwLSDmghRQvPGB6STSOzfEff4tv1ot/Q2VQeYxC9MLKo
odmvhF5g+4R7bVl31FDFgdORYMqOfHXgKQ/eUtybBqqIxHooW+JCS245qVk+eYSU164TIwDhsVHW
02Qb700yLevRThHYT/Dy7eMiLI+tjjy02bxDMtBvc9E6D13Tdce5Np5AmX9mdnfKvWI6WYu6XVjE
OkhZ+41J/3zMRAiLnJbR0gz2rSkI2YRrSjzKRDDiaXgq5XNgDTRbZ0evYPa4XBbLaUJ1b6H9EcZn
1s0yDtAAo//rqNaTW7HY/6kVyeaLM7940WCuba927myiAQI1g2oIsHeVrpJsKdShpRXFtTt/wvO8
yGxQF0IDYlSYAK5rNPU3xllAQWu5n32b/YqCMyEzOCnkaH8t2fzO+Covm+xhnBkASregU+vBxwX1
9GFVvjqYSGDKwf7USCRCxUgzr6HRJ0Svkh390PMBnt3CeTQzQE4DNdVkqq8wkPfYAEUszLKmIk0+
LWEua3/GVpXr5NSJlmL1y9F1tZemWtaGRqwsaUx4rR1rD+9F9xNl83WYCJKSQXBXJxJKWrixHNQK
JHP0FozL0qNZBfIFfGFd+ggSh2uezc/1XPusH8Tnix88Gzr8CjP73XHaPbptLpFDusAVRg5qYYba
QSA4WgFaPxsdHzOgl4VcmmMyz2RYL9cU2lOjnyKTFuQSys1c9YdlUTvbkC+pmRnML38Dd3gCKtrv
wAcwudTJE0NfleoacY3eu52q920ZPJqA2Vx1w/YZvVqFYrgENNQdSx9yLGVbieNkM3sZnqGw4xp+
y1mxFkSH01IcCV10T8jy5g1bUrNS9qBOTWOzWv79UXbjwmNUX5rMLyjoctpbfT58NOadKpNvoVJ5
aULV76qs+21mnGaFjHa2EKg4NQK0YLjFP60YgdTnrAr+ZEvXH6a+sR50T9GMBpDecS0fbMQSUevM
99gWfCDrYtol4WBvhrb85VY734+5G9d5o/boVaw4r2gWJOHcnzVnaNilxsvAIcdFWpzCKnlVhW2R
mYehxAmlOA4lM303Ny6RqKdzFkWfoZgqPJmoFaLePE8dc0nl5a8utMSnqyyX8hTJqNoEddHusmH4
6aeWiCqruC5z45/GJscvIYV7TETKBNhvsw9/KjWmi1luJYYWdHB59NIjWdFV1b1L2hDFAp+IPLDy
CfgPhpeKnKLRWzYRsubYc/fKTI9DFPJR1nD8XcsjN15lsGFdzBM1BcfksefJ38xH7hcWT5EfG54+
ihKDmE6xxwTm3nKKg5Wa+ABQVUyDdreNxJ/nap4C3+us/Vh6b0Nmz/s6YlcIG6D0VdhaD0bNjUS0
27Zs3OvSD3IfzS/T3M4bCHrJISgY+PdN96ABaq3myfn2SqoEGyzliqEEeITMBDhhimavQI9R1hfF
qypnRCbl8FIDQN3PwgheEIQ+113f7oiID4+aIoFUOO/KSJDKurbfQy8z79mgCf1CbR96J/r5yOkS
EkZF1X5VBW6fnKHPxnMhVKdd+4dB65Ne+DiqpWdrCd7q0XdPmCG8uK/I5xz85b5JCn9lS5pZLt6e
W7Of0Jc8bpQ7nVhc9HoZLq7N/ERQDe6MCUdOHarXUJb2Ie88xn7+MgLSpIDba253LzTOyETDgcvx
GG2y0py3jtmluyDM7XNJrH2OLFJbyvjjNnStwyzMLgYqOw8zKV1WhunkbX4hoGMsP792fX6nFmfa
iMH2dzBq1dtgRJT4/QjrmQFvvPRO9NTj4LJKQ5E3R+ijBaFt14uAkCPTvmosvnXILVy1hMeP1oAi
i7A2x5un+9YgI0P1ZM2k5PoCw3NfwJcTlmR7T0VDnFQbWO21GsdunzJNiB2BVMjlUz+Fsn2E41Vt
E22P3CWleS4yZKEOZlbHmbuLOxllrCfnN/CV+1rN3CIzAdvSocuV+mS0TTyLmVGta28c/wTUqLRR
/ZeWuvJqSDxHpd9aF3I187VhjM+mE3UXYp1oDy/NpVYu9VZd3qP+uF33dL2dfQ8EplvZmz5s6v0S
sEPQ7JB7LsI+C3wQ5zl7TWev/JuPGA4X55tU8fyPlJi2NGt9mYvlUZICuJqNXj45rOHeQ/6wcJo8
BfP4mxi+PCrRnIdCeoelrgcOhKLbj2oBkoFVzJT9u5/O71M7OnGUsSGlSUE3rMNhPOF1OxnlPzmt
tyk9yPRWz2vTNc8qyDe6THPqnBe0ahOdDeLryNRq5jFWhuNd/LYgUJpfzShrzcYSUjlTA6+k1/xt
AAAff6ch3Gg5LPuy5IsUaEXn8K/hojoyR8pLRVQWUIHukrumc9KJmQF8XpLN5HJilEjx7llR6MF4
UZFy1MNoZvMKct5SG/dIB4jfMxwRd4MZ3FfiIGWCVN0Lk11V3gTgLeqpimnh1nANEwlQ9R254ddQ
KvXS+FN6YD6+yiffWpnKtLZFauElRBCH34fZvz1mV9Nrqg1hMxwNA+krRdMlz7r+P+ydWW/byrpt
fxE3WGSxu4/qbVmW7NiykxfC6dg3xZ789WdQ2Xsl1lonwQbu08VFAMMxJZFiW/V9c47ZZ/up/VjR
PvT0fgVqJr3xigHvdFnnd2kDaaliZKgJyiWG5W+aumnRAM5ZqWEkPvY++gGUWlsOF4g8MX6sXcgK
zN++mnr7QHvtqHlTdkCW3tDq9F6MlOjBYrozTQt/ZGyW95TMdkbU6KuQSh2zUJMyYzox0TChyUXx
o8za+HH0CwSxgtnW5W/YqP1d7qfftNIubqUXlbfoHV6EQ/6h7aonbLja8ySc5B5v/Ff3cQLo+4RD
vP7AfMkVfbYEklrfqO6bM9KiwkGyIpXqXrMxRMgxuLNsv9t2xvgtryNri06jhHedew+qn7yHySaB
fCoplTdJPm7diUQTMn+8BzdDPOPlfnurLOU/pB66C0cO9ymnWJ03HUUNBGFLG/GKT7Q3tmIDza/w
X5ran6GOfnC4/De4F6n9QtxccxojrzwYQ/lSF5hFU9d8tWNtWoVNb+PZMOWrRy7oALC8jglBsGSG
6C1uIc0O+doszF3lx9GKtmFAolflvtTAT/Hi+uYev6+9KrJc3+i5kT6kxp3XIjEKxypdTio5qA5a
FBAn0LNJWG2NcZhOuvtUUCIiSSd1bpgQfSGArLzpRSnvdGDSm3Ef5vyB6LBFzs2K6k35hjEb3clt
MEZMMfTsDoqDXKYi/+4F6GkETtvcpurZtgEjdklUr1O2t7WYbuV87ZWVtSHgOSI77UaZ5kOv+sfc
4gQjiEYtsjA7F/XcdIv1B5k45CViA6Fs26BbmSstlLNVq/BZaFTvjHjahZHBCFsJmofpKHDRedtW
V+ciPlJGfRAxWzLVEWb38qUfKLS4ACqYNTJq1dsAUuo+nJx0SRIH0JAeQY2sgY0m8lA6PsoupEMQ
TbPpiBHkKUxNOJV68EX5z2lWM5YYPkS286aAOm5LUYBneNTH4C3wLVqwmAXUqF6Q7BJrYD2kevyS
SD+j1Fac+4bUPbrLSzNxXx0XqGaKFr+34y+NRdEbJsZGjmRvEJ65I1LzTjnOc5fRoMm0/iE1v40x
Hup0UdafKFyJvW805VJYIAdo6b31WnIYY+IXYtOAptbVX3mgffVljo5t8G4C+iApmkRw3+BAfYr0
g5t80GrvcdLcXYwBaqEi/OzEskJnd+tlrCKkmiENoWoArEEdM2IINXCPoiaxKsPue1xoT5ZMkYo5
PixuaJ6FMr+3nU5IwqAWOmdTI6p7UsXQ3jtU1BkqxzE0Ug5iv1RGtaIr3FBtjz9Q31vUMj1bjXGY
GLssbR0lcpT9kKT/3/YJ/r8XwWyArfnf3YS3RfX1LY++vTMTzm/5N6gRuKIurdnthe7dsefMqL9A
jXBpHN3VicWRP5b8BDUSH6WbwGR4RpqGjlnr31ZCw/sXfCfXofdAvIQhdO+/sRIKgC/vjAYODgOJ
VQ5KjoUA33CvXUh4cpE2mG2DTqXkXlhlw74pG1KgvER9rolNHnX/rfC7bE3+V7RPkWo/FDqlnssL
oJC+NuMYPxUFE36R+gPPXM9+rQZr1SRG+VmaCCMlfXuKkh4QCsb/y8s7rTrb6aIdX9Kuz7ZyrLud
B0n5uUjEw4+PtoieFZrTnmTse/uaSK9VnuQomWVzP6EFO46hkou0j7K32vbw5bil80BgdD4T1anO
aH32NurdntaNeKYE2920jD7WlzcM9qMbCOejZSNEdeMM9IbMk1dFL+3yPo/riFJoSSI1XuKnwvMf
yRDO3pgrcaPtp/agp7hyR99AmELsL+wGQs4OeYcaW4roi58F6LovC378GtLma7SJMkCtiZWXZM5/
3nJ53/xDd/x7RXUS1xov/vF5898vH1A3Qb+PoXRf/v7j/T9f16Ps2LQdpvefb7v8dnnv5bfGtaaF
pYfFxipmC6bT67sqqh/dVjnPA2fBMU8RzdQm/8sQlblO8nZZJqRnHaa4+H5ZFnBPPLi+hjVufiO6
iukuhSL04781Eax3fdTT15qXWpOF4d5A7Z1CH8f/7InbSQl3m/axT75FXpwLD085stVmQ7W4OHf2
ICHPp8nusjTswxH/iRfe2vOLaX+y1wakIpelfua/+XLQUXHxVprY+0AWJd1sXqqh2EJkjOSkH2ws
PGl/PwAF2GTITO8HOYmN5kX6fdhU+iYUoXEfIqjc0BMz74fYIemM4tk94/SepQxZfQ310mAX3n2m
VLvx5ajdD5lbbzI1hseidqoNL4mRB+pqM6R5eoSRgoMuzmH/9xBBtDRnMpFp2caPx+roM63YDDJv
jkOF0w25aXscvCFmqd8fQxqim8z1x2PYUXv256Hu0GowDe3APBauhjsSIR9rs7310Ej7mPU61l6Z
eMcg7Jy11jj+sTBKe+3HBeSvDlUrU9/oNCD7x3RqJKdBMH/zY5mdQtcRa/QR1JfZkXyKq04DgYPr
TGn1aVDtOK+tAwxiEFEurP6UzaJ7no7TaQijDsIPc3cM8C2f15qsLSBNierVKfNdjMmydE5Do6m1
VjfeqWCzWJurnfx4QuVABtXD4Iuc79bESESmjLUN6UNIoZvPa4oHnPLjajQsMBR9RVVJhN1N7aaf
Lv8zUKIcL791jgpv+mj6evX3ictul4hqVlbz9p9vYNqY70zc/mQR/edDLi9pTFLhbc3HS/l+QdiF
7dY3LcQ58wL511LSk8NtJ2KqbH/97fJRBNgam7IRtIzJ5bR+bMLYxdUmkQb6+HmLfv6Y2y4bifjp
eoEZ+GLtaK34ZcFlTXB2q7VZAsz5+SmXBV6qh0CpcUVdLdDhoq8mzLrXC0SC60OF5OBc3vHzi/gE
/KwsqwjXVwsUNvWl6MLqekHmunThx1RcL8gZKi6l0RIz/n4HIrzMluCT1Obnei9rc2ra7TwOxfWC
Lqe9jOI63F69IwlJNqjzMVxVLa1SkUW3phBoL1P8E5ozvmRi8nct05kNpBnxaY6W1HQKSvUUaVBk
eAoi0A8PfdXrd2QO0T3OgEbpRv0RU9Qmmxz7i62qmsp0gGOVYm2FW2RFIom900k83gZO3T9l0vti
Oz6sk6w9epKQcmHWcllXDq4cpaMhjkOmpUxXzFEWnyt3YJzthNWpj+1i5YfmCz1u465AKZtpQU6Y
JT8qty3u24JZ/fw/1H1cUxa51gY55McknhoMnSniZuQvxyHCjrQQU+Hetk52uPzt8uPy4qam1K+s
1r5DAUJ9JT0h6KhOBBhU4TLAIZsErne8LLv8cArGpFkVHRNfJT9+jLTS7ylKOEJgIFUkGzRTOd4J
LTqgVE8ekBIllM396Ei3bvnzT62WJiiYb7Qwak+XP4cVL1ci3SK9sH68+fIicwifq7Ju9pdXXf6U
tdRryrQqbi4ff/lbHyPoNEvJ/Gxe5eVvyqJrJJg9E+7Ah1/W0Bi9vVZdqFY/P89ArbgNSIf4sYE/
Pk9lzY0maJX+/Dw7LEY09taHpItG9FsoFA+2122q3H9x2spcgYQY11EZjM91a9kb5GyR8tM1Pp/p
2ekho6GJJgBX24xdnZ495YmNrD13HfbWPHLXmNwg4tqmqDjOdPcJ8NaJy+oK+1M9B3lSbkQfL0bz
ltpHfub5SYprFbl3wzBl59qtXiqewtxNGfh48/NP96ddU1XB4+V/2fBBj8vwGc3Sp8nI/DvyxZcy
7+Glya7eYU6ajlGrn1M7HM9S1nJvl3giezrmZ5IY+10aMt9OgwlCVtQfsR3Itall8XaojeksMjki
FQ2L23aI9XMGKG2B3S26Cx0dU64UZ60vaER4Jp2rNntOOzrhqXFWwopPwWB/mHzQQzLpk2XYgqQo
KZEQbFKb567MoWM2VbSuhPYMuE0/lkw7EXDUnOvxLHIMbXtrNmpakl+VUIcO+rM9kashuro+XP5r
aNlBGXryUJfDW8/Y9r6P8elxYDpbyMcSGtzle6fZNN5PTfF1ZO7+1HZsA/lotwxOULnP35M5vtjm
KHnXMi+ns49HZu3oOOTcoir2SOTIAph/GENX7nUscWeRZK/03LgDBJU4m4jZie2onpqBrmVedf2m
orhamppxNit/uI/a4dvle+M2UrdejIz8slDl9dFu8I/WaRHiFNUlSkySLmUdtjeX/7q+BXYpMY3Z
dBA8IAA5KuagelKie7W1DvUo4SVm7JyrSTKcGcUXvzfsc99nLlC4EgFfBUKpqdwzR67a5NowbprM
d85hwzXU0com51m7i6SyP3TVdIgz60EqS3sMBnVw9BovWFqGh7yP9H0rw2Qz+vbey0m817NjA6Py
vvGC7BZFwAfUcAvDiuUhcOzsaD3EcdAcXLu/sWtnY1ckWtiacWN0iXlb8uRB+VxtYZ4RxFCs2gGJ
A/dva5/mg03Xkt8uP2gRWjduXK8DXbO2UVuB23HIhWyJCqRptq1C/Yuv9SORNXj2+1H5+7EP6NMg
L7SyKmQ1H7q8t+58v9FvnZzoHrTG65Ae6KlvKFTrtJbp4zjYS3UUI5r9ycOtQIaCzv3fKjY0PLvH
WLePSem9tiqPyBwr0psqTD6UHupIRfmM2MHwRIQ7GUUBHmRvjPZY9Z6kEWES6fNNBXLkhm6LWFZ0
5aEk0eE2yfxEHj8+VMlENR65DoxAdxtqxqegR3WuHH1cZ7nxsQ9Kc0usEcjQqbkPPXI4Ciii3Ahv
VPkY6csR5YvbNt4+9wy6sC70NrugUUkeR+srLG7BPbFl0yau3e+lX3BDaoatwmdmhhrMp9Q2YHLg
MHxOqFGCBbGRVmbq81TbmzxBhuPkH9xkfGty+HuV737vTXNX2MTfecaa8Uu6DqT3qfcFprBD48gH
1yLW1FfOW28QzZdgztJyW66U5b5VCirLSE89UAO0NLSGfqX2opar1KBk7Zu5XBQZKBJK7y01Gat6
DFU1V3eqhT3WZzOb1Eow1BVBeEfrWyxkH+dLqkWcAMqDvVXTxarsFY+5Wdlbtkt33Nsq6jaqpTs/
pDLaGnqoZpwOz1hOw0JPvBvPMG+MatSWVuyVyzsCrgGi4JCxODLZgLTAszGmeEZ8SLvpa2wvYpV/
KJVprwvaG6SdwOvojFNpZMeopstjIOAP08Hcl9V0WyY9Wnomz1nlVStL4YVCA488HzhCr57VNKwi
z0Sk5YD4UKCdU3YTtLzJwShRbk3N2gBbKWj7RWNPGV1V91NBFhVhp5o9y5x3fZ9sVYH0X9An81rj
kTvtLp0730FrA7eyqrVwsCf07fTmdbjnWkYYRV17OLeje7JJOJ1oHzGu1G3A7oJ6d8tdXH9xW+qk
hnQesc19sEB6ZFKdEGy8DGFsrD1Z3MuWUhueo2VqlcYezCoUTes2SVGQdEaxDpy84FoMOjZi2Ixi
qjcxX4/UUMgEUaoWrZ1G2/K+mON8C0xQqDwkcOs0n9ZdAM2O5NJSn2WrXqLffAhgDh7GJ0fJcqtl
RrZIHez9WQW2LMgp/5vNixHEn4RH9m0bpUfZzdAYtpESX0r3qwy0ZZ+MWFJyU1tzJ0d2xRQvAyAs
/GB8hFi7GuE+b0E9wSUtv4VQKJdtrWdcNTLdFyE11HrIb83QiLbaKB8MJNuU49XNRJNtOYLjRfs/
rKyoCu6g9aTbSDBcGJT4pAy4Y41j9xuzL+sN8OBgKS2EgSEG9Xu0A3QKJ0Q3dWox4NQxcLmDeU+Q
eBOMswlrgrOUdM9BrrUbJhqIoox4ayd+8skSWrymU8tgiTGkM4JCXho5kzNKoHdIxJ+Z2XAqcmd9
ILBncDGT0RnOamGSNZZH+6z+qJEyRZmnnA2iBdK4urrt3ZEykdVxOzKNfeE8grsrD6NnfzBC17wb
bPUd9kN6LwMcMLj71E07Wk/WSFXAbxIkopr3JfU9Y+sA61lhhEt3ppPvQCXsMW7Wdx761YRsRNpC
ZNLWNIF2yAbD73G4K0t8cbPj57lNmzk1Ps1vQYZwUzYPYXXXCw1zcxFx5N28Q7RmHlqa0DtDmQ+4
zz4iPAhBZ8hevGU9os9J8xkT6/LAZ+k5ZsqQTC+hQFCSysoIseOYSJ8TkKjalKdpPRzMYDyO6YZm
mXbGBmPtakc7iNjzN1pnYtyFmXv2q4qktKgasNIC68sN+8brHpt0Ku4K8+vg9mDvVeKsvJ6z0ULE
etv1zR1V3fxAC3KfpG5+m0QoXy1Ea13qnSzdC57quRQmQhRHsWYuSz23D8gkQUk1Axa1tNnZhO3R
ak7GVSb86C6wvkeJ3r+2SVMhzQcUjTudivsXLbP0XVTTsCMqtIMJlevbFovAfM2rbZd1b1PfT4+x
sb0fy8beWGZfLEu32BQ10lDLHM2dH2MgH/zIWXtJ8ElpTnmT41Kr0hRTNCgTjnhxVEQfbinVQ53J
1VOeE4Ls1wIP5ChuCpiOXKNle/AD81NoVvoRBTa4oHo42m6gHyHf9mjbBu1z7KN5JorXWoVDUx88
dF4IoyWEI28yzkIaJE8m+cEeW40YY8Pacr2CAOBSniJ1UhTJDn6LIkP3nXyRGvhtAx52NO0lOKJQ
c9bc2zBgwN88TTI8IUmqt2VNLSAYAtIQBiPctOy1WG+XNpHb276S2tFtI37o3qqdx90cWSgzLcDQ
Am7tuswIcYxcnzFAiuwGUutjkBOqFzThycu/lcQ1r4cEbEtadukG9tinWgxvvlnad8WIS7uVKBcB
Ir6SQrevAUyvVDUgu7C5LUc6iudC61eWSOlMTcNcAGS26rqcSkp/670bo5x9krR9/blMR+3njcJD
4ZfaUtilv9KjdidomtIUfvYqPVkF8LRgbT21BOdCIxl8ULWjhLaL1K5foHB35iZVURfUcfks0/ka
t/miZKegwp/eZOZtutp+NkVzxk4MWQsoXT6Z4x55SHnQfIObw/wbI5h//+abHbCDHCfRjwUUZobF
5dfLD/Rpxd7DWhD+XPDLr8aI7L5SRrv58RY3UD9WcPnvZX2DQdi27OzXn+v8p+2IC+8O0HpNAfbd
9v18rZUnwNbxi5JzympK20z/s6V/rdbA3GwFPpogPuTysstvzNbs9aXR8P87Mn9KziKh6jcdmdNb
/jZHrfwCd5zf8G+4o+P8SzgG5sY5GEDH+sWi/8AdzX/pdF2oBgnLMUjRolfy746M9y9bOpZERk52
jjvT/v/qyPB5COTxaUiTtCuaOfK/68i868eAdvQc2j6ODWGDJC5xHRtUhGWTdNTj1+NIc9zWP2nx
9L12UNJaEVIVPf9sa0O7yAUGUh23QjGCKwqpbv6yy05/5zbOhMRfcYFsBuPvGX/JbtCt+fv+SmTq
ytBvG+VA/+oZ6xm2+8qk+LF2QdH9fkWXT/rbmmzDIbjUEqRcXWVN5WUXkAxuM6kvIKlp5AAs86ag
2gHW14oOPdZi0uVnO46h7qNCsjWCyWxthAD++3hV+GDy3LjE1g7nTaty+wcg9cvwf4JvxT/sCnHN
4pr3BQQuBvcWuwPxx/t94eNNDsqSIOwpRN5ZfwwLYiWyUpXrJAL0KxMd/mxAZ0mvnqxq+h42+SPN
+3Nujt+0aP+H/XWNDbxsDQcH2IpLWN/1kak1wEp+R3axPdKiVyUgx+JtUPbr1BACzR2XgNt1Q2W2
jAuukr86m/+wJ/6G6fIcz9MNV9imdJDMzMt/CRWJtL7X8zbC129OWFIawrs5hSdwj8Y0pyBQB/St
m8w2/wCvFDMl9P05ghqRy0sYMFeFeZ3Z0w5yfu5BOXWNGsAMw5JWnYO8oBlQbig8HcN1YPe3lNaO
pl0//f5bi/ct0vmSZO225OpngOaaF6rnL1+boXifqHqeHMXFse3bp7J37xQq/9FzT66UX8NoevS9
/Cw049CjvbP9E5StM0gwyjGg0Qv1h00yrrGqbJJh0HhzuS0Bm7WujkQt0XhwutJdEfqji+i9rs21
iTtSH6pP+JY/mUG7Cxuc8xEjKK09aGN8aAG9TNNuPot7bMz4u7uufDKjQzEaNx5DxrBpP4814hKZ
HlNtgLhXbRr2eD5Zy8ZVm9/v17/fYt5/h6vLqqmzsPPnOadjebdG7p082XzmSO9+v5p/uMGwHkc3
dDhXwtTnG/6vZ62tkXYQE0Wypgh3dovx0U2nW2PZyGbXi/xsKe92NMVXCcED8dpKR8oObw0P0LIQ
3eeUYWgS6H86o+f759UZTb9ddxla2dI0nCsuLkr2Ji7aoVpLjzb30G4njYZxkTJebtaNMTzCfKPq
mr+OiXNi6LKk1PcET2jdICdVWBaH/KR15evv99U/nOlslQNNUggULvq8/JczXS/ilE5iV62nWH9s
puK1NcWhRnlfDfWPwcv/flf9h2va4JIGzssz2HKuH3RMkz2dDgTAlKTEflbViGNyd3YT439yqAv0
kbNLVTcsfKSmC2mHFOmosv/p+fP3+ykxQOAHXYGiQgr96vRgJiTsIQawaHr+ScDMCnfB8OTZB80d
H+2w+txI57YLza+/39XGP6/XdoRjsVLpzMt/2dfUZCbDHyvGk6P1lWSbTxltCewX+iFr1atWZMdx
KI89lbl4NTnj7OD9xF2Z5GeDEbmtGLPrTFAXwxB/R5+3EHV1Nga8sL/fzqsQp8vdD7MOIyVTokZx
zavLtO19TVeNqtZ+4J2E7D4HonwlkTsh+4Mo7IpOn258bYV9IhG3Qs+vP1c0GVdY29dTU39B+7rK
TRQHnnMSSfs56irtT9s4H6Prq0leHoeoc3lAX8GNExT1yoCUtUYh+QwwyzT1x1EYh1GAwhHlGeTk
uGg1gn8ymjARc207/MNtxvyn25lEycLg0tZdrp73x5O7R9YGdcAVrRdfqh7vQl9CEIZFxMGqH/pO
qBXedQwueb2ngrHxp+wY4AFNvSxayql7yFNmVqXOHLyLxUYB6k9lnS4HTWBQh7HaxQ8MhOzlyCCW
mb2P/JU5pkYyhF5uDchXxJfrCMtXVeAsK3pag0GHHUeSufr9OfH3m5dHwKxpMTbkewrz6pLRXUKO
AAQIUGDy2RbWcFME+H/INXfgbqPz1vo/jcHmI/j+CPPktRka41HnmpFXe7emWdFCjhRoAG3iWUok
19b0FpjjRsvNnrEIZmRj6h8ywxpWRlZ7GwJq7qZSwaCmhP3772/9/Vhz32KDdHzihoWq8/2xjmNc
dgP6ZlIpujsHJoifRPdJDUU9eslH6uh5fYptZIIdVQsOLaKV4Z4AGxC7hkE5NdKj1zHwwC+7R6v7
FpYJ9ey4x5yZWlBaGM3jpb1LdBMFSbBt6upzqiwLabe5hDJC/8KENhN+ybrpxo2a17AdqLa6EJIQ
9Tt4OAfqS2R9LfSJdhSO9ecwOJY0EoEP9qjOe5fwUZWcw56c87IZVxpO6Cmg5OPAbkyqmziLz1A2
T7/fbVcBrJbl4AIgFI/TBt2arV8/9KbYMMwiBM4VpnAaUMQsxaATE2GD3JXBJtOASqnSVQs7CQgX
UdYO+9tD2Saz4Nn7bx9AP7bGFSaQXSZwunx/EMOsiWGeVdM8oadc7npvZQlsOCoa4l6i+LYXjbGc
ytl4alrFaupBrnRu8+33O2Ueqf16Ys9bIRHgUR3iemIa9H4raDSgUACBBUBxwrZchp8dKlF01bae
iTxK0ttQ0x+u37/x8VmpKZnLOAxmkRE6V7O7oexD1xLJuKZr9exUHSdJ1SzMwb2r4Yv42KFsYtFG
mMBaNj5yzLiIvojGfTJRUi1FatHvnckSgfmQCCLQf79L5PU+YaA/X+n8sJl0cZN5v09y5mK1hPi2
llT9F6DBWrJPQCMaEvKj56AODuzvUqv1LUYOCPAWYg8VacvArE3Ivu6ReYy2tHv7W9ea8b6ascbU
ZDaeR8WyNuWtZpUfbSqXS+EwWUoo8Gy4rtptDP5+MSKXWthB8aKm5tCGJa6dFulG3MxyC8iLQ2vc
yM9kEA3YvGHy5BmOEuCKGqwurOkpDp+w68NlQYN94YehAY0b36yQUlvko/2EaaH/0wG9nKy/nkbs
Mhd1JwfVMa15p73fZVAELb6dZ64Ds6BM4JWPY4T6jV7cRyx1mNOsjWc291oUr12ZQZIc2TSULwG6
/W0Nmh9HUj/tBqNHg5/2GM8D+PK4v+K8IVPQJKpBTPC9lE9JvbzNWkGwYV2S++O6J4UZtgjMb4Eu
MFdlw47x9FkUxjfDhQDgWNvEPhVaR/RSpq9it3ygjYN+JgNZprl9yaQaCpIPvWCr7OaLwtWIlAou
xbShtl4EMPx7u/0krTnEAV/QxnCjlXIJFVPEg2Vhvo1jbxdnnVyWHf3YtLK/eWL6XEdavI1cj9bm
XZ2oT0bZabtiaPfklvfLJsIUPMbGi58M8SoKAPGYXvzSeH6y7vE9cjPXnQzqp0Y+kvbZOufLVsdp
7zR1uag8eUhqd9Pq2pOubAjlmlz1nXrUuyzaYRi3MF5TDIibTT0QaDCMzTdb55lA9JlzE9TpOszQ
AMggfEOa5i0t8eH319CcNvLuvjJfOZe7rGTObvDsfH9CWBVmojZNOCGKCMJlZANHDcIHNwyCZZkr
OWOFXuxwAqVe7j2P6KzeXY7anEKg0a6GUEZugB2jCXDL1YDpcTlnKvlDG5KmFGkrpVNhBoxJjtRJ
JqK9w8jxh2HdVYjpPPS0qdExOyCwAhz6db0BH1g2g+GIGdKAU4w15tHOlrvKVW9eYT5ivdxFs9GN
Xsq4ivvgoexH1JfqezRItFnjg1Xi/EzGGCyZHa7ARgEKJ12syL8Bi31B/rX5L/e6QygMe55Qczb5
7/NybyyY1PWqWGtew1HPETkUyYuLAvTOg0O9cA36V5HTrQw5PkQqSG78gA45qUHPI/lKBJBsWn/Y
xbMFPKtJJErr5qOTmF+6KFtP/SBv7DQJlqhx4EJNwLHKsPjDc/H65osS3WMSiOgceTnVhasHUseS
Ei1QseaO+93Wg/BeSbXvceMuDHuiu6uehyosbv6w564HePMjifKaOdeWpMdc4+p8jV30Bq47rLMM
XFriryMveEyHD07lb8uEExGFKygcjSzRqjBXCcDxbAQHocltRRNEb7tjPNKHT9Vne8reAFC9NEXc
QXs14kVMH7EqzT9s8zzz+fWeyyZTtWSo70idrFn7ag4PV464z6AChJDQggMotvKHgCC2aXwVnvvi
oparhxVKRO9Pp9k82r1as2vpl+KsJ6TpXD0gk1Frm1SLhnVjBekSjCjAAyN7Lb+Ca3gYM8bgGFQg
qkzirfHU1oWShCvrM6bAV1rdtI7cfFFbKNy4UKipEgonAm6i4+73B/VvpRf2kGsZmB+YnFF7uYxD
fpnjtkqGVs/9dU2O0YNXd0eIY5u4jx6ClqJpYe4xSMEpgLKgQEtOMc9pMjLrsiWwhyhOaYMonxlU
JLC2f7q5zMO79/tQzOV//jGZmauZ7084avlVAcsduk2dfB9GXdy3YMgIs9DPhKvJ276N0UX4yYas
njfmQD1kriraFnUWbRmaxrvSYSCet8W+MrddHTCYykoEupCGHwhsXRKYFuwtuzz6pf+SleGfYofF
nDX1t29gCFcy/NSZjFyfBW2qsLS1Wreusc13YuPXlkYZFkiBdEr0K2byPQ25NlK/wuQwjjr96Oog
KgWjOfU3HcwNIAzgMqGRgiYkTIbaS494oV1JA6VM3nX9zvJCvKpkN1bltOyqrF3p4ghx0LzpzPJr
HmKPUk36Yiejs52yTFukiSbWYdAzOVThOhrEdpDpAESBpIkhoe0IxOdGLwZnFZEhDNR2NGduXoG7
oXBXutJPox4i8vD6du2BkF86gaeT82pEi5jyL6kBBX61sG0XRDzdqdxAB5eEDTGT0RoU0I5H8m06
wTe3K+sREWW8cEYciaVMPuqNgPcL4UgLv1tacZ68FkBMmn+1rBPYiWopDNL1jPizELSBh3RTyukJ
vNcDrJbXDGKIGZsCX5Ywl1MMC8ynB9zC8ahNzokm8k7lAFwdLy+9VQfuNGZf4IiY0mC7ZOvgEtVH
rB2N+WlldTkOGYzbgMK0pQntVKMnfesBcaKKoX829eFxkBnvTZmGWHLYt56hYXcMbzPDvS/hjqxs
4MwLwy+qo4UorWTyuDACns2+Loa11EI2L7G7dSEbdNV1eBOoIEO6hGdFZVa2oeBdLFsboJUwxrcW
qfDKR4y8v5w9TTt2MN1ApBEMSlxvWEPOEHAXa6vfOEHevv7hXnFdD8SIRLfLpb1A38n52wNAG9UY
W62HAT03n6xA8pRxPoP4/zSTCAdbfoXo9ujEyO2IbBi1L39Y/XzLfH87oK4gvTmJhImRJ6/KXJOK
XZmkVbfW0hYk6WAyaR8tmBrBKnNOGaqARQURF00KMjzkAWJTClktKVIef78ll9r937YEVxhtSKRc
zAnf35iyaALjaafd2kIgSMzVGqAB8AUiLi/VFQC/LsDliklGHj/YKdSgcZ2brnlD7EsEFJ7TSrux
/Cp5hNaySOfTq+2r+lg00UaVdXEfVYlaKA9YrhoiA5i24OTxNEA6FhDpyEwsEFrat9qeJxCXD3aB
Fxrtx1AOxvZyrfYZ4pLJDMmDYCywJUChTdL2rifBPK8mTO99eMLz2t7b7ZYoOnR0SCWiXgeoXLnc
+d3UXmt2ezMNuvngAc0QvbtXhfLWpVcqJPRcv7Juoz8Ubv7hgSS5sRukws2dLNu+uukzcR29qu+7
tS+Uv5ZVs8odC1dawelvAYYz3O9eHCY7s2iwef0PYeexJDfOZtEnYgS92SaZPrO83zBKKomgBwnQ
Pv2c1D+zmJjFbLpbiu5WpSHwmXvPtf+aTK637uAD/Vq7MIG+gG5yPsLoJ+JlGqb/Z7nnsOT9v99D
Fnt03/yUkcNg4n9/+riNdJamLAE6o3P2qZrgW6UVwr45ag7wGeLeIMG0msSd0x/QYtjgOvxpPy7L
RAxaucv1YN7bqTPfBxRTbj9X13l10IxZ5d4eOiJOTbgi8Js2DE0pEej7LSSRL5O+YR6dXu2RvPab
mT0D6Uh650eD3JlUExvQoM5hqctvVE3jnoUThB7MCPHt71a9EOlKWKUqIdJpoiqltqIt+GXOlAjQ
JHOsX8t6YrK1RGK4U5Ip/5QSxdzcCKgAWQ710NBh3a7gcSjqOCsGoBZLSGDUyqEzPIjS3Mu27TCC
U9ZB0lx2LAzSXVqufGlKIwlMOd35MMuEcMQDKTKkIRmScIbQtXEqN9Ouun2GlgFuwG6DLZz7IhEt
9RGI9b0HIAyhmXvIAmffpVF4sR1wfgtspIqXg0S4ZESH2JmEeLKE57OtTQl8E/TUIMO3G5UN/noL
FlvVdizlqM9ebv+sKjH9yro0dfgDGtPZjSvZIV3D67ULBuW/O7LAXzy7ap6hjHNBRom/FNadwnQ3
y9y99waZI9prX0nlcY41M8egh+A4CKKuIq64o0JLH0NmR19r48hW2PgYPWT1cSEfZFdOSCVvf1zR
M2NsIvNHeL2xFxpu2pLln6v4RIS3PJJl+psAh4UoAzANg8Zo3fIxx02Xh1tuF3WgpWLOmikIFLfB
WNsV613mFu9W3v1iOdMg6/d3ZqUeoALpr1KWDyM6NI6iGhox3wSTaEC4JTFkporshgCj+7pcxPIj
F4imaLH5FqVbhJsTLAj7dzAWkP9Edl5DF8eZPavYNaZ7WhDmm7doRkgW7ZEM7+ZRM4HCIgR6w6ze
rLPn1NWFJXKfqD4itjtfv5dbuakmx/uu7GDcTAEeAqeUsLxWYV+sG2a80Cniqiy6BCRO5X5xWiGc
ZXTWcUHqxplBGd9AIc6rF71NtPKr5xpHAW+FoqkLYpGn0Rvx6cvkE7ngPxXgiPclKuoiugVk5L6z
6VhRb2uNqLoOEstxh41XevlLPYXDuW/Mp6ILHltv0Z8NMYYkA96Ffs6fA63miQUm9YWMi8F3Xoje
cB/LtrqKDPWR6WDnMOzGwdIucad36fzS4w3QXTknSgQ+cjc8vf3tbA0zD6pb7wMtr6spaULc6SyQ
63OJ02/j78ulND7XMH0gVoAPylfw8eBHUOQsn9bqhJt+wEsn0MnACTFO7rD6JxOeM2WRuHStjfw3
dz95xu0Jf0uXlvVROEuX0L6JI7Ctz9qQy8Gzmwa0pNoTiQUCwq9Jf0AR34y7KCu9x26ZSRznEedT
Eo8GIdJzIIw7b2I6ZJTPuc0MCe46WQ/t+sG4x34aAIEWrvvSze14Yzvfj+ALsJ7ZEFs54hhhXkRV
TAdhWhfEnsVG8TISUi6jW//Uo1Cr//MrS9XvqoBV7Cim7S0QlBSuQhMwUo8mNB8a1dyWByQu16V6
mKwBD47hPzFIOoZALQMrxKNLJ7FJGe4cTZsTqh6OQoAtCiSHan6rcKUCINiKGdpR8NDUXbv3IcQd
tMMnAIP4rlr8uNOZYkrVHv6VYreo96mgFCQYKtz2TIs3jjtaB7vZL3gH9mxG+0PmiK/egBZa6VOA
aO+aKViMZQroRK8gsUQnuvvAqV8xnR7WkRdirlV70ALKISrCLBmG7whC00Wby8BVDIOCnuzi3f7i
5ulljObmIDrLOztEacDBmaEchvXBajL/SgPqX+3C9q4/FBoeYGnMHXq+S33+kjGtPKWleVW6xXjQ
WNax48C4JVY5l6Ve3/q0xhYRMXYDH/aUoS1NsorY6n+/HExNwmVXY6YNGiKkykx+9u0cQx4H4RUN
d9STxCMD0d9hLOx2mRUGMZ4xPV11RoFWUFbuV0mJoSfXZD82c62UAvo7/5MpZcg8yI7d0WB4SZES
Gcmn41Qs1MpmfqjXddq0yBlZokg0w9lb6GX5HhS4ezQM6H8ZwRcbKh8SHsMC0uPKxBEgr0pGuyer
UBrf3GO4pEpgqGiup1DHTOXS61ycA59eKMwj6MjT2GL7HD7TECaLWwyXzmasIRGFbroC1Wno7U0b
fqpBwMW5qSuKOlQTfffpaRkkbteccLjXCywtRt0V8fWU+YsXPXNDwStDnFI4xbxlX1uyymhIkclh
lWdD9xP61vFfg2KPI7iNW0vTR+N9DWKsJXX11p5UjKaGpbHwHjDbkJpNVD3uNbBWJqjCAjfvP1Yd
ABiHai1Xyt3MMqMNNhiIYlCnVrfQbZc4Jg8EDCU5btJLqVLCQFCtuuzR9mqloBnUhSVLeYnG/GJH
3ZO+pVdMHsnplfVDyOTZusGCZ884+OFiPedAXogrHTRWctuho5qRCRRgy7iiJu08RWN5WEZ+/F6m
uM+NLvbSwNpH+TBuCq8UCQv9gfRyQiTE9NdWBMtkpN65nXeWqe9t8GkKInOijWOrI6bOAwSzH+lo
LmYigvBt9MZu6ohsMHM6t1WtJJEGSxkHepMCfLnKunlDj/9NMiBB9jNwJzeA5FM2ATGSMtrMEIT3
+OE9ZqhMO2TKWHAhIAjOEx6R2cJU3zNQNuqIx9TML/jBEqx3LrhJs7v0bv9ewWBEML9lD/hI0JUR
uybzHKtGqTxGgCANRWRdSz+AfHwnW3sX9VIQ7Wvty56aqC9ROrvvXlir+3+9ZLjLS01RRArODnnR
ugvdn6EmwcD0o2MadH/sFXyu8mtMj5paYxm+Bc6Lsx1QSpqzxaFJ+qvy1EK4enpUQrtbVpCkJNZl
UjXMyFlPDPsyB1kzLE5xLIr1MlZBDDWjeBKh/d6bgb8h2w4kVdeGh9ooo81kZh+ZUtaD9IhRsVJ/
xgk4nycFALUsSSWa0s+27GAn0ZXvIQr7jdOcnwHC+i9ducT5ACZRy6Xmm7uCCoMJFtXa2Lr2L8xE
nDLZgfKD61vBjCSwjjwTpDl4T8zrEBjt8xJaL8IgSKQtiRLKMAQe2sX9o+y8PpImR9gW9NfYmwYn
FiOowX/dVhBhoIUHgoeix+tm+fmNh8hNVHe3jMfZJWeFGFu3eQR0BnDqbfLISVl8Aigk5eCmlamx
j1oX15I+lGSBXP49ifbiETVKVLDCbDjmezHdtoNO0XCAFAUv8CYHFAT/ue94hsAjt4KcC2YRgebf
aetJJ/00PM3Z+twKoAONVd13ad5w8ts727biJpKE92C52gxhbxxn4S/nsPd5eMuUwAn8ueMimbQi
xJFhSb6tjj6I9aqZg6jiMhg+5qiKbDOz98UFycUPgv7pfm4l/RL8ytYR/gPBk9zcxLhspmlZ9sz+
ouvo59Gl6+W9F+bO2QqMP7IndU/UbCn6HG2YdIedWshkCiOhDg4qoT4r80OBiC0t7zMzdQ7cvyEk
tKU/NN6nDCqEVCU525MgEiyfok9jKonq7cEdhP5X54Lba00o9GuUnYZyONtdVGz8WSwceu3bjJPo
shoL8OdsZXsVDlj+RoijPJBbceN9UxMyCuiM9BCF/WeTk4LC00bXIeVW2a573xrVAdrtlvfOv7BV
DK/EXn/OnQA9Cth3XwTek0DVQNYJ221aSa4Bg0Fxz5AcJ7q/7NaVrC6KNS6ucnj69w0AOndIF/3m
G/qXlY1fTU62snOb9VWu/+zkT8PIEdHqkoCOAEcWaYoLIaSefXH8B3o/kulceBIR8fBO5j8u+GQ2
Dn2LJdOVvWb55uRFe67lQQBYfRZuYW/aabj30entVmUfrTl97cCVJw5YvM2/HynCKpUgvvkpV97B
Jre6I+Saw5vMlXcVjk7jfGFqMmkeDqOQGcs57s6wqayjs9ZpMnT7tTey4+I3XYzzNDvngNiM1ll3
Y8M4w2zq9wzS0sYfMVDA6M92gYDjXhVkkBFLtpcAkhXlHFo9D1lo8WxYvJcic6BLms0pWMbpbBAk
cyCnGGPJSQ71QD4j4zjTHXesuDknDWGD0TAhDE7yA/LXkvaXia18ArmwJYnEeqvq4CyKMHpcpvrY
FYKs17zB7kuqKJd2QOg5+SZN31xXg7Zh6jpOapVTpvu286gwHi3V0iSTk9J2t+LAU2U+ZmbmnWB5
fCyyKBO86m+sQKki16I/di2j73EXBK53MmSGdZX+yO7JVWSnmSG3mXGyR90Zne53CgRzr73p2zW7
cDMDctyBD+LVewwkjSLcM/l1ktC7Gz1dXBSRESU0lRfDXs8vQCH7nYwgw67NuOnr7OqibyXVk0yV
Rn6NfW/C5rxFpEGLTfwof2bw86sYWW5FfKdrZcO+xEKF0xUuMzCygbyCYSp/++yUT7Pkq9fk82vV
LpqV+hQ8Khh9fAfnHbA3hqDzHDzNr0xVSbQR1KuBTz5d4/9ls6lPyFPUbiREa1tmM9HQeRzY7noN
PKD8hta7wflWBZ9SAY5+HIgsSCG6pJF+6teeirMAhhsS/4nQI3YzjE9WcYxuxJse+P7gZ8Guq/TD
6sv9JAto8S3umZVJx8bX/UcmXQV5y4m2pXprbEnIYoouxCXJ0M1OXA0miATiIAsTLkZB6mIhQOfP
67MDy3vjBKjylxaUYLeMkpQFooE0StewU8veIYMZuoDaaARf8SzsY0CQWjL4+Y+s9bcrFpgWrE1i
y9LPdK4KiK5343ZmXLbmV9iUAYMX7y4KR5OgkIhd7Dh+VRZVlO9bJ8ssWc/DDpZ9axzCwX0cI88/
5RGF0CDbu9mcp2M2/6oL9axGEveKz3xpPZyTEzW/H5C5UunHMeeWsRYNZqCz9kFhHPiQflU65F2p
60PB/IDCGeAsvlsatNqB7W5xhaY2+Zq8Gq5RopGWB6a+E7llDCIjl+ShRkdk8tzytapwiPvOAywP
TG7Tg8hhZ0YYgDSGY0i+eGtn86YLKn+3VsNHswCJbEenTQqzerVDHEfQDbaD/6mH+SNsh+ah2GFr
hN+bDcMeJMO3ApewLWmoQfQO0bEcs1csujtJPiiEt3wlKxwaEYmbRMwKYgGddotSCta4GXxhqdSb
1obKNni9RdRc/xmkBkJ3bd5AsGV1xs53LAv1qVsanEzlB0eCbZt6MJPjbAcbm6EdeM9+a48VZ2BP
gHMfyq3RJhWAvQugDRI7XOrx3vHjdtoWOQOc0T1w5+IDZyC588HrcyE+OaNFlk7GGKvwglMqlpdq
/YPCIH/UNumiSCF4PtsdBgTOopSLGm8cSoYQKjlVOomoCuNc6g2oEgyGFUWUNFpfy9yR+5TcXZCO
+Fmx2OfCfaId/mr89eLR/vWazS9eQvOmD/PpW8x2L63y3uvDK33+fWWHF6D5r/aYzdSFDNhwgC2O
mnaAM8OEsETO83F6a9ziKbNZ22Kb4CnqNAPnPHtgcYqblIi5IJdffuXYBwu2ewvDPCirLIHHWzgE
NZqu/iGdA+QgJ2FHTbihz3nrS+qEAmSMjQCPAeTE+Jb5RrqQBd9j85uEjrbthMBMkZbKpsr/A7JJ
nvuzh2blsa3dj6rku6TS+ZSGa/CQUpj7EeauCPLrtp39dDfrLm5yTaHKxmwDrJ40oMxLY9Yhl1Y4
YMu1j+wOpnJDPK6D0vBdY3bd+9PL0q3Woe+oGowu1ducK56MX/SfrbvMDyWrHa6u9WKYkcBe64MG
tOw7g0DhrVyj2F4MCu0B4q7yM3jp8ymw0rNZBwGpmWwZ98qHdATMNI3b6oZqWE9e2ppx6fb2fozy
ZArMYe8aRuKOwJ4hZ/yQVPrHtZoxGVYzinUV/MiGENkiKJ+XEUt89or7/6OC0hVXiq2g1bd/XWF9
qRRiFJjWLrpkQQlgGctlXAAlYTQDO3UoX0mzOLiRZlZcd9tZdQ7/sFRJ6LQLuMwSPDi3gtBj/WJn
zu9ARWfLU/aj9ulB6lsh65fmr2Mx8/stUY4dE1mBUx1pgoPyZtqvE9VNUMq3yuEM5XVeh8GimyvR
p7UWsc9OWewwcRHg3E5va0pQFBvvd2Zc0b2Q1Z/ZH0g/0VxG2nI5Qm5EKm7GkHSpgcBhclrjjFj1
e3eud7SJkqjhSLyO5TJt+27649ECnwMQCzvhIslYfebHOUsQVjTvBSDwxJUQiyMj/0voz36Qy5UI
OuzSQfvXGJHOrRBd6LS0S3S9UdkVrIhhIo/AOzOsE3cFZno3yOQ7bepjFaKgaYyFdUqz7tvOH+88
VFxNvrcW89fgQCpXggoqqFr3PE4/TObbc9biuw8pjLiBRxtE8aihZUeDccgHkOcd2z88t4QtQOwk
oCXcsqKEhNsa+5Aw9hMU2M9/G20jYgZFbPUaZwDx/1Xkkqn7nrkVIrYyvYtoVE+gwEGl+tMX2YUr
trP31GZ6L+oFsEmgILvyAG5E75GMeGMwGdsePu6GZD0AD/Ww96rx12zARsVcDcpC0fgyiPAFPXKL
QWPjhOwgxFMEBoRltGxJkHLlBAKkNMnF8mBoZGyd8L6wze34bSgHE5OoLcJnPtqvUGZ9sub2KejZ
REByatHnZq8WRIPGpUttF66pni8MU6AyXqsZ/Mpz0WsjwcZFslJuPYjW/cmYWdtYeBxPONTRMAPm
IA4ckgbgWkNPLjsJLYLxSEqiy8pLM/vp044OPIM9gp0FMQpEZCpnUPVkhJPBk1QCa45hYlTVmkAC
4ctXl+0kOBT0+vVQvnBbPPSFmbNOK1k6AB3gxJ63qK/pJDXR6+ns78fevCjaW12RD5Hpv40i6lT2
NaP0vCXGYUQ8M7HqQXq7G0oi5CzmfSzY/QMlR8BsgPif0FVcrW6KrqtDdQvomSS422CXUTI5HXRU
+svobxxi0+MDISuFiyv4Bbwq2GYZOVFNvfOicdpg5zu7rep2lUfBYw6YE52eEKRKMlfJ9cU39922
r2+5EG2pdo3y0EFW1UGtqDnFADy7IpsNeC0CdX4AO3Mpp0d4w2Ct/VzNAM2rpzogUQEo7Q1JjUcE
CfNRBeLVRzC9N2xAC0P7ovquvSKdDfT34tnGpc3LszuN48l2HyoPBMIx67V67Qmk0UMuTl3qJVMa
9Y9j36C9H2k0qpAtd8CnQ38rjyvG/aDSTP8aitWQc22wjd1tP5yMjnWeK+PLyk3vgLz/u1iB2qwV
q3VHPAd5YR4db4i1ky3HfujN7dTyX8Nu0NK5hDnSm2wKf+oJ3gsWYUHCWOt9Q7YDk79mAtD/R1eC
A6gXBjtGXlE0tanNbtTadJYaEfpkb2kt78sm9XczBa+VARoyphDhQ9GzlY6co78+GAF65qytqiQi
yPfgifV1dths4Ciz4mHUx3wa7EPWRkVSIsJMuMF/qqmnMuWIm+hMb9g2cDFQZNq63d6GBgvqlMtq
fUBUA11X+Rwh1hBc7FSDX9Dtefxrguuz0L0/1y3PUiTBO5Q2PCJPIaPp3OzH5ecu4CT5pnGwucH2
5diRKpLXDpYb/j9uSxiK1TovEjLJHuIJdT1vUQdNaNcHabXL1VcZlefMg+mbkyo2I8odsurZ0lMX
q3m2iNQZjg7fihBNRr+gVDY00yzpF6+2jyimxj9KfRmv9c+QzyHFKLqoS2ZG8gD26a4S3WExgh+3
bv/OJsJBTcdbyxXoUAvbmik1QbnHkHM4WTpoPY5on9qqoFPPbtPz9JfueZzGMp2STIHr8tkgHaPH
urhtafJ2vNp2blNDmKyiCDDemg1NAlxIxsLg+PflTOnNBEJRAzeIkdj3MTnMSZDKh+Y4+/QB+MK4
aC0+2AZBZiLbW3gccsRYkhd/LBCuH4ScwMVE3+46pY/CRk4oiYLURkC5KiBVmgaRPLl2mCUzmorC
lmCdGu6E8iz3pA2LCAPoXU7U3lmGSU2WSfMmJxkAYNsZRIBbrLATnqEjbuWYGze++9UDTjgakFw7
foB+RoztFfh5mz4AeRPiYOkGI98TgAjGYIibtJ0fZrTtMhLGaUYdAFslHbZ1AQxkNGCarLb5Ytvj
Gx2+ygbvceDbntYWX8CWcXzaTeU2EkuKVSzVh0gT9mfWhRujaOx3BTy8DecXeAvmUbdQ0Aj4MmBx
MLcmxQJ8tDQjno80MXdbSKQs+PDOkmo5nGZxR4hhtXEtd9daQ/u6TAzjetXEKKU5a/LqmX18cQmX
fKKkB9VuiufOyz7/nRaV7dM/pSEs6iE/mAEq6az+VCron7PauxggAKtezg+5QAc3hxBw/BLA0Lj0
5Do63m4KhM3uMmM5ziqIUVa+rTOkECpod6ZVf+cu4cwShNWOl/wdybA6Qe04eMXk3g89cMamRY4d
IfKFlsU38p9Oo4LIH698dRq4/uiUyOgyl+JxNL9HUjkWz2GKCFg2DOaD7TXRXrSCZI71TURte6R0
+3atSVDyW0e5EEXKwJnHx8wB3TbiGPQFhF6r17fZ466y8uBhWepXPlH/mnkDHTcBYZNZfsqCuGiw
MMi3bYsICJT3W3+9pRoshgnftSrO6X9GaNA/G8K27xGkaW587ZE9O1dHaFuSK/DeyTKabK/z7ows
b26ejQ09zvJTLfXfcqHjARV1r2cZXr1bcAGlLIudKE3+9QMQRUnG0+IM2+U7vKG0i0HFFiCSgyKP
Gnk0KY2NClimU0f5jPjj+xIa2sH11w81c+ej1CXdy7rDEQzfWwePeuHLYYnGIEJy2UNVKxCwkX1R
9O6llC3ndxESasGwtoeQtEkV4z8HsgflDpXM4JPnaoDzxjtGGToTkGwVy7BF4bvLnQGV4WIyweZa
ygCK6L3pN3pn9eGe7URzb8iCb28j74Z0TGm8/cQxyj9Nh04rnPJ3Eu2eAjE+L9okKdiYPiuVP5TN
eNsJGqj0eobH6VC8d7J81653XprQTmab4JhxRvjvL7G/lGInss7a+jn7WSIB17x8wYvaJYif/87S
NyBFwTjqi9fM7b46T1FU5e+ggiwuUNwOQHQvrs/LVaREWC3ApiW7+Rkz93uU7ofbBde5c37pqjqv
Ek9SMRDDWyjWHYVFbyfFkVAhb8dJ7hAx7jzLYPV2ola/uaeRhUClRwNp7hsPGqdPIC+t+zmNgqe6
9v72QR5uhEfmticuGF7uhpHFbIVYRNOTbA0J7+bGumKWbZHdwb0bJcJTx7IZ3NhhYrYBQjfV1pPM
yudm4kY1m+BHs/ZuRmSWdlBHcVUiI9CILNYUzLtP9yQxFEElZVHp2uLQ9cPWCbqWt7x5ySx3q+fg
b+eLd7Pn3x3hW/KvQfqvyBAicHC+N/msJl/tnTSbyVup70UNc8X1ql+hhIRk40kQ6mzaejipiUuJ
ARRbr+qKE/gpHywedSwoe7//cIbKv+qGLlQLC7gawmg/qoadKSMzQRa1nyltHHZxG3TB3RYzBdjQ
arw3kOQQldS7ULcyxGWk8JKY5Uh7pokr7pUdPYmc+ClEqRvy97qkBv6CKpt8diJ4nVyDXXNRpkhZ
3Lt4XpN/ngvTAIEvO0cDYCXK0WPdz+jrfvZehYZKbbkoEjzHPOdEOCZVOWw6ohkaj/qG2OF8XcgB
aiCLWknYFcehalCBgPMiFCuB6gaJrEfNI7CwWFAT5YhBxGgZXGWMuC3W+SQAUIyYUz0nAYnIICVu
3pUa2Jrbc4o7iv2PZCRVZQETJ1kCpRuq96GnTo1sZkz8eTTASZQO6XYgFC02U9RQ2aI+Jiov5QfG
xhPY6oi1EBwnqZlkIa9yDf3dYLL4tXjUqWKsZEj5qdk0EOvl4MIjksV5YZYUMMpi/1O4k8lpHF1y
GnZDSHpoZjvuTOjPDOkvFmuvmYbCQptGg7HNROyr3Tz1aPhvxNeRJ8AwkyAn9AqTaXAHRGrZVo2F
HOXNcyxOugxJg/83742nDnseks6F+XEHebuv/kSOQ2bE06ybgJVG9WEAYtjQXyA1yPRd5lNrZTpz
dgvA2EntjL79bKw5Fp7zbPhx1RT7Mhu2Kl/tnRkBYpBni626rMw/uY2pDg02KG4gsYSVj0/56v8h
54a5Q3MYIc5t/FD99iFwTf1R0okzpeJInT1OjhVRkVuRXiH8Ag+RH9/Ck2itUbtMr5hxnz3R3TUY
jjeZicxML/m1933KsKU5rU1rb72yfyCtDy1PPTElvk1q1vUhoC0nSRoGufu16CJGQisLfdcP8q7A
dJv4NS1SShtmEdFkOuIganltUhqWkY8qXFpCl1pxhak+HGeGkQVU8y07Sn8TNBxm4Uc7oMxqvXLv
VrRdNiOPQaIrYo3R3hfCV5ulER0nPemZS3UtVgeOkHS+SzVmR5D0snQQ5EugKD5LMKtoTA43u4yl
t7AMVAfix3lkGr7qYCd/lHwNa/Zb+N/yQ5CbLoqBhYARkgxjexXLUZQQQZDIRURCY51Y70rLSJOc
Sm8Z6Zm5fpDBS7XFjXOHPrI8GFireIg9WuMhf7ap8raKJNO46nDfunmzK22KdDzjASPWZWNBW196
XkNfcHqyQY2pxb4qNYJkjPghwqn/qLvx+1/9IFnXEl9335motgGzM6nDUcPDWwWQXH374AH43ZRW
sB5tzQ4uD5bpJ+TuXsbyET0apYTT/SF8x/kIFN4qT4vxBUM3gNpgWR8kNnBHUZ70c1QAvuow0rbd
Z9MF8qYEl7seur0nvAcvX6+NulHGUUnFaFNQLXiU/fZE0k/l/g59/YX6/hdtfQ+2cIzdhfjuaaEb
DgYeMpacOi1+VW227nzYNKDft0HG3kbinqHoyg+cJU/mNB9CX73osqBYtXhbRz8JV4JeFR9vwBZ6
muS9Lt2vpisO4PXO0dAd7HA+ZWkAMDzyHgK3PUh04bcOXu2iwaT6lIzG8u/cDn8LhwsmQkplKgDj
KpBejLQX7Jmpz0s/ATFXiBplvW/cjtEK8ZSSt2ELCfTdxjMpAytJS3XKeHIR47AoLr7GMnqcuuat
m2Xsmx/K8l/62/Y/c9UT2ZyozAMOMNMG0yXQi+NNTGPVLhef1fLQN7dpPrqN2n+cVH/tB/CbdcYq
Waa/3KzcBkGejDUn50BBJhdOEe61xJ3618KkV1w7886wgWnPLECR6qPHYfV7MlSFesceXmu3eeiM
5UONw84Xu4L3cRMa8qd1Tdo8/9tgWDgt0c4bQ3KI6A03hryFKKTDhsWUCWuDel7OR2TRQqffc60P
+UiAmHy2OhMRvv4SynrNs+hNLsa1WdnaLsRlFYpMgig71AprAI0LHb2667Q7XHi34iJ0yL+uzIs0
QQQ7Cp3gbP8Fxq22zuSEa+wC4cN4HeGqYAqoMUIeRg2umvF3Wp/Iff6ff6TUb/7714z9WvhLldjY
S13sZpQl8OUtPJgW4rP6tPiSgsuqX8wM8g/Jy3+cFbtDH0Y6cSL73Rajk7hNGiTCuVWm0w+S7O6T
uLdb1pRBcyYOEdKNJzrjDdU7fbpVj/cNA0H2Y0Z4Ctm1eDnaFQ/B+Bj29ckYMeKNFPbEuPr12Ym6
JJBax2vWFSh94ND3ZvvrBjqONOdaBIUvVoy7ofk9RjBgmUF21E0uSsWATia0vJrrTI177+YCykWR
swv3bLZp1WPtZizgHXQw5DPwA7q0TP9+j//Q8UjAqaUeydDbNhZAW5wbC9PPmY9LS71H5as3Udnc
k7rXbQJEFNSeRssHxdQ8D0oEmJq7n/hIYmCRYtrAP1riHTQEXDb03rmwEU0QEbZnZdwPzsOc/V1m
xbBT2wBQl1Jeqz0ZrJtVjymm0vJ3UKMc9XgBazhe0n98vJDIZHsQ7+iZy3gQ+ZxkBQ0MPvktbXGZ
pD5k+RxBeVzQ+JgYm52mpYZAP4IzdX7prJkvXZ7vAQHtzVaRzq6iZetU1oMj/9ioTDGRrJFUmJX8
cz6sxa6KbuTxrDu5O3QzLwJt20UTg7TpxGjubITQq46YlPQrUuT+l+j9vScDcW5UdsIl91lmVCsS
MRoWeDORBmYYWNfIt9XRaV1KHg/nsG3PfxxiBO974u43joTKkJbdCzvr12FqjS2aFIx4c/rEwII2
a2h/i7L/W8zLr2DEL62Hcm/ydMZ11K8JUWlACNBUjwqgiNJCP2IEZJFnu3/GwmcU653LlqfP9eQO
cGJ416wfvkrXbRjlH6LENzCTNlN67Ofy1duUq93hlcn/0ouPN15XurUAY/MERifPnVjeAhiYkMJi
2qo+upw8ZTZz48FozPDaSm41BAynabIfujGKDkoAjcY2UsQRO5ukJx52N7rWD99AchH/mSsYne9d
NhNMtk72uiDxjARCx5TVFMxqLpQRYE/gGXNsgpFKcNpu2BOC6MBuhAAiOy1se/Yws+kHWVbNcIMn
8tO360g4l11ZJ9M6eiDBt4K9xN4x2VNHegZXadbMJ7Jr3frgIHvvLvcsm3Sv8M9iN+uGUyhPagbg
Lj98YVm/KQUm3vjEtAPv3ouuOQTP/2LvzHbrRtIt/SqNumciOJPAqXOx51naW5Jl+YbQZM5jcAjy
6c9HZ/WptKu73A30ZaNQhXKmbUncZDBi/Wt969JXBhp1cTQyttN2VHLnsbU6SpOJBRzOnF1QdkWf
sTm86ZmxHxPrsWJAVw198ZAQeLyqlt80sFdlV+5Aj06+G1WR7u2OCiorCsZDHXFd2y84AsdVRSXF
Mrez7xnqqD2KaSMITNuLrOTGpb1lXTXje+DSSyk9Z1notF8Xuoc/C9dvYeMa9ySuyMzv2BXXik+A
cGHV268Sw0gc2+MKT7OHr5MA3iTGsxN3NBLi0gUBG7+aYfEtg4hu6KTWfK2Y622b5KHxWR0VHcC6
y4Z+rC3MchZdrIkbfeLZNtb5FF11QTS6Y9vbSbmjh7Fl2ti2DPIZZMW0JmyoatvYhHrwp/Qnzh8r
F3peocIdw+9zTfv0MtdZvCfLX7pt/Tba/Fhaam90fGTr2WpvOrdqaD4oHs2Qk9nMxihuDeMP1R9D
9qHLJIXkUjJcHmzvS9pT3t40gJwbpzt1VDHjvkFwbNl4xoo3bFLVFBm2xVaoV0bhqNIlG8tRRwxK
nPeBq6zTszgOtr5lBNIyQwA9knYdLrcJllgYzf71R5yz6bp0Z1q5pm6RvSENyUlnosQMjSkZo2br
GnwiMDoTpHdiM4N0eM9YxjJuae3FSU+iCH9sRVXUdoyi4TBO+riNeub/yCEk/ig7XFEbiyiFF3aa
z0OxbUwbVT/jhMC9Z4I61k9iKi52WL27osaGYR1bZ0jWnU4hJs2Y53QCbk7z5XJQrsYyN5wzpO1V
OWUEXT1+Aj98Ys5HhVpEhzYfiArrfVnMglnufnqS+2z2Wra80FFU0xbXaX3pSyNdxHWCTB42r0EX
HQjRZWsr4+sg/rLfBMuzFtLfKjZNVbhuNmLS4Li22t3YYR4Iy3Bd5xmmHVve83OSWLSPecoeUMA0
YDveoRUpCxWCAeg6VeGH8H2OXV6/cubwtV7tbS6ry9aZYM3ULgY5MJSx/NcWfQ2NnHACelU9kEII
OyZxwkk/O8+pVkVO7WI2TFgI6/sxtZlW52G2HgZ1J4PxHf6ztq/9UuddjhElsYW1aZJeLvvIW0DN
Ruhm3BYG4xMVuvXZo8xhg9ybHZvB5d0bDofBVvcJtWAboLKnbvqIwrJfCOrleedL9jd2egKgjYsg
nzhxBLoAp8IRUC+W1jyBJ/UOqqYYuPNRS/d+zro3cixH6p221Eb2mzyKJZuf5rvdu8dW9foBJ/J6
bELxoJkdMZWUGZTwAjQeX90aJ04XbS78aydJ6oaTGR6KsZQbCUjih1EtDoLhoS6L/oABImfViKsi
PA+soBOdW3djQ348AGdgxbLfYC9+SeCubMwA3/SYffTYypcpCi0Wj4gMZddeDRsfSYO7h9IEjvUC
a7/eG5c+9K6TZhOssLAAB8VH3D8wqgF3AU6tRbhbRBMur075+sJjMynH7A2S9D5jDKKdpKVeDPcB
H9ozql6/inL9mQ4RjjyOxAlm2XwyxBZmj+QP37Y19vgt1ZHyi3KBstgAOWCIh9kFsgfZhdGw0r1W
zumhWi4aXrmSgJSTmFdKcdnfZPLUd4gunF+WMtQgFksbqwzPfZJ+l1q9sxvGzlGAkyJS4XvHcNOF
Ak/1zWFixxoMH74r7oaD7uTn1GmIk9b9VfnUL8ZsdGItfosTdSPydSQt+cXxtGfqZF7B6YXCIQXQ
H9Pc3mih/thozeeqqgkWDfX0UfK2XMojYI4GtnaN+qfkG81gg5V+D71JLpgghW+ajjhmD1hccMpJ
7bHzX+KofnP19n0Mm3ehxMHSo6VlKu4NvQTZCTOgL1mve2NrG8S0fvCRcqxx04T208d8kE6pPaVQ
ZwpPX+Ap2/aZOPbRCJk/SN8tIAhB133CNlqnCXkKg6FXmB3CYXo0rPYr+FhGOsyPSqvaeIaVL8Uc
/2UfwZFupMbKtu89+yNGDHLz6kkYFR2cg3XVQ5cLI95ASLE2VM1XFds3C+mhneixjngXriKdDJBE
Drz4iOocd2In30ZmMiy6nB5ol9senUhNS1v1tymDSzpffa3nxRLySZNKSZZFmdjbIiD+C84N+lG7
MhrkYhJv8aZweB2xZ9mxlwgb9uchrsRtXIyUmIyXOombnelg7nNw/XP2xVk+ZBSGUrBxtJvhloLb
vShZHHoD/0Psavu+MT7ypo829lAxSzNLNuqDMha1zRDLxquUh1CyFXer5zk3XjzkkwrvoR6LfBdl
iFVRK+8Ms6sZtVS4lSe5/RHe0JIZtVLaD7LwnD0BLrS/htbntJ/clZaDYW1V+2CF5nKXWF6MwNRW
KNg3PUDE/GHAUZr/qddav2UwHRDLwnpBVm5NA0fI+wqRZR51JD0/oscAstSlviuoZVky+6bHS4ho
+6THkbdrZyd/oWJ+M5zulYHNb+N7oQX8I34z0OuWElo5i0lGafeEhGKV+L9VwODDM+LbSA/orqCs
ymqET8cKBcM+2tWqwmwK4jve/1hqhsqbdg6f5aKzOejHHJuO7BcNdnaxsTlAXzAYN9Cc4lJptTC1
QXIveBsg7EtKn3s11u8pWHEvyV8DcPLrNmQnIdSkrSWy+tLTeWV3VjxA9cffNjRqaTX+yFOeosuk
IS/IyE/WdWEZ63YwHzOGdgtw59Rg80CsK00xsyLmZriduXW1Yu2TMWR1lk+UdGh8CxCXKLs9TiHW
mX8flLb+leAwYyOxtziuI2bw389R2UEzCfIIo17T60FzemEcQNM/UAJQLAY3/Bb0wLxs9xTo3kOe
F9Eqd+JPRTEXk0lSjCiET0mWXpBNNvN/Kd2GQT89V1rjnBtK4duw59QWBzckJ3pc0M0xvK97KWad
Mn7rmoqYT5nSFNFyjGud0FmjfzjzbMiyaBLxjHs8FDaFsMWTPiTlQTLhXqRxEW07Fm/+JnsJgyH9
DRzkB5Dx5/y47VI7Y6DYmkSt9F8ui4VLOxjM2ctGy94uKwvKGX0KXPJyK7E95JX4PtlDuLJxA9BK
fUH0Zv+bt/mmd7NnqqS5M0qk/hK4k0PLQKwofs6HfZTF18Y1vg1aCeEK0x0aJlxHrBeh3YBUxNdt
QoxHjne+p5X1btkCR0+ScT77oDEyWxbELLVSFsegAqvUN78Jd8/Qsl9/bqjZOBF8ix/7B8jyL7AR
k2qJcCK+sO4s50LxGTNfL3ylLppwFQ6mRS35Hv79LUgi/1+/KAQ54N9zXt/xnF+wNfTDaYY3j1DC
7pY31Sc9INVurJ9Y1YclzTQxpIWFJvtbExgFwrBxzDI2LarIjY3KCRkgCmigqxaW4bE0Uv2s2TGT
z/zQixajkqCS1fjUanpl3CI5Q+0j2WA1ASfI/sRucUJjN+9iagaywO03rWuqWxlRBjKxBAv6YWSY
voUpzQs+M2J2x3Ljjl/JTL0YOdNEer/5au5cegy8fy3aNkfQpXhFi8m6B41OgEjpamW3wZcgq07K
8/NTWD95Zu0uas98gCFLmMrfQDCkXpR+REb41Y1ZE+1Z6SktaNrw3GPXEYFsnvHHUMfu42mi/UMB
TwkiboiPhBkuaRRi16St2JG2Id0O2jfUgMSoGFCWaCNOcFfn5pGu+2CBnNKvCX/duYN2ma1W4LnT
PT2jNnYSxz1dgsn1vzjNmZFCR65GhhtZJrs81jnBlMWLZpPKLjrhHTXrWWWS8zXipe8pZxllXHiK
6o/N2L5iIJVPTXP6cc/8f2r/41h9/v1v73it22a8feI5K36C8M8L1X/Txlev7es/CP2X15w/d4rf
Xv/19/+jRNn5g5wET7QJIYqlzeLR/5PZb9p//CAYQhcCwS9Ahf03st+0/kB4hifPf5yZsgxwRJZd
G/39b+YM+rdcKBDCJlHgslT853/8RC6Wv/z6fxRdfl/GRSv//jf9T/roP5ceF/w90GQToxZYVP6t
9wtsrcE+3MVupi8FYNTlAPR73ZW28667ufHZuuN4bHI/PlP4HaxsU+YnEDA7jNa3wcWGXJCKvqg6
8RnIY2dcOG7hHUMZXkvoeKueIsGjM6M9TS2EfZeLaYUjDIGsbBqMkh5vbHvEBjpo0UXPZbq2Kepb
q5HcBDFe/ynrdHaLBDAidnQbRmV3IdHsM1vUuVmx1Rn8GtaBRUOtex+Xsz815t6UnISTsnmcRjNe
qt6FLDC7r32ACYc248F1yJ0unEHNNJaQya7QX7C279gpuIz6wKQsJrf4XlIj2WLVp77Hf9fSmlMl
lAGyIHCDu7w9FV3AiVyRX8+XuOrwO/sj3Um1Xr0VRfUVMCFxDtLF2AyZDzo6XIOutd0VrR8PiVd7
X/SqjvdeQrPdOLFvqkoCIIuAzM6MEzmBqoyZ+tRfRJHlF0IN48qpszu9JnI/FN+sYjwXWoARkv44
jIrjeEdZi9ilKMhAI/BpiKFfBlXH1sjTvybgkdZWrb4AU/oyRuoptqsSn5fAXIljYsWAFBgQeVsr
rtSqHiwYMtQlNkV2ynL2T6V4rKKo5cQ57GDoQt0cMClUpDUWRDcgvoXG0wT2ZBEUeBuEFrPWwUtZ
s0X1l6kItT3g9m9IwMe4sj6cFqc2bvxbmZveMi799jS2JB3GkSK2foifitJ+8bIg23leO+Dp6zDC
5CgdtvI+bfANYOAZdzm2xn1rA7GNOB2EWoN/PDt3ictIsCUXFjVzuDw/1AXZAOHduNmaZUSBMdLJ
eIgt7SkafTxsNaYVNeIDMOGKNr7xbmFBXVY1aBWqEhYFItpCkUMdDIK8fYzjz4FvRBAVh6NkWthX
IQdbkgjrKiUS04B1tAOBCDk15XZIpXlrIttDUAB3wYGsprHT/GgL6zuntGYhcNkdh6FtT6aKu7tq
NCoQpX2zanO9uUoNjcV3Kaqt5rE/EI3Ed+/02FwNPqfLXDG1dM3kk+6Fa53iVPUT437wcUJGbAs3
LDw8fX6IkxTjKUamZ5WHr8WocY8PdCtRsIqekA9fTQMNJcv4YpGujVdyBDMyozhIWZIDTQdojJbz
KOmGBQbxtZxR56ENhwdr0ojRP6H90blwzz/4ZWwuRI+NmYIuLIDt4BJa8SWR327ERMzDSfkfwSiQ
92tA6piWOi9cCWsKD3mcvosAb0mTEd1Vhm/S3YjymOhjxPgS31tIYdPKHDXslykgAIlSuTVC0p4q
VuEqMIdrYCP+D0N9qEU3rDF8RospV8/U3WZr6uwxe/ESTwLtLHTGw1QHc2CweI5dhqiB0r81BYPm
jmK09IehsW5IVzJxMM1aHl1B0WejaeOO4Mqj4ffdMmFwvQ71kno2guM7yjmDs9dn7Z7quLukghpC
XISLihl7Pea2utkDGzpjJCMhLMjY3Mj9zsP+wN9PoNAE7bvs7DF7nSIv3NcSs6Y3vXSKbqJYHy6c
F1hk8U060I2WtZV+pfz7O9qksdBF/zXiAD/k1XeriN5oSr6Ddcr+qJxe4tTc5fmMYw/WCVHQshk2
ZPo4/sfUS9UXmedQdAXlJQjFGfAtbDFseFmu7ZcGFkGhRa9+Ad/LzN0NCDay8oSQFi5TTdul1CKg
/lDPkP8p8dTmZP1j48Ufdal/Sw3IpR65KhepDufoFBzyvM7Yv5XpHJZ468EJbCmNELtRaesEKAxG
ogEz81gke8slpKWD3F0PTB8vctLve6eZmIIYt2TEutJPQX/KR+cG96LivsG7lGf2jQfxa6BIGeVe
WiMjZC2mMO8918eDh7N+ERvGIYzEwyT6b7qOPh6ARFqMMQoc1pjHSTCQSlFlV27XvAwVZnSgYpeG
0rhknGXsrLuZPOt9lT6EKv9axPIR1XZaDXFKCSPtcP6qYXxPj2+0yso22ypsoaveogxGx2nc4ofD
Q5MBgc2QeJgakJn085urjAczEAM9bUO3aCi3gzB9CzPrKKseA6sya2w4BHdkXZCARMEIOnfa1sTt
3Jo/VqEbbBJNvlSl96LFU7ywXeZYJpOPyKoigj8DiJN6UhAnxtcoxDXd1tZFz/oHGgapCKyrJypR
/KWjcfbyFc5zrL/88LX4ovVZjsOAIZkhXYYc9q6u3QI3JGEmT1Tmws2dG7BoHBSNzsFNMSAlkcE8
FfzOaozbx2LCw5o36Y42P6Kq2Rc/Lz94RbIu4TCZMMLGlsHQo3XuJENNhve7vqMKULRfPNHfqkl8
mh2oiC7DGstEZN/pMCuIIS9kZs6m7eY6hvoI5sXFwgVfIgyHa6fUtjWJNA/dW6nMb0GrHtmNPbTa
+BYoUsYKtFFiunuihtvGwfS9MIkhPRdhDPmlr/z72ERD0zxgURklcl2Nox7rhYN9OsHMLTu5hVcM
pch6aEH/rCSmDBTJ5pJVlgWQA2WBfOajE8ZXS+RPsnF2BCv2ZhecTC27D8dh51pyxhbn2AFUerNT
cc2a7i403YrBQfLhD4yo+8Khrjfm8pczR92TGAktJWp6RacvnYOZLHYn3gV2evaUIBFrdU8O3n1D
F5tCtCuqik6dN82uoh1Lw0526VmZjFQys3iLR3UQcIh6vKX4Vy8mp+6Sux/W20p06cXTW1Ku6RJD
xsFq7RtOaiLpGvmR4mRm+TlDROpiZnajl9OL59S7acjLXSnpIK9NMKjMvHnhLWxZrfD2UHzjX0CF
LQO7PfbIsAbvztxOdy25/ADxnorOGCMNyNuFETkPjFxWMo2vg5N/Mat2mfMsJXLaIoactSnaSuTy
pmiWbo7XBl087tulqWGcoqdSN0B85ErtxOg8dHoPj0bfpC4Rwrn9UB82Toq7Uc92DHpXVV/sBscC
KNG4S0Onjk2ryIybGiQa9NEmkFefNF9HCnkVNEBsqnmnZQ9bTPIYE8UDppxuocwALla9Y+9NosGH
H+H7oNqh39b19B3s872VO8cyQHUhCVdrdBhb+iXtuN408pU0A0AMebQZEC+bzHvJrJaK9wjzSu2w
pzNBhxh4qJKQ9FzMXqgSamUOzJesAbV9TOodDYH01yqEdnmftvW+KFirK9nly8amTrBNzgGVbi2R
vy7t99BaFoVR33k4eFh36oXXT2v8HyzmCXuuPi7p0cWAitvDYnw35s0hUvZtKlhd6T/OaswxpY8b
enS+kx+08UwNj2aG0zD3SFtnPUs4F5s8F3F5mjfDp9l9KJTBUZ8JcaGfTXo4MSLFz65NmChQsPTz
jvl1/T5IM9znunbXmiA2sLOdJjmsDSfdx/OsKC7Zy0VsEWPPpXBkwEGXHEq2DYlzBd4KQYsjPw33
+JnpdX0anAm2sn4lwvw8E1GJaWAtx9a/TGMGg3WOzjDaxSLtvjqYljqwKPOK6BT2F/xPW+LLJ6+O
b6F4ps19YzqC7Tq4v4qjGiba6IH7lbU23UiFUYaT+rxmiP5jrKDT5MUeKNp31YJ30YOrW/I6UDeA
Wduglqt8+O7kxbkxeroCY+AQ/sLzyqWQNG9AYG/HW8/LjgKrRSbInGJLgq7olFeMH3ww9qfD2jyo
mtlpTR7+gaHh0Q/oFsUz7ZKsn00oUbHm/sW54EMLenMij5Zsa5/Lx5Ga3iplftCITQ8OZOqzU+zo
j8borlSXYvQFqxHNtDAQB9Jam3Z8zDp3XbSwldgdgkFB6KdanO+uZEZsFya+Yn3vmu17IqtnSjhX
Pix6ybFOY2MdTta+9MFBDRU74WFbx4Rd8eV4EbNCJ4DkGS2gvj+CE1wgfy1yV1uHFX6u4COiFMO3
e8xv5DYoMV+qjCFDqUGlwggTlhCM2JdXl3xI9xMpyQji5KIsCMIMJTdvsQ2b9ur330uneatZMnEv
miuRxfeRNtRr35zEwtayr3wia1Q+TBLmJu+ffQpjnb5fC7NdtjiZpjFcNdwmwggfDC8iVaTtQMRc
h+6rMp6GPl6lA4wffiTdM74h3C+HjHKxlnmUV4JmgKdQ5iF5nOitmfE9SrzYOGjAfmwniwDGWH6N
S5PK5hTXM24rVlI/MYnvtiuN4CZwEewgETdGDeHT4Z/U8IeXYQ7vLM4cE7qAtil9XiT9CG42EgBe
igfBJiTW0ivs73E51ZW9GDkkUVUkgA4IDGY4Dq1i05J07oqaV1u4Avp1IPmMCdu7glzZoo/fc+y7
JPgA0zHfijY+DJyvRtLERmTZ6zQydw6C/qh0gSvcJXmQ+9wYKZ9EBcNFqa/s9XdED0s6R6FeDIwr
LF6oIyCTQg8LQs/6WxvThmO1uwxbvyX6GTtCThCoxbKvAn+VZwK2b5zF+0KkJDwSVzAjY87c5DFv
JZVegRKIFcUVb7kZcukCO1uXvXbX9/pdX73JGXkgp51wWNllfFT4FcJ4uNF/SxGyNgFKDr1vlu5v
wpRZlC6QfFNSqYZgo1EPE0OHLFn5fn+2QmujHJP5o5M7a0uO6y469pJIBXjdyE/phydA4AZLP/K2
BeUhdeuuXPNJefq3DjpcmNR7KraOReQyxux2VijZ3tnA02sWjjge5Z5BpoGTGLN3zKtoUZYUlNvR
snHniLo4u8k89RiSx8buiB9HjyrGtWJ19bnzGK8mOBASoLf69ISawMATlI39nlXVCv/490qIPbnn
Qy7FsfYVzhF/X8Ky3ENle+l7tVJTjl1+2CZ1vp0p0L5mvUFN8bZ2Xr8iWV/nWXUSxZdeM87KJeoX
y09RRDuefjIic5O0SCSjjNjTPgIcxWQbqX8Zk7XW1MTJik9jzPiMjYBdR04iILdGYC+tvxs869LO
8buJEMbWLdBlRnKrpg8ALvC2NScAXD87qUsO9cVjItyXOPNDZlW6varMzF+VfimPFTC6V2zoMMVS
cMymYrvRWkxPi7yLmGmZ7c5s6ZgYY1A5caRtaekiyzkExE199s360BbncoqpAA7b4NkgNg1yD4m+
aZI7JzAJq8YVnV8AeTaFi4ICs4TkMprOpjSrjoRRObO+QPhhVOjdBdsNtZkJlSj6ai4pIEJA7SP7
ZJ3meU+W1dLWE7EIAYVuvEKbA1k21oG6xy7hGdqfVW7/r/Xc7Wc5C53yP+a/+L2sxiYOo/Y/f/4l
suM/vu6sj/70C14ElBhdu89ZW5X0Wf9PhXL+nf+n//IfiuvvlNq5AfF/r9Tum1+E2vm3/ynUOuYf
pg6TxtcFfYmkCqDX/inUWtYfyLaGIwzPgvJPZ+E/hVr/D9dFGIClT+UpcyvmfP8Qag37D4HmwhZP
2I5JB6P3fyPU/tKa6FL0I2htsoEXifk7sH9h604KwpyNSXmFq/datgZmQRUabLXxdYMq/OxMX63a
pjvbEUIk0M16NZkISeyLUKX64SwltKApKqgFYhabuKhjhBortE8GthpZJ6bpxYSDstS1N9E3j6LS
T73GimGTMV65A6YV0hbx70Z+P5Pg+cEsH10csiE/oUni85eRH8Wjfprmulj5Fu4UE8PAXTtq0Rqh
FpsseLIdXizOnWY3HYkDF7RSqBFPgBl+sfRso4CTHTTXTQn4dbSARJF+FHb20M6ZV63MvKUbs94P
Hgg9K8hmn6A/bQwTAcJiZMYiZGA2CgLALU2+b5xVZqocWVs19yhW7UTbykTcI+7gTWU9oollTFT6
QU5KfnMlfmk24krYdG+YFlNPx7Acw52HhH8ZAraOQwMHVx1TSA3Y0im7s8kmnnV0HA6tmQ6b1GQX
5CWquaP8AirpMe/4ZPBZnAXNpeuuMhmbZwoTkCI2QRcG2QCCk78ZXhs/487nb9SBNU6U1LHRG7FG
/vyNpijHGjgDd9VYkbZxG+jDpdPeMqLLRab0R9P1TpXVeQdwobyVPUyjdT4+J+hl+wI2wLaqDeTE
LrbR/5aVTMqFFzPL8p3sMa6Il0WKDdZfnvP7Pwcaf510zCOTv4xY528aeYkHkTkMI0+SxT9/0309
upFfBDov7rNMy3cwRhYnadnvHIHnuqMd3uaWcUlnbjvMLVtovGl9YfhNEswYuaYIZNnYqFUnQQ3I
QR1i5Rwih1Tm6Oc7A3oSDkaL8K5e3cW9/YLr/8mDlf/o9sNFFaSkFg7ZvQ/E0HXm+hNwZqJrnEDk
XeTOKFS/22s6wbQi4bypvJAkp5dd/v11+F98eAwQHAHSyDWt+en7+TrEjetw2NSNFVLQBQyi+2gp
fHpafey1usMm+KX25uxq42BZDieuw2xvj+zM2mlmdOkQZ9tyzPYzr6sKUfmG8Uw9k7EuiptI3N9U
jOk/dwH9uNcEDRy2w9PhAjFivf7rQ2G3Oim/gUUKzaMB/xOUKxFwnpyEpEgpbTma/gilltodein0
qZ4oIfUYHRCAKL8kvv2VdkXt6IWURfzmUhrz2vSX2dn8IFh0zQiUatvyjF/vqSqjCtWLQSzi3LTW
qsq/9FWJcxYm8doXyb3TD6ciifJd7XEYLhKADq6ynlK+tXM8YGgPsSPvFP13a4nOsE5YVBwjLy/S
wG4MTe7ZmzLYcrZXHyXZssLn4NcV+GSKqqxX1uScrNTSj0aSYdUu5Jkr6a+nSve2FqCLLQU+6ZHz
wujXJ0sTzKZtv9wXqvyattktAw5w0bE8CtbnIxIhvLipi691V3/Xe8d4ot9oj8GJbalpHcu2RgZE
6tNY0JcpmMqD6d8BAFHXkDt+PxAhQ2IA1J3QXD2kL1nelleIJS5vKuwYTeXd2pz+BpHqr0NL1QMI
LWczCrfYZFnMtC1Gt2G/BGo0EruKCfYu4CQVFjI7aMAFiGVgmneIly2Uz7ID/e/sjUS5osq95hg9
1pEACGylPYAFaIxLEoMEKaseVBjDCNKXTdnuozFvtw4B4s7z1VVvgUXnYdNhUufErZoWUpLARB1J
vDmTaZ0ldV67gMDc8cf/6yx5MLEE3He5PGZev6YBT+5rFdFFECQ80XAha7vbpNq0hyVl3XDbuSx5
973ymbBKDtbkVJ9rXZ8TdHjYu804dvkmRw3ZeGFdL1svs3lToS2VpYaUBPHkVCo08Bqu8tBhYR5A
EhyG3p+7QgxzReQsfA1tF+8UtWdtmnd0FOoplgYdSd3EfsHHItpnkO67vHC9r42ylsIPzSfb1uzj
pDXfjESR/ORrwq/XcgTy9A4mJdOIAfd/0oTV5oFhUnmymTeuMQoeW90cdrGDCa9OxKnukDgM+WBY
nfkSUlHqGZ1+KDI4O7bXZODpGG/Us/s6p5Rp4U945bCFQXzRGCANrRcd7LFjw094HP0XiBoYGyII
nMPjOVlZILH0sIhWfVD0D9WMGKqMVlvWIX2pZHscWowScUc7lHNG1kCT6a4Dd9Gp8DzjWvaFfZ7q
eBXBhOyNQcBjYleP6XsxRMaDxvzUYeZ1FbVh37UFJRN1+mYEHw7T2fMwP9iG3XZg52klzXRz3NaD
jqY9GOWOGZ+DcQu/nirS7hwwDvzNEvPrCkOI06eqSbd0j0Ixdko/L3/FOIkg1tFEGuNEktEl79Qy
LkjhUHZqOpQAv2gIplrOVFfyv2fPBYZMgw2bFiE2bs3AVivvLXdMHt2JB1hMLDWVP54kI00AMg/C
ba1zUozyd++ZXxfu+TvHXEAegxGe6/26r6uaIArnd/FKD4lWdQ0qHvUtBBaNG9sCdddZxM78xg/W
chqgZhcy5vPQg1XdDpsxJjxpjVIsw0hWGxrDQ+jkBiwYGANTaubbNh6/xKqvt1okop1mKE5JvdVv
oZKv//1nwPX+l09hbrl2bJwapvDgN/6yd7BMklwCm/h6iHIbF9CwMsrGeo7sOn307QTS9dQ/2kE/
u7e1Lwgh/s6u5WNhM81RYUIITMKGDOzqMATGfqrlJ20MC6ZC2T6Fyn0aiIfA3wCXbdC2tHJQqUmZ
Mw0ggFct05o1R3ThyiRJnuhNd8FrsJVxbcDOjqGtuKSZ0Dp7hfu9nXqibuHAhKk/Q5eEEWCNI8xo
HiE9+FKaQb7SveKGq6g8YBuFBcEB3Vdmd2N7Ju+9gCHQWBHzgZhw5try1snB+NI8zD+rX0IvF9ss
LNxzN70mga3oCq4NWoFTLziAPuqpX+GPGLF14NYgjGSCnRtIaFnBEJ3++T8+wtA+nAWe+Z/rkE2R
Adx5U54cJGPIlZIYjL3KNJEVl4YJWC1m1Io6RzUzfKGt2RlMjms1HKZYvg2jiZ6du84BpWablV2z
tLuOYOmk9rqETuL21lPF6xBRuUW05EQv0z1Pi3UIAsLBk1AMCH1eVtqYlevcIOoW6cPJiK5mqbxj
rHDK5k5x7qqhOGsSqbYi7ool4jzWpTq2PXskp/koOBFuARxa59qP4czJVFpnVVrxmu0D83VKTDSU
mbNf5eJOkufeuh7v9Cl132iYAL4t+qfR0pIbSKxDoYBsSmfqgdbq6jyCkNhRlAPaNLJvmvXeFTHo
y0mD7Cqyp5AampQWKRwYzFPL3ujXPuFt2iFGilaaaW6DMPFYsyQGCk24GABbJ2HJEF4Dw45trVq5
EXdrIN9BO762w/DC0Bhibb/nokY3rQUcTAbyNkDW3ZmWfRK59iFr0exI29rbJsg+24hWFeDC1dqO
jDdHjvbaomxDOGH+jQAxfZmgxTDuFLuxmha1CqN975pH/nqyqf65zhAzSypI13rtXxAR+51VZcZ6
arZITHg+kxiQTNI/taTSog6bhdWQHdetB8wq4crSr7i2URW7cE8Yfw7b5PUBLPIJAVxykIzQRsPu
OfEBXPpEJ4VZ7JiRJXdU65irhJpyliE8OEX+GHe6A8naeUjbnqxv1rjrri87ehqBsRnhvu3nlE3C
GGeUzjHsx/ml2Oy6hHavqRBPgTcjlKP/Iuo8lhxXkiX6RTCDTmBLrcli6drASkKLTGh8/TvoGXuz
odVl9+2iADIzItyPw3/sSbFeOp2EV+ZsmMYMuz4CPzcl7cFrR+onvKIFpG3iH5cws2z0fUCqBgIr
Fj7e02DaCUXyh0NEzknvGBQHJiE2GHB3WRaGu3CQT9HA0IEOFf6bqDjaiHrSFogsbzIeDr5eWgxW
o3QFbCLZQ4phZX3ojLQ5GL2FAbivPlRD/3U0v4s2dHYEM0kwA1PHzgcskvCq8cwSliyQ6JCP5tot
ZQ8PRWT/pY3z3VFYLV3X+DAtBPpUD4TM1PFn6mkzYkZxd1D28rvMTS5HLO1d/1YhW9lmImHJ7KMB
gXg5WguH8M5RIz9Ia0jMxev4U2bFdEmmYbpgVWh3WYrkPsyCdeAtZ35iA4/Y6OiAqKCznmk3Yzyr
4fMNfiEg1gDmWzJYkgf8pyQPqFqP8Sz2uCtp8jk1pPICBexKA6CNh5pQmcrOd3G+knhTKaFdgmUt
Z2dqk7ppjbQ2E/7GVRoHm0xit+1zPvJkyB5MNAOKDNYXFiHzQUDdh6T8apd5fm05u6xQs7mruAmL
U9A2+Qk2DSzFGi5EHjtsyZ2bbyYhmXCB3K3sipDd0X1Kkvaq9UZ14FRwSOHentwiH861YzYnnF50
let7EE9yrxo6E35MkEQLOWBTt+Z0QNS9bNux30tFm9jVzHv0qHfysXeH6mDGRrpyiu7Z8cb8XlX1
JzEV1guv902N8XNu2P2hEi3Y8ILTfBaAL4O8Gq8yG1JqN9m0+4sxOBCsES9kWen3LjX0OyyHEyng
n7nBucgaqvEhgX5OOs2xqhgb/fvJrKDOIyqmH46t9eThTT79+0l01ZZ/ygMDCQpaAfYKNLyKXOhp
chrH4R158rjtnXJGHCimRQwVY2tYWyEonDDBb+rQWV4SZqGffXKGzrIV5SLISNVrDW/FWcEjKmpu
37u8sYNphhp5INhYnZ3Cg79Hqf/otNI5czrB9IhQYGyEcQ6PtW6B7RKpys5zDOK5w16xjwZuerIL
j9NU9scQ+8hedWLf1AHQACdEtlxfp1ItpQ4Dq8kcNBx199+HYcqC07/n0plHnOnQJ7pUc8j1YBJf
6x2LTxoARh3kDfWTWsIi9TQteYnmYIygg47KuZjIjnwSF+xXWdg+xL2ik2GCBMZEOf//hbxR6lhr
ArjyhRHYyTbJA3EKiS5bDbOafVCOsxQDNsZUoUrUI9UhOK7eOh1iiwEuDijfaC+gBGpb2mFgvWro
oIkznvHSMgLs61Myfs3JD3to55jnMvKPCRUKT/zrjy5rkSiC/BwWRHfoXHPLTme1B5XTrcPYHk51
9OyRxHUFwNXdJDuOHvq3yAncRVrV8qym5hCOmb3NfeoSS9QN1eVkgjk7WO5kX2rH/jBYe89RSyAL
HjginSKc3Ezr9K0LOXYtHc3bRfUE88KPS3JWtF0Raeo7Deli6q1zT1JIIUQUfqtQs7ZQEu403/qd
22kaSWIWk2/UYefGlr9+obRP0XVPUKnCn1IubBoeduzKN0gI3NeBNLeMLWbnJyJsQDPpFsnGtMco
547jeC/BFS0piDBuV+l0QUaGv662q93ghExj6tr8sQz0VkH8zrZK21Pm+yEYoBRG1mvCmeiR8dW1
r9UeJx4DcsG3L0CyP9mEORi4u5g1mn9T29nHnHGLgD4V2NEOHe9wjPVe7Ibhx3QFBvNC75hmA0Rv
MUlqlgdAASFjCV/eH0VAhFUWnotrpeo/TRwUIZq4AwiaIBFltKziDggxQaGFqbeuFLUOQ1qt8aFi
Vkz3emRDUUs2XU1YNxfPo6GIMbbtbNqCjfFYpUJInWx518JsLwHQn4WszGwPcwgmy6CgBzFW50pf
sLy7tyKo7W3EUU8mirTPpLPP9DXf9HY2og7J+G075YY6lqF0MfM6qi76hUH46nOLZl70hqRMX3Jr
Bw/G0K3IRpSrwejah3qAL2HmRvGU+/Og3B7GZTOUxgF69Cke7SMJRuFPOycolZHxJ5T7YDsyfE84
ZC9t0Xe48qa3wnS1bT9U6FX1wj+TPJWuo6LUn6nJM3wjdfqrrGfNRs+nJZ110If6uWnd5m1iLV5W
Q1feDAfFEGYAsc8RiJwn3tjaBI4OrRo9qtXrBC/Yat9T/e+NwctOYUp9BHYLxL+o1XV06HcoAs7u
sRfhzHZi5yXVargRhBR82m5wVxXjqBbty6M9Vquypl+GYPVEYglMoznjKQ67/tsWSJudSCBk8+1V
XnhgK4DxYTgOAdi6ifNgg5Gl5Ckn0HGptSUczT6SVHeHyJ1iTjGrfRjKntgfkW2R6KhrG4AOl46D
la8vab9PZkHmBv0bkHigtMICl7DuZ28Y3MDLh43x4djOe2KDWnBD6zzlYfiXUbdgqjd9Wo4Lw3op
g4iYCsfbu+mEW3zI2pUFx+sPfcURVznjdD8MzszKnkSZOZ9Am9GZxMNAuUJnbIyr9rXz2fTtNKQD
A1gBfzM9IIPA6kdZyG6laTpIPF/Qg7PK4qaHMQmq4WhctBqzUEQLnlokhpOgtejE8fEdE50CghGL
fSAbpDikcajve8Fxzxht2L3YY6MoI9C9Hmvin5p1JRoNli8tnQTT50rUYmTe0uhIVMphlUZetTQa
QqCSqmLg6zSAqM3xhbMhB2LryQiCYte14XTSOetAXWcgGrRFcIpBmzOmNdAiNAOkJa/ttnmS/LK6
FKvRJ0cmI8VgD8Tzt88MpDmh8pYTuvyl5fj2sobrxymG3DEUXluRMOpQ4ciylqTI8CNr27QWWWy+
D3cIVvyCNkdD5E+Sbd22+PZ5OxuweBaasUrHZCgw3g1M/Y3u0tJOecjTo0l6FMgX1ogwDuFbOnXG
c+gGNUs/FSPhQH4q5R7A64cC8LxjyomMpnVO/3ug2hyR1MDt+d9zteg5MIq6W8uGVBoqt/8+iPmn
DhcbtbQOQVWG+gnVQhhYkA34m/9++veAdYj/R9QEKeErnt1XJto8lKWSGybXpXX69yA9mnIaqlU3
kY8xr3XVV+YrdnEB7K20zFP9/w8uNsW9Qh82jQ3PA7ZamyEgzlR3tq2uWXs4AcjJfU/uWzxwl38P
Uea/JD0wiQrQK6Qn7/TvIezyeNMZIJyNIlVHfD5HNzXFrpHxBLwWBrsqjA6JdpKv8zjPjoO4BkHC
oo95GiTCv8d+ymnKVn6+wRGQnIoGc1YNRlmD0n8wuQEPFK8ZYD6PZRtpzgmh4B59rPdglhEdMa27
Tag/G97t9d9/RZ3sb8ih9CU9VLn591wg0CAguscIOmr+haWtupTRvgoyy1qgvgXAPT/P14/DitZi
2wuYRajJz+iu3bPeK4ykLt6LfcLIsUnUySGZ4lpQpT37AuhCM443mif5c26Vn9FoiPO/P0sEu6Rh
OPXx3x8GPkBOh8J6DyBSO8isxJDhhfo189Uyt50JooY5Xf89ZLKn1lbMEjImP5Qa/DW3b1C9pf5T
Wot36BTttU+09vrvpxZET10TeYS1tIcfkSGW0Tp6M6HhomKzC+9BTz3xELjGszVChPe5z02tqUDR
tunSjcjvGPqKTJcS+YgaXA50Bfh5vA68hhbaryzQDg7SWFlGbl4yitt95ZBjOlV5dissKFUtx5U3
o9EeROf0f7og8lQ39W+NacxCV174VGdxtEElqk5m7rdHWqKglHv1WErhvGv+FT2hw/1H4WVJW617
UCILZm/ORhIjvqjLn4CDdcPtF3aNg2t/TkL15yEjR5rAMvWVZgq5ScfxR6OdtIHlPlyzOPtl00CS
24c6WJEhOv7nQYreXfqDi3vewYyXO1AfgThKbnPRdiaS+qJeK3BJOnKQywAIbtTVmRmouTMBSngV
kbZWqcLXVKA1V3zzp3aww1c3qw6jKMv7HPHzZM6Ex/lvDVPkbxu3fRY6cQJCTOCxkXMYxPC4KYxr
2t24KMajb/Q90hgru6QE+kk418QdjfNb47zsSho1yxgJ9xKQrLft+NwfcvrmD6mHLDnEPn/499x/
/kBmx7Dxa1508eYqrVmgv9xPuqX4lTEcg2vSmsW6ttUjkogTBBQ2Pj991QZGKnBGsw2WyXATNcMh
R99Z9ZP1lU/Ni5tDKYnpB9bwCAt9TxDktQ4nH9m2xYGiKDc0GDFOh3W56oBT2K67N2hf7HtoGsE9
hwKB5cC/V0X/3LAuM0Io3W00UGlX5rGY04nYyRHNFaTcieRX9clbnVQR2nF1kAYnGC+/0NG94E4I
YNKDxU/L5KuC5IeaADiy5FKwVWsunCp+cYY43miKZHIctWphO9gtAisctq6DajCE0WRnSXqcgvwS
6Jyjop/aSRgExJysO2adPoXcguYrwVqkQnbJu0i92fML76RQBMQab0MbuqsiHOHfOx1h6HQ5N5mV
MiUQ9Vkr2j+jaqhwgAK3HmrVJCI7uMrr98KNdkOSLUSA1Liw3o00PDtk2pBccGXiv0fcrv1YtXeR
sli5HWw8nF04TRDsCzto9q5TfJF/qe3p+4ZY53dVBVRDjJw4/AIigw8qMOUAtJqqEmJozQUQ+sNr
TxbQExLA37qXjz4dQkDrbUMcjAtL1W751tkQJjuMrwzz8jVzcogpvSMvqPGQNbDPDLqg1+thm61T
21lljQ3mRiuTowZ4B+kVWTXhVBrHrIySLS2+Yd1E00NuuMZ6kupSyBxbKC0gQsAYspUeUY3lS+PA
jyyoObH9kNBQjKRwqdkzYiKoI6WYVLKlGchw7Q4jtE+GgggUm87bp4NGQA6RG7SfoaOzdJn/tMgc
qFFFiSMA9PAxKNBl5u3JAq4HhbHdgjyY6ffXKbfzq1nd8P7uhI+6LSP1iVr3Q8+tbVuLV9pDrz1Q
2lpYP3aRPaQWVEpXe3fReiyCEuDoELLTEb9oMrqKcvHdaBi7xRCdoFGfRWecVOi+q67TzlpksbuN
OP7JBIL5ss3S7jtukYugqkFYlRI6Yp10xmUO2HL6zfDPCa8hBBOhWSdaf6EoxbwuX6aN+9LkKYdI
hmkdZuaiiP8iQ/1og17xSthpMjv8puHWCsbSHXzXMneu4Zj4GH95Jem0D8Z80xjuZx4jFYuhivlW
0O5xee5UMlhrveQja4rmaFnNAeC1uRD98ObmPmJfzzpnkVALxrEZzLEyXtL/eLT89iWF2KDG7h11
IieBcCvN7IkL5CW260tNlh4ZQurLA5GzZhj10AljwxWElws3t8b2mwnQZb0e3s3evJcUn0g48gF7
TPMcsa3i8NikfrAlFO0xi7I/3YIjwSofOQm4RDanUEA1663yrJlcPFPIWK8tP7kZ6PxhO6E1Kfxd
2HkHW9CF1YZdM9KQTlq4A9jaIJ204J6L8WKR+LigPQfFKlcfiDbuNMLQcl8qb84rBnxl2++tbt6p
qsylGbsv1TT066BsFz194AWlX8vBmUgLprInp4+OSAQnIBusfanV17uiEt/45B7g8aTrzA13jAyM
9RA6KKLi19bpPlqrek+A7GVEQoH5s5fDWD+RuMmmZTOJ9bd4sGpqxemnm7DytV3QEHEdGg8NXKET
uK9LkD16mtURlIPmWFZw21vd+MPjZg3ioXRDZ46sQEQeOhPxCLtOX9QtOAKQzyf8YiyOAZcOjL9o
TcX1aFKPJDVspdwNQfWQ5EE4T/yiBj4py/7Ua8NY6zqx9sOIwShKu0vKJbIs7M5HAPYWp5O7pT+2
HTn8pfGgn/Jc/dFBXnR5RrAT9twlkRfDyq77bZq44dHx8rujqi39Y06AYNBJi4t+IZwSfpWjSyyl
/yg2ZRUfg1n3rCXWoZtT7YhDHEGqLIZ4Y86sa5HasxMu3ZNWvbLCCcJb4L9mMz+/cA+DDI8ScqYM
1LdHQMyibcgg1Kd+U1fotdq8yFcRz63qAtNBICBF5Q4cwMi7OMVzHhk3mnXaeYqB0wTxK9eGt8jz
ClOuO8S7gNwDJwEFncDxlyZmkb5CVusSKz3AEOuc37QPSa5ownXfRAOwTSNcC44ftAzNIj67+VRB
NWmxIIMYhFBPIxglflxWKEz6BODVeG6M9l0ucx3It3KaN01jg0iBGvehnMFC+s6OzPcohKbEvk5v
CfOcrYFLpKPDMuVz79YFpl8/efVJ7Mbw/xtq7Qft+OrsEMxieAqCwhBudT6FZdxAwbS0cqtHIx2B
jNBCxjBl7T5Nsf+S1ukFLZJc1F33YooAxRRGHyNNnkgFWbumCfK4QxiSOskzKDgcZhQxyg7oXdAT
zQShWPJVFcChozWd2xMC0wUMN0ykvLkgM+EwQWnl5R+w9O6J96wQn/2oCglBx+lzQTqJxOwctdVj
KPP8FAHOMgqEtVjg5cYcgtUIweMoLR9KddStW03PVoFMvnp4uCgvVlKa96BABAKuKQFxvynp+iJt
KG7EgL4XtAtKOdKphxprFOYDAHQGQQDbuuB4ngKiHAiwYX2U7a037W88evvMBg1v0HlzUErgj+Hj
C6tgrdkDAwed0ou5xQZ24hPWT3qhxQeTzoaqSX+zpvqxSNA6MjUoLfci+xhXRaXvUbdDkKfdtSD4
ncokUQSQBeWGNbqGGp1+OROxVDn5ldPUSDIoxMbkIL/Ev7bGRl6vnIaI5YJQ0pZrv6nPuqkdFVKD
sHQePCxba82ZTZoYLsi2WPqp+6XoqlkGxFPF9CIJan2XRUcEZb+YVNiXJ7Mmx+wL19rZNKS5QQFU
siX5LdoV+Vp2uBNV6mb7wHnsbAeFWhS+MsJ8wcDImwijz2zQXw1EQFVGc5kiBZk8M2Bb1lCMrSY9
5t5ImquFmH6i3THhvoQGzvca6s0Vei6lPdzRpT3TvFhb3oe50zsGP+lc1hPgexYmzfiJtpme9Bpy
E/A5dkpLfxILN6pdAh3g+5KYvDA4eZZx9Iaw/tqL/hTHwUqMzq0xhpsfBdThTZnQrQrl0YP/Q+0x
cUP/77+jrpJHrJTapuqrp95Rnz2Hrg1xCxgjQ7r9x/JN1Kk4GDqMP3MAg4NRvj0ixG9R5ov//iRc
MOR8YsNSlVxbwWQHx1DngbbLkHEcQVAglkMOeG7B2ZqpaTVE0IU0eUgsUx5INVCHXoNsNOhWRrdL
Goe29ozDv5/+PRRioAiwkz9tNt7OoUGx8KHvgBJsGuse5WcT2D7jMUNdZAlhaLTC5egFcpeWaf40
jvYhE8zxui56gwSp7cLiC8Z8tamVEd3z/qx3NXypwkmeJi1NV0lRzbYTowae6hqbciI81ACXj+WM
8IKmy5uz/E0FpiT0v+WH7BoGhpp+6sC4r/Ux5lIT6hkG67AtHfmo6dZfjlF0U6aEAJKLsUmM2eRY
gxuRtHx3ZfwTDCq7jR5Utg4l9Kz6ccEDBYcqms5qBHlrNe3zoNwrRvTXICJs0H5jiE+lYY+vXDtY
E39DI3tPU+1BtR5Hjpp08X6juSxmQnuNdPXnJSmcsa5bIfdn1sJW1ZL4saADC4lmbDcVRGYlm2XR
u59x31062zqnSfnZaeLZTjgsNuGpZZ7sqhpAXsZNi16HeZ0ioN7Lv1mggEsOf1WJWt+pRrHEbuLm
mAiwigLHD4abNhjF2ia8xUge3FwdmyjaD/mvFjkEC98nVMNFSeRTQXGb6cSIWweNhLU8Eq/VrlPD
XwvafDFlswXAXHepfCk1JCOtcyuJtlgUkUmHkzMFUoHmt/jCOucu2eb/rCigBwwWprKe/cp8nk17
EkBkFPs3xlTfkDdwjAKgaKvrRKxNZUbnqPQI13Z+hCAOqK92BE79FQkwL7/P701gEbTC9CGrgNPn
xUAyKx67Mnh2CUn/h7ZdcF8sUkfdEmN4yCb9wpdI5BeR9JqWH7v0PWjsW1fQn5D1a6NbD04eXkpa
zdMNPv6B7wBFnX0ZyM2sSHB2JkIf2OG/Sg703TC9B8bRbeUjR06AQTqNJT6xv3S2P3jBC+TfdJnN
H0fd1i+a9957HsdlhApW+BnnBhwweXLc4umsBfqTq8WM7PyNN9uPmhEUmsvxq/4pNe2mes6baa5t
zQELVu6dSpBAG3qbjO7nJNaEhQoA82s4qLMeG9NC4cyiZs5IYpAHgmxf6rG5lsN72bXrtKhv9YCO
uevb50ZPruhKNrmP7TMPuPKdTD15Ubk1JVeSRHePTERuptxfyWw7CmY/qgvDjYUG2tbHfjWEEnqu
u8X7/1b71IysMTg46xA9yo9hJzdkLZcmt26oBu5eMX0lro/GyP3OWkanCksPoRs1RUQcGfmutSWM
LnDRNqVgaAlQc9yxseOtC9PEC8c17Q40neRDWug3Fyyxn2tfRmk/1Xn8XpnBOmun3aAZb3YDQxu8
26uutUdhy4PwN2Y2XcqgvouiOXflDhfPdzKneaapi/CkJxWizn7ifCQcEg3lIm5wTBkNmFr/wdTC
34o2y8IY+xPemqj5EzHAajMojmHffhRExlDyN59pWF5EjfjaCF+iajgliXsf9Oy1Hd8ST7swBEMg
QsJFMdpPnsXowm6SZ9MIDkrHzyOLD2aeuyF74sC/dYV6yPrigF3tAqrvC/+5PhovCFf/ap/OzuRm
nwF6f0tHsummb7HNSsL8Dwtulj92jWWiOfOhxbTTW6Qajm/BsSIAcFlb6NGdOaIQY1RP9wsRwhxJ
xLPCUsSqGhsgkBC6a+aq5UgSiqWTL+SxvxikGdDb8f5GOq6TlQzLXMSQrMXTv8xEPcmjlTEpkrJ7
nJY4WRGmAoHLU3z6qGPQpFgvk6usdeACcqjiS2AHI9IxlhDXHJfS1yHlD19D7jz2gQv9A8olFJGV
ityDbQEwRd5EiiWetM4llJ6PEMOs7/ywIRwTjiD+vWlZ+nAc8KLr6l0fu1OGIwqw115EAvMcSLy0
fDbMTRqbt2nsUEJOJ8nuWpschBtvBzcA4EGx1bgVPZcObh/vej7hadjqlK0pYQMGkBG4cnOYzUec
FDfwErz0lN6Guw9K70qUrbEmBD1If8eBDjsEg5NTaYeO8gqh4BXQ8otZ1q8pv9I1+j2wlqUZ8VKg
hLStffam/t5TrLqNqlYTXkpUyNqmaVKHr00xBG/zI4q3Yk3452tdPqchU8+KBi4duf6umoHq1QLD
WiDeaIXbLhoHtIrlnAk0YUZaJIDDbTIpNZp79ZySVCHacil9lQC7o/BCC+cWABWSfrRpTMQHflR/
oLh8qo3fqrBIpaU+aCMaKKYMvyffuHryKfR2caFuHmsapvy3tA4LBKoa4dHGQ4Tqqu2GHXOpixP3
ZwKrTgIVUFGqj6pLP23Pp7B2Ky4++tyh534JEwG1DnWEBdO+2bIBS8usjFiRx8bz3kvxUlTOl1cT
1VQxkEK2t9fG+iA67dnnNBaYxgUBMUPGALZaBmam/PHS+upq6tqNOHEJOpAGNyDmyFVhxedidrW1
pn8PXfelHcMndNxB9kLO+Us5X8Imlr2OZDsL2Q0IIr6FCAw9+t/eDGe6dsGH9GwKote1MXxwMGLW
0xwjpZmrQqUA/X3GG2MUL0s2JJ/GgY/z1HC5nUbX/xVp9wSTEDaw/ZvH9ozG4NROK+jGiJ6O4dZi
famii0+0KpjJ0hcvSkGeKmKOW3idu7J8kp3NXMF96bU5EkLjWve3kTORjSRvXds9FcJFLG3dAXP8
cR+fRvU3uN65b7KPKcBEBQBqFzudtmh980szq2MUgWKajGZn4mlYSHp2S9EVby3ZkHBkN6mev3Na
wsaegq5yInoOZfOiZu6y47C5AHwsE7yPmMgz29kQjvXiWNUh0YwDasmTBiweR374mHprW/NXSr2O
g7hBdwKhLOuX2O3vrGYwrYIbuSPdokloF4xTuncrHJcj34BZhPek0b/0WD8S2et7/GraLlADgjyj
hDoh6WbECRMbyD9M4KZZdTsrFIjk54XKNhmTTNEuTC6FkXAqjvVXWwOeYhoMSS1WqLbkLilH7T0Q
L3rgfWpWdUEV9ZU1rOHYuIaRm0xRqaH9GpBCyjuetAdNK/HGdHRIwhmeCr+U3mH2JiKoGDQI12GT
zQi9n2JgqRpTNBwAUQGa9AdvHEAjtA7DeR0/tuqBfnaaAsb8p03OD/AgisJJexz9dtfH5aeOEoJO
Fl9TnH0NmXskqYNsoSSqAFw3NAgyb9uHXJqxSf/NjZs/qxufmmrk1Redy1KQ3vscmYLp0gAT7U84
/70a9zgDE4gRJua7si0t3P/VpQKdK4MWnA2/OdYRYxvtj9dyZjMmdHWEla2Iq79y6fvMQ9SvkJyf
RbTn9bHUpOIvb7kfK6KV8uZ7auBqTSl5zkMjZy++u4pgPjDXWypCytG8Qb3HZgJnK2PMwxxiQQd7
a1jQyBQZgarA+4dUwOp5G4bShiX9xnWNv4ZgoGxrpO2pdDiSGb4LrSgv3pDw8V3gxLfsay09GpFh
/lewjToTq4HH+ySymH4wB4Ika85GPt3zAmWra9/pRXOozTjk5XwoDJuAjGBmp/fjk0WvNn0wfaG3
eo785mDF6sjYFLu0PCf4oBZxwJQ6Q3erZjRpM15034OU7Z27QPwkE329IX+d0A4Eiow8kL5AkXVS
wYgKxHuFgEmX1Z/ucoNZ+hfq1FXoNp9NBUPWrJ9N5rUasctVx37XIMCjxp/WqZMhGhwyuTJr4JBV
M3cSmNY442/jKk42ufki4pptudFPLO+rwe+ezB6xo5VystXknnk58Kj6hqHq6grY7IMGagGzwXYG
k7rxMVXMOXQ9xGruD0cpoiMUp/sY+VdaLh/tVpvMB19q33Tvf2Qef5t6tvVM+zh27Da6cPnd7E8S
LsjCqOkYiUZ7K7L0wAz3avrS4Yah/ZqbqCvLD3dg/BgF8iMpfOZbOBebWScR3KKBFaGp7J2Kus9W
w5/tdvUnW0bu6e+uSc9eaIBcouTBR2XLVaT9diOGm344ZjYXZV0NuygCO8I+3unNi5k7L5RQT5Eg
aKKZzm3jPHEzP5T+M8bun16yY2VZ804jZjBIfkRDsNAD2rsqIAiedYvvkaqXXYvbi7DAEkq4NBmu
xuF4GGo+emP2bdlh8c0Jd0/2Ax2t7z5l3GOh7m09tVAcZjTDfOpvuiXeuoypE4zW92nCS6J30Nr5
xBBb0EQlA9zAhhUkxvOo2x8ZYw83Sm+aNn03Knsm+PypBdXAiedRzsuE7ltMBEoOfX717E/+o8qw
Yadu/+wxmkpqsgZ1mqxLlRUfidwi5AkBaA8ftRUdEbWN5vhITOvBmqNjZPcVUfVbJC0sDIJqRksc
gU09icxduxEjdX6DZqPLbOrHDn8Pn1qxl0Z6z5lPeNHRb1gK/TL6iIjhyySamU49erVz6ZhQWE1+
vSkpCG9P3ugeXCZg6l58Ybj7OmfuYrG61b58drC36mF6DErxifzpL6Hsq8fwEUnN0iW2Y+Fa4Rd+
keeBQwZqP5SQNYfqho1hhSrrNGjdh5nlLF9Gd0iDaWkExqGOuk0WazUdew4QeveOw/UMoeHwG/cW
RGNEl+m6hZxez1eyDZhsYSpGZ0i7U9/7HE3YKNgPXoh33bnWLdHDTZVl90ByS1ZGQHC5jaTGPM/r
8AQhUqPN4eTpZxikByzbZETrxGMD4FsoYezGNjgkHi3EMD5q2RbfVkSDGoODGz2lpt8v/DZhWRpv
nSOY0MeNWmAcHReDrZPS49r0xRy1jNP8K1X6s16H32Cgw3Xk5MT0TKQQWRbChvAha5P3vsGhEPoZ
iZSOvs8xTeo1d1Bc4lkaS4x3NhCRGTWvzPqSPqH1fcuVoMEf9c+BDpo924Vli6TAA+CKoXKcsFS5
10kBVWfYMWH27vy3Vn8t63aVaWDTJBJi51A51m109FNch1DvGtwOcAuq5hhzybTwbXqdDUesGkNg
IlaE20Wb2Bv3YBDWui2XgfTeYB7AbMg3Vb7y8/G9Rd+/cF0MnFB0SJf/85WkaDCRgPaPoskRlnKl
peQHdkAXNOauZuIy1s/AfJX4A0X3PcriT6kUJTvcriH70VO4FRz6apic+l7zOJXV9ezj9gtCfeja
i+w2K/D9gWmeZsw5YAS4s8b6ZBzBNWT0lC0RWffedZoJFCGVblbpP7IQ14w1WiNLiy9r1mPKZK1c
+dGDKp4jMV7wEhyNqAOW2LdM9knIbAoJu4L4Jy9BsV53zII7gOtDXHLlNMgtyz1DsXe3l3gO5IeD
q1mLuldzNH7StntOyXScpndGhU9ElH2NpoNfODkgKdkazGpy5uVaVXwIwg9zzXn2gvRYR/bKYfSE
Lv3RGk65J7mQTW+Dnmvr9zq3piAIOL5VtvvsIlWYTfYgSUd3nQwDI6Lh3hfer936v869CY1Pol43
QVupVdknr04YP1m4fOdBu7ccakSEjvbeOOw4BHJccm842k77AYL1/9g6k6bGlXDb/iJFqEulNHXf
GzBgYKIACtR3qV6//i1xbrw7uRMCuzgUh7Izv2bvtXe9TpyCB89hoazqOWZRTpTVU2w3/7px+qyU
8YWPZkUcIi54BzOe6LJtbxOVU+OeCOL+q610cH3Rlqnj3cj1H9TjcC395AFTDfU+O2vDke9kiSGL
9jdmwDA1F++j7f0KlmzyxXGwFwEYROJSkyj3zxJdy8yDxFMIqKdkcNYeFumlAJW8bAeCwO3IJvqB
Cj2p2ktZO1vHq39dXT0no3+bYMxHQh0Gq/tlGDYPkOInrUDXncRPRgvQQPNpvgyynjGrbBEm7kdp
v7jWvCXuf3Mj+e1ZBenqPug4sEK3Pwtgd6KDvV4Vt0Jr9s1/34KmrgQ64L0i1mxh4izYpywYzz40
QXyztY7aRbzlevik49xYcCQs0xgXFIbfzOAQ7rOfFrQTJLCW8w5fQ9CnBatlURGmQSHREWZLXvJV
DaCL5icGLfrXoq5bTF1JRAo/a8AS5e9Z4Pq+NB/CvitWHq25rhGkyRG6Six1TxEKANDkUFMwb5oU
LaRNqb7olAF+JDlE5vjhNBqhtqRsiACllhydk27Oo1OHZDHfYM9UWby8aktDV5gQt2jqwU4W4ysO
Gsiq9PGr9t0IuvpQ/mJCDR4hUIfQVTvQt7e2isUGfvlCiCncJ7HrPoTA6pI6+4EkZmD5VVuz6Jh8
U/YjJHQVmUC1zjkcvkmdCEFFLMqhysp4pYXahTSKaRPLDN2ZXl1HOKzECA4khaW6tbeLnoFta2/s
ltBxXiQd5FJGw5Nr3weVHCxfWvw/2yzAZP+em59mliLJ1gHhsES8GoF2GdJZl23bLzbLDHYTJtPu
LL9n0l0ziPvmbRywUvb3QMP2ItFaYorqrzYh79fc2TYj18TW8h0GnbMcGAFJUvgg55w8IKFlPl5T
I92rUTyFQ00WIlYPrOFU2Hs/caGWui5XTofqwGFY3XSPStofOlISe/BYN0rZro2SxSpIDEL3BnJn
mbgMe039m4aIAZFqny3fOIOve/WqKFpqyGRfZMmeKqk6sRaZ9gbKsN2a/XwlFcauFfmTSrRnjXmn
dHrs21r63ljqpofTbxQCyVdhhsA/2NcTWqLQPGSjfVahfGnhJIrA3rEIWged/94n6kvmBEj50xWW
7z2vlkqXTMqZjqiAyyEllG0RIktdYtRdj6bNnj2Oun3XVqecyW84jlReeVuwRpjWpePdY5trWdOG
jCDJFqNVcFWmfBeQ1+uquSnN/84cZ+OUYpc4+NlHP0Qjxea7HGg95gnysuJt1WXJa0plZhloWQQR
8EqxiYtLxdsEr+g5iJ7a0G8eSY7jJ0rdN/emxvinJQSEOQT2Omsq1nQ6yaobnRbnmvztjYYXvbED
gHX/+xIHuwTTX85n2G/b1J+MZd3zUojrgNefeGa1VQM25m2eMejoFJMjpCThZPCGq7xvxhckbiJf
RAKh5g3QFB+IdZx/3J3tZXfLByOnHLajhc8gDLYfEKEPOF+Ul8XVy/MrarBhOXYjQ/5MckbqFTSq
muE9Wc/FyY3U/3yYQxdPhSFYm0/4RHyDt55nrWDAQUUqT6pFFFsMWb3paHNOuUDYE7Q6oebARc5/
Hyj6giXDNG87sS68Mou5mKma465gPUdsdNou7HcYa1BqMG3cJpMbLhKFkjcxKgOTKOjYjBN39fdc
FZ7ishEnOspX5VYQlZ2wO5hKaUfBm/0I26nbYZn/79HfU38f9Pkr/vfL/p7zmNEthAIE4cLuPf59
EEU0rVWc0Pf+/+eY/wazESk4/V/PYTGJlyozSCTwhTjWQYvYaUyR8cxOPqNjHMfOhz/5++PKIPMq
1IEQaJYGptqv6wvXGekUMiIfb4zqy98H9uODAd0ONqOyOjI9sAlvm5SJX0cjwbQ2MalfzVwcbYtc
owGBMPL9PYUeGvn5g25n0Hp05FLzI63WfIKMIrzb80OLm7glTfAYt1HY0/2FcHGwCDOzmYIzCDii
oJLqfz5r58/+HvqZa6+8CVl5iPwygANn8l+btpWvDRUys/p7HHSdveUCRVQRwt41C/fQivGhsuSs
m9Eae11LLuT/HpcKXia+tTTAW2pMeqITRcRfEAQzCEGbAoM5VEMN6rjz6smlYqPtP8bzh4wd4N4C
qslkrFUbnHsaTqWMhYgdGZDmbKPbw05euzkEFDgr5UUmenuK+PmezIlFWSUNuf/voQLw51nlcXa3
kRJtXpTjywdnmCRzr1UPX/chDhhwiNpKNqHZ11eYOM3W962RJTS4lb8Pgw8/09bhe5WeOvXIPbZl
Lj86N8WEFdqTOv33qQdQz5ZBcBxLL7o0U3+jYElxJPHo76kYzO5/n3lucyqUe22UqbZxXFlXPPvW
9e+zuqrQJ5lYiitGZEaaymNkVHITtmm/CXVp3ivBAApxdH0GZ2bexw4iqoruTaSrC8UQSc3z0/mg
J1svSyH1dbl2cfrhuwibgrFdp2+TRGbPdpc0e657ZGzzQy11SrxDCCMSd9jZrZO/RK1m38zomzEP
zR40hBfpvrPDlre/P0YYvevtPMMnrHIo0STMUDPrpTZ+KpNlqK5X08HPe25/r+QX1kyfKAeBu3aG
CURU6+CQxPhGO3f6BBp78pqmXg7RlJDYKPWl64X23okn1myq5wT2YVUSdsdClHkH2X/QhMsw2Uut
ETeGZvrewh216K1Q3Mb5g4OqXhvy22SG6H4Z5iSEE+1wqATLQQudUwzLep25NO9/D01Tza0rfwDn
KkDYkUQbUapZBBr8GmGR7f8eWXHL6lxg+mwLBMPwdxGc0rKuIUw+ubZb7EPpEhsbKqSFWYZqaPJ2
sA2eg9qEl0sxdzHqPNq0ytBYI8FrrzNrL3M0ajIgpGqafA6Tkb4qy0vowVZqeIx9C3nA5eIcfGOQ
B6uzznVmtHtDKiAw2GcvD3+fRmMIqmV+Er9zC7b3is4n2JXz4A/Cd1mtCWjctIlWnfVmUA8Sy8Bq
TPDIMtRawBTv31HtZrsOvjuyYx7S+Z5d/vvbyOzr0IX2RqTCXeLYKz4TkEeoj51/TNxQ29Sl8Uw1
Ym2i3J0WvA053GxU1snUjx+JzhKECcjT5Pbi9Pd8TktJ9KUoDoET1I8RwJUyz31WGIZ6TEaXpZPV
s5gh/YV/aSP80lN/U2fmuQdwcYjYZz4Av8JXRZhKnFGoRonJXLIYMZxrEmOISMkxd0SPBlrohzSr
ix0HwIa4mOao25Refx8aFLRHx014y8JjcKiszs5wDuyJsOf5gZfXiuOTSEahiCge52/99/1FMJlH
z/rKhU24zd9TPZMHKkufljYxDp419NeygRal25iaTTYkoxyZ4ZXub8fdGWquR+pQeEp1N6Gn7d5T
n3A0mzHlEtV6sPSDChqZzS5E4du1uAuyIch21hy9ascDL33vE4f1Z2WjPESYydBb/8FhQXroMACv
L8rvbw9rxMIcGSimtssyECS0MxZP/QCegST5Oix/AzDJC22w31lLLpIAWzLZ46QwmMNjMvBPmTHf
WeA15A+56EFT3NuMvVea5HuyLCmJYvt1oJxC4fM1ZgxbMadfTW2ugbjVlK5xXNXJAz7Gh1wy2CLI
Er5H8Zg1qOVHi9MMxOO/1MyePIsqt2d5PXbPbmTkdGfVi+E7/0rok8r/yaiZZZZ/cEF8wNr2CvEN
7fpTQ9q2GD354IPL9hio68MJfvxe1CjNs+EFLcm9b+V7pPtnspI3BJ3rSXQ2Yu9pqqPHLq02XNAs
fSr92yPt1zUeOFVJCiXnG9bdwjXVg6P7t8o7d+zMShZuKNgz4orcgslOcsMAskI7viNrADhSyFRb
xjd9nmoMSSeQYcdv5K9tqib4gt7LVL6n2LJgFLgeQ8wCZ9CqIeUg1M2Pkty43CuPdgIJLQcubMf+
U9A0T15M3EChNmmhPoGqHHqn2DR6vwua4q5V07vZgo2N6uFZ6N6WTJIVx8JV2bwzlexv9DLXTmTP
XmZckGni45rWhZVtWNpc3elgNWrnZTm9cY1U1z9HbAJErq2lyh+mqnuwDVALU3xkOHXB2b4yHLSq
GP9V8FJYb2O6TStrFYzqaJT+Y2CWyA7i194MjyP/sj377SaE15a5nElITArDeA3D4Eqy940oBsah
cCmglV+jNmdaoaO/6FlcR4haF+3k/QyUW8moPehj/lMx/OOYOAVE8k7zdAv6eNxO9SKaxs9csNxo
5qiWHtNFmTwHcbz3wA7JyWPYoK8VUgNNax6gHBJ1jq+FpHaOGUbmiQW2nNyGcxHHak8I9yXyCixN
3QzmpW8tOuEuOnTahV7d0iuzVHYv+Cwm80PveaHoCZI8Xoj/GkwNBJluKvyni4zXzyKRKdtMNn5B
seh0pk9NSzTISKgqWc2bIS8/iioauLnce+DXDyh9r6Uz3O1xeqZTSUv3ClDxn+kZTyCjvmSGrQvf
A4Fw2CTF+Bv4/pLj+KrNKHkSftrXUXX7qC0vUT++tF0QLabxnmXGRyPGaUF8Nw0OlkrRP9pZTx/Z
d1BIsUP1SE4dkrA97cOUYO0M+sMYBwUZuxBAmu7FEq3Fbhu9eyzAu8H3I+2bfqdEG02GkWRKzKjM
CASy2gvMUmi8VU5PNOjPces99x4qIVgeuHrCOWG3Y9ZnEnalt+ZLrjMLlJW5kh6TdLjbZ67Xi/SV
cTBxT2xLYCdkHpcnQ2eL8lQENOB9xV7NTs+1ZTwlFNmdx1hxYPPlaLymYp0zgeNtQSAE2wXqmjaA
RGsPv7J0/rkxJkMWpJFCKhZr5T+mu+Y5wNnhKpIBRhZ/XV6dSCe6Kfx1WC8j0eRLmQtrxfIGTBro
dGlUd23MmW1x/7BialrkZwxu4WTbglO4beb42TDhraFeyim9JanFPIV+AbNN2K8Kk4JVZzmBz7u9
de6G9W60rUD2s6+u1xXmjWm0t3UR7NMm+a4yEMHDYDOiFbcQd+phoMHzfa1fRXX1YaXx3RGbPHff
Ij1F6xMf0iH8AdvvLjyTYfM8AVGULBFcCV/7nuj/uTiZ0/c2+5bMSNaZk510JjpZ4vqb5g0s1ntd
Vz8mqPt1i3BMTjEwHRa2i3gy+d+21U5F2Vc/GA+lqd7lwP0ehAnA4+ZdqkatfdERSJyw/JDDxhII
4KN+yrehGjaV30SXIgVDFrVetWQbCrLOuo34pgMUAwFbYRcxG2vMsSf9xDvlyNIxy8Hfz4HseCyK
/2YDel/DvNVPaQ/gIvShJ7ItX+OEQi45zuLLVeNhIPA8jrRiIl6Hde46zii8WJui+yW8Lk1oT/0S
inuhYWbz02SZWaAKIOLwTuBc6I2iJshh1UqXf+Jcs9ZJgzYtB5HIG+MowStZXvqJDC5EYWg9xbFt
LcNJnvWUHJakbp5HoGnYI/m7KnHH57WwZAV7yENjGOfGJ9FR7BqT90xy7jWYoMNp3P89UFGIUJ9b
BW0UQj7mPhnkZIbJyQdQ7ENN+CBRTBknJgLIEiQ77A0kSUUq4burXVTV70glw4L1Z+toFQCt9K12
xyUhsT+OzvukTr9GD2kY5JEncjoCUpj4/hNR0CydmVgaW3/2LA2wtZYhlpSF0ZIzo/1Gnf0zgJrJ
Ctzeoj0OGuvGSWkO06J+m3rTCSQRKrMMpaRmIzr0Sdf2y35Pd+rs+eth66DvVPbw4mI0Qwn4EMa9
d+jiZtgBON0lKkkOLfOgMqq0h5471FSpfXGdZJvqAnF0pL5SZtm+g2A8Nf07ZkCOS9mD1NBwRbWs
bm6uNc6pW+D/5t83e6dizUsu3eDPGk/p0HxXbcAboCNyxogQdkdGpk4J6TBLJr+oBez4TRMGu/fS
3Qw6O58JcwPIjqnb+W49XH3jxwA5y4uJtYTmaa8JNI5j7XdXwm7zk930GpSOEXN5Ausb6fAi9Fxj
mbCaYonsO1dNbBr/EuuKxKup3Y0h0QMIB87W4AOHcjDhenEOZWokHiJXTrorZPovT8Qju6bpxU/T
dFXW/lsdSrxYsuy3pZa6K1PV7FvULmkHJNCimFeYGMDiX8xMfFstThZu7dtbZ8LvEXoOlD7bY7fT
htVyjAnziCaJLWnEFTRa3XtUYpRnSJG+QgZakO/sQwUTqfVali20+B6z0wCLlYEW2KNBZnOhGmLs
kMkOsba+GltdrrKOgB2LZX0Z5ohVqB7RaXxm5qg/GbJcTPFdM0kysOFC1rH+kU5TxdFA606uLkj4
+oCacsF9wo6G1h9LeH6U0K/IfZ/2VZUxIB+zalGSdICqgiujlcmeDcQ96pOWdq4OHsS41jEOjWw7
dvC9gq2HTy6hWsLMfzUokll6peOq0sc3VeEhsuqvSG/FozOLqMohSGlyqWVSqZfLEesDu+JxjgYR
Bx+T4QqsKPXtC1EUHA2wlJHMwFbo6GnQcFinDoLhE24/NHfnRJjtB7iha0YkABtg7d1TvbfWBSXh
lOKwzyvrYJnczniJ7qXhfdtePy2hfmwcBXg4apofrpBlYAbn0BCInlQ4LKdMgRi0UwJ2e8ryygU3
a3aPkclQSAQfwUQ8GnDlAfuuf+KsfwhCzTo6tCCrFLwSgQrjTz8lH6nZtkffM86mLYxVM8JGIIRE
3QJloxqCXRvavMYMUJVT0P0j0u42APDySGNau4jxsa3Va9lH8ORHdAVDtfFi4JyREruhqEBNIsqo
B37vmHqY7RKjW4TrqgribSLjt7zW37rad1dl0HO6xOIpsIBNMRx7bgR1Xte64ZKpI+R8t/tpUmfY
YEvhtyoifDZyL72qP2Rd8NXWJAH0+zhFuJHJL2HVx6prd5Ee/mLmP4BS8FeIMJl5k1e6VLFaOz7X
GykVKQE8fQzbMluarf5etZP+BC116yEf6bxvS3Hl9zmxOKSHNDZ5HqisYOXi+GvqF1F7x9CuP6Ka
IHTcvXVv89UcPBy5+Gjq1CYPiK3laqzwzcTYjU46yz++2Ixi+0EBcnUyqe+Ro6bLmlTmlZ8UdzVO
NmIi67Nkwtek9PP4dO4TSsEd8ORn0cSSt2t51IlvI5G1BiOc3ELqanKtecWm2j9TC2+20LZtXN45
rZ7CqDFXXZA9RE13ca3ZtFqK72Ji9G7VzSXN/2VVdRYf/JABA4CFZZr9SniRddT45fC6lOlaw+C+
ihVXcccSDCOIzNE4oH9YsnIM11NNkYyU9wVl3DE15Q86926d2zZfqHwmKEGolnZh330s32yoXjMd
Wkwy9Hw/E2RMUWLDKqqwW3p3l1uO+xcf/KARflzBo5gI3x2r6NA3UXAMWwRQCfWbbxKvxtZSe0oT
Lj0cX9tYOOZOTQPvX4qFQCPWaiImh37EKa4hxhNS0sjYtrA9LUiRHDhlWDk3ZN3Aj8KU1SBH2Ft2
9UGFN80ZVsM+zFNMPhmp362V47R2/adhJNItsmPKDKhIb27B0Mpgsd4C6NhaGXnkmnec4My0MXDI
pHxOcq3DPncRJhamD3xGH3U4Hvu6jB+KIf6Njeqrst0twVQZ40kkbX3Hoq3XjBGGl22D57g2LBSI
y2rcQ1kSpRFMb6XRQrjy4bFPAwER7Wc1gXthCHFGEvlGlJASilV2kp0tmoaFN6fM5aBMmjD6bHSW
nCz5gT4RFYTkmssEDZfTqhroCNVA2KCYt7Rj5qhwC8TqycK9SlrM8FuXHgxOFlL6RI5O4qpL0xDp
xSrsiRKTBYgWHodE/0abgEgraGaiC0wd3Lh1QSv60aXBu9ln9OsQ4xZY0mRrXH2GTCJy/5VgZugZ
2BIGVbrqRrPaNMh616NRtjuz7wW7ofrDYay1U2JPlzJuiSE13rpYbsdglwdV9U6bJZdamfrXSGr+
rsI7kGnk0BWFrB600cy3nBu89QQG+sD5jUo3XksGGAsSpunNMuq4kVTobesRTVWQNG/HLd1M6jxz
Fu26gj4niCVWvzoCGCX2sJZZ4lD0rydqOWZH7LwsLxEX3W23RYvwmWuJc1vTN5NZcgg60SPdaY/S
SjHmK65O541rfGZXQ6X3iJt/73AGbIA84zJlRwNuLDb3WWaVGzY096BooEIFnfUsBvaHbdjQORHK
srR98VyLYTzAOf4exqLf93VzLuqtnwfvURs/BmX9LHDixrDW4yE+EAH7Hk7BG55hDLIi5q/r1bMr
un72OC56B12EW2GZq9EhdgF1j0pbG34jVOXIQDmIY2+F7B/TOmFua5y3NE+jHm8wjp1Bt2xDy9BW
ZhB9pZ52aWCI5MCbTNLQVjCOYdu5zQZvOFTP2t02llM+1Hl9Yn+DMV50NA4K8cG8ovcn0GgM+KpF
M5eWol/qJllhaT+Nm9KwLpWFfVCGz2J0X8ms8tgh1Nw8urv1s+6s9G3p9S34Z16wwTQmaxIC2Vca
KcAYz8Po5iIYMpzvoPBfcyc5Jzrb26KAZSAauSHGtlxoKyeWDzFjR6zhmNKEn69Yc5KIR8vSNShX
I789CQwqjU/nUKdyC16bazsbSLsJ0eFPdnIZatxWiWfsptkNyCkOpvUbWpQAZ4AuctSy14Z/V98E
NmDj1gqsdaFDhkSZsyJOOsMNCt+Q6Qt8QO1gxnNMV1Q12zGtXlGrsTU0vAy/AVxZw21xqjruPuJU
pUnKMRtMbU7N/0RQFIwRh+zHgQxU8hW5kYQMy13q088Sm01xpNa53s+EthH5EiHndpM/kL5z0Geb
Q6K4/oWHJmcfIPDDYXwUusucoFIjs0ZiW4KyPYF7XmLS1lduXdJsOuGjm8EhtoyJhB8d4BEy91Pu
kZ7Eopo48VG+txVBn97MKQ29ZT0a0bHLbhwiHAUBPBy0W7iSZnuO5zLyS4PNfIu4IKq0GAhtY9FZ
llZ7LEIaB+bh+FKDB8RROyv7xlRdBqnamIm+IQ/7gbyoCktism9yF3dxLlaGdCKWh9x45NTe43JD
MjfKL4/2SvOA/bBZXro9I+qk0sx5zslQYwLOOVim2nTsuBahZBdgiXJneFqxGRncUk35qFu6ZDq2
BFCFmc3Iw/WikwkqIez9lRVGs7aR5XHfGmdVxbdOhvzgztS8437ywBZugzoKVySEc814h0CzdzYp
EAvn7ib5C2k69x6fAJSs1zAw1hj0XtLUqZfSB22Ud/KQJUW50xi1ujbvNCrDgFUu7ocs3zgZzFmX
/7icLLo9HzaUCAZiRcfEYDxsGUCJRhA9ztg+4DCK92ORgaYVAsIqnvWkcN4JgPotq5y9ddTRGs13
iPvkiQiEgFQt2Z/Rdzw91lRsUJk+itSm2bT7V2HF0cqtEKkQuAiEuwy/B9u8Z2lJv9pkpAHCrclX
IZ6whW0FH0lBKDTwS7EZzajixQu7VK9nOA5ZdnZ0j6b9yDJTtfIGOdtZ6zEcLVXEEkSgQ7nFTL/L
vWAbuyU6AJ8BQYyhntsnNzbM83gRwb+JXMWokPPSSjX9ydT7f1rsmUBfAgtQBstYosegfUZ7e+yf
x8LVtyg7CCnzshdeIXCVu9pBhk2mWVH1bFtIPe4M7exhF7wUQylRFgvCr9UTRj7M9TrNx2idlBF/
xQ6Xal5r1bKD1smZ0ucrFbVP0qNBD40IDLmsX5ISOV+dfIwEXOHznU65/VH6D0ZUvDNazQ9G5vxI
mYHYYBVI8cvrserWbJ1Jy5DVyuHXpU9EOroGHUfqDhQPPfo95CJWxmAtRYEzC9xZf1XaBYWtvcBA
sHd1H50FgAtiGms4k35hr7MxvzBeRyfUOP/0QFwwRRinqDTO+YjvOw4qfxVaZ6KxWIYgHNjovDBU
P8/DrVutY3GpQfl541QfJhK4S6vfG23/1feZeahxQMQBSX5+NyJPNsYtPj0DVaEx4FiCEeTUsYEg
k9hCLsF7QQCk6eQBUQnGY28OJ6Hwfvj9/E/sj7CnRspA9GC1RT/mdPIjFeQzcagOuUzWrpE+auN4
7qQHL+VeBR3CV79K8N5LZBfzsXMzW4NiJ8b0YpnRLq2rY6OF7p5FIZpAFHquu+UYeAV0SIgVgryu
VbzvQ2NrVAz8bOBPB5fXfxl1/jogFy3Ukg9spPi++urLrxvKEM6GXZnEr0kQk5fdc8pFhPdMUEvW
wVDjWhxwggE3Pw9Bt1dSOKt3FevJXhSCeEEXHbaO8tPwHtHiPedVC+Y1QftdrgwqohVy0GxD7Y6y
hwN3cBTTR97zvj4tAgsiJm5V8HfG2O2moDqZ2ClI5eRmr0NHrCtZndHkLDWJczIVLI3wkLPt8BAg
MQv9yrTUO6H1+Z6s6DRU4rOMaG894WUrswUh00ZDg00ofSn9ediDOJKZLUCX5GhgUobANb1zdLQg
KjWK86rcdozbjAbJTRMns4VxekX4NRGZ7u77ajgFQWttCw92FyyyHSXERWlPGCqfO3wXL1bZwHD2
ePUJ33hNQ21clryYGDWx7EeZU0jr3LDV8Iww29u1ZDgC/8TtZEDLJZ5tVF3o+tDvcXri4J1d9l7a
EAjHMIT01x94jqxEWg2SpRVvqC+vehhuRpbVvFfgpPQtahjJr8WS5gYOuLtTyn2c1PCOD/M2sbeh
p0U1D91Hc8vhUtgGjWdHGmLP8D5IxG/jJk9e9OPG6nOq4+7ml7segdfKLg22DrJ+Yk73jlfpOCYM
2wdX2+f2hQOr22qsP6jG2HUghNtA4x3IzKMPwHZVeNWnBm9hA0GFuHUZXjU2wWRooEPK7NcyED+o
TekkTfc+GvFmCsDWKLgc+7oX9iOrroLB2TfiMIjuPnpfZV90eKBjV/wyxBgPoZWD4feLmLoAgGLf
3AbHLtcV+Qw7MWjTyokgNRGPlm7t3ICebahuHSo741B/atKiWDetZq1GgZPAhoshGRMEbnUIp+kh
DpW2b4yT18JK7t3sVkh0TArzY+UG1z7y8eY4Ei4xRs0sRtjbivjkFbp/Il3jymCNQaoF40t4/Rpf
yn3Qems/EAt1jvgGy7IYXhNfeCfMxHXJUGic0z9rYuYXYzVIRF3tv1EqvDAozPw2fiK677mEe7MY
egoTn8I0U+PSkBgppsH6LgJzm04MsQtlbvvcvqqMIzGjiRymLKIahkk02WQbxemvk3IZC3mhyC5W
vdO+lkxEoBOsyP1DMh5CimvqAmwylOCFmqNtHZ14ZVOybpq4InX/x7ej6imFlwfC+s2xE2MNfBSv
jQZdCrYgKKhcAlKPvasWtnjZ6zXBYNnajJHGxgVtmOHHDEbYL5LK3LAlycix1TRjZerVuk2N7tRB
veFVYqwjQEtoYTGKlc2l8TWq7AagfatRtGVdvjLq+LWj2l96mYuZMhAN3uTpVvQW7ZNfkf1RtU9B
3h6tQpLEwWYfNt3KTVhu8QtbhH3G/ZdXd5r1eazgvQdmuusx3NPLfFrZEK9hfWbw5pjVh9mnazEG
T1m6InHuKO4iYIk+HNQObTwLOc64ZV1QE+sugGPEJc1G85nr0PbXAFnENxs8pzano9NPO6ssvW3q
5P2ysKFh5QHLMcDjb1HltdvkO/KA1GPWe24k6kCcxCezo7qamD/o1g6slkHZXOJQtcVHmMF+n6ZT
mExg5cGd1D2u3EkOJz8o9iDbw91oTWjsdFjovU7CqhpdzoXgpGlAP/qRBVOGs3HZotKJ2FcsTehN
i1hiJAuHjHc3ETVw4JGIF2y+aNcRKeIrjEdqpThpcUDm/Vam6nuAr4f9l/wGcgJgGbQ3mQAK14sA
jXX40pjVdwjxYpU70YG1L4HSPYQD9rvaYnLTddL3OJYbwmHN4l4E2LOFS6U0Opa+qgPvVw3BU52F
90rW7rqbiKotvDfHr4NlwGC2Lmt8ZD2vOcMs0m0p8IlBQ01WrdLX6ZieRyapSxT33PgeS1UEpD2k
2q2qbEh3Xv9atOU7kRfVMTHbce3FD0mknbMUHM2Yl8m+6jJ3ia6HCrLgM98skxcvqR9t9MVIf7h5
h5kZjxnsIUKYuploy5k1jSgKMrJau6jaMxX3c21DArw/dzwMVGHPLTuj+mZ3Ph8aBu17bcwTeage
UXII3PhA6kfLMw82P9WyUNGl72AaJKwHpSCKso3Dc9/K38A2Xe5M+5e9ABih0AdJ7K3xUtFTKc1b
h2QBraAtc1TS/ygNxk9lniYdH4qVfnXjnPOw7jptBcXmWs7rDhTJN+xyj8MQn7vQ3MPGWEove7Az
Rc2LetWozE+NlMi+deda4LnJ8YHpG5vTriaFKBr6HQlMV612oHenYmWDB16yId3lU8LKjdY4aO99
FMK6FQe94X810TZt+oyTfK2F9jZv4QIhdIBTeqgZrjOtOsROvSNsYZ+7QbOGLukkz0MXnZRbPE+B
+yB7eSdW5xWqIH1Ne0jjdTyW0E9YFpIJQe1sH1zXv6Rm9Qie/qiP5b4b6q+EprBBm0aN+Q2V0N4W
uro5KXNZAnT9/DR/3fwTNll4qiUkfzw1iR79kyjhQpkisNcRN3vJR+vwF9XjW1Vaz4BR0XBAiWit
8XnA9VQzZ28TSpR8ehWe8ezFYbUY8+qHbI9dbow3FIaP+v9j6jyWG1eibPtFiACQCTeltxJJkXIT
hFSlggcS3nz9W9DteN0TXlF1SyWSQGaec/Ze2wsepBI8ddN7IsqTa+TPtfZRCe9k29lNT/N/wjQI
X+q4jdOljtHLp73M7Djuw4vmjEdb4YiT+ipGXY0O7zpM/juolQYnbdQmv+9iOiPPrJrwHvtYYXLX
k01CHHpgVndzgFlYRTvelbOPfz7HPKHlb+ghViwpz9CqQTHeoMLt8qo/SBz0foFxiQQg0+u+E6fc
z78HyibUTZiayAdBpgZov3ivG4tWWbkL0+LPIBjmuwXCqAasBK69kfHuVJyzrNiT1QTuO3x2Cxpg
NlbQvHfvwFqvgyvWnRFBI8ddrMO664M/aUhlLc2lI61j4NkAI9j2LX7ZOrESMAuoETRd3byMEDk+
IctrnoWNCDlx8ms2mSfkcqEdv6SBduqlbRLNl9LGji9ZyfAaIsuTF6WXwTQhKOFLN0b8A+GhjGhr
8xGFDS+vaw2Au/1LauJqVbG8z0iIXgxH7YdV4Rja7qXnlsIIklCrefDgwQkp4eJ7cvtVl/dPbDSf
zqAdMpWfJ3pb0RSiiGk+pkw8KffC+3JMQvvJyL1LbfZ/OoqlfOqOPaiFBmeRO1u725td0ei1Alq+
3dJGBpVLrpJgQJW0KqmglN6S/KYeZjddpEMKmRVtasweYaP2xT0V6b0P6t0kjddW7kWm/iXzsWIU
u5imKSNPz2O0lFj7EM1C7T77+XAOxQiCQD75RqbPE8clR3MGngpi49xHZyCO25eTNrHBgBXUsCzp
Yy9E7ueMIBuaAahIExM+tb4vY1Sc015NPs6ENFyWNROAjGRms/yYSG9f5l5i75u+Y5Xk1toP3Wgc
5kOIKKKPRn21bYc+zEXoDOSFs7T+hyiOTytCn8IINEkkYXicPUNH37WztzHzy5tV3GA0PxXxsKHa
v1Raesqs7BagIG3ilRAxk9WguwGbtSqxVS0QYdM6j8JgnO68RdI8dG53Gaz8Ctfi00eChhplQRzH
lpp0B8M8Xpi0S0noW+gS0wxzsJhiBHWJTeRLwPFk/udcR31glM89sa8mY+uMxWXUyrv0xHmWteJt
8PbK9RbgcEYXJKBe/2ml9RJo/Vm4a4cXVIn6UeX0JWW3HNr60lWKMU6GdsgkpdQw3lKj3DUoitv6
yuhshTvo02zYl/3c/6fm/tqQAcUvJk6mlJe5uNLoX/RV/tSkxiXS8r3GjTF2zVlq0cnnxoOuRo2A
4CI1b1mIJCqF3SyjTVQZ58RAeQ1NJWc9cTKPmX/xJ2QASavfh+ZJ4RselWa9ql6Awq12UJLO1MxI
s5Zuw9vh95hOyNTw6NDOb0LciV0KqHxk2ELpu0T0yE5uQPZCC8F7kPQI6vjVXHHsPQykVTRhVHfo
EdmfGsleWLqr+AMRPDJG/OzIC5kS8D4zNZubz4+A16fHw7aPnWeW3RfTMvYupC7DtFfg81AjrqxR
sNZix0jEmZS4fdaBL9Wjc5XfCt3957Y1lf+QLI1Q5xDFudVO2y05LWNsXtxqPDWkr+xpvhGrGlZX
woQwUFdJTtzzI2YkuA69zlzWMt2IZHZ4mFWxtWzBsYuxVOdVzqJlhLScvPLdDRR2HlLMVpZRvNkx
w2oVI3KiS9q/qsy+FYP2DBEvSSgrErCEi2ocQJa+0/A4d15PlBE/qG5/TBPeRJlx/9OwqR2gNVp7
I4hWW0KyZGc3nH4JldN39tP4nPSNvlZahcunNd+ayXzWDZATHF7Uxs/acmH0VAtFC7m9rtuX0Ji+
RkVql95hKsh8zs9D9jT/NwbM1Rfo8/Rsg8WIrUFrLeQqtbs06UTrrvhXO1QBvDgN/AH3qSU8a91F
2nuYwD2zZHg0mTCk1YlASUQk6bW1LZvrd4JyPOn9HsESn4MZkRfTTrh4Zcr4OvkySgwuyF4BL0SO
xOrjdzfTrG/6INol4Z4OFO6NqLsf2tY3ErG0aRRns33puUJWSmh07Buk3YI2eDhGC4x7wWEsaFMF
zncPcnURlfDhzRL+uFNbuMnBzBbRcGwLO36ji7btZPOonOoI4LtfSkEFUkeTweCTsI8idr9CvEwL
q51mKW0RAFirLmmGvZmwXeCrQPLNnKk75PqF/uYo67NxjA/qVtCwSVwe3PaSkiW7sFV5GZJQbVRd
XIU381FdyK2Z4X24ovs701avurXXiWrjHEhnlfSBHxPX2NlvsieYQw/UaDdS4im/bf/fCCQ+nhT4
OEUtOcR/SfXCO0hmKPp+zq79++Q3gHco2UoYVXO9t/WVl29BsCIdbJxTJC9DM3sjW+hVpLZvhEEV
WFYQVSEIELBgVMshjopTFnUHP0Is0DOsWVRYqHBpVYSG8dGuyUliqBmCYIiDN6eErGvasKuhR8E9
XfkewlyO8IWR/bOM6Kex/WDryhwMUtvdaisZD6Qq/Ov5Scu4IeW5lvE5mFgGpE4X3Ca/hH0h+MwK
djEa2zfmLfmyjuu/QZGiH9bsP2asFcjZ6idCia1NX7LzVrUi8SS5RNQpu4ZiY1k1gVxrmJA2uK8z
Lij7UBtOAoc9uWF7ONUUEUw3xROztuCAFxSacfTP0qS9cD9dzaz381kdvyOY49JZd5xbDyUe/MUQ
I/XL6V1f9Agyf4r0ignFrf0VzrX61qjhuYmDP1GeBmAWdwKF/slMjXuPq4y+DB7VpmQpcVuNBIRM
rq1R3+id36/Dmjcu4/xYW/kakWZLBEBA7dhVexIlqJ+Lv/T1lpBjvurGDlZNlBYcIpmEYWVONyMT
jTATYHWq7JMPfliDfnhWkxcTnupjOsciGCBFQS+IUFxAmMPnRowY6zdHoUtZ+1sHLiqY/Ad5yMY2
ypZWalx7A55io/oN7ALYO6iO1uzi7PXZ5C4sjTUvspNLo5+HMpxZlSaEwKUli7tnVznxcE69hRSW
QNEZ8B+zIFOc5vbSNFhspJFsRNrl17r9Sihalm1YVWunxJld2IyJRK+9Iu4/CDFYO2mijc+TPyQu
hF8o644sQPMRPNAxfxNrELQMZ+jqMmdFHoeaCBS3ZdiooHmpMLGyZ0AyIHZy2vS+zUjNtqNxHbfD
Et3iCj1beQoVCxDh459Waj/cLj8RTK1eTat9xUbGtdq78VnPM0IRmca3ozRXNNPyRetAGYmk/SyY
C25lg/K6LckZH5/HmLzuOJEBnPWenh/aIVz93ljDFke8R2v/JNpabPLgi61XrDraCO96mr1LvSCP
oM92MiQ5ajTtdJ0l5mdZNvi+vTXmt+4UbkXYMGUIzXe7qd8yyYQ4GLOz0gBbtV1hMsTBJR+ZsbnV
DSNcaSrZFCO3w68ljwBiPf5L/qO57BOvWzvKP+k5kS5jY2ivg8NgxmhVc0r2ilH0MlPOpa3kPYPh
ON7Cji2r1lzGwb0q99i31m1rJ7tBk9vA0MEESSa2qJotK4W9MVjP/LxrgKGBivcB0uW7nDO4CK6n
pdC4qK7s8QUxOiyGwGfbHcFkpS57XHIPO/dKA7zJmltZM8mR0/Ae6yOKfs7WTkMEGOX6M4v0HbLA
1U89tc5TLp5xvCYKS3g9ZBcgRW9RRlwRHNEad90iyBy2dROOkY9Gwe5Q903ymZr4NMhio1ztI/C8
eGkmKdSTZoD2Y1O42uqsMkXWFbzvZtazlzL5wFHwM1cb6Ky2DsLLqHWfcvQni2GIyM+ozqnpfrvG
8C/V352sZvbRb2yPHmJ37vOcLbEDX9CCTaJfdWh71IsDno1gQGyTzlL/qkNNRQRj5j9ZELQjMYL3
Dy/IVOgvfjqReFQUCvRBtJd8jk6PsgcKtAsd/1Nqlc9Vd2oSWkZ9nO5Ba8ly5/b1hoS3p7l7UTJJ
HNubUVrnrGbt9kkOQ+s5FcV5/oGlP6xCRyNctLrS5jyVuY3XFzNE2+jHqQvWKKZeK8/4F9k37Ffv
kcYiriAicmo0XzrdfUN4xuxHRTACfNhtHfpCRE9wutPp6thH7GN3Q/e+2wy2o5Bn4A3nWEyYTz69
EecIEYSeo3/pYfxVCnMjc//hhwhgCwi7HCGvsaW+CXFCfaSaH1RPL1rlrmr0EmNZXRRBWCUdNHQ3
DFiL9lNO2XkY7adq5uckOvgefEnRD/T72Y0wN6vi/Ltp61vmuVeMIMFihaLtD900rsQs/QHLn63i
6I/Lr2TWcxDPgDK+95jlD38THF3sreUtm9IdLIiFWeUnpCp71G+w3sxV6+Eb9toZV8L12ehJvCJe
CtRDrvbkbNwIQyMNvi+0K0NZwBb2WwB0y4unFajVFxgQD/xWJ8b7DN/GuxpbWhbastaQYtr6m25g
ntCT6VOrftD4Lceo3UkjfR1ph/mfRkCTMbeoeQIzpgkI0s62K3YFWX1UIWyyJmLdabfdfM4c7JNT
pc9mSHPKYQszajIgP0fdveRx9uMm1p+2wOoaI2HP42MXdtUWxtKfvqWTlobWzQoD0gCsR5CpNydi
7Kc85v2ZvBW19ZMlyQPFxXte7t0meStw/jB+1b/yUi3Tzr+jnXMJxpx+ClU/pQo5/1gE/2Dp7jpP
wk8BSlG500M0NukR95QdY0G5UaDBpHlKs9/lci4rg4lGdx2QflpNcsMd2K7GKHz0uYszc0IrMP7U
0LKy3ASnrEW7wDSf627G+SDSDqlGOk7tC6SRWzsNH0XCkVpl/iNM5I+AtWy4/tYF5dfqaKFlh3Uo
idqLZwIt4M0eCq8lKMPACVJ5716Qf4D6imK1HgkGQ9T0FoYoLeafFUIp9jhHFy4LSCztYdkPjC4j
zz9bwV/PZMpk/cLs7GE3whlZAzAgb8ic6RmesSjfQMu/tBaCPQPEf0ZXukEehAug5IZjXOMjElQ6
9V6esYIElKURFcKs6qLwKN5AOp+GlDLeiVCva+yTWE6JUy/EiwzCR4ZKJY2427LGbZeVVzNc428G
yZ3yw8C8heihjTkUSYlg1CiDd26Q29AmZ2GlkkuBdyC1vZuGDD3S8V2FVXF0imSjQdrtJPcgiLin
KG3WWT0rLS2AcWHM+87pWW/oTgBzvVXzMMWQzqZzkk/Ixks35F8UPhyTaRrXnQVZr40ZpQbVV04g
55LswH+t422N2PwYE/NdFuWjTMJVxwtcih4zUxpvoVyckCgbSJqij5B2G79bz3ummXszYC4Y696J
qvI2hC3SCC2HxmQ9huBgxdFH7uQ/jh7+adLxYNTqOXD6l1VZz+oxTrQ4yXhvch99f1sjxmmQXgCf
WvQO/sBaAF3z/AjtVbhjM8cTpqlrBvadEChrYSgZMpxgrwREOtoYWB3BDtA3tCvsV9aVV1pPlyBg
IOt5KPhjLraur3dZXj68oV5GDkhSs5wdSx7nEk+DMiPEUxzswsJ507zsI+oyh84oL7Xn3WUsb5QI
DFtDe9cTTuwNEEOZ/3jVjK1gh2eTe+TliEERLbBT7WxtbRgaCPD83EetQ+5CRLMAtE6oD29Tbr45
Q3mNaS2WpCvosU2zpVTGQrPmvGuxZNd4VwlhtvaI7iVF42UK4x9CG4ol+GqSWeHCjcxjh4yzi2l9
jsV7RA4MyvuLHVj4x6rgBusCQwOTIK93DqNCVhL1lKaLLqovRaB9h6POiMW4ONZ08azkqNlrWWTP
sYrPQ508d70ONiPfKFhRoxhvjQEapHG/pxgBXBgFh6SvniuLGrtKp5MMIDO0ffES6MDxzHVQ2H+n
oO1BuWGTDB1qsBq2FTQD9CY3WGDnLrP/edJ8SnL5agbdq9trJ4SVa+RXa02pu8Ww3JT9vZMQvGjx
pqq5UGwhYOvbr97Zyz67jnp/07Vgx3SaLZOrtmQ7IkO2NfnERi74SDIaOyYTM14PhTOj0kTL6N9N
9zou93pRoXnqdmZxYKG/eR0H/qpmmNBWJxWr53LGaEURFP8aBnRBHAf+rPRheu6/JrY+q0i7e8V3
EiL5lektKLpLGPk7fxBX+vybbJhWKHnWlmhXYT1zcmtOdeQYpD9GFf2ARwggTVqfTF630pzWtLrv
ikBteXRVdjFxCS16yEhWhxmyKsYVaYNoh7ufUPNmp5b9rlzn6Dv5xkWWiAjzkFrFtqduClHoD7W6
xmp8LrMC4kIfso0sfcbppRYw7uBqns4JDX/bi99DItoXWa2vJxxyXD8NGEvGLjfu+HJhmaA4LXnI
ivEqbOfYJ3T1GmIQ6sm9y1E+pYZ9j21964byQTTLdywkJqLulUETBzUJEbDTrB3H6q3ZlLeWFz8o
lk7p6k82VZzZzJZn71xBSYG3lJHypyXvLQCVRiDS5dbKVHZ2WmInHIcafGIw411Q+aJ1a0pWKO0x
dvJeFuHDjxmwOkqAjeCDGro97SjUwc5VJ8jpgaIH00QlwfyiZ4QcQ/vDbxjopeWLEzbbMEfWxdKm
VlbU/kwQzXfaUL+GhTCXqkPQY5Vw8NpY29pxdJ8q6IHt5JLNZE/buvefTSeo9mTK7co8pXvvp9mG
ieotHjFRDUyuiMaJxbFCZGGq3viWheEupAr3vt74K0aIkl9bK7dltxWajFdRWoZ3GbbhMyrt8+8z
F/TBS3ah23wS1mSdhfrXd0Nwt2unAVNE9sXv08bHaV2DIWL5SoO70+DiyB1CFoHZ65FHlrHUXhBs
6lQQVnOI+5qnZT1uqxC4cDN92EFbHuT/f/BY09ZjBhlQ8979DPnO//7Z7/+K9RW1WDfnRcOU+J+/
GowR3/zf579/3IbgbQaY9TEOA3rDlTpYlssDgz8iv51Xv8rZ1TQF8hmlnAL3MsOf5/+v8RsKhRTp
RmkOxeH3wSVwbD+QrDv3TGiihhBjDuSyVQcc9v/z8N/3gBujI+l3v9///dZ/f+P3OaeBdAXymDdk
cLHn/98/+v25IkJLNxXA9TmNDJJTXM909CWNwStVpL4YhvhLE33jFDlZCqPp7nRACPA6PYaxz21X
ITUv8ex1lGXLzhs60EnYYOymOkGRQYqVMmB2/9QUXsfKjNUxRdu/hGkMqvzFGbmjmVvG7HxzN5iz
RwxRi+6S3NNpjldNrl0zNxhXfugh/iM/YOW0aO7juqg3Ld3WG7EYfzQ1HkTfJ4hO6FJ5BKcdI2JV
TlnoMWrWtDVK2fjYk1l6bGKFZI6/HJHHR7+RjJfJ3nB/VzjCWFfL8Y0cw241zo2mkbHiNsKQtg3b
GsvnxDoZ0IypIcGpiYLIZOaGBpb4IuNodjQX9NlpqBMdl6If3aqe+axy7HIdOLMEtBURhCg0h04A
7Sex8s2oTCR4M3cVjcO4T9uhX9GiQXnhYd4YouwlqnHnNIoWlFE76apk0TlxopZcMZVZmk+gYTFE
GeV74hjq5JDCcHJHIgk1aoqAZKELYj3jaWDO6lij816XdMustwG874UzlLb10NRRERfuOc9tCv4a
hukc+EyGmqw3ycBg2xVG8DQ04V/4hUwh5bDjuiTXL2LYkzaNfgH35a0VLmbMVDpQGZoZKyRH+V17
r3MjCjE9om6C28UnEhGTxFuwrmXoLq2Z5lGNZKP2lnPUm87easTLHpQ0/KMXOO6m7K30wDBkB9Ij
OsbCzFZuRda317sByQdMsMYYIRiSfo63qe1+xYg1xubEB3ZSnqFeyRuiQgmLeF8TLKEZGZfKTHux
M0YfKCl8ZaUnmIPokfrRwNiGNcZKpnzncox4t82vjHlzR1zYrdIq+177ajXWRXhra826Ow4awIYI
qkzXnzmVNY/A1xa6WusJfZMhYgpdyDDAdIMNoKKLw7mwrtDOgGb1DbvYhYaVXTRVPMRfmPra2SiE
Ny2aRPBlJN9tqsqRlr4lGMoRiqO6hVC2fRo8hNemlzhbvU9ByEnlojcdtGVkJjmyBCYdflEnm6xi
6GxNAQc23Y1vtvhNMon/ZY4k1dkFe0C9TqSJMVgvfjGxH4nMQDjA0wnD9jYM59wgkslfWpmal8np
1r9/GDfRG9dWcIJj+xHlk/XlMJnnsrZjJrO0RFODgDmfkeqVzvU37RXuLCKYz30QBw9SDvKlXStn
//uUAbWGoUra65E9mdKjIHfNTcZj6fZP7lQQSsvatcBnNH6GHNRZM8ZbZ8ZvyPT5aNxhfO8V2Eeb
YCwzIODWtRC/4OeoUnX1u0I/9kI/0y/ojokWd8ffr5iCs5Ihj1ZRLB41uTiP2H7LOCMlkyk4YxEx
ytH1b9oxZI7QbTwljlUQiVNaBOsJZ1/1lHGVPy6lmeYvvz8lhqP3+0xTxIJplENrrQfCo+G7evn9
Kq+L9L+vNE2TK8dBRD9ahb0ZbRSiwmVqBt41ZSvO+1eHOt0L+6sWZPHfWbQ4koPxhicb04XQd51R
mOduHgePxZSxnGiEsFtTgfgBwQyujLuEaQxYyjA+tIHqD4CmRUqG6dHI8V7tyqiurQzfqsIuj5oF
kyWcwSxTnPz3LWVW1qrnCA/OAbXxSjqjcfx9sMSYH2W3dYOec0CAxt7L2/IZbVy/0wLihHvNVEsi
scQjN0e+CvToQge6ZbgERIVONiYg4xGGDq3w1Ek3RsyIyBpifd2HOIdC+tLrTkPlYKUNhPMpLGfP
AbPx/NR7TXz33S48thUWpWr+9ByH4rlpKd8EspvlkEq4b9hI/2Ae8JdU7OXR69J5A776YZqcdavn
1micGDNdJXeintHDtb1uM6QTvZYjuLO7c+bU+jWdo8hn+3Gn2/eChLOF1tGzSkg7tbQIoi3lQuBN
9bOJU2dXWHwWEQ2kLIiuujTtbUVQx1509pOU2nCx430UDRenmsz3NuOEGDR1t2xLAKmp9ALwLCRc
SzQdG91nPh9YXbqLlKW/6gLfFlOU6VgOUt/WZGgQrGPpGxJKdcaQuqbx2jWDAwM2JRfw7TUuq3Rt
uQkpTZwUYVC2/rHOWrjknkkjK/DCcoP7EEO156ttyBn/zeubTeKI9sVwiQxVA3be328jrSa2WNAk
lGX6VvVjvJ3yLNiU8cRtFxMXxPzhqvXp8Cev3f++CP7vd3LbfMo6v7u2zRzt4OMAwUP33XWDjaYX
wcoimw8/M/lrXeX5sEN5Oe3KbtAuQcO+X2Vq/EY4uywmlDno0P81tVY9yUwcrCiX58FlNtiRxrQs
sUes+qKEBUco2RYb9rCqdADkEfNzHKYolyW4mLpi3KcLW0CDSd2Dn2rlWtKg/io4PvSe+taAHVNO
zn0nm06tS4/2bjeDJMWINnA8E7QKVdHuzL+wqGwywrEOjpAT4g0Ic0uGyoQodpmO/6tpdkFLoOr8
rAtjwlOrgpbAbHcd0qrf+E6HnEeV1cmI8Jxa7qnFcwubV8APZ+o9dRG5rlkvVpNBkG6nbbCTmFg2
3GkJ7QPBz5wXN3UMAdAirtwia/960fh3bLXsvXDp2eRaIG6c0gVLYqKd554zLV1/k7tSW+e+RoeE
Asqugu67tfrtOKuw+g5XVyn6IxMU/ZwZOg9WYZx/n46OwHlkBIgpp/jU+Iw5uqJ6sWocrSNd+t9n
+oReK0s0DsWWT4sOsYjOJIFo2yw5qCaMl0rYd98uEXtiIcDvBsP59ykci3DNZAw4G1OkmqQfHPOa
AthbzYmDrAYycfaD6ftbuPXpHEzTk0Wm36GpzuiCpAKHqdUb5eGoMFUZrv0YyNsAuumE9zTbcI5S
YtgDiyKKmg9h6XeGy8iWIwRn64Vn+ejySO5a9Z2V781J5SvLLt1PxOIQbWr77phlg6lGxyvkWfGu
46eifthFQ9z++KYA8edK84Tr6m3oy+5o5hYCzUlob2j+52x3JFk0H4P3ASivqXMdicBWV2T+L4AS
gnfpZ+XOGFzOpHN0Xc3WDiQw1Hkbwh1xkeUtZA53y4lz2dTSD1e/3/t9wODCuEWX6SGe/5cAIcFe
Gi49f5pz5exepmIPX0xEEOiDcFNz5i6PQc00hPKVEpgpKCqUoHnYkPbPscRu1ZfesQwAuft5xpJo
0i7Ip2xapbIWlza3RrqW2Fq4S1w2OyOQFKfDmwBpv3bojV5MYBGXxKGVh2V0IXvp/uVU1rx1emFS
/Ef22W6HlW4BERhiJd5YSmlE8iKe/F5rX9E2jsFcjfbBV9i4jFlNDqVVVGt7S+D0GgIwGSOSknWs
NelppOe96h1yc5RH86JnVrNpyDXeQOV0LgF2SH5bxnUcLkorz0AQuMbR6Seic7O2IsEcCDSzAFS4
HQroCh3yJjbxKPvjpEN44H3zcifaNCiKvyMzDM7NOP4zcic9y4pqFjXQxnJR78RFPL74NWpibcyu
oiXQesycPQ4+1uDK6XRWHBq/YY+yLxY0zHoYK3YktE0XDMUTg4dpTzfoBTBRcwGGIADIMFuYWvnu
cRT88LXxOfQT0DsN9qa6b5u91ziQFbpxXFGfEZzcOvnOmITaUj/fCeFsgRrnGTNkA/oM5KLi6fef
gokGI9sJxeb34Gl67Xfc4p/giJsem5Kqp6nL6N2U2bEVnbo6Po3lGt/trkTOpJejuHg1u4mTiSOz
GhosNmDMJuz/6M7o79A5fIk8G864AUgczsxNkBIwqoT+qjV9sEt8/5wMzDfJWH1SfzPISz6z7Jvg
cEROunYJrTWk3+SnBX3UxphK6h4W5uhU9bPwwn0TrnyXMMBFpMdbrXFJkSOsJiiwOsmWg5LVVO5r
0JIhytiz3loTLPKxt0+MlLK1RgrotjesNdXhw5FO8aKGvljjcc33Qzp3RhjFjxweTJHiKo+BtfRB
Zu3ccuhgX2hyjZWEerT3xZnKlqwrOHfL1CNGG8z8TosUrMTWGM99ZW+nqhwvrXEAoovOmiaO2RIn
mpZouYp0xMUzFyZQYuhQVcN9CHtETqEMN1XVbCbZEf2mc0K29WR2ORfj0zxlyXXxMGdpp+oYFYZA
8iGFXJSMaDairMGxrtXHqkLmWqe5u5rG3thxPKGB70bPVVixROmzlTfB5+JUXgQCGDGkQ6/2NFRE
8eSCxLSorteGZ0QrEOm0IkC9rMoxcdZDHg5nUSRgI8iYYS+xnKuXeOes4JhsKkVo9oRCNB+GLUPw
+CT8vkb0MEv1wZ+8CbhopjLTs9PUKbox5lGlkzqH2nIxCEzi4EXy1gDnOP8+OI6XHEGFy+NAadq2
FBASNePS9uDP68huVnqBn6bJXG5FwosyR52UHVUvFddcN+t+ikpD5gC/acWuGq9T7CBf7GxdVmz6
vKNsazDKNHnco+lIN/iOjHV//0vYvHjy29c6oUW0LmQdfsCM/DAAOCxBLUXrvgzzu5hAqpixOW1H
m0Q75ZbH0Wi+Ox//W1GzYWbzg2Tp0LqED0cjgSPQQyy1iV1vGcmCKPAy/TVyGufMyNc9206aLZus
81bwCasTRUh10kTmrkObsDGyjvLb4DE60dlFrHlVLTpcH78/8/dBKvOTGbAidISlF8g1QRjpMY0n
DcE6pWk/RPaRHJzNhLRgHWh1v6rampuu04cj5lWoJGqr9XZyzs0NsUWvlcheOfVEd71w3IVTYMju
Uca1nqC7PrXR1etDc2tFZn8cs+KAmRu6eWk4+ADTCW2d4GRtuNM+jgf/DEX0I+jEAGGpqfe0QJy3
0BzPBGjMItAJiaiRn0o8EJycpuvvg5KtTe86fGp6GV0L/NhMly7R2GYXYa2ywBZ70Qaf3Siy8+8D
IicsCWSK4QFHHU/szrDJY6poLJbZzm78V97F5MQpCSQsR5RFgQy3n8r8KUmLYRtCOlpOhgovkdSn
vV1x1XX21eDqfo2RBS8h3TBDw6ezSXIsDeUAWFlmDch3N+Ofw720RY8in7Asoi0m6zEY5TEK0KOa
xcB4EZnxc/ld0Ag8VzXx6rYAgJRYItgqx2j27UCaBW8pnfSkWXuN/tLiZNsIf+i3gsTLjcqr98zJ
QpygFRrJMH6ympJzZbLwZRI8Bb181UkhWhuDRvtqMMontEHJIRy3iSHMvczpyKKdqLZ51Jnrwk7+
cI1lB0mfmB7yw9cIhm0HXL16N7E6yuQgJ9TRdSjsJTlwSDScMt7icLUOpm7GaxAf2QqAm8nw0hvf
RRU/ID52+2HQZm5Ej80T50IL+OVspdP7IBPFmWasV76TEYPpAjBA+15il22P9O2M6+RY3qGv1C3o
iHg1x8HeeoF7xkXTn7RBq/cE9WCaE74GMZvFU7ldsENPkixLPNtaofXXrC4fZgShK8Vav3EEW8Bo
IobGW4LN0gBJkcfiMHaJgvCmD69N5y06tutVw6FmPbCnXjSpyqUKPQa7TvWDI6u/+faIkiGK1PRc
D+2mnTgx5amkMsRV0RCvtTZd58NGHvuMoYy0o3bdxtBM6P8cwIs6C6fqqk2EFTr4f8yd2XLcSJql
XyVN141sLO4OoK2rLmLfyOAuUTcwSqSw7zveYJ5rXmw+hLIqtVQrp2xuxtKMllQEI7C7+/+f850i
qA8IKyY33PeQSRe6dgXh/Zj2zMbMPodoKD5oHqZRRF5zJFMErxgpyxItgH5buumch+jV57BKKO/G
OaScnvCTLnfuSEchdIjeN2wNExGast0Toex08uhFIIyzgtOEGrcar7MsMm4tWp4QGJKTQcqPVWrG
SZb5B+Ci4dZv8y0SMIJUO+Oq1GsOETjSW7x8Z1mfWx8wft3AsB/r7uyrc6oQwA6RwKXhQT1BFdms
tTlOFyyNdjSoJuXp6fJQc5v22JcTON95hlBmc/YC67Ud2JP7Jh3Tk+2+gnmMjpdfhrYggUoXG32A
6soa8BhyPe9DWdv7JLU+dx5usdIx1q1CDx3Rflj2jhZsmbOWV2h+3UWSotqfo3CDymiQcAFAMCiw
7LMUSUafRtMiHKzwgyaYJmkRVzj+jOyuy/wVU2nts9CX2ZS5hwSs8tdaneZm7l5N3ZUJogthM2Rd
VEicp4KO1oy9mcxGfaqglpmtdRpm+JMVW7dl139UJZWFPBD+mlIwaheLokO0z1tSB4p55kaG+pKm
4bRyujJbpQigsSasvEiDpRQMwUbruYJTAuvbPlvSPOyxobuINuu9HY3hOsN5G0WnlMrdLWuPAMCJ
na+RKDCy0Y0h8n50T31ekKbYzEK9uDkM+pQedRfl3WV8Jip729uWRcWiYnAN42HbdAVkxrHv97ZD
Q6D27AKVmco+MHKcLPrZdP+Soz4P6hbd7KWyyVQOzc46oiqiRRSjAtASiWqmMuWewtyNEVXttdVo
OLOSwmepRgYl9ud67aqGHNMUqnZgdtiJtFVM+e2QpznYs0d78rfgu8qbpm1CSrLp3cCyCsIf4cVl
TBXdy+LNmBbYYYNmRL9VwkiNvNxftl38vhliqoEV8LgQQGWS07pJcJNRo8Xd1qeo86gY7f2K+V3I
GhSjPF1JgEFnV+tu6T/n+9AJHnwfNXbteZT9SrHvvBAs1ki9QkvSHJtS0ACbKo+ohw1o6MaNYxbO
oUXpuOkSx1qVURatGxLcD4hJsFV0jQCKSZZCK9GTDMF0TZEwuunpng4ma6nBB7YHTOecZ0O77+bx
oxm6g1NUFNg9AMqlo5MUMp9CJ5rUjnilzZT4zdFIXy5TmN5+mHpg0uaQbsn02bVqtDd2n1lbmvDI
v730NSqA9Y66ew+gA5Kdne8LJneGPWJNmHDo00KpeR6Tv+hlMxB/N4QOcVK48TdgxYO1KF202Ah2
VsrI3bPPzPckQn9TdWZw6iGXYJgcJQsEFyDtXPC2XVZDvZF4V1q3VzrL7RaP7wqlwngcT0NQuDf6
+Mb9MeLBKK4cO1BHyos40CShpg1QiTUtP0xXFKB9ACztPqpo/V/qiH5Bo6bO2mcLrbDyhuwqMInj
+PrDsIfV0KAXmuR4nVZuu1euY1z5rv6S9rgzBK1xSFSNzZnJvb1RgQgzaU6cC1bijLcUbQ0s7wBs
CLm+TLeYgTX7SCFocXwimUOfNg6NkWav0dVZaCGhdXC30ZvZLJDnYdqy37dlMZ5MNdyaGmmuaOOr
pV0W4prGq7huLbjgJLxS+YDPsq0nwn1U0pc32UwxmtI7dG/D6fJsw1QnLTtcvPvtP//+3//5efgv
/y2H+EBfJ6v//t/8/jknZyL0g+aHX//+kFPKSi9/88/3fP8Xf78KP1Oyyr80v3zX9i2/fknf6h/f
NG/NPz+Zb/9j61Yvzct3v6wzkKrjbftWjXdvNdLey1awH/M7/29f/O3t8ikPY/H2t3ef8zZjvX73
RlRG9u6Pl/avf3tnmuJyoL4ep/nz/3hx3oG/vfvf/ysNq5em/u2levn0Vv/WZmH905+/Ib/+2zup
frdsl6HeNlwbeoAy3/3Wv11eMX6nOmFIqoKOskzH4BXs4E3A16vfddthschfIhUQyn33W523l5fM
35VlWSYhc6idXOGa7/5xGL47nX+e3t8yZr95yBz6b+8M+e634utZn3fTtmxgRKZStq47QsLdZBuK
zy93YebP7/4PZSoXqgF3hxNFyKYFzpwSybrmyltLeLAgRgwCQYuPtkvfg0gBuN47NYBqhpaka7pN
gGkzKVjEf3M8/9jQ7zbM+BcbJqRkQiJ0eIuu+n7DUtOl2uhhiJcW1jMVym5nwPu/MZLpXHbGnSad
9zrjSRFVAYIBxH1EDRx/vREc5Z8OjuCYuNIUrmvqP2xDmaO3VrkDhSTdiKJJj+Vsp9fCbkvJ5tOk
BcbeAFi4mo0g+3//q6WrJLI1S5i6M5+3b84LBDaFAgjEYFYyuR9bv1+z7h2345w5M43HrsWNgxXy
Fvxh+Be7bVg/7TdVZiFsabDbyhb6919elVpR25FZQD6GFTACU6PkUmGl31AS1DaG0zHtKLFO1Wwi
sQdef5rpHWvXh+eMLPLXh2K+D344Da6uTItWqjPfED+eBnuyMJSNXbHqdXxsqCyuZRGNe7esgTdk
+TZxmq1P9LDOcMjiXe+RvGH4wfM4/cVV+fMF4YLftwAXGwZiVJ2HxLdnpfPImJUS5kyCi4RsRPxB
RVqV1xM5CfQi4/3UCGxLVvtoKmR+vz4O89X2/a3qomBVpsN/hmPZ81n75pLIbbcbUc+T4S1GbTNW
1qde4dJ0geVt+jRvr3/9dfbPX6e4BlA/SWmYXIrffx2B6ORAIIZe5TiL6JygmGC0+dya+pPZjWAM
3PLw62805sP3wx4q2+FLgTPblm7Oh/+bPQy63o7SAXKDYY3jjlw8uawCekORlZ29GhGcb8V3nbLi
de+bp9yCIp3l5jZlnUireVbwut3519tk/ouj7jgSWLTDGWejfrgXkjwAlclDZuXa0t5eaml9adZH
VgqU07PI2UUFAHgJ5U2VMejYwdrHTv1kWFZ4B2KNZgJPTDToUQFqlMqeA1bqCDCS2Ft0QYjUhb5J
CqBT3V2U0L1FIZrhVmwJd5wLgb/eHeunW1vpdGosB+ERT3738vo3h5gpd0m/pcFA5+J46QH2Ilog
Iq2F05tJ5qSVMcDoHSzEydNHt3jWMlL+WoJ392GjdnCtAGcp8ymR1ClC5pUOKPtNYxPqI1obzopp
XmlT7R4MRhtKnLLam7p8cl2AF2ZCbIWft2REaPBBur4kQTOfnCuKgnJdxfn61zsrfhrcFNcQTw6l
uwxuyv3hjmnH0RBiTGAMEvuA1Q1gKeWJfDNluBhzU2Yfh/n/prIhJQ042yeYstVhMKentByCexQC
+bpWJvJSSoNzBvSDZVrpMc5win0wB8I60BjdlTEVB92eQ46CZG/m5oM26u111YXFhsUmliDX91aq
F9vAUP7G8IHhG6y8QEfW0SbIYBKOUkXrALHQRtoxfita5Y9GNb5OIbWCOM8/tHp4nSaT+IvLwfnx
hlO6pRNUxFrYxH9/OYDfXA2yyMIpjclPmFi2b4rBHteXvbE9M14bs0kNoyC5O+7g/8V9Zf30eOGr
LcH8Q+jCmH9+f6+LBGeeraoGxXoEgnYM3uSkny1MOcfC07DEdMGaVo+asxWGpTGiTUvRGCI1VQ5U
Ob9dNTJxtwgthlVXYLvLyeY9ygCZcToN07Uf8BwxzZRozNTBslMGmzJs3mgOqOvR6B9hN4JiLzF+
s8YCUovNAMl0LPZhku57PEzHwmE0iRzWRdQkKAaZpfiLC/TnkU0xtzMcyR1pSQa2+fx8c/wV416o
nLHhrmPpH9F3twvqD6wlN3GN+XpykUPbEmG1coghykJKFDV4vA2DYLz69d1i/HxGLKaBLv455Qqb
u/L7jakdu4/KWI2raDDqrQgJ202y8oZVIKayeYY3UQ1dOi0y7SLX6HLCX8Hi8bEz4XSEqgLEmWgb
E7YNpaHO+Yuh96fnsBKmaTAhYabK9Srnrf/mUBEeF5Zd4s7plpBRE5PxweAijelfrDrS8P7qzvj5
QcmBkIaa50CWYOrx/fcBWs+H2OMh7I7WuQi1vTtM9q3fau1tRpjMMihMuu84GskVJpItzUBfdVZt
kzM2Z7249VpSJtx1jv0U4oNL0ylEZ26UV/QWQV1dBShkqHZ5+yBvqyuccNaWed0HjMWEHvkRuupe
WUvCobTDiANZSbgUDEGkuIG3zIqgvZaY2gMuods+HJBUiPjJysWpwne4TDEGnntT0TpJhn1nVIqa
Ni1PhpfpMR1wCkGtLokGUYKBLDw15B4+Z7DIWSWgZEz9/UCuzsJgtNiK0b+mJ6MtShyEOwzdxbON
Nd4N/PHGGHqi2IrsXujVGn1gvrWgpq4bI4N4bD7aCjGjY+PZZtgvIb7r3T1wqmSZVWBSdXvGcAtK
b4Elt43nVrcMXTBtg+I42bTr6U8Nf3FaTZPT9t0UgzmNMPAeu5bBDOPHJ16qTG3qg6ZfFQghNqqA
tUReKUwpjWV+nJnARB3/YLtFvU0MSZvWMxX1onJVTxotpMBormITemIUBi0gttHdQOuGpowJ9bMF
CScjXiRrgg68SOduf32Hmj8/roXgMQESmQkoM7J55765B4RDfSI0wh6oJC7FIhXMPqO7phH6yWh9
+Ke6U+0dWb9qBq5S2dkGurZPVpFgtGMKDcls8tZtg0+eRgAus8KgZuoThVpIuR7HMsbtQRpYFLxm
o6Oh+Om1pRpQm1MLqihnDyQ7wkL6i6eg+S9uNaGk7eoWU02GhB92i1QGkgaKvl/5ZXSecYknBz86
sRTbwbRfBwczjZlY2MRCyBDBdErs+C1PPf1Mv3lvpw3RRTXabkzbRDL0KALDdg1LrbwKO/ej25rJ
eyJZPpUmnptfnxDDtn4+JTy9lcNi3OYpLsx5GfvNKUlLTzidx2iUdHW0r8ImQ5sV6VT6IFdHhSuf
oDbitXfEtBvkqAON8gGnBCJca4tA1f21wQpwobT6ejIkvFRhPashqnYoNq6dRode07suKz0zZX7Z
i2XWevdZ5Fas1bVPEd6klZhLmsXoQwthaOwH5AnNeOPPt7ZLpyDU44KzmICeHMn70Q62BhXGdKnU
xV+cIbLQC3jvO6t8En0J6kt6byJxP02Vj+GkM1/D1Ik2HqVpPCblF0yj8bILfKZ7XvMWmfncMonI
lwFdQmjCYKdoUbsS/Fie3FrI4gLa5Os8i9WqQgfHVUmW1UYTjrMjLvG9kybjIqbnsdO98SF1gdsh
GEGlScQRils6JqPDYcxuWw2bOYlO/QqdyaoXiLmY033xtZIUm0RKArA5in1y5dXBQ0Jvl1js6FS3
BjOvojFglYbLQUl9n6sM5M/zqPnZdes/lGU5XVtEIjaNdu5cCGnChE8Bt2dAhOuhbhvKaT0WLhLy
mujA1MmfJ88s181YzdnYIRHTKXeFO2yjMYl3Gn4UZ1yroa4PFOnCjTmqHngtIAoLOYI0PDa1kq9B
P59sCu62AY+jMWLQbCXYUWCC6ULLxzU3IlInw8iWkV5v4UaOO/AZePktOJYmamgZMW+mWSR9hSGr
NahctzxGRaAvO6nWYTmS9RK5/ak3iCVMHhhBxAbaWrLFPbevdYJvM7Kf695y6Drnd3wOWtvCJbSW
q86In+1dKAkFiDCAO7PKMaH553YKq0rWX7H8FxBetS9pOK1kjeTITK1FTOEK+qKzyiXTRt2jmk9W
XrooSmimejjEm8a1NoVZniw/baCAjc1ORkvP8EkgQUo6eDWAgF5560Fmp8Fn9qZitcXQP5p9uLY7
eI99RWwc+eCx2X3RxuF+lleJCARCMjl3TlCC2O96k3n79JJWkbdTSfyUyfA2Fea4JvO0XSHw3ncB
HWVdE2TFhOgFzfSQu/USjSek4agLtq3XfexHlNiUfyK80HDNMEPvDH1j+Xl4zKPKpwlCwIgbqZ01
RqBRNZrbqs63IogIIQ4KbxWrAmCLzoo9s7tlPqDPQ8a9rOk9nArMpSLIEG2DM9BymCKJkjNX3Lwn
1SBaxjBkxPwh2VgGyE6QYbsFjEI31rjlDawHVhWfcMPb19X8w/LN+7HDWu57xtruzfacLjKUWcg0
0MI2ofEpgTSodwq6ELwZ2sjgI0eeuaItF7SZd2nFCFHlEzOYQV/y5A1xXCVLoy0hgtok/9YsGI3U
quGe5O6ysx1cfXS+nMG9cgImplCmo9b6gm/8vVZqDJM4AnIf8V+SpgtmStUyhSMszduMqJmqbvAk
1e0uHVSysAwT9EIFF8ztivftlIkNVxD+QK/8XMW7hDUAdx5yYHemIaKKzhS3SWlh/sxougHINojN
DRG12q620Qkla7qpWzU1Z0k1K48pBegXbBf1hEGw8g5mzUgviC/DVh++DNJ97AvalAmIPW5B8nf8
1PB3Ztc+bPIgwrbt4WUnI9naOG1zKlXzpGXmKzb+h2ak7iRCh/QuavWKzDEYnIQHaMLIlwPIseXg
HIBHzVfytZliHoklLdmwaPeIL/1dV8K4pZNKcYCCAjxyUCgT3bdyonLgTbCmbooAc/MI3ZZH9rFy
i2iTVN2T1lotUbxMRROXQ2C1LRDZNAL7X6GxwGc+kkq16HlSd77xRGwJoSREItuZF0HdC0JM5/a5
L/JnMh7WqUarzJSoFtDoYaaENYNipO0SVscyey/hfaCjdJGoyetoEAowJw4TNm9pCYHtkyEC3wnK
Ev+5djrmJXldzcHX60AOH0OQgHEMYV9huSGyMr7moZdtzXq6TyfvY1U78UoBI1x4zWdkcUCSkMdA
ghjWiYkcPp7ipdbo3KrpwxQRypzF7Cp528dcFV+kBb+QSG7gMQHxIOBxx1CRvTUZV15X8BAPBhSh
CZ0RfXIOTbDF1kjpTib2OobDl3QTaAwvejNb77VQdbPpqltrJIrBmkD0IhQZ9cFZBRk+wd6mKTfI
hLpMe7JBjAA85Q62pxvV2E+1l+DuZvK2RnkE6rSheAPmqFsNUuOYJs1j71MMiIePCTQdJ8w++il1
AfxcqJp97IBlnVdbP8V8XtmO5HljX2kVsXxgPeG2AYaB2nMdNcnHWidhLpqGu7ZXHTK8nlzt3ljC
HR+2CC5gFsVPOYLDxvpUePmVM6J0tvE1GCMKMyLl4pAmsiaTHUEjX9o2tCAAuXi6oQxYBZgG3ckn
iM+kSWXZtXL0p7GE2SbeYxigBwrUlz7rKkwzbHzph5paAdc/wgGtDqHz0ua2DFzfwnM2gngR2zfA
GE/pAqrTgz3Rli3Mm+LCOgUAN/Y18IGKU6c5yRlTiQ06iDg2SnxCjw+kru0GLhwDamcdWasCX12K
jAAlr0kf3uJ7LPctYV0/2AFrLACGnZkzgDo8ciTJgObsCxkGVyLhnymoJc9OwUnNCtzLFm4kWIEG
AQvQMiI6mhK4XSWfTNf7MNryPJT60/yO2BygiVHtJTpLf4ZnxLQazhwJvnNSpTZJNPSYU/N+RPmP
cwDW9jTA0obbPY9HVX/ft+5nNH/Nwmyjs98x/hn3dj2YjJrGDPyIntN6gh8RSxRYY4ZGPbwXU/M0
0Iy2k6Fe9dn0mejhfhHK9r13cFttH0vxaQjLdNmRqUUcA4yCtj8N0smWXizGpUM8TSG+cJF8dF29
AtSEvDT2eyIJBIBXAjYwRLfLUta7kRY2wJIBbqrYedx8viC+ZNJxzzEkfrZpr2ox0E+9Y9xx60d7
zsgNUxOZtT6AnXPVNYwC53j50TjOYy2MdHv5rQ4KImSET+WmUNNBBZF+qH1Y6kZs+yvw+3jp8+nA
w1kSpOOXmAroASxG3ESnZqof6M5oACETB+shpeBmngrmIDJMQ279HD+9zJC5SglM3MT8So7uarTV
g85xWrYOfpyIkN9RDedyofcSWZ9fM83xPzAb+mIYdbhXaTlH7Lb0ayHJ4GC3gcT5I+o2ktBXdjkk
a48pODQu+5mWP/cp69h1RBL6Iq9AlEig26wlPfLOmPwEmYRNzFIx1HhS5a2VHgIb9HLvVZvUJBwO
6jb00RfXiW0EThaZ5qX91viVAw8ZE49bFhKmHcjGiQngOh6WxQDswIhQiGaImA4wee0NupR7Dx3B
yXkaCFm/Uml4X6PCvi8n+Mi+kZhLRtOPEuPk1m52IjKsG5ADMxUS20hZhEs7LVCVpuSa9NxSEzmQ
ERTEK61Osyu3YvFdql5tgB1eRwZqi1yQbhY5ydEaMb93enGK+3Yv4pnGTKt0Mbuu9nmjE0CUpM62
4CZesGRAiYXRI1dqrwVMo2INYS2dJXWTWeVZIGxl+NWqDeQE8G7tbCfwbxGNv9VDb59adxoeTKw5
ywiOW1aSPJf7uX7qa4z+mHT9pU4WyCbLwR8HDMlH049uWUY0uEWS+rZJvRNNvYeigYWetU3/UNX9
JvH7/gXR4FHvtVWW40ERVWMAfgO148Vwzxu5GHx4+vak57t0DABMjrssmLpD3zrOeooqA+FbsAxT
Lz8aJYw76hhwrMKgOQF7hxpIhiFoz0EYwc5iFbWseSRtBx7w0p+T4bLqo2GSo0Al+dHMWejEXf/s
G4AXFdLeooieIwMFda0Q18QzLBN8socHMN8EUVOs4zYx4dqHYq3qaU94igOeLGLo64uj5nfPXp0g
/mAoamJGPx1/Tlahj0v08gshdAukaPVa42ZeR7QTZx3PPmgNGpr66D/prBNiAwaavk8H7cJbGB/9
Yrw2vaknrUZP9u58MTc5ZVM/xenTUaFc1rjwF1ZKRiE9WNJjC++lVh6ytwrEg1uodg9WhWWcKe2l
blxrOJB3VFgH5p9Fs04Q2J2qKkb7VrLi9wL/UAaQ5ETBCGKUYP5sUB7LdEQNzCV/K3pl7GtLxJg8
4/pBCzDPUDxqX2XpbEyjL7gYGqYYQceTkefUXcSMeKPIkKBw78tj70+om9VEepYVBjeqsELoX566
sxuLpmEMGW2w+uyo9AJbNXALx6iqbedZKIHh3mxKQJvMk5uYXQsNrPkZUk1w6Yasi3WeogyE8zOu
mPcfijJPN0zc3I8WSw8MEy+J699WJtKrGhwlzq64ea5DUqcdlwyL/FznKa6StrKZLxnNA2vPNXg1
hMPSP0u65EtdKe1UusS9+R3Toc41r6Dvn9O2K07UtsRNYB+7MtWXOrEnt1M+2uukASzAAP6oRDQ/
LuOTpirqtKhslxU++7KEplkTXIXVF/OM4rs2hF5hKgTQUr9StKjw64YHgozVvqlVvoxKiOJqls2O
uFzWIS6aW5xxV06bkQUC9XyDNs+8mjQGWpklNqqwkEh3q0HrLSsJO7e+b7HQbkMvYyEbRkdaHPay
iCH8IxBaNCKLUZHFdxy/4DYKUm9lmxOJceYkrtpBf41s2i4jprdlarvhY95G4aORtC/AQ4hk8PTx
wGxw1zSjd592w2emzMVdhj5j09toktaO7u8NmRI/ZYr4CqFcgv67ztdGh0m+gSV/EFbVrkdskesy
LeuFB268lRqrijBOP0sy60vYK9vM8mwg8dq48QMeAZh0yA/UI2YWTmGt3TauNlEYRufeq5mSF4jy
pObegHo6jUHDTKHKrEcNGN0C4eBKm7kzfTc6Lypk6u2Al6sbRUhVDfxn/qy1Twd0ZQ6GOCdYQJjQ
qHQNrylCNphfm5ptHlKTGMUpjKN9XFaH0p0lp0VCbzSYl8cSnjUfq6i52tbWYTRd9zEhYgQ33jWC
5Q7qdO00+ulnFCkoi6LujOu+N+NTHIjmwCL3U55T5iHLzL0vlN3vJYech0wvnBcP18dNNgFNi0mE
x07e86Rqg2U8OtYO1kG5yUySDiGeaBvUWgbPR8dd14U57FRm3OWlYz8iDy+2VuexliATi+BcdWgB
3J8m6yX3ySnMR0ROYODkxhKRuzTQTvpVZwCyMM0dkYXVDbMtHcUjBRzHr4gazHREEkxTTnCTh6Vp
sl7nccFUhDiEcyk6ZGbSZzjNiVe1Q+Bg6VQB7YibHewneFQthA0pCrlveAIeQZX3a7xXcqUzwmyV
bXxiXV5xpnFhOQ1xg0VLKwkjFfN+wMtpXQG6aB9q086JQu3kh5Ea4sZ1p8dQmXOMcNMcsyQe94Xs
hlNjDwzF0BgeqV7vSgBOy7q1/LMfUCAMmadviDmibZpbyTOenFcE8XB7NJ5LpuX2NyOO4Rs8Ff6x
j6IHpMRknOl3dtk2OxLKYnqMGCyrrO3Xru24QKqaO69KGL5Ata9djSGtyMn6codSbEFBMR+Lbqbh
49CYj2YMpj4wik8RpipCoTErso72tAkSOlTIaMii67KIUyBVGvXvNIJzMuio+ca0PNv+WC+sVk0b
goaGjdFr24zi+6m0dIDz8//lYrzF2trtfA8wmwLOAGocNWPqEJ87SXfa9BV1erIPwmNnk5Y13wON
7Our7H3pEI8Vkq4Z4Pneo2W2dv4AHiJk3raUOugry81uspFCvUQmuSxmC0bfhnu0kcWVm/ebfHhP
NfxUtWN/nuqgpnxAkpczy3hV62oHNLaQZrsF07Vpck55aulLSwJJVsaI5M4hM7nDjmMbaDzpXupH
c0y9hRM7BEDJ4NMl1RTuJUwpQIKuzOLnTjMPPjTwV4DAW3SdNEayYN85ZBvrlWNelRorR6cBgZYA
Ym2DNXiNamWOYCMbcsGXDuHni9jTjBsrVAConfA0GRHubXuVMfM65AXHH8gb8EDlnkvZFCRwFKRO
jBHlEFMMlNJxOkYdU2PR82wq7LICNEz0wxiAZekefO7+G1W70e1I4OSir6LoEWrkUk3WqyMwfdAe
QrSJZ/DWIZP0dhbMrELXgTDdhOXTOBzyyO8PnR4427wQd4Ix7yFA09G2uAzckCWKHhvELOsuiQim
TYOhlvdtb+36tAxOtpMo+Pa4yjrydCDsAKkSEcHGPSxkg2fLxhbsojm6rNkmZldobq27rHscNPSl
SM0fFWvlR60smEIZU79XRrrS+Lc5RhIlU1re0sl5ZVENjQUoA9omMdso32eWOqWxAMhBv3PjXFp8
HaFKWWwIwHGEywHOWgIRxuyJ2Wfr1pAdG+sh1yVVhDrzDkkSU8Qz4Gl3UxMeUxaLXDzBxo5r8b5i
Fdh52pOdgN1O+2Y6Z6WYzsLvNl41yGNtj6gMhu7GI4Rlo1psv2K2t3Zk/B6HoDwDuMkOeSuG64ns
hZ1WN3cxpM4gsY21kZBcGmYDZkVCJFbG3KwdO8/YEarurSjVKFhXhLEhnWr2XRg8uZmMVwkrWq4O
3GAaduHzOHQaUbct8vQpexJmfQJ9OZPZvXqDpOmm9VnY8vE+tw1hq5TRNAjpCJC0uguuMrLXm/sx
GF6gtmkojBu5F+WQMutQajWUNdkHaS+I4i2crTS0l96bYuAIsr/RYFWSyxZHxzypb8xWcFXiWDjT
hD+wSvXPE5B9DDrJkdnjeMtAn92a1Jm68gaZ7gcVej2VG0ENP9O3PcrgfRboz13PHCHBBcXCkHat
JVwJBJcWd0BI3bnMqFSJvFOblkkDlV58hZHvkxsBCyajDHygJz0tyzQNtlAOxYp12e2sLsWhD1FN
JzluXvQG+DxXlYYVOEcJyjmi0WuYVCSm9gDrwPGDPfWuaGU7lnE3DjP4hvII4LYbK3/tsTQTLWq2
W/w7Z2026k8VYF9Wd9sG3uoi6Ltq3bWEBNYoE2i/Y6dtHPWSEwmyc1xsx5JJ47qr4qd+Hii0icIy
M1APb+C9h4/MCdxDJ+ljkyZ4dfkx1382USEBGjni1i91dz+UfYR51NpDr8oTbMJgiy4/LmAj1++N
Ra4DfKBFcVO3Y/dFZy5C6yT83FQ2ZDQ76++V4WMB9RVxyGWGX5jRiimbTXgVvW66G3H4GTr2qirD
/ks2+DeVG+fPekV/lVSE5qYn3p7aQzTtg6HvrwmltFa2EvZTnmmfpjHkO+nlODYhVSH11ZZOyKOc
4mwtx1q/mggqOuQezHgL0NitN+G3LijFfAzH6HjZ4loFsIw98WL2sEDF0Ld3XRy6Gwar6DiEvjgR
ES/WpqQRJbKggYAnakjLFI3nHbYs75E1RfDBsUAQMenuzim6gV0CUnMXcvOcLy9c3uIHwRMW+u5L
jXdba6zmlSp3vWjgez2MFK3WjigEC26+GOKHuxHc7neXzbpsIHjO7eUojbV/pNjef7RT8n16RzS3
l11Mw7o8XHY7yPtsDQvTfPRDgGqZqsVbBVpn/vL5uLnzARwxwa5kmQzXKKJADBHQu1N62dxcDj62
7Px5Pq9Z/MRSXlFf94fT1x+UsU48YCDSs+QfTsP8w4ZxmhZMpoNqXgdc3nh54c8/ufyfUwpvnQ+g
OC+/Xj7g62dd3v3nB359mdFiGp3jn590+b9vvuPyNksM9kJNNcKPy2Zd/hEK0R8b/PXt+aRRgqjs
+z8/7M+3/Lg7ke3svNau9/9yq+Yd/voX1DHhtCLNo0n0j0NRuCQtkYz6j6+/fERcd8nB0ApsI9/9
+2VTv92fy8uJ+RGXDLEDPxzlb95tDbqxLkpB7e/7M/PNe/7c01mzlMTlKbx84J///sPW2AHcULOW
xAv9c3e+2bg//65WDZMUeuh//tPl/348nw0Kl9V/wC5NBLQJpshjFxyw+aXXJW04Hv7r1M7DB9Hf
pZ2dr2r647u4oirSaH1ES4lfg0lbEo3Q7/r6S17bTJApmC+Ad8iTZOUN31kvz0ndTQcf/+sq7wi/
ujT0/y27w//kUvjWpPD/5In4/9DugMJcIrbFGfI/GB62efLynUHij7/46nGw5O8OTxL0DwimEJhK
xFtfPQ68gvASXYqjWwgB3Fk/8YfHwbJ+R/TmGDgcBOGUtuKP/vA4WHgcEB6bOgp0V9L8k/+Wx+Ei
o/tG9IOHAR0oYZOOJE1Y2Be9+zciDReeSa9CpgJaFxGRJENCS4DZTBUxFUVBZo6erUOuPOICWiAg
UJnz1ryio+axag7O1f9h7ry2G0eyLPpF6AUETACPQ4LeyFImX7CUDt4H7NfPhrK6u6qme2r6bV64
xJRWSiSBiBv3nrOP3lpr29b8Uoqbm88vwUiETERiBNrB8HtsRLQ/YJxSnp7NXtKayXchPTKse/M1
6gLE6VT0hYnFDOuxtUkd+aTw4ZzjCY+wFUwvuieP5LntSPC6gwECIV4/aro6TX12Kb14m+pUsi3w
vJVB3VOV4OcZUaAxEcBqAPSHpXrACXbOVLuVpOXiSq8imyErSYpa4xSn1Kzi95KO4RbKYnm2ZpIL
17MbqFNFk0hb9YzcVRy6zdrIRjYtaaOJpSqGhBSi+3+tVFo/paUBQJsxQfaQjM7Cj8C2nVtDg5q4
sAMKR6vLt06R/5AWse9j4kS0HkrvmGboFFRsImjo53gdl81zIwjQGMuEgJ0JDx4DsHFT1Mo6YjvA
UmBVxG0y5r8jiJkeC2l9xJwY37PE2WBYeUgKKfeTPnlQEyQEsJRMHnCV7t7SE2vXtbHaxVbxLIsp
phWBNHzFKbdgDDYPLeUDK0xVPw1G+RaMyqPkNp7bnpyi0QsNP9M0tZ6AnueJw4w5m0NSLCrENeZ7
U2jYs7q20nfzNIFBCI9OHOEZbxyvZ3qJbhtA3s5x2g9q+nSdGs3XZkBNwTD6pHkuACsh0rthwCku
ZqZ9Q6cBUQ+7cR+1rJlB4tTMgIojLrNoExZjtatDmrLKwAgSkYC1ndBUnDwrJyrBkd1TpQ3tM15d
fwRKV8UpJ8XBnyPH77K0WPe1i3mbJNZ1iTPULmkTWRiT7xsk0ysr9wD+1trX/3wF/b+5wf61rez/
4eKIpOvfL4z/1XRfP35v/eKnfy2KmuP9zcXvZSGvFuiWnUVC+mtV1KT+N33RsNo45jF0IPP9x7Jo
sPYJELs4TKBZMOhFDffbssi3LMOwsSNZxrLI/mfL4h+9LDirEB4bwkU9h8lL2OafzBbBQABQXlXS
b4lXsSwXR6Nza3Xy38NpJ6PvhKG+DsJ7/d27c/9r0f29r+uPFo//8VutP8m+gTm2mNI4qTIV2xtL
JEn/Fy6Sv/oNf1bkYRyGuVZKPwE3Z9dkx6tfVcKvre9fvIY/2gp+ew0mFkH2OgTT+p9sBdOQkiVE
B9GfhxpmzbQZx2bnmvNfCLL/qHj+n79meaG/27WsaVB9Z/JrphGa+Hgz1i/llP7Fa/mj6Pvvv4TZ
AcMXTAB/VqB7Li0iQk2kX3V7A+knyDzgreQHJpf//YPHrsXf+89d+O+/ysM5ZVuSk9ufPnod5gc+
v0z6sJ93WY6oUyeduihIXsSwVZCtK1xszLTbacY49PZBGEz1OtO+aeE3PWWYD6wzR3rmbIF5+qpu
t4OAiwCmyMSfN6tnNYanWhLtdcmmJyMed9r4QxrTqiePQDL+x/1PEtpKptOmyOVbodVnrcEGr8WH
aHE7J7Vv7EfwDQ2JXoH3c1pw9h3pzxZzzW64t9zyYyDL1s7gXJOdRYsFPwL5PM733sjgRr6hgF8F
51qB0XOivQ1eUzf7rbkwCyJiXonYhe+nE6WZI1CIpblW3v2YP1juzx6RXlxbK7O9NAFDzt5dpaW5
7nk/SiaJOS2zKgDPSzDckO5S+vD2UBzpuK+HGjQm3C3L1PZTRHu/ezKBTsVZQjCnWAXt97J4Me0L
Ago03PD1K2ud2GSN0APUcfEkzTdhbIvm0jn3avpCJCYtPSiH40aHJifMduUYK/7TNDsS4zhXfmc/
ScfbeTp2dNOhv5XCelaMMPCJwW1FRCTXk/EERpuN542EGPCdHNPr02B/w6+8iibOKAWxVDSorGo/
yi9W+ZDB1U/eqDB3VSuJUdgPOKqCqTsROEj+7J3VQASrmwNqjTOsoJUa3py03RBwW+3NfkYOGPJB
fnMI9mtn9JwJJnyShOo6B/DKOLWe/KXbneRvvSH3gybvy4Qklaz5GMYHJ0T8TTNWSoCVMIBhc/Fx
JY6vhPkIlegY4Wc3K9hmHYPq0YAkNnMkBiDIyYYwoeUPYp05OUN7ngOHEcKPBu21N7GoHsd9j3sn
THt0D/HG1J4bBGUTnTilrasQ3GNxXg5MVV76nr4pM/2kN+YPM4JbGDGmhW+m8ckVrtgy5dt1ZHVq
9s6IFj5cvDYLe5vWyZaswZNgAmEnAA1Eeuz62QecS79bPRqNOCm9e65Kccp7mvsvgsDczOmf9LA7
xUm4awaLQWi/xT3/mHbt3WgwnJPmUVPlunC1jegh7rnD1mv7vWsEG1rH65Gbg0JkM6nX2G78Iv0e
NvPOHtC9fLWT8U4PLO7YS4o8jBTCgEQCDyosNOswY75FkuMqhV7PQAkAHFKaFD5+BGcGxttCLV7g
EmgPL5XtMW1w+WRa365srqT4nRrb14342mS5T3Dk2RrQ6GiBBTRjRJMf+Q7UjhQgvoNcFLvFFH7o
4FhqEOwSZlc1yxN0oXxF6ps044MBA7GRGilxHq3P6WHUfsqoOyDJjUAJBqfACV/kQfvEgdCcd8cv
YkQECM+crC2DXguMpaKAgNn7LnZYLXsqSUMpTxV1mOuc5vQBy+PK7E8I+u9yBvewLXaWScPRwWIx
z35fZ4jIWoxKC0YRwWTbrQdmU7yu44CLjlYNk6kHgFAcFraVN6+X/yVys6M5Pi0fA+MXO/3a9R59
63mdRpycVfjowewGgQar0lnp23AQlL8Bno8Ls+y/2Kr+5Z6LBv7vS/uf9lxIzGaom0xUzXbfi0Pk
nv/zqvJf14t/OJX/3wrPf3fA/39YeorFv/Lvi88ngA0/fl98fv78r/LTEn/D5albunBNoX+eof95
JpeG9LAQcyT2Fm/kP4pPU/4NqZ+BK0+aAjPDUrL+80xuUipyjndx5KPck//JmVyIT1fHP8sBUAge
xfHinOCMTz3g/qkcyJ2kTfQ8QA49kk5Xm4d6dk9dRixMYzb6SWkTA4UB4R/OPPKgsvCJWuihSY2L
E5rOE65G7ZzMaAo8MsY+CX+JYU3bPB6bbWlY7gsZ8GJtd/WW1EN3F5gJCL/S+taniXsFiSVfPODI
Zd0Oz4gtgkdcF4Rbl3e4V8OHtojMC9MWqGkM51+sGbmuk3ZMjpen+tDhJmzzZevr7jLEEi+VMU/r
NrdI4Egc82XK9R+JDaDv85ua8nypGcMyH2UOQsLIs+R3Y+AxXso47u/o5RMj2hgvuW5Vp4kYnvXn
g1vr5UmLZ28nkhHKXCvml6aD4QPWytgpBp0vur0g1mLpHgWCMwyxzXORNt+xkAIbCbrpxdOcLRBP
+1ET83wLWbgoBK+unD/iOMwehFleOG0PL1Un2ktso53+7emUYhXpoAZ2kdxxZoxpFc4Ko1apNh2f
w50ZRC/O8nfNVqftPl+310BhVyADT2Wls+9reg7Cyn2CaU044DgJIrY/ONrkN0QZi8ig2jlNJl4y
A5WCN5NkK0kg7cSgv1RTXR4rC1rQ5+tsNJUgGe6sTZuq4a5qjdeRUAMGWEiTwsSdXuoMO74VCeCA
y+ueLPEygMO+Y5pFPLkwhB9KvBH9ELB2D19cBFq3DiWDqZcvNgvYI6C6/eczlSygL2ZMG+xOr2oK
i5cyad1zZecNfQZVvDg9u6MeYRxpl6dQNr7oocaWW8qCiqDNXki2hLrZoLYyhjx/KQ0A+VgjEQay
Lb8EpLQk6ewXdjjv5MwHUydosmI28wpBwpSo6TYHGEmY7Ju+rvBABPZ0M80uRKdtlL9+ws08A+q5
cw/Owd5Uej7eLC9Pdl5jFZscWc7Nmkxsx2Fu+p9PiY1C4VPH7boYVe5j++puSc1mF0vQYYzr+1vF
uOKYNSaWw+Wp45U3S1+QpHqJOAZN4q0dLXlmWIiBXc3qhqSjuiKZeP98NiOH0izQkXolr+QptLfM
HMVDnbvbGOnljZbUAFdNoMO2v7mgnm9t9SJ1FCU5hgeHWftTUUT5zWvGo5dH8/2vZ0n7QfCdutjw
WFWX3gqNJCEyC0mWXJ7mYy7XXuI6+ymR6Y00xmYzkFaPvpg6zZDxjdgQLrXCdf0cZRTz4dA4eFgO
15/fFTmTTvQXT7K3fRqcEaq3zLyTKrnOGtkrXTqOT575/de3vFE9NJO17TI23DFu4ZQy3k5gZcL1
UtfPZ8yPyaPKdLRbSQapMCKIKsbDkRncKtJOgmenQDgUudxMMdM9knb4GHKL3pMAZP4AyXBXpg5Z
KItqi+6m+xzMZfVQ8Xu1anSfa5GSUGO8lwN3lpinbeIGzrMj46fKBbYdLc+mhDsiakZ8ictT+nWe
rzyuKkVQA6wq+7nKGmeXz13OsMzzx9TNntGeJoTO90/98uzzn9RUbRT6pAdjrtNnZ0bIg/QpPQhN
pM/Ip+Qm5vWB8cMxNuf9c8YfGae8dsli6c6EDqw7fLJdrj8FWdQ9D4s2Psjd4ey0EKLrrL72FLL+
orjdNbj6tkbMCUzhzVhnRf/QFMlzrIK3phC46XtU1GVi3Sb9S2UP9Y7EkdGH/W7d0v7RdIP5WUsH
61aEJ9mT4tNVVv0wRNMBONWkxVzOdENuAktcQ2U+jO4G27O7batEO0bRmF9UVixOIP0YzYZ5syp6
tBWQvZ/x41gU6pH4UpKLaN4FDicsBswVSHoeIlyWfjIwzBhtGzsRur7j51fSBclZ2enRiKb6BDS1
Pn1+ZbBO//qqq0Jx0I2KsGp+wkV6C3I6RvSWpecMrb7QsujoLoK7tIwvHWrZA9kc3kX0wYX+no6g
ZYjOlvWuk4yslTJ/EEXSnpiV3brBGO5DIh/jqXjIs8BYDxqT7FyvjNPnQ1fbOkqneF1BnFq1Mqwf
urYdDhhzk12tu+ktCTgUEtZ6yDkt7WzV3iWTLF9TXWAmRVJ5yog95GgYkAVcFybiylZTJ3t5YDCp
TtZk84+fz+vlpdED3tn2UKFTduN93pfqtSrHhLi5Ybyi8E3vOqF+DCTiEQrwGhDBdu0zAP2ZMXSv
cawXLOYqB2MXdK9dhdYw7xGFwLHsgSMONBfu+jw7901MOGcIJlULSgzPTCInnIIRsRvDFF/mxo0v
TdpV+yIvnz//Cd0YSbaCkG6SqC2GyX9/cPtGR1ljADeb42YvRK1tE+nod6OTk1sOWBMBkv4RO7i1
iOWIOa+p6bEoox9JL+YPU7X0LYJmQo/jYWzFXobDr61X7K75xXRqTO1DZbRnfbxLXStHWL+Jg9g6
a4Hhxbth7OaNVzrEwi2I6XoItp6o2lNXlehDhJmWB6cWN1NVeEljQmSFjtqv92S4D0r7lBUs/vMQ
6m81kn5kNPqHOyE/RlcwnkZTQkFOo5PdgKjso9q7pZwA+SyJNnS62zAn/doi/8F1kvA5KkAmTGk0
4EBRL0mIxUKztO/z1kUXtK3o3p+SqH0dGtKfc0Djm2LS0U3xZryXHMJIPlHT2S0xHsZDB06zbZu7
csAY21vJPi6Nfst+pKM7YiMlVK9+HhWpEG5jD6+GOnbR/K1uG/eDGRSvo93oXp9/zCwU6yK3pzsl
BmbXqVnvjCkun4pJ9eSwxOY3bqkuJVg3NI31HNku4jK6H3HxNROpTzNvj858Q4gAgPahuzjks+EP
eCbmMFxHc6GvgoQU2QYHGb3LmWwfSSdmqOJNQ6+BXpazC73FulAHYkdqTtIbq06zEzpLZYU6qTyF
Tvw1IzBjKwY85k4PVcPwkMK0gX1ILJXvcrC7Ra/LjbacjI36mGl4+CEQvIlsfMwIFHlo6ZhIEzdT
R7yHU6MqrrSfTq2QJ/bZoyXML1kb/gzj8TY5/Ul1DmYd/NNtRjPPkvkdnSzepeyutZrlkH+2nYci
TcuVECN6HfktIl6AczZZWlAPL+7cQhUs8JfLgk8L6+3r0Nv6HVnMWIRhb9qDTRwUsvIO1x3Su7nY
IdP1I5Jq9pZKT1KW0NObiKg0O3XvRZ8xTEITDYT0oWc6FY3jBCyegdjYZRUQyHiREn0Mw6IsVWZz
6HIoEzMAAPSWyLFsVyTUGFF61ZeHz6/A0+L4TbC+9GT6rRIiva9m26RXWuvplfyowdfdHoRC0rRH
mbPhha1+TKyGSmQKAFpOw4klZNuTg8AYr91JB/8Tzkocl5UOtw8eqjUMr+wEUPwAsGAM5e6KSvDx
lbKS86+HonqtUvqPSUjM3tSq3x4+n4ZFioJrxOeS2GlJiFEeZisrc4tjGOwnkoY3Zp2AVmMEim5n
Bl8/RVcLalU+Y5gi1IwDPJStfsL9MurfZjkTZtIXb7NYQMWN2zw26krzuV/Vggi5uMdgg1ix6/Jh
rzv2eVhShOw6CpnBM0lH4ys2Ljhpn7UiX0eakZ0b56HptrKzpstIDxRhfGntw6qm40zA+LaXOv/v
zJbbDo11SoP42RwQr+G694nxM9aKCEKyuNAHCTM+Mj/rIPhroFBRtQcskeUszoGq1H5A+HK0giOZ
KPVFtDjkhpIep6PIkbLGhmxjFWzn2PoW5fhVIfsi3ZyuSWR/VJYpj2RVXls3qB8R0p3gTgYGTdyw
Hp0VSEbrLk1SNhtVEFHXBSRRMtQbo+YhZa8/jJNR8vZyrnAmuv+I7Sazaraqx2UhW8M409lqsIVN
CcjQhfXfcLDLhzhbISQpyLfKuUIJd93pnTpYM74RuBUUIM2pX2wuiLvD+4ylGKSPdWBdJ3mG0LsX
W8VrJZz03m3HI/8v2+9cAN6L0ovRzwN1WdSy/bMjRDoKcj0YrhCJEHAxGdm2Zkk4+5y4m6m2Q98U
IRKcubzI3iju6lYHFGTgIsgylKSzzHGrCN+UfXeOQ/mtM3vjhNvA3vSxhoIsFxy08uamPN04OoEK
VlOBdKLpAuvI3kQqWzC+2G1vbM0Zs5YNiH5TyApB/FJMm1TVtvGcRpnagVp+d+z0KdYae2/EAqbH
oKyNLkV/qioRVFw1eITi5e6f4Lk2RP4REh9AYkDe2LlorALKApF4la+0gDYt3bNjVTa+oQAEE2ti
EO3eBtcymt4MfCv7qSo9+oKBvQodYP3GRJiKG/fXNCck1y30YZNUDQFXEZ7AbB5JTQl7MNgrPb9L
ASqfPh+CsR+AlesgjkLOvhGCA9wGvEo1B5zBhgEJvhYdjSpzLkHu0eKdqq/unL65kGIPWkmEutXN
3U5XoX2ne9F7rAXxQRVckyIyh02BkYyM8P4ae6Lfp4SDnT8ftHrYg54IdohM/dlR6hiWuOhqQw/W
KK6NI1Jn5PCpfVUd6QJIBIhs9OK9JEeCoXlLR8G1QJCCYKRfHB3I/LhyHCgODu//xZrxT7HZF3T9
yJgy6mZFsErxmGvBc87GvIHaBBhGk1zbYX1FL4bSrhTRnmW+ZnQy4p3RMVcxA7xnc72atXVGFdcd
OhMFdty4X3GSXCtC7uk2g8kaFJb+ekwfHW3cxk7aHJnjgYJ25/uqTk51rJVnwzM3naciWirTEc1I
e2FfBE+HR8rHtReZVr2e+w7iQKquMwXMzqrN6cRVqvAkXzWdhJO6T/f1VG6dAXKtPYreN7CmcdDm
jjC8YUXoSbvrCCJzxWgfaooiEmKsn8OyZrrVQ2pU3tn2ypIojXJL+V5fonimGhbhE8eo5GkmWn0w
2ZYiuN0cWOjZlJwo6WNUQt3yYRIrycltp6LsOg6hD/9i+ROSQ83ZfDUaYQIHhuA7HdrgLh4ZUZHu
22wsRK5b+QBTB11zZRGwIpxTqrtfiLzCwBcX/VZEUX2a9fJipK1zn6FfOLepONTB0eg4+IZKoxCE
+D5VBLROotpHWVNuu8Ih7ZXUgn5OD2WJPrUgDnvjPgVT6qzhI9grElAL7GGQLfIq16HZB08zItuN
NnFU481PDolR+G2K9duequhkkACzSpLqHllseJ9Q8F/QXVOS4P5lt4984ouGK6R2FvGKEYfd62f0
JLqjz5u4tQDCKHKyXLxEIgLoEOPXW7VRH16SuN0ao6xRzXNAcoFWIGeo9iERfp3ymitdYpQglttt
Pf7aU5vfebXnHWUXGHgM84cm0ywEpuMlc/Aw6gZZrUHo7BU9hEttOu9TJD5w6AiqI0gNMhx+uqUB
GrOvfrgaILDZtE51YsMGnlDF0PSqLLA4Ae6iNku3rZ41x37qX9EsGSj27W9G0u1MxJ47vYjfsWzd
E5BtcxsxRQpDUhNlEULkHprrPHFxC/lAyc85WvvaRwqHozGGD6QCP9IO29dGVIGWyDWsLdpHE1No
NtxRNVHRXPqR+4TYrdqn00QYdq45J3gLmP5nKQFmBJqPe/pq19p3kpTdazkWvz08Oiqd907jYOBw
c/eRIGLjobXu0QQCYhitevOpsVM6PmcG+ckBqdV90aebSDGNS4jjg0kR3TQBmS5Pz0YzHpzqjeio
D5YdYz2RUlUm8r4pLfWBySCoVfZSmwFZcdpdUni7pjAmZsPOrSiDH4Y4cYzJtqPRu74t21uu8NKR
o4MWqKI+IsBTpIFzNEOSCTp33jV4BYX2poqNNjrxzvWS5xZcICYX/cno8I1C1xB4ptqfSSle8DFn
h8rY0xH1VmHjhfu6dzlJdCUJMXIXI4VZwdkL1rWZErFTccJojOTMdURkG30tzBUUrLLcTaQoMf1Y
6x2xv/Sy+KQcKibX626VQErUD+EXLzDJqkPdq2lw8e2SOABHfIG3BR0hNTDsA94ndWGlCcaYSb9E
n87DCZD4qseJumnznuFjTdZaWJc0NBRhKYN5rszaARljb8Mkuqk0KdYiYGvSWMw3hF+oNRtR3wH7
0Ks+W3dN9kM6xVMbxBO/Y9KXv5OhmRTbobfsFae/1pPaipH8ew59fk1nET3YwRAWCvjhoiUM/VpW
bEZCrohv81jTAk7JxuUUQ+yuRQ/KIV5vVUnLD4y8ONYTHAguOveoyWqNpIpaQOPdxp9+rubCec21
RyBRL+bckyyZqbcQ/Nm6sZyEvJR5PRP5BZSJxioa6MDs380o+UYSnI2AU7+bdeZUqX2mBZwEeC61
XHfWtNuw/4juR4g7BOf2ydZssbel/lS7dUFYzrh1zepLW9mPiVYYR4a2T3Vh/Rg0lvpcoaLC6wU5
f9Y2rsshFcHMPkZej8TjpJnDmQxBTCCZG2+NZmLi59rw85FNm/W8mksNY2vRbTWue2BtxpseqBLD
oliCBWGbmCEnScki4dqrKaRgy4c8YviciW0azgokYwgFpv7eKegBTTNaq0aBdK/Vu9UhDgtFZvk4
8A4mcJHFVJaCrWKwOzX1ZdIratNRgBeH+oBfKnjSneIhQsp1RISAqpyMdzLNG6MHjVQQF4k38bWI
vN6n4f+N2Lqr3tH8TmtjIs+h26q8KfZEo2IiatYcFIh88wLO8VF2r3JMlpWTH2dZHdtCeAcWI53T
tFtxHwmcGw27jIe6ljGGYZK/4lh7j3jbEoCKnFGy2SKdN7JPV0bQzOdWn9ah2eSvu2RU/gQLEY2I
ttZkYV6aPjqQQeSuWpxr28aruzVX5it2vnhNXRfuaF8+6bnA/dWUEIWcrl+5Ag+DQzygP2bBAyRQ
N4ouXOUxQUIswHmOnbg3jI5SaOEZmQkuUvuRsShRKEbC+J9Sc5VopBGaqnxy4gF7S5OLNfkLxLn1
hj8TsAlwLrurQub5iWful5MU5JpTnFUJxAD3h6pteQx6+Q1GFznQWTBuCGchvHPajrYwfVg+iCPx
iK0m3JvwY6IZxw8pHS0/2VZc76pY0pO0x6xwYE2kKbd1Vc6+WJQjoaq2ghblSm+7XeUC+dEFlB3h
oQSUzcso+L7SOrEuzQhIQNj7dkmipj5N7Ya7Mdp5ubVHvvpRBDmR4l6FT9lsXqPAuamSyYGkeb62
0v5hzgbX79vy0Duht6pBi2ziu7ZAuNnOY3QtJnktSTKB4YLzv9C/u6nyqKSKXRfZINI4mK90pvg7
mcLvToPF0gWBI7VYI2s+tM2YK2PLO3+P4aVcEA/ZfaQ9Rp73A+0Ra4TAFhlO01nDzPMSf0/aiVus
0HLfcTptzUmKd3RW1ZKpXOytCdVovARySMAnIT6DCSIChnRlX7AHnOeIBmBNu4ruAfIQ+jG0mfXF
vNeRTxB61m6Y82qVlxCSCGanibnca+Sia5UIT+6+19zxGGb6yOl4SeDJnxdPP3moYzNg7Aiwk4bt
khFasieoyTt5YDRWXRMghBmd8pxp3cYoO2e1IKe2yCmH5ol+M/4+LY2O2NkObQKFBtTcpUtpNCTD
CNjt3jA5ZNdh7W1dmERrRZDnNpi1mPW8w1kx0sQhTtHZ01n4EUZNBfCKiwz04hVl6HYqB1gW0sh2
uufSdLGK0Q9t1KyCkb5cYsvDZjdHOtUMyFFs/GN5cub0G4wVmB40hkgKLEBEQiuas+6RerE5xFb7
pSn0e1lo2i3TWnFFufeODV7jtpEQGyzTPtZ4vzR9eCrKwdnBP9uquLNXreaaT1lmjQ/0s9dzMb1O
Iz7JmZgpv270H4MRLlVNt+q4RMBPy41hYrmhZ1zQSbh6IHK7yahp2zNoxesHMRUWDfj6LYa6EF2Q
GEG3cNcW7mv8kTCWJJxQOntauHQvreYN9/a8LloPnrOKTmGVMxQLSHevg4qBmURhF0Yhwe39OUBm
B6wIQgnjHigNvtll7+EyL6vj4AGn63Qp0EVzIsc4mbrzh9ZHfhIP5kajMcTRsN/LtDO3cggvUD+3
UJvcVdeLR3oCkw9MzVih6GL2MB2pM8eNGXJRmfn0vc/QoiXRcFYUda45XGqCtH2REjgYtPFjaKUA
yrr6EW1jsTFT8kGrRL1GpXGqwbpQ++O1iEpG1VHN62kJJSP7keva4SCUTJC/UrWzewFaEsgKNtms
5TJmkCzomYKKuC+BGkza96Ky3stmOjO7pz+BqrtibSJkOmy4sUsLpIv9xZDJz4L8DKgbArMZXnw7
VWd7wRCPyUxipAza/bC09jqjWXGgfSdVm+K1z2iiEwAXDymSL0ymsh1oOPX46rG4ZEhPoDfC6U3T
GFs0R5BwD2JFsb23OlcCd9Qw1JvlPkJfX54LAmEYKjjHPor3jeqX4rQMD3oF2MQqIKwQGWiuNa+F
718Ztz4IkhMBVPTFwTuSC096lIYyrSj8gi1vE3QIfJAu73pbY7WKSIulAetSd2TOe2PS2A6jwa/a
0DsnuMFAAzLoICoKnGHgV6HnnKyuIAkviPYeJfHKjGRFjaTMTeukFV1V/WemUcoGqMh2SFlYJMOV
bcUHjXirlc0nPzdtxhQHg53kHmV2zAACtkaLXML3hNcwum26tasX8yYP9ZVj9g30/HqXWMTdwWu4
T1mVNJsho+CYFVqX1AUN49Wchpoaj6GNHLYWkOQ9Wqgd4AQ3LIPjRhdSsfFAOOka/ZFh3bA3s+S9
oaBci4JSg1NERPsDOKJZBz23bat2BdP2dWdZHFgMOI29/DrqxJkMUEmmOarpvgK/iFIPSF7KhpuP
wXNKsLNXO+Cw4utQl48DdqOds0i33Cz0DdZYarHgHqWon5bZzEJSPugMCa91G4LqIjvFTUHeZhNp
CCK8RlkU+mT5OGtvJrkn4+kqm7LnphLiuQ3SHXA037Pt6stiI/aK1Pc4E9I3NxRUjZK+lVinzGjv
hKvNK8GRemXL8DqQjb5PO66MlKthN5raoYd7upe1pq9jZ34m6QtuQyTvRh0NvMWfJrvcRfgX3rpZ
wNmSVQ5dy9zQbTuUKgnxuZFsR78+8kf84JXS3sBwMyRe0rXilFa+1WL4xY+6HsP5ludI7TRXuxkh
aj1IAB8dheA6UN6znaJ8rGd16vWCNG+tOQ4wWqFf4BLNiXEwYL07dPzDhjvf7KlglFefPW28C+kP
tpGcH3scKMMUpnc0LoDf9u3SML/SxXqeIeG3wZC9ThN1nYEp4MDE6FIrXpMz2btpGsDlSlzmsWaP
m8pstl7dfOlRCHKXeMHGxCwPIxGIhMhfdCLR6WMHK7uZi6M+c9itdWhmbZ08pzoQC3pT6m6U3KTU
7i6hO/Wc33evReFdYiAp+7GryGEPvU0Ujo8YWdvjNASbMMHjCMprfCTEetnicudoMbZ2xHHMSOUm
i4YzgfNqKrB7moA+Yy9cEIfbyCKeEVxBuCHzw/HtRAPZLmNaSZF7iMTMXhzSqoEqaPj6uB07OqSx
m7wllvk8oETh8DOOKzlMOPArDz2cHd0LyOD3Hfst3STISsHXhfhBt6fQdg5NOBYRTqtQOJmrVi4e
YciOWladAOocXL2cviQaHavwa55OzmWo9TsAarCGwPtDunHIuwg7ygQ9qakkUMt6wjT2iuHdhtj7
d8eT7Rb2/lqfHcsXDliyjuZb1kj7zEx/LzzEeB2V3KpvCavoyLGdYnvaqhpUQufp3yQBAiF09rUW
leOaunMXFyTaGcx6KYnmdwYO6EqN7GeadCY95+pplGO8CnR0H1PVvnbQGMC4zc8WSVW08tq3sEuf
Khke5TScJ5umJujiNdtDsBKu4g5x7B+Iwn6aHCSHQBwN4hkNGttnlXS3WU/K/ybvzJYcRbps/Spt
554yQIwX56IBzWMopFAobjApQgmISSBGPX1/rqiqvyr7n8r6pu2cVKZSAgTuznbHfe+115oEXTW0
lHiwMKEhg68nkGaGRp4TvN92ruT7UhGOpPSVfNjdQ4MMu7ppBCGK+FW220OoyYR/tOwxLZurgvwe
qGuitOOrCBTBQxCKQBojeCTZ7xKrAaaUE9zT8o+alNzHo6g9mbTZR1gXHn7Mtxx2QbusE0cZbFMb
iiUVQLd8dexBpsHWRsPpSNczUMzJMJfnmBZBQVtw98Szmw5bScZ9aeMOes9HBtLbPsFQXwxxxr/Y
1lJTtC9pYH9ItpLgZBxmBinOzWAwKXzrxz2riH3F/ckyM8StqyVu1RHIzbPWQcYnK9D8d3vbz0eD
xFCHaoj69a0sxmEpd+PcZ/F5t350POZGDytYIZzt3R7l1DcgCGFqrLklvmbrGtvzqGdJ2rgw12jI
ufm5kR4Dux3x0GKS3xjjhofROMnU482U+6HUwAEcSOpHqj4sMMLoWDObdnLYwctrO2BtGcGAEOJ8
JotIcQsjy6Ztm40GagTV1+Ox05N47ld0sjwQTB1SKFgnb5wAnFoRxq8paeHTqsiiHaTG75FsrHE8
N9si0pFTQMLIs1DGNojFEBvGpMx6xbDSu00FyDu4BtZGtx7NEO7dse1X8gyuEn0Raq9aCn27aRED
a4NgDtzfn7dpDru4BON+EcqfbUxKN3Q3s8gMhA6RTjQS+LN5vZOhj/sXSKs+f77FWWd8f6q6CI35
gCxtI5qEWl2Oc6wMdp/BTJfUqV5m2itTtZEpwAiQRS3tV0BU6RolAm3JkgKnevt6t4OUtfSj/JZV
+Usppv9fQll10mj+MZTVjVgElF+n7CdAq/jV70mmIkXFlFGEIjvUHABb/TXJVPuF/FLVIMeKpFFm
W2Se/JZkqv6i62TqQHAodGVQuvoboFX5BWUlEqA4pdA7YNdv6a+/5gB9C6H9fSEtXfuJxVzVZR27
JoNF1yxVVTSRNfSHdB3WzMCDQgvFpLK4fdpgTg73e2+McFaVPPUjn0eFFOwSS+5mg6KTlqTCEAR/
RF8NXW3zqHWi00pTnh/Uf1woBED1DB40ok8qDpM6G9CBA1JCwnsc1kPjYWfGMPHNQcLojTIcuL6g
ZJpWxGA7YqkjpsDKGg5gUhm6R4tHqb/gx8/Q+khBkJfEQ0lf26d6NHBgxQI4NEhOdhyd+qa+GH12
lJJgLpk4P3plbhfWMjaMUWldt/cs35CH/8pS4MJog4cxEDMCIaax4FnKuC3Nr229727XnYyKthOG
hKJ7BDuygesbQo3ltiSO8YZEzLSpEF9GYSC/k0EJy+wH1AKskwLlQ1HyhVHWmVuV1tJiq3ttlQOi
acMWV8DAvDeeoVXjvq7ouH6J8+lGqLjd17QezzQSY62RHpoQOiC141/NbZrdFsqj2UpXdQIQbK0m
0YKx8z1ixpJZJG+o+ahDxVzFs+u3wEPq2zBJme/V/QKSssk1QPk6jgY40lUe6Ba0OrKv9kD25Wlk
aBdIitH6jV+0vhpr2Wc0OFnGexhKHkC6aTJAq7itJ6Qqj0HjTONWMABeJ49UQQs1RrfaeMX8ofHT
d11DPOIav3S+jVQNYI2onMphtEpvd5QqTRn8yU0/95bBsxj04NUn9tYUIEEql6eGF2lcQmCia2hl
tGhMku2+69BdHEgdC5N4hEDkBDifB/PDtI6h+YbGFcrAbWjZu+haT+/p43zr79O7fCUaeRtrVjcl
522mx4mnZtIJaN97AdzDj9SXLmINVmtT6KCHEXGmu1a/RfiewQHCit6vTfTCer8Yt3owrYO8gSX2
Dld4rSyqJprVzLNxt0NwH1wR7761EkFWUHVhJe+FgqgAPj7QoIHZ2a+iY3iTJ7U1ADLsvyQqmBiz
QkrdCme3FpnVW6d/Soq1lZtmFkoPnNqwScIPh4tf1eFLl47IO+3Krp0HebGUJIJhcoeOrdGI7GLh
vGWt867Lyai5yfPe0s81cvGubOSjIpG2cPZPFJ2k2abuLjx1VvAYbO8PZod6euzhTUWeYHctIIYB
xH4EqzWqi2RtKQMmauZHauE8Dhv7WBvdNMALaslAcUM1X+Dumd3rO/wvOY/5+Ad4tq9S6WkpLUZT
ygw+Sp6mHTAoSFEBAz5McjV12P3qFN9cCf+wCWNLpIdkcLaDr4EPHVJ3P6l5P1f86MVsC50lVrfD
oU2Gc1CxXLFv+OgHm1ojt+uOSz6DVFQkGOF81Yv9IytWrG2npZlMHjeIEPEBQvsJVsdPYJy+QSai
pAXBVD8dAOYryykjQ7DOZfmYWNbMr5LXJtAm4DQJWGRmMS39vtjcCUoubqVErtVdfquyhz0llLnK
lUECmDk6QBObOPemuy/AkCCQZcCpVTxUH2JzCb0bVYKAmxh4/pLCwbSJEWD1gjbbGJAVT6QqLVa1
/5jopfQe4cvGZGpjDul6jsuF2O5Vb10/BZ6qBlCP90yi1apbQ/gD25vwLVhVMryWaGZYBiDOGMSi
y4qKFWZ/Pdqon99hKQAvUx0TaMdYrUAx7Ack+dGTOweMNwQWSAMeESldA6wmqyeuDNCs8cXs86VR
NQFs1izFfd2Y12ipuKopg2iJljjXbk6YDHaCR3NZC3nF5jH4fMQ3gMlSN8nNGjWVooEwO3qxB+am
Ka7gNoE7j0szOl6bDlJ1ksudIn9M77WyD7MEjk6scwElVuqgz7DK0mAP/9AGL/OyYonnDnJrZodI
gEFqro8SO/1UKnnV2s0YyeUT+BRXC2CGIkLfwrIjSJQf6g9bPCZucvqe9w8vj67viSEJ6b/k/Qon
GA6NVzODHKErXyrSEEHUfipZ+tEq5Go+7HNQXfHpZw15SYDRXWaW6bpmgU9XSdVlCyQVX3BMUrqm
jeUCf1Rv4hQ09OurplxZcbWC9y65r3ouCgbhcSwRRR6SImHj+FFUnggtQjSZfT3QF5YBzpdhXcC7
3qBOBvWTGUDvhpv8nplQyMuKhnfLyn4AtjYR4iVl82G1DyicA3a0ebeELPRdxpHSEzRwkkT+cUvb
hnzAO2uTxruBEc+lMIb6X4JArYypnv5qK4zsfQglASD2zCO6ekLkjMijqdaelBYHGnBVVerQDG/b
2E+hCYzB7KDWTMoFmNm8GZfXjIRBo9XdHAQpBBN4pvtOOqk+eYNFBI1aUTTYcYo6gb5ortDYm6TO
opkAG2/6Zt9S8EFEtVR91nf6blAz9GUhqWJyIQBcCR2MTjjsr2HoZcSOPb8agNl9lDyvSGlbkW0E
LhJos/CgqoDC1DUauJ+FotBCdQ48s1B/VFY/I0bQu1kxuMEXBpF8lUvbewkZICwcLWwM5VVbhKYF
2wAkFF/GPbEOHczaXguIC79Fp+1rBODmle6/h6pcjG8IAgPMo7xOGkeF5HRRK8yuyDqM1ZbWZL7J
E7uBkDaSXwrVWBg94+M1ld/7+1X/zh//SxP0fy+R7O9P4/83ppH9s5n3f8JYFtQn6VJJzqk8119/
ojMg/+w3OgPlFwM5VpWULZARFjllv82/JYNcM2bQA8NAmVaWTYv8v18n4Ir5i6nJpJvJ0A0A+NH+
llGmGL/ABwMBDPqKqj7giL8yARdZa39KL7cME8pTg+m+DNuCMvgpKx8OZCtFL6L3EEkdt7Prop8l
i2xhrm8Le40NrcJNukpXOa9i5c8ei2DeTaO5OUkn+SyfAU9bAqjz7stkXSzBDK3zpbQif3VZzUGK
z8u5Nr1N/BGvSTDtZtE0XTxm+SJcFYv74rqqF/UiW7ULprgO4bEZlj6FYX98mxmTbKbNk1m1VOfx
GifjMlpny2Dtr+r5dRkuwTDNceLM+/EfbuOvS5R/RrVAgyiypkEYMeDRwNrkzwuSpJNq1gtqB/r7
4cXqdUTwy/ufXYKb+8c1jzLgAcnUoCO7jQAAwRHyWf4FQcFPCsXEqKnGsxImLAUK6Yx/voY/ULNo
EIHf1aP7Ws6+4iqdieWXG+ro9IhYTHRKY6gB7GLUqO2msllpRCkC25+hnWHsvy9K/502tRQNMADL
TLoAFv1T0mLe+yrBVhK3gtYgUQQBvIf+L9R3xTrxb3mR1JdLGGhF6zqRePoFPfCPbSpBRQ2CXsVd
hvAvyWWQvRNGU63RP6/JT2Kr4jq00oAOTcdl5fzzelWtwqhO7UEL/icbWVKxzqrmEFYBjHYxCtya
K92Aq8jgJlJ9RshsZVz9V6I9JDllx39Rlqey60+VZizQNZ1luk2C6c83ubCMAaxlROEe5hcsdq9W
Vbzqg2yjPYQOwSpo8REFkbaKY54oNo9mQIZOfoWPQEs3lWm/ofCxh/t9zCJzpvsDqMdGWgf1pBSU
LE173jJUZbIwOBftPRmFRjoXi7vBXbq7xCa7oW0T8b8RTYnlhsUkMgKo/wExs9+QD0DA5GoBF7Zr
yHi6D4rj5PLjvYs4r1LcXxF5mtIVV3DezW3rpdS6zLl2zP1UNH1Kn/x0MwY3n5jEEgq83+XgB1JM
0AtJj4867M+V8RQcoLxXreMO6Hjk2ynyUJoRsBC/v4Zm+QqEkJmeH6+DK7ITCEt0dvNa1+pXQAzP
AdoJcfo8SDPmlxJ6Hl21DqXy+MjNuxv0SIbgG+0fTBB0Zmwqg/gQHxmhLB61uELhSmnwy99Za7D4
qJ3CusOar0kkyEWj65Utrc9VuhrUBvzb2yvBoeRBYBIXAUp4HeFiUJ2Enl0oO0msR3ndGWRE0uJG
/oR9AKammnwIQ3splKHM4hlki+CtpJ/hQdC9oiHzfVCSs9Bqr1lYv9pptM8b9ANMgOdaahEIATug
AsP958b33/ubqih0ZRQBVSHC+ZPpqV1o5kWcd14nFUcd0vMwhwrdvP0LGxeZ2z/16z9f5ye+nTIg
Vcq6i+tk0ZQszVNaIQGrGZu8jiZ1wdLZKmGqDBG4BoFTWbBaPTybVJ6Y6WSnHxEYUZrbNvf1TQ8o
wuzjk21AAaBH03/eID/zzoiBQTEZ4EzkEXmW/tQgeQIVSSXHnXeVo/EjwBnykPedTUjKlL/z+v8h
k85/e2ZzKd0iF51Jg02iuijKH3xmHfzANyhMyHArbfdeAQGBQu2f10ZT/l59WJeDTcBHaONE+fNF
8kcAKlUi7VQ8QAZWuQaIuo10zZHJ/u1kInZKtQwIKsN9eiPp5D4kiW8aEc4242IblMnIDLKLAKIw
dO87v5TA0+mbe/Ohm8CyEv9VlN4vzKHRkWgMXOaRfhh+ctI7ZUED430S8KFG8yy7FewpDyTyyOlq
KpaRIMZdQ0t2alas06LEgf1YIPs+N/P72mjQSyvz2YOFnYnmldoCs6JE9nWWmiC//OQCiSskKeEE
LNbJT24zORmAUysBaHTOrbQ9P73PBXqguxN8h+1WqpORDLEKHROOMNUrIfbGxQQB/6s1CAkpA38T
x6LmcLoNwnHWw5NhHh49g61ijTsYW6sb6Yy95HVm9Okj/qaSrhk3ULZU0L0ZMsldZbjNAyh4Itxi
17FocXlQgNNX9o8qmspBy5q3CCaaKo0DaShH9dZu5X1jGMDPpEp1Sg2ull7blLGx6QBEQjwxedjV
PNDDSWXYyxRcpO6zimrTWdSXa18BupylJMmTmwh8ZlSQwIEb5T3K1yjw3UgPZSF4fEigNbVSY2mI
h6AhWSHra9I29PQDGhovlYphgw7XvZIh5lP3qV18JP3qJkHCIes4kazsSIhyCnkNqs/j7F6sOyZU
hhJNGCI/hfXe09v6ASZbIrF1wL0E4MuIs8nz2+ha4A42ey+4q3sjgLhHVT7b+wPhVyZNkMtE17c0
1UeIvbwiYAQhn5D56aDMsVA7xvna1fd50t22Ce4pdKK3KLQAll9YGX5kBXciaDTA4kP9lozqiOBa
Gex4Tp/EmAaMcNMW4fL+QqDTru31va7mEhmEWXU9WuV9beW0x/XWeHuljaaEPOY0JADtxC1AepH4
BfYb6P8ANH4KE5ESTQfKbYsC6hg6xdE1zHdV3HoGLEpyE+zAHxJ4ypJZdgtW8YBbpXSoMg1mRtOQ
fBkUrhbVh6IkqQaa6HCqMqQ7SklQ3wIRRzx/LlURYizmxsgH+0R7LDLupHT76KvHgqfontQqp76a
X3FMyvAdnK8H1t+XwdXdFL10H5RBagbDKgQA3cObmyc5NzSeafDm0DgkriSG98DNAPqZGT8pXoqE
7PqDnOTEwgb6idYEr2KMle/mh2o1FxJAhQTgc3SOeeKXaf4a+82LDEU1uIhybljR9GbZr4+2Hzcx
UTruPhANmCeSWarEnRMjWRrdGPc7eVE38h5H/6wtpkXbbAA2hT2DEcYI4Tw5Umk5DNv7HGjzrLLS
z6DLv8z7u6Ylp9ivtqB1gX/Sl/ri1a5BNVW4Prts2MX6BqT3pMYOb5Q1kMtDWdWoimSAGVmJ0Kv1
HkC/0YbTNsyP8OLPrMGkCixCkMpiEGqbR3ef3+p2cd0mdeWQNnvMtbtExhqYeKW/bYN7Nrb8U6Ht
q9vWirQlLBn4vxN4iK7Myu2oOhhMXBsJtH/T4O9C3LML0bXAyXTU4mwkjjBLGdBmPGNS5OEb2UBP
Pha/MNp+gUD6RiLuBmAPF8Z9bkcPeHVwEFrFXKdNcd85AlgowZVpDoyzglP0mjAllcq1WSafdkPO
cXm+5elE1fXnk7WL0pkVlWvN9JdNVh2kAPU30o+EiBBhVD9U3ypJWRh+KLxR6CJQRBxGu4BZAOIT
Y+2K+qKGjIF6vTT5fR7HgLcJy9T36xjmyrXm+8uWxiUVMmf+AtMYPbTiEa7TH+CwWNsYTxL8OmX+
S16Kv+9/+H+bEUdhNvL7gs07Vaf/uAjG9X51Si//9/8sTv8hfBinr8sfWXHEb351Yuj2LzDXyrJt
KAP5yUj7uxODXQZSvqxC4LiBSEeECn9zYjypaoVrg0ghYUaNudtvnIyDX8R3y9b5HaR2xl+iqh0M
fp6N2iqcPISkWJXJms0c7M+TFUMybuFD1pl257aXkLWcE1AbGJO6HCxkRrVEzLZzdI6RXPKvhVui
t4dszVjVr+dcURq3S5XP7EZKIMSoE8YmD1zIALWEUf1ALiTOLdCoymfXCX0CuLCMfH3T34LUuEhc
8IpAR3qDDzaswkusy+8GEIlB6AUSdLF5LZM0EuxBTY+kqhv7JXqmiTQEsUR0l5BiMViiqov0YkKe
XurlXTOu0ezsSeDtSU+1g8oDSDZFA3MU6we7soaJBCbj3rlyCoQxZB0SJh5uQaD6U4WMMcnuNg/y
bDRABm2czFE4ArklDx9oLEi1hTib0OsxRwp6MmVnttCpFVNF3jbdlvRJnKdmvegTuiR84VHNcWp8
lO7z9irNIc1fmRrYums81sGc5mQnaIo5umk28le2VzAZuSLYKzUAmwYx3AJwXmT5K98dKIZHFUy0
gOLyKFw+WBTmnXmIy2YMJP9c5Am3Q17fY3NYTp6o9IFy6a36HXWQl5ilYxbjjAnjl6L5yFtwvBYQ
Nvu6jmIIXNl9TWBDADnKkIkEjNZdXXhjgEgk2sC9ZQqqcmg8wo9QmT+uQsAuCp3BFWWSm7IFZDmL
BFEcxDS2ObJyeRP4aA+X2iwEQKSBXSQogledfdqn9EgmKZpHCYnavhQOFea62oBsNGTCzRLmbhRH
/KpHYeUm9MRjc1yAO8xhHUHPzqmKai/qTH7aASDqyC7TKTLN2wG5+eiQGwaxvKYb1bk5kuXulN2q
RUaibalM1QZtGwRz5oUPsk/JrrOMxNe0j+dF81jfrXQMkPAtr3ucOaTaqv7kbqZbsI1DBdth7bTu
H9GbyCdI5VFKsoJCZNa6ggwr07Ehv+nFpoClLrV0kv3us868D3XCqxjaTVpp/v4usmlDIPN1CiOu
PoYN0Klu+TJBjZTI/KQnz6q2plDxwYSHYJ7aTjpSqqsgYYpne7XC3ByJcqC0njBPcQ1NJiE6sZlF
VsP8TqfISRpvJDeULQ+Atri2KsRg1h1cEjHhaqlAr4nUBdRKyEzXZsDViG91LlLZbpt1OOt2t0cz
vlJpn6xx2N7WYLLd8BrNw/5FD/PlQFgT9CWR0njaNZ1AsT3yAx9vBvfpcZ8xS1nWUTI3LTRpoyp6
KeETcQAifGQ6sURIpfrqBxABcqXkRQAP580kAE4+LlwHo0o/9gMFCFUFbUPohIPMySRUW7aNREgU
zSHf6NcwCLwqD7yi0jv5eEvWMYAInDKY9Wb4Aq4dHr0GwG0yV8xujoDCPIZaOq1QhbKNMcpUbqo0
k0diTYzaXEAo/9EEX0hEvMBGNCGCNyRHF36fztVslWe4RBz34RDhmkN+0H27Gf/S8/R/4vX/9566
/wtjA3C6sdq38Vb848fqf57zWlrmpIH+KTbwt59+P111/RfhgbdNS8OTB+n77wgdsUe2YRvW8dFz
iPa3AIEquOPxdgLbAcEj4gC/P1vFLl2HONn8aw9VzRZu2b+5F03BZycTFtCBANkEGkzhh/iDnyFF
eK0UMq9e5aXO28dufXfWkbPrnN354/wROYWzPq95Y/vd+QCo45zhGXPOirPDw+icI7Gf7aor9nFk
4Xx8yK7pvOcOMtrOsndz/qs88oWc9959eb95ufORi8/3ISvo51Gp8247b2+UQPwmdt6/3t6Aabq2
cz6v1+cdl4Em3tuxfBuCtHA/PmxxLU4DGa4jzvP+6291Z64777o4R+rkvDjmgyujkeD0Lirxzlfr
fJnOUuzLOf1Oo+ScS3yjzKkzl12d//gF/Go0CvzgfBVle2tfYmc+cL5iPn+98QUhVWf+Jd5bx/Ze
3r7IcBuL68LNR0uIF+35bJR3CmE6DScUr7c3UeA3BpsxZFicp3Xlj/Lz6s5b903UHcV4542qzLki
R4I/cOJe/N+65eh5hDgKpyi/rJ03ieMGTj7s4KRAd1dfFO1ClWd4Vu8319gDP2azf7E6IPsgXcbF
bfw4cl2u0tKCJnUlZ4pbByGEMQaCOXp/r915XDp3bh4j19WJ4iWkoYXJaOcE+Qy8Ib7SVYuj5owU
ZHwg82/ZrRE3XPuUhaS/AcrbTvR2ncoz/6UKPZIYeHCusqNvOAZi3winDYZ4Y0jZMVaPYGGaMzzO
1+pVsV/8fpYVMzWY+u3ShvNGYh7hIMvYF046G0za8d39OK/tb4v82O0C58K/3XiQTyE+alH3zt27
MFFs+fe/D2f3vQWLYud5DZ8qB2yFce2wdXh7XHWMKMHLIC/dKTRLNMmZxHZnvO045vJwtrzTN67e
0xadc+GIS28vl0Ds4i3EBfSCIB5sUE78os9hNLIPzbTiRYrb09hNTAb7Ul3s4evrx8vby9dcWB/n
2mGKIfY4uqF9aMTcCuY9nkrKRSA551xcjEoEzujOtXZ8PK/59qwEiSFin6gxu3gbJiSDQBDDVAzr
mSQjUXnRg9gvLFKYKZ2jc7YXdpzp1pGTu/Trc+ieDffMvmePeB51pp+vz/RzvokfrykMvUdcW1z9
g4NpyMOGltnd3TPl4geca1244rLi5/zlv1Hu8i5+NX3wtguGgwP3Kv24u7vzuaA/L0l7fhZSNPwH
VxOD0bOLfl+Nsz7rvOPu84GzMwJxwfWZP8/vXI8vu/UoStBJdyvLUebmw4M7ST+QByAajv7w3S85
Sc99YaARV1qLse+cjTC6Qwrrhade4GgGuKTs1GHh9EOqLy64Pi9hqb4d18304clDMIdj/0Va6+9Q
dTsfD2f9bDu6uDgvJxZ/xUW4z2LAE8OM+GTzLl5iy/d2inNmvBA28Gx8k8rtxr63Ew3bUWhhh8II
aD3x+tUeKPV3m8BO8TR4CsnAwyjJWdrhO9c/r7+tF2NNXfFDYS6iukwcPGHBl8t2ah2NjTUl+kK+
o9ZMAE2iPQgttSeabctRWMu2ORtMOALSvpzo40bPhKGZrOH5fdyO00nK02F0PovHBSZLXYQhPe1G
1PLjTOtRON7Po5Bx/Dk27naXzfGw3T5LQ0jmadrikOen0dX7vvPP34UuNWUfpsR9PrONv4EwtvcP
cRg99dsqdk8bENentN83WzyoIBejHOIOfIinyPJD3FTxstkkXl+vL6J72qL4trN+lprBASO7O9/d
/Hsc4caK6hWOMhIVFDVdX1Y353RcbC6ML4wuzwZ+llYMrWeOeJZ1ezlkzvF4WHxeNr4nzqlwenEh
YRb8bou9U1RRD0aX1eq0Om534vZ448snFWwc7uGl4Y5cJJcUT16c5UJTcDdF16Ri/J46dB5V4GSG
KxqKM19ifrB79s/I2QyPi8/xZiPuLKfdbDdjcJzudvttH6L5xU7uuqgEw+Bl+yl6pTh4u33a3t3F
QIW5Bs74cNxcxhv2XVwsJ15K22beTNDzG3Ls5tKkjvF1mwtjanhdz5+Vg9FxgQ1XuHxuDocxZfi2
xWclNxgbR7Kzc6YAHT0qvmXN7Wyf5i8K9dtrx7DADQpdDEFs+x7pn8aBHYwUyre75C5mQ7tiOCyu
xP8cvebzmXY7i5+JLvZsKCzq+WNh+By+tkdn8UFckn602Yw3dBhxdzaXT+jphcVexjTuZbM5rFbu
1ZntQ+f15sxmofOjdV74++P19XRahexhl+7uZ6cTeXWO5fSe4h5vzuqouCvL4d19uKth6w2PD3eT
iPtK56PqF3HLG4d7ZLq8JQ47F0f+rPb7Eyr2zg9xzdf94nDkKrPVMXMO++NqkTlDPi02iwOlc1g0
OOPPw+dhk7rbw4lrYoyH4wozy4azq3NSnf3ptF8dV6f9S+jsZ5gfCYd8kJ3V4bA4cr7D8ZBwRoMP
mwMGJDYfDp8Ly4EU1+tEqSkVdcoczk54iNfqeDqeZqqzOh3FKUTBKSjn2VAwePqHR4NyLY6bDRaw
+bwcOK2wx8uiodn90YIjD5uF2LphySXqVHuH8eFAKSjJEeeB049WdCvOzPkXh8VhQ70WR9FUi0Xn
UiguTG3Z+12m1qN41JQNhrNYHY9D/ttQAjqoaLLjsWdmRyusjp9j1AndzfG4X3H44cHZDrTMzWmG
B6oharQ/UmOaq+RwWvTIToYDPq9O3Hj+U0Wv59gFJRC37nnAs7RDis9GUQeLHZzMEpd/lpUiieZl
23fL84GTPAsoTkMLIUUkBvHA+bxA/08zjT+3EtvE0CK6o+iv4jPdiD6+4dw0xUHcEKwTI71sD/vX
E/33uJrdnDEHb08zLk5LLzAZcW9Fa243YrCgYQ8HRgGX0hw5Yjwenma+c6Kx2PCsjfgs2kL8pY7P
z8O6cY6+c2w9YSRgA0ADCbMQbaQ8v4utMKo4rQdiWbQc+cpO4JL7xAHiQFHswIGQ1blPWw/OArYN
yRdLtlHjZisVKMEPxCby3eAHFxWn//73fa/FOcQLrg43Y1RJXTGyfIoPYgBlQH2OqRe2UA5u+03s
3AbTxNlbzunq3Nz9qffosxRNdNzvctNv0YLmC7MMlwxElx4l9opO/b1xSOiUWnRvWu2m92luj2+3
TWtNtfCkvbcwCtVjRZ2p73iAIq5NBWDF+NG9mEO8ZHNoXijf41lchAJce/gpvl49KPtHzdSfddPl
g9WVNbZ55Ir1Rv6sz4HmK3EJ80ZYBoPlR4U7SsdY2uFTmJnYIZr0t8++Qzekk32i2OB8UneGHP6a
K2tqTTuuKE4Bj833DNIVxfrkWGGIBif6fufsIExHwgwTnheVI7kxh/redpPNN0BO+RqMN5YnMQl5
0O4+FcF2I0YlcQbyu2mtZtgMhSkgEjJi3ULLDuHqcH7AYsow5zsZbRp5PbeJ2yLuTUgBPkXp7o4+
PJQOAyGk/sKE4DoUg5e4a9fnTYPGgnXPHou9uazken5bOowRYpwSZ+Te0qVghnGpi2glhkRQ5LxE
i3weQidzsa/E4fF1FhtXn7n7OQyd2/g18DKMRLQF7Rhz/8UlT1jEs2UNttNgBjtFm4v/b5SMw8TH
42lfur6LyPsYRycFSdzncq93oRYVN1IYmbDL7xJzqkxU62masHVSDYirnsU9amLrfv99g3+1Vmoh
TiDaWJRDFI0B/cTwqAyJoFOAE0sXynLClcru55nFm3h9F/jXTvVdcmr0fZh455klDh3MRNcSNfz8
7FyDEov2z/gneoPoEzxbZFr2NaNSMBE4xgqnIZ/IiWZL4IkG/CHeer60qO1Ix3szIvSezG40DQZt
OQ7OXlZqTeol2NMMXB2J6kTft4NTQWRyZ1/Kl3BejWeVy+OGfH+qeh0Sm+LC4gZLnriFMBHwL+Ii
sM6MxLZwKPYSpX8aFuUQBcpccSjv++yS7W9L+QC1PVsjT6KwYr8oukklfKqDR4D1tJjK9ywqOk90
xzNGUri5K6wHzlZPjDuiQ6RuOwx9QMaE3j+7yolesvV9WYyjWTq+jq4jMb1S+OVUTGjEdCXzOJPC
GUE0eVBcPTd+rxRQkaFfWrOwfSt3+O7b4c27urLL1Fc4ZsToweC2hfHXEd4bvBTY0ZfsniVOJ+Zu
FIx/YtEgXDl08QmxBBwttsP6hhOJV8OndihTscZDV41/CHCwpVw0zDLbYQ9f7O66z5blGMTTaDBU
Pahhns2ZueL2ilv+bb6y8+M6DDxS1pE5muhfLYFiIT08aZ9oEJIxSYmM9XGBPLPv+uT4N6MM5i70
h9T53Vg28TyJPaX2EAbPjbFMbYuRxqyK0k+M+XVmTaqXZpxgM6UDf/t9A/GZR76lK/PeDU8a6V9O
uJJH5pgnybj22lHlDMbkjHtoCrvxFDwVvaF0jBFwFOZi8D8wKtWe5kRTzTP41rnlUBlH03rEb4fV
MJ72o3wqngDKUHcrzE09YCOjYGR6sDh6aMq5N8/HVkxP9qC2GFMDyhNzhD9MxhAfekRU+GaLXwkr
G/eTcBhhnNk4Yns76SdsHwHcGIfDZMiYkDCxzBg1/KHFLW9GzejOWvQdvRoEgx0SGYbarFyQDOJm
HlHbMf/ceDjN3UKssvgz5R+fplPe16x/R+KuL1myfby/Nx53WKxMudVP1xhvvfBavCdTbfzez7QX
CU4oVi04xd7nc9a7S+Erm7/N39/5/fv8HbfUO1/5zsJqfvPe3z6W717svM7fP5as/lz9kKyVibDm
7xUjK5cO80Ww/r0eivqoIJbVZY9vTXQuaYSu1BhOH1wi6kpGLWdzn0s7a2VObU+87gJVeB133ThB
GUn4xxL3C4gQySkhwyLRMYRvWpr6By0nXi+iK/ygr/MX1+DLj6+vr5evlwmOGbHx1z+vrz96MV6K
YXa2F3NGMa/HMZcKZyOVexcOFb6/UMyl7IpT4CJk99x7E15EsbITLUrLijZlSSbx9l/Mncdy3Fja
YF+lY/aogMfFchJAOnovcYMgKRLeXXj8MQ80zzEvNgeprm6JVaOa+le9qIiiaJBw13zmnDXA1Gwu
/hmf5KcJ5X3jg62n6jK2jAT1YDieURR95x6cw/q5BTvvB20IcrAmD/PTOl7VO3gykT/v64vxtXxX
lD1cmPlJf9Vfp/GC9qpWIanEqzG9N1dpoHMSGc9dse121RUyCvlcbDmdu3X3wH/rgMlp8n8ZczAb
A/6Prx7XYNX6Jhv86Lc1pkCoZj0zLhyXgvN7JFT5+1b6W+59fH/pP05/8qHaPrxcXr887dYtUMyF
/rj59j/W0PvfylQ8JVlSv39LXk6/9lbVtGZEcXfqX/33V39eH/AfmINwSIeaVF+SBXB1hHpUxZ6u
yfc6wj9k+f/rNrgLbh8D/3/94+m97d5l+Y/VhPNTbuJP/+S/GoldVDa42CkmN0gLkIz4ZyOx9RuV
3Qa+Whqw1FU9+68SAGy1FA6Q56eTWDcgDvMJ/1kCgK0WjSPenDVdT626MP9OHwNp/p+TFeu1sAyb
D0j1PlmLtdjgx2QFRTuGzAupMf2DvZWWtY80UIdZYqk3ozCeajdMPFcvHqxcuUnN4THsgZ3gs2jJ
nR1VAyEpbbO4R6xL8LUbx8j83m0vs6bNn4WYyK4r1O4Wsw37QY/03TDZT5GeaBQH0Fe6KTVyuWmy
fMyTwZyeDPJuaVXaEfOQUXiaPTUvbsfagV+UxeFNv+aHySmbB2ynwKjxX9j5fs6rxxlYzEhVNSt0
N+njzVDJ5lbqMcBjAJJ4ZBH0zSPc8dyBME8WeEsWPZBlf9EWwty6Q/mUpXF9bSYUGVmio2y6H4JW
Tgbs5OSyAd6m1UyLsTNsLFV6RoPXnd+4rAxnZcs+dm5yk1LbQ10HCFh9J0G8BUXW0lE7MLgOlsE2
LcWYZelp70vH3YUh5RQxSfSNURf45tPQkxG8BHPSz4t+OZ8XsFwwbGnTGgSLIFV9b+P8pRWK9COh
KHxPYZExSWtbFCHAacdmUVdbfaA5c3Re1sBZNMAntHCfjVrjUqc33im1/drreGCKrpreZdt8zD3g
IkmSmPceWENUnk3jfCtq5y0rTOgxphuMoXNVJjl8DEloM7T3iaSfFfcuHY/aGJ5NTbK3l2obQbKF
yZWiXTRidaQs4CTtzciVpLY6baxE7XelzIDcTHF63U9QO6tWc7Djvtp2FN4vYW7OG1FSDmc4WReo
Jz9we3IF91iDa7JuVGHIcaTF09J92y20XaSV1QWd3Bvh5G+dDqErAsRMVbUTf5XNVJ4Z9KQcNRNe
52JBGbes2PQyig4746ZKWcLCjHPB1gtL3rYi2pYOC68ppnOZlU1ie1Mhd6XCVKfG7m0B+1ttBQ/z
hzIam9QofSGjXbcsl7luH1KYmTUOZdtIL1bkdj/pgWkwH0JbqkVxNYkc71N+ZpfNLuvZBdhsQFRK
3RuDhRYc4zuES5SwwXAL1XZjVtH3ho+/NaD/P1PP/4GjtfbLwfl/lhFFBflPg/H6G793kem/Ifw2
bBf3rEriWWN0+z74KvY6xFKEL1CTmSRs13H59wIs8ZsFDgplmIaofP3ev0ZfTfymUbbFYI2czLBW
w/jfwDisE80PmeK120jHVw7CQTCmq7Sn/Tz4qvWimrHZ2H6o4rXSmm2FM2qBWOXqt+qFFb1EirHT
G8BbVEg25p1iRHRXN9DJMiiRCl2dLH3GZzfJ92OybKQnM+nR5OPlPGpD4ng/THzX31PYP/Z4reVg
/05srx/XELZLS5JqGdSuOZ+bhdShaRw9NP0JBan4GmkjBM/LShB1iP6uKvb7sSjWp0yORLr5qfeJ
+rBuimC4+wmFjWnqSwznxqSAyAos9fDr81rnuM/n5QpmQN0wKAwQ6236IWE/dWivWgdRTTVXQccw
XER3mXugEWyjpE/lTMCa/M2vj/mHPgEbFx2nReECDyFVgD8fk+acUsRpBKl9+mZQqQy5qysfpvj6
14f54y3jILaGIdVeW68+P2GxLKwmhc/u0yXrNj7o7o0x07h7Xqh/ecfW2//zZVyPRVOLhZlKpQri
51OaF/qrG7BUvlETCjHPqRFOq2cX+Nqo1+d2cmlkDx01tJl5r4/McGeFM4Jf7LxWvjrySUTTpjJ3
bffajfc0DZuAQ5qGBp/XFlqCas3UBp0Vy7WBZSvRC38Gays0306DfPGnl4ZauOiYFx8WqbSZkrQu
RIRB8XZ00zmO18PMVdoPBzZxJ2HXwzITU7qNxxXQ/FoWZ8rwgA/UeegiUm7xGRDtTdPd6yBaB8k+
QHnT3scUJ2sJyUeHBKfu0pR9dvuahH/Zhbg2iXy+kpZmO+baIcSN+9Sp0vTZ6FitZvpaqt91DRVp
iFep1mdSjLamEu0NPMTu9AIv+cocxn0liSb15l88ovofn9G191DVhKYJnTv76RlVYreGczSb4GPv
VbrS8NDuZBVvNcxxKt1BIq7eYlBOmaAsgVBBLHHct/TuaOaH2bY9dM7psR/4jlDgyMW3xTQ/j25x
vWAyddJoq4r+mED+J3Tw68de+9Mr+MNHZ3T/8ZVGr7V0rbuYfowiThREREPwfAOxmW1kgfPWjYvI
udWy/lBSDl901Nt1/q8/wx9HlZ+v3vq6/DCqGI0CdbbiI8ipDly7AXD6otZobFUaOpP+ULOCa2F2
//qof/bCWwZybbimdNVpnx6dfDAXVbaD6dPrVoA4MPJNUTw1Ciu5GVUvX1z9+oB/nMM4TYzewhQa
A427XoYfTnNWI5Wm2IbTzCJvmh/pstooxV951v/0tP51FKF+ehTj0bTiMEFsYUFZjd7N5K0Krwrj
3E7/4nT+7EA0lnNG7LFoLv90OnRf2vOYczqpeCiIho0gLJOeMJL2KvNw++tr9/Pma51QLYd5VFVZ
iuhs6D4drHOLMe/ZzfijfBtZiVJn+usDfO+f+zyU/HAI+9OFa9BBtkbG+WQ2jgLsnSadH1oXb8Ne
QWsNS6SId+BQtgLqZBrPW/qgQDwRnYVCqyuYFggbk0bBXx0MyNBLe0JbaR5RCx6NVuzTdL4bUcqA
xzin+/eo4HmCvtDXrsdu59BrO7PP752OIb6qnpdYR76c3ueQZ0r1kKEnLc6GtAfSAcEmKnZ6lO0i
ejZpSYSwCrCYKAxch2Ax3qvwzqzBsunCGxfixC92V3noJT2rgKLnqAenRV9ht5dFqFE5Gwa03gbx
6s/SMzBR7Y0uCJnDsDU74r3mc2RGWAIpF3azPbp4RO5An1KI+IjZsrLcqinV660bGLPm0XK0V8YS
aDR5rbw/VjNep4KP3Uz7rIiPS9EfQw6R5u1VZyy+tAhUazduUeyX1oG4TNAtp1qYctZYfazUo1mT
WDfeC0tskqrywEft1b7cWHPjzy2nHnOjGnpEOudiMqBILZTKz8/hqTA+DEr69dJlOnc0wDkyPyRq
el5EKd0q/P21ShkUdVyf1aoOOlfseI7XTUwgOkQeo7haXGcvbQlO2N4luKqFqx5Sa7jVgZ7juqTO
3IMeHlxgur9qhLtXjMa3pfQ53FZxuIFO42fYx/qeVpxJPpTE21393uputeQ+G66c+Gqu1ACLtE5n
wHTVzneguKEIX7qC02MZ4oCDelMlpveSDbHU9qUeYZ66WH3cCdwmNX4YHIra9kN7WZl3KxB/bjWk
C98yE5qmAv0AgW7vBEMKRWV6ruk2UPBQqGjjhXbXsNSpgcPCVqV90rQ9S7nK6Z5sci9MrtfjOnYI
RWc8WEV+USvy4Ir2xtCmA41aXw0l8qyRmnFXvs9htNdtTEfOvlR5C3p9FyvZR1fZt1MbX1vDcwJu
uHHVe0hjSN2Ukp2waUPuB9pDJEEku/lcb63zEgRRY8VeX6DYSuZtWdr7dtC3ArgkdemerSNEMpJt
M6pnhpactRWd2VwAN4ZWUqZfTfuVW3We1Ol1XPGwanKrxd8gbFNKSO6F0qk2zwNgQuejUd7Sgbib
p+k1naLjWPVYyjovhcRjx+iVwGDnVCES50Ft6SIQicC2yqPegIYSLlDIbj/EMx6FqNuXQt3Sau4x
p1y1MeLw+d4W4bXl3jXLl4X2yYrwhBU+WZblVXHHJRbHijDqQpJAhUsqmgn94jYz0m2eHKv+Wwol
/NdjnLYOYX8Y4ph82N5ZOry+T6OoSm8WzYs9U15T3pZ0l0mMaogyPHe9tkq/b5iAsYreN+L214f+
swUSmIjfj/x5gTQYqao1WWv6c216qNpYW9xGkeIXxIp/faQ/m2V/PNKn9YyjVxGdLhypypvAyGOM
cQPtOPF/Z0L64YQ+rVkA1ZkY3DqTy/cSTsAF/mI++rMLxu2gZ8VCbsei4efFghL1tlkDvsTnclXD
wKXOLzwmzV+svOw/m8Qdmp1djYmVveqnSQ8+YDU2NpsrFVWtreADtZVtznuimd1zj5ogdSKGAESu
7eTPQFnbyQGFP+5m3H6uFQdRogVIbPdO2ftzR/5YeRuaYi8WuR3dAFXmEYevr2YkuIwlaFM10Bvh
6ZXu52W8TYbQ62lpGEjjDeRLehqGCZylXQT0rWQLAbLbxJc9g4G4j5IblWbQMaFJitiiM3bbybS2
krWqJs+V+qllNxVlr2WqH8HI94KdTzvBqOjPXfsyCiGuCJdogEqTiQ0jS92C4/1vUIr+PL7//9eJ
8NNP7d6rtX+u/ZxN+A8MPtFf94tGhdv/87/r/jXHD/H+j29VkZTJ20tSvv/YDLj+gd9jUeI3kg6m
fmKGnroMfg9FOTr9CoYp7D8BGrlQi3SaCHQ6CLUVKPDvUJTzGx0G5DBY7augaqy/1bawjlmfhlGb
v4+tUrB3UAEyuOu7+8NCHmuBBdixGANH65uDWmaPbhIeY7MbzvlrrIL1Ntq4BTCQ1oaclmVTsfI+
s2NmMdmb2RRYcd6vRj3zlownbOFrurMRgMjWm8PFRhXb7OMClntTUJ8+JOl2KozrrEZkayEY9uY2
+7DcOdlJbcEyFvaYCyYmfWsg1twZyq6ik2vf59ZND2J0o9j9eBzw9h2W1NxgIut2UZSPF60xnoup
q4NwQK4BObxh3RA7Z+NszyQieJvCis9Vd6Gy6xf+djK0DrPhQpFNRxOVlTZyr0XxK3YHKKGQ6ze0
aq5LUQUh5iT2S1NSr6EPI7veujx26tKg+RBfnVqp8cSKJxsYUlCOhhvY1ewGtUVCI6lML0/CDjoM
4suohq14+quQSAS8doov7Ell3TOCPWUDEtAR/kAE4DVWhunaiCUdjG7iR8OV1ZY0erXOdeHGyiFT
95maPShO1D5HBKrCRnuOVvS6ktRLsN7ERQOskWnhVeQuRz13c68cEahNACDN3Kl9US9ftVmSzRTQ
1PTS9jAqS18f1Qv6NRMcGPrTCFkcP5TuKXSq+ahLFy/TLccrO6WCqMkykKAEwZRqbrfNMiY+0XCZ
uMbBTYjki0YZ/ErrdkZuKuetvUS7sEoPpZlrXuyy+J8dwKF9f2s1AAgLJTq6SAKdOCk8y8kcz3ER
BLlPI64pf+6Hu8Wd6q962af7EL3RXAjtXg2KqrmvS1MPihb2oe32Z4sj5b7sK64WhCZPyRsFMfjg
Bm4HFBEcM7yRUrwa0VhdtDABKwMynj6GsGxJwGQy9gw7xQJYWsbhJMLp3AkRUR6RnZUxuQ1sHMFE
qYwjZp6OrObc58ciZucSEbYJLXpnW3v+IvP6Ard7dda3OtsppxIoEsduJ2mUUyekACM5n2xA3VDI
Abb2GF6VUUF/gVsG1aq40drOBUueKbwhVYwAJRZbuW6Q8ClYG96hr/Oimx6EXunZ64rwdIEmbazO
XGvZTY1JWY7DicPc/EDkDhfWUDe4o8uLMa+v+yY8r0wcwqVrkNTnnm5Mm5/uZy+JkSrMqsWmpH88
XbFWr8961woBKq4/kmjUOXUaED3XLXZstgRbKK64sl3aVuPpxCNi66WHG2DekQkNxqaj4i6q5D7u
J+JbAgJmry1MYNAGJn3VAZTJR9bn5mGynSvgve9KM1NyZMnqLE6o5FOGZKf2cf/9pQTfiXOwr97g
LvAgDXJLNNc4tFH4poq6O9TuASlK7Fcq3R+ziFB1YzM02iEFTIRNOJmYzyNoN04yNbv1e+RJnU0f
O+PG6nWX2GIjYLY7CZRenf6chc7VKSrY+IT9jROKOTBjGqGL0mwPomHnS+tguw+ZiqWYwFEorrra
NcbzR9Opk52m5HdqVFGHuD5/U63BgbcwPkYqWM9BOndJzvMhUaAWMRD/RrZVUGVUROnsiZHv7KPF
L+ZOHLv1+tuiZvBQs1slGqnI5xHqHN5tddU2ofEQPnKdwiuRlTvTzIJm5l/Cju2s1Py5wltjDLXy
fTwo47ahmdPU/dPrYc/toZvFN8WNGr9d2ueR8/KVtG6vddB7bMHQLqIIvpWlRdFZObFnFTOWyewK
glgJOMrq2fKmX0+PQy3LWxJzkOfYLJmzzDwF30aQjdzF9bMSvv5YFvl++rhLpqGh0iSsFHe67WkE
3ky6o/FqcndsG/yGRIWDBcdA0bSZpojowDoizANXxM1JK9ZsNcx1mGTYjwOlLdD1mQXrNuVDGVpK
NVw7OSuSKxelEGpFNyhLtuMY14hbrJdV68pkZ9rzrasgPDjdtyYRUO5pe9FTzU+AtSpuPO0LtoH9
kuBKtYsLSMAEC7CxYqoZg6wMEXlDTV5yPqUYnMfTlSgbJxjhhiQjXeaGIJey2Mvh9CGcLMEDOUjK
SDpHC7q+pBrW1JetMkFDLeZ+exo7YNVz+YbqkOIi8B233re5AmKsSlusODXCoTg/qwoXlNOEVqjt
qxi8EJVXBF+P0aQvHk4Z6dcGhlTpDlueCvaCSwmI0FZe0r53g9OztabttYqgQtdqlMspkeaPvHdn
KAslI7qnr3ueSElpL1vfeFE0Ca4LxgM2QMjMhMntyXGwGbSqYYwKbMukPEeDipNP66+H864TWO7x
EUs/XSILM5uZ+j22DGmu1u+h3BI+bcDsokYv+JUoUbPAEHxc0LByX+DA3oiW7vzTooFhwlfjVOyM
UWnQsehXc6PQOt+nfVDFlvRzLECB5VIzHQ4tnf+O+5znQxm45USaHexXV0v0OirbuMWCNmII49AJ
i615EyFeLppmh6YYxw9vUQckANjIrnQVojpNWQbtoqGyhrmjZ7B63BZwT1qGZ9g+KU/UtOewzJ/0
hV+VS/wxhoS2RmIKPCAr9rZgtGtJc7F4x63ZbRiCSl8rWX1YDITUBIS+SdN5j7sHlZRxcMLo29I0
KYmVefKhXgFVn/twJ0fkEOpNlDX9fnGmJWAcLQEW5EE9ZpTXW+HbhMzIWxyk7iaW3UopMHgvbHLC
ToILN64Xq6AOuom+RLydAVqgbFOT7Nn1VlKf4YjaGm7L+mWMFian8pEQ93uiZZTXWawMotrhQbOe
ojGLL7BYU1kcpRiAw3xHEE/6dnlOBrMaHXGehqXcOhaOLXh3G32d4oZ1HoD8jeCH2WmOr3Hn9L6A
iG3UmM9kaIZ3BZ7MjNzZBnbFdGsz8oZKeVPgX9nbuu4cCkFkqALbo4OSgsb81hqDzXpieczwkd+U
tntXdjaJ9phlgaXTY2bkgGBylgZLifSOnBwlDXxptNEeRNahn4rm7PQv7vqEp4nh531VHOACuZ6K
FdtgAn5EWWkfEEDmXo0INxvDAXAAkTS1S2/LwfFGh3ICSQWdBuKC34dz0QEgTiJavdYVitmnmIKG
92iuuQ41c/gU8f5EHWA9aHS+PhlXU8u4kUr65Tfm6DJO25SnmoxUrqTwpjXsS8BnI3RpbgR8aGbJ
+F0Z4PGvYEb6V/EJtoNKR1mav8Ikx6laAxwXdXVUCvEg8AdNbXLb6oQ807qhqk+ZvtZgqnesRhRY
79q8z5Ph7fRPiKRJrlDVWhNSxNOxG4SZnMPiAsMTz+jZ+A1tfRkREPntOlwMblqT63yOKRo5G93x
EBnmc5pEZzjHhr3i5DduyOU7rYlzONEYBSs1pp3AKOZN05N/LWt6Yk93IlPyaavr2Rd7nURFmXKu
5nVkOfH5gnCsjhTa8XrHDlzMBBtMAcV2Ju5sUmKxjx0DS5U9mmfK3B4FzdoeJSWdP1gUMp7OrTUK
zlkDhx6zpima8ypaioO0D9qwHi1SvthFTe2sfj0x828MpeuDuLNs4l8AnxUtCx8dd5pu0057FG4E
Ina0R09qfOYoNNcEPiI2VWTapcwUKkOW+ptVadN+nhAHO/rshVFcelqnt7AenOJY68O2ywwVFpi7
RoSbjr3YumxpbDiJed4lBCIW05tnP1+s6ZZwdZRAlOyG9Q0f1kGNVzE5Y7mJWhiLkLlzrfEer4Ht
1Q3LqlzQE6J2X7NOfrFZCZ8tnX03E2veahGY7p7tkGpCAEkytLZY7Jq9Wo9BmE+Th6nTDUL07upE
7bgjRnrJKaLqHWO6VQxmYBHNCRyNwsYquq7nqdwBrr9uuqKGit18XaKzoiE/7p8eGpHKm2QJYy8t
loIsAh++GF3KDGK5d9bNFNqZ66ibp32q1Of5MM9bs6/vhtKyA0OzSk/WDE99OQcjS/8ztaaCV+sg
nkU81jE29EnrD1nOIsmw8Ohh6xipw2n3hcuLB1dTBnKcArYPaBCrWKHlwHD09swep281BG5P0Z2O
9Alj5GRl9TE052eeRhLOXeYeDUR8QYGL+bxfjJZ9S2Zsx7qmv6ZTKD5qSP6VOVV2MZu6y2JuLg09
kvvBTlxy5aW8yZDCLROeOc3Ouwt7XFqfocRDQCXOu2b6Ulb9teUUS2BMrPvCMqOzcOCV45FzzpFf
vFStWm1FmUONd5y7Tkl7hB4txuqqeIoM1I6jqGA9TgmAKuaK2i456Uk7ytBWvHY145zmZsOala1S
06Mb9ZVX2jUZobG9jyAKHsa2eW4ne9ohHEfx6BLTcrriI7PYU6nsujGvFXI7aHGy0+vpgBmYnypY
DGAcvJnzsqLQ0MkCc45eT0PNKNFvC2T1Vctr1xWKxiWwFCyakv3ZACplgAGmmS27MWfc55G5c4oh
Dop4uT6NlrOR8JQrPSXZg30QBfcRDcvFwOKdKQEdXIO7Y8g6xTcR13mpDlBd6moMPCTu/Vwb+q1U
WcKq49c57SSN84iQ9GrMDzKtKp9gKTu8YeEmihjeF+gjnKPphxUlyzEjhVsuSb+vjMShuxfLWeJo
jwAIk42aLtlt7GrXA3o2Xhv+al6zbCHtJsIcF2DokIoy+o9Bc9FmNw1FiFWA4dANTg9rndZiGyUK
AyVE/6k3hHfaaJ7erT6n6KZMdDIbjP77cZmQWPHMWkXU3YqDmvKa6esqdlZBbSjOWrs2v8bJulB0
raOVG6qfapPYOXO5pZJRbk5zx6DwATXGEYxbJDXm92Vo4DTp3cZC2XHRdSLFa203G1mnaGJnDRuT
TnWnlX+UPfuyBT7uVtSAbMP4xlhy99wQVeKj5y01qC1S4wPZghLm9bPG2bIlYAMFRjIjp0YfFNNA
VUVzFyrJh1Hmcm92yxek35DfWsA0lgwad7xNU33y0jYydoVkpZdndhBOkXlwCSdUQl5npqpgwWLi
koPIvKw3P+p8vEwbsIpjKJTdUusPg8vyPJNau0HpMgCFB6uwLmNTWzBkTuyzWC4HTcQjyKp+gNpK
zAVjuYQJlS3szoYebGRGYUraLMy3jkTNTvJqKs371iSIklpEy1pJ4qpWKBUPxVXikI8EFVxUrN/X
2fg0uvUkiVQtxSlZsf1wJgR+FP95lsX6xVqYEYVTWS92C3J67EglnkbJpK82usjns1Kxvi3saMqS
22P2xsqsZ5pf5/CQ/hUrpy5/ZDnN9dIzzzCi0Nda3Foker0y9E8jqjboVwMn4H1f5Tipe563IVW8
6NlO/+S0l4qhOcCPnXKbaRlqAxa1EscJTmIC5mtchFjEYHuZoXnQ9w7GaLLGrF/7hVUlwrly5XVa
G5XUEkud8eV0SapVI0TBIxJoCIyVa/rml3hmjQVsVLNtP67NuwiCs78+DtQ3vY0MSfx6j26ZkdjN
Y2ifbAlPIwXWkhdqJgEhTdenOAvTAGMbEUVRs5qLKe8da6kR9umCnsGJiMc8XU9oovZY7zBi2i+I
uumTHzuwQp3xenrX2JLRmFJteK0+3FEJDyqxNK023ly3+Vjm9oGHdGs2EZGSSX1D+hkF6SCI7lnQ
HfXConRoeDGRo9AwU/tTlH2dCAckzE59UX30sQpqqciCCeyhU7T02U24NPUkMMdl6xTonpUMwZIz
T65nNQ09cBmbvLJEwRuOX7JtUtHGU68pBaDPDzE1LO1037nl44Ql3XO6+gMXN5lgxh+mnsocj8qk
3UzFgBzOITZSEO0sJ2aRfsr3GsrljZt39WWstA9sqS4oPFTgcGtwVDqL2qw1jJm3kJH4eOGWCpSc
KG5IQVlmQiyRIa2Y2kK3QlOIXc57tOSJ9BlqvuIsTnh1Uyb88puF4MGfG0Fci3gQeksE30ihK0NN
LkUtyRqnmG/QKjuy+6ZrkMCW6b6NZx4Izb0l4ke4N31wFuWxNrI9NJ6taecXYUgOpVjCczH2L3Iu
7mw12qcJcE1O3khwXRpkrH0iEwVcNm+2Et+FeuvlejMGzeDepXNuenVClVNRdl5nZp2v52LdwNAs
NN53cWcAEEMRt4otLAP7MAMj5EUPvq+zqSGk9NmDajw0RneMDXlDVWPshQv1ZwmJIlW8p0Xseozp
X80m+XBy+SXUe93PkmVfWcQRRwuOY3eTlvSxJqo3actTNiysuBWK4TukuwnLPNkUgT5rb7JDiqiY
c0Di/1m0iY1bvbmspKv5sZXsIw1Sc6xclhHnZcJwK6OUN8w+6nGiEtYaB4BuzisbWSSEjP3WfO+M
9j4U5W005z0VSh2qrOXSZPEAiI3exhx0rU1QJwXgPmJScoavdIjsFiSuvJ2PWlM/4M8bD307Pl6y
YwnsuHsvauWmgNEfkJedoBhXF41NTVJBHjkdHqaShZrT851m6o+d5pJ0Ht8BIhPGkw3RjQQgffgk
G3WA0odGtyoplsgS+4MI2ZkeG180HMuHNHX2lJ9TGCqrKxe4LMqV+oZl5k2UjMBvnbdaLTds04+s
hhExszCs91oZNFZ6azQ0CpAkhiZLDGLMu8sOee6miStfM3SHoCmLbsyavm6a17ozXadt+62niSGp
8vvaSF6kOl6FlYWaxuVpKIfeMwqE4XOenhWzdZ2s4y0BsoZFUeeNIY/iUFcwbw2mncykahFTqW8Y
bUrYwbyyrc45DGl1mQ5p5zll5C9R4x66PuR5kHRqFqO+E3HxGGrNK47VdNvpOcjQnIULm4t2QL5Z
JuO5RwNEdaWX5Xwou+WN+W3Y1mF9T9tCG6SX5qSEu1B30l1WGB3XIsMvX7KBTCe/i6PlkA9yOR+T
eJu2KLudJhMbC4CuwpILoJs5gZifwRdZXxZe9Y0mOtKZHZsBszSkZzIZeGPNkgXD7zayxYsp6fJv
puZm1vMrNvsWIwnK2EHU5wqRis3Yd9punDrdmwa39Puy32C9RuHMZbWjZ3XSrHNp6OybjXIP0rEL
6EvP+8KXJsebzIw1WD1culF7PRli8gvb2NgrTi4srSeCjnQ5Uj8c9s6uphCXqozBvVILesvCmbqV
O7zmBK1wBLEYi81HrRBnog/vaklZRD2koGpSrDNNHb8IlQKMJVJ25AVuIu7WQ80G89oV1qGcGmeL
EiQ+U/XyOYF6xDvjlmfdxA1qFXq5hfKlDvXsaLV07oZJdid5dnshb09faBPqO1XmY+DO/Z2W6SQo
FD5AnOTKk8QaRHMeha6doMtBC+vwSSgvPbPrY6X1e2NxiA82rNJDBcD7kCJzmCmkdTuWdWaSX8Ft
/JouDJqOrP0odJ/MumZtg+khbKW56d4zg2aWxgpb/kx8FU+FyXBj7BmkV8q+A/GoWeiHMd7oE4x4
AEwRnbeN+BIagvbmNj9zKf8ipFdoga6TC2C1VLkgCzvB6tKwfG2qrxUo4puRkvzdOOfCW7TuJddi
a18NH0yQ5XYwyROMRS43sL/VTTuxZ7DFsvZAkBSaKao6paNYmfqKSjlstgbmFbVln5EQ8aDxJN/M
1mMVk2QZT9FHmX60MZzJfN6lsbUEp6zNKYPFC+IG5rTcUt9KzqTPdtqaGJvZnXcJhKPTAlxLWaNF
wg6QNrj7aM0hzS69GQhOBxumlzUSudbWY48F2zHjMGq9dV7Pl3LgGcWgxowFAtkr1Ak5L8H0tVbZ
9nqd2Mikttq2jtVDSGjEXVevoYafoATbmWxVJ5/vF616Wahug829pBelW+4UZAzbQjxXRkmFshy0
y2oNgyYRbbulHb+VOjVvP+Szr7/X0PxY8L82QfxUWgO4lsSzjkmHYQ5M7KecsNuUzRgl7CBPYfpi
nbHDUnlfJuChBjUVhXTuSzezvwckCqtmqBvrkcgWj+Rp8SgjMhCn4CCcsb5uzcAxVrGsTVY1mcpD
Z+xRfaA51Oz1aR3J9zY58Zecnab7THURuwUVlHbXRw9qTETh12e40nk/naGl04RBC8j/Je+8luNG
tnT9RNgBkwlzWw7FKrJIUZSa4g2ClLrhvcfTz5fcZsQihxU9cW5OzMWOrWhRBJBm5cq1fmNI4YBe
f9v1bjE25MaPYvzrzbdu+qsO3090Qy06EuOfveqn4GvMJLdfXBP/cDINVdmFX1/TtE3G9D4f5NcW
DlEnKOVriMN9/oryHCVqs95BssD4M2zTc1/tTH5rzOcDPajZNlGiU92cqLJMv2zu9KXXD2ZhiZU6
iUPu5eugn8vdYDvcQhu6Mrg1e99f7wLY7Kq6fHgIw9hdOVnHUWbkjGys/1XSvzq5DzpVqX3iVndp
8IurOjOg1U+2bh/kbF+R89AkMWsss1MwVfoEjcC1+tgfsxw+npyfxSScYz4G0cZIE3mEiUZfS155
g1PeLvHP1y7a7LHH3Np1N7G76JujHAnxwpruQBYka26CJpUV7qwM81pEafK/YD79XwSxqE39P6tt
np6H5zOlTfUP/gVacZSUJnwOtodUDFWD7fEvApX6K9B29ARs3ZKGtPmr/yZQCcOEX+u4uutaryDq
f9FXIVBZ//HA5d/8PdCKcR6fEPJ85a5SwnYtXkRtnd+2Rou/jTRG1He1EVhK91LZ+7I6eeUXemcF
ns/tbc4FddAO3NZJ/ZZB+mD+V72ebQab9nt2SpFeM/Zeeu0MawvpCKScPZ37WvElnBUe41c3nrj5
E4Z9PcAiHd8G03nWki+C+1gX3qTtkyMOw7xx010hDwscLGuf4eF3U8dPndg14jYLbyrdtwwFFqN1
zc39u2NRbOa/dSfcE1cOWXE5HV3cMsrb0N6P01EzHke5b6koFM03W9y28soCvJt/Gbpb3ZhXUC5S
F6mO5sldfob4YMYUrqxVMe5bG1zHjdV8Q9aBUqYePo05HNctbE+reGl73B33g/5oVd8W+67m5gbB
3z448q5G5sHDC4KKn9zo8U6CtFA2jB5WrC+vS+z/DQnxDVjs/yeqovfpRvObP4szqXj1D/6NDsMf
2nE86HV407xRs9Vs4x8uO814Df+GrjiH/9loGE6DbpTwG4GCsTt/g4cZ//CQsgXM5eHsBarrb/nd
vdto7DOIvtjdkQlI3uYsEQA1nmaF0SQbPQm4ajUYw+4nSV2BDM7AqzZIUI1lD9reg0MX97eI9EEa
8o7No56O47VrATW2pXVOljNKvRgWWSQbm0ayeuxY6TT+6AtYQCdSajBwesqMorSyPxAo5Jj6Ojb+
uWr/yfv/4DXOUwX1FjYxBgIlyFLvnJI4FzBqlmFKaG63SMIGq1zVFrLRB9F6QGycG6px4ey3CKJv
0hP1TAdAhS0ANguM2t4GuKoy7HjCh3WTqXAwLWvMKRXyaAvQRzXL1kOk4fiDP334Mxj1dV1f1wnI
57jZmj00c8G0FDGsjIMpaTVod9bwLLtlPSnMEQPlLsOmztpd+tWyMfYB5JAX7U4NIUio1YVpdBQS
+3ektvoa+I7Cov3Atciy3n6NWwhI517HbcxaTmrEBu7iRnRou592K/ZqdkOr3ZrG7GdUe1Oj3Xad
p0BttEReGt1YNyDMkGhfzfjuNbh8z/RvTKffePTpU3A0ANlXLR9tlMWNydSIOT84YNCJsovJPcLW
gbs02A+D5uB/rY5eAL9y0dBV8vS1rdSDTIBcdbO1p7t2QgTeavDxeRmx14FV+PrTY8bAxTSuxvus
ouiM31jgzN/d7GfY10iasjxCrdvlSQPXZdio0XRSHTke+5SAcLPk5ONKAzBZf31n9UKOzmcyf511
J7FEdaTYF0xEyyemIIJFnhxs2W8Gp3hW77r0k9/wjtpw1zYs9Veg4z+3RVxqNAW9lcX8TTNbgZlu
kv5+YEuwDCCfr+y23xjdi8LnL1WHAzEJIzUnsHgHvW93ai+rn1bjrAYiYakPTbeRyFyRxJdgomuL
sQx5sNNsvQaeZk/y3iF8z/hNTr1Vv9qenU1EaZwfhdR/jFNanIAP53pbMAt6yE/PDcoFai3zy/mz
R7s/8iB4uhuQ1IHV7nRaNDge78xOnlpt8tW+B0K2q4f0Rr2iWhnq9fvA3IfuSJGr4QWj4XVdqHHn
hrTt1QWSMW6g+HXV6E9MXzO9qEGbErFPKrE36SZR+8QuC+9uvkMv+Hy+83XQhL5ZqpMB4uPz/WCe
Exdet4OH6ZkNM4rQeoaG70mvs9Ku2A4sPT0y1iq0qc3c2h6uV92uYVg1iqMzw87AAJJYiQl3ICbG
pGddL/gMiRcV7FqFpeSDPn9Dld6937D4eXL10w2L8Pd2w86pGwBxIfzoXg2MrWdCDASju53BMTAb
d/PI/BRUb9VSYZ4qr7k0SB9EXUEgs/GpRGrdcs5iRjWjYyHprL6+gooQKra19Fzy+yZ4kW276607
Nb1z/KJ247+PhXK5q2bK6jT/GB9uWFzY9yXef176XS0jJ+bQqoGwchvR1+Apd5+PneDsPR87YTvI
y3hcLMFvn49dZXeN5pS8+Jzd2OEXm1epndlXYcm0oaYFzaYOwX90O5vCXKDmmchhsBKpGKpgp4KH
ZK8ubOM26ykXsnB7lMEYgTDaW9roO5oFcYx9zFFglnKv9nEluRNaOK+zj40xpu3zg27WMTXkaaqs
fZO2WxU6Q2B4pI1Tk96E411BEPt8AN5drVnebwbg7OyKHNJtw+PUrh0gVUQttbwbwoE6WtRMpphV
qyCYwbyYCOgRRfdRrSiY32riiMBuzdlU5DcXXu2DdQ0j0GDhWMhCYPT9dl0vlKFsFyPL16NchXOc
TjhWkctkIauJiqlDJTqmfPwZRxa8r8X+83f44CzkFZSZD1VHiUDF21cIobRq/RQnG7UW1GPVZlcx
v/eQq2tZ45rYC2u5ZPhqfxB1VAYHtIEWvSl0tW5/uzPFAXIRlQuYXMuyg0eQjeB3UdxmtBNqG7MF
uHHODlOE3pejH+uy36lkpyRo2+0/F6UKPpLjqJ4n30kTLFzurCo7jLlxl89bc9F8NdUqZZlrLMwF
6zSXe862fHmBU+pXHotYJS0cwV46+zjyrdUwNA2nEIsiqPndajhYlJPwVoMHZVu8hNN0nXsPgj1v
4QGXEriFmd6oE04Fc9NE+4s5bHVUwAS8hLiDmpPfaCSKc02qBs/NclQdA0g6Z3xq3gFRwy6k3+hy
OarxBpYD/Iw0IkgO6hNUaHW8EQjUz4pvjZPZNzhR1J6dTWuvst8+aXdApY6i45+SgiYc1w3xexhg
GUoabOFPB29b3fqqtq4zY9swjhTzwBWy61XeYmrZTVZMvsoDKu2+r7Pd0Mp9zY9XrX5MTXIBBkJ9
tor4ed0DjNTvVKqDK8122MCEFOHOFT/CGlSejkAhq7Wfx3UFmvpF5cU234Ah3V6w2/AoWmkkCSUe
MH0KuDejP0UEVNkV4/96UhIN8QyENonOWuWc1HeqNETtlIwDW32j9MhqyKzUW5ugqeGEdsnkvx5d
zrrLEsyTjkVIo3CRe5VXtRrpGgGOAfn3bKk0R2VGwkH7hmBXcaxnHeuMtQX+Ye3dqglQK0O9bEw6
qH6RehOVGAEb2ahcD2TpvoSMMhdgC+nfhOFX9YCWOCdmoos20DXnrGc+l5EFzCGhl7Ov0q0Kcato
PImnOsHUiVlTaSf+vUgQeegw0axS6Qlvo84+m1+morQarckaH2KbsMXq7Kf0oIw81Yio91PJyUTO
EUzdLiHfAziZwWNxetIo8gu1BNS2iMt2q/4/09lofMowTr61iJPH2ox1fSVSALgex602H3s5U/Nj
DkMwmaRpKv8rl3Y7xDw2ZzLABC8/lxpPAp2s0Ryp0y9+NCYH9RSR5dsaOYZMz29imqVLLE9Wv6jU
8XqgU2z16D4lyxGj0b36f/WRGhA39XFq2atDVmWeaieoOS7N+b7jbdUCVomAiXXogG6dWphi8KXB
xyXJIYIRsRBFVL6rPnw2zHURvajvYTOrDFgtYTUsasc6xBaWhtrE0v6SZ9M6DOdjN7P4g8FXaU+1
kGhyfKikLXZ6f4ZtUIJY48BgFXR8tIrY6YTcoWU/DuPwoPKBqosOdj77cvxpottUDlxxiAAqm+z5
BkNvaFE0yFHA/puSG3WTVH+G23lodPjB3X6i3l6RU05zdKM+N7cdH9C548xHjziRcHqVsidYJgcR
ELeDFxG+qDuh+r1zQ2gYkptF9NtuekpYw+qRrjD3lD0pDzW7juuc6+SbcaP+JovJSJJup2KgCknq
16o0W0Rbz5Jb1yX8kJmqPFq9v0pu6o5+Qx2//hjF+MeOtkEUVGtphwf1M2qIVOJbS8WrX9uod6Ys
OCtwASO2u5w1b5MfqW9U9wEVAdRdQD0qXDzg2FywxctE2qfyBvXXapOqJ6vjUaXZuIFSK+OuUqmt
IkHhnWZUzkqbc4IdYfJXFlcYfku5yJN6oPotanzULYJknLOKdpN7bbt79XvVgaDWtbqMvuaW43JE
KIneQH6jBmQhHR1m51QbyU3iGSut+Qa8wVehfGbFGbLexpEO5Qusp3hRIQrcyjP5YoQOnYZNikqn
1OWBQ486QTDipxXvR+p8/Ac1vGpVcl6pGKLuBYKtre45/XJE8m7T4yam5keF5YBRUoM7mA34zvku
srt7PLhyO9upcR891hklQbUs9Yi9yY1TDaw235oLd9UwhoR97SKLBhxcFROsJTmodK3LBKna1xKR
Gj2KDx3RUy2a1xsQk6bmX01e6/j/PjuylEsRAUFNzkQapXJCdbnt0/QwBelBxTc1FOpn1CCrV8lw
/Vrf6My6ukWrs97oufYMXIEQreM/NR63OZalE4+bq15YexVA1C1ARTr1BHVdAri+dpv0oMa/6H5i
5IrnzIhc6MiR+a/E+m8VD/8v1vFNMsT/uY6PlPRz/tz+Tj5V/+DfdXwTu0l0KMl5qWD9s1j/rzq+
q/9DuEIX/13I/0950XT+YaL3RfOJOr/yxfq3CKWp/4NqpE7hH8Gs18bA35FBM87p2rppUr8nITU9
LprmeRVfVPbQingpfdManpI6l4cILAXwBAMhSehbhzBSbS5ENKJeNapDmv+2W2pXYgFtNaKxs5oz
7Cg6VNRQCIh2Td5fbBSq69rvtSv1ksJAihPuOspd5zXIjhtyM8uxRNiRdC5zdWeX1TXSucKLTzaK
DV2NRMoI5RKdDZrChWlPqKJAvSiGGvxxZa2DrrzPF25oRmiYV7/N9t37Vu27GinvJ9GRc1TRF/G6
80ZmmeQzTzToE1fBuGaIYB8mwIUSz/qhpWaxbaKsXY82Yio6YFQUfUO56UyxnOIevE1c9Be80D+Y
VRvFMRMpHWzaqGG+vWcUeOrNcZ0UftSYJWIw80ue6XeBXoPvMOtDFJBdfD4GH0yRTb8aJSJV9EaR
6O0T5zDOtakMcn/RDcd35FVGvuoCNzLd0row3h8+CxtWRHukYaIG+PZZRVCDnS/sHNPRjGM1ak8g
0G4DezaZ5sC58GVq656tPs+xKCUYEvCy7ZwP5mjWACbMIvddRTZtrUC7KRb9mw7t2U/gOe8rdJHg
0qa7SLepahhaeDQra7XMCLpXEOIwTQ07nNkdiLGLSvmdGaKKhjn32KiUi5wK1d/i5AbafOm2fd6l
Y187Fn0LeOzUzg1d/f1vN87JyaaeXCQna3IpYmkYpmboxg4LJ4iJ42JnVzezFiEXE3+TXZlT6JD5
9vO1cV5GospmCGk4pqDPz8X7bL4Y1NLVipG1Ec3VhuojxdH8jorDvnSGq2lAArqTrXlh3t6tEvVU
/A4N2gUIup1vSiGqtIcjnfteUZUbvNIxBRTtYcpKfWNkXXThIz94nAWawcBP2KSiZZ9tgKITcMUg
ufqgFtyVXn7rh8pZtYFft86lSX23Ii3dQVeQ5jAWi5ID4u2kWjSxICC0qd/bc8AdB260FhyXpL7T
NMVfCRGmMLo/ZWef8q59QpUXR7ugsy5VmdQ3vYnLvAf7z8NHmVqOcT6xVtx1rSuy1M9La2fUSHE3
EGPz5zG2dkkYfZ/tap91qZ/O8Q8MdH9Z9XinQXYyg/jx8yX2fvQ5XKVJsQ9ZR/FOsrLozYaGLaPv
gv9fK5HaVa1Z+d1UJw7M+/DPzx93XkDSLVyjXQQCEY9gss+bKWDoBcwQZJBqeYwCnNzz7WgdY9Ec
qSrt0sR7KNP6QtR7v4t4pkdUp0npcfyfTboYGzCmCx7qSZzeNjHMCwxZncz+mfbhjzi1X6zcevn7
n+kAQlIfqepVZ2u6nyd47W2d+KMDsPm4RN5fdZrfwuG/N/SeunjTQ1/VLszlu8OLwXXYvPRNab8x
nW9XNzpl4VSiuwRyrOLSCjIphg0zFegetE9e/e1vfyMVYiYRjIVNo/VMr0arLJl4YMt8sKvbRstY
vGGKioB1pciD0Rz/GVeYRmYLBrmfP/l1xt5uH1M5iRMu+Nb3TU1jSaJklk7oO4KCEWo2KEkehdnY
1zB1uxFlZTQstONkvCShm21ljJOk2zxZcRoiE6fVJ8SlvTbod1rdmY8zXLhpuAv7o9vlN2Kq25Mz
zxhzlKAd0Jb4FYjWW8VjaN4mmX2tySA4gFtzYRtZvgfK6Qk66Kkvg72RQuVc3OTSB7/bNTQewbN5
DsuYRvtri/K3s0jC5Fm4yAOLB2wO8jnRVuOY3ULUpGhZFdeNN+3hfdV3/I4LY/1uTb199HkGWZkt
EFotqP2cY8/yKLlo61rnD3eOFVzo3LyLRTwLQVsio2uC3RNnxx2QvbayZ1TAsPiGpoSqF5z1JB4O
cXAhACt00NsAzKMosVnIOSFWapw/SoMN3zjaWDO/+iNiwI+iTHHP6JDRhQ2UB86hT6uvGpp9YMDb
r6424YoyVutk1iaU/IqXvMDVpH3keIY7wBUcVfOBfge9Qzl3v+oOBB6BdW+g4yTKBDLu6K1TOTwb
eWjApSuVjGbEeSqXL59vjlexzDebQ32ayrdovnPCnMtVJVPe511X1n44Ix9RgoVcVZPnD7lzP3X1
16S0kw2y9CCMquC2mYZsO2qHwBuW3ZwYz1YwF0BloWGHgIwvLKZ3xx6v5tJeAYeu2unyLBLPbQQ5
KNUqH3FcJJ+SfKehJvt38wkeovBd6ALZgB7MsyjYu3KelsCq/CKofjnBREmjQDcvo1gqUFy4MNqq
k3c22h5RCBwLTFzImmr//LY1h0bOrR5XPM2FBGA32gpk7NG2gbUOQQbxxXXCowyLbK8hbZeP4bWM
JaSNyly18aWk9YM4gXQ46Br0v1HoPj926DiOM2KRtd86EithJUxod3O2aY3ltm+7p8IcULmLvSvD
679+PhCvw3o+EK7C+3C9Jkqdy5cBozV0zTYrX1cnz9DYVNUryGeZ04DQd3dG6d6gTKBv60D7IRQP
M6mitYxpAFhGuEUZINrIIKaCBcoTtYP+e9mF+zaFsb4UFt5MIbWlcfaurCpw1910Ydu862uTkpCE
clNB7Ep471LDKI+KKnOcgqYeynsOEkCoD6zsfj+FibMzuh5WZ+l+s4NGHvLMOEorNjdCH9aGTBvI
svG9GNEyWSBh0ufO9WMZmxhAmYoDB+T/89F+F5XVy7K0uat6oIvOUxorGHQthn7ry9kT8DfEqVxw
q83x46mt6yCCv/r5A1/X8ZvpJWOjrsJ9nSn23mWsztK33LZT7KLniC6UxHBotB500NwbT3ADQlQD
2SmYZTDz/Lpyq1WE1LWoFjygW0SY0q76I8atps5B8Ld9upYZQjZ2/cy9fq97w8qQ7bSypvnK1rJb
Fkq1tu3dkJUPjuxOBaetNIq9ORo3AokJA2ZV2ozlVjayw1bDoLCLqJw3IXWqyTnatPwRAo03rQfx
hd24HlIQ3rLX/nDhg1tR8Jc1i+NITcYYEFrV9G/LoqNqUdMK1Ibgpup1a6cpok8u/zZAnaXGhZ/C
t0WlwdHPcWl5A4i4k6L0RWXQlzCvvQZIWIWeCCq07XWWxRkN/zRFNxjuamkgsuTMHFWjhbtUsjwm
XR9vvcT7FnnzKcn1iu6Nfev0WrJBPBymV6j0KlxkO4ND238fIGE0w1Ctp356jCsd9/E0fchHiUJK
1ui7z1fKO9Td60bC5UVh/CjRvW603yIicIgEGmqHaVXwCK7+xrXKZL2k1gYKHx5yPYo8KYXcgHZf
4qKp6lH0//wVPtodNKhJ+m2bUoc4u7rLyIR5Dyrb18rQ2lYNWzcctbtEh2/gZPi3uLF7IaF4X8li
R3pIUNGExwDHPv9quBHAHUtMZdDvWGhR0tuateRo2kySAekouqo69F65e24bwzkQZNL1MBTf6RHu
P//6d/gXJgB0DgAOQW0NFT51Svw2AYozgNTUXPhhgfSupjt+ZIorLUXYNfhrhrtol91zkRRw94y9
yG5FF9xdeIV3B5F6Bc5FgIfk59gWvX2FMs56zsux8CvyDFEPf5pKDmgO6bqYfXOkXfS1d6fjaMWA
iO0BB7inQM6P6cxU1c6CeFI40233/vIi0iWrSLhHwOb5/C0/WCaqsANAkSqHST3s7UsOnhF0SzoV
vhkMkH294FsWUeGJpHVSU6SV9unzB77LbxmV3x94ti7jYZmWWueBTvUFwdK9TYsl95S41OL/b55k
gdEAfqRTKn/7aZlI6klGPKn3rTyDNjZXX207/Cu7cAf8cK1RY+YIEgbIlHfK41bWOI3GVpPz+Gto
vKOd1dn2vo6RxhGx7muadoeDhbFpXPd5gd09lfald3iXVTKsVJC5gzKHJL1n88iZlUC77ajUpXYM
g+MKduygrr6pMy6IlrjBpq3b0teKcGtUJJ798GeSxsl1Iy2gTLN2CQD70Qtx/TbhENjAmM8vFxGA
vKo04tznlmiBiWuf05rY/vkUv1MQVtucIKeDrhYAtt5hcZx4KYSBlFMaoFgtosjXwW5qoXma2Wir
3jx6g4x9+rRaM//6/OGWGtOzdADXIlTg6YC4fKP5doENM7TAoqJO3g1/BCgn+YnX0bv1vDsvL3/l
DWq07vSrN2wALSoUBvpjFd+6Jg19EP/o+2CLwmLovD90r41W/WIE1+34ZYQXCVnxW+g535CArlCg
WR7tcHk0I+8whGih20X0BwCS/hLC6KPvwQmE/A/29bsqfFdG0IFrpHPSCtc8KRDxKZvmq1chdvP5
0H24ZSCnkL25piH087CzwO0XSeDk/mBwUuTALjIHR3TEqVaQsrq92QbrUXjf+tZrAAAsjy6+GXM2
FRde5H3G7hL7DDgydNc8paP6dg4bfYbDb0e5X2upter0lpiM0pVMwR3H4mfjOvNKDt2R7hAUS2iG
c+DifLH8gthsrdJleQQcgTpwOWBrbIYIoGvQs9wu2A/cnz2z6w8O0Eq8idDHyC+kGR+cMNB16MAR
47jpnbffEmmIZg61zC81CQrAgR9fpemVbc3f5+zKgzuvmcNNgkjFhevlR/uOcrxBwOEKK7zz3Y2U
3Zx1mp2RXXDvLwVkUqfoQBhbL3Uc3Omd85j3f5TL/VKgA3ph8ag5Odt3wiDcgb2lrffOUiJALgqe
Z5L7XJxPU4HijWHelkF0DKk84B3yaxoebWwzxt495E6EKslsbiZvSdeTF8FatOpgvWDJ4g1InaAf
cuH1PggLb17v7IQLImtw65wl1cl7u1luXuOelvXtph6/VChTzlgDmDdJeSmn/ij/ItXkFKK1hUyB
fZb0NLA1yfudjPOu+2p5wV0gOgctQBkdZoTm8aLXYizz5JCjiZkZqEThKL2MV1rSXEo/LflukgDO
SkkBhgK/rlgsbxKwMQ4MPR2rzG9j6IqBuZMR2IRgGp6HufXW07IB4AI/eU49wHCGhMjU7UwNQlhZ
3hX9bTE9u7Xz0+jzXRLdR834AJ35F8cXF6oRv1xQZYKLAaAH/JsnbRvWTrh27dAC1NQ+a6L+OhlN
AKs9+qJTlF2VefRtHP76fK7N9+kTX0mZidUoBCW0sxFf5n5woG3SS0l4scxBAE+L2HpZ8zCBUgwa
Z1u2LbDANPuhL/KJWbBWreEerJwsrzCdb46poa5oLT76Uhh2UBef9JATuWEz0zwstiC0UnHqWhNf
XyTbNHwwEJd9/PxDjPfHNVuJSj0TxR+oUL2dLpuno25nY2CW4EhQIgW1XjxeIUzNB8z+VlVVHZBl
vu1RYCg7OuI9lszT9JBA2F6RficXNrl4h3ZFGvuVPUNaRXB2Xj2OfsvgXRlk3jhgiCG6a7Xqr8oY
kI9oNuiD5pvKcADySISP2UcHCYQQnbFxbrCIHaXcFmhFVbIsdhlqiPug7MdtmfxhoMGwdjLwRjGX
M9A5XQ3RIRBH+O73RoPUg27LbB/EevSQhzdJZz53NPyPc3JAZlIe7L7ajFWs32noCiRef5UHrt8V
wXjKHedH1nlyg0DCQ5SI/rp39ae809OdFTlfkqYPd6Sj7VoMTkDDy/s5oGW50WJNGRrqwa2wqCmP
kzlvq65FsY1O8tUgtkKYqnKmJaDjI1CHkPq5KKQURrjN5vqJt9kE4nGxTpEJ0zyYvZcyHP9C/vPX
GBQRMpMSW4dl8lDGdJ8JSnRP83sDmVLfC6dhV+IztkmyFu9h1Jc3S9122wTZmVMNJ6MLcHvi0E0g
58BcZLi67+2Q32VjWO3qCJdNJ5UB9lbuC/EYUmXXBFejm8WrsInlF8fr5JeltCCv7DgY/HoMvGcE
9bL2ptf7B7OIikM8iX7djcHVAkjjNFnTuEWUwjPHm8kdfiB+h3fJ2A1o6nRIX8TdH0YS3SUOoTyV
U+gXtN5XCDevFiQYg0D7Y8gs2y8szuHFnq+LLPTWESIrdjSfHKHdtyJAwcxcMLR2x3uno6VhJ+GV
bjbNKe/dHQVS62bEB6uqDWQwcDthv6LOY5tHVPAmfD9Sg1W2YA5vzLTsHOevXO+NneNkBRwA3B26
oEGjabEQ3R5xJGjqB3Dy9XoZqwAW0o9xzoGsU/DD0Jvmaz7cxFFebYsYYpcxRGthVKehbP3FK7M1
DnATgFe0iez9HFAxtkTxNQ5jOmrtHELGmX4MekUGXz8hh5T6pXCSqwQT0+qQl8+t0+DwmgicUdzm
2pE/Fo0F0RrRviaEYHiK6QXaiRsvNO2dZprmPtlx2g97o24r0Iq0kxo3vytRbo8Hs97munPb6/RA
ehSLywJ1JzxlUQpbL3q819L4RqQ2ng1Ugrdar/mjBMjB6j1NoaZtHTPytbjbV6b41Xlg9pbla+Bi
wVN3f9olPi9aYv0RRsaLERmQyeNwBlFP1USJ18SF13x3BsM4jEWUb9no+SacADYzllBEjBSNNaVq
7+QPdI+QEYkIlVY6Pc4WIowe7dV1IhDGoGIbY9VnToe4mzaJLWLuPWlLTTp3Dt1iol6Tudvpe720
4w7oP+g/oDhwJZ5cZ8QXup/QnkLVNx6neGcNwwaJWGeFktPTPKThruIGcI08p8+kDaHAOsk2oqs+
1svV6GTBNq1yMscie8pQNdQHg/H1UFIso8Tb2GYYXiXIcVIICJ1D7EEuAear5eNmkQHUXhCWwJ4j
B2pIYK2srnoujGjcBRTYUB1tTISe7rGzk0dUnlANipEAjk0dwWMZPAVRT2MwjeNbxF2P9L93FKf1
pEZ3kcYdZrZTc1gs8Th16QqnxXInpsGPo54A0BjNfvIEeFA9jji3iu40UldSCv7r3nXM26nMqEfq
+X2bfYsyjKeyLJqv7UGK00C1DflLlPtR5IKenQ7bcia6NjlwfuChwxrxqvKqFh5rJB2/RmUnthpg
qVVo9ztE/uG3tbHwdVAvp7E3nLXXe962z01nN6b9UdO1byMG2H6K1Me6QbBpAtu1z2lkUn/AjwOk
8bqC/xAWhXMzNH9qbraZw+fSq+xVaFr5Jlhi+Adz82hQTl+FbXhTTJqHQyD/bqqHbVX/DKpd1otg
E4QoEOb9NrVDynctykpdRWV78UhBQs9EF+nFDVD8sgYsaNu0DnZZk9+LCkcoThCX+xwoElv77pFu
BpgmNw4WlfQzpR/FXgnxp7N+jBUoFjKq/hTbAoNOXeJH44FBb93K3vaGVf+RhsZt5k75r7LUv3hD
t4qB7Q6J1HZFTVCzBgh2uoEwJlCzdZEI9jWbs+mCZDtNLbcUasyJKMenDDMjx4ZJkmoLY6fhuJjm
j6/qKOWgpFcdh1L1giV0nxzRm2+f3Gy5b8t2N9FZvtcasnrksB4mq61vaFFDAaTmtykbghXKNEDJ
szpdgxhDvBHp1F1W1Fs7WYKrKdOS70uPHD81iRu9R0bIdQa5LhT7cS5dczcjTIigIHHKsIKHdsyP
shvwqUY++qbXBmy4smWXm3AUL6RA1ruMFQgahRLVYFbCCervf0s4UplWALmCyB97BY13e2+fmf19
MCIO4pE+7sdi+auK3LtuEdmuj3BWaOZJ8xtPv4f7F1woX32QQdNPA7Vh2djuUCw/Ky9YbVPpTW9F
fmLH5X3qDSWFjQbQP1I7HNchXmmoQaJwCplmrroTYl2kB037BRl1fT8OqP9UcTWTAo/xVdUMAoJ3
nG7z5LpGD20lWmz/Fg1eCTY0iLl6ifuV45HogAVDliKS0OD4+BA4bfwlLxULY26uTXWWoCHz4o1N
fd1EsdhZGNVdmIr3oDla4EJVz6kQ0CR4be/+NhWuHSSk1TLyc7N8qSXEo2LBlwt3sHplInyftp1J
BmZwjudovIqo+j6EyxfOHXnTLc41u4HV7uINkSIwliY66Z8pioMbGvcRYjR3Q2B8yRo3ebiwhtSc
vL2aKlitBJZLNk3t6zyNFqnExgJZorTmECpk9IVGNEcHWbNrZbupR2ksqKbHpHEOrcf1FAFn0owL
1cD3dy/ewmIJUxHDF/cc4dWl0tScMU/9gDuR0XrJqvXSK3dxLzzntYR9/rngX7jiccdD8vzs+iOW
kJZTKxOfR55CWbs+IMZHtzS+aXJ8XCRyUQ7GCdS73VXl4o8wYwS2pcUGFWiCBwb9xCZ9dSwFMZCS
i1A97QrDgYY8PGgcOTSbue71tFCBTK3KRA9h1mh3oowhB7to9BkULqVR3tevUQ9ogcUIU9JJkCge
9jWCkat69u4+n+aPxtcxKf3Bhlcr9Oxum2dOvzCDCQUIdG6NyfvG7fMwq/vm5w/6oI8ETID9TwRQ
oK1zGCJBpvMSXPr8sJo7KAVgtkqcatpbGV45PWKii4XI+kKPO67JMCdo1BfKGe9rTBRY8QXWDSot
4BPPCsvaIPEKMQGOeWXzLJf6muQbjox7Vy3BGluwYuUmHhUgOooXvv393Zons6ZMCvgC8YizeJzX
Qdu7S5r4wyhIrLgUQ8KlZ2priM2ntD2T9BotU0wVA903LIqUJm+U5F+9MXiKWu/Z0GjxhHHo2054
CY30HmHiclIANZO0eGjunMM4PLdJrDpEJU5O0lyJvhjXk2nVt7OWISZrjQuhx/4vys5kOWptS8NP
pAhpq59KSmVrO91gDBMFHIP6fkva0tPXl9SkjiEOURPuDQ44kXI3a/3rb+4FoFxkutjkLmZFsYcy
sB0UKkdXi2x/EdjCdwMZfYbzlyP0Dw09tA+k14yqb9D4R3Aaf0nb6wkP2OdM3oO6OhF7RPiPOz5p
dFeboTAVn3hn/rK8abZ6c8S2A/X8MY3pRUoz+8tKtm574t9HBfxKXE1uNHzUAh/nvU3vwEmbOCoa
zfnmykW7s3WERk2CiXzad8eOkive2sYhegnrZWv8nLn1AQ9DeT8UNu5ufhKmRVsEU6Fex6RWB+Eh
k656Yh71UQ9TT5axLoFXLCxPO8mYxSvdFG/dpIk8WIhuQ5Fn1fa+UNZ3JEoY5OEcejD8JZJL/dxj
8beIlkZ4gR/iNxjgMTUQy9VQoVERMDS2w3qSmf9eiH543cr+b5DZn74ycGgf5P0XM/ajvlcQZ9Xp
Rlvshcrg6BG2EJZt92MwbaJgzMlkgIwQoBiBLjLjuFr90UzSKjIb9AC5Q9WWgbH9ZRfav4OtDDGh
jfKPItMdwPffVRE46uKOK/7PmpfiEZ/gk47e/5Tr2D7O5ArvtYSR0i1wDINBb7fMqIuyjIDXPFnb
Ozzl27vVBAWsk58q1+6HyekwC58o7gebQn60vxaNqx+yZYrtSjqhYWXmni/Ef3EkIQqzmo/etI73
s0P1bQ3Tq0vIp2OXR22ls3JT278O2C6GMIt+FEVNhq2vqgDDldfJmcVlmLuRbnMsnt2x+4kZxbRV
6utqkzjb9v21VAYyUNeTwYDrCl3HTYqo4TGVwzGEd4PK0CueBH6MY591e0MAZv7lmPvDZcJGvTHV
GGXBWvsAF5NnQe6azpBq1IfnKoNCkpQDjHP3xfDyRxSb+xv5bluDCdUKRBtcVQu0sotC7Loidw6k
q/3lfrN+26vwlzjboNEimIFj+u/vnIYeh+MOW3Apl2+TZlxqCpn/fuw/HO7/+ogPh3vXN2QF9MQy
FP7ecw3g+/E9tW8DWgipf8tD//3s+ffz3J73/5STIChr7ja43pVp98j5c+Uo3HMYQY7Vfvz3c/3p
o1zXQdDHLwhaPnyUom3P7M7P972z3cFDxoKrezXWmtFS//zfH/XrZ/37SIU7A8vPgQ0LcPuRdkeu
bk5i8u2xiGRK7YLRRv5ztEcLj+O2vKb0vrpH6mhFgRSROzI25nyhgZBjDbql4SpUq+LSSf/njG32
DKUo4y6BIMGi6ksyz4FLA3kvexeeJLFNuEB+ob5tAs1iperJvVf7EQ2KHjuLnMLc6u9yE5vaFU1p
3aFfsEp8WuWmBmCXDWsXOt0i8dydnxldYOLOGkIcnnd/eS23DfPhtVCZMQbhwgFj+Vj9DtUANUuC
kvm1viuEERWDGWaue9CotoPEpUQatQxSk+k/OFOVhFiRtqHp3HKXAPGFNn2bZk731nPPTJGfzFpR
5NU3NAW/c+XmDCxqAZoxwo9QaewglCwMt39o9AwgzCNC0dTfCld+K4biWSmsQnQ4OIEpIJ7e2oK1
rZ5HVwtvhAR3pqQplmqOE0g5//0m/lQ92gzKjF80IJbKh318U5ZlLZFne2JYprCVM01iN3whv2+I
sqFDDjsTNDJZ7UOxmjyQJWfw8PmvRL3fdYIoiLjY9JukjHpE/9An9K0NyJ2TV46OZjebjJhFXRhx
s1U76RZf7S1lxSRYviKG+r4SgnDe+Dr8QRl3Pat4Xg37KVuutUnoLAHQB8OF+1Z0/gvB5suZKSs6
KCtdDn7r7nVH9g+GzgCZP3CTAazYB1oAeFpmnfWC2YW0L+4oJxJi7lWB5E7O266DR8LEgJl828tw
pUgLs+TWZI6Ig5Upj1Ir9/YmsEq3/MvkLOMev4xheEPTRya0xwOIkgAGwjycqNOWs1l65W506/Rs
TOt0ZEyiYs8g+mDVcFfuE2w2HeutmZhzdyN+gGlphXWe3BBKHAw8nRsJMHzmibFkkCD51fC1xIUj
NesT4W91uBQ9Pg5j6hHJln23EqByaQjGYgRzxMnyzbBI2LYWHVurmuE0pqPAwbX7dcSrLdQWr4u+
TgZqbJpIXMz7/AItZI4HWR2rfHomb4yZWbE0iJxJcm8HLHQ3g56b38Y3nUhMO33M1D+6OWNG0ax6
bOsbiuhp2iXD9C789BFT5Uc3VW+ydH84X5iffSm3hQw8F2no4p5hOkoCrrCrsC5uWXUkipcqYBrU
xUPlfLFyBHI11AegagpmoWGRnigHVTmBBTgacaistTjV3dLvtG7cd71GG7rWKRk6ZRl6TKS2lpHC
gAu7lf4jHZ3p4smzVBWKxj9ZLJUg9yEEkmjx3V/Nz7/qY0yy3/ONpLQbjXTQiyN7piVYmIDtJX3X
8hFzW+8JCSl0MvwFJO2l3LR3yJeEVpgk1f0oFeEvI+8zMG6NcVkMpxXlVyDL8TlPihybVXmHTAFX
7JawgNQqPkOwwKmeoXRFlRC3DGcCpyHr2FQVDHTiR+RMy5PZBFs2DMAC89ZFwJhMtjGHXF/uOi9x
Cf2zCMiwvZB1JQAOwRaxSjgvVfXWVwmiFBvVfam6QIOBEiwWiT9bpb/KssGafBwjPJW2yCaXaQdj
6ASJ34Q3D1hc9/6dvRpL4EBSrYR+di08wpSLRH4sPABqpX66kyxxRGEZ16l712/MBCWMo84rnlfo
9uUgv5X0USRD1k+2panT1LtDXHTaRVWPSN2yd83I710YIThAO8XT0rbnYbXG8zi2LF3Q590kyu5u
Ip4pVBKvThIpTDw8lj4ca93ak5R5QPJ2X4+1uVOtv2IJ4dL7JGWN9cobXnzfcX/RpvGRdv57T5Q5
RBpM35dN4QC3z1CKHpZifOeN57sh59kTc3D3Rjt9sosO+gdi1GCbB8LZ7aEPHU6tnXK6Tx1ri6YC
NTGxd84h1ZZvw4QNiK3BZAGqvhkd2tiLJgb2LCdgPvfYqSeXMITQN14IE4GVysTIzIuSrL+G2I4E
vNa8cVdT8QzigrWvudCPaIMbAEScPJlxHqx7rO7ZGUn/Lhz9UYflgD/IdtEJLjrgkzGbHTFEQ35L
oCSDavDmYNIGPJt8zQ4Eosf/hUgalym5qvFOgm1OZBTX8wb4LSbgGOWhRSb0gGkgjFo8umPZaUHh
GPzTXMIuYDzee7Nz1qtcEBgB/M64nrADolhWYbSHGTMJUb7bvXPVPHmS41vl+Sdq1Xm3lUKgnwHE
1HwWaoKbFQGy/FW0FsZGOjq+dUfD3BzQ8Pma989aSqCC3cAWqEsyI3OyXKylLd6ase0jF1sQX/9q
zM0YlJweEVTbm4vJe4maEWuMalfRAhj8HYmmknf6mBbEfgzVdEq9cTsI/4trZgfp1dO5b6h/kpGs
k5tCTqwG4+RielAIX01zeesLSciAy1ehNy2JLVh0tZ489CU/yyi081TrNqfjtRlLrJInDWp/2zOy
XN29UkTA1RjDTB4O+y5EldywuWjOVt24kXub/5h6+doZHSGSyW5ahxoiQ0kgi+4E8wKpTUzNuMdO
j+TN7qUYsiffX+jHFGEVmTYFcPPBe/UirOR0LKzVOvb20dB2pNK++7l517TyRyWUZOoEEGkp/+o1
GT4RNz6FU0FlGnxvX8gMU5ESgwpLgsQTJccgF0VQh439hDq/RY40W+fEQifqcw4EblEdV6nBtlcb
VaB36ta2Iy45AkmCFrAMoZTJ/SxGyAuEigR9YeHkstoE3ACT2I357MOev9FdSe9JSaieLQhvFNDk
safrqa/b4j4zcPit5tyOpwSrHo1h/DY9mllLiFFN09/V4vOUTl8wXh+5Xrnpt44LKp+2eO7b+60c
9YjXFmquvGLWehgFgSe3I0kzefg2edfX7ise249Ymdqnsfo+ZfbXFkglsjTMC2uBMSchMIWHkYZR
eKG33WNuvnP7oovHiYs/J7ARWMr9ZAryqKfGms6D78I0r4gK0rvnocS3E1t5PouLgMWM01HLrrK1
/tuErtbRp0fHERfVlE2sG/mpHB0do5Niu8U1PiIxjKaMIZyeakxL6M5IuSdASnlOF+QSdrc2eWlU
aaZ/1TXrc7u4mBWUWdyNPZMSzUVtYzxsbtnsKmdl8RX9xZkSMiecEgUmMoOwWoiNGvXuLWkZnbu1
f12NPl6ht2DG3DLthF+TaldtoR4g6AeufU7x0TnWp9GDk0d6sBtpG+M+65QU2US4y7DzSnldNnRW
uO4MxPIhdnGJkg1WgGDgXzIPtiOEB2px4A2vSBOoBvnIHBczqCTL7+xc/2oSjRxmmigDJ8EOeoSe
l5rpYXEoW1Uxd1G7gQgnjY+VjkniadLezbVTxC3Xf0As5Ia/oazijkEGtieQaThIjFg2mdijqxgg
Xuule2dBEiFGjMS0tVx+WBmRlf6g/yxaSjkEwYQBCIu7bHsf6xraGOuObQiJQ08vrnY/udWzVACM
rleHic7kUfbEPkyWhHy7ZBtxoCTx6rp4QAxrRxpFYGiYy1V32pGIdPZz0kAHExS9OAqnO4kLewIt
gqOQkR0auvmu3iwVokO+p+ppo7zputA0J+7ApdzN9SbRfAADpWDnU6YxTey62LY3EmLXKYtM783N
yEHVQJX2rZdc69rNY2/I17DPUsoBe/PJ2LagmVoT5w3tHTqRk9br8QjFIGbUsM8Q02KB1X7xCNqh
EFiofVPOVYc0QXx51OBcLWae6WR4OzxkUmbSVh0Kq7PiqsvFoR6TA5K0/LkwxydjczU4NuV7Y0gq
T6+Yw01koLRJyplRWelZ2tjaKZyHMkEgWOpYscpczKbkrO+QR8GgKrpAathjxVuPvMWnzsYfyioj
5WnzHlIntR1rKChI5CJ5pFnOxMXFSSkwEWu0u1yNzWHKN+MvDZe4oRb/bj0tAaxhIa8HKcc24N9A
Az+xwc1IT2JRFu+JscaiuLUNk+WHk4R4zfgnWlej3fFSjrTmIu4XomE1qENRfbtOurIPZ38taIzF
fFhX+pnOJVuQLKKnjAzUoPqK5YuMNBbbX/rmPzRpdMzwv5jkQGn+DU7IB6fMKkCDmCL+m+zbrwIa
VGv55MiicjiC2Lyp5Z+mdEi+KWZFkUFYWJ8OjAb9SkUOpn1ehdAPgeG5zPy/zWd/A6XAx7BJ8W5y
DgSdH+n8yarYCrc62+/Nh2VgOKRMglr/u2U2fxt3+Dc+MLcTAlwQnI+U2hslYHK7jD7fztaAOJ7u
WbLxmPN2L8hevqUGFBQx+YCR9eCftJW4VOzidnO7FgeCZieYDtJ8gK/WhAoV4A6bnq/ejKGiX8iK
5m7pbt64OrU3TvUEN+Ir4atjmnVuRDmTcSJUJLNDeSEwdLEhsRpku49eJZ/92b+gKcxf7SUUzNbu
kV+zuhP9m/Ar3OGz9i988N+gX94FIwR0NBbv4zcsa3Mr0ZSEVO1l52ck7+YWvRgmxHop+T9dg4v+
22gQyP7f38EfPpY5AT4YTL8FHPEbdPh/0LpRde7sNWu23ypCW6xuslEWOt5+EV22z2YX/XWbPpDb
6Pzly/99+2JzYuGahF7kpoAUH6BY5RabkkmfIR2t8bkZGDk3slIXc16ZLVvFeU1IAcdTkZLf+ycZ
i1fahSlMzUoF/tSIcPByfA2S9ZQRPYPn8jbv/NFzmNI91iacHN3F22ZAZskG/tug7ne0B50zwnHi
FEyER6jO/v3erDHNctmlDFC79TLOsgP4a5oz2zOzkB347i5bW0Z2VfqqlxBT3CSp/7JioAN9PAH5
R+CJ6v+S6UMQ/zAAL+zCMZO6hppk4W+eVyKN8puR2k2F4omGIq22qM6HNoRmWmX6hoxR+MfGVEGD
rdBsNI9Z1+8xisxa+2e64j5aw+BEy6zu+iIUitZUlucS9Irah9DFIhm5Czw1oooQgaw8O3A0FEyK
PhwSYNvjq+mqe5OLs53yC3Veii8lsELigOX3wzXNnYciNfTj3LzlQ7mAEHrwbIu+CxLdemx9+8lu
qqee0GXu7dndFaZH4DIFtqWZd/PmApGkPUWE/aLc9TQO7ZPKU4q9pSADQv4ESNlOJscHCZ8NcJT2
BI8rO2ywtQMxLD/gl8Rrn1VQomHAkAMcOdOIgSl8RCLOsiI0DII1Z/Hop424VJb3GaXCQEMzrcfF
Wi8iaR8y3+eOTKE632ANl3FaZmgr2VfJQJ9pv3lqIWi6IaDWEXMbjZBrwV/F82Jo+i5LsRYVC13e
DGSp99kJ+VIdZxqjiP/e2X84XcH+GOfeLM1gBX2ccHmunPSRbgqHdaq8OkkqtFBEzZelHQMoHaqS
Agv9qQ0ptvihYRMJWSpqSdrEwK7ezZ/7lP7QsCFytcCGsJeINKt4qpnYED3T9vZM9VD095Nffxpo
w1WBeY+FZjqZf+iitIM0SZ9vPodlJ+JpHDeO+Jx8S6V9XwgQBD7Aoqn6RN2Q/uV6hQby29bgmhQ6
ymqU4cgSP0zSSUKYx7wWKm63bmRCaVL3NMktP2sLBMIE6hNQI/wL+53ZA+EQDfWI8T7NGgzSiFS4
KF8IhW8dO4t6Ncgn+HMPEyp4gjTxqrEYpBg9KAGa64Phz/NhLggRzSV4t+zKaqdoXgIx4gKqZa/+
2jaRGHSkWdBh6SokG9CzcZ2U7XHj/A1sk1kanC0MEAmatDjuk0Y29w6p7kdTc7DjL4cmaiV6pLVU
9bFkIe7cYfu0WOZMkklb7mCFprvhG06ah2Sd3pQCpuqt6uIaorsvEvDNotBc0tRa+AsC6rtWJV3g
OSMxMNpSh6PTcjUOBeZw2fzkG9vj3Psy0EyJWFLz6CQbx4zHeiSxjGsDzEZzX5jYXwbG7gQPrF1c
qpYQpFY+wLo8IMI7YdW1QEq5ERg5pI+NKx9b2x/pTZp657M2Q4Ij591caGBspvlQtYTnYQ7nBYVX
YA5Hz12jfU9OFVg1S1hbDwWZYj22J6cerA4oQ78zb9zftbP3KbhWMGQWbbhVHJF6ynjOhm/zOL9n
ZkUKdG7dackgD8mT10iFpUrWAXNeMj2tryYzo/u5nEl7ktnF7mysMrKJW6bngb2pwmIgxT4AA2c+
bCt3aVM3UYUTB7w0Q8Gmc74XZZPs8Tm9LKrhT+W48ztGdRgtqtL+hlQ7GUr28W0oGW84yiWjGU3F
1uCCVPCLSFdmSFj4tUX2NUs8M97WOS7yK7PI7N7H9iFyNl/u7FbJZwwWTk0Nd0dH1SqbFpBpKrM7
v/3GF2EdKRntQ9Go47BRnotOEEQmU+uykFabL7dcws6ddpuzvDp+lCSmdRKdTv/mPFuAvLhb+nPY
WWt+MakHykLFLB38SAjhPuqWFiunJ19O68qbyf51EUYVa36PBw9m6pAbmfzmk3gtJzEcV1j5np6b
R1E5d1lSVrhkWK9tYlDRUKaHMoco7Hr53nUBtxFblLveTarYlwpQhBFuiKEwnMZcDZEvWQCJY92w
fuPa+ryWcQOUtN38WDH4xu+4/T5NRoUzqt8fqArLdPDvOqb1eAk4FAq49dR19nPR9avvqbfU3j6v
i3tcphUPgXp7pwga7wCIngf/2yryO2lkzSfbnJ7dQpCNWQEN1cMgTgsghJG9ztLXL0oY9NUmPDfi
GMXEraSmp/8+y38b4Po+1YqDnRRlLwOmDxd9pdtKFyNM6WwWS6DjjxM0DnP03kRj0VTeadgm+f+u
DLk+HDRFDGPQVH90DKPrLweAacX8RLlhr617jO+Iuyb9WWCF7zKh09VfzBCdPzyoYGCHtvRmzvYb
DWkwnSQZfELXN0+KQ5V2qIxWooLPLh7CAZOtT5rWnD2YAbvR1wN5Q+gydy2CwSdwdiu8vUUkLD+j
4rhnz5Jd2ewSi+yFLrGQq6Vf9PFNN7RDljh7Oco7agxJ8roM602D4bCWeiCea4zRbm5AmPGFrWq+
9Ti8x6tKrnldYZxe8yfHEQuKnrN8MIczLfw3ta3xWLo4RgKRBYMOCEBycISZQ0dYZ/ogiuQqFdFW
TV16O9FacDyw2UZnqwLyh/HlLgneUDXM7c5qspilLqJpbHF4fy7KRCfkfONoMDUiJpfvgALZX+qF
P7x6KLnQEDBAhQT6seUrlaU3Rk8xWdTjYfMJC1Z+Hhvu+D5bBdnJav7Ll33Lcfp3A0/lz91MAy9s
BEgfffiE17caTUISm9CMAq1Pz7BetIMHF2lX6Wi4Oh9UZ16z3Vo6J8tMQWOBr+buxTGA8F19mUOd
0ykaCs85mIAWSF1+8GUnx5E83NNYk1A2DWQkivIRiQtjAJEvgZl8ogwk4ffWdCqDe0BSy1pa9tTL
hfsg00ILkepdlha7sum/arfTPLOGb6OT8OlbQmBLfQsWtctLrzEAwE6zCUxnc/H9GnDxUpBmdIOT
n/ZhPjjdBoFkUxOhtW9EFFfnsiShPCciKUzn7GKKVrtLK+1hnphiEER8Tl2P+HXb59SqF2I6haBT
BVAKgCT/yRlihW3tvuedfQ+FaD50k6EHnXDq3aZPR+JTs6Cf+n+cpYdtXM5vrYK1AIFnX63ic735
6BHddT5tLlwGYpP2Rq71h4KMt/yFgtS8pAUO0s2gov8+wwgw+u37Nkmig2sM8wYL1o861ja3hawT
04krR2TMfzcClglzXonOPYzF7NzDo19mnw7O3R5Am+e9saGF8br0sw6zMMTr7J9h85HzOKsP477a
zuSZiiDT0XCg91s7BEZlf7G37rvRsUkXXXSXUhKt2lLRHZa1+yyFdVcBn11LobenBIfcpCNBt+8R
WaFlw9N59u89IMp6SOeICDiMapee/6CLugy0RkJWh4YfLkbzzmssab0wzvfcPA8rYPMQ1Bnfb10B
NFom+QtUcsLKnEBI65FQIZMZBrCjU5OPp/XPs5mKM10t0TkA2QwjpmPu1Madp+Sl7ab2coumv5q3
X9oEmnnTCfhIUO7cdqoiVgDzKec4iIV/eK4hptMozbsqfVjLtNxrcJDdoh5e3G74Bul1DSyR9ZEz
joKChJ5ft97TxDSeqfshocy+digOzSgeRqO9dOJm1p6RPk1gtn23zn6sq5UxEy/vQamO1rs0yIXm
4jr/QgzmwppRWRhu/AuzWDYz2WUt8RTKgxFOykkbS5gXZVo4kTXUF08ZMixcdv7YdhfkQwRoo2EN
ZQdPqbsFbS+tHnvZoyC24VaGWuHGqC0ch+UqTFy4y+7M1bVGv/CDlvBeTcDS6sYlwW6fpGpps2P6
7qIr96rRQlLr6pjEp9AagdWRia+1toNtgB0xwqbdXOkvup2+rZtkI9fNA2K8f1rzJ3WJuhhl74Rb
DSMeY5C0Jx/DtxjV5qmLzZ9o4gLHYEDyPgv10nixG2goEq/Ggz8W+63gB8qmBMiHtLq3G2efbU55
QCV0cQZOdo3LhMBSVg+sQOLdrTu1Dc6BtPrrNFnrXV+xPEbYPwxFduNE0Yjc9ZZK4RvxMptaTP7x
EpuJhcrF5qyZsYcC5XxLUqM9Ase/DEVrHJOa76cX+6p08PUHwT+v06fJHauoLDv86d2cUj7xXlcc
lM752iSRyBmNDiTSI8ZX2XOzLiYpws13PSuvxqiSl/KFRn9cQidZbFLOGal6HMKiH4vAw9Pp3GvM
yrysecxxPgmrpqmvMEFhyGp5ZRHwvakwz+wlctPMinQyTecWyKat6vrOXoZL7qPuyuHbnqA9Lth0
mSc7M3/wO8mdZhAwjONQtzRkM6rK36OOvGVmWzBLZmCyumunO0kecmXOn3LFpHduvB/TJNwnRKV7
bdLPqlfLIWteDKF155op8a+N5El0xJhUGwFYiYxbc9P2bWFyNk9dGiIyfpnszTnIVkMiQ20amXmr
EDQxi61AHSPHnpygtKDM1DNz+io7l3zQvWX1hww2Dj8G3H4VGkG1N/FNW+uPrbNpkWuX1V1ejyfk
Mvqr5rhfXfrEsIW6GZkqdQJzQDvo15nxKXP23W0U1NB1YCdrG6e2tqBj53y8if3lTvbS3PUyvXb6
7OywSniq1nQ5ehomgbyxtzxX+m6tsy6GaxB5IiuirdIuJVDzvi93bo21ZLZx/zW2ccxH4N8kT419
upUHMbngAAbqRa0Kc716Km2kskXSnJtZEqjgJw2q4E3u1hydpUlkc2FYUVrrbUx6NPsjV3loqxpd
W+HuRYpIqjQm1FCWc1oZksGrzfWdWdJiDZZ11974OVhRcWNDRG8dse8WLd+JeXtz57kPAcqB/Wag
4Cl1wI6I3HVrG7hj5cwWFGgDk7+OGIZCMb4hUzsWyPSxHSefexauHS35agFFNZGB2pVpOzWbvxGj
7vhl1Of2C3YaHvHp4zOCMUaE2Eo3nqWRgsScZUqPQ583+9v+wlgOer4sXLIUFCsot7WjqQzrAX/S
PfpPNPGluq5YYI1OP58TDj6eJ+yGybr2fZs9rm15b5dvRiHEcVP1vlXknarRN0FtZkjv2IRCXJpi
PTZWiMiQkZhldOt70qH4Q4lE+KHy6uC5aYr2FepBv/M9kLeauV2WPLfWoH2znWC0OnpQyBXR2JGW
Ydr5q27AAk3w4k0XK67d0d0hToiqXJ93GbxVftvk+7fTZ+VrK+OTfoxwlH3fqKp2PVyvXdEXl3lh
3eSqwlVMW79xM+mvVbKGVdnpMWrqNVxWy4VNoKjeMw8fsI3qvBoGPiPvL6YBgpvxPcXeZnxyqvHL
WEKgGq6r2PrIajRay17ubQlRuBzm+jJu2WXu7EeqWW8/w8aBndsAcFDW1X36vRZ6Ewu1pJFHFkaY
TV9by+wPA4pj0hgAtDb55tUz/nU8UWn0x4yMqfAXjrzWXESdV3rBSqx93KGjNSz5Lnob9XnNknZc
hQFtGpelHwscA4l9wu8o0Up6JLg+BQKoO8tt/PMCggEFzt15Ky9wxW54V3Tg02PCtG+rjCdtwXA5
KZuKICXdjpK2qXa46/TVi8NFHq8ZBVKF9SRpgDv8F+xDp3lbWFT6s1VWz9aGh3FugHuO+PIFOXA6
9zsHbksqTLD9rH4sgCv3veu8rU75fYXS8w/XyqvftPUnjE+BgEkQXwr/c5G3xt7ZqG/8ekCrthr1
48A6RiGjs8A7rg2kBiClw3BsVvLY6vWf9iaibJvxjSlp8ghFYbrHpQA/Oy9OoW8+rplzGrTOiua2
ItkQhjO4PBQxUgbRsNTz3iPwKKpLJOVM9ubQz+rpahXkJ7ralHOoafMl64dLCSod4fcUVXie7J3Z
ZHwNshfAnZEPMOz8c6HgsGn2eMyYJkWy67FGpcWb7OM4qBWAwnleLJT/GcjmdRkeffndqLbkZLju
/ZSlD0XdOd8eFQ3V1ya/Dp0UO9/Z7LO+Fu+z7b/1zFtbY5lhqHWhoabDgCXGBWrYEUZdTpsJO5H9
UBKukBCC7m4gWIS+71GkXB19sS8y7T57tOjIqyLWrATHagCgZ973uJTmeeyny7hCroKd0cYo1J+K
BKJw61yJ9LkIkPMobeziK04j02DtvAUHvRqpf1D2fYEvg4FMfW0j0F5cjbIT55g42D1DWvtmxznM
5dV0lzPZEAp5KJBYo8rIfxgVJNQcmtB5zUt4JVjFaVlGs4yTVmRi4Neg5nsqGLu1nqPghVBwNn13
4AwVAUzgaFpepslMn6cB+PJ2nkNXa+IOy/269Pd+N7HdKae8yX2i03tx2XbD4I4hHHxqBGWGrqnt
fWvDNa5X867RAf2GwqUFdvPIx9PSIycmYIa81vmdZhZfzJpilOWMm7ZLl45G8aIbJIw25IX13Hxy
W7hLHI8pOeeFsVSC2Fkk7KNXXiqWV1CM0g6UY7yWsDbPjk2YHWFU6G8b19lVRfMGVwoSQ+rTc+Fo
GRXKxIIzSQ4qH7v7UczDoRzb71ZdvXDdP29Ns0RDySU0lBxfkJ8+rWN3SGm88GBpOEZL85n/XcN5
tMBrJiOocgsZsCD3ouiXJZxM8zSun28ld9FQ5bVL8pLge7lzFdQkmVk/2s5/tZZuvxjY+GUgRNd6
gstSMrwnDK84p2zXKuz6qtkbdX2WYrwD/PzeuKw1afZVWDFajSxC6MNyq/PQQwoe/To0MyD+xmq/
1Ev2Q222GxbZvMal4Ye+Sbi3LWzKMvPFr8ZzNbFUq2U9iYUalZrjzFT3iG/nfGRoXd3SGOvx6HY+
bhMTk8R0+2wXsLfhrzlBMaVvRvu8jCnefBVkBNPEn9VMijnemI7FWmFAoGxQ82HWRrUFW36QhgS6
hg5WZfegmR1bawW6HzK2tt26py1zXsrJ7gn3crpLuhBgmbtfnGbM7h2I7qd5MmmDWkpbe+x/po5z
XZPJ3klG8YHqSoey/MeNXLdfx4VPmVKdjkTOx62YteDX95wvEl9QOL3lraRLa/72NJ3G5OZNNeQX
e5iJn7LHq5lg5DH3y/9wdl49kiLdFv1FSIEL4DUNaSvLdpl+Qe0G700Av/4u+nvpzmpVSXdGM/Mw
UpNJQkScc/Ze+/7jWvkf48XFfwjUEd6UJTAqUUr/MZaVQ0IFF9nSr7X40cvMV9nYhW8lRGAFCpGh
F77WDoI+LNp55BYo7KpPRijvZ/PM/qUhaVQIKGXXzZnSoQllqwi59bAzmhFh9FwVG7B3LP/BjlR4
xxLgU4tvH39zZvPvugS2IIFnuaSL1/Xa1NHmRlhKpq4+Vf2SSxVBs5+R7SnbVFvAvcO+M+oS7Rqp
IvpiOVWTXb8GPNW12IrOA+yfZbRWotxEu2Y850ZmkpIbhfukB3HRRF/had2AgIzvm2xiAGo3G4Qj
kd8nl7op3QcREEQTAOrT9MS8BxD8S3dC36rh0K4kQVQ0AVeNq4z/prrYhFmePMt8fBZFj6raMNVD
XMXlwbGrcEcpcRBd1j/YrfYjM72Wvnz7WgVB+mAa/VsRnpOhGV6Y5ZiUZfO8RQ9v+pbIUr82innj
6WG2B6XlfUF5lm6ewqiWOH8zdsaxW3tVIVZzl1q0Guybxo2GU6ps5jRutQeD5G1UolokyeG4DlIG
seGIdje0AwAxAawOBHDnqK2di+EubiCY+U7J6KYRY7UZlJpOpbXKGJOesyKZ8ak/tY5Vn3LUabiu
g53yUm69TP4zW167WJsuBgKGjdFy+Ogq+Zy15QsWswvjz+k+nafD7CX3wprbu76IDp4ZsWK5/aMR
GZPfKcooQ+tID47zAzDtkOF9mviZE4R+O2I4GKp83rXNYG1sjhScSYAWSDozsjos3ettMTu+Rl/t
Oc/HiwoYhOVDsSH2ZdxOZb7mDYr8oNJeeyoTUr9EsJst+eQlFgfLpn2DoWwesKm/gWaEdzJM1laV
SEGMQoFuEBVzqnhvWlmwsy0a7XYd2OukRyFC3WqNIgaGKKd7aeTaAXnbNvsSs0A82ZNDbOX3sgnj
lxHd422kjT/60KQNubQ+ZijoCC3LdWQbLyQ5ZWcd4K6PLrE+yUUDbtPP3jTsR3vWsuI0M2M7wPKI
/reUx4ZNpRaq+2mWt4XNOyADVnHFvGe22paiBLOLp2n2DksCaF6eJ7Mrhq3WDsXFHu91ddMUA4ls
rsyZtiyjtTAv1tJFnViVZnguJuMMcle/rV39tYZk/Kw3Y3VEWGusnaJIP2GVvsfcQUUlLoOejTSh
Pl/ruULLaPELerOfuCJglJpAWCq/2SZhnRMcN+EwaVPgnmf9NikpDz9eeN55yRYmK6E7Blsb4vVr
IYwrOHHFmT37pXD7k8q7n6lw7HWnyoL8y+np46u9t5MtpGBIgiYiGBaza7dQJdqklZlh+pk2sk6Z
g+tXnLwY+14arURXrVDlNuaDxOx80qfghUmTtqZPPpIPXFXbuRHRNlWoQ0U+JKtKR9dctnSdNMG4
NiRpLp8sMil79u9uim9NO1XHzNV38xgNW2lZyZb2C7IZtKU+EopT6k6cp7z53uLkIitq2cyrwCuN
PWag/pDNDacCrbbpX8hvcJ4r9Ms8YNyfmKdMvX18f3Tv/TgC95KHMkzXmXuBPfx7B8wQeoWgMrC6
jIE4uYygijJG5wus+zJs9BiKLbApbx2b2rfC6lBRixx7Tw8HHOyJZJMiVXByx3WOWy4pjfa2zn8F
YUy4V44dp+9jcENN7vfIO/IqeOhShKPWZPzEB/8fWSLTStL0w4U262cq3SfwzuOTZUeEUuK12UBc
vTFG23prIXmui2rgj0+M41QhVSmQsa9w+nxty6R/YZ4Yw32JPLs8BKIYiat0Tk09P4eAE1ASoFzF
FzqtzFwLzpNAqqwstl2bUHFC4qv6xVAQicGrZfCdjXE/Wq46Nta3GcgYFKVUf7XsADoKcL6bcGgl
p/RC37VDeadGL71A9KHVUpN72SUR4oGyRJTO4tIPen+wu/xhqsJmU6VWuMsQE2C/rpvdYI3Jym7S
+egEi0qjgxao3PpuLjt9rQ/tVzsbqvu8yB8tOfYXZKXkuQLgIE8VUp0T0Tg2TnbNZqkyBzx4PJt3
Y84ZmVLvbBgIYXU8y+xWa9wmr6iU1MFDBb81R3e3JCbHmh36RiSboxXbp5ju/w7AHL9lT8Z07tp3
SaUfNRO5wYB/PHGC4mji7II/bjMNcMc7hwAKPIeInaY+CCjKA2PTAUOCNZRgzjMtbcO5EvIWP1zi
pu1BRo67TYlldJI9/X6NWXP5LUg8d5UVQh27jMeA+SfQwIyxL334U6R1wXFS6PaTuX7kUZ6eKa/o
L+TmjwLWFXmmMY1qUxztOb3DoXEbdpW7Z6fKV8rW+61naL47ZNNalqWzhhW5maRdPs0MFDm9l12X
nB23fwU4gMWssLtNOQ0MvMzO3o915xILgz2rty+FjJFB26cUZ4pfxwKQ3QgIgRgvPHCFfVNq6WOY
lSZ64EEnAyN8VHR+7bn0GDxG96pccihz82e8kP2dUq8xSkzEGsFko4GpMZfJC4AfH7/g73WHurPM
GYlHNDnN/X79/zjgOiDWJhHHwfL+8cURdVg6o/qWnsEq5l6sFjEob3T+yXV/40L+Ug17OiQ03j57
UR2616ooLfXMoIy7wGdQHPtWP38Lqs7FoMz0KNcb3Owleb1t0gwXQCmPlVdXt6T08Fh7N4Ec630L
ZX/n9dqjFszh3onSjWJv3zkQ2GmdICVPez3ZT2bwqGFNuTBNCM/DBECj+oFMDFFH32ADlRStLqNn
LIygWzApoMhC7KbUtoM7tEsM8zPEx/sFdYGKEDi2ACEQEVwpFsc+6HFPep6f5d2BKuY1Fua07dzu
bGvJr7kr+k921PfjPt1dTvFopCHXvsur7Ly6j8Pecv0oEjgZuhhNldu8fvwc2e+qBbYO6iSYOCbi
2etqIWz0GCvXEo00BI+Lhtps3Z5Zer/5+Dr/+DJwpyXMKsIMgbdf6cmggtWpjuDRD0Zb0MxjpjtU
/Sdf5jco/++H00CwYy8sfXY8eX0ICZweLR9+TT/TO44GpVjR3nYuUwrfSzk4KLwUX4UjQnoAC5PK
Sx+wASc3Re1ZxF8APcemTcLQkK9zU4fCHuPFSMP8B+4bMtfzqXn2Ro/OUAyuLIY+uhddtBfI2Y45
GdqhrVN9TOVtk5Jh/fENREnw7qcCy68LxB1QNxZ8+t87OnauOqiEYflJ0tMnraNHWY3RpomD/tKk
b17e2gcep7epHY6a5ka3SZV/C7JpPznDfT4YmFiIjaND3dzwymb7MIJ+Qd8W1ZDGd9JdfY1HE/Jj
6SyNDvENyZC5jp2NqAprP6ZDthISPmGdufO2G6FX6JUwHxovWMa+2SMyU9oVJc58mwpgK530IUls
1EuAn9etUsCkCkY37lwSfJzBAsTvnx2wMaGio8A6EF6KwrEYfg19ZR/jZCo2VgThbAi98m2oOHRg
PMP1Z8BDSM2bFF/1DtwiKo8mee5KZsMIzX/27E+5oDEy6nLe1VV5aKyw3Ba52dAZrjFCOuspsqZj
HLMMZZrF0bzao4J8UIlZXowmvYRSC/dVWPdb25lZ0i1cS05abetZ5mSMOdW6GvTgGLftD6Kvwa0U
T6rWT5qHf8gOsShSinLj6NY95jEjhahpUOdq2oPRD2cH0SCBU93Oajzbt7z6u+si4sZ3XS7csAlb
UDTcOXX8lQ3/dZ5ThwF3Tip305pbs9CTNS0/7FBjlmwzehiEnMN2Mxf/FVZGxKRl8HUYxU/cndoy
KghXJqKSQ2y9JE3T3KCPeO3tDn+oV2p7Gsa0Ct3wpk8b7L0ii/ZxjGadVbtcEfOIGavtdw7Wm4tw
ore6mQWabBshbNCGoApmWvIqJy8rcnEAAGEwOHQx0Gox6gRP+aK5TArGeWEuUS8iZ7lVdXHBf3ui
4x1AOZm3GBuGUxgkfucWNroeN/fLRA+/Nc4pct2VTp7svazy7zJnydeqcbixDdWf094E8DLQRTZk
q61pywXAerR8PYelvk/zofxCCtBd0JOwbXayWRHuIjZxaaHStQbAx7SpHafkWFVgLhsar31Sc/rN
5Pk3vSl/mGG18FV3ikiOo1Vq4wYVyJc+5kiL5mtLFOmw56Nb2x6S5c4JqAeCmX0QnVW5DsLqrqau
OOpYiwcnvHUqDl/6aGUb5QTzcaDtysP+2JT1sHZd15dlV15yiVe8fQH5Er0MYPOOgyoPuLlhLxRO
sZ+dNmfglNxiZMpfwsbd4rplZlSQs63lWnRv0sAude9FF1WyD6wKtKk1l8yPvew00P4rbOPZA15I
eVZDNHse0LuiwTFBF2CFbRCsZ63e+rO0d3qqpnXXGIyr5uKm18w3LKk6XV3b3OPtT7Ycs4kpB5bp
O2H4lbggcexF5I/CxIUAIgfpiFuuB7r5qyoxAd5oWenjFQo3fU1jJ2k5dkJflWveAnOXqxi1kOQt
cCiw40IYWzmi++oq/qRkTvKnKp0vg9tMe20OFNMmPO9tkJ0rINAc/A2bwHLXXSfIn5CXDAsvRUca
Klm/rF7VyFgXTA4I+m3CmbyliliXHsA9CJ9jHk93bWFwC5glbmvGvLVuZmevVB6ZPuaCbmA+ZcAA
hD4qfkmmeBho5gnXPqtRM8fWHo/zU6D6+zKDGh7BkV15buB7ZlVx3NUYQGKw2BNhYzJRFV/yyo32
nHc3UwcYvJy6V7MN9ANHAc6RCImXYmsTGjgE7cwb7vr6JjHu53go36BVrXDy4G9NrchnzZn22NKo
tOzYuZ0ULQVzoFvD42eRbe0ATgUMkmQldVCOIMaLdlUUJYemYEGmAC30fDrCwbvVKG1uyq42L8Kq
z7V18KgIz8GEDhsPNEL/CThDaRZvSEqlaL+ag0i3YNh4uGSXPzrRf2NWTysaXHi+Kdt5u1KcHGP5
DenK3mgcsa5cBmJRwVONPOrLx1vjP1SPBp0AJJYux2HSi5ej2x+H4RFonj65kaTWReAyTVO7DmX1
1UvgteBBesqwzx11t1QIbGElFy3VmWZo0wOnoi2TI2jNGVLlYtLTHVioLraOQivfOmiyKzk8FYKW
Dg3JeGMnIPQ4jU97MiEQKY4bbr93MseRO6Wz8o8oFM8Dzj/dMPPTXOsDLhHV0eIGkZ31LjMAPZx2
mqLi9FLs2E4RhhsLFVm7AD9KA5+USTxkWlgHsx4P6ITRhtekTcwaz72CWmDFoFTx0DIXdeMvjbK/
dsCJt2bftfvGpLHWzJ7YwiXs/ViO30atbeiz7UNO6U+1QuVZB86Cde/o0qgg8D/+LX6HFV4dweC3
GfR2CPTDlbR4bv74LVRXYUunnUfnfUoOPfrpm9Ye4o3TZfra0bvuFE3BI+I0B49UPR11lnXKI/vk
NoV9mnvvWVjVUQGLmLIwW/M8Q1sMZMG6NDqnODJ8Y9DaQ4sCcw/h5DAucnOPJX4zIHZbT8ywL1XL
3f74e71v5zNNIEBFEoQIXewaX9QBExRzVUs/6qyC8mb+DtgB0I7brJuoSldi8Mj7EhDdVDiJT6TE
70sPojWXrh7JMQtC6Uq+bEpl0UkGJTxlVEuZ2vWpOKi4tjb6WJ2X/f2T0/o/LwjK3qMiYJRw7c4K
amALU8YF+8wpfK2IqwuFPdM++nuSA/7xs1iif17QYQtGMk1X71osnRaoITvFwR0M4ME1Ea3kA3o7
5H239VBbuGhgNnz8i76/5JK2SdwvP6oDuPXqpmZiFsyrKqT5Rr6x1FAjJ5leIGQPG1rMhdG/fHy9
f/RnKRx5LwhKXarn3xkCf7wZehEJmlL56CtgySu3cxGITW9BOZs+VTDitSmGPT5Azl1gyYZpfSKC
f/8IE33C3wYPMKqH645g7TUp9oFuBFpc9QdrEAFQcMLzArkZ2/jBiDiWxSXAB/aVT+Zxy738e1Hg
0s4SEMvdBhO8KJn/+Oq1qBsaZ/3oiySPVzJa632pHfj6L56hxIEE0u1UmZ9Ug+9LTr7j0v/8fd3/
dUj/uGgY6o3NAXH0OUMt9iGMQZWs9U9elfcgROxqnmPzF+8nb+lSYf9xGctowp4la/QdKvYN6LOa
VY/JW4ceHJa77h1CPHXQPLplzC9vlilsmJeoQXPjdpgUw0j5WWTRP766vXi7MQAwEXhn7cZF0bZW
G43+aNODH8cEnQVC9I8faGNZyq9+VTr+REQJR7dgHS1v2B/fXKOmROGVjb6s1Nlqgh/IyhmyGi3Z
NbXePhr1JZ+LRz0MbGQ6ye0su3CnZ6bppxaS8KBSIa4AteLotx6GILrR53XVFeNT0Nj6uqcC4+EM
PhmQ/uO1XwYHgnJWx/v+2xP6x4e2xqBWXaMpv+EpH6mTVzHZ3/gIoNMgj6MWzj8j+v3jxZPoJnGf
LENpx7p6+qMhJckmGZWvQYmBzPHVymPCMnv5GGe+KF7dhGxZVEWfdawM5/rL0i0gWWfp0mFSNhhG
//0L4fShSaUITxjRlSJ8Rs2mIbjM3dJvlkiImYK4N7BNDQMD0SiPvtV9Ox9q6b0ixkEKOIxE/9qR
uknQQvmTiZeL6rg4VXP23M7j4sUT6suUsQNRQWIxI3wAJr0VH9rEa7ZjG54IYgnuQOOCj0Xoouni
lYdjHeot72RMumwHHAIXbnoiYM8h/FAft1Y9jpuIsItN5RrJCm5M+ZYBlcR6edAKfbqt0PQ/TF/g
tzibNiRti2yTZjUHKesIczufozQsP2u26dxHth8EjrHShEu/uBcQb8AUr8p2tPEYW0TYBK7xFOTf
AawkWGZC1weBMqxhI5QnDfoWmTjGz6IXL/Vk7jMnUXdaWDl79A9ILaT50BFZfhaN4Zwt09vGZNP4
emMShGgU265MwktFBCjH+2hfpHj1URaqY2XBmQ+K+RJivzyM9RzsTOtnpeOuZKiqb9JelWuR6PN+
VJwp9P4ORXH5UOAE2eLz1w4lUhyNohIbfrDyZPrFGmjIFPQoV4k93ANgrw5C5Hsvbaath3zFrtw7
D1U4k6l0iyk+++0dqNPpoWfecRG2uh8N4uFCb966TSUumRqHlRcQib24OZDJ4LyUNUVIlM9rhHtv
houDz6sEbthWPneiX7fIALeNe8ohLunhvCXNddzUeWscnYg0CWzH1fAQ6sEhRLi1TVqWJcdGQWJg
mNTRkR4qlHh+ymEvbfNqnY744oTBnNqaJcJT/Ibol/pxXyjhx3U87wPdJed9cg4okOFRNOYubnIw
3rZW7p1Ark3yci4inbZ6pJkoD/vywIKFzligsK5gebTkFNtM7taDEZW8HZP2JR+iA8eB9OgqBxAL
YC4tvHGAp4FMlpi6o3Ob4j+MJi84mJn6L7ED4+QmfXzHINhDDIXELs0xL8xftIQOW9oiQzRmMlfC
JnqOmITca8bNkMpsW3Hg22pxrb0YjzW+wVOQoIVLMUe22nwHXmvYKKnX+E0Qj+HVfk2yWts5imhq
S00H0D++UjI4yEeUdJwdxnjYEfiyhqhpnUklqHcFgk3DqgA96eOPEU/YcQr1+MbMik0gF1iwA20r
GQp9VeeyZqivmq0RWzzdQYWWLVx1IgreaGAdDOUNt70XwLnKSNpxHRQfJMy068bObD9FvopVOKK4
yltiYuvwgXcYxSfnifWYpTfLyKyIzehE2s+d18vyLk7XfYkCpMf+uu8asQFKEKBFHcmwi70eU1LC
RjEzPkPDON/njQyoseDHkKjUgBGUHp/JOoPvjW9o1VqJHR3iJTM8oPe7cNStXfPZkeLd9IMBt1jg
Eg7cBXZ986q6abJ5GD3l1H7S93taQxitUA+HSZE89km07u3G1yjvfwQMg50ZxWqkYAHQzN0JbRvH
rfY4Cbu9pLoEmZip0gdjTKxH+l2qlvztyiZHZoTS5IR4NuZ5mI8BAB3fpAhiG+meMSatDPI7adP1
DaOOTm6b+BU63MVK8FbTsf1Wh93Xjzf669Pb8qU9Jj6k85oS4s/Vl47NFA6i3dd+8TT1bBZRPvLm
4B4nP5oUqVhp1RoOYfPZycpcNsY/DxhcGLeTzX+ILUPTdLVxpjnDiMysaoJ6hlfV4AukrZ2z3Eyv
uktHLgtQQI6y2A1kLNWtUe+yJZuyVAOK7Nl98ILgMWTnQrQIkF+0BWfBPH6IwzQAq9DhcA2RuqcF
zgnMXq7fVa1vyq8e4vIj/AUQbWI6W73ZAVaLKPSUsrZFYUBCs0NvVUSZczJ15JtSMfRLNQd4kwTl
HXdOdK7MLxhQaNMDxYbb+is1jbOH9eIZfOrRGeQ3IhaGSym98Wwra9c1rB89mQRZT/ZqCATY1zTH
Wbej91Dl0rxxhvyhD8S4R/yyaxE2sYXS0OCdSY9xNe9EUwNtQ9t/aAPAnOwkKUuc2mpjREJM4H1P
BEZQKPzJBnkugzMLBZQHVaIwwQfERn5nNMHLIMuHySZKvaoNrJiA6xt+gAdrKA3k/gazYpNDBM/l
OcCUjObxWBBXFztde+htrffLKirRAh5LAnGcyll5cwMNgD5SEpFoQQDHiIp5N+GTWNtWhWR3rNQu
AsK61af+Bb2iXAdeh1LFUrdmDorUQwEGpK+3kTu6/01IY7Ghw5LTygnvaXU/pny9BpfiDd4F4IUi
MtjqbpaElkNqts1m0KwvZJUKguA4cyrg1EHxWXPg/XHbRPxCBeAuwXpQf/4+ZtX8H2XaVK/94r6T
wHNWdBA+I7786ypsCBzjKMht27l6DVkXNHuwmVFbevja5LgtQhl+FhXw/qxqUjkAhCYxgEP9tcew
nUKSzpKSryJMoss9mD4icteFrt+GaRevlRcuRq1Lpqnnj1eZ67MqvlkqKJMRIY5WHajB3zfRHY1C
BChPfKusz0S6jKtAWRZ0tNDb4QXbVvOniI/lj/xzffl9Sej+5DVAuDCuRUQkuEVT3znSV7TIwZOw
tS50W2Wlq6BpPhnnvgu8ZBljOonGmGmu4Em5OozXROomPW1QP0vKiSl3A7LJstxNKDTGMynjnCrR
1zLVVnZt8GJ3axVG8zEJEwAYYv/x3bavi7ffn2b5qbHE05T43cf7ow6KarvxLHuofSSP9WqIscDO
xi8v0H86SXzUCmCVsgajbVZ6xEYqQ4jU7m04eD0OqPbbsLz+zJYa7TUNmh8pPb2uUhiMI/sBROM2
zJpoF07BXZFXL6A0sHLoGkpcjglZUv9yo/m1iwzsVk55Sju8uY7JjudYxB406auIy29pVJhr8SLr
yKKrR7qjaONXG8gBc03coTVDn7wnirs75Eb3U7jWz6hNntw5atcknB1TnaX943t2/bhc37Ll3fnj
luVD0KHMZB8cF7AcCvwWlkAa3uE+evv4Su96Rb8v5UpH2DyWPDZXTQXSFKjhi6L2o9D5AXV03QUO
t4f9fTNIF9ZFbPCvVNv2A9hWRSP54w9wvQws14evthD1aW/Qlvv7q7bAhr05Dmsfrwm1KWXdcvr9
lmvmPc46nhfE310QPkkyDj6+8vLN/nwnuTKuKdZQBuDQZ34/t3/cZFKxaw44TelD3KdF0IoDAzac
igxyP76Q/o/vaCF5ECZJEVCg3KvTBVO0hpyTuvTzvL6tm+mLUSZvpQ0sTsSSmaDZreuq7nesWdoK
tXO3FNHBXAJG8y7UsZt6Iusjgx97Klr7zkGKvuzJ0yfNX+Mfd4SGKN1YehYuNr6r3aWC8sZzRx9W
Ou2dQWSbhV9u4yXN3i2Ww7IlmjMc/5WOrw+sFumbGYptO6dkIun5bdTc6UDOy1ZQn/NVvqMRnnFw
pQrwHWIW07hvQhzZbRKOB9RDlqV/tvJd32kWV8E/0N2hcDDPvHqamyKrws4DxoI0SN92MvsZFssB
oZTHMYzzDeFIqLii3LqbSRi7c5MIJtKSQxvtDPtbnkJWC/Na7g0nMm5xVegoivB0jMOnz8T1JrR8
0iUfF2sfbEH9OsaHUNlaQGsYEJCgO2vtciUm2/J1pjPreDu6qbob04bpcP+CuOtA2SV3YN1x6dK9
QN/JQSYvpL4ihW+UwfHjJ/b6APC/D0evmrYVMprrl7JiWNsF1HgkJqCNoAoDcT4OLx9f5J114vcP
xXl/iUKGMXD9Y2GvT1LEQJzllpOuO/Y/pyAibSEP7to0+tXZ2q5CEBty2lPWokmsx4dPPsKyuvy5
BiwfQbdZ8Rl1ILi5ngboMXhQ1sTeZ+c27r2elozngtqtAuaOVptxMnXu4g65buFSyY4B9J9PPsL1
9rh8BPplKN1gzS1ior8XwCSXYdWoufedyby3ppbc4HIZeqrw1LRYhmaMGavWnONNNiXOCmm9vbPz
F8ecPhNWv2uz/v4onm4iaJKc/66beEIRY2swm/aLGDU92hHiH1Ms00BN8t3Yad8Nj1itlsxZoePZ
imKzOSMUweYR3ieWjLd6Vf4CzLgrIvJGywyL1tIm6klr3DV1ve1mbaDscT7NXf/XPTRpv3MyxoJD
+Xh1DwNm67Wd8CSR83mIAMoQLTts6wjbWTGXN7UOH0t5FJN9dErWqrfNGy3kWfv4t/zHa8MvuRyZ
Gfd4xvX6iaNFQ9dkdT4Quz3aJqbimv//uQShFbr8fbxbTg5/bFq9g6apEPRZk2z4nlrBqmut248v
sazyV+8EjyKSbmGTJW9fH8yV5tS23rqNb1v5jRsnLR5A41wE+aEZ2+0gh7MdjZ/sxcvHvromxE9m
ckJarAbXe3HqOCFbD6eAPgWDXJY/E/J8zBjilYMr+OPv949fib2BSg8o7cKGXB6mP25h1Wgp/hoi
E5Kx+E+rIbM5+WdIv/ffh4LG5CFYTjSSI+Hf17CVFsU5Z1BfklEN/y7xc/DKK07i4Ub0k3fz8Vd6
/5NxOXYT3TWkjfLx6qmI9KxFlqSRypq632g3n+IGi59mYkYmrBSELqnJOiFeH1+VodO7n023cYEw
lCFZRtrX2uBaJF5O36zyiXUG4Rsk01kVVr0ZiSHVZYbNaVbnPAQSphww+YPnbk3sU/DO8B4xoor2
yeSI3ZzS94RkcCyhBayG3oG7UasHBpac/OMsPTWhcYF/gYgHuMG2Rem+D0vgZpahPek0qopZOOhP
Cm8jgk7cNl42H4aw+ZkMTXPbO8G6YaxO694rLwnBd3htbmLsijtb9eE6R/52X4Y6UR7aFy0N5P08
lvjrteBhRO68gYKoNqWk7RuGBNf0ZQQGqXpMh2nye70DiQtOdOwT96CJZmVoobGxQi24D5yoP3YT
1ApbPGWhsS35BTeaMhFwNUF07rGBebklbtwy1m+8ntHMHI3y+2xrP038oVTAHAwDN9s1EaVwGzgQ
zmvN9IeO68R69IrzCRqVcm/TXJAF6TV4WluXHFARhbAHgHaEUEDDUI1rjc+3apTAkdghHjQyrd5k
c7QAoW1UOYtDc+latAt4wMBZlw/qmHiavqMdU5CxuvGW6bG7oKWRkl3AfwMA+zZY1kZyZk3zAlNa
w28jI3aHvCWuxsRjndHw9SvcysTHgdRs5lXUImpaotI2HdJGgAk9sBgkahvIXPE6Jm5uzdENRE9b
d8dCJWuqZm5AUkPVMKLn0aK5P5senPl0iPaN4aeFU3LzCDA33O6eWsZv4Pz4QYlsRgMYsEISAkVC
ct8mNcyP5oKxWeJtaHqpfSe8AwCwdD/h81K6W1z0qtZue82CDCKNV2B03DYXkIJZDJC1gYJM/S6K
0mytP+sxs6Oxx5iuLRR2uNVbx8jLS+YGlzQkWam1M/OMoC8XxQ7yDhOLxNg4FjhE0bklUXX84TgU
7lB8d/vQs4iBgb91A+mn2ZvusK9b+2meO+3BhMkDOC19ASmgr4niMTa6XdyXkW36FfVoAZ7oTmR+
DZdjTZtB3Dnsu1IB/fdg6m0LFTAio6jEcJDUa95mhXfXqA/o+vo7XP9fUw+LoxXlB1rJOry/JScw
7JDVGEy7eiZiajZOTmz9+ngJua44qIbwFNBl+r1769fe1SLCcFUMduW7sgq2c2/rK1EP392eJ/Pj
K/1jqSKogFpzQVpx9r5akXmfmjJ1uVKY1f/1rqmhgmDEIItKrd4EKtVe+4z6+36jWVp1yx5gWfb7
PlPqBEOd0OL0zS7LNlmoHupueU9aWHneAnUnAbsBorDGBQJ/BgwWyA8m0RPEeroeh8L4bJD+flsy
QIRTiXoGtvB3jT1aYl5NKy/3dRfOgjcF36v20pND0kzl3cf3+x+XoufDsZnShlbU9Y6ugrwwo4BG
Nev6qzOROzSYe4vIAt7x148vZfxuaP19fKBYZRu1sTEIOopX57/KkVXLHhD77UJ3isvqSxJOmPPt
PFwCfDDb6c2qCJ1qL6TaRHYnfFUo+jpA85tAfrfMApkEMSrkfmZ4VKuv5Sj1PW4I9M9qQmc+1M3J
s9Kvtsq6I2kwapMtMrNULIro2PWzGlhqJIuZKPoFNxrTNhdDrW3YsL5WjPJcs0WrGiHhhd/d0uLq
/sMx/nOaSDxPJSJ5LboDXrRgAJBAhnwmFCAbHV4P5sL6zUjRsqiomjdKAStNNYZwhSb8orNWorG/
p1UZ+oAq7lD7ZivQC0h9xRvUuJ8TdQVrs678XLRHDfMdPKHgvnLKhEbXKpOy87sxMVYpDAYgItGv
PpG3UJlNIoUq7zyb9r6GvqyGyLcHKYmNwN3nprn0RU3KSxj1fh0l1jaqgLF5UdqsF9ZX1rfpoXMV
9q2s2pMyUd2ouLAPdeicySghRYe2yNYeXMK1eBrx7D4bKU1mITOCFaNcUOnkziaPMgnaWr3VlTT8
FqTpiQxIecgbJoms/S/OWNPPTMkqc8PtQiT5UkGHpqKvfk56aOyLKMjWMqFvkePjKcVDosJkjz1W
X/UVhkMvLZMjJxRgjrS8AKUVe023fnSsvWerxif9pne19oSA+6zpg3GxZQVeQww3hSl5her/4+7M
lhu31iz9Kid8jywMG1NF+VwQ4CRSosRUasgbBFMD5nFjfql+iH6x/iDbVZnpU8d9um86OsLhsCyJ
AomNPfz/Wt8ylJuom+6dENBGYFu6H9n+pJsh2gecY+YZeIncx6XxCpm2O1QWWlmNYPidMebnLETE
nsjROerNBK1Cc3ha9Hu9oiwcNjUlUduut6C5r6CFIRKP4IH0UyJglJcY3L8Ry9Ru7Ly6a9n/HHQ5
7KVCh7l2gphdTYq8rDw5tEl9NhETzZFabFIdDI1my+YunjY5oOkhDf0C4+veKJQzGvjFIXFMRxEd
BwEKTM7sjVObag0rFjF4HPv4AC1cDjOPhtbleMBACRmzuy0B4q3VrriPW6LT4P2xITK62sOZzVPY
a2wC4vqdGRGySYZyHlnhJiRCy4/iYs9pqtvKRt/NWljjmsPVqihkLJDUxDqeIFBVGvYZ3Jrrepjf
g057dMs6vykblWMW7iUoVkTJmNlbmtfzOqYhRZqbsSvYORV6bh55PpVVi43Sk/VYk7KClFI4irvt
JuVFTvWXTBrmCe4v4qkQHt0/n6J+q+f8MEWR80ePkTIH1mno/caPJ4LAgN4PFSLdtJyrvdTkSa7R
sANOtLxyig8RKK7d2KgdwPIQl42QhEhglinUkn/l5llGJuFFabRXS5kT5kEKLJOZstHq6Bboc7ya
Gs24tswVWpWvPOF8ylLZxLPzQnEcK41sdkLRaMk59hEBSrVKUCLtKyNNPIWPjK0fing9d6/Hqa8P
dhk/2a3zjqzx3UrqNdtKLCcG7B466telKhaKTEsvtIFck0ySXPnogZQ8+xDWzLVDFebXVb7vkQFv
R4jbh3m0APj0ryZ1gf1szPeKAysrdwqA3ITI3oTuu9pKTzGy8jAGZbmTY3yXJ7a2MqZZ7lxjHxlK
dFN2z1QbHkxZybvBVgAiKv11LBPbQz5GZ2FUIRso4SYfOxgOZPSMWurejCMBP8jKdB8J1rQWikQi
nsXFKXa/je5TYTRfE3ZltlvNeyvUz6YatTdqotOOMix8xHnm3OmgsZAPql5ZOckpYOM96/lWcBb3
RWffZEGUnorJnbCVckwuk0ay94JEXinOdrLCywChu0QdxLTW+lXvAHLDyLC2ZNZu6CrS6nVNeYTZ
5UJJw+WSGz3RQmq6FMX7q6no5usQRta20NXtZDf1Va46wVbxZWnXe5FH+l+4/M0/bV+w0aFqQfZi
2cRl/2nE5lFhznaDGGuuJWladU+YCRE+Q89bM/Lmm2ijcVVDZfBElZjs1C18T5jTglx5Mni+tgSQ
ZyLF+V1IYnGQyW0KIB7k67juumE9a6EjU3LtrjLw+sRmdJg2xvJMaLk8R7K4sgdg8JoY3SskOO5N
sgAiivge8fxT5I4hhpZ4VWbiNPcYDmbLkd7c5bEvDYIh+2nsvCEVyJeVAsAbHeXIFtqKbFfitcvx
FMjIIsdlBuZUHVvBIcFOcaZgw2F2mDgXfswA//Yy/nv4Vt7+9qjLv/8HX7+U1dTEYdT+9OXft2/l
zSV/k/+x/NZ//tSPv/P3+zLnn3/6I9fxS1PK8r39+ad+eF3++u9X51/ayw9frIs2bqe77q2Zzm+y
y9qPa+B9LD/5v/vNv719vMr9VL39+ssLZad2ebUwLotffv/W/vXXX5ZaxL99//K/f2/5IH79Zdtd
Xt+ysqvelE1zKV44Pvz2qn/86ttFtr/+QsLTJwSGDmGpBMuzm7Qo2gxvf3yL8jHNKxuRJVVLl3Fc
lE0b/fqLZn0y0V46lJjZiNsIO375myy7j2+Znxx6wItSmJ+gyOX88sdF/nAv/+ve/q3o8tsyLlr5
6y/i590unTOuClKuiWdy2YX+OLtT5ugtNQ6k34zufd/W+B4JIizi6WYsiltVxUgMzTxCdAgSqvmm
cI1+que2Rw3+pItZ2ZlGBh6GDG5QRqbbJCtLI6MPJzyhVpPZgBWAjaPE70mT713ggincO5fC9KoW
ZbsuOOh7KeUVRa/Sq6p+iGbwCsh2T7/JgXN5jY2ShmpcHIc6O4laPVBffG0ynENA7zzq6/2qrMxF
6vUXE4lQf+7K8OmgDWZlWQSiOMh/WvtmQ+th6qjkM3Vqi6CiBTVLUsBoHGzavF7QwcUgjeWOQ+K3
FPNhZigFcDy6j0x2WJyq+DGVQJaHoD07xIHko3lXNuZdF+tQlS6WHmCC5L1GUTMcZJJvJ+GMi9dr
M2QJgCEHrFsRkvlRiFOp5XtzaJ/0gE2kTXG7sretApY4G57gs7PV13HFGMqCeIWKGaN46w3YQ9yR
GPo1W4jMMzrnJhHK04j2MyKCBL0UIWtGv6ITBvBugskre5p9L+EwXcdqdOqjk2kgX0nw0rlqrFIR
wF0pOwT4AaJLJGYUWVvzatFbKYnOJStUXFxaQa5denNFwNUA5W+cnVVkxO+jEDepYd4FpskqLp5J
iHwPqrTixFE+ywwqBJlIkWvfto17r1TdOnKHZ7stj2kkn1yIsivNTd6lI+5M4lDZo/lBF50pmx8T
dHUp0ZKyH+46liMY2hQCWMDBQNABTG33MXa5WBmWaAciMgltgzyZCQfb1N+6LGVx0j/mas3nQdy3
F9kVu1icpiTbIC/jv2W/1UIMF8xvOguD8jWO2l02BQ7GlvC948ACKKoraYNowBBJyTMWZr/1JW8T
suu0/MsyUKDMHltNkH+Bh3MiprFUe9xLg74DK/1FIaMGCspSwdB5BaEaXk3AsmZHDyW4ACz9iLi6
gvWECwL9A2BRpfEXa/HLx99ERPVaVsExyWixIJl6h5aaKlaJNwRncqDwHLVIDCaOz0FkLOTK5Dgi
NKdSSJLljGHO1KunDp6lH7TxxmrNu3bY9KOtYsJilIwgfZEzdxM6Ru2BrG0ffUG/R9vMpnfGqqiM
JH+kZR+v23RcuOQ5o/SrxrpI3Gft+k7lKntW5pBwyGaXt6p2UM3mNqrFIkOuVB9pCFFxucKuytnp
einXqVPgOTdgqYJeDjYQJVc0GeYd+eZ3YZSho0cBh57qJg14UAhSxL6Jgb3Ji2pj6ZjaLZI/8Y7i
bAWVIK00ppA47xQ3OYFHN6gG6ge1cU6ECxJglPcnChjQciOfpvBzmZELVis849G7ldZnpUmvMJI+
RagPViiNv9h8RDL3hNM4nAaAHCYm7rKMJBEDSCNdT6jhBTU23gT8FHs6mCHPRSl7D19Jfx1K/c40
b6ocFHKTVgS6ZifQxOOVWqjXvT0+xmVDpxTlOaI6wlTZbaGdQpBPAuB7EBoXUUcna+R0leHhF/Ps
QAglm068wMUiSNQBcVrn0RsxTg8GHK3apUXeW50/a85BUxWyI8N3QgL0NSqLmOPUeBIOfIkm44BF
oBbFnTLfS7dfDxHo2KI9lF1SgoDunuIWtLrB1rLJ413VgK7u+3OkmDtDhYla8/Bu+TzI+ZwP1Ia+
TFr0DofE6UjMVKcRvkFB+TsQTbqydUJaqsmEeJtfnJSEyDm332YAI174xWl69UDc7p01Ne26y40B
clQJ2R2mTdTYlT9XUMar4DAOfMx5HL/zACyTjbyqAA/5SZfv6yUXiGSZ2qcFuFJNumk3UZ0oa6Zd
15MVrezMfK1J2tjQR91mTgM7gBO3r9mJ71AX9oMKaFqGoCMVzO3ObL0SLNd49gwTWyeyopcBZNQC
LfT06qbW3s3t5zGKS4Cz8beIi1lZO7Ob1HUwMh1TTVwlGgGy4cSMBAabENqYhSOaGVWmzSxXhCwa
1E4dP2uYurX4M6jzt8YUd02j3Y1jzTbyyLkB5OiE7Fkpmk3bOXdKRkyMluLTjDWcDIzAMcNGobSS
CTQGpTtlDTgQOLKFW4BYtmKGfMdHavftvbQg0dS5zqxI9Dg0uJPIjMzjRPEX5UWx9Km+P1Euqyrb
Iaw35Iws+pkf9xwtDnUg2lnrpyVxx5Sde9QyiBn0ajpNuXGvGd0ujiT1f3sXZ/OpzYvtrCYbhWmL
Raeu4fMFxeeauGbK+ZLo9ZK8wiThk0gGbyaMbchp+1vPSiP2MaZslflpOYRW8pYAivsyME7SfFOT
4hq16X3IwmRSvGXXoZ5yVX0VgXJjOPrLd/vD37de32+1/tRz+njblkGUGkIaE1zCj28brmudxhFv
m70MEIh+I0FMYqUDFefZueXRGIdbITc60Q11BdsThqfTR5RceTwcF/cIWDY0dwbJUf/80j72MX+6
I5wBNXJRMFH/bFOyxqQJszbh0vC4DK61c7phYw5PXX2bNq/OnHktXpSWlLHJRPPoDlw0CThGvLHT
XVs3JHCPiFH1m9wgYdbKnvOm95NZgEseoece9Ky67qnkk92zq/dZ3+56VeLU58mL1NPILrGpyysd
gu8kBoCY5dYIHxxdbqUxHRM1u21iItCAs/eORdaK9Nkdbah44ZSudmW8rdXJm7JkY4+DLyqx1gf1
XC91Gwcd+UEloKw9SJ4Nu5u2JM7TKWvQ1BRzdobJRPa2unVQBg3s4ApnRBOsgelSXjtApn/xQf8s
10ajQFeV5gEqHw0x7E9jIOsDV4Z5Kf06sTKYCLPXwOXdNQppDiXm3gygzSa3AqjMon+WqrlOwY+s
tTBlSaZx1nYih/r+FYRKvK5ZSIoXu+paP4DWu9aIBxahbGlTPY6t3vIJYWxHwehZBUvyrBlkfvV3
CBVzWmgZcw2ohFKm13XA9rHomdo6LfpWapTKeoIPcZe53uhae5kG92pNv2Ehl4QVWygU2MwfirgY
8oHy37NC29uLTfCvQJgH6uZIuunZkUZmTGBElxSwlu1BYF4PQ6RsCHlqmL6hnOhVd1T5w1kWbFIl
I2samCaQ6YbdjqhuiqFJ/IJhs0616i/moQ+gzp9GPc5EnaOXhZDnJ3VbIoAS5FrI7r43j5IEpzQ1
9mMzb3uXGbnHo4+SM4d+ZVyVTXwVRfm2hQ1ZhOz7xuYm7+BE5qTC4AGp9Qy5/19JDP+kv2O46LQU
Md9yBASE/tNMqWdTr5m5Jn0im+7ynEWhMor3FNYRArfVQsNkhg8eazCpcwrLrdW/RFDK0b0Q4JHO
4ytIXUhCaNj6jKUC2GJVXj6G9L9UHvhvj/U/VAv+P6sPYI387uFf6g8/FAiuLvnlf/6PuvuhMPDx
O79XBmzrE+uAuswIDsglm5P374UB2/lk0BXCT0IXimOnyqH9j8KA8wnFJ2UBKEUQqdxFn/FHYcD+
hHVa1RYVypJ3CvX2XygMfGjJv384eA2VFiA2bPQRjLxlEf9ObELwn4wbKZNN2uenpZUSOBhoyuea
ksFKRI2x2k9Fe+7t7hwIcjsttR/YPogz7r8bva9wJICr/otq9J+EnlwVUydqbJ1iBUbpn+ZPpSMb
cHTsZIOyEUT9LlkYfDpFTFs9TNV4RiF9sbrkPbHiaze7G2W2VOov06g9wOp/CNhO4NfqVrUZvuth
evnA6cG3gdiK+9LKCDyDc7qCWPXdvf8Hi7/7JwDHcuUCEb2LMhGf0M/+7nTijZWFkWyohc5r4dRf
Myvdj5msdrkzuOuuBLkYRi8pfGFOL8SCZSahimyswcSF8XA03PE6qhI/pf7fS+Og29Up7dynQTNu
Ix1of8G2uLWPsNYP1B9hGyqPilYdu6okaojGQD4V9NOSeAJsWzwIETxEaTD6ROBg61NQt87h/Uxi
4EA6XzuEjg/G1F0PRnd2S9YSDt5mwgeF+7RmdaI3o4g7chODLrtWyFwRcFnqpLqKquiz3l3UkuSP
uNm2lnUV0oUjBVkR+zEEKDyq3/oQZhaWxVXohE+qgkgACNINYVoiJs4o64qHtBV7rRUbOlN7LfHb
8AoZJIECJBRSXTCgAimYLqAUpyvw1CGnFXhMjZCTH87TFzOrphXHYW3z8RNizN7r+mEqOdbESdjh
LJbXhVPcB7IlEIFT7QRr0fsY22WXfx1Fvc+Bu6xMNbmBundKIvUgKsT1KvqDXHtAdP1Q2hJf6VzR
HxZXodqdBXgkiuu0aqv7pS0ZWdhVD4OeQ1XtTE5G1m1bB4AwZrb9ok5yryPvZwWMzMvt8FXqxaUT
i578pJHNQzr6IeZtYMsnkM1t+q3StAiaHfJB6AUEqzzpq03ezF8igqRobrUX5CHkUxGe6sXuo0Z+
hW22XyPEA3QhvGG2Yj+OeQNFGO+Dku7uUFwGQ0xeBNnSE7TdKsVuPVyFuYcUQ/f6fDz0g/qlGEGh
FuSmaakB0N5+sV0FfO7yWnzYKQcGKLbLISu0icMe1OlZ2GKVZoQ3oVMxd22bv7nhcEL/eGu3kG7I
yVlTr+yvbfdhic0M0wywZ9NzQgvjN/7DXevZW41wi4WO+WbQR6pp5DqtaN/ypjUej0AbjypZk43F
hgGvG16usqqB9WfvjeA8GIXnXA3IAO0iRDrLOx1xmpYWTi7rDustvjg3OtgT20eqXftSx2rhJCyr
CjkGq56Cy6YJxvti5LzrggKqM16sCwyi7odmlySE8QQEMGOxC89RBARvWg7BJUE2Aved78ycDydS
kvsejQSE3TAsivWoiAfRtA+V1tFOj2yYAxxhIO0+z4ujpawYivBdM+Q5fDMsbys7cbdjaNcrgw44
CipgAEZBi6y0R0BtHJaT0jO76tT2cldO80OZMZCdkDhezst9/jzQ0NkELRaFKJGnKOsm/hzEr6x2
lq4Q1S280t5oNXcuTWmnKKDk54lHohRPecPx3LDcm0HtUBgU/Jo1TA+DkT6m2XDTV1Q9YvhFq/qb
PSfdug+Xn1DSCzDuh7znIItSqKbbPbA3yfTbyCHu0kxOPLRnxZ4e1ISaZC/ta5qCWNeN5dYa1w2I
fwhCxWWpJuCluvDj45oH59CAdG3wtq4dRXuYMSfsdAqfXjE+JOkpbBTD73RmqNywrpNao0Cg94Td
4wOl65O5uGbEJjDRWCnmqSnySxi5r2Rsr6acR6rGLQoqingvBgi23CQl9zKqGWhoMmNUBFQ0OXzm
Jj+bmvRvEnfaF1xQRjjrKkUyueo4fqxklL7PtkbmDK5XGrm4BdzgIRYc5KJBAOtpUW7YeI5BYTzh
rVo1LEV2PT8Uact8s8y22nxgzuD+pZROY5sMJG14oL1vSG5t2pJhaqTsmikzr1KagGWtsyqEvPHa
lPf9rGG+x3WbDOab1lSXbOYBaqmdUcRVryNM2JXgbmq8/KoAHB+53EDiJzaVYDRzOwnv0w5m2eT0
I/VNHSiq9zGvKmP1YtBnCqJ3J2ee6Mi2Yi4Xu77nL6QZXxHte59m4MFto6Od2Z56WENEEA5rqhyt
V8xNvSoj0lhLSCMfH3sVZNDqmChCYzhreX82wMJHVnsu6R0SVzRLnmmRlhRgdequZt5eQ2S4naf2
vKzz5SjPOiuTrgTrcAyJXZkenMyiFKY+cDx9KWLhlQNXlgwMLjxUNNMJ7w3YLFft4xy2e6T8xVrR
5ocgp3Qrev2KPvexSxiyrTug+7MoQ6m8QugM/bbsMKS+hRXNZpdPVE/BAifyoKZO74/5/EWLOMsS
C3CEXrUNYsADpM5zkuLBLLL6xSTDPDTSizYSgGF2+YW9Xkv+1vig1eFFqPomMQjbyyfWLe5gE4R+
JtnjzySbtPp0r2LH414JY5824VYhix7uMB9LFcIZVnHj6uxVvLEh1KwHxB2k/W6w7Vtr5EIC0ly9
oRRXiRFpHM65/VOXMmcH4/pjeMyQ0fycWkvYUoyaC1Ic471enAocAFw1OaElRtKC9uZsDZWPfBFB
amQQ60ZMVxayrwjHbJtJ9bpNeO5A/VO/yOL3ONXRldNIW2bLmHDJVccLthWD8GNAGCXraKW0xzZp
1tDVwpWwLQj4YPAQpdI8qmQFezVRVghak1VCFPdmAIwaDfzdMosv/VSd+WM7peaWZCoPSRzSjAby
gDBVVc4ff1itGbKJftFKerHLGLazjNOrcZPHwdeBVE69tjRCy8lNT+NpCwIFNy+o6QB1Lo2YMF8p
FDprMTM3dcGplcSYxO47IUIMruUeoE/8kk3TPl62JG0KKbzI3mRVxdSy33D/anSNGcvQD49DSzqc
WTh+7eS3aGu3lhFf4ohBvvxHOeeTXzZADUcGUlosN6Md9S05nV3HFq7XajICq+4hl/ylyaqJelEq
v5bGa26TCyqTylpT217is429lFCUkOclvqjxRSFbvprGEGFBIne9Rg3SaJ4DEnAxHgEkzwuAisMo
zTW+74MLPCxUWIC0WF+R+aNsqZeVfjQQf0xc9W6cU6Co5aiRu2aTQtnh+RKljy9EAfmVvidsbghV
8koOHtzZ7HM4dzTrlvc3gYGPSFf2F86F71Aq7XuMjaIMU/Rc5lntzXer774WStvuGsTVaSbONMX1
LdE7xwk6Iqazs5sUzRozdIj8QibsXJpwo6bA5bnSbODMsox5e4BJjVqogAZJsqJtb5e1R28cUm1S
9KS5bKoNx2f4j1JSj0XuVl3qvumWXgzBM8DEnC6Z/NxlBBnZY1xh/i4zNUd6iUQrxx9HA8V+FQQv
yDcmDebnkVVCT7hjHCe4Wymp7T6bWYSc6WoYNYk01/So6lyCkCv8eBjBfF+GqT6kRftudLAgXD3Y
l6JheqRP1MIZd0FpGHRHi+W8YI7JBS8oPbjUube1zsN4xUPHoBYtixYGrpcW8/tEJIVXqJSEAazn
Y1aua6NhHh2dRzLbPMkjD2fjPC7TbGzzHbh0LDIgAKs+w7RHmBCyCcTIjnGbkIjHo3sbDREFCPYe
rB8OnSdGqtZyJUyrhOUhhP7Yo7qx9sjO9ctYoVlRZmZQ6m3HNA8PRsm6Pjt3o5ntJ8COq9hMGZ2E
/qFX3lRb1FZfmyKhzsGjHDT08IDqepgB3LUh2aXaMlqT1gP4ZKZeE1efMZ0QOuGESO+U9Jqg+4YD
Hp9MzNROwuK4XtIKfHN41JcVNOu0ap3FD5TRJ8+Yb3FyrlIy7f0u1qD+U3WdETJv9E5f6Rk49mSK
mXUIMvIdSJRrywEWAKtkHbRp5JOjMHBEwuLFHaeMivFIn9cLWydoo8ePV1OVgcqjnR4+jk8433XP
UdMSHPejE+heKiq4P91yqZIej5v0X22lxuNbMWnTOgEglNEdM2Pn0KFH8MIkf8yT08dGmAT7wHP6
l0HhPJ4PHBYMk6m3vY5wc69iN3yXGPT81K1uwToj46QR61dJeB+Fyr1F6OhYsBhbQvA0uYxWoVyr
OYYIeO6TT4P4OsyTp5A23QYM8NkKCz9V40vYc6IxRLkxO3EQE19YzBRLe+tzD1rYJNIb3298ESxw
gdlesRYC+Efd5Ttp9jYJNd2G8JOJ2V6aykTNDK62ClIGgrIEtEuwvcynmZgOfHJsBORTib5qWIbR
8q95xN4VlfeiZhn5+D99h0IH0+3s2+PT2LNS5S066ZHwiDx4rAJmSNGVnAyNRNBGhELC+c0b1AEZ
s/7WUw9f4ueW1gj/Z6Rv2+awWDP2w6rKYdeCDLPQXGKsUYjO8m52djGbhZzorFNLv02FGbehfcqZ
HSbwQgbPILf6tjtu0gzTgtYJ0sRK/q4kBO6qVaJ1bqvFlZs1+4oEwC4mfGhCP7ppWnGg9uMco0z4
rJC34yAi5F26eQiV+T50CauJkVaagjUxzPt7E4vMivY13lYJ5JfwBZsxqfm9665GB2pH3KsAVxz6
/E41PrkaNtaJbvA60Sfc2TPriiz6e+wph7wG+RWY+m/6IUp7/1hioi0Skp8qSRoCGKyK7pIz9TP6
IQP6Ubk6WTs50n5Vqx6ngFAzw+T9J4ydMlQeJcDDdRQu4L0m25IOi6MV3+SojyRjze6qBK7xfyBr
+r+pSP5Q2vzv9FH/D8qacBh/V7r6U9lyR9Gyjb8XM338wh81S+0TPSK85yacLqpZ2n+pmWzxiUM9
xB9cqdiqAAD9Z9FSVz9R4jTwWzFOQUgsbqs/ipbOJ8g1NAN5UYYI5bF/pWj5J7g9dVTX1AxnqbHh
Bfm5yKYaMaEPagT31aB/oU16eDJLHQhQ6sNfNnemO8VbdQo39sxszKwyKNjVzfE2T62HshZvcCn6
LQZrzqtDNG+copLbwSQJL4nBq2bdSYJIJlKjPzkTYVo1zR4PQbpBvCaw9mX6SGJynr67A/+geAjG
h3v00zNk2pgfMP/x3gzjo1r7XTW2wVyoKvkM/RvVABBeL7eG5DDOAFbBMevr3jhralceiDTfjMnk
3rZcuLYgK4bCetKZqFZSrRFNN2GwUt0egYTbW6shz+ZdzbpKm1zb4kBh2Q+meT3a9RsRGcGxESZq
rKWRE1P6OYYC7VHFFDG4pX2XEloKvXDlTiK/s1uCv1iPqypALdZItilISgeTGpWqJ0t5KfyS0eQN
OrS8kSOQN3ylNniKykpd9ZVxqhx8JHBnjEyyFxb4CTTaieVb3PdIz4iFDrS13aKNyb4Gg3pIInuP
AuOmlJ9ljIMglGfkz7jjkm9aqZxqoz2bFIfnqbvRm+yOmJJVb9ZU4+ybJFNOpM+ji7LsvbTyh16r
OHV3K60nz0QJkXCVOrvgz0nt3FcW3yuGzy5t/lyLjuJoipgdqXaIZX1m2/gu1LtgMRvnWvtSQ74f
lbTDEGPeZWDdvE6+gvf2msB9VtvqgWKBp83piCaq/NZ2VFqoN6IgpdXvDJRTaD35oVbF4NCCBqQF
V6UXYDo4RN1BDDqWVnBNM/hdVu3zRP8yM9Njn0TPOPayxLzOC1j/Vry3a+0YaPYOGPMjWv2ceoq4
0lLSwFqXCuqE/K6NOqLph1bbUI/xjFChwgZocJX26V0Dk4v2e3BZsnHcdoLhYEXfbGs8xDXJ0o3R
rJ2lDJuP4409KbDG7BnpUojcJdaCJ9P5lpruvsA1GCrjleW86wlkBWcWL4G0rsdIu65c916E4hFe
+Od2yp4hrx/lyLYi0jC9xI21nYqYTQE0XXr+m4g8BNXeNKRk+pYoRxACAQ4Oc/JYJjDhGldNrXp1
YKCWUouSAAD11S3lS0JCAfFm07pymoQDmEYFOqEwvRyaynKRBQTWU7ns4AnV7SkA23cc6AiHZR+T
DLpx5RoJCSYuoZS60d6CbS992K8ae938xlVClfz5hEKJhmFGBIbpm3W7r9Wu2nQJ+IWiswF9jyZo
6exLlikKnxGHn6axXF+2pnaPZRmhD4fyQZXmoY9Cse+N6c02ONnBZ2d2WnBOCjlEW2dafoIG/So3
nBGLT3uwkwKBubQ+V6NCzWVOq2sBt1yJDWfvjNlOx7HKrQT9vuy0CtHtqqS8OEEJAy/qUoy2DXiU
aD73bTuu4mz8OsLK33YKxwWBZ4SPsTrarMS8eQ7z7myt49yJ0P/zBp2OPGdE1FwieyHH7Ep/orq0
lZDBYtLM+qG4khHx0Eu9fJiWvDESbCst9RSgSds0C3ed1uRw6Cl+ChB+yRQUnh44CSVJeIQfPSZ6
1i4b9/rGHW1q37n9lR5JsSVWcqvWinGlOG9pMAeHKjSYp5lrjIY7O4jPcChCsqXn0kdXhh5Avw/C
qDolNorEkg6LmREei/lGWQ2d42wrKyiR+5QpejCFlJyA7VPYBtRKk4rjqcSdSNriuLayjoyNtEdH
1EtKm8u6tjNL8ZQEdbLRSfLyVLa4HWsNdBjGSl0ke9Vq2P9yOCTEAJ9gNJKEMMRRtOkx+ngYCcel
9jbeOnq1aYZc3zghPp4W8XfZRzeVmUkfwOZNHbjOUeMF8mS6CzUCLxzdqQhU0w8NgpNDR6RCrvfX
3cBdyAW9a/gM4cZx49Kz8Pnt0qBikduqLRR7MUWP5LLGWIqLB7xYAXtE1080a7xd0m26qD2Aekx2
aZ0lhwjAJ24b1lNGYBnSgUE6hgTD2CQ50UoK2UKK4NyUjXcmetMdIt0Xuy7JL+UMVeVNBw+SQ46R
lGsHFMumsQPO2ENzO5G4UnB9m3C2Ed+FlUcSRh632toE1eLVMjsohhN6qlgmlfDohugAqdf3xouF
8yNQ7NGrdaAyUyd28ZgzI3E0ijuUkZnhABt8A+2O8C7EO7RE2kWB++jYTeWnc/IllfFz1bbZCeA0
9ufRpPXVLCYM5za3O4unVGESjIZdN4bdg9p9qwaD08TYousUSrLu1QoNzDwpj0SdhOuqtjIP/f1n
Ep6GtT5Sn5+DOP2cdk5zliS/Ll9YcvDrQE+vXEd5IrLTIl0m25aZWxwSshFXml58JQ8lOpRjbW8C
B9uZmyq3kWW2X4RFumVI20Kd02NTRRdwMDGRxAXmtZALwEv8Wc+dg2lE4oEiBRC6jIiH+4IVHQ0Z
nSbF6N1TrTscmzp7W6ZJQr+lBl5uPuK10zAbU7FnciEFR96WVX+TpUrgS2E0nl7MCE9uh8Rq11VM
RnNtzeiqFPPY1snXNMIeMo4eCU+rYVnCUCzSPupaapAhVexmao5hEzSb0UKXNurZibZcfWcgdVVM
5+IAjRcpTheBYswzcLV4ZsvLqU6rws9ql8CMZzajaL9iBkBjUrZ0zXqv5KUDPLTjJeOIfY82H826
nPdqVPEeWPGxO/uOg0c50GNyC8JC2SqndsLmoqXyvqM/sLFj/UUf+mmPF7Y8kQfQDBQpIm8SYLHN
JHvu9GwrBrpBilZ/I0P8wRgMfetihyM4RfVURDJ7RNp+2ifUV5PyhqabTQyfOAlqUv7EROPPqZh9
fOgSf1G5HwOlWVUmXhSifcEFhlDGJ/N25kkTOTGDKUmdXu0SvbtMF73RnbQsvMRxct+H+jaV8tWw
2bKa+i2sScOfwBHrhm5TcqM2Z9I/HbP2xsoEmXv4v5uCmvFkZ2dEpGO108W0NpX4ehzKqwwerqW7
L8P/Yu+8siO31iw9oqMFHLiD1wiEN2TQJM0LFpmZhPceI6oeR02sP2S3qiTdqlbdfq160tW6CjIi
CBz8Zu9vVxNx7cNNaeVNKYzzfl7d6SU7CNErPG3JcJC9heaQKPTI/spzhgul5carnlwxL29e85xv
zLbqwxQ0HaiS4efItnCKhqPq8iWsFfmxcJ67JgL+q6h35upCzM246lRIzmodPlhhCzcn37xLQu6m
Ug0Ha6qfCSD5NlX2TQTtTlbT2xAkx8X47CE7dUa5ooBknIhcc2jnaxH3BzGmHF6ifFBwfO3pKXJ5
QIlJbQLhfhL8idJdTzWmB/axCGLknJgxnVQ8zm5wJ7QUu2K0z2sX/Rf+YpVl9qpKsvdK8KXliXXu
CvM7my8G47k3mxhGwzECFtDPez2UL4PSmA/W92XU3yZIi6WFmxAEL2ncErFZ+8qa80uY/lsfZAwN
WvGzjxpPzHIFZSckZrK+1UZ71I3nbHxO5wqOCVkawk+Jdixczza2Y4qkova175zPxikYnyKQ00aq
BvxjovFygHhVZBOAPqUmugH3MZMMfX2HTme20PfqDOeW2V0ydyRqTOPa6rkUGWyQ97VvpuxR8+sP
SHRn/GucmHZ6gUG2rYxkj3uBdV38jKLgEOnuQxtOtmfP41MISVPV7Q9pgX4es3hPpOemNLToqkdM
dAIE32UgNpUKZlI6HOHp8oddIvUOU66GVrfe8jrnSh1Y9RqkA4Hmz5jeRT3sNsZGNdDzlS8BRlvD
7G/LmovSzM1+pbdInKbZGtaZa4qr7WJYEM2zn7blVRYspXsKoGJkz6RH4DHNsj8QYDLu6tm4leZw
rLBVhXx4bHKEKJdfulWzj3fzb13D1zrsGz9/rhZ0UkzewTrdQl54LfL6wKmJmreq1EpNo7vGlE99
kBUzVcq87YpNK61k3TOEYpAsVlGWbPpQW8T3OEjLmbklEe2sZUusnEXRECvujh8ZPs8VBjO086jO
+tyhAhm171YVTCw46q02Nc+j0X7J0vieqBhVJPbvdqJFirONrrOVaQfiPW3WjZi6O9wQdfbU9GwO
eeigra1piPFnQs04xFrwKrjd8eAB5U3Gd4qhQwvAmlmmZKEa15ggtQTWBEOtfiWa/FFlOACdhgzl
MrxqiDdXLk8EBGfEiU0BxNSwKViKty9B/2ZbasakRipnBbua8aXkFifzzDKJPWSERlMy39Wty120
pOHozScp9dYajwwDT4vy2SDKSne/OfNFOvUbP+SxyNJvI6dDIDTIA/ZCcXOrtWFQQjjVExwT7tFC
+9G5MGOrfGkbxpWr1wVM5GZlhNxBbcEsAGNBAyd8XUB0X7vDGVzvVzlmFZ2B8to6V1TU/ccQA7tJ
JpNBlSDZJtrhqi3OPIvjlVE5m7apTg0x2dXsPtZGoNZjWWFLUqR290A0RsZ8ZGu9dFlH6iufY4X3
Q62mqkZg3yKYx4zxnfltfoa2MW8jq/5JBm16CaDrV1BvDmZIOApyQrTi+C78iNgvPf4Q7bCWI715
XBD7BGMUKydeylAs83au9R0X/7xvavfJWAboaQPIl/ilbZm6b1ONRID1JXdiGTzlhUoYeUociIl4
mCMU3w1q0NVclAUIEFYoaTLm2L8YKcwqQ6iRTWuZYpCJg3nbJvoyxmSOHDlWvQPWeanKEYg69teu
FJY36s5zLIccnX5+aKv0tTMXJNnyFosoOgxhyMrFnV+mQH3aBCzT38aPTVCVO23EFaxzok8og67G
cus0deOT0zwdiEHjLuxsWgKWBCvuUblNW7Xx3ZIQrEJ82SnbLbIB5ks+j3DwdAxpfKXmynowwIns
CHrokP72j1ntwGZphrWZ6vmNfQ7o9WeiDWAbBo9GYIzcAq12DXGchGJIdzIc2IAWiOSxEx1zOYuD
sN98vCXnUFYPBK56YVDz0spe1P/jxUDqEQkZXugAuC3WASUCRyhhtHlssuzA2w5wIa/WFZaznZWn
D3lZk5FOx5oRfcSMl2MB3XB7yJst1MkfnFDJuQP0yHygGU0viKwPTc0fduqe/SjLToaNfr0dLqmJ
74SU3nM4NVcHUvAGyie1vsp3g5FZR2gH09oidZZBul16pmDWUM/OPinYXGdE6nhZqkF41ZiQmAlb
ALfeBbZ6la6wj0bBxlgBU1kj7gCqPoXVGtFcsdO1C3SfYF/4o3qaQEn3A3dTggMOAJ4qt5GPq8Q1
+iNQZbEp/ZLluNnX52FoH2ky09uUaKvWrw84XF+wQuKr549g1xi6spxo6Zqu05gnuPI8MEGfUF3O
3EukRSvWwovkOJMzqjeIEPid/WNMkqoViHydTjWe8JTbibPzw01HrmfDzr3Jmqi49BzFtYO2rIz2
v36H1eC3qtE0pTBYDsiisfW1/nzWzScg7zg+sPluwt7ch43pHEgSq1sD65Sx7ZIivKPnsPFwpZjj
mJ3NEJgvc4d0wRl9T04zyEm0vXdF7lws5Tt7vmz3VGWbGar2fTckDg0djCE/T7RdY3ffa56x3qj5
814Gk9xEpXEpcq3dBp3+1aaQd5QRkzEEad+Ln4MsejJ7I3pgj6lK4xq3FhZOvhmTKc2KABvSsIIU
/33owrNW+gkHVrAZxDiwc5L+LTU6cy3b+35pAdsyqg6JTywdMbXafk7QRJYJGHZJKLRrE/ZdoqUq
7Nm9OULtNV8k97ku0IVP47gbwStFXTS99rq2t205efFg5qz+w/w5DosNQ5KHPPPFc25jvY/S6SbN
Rj3FTrjvkTbR0UZEpJgFvB//hIfx3mev30zK5cjjqgrJZfO00Dyj5MYEbzC6pdbNz6rPz5GbTrt6
4n+hHdtbqhm9OsyuBHSz79HTTSgaY9cxX11lgivHKABSpaV/VDwPArwDTWbD0Hcyd2ca4WeHkfcc
+brHehhJEQMZD6osIli32qNg4dkW9fJsGY1nOqCIpYkxu6a/dcKKN9dn5yDLlkOZ5iMepqeCYsFL
hfzG4xt9kIIn2Mmg3sR68yYkmv1BEB5S6M3GRRyxAXqw7NJUdseyM13hu6Ocy5KHKYqekNN8lJXO
VmeuXvSc56As8Ro6DaczndzTAMPFa3VFnSvSr87oCDowl9BatzyabfveZCq9D3PWz4XaGmNvHkuJ
NUoCS22kxCsvSK12JS2+mMWwZkMod9nkN+sG38E20pK3IkTgP0f5Mzr9S9TZw8lySfdl52vH0zXv
WURxafSraCBRodUMNvMMq5hp23d+Nb9ZvpFuOR++Br1EQciW3QMXwyq8zQfPatufg+yeFfqDFRvN
S9yR7vHrap4DZ93WJCsaDllpI1CPggt6dPKJbXFNLF10Lmah3RAp6geDM5nijgIpyl4DUFOHFMGr
0dcW2pfu4vdNcEZIW5Qja12LZArOMAYYTMarsXjUZYv6yMYQSUYpARsyOGqiuiNYJTy14/xuCSe5
Er5BNiHRDk0/+tvKtMNHYt9jmCm7ygxL0s0JJRazxQHXOUdRtUSOmPOec8RLKgefmU9KaWxk2W4G
WgEwAx3Cr2esrsRx7JlruibJoUUisdxMFeK9gYOuajsQ++7IA2mqv1qMsgxDO0pPxqDnsuz9Y/dm
tklyxDq+qvTE59GXnp3BN46V1I0j+cjIahL7MT+ptLOPrU6GXsIRHOpJdIvxCh9RNB2rrCohsMRI
FGWN94iRza5PlHMvSJ6d9PqZMNPqbJIxt0V0FNyp7z7xTqgh6uaCj+NVpDVUtqjCfWdgF9ZYSm6D
uLg3Qvc49+jfyplsYDuz2j238b1eoxouascLErJiw6E9RhNtZ0OiAVHxihseo2kaq2tLJXml4pLH
oreDu8KN4CtURPfNFBezPyEFMRnA9XQHPvazk9Yax6TvTTRJzIKqPibruMyuPEerky6L8CHjM0E2
gq8WjCdhUwzapCnhtp5d7HoMQ1hk92WpTpGz4Xy3PZlzQUck7B0V/UPq+MZ1mmhuqBZueJnv5gQ9
ppvx6txw9viG30w/be40OyFsl4zgte10Lhex/00wy/ScuEMcEsXYygV0EoAOGrt3Za5jp3VIIIGz
XNiw8ZCRVic/a1+nsOb0bLOjzVxAkJmlsuAeT4rhtWTfkFwbXaPwKVFjfdKOc3yGhiZAjBOxkrmT
OGbWsCnrPjyS9npEKGo9Kn+iDoiieTsb40M65MG56OyQEUVVvtU6xKA+RB9mDhI5VCDe/dBiCGr9
4AoYN2l7jpu5JlGi8L2JPJm8QLDmhuxCWnzp/oQE3PZRFeUgDHWeHJEKjX2WtneaSK1zocZTPoeD
183m5JHygND1168dalBGIW60ymRUx9v/bka2epQHg3L0zMR1OivIdxF6yr3wRXdqkdlqTn6jDrTP
1miTH2cXjN+HpyZKa5AmYU5EgnR3fHcBJQQt8Nin6dW2w21khs6d3mFls4gtpCJto6vKzS+wAkix
66z2KCXbfRlpV3BWdAt6vWOP3VpG4o0IyYiGi3S6QzfdRTZ7HRoczNNUVywcfE/D+LGSgeFsxDB9
VzP6yUzLlswLCyGQjsY3t0iI6F0QC8l4gls479O6/0IjCUhhhKEQR9WHkCbjJRC2RGVoICsTtWqH
qd7PPNBIF+rXI3NbYLbts5Ha8z5KYEPGXMi49r+xdi0ZqBtPbBrwGDIrQITMNGGWvb11Y1Z5kKpo
qRLrZEFLevMtvd5O7UtRBvus0aILBunDQJd6ZI3PGLuxcLmr96QMYFa2hTiVgHDSoLG9SRHvYOtq
mUsTy2FYCdGTQn+0JM1CgQx3zfMt2uQTqsSR22GqmPIZ88ZNfYyczBm6vKZrD0isttSycciZClhf
ZpN0x1HURwHpxhPBAHccY8xa1QFtkZ/XO468cEtldsxQRq3oO5ynPP2cujwAbFkyn26NfeTnxisV
S3rT3QByauIeA6VNq0RP0rNPhNVI6C+udZq7wtZCDwjqm1WUzaaCPahVE/FVdPuZzvOxE8567KN8
59iMB4BLpqhgsj4i23IizsfVvwm3ZZIffmll/11Ku0FY0k/7TBLO5AQ+h2mu5CXn8/2/98TGP6AC
F2OQZAVgkw2hAcn4s2eHcLagMkoSl/2pQrRH64E6hxSj9JSOGQlPFc7pJOp4epI1sh66zt72dXtU
seATtA5mY8htMcpuV6SLHnu8caeQbzXvSzvDlad17wMbuC0u0mOstEfDQDUWK7RtqRpfOkLGAmvY
gYmiFuI2PblcC2nA/CKVMc5KkT/62X6cKv/khvrfkL9/oZL/KDOxwZJL9hyWQSCnZUn0B380LDWK
Mb7DFbAhrJaeYHJ26bDo9MJjik9uH9Li6Bi2UceSUKPCr86/VqXV3/MIxG0ICN4W+zSsnHMc6y2Q
pf7TZXe+qzTjo2XJd3ULbogcQmaFDY9Un2wNpIH1ytx4KmiNe+IwTpU/0Piy2Zb+zxwrwLEEr3Ys
sx8zM4vvcRrey7t6toxrm8z1JghczK74MjxLjxmC+MaMH4EKaphCtbEz6A1xXeSXoG2PPf96jbLu
zaGcREelfXZ10l6qDNb4JLMZJ3PkyW6O7/1AM692+8XpSVViJiMFXjyPW52QgLMB48FOJnG23K/Z
mv8Gnaj/gz8LYrDLSJAYJFP+BwKM0J3dqI/4hrXK/Gzc4hmDI7W2QZULbo96K03QwRcH2FRpWfl3
0sfzS/zQp7mY3WuVffVGn3iwSguP6n5j9ir1LFUkB206Jks52GgocC0GVLtBdPUqTezbBI/wCUY2
KxCgTF5ZOkw7dOexkUOMEkS14Pcs6jWtHM9JBQCxtLlKCPXwxiL5DrbNRNiAe8YUj12jhfjRh6OA
JO8Fgxo8CJHfBXvyjdD1aWtQ/6IJ8/mDpOKoZ2rTDdwRYQmKIGGdYBe5eggC6z2b5ICBBsJEPCfh
yvLneJca8i0LW2tX26zNSks/ZaxqVx3LlEfQqeRUNcaan6JOagT3KMwnCoIj1c0m912boQcuYfY9
AWBmpqLtLMn2KIR+Ur71XbfVhATdnM8yrD6D2CYdeZrfG67fk7DQoIeIRA8yqXWIA3Oxkx0zUM7L
C0sgHRUAWfA4S6x82gzxBCWiM5aEVy7uvJDlRsTJtE6KRbwW98ck17u3yDyEOreySko+kDHf2kiG
JyHzax12B7B59nbsGgpZbVabKhuHTRBHHXpfC4DscsV2YbAeu/alHZP7X22MCvWPLnfSza9j8Z9y
qP63VHpZnP//OcGKoUHb/Kzrj/ZPaq/lRf9X7WXL3+D+EZAJTO13s+nv7Cr52wKtMjGamibTC+sP
FlX7NwWfilwWaZB6CsTq39Ve9m82eQm2axkOSUY8p/4ZtZdu/1UVpUAp4HxGnwmaiby5v3hUGwZ/
JevP0YMtcCdD5rIjFRqGLiDma6MED1qyFkRrUc0apKBvwG9oR+kHoNS1xHqVdznp8sgu5TQBlAk3
5fRiuu6+Hpq7rBjwuwaoUcvTUDUoDBDXYli05OcMyKQHjlnExaXPIWOn1bVn4CxSdXDMemMmPRxH
9M7snWI0ZNOPlAqoYV2uN+MLMo4jJd52brN9ZL+1DI9rBWlTMgVj7uX73QkJ27GZBQ5GUsmhhmK3
3CcWaoPRushsuA9hciOrXCl58lXwkMfBY+kEX6VzCQXHvZyCV1TfMRufmP9KiJO0+tNEhKzo20Nr
M18OTlO91guXDYp5tMv5WtFjQQMAv7AaG39RThybqjjMcq8N9Sk0L3beMMwi4JoHqibCg47FNEVP
FWd8JXjB9GJjAOEkmxl2+o8MxV1pE0JRdmt8JduoCDe6lp3DZriOjfOcZOIlYtiYd+1qzJn5u/aj
O4qnQbrPuDmRgM4kPzl3EV8n2oG9SIxL0g/f67i9tZydJgwCZ3DPpoMXadjYAZ+iim8g198tFEG+
tNnsyFeDSVGnp6yHwVcn7Z0gKq4W8a1qyTnN6g+ZZ7epGK+5io52g+ekBCfpuju7jx7GmilCmUVv
gsm2XjXfnFCgOa4Qek1nqYbH/zml/iuYPblwUv7zU+rxI8rbn+LcfY9+/vGc+vWy388p7TfloCtV
bFTQfjo2h9Hv5xT4PezieK91lCVqMcX/m5Xe/E3XGXmiqCRx2CJ7+9/PKQMrvcJKL8mqBiCJYPWf
sdL/A/QDBQpZcb8oqpCqf4k7/yDeHGRrO0PcpN48WJ6WAGiPX4v+Qby6bLFzWklG93pAyIj2N3b5
f4D7/eUX/6Uk9keQcMAe+cXunRm/xCA4AvFs92r9hz/JfyBQteVy0v6x+HYlXBtOY54XSx7WX5E+
8WhFur18xG4CEmOpByFrhm3Bt1JhqJPzThgM8cn2LMv83obZpmyaQ31a9Wl+INLzXOrtQQhovYM2
7RLs2j6Wj5r4Hn7sKintVe+4T1HpPlTTTsOE5zZA1MCnsM3f5eT92DUGnaS7gwu1y0V6lmN8bHx8
a/Xs9YP4VvXhKzBanDkRd/d7b7H0gNJXBTslg5cyn3eDjN9qh3OgZKYIkWigyw+a/trJ7Aza7jK0
2blHMukO0Hr95lQ44lvidqdRinOCUlDiaoldc68lGe4/RH4ItOouBGHvPthDc56Sehu67SlGidkV
6Q2V9XlK8dBgT60MBJlZ1V2tZqaHguCGl6Gt8BMPwWPjomSrXa/G1pPmZEtie8B1/flz4zABIu52
q6t9rHAWLgKhJjtzzT8kkKxZYaGCMfc2u5ASve4r51lqb5JG87ok2Q/M5sKm38Z25uEmWqPQ3cM1
RZwmUmw40Pdb2r+qJMBSqacO1/wM9jW2+w2bHTPLNr2NVT9j0jhCYru0OguVeXmmiQ0p4UhR030i
g7dBS/Y7M+mo5YftCNjfdx4nm2BMHglMGu9caHN9UZyBUXnm4D4Nszr3ILEtP9nhKKnalAY+QE3s
k15tn5ZAhTb5YGHzlRjhG0HbbVIeGpPDvBs2BX/6wEluVRTu4lCcc9c45pY4R4FF1Wphddm5RccX
F68bngNIqiAa47bDdEigw3Eo53UFPLFKmVVZa6rv04T1MiMhvsMLl2jFvW+6nP7kJ5iQYSMePX6P
TqM57Jg93YZy3DCW2JBKuEOWN2LcyqmjezZkXG3j2J1SqOBaz2oyG69aMWzN2NmnbGRmxJQtcOwh
zVZ9mN34p9er9lA205VFPlYngscmr3ETtKSEX6RewdJJZNN1eaXpW+vlup2q/lQY6WJF9eBuMhDx
z7PDnTX1m1Q3cJW7XqclYJRBk3Fn6G1zt1xycVV/LNinJsu8BLO1DJpD1ZrHMRX7cXzsQGzpWKwM
O7xZ7ux1UHGtDNHJkO37BOlCnOOC6reub+5V+9TO46uD8syeorfeyM+GVt+xEX9f/tO2Q3HKn3TK
+UpdhvbaGp7tExZiL9W4+QQOvSbYWU7HG44eaMP2Q2KBhhKbPrL22ew81qY4Ow2ylmHazciKk+xq
l/q9Buq5Py13HnzHTWBxIeB2c9Vt+VVLiYRj85wE9ToiE3xkRmzrw8aYEYnwPpww3bfLh5flzihZ
ClHs5cNWxglbHS76KLhUjfH919+WhdQ2JvZKlqhJQs3T0gDhB6awMTimJDtXMSqRABG1gI2v97Sb
htcHw7WYgt1oW/vlM030YiJq7lqtPcBj2lB+7S32f3GCnMhvDsbQHBKqTxS+56Eed3kdMRh+HmS0
VdW9Sld266FtuGvZTaUFx2vhn32+N9QpxyiAmZk9lkHAYgLtF34CjgeLPADwkzZRYPFbJrmza995
xjP00hYWOpGesS7VHccn69SPxgExLZ1LzhaGkOcf6IOOVRk8lNlSu7Vgm4t7omJeeLCyPuJiin51
y1cVINY8BT1HZBWfjS7dVbJFpqV5QfVmxRwdgJ1Ekp6AnQeUZv5m5J918KQl7oPFkW8MKmdYXWK8
XXzmYXwLZPgVamfR6uu57j9re2QpBgM1zcwjVPFNw6mu5UzamyvRRV5EingTQS8zufxLuh+/uosw
bqbsnq3FJh3Ye5S0Z81v7soAsGHfrtFuHAEfnBO9O7E2Ik0mdp/ilGxtnUm3eLG78ZoF4hxyMhO/
d647vh2VHkudT9NX7mMbN0BKsnNKchDK6pMezVctSs5aMny2DnvCsN9WQOz5Mh5nkGnWoJ0r7Jhi
H6B7KjMfCZW4LVWsjibdqnxmdRwvjry4rbl3nBRN2XAVbLuWqzK6q8LoFmAcBeW3l3537Yb83smR
jbt70iHfcrxutTOs7FRbZ7J87F2K+5nvoYxvkxQ34arHxgrPs0ofZB3fYs61DveA1U6fCgw4E8qy
+RRiuiaDeoZUT4vyU3e7Rzvn0uVv0qXvVQ3QPrgqU+5QGhzYRT31bnmnT9YFYvqarwgocID+a9en
5UH16WOpK7QN7Wfgxu9aIuBA5mAXypGnWWUek2a8ptg7eIifwPbs/XGGFh5wwczEZ/sb995tio8o
NS9OhC1uBGnoKwwBw3bS/E3Rq2fLCTcyYvrczqfa/2lDaaQC+OFa0SEcq52eL4EA+ltueXlXH+aa
HWP6ocEpcNCnLJ1RZbAgbIz9UptUvrnspB4GtvPs0MMJ0aLxRKuykEu9VgmvwpXZBcHOFOaeaKVj
R5XjptERoYc3JTO7jHlHFvp2wNssEL4Mc/QeDoVXNxX0lfKjixkMlwsbMlHlGyVNii/JvAviBpCa
eugzmkjkgcn35e8QiuBOMprpP/yKSy50/z8oXv8dZyRSw4v2N92HWIcM3lpyuX+Kn624Rv/6v/p/
/ZfmT93I8mN+70bkbxbmOKkc4F7GH7BejFPIJpWSVgXmnK6W/+t3rJfzm6lDMnIZqiCeW2xw/+aQ
c34DT0d/4irHBAFn/XO8b/nXnkABxWdyw4YANxm5M/ymP47J0VdVcmRGzMxE3gcSycuAjjZ7L5xr
KUjv6IgA0KnOdJaV1fOobev42eFfXPMBkgwkAJABjEY1djWau3WsAWkdj/XWU84bRvodYwa2rOiK
1bn0Bf3GMt9lH26jxIEhI3lZSL5HTb8T9StNPZnDNWAXqkVPQaazsf8qPvwmXasyXC1REVNibUrn
Tdc+hwTijlZ6Wp9tAl/bxprlTbENdgAkcKVjEHqxroN8XLoFg4OZQAtwzzB70mRFC6Rf9eml95/c
mpCwz5opc98AadLRE85wnJynMLa8IAw2EvgT7pFd13Ke4IM2+XzY/1g9hZupwv2Q2MxuEXc1FgpM
wll84yIr4iv42mACHqXDp4cVu0x14jLzWHGuCoDSJIMXn7X17pN0EsXnmt8eXKDDrWW/acvXLnpP
sZZ37TvQ7dauHpKZwyVAAkiYWN4FuFUgHKRL8caqCZ2Hbn2Ew7UZgm1LUD0riH0Kgplgir0DMkIw
RRnwNIcGzJy+vtO1edci8BsGHNrNgOihPkQN5VOv5++5S/bOZAQPPueqSaT1VBT3NemienOqgAsh
q3uY2/ouXuBjpJ/jiAkelpHX8h0UPcelTM+17xOGhxuwvmvY4gUsxosu2TuV2MjOgjHbHHLXfVy+
0im0NhObltI8PyxvFtvimtgD9p/DlhZzH9juQ+Mk78vbKHvKG776PJS7aXhDU7SzQ7FbKh+fb6am
O5KVey6NlMrrHWDkXTcbR11wcRnrWMMPx6eeYvThBpQ1toR9R8PmUmtinYPOx4ITroC/MWfjzll6
kC5+j61us4zBEmxgph8eI/q2RKPQpeMZ1bRzQn/Dc3dbi25TBtTaNg0D/UyLDMJECkX243mYRzxK
ZJQEPvBmCh3xFfUjojq5c2Ll8SP2ysjZ0a5LoJispVuxEfUPuMprjdZx8PFbpYeCDSwBURS+2VNS
AbtDJqBkup/iN5Gchgh5pnpvK2ubpeHGGJ/xoNIuvTPUbJHgcuEF5gUc+LbrrUdb9gerf/MH/6Aa
99TO7gMF4TrSiCACQD43B9M0LiMhSZkiYaxdcA/NeF60UXFh8K5d3g5YHO4nX8B8qJ8X1pSWQkGw
7A/LfDFGHaET+IgiONl55hFtxfvSvSYBOEANEb522k+9pcsBU0KIJ0yKfjcmfMfdz1kmhwpn6VSF
gFO6tWNNLOFAupFKmIPlc/pkXRsvOElWgP7gDoXrOARjpH7Gw62Nd0B8+/nZmeEmR98tdh7jkk0N
vQEtUcCUJaKurLt3X3vJywvC6Qsx82BMn4rwAjE4mxZIVrHLlGRB/wyLiBhlgx2va/6EJu6WVKZx
cmnr0KO+2w1Zvm4KfR3zd+h3Gh1CkiaHHqlDTzyh3+ZHi5WjyUFV1bAf5hB5560nhI/RQwepvpFY
UqZPranxhXFSaZ82j3W6jUMMdsTtkZ4Ri9DX82swshMk+aVd1ued2oXTrtQn7EXjZsBvVPbtFuvY
Rgu7fS6DTc2BPSLpQiu/MsHG6Wm2c0S/L3p+S5ldenqBWQYeirBtk5frNgC9a9ZMEJI9nIRN1rdY
05otwimtG2CrcdzVzXZ5GSiSc6DNpx6eemp9son+m/W1bi440z9OkZZnE3U5Uyt3WRL8lTkpA8FN
GI3cT3FGjUwUbS2eSYjZ6Vl+HwkT2kO4GWX2C1OcM6/XwaURxHNSBYUigfORGa/1iRl3be1h3i5i
Rw8SxFmaVKN44Ry0NaNtEm3QgZ8g3gzgnHqYwuAbEhgSz6jYaF3a2YY+wTYASAezql2vh5tl/EFj
yjCdaTKpqMtwBnvWr5GIHnM6cYIMZoCHethQLLJx6O6wYoCOCh6mAEy4xrtQcMloHHuReV2IZBTZ
QRE8Ll3H8twoB3GuOqyJdcI9yRskWkc429jSd4qDjjjys9YzruEs7NDMtxx8BYkLkcYMKyyPffZa
2cFFAXrIEDu26kEh36GDP0P8vkHpuPEA2RKTxHP4vBy2fkbL3Osr/Gr75SBrGg6shkPb4bBrIvTO
8Xo57Fp627FPvkmE4rR6ZIUdbU3c4F08xNpw1WfnOUrGXQPlxO7akx8yFOiSG0/V89Kj9CPn+bgl
pXPtlOleIzE7IUgqTkkvKyz058ZF74t77G8keIU7c+KLpCeLeK9k3FTLakSFx8zYG8LfTYYJmpCG
HFGukxbY3Iv7hpMPlv2micZrwHn+P3P5/9JcfolP/rvK+FtE8k2OUakVsKzErv6Zf/yI8p9/Lo6X
n/R7cawzdLcQCZhUhdr/Qdv++6jeRLRC7DDhi/LPcTjGb/DWFVkscFMXdQGVc1NQf5GUQ7XNZB9Q
LeUco3VL/jOjeumyD/jTEUQFDl1BZ9/kGDqq1L+MzCN3qAhfpSks0PFGRGSxmd4lFkClCcH+1PGk
cA+9yzUqe8z6/qa11kpIzxXmru7UoSRsNaIkSwTEIsJskzA/Ly91amtnNMZN6+0dDonVhEcQEe4h
NB6Wl0mnA42Wr5dwmOUl8yzZ+cNzS5PPxLZufQjAhenPXtb31lCco6llk+AclkAZgLWwqK0bLqK1
NRfnbkkvn/bLu0Bh6vXtLnMyZHHWLm78J0n1vbzJwV1zku6XcJWKmfHy/tQcfxJidM0789v/Zu/M
suJYsnQ9lZyA5/LO3NxfoyUCCAIIEOLFFwjhfd/7IGoeNY6a2P2Mk1lXCinRynyul6PTgXdm23bz
N6Lal7q783RkEkYoAkwRXv3S2dGdhflcX0xYHReutcXiZlqg4QS8rFjMtnXrTXQ6ebMfDi1Qdm41
G7pLkbyGjXnL8GCbDDdDUt7Fnb0Nh/xq9MIt2nEwFJ3tOEiYAO1K3VSeA8ZDh3sWpFwEV3U36oX2
Ea0Zfja366dR2gd187Q9VZa+VRldKaxtybdLOe/HNCeCATHX4isjownbribfukU3AAy/2DkNhhuB
dQvWaarljWMmV06sPhHMJY1BpZtupjG90jrrwKLclVN2pRfplcG38rEszJt62blyh2bIIbd5w4aD
xV16laf2NnAvCqu6jDDhQNdia+LEk7nioE/WbV3WT8rFAXWzlZ2IrcjWKJnsioYb6sTWsPntzKgH
nk39iWjKIYofDHpjDuRdvpwb9zR9vruuc5gn/qeOT4Q0PHxNUHaCFcjX7J1dhf94hZtQYGxERLqa
pldD0t+M9mFwfEW2X+GBoH4g1xDXCLchEvOoq2wnwz4YrFC9/utRcoO5B9Bq200+Hl39tA38uapa
ns3apoW9Va8EMOOuK9PXagb4ZlqruTHW2SR2gWVvJfcajdF7ql5NX2w8ZTukHi4p6PXL3cSHV+9E
/Q612qLR3mqzc1C3N+c9khY+KQ46sPY1Ah7gQLuPvaf2Z4+jqVr5HXsxt2ku8+tq3TtZ7FX1LkvK
kHawtkFNQcsXxtRiVbnGus4Y63ALqCZcqd3nUABPnb+Ge3pQmxMRtausFzv1aOoWCg1IFptkZAE5
k7NrI1wi2fTz196e7gP9LtLv1PXU71SxIWSBDTwWBMiXyWDTq1fEJBkEWm5u9WK8VC8GWCLbuv1D
JvVLkU8Us2kWGEAsdEAY58CIrrawAgmyZKVJmDTGdDGDLlIvOcKPRN15aNB8qmtkIhpnp3YmbP0r
iMo4EW/j2t42s1z1qrhp6ifB6rQnhPd4WjQ8KJpGC24sAYuv9MMZcvwr1fvRI4M4fh59f7pvFZ1/
mJQCYe9NNAUh4afVk9qeQYeW8aj91e36l5JU7nmi+fF+6LMY9K4BYFpnwJGBHKqvRjxSQZfcIqQX
yWqtonFSBYhW71oDqjRtO7XU1fdXbyxjh5sxQY8o4PjaqWzFoc29Q9fat0lsHW6qMqOmh+WEEJw2
51A0go2Ga4cbbgYrpaoOHvrCIiHs75usfgKhDGI+vUJU6CnN/JP631WAnXO5U+sUs40XtxAf26t3
qidTY51inVoN4pB4u6hNLtHLfDLJkoPZ3ni9PMWNqnH+sY3UfZM2vjqpPKg12XoztpJICqBLmlxB
r51olahYlJjFk4oXqTqphuA7prwQewmkPCiE3Z0KOWZDSMQk6rWW4esY2reloR0rewu69qBzw1FO
58YI/7AazuGs51/pbDUUFsKiH6tYvVr1fkZaBSrKVqq1YIpDaIvd5wvwvDumLilY5BKlMpz3dHVL
PyxA281nJy+w/VHnuTpuAkAfKspVpbb+/FL2b6/lGboDNAELQDKXn64F66G2GgftXpzdrtRB/s8c
AR7ETh13aqmpo00d3yrUJPQEAnrR6F7yT+qQVAcmWKwDiNVVN9i36hgCAgU6FT1rfKW48QafI/W+
YjZrqPNQHEMVy1S9x48zYZY7l13glQepo1uUWbfqQBv41x/htPBOdDpWPUuY0crS5zT//D0Yv0m5
bGTx2YouaR8YjZ/fA6k7ytguGu9Ns5FSvuhIPEITW6uTHPW6ZRd8d3SxVTerBc4uIGmYWAif38Xv
PoZrC2pPzzDASp7lfQZeclbbCYTmeV9qramTXx1HFnnF55cyfsWDwP4hYWWd0QU29bNrJZBiQoze
Y6pweVBZnw9fpoUkBfljQNicLQpF5CPyTKP/h2Un1ev8schWSxzzBLAa4KR55WcN4MToYyekcFzN
E5s6y4lSXDDNvJ36s7ac5QDpGyeENRS7VccxWBj1k1ptKm2Mq/xKrUt1sKhjUp0fKiXubNj/4EvU
eg065yAJXcIs0DFMrobcvlUHiDXKgwpPM1FlZmijlqMK8uoa80AKR4gLHfyuyp7cLrS2WBpsx+uP
kIU4ixaDDyMrUic9oJ1TabItSXICn3TOLZ5qQ2wU8Zy7hA6gVacGeRF1LZUuWgUdOJ01zOGmxQhn
HDTYbynLTK2pkY/9h4+sPuLZa3Zcy6CYkC7O9eeqhwnerS02YOxu8jHTiLdzzKh7ToBfLNT6Urep
4nwdcNpi78bOVelDxL1+fifmb/YXd4IjritZrH9htn+MaZUfgdOELVoh6bwwjS0EnNor9l44rREB
Bit3UBmA2nLqhtTNJT45JMmoChw1CbaI7YNKmFRSZHGXKpmJi+qqhi/0+d3+5mRGTlO3wJ26YLDO
g6JGsgG+npuFJbLy8OIxh5NKvukSr9P8D3mA+PXVsAfRPlKDGiL+uZ1IgspmKKHikd1RymTyNigF
olUlYP+bFtUKVfzlktYCzmvqy4CPuII3ij4EI3/UYjPEjomjbeId5sw9NAjboNW1Vi5KKt6WKSJw
fbuaEcmzK1g/SKXI1FvBv1dFngGnTSVXqY7+WgvKk0xaJV+qPvGN5kmtV1RsrlLOIUF66unWQYXt
ARcLr3G2oWWBLsVooTV2mtB2iYV7pR64f7BB/c0CUieiaxIdlYSnqeLZDwuoGJzcFC1v6aOOhECd
AvpM5nUyyIPK3r2I6Kwyd86MiM2YDdGr2sIa3Kc8UWANjmyK3L8KJW2tnqfJtPXHd2Xy8fkK+jVr
cCzOA4ZciC/qkMZ/vtu+JnK7wRSTv1KQBPVTVMMg9v0TBu4oXVAJ4LL9ccn/Q5j/wSLZVPyPf90j
OtWoxbX/89+qPXQqXl+C4qeZqfrhf7aF9L8jHAqGmwClEnIFJ///bSHP0hmD6WA1aQIpydF/Tk2N
vzMpZdfiRKnghzr/6Z9tISRHbdMDIG7prmVj4vvvtIXUkfhzLFceyYqX77i6woT+vKSMICCERAj9
Oq7fr1CYW7rI/KPV/ohZ5zO2PkzRAP4Ahmn+kJYYv8ZD4KzU+KbjkpWAcf/50lg0ooqIGCv+Kkj5
afeRlFg8oihoj9W9RtL/IaGfJtNjaheYsw1oi0NN6Wh3L+UmQPUmy6B8ZN0fqD7SODvgaNVZBv1y
UiWXEhP11LM7q2KZVnD34IYDyI41NOmqIth4YkovPFrLTIoxNBFimZQ2taYmn0RnvsxBeW+EiM0w
QW/x5igwDkpQV0mbiuKzf4eYhzSlw1g3ltOyrSBlX6DlDa3ULDqwFc0mRKZmVZfXhbWLs+CuNtrL
1k434UgDOS/BanhIukUhY2jR7ZriGzpBFXZ3zlG6wXWR4oAZo9zJlIhEIkCeTmBGWlQDcBtthgxd
r0Xr4UtTH5RMuWVicFQhKeoV9yPpRFHhKIgX8Tjqj5TdCH+WJQReb9uRkqDTpOvJay8xVJlt+8HE
GYHRkXlVzdMNtH+gaiA2lwm+cY6Wf5vNwl4NOSSu0gGJGL0lzG4X9UBvRAb72QLlRRaDAIbuP/o9
1kh4E+7A1V7gMXw1jJgfuO3IZGnAGURA/RZUrI6RPluN8a2EhZopQz9V4IaxfduL+SLz4VYGdIsk
Pfolgqf1oriUAW6EaLpqiHlhKB24ExM9Zu9NHx7QA6XIZK5ix+k6cCoY7uhfB1bEQDrwl0Ym6IeW
7cJsApw4aNaZr1VavWWgOklpwWvNFgqWJQ/u+Ci5MdBAu4OGCA5EnYn9r8sYBEmZWu+uE48fT6po
LQVjhliZAJaOd5L+xG8tunRTW3Ba6fyLKNpDgzeXYYLYSjteCqqorV3WqBWUmKaoU7upk0PwCNaU
wV6gY/FqKgtevUpgopU+QhDAT3Vde1DiPIjSoFGASTzeQDPEOlSlBAfsEs2v2xZhG2xZXpowfUel
8D6rCnpRAcWz37DDeixie+YXu6Jr9l3T1xdaH1ybwAqu3MG/zgBPbRNiHnRLeP9EmAiJA79F8s7i
uyNbNIn2XrTFHrUtdOCNNco1zEMuS9u8GJzpsakR1iygKgq+flenN9YYI4ZVoDvppxFMFxTBU8Ne
VnUFP9ieBMVdK7eD0+PmmGjgmsoAZoVtr8sw4NplFl9OUXOIzVnSTEQHFoFF4LjltEfSBlOpGrmI
9F4M5jag9l0Cb22WtkyfU5+p7fhtHMXVNEx3ZcAzp05KDsBgNU/R9vTS7t7L8xjod+lt/Olr6eQz
qeNsINkUNIdJ/aU13QO9mOwCyoyj8Mo2TEp3ilEmiazretZucuFspJl+Q80tRr6VW0YIFNlUBPcN
JB16fsgMs2e1oFEN2vuINKDOxaITt01B8E0D6ztAdAu1hWI5zvYu8OnEoMFWrmPU5ZAC0xhriwfV
gGkjic1vKjelFVz2XrtqyyxcQPJDPb5BRC905FPQafxSUMqLIMaGoDfR//e78lgns1hgB/Bm4lzW
ZkjzxgxTHdXWTFpVN37NHNJ9i2ILnypCcqEV93AMecgWRp0/PkICRzFMe/JrtkNpce8u4iBICF7O
c3+dFZPOS+GOcVG5B0FNrtftBIfEojTRFQIoAgzGxxFFPwY9kz0vO4pcEY076iEj2TICXFKAnGph
HQxp3Oqz8im33isrP7U2HlXYW07LaqCgA9IQaCmG1bl7shJcMGe8jiXiMYSlkybExiT/W7hqbYb5
cKhmdE4ZZPh9/MzID4HpqD86uX85NAWibP66j5ght3m2dnIiR5YGR+FFmz6vGxCrGHwa+KmonlNp
jwj9OQfYEeBrJgIDZ0UaxW+RjpeEJ/ZoKbbrSXDejfJrrpeX+MS4WHkHr7Ft7tHafmztWl9hA/fQ
Nhk4vRBVoKYTd3MZXOradxcj8oWDaAQj0m+MlfY5dayPtuPCde5EPAPI9glpGDLdZBE2s3azjrpp
OVjVvmfGrfs3AKG+5Mp1Mxo44gPLOUwZChTMMRAG/6jTO4G2m2zrJ9eFMGUBC01yXEFncZTmsIFY
go6VLk8wGxaEW66j64iAFfdlEj5LM36d0mpFuFpLjW/iEVYr9yFpH3yJTVzShW+uz0kYjOFrOWHU
gDDfJCna67lHUao0nlXPLk84KCUUUEqM+Dnw9wJAz8eV4aJ2mwZRZOLpSotDWO2j1VzEaClBU8O+
u46fQYhBQC2aGy9w8GcwHxHRXpgj7tCGHO+mdOnUnljqOfF47qzDCONZFGLPcYUOMbsVh7XjKJxh
LVDYDXm3UVCi9NZHD6PkSO/BVFSVAXi7mmC7+Olr1BRIBztI6vgcT3OVoQLOM5bCADnUrXItfO9D
Xhe6KicTKcAZ7YPJQl/G9h7cvgNcmu5IdU5Jyd6alWmaPfOdIQFgNoOlTlJikhy/xbw8Xw2riB4b
O0eAPDaj16rLn6tI3A5UXlNMiqBbIYDwoL2skhZN0+upJVXBsWeMbxzwODn4o0wh/YdhfPczBPq6
Ds2FetROvQzfEq849tD4I696idOSoYJJBJh7WhiTHbxnom9WYXxoqtZcDeoHhxCjQ4ORdU+U7Dtj
T4Z9H3n07WA/m0yKFqWrbw3sopbmHFrrwvW+AohQ0sT0wtP+agb/5pfdNZmyagSCtm7c+qrplHFU
cdQMGhxz6CxkHqObZ+ADHoIcwNZl70cdaAgc6KaEyR/G9gV5YsHLqtA2XticIhCX0FvRAC6FwxqA
K77zQfjWtOF76XTXWQ+vETvFxNK+mQpqkQUNE8TafS1AGWXmOnESfG5IjQa8uVUUJJZG02kMnOs8
6K+jmVXqTMQ4mWdbLYcSPdS8Edkg597lR1plsGnIAar81i4vZG7cBE7zYkMm6v1mWxeoOmr5Xelw
4swS0dAAJX8nAj6EhRqEZX2dltq0mbyboUVD02zsZNnFVzOtrAJxbiidMwiKAd5GQgyKe3vphqH6
myJbIj/jtdpbPAIF7hi8ckFgFRBcF4Zvwh3wkmPcWut+SO+CNH9wTZtXMYD5y5+z+Q5hSPbGDGo8
j4dlQwurs7KlWxT2pikKuPphc3LLeVfVTBFQ7UA9A38pIsM+in0b3bJNOGh7MtDHxDQvokpHM34O
0J4RrYl2tuwvSj3CeG2+Tj2vWxs+dqBZ2Vyq+abJX8qYxd0herIwNO+lCzy4Udjaj010v2+m9FVM
xm1qmiNCsog2C/8t2zVpynCgcbBVr61NkKJWYpRYH6XEPkVH0xZdlhEfjl7XgtRo2Y12scuiVKFG
GXgniLZAg0LNu1csf48vO5IqIa/37FjV6Yea8fhXmfXjTOi8BEL7VAp6D1KCC3IQdzgrNEy/Acva
YTLk86jLmQjcphzdjsVeq8UNA6N2gXKmShmNKj1K9PwQDyyZ2rf7WynDGDlI0J0+Du+f35l51mr4
x51R+7h0HAz7o7P9Q2MEuELdiqKDatt/qYvhSz0Hb46cPPB+2HmjupkoO3EvQWkYS9qke4p8BHIG
J3iZerRLisLb2IPiAxLGS2mOK7drLuaWczwii+gAIgob/59GJSZNgRgM3r9Lc0C7yjDG5X/wMLaO
eIjH4BAo0lmlqXV044yU0sXETmFGIW6hZhAGMX1Vd6Sv7PnZB0QYiRvDzo55Ni+qOkRqyr6sK+dS
96elGhkllVLQHDmlRHMFBiRYVJnJA9GgHf1DZ2PyUHrdsdOtXQDduUcc8Q9PYpx1uD8+i43BkcRD
mf7PeVdv6KdI7+dYW8rRQl7Q0x9n+LvL3tlrqYNyHeKzgJNQJkCM27O0r5+/yF/qYpYrBfnHbJHO
g6K3/tgtc4GSV3iOYj+ktdcoMu5LzfpDR06t+B/6ER8PCDzFkqZUrQ3oqT9dYurKqQVspmHjxYCw
tg+9ru2bnpj6+aMwKvr1SlyCnp9EQBpU3lnrD3v0jGAY+0DkqZmxnX00xANqf1/R1cKIUYNcB9AQ
iuRCmiqkm3ZKvty4OLohbVLRbzZS1gNynUsnxFqwkbDQMad4dEL/Pp2qLTuIdLYO37RUTRVZ6EUh
LkMFEuMKDtkvhubNovKzPbivpdUMOj6byTuqWp2OFZkaNbSYMgAFvskdH1Ymp3ps0wZwamczd9Q1
HEhPkcTkK2oGczkTOnKJDRsuiTucUJbKZdRJUHouqa7QBjTetXtfF0uV3ajS39HjRyO/hhV17/jh
vMzVFFILClhiOGM3qHYieA7Hrbqf+uQ9CML3fMp3dupf5Xb7BElll3wfXFxbkA5EYGN+hBCEidUM
ZMYqWZUM1iY5PSTU01H3FDLwLj3K23GSG5dDogpRBe+q+8CnLMDAw7GsbYaS/sIqA5RPGXngmuAg
h0fpO/aYcmZrfaieG7cEKMTY2mNWMziHEhgllh/FfdNRVKoiRaSIgiRhcoRVuXVtjW4LxiQLOieH
Yq7uPah56J/VSu0J5l/X7pNxr8iYCqusJcV6sJBnTnr3lGTkwBwYStxIQb+fPOAaGNAtXfk4xMlJ
7YHW4ax3nOkQuQkGVyS7fsZD5hGSQGhVyvC7GizNFR8IWGKENNZiQOVKxJ631gr7drJTGIfBu19k
61CJpnl+9RRUHY7Y2vd8pO/dBtODbaNFbXTXph1f9km6VM31Np4fyzlCSdVKF0rjKMLH3ApefdL4
PnJ2Vsu54CEbubSKdwr5Fxyibf9L1rHQKqUW2MBUqhU1om2uAtjLSUQJEMdX0HRdKmBPX4ZIItst
XYiwk6ekL57m2Li1+vgVai/QnIrUIFQFVVRMqLJWe9r0SHIF6THVMLkDO5W7zkUKnhPLFQ4Qmum6
gZeqw0Tf4McYoYULM1MTeEEFSema9XOP5j/ZEmqUbx2liZs/d3r7HGX1Y40SGvwHPMLQb0A1DLGi
CmhLEL+aI06GI16r6Om81UoZKwkPKCs8pCCTKxPtg4/w8X9t8T+2xTk7/3Vb/H/+C6zk307oMzV/
+97+bfkSfSuanzvj/Pw/OuMSAQNGdwynOJktxdr53864NP9uu/TKme05SK1gr/a/nXHT+Ls6F2gc
S6EEB9QY7R+dcf6Tgf6ahbaBpJku/p2++G+s3TjrPIE3FaoLnB5c5sezbgQdmPaN8tMSJjbgHd6x
qa2scqr7TlV1k0iegeQ/Ih27w8atCYJLSwTGwjT9GwWkSkq5++FV/iZbPJ/jCw/tL50Rt2mrUf45
gEOi6daasqcPzVDKaZWtktY/yok9UVnDX9jgf4kjstXz/XAQi7+upjINy5OSd/Dz81ee1tftYPD8
AZChuEMAJaCnrOceWEsaPQ2djHZsewLpfGejTRUGDBJ7Dkl3GB/tgVMH9caHKgxPkwaop/Ex57bf
YUeO675h249T9g6QbtVU06aaaPKCStesL42ILyqHwCT1mrybqQo93W7t5vU3reuWgwD3WU6A/1IR
7010U7BpQPngJggJuqpS/E9eukp5LEnDQFm//bgMzD6l6VMxNy4ygmkc0PUA4/Betzd+0f4huzvL
SP565QajFGbEwjaNsyVXhT4Be2TJ+fm6beoMMDl1De1KyAyIXS2G8dvnD/eLphkfWWnLoSuHs50S
Qvr56eok7UAtc0U9Kq+9RruA7k4FPyHlTezWcb4o3GAVl6QpKpew7Xm6jML0psw4jqykvw7N5jrT
qyOCPJddMtxV9XUYFJsxGC/cdN1cwGyolmpvfH7j5xMa9ap+unHiw4+fZWg8MhI1zhcdWCl3eMy0
6A0CAj1Jn6QMlPilH5i7YoAfXkl0/HvVJs/wCekhFBlDsfhPbkgFJZfZrMcw7+cb8qus0Psaunwf
FCcCxUCvZBFV2p524RuuIhcpWArMYsZH+C3YRU5gb70tChdgpLU/lJUfQ7uzvUs1yYjQYTEJ2lw/
3wxJbBTYnQD0UJUP0tRutDm88nLjeqpSfS3t/gtG2wWZJzy9MowY8bSbBMEPuvntU+EM153073Bk
s41N21U1Wm/pKzPMp5a2ltmy8f20WrfpMOwsL7svJPan0ok5mpcGhuVxNT2iwlDBeaA9jPIlDh3I
1C5E/TY2gGWL8NUY3BMOuE9I1SJomyXPrsUUpnMPH/kvMpLMju6KznzWcucRnfaFpsOghqrpexnf
nNw7nujtBXDVrHiIGTfkX0pHl/Syw/dO9o8KztqG4ol2HO074rbhw+X6/Jurt/jLW0ZhwDIRCwM+
fB4h/S7CvNwCUzVlz3TTbQBW8yNtL/oRaiqjwIStTvL5+WXPa8CPtQ+Yy6GiZWgKxu7nryu7DvMd
IgMIl1U81w9dRyXOmPnWiuQFUhd7ULtLKpLVxJv5/NrWb84gSRyEQwUKgaV+du2ecUOV02QHQybS
yyYBmxe7GtxRjAzruWI2013jP5buDNFdyOYkHbe48seXqfOQ4LaNZINhIyVCDOSqwTcDiwAw9nZ5
yGJzFQ8mofwmHVe4P1qLOuYMQRyZkqTJKmwd9JtIjTdDNP3W3XwZB02yntq6WHn99CgMevNdTuPk
80cGWPzLdwaxZkqSDroexJ2zJk3Y1IOJ0AYMdoM8G1D+SbevO7u3YRxhKmkBaqVLLg3OQqqeeNHp
/muvbStKHKwOxc6maa05Hf6BdX1vkD9Y8rVkOLLpxrLHsCY71jZ4JD19nnDqprVIccc/UWzGONHX
FxYpPe59h2xox53lMslsUcQNvXhr5rCM7CG6wPSHiSZqcbIw8ZnV9pqtP2Jw0i5QgHFkd63PNCqc
KLnV9GpfDdFbLT2IfT7WJC1qabRg/W8eFhLrpKXCtZhhLZxSrgwv+iqwGcJqJN2KXL7jxeBTvjAb
8URCG80JL8uBD9qrjvOo49SCMAyee9YhpXhbRL2PlnRpn5p5Wvu2GHekbZAX8yJZj4wVYl17YfLn
rCtz03uTTwnrJIsQtzz6rtaFqc3uJu9QZTNgEwqy+6w/qrZql/l7PfCP5kBWkgjU1M094ht+WWws
+NotBnXL/C5slJAxViGbceRQCL0VTEmPFjf7RZUgdYmCyWTRXQw54LQoW8cU5uikRkuB8oG0keOw
AeEvhAVAiBjexWiBOOjvQPP5hhj55SQCTjkUSxPHpz2PFHegZ3dZm7wSN1A9sREDgQGN0ucydqzb
z1emOuN+jj8kubDd2YiqR+edxR8b57gU5Ru4AQ7VPd4tzsKpaPxaMFIIEU+p/+7HaOapfOXfvTJh
B2VCsHUkKyDNf45ACpqCE2vjr0XD6KzOb62uu6or1kEjx5Ww9V0nYU4MnBSfX9g8638R+8CwEmtx
wxUKYXrWHuLfwiU2GyrngQmiqem0bTv/PYmB+Na0pYURQgNPyTkYvNuiuu3oBHwU8E5IC8GeGZlh
pQQ8YV2287Qoq+OQBG+mOT9+fqe/fhxu1FHFg2FzAJ9L9pZR4BZeP3vQVs1XdtalQo2m9ARqLVnX
YO6wssI43v/DC/o1Vv182bNYpWPe3teY5K5DjxFqSpMcn6D06BrMxD5/QKF0IM7WH9ei2jIQoeNr
nJ9/BnPzBswrCDQE04e6/aqJOzE1gDmmTQ0mLoIn1im7kZBRedTHXz3cw8UwbmbTTdahwZ7zK4Vq
pcUxarS1gtz4GqXZBvb9Fxwx0Aqu72nEpcu0DxikC44DLOwAMaRXPerYi8lpoq0VGI9Bl2SoAYiv
s9b0ix7jnmXgyWIJLjVbg7S8MauI+b/sr2OnQOCyNu4rzx1JYRhOjwEKlNsCmzUaBeF7UDKADxnG
Be4Gh53dGBbprmtzhtEVU57q1sTNBlBlH6L5Lbeye08cU1zOOPlgHrWNBajfeMYRt/J0XAcNE1ff
zccoHEcRf0psaNvgY9WQRBNAovGfEcwgsrc2fo1qWojUeAOMAyS5hYHSOOQg0JYBMzXXHhkhITaH
olLIi8xv0BkHrxU2CS9HDRHmBs9JfE5SfbikzZ6vk45hu0qTIyzBmh6RFyAydc1wRyGqJgsb2iD/
oiBWH42mKiixSQqm284u7xNfbxYeNIs+TN5sZ621jgE7lwM2wpLHK7ehSW4/290SQqC/V429Ip7K
dQVoYpkFFUdlbWdr1xvuENo/Tj4xHMcBb8Nkk0qqATnlzeVlXWCVh8aPM/gl8T3eWNpFOY/jipHk
axPAOEnseBVW2mU/pbyYLnpP3LUepU9YdFS8kBjFKBwYWk/bi5lzy4dJFbY8Wp0SnJpxuvCx/1mN
rr73GuuYJjiplANkq+w585gVRc19hUMBSv7mDT6aXoFywGPUgIKjDXZEk2EF7uMUZrw5rFT5BI2e
bLRCi/BU3nQVR6Ec2mQdp9Ux90ob/ajXZkB2xws7vp/7bGpGtohGPgRYnWOE2YgXjVuvHdF0Fkh6
FNpdUJZHl1+7GrzutUMzSybJFkMOewk5slnKbDelzQP/w3M2Ah2xR96MdUhazzk0Hk6e2shcy7Q7
WtX4uGgaCiTIGHfAnrKbNiQse8BZK4QQ1PnWxkCAaoF9aZTrNw2E7dyQzDqQnC/ZFLSguwen4c+a
4y9qGbmGIdHDrRibZWWyY75/XY7GbZMirBEa2TMS64+p8ICskAMoPg/dhBOJ2rU5ofJHI73X6NQZ
rXsKBMfwmFsIgufJW+BE6LoCMCuzaR8MDf4x9q2HSTJJHXMiW7msOf333Bi/BWGrbDIuIoMJ5yio
imts0yoTZ+BGKbI3HIB2JXamYk/0obNxSxdSmKsjp43GQoYFIRgcaumASVo6VC9Oex0O1dMHXK6b
SdS0YVReP9qd2c6oiNi8iNCHpS66rwLhsqE3DTqitEqn2L/24+Ha1+K3xjo1hlsuVAeyyAOuPDWb
bkinNY5TlzLBWmXENj0Qb22DUyclxKFPMX8dUxI/bSCXHTqGm/7whng4uUap01uato5EyNvqH0u7
fGoCiSzBjPUNDBn2xQLbkwG5euAJFVNqRGOfzLm97ryjY833H61dA4SG0wdLR4NYad/EjAQWgDwR
lLBqOllmjaa3DI7hZJMRjou0PulCPH0MM2SIQ4mfA7nO77VGnmCx09Mvri0zpfUjr6Hgto3erDWH
DxRUCvuIV2rsWbd5MUdboEOXGt34JX7zS+qXfknufA0tJ+EUGtZpD7QkjYdVyVQ805C7dJMZIkyA
ZJ9708bDO+l3A5LJfGxNH7NGZg8pTn/RCyU8N623aPO51tFKpz3v8aJK3K+FgYCibjwgsehthqAF
NNNG9/SH1xD2G0jD8UEqbyK78qp9hzUF8LRqpZfeY5kFGLUPXzLkkp2WPeHitbDA3oigIQjmBFmk
29M187RghQktKZYJjMfr1z2kj2kGo9E5iFzirRShOIg5F5p2dRmsUOECXOouTJdAgVDg/ej5FwyF
GI+O6WHCiHmY0suxkC9OxyDCiMJLV6Pv36Kc2YRbZA0CHoKsnhL/r1nNZAE5yLTspcG30JAxbE/m
2l3NtrQNdqEmoMOSe+PbZy9G8FPJvUzDZOPZ3xzNmi8QZKGfj2NtU3ooh8wX+IPf62ACbaHS9oga
lc3+HI4gxrxsX2blQcd1cyG0YhkMVrIJRPU0GjmGduCl9LT7ak7ePaysd48ZRYSrvYPtAodVszWT
Arim4QPkjV7zengFDrls5u6iH+c3NMTeLJM+CMLzlCZavUsG9WRdumZySw3on0TIGik9Qo/jDRdx
+1D1zH9Uo9WL4zsvNF+6hJfmtkz/y54Bsp4nZH0Wky+XttxkACBEHOTzXOcXNW6Vdpo0o6WCSFPx
Wz8nvDn2BUIzANsPGGUHpbsZc/0uTfTHIqEqmNMXbAzFt9QEORSFcusYL8nkj7tMyi/0QBnfv1MM
Ynjpku7MQY7yKwOz2OVrotf9QnPuMazArX5sq2GkazIgZJskPX/ThK9pBtpfD3e9e5x7NiaCNYVG
0ipqRGeap7lyvqeG5K0xUO/h7NCkJcxlJUNGNWMXFi8steYrO++/4s3tgepiuQNWu889h99cLace
SGXUHkaks105PoscEaOZObkiKBUDk0oXAKTm38mpfP783f5C6OXd0s62HEawEBN/mfjahZUBUS08
GNUkeA1oW5L63GKBMDda6QNnB47Th4zcYTlWgDqD+ihjO1nZMXOsvvRXti6f4oBTRbeGxxFX8qiZ
UNuF7I0j6jGe81vfDW/NaLYXvZIc1yZ9/flDWL+pS0wuA+9WKmLGOcIgnmO37bPQW1c6pOO+uKoz
glqGQhjT+mMDm7Wsq2PaghTKEJ5C6sAMnG0akANDyiQdSuKLMR9efJ3IM7fpUfUJ8M/YmWGwVV1t
WfHJOmgfpl7ci6K6b2y0mzJgaBbmRyVp7+dPpIYv59k96xwApe7QS0Sc4uclj6meFfn0FzH98yYA
j/p9ZTWHQoB1TCjbLzoDu+bwaWbcXM14EKq1vdLN8HFSwDVEn4mMGaRgBDDjODG2UArerQhQ4+f3
af/mzStROSTfoDjSFD5r0PsIM/W0J+S6KWgAKdZ9U6rVrXYYFR8MupxmmGOtcbEI8EFdyoAcwe+0
QyrEia54xLZkhOLrDjr5MJaAValepjSIQXpGd4kPtAA09t0cqtvW8v8fe2eWHDeypemt3AU0ZIBj
Nmvrh0DMQQYZJCVSfIGRFIl5nrGhXkhvrD+PLFWKVKZU2fXSbdUPafdmkowBgLuf859/8EQ4XqqQ
5vuivwTzjReiQ/RkmXBEZ89pEn+p0GI2NCr2xPIbMpd8H53Icj6Rm6W/WT9/0YXpOomIOnMhG1hc
vL9PDZ12pfqmvTKp2Wfc6aQqdiLnGnRWMX6n/fvLpwLNLHMoW6p75d34gRZkD9xTt+CpgAt5Xc1s
LDOIHuwFVWRPnBK2N9VwpuTW9Ov7/FdvzAIjfkd1qB8/unAbrSDKy51terZgWrh5glF+Fn+JexLh
RudzQFbBnOXqUgxYSf/6rf/qCkuzAQelDpPFj5SU2cRjA/ayvepHJv3SsqTuELN3YI4jHFscBH+z
m/ykomVLZK4FuuOQqmdaZxTkh6tchHGFl0Njr9KK4zF3+X89RssRFCbgvvDrbCikwFCCnXf7LnXv
rDi7Pn/rfzThvoxe6qIp3tr/Lv/spSinOqLUPhvG//lv/xlzzXev2/yP8/sEr8XyqX169y8rJjYt
fedrPd28Nl36x2f4t9/8j/7wX6/nV/ndiFtlCf39iPu6qNviXzcMtt/NteUffVd8mZ+EkP4UjI1N
/udHxZf9CU0CGjDmyaqt6nLE913x5XziV2ksWFfINfH8+fe5tmZ/ctjdNDB3ChAkgP/Qs19uiT8C
h2dVvkEdo1HSsJo+bO14ygd9Gjf05pXNIIXUB5uIswLGk2Ot66raaYmzIyHsNiH0267xdAunK74m
B6exappgnYtqp6fllqnxrokg7ARG/Gp1Ph5fN9k0HaSqfrCITQwR5ZbNznfsdd93+6mwlpo6QnfJ
V5bN5ozeViMiWXLd02HdNeWFFE6n1NokUpOteM1Udh1iJlKAlFQk1c+tvUvNfFvG/qKp6r0751sO
UYie6V4QhGRbxbVU+lrQ/31tPPiTZFJDlIKDPbXYXYTO0UbtOuTFdSjca2PwYb0MV+18CZ3+Yuwk
Rzi+U2Cw9I61yxPQVaLes7ZhaLjKDHNZOfFR6vXjcCahxNh0Hc38CXubY5ONBxGv1TbxkpnTL7+u
KfASpd8UaGzmcjv0KK0mQq+FvZYeLuQBYY6Q4Mzd7rn5F3nGnFsf1lhFXhk3QzgeJeUpZ4YpacZx
QdZwVG5+eHiv/7jrP1JQf6pcHNPCm8CS00LBAEMaWv24ow+lQXqWBvaNOYjJrRQce7NJZF+nr0fd
Wvl0NKbaYjwNlEYseFgkXlPeCBV+F589pTtQKboZJK9TN99i17ZVqm/COfnYNI4Tjr94vjUO0S3G
vCgVe5lX07IlfOnX3+PjMM6h8ePzg6chAzdQJr//GvMQKm025YGc7+LX7ZjQedOjsPNHaNoXQx8S
6k5R/Os3lS/640L6+Kby5Phhn+7ccY4cP8XjvC1vOgPTJjBExp/gWO7dr99K+1jnyPfiGzKsl3sB
Hjjv36slxpHAiwhkB7EX3peE3w07l2xn6QFbSaWfpFxV5YMllOdfv/dPKmneG8CdEos5mIWP4Yfv
aYUlzWKZKUvHV/YzUTepuocm16pkTAIusvgOM9V5GRgHH25K4ut7s3K9vu4+11gldW58VdMdFxgX
ZOK5qLoLTL4jpb7InPGPY+tveSs/8XbOnxXPDfocqbpVP1QoVtFrbhlHZP1SCo4MDyH5bOJYnGbT
uQvHGSp4fcumhC7TOdiN+6BNzkuF0JKMeWkD8+tL99cfx+EUcKnQMEj+cOkic9YbsGF/WSnqWjeA
N4oqeg5H/NAmmgI16shHXfupfeUH3TJNs7cGOxZpRmB28Rto2u1vPhAWST8/tZI7TDmjY5QB9fX9
k6TD8jRmaKSrqOXeVV9KszqmGdWEHpj3rfhMcsQbLdldYa5ngwhm+JyRrG+BxXXYzsAp4PblQ8FQ
bDDuZ+SqcfLF0GPK+/SilDKRQIKlZKPdSUQvRDBbF71nNpD6BiN9HWL4k3iQt1r6jDHxnRbYJ4dA
QKc0nwt9Jc3mpZCFkn/tBs+OYh0xN8175YvaGEcdeAD31hP4cM9HnIihILH32SSxetS1S9FiCRbm
x05a2dvps9TcZHG5c7XqK9LPaRFp9JNlTQugE4esfTPl6SCUYVlJOyjwLemiNuv4BOdzdOvyXSUp
MvGt83eRHnZdQbcA9nEy7OBzZ52kwcZZQtfgO9Z1zaHOoaSkOHzhOZN0KcTw5E1+9LN6RH6zRgsO
I6RLl+0fPYVFNalm4lszuLh/aicTCy4N5yHpJQCN4hkwfCEtvOyGCdKUPZMoQlPPJIBBiP91mMWl
4jboYRritEM8CuBPn5wq2VQas9RsKoQnnQycurp3nNGbiJjxpN3NnJiUje6pDcNnZWof/NCeV1yJ
RRwzqzbwjFpGDU+FNF2bagzUdEJapQ3TJAn0IjYuNSZn0uBn0JK3iM48F/bGqIB3BozppMvOmBin
LjMPoqyukgmasrRhSYC2lmLetn37WLrJrT8HF3ZbenjleE43Md6YI4IIhw6FnBI8qiWpJZHBnJXJ
zThglZvPGMnMcbmc2ielQHcrcVUYcBknvfWVBhpH3YQRpKzWz5/VEVDOCnxo2qLxkEG5KGTVi8z+
ivZ9r2Qh2RAJUFLXCZh0Q3UVjKQaBJ+FX8SLvMrOPlNj75BygUVIZV816VsGRLWYBBRWZmRMg4qT
Yoc7okmvspifpJIdF0mT06LD38M6CpbG2cOiHF1c8cOMAJ7K1RczWdkhYIWJb+TCUCwUvhhLRJiy
SQMdjaxl+sfxwrWH3aggF5xt/VQm2XlVDMPLWNffeEVJLD8BnT6ULs1Rqbt3/YAJqjPdRKW8gwiY
vZHgRhTo0HWVrVxTEl2lqYFnZyCVot0D7FGiN+lAk8a25rXptDxTbBUZGz/ekJX60Je40Bkh39po
Zl5SPogq+HupkIc2Guypjl0MS93dW33y1OrV1yIKiAxolNd5vA0ULVnZDVug3Gulw84QkGUr1WQu
c7jO6W40W6H+Nk9VDmIW2Udq6V06ZM+DybSo1EOvVXC5HexvfoFmtZqkaLRPicLt14qfX8jPOMlB
nN6baEXzRyNHXa1NrybehxwXd6QLHBtnYq+hlmPrIMqTwT9Xooo1spX8HQWbXsfXbtg+UPfxJKe4
V7vj18IB9zj/dltEn8lTXxEizsdii0NADVnnUrGdG2AzhgGthQZVfjSpCdR7/WpGx+8HjI5QAeJV
3NlnZzS5p/gZ/1WSZ+xWS8jjO0qbyapK36RDoax5pffI+YKf5wZKPezsrNhLXzKFuJecgE7mCKdi
nJ/0LObYIKxmKtfSxA1i3KY37Z1q2UdHyZ8Vl5jQavqsootiVopVGo5sIwqIhZ7Z15UljXH2SQBL
XW71apy8udZ42dUWhMceBmjrFBO8nZvAZqoLNXPpxFNFfgdRV9D/xPCioqjy8lYXLFtgloFSGv9w
zNiEcydvDJ5nF2N8RI7ArRQuK5YZi2tHp7Ko9+OMMx4pUpp0Y5MPsGqixGfEjAq6XCUTxLNC44Yx
8nuI0PeVIXkaihm9aWZz69btZYFtcKjOX+SpqnPaxGl+POvcEc2PDqj1oDA6sjPOoMgl4jd2tw75
7o0bMZJwNVKVomUTa1cQVo5Rz1VQYrAb6c6Wt9kztPm7mRjCmTOtrPe5HR/UrnpA/8/5wOWK1XSl
gwMUZryZeh2VkKi8rr5zRXon3TzTmC8d1M2KPTZYTFmC7p11kM68dI1H0aBdqk/y/1XYO5Zd/1Lm
l7GG2i0JKMbZm8hNeqmqsyOfvHbS+VN+U6dX7qQ/qrzRkS94GLoWMszBCR/Kbjy0pnrQ4natSdvP
87aBWSXI6kPgs0npCVN16fOnYd15/oTShO/MvT9LcdUoe8bVyUt9Tkb8rgylfFCUQaxEz2rCCCD0
vT7WsUkfQPzQJn6rGOT5FsCnTazWYnKNlZ2Zt33TfSkajKDMjKU5zbhiYfdZu9VBDmhDJVrjhU1W
HCCpGoTPua6dAhRYPf5TnvyidVRdu2mbQhRU7jqYOPNIZ8EPIBm+jbH+qH6OQYEbR7uVk8dsQKXQ
PdljdJBHtyy3Aga0i6CM8Hd3dvKgx4ThxBNzlL9f4XZoOsGp7DsvH8qb0dIOdGbUFdYtR/qrVmMp
iruRtPpKTlXNNFD+eVXwmSuTBzR1x+sqPmYgy3XAg1qqci7eHGWvOslHLzECdvmYmqiotBuEEFjd
M7UletOTJpDFzAfRCUto1qpStSvHwOMkarDrsAYjXzL12tilZK4uDJqchVaKRyPghtqGtTQG5dZs
6AJIYdqAwO6BhZ9NxV1hxMtcOJTsR+1hIMMapBybW6rzOFZecTc4CJdHlN8+b/2uR2WhcnOsr1rO
8S7L+qzngYL+s4qyMPFKZKewbi5SEwVmNoe7iIsgKY5uyTHp2J7RYHYPICB9FHu9eygG5RQHp7RA
KJIYVCG2xRUIZfnohHw4PTOOM05Y+aVug0Pg4vV2Po+Ukn1ace5G3HDRlL+5zrBJ8/xiijhtKqgT
CvIWv1wXWvBAmQrfDkuqXJ66YcltUbgjfoaTVBw8VhuFQbZcJOOUvNl4/7UBBlMIZlHoMmUxkTct
kkl+zTp5mXP7tWmGaHGuc9EkgtmONcMzBq6VlrnEspOtqobmwo859GqrPfWiflMHPyFYA3dahv/2
XEDPwGeEadsii7CFdf3XcdTWOZp+6eZW4vznpPEb4wB23pw9aXJzCHhO4Zk8R40zbn1VnNKECqFW
rXQlQC2qYVPUestIM3hOcaCSXrPj6G5Yc0++S0mmCpayb07JqilPcxAWmzxLmXQ3Lri4PzG1ZH7b
G8gbI+06sjnYyIcKVj6BxOdHVmv5ICku9DpOMQvkbNXajE8C9fMUj6uqHBB79xnGKTBpSZArPSM0
bwLHuRxqnEqIl/9m18TH23nOxJz57SaK4jezxBCingZSIJQALZ/ylDU+z3iEYSgdhe5kwmtz80Fo
3SawqWClZd2cQb5zw63UAoVR/NyqkBHqoxjhuyJdWyRpoQMfiHQZEHYXZCTJGr7MbffNk1mnbDI4
REK8dldaMeu7kDksKsB6jZFN5blTwZgsaLm0LiEmlra3GtdZW4F/EKPASyBCP6mwYiNNMw+WonlW
MeODW5ISpQGPtOxqubSeiTRgo7jeawPXopCPXNRnkHBhOVeFsUcKh+zYsmsExkjc8J0sJljBlTwO
/Yg4ks6i5Br9wlPMAHpgzLMiZmOpiYan01f1VV01eDRn6tLp8xulIHupEUzaMfi8NWvziXEl8y8t
a5bwmu/6wAafkbr72Pf3qZUPSwen51WBQRsEmKpcjxX+/qJFOF4jyNhoCvoJrV4HKoYVseW6S9ji
X9VRm3YoTKHCwHxEoztepoP7PDVuu+gH/8ltOO20kHlu0WTXfc28pKOy1VPUpvxkpmTQCIcjQN5Y
pY2Uccn/DB4aeqImyX1e5VV7FWusq7RhzUV9+plK8y6xtJNe8QCTAAlRm9SOqL6peyhyPsMZmGQs
4THZ20VVLyGnNHh8G0+jaVJCWyB5LcFokTMtYJ9wxvY+oXjWKg9oGITPBcJmbnDWaFgesBh5NQvC
DnDTwOEG4sUQp8+yfasoHhdWyYlczQmMQoeqUKehbeuKety/Kvv6D+0/GNSJB/nIf2CYzw7ij/5X
GpTLRmVzSjNMnkyk2mxl04w8rnMfEuhG8i2kNykeKs/SqS2pqUTa4MKY24eGur/vnb00xTvTDuRp
IJ+YSo/uW3Vrm/GzLG0VITZpWuwd6l42qSvZXEi4YsL7ux7YzWeeTeIvXAj34dvYJG+9wreQJ+AQ
MMbXZWLZgLOR2eIQpOTxsz0mXwgRXqVjby3DbXnKCigOVfXNCp2NHp6iInuJ8KcZYnU9xeVZd96C
0PYlmSoE34QkHTi9+BzN/osKuYeMDm8Y833gMmdtAOFylS1xeOxKca3JXANiP2w/xqm82qqRvaxr
fZfbySGZFMA5OWxuRmbTPFubWZ2AC3oX8TmWAXXESZshhHddqmtJke4i2pxGuhgxEK0aaIEK5PsK
LkcI6Gip1U2PdXanpp/BhNkcp/uIsKJK7Up46zYnCHfaz24xCL3o8v6p06ytqa0JVLrnYCVIvr/t
De0eXOFuDP29rl8MbL9ehr1lM8bYPnXqt7AHcasrE806hSo5Je2qiL2uLF/ykkefROaHIFHunF7H
1wewlMw/JE4D0UM+A/2eNZAE2bVd2/ugHEmpp/3qOPCmMnw++1gldfQWQ2ohMnEkZ6i7LTt1e0YQ
VJ/3yvF7mazkOZh87DYh0qcNNYYofcxrtF3tvkZT8BtG60+aGzBA2MYMGxG4kIxufyBB6AxRrXyc
kWkN8Urt1AFmOeZ4AABV2O/8Vro/4YFeeHZUbwdpkTZHUKnjkR5HUbPfYK/aGfF8h75Ksbihkqrg
QEAlyP09jjVOOYJfLeDYsfuruMCyktAdhuJ9vVYIYdrGgYrwRblynWoPQXhf4OtNkt02Y8lp4Azz
3rGe68iExU5qTMID67C/FRo7QbVSaMpw3sKWLdyYjXozEBHRzGz0WWPfJ0NyIzs1Br8XjhlftVmA
EU+GQ+xF3lVrtd5Y8ZVmQRxPnOVMdmWbEsrqOtgjzR78/mX46KTKkrNJY0eUVbHMGg/9nHwd9QVv
kWMF9VV1Y0weTVQlJHUqAdNc+IF3TVCzu/leXaiHbgqWZ2+0ajT35Oh9FoT55II4F3dex0Qp2V1B
M2gR1uivhYCwlHSerwwrV36eqVrpafTcBRXbarQcBouwJ/oEM9wnnXL4wzod5KBwAIUGwz7E2UNi
8ORylHLgITnox2Zvj7BSaPFIG9tJ10vptTQwS9CSeT1EUq+LQ790T5BGq5J8ScDjc6+Zt/BE13DN
oJXEHaeHP2Dp5142bXJVs0TVzMXfwGCi2xYcAHyhPQyP2wAjsMlSIeixririzN3JeHXVclsZ5a6s
p8ueyWhcHfURCgBhQfSw20LmZlqjcTFpwUUSK0uVVLNOEftfI6s/TSAsFcmegL5kcwxj6fH+cSxK
G6wlIj2RYT2mQCmeFtLR1A6/BiYB1SVlmtyWf/2mTAg/orm8rU0twVuTr8c87P3bik7PW7ghyjKX
JQbpGHCislV0FCGd2RlwTifqPbNDGq2l3sRHaEfEnEB2NDUyUkBik1OFw15GWdn7zlGhOZ58gU8P
Z4o5tA+yIe8wAql4FehwQHQSohgAEuQqyER/qVnPOBk9y2gQiXDWo3uX2fVDnzu7KeoRYzcP0q4v
QRnCtBFP8NLdVTi062648MOIo0mvHrrZOEmkZnTkMQYQFZT0khKe0WU3I3vQTh5qhd8/9C31QQ1C
ZDYrlOpXEtKSsQqyw5PfUWEKN1NUS6C2c6sHI/8G+S0AY+HoyAg9afr+IadAt32kpLi/TGP1MOGo
LHn6rK+7Ii8eJJlVPtuZ7pyydFUl0bOIqoeWyIie15Smtu5k3w0M54x5bwnommC/UBBcDjTnTv75
ec8IkKz7Eb2bLQdpo8g96XBwbrk5hfEAI646kXVRAP1wE4S4oLSrOqbQDJDogVZq6BnaANYuxMOA
k01R7zj6mMCl7hXMtWxT6uouUCndlJYS9uySEyVUOKo0wp4s5V6x2oveDU5+XuxFyy2M4vpLOtEj
92mzBPB+rpnkTT2lW6C8SkRE55tK6BI7iAe7p9e1AOwKMNU8JSLMIJ5tNvmirtMTkvYcu819SEHy
xy7/j1gI/xl+wTvawua1OD5lr81HNsP/jSQEuX38PQlhUeTAQa//7V+3TxEZRauuaZ9ewlepub99
en56x0yQr/SdmeB8Yo9wiPCEViITivjRdy9a55MhKQnfGQaSD/admSA+6RpzP+TnuKVQ4v5JTBCf
0KNrTNvQR5sI4f+J4v7stfzjeQ7PTMr9ye2EBGHiOfR+JxtHAZt+1oHTW/HFstpvk9LvxWxdSi1y
WjdviZsIuXZfBJOjfB7ZX/vbTEipnBS6KC57gz+l6zIFGnXnG5aCsVDrkI2AQNsfrvdfzM1Jdvqw
8fJxDRi4XBiVT/2Tf0xHMY21dKaRDpps/VpONzTf9rrejVZTGF1STbo5PqDBMGMzH3u+CZac6Uwb
Aq2QnXa4UhMaxhaWrezdN47MBi3VDq21O1/VohIghcDdBgNBP42vKnGpjlB9HX8WkNL8yiNymH7T
qdf5HAPKxNhcJIIA+SZYpuG4MbXpAuHtNrfByJA+0ZA091XKMGz+UildD3zl9KgS0m6t1DgmugRK
gtR4afcqXA0Bhc6WYHEhQwqcBc8USb/6RAix+Wh3LRX4IO6hCd7NAzhCUCTXQUH8OwL3bVJLxn3c
jMRh1utRgZofpC07/WhvAREWid6u04S8VQuL2bZoN1mPh2o7VJQ1xm2mhpVXhuPSh1BpTPXFPGbR
MrJ7uskUr3EZw4N1zbWqUSyJ8trATaok0WXADG2wxhLBl6Ut0tHAQk5fuur80qXBa4ZEfAE4mID/
4JAjwGG5sQulxOTNpcfYNImz79SveRV3WL49To57O83gguZ1EJDQ3Q8qeJTlEBzTvIhIjSCY0JTM
cX1R1v128IN1Wukvqgm1Opwh1yTBa8Kp4dToQEK1yqCDaoHnJrtJjSPgTWCuKbzBmvbzMOjEUwxv
NMCFJ3oqJ5gVFuFMaNUYzoxGegzRKroNMbNjiAVqIFRC4oAehwCmhl2B7jllTfDmEPxBfvv/G/Dv
WGA2hdbfb8Dv9933+y1/+H2/FdC9sNBgW5XsLXbRP/db/RNkChfTBRsGjgF39c/91v6E3Sl7C3xD
VcUZnB999/62Pxl4+uMMjhMIdFeYg2cyHkS4f9uz4ND9LVfibHH1445LKKXhqgYWdJpl6tbH2lFD
r5SJiQGmGlNJUf/Doj6FQNJKgHxvWhndjVDwi+27+47p0Bx0tzNuRelcbGv6YBFknpbay6Eh9Rcs
1EUQ4UVgllpQ7URNsmdpLjsf13/SIvs8uitFd9NhR5T7xjJVZ2/sRvK88ke657VjpzABDt1senpS
ooGBuJUorxYvx8oHwOxv5sxeE8q2dKfB86lIRjdbj+wgBQPhZkhRoRM7pjTrpFduc5+pvBOxvLGf
TdHBUFPVerHpcMTVGWTMLeRdC7VLp6zRpa/VAPVZPH9mJ32Li2afD9Zn4KVjz7jCiuYrKQ3RoyWe
MHvFwpTZjla5GK7Oz9A/Wmz/Mc7lfZRE5eu36On/iVqGB/jvlxJzsKf/9T+f3tMpJbjwfRE5nyxq
FReZsQYUSZfz5yJyP8H4sojWkW5Afy4gChaM9fGtUUEr+EMqie8LSPuEm40jOyUB7qtCdfqwYH61
gIQrMYYfV5CsWYRq8Q8fA9XVB/ZcjjdlbPk2IYlMjNMEAoY13yghgFs3SX6N5cX+jR5goxnk9h22
L/YiqzbS/y3+amPzWZfgkgOF/jTitBMb0Y0kcsmwi25uvNDQLdDDufaIFVyGTvBUdn59aeEjzUkY
g2KSJjxLsdyU4EHrGwPIEwA1/Dd4w/EEpjZZmNU51rWcl6kx/ZElf2dMvolmeHTsZdOv0059K+p7
1PlfRsQSyPhjhuagyTYLcdXe9w2DOsVYR7S3W4SkBs5la2f0P6c1BhN4y4yrSWewTabvIcMWfcVQ
exONdbmMpVyvm5PHGXc2AqddL5jkia8Bf1f43q2jkRO33MZdPx7HMqTgwd/IA9gBTHPbddSQCRW5
RbkxrX0epeUKZ2ixpL4qm68BU4pNllQPZaVkODGmnKmpU619MwBLc/F5ByMgBT2fmJkdCnPsMR/r
gFpcyJnVwHwiCndEKTcrVIMkyAxhtWrskkoivg0AkhatjcHGqMINKwJxZ4qnWrus27rfAY/10gB1
OdHCLWq0tMu4Hx4nQ/PSWtqi5f7LjNe1Z081Q2VwwVlBl5+E6hcZwpjV6FbssXY2sSgXgMALIHsC
VuJ5rQ94NyqGeZlBK0Bu2l0aw/yF+Z6xbk1u+phuujG4Kq1i1/nxt8o2to5T3pa9v898XOqcCUkY
HuY4Ajt7M6VYLHO0crH5WCTphd50WFgD3ejm+tIraTCXgTtm9NOjl4bhQbFxNnTEScZapj09YmNq
17VK7RxVkD+QzqyiGAfSknTaDppqK+5cs0oXKA+M5dgyGAioXyIbUCzK3+CgJZ6C3A51ZVsodyAY
R78n7oD2c5u7+aPqUkG5TwM3fjFIYbJpdJeTDXJT2C8ZZ4GE3VHbRlsYVQxQGSRwT3jQWmJ6Ic49
y8zPMeHlRYjtFE/6l6IuruUIPQ67h7Kx7uJcmgERFyb1YrMkqFTSX7Uvx71WYNauW2stUr+Iqr+c
Gntd5BYm3O1JbyQ/LKHxxxMn7mncZQZGPSTfbAUz6lCwuhwb+L/JeYygawVI0mMkefl82UbMFE1A
0aiYT+6IqnQKoju3nWtU5NEjU3rqWtACuLS7WtHKldlWziZrKxULa+WpiHQPn44W6w2WTN00XhsH
B8jajxJqIS74dooEHviRPqCX9cg17FGRjvarYhWPML7gSJXipQjRnIv5EA3GRZj0p74zmc/AZsr9
9ZQQV2FAf8BwqygJoi8B2aQjZFTxNBfVvKlDKKy6M2D+bz3ESnWrDzy+dlTdRi1jyTJe1UY+e8P9
lCba7/qqv2irdNlS0lBSnZhny9wfOLV6b+Ad1uYCPF/3VI20iMkBmo2D13HCgtv2kdwmF3lZrExJ
8P7nB/B/TbgBOvHfH9E/Ywr8+vfjWf8kNJlHI3Dsw5VOMq+/Ywr8CJopx5FlwVnmNP7ziLY/yZBk
sFINQx3p/vfnEc2PeEGIBY6uSSWE+0+O6L8IXjfhLVMiCF0G6XxEFdqgKVAk09raHdSu4Xl2xHWt
9ze+0eyVPMU76MHMEHDlWrJHqLxls8Kn226h44UKeWLiSsc2VFcGQPxkC3Zt5Pd1YG6dGkM2tb5x
LTpSk6m5Psd7GryLdILNT+Z8VEb7QLXqhQ+vKcFAIRYPquKCX7c7EhSuQj3ZqmP97PrWUWXkVqa7
CDWpoXdQUErEvMbg/LG4/qvXlxKa+fuH9w9Pyi/Rax3gTfmt+9dNMT112avyOY/eNW7yZb4/1MYn
9G2wxwHLdJSFOnXd94fa+OSgfsNh0v53dc93oMz5RE2pO6qMWQQTk+5Z3+tO5xMiSoYDNFlkfMtO
8B/UnT8JxCC5W875hXTKTmQB76Eyw+pbmK+xv8TF+LFJi1eZlplYxj6OdI4R7UUvxOWY56S2lHhZ
VDc/XMC/AL/kTOHHqvf89g7Ll/QmphkfM3hd33QVt0PoKJNfJdmmETriIc5zYneHwv+jLfoHfSpf
V+oPBNAgaekfzcjD1mpje7DcpZkaN4227+IU5393T0w1QhQMLIz8taq1NZ5AREBoF03ebOzJ3zqz
eTn3+kHVBJoF91gK/y5y2pu015fBLA5uWa8GS7tMi3DX3k9kk4JtkeN40dTGKoI9PZI+Y6eQp3FT
Y+6xnYJw0efuPtBqusttymhrEGhh8Q4mu8dNrlCAvDCMWTjKrjeDU3OBddR+EPE2hsgpf51Sbg9e
sC6zdkMg+8oR6d7M900fbzUR7OK03XRqdWNrF0Mb7JjYnFpGmGacbavS34qiXvl9tkw0XqlrNxSA
+yR8aJJx5SrqQb5oY4sD9H7yuJ03wLfVP7/zxFdBaHVADJAHv3/wNMfsmjw0yPnL8V0el32iL+Pm
wofOZtWa93/yZszSAJ3p/T4Glyp9nhRWbxI0zKjSdesNjB4vrg9RUi2pdpe/fref8Gf5VCPdZoAn
FVHIod5/NzuOTLMbNHcZq/Zmdvod398jy/hz6e8V3aWQy/x1L1ZzcJn61jaz1UMbpVvFn+8D0qoY
kGgXpju9DLN+ORmZ17vuG15wv1kM7CE/rT1pQscnVWluP7p+hX5YmDlJ9Aj2nHXG45LWJKWZ4dGc
s6+/uSLmTzNNeUlQ/SD4lRODj9Z3ht4acMR4s9TKrq1x2pSNuSUeATFz54lkWlZWvw7cYZXHkSQP
Hzt1oyfNlc6inKZhEzs9erh5qSG300P+vBwgNcb7prmo8JkzDXOb9NPG7/tDwD+9qi+N4lVGVY91
snVxt7M00yvG0cP30cNKCN8/fq3BMamGpuREexrdjU2wK1xQTHrnpciYfmvYXvvhxqFJQRK2KIae
YpGiOYhWWjMtwzFEsRWslBowPQ7WragWavLQiWlpDvpen8Y15tP7mgJZHZ8q46vf0EhZhEMo46bk
xegpNzpECDFNm1wzt72WbnEI9IDSl+kQrqxyOMAL8EYCoWquUGr3a9mrkf+91Mt2l9AihPiw20EA
Pc9cBNG9q5zG8tFEZBi3j5iNoKdHgw51wD9aZYsAApFCBYlmDjadoI1rxnUCpyKOVspMtleXLoqI
/A3dvxF5uPEL/8Kyu10siNAmJkV+naCOVkjklkNpkczh0rMH66GKoNNuhXboRLht2uAhmNwbi1cN
Y2UNhwk0OuQrZ1ul45W4VvGorDSL8UXSr2ajPUQ2MoHhSXSEnU1pKI6a0VXbCEL4sbGGC1/EmyJo
K6YLxQFyK3RxO72eJ7gI40B4mjapEB8h6WiZgpVgAWVuJJ9joziQalz1LqULLavmIDLcHUiYSTv+
netBGtnKGPFMgP01Z8o6i0xgAxPCEGF3uUmmU8SIsiO9m3FL1x0wEcGhilxSZYCEMB6dkjsVF57r
NEvSuBYabIFgzzl/1eJu3zbGPqh4aMppU7sG8taW5i1ddgUPoBXtMVl7rrlvVgfeKW2VuNykq606
fw3lnVhc53PZtrsy7LxeTTg1dExCuH7OmxukW6iXq7DEb4Zxh0sAT1cOiy7o11Y3HqsABV13UGSk
r4GrixtvG+4detLbmYSqLMqvnfpKaPABS/t2gPQ+cROa1lxMUbvLu2Alv5nDPLtRxmVQ+RvbDzzW
xBROR5vI21ANt1p0XeQzvjvmXtgp9r7TkmQj8nn1fR0ZW81v1wbLKayDza83lJ/qBoqVc09n2+xg
FErvd1gBQ8JulAhXj7I/1IgVKgFKm4D40tLKi/2bt/tpr5TvZwqV/G1hCO3jaTWDKYdCVZxlaaov
cSOwuKyf8GeSQ/R1JMOEuIG18FezWl3JLCRrdC9s8JoGFGtMzH2usFSMIzX+UyH19jmEr5ClOGrd
yrS7lRLNy34S+/B/s3cey44DS3p+lYlZSQtO0JuFNgWAsAQIQxLEhkE2Dei9fSM9h15MX6LvzG03
fWJCoQgtdPwhgUKZrMw/s9K0t+M6fO9UWWtt9uOkvFxfpOQejjPrwe346ZUqGBDKVwpRN7Qbx5IU
8MMd8q7VrntrwnuysR+tGk5KrqzHA5pYTeoWBRm0F4XCiWW5NbbaJn+5r9Iy50QQOwn1ipvshpV5
JRX17g5fOXEadOu3y3VtQ3WSd96w8u1F7TGfw20mz8eMnGLOpF35Vm7vrBcuH7SiE4+pVc6dL6od
V0Vc/gQSi8lHjIpzSrtdFCj+QZHPr+98t1sz+TLRJ4ISSq+PSfbe4+Q26LTYttSZq55e5q0k2U4w
jrZ3PTzd1zjqYXGC7+sX7DXrE9XCKHVyudR75evHfNVWX4BZstf+3lPi8aFJkrxCJUWW7B96Sujw
Zt+47js6ZxNuC9fG8+fZLZ82DtaSKtnJb+t67/3peIcnNZuJ2c5hz6d37lT3uLOSfKKG59tmH15P
t6Czq5Bp7q4ugDQSsrmb58QQvtTAa3z32uubM+yh1YqhSoOSezrVfE157XXqEBDWxW1QK/YEjH+3
bWr369aiHJZDBmOHrH/65T4x6o3Zro4H1PkcVBs1Z3e6Wbd2WU0OLxPDs7evtlltzGGXulPdlvAJ
td5EmF62J9so7R+u8LDGhCqP297r9jHzeh42yZOy317sXfVpXu47S9hIZ1e3TjtiCk658X7d3Tt1
oxqYZOtUzGgSkVCjfvX9iPzMd3pOybM833Muo1VxxC2f8WapA4wuT2MyqTrHycooN672q73zWuTM
W9UuZu1hdJ5NC49Pp1VdxaVqvXfP6whR/ockBT8ciDXbtOrap/Mx65T33Bxz40nOUWn68MaHDXSA
/tH9HGrWjrjyD3Xf77teo7UJ18xDe4sr4DaPOscX6aueDJSUVA2r0cqN3ftDotyttTnwTauVd6NH
zjyznm+6JBqhvBHW6E3TulU3IeVwRsfVZZqTjKBByq+SXXvc3dZjfDxUcEGnC/uXvyH+bH8sYQKk
gNWu+QUM5iDj941E6pM2Bw0oleJ/8WOU+bH0qp/3H2prT6rYmB9dst0L0rD+ziwbvx5l4MRATogK
T2i3K5LT8+fHUIdq8yw1Yc6VygMP2bpG0J11z5tkpUJeXVZRY095Up7b2GN6pEq48I1W+4Zx+9B/
v55dkSUdcuWcNmX9ea9rK95rrxp4kDUsKtEPVjn1X97LFgl1N/neup1y50Qu3Xql1MVJrr4Z3uuT
4Xv9wgxLlOFrSxmSnfciA0P+xCnqWXfeFA1/Vy7Bhs7cyat7pVpphYeeGhMyqt/s4/quvcq4jXHt
rrUyz08qxQIMRKQTq9ivXHKjRD7AUun8xRIVhbp+ZXZksWrVCg2fRB0/T96j/m5SxpN8Vafz0Wt9
9lZb6kVVNw6VkrQyGdue+zUeAXdSJ/D9umslQqdapsCTeudGVYlHF0+KnoyE3N4+ni4ZJQe9Vp4b
JB3ufh7+eU8k6e3pr1s3rQVLeHZ21nEvRWM/5mNXM6on+/gAeuIG/Nq8zWuFPIJ4bZQ5DLltP/62
jsZYZiGf4JHyzhIB8HcCKs66fpsDvHHJUQC3J4vJz3NQvT3Lz8Ph1NEfObESNW1FzEGnDb/bPLs4
vmHWhrVPKD9XBhZt4Yed3OQa6shi3EenENz2aDWsy4N6PbdUGPG2DC5YNXqvd8P6kLH6Tfjnfb3B
nZcmHjT95jdJKyjJZ7x3d6N1WBC6oU+2j271Dr5uk5+nBrN+PQldor7Po9Q91UE7K8xzTL1guOvh
o98GUtypBLonJp0kVsQx1u/GGhFa3n2I3Mfkf9kTlug+c50YD2r73LurN2r49UmeJRb38jKr+c2u
r272/vUggParNFfVP0En2DkBVC2xjVd/2Z07POfL59axQ7HLQ/90A6Ksn90GjPhWaRLMoHfadyb5
o3fOe6vZ3oat98fcvPYeAVKIg2pv147xUMGHEifD+4lyPNCiTH77CqRdNbQnYKBJcU2Yr4z776Tx
Jw5WkyPcBoc8GHdFzfxBwJ4+x3zdaG+wGpC/Yn9+GtU2Od5vnS8kuVi9fiVAKVaCZQynWNJk/PyY
C/E1LxJSw8FeyMVdw5p0Nl9k2yryiPz6jLo4nDewbFM3/RcntVLnfNm+DtuOvr/kEZHyErZunt81
TALosts11Q4RigDtC3uTs0NbmFmbnVCihne9Xu9hXf5idv9EGj926Rf5cDjR2fuELt0nd/tSbljP
1bH/IQFC9bPDBPb4wgRUWNt+m4IaRn9yP2MFav4yzY0mlctv5VVHfx7zqP54drerrfa4wam2K0OQ
8flE0UuwQvnxIHt7E4PBRtu/61/w3P+kHx0yn4NziY/8hd9gMqo89vgr6x30+Qd5bF/XnDKlE2N9
Bkd+YApg3Dpqf22nb0tAmudJ3Ur230m7Kk/5bTYoyUO8kTgB/Ob2Xbo88tUD3/7b9WY/9nsrn7z8
I5aGTudJ8KmopUIk/EYC1StIg82dgzWph4sUID3A4Zrhi2wI2hfmXSddzt+7+CfBjrvDf/Sw9su2
uJ5O7cqaHk5IcF/fBu/HyjwSKH/Cc4ZzwT3e8aLs/v2h4tr027xgv4FlkQMLY/ovDCt/n0stfPFA
LTUqje9PSgwn9bN7F521tfVkRSZw/cmNIshnDAGNLyoY/WnYnC4JYMJB/rdyScftakWyJYb9PE/m
FWwHVUoFt1dNSyb+RMKCHSa9TX33lRmxSAb6K0VIei/s4uSCxC3y5/l+NqqP+of84nphpGlgrKnk
xrW8cQR/vMmXnW9WkbCN++mJyZpCzpzlHlfacVUz7rl1vlGVEj3O+ByrfVFUO/v9+AgNN+9QCL7z
lw6EBrnfa+QnwB1qdcujAtK2kW5P97ZamYf2blwp5U7p0ei133b9XbZ3sN32TZj+nVQhhDpjPBMl
sSTpZrY3m0rMxhbNs/R+0Ism3goPPPS7oG+OzfDpaDW0Tzk3ZI9tsJs992i+KKmvh9Wpkhikjsom
YAUNSuxndQyjNwSzqHIkvLQFCtUgfjL/2jh01tAiJuD/y+3VvZ3APgi1ya00eFFU67xvOIX9sIrn
DFhbYGcJ0FPndFogJhqGFBbdPATwrcjm00oA7qQFfZj+Ja9re7zRnmt/cs+E/xw3emld0TmDd6o8
HzfZamPTbZQqzmN9tVfNl34GHIidrESDBNU9cwK2wA6fylsX28qWMLcyx+xPgvfR/MnJaZY3O/1w
994kNqtgAySO91R3RP1vJjneHM3T1mo+214btldtYtcv1SyKohqNOwCv+jYfqLPti1Eh8qh9S07I
iTsJ9O8nDG2XplYpUVKrgdZ4fhEV+zAEiWw79B7DZXM7371KBJxSeeHzMa/5o7uBvm57iAHLHmCc
YDCyP9aW5WZJl7uasP/P8WLv64Go+3fODWqHuiXWh9XmSTlgYmjrG9yXS93LYW1sH+jk7xLHSk8C
gz/oouRLeRiAWb3Wfusiyw7YMqnw0i2VW0n7UgrL7ba1rXSPbwJqqXpEihBru3l0Ly28atEhqaVO
AA54AwPE+UasFtGx0Mb9Q0TJ/TReXeJH8+5W12hluFi8jrXe5vbsTj5AsMoYpx69Se5rNgrZBChw
/Ka2dp9I9cJu0UD05A8MLvRuV+61Dmty9pwI7Lt2/87LCgPAbzsaRoZDJiWVOr/Wu6hMaqvavtOC
xz/21qFdtx5rCjoRqbp6kRtgfdDzOgQJki3XrNtz5ZyvNaf55Bjp+nJqTQB3fl0AeifTdeWxkF2U
YyPqlFemMHwxxYkK9fc+/2a5R5sj/RV9xam/QqqEn5nQlQjNW0e6vK5mn1cTZS45v6Es7I9iGbwR
Bvv3B9b+hL7aJIpttiV7IQFQvzyxcjx38hVs70JVBtx5tFdOCaJ8l9WxqV9BrLs2YVdQ+b1cd/C8
tijVbIktlpCsYQ1r9xaTP+nkrCO7YD9peyXgq2g6ZFqxJHFP+aZfWne3uX0atTLlVffhrhU9J3uJ
SNdvkxw/88Xqsv8+kf8Xzsz/TxxHpDv/kVHz/408mELrrOF/frAeE3ryL73p9HJbHP7lv333iO7x
3/rw3388V/9HO/9+so7fcwW3ZjnCItbjn8fqtX/D44fkqi3ZXxy/QdD/PFYXGpagU8yIKEFI+n8e
q5fLuFZzLEyJxhrxoP+VY3Vu+Q20NPBjoZRJmaPtOrGlP9PwJJ+s23USuOiUaFpzhHdBZXpNtipt
tAdSL7ZaGZfze5dwc+N6obY8B7lvxFIHZz0pDHs9Uk/t0a9OYnJZ45y5oN6A+rSfFMZw942GOq+X
R04+8sPg06Jmx35COgxKJjzrOFThUXZdGasGbspXgvP3A2idRCNvRW1EAj0a+u6IOC1ztkLr00vr
032UF++X3cGcQgJOmG24XQWEPR9qH323+uASusW+Otg8KJ1Espwqvm0ElmnrG5EDpxdcgFTwnBvc
jhcyEEl5B1Wicvc2b+o0vKYkNjUXyo+3IvRUXVpkKGhNyIAxepZHu3xRJUlCh4IQbeIQyNVvfB4d
tzNZDR7v6DqJ2pRfolD1geD9ZnB5NWbrR2V43TVwsOxMjupb5XN9EAd+e5ibOoVJKp0d2RrRssWh
qyMaxLN6kBOyMSeTaPCk0FYsPrVKqiF4y62XJ+p0Wpz3g+a931iTYxN/nAYJNTuXibY+b50P4R8b
irnXKkOOVT4To7k568fm7PbGEbyBN+0T755m0tlgXcC4/qbS/Gp0bUbPal2TF1vlRZPIVbIYU5P9
ycETA8U18vDhxCAvUQLiotabBZmnjPPe7JQm1qXy6Z5vi3djondub6O2IUA7tzbUP3698ClwLi88
5KXY3o7Y++fscr0QiHnGfMkpcXN02I1O7X4JG++tVAIvU0Sr1KEs7uJAztUtsYqNztZ53xZXnFKv
uCpUP4RHPohI2V40wNL1uTeqD/7Ea6/0pFjX5EIY0IsjzgfFWELO7PXyjcT0ld6VoznEj1bf77qd
4+D9ma2ZifNJ3136d0D4+sUpLavWIqnG7mldrqPy2qmTTy0v3cm5fMWydMcNmUORIywel0EEW/c2
uTjV58e9vxafzp7z+bpmyEmUapLg9bzXVrXocBxtzov1ue61N0DH53W0Pixuq0XBff4/p35/EatC
cuq/8ukiRlDBmfP/9T/hOW+w3PTwjdn9ng/Znv+Pfy2a+HcWXf03kkIKy61S1hD1DRvHvzs/EdBC
WV4C/nD240TtRy7dwrMeMwQxJZS7wiUJhfDfuTT5iwmBwe+pjBmbd/5rzk9/CPwnRhAXfoyM+FTh
oPUzl37WVqf8cMMRPD2qoJdlSRKpvmcGdpRQEEaRV0unuJayVyo4qllkZ8FHRR/VWyvbGJtJEhAH
ZppeP+pTIkol0UtFfdPhF8UZ+HfBe+PFRG8ZJ+vmPLsb/2VUFTUp1bZ7Mkv2zlwH2BS1srKImlcN
fR47w9AbeU48HFpxTKCXCq3hRgvju9LTu2qoTF6b79XwpR/Vsje34tCy4qEbfmGDRfL9QYL9MDd1
MVf8YGqr4Tr7Pjzymu4iLZSbPnTKTvDwPb1oqbKTpu68l871tJcFbkZpDmX3oywNuis160Y75fma
44850NLWXP9tYd/0XtSP7LUK0l4Y6qltvlQQJYv+QY39gxq1tMhOzipR5rezylJ3r2YqKmvpsKbc
j1oZiz7pOZRkrzL7fRC06vf7i8ieBZGJP7tmeoOycviIQ+miGxpNNTrr31bacum66fKk/HFbTSva
RK20gePmKo7nW+UOmdpw7vuU9VNPFbaNO0McrrrKCknNouZu+FXJ2cKS87MWANlJfH9bXGJa5V8g
df1D9CUhU1W9d1QdlWXZXKcXYawt5+5GG+5Vj2+XZcWcDVQw02yI5UfrZR+dnFIqSvU03aq7Otno
gmop9GEt91DIVjF2qCPrUaucSbD0joJkZQG2aqINw+VOc3vBgWaSlVLUlVUQcUkli7xb0vqqbydR
FJkLKLijmUgaFUVrzXeaKvr2Un2yhKm1jYe+dlBHDUGgvbSrvkoeBtlAuxdjb5N9O3oZCFV1UYOB
E4bLlW7NWUz3qVhjz+PliZp+RawErf2JWomCI/0056+YP3+m1laJjDXFlFbNMt0m55hiqEKpR1Xr
PlRVIyGMSlveWZU1qluqYWDbyE1IGvODns0Ssx90Lzb1t1mSwHUzsBpFwRTB/yqoa+aKv1mrs7K3
WjQLgoQoNmYHRGMxlVlDwUJ6cIlw8FRxGAYQMu2s1YzsluFKQdis3tD1B9pbzY8selVLXT3LYDzR
R/tonk1bi4j9PXTZQr2aSjOSDHS/HbWNTrpOPs9aQHyOMQua2lkGs9YbEEGDAZWN2UoZF/XR+iWt
pbWV78GmKnRYBhstWCj+I/5fO7ANb9zX0ObEwKpKt9Il8l69IBSybBgPnSQINFnVorUzIwRDpXtI
Bx8xRTpQbaNYTApD0Fhyps2ixy99eNLmYQZ/TIcpxcy6qSxBhoOWyf7SSfOh7bSrsczp7VkFwCCN
Iq88Zc72Gl9UvAyHqOXsviOfbts4ckdN8SD3rcK7YqrWao6biza8OrK3h4M5haa1+TCtakE2D6nY
mVbNm04lHH2jf9i/a/1tcbZISze9ow9yRcI3AzuykzFRewacJCVF0jy1ZWGDGmTSYJBtQ55LGIvq
3vQ9xEGxN9Vf7Lo1a+sEZY2MIGpMrAYkExAoxCzVuh/v4X30MnkyWgHlmKd5nyPzU3L02TtJg6aq
Wq4tKL9j4iyly2LinmGRWkLjxIj2MKZ6ZZtafnous92SAcNwNXsmK1E25yQo/qiFPeMAHibIGRyr
XNGmZjI7y+W4jnBvwtGAPrr0Ttpo0012emIe3HL/2T+pcVPvaN5NfVtrRt7lNL9b7j60UTO4qRGs
hPVYmBOGOYpkJ8Aa6Ii+NU8GNla1KGmJTOiIjj6sbx3tqHVnkWeu2f4Tvb8AdKqorry9ZotkNG/q
rTs+xgF2nKwldN6NPA/mXNKmFzV1vu21qbFS63CnL65azZroD3drfttqi3Mx74HQVIpTgbF0Q2gp
D0raw8r1/sGa2NL9wUGbT7S7NdEcJAu3frt3yePFsFqs5GhBlktaiCoqN0POq9guuEQwZ/euOXtq
w3mLbahI8If4OHMbM9snilTd+dsKY4Mk36p/UxwzmgR/62auR0cG/VK2N6aqEk0ftagvfCFImmoc
BASOaf3oqu0YcUnrBnDVi0slan2lalGuI6uoaqmSo5Z3MeNq8sqWW/bmkSkZ7Wl5r9pa3W/DyNHS
tCdsi6xDsC/IPw3MqN//lvUS3BCNpu491OgGZ2aUhMNqGK8g76d2F0aH0Iiia3cBdyKGW5lnPYEv
MRWRafZ9x3c83xi/tLbOepC22Xt3Sz3hFLlPduSuM/GfakrRJP3btYuxpEfW3KCpb+kfhbuQJ7Ak
M4Hob/qsT4Yso612yh+8u82AfNxMm0FcopLhBA+GzqigDLIp8HlQQRZ9/FYP7zd7mjM+6bMbnjRt
dNVbmkkxQO6LZhlBZObEOhljrpogho0WMmYF7VbtaxfrHHPX1s1+W8FCc8RlTEF5bYsYd8bm6GOO
muqbd+B5Y1KAqofmLbdqHi/ndyb2ruaUszWeesesAcQmavTR/JEzUVU1OCmbqqKFyPJPyhPhtWiD
EVZaP9e9vX1BlsW0stHgVydz40w7JsmNtNjnibk73RlEhml3NZzH8P5wowRmLLUle1Vm4qEWIzOW
dUUG6nh9M+lPvWW21UTdNAKStJVIfzgWl7RgO0O+3spFXFBMDX7c4MlUS4A9tvS1Pn9rvQSGarID
yPytZyc9vRpwRyGBp3a2qKKpNrZQxsne+jf75iHKnvRwpXlE2EHXH4PsmUYb+kHGuUN4L+lwjaeS
6RQ5I2uOrJmvdHai8Nu0t9PYOQgMANGQrH3w+MAdbunQ/Alnf+iE0bE7thas+m2kHFR0H/pLP9g7
++Q9HfwLnaN1hLO3dA4KrlaYK6ulUhYRlLfT0lkEEhoOQ1rk880D3BhYA/C7q5jISz1e3nSXIDXV
S1dd1p15lqnCJVOfDw3Dd9g4T+UynlLXPaW37kHz1tpOtQzPd1Y6Ej6MRwNnx/UuhBPSAbx6NWJo
eZ7gWzabzK/MExwGAtMGsOKx4Tlzd6exSAfTMUe5cuf4uQZ1t+lq9/7dLpnr/lsvd6E6Cj+J86cG
xp/AoqENA47U98mQqaaCh8B3znjswQ2AS+xEXh8/jHFNWzKaENTgYAOC8Qg+fduk84TIcVfTuNmJ
N2q61+Nc+fHyYOJuyzsDA7nOLpxulOsOLagOObckV5RGw963HZoMhBvyWH+iDLLvqm/C3ugNzXh9
0/er3ZpW7Z7YBCvtrtOTifKfHjujQhNXm4ahbANYvTPiwcBv81gIGJWDOXzynvS82FuhtmaKSN9o
h27qOoP5EiGt+TFkEx608ZRZh6jZhG12zeCkLXEh6XViCBfotTMta6OBDqaAxa+MyeQ3/RMyxMG+
0+SAl6P2X87ZD8djBT/6Jjqem/ZSUFpmR0HGny7QPgznrjUfQn0pL2Ut1YPtAvMKJMfb+hDEN4Or
24sosuG7UWKj4nkjNRXGakaLiE3eV6YHe/WiAj3L6yh+ojTaqJTdZCEseOR7XmSOPNEaaYYbNJYT
UozjJQ7PUIcVL2Flwtj4YTlTUe2WYKNlGE600AJLh//6TyNr/7vC8WPFFoyeX8zNLwf+27xEcSjc
ufRhmvVC5ibp0Y9w6KbZWnXTOJzTvxDtKU2zgB+AVVAump+QgIuwtmeJTFVPZjJ0Y5dL3TR0/AHK
C01mCbNgZ9yfQQC9PezGRXQGy9DtMbEyXRGTkaH4BUnGA1JZiV6WsgoZtws8ZhuCxsHCSdRHvLis
mEtjqL9o7PRYHsHamFGaBkmSIDFZGVbiuypjyyNeyizQtemZkZnIE/tRMrNZFoRhn29vwXP5CmzT
W9ACb/i+b4ySIEuCWdZz51kmjcuzkgj1M1iMaYvxF/3nedyD5u95EAHNesbYN6aG7zsD2tEGsr3Z
K3GIgscgw3jgGP7U1/yx7/DXwIEUQpYYFha6Q3cMNflxOEAqRp7s/piXmWOLeyClPmTkcc2Yu+M4
dZfhlMds1BKmGcextVE81BksWbvlEGkCd2DCRHeHPw7H0i0u8D3THBsGpAo9wzD8sWdw8zALndgF
PP+d1oi7/f0cXxIy1RqEwlUx5RdRMz8YFI7PTvNyflWruiv6IIpqxkJiXOgFLDXUxfiFUKCZOVAs
DIdCD9+XpQctMASX9RbCEBJiQfiVzfjtpmgfSQB5uXHMvNFmGkI8kF5C00J1hVSlOXkLdUkTwhKF
kDczNBz6g+5Mp9xwGM6hf4iVK/kl99CuTBw2BSaTl6iFIb+GUPyQG2ViMy7PMrZOFoSOhgnCzTqw
FJAb8xtFWcbihdJWQM+Pam5NY1bYYqMFcmvA1VwLEfNhQ29DYUkZ7CNdMiuMhVvdYQbeVLOEzSK9
g4x4S/Yke5W32IfsW9nIri4Xco3s3IxJCuS5EYosI07ZpUxygC6Z9biqx0U95CEQcaAx7bTMLXQX
iu/yXLrbPSoYIRs6ydBjZRIZBS3SEyaK9nsJuzfssYdRc5OA6wtOy+B5zpneJTO2D+Nn5WUJQ3Zv
xsaSDgSBLDK6Mq3TLJ3hhllvhgYZzHgMTTL+WRb0aCkqBsZ93CJUgrXHsfjpxJC1IZafgiRks9IW
j6NtWrVn2Kqkx7zBdk8yWmfTmjyOKaFbYslLAlcPZd5t/gmKbyERhvn9C3JiyeFOQnnwAi7CghAI
O1l45lh55oi9FKAIzbBwQTSsLmJmpeD7cARRNFMGY8M1hMFAGN8iW/oE7wt6i2gQ+W9leQ5MqQ9n
LFgWl43Y555hgEw9nmLwFIOfXjT6NvLaykDswwqM0XjqYTj0xj6PiRJZNdjzgq09Bg1wN/0TpuKZ
s5nwRjZHMOOb4TNg2AwtAvEjZBNeNIoxiZSC4cmEjZ0BPfaTottR3zcD2N0IDkiTNOoYI3ii528V
+Gbc9zw14sqxkLfvsSORi3Lh2J8asCxPSE1+ANSdGKk5Eh7K3O2w68GTGGVfJmdkIlIPysxskwHC
6GCEjphGYcw04DgyVCiMH/Q0YqgLxhAxRNg5N6MFCJcTPkcf5Tr2YxAxeSOe9w/DG1PBzTwNGS19
cozpOLKhGfrhIwr63tgI54hhZwo28tEP6DYaS+TRNZbFYVl8eYk5Gpsw/ZOCCpd+36DDtCfy3XGk
ozwGa4mK4NkiDcKl5Y9HdMrE8unJbd4CAUe/4cXjMQ8esdTMGbPBM7BeytSM/QEChqowCv7vxw6m
Z491MKYsAluDLc2qyYxw5TKmQywH1COLBM+PQ9m8MZbOqTOe8vKALe840+nAWSL2ISB/PHVCC3MK
xufQYtpH3oAF5OGDJdwBDX4qogqFhy23BKb40wt4E3MqjSLF4IgD7KyezxTwMTAiL7EXTCUTAfJb
Wggez4SuAugbhuN4A15ixnhePGTaacgSVMT1yCJgguxthzWD/CwQkjxBPpaIKvinDIq1iWkKphuH
uptaKbCFXd8VXseGY8BLPR26WewYMNIw9h24pAjb2B/THDgQPsnNlggkBwniwqxh4sJch853iYz4
EW5Ld6RnYRqEMU+C+Ypo5UUst7yY9HjcEKkG5vZ9uf4rGcop9K++cMhQ6m1xVo0vHJCW93+QoZ3S
vvO8VivIUIyTwCgEg4Ahke7MXsFHU4xCwmeCamElLDAUsgjJhoQtODfzVwAtkQKyw0XkwgsZDeyP
PSLfWSLgqpu5WeAZIkW/v/4dmAnDhm0KE5ZnFk/O5LF8/4PpwuvLmryCdP1+qSA52CEQW+xv6VvL
ClEg4rnHf7qIYaRcigy2lqw0S5a5vdCis8wwy+68VWyBTWR9uIqXwQvS1TRcynKBMZda7HCvK7IU
Dg17z1hPOoioSlm+EG4LKE1Yv5j1K8SI6H7gC/nByi25uYs8lUmRa5E87KsAKVxMlvBLuiv9HKJJ
IpL5G6gisMFaQlkyWtqCEPgNdQBWITX2C1LKWiKcZdYYJJPNoU0hesFbc0EWtOkKITEtNC14gQ4X
Ig7kX2wHBFUWCMPimKXAzkgmEWt2T4csBfuJQBxAikhgVgXyF0AM5qUze2YPvmMJJCjQCO/RiHz1
hqGF0Jd/GV9B7IXsYuBJFMx4y5bXA85uEs61sAUBU8xvqLJIaKYJ+Ib2JBoA0I4pY+w8sJjYxBwL
AEKSJAnciTXjMIY+w6OSoTQvzNdbCBYHNAt4hpGbcNi+aY8MAJXMgdGXJpAPMhbPB6CDYQ20sH+g
d6w+CDrfHI9gpIhMrLRMtgUDg+05BuxGhDXwR3ohnYcckO9IPaYtlmO6vuf4qIWyOFlvCJCJ+nKl
7A/4quwm2x45yfehOw7qBg8RuVWISkyfY7gxRBLLb1ga8mGseYb0FmkVCz0v44FG17kHHRIgZdvc
JIIwtsamHWCjsxhqiERBeWDCAp5vwhshHJirYAj600uZbpgnopgVAcIAJorVWIjML9AV7/MKssZE
OPpjJ/SRKbB2uuH7YxNWXBArlI4UHQu2WSAnRIRY5siB3cdIOtgc5gU7AWwUIxggA0ABoiSIHDI/
1gLhh4YzXgCG0MIEQIwRCMuBz2qBI3hFEC5yjvUbIcMMFB1ul0MgGL4AM/nCXIaGI8JC3jXsxO4j
WLxFNBoJbEYDYjAjbgLqyIIv3Tl2XTdEdNElbhN0JC28lQ85GIJ2WHSZNQdtCZk0dTh4Gvcxw9my
orNZgYxkbcGqotznmkwY2BJFHlMlOFcwvbzGMGZHjQmWxT4rMaeKJUC0fmS9wxoJkGAUrIKgJlDR
1GBxOB8Gi/RHnAv3TYOsXIyZ6TGW8TzEUDqC3lRh/mE+oFVjAP1BufEA4YQohqE42JEQ/6yCfDEI
ZgOkQBsGRp7xWPZTJAYkSAPQyJDH7BDGh0IesEeFKMA/4ximCflBZFN/6liDMVM1BRpM/TgWjLZE
MZpbNFkgqininZbotAlsoFHWD6MmVBljCos5uArdMpYnmoNQAA8DUUEHrCa8h4fIgqY19PUx8GSs
TZ2N2OuXy/iAMWsOcQiHWmLPmLMZlthd0i8kJBUE/iggcVgkKVCngoz8WUBy4vosn8iXqXPMCSOb
2eBIX2xu7GJEJTYC+JzwAVZJRAjMS/QCdgGvCjMUQIjsACInsGB4MTIA7oR+I+YNGSDskKmmQQxI
yFF8ASAUEKTsC7iSieEB8SncXPRJeCKogn/StFs8AaUO/ofcFV7mCTTE3QBkj3Ff2mAjAeuk19h/
EA2hD5/h0sg0BK4gF+AqvMA78yGw1oTTyeOhXtsDYYEXsSuwoOxNrJeyqXx4isAoHjI12J8AclMY
JOiMbSNcQJoWjRzlC2kKKIQUQyFFgJk8E70nZLRgHRFoQ2RJBpLS5A7XxQfBcULXGlpfrGazCHb7
7aC8/c/V/CXgIF8/8/v1ymqm6DTMFFMaD0VWc56PKoYEY28yG4AVUaMEFWAmAx4A+GSx2cYiwlnz
GYI6CBaAHbkH0hD2ikWPqZa9Wegn2ESjwqYkApx7dYZKk6kLZkECMAcZjPsfwou7k0KkQD7QAgSx
wEYoZqa9Fi1gBwl9SYFPiY3IzFIM0GwbkL/jY+bOgCyAGmwNxUcvndmIqMTOZl2cp/hDOD1jQyUu
8EfBjeQEB6OUybsooAz7OxhgCCLCDFl0kARLBi5n+YVx429h9qHoxPYMfmGeQr0RKi8oSii9YOdo
FrBOGoLFArbhqPwpBIqRGJkloke+YGd97GUFuRZWJFgyEg7U4cXwZazCAluwCzschLjYLhGEdA0h
ZfjacszmBzFhx5qD5AT9s4acuQnnQrFlJzB53z/FRocZDwUWpgqE4VJaYp8AJhBKuJb4sekDqrTQ
XdJlkR/xErava4LMe0MA/RLmlaYDh56gWQjNcEQDdMO4IvAHYIXFAJ3IwhauQG69uyiISARg4Byi
Zh7ZGj4HkXxIzyGBrJsu/biDfwaqTPGBYig7g28QIN46WCdlDrhcNIIg0AUU0JNCdfnC7aH2B6+H
JimiSG1HlC1lTcS/6kd14E2az3sdFyrx0cFWI5vVZa9A3XYCNoZUkaFRApqF9WTMIJsmxcwEKVS1
Hhg0xSrD6+wICJt3oFeMUGCMCH3Tj0w2EKhCLHQ0EURi44ZDep78i21HNoHJ61E0wn9h0RfjOA8Q
4kL8mfQBhsL2xMQIpWA5FTuBF8Kk2HVM/dKBIH2wGwIHLRg1D8rrY92AdnmWUKEovVD92BBoAj8E
EaEYMlKoDVAt9qrv+9515CHAApgR4h+oKwuHLBWF0vPdGD7ohtq8QNXuknmSPQ5qTUMfPSN2ivUK
mQbh265ruUs8Czy2KKNI0TEReELBy78rdbjS/yayWERSy9WoLot/fecXb6DG43JqT+5PmBwsB5GC
FsmeFxjNjxKwGzsZesX3T3A5xkFhc7AmsSfLFhLFSLQcvr6rEUNhhHIihuawLNTogofDkMSkxt/z
WIiTVhg+9/Gdgid7ASe8wxTlAVUNrsc1umh4jF/4qQhDV/iWYxX2UTGi9t44FMkVwm5dLP/ALt9y
2SKFYE1oK+0BxTkPZQxpKoa/XkafhEkzArFYYmn4vmjLYYhrE+9jTixUzpmwVpHMQsFCOwbkIzhI
CKjQWGVtWDEEUY8zSdtcJL1kJjeJkESMw0u5HbYt27JAH2zIOSNBbIvYD2bMtVwBezMA6GAtn/t4
KKSHEUr4G1xsBvWL7oUagd4g7YvGLKbc7yoiKmOBLgEWtImlk2Fi+eButguYNsICKl2SFwpZjbgo
mLkQObwPIi8+aF8ULVrHaCOyiokQjU84PDgdxMb8egbgidEACSKsJ/0ViyWIQi4DOBT8W6S/iYMd
97I7eSagW26Vh40F3wENCrsQ5iOMSHIIApamf2w7THmG2Hy4clrY874prExYxcX+Ab8GVwg6hOsy
hBF6i9jiEFWFYXLM+huYuCAFsAYXsXOM/83dmSw5jmTr+VXC7kpa0C4AgpOZ7jUrOGZwnmLY0BAM
BgkSBEgMnFZ6Da210kI7vUG/iZ5EHyIruhMR2RVdlTBVW1vbrbqVkeF0uvuZ//OfezJ2SPALOyhc
1S1GkJMm2cM/+Rt24Y/idBTpKHZJ8QiRRcW72PLflja19WOd2YZxDioQGm9bH3TmrRFudlGIuAGc
so403uDAj1raSBFex2lotUntYZwMWvbGZEBov6iky9OrsX083e/6p0nay410pArIaiXjCJRhTZUe
072xogfYqbQLZgJQj7Z3a4CPpH6N/O9Wl82rtRX2k2kGvafGcNR5zO2L2SaiNcb5jFYt4Fc7jXlg
/JvJUZTOU2tn1004mbS9sYLK30j0Gzveuh5pnR49QvrNPEyv/QjCctBUINruZXPbladpL3YhjAZ3
IUKjaUgeo/HYc6jXCjArFfPECQzFgCzI2pqB1zLZ9YLudLqdGG9rKQ2GGtwz4zF+lQdHBl48Xpk9
pUez0ypcASwQ8rB/EowNMxbjhn6+j72LfrYK+MKjQv2cgWya2lNcJnMCR1PNPTCHm7EbRKBcNxaR
A//XpEw+OXo0C1DRtwGSjC9Pe5AQk9gMR2AiLAk4Sw5CAfTjKrZD+Kc0CB7c5jNDLazOY8uij0vb
GhCps2ifnWRaMqtBlWfQDald+GAwNEet5YBoIwcFDF1fcFMSp3jxboEWAEBy+ffehuzIbnHpEB6Z
Nc2LxNPaZhLGM6wPIh50UFYhPXtiFLqBSfXMTp8y+9hvcGp1nRnHYgBE6TxnzuX82rt0d8bavvYv
zoHV4gAoBUOqB/HVSJbntQZrSDjKbSgX9JjnoUvaQZ+sHcAD9s7sOG3xqo5AyYM6e4rts9uxt+62
B3Cjtz9qKYvv7Q7tBMybnsNJJvVoD5s3zZux0M/j6xx4WW9x0aX55sBYBwPSnmGjuwOpofjm3mAE
7rRujelF6crMCARxDBg5YZ6J1sgsRnFcVGPLGN3EiQ49Hg7TmXPGY3LaHKjJbN2nM0Azk9lyg9q0
Brk9Rzq60dC5qourdzEyKzA5JcRos6J12lLttQh9EAwjRdLWg5MJXgu8IV3lQhqvPZxO5rAzacTJ
OPmNVR+0x1zG8ZVZ6W7dkQ9a7SW6gDtQvaPTBITFoGsAK8HjYRZQA6D1+eHSb5q0gx4HkRVPajpD
PyYNkUBwpj7xRPRwdpqtzTwV2xEjT2uO5K0nCk0pTm164sluDfVe6krdSOz1eKP12iJ0I+AzZ0am
u03up2MfCjE7dFWhusmDbLZ5QQgKSj4xC/IHHlKTqlQAJmdUHzCj1Wgx/9isIZMQ9uh5f6E/tRHq
DJycd9LrCO5gZzysdYCMb0ApRBYgc90r3t0NrEpDHxx7Kas/BYbq7r1B09m5R4SgockTyMxlM389
zptuKmBuwhV3T95RFJ+70ZF1bW2dwZYtEPEacKOaAd2PcZpm+s3Bh4t0ebo3oJbTQqCeF4fGFWR/
edMWI5uhrbyfFDia5O6MXIAzA7bZAMv2XPfqZpvz71gWYgMmhw8SqRWLm9kUfFcHdTe9iMHJDpxI
3zpXw3s5CqhWjGQCAwc6YADYEP1FHiIQg5zPXFjy9Ph0MI/97ePa4I+uQN+S7t6M78Ed7mfPYJt2
2gGPvaWHwHgZzt3NmdMKiDW1bigqOu/Fwi1ggCc3NNtboNHBU+qifc1BS8/4eju2mup7I9WIMeTH
fHxwcna+d/ficL+f9VLPCweJF3GyDNmby0vgr/f1gDkv+lpxFXqUBuuj2ED7rbdHl9RQ4+Hmai5G
qHt4CmOQnSBZb04mQ5atH/dG8+mKdQBaxg8V97o3FiD7jHoBijlZNi/GRlNxfYGR2iBsARpBBVoA
EukXshnpt0GLQyMDeku/DG7Loy/1LjpPZTdvTFMae7XObViw2qz1AzNxtS0zJHlWmVVPjNa0wcQ7
FXYjTZW0zlnwHIOd2ANd02EE21kXVWvMz9gixZQkdpFZiwlaR5tk5lVT9GS+LboIwGXLRpGfoWl7
7ra1yUmf01ltH/gNHjNREf7W5CwODqr9jJDL+gPO9eL5Fdzw/bywK7lxGcoCPSxoqjWvBovRJ2xK
3kOBlEW5zLbgBaViuZnCQFAG6vJMb1bzod7r0XF8ASUdauOzAYGIpibaweQVdAtriA9602prYLNk
Ws3pGgGIutd+3GfgtFW/b9gMiQPgjNUBWckkEDaDnqzxRgctMVAvYufWtEhPQ+PiILHtlTTLhjf7
pm/Nzk5cugpzvmRtJZnjGt/sZTsMbKl3Jr/9EDmBLdttvZfpii/NlswTAuSbDWLRBCzF2DURDVom
fUwao6G1w4B2JTzXrSnNw5NojsDv1c1QNHsypkoSg8DKzbrFTM0CzBeYuY2BtMYqXVVAqUcPTbfw
EhbiYdow7Z327D1BNDGH8l4wQMGR3Ky76MWmcu9d+WiPGRA7Q9bP4IN5h/r4IsxoenXXNrMkgaVf
DAyS2PdT5It5UO5tSpu61wGGvLDa4KcZ8CeOjisbB8uTUEdtVxWKBVS2p4iXV4/7AiCcYqbBhoPp
M9b6Xucdob4W1vwZTahthMwVURzn39MYXMF2KoN+jftzfBCA2aG+cIHFMS9Km2YvW7NlIL3A8Pci
tmSAcoByteW6dyaD/UR/vRW7LTCzGfhEXQFcu7anO+Q9FTcH5TEOh3v3aEmmuRnW6EJR6D2heh2Z
w5tgRqWOxu9uxMUG4+szMhgv58SZUt/tPsTiGW3WPWMQj9orF8hrAZBtnO2L5e2JejPngaFI+lNr
4KwOdtId78QT49TdZ9IQFqxcGP1gcHBSIT8Mbt3AqLsOw6WprCOY5ri9ZF5dP9PDoQOk9qxfzQGU
acq8ritOAYe8mbGbadNdf2se8clGN172sI8TZK9qIItbVjTM55Ixxh0Qsn2dc5GxAEZowpgVgRru
QLxnTK0jsM0WWqw3DGbhQBY7RwHsDf5+3X08d2NJ84NhR7RGtEoGQwseAe8GwHAnVM3PrC0zwNDQ
NHNapznTq0/+pr+bpg6deDzkPS3v5tZvwh9yEPtAC1/zZeTXwcge5ntEvQ8M/J5p4WJZA7R8xSuk
WXO4NTI/1Fw4VPEdzEDPJ00a5rWbHxlnz1U6WiPUjzRSPF4lM1oI9bGOxxCY6W6Z0B857QDoHC/m
2+Gix0PqLqw6yYhjr6aBF2UwruSqAFvbr20rHsOB8pg8NufKnO6FWWAzqmd70BibOop0ZmpfcWQZ
o1XX4xGcyZnmMZABBRDTjVHTVtsBqmm1eIzmW2SFCcY95YW+2NVFSIM1RlOBnYHxXaCSAwVEbuZu
++ogGktNqw6UEWU6UOxbr+kFA3W85bGEKNLIyLsqo+Omks1f8rfz3TCymCMxxycWp7mMGo2s/dTI
XmlCvQk4ip7Y8tOZEduaWmPkBl38MHl5Ae4TIMvEOmDQB7x/uwXBjdsIGDsnFIyNIx1MNJZUt/De
oJRK9E7hGp1tHz7PQTxfPMX3iZ51ZfQkLZ29xnN61KKFvpjW6JMUUIch2dBqD/xFf/eweI76dIg2
EnPR6TWe6v2Ld1W1k9cw9t18eToKsR0rbQtGs8USPlVvvOCaL/PGPJ3Ct8IbUs3+zmJMvH2eYtnG
HcIL4zjd65nfziGd1Wrz5P7knUF2PyrD/cORNtutqG3F8WqFGy3uXZnl+9xcXQ2ZOKYu6g5zcVWj
vgQ5TNdDCzG+oMmU1YJpGoxohbtGCxpmxl/uMtLCjlI9GHcwXAlzKZf7foKif8jB0O+MgwTQfoqn
PKj1O/TZgbGfQD9hbUz6ypjt7sGf09/QRAAKGn4SY9bFwZd66bjR1pLh00JwvkUQ1GTUNB5XTzKS
rmLA9aHltrfH7Eoj3hLeFVqUaSgTZVgb3VwGSthMUgHyy1HlWtid+BKOx8YETGszYWvSGq6Xdb/D
e+gruPj0RJw86bFutdCu7Q2TZfW2zlB4GhEYk2O0sI+xeTvrwUJrm6Ff41W+bPtyotVmze6m+GBM
SPcoBjW8sMBodrf9xSTuYu5FTpg5bKEQJzvvOucQjROaiqYmIsfjauHg0Fvg7K01QtyPnpUT5FJa
jAsy2Y9Pk3y+EedeA6sd6bs+tD6Uw076jUldjszHXgW0ieYRscL1oUh5Ey33vrbR67iTzQeGxpuh
uR0ijJiLw/igNbp0wmhY9kc6XR5b5vPeUYqWPW8a2JepbB7Fqq3VhRag71XQ/PS99EPFOhn0maaa
xZhd0Ve6NHsMFEICZ4vU0dSw0ZdJH447mhauy8NccVqW5Ehm4/VsX/UVXeVAmBIj7Mf6cHzs0k2s
BsYV+463VYcdxjxHtJfrrXnunHqZyKB6YDiLUSO6pfNmWZslftLfOzKO30UP23rL3fRVeG0YsMO3
vPUv89prOG7tXaShaVxzt72sb53aSB1cQ0FT/C7RkfrdRm/QEJ3YDZD4DzV/bUnDfGucYFNLtWw7
OaAEn5lnlDDxh4Eo4nSwmaNSNxWrVTDRpEboJF362iFh653dHAMhE6+Hg46Y7ka8dbFBJfFi2noX
m4XLfrTGebdOpw4EVfZpfmGKmjGGxpUcwt4ax1iA7Kqt8EwSGOlGbVnzi+rDfUfIqN0QLldsXK6n
Q0W/vd5Ek2d7NdWXuCfbtEV1m1qE+7Oj0aG/wHWRTElvg3Wjisf08IaBLWh6tdHhda9odTwLHBFt
j5mhm3veARuViUfODtvD3F/s2gaDf2DC0bh11EJa6XZCyuDjczsvnUeVZo1eMm7SF3UUal20CMUS
5yrrddmVlvlalw5ac3gG7M7w9t7O2NlZEW+EWjZgq7OO0JyiJ2vpu4yfHcPkYkug+6mnhkeOK3yF
9ibyDmgBmV5/Y4+7fLEWdU3aWm0sz8WC6h/aKm2P7WX+RirOPHeIrA6ik4r8orV3Rvq0TpgVqRXq
meBIl+lrCIcPGT5h7SFBf+ETHQSsSLiCJ9270rKR96KXUzc1DjR65da4g/TsjPFhspkcxfCBeGVM
d9GALk3MtHyfikWoHV0YdNFJhTQdRS3AI0z7RN0aPy6aaBF2rjrlp7ishEB0kqBWICzhjPc0IAVo
vsxo0HiWcw05HU7uAq+It26qdH9JD7kJNYpYT9u5uPWj18uIsQ/rsx08tfDsab14bqnOkdaE+4bq
8NjJO+z066whaQqTmsztwjz3Dge8s5vTvOFH4YYGPrL72HHWJprKJJIXo16oP5CoQCneiC32fZWQ
DrdwbQTjwMaPd1pmMt31aGMqOrHoQPQaPdJwZNmQYrgBiFLRRaC38ApRdkbsYjq0+OkC1rLwLQvT
Pk6xAi2TBqVOj14rTpb+INJaqUVaxKPgXvzKQHkJBL44AdBJA3tCD6i5018h+BRQUhd9OTfxGGp+
jNNluLyd3OmImFNHNDY6LA+iu8U3WAx2fNW6FqyaNKLBzS9OnonRcWRtydURlzy3OubeDkZF2IJ3
aBadgRt85TPtAniTGJWnhrdHYSp4S7hj+nh6xRHdzWJB1LoznDoKTqbrrnDmm2LtEvoOcA/NFKd8
hwfJ7z2r4lW8PM83bmgxtlrU6SlHSvlfPi5ORbZxrBPnSC8WbT447/p0bZPPkuihORQHlVqwOYnR
w4UGsjXNOlsr5Sjx+xCp4lG1HUjUmC2hHUch6xGCa7LdwdekKcsIXCO2+FK45BvyFam9GV2th8AI
LNlLnut9F4fagBFcPG0GTA1vEKYnVttO0QmxWO57a4vwd3PUJviUTBUjI9cudP3ayXU/6K6HAVeQ
8o6pRkeonYZFZNAY8afdG3bHDSzCM/qW6lYo3E4RclG33aIID2J15qY2Rbt5EVWvu1d9KQtm4BXd
eL21uLiZd3FvwqoDklB7m45orDYevaO0+0G2btf0ttmYy6+p2bH2zm0k85EZSkfVWqPzkOY4Bltr
qPlBWLjDVwLR5ULScyag77sb9Umme2hMlzRHwyzZUUyupeliVfQdNWqb5z3gGY5b9noEOTMtiQOZ
Ds4uTg9XuNNUQ77HRarfe0WCzLlucVWaiPsFvbkXndlVZ6rt0l3JHGbUhx133hDrxzP8AZ3HPVmx
DThNps66TFInC1Q06R5cTNc4nB9wTvdOYC1DmuWXax2NGsIrg2NeHBvfjTPDMSmuYoF30RGdccor
eDCfaJwrlE2RfMKvfCrikiLQI2GqjakvL+MVTbP40qE2PTmbwQMY496AS8g8gpUi8tq2aZttGTWi
JJoUbayJ13aOLnI8yvt5gaohaNWIpEhtTfe9nvr4gAxo0+aQfMfzkIr6zpCKLjSyhk83+2qEg1xk
HvzA2uE5IoJzmiS6OCTzRCs3IMiLhmPH17dIXMGwyuGTRzP2ozOpKT4JI8dTxjq49zeXjjSS+rk5
KPw0q2HW0BhdiFhpFj6Ix5rxtNX5pS2KYWv28KgKHcFVNLsHc6HX91p9NMMHWzLpWBuLSXe5NqAN
5ixOtoI62OAP8oPAOJjLqcIpNnnmqBTyTLEfdiV+XxsQSO805iQIr2YOCPJRp3ujg8QVKrBuIgcc
98YgkqFtn9+9kD8gYKXEYHjK+Fb0UaUWsvPQpv28o02LzvAL3aGsRPbPeIoJ1o4Wnctanb7d2Aos
5s/Q/BV5gRtRqqCDmEMgLSB62BkxIOUC2I5bJKXH41RITA4Wenc76qus3Cmyd9ODc7JbPWa5ks3b
0UUNkfNsoI7Q3ZrkEHCwUdIhHDR+uziQkiay9Jp0Y2/oBO+TvBOBl2LnxqDGckR6R37/hLp+QHlj
AgdtPdWZBQu82JouplygVe/jsVJnaGMR+ol1f8IVubk7S5nKVg5QBmJBJPgkjiSElekFFdgmndtV
daDY18JdRGs56WNOSiXSXq/aY/3p4sLKwbdT+dY4IhzQhAgpI3utZ4IhklNeCi2msTPL9TX0Enk3
7U5u7npIFoeEI+8F95D/h25QQ9XrVqpor4qWd/mh2IyQxhEuWjeyNquou0No+HpQ75Exq014kMib
R2AL/QIhkua3yAQr4OU3JF5USjJWbUjqbcRsGk0eQA9PQq7XIv1iJ3p/g6wstBEp5JtNenvjbq0d
X76uuZAt4O2pbu7u76lhPEa94hRpLNfPmEAC8lXqMH6Pl2iRuyFXQ6hMW3cfj4qUOkOODGWtnb2d
SYLOXYv95LK6rXaPV/jSRN6xi4E8pFcCwbCOhA9rPkAzdSPBQVs9d5Vprd7BuwHoy1nvYOP5Ydtg
V8fLQLD08VNSmGWLaCe576/RMzJO/7VwXEVH3EMnQIWGG96LldtFp3NEXcikeIuPEfd01QlcxHLS
bRMhrXVsDf/DwF3pVabBctQ0FDCBVJNMvB3mY2IWAqcxVrnDhdnR/bBnyE9X3TkVhs1JsRVbnvAY
k25dGCZ54RJTLglbQZc4mQ8ef8BQclTk7JHpogYzh5HGoj2U3zfphKTpmSQy2Lc9nvUClg3OFv2p
2bFxMQ+ON5ECjcmLJjMj0RxuBr8LHZlIyahjhyToQ9GDVQllEzhroToLvEbqTW16ktmNTu1RHYeY
R0oGZO7y4nPdpSTW9iR0aHMVr/6E4plZRx6oykiWbDpMdF929CNtxQxtwFvDEpDIMKP+huzZxpkc
+qQZ67RmErLT2kujni2bc1KTOwT5Sv6/gzI9xjpxUzQjgiaJahXnuzYP3Y5OZSDT9qodm9HoRPHK
uBgXH0GxealLmS5Vqj6kEBvCk4SH+6dfrYZ+5VlkuCCxs9VSpEAtXt59pCX9jcuUK4oXF3EymLri
EPLR1axoiFmbqgkDkTFotK5ytKc+I9RtnkMoZkUONLJqPHgSJa+yoNZDLWk3kQeh6Des1vDBn2yt
jrPtKRau4bCoM7l7uK01FNQjEWBnIpstZ38fTGp2ap/MtnV5jKyr8G6RaCIu+BWvVAmnr20UPm7R
5upeA7NJNtFZMd+Lx20xdF3rXzAhuCdP5Bj45h0E+OrB8QmSiwEzvcAkaNEWT0UkwC2IBdGA14E7
DM2c66F96jHv66VGuW9LDudouPsJtT2xM5nqjlo6IvLkkwwqjh7ZZDFLepsZUm7lNkSvtHTjSFAs
sTYjureP3CnYDmMUcWcjO8HFo30q1UaRte3BrjZDlwNSwlZiMwY59/BChKktvJPht9EfzX7k4Bna
dYMxmEmPMmoOhzkCF1kPiKbW7DNnSCQ9lBBFU9SnGF1MyX6RIBqArwifI3XU+6uVWA+0/3Ijp5Wk
x2yWpIh2pOcX+pBe7FCymPEN9fnVfqC+ILyrB2F1B0yoJCY18tBX4zy6maNWd40zQ42ODa/txVD2
OujMwcZRcW7vJXBnijh7Z7dN7zbEbngHZ/zNNtqzyBvizPVqFOtakKKEsLd42256pWFcEnZR5riY
bJFBEsaey2UUKr7SMNXmR28LH0jBnFCwLjUe99C78qVVXvEaGefZXKmNpSdSadQszgzZAFiz4BmE
pOFPvIl4CqCVNGWge6SsnK097EcWFTxvpzf7V7Qx1EJ9uKq11kHr4aLEtkKpk1fJNAoqjPjLYlKw
C22tM7UbMAbB5Ggs+reWoba0XVuLerNrpl0gI2o4nYMZuu2LqdbEOTOUAUlaKFq8o36CQKMIj1Tt
0ZA7XYqtevGltkacWAx60pMnhFQ/cVFhr2lt1gLJ5p+INRVeO5xdJfKsCh4KmYIVIXk0n3brlxGa
EiV0PouESsWVKQwEXsf51lSOPXmchERh8ZwUUmugKl43a/Z2fs7kJYrJMWWYeUA9NNyh10GW4kfp
WaFZm4TPO2PbHDfxK40dwZaMnlZFRFe6TkaKumg0JlVMmzyXVTPPD5sxeRNKvI4E/0PNpbzEZkil
9pO+vMonNKFd7WynhzCVvIUUwWDrqqloWup9gh/i5vehsdPbb/okGWWj/eCFEp/JdWzcyAX/06Ic
v0PJ8TBmmQWKTCJqX/CCJYSbHn6gB1SOVLi69ub92W6QsXTjaSYghQJuFcAZs+jBQYDvDhEN0yCc
0EYtdN30fuMypMINBqGleoG5FtJzH2+lN5/fzC2Xg14jhRO6Z1w52Yy61DqdFlXK0IHT4/kCUOII
cQ5MT0bkJCYv2+bAteZoPWc4igQ1ysE4eqksUCjt8Tl2Nmjour9g2O+S2X3DG2bs6FBtMsAXSBjV
9cOZjmCKg+lgHWnpc02fyXB+nCmLJ2ZAEtpCkc1kIx/sB1DtUjXMvdTYxiYZmnAtbqs9hDRUuvWt
BeZicPb456Q93qNZbmi97SybFY4MBoiGn+7aRKfNmLBjL7QI+g+XyQwmE0vRerMdc8m1DqlC40Ah
+gxJU60bznJJi9yNq3oQDI5IK6HdJaQ0oi6/6SLumvx6S8iR5hS/MmLPLf5Q2CuqYxiPZA4npU2S
2WrfBy9qdz84FtQfN0NjtAtKp24WmrkgqtghdMFQNmSgqY1B283HnQLJQPYO1/li8KcSaqVpNR6T
1Yb7WiWjM+VHXLLHq3d7OlHJnd7IsenH7m0eY7OTUWdIuKynEE0UJq82REtQv7RmKM/uaK+/gG7A
U428Gta/6bXIBF15A9GswODcMEoSf99ZUC3MbW4G2zemjKroUR+6jNpLzV7rpyX+QA2Pp4hCNPeg
p96msP5gC5o4BS+Udd1MnyxEzW6PFkZNpyifr7zcm6HQcfAxuAZFdSYmmbVBjKEOycbgzelH6Yv+
7vbn7m5QjEwyVRhmqgBG/UB4upbT5KoGGVQCMq3RDyeTlBfWI8KnOOggWrgMAker7kVkJEMPp4r4
5IgW6GCmALjYnb4KzUtOpppR5tjExpgEfuFH7E2CpsCkNM3gSwtHmOoq4oYaLTCLHd5lKO5DDU6J
jk78CJvaiw1MDl/7t7FjcvNzc0H5O35Aal4Zh6GqDPKFQauIUhgkCERM1Pry82KYtDHBBchIMihc
3ue9MyiYIrFDXHYcq7OiP+RmB4RbMhRLqG9S95Tw+NMdBayiCkLKzSqcWAu0LAg9CxwuCHdYjzKy
eC3ObEXKhJbetjaEKXzRzc2bqFk1l1R7e3jWUzRQZqUTRkPxwnacPJglkACIqxn1zvaiv8Cid+8B
e+GqnAEmQIKGwn7dGDmekTLe9KCUqXGcHUBtM/hi+GWkx9njkKimYqqmpFHnJOHcRBtcSd2gXwuc
1l5viBnGWSfFc431OCOI2T+3x2/H//+NlPMniJF/3aPuZ74RZUF2HeWr5DpepXmYQbEM4/IaDN4m
CF/efhys0t/zF/7+At/RajL3AJEr/dWCy/Pbp6/eNlX8938u4zzKir2tgzj6b8XGv/vh23+/b/XX
X//1u33efemz3r/X+x/awYqiyHJDKrY4j1832vf3q//4N5LPwa3ECarAxve3bfzHv5U2+Z0Q/taq
Ik4z/24cLP33td7YRitY2QjvJn548l/i5PulW2i4n920lfvZau+HpT0XTJs/u7AdRy954qfvKxVn
IUvoo59duM8BJ/46L+1YLrT9z6489CN/X1628+WyP3qd/1l6xkbxAMsS9/5IP7/pbyL793/+65cs
TlOpwxX00wJXlr/Su0//HOkUXMNL6RoK1tufvVwrWa2i0I9e3pcqjrBDu9bPLtxbXYJl/L7O2zNv
VvDM3zjm74ZosWR1x7bvesExX4Vx9P0nMSXv/T8LZfnH9Baz4bPVy90kQxOUxFVRK9BdgvNN/PDu
l/0q+aAav1mMv38BbOavjPy/qXj9JHh+Xvmlo4F4n5FNbRykv3vB39b/8wSYMWEt6R8SYDRIxNf4
JI9l4Y2XnMEXf+efQcB/ef34ElrqJz3761f+B5/AL1GGsc8+PDDmKHzSHL9z3TQoaSKIK35yRSNP
4kPJ95Clhip/fKa/b5v9GMLzH4rYm434IAK/b+1f8rQQ4A/ngLP3kwcxifMf77ku1zuf1Nrv2zOH
7H+4uSYNNaoCqbUqM/e23axLxH//vKrh7QxKbsAfcKbL6uGfQvSTdXHmUUmo5E+vP/9bhPAPKgAt
DoPThzf66RH9gWUT/xaE7w+lMO7FSNq/+2z+wc0Wbl9JBagVbBVsf7x/Lh9Bo4KTNZb5x8CjCv/G
TFbRcnNn5QHu3vuRFgfcquAsTD/cFb7enZMW/yp5Na1Peuv3Pwsrv37YtSxVcNSTPEE09qWnIePj
//SDG36LmK7vK715qe3fUoD/4EserpK8vCi9wz8rHrMkJ7wrbVapQkLmq2h1w4cuPTelmHD22zv+
8zzEN3fjX9AKvK43fhSQLim57PWvLgJ7Rm7ot0KBX26r5NkPtuWFK3jovySMICor1wpeuuZH69B/
WaWb969eSKZSwUH0UFCMxiotW8WGN/nHS6sgRtSSnGHV3++1XsFehb9/jl/Kd6b+Vjz4D+q8SRLc
df1oV1IjnwOY329VcAvKprAoUfy2avpaIsjDre+84h+TX8bvy73pf6mCm3OilzhafXC15SocOlYu
X50sVyAWrn8oqwZZqcCf867J+nr7qM7gQHw/7z+enPkW2Xlxsio9N1g4fn7tbxHYD9au4GF4/s3f
bT4fSQVy3fXjkkMn1yEN/1kx6flLP/4kIlX4zz1kj+CkfH2NCo6454cvwamcspObFagMFvavH2W6
WcHN9VcHvxRMyQUX/s9eXeHcLlfhj3z9t6FtP7/+7pOrAptRBRsnDAwOB1J7pfdMbfrn12Zg6do/
oDbel3pzLOQKXsd04wcf8+hMHX//nD+u6qb+Nvh80opSwROZ+sG5rPeVKjyMaZ7sCrfwo5pTqtBI
s9vz6gfHoVZw0vNglRFnvl/Z29OoQtU5WZ7kh18F8fvVZQAXFezbyyM/3QTJjz6hpTYr8A8mh8TP
wuuPdAlzpavwa3rBy0u4ujP8NPv+hNTWb6+OhviHaiGTTbCLcdF/cEQkw1utKkppb/bBv/PIVoT/
97//j3TnX4u690sxxPSbsi1eFBniZr2KsH0a7OOk1l2lWXl9pdOpS1Xc+Qpffpe/3/m/64EfXwlz
grtRHr34pdJep9VogR96/55/XNnp8e4lvvv3u6m/I/oLymVnhgQymPnLvMTXzr/n50ES7N63+83t
pwrPrPT3P/vjX2Ho18KgttwEfi1N8/f1vvuMChJ5EwLkH6xcgS7p+ods88Ebkd6O5kt78+flg76V
iv4FE0LhM/mgkotcweP5heA0SUqrfnm3X8vUWz2svFe5AmkCk7QO8rJNrsAP1OKUg30DENir5LZa
x6cPSQalAp+QzftJjo36m/r/XCfNf39RJw/X1PZLN1ivYLv6qsiNldRis4KzdhKOoQwwaVbw4Iw0
iz8IB7CBnw6bwEUXuvt9oTeTXcHZmsEnlE2rAnVt+km8ejfR3++5ivLI5xnh7Qok2gqeqZuDS/h+
u1XEjRbYzihdlQokXwPVvtZs1irZ+1F52SrOAeRVeQJ7pwKpEEnsZ+XnK0sVrGvnBM5J6RBkqQJX
zCFF8UE5yHIFYuzAZFTerVzBKbir5MMDk6uoSrgEJj3/uiqVfeQqLFDXzz6U/+Uqcv3dINvkH10T
+TNc5/fbtkkYn/zdhwesVhBZdAP0eraKCJeC8jlXUU7o5pcVZZU8KbvlVWQlenH4wpl8ry3JG7z/
5x+PU0jA+h8Amo0KRIQoOCtvtooERH+VbVZJoSlK3pRcBSqCWsK5XFaHXPjnz5c5nh8VW6cCb2oI
pi1ff4jQqgDsjmOsXFnwFKkCTVxI9McaMQX8nz9ggmC0JtCQUipCqSLqmBz8spJQ5ApexOTkE9Al
L+9fvfAtFaWKIz6vXsrGQymGdH6LOv64hpicgwzgwMdnrFRh8ma7hCNevW/y7SiqsB+/orY98vwv
cTlsrKIWPce5WvLuBL0zpb03KjBRaGQM1GqdlB90FVHNBPzHB9luVfBCwJGt7uJXxLBsUhuyUkGi
4luRlxLkimp6efcMW6jCn/PiND6VTrvTkdXmZwzvR0fmz8t1FZjwf8VM15o+iJLfUEGI9UtRYi4t
WkHEAsNgStWstKxcxboYyZIUVVHh06g8gRj5XlVVUYQTG79kxarQ3OPVIX8Og2WhT3D27kQBEPh+
41VEAW+L3v0XfSz+a2npCh4buKpVEpcbkb4GUX6dfhAxdZ4ytKNRgc/w1wakt66T6O79+L8/lmIE
x886EcI/rO7mq+SlZOsbFbhT+jYg4spKj7tZgV9prK+H7P2LF45JFRgP40hHaYyKCwtsd1SGLTUr
UB9GEmQf0FBVWHgj2wTxoayZqyj0TZFwCyRieeV2BV6D5T+XhbBdwVuzAOaWNP7XLsLXkv35IdCd
9/7w/rjbLv7yf7LV3QslaOcUB2Woi1yFpfJW0bV0GD/o/vroMH19Gt3g+aMLIFfhslMhj7NNyZLg
4v38MbPfD6egVpI+efHXfkov9/sOCw0kV2FIyDDGWRksIFcStoCLO5e0sNyo4HxJJH1YtAI57mFK
lx+zXhVo354P6gN8SVmdyVWYo158K/QkXc6lF1FFCa0f4HWXVq1Ctb+t+uEgWhV4Et/UJaSUaern
pV1/7ov8/epnjE9fbq9XqkCC/9rO+am1V6mieDIpsgXlVKBSRfFkUrTX+3fdFSD27w9aqQJrPiHP
+AH3q8gV6ItJ/lLOQihV2LppXA5CmMn5fiJ/3EJP/vI/47tpvP/L/3pDIAyTv/zvaBmU25+VegUZ
pWkOCrMsikq9glhn6kcMBfm4cAV6dLb+JIVV1KsIg3fgO+5MPy05AkoVtR/Ic4IPfqxSBZDdIM1A
T3DJCCoFtdXPhmRPn/xupYoazVOwf/afz2WN0azgtX3ToZ/lu4rijwZsdor7UsLfN+pf6qM/LwH4
xt7wL5gB/CFVReNrJpc/7yYKopbOv2Iy9kfUFl9X7P68i/gRicXPSsj336aw9BC2ff9HBnQNf2Wv
Kn3W+0/e//C3+nKtVZysy2a0XUEQOc7Tj1a/CkR40ddRhlfBtfWVOfrRof3GUX5F9PXVz381jm9B
8zvV0ftNiILo79e7JB/xNzP6z0C+90uSP5eTKl+d7NcpFeh/AigD/h9117aTMBAFf2U/ARaU8GIC
tfGOSr3Ex0Ua2QSs9qIhxn93tqVJz9qIIfOgjySwXZbdw5xzZmZLkDk26QwIuR60bLjWL3ZHsuiw
FHYpeywMNZWbLew1JNmDcDJc2XFsFvCzE0Mz1K4T82aQmbYoTBii1MCsQc9oY3oyOEaBt/cY9ZvD
ZAXwKl0fGTCzHre9ZcEQesITz7faYzB3KmsX3BUIZ4NlUsh0j1HCODb4S6rPdBUBCTnkKQ6L9zN2
Gb6gm+UAg8clOX55i9HicnyKzFUyRDeny+hqXYFrnCdQd8laou4wqgO5OrN5npVhexK/WRmqGIrB
ykURN0RK7KEZnIobMLLs3MzL6d8kM+MVUBi0VodEqvUJsDeTrC0uaobUIsrVnX1+BFQov47rS1fR
4Zs6mVH8H6OGbLMFHglU2BrsNeNc3EY/PoGwhXFJjfE6T5phyxvAwA6GBM0YR5EdRkZiLz1glC1A
cMtViGQKZRxPBcSoh1eHGEgJu3IZr9bNVdnjlIEx/wuDB0hyYa8zZLTEcbaq4N+ceK87+Mspf6VH
/hcJBWCuo1g2F5dBYg3WL56kjaHIPYIvCqx2U/si5sv4Oz3BDbRiUEaz4SRLTSxqhl3G4mKur2Ku
DBrvaZJ6nREKO/OseAfeFLPdXjbdnrOex9C8SgIHTD/rx+yeqV4ifapHKbExozJ9jYsFZAN1SGhS
R6aYWzVKjd9V+NGb9bdOCGuQkJoLoRnJ74Z27easwpUF5I4lamVkDPfwOkD2/iwUqpoB5x9i+JWI
RWEIX4+cAkQdx/ZpkYvV6OsOI2iiuzdrQ76Q6yMaMVLW0axQF0Um9stmdAJK/JiGUTi9Cw8/lftp
od5Ukb87B0C8/R5safaGQ/TMO/vb04cdK45tH5O3gbh3PC5jkx58AQAA//8=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hHrZcuQ4suWvtNXzoBsbQbLt9pgNSMYupaRclJkvNOVGgFi4gOD29eOq23anOqum6kFhEWIEicX9
+DnH8V9f139+td9fxr+tzvrwz6/rv35R09T/8x//CF/Vd/cS/u7017EL3Y/p718794/uxw/99fs/
vo0vi/bNPygm/B9f1cs4fV9/+d//BXdrvnfly/RS+UlP22P8Pm5P30O0U/jTq/+fi3/7/utt3m39
93/98rWLfnq9XaM7/8u/L52//euXnP/yt3/89g7/vnb/4uBn/8damEfjv//8k+8vYfrXLyT5O2Z5
luZpnmVZTsQvf1u+v15I/p6JRNBcpAxjThIMT/HdOCm4BL8RgsD3CaVJkiX5L38LXXy9xNO/0zRJ
s5QlLCHw++R/luWhs1vT+f9ZiH9//puP7qHTfgr/+oXC0/v//trrxFJMMBUZ4RzGlcJzGIyh//ry
BEsP3yb/a09r17Np10Xk0yGvLVWHWaRcoj7OZdizPCtYG0obt/5uz+N+bG3G5W68f2gIPjPHDkNL
gz7kVtyxodYnTlp1I4gMEuc9rX79mOraHOO4fDN7E97sA+/LaRFThXZ2/s3S/8GEGP39hFKc0wwn
SSIE46/XfzOhdAmmRY3She/TF7Tz+pq/viR9XmZ5/JjRbpb7lprrRlEo86meb3XTLbd6N1jOaTtX
mdUnPeW3NjTzO9x125t6CLdJeSs3W/NjTxJdTvucFrRT2Y01Y3YTHGe34avrT4MS3YGIZrlzuhuK
mrqjmv3+8OfTTH8/TUYpY5hSTgTPUvyf0+wgWPg8dl2R90tyHfoBjdXauW9jmNuj1tNcWG6KsQno
qh3jx2TY+oLkDXsf63R8M832xrxb76ZVnUifb/eaY/W2ie7WJvubrKfkFB1aH9rUjaXoha2lWr07
23qHxazrvBiG8RyzGpVYY/WlT46enwWtmzezS9DJdHVyzbcxkUOHv/dzQz5NrYgl62d/WtamTIT3
9+G+TQUr5iXvhLSoPcWUrdVMp/karL/2y2hOWPmk5JGL61rnWia2aT6GWYiDDS05/Ppx9ZuVfW2T
e6V9ds0Wx6XdY0FZj86GieeocU8lnWp2hnS8R5veCzRZVNQbN7fEzP9+0SQc/3yjaPa7eGRU8ISx
nKYix+ynjZp46EMv2q5Y2eQOI8PmZnsLj9ezPWXohKNNG+laejeK1FakbfcrRnySRrfspLb1xW04
lRC33f2wxeaQzRt+wvXA7uYg7lCLgsxeY0AjlBeN7fTZ06irLRs6melArqlh+yG1mS3/Ymrk91OD
uOY05yLhTNCfUq1f+mWfUWgLi9l44qzpB7kKd7/otD6qgSTXdB3T48pTV8us3rKycW6VRDFxQWHq
i76v94JzPeRVl3flSiFZREY/uk3V93hJ2G2lwd5ytN3+fOjkD4aeUpIJimFrRMZed+03KDHjzg7D
htqiz12JhlWcZ97aD0vXMemX7NpPWy7zhGiZbX1zTdam6J0yxZ8PA7D6Z/RlKQA8zynHhCXpT+gb
1mWdIm5NsYxDfpzsnEm+2elKFv6+nRp/q3Pqbur13Yb9cAy+f1a6T2HL07d58qjQnF+6jOeXX9+t
iar/+10j0liSWWRyRnG8kVEP5Sxgf2JY9qODMvhXU/mjFeVCQEFJRJ4z9jrV36xo8CLdaE9MEVG/
VdNq5uvEnoLV5PLrh/ia1L++27tuPAEj2E76NUb+38u+A2ZsbR7koHV2+LVW2LGp0DJePe8z6YP5
Cxz9o0CAjIe6R1IO405+CoQ+TizbDHNFOrPSoyZIlxBTzu1qqmYmuLRN+82NJD+7GvGj4D8wMn9R
s8grBvxnEWbADugrkEMM8J/BfN1xFJYNrlj7OjnsQ/M1yQwpqReJBJzHt7yhgwyaKlkP+iFVw/wX
20d+D1Mc44RR4CiAUvx3CbFpF1cz2sJYm1wVmViJgu3udGslsbi+Zl34IlpmjluOmqsOg5zZ8sgH
z+Sq+7erV+udSOqCDs18xUtnNunyaO7+PGP+YKk4TlmKk1QA9RHpaxj+Jsw8CzSj/WoLhSJEOGLp
3UjofqHhNUbicBvSOS/5FPlNubdjR9Tlz0fw60r852ZBnMCjk4RjoGg/A3qKiPEDpV2xjyfCG/12
VX2hOP5grBk+idbTIgzLILsY3m9C0UpsiJ6TJEqUOXJLg/EHk+2drH2Ob1MWIOcZVRWu167KAWXl
niRBtpN4wmFMK57m/EyTMB2S5CD6vPuYziLKeuvX6teC7uYtLZHpnqnhu8Ri5/d0TJHUazDVrzC8
iilc/3wZ6O9jNgXykWFKCGYZJT9Bl8lw00311hVZe1FDulOgewu+VyHF9yyd7vJNzeck2kucQ6g2
gd+R0bP3hGzX3Y72ks6kk9Q18wGKQHOHJ3Yxek3P02RxobXK/6IQA2P+KcdSzAhUYQxkN+U/j3ff
MFcrlMf/JkzTgPVRLLS5jWyIMIf84zKJIodlvLfj/OPPFyv9o2fDI3EGOM/ZK5v/bdAKV/O25bEr
Fh3zI2sXpOXOUFMEFt07GDIkEzbLX+X0H0yZAPEQOSEQqDj5aYummqwgC5rXxyJWhBcf2+zQ9Dot
11xH2YkR30bvhpJveWUj28qGi/aqLZbZqIaCueAuJtF7uQZ2etUjb8N1tuP4F9WY/r52pARSmoOa
gGrMk59qx+RDM609rI9KKf6y9K1s1CgHGsX7lil36BL1ZFYXHls0xWJhOBQjmo9xHtpN4rFLCuqS
6WD1/qUXg7lb4+jeRBOQDHU9vcX7ustV2b9Y3z/Y1ZRyTlMoINnvoWggWSN8LRysE7aHRs+tFNre
hWlIypE6ddrtkv0V5/odYxAY2H4OnAvgmsLb/wylmLZ7u8MSSjMQAGvyKQ5xuhi6PuaqKXWWpoVL
OyJFnRWZbUzJtbvUGe4ly9JN+sw+TLh9u4XmS27CBOVFlburPzLTTHIa0DHWuhhbM0pTKyxRkvxF
HgoI+p/TQVCCcwakMeGAHulP6dDC9kz5qDLZcuCNW8Yfx9X0x0yjQ9xbqPeZqotaqaNlmt7NyJQb
R+3TfOBrE8pmH2g58Qoz5yue7LYUKBi513lTzb3KymGrb0ololDE7Qft7UM/sbZIRDaUSzb7A2nG
x30HGZvM+YF1JL8DXn2eibeHwNH3pC9nT3SFBOLF3pmryacnT5PsKfAMlpFmcsySufTnrkUXQ3Ry
DrWKctroVFFbT8U+fxiRqwa/T9eYUCsFDuoIhUMy1N67WocriR9nUcOIO04rPedZufQ7KwbWyoVP
u7SqlyFf3vuRU8l69T307NCFhUgPnLvETTpUE4o/xAKsJG39G+skD/lW5Tm6Lj26+eF9Vofw9hGk
XF91S+8ryPqpWIIVZdaQEq+7OzPqN5mBMi9t/tLgVUugG6KcsUguuDYnxRdWdh4ZGRbxkWqLqjBB
9LVp5UjrzxYeO5pmvfKdPKyI9299Ye8WxtrHtG7TomEslIiGZ4bnpoibCJUZ0UGt7hA7/dC1KS00
6TpJ6iGRiCN9DKS/zJ1bizY+BrHEoie8l3as47H2hMqF4lj5dkay6fsIJdCBapzmCuXrc+u2L6ta
Z7m4WJfItwtsLaBs+jJurBpXS6vVJL7c5v2SKa+lXRN2CJc9N8OVUnS/WkOLZl6lYFktN9/RavPo
q1nWWz1165uG2O0u60gxDtuX4KkuEVkKZW0q09jKKFThQN3JyRldxhb1xeRfphqI24b2uuxdrFZa
q3NY9ZuYYSEzA8wcOCGYLUBrZBhDdunjeR8xP5jBQ1wrddXatEU6fjSKrYeA8m9RDO7N2k9OMteb
I8R/LNvM90Wkl7Ehl1ibTKqcfc9t9uS23Epr/DVes8l0cjHbYzfO5K7J4QaTXx/plHSymYcvqk9k
stbLZcffRbL5UlNjC2uUOTQrhLiz/HlofCLHWKuC+7ygEHvnJUkK48p1tVOJfRIOye5G6VjyKlbD
KdG6aPgspGIg5Z3vvzYtrH0OmSyptXPhMyFki3NzILDaF52wYorNWPEIt9E25sW2oqVoVv/VbcMp
b9pJ9sTRYxLjpaeQ5WAj4gPazS6RnfdjPe28GHzQxTAaXk2TW046Pi6jvoYAeJJvxFWxSoKipyFM
x2En+7FPzdvodlwp5Vhpz46CTYVML45xdefRrFO50Ww+6VV0Je6XrrSK6apZci/nOHdF4J3cyfLN
pS2RUTat6ioC4l9ue1rNBiJtpeqDjXUmU9GNJfA8dwGw30qLkxU8gJ7LdgmxGGdUjYI0csvxW+Zx
AgQFkWIntCudsuSI3PJO8a/1lA9yFN/AKyRFnuF3AyBSYZNMSeOMOGWmlkiTupgt7EzdjW8NAMyx
NSk+Z/snTFZxYK3/ImBqtOdNleR8Ld1Ei3astyLjoa6AbL5TflNX006l0ARDjBJT1duZdaq+tWg4
5GDlyJWx7bDgYAvK277SfBikw7UqazJ9y8GB6J1ryuAzL4V/GHNzidq+o91Zq+aTY/Ui/Zx2EGZI
Zh7jckSok3lfKs1t2YLkrdp8GUo9bqGYuP1Qm0m2qmcfRwZvEASuy+cbzjN96rrp6/SKFB2k595M
Z7OOWqJ1MSWwkKTSW/+y9e0sdb/EG5/E5yREd1DL/lmpH6o1Q2GM3oohCAcLOeuHLaAHNy6ZHPDg
iyFvkUxX9CnLh1PW9fxB9HEoWgsFhOZ4u42Knnu6txcQ96uckjZCXdBPgeBb7bO8EmPycWq39A3s
L+DgvparAlsyTcxHvHhyaJdP4HeLx952tmRK5wfUcTmumsmYZbpcZvy80y2VlFhQD/Ne1AmapbVP
SKj62CrwW3Zk3uJpnIsM289O++2QgZ05qDfqHbDR7y7NwuMakttUj6eQaHJI54FWNForu3GHcLKT
ko3rXNH5cZQEPCBQFHkjbZfSUuwNlc3KXZFNdC8Dt89z8sjy9egS7Epu+XlRaTiPXYTc6IPkuVpL
bTJgbol5u3ZWFOmgZ9nWhlYuNl8VGxeJZhePXfo5Qb7IVJjBJby5uCOpKB0voUvqqmnf4MS/4cJQ
cAXtN5737BH8PTAVkSi3Tb/0r6ExRCqhoncyiTj5pBomB0b1OSfxFtt2PLCkuYdSeR5rLvuJN0Wy
NB8VGdvSdmypPFdvEu7vnFiSW55mLyBXkjJGM5bDulzsGMQtJPgeYMo9haUGsgrjGntfEDreeoee
VVa/A7F97sETh6+lB5azcjI5P5mVnIwe92LkSzGZBZWMrUL2GjhvN/OT73t9BsfwjtjEHUTqfWmQ
uJlYd0cygoe6d+mRNfirH10qc+BrK1OTdDplUnXt87QNqBgz+D9gxQvp8BtK8rVScziqpJH76F88
3+bz1KFY2GH3kshl7Key9X1lQliqmsTx4BzJKr7rtqQ4PZB0DW8a1SkI840e+YDmigv6dYvjLpc1
p4Xb0vREwSqGRKbvEzfPJw6pdNO2y2X6GqN4o6cudi8U/bDTnBUuBChM28yqBdmsXEcbwPvNnoCg
3u2khro6TQVfdyXz11HamLhHFFXF2K3XlH2CimcrP7dAI4a5XNIWckGAiAEqWE6dQzJ6+C04fVXP
lktjkTuA+kiv75bW+S/j3L31oGYkzmIGDY4UXOZhaKrm0vX2o2fkrTF4kV13bJoD0JFmZ6dxFueE
tt81p6fEopcmvF9x0hwUO239BvC2ZaR0Oa+cbbIiAdSWNHnQui4nNSZQA1xSDmATV6oBmMfmKjDF
xdx2AHdrkTRp/UQw3iRv5baJ6TSsEMGbz9UDHcw730L8D8TPlU+W4xSyXEbgJLkyXREJ3U505COw
3ubrxAQpWetOTTO88RaPcsvqG/C0z+3iWCVCf8ea5dM8RgLekj034xDLuQNuOiZNsc6wp2FaDlgL
4J1T6Yb9OfLttPQCS7JOPyLfv+StSoGiomuyMCWXl9oZc1zNYqqVTxWUMVFFtjx4hPgN9apa+/RN
PmAHmabejhGfst4WosV16ZIeSTTk7BlU4ju6IWniyq49E025YXFc9qpN7SeXK2BXnnmJlvaOrfTo
cBrv0lB/Sl5TwlJyD2Dqj0ajXfZJQ0EXTQ9zdE0VRvHk8yZ7Mln3nms6nD3wDkrxw9LuWRmTrBzH
zF9xvwNPksMIRHvp9QlAFlWdYdsToWBVbBov5dY9uCzk55Yy0E48qS8pB/bZqWNLWOk2Nr1Fqy+C
RuHU2IRCa63NK9aiT8as+E1HTiI6DCxztzcxiloaABMHLmTRYvcjgl5frYPsUKduuG+DnUuVzJsE
Cd29JcEfu6k/jA9g+lI5adRUG5kOC/yteHRlivZ3C+dfVoLesLaXgozXYYrnmg1ZERYH/A5gnoTp
RzMUArffA6A1DvfeJCBrgA/SyI92dLKj+GbIcgJV8sCzXvbDu6RtlBR8kTboo8e1FO12XRz5DJ7Y
K0N7yQmP0nxgc/q4GeA+sz9TCnZOnHpg8Aw9bVrdMQHdDDzachP9XnRkv+8Tmh9zP8+SG3OuvXgE
pqMfB+BVEXtyCfX0DKLEzJ05IJBS0jYRCMdSX2aW79fZkYvPW9BruXkl9N1xUeHz2A4M4mhLD4Z1
BVjh75bkYhPLKmaFK1lo0bvgl2sdEoiqOqNyq3cmX0fadXtzziGnZ6rKJRpcZEkN4627Zz3WB7HR
J0XJzbdH7PWD5ZTIHrpr3YS/qY49doE0pckyU3CyNydPSBnBsYMa/QmarbwwsavlnKj3y1xSoXvJ
m74u45B2BeLfsUm+YLyOUuGaSdKytejQKuvc34Hy8TIb8uG1N/7oEn1rsZ6rnWdBBv9sTf0eMsNK
L/AnnWZfeExKQ+lHDivrgIkph0Jh6va9aOr7BU26wvohAPUH/7s7Kc+Xo9iKpnkGbbmNw+e4b590
3z9Ok7AyjmOZTXy4mKyZShBG+myck7veP9icPztD74Y+pdLTUQOQJk3F2SUdB3K31ekgd07OBIMA
7qMpHAZN7EkIUC3faJ1C8bNIgbmpx+M+GCJH31vpaJRAFPAF0ZpKRAi4FehDgE5MctD72JzjjN/V
nl86suSFaJySmKofXtdbibr9w0bzWWauPWY0f+qZO26kcTJT/c2BurtAzT1wGug99QYUOmpE6YH0
iW4v8Jzn4BPalyGgT2Sv28pN/HuLWOUYxA7gXN3xZ5OrrymCdYV6fb+lAxDfaKFL2oD0qEEKIJMX
du16GDUCBzTXR8fe0pSGE0jwt8y05+hcVwiFGxkZbE3a6LXAtu8LvwPRcQGfldZPW5he9HwHpVvM
S1fwum7Ofbd+pi0BG6hth0J1+cWP6GZGX+5IfUbIDSdFRVvNrEYg+KYIjZ/x3HHxNDgKMg6ofn/K
eZpVoDph8cxySptrrQI05Rp16LYpLfaUkMJ6/ZQZMJQamr7doKd8Ehq6D1tqASWDNkUCIOM2o2Vt
VvXM+aiObrDN4dWKqUTtR+jY7ndZ5H0xbAaVgJoYlFKyw/0lizo7bq1zpRoMJF49PxpBlxM1Ji0W
rz0Qvx1qUbYbuSWgaa2vAYrqV88czQ98PqlE4XJ1er/WZ53ycGFzDa2SuUoZlEeVZ7RAdD6HmV8Q
2MvQL9afBzp9r0dgS7zGb+LCIUzV87iOwOKC6CV0SHqZ89qXiU2/d2ao0NMOru6xr2krB3A1YpZg
mTO9SJHNcsr7SWZL2snVxkfTzRfViXgcpu68bLE0ydYBVSL2igc3FqaHMEK+ERK1rD7Fvfthybhe
lBBlk4Fc2IJKq1XxT7yFLvBOYJ1t/WEAC75II1SaxXStVPaOEwgU0XBfAoc7TVhwGWcbD5mf0ku9
hUPqlvzM4nJnYvi6Lqxo+1aAiiALrDsVx0GHB16vskEpOdSwOVIj+qzNgo+ob1kZF7RV4ls2DlYO
C1eHYBgCtdFO59Ghw4ZSdYOW4ke0jnmJue7LLGmesoFn74bel3UCTTU3ftkSwFavu7aoW+2qEHyZ
zykUt3UFOTNSLQ06D68ekp+WO+Uc+BlZNDIBl2UZMxCo883q9jBz9BQ8LgdA9otdOPgSr7IzH7/l
DZh9Ma0/M6aOs6UB9K745gOcWVg8TCu2zePQNh/smukC81cwW6FQudTgKqzxM6ojABE5b2I77isC
GKg/qH26i509ZnN6hV7WF+A0TaF786H3w3VyFnYnwhYy9ZwR6EyqZLgtn6GhDPI38d1Roa7qR6Ok
EiQAye5psQJIpXnny5Bm5zbrv4BncG4mDz5K6tYSzplAEUU5AfKBTDUOWV2wBBakXuJBJ9AhsDED
vgeguNG2lXUHNjmceQCh10cH7BSO01jzPuyuYgaUcNL78za8aocRLFKq+wNxKC30sl9WkYRiXwh4
vHughwE0R47ToycAWGrtUaV4D8S33jNJxtIxcP9sgtwJb2yUPTDSucbQwGgg9k0yDuUeV4kZqlJP
3tqcNBdNhYfuaRwLjIHwrfP+YUnVj0nwZ/BHjlNCP+d0iSAKxSTZDOkzE1RAczSHeuK+2WY+ZgKM
u3TZlmIZlAf3EexQquAEF/8OmDqAlQibBqd16BsMitVuOJcsoSB5hg9x6R69h34thEee41a6PXIg
jskT1TATFcLZ1/NxUByOQdXf0bZ0crQ+lQltDiOKWaHodPFbBkSnAZaDwbewzFk5uhXOlYxpU6kJ
3K7X/Rh4hD5pKqp1jU8LGdQxJ8M7hrS/gNRrrvNmq7FPXt30qS42Hq+z9m0JFrYpiGVgQWj0Rqx3
mqZgIlnnqrbW1RJ9Dw1AtFfJBgRm2dIcQg0Cc1rCuUNgTy7BTXIEmwflT6vfy2HrnlCW9udVfxq9
UrfGh0pMw5GurgaAWBQgyXZxBj3n5lkM7+IGp53szh9TsoDJguXeJd3ZLeszHPDxRT1u3bkbUDmu
7KyZhf8040fQlG0hZtVBp2B8P4xM6kUBW1fT3V6jLyw0Xo5LW+0TXgq8tKNsQ91J3aTjwa/dyaas
k0GdwBMfQI9P7wdQY32yhEvazQ5gYT6k3gDgUQz+yUCLfH7OeY4vYwtuYdOVfQrOXxvx2U05iMq8
Ploseii8cJ4hq9s7aMeYolOQUzal91M/PbNRfaMJnQvBUALRwcRZ26RM1kXf2BZhVdQ9cuFtV4sC
5XC+qd3fs6S7y6mF7a/Zfr93YSiablWHZSGHLPD7kJK1Yq7ewa0TuUxSOLHQif6r3zZ1yqQ5pHUC
J0uETeQmyTyYMsHDJO3A/S2uQPUw+LqezHBwJoFmgZ/1weI9HMkcb4J+WvmAi43sk/SwQQfr9//L
xZk1N8pz0foXUSUBQnALNp5jZ073DdWdpBEzQqCBX3+W89ap79S5oewk3XEYtvZe61m6zv1dkUy8
zxm9guwA5K3dEKfd0pps1PeGSfZJ2iYt1mKpP8ilaAssvCVslK6BKkAS3CqjXTL0Midvaq7z2paZ
MChEGMph8CckDeqQpBhLn7wGUg+T7RbVBaN313swkeCNNgqPOTqFVIjWpm2oX6FlmbSYmNsRQnmq
1+7TE/hVsp8fvRD22+CPmCS6VqVRE5LMu+JRRJ/kIK/j/o3NHO+iqO62oaJJVv113fo14ApkkjqX
yhhKbRVWSRoye/BXsxvM+sIHD3KQng9h4bO01bgr/LIoN6tfY4TDXDDPRb0byB+/6FdogrTA41Sf
IGOiR+qxAI+03niuhxsRQG+1o34qR5cTQ4e9bmy8dUMyQoGlEywog0dWtbumhZrIzdru6mgWmQfH
HQCOukC2GHacmL9eospdJdZj4OOecjyUmR1Cb0uj+AuDFap1GFymtvZ2dWK/YFN3z65km1JgrVJj
jSUgRGmaGua/RVB9tZ+ZuZ2zsinsFmpufHB0fFrkjJ9p2+OURM9s5p9YRKAkaOFO3C+/EjO96jhm
h8r3jiADU2hpHVyl7yjmkCWH9zBGXyyKNzXVX8rzfgfOqMwriiGP1MlZvuxK/Bk4kaCewpmtuYiB
w2CdkyjNGL3HHsLfwIIyLSiErtKhhRvzWsNkXMq+yQfSwlELuxNdRWZ9G20BgPzpJaYEv7zYCHec
WaqsqIbwJXAFnl/XPSwUGFA8ZljQnyLMItmIO1XPL2utcyGa5IiqtvMq8a804qmVdw+9xxgYFz6F
46G+J49eVFHK3HjBayXno1zJeexxgVpfmiwGBlWI9at1D3zqJO70BUtfR3Vakm5bRuM7HiT0A+13
eR/YrC/RF5RY+ASwww2N70xO3rJxzjSHZTElLtrQKXyd7YIus0dFwlI96+LSJ/33quo5K5boy0GN
KMb6LoYGl3VpbmMwjXkgvF2/xuBpaoiOUwC5bx7YebQ2J1OZnEPdJxsq8dF7+65nCQNxFmXmL+DD
OjwqWbConGi+ndz81XrjW1eM+yapy5fIlsfgSvyDTb64HPF3FC+Qdp5h+A95YehTsYQfS4HKPOIc
QG08Oty3DNerdgFJ6574mTPBA7G/OR+CLKJemJqk2Gi9TVqGT27/9DCK6USyIPEI1NV5V1H3GboZ
8zC0+zEO32afPfjFGh1hZBwKPA1ZPQB0bOq95XV5rqZOpe7eqk4rTnI0o2B06toI8y8OUKQGj6pN
YeYnFmxbry/gh+j3ecLzHQGMMUK8iHjBw4Fj1tM53qyOQqSJMTLxWmXViqrY2abZoLYkG1ilUzZ0
U7lJFNnaCFJnLK5JJFmGq1rDlTA5DVsvJUyFG1nHz2M0QWhJzFbwaclq2rabqpBJqgUnG1MGT8TN
/tlgPRsF1ktperJlnXovdr4SvxX1zC6sZvR/jTZ5XQmXqaJ7ljZYNyHkrsxg1qO2KbKIjW9Bw7ss
iTosAYM3ptLjJm3++lOCpmhEsfEc+It2sTuMii6tZCcPsoaZD/IJ92e05CyxdFtAu0JDM916X/Xb
OSBFNkXdOxTXcOfzEuIo482WYgDPiuGrhWa8VxCNU4MBLfXHMV9nmCzekvoVJPF6wK03e/rKI49v
HId42QF6xthAcPv3/h+Olm4TdhMW3ATtCoqbhBiiP5hBzdfcYxvi1V/RCveAjcakauxO0ILQKk4x
FmQMx2sJtxS23CGa/dPYwadq5wofxehMl4s8hSQIYTc2JbzqWGypJDoL4vCIi/7pVHsAyT2kfY1R
aKk3oqzLlAXzlrVFnQ4rxOLZAL1o+xvcaJnFHYP7pMJ/JvT9bdtK/Kto7w/JYbFm2k4CqlW9cQrj
7IKZNvWPnTF95rTBPzMtTIwiZaHH03FQMHCUy2XjHctignbhxMa19TGmELN40FxRDjZNwnhGhrXD
ucNdqYAG8AUgRjjs6xA6cJnsJua9h2r+ZFCbIRIkKyxO76PEWNLF8dviFde4LxYwUCTvEJnYAoNE
R+UndCttGWXtuMAvSkA7DHw+Cyy3lTcOe8yVp6oPHyAmujRBh5/hnK7RWG8qt3xauMk9NCzjvuiM
KjL5GBysZTDcMNpOQXD3si9+W5rUkLbL5Co/hnV5K+rgFE/Vvzrx37lz0OL84S1KpDnIoaGZJ/uN
sbTbyJU9m2IaMi4KTG0Vz+QgDkR7SQo3Ej0KPwDcvtiQ9ZkfkSMeuiqbdY3HZWhVXtbqHRL0YzD5
VwttPCXmrQhLuylQjDMygSOUFn1CVyRbyKDJLlYGLuHwGbH6CCAAjzrn5xp0D4Qnt1vi+Vmj8exb
rOKrbpIthI9ff0jsZQ5T3y5uuiElowbLT+qXaigeXST/VFOPvrLodRohxwH6aAGtF/qPsO6iFJA/
5qbeWrxqwo0Q6wdzHUalIf7UPYZxVuqD1cmX1POGUfU+qYJu2yr8GFFFtv6MmlTI4ioLf1NjjC7p
Y9tO8UZjEK/pgPFQ79EXl1X7XqhuPMbDvwmzf7bKF9KtQAfr/pVoCaAvZmdCoxeaeB/A5I6j9pN0
YijMvYLArm2E9rOzj25QF38i0b5ZINXp1l463DJavugW3Qk8XrDzDcIKOJ3ZADm9CR8hckXHouyq
1JWqTGM9bQrfCUg2a9rEy/fsDFCGOnnya6hmQdsd6KIbYBbzbi3xhBuve6796TsuS7KBQ7CdeLgT
PUQHpYjMuwa32wC5F7zbPlHRtCstiyBI1lii/TVN1vWRO427tm+irW/+sMbvtsQbTrSlKk0a9KeD
q38Nzfyoi2HYKFyr3CvCvRniNlPuZ7QpN8FQOJSdMOPBFN6tOEADbnqm5Ek27W/WT/tZ9a+qazaY
OgKU4+LkQE5nyYTzF1foPaYBqs7dk0oXypPD2Ok3Dk8AUlFnsVAalEOMAxbIYlrH+oAcTPUyELIj
nQMG2T8WCpYTpfJPNEJIHHoAaoxNGauCadsP1KXGXz998aVhdewb2JxlF2ZiGZ/rSG/HGphHh0Gg
wATg0aep4PsaWi86jQhtn4VdGJOzxpjHHFaNxau+mt7XKVQFLAtNBXHQtbdVPY4WE1DEL6zvbuDg
QPX4GFUnl2IG2ImF7xJB5HaZo/1K4JU4NFx9UX3Uo8LECN0qCVvob5z32zY49JL/Xijms4mufxjP
u2L6jBMoVSOd641q3Bl4jN1g6iwzWkPPbj33Wk6O5A2MQ6mT81LMI1ZqMK+h1z00lp+CcniuFfz8
BKJDOhfNhUEu2YdRdezCCuPCGLT5ANe2DkbAUNOuDvDRBq3nTDUge/D7xr48hbrcNSH0Nabkm66i
aSs8LGcka1YsEIzXqS41P6rxqwrdZkCHBe+CvaErFNueE5cJxw52aSEwjCQGTofP3FCRsqLvUopK
s6m0Bsmhpl0DjD8fiukxCi1JoUjnHjB8nOSrGiZIswtUOzX8cXNN4fqgjrW1eF0i7R2xBjebCeEY
CiFNQ/meVBdcnIfnjEEZGdsYXH/84lefqqFP1AwzSsuMW86H/DnYYAf3+FuIos68yHzMPa61xtqu
ME/mUV//eeq6GK0aD55G52VREUxQxtSHJsvrampgEG/gS4cuwRChkbfxcrK21XZQfb9dRozDS3H2
C2hmAdyjKQ73beLQ4wReVknFUxG7aFslBBPn8rsLxh40CxoUOc9/SwMcCVgYbtcvriEJTTMPH1aM
O5Wqz5EwRzTiBOvXzLaird6amvwpk6ZLmUe/TUNgzhvfZmtc/pu9cUX2BUBcmPQoYlhOa+eKnNvh
w9H6myygYvgcpqXswSi20z9oPZFunySpj41F/xfGWMcTEuVDDEhhTXoILHA/U7L0vxbeP4ZU55Gu
q+0iYR80LR5HFhZbTV/XON5EMlhO0djumAZRQcsEdo0PBG/BpO53pkWCwv8mhZs/mjWL3FYVoYJw
Gj5XDvWnGsqNZsvbUrcfskH7AN/gZWxWDwwSCGmLGBz0GCi2aC9ExMsdq38F3LV5HDW/uQVSUkHR
g8bwRuIRpg+K98bnKJvd5GWq7oesZ3TC/wFZYYATj2arbbLRb/dTUH2y/vY9gN5caik3MwMKtwT1
uw5ad1u2gJntqZipTRPB641O5Pu0shb1rG83XtSBJwRI4HfBHT8KNiPGqPsj8m+sxg/aIDS11sut
1FDpebPuGqmfrTR0YwOtN+CIVNp7CtdRPRI75q67FzCvaTfxsHwXCYf/CKDnoOJgRyqFCgmUbOM7
9ytZyYm0/Bzjw1xs1fmbsua/lsAfd8vojiRmO2q/4iFkJ1BGf+UaLrs+GeSGrMFD2QXx1mgep55C
X6+n7sl3E7o/95kg7gNNHRdOQ5S0cYDeWs85Rw+fWSHDzIzFtBmiZM7s4rUwIu1fKoq74+H+GBJF
2Qq8MoOslmPddFnto79C3GXr1UrfnH4cyDRvg4IXKVIYn3SWb6T9W0VWZUGkF1Q8B4TBzNBv4Et1
Axi7GsjAQIFOLWta3R08CHHVifKi3SGRAwxbBjvHcFFrNvR3Az3aJsF4KBP/r0fn5qhIvN76qCc3
HYjHgdK3mMTi7FrTP1u2viwda2GBkRDUpjl2avIONEE2QZj6ShOmoASD0Clr2Dxdp45ygmJri+C6
CPPckHoX9Kv3i4j5cWjFbmXruAnWBk4X0k4FE/JhbaZz5WP91iz5FReRQOBvBJaHoSafKDq9SQoo
40HeSbYcfOhP0HVBFjMOjTRmC5wpLXcl6XtI4F10tWHA04o+Ug/aaFi6Eka7VG8DLixih+q81u4B
vHLzqIYyh2F9IrCVTyJRU1aRGv3r+u5JSGZEuBKXHIhWEUGXLez6zdGW29p7FkNz1rNAvx5D1Y2r
4EhYDaiH80u/Gi8bKiAYDWNPra2TbADs7Bao+dqV02HlagQ0t3YZhJsIi7eGUBXaq+Xud7vQi/UR
WFzq9V2ZRJ5jWPmZKevDXPl/J75uxqnw91HsnQYJhTWo2yBDhOkPI4jJcYBtmTTl0wJRePLMFjc+
cMD+LNehylBAxSlsPrVGgZe8vXLkdFCDa5KiFZs3EwRf/wbys9hCIDysQSOy6WrREh9pXM1HNmqd
wXa+Impw11yrYFMzaJwMf2GNSmqKK/VqcOAynqGDiM2wtsult/MFpDd4l7BLe57sBuEGAPc9onzh
XjX6QuK+uS6r3DPDH+dlRNfXBM2RTFNO5/U6eRM5Va5bUg5FHn1lcexGyzdFBV99lNsAshcEhQhF
gnXJc138tq6Zj92+m6YDqcoXOSdPAZakdJgT6KuwPaZl3cu1BC3g2K0PutPozwcK/srV7hqHOi8K
5XbI5MlD4kE3mxv23kH8T5toAHPntc1eJnfbAWtfFy/bbqyCV+pLUCq8F/+aMQ+j5QOyZZe2iCSc
jEWrpk33zyRVuSE1gpM+uJM07DyR9rO8TVb6e+pVec9Bk1ZGgktBa7XpQkx8Ahrt6LESfhnA5IQV
n3Zdj4vrxG0QtsFjIaL94nYcZ/Y7nuhTPIVpVazqicL0fVqCucYN5gfHn7cB1vjMdkDFWTF4J78k
gL2HEpe6QTp07ApyC3mkLiMRO6NGelvuh/++HvDbyBd3moIYsZxQM5jO43Kuh3pfrkMPadiKZyYT
8ZzMHjKnkV/tJOdsjw5K0JT73fAwDhh9qHBJzu5vuSVl7mmofyhAno9HzaGqJs0FdTt4+DnMHGJR
HJaQvWEEncfltTcF2t5SqKutKgtWMBifwKCPoUFWwsblySvi9Q1RtD+D3xcPP+9awHu66MpHM5Ns
vsdimsJcsYCHDxW0kpfYjA3q9hLtfr5ZhWV/qNnF78METe3EnudoHZ6XEIYF3pQjluZONg9NXW16
5EqfgqCgT2RsT2HJhgdCRXso1GAz0alw14PPAKzK7G167ia4oaZyqZg5Omsn+l+QwV+0kXyzjEWS
Lx58S7itIvNR/g9Y9yFv/6TcgavV+cpclfZytCd19zR/Do1xcDflyA618rOfRCYx4XR298PP259D
t4QXwldYXmSBNlj3WdSx5JjMyDKnP+ExKT3Y0Lz4HI2bHv1fUcSax6VIpkcWJ8muNoh9+b+cT67r
DCkVPP+HHUMP9UouRyOa6qMi6BzjWYPTUOLm0Dlu8XerPGKmPbEAfmEgxr+mD5sHiWTHq6LT3+X+
jrs12dgo0Vm4GkzNXLx18BVOeogL4ORx9Ahe+/6dn4NUKjy17fIOOveLgGJ7cQtEGhpHwZtsq34z
w/q7taNRu0iR16Jc20zHwO2QLhryEKLAXbR4G+ISjBlCdJm1Wrp02pp1Ta49BIUr1IPwGl45HZIr
wnLzFkNQDy2DBCeku4JTJKbgZKPlKxYBJGQG4YL78qVyYnigfBoe1FJnfbIkp246zKoEnemEyDnM
0aefg2qGY29HaNSknZ+sKpDqiattV8wMGS4v/NX2OyQB3W+EBL28R5b1vy836O84iDHmkceJtv6t
chCjErv2mQYRvVkTPFPgs+YskCFuGAQxMg+i42s88D7zGja/jY0AvNAAl1mbDPR4eZZ913wkxTFG
kuxABtm+1WM/HTSCM0/eWp0QEjQQtj0YKtyOhzYyuUxY/eTxgudiCSwswhHdI0xSrAlAacCEmqwR
6p2yPvkHnXYyCDAZ0mEJoFyf7m1BivDQCpkoMtdGRt8QK8JNEiqVGtp7IAnwpKHfYs8QT9qQLs+8
7sbrMNoc/TM9ecCBZPrz8ucQNCHC6K5F6KFukp0t3j0R+8+Y8sWrb2PEvElxHQba591s9LaNkV42
ZgoOYX8VwnyF0i9PsbbLlqu5O47D/EkIvJ5GoTvENgOBf3bLS5dEyz2jglaezzL3p8EdQ8Pqs2/n
XcfDm8KKemtsFOzw/6l9uJjlGWRg6gk/b8OkvPwcGteL/171g/kaCGIHkaJ1yhtZ/UU2C1wpautT
F9T0qGer0JwH5a2Fggh3/I8BP/NFkh6lFLLOcwQscRdRondIxNb7nzrs87g7lkiNpRNpw7xH+Hvr
VeVDOWn2hLRneQPB/20BrzwYMSfbMhG5B4DvxBUqNEl0hHmC79CpdjvPYX6rrAbxOpBi91MczL0q
rAYXEdZ7TkHkMAKBHemM6ZGzqcm0TdQR2wWAL62nN79ngJgSNPTDUFUfBRFVLoU0Oy/S1Qev4l+s
HbqcKR/j2+jUqexGdQrur4Ss8gKZgFuJcR9e9fiLczHvgNuHecLBHiqHXUSaGD7iMhsCXjHonn4O
AQ/fPdCxp593yBHhcS7Fpkbp++8HkGJYd7H3qYoATipW7Qdv3JmZq2tYtOoaVV68L5rwe5T90euG
z24UC2zrqnqdhb3vgaCfJq+0qY9/cvIQwd/EU23RHUAYMiMJ/pIQjgJv6RcrAdD3VQOIXYb2Fjbj
+qAdnBmSDL+ZcNMmaa3eyjr81/pJuxEahmLGLOiOYm7R6fIpypAFE5dpLKCww7TLFdZ3aLnBw0g0
ufT3g99Aq0p/3oemFzkiesF/b5Nu6XP4mhGgDOyRotdRwNLu26Nm99AVH58QSqvB4Mhi5wWYbvsp
BrFz37XDIonx7AOETuMggf12DyVr51ennx/RC2/PVQRKBbfDEL1DO30fYl/9HeLhZaCnGibAJQoW
8RyEku4D7rVZwosoDQAabVcGVeenyoGZAE8x5ckIjnkUT/7ct/sAOM2+mpL7dg1Bk3J1M6J1Jwjl
ZoZsYtT5v5fG6ryhNkAmUoA/Wxr61nFH96tQdkMH9OS0oN6278AUjy2jb60Xo9KibjYBWqyeNLtE
8ScYEzVSYPAO+w5yqUo4vKIW1nHF6i36vejZQaZ5AP13SYpp3KFeh1npN8uN2fpoCFYEPZt9q9mw
bQZPbAPyi9TT8nCb8WA8RFhzNvE4/a1n39t5q7KZjOPlLAwyc4yRFQbRcuCJfQsS2e+bFgFr6rev
AEI8491qz4Vp37sVUuwC2g8D5zboEdNO8PjdloW+eYpB353hYDu+AJFRQh47WPqGoiUejP8dIry8
FVFATqDhyamF3aFo2D1oz3ZpvaIzaerp4FvwdpEX0d1QLtX55+B7/UmLyu5qlBiYO4XKna4/aDth
lQMLB/UWuj/6R3rqRwjrBF6lJ8Jti+hThtL0PSFZs1tNda1ZgwWEsesaSLjPvncaNYlT1bbFdiKg
033sSPLo4n4XEHNBv2p3QWS2NdjkS8NDXDrUuQB0rllo/To1894Ai//VlsxkHuHg8GDzcgsW0VRz
sUUEfLwgI0AOgx3ZPl5H9SC1GWHruOZFmLuU1lL20C/gbD3PvveQRv72of/fi/tXvAEiaFUiqoFg
H81XMIB70F3JSyvs04L4GWB1sJLzalpsjoJkHtdxmarO91+TCH+DbIpnQPK5+5jYOH6MVU9PCtN0
Fo2j+7AhOWjERQUopBWhzthcppq/LyWkAUwB9oL+1u7WalrSWjbYKILeH+K5Zc+WWqyQ9Bgy5T01
ir+FiI1hguTPQVR1EGzgRXRUjjfE9H6pGtpnpcuXOfLn6zgjB4e78PnngLTKo2m88IT9mmLwhSWA
7P+vefzpIH++BmSSAzj4lpqOj0hzIo1YNd1no+N91FRNPk9mzgOLuTVi1Zu4k8UJxVnGIlKcq5ny
IBc+Np2I7gOARrl4aMj816cDLut9y4KfQ+Hgs7vEZoEOzNW6KcrrEENQ4iS7ediBZ5sM/olSLk6T
43pfRvWU9dD14C91897dSxb1+uWC+scQYDgKMp/NojGHwEd7EKWglwSMToF9Y37Xq9qLCZdlC89F
7VvVu00FAP23pPQQtU3y2ql6PfRL9bdnw8WvsQoTrenVjz2Y1wICRj27B2Rgk52zK+yv3ifbNlpc
VsQVVkAuy8NPZzl6wl5rbHqAh83gFy/QACPw8Tds8jA/xEYVaUnRCXbAjg4zgdTqL27GIISQj5tG
tGD3zZAa3H+ainDfeSBn1UCGyzzJ4cKkzEko3fHnHW2WY0La5uLkMyQafqsXv3j0uPdsAW/7VcLh
AawwEllNb1Mnym3SLNFG3t/+fC3RWDKMvoeS3X2/rXaU9LTUM15iXPkz+q7fhTC0zj+HIYqGo8En
ECKWZzVfPSHR3IHGOLllpqCeGAXLGttTMsKAldg7axMXS3AAM4R7fyysSsfF9e84PfDDB/e7qgXD
U9r2h0IbmKERzGQT3dNh0cAAwc78pY7MeYCi9xuDjw+eQkNbaYEKYeOv8lKRpjZpPAtx4diBrFOm
+tVPSFcQ2gPWJN1upibeT36knkfi44ltFn/DRgBC3hB352oMjxaZO3iS8Xleo4ankAdFXimLME1v
uuuqTgWSk2+BRLS71e63ChDuKsfIHQSz4WM0Jq8VYqvYeWBNEGZeoof3LkkATVAG43FlkblAM35w
c4W4+hKZdt8U/BtEYp8vQemfEGj7AIgEZKPVdQ6IDeOqriB+qZWkLizkQS2Iik9xiyQrDfwo79hD
spTrd9gyuN+2rB5wVmbY45LsEYG99TwsL1QWfb4WtN8O4DJyEbX8JJEwgVSTrFD/cfKDGW594oLl
2sCRunJdP4VmWf4MY/FAXTP+ZlRjIY/j8MmGLbYcaZ079wWkiSJm/q50AFjEPJJdiX1L8sEky/Xn
FXbn0VeRrC+IoZnjICF38qjGngD3uqdW35y76aOomvBBQgLcs0j/K2u8+9ECfr6uDWE7ISJknl0v
4ckBZyIDfGncQ9jpA5RPrxDU+7/f8oxOtgRbpiDZzv1jCBDvZ2cU715hfl4FVaB32InhTY2lO/3v
sOrx/32rGoYhcsHuPf/9SAU6akykSv/30X4+aXS3SYQAbPPzjaVCM0ipq09GFic5rPo3DVCnGgSs
YPY01a6MVnEqptmdl2iCxY80Dwgo97i2hX3sVrkZ5CKuxazHKlv/DHKWj6WP79uA4VR6Xfbzg0wY
hjvYxz4u3G+OMTahywJxkzDqz8P9UPUcUNz/3ncgAJOovXoIw/+hMUd2QU7qcU6gblqtRpC5ILBW
sW6xHd8XoeGLqBC/1VhG88o3hzgMf4GTQVg/BJsSE8KzOkQ0Pqhz3M6o0glrUulXVQ7x4OBFwXNt
H1lZPi6+0C/Ks78rWBTzVIASlHmJBe3CWfIBu93bCbudRx5ekqgud9jUKM5Cf7PArs7GsPH2XWvp
i/M1cm8wkGUXgoyzbZSbcThjvrm3YjXGsqZfD9TgzMfh8Nv0FvtGYe7Yl/MMoDyaaGrL+e9QtOap
rxeWIdtyIH4bb7POA1ANcqdCjsdbTmRAt5jEgKFJtRbnAPuKnRM7YdzuGuz8h3cAqfYI3L4VHKgJ
9g9hG1OhcTVmPDZTeRsVouIjFd7Gh+4n5LKeRgTrOlLliwRUSSx2YZi4UNtwjK8yWrHbzeClCV/f
YwY7kAXwB+vpCJntX0BgaIftbFM2l29j11LUfLtx8wKGks/NJiithPE/WYwUUT6HNkEAhwcbbKGU
zdDjMgRf/awFizPl6G6Aogtkyz0Y2nV7bEU1QAJDmEv0w22h3UkoqJSd36nt6Mt9XzZ/+aJuHVLS
Xp1cy0C+V0gIPxLVXeZEX2ImeaYjaFZYwpCH8IaDhPiAjQTAKi1FOjkk9oGla1BbxLwudwslVMCA
fPRRG9Wa8Vyv7Aj3dE1LAIL3YT0j0pkXDI63Ejvr3dUzKOrEPIcDfJSJVgjzeAmZ9xbdR2nPrAbF
hAhqfKpWrFj/h73zWpIdObbsr9D6HbwRAAJi7DbNJhNIWVlanXqBlYTWGl8/C03OUNncOx8wNPLQ
TpforEog4O577+VKY5TWZJ2/NCb2vj4zLmn80pT5c704zCUE7rRaKL+NxVVhheF9XSPsFqg3jJPO
zKFv+oC8QCmd8eTkPM5JyUB3nE2fo3u9Oo1NEHWDF1hdfqCLEX5dyu9a7S2FlWxqO+OqzIvjUhdI
2vCufFtUt22OJVoLu0vQNp9lG79rxBu3fTgWBxUpkwY8dDAsT/G2bayPKYkJKwxN4w/z2JA/S3Qv
jXc4gGsam/wzXNxzX8U4+vFF4oYMiDVE2ALylKtx0Z2D4/xYw/zNA56Rga6+q/c6d14npmRkoZi9
N7N1ycQYe2mAjYrwK08jcyGsVSe0xBavUvwKQ+gZJAVuewQTvPP5G+jPGYfn6E9yocgPm2mLoSg4
Yljxtbr/qntR3SGe8g3n+YzzY0uZ5BAGqNGJ6qU9rVdQoSUnrW7sY5/h3iwGdW64/XHbhgrcwjjn
w6Z0IrLbPXKJrCFppnLGM44pZE0qPzmjfjelotjPcf1rKOZka0igI2YX9B4e3dIL+l2hO8417ES0
x94i06W7O70Sn27HSANpmP5qzKBqpsOB6H2+W8LU7xt5HfFG+loeJVsHqAhpC3gKvWrf0xocITZ2
PC/LS6OX+zZfs4/PQ6GyAz5DF5NRZfpuXzyoUbXHPAmv06GGqDJUk9eaSOR2ihTIPNWrMpNzcXiQ
emBstdHyymB6Nbv+7A75fmzK49DmPP67XOIBGZrNlBBMDfAQJC7uL+GMMzwCTbsLj2YX5ftYSzh0
h2kBlhb9BMSlTlimCq9vCQw7Y+EPkTCOqcDeQdPmM6AzduHYwZPoiPVmxmM0LRr6qLXTywYHTaT3
vjUNhF8FTX6sdpXpXoZB21tTjlLXjTGDoeC2rmSwpn4UtjcUE7rV69l51AKq4gdIGyTW3Zbkn/s8
j32+CQuyXs5obS23f3MF7Vnrnk3L7A5hSwC4RAPnzuYhHmsdPlFrW2XhcpJhdMxGrAVSwp2YbMqP
qSkEwIAIh9KMw1u56uwE4zummRT3rnlXGdU2HEMXrakjhaCj2ZEqCTZB59xkjRb7Wd7SuRIL6LFf
zZOOTcqok0OmGxnJMw5EXF4YAMktJ9gGOMY4MagurRhkbc4FYdOTcJPM5AfmsDt3nbrMQFwvej/s
kln6od4/D67BPFDjpzUrMBF1eR2ko+lJW007vdAL+E4xicd1pD+UaENZa5D0HlFyrayjQ0a423Jc
kPGgnsBbSVaux6FkhekpGqr6CvHutZuH81wE2k7rqncHLaYuOOvWZ6KXMuLWSJuiYzchFr+R5vlX
niZ3aUQOrV8cjZrgozMtBJzKKT276j+CEed1PhdnVPP9PLYPhhOfTC3MvUGZ9W7uTiRNcZTOTJ5h
hLhnt+kf09x+LecIlOjwWLV1hNVF4STKbGSirrpzlkX3Fw01asirnyzI/CTRAj+Vg85B59XaTNqw
IWjBSOiQFxAHEIup6eZVHKHNKWP7phvtgfRkLXZOuvooEguogy7lrcIeuzEJqizxiGiaTDtb6aQY
zGTvlpIcLMcyzb3GU4mkZxjSDBS1r9dBdpbx12zgxNFIdAyF5txLW0eBJ/ZRLoK/Wbc5J68Xj9I4
u1CMsYgQ6ieXuZvVjBGOgrlw6XEaTK15h6Rq4qjHnt8YfmWFL1mEhzZ0nmKNqnRidsZtEkzHIuRN
oRxrJ9TSMtLemoxyMnFJBpup8R0r5k7XVTQFl+RMqWttRRRh/oZ6y+Pvvq0bOtqYzESufOBhmMBg
tQoGMggB+M1jp64xBEe9H8v6mJZjyL0oGYxnIHy08aVUdfPS6sVj1psPUa8hZw8AfgvNIDMa3kS5
XHiSzee+wMGsEjR0Z+4uhZlXF+pRRY7RbY8acSqN2CJe3VUs/TDGhJIDwg7gjj6g5C8/KrFUd7Uk
oNclA8yPMEYCKBhkZkXuD2t/bAQdfAXL8TuJP17p04cby/u0664H1cpjaExvDazjPnWNgx3JN+tB
B4t2a08urgcLlhE9KU8eebdgN/fsWt1pqb6Z8kUhy4KoiK/0aklPdcg11TaxbzA622aBWhP1xCuj
XtzCZjlU753VaDc8jElfKlgA0bJB0aMtqBprj+sc59stSFfdw7bMSRE8V914nmvbPMGJrre5bD+5
lb6G9DV1usbPNADH4QhAAeb1dYaJk6jcNgmGnpuhJQGsM+zNywbVOvUX1848ibfZM51ecBdOitRa
gTjh/uiF9pK3ZP8bs523kxms2CfkoEExoiXr6Hq93hOnaduruI97r7H6gbDc8DNwGpwzvEyVMQAQ
EKjvY4ifXWtxWPXGqez0/VKIh1FxTFlB4KwwINuPCcWT56deM5yG7I3cGim2MpzZxl7DmOdaE45k
CGM40opdmRbmuTKTd6nx+ATbs8y0KKZ47XQwF4l5EyTRM4noZKdWOI8wWy9q0wNHP0YyC1HIJKym
KYJe887MXXCSpXNiiCkJBo5bMwubXTxbMU6o6DS7PFc7ghFbmt/PanGwXjQozLGjv2MXlJuh6G/E
HNkEsGAdWhDAs9F3ErRITeANnob7MePOtPJZbqiOHNgFsfvkqi1PqoriGFNg9D5kCitzMjyPQXYo
8nI6ZuXw5rTdtoHmGyLpbGmval4InvMgN49Yf/INo1iI01nwq+p/gbRcg5P8zPYSMBEZ9HPRwidq
9ApjGuZOsGkL53Bp7PNhCY5DvDzgf8F0F7uviaP9dMVS7pLYAT8D9TpIMHxUifNrtlJarvzeCqLV
RRsT/kqzY2NkN4Pb/jDcfYo4PQkjBsGuPjdVqV3VFuiJrPoFLPswqOXgDi78DtXLbV5ReYjpfqiW
btfm5SmL85nQY7yHJS13RABy4nsYRVL8QHZkvce4DL0siBh8DE/9Ap60Co0GTwKzjT6M1NWCiTWs
GiIwTQbjeC7fM4MA50jcf4SBUkUQtJ8WbPnFjDFx1k5OcdRqR+5Nu9TJiZQvsy3vajIjA97Kc7ek
r7D3JJ0HQqY7L81GrxVvpSzJyJGdY0q/ePrbArmPZyGmZCflPYqcSzsUN7VmEWWxqidqmF2gdShv
tsNtyzvnF9MT5Kxx5fW94xPQ7814+Ag1ErzCxkYZGxzgnJDHbLAagAlB64m1JtZVZdzZhfPLaXOc
ie1NnHeM7/Mu2JeajYaRiTdr+hLMlRNpvSSS+KvhOh9NWXlgd/9gWz2Odb96ZcNHR47dkbQh4sFI
JGyx1luh9duBFlXLjaMj5gcAChtgt7cBz9ptsroOx87Yxlb4oEgQY+cCJChTTNR0KlWHRXEO8sQb
jVHtSormzIZ6Yob4XJuh2fcZN+Ayk3fAekqmMCFJ0hFcGsII63Zn/8jFOc199tBXOlGWVl33uAsk
U0Ui0CGYOCDfgHesK+vM72vXozZtEh5yIDDoDjVFje/i9NXLnuh8ae4GSRPTp2Xth6ryyZI/aA4J
O+JlqO84+hpms1RuAj6BxMKkG1BLyhgLFrNDKxlGz8mx/BP4zV2oI1pAlHWczkRXPN79X7ELf2bq
k3etr/dBCF3QJpCGsPCEKOjbOQ3dEOOgrpYPOtxuEwQLX99kJ4tBb++FvCFbB5++RvpWxe9jR+4k
jU9R27x1Nf2KrbWYUrP0E8KPs6kgzlV1dO12V9zce7svf+k9yS1U1NvYyd7dTNIrdrhl+2W3NJjc
0So+8qk+hWl/1Zp9t5na4QIFgxpZrx8WzfRNrcQ7LoeXkDTKZk6Cn3iZDmnE2eToXCzkjKGLb2y7
ehld8xLoFOyRNDkop6t+MMOdObbr2fxpR7E/VFeL9iAaRkW6XlDUYyqf0vtqdK8yIzgtA7BO1ZeP
rbKf8xazzzJRuq6vus66JwsgQs44Kf5kPG5hTdKhPmnlczXR1tTmk9Z3ZA5LxiW6GPfSHVqUjmEP
OgTJKOxKDDCbbkL/cPTiPprn0eP5cIIc7tfm0aVOCnl3PYGJ4TB3y7PMm2IneE6S3TPyuxm9jjvf
r+oh38zrAQIZJqFUMDdGIwrYfXgYKpL1MO1gsImMaF2hnrSI5CcjtI3b6fC8ObGverCWRgHX0BZU
aXPNZDJfM2EZ0c6LqXXdhtK22XZhxeDZrm4nFy9qXffvVaS9MBWod0E5CTRX48uyH3HsAxzoeZcI
Xkh/PS0K2GOgw8Nm25OdW2NUBS7dyGwPjFNv8BN9rX6bEKLErjAUaDwNi6M9hD71ho55giBjM1nP
S98/4u8AmGYXj7bMr7IouAlrnke2+DCiHztsE69vGJ5HeXSdIgMDIXlFvR63eXI96v0VHIsnQ2ib
ZZysrW5zOxE4Wucz7qfWEOJMGvJuDeliuLU6AqUDfQ5NzpYWl72M7wwyQMwWxr0ziw/T6h4n0g4L
vUnCzFgzy/sohJ2SRhGu3QLChmjyD0dr3cNYKJ2TUH5oMdJMiuLsqZmf1B3NL8Yw1SYwSBEFSbPp
cxpHG52GS8nl11COPG+oQAvtPip4COLRKX2DdmAj5QLKOyaMOGzzTovxCAevuiChEDYEZipb+QF2
6xvqxlNWDJehNg9aztaLzD06NrPzavyVN+JGxybpYZe8Bmdxa/Szx2Tp0XRJxsVwRGiXC79SA1FH
S6M2lHAAdSfn7AMdsm0tREqrwKrVGfruS4fF6DsGVJg6w7ncz6reU2bqC/YTWzbXsQVSzA77w5xR
vVNDzmSZK3cr57cVMWNYzKatCScjxePjEhZfBFUYjiYD4bNMUuCg73cAukxYXxRj2bda1LvMukea
OlgMY+LBLb0KmpaAsUaSx6L5I6vbQAjhqtcY027ynNtMgFua20BdZzRFJfoFgLVKGvz2bY2Zmb0n
neeS7bjNhPazFPcpBMv9aGIudsaYeWpHl1dpyV2ChWB2OoYE1rCp1Wx6bWHc2lXxiVhQeWqIHkLs
iyFgcg6h2O+WKNy4TmgcWzgrSWu/NH36VuHfmxE0vdzWL3JGbO5x2YyXmMjuOAISgq/k+k0J+sbB
piQm/MAxcWwQcxAh5yqg4okeW1eZW1FwI5aDTTVj3eu6ivymh9IQOfFzHBTpuStVtXNj+KBitJkm
1jexGwwbI8xnP124IDPWeYwBiY4ZAElRa58ooBXf/qBF6lC4XXSpVc5bEvA8joPRg6aHYjNnW3MM
/GnhnqNgOC5uiJ6kOWiGaf8i8jK8wk0FworqBdKgXHk/atLNTY1U3tjarYXz4ITNekVTtpzifexu
Dfc5ZiLlgzMpNuXK66ndX1GD7ZbGgVH2pL5x8S8bm6erx92+w2G0FYuodlpVtVtrYdi5uATLB9Qk
gBOST23cd1PgjojLW9jrNWFxHNPAbSFaEt/zOePh5WA6zYI8hoPGs54c1kGXw6EmhbRN7YCQtbha
HP2+AJqwCS13H+Gp4GXbI54iY1jXEWwK6AwQJCiaMftw9FmOeVHt+JIbFPJ9juedMAih7JRZwBwz
2qod9wvTE1iYujnTjRanvJwfGfxVzET1K9C7v6piRt5ujpWch9uy0U6jvNTcO1nrqG23CNh26+3a
9u50Er3hK9nzvOmj51CcArN7Gieu/iar16v3OtLzZxWBSetau8GOLGBXprFzIeMzbCTJJJ/i67ns
RgGHdt4pa3kNTZ3JghXshl7d2zLE28f2iyEHBeqI4bRo4qw5zXWhDWrjCvTjZKblEkyp45FIxkyJ
PRNtZkFPdJtb4iMY6Kk5rk7cAnhBzf4i+/JeF3p5lQ/hgd483zACuJF18q6MGmVM61Yszh3xhGp9
tR2DzlOKVcHv3FBwsdpeiSB3Df84ItysfTQFtY3r+JiRXB648WZqJGAsWKZqfhptpzuSRwhwqW0T
aDBeq1Pk9VnIQW0lpqd6dbFIFwDXLJkjW4/Nk5YUa57HmYBX51eixwmk9QOXWjj5jatQdyeQ56EN
+CRPs0OSdbv1f02bXie1o19SQvrekqZ4j7GpEG7X7zCHORjdpzfWJCj0xx0IML+IzIlSkntbVwiV
E0NLRiacp6nK/LFrGLlokLvqluYkSHf0bnv8tLdq0X6KpPRLHaQnD5uE/J29igjROXd+dYUWH5sW
5Bcon42uhdBBbRz2RuRecMNHCMu804xEd7pFTkJYBZHPXPCbc0Rxt5hDtBWOs1DBkueuIoYRdljT
dPf42QlUGLuB/UrB0l3P5KRUISrQYu1LCVveD+LVWqSdus4+69Pkhw0/pBBEEBKpLae6NfCX6nvH
7sI7x6FdrGNKrIRn/bupjJsp7Glyhztw1M0xMpyztla9gNGX3UDEfKN14607xZm/tOaBLFJ/HXNp
JTWT9aGD5B2K6ChN+TMv2GukGraTJjqeqtVVKDqGRBY0YZdJg95t0zL8slorgIEHMsXkfvfKrvnA
DsJwLkHAWs6m6ahTT5TaCYtb6RovK1CaBU+m5KljmPa07a4jVkxtFX/sl04ehjZ9bp1QvFIBhmQw
gtvG0vtr2vjxqnCpzLMmfUbUFZfUmZyTuwKEzPHBUNV7PhL/nJovSDUKa0B7A0MYtUOAvYzDKLwy
+1c9k9qVGdUXgNHWPmkjVIWq4vDWU1+kHMHuTArDXoiMpTHWmQTu+vxaDog3Uct6pgRnrycrVPbC
KC/Fvei69Fikg9eh6dDZgh3CNbvsp1kvfcGiLs6VbRSyeKedgDJA8TyXWfNtFENBrGSMVpYSiUmI
fr4j3McY1klb5zyDTK05CIfkBK4S3x2p7AbTfKhicx+btrurp3jvMnas5lLdZJA6Hri3AMe2r42G
kzljYCp9HaekW35PHPu6YHShpEQJHOkPeq3HGFlMnK8BMnIdKpRQUAMgdz/Svn6uBvdiDB92Ja5b
ws7hXOevFug22rGR/tUsB3Tuenk3QiYLZrwDqTRv9W6YGIcMJx2G8DlVz1FnJScVlta2Bruy7ciX
TQkTEfCuGQlRQB4zjKiZaEzHqMmppB+3jT/NHCNiDm1PRtGdSpIHMOTWvrEwek4EIrKOgaYdkq2u
m+bFGtvI49dJ3ZlWZ61eva3VuU0i82EM4SKsyRpTJD5Lzn40ajmLps7Xl6sWdWhf6vZN2bjXY8hA
WA6zcY4HczkCNGE+DNoG6kIIqqxrHqfOpP7s0mQ/3riLURyHsvw1ZsKXctSviTDrnvgDdamo7Qbw
LASVPI4rULBkmvZVS7IkzOvb1O3LZyiVb6EnDcCZtEEYYBkyh9XCk6F/imyXmCFXFH32hxXCnerW
5jriqIwk23QsPbpIAOfbzh63+ol9WDQXM4gwixBHh8aPCy++iRWFg2pkuOXh/Z1a9ltQJ7epLIvd
jBgBR7V+lEzeMDlkW7gHx1CgsVED0PYYOngX19eo2JnLTCcEEqt5tIMVKjATU4AAAF2mxZI/e6qb
TVLrgC00Pd1NZvNoZd9OPZo3zNV6bJbxkvEcxAB4GYVzi3H2ShlxvWuLr0q4atf2q5WGoySnzCPI
x2mmyhI1JauYAwe3ydi9TaF8KpTFCJLWN0vtK408WgjQtG7RS6eQUTX1EIhINArORk+1b1hWSIjj
xvfGcfjqgfn4ep49Y7SdwP5we+lD+rSwBQpK3jbISHlOVXaoy3Egy0rFHM7Zoeuzm8RyhN9Uq9UK
WwmI5z7lQDFafkMxvhWq42oniuQ4gpfKVRuQjrEeq7H30PffaEQ+w54Sdmmtbif0ed+0NeibCd6E
gW5hd+p6amNwEtOLufob29r9DKzy21zNFrYJvbZhBiIaMTDagU1B/fNTLs3DsBQE0xmvVBn8aXg4
MYTAH3z6RAV7Z9lIno620HYliqNlmresTCtFHe+VSYnuVG853qotJKeKm2bOq3d88p9YVnfNDIpU
8MOKRjobvRjxSGrO42TKX/mgfcnaPMWu6i7DtC+q8N62pwOffaPRdXhFkMBA0+PJx6d7qeC/c9Uo
DW4EwkUotUeQM+520aad0xBSGQd2uVViR0TnCg8KQWcELjzuOaMwiMwDTgSjK37ycR37dFgFHOMn
GIyvQTw18OYGxI+d1YD2jlrX9IqRsHejyS83xUArHLz5tbFMXraI8ZhgBnC/k/yeXMJbamQt451z
OSLSOtmcHGqCgkyRQIFNNAcmNd4krAvg2wGza90sJ0gWApmHPRxF+hpkFqMmjuwNgJyfScPCa+Rj
usXS/mjH4tVEesHwYN5YWcLDG5U8iUCZEkuJ2B8xT3uQMJsy3OKfuYmMdFtXP6V9gIsd72STfrKv
EUm57rFSLHbju52qEQBpsB0o+gzHo+3cGkDRU3rgHlCIZpn4K4r5SaTiPOBhXhjM7yOXSJoOlCXE
3o2pLv5C9DoTDyUirwltO2rOZ81+KgCa5MzCjn9CqQn25UHC6agm6ENNv450TXuX5CP1afTSWM49
6yF2y+xER72rbgocJgOft7UDVNIQYIFV1tyBSfTGc3/iIlywh9CjQwMcOQwSwGiO+wxEuL0KIk5w
2chgF7jmrawpMvRmOOsuSxicuL5ZiIrs4hEjnEu03tIqTwwRxy8baYzMfhfqDlfrKbenlznGzlcS
vdjESCvo5nUDIhvvxz6yay8ME6CDFlQK7NTAKFNIf6sQ1ttrNo5tibqTnIkcd0Xyw3E6IAf7quMa
SPrR2EcmUdMiBq7VZjT2BunnPlo8NUKuDmiEoPGvPrjhowVcW5CQ4TEevKUFGQsbj7DOKqTTEHq0
/67fdbxEayAKExg/mQjZBVDPz1rPL7HGOg5g6MmVE/nWsinQgEq+oTMfujG9tTPKxgHHyTTOWBJD
RFsc3V5ILOVqnrKD3R8q6aZoA8amrVLwSmkvfDq9EDuE/IWHlAhh3HVemrExKWIVz7kMzFsLp1A8
kgrqDOMrqJhwkee9GDLQDuNC/sywc+HZczHeMcbqmvLs4CG0Ev0rRcftw/DA1Gba2Ewgj7MBuRB9
5+SGUm0NO1L0BSU/k3wIkuy6r3DMVrz2Qs6YiXrjzTDru7kfdb8gU3q7sPYPZsYxKozllC1K+OYM
dY70dSfFYxWEPeV6NO7mqX6vwzY/xNgLrZrrnLL6wwjYUyBWr35b3CDZ1qclLt9dQMak04u9E7nf
xOZfF3CnSWJ8zsKYD/YMS0lyHYxD6iABLJ605rtGH0CHMSIoa5WeW5Ufg+tWZM6dPi7nsVHhRRHt
8gm6Zl5TZf25qtQ9fOj23lwhP7Pd8DhcBsbko7W2zJgLKDqvSuXC+pGmuXNkoftCiuLclOxa0wgO
FgUnCdmDfF8qU+0nypQq17ZLiIdlAQe3q6I1K0/xtJ9qEt+uMy7e2A7Kq3TNpZ9uz0ov7P1AitnX
uNw3hrZWTOZpRdqx10E/A/IFNkHYcdvFePI7Ue2B6rsbjMfF9diSA2xP/N7crabpfJxZ2JaiDou9
MRzyXD1w6qPAo3EosxHHAvfyxrEk9DxwXmmATlUW8ak2aMEEhq+NCQO0j/S3hhfpD4IhriZjeZYa
Pit9SdV1hZc5iKvBW6gbeU+uo7QNzlacPiftdErylIFTDhIWsAOrNeLHzEE4nJL8A5LZbhqGfTrn
9zGWdSfSDm7GLKJXU3nj1NCV3Gg7WtzaMKZIUrvjvAOyBhZ4YoZdmPBdrOmnzcxL0sDZHrANNkER
74MguxtLEHaC+8CTsfMtw+pqNCMDJnV2VEb5XoIH3zpMqknnIX7buB/0Tn7agT6CzEoZh3S7WFY2
1vBB96feBt9YhT9OWjxkCypZs4rqBqWOmtxnN4o/AsUqHEPirnMn7opCJOz36WOcLpw3rG8AWJbw
bkJcRxPnaEw1SYCSXkXDX0OQ8MDCAmBTQ6I4KMSlNTjaKLZBujSCobTFUicSmFdjOD+MZkxKKHp3
Qzy7S5rD1Iz8iIVJe5sCni1plhfguu0siRl/dqzTmJIab+V0EWV9hpSIOwd/ao9k/F+vkzP/bbEb
Kxpt27GMdREhS8DWpc7/sASRqcyg/SGUF1RTjy7X8Wy6y/uM03pDLP5csunoWiSWe0arany5WO+U
CcNh5ua/ow156CpZvnYaTqVUdxClV5sVm2/OJnwZniaEUbSO8b1WCe7y+EE1mrgHS2txJjflxRAm
QCpWiRD2L7CR5oyN59S8LULmtUUJMQh6y7NKjBIlB2t2hYFxExXTjWb2xbYUsj6gaLU3le3/dTds
3BGKCnWWY2/MOb0bAxxxtTvbl4BspP9f//KMf1vbZgtqXhvEt6GblvGvC6INLmzcOBreObO21sU6
th+UvXtqHcR6UD/g/gXEnKXx5qrF8lAZ7q7ASkuBOZ+aFESJgaCHFy7cpVpEJ8ZSv61ex4emSVmY
EUI0ErF5TCqWcyQTQ1Ojxai27cuq8mqASXeqrwlMy2nv5qZ5NsqMJcCjja6ah+6jM2senl7nru6n
eucAyP5v9q9J999WftsMUIQwdH1dZGmZ/3L14FkE0WJg1WWbF4ma0pK3ZRCdk06LXhSyN/PCEF0v
R5OviMy8Nln0PbYT5qCYdl1kcc3oqqBN0gAj+7ipZ86mYr5OQbeQAgpJVfUKbyqzwz9WSC/wxXCq
niJWzhwIyrd3kcUfegv+zSxBjKRst7misng3muKjbcZXoMwrGLDVvakZa7K7KDm9njyNrsTT17HH
Le8szxVtv1/mUj52mrR2qz3RD/Gwb0yDh6tR6eVDloQPdO00fwx5roxIAJTi6NvEdhWeYFtl9DDA
+DWIitfWuLFrlnTI9Qv7EZZZlWTiiOl/3WBDiKdKW5h34GnyDsjRHHTihnnycpwGRTFSFuO2pk9e
VzMPqA+QA5c+ZEZdUfzljv4B99e9UdhcXXYiXIJoPuUsfzjUkt3NyphcnMDhW2lGP/owOLvJgZbV
ZpjswpXwXujsL/9jIWuWminE5QHUi6ZJYndSXjeCWqyB0ARfZc0rHf7YM1kbAFJnmxUEQd/HAP+d
2ykA5gPyoLyOFAIOMNePmZVg885aGfQRDBzyBvLqjz+mwpJXuSvu58yOfvHiQJT3nKrG+BS0leWN
GSygPxas1+UQnMvunZU81zoOqANLv+I9Mo77DmyVknzGrlo12BGWdqdX3Jx+aOviowddsjVr+2Kw
pvUaFQg/vN7eoJA73hipE3Y6dZbVgiPbaovbaNDx+PTmh12ONoU9Wsy8CnqM1b+MeZL7bhCTN0An
u1uaT4ipV1yfOUsLiuWi62HluzVmAXCCoN7KOrrLB/ESl3EK2wW8UbSaFpq1dEbfg24JKfPiWPje
xISA2RrNY7rUK3SyaplDQh8HG1L/EhwhaTJd12sWepmxQqcaSxQZuWz0SOhPVgtzfsZz7S0RzEVl
LO0Rollx2w5AoysSxV5jJ4Imd1A49wkMBuaItBKOKXmAOt39cfj9x+f0P8Lv8vava2rbv/wnf/8s
q7mhTur+5a9/eSxz/vuf69f8n8/556/4yyX+bMAL/nT/5Wftv8vr9/y7/ddP+qfvzL/9b6/Oe+/e
/+kv65aKbr7rv5v5/rvts+6PV8HPsX7m/+sH//T9x3d5nKvv33/7LPuiW79bGJfFb3/70PHr9990
ye7T//jH7/+3D64/wO+/PbzHBSHX9yb+96/6fm+733+T+p+VdKTjmobQDYuL67c/jd9/+4gpTCX4
j23pruGysZMHVRf9/ptp/NkFTy0dR+dRo/P/v/2pLfu/fchx+VaOrlzdtg3T/O1/v7p/ehf//q7+
qejzW9a1du3vv9n/cqTz44F3UFBU2KhpGyAK/7kg6BJVME1nLyMkuHMm2daWpOpoWx8L/IjRbqWf
O8zQE7FgSRyukvl73TCPooVYwf4JPPwr5UPtuew2rMH0zIQdM49NaNwMcQ6pPyH0801Cye/d6qV2
3c+aze6H1QZsFgfssWpjUzx7gkUAsB4+8/CdcvIzcgGlNCnLRh34l7rLKHdprrqUlTcgezCiSg+C
JOMoBVS5qMotPGvDQxL3bc1mOcRyqNbaahL2j40zNx5Y9SirGLSOw8ued6ymzSGV2/O2yYe3WJMH
95E1IBcK9x+rRvjKWrGvXYas7bU79mcds5GyWDdGie5ZqrqzIDIyfPjrjtb/f5P9NzcZF+X//Rb7
n9nHexF//+NNyef/9ebS5Z8F0qRylLKljhfw7zeX+2edKpfbyrKFpUzj7/eW/mfL4op3HNcyHdOw
ue3+F3tn0tw4kibRX4Q2AIHAcuVOcZEoaqF0gWkFENj35dfPQ3bPWHXZ2IzNfS51yMwSKRIIRPjn
/vxf95bw/sEfCaYFnsF/gbv+X+4tkx/01+JoblvIDJC/uFuJvrIE/Pu9NULhRSL2EYST8GBa0Y+e
NcdkdE/TmFJU4hyFSB80Jh5Szo4Xf7ZVRT9+WR8BEuLbrmF0jkdlBxdLj7Olx5Zwidp59KKXXti3
LEnMpS3wqDbD9P6Xj/hf68Rf1wXDc/7WtQvFY97sWZbNbg+9XMwrx1+OClM80JABwGaZhekbbrNj
gYV54TSckEbsIuIU9IZPnBPKYdbRoAND1VhpCVrJ3IyQ4MztsNHbdKaSO7hHwMBjp9aZ3v9gqNj5
ZNhUzHhTDzKfMYWkOMW2jGXMKMqlBOeuwcsgHQ7SFahIgDIUB2XPngIdCgzLQUDUv0LNLrc17UeL
0XDOcJdOlud9WrRdLYVFkKCIrRLBocSYlzTvoZ1GKABjgUNtbtG+Vjig+xID06S5GBGT+JFTK4Mf
6F24PGnLAl5HrMoG9cMulEH8ogwHd1UrhW0ImbHt2dky91pPqYtP2Idgpxs5XHz8GlhXoqPtFe86
w+KxCjeMou1VSz6IdwUbn07TMxz3bEXse1r5VPaBwA/XcRE0a99BEdE+zTjDGdDiLdcSjQorfs2w
a100B/9qJZSNkxp+zLP8NFnV4zBC4NNDODkdew5nJGNjxjq2qNRaqRBHG0YXgR5VzWdTvBLSOMLC
i+46E7d+7DLP01uYAJlPYANsapi5iyiHnVljQfDseq7qJd1RYW7HuAMnhaErhwwqBwo/Twi3QByq
NYbZs6VBizeenB6bknQG0agcOdQ5+BTSLSJqhhbz3xUmMRutZLeDZ7nTpl1ckbcNxMnP9J9Y1hdC
e4xmLKCr9acep3OFl7Wta0JvkakjVaHItpn7olvtd8MBg44HaOSBQSSV/OXoaU9uDhex619p35oi
bW9iRid/k4id6aX+MmpNd+0jyB0ANywa5zMTlLQEsz7BLCRe2m560+JhOwjzUszO1WAa72wLAGX/
AYjg26gE1ej+Vyb6j8jzHntm9yDQXtOTTOdrq9I+rcC7T+r6NWjHZ9Xd0dZIqmGKXkeBruiHL46G
CaYZMLJrjX7ILXUH/Bj0J6quzLujXRc5xQGQAUqVIh9qW5qXOTYbj2JA/Yh4l8g8D+0gD6ovX8wC
E+xUCWhP03gemu7ISePdFzXSkm39FmNJUQgO7rEST+H0SjqnRboca4brnB/RxwYt/ZBVeBzJeWrS
PnQG9l+rSXZmQS7L9o6xkRDRf+lq/zfsiaYXRbj682Oy6jISGcOjue4L7b1s+3cNV+yiyyuql2Cj
RDOlOrLrl8FND12hLoVxZlPlLEGlXSUQ8oVdPfQBQw2aKKpUsmPIv2Cv0HzlkH/o2E3H1lIMzIM7
G5jwYDTQKamWgR+A1Sb3CWrGB6/PHnOfVEbu5+s2ZXZgdhe6VwjhRM0NeZfhi40JKqUij8PYUXfo
FAPaw6Sgw33c0WjgmO1Jm/pnN+Y6sOHEC3v8tUOO9K3w9hCHPhqC+tzAXCF98aKH3rakTnoxizsM
c1HNCALXF70HKAc1jR6uaKO67OSaHBCmhjxLxjCvbLkyobmIJf1ZHGP9k5WZd93IiDioMV4iPY4Y
0+47B8zRSA24U24TDtaLpJkwnLTWLy6IPg+eRysneNCrS5iWWzrHQnrEx4eqre7Yen3WGu3tXfgk
k1IuI7/iho5OVH29lpn5hueXt2exQ4rVhCUN+0ARWnccT1MCcy7xQt+ZfQflagxne5JSO0Lhr4Vw
yv0IlXPC/x2MFhEmM9xmlf3hxsEtxmG9iELzGdNPxhCGk5HJF6ul7bKFNruogGFTDPdRCP3sp3Ij
82LXkymxY0wljffFp8MVLw4VpzUkeuYVIiVTFBr1lkr3u8nEF0WcNj5ApqrXmhDgZAQtU9Hch1zJ
bQIoC2t7ACxUg1uZqHif1GXxGGmPODWsvSZQW3SKzAeNZxaNWO9a1j3RJCDWgzQuAiPy2GSPYHip
4y4HGwIpI6Bcw95gfTXagy+bdZTGSM74rCLwOlZ+oYEXgYE8IkhJXM+lpN8ZzDTwGbINhEusVW+a
nNGch9CufjOA4ZnC54pzQYCBZ8Qx6a8J4o3XdtWdQS09rI6J2sXx2+ldNg6cF3lkWkfqoeQd9+WH
kzvWvogCgoO1jSs+MjfwRSjC5sTPRQeUMirwkaWaWMkzzjy+qm/Rs5xwVNR857lQFLzJoZkbDyIK
UCCZuSXg6UZF2G2YVFQY/5dC0CNqlObVkh18aYAwLkJcRj8KAAqWxzBkgoZKqWvaGgY3Z99NkQfs
RrLuPejulbWR0kSSE4VY2FFeLnJm9+jBpKIcbcQH7H56QTatewW1w0SqCKdurRTdWCN3QFiiDBcx
6eEp+/ZLWvfK8mn0Z5mWaAiD/0ucRfcMhwYjqXcAxn80iqRpAmuXoud/y3T6OygwID7vbRs72JXi
QwkiO7VfPGv+XmTtL5AnQO5t81bkzldr9mep5+9OHXwXLoWz5JOsTn1Owqo2QcWdO+XVW88lucSC
X4KosENQurpzb+njqXeqcyu6TURmZl0FyZ/yBH9hOuvGcqB9GRJCr53jC9HFL3IDvcgXL+7FXT+p
j1DA8KUYOV0aA32LCjd0NGBdDGoJsiGHNF4BoGgruQS6BHA9sXdlozjnlxHmQct5rDjar3Xsymur
d0ntVw+WjiuwEmRuisnAD02QLB3TbAUo59KWYp03WrOZGE4n0tPwUaqt447kTW0cQSTwixkOHZA5
MfKrEAMRW6vddL7XXTCJXFohT+3kHdNGPkLt/+5E9Q3V8kJrB+sgdpuKIIs2ihuWmWcDlDbNU48e
0TMqSiOMhsFrZ5LsFGngUNjCv5d0juggxYPWQfkgAF9YZATyoaU5YmKeafftk2NFv64hNqVgLmt7
U7+K0+SpujlUbC+AgOi0iUFhJTcxNx3GJ1yBp1FnuoAjZJHmjBiqLjwkXQ8V3C7Klf3BVQ63zdOf
bc34TTMaczCorwqJt6xvcMq3+XdKXnTRSCRaWcIWhrq0NOvxuyjLcwWsHOH6Slkd1VxO7fJc9Vcq
RfX3enJmZGef65KWJ9kTvaGrgG1wjZfw2QG9DZ6TjX3i9tsgHJ6TvPpgg7NGm2vXeoh0l/X2ovZM
7I09FaCMT6qWPqQMZHwfYOrKtJGRT9VjA9WYPShs9dNQpRsV0G85+RBCRRlvmxhKkJy7MLPa/PIE
OK68ZV7s4chOrOIaG+ltYDu0xLZusKNPYNZiTRc6yXpjUMsJF8Iq1KqVWZYkU6R1qAgD4qBnlCRL
ZloCfksJ0yaPW2c5UD4CC7Chx5qioEgwDHXdTQjPeVcrZ1HSH0dkVAOk3Mjr4PnAH8r0ZDdvChLD
mhqqV1bhm5bqr9DpiRzExZreRnsRKTD39gOgGKhx4bAPkxu4nt/IEt8Dg/kg90kuTYDqoDjsDEFq
mg468LutPFfudI4zLPIFcnMhh30QeSfcTmGtdpHyriKP3hXcMxABn5mJlTxwy2/LCXSs3rm7Yla/
A8lnLlqXTwMeQEQ8jxzAr1+M97SiPFU8kbHJZ6RLKRUgsUuYWqu3JNzw1PxxXuFDLQJeR7vahSp3
vetd9IE9FbvYlTmh1+HT+ImtHNw3HtqMQwfBmhR2GuYF3yUtnccHcuuzv71hHG0WJ4UzEan11c4k
pd2tRf1CexCK40aXlp9JS7/tn1NkHHd3kXNMHerhijR6D9BKjkZNIkWC00uMdJtGMbXeefKjZeXD
KLXffnCokMBCQXVilBp3Cb4rlnesIB6QtLaQTwHexNDEK68H5MUqOX0wpJ02hRF/DHoELsX6xH9L
xDWigoxM+/JNvZKbAzbeQhhuAD1OTXc1O+PLGNoPHeZk3DZXjhNn1dTXxspIDoxfSDzfXcHmlFgI
WAebqbmJAwvhvln1+ixkF3sVt2T71LbEDk+hDR0Hcy24/2bFc5olNV99WREpCzdDOVywkDU6/pNG
HlKRGKwp9jEznlxyn07X/sS4ahbR/EOM1t0EjvNd+PBJgFhW8Tpu3IW0rVdfUBXTFu6nsgoB2bjN
4dyaD5P9nme4KScSRFz+WHjLED5JMl1Jb+7wjeKUccC61Rbrj0emXdqnLE8/PBPVqyyTG+jOQ6+i
U9n3mz7TWrRtzK+jkb31FB6YvfWlBKQGs4vujbTZg6o76KG1J8rMHJivPuYitWD0LnxllCRBi9NU
Ts9WIs5hEn7SsnUCfbWb30wylK+u7Z0LSBTR8KTX7FArkd1Q4gESR0zERy2lLLV8zma3VW/DHHJa
+R04iBMtp0NPGPeuqr69kIxMZTiY9WPu9ISmS+eDJr960xClQWtZ6kOQ/emHhRD5mweutqtqM6dx
t6dH4sUaqe527exOiOlmhFRgpXyaaUgbQN2c2AO/MstP10P+k/m6vlL+WbFa7ilBwTtEBdymc8RW
rxEbmXIehqb97hgpoCQUcxHsQ+OB/TCS16FQ9JZizkTepLGvHDa4n332EwBs6IGnSbA62YQxvEB+
tK37GBqUFhBZZ6UZF6PonYUpYgqV5jLURrJ3dsqXUFzQOdxVkep8QjxUGICxpykx0YGsY4RefXb8
K0nHojLtx4FyVwKK8q2FoLFooEdS2DFwgRp+iI5oUwLWmuzkmMpbIbz1Bp+w7RKLxLP8HEfTRVp4
cSGn8zQi+Ml2+woId8sfkuYX1CmFHr0+Vpq+2TnPVTd6jqL43dOuZa38tZkkV4mBeMfGu6bMg+aC
plXDve5g/CEo7L/wgHitOH0dIns+ShZddBzKEf8ON49DgdYbdc/B7OUrD6PiIZjb7JUn9eYCQquS
K9HfW26VB7OuP5hevmkRJz3geHemnvIISnq1aIKIHpJb2aRvBDr4XejjJNic3IU4xcOAKEBokyXF
g6ymudda944BJQpLNWComygYt7FUcyR/CHDplBMHxiBVtyx0zAWWMJx4Yp/76bNkVo8U02LI61ss
uMSrtVy/knG12SAlZ3DuNIC26E1app45CMFGCrt1qAevUcWHSSEDhJjwOfA85nnYHAwNYAI39Vbp
2XPpY2QuCTNmfSRJsev3hSAi3drFKRok/w7DCHydOswuqUVsqPBedM3ZtZE8gamgA/HVLdpV40ew
tdNjV6rvaWJiNiXDjxtWWOW0fNf29jsGkLtWy6o7s/fUZgzvaeLKjqlh0XFXqmNEpfFDzClmMUiH
RLXZb5Ubyn2BQsNb07pTiNZlWHlKQn4sliiS743Vw+gL8J2k5o9gFUQJ2uOlhsTrlFi7qu8qfuVf
v0SM/vCPkWiY3h3W+MWEsXSKrN2k2AINBaG9yLL2uADBZ5TTpu44wgAzkSj+DMf0gYMWI3E8GqBA
Jqj3+niwZDvX1rB1rkLrjMcJbJk7bYVe7VOTt+prFaDqgdbFQhY8WjUG5oP2jC+N7x5K5MLN5avh
lTSs6fW9l6c3AoyZyqLVEKbOGve943pfbmOjwxkM1DFo4b4pBPuY4Do0cwGUaZyVkheY8ND0cxos
mVNzOipX/pwTrCpnhhcSRez5AmiZGSS/bJXw3ui724/tuE4duh4dkP/AJzn+BJOCV4IPk94OLB/3
PlFhGcWXeu6NZpGmWll8BjSmITgFe92+GAwf2SPk0YrMNu4YPH0NepzXc53aBgVGE6eV5eTYj/GI
vltaMaEnPz/UhubjjJlzocEtZQZ4ag1i2W2i7dOGehnu4duU8z2xGaFtiV9B0Y8Du3ZVFtEls6NL
jZxKnHFjddp9FTcPKmlJnMYsKE5KbdM0iJck4HRfdWxxAj8/0iq2D6Z2DbD5pQvrjVGKPXXN93E7
3Oop+GhMlpKEIYmTbYTZv5TRQMyz30W8InZJalZMWPaW+dxDWibM9eN1xJZzscpQBNkpBgyJh5gG
kOokOMK0db8baj7TiJYqrW/uiaU8Vl6A5GW9tup+rI0QoFa7xlUCMUDvv2wmq54TXTyB0Rd/aYvG
tfYG84gXFRChuyuwe2+jCO5CYbSr0qaV+c9ra8ybln5ZYWJ3EF5EyoM9Nx60gscM5LJyJT2x7XLn
ObbGd1K+wNYgO+tPSLG4mjy8o0Gbnekz4i2Wq6ITVLpWFdDJXSNIQ3r8KuzDMDplznQlCLwqqvFJ
RvoZ6u+LZbScHYvmSfVvevU6atPTOIU/f5iiZKzphQ5WmTtER5cCg9hjLJAJjcsYfSO2M4uJFuop
ON7CGJDhpycYr9AcJFAfxdhukflOuNYIDvYO9WL05JHM4modooASnNkTo9fDLYmbLbMFWuYGPiv5
qzIJKq/EF+dpCLraQ6lJbptKf2aPkm2ZrO9DPY1WY4eNH3QrRarcyiFTsVURt18Yqxa6ac5lhLSg
ZQNqgM/fq8Ln1ILC3tvz3ThI5Dym/HnLlL397F37+sfLY4G75wxNKy8slOWYdHCvRI/G3ND+FXg+
iSJaQLy6T0CfcXvlfb/2JgT9OBpedXuImfshtdFjfU7KIji6DviF1grWme8+YDPCQ63sMxFD3byb
bzNTfzF9a18z7AceyuWPWLIM8fElWnAqkUwIFG/dyDlBWjiayXBz7Ugcg/uIo29tX4hZ8f17/bZ2
23plWoC+wbikltLPbmg9g0fokejzHwTxO1/n25sVF3/bGeNqXiHSvH1gpgG/BLx8LfbziqF7ZbHo
YvpcFS/thN3JFLhljUhd0sqlF7oQYGsn52o2Z1A10coNvAswUAalMfnuPpsea2Pc83A+CFIrgEPm
xQz6fioCC+znAE9LrPClkfdNPocsQ0kasf72LMWOKg4FJDc/ee5alnebSac+4pvApgw17EQU88Lo
ZtFWDC5Krum41smy8nIKH1sWXuxJKICX7FJNwbfTjPcF6qipdRal7cOt8/AG5o52ymFudWZ3Gx2Q
jH1+36Bv9CHxoxqs4iYWbJ7dqCM4bTsr2pgY/7VWfQx1vJFzHhxvH11XPZfKMISHibsm98TeMKHs
Ut0VzaY/GrITCMYouWRyhH5XeMkunKa3pPKbddxTlhll8l2RYeMHtxFLzcImG0T8FAm735Ua/2JU
5yzuGxrl0k0Qak/KCC8ZdatEdg6917/YlFBh44cv1OIDCoCwgf1BFIY8lNknHE4LWbJY8IJBVl7T
7imbrM9+6He0Xq+KEZ6RKT99XX4aECS6qHAXVX0fZPdpr25O94bN5WHo6h228HdmWgEBFh5V3iwB
2U54CfG8gnQ2oH55Ljsgnw5Xx+ZF5yspYHnrm+THr1jAsdugD2QvLXcEzxQWJDz+fOVJsA5ib9Ob
/c13gh8CoLuaDf8yi8NLXVAWNwSXROtfhFkfGaJQlAI2kKSor6Eiaix/tIS+N7X+r3dHrzeoojVF
xwGbsU3hgK3RRiZaXggoL950MfnevOavtCx6Q0X91cC5LiSJtoWduva6cwfO3jIiJrIzApuMMKwK
XLH2XQ4kJch49Kp5JeWUieXAEM+Wjxyp1DYsIHDMQPpBpl9jzN2a8YU6bFeGmHFZ8pzDlzZxOLvz
s1axC7BJkyS0eG5zpX/5XrTTFT/dCNRdp3INQsJ0syN73bfQwDIeBSxyGaFASmMM5hED4qcX/qSe
BSxR0tdmd5Az5ouywyK4GMbg6prmie5rya0sopXWnDzSQl4NiM+f3tOWD6+bLCRkY7zLIsEzjtcp
5SM4kBWkG4aotYaZP/xpgnFj2IJBjtgLv3xpuBwBw0+wGAeelXZ1nr+ZDtuSB6s1U1Cp1b0Ub07U
7Us8EUYeHqENLQk5rYuWe0jrd8xk1x3Xb06aCGzeVzzSLmREPxiisHxSmOT6p6K1P0EDzUKj/dgA
GViTwv+sGuvWIXhw0V4poqUfubrXpjes9GtTWI+Val7tKtj1LJaa7Hc0RDBbjYZd244vZKC+mo4Y
cYue79jBiRRAvCefas8SyUOGURDcCoFCyk24M8DgEq21STAvnCFhv8PjddkVm9IR+PqE+5SQ1dKN
+TM3gePldM7Nj0/LVM0Oxe0SyvoztoFq4AD7UcbwUunyMbCadcoVbflEFRlH612/R6bo9vNHg3Xw
6JZcOOXUveh8RwurSB9UFzwmGK6WQuZPVVcsDU1/gsIyyxH6k5O36zYDTuVEm04zt23QAtblTQ0O
n928Cqk4ekOF7xaTHy6NkGxYOBMXJTdqNE5Pg+GeODr8ROCQvUo+Mkwk8acuNmsl823eqkfNr6qe
YfY9To7BACUhy5n0Lx5TroAjYmcGmww+sqkzUpgXgTEx9558yqVceSBvzc7c14pAT6On5RLHI4CV
5r7KsF+yUCjJpk+J8Yms5JNf7ow6vJQ8CIum/Y34ybU/petWWY/zb0Z4530a5GdN1hXaxMamZZnf
hOMK95wnu90gWKHmHy8Zpq/GYHqvaAUZJCN2+kYxRstyowT4yx0bg0fJ4CCUH7NhSA7RRdbqwmH4
yZHaHYzAJdgLiv2S1Vh+1vRgMCOwHkUgP5sqzVfC4ECnTye/617MEfk4KqW36vN2NW9Ny5KLtmi2
yO/vYhhe5k+4rflEGS/woCLrw5564I5nv81UPgwOlJX7K6IaMZTifYnVpwvcaaXLnPRzJOGzQUaI
2HR2qXcLy6A8J8Md8Jh4lUVusMIrvm1Gs92QJmPMUlOjZCieGjJw2HxltbZhR3XvZP+0a/+/H+h/
8QOZxl/cKrOn7988d4ufJIjK9t8cQfP/8U9LkP0PSxdoWfYfO9Dsyfmn2w4bHptLfMtY53jioAb/
lyNIGv+QOhYhz5GuwIzn8sP+023n/YMbEFucYE9r2br3f3Lb/d19r3uODeTCk6YrbeGYWAv/aqnR
LfC1ZQrsxk+sbEljxTmumZpXyZMv8jtPWYzDYbvWg9z/5QP6b+w8gt/gr1Yk/c8r43nC8q/PpsO/
vTI1k3mPHiFBHaC8WlP8pDT1JEM2AdMvA9l9kjZH1KCVyq0Xvxevejd+wIkl2u6zH7tL7zCM0lxo
dHee6B8cyP2H+sFtg5Nbn1vT2lmUJBEbCgSGBoEastDc7GFIs7f/+RcxcEH+7VcxTM8y8W0ZtpR8
1fJvjsV2DHxb9yG4kGIaIXWoTTawvWzt6VV1lbEhA/vZIbouawdQkUqnfW3T/Fnn4i0Yms/eBGM1
VERUOEIvlw7n4J3w45vqZpnIGX67BpSQ9AuDn4tPkZ44TAGs7aJwdyGOs2XhOx+BHwILT401nuFD
JOyfwBP8wTCfTPt4JStmmsxhoo07wExDC4RFp/fvnRcifam17eJzBCmL8wHbsJaaR83pnv3sV9xk
Rs4i+7IcBvZh5S2aFiRFYKKWMCswl03T+kurQjwjJEBT9u+ok15qQu2AagFuUTsQJVNwSar43lLt
fVt/Dg1PtzExGnA5CWadFBuXcK4uBpplT5uVKLzfqE33ZTIF2wwU8CouvVevq97KFuC25kYP/aMl
UsiaTBF92okXE9kfjgb9Eino5LRiSYJvbvehmtP0aORMqdyLKT+9VzXCv9sJJt7EvXVcUFz2/m5q
SAJMdDndgVDvz2JAEKZ1Hj4he+QCg4ZnZtEmQakNrNjawl/E/uB300oLZ2dTtZcx5zG7jI7Qb8kk
RXl7xvBElDXyx60FNXwpRbEJigFpVJE1iM12m6GjbpJx2kCYgqRrY2ghFH8jFheuCoszsKxGuEDl
9FREn7IEB+KJ4Ir1G7OAYhfuuOZDzIFPr516DyAC7yhTctnQVBWEZ7MSW3TH1z4C7ZJ7ZKcrW79G
LcqSU3Wzm389jZuNGHp1ZB7mLycaTKm68xg1ODxUO3R3xfhq2foFRwKy667tz4BVyUmYkWQOZmSp
F0smwZSJPGUD1ojUjS9ekh+TIPiMEWHHQHv3oRzqnTXD6moH29e4K+hk7ZlpSQ2KZGcbe+CUF6uq
qRcuttrQ7nQtFmchkCU9qruW7HPZjg77VoZqY4nwDBT/DrPYXvr+qp2GER42vRMp5IYQuuESG+0v
W4q1MxgG8G4LlsM96fMbsB18QsPeRhMR+YhHy2ea0DnsrwlhrozhQBU1fesFHMdhmOKdqqsQXJbN
HMDjUxvzYN0YkKMny7yjNYS+O/bMURYZm0qHOypGykF8fdNkQ/eA/mun1BhJ486t2rfYVRRr1QNk
QBW+RkZERn9IPmRtQXFt8f2l6dEi0MH0Vr8FAEvoZWC01dd7OAvmoYrjUwnBd92L/EapGR2eSHmD
dMs1LhMOJwnQw3iQX1nMWNguA1AETvaW6GIFnmhq6P/LZrpdblzh++QMxPQebHF5RE2E+DBgOOYJ
BcxjFpZrTF592rEvBaEHt7Df5nZ1zUk9dzNlT7WehcvJ2oiZwKdmFl+mQeWb74545vT5Bs6VPO83
xEzB+AkBkMDwuGD1mfEHwupQ5w4OBRvVccyu8CbunMz/BYVNlN8yvpNiSJZpQuykY3qxpNUgWJWA
BcUMQQBCBGsQgxR5e0mxBBxCD57hUmFkTE1WRc8voNFjXmJCeg1yJAgRhDAcq4JQS//ggzp0QB5i
RxL7CgiiAIbIlYEBnKzW2hjRPMlV7As3eurzgaNvIdg9QFWswSsid33CqcQhNpMXaYJ0hu+cw3Qx
cxmrmdCoZlajVbf3dVB8CuG/ATYVFx2awCJg0E7voF8trTsrmV5JtzPvVrA0QhKbUfcJt9B8tMG/
hTM1UvnPkcUXnM48SW0mSxa4vg1imOhKjIG67F7j2B8BrlgiO1/0mU+Z3kzHgiLhgTEPzHwjELAX
kFL4VnKHbg4Nf0sL8JKArzoQml2wxb/EIDHlzMYMKiiZXrYf80PV0GFPq9KhfDZmoiZeyt7wXugr
5rsFuTnQk7sIC6b9HeeDlNc5thbG9yZ1kYAdvBuG+1y0YFdsSdTZBuwJqPKFgnKmycrD8jaUxsZn
bFpMJeF/UdxVrmw2hFQeM5ChScJod4jZfVTNuMNEt4N+9EYEfYURUTtWh2ymjxrIgOx39WdHlb81
gNJyTPdTMLv4Z3aph/ejzNN9MvlvdCSLHbNDuQXbtIK2mG9iEKh9BAp1ZqL2wFGzmZKazrxUbyan
MkAvlzUw1XymqlLKdXBnzmo5E1fZ1kHabd+Q7N9a3dWW7kxn1cC0tjOvlblxiQQOD0aYMUdl6BbA
XaH+DHtvCC9mXLhbJKfj6GPL0ScGPCD/q/TECFZfojHMQ57oddDDeSVg1gypDkdFD+AEz2eXJo86
ug43VLohxwjQQhOfERAlZu+HymHq5PIshoqO0ZHZAvG4DkBNuLJq5qxGSvWwW1jFMiV26mW9sw0q
S2PaKh4U36BVuvbFopdwYbeWu2hq/ASEscKNYSkN+ADejJQCbCsX+MNJRyOwUX8s8gc5dAN1yLQe
ChvRVJX+o+ton03oRSt7HKBsuA6BOOea4d5apSktX3hwve6F/Rq/y4wSQQylysBdmX3iYQnCFOZ2
Zx+y677Mh0veALyM0/w5nBO+DUKC6UxMkHje82w7t2U3MgRrcfb1sbvNwz1Tr5sROx+GOoLvaU5k
x98D3aAFl3UldsLzlNf+0jMxzRXK/AqiIr7jM1/2Jcy+Gnr2GYTCEbADfl1IyCGUlo3Iml9o85QE
LCTPf42Cob7nYQGAEJYKuVVqzkMAGcHW5Hg+9ufSbatrNJjPzFswwhnzxsWMMWD4gA3HyYKkkTj3
tizY44bjSYmZnURAT9RUD7vBkym8q1Yh1vVh8YI7DAtNNYdjmxenBWQ2+fKzd5yDVpBIy+R92jnL
fmi+DGfwgcKPK0RhA3AFviYRZ+9y8JwFsDj0z95LFt5kzA7B4rEkom/30NOqGF0RjhQkR25LxwLI
utfnLGJN985SRSz3bs9ZWvbrYhizbWdG5/nNmK6/DesB66L+0knzHqraa9VAMChzp3yoIlQUSjDc
NaB7oAEkWjc9NJlqLIKDwxNyC1lXByd9jXJ3OjAQ7rZjWD/XQoc+M9Q7wj4YxMYw3um0uAgc7UPR
bvzeylZbJUjrhC4rS8HMBtxafKOy0b5WJSUFbHyk1PrNn2pdC84JhgNlnlhJrsoNZlC6H6zaot/L
RrM3bLZf60SnD3xqeC4Y5VNoMWpqi0GdbKh8q9GnQcf0vnNCUSvHa3E59yH2Fttq7/QBilzFu1nM
BsKKHQYHEcwBATjBDU4AhncGdLdBMEkRjfltRn36PPq/dWfXWzAAeGHaFhY0KplGvdBYwvuasB1r
jZ2trCpQS22oZ5m1WD2x4zWeeFzvGfRxqclhPE4EKlE8pqfWEtqrY8OVdaz6ZlmYBCrlIdTYbbXj
I4PoG9vVymGvFyqfo5Skq9XDmjSkLoOI5CX0srcM7jVtMa9NqLxzNDVibfBqvhd8ei2mrdEvv5RU
HgOiqVoHvR+8ibT4icuueaDGrDxosX0CkE4yqZpuJZ4IGPeAbAsyFx019MDAqKi3G/Oc5jrGdpqd
CLSiEjPaZNiU11Dhh345hsaBJIDLvi8fV5Zefui9GDnhtS64bMEeSPRXY3BORF1HMHWVsQzg38Av
YL5JIJjzGJRCTSyxRoD32CLATxEzMOXb5o5i8evU1hMSYQ9YzXynTBJaESp+ialoATitXECasFDn
sQUPSe+tKevE0e4WDOHMr7G38HKpADNC7N6ExepUlE3Lfl4xagkPHPLmsQ6m4Zv0CYBmSbRjTsE2
VdfTlaWxqfvzH3u0MNzIjHaXvrWXvW4/dIxpMc3NJQxyA489P9nD23+wd2Y5djPpdp2KJ8ACg12Q
r+eQp8++UUovhFKpZM9gG2xmdMfhiXnxdxm414Bh+N0vAvSXKpXKQ0Z8zd5rO0O/RDJZ6Jozok3U
W7kMcOJQhl9d6Ak0IetRL+LDpHE4FHHJv3U1XrumtQ6d4277vOAIso7ss5ytXe+AxMV6SnTrTLYL
fw8Cea65nLtgAkJAti3g10J1LVrU+I3toPe8qO4NyudFaeMPqxDrLA1YAiVwjNX7Y5RcO4kBuMTU
JeJjB9FzVXUILcjhAvr9RUyT2HUtwcvjmgUXPXUBOUPyw0Z7e2imNQ69qUMrkz1UtABMYJ3DzHoZ
70V1LQKyIHl5GjDJh39i8fJxhFBVqGPTMhydupQjDeCiigNgj6nFBmsD2FjN1RlZ7bEXMo+9uf4c
4/RbLZt7nxkdfRyzwJVSQXV9EJV6vjXwPtDKBgx/+8ndt1XJpnZuDSw8zX2+kRSXIQZLPcwAlIwV
1ZMv9dEwreacjpsCTNb21U2aa5HVxodJcuYRa4U4aNvuzmhDyWcnw/Ccdeh9mXOyePTG4ZqPeYo8
luTVlulyVNWgKGkwm/tRNHAcf/seH+noFT0FEnygQtsy0nQmaIEppRZ0A3Gi7l2tf/SB/WjxTuK8
SR81MQiHqaKyNz19qGwyM2gu7uGOvNqtQXZl8imSK0CYfFcucaSd4IdYsj/OahYnJRxQP/KdGL7m
3P5pSaa9Ahswz1yDvMKbmiUeYCao9ORX1ZWeuA6DIqEybxk8joBJB+FFrT6Xpsm5CXP0OOLIjy3C
58vhD3SjD2tMqfj0K5BPIGzxKYPydx0XA3Qy+oKgJP0Cx/Wj59e/h0Cme+22rP98Yb0UqE9NhXE/
C1g2Y1Fx1/vBTD/cYdhKNnELWnWahtQ84sS84cz+sol9ZNtO5eG2BcIK4S6R08C105vvHVqHkWqT
7ByE8Ipo8YPKFvvo9cEr+XnJ1SWCbS+GBko0oouBxOQj908SOlV5BaFkkghCxZBlzTmu6/EnzGA8
3bjf6xdEZSevTcllmV40qEFn5M5OO3lppGfeqSTgB1WFto1+1JIJsQniw8c0gGp2pc3yQRAT8brh
06jj0RsdjTL+qGVt3K0TLEGDSL8mB8ScAY07CdFfVml4V8ShAwfpKUdSmeCYSJ2U3qZDOmu0tKo+
tA3mx7jrh6Y7jZJSkgK6O2EwpysEMI0JPJQ41igdCGQCcqusFzxmgDet/NuNjVcxQ0L7551zgw4C
sOr1LTubfWoiokrkMZuDhuCl/L5r2TEizgYTVhS0z+YYjkInb2hTwDe1FhprkhgQcXYeOdqD9awb
cSINyb22nnFop8Z5zm1Pn/ExQejf2AddOb6qLV0UShXW/EPXTuOj3xnumR8WqMeqB6Q5kJf4zx9S
9PS73sBWEDPC36ca3lFf96zELeNekUmeCDhlia5G+MRjiIoveCySqscDBwOjGeQrCNzgOg4yNHtQ
xTieAtb3xdFJuvcxm6vH//lL7LwPjUr3DYFalgGM1EYDkhX2tZ4m/4EUAy4Qq9SHUmNrC0xcSLaT
kjbZ/oUj/xqg9KVHdnGW+O1zniHTN1sEvak/v0LxYZy0RJYrZIQH+I7yxY58Q300Ni+/W80OzPS+
Q7My3JZ8vK3BTOON/mntrZ/eNNyRSmruAw/54Sq4xguU+lu9o64MRAhEaFiTkijDJqi7X+e8DtnQ
JEX7OHTetxrTN3fup0OHJjXE0k05yHIQXeexS8znvr7mzahgjztfSB7dPc4f087uEpOZHuwF9MzE
/YZxvxDntiLTdShi4q2S+A253SEOl3mLNE8ukRO0FpuMa8CbvfQ0ZFCFD4lwCODpG3AYGT+hahIH
YQj76ATTsE+8Bn4ZSXcrc8KyYvrnlCRwZ4q7CwENYL8i6/eTBhNYDzWqcujxrmueAgSk+0oXl6qk
fXUaPIB9vGC86IZ9WnW4yS2Mi+byyf/SQMjqyVFroQcCZkDJxyuSVeOnsVAmjDVSkbV6RUC7kMQK
3ENupo+ptwk6seINfOS6UQCWfZl/M+fnxaM2aboUR6LVPbu6/eMId5upOlEGpeLcLS0J4fpIgoe+
djOab5BMUNWmNspaUgBiPOodnZs00uqaVSvSBZvJhGt91c3vmr/2XnpND0rdh80pc5RAK80XM4/H
klUzA07zEEeSTEiuAXTU7YS/9CpmyPoZkyQ2eoCLeI0dHp6OmJgtG2Te2cLEnwA3uSw8Dv/4eS1r
plxmlu9LFwFgMz4ENuaC0nT4u8bsMV2XOzfHZdBMi3u0ckkQ2YDloLLf/Tn49gP9iQvO8H4i56Ms
G+NfCMLt3QTnHmsrpyF2m7yCigxpZyE1jh9yV3kMd5sKvZwenxQDOHbAzqWp4P+1ue/fFWI4NTNW
kaBhIllLluAl4/edaugVyrxBHVWfpx5nQ9ZwZ3heEblejqXLhP+bZBZOuZzaQdQ0MfJhpaFoggrd
CjTK3gFq53tElK0geWf1tsCPvMiVHzRz+LD15xAK145P0nj2B6Sxdi33Hs4EJspDfuw1eqfVIXvb
3jxFiGOxbJzBHc17VRJTzIpkDwp7WrM+GvL3StH7zX3bHbxsInn7tro+A5kEnliSPQGyfcZ5iyey
SC6B5+ur1xyHef6cJlvvvXy506qndyyq5WQ7AhyP88tjNlamLgdYUjw7Nc43CltsPbbWYTllDFb4
fpterDQlySsKyMxoPtOZUyFAoSuTKdn7GeaCcrX2Tramx+2DBGVCOYJfsEjfCpkAui0kPHxSOykk
c0yTqh6iNOiPuZXWUC+9H00VIC3GOlLYBL+X5c0+ZJkyDx6T3n3ZFXdTwdI/BoZO/OIH9Hp59maD
FxsN29KnV29cVCg4dHI2m0P50ma9c+nX4slBpvxEsui90WGbGNw/oh1RWkImGYqLUUvEtMEhSypK
WBSxcbHeNemCJqj+sgZ3OfouUTPWml860wO0gD5vQ54aFJsWDVSK3WaFCVhbpYNq1wW/mJAyQMUo
B6zbxHd+Tn0PqjAe/5BhefQNi1MgCA4BzQ83uoMM09OP04rHRtqFhKoyYZD3yK+aebZUzniomPNt
7Jp4R69lE6BLWfFZDYpxEoGYsFGuyK32rERCa/Dva9sGEgkpnTjEnlFMsutcr0FviEZfSmpu4pEF
aF2kEIhc4KtZFINQn1EmYP7y6mmHhrshDgtPKqNerFQjBh7nzmtpATt/o+tmQ7Gv+dO81i7+NrWe
POC3N7LVznmZ3TU1RFOlqs9sguPKRfcjgIJN80JqZJ3Wy17rutiyM45tg2NRFHw8gfnpjiHyIA/d
6n3V+jA3zPpmZvxYjXR87uyVKA5ups75YZLJyyig5xSone/OW49GRngtzz7DpoSrwc/ZPGnHPxMq
jYR1QtQjcrmbnTHsW6bpEjoXOrXlRcolGuOW467PnpcVLg8LPo7GarUj01EnyTigDtTMzwVIXCC1
vquS/kdNtj1FJB8fZnJ2twIV4InUtXVfEP3AJUK6RS5EtYFfOc7HB8xa9yCksQA560/Pqr7tPnhH
mRg2qPojYt6as4WaewX/u09c/SOYxDuB3BE7H/c4Zd1DT2tWD8OPBZ7ejggixFcr25pkfmWEdPJG
eRYsOfZoB/HCOjEvo7b2QWq9eK56w19koKn48rGmEkecTsfCNR/R83Gi9eN0sM13gYb5MhtrhGoi
JIIWaVHfHMiSdbjqBSop27gkRvdLyIoZHk7Q/Qy8hIqHGtPR42GQi7jz93CKuPNAMWXQDh11j4bx
Y23Q442meY5XJDh1bf6MM7u5jfwHizhIf6HnbvCG7VpreFQzaHYC7ooI4QzynqwOBfSL0GFEDAa5
QEx+sfPpvBKisfdlD0pIM9/0MrziqjV+LZ65T/lClyyOls1XOJBXPOXU5U0hvSMClk9PTvo6O9i2
HOzntZuMlBfpm1GINIrryBbZd9eI4MGpnRMmTEr4Obk3Cs26RW0U4sI5CYneNudUdBiEV6gzuQuR
AvrzQzKwF4kRmF79xWlQ+vKC2RM/6Iy53W5sipA7lfkQ7y3rLQlRc4Mz+9YFExecSeY8XC8lw9go
bfJ3wjPvkaF6B2LKPwxsykg2Zoc2h/UisKy70TFKjD64CCvTivB4vuZL85x3FsQzqZ7rLH3ONLW+
ZRphkK+vFrx+oAbkqFDsfcZIPUkXpnkQ6k3lGIhByEFpqieMv/JxiWnhknrmB0VnPwE23acEyx4L
AgCoRbLjVBTp3mzXp2axI1CKmKBQcJ1XxLJjr27DxDh4Yv+2c8umOCwVfnyCQqOMRKHI8TFtLVQX
+UakTBF0IXC3P3HvvU1imy3UWDhWb+aBqrwLaSchNrzLuuT2icXCY7q55hLs9wT9MQROyinsR22d
AGme9ZBdzaQ/mQqHeZUkxLi0pH6iGLMl47jJjjIItceua65iGNzQnJljdoM8xVn5wkCrkGuEAjYk
VNMMlWFhmI7zqxzivegR6HlyfsS7/xYU5LSRBjVHMamoZu4fhrKAR5Cfqnl5ZpVH4K4/PmnFIm7I
3lzf+zQVtYY3i55iO2cQ6s17cLAwzuwcm85dXJFLBJR4i+tB2aBHeJhYX555jj8R9XyP432g+Bfk
6WrtFOZwhdkjXGjo4Kyra9OWzt1ilQq/C/iRyu2+ZNlVSIrqnyPa77Dz1fNK4eoPj9ao02itpx/m
OjdhB5GLu2fazXcduOrdgBZPt27M9Fo+EdfVMArsvpRlvZa4rnxQBvti8T7ahQOtk6QEkCxxXBp/
xHxHzVAVbPhFkb+Xq07P9SY6nEmPLdbEOsSs2g/Z3F4YzTMp4W7fy3ooj0mOQyJJ2WdL1z7L2ev2
2Pbkwc/FPTj+h+DjALxbECMykoqSsTklaYGpvEoXwPGk2ADeePer8a+Z8w3B/pA7c5h/dcbyUjGA
ArExxj+cdRvdIJpqydZ0VJohvHYuHpTAjWgMebMTxaGzIZplTf3xtCYmFZcW7NKW+d1Uk41Toju6
W8Je3LQHWJFvuofY6TSujsxOdmdSWp5RSz4gwfvdbrf2P2qS/6+v+r/oq1xUUf9n4NLzf/+PZvwE
xjj+/W97IGnd7+8u+wPo7L8orrav8W8Ik/yXAw0TvpFnuv9gmP6X5ko4/3JIOdhYoz4wJd+FMfRv
wpmA3ITZzMM4CPSTX8EL/VtzZf3LskwXcpLpBq65Qc7+XyhMICphPf1n8ZMthIXqZNMZe8JETPu/
KYaI0mLK1JbHmhl0DqZzUBozVbDC2rfkFFlFzzLfO0j82+9dlaxPI91elQv9bonCv5PY4XZxBjOi
j4mZ6A3rXbI4m4opPmeTDcc8mX+Uc4KdqqCYBtLBC/zhweAOuf3JCrHL5J1AcPvsGQ7oxGn9VEE7
31ez3Em1bhqi9avXfCFyrdR7OlooMq1gPv7z22kBFIx6dzz/81tWP3JHCibNjFeQEjjKpxaU9QM2
mzere5+nyb1Ppqb48QtX7oR/vXhAF7qc4YusZKHn2NrXYMfC+AzfvnwsMr61jiCJfiPCEJh99Is1
Q008x2+Dh4uXVA4CaxudR9CU/F3FJZwUOWod/AU92CeSpWaGZKwsRYC92ySZSgxLCGfcLb31Yi9u
dv3nF8MD4dgTOAE/BafS3EzM7Nfk0pjSPAZDG0TZ1nhqEbP1KKsHS1ikZ3jVc5XP63vN/A7dVOGu
xbPdHROhu4NPJgPiB+AVOs1JDHec59jc/O1r7t9YCxFk2cnx4hFAA3ynuxDnTXdrkeiMauS8ZHqK
0lxne5dtMlFJOSVSy9LOYeBoZLMd5T76snJmYdcnhPuqpIALVcVosMoJ1+aynt1AinPRcCn4EHQx
K3Fvuphgd2alpn1ZKfAfdulcYw1Gry0TEiycX5yAKI+zYDoTZPKztYvfLo6QWGfOp5IykhljIZOA
ZdbStKzjd+cSgKSt4oUbdqtmGxEu0u4PK2M6FkYDUXg+9E0XGrUClMfDChbAcJFK1SaKV4+KxjBp
gu06ha1eEZNmLbR88XRnW+O4b4wm2mrYsEhdI2Qjy8cadHBOzZQANz6M0YC6l27VTAeeuemT+zif
avbHjKH64OEOoVKSr9wIfA0pXlyUYlE95gTdegHkzJpCT/Q2dAi+GCYQZz/Jp464BIae9zOJZ4+D
FfwltQye7YSh03oHBoyaZIn/+Lr/gBvFq2RxJ6Cmz2YspfmE7nbbvQfu+9Kmz+vwUbJivOllwLVX
M2ArpEnu9FoevQk/Sh44xrmx3tPcOOe6VyHCAawvn3nmIufOjdPsNwj1kRCHJf4OxDX6gdXeI+O0
i9psCzBSH5wNJyWhdp09z3j3qmA5Y6c6qwDngc9InnWADfWQKVrr4rZjtYR16CvIiRzlCcuAsELQ
yvlnrCyHPBfx1WIzHzeEg27Jjv+0PSF97C7IJId+YZed9zRWKjggm/llabbMVvPaq+oXkSAkrTD4
PmF3c3FMsRqb1lYRwiUEnah44Iu2o7zNpp9eHIFvIC7Lb9hi16qSBHcz4d6lBQW0jpcZlP6IXU7E
+KjSVySAUhTjVfvvTk3JQf5Fse8C+CN2qo4lvhF+hHfpcc79PBqmBRTL0i5Yh703nymF3VJ6Fzoo
D4WR5dcJMRHTICIhfPKEr5iUvDSn2HJ4PItuuvVG1jK6XeujtwafBe8sXQeSGHf6sH3/a5qcI3E/
Z0M0JBX08peoqvLUZ2sdlsH4QmzsyCaY4Gk9rczOCms3jd1xMifUUdChdVs85pz3t4zv23DYd6Eg
uplquBL+dGWHWh1kl/3kcJwF0eVIwQcR4EXL9IeVyHut5kO6GTD5ntXVniwc0qrC9ZS4eMoD+MtY
8BDqo5v1akb3MYRmzEs4O2xinVIGSvW68wyLYD3fDQk6xUWWl5HVkR+50AN5bEguJlmfQ98e13Yu
+M9lFYpH5itvcyHesSRJVIDMBcos+8G0/gTxia0Bu5dDjfmbTCy0/kWdRFCzzqSZ1/t4IIWdNfdN
Cb85tirsprGnbfJfcciPO2F195agmMOtxbvcxL+0WiCsD0vJbJEd9dTr58Bw5UEGzKXH4cfsmKS5
5iQDFdWoGf/2RNJ14jYWl8Eep9AriK7oV/meItxXBIaRFzZBcvD/4v4G9Ey20cj44tEcUFq2YgPv
knbuT8lbkq3iiOLre/DUL8AkxMCVVP+DE/yqh01mEHiINNaPYC2puTNUXsbFrOMgrM8kMmEMYG1P
UzxylLG8D3L4R07mbZVr84hepLxL7xI3yJHlzD+wwM68lVCC4+qhVe2rWbDlcvP3BlMXhqEdQp1u
V46RiIHY1QvSZSoZZKPWiMvVYgyBs1f2lAClY1+nlOQXVMbsbaWO/NU7Fx16WXclHFO35iUFd7c0
y3vqDC8YEB5JGX41zWIjFA49GiP6/CbAcJc1G+FbRSnwJXwhaHyC3rb2GKtuWU5zHpftOVaWOEIj
eoMsZ7LyT6B6Y+NN2L7XMfY12Tv6bE/1eA1EdkPUGZYjGPUVjH5EfAMvY+o94ctkALDaZHi5eyFZ
F+oSjUp5rS0s99rgvGsG8xTHMVTAAkiDI832vNYFgpLidTAVYmZtPcYN7/CKqhCV5VocfG/VN10i
RoLEEGSVcyjZHMCHa9lmjOQVlIMZn4P1aw4WDJzayvce0Imjxinqpqy7L+jyOFjZ/HNFI35FGlPG
w/dMVCsjSxSLltfzuEKUGh1SmDJO6J6Zxgkv/EPaMyEAeNhGbQwBbZCM7EtVQnOmG+O/qFOrxWnF
kExKmwe2f/SPpjm8Z93wc3J7Bj8ddIVC+WAg9Hiq9YfIFp88W/qwpDL8fVYM+hq4bxP5HMAd0xSH
I1vExKObV9P8HlggrZe3ovPnx1TAmVz+AncHz53NZdQJHHnTSF8ZrE8tV0FYjPib67Z/blwIaPbG
cxumle8CWJciBeHQqfGWbZg0s9uIOwNEjLV8HVct3uI2+G1LyUm99E8OCvykQUKtZFff+I3J7m1v
eZV7NjEvRAYa/CkVGh3x0u65fR9hgDCk5s6v8bazBTMYBjIQcq3pwc7LgS6Pj6Ci0bJL+ZU4ivye
6SJ7NEBDmt3Q1yN1yd2nWjbTMfDS7NAVyz0Wi9cKjcxOuSo5NLpn3caj5zLd8J0vPPj1Q7KyIhXO
X+h0FvLDnvig/PfIbvk2d/jqvAMRE94dNeRJtn5FUg0DJcfCStpM7JgMzF54BMePPrf0JbUnsNue
eoD80J7iBrW44T9A8WAX52dPdiaKOwr4RptIVB616Kxo7EAWkOIK8kW+Gym0rBK8gM2zFnq9R4Z5
0v9OfqdDjoUNsg/MAJRiA0RBwDriYpPasi+9yT8Itx/vU4EVQFPw24M7AcSIu0PFAUrZQYFG2GYy
DkfNkN4ZnavZL+/OSlmucUJzYml4UIaI5Lz4e6smft1szBcDNzIck2aKPMW4el3VcMq/2PEFrMM8
AmShPuyKjvhvwoSsY9lbZzJ137B6p0lZRF6PjsvqvDvXwSLMjiEsBo7azJ2564cDRt8MZvMA1j3J
32ii0fSzB83tm5+2OoR3nKPSsu+bNnGA89232V0Wpwioisk8ZX0DWIPVT7xMuF2znhDbuDT3zhMa
zIyzjnrCZIvuM683XM1zE2AHx+OH39W0L+aapgdGZsQ1Be3rYAzsQRgY1Bslq5XVXYKYtWtcyPg8
v3avQPS4zwjNOCFStOo5Pu62+jtsqz50ui6QG/G0lr/BOFlH2adfFjfiTjf8A9Nzm8H3S13xCUJl
5SVY3YiNCaeRwwynWeYIqzeD0OzerRfkKFjHgTpb5c5mzp8CJTuaqON2BRvOek0lb0IBScINZoy7
KIYMTO83uxXpEaDRR9sx0oC50p5GYUOaCtIw2GB200S4MPJeplgiRyYd6+LUHYbAno+2X75UovRC
bWgezhlEHCEIu8mpiucqJdxuSo5GMDMRreeDky4NwbxLfwH7RYDTt+jxSHoxS9fWhA6V9IwkS53E
bOQJIEQSatMIPLhGSkBSHATHku7DWGJuQBKhdqTNsV+sTXya2deKk2CZ7OrQ9kxryhwBfDvCII2l
Ne4ABsx1evYS72I49XIxGnEd+JZQjvTqMPb6dRCzOgVxvc9Mi5yvIn7qzaYOU1x+fHDPjUfahWt0
D9ZifDDlaSOLvREbK4SvpVDP/bSg+c8Xl2WhuMQIxOBDiV+2MX+qXP9JRIqD3S9yojNoDNFWozoP
vEPXdGc5tc69DVIjoG0qfWy0imNmP7bNfHXy7JkEHTMCm4BbL4NN7ugTAe94eHX2N7XMo8wQIHkJ
HujFrn8htKV66wczNAQGGlv6OuQ4oqpR2XgavPFb1l4Q6bJc4X5P+uQH6I2nSRoEHHgP/eZTFOCK
AQr4b5wKO7LLsj0qhhRaCHp7xLckwbkEUtlNc0+4A9rk1TMiR3cnFYBsVAkBsBb2RVaYpzGwGFXS
BffLjJnGRi+buo+4YAky86d3OzPhCV9XRB00S+hDbGU+LSfcHvSTCAz2SUKEeJPlbyJvXyZp/pYM
1U+DsyRPWJAlxNU2xPOgbh6fV9oMh7rA3jK6xMFuWeyspflQ/NyP+pbCShffRQ7jKZn0RxxY1S29
YeRoq8C9DWLB5L4lofmclvsCWVZtxNfRsJJwlenfDqzrafHbY2WijEu4qXasTZGIT4S85sDj1xmj
j9/nnzIwpktmM7CdZxcIL83Pth4kMoGg8x4j095X5WFpywX4Lsif1XkUjkORZu5yXOe7DoYg04eW
J8WKP/OaXmO2UQnmGUqDZgTJ09ZpGs46/eoM+ykjHz5cS9Uf6ji5S3jIL7JUZ98HuGJOfK+uiyJH
2I9yfbJa0sHjtX0mNUh117xDftFXmw1OkYqlMbg7PAKm8sejYSBkMwllwDfmwSuweC0TSFyVaG/O
ugJjUMNRqX4J+2KFJNoPEfs1Xxl/zNr4sibyXKEP57UNRAlkV75478vGRPa8GWEGozjqF8EhkyZR
XyRFZIN0WqsS7S7tNra1N0Px8zS8RoVI7iUwGYLxzqVr4I/txAsD28d5bbHi2HRZPH/I4ftfbgG6
mtyJXecxquGM5mXealrw26e4pavoe/NzmgvzskgUfLlf3VCvHmNcTTczNn/j8MvE22qWBLWrz6KB
LzBY60OR5IyAGGtw/4DSNTah/NQOJ89+qBIx7GZhtjtb2cUpkcN8X0seKlyYzDWISp43c3w1VO5R
dyFLhXGvbf/vlMb5acRnorc8vrWoSBNS67nSv3l92z0xO9MNceNek03Vrs0PMMysfLz5kzhme7Fu
FoXi0avND39llEwIxi4D5xG2tfELAknJszBsOcvWuWZ1QFC7I8OAYVVgOwz/3ewe6NMvYfJDQjN5
bCq9ngwnO7IB7RFF9upokrEWeEboIDZG592vMGdX9Gts0kO0rPvKt0++IpGo7NNodD8UyodkwKqi
4t64sybvQ/kZXEC//+vFcXfJveltFfpx8bIv8szLUK8sg0q/Sgh3x2XEgAbrcf8BBFyh0GiZ1Gt1
GQcyvgHpMVehOuZdGw++/9MvG6xp3WCH21XUjdUartZGVUW4fTE4ndqMfXMc2Z6CmdWSRZIme71g
xImDcjp4vWSc1f3Uhrgz5u1j7DiaUILS5VciQYhLBbnq/rPWE5aOIriWlU8wTmt3+9w3/GhtfqVA
3a6lEVxJw8xONiCWtOFOakxqBN/y0kOvJs21EFd8WjZZjflxlvPHYhkmKwZosBrsiwdkeuj4v80y
jfdV5ZzKIT2YKcdr/Ds36cRFlwWhn+VtaBqYWZub1Ii2MbTTW3QzOmbFlzffwNYf/EXLu2FoQwFg
MDLdJ1eCwNBD5HuMt9aFHGX02SePK+LcT9w5fnlKUpRNyfyUY/Jiu4TTyivH92zM/0gRf9cLyRH1
mNIv8uueowCSVv8klu5S6iKOnDzgGECEMCkytlMGZQWhYFB3vWgtrOmgWMzWFQ4c9Txkk8+dUIto
Kq6VwzkjxRb1XQxRU2/0wG5FbGvKv8HACjfD3Eanu5vX+UDHhcnSLl8z28D3Xkka2SbddFRxNPXL
cSGoHv13/ukaJTmq2QbZ39bc5sdYxr+tSl/Hpn/ROaIS1fA38YORovqpcEFy7seS6SzarXYs3/2J
+LbR2UhC/N3DgtpqxuQ2FBCK1AoCvE6QGSxjgswW3h7mr/mOiMXxUKSciAtOpLZvOQA69NYUtH5b
sshG8srhJZ1wrE4VrTyW1MDgI9o2mvN4n0E9PphKDycGJ8z5ElBqRf3GHtUMa9qbk0/Esa0hZpWp
1FzovJDCexaFy7g6D9QJlP4briLkBDC9UW2R7BMyed8eZ+xNkzD2sxWLcztcCwPOezVS4EEYwlQb
IndAyA68G7vvJjpGPSOWL9RWoGtyfzqLP0Wba0iOmE/Iu38Bwg/orrNAudu/NUJwjFQiJYaw+7YD
QiHZJfMQiaOo0JbLBh5pJvTHwB/GxPxS9zAE5CzuF6yaMfqzO4FcGPdof/GLEySlL+h4FH3qPEvA
dHlDhDLGALtzg2dGMGFQiT4i3ThAnIHOk+NYIS3PkTFwVxD2lKYe+qLku5H5D/QVOVBkwPkOdpT9
aIDGSLMvN2GeUY0dhOcG/ciPBHdtxECXJTKHsxGPS6ih5Z8AyCBNsJ4mks3C3E78MKkRWmw6xnaA
qOU3hzSngspcROPxGvvEOiFHN0Ab0Qt/mEnjnnCifAGOyvlHk74NOxA9NgMEzjGSNcGAYygB7AKT
6R852p0ZFz9Tr8f4GMPPaJDFJhMh28QvR8vQEJjgqaMzKcRMnIzCSDFLJU51UABNTC8nB3lesP75
+ZmphAx5JULpwAfpHM0YGkqrIx/Jw0YBPhTf/6ySCZsjRSE3oiRffrLynXPoVpUCYOb7M2U//BCZ
I1cSRByCM8ZZrucf+czCnerOjYyesoqrYa/Twr4QOEmkuCImsaNj9CAfcprfQ18ChFpkIJ6kw6qb
c7Ivym+tZzvsGm3Ad6QVRcy6cwzuEcOs6d17jMKeo9FcuIjnbOd5HtbhaAok0jTNxrO25BFtZR9l
wcoT7xbHAsZ/ZmTmI6ZAe1L0r+34glBhLztMGXxH5I1salE1GUXIG/icSEGNUPBCz6zGz4bZF2dr
5elPVjop27tAh05uo8fAwx1fGmHdOuHlJ8Y7e7ksj/mY3px5gkSDAtQxOwZ6iDZPYrj4LUhnkTvk
zsqfAfB9wh2xlaL1DxkaTjn7GdIfJtSBDb1hXAJa0nNKhshw0aNRRRL7/Zx216nEvbuWL/22rMPd
zzlpolCtFbVNhx4iqrFMJZhTckWcJcqbBlGee6z8LLjHwvpG89TQIqU44cWr4xKaWjK4LZAYXKCJ
2ujqkh99j+bZ3QItsiIQe0+S/gglpiRbncMTLtiQLyQCpdABiF/WBYQnp2ufA4e5tRPwaKa9FRE3
/zpgv65Tm9STlvR3yfIDZ2nyVsTeSS++wKd9Z6Z+vG8XDyJhzjiLL3FLtlg73prXfn52PEa+sBHe
W3M5zGAWlL0gPGM4t08y/7HJqieWCIrkU3fdO7zfJG0YT7HLA9S2zuM6tteYHdKpwSiLmMKLhm7k
38ZxcvgfHJ3HcvNGGkWfCFXIYcscRYoSJUob1K+EjEZsoPH0PvBmPB6PbYkEur9w77mtnVwC3P/i
jXGQhW1tEdraW+xBzusnzN5RszX6KtkB16Zl0Mu965GdkOT7hhT3Ziy3FbKzPAXd3fccpQ2CQ4BJ
yDqgR0Ue3gr8yNcG3YJBY4wgKvhXReDqg8nHBRs+LJXyE9WEy/v5lxjzq2Phfw40STI1ElQt65ot
AvWJ+HH8lvLF9rJfwdJ35SKNjiMruzPHKGFn82HBzRxnY6U7uVQYvOpLEaPsM9LwyEmA2JRXkB/S
AvBAUm+IwtJOLbQNebitKk7wsc+3cUagCAjir6kwzatee4zx05xmppupshpzkXRR+RHdfTnnDSS/
buNqz8HJwrhzBvl+sAwKIyPijXJHyj3xbWbPKiz2LJnZgdWmAdvbAjFkBE9d4H+P9XBN+vo61V6z
c9DOhmwmFqNMS/hNwcrIidsw/Sd0lNyRjCr4j2VtEjuRglkljzmkDB2dN0N1bME4BbryU47mtzlH
9sUIuusol+wntMsx4ZznyNZM6lViI3P7tW0xDqHBngKKjVSjaWpbJO0YSi22smjzgrh9VWTVs/KD
hpw2RKqIOw0DYlhySsgAmrIBPUvdHpBF/9bwiAumZqaFylrVjNgSqB8LE0G2rc3DeBaCcfIX5P1j
zPV6BSPHZtqYekd16/36U+GB4a7ol0aY1Nuqc96AAp4c2ecrJP0JbSHpy+6ISLkr7oCuWuKVD+hJ
lnnH+mXIUPH6KGAXYFvwJxb8qweMHHCovCcmphbr001muA+LvSxYvXYDsipZeqQqIgqNgJNVn/RX
7D24q9uQxTy6y4CbeAsFG0TFkD1xci4LCwgQPBIi+GzjVNbgvCNmiXHa7+GAv+mN+8uA0wLCmutY
LfaODTIyn8WHfjcc4iT+ILnA2EIs2Eoy1XDaUBHoebWH5n4WZoHodzqpKP5LCsbp9L7ZarRQ5xvy
FS/HWTUjQ/YuvuVax9bLfIkqMO6u/qgkUT7T7zj4iG2HzygSP3bcaydB2e6B119PKg8Xbo/xs0i8
vzAsXmjmxL4ts3/8toSfa9jh5y89hjt5NOFOVvT4Czvq65WJPsBTvIEtoR0bu6Eo4uW8Y1hk9aSz
WafKkaj0hiMI180kDLEOHXllk34r9e6JQjdcZKQ4bOw5hNvI1bV0G4r9kG/MY1cySfYpmpDPmz5O
zrL2gg1uvnMSmN05dTVEtGxHYRFHb3ky0YGxm51gmKNENDEy6i/1SEaHG+Q8f+3ez9xfaseLLLXv
ToQnY+p/CzKqu2DkieiGB0vJS8mQPNH0Kyu1leGyv6/r+lI71DmwYjh/Ku1l4gbS8ZJq2qup0WKB
XRhQ1UMAhIINk+e7kNgCAmvHwXvRdL7GRgGVZ5gX+WrFKB74MaU1f8SpUzLLHos7gjjKemnQpjio
XhuKaCq5RcVKmfkPAcsFw3XzqaNiWtuifRToG0M7M86jp5+r1hObom0+0764Ipg8SDcmY7s1H15V
Ac6r3yoZ3NEgvGSGd5NpjuaAliJJk0+tl9naqPQNc4gPn26CQRJcZomTBa4jmqpp2mb6HU0yfjB5
zCcMhEUOc2vmk3V1sTHIMWWQmO+EQrI5Ba+ODkDb9MlrElpGtAuwUUyTIShidSCGJF5Yd+Z3DSJS
/0264avh5F9xRFPoM7BCa0+2O8QNiHTow9Awl69sBUCsRzwatgU4wnxqjTZZRYOGZ/I15o1DgzC9
5AbzoWgKvwhvzucTizgHsmLr7NXkag67fIMx+N4UIb3BvJJ2CD/xh/zgWNktzUfGszQBMBRJgbfH
ay9pwyPKimQT2qLZGNlP0qpFhDANyWu/tjV+kdEdfiiWt4br60vt5f8S3knrvdF6UP4Kk43hRORa
v8nBJ4mxepdRBWy2o8KyEG3204y0M8IOl+qwKvLwQHjye1mA3smSbiNojkYcpzb+hqrN9zF6pYVB
8CdlLRCOfVIwmwlR+EVYTQmcoeLfIt2YPd9kMGCTBQgfG/O2klkoM8pOFuAVdbadjV/tNN89T0Xy
pQQNn0l2Vtxd4xihEYGmr3Z7D3JQHNx0B1IRa2N6IYyGYYE//b1EjdPgIkz+SCV5mtKSMbZ8Dk0q
I73H7ei5v2hA3gpW3eR8zObkmt+ygXdUmfy3mesXgYCcebHx5LzplKLIUIej28JiiLTs5jnac82g
ofF43eraMairWD8DeNqQmnNXDTvXyN+wELP2Y+g9M526RqB5eN/lsSujp6BPpl3hpITv5O9AiLCf
+gzTOlunIQn0vymIf/yG7Bo2leCq1TJ0kDuy/0G172vZGsIFphEockvTyX4GVnGeGT0lw09hur+2
K+5SNe6qTl+NtDlMLkWbmacvwpePLGfvVAdvlH0vdZYjQS/Dz3luwxj0B8iUvYivwkOg6kf1xZjU
NY749qsKkbisHo5ibg7HGfUwdRIKoSypAWxgKIhluGvr4Iw4bWfhKyk69NCV2FR6+caGgsFCb7xh
jnyZFKV7N9RngiwvtEmU12z9qQLKtjwT5cA3UTcHq+9fZA9CwxF41oRL/q+6hmJ4G4ai2v7/NcGi
eGO1PI8CcI2foB2z9Vl0gtNYEcu9HEaM7wVC0KZqP7yi3PmzShsDQwPJWUzw2VvEE3+1k6kFuWcu
jIT6PdSzexgGzwJyEf9kMjibAjFz8GaM7Q6EKfyFmpkwl8K7lVQrfyCrwJEn37E4d+vkq+DGXOsg
ELpc0UUw5RoqZkEuv5S1BTbSoLV3HoyGf2Hnr8k+6tHcIo31vwFvwXJhW6cZ4tOVrIbnb4jrA7/3
qyxRzJLq69VUOK5UjJrlcX6LXMK96iAgTgkMaRace3C4iYfYucBmUbnVhdQwhppCHqeCRyZLte+s
4BRPEOejkm/wD7VOsQ+6bg/zR5/k0W9a7KXRj60quhaxL4KQk0jBgcoZD1jEHHQhx4VWPpRrH0ug
9WVM2rLMoAePxjuzagVXgskeBrqNiLzfyueHGH6anKkn41+8Xg0gjWk9djxEmNAfo0vJQ3Yde5f0
Ytv6vISuOUu4YDVdXJoouNd9uNGMeosOEfGuwnzRcEI1vBCAYBI3vbqhfrK6qiK85mi5Hdpzj3/O
qJG8o5Dfm3b7Oc/Dg4oNae0GZ1+VK02KPeX1t4j7Q6axjzDHeiVeVaM+xYOZy8FsSCwZCLLifrwT
v0mke0owRKmwBliaBugZpV7EOAXf+sHUSN8Yw2Kp96QgzcdaoeSxlg0Tkl2BYsTVzbMlj00b3cTG
CdrvwIGr6dLHISjhrPUy0iV1/99kEa4ey+CpDQc8K8XwmLqSoa3ZnLuSVYRrvAiMP8ICA819Cpzj
hnX2ZLAaxhCDYz5ub2Gi/XqByyWJC2XRN7xloUgIFTLZVASrwrs0lUKk5GdfVbKNtVnmBw2DuMed
5uknydUSd6Ay7GDeCfExaRx0rjDWPqMbzq1ljkLICvEuJxQvKEOvjLuJW1zlJQgxl56aZQZJj4kx
rUVJ+aNFVOl63u9c5grK0J5Hvd5iqjyB2UbooBVYiWzqbuMK9oCa0tPXTp//IsB9k+wf0PwMvs5X
bzKR0R3g5HNqmJobTnW1qvwHkWHLXZaPC91CVVVGP4kZ3zoHlZaV9Mdao7UOTYGnzT+nXv9QVfDt
juuIegu4c3sRY3SvKy4HPaTHQW/odEzYaFBRmdb4e0cX9MHg3ESjvyPw+CAGBO3/PiarHUnWaOGj
3zr1ORLqw2mNN8wnZ7tnztsDwMlm59hgPQ9OfUA5QwBis+U8cpc6TLsiHNZdHf4G3gSaOVREBAIZ
+YbN2S4l9V6o5VQE6JYk02XQSP+Qz57wAsRavG7ako+YhZQZa7fREZdB99CX6Og2+ofBAnnVSTKA
7P5laDvKx97Guixex0K/YgHe22jrUDJCSY7sj7pR5LpzW8iR9I02vw0ZGFO4ZrkFJhuAxgtL/Zxr
mCkwQ+6jrjCGU8IM/gQWrMR9MLBKwf23qIIgXaXRVzJrih2KMyRXfBISqg/pXgTOoAUgtw8IzniO
YwP5rN19Kmf+Pow/nh+WR+iPay1MAQDgRISJNznk5pQNhm+lm/doVM4Z3SF6xBhZVHBwREsEqG1t
PSuXx6GYzrKPmMQGLTpYPbX3iYm5lJrxKKIEP4zWw7II/+jz4aSzXIbDcSWDlcrFjy5TxbdJ/HuA
eEV1uy6NrCXP5Lz5yad16qUuCwmFVG2biKGADH/Q2rA/aHrx3bT9Xzjw1oWd/p2n9Nkeg5x0Hnvm
vSqZeU6PqmV8lE7trTeaWRk698spHF+j05I9wSNqaVlyXNtFwAarIyhGp95tmvEiOx7hwHjM10KJ
ymbR0kDxwny0jkU/65jvLEyWrYdSkUGNzxhgYHcxQcOqp0s06M96OvhbOp9pmbcRsagq+45zKB0k
v74jgoiId2zkpk3Hj7Q3wjfPO6MlJMUU12XluRfocCSOiUBe3L7dGZ6Ib1E59PSK2ibSHzkBE6gs
m3DNLbytBK0fWy1qu+qAWcgAozsGpMvR+qMgX/fzVDDIXwOwNxuHWhTkTjyLK1/SlkmD7kKsddkI
Mm4il7KbxDrpbXsdKYYYZeT909OGOfmWtWICFdg/XwRb7UOFBaf2chvdsL3OJkc86SicMsB+GyW2
hsr9p5a8s25cD/MDKDj7CxhBc0ntbwAvQaVDbQuSMyZPktjMTnkEDchyI+ncMd5ccOFaq6CPTG44
EkOmBl4J0Jxqe2liaG3szREUfuUR2yvNGq45y6R1FtxTg6MLweijjTB3syVA92G6S9YG0ANaFghV
o6E1wBrK/P+7i4p/hukBRC7cn8lEoFAP6B5why+BPHnov/NPNpG3QXhi21CeLQ0z4nPlgmzTU+Yb
OrCsgECauD9VriW3lHkL5UpGfSD4lqlXXvRIP4GywcSNtEaEL0ybgPWjBMSV7u6gAeMGTbIf/ggJ
q4B/ynzJDdEsA81cZmxPVqGIz4P7pFlUJZGJ8MoKR0ITfL8kc7PfeIh9lko868WgMfbQ7G1ieJsq
MMBAJ9UFciwybGgFKG72gcg+s4aNHEvIQ6r1PB3t9Mj7aScqfEddFqy9nN0gsYDUC8CWV43nfJtt
bm+Bta0LdDp4rYxmlXTBpvZrdRXSQ8PXsNd2GNSDnYCN3v4kWQtVIvkCbVcSvtjcS2HDr479pVHj
+EPYpkaMXMlo2Mtu0vei156xt29jwyx3Tffkcbpi5Oclu5n9h48ym6PVFyvJVivMg6+4csXB6eN/
XZSP7ODJshLk96BndThq2w/TtYb12BTHAWF5wTGao+5DL8rjpYZiafnJumWgugrEuwcvHI0jXfqE
NjLXeafVzKRV+ofF3J/CTnOWwsBXDTfhpJU+5wTqudhRbE8cEzGnjSDOMJ1fBjng4TqxDwr2Oo3o
tE3n/I96YNXZer/TRN1T27Ato/YKaI/lGNuupYUtKg7B7/Rp+dXlsDbpoP7NpvcVquFXFDMBDFi0
SIqVi1XLHwQAier6RZp6/I8B/9IOaSdRKS22DkzLkQzOtI1fylnZfA8tS0M3i8sTWzpCFY78wj5x
cDR94ObYYiBBpEcgPiesp0fmzANDlIhhMoevDZvSiimDG7CI2VATjkoY4sosj0rR9UJXwZFMtNjK
ywGT2urixUg+mnACYzH1ztZS9M/w+VGD108F+9RLVdNU9YgpMPiAwwjsi5kkdBMUkKiu/wZL28vM
S9lLzRubzHheW2b8ZMUM2KMWO32Zm2g0FN5oB1lIHEOQLeXW4FiKsqnZkRGJDbGuDiTaauvwOs2g
8yxl4qDN7R/7LWY58GwTlCK2cy9cUpQyZxQkRL4EyONJIfEJWqp0jOCogzRYZ0sUqf3eNaqZMDtt
WHmiXNRXU1HWswPgiYUtny8m/T3avdfR50pK2w/MrTXzhAJIYJg8u83kMzRuCbkws/ug4dAjrDI+
aCMRyQR6SQWsSCDxpZ6wm4pqp9m6BRutws32ZRE5i77ybyJYxBtH5m9ugDw1p5KCknODpEhwHr9j
bljtAVmyzSHC83RvUVE0DG3d1PxQeXSfQg3p+0QDb2SDInNOJ/ElS/7UCP8cOQyfbcVdY5xUJR+e
4SP1MvwP4D6g0wRbhiz4EI332aTVRQntN88ZEzJ+ucg62fchwzk7Ctci6t1jbRNGwP2zTvWQIAUm
ZxVmv8gMf6eo/mlKBgZJiW7b7ECLRVZ/hNdKkAtlA3ItjbYpEQ4AFpMIismhIUL1T9opHVSX3zEG
uCs79ZaNpFBVmXF0aoNBay+dTRJbLxI+B1GgYGsJCaH5DHtuIe3dRKGB4ZwqbJo7rjsaFA2qGQuy
unefbBE8dGgsUkWwP6Y5+MlA/Z0xFLO0SnCuifakK/uBfbLwuKSUorKCecboHFuQHaPLlH61DDPo
QhY3kiDse0+OFsK6jolZm/Izw/GD69IPkBQ142gAXpkKVkYwOpzVJJSzaU0dNK+bXc2O6k/6zq9Q
NNjkc2IWdaar107DZpIRYuJUrh1j3Ce2tiGiiKYII8WynrqN7WFsiVwHy0BVcY3yprdxdShSUS1Y
2I7j0RoT5+ThUfeq8heWHgt4FXRrp24Qj2autyaaEECil2IrH6IXfCM7ZsTPspevXDnMy2MDo0mT
7hTehaqkFye06At3GMHEBWEk1pS7B6f1gUoQAECJ9juIl0BvH2kbAQXM2x8CYk26eoQH4TzXbDO2
5hohpKFCvQT6F/IF0gK/MRdVxyWq1ZB2+PuI912H8AnWrO4+w+HhznJjyR4Nktfd93EuWeLd1ljX
+zk6Alcd3dD5tSPhwEuN4PIED69jniF6sBAkyQZMK5nKAUYpIhpZfe1JE3OC6O1lRHxB1x1t/4iN
BKVQHqxyhf0WAsfFZKXBZPrX1/tkI1KmLfao5MatTqaDcHlGZdo1rpUq9T9IMyXHR7Lkt7lWGrYC
rcBiXMcluqWMOeTU1ge9szcR0stlHzFTKMgUKc3hnLkQ3unjx0X0GyXJT2Y2n5W7lzL+a+f6zdLy
Tz9FmKz1XzUnsDIHxOyk4HWlutq57lK7VDg9kEdOdFgL0q7xAaMYCzkXIH2vggSJh5nrEyiM+Mch
G77M+60XoyrTKlLXiA9bJ2a9qk0ccOzQw7L46gVj3MzmieiHZ/pgRNFvoUTsy+QS/GWHVmhCdJQ9
pzSyIDTL+zhS3+gc8aKmsw3oM5wq//ILtkF9Y438WAwmEjE9nNTeqQC5vp2FvzXDToIhSHy23GEL
xvkSZ759G3FtOQdNMvUAQ/gZIJxLHNBGtOYLSWnXmJz2NL+M6zTg0dSbrCatest0/SFY5Ky1sPx0
IQCOMWGSnoUoCws0l+98kkBeQTgl9lHYbm2DaQGCJeyK2kJG54QTehG34S1pYAwZ5eec3er76Q+J
oeXGnyN+a9dhyPveDiTpAZGBv8Baa+7xi8rFeKI0hrOcQR2uqkVtpjc7IMEommOqh1U+e1BgTr+g
ep1DCNtPXqRs6yfmqlb2ZWyjv6aDwjDpJ1FEj0mpvSvGNy/xHhDd7ZWtQBgJHlTl6Mkhqk9dZjUv
luftJo1KEqn8OujoznPbA5sBIrsEvIJqfl1kcLySIV9FI0xlVmJrtMrmQjd4LXmrVobtvPnp/I6G
JXJsDUGyise1Re4JV16AsEhqy0yCNmk7GA8RwqwBqA79C2yOPtlKBxNhjWGwnXZDjesyI26cSZFJ
FhGQSdpmMilpEFMjPHbYVLFNuR6zPRYLbrsPY8aq4/wkgOcNxwkyfjQ90hgNUwtqv4JMu2mUxD4S
2mc/LlZ5M1zwNqFcchN48clBmtx/XFoftgXrt2/1vWdD0yts98YY9ssN4h2Bl4v4/1fBDj+qhoVY
k/8ghLn1mbmKR9LC9ITzlte8b6GepFpIQFDGKWVUuD6y8ltQqp6okPkGbG9Jxgux5jVj8vzJUg0T
Zr3rtzzqL0bL3Cn0YVJDbzcYbvsBuAa/upMxVW4SYGtsKR1Gf8qKV41iIR9h4xQV87XWrrZ2T2Q1
dSXorpIxU5NepvkrdQVqUq4TNPMku8Pmwlu/LLzKPVp1CylFl/u6SqvnHCO8BSGEybaDyNzemhmt
t8A+91Qg3gr8KNk6JvdL0QY7dBELMYoc7gAVKyrF11SSvWJV3rmlXYiHYth2sXr2NP9gOdApsgka
Ud4k2Al5WDLNCk9wvnAHSvWl45MpMCKt/Io1N6F52s4eund07FSM2Fk3dcSouAoWWlcfclowyH3V
EYcD+c/oNS4lAr/REsMBCCDnmX5C7MFfzzl1qmB2HBTsTVmg8Fu73HiqrFaDFzEFsGmLtTAB4d/R
LbP2h9XD8LTurGU8GL+jK0hcZH7C8LrdyTbkSXHYkRIJ36JCs3/LpNI2WgJe3zbdBE+Q+aKhAfCz
gvlHnD1xuG/ZJhDJzpGvqsJaeylLycwmth2GNyynjjZAlMD8sjz5gsZ4zEPrOx7jg5S8AfmYPcek
G63ZZK8GTSM9r4Obr8W/boHYJvK4miwtPONB+zErdNix3kCaiZ6MJkhfdF/9WYlVzOAHsUollumR
xA0NZsSapAtkzRr9hW6zxGzNBUQuHEbY1SbbeVKok8baGZ6cGWpEm6/t2GUfW2wBS6uB2JOHvGAQ
sEuHi5qJ73OZhcXazVxK68RnTAqVRwzgtFy+9yW9W7LphHCRatxqOVibICNwNuQ7mMoGeFSHibWC
eNYK++IQfOQl+gahzHs6wYEabQi3WUXaAPijQzexft0PVdD/cJp15YvVoioaguzeM/MEdndgflwJ
6mWDIEOWMJFB9u70XFJn7Bm0A+suiNpTTBEtNeyloyBCK1gxCDPCCPSQm8+bIS6cJebJV4i7aBeC
hG9YoAQypz3xkMgsCX2sW3XPW8YXmGWiC0acfvFJpM+/alDERZrc34b5GTmMZy2DE9VxLLqAmNfX
gq2cui4jSbzxrrFqqwn2Buxi6fH/y+ePlC/zrM2RY0WC5roN9FvQB++56aHdC2MWTwAcGS1my0lv
/kQ2ak85wFeRWOlm8vSXQOTs9zSPKI/s639qc1Ds2z52tnnob1U5yGVe6fEK7H1nEWU9ttNbZM1e
vQQnBR8JiAxJN2kQZNmN+YlBPdtO91kpfNWIIptU+yzi+RTyiDqz4+TLszoE1AmOElMvuxWc897E
SUkwaL4VXIkWwWAyxCnRZgoAVgOmTW+HL2+Y9K2hM/XXsCCyvjokRXBq9H9hqbojyvZoaTRauLG6
jCMmdpkjS8yFJh7YwC+RlHGsgn2KdCQpdHwG0VEwleqtZqOyymxwZZ7slgGc0A3glZ2sO5PECKPd
qlQn+9vozQ2Njb3RpXFMrWTaKnYMkKZvVkNxF6LfCWX13A/mocvNL1aaAEdseJk2us9xKIIZNv7C
h52xArFQuFfGc1CI8Kg899zPaRKRPMWDvJqRSLd9b33wdr7poVXt+2aahy/Uqi49ZzvxPmZxQDDf
6O9rv9J3Xq+utV3AEOodZxtbe6CAMNatwgQsp578zGeVHtvp2fhDr7euam/c9nWNzlUSdqegS5vp
O7AUZgQRHtzRy+8BwJ5NjtFpMssLkZ0oogm3ZuZNVmMMOVDAEhLz0neQOoUTeRFw0ogeyEEloq5h
NaDjZ1vzXVHSOoDtNX1fM1A5VplaDbn/1jDJI/GUe5sAlnOHLqGx2TL4wAAMMczJlQkWbU83V4Ok
pIc4x9oLPHwxuDsxdLcWQwbfImA9pF/6WgewaRQonKD8LlA3IbtKmvAST+mnR8jWyjXCG8N13Io6
h06bU+DhZzZWpCR3unKOWqG/ReB+WsmHC41JTdqjMvWPzkKi0zSb//82otOjKBtvVsVT266VFEyM
M/QYnVlfbSbPu6b56KWpHQRzBrurd6YDY9Yx+2qfte2Z7GHOQmhKRa/ubdbMz7HhL32TYkaWxR8T
Sx4OJucBhnUUUBRZuf7CIbOX9aHL8vBqTb8k+R69ptMOgzGzqjKg0hU/R1PQOOvQPppsHDemCWO5
/MqReSyrnp/VaEcdychKb/xwg7yhXzUg0JcIFbhuSodbqNiZeoFsQyWsS6W/6ELl3qJG3atXulHn
zvKUt8Em2jTh6PaH4NQjwD79/98SOdKg5vr+/z/T/YIsEEt3g5Mz/wc3PDc4dVqkYrSHqGo+cAh3
XWK/UQXBGnBymAkDub95Drs0b5/xy0O8gidUy/IpQfA4d7L9cxo377zsPdLfpDiYWOceEp1e42cP
bfSyI4xmNHtebQO9Vz5eGOeG/GiTyenFxEm5awLfu5nl8NzTmH14LorE0gnHHWIwc9ebHodpDmI3
M6+p0QKBD4RxQPcforxifxxH/Yh7vP2qK/UjpQ2K1jSeE8RN18QQ/xqXVj1J1Lj0fNbqATHPXszE
3KnGbEcaOmUxYgmyDMcTkv7UzdRTGjsAzfxya7H1vaRFw/uSkpsZMvjsYzrtziTOqWlTmPPGGuST
dujD7GiYGP4I5nbZ7EIjKzEE48g3TrVqT1iGHnhIAexqlX5xY8JHQnHLVFSdZDSgtlQ/FRpx/Ga8
tJl/ICDDOflYdbmaa1hRZedvCJxiQhoPM8DehcKUW+NIO0LFGZEPsk/NtKUhnbRbB1vFd9gRIPI7
+cVkrOygblasqDbMGqKj0dd3M6jpXzr70Wtk9hh0l0v0Ssml1IzwUCk72aig6U+SworGhvVG1CRf
wayrJN5rLr6pPLCiofj3gheW/GSztD7cOKZqoGOnM0PPQ+dxh+coQmmWsfsQVYMgP/BXfh48qGHy
bZOxLtfzmogOu0yfapPU6hauf1grBuaKji22ohN5jT4Pi3MjdLclazjcMzp3Z60Y6V7M8ljgsyPt
ItoA29hA/F6P7ZyE2JFZFOU1YF9dg7AycnVy16yYK0ody79Ru6vBaF4NvoXD0Pk3lLA0hKba4JI4
JWV9HpG+9UGwgrH8RO6gy9/KQGlqigCQSbKky5rzvoh40FNn30SM9EZKzG1NYlYBEiVvPAInYxIk
4n5jJyObkCa9+nMwTmFTQVvYn01mUAQMsBid411L9K+0DGa79dNPgVSLBUF2pRGL2JhxgAMxms1p
OabKSV+ZMbeXq/JuJ6CXRPVZEyZz6bS6smc3lk2mPjJq/xWnfoOr1ViblW/tWVrCMJ5MFuB68t3k
HOLoHd7k2lXBtA1aTDggeeJlBlF+mQjv2R9hL/eOsSJELTvohnttddeEyw1u0WwfEgN5R0pIb7S3
GP3lLi21f0KJm6mPMUgT8TeKAzA/MivIlSatdYQkNv9ZUzK7lBiHm+gMcg/7UQlSiK3tvojkRk/Z
hUd2Asw7154ZeitDkApuf2v46+cP6uZDWt0UQ/3EJIlUqc5lf95yo8Uklxlmdeu7ooE+Y+2lXgLg
DzrqinZLSgQ6PZNqGmnG4Ii/+Xlz+6Fd9BgFbD8pt7boGCGbQ0Z6Zr0xkJWadflK6nSxC5tyTkE/
hoF2Lntn2v2LfX53CO2bsZjlgpjV10WEEzLy38S82sSyJ6B3a1hwB1yxPfIKmC/Eet962QWrtoCR
0OXs/LtAf2QN20fxWYOwmBO21YpcFwDYE9QBMlgWhhD3scgRXpJktoyCHeasdOnU9ru0/BeJkwAP
0Nnqaa/NWv0hnxGA3X5tywFDJcmB1QfvW0hkFVmuLxCcf9s+DxPaITyywn/TbkXg/+i2P2y5hc4W
6V6lbWg7MHBvglN9I+yv1MdG7fZ6tYpF99OPLm9bnOk8lSvThRss2pq3LsbLzcG98mT/ZUetu+2r
6CnvhLkzzPSf56Wr0taDFxTgIrq4WP12FWPClVN7H2P+FJbmt5apbY8kfDlY1nOhByt9/jxS3M14
9yE2NqG3GZN033spWRmytg7oKw5hQLSvbeAjGWvrzDeGf3Ca7WKkOsd+S9xIQQBxYT3pvAHbJleb
2OPDtemiFZNLpKfTj08GMUo12v3o3E90oKaj/tKukzv039+qfUQGT8P87qP1ZRDgVm/Etv9jxPKC
JvEY1p1BdW1clfnGkfAvYLK17An3aer0J5vi95IE7s6OzlgpIX8idPExq81/cWzChwzSvSS+cqOl
zoDriLgXr+BbCNkdgxKevyWl4dsrZXEIJrWtWARAiSd9PWQoEfLeDiZD9yR03qIBc6PdmbvKK7AL
Mn1yBh+mPndxIMdP27ABjzgKT6NXkFGdHOIK6UEBRqj+zfT2AgITLZjGkIUpQYAzJtlUdXcdEHy0
Ee5JbcKnD913wUjgue/lLVaMcKrY23kTKYCV5+Ohw8nbhh6SNMf+TqpWEq4cnHEaHJ38icuEMW4k
5Roy2HK28fcWYTrqx7fkvbZi7NoeIwNyAFNPOzRdby6k4fwbIwrjzKtJFAz382eWYb9bu/V5mgtS
yuXrZA2YU7xmbUnn6M7Q3wi9P8JEc0UOO4psIsqyAQjDCFrWsbobjraLYLTJdqP4qU0Q/5Q8J3wp
P4Pm076Cc0anm99bVFuOl1e4boKvuq6ILjfWMUXhmEac4KWNNDX6Z/vmuFUt/i5d++2s6Jl28auM
5F2Gx9C+VlF9tTprnJcFbLV4KajpUggiTfEVQcVdSXnSZ+9rix42MLqTmc0Y6yJ6D1qfiBN+XhP/
JXGIzlszufA/c/9fMSRUOdlniOnYksVn08BAA7O8G3sK7fFZoiIsexT1wgJ0HAb/sXceybEr7Xad
you/rfwDSHhFvE55yyoWWXQdBC28NwlgRhqHJqaFG08Raqijvhq3ceJcHpJVhczP7L12uG/9ao5f
0R4GlyBBQ32hushuWsmFIeR7ijviUvoo+fRp+qlpyufDF0dx5hw1086ID2qpc0gzxOAOERyBuJ9H
HlZDJ94HxfsIzH+04YUZnnjQx34fj8ljywvLW3qo9ZLYxqZ7i8W8wpluo5dpK9XlOO6j6dqN8UM6
ji+pMzGhDPUHv7SXYeeFJ2fs9mSWPQYGKl+mi6xh6MMHfw7xdnFu1HzWq9vgmMbeHCV83eivxNqF
XnYIdmYzPhqFZIocq7ewM8dtNCVbR5nNKgHZ01T9tfHkh5TJV+zAHclsAEkh4okp+DMTl2Wah+zY
Z8xwcL/Nsbj0o3jIMH+DMN+58M+Wsmj+xnD6oA33EvvDjipsVUSyVzB5RvcFT/Szq1dLr3buOoV0
EMo3iktKxczfczgCQOuKgx7HlzjpnlXJWsiNpm7rxW+wWX/rKb2xQDxUnTJXkSbKLfgeYHGiIkO6
p2EbQsxyRMQSIJu/N4b3K9GWkEWD2t6wXhm9nNjbTStTeg/DEL1DUj+YIQ6gSGGAq9KHLpv9vtSg
i6juwIdjF3ELqOeTc9EjwViOSb52U2by05HqkEQkcFdn/jXsO60qZnYBmR7NcK/s/C/teWQ4m5lL
+PvAqF/5z+JRbsANRN2tQI+7CMtQrjrD37UzL9oyQQtKYbtL27JbQkB1ACFBji1I/2qzSlvxYZl7
UL+noJkh7/ayKyRs7rgji7NmbZ48T3n2MXR8aFFKPde5/uREYlMw6DEQApNE0t+swOhXMfsSbSDZ
b4QpEkN1H80QasS8ebYcb52PAkeMmf9NNRYg5RC7mSBWX0BSRJpnjIzUffe3K0imZFNuzyLAJdFc
r4V/V756TUVxG7z8jnPrIUubjy5CkYkoioonuztp7x9EYr1lDFlYnsgSPyWcNImJIGKAEA3tZtLT
e5a1m95uYG74Z6b/aAJiVmkmMDV3eJsQq+6qLPoL5oOdz24ZslqXVfUeNCxyEzlN65oxL2797cAq
jJkxvpFafIgKC2A+YgGPtPKNV4tKmXeObBwy+PBBl8awiyL/Hc7rqCb3Wc7U/Xn0hTaByrPqIwre
oPa3KKNGykAN+IuLsXoQ/apAxy6q9l1AV1t3gMgsWTEDDVZFXju7gOm24Y4HXdrdxgb0MCbM9HOA
SwcEMb+TTcxA0VA6xc/CnDddBWoO2oF8qBpw7ruwHrJDPe6z0MSOmQ0rI0b04VTs5EL6mxTFGGYh
g4EduhddYm9VJltoQ88XLN+jkx2fVAPhDvz5ShgSvzO1BasL/VqjYufnKf+cOfETvwCRE5O8VDYK
c01w+7vIYdh3cA3o1W+4KfGM9laYrn2XkUk8RWusv3yeUpRJOXazupt0hDnlZkB1WobTC6EPP8J9
qq2OoELH+x4w3GQE9LDPZ5EvxAuAAxDZ6bXyN1rBbshD3k1kYn+QurIPvkXqUhi248FA9ZG13VKW
vDpD7YbbpHU/oIVaC9bju9BvvzwQmLTz6VMjgnxROe7JCPU3L++GB4XXx7L7clNMIGxGJPYj+T6V
1sPFpCOIM5oEHRQ9+GrUqFiNV8RDsJe2hrXGDUwImYGQNU9bPqSudeZdY7MaqstU4arrexZFZp5+
e0wYAR9RTqLDi2X0BNB4EwbY1NzaIlmleAglswQ+UwgtsN7n4bSLBjyOeL+fFP4S0CzjDUJCQpNQ
M4GOo1PcSbkz3PY5igzSNFhpcEabs2yKI8vJNrHtD0uWv1T73hAQV1Yc7VgVR4/pMmI6WBP6743Z
+HOuip8xr+fOzD7b0Na1CMShNRnNuvG554m+4gJiJmp2xqemJTfOYqBI/mOAwCIBWpOE+iur+IOK
yXkyAsy8o/NiBsMumY8tETIh503yLJYADU4ra6zeXGPq2QDboNVaCaQkj35dz/zQTG2nE4yg7s1E
ALMJZS32xpsWjgdrqonfqLHEzcF9BMSubEUnk+ro2v30lphJue1mlNwvgPUnZn3mXov7jT4N3QEY
g4P3rV8wWjy7dvhrTNMhqxgFYOjbDAXdSRtpr+TxOBy6S0fVFyJ7nZWeRw8s1P94ByjAVFxjsXxI
RQyU1n4nEXnBw7Nm3jBuUgOZvYy6B6TMlEleuM5k/ex0IlgpJHxL3YPkg6wers+c4kZGiJWcPKs8
mZwF6FQ1eqf+Sq7hjWjFiC7nWXOsfTMwZgLOtZCENUyI1Hcgl34DiPuTXkLesDehPR4oyLCiO/T+
hbPD+kLKKxbdbWCPfw6iC8g26p1oblRMGnenGnl4Ko/YxuQtiDm4hukztpHLxwGqSUHsdNKFx84l
ycHp6Ie6Wn4xK+Gx6KmkHfWlRPjSrsHpchYpEima7FnVxk9XejdGDwdD8NsVLXBFlgc/yPYMCUBl
JIcaYlbFSrhHbFUfnZ6NqnRfeL1+pqTZD5z2bDROoHTvM2C8pLseGwR9AIcAotIJNo68mp12cLLu
B+rtsxb2L3E98tuawR7kJO8+OLew33UJP65XJw9sIYrmIa61TW6GfAhm/5vGzlPL3dcxd9e814/h
VGlosfpnL6wxU5O4RemGO7c07QdWSU+N7oJMHHB8a94r0kWdOX4GhTZZVymwM6jsYZucYbVfXMub
dqONic1JjJkrsZMtbINuyuN90v8aTq02ejUcBhliGuKIBZDwXFB6cVOGzmmuatsRtsYw5giA5gme
bW1zN+7WtPZY2OOvgL0YcIYp3+EGePD14ITY/g2y1pyj4Cy9ktCFgp3pPCdAs7FoO6JREIJbmvdN
ktMZTyPHQpj+pToSYP97qK4QX2+4i1BxtpQ7pUpeY8mnNVZ/RQ13iaX6rhvbv0nPToXN4Npie6Tj
aFk4Of5wMvdYo8R84GPsUqnJv6MbI4pmM2dWq5dQTpC3dnSOk4+zJ9WS31E124o0yK4cP0OWmews
UPN59s51edfcojiEwJMj3zll9T/WmOmdmMoUlsL4GJT5EeoFJUdmPWNVGI2aHVCKVs1sMdKxNLJF
9WPJR4k6+WQ77sdYm7cx4TSD84VdgG2eF0CxrneiKL8Limqobkf8t19dSptlRq9TKI98RMlLUKuQ
YWzUaSPfbpYo4F00UFZqAzZkk6NB+w21dy23ILI28kmnIqdhCcmbDZlk5oyL6KdHn29VVwdrxKGu
5Y/kalAWVLuQ4ecyLcp9nvN5yYPhGij71Yw+R3owTIP7nNujypJTxQo25Gc12PxurLJ9UJxtY4VW
KLsFVO8AOCIeTZx6LmITGCcnTj603cXsvW3Gmy35eQDgdQ1O91YKDmyynUdWeCjYVIK+8Z83oOt4
0txWrietp3OisRKy5HDNACT0/uuYAm9QOqvxWnba0g3vnpfKXZbepJEyrLZWDJcEwGvafkTQpJ2Q
WDs2gFsbFrQojukSckJhzUQ8akEEw4fZfkcrCnShw/SaGxQK0Ad4WW6d7z1zoNnbgasLzVS2nFT5
a1vtn/+PZAylhJAGKa8MgJagftHAhWKHdug9AY3IVGyf9nToSGZnJwaSdSrvYnjiuEO4mJvfo2Dq
qPDT17zqKvTKlW36QIvgcDhRFW31OH0eGpya3gz0YFrGik99mGIK1wCnfvHSMbSU04G6wC/HkwRV
zYwPqpqHabKSySXugVCAA3dKZBc+4Ixu1KjFyQp4sgV0Tn/QnlFeADgyOqzSgjSirFQgtGCR2KHz
LcWM6J3MV2EhBfQDx1j3gojbSI7jMdfotTwSA1qDtOuo4AYUQfxldFFylG190wuXSVoLLHTMLO3Q
mQ1xN22E+DKBGJuB/VtBAaK1lo+TNu7IFNSBUvGT81q2RvlmVuxSSlMAA68yWAYTbtUivDumg49r
3swQKaLhnCgItYPc9hE7ns+1qpZGDPCCyhCGaImpChOpEYBMYVVOw+PC+vTwP3rTqdXMVZv7Z70O
XrvePBNjwZphiE5+l6Pape+qe+PeKuQjzFsvmbJA08AtF8F7P2ZMAPJ7FqL3siz4i8iS2xUbprum
Mf4fLEhrjgRAj3+4Dzv0VO6egVS0RMoKi9wWWK9ITWvcX5fgO8kFpLzQ3ALWS7b28KTF4bHuWZ+w
XCMmhuEod0EznSqfGqfUoOcpdUeMfEVM8zIBtlwmrXj1QkprqkRMgFZ9GnlXcvTbnrR3fhCtdad7
cRhKNa3Y15OnP2hjvk8ZE9khsg0dfuBpcFgcjI3xlMQIKzUrv3d69ViCcOnrGBQ2z6jhimfSjbi8
AxQ+fHjZ+iXyFEZ0Qdq5W8HhvnDLZkBbVc6bmfN5kjpPOEm2EGXFb2QRGhqVgOOnt0zEN/yXZIey
RqbD2mNc31TwO0qTwA+j/tCc6MMY0jMlxcLxjnYNS6gHZ5bVRPBhHk4N81rnyCdMvIelDrXU8r0v
t74wCGQ2ayHRieKKVK0aZA46bv0BecsNtss+0umA2Hg2hUXG6Yh0ACsABPB7jWIBH3n0VzDv4m6Z
Sz3UuJX+PbpcZDEfGHde+veJgUX2K/K141RmewZYNxOsSSpDglGVeAbV85OLcTW00AVUzeNZNV/l
1AyryeVG8Yvnph5RgOji2Z1XrxUiXRc8WO81D5OGYSKRHPOtbKil4v4ujeJiVy0zZNNEvjxelSZ/
Y4Zah9Z/JXS82sI44JCIsh2cW4Lp7HCXBCGywtJ/wcv/W4PzkxNxnmI9gqHYCSme0+KALBkgS0KK
t8FMXZqePHczRNoqv6rM4R4R7eMo5H4a2YeG4T5I9PMMuBXZxemqN1lkIVRZ7mx2KzY8dmAbBhuA
nJCTEOmrPkSXWJ/1CzhI+s4+91p48/34jAlFZ8sT3mg1RzgsgpupaMHStxiYCNJakHq8ziJrD5vD
WuhoMmpCqneDs8l6+73s+4Lsx5BQ4+qC5gqSiiOO4EQBZWODgGTsruZvbaJJLRtuvaYPHqgGL2RY
HNvW+ySv/VqYJlHwCDpDO4O5USCY1lfUrA8Co5lTFkfRCwSX4fCEt/wq0/CSGodCx82Xa/Gv4rdz
iKLKkxaHYuk84Wk+i/rLrGd3pCAFDuDjxYice+Wf2bjAAp0mDC7+Z4r4fCCWjM/KePAEcraqZ7IZ
lZB2OufX7ibSn5sPYAknb1aeSuleJBtZnfTdzVhOD9ZgM+BBx9yGot12DO6Y3hb2JovES00WNp9N
RhBcyUbsvLHIImHBI3ctqj5GjVlbTsoyce3xH/i5e+uCkQsDHF6S1Hcdc3EQYbBEh06JHKJl1Tx4
vERhMERvQ0ZXZbRxG2Z0VHhQKC3tWA3lnmFRteFb7zULdaylKk6a/hKMbr1jeNkyq8msjUqHvUBm
TBTNzPYPHmxFulbmhXfDoMO3NXihOY1c1hiYoxOIaz07disxlkNsPTgazKE4p6aM4K3/400nTgqn
QHJv/PI3xjOM/lq9UqVCB3KiV8vWXkZ9eEGm8UY40opsAvAVRm1vugyZr4y1Y1Olh3zwV+3oMlKb
WV9oSWivWrSiiRHBI+kQC1gxluj4K2aEhXOovkSSreYANCssWVWUqlok5fRo8wyuPAcAxOSKX3dE
tAaH1B6jP7ek1GD8sZR2UB25Fo5FbGJ8Fp8p+7ZFh6DLjdutF01Yqwz0Jzo+ZM+mXO252SNYTs94
3NeV5VL7Md1N6vAYSGcPzCabxnypcnkNisRYSegAWhl/+Ga+zyruL2zPyhr4hfQkWA+Bth7I35AM
7hZ5JC+u3+HKyEXHJjH4BpH+CBgTocpXSoqDcBnj1UU0LMboK63KH+xDvCCj+vESdZzaYitmg0hn
hT8qy3aAQohlBPSe/rmJIFs2c60tmSXkWvM49njbiQHjakbywy1JQIQPD5fZkfVWMp5eWwrAuxoO
id71GzgUzrZh1ZkELPIb1e2c3Llh3krmjgNV8UBUe5myPJ/Ie4BFMG5ojEpWeT2K7rUbNtmaA05F
cxhlaXpLq1S7PlPmISNEOvDyaJea7rWKEuSZHd1EYy36+p/uAL2LF4uaBZSNiLq0QOOpC7ni39O8
YR3atwoYLMRX5m1GwQQk19jBQc7kIAZIy6ZgV1hA7l2oPLAUzi1EPy5k7D0JXG64emDFXlG7eafZ
o9Qo3d2eJPNqfFzEOpSWfnGQjvlRUj+gUspyzd2CujxTj4DuHY4qNn5rS12BxrzIznvuIQ6HEid5
GDEu8ES2wkAeLdt6wIjhoEaZgT2AfzcYX6aFJMAFJxWyhn8smt9+XH0IRGBdiuI6xNIKzWivpRoB
qlG0VhHeS8C/w7Kv2GAyhvDtZgY++tOhnYu6oZs+PUY0K1k5B3TQz8LBgum2SNP7eIc/x6OqPrig
zI+k0BEDZhSHaELz2Ls+wGfLufpY5p7CmlPGSMrfWur9ZurAESvMT67bHqWN8VJnAzm/gIFbMAh5
75JqVXZY3D01m8jdjkhEZmSuy7xArDtp50Sp2DBiovIx8JOF6d2dGn9xo2PvT5yEkRlPOR+rDgIy
wourl5TXmV+0iN3Ko7G3map15h/YqJNZqBL7rA0u60Ur9Hzj2MyhHChMLr2/P48FWHWUO7TW+wQZ
Zln8opn4Ts0ILLf7hSzWWRXlHPIVgZkyXHdfpiObnDy+oj7YSQO+iA0rCNVpuiGGB8oAnMWk2dEH
acc+lUcKXHqWqTr7U3zuK/VWj9OpdvSLPpTgwJqSpAonv1o2E44CH0FfJkhL0gu9OCYX8gfrCOcT
LJRKz9LtwF66M30CLQh8mbUp/o72GUH5wnAIl+nMZLyANhTbdpyY2iu5Rixr77LWe4iluw1YJ3lW
dpGcMIXLDa0NqE4R+e5GutesKVIy3OKtlbgvPrslEkHeHY57NnFonci5XbQ1qnPXqO66LK6lIjgJ
Mvg51VV4KkjK4IuD46BVF2OK9xUvUNQKoLkRwUs6vGXP4sWvbTAsAIZe4wyFHZ+fah6WVytnToKw
C9p1b0xePBI0Y5emi4WysayIhYKBSG6c0ZxHkd/M+EbduNLtNOS+IoXFwqgjcGpvWuxNK9C1WSEu
tUQ4p+c9NF6dst3kYhqb+GNqe/z9xbArCivFkBgyvtKDJ35rkor77nnwtL1BWcb6nF1nBtMykW6N
emw8Ic0kysgmCiqYaGIHSEobQyi00ySSGDK9gy2amWfBk+ri7K6YDVNon/wx9Q7IsrqnQJNi3Zfg
Nriq7HVpIBsUWfwEVaIDl8glmgWsxdiegTGajv0Efp21/oYVOZ41XQQvXT4bpxswF1HImJ00KKQG
8YyBUQg9/UlSU7QJ4QMWVAS2v3zpxuqyNwRu6E0SMCZM+Yn7La9m4Vebqhb5brSa8INODS7GlccE
fgODgwr56Kr36CM9R9MPPK3MC1tU87JMtj4MoJttDdkNg9y+iMR69hfs2hwq4PzQNF6rbRzdaq9R
fKKpAf/JliY1qjciZZARVcyRk8qhdKzXdm6dRqMkirrkty6VvY1R/DvpRug436pQvVSm/dS6zWNr
hGCZYvEaP8QdPDQ5NzBhkn34CQ+9AluOnQFDakwTE0iUQi4sJdftNgQYKmSANr5xQixQjFvdtr3B
WnnIStqfhupwN1fyuRcdB8J/S8Yf6BQlFXkBG9/Ku5XQ3vQBDQDdQrNV3YCdbPYdMVU8mRlgFGT+
VEXcvkIzwakBQhqY0CInwaHrRitZYMWiT7/pEfpQyLpMRoPgiGMrPaJiQ6ZsMQ4yW+8y/9cX7Htp
O+BEmw1VFFTDsqFZH/IBek1gXGC6XiMMxoec+dNi3vcgio0Ib7KemWENG386dY7fXhpH+0Y+ii2T
CcZBp5ZljoidOtZMZsRgThIVw6WP2PC6HMnITcptXtXoayvqb41q1XDYbbVuvzUnDCuODho0goSt
NKD6A1wutgfpXpuaS5TPPmSdMyzCHJS3U8QRrT3G1XDPJpecYOYoyDJDmcRbHzHANukzXoQGjE7k
+KeK3Xkwy1pnH05XGm9Ci7f5X+hyXJqs+EvkvyauFRwHj6nmptvMyr44M0iBw+rq5bgRTe130MjR
1Oj0hjriJcWLW2M4nRFNe4Y6izJzrzToMIuA+qPjo/ztvIqayCJuxCDCt7ZoxN00gkiFKL5ituH7
xaXSmRPxDMP0GJ+QGJHmmSTHICXpaeR4LF11bSIIYzJnc2wzY+zZM1cxY0dKxGvmlBaaR5CHIhtu
FfnFywlqqyAqjUvSJ+P2DC8r38Qas/k6LK7o+76QhFJvxfanZqWvyn0eO7LmJ4UBw8zVp+ChHxdT
ST5vldkucilMA0YSsWAHdB7oX8KEyeRaDUmVCk1XHjnjYdIgr1fOF63vPei7bMPEGjUf05kweusZ
UMfuR0wI8jINssuoh5sxQMOvtRbvPYLlVcdeHAMRAg5vApU2vEXNo25TlZvICYJqS0OEXzMxP1QH
6MwaQOkHr5MFqYNCEeurze4RSvNec+1PwBVyD6S0CyG0VXCPpMmYBZDtcdSit6ErXoO4NPY1IqYM
mWEm1PBg8mBxE4W7xq04TdWbIFaeC8LYqsqPCcnlbkoSzDCc+gY4mgs2hIAJwudQPTiJ/zVM1kfb
NeuBpedCD/i/bG9eYcTdOSqHXRb6HmiL5s0xlbWOJ/83DA/4ovk8RACFHa95kQHlskENhW7v7pTN
Ia14fMIq3Y2BTdGUa2JbPmpWKLZZYn93+k0L+Hl4gtgvpQCUp+zDgA0WG+OMH/mONqaewPPGO9EQ
i7gpPMKzkoafTAzxbINS5wY9LJgN/sSsgbxd+iUdjT1SbvCsWLlWDGHwQPvlN44o1NCccwNq3IVW
WMYqBrziYSiSYYtsH0pWN+aXqrQuUrJDDa1LUHWsxT31xFIV4k4M/xfe3oGjnOwRVwE5J6942RHV
GtnIIBh5LALV8jFKcasGFSVbkxBzPKOi3LBgH+X21yFpvnsfk4zZvZk2DYGKGZV6Z+y+s198uLr8
urLQ3sxMkhgi1JNNWjkcvC/0if0hDJC76ONXTOfAGadNBHDz6bFd9lNUnF7jnzXLORs+qWi5Lzd8
DSdi+k2zhwAeSpERks9bOSsXNlOZR5Ai+aYLm14lxX3rZ+gY47LVN34vvopIzgCVnM2pAzix42hO
LJ7abgXWebLwuHrFoQR4TEkAPGNkUDiua8EaIyluodz7GDVF9NaE9nvjfkOzimk/nND+U/ZwohvG
q22E98b7+Kd4TWfqFApUbRDfHDYbactL3ea7RocDqcXJLY36p2pC6xkrCb8ly/f8usue3p3ApJMX
kAbezHWyZYnfjCRaKxvu+SRAzjCFy1v7jycz3BqlfnPEHxZkGMax/pPBdEfZdBOY9fHoWKg9pb2x
pWIeA74LCyslsfA2okbhac7LGFRbdgp1J8pWDdpGEBe4tZoXhr4Za907IUKTMF6DAsYOAmF8saW8
FQxyYdU/C31raCmhsomLAzPMqsNk9GcyCxhLmnwEowlSgzVcuuBGpW6u6a0mVOPBcswLipQUK32E
pLKdgjUMuQC/9qNkYgLMM2+3Q2O7K9z3L5Oe/zhwSS6ZOxGH3M+RHl2BzMZkKpQ4abiRU+muLK0+
WiPD+EmUH6ljv0BSutcKJT50ChjY2yT2XmISfK6IT7IFdiv7YqRp8liV1Zc2YcbFw1Y+OOwDe8WJ
aoaxvsIKeQ+SInn34m9//DZNQ3ug3z7FvdQx8NFpjK3xEZY1h6eft8t8Si+pA1+GMxn6qcdEjM3U
TG7zsOE0T6gw+8c8m5Eaidmd7dz0dkrTmcS0WIhDkYJZJ9aGSXixR0uNRafALj8Z4TgDuW6m7kQs
yyEyidG1j9zex3g41IlWbaZE1A9xaT7WCRo/x0VW1oXFWkJ4WMKdtebrgPYd/9afEeLqTSjrT42p
DpUQ7admdA5FSi15QEdznWuDQdinE6z7jMijjsTHVRFa7BLZSGwFrr51UmfnNOVSt1gtupgcESGS
sjf2K1+O3V9R9JdEeuA1A+fslDWAcvClOs638dVzm45koEgdOjs116lmuAe9tEg18rEFqeS7lgKW
ZtxpDM756qa4OuqdCuKrQpS50/v53iqWVt5DykXphOaGFShDkb4aFCfb1CxSPn+Aiq1fjc2m5Zv0
JIjbA0MiJw0PWADQhg8BJ/ezKnjkZvKinhDz7WQSG1LSrBSbsUbyskWZYQMISHc2274bUU+PUdHz
VXBxlLc1WkGeapjhWsGU2fb8qeMotWP4goqV2oqYCuUhMszALruM85WD39CWPTqDS42SaTFYGq5u
D6dDaRpr5m17IAdQrq/Sl8RF5sCdLD24RNyXi3EQu9yM71UmvlL8H6zt8a5HLVD3Gg/6BtbXbrCB
6eSC/fSot/uikXh1OkjPtW5uLSPHfjjyZkZ+vNED/4KPKt7zbU088Z5XkvBCqMHow8bt0o0k9HKN
O47OsoFUQbbS02DgumcF1jl4ucNZtpEDJ4aHVhjGrTFw+QLkK6AAWFn5FU3InoLJpP8p74okEdNn
0lW7a4vIyEAc6Sv2KL0/SdwmgT27sWdLFA+RE2ZqFVX6chyTn7F3zshZnZXhP3WwFVaBU58ywFkL
2Y3uOiujvUN2AqkOQFWdOX2+gmjOvSw33QAYX4tQVGj5g/SFg5YXt2ToQglEeVjGXFLAh8NtmqWv
iSUII1uGSUl3RbzJUg74XEboLegVkJ2XK0Lh/uzZN6Vb7+Mwgu2cqPxSCQjGdF7Bnn81Ueai+Yne
iUNICg5QooNWpL8Yp9QLdMov8ekT4itGSEnK7H/slvGUcONVasrmEabLo0vsbgd49MpJACkuAc9A
u7QixuBb17RNInOkV7J/Lgb4GGGjbdC9wB1OB7JftenVAbhUGCyk9cmCbtUZ8FNibaGUiYFO58wd
1PGfsOr/H+r9PJa///mv76KD5zbeoEUUORHcbDzbcf/zn//ScaG6/7xU38N/D36L1Wf7+V9//fCZ
8ZXnz+//+T9+MG38/sdP9x8PRf3zf/ny/4r0Nv7NEacbwHsMNP3o4v53pLfUCPs2bceDHKPpjuXw
Lf8r0tuU/zYciXxH90zDwAHOX7EOacP//Jep/ZtEFd1zmW7ammc41v9LpLcuXf6p/zPSWxI2zuhI
szU0NTDqddLDy+/PW5QHDa/Ef+v02Oil6acQiYZ1b9OOUBmy4oO1sGCamtZXqJ4rT8VXvA5Hq6Rs
EO42KWhrOqrZAb0bG2lKhBZzhlt0l06EH5Z8EH18BzH5xjIZkrgQByzoD2CZNk4M7XkYVlFtMq7X
bSKGqlO6xIFECZulakFyKEeMz5Prz77z9Kwmb+cpQOAF1/y6TzZKY1DdMWkCDz48wOJu970IP+uo
eVY4uNdgFIsNbNq5+wOdLqbspR0YUFsaMSQiRkOWJe3dt0mEHOOION0EKndnMO0DriPIwFpMg/eM
HW3JQfutVSWlqvwrPeeR6OzhgAg2QqID1ulGfEE7+3aAj1tVtDC5+XCAMTQQHQD1KII9j0GXafk7
EuURorGXL+oO1bD11A0gDkkHfye8BnNBwfKijKZH9jmqZGhNVQEN5TsIYuT09nBmTKLmqJ1qSFvS
iQS2z2pH/tYLgZMtruHmkmDGh4rxmBM0hwONDtlipIQXBf2aWiTtdM6j/ooyeFpHc+sP74/LoUDu
lnNNGUb3YTv9p6Zq2BIKek7RMQIFMabjiPbN6jkmCqHtk0sqPvQWhi9ihXBWLBCrW5dobqLgpIXq
MMxXqSgA6qn8yZKr0ZrOOrUZKszg0jfdSWiCfCl8XXH6Z5bWUWGd6alHEPvgjTE0CNkVsMXJ/rb8
/iXCU43emQZPDEdNn9UkmjngJzuL+d3UzOYKbnsXmuaLyPNH1aaPrUKqZY1EM2vqE7BPBzjSXrGz
ozKsEYi2MzkvzbN72SdPNteKOW+c22abDSQKhLxFfqmdOg15KA6JpxIPmkjwl5WdAeKXK4dwSTg+
7pPG/mJ2EmC2iKeEDTb5vNxDoPnVEB8zDams1PqnvIi2WaR/5EZiL+k2awaWSCNCFH3ekz5JghaI
kF7Aqy5JJa1XBMq8Gkp/rSQcsbI7K8Pe+k22JTz4GZf1WqvyU4J+3+nfYfrR6tjBp8AxPQGbWzEf
/spz/Z5R4IkYZ50W9c9WwBZx1NTB6vttHdiAQVo+SrMMNJiwneT5pSEHeWFXeMaGlpeoJ9MDm6Ot
DMqkprwWnsU8Qd3/+VuLePtFY6JBa5ABGwq5jG8Y2w7ZsVAp8+tc++lYhZLMcQwjc1yYjUJl4C7x
sn0ppyESpv9zzfEr4vE3gLokXuJxkxGfKotDbjMCN5PsGvS4eEZ3uFhIDFE0Ov4CIgPgw5alOLvy
HtTuwuz+2VrwtGk9Jk2mLKM3rrPeP6l4WktLPZpOc7aMcKNr4TFkXYIN6JNsw2aBT4tEMQZZp2E0
z1MQnPvQ3c+cNarOle7rL6OJzd4YSjyIOfPtnv0tehsE70EkSDjCBtphk1HGa09jRIuTvrqzgSn3
d9k0P91lq619cqpSkxiBGo3oEkPORQ7DMvU8RMBDwL4x29ejswXZ0i/5g8NsoF9XHmo65Cb30kIX
KCYUrL4YrlNf32L60kUNhhicxqFIsQX1nYZfwu13Yl4Gtb7YetPD7GRfT3HaLR2WP8FY3gm9WvpR
+icHW1sMA8SzBjJDZkvqGVquMKnIrshxb08mWqz4z6xm4pdenUCtQUIkVGE5kQarJ3NWiTPwwIz/
i7cz2Y0cWbP0E/GCpHEwAoUC2p0+yiWFZik2hCIkGefRjNPT9+e3q7pxN91Vm15EAInMjHA5SaPZ
+c/5znezMpvIRf+4ECOEaAdXf7uujAGbJke3oYLJHWsZL/W8C4aasHxrHwomeFu8Bm912/5ePfBr
LqS5eL22oQlyDbNKqEz/MJXNx+w+6iT8nuurB/rJQvLhQ4+faoCg4Q2ih7h9b3sr6BHyyCxWN6PC
e5/M+bf2E4J6LZAv3gEbS/CAOZn9mufOzQoPYAtX3t5OefQArpsS5N51MWoc136mAnnAnrQ09p/F
+53kakIkJWqqrfzGMwzWZQs+ZNQ2bxK2pQBHEKPwkEK5ZW8+39ktj32GEZD2gZd6LJ/CdfxCOj65
C9yRfsp5Ta4dJ2N+FgdDKNH54bVaA2fva+9SDPNLyW+bYb5aKTJIt2v2GLUDvQf2fKijnl+gX4IU
k3TE/U71NR0puKsZpW+4ZM/STxzkivzD6ZCwWlJmEXGnISQ+w6SoIdzVJdi53ZwERSjaJ+kh6DLm
Og8MPXn5LTjDQ+ZL4s9g6FwOZrr9hiB5wZ9EdcuY3NEGeBGSO2ZgWINwBn9GXqS2Py3V/TXp2bOz
77C710K8r0X4i1bX3USQd+N5dAL6mqviV2+hmZ59t7gZgg/tr699W304SGmbkZJyHj+JHkodr9U+
t0n55UYJXLkGAmfokoyp6D1Y3f6SF8uOcdrF6kGvK80LdBrbU9vS8KswGEQ930g2zK95asDZFLzR
wuErmDtYi40d+8CwtiNr5pYnwO8DSXkBBQIyqO/GABoX7lZI5wwlN6UVkIAnAjOsL7mHhOw2+pka
KXCATrWZPe+O4UOxl0KWOCi9W7OABuiCKSWCqbdTh8N9pQpGVDoApiW/XEwf0to0WXnjX3tRKJGG
rkJpuYzwhMCpJn0IoAI8GuYmp9c7Vrv7EDYuEDo+c+TPv3Vg3wAvJs/xTHSeq2Wll0SL29GiMTp6
UA0RGnojKO0Z51fom991j7QaSfyh6UhW28NI+ToPGOkH/1U0znMQeOfJsFciy8DbqQ3T58oLIYil
ziGyhge8Ti/5WyNRysDxr5spIBqgywIx5DpaJkmnpU3+UJqalJG+F5y6hxk7bpixt1z8azKeElbu
1Fs1MHnHB3UIGWIR7am2c2LdTIM5Dxzmu6o/cWI+cKQ5Kff9n5sy4DMjnvrcpeEmqe1901b7Mg8v
Tdl/gWl4nG2U+cBL90kNvJq+YJz573NXfMns1c8mRkD5jx6wVFCINZPc6e/B6uDFzQis4WMTIJ42
FnvYKCh/crqKNkoS7qjI289dLuIkAcJiFGINKZtL6HaPHSysbeUQLi2HkVW2a0/s8t77iWiksZKd
qXum4P0VDEG1oaeeMqOwifm3ZUs0WRMxwY4dc0CnylZ6H5aX3zta/fDmYwRIPwd2yT9J5DxPC7ha
XiRVFpwmP3ieGWKjKkSsHh1SdNZJdMv5T06zGmErVJ5qQQdt+91Szi92qvBNhhga+wyxVHuUyIKU
0Vn1Nnrr2aPldtOk67fsDctXrijakr9dgTmIuU7zaPVscdE2wAwwk940xn9cR+9ktbSeyhKQHEXW
byEvdqc+53osD25kqGCD02Wt3fdMGHaXBtB4dUBHGmj4SzOhwbdrTRECe9+46/FgugqFmQn2h5VX
2Q7aCQtZaofkD5t7V3wxOLySYi18fGt0CB2He2A8Mj3X1IlV9BDgohssEdIOKK6Vd5jO1NB5e5wA
NchV7Jg3RVlRwesFGPypLF3yhHlFWG1xtwNAYWDEQHMGTQPSS82zhCTsxiMlMkS3WNmjuX1cXHCS
swl7nAvLF65QhoHlfBdA8qkJeB+bRN5GbLnjGi8/4guuP3Yiu0DnLypNvkM5b5lf4FJpcW9HYENW
7rRiIs4zG16k7FC2RUQBXKui7Vp5TwGkNJKgggpFDcQ7b4+9C5qEjohDciEc7+6E+2CnSC6Ltd6P
k1cdpWFn4ThsQxRreX817s85f0m7+qzYqMBYBr8oH+sxCVVxL5gFu4u37Ne6xQeXwJawQzrmirOb
WQ2UQNZhf7HOI923WITsG3Xdnpp+0bAsb+fkugGq5i317PAUZ5nuDraYaChySYCx8XoZSFyziPxC
EUbFwsdGr/vcS/cwrc7XwOAb6CoOIrMgJ1XLZQnMA22YDNevAjKshtBPJyKv/ocvVlaknmdWp03c
eh3MW4z0DHXcF+BYKF9mOlfV44K5ptAYU5sC+ZD6+Pe1SR7wlj9kqRKbjCJ7D3dWSveDzroq5rZi
0zE8UZHytBCGW5kOb72O68JQNWaOH9ARK/rrj0V5EQYBkARmR+CAJBMDm40C5LIlxIDs50TTFnqv
v0W+tLaptcy7TASsm7nSxwgE4BgRDV2ykBNqcEGJvetM5WzpIhmPklWzcDyi9/Ur3p/9jL/ch5fK
Y4PRxQXsmVFjQzwT+q/FwKgV1ovI5p6oO5fSY+x1BRmVwc4WwGOkCWh/twl8IW8cFmRgysq+125k
quVnK9VfVGmYccpO1BVwQtmZNQlv0fkUFiCMg8kYkQHGVtjZIUl63eM1dsaTaGhKKYEe1TrPb3Qa
HbyqSQ8ZFiuEfexf3Gh1ZBhXrcxTG40WSrj5pQ7e26XG+rJU92lNdNTLhLrvOTTVVrtgEzp4wUjR
RKAPpNSCTUsVb1xUoxO30n6Ycw6/Q4kprqMSMXTGy0Ams3hxUHRxkvXcu6nJD4wS0OEcsm3//G3N
3W4Tgmo8EmrYYS7XG1/TlTqWxuxrqizE6KhT6dnlpa3fOgWmxs9xNXXWtN1OmldbFeWUtTvE0crK
vfXAGv6umtvR5YlqQ7qlyhM55jKux4srdPk6kATn0vZUrc/tvlaltR2W7lZqxlaRIsJoJ8Fejf5x
KhN8BitGunxYiKwY1RNdu60FDdA9jUhALx8wTLUvLoiOPFuiS6j9b2Lc+FfdbNxYL9c8dGbzgu5p
4NuOrYNfxfruuuE5h0JFaKNDBIAsiZ7PQzcJjlO2DaOj2JYGMnYJzmxr3NretOptCBQMCpMRkurM
47xk6Jj+S1467yKgTNeucPUDIR079TB01Zeosy9vCtHHw4sWPo04wwN5jPGhgurpChj6dNs9+cp9
aVh6kcKOhc2ZltYG9qNAFFvXOihp7WsMzHu3dum9WB56LYmShZVP/5EdE8Bmkzi2cL/H9pdiDCfb
BTppZc27xQsf6w5rbqtzuAFlcKwl26Te0PhnMzzMk0ZsLV7jAJyu0V/8o/ZMijhl/VZQktnj5Z+y
mMS5ZgI1V1tpw8OCJRHX+Ek5xoaYi8Jd5XO8pPKv3KVNUcOJG/dj2N8Je7kNXf8+4yDYueLMnadU
xkLoNx9eSJmgRXHtfpLqT6Gx8PckHNzor8bL4obmTi/XaEn34YyU+3m1+VEWLIH2peDMDAfgM6Wj
q3YPBUVS26iocB5M7D7a62oYBRQpL9M3AZvhyOEkr7P7ZmTllzD7KosRTt48R117EWv9NXLEiaJ5
IC4/syO1sw+1jiQrhnjMSSBJVa/A/OQfdgNgqDwOKldng58BqBOiZT5C9gaM/d4y90xefnMcZDMK
N2KPgmbj5suL2E+BVQw9Na4AGBB5UgQkm55KRz9RSfiUe+ToSNujIzKeGvJsjcMOJIFjOHTqCAeS
t1AAl1cUQCXhiz/k9t6dLv0qv9Jx55GfpEa8RYZZmjzaVgPbpNBLx22XZtTuDeATMqRJfGXeKfGD
Tzq7/HNlexdc794u4PvfthqiVWGtN6RBdtKM/blQ0XO22m9zybynhn2N4gQyNOg+cRL+rG74y5OC
tN7qxSAIAJl4GRh7QL2c/XMgqyaBPB8uJPE4SS3VmbN0KanxtfwrHfpBE8shPttJznsJQiYlC0hO
2dQ+9uz+Jt95MPind0k9Pgcm/E0dBr2/9JdvE2HY/tneifBPMXTtY5EDNac7LF5BXZyLiPVnwQJK
vJekoAi+wjWiBjWhjcajdwWe9L6QwbWxNyEI71sb/FsPpQSYDbCZUSZEecLiz1k6/x79CWyeFnwB
c9LvriXhpSI8+P93UHCdSPxt2qXPVKqHf/+3/5hQXHX3f/mHayhJLw/m+6rac/rU//5v/0eh/6/+
y/9Q8v9fMwDv/zYA+B9G99nf9PtfZH/+j/+l+TvhP5zADV3iPELYPken/9T8o3/4yPk2jnE3tNmx
2UwD/lPzj/7BFMBG7P/nmEAi7P9vzT9gHCCZ9giHsYAd2uK/o/kzQHD/VfOnp8iOkPoFS5HPhCEU
/6r55yxg+LFmnkyFY9q2a0boI84ei1Nqk1TzzYwFVvpv7gzsPwGurBZ0N3++SUZn3AYB9ELSHoew
o9dSR2DO1YAfhtAUYg51wLI+S44UIf10HCTx3GABZmVeaaJgLKns4FEbECSN774av3y2A5yEhD9o
wwjs3aRZwaaal4oiJDohe0ciexi96mFeFyaERDBo/zOXRU2fidSaJRPeLg1gv6WFvWCY8EjfMHDx
f1UVz2RIlJ4RLAyACjxx0df+YS5eKEXut51y9m5j3spq7cmXRT/SdXSc44w6oSrVnoZqUjt3MqIS
VyXRyc+SiFMWp4EIx9nVBQE3OtTpcSZsxvJ7TpkhEFt4GXatIzPgHzAyonusEz2MA4LYUZri0+p2
aai7WyiojyUvlyBI72a/eqU9ITngZnp3UmoLhcZzM3U7a0QLCADvFYzgMfDn9daxgn3WB+CQ7KdZ
+ayzS48Jj2lklSR/nGCMYkk/gA9TiB4Y2cWaCFNsAXhvFINd3Ws2lyJldD4FURyAdkD+DQZQJ+ul
HdPmhFcIjw2JaMdk9TGbrqWAIQ3kbWnjGJ/URTOc8RYmNbbIcRdrol0jr/TRrpw4E+slS5lOVPqr
Lpd2i1b8I1bWbmc2FTYjxp79Ek2bgIzzhZ6Xhec6B2yjsFFlbLyXosoJhTuxH3FK7ule3vZ9CmXB
GtYdqyN2PFSiETJtlNkvHFUMNYDUR8AOOzoD6n4koE1JvUTow2o9oCFbR1tGnKL4k3y67Fdr3HsL
4203ZZxNhkuOSHchdTlxXVfjJjAMlZw0f56T6LHS4WOY6pBhMjo7jQb+WBAmX48KmT8aoU+3VmC4
BiElWSp8kC6AT7EmZ4bm6jiwnG1CqwY8rCOAP2Uf5xXqdiM4Ncmg+E4gwpwc1ZHdRSjf0b43HMAs
b7UGr6BhZODm6cnCwJfcC6//ZYt52uNfoGKhKMftLKPfVelr1D/tvERr/paGw0LAlClBBDuyJnMo
ByDdYu7iee5RSBwPUCVq4gwXZWsiLc44Pkas0WMQJ4RxO0JO2O04B1L1E32kmQWHn5CMVzQW1gU0
sSWAqO33BY2qa0+qsMtJlWDS6SAhzHJU+8oGhjFT52DJxdkpQ2kOcGUo77BAZ+nwnkTJI5H4TC5+
Y1wNEAtytFPkEGppcesz8de9xtaoDTqKIC+OpPFBzyDbMbndUEFCYGzCHwpAZgY0c7UfZjjBbTKn
A2WP9OxpRu9uOexsVD3UqjYeJtqe3ULM+w4BUlZ0+STt47z26VtgFy85ly8OqqzgJHwtJxmB82ig
INHK3KrjcMi1ulOFd5wVgeXW+P3BkliHwefR1zsKNG3jEj4ugHCwDAZshuMlbNkRSSKyXSZ8Xt/F
+1A6n2lEdjgX1VeZ0XlHiCokU4VAayLqpcUVHmINOzdJnC17snMqA7WfR/t+6bvHka3GlhEbSneY
3Hb5Wy9wPvV5fmJE9SWC9AbgLw6rltu1wlLi+2MLAC5/di1zBU7D1Ug6gXlPBndO5dl7Q4UgZEBs
aVGRHYMsf4Whl/BW4DGiPwKbfZGz1dLl2V22rlPsOWC0dxksgDBHsmvGZc8PSVZ0cO7zeR+JkbvM
GmiD6OGJRHqEY1Olb2WBGEhIk01t0se1mD8NHVHbxA2RWxv11qXr2RlRgwZCiHhGMR45iuxvSvFo
ey6An9c2jVUjMxdSKZhjR/g7TcdAGKd5TYbCuGd2Nze2tK5WLSj8sof92ua/fMqrDmEt+22ZMSiD
g3oO0tQnxZQTehfObRKy++UI8OY0IWOTJg151jokYXKkWF5hOmLZcJIj4jdamnZuK+ysMDnH7NbB
5BN0MsY6BL7Ludawi7O0PO9gJ+jXGaMS1y+H1yx483uonnBhGW52ZJJ0ccjKSO/1ouCdakzluad3
U63Y7PmPzdj9gNy8Nkpl+NBKChGBxXA0xZ83Y3X0oyVWKBEDQTWcVVcFc+BGisyvHKsMd1Z5toV/
dsHjbOt+ubdqXpuun5NZ5Wy/TMfEWu9UmPhPkwaskZszbFpuVxfiih/OO61zXGnolFvYOnwAl7um
vRajlv1CK5A4uL4F0dUOIfRsAE/95vC70JEdKlyOJHoaUd3zOEBTSsQPQN12ayznIy0ySlI8GItD
+5ABg3a6YowjkcNmXKYDG59D0aE9awVXGrJIQKZmbVjo37PM6+IC8yR6rY8p3GIIlxAZyug9OLUr
WG8WDrYipDqTXG5qY9+k7cdkoPmW/tFprOhQ2awMRkZxaISBvUFyW+cE8srmxXboq8hq7oI0yx4p
HsjPiwXJ0ndSDmHZQVeYJtcMuxA3q4O/Kasc7DxMFyxkQ69Rv1SXA9/jzFCZF69NrD0tpYcgTP8I
bNvQWTGlFsoQKhupV/FaOp7AL58Xz79gDXlhl1VY+duSRPNm4gqk7CNaTIO71AnZmfmfwodSRT7w
MxxwbtUEUWQ4HGcPRH0XnvpMnkqhd8SmPsfUvQy1haFuSC+6cd6WHrsEk85rqpjE06jDHej0jWjq
O2IaZpdp56bOWAOmhDSJTzkNxGFoDl7CmuThwhtdTm/LfD+7EK0r7SCN5ph0qUBYmlIdddnsxyn4
VYAH2GpQvMBQw0OXIkZzJdz9TI8CImfczw6tF6qU28m49AxSkMZLifiGCnIQHvLVfpNBmR3HCb5x
FFR4pym2Abd3IVyDn21Sr33imH1OBfRuSpYP9jAc3OlCxucFnYM90ADHiY6nOj9aDh88o5t9Y+of
dxyflJomZIrlxR7AHky0z22KkTiLptHanbk4Nh2nUyV3ohBkZLpW3y4TsIaSlqmd56TLZeUGW1y9
nlUWWrvJp8pW5DyXk2fsSzXnwVE4+BEYxNz0JXPIABJn16ftvlDXI/1ahjQj0dZkWd54KIPsTs2V
e/Q8PBJ0awbxyPLAIcK67QYYHBNDjsBNfGI0UIdcJSJS2sTqDcd2r1avurZftP1qV0qd55Dy3Drf
51MJSAXPby10e6LSHbeFg/RTB/7ZGUjGLE37TLhyvml7GbGP5KwvI4fEK2twXI6Hug3tA7SL10hN
aNzq4uXzCEfIOYwzLP00gPKBdC9uiGTOzLbkeud6rYPrB/alXR2wve6rQ8LFuR+S4V5ZS8nspCoO
A50uQwmMv/9WLfyIpqXK1QZcQSSiokjsGA7Jk5tOVDQvKN52cFxshn1577/ZFgir1hCqc1yP5Chs
WLFCXKTWDiXuuDJtb+rEYneK7dLuvSb2bMLjat6HEQ5VbwWVXOnidqWRIMMCLFeWWsF4gKLDFGfR
7EDciWgZSSoibtLLlr0tbiDVYoqwQqwCrByJxcvfYdx8Lm1YKPh+NXsypqV1XHgzq2N+RRnmLI8T
PR4cY3z+nrD/W3gZ8+F1ne5rjgoZxpptzr+qJkVj9VCCI0xJSIjrhhjhIwkEawkFfiQW8m3enk0/
XUseDGiAtmfY7rHuab60dJbYSCsqBSdJTceYvjf2KagkHePD1YNZ9z85ytYm03NxCmUd7bzZ/aEn
oAbJiR6n++ISkMiA5kSIhFEvLiWe7JqhsID7sBvD5d0mnws4hriDae6tIaXcIV+fVT1IelwgEdIa
SuyUbyFKs7MDk+em8JqDquv91Im/2vKJSMslTio+L3b0Ny/Xf4qOt+HkHClfmI6iSn6u++y+0zSu
UrHBBBVDFNRjfMiuDyf8COiQykvPrfe+zB9X3SZHd0K7tBq+A4/IbYfmWSfBOVwU8no7cmJznpZs
qndwizs6AMWvwvoxtf49d9C+OR8EmHOx1Iu7sLrpsHgeZHWhHgqOQaovfJ3NjcSfUPUu35LwPi1O
yLsgkqcwV95+mLx7F+u9AGGqRqrRnWH6lNH6I5P5UGRwTcoeIymOQQf7BjvwusF3pvkPQbN6h8zm
nTUPldgEFpJjtwheEutvGuOPjmeVu8U4ZyPYhE95R9ufTA45DIeuT16swaPyGsbYxrodCwMKuLfH
rYb+Eo1OtK1F93gVdmKl2/s0FfKI9elIrwGv4N4wS/4QV5ZtLZjzjBlXGYzSN84P/t4q4jt3phAV
Dj4HgRWHTQ8iWLWkuOmq1tCDYj8a5hs3PsdaNRAHr0Ma3ap6Pc0q/+pt8GDhRN8jKTj8c4v1Ln3A
DLlhKe09XkVwzivKGUalH3qhqSGW+BsaAkpRaAA49MQ1bZweLBhb+cxqGEG4I8i+rD7bz4JW0kLR
9BD6Mp7G6QVTRx0P6HjbOug5vPUMoNeFU3E+2sVNH/jezjXz15L2zSEY3TtH+wXUJiTnUY2/Bnb4
9934fEVY0BptPU/cUAwlsDB6Yv5rQnlnec6vgeyEf7caPZ9pmuGyqsa5uCFmoSWZHoVlv1BnCXeJ
oXLasaYYlrME440N2rD3+ydGRCSmK/m3Canq9MsXa9WsN4N5ZRuDKcBl5+CT5oyD8DpsBHGICQgv
jUzkacrrFa8ikYoGc1F2hZB44pME0UaQ8fDT9ojICjrWrvZ9yUWtVtptwgWfNyk0BxDdZvDLM64G
DAo1nW2NgkPmqsO6Um7GmR1R0ePsavkEg9y6PSuvbg+zuWZrw5rdrXDNgX3bU8DgBMQNBDT4t7ve
KT4cEdDg0abVLs+erckTR6XFE9Irw5cqiUMxVzu8AOeBVeJozUTh7da5TedLOFfWHfTmsOXj1CPZ
+Ta6ZOBIthPZ6X12XjEt8KDrB3rSnFu9BCAjOTgCCRpY6IpbdH/qO7jmqEfdyf5ioprtVX6zuKm7
y6R1DFIrh7oZljvPn/Jdfb0oAczFDTLUdbFmD08/EZHDK6wqo2YznXBzklkQOrjPG4zodhG+FQv9
gsyZgL41xDFUZOPoDqlbn+Z0V7Pj2qf1NacnLl4AJjJ3XyP8+tSiJofesBcfOyxZOo8unEVOA1dg
H1j4Gfm1Uu8BbBPGX9ZQjOgKj9I6tXOsUp0NHbhp5zGL6a/kXN53G5cT3ojHgy7xJC47ywND3r+v
M26bFoL3UdJkYytQznJv+d7RiugACoafwdK3jLXAuCgyzKrRBw8SdrmMt37Wgb6a76rpuup7SNCl
hhA85sm7yrjEWQLPaJyWkwjtGvCwRdFY9GlKc7teAc7dPJ9NyUe2OLYjd25cp3+ryKdaTCEsCE6N
j2tVtTuPg94WQslmrLzoULaOQlNH/vMjAtDXgVre5GfpEFgJawZPHdkFjvcvZr3jvEgSsLJimLa8
x8fwIchmKDGElsqcava17+4nNsBgVdkJh87skjmY4z4FDtFFmGKilB8t4WVuXWF9VDk8aolzJSrr
P/CQ5jjNSE1Q+/dUP+BUo3I4zH9Hk96nlv3Q1NI/UrWAHpHIj1HVyx528iZZ+mnHIZEZEaaVte/L
myml/jMKuU5R8On7pwm/rDTpsa7NS8AxhJ0aCLPGOYVVFWcr9rSIpIMZeGInXvHMB9qtIxpOh+Kr
4iDF2SRb9Tt6EcNie9nZGIv5eKRH4YGPnuRUPP+RCzmUzMZ+BDSQHKyDpW/BCVi6zCBZecHlkMEP
by3LnzaURt9zv0ZxRQ1XwOw0tYx7GKz8fRnSnyVgVkpTxleVZG/G7szZl/6P5YX0i0qY3M47Jkw2
kWvSbwYLQ9scRUk8t4ybKuxXe8/om6oEXlFlN7LV80aN3d2Y4p3rSLLuZTCkRG56gH+8YG1DVyxV
t4+husZHV0XOE70QO954b7M7Xud6r6yy3zq+6GJvZn+SB/YWzqb3aEISn9dK6Lbz8bg5VNHnV2Qv
pS/sx714JKRCqNH+hGWtYm4ZhAnmID2QKdt9Dq2OKGjDAtBf+5U1nbSldG90YartNVdFpik9+StM
9TF6KJvZOXvR9Lf45ZZ1/S7YVAXpo0COitveTuilrJ6Mjnbs74uTWZJXj0AXDyk2mLpYIGEQR4ps
GgEG1TJhu3rM2uFNQZAMIjPGk5TN3vfx7qTozbzoqhvsAGw/4YHlVGfCq41+m5X/ZjXYzIdX2p4g
Hm9rg7bXOdfHM0i/wrB+AiX0B9AqWBF4pWOVnk362gUXWyT2YaGtfiN8cIbs8G/t6GemPnGnLPe9
paSxKQnuNvTJ7JTm3pOQX1w6Cs1skVKHTUZBcYxPON2Rr6GsOYfBnbb1etRg6BJrwnvUn3iK8RdZ
8oOP0x+4+LHrEEZJ2KgLBSHPc05Ym78isD/kVja2ReexZehtrsG7skcgHab4fMKRF8fLAVp03M1F
0/6FfQ+JFCImnQ28OPHXwO9rt1EnHh11jT225qer2E1OLl6JLPQhmS1ne167gzPacOth92HW8vkT
8xrmhfWcruJWUaOjodKwxYu+FgUpT2JPIt3KVpGmHJguV2CFPT2Ufe+eecpBzTbeu0ReuIsWhtyZ
B2vHCQz4vm3hIA0OPuVFleniAaYH33P9UBXTx9x3vwM0euu1Mzjwpukw5FAYBsy6a/ZrtHTGSpXc
5QlOoAoZtUxoKeVDoIG/QxePqVP4E3bLh6JUh+ay5KUIXkeN8TfDs70r/exS6exhMKLbjVcCdhTV
tzhMNzZy7lZLVmM2eTytk/unb7+TVKCuaGYFlQ2tY7z6y9KX3DTQrqeCxpD+w6TUtK0u3SqE14+D
wB2gRmJXTuU8YFX+6tDrK4/0I4jbXzR4aWu9LKNNVUkCoZkuT48GjNEUOKsCFYMKPqqmV6cWo1hX
T7wc4FhzvzDx0fV04/FtPHvltXfUL2m+QJMag+eST4nDMSQDiN94Toff1exzfsBpuWkiTjaVc8a+
sN4sU3LmdcrKQB0hBPUMYgdQsKV/o6PEOffY9G3HzR6sOnjwi+LEnJXr67sRi998h0CxbuValbEb
kCLM0lvwAo9uBYcpYTnZ+ohHc9HscuM/yKe5wTmGuvYpLYdzyvLbzxf8+/jNQeb6EJ+p7VJ8/09T
R7p9Fb9ApRxbl9M/O1FhvEOBdNMUvtw0QXc3pHEWqe/r+rN2P2Xj7PqpolJScCBFdzn5Tn/j8s7C
KnHfFO6fwFqfJ7uv4pG+splf/uDTgpeB6RzvpobloagOFk1dT7oeFpg+eAdpPSxTfCUVyotC8LCr
HybAJI6H4EK/IDk31ZWXTPKjTvoo28q+D1f5gclHYnYjAVMMYjjmvD8waeun2nVjWnEJHS87K+Cb
xzANhUQX0WmJ7gNs8HGaQ6fwKD5/NA36lGJz0yH8bkYMh2t9M/SyvhnZq8/5SsGNwLfD+G+KNA4m
u6Jr2w4fZe099r5SmJv0rw6R/FxmeEkZk9eHNFzvoioNEdbDD9eezS3twIfeT2/rGhAXpCboaEP+
Meld0PkHFhYV22UjbirJZbKXZ6rvxFviI4QEo6GvkS9jMPYRG+5T0mEyjXr/PmzVDsevdzGe+UXx
EY4pd9jpAQp7gvfnoD5Q/Cl3pdIuZWQHEGymprL7aRwX5vEAXCABawamVLbiW9bjnlY+Pn/ngIIw
KeSF0sSUQpyYNTmXddYf4dDeFhNNmGTff68yuaw4GuEjtZAZqyOaBq18iqld72EVddzlKNMCc2cz
3w8DQk3lT4cW8g3palq2kEyfQZukv9qZJWbmjQ5WDpGQ4BRJ3OQRKyijmib2bYr8VsAWHNoYwBKb
NkXlx0Pa+zvokDGzUU8igBPekQQRvF2/SIdX/XW8Kogs+4qp0wvQ1M+FkYdjqm8rCU/WIo4lrj+f
EccBtCa2WsGeqi3frZPoqG0sTEhvtzTot2N5Jek1TyPTrj9PbuCFN1bBXq4R07ku6ZqrsYa0bXbd
G3kR78n52vcJjZvXW8zL6BdVRyXfWSM+cnMJDQ1kqake2mqCkDRfmy4Y/IqSslNfprfhEjyWxqJ5
TBPbb3UrdqaDg1BodEnH+qlN8xnZi3sMiKinZRMh3xUduJdx5EjlvSS2DpBmcnn0qgxKUYpvUQTu
X9Fh8M1K8DGWwldoh/Nw79gh472MWGflyF3kGHZsRLB3SMi7sW9Bqm3mkk/ZBkxo16nDQOcXnxH7
d0iZB8chZDcjypsx+xypm0CD6a5ThvzNRVonnIrtWxJcYF2hl0jZf5cmPLS5Y+IBOy6xO//SQQTk
zif27ufNbcW3eMJbd9Q++Z0+4ifhXWVBJbnKCRVrYGEf08bxjsT/YmPCfdcl2V0CAiuTybPjyzef
fmSnp2a2d/N75mcbg7f2Ufv2HaDf4NLP05k1n0q00fEhlsnPGlrgJfDq28ZL7yuu6S5zKCSCI/je
UdaDDn/F0VrEqtRdtUjEdGu4cLzMThluzMDY/ge9f+TnyE11SUEgoSg/eXZCWGm8UiZHPOAv+PKa
zuVere9TPlbD/Z+5RHxpv+UJD4ARDWMcWJTYhL/VVKFSCUYESZb/ra9+T9lhm3MmhVrgZE/4NCij
iVJuM0NQh6wlb55wOPmlR6cr7YP/k7kz2Y2cSbPsu/SeBY5GclG9kM+j5JoVG0IhKTgPZpyMfPo6
jKzKqu4GGuhNozbCr5BSKbmTtG+491w31LuseGRd8RZ29kzOMSM3f46XBDHG3tLCPZgYNs1OxbCW
mLJyFbFNokNeaL3dothV5GSyiTa3PPT3iHHJRNLtrUySn/CmkvswHp6rlP7CzLNf3AvDavDTJ1gO
hMK2Itxp72Z4Bv0L16hjFcGdaf9lD5lvQwB3CBguQxi2B6SPhnQPZBGXXStulCHWWFlb1KjvE6Jg
XnjKs8mZtxTV/r0I7Xd2ieGms8yzU6SPvYf6p+9Nxku45o/VZB4YMULEcuKCprWRLBgj5yEM5T7Q
xgfBuszp2VrBxAGpTyNxA+2QPqQjxV6OQ2KVciuRI/YnHWeyvFGSjIHzS2AvB7VtLJj56nPoZ28z
o99cs9LBW9m57WHkkNS8vPEsv+YwgAMYDufUQMfPhvIuTQAHhVwZrVu8JopGNA1RTKeN327i1C14
/oLMwjaZ+z1hOILuAA7+lsAAjcs9/nDqQx8wqmizowju0UgxMm6SeI01c1tCA69MSrHMlcjflhCy
eqgZ6SUQ+yNRoZsmnJVxVAQn9pDPQw4CmsmAyWoaOHdyCqhiQreNwCQsLGBcorRFmqprAlCmu7Wb
0Xj6UmyDgkw530QW6JCGmjdPKjJYb1dwsM0er0RD75kwM7uTbRThQ5ueCeqwVvx+5JZJhMdfKu6f
q4RKlkqHbPaM6sStTABCofnUCqrsdgBDlpL1Uqpicb0Dy8pL5nmm55XHQNRq3Wh24EVnvMyKsaMc
4dFO0OeSDIAE+hSGHGjeu++W5L2xH2rmIxRWjdTERC9xCgR0YTSIUCsbAcBIG0hUlDdiZ2u26h58
upinSobNrXDSp0n2805k7Y5m0N5zFHpDuTEVXD0IIKfJu/VdCa1E5Rw5VQv+rJtdfMfVvJsTfGwY
CMxtEcfzFuXiscDjutOW0TKfb7C2VV9aI9QVxhSuYhcOeYuKdpN4rMQnQiVzM8y3dYDMBvAHygiX
yWOCaBJxS/MVgq/FzgjeBqAiiV4TksoRrSqShTtU/S24OXaPOWEWkUsF7JdcnwHlBm62JkaJELnW
25gv3hf0CNtUxwSreVO1NvKfTlhYIPBXsN/7Hc1ck7qebzUrnrux86yLzqdb2IFaHU6JLk6UwAgI
UvGYhs7PEOXkuMbW0e6O1ZxBxi+Mbj0vOoSulLTrC8EpqPxvBD0aSs5bahi8ar1xDBo03MSIulvZ
HzrVBsRsMjJ2hnmh6Cx+zARRNbSa+8mOEkw1/WZSVEU6obzpuSUzg/l/mbN79pk39DpFXc6CPG58
CC1gjIi/Xbdy+k186CqxiuliLEVJMerzXBlf+BHtjU/IMX81rRILfrpK48pbIE/moXG50sKE1x5s
7BHSPupPi2dyZbmbVkafiNEzkCGXkUXZGsk6HVE5/Y4j/Tb43bAhSGcPsLiHSDYQSGKb+Ew1trwE
WNEu7MCAsclbUhxuyk0087v6OHtuClRx0YwMCHUaslBXZDM9pBqjkDK2w0QYJtshQjWc9i3hNFgH
UcaW03GyW3mpsVK4zZM3MwDOY82cg/my5irIfdbhbDGdlMSabhTvMSThO1I60QDM2Z7keO/YVChn
YhvTuO4/QzY3a4I28Fb2qjxAhljrtiAMM0Qz3IxNtZE2M+3HMGqxH8gX3RjnZE7OLmSTDWbFKm7A
zBFo1hs95B9LbpaMhDWhaMuuyd5mU/RdKmjYKhxf8gSiuYviQ7IWGRoSfRCIBCQ2Tbw5OS1Ekrzb
wiNWo+DEtyBymwxpusU6S4ffnaRRkv/7ChIcYpxJYR1oLvHMAmyDPuLo7/DQUI7FMxcpgcPM8IPH
VqhHx0pPWe67q56zdQO5sGUSiEeo2C7QfQXhm6RVBpQCbRVZUHiyGxZUhA1hvWIZJ+rsIYyMaUvw
sVilsBWVwxbSIJ0AABIxaOxVi7UZxtWmmTYosolPVr5aK2zrZvaIQYsK17UuNrR5n335IvCOsS7w
NiP026W+fSNfUDHB6BmgJNPJWiiktTzl/XyJFbLwqS/8o5d4DduO4lHaHthfOX+mdjXtkiqB8Fqe
Ez16VzSGblWNqxGF89iHIyT35oCusrvrRSZX6GpZY2XzZbYNiEgxmWw+D77JoK6OunHTduYxd7tT
TOg1sbxsXEyVDZvAihCd0F/5JSzqZrmFXIuJmuFh/YqS9HdY+q/R2GJbjQLqFqM+mXHx1DTxn6kn
i7kuB/TgVuOvoh4VCW9sAFD5FyqtL8NQn67kRTbxFmxiMjJx2tafJqIv7SYOyKAGZaD30zp5t9a1
3a6MqLi1ODZ2ioso57xnku9efP2nXux/lLzEjHYGm9RaTluVQUrQQjLgSELygQmt8nR9HxVkCYiA
Nz+r92SMPE7YzPMQKPyY/dYuuPMhTZ+bFl0o9eqK58awdsRwlF7ymuZtdMqzqzksKbGCDKHCirZ2
JtyrzVoFgkNqnaAUUrW1g7dB5PALXNaaDe5A0kGoybxksByRptgJsFg8je/qBre7cBUnr8BSIenf
q9J76lW/92PwE4gzWcciwQeUhMyl79UxLreEg+P8BAqx2LabXWL4m9Z2QvzOvAeBRQRITrhw0Qjn
mJk3lfJusoJmRtTE/i4h/07aRDNpfklSdMZ5zXKA0zfMSTZJ2OoytY+3ZK8fWOb2u0xM+ann9MOJ
V3Ct9A7XweLe11AktMm/zWhhTUrItQcvDyvY5zBa19Bjxp9Uzt6Ggwatg9GeO1ZYttz4parHjRBH
DMENkCuU42kPh5tcwY0RzNY5w3bVCz1sVMD/CucjrZ9jX3v8jU0QIPbsnA8BhNtDA4z062syCQI2
S70zCdQ8NhRvBAK48U6K7onRbfVmW8yRUVm2Qdwe2rx/Quy4tYOoRNwk3rgCWoA783cIKc6P+2/p
Y5cqTDM5aP/U8Ny90JyRvVCYo79HJWNSH4yXrPG56qFIVDaLOssFwVCW5duYiiN/BZvywPVQX7KF
7vJzoBp87MSpsTW5J+oWs6ybntuAZQv6/01SVKQtQAufscrVrbur6onqPLOWgCqHWqZZz40fHlL8
V0y7Oe+rJEQ5Sp+xUkyE1oT+aQyeNAt9BkEyZpdElmS7qRXyZD/A8EDY581GYjYnkzz4U7OfuB/2
VjDx+DD1sXOuQ0PrjW5jWWr5n7mqqcFm9AoseemlS/O3oFAyIL6aBsQhrNqfDEjHU6IeC+bOHkS6
bTcnAcQ/cuEsKFI40SLKlBidn8jCnRmeginx7nyImH5jXyapubYtV4J2yzaTd4mK+UEWTbLDYe4g
paWvRs7Qb5o4ObaJ06+MeXopAhxnAzUaB66dt9thkUqk/meTd7wLyXAcmXvvnEh6NJX2uG4b9rSd
qM/YCOGVyJYsGTLfYv0xpPNTURvDzrOQe4PVBMs3DtuOMz2jG8PD6ZYbxLV3bVNGl2XN6tftimBm
sAGU3Xo5zmqj6p+bZRvphfiYrAwkxljdPM7vtckImtVDCvU0Ma4Vqr29g8HK94rfXb6UpCRirHS4
cCQp41a2C1qzgUOzdi1uLNbHGKhAiFTm3lA4mEL/z/KFIsvIJRv6H21rMuHqwIbmPb6GM+qQOY3X
XZU7u7ngwGhypEzc3+tgYcWD+LVq5wcp7byrSFhOhP+ZWZQIzKurA9tHRHRu0QGNRBUUJOGV+fiK
kCySeSIHbT2rRwEiQc07PIPDu5WREcrzZl1zpa6g2JzbeiL4ocSpi8GLqwBjDJMt55LW/B0Bi4wK
drDJ4nOe2mYLZhvZU2S+plr7d1LSf8W6OjhTQ6fq2e52sLlb0ia+FEFbbEfLfY5SFK6gL8AUuvaJ
6XqNIhQTsJd525yymfqyxd5esmmJ/IgT/5iDNnED8RQrc1PN4jp1LAcgmPfstPtDgrh0j/aDPw7A
8LZ2TWstAQZROPuoKIvv1CJZXOWHTrtb1wMMKGetcfLtxyAE9R/CqsNUYWxN39rrajB3TobZHkRX
wYx/jweMljPGjDVU7Caoy3lAAPtPzPY0Wb2996V3zDwyehwK0LtEhfY6YRelQ7sgFaF78jQBIxP6
/63j4SfCcX9XS5Xt2mF4Q4O1j2ng5pa0bTEp5raQFBqWtV95JeRB2vFrkVbqBjmi84YWI1DCJZab
rPKC8NOOTHvdGAOHgFW2mNmdDYBxTPtILbadfa1zPz5z+d4qL4eGkAix9qZwW4+VvW96NsjsFghn
ZRZJLx6ulBDyQjmLFIIsrW508hXiEbYzpADxrUEMHJjUHKTWko3MV+Y/YvX91QEV3XlxxSbfuPW8
g2tknzNw3Whac6/bItinBZ2t3xbgAIZ6E4ely7EJpN8uD6mDhkz5hzIammu/8GjY9BIaB6o64bff
hqIm7o2EJw6xYtPg4Jzi5iDmhnyu6K7T2Tvs+BHRDtyzTE5s5hnt3unMJLKy6F67lKYEZcTEWaK3
NVuTukdE1nj2jYBlLAjDq83S+61HM0X2+MWZWKEuhTSjd/HWL/KAWR102BOQ1/oIN8g6ZF9R3hFv
O24ik93LSDAcstwP+oxvs2iag/RRypr2C2iAGcSOzpGgYHruezbRCSoDDhEqAhdsNQx6sWrDetoT
qJNzCiMrpoE8jw2bKHZ3xhHYp88ANMTDqspVIw/0dRa/0viN4BlBGLF8U8DQlJFQ1UKgmmzcLWQ0
jI73sLDCC5/h7mQ/O+hn7qxWW1e/ozL0MexQVRGXHs1AnadF4jMG+YNCebyy8atC8VzTFPBk6pBd
4lv91eWKZ6mDggudLySnHgCP4T5kjbQP2vaYAkQOD6qqhVHUvynvK09IRmIITcRr8Zljl2NuIXdN
3p7TMFTH1ASp1MXTxdLxb8vMyZBL8g2dwu8yaLh8jP4gWgKR2BDBAwjJ36oxPd/NOcdmrUw8GDaq
8NziUQBQ5qMfUMtGSOJF7Xg8S37BGWCVhtMA9R6C226ekoWZjI4UT6CQa4eJ/7bp7JOaX3oHQ4kR
JYpR9HXEJ7rF6XG1TAvBehX8ZGOf7AKbNnqekcGQukAqu6FOAnYmpFwsPE79bUxVRcPXpGuY38s0
d7bXXkFsxlS40zrV0f2E8XHPashT7SvVkr3nGRixS0Rcz/HsKPLPI6sxOOUKenVYBjGSTNh7z3a/
+I3+QoFG8Lt1OnwxxAKmmOCaseAQyVp9sv82UfN/FnMhbmNVHoJhHjlKGO32ff57NkieY9/y4Wms
/K59YPiNLYbDliPlxBXW3DM8fRWOeLdt+z4N5EdayvwpF3iaJ+6xHaCFNYioGCoEQ0/apCjY2g3E
pjQN8aNm6MfDia1H1I76QuOQ0Lamqbj4ERimsCzBPMO6XHsc3JFXHiRTBoBG2T5HJK7Hlqs694Hb
M6dcd3OY7OnPqm1IM8RUveKCJHTOKCnILHNCixaQY19GTrqTjib2A5jXinknA9ihtbnhQVAUgle3
Gpkgz0jfcY3oXbuMOMK5K7fx5Hhr+hOuqsJG2OeOi44bHbD2W39NK4z53/stCuzmRpUyWElYkkmY
lncWSLdDZVSXNGdynrsuvaL0aEbJZkS2wCBMzt8R0bY0lbhjjdAkRLy4x9kNlz011WUej3EyzZyk
eH2mCLZXu3Oj5f4IlAXUp2r2Myvx0rDjk6PxLcGYqLfjVCNN+m0nvbNr+5RpgNcSzZGV/cptGCcT
pUtOZM16Ikcn1UMq0U59cjKWuEM0smeSu6GkuU9CaEB2qMLDOE5b9prcTXoooM1kfwJwZruhJxHU
m2V0crlUSQK575T/Jm2/2Ugh020fL51dy4WTZdlrFOONEjoFbMAoJEO93/WQugrtEF5cJUwzhb/q
gBXYLSw3595iwASgSazHsin3apkpufVTIIMZRUL57XGRekGB3x1O4Z2+nyareIgNfAFAMrrSytZg
LR98E3BTJmAjG8U1DBNxx6OAbUn/agn1gDe4PcY+joHYbL7I4yDeI/KfgGLtZ5FnG3M0HXLtQhIr
IgObRsyp7gbIcyfT+zY5vceRScEkOV5cs+QVA8DBSD8uL/43qPGt6gQwLVYwO8rxenajC8fYXIf9
MXIRGRaTXLwWCHlN8xxKVrE0cZKHRr1lLKmOTZiQdEOrjkwUsTFxFeuyh74nPf0BzgcvkWSumtSo
2LtJW/vCM9a6qsJjZXybBrLVGOjI0c+H6hGj9l3QS8r5nGjLLhweeics9tUEAAPFUcnS9RkKtir8
W+kkxpqsg1VmjIcs4i22w3qTalRyeGHY9iN13HfZaHB0DdSKup7O8cA+sAq1iVXRZJnfwz4ye4MD
WMqTZWRbFqucV21XUyVWyT6Mqm2Sl3tGIt25YDu7t6foK85gBTH7BT2gv2PpiLtqHpHmOqjFhV7U
7QpVvenH1RbI6bX2Z4+l2DBclFfE66Jga2MNWLkCaV5sS18owF9ilT40DapbkykVYBp/8ZEkjI/7
+kGm5cXtAlQBospQMfg7u34qM3NaT8I4CaRimLiooTSyBq1IradHo0KNpcfAnvTSnnRbDim5+v9r
WP6vfuX/ufupFyxo+9e2/E8b8z+My//89L+Jq9m2/m+25oP6zP8XS/Py7f/wNLvBvwgrDE3f8UMe
qk7IV8aftvvX/+EE/xKyznKCwBSWh4ARt/O/e5od//8wLv+Hp9nG7iwsIQIHC/JihHb/nzzNvrNw
SutiiutqQbbyeeh61JU2o0JKAed/55gWEPpG1FDEGJD63blR9DC0emvMvndhJ41JXhW0XWigp0Pk
GvqiWv826q7ZCOXmz83i/CLV9+QD1r5HhUUDQnjlAZqc92DTZxdEjeApzDCgMLCAqQfu2O9cf0cw
kHwMGW2jZ0/dbxSIEz3ij5uj1LCi4QXQhTij8e12rPBdwvt6dvt4oFdl37tP5OXdFyW84Sju3ztb
bfoB61NrYQqO5/vUIVk4jjBFhHCN5zSPNk0dIOrtsBaHVlJe/XTYWakTor/CXVuFhXXzWqp1yWF8
Z/ausUUvmb2U0vs0/DD7Hsr+Mlum91ao6FTLQuzMoOMJY3bxo2UkKNxdhvQ9Q2+YjG1+of98QV43
HH1E1xslYVYM7QEetvfLoE1anggvGAoUiRpecfP64snSuX3qbZegkCGmtwWMfZPLF4X6thIL4Ynq
3aMNgW0/kTy4jrGzFWzLPmpw5DuX0CyniiyMj6YLwiX3mWwo58DsUJxxmO8rQWuBoBJ/a8HAq1KL
A7cWzfVvyyKdACSPtwU1Kh+S2VMbnrLoRkiK3oq4f0QZ2+1r1QFO/OeHLGH7gsywO5aq4rRIgmM0
8avvEVa2x0qEJvl7nAsBAr1jJWc2U438GJB6HPIsGG6Yejjt4iHEBDNaR9yA33Y6j7fZhSIoiwrw
Xyo1BGj+LYrsPwbCcRJcTOcKHZqQJEvfdC2fak42hH+omT1+zKMsSREswqwggzZnOwzMfjP640CF
2qtrbKZPuFIqvNPY0Ufs/FCogWFwwe3RX8tNWDJH6UqyUZ2R9KmxRsqKMDO6/v1g56zzK9EBRySi
9E7HafcsAxE9mvor0Fb7rMHHzcKfnqzC2yajY9+80FMvQWQgkGvFfYIwbxuCCVmP/hACKCXtlF43
2sbaDy5T5vusfSDilM14CjBg/eNDRAjBbppQUqUFlj/AVJfBT+ZDa0v76nW4l5o35XY2m3O/WPdN
RPJF2/enKS2feIwYO4BtGMt7DKuaEIcDmx29IrMAmFrhVdsgZhCsY/ZivZNeaEhx3vro8+TI0KXs
U7WLrclE7KY2zkB2UmyfxBJv2dl9sY/lbOxUa2ybGJSI7dL0I55kqCJ3MugISXRrDUdNLJqDN0TN
qMESlx+0BEfZbb3KdHiq6WG3fdacNZiSk+kDjBwU9BTGipiU2PJEZeec1Kjwn49j/hTL6Wi05teA
wf8xJ5Wc8DyI3uhDavz6QN6qICa1tAjJT6OXtrCcs5gh8wSNezbRqbsF/UTAy8PS23pi3lHiYlq1
aMtOUN6yUyqCL2YKA9ri8yg6dUZAg1FJDyStcKb6uEFXw6CA/af35D+FDxY5XMlkB3sIO0CFNIwW
y/nGWxWQnVettaPKp8kdeCXrlVkjLHLTFJBZP/RU+PNIPfX3P5UOanPVd+B8q4Ft/X/5Ulp76vj3
c7aU4z5XAND/+U9//x2NC/3o8uEfP2zqvYh5rsgOAmrx8e8HK1h6l3kx4oUE2Cpb18dYYqD6+1/A
+RBUtrb7atl+uLEKszl6y/cNfgPWIJxvAxfwamwLkk6xZh6Rd8ljMpFkePefn//9ss1sA+vr8k1/
v/L3A5gMb2Ma4ftcDh8RME1knv/xDX+/tZ8/nAE/VjjN024QrvEkaRUWsRucSlRXz0nUh08YxovG
PAw9lHk96Pg5aDkzPKezjry08bNTl81uMuN+/ffT2fszk/pxsWR8KR+DXvtPKW6f56GpLrGFEufv
Z7MRLmbFXV0jN4obDyO82UVrr0H1XFtYTprR+o1a+Vh0mcPIXRmrHBT/ygqMR8b6WEvI0WNxXu7L
pFEH5ED4+wTzyX4OrqZq7n0sIGwrjd3g4cqXOMxhYduYeNtXs2FITajaTzumvK2LQjpIOibBhXzK
ou7o6TC7C8iVwGWDBALWG2zpun7RSP5pD1fTcAB9ZN61iynbyJI16cAvMAefy8x4GTtJXjm9vt8a
TEbmewoB6u1+UzXlpY8g3PgjXpJhnxv5e6RKaMw+1tuUxBo4tFAY0MUF5nVqNN8UFz8O6cOWZe1G
wwPTQPinTfrMqhhecwdHBuvC39zgKHLNHRiRZ2jS124OnjEHbHROJe4K/0Stegs890jK76otCC5s
9PDI6JXF/aNRqytqJsj9mEqFLPFGme+o7C8AX6Wf3vcm2cKwecPsXZjMGioEmkWnbhb+h5i9TZNI
mM/NsdXd3vCrLSCBUxGI99RAJ+tEww+h4OiYprUYagcprvHtsBhldUXyG5lgkruvA7A6I85Wuz7z
flkDVA9bpT8dfzxe447OPG1LpFHoNEjqYDwGf63fotW5Lca0uNIPg6geCxy4UU38gfG8/BgnDP50
dvHSkOCBDdPBESQYGVoRc4+suQ/d5jy00Toi+Y60hP6RqEn6B2zY7GMxt3nKei6MclcQ/TTDsS1m
9HCnzMXO6fK+2HiQmRa8uTK4DajUTXy+TI0grIyPBLPd4hy5tv6M7JlDuR4eSvd5nnkW98b0LGbn
K5YNPVa/8Xu1CUfj7MTDa1G5r5FrX8dS/EExSEnzSPAUVJTxmPoC8PmovTvuspHUNOiYBGKYgPAh
A5JsgT5NFfO59dC3jOo+TeOjmWEZq7vgd2+NH7MzPbJ1AYVcbedmeu6I3IYxehnb/D72N3R2p8Cb
H2bHekgnc9/EBtm/7QPKbZJV8RPpX9HoH320v9tIpj9xG+OY8GJ453yTQIRflO8ZB1+GLs7E2F6T
RMG7Bh3dIacadsgf3YxbMXAMFBo7nm3o925anitAv4hfJlvY7tC8mJshtD8qXkGzst8Y9r2B579D
UzYxBVkm7nYBIju8n8CxDXLflw7aRcSkzvjCtoH6UBWH2q1+BN2llZd/Bst4Z6/K4BhMxp0GfwVQ
MRvQLMZR+ZHWOKrivetcafPZe0WcTI5kr5ix8CbpHjxVJV/Gsd3ndfQrCisg3OhlVkUiHgjZeS1H
8arRQRKERhUyk+MXYJHzsWA2LiajEHNHhXSyMZobHlIEBQ7Ev4iYOhIbV8SiLlMl9m3NxMaELSRh
evytFSEdGhUcs2J6TYyQ45PdNvd9MR0DM8Gvx1+XpR9TfIwM78U2qpcp6fXfhHekRVxJPsMR0rdT
xZ/KtInFZ5F+wEK0VvZUnMuM2hXm2pgbQD1REnmoO+bcfrcz+2PwQ9A+4Z+axn5lxAr5jfw9elzx
5jxt3AhdSsi28s40yA7x81/INdHHz+E5dMpHq5vQliMvyLAx6SVgtGorZBpFt3FhFY98IEm3/AqI
tExVfcpMbnSqapbpjLQSC3EBMkc0D/lFe/LRlvG752JzpIJlmDfNAm8nr02SP1t4mduw7e+qjhRf
VEhw4qC1YsJ/mWrnSXQ8OguDYV5AvtZUDIp8yflsgvOlOeCxlkI5sGPY32X7Jc0Rpi7IJaZ6x8hm
q93TmC3lwBl+xGaAeYzvx39Sb3EH2ULbxapC9LaeJ8LEAqE5R1h6RbazFO7fWLwv0Flx7ruMexoU
eKx+klNK2Znm7g/AoQpfg3ybjXyTIejD4AHE5MNU4buZ8gpMDITY5HCxsWMv0v4BlWV8N5h0a2Fr
/bC13kGc/fuzZBm9NKQ/wbtIXoyQAyLndU8hwhSV9dkNbK0T2753jBTrF0ihbmy+ULv/zM1Mcl5w
ndPkJZ6gEokuf5w6cojoEZjk/4TTwlpkXbootAOn3pQ9aPe8f3Y78eHM+gW3OBo85NhdYO3nOv5T
opa5g29/heT20xhoxaCrPtfwq0PX/IyLVt6ZhC9k6GqH7L0Pkpdxtn+GzH7sjH4dpFB7R1G+TZb3
IhA/lokHXWWKVpZsvsaEKk5V2WkO4l3UyWuYe19KZT/CFA/yPYld9J/mHj0yb7cix1a45xHoq1X0
O9WlRKVxjLvqwxcqWh70uAMzlyUjm107BsEYcWfPe47+V9Ki97FPoe7/mJb1i6BEtOHpu9l3453m
Zgnd8TlJLF4G/0rkBoYk8wWH7lNAMq5BgqWYg7c8y75HmTy6Rvc9b7vRfQwtCdECq543N9k6VAs6
Eg2ybQ+o9XycC4ip2q49EJt09jwSoeZi7/fyEakmAudJf6NzRPIGttdBR0wy6meefnF/YDokBTQo
FEy/rP1iN8PJ1vsCRlH7aKPsNEzAIE3FWjat0h9uxGIpWLgHp0lcmZpeam/8VQCuYbGJAVV6f1jP
PTAlP8zsiBzPeLKa7kfpEJuP1/yO8xtgRi7DhLuNzvelceztnECs5FdCev6lZ3mLu0/+D69jShbK
KC6lHUI5j7+A1zxX+Rns1q336PdtObHLJXsLJREMHsFqKUuMt3aZM5ScF6IkJ3LI8nf6qcFx/0Qh
6SFDsrHRtswjnqHlpbYT85xn3a3DXjLhvLL75Nms60uT5mfUkQwdg4MtPUT3XM4sLdv02sfONQQA
rAhM5mzUOGtqFgWGe/as9t4BS6KG4UFML7NGZbr8QKcGA+Uo78W1frmu3Hl+9pA500EYhDHTpSLX
+GqHfdlzAiQaf8OkTUQtEpNEfRywzK+igcUek1ioUvFw8cPnzsCEWLYPpfkeWvoPDILfRNldJp0C
nmaonPXBFV0LbW+5c3h+xHP6w+TngzNu4Z4Y5kqWzbkSuINFs287QgLxLA4LkCVDV2d8TO5ixCG6
ZHbv/cH6qaKYo1UQJZCU/q4z3ZI9ujxlZUaCQvLWQakqGoNZKMDXmqxkowDiGM3mrVPqubLUPRx/
1ti+oPhzzEdv1u+qJaukL7tHUBjpENyK/FkWAa3mZP2oZbafBYiwpZie5g7tJfsy0GBTwGEQeb91
V7zUyAQH37wNTundFyr74HwB6DJtxm7o1qFFRgcmoX1TY6gYl/2lEbibdOCEnx+rrn8ZFIqA+m8f
SMjMUcczs2Mkvnj0Urixk3J2VRJfxjwbN2pW9mqGD2sgRPVdIiuTch3LfEtVjbiac29XxODEhqGm
jDLw5yVTebHrqCG1oH9DUPXuJkjoU0BB5gLU3SB8JAsyt3/NbPc2sQNPrHNrEu2D8mK62TuzSfWu
iFRc+/pXZheoFJRz9mMyd6Kp/c0aZx+DPM2m6eqkyQLYAKpjAMlmCgCHzrq6XlTtMlfcDz61t/Sp
S4aJlVEYhdOzVZUPHViNCyYTdnde/yql3byGQ3UWhXjBQmP9SsEitIaQ52WAksOn8wW7N0MYJREX
reCMHlzswgwXLIdzkgHoldAFe202aJCg+SM/6gtnFVcEBLAqNFGpJeXjUHSngvDUzzr/Yt5YrlxH
e3uQK0fPGY3XRhB+jFTubkgU6D4N9yEwfiFyIO1GZ9uer9FV4ZEfXGtXaiPYZyk+60Mr/XYXsVZm
zl4/L/RDYjYtyZJHRxcrLYqHbgJ8mDEzM1hXMkYqys089Oz6B72NVT5ti8q5SXSOrLl3zaheoGJs
JnC+Wt7EFMFVb3FZOMuf6lHvjxEotgEPDbnJ8FzyIt+bmLeRl0KV8utfViMIZOjVCvlwgYo6ZWVW
wLEPpBGv5ZB/GqivC/fbahlqpZ6jDvCkVk2G2qoVxB0CRksJLFpb7NA2YtFypcBffXc2gBQNDfQY
VoMeZZDdOs+qt+xzbbjmvozJaKpR6nreq21YpPiF3ib14kdVVGpvpcG5DmT2MLE7ZkhMUTRmU3N0
Jfnw9JV4JUn69Ho0bu9FwXAWYcXPkLKkyBS1YmRdu6rJ6c30OTLyx87CfGoV4giSjduhsOS27ZgQ
9LTiqJ5jTR2fP7Rt80fL0b7zRYDOpmyvdgWPntyvL4ZIDJqy9jvPcF1kdARFXZoE9mS/ZMKOawxo
NGM3oHYbi4vhCfwPGQoPz4n+0CxOy9QETl/Fspqo152w0p/GKkkU5YXry2OoRnM9fdp1QC531np3
RZ++hTkKs8XR0OqScCi02kepmFINaMdBQRNkQaIp2ZRpfQ4seDRqSNaS0Tj5pgg6in9j78y220ay
Lv0q/6rrRi0EhgBwUTecZ1GUKFm6wbJlG/M84436OfrF+gPVf9lW5rJXdd92VpZSpEgCBMFAxDl7
fxviodmQR9LVNzzL2YDmdaCqwcCVO+naBSGTR2l1B2vnMLg1Z5rTfepskukTdNwj0xgnTb6i6a/m
SLi+y6LaGoQXzMYBr2iX9eBCR069BGpVOhy1xv0WxAUm1TIi08Xc5llV3Tt6+5U2JclCGSh3p2TI
QSA+IJEGUVecExejsNOcA47qThqTB8YSQKZZFz+Pmk12D4zvxRgC6+D8RE2uolaoz2YAzrAeyEeF
l2fNMs39bGjMWWpoFVRqYDX39TiFq6Cx9hBk99k6GdLoOdOGvbRxIJRjbzLfcpZ+YU3kaD5AQlIK
PCyzyp9s8YrKldquVjJEThvE46JvunKhNyTMI/MqxjUYwksYD99Q5cEFsxZjj2ZPaNXFztz2ApHK
WLfZZNqmtz0zneSzgHvPOkGlh4tXoYno7FFq6dCim9BxJoIiuSD36eBQ7z7oVX2MTKbSjlrurM5/
kRRaCVkARSFBp81qC4i4sPXvTZ4/jaJHO2AMZLEMyN1FK1HXy+JJFcoudVcxcO0T/7UhRi2QBALL
T7XPZdU8kHfRLNSOSbWDiZqPP85XSOtob47aXdhoz7Ukgj0ax2mdetdEO3yGvNdubnQ+S0BPo0il
NBdE4Pc5jrwxbWZC46KlRP03HRk0yuwNNrSjl3wC7fOpMhleo7aACID/vfXPTm5f7HaA174r4NKG
LvIukT3DRAFn1jdkQBT1JzI96esYLdOKmvKVwSLd0mDJWCh3JlnGit6rxuotspd2c+3JdF2Limle
FtT3ssHImaud3FZQy+DQM5osiHVfMyQzvUJyEbn0rZ2mYkFpf6/SS64GxxTVoByabeoY5CBrNJeN
VQLhAAynr1ko4Nu9boqtHbYPfWjdibBfe+C9NKO+6pL8p9peN7huKcM43wf4qEAA4pdKPQJFF5b9
qqTudxolbx2xSdP4tx9bKCFRd446vLX6ZXSJdkm8UwCGZPod39A8avUNiOIjBEMgHuWd43aQxevk
wvyoj0FhJ/LYF8WGUEPsA+ZTZ/n7hvlX404LYzxN5hclNnHDxuDyK7mKAhe/vX5E6LCS9BI0+hDS
V6dSI/pEG9CTfsfE/jDtmmXqMA/zLZqJsxHnJ4GbrchNpGH+LOQLSUOcIQRtUEOqw8yNIUvAXnnF
5IX46Z46Bo2MCiCM8YxIlEKqyF4tt9gPTXUuyNaq8N7heb4ysWZGgZCgO7aG+UD17W20HQxN9wV1
vcpDi2HTPJmOAorUR3vIzrqtrcfK3CK6daz8JTUTyjTEzFop/SjQOUnHskcY5JYnIbP4iTaVZsgR
cMxGfbymjs4VVp5xt74OJldt0rVDgzG2tZ4pDa1czTwWjXuSTK/G4evotRdD53oK7omG2d20ObQV
0KqGcw5mk9HpBKc/dSGCNnxRA96QSyDILMZXRbH3hMcJMFD/qvTqW94iextBKJAS1n5p8s9EXbwk
WH6GdhC0s3J923TTSh4C+hb7ECn2Bq7lIJkHdbIMUI6igMJnYaHyK1+TSsX+pWFcIPinr1dG6qbH
sqdAASJyDj3GXgSibeb9OMnL+d5Aq0RMyLEQBGA7gguZaZw8ndWT5o3HKj3HLSkJo5yYdcdgAIUH
oH0yGnva2kjy7wTOYPV48qp6w6XksXuiVbhVdZTknFAZ7lq3EWeF1hRaiG2ZEUMtsRX2OFNRZaRy
KUHboqQ6WWXwOjrNRQJp6I0QRNYsTPt9mfh3djm+9alyBqx/UseJ535WE/1EbtALKzg0C4yafg59
izPdT17LYDj5FgYE008XBmp1wPhT8BZKdZoAd47pnml47wkVaPV+rxXpaxYajxNed4YR4aFpxNar
sUZZYXvKg/ZEiXNnjRAMUw5SaxyJ1zl7UXfCKMFS2o/PjNbQ1bDZRZ5y8GT4gCg3HomptsgzkEhQ
hGzvfH2EHYliWi8vCPxB/aBlYfZMynU4BDMjtFfSMPeIJSm1tWcjCt/awbpzTe9+NKMHPJvL3jPu
k85+VKWklp7Jx17379RMmcdJxjK6OLpqfvFTcTSz7s3Xi5Ngic3w/+YM5SZyrJfILD7FQhxi9snn
hMu95pg24bnKWYY77RdzsBmpoUqhZoTbs8OFs6mK+MKEWDdGgNtiUXI1RoHn2gPDbnOMtXAjejAH
dv2IWvAUlSvF8vZeT59+Atho9asbjLvATxDMNwsiBUBsv5QxTVmK0ny1FoNqPYWdCtUvPEuGVskc
Ui32Sk42BEJVWBc7EaffLclXTHcOtfLiiBQ2WXHoxk8MvCfheFdQVfeZGB7A/G3GtPgGQIILCPFM
bTo+tQCq626cizrYa1336Fneg8SXTI1DQJBuP7mg7kwkkVOsIqRCSEM1ySWO8sYbra0EL1av7Ct0
SGLIt36eHHKSle1xbbT5g2F1xhrH+ltj95sY31bXV1+mxzWy2/ciu6cOeXKMXVIoGi0EeDkRJoSJ
D2g1u9HiXMnCJ7uznlXPPld29ji0ARlCj4KqqO3VQEYJIZDVZjqKUdfutdxkSlvNJxHQSADBQD5H
Gz+KSFlNe6g2+o4C5x0L62emSpD6goOdyw3L4mpeV7EJh44VT1JDA+42FeaRzte2GmZk0z4RQfJo
mHJv1cHKN8bPPq40Lp75A9kY5z5jWokX2YH3oJXWvSbkg+OTalGD2R1bcA7II30PxHL4pRXd2Si0
gyzJGyo7ClQCxzC6uQXdLGdpKzF6vZzIqAhvGFnlmMS077gL0dapxne1Qf0EMqZGjf7ct+i/8zI4
dXFBgmF6rlTCVI0y2MUkIO6EDYUIhBMLdLF2E8FqycveastHxSmokaeCapqSKivFQEAOaQv1iIfA
sXtFnI4A/yY7CMJzPSWTuJldzsw6KTduVN0DdoyuSjbhOxKCpcuW34hjIgcCaf6KTuHRDc+xhsor
i5Ninzf5i+10T1XBNL5nMbAWBFKSqzHzhkADo2ZboMTSo1sLcHxGtCi4Ssw1LYvXaUfBqs6B3PgZ
BFya8FgnnU/dyMhtVfayhtBc9d6lpkA9Sl1dSJsLbo5xYKaDfGFCuIgs6gqqHS+TAshl1/HDFPDm
MhmQtx73C6Kt3nLxGAUkAuoVLnWZNw/2SCnORSs/dDHwny57c91mrYeFh+eEA5IUGcFGBBnRi2B5
jq9jhHg+w7OJfNnyALXAGZmFkU2CD/w5tDcYNgcA5B7NAjBQh4pURWTapbpyrS4FtQjnjsGIZkCT
bwPo84eoGOctTJBFjFaWsEfY9AmrYWb9HJCDN1piLvRNNiqTi8Q4lGZ/aKwxI7Y+eQwdgtDit7Bw
GFaV4FMG4mnuceau+xx+upHnztrqxo1VaeNei75ahvkWDnU19yaVaTT69YqmakzFiqYDRHDybjEc
+KAcipzLXpausrJol8JlPk0bZab7yVTwe41HukEGWNnlMGSfETqcfQ0ViO68JKWCt2esnskaLlgt
EPLjsAQJ21QuMps+kmLDp2v36Bkvpcv8JO/wupAC9sBibdLtY7PvwJTNtSp8qpI2XSAP9RfD5Llp
XGURI+r1FHUvSxwsQwC7PcRArg1le2jGfJkMkgE147KX4y1M3RZ5a4xLS3EDQKp5LrniOcmyCyeP
fjOFmjGXh0AvnLxn8U7KQ6wAG+TsFEtSjT5NsxAklMWlU91vaTn6K2vU6CBZ6rKqnCOcD6Z6nKq7
0SctzPQqf44/hcNHI1U2T07hkLkmnBPqlzWTg+96juhT5vqORJ5g4TrVnP0pyLSXd1lWauuEhkrO
vELt9beeWijNBNIV3GFZo65BG09EU567j0kfXzLWhNQU6oMS9F8hPlvMtSmzjambASlnYQE+hBqv
cygy4iUL5MIDJezjoHT6Norr59Z00CaxIimxIc7w2ty54OkPrRke0hAkWTIhFkPU533gggfkBe6q
iWQhynVmRA8+sRwH2FyRXyrbYBzPpUe/1EVUydL1Gd4x6ECYck2cZcteXFiWgbdR8fZhNID/Z1jo
VRgXZrEbqdQpkmwDEShnYd8+2O74oBDKA7oEAjQyv2EX5OV32x8Xnl3S5O7dTUXLJu9a9Y2U0iiM
zXsyCl0u4YnDeRyt9EB5zrUaK7NnfisT48kDPEGXz1mFueXftaq293QoirlTfFbojdP+/tT5Rr/E
ELIyFMwJeFfbBXyZlnd7GmxlO0a9+gjpaF+44sWzq4uZY+zpuxA2Wb5RUcE+OGH52Q2+NXZ0yVzr
e94QyNwYKvDqgTpEofYnYGynrqoOegIj3pWs40ELUgIXjoUYAYVKXTDGgAm52HqLhiJsNwWX9rUZ
WkRAWheXNeHaavOdmw+knOj0HAtEr0pEBFjuNqjwTYgQ+FmwwsSrRtJedYwQlR4Npt705a5pva8W
yqah6t6EZgZnG91v72C05xNaOrqH27FX1jTNI+aoS6UihJu5+rZnpTZvqvwBeeXEvoaQBigxnJcN
lo7SROCGDGPfN+K7UfXHWLer3cCkMFLL5tQTZeCZqrWNbCFZgjJfz4PsJa2gCSSqcyWSgfmihtX7
aA7x1taSUxuNO4ULdqpUO6ik1ZOSh4dOTcElFcOnBJ6MFcYO0eCUw8Af7ioj+JwnXrZME8iHrM4d
aFsligOXahxzYVQTZF2s48JT2JB78nXO6aBzxWp4gkNx8XqkBkkP9d6VcTrX/QYBdM18RSeiuvC1
cpYi8sRORpnT7r4nOkfMpWcSwXcWCp4TnrXOVMwCHvF5rOOzg+JieEdVwn8Rk4XeXgZutwCeMCso
N8/AgVJNoWu/9XBMugEACDoiB6HBnNZ0nTVifFVHL1qAIdJmqa+tPd7pwk5ldi65Mt1+4Qyi76rm
9rqysAEGEuVkKlLGNoVMFia78z4AzJKV8gT1g/OkxJVW1lbO1ZAZnOz9fZHwlSEloVpgc7j3iY7Z
qFQUk7TzNlnjfSkJCyX9Mtgxjfs68omIdoNe3riHOUMrtWGezeyrFdTAWz8H+z/QgfOzET9Qysso
1wGbDt45o8SaMcUzY5xtNOIFExCBM4L2aJ2zjsAQU18N+64rkyeksEyawO4x2sRg1ZqICfEo90Sg
XutcxWMGDahOQHRSj3uwleQbCtoOdcEQ7DH1w7OdHNGBuGYR10Fyoa3okyTxeZU5dAQtFN57uJGH
TPM9AvHce6ooWeEjwnODq9k33wyjJvG4hRqL3P8OItbcdev00dXeIgCzLJeLPYA9AbxtDABmN2b+
iWv3trZCSMUDGPpBE/Simn7Tq8iZWrigvBkNVHOSLemffVJxD4K0IYhA2BiDYj1ZP7tq/0C0LhIv
FmmFmx3MoXsQk0ulN3kl9+ZScYEmSJixecA3DnBVtved+p7SgNhbCo3mNHfrdYYmdNNW1afMnOhb
Y29QLPM4q9KRaQ4EKzPnwsf6G+RYtKlkynqAJuVgHAA/cn3BeMsqUF0y53xNCZGggFTug7i/mFo1
LqCoI210oAAUzpOqsSktpwnCBwVwoGo+GR3puk2U1YugkogrMKG1g0vlzRnuIAV88XMWq4VanvrK
KpbwHAmCBaVNGbag8KW0B7PBR1maObNVTAOij48GLi5d8ZV9LYKviiMPZuIiwSGnrjNZRmbVAAre
e1Ndyl2qxPrihDirfDQjbtqcEqh9SzifFEqRuBqZ4XJ1YPoKEXpmFr538hGL0pW7opkCYhroF9G9
Qalk8MqiM9Xj72UVrbOgGrdt1X5JVPqoccG3ysoAt0prHdhwBBPtwTNRVjqVtVGYXEdpB+guH5xF
46Vn3EmwRlOQ2BZlxbIJXxQFklnoYr8HD1LVCmX20ALYTLgRQsIZeeErzcFspPdLW2WEx3RPKJtB
zo7G5NGHHrIMVYoBbbruNYqCnjh7ugLgXqMumWnha1fZG9ESfAmmTtmPhbOWSByW9RB+MdGWLbqR
mQkxblv3U8B4BU6e4nFXtavQlO7ccIN+w4z9rGDsrxMibJPSUVemM7iz2MdRD6J/Wam8+9oMNkEr
x50rNCBtk80u9dtVkXQseIyLb2SnGBnewgtOQ7oiB9ea581QEt3Hmd3VCrLCEWwHB0rTDgSV5Zs6
4wD0smcBqXfrYhBvpR08GIQazeoWPd/gfu9AEqKEsPUFTqJnU6+OgRxxR05KrS7aRFq08NMvvW5a
M4znLOk9HVLo4LwO/l6NRu0NIBRt005LmXZ2+MyQZ2/Hqhnu2jIyucgwz6109FkS6qduW5/dknEu
xi9bds9xXkVQWeLicfAkNs0xVM+BCnqcVSNzV6bbtfARYiVMgCuYLRP7A29MjQYMZEn/YhFbMCM9
ysfXKpxtK/Ln2o+MfRTU+gqmZpcjlGMqUBXl02AN7Wusyw6Cpq48ZKBRgaUyMIZNQymfHJkquIyh
Y19FQv82JxE39gZ5iAsS0uyYxosdi/EzbDDqF8P4qTcmFhIRAmOtepum97KFX9CkpAffnoJAJbLW
TolZna45+egBjMhpnJR8CfMWshgQqnFZtnCr1jI19QNEPVtpkqONUtkoq4MV1zbexjDG+uThwpQJ
KUoZ7JJZokXDunToG6XgCD+Pnft1BGN96d0m4BoUuTSTtfGzU4C2R8IAs7VToYaHyqpzZbGBj+Av
q5DaHARygzbPf/9wSuTHbULLudGy4Bh6yaMCGX6jdENwvN2FINOYde0wLMNCZHzFlMKnhu4A+OnD
gxGYAb3XcK0OBZLjCOZZncPAcJtnRVBd9AMcu5Hommd40zSLQtU52WEXPdM4qbX6W+plEI2zrj9l
WQ+cqM3qZ0VlEQPqm1Y61fO8kN3WgH691wdTh4aTaTXcUW7L6YdXQL6nXOzaWLLznqhgV9mpRecu
FcxJz3Ff3CXCLdYdc9ttWnevgduyKjfMAFxX1G1tYEP3MbU1ACuIQBKVizJaqf3tR0biw8LtTDFv
yVe495yNWxZUJjLzmkSyRFiD86EawRsXLwZUmYPWMXFHl3C0ssY5YuoiZbfzjrYW4/9qHW8HHRkK
jh3SC4cNM701Fa7EfhQ5x83T3m+paUTS0XR/D2Ts/TclM6MdaA0K0SLZdRP76/Yb4vkQbbwaLFpH
RZg5/SDjPNxlGBBrF0OxU1vVJTiLrk6+Z6R2zhwt068W5SDTDDBMRimt91K6Oy+jhFhmBOAUJqwE
nLJubl6LTEuvqU2fhRAoqypYKST2Y6nvRoqeV4ze42MVXlAHGtc+LSiaiklPn7w2kFWuAW03cBmk
nbjWp9b3H/OESRJXRlb5obnQbUD3adj6yJSgd7kKJo8iyx+0cegw1CBucTW1pgYnxwfwlBBaiLZK
de0pYJ28QxmAHkU2j8B6ACwSL4SFUC61EYYmSZvRNmBWMjdTl5g3Lw7u855Vv8FsK5x+ZH39gGUp
ON3uErW9gIfPGssI5TrpKvORmc+it7RhmdeEHCvZIB/rMevRrXcW4DZuxnWnnaTuPdz+SAsco78Z
no30BWWb9Vhqkf3osJNa4mT3VM/tx9ClY5qVnUscBavVMPTv3YJylB+Y9VaaofvoQJFayp4MWj3W
nUc/SZU1wnbCsHh/jWH6903KexcmhrtQz5XH0Kzw6frW9XbL1rXykgChVdhuhs7kflBQWPfZV82N
+oeWZSjzO/+EIE27u/1J74xFr7UPZB4xAIF0vlLZL7naGuq2EVaAUEuD+Ereyvr214KyL+kTOlUN
JiBF3UTXnov6pjGIOUsJRrqWjpPsywJ96u0m4UN9qtZHAqgZt9T42vvacO5hA91uycLpHxrqyWnp
OQ+VfcWDllzT4s2MOC/agOXfQIjbdSATMSey+d4vvOoaNebJCkOBaDNZN2pSXzVRvGhNAtNgugVJ
A4+jiS23t8zqavENmdE+VFZSJNfCNOnuQWOD7tTUu9vNIgOjm4Z8DI5SNVfi4WhwKk7JpAF5beLV
3bXuGfyzlHLt7WbfD+kSdkJA3o/ZXfsGAmJpGWe1N8QcAMdwlUmbrcI6I94trIerHZrrAsIb1pKV
qrQKoKo+4vPnR2WbD6afDftaiaN7Djj3iykEsUhqFDzcd3uYooZADEevW/+4jzxHmNUa0L8fL6c2
cKBy060WP14PYW25bikkzX/cR7BetqVoSw3239so8qrea71//XEXVV/zmIuYJdR/7zAIq+aseO/7
9r6/0/vICTkeQze4+3GXqjAFRjh9GIrMO7ZmWyz7EGRv3p3s3Ivubj+i0QvuJFHFhAoX9+8/PNu5
w65G9ob7f+7Smfeey/h8+3tuNvIAeM2bN9hy74aAmPUZoPVj3vU2GgiTm7pVxHcjzYwZTpZ6fXug
JTF6IaUrlrHipfd1Zi4Lu2GWNd26/QDpcoi9VIM/qj8bQCdhg2vFOU1gmYYyz76wsr4fSzW/6gMK
tqpQ4zXVUYM0pNrZ2nl1V2it8ZYEZAeXXvcYxf64TpA0YxRmlLMpeUxzp/GYU0tcGI2B3HS6eftB
K3NE0eap7zezHMF1pQhz+eO+D49T8+jFSyqAej9eZHr+7ZVu98HiZtaRBfsPr6EwZSC4o5Tg0E8f
nv3jppHH2jZX+AD/vVc//ni7j2xjmHMDWSEf/hAODvgKuCYWQ0CN+v7fe6gV48BqPNHjuRHgdGdO
zCNvf39/Eqafz0iJhMzSY5GY1bNKXpdR1uW1so3uTHT29XZ3xSxo6+XYqW43TS4pAGBTZXO7mbvj
K/15/S6os/ypMO7AjdTPed26R6VJ0W9OrzwIwEeydskenf6qxMYUvDp6e3O6WVfGLscteFGCLHvI
Tb7D05OyTB33kWD/b08yCsNb0VZL1rcnYTNk2Yze51iQDvOs0b0oTcLjYqUgw68W7/te1mm3dcFh
AYlhS9aIP6NpdG97e1IplRfqgfLOiuqESLDLbbtRltmg9+hO3Z6jFhh34jAXy9vNICUjL6tZyN9u
Ut7ctVTjLn6fxg9pGW1ur1yIot8j3cJvD05lmCL76uBN8sh7wprih5oQEWr8MKnrUk8e6qwMLrp7
yXKsYbcHSA22luW3cnW7L1dy7Y4cKLRk07On54QBiXm+UpWb2yPoD3fHIHXvk+k1bncpdk4AW0TA
1O2+oBhbckloS9xe5Paj0vKvWJLd/e2WC7ebMEBEPreb76+U2CfLVh6geNmHuqfzRcurWfixD5cD
31JeVsmL9HUdn6JvbiJ3bK6149+RS+J8HoMimiNFtU5Jz0G1ZE/lZXqmA9jYTxXxVCQa6R9SVmvQ
btZz3Sar2wMqgckhCUblEAc1q9+YbBea7fbnDkF51JfFo2G3HWY2A6C91jSvIr/e/j52VEU0P832
CVgVBjqKXLc/IKCjZlOF4YXzBU+h7aHCm17RrO+8bkRTbfc+AR2qui3pgXDVT59uf/cyIqd8aSl3
JPBahzxHyUUJ3vkciHHZ9hG4HgktLrHpxGp4G59cS9vdHsCkAn50W/onHTXYSdqY9G/HhTIeQai+
uNpZKTZO5MgVWQLKp4bQXakFwycT8SQ5GMkCgnx4rCKyZ1qLrzcaKf2LM2F3+3F4YfZLYyDMqp0d
IPGg9wuIdXpEV7r3Fbyuq5ep1trSfW/j5mk1fTAPxfQA38GzIwup3A+VSHe5P2LJ1mKU6BOjHtXO
F9Yf9PCiUj9FSukeFNAbi/etg/seEutz0hXOQjgaihiLY4PW233fuKSwOQS+9owJXl+pRZ5u42Co
HzS1+HZ7aZimX4aOjCRybp3NgAh7rYxa/KxGpD9P2y5Rv8zqUNTnqmibvWKk0bJv7PxzED3eHuAp
QwClpqKd7pf00Buyw247N2BAwoNrvTBk6MvKcXviBsv+3mIhQ+YZr61yVUUTYV9V6ekEqxrRZtCy
6Mq0+f21EwtQvuN36cUSnb8zAEetEFX5L4rHYmt6iYyNzsMwc08JNLgDudzVwnRtIgiyBUcm+pJL
CC2DZyksqHzzTiWMCZAazxyraIMFDzV50Y0rsNHVNBDFDyYl8vfdA8fySqwr02sNnzbW+Ggd4u14
4v/720u0kaVhWVPUsxdyklNHIjvXbJVX4X+9PYCAeGVeqE531MMxPFU5lf3bsVFdZWZEQ/yqJhK/
TOYZO4iWxb2uoJJ5f2NDetdyGuDaCE0gs6zCEzMFNnL7FXs+ki8QRPo+u92LhtjfhSUl8h8P+unX
25NsKzH2t9+osRE2EHmoVvSCzOyfXi6cXvP2oNurv//ldvv95aisRdMycjVUUvMg6rJjf/vw978H
ArlV4dfD+1u4PfJ967cN/bSL71ty7IZUMEd9f83bYz7ux/vTb68k+NZQxwzD71UMHeTHftx+y0wj
3/1/zEZak9n9OOTf/vWPt6zBXz9cvnlBlv7MzdC131E2ZuX/+p9VEH98wjtnQwGMoTlcuBzVFKbQ
pcVrvYM2FEv/p2Prqgb/yRLScqTzb9KG+U9NRVbEPFFoMNyYTPzjv6qsqf1//UPR9X9apuAJmgMm
Q9ds8Z+gNn7lbJhAQCzL1HTVtExpsE0bDsfb50uQetW//iH+BziLOrAKCJz4jYpnaAHlYiwQVzcO
EUO04MLlT8fm/E7w+C9gTmfCEevpJQCL/AT2kLqNM1YHL2A4tlQ1Zua/bhA4fWmXno+JqyCFpZ01
XSAQCsatbx/zrPcRw7VcLhwQi4asnqDGY/626E6DsECCZm9/vz/mx91xKLzzP80SKvR8lY/n5/ff
oKmghQu+DO09hTzyQ2hsDxakRw8p0OI/35gtDSlxXcFcUaed+elge1PCOdAwIp+8pECqPaUGtFCw
Crvv/nCcP7wvAwSLtFShGSqKDgOQyq+bKmmeIcmj5R5UrfzaNR5xziIOwCt6TvOO34GK433L/u4z
1X89iNPGLMNSbce2LNvRP36m1DWRz9akHXQjhX0AWDhURl+ufUP1Vgm1+SV8W/dMdx3jDt7/BaWH
yT3YNe6mycoUYCGO298f619PbGlrgi8VzSFbJb5VSMf69QAAOQAZEZEPZDSBxKeBWG8MdYkusBkW
uV38aXvTefsDWHPbnqYaJhmPwlJN2/ywPTtwq37MYHD4fVlmSKp759DHhSP/cLA/fLDT+9IYD2Di
8C/n0YdzSNO7pmz1hjoocDU6z3V4L1w7XGmlG/7hEE67/PEtCdXSDEPC9DEYaH45XXXJ0FWOI46j
hPgbP6bACP8bTXtQxUgu+/SQxX49+/3nJqYz8y9bnU4ig8NpcmA/bDWTGk1OlToFDRvHpgjUtZKE
VqRmMlqbfUHDevwyknuyNLNkXWjDAj3wH76p4m/fOz0LW8WlwZ4wNv/8VR3NEt+Qx3snIcnbBU1B
SqpFwCYz/mBOSRaYbwylDLxnuZWqka9j1Y0uoJYkZB8H/qqQBpInEz/A2JJRUgzmhORSjP/8M5I2
lwJ2UVBo+Xiad54mq16irEv1DHYO8FX1pRO2cVXtvk2QUGdoY5PS99U/fE5/c75bKv9YfFA64/g0
Jvw0lpmU7Lo2QjDf2366ES54VatklPn92TBdfj6cDASfcTi5XDh/PRkoZDhNVdMeASlXX1mQaZSV
kDtS/HXWTU9SISICb1U1CKf+37b84f0JXdFDOTVmdLOo1mXS+ycC6cXezR19E/pSOQETBXVdgbn9
/Zb/5tRzBCMqknTLUY2P33AlSh0iOGhRt5WwSWQajXPS9+VcIpTbYwITrJt9whN/v9XphP5wpImn
VVUGGIZxXftwwodjDjG98YDbmQkFzuSoxNVzUxD2UKo65Ejrpegya5Ebxt3vN/zXgdoWqmExvlBK
4Nv2YQaSa2MkZQCfZhruXmvdazZlEFqQpkc9RAY4AHP6wxH+OAnhPdrCsIEVW2xRw4nw68krccfi
++1BfMjcIuzY0cCpK4mrng03KS5gLeovGXnt4TxxE4mcPk6jfVTfDG8mQrg/7M9fxnRNmlC6dFRE
QIktS/11d4Yx9E1fx70nA0s/NQTL04IBmBWCL/7DePHXL5RNv0DnAmIawjS06dP46WtrQzxRggIf
Z02E297GMrh1S5y0wj9JoTZ3U4raPNEJ4P39p/zXk/rX7U5//2m7zUi8MbMUVnABXOFlgQHYgSLg
DB4xlkGS4PPsazP5w4H9y7mlcTwZoITNzJb58odzq1GDSq0th2JEqcPN4oxAIBwyA4W4ZKZcOQgf
80+/f6d/cwFDmyUM0zZ0pnmW8eHT7BJQ7ZlVM8FjhYx1dQAHIQrw7GVVEctGUE9nxsFrI9AoD7aw
50SSE3/WE0yZdejwfr87f3fgGUE1vlmGQ5PrwwdeRvCwg4JWZ+xE3UJ1i3hZF4DaFOClYa89klxZ
/OHi+ZdLg2ZCZtVsZg1Y0eTHqZDVeA3jVYq82jUUb9nEMrw0cUpo5+/f2t9vh6knH6/JzGv6+0/n
FF9SC+VhBOG2LF1xP4DhdBC05E1x/P2GxPSR/TI48o4sfHEQek2LNdv0Bf5pSx6x4bbsMmAPqlut
qiErt6XVRm+Z1MN9NKVcNMS4zZMBPSvdNujnaehc/7ATH1ZONpxVw2L6x1xMF5K226874SBhHwKD
w1oQV0/qj97NA5APSw/Z0ibpUWmEAX5ll5ige5MIK8KVWkCJnaKJ+R925W+PB5dlgxOLVcbHk4oJ
t1bZaUJWQC31dVSNylYdmeZ7Nc2orK2Rm2EsmLd+WG9MSzeekl6N/vDp32YYHz4UKU2pmRr53ZZt
fvhyFznQb1djSAHD92QWKBSqHCNluW9y+teQ9HXkK6AdwTDmHIOZ06nImP0BPqleeI//+SGZ8Jd8
3VlGGvbHhSSHXqmsXFKrN0aydGy9u0Rpe0VR6l+YwNpnGhce3CpLj+9taaOIE33d5pv/m93gK2Ez
/lg2l7ZfTxKAGW2q5XzdBx8wh27/b87Oa0lSJNuiX4QZOMp5JSAiUmtVL1ipRmvN199F9UslmTfD
emamzaZnutsDcHH8nH32OuTKM65FOEX0nayvyd7ROlYK/aFUwEx8PfiHEILji5iQWzR5hXXjfT82
ydEi6cyZPV57DAd8bNl4HK/lX6ilEGTmUsP6oYc1a4+ZemKf09Yn204HWye0JRwlrbE905HDLzM+
c/Sj5g2Pm1pmdUW5p3xwjLS8HE1dochkl68K9r9XIdy1ewM/wJveUgs/TeDY2AHriLKyc1VnTnH/
9bv5sA3DpaXljD2RizI30s13qUQyDgscAapcsPRMM7BwFaGOqLBcydgT7qSUUbyvB31//LFdqfp6
MweeqtuaaW9jdBnCDydSBe3ZmMl3bP/p9JAFjloeBnbRVRJkY3niM7zfk/8MqbEpOKoEQMln2GxS
8BxaDObQLvVq2lBuJan+s61jOZ2Ya5+NY+j8800Umx/PGMeCfmpH9cRcS9AWd6qGnKIaTiyn93Pq
z9MI8mMEijh/EDFtDk87MtWg1HXcqkAgxLRqGX31GwGrzB7wA5it319/r/fDkRgiADR1YZBDUA2O
zvWh/z5mAAWneRqOrhjm5ZsToINJkChwag/liYvVNkphLJ4K+wkONFKP5BHfj0UpsAUFC8Ud18j+
UlqrqwI96K1XL5Z5L4KSlrdMDtQG1ZoecKy2bdkX14BR6WyS8anfs9k7TEfAciIjJk2hUbjd7luV
o5Y9HqyYp3AnB/Y2Kl6eKhTGcKcDBdIg/sxz9U4B+Hbf41539/Wbfz+dLK5apFVIS/Lu1xN+e+eC
ByKMEK+/Xd2FNMvF8SgeNENpTpxZ7xfk+oFZhAQrZHvZIm19szpSK5dmbaHsim0l8NpmZddqNTpO
/nWgqbG6+E+PZTBpSYKRwCG5u37sTShaYYoOeIPEnKZY2lnSUzl1sHN7/G+j2MQiLHaHLU5KqW2n
kpn2SgpRF3iVUsGAQIN2NZBgPrGDrsf5X/u7sb42kgAE1DbZDsiP7ydsoeiFNuZkjJeqQK8YhPaz
M3XRlZV2821jKMkhS1vjVhqN8x/DnXVo0rbMClaMLch2vh86lr26ODWfTdHFXTnNb03ZYRBgRziS
LH7SdrabU7cctPjYkaH4+u1+8tzkAiQ5OJtsn7EN+9JadABqJ9rpCAv3QQA0Osp/Knl0Buet8UCH
0O+fyduvR91ekddn5r7k8GGJfNmL1r3qr72oRoCaNbi9cjlOnLOo79RqN3U0DZoVGnNtqasrSDeW
X1lqeGYIFRcNocZnkr6lE5vwNvpmVZLsVCFjcE0Wlvizlf31U+jswDFjlu1OnbGF6ai3nzcmQhxZ
GRhclmP0fR6wPmlxHaBmwC+csGX6+nVsduY/2xMRDWcpyTzm3mbyIduXzpzRnWB0EEcTlHfHmbv8
NdOmOXGybSKFP0PxusnEWBxtxNfvX3waag5Ulo6dEI1/h8EXu6U7WGXzBm63+EWjQmGdjYpD5+TX
z7jZnNaBiT4t/uDCjP36OhH/es1JqAEJ0blVmKMz3MSqRoMoCaFVbYkjNprlE0fQZmL/u+eyRVHC
WjOY1ma8ysjxPErraSebyfq9lFkKm8TWL+0cPJe7lHp/huUBelzurCdW9IfThjhxvTeQ5xKa8WFy
kz2TtG7hYhdnplRiX4NYEOwss3DKX0AGdfUqrJSg8GYTj8fjPE/0VeIagGjt61f+4VvzO7iak3jT
JBubs9mf63LOtdIyJjx4sFCKOuWqXK5jjI92Y4P2kNLXfGoxfRxSaFzYKAuR1VItQ7z/ytxfYjuO
YLZGtt3S4jPTa+VaoZIIVzfCFEtAGqPhSPYxXhRj1OBWNYIgBcCGLB0fjUDMMbMh1zFJKgVug5HS
p69k05D9KTbGYLugtk7t/R+Wny4o4SDhIDRad6XNe7LQdlksBMhFFFMPCqHAW1xAD0ZSjiHa199k
GxkxL4kEiPUwXzOJ+/5sR3+tAy0ap3SRYsb2QpMH/CAAakRTfFbUtGKVGFEdHMWKLsJOUTx1SdWb
hDP8cRgs42qgI8T/+udsVqXF4tAh7FAM5vimTLkJGeyqLEQ80e49ypZmyiTTjhY7x4PACecHTmvZ
icf/dDxBjoM6FhGK3Lzqbq6TOB4oHaBlxf9Jb7hluF0l1MrDLSa/zy1Dj04sR7kZlOQcSQS2Hg72
z9YjbFKFbEJG1zT4OgzsMJ2j54qrfTeO2F7YnkEDXBwdw/mmGV518ZJpL4HAVBXDx3EwLgo7Oswr
toCemKlDTzv7+Ne4VovjOQ6ckzRvcQA4l4v13C8L8JqVxmlqT+2AV2kMD640PasQe6Jgd8JdtVaw
X8vQ0+N7iLh5F820zUAkr2R0M0XI7mz6lypM7dLCt5gBBTT3aQz3UWUdlxa3oy73CtirWYLDf2Jd
oGE/sqJ+rCAKzLzwZgv8Zrwag1u1/rU4dyoG+czla1t9npKDM34X3T+I/TGVGrwhVnwnMrzFsnxZ
QLzBV2FEW6oxJwIEMyW9l6W47WoaGbT5rNftEzNis/hYAGv0sVYduUV+nBG5VizNqIZvGBIkw34i
t35PqpGmhLayhsuvZ/t2LC6OTPE1b8h6JwbZ7E6BjiEm5LMcMCvYzp4J9zvhsKKLK2hODPUHIfJX
QGn9GcshO8yRx518VWb8fd5pGVC2EqgWNLqG3jgtUOmvi0AIIU1QOAHMhcax1jFvsawcTURqcZf4
qUNjYaTMyS9ibx2qst0Zz8hDSHbMQr9BTEGv/NfvZHM3QaJlYivOZZrYWmhU2d//zmSJsVdYFZSF
ndM4ZjgV3ftGGM7OiUhzswr/HWgNsYVOoVLd1nsX3jZNEMCuK8XK69vaMWftMC56Z9AKH9I2qMV5
fKqevXk6SjGGFNJEGMKTcTJt9htKXcJIOkBEzQxeFDlnok1YMHc49H39GrdTa32NGloc4nduX8S1
719jkJIsLAOapuwe5xpFwHgz5krxbUcs+6+H2pyxf14k9V3O9nXnBrLzfiibnKUdBvhryTjKfIQg
6muJ68FBmhGCDLT6R7owrMPXg27PrX9H5fpFTlTaKhP7/agmigeHDh8eEDxXIaLfa3N30DZPWNec
x0l/FdfJy1CRM1HtAVYy7tpG19Qnfsbme/IrKC2RkGULQKSAsPL9r6hilTYduvjciXD8BvZyfrFg
gndilI8f01oTM+T8QQnqchvFIC/qksaY4LfVuQHlbGoeq9gGMyf16e2/vtdVq7MG/ci4LJs/ef9E
SwZCoSS/D4dX2THBCHBq4Hd0iZQY5i7Fcr/MCUYYyXwXWdg/RmRfLWv65+uf8eGJ11+xysVAEKAK
257LBEbdNJk4w9MMbbT0No+4DNhJPXBQ0mswnFgtm+CcsIOckGNoVKEF8cc280WQREcRfEu3sxp8
9GpR7HXco3woar8zdNqwd2rFhwP5H68/fwZm5RDprKl0W6zv4a/oK6eLUjEc9gNTjpAZ866ffiy4
eifYbSrVjzyoooduTPkCX7/f7S3zz8BUYQm0VJ266Pb6wyM6vTZjGx6aHP2+PdBo51bcUb5XkU1y
Y4RzltFi1gkA7XhyfF+yMnpss9bqdl//lI/vnmwtZy4nk6p+zNqE7LiDidjEJWyiKXGusik/hHnQ
GTd1x0ngCymW8ta06xW+oweheSqTv51sggsZFXlu/swAwR/vP0JGK/c0IJjmTq1iW9b2xUvrpPIy
coz+RIrqs6EIbR3u9WT9GPD9UANg0y7O1odtKvmTtk7c9oyufKpov/a/fq/brYmn0nkqnXXEcW9u
c/AggcZ0EgA3hiKvbtDujnd9Ojv6iZn08YmkDkGNjCGia0pCm/2C0jYG4uqfCDppzlVEA7hGF5g0
uKMRVCfmyvolNkEMHLf13i4FB802calmNKiWgZaDFcZkp8HqKknG4mc82Cm9NLPxLYX0FJ54wg8v
khCBDDU3aKo9bImbiKQv0w58IWDAbpzNfdEEwZmDfenr15/rw3tkFINaCWeoThJKrsvkr53AbkQz
cQ/AeVxVU9PjwDYWnKHjpvMk63Q58SY/eyhDILlhFkIq/HBwkUMd+hzHKq7rxV0/JNY1Uh/7xCif
fC9hoDfVuWL+CereP1RRkYjGhqNwkfpXz7E9BdDIUZhoeZ886riS5Bgm1vLpf3iVTHm0EJSxSSW+
H7WXMtWDOeTikemhirtaGJ1l3co/JbzLvK8H+/QR1yPK5Ea3iufeD2aKWEmb3uHGaiwa7r0YSr1R
LEk1tKdDJUE0lFa0W4iK2hPzchvArhE9i269wZNSQhH3fuQuVuOafmagqZqjvORplT2CtpMtiZSm
+4YXrGadiPQ+m6OsOt4qFUdSxOuk+nuOxkM9hBa6laXsSQ70U7rvaY6EikIPztev9bOh1mlJfM6q
+3ANALhCa4SosIgrRYgvBz3zdWdEnpVlp4SfH89CXiRSxTXVzSWMkPn9Y2kRrKoZ7qjbS6d5G9TB
8IQyaN6gTjD4moJbc6G1Z0pQEhvM01OSxuO/zQb/r6j4s+Vosrvwb8EJtBV39BgCN0QcGIiUXXSD
xN64b5JGnFgYn81VqqPULCQnEDWZ9w/ajVqC9dGKQV6ah25SLNygyL7VTRH49dj8NDFyffj6O24z
63/unSwMjjsejUr9ZjGCldRJ4FSsjya33KavM5dILDxH+rbahu5zhcwbL5ZGqWkvjWk+ampo/Q+z
iXKKxZ4gyffqmx9Boi8nfsHDMuZCcBxLjXZELGFdjF3iE9fKDxeTPxdtso0ACXAwJax4/5JFCGo8
j3QMn/JaM3EmB72gKMMKX8ZKyqjtxW/tRnHzXGmL46wsagFbi2SraZTdfhja/FSE9dlPQsUjkPdy
rlj6do/qFt2mAYimU+Fg+dU3Rv2MB5e9H3KcmLp8UC9iA88zlbr5y2KDh17UK6A2BFvqqZrgVriw
zgeEYg4xwVp61Ox1jv61h4hZLZDsgDkaeSlPKpj7o6Vjr2VruTykFRmw2Aq4eTQTbGxzNHBSs9CU
FeA+dwG8IKqlQ0B1Fq29PnaO//V0/WTbQYuNckGi6iBfvFkhKDhqSxs4OvB81XdjrulnuGviX0Nj
7YnNdD3QN7EME1H8m3Ci92XzIjAKyvADYofrAw1VrWNOVoy2u1thPXU7fZuiHnuUUQbVy4gSpDhx
eqxTfjs8WV96QNhf8UXX33+HJDVTrNBAZbIFd7gbkQdsraA56H1Oprnt8TGcoIHgn4EZsqlk91+/
6E/mJFE/s4EDTHCj3d58kinv2r7q2YsUkNA4mzVXphH1ZC5r/IRz5ZUDKPSdlr61YlEVr0cT780y
EfuiluPb17/mk8/O/rTKRAUJEMok71+GY/ONS0EjQzhWC/fekRk5vBYRiT/h9VJt8hMDfrLfc2Yj
gUXxvEZ8m6ihjsi549rGvc+B/ulXkdpjuGS0o/XfB0KDQ80H2Qg737bjKVsqmwVXknCKe7W7LRM9
w1oSlKh6+K+vkBhZaiRExBpWbucTTv9oGSqyvZh/615V4GJkllGFg6sozr4eyvkwddczTBWr9ArL
f7mZummlOD22AIVbDR1+nhHpzDUPA7c8XprrhmrhuaOSP47A8h3iHALP1+N/soet+R4iPnYJFOvW
ZrpYTUw4m0VISvtF1Bh5WZXhRUM/jx6Okwv146k970K1nXdjFQYvU5UtV0PUl1AKkbvfU1HFEqg2
5vm87/Mcsi4l0BOh92ZKr5lGpjKJHBVhD0KPzX2iCKYpC7Fbc011JFO75NpL33UN7Dhrevz6fWyG
YhGTQCWjTFcd34X69fvV0wyppSUtYUXhRHCFm7H3A2ekJb7PwxOn6yef3kQ+j47HWGVX21CtGwa7
iUriJDRgup8nKW3oBKXHdE7ZsOoxPyhKhJWSbhW+mvfLCbXzxwCKJ/1r+M2eTecRxgM5Two3W3vt
osp+HrW86nBPa2yaQzKpYAWdY6x0Yspt9ot/88Z4FxOdcgEm7fb+FachRsB52ZdYLzhLtptNB+Nm
uRjTqevMZqB/vyUxqM6lXnCKrh/gr+M51fECHaCvuZDoInMPaTsJ95pOMf7EE308/niVDq0fRN60
PhnrpPp7oGXsmhGyCjVZu/gHKHi1K0C5PCd83V2mmcUu1tTmaOJc4309XT8bea0uSpLVhKTbYHCo
rBYncx4x6ILZclM1U4/YMq1QH6Ehz1dXSDFGcYptJie6Pz4dmvoLE5jM24duryFMRNzOXNlibKqf
M3yqj0tiZ8dB6eikV8bksbKm5Cwf5/L+f3ho7sJr6wn/2fad9E3cjZNKYKPYAZljLOyFs8sXIb7h
4Tx9ExEexLHU6rtamKT//ofB2SS4NXIwoHh7/61zS0/p3GK/1GvT2mOvlcM0kmZGt2QH+65UQ3Td
fZzvUd+d2Js+W7GIDNmebIouxOTvh275VWUF7N0VNmaIMpqMfVIEtOG6el/I8qnrw6naUfUt7RNb
1Wcjk2ala5CsDhX9zV5RjgX8pJmH7qp0uhRdOWNBqCV3qV7OOx2b7V0np1O64M+W79orjRssf9AF
8f5xragkh2QCbsND37ogpgnv8YRRjv/9e5IyRf5GbseU2zvdWNFkYVWErknQ9v6AC+NhBBPqmqBj
Lwqclfe1Gpv3kzlUT1+P/CdB+j5sZenaa2WW3i3Uk+sK+2vbgAWf1LGQuatEI57WuqIdRdD9kCZs
AgJpCTB7AnMhLgJjPFStQR0/TZpjpk+QwbAbo9rnnNhPPr5zfhLFkrXrnd4TufnQQGxGKzHJD5K5
G6IdEgKM5O2Enu4Tcc/HGbV2kK/pHpNW3w/NLVJNCjmA2HAnvSczkWURHc49SnvcpQz+v9VTCM/e
oZ2rU9e2Ta6JUwc1ILdngfARFbK+ecalI5VW4pTmjumiOp7q9Ivm2nUDPaQAHj260KgW+T+82DUb
Sv6aVBB9+++/daEvpSLpinP1Ksi/R6SkLM/MUig8JybVuiq2k+rvgdYv/NekirKu09N8hafNqr7D
ojbA3zaK7tEbJFY6+G2QBC9tgllIk3M6u/TrGtC/wxMh2x+x2/Z3rBItuda+6HnZ/I7Cqco4KVi9
YoiPi1Ub9LQkl6kuHiMdRJkNb2Y34DTpRmp0bIfyVyD7V/qHrwDocWuU2o+qbX6WuXiunKUgIk0A
LuMBA7tJhW2A9biLY9+8I7WHe+EC9gnvObGb5+Emj5QTioOPZx3rE2kNhWj2P2MrLCrEYhS9zsOk
gAHoOjT18Dqoo/hBX91YZWdRTdTcMgjnw4nPudaF3n9REgvCoeSxpp3Jbuvbgp7TNF0VUTfzq86+
iVtb1ODKk8RgkZQTvFG5p44wUP6SU2irI2br5UAOF9PymUzN0ITIfHdjBmnuYPeJDpqkCWwihsKu
ATvRWybz17kPW/gpwdoVZyNRKCH6ecNCKNpx/2mVpoP/1qjTrSDXZT6pGUDZdFdA+7M4gDHFNJed
DEIgAdhFZnRF7vpFL/FAN9seWdqO06ysdCATAKfXL2VgOojTWxOI28Iy2sFFRj6i0rHGFoOYeZHp
4Bq4o04QSlaH9rhKzhLqmRczOD8ugJaSwExawIjBq7gs1NDZGQLHn36K8/u5GEAf5XYQ9i4I3Oh+
yp3lXhRVvMMZNL6k7FYAohid66aBS7AUQt1VGtICvAVIb3PKnjdZrd/XlV1fclEkyVXO8SER+IiF
gUwx6o8xl0/U8mw2W+3MmCfrmEZKecOP6S9tK8j2naY3bhar4aWWiYbUL6H1hY7G2O9rRHpzEmb7
yRiWm5a2n/Ow1y3eWFv6UHa0t1ZXkysq9fJtwun3arGnaY8ES3la0JFgjovefMRqMlKu+76pX0s8
sL/xkfCU0tLUr1d/LqNscXLNml71FqmOVyt70ZcA2R5oaYphg5XkqqZ4eowo3u3jxSFRIEWyyzB5
R8fVgf4NlsazNCAuq7dvke8aHDe+lyXo9Tkks9VerOJe263GoeuA7qbDd33MOjiFWrAcnKLTYcIw
A4b6vIF5OwzCeUO9ZSuurdahl5G/8JpGKQ+LLpursHVUXIKN9CbPq/rZnOg7CbAgveRmqQFp7zos
I7WMO18HRFGp1OQ5riqVGHBpGldUje4nmYI1u4Vv+s5S5OSpigUUGM0NcO8+x5u4XTDj1Lq9UFLn
l4Ez93VgTCmMXEtCNJLooAP8nOZOe82nAJyTakY4FjQ4rNl5RAG5VMxjtCzG26KFvS/tQmBH6wDm
AGDq0ThJ53WzaDukuMw0HTbjXjFD6QuoSaDg0f0cys686zAq9dWkAxVSRN1xpBB3Dtp2P0amv1Rt
2LqtXMYQekwBshBs4PRSFJ31M5+wlRwXNfDjQgJWrqHvRJOINUQhdb3PJ9ERn2nRgKNB3Wr3uOFh
1TKltxrE1iLq/8m19AkZiz8s8c8lc4512R6TPrsokuqpyurfyHh+cbcxcSVFJO0sOWIXfLZ2TG/s
CES9iujrR8XsnkobPXU8LaPfWnNzbtW6uDIw0MCTM3YbeKose+dZiegcU2V6VhrjVaLoD2pUjb7O
ovInB6nQXKvGbRLkN1kWwxJvIZbYf/KULTUKRlMXeIBG81ridmrF4nVAIQTLOcQav4NTKoIWxMdw
iRyNNu90+caG92T0K4ZBo11vti00r1Gqn9UEqt1qyitEcedYye8lL2BIxOE+LsGIsK3DpiiRF4GA
jY6lg9PWWKvMS7QSBQ7pEFPwjk5x4Z1xHSOtX+0iMiZuiL4Up/geJxya5TA0Q1URKMZLoOHVOg3p
+QLGEmN/c7yshuGWaX3V6oIBGxHuAoQCng600lN77bxbBIWoPr/XQcx1kXaQvG+3pmzsigTlvGLm
xj4YrdDHhBxT8BG2PNXGBp5Bb6Gj1TPBE9Mg7tYSCEYqixQctqKiVtJ+pRHA8raWkLG1Yt9jGrcP
KyO+DSyJCZxsOVeLAE51hUPhwcZOvHJh5TaephfNtTbr0y24aiJiSpzL7TSEzk2tpHjoU5qErSh/
zwrUyty5mbTghj7cV/YS5jbVOxeh7v0YyqO0qU9kNbLJqLltkZPuajpoDt1UWTtyqge6A2DsGccZ
rLVQ05vQ0c8xRvUgYPm4SLg4lRukM/Gk14hW6LUv0X8XmJXX4BMwRDug6ntMwuStt6bzxaA90jLT
S3uWB/gZHdex5RL+55PetFeVwEgano8X/7G4J8VRA+rdWXl2kc36Rd1m3kCqOsZUyZ+U8GZI4kMa
Br+nGgKrbsiEfG4Zugi5fGeYb/Omsz1KmvGuVNL9mBO5DyJvdoOlQgIdhF+UCvBQc4VaAhRiMcEm
bMr6rqywc6yKfqekOlOJS2TWza9OUx4L8O1ZpnqwM0K3iqYnOkj4miHAzNxafocVFnFG4vhDpf4e
1GA3yK7ckbTbgZ4CzDFfmkMururIegAt/FpaC0eFhXPR5MT3bU7P9VjD/UrC4+o0STunG2jR0aza
c2WG5Jk7zGV6ZDH1NOzvdhFfzorO9Y7owF3U6KcaLb6wYSgriHsWVT+Uk9L70Cuuncq4cgoT+uNM
k/F8UM04cTyrV8D5WJ1e3aitU/6Echv+CoFEXIihEZ4SiZemWdBDrdt4wV+BhUFw2YHDGgblfKng
J7fxhD28MTd+OkYtyrx5H2OzvTTpoWGCJKG876iHHkEjNV6orPzz3gJABQeEm3mLW7QWXtTsZ/xZ
CCwPYDR8Gb0LbvJUz88JYnYW9I4EgkKVCKZxyRQTVA+M+Vim4IlMcoIcQdn12Ik9rYpXzRjv7KK5
n42BdLd2DaXqFsgh4rHICujTpLNIARfhcJ7s+hZGUxXpNJprQ+2pSXRQkHhQS8e/rhW3WokqNYuT
6yiEb06D3HlLMqGHCuHUx7aMzwPc+SpT1vjZFDtRDu0uwSAYLFR2jl3NpZFKA0qXDXU+i1/UnAaA
eiCJjF9NBApxyJrXtrf2o02DvZUR6GTmz7Bo8T6ePXvRX4q4Za9fmD3qm6ZCmh6jJxgLLWmVxE/M
xreHZd8HBSyD+VsHUgBwB5aP1mo3aT06peA0CMnlxeIYivDQloE/gz0zeqB+inFdpAHTOah/aUH0
IzRp91YnmzMCMFRUaS5KMfR3k7wNevtF05frLoGdZ8bGXu/ah3TU7imekweNufWGT3Y5v+WYYNIr
byvtrcycy4V6zM7UqrNEVpe1leDUaTrfcLu8G43I72HjhZP00gWVdyKOUnR+ViUX8KFmt1kRZkRo
D5Oavakx7qB1IF6GmZJ5mQVv4QzSQlvOlNDcBWK8yx39NgonKB0jDqSj+JYk8trMym9OiynFohcI
xov41myC37RggnoEISZBxe7qyPHiRrktwM7parN2WtHWV2vfV45swYW3mN7McPTqAC6iNAFO6cvT
EjVnyqpo7kpc98PpDJfSG6X/FY4DUxjyCrpzlYgvEbznmZ0CbhjN0AxBtxPoEw4VKOV+KMjvlsZt
UQMMyc2jYwT/0Cx3QP03elIweKWkv3M1/lE7rGxaDp8ytXgJA3x8rVzc0Nvz24SIskvQwael9Jyy
9wB16q6Z14qbtglfHe5Cg/kmnBtNcTMtPkwjZIcaj9NWqa6oKidgmYxzQPTYYBrqVZPMFyIx5BFK
4PWc5jSiFBdJ3q+v+UFZhoM+mOeTaBHKC9/EOndcgbAz1rMUmn6rrRmsCJG9EZcPZqneZmGTH50s
/gUfONrVoVFCFXAeRrs+L/Xk3tSTf/RlvEsXmOZVtK+V6iIgSuCaTgftDzrjCLWsB/pWv4VadT5Z
gLKL6sjCOWui2Jvb+NiHCqkXoB9J4Wttm+DgZd/naujpHGDQlg/oU7DpzS2K4+ZZh8u3Xve+Ydff
8mBleFrp/WwC9sy0i2gwfDNw4Bw2R4FsAFDMnv5VStRGujMWtnE68RsXOf0eALxXKvOLnNeR0Hy4
Kl47RYDLS9n49TKemTQapJP1q8NRS+Oa3VU9rnxPDmdXl6l36qLfT5MjPJjm9mEuqxdnxmlqkM1L
Z7EYWigICdzLyQQvNi8PKJ9S2pe6OzpXrnrs7lw69CbXHLD4N/TRo0OWbYNXQCNdVj5GrXFf07Og
YoHehs1rqku8oTNvJadgCU601BzMwnzE38rT+Ws4sKteen0aeqHTXJexfmYUsR/K9hoLFW/GjxVQ
BsLN3ywAf9DpJLMmAMz1ZaJIvrbuqjHAzrjaU366K4f0VqFbnW74CZxDlKcPZp75ZQHLTiGr4FRX
pd3AlHy0Qo5afXmcjFdl/F5qDxVoMBSpz10n9yURWB9zk3aezeqb2v5ok5SXBxFlBH4ljKe4P8NU
B75q78bTW5BexlP2jCXN+cqmtmvpzhkGSOV1OV4r5aMTSWbM7I3d6IZw/YrqJ3vdQddXxARY8PlJ
GTDSVdIberyhFCvaJcGOCykE4q7qDe1vI1FxvsBovwQXpd8qBfGCml0bpbVLrMtI/d5Twidm3NHB
9dCD5Gi1wE/r3mtaurtQuEbD4EoAsFng6yFsYxDcvfM7RNU4WgABq/u4sS9HUd0o3XMQ3GZL7eZt
cB1nLU0qzxh1u5SzfTskpWHE+8mcvcxoQHqB3G6ApoN9zso3vU2vqBO5su/QgtwZnMupSiCZ52dt
eEYPAAGCckHPLy5fP5cV8bdwOYEHiinUhapy0DnBfgrSw8z/Jgu5mxx6cJBFSG5vCb05JBvOE/3O
6KDp5K4eDp6u3ZfKmZY89fFbRiu7dEpgJ9F+5oZTs+1be42QWgl/5TNW3csAC/SsBF4NWglSmuRv
aMC+6QVdI3XpOTpQHonteOS2auDOKU4XmbavwqfQuFGEvC86sOQHuAIesNu5emu4R7aRJPdgyLNZ
5RzoDWyoovanZd3lXHBbUzn0k06kXV43GRghzKGtuD5PQAujsap17j65fdEY9qVSJKE7TZPXl92j
PTs4Or8E4WotTd3mbei76yBrn1v5g55Och2xHyeBji9Ifw5S3sOX2E/zJygyZ4EV35mF8TCHoDeT
4kUThDxODdBl8cewgQiZEoT3u75Tzo3VHnMu3cLsdxH2a0aWHldJbSqvxvpsUTq/zOf9Ms5n+CvR
SSMGH5MhnMyYC49y/D3r8JeNh8p8XcAl6eltad2GwG0ldKBUIa9oXUFZgIN80aLDaiq20HLke8Bs
LyFZcWMczWivy+q8rMcDpXtuKPLcNpsLwUcIojz0YuPBlMNTDwTJykdKz6EfZj+K/MbuZ9JLMURB
fm+t3ynjMaIs69bVb7iGdPUme5MYPM4az2mWmLvCBYDPxxYQ5Vjn+3poMTy0dzmlktX/z5C/iPo1
5MrTLar17wNQj52t17exVn3P1PK+qScu+eS/K9DKQgEe6szJPdzB7+wFxzFT8p0WdHcGgtZm1gn3
45ArVklQmsb/RJgM0QJH6gNv1MdS4y/GvGnwZt26EoF1lDK75L8TM2XKFQ7mu1S9IvN0bCkCFFwP
6hz4HSoRg5teD5rSia/ryR81G89I+j45y3awCI84Vl+jDN2XdMMleL/Ppn0wYpXTBkf4IgGhlEAV
rC4brsykUgavsADzVm9pcRuE8WNfDD+mADtwGR0ddQIU2/ocr1yZ/wH4yZ7zOgRYvweJX9WW8NAv
XvQBUS4TcjQImpszo8qvMkdcdrN5n8pxX2RgU/Cic9UalkwOVLiz3lrNuoigd8PyAp9mcRD0/wiL
nlTlt2It94qT+RknvDZPfjBytRh1Pxz0A1c0NzOSS5BVPlQ0im2wj38lbBZN5+w1/o4ZQXbRm/dd
MwFRFICuf9ZYBelLfOWMt9YAkCHzKgi21ahhonBHb3K7M3q+upC9FySV35TRvqd+mBScE6ZuHKYO
9kponxdCPk52c070/WDqz6mm7uo0PLcHx5vUyDecB9jYHKqabxVHnS+6VKSI2NSUcrwqhxo2eonL
vn4mtCcqeZGndfWtofcXfQ5sEQhYHhjfQ0s8WjUZJJx14rQ5KglVFz1ML+zYuSK2OOqiejVVLLL4
B6A7vBHhY5OqO8eJzvJBR3TvuIbpky50R2fcVXbAHopYwQ65Ia29jfUekYZbFD9FZR4UySuHwclm
suvsh0Yt/VajkCfOirL8BUxRD44pDI0++JHEmc1r7I4OuD+ctXwY5x53ObdVICaPsK1wwO2swAM0
4+XmJeKVjEz+SKxYHOG7ulbyYvSA4QNYeew3xvJNgbUYjPllUXWXqRX5OM66xOquNM8avlkdl5we
HemlZyc+QJHcheHx/zg6j+XWkSsMPxGqkMOWADOpnDcoXY3UyKHRaISn90cvPR7LEgl0n/PHjH+I
lXCzUmy7svkM9n/45jYmZ5XD1s/efUrt5oOMA2CC5QPH+F6Er93AbdEan/0sT5Onk5xPzDE/FJHI
s2He52I9jk350fJug6JtpsIZKTYPOcxtVt688T8Q/9wVvUFjMfDZHKn/0iE7zpixtjJarGQY7ad+
Gf6yviAwwyzvoMeJpGMzhq/+rzDdN8ftnvD4PIuUv3IJpvsOKpxIkSfHqSlTif4ZnfVUDpobY34d
s12t1S4K7oQ5Po/+k+urRDT3dvBRcX/I4dOjlQKXQJJa1VEIrjQnYhEvk8g9R+vdgKlJZcbVnJfE
G9y9zqKdqKvDIv/GNErIGUePmsceERdgkj7FmEH10+p1W5MfFPAfXQ8lORdBaJDf/i9L7Z3wPkc9
HcBEfbbolZss59g0gj+VvpkE0YXIO30uXJ9Gm7DsY7NJqdpxTqXkuOoPMAJ73xpPkW/sCbB7EsW9
p7Pv1OU7piY8MHhiuuKgqnljy7E++P6y3CE0BTICieJ8iuYHHmA6JNbEi4xdORF3bxD395mXtw96
3On1PSrI6fXqPdv90e+jgy8+giiljHU8F1mBlKnfIEAmoy/YF+U/EowhTCinzYJDzcptzB10qzc/
19n6slrlSSMndYpTZje0ht1Qwxcjtc6+/5CTDyL175reRzN3GKMSLHQslp3o1aEoOFDMKvFllazT
eAgLoFjn0WZuLm3Usc11mJ8DYTBkU63nbwISUGr9RjNSLPVzzpLe8sHm+ckpwCgoFIqKTb6Gm2ox
CSXhnOrfa1vFMrx4ij67kVUFO3V2qIzDTaPftKz8y2/lvLhAPFQZngEtNsrmB8jfhhRef/1r2nkP
mntp1vpb0R7q1UFSuAgQldhW9KZ3pYN6IZLH2fQO2nloqoc6eJmqdt9ocEwC6yARhuiu8V69Fiyj
Bc5P94ERfU30oYyVtV1BwjvpbYqeBRZwqfbOoX6z6/5u0eBaNH/S9Qbeiw4jaA+mPe2NgVB9puUc
UjvP1cnQOk6LYgSenXaqD5/SacAAwxXShu0+rbJd45dH9MDPlfIO1OYdSt+gI7jd1zYceDZMV1k3
T1ONWaeYSMu1QQykOXDOWS48OVDhSs+1CQvVdO4Z59qh6JqSi5u8TLTN+TWTU5noRvyUfU9skXgv
VP+EUebsLxSV0WTf2eJAh85pNq1v3QUPKzDMoc7CF69ikYzMKgekIk+5KW9dz573V2kJXNeG6keb
kz5iPic+W2M/LwtxQlqyn2sW88gYOzwrUu5DY7i3bjGiNqj0RC3VrpQA0lL2T2SbqI2K8hX5asbq
N7oVA5l3cOfssGLP31AtfRNDpwdk9y9adfZGT9Fr504AK81KPXkP01T3+0HKj9ry713FqEEbKBUU
gqJavpHW4YU0/PJfE+awBQ3/BxaMU0ttCiTcYIJh+9YOTo47L+fknS6hU+3t1fagwxa2+PSY3p5I
sthaRsvmzl6IMKwLGDA5Ld9VaX92ETlpYTTk9xQq94m27EsfLLt+dI5rK9TuFr+f0PWKlFzZ3dGi
SnQ3Ovqr88nymFpPnSfZ/sfCFsZDx3dLUiFMcDrAZMPiBPOTKQPvMTObE7LJ58grmHm9Cd+WZ7Ab
wkMzQUhSQfKqwHYRTps1VTSmTA4VrDTT+kRGNGnWDnjyJ+s5MJfmVUZdGSEDnMY3l4bX8bXkk+Yh
t2155GEoUex1KrpRFcWZMWKKXqQ3B4qEdGVC9EgQa09g+I9E9y/yUjzFdZjR2ZgV3ltNpYVxWcex
qx/Aedf8Xz47MvxpjVZSza38W+sP78Rl9gbnSplbvllkG11Nf0LNbkJOZEqZHwOK6sRWIUspK8UW
fiU7QXO2n/bophSWSk1Jspc++TQvtpshrWZ8gG19LXOnT9gP1k1Fid6jkVn+URird3aIJTg4dTHs
QDbai7ni1bKLOt/2BeVvtxG52CHDranHGp9GNtpjLlgUo6ZyHizZtsWG4lFna1h2H68E9MZLpQ0W
gHL6naK+iLuJQFe0F3GBTePsg+9cVsk5QD86s1i15NtKVt5EwWuojqKPMExmTXeGbcbDW4fVSzBD
aPJOEYWoa7DiZcwesZ2bwdZA27MmYTBnlylzIg58RMmMdfy0paUQbDPqpqQ7fYYo0cJ8dDs9bN3S
vnVXT809z6+dmNoZMQp4cH2ZJcBEXMid1qqn/TTjFQ2aRrOE0wZcpr7ctiv9ynZlBzGcCC31YVoX
8ZIK+325PaJTxRrtlvTMNsQRP0TV7ZybMXiXNJLHjWPoU9cHJOk6VcGSL6xlOXfWkN3V5TqaG5lF
g88ox3Hj9lZ9NAEDt3WXZXvaFtN/qQ+ZvMHlMLyKZlGnKM+s5Caf2S7YBhmnZsCHxbRhjczwsGaq
vsixsfau1t4mXCIkgV6k4LD86NQYoLlkyXGhhEOQbgwIinNruM5V2LQCLDS4wkk285aq92C7iLE+
T+VtHQFo3tH1VG4dzfTbIFB8o/LyyyunYOND6uwHbzRusKH14nlaxnYqATJLXb7ZiuKBJGvIjoPN
gsFZZVtvDZJmn1yk1n82EtyYHVHEahkUv4KuDqpQ+rK0I3e8EtZzVTdoZR16UOWeNoWJG3a0e+JF
lgb+D79hiPf3dR2se1U23olPusyukSFKv7tpMssSnizrnKyh6mnW0aWTZol9xwGQp667guGrzrQ7
muo7Mql2s17JYyxQFHi4yiU4nOOk5fvq4TP+xiKzzsPOdVel+qPwlrWCMAqa/n011rR96ApDBi9r
JH3+h1j4VMWkw3eg34Ogdrw/11beDMlSGhbsXbiqcDnhRQvLx1LRU3IqosmljRjdbLNbAq7Gy0i/
0Y0VynE9WCRCR7kRJl2JagEmzfOC6tPqfM/5FS7y4X+tIYL5P8KNbbYDp43oMdv4SCiZgFNHD7nY
dl3pqm8wjlFe9bDKtE8sb2ZQ2yyhMtaHvHXr6GT5JIljiaXhtqNqqfPpa8IUYXtgOy4ltTw/cipa
mnMaNwLSA3lL688SKwB4B2dONv4aAZQZC3pmDuZ/PGcB4DC6En6lTRfkqv8cq74ZH31Xz9HRcAtX
vqepNUTHKhB2+hfw1C/3S5vOy4fjuYNzKvw2VfGgAkH/iTs23kE0Wvq8iF2e44wqG/OtjeDqzsgi
8nYbUrmhNsMy0NUOvcEL45hT0H56Q08EbRXouWMGoEKYCC3cBgjU/ACuTCF1uhv6XjrJ1OMh3+bD
mDpoUEIR7G2xGJ9UQIWfgxsGLC2LkGRTZdrIsjlJZ4xjQWzk0qrNY0jUHqihcttmmPZpZ9BLFluV
WY5//Mm9vyUXIYCQI4zgbzTHUf/KOTKKPF610PKzRmHAHOnOgVkDOaSryl8Nc9T0dgBW8HWYXed/
hBFnPehcTlHjUanZZPoufG91Xlqnzf4bQpt697lx5yeirUY0D52vivvIl3a9rVvgb8A+xzHkEnfI
6Sg3bPIFTo/RSmioXGOhNfkWxWN3n2hYOFGJ9KWd0gaRYQfetCgzqg2RCK2gciLILRZvESznzKvc
4NnwsG8RoajNX9VSrvhE/oqd71UfOf1pKuHk/hbiXcjGK6q+jXsfDeitF0wPpHmSfJqzn9naiDsx
Ws7ODQbmbqntpTiHS2cRpuyOrdH/6+qwyXetSWfN2eg96SVyXqX91+s2mBNHpqb3FglzTX8cWepr
IKFE9C0/0gkgb4RI2/2y5jlQFyEVDQMGYbRZ0udVZ/wSBxKGb745z9TbCwNA/x8FIqv5DD2zpneZ
qcfsUvFSZQdLFCPhC2tOZvm4Vlp9r/y3xkfQFJycm2rVqSSzy6y92CKprv9LBy8qnxF0rfkh9JH0
ImpDr5lTcrpWXQNKRgTveE/dJ3Nf1gZF/j52cMAfYg5mb5+mygkuIcJo/eLRf9ttvSU3HOyKdWV2
X1Y+BTH9GBSy56Oibn0WdvBfZWWD2PNjPXezTGVRJG4KUDODu1JviiJqK1yo5g4ib9sMMpp2g53Z
h7nKJvcYiBHXQKXZkEqL74oc62UFgokW7F9p2oR3Gc2+d01tIqNte/sjyiGmKZyRaQxRl73pWaq9
L5hTq3D0CFkfFqJsrKEH+Kkyg2Ayqj9ddGs6D+9QqzHKRETgE2+NpI0mXiQkZR/W/+TM9UEYwdCi
gQuC39W3BJ2funrowsh+7BytvjgO55MFoWDc1CpttaVMzwR49MprUEphXK1ZL8MRmzWQfNf11rM7
udABbRimA+OsP1fxqmwWNysrwaqbXAw/NrEWE+azdo5QEqTODkmrHefpMtz1/ZiTe1ZW4aOvOr2+
KNpcEWNmzS/C+FwlSruFh4a+XYdkWiznVM9Ddk9ga3+fWYbcGmn64Yrxk9HrraPZOR4GB+Vd31G0
7uJksKbpItZhb/njm1evCP4Ij4kxkg/bWjlhXHvGuzlDrvnCf8+jYLzIZql3wkZh1+rggfmF8BWe
8FNaCtp4G8wn7TqKt9RT8gesWTw0xkDo1dIeSLPwY8/Wx6oejB0DFVquoM3OhMzRnaqr5uKljvxi
scgY9vtTWlGyOxSdkVCaDD6l+3WzFq27F6llvfVKDgfZTcZDwXVgxmZhTtVdUKbWFe0SH2KFQ7JY
spxRnnpanCjHcOirRy0oXy297DtcRlkc2p5lZAjJfQoHe6Dp0yzd7eSl2qLvjXctti1RXwviKox9
Y/cQsm1egxLJyED+mqqwPbOCTP/pIH2qDQH+KgwXVUkXJpmhhm0VjfZ9EUUrSHoLrIr2/0aoDbum
a6jF4/M9zv7gJn0oLxmIll9LfJ63X8qwwKQWonwI64F2cIbeQTqKIbTtwprBRkfUM7vvnpSw7I3j
XaknQvnNdfpA10ATT07/Zvdgm2bQrmdpp+JJ9Wt+GwX1prGdq6rssxlVbCnEJcYdf1U8Z7676fro
cbX6C8MN2oA04CSL5vVtHCnL5sTt4yy1du0oifOeg4mUQDx1qcsGZ8185KOdPawrdHipPTeOannv
ytKjTvrmeb7JNOYKzWlZ8SygO+iJ2wq9pBsD+6xH74GB5NvArbURkI08nfUaIy7FlVl2DIBBrc8a
je3G81a2PtPiUy0Y4JzJJxS0CIlUaMSp185pFC0CoqFsYmlGcaqrGngalYYk2s4Ky4DyP9M80d3u
77xOol/Q48ztA2xAOxnVJ1wh8QRXd0eUZACbW2Z0gfI0OubjjO2Iz2gG1Spvpzxk0dFUebnzCQDZ
YN88w01msb1aKddgvW7xHUYJTqKPSCngSmbXbRg2bVxl/c8EZdA1wXwxSvcFUeEASzy8jf7qxIOZ
eTF64XmLdQidIZk/CTeOosGwU/u8XLwzUZXGHj3A9Bq4Nw+CodwtAolzpycmj4YCtb6cHqps6GLJ
tRx3/WRTkW0fMai3+1F6hz6D85jpR16LunwQNLXSmzcmOYH+G6ULvmdDO1uOwi85ECeCIB/SquED
plxujUu3qo7A6hYqgRJSQzCa1GW1R8IBaZDrC90+8F4A1xCx8uKmAwRj6TlHniojrmrGpDIr3m2N
pMG9XdlifcnmskvcSp3b2ngObCj0LvgoHLBvmPEDvlxvEwXZAwKv19EFoFin7olA9Y+MGf4mUrBj
4fb6UbQ9wjen1g9FVEy7ilyBxJQW41Q9x1PUvHPmUlmQc07nJb7TCB0jZjL4FFMocRSLDVPNPyN4
RHRxnpcu4AmrUX2jhaul/B0t009K4hRjMnucJFPBT2qP91a+fKK9/eDw/5SjvLdleJdn4z0Qxq5h
KN4oolr8xjDecmHd10EDcxg2C3HbIQDR+GbJ9CmTprMLVuve0guQWT7Mf+2EJ9zxcqBHmtgLfgzT
CjmdJXn6zODF0ZU2mIftrzF8U32cayDaTesV4hq4pUJ+Y/JYhKQWj8rxdosqzK0ijgSoYcifgMgG
aAWnOhfEyz2ANugns2vTtyYa1lfpuvoJW4Wz05FurtyGak8LWHGZtZ0FcOYtGihILS/cNlPRL49m
N/BS+pOVzwklzj36sODVQpZD0viC8Z4V0Vdtkq6NBTrU1ZzRvTlcB8/ZC8c0N6suUSRYrror5954
U6a/7MLcHBI+yB9henB/gWSVpGvuqFm+UPhN60mZ9KqUORtoC76zbVkIEt8bSRO8yZ98CmFjQh/g
ClXYUSuV2ocoEuc5bT/IAyzjHFHpey0hQaZq6Y9sxN12NH15Lmt2+7LMkhw5yy6nAtF15F3pzW5C
wa3cBaOzPAT4+rapYU07YJ2DWDtAXksd81Qg/wA0KEL6OzJ2iv3SBCbrX60OxoQow4vqbwipFS22
4FzrBrQRq47NNYyOC1DpySQYnv5dPhY+VYvs56yERxq8VyG5gJoCtnSe+ovlzM++KDpkPQXvnZbo
HUT26K4zZWrCrW7hZfxA/4Loj2XbBAqb+wlNPfGUcdHNTtLwdf1W4wAuvs7PFKKOQHuBRLriyqNV
ZahNlLkNbrhna4FSy7YrkkWXd4zigE4TK5hHyUQ6dQdvJigkVcfS1CsWgfBrUPqnG2jgoLDF3DM/
IQPKxK/Ks1s43bGruqOs5M4xmvJCwtv9WgfVhk5alFoc9aDxKHgAwMMNbebZNuj9Mq6QMnnrRFJp
FMXSKZ/sSJw4o5Mxs3+KoXuvNLh2NawPIz7SmCp5loG+/Qzqzt2R+/lrzXm5XQL3p8l4hNaxN+Ns
5oD2xv5oVw5uWjgmfdOPpNOLSLNoy9pDCIMnLdpqs+zdU3Yai1sizaZrqrfOs56tsEY5VkaoFZfl
EujyvZyGQ22zly+j+TOZ5TZsK42WrhdvfsoBjYajSDwRQYopQIq5OhP/YJxMzcGAJ2AmTKeSl7CA
OsE7/cgVe1ZiWuKmVBc8tqfGYdhtFlJFIgnzZg/pqcpBssLwiyc61kF1tRf6hubw3izSN2uZHsZq
PtguPPeSWd9OtYDhTyV8EiaqHXkuWRJ0ZG4XxVyhaS5IRpkkv2fbROhiRzT+mlBSr0HUlFsU9LHx
gNv5WYC7BeGGF6jgdQ6ERfGIn7qnMq+pNYhQCuA1uPZlOGyCrM1xfyMJzezgUgfWfqabKpEdLRWg
KOOmLMs3wEnEaOEA1VKvLrKUDjUonqB45d62ipr1aT2DL3XIkheyWfVfbt90iC1iS5wFOvYnlqi0
W+5TRtfYnqxHwtIpNKuspAcXRogxf0tRjQkx7riLrPE3jbrgnlxQEihS/b006qus4WtslPuxUKyk
srcfK+08ikrusxT3mTlFz7lZgGl44S++P4QpgariHPlBPI5TwXeqGFvy4WNmpcwHwkMz10kEVNGx
l+nM1Wj3O1hsYzMOdPkRJ7rVQeftpqg+EaeoTqGBntpJ6fk2Me6cVWfBwlbuH3kCaNBC+7VrXYe/
DiIta/4au9hbhXftINSxWIBopiI7jEt2Yh+972ZxP1AhvQ5A60UwfYVZ+iRZG7drn//XMKyDbTZH
uepPe63SzdpHNUecNW4sKR4NlGKh0dwNOri4tvU3E6NClanxjbzuyDmIWsBzd1UBwpyV0ZbIwiAe
FzzgJB+IXv4TIXp4TYR8uzryKVjd/RJGP06WRzEkPNF6rftOhtODU5XXOdLiTGHYZ57PgphW66Mw
2QyHnIXeb9dPrBSaTyU8pOjmH/UyzbsRi31shoQN1PllYpl4xPDjXEPWYABfL7b9+azaZsE2AYMu
QAEjhnWcfjtCVvdyJA2Lo4nPpXH+M+12ixfa2GcgmFYMx+ieq9n8j3K6T7E2KCW7+mUV2UPrLB9m
g83CNCXcmqEeDf692Bxvdp/qGMzFWa3Nmdi0IcYHYD6IOjo2hrKh+HJEWpqZo5siAGPtCeDYqdjq
Hq1O2RWnYlJHt7XspKoxBpMs95SlLbe/Hf6m5fTM6r7naLxPLYNOL3f+I07oloJvOwd6178lf48/
oV/grto6pf7lGr5rIIK2UcVsOImIRvgQbZbx5AtrTKq2eQxUo+KqRzzLwtbr9Cu45ZWNPJBMli0n
6HS0NAJQoy8ONEP40D/tYRXSpO6yDslOTu2kXtVv1uciseb+SxnTFuveG24wZGP2vZGOb8w5V87v
f3ReuDHnTruVBioVwDLj0kyE4bh9tmcnh3rtMNNCFeFVge3WtE1u814N12lYI8at4lqazskTNvqh
6ceanQ/RsDunQwo1wO+C8KaIBaDrTdtqx9JN7zg4AbJ0q5IAOAjZPEqVcgFP7OzypcjcR02bmJ3S
2tm5qY0Wlcc3WDykHoWzyRjMbgroGpH6MStCBX3M6ePW6pdp+S1zA5KeQTyFqI4E+LxGRns2pHsI
FGoAaR+9NE3KOmT0zby97EpEbXXI1dAmdqUwOaz+J8zCR7QM9FkUvJIZHfZg7MRxasQT667FaZSg
X3kO/SJLIJxEIiXzhjkd8taGn46Ms7DtLG4dAyEnWgglvcvsezc7yZKYWfHTtpa/oTHj2Eg6vGhs
MI+4CPblSNYQV0xxDSvj1/VHvDrj8AK0029mkppSwz8PKFF172ATREbnDOg6pguvwNZzzK30/6VZ
92irLonU/FM5/dkIFa+cfTfY9ZMG4I2U3tP4+JFHYgtEtp2bFaZ8WJ6b0UicilOtsMcvz06zOJjy
0+SOSVS75l61/iOxeHvQqX3fFqgowJFssTVKe7Oi85ygw3Oy5Xo/IByQo9XJT9XyG1EJgnwN2xlX
70sbzh9WOqlYz96z8sb9YJLkk/c3LcA4LNdW9XeERAZw2Tx2fY1FYf7DWYK9ERo6FsX62hTL+xLa
z16HdsAbvLNL0tx+apunhacoJjT/0NKXo0D+cG949xQ6QozV10EgnAgzjEHK/Qqb4J+nvI/F9gFC
XB4W/Idb3M1oeRGxtQDEgMdmfVB5fZQ1gLiScmd3/t9i1bzSw6mGAStc89CswaaX+jWsmkMxuWeA
9Su8Lw9pfZdHTVIrf09ZTomy1j/1GaGplmUgehNh7BnNgzW6zRZ/44Q6bLqPlvSsrOZYpN7FuZk6
UcSgKvLll4fCCxXmqRFA/dV851SgWM467AqeWEONzqbJ2qemkW+gYw+ppQRpqTfnUkpG3YRdeXSK
fT3OKP1axpbw1UM50Nl3waoPVYj8CASNyxp03+iPvpNfpKmPaY5Psw/h1YNHRxVJHhnbcRYPDM41
H2X4mHXj3rC7WISIHgmXqDYsAe3GaLw3g6SX2MtxFHjMfG09383RvFvmdAeQW3GWIUNYHa5gDv77
UhjHwYxqoI/iJxh4qG6qEgSB0YCynkkvHSq6TqyzKPV/XWl+kb51cdz6zTD1k7fOy1aHgZFYoj2u
wfTseONuuAU4ufWHUfYJqP4W+xMzusrgBS02astxDjUNH7K7WbE06KGLMgeLgxmmD06PEXLt8kNZ
+3c6nb7XaHoB02Ujrs+dXZ8geU5S4bRcwj+TLW5jr667GWSKUErfKdLO46YO7szA3PqOz7Epvgzb
/Zu1evYxDG0c7b+HVPeCceV/a84RKUMLytteqkQgKyRTWW/bwTnLAVm39IKTo7x+WzvusZ/tXReU
u2X1oCfLGKfaITOxFrj6U3jpMVf5KeOQqXtwQy8Awga1CBckUnL+NjvnZM9pzPOxy431z6L0k03/
YjFRyNJOpty5Fzb7w+Trnc71qTCXP0hFbxOExZUoDsgfpIHi33STkdUtMleljmk9PS32MymI765p
MlaHiY8h8qY2t5H1e8PqxcOUfnW9CWk1nUWe72wyczlHhxfSmx7B6GAPi/HkrtU2q8FzphtAmQrU
wbAhQYyGAmVcipArncYh0Wl9BP76V6TlVkqSLKO2eHbtFA/EMO2CdH2ItPU2ZVRrNWt3ELPxn1U0
hG6L5iky00toVnaievHqlWyA9YLLN+sSf/UZ5LR/DZf1e/G9h6gEJAGgQNnF29chQqJhYEXeZlmA
EY17Cix9RFTInoK5sKE6AeRc21UNzgc00fgdgHnDSN8njIZPRFSTrQ7hnU8c5t41W+3vTlj/RIuk
NFI7MavbE7zPfSS1SpKoM5ruvoScGkJrG87RvoLELer2vvKJK+XlvARBFW4rKBxV6J+sq5/wpd4V
WONwD/TH2U4TalCTYR7eWrs+kn8ueUEzE/1YT3Ksmg/z2P+TrXvzAjkH3FYmwiwcq/ZwZ47NJcRj
7agnPShQwNU+Zv5yjgrv0ajzrwlJTR/BlRbhvSc+5poepLQ717gwnNsf6rs7csvOQ+0C7IaY4Ixn
8txORjcfLC2u+KGzjY8NuNPukx2YSeZKht7QODIO9/E0RQqLHaIcqLZyN6ALVuubghS16vQcis7Z
TnX1l5fhi29i02zwbCSBLpadHWIFZS1o4rYFEfO6X2J1yg1yGjifhvnNh3wBvZXxXIAe2unyjOM5
9ivsAnlT4nFy0X73afkbduHdGs0/lEkiX+eMqUrrcUqjc7B2v2NQfDpNeTKthncQ/tUJcQz27+ZI
WnSvH/qRJhL+IHToU25/FuMw7hgy4UF0vQ1CHMc45GENb54xlMGsA4jFCmN9NqzhYbDaBCksWoIx
/TMnlGJUrpsdQlDc0KT2vfLib+vsvRPmvrLDA6zHNQvZpvJpDyIZY/JE7FlZlFMoADMW2br4ZzvI
zTo7GZwQc50/wU+kHmZFs0nE5KrEaabsblgDclLoE9+jMfAhL1nYLFfz0FrpfK8zvDyRr5jDmqC9
9iJXgPv2cu4X5exDfxh2fdsUj0OHsxID848WfofSshGx1QMQVqbZfAd4K4nSpr2rknaRmEh8rqYt
K5RdoE90/X3ITDR04IgtHTd/ldGeGPQOHM7bYPo3dxNJKv5eN+uvLKw4AM0Q9R7W+CijxCWufMQv
gWgCqyLntxV0jBq0Lxb2aWnJ5O8hv0HywMyvmSJcoxVjPMz2QXfBscNaUZYMQE2FViqVw96rul1k
qTvC3TcYgTcZfkNPt1svWHhgzYeGBIuU9z2tu+tIkxz1HcnIqO2E44P5//VTX1UG7uoSfFE2SYll
qSnnOLCmITGK6ogsCCs70iWhvjsz3U+ackMPhyY2m9r2N0aVvzQT66DKiotXDB9R4195OTDyOZuU
nI2gxRmD8cMRJ6Hys0BMHbJwGT96Mjl0abcU1pUP65LX9qFzMciyGiCzP4Szd8pD570W7k9k9dem
6LdgH4z5flskoDjlTzO1Ywz9XOzkPGxLO9oV2kavJvm+rIRQ6h2LbVzJ+tTb+WXGxIz36bERD/xW
u2aGv1gm988orCMqqVip8eqiZkwFv5iRvvUCZg24JxjKZMLL6837sgI/AvyJ/PStMHxUjK/t9NJO
P1GBDj4AJxwqiiZBtPqapOb5o/R1PDa/Qx68iN4/4Oa6p9L11S/ULl2nX6H0zkFA7ul8q0cMx3Dm
XyQCQMriKgFm0DcnQv7kt81+tOqDoyrychCnNvSd95KHuBs/c3FtzHw/crMM8/jjt+rqAYBWglnh
RpJKr/XitTH3AZIu8nU2a8hCEQUneJLjWI57Hb7ydydtuTxpjLlzBtwzfo/BslU8yP2Yn8P/UXRe
y60qQRT9IqpgGNKrhFCWZcm2bL9QToecM19/Fm83nLrXlmCme/feq+vyYhXZsQjo0LLons/B2enG
QzvoRzDEp2KezgRlHT2kVETqRsVsk+koLfWUBQVf56AfqPie1CDajLbtqiWjjnC8k3cl1RYfSof7
UumfQjnBejDOWHY0zKXWeZRI3cp89Gf7O8X/FUCbdMhoKiRYm1F9aULt6Gv/1Dndi9k8dtTVIHXo
1AB9VMAsVk3JEWj1n7wEf46hUITGHgXSU8oWHPPKSPMeiuzsV82ZZd/rMp+upCyOc3xwEE7smXTK
MmH0xTZiRjA5qHBDqTO0Vba11Vz1Wn8VFn3SIpTag/Wdt9EPs2uib4aZowbk+8zQTkmXfad2+cLB
5I5p5xUg+SeuSohUUELtTROpX8u8tPPToxaH9ymayD4h2ZpD+m4W6UMktrbGE3VOfUykrXJ3InjS
EV/MNHtlxw1msfdvmatgWmJ4XLJssA2OgBPIJ5mXyCzoPYqtxqgkSYpjAYzdKBPXbjrEOuZIrK9q
CGDz9Vx5fE7pOP1LzVQy5SKQUKlvOVgfS6v/Bbgh4GA0sBXCT0GhE6XdfUCfZ1PDrg0wkg7W/OIb
3FuhYBuN6T+qRc4zmhfotYz5CHBXzS7CnoVRQ2xLA8xkRt4uQo/HL3PrGuVZr8Yr899NLLVny/ns
5Uy2vWBfkvFmRvYSL8cTk9A16AanK0nAHj2ET9ah62+H1m1isgBDE77RzOwz4iJZffO75KuMMWeX
z4Oq826kBw0FpWE7j1pPruKz/xnPfUZcP2PqavqDZ5bhUcer3dmHLtZoXyr/MlY4tfpmZ+n5axLr
h4ksxBRxqTidp2BJ9WfCbtAgdEAPtfFa+cNTbSnlGt0QPdpXPQaklab8EpBZI4sQFIv+RimvYzyc
1OrRs6krSAK+xOiqNumBhOSOjvKiqPNu7rNLTzrMmXQSyKyckubSdGCbYcBD0+CkMJgCit8YIbhv
kJ2T9KcH44YsXu07Zgid3vxQ5h0ySX1RlUv+Qz50rd/WosVTrzyrYt5XYf5mtuOKvdg0yk9SyTcj
HidRWc9WPe6Ic2EF25PPMTgpA84TyAP1/G9OM9gts1e346bMTVK/FLPpsRjfuCgOXBL/fEAjomS3
sPoa2Q6WUWyCEz0ESTSncl5tLi4aZzd2pnZjxuItGfttmGu7WG/3Zpd4SpOstZFbgnm2TfWhEXhi
u1HIlqukt58l8gdWqlVWf8Xl7Ea+wxNtn6lf9kbjrwK/38gs+qIWW8lGWesYbiWe2hLRrKISTHLF
zcdkY5SaF+KaVnHvahNtXjkC2Vad11ZR/zCIbNOMAtkEd7uCwn4UqeOFAdJ5NVxxt51aA1HHwGzT
QMTIdbnh4HPryCJ43oMOmZVTIZ1Hi7+2CwuyIebvWBCs72YXeXofK6w0IRWKjszelNk4JAlzxlrd
hM5VGeS7HuH/tTsynoBzLMWzRL2eQEAUgeOpY+ASAEMl/qMr4P7Ot1qj/+s7/1gjeSrKqw1hxBXl
cJXZdJD4IzAn3HIcoitMo5fB6k+tWT7XsdyEbXKKC/z4hf67jEIgPF4HqT1GLd9BqN2KQt/OTcew
HrAWtChzbPbp4BAVzDcx7urZCA6sgTo0/pc/JhcuOMZ8ACnKnKLReHY0zVtIo/zaD11GN0TLDyCO
9SqwENIIwCD4y01K+1+NmWcFDQTr14k83mjANjBmPBdDTERBbljsdxRVBChDYFDrJQVHHeCyKyDo
RETGgSHNkqFwt85RVJiEZoxjolh/G1mUsmIIzPCYx87/KHMS293T4nOqw/YwCV5h8wX+E54rVazN
0to4CAUi2+ZGvXWoSDu0Nte3z4KpQNOe9emcJF9V80+tcJPa/3QYSJJzSfeLLzHSAw2N5s5afCBT
9xkOzh6GOPOveHjKGv29UExKOhwNUI3hBEynIrbXlnnMFOEZzbUjmyHVXxBIlyaVm36y/hXEHtjb
C1eGURrkirxuT4P8ljEx+2TcxPAYJt9f6eG/rpxwSbfMQv/Rw5HXrX+imCyrb51MlhAoTetmTYUA
Fp5TinEb6zdtf5jrVL5grohngZnSd2i80CA58tqkOfi0V7ZVb5N476uhi6GBA5wXyxDHqXlv68xV
akJ5qeheGOtJN4nGS5/q32bNtTx3xYUy+CNI883EUcCJQODVllSwZtV9pUZ9lawjr8pqbdgWBA3/
28zxrBlhRVlkFusO5JZj4PpL+ajVMFsHXUxosXse2+Q1A3za1YtanUCFwO6iLRSpJnxU/K8NQzxN
WXkK+EAHgQubVDuGFiQNDrPaskk23wL/u4w+uJjWchngGTYzf4nVibOlm/m55m7aGlm4fKjTY4y0
zxDlfcUyiT+jUrHOWgsSg8x7GFBNteVXrpKrF+JaGdVHpNmfRveGbK1uxORv/Vj1MiN8ILp9hvbT
mCf/2ml6zbMtvjaCGS+OHn1AJfMEjVAZ3aOu+1CH/ORojesX2lcbOb+NX3KKHVmNuK5T/09R9V0O
dsuwarFVW/BEJhietRM4qUuQnZstAxqRnAKfaixXpguhs+hmj5P/WS+PZJK1r1Gk27gJmRNiHJuQ
h0W0sVO7eG5LJXOZakwuW99CLDpCJW7Z2EejtOVelC00DuhTmzbRjxP2RMGrEPL6gnrc5eQH3Uq2
8DMsensM42AldCAfidUSpE+r4DipRoXDv63Wo6YTJ1HkhH3X/sIS/zVPCSMcp/y0BF9epi2Ktihu
WVUknm9NX4OhkfJzGAQqI1HmfLTkKpqC164y+Tul65fx7HkezW5bSRTQJm5ZoKqPx7BTur2h4P5B
YWDnwAJzaitgxah210Fj7G11KTS2nPmESUHZG5GHcYD/TMYgCx/kUz/ZN7uPLFTUTKcSqza+IGsY
duynjKdcbO1wPpkIhxy0hHO7ot/2jfmF976h4IQubgXsMpQ46BorQBrMv9kvDbxA4zeQ0F7JN2fM
m1Yi0K4icZ57A+3agANXMuKKRxLUrclU3e7udt7tSpX/BZoquxE9067dsc334Jy+bHQSCzkkbvyr
ojA5nZbIT6efnLpb5lbKS0o9OVeWy/i7QSBqv+NljYDo12EqUHWIVcn8wn8aMzufaeDr0aorDSIq
7fydjLww9RyOmzmjtR00wCmhnTHsG2sygepVCnvP1/MLlsokeKnsczN9HsBA9db0jEyWb2oLyJVu
kPrH5IG4mpSeIdKTVaCLMdV8GfA4Gsn4iBr0hhgD4nqUKS45u9tn0ewwiC2pBx3zu+5n85plBbKX
XxfshrDw9seJO3McRUDCWFt2tFWK1iZsfgE1E/CjhV7PMn3R2uSPTYrnOG1IJ7a3Tqh31S5+5Twt
txCyGCv1yI/15Y+pKxjo83BPssAta/np2wQwpEH83YkZUkWVxCuc/WmRqa31kZxCU1AYFDmKssyq
W16bRBXJcZjOvBfhhH+AbTv7MaqeSjM8423/naUmDnSl33yuP1D9VHZ4k7zWxBWb3OeibRVLVcI6
EOSneh1WcBk0Se52sjTglYw6htr2VzBV+/UQDuE6jIdPrZ0fDVG0cZ6/kiX4XfmdV4FCdx3fvxRF
chYRxxxNTLTqswhAUMcyVMxBHrzEFg8CHMNSG2NPxNAnNE7lteTVWsVt8dX64j7zcue82HyLQKha
wcsYgs3edzpa8IBzn1Eg3rdcAuAYTfUva3hopoa8C3flm1M21gobGS7BGI4M/e6mFSjXrF4BEEYG
DX/9X5TjsqkGqwLPRszLqiBpZfgroMjvmmz8QwAYdnUjiGLF/XNimzsG3XRHyV7BnAhSbXCbReKU
qYI2jy0EwMyBuddXKu1NyV+Q7sO5MoxUn1JhTpFO59DKCLxrsEn8XqXyXkb6g9BOBsAld877gUNB
kPClcbZiDlw9UTyGO17Yq9zOqXGMjaDd+lP5Uozpl+0Qbc1KbZtCcl7FI/VlH1z0igYO2PNqAImy
Lpn1lnrVe6bvv86T+dTm5k/eOVxShZum+bWvy8+qxfpYKEwh4au7UUyLI8S9xFEGPyeX7tAYYJND
X8HHXxyrzL/gwj/VozjGtbbTZWehLH+wTFD10sm8g5x77W18Fzh/bvnU/SRd+DR17BSJrXMco/Bk
uN6X6JYMtWsdIYUIkW6jsntqNfnZZMFjHvo3rRIPZH3KUFU/Mij11FZBYnZ+BW7bfTg0ozsJVN4o
1rrdbGOJT+etHqp/TLRWsbEwHclrk3YmvWmspiKoSPPDHBybAC5ATF3DYenLbt+ULDnBLvhBE6aT
MyL6Z+rVV5kwe1JjzkmGYpdxyG5xvFSHM+5TVcDni2sejtion/LEzjyHAWQkctVNLG4cBYOBascX
PMrBysrgX4s2aujXpbPcAu9wdeIVCcoPEZDNn4V9M9omw57cBhzgveUFdZWtp0KvNnU47HlO5ZoB
/b0SNr4HtFSD2NAm6XkAC3/ilW6JEBO/DqbgykF0aGLxbTfJaUxIBEAggn2UOv3Gr3Kf3cEYn1WB
d0eMx0joT5pd/gMtTG7Jok7tFYqoBFzLHj7sueHf9w1jj0bf+6U57ZSeXT6WAddLr0CfLsO0OYZj
VcXI6kreHicYlm5kNE+D2R50UFAzbzxenC0EjIgBZH/MdDPbwC0jtBMvSyOYihuKfYsL8QvunkVT
ncPtHSuUof4iPTEq2LUmd3TRc85OScvhlMP+QXeNNp1h3cKQcwZuxC52eCYbJj4+hh8sU9SGY78J
G+ejUYyHBcLGj/wzIaadFanPThYdDIUhQ6GkTHNZqkUMTLuBqD8ODSaEfqJRLc3UTdsCIINA0akQ
g8gZYZKKPivsFzMNtxIE32oPZGhkldSibuPDFHuqcAaxYxfdWxuoSGrl73mGKDoFzqbjV88Wj+7U
9Wg1KTIs3WFsTqTapz72AFDr6zBo2l3jQPIkqlOfArWnAy8x5vQWPjFj8K1rp3fWrvbLk2PJZyGk
5mm5+erEtkpCGmDa3JrQCAWxliLSeB/zSnXbTMaYv+ntLXUuAZv4/3CMb1Rq8zVu28SLNSRgMp7Y
GquFh4AIWhqcNEOtcJK1t7pkU7YdvMWoOGVsfpYjer/Ehs9+DU9iViAIl53zNHnDR8VXsywSCOFd
KIdOozvSsQmEnPnYwOep3bWW8jLb4tpb8o19ZCuDsb89q+8T2KqkiKAIC+usTgDc29wb6mQz9507
ZSw7MePFvb5sDtUBO1ZF+QpM4VDWJCGNUP1sy2HPUrG9Xlnv1TB9sLFDhaDSMZRX5GuWACKVsdB2
EYsQcKMEFHLZxEhE0/uNPQigJU556uE/s6q7WtV18cGs4dKjDa8Cxnzw/tR7ElIglqbxOhfNvaEq
kHmzVyyQHs28W3rPuIheFLi3pLVfw9A8+45Ce98eZaifRP1kTQhQdDkLWmCtlcVRUwCm9MaWWOm8
KhFt1w1QI7WpPVmPZzMnPBdl41dQ3J24fgXNvWOQe+jS+ZYXDZ0OcI2E5WmmguCLGpe1yJaUWV1o
vfJM1esBJ6oggYbc5V9nY3q3m3wgPGj8MyowtAE9mIrmylgCjjJ7zCUcbB7t4IjHsVpM2q99GjxN
iX8MGRN2cFimiY4owODSiVfbSH+TKfR8Nbu0yAht95W001mCiIoT+4Ei9NSmDq5VRi5ts+u6LwbA
q6hUqePoFuV88tOiXwiR3wVCrqsI5QmdDrts/MD2sU7zz8kCdzVprwZj90gdTkXVHmqLaA/or1Xe
YebAWk1I7FQ06revYpOxuYSl3r50hQlJGU4jVIJgoCB1mn+I0HVv7DFYrnzH8ITVuMWM/WxMraPC
YVoSZMbDdSHOeZyG6JQ5+TYEU14XjclxK+G3+NmbX3YPXTEPKfYaMnQPSHowNo2ngYIFOdfmXbUp
D7IOy1LeQHqs69D1JTDgoZuMbWvQzubtNtQRBOr44eNyIE56CJ3WRTBBhy3Xil9u58GGP/jJYrMb
ObOdqKZPf7EcYZPfs4rzyQL36yjji8ThJ/MvFTFNKzERY9BptBmEhqkTcsDFnAW7tOdJmQL+/OBK
zOTKHKCJ5O9WcXW4cYMgcKWEktD+FERUKYFLjOxz9Ohb+YVAgzA8tt9UDfcMthIo5C1pvVtj2ZvC
sq5Vav0SvgDqMR3KXvmjbN10PqqaZt8GGIJ913qZ6fCF567hj+uMY5gc77wxZ7k3kQ9pLambsDoF
yT+RkNKeIrylyBhzMhws1qMvzeBrRR/FXe5pZr/V7PjgS5JblnKVGIdThZlw0uPZVO99ri+KMCcE
rAmNLSBejB4B7sxgS4E/nFpJsVlM9rllot8X6jOkTsKtMmFsPJ8sTnpm54lbxTzx/BDbPoUmUugg
A2cKsbkZPtvK3EplplJU5ncSISi1YqfUyokM9POAESIgR8YwdgpdkJ47jMTHyWrXU1w/ghHzmJrR
fPT/dOqBtTliH6iqbBeW/lnDTJZk5bFwimPtgGj1s5ZeXDMs5hZd7LYJAOMkY0GZJayd4Ws7W4eR
yOLhFhpvu9bqdK2A7V4xCoHFVfM054RMS6FALcqPI1RKlw3o70FRP8K048gZqXDYCLxVUq5FM+tO
oYj3FZV5CUixMgHq2VzLlo7TXUNnhNOcbNDW3zK2QK1My1gPDqCHLJnEJg2FONK1vrBYgVg+/jNu
ngOsgHVIwH/tzJjni/5T5sV1sCa83PWqs8UFm2qzEjmkvbCqn8vI+ZwyZ1z3sf8SmUB0SloBJzyX
Hbk68u47ju9XRGnXt4yVZk2Hppc3ygaad4VjVVk52XApIAEmxaelQZzFfDkow1HiGaNXdwvmZQPL
2Qvzm9jCQmvlrmJlIdVdga2Pf5TbdzV7BQPBW2aT26+PeU2zz/hSxeEVJg/CN3CRELThsEEyKuiW
MrXY9XNztM327uCGgxUk0LKn+oq0EwMJCunYoHSN1FNosabDbetkxQ3Bk0XYWECnMD7m4YQPk68I
xcBeKaXx8BX4twV0sFazAGWFrxSra63VN2wV+9CodXFecrLpDsmdvlKmPdbDbYTRfZWZIUkZA4pO
2DrPAQkTM1EeZZzdICYPFJrimZ0/0B7Mn0mL9n3NvA0g/ZpB90AphvsjHMx0a9v1piu7BdHI3GXU
tkOiROvM+jMZZpMXnSEIsBYsSQ5dTrUgPplNbpo6Rh38havvcsGs/VQ9jRXIPLb7ssBk4WlbZ9+I
ka9r5WmGVrRy8Ke4fjgWriq6h2HpT3OHO8e35NUpHRpxU6E6i/2DwYC5w67rtprtOUPF+TvTFZp3
VYT3jC12jI0bwCIm3MJJLanQRvltjtzMskVihnC7IgZLJSzriFqxuLHRC0e29lOj0uv2sCGcynSU
2NJIBL2uyGkn8lKy8GOr+PYtnfJgQyl6DVN7q3ZYrxgb/AYV8bPIr19qJbEBMNQJe6lCwDSJ+jT0
0bNvGBdM+Ns4jKge8IGhrjVbmVDTdC19W1SCfmlZt95l02shnL9yKugFEJ0avEZFyAQ3MPjJCtBe
GNWNgFAxVLrCeDaRbddFgnZiyQ7bRfhCTuwnTFOvBiDWlvIuMuuVBe9YlvQQ9FO9A077ZC0DW1pM
Tuf0w1G0l8nSvzvVvkzKSGnpH2dSZagipN0HQhpmyV4FH1W7NZp6HQv2pw39cI0644UxH8ODkLRA
Zv6Z44XgBejgmtxGabGvpPTjd3M0nqtCP/tRvCd46eYmLkPmRLIfsO3zM6jao4+0XcpBHbTLUKOp
adz4cATFst9w4BnKJrWlpw4meAOwQNM0cy7hRMlddq29lDNxA8tvtmTzqe99NzRoJ4AKq0P9gROE
iHv4oUl/bTf2jrmn3AqBYNQHwSmcNS7EAEmbYcwj5yqMtBAm33RI/Qz1XtwsWfAAqTQ9NbXLaM/n
sFgorOZTI9tTV+G0ctgnUDART7vxr+ZdzucYX5Wmcnuqj0bnKkB7eDdm1lyIVrnQS7q+qmCdT9v1
SAR7Um/ZINYIHMXiY1orQ+8OXGoxPmE/7M92pJ/k4OxwQriaBHokrKsvFd5sk6M5YXqO7N73aDbY
CyPU7whdgMZC2/l4zsKi82z9FmL4D3ogIUJQy/qW/kYq9wmZLD6RJiuOTuP8GqO+I1V/IANI9tBP
iEzgwDN/9Grajj548z7W90MVUxIkV5Aofxg/uOYV/72XOCWJpMzrNqofnd/cZv+9iphvxOMjSIeb
Vse5Z4my8NhRfY2bcSMCfHaJTt3MFHxQ1aNZjxl6WgJFprDXEoyoyHCqkyVw/Smf3WkmOaU6z/Wc
bwjKbEZp8d0N0Sab+jt7+SK3zGvmSZL1LXqT/dPN7tYEmr+t/JFKAjMsUawMyzS2fGSuCtfxbFKz
mrdgqn7UCNQUOh1duhOaK5zXnqHnp8BuvgOBo8yxi3UTWBltCL8/o2+nbz+qTkvBRYoNjftO1TT2
EuFwLLPskwgYxWJFPckT+oz6feOTWINLOXRL9aEzN7PbnaU5x8WFO+TCkyZuFcfYCCf/VLDHqm23
H5rq5LTRF6rZPipqFBGGXeziDl1dYcNHU15gWu9ZfoZoYNywX2prlQAwE3hF9dAe/iqsGOz1Kahg
y22nazuJfzJn1KnUDH0LZ9TgijRf3bjPBbkVbealDVhoEgygffq9aRSPdAoXTAhe+okNKQkDf0Rj
/CkQhWOr9qrK3qmlJwPiteJH8/EL8hsZO0Qhe63UBkAroK/ToOBfAFjZyfs44BVvs0vgg06L6xcm
fXjr4PSSrNV88tPj9Dzrxh2n7VaxEvL7KP14qTueFSedTtNAYWZE+h9xXgzDw1Pn05By0nsxj6pa
4wxcKrzY6Jy1mLh1+cZJUBhKQbUablTw53PDkha77hV45zE/EHsQkMRNko02YfO5+mLhV7ZmQcSC
A2644MqcT44htaC6BemychicMhWAvpZxnEd582dwLjOGEB9Cg5TR+DenDV7p33btbDzNoX5WSCsB
zle44Sm1FLI6ay3v3+ulMcVx8zDzVsNYl31EXFKTlt5Lh2/SLJjhWP0KE9kK8jDLZb0mDoxtFJB8
GpW1nxFH0hXrUUwpo4yk+m6KdjNEg5v6PndvH7G2QikIvmPfgSS4GUZ4YT1p37DCnhV+ZwKbYaxA
3WcKCMyGmkpdBxYbp/RyY+kx62oZg0xzy3ga15/ROvCBa6ZgCZetWsanISAoVMbTKZ3SzSx9ujJu
4DrhSx7Eue3kXgKKESH7eKIE4qNfJcdWwSk4SUpDvUI80yf7qyIl1Mn+iMWoxD3SgaIPF6d3nner
EKayPRj3rHduWskxHIRYgllGoFzZTOJQJ9Qn+FMng/xfMdSHTidSoFY4b37RsteKisKdaJ806viy
FGI80Jdvo2h/8rqoCRWDnDAC5d0ezXtWDpQ+jbGZ+tQj8Yt1LsfAHptbh6JzRe6cRqq3fkkAvxaz
/5Zpzc/ko4mhsBxE91PrCMEyCbczE3qfjKTosVlEkclKDTH8y/MPZSaYYNv3nA6ELYzbbDaO+nDP
LO4pDfd4H9ESW4524g/c/JYaHtvK1VSHzy6138h94igCQrI1opHnMFLf40R76kcLvED/LxyoJ/vY
Lg6Gb7yUdvkzqgTSy2X8pfPpsh5onYXhMRsIWprOzqbZ6GJyizWzmaLVvTAXb3A4/kjZHhL9YhDz
z50j4KD3HF1BtNavHymXnA+5HseDGcvHWHJq18neF3wBbM8pIZw2gXq1AnQIJTtHAwNXytjZblx4
HTyACFxR7arzq8lgXdX0rWyR75XjFD5V/HYajseYGoq1ppijdyCQliOPHKS11rFixkXFj35JoVBO
jB4LTKkZrtg53RHXIVI2eg1x+yHs92y9doOGLg1fc69xZM3VRqjpi7OYZDjkNDq3mWRciqjM3l7A
0i0PZN2uu0A+q0j4eRpv8GsNwVe/BLeKV0F5AqeE99y4VWxQaeEo8sC8qWN8mBcjoZJtExMfvj4G
py76MmImw7xWFSsK0F67UtlZY8aNZ28LIz/LWZ5t+UsYg28+XqWEWyedDsbKV7X1FjM7MA1sc8Gv
PTtrqFUvU2p+MYq3g3Tx0kOSZOfKrm8sr61Jmdstkpz4ZgrtxmO7TVA51OA7X5jmzuCGGWPu9qVH
fZq4AQvF2iWRgVCT0Jr420Tnec+pq1TxZXLLsHiHHy0kccggA1XpDWLFOc9Lbwq/pqbwDMvyRqC0
i80bozvUgWzToPtlkkmm5SxI0tWIFm73Yi06or1VdlAYUKR1va8Y8xcLxDcw0JeUfc/OrRqJrbNP
Ma51DX9f66CWAO0aGLYzw8OxQm9AbVTm37mOvyEgjYlgFPgebjzCqMG2VrqDUD+MHIPArK8K+EmR
jjey+VD0E3xTvn4YAP3LRBCm5zAkQE75uS8mKLEkREHkQdLmdOaKb7RmW8HchKh66Yo3lsevU3aD
u2F4amqJs1b/rSauPa6VEtgs0tWqY5A73UV3Sod7PuxUcm3OsJu7fTxWrqEAscjZvDFw7VjpNu6T
TRH82OgTCdwRY76x0MJTFfqGBZZuHoCQXGyZeyZmBScMPm32dE25/k9CIJ8cyM2Klq870blBF4Aq
1V5YWIuKXDssXLBwPHX9LwvhVgF+JLVPN6yM41xvJy+rEO5HQTK3ZjMCTWhAOrA8ABU+6bZ9NbKJ
BiohUFr81vX01IxnBeKO0ftHYSqbMWJXPOyxiBnuONXbhrtXDnf6hVj/tseQ0dZuRJsrB0kVpm0G
qHaG3oKcoZ4dKuKYiNwZLzbD3HnRgRo2V5TdHjmS8QfrJPFJirk8QbFs5bBKAviMiubaxI2KOaOs
sHZz+9U6CJ+Gsx+G56iF54arKXkKySgv+vpceRpvkd1kp4aIqLwEIUS/qsdw31rPBK5ZifDUVode
fRG8i1rkSsXjwEGl/4oDKMfaoy72Ssj+neF5oLwIrmPzmieXVgoWJixzix8MTKuScZCtbYJlaGDL
jdZicDPeYqYzJCKNMd2JgTE9CyKBxrhRJ1ejtTSdrJIoWq8J5GYGFitwkWf441VwZwEDDIFDy+5/
ZA9NLCGpvNCkw4kt8epN5qw4sE6q5dElLax6Lfye60dJQxTMSHXUkGPIpxtDxCK4pmC1qvY2F4SO
h3/QvUX/1LJPzHVpdSqnrxwbdUnEaw7+2Z9+SdIzuuR0p0jBNq5FjUsQYgAIobUBm8LcWONnpALY
fmK6Yo4e02mUM4J026HegnIMqrO1AMPhgsVgywAbmjSJRull9kuTvpi12+M/NoHyEP+mTzgZwZ8k
96ezjqyZ3V7BAuNcbDFv2mA8sMt4pUgy8kl+KLgp2sxxp6ZGcxw3NZt5at3hnCDFQyYx0In4MIxF
0NxUIXc99Se7+iji9iyucfxf02BlXnIRjr4dWaGWoWHYzK8nY3H5stdvzk7S2fPOITyvWrVCCCQb
IMyHEwJjFckOl++hiaA9m8lfEbOEraj/OsWAPajiARirFg8f+fEs026LZs1Kj5BmLAzhNMzDtwzA
2BewSVkXRoZ4AdKn8asjMCAZVnxlng9SAIoNGI2IGEgxWjvWyrkZcgFln6tH9G62xza0cHpuIQwV
+ossceURRAB9NYt7CqiyVmO26sWE/uFMduYhbPS1WrdXi0qSKcSjMCgKmInmYbTP1Cdbheb40hrX
oD+jSq0EbbEys6Zm/hyZSHVSOSfFR6+RhMAaSCgrM6JHg06WlTDbzPJo9HclVjY2NkjAg24bWQcT
SyPYMtomdzDeVYIEGFE05lYZTRpaiyx2mfkOCNzyCSPXbo7SmRcfrfJo8ItoUbOxlBkzDfFByL0B
C6jU5S3jvgjuZfhmqO+qeaz9Sz+w3Mq6TBCcW1J7JVMwN4bep00H6lXTYn6HOix/WIS5X0YchcZx
Pr5k5cRQINk3veOJhHeXBTgZsVeDBTypfOnmrXRuBSuPIIzijCz2ggB3L3+0aiT7epExaKAta2zO
zvwxEGjFgrTxi9GNAFh3NOAInrlxmXA6Rq+WvU+1u128AzE1THMzAHs07V3s300eQCPez5qHXQcZ
AlOHrb2zEhPtAn8Jc9XDYj9cPL5DsOtHWLhswHqNnIvJQJ0wi9Ol7th5yG5G7On4eXVGnhFZ3vbm
s3PJwEjqpKewYqXEpmFRDE/oQHzWHyyP+NGp5EIFGbHc1asU2gJb9dDsDE+Lp5tTdAqUZ6Dcps7l
ZQf2OzLCwCIF3h/kSD8iuYwtl2Ct8zrr/bMKEFPrEemU9tDVyaEayKuUT0VW0LffmdQfAOdfMxg2
YaGux2hew/JBUCj/c3Qey40jWRT9IkTAmy1JgN6JRlJtEJIowXuTAL6+D3o1HTM1LRUJZD5z77mL
kP2nkjj/MgSZFhUw9EcG+NZKH48sAkHuKsQj8D00IDOj2jNI7mNUoNXPCl5Vs22IzJqki9APQXUX
zXnADZmu8zT3bDX9iUIeVKkt9oOEJQviH5vdpYb20k+1NYTcfyPxN8SnmV4iJ+scfb2FbN7pESvG
yqHNkj8bl0RjiCuF3U4i2qbGvc41zzZK2eTsyQTT8SA91KXY9Q0ZKhKDuTklWR9bSMQVdqlhyb9n
28ov3ZZXcmRCxKIIKsfXpMlvfd4/Jzs6Ks20NiUGan3FqVto34GFE5iMhSkzFroE3Jo1OxYVSME+
54tFGo7wJ+RpsYqN7jeQyks3ugpjivZzYNdrOotIBQNAxCKLlHGbVnhJHn5JvTSu2rE6a8MADu46
N8vwazb+GLvE9xAMuZky8UUAIrITNM9N7kpWv0uIIwja7N2Wx6VQPCfZxE3P8SoWdd5dmhhcNW/r
EfAfk7RMZvInrxrUnixMPzIJvb9mrDsZhqr+25f7iSrbyo7TpK5Nhjr2eJCU0u2rcwAzRkgEYOFt
YHfdxzJS1uaUYm4itMBXAcfuJN8raAqTUTugZN2I8oxNnhOFlKkWcdSEPCAyxA0l+aonJKpqGcUl
8kUxxbpvqweYs4OBCkxpEPpbD/yR6ZxUSYurosAwNOlaOtJT71hqUZD5arhJwIHl4oIx5aVLzqUo
B0rEDC4JMXokEWsWEK+RhxV0CxUTcBFEbP6K4viNPSpYgJkIFK61CMxUrW+Z4bvkD5EB+dcxlAyb
D5kKYsDihFbMCXe69JGzu6mlHzHkW1V+meCBU0FcAxOJujz25RNGPi83Zb7u70RkHlQWxVhr16MA
jc7Evbc5M5lfRmLpWKqXz9R3MNk5fyycYggZo1fpiN26dpMNOK7rcEsq1T3W/beoPXbl5KnBixMI
BTiWC4EMcKKrMqm8U+4Z6WDo+jYDn9P115ZLQr7ltbXl3ZftH5liMGs/mvpZGHx36TapHyHe+Ij6
M/Zx8lTB3Uf9m6LBRSLhJoZAO9795TMaQYSUULB8qW4RPKUAxutUB4rqOvTlZlkyb+1JWTBXlYbT
Snxi4AzVXR0oXEXSFsvSUDImReutl+9j+JwCQoECepGQvjC7EB3Gj9Dciq8Z7ua5a1EjTKjq7V1D
BxPhaos0fI3JG745vp7U9fFP9j2flBjIiiQvSXHeBmM1xo9W3fb5SKN+lcgQjhVpDe3URUtlSe0x
C9HyZrTuhvbu81GjA83zb9u62hpPChqGvDgPrAWd9NlUn406rRqTJ3v4EPGuQVFVEgHHsoHfZvxF
RY6vwOAEsTbznWvH9Yb45LnnompRuLuboV6NAmmzEAsDZBor2aXsQJzCjRWNjVfCHW5Htn0YSAlv
xKE3kfCjbubEE18qvBiVOa0+rRQcAuiCiV2uy9pc+7j1ZU0+IoS8c0tAj5PYE4/ovqKt6DQ3Sfxl
VzFtCetljh1rXl3hKVnRh6LnPVqdcY1Abyuof2xj2GS84AUn0ATobpJUwmH0HW61DeSVAwLDrexT
dpXJE//RLSIWEFDvcpj6VTU64GAY/ALKCknMCut2QbSqG6WYMXjbSpUJpomrlde+6F8y5S6XC/qi
xt+Cp1+1iH/iCW9BomxAGG/7zLnKzj8jjs4hQQmBkDalAU+8psTVwBZww496Ru8pg5aVVxnmQi2O
IEv5uBHHVRXYt9jibIygsvjxGsf4AXPq1sRsvbSQX50nn22wkqNqoewyo/ijNy1GHBbdQjWShsG6
Kli0dgqdME1+K/izeQfnsI+OiTo8JoRViZWTs1mdVbyWWZeu9U77kmL8PvmzNqZ7mv7WeYBYS7wP
glBiRTsFuMMrLd7LYXAWotm2hvMXDM57yI62LmW+k/n6uIBTc4Pkrck4Lg35xf7kt1X6lW0qbjcK
wv3KHTx9cEUV0sMKGcAzL5AXOvN01KZoayZA39a0rpPORYGxsvVs3/fdqWirZz3WjJ0OiQ7dGMmA
A2/QMD1g85LUA23JdzZzpbAYbwBOPTLL15YlXzuCQScK10bumftqb7hq1iDYGGF/lNmlN1n7OzsO
bPROo+ICK/dMIVx96HecJ99JxO/IwQs57heWwTkJ8WLirdc1nnRmDzG/h02Jkvb5prP1Y6LMrsKj
Ipwel5NKjQznTvoOcUXxXlmfE5L2Vv2iAkpJXbCy14jgNo2lVTikj5bDJFTiz9RnYqLgKZEDaxHB
ljP5V8bqO3IhBhy/rcHK2EppJEkWRWC966YnPL3/G55xwHuoJKfQd9H7/gZ89KKTl1CGN7jb4YdQ
W1tGvK7xWRVgVIpcASP/06f3gUiz3qw8FUeb8E0ki4QO6Gy0bPM4jMW5LtJVXJlYCTHcFvVuahpY
mTqcSoIzhvbZYx/LZf8kptJVmKVyJx1gD6+smvlaGV5URhp2Jv0yynwaySN2XlH1iCXwpr5BrhkA
bEVQ6zYrfTqPpYGPrYVYBJBOl79KjfssQatuKLgHeNsnMJ8G44MccYY11qvCyr3KIkPFiTfcICsx
ERaY9IcoUndJi7NOXBEzbPXwMYd2kDDJRxtRnyUugqRzlCIo74iYqT8iGaJANxD61oJtmIc/wUGK
OrdKHHQ86jVIqo3KaH7GEPk9ndEIrQKPsCrthE310Gk7I2IRm4Zwrhw6aio0PWpIuqEUoOkH8Gso
lE257ZncdBJJiQTH/QHG5yUr3TQ1iTCZIpzju6RD4k6oUFUErhFgkoGTduxSA6d84jqlBn4z8BDM
NJ0B9IKZLTnVQ3bFRXbFxYVfwLqb6XwIsfPkJ1YI2BpjZzDXUx1zrUzyp+zPkBmDDSCMFqmly4/R
8iX8Cq2EljnrlKtspDu5636TqQFv1H8n2PqopkEZhQOyhiEj4TDREnPRd+MPMMGrM3QnwW+5zKYU
8Qa+z1khT0EvTTM2AhZOlhlebdUjH0KS3lHENed8HP1zWBUPWye2WyGZyMq56rPqlgLCIuio/ddp
8BfIpOOIyH2keol2H8Pghe/tKYXJLzCQJ2OI32EKqb0VTs9KQIiJiJtzrYr6NS6Vb9ENtAUay6Fi
FJ2rVQLzspgaWOaJsYatth9hYvt81WXdIYk26pLOvUjXjoH9IBrOZhg3eEOkl6YlF0JuovUUDSy3
/LeM7mXV8MEuhV6UGDwCcCuJ/lAFh+8o8K7C9VTWzkjSgzGrprXcJyOHvzNx0OQ6Kk6HwYgDomrU
vzLB0xakGuqVXpwsXPXMLS0sHbIpLftCcdCnlzeZifU8FbqoANqWgCZ5VAzjM4jGtZ34ly5PvWAq
dm0tb0KV0zdX7zYlpZJra3WwTrj6rZWiwLExE7Ti+lutMb4ni2uhi+qvkK1bEKjPAMQrdvoQvjS2
UUOWdmGd3xuK3kWmgY3Ar6cJ8S7HCfCeZHxocvTIat1c5Z3JVQ6aMALekCjdHq8ocNMWHaO1zueA
8cQKzoaNusixYNuyMC1kdoJGJjEUt3B8JIeeRNtoFAez7ncsbDZxgjc4zqb3qMAdDvce55u16gNp
id7Qs+3+TaSMHv0S/bHxZYvqgqHM1WLnIg8MjQYEIfDU/WT4RJFCkFrDBAYxLyNJLbQIb6ufBCQc
07a+GgoNKZ5LPOiydVCHiaWj6g0kZ9czVoojjnnIQzByx/nyVugttARZ2VS1uRE62wZmFNxnVckn
3GU3OwiufYTUpFbtfdGk32HE4LghjaljBBBOf+xC/ukV2cqiW7Va+d4bRF6FGrO0xLgV2nQbB1Zl
8DZIojCTg+Rz4pCI65iaQv3lv5NLdtWUkaF0cjaz7Nmn4VG0wdeMVtLEcKgZfxK0sQ2KqfS0rvN8
lVFAxbY3l92G7DAtUk6lGvwxdwXHNWwNWd82SEexgmYrMWjlomkpKTIKnbCTGAXKp0SxOYXUDWwZ
rAtoz0ruV5Ju69rexmxqM2nYQbTa1GGzgp+CMLClRmWLgITpIEngAFLzUdksH9QEU9PcxpQ0cdlo
nUc1ofWK1g1wAaIDCd4wWdPmW39UdqRzeHaZAloHnOSAc2T5w9ZHTt4m1ffyEiJG/1NFZNSJDZoE
dyjx/HH7ET64SO10CfWhr6l9USMyvzgiNV8Tk7QtbPVsGu0d9tN26LMrqc4rgyoz6DKvU6RLWv1G
yMt6AxU43pz1jBcO/fxqj+mZk2mjRt1+kCFusI6RCuvZJdKmLm7W9GFgFpG7uyxLHmkE/2xpzie0
3oR6AVh8CjSABH28F2z6RIy7kpYAEf5yGq1rpSVuaGbA9QiINJE9TCiEYrvcWeOI9LdYOs5hplgR
Er3C97NqLcwG1IG5E61VyaIwJAui6rjfdWR85iGIvtV5TCdVOw3zGCKcxvnOR3KLWnBrLB/CUHOt
kQKLlzEHdRg77Mwcfh+GJfrbFNAnsdkrnHeZ9XDNzIAhNM8z4eOyvmt9/5jbGiFfkFG4RTuzXMsq
9gb/N+scb0h1r4I3TlrThjwLN7cwa+sqQyNs6g5z8ITJ3dwbFdyS1Pt8aX9aWXylEjqsbrSR4B5l
i1wRPILwovwp2QQ+s+lk5MUu/6gdt7XyULN8Q2jFojERP4RulSaHGtC7nHwl+bNslKU06p/acBhx
YgYYnwzy2BNU/+QhLXNBCV0xiERbxNXiQa7DUXOPAIbn6GUjmVh7Vi9tgy0hhhlSaPSBjI2hMZYq
rK607t5UxFWyAv48HXbOGOKeGJaKlNG11QgJEDwDcLK1g5192kzUyf1hApq7kBeC9KpM6VqmrdNm
WtmcHJIK5iQFNRoQxAI0xkCVmzeqN0ttasEBjodiBLzS/pj9Q5lnveZtHjV1NuGNpMIFhnNwMnmj
ydJycsJ9Td1fYCMJiPryu59K2SfCWDVI94zphyTKZSArL7VDFR9PjAzZrlU+m+UWygjpFKMSfCtJ
+KYYws2j+BBN1TEDXGsM3PW1v82dzLUDjN7RH5KrWJRXs69/pIAAKeFQDcSscvGpMJoiLmJv28Qa
49fCJ7i1S23do9wbrJsObQh+ARpJC0n64PkothyifpDRexZvsZWAHSq/uvA9s8nNYb6iIOpVQUSE
c9UyzkQBxuA9JaqOPw8qDiqAg6TLuyBEjNdzrI7jP46wFTf4oWqCg8yKupvOgfbhyK4k3gGesuoD
XysH3tBYT+j4X7lpkVhZ4rfWnspo/nE67qAoA3CQjyIDqMTGSs2uivgz0asEtDJAMvFXz9oGpzk6
GBes8SZTaRXz11oUm3z0XSSgbmrciVpairdKCsjbOmYMw01erraEbwtADhGdqjwGKX/6tfyttBVG
ajwwaCn5m3b4RGXlPQdiIToHvgcfFsyczaDWf0JSf4BojPHAaipkmEp4A4cFU7U4IbVp2jV4ppnH
pNLZmmNiESkLtGEVw8dGwo3CeZ3JSKqadDNN88Zn2OfQ6kcNEAib8RaHdqxlRxnZmY1Iqq9qLEj1
iihLdMMKgbVgZgDp/8W6gyq82tnsQnjSWx7BjGDpDoMTyTY86s9kwhfMVxux5BZVNLuAnmTZ8Foy
3ca1R7w3MZYVNId03QMncPRHk77hgxfiSG1oo1iW9mWwidpDjN4XfsXkbBK6HDSwxL5X47FEdBfE
bitvGF027ZaLWoDpOJugV5wPtXqY00fWI6pDuzvpH5n2a7AasXemcbEKxWVawvkVpcuWWSi+L6Fd
AEJOEtAu+F5fCp4708NGypIQEgncbIWb3QIDkPL6IQFAUUM518wBXYNXcypqeAiN72z8SJmeNL9g
aaZ4zRxAuSTdQevJK3F5l2YKffOjg2iHh8nqbqQnNMcHGAFyB26TAd8KiG2692c7G7XmOmNbF5nh
WgRPUj+WSni04HcZAL9vtvY9xCgcVopzQuq3aax/KB0w4KoA0jKn2wbqZLhW+mHnj5YLk9QpN4JG
xgbNwAYwrINgr2XrTtoxPCf42y2AcsfVWgcN2NsjcVJ3Kq+lHiKZk9DGsOL+J9VXM/orhmtlQLmE
xQYj7lR1Cz1bVCkI0kXZvCQs7c27ma0t+UhZmE0/djrrKEEvAQvpyaE7iJzBZXkn4D7OrigEYgkb
i3iKElGymxuvKKInOhgQXQh8Q7qXrKN3ACi2Dc5plgtVe6D6tbElcSa1V3rvqdUn3asMyNGvACxC
9SAZui6eABas4s2SYvjZ9C1bIKagEBBnZajUYIgBeHdzDI7Dn6W4w6Wkp7KqUwooR7nl9tcsZres
41iz//1IUYPKwlULr7PPqfps58zJB2iXCTMPIpxJHEEwltmXPKdkjG7Ehl8Fvo1lIqBJAJMtY9lf
p5F9zPpga0qXPvMKBSNLoF8Yo3LXLH343Quyl1Ln0g1Amkk7xOBJWldEZbXOzX+DTo5hALCt2IVM
KVL+UMtsSGKhE7fG0tEC4qfZT1yV4QNxUNtsu/BGpgevFqa8+jsXqx4jZb/uKjxtoDDgrfdns3hg
2Oe6LFAuY6IIWPETv4sSm7enZWT/Ub7nhPUYnKw/NDnYp04j6hIf9Z1GzDtuVqYu9ya58KRYOGoc
7czQOS7hn82ZKF5Ko2NQtwkwflhlC2KIGKCHrlrv5exd5bdLwmtS/HZAD6g2pItRnnIQPmOYeaG6
jcW2ba5iuODP2+HpqvQ1i5SeSzzsEfC/AH1G1kaDVAy0nxn0AQfYHTi9OhseB7HX+NIdiv+kmd21
+DkjIgmQUmUwV4DoyXxWMR6qlfYDVUgKdgB2lOk02A+pJ/xhhcIoPEsowFLg5rw4uGYrwuA64DQb
IdnkTx6b8aox/VLoGepkeg6S68/HGrbnMjvig0SGuTbwjDjdqv8Kphc5KVH4x+rElnpXxltBwiK+
84C8oMvYbDKmvADU5ycLtcBKzOde+XTQttUKdaH616jBKhwRt6EZCaj15YGtwx2PQT/+06R3gZKm
0H+1aYuUo4683HJzgslHe2VThTXBUem2AGIS1IDE22o8IIl9UYK9UtwyzFAt1KbxJ84PtXqAg0ez
cIS1WFo/I9N2ixc6vKXCw8XKTw/Ns+08g9STMGAyJhV/Ce8/kWHdzQF/Km9MFtrdIUMORaHlaCdE
1I0lZpQHUH6YD5RKKGbH42g9I/LOFU5CL+/BTcAU2eXGV9p8WqXXB+ck/jQ0L/JpuEHM3TCQ4T+s
s6+RJ1Nf8z8V04pEyauPy97ehjmLlmyV6Ls4PPS47yR9MyBXmJQPCAytwyIXIpO9Gu0tlHerw2DN
TE1WR0+ala+kJqoYiNBHTc8ceGEr/8iYAZv9aBzJVidYdBxfIvxuiTXg7oRcUDjrUV0iPAsF1Tk+
TRIMZjf6P+bhJnk9NiDExTwB4fwzzjZWC+JSaPpvfbSvug0JgXpMV8QYg2kVKYIWx9+UXhhp9dOh
01fhvFL+iduWUepy+hwq9GUbXs6gX2aay8gKnCoiazNgUY40sJPOWfDMyo8yZK7MtqbPphO29qrB
VcvMkAPaCf6F6rfs3PMUuMF8G+0T9qTOw9HuE4BKy51ZT1IIGjPy0uytnj4CllKW1B/UKFwF8dWn
5Y8Krpv+u6E1C1ZJuh3joxls7HQNid/ruw+stCimP1PA8/Ir0r6yCj0HnVoTvLflJ/5kjCXA09Oc
yS66H3cItmqzHoIPuXmX1Ghnq/IS5x+PncPCf9AeCTLOWudv0fOBFPfwxYK8eYsHsbN7vJ7joukP
WfFNCbQyjK8p+dBZrCIuyn7i0F8xKoHtea4hG6pQwSs4I4DWfeM8mKrHJtEEHo5UtL2HEG6UYfa7
fQb9p9H37jANqzbFIRYyOkHmbWA/gKrUTvecgwtPJmxFTmUvdirUV+wGBclrFgWE6gYQ/Qu0nBZN
VJ2jTzRgs5+AfE3oVtJiI95SUz2ztiikc254koL6SnuY0biw9CMbC+3Dkn9insMUN16uwRNCfQuD
+RHaLrbYhS19W0iAwL+o8d3MNk2y7dKLEz90/4yXCGVGCv5HeZjNym73KM0dVkI9xyWHIvt9GeGS
G3DyRsCXasPLnbeuA3Sj/Sl8NQx0YIbu1eYmI3XMjRvsRvS262lwFpUY9EVr/PHhhfFZJ/JIN13S
BKioPvm50aEjbBLxj+Of/OzqOw9Zu7bGVlFOwrzU5XsmQPp6QfahT8caML7qEgox4JPAcpCQ+zXR
oJfFQQLdUJMfQGKwzOW8UcdVaT3y8lOh6AwceWXDtpSYN7I9VolsRobScgdD0VqE1q5vSSSvt3H7
J/VfQ3AFZoG4agXNG1R/B2vH7Q0XtU+CVRJ/FgG/S37MmF71yJWdQ2S86x2BSKSYR5RKZG2iS/tr
WAbD/uJxQn9V8S3WW4lKumisUzIyzAWgR0DbnFrVP2Tpyv7Hyc+zyNVnrD0vHK45qLNINo6arUNb
xgi0jhVKsF8Z8V76r7PgP7GXm74V8eWw+Q4NbW22e7t8NxmhyC4ZeRXGMhowCkL8eYxgdGib8QAx
kgww7DgFrhysKDXC6/jsx6Rrs4KGXgNXSl+H3BoTs+ZbG36o7zBHdJNNBWEXhgpoExvkvWzYybe/
U3YDT9GmuxppHPOekJCWGCx/iRP4NcZr0R5t89vgUmouYvxmob4Mxw993No+qWKUodwTrFCl8RmF
rHJoOJdCAtzBWMkGNkaw4MZSt92wl1Hox9oeFYIz/OUQDRDWNyRNsEbzyT2LCNVgUo2IbEWvA5V2
dCCObCrm/hFbdQXdPXrMoD5JCJpHGVvYuOy0J2qyKNzM8RQD8+kiYUU773jqkt4Ai6vYjIrnm49A
+czoX9FQdOhvRPKX1d8T9k/FAkUDSoQlL3PkToJj3DNpOurlRYGgHJpUCzwWE3OTVau+BhiRRgay
Jv4nmKtU6rridAKjbMDkjTdxdbc7LGHlXim5NQUVDMmCnE/iHQfBSCrW9M5YALTqjmePlWeuXUOm
ddXGrP6ZwPgc5rwghT4VBfPK/E/ATxIyY3eRzIuRMywq13X1lcQEPJ1G3ZsEdvb+E3/CLC3Dx+qC
Dg4Ig2raA4kXTLaHZQX4y6eKb3PQpa8CnX4XHzqmn7WHSGMx8hg0MAOT5FT4fzF1n5KknqV7VnnR
0EVBzubYMPk/G64IONuBaGMDZIf+3sZQRx8Er44dclrtaeefKk0tcr2wulvKn1peGgcQfLmYY6qL
CmfLklhDCB4+8w5sCGz4CHfJriZxLg7/xEI3519TngQE4hnQhT55wqfJGfpJ1LQeFStWl5EMWhJD
Q8lhmUbjMoU4ThhCbW1y+0l6PPNCk48+qh/a8JNBl7S+0RNgwLran/DMzMCr0lM9/QYVlQBh8/Yy
yv+lCFrL9hmEXN/8FjT9ziSoH4OVxBW+UsJb0zPfwPDi9W8lT0C9qhCAdAZmyF1gIGOIgNOtzOZP
b4j52irqR4Of2HBQEDan3FoNJ2yJy1m9qYDhB54ZcNUDDuuM/cDR6NMiMLIIsn0EXmESL2XaTupK
Gg8x0UZ0OGAvweaL6DcOeWT/ivynRMJCPNc20X/t6V/4Y6COUKVtqv3DxuUZWUyG0VrwtdXzY/2O
3NOW3qQSb6/FjcISub3F/b8eMZHuoO7CLn0cxzNhWQQpG3iSLJ94N09G6gxamWNFkf9YnaTS0Zd2
lUQQ4o02pGdLXU+nLsZxlhKHDtLXCDddVa6dOHJjKCQmvg66A0X5NUkB489gUGN3jWr3bGJNw9Rs
jwRn4gd7agyhc0t3TY57fhTnKKg1Z/qXYsuqy5ce7nvlIDp/JVOVROkqwpechf2RRHKZv1CS7BNo
etMRwF4n9k55kYO9zzLDfxpvKOda8WFKzNseKVQ6Y/TykKaLLe2XjiLKRhpnkj/VJrfqRfYcDIuw
fxX4CJn3gAA8BghcIaWqT/qRDmiCubF95qJLcIdZP7NRFoP8TzF/45JGmBXN0uifVvmqjbsWb4EH
Ls1uV/JaqlABb8Z0ghLvxEx4jworAV+nDJm/Yo2792b1X3H0Rc5GiC1Y6z2j8JCcgSHilWeJbA1P
kcIn2Mohx7qr2MvS8kR2NIYlu+SGQZ+x5RKfTPwm0EYQAiYcpjwdY7GlX8X/Nzqrrnkz7HFRDf8m
7ic+PZmDOjnCiW5QxyYsY80bLR5JKwmDdbVnrLYjltUD8YhybuGEXlJeEaYy0TWz/RSdfOk9LD6l
3mOSpie3MMMklf/rU9YPN1lG57gmmQBepIVytdY9X7/Y+qlXXKhMUXptxjdWYn2En7z9TRDX9Zgv
x9nXxAEZ9xGJKhsqcUM9Jc1hbH+VMtnU3O6gvVYTwaLF13wAJhlm+oiBXvUsZms6I0ytmoeeNLbZ
Pyv8LpVkZ5bfNiNWrG2snyglCuuS07xgAiNPkY06FxRSjNqT7EPVMe/bZOIYd2SEk+RAbBupjKiM
uy/oC6jKtnH2+3/R9lDse4hnUGd8vcowZTacuQ5Hk4l6GgRXx8XdF/Tq8VPXMDKdZuC84OsJQxy1
i3DOxvghDhxV0ZHIXy3bOMWlkc49xzSJKj0HzXhQSQ8mQMA2OO53qkls3C4ydgRiihfknq78nVSg
MrDygG6gaQQRjhIBBXDyHNlKhK9pfFmIAjqKyaw6qBqC1IFgJvadHYtUXlmeynVTXCw6zNh4Bcyq
5Ri74HNMLklzE/mmUZBDbnztmjuoIDCNF9pCiiEpcQsm6FzBOKD/KVb9gNKUPMUWYQNWsxqj5W8X
4G+9GUHPbw+KYG7xmGpIUK7I0SaXITjCW4kYv+MCc6b+qDzZLiW8fN1ups+iYKHzwZ1qothlqZBn
nv477ys0O/JmnmY/oQUChXJPTAySSz3Zs0gQUMo5nbsPozkCsw+nLUF2pf1Mux2Ma9RLQKoqOuVs
AKKuLeQLzi+eC/vCnrJrDyCoRhKytO7US3+Wdoqeko+jBptTjSyGVWgMSCFlZV423DUn+FzkJLi4
z2is7IbrbjHjE20N6OGiuDcMy9s4WiYKu5y5wyPiFIVBy4ZnQQlm1xsWqbgzEajMf6BRn2V2K+TZ
1Ye7wW2lT3MgOmgd2vQZ8OJHHpppRR5YjriAexK6mxQg3P6tCDse9kETosQduGdcxSTmA/P3zU9s
HEggtb907VYO65E9AaZAncE1diWUU6gEZXIqCt4LVEmL8RjbdxJLqCFWhK7q1QP1DrkeTfqvwBIF
T6iB0594U0oHAqN8rTmoujU6hFNHy3oKEq/tryBCqGaOxMiWvED5G3s6aTBgbdOGsJNWvCjclrw+
4XgIrX+x9hXq7830M0hvjvhWyw1z3A41NltNp4M9rlvsWTkj6n+KegtbnwHTkjUAAz+Et15T7U3D
wIUBqe6ssyUzol2Okxejj0FgsI1v2VJvDvvvqNwywCB0FUIM/8UP5ZU85wKgWcbKv06inTxptw51
pKLMFPd6gcFmoSr7DJ5N+iow5MoepbaCdnxn3SyEP0IfN+GP3B+r9lSwAfSrXw3rb8+AlCZcZnus
IRJeB/pT+AvK1kx/8XGtO14n0/6BORFPWIBFiXL8yiWCdX9S9qJ7xB2ueL4AdH2QRtrP5iupL1F2
GpJzPkGpuEAnYwmBXWUXMlyx9kZ1HR3MotzGMTshlC79vkGjwuhDw2J4KfU326Y0qzeqsSsb14ch
0rLN7TdBeenD7x5YcDUBt+x6F3rW2oa+nouXkWxwbfQ26dzyIUaPBQ+MIC8mGOCw8+jekt+bZn/6
sK/kQ5jyaTmf1bhtIxs9PZ7+s1x+NEXpAuBAQS/b3BjbiHeuEBsS3SGrXJJ4PSAaSRXwFmR/8is4
6UkCK0jno2/tfsvMLE3fRgXzjHHWX7FSoN68yv2unwhPzPYZSV5+yRt3SNhQyNtsIgaH62hQr0K5
0M+VySXCxcUYfWnSQaknDS1C4lqJRnKUWErOHTM3Ni2oeAVVOHfy5EociSXGDhIKqZhCICFZ+yw4
ZZBlZtWfKlyEaSod+Mgh3zWNK/OfLe6fmGQfPVyioG5J3Mr4u9EhEIBeoglO3imaZPa2/v+3vMv7
12ls+hSuC26xZp7+l6zJGuOaGatWtvfh8JXBe+gBDxfUkh0qvwZl96Mf7iA7PIdwF11eJoYLLBXs
4Uvuvw3jnllXE9UqsjfqJWZj9TvgSq26sCLpZzbakn10RygpURuTGa0IfV9nCYMKtBaND4MyPOJn
2iQkBZtR9uXXByO9paCnGDPXnH9Ui59oV7CSR5BosJDZJNVRDzUbpt09kGmui+DPxHnphLihA8Zn
R4JqSFWxpu+GYUXq75X+T39Z41kxPVN1mwz/Ap/KL+zbEZBlmqxjFMfjleJPY9ii38360CQ87Wuz
Z41/NuuNogkc026bq1tAJLScXhBj6EPCXdTJxoER2Uz1HU0SyIIx0lbciANBgHHD9VdHuGk5y8dl
nH+18X4uRMKMel0oi1zdifhfnK9j2kBOH8JvRv1JlqYxK912/HoNZZuhb2VUcFsiOBsoAJp9GD7I
BzK0pWMc2A/5/bedXgDYGBbYp/iW2GelfLK8Qyirm2chA+9CL0aPwVewd7JL3b+pBVF3HuujMtVc
u78w4NbsPR+xH73ZxluN6DXE+Dq1O0u+SPKp59ZH+MPuxmZapyY/QsFMgVIM5XhQHkUAUDsGutqd
zeaUMGRXmnPUHUcAXz2DBvKn5PlMIreVIdp8xy7aaMuY2bSpZhB8wK5TCCEzPlWjZOgGxIO9R528
KyBQE/OHRSV6MbIJt+QdetgpWBySWkUk7r6w4Ww82+6I3x6OFUuYjxKONuSphW7w1V4l7eJY+NIY
QRX6xeyvRnoNqBJU9aZ/VMZjEl9kHKkEU9LDFG9hep8Xsz62TP2lB2u/dcPiO1L8TW4AQC7fq+EZ
5m+CsDxSDk0ayG1b3UafJ/w/js5juXElC6JfhAigUHBbkQS9FymzQbQcvPf4+nfwImYxMdPdkiig
6prMk6vCIZeux478MgUYG8j5pRlmSa2gHkYB1V88BtrZampZZKItSLYe01f7Gmt7ZTz2Dgfao5bS
ncGUFVDIhKL/J7IZu2hukv0mqn5sDOZejP9Rwx8ifY6t6VfaBKsfh6UnaZ3tHA1k7taUh6WEAvk3
j1XEuGEvjOUp4XPg7EguVn+LtOWoXkJ5LrQDqDCKuYgIX5YrqY6ckWSIZhHpH6iiPX1ZdgB+flPb
TRn6UtK0KMMlI52CR18r3ojnhMi6rYNDRm0dgC2o6vBFeq+msbKnRY0Gsg7fHU6dcbwa2Q/+dKN3
J6RubEdR1IvizNq/zAOE5c80J21o7VEjcT7XXBuzc+eUaV/wGfBd+i0komP3M2nji2NOO1kQTD77
fp/8L5saCkIN+cFEN5GhlsDvjf/dZpIdfqBP4fkH1Gl7j8DZq/yCuC0CGBzRXzEfUbzlVfSb5p98
qOyFM/+zYQwHWcWetQQFgML0IH7HnI0sNxHaUR1dp8qy+WHSjXqCbRcrBlxLTB52Fm+YZJp2hSBq
jRxXeKGUfzyZ8bAmpMTCZ1xuHPOmMLCsxL4s1yovXY1nNRcbPHwx5seIvIx4HoUeJu+XQgSUNEOi
hZ5vyhhN4xIl9qhw+zF49gEktF250Xvap4dVfOu1SaDAj8p8Y2AU0f/jbYNoocs/dg5lurczpA6I
NHhT9wyunAis6we6Efo1OLkZc7+cpIidwzoEX1osUGozXCU6huRu9WbxgwAM1pxz2zKc7ojg4ibs
VuwexDOom73jfGrJYyabJRqoXztajKcgOBf020rqMCsrQS23q0o9h1W7HIrfFsGAttStbQQDeULJ
gKqQhOOFMj0j8xkNF4guTuVmYGTqZxNRPubXoGEIG+9CCYC1+FRZT2REcphNc2iwG0bGobJ2RRGy
VrpXMUG6Og2LerfYHUdPPXjFR22rLNlPtRIvLfVcTOinbkgDnArH68Uz3HbuM8QFqigV70ENXweO
Jtuk/xhWshjX7ARt+GI5XRGyW1ret9B6CqZxI+BEggbGfmVFb6p/crDclOVvRSgMnwBzAm8PW4C/
ZdocPDAsW+pPhnD5AgL+JoxuAR65tHu32M94yF3Mp41OEQkxVkou2JhiJ/5U/KsoT7J82sM1Ht3C
3vanKD3SwIAH6UN34n7K/zK0VHm8xcvIlLNPl2K6pg1lebtSce+AUo53rLeSeiMe6M50czOZ6ya/
yWGVajT7q0FnVVAzeEZmmXf/UhQpfnYnIxVH+zUzz6ypGFV2rDh22QAMd+kPV2gKYtjK9rVvPwWQ
8uCfiE9estGZXPvlozccpsXTgotiZch6a8rLYL6qQCBU518eY0q4xSnFxLAyRsbX+F0WkuBQyrXq
b6S4LexHUpxiQh+GrT78pN5mNqYYo7nUws04/Dr47lLEoHwFvDbGKRvAnXE2E6sj8EnH/hfKC+IX
BhOB0ZryV3EQffc3PUHuTuAkzh+93mbBFyrY0LrFc3uzBlbgydNAYc0HHEV/VfeFvirOtvOc00+P
A3ARpkaB5RYD/Tf+UryiXXLO7Fe1v3p8tikifokUf4WOle0OG55u6/cu/heP2Frj2LCai5gpV5Dv
McF/NrSmAbaHjthaBRRIkFxCVP6QVWX+bkMxTlcg/ux+jdq+jW6Wv8f2FxZfivVtsMRGMMiqX3Jc
1+E6III+XMhoI+R9nCgcG/QDrzLE7uu2HwXRDeIyoCFuUJao883WEork9v61hKGNSU7/0WP8VShZ
GYCjH6FBbJN7HRy7liPEWarenRmGtEryU28p6pwC65ebhhucjkN96Rpv6WSn0dSx7f+hhVrXfYGK
q1600tnAYF92jPqn+GbPEvX6U85eqU+9nMe2hMfFjK89yR3+U7XPwgYMbfP908qyrHkZKcB1CpiY
Kirlu2lU9U5m7XDIKjIGGZZ9+PFHT8lRhhfFYotK1mMOMJDBY0DvXGgf1U34LIWf9T2J0COTHcFL
Ss/J5SdbV1EP7fCpKPmGK4BiXuVQadY0zRBGKu9XMEWyFo1+Miee701lwqNwx69w2oiAEn/6hKei
sLfvhy9pPgLQSsQWEN/1YltnRTnYw3MOSxnXYbdSDHeEyY1TRN6nfM+MdJSbmh9E/w777w5cyRwB
nvT7Xn6k0VYb3z3YI7U8+hop3xcaIQWPVI8lCOWY/cwRUpbn2YSd/tUfZTYsKhRgLLBEe9dRhxQ8
gjRdSbiazKM0T6O+i633lFznfIOeG7mC/mBG62VQvJc4NyhiATe9WGjKJ95Le85afWZsSS1u+8le
TTyvZgb9ip0V/BPFwljAVOAtrl6lxRDu35SAf/D+9PSgGnuJMAE7dIeKMHjgCdOHp9D3WUItyiNA
eAPNdFXB7D4avBix6drzr/NHzw/1PI+r97gok+CmYwMTFC4DFU7MYnH0b0N5L2KDAvafnZ61nBTb
ecy6jtsdEhPMvyl85NbfDfqn1sMzTJfml4qoGcZKM54jzIt58h5kX5FzNfKdfPebhQOvkgkyfDaJ
k5ZxgJYiJUdkKPg8KSyrIXgBmeCbN7WZqVnotBIuaDpjT+z7Lth1oOQizlqCaTQEibOyfvYrNn67
bNXNqLsKRLP8maO3HOXVwBMQofgX2SrN9gruLKgNciG+hNhotHGJd46R/2bKmb4xRaWtzKCy77Jd
svMeM+oCRHysGs4OCLKeuFPCU8kDf4e/ZH02wTWZVJLAAG6i4wKxRPxU26euPXYLf9pP6kHrfkrl
RhpxKA58rCiw23GN4+Ol+qfM+48O7SyDP0abLQ+CjWXNCJd2+Z16K7OnwvF/lWHVyx+Gx4nnGgAc
dI2eiw4n0L6L0nkxkdy0DCDkeywWZcBc4ZFwRSA9dzEQaEeZAQR7jDoamuJpKW8diIXEv9n1BZsY
g0ije4VPXPvP2LIYcNJAtJsBZYPWQ2nABec7S59/GZngfAauFJzcnf7Pqu9Zy7eeHLv4CBqsxzme
eDu9/MPRaapf9riUJOni8BKtqymEcE8ev8mfoT2Dauy6ZweWdnBeB8oyRXyGolibyXXEaNegyg34
VgiKWMSMtrSZwDfLFdljOhFunqXqr/MoW6ni0XibmQ1lreT0PjLLrNEttlSv+SEbXMfA3pGeBUwZ
ayOrHaFnnOB7K94H8sTeCA/fV0mM2KSzJibmZdIudICmPObtsSc0O93FxVIxVz7eX3WP11DmnzWD
zNh+BMbdbv+AOhTWZcjvyBM5DMr0wJVcRbzGq7GifL60JX+HTSt0H/JuYb8u63KTBYeS97xO02Ug
bhJtOYzB+SIqgs3Y3LPmjl4dSOehLLfNP65VzqGC9KLk4Qd0NS+JBoF5iTYktW7dcGWIb0+A62+p
OHJF9R+mQLX3BoJqUd5ZMbPSYIUZcofl5GVw2hCagN282SB6kgSyiFuX37XPNL41bbdo3jI2nSqf
KkkgH5rN3dqSeqjGK43ILo5jVPZheEdBlPPzMsphP46+174b9GZz3kONUDvGzSpQlydQjzJH32O9
48H+MA+qs87Kc4tsPvTvXrv1tGVm7ZOmuYAsW4ZMjEIfHiJMYTLAWnTcgsXwGqt2KRlITe6syx+f
leUjtb7hZVYTyh43rlZcSEW7Ch+d3d3hpi4ZzWQT27XoBAIX7pzX/cJ9qCuSUUJ0g+Rr6Udluhot
cLH0prbXAe6mtzeSrxjgSTL85sYlLrijGSVVro2ABiAvgaYVC9HuEgcf3vjeIGHnQHoPg99KIjK1
94DtCtKKnWFZFs5aofRTPigR7PmqxOILMTWlcFFZ7FAK4qfPkdhghmXjnXavfr9NnkGIJlZKAGVX
1Ec0xwqSWfRhA8xX1DaV8TbC7ehQ9jrO75DtJrYYtvfTq+9CjCsfOrzZftAojwWITRt5CXSoAC2G
ZAiVhJyr0U4xVt3DhEmKjzvY4RBiaFskSy73AoIdil+Nab5N5O6qn74Y1xvdj4aiYiB7m0nrIdZ2
mXkoKQ8H49HH+1HZDPyCxAgZTGMDkhtbjpnJiK9xxhhcW/DugYrX+emC5q0n7a9pKGgtKFB3qR8L
1lXVVZmO4IwWNNUYSzgFs8A1QbfAUyLq21NXHZ/BLJaWqwhUcV0ceeQy9oaMfXLrN6XMYooA2ag2
uUL6r9o6D8lJEtTVRgVHN+k5AI7Fv9GCgcL4vUExlx5F8WJReY2oYZEmlGsecBmdDHXr0/uTS0lT
Dj2hfGHmU5uf2iOMvtF1K+oqMhaq/65XH2X0K4Ehq2TSTvMCUDTPotw58FyLV8GNjLm/2cvhwi8Z
ooJ0TjPppGdfT9o4DX/JCC5lOlz9FDqszr1AMALI3NmYNXpOxIKbDhQWzEN17xnk7KFGw4uCGorT
nvnCLLlA98/5UvAeJAPSg+6JRWVZxffYnFyzIylkaB7C/MLI5k4GbiSwsP5CkTeJDlrmzcuoAOQf
kLLxZzMh2f7z5ZiXh6mHqDp/txAzkJ10Ke1ikcOw7shGJ/WmNdS1FPe0eo+Uams0T7zZVfjhZQZ3
FmpT69pZH22Ig5OZlN7dR+axCWV062nrCbmAFp3a+o9gw1WNqE5QGKASHPxxo0cSLXZwKQkvr/j4
HQaHoEmDeqEAqSgQJkrKs9j4jNNtm1+q6uhjPQghE+tR9kiw/juY70rNVbxLgv5RT1chBbgDY2ck
qTsRJnOlWd7MqEU+B/DqpFwueoByxN0vg0a8SLgqbUcKoluyd1MJi0VH2kFCwhLmTt7fSLZa8M+B
BseqkI1tfWgI1Urqe0q8hM+paBvu4LsRM1tgwC8960YcD/CSiNBBv2Kzh54ikz0WiyGMfz1puEA9
6R82REptu4mEKm9lE6RQMsGIGs4wehy8TQvZo6NgzKKTheWU8XqUP6FpUnYI9C/oFke3GlmVmBPO
FyYuS5yVGVs+OYaoFnH4Y51ihDrAUDDxwDpUPwISKeB1HqEjNrJVhLwrG94IjdlM0W0I2atyccTo
fzAYIK7GOiaMhdCw5ZOHJq32FTboGZnZTuoOAswEfWv9pXnwDqo6fmFdEUXblACU0XHr2ZT/8Mff
1r5isMJdefUqzkE2t7DJZHZ1lA/F+5faBziLi2F8dN410T5k+VEBzaM7mE5ZdgqiTyGuBeGVPi9c
xa03DqwgWa5QjkAoGOFjBZw/zAxLkXLlvuGZXkTaq5rcZfM5Re+ac6xZo432U0Wtw8ozYtVtlN7C
B/H5IphTC87HgHuLvEj2h4xcpsk+pUO5Dph6hfVx9t8XKiqu6jeO7Ps4q2QDUhnT8NspqBnhE2Z0
1dASXirtrBI+Y1/7pH3p+/kGA+sBnjNuzoFd7IkcdYL3CLG80NEdKsQzBfwL1AZdGm0SZoYdPjHy
4BYpg0aBus/EflEYOmCR+RfaP1U8/U7HPSPy1aAoK/YKILpZRZsNE0z6llJuCHTgwtCQi393FSuy
uvE5sfVD3pcsbsu/BsicxVMBpoyLGqC6HoKvKldlW20geK9ChIpDR1ETekgzN0Z17CNJaFt816rv
iFTHhDSiqnorG58YoBtRIUaz6YedlxXnUMZ4dewXleVUqdO8duOKIGrGOZ/5/K3PH0bdrkbH5C7I
2IWbDorVua0C2hIywBC7Qhj8IhqAsE33l+rRqTa0XwU1U9D/L1BZtMwuFftVN89kF4Ci4YKBF2Lo
DcLTAR91u0xQIzA1NR1sdC7XXtDgvmPxEQGNEuEPzgigmtRMAfr0rTT2gs0BklRPXj3r3e4OMuK4
7deyTvblu6C2mVgk55heG8tY+PGn1f1v1iLKWwHbcySyu0RC2NU6EGOSWuLIDanceiV48Wh6JsAA
To0psb+nMRfEJmWaZtrsCycikCTFH2vNQ63NveFVmpewd9gZA8aDotevHTQ0XbpI5Xee/0xqjPN/
gj/oVmyW6+ILNeNJid4D1OfKh01JR31W2W6Lxhf9Z+gjLGIputUqHrN90YAD0ndqQ26SOKr+P5V9
dYFKRV0wpLsUunEejfSZsaqjEZHZrgV9nyDHmzRyROODEcg5E2Ghogm0se1Y+bdVjG47/IGYiTFH
VAjUGMew158h8/pJketO3dmmvo8zC8NVT+Wu88ueyWBAA6jJ7Apa5XDTzG8i2ibkPfDs8b/UzZeO
7oZgW1b1O6AtOqPDob9HYkawvjQ6wzeDTN+Nz+IuwPuz5CUg4Cf4tsYLBbJQ3iIbIxEjEBtVTNI9
ihLSg/rI4wjQGLUWnNw53YkJgJce0v7VETHGPEpzhChimfM01fwStPC9tLlOSDvvM4SyNqRQN0q+
ED/77a0rrrIE3MfPnCxs5ABY5F4aCys8Wm3Jxpx55FLXwOwve+cdOUGU6Uudjeja9x62AjBQLFXO
b8XuXDjbLxHDLRgqAcsKjqzYXmZQqIJtrG0DwwR5/Bw8xGcQOtlasY75kTzrJX6E3KpdA4skCZ18
pRGAP5O/Ib47Jt1nz6d1R/1a8d9KbyPVizru02o3/KXg+uxRWZTIReZeli2bVl/Ir0T9QfTVIc/Q
oF+mCUkHezUPSc2JpinqNhqGoY7B3xAyNWhOcf8jjRIQMcaBvSXIkNb4br/zgr30zCxLqFh7t2Ko
JdMBRNwSfCRmKMuwXnzMU4k6rSy7W8ca9RQxwimMQdSU9WoEre9hD5gpIp2xQf6WIg301XxriUeI
dH9I8uX8r6QMU/IGH1N0byAE+uuyOY7tTrGZJ23TR6a8tf7X7DHgPyWCLn1VebsUXlYNFmZ6VUIX
KafP7kfnEbji07GLmxWinYRpXhHpqM0rQJBaOpArgZVjRI5EDt8Vc+fRQ62Ss/8YGUfHdLyZX56m
eF7owjKtR9VFDeUGWO4TvAfE2f0baQKart02ToJLnVmTVpzSINkGGIpGxIiYui5+3q4RXSY8Gj7x
enumuKNcz/kEwONIpeoB6JwxLQW6m5HdobqEeznxNhlWZnJJSFD0DzQQhDzMQmSM4j7hnh3zdtyN
hLDaaDKZYQ5Lg8F9A1TztS3W8F6MeA2tCdvIyAKm2IzCFTq6jaeCy/0uynMuFgXenoxEGS+KYfbc
uULbCVXEF1+nq6MPle2rr7oDixZ2wPheUGY4JEDX+leOi7Rozma7rbJ7gyZg+K2ptauSy6h+I8zt
hW6R6IHEmNMzvjsm7EM1cVuQ2tHkx4RFfs2BrVr/o0VH/WNSz3XNnkKshe8c6KaZ0EnOiilYSxku
y2pao1fH3aAPCgqZp6AFiqO3MercvLr6CVskf1uQsRWznYXUm6reejCoHM6+wLLfc5UMTHXwujY3
lbWzJLKYD1DwgUlyO9mMp4yLH0X3N4G3reGD43gnIufUDavGuJeI/Bv7aasV5fcl9g9NeLSoA4Xi
UGAfAv3sNBfDYr2i7p3sOVjJcqSTNosPXYOwqhK4jbkVJ2SZg1ZMfHeGrgzJMdWvlf4XsJZQtGcx
o+z7nYPl0Uj/yTZlBpch4D4S2Uz8daTTifEnalKwin9pQWgbTAbKpZOtXhMS2rBvh295vCHJiCkM
Qt7NGBU7pnSad8nRQyTYqRTrx+GQGGkmq/peta4OVhgHCCBzFDdQxcA3vkaW29b+Mgvie06Om3YZ
wmMwfSAaCJ15ot4YFdlkculbpJY67+149Y1TSRUOQ96dsg0sFsxMuoFDD6nqrNDz8K2n5Mq/Tcw4
Wl48Zup4qX2yVeOVYjYu6s0OEkHIFNzLKI7xbqEy0wSSDzjW4k8DTRP1Nu7NtVZsw4DtvO/v1PAS
9N8xqn9RCEqKaG0bbBCUt4aDXMPSavqzlxMpwMyfZvPRRmc1ofB1cZptu/A0eTe7ulvEQZgZqp/B
1fIzAzOoySg8aWcbVtxfvpznSDDTkXj8hmKZEJPkvZn9scuQDiEIMhyAYijVI3lT3h3HXDr+R0SM
Z8m7IpUFOi3i2UyJbXNRsvDL2FIEm9TaWVB3c03sfYUFtkFjwbsdXW3tNQbZAEXHbZSJoOfGTWqg
XZXGDBnAJAI8i8GsplfrMqpYsf3YNEK49F8sRAv8ruMGDyofeIWrBDMDdxKa2xWgHRONqvkhwfeE
w9Yzd6X3Ngx7WSq/7M/vWZ2xijbx2XOJEPugkovqcxQQrrYxbY/zBfpXjgxe4YcW+LXVbRD/aOFH
ywptsMZt2++yqqcJ7VzCNtedYC9BLR/iu+gZDBYkTuQpRO42rT8jJcT85CyT8FI4NrRBw0KazoRK
M7uNLZzt/PQWnzWzAVLL0SoXTMemh2rTeKsdkdXp28RuWMT/WoQ1BRaeFBWMzKg3kGIkHoq3wvm1
u2M0tGwJMbFpASscZ4W481/IGM7TgkOjoyvzGfB5kH+r7jg1I8oSgPxMxFuMFb5BfhlgGs/hptKH
et+b/3erZAHSi/meubToB1sytZSsQlyPj6Ye6nWJ/sQU+NS5eTv2vJRdsazfM5hJ+AOGrU0smtAk
WAIcHQPfxmS+JLJaF9PTZM5Luey/TshiHNKBNAHnmhIReWPEHF8XuOB40hK93iGAWVq1uQkneEiQ
7crGQi89z0Ye4QSmO7BWvkGcKP5v0S0r9W4MwYqAQlr558DjL5gOdsTEEYbWmL8QGIB1hMcsJg89
YluTZv0fJjjGabXHcovcaGm5Y55gP7FG1zf1TwNHa8Imyr4rOTPZZN1jNU05PGIU954PGxOnTzMw
fwRvrCP4D21ebWtLO0Z1ztoV44rHx4wZbmE1HEV19a6gSauwhrfezmq/uLd8xC85BoYkI73NUp8h
+y+gaLgqrNVECDxac48cW0UW12zSCZYu33DWpmPzXZqQ/YccmkGOPYmMQUSRcegtlebfqALakPrB
5+3M7Fk97G8TDprcSOkMMT3wyJZl7wYN83l2FRElcsdDk1d4xP1twwy9b/6l7YXgoDOp4gsisV8s
TN8OMiujGk+Z+ZwhC6pzSNAR9JOHabdd2AlCtyaG9eQQLiGRevhOcDLZbljlN3/w2ub6Vp0+uxxD
J/OpKnUbkumcfHxgNGCtk80k41WI0MjTGFniRI4rZ2+nexV8mVk66zYJz2XHrC1VPu1qFC8dwFrr
X8B61MeLmTLAivSFDrJWiRDVZ7kbY0p3uo2ZHToUFUO61aN2afMqq9PGR7c95kcF6YjD8E6Acc76
74LOfURjo3U4vYGDc5nzs8tVK86w99ypwuBLCoMF7blKQF/n9wbOuzd/vANfIkaZbowIOMYW+fip
QJBOjPlL5Ki7SE1JkYkWmUh3ycR0Ba0o+qm8ffAxbMm6g3HFZYK6QNf8tZIeCL1hvAbHvCgnLDEz
kbNdhol2KKvgXI24f7DJtFA6TbPZaD3TXyOj5K0uBERuxGznFckttYZNgUFEImrMWdyK5mZyPToa
zW5Hd18GBXFjCin1f+mYjC9V253DgDRMGHKO6tDCrWEWLZ06XdJZrBWdKolO1GNfRG3VtazHAipJ
4+FhLfRqTtHQ7pZaqR/o/1/jgGm9Ddnh2EKmpohaOogfsrZY6LSpCpaClOybsYVcC9PN1EHCNvZS
0WG2Y7gCutTCt9Z1ZavQ+bYcIE+9X7fC+eppUj2e5UhqfxO7Me4Otq1yYQtjyc4c881CxcKd67QH
evweGcUzoMnUWOw2qWBm0bkNVhyUly9d92vB75tKCueghBbBXN83z1ofLQdk3wlCHQjO7uzMZo7n
6n7P7pP6QVs36a7NzZURvVqM9RUSGJPxxwgh8+rfY4nu459hg6NpIV7r0dFB1axYyWMwh49ROSLs
GwTaRzsh2Q2CZLfO1OJJogiy9r7HySj973yM953vzPrYZVYUr6b12uQGZJwaMHbuQ8KA8dNcneph
2UdLz5FvfToVcVgDnkMfTndjX4umvxqIvT2u7Jp7WEdr1z5rNFaEocSwrtNHb1n70Hc2qV4jC+BU
S8dzoDg/YxlCzkOaPCCJqQKci/fWwayZU/cCdyIYWBjIJcVspbrnncJs29iFjbXpI49NOsqGEnQc
KQ+Yd1HmNzj1Qtoe+QOrdZFHtK6zqIHrEQ61NCI63Hehv8dMp0T81VqM2iPjl2xZuicNsA3LTh9T
X1hv4pEsvSYgjjWifzhrPPdtC3wBd0fu/5sQ83p+O7KhqfCXg0YKipvIsNwoxhLFCH7+LPtmVj6U
ZEWmP5VjfzvhLOEisEXrl5JlIqsC9rXOKme4NmJh62sU1TjQzFYhZOTcWhW/642C2lfn5dEZU+R9
dkvmrE+Pco2cva5/FhyVZccZfGaNqbJ+C/Q7SPnSORQGlUv1cHAHRXQvwV5vEcYQBpBL5s8fEfZw
3feIH6EPZvsdtj7rsKNjzVvtWV/Uo3r+HcuvSoJU9S9pjBi4xwrMeT3HYuQjmOoWPAhBQBqTusFy
4dzT7kd0vkA0ytBe9UK/K/AxJgRUMLqXHdvaFL+ayb3spSA9vXAzsc0O5uUvD0bN76wC6aeG6sPD
FNAKFap6j7BXbiJix5TSOkxhtINXSKjY/HKT7Q329ZzWBH94HJURmnqJY893QJxxlTh+52qzxBZR
Dnt2/bfW2xcco6VTrabc/ujiIWWcZa2p/AiCi1myQu4kAs2EM41G1TGuQ8CwgMHvZKEK4mEUGGWH
4FazXecv8lx+kTy1DRs44DzXTGQxzO9sCERVA+BcfZf0hbVY9qi9jZLs7Ax2zr0ih6TGalhgRCqb
Du6l9VJkX5OBq5Xxbq07uN1IRStq18S7YKXQ9e1dhANRYz00pKVb4YlW02o7GhEta7hSWGwXYp+M
V89v9jVxymmlHnXsGTJPFqlx9JJ0ExKRDpnvU++aXWrrQDBaolF38ZxDZ9wKVbAKRJfKgEZ06Z/C
VjFWFW4eaOjpnCy8r3nPSgORF3IkgSOmZ+wYxnLT+9m26tDP6+M6RTJJZswqpt4zkTQKO1wXNWSt
qvwcO+stMUdEWt85E0gNcK3liUXUfKS5fowM1s8cVonT3IgrX+psvdtKsPacTgDdXkIGFKUKC6HP
T7MqPgawlzNwAFd3g/hBCM6rbdAkN2wTG23JZUposL4XduuCFajyyyDaOXPkZ85OHqhnK/U2RO1F
o+bJJouirllXjrkljftFJuWjCXr6ije8e6BXk5VF1ZKX5UqT3XakOHEaD3Lac5aaKVSFNnGLguqu
w7YWF/62N8e9VO110WXrcu56YNZRzpMQQ36AzdvBjpx04gjEehar73RbqFJUN0JYqPbha+g//VQ7
Gw4yYGZ6zUjC0jVBC1BSH6bjzVOJycFDhc916yjgzji7Rg60CNdf5omnwGbLfiJsyf5kXyaIgiXc
z83i3PX+54UaK4peXvRuLQsUFh7xuVN+jhhsyWpl84oVyr82vUgzAhrNlop80z4EDIIzcFRPZc04
sEr/hnhyC5qlRvP2ThCu7SQ791W2K4Ez2HzcPgdEAeYoq95RnNINNDc+/AiNlEQ017XTTeaHTlKC
2CG7a4oqBQqZXVMrZs6p8b2jZ8Vnq7WXyUDfRiJiidmVbU8UV+uh1N2IxMJERK5EtOrEqis0a+eH
YNRog1UGAho3CSZ4SxVHYLN5/SopJJxHFGIf9UwkROQ4FDQ9Fd/mD8scW4SLHh9+jWyLFeJiKPNz
j1PTB8iTeaQ1sDX0JKsBimKL7cbWZHlQFANaQfz7tOuqpRJXkq+zemejZ00wWRUwswzc7kA+oByv
Pbg0pgWPJXsLaFDDKuaqZ1TE/ZQV8d4mlcqq/COFJIo67xRidpFdtgpC9lWKv9FGa1M3xaqgLge0
j1y3vjWe8qhw3zZsBQYM0BOjkjHlLPbaFYv+vmMWogZw5rSVBz9FzXreYbayK53/h0iwhaUnm0Ay
V+m9XUHWkWlCauKbMiVWsqfZkN+A9JPPINZ4R/DdFejIbcyo8tsrP8kP9KI3jYlD5qtLBxRDBlzK
yTdURuvQm94ck2yroOfupA/C6m3oXxWgsIBtfq++ptkyVtH5wSfsZLnoJ4pDz7xMhsKIgFgaA/gP
Co5ZK2KNDLkycFw6IGKnd1sGr17nfzQkbcYpusa04lVA6gwbwgP+USGsQG6wkRNC9oRSDL+OjJK9
YTo/uvyKc6pqX7k7unnstWHd6wPmdG01UvoPgfKqOIRSNM2x8f7a8ScNlw2XY+TP9ZG2txwFBtpn
bTyiyVn56m9v/iqGd1PpL+Z5fV3+6Wa/8JFJDInKPFbflTZ9TlKtQPAtdZwmKnOClB9V6FcBl3xI
2RzTTsYcEdh4FXa4UN2A7LXo4mrow+z7sP7IEqgm0qRq2tAMvZqBgyEM6y5T4tpJ6OS9ZVwDrbD7
6d1C7tRhGm218DjihCmCYR0oDDZLudP0Zlskwd5grzpUD1mf2oHNj8oY0PMkjmzWqNgdTEhDeKxO
OPA2mqog3XCusAJhbGOupBRH0bBJZXfw2R3bMZ6FEOOssDETZeSjeFsLrYemIhltM/5SUq+qpPo3
jcPWYrJid+XanNCkWS3XBZ/2SK4CIARg6IexK5+Wnewie7r6ghmaFW4lNvAcAnOnMq+cwn2Hblod
iVo1QTKY8RoO83oY3nx7fKXoY0KqrmIHWq2OFELmcCBCI0O/kOBAt3cOrBkV87uPBbP1yM7IKzCL
A4MgH1Uqy1kEySLWgN7Xt9E8tfTMCSm9qpf91VDTX/JIv/os+VqCS2omnclUrrNCvcRIHFpHEIn6
HfoPtuRrS8EuAdmxLivUv/PuAdZMZ0KT0/cVf1qpsY6CE2PNuW9YuUjOiB6Rbz9AWQk0JOXxqS7C
V1760zgFb7YRc08IM1sM2lNjKi/KJ8OmjZUDXkUQVbCjShFrKeVPTuAPYc4bwL2/Y7GGv+0GiPyC
5oNOkOrVf6HQx1iEzPTcB5TauokiJgNlhKcWl1EC7T6y9rn2XfrbiruRZ25vjParRhp7BRw6HfgE
5ihDugRv+o+j81puVdmi6BdRRWrCq5UlS7Yl5xfKaZNpoIEGvv4Mzts9datsbwm6V5hzzPk0hONv
lzOwx96Wk82SkElpxZyS4Hsn6pZAfHZ1upNshieJs3VksWTdLXE4yuc2Qs+XZM1vNZLd6dF0FarY
TvgOTIbUQ0I9wvETAJOzvH+a8ZExxecILkIL6aBOrZtpLRRPWmqgccK9IcvFU5qvbDDzXU93ipZA
oA/OzF+B4Cs2TayWDdYO+Kuu8zia7W6Zwla21+/Iu13cWGDrYtgXz2P3ZuKtTeEBRdPRaqh3TS77
GnYLm837hDe1acQrySAviDifog5vjlcuh3YKTS+9p9F59DNYeCz+OmftU6gahPawIruzTOZWNiOD
iuFmlDg707DOI+dxOoGJ1P6/tFpWuPwwgQXCZe0MLOMjZiYwIuxrBfp2yDuTsR1LeW1C5kvJdMhY
v4aYeMusOsYum7muZddcrjqiwRSOA8NrDqVFMh8e00nTWyf+j13p15bjpjRsCi4X/ZvjvxYNAkfq
a5nHC+uFBVhzcuJrBeekiofHYnY3gUreY6COgSxOY6muAxsDcyoORsvTtuQ/NOhlnPyFH3NT/lcz
j+ek9RkI1SsA+xupeVU7Iqfg8dnjtNFs/+3FIOQHb25C4zrWxwpQRFMgT3HCv64QKZrVHtiOfyWC
MMXTZkXla8txQxQBgvJ0vndzsH58hjI2Cf6qNrUOzz1eMXMenhMK73nCN5WD/6mB5Mktr8zBH2N8
C928I7qegp3pt+WZW9N57VwqOCvGf1DwQHgKvZzdmm9Z+4TRLMy9Q60lenVKwsIqHkhxeHT1d128
6mE+NS7nYyPuQ8fk7vlewlwEUL7aXVsjlj+wzmYXnuZxOvh1A0wutDa6Y6yUYNmPh5CsAHSKZgeV
qLx0UBbCIsT2QNncNDe7QtBSpTuTiD2VI40ImJ92/cnxPa6QmCSTnkKNpkGgWCXv97mdvL1nIvj1
ABA14piUr2aEFGVJESEKoffDmwSX1OgJD8Gy6GuxIDKRQsEVO2Kb22c9e69x2+2V41yGNNg57BxF
lawssz42/rh12+5UdhIZEBIzRpb/mqg86YbncLkEtcI7XGxdQq2ciYWI72113b7q/Csuv+cOuEkj
twC+OYbYMlXD1pnjY2nqQ5rPj1Fdb0J0z2yBmHznK3fG9oWz2ZnvHWZgUe9vuJjRN5WwjYi5tD67
kGz1cB1AJ21M/2Ir9iS5ue+Rq5TFOY24TOKB/N5fHgoMPaTnQTEeZ1oo6Iyku3MHi0ucgamE5D7E
4qBDWIosYSTEkMby0eYwNpxymzNWXwN2/ppsliRNdzZZS5glXH/pGhaXK6zp6qFMalYiLAAT0mxN
qXGXhWeQNN0gnyLEg9y1t0n1a11hJxAxuxFK3xZg0Gx8l3SlNjJMN27uiyTYZZn3E2s0G6baW+7M
gbgJstvSg2SmeqffYo1QsGzrUZJ81ijjRsTes6mPddoiMf6LOxT5Pl7NRYrQoX2x6uGhNLGnWOaD
4wc70dY4ucbjKEDu5wlJEGy/Dd86t2F0iBx/IwZ1NSwP4xzkDiaq/hRjSLt4JIPPwa63wNp9VNaw
KWoOU5SKBRPDwcJSK/exQglLyS2a9rvUny0S6Sr8Eoy2ezk/hzPrbV/uCI8jxbkoPnNu5CSdMOWM
ySnRDGiz7tvzklvN+n1deD0Wn4gFvGvpxYaUY4A2xas/PAR1dY7DfDWWN3+x1GNKDNJ7symOJQ7h
gQ0QEAQmbLxrWnM+ereFdFLB+cuzvWzeizk7+d2TC0EmzaczZo9dg6ch9MaHIpuxdOIEQDTuuBrT
t1plI+XfAhbQwUeNZMDp9fM0lSdf2zebmC0zrl/dhBnZ6G069EB3kwlPEKirp1FDUlhGolwc//M1
SWZgGuXV8hu0jPWf0UQs+zRzouzHUpLyT/PQ9b0Am5ON76jsSEOKmQupNGDY4bYRMVTRLksJUiLN
0gdeIet8Z6JFmZtLM1VPjkXGFeqTKisfQxsOgX/O4xR8lSqJv8sNihH3vk5/48qnm0XUl7ClaUSx
ZYJ3HHFIDhKQS2O9JSVTzEktamMgGBBv3bwkBAMp//jbu0zTodVtzKg/mpPH9Kfe5VOMIR4QeGef
G4VfKJTrSMc2OhqqtDk8J9VwdZEAZxxthtld4sB7qvP04pvT1s7FXlc992ePw8InvuZByJc5ejQm
ypnRf+gCC+s/LoKyfsqkc5oSdQhwb81ojJVtPBqBj1WSwTBRl87QP+QQp9sEJn84h4cpRtboALZe
Zs5kL+QGFky6KaPtzzFk5XShBQLJgxjNRV2e8tFctcN7WHS7WHBFQo/TfrvqSEVMOYb4fSyZEHEn
xWkxoje1CdnX3lGfo3CgwuJ42+V9eRCGuBhc1jqOeeqJOgcjlZYAJckIEiOd4aJX55LPHPS8JoNJ
tBLjTIGXiJUqFy052jknY7zYYWbnALfiQ2P+ToRG2OzVisw8hFBQcoDF8GdI73YOvT3tG4MfWdqY
LNCfCfgXkQ+wd0pAf2mwuDJ5mqf2HyK8vUrFS9KkiukCvRimXPSpGoUj1N7elq/BEuudIdbskVFl
Sx+Me6kL9QOVH1oLzGUi5OziY/0q6NPU4nYx2GsUlvtpG939EEXPhlR/HCUPUysuUyb/uT6qoApt
pkmv6M0QpHL2ppKM+CEIbQY9NsPKnr6x5IYApQra1p+5t4PU4YXuv+UiwM6m4DEcxUOrfofqMSn0
vO0TTDlN8sIweR3LGH8WwOA77jXYoOamsZ6Hmn7ZeGjqeTdEOcs60lK15DsCi8nV5HkzQ/645dyj
WG3ahlBPuOhWRX3MjTLAQodFjgpG0QXOKXEzWXmw6uK59d9sh2empXxwXB+kMoSkCC6Tj0hkVGTU
anpXI2AfnrbBNTdA5dnZceC0mqA7+Do+uYVzKYncAdRExmnG352C4hvi5mOq7Vc3JBCbht8o/UPR
uUBIoFdGltiVgbFnhLmiyt4LuFRZYO4MSmEGfFtt6+esspcFHx4GLF2cuUahjmk2scLwGDdV6y5m
o1l0N8WKb5vw7ldabycO0xjxwaTciwKJ3/nyq+/00fJotkuxnov6XELOc1j/Vsa/SD7nhOExoMWp
jU3Hrgj6nZH4EHxE+8XIED+/i97T6AA34uesMjyddfbck+QjpCSutTrmid4Hzbem0u/VvBqGm0d1
Q7+CtxzpW5dfaxxcuFJB0bwGcnyXM2ogTei5uNH3fkhcfall7xzMyUZRM+9RkI/x98SQJbmxjQWp
QI81pPdxh5gsW6Qfaw2qM3JJBPO6exXX1zzTN6+yrkYFd3h2wJIAfDS957HQXyLu9/W0DzBINq2x
rnuqQEH+hhF91MpbzWxnA0YOpsbuyaAqmyyECRPfdGcxbyh+UyMgGGlxCpjpL1Hk12HCgd5bwYuu
h08FuewuUQsi3TpB46RZiiEbzZVzRTp79TNE8caIp09QpFgo1mrHA2AV4N8yPxs80gUfYIkjVloj
1LcZF05TPyovP1rkG9l+9AMD/p5VPOTf+BpiD+ldvs1KPzWO/9g4BK6QamQjq0Yj8sTVMDLLYqZl
oH1Ny4dSyKvFZC+bFAEcQbRzW3kSFXmfNQ2iRByN0EQY4WfroK42zWejs86Bg4dNxx0RR+nOQRUz
O+7FrYJdnGQ7FSImQrAjNLVWZj+D8YdlBJ2Mmc1lNJltVh7HQ5+w/TBTqgioN7Zqb1njbi0zeJEN
rU2Xj9u2j6kSXaIaSFspxWeIJgB3119KgUIAyZPXJx422gn/M9T1MrME1QIiltgg7j0CUR0vyUN9
ai7Z2/BG3Iy9RRu3L5aKH91wuGnaUEaawBdt0HCjRMgOO43PfqfANHWM7uiGH0qkIGaeMMdU9yFf
dW2U890YEokXxJL+sNhZXbfxqGpVZjwxtyAkcIAujBlw0m9S0TVjDR9o8VN7ALNE4ZcLjsUuS+ha
9Bvd5h89Kk4hNGZNzXisgZmPRp7ZI1N6331tWFgUOC+LUf3aA9tPmySVZl6NBVryeLy32XYaEIz5
cGiXy8OUjFuvCjemKzj1/E0SBkRTg6uAM2vRsCCTXs8wAIzeXnu4f3w4ry5iFY+BV5/6Nz0Uw7oM
lmAw1Cp1+C4dgIEUHp5SbKDaL+5Yb1UmwaG3GjoMvOLpGGY42BcoNY3xgtJWsXkbClS7tXfBi0f8
bYSjTILG+Kd6KFnVe9XVFG3OfetOJ1V7p1rNl7osnsoh30Ul5DG7dQ+p85xAA3I6pLAeowtE6C77
2NXU2kgUfNvbMxt5VImzksukMazPrLz/ihoQrg94S6Zkw5Vzf0bLicq+zC5NAkS9IgKgMAI2VUhf
JWfnZlbuzeecTSKJsLLGNYopGctdmcGokuihM789GW33NEh1IepuW1NMgI1y3usCwUSd9ezojXwl
2wBHrgdhw97IoaFTdaqbp5m36vqBudgFxwtWAeu1tXsTVRbHut9zRcnMo5ssvzrHq0m5CNjYms1R
GMObnKrvMNPrufJOnZNeGXIzVQLQQsYkeN94i//9ZwhZ3HcNcYyK1xC7Nv/Dh4kgfPlu1/Mx7vO/
Ki6JMzNOOep0UXs8CumTOyD+5/9kfcFMqlPR1vIZFpXxSVAUZQHCxMZgBZEwflc4EzkgCRqx4brN
pAWrnJWTiSktTihqA4oxiS/baqLvvqzuUfjvW5IMYgdBrJ38mbl+rG3Qv9KYd1aOhjmc3OcksL8G
AUAzQ9A1Uaglg49OkVoa2PjUMpEhScqfvfBu7Jl1VtBiKtFn68CcD9rRhFBjKxOKVUMIoRhHT4RZ
remqix3VZ28s/+X+QNo3AFkZ15vc7oj2E8220gSMGdmxJJiY60YeqVTxNSD+sIJDRVfjtR8F6kA1
xw+tCeHah4XFhMsqyK0vwpXrZ89Nbu6I+qXEh/fsktfdqPaZ5eHGhuJNvBK+pMR8LNkmzm6/NiwE
QpZ3sU0qTDlhKrGbAx8eMjJjoxdvVN6rLQOmk57tS5QimKFkbavhbJvOTaYc+GV1TvJwW1bmv9xA
2dOgBwo8YtZtFeMLr7chPENEN7hFLbZr1Cg6QEnko1JlnmUjYyueBNKyu4mNaOmzamOehwQR9/08
P48+7EAVG1jxzWA7U1+PSKWsLD35PgupnN2faTVIisdb2naXLLxZdnGIzeGUpu4PiWEb6WWn2uRC
bsyz3bH8doiy8lHIgaeM62g1BvVHEibPTTyhSxP3ecimfmKlTvAtqhMQBcjD3eq99Ofn5aOSGvyb
Kbe8BhhkMfewuMoZXsbxiNU2/tdGoBZqQz70xvCQYLM0Qq6IzDkLOM7ZMO+yJKSHsbG9JP8GCXDb
dh0Hi99IzYYaJ5GX0RDPik2W0bMusfEWjgHsEVQUd7IomHYHdEqDjSKBQgv4mn2aLHPn9GiGJiLg
XG6SpBNP/ZRzTYFLGc0rMb131SDWbM73XkFOG5XyXUVYZ2X1INOpYtCQD731FoUS5ZXBE49DwKXl
zWENl157MQWjDYndLRJ0uCOVOrZrwhQ7sU5q7ChTWt4rEyt0J9DndQNWyGqRwKrkOAf+S5kRaYdJ
c3E5IVM5KDw+rWm9N9b43HuLdkVGOzOcN4MePn3P4HcnO99PLgXEXZSL1rrF1wWx52r0rN+V596q
qNl3MwQuKz56vXqa+dylQJdSgoNO3ASRxk8ggF+l0004AXWXXbHaK176mqGrF1Ky6YciVJyA1VNP
t+aBhnOi6tbH2bPpJcepn1/K2WAVhQOnzm8l4ATpgr9gec0ehqEy4DoT5D2Bcxg6QTBgHtHxgWhC
WlxoMii0hqvA8E/ftQ3ihesu90EmNo4uzoLYaDsEm2f24WdAF2JwyCe9CGHAodMc9Y8K3jgz3q2o
v1kBI2IiQoR1c2dvlUr6cG1ce7BIE6Wp8NqnAA+TV9nv3hQ+JgzdSmLBGwgraAAOdvsEaBYDRbtx
3JccgApXD6QqFkaoA+3JuMwjcoqBJ6Yu/ZeU9ZGHOcVzmz9EWm+Jn+HcfBHafsKn8+dwEsv0xr76
0mTiIEbI/umHKHg/EYRIwc3bwA529b1VooBJK3WynPFMjCH+0hfXKthxpijMcq+/z/wl6AWdeJyS
KEB+WWgybneRgcrpu4nYAeFudeC1GNgC2QE/jhMPle+tRvlqCIXvrqCbBhjX2IfBjg6x8SshBHad
3E8eWHS7VxSrcCBmxbfbQWsbgpdGvo85H1E8vaYD+mjmpBYoFlmQoYy9dHQZbcmEpBGimyZu8X7G
UxeW8IkghuQVKAxg0cu2Yf5IMwQfkfcnLM7KCoRVDiyQSEHQ6IGLH8z8aumHNS73XE8ET/f3Mgc2
3oVnLI+XSHufDtdCre33oKnuWkgOOsheJsslr/1Ht/LFj0Fc6w5aJoJgtkVWNewMnE5+em/NAx4k
zGROiAYiLyRT0+IoLYMhVbjwxTY10VhBQSSIRzzMmJ0zE2iE0Zp7w+uBLbLMSIkKHSNYUDOVKmTq
h6xFjyaC9EnH6iJiRKRWL8hH7gnnZAvPFgZdy85O1SnFX+u7P/OybvG8B5wb1Gffzej95kH3MMtl
UI3GoEhESEeE26lhoqL1z4S8efYJOU8N96kOWvbp0zqCDeGwKIEyrdi+OriDuib9VXWFWJKvPOyn
C7kb2xHBGvP+w4T4ukvJTuARMbvgDVj8u9GSjIUzTCLwLEW4CgegqpXivign734eUNt2FZv6rtqh
nzLX7cTyJGMXXSHjvmsdWeHgADSdlynnYQX0Bnq7YXwX8YT4MIz2/tTvzbQ7hSYHs22QH13O44Mx
FgCPFJVa+WMEnnlf1ezMPI0dWFYoRvOYBMEhVKQO1pg3TDW/d6ZzbQt1qHs8tDYFbqv+Ydu4JjWL
VqbuRD2FqHmKdiCIQYYIWoYdplBcU4X9505Y1ibf+GzRxFMCeuXd8nAE9DloHhAujOBEqoHxpuUw
P+CYvM6VIjjQv0dWggMhSR/aBSpmNezATH1xh/rq9AzbGQsAd+hOeoQdokv7yG1DnzIho9YemwZt
5xewYz4ICeDtczl/G7J+sKvgWmeM5puGvxn931NW1vd2XO3dmnhrXz25IjkapKmLLn9VQBk0ZqKS
sDXEAeGHYB7WUrIrbYD8SumTAxc2cOF5mM3w3pPut4Q1WFDfnI7PPWvgA0xmfZgLZOiGLxHmO+fU
LG9h3HyF6OS1b2KLcHDVAeLyQHgRqOU5pAcXKU2GVfwCIl7P+b9A8ZUawRFE2XXU1RfTg0eiIPZZ
weU8ZD9QkZxt77sIzkD7sUViuM19ErKqSAtxyLi873T45YJpFrAKWmxavqh/Pdd67/P5yCzySYz1
Lu6S5zqYt6E9kqlqMPGKhwCDWnzMC5OKyMCrDqSKOJFVlHXPolE3R5QPjQRDSbWKLoXYYrRj2UwY
O7aAEcVHyPWZ2+5nNsTrphC3rEX7PFEpTIChslyjrUObOlqk5wWkH1qYRAO7ebbT8KWw4VMHdfjs
ms4LIQ9/mlHHqALYqfAi/OQAxuPemwZIZkF/bIV5GHn546K8j+v2zHJqE5g4XX3joqNgFVj4z81u
H6WQ7zLObwprTKm00Z77XrjgTroJo+uk11FKMzcIrNyo7iwvhYmXYZx2YCBGNYnsRrTPZXKyzfxh
sq23vCIgTllbAhBgUi1ARECujs8c2ENoUA/tJeyxqgIQTK1srf0HCyLiyPxH2EsUg9k+9aHcceVv
k9E7tM5RC2GBGincs2fBbKuSR8Kjp9VAWlVX9Vt7LEjVYq6JNtWaUKEJNLh6bEmVmLLt5AgiaNRm
LJp7J2fxzT+TjNbksS+gWUYM/LB/5oR4Qbm0RzqHWAPRnvsF3EUMWsmUedaAYBqT0Sf1yoTkfJLG
s4PGZ7Ky+1YBLq5i5BYGtWBNOrKgA1zbE/y+3JiPQ2tdRTYfKovsnclCb6PylqBM8TP0waVr++fR
AsKqKvPDVs57UNIHNgsmXKMt9SSur1DlHKk1mu8xlXtVzdtWsrK103IfYSccy9jd6tab12WSvHSB
jeeNY96G1BCNL9lUvDiKRBG29RxCgbHwZjillOwPInE+dUZPBvT3IaUq31o63M4cRJ7hUgXAdGIu
ITcSh8GdsvJvGXs//8/57fk9dUiNjWfjXxx6z7UZqo00MJcShHkIivFEUN85T+evwIyQuczBS1Di
Vu/a5EjC6m6ETcrNhw1qhHMmE/+tD6bPeo6fmPHtCnIjG93vE3o1pJX9DdZRBMg0WvdVNUKjh3pk
YluWTn11vfLFKAcLPeLwySy33C9Z80OrTXRX+hC3HKY6WHrrDHFHNzLTgl3M7sWlOM5LbIpmjWpu
4ddV86q2o03n6mdZZtjHM2gRQ8fmya2wFCalc6UmXpLm6lvpCTa3CJqUc0p18DZMmByjPNdLuBpn
W2fdWtXxBSbQxOq4Ont5cHELLVYUFIR1jJp1xYRTBrimabKj9Qe6iGyxwTaOdU3Cqr3XAZhxfvOP
dtjuNoH36g1sKC1N/drR6d8ZoXwtoVCEGqaAGvkQRnbvW09bKFsK4pB19xvNy0Q5t3lxM7Kjg775
nt3mWWSuuzYawHr2cEXBymgwRwVm0W+7cbKPdc4wqTq1CcKLFJ37TEph+dBHzY/rUsLkNt7vUOqz
ssQHD+o3Va5i9dMAR+JPo6Xgax2DCQ+CADNYp0z/YCE8p27vXwRieBxUhcH1XwBE87MIXVkK1sku
fBjOvTmY+qG0Emr3MUrYHjJGT0uAKRUOK5PxnaH7v9HE1M+OTgThceRBbtiKTg6bkmGeWdEkFV4u
adPLFvKrqvq3tJrhH4yEHbrgz3VIglWjGOs6g//p5RXNdFu+4S540Ahe14KUh6NKrHLXoGFbh73x
bZYOKW9LKppDFsqAj2vTpzAiVaKq49h4rCUBIQVh35xGXJSPg4Www1VgwZjkIDwA6t3W3nT0uyK7
Nl5TY9yVaKEKckPjx3wGSwtGv6uZkRIG4BHa2i/QjJHXusMt4tHmJZC5zSrCeyvtf+XMrimHqdFC
JAEuhddnujpIvVBIsdJco4AY6SGCS71I3T95581yVwJ6ad89ve6bSzdfrG6RfVC6i31G4HiOOmgF
zg6iuUPSEATRVTbcQOknbLBtdhjNy+wfhHp3gkMjiTso5SZoq3Ukv2QM99PY2oCrRxKY/HgP5HFt
5eUmUvjyQz7ClcaCS7JO7z8GLJdQB6hP3JBsKFi03NX6FTMoY7+028Ilq/szKClHglbfz6zBlsiK
hbl/R6hxmOxttPmsLJPqhvsnJEd4XNIJLuWwo1XGa5ujxqjitxgKdeShg76OahP08Mdg5swADuDo
yAKvKvLJ9EKZVtBlO+I81V8pnqYkCmny/hlAHwH5M4T5i/HwDEO5ytC1eU76wECRF4VemzPMZ78W
cl87cbbKWtbTBodzxxtjdJcCuZ2H0y/ld6bI80GRoCJj1Aru8msgwoJUwO7eaaEEy0MT8nlAff5M
nGNnvLEhJ4rLiE7OE4bNNVtjpt5knrIyX9n+roQ06ibQeDHjxQcJShz2TPo2ed5+bBGA3dmffD1W
Q/BwsJEIHWmc0KCfRubRLlcXqzX6G5k+LEv3pnmtIfYnbITZ7kmiciVVGSEVANbZcB2KapO6qIKo
Emh3cZVw1A/LuHdVoa41y1dYyhbvAlFhQfuRJEce477bMa8gcUwMx3HYorXBM7sCsGtQoVT13/LZ
qlNd3QtrgVjJ+qPKDk73qKBz9NgmUuZKq2ZkKVGv/Oo8FI+JNa7QPll/LWNUkAO280C4hNl/jzNa
i4vST7mzde2diE2SwXaU9nfWr0/r7DGKtfy9bLcD+pls2a0gDc4vfnXFXxYC8qORTOCtVgRNKH70
W46OoEuPy34c0yiy1Uq8Nt11av7qHBPH+FeTNhBQzodMWYj0avkK8/rQZRf6oRY7QBSy8AdhD3Ky
qu5cph50Gcg9ylM26asF/1CmxtGjFMeZwuWDKeAU8BfNt6Y4VSESTgp1oD0N/w64AD4+Xe8NE/vs
XtsAtsCrwn5obOrwYPSHtvvpi4dZXWfnhO0CWSZvRUzNdAWyRIxByaTLaNbWROcbwfycYRUWzzbB
DyA2WNsxs8Fw4wOV+MJUoJJX6tBl+jzvtbtJ4/UoEVrv5243xtwmA6roO12bd5hD6A3Rme8WQRS7
hsLrqF3bdZUyzUU2aK9txQT9CnvBgRo+fEXZzfNPpWXjE3T31YKqcCvcJ/0mYF+oLkP2YRTFbl5g
+FZ/R0AGGhVb/W8nXeJw6XlL41zDX2rCc7s8fkwxvLUl/znmUyqv5viBN7HEKYoCAAjaDsII4Rp5
8pU3+8Z5YRonOEhGl2cJa37+yH+tPR/fiURgSNuEpSI/mylk1va+jMg9X5ssc2r6U28ItqFCBbKx
UHYaX2Ta30p71wt+ANa6yQUszV2P2411z106XSZWQTQ/G5UgXhvAlNc3fK7rxsT54LK6Scl48slO
3InxAwLIFqP+KsB1FgvKBo8O7rEVTzLdxOEuA34w20/OeBiYNcxLQpp6iVCndnO7Dau9Zyyrho+S
oj3/SoJtM8L1q1+V+yoRVhnPZb5QHPAWrMqgvmtij+bzGwpZOmwzgJted/K4YxaSGHGu6AycPWQN
cmNsY2PD5bKBM9CxTSl4E7j4wb6Tl9R+S+nibZgueXFhGYWy42jMMETNhz5j2NuTMOWuh+4HTKfb
ncbkzNo4l6iDNr1GeJ6yEll1PKHlU4LemevRDn/b8T6ZfpXzBaqU65kSD+XReF/Iq9Y2itZ9tjhQ
x2MzAblLLmPfPsX1fa3nFUlquzwDYg8DMTp36Vuc/IZ4CcbsI+a14tgagDyY9X1v7zD5D8kLOhr3
IROPpMuE/MuB74Rya+Hri/l8WufNsf6ZkHjmdei80zi60Krtkzk+QHRk01+O26nAm/KoUeJpjiNe
MSIlp/zNjhnSkbg2PvoVlSSfSH5oaGZI8ygU5Ji3drkwmLcykbzLeb5ltKWyOggifpJ9jTRmujT6
xWIILr4NjFFJT17oDfL8ndMu0IACUEINpkQ9VtNWUCdHAOPg9jrvitgk1tKtjcIS8bY44i4p2/sW
5Z0BeA8IaN/tCyzB5RxyrB8T69SJn9b49I3DQAxFRq6ccNl3bKxPhSPFRFWoDlb6a4Fv6csnQ73O
hoPrCGCM4PLAZcLGs+KtcAmsTLqDIpfVMMK3fCLkAkhlNu99D1wzo1EK1iReW+5rJvH/H9tAbbTz
Whg2oq5D5b136rEmI8R8r5C2RDTFLaFnaMEGImymhcNwPyI+xKVe2SSnXEWarx2okl50NHh5YfTQ
Hq0dLpiiv0Q2WiRGTBwt5dYO252qAMjzxKXXRdDA42nHDoaA/cJw6uEnMnzDFl5rpMR4DAAMl8eG
TthOPog1k8XRB4SZZdcsfKkt1FPmiz0sgyJmpklI1MmTCVqB5XXWEMerl2DIT2EWQKwc1PPnNn0e
y3c/fO1bljF7h1VYwEEmNPeu/hTMr0uQ91gq6DFqisqzV9QIf/o1YWzbLmhXiAA5GaBJTvf9NLAD
qXddzg5ya4bxQTnTdmJeSi9Ig/0ueQ7bcQ8qfTercqeri+ti2nUuQSX2ygC+7ew7F8EMkPds7/rv
C+c+gxqHbqv136083SAbXClUqLhgZ0IMA8mmsP+xgovAeoIsnDEPanWstdx/OJNaYAPgx/rgZsRf
nY1TCgNkmEK+GHHetoABcTwvIiRPv/rwk3Ti723ZXKWVfEYk1QSNzcOzGLzQFLG9t5BqBwHhQ2xg
Iynxpdt3qg/P7BaJlRiPRmPcuoHxdIiLolh8EqmXHuBN7BIS36wURS9wEki4HyhlabhKuJxmBVZW
RoKzW6wFGwWT+PWEq6fQxab1FjMYkVOjZ9Zn2UobKmSEiiTMn1FlAMAFwlSa9ir1w323iHqqJLmh
FWZbicLCSXGehv5ugo+A31udTAEMblx4AwZr2lUTOTsR+bsiiAgSi7K/xGfsJnmAgq6ID71onqcG
iVnILPaxFyo62Ak83ikOCZKvx3JtpH39lnUNRqkJKjqi0olaK+zT7zH8f+4A9aOZwnsd+ofRqRfu
4IyxWfAGOC5vdE1ugxJzAoW9F4e4Mh59P873Udk3x95HLDapCgGnMM+y8d4CyxpBBfHI6bJmsBV7
Fqc43HCc/uoS8Ofe5dp7I6KY1Z6v3a03iugVcQHjfKcDXTqyCYU8yNTEP84lNH30idRz83gJDYwy
Ze34y6f5qKXbn0wjbla+S+yTr7Gve7Z1YbRKPzWfCzwGodNSbejplFLoFaWNSSV4cELGdwml1cpu
8TGzztvXWHi7zPxyHNyLPfcH63pS+uqV2dreumxYj0h2DqXLK2unvWZ8DtWjB7bnEVqCvT+X07EK
wGNO4icw0IcDqeSa7fBoq8bZjbZw9og99mO6RAJlRyF8AEDhiKXB5d/TlMNldPK3lJEFHtvgMNPs
TAjjJ6thc4Yja1pog1y1ir20DAA+tv2SIZCzGqqhI5qeR34EeQAYkwLMIhOw9ijJ/qGCJY2X9NRe
XG0SMI0MAnLagQ6rSDebEHKLnpGF/Ejd4DqguUuQ/q/VMOy62v+r5vwnbthK8LexRxn/4+xMluNG
siz6K2W5blQDDne4o62qFowIzrMopsQNjJQozPOMr+8DZXWbGKSRra5FlmVqcEbA4cN7954LdaS1
HqcIW52kNF909mPXrbZs67tIwufItT6XCgyJz9HetS4y8rZ6OvStaADNlReJjE+6iCdu5Ze5ibbV
FJECyRq3uCcdB/tMmnskM0gO/eKCrpKgr42TpstPcPodDrqjcBceJ2B54wQfM4lo0msxU7anrm6P
XNu+z0c0iohukHzF26QBqNhhXFg8PB1eccnlGBKbl9zkDcnhaXcXt9yXWh+2CaQ/q+UCIx6ywOpA
kji4wLtAuyT1OhpKgDgazDzaz7BgJowRqi3U+GS7sfQewxQ56Hdn6OuejhbIfdcmkSqzCVwcMRJA
0HStLKUBUJRDwaGr9MoiFYdhI0t2ks6qF/BGbM80RCO3ymgrtT4II1wIBJyQU6g5PuKxC6PKEldR
aRQw3i4PQAZu3KLwJbmOLUQL9lPdVGhQyXlvKCKxpZUZJaclX8XPjeCxHZjFaogaxqbaSBqJCx3h
pznmovPDRvFIeIJeWkFwk7SGYPgS8GfX0oDvhL2+rQedw8jKk4xOEZrboOfQYOVzZb5GgYd8gNKT
juor7roD/M7StClrgwb+tLZWeh6V3KbS6rjwA/Xk0tDRCaif6fU7PRrzLhPsK+VAW/BsTPOhyLa1
ztXI0SPkoH/RukRug0jTg1ttWi8kHWKMfHmq0jHJ2YVGOgPb1rg5DDicaxFZwYhaC66kKSLC7KH1
KezOm8KOSopSKaKh4ClQdAHyHSY2SQU9JuOXnSnv46zX2zCbgpYQIBUgiwWyEQLpL6NgUTXyvGF0
j8E9ltwH/LmeOwzkLWsSgQVzbyhsUnJdpgPZLDB9kayRbqLK5BFTfQ/TyQW0gWDNTqJ0Rs7YDICy
Zbb42jlH4TXFXw0EL9ILramM8OIVfhSGFgzhUNKTs4Noyp6bvvbA5rc2RbkLOx1S4B9zH6z376Q2
nEEz/ib0w+mi1pyQcPKa6iFNUNIhD/FC1M3FrFHVl4s10ne2PUHJ8kAKxyiaXmOerKryWCefUhcz
G/YFA6mh32Ex82cu9PGczyBNHCPh+IWiTuDVct6JLrVfBVCbB99O6UFOrCOU30zc/Ji8JCOK1GrK
Gb5bFDozKlHVzS6JFSZlIRx3QN+Nd6ddgRGI4ryJJdms7mx8d9MNXc65ofAzaS20+vNqutKaoyZ9
f8dR+NsRoGbZYRbNCw8SK7oOpjtZVNlaeFWTCb50QxLjeQOiNsffY20S3KAtm2z/zUPSiNeLZaQ7
mQdrXu2krd84dLTakGPiTkc4KqKRvHm6gxrLIpAZMQxpi16CdmUsjrsCR/d4qoVVEmQ1R4mmndtb
XgwDMQeIkgoA7q7vEs1it8KxDnu/Kqd7haMCN2sik9RDCORWWnPKmZB+WoiwfZLQEOPELPhiaYIp
Co/rIgsGCEBhNyBgbumSIBD0Kifa8SM25ljUS02/o/OsVUyT4wMNB6giKxE/ROEEG6cvGu6neG9K
TpBd1wzA7Rrk8NR3tfDn+9y0YWudFW2fFNOutcbQtBe2q7Lc2/ZR2LQ4ZjJ3JXMGcyarx8H04RLD
XGpr+VWkQ4vW1LHt3KZEC+UvlVtevpCaCN39bjA7ETex+NSKIMj6XR20pe3eZMC9EVFaKPT7Hw7l
9T7/VHi0/Ipn2VohgteEGbLAtbfjgvJCF8Ume5SBTJ2LMI1k3W6AjhQItMYaIzIYGqeUuO1nS+f+
Gqrbev19kI6pmI/SZhT+hF6jjpD/coIYKJ9V+O4ki7RVeVeB30hxaud1QZih4FHeTS5MdPjyo8+H
1mhfaeaFbchkyOMkrL8g02GmbWoUesNFgPwEAViXHkJb0XehrUgpmiSNyJvIjsiSmBddAL4fBKBi
llOkQ/7sr6fNqKcUiHwrPyt6g/AcnZsZnoXMFPVmTeDr9OfcThVhuX43C+5L/VI3zg/62eFywWdj
KiRLmMY3gBZLee4qZy0gAABhL0/sZEmPoix23HM1NezwNSs6Vr/E42rUOhOW3STPUx/IqFmLgk3j
W+cDbdHlBMpwB1CQPzx/Wro4u+URx8lZ7DdqeNKOmJYTu4wzIFmRg2cI2LgX3MzUGDSChM4pjt2l
z33YHl3h90cyzGzAZZnFXVcveQz0sOoij9LrlJj6Fj+XBWjQlIUdUxdbmno4Rpnod+BhE7w7uNWL
hMJEV7RYOy2Eh/6O2qmMtrJrFmOzp1Sz9+AvFYVUprBLuUG4yK0pTsxL8kOrPB8xIcVh3HxCmJtT
VJwDiwCnUKSm/jK2MuZgzTOyKIs04TJiWcyCABlJWIRjTOMGocBxPhExjou7XJg7lDRXgZvuSs42
JKqpLGGEYCmz4TQFEBM4xKoOFMvgK4dtQJM8s73pQvuUtU95KSrvJuyHBiMtp22EdRy0ZjV/s+qB
IPbQt+4bpHOo5JKkX/SZJYtUjqyZRZZAL/KnEFHxNM2w5sEigFDbhXFQ06KswPAwpeedpIUGUDKE
smeyhQtk6c9VHCHbMKEP76MmGaKctAxaws2lBTc1b+I+RqVRDhlEoMyL0qPJMTSgc8VidugShqWP
DI4K62nq05CC3Ejv+qgrCOo7t6ISN7ybz6R/sBMhoTRFBUtSw5EIzi1f0ri2bdNH33yM2v0VhZch
OKqtUMxnqKKG9jNpHin+qiYtgNvhJpwQKrkiYPGw2Kmv5zSXHk1fsjipY5VpwSpXiZS86aj77jKh
L0Rbl873qGgbDl2NEjl1HFf1dg83yZT5YS1t/FhWgsyDvhg3sovFx/l/3Q6tcc6qkf7QfcCcrU8K
t67lWR0uQUXBI3S6+TkIGp0dx+4yU50p2By3wli8UU3Qtcj80k42JHV0HGstuRTJ56jJi+4zr2qZ
bMbWIjTNxE4/XrJiz8kpSoaAtXpS03LedbzjzqSrcNt2GuepRnZyVzQSuE5q0kmQiWNggk3Gi8kA
pBlENG0flcw9C76qqk7HaSR/NcdSEJ3Tnew7PHslAHFkg6hjvFTF46mrODQeTErq6MIuajo2I9XL
YdcMtNUPZWDb3x3pLeveNhh57QRBiri9GhDTgDTzQu59lUNG0FhQ3OzsvNGPSyxSbBeFHocb6rGZ
f5RLrZGSat2xNjWpQVZWWv6YnQBR6+VO8bLITaoqlsVxckvFNCxhF9aiEaDn55QIe04c4lvkNcP3
wS87fpzIBcvvzIMPVqUYnUs+THIlhYxqEplY5LdWN9JCmYHmNqSgNVaCQGJMqaun4H8oHS4WlTrZ
gQGeUc6T2BP5BOgKZFMHelxwqWa2Ro2HUDlEaumBOjqteQ9GEIqFMmut1Esupc4ntangMpOm2Xnd
U9pKmWK+90EZ9LHJM+pCTuIfmbpHFGbRnHZuRSwmhAJe6svbJV5oczoO2qWrFA7KlaiC5CuGDfgm
bpeEwOHrfEZSIUhyUYi3H2qvmW90YPA9OW0anupAU/gOWVDQjCGOp+Tr1iXBRqEm+LwuIWIH2Fuf
ylak2WYSZcE/52H+jjadA0aL9j09TPDGfbVFoB59Z8I7T2eXyNu0HmO8HSELFWQA0T/BBTOwLPII
RedMTenL3PftLYDC+lucVeTcqKqIsLU1cYnOi6MljHuZ9KBtkFySmSu9iLBL1KrxsetI0JiWrwW4
R2AGnxrbW0iP6zC2ASYC+rYe35kFlnJlRqHSwES0mtGatzOrDH9xO+bQaty0o0vf+iU1R9bxeTf1
DgkhHX7yAqeNJtI3bGzO3KVlMBEyeBHuCscBJQB5UsF6x81g77BYgjmdo5gWTTsmZMJ7QBkwG2q7
GCjpNd3dZKFZ2uW5Bg2NzUZZh6zmnjlPON+Om0SFhX8Shar7DjN/KEjexumF829W3JKYVxY7tUQQ
akXIBmBFFadVbjScZvi2oNvG1ItuObxIcDLZ4ILoLQWpx6FUsFKQHGnSItMIFCDmQM42yqZcejgP
mV1/BnFUdIcdN7L0CxOyaK8w+RTx1peWjfw2mvLm2Fij1Tx65UiMqZnbMXpo+h7vqgPLO/6ehVWv
DsveQTgDcmwWBZEVELPSax92WQ2lHeGsNBxXBqwkTurV5hjs6Zzd+6igUvatyhvOO7pY48kU2GXy
je0zY5IsM6QYtGdDRO+UE4EVnA+xRyufC48uB46FDfQyCjwI7wYKZisd25mX60mSgUtU4DJP0Gjb
pDwcPCWqG9No7UL69yduQiCzdMp9OMZqNtTa+yGWKlk4YmugzszzqD0OQObE3yunLTgf1LEFvj+q
yNvyZYx+Pc0N0vuuWLigJoOV3Y5DZSHsmksH4ZgwGP3IeNDTEQCy/DYdPKFvpduhUIU6HT5yHlya
3UCTQx5ng/TCzyHATqJlOtuuaPNEdcGyME1BEsD2kuUYHw2o24Az9o0HNMHPxgtVDn28k1VU5pdI
S6mRxvgUT5pscireck39XPUKrO1Q52l6Vo+N7o5iVCHjsT0VaYTqNszxhYXrurX0ZQFVbNFrXkE2
paW/yRp3DHYVe1z0p0aY5+Ojkzmt2tTyq/4zYpCWY3uIwYKOzNTMHZJOqWEPg3SBWCtdep3/EcSx
4E7Pmo99assCSqP3W60/yXaFOPabAYNJCAhRVhiiUvxNzXrEV8uaDIhsoeso7De1PmjokNvlBJSZ
Gs6S3te8xj0iqixCtIb4wZfT5o+//ee//vFt+q/wubwuszksi78VfX6NV6Zr//mH+uNv1V//9eT7
P//wtFHCaJeXUTk8HOF5/Pq3x9u4CPnNzn804VQlXHndTWDPsXUXTxpPY8Nxo3oagdTPz787HJwd
39aurYTybdt/OZyllXDhoiJYHIn7DeELH1h202/iYoxu3x9q/clffjKXTdO1feP5rucK5+VQLVQD
Z6yilSedTIfVjL2pVR3HiSnFWq/77Pz98dYffX88I1dfklaOVtp+OZ7ftAnWKNpTcR+1Z24eFUdF
FFaIakrk6D04aj9C7jrg1r3B2ymu3x/+rY9LU0f7Ho/T9YV8OXyi6qwYK+HAHYmgAkXWGF8NXA7O
qUJn56jR5m/vD/h65riGS7WGA+VLx/PNywHDEi4PR3mIpUNVH5Ysbadu6sc7YVhifmco43q2y/+M
bzsuNySzP1QpcVOVYT1Tn089dTRDHrRPPYF5nPiPoeqOf2e49Z0wylOO9LWWLm+G+/KTsV5m1N+S
kuW1jW7ykpAMTjrecRNJ68/3h1q/pJeTxmiqRK7tGEdoZIgvh8LxoirCzGowJNYwcp7wNYasiNJ1
/62rNVyLoQgiGDBe5jQPAbtWdfD+T/Bq3ng24CL6MIbPK/hyX/4EniypymGD2EZTB7d/cuzI4BdW
5JVbawUDgZ+FIPL9QV/NnXVQX3mOEa5SjPty0H4IaMEANKXxR17DmT+nAMWS0IBnQsEbemfvD/fq
W2Y4j3fCYURfaL3/LSsVzkLQW4g4OxJz6mN6oghJPyAY05sca89JX6dUZMcuUvqDyfvWF+wqyefV
lKD4hl9+1qrzBiycpAJktNBJurETg8+pzPPVdcitt1VEdpRIPn7/M6Pg5VMr20DJ3RvW6kcNc55h
U3oQV4KiHtOKxgJwAPssH4T/A292eG7pPnl6f+S3Hu6v37Z++YGFnilLFAOnk2aAXtGn6JKTvlD0
vbIo2L4/2PqXvXiBeLQIyx2P11bYSu0te5E3LlY9EkUn01EccYUEaWtwGeqgI9NHVdw31aDH/8eo
xjXKFs765jrrM/9l1yznaCwpAMbbfBxAPK8K4ChPqJMNs3cxReqbWABCvv9Jnbe+VyOVq6UtfepK
e28ql/BqTFyX6mQhTl3cddtlolNTYRXZYEmmrUzx76wTlr72LT2eS2p3VIsUHTfL4Pwtq+amX3Wf
nSHe8/0f7q1JbpTyjMPuzZF27wuBHwtToYkBJjcNGB/XzeaLGXPEueg7yHHxAAzm/RHXB7v34AWQ
GzYeHLJgofa29yKc4BV0XQ6ZqIUTVMv8Eq0mrYr3h3njS6dYwtGImwY3LrU3mQN8NdgFeziKcU4a
jNMENEkjgU46WL7/9lB8g8L3WI21dPZ38F5WbtYNXMObdmVO63nsT+M8q8AVUPx/f6w3vj1api7j
2GReoE5/OYErETVg/BgrTDr7nAu+Ph5843zwmrzx5SntCaGEx6SQ+2uQH7UCj4Hh5XR0Di1pVYqq
rDvVdTF/sMS/XgfYPJ21hyEFz0msP8ovb+TglNMEtibcdkAH2DbHieIwErcF9vrGqQtSbzZxO2J/
3VoD98PfXuQZXjEhOQk5yrH3ho9du+dcG0JhZYcZTtzSLaYHm/0WEjKgOFdgbhXpR8vQ67fO9fjU
aJHZXrTWe2v86IRhyrU8AqDkivqCNMEy+grMewkvsz7Ok6NmKLW4/N2p43rUHDBXGe1zStqbOkuo
6Inil9rmg0IUSS1hPHFQ26a/PUU5X5r1cIkQQ3nu3jhEMDq+2w6k6XRLfo8moz/kqll+cGp/PUVd
43IdMet5hMe39+CyqrJqnAes5LBRYPZaAYLVAGgGteUP5sjeUEaAsnI0c0MAIrYdsbd+Z9zErLrD
eB80qjkJU9Wd+5r41Zgg0Zv3n9He2/BzKMG2LzlVskfpvVXLk0RGFPkMNc8J5IOdhsFxM/QoJ4WZ
v4pkEjepj/fsgye2Nx3/GlW6wv55gjb7a+Ui0P8U6NNA1TfzkSsnsY0DcO5W0PdXSrf+7v1P+fZ4
2Nt4hEKyzLx858lKFw5lH1zP2D1QCnmQ8lkHlgHAfUmDKsZI/P6Ibz1CAax2veDRf3TFyxFjims+
SQWEkKd5elaEUJxmPVQnId3hD9ZOZ53fv2xwf32bv4y1dwuxemHybp0umN6dZ16UEsk7FYNqUPZO
YQg8asMp3U641NaGlyhO0kXoD75iZ91GX/0U3L/Y/lhhPH9vJrGAjFHmElOsCNk5cIPuR+lm+GMr
AEPUjr41GIh/BDZZBEXo2MdJC9y0pHXwwbvj7G1Yf30bhlYofEMuufsL7IiLQzgRsmdDQoUXBYcT
jEksY2ribtae6Qlzg+NsgSsQr937hH0jO5/MRNJENJw5pr39/ZnAa+y40mPpVfvVhQHDCjaggjTN
HCVOOSTVmY/D9E+b//zw/lBvTXNJhUbbbKbK7N/QhrlWND2A4UirNV+zdoLQ00nt0jWDB07AneX6
weH7Y761gLCTcs50GZp97eVET5xoDnHmlZhIUzqLnZORldzaExqqMi2bDtG1rMXBnLdl8sGK/NbQ
7KWsktqhQuTszTjpZnwNAzKooFeWxJ/R94+gWBcFGqjyIZpwgALBZevA+2CSvTWytl0WQZd0XE6W
Lz90lBZexQEbAVbj9N8SDgt3dCzcI7IncGDI8ruPKufP3/6ihc8MYgVjnWYuvRwzh2tcWhr50UTq
cXLW2FmQk6IOaHtDekFBogSJwONSkAD4/xiYcorkwMlmZPaesKypkUrBwBxVxOniTl9EU956qEN3
PtIVqhbB0fsjvrWiMZhkK9fcSYVYJ/ovZzQkJ5Y3U1fBeFf6hGwE4TgDusT2RXGzAFSJEe1HRPPQ
QbuaJnLDQa/Pj5DaUXt9/2d5451yAUPyOlHmsb39d0rJCfe+inh9HXAABylErnaTcbLraJlJ57nI
G1bV98d8YwmjiiWE5n7kUNPa+8atNrfwL+VU9vMe41Ga+n15FGkXptP7A+2VO1gr5XoT9nw2Ko9i
4N4b1MQDL9acFDTiSnGOe/U6DOgTsoPS16+S4MHPKgWqk2iE9wd+/QkZmPMv3ydVXqPXX//lAQvA
KXY70y7Nejv5FKG23FmQ657eH+WNecSaxM7u2Vz+KAjufZEp6Oc4bFecJujYowz53o0wNUz4BLLD
kLXVkY4H67jqKK0gNyqInPqwJPnGR3U4z/nrB7YJitn7GYA491kV8TNkJDoBGFdOxBkyDTr3g1nz
swT4cgdmHUaPajyUisQ77q1Khu5+2Ph0hB1vbJGxWtZhZQWwfgsz0awh8RotywqJTrd1hXQV4bnY
6Ml3TzI5pIeRrpLDgL4GukB5b+jzXNP+QEYywqr0HZWc9lixw6LUuxkNFKyIKdt6PUE1ltZXSD7O
MBt8rjv5yaqQRJGUBNCAwD8EJj+GIkEmo3PEyqmFQCUd1pyX+zz2SMhEeeakhYPYCzLaEofDabW+
+0jDadRN6VPSV5+ScnxyNEFMCElgr5Bl6cLayyb38zBFeHc9gIbddezmz23mH6ZFip2xFhuhQHHG
iX3TR8112qo/aaxxbXZ/f5Pnq2e1co3HNLP3q7Mz+2KAmrAkprCAm1pPcb0j1gBX65SG0af3p/Xr
JUlykLBJtBFcfF4VYnOqr7TZ2PcqO14jhzr7onLt5Iig6eKMrJrh5P3xXp9lGc+XrEVmrUzuv6yz
BGSSDviobWcudrqyFdrMEmEGOqAPVv63h6JgRhXF4UrjvlwXKtegwTGodsXQkfowE20H4nC6iXoc
G+9/KueNxY/9m8KG9qgOvVocUArT6HN5XVDBd2dRAkPeJa7wMFvDgvw4nY5wWcN0WeYvOsJt4Dd+
d6TW06Kt8FgsXiO3k0s2H/EN3uko5x9xFAJt9ivvg4POG0uIoNHAdkC8AGv13jK9jDbqJpXySjTt
cCLLvMdC4iUfTCtH8OXurx+Gm7SiouQamgwvv/wu9FrsjxzlkDvP5IqW7M0X/GbYxUtPO/2gsepq
IM1Bt81RWi14mgYPKSq23Jg07SqhsUSSnWd/sIy/Nd+53Kt1M2QZ3795+wvVihqFwkHrmWmDHCjY
+dA6SVOioDH0Mrp4f2a89XXj6eDErunSvep09n4QJx6Nchw5PljBocjjfCNRX/Xb9wd6Y7bTOPI9
uirrkX3/nu/jO0H3iQHHqUnKIaf6zpoI+B4TrQ7fH+mNr5A3l2ICnTGfSv/eox2mUNsWgi7stEPz
jFgYFnqLVK0YAhs7RB3evT+es+41e3OJagmNIpe7j+HTvZxLiZ8hW65s5tKwxOkGhRBl5ypsYQQs
OY4KV+SX01jqrY6S6Djtp5+s0/puGYruqCqVhek+hvUQLLgKktDNblM/73ERcpc8UEibrsPCQcn/
/o+9vkivfmqDulq59PWk3NurRQYaYqlHDMQJhHuA4cWnBCXlts6Ff4U1B02pZYuPSgVvjUpZjhnn
rAXx/XI9504P4jioiGhGkwcyav7SdvJLO9FNq0RC/rs34jrPOQlbVX677ijQciafuz2wDbRTkFzy
iGwY10yn65mO9B1/2HEpmna9Kc1hqaDjhCqrN2FP6m5NUXWra/2AQQCxM1pPkJ4wAftk/OIMcQTt
LTyVk6NWyYN3ULhgMDO7Ip8jc8h5iZyNsqOz1OqBxbvPlR8QIWgu+sb/UZvU3vboKM4qkZszgka+
VEO6mmhrOoUwEUJ7VpvJFvlF0XW4k2V6isx/jdhowo29KAf2A+qm95/qG68ZNxdKXGv5n/vLXvGz
6mZjZg9beDmPwUk0apsOl0mq+6FV8EveH+yNOojitEkBhLaOQOy3ri6/HG3DlvN2x1vNahWxeNAz
gD/Fznq8HvlPAGzFx0QKYhxy3A7ZTMT3vQgRRZseWtBvLzD4PRCAc5Gi2ix/no9/+VkgAoL0X7Xv
Qw0GGkUmujbskIcp1qkPVpg3dg8uEXy5nOfXi+L+/bRu4rq1yArmfjrM80HZ9k9AqogPaXpQhCH/
RUkKfqhSD7xgnu4ArSJZIUNqEzpL/cH68/qRs09SfV7rzug69o/ClWzaJqognPTa6wBc1BHMXLpz
5IxL5XkfFLpfnyQYzWNvpjzseMbdW10bn4ppj1sf/1iLz6WuIeLMOTrmhCMv6Pm5P8yZEVdNvyQf
HJherx3MNZsTJyO7Bvfly9kmvdksQ0g2YaJs2taIi/rtFA3RSWCzNl9CPl6c+3r01ef3p7n7s7ry
cq1kXHetGtOT1q+0DwQgIbZrLOa5wgQIz/NoJlQbGQt9Tv6d9OEy/7OovuQuKT7wbmDgTQRcWyEp
pxquAUFMSHqWGUfNFTWjA6sROJm3g8FgP6KljBFZ3zUY/peFcGrAi+ED6kNWZnvTh+CIs9t+uTal
fdhMoI6LdIeOmatJhsqrOnGBrOGM32QDLLUaoY1ziGXXjo+RSm9y77JzJiApMbh8dW6IZg79cwtM
r4/tQpEPT/PbI30Ki+eKUgfwBHvMrFp9WH8NAPTKg/k2AcMNTHY+9kl9mkfTV4uzZEg+sX+Sxc0q
JmL1fQgphuIxIWIQNXWv/iQSYewOdXTMAZozrfOz6XSe4pBxrkwPlCKQ2wWlPvHMmxIfPyhXOd8F
Bq745whrLGvXrO7ROcO++CwHfIkkvuSIfe8yQgoRgFTitu9RvOrTkcjUsXYP6uWKLAaUygfauUzB
95d4aKbPMNCxQQE0QcRJio6m4x5hiDTBt4UQTdf7QQrV4l6SyrIQ9hjxFqd4uVm1l+qboomTdo9p
Tx1o58MWzmGYDCQjdza5xsWfnV+fSh8oRppeUT86cOCULunFQDxUnx8WKM6Rukm9416OYvo0JbLS
/9qiBebRwtwArUYypdUDYxDHwg1Oe+tIZodp72xMcl4TbI1tP7iMgvZyIp4bW3PaXKyBYwlrLYLT
MvwMbJBUFYfoLPvTWJ/hKLb9p7LE03UEkwzAQn8aQTrvhjO0kCEpXOBVnfJ2knBkhutgOAr9bodF
Bj74tQTxW66AKRxYCxl+9wJIkZ1+isdH4kLgx2MpdwC/jM/h8rnszgXSQGR4XGC6Uy+9JdpBZTci
PRzITa7Y4Vu4bW39MLE/NMlTQ8287gDQx/FOIb2F4UGwB0LTpQLG6WMZWoD3rrLKy0qe6CzdRAqi
H/tZkXmAbWBbdA+qvwRjncMpiDEwTfPXxX8uB04vnzI0hmlanMCPcIIrkz0oYKFVQVgWLkOlrM9F
UcIUQVKIX02l0ynYtuMKHF3nHQQJ8Qt9clh5p4N/E+HlhbCOAQcz1SwR5JLylfXHgAJ3nVS7pre3
GTWqzrtOSTIacnOBZpBfYvMv5GEy8JS8nR9ciXKLhtcGdSCsJxFM1/g7dw4CIof3k+0BXtH7q9Vb
2wEHeUpBCKi4QKyr6C/7YGzFTWRq1qq5FvFhRmUcbCA2ikRb1W9XtliQXdZENh8jKfu8HMqdB6K7
YmAj+TDCzCjicev4g/lgx1n/lv3FF++g4diInuVVU8FqApFkIX25UsTzeWilgDGRZn3QKn/9tWmE
l7YrDLcTmqvrr//ytbXYZga7pPoTB8RP9kSbHFc5aug8aLMPTipvfSAKnnA4kWog1Ngbim3Vh73K
Eyo6SFZcSLJjTBrB1fvz4PVGzZ5FGcNB50QXfL8Wh4I/HHOHUdwwrE4af0qOdTfBMMyK5hFnMdaJ
JhlAm7skI7w/tLMeAvYfmaBdsYpn2Tb3DwmTSsKWGDQue5M6l1GGPJvsa9lelNIlS1N36c7Deffd
BCo8j9oWOjoZkgtyzIMhJUv654/zny/kvO1Pee+3spqbGDT73r/+66p6Lj51zfNzd/FY/WP9o//7
W1/+wX9dxN+asi1/dPu/68Uf4u//9/jbx+7xxb/sCg62803/3My3z22fdf8jPF5/5//1F//2/PNv
uZur53/+8a3sCyylt88hBog//v1Lq1LZWZVd/ytsXv/+f//i5WPOn7soi5AkjOdXf+T5se34047/
d5++NNRR2tM8Jybi+Lz+itF/R6Hi0LJGRMb/r292QQMrQiot/s7KQunVN3SXHbPKBuE0rr8knb9T
uPHoO6NddCjh6D/+56Nf/zU7/noqb2uwpXz5nvxsU7OGufs6yKboPd+Pg/wCbGY6kXPlZ9KRh2Dy
+2G6cgO85uFtU6rQ3YZEQcGFTMky5DhlxTHUglaxf9sb1DW+WI4KMxLFl3RErD33OKKxvfu5N9Mt
VKXlcV5CEZ3hI6fFNGDYNi5EtY0ILXZ9KH4UK4ZtTGJqI+nP0IN5dEGVZvDFbbzzjyl+2Jqc6ElA
EkJcrzz4Cn5gSEP357n53g15T1xZTiIY0JOud2q46aLPZwvdX4R/F7MMIUPU4Ja6I/LjaMyikCPl
MtnE0YS5NpwWXI9bhUc6BKyGk8meg+wqb5JC9scu/kkbQvkShKngtMK7CEDd8gKcTjg9BvcQs7uq
ORMmxJXBsChmS+IwwA8N9qW1bbu+MIN2iQdFm1g/LJaoYFYHws3SexnKWT6Eegica7pPqrgysyh9
DPUckzms6QD1/I2DBTm88zFVR9fxrNR8meQFfasdAZ1VDempjSxcHbn1nR7wHHHeSbrhkgRXwxuk
02k+6onLKs8RUGQx1q3SSYm5A5ZJt8sMi7hdYN9GN6bHvAxx2yBqvFjAx2fdhnpVEaC38aOmPrBN
YyH3X+Y4e4rpg2BeaBowMv6Q+xP8kDYsD5q2KJy7ZVESwTuYx9q54Um44Y6uFzH3Pd614ZozO1n1
STpUzfmQ5SShEQCWNpyYK7dIYIG1vVpSgkGgMNTdNlitcygN0Viic1rsKKDe0PcWeSWIgPwVsFLK
LJ2eJK4P0Iyr9wpzedvEqSV2tVNh86nsSTkPFP7aFaE08xk21eiCyFHe0pYXJR72BW5n6gMks0cs
OheQ3KpWEAS9NjM2rR7zEVbCyHuz8/J61J8Sa1nskjhEucItSYa3voVT3wb1dq5dKx+PI5HUNV6f
bg5Hc1biNfb+rEhtq6Njfugh5so69OMnJx5iLFW4G62h2PKQqr7eGD27MLINdicfBtNkHMiMQ9at
C/7UZJbzhEppLu7bvpqlOnaxOOkfAAd0R64vVDl1pjNnTk/a3AM23swJcGdCjPNJbOokbh5sfEIL
2dFtLyfroHXaKbxPzKoMWlwPc/x2tIM2vpO5PbeXuLQrFJ2+ohQNW3WYyuqEvyt2DnH1RM6tNJEK
TqgEUw4B15BH8sQ3GRCkFt9t/IjJN23ue/xNvKfVxFsLWrBp8ePwuroW1EocVtZW8X1pLgVVUuZQ
4eaEeFQyagMs7IXlJfpTxsPmouYC+78MWxL2zoFH98XXSPRuchf0uUifMzsFc9Hbqqqw36dUDh7w
Zca44ZvURn+sgpqLW1MN03jJ72o9AnyYkhOdIZFy46acAbvYslhh/pu780iSG2nD81V0AUzAm40i
VN63J9m9QXSTQ3jvcQNtdCldTE+ieljNmhlS/0IRkiJmmkAiYQomM78vXwMRJ4oDwk5VZyCaQTQr
H6061dRlCOfcupPkUfffZFhn9n4Az+8ce8sYi2Wol4m+z0K7Rr0mLEk3o5Yr+XF7BPdcW/u+TXz4
uBWOMK+ta4TDvkCvw0d70/DcWYggSrKWMC9okZnq4Pl1W7VKUeaoLBQ/nlS9MEqUw2B4nNIs97sX
rWuD7qhoQymbMzCppbavJPA7c1NvbJifjOrLkx94nsor2zW4h2dhMthIHAwkNeDdImHdnFCC9ZEO
TwxU3HHdtboWEl5TiYk3SZF7/CsUPWVMo3XlofDrJCOAgH8HiwpNBN840mKFiNbXRgyZnVnQsJ27
0A+QRXIKE1Pc2ms7UnW9GpgPetKJORFXaslk9CnqJpgmdxWZpBnaMJl/AtM7ohGi573t4Aqk1wM2
qyRgTm5ryuMd7FwHsyfP6FCaUvkanUWTEzEuNMyQ0qVhlziGx2HT2Ye6tUaoVqPjQjPTK1f4fqPd
2eJyRZAA5VlnCLfqElLymAn4ZeR8lzUaqUOQ4mLpzeLIwn1kVui8HHhagOBEvtVFLetU6HasfQLW
Ztt/alIQhiiyhQjsVv5YReuxRG/psfQN07stnL72TgBb0OtFgGUMD5qMou1eq0KyEyjV9/IOCZa8
+EyzaABMSMoOsUXcmi30D1JF/w7Ns0ZuP6wHo7+rAIMMeIrYyneIlJGL76qR1sfc7IZqX6ZMPD0M
Xtl0yDCgJY2GpWPlmPTALMnQ0Y8VKJUjcpferTnSOT5VlaP7X0KzL5RqbuVZ5mLypD4DOv7u5H38
FutmpOdLHOuU9DasVXQgi1YfpHmUeJ7sLvLCIDsRSbkV7vzMqtuV0er4c+UaurUR99wz87ckqOA+
uqCMI5wFpK4M9r5bm+PjGDh+gAmrgVuT0yTQoWXInZAQSx1ZBkyMtCHeIzuP+l3tDo0EkDBstX3j
qpH0JQz1BqPgDo0I5wuEijDayAwAwmUQyLVWLyKnK+rPbYja8FKH+DmYCJokngXPMlRSgMcltlek
Z1rkZzVer2wngyFwb+i0K+veduDs54vQ9BP5wTJHVTl4jdOFa2ME2zorUlkbju5YFTViL5qCX7iG
EV4nzZTBj4BRxzas1nhRQkYYX6ycRP1zhTuW8RJDnlT2uj6OPsqUnoVARYrwdfSY5W7dQcELbfnR
V6GFbDEUzFHLpU2I4+fQk5tgi9+Ype5MzNfar4aV5s4xJ1HKkyVAjJcd5nbZNsL6Ir3RMkX1UKHw
ClN5rtxOw5qo9VxCSuFKk4+rtIcGjIbtgIpyhTpqJeU6nM6eRFiVZT5BWVjJSnyI+QcTLUfz8jZA
inhQx32gQn38hLKsW9/19Yh3jBM1ZA5nDqxo3PLoGFwTQeW+RBQC51JY4jBIsZ/Be4OvOknfxhY8
o7vKCrLVqKDDPoybNwZjvhafWgjYbbJsyDe6qITSgqAfl+G91a3cIA2HiAQoTj4KsltmmrbYfSaB
rSyTEe5kjRCVpSfkjirQ0Uw6hNhfFQtuYRfQQjUKOd69nOap8T1kCJFBdc7CUbn7zwMiRB/57zrG
+SkuWv+ZiTiiuq70f2EgRPD772HQf0u/ZWX5UxRE/fcY6A+LLD6fC+wRC5luMcVxjoGUP3QYAA7z
0MQJDnPEBLnvMZCu/gFGCtAym6CnkTO4xEDqH7rGXDEHUigXMdV/EAOdceOXSBpEOSG0mKJmjoWZ
e3WKkT6kJdAwwz2rJK1VSAeEfrJj6iLeAPhXXyMKYDOexL+3FI5wo9wg61/GWIRWO8Tygzt3lNat
FdfgT1UMBrBIhr92cov8EJZIGyIEjitlLKEaq8889JkAYud7uWtWDl+mBTYBXBQUXE2Yk+NPECz7
Uset3hiPQYjsvDcWiNGS+ZyHffs1kcsXrS3fnPEUFsYnJJDuXGTI1paGIGzsdCaOqJsSjYBM1qMN
phRux3RInDLTnxm9zIgl/1YqwYuEdHJq6iuocD2iEl+LrDvQrslWeIepEiLcvn7XQp/BUrAEwZpg
a4MuSMdkR25iRoWL058u+uO4c6Np6ukLI2dw2YKxO0YF4tGqJc1LCT0wR63RH1Ozes1t7xYmIQGz
fBaZ9X49BOlbJNnkYaU22SAhfx+n34in6By1YN5lOFgh+yj00CVMJvq1Gz/FuSyfvBE1uQRiCi5X
zTiXv8GLT+ej7i3KHpV3n6HN3G+gQnf1vsSjR5G1TUkfPhu8Jl3GerGs3WrHPYFd3pUezkTap8B+
JHFPV8btwmQxWVtDOC8CGVHyMbtVnhR0sdxI+px2SGIUYRNSASQHTrnfG7dc9+GQkfyRUBpo+mBe
qAZuA1bHIB893XAUov849+DANe7GFv/E/yMNzb+mXP5fbY7g9vyqQfqf/yP+s/ovn4I/S49/v/H/
//zv9WtdkX8Oqo/Jmuk454ZKMnWyK0zWwwMnKcI8FOmSc0slmcYfIFl+NEZTIue9qVLsP3SBJIEv
YsNqB5//o6lSrD9MS6eJM2jiyNaZ6n/SVP2crDEgB9vQmeCt6kwKcjVXaWcJZGvnpSqqtRFiq8EA
H9ldfrhJ7xmij6z8n+f//n4KkfH80BaaZDsdDS8XJv1QeM8Ilr1FkEvLFlOTwO9+kxAWR7u0vH+d
jUwTwwcTMtjVbGMtoTqPIoO7QK9mnqY3mZ4cMiaysE1FexOf6OY30LMrkNb5jCL3CzhCsDevsRGo
ipSFPCL8a7ft3qChjPFYQ3kQU/vCHZBHi+aB1u4zDO51P4IFN5zqQUeOSNuImz20KRLihACS+fDr
G/9Pt0LAsJnwFooIDj3hxxuvhLoSZyPaGVht3sPH2/goWkVKs/fEsy7tJ2QOf5P0v5pif78ZH84p
3rcPD1tXvYGJ947G0gc/aZjzMn61POwHEDZGUj2vkchIkfBvQuRIvZnRO/8REO3vF0Ce8+MF1Dak
+rLgR2OGSjjp73z6rV/f16s8+fkcIpHKpwPWnYzrz+cIraHNbK/mibvZ7SinL6mtbyTOFYUnpx22
ZqIfW7PZV3RvTp3deqDTrN/hEK8otOerALWkGAAsTUEl+fkqSt1oVDKZeNm2LzUqhmTlFiMcUpjJ
wi34QAizlTw6qWAXGg4vQLNohk9FYj/5Vf2bWQtN/OTrzw4oGkMyAS6FX/PzxTguEilam7gLrdun
rj6P+2TjIIQYoSgimShMISuTWx76gPZTmo8YGAgLxG6pDvpO4IFrzBpGrz/ZWHrYfrxoEL9Pi4Zh
C0+Rb1YO40OT1/sI4OXQjiucNtocKdYwWLbNsPjNA/6nVpFPGaY5OGW+7KsHXJQ5YxmfsLXWxwVD
Scb9DHqYhdaZFE6Kdo2CC5h3wbknSNGNI6nXzeA8+5Ux//Wl/AxSOz9kMEGA+xnMwh28Ig4mrsUH
jNwWYKiF3A+roBvWTpncCtUuDd9FjclC/zfvty4e1vXDJLWmksMHnM60wM8PU/NsxS1rrHUi+THE
TNCw+Za7YFdgZ1CM3SoZNWwRvihFOJdDY4eR9K7wvJUMRVq0aBA3l84AXRpdaZibi6DxVuLjJ4U7
k4Jx0Vt4NQm3MucmG08l+Z5BMzFjGdYyE9J2iHlqFm+cvLjJvZE0+bDoeK3Vwpi15LGNsVlyXYPh
r399q6G8/9PvZj4RsIgArFx/16Nv25FUW87CdKONoieL3NmNcbKxtRe1b/dxUiNkc2tW7iJ2kcQ0
hnkN0NMbpGVK1inom22btQiqJ4c6ekVJbOkk4S7UdEw+g+ced95YJ8FtIDHc3xS82D2W4ujJIryG
0VvhHCylXblht7RKRK6sdgW2jTYbsdsxvB9KjAcQBSQcXVrI+cWA3cqmmKkI0jGPsQTmiyyYR8yO
rhnPS9xwOQhxAm/mA3Ey22adhCIqIkpIx+6sqlv2hbEpa2OGS3tmSxvf6U6aL51MoM2zrLhpve4k
2/3GfPZIO+X7QZVWTI5u5bqeOb601EMynYO2Mxwan1A9mji8Ry0On14CGbTFvccAH8LP0IZ1bwPh
4NJMXJaazlt3Dt8zHllNeqAT34V48tBm12b8jKLuXisxzFUrXJWlVcVIvQiYSPHD3YgOniTcsuwa
EflbpoU34s7XA8LKWgwSpluperDrGYTHxrBQtXYF2H8ncSgaJYwTykUbCbzw0faGdWv6a5tMS+3Y
i6wCpJF4j0OZvdKBLftKpUe2Auw7+pPa8cPQp06U4N7C5smqvHsXKW/9EVfCVYI9UjL6uypvsUL1
78o0vvUAK1iVj8YRGpLgc8jS3ti2tDVpr8wee2br1oZvSfe8zrxgiU0V77SGDrWDINeToekbOBSf
QtFDGlw3xsRIMTEhZjYANdaGdoxKe9bSRor2MjO/+zxd0QmJJ17EN8z8kbhc6sXLYLiPsV9uckeC
ZAGQjVfEj3BS8/SNZnJxZbNSYtrjsd/gHosTnBHwBcuPcsCnSEM8m1zUGTRIXbePA2lVphJzvwSE
mBp7Y3XjcDSAOUu5jIFM1fPYfog8aZlY6a04mWUM6zFGCtisV8wAL1uPO0VnELk4ltj6vGjSbQDK
wooPplFve2nc+u1RKZttTewlZTJajUysOP06VR3E/8xN3iMAhkyXaJOlQF5HzEyUOHfE/hr5aoIp
Y+PhPKQ3/n1c4ZuO/h9K8euxMxbN96QiNStFdxjb4PKwdBH/HhK03WxMhlocex9EidHyvHkkfdVs
BR3RtrkthvmE5Meyr0sw5ZLQvYxXNjAwlLmXYQL5ilS/uKS8MWaJ1SGYX22rwpzL9IYpL2ePlQAq
hSu1HTcVmtEGl5rsFOQGxV4aLsMKjqgyz2LkIcatMQsGMLC5s6RfmBsdc4Mavx+RQ09A2cSJ8Gzi
juKosMzwBCKtycQqyUdhIuG1Szumu9RQSON/BNtWAPHWqJAzBdHNkVokr4ePEYYkmQw9RuLi+L/B
eUe8sz4/LDAHMpU8OWNck6Tednq3VAryocy0euBf+pYBLSqarUhoVI63JDW49vEhl61d6X0nGtpF
wwgbhlP1/lq8zLUZIHIkfBWS21JWcYSZFVxJ7NPLqt6D6ftLPWZgoPP+q4+20swzBb18BSQZT1eM
IbBVnStl8FwxZiDnz4QCpmXu3qVRaJMEAw1OEmFhyJElyZiXxvOvO4l/6iJAw0N1AM8IdPOqaxzL
woztGvSUhoWtZddzL+3x8VF/0wVPggDXXbDDrLWgjSJEco1rCV09zgvyX+C6jV0S+mtmKMFRI0Ub
Z7eibctUOt/WmCPHvWkB4yHmsSThuyh4K8g/gqOdu3x+iEaskc9btjIPznA/a2304kEFJXvg5iWK
x0vTrj9bfXxwyWuGDCF/fb+uUPbnAYxQLWOkbBOSXWNKai3008TFyNoLwme3uzEKf1kZBqx255Fx
xDEin90Z+iZUtV3Pv1Lkrbz0WTGbt1FTj7rBh4/inq3Ue+K334yurpjY71cnYA9iEK2Aj/15pKMa
eHhoseksBiTbYgkTmqye6+n4Rv55XSfJYnSapaYac8vGwrMrXgOrnhcW9lO69Jsw+R/frA+XchWt
MYUnJRX5xIWh9SerIJfnZ/lrWFmPv34iE5Hi6tUCwcTkIagPQSC5eoXbGGVEtdYAAHbxcy7rR9OS
lhmWWq6ChiZOuuK7g3WxBN20aGibkrGZR2q7H8obbMVXottw3HKL3OSqdJyDl91kRbtCcXbb+c1v
wvl/inIYiykAl5G7YuHqtpjegAZPqTAdl/FJD6hz4ghTSXQwTzy52aBDWMciWbz+zPsvrIZ3ZYzu
RKOYMN749b0Tt+Zvtw4ePlhiuJJnwPGH6FYKIaoXvewsEuWlr/xlJuNCQhQTMOKN099lFv4hfgfn
L/QMge6wcPWgmDmxsihmJlINt0mjLcHbLkJcAHO0zLWcYc3vyPnahID/2w+kWYEOQ9uGqM7P3wPT
un1SB5wy1xmR0Ck2fKp26a2EFL6DWxVGup1wAC+wj6OKSGoEo7dqVGEUbOB+HG3EK1MhPpvsmFfe
DVpHpprXY1Q3xhAzrgGO7PiLMHJmGq5PUcrgUHaXY4CuYSavm6RdFl2LnDu5cTxW2D3p2yVDLpjk
3tE2E1TvnfX45uHjlSfSQx/5zJ5XN+Rv563tHIJIOwIe2NW4vwQewN0q2MFWZrYO7w/EwK3WwEJI
XsputC2tZi/0kOzaxxBwhzEsflfzDA5nVCxtXq8a80FQA8s6x/mIvtHOjJkmzBA4qchfiA5dfBNi
BN5Qhnb+XrRweUyokHpHYcEFhlVpajwaeEOJAXB22SnyiDPfsBZfXuPQDVfljcSYSsr9uelgDBjr
GzHmpd+rcLFmzAyw6ODpEvNKxMV1uPP86HvLt6qRxtGb/l56I7N4Q/J93XIDjWDE0KwFlkLQEODC
hcS+GD8rRYc25qrGmiFt443LIN6XpXs78taG4q3RUN5hjbGsmQ3UVYzd3I0Bj190N0Op71z1JSjc
+1j3l2gGR9K+ciJ0k7ndmXOoarqQ1j5oobeN+2PPTB824qsajprSeGuXwUVMSignIyZXxITV42Dh
IeXo84FeTIwU3bGeizG0375K0YMZtyuPGKUgXLIy9Bpq5wAkAnd0f9dp9Vw8ibYubuTEu3cwe/Ti
VZ4TLXCAYMRlLdmLPJPmPBgorra9duyqF6wMNliGMDb11g5G51Lkr3seh9++hV2+SsjZt8Jb0Zjr
DlGFHIDBxsguGrCKqnaJ+dVMX/gPX2SiUG/doF9Y4/5W1sCh4niBNuVSspg4bFaY1ikFQtm0V9Dd
vpaNzwBeO1bIODme9eQSHbsOgUQ6nMRlIhEy1yMGQSGvEc9P2Dc5IwPQMpwbZn/CGLwyH7UmYwqI
EK96gbc+h294K/KotsvA1+jWSo79Q9JumaHfafhfidyFH0R3ApjkZaRlSLlkRnSXkoYR2V6j3hFY
HlHrXZayUFvmMXCophixzJUw9daH6Jlxv96vKnSYRbJQvLcm4C+PNrjtWuQFgKkzAEmcajtY0WFg
tAHEblOYHWmRemvSg9TY8Na2PsPJax3YjDHQeiulBsQT+Vn04+UKVd9M+AXyuAIeEOGRUjLQ7h4H
/wTS5fbXbfjfs3cIC5uk4jXkmKAB/U3bVJHDhvtDpOVJDyJqSXSMQvGTGgkExKsmxhtB5D1YFles
D+vKBdiiOfe/vo6f+Y4MPbgMJhphfRkI/tiyyEF96EsyuZBBAfbOoop5u4l1XOS/Xd7QAQr6r08F
Y/i64xKZSrg/QkfJFGTHn0+G/rWUppKHaC8ceZy0Boh86OMjCXqfDLOYVHmjFq8io1bp0Z1k+MuC
TsbXhpMvfRNIzMaob4rCvx8y+xEI1JrZ1Z3sPGIBsIG2v8KNHsua7g1Yznxwmq1vJiWMim7fj8U8
5HRJ86Rl4cvQwgmQTOkQRsEOcMnWMEo4b/WmBhuIAgsPgMRBnvNxBcZGGQgIA0BmarfuzGYussUj
+MJZZw/Ml43QKnQXt1n8yNxmj8TRLrO0YxaRkiAVUVnBPTHKfcXnCfzl5JhYeqZk2jO833zMcNRK
fnFg/HXRg+RLmyzGIjXwzVmVWOMcudDPQEeB+pujcOc8dTUNdJC0e7jTfRSdZMN5UEeSLylt+5ig
UMhcZRc/otOQasEdFh632EKj8cPo26iVr6aGdHzI9yJFqyrZ1TjOqClpDdW971XMAIng+hx5K9iM
nbSk40HbU9phlSGyGzGRKYYyD3WbvUCkpMX2dyYGiSYN+gC1Q9frN6n0/xzwJJtFNmmj4aGWHAgU
5KRoQCRSdJUn3Rt19QrKA5+DZIPN00MGBkMBtoQFpYRrgPe51tpl4JBIiDahX2F2Xbjf3KJd0jrt
uk9dTvQchDvXTm9rw8XFhx5epBPUNLvtyH1pXIdI3FWed1/UsH0oQkghq+2DpDoPEZdBzvpOgeIp
erRCJkbEOGQAumWTLYolZym+wkqTllqqb3qFCJg3bSDppZmMTAN10XvPjUHHkmMUHHa4/3r3ogex
cutJ6eAP1UiWx+kB0fB5HSlzPZcW06mccONhUBuk+g49uTnWRlx9vBF9CQYQaPn1C9f2ZmaFLUhD
gC4GAYN0J3IgYKY/uR1BecTPr+KD1X2TfRkkTRDOQvpLabxPOvtN4uON0/at8aRPM6eA8tPp5mMm
xYc0i+ae/d3tIA843Rog4KYCuUjkSu4EQc8heKo1bBjjcKXZw0KEyKXxGNv6QygflNq7CcoG5n98
N+WOMJj0cTwg9A/pnkTAZ5TlTS7XbzqJCyDDT7pZLNo0+GIGjHt8uDCJk7wGEcA7NV/nQ3xX19an
QosQXQo2lWrf64b3zGT8MujcZ9RlNW6j9Wjaya1ex7DpuxX0EJFfErmBjpfYrexvvUXOQKSP6M7V
3ptjcUD37i0x0Zw3GcTJDl+nnOY1Iz+a0y+aYM8Ubec0L2bgLEV0NWQ3pVS/BXl4p0fuTsMZWwyl
RS1mDHciqifveagqFd8oszx6X8UwJSjKV1sp4SpKn2y9Z+ii7MB6aXZIWgAtDRXt1EFp5yI/7qXp
66iWqzDBgEk2GL3i0SOCt3DsfhPA/UMbi2Q1AZVDYAD2XqTyPzToNQnsZKhkwOhOx8DYmIvhkciJ
Vnp6EOmkXzfqV8oxogMRfGwiQg1ZK+airs4nB6bfaxjrLCZBdjVaigGnzwOSTTGwkhBKaXGv3gyS
+pv+ZJKE/SlMYEYb/hACqTZccPuapIIvlw3ZtLMWuT2g+l/MYxI9ZB82IosTjfKaLCkeUNGLJr/6
RnggqjwEfrIJKiAOZIo83t3pbryTNW7PJ79ih1yt/tf/DWzU/3eQBQEM+HcI1fw1ff32+hGaIOq/
IxOghCDQihIbosNCclCkbt6RCdOM1zsUwdZgjjBsIGGANDoMEnIkF+aIII6AeONps+E/Ak2Bjfpp
kIL0OkkY3iVQ8KYmJt9EPPzhAxptupYmr6wn03H/NBLU0Ley2Vv7Alg9sqBjxhSiYk5MQIuMb8bY
UWxuyKPRnVxqytbcpdPc647w1Zo2DGLreX3aETLhX+t2bgOzsphaOZ9n2oQeX9tuL+eII/37YDf5
aixkFYaw2H3aWg7yX+e41JbRjtiVsMjTvGWU1TRBsB0ycz3EbnQoNTk6JDnN2rR0VYYfFY4SZTYu
pw1TvbQNihV6YgRdmifvMaR6/4ORsJSvpvVWxQW8F3Uum6clXVJHae5LubzHS7ItoEN2sEjOy35W
HMHZu+tzodNp4/nwU32s8eKdTsLB0iIdIaPcnhlJ2D6XSQJ3OCvlQ8II9rFWQZCmafM8hrLBZE/c
rKfVMMWlWbWdpxLvmX1aBodC6W6hyCT7xMTugXBmjY9ZgjGvnzC9oMGFN5tYMOJFKUoIujW3qhGn
lqngw7ZpvRK1jFwVTjmWtMCqOQqZCuJY0zns6VCX9cuppqWpzrR1Wv1wxCq154aLG/mv6112uzrH
tGEqO/+E6UxToQcIfkko+X1aO2+dFs8/7UPBuYLlJvMEJ7YVVoWLxqyt17DN80XrJuVBHQ0ZFTTy
9H1rWzjija9qrqYPWBgWu8pM+uXQAH0pAKCvkVZ8M5vE3mJDl95Ko/gjZdk20MieTWWXDU2cvoGz
tc51mcRIb23Ly7b4I/n4/qnJ7VR32iCO62QGHoVM+y5ivbbuhiiw7vg5Wy8PpeO0hqlrfVug0kXa
l6x0Utrt3g6cL1P9UOwEbQwicmpCHhG7TxtytwTep5USALu/jquhvAL9Ou22bZvUN0qYzrVcjY92
XcVHBeLHGkXwF0UUXcplSKgfVhly+nMFqO7yUm+q3KHJjreaOFQYFXO+8HI/bbjUmzZmzUBXi4V1
5y/K71EQDOm8xUgXkyXrxrcr+75g6ncTlEGHOY3YGnjlbeqEHckrjHaHGiNltREhmKg8/TFkTczf
QW+ZVt2xN/ZjW3+ddsgczyY7JetwIPRqO9VwLFs6wuc4Xo5RjeTn6ihQ1pLFcYNBr241y51faugp
AaBcywwyOdydpxwSX613MUKouyoQ2dTL+rR0+fObOtPmqfb5OJf1q0NcVqelf62naPEXZDpxfP5x
hZddc3Raz1c9SgFhj6WvMug1h+mPpOTGocdqkClsUdhL9efGH7T1VRWvrCNA6yq1q1GqtmEb7i5V
Loe6KpMjRjv6INg7P5/ysnrZV8dUUC31/XSWS/H51NM6369NRlt7v9hLRUCtWPvCbGZOsoqXgxTl
2GeY6hMJiffVQm+UY2niJJKEkAtR7ohvdE2yDk2ZIXzG2lReEJv/Rg4IeZ/rrhrQIINccI0yAwCw
2D931SD69EJY6j6lkJK2kh7dlLhePVtczbxN0uzOxdV6LSfVgEu4Fh51nzl1Ppr+0YYoPMsxlf7q
E3nloa5/1yE1y97XBKuiva4tjAqtMjdIkj1kq2QfDZ6J7pBYnAqnalerUtvQbUyF0+bL3lOZFLIz
R86dYIQIyPxlYTKDO/1po4RstAXFa5+T92hWnq2Mq6Lp39Ab7bDlFFsu1c91LoUoz91h9iivpyoj
NsXzWimVpZSVD2ggEOcXZXUTYRp6U4olUY7RXbKbiqY/Ok46U/lU/1I0Lf18nOkQP8ovx0mNuIea
WtcPoTjnVGOqO51dlA9JnOwCKK9z1ZRwtMqKdD/9kdK/lq7KUJVCKSciJEeTAAOgvc8IcQa3E+TT
VBhJJjLOQz6+H+mf1891p2NPR5nq207rbHVGOh8P/+OSpirnU4oyByv5pdsD/FK8LNh3vuSf/zTp
gDDZtB5iifW+eNmeOulr3XbR6lJUB6q/vzrMtPWqrBEnCZHb/F3k5Jg/z+owymVKV4AGgQKDlGPg
/fOnk4AgbzAE9p5IgDaD+ziMaiIscfAZxhE3O9ZlkR3btn1q3CHfSEoaR+upLKq7bp2VDtonRfFe
2Y2w42PI1z8haJlvpgP4lm+v9BBz0pbMJX5bmuLPoWLnq1JVMVuNKveUiyUoXGBCfQi6VQahFSGv
vzZbesiTdobjVPn6MFO98y4ONsYbrE/DmaL30Q5lzhsSItrRrZgWUOQUdIOkfY0iZTh8KJqq2OPY
rtE48YGUZfpxKrvsO5V5FTCaMKeJvGw4H3RaTyCQ2P5wOBdlzSihkm2a70dlDJrPTQwr965jOmtb
doctfun+DZzufFEX8fild93bou/cP5WuWOWFPrymsl/MVbcu78oK4UpUZYatGaNCN+0UBeOI5a99
W2vK1yjWoq2mluYh0teuImdQuRTzMJV0Wt9AHRQbbSwIF4knKfNpdarTSb55kPohb2etbTPGQ84H
VaG+z2d6DuPODaPhfVEV61OhFOfvS5cyl2y16cnpdto41oiHT0vnY03rf1u8qjod22qKU6UN8vrD
LtOG6VQF8tmz3muLdSzH+SnPzPwUNo6H0ZlND+22+Ykh6Kgtah8Zbfi9oK5sPcaPUlSftvPbqllf
98G69ay72pPKbdfVJKRSy/ROqmeYCzyjEHkbsr5jmkCSt25U3JxXvSD2T5UJvisZrP20dt5ZqudD
WCRH24rMbtE1COP0eDgvyjTvMyZfinQDSbUomApuvS2krhZEFsbXS5JK1uK8jvVKuUQnymSWVdgD
X9Y7JSp5bSp54bX9S9jH5X2AkD1sQlUB1twOL6SEX5KiL+/bPFYPkcJDli0PerDbfKhPdPKhvjwW
f/aehMXkAjr0xtQKhiaG9RwDXDsOVvP+J3XRk0SPn/VO6ixmmNXxvHpV8bKqWjUE1zJlRk3sdtkQ
5QqJ/Wm9r2NGv3meLM+FH04zbZf7Mpg1be2uLpdyOdClzImbk9PrT+4oC62ksrz1JLVklB9h0pkL
HpIfVOeyaStcQwwPA33fmGPjYCMe16sySvr5VE+Cz+dgZLjNUbC4OVepnYgHjorvcjqyi93TbS0X
TKkyK+MpobUxUklZxk1OWh3G+otTaV+8PpPv3URrD4EWMZ2la+dySbbHey+l/FLfor6vUD7Vb/hO
cbPfFbleneCGu5+yaOMUjvZ5jDresCCW0QRrtc+J2eYr3qoQsFmhf84Z7QBqDuofO021TM983yk1
am2TA7jYGMChx0pn1hhxx5tcC2yEhfVqnlmOexcVo7mS5XKgu/Ng2msR6KhQSu4LR8Z2z3XtZ7fo
twZs6IeMrP2Dl3kvHa3HYSqKE1IgUal62AFTQ+uc9AZS/j72YcGbdW6vUzkrj4nqFseWHP/KGvRy
1qE61GKSTaERIhGudYWyUV3/bbQbe5sMuW3PpuAvFMHfJVA8R4sEf1O9S1A41QV7/7HutFUElaif
vweg5901Pd1Odad49HLwH8EqbSDnl37Ua1GfsM8h6I8gdQpDr443nbEs7GZeIwUEtzShiRZ/8NON
WdqWQ/deoptY/QGpDWmt0a+VyWHzDV32SHOb7Zf1fzvCdEQT4c81d56hFqFu8tXVuqdB8nqYxU55
l3dDeXcpUjBSm4tVvDm6PTnS99VO7HBZnfaX9L+2ng/3876K0kH2i+uoc2bY320CC1mATlYIgqTw
HtpyeK8kY7rG8ViZT6vThgKizByv52gzlU1/wtheJX2kn85Ffx3ostO/HqhHPnxeh9qflm/Juwwd
zZPuZiTKnNB+CQAsykpjfnOq+nsK+vdJg4e3CqxQOVdFd/NDVSl0z1Ur9Ig+VI2HxjpV+IItmmK4
OupU1R20Htk6LiAIAiCvfYZ15I+4YUTHcpZAPl5OIUKU4ikFB4XI4EP08CHY+OfF6XiQqlEg/XGo
c1gyhSnT8ZLLIhqB1UzLaegMlfvqZuOxR1zpYfrDuPxTk1XVMapj4yGxzXA1akO+nDYmqamdDF/5
UH8My09OHlTHcGtvcXzOPyMF9SRrTJHDg7IJDT+rotTUrejkYnY+myrZFRB26MvR0k+b/HPZadjI
Na297bsx+2yb6RPKqfWtb2T20xh/mfYZu/79EI2EoWAFH2Bdeyq00E7/Xjv1hlRj/+pHsjd3gli/
rzCLW6lJre3zvLT3mJs0KznNpHupqvCDbizjtWR3eGDn3V0/HK531+xRWaUNQGWsQe7RUHB3ilI4
9gy58mxTusxSjlGa3p4Lf9RpQqapzHhIb6d6VdkgkQFuu56pjqdB3QvkU28pX6a1RNbGU5frXzRf
Vs/bxNq5ZlKft01rmprlB0/1b2ITF9TBz04KOeJTZQ8wy3HnSg5iw1Q2ig2XKmrL9KPNWKCI1Y/l
U41poyxrc0ii+hFmno5/olXT+VSq9L9Y+7IlSW2u2yciAjFzm/NcWXN33RCubptRIMTM0/9Lm3KR
XW5/jhNxfKFAexC4iwS0h7VM5ABlZzFU0n73+la8NPjORKFw8Gcmf+iRn/zMCryHRN/Kx9a0wMNV
edGxsbTiDETefD2O3o2PqN+zskp/JsqnATTITpSNjodTF0fjVYYpR41GlG8ydfd1TssBT8heAdhi
PZIIMdCTHtX+pVN3bJwH2doBds9kXwfZZI+SjmDVobt5beooydfK9KlT9xXaS8JDU4oAFbK463xw
f67twQWyrNIiuQV64dTSzqRtup92mRvPn0uQ1MZWHQTYTbAkHybdfB31VbzDnfXY9iin7xqUwqPQ
yzznueEgkQ9qhKb3sQ8gIakZCJvPVW4/unnr7khOIlLSwFngHUpgEn+Rz7ax0Tmr2sjH5XzG6Tw0
V6uDLAroD+Cq2oViKJ90QOynCNqAAhlHoUyLr0eagiUhbYTNw3SkA8f4qemaN3TmVEeg91ZH5Daq
o5vX2BDQfDokaYdubYGcAAw0ATCjQmd7mtEwL/F7FzLSNa1CVX8mgLjMy11odNUd/meru9Jp/G3h
pxI0SVl112JrAQgvHM0KsiOPWdHy4sNjXiqvch9VaVDMxl/OMRvPS9HJ5/MCIytZGIlVATZmbahf
b9a4yXN3O0FZm4HPrec6jknD1AOAW03yDJ9RTQo1gc+sUT5gu1zIPo9AmjbUHTLUKN64ZKONrnuH
s/0ArJgGlMCXWU5Hfev/zFFwhhrGLAXthN+wIw1mK5JwZQWWvi4ESK+QPvnQfLWZzH9VD418sApg
40Q/it5J9hE44w7J5wAmyvFgd9UB/EH9NjPQGwViI5iQ3TQ3YuPDhaxn9ZdlyO73S/TWCGCC2Z1M
aZq2ZYwCx6bZ+nbIlxJJqG3mptp9xe3gHphHl0LoyZlmUc+qawVYVzLIlZUtyp9hOorsj8SIL3hw
ALNW3XGWursSdVQkBnqV4h5VLGpKMtLOChRVoMKNhKA//7Duuw5RsFkoAsvc0ZQGWsdM46vODDzE
ZLkFVUaN9gt/cM9SDWZo8T3QdO5BJOyeSe5lbTMuaC6AsLPQRVpuyfhGXQGujPxIJuq/bC/v3sDo
sLET4X/jrLNRgN+YB+6FxlWXqPGpu5IjvG9suHC9Gws7rv7DgtYAg5YDCGN8ZUoLER7UkhwSP/cA
FdF5hxYEutPR2ARgGZvnpCbDLzIgYg1oqFDeNKCe8OMIlYPQ0Hw6JD2A5awlqmY5irs+TxvFI5gq
5vnnZdzIyIaWuDnlzWXenG6+GjqiK0ZJQwlwVPE6ib6ccba7WVGXa60GM0TaNEA/QziwPNciFuDP
QF/qARzVG5IFgyPOvGnKM2IBLsAu8wGcLQM726ASPQOnm0GL5qo2848kb5SyQ0BgWKBqJjzgexKl
UIkJrFtlPB2G3LPXwEYFUuava9GUBl4U+HBHhmI9y2gFOrGZAylD1/gebY8lismyxjnQ0IyoLe15
Gi1YZAL71uCttaTD2Sa1UpvtSAgIHOdwMy88T2A5gH3h76gWndZvY+wNBxnI7N6VjjxUuSXvSzUE
fDjZLHVPJMrtSt7X/nhq6sY90Yzkyqr6p4gcwSJc3ZOpspodP5efRAlKhdpCIjSSGvolDYx2ic8j
FAWOIbvobjeCEy+S7ALYXtToZ5cRWHnGIldaD9C8m3AAzF9PQnKhZTzJH8LItvbkOq0yMt7tmV89
ke+0DBnr2HgvGN4Bm5vTNVbgnBt8stEVkAst3zStWDd2ri9LNjantjABnYfQ46HW1LdW3Q4Z8qPg
VTzoapjmZmv9fUgqmpMXTWlArQRfjqwblvS3c+nvL5MBUMzo6rJW7gAQOPrbDhKgXYtJdWt2e0xr
0ACEElhPPjp+A9PtNOtJdnNKmvc+KvFMlIWgLlLvrzSgWys/uaY40SzUShAVWE5zbwA98uiVAQ+A
Xlamaw5S7xWYP3KA1g4mWkPhgqIUTHsTfUcAeQFdTYGaqSxytSuXPLxvUlCXokUY3YRKRgOAxGMU
sCd/0axQZhoenucM4UZymk0N6y13S+tutqzz8MG0uXGcLUstNNBImosdmZFCx+9hRddC65NijFCQ
+G/XAioLTcM/5jhdR2VkYThdM67BYmF/CjiqMfWkBpGY8ELn0BRaYS2B0mkfHDWMQCNUJKM49B1b
WMsarX+HGwdSTfPcjMRmsPkryQZadNJ8XWrSkXQebk5F558uha6KjG5OShchpUyXvZu+VkGUrxgI
o77XQyIXAR42d6Fe4I1f+88kB6b2uG5G39xVoy6+5/lffSnG17CUzsFHDd5qVN6t8rbBbDp5M0N7
JvOuYiO+6R7YEOTL2tGAdIZcWHeUdKgHhoqQYC5SBEc46LeBXK6EswYNE8aWA0LvxqWONRag/fLf
vKeFMj/6Ey9odA+oxek0k2KeO0Ms8SxQC82n/TzjzZWWQ1Stg4YJZMVM5B0aUR4HwPOIhVFiM48k
3ZZkeRVC8WlC03mYTUQJVEhQR2KZWU1HJCsTv18UgLFczVpA/ykqNBrpDLNqXsdOMrZOwqjaSjDp
WqjqQRIpyo1yi0L+SFuJYES3sWmChoz0aFFK7hw/7nZozkdwL0IAf9Uh9Hk28AEI+m1oRZjeVYlT
W4u8HXYjgAWOk3MmMsQIYnOfZzWImyzuIlNntSw+orWxWTmapnIGSuglGgxar8yiDRpocDy5TKNu
NzzaTJZ1V8VHPe1+omLUW6c9Ip00TCtMNv/0mlaY5LRC66zS1mOH29PfOk8XMV0QXXGK7cVq1NIR
ELI1nnAbf7T76whWhXM8IlkQ9+oGqNLvbRI0B1LSECS9hWYOmaw8W8ODD+RwOaA9q200DPHk4XZ1
jH/TrHTQmpQCO8CpE74OU2Etxs6SJxo8RNVPjhpK6TU1XoQ4nDTKWpOAquVd3NU3PqRmaPmpAdaq
3JUlgPisyfsfC30uOS2u+9l0FQUrTABdhi0q0QswA6ZugHsa8XI0K2KgKYhrNg4yECjMGz9EJEdF
Md80XRItZ1tSkF0lnA12/tYxSa0/fcA1b231/R3FvnumI8cpGZ6efbGZFSiIxbe7UYruYCQROAfU
d3qlvuKnQ/IBGiloDJSwVEPvoTVFA/HxY9UnyVmyZMdUTcWoO+w+DyOkFHTzue0Tdm+U8c6Qufkc
gKzoHgSjO13NwgQzpZv9Pi0//TxuH7nI1lwTMZIxETp4abC95uOo5751IxORDiwREpINEJbZukKS
agkGNGDH6r0pgSDX2UfsH7Anw4xEcqw/jmYZnnmvHvMSlPdH1Zksvpg1eWmseFOCp0z535xiFMU3
Wbh4HKOnyXqwwNWBGnnpP8VMGxBs4uPBkpZ/6U1Pw3vK1FDfK6bQ7mybST4ik+EPk23OOnPJ0S4f
t9W1rBPt0ArAhaK0W3z3OnMdJSP/AfoAf/E/LQpv8Bcic/59jdkirh18hFedWb53iciwJdEM/MvF
yOAgKvVM0xB71EVrtcZzkwnzq7bWETKbjUFke2tM2i++shPms6MbxnH2TX+O6DLb0I0+3+12ZVV4
9fPpF/PlB2THEUByyyLffvkFgQmtRn18ekm8Prmg4tIxeHEJefJuprze6aOe6ls15W5d7yLHz/St
PYTvTGlb5MUuzgg4kZUyKRskHr/IyM0eCgWbydse1JhavQkL2SMnWUcbMxgZqGViaR+awYk2ugAe
AamTLFn1XuU/Ih4JGI0+dQBugTwZqoeefMP1rhUa/58Su9qQWCZRdDRHlAnR9N+cei201wiExXgU
tPmjiwA6hWxAQpc/VuGgUicCWFstariYrYFe03HwSrNi7cwHKziXqeOOQPfs6x3Tu+8ko2E2yZRx
D/SVtLXT4+Qw29nCRxVoycfVLJt9dT4Ee713T5PbaGoZYLH9O5Ml0SkWTqjAu6MTTSdZhkRmbekA
H1Qms4KOZuPf+aKW5L7Qcmv7r67kNa9JywW26217s0GL4D8vZz7r71xT20UIHU+e9aydL1GrnWrl
6EW1RdetBZj7xNnq6imKVn0LGOqePRWqkZamTD055ymVsc3G/0++WR47B65lf+amm1Z/5g6wY3gv
PY6yZonKsdHe3cgqXTNQKIhXwYgcRGEe2hYInCB4VW5RDASdIei8ZZYV9fh9QJwAyBvnIHSNflWb
+IziqFTf5Hqrn4GDAXrnbsj0M829tEEXCaIuJHI7d5zkNOV+hhiDPZmjvRftcySnYczcbm8Wzvl3
nrSQjId6E5UBHgReFi8js3ZWCrX/qHstuupsdYhK6tthlokKaP0lA/tmG+dyMdvNJtMyEXCz93mJ
qIPRj2c9BJYVoOMB+QQA77vE7R9QlItOmbHjCJ0o2ZiGztJ3QrGWGovuSEZD0drO1ssUMcpsrZn4
J4laRBABlRTuUqt9CBu07s5utIpXucAIMrhYV3nLVi0CKSh2dvmTGNxH5MLiC81KO2pXUYlSZpoW
TmHt8aMLl5XZ8CerN+t7DuRt5jUuqiYrJMB/dQXIktySbduEt64sTBpyJeXnmQepRRevy/MnxMGa
1Rd3HS+76cymcpd9c3NmvyndTarxN3RnD0carLj5OKJpYbj98YuMpqw3ftijJdBs9S+uYSBUWden
el5eBuAvvGkV+eio+QW30fy1yBNfCcDAAvaYr7ugpPG/VqqVGe4eKy+ih+ldmqNJB53J7C9AIoFh
AgeeFltvwLf6q4gj+ykFPtnKHuwcHdCh+RD1Fp/CnDW608I+6l/G2ik3QOrelqUQy9y1wjMN0nDQ
mF9F7cfciSXSLVEmlimLo8lmtp5ls10QDsWaoXdv2fp4eGFf6gH5ycsvFr3S6NC14nZhsfZD06iX
4qRQr9IYPcmLGJ3AdK/RnZC2rX1yevsH0tn8abrzyleJpuIHmhi87xdGWLoHmvIOTeOFdLN1waSG
d1MR7jJVP18Kt0JjwtAuEyppCFUVvpAAvzOs+lwGnvwPdlhCh5n7syz85fDFZNsKBRl03iDd+7XG
sIzdImml1t5rheGdOi2L0U8n0OEuTfcVoAl7Mxz4DzOtejTpGmwT6YUDXCzXQ0shYMqn+oM8QOXr
UNgPKGtDdYIxgjm4tav7KDXCq4/m0Csdoa97WLq5ngJGO4qunhpIYWdAkYjHO1BLJajbyHCezpU5
UvLwd+oh9dB1Gr/a41AcpqnpRNoBCaZ7WsltqnpRjHjD0x5KBwz31m1bEK/RHkog03+XtPtpg2Wl
wzW0MehgEl1UfVzvJjNyqzr8QRKwKQcLbG+cO1eb3GZfQ7nZeVnvEKVTO7QaUdn//XtiimPnBj7E
ApYqU1CNyC8ArxGAM1+qpv1e501smdF9NjYos6oa8JdVaQ6EI916FmmC2ieSIfQHYIKycBcDSnZB
TxaBs9RNHLbKWdzt0fxrl8kmtrIBDCZVfOVN79zF2SLMAeEC7hQUTGpaD2x0paSh0Mz4agYIYHht
cJzlZlAGuwxRugXJxiguAWuso1iPD3G5mw2l4OYpMM0twno4h4O7e1GAvaZnRroMkiJ/CUOQ6AaF
V7yEPQAruF7KF9ScAO/T7auXfkh/+qYEHjLKYDpVEAPAG7GyFXgeTUlBMlTQaeup5sUapVhZBppA
pntQETZMPmRugxj2fpZ9WSeUaPMku6zg9rIFqQMS2Lw/l4UDakcXrCoSNEPnmwGd4dOUTCLDLleW
8iAT8h27IkV2uWYfK/hUejgvQY6dWvvGsdXByC3V4kGFl5bmM17F25JL92KiWxIIIiiS6Mwiv8vB
nwQkkDHH0Ps7qyp/kpwGkoNSYDhmUt9nhgZUBS/I4xMYo/6MkC8EiZBA66eKm7eG1C8A3NcvXhGb
qCgFZOavcpoGFv4XPU22K3KgoVaudBQabF1WegB0cS9BpAlkGm4TgQenjAbtnKNgZAPOugpFnDmm
auAuUzQ5Sj1J6fBGJVUhaB277oaEXYL0SdEF6ETG1/FDVSJd1dhVj61Oxx5arwVu/9Ac2yodkWkE
atWq8st4M80dsAXX4H26km/XF/auHEZtUZYpe8gyQ/5H28PXBkX8fg1AWIE91rU8hQGGTsjbBsWq
1LH7Aorh1UbDemUs29CzTrKX9qMf1NXKYFG+DYVmPRbSsI+dg4w1aUnWWuEGm6r00KMqEc5AX9+z
XlZ7qmGjorUa/Lv7tO5/UEXbXNuGF1m4GPUgWhnp6JjRYujUc7RFXJBpYb4pk+49ZCrwR7IWH2mg
3VNBRq8fyiMd0ZCG49+aWUg2iIrxAzKwGxZryZVy5bGmYaNZplfaeYWYkY4y7JoT3RkoLZt0agam
c3vruSjA0FLHxzNK63Y6iGMuDliv1tKx+qc8dw0AQcT1H4VdnsYmAxCJnVztMG7/coP+1cxNcG7o
iPrXJWg7EclIN2MvtBP2ncnufz+Mv3awqL+lAywMAJOp/9yvgLVhNZR1UQftfe40+HpZRH1wh8Ia
BiT5pAHsWAZ+y9CXO5nn8g4hgnHFbJ69+LYGPgq/Ej/xsblsQSETLswuPxR9jIImVGYC56R3HkPw
DKzZoL+7rt0sdQ+4Lp3vmx+lhlQuiJ9PVa7SPMJdERaHqRSRSg2nesQMpYfrEL2ipdb5f4BNap2l
WfE9bEx9Df6J4OAbWnVtfZT9RVrfr0QKktkeGI+APFRfUl459qDVAWe7EnH1sWW6L//7XxFX/Y+m
XYuhEYYpiHNQHaCR+NffBB/Af5tbXviqaS3g+Gz8NuP4mUJnaLufJ39rKHCGSYquhGeKqcnhw6xP
jXXlRuUCrZvFteb4sRsxBwGpARAC8A4mW1720WNdO0CfgJZmdulHj4hN3lqkVTtZkJLMOoWOyB0j
ntagMxTcxO24EQ56gcBu7h0FqA+ajUe9QHQYlUAbME2+ByNTLxee17vLVgv1/dACwqH1R4BwJkYD
yKgAuKd2O8hdTfNWA52CX92DQQFdhHZhAr9XB72QKoXqROBvB8TV1qaq1otD4S4ZqM8PpM0q+2HQ
YgYUGgDyAJzHe3QLny+9qEBTJWfuoyhDvvebCl0jStu5cfCgNWfSkcQvkFETRdQdOqv2Hr0Y51Mg
7Eteu9ndkIgN2irLQ4P4zUGTZZUtpjlzf3NIKolOqAMdDbGtEI/UfDrs1Co+rUKHtGrqBeigrAZg
E3Qa4DfLUV9URmFdwRRnXYdU79BFYIIu1jevNHAeLdCAge7YrChO4HXz93boRXvQJBZnvxjw/WwG
yT1LWYEtRt4/I1/I0ApaNG+dbJ5EH/l/ei64IGoJQlphhVvWtHexE1bIYzN5X1VhddJlf0czEEki
E+0akkThp5Xpi+pkwvGL6NMRoFjmqRyHGsWAebvWqxLg8oaXnAcLCHXV2LXfWJOeHbBq/QT/2ENS
9xyRsL9NS2WaZ52PvWzQfgvNGG/NzP0p1Y4i99KLaYxXpFWqs9NhU2DY3NnKrP6DZrO8KvK6XQlt
0TljPJnqo+hAFqVcyc7K+r/63AeRRIdS20VrD9qqbxvw+yL9CGpiBHEd0cXoi/WTFVLq7XtdCpD+
yvoNOwEDlXoOAhygsHrwExR1RKhue0fq/BtQhIqnDG2lO69oXMBc1f5rIdiWDOa1QcmECxPWf6yN
GmS87rM434yg9tzUiYtWWotnd42XjifsJBvEK8FL53RLjVnZO/exLxyTzj963PHvAGQaLBo9iC95
MAxraaN+n4/CQP8bBjoiGQ3tUNp88TubPkub/Si7O48Hxlp3UcyXRYCeKjsbtGCh80iiqmb3suXx
RUOX+yMojIx1HVtADlDT0skj9EO42BthVogOYDlOcAFtt94AgNZblkNmoL009IsVwABQm21KdnLj
dpzUnAMwYJqSmmVm4wBp11uShmSTeloDgODVTos1xHeB9Tni2t5sX8dHXM3qs6+jLkPiY3gFMuru
u2DFtpJa/FMLOgD2FH3zmGR2sI31aNzhs6N5aDyOLZMy+XU1HZxv5yrUx1OYpsEqBOzO98oXW3Rw
diD5jMQ2a6vdiIXeUec9LBH6C1DSmgwXoJkLVLL28XuCAlX0ePUvsZDaduSA8/RHA0kon50rs65P
gwneMw6G72ULHvgzYIF36Goq7kFYld/XIw/vLM6WLpMfosTMqys2q6THNg/Ps6bbJdxGaCwqmX0U
fu4c6YgGDRuRZR9GyWpA0dKNgqa27/4wohgtRwC8OacNB+FyDk5ShvjV2VSDiDIklmh+HsEmeCZL
Us1G5BikA181aex9+JChnedH0Hm9DiBwya1WvCd2AWa6zPHuosyz9x1Ia4BWo1uPsYY219DJnZ9Z
CwwoZRtir3FjGzus2jRoi8qj4oByRaDsqWEKw2ODNSxQAI9CJGhJRtpYxfAj0ra5Ex6Gjk++MfoU
0DrcBdibkCboxaQB+drB0jtja+Mj6VBGbnkIUP4yLukw0zTB1qSiAajvZbaYTC3xYT+rb8wnyxCM
i+uqQV4T29b6odWz+kHnCZCb7Kw+0DQtmuQaO/qSZjTIrMq3XokQZCOBZ4e7T0NdTOzcGRXeqxnA
RNBBhY9PlL7XJy/N46c2q1E7z9PvJtLafVCs8aRFGCTLq2dwQh5NpjlvFvZ/qyDqiuPIYvPRqMtH
kjMUIS2zoukUx2DyUJc6gIdgrwstX6L13jkHgG+8Fr1K7Yveeeu62AQDGs/v+sRL7jiesCjTdh9E
Xuy9tgzQpQM2Z30wjokZBgBKhMgt9OA0T+mIZOgndHxeTVbkTfY0zFalM6BIXpc7kvsFOBodPq59
4PUtExCVvoMLcVfKpniNGyA/21YfbNHVPbwArBskJHLbhSZg3HjDfySvQekHxyZ3kh5vnWidtvh8
1UBgswl9r3kzik3v29kfht6nmyS2kj2+4vhLWkrwSBb8D8eLHrW6PLtp9wPVvriQmlkPfVdkJ79v
v7fgLHyo1RAO2LINook2ErBctijB/WkAe+2ojQBxpiGMfAjpMNKqZM2REEcA6G/1V8OYzNF2Lrcg
YvqRRM6Iekd0tXhUYZSnzMBv2wNLH9UnlTn6BFq0Mavk9pqsm8L923psOaCjWOguwIIpgoV5Z091
/bgIf5nik2U1l/lPnQCN3v1DQ/0A1BkgQXqML0R5R74uksI6vj9/WSsHZBZD7B0tBKLFNxpZTkI8
9s0FXt/+PqjqjQNOsB+6FrsLux/GayuZfeC5Zq5B7Bx+x1NxQzWlZBG4Nhrng+KE5sT6QbRIlaE0
ItwzU6sedLvW7tGuY+a2ni3xVmh2IJ+NgQMH5e8cBuWQsCVeEfq5R1iCO319yisXzK6jicSebyZo
0sCUFDSgE7CZprMiUyYsc2J8gLgmvsb/XoUU87TzHLNG8gVqZhdHxmJ/N68325FbbQCNtR3EWdr6
FVg+3XGqLUPGJFqbBcimqTzNc1EvrI94pkj0Ha/BlZnsfECRvNpB+i0qovbKNB4/gal4EzDffeVW
qiMqWTlLV1l5pY3YFejj9qRFMvYYRKn1IEF+fq/549WqTP0FKNNApPk1PwMEoJ+MpfWmKRJnytvc
5HEAyojYMGVpKMXTWeXPyO0BZzQEj9xoym3UgAgRGR3ke8ZRBOBUjIoPE0+lg0zTaXdJOR7DQfUT
u+abAMTdMVK9yNFo5f4G8TPnNKLKe9UDnxnvQhCYAHukeU9ivMxJi0I8dMB14q1A+8nkOy03acmj
Kbw7TZjJFnCz3YHFRrhHEc+SZjR0QHE50FHCnW46+p0sUloyGbF3AfkdnkErZgCQkYQFfvV8EcYl
VNNxWriHspHOLgHz6slKwI3ssejFMUJrS7NZbijlF5kMHbQ2oowDTfHQknFrNR9HX2TOAHh/dGoa
YLf4T+Mi1ZKla5j2ioy/nHyo0bCNnswNOuwlXnZZ8oYQTrm0gRqJWmJdf+iY/4x0Q/o2lE67Su3W
PfDQsK4iAwud62Z7M7PeQRUI9NjPqSCoB6mwJIy/TSww+qLwXeFI2NY4uf1ORrgQEyBFBnQaDVt3
EHp01Totsnr6nQyyHLBLw/+6HsWHqYqz5lp/rUT35AJL50g/JxrIFZBSH64kCzRLP/X4CiGnAiAh
WzBBjcBUBgpggpqdrVDVAaPVx3jIWt7FQ1naS1N9k0rsaYgyx6YDnhAZm6+zE00RnfviBD/DL9nh
Jq7lsTyK921p/ewFChWmsBgFu77EwhBmRAmUX/erL4rZeHLWVP0dBdammJnlC4AXgozYtNFrLazU
3hVdZT/ljBUbv8511LTY9pMZA3AA6WYBAkFMRRyZZzf0vpMtQw/5g8wAXqo8J4PBXgc87u6nxTod
0KMW/jlo+v/jVI0JDMqaTYFair5OYVwK3rbRBbTg1v5G9BnUNbWyWrWsTlbkNQ9kbKf43kRTwnGW
2xQkpjmgHaeFZy0dkesPDvbwpcg50IBz5OoXJjCrQMcIOGlXxnhS2+al4UEIpm11iPY2cEsWIRD5
ld3kkqbA/NYARkAysqMhRDHZxUFCb5nyqll/UbQS3ESf5yDbIIbDl/OQIqzrt9Cokwviwu6iEnZ/
mm5W469AT+MXrYySO7f1gR2qblqpe/3WCkx3TVZ4mfzOKUTMdl+E3Z+yx5dsXIXtEwOh59m1+ldU
2bRPqA5sn1xz0ZgymSayq95BZ5ypwsH2CR/vxSpBDGZLUwNBsR2tNWlR1klr0YwWxFpZYiVPdC6e
tu+tB4jeyPABvC0A48pw2bqJR/OEpmCvMnQkPjWuhQdF1FV7UTfpcwdY3DXTxgw06lH63AL0dmPb
6FnNIpY8A1RO27VdBfovNdW9pj2i3AUAw2qqRa64NHnzSq6lZbT3iCpuaOaFaPXtN2RHJ0JQdtML
WQDgKD6MbhderaZCd5bO7iOvYPeJqzknvwAMrxKRPGhyANG64AsmGZnhYaBvPcsrliRL7aI752Nw
KIBjvBqRQVwL9YWkq0+fAcVbQnCQHytRU6P/E+UBL6SjgZy8uHDXNEUipHqIAO8Up553HprOP8eA
+kM8NvGKcdnmDHt6JwR5TZygqlBNcSWgq5+nXhovK24Yz0HC/oOJD/HsX7ONrgfyEECEKspJZoOK
9ktkVqa17WRJJ1+APzasLeQ38fpvvoG6vt8VeS8VTfLwJrD3d023+RZoTrezWQmsVD0d3xzYN5/2
s/xX+1Kt04bF8Fbj/f3Fntb/PC+t71vmh71a3xVuCiIVvd8XXAKyF8V6SNOFxTeRAwy9y/x+n6J1
/Vtvi23Se9kTd+L+TvpAOSR5wNJhk/AUqCLKyxjFH25nlNdWOMVjVPcHkFEX30yk43bWgBuXppqt
uYu+Ez62iUXzihA/OUfRgJRN2IN3XJ0SCFVyhVZfHfX2zDvgw0s701CKwjmmQLefRZoukfSieTek
b1GXoNVWOdwoDPwh1iOrxbJJzY+lUD/AlnaOPUGo6/hYtUexG1uTv9o6IjUyaOILgnH5Kza72AGN
/TPKH51ry8QDiY02qQ4DwhXIuAz5K0cX2Dr2QvCsqTUQ/u0WIY/SM2llmq5S62cqW9CEzzURU43E
wtUKfmFUQ4hqcDVxqSbC5KW5shYxujIvLtUP/s5BqHrCUlp/5VVbawu8EIHc1+k1gKSzBuk4E9ux
IrCMRcZi94pyWJBfYddzNmS9J1HSeLBDSgb4dZwBW0ZNh6ZAq7LUseEeIkz92r2SNa0vWqdez7L5
HLQ82YVBH53jttzPInJQ54nHjl2my5vOA0CZ6VrI2HWbYZnX8pIgCJUJX4J7YZQnMKPLU4OWwHpB
88wZUISNlpx4F8FwtpldSDYZfy7TgMt9p+ticrhZb7bLkWs6eG29MqNi9JZGBTBEHT13CwfgLccQ
XMwCAE2hONKQW8PHUdtyaG7mymYyJ08yBxSUADuCvgHkDoiW1GyW09GILch/EQFZ/wC+sl38VGx8
DoM9CZzdX55HsR2BN6nvg+dKByCTBIND8m6P0sVnPdIAlBmIB01fCyBHrObUgC+Yfxi0/mUW0ZEw
/gSfW40SkL+TCKjRQ3kcrWj7CGV95GaTsWq2VpHmK8rDovLZu8ZgVnLAfyOXsQOcBFQBtkdkuOzH
3xmjmGhlkXHmy1vjPN9bDVLxCCAifaEqG2iISyM94J35IaOyBGkh89tkdbQgNJAvMpqSgnzJjpb6
nWz2pXN0RVSubZRprRr0wAN6ASXnKk5ZUOAyUXFNmqOoJF86SJCsaToOGfgher+aXG6sM6tDZT2Z
+0h+rhFNQ/YzUgv9egZae3L8coZpCRIC1eDDD8ssyaUN9DcjaN7NRLPcVZ1Xp7qNELVXDQVznXQx
OmAD8NFPSTJgKUQfTQdNX04ezoAq15UFZqBt4qA+Ez/q2NuqBbkojYNN6wOnEyx0n+tMi8muucQV
2uvQZwiGHWzKzCZ6pKHQyxOqsuWFZmRhaNaHRWk50WOLwMoXC95Uj/+RWp1I4m+quIAU5yBtZLko
OrBsYMV9QYqLnECv8M1bv7AWXa9dm3pHbI1egXUInrUMCMSBgXjF+8B6ZxvGKL2qQFSFtiy5ji09
ekRaK724bX+mWW8WuPI6K5YBelZ2JPOUBdCSJgtmhfGj6+MuAXPhAHIYvTh+/FSHZZ8lHjjo3b8q
xDxfa6s2d7xC+S9N0dgBPHqrKffYwQNSJO0AjZWyO5Z69kvpLUnqGLV3GQw2rZCi7nDnuqgYJiWt
4I283GcA9d9XANqZysvbAB03ZcLd5VR9TnPOWhc0woh9N4YqWG9CExUGyKVUqqs6ibMjN7Xu1YxL
ZHOjxt2bSeLeAz/vw4IzYEua/8fZdyzJrSvb/ssbP0aQBO3gTVjedbWTtrQnDJkt0AP05uvvQrLV
LJV09rnxJgggkUiwuqtIIs1aZvzEav3YqtOtNU7sYMryhwmKhnoj8xoUenjl10JV1WiPkbmyfYXC
rI7Hg2pkUbGDTJr7FWbeb9/+alPjlzutMLRr52vyrKf5oaq08EoNyRt4pOB/1vQ1yUZZavNsCAIj
MxH8vMg9lMsfi6L5pCuttuvMlZfkOfAqy2zX2QnYVEy3fGZpWj7rqd2gxkq3DyhNL5/LeAzMUBgP
Y6bljwBXc+GcTtpdWBiAU8nL4hG/UjhhnehMGou8SQc34CCI2JFa1g4MUQDb2TRAw1gntYm3ZSFB
cNBEBWK3vvOpwoO0873k+wgfK8iOmvgV4UWQqVnqbBAn/tNQMlRTKJUU1Ec8dOovZM3Ma//imGN2
xm2y2BTKmoS1FCfP76z2cTsVUfya2Roc/nn53WD1351WZNdhmoyPMb4ieZxrL6Jm/HUyrJVoc+Mj
989mPWwmOE/BsjDiG6iaXjVFrxykMe6HNBoK70GbvDeN1EwTxJdb0LHQLJC5WMA5ChJkjOg6GaCZ
WIteUTvugQUXzyEThXX6gBDQ8lSScYeUurRiiEI4XAvgdAW+qI3cPQMkMxhrtjiPeXieh+9m/Npy
L7MszMD22To22y1mqyJEiYqj7UyERp54CJQwlHfrYHkotq7GtX+mKHkqunL8VPdJuS47sEg0PpsO
TZj66nZ5vygXQ/iPE4EbwhqBxFY5hrNLxuJHLVl1oFAN73Bk0/zLEpUZXLzaDTVuKnGLupeVi+9c
kCIDFF/IbOsXmXXFP8i61kWRnUJresBrsHUta4fN8gFBvm1j8ma1TNAszkmoHs5C7cYITTSNvR/x
fntejKOi3z6jUHJLCouhvoS3SesGM1h0ScUQlgEX9OBu7iZCo3n2cLrFT+/nZeJ+Bvol78udbT3C
7SuJAZ3JZYN4AU1HVQt6pwk/6WU9ffyp9P6pWJUd7uR6skedZHJdxFKLs6NR5x8XEVkoMzAqcdfz
b/5QNNE5QMXvrNLZLSvmD+l16zjry8vyGRGCNU8iAVqM+p8sclZxHcBLPLsxTjbg0M1Wpain+//C
lOsnT+bGaTGSI7vzAoy59fKXQtwgATOQl66ApgrK3dD/orcp3+dVZAH9Wsmi3kC3+gSImv5Ckj6q
zcusYVeANAUy6SeSjWrCRKkHWM6lLtam3cXreT0tpPn/uNFiIvxAm5Fgvga6ENXQhkiR/rQYHGTb
r1M/wm3Pl+kFpGzIciqMj5GvMrOUiAHrJd6Bkzw7SKe5pCjba9ZJzNNL3kXgezPtsNoYyNUObqZo
nhoXv/OgSm19Y+P4+7Zyme5cfgIw1nCYdzasBsc6mmZGzvAUq+dRFvor1I394/hWtqObPj0IpsHb
GCgnu7bqOVB0QpyQhFNN5VGW8nMCtuvHxBdvjW5Pj4UHkvVFPnQsBRSkizc3UlMLMl9j1xxBByXp
OdDHRtWEEhlJPojDtssE7STs6vOyCS1QO7V8wk7vm3PfB1Cv2oms0URUufCeC5yx8C6LmKiYnrPY
H5+BuTBsWMiR8m/rbzIeDQd/sPsH0iiccTqC1CEPaEjNwO0cr0dtuadVnhn2TxJo88oiNahf5zug
//P1IrM68y+jjcWZRKC7Mc+5SF9pRBckY/jhPMBPbZdFiQeAhUIBFyjbnQ16WOCwABhADWkV2A0r
3Jai/EiyNHT5dQDL1WJj+YzL53a78RBn3e1nzDWg9CyrQlvPQXpnlHtapSH37Qk37WVjqUh6wXsX
3XzGIdFvPqMZWea57A5I4Sjd9lSJb7b74pgosQ5VFBYQDnaFZGakkdPY8bIQShhWKSiOwfbzCjb7
6ITUb8RxZ21SbGFvb7LaVgTc02uNAr+x6uRjFLXdS4PfGXzAwMmhIai69GumxfsccJsvoRt1L3ga
oliB2fJIQz9y7UPWOOBWlwhjrfTc3RgylY8ahzkdSSGABjXhUVdryZwHLkSapB3IXNu9XVDdo4SJ
oiPcQZzQjTKQIaoQywysDSbkN2EPArNoY3CwM5PSHI1JW7sEYXqrAD+MbgT+90PvWdGOalbcovcP
jd7sl/oWki9lLIuaB5C2O3n2XiVDaiUcfge8V96oIYMECZ60jLZIW1RNAxqshzs9boPC85IjpSGL
RJ/2liO7FQ27wjNAnfhMp2KSwLHBghBZzke4QHEW9t3f9OPimVSpiS0J1Ghl/0/6YYkUbujTuXq2
HyHjkq7Hc6Lk7CXJc5tY4RE8XOAzdCwJUDiAz4La+baPeu7wSE2vlFO7HYMybqf1rdLv/SJCMQkt
u51bjM0bRbqLTRNqceL8iscgYAZdB4DWemme7BQ4BmYdmXOjv/dIRrOkdzdkviiDhIF1825iGVLv
3/cAs8zzWKYNCDNxAbU9WiU469D9X1wG6ckagMCZNA/Lx/jTjn+S0RaNDpgFkI0uV333YZcPsahU
MsOvYf7TJGzaZ744/McdaBk1nIutqTflYVJUPYZqakXxw9VBF9XVxyZk455ENHmnRhP1qMh4lrVx
6JU7AAe/zrPv5hYr1KMtFpXFfJj4TVBUZr2ZZ8n8vy8mW5YOdAs9vy5Xcne1yxbUA9uogfS02tvG
RrSzGy98oBgEAJPLk2nI7zcxCLMDVC3YjbaLjDV8l/JC+9MiUebaSrMTN8gcOVwK1Vi21l9EA8e3
YSHTS40ABIvMn36y+jWz6n1vTh+Az548JrpIHkHtI/O+fILXsXxK/UJ/jAFpowYklmOfPZWn6l2F
pE2/8gXzH0mPyanc2h2eTRYSGzdtZE1zRjqlpafqFsfNsqjXf5ouqTqQctrdhCVb1DAg1ObE3tar
8+GvKQK/rSuMr00yhqiAmbzrNCYgp42EvW7qQn5tcFdWCr0Ox3Thew0SjFl1BYoBABY0W/86OnIn
jDL/JPG8BIuSDdrJPMxfAOT4g1bGaf41M0P7xUN86UB7F5rV094OY7/tXQyxvQb857I3eKPe9kaM
sLrWHt62jaaOr64LUCVeITYrS/ZFKw2gJVRNd81QxXK0jAJI3HUhXp3eTAOeAhnX6M1ZFxjTDL7x
+E1Xc+0KCXPhM9VXhx0os6Y4dfc0zIBvvRa8Bmr21CDcpGaX4VhH8Y3yshZJE91DM2ghEmaEQO1N
wf8edMDke8yE99rJHmoj8wKSM/h+g7rQqwfP87qnTsu/lUoft3Pk5iMIe8K5P/8AwgA4JSAv/cbb
dElk7zNLE5/zDkAdEFvIm96llgM2aAeQoeCbAIHoZNkPPlDG15bAEcuLW/uhLvqCoXoxqS4ChS/z
kGYypY0qO2SDa7qGwmKlSDOorkOY2jeOZJD05tnQAslUaDBjhwwe6SEVwvX28C19mW1VBaKFo1O9
lo05HRyOY98gDX6SK8+Ay6Vt4ubZaEBY2tXSD2hIDVgBwqDjqbn39dJa54lrrhs/Mg91F40r+scI
BMkOrRpSHfwypP8TDRue3yoPIaLgy1qaXZTJFM1WaqP/xdqaZ+u+i6wnU5TVvre9ZAeXUv2pG8J1
jtS5L0gqTdd2NOjnKRJwHyFEE9CEZsu/3MHxXwY7sw4S7BEbMxPu3/EItA8sFD2LN2HW85PrF/lz
MrCNiPkDeETGv3Ub2fr6WDNwRJnpk1vUSO1QMO6iSAtUUsRvE2bWvU00nBfzCo/DC8WAtoYcQiZZ
hECmzpCpGSJZQvWoMZsKNTGNqFfLRKaXv+nNyunwIy4Nf7ZEan+yOev6p9gfojNphbVA2TDJlwbM
BdoOSXGvVuw3SAZB9YaFansXSJM9XNOhsS8a4BcEetr611iM+cbuUedYxbZ/pSbFD/06aeypn6R7
XOR1WBqnTu/OJKLl1MsKHd8uowN7JrwJTdXjxuaWpR5oUSQOplOAUtxuLyW4d+AFTYpnoNEiQ90E
cPg8VDIHlUVrcMr6m0XW4y3Q7cv2bKdd8WzLPL4Ckmu7KHAtBih00rWrPivtQ2tXfIWSwuGEqw+R
wJGYnxsnQm4vR75+Lcz20ambGIA2hvE5lkaOetAmOSWGIT8WIYhalVyfrGQ3RrLYSbW+wgEcRW79
xzwutGPWMZAbKbkL/DnUlyP3DmFW61qVOipSExRgsQppAdkEjjqRg2DUaAv/xA2Xb+CGYX/bSMQ2
xyr/9v+nYSgb7BcbzfDUlGMzp5andgXYhQyFTdGccG7x6TOqtW3w3SL9XPeyH/8lTuD8yjsK5mic
6Zmrg0uGMbBZW3dhAplbDDwcdvrS1mybAxZhZQ7F8NHRuLWNMhFtbUMfPopaguAWMZ89zXYWouBV
ZuAVV82GYflJgIXkSpNiMtfhyPsXMfXhq5PzYBb3NY7tiXykJRMep+dCG1DBgKzLZw/nnpWtirHS
0oKneTCOVHhFTWmV3SqUdopMU1Rw+VZsAkx3mjVokQv8hpWGO81+5P6AbCOJ8oVfi/9bA0B5Q16M
22WCDjxwlIt6vUxX9MJAx6V+4vlm4jjW6H5anhrelqdONTSUvkQ5ZDfajxYz5G5Rod6iR8tI1rdO
vNdGE9zXv5sjtYps0rQ3skc8SN4ML+betlWXYbnl1nNbdw++LwDOLBvRNae6E2+liRr6FCG5a2Tg
WYgAlNg6etwmm0gT/yCEmeDWC5VFbxqAxW5V49nMQnfV9DoIqMVY4SioGfl5RLBhant7W4Kq4EyN
FXnPOPiowBa3V7FCcMXZ2Ttqvq3vWFoABaDVLOS7ARQWHqc8RGQfOj2hy5K0MBAICu4VRo4Suz1J
acEA73rd5c5Lxer4kujJlwLoRa9WaWWvPtKEBp3LZxKJFj8xZnn5sQMW6SsvPWTDAaqf9V70aKgG
5f8NXMdVs+qHIXqkhvdF/KjF3pOYYtRHZkbhoaqgA8eyVX2+UwMiiIZYbHv9958ju+d38nSALoD+
1vd10zd/L4icYmnaMRADP0xl5K+n0WWHiIeIt/+s1zCE8Va5MZdvFAg9KY25IGPRoxoOrmYBv3Wa
CzXu6jo6t2QHxW8zdaIHcFwbAR6ELNyox6oCxIdvYqP4OVaLCVKkWZKVeCfdsATO/LuJ2dZi4f4D
KPu0hFQALvhm4U87kcqyCS1riDaAA29qFOZT14whQGbZxU9088lVDQNm3sFAkU0g2/o1Lh2VjJKC
GsUGwQUyCMH67l5pJAy/PaMC4wWleeC3aCMb0Tg7y9fLggzboeyYhXtaQRP/wQgplJXm7YGG1O9A
xdTthhoPfFuhHZoKFZGakmfeCYhVO/dXOamhqhmFjiCuWfTjsEyvBTLbgimxqv0yQQuQPVmsI0u6
68UcTSz7M4nE48QScksTpOcaOCiri+gAmWGhnkshO+YAoMvU5qS3bLRsjjTYWANuFyqfaM9Fh3qO
NXU7IHy3SNbCZ0bufHKcgC65Q3l8jaMKb81jL4SbBzPukhqDGME80nAw7NE/Ab/YPA7eVByQHxI0
gMhAdhO1pLSoG/DarqIR5X7jWIYnHGntXaUbjzTKgTUJbGI1ERd40QioSw2SM9gexZUgd3+fSIBh
eVpUkiIKTyRLSaePQ/MwokSgVwYXvSzkcFvS+H5J0vbWMQFwBy2ZzcyKaqusx03mbeH71lVvuif3
Zo+CFyOOWiYf1nE9At83TZB4341wOg2s4MCK+0lWg3CG8JF8NvaHMZkOkdZ0yQvyzduANxHfdmmG
1H5Sp2pypDICzBiZdGxwmHwYUKTreRo/TQylB26GZGKEDrQ6kK5XnDWG2q81dWepoXUPdevIvVNN
BYKRHY5sN10cDJotILN/MVIpS6REhqi3yEC4/MCQGLq/ES1mLcY5MCrfr40W50756E0OP/gR6mYC
rQaFXBHrwASyTzeimPjlcFi+IM6YbzMujaAYuDmuaQU1velkwVhm2S5UigbOkxveoJrIrVqG4oGU
nRPAfM09FDg+h3Cj7xdRGoLUbC2LojmX3mfPYxtdSz2UEtvuUz8iIzU3sjyg4TT1Hjwj4GEeJ79Y
k4wav3eGVQgP926ReUX9d5lG1Qn+WRSMjzjb6N5YP5KGk6GuTMKtvei3jQ3n2YQo0iKz+8YEfqe0
1ss1dZZMV1Ua8T3pcadPzyG3ziUqbk75pLX7xPH2NBJKZA8Dk8AtSFvEAvHqSjPUMJqh7ugklkRk
E/qk5AkGzg7gjG9o4TKxDO9N0Jiam23xrWj2Cmn/Zi9XFtF/ga8yrDtoAs8wbcA7uB7zPd8F7M7d
izGCQUjdN0vzpUW1ywb4j49dN4bfgUq4j0sOSI1uAhIzUtJi8GEeuIkXkmBoHxCDEnGQlsUa8BDh
DyfRD7lXmd9lYT6hSrv/yqruq2GZ8gG1Bv+IvikedJToAJEJMCa12fGdCJGz56kjExgG4DAP5RT4
ZVkedD0XzzTRDrsIaXpP8wAOkKOJIFKwLHI8wIrFMhPbFPU7gd1Ktk9bM3yqrPJLZnvyZKJOKlkh
nsrxzvE0z5lOfU608dnAPQC1zjFKWrHE6PR+J0TerqQzuckKsRNt1YWNuW3sMnwCOq/2VObii+Nm
5amvqmKr97Jax2rt7/aB1/087w1v2Jtdx3wpzcl9pCWLedqd9lBXXfRejFiqYwC8qAgTG+8uoa1g
vB0WAm3T6pDm50YfRGvV6zpuwl1kCEBJ8LHYVgw4+jRMs6Hd9x6wUMbSiD8gmQQFxqFjAp0SyrwF
cJs+aZ80XY2GrHvSR+BbqTlqvIcG0Eyv1A/Ll8YS+bEdJF6++mGHEkXr2KjGLgUqUqcMZcl2hX9m
m+PeTzOimkK2ApI35tO+q/Q9zcG/howd5A15QGuCgbmbTt0XEBf6m9nerPlzt2XdzZZAjYoLgK6q
7UnstmX2334Z5m/IbiYyywzHNhigT5BedocPNlUoHuynsn9xnQ9unLnJOjTVcwI0qoFMvfhMDVw7
QFO47zpIBTsjdiROo/9o0WBAegjws/+wjnH5MgpAkzZam8xW/6g3b2UlJc6QsL0iJTLeO0C4Xs/z
poaYHFwWSAdPneEj3ODhvjfg9qE0Sa3Vq3Njj1fKnKQsSf+naEY0o2Ht9VcCjiI1EgEe4UomSPSr
HVL1/HI2bVfCQrUJ4TcBBPehSfEbBnORdwRC4VcaOVM9PiVxER3KUQOheJWglGWw03rnxw28UbRC
DOJQ1T2K31LdAiyMYSNJTctfHAuABzuBuFuboJRxqMEnB2KZjK+B3aEBizQKHxKtHg+6k+AR7XH9
GrFKv5YMWWtFxPksWyaEOeQrybJuS7I4Hgd8rUf15oZnRDbmt80iE032hXd4w1hEi+4iQwFLeq6B
91UHrYkbKgpg2u2iiOKI/PTv5yv4XH8ta8Bd3Qe0nYMvrWVb1m939RQRULwplPJFEsIvXi5P0Vhb
Z5wdrDP1UHJ+O6QJsK5/aVtUCc8jpRsnEwABl7VCQ/UmvFg3ojtzCWqVgZRgOPlG7x1kdSkzOu8A
hcqFhZfvLLxEZfGpqTX7tdVM/9mO+0AHJuIrXqHtV9BDb524Fk8k8i3432KjHM40BKGou6rAbrmn
IaA/my2yi/tNrVXOq14M1oGXcCWSpc5m8bYJ9UHLN64ZI3hdAmU6Vg31qIFLwTqCqNQ+VqMCmKbu
MkM9kpHiso7M4MaYFcFiYll3ZwYVyeUGWN3xbH+xZZIFWmc0Lmqi8qG++CoenxXAax3wLjWPRk9f
O1FrbmnY9Gn+wEp5pRGn7ACrSQDwGg2nTOUDNLilgxgZuA4068sSia0OHPOKqcXo2Jc6B/TiMGpI
LfJ4l43r9C+zQOUPKVAjeWFe8DKODCSjF3ur1j6RfGwqLNKptfpCrOMCz6xlHfVoHfUA//vf7s2/
ufNwT4Zjw7SAkWHb1pwV/O0LAuW8/n//x/i/SdqiVN5h9ctoT27gJEi4a6QML0WfTaeiA4t5qCNP
8l1OPWr0wcQJ2bOL3SJb9HwZtTtdQ2R7mSXDy9CN9M2UZ9XpTk47TvBsqZA7bjtq78Uw9UKznRCw
NefJZf1ysRL4WUHqjP9ydQNgRG4+8bKWtlBX58i2Oi37LxfRxZNca3b7dnW0dLkKpH9Pp2kw1iQa
Sg3vNnjjyyL/ywFcCO4XF3HRDXjyShxe3fSlE93XCYhQX/Qsh9sMAFEAT7Tis2cBksad6m7tuNWw
cV3eDFswq1trsP8gwcsSIv7mT6hX15Cy1dNz0TfH+DxrluoR2cpoU3LuHhzdMrK/SKbFdR8AbrPe
uL1fxt/GGNUzLpiTAxCSVNoToNCqjT5KB4cau9zXvPo6qCqdWkz5Q6saGo4RDoB4K3paRCRvBj9/
QN6ne6xre08iIBsDV4G6fuYXZyPsVjS6M1nXOD/xekNzi9lFi/d/RcCPRNGca22Lquq3vLbGi1+2
4yXEj+kSSw34KV2ZbUsBOMcdzQy8+Ucf7GkXan05Angoh3c6Ncer14AWllSyJp7A7CyLYZ2140br
wdyO7HT5U9tCzBbUXxeke1eoETALd/PfHjV3FSuegR8icMpdS8f5AY+bu4oVAJOCtw9gQi8ysdoz
stn3OjyXBx/nAhyvRH92gK3dBjR2kwJdYaGKN7JAVbkoUQ//mf4863hq5bycOXvcTesDjRb5snbe
gKw2Ic7+97uS2UWdeu/XKXtQz3AbXHiR5/1wRei/ZroxbnO7nI7ARfUeGDKQ16i1C/+uMxSRKNiq
BKqWPgDzv/TGLY4Qb6q6JvASwtLwbyOvANmZO9/hg4rtXFeZC+56YfFNuzB59DczK+8EqFvqFXZi
zZoLuGHWIcXgTbMjdt9FK9T8h7c0pg4YPButSCRgX1DEQI1tRheBgoEHGjn21IFzxBGzRqTKH0pN
O99pCC0UCoMXmHJ/mKUdkIKWCpTo/2ad1goLnCd48qcgpf5goSo1XXHUIB59xnGS1yL+7OoNf05z
7m6Sik1B5IOVEzeSUzb1CiC3gMtPDQljTgx8qubxTRdhvTheV02yAqiAOJL6AG5h44m6cxMP9cpP
wRhCwzb4928+M93f3rJsH1mQpu+aOEUbKCH9FdavzzxRp7kvXyxDeMfQFhY460ZjnUZNAc9sal6p
aQ0xnQvf2UZ4nF1nNUNq4U7kUxOwpBPpZnCTft3Z8GfSkjBs3xaDGaAIerdu94tBmlUbwTP220Y8
Rc7H+3JaRJuhMq4JaFg5X5O26s7kVyb/M2634pTiwUQiam4c7UZhFTS7+KoB1w4kJRq/z96sYFOC
silmAu5PcTYxoNzgvKa68J87R6Ea6nmODTYnmsn1Ud/pkXczOxF5E6iwnGNDjFC0cJbS8pF4oRab
6STAPgKsfVS7iAs14+Crejer2YZ6pCXzDF74Ocqb/T2ptKQ8uDiI0Fjq/J/eEkAC0rpdH9sZomGA
wW5UMzNCqLpPNdkkcY54GeRATUZWUAPm174Ay5Mb+tOOyn5YhphSP9T1hYa5l6yQ+uW/Do0vnhgS
h1Dai1ohBF6OeQ/AGdIiG1pf67ONpE5vbUxTCgw/5r9KF+QMXIsqlEAOgOSoGPKtqQGgfHqWWVRt
ADqH3HE1QbJcVunZKZsRdeJKh8Y0bdihtQrDGozwAMXfjCUeGEPr4NRC0/Ld9p0xGtKSRG11Z9Wi
rUjnpqksAE2hwAWoktWBPrEcw89xl7ErtzXzI26V9GcBkY79wKuaA6waFVWTjrQAvbbsNZL0AQHc
RIDJ1by/+dQVn+0wA9S9lM2rjvJKJDX16WOUaNpWd5P6DD+pfYgMLz30oJa8ZIiJbmXV8CfWiXKd
TUXzwZKtibhQWv2dGu5rAySaf3iDCswMme3B4IcgkW3jHz5cZXA8nGNwe52o4iNPOBJSK7iM5vqO
Lge/E35gyYFqQGy39J7afEMDWhB3QIRDckNyA91VuM43ZOIwYLYNrth1YhzXVPQeWV6MIEw9rqkk
XprN7bAwK3dr+nG+68K+fg1l8aVBHta3sPA+IcRvvdqiDHfG4KX7XxV6+RkEyexUEVWzrpCV8HIW
X1jy9UYEhD/xMIyg57ZaOG/t5GvHORwVo14AznH8SvOJidcNjwHjiO4HuC/4dSnmYBcFzmZgNbqr
/Jy8xVX7uQrU8m+rSLLcipC7bB3AbnzszFSbtjEybJBfDjSCAKzFxRlIbOLsgO6sRBLxMaWJVOnQ
bKHrfANEHgcvGyjEQI5OPqyLCf4iWjc1nadfqOs1QEAIdWvrWqgOjDRH/1DgTxvkwit+bHynzn90
g0xQ6FZMH5KOwZfA8vyS2dIDBkyibY3cglMRf/BgqhnIH6q63DKFK2RWcHna3ZlPCmqIt0AdInmF
G9K6Mkp7ZQzI6lx3st8YORcHRK4A2Ga6oDZemknRENMQeXJTENeZsy7ZML0p/nHNzfxNl4w4bfWj
Zm4flG72A8HDSQSlZqUnPasBK8G0KDtpYQfSFyWkhmR11FTuiroldZsxunqWAai01gclWdn+oArw
UfNjc1sA4RiUWkAAOTfFShN1k+NVSslmpahGtx4khwO+CRDOUTM0P6/3vFg75DhFjA6w3m5nfCGR
nVOANk2hNyeE2ZxR+3u/njzkDXAFBe1X7KgZZgzoMxduXAKB9rIMuJ40nSXFrk7i7ugBTwvfauHl
yLAw0jU84eziqWgLKqZcPPrUWG+BMqDHEXL16qHaFYJ1p4y366xvvRGxQJwK5m4kXYZ0AJx+5nFC
CjiTI4ALtLwgdIwiQNJHBICWqL+28HpdqafbqR5MNtKbaejj0eTA31D84B7ceqQHJh8NsIn2+Ahk
XeM4q5A2ghJbUAgP58UeyTWA8rXj+LCImxyPsFJ+ix2zu9ndrHDoQfnarnQGHhhNWgaUop5kkXyw
YvFIWeuUGt9G+YuRVM5lznnvDWdT6BHwRlWOvHDB8V5F5SOp0qJ3fRJlzHU24egOQOBgb/rK/lx9
zjLxMmr8zXb6bpt0kXgs8KZtOeVXU0vM1WiAQiLytQHJZYh8U9Pz7jghC+oyj2QlH5wKwVClQKFt
TRTOTpN9iQKmn4v+k6FS5P6FVsH9PxvC66yzZkj02LQh3xvDYCMcV1czj6sShU1hX4jClQhglUiW
vnXRRus7bna4OkX7mujazlOapEQWfrXHxnLTMpwZCfU8kynebzMkgdJhgRoA0eeoIStnEeGlk1xR
Ea1qkAZstW5yvcAQYX4BTvB2wU8nPbJZKr18RM0CAluwhxTGbeMwTWw8ZYa2XNaRijJFBuYTynJp
d3rK1BTyD72wHvxEdic3bTdlW4AZWozdyctMTwZ2J3wwOiLceGJJKEO8laA7S2kRjdXKYQCn9Dxx
s+jNiuEddJTHnGwF+YWvJpLew8zb9VbXg8HjfaybPQpXajjNr6mBd0VUeLq7WRjZ7XnIrekUyvRD
ZtrtcVRlxXmjoz55BEhI7wFEVlUrA9PnrWQ58/Aij9+zNlcrLxOJUe15bXTnReTZYHxkrfuFbFgj
khPgIjabla955Za2MQvFGSLBtdvqeII0qGI5U6916h4XB0RDr9PTgCZss8fxmqbnriVwY7MSuEFJ
WLf9JW0cHXjtMLPYot6dbLSaehsq0zH4QZG7mPTgCLNAMrZhiIWcvMLPH13XwIWB4vZb3Keb7FcN
R4TNfhrL6KyDoTdgZu5+l/wlTMIarCqsWPEiYbgTSQQ5eW6BmdRzn6vE7gMhmPOuishogVTebeMj
eR4w7k3prmt7m4x183Uo3XodNga/+HEWP/hSeCtibflFwQZ2/MV0jOtb9RHA7UzcLdLpE1LsgVpS
Rd8FMkm2kmkD+0tG6Xfpx+7Ws5HLuWYuq9cj8A5WpByGFoBN3teRIo1yhVwC+J2fs93SVRbzzB23
fbKZEncE21g+PVIv599BFy2vNKAGabtg3HKrGiQJ0JpV/S7d91GCR4FaPrXD9Dg6fv1oPy+mSN2I
2x51gBMQh981vdhNdwU8Wzh4ZODQ0OMiRCIDmLPUBmXbVci/hiMpADRCd+hi8PUwpPBtXIV5Qg1c
K2+9yfcyGSwzd9PdZDyqN/XdnZyG92sXq4s9koU+vNFmKoyVVoCUstYRSsM7GYiTTUNfRX0JLuMG
NZSBMUzuzrcLJ5jHiIREDyhmw2laqQ8uY491hNu+MkEjahYzs1kwib6ZaZnmALIBtGS6z9mHDhx6
lSLTM9Wo+WXkIaXKUbR7LNLND3DZzpo0Uuvcrn4Z6q7bR8rTh+sD05fqhcrnl1SZxI8LxXo0QTKa
pUZTHsEU0bx105TtajFwp1dwMLZYg9uvl7WLgc6Tj9pU/OWkNYIwYWHua1vkz3av58+oc18hLSB7
JFHSgdwxaUHgHtmBTJxNZlretUIS5YsqTNnlE7xajsL+qFgcveB9d+MAM/9KokWDFpDs3caiUfTN
m413DbLxp11I4193kS3S00zRS+S66eIBfCufLVRk7mnUIb0f3JxqAlli80RluMbBa01vK6ZWXwF4
yVjfHEvm40jdZPqqCW1jPSfz2UkXCC9OgGc+VYm341Gzi0wkHwEaDKjtSFUON1pu88/I79+mAJj9
ABJkPH4LS1M/sugzgCzZaijC4dSNTvGXSJIAgevoc88TedAynszLjWlCXKjq/Ssoy50n12s/kNm8
z9KtnbXhjla97+KaVnZB2qYWkFrHAFo4/bILyWkXHJ43pu8fUJTwecrb9Dns4hQs7z7YgnCEXdNw
npgipE3pg34gGSAmHq0+8s+N980E0sYjSYc2NU/KVoTSSfj13u3M44FnbRCVUj84feNsNB8VIun/
MPZdy7XqTLdPpCpEEtwyc/J0DuuGWpGcQQie/gwab+Plf++vzo1KHSSm7WkhtbrHAAdWxgR/zNsu
OtoOcAyxuubfY66wkPjB26A0iQRaf9x1vmG+InPWIwet7asNyKfyI0Cmu0fLze6s2M++gxp8XGVd
WV5YwBW+48C8I8PAZOWNjmYCuQjMtaZMgG2LKEM1Nvn3vz8GWByw75j008eYYtznrO/7LTg6jnHa
j1eBP9uD5fbtOkcK4W4Wey0Ejp0F8oTJ6ojRx770IRSxdU+aGtCBQEar2gOJDeoi9wjx9CsSyyQy
73BinCVSDQBR9TRNoELI8qy+B7nB1FCPdb8GFzDYJGB/+67GhWFywxTIpIfePCx6cqOmkRqov+0+
3pHvl/EMBHqAUpTuejEsfizDnn3AHe9qmRkF+gpVErxzd8LW/ywPWlwY/h+PQwPsBvp0oT1o84/D
0iq8iXaLZwROh0vjH+ct7pA3B/DTVx6I6LtwBdzpd9k0f+Z+0SIHuCgZdmssFXwrWVdjuzVxOltS
hSvOa3NNSmrMuHH41sWZOyliwB0nqHXHtvWZBf4GrBvDN1+YOEhOevGXPnCgJ//GQLheDYjsTINA
ATx8E/agcFnRqIOTt/NkpF8GfTwkx9ntlFpDtYumin3TKA+NZfOznCr/SaX8ptrgxNiuowkkgHR9
WFU3KsA6H48g+CVdVA4cJRqAnZzFyVlkPXbJQ5R4QFLkQOeeZp2eESaKnxe/JsqrDerJ8IzpU1Dj
1lp1A2ZvpK1DZQXjiK8PKv9C3NC/GqH8jbRHXEFY0r3rbPsBJFb2axmKcWuUotyxEV5Z0QGIwuSo
cgADATgFLm6ikhtav5ssU/tO5cWKDxz3BkiFvEStSG5oJf9qDYFD/cUqkTKywn3KlBT9z8xV455B
rJie3b5rNxyw8WsZOxmIUXKgk0+9KH9r/SC8dpF6V1cSV4KLK3kF6RBs0lGIVee2Wu+lQ5ReDGCT
9B7W+jsT26q93TbpxW2zMdopjmCEYyImOPl9chbR+NYC/X2bYr9w4gKxmSIQCqURiCuAiIWvrbwd
SkTC2ub0qStZ/EsqfDMRUJLnUKDRqoJvNbsLsNNFHJ4Mamh9MPlNsuNnbb5ObPM5zqphR0NUBFby
4FCKDmBemfkT+dkgZRsB+EqQrlwMzalPU6wWeuEljevssRfrb9upUfiG7ULNDlYkkgFXWTk2l96i
oZ6LiK/Hk1DfLQZM2+9djreDjcV1h9wcQIqodM1zIUIvj2IP/01N7IXJuo2cMPEA88DHJoUGNc4o
n0FebY34pVP06YRJKXa13eq/66Q8K9ctfqWleVdJ5vwAU8CrmWvqO/ghf5t9nX+zOQomWgnGK9zL
I74dDM3KZ4m/7d02fnSQa0tBUZJGVDo1qMp8+rBR/HSRPmyT5//fuBpkbnaTA6G6i0CUPYaoC2kQ
kkKyffYTl5LDtxAHrVWV2cFlzA2f9Il03/VIBg//U+8M9exP81gm+zoP6XngSg+k6TtmRlcqWbQG
8D6EVnSlWkgxSX/bAje4EpsweU7SMi7hyZXqIPUBpGKTLVW9cQasbbcakUW+GhhPXuqkzz3Am9U/
sFyfkjRKgMgXbrocrNbeCCA1WWT8Z+YC98gcq1e89coVY1b/gCt6hMbS5tboo3uDt85rUit3xQC7
eWuYdb438mE4tKnT3fS4WlvHbTw+F37+28Z75w8AkvxQ/rHa7A9O6t2z9F2x1us0uwnu8HXH5ktZ
xq2GRMxVVuj2S2MP36fF+k8z4OUT4pYAJDV3o9UZb6K3qpVgUXU/ylpuY9PNzjUKBrH/MD7PY5mx
eHHz/mMeLhXmqRCN4QLJNmPUjvuwQ3H02ArxFvR96qmpF0+6QJXO22Jdev/b74v1P+cjPxTGAkhM
2oAYNB0wThduinok8KgHPv8sLtZ64m+va+vdSuJiZdUArCdwTwHeM06dA+L29bGqkelOp1+UF2/s
NsHXHtf+u9Rsgf0yNQj4P6FGmJ1IGpJI3Nmg01IJw4I8CbbeXUQ7nmZpygHPKhYdmgipQp/GgPNt
E9QMt9zTKDIUmkhX9Dh7GkYGKdOnDgnmn6aLxJkeR2NqO5Ao0Ueu0/ThWte2DhwplJ6huHnV3gJ8
z64Or8wrKRw7lYe6t37UIAoVs1OX4/uHy/xhnYUNSwAKW/wBL2JyUG3tJ5v3OcQYg0viY/zsugzt
GapB7bE94CdKTtSYU+DcpnB6wBA+J3kxj4GNQLuvCiyRhbEnw+KXt41zbIDkPU03u37xWGai3jI7
TfJFJ3uzRniklbd2WK0pAIMvdeTFdaAeo15YW1fG1TEwnfyKuxWwuYyq/R6yak0RmKy1kOItxv6x
SCIAPMX5inIZcT1WJKiM/yc3ssoD3BwC5Xo2U2ojWdvOSs7UA4/wRGn5IYcRP+a44gAGG3/NK+QP
US8wyvdeNPX6QvFX6i3WYdJ98VtmyaPy2EvnlwDV9irLdB3bcYZ3L0VnwDmBgI4ZAEu865k+B3Tm
KA8uT1AYG+DCVfDCvQ7gCPWKDGVH1iSSzixN+yaKnkhTobptVmtVjQTQMQ1XZOhxK19ZvLnQGBf8
hGCRYO/z0ChlR2Kah4RI5o/IBFCP7M62Ah+ViiL1QFQQPEUVszcSFQjnLG7ZSct4iDIOc3gs86kc
0+X8N7srVf95TK1SsQEuYXPM+xE8R8gDKWs5eiKyxYHEES/h8+hgzR6mBI/6byuKF5B6C/o7ygs2
MvmI9zk/4b4K1MZdi+/MJFL+LzW5Nn5S0aAGXlwztdOSPTx5Va38rPp7LtEkyHsKOUcOU3xDrIhj
GlS3FaI5JGHDPUvEi+jk9SxZuWY8/e35IZHtwxM3Ps461ovgpqnLW23sokfRWvUp9IFh6YbZ+G3S
t0UUPbp59Bw6YbpTqOS4AbfGezN0uJRGNBZM7H3AtIl1491iWzaAGF1drhbdMhjswkA7tOJstpIB
SBYuTlQl4rJpk7je4o014X1WVF7228H960lFEjcHQBo+ZEh7u8l13qwiFVubWWyVf0M9M+qtvR80
P7/oSSzxPg4R9zoHVlACocFV+wnr9DY2W+zhI9Z6JGIBGm6pl0YgpwbSFGnCiT16MPB1aAZEhhbX
gaVqjyI5xEYnl08G7FCDJN1ormECz7hs06dY75ur6nsFfChe3hRW7h7DSTeSzoKudnwkgrAUkXkT
hKvXD51dZw4QRUHlpiO/MgrUSdhWc09N67pAK+wlagI/dIZZPDtpXiBoDgqtvweRSgdz5zyowffg
1OQ2UhbWBS6jV3mJLAH8cZC/PHdFzICzmuXIAlyUKGM1NmA1x8ZnyrCOPho2Jnc6mLT25MxF9G78
InIu2SEo3S3pafj8tC/TLQ+PKMOaPD99DnoArmvuXJwWt2lpKdS6BprjoIDcstbMsCeWmzh/LLhW
HEtQaCKeClHnVnKfuA5+0Fw0q6qpXzvmdhce9/kj4Nat9SDGz0MHH8BeNDTpuvE26Zpf0kRVwSAa
+QgKIX2dqDTbkdhpEvmAJsDESTSAl3vThvodSdRo+Xef+dEDUpzko4F9LYAa/5ksB//BPFk8cT/8
22QcVFZcMYbj3YiEHNQIIEsB3wytC5FZVk1ZwCSnJm4wLcfnO9esEBH+MFCvYC7bDhUW/U+DR1SG
YO0EC3EkAvc0z0j2jiPZphdttvVFHSDEU76Yw9Dwm9KKnFXK8gxJfA6wxVAYCuxDp0DXnLpmZN5H
etTvmx45OEgUhq6d8BHxojZBilQB/QJS0HNDglgJBYUi1CuvRKX8hZzLMKujnanpCOnG4PiYHzM/
AaUqYw9EeHNbK9CNjlmiy2ON2oBDF1iH5Vnzs7EVyjZRx30vnngSeW1d9XIqhweaUedxVxvOFg/f
G7Jok1lkvzpccZ9kneMFTSoyku8iIpUj9IIax9xqRDqyt0zVifE+KERxBEZFtot7MHSagUCscWri
oE9v/c45l5ptnRYVw13krkfhq0ceywC/ce6R9+4eF1WRSG0fg9jCk2GWfZpXOMG3Mk4jMDjbhgMg
FcDm9vrwR5+eHGSTrh660DMtJz/IvDcdL8WW99gBTpimp/noAzhBAKJbhXxKEsmQAVsAzPHD3Zgk
mIp0TisQx8E99W6ZIAsadnJj6wSK3mgFhHG5o6vesq+x0qIUeY6F+UAyvnZ4IWO5wXJL1kkkX7ou
Rq3KPGD2IHFwzdmD3GiOZcqPOax+eEx0X3vuDcROZWOGz0ImgEED4dNtkyu2Rbg7OBegKjhGmsz3
FqBeb1D8lG/6xhEPuItHLEFj5psFRhKmuf23JEsKz3YaBW7s2Lztp6uXsATxCg8GXGrSfUxX4Aoe
fKWbugqNFtUh5UWIITvPVu7k44pmQJEwbm9YgdElK4FL5ePUZQzK2OLitbl+agDhji986oOBb8T1
7aBebafqgVgeSmQIIZSCz9KdSaQe6WrbvRQomAPoGqh+kN4Dv7lLjmoaLIsoBCNvfr8M++SSgefp
VCA/pME9LQJFyC/TGq241ZKWe4DSDn9otfUYoyr8sUvc7BDXbbeVbSXfeBCugMGyrqrIvZNVmD+C
LOYsHFw+m6j6f4wy00YIjBd7MmYDIMSHFsBHsSqAATGE4a2RYUKSpgEfw8nfaEd75VZJuQ8RekcQ
Hkm4VSxODvAe7nFD4NzGsfGsjxx0bm3Md3UXsw2JkY5cuiSvcpDag30APFOeObkVyOI4GQJRa9qu
A0QEMIp6iCcYQHE5C9M+Say0t7KuJPKeEucSMDs4k65AYfIt6m0RiWwQ9SeRDAPD+gRQ8m/Z5KHA
DXSoQfzFpkRPSuYMSvBlexaljerjYB+x/NfmijJByStIwWJQMcTC8rEElQ4pyTwPGpAL4m7maWjG
xYF61FQ06b8/JR8MxC0C4GxcFCU3MQv/3VMTByo69R9iKgXQyfVcYmmCIWZRfKrioiq82Tuy/+km
iDrvalW+CCd29iBURKLwhASvB3a37sAwfYgmETc539ux6a5l4QYv+TOzm+IlkCFQ0Hj8m0aAXFt8
miAvWbdupgnIOmhiniAwwWPgA7FzNU5ALDGqjpwVU3q6G11xBwzH6tRMDVmp+aKbR5AFXyAcOxbP
WTnNVSOhe9HPQ0RiHoGZ4OxCA0VHKweLYeG5gwpPloGo51gqvpmVVYF7M1TDyfTd4fOIuU/jZg9H
ATRVAxnADnWxp3fdMjmZP2vn2ZGpGZ5ollkW0wdZPk3TGohJTD6fxpOZZLLMA0lJo3166PwjdLYG
BsQMgbAwRvRTTlD5RPPmDKCaGHx1M5Mtks63gGELPOd3AsZmAPxJBKz5NVHB0dj/GtbnjXkiD/JV
TDiIw9pi5qSj2V2H2SdUjNyQRA35Tk+l4cB50U5JGc5rIi19FHKmla8FEKShMVRyT0vioicjBamp
RwartMatJaJwDlkvBhq7iMvYGMWFCBQmuzHPgRj55RnL9AlWsgPSm5ET9c8qPo+g534Zltidg1tQ
BCeXCZYP/kVnAkzv1Nn7L5/Ob0Bw9+nHoEfUAnRuJW4I55eJX6ptg3SqcztdPIwBGJYcez/fLyBf
CAg6rt+tkQScbMoRe24gGxs93uagoC9gpTuLxYXGgfibrazGMlf08goBR+VlTqJ2JFJDbzpfGJ2X
uAlC8tPbrxCWOMm8EoDw7K+2G4xAEbGz69I4LEaKRqj5u0VHvcFuFLK3BmOzGHqZ5lc+xvlGRYkP
sAWIZCVDCSLlnTuxhnwZkSJrBenU+dMX/aiZ1nnMh/UyB+vxfkfB2p0Jmp0bmnaMTkbZp1czKOsL
iKfWqd/51wzM2Ffq+V07bHBRyFaD1o/ZJmPaA37i8bj4lQ3YPOvKPYfGi5m2oxLHqkEU0A7bUHk+
0PYvS8M7C1C1PGW4pcfubEcWgOA4+wBJEn5mvTuHhRXgUrqU7zKw/N/H0Qhn7H6WPXhFOEflvacV
xqYMUaMGAKryLLGMWwfTlsWZZBt03Svw4fAV8nuL82LoOMPgRSaz2+jt0TS0VRmMKM9DTlS+tuwS
hazSRQzRbwbc6iAZ69SNQO/ZU5caNzK0Q9zgOnBybJkPR+ouLtRDfto/UxgyqcRqsS/uZs9giSMN
x5DaPJDL7P1pOGlHvDcAcTd9Iho+e6npM5ByGLXbIbTxpiHH5REM6aTunuT5pwqwpeHIl9tlAhsV
plU9Dq/Ktk/UMC12jqn+QkbUTdcoBcI/JcDjJpdGD/7pzrZU84ttYOh/yGzJYQSE9+Q5Ouamz/EH
MuIEzDVTMx1M5qbDltGJyh5cOH/pK+Rkf3KbB0w6hTRaL7Cdjk435y9z2k566ToffMkiM08NwBbB
AMBxtgtHF6zPKD9ViIkeyUDN4kdihny1CgmJGPfFbKYFipmGulqRgeabp/7iuAwmn0Ws8X1OETQB
guFfn+rTLDSC7DQsQ8LAeuTp2QyQbC3TfniNdIANRDmo46IuGl716qVhRfoSg9rh7KZ1ijoIqBGe
evcS+Lc9j4CCXTUO9stW3YRvQVKCec0AcqqfifpBFLiTnfRmBzBXwFtGO3LLMrAIiXJ4SIK+ukkR
lPKCHjkj6ZAW6wQkdEcRdtpros9qwFBFR2n5ak1eAP6qvcgBu6jyZbXirtWch6F/Gv0clTUyBnDN
1JCemjRsP4uk03zsyKfz+OL2n752hfrLum1wfsajqKEn0LP+TSdzFe9BXnz3n1N++UiF0vgGQUMJ
ush/Pqtmxvk6S7H9HR9AGWcfAUoQn6ippY+1tuvjE/VQXG7s7RSMr5MHuCDf3Ujs/KotkAYP5Zdh
pPu3IYsfWKSa98EKyEF7q4zmh3yZbxHjAYmtTA57kE66R7CSuUfqgabyvVdjVQRHwCTP3S92GiMq
9/NoDWEkL+Zg5PtiIGfdwE4dlev/PJB8vojzo/7b/ZNdKIDqaiiT3yC/H+BJuAb2iP4WZInYLYPJ
Bi3gdaoTaRd63Nn+r3I+zdRWBoB3aPjM2hvwDo+iATSfWwCwoLf3KROIYAtUNHcNIMztxgI+dOmP
waV1epzUPiyzI1n0wgXggg68LBpDOmo0MqS5n+wAgRF7cQuMxABvVQ+Vl+AM46w4VCg9PrWuNFDM
avr/xyyq9L4NfeQxJQNqM+tGbqPpaL7saZBNEK2G2FHzmX0x5FofrFBmq82GtG0Q/I1Mx8dKWxnb
IigaFLWDkyEOg1cUePt3iHchXyXN8EKvGF+RSAaBJBYgadrO1kqYO/vhDfDNr8b6RG6kb9TZb6vo
joQ4GcyzXvlXVTNUZo15zHZpOYLaZXoKuWia0a51343naSNZFsjoHnKAzGlXHyi6APNC9QL+CHLT
J7azAU+89QCwEsD0Gu4DK5j5QKoP/2JysBr22R9BbAAuDOKBJvvwF5Ff35BE/rqBP3baz48ohNLp
EUNSAtFVuP01toYGkdbOR0VJC2Y+lRjIsupHfqIGiJ/6CYHYftWyDPTtH4ZPjk1txMGaTJ+0yyAN
deEnQ7qoXooG0IHUJTifOIquLm0tjYsE3ZZnpmBP7zsL8GIfBhJxy2uf/fKBBPJfvKjnhyrc4nsC
QinD/znWI9vS9eECnDJDqizXkIS4Inx1LF1m7pdbyNlvGVdMEA9iEPtOb1GAUDHc0dlIPkIyjErk
6VNXGapah4nLPGzP5EmLhtQ60yitHNUKgf8EEVdgOmM7NcHZWaXrnxAAAMMHdXl4KxIQrZHRTBn0
ix/1ULvkz+Z/BpQNfm1tnmRbRFhVsasApnVJtPImy+sGuP8Z4NkRU0J95tBuesMArZhut3tWdJ97
URt1sy746H3xG/4e2/MOR4pcfq9GDSARmeFjB64h8uh2QHnTevcvubanwFGaI2mP/CNprFBxR2gk
pUCItcYtIkmsUrjlisNsM4vCQnRwBIUPEHuRNRIFyPYs0u5AKCU5CIaOnR2AOnSCNKERoAo6pgZO
C/5EWhIx7DtpOvLotW6ejjBPilEBq1Dgt1M1MTsgqei1RlW38MI8dsHuU7urLK20zTBhSmtTQwZV
aVvUrdhAvLfeVR/jyWHRL3OQoR2x83iHFXVVJY9LOW2aByNwoYrsOeytekfFr19qY0kkwzKMdNOo
QQua3Rf9p3Jc8hNCu0gkWe1pEldUz3o9ofdMhb2zL3WXWXTQva6zRiHo/6lgLk31KbcnOFAJHDWf
iupIdr5Wy82Vc4uNetNEeV4Fh7mibvYRU31eilJTF9W87OF/F+Fzx52K7BcCSMvQXW5rQuMatxAi
tewvRfhaX6S67kh9i9zkbuV3dnfgbRPc9taIeDLy9JD6W6+xA0t/2xYCaGbbPcVmmGyrKmtPGM0v
jo6CYYYLm9cxzW8GYf4CYGG8cXwkag7AhnjB3Vq0KQctA/AyRFM0DV7GormQaISANgGQ5EPJQeZi
jmL2Qip+dTZ7sO9IwIGtS5WNh2b4hle5/YSEK3mLnLJHKnNWdeYfgNrLZhLIkJUZimy0ZE/WUkYv
OnvoAOL2ENdx9MDZtVV9eE+atirDLQohAiSpZsjAtLXZqKkq24eB6oFGmCZn8dGoUr1Ukuc7wOgl
56B04tloYMfQgKntH5nMNEz3sY1pDcA14CSLqz/ujje5i6hr44TFUz8gOJyNlvOstEpHdWw6vpq6
LFDcHTTfWNv/1JBC96PItIdubFBbU/onBCeiP31TbnVNxSFYLjRgEJk5thzgI1Ba9gyevNrz9bF/
cUCvVFVpdx+Igt13RnogtRwLlF0q9qxhoy2l7IudNdFzpH7GD5MuH6Xdr3XUmIFmpUi2XYcCP+7/
dHw/WlkpttwpVvZ9PKTBXnN4d+9USBXn+OP84nwXxNn/cXVUBuAdbqoV+Vv6+MVfhDEAD6ap9chx
9nrYvk/9l2tsBNZj0Dk/IyTcncMMsC1aJ4wnlht/Creyf1v9c4pLl19FF3AvTrX0gaH0yyvH6EmF
huthf+Ae6qBNHgvL7HbRaNRraabpo0xL7Ybp7KqZOhIlRR7uGxaUt6XVFSvdrDKgCXTNtWf9GRQD
+YkkgUs+VH2U8oyIhbETlv+Wpkx7RhXjdwuJNSBLQ04ryOh+5nVhADG3ix4AQeegoiwTx7CI1cWy
oxhMlBg0YhDxKqoapRmqfx+E+kt7nbZSzTkpiXTu/dLIsWVBhkoC1GugmY6Ikn0Al3x46IneXLDm
I+eA8XOqy8t82fUhzpdlYVvqZ7tTF00PVbPWSh1YrUXEyzszbiXfdUxmW6uqBP43NPvqI2frJEUG
glqoUkPWAnhvzbDB1g0McR2zr8BItGfnXOAbmmZpeACFSyO8ntXBUUf5FOE2EpZj7xRHzUKBKqkY
8/k1xOIzQ0NO+JDIOYqOjQPsymUQx13dpp74BEintSmuuo3Mc5vuopk+rmOnhnqVjmKKygKUcGcX
fK84qqRpJYhapB03SnRbVtYhiFfC6s4AnRWtDNSkdsrXgOHutjQApBXl3ZQ4uHjQHFlRWBuZfdOx
2j46QZgfK8CpeLPYttkVaZHXBl/RbuUiEbSykkeyoSzhCdkCwL+YBop6rFZ+iAxPn1cTCL6/0YKK
r1H8g2IRkZYtMttwTJnlFpgNuDC6HUwW38cdyixjab3NtmUsWVNZJ/fLeNJhNzVc48REqZYGKGTH
/tEX+MhxH9T3SGCskKjMyuMI/NwbMElghTb07mWsrGf6gg4YpH0MygytuvdTd9fh8uta6Vl2Y5cM
sB++eU8NYDuK9chyd5NaXX3DuzRBllC86rrKfmhUFT7bnt0NyXMGntqHnrcrY3LJg6G9G83mSAM0
rU6vNt4ThavHD6MfJQ/+BNWEvP/gSGJpOc6pLpNfJKnJo0fRlhc3VXCKrWgdSFAVtE7s75WVRncx
sIFWeDWLn1Z8oLVL5amGygFL3uejznbkand2OLuCBMYB9Na+a5MEiTXioYli4ykHruwmL51u1yJj
7innQ7jJYt7tqg/rImas+ct5Gms45SWNAhtxA5SnZwbT3wwD9YZYgosLImv1Q5xnt6RHNKnf1E4e
H1qAWry5U0K4E2+0osj3HTAzVtUQ1t9VwfYlM/U/lTXsgP5ofW9AFwIE40rcA88FkEsq1k9CIjGu
Uyj2iIJ0H/lWuqe0L5wZ5Zr3Yban7DFNlv1a1cO7FedFkAyBb2OtAc9zPeSVWlNCrcozkN8p+Vl0
J5EyaAurfbcuIo0tzbR7KEq8HPvQORkGTnvcDvs1gDUmSJNqF1T98EsW4vfgp+LRd0N7GxVFepR1
bVxFx9Qqi139R9z/Jk89BdbXWDD8BQvf2LkNgva1WVZHpUeAZOqidlVOIumQYP7e+986HGS9MUCS
N3YZ9opnIsRSycHkOE5dUNFXqx7giWs8LLwEYRpdqEdNFuEaUQytjlOA1tyjQPnG1vLitUe+zJ6P
OOy2JS9eReGAdBMXZZcMOSrP4OHAqQpugVOYx7SRzkoOydtQuC176KuSb4HWiyOpbqlvbYQ7Esa0
/kZH4sgtGahiR0uRSeE07N1gZ1nlUfUNGZYRZHAtx0tGM7sLHWSFWFV8wF7NuSHJN1zQSwaAkyaR
Gta0z9g6Pg94J3h1mP2xq9K8wQJp3qQTyzo1YFF4q9wuOiz6JkpuC8GKLRIg2AZ3d/pj7uCSN9Vs
+zcQd1Fb/9uy/MyLpOk8aiDX3SDRz8wK+9aVyM9o85C99pZ7z7te/HHVLyQDsF82wsZejd/VE0Lk
waZzOiQCGpY66HqwQgizO1pZniHjLXSwJ83GVxQ7nXsGrivkUTwwp0he/AjLL4/soxGWiSeKMv+J
s8m+HSIUSqTZpTT7IvDMpL8dytT/JjnXPD8pqqfCBA/ugP3IbaaQaqG3+ksjzOKWmlrieATMY2CY
fOioB7Cu9YiS7MuiV1bHNzmqcNfV374mLs+jvL8WEt91j4/cXeFKxcNuX19xVnYgRXXTH5nWG2D7
6AA1jqP2BWUNd6Nhj/ekQmVit7b0QG5JJEMV6V4nwSDCJ7c6buy9ZSKlCfArMls5WIeyDmn6Zazd
4gQ7nHBJ54N2VuQ/wkcAI8kf0cRBxgxHnEJVlbe9aZpeDyruHyiMuijf1o51ChQXk2AI2ARDMHcB
SBvva1RFW1o0ARRgm3lypoZ65Ei92cwmbAOXsA2MNEj2ActPnWl3yBoNxYWFuHRBZKHdjEkJ4sxF
NnvebHDJCgYSkYKnwGXNuQPS70taRyilSN373B20h6bSN3j3xS+sC4OLkLgAIxEZBtaub1IA1Qx5
8gJOEsQfalBpkVU3jG/Ar5JXMgrLk4Zi2N3E4V3eJ+CC0ZzoKW80hUAfK24TbM52g9KBmZ7zdCIa
1PapLNmli21rw7Whvc/GUFtVQDB9kRpKXbWhKX8yM98D0Qj3JWl6dEXZA0eEZ1d94OV3O0uVp8LI
fIpwgbDuCyluR0CubVnfg0dr1IxDHzjhAX+57oLMk2RbNJl9F4c2iO0N91B1VQM2oxCFUZnWnKm3
NMIHbUztYsUA029trM2wadciQqhc4ryl7ST2u7NMVcPg/oUTKau0yNdUP4wTQ3tuanCraMhT631N
3GugbL2XSnyPUCR8CoNS3I8CuC+JlfwhiZq2qUHNgoS+A/nHedTe+EY6+zNWiHvA4sXr0lYRYGNE
u3KcUh2buBrWGvKDkBtvylcLsFJpUr01ll6AthfZVzIeqre4iL67qJUC7QdSuFtlDVuf5wnA0+3i
jSvs9zrbiI6qUu4rkJvEpB47SzsMTukjLD6JWvsnkL68lSMzsCrVvxxsDd7sLos2qonlATwAxZu0
NsoNtdccSFLHBHiHa1LXfpt5phT8qnXacFck/WvSaQ0Obk5/dlCOthlDyfcZjuKvvt9vFAJZT/j3
ai8ZcM09uxpBVi0ArKOLQh1lEtqvQ79Ogez4ivq94uQMgb0ideMn6aozAbIRIeQFbC6Wgqu2t54V
XvbPZdUFd/ZYXUllogz3rONs5ZHojH68z8MimAdETRRsJF79e7KSnz2W1a4RFTKeq/EVPAm4FlM6
vl9TA2R7D1iVxW0/l7oAvz7koIT/cAB4mDiI0ii8RefLtt4OjszWaaJhL8MRdV11HGD3NAs5iiT7
U3SjfiSJ9CGqNHK9q9etaaZrI7T7fP0JwxLJ4nwzoAgPl8agmFq7E7ImzxF12AL/eM8toKiSbuT+
wOYujfFjAKaShWajXh+5CDLgBBOh5AtZjyh7GFjYfzOsLFrhhw5vgp77tzk349kgInzJAPMxXDpk
Q9+5Y/vHKPr+GygAu5WOYrxL7ZTsro70H/NE3bSzzh46FF2Gzngjc9BKIHd5ihGo8aaOSjCwUTcu
2+e81/LDJ12AynWA/AcnGjtYubLXWgweRgtF72saFhjS2QJz3cX/o1ujTEuseJOFV6pI+FCBOi/4
hGCuBe9eVJYwWg1f6ZWQO5SEFNiONyhrBUjUYUK3eKg1IP4ZusLrCRlX5aq2imfOLP88OwtkdOvd
0K5w85iUqxb5zv+PsvNablvp0vYVoQo5nBKMkEQlS5Z8gvK2vREboZFx9fOg5dnyt2f+qfpPUOwA
iKRAdK+13sDfHx/UqGi85GjVbXEA4Vg/izQvn2z76WOq6Ke/kND/arpF8/GXhSUHhJScW/WH1RVk
jVWHejMfFzRQGFRvRjXVoc7lH29IlsjPWR6qMepPqiv955savOE26WEopkHxEKc1OFtUdW8Rgjij
CFw+fPYPnUFFQMTN8XPAT5f2mtX+Tk1T/WWp5yFuA+Q+t0dii2TNDgJnSRBDE8q+QNU2f6o76C0h
WGluFACVZzWKjixQjz4/2HZ/U1eTjJDQ3sTd9eLgFIjhXkSL3hdQKu80IIy6j+s0Oyq6uDrMZVwC
n9TzP/rKAIWuXKTlsU5d895fyoO0Z3nsKSm/wjV9RtEo+2lnxpcFoUKyK8lwFGx3osDPs4cstdhX
bzMmPlBT6z+MzpmQN+2He5w8vMiFF3JEGkt7rRGskfmU/TQc/6tDVvJlLHXr6Aopj2ZmPbR1jxia
0zT7BPDVW5U5D+aUxr+kJY8aBfPvE0Ss0GRL8WiUCPMtpVgu6qQ8Hpp9aa7rW8lJFSJEv8a+OXpd
u/xxkrCy+DRtJ1XYvt1PGan6fDvpn7+E1elx2veLXb53wWIcTK0IIs/kt95O7KWVOOCUBIf/ewb2
cgf5/7pGnBrlj7SIP65RzNoeP5oSYZP3udTEgzqYAnpxi5Trvi7M/iCQ2/VZM4b0nmn5OrDfV/NE
KoLQA0td5D1qHTOVKlT1X7VSZDuM2IxfeRmJyrb+dgz/Kz4v8Vdn1cv9bC/uvbFo4NY1XNjV2d4/
Zwfb2bpemv+cHfjWV2ch7cHjbz33g+vtYj9evlVNJnkYWeWDkYCaUwP5Oi3fmlnnnjX4zzalfsKW
AcFib8rDvjQpLZtPGHGKpjCPqdMVZx1lNPxvXlTIAt/VAMBQFuy7veLd/bP7P2arOEbNzlE0201d
+z4kvWNfeJ5WqG5wsGu0D7oA+NTU1fJsiICAKeHxwf6uKJ/QDLNOzlw5p3ajfK5G/cPTeYKP9mi+
2K38o2XSot6RXOVGHd1mqhaIjflHpT0HhCL3lmU0L8EgQbxl7ld0Hk2QoUv90RzQIjksRj6f1Shk
oJcCN6eHYKicZ3OoTqMZuF8zy1gi3GTccChz8paza4TYDGHKa0LvsTYmjzrofdafe8MCLYmrUnpo
LBdFzK2tJmbbbLOputu2YvfqJENO+rB0SHAFOV4l9d4vHPtZdbkLuCZZi+Ym32boYlxP/zohccR+
MmbnOXEQRM3Nrti3tbuyI9TX2wTK8dVgiSVxxX3di+fJKp3vs66te+R3EO5tu/HKDcCKkYr3Ca+p
s5JOJm2BRKcVzEeVtzQDkT92Kcqfiln3OepjVnJwM6s7IWpfEEnhaoNcRvPWDtMXPbDl4yx07dH3
4ofZbpq3rTB2GqFTH9Qsk/AIRBco0s4u1l3ZjPJmWqy9GnQrR7voHqAaQKzNW1FqFAAGjazI1sQ6
gItFrbFNJ0sYNVP9+9Cyeap2n22jdn+PSN8mAmwtcSD496LP86ou9ckIzVezQoCjJXd2CexCPo1E
QI+BeIrnST6pnrL25bny6jxUTTWwYt63a6oMl9/tJHWo6mO8EDjjm7oAfRyWcBJtDVrZh4BRtyOa
jEaRPaoDZjbF7VS19xATmoQsUTfdm0gdfDTB8tXHsjARkbA7Z29lzhgi8mjPu7wJ+jt1aOtquFsX
fQNYBj9VF5ZD/d0f87w4z25qnALVXDWlJJdzyfHXymsDr0cLgzZiZshp6uD/8+rfI2o6OijIjLIe
hmq26lOvPmYv2WCdEs+PrKTObpINPq5e/W/N/6++IB+13eI5+f7zejBZmlMZ60+aWKY7dSAlgcX5
Vl9u8KXmOesfPgeDf6apvkUnhMV7K1Tz1ZnJmOTLTr3UpzbfCBdAcbm4OhWcpIlaZJVSIReJYR1m
Sxq3fW/rt4m1xvtBonaJiLdx63aZjnNeNq5wf1H4QoVom0B+MPmYYLfWSCra8qFMVXF/R2AjnjKM
vR7t7ilBi70I/V5HHEVHrd+0C+82Z91vkhr5FMyTDz6MjDdMeNfdIIPpbiKR+hVqeccP800mRn5b
b6ZUK3SVt7HOfdJc+NKoZjzMt6Vm60/DULaPU2E8O6IXrx1QEjSt70VFXcaVs3lSTacxkJmNB+0t
83Xjovq8yQcHvB0EUi0aZY4b1VL9c7q5eCAVqrWB9TXL2hT/BcgeqjlI3983uu+c2ahalCD1L4Hp
+Q91cTZqT98bS+lfBywtrZ2wp/giq+5JmjUnLcOcgc+rImS8jJs/sBtwnPSbx0KOX4dRc24WawK6
r8fTI/V4Dbf1pyork6c6H8Dpx+KnGp+2Se0AQ3f0fb7/bYYaSPNrYDw2ufdCxrJ58NEefK3n5w9K
AzICVxgxJdldKA2L3tfnBcmNg2oGWyIiLRBkVs3tEjiTjccKX4dD1hr13h5s400r5o/d09pN6NEu
43fQay2yvWv9GCN7fSIEmy+ZaWX3xT8nxeX4cVK9zB8nWaR1KnZe2wKgVgwxpnsT0u+jalnllAG+
zwzqoawpjj9WMAwQuVMnqL5KZn+csCTyofcmu7gbbIEoXP5D6MX6TRaYQ7hmn98l9uA8ksr62Sj9
oEDrw1Hrqzt4VvojtMRfar7ZGzIEqtohEJKMj62fJzs1kOp6EzZzN98ZWdM8Gi6UNJxa7bsUA+Oj
QbockwUO1ZxcAw8MM8Xv312qXzXRdZvQDVlQATLQKwv/NScztbjdx5PXRq7wD+o8gV7x5TekBbma
v5a1f9VnW7wNk7vljdgptwbEJH+cYAhkGqocXkqQZ+TxCwD8Yuevfver19kg2zZSCn+e7Uk7/Tg7
de0/z0aITu6IOlC33vTazKKtr5kdoxa7GGaoBWwu/5Bza/sUbJxl/OiDIQiBznj3GYH+2RbedGbD
REndQkLdNLvmSzA718XH6WOjyDvIPOJjYrzL7cS1XykEet7vE9NhGR+CnLB19oP6pi6RVf3QwFby
1tJbHydS0MiWbHs/JZW99Q1b38f+kG/4o6kG4X8Gl8TOpwO88DbzvQfXlVMKrvrP1uDvNbA9D8Us
ukexHehZrOFrN2XNfQ0G7Z7YQuysRC5vpOaWQ+dOBHpbc4j1S0Pm/VlNi2uqhrVtL2+xXaDe3iLD
NLrmC65xcpday4T+dGW9WP/ZVKOkLBERLarkYFoDK4CwwZ2gdUq9l52l3ZGAqvIUyQHrB8wy8UPM
66vVmr8nmBoYtxX2s+Yk3WNLLeth6Z9dacjHz54xRQYx4eOrcVpqqDNQtbOmRduhTsl0l8RQNqbV
udy+CUcff/dtPLCzasb/zFN9ZqaTvWqv05T7T9lQRlND8Vu1EDvXznLOWAJRjalCZ/Lf11iIWzVq
el2z6yozDjV3XMJu2zmP+mJcVFNtpFUz9Rj9bKpRxJ9Mq3Og9Frmg5KVLfgzN54czko/VnWpV2kg
cSNO+jOZ2n6nVYCXhzFPzw2LzDlzEXwIjPqbUk6tS/+96oP1i5qgT2kG908uXwjzPiaURvze+tPv
CeoK6WQWu7iPq9v/OWuGTncm6vx9GXQovilJ1H8u8zlBvZFOyG+mJZpnIiv3KDsN19iyBM1muQWR
memA14BIiHnr1lnM5rGpnPbyr341qPo+TlPt2Ddh+5imexqEYTwaCIrcpS57E2vuvPdNO3UnTETE
glFPn9havuF78Nf/DRAy9cB3/hMhZHtBYHi2icJ/YDu6a/7LyC/TA9goRuNcWOtQ86nHZA0DQ1RR
R/SxfLws+TdQM9l6SZyOl8bCx9UckiP+wfHBmHFs6NJ4q42sIAR01ya5R1/aIy2Afjmg4hJDBpEa
rDaFEw2epo+hQM238L+omRmkFw9z9gdzm9j1foXeiC1u1WChmQ6VKd8+qya1E+1AUmqD2DE5m3V9
7yf+O1hFhFbqxf3iwIUmp0OWXTUth7KX1NxjO0pKjNsMFJR2fZ2Wz6qVVcXr6CDyrVpd6qZhZtp5
NAxLFhqkyiFQB/NlJrG1RxCtOA8owL4E8Bj3fEXTGY0i90VI1u16zYOPUTMJ3BDeRXNRk9fGCg0f
96VamHT1a/8yVoCTIccICs40Ax16FO+rPLFb61/AZyTHdBrEUY2aCF0ea4Hmo2pqFgYpc1LM+9zQ
MYRZ5vJM1i+/87YDe+X8bnXBcS/BsFctX5i/+9W0zz6Cw2CnF4QTvlf/GmpcBtTBzerm49Vnn2GY
D3PmgQ39ZxoJp/pu3Q6qL+4gvk08g0hg/MeAGtWWOMM7MJMRaQzn8tEXwy8JsJLYIeT+nBlddVeV
STxh3hubRysXFQZ3dP4x8tmesvQN36Xk/Nn1xzxLSO+s2cODMZu/L7DW/oKhylAczVXoTwuqiq1d
P6lGwcPutKT2Eqqmvk0o3faHMQK+UF2q7lY7xSPcGf3jpCrnn7imW9F96+t7CDv1ZvzLDUa2897t
RX6bpNP0RDqqvKyb+4VqqkNhm6CLpJddPM+bnlyXgE6I5I8ZXWKJk8ZajpooFwm2aVnW/HLmtb1R
XWZdoU7vjJFqqevMbT3hLJbXB9VXY0IA5NZBiade77x8We9E1gxPqYSj3Fj2i2o1vg7Mq+jsfVvV
CRlAZqiDg+v2CMX4qlq9vlIpLORfar7qqgxs3fiuX60CRVBP97tvo/1TmwbrbdaS9VynAkZj2sbc
7WYPF9fXX0pvtvazYab7wRffEDjUoj5rqxPaSXNYiaHBpDAdQgPJ5Gxip6BZK9myXurvo5HdGb4I
njMPLWg+0fdVE91J2g7ginRaD67sxzOCSukl7irsGOc+IodwN/eQSfQKHFLixPlpZlN9yP3Ru8rA
eqml16EuT4gR8CYCoysvnTs7SJ90/s0kxal17e5Wq+4mWYot3ArG/VZLqntoBkaZHwurKc556+Sn
ti7rdz9Zds2CcC0wM/dRjwH4wh2doyrNqEj6xmvroSWliYDnS2Pr10ZrHUA18N9zv0lOtieNQz+X
9j0knrBZzORJHRwNPhv6PD0X/+8+kJbFQTaOBIL5331TsPEhtDK+2FWWfpyboJzVVGX5oKbpQNlu
qW7ff56kt9rEsycews+TikXy3DK8/KT6Fsy1buM0uBmxqUN1oFvaiJJoG3200Qn/3VadruZox2TR
4RFRoNl9HM2qaiLDG5uo0EZDP6i2OdpNpF4REjN13cY7dZbq/X2q3kBeFNR/1EqkFqkEzdtIHVTf
Z/Oz71/zcrWWqeGPl5/jn5fgx+r9XvA+XgqBDs1o4JUU19Hc9b8PWWJS/NsOueek5U611bDqVK8+
+z4HikxmaOVt1/lfL/F59u+Z4yBP8LWwA29xj08c/1Ez+/45Q7pNFMNP4IMrkofQd+wxMZGq8OPj
aIj4eS0FJBuyOL8c+1eTzIAepkwgouCljzwH7XMTdM15bVL7cZzQFq6zvvhZ+efcgk7finnEkywW
z1rfdKfaKO2LpZXmfbEaGBgD9P2eL95+1YP6jD3OQLpGJvvNAebGwlrjxSqyizNoqACWY3b0Ewnq
b3KnAydQL05QxzAGfplDl//VUwd8MRFd8WxhUe4s+/dixfhrsLWXqVvbc4aNRz97042LWf1Nuo7l
DT5JpuiXS7CZgdojGQ8SldXecmVwdszqgoSfhbqLi5LiarY3jWu9baAH9WDPt7yjTyC4j19YPZeT
cHt352lG9p5LCnZ8oU95hlLEgq4ZaVNsve2yj3j4naoG8WBfrPtF67tDK7bCeINzywC47IQrvU4B
DMQ0901xWTQY6N40AKrV/fLCmU+aNIazvbDDiXMS/WCw3b9Qqz3nNcV4aB04GBStd8+6EgptAjCz
eL/WBIIwvA1qCPCGpuIFL7j0OyHWIU/8bkdaurzWTTJd4wragCQw/F772k2cDdWrW4n6jFxwfVph
FzyPANkCVHIwJYWvCyZhN/tyRJqTAh9aHfMxjw3tFcTBtZiC9tYsqamKuLLDjN3TDSZc5ZuOcUkp
jHAV3DB53SOWnI7rvjXrU9fO1U3pU8z22vqeWDHfYSNVhp1p2XuDUtL9aNjBfnZCit3Nfupc6zRk
dnB1Tf0N3F9PEV1irOFX7iWnXBamifnTc+ci6vHGLHv72ecx5hV1FaHNZ6IStlm+iKS51Jbl39g6
RkfUitCs1URkT3hBd26DYHbZ7wOzQrmvrNar52Zl5LKhy/V5p/XtLoCT3BPfxl+HFgujXgTec37J
2Fcaq06eXwZsThxcvlEPjoh6rNOSLy/W0FbP1cWZssexd8VRjGx0FfomJe90dAvJVn7V/IMU7MIW
874cBi2KrY7qjkBvqWjEdyGsMswDaLw5sk5DPj/CHpVH91FDbm23iCXjcV8Mt6YeJnF+iX8NOV7k
XUpqQh3aAG3KpUfOrvbzXZM0fdQ2Uzi0IoDjUxVnR0PwyC5RyXQL1PKb0X3XmeCZ1QmQ/DM7of7Y
mnMdqQOGTs3HK9XUGrfGMoeDaiZBkfMY/2f2v4ZLMnTU/PGyIKaMJBamEaHdUn20u6r+K3X+8lqH
+yBFTDEZzAh7XzNa7RRb15r9bZm+FH0T7wAsf9NXewcJCIGbguxihLhEsIbqJajnF9dMm2PazFY0
5a4VeYs97e0AjYCqvcRgpnd1OpIhmeQ5y3HDzhCmAjvsc4VaNmGeD6z6Egxx6++6GqWBxdPxSqqG
NeQZD9CIxzu85UM6i0d30rm/9Z1uLsVFSrcyQgS8Xj3hYeqyvQM/OLiB3lyW/qXFajQKkmmOtO0Q
6HsUvv2LX49VFG8HtdaoV1LT09OwkMLcuYlm7KcpHSM9n4aIJNDw8Wp0xh+NrL8ga+Xibl/wDbTb
EktWzjktrAgI4Elu8ylGirW4ooivRXLx449DnMGH1kqbtH/ROTc4fjsZH0z9/wy7fXVA8x560izR
tKxVxAZo0MoxglVqX2wHgIdrCGI0j2reaA3VwdaHJTL8conqQHyz6s7BxChfKGbUfXbM2+o1wSEm
4ld6rbcv1p41KIkZwNXlVHiBd1IfLHUtA+04Af4jM1f8pvs1cvr2upA+P3qO30Cb5v/NNt4/eXnG
hqTSoyJGI0zIZvj4mn5fiK9JvSoruEXqVeGX8tJbxH3xZJTA8U0RJrUPhlSX6xGuJp6CYtyXSdDv
Vi3tInXw9baLhiI1TovM2x1FLPbuNXzdvu8ikcXf5jp+lC14wCZp+zA3jT0otBsf60I99m8MZ46S
TDzlLSg0JKPSy5ggGluRljc85126Woxt3biGfV491rmYb3rb+CthPdkZ3XQjKNdi8pVkYepWPmwP
P927QBIKvX9qiw5fCJcdkUSS7pjhFxUmBWLvbmvbpMyONuDF18WMxXEsZb43Ak8eEqc191o2JUR+
9j7RGn5wdnmsYv97oZEAd9z+eakxy52bxOeUIA6laaboV/flMSWyd1d7Qref6uq8jKDQtwTYVlwt
HLc8SuSYEKvRD1qMgVb6oTHl1sfeMQ/GCDGvK4BXBoRVKOPpASUo6ZzBIuvHLsDkwnF83OOClEVC
PAL6zPaWPo1oCc3OGQLSfZDsNdkksFv4TRhxNZ+qAaxs4czmIXX5PHm6Yl8xG9hrWpADVpNPObCX
Icsk4oeySFJYIYF2SrLyAfXH/uy7/a0bo/xSpM0lZ82Ksjg7DeiG8lWOXuhiqHIsXRtd2bgTB7nW
6wGaSHOLL861yEQTFlLqB56tmHaJGZiXV76iRoqTdA65KIdyFy5z4j5mWMxOgdmEbimSQ+Enr8Ie
uuNE4Sfx+vnKYnfPb0jeVLgrDh4aXCyrO28I3vV5TvcZJZ2w8mHXSnbdezhlVCsN49voCxQnMPSO
AG6HjnSXvV10JSoRWXHwhn7YB0mLf1h2qVILhEBg34+bvDhayDYsm9IM/Q4o+VDimWMEbThgHm/W
DQwFzC/4Z61nXCecU+mOh3kyO1gwNuJRc8BNLVzsoTL+r1qeP60WtxzE2pXkIbxn67rt/m+7jApW
ucz1BREAQoNRp1bJlrxYF6D7Aws9lY1wauRWi7cxANCzv/NlEGD14zgCAwwqxi72IPriAxUqEQHV
1XcDEssLPN2kQB7N0dYZJxOZ35bDQ4e4GwwWPn+/FD+dpq0Ohq9ZuHBtauoi+zuwc/92LuULwdTN
ioLxznE6LA58/T7Hj3TXYD26iWPaZVqHhdEHkWMAeW+MZrkWuX+Ez1pc+wDnUAOSuZlmz141x4Q/
pXP2NdQzySE5UH56NEF9e+8Sn5kuJHsjy0KZbonsII7vStfQ2NqZw7VtpXa/OkuzA9pr1u0SaeWw
nmyt+VbXhrnz2RY/TNNLXZZliOxLc2LDZxzYR00I0Dq36BE4Z8dbh1Az5A908NtdRmrkhtXomuOV
el7m+yJnc+xgCHJCIjq/cUud8nh65wVjR0kQ09Ox8e/TWefxJPv81E8gkixy8LscQ+87KKo89dfB
3Rc4GBzKmh3VNAp/nwTCDPvBanYGALjj3AQ7BzTuE4wjdFtEvR8D4W0LtxMOhYc73FgiQNFKJyS1
tfcEmD2IV9rORGCGN5Vf07F6oODSImccdwfD7Cy+bu4TsRmJa0WWUOrD6m5YIw24fChrN1xbPw21
1aa2n1JcNn3ScoY97tcmeF0KkyVaB9IAXfM4ucY3E7rXPl4p12YGqNC6ycp7WOQQ1i03TPS55+9V
wPwrpwmnFDhCz2Y6nEjdhMvkzdEkjAczGeRRsDzfI+EOq8KBMcQikD4kCfa5hXs7VpgDkl6+rvBA
cWmn0NdMx9gfg0fbGU8oCOW7VrTWwdV1byfbTNwv2mLtNvcAPg9b0ap1l6PU62eA/93Bt9phX2vD
96IS/dH1EVPKBIgLK0FTt0hlElr2DCqQyIl/BMF+vGLU0Gd1EcoGrYJugmtY+C9rbWtfglx7ACd9
Yzale0fqYzyaek4A5HbT1Uj7I67Rxk26tYY+m66usKarriVO5G6GkUXFjAyfo5EnRFjC+FyFBkEp
MK9ZuppXAeVt3+k6Sd6tyUM7mpe8e3Dqbga3jshXYoOv7pu2e2uaadoN1jC8zR3vMnCt8Y2c7ghw
MpnfEtbsHTxG2JBEJMiQoFNiVAtamNjCvAVrMQBoHa23bnD73XZDv9mCLBJkC+8NuBSeNuSZ3th+
EP00sbOfcUO5EDvCBATt/0a8wx0le+Nr3q2AXi07/Tpmgg15LMbXJk3L0Csm/0VmGsBO/TzJoX1x
q2xGuLF3vqRDZYXOnDRIDvJURtjfQDcgrs5z11UYWLrOExQ4IkDbTkBg3Jm4IB0MCULbMYCVrdIz
7xGGao+JCRsUNmJymjO54Hqd2ae87Jfb2pPT2a4nmHaAtC691xnRkI4i0prRufiAB+BX+fFZW8r0
tnfz8rxMrRX1gCkPAk2CNne8CzxCb487D29J57GIhll56NEn8rRseCwxjEazWzyA0JZn/B3jjf/h
XCm2fpFFim3M2nytk0zuAQnpYW0XCHraNy5CvGPaGkRBxo+xs15B7f5duRqJFzb/utleCvYPAH3F
fm5hU8wE4kPKD3xNp9+HsdCiiveCKqUf7Kmc3jpBOp+kt7z22jztndjdnnuzfcymfjw0pWhviE6Q
WoVeYXjGfMZZ1g9nBx9X3zKREsClABUGQoncsaaLPYknO3j3PazFKm35leLPFiFjU6baedCS/F6i
0nEsA+8thp64axxnePETmF8x0IETWozHPCGlq0kT2LlmEYx3/XXMJh9tjcrcee6Cywf529G8FSbV
ECdOdPYxxZsBfnzfIlnpBOTWrZEHaibS9Cis+poOQfa0UG5HQih9bbwO4gFOcQgEW0PUZJpxTrXs
kYVrP9n5HBpLj92VLv+ul9BwZQ02pP+bhOzEat6DcsPH4cMSXKzGeFiroQqDDkluE7e6Ojbe6H3A
XqA7aGSBHHzqkUY/Og34SY1N4EfVZtqixrJ+IQFASGn1tyQEfVKg1VGOZXYy7XezFtaR5+OXdqyw
ERT5dDdww1N2tJK9GJeTN8jiRlgAVadmgiXpTi9z2bqnJI77o8zGb3pXk1KwxWF1U559KAndZaQG
3LjDURPW64Eq/btwevhA1oArw5KB8NiVKzy/QcbkRzJWJq1pDtgZeYcSQYhdO/wqqJgfwKBS7ajd
9EvnH9uyyMJaH4N7Yn9CNfu6NgN1XTeL8jRYH2p20m4+/tDMgV+iX7iXJEao1/WehfnX7JE0oxbO
jnMe3h+9tPR/BnDScq3C6c2EOFElUdwZBUSnOUfCfA0e3Vbgq24uvyRidadi2r6QzJf3i3fHI6PL
SHoa84J0Cz6+U7V2UdfbM6A5QxJAkCsQbTeRKiJFgeZIX7izvNdNnRs8C4g7moWQo2rs2gZQPSAp
6I6nRQ2rEQnpyTw0Xc581fFxgT/G1FVMoUd2JpaT6/1dtLG8jAOuZ530Qx0aSmQtVboDagAEG8Xg
c+tOYQM7PUQFKTJSfOCt5VBQxHpKY/dajpsBUj8A40JgO5wpP75AXQ121ghnqSoOUw81XCsqHpag
hcjfnLTK9X4kObX/uJIsBPW6x76BHH48PK9ZJuAt4sJWdBZxPpKwTdrvh3F4oLzW7Fq3h4NqADB1
reFxWIUFPKSxIZL1hzS5pEkhCXNjvpXCbnc6VNODLQqEPcAEVXipPtUl61XZXDGJvSyB258b2wF/
YMt4H8fpl0FoQWh6UT+OxstQftFB5eDRkMgrOru/bGq+p3Ft8zMq+pTPDNa3FWhTI/HpzBIrrGdg
Dpq2XOMAiZZGdi8IzFCZi/+Op6r6osfjd+K74cRO/LgksSA24bfYNJg6dVZ36SlhhYGLRUGsvxOH
p6EvhvUweDHBbud/M9aqPK8apjZWPlI6suJ1JwBZ7zDD5L6Sr4XtJsRP3S85oTft5esXpymORfXW
1qn9HSmqO1e2OsodRSiWrwlCYDulDm4v9dNgNsPRy7wnay6/1lV7crPuHResF4QDf1Ul+9Qh+Y5a
y99+Jit2FMFA5SBBdzTL9BvM3u4DJ7t0LTIw7rB+bzOM+uIqtM1yDEf+FzWaONTsjfaIjlR/yJ0K
Hn72sx9BHhKU9XfT2KLVqJc5YMEWZdwA2+6s6/aaGVFHEEUM4tmJ/+42bJbjQSTICxho40DmjTs3
8+42NO2+zf0eDjK7jxHIRrBi/oqH8Dds76x94yz+bsCXoOSLMYqYeGR4qFsLlXjRpA/xbKOdn13r
wN1nBM5vHv5kjjthkQlx7mSv6wsebtn9RiM95bHGEtUHZ9LRwYmF9zuiUe+1biV4CcT1UyKLH2hY
bjZ4soxMS7v5y+MBwfYBle6EUt8uiatN+3UsQ3/mAX9m111cisK+Tj47L1SjmrAeYAM04PnPqW7x
k8BloLWaCm3TSfD4J6DKwN8cV1Iue920rX1V2/NVvbJ60q0e9DV9quGVxHKEwiOzx7isLknXeGfX
dbWwzhvtatV8VC9wcUXki6zn0rq22eLcUZaq8OUhrRssAOacsli3/ZL2aq06dPXELc+mgw8hLh85
RNPUxTowKI17YNEdeZWAtHaSr/LgLog21oL62jNIgpDqyXDbJzE1ngJ7cmepMZYcE8rovSFwQCnG
9E4feQrbK9Zbfu5C4YHKGtY4A97B2d/3bpqRQJ/yXzpEMXbrKbk/I6mrY+Cj9A0IqyYXuFCQIn+h
obqYOzsF1pGJkHjfwGZSjOY68NubwaycnUL26DmJ6s/JalQ12VCGTl6vYUkidysMjy4/Xin2mZ5O
RzHHwb27GZqowxSjd4Dw9Ge3aRnaSV9BjvXrGtyP20FNxVfGBdgMbcVoUAzXB5NSIZlCHpDw0eE7
LG+dZfxNac2/XyS8RLkgC7F1q1muzxaiBYqkZvmEWfdr5/hPpjPeqW6XPaQXUPkr4MjJCkw0uz0Q
UVNb3JVFccPuk7jTk3pxV4OSVYOA0btH1bXNIF2EFpFqbtewCvMCZT9lqXa8B3Uwxa82zwglodbi
z8n/BMRAFn1OEJ6FqSdh14EtFyAVu/RnLKeM5L84O6/txpFsTT8R1oI3t/QUrbyUN1iZVZXw3uPp
54ugOplV3edMz1wkErEjghIpAojY+zcIOYgpFFaLY4/IhJySl3O5suOEQpIdf7Cqmp7LdqofVNIu
a75b83fNP9W4RH9zwqnZVMYc7jUrmF5R/jzJ/hBxU9JCqnnCsaW9OO3gLGQHJJIPt2xOHbai1eRV
0MmahPokAOet4sXvqGeG2zlWKRKNICb9PMzfjKj+aHLF+jOOQPHNZv9Z6Cy1YBB3x9QHW6rCx0FV
YGnbHYzMWO8TygFIbaamcKOhNyi6+mSlzQll+C6BTIQMHDYAGJgKfQZTC5MzKJ6XXrVXCvDMp0og
pwpMlGRL8gpEC7km/UkyEH6N/MJY2SvTTSY8v4yLyRaI1EWoH4LKweBgtlrkyTJDO0y6lu++gqJf
E4f78Bj3nH2kWhsbJtQBtK59MCItrxejkTdbUujPsgP+YUGOUYwJ9Jz0VDFH0MHHaGaNVQ2uc3Sd
BHkYDWvpEJ2zA2n4ynow/tWc4FdMC9vZNPXOcVzv6ucDcFKU0peeaMoDNLXkYSqyv+6hIPImwRtf
osSBCazsCFuSWHWZAdb818yxwRLPzTtrTyXdv6pk/q+zS6YOe8ZyI8fJjmQaXPbCpGG+xwYkENwf
xscki/TTMPftKiODutLDOr5omhZf5NkYGeZWd6dq8Y+OyZ7zY2KlGxkf5qQ3b0Ma9uBVDpxIvghS
bJ258Ps5W+RqEJFe4+XvBxSV21UJf2TRdeNfUpo8H2drXbp9s5Vo3nHSx0UFA+cke6vQX9qO0r8U
c6M+uvj7SJHzhHw/MpU1wBgQu+zivGldwM/fVENVb3p9UN/anNRpZCms+URThXe38E0rOskmn89R
79TuUbbQIezs4U1Le+2xAjYig01bF6e4QWRgcjz1jQ3RsDeaMFh1Y6y+hVPek+Sjwma69h+6h5Z+
1vQVf1DwKwhNZS9JOGXgZ8zFrJd2QzbF+CgK8LpyrOrOZJO6yN3IsZaRfU3thai/nMrW8msqUni3
qVK332ktmxKy42xuY8maQISvKUKKonHldNqL6QfJxXPHSyFaXhlpL8ggo/2GP5FoZLn6yi0qxfGc
FodmWUAM2cvJegekahpadS17ozxMsAGxFJwJYOIFpAgvjtGch2pIPzJspYD/ti4XRNAegTPW62ke
+/eSb5qLpMeffx9qu/rX0F51q38MHabujHdPleyisAQ+1wXVFRydDVyo+FMdo4pMO16c7IGn/YDa
6Gf3M9OG4LPskb/CncBcyUFysj/U1RWOq321zPS3yfBMp70cVrMPtaLfZ8vX1GGAL+RsqyZj11eJ
svRHQGqNgiCIFvne1Q2Vbjn41JerWd9K361RN87eXESfNeoOglvTXFTDjpCma6mjOHCc1H4gOTIP
+lI2p0yJniy7uHVyH7Ge+2QYF00ww+MOFEq4sZPOb0l6kQKYtmdUOzNQU1irOsZHMgjNBFaXdLdI
y+Y2cKpNQ2QNeIZDclwEXR4dsYbOXpQhVddt3Cpr2cwbDb5yAApGj8fsBTEa99mF/iAacoBZkqWj
3nfEVLd5sFSV/TUMoo8W845VU5v6g3xA21Ccm7Z950lSAcRr9avK7j7XZuUsPTLjPn7jaabA3EUq
RvSZua+cI2Cw+ypLmlWQWAv++X9V8/ypj5rP0t7wye73Jk+wVMWacQ63uLCZT9aU2ItU6Zo/DG4y
Wt5cy2Ywqh9DPF5NB83eAlmaXF+FA6VJCs2ka7PbidKLSEkp5N/GqIMTb8rWS/aKM6i7viH13giW
W6ab6k6tsHybvLw83H6Uads9N5SftUGSaBDX6mwGP2DNBScZwlU7XJMuAeMnOnVb1R7GFJMh2SsI
TE+o9SzsLETY1W6/RZqgxWdNfvSSNrg2WeqQAw+bH2OHFQZZuLfC6twtBXZra7de+ZZn+YmcZvOj
cYABYBXuXpq0ro4tG+RVZXrdIe+hAkiiDGqo/a7R0qe+y8iQO+XPwcp3hV5XP1XyZX8/EWNkZORk
cKCLKwEyeI7vWaustNp9IRZglP5WVYkEHvYtxikBIraQX4Opj+1VPITdXjb/Pgz62dewsfnQI+99
aK0hXKsjWuqmMqMKNg7kShR2wL9Q/PLMaQNnZWoqkjNIOqyoHtR7s/K9VZLm+uM/zvj1vmJGPpQH
1wux5VGCzcy+60l6uYpWY6jFE9QSHXq5DhS7A2ATss5RtvFsOi8seqyHFNDBqhDsi7CejlkI7kbC
tlvXV3YpWMurptftMlISstr9DEalg2x7IiW0CdQQX1wVa8NEUY3khP1JsYmmjLx/C79s20zcd272
8HnZRoAswPQB12jVnTKMbHVClxL7CN4c22c/XlCWtstpOrfQfIC/cSYP7GvGjV2iNmL+it17RyH3
rrIl28pY6ZKPly9gjL19MqJj0xs6yiQDqhBRED1lczkdWnuHcxnZ4nqgWA3euV9wefrnUtf9cxvk
1gPwmqMMyUPf+JYBvCTGw3meHu5j5Zk6z+NqEk972QTK5O06B1OnoXD9x9xoNtrABrATrYiK97lj
MSn75AHCSrnHcWy4jZcxsFU5soYc5CwZc0nZLNQ8q9Ak4ZWQfkgvTp+v3aEgx9UbF96B+jQjs7Vv
Szxp6rBQs2XTdey56kHZ90WlPaUmMj8I8uxa2RvCEF9nuqKuRfYZu3VeL9HD/pIA30YHGSmszjmC
qb0o4+zAW8gxItUUeMFo0mIZRlN2jLVfMtGP11batfFSCX1vYYaw7YM27Shimj5yJeZ4lKM98Vr2
Y8oG9/aSUR7hpjjbyQaKqFK0znkwe64aK/mfW6x9AC+QS5HPjkiZImw4PFRgE8UJV02BaEbDmnDl
jCg1rBxEaqgrFvUp0/3qdhizdslTtj/c4wMVgH5Vli71d88o+GgY3BYTBY37POw7nW2Z6d/uIXl2
e5l4bZubsK6DqzBu/rU/kxE7++u2PeuaILhm2c9UGlbNuaWRkggs6sODr7RrXUPrxwoHZWXrGVSf
md3eYPi7rBxn8vY6Pg5JW20aTI62splEPubPkVadS00P3id3M8al8W7Amjlao4POaYuoh5Tu4oH9
crsRgM/nJwbW2J6z1H0VPsHHyrTDZ8uypn2fjsaiMqLwGcQB1z7ZqpVmBtHzTOp6hZdXto1QL3qO
ajO6ss9fR5LMawutFlhJX71GFcdXn2+oHJumqN70ntH9xnAEbtVvtACShmQ4NoLmKM/kQd7b6+wz
wxprrZDrfkBfXj9hi6zAs0JIM8vCb5K31ILVYZ3W/5EMeO7pkW8/xeTNtkjEHdom9lcBd/dnE6HI
/RgAVUsEBXoUTLcWpzBggs8yQh4/X9rsfvfZjPJHERhvJPSGYBp/xMaIOCrv79RgI3SqKdZTlpuy
P1LWhU4w/Tagb2flZAZUi9R6ap8adCfwGjPJmwZBn+yzcwcd+YLONptHUAh/JCSU4X6E31BVLNfk
nPoDZIpwpeD6jer/jHd4p9XPIYv6nTfblHYnzX6dOusJceXk6LbswaVVpO50aLpXhbqVXpDy8J86
ZAz3BDBqsWtv3NxDX9NQsaRUJ7FNpilj8kweFHwqjriqqgDNhdUTxay3WODRHftfppIJpthKGUVX
6RY59l37EDmgueQIGXMq9GosAStXHP8zMI3pm9+nZ9wMhhclyCJ0tu3x5jIa4q8l464AiCSN8hV3
Gd+K8baIZyIeo566z5wWKQsviBeAwJxzmSj1m5m+Q5ox3sMhslAIQJDVSRX4oXofbDC7bbaWaKqj
9yiU6ec3ch72ymvIUZKHDp89vQqe/6I7RTuoJnPedjAU96BpPIAxytgGVHVd+wgpbiarVyJYa+nf
catKn+omc36Lt5l6i0cq84ceXLqd2xcFG85l5yTqp6t0R7m61nHai/1g+JYZFeIwejFccZrrd5Nd
KzvDLk6J51j8dAOVmMSOmwsIL/sBP5izaeqDBRgG2VID4QMZo/DGAtpocBgYVGEUYZbKnwbfrPbF
MVrrSR9YpHVde2OXAsxQD5OqxEu5PU0zv97UMyaJsknpD+W5PM2Osulk7kazau+ktOazxrV4bEov
Xiktlm5IOrByoiSLNjdOdAmZHxUr2Fe1cB7dpIp+qPpoL1RntC4aPh1fTLEwzKddoLfGmk2Qs6qd
nsSLmprCoadT9prqxk/yUHtHSzWAT9VF8tR5fnmwtf6H7JIhy2lFqQPKiXQPCnWEczxSmdxhxuwq
Y9JlCFLND02rXLgnSK54CUK80TiRzUBlZTi5lCJKdfJ3t9hcwBUIo+ihwGeFlbxmPd7P5qwUBlOl
9RiwhF3N6Ck/xFN2jjQrQzTFG9el7sQryNn5NdaTr4MHJaDEIPAs40KSdql7tY9gFyvSKE60x6lH
tCBMjWrjm9CePQGMF3ec+wgcSr5GGEVtvidFcRuhU2RZFI166DGOo4wvGOP2b0d20sNG87IEKHOn
Hsv11DgqWSs/YCduCIHrrv+sZ8s4o6xpnuO8pANZ9r+Qjul2VYTZHomMv9CH6U9N0qxb21CKdaoo
/dJlF4VagY6MpVg/tlqsLbQM7cO4hjHmGMbVFL6Hujhg+bXFg4nHchthZIheEcCZTq9hZDBOHqK2
8je5ayIGI2bImK+MJsz1/CE1fWCQyFGwvfRJ9W5doUlI9onfVnGURTap/lHGpEShlC0sm7Fdk5qe
ljKmmyxVMtusfiR9+92NtORVifg8hH1LgHYYAl+Zv5JNhYo1ySiTe7sVIlA7K8VDo4c8ZBCGW0Jw
yNHTa9Bfj/yAmsMYIifXVxQFqt7d3brrcVpESPFl8LPhUuveWq4RlLhvHu+xe9a2EOOaXsBKZdp2
HoWChWjf1xZyXl/W7qpVNfcq712ap5ytaXZOpriTFd5gwqUsuZ7k3WyywovslWPDsDR3rd+iOwtM
AXwKBdjSq4+hCRdYHqQneAICD2OYYFjdO0Y7a25DtH6c1z1ePstBHzqksaZ1J0SnwkShhHC7ZYZV
RO24YS1tzAElT69kT1kY9ga6pLMyxH6cskJ1murmsxMb+UYcsmpeWE1TouDH+FDTDOiA9jbWOwX2
Drj/EGGC6zynX2cyFovYKGLxYBWbEQjiHxV+nSjcjeGDVXnhM9uX6ggA/TOrxvDZsdrzYKnCiGrg
nulxHzipFBr6QQn4qvkgQGEVb6TOq+a4NlIrIUZnYqd/b0pRWCj+znoaqWt6LXyLXkkWVCf6x06o
krObQmwJkZ2VbMZCpBzJACodKQJrgipvsG2a32oT1IXXply2pcFFZYF5W1Go0o7yQSwfybZh0k3d
/y+Wns6CPNv3SJvdS6WEySsAp5s4gmWXDgAxjTq5kE7oKPytLUWj2im0EtJqvE1qte7/adIU5Nqh
r8UbxMSdTDFphAAo0V42pfCrMiZfTdkbTn9rJpVLekHMTXQFZFQQv2W861XpopmYCY62XTSLNKrn
N1WxHPhJ4E6UMco2pjYH+0xhd+mVRv1UjCRoNA/lVWzTgh8FW0weMbnNloQ9jIlsnlU8eRMrA090
eJBXlVoBVUFSfkbv+ayG2of8DQvMu8/ODIkcisIreuD/7JsYGdZjBqDUoZhpNVRf8B9jZ5pD1ZeL
+SEMALnPvbqXGlxyTJ/G/znmikKOHBL2drvtB3CO4WqONNSYs+pCjsPFz5sqlDxLIpLYeQw27x8d
aYKNFuIkh3u8AGl2MKd4l6GZIXOpMoNqGc0DiruUFUTaNk5AlqHyPexkojbW3W4HjsdYygmT0mmX
bMJdME/KBxS9h6WWJsij20G4t5TWes59Xduzb0FfjoLzc1HY1jNKp6WaVUgDEeG5/SMGuIcnp/Yj
spegErM/wgEZUDXKvRMF7vSUxkO1cnLqKK38/rc6n7FQNbLLKjpR2US2i5Zcysp4m6i3uAyN8nL9
e0wOk7N+vYYcO4Csur0QMjprcDhX0LUgd6P8j4Ft+GK02prC5xAc+G7O68xUqk8xoneNyy0nVmvt
GlbaeJKHqKjHUyAOsknuextbwM9HMKALExA5IogPZZOBSBmm+rEX90MflFw4TFezKZtHGSbiZs50
bUX3vyJG5W4RZyBNDM2JFVIH8u+Wf1HL0tg50DIXMj0jszDyMFo+VJ24e/An710bpvBQmiT08sg7
358nupOufIrjZ/n4kAeKQqvUar5Ccuivibftqmg2evPQ6jXANGHaOdbVdNWbAnogmIqNjNmDNl2h
HUC/SVq2c2LcrWzrgKwxVNYXev1jnPCOiEIW7JWqvVKhKR7YV0VrmYMSca3Lv+KJk0ZrGNbzt7+P
l/GMVf4VjFy8SEL12Kah+TwGvXZSJnDzMuttK9iotZ6THhGA019VFpa3pHlNDRuxm3Ejs+BzRd5L
SVXEhoFTthWKZ6u+eQCsFZ5vLasVeUEbTXFFrIVcjJtut+pGbV9RPVYfkcxUVr+dkQlH2Lxajzgp
kpGc8FkeNfUjSvNPLdbjn3b/qXapgHgAk8vT2Pg+6CA40tGyX5quUFZF7/lnRQGrN85eLJAGBvXU
oAKb3gMkcWG6/uTNJOzXCjs5NfMMVK3XrLfQi/0NNhaQ4mVTTZIV7o3NXvaag4PWcubqp6osrDeB
fS+z2nvq3VB/6Vt9ISeBVM0uWWB9k3PgP80Patl3SwvextkL0Wp0Mv/MVrZa9UODqr7uA5iXQbVF
wT1O6otsyQNafv5ZnrnGeKjiXnm4x80RcyW7AidRg5W3gI1vImFAU0XYy8izIDQW0cSm7x63WsPZ
eROGkzIGPNS7aOIgX6RyMf3rg+hKenqqWAYK7ImSpru71HCGsevkqofR1aotev4fde0i1DVhLX+M
lRRKRa909bELvFt3MlCUXMmYGUPY3QSgOVbT1JfIh6wGXcXCV5pGxtJ3Up6m4nQQLo/yTB6sQZhG
3trBOHMFi0G3KO4EmlObD/5s8+vO3qESuSP5DAEGFzdO9Pjvkdsjp/zZ40H2iCE7dX0Gy5Z8qvxf
pisU63dR0mLQ0NThBb/TDiAolVvZrBUtJKlIBySa8gEnrivkdyvYURZZzBlC9vk8ZBCz5NwiaQAN
6fP2Pk12pCq6lHaYLf08GAGiq1+Ov0ZI9nlAIUq67t7jVhfsKX44x0ARiI8gQCHyPlUOllOdOHmT
syZxK5Jnv6beTITLBJ1IOdVttWlfcMWxrPMMUuKKQ9Ugjve3pqIVF7+IqInTabWa+cRvjqCUpwYU
WUvzqRAHXBO6klW6HOUCncMBIdSXsk+OAsH3DEXAPcqWigb9QdU7IIxitpyVWNPPDIYkqQdzP0iZ
vdqBm9ciYyTlk0hJps/oR8k+GcGsAhrQ/8/4tB98GLbRuHMA7KztYbA2uhC7sX13gtRS/t6898rB
slcVg10x+N57n6sJoRzF1cEjVYa1seZWf/3H3Hvz/nPDAKR0pTvbWGSrq1RlD4gTfCPT0TiN5Zu2
hWpZDOaULY3cPzZe455cIadgxpb1kCC4vTBksrr0qniJ/M60G5DlfTSdH4aR5zvNpSIlFSO16Rsa
R8pHlwS/h6Pwe5flysd9tFSjDMLv/xgtw2P/HeaFfxtthq6xRsOQb7TQeY7d4h2OzlNVekKdKKpe
A/gBMmx3iX5C9rVatF1ZvoMNd7aT7zVYD3XFu5KFuO7J18i+OXUc7k1ErWKkNPi2tyZMC6s14zN2
HThGDJr1as6sWhG7L/6y0mep8plr+msfhPVHFSXku8shuSpkYHc1CeG982u29mu2XY75X+74nKeF
+VPMjhEj+4gD0oxz6STXDNrabuidr9mBBs3Rb8tnzRrwy/FDMIw4xn06WvnOglv9q4G1x60WvfwR
06hZq70/uZN9U9AN/WhHjI4GFaDPYFHEaEh0nTUzV7aooHsPrQkmy4mNeRuaRntR2WatmjZJX5Lp
3QNmhillG/+JisAC0Kvy3YmUYCWynue8182D6prdOinD4sN024Pb+MANMatCo2p8QdKm3FYWBZV0
wk4kBk0AFDKJ9zYwa2p2ZXiIE+xIBNIp1SLnCiZYv44PkZeCWpq8lrBevoTOXBxuMWR5++XccLHI
3ttME12TYkA8JJHzqhF2kR2gZ6mcXCUyvwWe9lOepIZ5OwGT8lNTVeObOPmvx4jps5j1t9f59+m/
xqhTtu4NXOYt3+lRVws/tHhgz4xG5UvDLgsJ7/hJtuwEllDs2PmDqcf5Cxlklg3QxVauP/YnAOfJ
ykiwaMpV9DDcvnv2HUia4o4QU7Z7/tVHsfnWJ7F4sk9jnmz9mof8BviUMSoOVlYl29wnhQSawny1
5+YsN2Vz6YfLEmeJS0J55VQgU7YM0CL8oaI+Qm6meUOybDEL9mFajOAtCpKvsTgDPft1JmOyV45D
9uB/6b2/CkkdyEvh1O4nSONocmifveeQMNWjemdGg/bZGI9VrLYfYaiYe3/iJ8tR1dS9W5S5yUvo
/TlIoSHKOIWbBhXLWj/qGR9tCz9r8LwIpahae/IG3VvYRddcLb1WkB3MVawN1PIzKDVUQfB3aope
WSPTO6+9rqxxhwUaSL1jP9QkWntcBS5VX2W3UnQItO42TFasxTCW2cbzbGOfUyN4chs2e4hDJ262
VJXQEDDMYlug9fw/n/3v49xUUw+m7y+dxii25DL++1dqVMNdh4gUIRvYXBp8RZYNamubohUWpikM
xUUz4WchIRZBmPVb+f71sL0qvVI9pUPaXRFX/OFqbns0KuqchtpoR7i6P2SBRxZxAtXGcd2AMihq
PqVgthogTDay3IN4Y7cIAVttoSoA1TTVfCPLbBKtKs9AXxdnaD42fhjd770tha6zHKc15nrqURcW
VlqeZpE1VqxkPMm2o5ADUOGJbVKnICGKf9UuNb3gJA+F8JwlVbJUAw9Fml/xgQT3TjNqKhtRc5zF
YrSS69Ii3vWKhjO3CMmD1vZ9u+haFdPRoh2R9wFqiklb/WxqfGakMdDbq/TyqnVhC72kdn4okF96
4YHST896rj/JzxX2MLkxL55uH3NkaRe2c91T0QMpgizwR6Xr8yK3O0EDAy/tbe41+CbWhQ+R9lMW
3mXNXYX1ry98tU6WlV2AmS3/VcS/j8m5T+ZT4R1lqR4jv2blq4m9tfz+Ve8c422ua30NxtE5BCW3
oiFqDArruvIBDO3Q51H2XXORDi1h7iDzmC2twmou7hA500v7YlUDqiihz0LYtNVg2yA5upSSgVI8
UMbSKh+X/RRuoPl3R3WaC+uU9BUkUlneQRUByhs7gp0xZ/Uipl55lYfBr7vLbKLsB0f/FkcX9S3X
RxcefWHeRqli1WkUQMrusaaN3V1BsbuofkrNO1Uf+LobiRXuwrApYVLqVG3EQXbLjkjAyVU4VssS
qcyt9PVqOl3b6Qbw90kgTWWs9Hoej5FGmUZCVcEfXzPHs45ySIRl22VwkA4RE3AUAnougUSo07WX
2/Z+mmsgG+YQz29VtK/bxGs2fZ5M+7nBrlkteiQbZzYqrXbMIEUcpYWmtMvUOu8Fx6xhC5txbBZ3
C01bwiuy2o92Y+c8TzJJoyuO/uAaE7IfQsnasxLjwbKHSy/SMpWOFU6MHzaw09HxwqX8JMQn5iM0
exMNlCH5WYm4VyE+dg/9Gv/PeAR60SYdvMQTg0/d75v5nPiCascv8aslfodxVOJ/eZQCxdGuMmMT
R9Rnx5BCho3H679aVAGadVSI7DxLlotto0egdBm+UKKZZWl7AFhyuL1z1Z8gXIT+Xmp2Y452vcEW
Mr0/yRxMp8EJCEmF7XKZRfR8kxpB6/S7L8CA6G81ME4yP8OfCin9vg6FNVBxssMWoqU8HeM5WblG
D5JP9DhlX5zk2f0gYwCPVY80mhikwnnefF3kTeh9yuDtNVFUQd3axcNABv/xcrLpiR+Bt+wyJGF6
uA+buqreR9Afoq2m6Isp1lRsuPVR3wuDinVe6FS6rznaV+Rjf/0/8CAQ7enr/1/9LvpviOPw++g7
UtXuDaneZ6Akoyz3VjcgOkkBZ9cHWkOWgzWeHIjsvnfyWnN9g7MHoiMAgjNR9jjFcgXnzaaQUtYw
vkJdd4kLpr0CUqMP3209/RbpzrDp9LY/SNdj2JqVj1RcVkIPKnGNEY7Q0uH57g0tzxSfwqrtTLt7
/D8NkzEAQD24MKzEJYhIHvTC59YOQHZ5j8mzPJ9ang3R+h6X0CWUG/xz2hRQYeoYKSggTV1g2nsk
LUA5+PwVYhMParOCUGdPvuWs9Jb6Xev9TAHiGYtwrsO1mynqKutGTIqEm7Ex2pdeTdun2SjUBzWf
k4XslDEvMSGvuG64lc1qUj9wuHKpT89eN9wwqhjpri0fmo1lqDnOQ+gWyDRcFwImy1AJP+UGzoCB
Wx7DYahIjClglA3c7Pxg8heW7Vhb+UAOUITeVXPyfn9Q35/Hf++8x6uh3vgUvh56yJk3hoiBaNtJ
xyvjiz9CSu0ke1WxpSXN/XtvJ5r3ubIXDaPnOSjb7zoWGdAn4ZzL5Rerb9JmwfQ0KohXBlH8Zzxh
VFv3w3gIRrYOx36Ik7OFm+CSleLeK/AMVRsfYmk0fnYCfuvqjoHvIQSIoPHbnRq389XKgRcYaqh+
E5P8oT9oGhlomV8dfGc+jaECy1hkQX6lZkM3/TH6KCXJkDwEsVhKZzOmNkY5nBNvWEUl/qpUKL9o
KQNlFcvCb0SuDUZdwQSicYuz4TS3YfJdBkMcIBU8/9swpRy1cyUAlz66lM74KB858ZgIQzP/T9mS
h4SU67orhSKyMKuUsRqX1YWj6tnDl+OluS5N7GN8KOq3VLJ8E3GYv2dxpj+EMjuUYYC2nl0S2Pf3
GUeGcixMVP/ER2LWk7fyFcddyWc4DLgLEAnMB7nkbw/s3INe5JJ/3cgR8qldmFG4A4Vj3B7zMjZo
LAprBB7vKwK9dUu0ETWd6nOtJfO2R67kDD6Delbag22JgWUlU+9t08r9Sz4Yun7a1ZTZD7J1Wwe0
8fhbTC4DYH/Wy8FkU/FYQyyEALEwzNrFU2iw95PNE41nbf/uFg06+AAC/tMIPOz6d4grv41oGqEj
arUodYllTRQr7rHQ1L0RJSxp5NvM53jXpGhw399mmYFT8jognfcY3Jhwazk+djBi6ZPwrNvPbgxv
WGl/DENev+oTGXaY5pRDuqa+ULsF44f1A1m0aQE/a/xzaly+YXYLuwkDV9Jvrr3jIx0fW/5gtyHC
MVPNvT/kSw+6LooOLtwEww4WRRJ9ZDqCjnjZtQ81F+SDXQXNxsFBFGm+rH/pw348ZHhyLap47l9q
tLef5gAL1CLy26WftsdGa6dLYyUe5Hx1Wtkm37YgNtPHGo7bQ6cBTsljtYJp2e5knQgZ+q8RrRjR
/Hcjki6r0DHofnsNby7btYpT3BLMRbJ1tThd5jYcl0Ve+vVFiT+7yYERl0zQYv0wNne33g429cqs
kk2mF6TxWtN4V1AKXcaBHR11LzXfTYpP2VR0rxPQ9AvZtD/kqCIova1ldEziLfDWpgMOiSzpigAf
AXlq9wpfe2ye4LgIbwG0MzZ9JLjpQmxcLRRv1QUlwi+ieccvSxXyVLM8BK4Sc3nvqDuEyi2SZivf
8bKVN8AQTlNj71iDB6AbFAlk5zxg3YgZDiRlIQiCGQ6Wi7vYyM1XQ+v6PRoZqNw7Qfk+5CBviimd
dmHele9qDC5Oiwz1LHtDC/rmPLzBW3QvvWl/dG6ETw3mBwu1wifUVkLvu+XrD6aV4aWaDZ+Tl6Y/
G23+wGTO+pjbqGPlabZPIRuYDUDa8OTmmr13c1XdRf0wQCEx0pUKyyDG53IjXbSkSZae5txVRQzt
A9aIedB8tQdR05MDZczGbuI2T8Z8e0BPQte7jYRKtCmYFL21WEg7rn+co9k/TpUerKDTKkuEIuye
3W6mHGV3pqMmjvToclLdbyjBOZf7obbqZGUPWLjImNuxswK/EB4xhtcO93GomM+HPG4Rm2N+mtrh
ovDdudGxaUSVJFD7+NTZ5boiK3NB9Mi6yLNhqJMtu1hXiMx9xbxS7x/q2PpziqyljoT0K9kMXETm
yESvyhs/ugmJVLO31L0phNk9VAQR/nr+Au+ISrGsH8vCshHrWy6F4CpblhapK7xivI0sKtcjiPFM
iX/KkjQWjt+pjjknTRzkmdqqH37mtbuQ/F+7ZYce7tTG+xE57deIVq2mDVJd7D29ZtglbCFZMA6Q
LOxiopo9aNsITObp1kRbnrxtUdQrOSZHz+Fq1y3OOhnW2bnv8ARGoG4M7ewznzILwYN5PNTJYL+V
IyqaSZN9QqKddvOAmI+pY6hB+WlcQNdpdrPB1EnKviNDWt/aZCr5Gvm68Wz62udkWvrbmM+vTqPb
f2p9fOACDD6TxNdXCeCQkzWmzmH2c53qDSpbqmeYHh6kdqWAJRu7ajWGWDIXrfHQ5bUBCAta75Hb
RLIOOoOytxxj6rV9hDkzbLkVztAEVOSQdDOC6F28sG78yl7c8xWknBP0/QBLH331ZbJQDnPiNQpb
/d5OuY62s6NGICUSbGvMwjndgtAhMBVnzCaBIrQoq244SROPgUvUNOp3YAfROenInMtwqUIc03qn
38imnBRqTb20+tFdys1T7lSK6y1G/iYbsm3dfk6155Rb/HNa88EUJnIoAqD7za6M5wl3yN/ijXhO
/338zE54lfbeLT6hVhTnWz3xIffLXW4q9sD5rwPq32LrK48wNyC8YLaxgZ+G3K7dv3ZQVh58NMdW
8kdprb8fnHl4RaGy+i0uxofURAR2ujnlNZt2wzcfLccNn0tz2ss7e2t6UOc6B9AoNfx39KN79pzs
MuwyTR6/QFZoxYMi0qwUbhYOMv+HtfNqbpzH0vAvYhVzuFWWFZzTd8Nqd2DOmb9+H4Juy+3p2dmp
2hsWARxQsiyRwDlvqAMA1ZJuoaYTVxS0OsCyM+ZPDIuDGacGQPlELd7c3HL3BdoHKytJuq0zCRyM
Pj7lQ2mAC40s+FO5Hd9G+EvWWgP1b+qKlYIiGWsfES+j1ayW+VVMouD49Rkj2gizKSSAStQ2XSnc
yGolLbugVM/ohyK5qISkpQ0NgInUdDvotNg696VxHxt1f+fa/KpojBDnryJZ/Z5auncKmqxaDiUO
g6J5OUQU/0+iib8tmh5gG7coO3UQBWw+CYOt+aagkrSnJvNs9UHMD6UIt+YEm0slGC6yY7GRmTDA
maS+NWYjo4sP5EOARC+HMq5BbJTWt0uXOMMgpz+hvdGfTC1GxVDX5wiUQO593cTPLU/2tVINrz2s
uBXQYvtUNW17yBTU9INUTp5cXX7BRM78QcWKwoZ/VKXqWdGk6q7oy5rSovcr88L4ILoyLN2u6z7d
jFOA6DINV96EkZSsUr/RkKzrqrXX5xGuEoa3FHjYfJRxnQsHc49HVXUMEDmwF1r6Q0IsXCkV65at
h7UvAqvZjH2FL2OcHwRyHTgZwNKpOICEG3dYzz9HaQVJ1NMeS1lFNI+WRsV+biHv9F3zkerp3QHB
LQH4qdjNLno5PPi+qt4NATBfO1UnXDFoNdQw9yUCWgCLaQZ9E6yU2A6uxA9gmmQMBmoVuo3ecOcD
3BsdMzuwoTrODsFkvXinvn9Elie5bkSGr1M2CEROunZ8euITUi13WGqO1G8vH6uR90CU7fFGdCH2
4115EXKHQxUWpG5B7aQ4j4CcNop1N1j5q1SNr46k1bd+qajXFk+ChehHOxF9cNevr+rQTF+q9mR1
efFq2Q+tise1H0fDS6zx1iVIIifovu4j8lhzvxEV+p4aAxoNobXqM7k8pz342CdxW/EQpxDoBynI
LLZpyF+AghA9AhkRKoqzGYfQX34ZSHMUltpSLndiQHVcb+carn6loq/We8WjqN8Y8dIfaIh9MSPo
XRaPSFKOZ0UB7jJlvk39VvFsfKr46WXbTsOlpFIK5aYqinhS001+llg9JJ7+S5a6R5Nv3kuP3gqy
k2p846DVtKs1XdvjERCeuxjbF0w6pOs+RZPKQBnjRGG1OuZd8cj2EFFWSffd1ViVxrrFFu9OHBSy
CmYUmqckbRDJtF1/ZweGGp1AcihbPbFvoWvI1+IbGcbmLV8/mVwr38FpTLSAvDl3ozKuvS7ZlAZ3
/sGSsBzuWVsqUWpepahDbVTdTx8hLf3o3MT8MYV2epUsMz8yizcMfqJ9SyrsnCnhk1Hk3tzC9ZWK
wdTfTwej9J9c6oV70R8BI1YWZvSj1PTn0hksUjEcNJ6hsCin0w7Q4uDJfM48QMWgHbfNCMBJLlYq
nqmrDK2azQxHmml4VlQ+4aZerAKHJZD4R1r18Ll5GRUFPQ07vmXbe0c1jfhz//gGodKtrQDvohr0
50Cq5ufW8crDpb9K7fIwXcMZymxTjJjatY2hnfrpkJS5hLJpSMEihkPyqW+Oqaxk5w3SqxgQh0jM
EKfIQqTLNLTydVO27xcMtpiTgwryNWN8sxpD37mTwpHfVihMTj/HwLcwh3JkWCuV7T/K/rAV/aTv
KVrh4bURTZS6rsI0Kh/wIIhPYnppeU+zgICTeye5U33rdfAd+CBcEO/lQ+Tm2YEtuod0kS0D9G0b
oAis1APQq4zXpA/yhTj91J4nfBpzbFldaFqe7ZDUtK8tqb4R38vIb+xrIG83CiaMxz7sEsT7ELNL
kjw/VX3KTqgsl3ZhGA84a1a3uTWiEG5iHlZ48pVJSm2p2XL+7KIIvK6xeNiKSc0vtQFcMB4EhjlU
HeOmiCBDui0l3mYwbj7GPDcz5xZXYEei+Ocuhzpal1J0hXy6RuJBuQIFbqBz23t3YZKc46kbrfJx
r7lAlZ1mrG7sAmUHfcTT7kVC87RCUfDsjkZ/E5pJyy3cf5X0aLgRXXN/1GwrtoQnn4La3M+fGq64
25MPQgDkNNdo/C69Ulp3h7GX9GKMUbwO0zA7OgiinlCoz1c6xeZvho5Arp8AJajhzTka75TdiL3j
cahsNUPCNSKxUVbT1eCHbUs7Vlfufl4G1ZbmrFnMuVd16t/XA+p/a7VFfUnT63z3aasakJvt9cNY
szG6ynsVJqiRGkctRIxakcOzuEVRowuPcjY8i1uU6MpkBRIUudb5TqaYYXHqmupYhuqOBJv2Wo9B
Q+Kq8s525pQHZmOwA+HxCfPDV7ER+AgtQM+ioh68h1au6216LfKf0Jq/hDptYR1HLfopVkQYVHvz
ssjSpTMsfGt3WSmJ5dJgKtBThgh2/QdjJZceCs+NrgWHRbBWSksr19bgZKB04bXkqXKWpNrela4K
ZM7yCqSaMWRa+5UFbi7vpPYK6aN/ho7/qu837f3gquG9DXwwMVtABn57Pz1bl/EY2FvRdCIZZ8HB
+yZaYk6VVU9DOIQnMclJ3BqxuSRcUc6UsY8Z5TV5ae9Uj3BcyFrg3jmVXMVBDIgz0nb+0UwSGF2D
MyxcI1R/tGtvWmfpYYHoX6vZt7kOh9V2AFGNMpZ0ccyySO/SeB2VoNRxFXqAIeR9/+MEMw9f9LDT
mE/svLCejTjZ5g3e7NxtjNvIroEH4rW+7tzafyvh8TY1DgoGdX+DJcWVaiCu2uj9TzEuJproYy3z
So2vEerdW6wN7yyva+6VSTpV/P5HnoU5tjALyayy52acIF8NYgViNIuRNzXrhBtAHwSPmayv6xQ8
EiQ8FIz9bdnikat1tfOq+nO3jAzrVo7i926iR8nFqM1VOmTQHqvpzsFeoXmgIRQQRCPQUdKEFtGG
qhgRfPTfDc8tkabEq+h25pkbTQaQzoSQg03qP3aM4ELEDudsqdzKAAAC0kVr88Gu6l8IJA/fDMUl
A9M/V5gp7Uaqh6cMSYRsO9DX8DiKSJ4/DGCTYEz62Umg1EQT3ebsJFBqY4m4mBhlb6pumjBKVrqB
fVOnys3BwlP2Pgmlm4LXlB6CspmbSmT1/4iwzHmTRzAwY47G7JR85V/1SoVXeQiCFqtFtQl3fikj
3ujW/c7Ulf62gw8kdhTiEDuRsVILI9+UE78W4eiBLO97RKnDwE2niNQccpQa2Yf4VvGA3nN6q+lo
k1RaUJ1Yb4UPpo3U8CQWgsOKvqmauN5WI1gS3zQ2NqsemCltcwyTEvm61qzQGpoSypmqnMGw+feR
zh7AdZHnmo14h0paeSWmMGI0mEY9iVHh4Rtrtnc/Vt56LMzoZjCrdB+55LyfqNRHOz9GLEaTcSuY
IakZYn/ULGhbgrYk2sin/m6Prb5qRlSa4YLbACDh4nq5hNZpgrKTaAoIpIHdET4D96IncXIELaf4
cIo3FGwhLvEixK7/Gq8labQIfOxAy8nCtbU0dSWl1UjCwhnazYyhzqIuIC061XiVQDqOcToccQsU
+9tUduJdTmVrGUzbXa22UngZ1lHsgMWe10pHXEmK+EbEG5gFsmDRzZ2JtO0h68xXBJYmDLFcPIQF
XrZOBoIWicYKD8YhKteprIxLs2ItN78FNTFHaBisUkSGER0nGHMIAHDHW3ls4ZHzUspbGxGScxtb
E7SN9y25wdwUgyJMREiJsSphSm9LrYS7Py0s+xJDCifRtXUQOORmPtaX4oxfUXpwHR0uO+vOeck5
TxuqvRqNJhW+KkB+jE+zHjxow2PVb3QU0Sln0/fpkHWogKVONYdcBoYehasF33/tqMf6m5tQ6xY1
kczw6hkG0QQK4v3TgKj5WymEUTicdFpu0M3Roloihp2peCoGHAWTrZ+ZHRc4HWN5c40CiL7tDKgP
4h9WY697DrPgBr6LhbqllW9QEjTmf50EKnOZ+EO+76Leuxl8TES6YfjhyxIy69MaPkDRX1upaYJY
83MQgpV6A5M4wLRgk+/zBVmFMkXkL3mAmUUqhitqivPwJTkgootklJc2MmPz9mDwpfLQ8tgUL/tp
x4ArCyuCAPEb8VZsfYF1SoitPKLAdlpIG91EWA5d1WmLbfXfwT2x2cXcUzHgKHuF+YTijLfu4yrc
d4gQrkNnhBgzQbLi2PZOYG5XXZGjwCCaklSuREQM2N+2k0k7NtDP4tAV7a+U9MXu0iWDjTp7gx/u
oVa+iP40UeAQmOVk6Oud7CLxT+IMca9xrScIR136xICuGsEyB/q2iVMvOahB+3L5TlcJsnUIwb0E
0w8hQKcckqrgZEOY4dcrtfYBZcuIenpGEchFe7dnN//TRFw8692fKGVFC7mzo8dOS421mmnVUVaA
ila6M2KzjiaAog0IWthmOGPGHGSjTmNYPglAmYCRubinJSlqHhBl+0Xc5OYmvUcA3wfrmzXXSRe8
6XowLdX9eI9SRrsSzRqkzir1cnsnmpYr/bDsIbgWrfR+dAy8CEVaZGwRhqpNhHkSTcX8bNJNGrNM
Q1/uRtO6qFwWk3ZSorTBldBZooyYLhtf3cgTTkywFQSjQZzNh8LARVsKHkT/JUxS3XKtpUUJwSur
znjar+dCxpdm7JW7TneSZZtU3j03lHBJyWD4B+m801D5FaTXzl9YwKZ+jlr/K+an8YxxegbRVQoo
8NTWFnHT+kqLHB3/NJzS1FxKNmZX/oyb1In3ZkLqNDLKb6069N23EWA8ClGwI3XcmVlGvh8uzSwY
SBSLduoOuIqww/hbnOhTmzUKCt5J3KfM6WYF5VzlBpjbC3FjutzAxKhoeo6nrjGDeA+5DFQG6iGK
fu0VQ7Z2ocquUKJNZ86zOAuDaymw8utLN7ehz6HSSPzv0MaIi0+hdRzcgAE9Y4o63EatJG8620iP
0tgNV75cuzy3sURo6kxdUeJtH9u2axYjK7K3mlv8TC5yDWWhmWmOwm3/3cZf7rnsCn3ZlDZuASQF
8XQozKUPvuBNQpgj7khCloAPN27Quns1U/U7NsXsqacI+EzfUcnv7iMnb/aOOyIArTbaS6NTG5kC
hhDGKR4d+RkdPPVkmdzLgJNLR5ub5kmagEaXQ1O/NtWQHC894uxTKKyuFb5j/fLSR5ZqZVETvAnK
Kt80DmAVw0zH+xZvxxsHjU7gzON9J1vDfV4ZLTtPpb8STTOX/L3K2gZUoF8XS619UtSuvBOD+rQX
6WOy3aLJqo0b3Gi8zaFujU6nBP9IDJYWa7I68Q4AejGvJOF1RsILYecgrNEHxr8abipJ76k1KgGH
KSQcu2Y3RtEP0T8fxCwMc7LlOEY6qyo5vcrATC3MjC2grTrNdcMvcgXDpn1GzBoUkmf8iqOlIcnp
L1TIEY9xxyfH0VUSQaV+BqaHr3sot+s5/TWSjkzdVTQ5WTldYSPMDto2dJzhhYI8ovE4cx7CJhhe
7HCdTFGDheX6HDV162RK/oySgkL6fK2PqLFFyltc6/crloG/chN4jtKwshOkc8c+1O+aLAy36CVD
OZiaI2ChuxamOo6w4yloW1rWgLGaYuYLPGtgi0t4mOOBq6p7bxr2va49K219JebPM7IKEx84dpsY
JUtmDKuuxQNn5lH3GaiXvMU0J+p7cvgh+Z5J+j3D0l0sgYHuo0+DErcYjqdh3/Xfh8n4wKKcZtsD
RjehWty2WLkqCN3V0Co7SpJfagHgfQ+mWRv7L4/2Sy0Am5FDnqrGXqwXRFgRSt1Vj6LO38oWkaLd
jK0p70rcwLqFCAH2gouC2LB/DIsBNcwybD6miogYRahynjyQEP49A99VlNjZmaNVGx1GD53u+VS0
86lTnDWvuE5KV+Jcl/x47jWllPhLlBj+EiOantRCbouj1yRxyvlP69r0pxaiCk598D398Lc/ecpS
yHGbzpPEH3LJV4gJXZKiA20NKEHm3uTOJNugErxs3wSqfwAQ9X7AnoNRZB88f3PpLe1Cwbd2Cp0D
xNCkGJNYGH5qubGtJiDUshnTJ1nPTFDatXU7RAEHF7VxFotzI+B7G9rG1Rzu9l66R6YaTfspPpwO
cqWRuqoDdSVmiAHPk9KlNb1MW0jtzs2lyTgH3MLkeKBWByutsYixWxdpaFurwfhMvYkZeTi1SM76
64gh4iFZUAPqVm5U5dd1pBVgQsLke0npPw1z9Z8OyNV6DBMbOgKlUwdo8T7T1EUhO+EtlqYaICPs
pTbv63up+4Z8QfTsRm2+bycLEyFxI+Mzb3l9sigoc2zSznLB1JSJtVOH+GrMW2qhim2shyDCfa7H
1iwvsbfLTJMvrCUWfnXDN7GzkX3gga4tJhORKZHAwjXCJBJaNrmD0FVZnRVrkTsQIzQuI7/Dfs+B
A0gKJEo1ylftxA2t+4XA7go6dTHAF+0ChMhdfYJn9B8xYlgwsU01/Zd5SJBgHa5V9y4pvQfTs17U
oUy+O0OG3ntRPSQt9QswVM42qzJvYWQg9qh7BVdg9LCDqwf7eUgNnjvkCFL0MRa2aXS3/zmiMZLH
qgxrLC6b6nrW8OnhL7UtqBBb8QExC+mfqQ9RXen4JU6e+lKM2re+XLG5B72/SZXcO/pSnx1ZVFvr
NiqlB02DR4L9ufvTwMlb0X5qvY1Kp1LID/E0Z/BH74gWT3Z0O90CKu26D7Al3uc0xy9zxOs4HZ6T
oR08KdzgT2BUlTX6HRh8TkWApncoAqCbq5HrpD126U+/j9ibTS0XgZFhIeaxmU+PQ4Z5zEes6J9D
dLc7a9DMHbvdKUpj/ohU4zVDCAjNTcXfVIVcHBqt8/EGAKVBrVZ/nUKLdBwXbpz8ojLnVDgvW229
Rdl1WPO0xm5CQUmHu2J5H5bGt1Sx/bccd/lF1yv5LVa73cFDnXEl0nGBckNpwPgnrLTXIGx1cEvK
sJNdhGWC6aGI61lOGgMnBSSawofUIX8ohdXeky0dSirlN55YSMFXilWsTL9gKWoO+lPdgIUG+Y0y
YeahqxgPCeKK4A6jVaSSNR8DCf1fBurGiI6TY9tytHPj4Cv6faW5wV0H3e+aND7uLaj4v3Y+hj2F
OzR70TTzV1clT+YVKZroMVKT3FH8V78jqWkbWnUKQlt7wCdnK/rRqOM+GDlsoqeLTS9ig4JaIJpu
7sqsdQ/iYNqxiyi0/t4shhCGT6NirvURUoLaCFZ23y863vl6yN3mvuLWcVX3OMmJpjqqLQs5vGK8
SDqDWWnvlSxPsKDDTEcMYhdEUs4wl2JQTIpa1cNSTMr2rt6wg9GLnq/SiEGe1Vp3UtFFe+gV/tYv
ourJLNmCFGn12Npqd1VN7nWTfmE+HWzTDa64YcQ8KmzzVgyksgRG3EHPQnHVKlz6k0ghoi/+dm4n
tvIjyhrryhVyhtM8xJuXeh3K1+IqKJ6p5y7MNp3UZJsWmuwVblI/6iBKvuM48OS7Wfqot4WyrU3u
HGE4uvellv0toOiTZpe2ZCYVK9rEOraw0Px+Bq4LftIBC6m3Lkz+WHsLOrDvjReoj12FDauX8IUI
eW5t8zpVkf7owyPy6nBFtK66HSGbA1ZT1Wd0Un4gVtCd86niI+7HftustdBpZj1RY+hQT+ia27B/
RFM/wOpHzUBWx/Zza5p78UfBRGEnHCOH3KY4i7A6S4/yhEKwYSdlsq/diFZaGM7eDkzE8adBwBz1
HQIN/bLPfXl76cMs8OssQ1OrhZggwozexA+I9cu/ndWmlHQgBFcTnJQC8mXG3J5eoxyaA3cL9wg4
0r/vMmfcGA6MGbmLWTDiecWPyeKrx34AREgob3xyKSxgJ0hIzyiZPO+2UtYdCclno2Xf4csdTkmN
c/RtRK3aSUlqjGWKYloc4WjJDUIjTIv9/lOY6BdhTYLkA9Xb4aUAICvCPCV6v1r/cTVruppoTmE5
ePPFCLz45Ors4WNRgeSB8WxSMNr0FiJa4PHYCkj+ZMNre9cK9gWPrhovRb8RtdVhQFBoGfms8ut6
UFbqkGd7MdrzxxSoVd6ZQ6/fmm4PLIaLqSF1V0hf3lo085F6uGSX7kE0vfYXnrUF+BXekOsZK0TQ
zEUZosY8ekn4gpoa0g56+TQgrHZGlLtGKrAIXsoe8dq0zYYtchLBi2pHr4qktzdWalMvyqO96K6V
YtgnPU4uYlLh9XAJc7c/iNE/ry2HGUv26TWrxPh8bWT2Xxurbm+iOuv+dm11egftOPEUP67dpC9y
R45N046jpfkotHCQ5fr9TMu5j1iaJETM/HPSp3g2ikBkM9xVrEUI+03RCKwyImb3dlztg6a5hXkb
nHWlbpSVmAInaCF1vn7s9MLYIeT6FKD6icynFFM+RC6plUsDb6E6T3dSlrP7d2tlJWIMx7BP6rHB
iD05aIr9imcWcg/TdHGIPs700YxXZF7SRO836SS95NusXVrLv7X0TrnVY+me3TO6SH6FTEKOS5KA
dFJb+xIlJosoGXV7dFAtfRlzz7qyi/JH2hnht+kk/32ikyoQPeJk9Jsf4kT5fTIF/1cx/+klxAVB
l574TFkiSmhhSV0+7FgA9C9Z2u/itA4emmSqQClBvhD9IszVEBowWTy98HDZ+W4cPoBT+5cwZ7qa
CJPb5lNY0UpsmnxkpS9X+3jRYUCtvv/zarYj12vxogZlrlUuYV/sBxiRRQP8BlHIEk1Dr6WjKHPF
3F7mUSG3cBkVQg6DZP6/zhVvQ7yQuDJ1cel4ed3Lm7y8rhjtPt7GENTtFl6htYwMG8yE45yMsNOv
ZcnUr8VZWOGF4kZ6j1HLNNA2gbUoHFVepGPdb0WgKjqrsljFZlmdLpP/rxedXs3LYv36cuE6jUKc
RqfX/Ljw3PffXFTMjwHWze/200UVkMSy5X9+t76G4oCnSfNHMMd+/fM/PhdxUduU+61445e/+X+7
8KfXT10zWWvNSgjgt3703OShjG0h8nuSjYcu2U5/K5qQ4QB8JCXOld0kx5fX7m0eUB+ZlPhERKb6
n6Zj9/kv0+0i/Ty9MrOluNjHdBxIxkUeVvLJa0himhPIOdK+JeMQfKdKyjYWRWo0I23ohBg4bnO3
je49ys5/CY3M6j20N+HjiNBBKX5GXbfUrSB+1DJdX8cj1A+8WO0DwD/gp7jVPYxT7q0sh44dyaLm
Zv8zQw+KniTZ1iyPFspU1hing5a37lLtdMzFpjqIUbZw51AD1HF6vRdhot/yDGx2JJWSaYtdS4Mq
60GcXQ4aHgjUHO33kMvAl2DRdG0tXyYWWECqwN0pcksYD57zhsJwhTDK72YInDsDv2rh99dK4zqj
ooCGSAxiKEiHyQ6yu2LxaNy7KIkBlcOBW5/E3BCQjO9IykNG/oVGYvgABbh+KKUnse0WjVx6Ehvy
DJXaP0ei4VPY1zkCDcD371/niIWmrmvVg1w9i0ubqWdvHMlC9354+m8m/vU94Q+mLv0eJ09ZbrKl
eDphWCAtkfXXr8QzDDFPFmTtMzC05OjYA9/Oia3g5/rnKEU5waltn9m+vEfJY/kW12MKCk4OELDs
lb0ju8Z92LkvFJT8t0YGsjVqnY3SKWT2YUS8T4jfhtnPXrazf/ppInxMZV8hfnBv+/aLGAfJ8nli
6BXo4UxXbNNfYmIHCnYTaE/VaLRXVeRiZo62ErgZBWKVwSOzd5/EN1gKnB917kVPlAiKtWp30Ynd
Ehadf5lT9E/CmuJjTjvNqf00OvVFlhysWhs3arardEndsOgocBOy8RVKWn2ST0DOveQ35lNVe41l
pFygoHgLp1zkeeZO36eXHD2BF2zm9WUrN8mtNobRdozwQdaSSXwVLC/K4/LorEd98oXs++i6snqF
IngXfs/1vUBySUEcLoOwH25Y9jv7Bl3ZTYK906OZOy8iQjHU60wDqZk336R00G6iiek25hiyYQVA
8ZaW6M/8bODWzGM1l2uW6RI+kxs9VtylGBYHU9ao3ifSbSlCwvC5NzH2BhQRnrQqM/dF68k7Sh3D
2XD0eG1bYfVQDdji+KD2viE8dMrKaX8WsY/XdflXng1PVhuFr8OglMsYZP+dp/HfrBMbs5KmLTfi
ty0OqZn3CM3yU7eyNyNI62OOAtteZgGx8EhK1PfDgOq/cy21pPLekCfNUKmfeLxC1zYMm22g2OPB
Ekxf1PDyjdWEEj6Yo36mrKyg1Bp4h7AEHDk09WPpAZGMLLXfhSia3Wu28hOBjOzGi6JhmantEmor
5b0/zzJ9QAHIixo8Y6ezP0dZLtLHJvJ99M+4TK64Pdn4pU6zvsb6zArF/D+v+fUV/12clx8Ty5OL
NwDWMUQXXb7jaY7IXtX1qBvTNI2kue4zfO5j7ECXbjG264A19bqrItp4pW0rNoHXIrgrPDS7ZBKL
ZREpdwh1JVsNodV1To0FYcRvJPecdRZp7d5P/PxRHY0TDJvqm2FHCMwjW3Uy4SPe4PfULMRAnHCz
HXqzuU3xRT3mJtbn4kqSle9BgVfokefGri70dlPFlvaPrq/qAhAfmjHFtjd55kDieyQDi4RCXPwQ
kPjUV6xtlhjjWjBGzMrzp/1dfBT4+WlSBWIq86nqIRs1shqbz7y8hB8d0teLPg8s66fRyKqo29gK
ODu1X8ulXQH5AbeOI8F+HF0TzwCK2LCRUZyp3OIebzKMcYqfqRmZ3xVPOhVFxR2+0PmJtRoohQGI
axg7LCU8GU+p8NBrOSgQ13SW+EGWZ2P0wOyTwFo3pla85rq/TZPQ+j6qEpQJKx/vrBHVYvZRyjZU
yuIBL++fxhi6N5afIHMcwupQVeOt8kryzk5pP7ieGq+7osrPquzFe9WWvH1n9g07UzNYG6kaPBq5
ho0sH8l3aXSx6+yoaE9XquJ0fBd/DzDgQFWtipaq1pokqnr/nPkDOph6b34z2Pra3DKfqJI3O2Ps
sUP0KuvFpxyl75zkJKC3XZ9rD455EmrBogGMTYyMCKpNI5/CkpMA6PbvI3/MUSFjwhDjjhj1aKPk
RrOm1KK+klZfCXZGVxb+ssDC8+Y/R4xBlh5A1pd+jXDUAn9YzEJSDKM9rDI7PhMEMTY2l34Z4EJs
og5ek5LqNVDGpJ8j4qI7yIWfPxeY2W9IsTWs2HrlTtKk+D0iM2/rNLcfsR9vtlFN1lQpdffe9tLv
84s042vtj92DQjF3VwFS3CKMbi2NiT0IyO8m0Sz/zrPi6rbWugdqt/mLrCAlRnKCp+nUVODrLbo0
cs6J7RsPJQle0Z+phbXvJKWGQWLkL6gWUEJijXYUo85Lhp7fS6MABilkXOJ928leGkPI1dX9XsyB
TrZRO6l4YJuYX0s2msLYWiePmdLrkCYzZLNveYquMzws8T/lbFQ7zvzU/NQXRhV27DlScZdCHb7X
+SrJBm4VH6UxUfgSTbPP/GPTPChQk46FOpLES5OHps8hrExdgJlr6i7T6SXk0hRntoSTdQOvbfVl
IJazDm11TLYxuoUXkhZ5f0DEuj9UkdcfDBu24dwZlMmyUFR7LwYuIWLGHCdGLDHlMn4JBzlqI+ng
datP1xanThw5CxQXh1VQKMaBm4pxEGeXw6Uv8sNHErfUEY0SR8O/hVz6qsr9HVMb3jxv6PsfNfzN
lxJLrgJfw3+yOJGvc/02lHrwNbmm71OkMGeY1tgkGNBHCf5gQLwupVxxJvqmCBPU1VHUc0W/OLx7
B/wevQx8LRs7N++sTcPV4j05IW1WusflEkue2pZXl74G/hCkd+mb+iGILwYrZeP0UjQr64se+EIR
N+Sq3o/tJCBM5nZT2ahYQ5Nq4y0lrWIxt4PBz86KVcJT+RgRfbDRPQWXQjU7izmhjv3k3OnD8l2H
DRrruMtcu1Xjv9hWF67lGqmLvmk63NgiyMNgmJ4N17gRqHX4vtcIKL2H1lGHM4dPQtuCI/qX0FKR
zCV7XXizblwBPO+qa8M3jKUV4hZ/EXqe9Z1JeZErYOAS/GVAXCDOwnFZtUOEiD5oRYHz6YCGLccO
3C3cQJCJovMCVzTUql+aXgGQ8i8AR9F3ucLlqgIu1FlDf2CPuNLzuNmmPcBTxTbTO3g+6V0E7Rb/
NsnkWZZkd3bUpnfl+FaZnnMjGkXnGFdFgqWFZajI66sU14HO+/a6yxspWlLJvzcTrTuKywWAO8/Q
4TaiJS5wedUYuPu6aCGdXxT8hbT/pelkE8bP0cPlRdpfjFaoUCaJ21z5TunAthWM9bI1vuO9Ee9r
TzMXThorG6Ht22DvMmv+Gl6lb5FVyhcX0V9xNsc1J0Puojn00q2DbV1QnhIPux6Q6jIaFIy0ExXi
4NR0yrrai4ek3o3vo5dmMAVXqWzsLXVa+rklFih+/xPc01us1dFLkFjKchgT/dZR6gm3SjrALe36
SnXxAvaxGkSTytTxRWvyR1wOu8U49NnbUGKwqcAkXuQlZYM4wM9HQNlbYAFW1T7EY96s1SZBSqTy
WkDrFB+g6VOjmkYVeHA3jVTy02VwnkBSvHGrYZ6uFF5HgRImZ+L7yY0qwaUp0gIlZ7OHxpfhbFmm
7g5czrgUTeBxykk1lFfRatS8ua9tMhlEepGiPGRai56xrF7P0RHw2dRth6tgGlQbv1iXVa+vAyoC
QkLBwCVhmVt1eSWaWELcarLj3WIUlDyG1shzDN2Fog3HU5NROem7MXtOw8LYOqPfrlueH0etK3+l
PhAqcdAyu973CdvGFpWBS3/8ESH6xCjCpdhqyq67LseC+9LHDDHwpXmZBoiO5DyM/tWXOBFyeSHL
BHmzSHrl1YUKsL28l8uLXy4qLjU3K9AlaYVM9/SW//eXMKa/toHJhqRpg58daJBKKs2HZEjNZaMN
yq6tJIPEilxuVOxv1jLs1QcvkNR9yr1gKZpw9e2TpJovooWtgnkXtfJCzKyn6bIHit6zi1sRILku
iCXdHI7BaKAfmPNpFNJQnoCsrzHsw2hxSPybZjpEAK5Wo+4rK9EUAyJEHduNboPVu0zwFajXlFoh
t00XmQ89Mmhlndb/Q9l5LMmNLOn6iWAGLbapK0VpQXIDY5NsaK3x9PPBk4fJ5uk7NncDQ0R4IEsg
gQj3X2CCEucH6ZMrFf/5QN0Jt/3VxWBM2jMiU9H6Wi71XMzYqCqN22u79HgLsa72Drf6aaNqZxDh
CJot1VQyC9kTMgLX+Fzxk3MV6y9SnJWAoEE/jzQ9MqWWrtxDMVqzN67PAmxFN3mR9Cb7cWwr9yre
LaN626OdKKfXGDn9FSjQ2FomXwcWMG2Q4K/hzIG56UczLnegDlBuaIOjYQSY5jZlMJ06c47KnZwC
3Z1OoaJBokd8jIQagqQ7qJ77wnWhd00KzwQUVywbi/kCIZMqXhXQaiOESoCw9y36mLe+EeHG2+jt
7P8S1//L3OV6QwACQyySg0RHbZVtW1AW2uc/zoom0T+Pqpmt5kr/r9Fx6ZuX0f89TkZJWPyM++Mz
bp/7Z1yEBluBEP+SqxQdkNFqN9gaRNTZyVfivZ5sYHWjXbk0m7yB/dM5mNuHXVavl2An18MnURW5
BcvloCj/DJZRvf3Cgqt7LDXzTsfX+z2uh/Ee5sa30p2a9wjvu5NqT2gSLYMRLnh3quamkD0ZTe3E
oSSvOVsZzT0L277MRgxgCe7GecEEhOWRJWX9nscKCE91DHhsL6Nx+2yiyfsoraHJoXhb40voOe0b
eB3pLfLWfvJRzekm14NHi5SNYtTRTsmj7kyBNjthbIZDEoXKZzUq2NMYrfEFnZ2TYwzm30bXb3O0
af+CRI+1E3mnF9Pqom0TPC9ieViYB/k519AgWVq6gogK+AL4x9KOJ72lojvF22tzUVCRs2FUnGMT
GftrdilQhmnTTgOCcYMGcw/taDz1unszmpHpnNF1jNZuaLx4zuIl7mtVuCN9wDJU1lq+Mv+dqZp3
ZK3TrthnJidxILHUotjVw1xvpRm0So9V6PD3jNMGlCbrpGV++SLeJfP0YEPQ/mp7LB2iqrTf4swY
N41nWA9h2ZrwPTXrqBRdcLZCsPqtbhbQsip33RbO+FGl/o8B+dzvTVCsXW+xZtCcYe+Xrf06DCyp
XXeCdzMVd5JH8VL9EbbE+IRyafky5/oh7JAnmF13gOYAbFZyMTIpx5k4qYHd1uuwSnFuLxsY3q3u
XLopcC+3ZuFWKz+x2/NcKeYMrpG4Kg6CbWIZw7oO82GbFKq7wrCsPvuB+t2IApz7xhnTe5/98NmW
08nWS4yT02qbOvwc9ehcAPjwactZUQf9vPyBedd4QQOdmk5bTXnhhA20co8bF/EEZ+279he7rcZj
2Mz+U0Hl5H5oTNBWlfIkXWHvOYcZ6sTKDBT/SQactPM2etCw31765FBWdrVKfGBwI3WdeDFM3GRV
XD8ESG+vM5W7vJ5IZAbljwaP2lVn9/ablmC1XVVtcm+gFXkXNxYbuJD87CZ05+qTWzpvluvmf/c1
4Pc7JYayicrgjH6FOpJPRUustLDL06w4fGr8GEsqsglITwEsBi12C3XSQOFrGiuHLOlDvEj/E8pV
DcVNXyNznlZJ4Q+7qMCPqR/rTIViF61RInmxsWjDwEStt3qlTZeWGgtSZ521BzRr8NZNrLXvk+qF
9PoEj8r8W0F42I+U9nu6UFKSvKz2TaV1G/zJKvbxrX1wareGBIvlvaRvMs1+Vh1+21tEgMzKbxGW
6T63/LPe8kFn6YYvyP43nhBVAfge7BLRfcS3gbTwR645BhJElbJpwxRPqDGzXrs+4nu1aDwik2pc
uD3O2aL/KF2NoWgbJNTXoeYFWyiR47NR1NNzqCikHRzrIl2gK7uTa7TfuRGLDE0r1J1s12v2Eish
qLBrLa91aQTxVB0MHY1/acpBAbeKQiPG8jLJ6+v4wcGW4RaR13BWzSoOrz+H3rkf8QKQAFbagwa2
03tLU6r7Bnbiurei6K/AV+5UtCHeoUHY+6K39D2vvuAjdYG0LgEyc/ABB7fquPL4xv+vqqnoFlnr
2farjcTJ4TfxVdKqxlkv935rKztwmzgT59FvTqMlXjYIBRbdUWSqGwS6DhAg1bUwihr8dJ5j+BZZ
QAGoB8aHkhMyKki7ANDHmXyvL80Sd9Ktz/OERxqyKrdR0Q6QUVRsSNf+CpZmkjXFnmQolrxucXHV
Wf++nOSgbeUkCLLgJU9scm+riA2HbW2KbnbfDdOmto4y5mV2o/oMSife9lETf27AQwwK7Poxxj3d
0ah9trpv7EGh2IeyzpNnu8fsTkLYleLRPjuvuc7axjB0dxNRe/gwPMfYTIE1HaQ5tZB5OoiYF2l6
Zrvluau+FLpevXhmw39JU95nvB8vMb7vK2n6Zt8c5JK1wZ/3p45tZLjD2YawABZQ7Z7sNGtP2eDi
3NihKq/oYGF15YuFzMg2HpSITGaVv5iG91eJIMOnFL8GtK27TzGu9pSa1PZxWA6dVSPB6JanW7+Z
1zlr51iHWkGsHPoxch+SYnfrkbMxjZFLrOB43gZSSiJHfS4/5Z0+bfhjt2s90Jw5X6W1hv1JHQDn
x6MdK4/QjPYFUt7DtAOXaq1ECRihlOkUOMWbtCYtbp7+2VUvNjLKMF+jpPXPiXpMmn39a5KyOBFO
5ajeZ/FPR2tk9Z7zSffvRGT2pjnrerO/qTIkgmSgKUqc/VIbOF3qhH8Gl5mt32fz1zgk4W6op6sg
gLzMAMjV2YYlaYJUzS5xh7/xVLNPuutZp3o5a2oQq6vfTmUoGgb75FMdPBRmc5GuQAEyag2sZsJE
xd436rI71AEQjolpBjavGvWdrL79Ih1z2wVoUmJLN4wZCw+828ZwY9ZlsTKxWT0lbN5RhfjHGdbW
P/sA2PzX6G1G4KdINqoT6Nx/iRvKx742I0qPBPzvofKBt7g/fhz5wMCwPiFsMB4Lv1Eucqg85Is0
pZ2wXwVWchu4NsORFWNSALD8NeOPOF6neFzql1s3RuPOusbpjCdEVccK8IKyolA7VSc5i4O5xPNw
aV9Pb+OYIbRrI7aM6xwZcFMSxCs5lcOkR+4hKrRDO8/eQ9mb9T1MhlUIRzPbprge7qZowJt5scOT
EDkLR8Q+kWA1DreBJumuc/vlSrd+uUjp1Pn6j4Gsr8FGLReRAbl61adkLVC0dmb1c+VglRhnTXlI
6rDcipHinCjFuokj9STCdJ6VbUIltV8NEwb9v0ySKN8B/sK39/85KbBq86m03R/UUbApcD3US6jm
jFiQf4lhV2w826kuujoa5xpdG755ofbZGL2dOnfx97DmwdFH+ABoiIMfEtVBUBw+x3NpJCBJNadB
JySb77oBy5ZheUTWTWY+5Oi4r0Z9XmSM+ksX2Om7qpc+MHBP31ttP71bnn2SgDbIwnWaRd1DFU72
WdWLjEV2Uv2FXNEq50O/UGZXthMUlzttGIMXHpc/ZKa1UAmtalaf277AuXVsLfSrk/6LiWyPRJDs
qtG6ZBCmNzpBRfgaj9bVASPXovGg6Vi/VAuIbtanYqW7cLDsQQ1fu8Q8SL+ETQY+VtYC1VNdDdRd
h/uMbzuBXO2PMJE01par/TNMT7NPLE4xhWb38pBMCMup1dhvcBKDfiFJ5VunJJUlF30bMAC0I+ZH
zvqWpPZiTKSzCjK8qaJ6y1dl2hdWbeyrNLQ/os7Yku6fvyo+6k0dhK2zqijlkxVmxSpsJvUrVSAE
CQoUcjvdRMMYRNxGZkwd7u58Jz9RnKxQtzlGjuWjYGLrb5AqvGtTZLxuzasylMGuy7M8/6qFPTZx
c+yHlwZ3r1UXu9mjnU7545ygZw2m+y1J6+l46zdwSTxILP9W9OPGf8Rd+zrd+BkzZNUEhcyItv5o
gbtXoeIUvHvOt2aM6Z40vcjhTbsckjFrnri512ZaZw8QqZ0nFuzWXTlBkbLSDpZWSuZ4Z3l5tQna
tIvXcwFkEOeHcn9tK5X+VRnww0Q8wnliweU8ZVjwjlUYPsoFYZtX98gm7WVM40m0LYLK3xdau1eL
cv57ORlT63rS/+fkv4ekR+2N7TwO0dVpUu6NLByLO/Z1X+WGmMUN4VefRGAoins3n/FbnAQPrcMt
5BX/h36gKUA+PKe+Fi+k9hDp/vIq1h6lJnHdfktpI4VYcefr86PdU+Je1YtOw6yMwy7oC23dD9m0
Uh0MjVIrTN/CuESZDRi7GCLXyMVcDZFtXd2OoX+0j7JfqbCq3PS2o178TmsvGJKwNY268Ft9h/xd
u/r58ihgIRxiADzFyouy7AT0Z6lMRi06JEtnkPTZSQ5YOv88k+Zvw79Nv4XbWjjvzAZIXDgpFxSq
eYlhB6lcZo+0S5CXyk5GXBtLg42ziMAGGZwFibmGy3jhG9qFyrk0rj2GuwoQRHn0UahCUse5FwJC
CBD1ZFvdtxsnoUa9ecPfqttJxByM5dHtsnu9RCMJvXx0K5YyBipo/2ku5Lcsmn82BW13awpC7rfg
X3PzxXBKzc0ctdMoJdMJdSitYDSWxTylGy3yCywC+A7uVGxaV0lF6acFk2bfmVNenikEJ0Di58Db
IWHx17WpLyPoO6X2HbpvaA74+d5xK2cXBZH15sw+FSAwGJnevfW167zFXmjvQBMZd3C/06eI/94q
XvAcOfxGDxTB16Bt0MFpteyiQV9EkWkcNwG6xl/asVnTY38rpxbXel/Ln6oh0+9cY3R2c2mNd0ML
JaTq8i82iYPvdlscBtu3P9cK4hQOZCe0RtXy1HSkwhDO9N5+hQJ0uoZ2pvnvoYZfXq8aWj9DmyW0
G9SfVy3t8berpqSq2IOAdCjm8ewg5nNgBfCMqKqXb6KlTwbkMKrleEa1dTxntrHVmhGmzNKlBwn0
yj9Pp2RxvYyycSOT/+1a14kuu9YDdjhr1O2wne9Xkxuki9Gg8Zbib8KWsUvO/eJafBsVg2MZLTsj
ObOJ+Bk8+mW86R3U7pYvmgLyEeBYamYnf/k2SmduDuPKKdkE3voS+XLKsBxk5I95v8WAl+9X+NmH
3Z1b6sa+XGBTCQSavZvVLB47U32+HkzAenY7n6WFF4RyaozkyxWUNfVAADtdm/YyinJ+8YzIpFxM
etI8Q8i0ypQ14h1qBgIxfav/ebWKq10hXberyQXKboKYHq9jwX8VbKx3rfvkJkO9r4uqfUxrtCui
yB3fJwNurhdWxre4aretFAHt0N7YVhV813yMWOtSt97VsEgRZ1fVxzx3sr2VqP2pNLzyRJmg3reO
DfNjLDAwZKvxIIcqnRycZ/t8e+sLSid8KDzF3dsx4sl/DHA36Txf2Ub/uohMkKbmpS+hbft30pL+
dgoPBZCaY5bYTyG0lGbdVcFBjwD3jBViIHObmuyCvOoAGzl69XQlvpsdu1zLaOc71ZM+t2zY6/g1
Uqbo1Z+UT1lkFwBDiY8nfniMzuqdDHaWO570kp876cwGI7QQgGbXv1wHQS/D8fFV+KZM7Uw92Os2
FWdpOj0Kwij0PUmrDqPPySLcHlGx2vlpOj9N5B02iOOiLU7KeGUjkvCFtfIrGjzzD0fz1sCU4BRl
YbTS0sH/O+3qh7LM9K9zZVarAkGcdxzTdPDn/vTM2nPcempt3GPBYSNnjspe7c7zcWCdfRg837kE
yyfHBhynPgnZHyoUOY2+dO6RTDf3lWF2GNqR8jV7QJNma5mXrDDjHbbv/VMfxunGbTrtrU0S9Pbd
rvriFPNb0MzdD7/MkeEN+Fnb8XviKVGwUlTzftJK+yv6qCxs9CT8iME9rMtY05/lk4sMxKuiZfqm
IzdmbEpW5kh48IJUm+5Ut174aPUUj5Uh8SmYG8FnMypsMjNw1POy7YHvzwcLp+TPmVKo6MAUaK0s
YTnSYKpqVc99nXcP0INZZC79YLScTabH6p2zzBot7mrN/mgXUpuhheCV0s5YC29tKhC8mrRBPxWh
nX+ycRleaG6O1xcnrS+NtZDgJKqHiAgdKS8+WRj4/oqiZmashc12i5JrudmVQQe2sAA/TxR6lOo+
7MaUexI4SF6p1rqILf43y3JbDv2yarInsnW3AQkOlhm3gUmWYtJZ/stlYtjBJ/j8j7KbsK3EWQ0O
3hhACZP3AjkR6fc727lrbH9ANRzLEEQdWwx7g/7V9Nivekb2DKO4fx2yELKrqmonGXR0wKOBa2k7
gQKg1NbfoXWJRMUytTaz9sG084sMBoWiHFDI0dYs75xr3is3/W7v1868lTTYmPJQT31tupNmreg/
qj6x7qVlpMVKacKMhZzqPM0QdiXBNlRdeC5DE8m1wqa6XzkWy6+8Das3LX7zqb4FqyGcHloU675o
eEev26bWnjWIA7vGLIezhhTgEWVedc8v2D4a7RxvapYHH0YffHeyLP/kkN7CIYdMEhrua5I5c9Ov
XF1tN30MI8oOpmilFF6HCl6U7SgvFWcHAaATCVtnVzsWz2fcd6iglQqivOXR003zb0ePkTR027+4
qLXyulLZOrOtwo0u3V1WktaWHQtFCWwmxiI7VE1snmV3IgMS56C4c40rZPMyzfkh1C04fcsuRvY9
9Yjxdx66d22PIYmojDkiQlbzUtj9a2dXx+7qGiTxt8ih5gbxlLw95hACHzo0C/9pe6EXiDcgnkp2
d7HCMJCUO8bx8DnCPvXg9mztuspALrCOo5d5ns595JX30lVrxs+I0FyEMaJKPTfm9HPUCL3g0Ou2
eXLCyMK9KdHes67oD7VlkNovDfU9nyp1G+FWs5fRLiSf7hhmf5TRLCr/Rh2ivZfBEs+bIDaCFyNB
VjdSflyvUDQZe4zi5drSeImjJcGnqdTjnBqLduRA+qPiZela0ti3pqSxHY1Pk1FJY//WlCT3v8zN
Yr5/kuT+LThUWVovl0qWUfmgHBvvfciP4mShfcoVyhNSnctwEdiC300OUtLT4uxr0jjeg6pW0ZtT
s+pYNPZdr2TrF8bBDlCR+dHHzglA7EDRZSyf1XHxbhqNDz8qcdkK3HxjUfv5cFwnQZjf9O/aOjpi
awrVUDXuHNtqnmGFt89pHsY7f040uKv0ycE2g89qpHonaamWjcAyk9KcL2FedI+K609fXls9Hb+E
yoDQoWHU+ylLT7Nd4J+OYwjqVq31auMFtKqs0fvB2wi1sykd8pVVBs5rBMdum+RzekbdOjkvaobu
ND9MqdNtsxKIyiCWeNIuQySCrpvSMvbTfZKG5dq28yecyLt7ETkcCoyQp5ZnsTSt2Gvvck9J1yKy
l2Pr+eTb+raMecOjtFg+Jd5CPTYx3XR/OVzevC7nBWihCTgjmA1t61oOila3Tjklj0WqWE5zVobX
oNs1HBUfARMDbcQ7i+0Yl8aHzoNx7RfqfJJmlBYbJIWs16FEgVzty89WlJgfrmqUBy/wDtPkvlCV
PMYLT0SsjeQsmqd9GHf15dafqQBPPKOuf3NFKk3V3/m1AmdtmS8HGBXmuY+Lo5thxRbGSwpn0a+k
omNunNA2diIqZ3ZIdTaT9y1zXbhaaM9hBQItUUpDt1iZqs4U7JZYGZSuEEW5wLWNB8+opscrtiOZ
Wu8sSQQz8+z9PDfN6vovDm3tZ1uGOwMIH6pM30U1HppZuqU6U101v1MHAu+qtuOXmtf/sdEdmmGW
RmcNWzWZUUWW91AXNYS7xqwP/afayxUYPoP/RIFFO/Hm+TQUrv8Easx/6pHX3MF9tdbSJ7GAg1Dj
LOx8L31yQG/vLfDaEMECLjSFqvHkfwkDxHevkutoyiTrsKv4p9TawIKAs2Jyh328nKFO8/NM+m6j
YHlixCgT5+S3bLyauW63ZPydxxobg0cHlwjq2r3Ogp4+auoMVGp0CariTroQAWkVXlx4dHe6en+N
WGKNEqada83N3a2vNOsRs3Cexhj74awKGTquL5lhVZg8qDVyCUub4pl+7NnI/tYnMZXEVEH86uoo
XkpfXRXNuLpGBoVrbm7XtQxctyukkNSOrbGppMqDN7JjbIcq++ZjyJd0qvW5zDOcp/4lQhmwExki
+xrRqNwBIYvOp66LP3uRrrxXNp5tXpwjww2r6TjpAXB4vSteKgOaq1dgGOEhL5JNzo+q0tmnDXcr
rTTdqyWBKMUbNUtPpXbh4ch9JZ2eGmsry7JmCGHIz8s9JQPX2ddb7jZTxiXyNrvR3R7hIb9+14Ns
UyGr9JFqbnTX+BgOd168yEOJbCnbmBK6XoioTQtgdTPFZn4GX03GGI3IVZNXyJlK52/jEo/dFCmV
Ktibtj7cScg1urGAxCdWCJrSaU9yMEf4LKvZjs1yJR2ZiqiybSwm1tJpS8A17HoeFFN7MoekO/0+
JpMjtiFloQd3v8dHRYfKGSiR9jTUbHwXlaONQLYTYDkopCPt5YDnFlC39AuIu+nVfQak5fRHv0Ro
JppBy0wZvE1vR6wxFMv7HniddjISTKTk7N+a0qeUDqVcOS0Tz9vEITeIzFPSAYehyX/kzdufRt4m
pxZI3vVM+ppl4Db6b32a7mC1UYy7P2JVdE50clhjZZMhVttDMoOqZm2ZP3TmYBx0Vo1ny+3dM+qE
hb8rWxBLGS5fa6u1QpQv7WG6w3HTIhOQT9GPzFVjxPf0T0Kn5F23xsou+2bNCxaML9MzgG5YjOY8
HOt6di9w0dwNthY53yMz35SeFT/PLfZD/lypu7lhRb4ui+BZaYyZHyHF/BCDk4eqhGu6xMpBCwb7
AF7ZWkkTB2Z3E/aA+1G45Bk81g8gMYy3yhpe2JzXD/qy6FnGpCVjMCx/a/0ak8hlnlk5l74fUwCY
xnC5cRZu/AZEYX4EszrCqyFCDje9OmkuEW0ND5+kor9LdDe4S53mnseP/larKsY5QX1fL0mnaC7z
x19jZeLEZ+wBoF2QpLV0HIk71Smo7rWor0pn7uTKRa+Tcj+St4QlQ/M2YEleV8WFzWpyNOwZvHbJ
aRMF7KjvRL9p0DdlZLVfu3mctqHt1EcP645nZVB/yLiXLQLPQW4/BTA3T3gSRttygOyDi4W5dlAh
PI2ui6Z43DzIAevI5kH62Z6crspcMvCrTyJuEyoFThYSJxikINiaY3z6qdLQ5fEqu+UGpek49l0S
qcDYgkx7LNHdGEKMDVs10PdOPHooQxOF2veybeq4xfQYYrT6hUwawiR5q5/k0jby3Idu7OaNtRRI
i944AQIxT5Xp4SyxdHnodx1d3UfIhi45dEt9tA7UHs8jhVL+r1gyyOraZJu9AsVabONAAYIZRYsl
WWt9njPjNUut6e+6emdDR/mumq0D61TrryHMqOm2U/s+DsGSCnPdR8PkNTEUfXYumrA+lg7QH4qw
2r1cu+yjaD3ZYT4+jU7YPiCz6R8CDGa2A0/EL2TM11RVtQ/uEf9QKg5bPd0avyj0x0WdXJBm+9S1
GF01y0HO5OD0yqpLXeUoBljSNZqdiuIolbGpVtOd/PYhQuQeq7iL/PLytyv9ariLouGbdOEnpKI6
YaXaukwiZSudcjCtaVzZUfZmLMLJdRNsXCdNL9GipSxdWCUARJv8AwqVprPpreER4icbAraeDtDg
aNgrGqg/UrY17oq7aBwsTIpVsjRZO3z2qFXhL/kJXZDo2Jg+mtOZ0n9ujPC7Ng7Ko6rWqFbUHav7
JRylzHTjTEF0QpHdfLftaY129vCZ/I25n9Fv2sn0ImyOeq12r2alGGdIVNVapiNjyzMN+69L0SnR
i+5jPLtcVn4oJXdntNNtnVsMa7BFa3mNKxreXIuCkxxgls7YRz6LqdIY58ohiRJcFH4F/Nuk2blO
kig/VnD0cPOfk+RCjjNTbu5Z0ete/KHg6Hhq4r56ZhH3Iy2y5mvXOTiad5r6gGOHe/G46dcNO6Ov
cdI/p2pTvcIRT45lFfVbmWDN3xQf4DIQsGAf9Vp2ADzffORdupN5VhiNGxWdiVPYwjWf0XA8iCsl
GtY2JYLYovT1D7vKauWgy/I4xU11vpaM8ePE13F5+arLIXb8kwcQ9iitQHWdc4MiVpjHrHW83NlO
Q4AP1NKsZXWdpfbXzlO1O+njEeY9uLqeXsy03UrXtCyT2M6yyZ4NHL0UBKDkh5SDpA/sbnp2EkU5
yk97/Q2CoDgkiAYaCAWkofkmlJki8IOHX616LsKHqLLfhGwjLbwFrq0hm0OJnEF/4BdX5Wi86o1C
5bfQJ/RECvOTpKu6ugLBToHpLLksP/a0jWci+ymjFjXcQ4uF+TXTVWLrcG+XwJEXkowcyD22mZO8
ZN0cnOwi7FctqCBSbwq7qL5Aoa8krSQD0gQIUb0kTncxjYmX+KzWL/ZYh9RCYYXIoIQl+xKhbETs
uIIdFO1m9vDHknCniKd7rxnPt+vJRxYx5TsFvdkhCrNHIyHLPeTmjFh24r1qiZXfxTHudNJc5LjP
6FiTmV9GzbFyHxu9PEhLDp65dyw886RBrfQeWer5QVqW7bQYZtWsrpbJlj5FG7/tAEkuTfngadxb
5qfezZHpntVE3fcFvhkL7h0QZR2rewdq+dYc43qN9a/JcquwEcRplCNfbaoXEJMKBNAyHG+6BvmG
FpaYUjUwU/sqwxjEK07Dgq/jBf7oq4776Ght/l7D+U4L5b2YLPiRo/VJWn02F0fD6vW1NLsuXBxT
yb5dY5cLRmN9Rlavv+/DubzPFWwxEfdqtq0dA3GMcywFQ2NEYJ+DV4bdzsLKCrm1aHq02mi66BT5
qB+x0oEAQG4D8AoPAZrQ/342JVXU1cp/Nc1I+xn8x1wJltE+jy0M3cx6y9Y2u6Cnm14a30ovbl2b
50ndSLf03Ma6JUD6uO+TnYZp+0pG/7jGLQ6AW4becK/v/ogb1AY0vjLss1BxetbKdjxD4ZuafatR
JJGy/zX/cuv8DXyih3azp8I/Lw/QLmRLjGyBMDrKzvHxDtkOlh9ehjlrMar72cpHtZZWpXoJwhrj
tkS69QKhy904jjV/GvL5bC3l1jTXXrqqiT5y1xu2bq3F50LJpk3jmj/6xXrN1c1hi705HKOlKcZG
cVw/N7ljnaXLgOp2CULjXsY8N8QOSNx2mqL7aBSwrh0+aLPjqe8FVP4LBed01emD+l5WGZkzRTPX
Mto1hrXcV+HODmrtvVINDE0bRznIaBnOvIVndz6Py6VmLXkIvMx7lMEsOXhp7779+rgeViGP9GPm
egG6iEP50f3w9EF5Tye/fyCj9NVcRPtnC1PGWG27jTSVydRgTZcg3lut+HC64YdjKc4d5WxlW46p
vXGKgdLjbOYIQneazXJvKvtViLwtm078CHFWJBsbBPZG7+4M8npA/TOIRAMmGCcr6qALBfHI3mQ5
dbwW05WWTJrnaRTISv1DzFmv5q1gWustbHebJMbyeTI0IuXOAlEp8V+1F3XszjrvJbfgTrg92kUa
rH/LHsipHCayBydW3itpGSp6F3s5TZTqrwl04fUq0vVbdoLiFjCeq26xzcNn0+Kh+6SOrvnUZZgh
Z7qq78q0ATduNzl5fi9x7q7tzEmPXTtrF4nuu7KBUbAOalDOa6ecEDMrnMs1NG+Bw5QtdWSJlQOS
V8XOs/ICU04+zc7cv1Av+Tp6LYmaEF90lHsusZd2LP9CXotqkOkHrUvcRwkJXCPYRvyIePlazmOw
HBZCy2GoTXxRl6vIQOfO/mJBub11Sb8WsjDd+lSmPtoprnZwBkJ+nWp+wqFzWGkBWr9hnh4lIour
asf3MTgCcJifEhUDF3Lr+f9PRJjBTogyNtyWq3Hvqs4mdTSALdfjZEbRnaVoL7+hXa6nfBP2RW4E
pyvaRWAsqd0jIWXCJ1OKHY/99NU2QKNZSD/9aCNS3IX/oy0sFNKbvHtjbQq8xyd3j1iZdqprq9gF
RZy98sz+OclGHLY1/R9eDXutzFRMx9ldbYPKnM9Dqf2cpCtWdrJgklyZ+shplbuMBPWNo/8nj19b
6P/C98dfM6tXCfL8fAOVM0+1euOHpfXe9VCiTUMJfuhIJfNHJk8OgOJclbX7xfUUZTV5QfmS97wt
AOGgTpf6SOy7Q3DABtV5kCvBB8J7JGjVYwxA+ViG2tdymOonYTenSxeCKtcusfKWqKVLWhIqXXqH
NVXDrSxdU5b/lY+4T8IQ2UmiKpdkV28p+jbn/qbuxALu2jkn0Zc4bZ27W+5rKPlN2zzdBV59LGxf
HwAA2hGQz6s2B95qyQEz472W9vNX3rsRzuv9fI4yU390BmiuMhAlUQjR30+e3SYit1SrBtIXzEh9
nM4hln7KBtTNcojMh3qyo4+WnYKGBtWqbYoY83Ojf6zn/k5Yp/1CPS3ah4Y09ov02FX1klLKuxce
6pSgEwKduj7KYDUgBFBlprOTiVHnRAf81gGLLoRYnr7uycxQXJO5yHHkW8eLsVWL3W9NpER317T1
L8p/2lq/9V/fg42hX/uueDqBWfLE+NZO82uuQGRy2jC8yCGKlE9VVVj7WxfLqPAyJRqCJ3kBcgY9
ADAVauGhU36ziysMZWd1bXZMFkM56e+d4oft8zgbZlfdzoXmbVBYiZ/lkLU87JIkjo/Okt2RvtQ4
WE3QPkljCrT0FA7Wt9ucyRzeHOgd4d8JKgmrQUy6lFL70CAavkR6SoUAeg2CaCULONMqATx2PKZM
NXyBh2pgZpt0ZP6W0XSqIJMYNmoSlD1bsbtlLZcBuSxcVFZG1Gmd3vqeGudqMQQaqz5YtVZnvqlO
NGxBCThn1YXLoxdBt8vCFrBl5N+jGadv0riedvrYwT/q6uTBnoGSLS05FGlirLr/YezMlttGlnX9
RIjAPNxyEimKGt2y2zcId/dqzPOMpz8fEmpDy6f3OTscgUBVZRUliySqMv+ho8IhTceIvXsYjuVO
mjJLs/VnpUmcm3T1VtjduZUL3n5ZRGmjGtu1y+R38+us2fWbq1akb0r92AX6dCeuk7lrPfuZMryk
c1JRaZzP4jrpt8l4r7UUrKRZpXD16kW69v87yU3h6k1LmWiblFN15lGla/sKnX1ccsE/iPs0CmjR
ZdDTHBB8jTe11zRvkLbtGSWcX2OHpo8uMyqJ+wCnhLcutCQ2jk3SQJ7NNyHircpBBbVX5c9AFN1j
jP7iCTZFz5cvXimJi2HInbN4p6QGXuJpbV9+5RtJm/pjdlKgee7ssKXS+GsQP/V90ZAP9TPrn2W3
11JrzDoNd1SV7FgrwAQczunnFe9uZL/1c2g/lwPypL6RnKTbcov4mvnhuBcYfDrF/sFuIDv8nKTW
OmaiOQZ12hz/Okmi3BTVLJkUmZW2T9V+vIYOAHptRPAV2xNS+WXyVi/8vCzPjLNBqfWlh3HMnooQ
ZBd2GoXNPzx1MPYNZsJPhR7x/a0X+cmAYfXe995vgxI0f/FsJnfXTV+9EYPfpG70axkZmNSCfzrE
+BX9WF6Yqlx3dkoe6E6WwGHyyuxoaer4PvUJxgMVQG19zJHIs7F4yRq1v5fRuUcByIwC/yajlRrc
N57uvsigfVdOY4vMd528she/SIhZNcljGKO15SzLz1mj3ec+RzaZIi8edqq+r8z8bLqp8b30kVNf
TCldq/tPQmH5t8LNUXHxHeO+U/CfiiHcHn6GDlPr/OUT6pA1+ddQJ1c/rfozNB66j1WVflh08uxP
q+Zo/+p6Ur5iZFGc9DZX7shK4mENalUPo/IdLJVxxVbdwGhwqH7Pko6sbhimj2jiZG+8iZ8kfpse
DoShRv+v02t7/JhumFYq02VZ33PgWiVQwpvikLfjh8aICId4Rudi5Jm+SavRfdMAyUJIVBmwNrrh
KgOtPUNSGosWD+qJT2Av7Y9AHPlQTXj7NFnm/Fzhl5fUcSU9BKDh1p/FzKD+zVT8d/E4U02PzBZ1
vV9vk7EYdljRmgcZzzQluMrdrOsfd1vfp9ky7LloCnw8r8DNHio3nx4TP/CwYdaO0touFhD5R9i4
5TG1jYlvKGLBCvMZklungj1pTeGF99P0+Gla7CPs4Q5kmoFKyXPYH9Go8VCaOElTBgS1jiH954H1
uZw3nE28FIbRp/OqdLqR6Z+2ZWUJd1n7fzEgwRHfcqOXKddM96ubkrJDKkP9XlpyydWC8uoyKJdm
Cnps0lTz8MtAbqrVTfoSFj4jqfyGTBT12LaAabOTyX2B1crkxqgtLlWv7bLVvwa7oMy1tbcYmKdI
S4dxvU5W6qo5wdRGOmaxopXdBPJJi4nPsrHIcv5KtRGS8JANiHTmipPB16kbbK+11F9n9n6R3JtD
f4Js21CmwxdGzGFWCxgfalaoZuG9U/WZ/iDDq5nMOl6X0WMHxRr3sFQPgfrnMQfPCNMMg8zmFaCW
Z+/9jl4ZqpAoKWPcHrqu8oGDLOESqJOrvBRjvbPGobVPkl03lQa1T6QOTpJxBx09dTuniVRgz0vi
fQtKe5ugMHcKHHvrH2mlJMjUGJiVxR6n4bnVf9uaIm0tzcyDxKgvnJZtVKStt+bq7xqFoNZz8ihI
aha5+wq1NX13X217aN61zOle47a6K824eScPH2Od7X1bx1R7+UFMlV+DwRn9hEtKTYTEFTObwACd
MI7skpbRciTjouhDfyejZeLy3edMbB2W0dzABCgM/e5BRmGTvCOf2CMwxuAiQS8/WGwU3mWuleFD
lEtqsFHXILcZ+clxbS7CXB8aXcuIU5ofI2WkgQLlN/3o/FXIaxuRwq+s9q8LychMlnO/emYpMcx7
XK1N/Yenui+TbQOFqd3yYEzoSkoTTpL5nDWWe45RotkZS1MG1FTt4Pb/KY0tFCvUd+Crzr10jbOF
eaKNx4xFhu8MtNe/2oPrX3WrREDRiAfgESTBIKaPGCEvfah+XlSr/Av1l70AeVQlV64c7hB/WQA8
6Yx4p9NzuEOix/ia2+MfpaUZT63alr8tk4aqbfb22JZvVqkefHcsflRglfcawm7L5gFYHhXik86Z
9Isau+EO2x53UeAgZLI7cqa4ueD/27zC1OFUiShlBLP8WFRDf+4nDOcbBJK6sEy/1r0SX+PYDg/S
L9MTGDS5E+uINzeL4nI4BshQW8itYXuLmJmTzu++Z9uPfaXfx2qhcQPYzx+05KxFCfR2Sd/+HPVB
lb2h1Zuc52VUggNrbNh6jLR4IIdxDMXpXakH+P/crD0Mhc3S8zlmACh97FMFJ5JMGZ9J1qSUQHwN
eDTkEc71sL6SOf7Wher47FZ+5u9q0Omxocc36bMqShfAX649ebmj4xsqG5h/qoxrscxE5ZPN7WXr
j/nGuEGUxAiYMuTW7/jdYQJLNGPJHnTIdWWJmZzagNN7mo8V6i/qvGsWSMu/RCw2ii8+PhZbhGai
BK6noYawb1bd+hrtg5/EUCF8Jn7hH9E20ld26cYOteLgTzVqp4uQSKWfyv0ELCYPH2Oz+Cvq9fkH
B1cIVGVVPBtBrzwEseLsqWPNP/xhuIxJOaK/jMGLYaTeqbac+ndXH3cSoITYWZdRHV5JtaivWhA/
dXJmA2kDQruqujfNr36IVAFk9oYtvpK9lDFlMN9Ei65dNAwG5TVxQv27bgbesexH74KU+d3qY58a
1M8pOw17JCfS37MOCL8oM5MtNEvT+9uqs299ZjbfmhYBiYzszgsSGwmYNguWu97Z11jFLqbzPHtV
eC7HBI3XYkZ7kZLzWz7q9UGxEvsULudRE2mx50oV1ebqlsZDe+ws6wyHuQv33ujPNwcZESiKcP+g
2/xr023108Bj5rcEsCiCxP58BwAm+Z4jJZVgwk16NGVrjeandPNmDKn7fP8lenmPUmF9UyCg7oes
flKtEP/z0e88oB18qa9t0+QshhlWf94AGHFQHHWc4J6kqxmt4LYskKmxsksUXb3zJj17Dha3TyBr
X9yOj2yqNfnaleh9f3YHFOL8MaciyaczATqBqs7yoI9JAeJEoxyluQ1IM0IBDo0sTzsNZRM+xWxu
dtgWQT3WKRQYGVAmaboVLtlKok8PeFEYXzPzr5lsw7uXa0fbDqwGMaBIQ+4d+uQ4JUBOsNe5k6al
9h99+dLnLyFRox51cn2HYXG+bQfFh3uFvoCbWOab9CErWiuN+yo99eDyRVpwSrSK8Fnr+/ABLlh9
bwM3QzKinL5bdnzfxkN415hU+d6bAQUJXcX3FRDDdIeQbYQGrK7uZyPufw/r5DnNAvPvMY72euj5
f/pjhz5XE5pfKqUcj74N08RwzGifNy0enWb5GKs2LmOUJpJd4BvN1XPC/i1oTes8VGqx90uQ0fsB
+OgA2v4lzez+DeqncfAsB8ZfCBtlCNEJWZby8RLfDT5cyI08ENmBe8SNZtgLMUAGVqbBZDvHwBn5
NPEMv2XeuEdJncdWk0G6hPjuXz+1a9WnrGAnd9InF6v08MpKeIPopf/kzRZfp51V3ofW/D2wkunZ
6Uu+cN1BO4WknW4SsYbVnFjiNHexmiVusCP9LjZVPIv1oL86PSrVy/tR3oby9oxN9jGJnjgk8P95
a4I5665Zkz9JxNbvxpq6i0H2ru9sGRhMK7lO+tmLtHvy6sGt0hf7yWxRpx1B4FGO1bvhQp7/Xvrk
kiyj/xYyUCt8AJHOVjGmXK8WjyuHRUM+6gGc3q7vwj8g6GinMtLLRREn+A3ZeQ9/IxK0MWLNX/pp
YQfl9nu4tKhGpq8utCQZk3h9/NNEC/utCQflizOlTzm6/k8y5DRIHeQ66swSrprU2+0h9wD8s5aq
QWO1F1E+GZ3sLDy7mVMelJFM5IegyDzVIcpJOYYNCl4sh1jtg0MF1fiG4r+xXhBMwd9OcbNHfCim
iwz4jWrctjg3BDRrVOr9GrvNDdrirs2tqxRQ1VIlDeT4fPEsFVlnjO/qrAWVoToOX7kmsGu6x6jV
b3PfFztpzmgzn6MOmwFppiNgTWXMc0AamfZo2WBr/KotdrK/Z5uLPE1KHnCyIT6vzW2D/6n96Xyw
3sINwjVYt65YRiUPcjHTaGp27lhRCGpbBM+kLUMzTyQqnb1rHqvYMe88LYUsh+vfVey2wgjGEmif
eCfNwYEHiGi5c+nv3XmcMfZOzMc4LwNjV+CoAlCJ5410BjEjNaf5R6AVxW01zR5J7XAGKn0HEzfn
JVykhKelliB3sdQSpL3eSm8t+sDg9se7ZY5Oqe7wwVSOwxCEBd93OSaf7zXKIXeOX3rHdGniwpwe
/CmrLhMf4ncM4vOlTjXfpNk3eNGBlnotXUQhvAZP0GXSZNfVUxCF3yUImj1a6MsLhIjCXQqQzicP
OBC2I1V+0xuUY/dRU1swAbqvgqxTBqs89JHfnXtYZ6i++B/NbbSo9e4MODTY50nFw2DyavssG7tI
f0BTRX9at3XDoAV7PoD1nezhPjZyTn+26q7byYR+2Q7KAFNjKzH4OC27P3AAwb6ckxoWWVUgU8Pu
++yTyN05smN0+VZ6mqZrbtd8kfUN1Vjcy3EK7A5WNiV3YmZu6oNLfgQ8giF25tQ/8F8ogqOjpgFT
++i88JcxCF1eQn6K/O8aCu3z+iJGQbbcsbA0lx9TfuBt1vqDYgzKl+WffC7L9feQqKC3LQqwobn+
5jKd0lh09qzmJTW7SwwRiQf2IoMningieYcfwy6B8vZQwLP/Rx9vCeRwrxwixR32BliWc+R0BtnU
UkEULEoDKGiGUl6aBRe5NeXPlXeOuY4KTnJryugWbPMI/er67vfOqxw0OpqTb5nYaxhWciqH2f8D
HCP7OWBEEMnhD9W22TyiTBtd9MqNL0U3VI966OJVEJvel6B1gErjXnfR/RQstA1z3Ezc+CbQUd9W
E77h0uQmaFEZlea8YC8Ch9Et2ArUF4iT2H431hOC7fULx8TvcuppyVQA2giyiz2U1e+DfU8dj2cb
CqDDQbpKvDd3hh3bF11J3aPWOX1xB78LE9yMsjeH9ok5PtzBqca3Rt5Y8i5IhwOStfHH2wBnG5fC
Uz5/ehsroIA5lDFNq4NjqBZwz0HfZ+HBqpzknExg4XmM68hqsX9BOmwe+NKsdNA0qCUhiNc91KZ+
A+3QniIQ+utpRo1SoIDk0qGY+pV/Xttx3kWPYMVJ6IKyXPtkItykazT9yBYBC5GymIzu69QBKpUW
kOrmJQuqr/kYV9dVDsOpQaItTV/R0gvicCqAHYRmAHe37iFTSnUniIFfwQMgj9DjcTtjProDKqRR
XZ3bsAAV7tfYkmS6oh57FOxek8ZXXx0Iu5rb4x2ytIaSbzDF0FHyK4CL7Nuw7nZ8UyuXgCLIa5Sb
zuOyXo4V/cEZBhw9DngnAHBLHPWZwwGcMa3/IhcosKc+Vr1naTmmpe+U2FXvpRlMqnU028o/SjOv
q+5+NmY+w144fNGbpjnFQ2Pe65jCPbH/DfZjSKYbaFgCxpk+uQBY1I9FpA57TdPipya2cVthmzlc
+qj7Kn1bcKAo3WNW8zS3bJ7pQ/IErHq8XyeRH9AeEmzvBFXUj6N5X1hKsLLGBB4kzRVk1NifR5v/
bnZLs0QzeZ8bTvmQ+Foyv1PP1I4o3PGsV3xyK+juLGpGvnMqF82l7dItAk0JGJsTgLKeZxejilpT
4pdbc1Dtm/X4qUe6ZZasqU7wdbSB4gZkZvBAWeLfotD2blhU6TiYVNTFZUQ6U0UhqE6QwoAUdjXK
uVX5OBHeRuFwAEKkALvpvdu2joyaKltXnsjokBH7aSm5rfy22oUOGWJpytypbM62YjR35uTBqHMa
ZCGpI9hmm10ay/YP9WK05A/gdwYUFu51s+XMNo3R+l2/foGnbbfnD9U9yidfLmriDXwsyvG0Psci
L+j4eqV6G4X51w8ZfY5B1q00tWwPJjc/dwtISS6QKkn+zC9p3rWvSeUUiO3r8LOXgISK3UPV9S4l
0Tm8VJOlvFptmyy5oOzPQNGfZ/B971aRx3cFwtlp7rl3StQ2t5hz8HFKbRMchmUvyin9D7vp7tfv
aT3GEzkLm78anFhg77JG2KqLT73RPHUpH64hUak92Aq29w6qWFUSY1WsYh2ceh34UMuFQlan7n1G
QeKuG3z1BS5ei3erl30fjOgmJ6gWDYvCJC9i6eDCwAz+rg5tc1SSgN/Nyaabq3vDOTDn+mEGnjN3
9WlqM4M9MWjxpWCy3klTBn7pK31bQfuKP9A2UCm1z19+WUHmUVSmvS27rT2UvKxvpudtUJbR1EG9
d5q/ywBj42xxPO4Wd+O599q7bBrQwf2v/j4Y2U9KSOFni9xg9sWJg+hm9ml/mclQsyWkxCJ9cik4
D97kLo09A8vB4XdpfYrbQpSBamqiVmij/LLMtpYVeM7B1vuCvB0vvA380tSm1th3jlIetgE1GKK9
mWTmgaqEDxIgQkcdHyE0L3RUC3TPvJcBuaiwFBDCl6t0WEug3PENU1wr5LLdyd7D0+73lsoBusB+
HKDAoqKzaXTI3f8s1CHDyP59SH9s87YppL6jfRmCSbWrcm8WvNeDBs3Qhc4XkPx9MZ1LrCRovs5Q
9SLLzK9a7P+QlvSHuqqedOT9DtInlzlL2z0wkQkgK+tIXwZvUJbGki/YOS4ghelkWb57D4ugvvol
pWB95jDAsc58FJ8rDzAPliLJcLJkhLR99DDrKoDVa2dhd1LFj2ZJCmDFF+fq3+PYsZtdWPaprg8w
oP12RSZrvjOfMx0TFhmllFs86p6yzowXDn/U37TIMg59WbgH/Lr6R9u2+kfULodHMzb/47hWfpYu
c+lfB5ewtDyWthaskdvEng3OWR3Lb7KC5vNvJ5N8Sn8HO5uTw7aG0r1jncKOfjlD7SelRCDEwLI4
t9ALyRv/rE0aGJBCbUi/Gu7eMF5kI9kX5p4DcPImRwafN6W0/F5xd6YWmPwXj3pb7QM0hyG7DKO3
3lLHR2NLetfbJtb1o+rVKBpvUZQZmytbz+ls9Eax32DoXa73pxxbhb2RAXLYBvQcc6WwrG5t2L31
Gnw7KSsOrQPNZoKzqob6Kp229WuV4T0okbb2SzFQCok/+6WrrUcUXksgbVuptmff60DVwQ0s8x+3
/qmnmgJUZzxufRKio1EDuEf5fev3XBJEOJdofK4WfCw68zqyaXnyu+3hk5zV7ngrNce8mrNiHP10
nFEpTd9Nsoh/LaEL2OdT6OAn1hWI5kcoGmTvZWHYEhqArD7xySj7dwz34korHgRrJog0+DR3o1PZ
t//uMhW2CII8k35L9daorevnxA2ktnTJxDnFTiWs+/I4jcBRd5MyVpdRVR83CxSAxuNNFMSkz0vs
6tJZE+9m6sTrLLmVS1VF9WX0h8d60RTb+hPsMa7wAA9Krafqzi/68HHm1HVojbL73OkuI65ihueo
T/9aoxHaWVyUF2Euv4XPTYQHhOgxjFIERWXCcmm99JvGNvi89cd+1p/KJSswdkFxm9sSdJNS7KeG
9PpB+rwkXkw/gSrsG6uKUAUgcO3Mah44u2JC1FRlUqDnaXIn43IZApDuEG/QU4eXe9sGPmablXfO
Bx/qTbBPoiC5kW9ObmUfjlR+f7ZjF5MxCBLFrvXK5CYDoxXCUJDbvssXOS0YWuvEegma8iRvD/ry
KUK64OKncILWJV25VZrl9/yvl0X3oc6K+r6nEH2d1Dm7dlOYXaUpd9LHFgU9qH+LwTuD/LnRgntm
gWg0iJPbbQXd1Vzk3c2cYpeNYPk8aFe1b7rHIoXjOGRp8kcDvNRt/OgvK/dsNHzU8oU6SXMhkZvf
2Xqhf4mc9C+JsHP/WupZ8g0pcpRo2ANJzmNc9KqQxcGnizO1/t9NdWmCwvgY9Qz3I9iw6/6CUqjO
Zzhy9fiogTq/dxHDuivzcgCel1Jli4zguzo4N8siJR21yt5Gb+zPNtFG/MPz8kuFYflx6lLvQZ8q
gALreo1Rl/teBajqpstpKkZDV6R2pY8DVYWOw3LSHJcYpaK96vIugU0NSkD6comROaSPsEpfxVYt
ypP71GtC5UBNUt+BCFRO+nL6ifyKs9FyN6F/eEz8yP0INJAbPav69Ceb/I8QiVOLRr9FfQYM0OrN
nfTJJea0mrV9fpVWNOvQT5vUPrYttLoRTNVDF0XsN4r2gh0Mpi4/uyRCBjEmySiLv2bseU6ZZ5mH
eSTPsDc7lD9NbXwpF9bN2HSLYQKYSqjj36Ef6fvICarnqsVLc1ARPvC7BtuSKHL2QRq5v5NCRWQv
8P8DWu8QJNNDPis1Tt0QU8OiHm9dX6FgKCzWGK2uqMyb5UP3T58EykUZ9HeZuzFe17nrMhlCKMvK
6lzyboNdthcchiA2hqT6wH9KHycGh907/DnQHBukY2vKnfo56hOyYwtD+25bR14jSpBJjQZ9PnpS
NBvB8184sdicNviFOzXcJyQBr9Lafg9QtvM9nOY/I/Mh0vXivan66NnMm69Z7BZfE/LllwDAzAGE
bfHVbkYFJG4OQXppdlYT73TOJY/SdMIbm6OY8pqj7NBkRQrPiqw70WrSJgvLiNp+5TtcefLL7G/p
7mEznsafUcgSfYrShvhTlN2SBY48b/rGA/AGJvljrc4I/hb9p3UtfVRPpeFjVlQZ2ZcCY9aDmYXx
XetVGQpkfngfZYULoJzRvqucFw8TRhkMlq7Ubd9dhxxOWf2nBWZxVyT5cNfBBP/SmHOw6xfl8mkM
0ZyJtW+Q1cvjPFfhQ6EFEZCxlv8oe5x+QFtYQ5EKQDE0yc2XqTeBgXaNz0Zt2Yy5cZ/uqqXuBVsT
MHWIeO6U4tPq5igFF38H6CzirNq/FEkYHsfB+7ibf95to9sdEkXDywiq/fi/iCsmUBA8hu/8zCz1
r+4Y76kKTWAZwX6rSEDsY/SMfu+17HXFyXvV3eyM/d/50HyvFczY9NB3wVUE7nOJ3ju+2dBIsQaI
0C1knUJRq52ZLTa9LeYcu7oHxvvU2W9rkbnnhGyZXYtqaNI8dF7X/Ia80ImdPcadg9nd9Watn1zg
cb8voKW28oIvEdrUN7v2KXYt/Wo681Sfqgo4bTFcDGxTXuYpf9CLyno33Eh9QJF9ERg2yLtPxXBG
1xR08NLE5hPWi1IYdxI8VQNVWhvHFhkNyvE178PuWQZN/dTxh39v+gK7Kjf8gqy0+mD2k1uwE+gv
Y+/wIMo99cE2zLmjRA7ad65rpWoPBeSl6a8gGetjoKrnos71U2vA5ks9LLUggGm7KHGyL7Zmja9V
nu1kUKRxoMH8sAIyrNKleeAO6zngBG4Gp75sqm8ZRze37qfv4HDZSvi6dSU30jw148Rxy/WDkwHR
5LgScMaUJDPJ1LdNS0ToOaXVU3L/qS9CYuyUI4R4/1kwRAKtPhv2SZ8a2OdYIOWWi8zzU589DIVV
i1M6NqaHYmisL4atKdfBSktMKSzrS1438zNygWdpKRFdmE8XUTe/SY+axV9UnEABjTOka4ilOHZY
3MtaWk86ssY38CRNeaU2jKA7YWVHRTHObfU4US7eTJoSPD0zDlxg54osnU/Q3eoHYFQuwmmLOhDe
uUu9eBkf3RqV8KVTgmIFjsxJXdrSqXfxR8w6Z4vMU5tEz5zc4a2XXNNe71sq3tzOAe9HQIHaRe/L
+GwqOU0ZkYuXW6Z31kzdOasU58Oqm69wPDAYl1soyTD7tB4f7TirL78Of4pcb4fIUXg8TtNubfuD
MV/RapiUvdz6FfYXmHhdcuun7aUx5EV4KNIasFujo6i3lLyospbhaqQpbbmskXJb9xDXzGaOd0K0
kT40T93mhHTBP4SIABb3ikHrlHg+u1PyXZBivwiH6I06yeCKLdtGfw5s8LNtMMzc6ZzG+ffVSlIW
ljhP0TF1yVreB6hZgQ9i26926H+SP1OSo9ukfHaa7maMmvmktoH1BFMtJ/lUPq4RupMEJyzfp/0W
4mqV+bQthdrBHpjFwZozjvSjHt2b5Bh23qT0X5zBSZ/jYr7IoHR1Y3F0Pbt5qeK5/+IFNjIxHsQq
GZyGbDwW6BeculEdHnsd4plpL/JhXhIepdSNf2rxCPSVZMJyZ6UPwRhB+9kHY+48ictK7wGLGcrJ
QygMfTCxXwm8Ep1F3dPPa4gM7LysG+4/bCAmJ9QuPWbGojoWJyTUiyBx99I07GQ8xEVQr6Nqnz77
9qC9FJGiv5jlwr1x/tF39kNEHhYpRrMPkTla9J2l2c/thBEfxNABsj8620hBh/lRpKDX0An6C0D8
6ZsbItVpaJZPLpKwX1ZcwvBAmr5twtKlhgiQEdt83lBZzwalupmWYb1h65VAsqZ6JDSLvkMYE5WY
dTBY2BS2O7yXXVnfJEDiwQACoF1oGUgYmI/ePNyQZLbepEubSJx4WrhrCpYOF5wFn+3pGSqhiaYe
Kjr+gsSQi6lqzqVLov9sXXKH3tGhMTv/Ji1Zo+SV9pazsC+W1WQA9z3nYjXKX9IlYT+nGxOJ+fWF
EUUutLJeYcwIP9noF8IJFUDyikPe0MxqmVQPk/71EzJ5AzgnC9QZQRsU9P06u1vnbljnJKMAW/LG
ACJF1jfJHyJt1q5F6aFIki5pYc27JkuXjIsXqFfM4OClzaDqVier/oNHhnZdi2W+W3/5pdkZkEjX
0WrIv3SGk1zS0dBfmg4WTrmA4aW2WFa8uxon+q9mDW9HSo0SLKNSaqyXYJmLGqH/qmpYIANuA2BB
QQ3Vhij6vqRQYF7E5k1tRm06THabszsOKk7wjCiI3U+7dU7W+HtUcDVJu6xzMnZW+zCrEQG+lFHx
JhmkpO8g6KRJfFp51VtbclESI3e5PdV7Tl3RR6C0ZaIMb5kraNQA3iR1ZKdkZ0uXYtAqPyRyRL5q
uQ++5ub3iEWdEhEsGjz1daH0ng2RJTIt3NXWeWixXQDu3UtqR5I5adMa8CPL7ryle6p4/OgLrZhj
p2Yv764u7M6KubSbn+OdZtPe1vi1vfIcM0TE7NAzTqXFBqls3Xe/w2dWLiHZ8EdFcZ3HSQ+fGlOr
77GmQwc1A/72OGG0cnQ18tMSLH1y1xQkV6Pxbpsud+u6DeItHBXrU1KRVASxwovJS6NO9t573VM2
qOYQHpqyNDCqs4KShF9aXPlrFVe52y6V74Ufw7/E1HbNSNBryX2/iCwuK2whRoRJmt6kD/Js2h5Q
Xeu8qWpQXD45I8voMmCQxLl8gKwX4PbPAZzh/pmxLaUAipAZ8lxEd6A41zrAwaHQfFzJkwjf5S79
ba7QiCKP9uh0aPHPqaq/YkW31/pQwxguvywZ2i8SWTXkB5M5e5EWSJyv2VjW6zwMRdAJR0bmKoMY
QA0o66DZKKt2Vugc3B5RARlVKgTsvQUXJU3dRB06MVHcLeQHiioEr/Sa0+HSlB+3nlFdDt0Zzaco
f4DvBNIIObb42vkGVIPMn//pcJvxDx9a4elTkOar8XVtr5GezxN3jxVaTI5LrfaOnpsPVTuaD2aK
MV9EEadYWpqi8WuBn/7nVmJ08PfoRrfRUZrb5Kkpo363dXpxtQdsEFylax3dohUVqJ/iabz975yJ
JKWH/dpD6Kg94nF+v95tfWZTw2dyUoyi4xyvt/8xUCab/ZUCHw5Gy0oDQiOXSWkm1Po7hKUs6xKS
5J+QhUjwZbDsYb38HPU1HmPUqBiIJRAk6BVG+gNfEEZzQiy0gdVShG+u/YdexNqLwHNLrctPKszN
g4zJxSv/VJcAaaAN+xEg8YHW/2aHZHvbw8IR322/dYsXy8HsMnzhlv8OULaIHm//FRLoLr+Z3M26
u9PRN7jf+tcZW1sbgkMdZMnrYLvadPamvrq0+fzSKwv3zWge06nOvqUZzoCRFngPjhO0D25b1Mdi
xsuyRIisRxtnb+A7fitdy3rtJ/sNAWfnd0qtAZiY2b0M8P2/YlC1a+bZ+T0ruvEuo1IC7oAwG1yd
l2N202Wadg9HGpP6JSwqtO+FhfokerckMnWUjiQeKmeM0mIy3LDPOUwWGPDej64rtebTbTd64b5U
EMuRzhVaB745/hy69rIBGo/JoCpnw8RIcICHcDKWormitn+7qu4/aWHtvJIjurleV780Dmqnt8CN
fJg0mf0wZ6AbgHvBkJ/G+K2JcndneGpxxBhxzu9VvIVPKzqh9yeqX6PxVdV3E8TKr7GTxCgV4WZL
wtX4arSVe+pAqpK6phkMxrCzNdyBhtiipMbD/TjFxsK7J6Ubdi7WUzFCYNjLuRi5B7uk5P9r8kgv
IOi1a6q65uXM4Nh3RvzkOWlwjind3Guha13B7yV3PljxhWVSHxDfdH5DoKNFcdlW4Ibl1gFitMVe
pCd7Wmlkv5BwwRFMbuUSN3rFGcmPDlufzIkcz9hVldvtfYyin4dE0x97vok2tKzcDaofHgY8JDnb
/wOj7bVKfxwQqZauDTKrTHH0KRZtYPNSgT84i/5cUOCY7IXTwyZYN0WLsp3Z4bIzITWPa31vqwcZ
jyofSGTo/P2Lxp000znOjtlU48C6wUEE/OGhqLcH490dpSmXNWbqwmKBBv5o7cbsSeQAJgltfe8v
8I20Aiwdc4YWgVK55F/T3Feftw4L6MpU9QoZDeRQRfEUgYd5H/rqtM4zF01UgI72SQ/7Dk4NTenL
zLS6Jo7yJl0yFb7h98yMkSXKAlDjoau8D8jQn+apa07S7HRw1lWPAoM03Ub7zcj86Fla3iuCy+Z7
4lfdc6Z1b7XVKe9xM3r3sh5iKaiVhYjqJ8PL3PTqn8tNUQTrzfh/9fw/YoKhab9F5NBmN0CDP67e
bQCARwO6/ENqDfmDm0TgwwBj/da44Z+Dh4y/AXcZJfDqjy6nLD4bfoCtUQ+dMJj1s990KAAXSrM3
0Wb+UfLODquk+09U+99rN+8ejQ7U9eRyCI9dPfvhw/jG3MmwnhSbU5QaOYBGMAL8oQb2b/7/Ie27
muzUtW5/EVWABILXlXPq5PYL1e0gRBIg8q//Blrexu5jn9r3nhcKSROtSNCcIwA/D4WrBnoU3mi+
UybZWy/oogOU7MVFdXHjACO7LqD28Eqdi56wNEy2pEPWbqHW3T1FIcht4wvlJuFQPylreCAW3dX1
Acn2IRH1GPNuW7nE3YShq2Z90mEpq2qgfWqDLvXPqf8T+tfFonuVRTU93n/r8b/iiLaGUF5nb6a+
Moz5kvaowpt6uvLn9M4woNATiO3df2iqNUYtWF7eYK115XDqv5cZx9G2R6JVj/KangG7kgvFzfzY
J2G3jBJJH5mEnZ9pR/xrigwjLkj0+6CSC8/9+pXY1JxneHi6olYB5DNOkV3t0ngeE8s+UydIZ2FD
vUcOdM8y8of0kBapOEDsxlh6JrMfpVegClwU7BtfQMYofYLayckfk4bBmE0cKuhWCSQXl16VIIcY
eKl1H4GiOtpMR9ajGMoYNB2IPFEDLmVB16Osz1Sa63033ladCdYSym5TrS0fcpSypjg9MsXoJgxg
/ynmTRU+PZKhIDcD4OG17So+1+ALDcNIcQotei8LcY46YNdlModfOJTndjpGozmK2ARG040vuqsT
Sh17JOXgmMdgpoL7zQa3Hw4/iDxeG9QqTpk0s+arERn2Z5LazRKWiiHYWD256E0O3ubRTrN1CQm5
e5fuT1i/K/CEdxCjmrbucimMlOE9Aemy8XA9UPhxtdZT4lIG8xDw0HgXMG+We+0SGfHqCIGr9NKP
uv5tH6hVg1zrvBZdepkGfo/VgyYBODCAOctch1lNBrqiEQ8HiCyOnBH3qxzVc1qD5hCVM5p1FjbN
lqiuuMQeku4JlAdvJrMemrb0d6Wv7GzGCh+kBtWxYGlW5j+7OuDeqwPusRWSoSiQRs1Cd+qgIghK
Zw4rcLlNIPtShTHge1bhBIfcewCvyj/CHc0/dhxeuQsyiqv2Fm76GcvhFlF2RbsZSPFJB/ooTgOC
MU7Qld6el5WA8d4Yl/StWDoEX5KOGUCkxP0r63aGk5mrEpTW8SGlfc0aAW3QKP3SQQ4LmuBZemHQ
g4AfKdePMfcIDZ5zmfVrRA5M8IwABh+yRnwSjNajorZ/hHVv++z50GRAN2700A63oG/nVb74FDRO
vyj8rt7qUccmW/y3ioc6qc1LTaNPUgrxCS5d1jpnHqjbDowYfwgyWmLfMsXPZWHHB6/svAXFSvit
AdZOCzIZoLphVRyC54nrx1J745W1AFw3Yid8aPgqRfylboGFtUYGsunEH8Yqo2Kn/3YcvDnalYVn
cTgAMnkKKT9XXHjI33Xy5NqpPOl+vff7IE/9ELCgMWQcgGyOt63Go6ZDW5Vam65LXlkGJZrWyiHn
DnSEP2IiQhLB1mrcg2gqmHkq9BcfBnSwaGW9hhVSPJuOmGYZP98hTr9NPfhDNBaSzMltKKt8CwU1
ucjLQG7h3AiRzDgezqHK7PWg8mif9021j828XnfwBYfmIURwTXySJzOCxbbXN+1bHmVH2JCMcrLP
Bcw1+Kx04nOemfwNxnT2zAUC/rGh4LcAm4w1cTlr7MA63zfKtM/wlesXhl3TxYeBGAhwUCqQTxGG
T1yQy8ZoL1qSFvi9ex9vAnLwoMIKhVP7zMwBNgWxUYqNfiXd2ZP0C/A4+RzgaUDQDBHXpwDvq8ro
6d6VBB4EOVSSLyLBB9ixoAlB+B5i0dCBw+Nx0gMeNoJpLDv4Aii4jWv92GolVnPTDQ9WEl9IDCyT
7tIHTDfCiCYvHo+LtU7bh8T+LiyYDesWEoB4Lta70+ajuFaUqR+VO1bdylEGyIH1pEyE+5a6JrIe
htNeqec56x7qqlt3qNkJAFiFNaBXfmor4wp3qABW2QHdcoChMtU2XwxoZ48LoOLR9mGA2MCE6mD6
jb2DvRQYJklQXZFkhxoDRBNfeZpBFpCS7xFcACC+fUvKzj622n6iEdbsQ1MVYbb2TTtFRgGC6hHS
85tqvKTr63I0mlIqiz7pC/x0WZ9i9cAUC7WnJ92a+nVsLOAj6Ql4Lx2tAPJJUAeAL00aDnNWgEal
m8waxEEx/k23erDAHsBev1WR2R+bIGseiJNGawZ6OJTlMdi4WXeL+H3MAxdqPgDyuTYS4p5hDLaY
9HED5YAx2bv+HDV+MwEvZHT0K2NzV3RldRua594Jq1M8cIgN00BskLaFT3FoAzQ39k0DLh54ZmVR
/uirxr0iI2ITwvF7NgXjZuEFcXfQ0KVaOi5cfPjnO+LpA5xJA5vUwPHLhcEd/9Rr/BQSEEs8T2Yz
XXU33NgAG3OIZ73MGJR4H3MAEx4c1PUeeQsbU3+IzL0O7Wjsg6xgWCPdx17CKtZZ6h/FNZtn5g7N
Trf0BgAYaxO4+FTTT9wbK1/1HAoCDu4e218AicChgkVrAcx1Ry2GMZSzZmSEKWoso8U6Fm2RoWQw
4miHXUFTc+5BDHINXQh4BzEoCqdW2V3A6K5uZk7FrmIcZ1Vsoun39JwHUMMQFQBXEzBOn6mDPo+d
ShUrVDda2Jf8PK/vj696SB/pWJCsjh1QBceisTnU3zunag+6QgzZ2nIZeVTeC8xlLOM96LUgZY31
5lJC/MoK9jJx4ytKQIsabmhABbEkWKRZCMjST2zshJJN+lsnbeeoIbNILIXrRuuM4VGWWCBzJaMl
iSb7pgc7qIYH3WEkZjyvPQWZ23E8EALPN2O4DXUnUN7HQvR4W2Ljpqi8DBqXyyTunCPtJe5Zuktv
Eng4j/26weHjfIcOlD7Oppz3+2kzNDmIYxHp9rKsZQHqINpuW0K0O5c7Hae7piP0nt+ZqCTlp1YR
sa9ZWAAHCvHxGogpWMJk4acwSz8DHNbie/5Bn6KsvHU0bV9Db2TgBTy+dWXfrxorhLh8VYt95Teb
qqB0BpNziA2NmwSkmZPRsGBVity6D+g+PSodrz/VcB4S8GRe6K7Kd5AZQyV+LamfbUANgsWWo8qr
DCicjlvUre+lE92Oy/yfdlS22U63WQEE1Twd43VbjSylgjZwGlG8WPUmSijUaYJX5eUQ84QeY5Q0
Ox8VhM+dGnVJIJd96eRgwccOhsoGHcTl94O6UflxPChFTu/zMB7k/+GgDurcsEqIKiiTIgNe2oZ9
QqZuXuTwPzHtDGn7CItIiDDwI4hLWBOOm9pPANh2ebyZ+jjgiRAsKtuF7tMTOKBobRsHrO5iXE/q
PisbLUYZiggKFgog0mKj9/SGpwSWjW6BO4Zl/hiwOm4CzvBPEznFUXm4HZ1ecKwe0CHTLLmTJrOK
Atg59X2YJVcthEXyCjz/fyaeJmG89UCjPUw9ep7pvRalEW8FGS4f+uMWi/8hj6JtMf6i1B1BKeC6
3H9vL+h+bRIsZtq2rE86tra/9aRNrgAlNrscBNjZ3S8zcKFZJ2jDwJ2E36Zrd+WFGN387n/ZglO4
aqlii8lAE1SuHYQS8xMW0+YNa5ktkYmzvUMkNHjijsAoFhJSRHdkRdmWSBX41mawBDSmUt+aRVZl
w0q26k/TZmhJf5JsWfhSnHSoHtPdA7BC66gAWWSKF7A+tAE4x3TCT4GPGY+fhvUMXbjS003dek9a
5a/TfXixaUqg8i84J6LdvbIUeT7bGoLcPlSndC0KYNBbogPG6tZUnqpjaix56KfzqZw1jd6rVVNb
l8bEGE3qwFjqF9KjrJxD9Du4GG7w7iattbvX2kb5UZTAv+guXdLTm7GrUjBgulfoIKBxb06AbtCG
DWZdUp7x82Cw8Im2WJ2i0s/2wpLiKS5h7EzAkNnqURYNxZJHJV3pJpzZUfvpLGehg60BhWyDlXKu
R1sQyADBwt+Vj1M1ZWsAd+GgnIxWESbWQ+581kP3yeCo4g+45+hWQdVNv6vEApodCcqXDv8ukHiK
8CslrQm0xtiEh6043Hdhz4RdKBce9B60KMUBYiAV8tgATErn3QqJuwOd+MeGjE1nqIsMAFx0mr7h
QurVy3+025KX/7mrQ+9H6Qn+2J5eScdYgKbMIfvcIAnxz1tg+oV1m7HehBVkOauMgB9ihZq1T7vw
MDXF2JcPfQwyoN1dGqv11h9CUHRM1Oweo6fQx7CORHBjgTXIOLU+RA9+mFr3TQM6Dpmi95h4ZDX1
50jWqvu7zNNmWHlWCg1RIGl2EYwQd3rvT83/pe/DzP99qvBvbyNRYRDPpjf436eJ0xb3kz/F/PXd
+HYO1mnfX/RR95e7TwMawG8v/evYn6b7+FZ/jf9lTB96f4VfevWr318RLmJg9uqO/3hP//51f311
PY0+VMU1/AymuaeRqe/ju/p1pv/h9dMEoIePP9Av7V9e9pdd/bb+3C7tAdcrFhRYkopsl48bvdc6
Tvqx+acQHTfiyXZ676/HTiFT3IdX++tU/+LYD1NN73R6tb9O/+HYf/Fq/+9T/fV7qQ3jCoFuiJ6P
X/1f3+008D+/WwNuKjGYCr/90v/iQ//1O4W7HzJg//Y7maaZvpM/Hfv/+X38daq/vtofv4/pXU7f
/F+n/mvINPDh656mcqFJJmIOUZcatnferMcDxKnH6nnutAreo8CVW4AdojMc0TFNDbp9LFN/qQN1
3zTaNhG4DuPoNHCfAUhWjBAHiNtxGog1/5hQNzmUeuaQ2oObxJDDsUKVi4J05tHgWXeIJTcgP8H6
Vw8F7ioT9pMPg2HA50xybsaNL1zvECUMyvdo6Y0AjR2L/rRfZzwaVZWU4d6P4D3AbDGtrXu0DtSH
IAeBqqTMd9MErtHyM6ScP8zrkwEKagl8QIPO589KWe4sa4d6X7QkfEYJuEA9OXMPUVeEz67Xf4Fa
MzyFxlYWQcwBtMOzbgEHD+VAEIp0KycDMlDQDNKz8uTBbH0xk9AnWOVlMRpNQQxr98suDXhpzzvA
h370NtOujkX6Q0FMLoJgjACuEOBwBzrNUJlYeG5grINP3KvJcwozZ9SF8ofGjPlLV3neLgwj+MCX
BEJGAZbXpEurlR5VedfMRWxYOz1qd+KpQ0Ht4gYu8BcoalpjOVRC4nWWAt3+BmLbF4gvWbfQjKCi
HorRCyFr31jWzVGaEOu0hAdWQLr2zKBge4YJw040Gd37Zm6LJTEgLQCpmdMUkUMY5qSsN93jIsCF
nHPj76sKhqjjPHkz6ggj1b2BpYd/RGLyOQAMAq5SZvsYQBjIkOKRIfMAk7sDkg1sRWF6fnZ9Cuxe
BR29AQkZFkr3CUZnNsQa2xQGgWi6LtLRkIkCqGhsFqEXrAE7txeQlneeXAc2mTBoCX6MQldyPfA4
AykIwaSDjm4KFO5SB2c9uDKQUHJ+jPZDsYqaTqx0cDaAPmBBoWWlgymlZAkVA/s+ChhqvbT8hkMS
1sTMppUsE0iArHWwlIW/oL1prfVHIEhqwU/J4Bs9c2L7aoFls9roYykBNls2Dtm4Bly7nCJExh9v
F75NTXbIkU948V24tnhYZg5ZbDz4hgOLxLE7pPkxoh1qtsMQvZBWiY0TF8lSj4YmrOYNqM9v9Sgk
9L6CbROcqMzbo18FJ7PpogXzrAAG4Eb5WIOsufFIC+GdsSlJZZ2y1LsYXV8+krpUj02fznkk41tU
Gs8UULM9aGrDmspYzpuKdnCia2FL3mTtLvbdDJZj6RdoAca3CjDxdTqC5xM7B2tP9G20AsYfOiu+
Y700MbSRBjstD7pZEwrbBtwS6eihE/TyUYJLmjMAvHNlyEfHjKEYChGEXRKDmYXzJVgVsnMB/SOn
PikptIhseiXA+G4bF+JKui8ExfjKTN6sCg6Nbt2nNzKFHlUV+0gIjcfqOLtAVh7F8QRCtphKD9il
f1ZNYx6EH4Wjw9ltIC2kLSywLmK2s2uBv3Pgdkgu+xJbBrX/vd7oIYFT996szPStV7AlCwFMEgPM
E52oCB8A0cbqj6n6OekkSh8wvfwsa/kKmSUI9fQOHHiUrJYVp/0KlYUCrJndtLFjpeBfPXZWgfox
EiBPPYtr6Md1RJYn3nytwyY+wtX9tSv9dO2WUE4bRECBALUXIWR4LM8+wPBxuEROtxC1m2ySXpVr
Jit+xdLfmdtGTi8yMU8ZeKeLELjsdZO4u5Iq0GyBk5iTWA2b2pO7hFbs6pYOuxox4Mz2gLyv7rMk
hRQmLjkzFfbR1bLYOoLO4DHFF9y1SbCFhqQBOTxsSsqLtcF4OoOKgnFkjtusuqhWM6Cuqgp62+Co
3HelRJU5b5p4WUEZ5FCPbBe9p2M85IiXlZnF8yZEPskC6CFr6TnNhHnRPUgxjIYmIQMaDgF6oPTN
DiKEUJfWfZRZMcpzGcwrxop4R79ksIU8Tbb3bgVfMQHMy0L36U2W+dmFsCf4qsdnD2WsS0bmGUzC
H72YPkaQQzgVSVU+tSMM1AEh7WgoXj5BSw9Mb3CAIBmExXkgubz6VimvWHas+8hwjx4kDYAFgJwi
TrrbKAB5y9lgL1huGotwrAYOeZdtYw4MBg1FPcr9zgAlLJdB6blzj/N271XRLik671p7fge2RGgv
AyWS18aIP1WF0V7DvsRXCeFSVEHLdGYZBipGGemhSNm/0Tao1w7AMjfUgENqLho+uN88w73Avgfy
G+lYMSwJZOxt2m0TDykIWkXZg+4DtuvY2AXUEHPcA5NYZhsiiuFg9gZdoywS+SGwHKlDLnUp5QLa
iOKZqVbN4FSngNxRx4a1ZFZ6dotCSM8OemMqeAROTb1HJUs3yEo/ZEUNGXTd1zhj4c8l3SIhDlv1
cCWbg1DdH3oPXt/ct+EIyazkEzyZ5n5sZHMI2rJNXLjWE7zHokVLIKjBqeFcg8SYwyRq2DXu+A2V
cINbFkaSzow6eurDMUuN8q5ddt13p6/eiFvbL5L7wNtVidhAtiVbuQAMu90ZVqjdOcTz15ZWVQdD
9dBayDwmcxfq9UeSlsGuVxCsH+wDhHwhhuLlD8Kky8ZQwC307mfakOTgDMhUBhy2Q0zm2bEDSXHZ
Nu3wYlSwc7DWuJPYxizLiH9hi9jp3IveByvWvxSOdZFG5wJHixYPSsRE1J8BUUzXU19fsnzJLWUt
9FF6wIoGc9NZULec+qCQly9Ae3zNTayUcwCznoIk+ZaI2vrm+OVskLVC+bP1Z6CiZLdaQOS08014
vdvIxMnGAIUv9uGkmmWvGcw7cz+ilwbVkIuXsG+9Z2WvVW3xpU2bdkvLBtWDvMLlLJAg9DbZrWIO
fSxrD9gqoN9Y41WnCo8VEN0Gms5pBfjmcSUXejQL4GYeDoW9NtoqOdpF58waQDcVhcSm2+wsq1KX
BAJCj4MEa9MVTgdsEvM2YVvwpQdEyKIzK/fcQUdybQ6RhEux78KlDSSjqlMbq1VyzQqZXkNQCyHm
lvEvKXd3RdbUL3FSIpeX0nZrZml/81pcHnWEKfqrw1v/yQwrmL6AVLQRVs4fIQ38nviQ1WNp059g
OR8tE1VHe8tR7rXyGJ42IWL3nqr2m09bdmvgCYOnSYiQl6ZbvGX5isEhbWbByfCRtP2R+631yXIy
a9EPxDniXy/3kE7KVl4mAJwPIZnHJayuctnNU8Xi9wyUnlFZQV28CGocrCv3eVJJJPOjepU3lrq5
IckhNlWx1z50L4MKQRRI3aPlptH3wVHvYH7ZLwPz+KJF6ecS2fCfZ8ow11Bsg4CGgE5jiOKLUccg
sxML8DNSnqBann9vyChPb0JCrXegUpWnD5ZZut+c2FkyRqw36bfFHI5R6dV0o2hjOqzY5tJOlnVe
x/MqwB/Vrh26GRlIF1HWZF5ZmYKVVAdwBMBpeOSDQm1SvuK3FAvB/Qoe2GW5rRvMBqwhSAKlU+Ck
v8aQGHsE+5FB/kBAEK6o5NKCFsTZln0ANX/pHXgGnmOKX26XgRiPC24BlGnLL9CuBlzdwmopgrv1
uYidfuULyMfzwC3XRVDyI7PzdAODd3/vyzjaumHo7YpcfHddyMaYnXEYsa5QU7Ah/J4XW93S/XrT
jhFTWB26b3FMmvXUNYWFvKmXftzhJquY85ja2bwY0vaWjS14T76R0O6PrVPDyCq0yzkBDGyrm15v
7lHOex9smp7g7ZZf4IHC57VU6Vo3E6POL4kNfKtLkWIfI3SXHkRFH5hBow4ASkgKYIwhSJQJ3iyK
vq1msSLeoRVN+9TQh66O1HcQ8Oa4IQFMIl4t6WkVLshHoIJ3GaLqPWstYKN88rWGejZLK2hdR845
Vf1FtqG/4+3JATF/bkbuTXoc5oKoC3rzBubyI+wNeOV07L3v4lbRz1M+5Ct4ndZbhwBeIDuveLaZ
D90LAmSubvpd1iw7hTVzaLNuxvBUcbVBsrh6INbNGsvpt1OfHOL3umNsN/RBe9X9MQ2vjltKsDNw
k563HdskUBg86kF4736FXG8KaG0G4flWNc8JhEF2HZQO53A4VljBR09tk8ClPeifAiazhReqzxoa
CYUzC2JNBmwkdFtvAFBDZx7ydR4SmNIjRPdrrCVsG72t5dfHwqzDPTGA1jYCXHvxVNPNHLtpTyzP
jFvQu2ec0+mrrKH8C7sbwF3Gpl/7ywBPpZIeDDcVeJqKun47CH6DlUV2CP1vMo2ifRPR7NA55cWK
cnXMuMXgcWqBq26ZT2bpJ+dalo+5C8mQ1ssvQ5t/alhvHaUjrSPIr84yMoxyXvMwugYxueWFae3b
saU3UZ/g83nNTsOtPNiZwYp7xHHlSb1zLBuGtI4EbyFh+D1hScwcnPFV3F5K2Na/W7knZhzGH+cs
qD/VgrirPqs7/AcS+tInCn6Kvb8PHJEtiyLYURp3mxgrh710HLZWFQzkuhi5AIb6UZ56bMGbdONX
/jWS0v8OiE9jOqAc8hacC5Arv3QewcoaMKAXF0zAeYMa09rF6wAZAk1cK6D1O83cF6OERBek9mdZ
LiGVy+EXYlv18MYC86xwgbx5fgBpKQd32BnUfQHx7As+b+QA7q5EUnFUmlganqsA0ejhREfMcs9l
gLKoKPxPA4Ejrr3KpGi+G027zLD+5DNDvtHkDJ62s9ebthPuHj7VuBBFxbVrIWE+VG04t8Eu+RKn
ZBEHvf3K3fzoQmceay8I3YPzH6yHxHNfAIMBAbsp39ycYaVuwTK3qHty64vyHcTRYINnOWsTSjVL
gkZ8hcNFO2tEzlfCFvg+66J56LrycyJKgEiBtHwIBtuA/hSsf3Gt2YITE2zgNSVPMGLNl8DFQEJM
RRdiFtAHsMP+haSAKPpE+a91UX6tgPt5T6PmKgYGHlOR2idTwL7GL4RxatwqhRRb8lXGlfNKhCix
2A78XQwfgQsLw0cPmsRw6LOey9C1zoD3PetW0RYKDx9JNcttOVYUy/OEJRImxFCFyqJVn+Kp2ezh
TpWG5mNOO29mCr/a1zDvWFRZ4MClRgarTIHCIWFkt4DiV7cay7RbOZY4/a8drJOvUL0MHMJOkrv+
LEYua+VnDA8tuFSr89TpjM0grN0FyqL5zIWkH+zHoKIH4hTcp2tI9zaAr5lF+xnIUfcNmIv7ztjz
c0iywfk9xow7940hGHo03RyeDdmps7twhvNNAjviskta0C9tHRSvphmFS26rbqutrEDSd0somc1o
E9IFPgIyPAToKBhdN8E2hDXBuexAEIJ4X/geYlUo+8J/cn23AO2dputCeP5L6oNxr0rxjgQancNX
qzmWYG6U5UIrDmsZYr2nVYgN0rqHTD5/6J5C8fA0h0YaJO4bMfPD0c/D5kjRNL1adqNpuZcygb9m
kmz72Ewvdlpkl1g4cNuNizcdgRXuSH0PPaAVQU/MVpxw8DNgHHQJCttC8nIo1mHm9w9BUcK6fpQt
6+AqaKe9fMeDJkiiyJ63g3zpfSS4fCaQd2M8f4ntNFoEPKdbPUrN+tlQFZafIomek/aqewO7KE6x
B43hoJbAfUByo9r6FVBrYNFmiyYlIKeMGpqgYdAvQHXiQRA/aW/gxmUERrLGG5U3vSkJXfdNZJ10
K7OFWsFCepOEsAPzHRd/RZjvfbb5xjDC6m1wbMDPiGVtnTDwH/O4OUPsvHoDeq2bg9zSHr2es8PQ
p2LBvSp+ZZKvNLDZtsCxsgAUgosfYTi7IE/7e8Tg4C/aCunsQD58sg1h78GdJAtJVPieGC8gBLSf
CRXGEgRUdwt5x2xZitqZlaBPYrGWOfMGNtYPEjKI1x6ysNSonIeaVXikJ+qNSAeAQLsslqmRgeSM
TznrCYg+eWLmeBbwoNelSb4qVqtChTsLCgmnwffVc+6Ge0BSuiuW6tVzSs8Zz4onhiTnA84wkCrQ
69pxcB6C/iHP8C1wN2kWNu8KmM6baT6rLEOuG69w9vBmzsD/hAUU2Cg3vbF8SFWoCDJZeDZs4rkH
quaCF12ycgeYY+qYovWAazSh8zUe1vZWfRknCRvYt8PDEhYMP/lYjglA5ODVHF8ROFp6A1RdtAti
//VuyVG7Z0NGEnTkEF+54YgXEQewyoBg64vuy2x4Wn/Y06OZdH+NMyR4PtLLZnZvfBLatZGUdG/4
bXQGHNNB7jKOliGYFCsyihYMbRQex1ggNKJ5brfxytFsj+mZRZNDWIIHMKGoN9cDhmkjVYBHOaNb
AJ3X3PQeQ2b3vuf/3PvTKBSTj0yfIg038ejIZi60Cb+mGZJ2ZhC7D9DtTtd9jgVc7lI43g4QxWCD
kO9jLBjnFOvC0aHDAAWG1BQYc0KAuK7d4Qz54RbXVagatQ5krOg4UP4+oI+whXmOmug5ZBVARSIi
TwLaYWvdVKltP2G9Y68LiWo6+IKLAe7VOwMY2otRhflc5lb0Nfnm5IR+ccCegJs8lh3VIOydADJv
5TFiPgfxcDM45JpI0D5lAy4XqqINdF1qtQxS70kUJsvBkAxhaW6YJD5mWRSeSJKrM36bemuU/HNj
BmjprnHDsVTYCk981l1pWOSbkMJdAP9LnJg8/wK7AnGMLUH3diZr5CovrVt3R6GptqCkdUd43qAN
9MgOQr5uipNtHcI4C0JuyKWXYNTOrQoLxBUuHsOuB1qyGQkjwoYINM394oFZolnbHA5BKcj7l2gE
1Xk96EWt0WcQLcDFGzRB+ym3G7ZoM2qttRNaD8nihcngy629zvRoNwabY3A5BisFiLwdd+Lsy0Bd
FLc3HVMQOhkVT9MugBdsklxFCTlT/GNHz6qC7fQgUM+A4ypUDvRo1frZblA5VLbGQ/0GVRwo1M5V
0JCntDGSVZWoBI4d+NUhvJiuBl7mS+kkM7hk4nrl184eXEs4ZI5NfQ0zDb6CFnd70V0pb9QiDj38
SdmoPSNBDTKtSF3Nhi5ws7NPk5Le2MV5Qk4589tLzOO56YJZilRN9tjhWe0aEVjfatQxSYJno/LM
Ix1xxxR/wEWuSLjWzc4V8U4fanRQnsvArp2FYBAhWzzEB5NQqAtP7ZRUwwJ4HMgfjMPTgCBpDsII
ZLRNBq8OFUX93kEC7cmxcBGGJjJyFySFASoKnjnLw68D/24xaXxLQB4kmQGLuKoCJpbw8kh6wfcJ
AxLLUWH+kMoYRdLB5V9V+71SOXTv/jmGpkO6hKd3eTRLSbYivjaBX16xrMvn8IVR6/uVXrctH4i4
ahz2KevwWDJ0C6L6dGFSV6w0AlVvULSDvJIyf/RpbKmOa4G6Wg3jz6HjAomlpU2UgxMMtdO5YQAL
mgWVfOQU+FO9J37uTaNGi6oEjUykVsGlq9raO+eO9PH0xJv3hDIkE5T9HFXgTw21kHiEdsunugyQ
ckdAx2CkB41Afu3iViIzBF+83hEEt72VDqCB3UMZLjN2lD32o602WOAocJAtvAzTe0N3ozYRbYik
KDKNUVNoRak3i0SerPUAdPLh2pfAFzMnDOYhxk0/r+ovGj+ntycNaKnj96r7dZdQ7Hb/6nXTQYQe
pKMluB9UbB+A1RATdtDPQsKn4S7wLX+umzZTcqkgZLDRD0Gkg4c07cEB1aNe/T2l3HqyCn+49LXz
kCZGs818AeZ30kJ1DKwCiWw7PIODn3tpZaLwUpK97tebKUw30yiGAJLKivk0AEnIZE3EkMy0EC6v
g+aIAufsboiq+7QmLu6VAvVvSB3rvmnAC5Fsc4GYn099SNqa2zaK3iR0PS1/ZlbemVbIrmgoukao
a8C6AFFvB7/Ik+7Sg7pf77WgVkC+BzSQX+Sffx6hQ1JbhmQ2RRdjtJ6LNNmqHOlrWnexC5JiRyAX
PUk66v5Y+3NBew34b7DZgPsEUBbJ3a/QFxjWHTxa1zXl3Quth/U9LQnI+ZyL2DlmdUlPjNRAtecW
fIwYPwxAkT2b4RBt/AHEQNr4KzwgmXtRS2+T9a25Nxr+H3tYQnubP8Vxhx8qfa/uITXVXfHwDc0e
eTAk9JD0Awkb6xKB0wdb/UDiipxueGCpuR5tDQb1Ob87w3zLg5YZ7hV4nAQpfmzqWwcohDXWmGjq
G0uXRc1cKdgskCQUIwUF8H8DtsvQcosO+iUcYRqrxMe1RY8Sv0guwkzXNOf07KAYdldA7ekxrJR1
+CGAiqYBjMNBD9oJJMB7aKytkSlQt9qvQK76P8bOa0lSZsvSr3LsXA82aDE2PRdAyMyM1JX/XzdY
SbTWPP18OHUqsrPrtPWNG+44BAEu995rrcyJYFMjC4NT91Smjzj2mkdRknbdOp/Dbi/OSXkOUa1j
QjWXoQqc6X+3+PDL3aCumxA7D08C9F+Yi7RX4qIHkYqDxEoDmMQ7XXsr4wgWtHh4qWUNgLkxvHVB
rb1Z40owmGnJLuyp1TRdj0Vx1Oqv25SOaV2G4iDug8etuNC0+7xW588121Q/yJ36ZumRv47q5EEu
jZv6F49rtvIXGItTXJSglw61NZv7BCfwZxsdyBGNaXOqtH0+327qhsmAOkwPsVnS5MatA0LVL5PE
eS11WI96HgCF8BdBrIRSFL4QPdly6zmRU41Oe/1dU5AsXXP/Oqcqho5EDCRCQoFJm83Jm3KENGvd
RICyL61L30BqtTKNi2RktfqrBghOJCrh/+lbfashLrreQ1xgSdD3/L7HnOraw6TiPVSACwAYSs9S
oigvTdwuu0Caij0GEAW2iLk+ERrSeuKsWU3pZRiC1yilrow+4oti7cQpUb1rqnt5sLL7rbYCN40G
V/NZDrwwWnmJ0Ft0O2vKjpawL9QG0Fill9u9sQLwtDWpVzbrMbKnGxZUnsjVK4X1drSeFNWw4003
gOh/1VjL0zru3bhACneOK9uroxo2ehmpvcEiYGC2my/Qyi13RljIx3l0Xvo5k+9EkQVaYfKNKHGg
2ksMxpsZ6Eo9rAaD6hF1mBmoYiXL+Z3oAMtcSressB5F+xdFML7BXari97l2mj9chFtk60OiloPk
5S6Qp26nFphmvf/ugihY2qfrr1x/+fdFVloOx7ZmABryojrrIEHPrTlUZ5HVZBXJ6SJuPdwJOmLN
EwvEdi52Ji3PN1BP21URTCIYar0SeGW+G+mBrtVqw1GdJtXCGBkvF8n5seU0fc5v7XE4yRjh9qGa
8/jrjC5mbzH5G7GSu3Xe8LJ/n5jGsb8MDBiihp5BoBSbTrLv8W09TNMU7mlsirfIeDWaOY8exIlZ
Mx5QaY1vlNmJL2WO332Y4we7TaSTI0OIGGssj6e1rMWbrzi54w0w8Hi12pb2GW4FfG952e1DGT5Z
P9EC+S5fISRxmdxYLCKgctAK1wjZq/uZXGu3rQztL2i1YECMb/y7ZGi61QEf+2aY4T+uIPDBh2Bh
wU3ri0gkBCi3o65TD1YIxlCd7ckDid1c5sLAohIFQGTiCqJIi+2cD3iruXQhmjmAkSCxHqTFj6am
flbbGpnnQK5eJVVLvFDXm7fSYCfIQre7S7M48qIOYYaEsDdCP3oasj4j+W5D74nhCGdS8HlGMMgf
daX6JFWoKdTtt8AIlget0+WDDVHGnpA227UXvb9LHes5NQEQt1NVHQpMRH7Rpl4UljOYSZI0V6a9
HCN6LsoQnpqe8mB6ycpExieFzGoNEDeWEmIN5a5p71nbV2FiFTvkH/pdbEupX0sau80gTrYkapz9
ZA3B7RygfW446HPJsKifRZIRQAxfZ17eheD+fLnPJ5h4DOdTjSnEVdImv1PDIviUKPkBotUQZCND
cOBEvqgV6lhWBtCOrlYi/hgqU3kayrnczuoAdlBhSiaWD9yjSRXbtcapdnM1Uz1LyYtzCFn9Gb6p
X0fXMnEiKVdwtjhtqYTSEcNEdZGImtcLr2XXKuIIav2CkERr3vXq8HnWJhNTW8xdytr8z4d4oXgU
Oya6dlmjp0VeVBVHokyaO4C+r0COu4PqxNXZqafhZHbVixY46v76+HEaTV4zw0vVlQQhTtKNrq4S
X4QvnMc10F9bQ8HNxfheKmZF8EZkuI4RSh6DRbeOGN25bm2MfNd80ppQUhRFfhoJdcDMi4JgI+PD
FvAAcdNxUZP2L2W9NZ44vMYdMSjnSpkvLR59wkvrXaNHPaRrfXK0EtZ1SUnsh2csBZgBM6xA/iIt
UGxfRLw68YpFslUKOpVPsh2LYlH/WpV9oXmcJFTD0qHIj+0apzwrRp4fxQssGVo7YJV8gLHH6Yuo
6fra4YgoULUqtPph1u7GuMdHsJZfX7/4mKJs+0TX09cz1zJxdE3Ed7lmP9TrY5lv3kVmcNShZUDD
Anc+H/haTRKtQuR7oorm7aEzIj9nD89ODStNNhDDyhNfk+uzi7Kw7+1fF4q8eDPX2uLowyUfsu/+
+PU6ZWh4eOQI2bmm00uia/ayEy2gs9Rs8QZw/T60GlihOmPKduJzYewuztcPfc2KsusXvWYlqSIg
7frBxZmP1zm24xcVkKk4VEviauRKxsXaldB/kDT46GjPudQunihgJOp+Heo5oc0os7zMA2bBqTwb
jN3nBvc9jXM9FAnKs/X7fB5DCd130JGK73N9Xe+6+Xa4vd2iMXeDE+ws9dtss9gfQmbtNUnW96Gt
v/On7J/KxBXihLjsmhVlWMR+3UoecQ7L0vhzSJ3braeKPimSfh0IxJElQDsiLzryn+r8qQwqCT7L
9czHXxBnxG23X5hzYgObOvGItMMKtP7t6zcVnVh82A9l16w4+nDZn8r+7a2ut/9wWeRYNSabcHDj
dYyMZTQnfx2u+WFtQWLMfHemYlOdwW3BqTnPORSXivx2E3Gn35fPhFug5va7UBypQ70c2j47ipvX
MIb6i7aToLvc+rPopmLouk4KH8quPfla709lpbIiN0RTFBWvtxFl1+z1NqJJX7PiaOvx18IPP3W9
zZ9+aVBUGAPD10zrYGNeZ9Nt9Pt4KK59V7jNxB9LRYV3tcThtVIU18OyDeSjGGPf/Zao9fGurLyK
0xB8uw4axhoUds2m68AiRhdRJrLi6H9aT1wrLkv1zF8StT1uw+r10bdhXTzffzkU3yMWI7k4DAl1
IoDny/VFiKlGtO1eQflHGwC/y2FIYxZDWIZDrbsRg4TI54QtrgGUv4e4GqWRvnu9Dq3iXn8cbteJ
+trRRJUP9a59TJxIQkfCvz3L2yT/oR9/uDbIJaxY8nl7eLP4NldyeVoX74sHeQiMdiOOC3XJ9jqG
Fo5Rsf/XYu3d8iASCwzxINdEPLUVJqiKazsT58ZevIzryC+yH8pU8RaJXhOLszaK5J3os4U4tAmP
PupYvw7SpH+eCWxfPLHaQkVIAu639npRPXD6lzGCVTVu7Xdr0O3pxXdsB0X6tdTMxAJ0+6ZiASoO
t8Z8/dItsrxS0JtH0Wgg68t8aSlmyEN/vxHxj7dPKQrf5X9/RuL5tGaZTtfGtLWx32tecXvxs9fW
Ko5EmTj7p6wo+9OtMrXVoU3x9XVvLx5OVO3S8q+QaFj2DLW/DbdazQ4PYgGHKF62cOkwu9Cn/OjX
1Z0YicQRqhHvs2WU5zszV36Gmlqf0x4rJJF59TmAUfMYxFga7obahn0nwgejSAucCUN9fDelsSpm
drvOkmJqnMokXbyxLAG54kdwiT74dn0x4kgkrUH0v1Z0+1a97xPQ+9c5WiKQeU+k4kVUlCZD8dHt
ZR8EnJpbr7NyRlThsQXqBCMXscYIJcSx+VS3DlDyqT6IMWdpMpYyJQjy3cArE61X9GzH6JmMFtNk
n9+Hf0uw1iHBWeVu37aGL6ooLdz+0CAyAW+J3vD73aT44k2KhLUQ3BnWSTyl+DLbUDUjkAtrnv0s
yuokdlxMLA+mMX+PQNWcuO7Dh8lGKccn/l108ayMdkoydDyI48mTehbdpHH6Y9pjIlqW6YaFUo5V
TkV9s/zKjJHuMDfCJr9+7uvzScQ97yC5+IIe0ivBHdKuRTJi8TpkKE6JjLkOTbDMhcr278lxtJ3R
zvWZhZ6+owH8JR7+3a5uW1i/K926mlhuX9v32Nr1GiqBZeH3mu36FhUrxTPSdUfRvbZXtu4tRdsW
N/kwBm39WxR+uKSScNtGFfSI7MVnxJ6QvBEL06DYlzrs0Khj4TtEXIpBHvSXm492v5+n6lEfdOxA
RIkC2z8aY/6I48xV4LLJw+DWTFIvX7pHM38oY8faiV9NofRcPY4udOn7sGLfTQuisaydC1op1zAq
hPvUo1S2bE8y/aRHjbZtUrdd7LayEB1R9PPr4uBDmSZ2C6LOdvjhvMj++wXGdo1oBrhv93JaBoc2
HvegyKxtu/RvVx+m1sC7XbSHbaDVeI3ZX00XGYdrWy1M3SNmaDyKIjzqzCdiTNkORanIiyORmKFE
pRAFC9aP415XF8g30PPRW2N3HTi2ZbBovb+X3GppNqe0mUr0abF+/LZDiGYyJWbo9kh7g5rJ3nXA
6ygqOuW2nnEWOTkypmBeNDwnj6ajaJEEwMxADVQPoongoCjZXnQ/8cXxtLnqENtH0fS6ZdgqiN/O
MLr5Rdks21JRPNmH3/1TWdQ7q2s2vu0GZmavmkx5TxTX/TacNeOwh7vyQTy2uJvZhuUh736ZU8Qd
ramVMSFFn9WoUJadJS1487PDAk+yOP9uhhfPvU2UW+8Rs9rWncQ/NJQ2Pi/PZqP7XSOVx6vlIx80
1e8XpXDfLYhlFQXMSteLrVm/a4LvDsXD62lR+mGn9abbwgJ3LHOLSYKYg32W0ArFHC/2v62KTU3C
mx1W8R7cZXdKhud6ic1D1up7rbBYm4rWZLVZBPCmgzq9+xo0qwZJXauwza87a9EjxA8jU7ng+CEY
79r8RMP62ETbsX/Ky8BHnva4NNGKvPuX1erdG9ze6Dr5iyPxFmUCvd126tDP/T1s6X05+2UdM+z9
XikQjXQe9PyNkR5bEAxr65LIKMz4OBFQgH4ko7DYg26HYqE36ZGJu2G9x7vDJagwEtRBjJBffNRh
tPRFbdGCo7Dm1Yp8B4n8inrbljji994NOtde37Dc8/MpVLeXJF5NG8WdXxUq9NZiV29gSJjr9DSA
lls8PVGnvYoDW3RXLe+eDT0hEGab+0dMCGhTfH635JoJX9ulPexf2Jxn03NwBGPqVVtehoki2PoP
f72q/ku3NDDkijWoaJbiNfNU5wju/VVRwOkP1/fvKDiSknW+u5Zta9lu/V+QI6qbDaRQ6u8GfN67
DDvbqcjvRZMQrUFy5oVuPXrjAkjoiH4L0UCMSOKXzcmKd5EF0+O7XiMOt6Q03EytrWO+thgscs6u
Rv3mVEFfvC5gpUY+aApgoGnG7I7svL7t/Q0rB00ZyazK1kFOfA5xpDawMkJY/3sk3R5KnNsajZLK
y04cikKRiK8mjjR82V7ww+5y67HqSx8P+N+oJKnbps6O9YJwNakaCQrVA9S3xn/Z7Ky+kw6tVfWq
N0JFKd7MtrIT45FeE7h+FIeboVJ8/O1wstvwbOhfuyAbT9e9HooHLMR0s3Y/bALnLoCUdclg0VSW
Z/Cf+S7MZjczc8LuMClF8k89eplweB7ng7F+R6h9CCIQ7UQMW9sntojDddObXl/ND2INuNpRszUp
1mSBBG8Xh9knUSQSvb4ZUAM4iepF9OA4PHK2roKntUeaXYPYRP4qL1+G6HZq7lUgoH5S7IdKvx86
jcgWCbeqZREb0SqTp5jAXFgshFl91IkHh3YzcvWGxmPi6Nux2epdqVHQziSa8F6zzfS+XzTtBM/q
Q7gqccVJsRwCKf5OMJvpF9Ig+U4NG3BIYBLGfKvF1R6WL3CnGl6nN7+yVYUzCy4izYtDwweXn52T
3o6OmqZJBzOIc+C1OCrKxdYe+6qpmC9jHKhrFqWdt1g1mr26xC4iocHDMr8sGlp5BXF/D3lGuJPs
5BZqPLjfBmnmhgTmOfsYyOJzOv9siZt+qIbKfDA62oqUNT3Q7RimZjt2PrVAWH2ibmVGOMnd9EDr
MKBJzeBQpRAoZjffolN9U7B5aGXIVVRYAGJJ1olTMC52sjg8qB87U7Rbeu0ohU3yudLfFi2SD8j+
mn46Sk9KGsIRJ4Gb0Vq/KCrtzYz+HkAOtet6GAUlpAJWpyaytjj+f7ZjfoD+Eqz30PzUkJWTvERh
aUukpU/A5+JDaRZ6dZbU/jLvlVRdzrKdfIr7CVBTjiQSfO6y2yTluDd1PbkdFJSrV02fQjLpq6V5
KcLQrWYGx960IfM3ku6gII3oZ0mlIVwcFqdiUV54Hu08EVZwdgJcj/S/MhhAYOYiJRROAhdkOAis
NfyeACOKZMwITK4XdfDM9Q7iNpaobXfflwKkApLt2atTfpkqgDmzM1qvcVt/MtQO/GiX5PfdOBEh
GS32xRznwtNjo91dJ/htGwUJfuovoB+8HnJVq6+KC1xu3hjyElD+vVHXT6qthBWhFWW+mLd7PXC8
3NRmz+yd6ZJFSuAF0EX69pqVNfkBdEJFiI96knK04FE9xN0Vq/MOkR/Va1NgWUAXeqKJK2WvFnBI
Lsg21IfCydzM7hX0MtP+mFcDFPTxlPphn5q+tTTATOXYRcE3vFyTHuzV2SlygtT4urWOz4z96Yo5
u5sDQ0GGBy63QWoeEYIAx9dMGjJlHuzdsac6RuR2tvno9EVyg3clcAnLJZJaGsAjWG2Kbfsx6JQE
dMeUQId46Uaibbdk1k3UYsuHJFMNlLbiT92QIZzdVYZb2/kptVJEAEILXVQUSgirl6KLXYXd46I3
3WObNLthgJRO5LRiUm7zUTvlVZPepmuSWdDiN/PDUgLn0Z2JWNzwB7EhxeOypMemtKbzlCq7Hwac
ogSU2adEHbQbCPHrI2T77jTVpQckOEKA2WAOwnOzn20alA05hq8H1eRK9WJcjGY4mFbenpqxJKiM
ie9GHF2TKohBCmnpzuzRTh2nybUhq3wIyHWBrPuNZZTw8dovJWJBRDJkF8coG6+xYdc1ltQ5KrXc
+lAQAm008vAcaYMXVrb0LS2ds43y6AxlRyd3wTcI7lNCEBowM+Xc6YckSQ5aWYLSNXr7rySNn5US
DU1pCQdU61qcehZcAyMSFhAsV7Lb1RFU4isJvlRUxhENPlxVMPl5XVmEOOtmCAjjCrVKUwrPWR96
RbF8bjolcLMMcEE0Ql1a68+60VQv4GEBpTuAUCs+Y96b4c4KAs2t+v7zEJSoGWXpZ6lJdrI51VBw
xJgF0j7mbzu3VdJ/0eMyhjEjQFkmoC2ZJj73uDBPUw2xME20PKW52iJT5DxFeXc/93N37AH5eSMS
B7eg3J7qASe0JDlugp//Yiqy5OY9UbGgeldaAMZprCayZyAE26WS5aUmxbGG47MBkdv96JTcU9jw
gU4jXCwJ7EO3rgNaqIRxLawQCYIgjnYNBM4h3gVWPMQ89Q5JyFTW/CqMXCeB8lPpLUBDa2MkDrR3
VUh7PULvHXepw6da7eeDk3eNa5bEsqho4aaFZeAU5/UpRf5KTH0OtTzKd4bf5WmHKtT0iKl10i3z
rtUDmApbAD1waseuqhqTZ+gEn7X5naUl1adI6r4pwNluAvL6K8tfnhUNvpq/WwcMZk0nwT3bSiNR
4mClQjUMdmnh4hZwC0k3dkILetH+pRE9gFTs1QkGhab1hlRnF5hWfj8OGEzzkiE7LS2vl4B9SwAC
hqxWXV1WjAclNN8cRzfOUlsbD6iN/xzkpN1bpo6uYeppdawfmxxrQhJ/H2FkRh4jfzPrsTka80Ou
28peR4HEw/1FNyXi2QVxpJ0rdVG9Tn7IqqrzGA7t26xXvsbDDBtEnxC8FrTZrmzK5NVcAvYbuP+x
Yyg4xBStulVM9KszxT4RxorNQpvDswUa61ZWpBoJeZiOlQG40gKsJccspCpP80pn0/fNZSpr5amY
wuZMaO7PFIKI0vAm4FeH3pQuSv6lbkz5FWLd+RTlZe2bijQeUgXjo9EN5p21JoXePzZ9fVMGkXpq
mwhUR6rOxPTJX6sqtIDxKNquL3C2Q9rpyk2Ko5wguRujhQbCkBJCN5vYq9G89zINolatLByPvgwi
1zC/RIb5tQzCbJ86hbJzFHvca0l3XMyq9IxBj8DijRPBHl3t2/nknPKmOrQNq7IGEB87saMErfst
i9XAS9T5ITOnDkXstEcvXHF2cgJDCjDr7taiJx5ryXzthrp+NCMJs9Ck+hkwm500ou61dOpbingr
M9tM7KROpJvWpO2OdtCcx85Mj2Gh7VQso1JoqDsnU5/LaVhuVESh3MyY5McsxM8alOpt0SDwYCzS
SAtD9C6rxuhsqd+hI5YunZEF7BtluDdSeWIWGN6AzYLpje0zoeVoIPxOErtaGpaeFM4OnEncB1D5
8lLEn4JxHlytTeR9HoTarTGjytrOY+7Z6Z0ctc7DMjxWOjG5LTAHgmux2iA64Q81X2iZtH7PkiIr
5g5Cew2NNLSF90Cv8NkZqE4Nkf1ss3YtJQyicQu9jKq9ZgOC7f0w2qdV9tInnkCiEWenUpMvUmM1
flZLlWuglMPXCY+x7E0N3W5BAM1XKu3GkCNjR1iPB74f2c/Gig8lXq++LSegCcrP0Rn1fdb30hlx
qNlXYhsq0XYdZhM1d3PnMwESXqsXeErQu/fzAf1guWZEnMrmhFYI6CY0ulgdHVOUxLzMKJ+VNpn9
HMus5dRfE0WHRgiQiutUw52EXlijBWCFzfot02Wc0EV221StfYfknY2yVdrtoxZuHHS7CKeUx4q4
p10dEuY2h/mdPTUArBt9rM7zqL0aTTTwJPoE1N+sLgsxxqdotgihN/L2WVHM5jll3SvnanIvigbW
a9BzI38sTg5VOj4FBiQ/0QBTg5NIXtjaEyYqrjTyebmTlOZJn/rmmdgnbefMISsqB5BGqBTpvqwk
NE2QoainPjgxovHDRMqv8fjSTT9O8qVNAoL67Rp6Kj6fLyqLMk3xzUlzCAYFhQZR8qPWSc3JNiq8
vl3GKzfaDgKOOon8Lmy+TmYBv/bk5BezHizZneQQKYwyeXpXJg6tLFvOWlSeRU5cRidHo8mcb5HV
wnUxjMMBoIP8ZMrd9GT54lgkRtjCoztiuruW1Yr5Vx8Gya1DDNdTHcsT9KPj67XCOHShnzUQcF3L
zH7/Hal0gscHYuBtWQ7OqpP+gIghfCIQKnzqUcXep+Cx/WuZ1tSA11oC9wo1i4kEa+zDGNjtRVyx
lNpyYa11EDmRdO2IVXlWddqrHT6Ztu2rVhE/DA10HKqppScVjMtTGWTaXW/O9yInktaA27YGdXAU
WblI5su08JBrfVWtw+euB7SAArN1EGWgCfp7IAwHVvFrDarNNUpKYHDLrUat5M1Dq6Ngtt2DGgRg
974+ovUtyrJCqv0il4Jd3f+spN56AhBqPTn9MO3sPG4Re0dvhoj8CX0dKXoUVeIcZt6CCduTO5UY
c+Jvb9uCZa5JpNuT2o44c9A/c0XlLRnHlUS8CI5VCOa67LXnUUVvmUXA4FlrdrLy+LlKDvJoas8p
65lneWlCDymM/iQqjGyiTskiId691hdVYE9JA4cNbzjpp9xU4yepcoqzMkN/kKVN/JSsSbWGljZ6
XmKpIisSO2KHWhNWecYiVqXIykClAeB+kPXSI6BQf6kQb/FyTWXF2BTaC4u5cWcoKICKs7wg57hC
673SWbSXMDXLu3Kqvom6SBxNT0EdbefS8bvMa5mXqEbS20xviy75mcLYAEC6ic5NYLX3uLjU5ymJ
8l0EkDVD+MRL5qp/bo0xvZcsNvxrTiROuapmBtW4lQWhrgFgZe8RqOiR2WvSqeUe7HfysF2FONKO
AXreiZMysrwPNTrv11v2TmG6xJMqJ1GGqtd8jlZ2f3GBKAsGAP4RCK6tho17oECmcieykx5Xj1MA
2m19ygLpzPtcio9q7ySeCX3eqVd0+bnqCImXNTZmjZ0qz5i8lOfJoW0NWvcoiszYRGh9MfODuCCY
zOF20KavLIqUZ1GUJc6dXtExRM5WLZMAJmnYiWxs8rLketjVZXKs1Ua5c/R2fNLHCaaPSv2byXF8
EsliJyjDGJ2yTpi/yirH9pZSiR+2GnNp41cgzl7DF3BILAjooh6JakUJoh/acCcYU8pZ/gowW/vE
C7B9SS/Si14bUPxFinIAht09Sh0qc2WnOp/nOjrpy1L9RLn6PBVSfDc6ybdg5WJ2WGbfWmti1lbg
1qCK7zUNv0ldl+1zXyV/z5XEawu1hVZeQMVRm77kxJFfAE2+pK4wEUQNLB6Tktd7WdIbVzdy6Wg3
XjGpl3pQIJNrYudoPfd9vnOkz8Qp6vfILTY4aAGaT6ZSfmp150TfDPdWINWuBbHDUChPlg1BRfet
zZB0GmHpghzawvwR2Y/FAPmL7mgV1NChc5TfipbA4VD2Z0STn/nr+0Yx44eS8XFJ1ScCPGcf8K3D
1tGZ7oylVnbpbMAUsiSeHWnp5yEdzf3YJJgbygL3q2HtUFVWEHHE5tpNkX6jgRXVmvjH2KvyOays
b3ab3iylE+/UZQFBo9bZW2geZFtlbYdYVokV2HOSWv4kZ5a0j5LYwuebp/ddLH0H8QibTB3D9GcR
Yxl9o2+on8pgetD7+lVX8vmlbDMJLcX6azXl8ildRSDYT6KyiYrkSbE6KMugRmMx2qtukqbJQwFk
jJhtOfjijOfANKF6GLJ8SxSEg2tpglcsrhZXLKczrSmQx8BdGE/Ly6jDa2gh/ppORXJBcydhhWgW
O6VT2v0RktH4uwW5hydXsXlfQJKxOoBNlm3Vd22Opk/tbD2lhhF+V/LkU2HYyEvl8H8BLcHzoNfR
jVJPwdkamuzY6FN1gaq9xIMCDSfr0PBZyY3CiwkA/tuxpFdrqJafCsQz1qp8VAQZbme4CVB3n90x
qbJXu551f4mj9giTgOIabA0QZK3b5gz1IEuzUEaUJK3QFIyC4aEf+u6lC8zuZV4hYmY+PIlcphZs
SSN5uRHZSVWqXaVW/V5kR8TDThkIAbfviv4lNdcJDfzo9W51Ie1T1TIeRH0ltkwkao0Krj5+ytDT
fB+NybQTWQf86A36Guwd17NRw9RvGDPcReREgs7YxdZHTGhrEfU7MAIQ1Ius2Y1A8ohp90UWKZzl
NsSC/+tuVq6vM5g4J57PqKy3xSzUO/HswWgm/oDzfasx5w27cGfGSrH+VMl8ccmM4lXkumEO/UhP
Mzecg+h+QFntnqCF1M2TrsDqQJlIkiFQfGUOCfloTMmfQdOjayiH94gDw7kPg+q9JEvF2ar1hw/l
IhuBRDWGZb4dOowErigLh46VCoHte3H9iO+HGHsn2fVD7VzmqZYPzYTdsdUsGrQoFAnacu4g07Gv
RRgInUtJQL3XTYm13UCcFSc0gPGnLBv+QpX+IjfVwMZKLTU86JF56aL5Zbbl5fSubAajtGdHC+HA
WqVQG/OitBGXWAQ3WKy7b7csuxOUivIxOq7TD06g1vAI66jZfa3XaG05XLDni4xIIP/hJJQkCMzN
HQ4XkRen1HnOb2IQSWqumhd9TbZbEVycu6OqWAdR2MPPBz69HfZJnS0XmG7VM2g1JE7JiSK1UY/h
YCwPUzSfgFjW8OyM+iuQfdZBvbzlkPM7sOoLHrvI0V9TI9nXi1k+iZqNku+WbFq2XDzXfhsvzpar
iMRFrap8FjVRAnebpZmf46AyXnuVjaPeO9u5rPmuBmxOF8ewb6ADql6rXNlb0aQ8ZqNdvkpgsfs0
ae/FOShI4ShDO/uuyap8r6e4G3S7eSrR+h0MN1aJU9RMm9hOKW1xA+CgzkLLj4fqOVlQtWujRXsi
pp0dQyKvps+5OUJVUXjw/dP+aXoZm7ujOmBXmQcldDUboSOtKuuT089MgZpsPoBAUm6Nqb3TVvx0
OtvheZzg7hRZpSxVaGVMFmsGYR4J4oITRDUezIq2HxE6ekihMTtI8+cmaeJvIes/D56y9sGBWdAF
z59CQmhVBzrQJ7uFU7CUkmJXKUvvFfkKbimKmwq8OGxLcIMkz7XSG99oHyc2VcbroGNTCMHHRlkq
vRHgD84PrdJl6osYm/LsJhdbtfXQHVCIbGxV/pFK0p0TaM233En+qgUN2YxuVpsj14dhVTsijPUN
8ZInI1RjWIfrlBgBJb0PtUC7cyoa9lqUrIk4suVEOwAESdwApBesSsEzCC5XmlrngJr18jKV3cPg
1OWXBF8iiJhccTXIlTwrkzrY9JTuVlUby180C9Jiq56JGpRirPPNm2U693lwMPO0ISKGJEZUCmyS
XxaShOiWVnjRkD9nM2CXskJ+PNP7fa/Y1S5n7PPCYRyPchFaXmUmKsQhZbNvJkRrxyKIXoshVY6m
CnzfnIcUsYz6kOV9vDO1U1WNzQvEUswxPaSVUKw+ilznBJ96aeoupmVmr3MMLRRoJADbazaVot7T
lWk+TTMWyC5k9Bwz+S1IB+1QLHn/qkLmsWs10yA2cjSfUyh1MXasO+aGGPXhMY/V7EWdwvgQWkO2
M7N2/89//O//93+/Tf8n/FHCzTqHZfGPol9jg4qu/Y9/avo//1Ftxafv//FPg1W8DhLV0hCXtBTZ
Utfz3748xUVIbeV/4WcGa5FE8bG35rdMNs+CyrReZJs3qE6By+RSIpq75qcwKm7XOmpc/h0aC/Na
VSuPIQO/X+aLvB2JslLPA8IoOBuht8eXRHVU1IOsEE5gsM4b2868cuxU8N+yNTPyo+DXEQmLBxYd
efskarS26f73f9yRnf/0zzF1rlyWbKplx7aIAP34zzFeyVJpjeEzu5/heKXstVo9t7wro+/1jJEk
flwQvytOXstFVv9ABLzRA5uidDu+3nL7iVJZ2KBowC+vt3p/lahvrMzCf76LZjtZvBcVqkA3D7HU
3Ihralg4T/b/p+zLtuTUmWafiLUACRC3NQ9dXT3ZPdyw7LbNJOaZp/9DSbupXdvb3zk3WlJmStA2
BRoiI0rrkGAdfq6iNrmPw/ZbLOPitemwCWuWLN9TMwCjgFcML6Dyg/Z5pw0rMuN/BFtyfaCd/ZKD
/fB376gwkzUOw/N96dTa0XP9DnNe8EuOkOvZDr5e33WqwIFHutcG7JFFLn7rs8OTJd6iKZjpPu0Z
48U6q8GTTTYqNHwqbkWDzGwjQT482abrgHpuO8cBD5LuE7AHYaqr1XezI9Ur7BJBb3i2F+o6eMdX
ECbHLdI9QQSzoOtEQuA6ZOtHdVLXph/XqYvHxPSLW9/AvsvYDuJbaDqPgTZ0OEuOqz1EYrKNbojk
rYreyV+DgGFpeMN9Y+G54nrw6KuiKhNzaQrd2pINmAQQ4CHCAPPXI5kKFYFH9iMCZwfJ2aibHdCb
kL22BH4k9gj5YNbgrC0e7mqr8O7dDrzAvjvc8k7YWLVInJhbERhSQVSp3QP14t3zxMeHGcgB0MOh
SbZaM39Fg8aAsoWJ7L+HnSys9U848bydh0kN62Po6cJq/HnoeZx/Dk12LzxGhoxuRNgCkWBTqXFn
aDAnqiH9E+5rrKpuJtPkbrCRdkNFhffTTVcA5A5LbkEqTgO5y9pBctAN9hkWQZg7yA2zcC5EJlWz
PmtXNi+RWHtDkfgzag4gG29a/cNNbTDbIr2uRo51Z7q7auz0t7LvD6E3lG950yJfKtHYnSxCpK5p
Vr0Xeoip8BhUq0wP5QuyUp6MIXe2ehrWm6Znctt1QbEONN3+MlZg8Eoa7IYkInC+gKOr2VRIDZ68
laWU2zQwemuKd95U7PVlzvUN9QUbGsQjcPiwsnAcZErs+kIZTJ7qiPMOybGoknGswaSEOUeyYkGB
3MzPwAL7392C2g2I9QFbxWaI8s4hU01165y83rHEepydNFwN/bGPQSpXQL8LfI3vQ9y169qI2Rln
Ux6+EqnxnI2ptre7lp2piAezOcdIdKAAim1SnDeMDv/GKtPFElLFjpLLNWbNKWhZPo11A6VDDbvf
O4rB6BAdYKA+ixOBeYDfH6B4kH5hrXbokCH7lgy+WBXKjt2R9EsCdWmmc3FMQOK6cqsKIhAsAbFj
4Nl3VWzifAsMiN/9fnzRxxwHn42uAz/Lo83YQvjPBasjBVDPEX/11FMbrHZRW2H4vYz6F4E55NQz
MPoI3IZ4P6ieFEA98wb8uVxj96JyY4FDIO2X1eX5vqHEalUwUHAenTY5lpWs0jVjerDiGbZB5xCq
pcAC++Blu8WLFSNVFUg9hgr0MW4BRkag4TEW1MW/l6M0923fB3dkwjKgO9a2dyLTdBcysoDzAaxp
Pcd5vhNjt4CXWOTaGYOs/AjC/qUN9qBjaUjjyB3g2hYGICrFIlcGspLfxhl3bHbNfjZN0dftqTdZ
aQiZyocGx3RbMo3Mh2YmOLwXhmNWR6aKwsbcckBG9nK2CVZXoMhF8SebrmnVsY7cY+k73tZJa0ie
Uhz1mAcdnRaML2oUsv19PPLOwVfjUTOOxpcYn6abHFj3Bih/adwMAETcBLETYb8E0i6qRXZQNOuT
k2y6clCtMaIYQlDgXbX6RRhswIvtH/N08I99HAdTjWy2clDNdD1gAa7cf+pyZXPsLsqAAxLFMhyQ
709uGpHGGh09gswx5GV4lNdHKlyc1R19bhv5Ym5Dff7SPUf7qYyXNuRkV9TPsg0cQQvHejOY+86C
oHusmIdfggGIbmgUyUsZB1sP8JRj4fIGWD3Z4zhtsB/sEgzy0RjLPba32B0XEQ68Mygt99qdYTT2
Dwqt4+Qy1HGgakChsQyuQyGtgL/AY8iqZkg9ZdAQVqxDZxxqh2eqgRAQGJw+05ZXDuwN8D22S58o
Nhu7BNxxqq/pPve2650m0xB2t3bQjMDU2pdXoND5CgngkNMVZgddQQ7u02ya7wtXMfXRO5HPsSSY
667+hqQK/KWXNhwchzmL8WkRJzNMgwNJAumkQ6QKqnnSmZzDp2kOK3/3pNDZTrH/HJac+af60Kez
FAOOAeeun0POprmr6oW8Vf/Q6ql7MAorucFHLz8CFluvJgY+cPfZdRU/YZ+3OCIHBp/fBsx8qeme
877uT+AtRu6KGxdHH+fW+YKq1+3aB46gdPPffmoLz9HXSCsGPZ1yUx9yUI1sOXURdhPvuQVKHChs
6F+oXwlk9cK1yyjccxZ899sARB3LOvT6FU1net6ApcHQlrIKjcM0/6Gp0OwF3xOInYXrTjHTFAoZ
cB+zIxohFgDPMizoFdVqBdkMIBLTjEM13g+LE9gG2fPYrjsDyjGhqKAEhcy8BUUJUO+qg4F/dSKv
bvyxE+CWPqj30GnkmLc3ouvWkG3wIeSBojIj/WDjhKsPU6gEkM0zirRakcdy03VkhAGoLYrGBxkH
SLex+NtJxVaQQBbrQDUqqljDz3BuU41oDUrwY2EvMhq3mRs5W+o32S6qFH41JNEjXI87tadyGmXu
WhGrwnWP2Q9yvnA5gO91lSjd45KZd1puJkhABmvvgmydCCy8MkEiR8256KQljz0gBrOprw5awr2D
zq3aW46O2R6z3PTAI5pLCBw3UQ6aEwh6FGQkf6+CZA6x+SW5jCC1VuYQtLcs6bZpkAU+WKRBO6h0
MAH3QMJVFbsACrfFwvRMRVSW34kgc8APgRzvmNnRIvdtb09pHwT1nos/2Qg+TlBuipvB/dQkx5XN
xexnObSVBIGWSlpS4Oe5uLrGHDJdAxAWT7O0jVA7+wDflwfmjxXyxlR7qlaBU4CwI67lggLmUGrO
NkcDyGxJbsDhcZp9MQhFXQ9yEWW27rbLNOtIPDjYfMv2dSCRBkRzLEWaQ46YRfgSFHq3nUlzhJaD
kAYHSTbN2Wo1R8NuYQWi61SuaIAA3O9gaAU1ph/w8MaXGkjnhSjUgecZK3vj1SqBc9IY5A+gItJu
y0T2YNqM5SnTPFA6QBjzKXJsvDvS1HrHZgw+ao7zyvXu0Wz9X1XMxK6vcdYLMv7BWiS19T7KNtpP
TfIkdvstShXLFIWQLeLla2mlOFF3u1Htt3bV2RXVsygzvqcIMoVY2Z1BfvlltErtoz/Z3BanyCHO
uSmWilbdhcRcuEycerJngMT/fceHm+J6x8e1GZh7LZczEAfapv7Pva7ITjoL/Nvlg9MCPxiDn/a2
xyz4tnI0MEA7o1RAO3lr9TkOVKwilRtQTzkLbvMRUBLlIj/Q1Tmyt4zvNAIvAORbgV6fH0Y72Mci
wPESecBICrqjxIWG1LrrrJ98aPitbvI7Byi1g6laWhjzW7LXWdJvpRiAD8ZxL1uQh2Jy074zRRiA
KUo5yIbD735rj/j9Zk5jAZzye+gm+wouezdKTgagYp0NSZbBzW2A98rxUIowus/iQV+MOvPf/TA6
gHvafC4hKLrxuWfsHeCNHnzfwRmcisgG/w7vluxrabN063EZYTFm1luZ8z3gQ/HBA7X7aS60kg8n
TcFUNTNcQpvNPpKT7MIVOZIsUr09uWuwJoFYguwU0UYuZGwcsB5r1ckIlTK83VveQoBBaZOb0F6q
shyvUydytW3r+sCpK+P82qSaG75VUKg6UaP8DKCR0mRsNlfxxQgoGI02XZLctv46D8J59kU3vCeh
gKNEnOgE56LrxclWltks2xF7+5DOWl3YHI8BiIS4oZo60QhUGPYIs6jFKlKdyMZZ/AIxGLknJ5nQ
scQO94kagGyLQxxmIELFwHRFv8z8FYU3zNNMwGPhKdn11eie6Gpqb3i6GoWS4/ctBoHX7Tw/ieN4
J7BHjl9E/FAo0uk4Fd+TpgWVv2q5fpPfJ8bUIAt4UP0DNBXzBTWpyGvXAXwMcPr/GifMnOxchliE
IwcfAjEnP5TtrWXYzS12VlrQkuv13qyBENABbFmQlwqjzNN1zJF6TXH4AP92G7qL911gBdt5LFAr
YodSCLm2hlwcAZniIwTD3KhcGT6OiKjZC9nWiyR3yxtqG7lKX7Zkv6FmS+5MuacqWamwJQS45siL
gQyo7oE+rNrOwXQBGrttqh7M8aZEfit7o1kcllRQLIQKl5rckeVqKkgOspV4X3+GknmeEYKHToAG
DZn38ifYNQ1MOHHgogPPEYP/QFE7g3T8HKpiHBwLQp7huvNMQHTdHMk0goHCjRwVfu9tAXToeqiK
H44YdUh6CGB19DQ9gOD0hVou6A9x8OWaIGJ7xi7NMy/K/kkTY/MkgaZE3VRFmAXPBs5loAvkKVlI
JBRZyNbZpUW8y7HiPPMiB2dvBMr9zDGh9uNVyB6LYzA9JJ3xUEXCeBjAyGB24p4sg96DRDvuwe+j
AgoVILnxarYyvCETeOerGzMJnh0c+SXLnDd82SIlakvePjSMNRtHsUyEFmwZ1CgWwDlnONECMNVR
BTXtoA76Ra3j1Qm2fyhXWFAonN0UM49w5bgYgevy3kC+1A68tN+YCEz8lN3hwekSwElzK99QM1S2
EgiADoDwuz7ph4emtbK9G/dAZCgn2SC5AGmpKOv34I3QAMKFIANOpwokE6AAHdZHzapUuvLcnmOi
z+i5S2OA4nca58o9x8wjCEvkh1Hl9g0OT/cCCELMcPQaLBpRCxa8AszqF+2qhFJQI7sasE/ln9uZ
ErsgHuB5DGIPrhjOwnSIG6w12e5GcKt/yQuGzYJWjKsRmj5v4Zg8FFzWYPw1yhueICWN7LitXxCM
BT1k6ka3patBdFLF1zb2POWAzDpmOtrZKQCgqmSavQ34fwDwy+1OurS1+8L0v/GgS2/+PgcxsPF/
NQkxceBk2zh0ErrNHM6vDtwMgPE7SAQ0D32JjPPScbRDrore5F66mNoQSd1BnWeTuIN2IBMfCsjE
XLenPpNvqg9W7B/nMKrJVqDv5KdLAZvWz+NfdZlGo4tS7+s2eajPv69Oo3dF860BzH2jsTHaQFoO
CjNIpDp6uWMWH1VQYPonslLRuJm2cTn/GpYmthJ5zI2jwdvUP1G1RkpHsQiSyN2OSXRLXSR4Msr7
qXeO85BBqUXishUYQfYiASqqTpBN+/67VeJU/QYr+TerCZNz6yTGunbdbAei8OGlb0oI+mb6Y22z
7AwVFrkgO4WVn2GDVh0AQxkfMR26DGNmvOS6jj0KeovG3N8ayKKE0BNetpF6zwaq0DpQ7Cq7VhjV
zvQASKInP4uD5MAEIGwTPza1ByBlFtMPZW5T+MSyDcWwqc8FzbayhYHlL+i3NI9NY80/siKB/t3Q
/TTNod1YWFU+QqEsu4/HFmIZdpItA5D3rqwQwJGk6IPHWHmNBCydZghvpLzU13ew7RsXSKVQWGDI
H4S7oa+7JTU90/RxTFYds9rGR11F9EPQgLvcBPBbOckGKZrbxGLaiUxuyS0Ir0EZYBqy40vAdI5G
YgCeAQnj5xBJEaAcjoytnxv9syNb7KHJqLnldlU+4OFZZ6O/Z6kevyBhRCJNvAeZRxmW93Uyjvhf
xSPx/xYhfTvYDRDVuklx+heDFf4l0pJgbeatexNEorqBGleJbLyifQ4z/R4kgM4PIbMpNATsZ532
8jIU7+wpNFeKMCq0AQPRwJrnUmPGxrZLJA6F6cCX1+2gh1xSHOQHaDzE4NTl5r0JSuitbzrjHhls
yOrNkgTJnmn8ih2yU247/GdrtntkRRVv5sD5MgdD612kMRdUGVazM0KL3QHOhxQeliXfpAAUpKyT
nW1If+UDo3cTmBYYZ5H0ku9tiax0ZYMkawZ8GWpM1aipg7ahXpCRCrv1v7NBczcUQqYep14A9bXt
jhfgluetFu0bxQ7fqQJa379tho3vwtwmNwWSzenTeF/7QpxCp8Gqd91aur6tO089ArU8C4jWPkJk
aG+q3zSA38UuA78qzszc/gWnW1Aw78KLMK7CvPAfYeEYKEHGcO3jw7kbdID8Q+Y4XxwOahYbbMmr
Uc+gp9Hp6p8EuBNDNWtNGlvMDb0V0BTii15r0bbJs2pNffU41pER2tpr6gs5hXgDzbJ8Q94kwzSk
KhJrQ30tG1Nb18aMmLx89O3V0FXO1CwhHLiy9aLeSbfN1yy3NJDn1Nj/56E6TVNHAaYBlpWpmo8J
mA4A5vWRLGOsKulp0N9DOAVOfa67UzsCYHEf1dUCe/B2iZS90YPe8e8iZCzdYOMvWAxD8eFgVYKc
y7lN0WVdVQvbGls85VnwyNJu05qWcaYWchebbdE1LjLOemSQKW/96e2V1zByd0nBgTpBz0IkWUJ1
7aI/+ECRUjrkeC99jo6EJP+xirvL/v+8Po0WIgl5k2c3uoCOeFAFzXPQpjhNBr4Tm+hj/VxIsFF7
1dekGIdz0mvfyFpzpFOYkc1X1GQ6NGIhEmjvpz7h+NC3DbLaoer1xP1hSSODxReIRWRBxPvEGreA
kAF0r3Jrqcgq5Ng1Dnj2ZgfWgfiWUVuDQAj4XVR4b4LHiCITlQc5h1OTQmabX1hg1pCYEg0lf1XK
cC/ACvabKPHSLTWFaB4ypSPBrM66U1Gt7IYXF2itiyikgU5RQyCsO2Q7T2NRlIiwMRC67vDyGfU5
Vq/GoitSFDX/HUWdUxGc+6Hb2pBfu3jQ6HH6k61NkBWJ9LdoOT+V9JBOzysZK3p0Z79wnWYFIqho
ScNOkaCwl5shiqHArjvDY+qPDxLp5CcF/310avxrBUFir8hZj8D0til4oJu8Kpa53+ggrMI3l7xd
AMgJlls+8mbVqSSLC4AbpLinoZAbm69GlUhAwQUw0TeJ3b1OQ6nLVnnMT4BW//dlJ6eKaLCbeHFp
JxXV3huQiDLdifpL1OXbDPpXVh5DDlH1+tM9AFH9Sp0cFfH554suB5W3b+6bPm6PfeU0R6pVqvl3
Wxcokm/ep8iDQLf/r75/ukZe4XeQx0m6vrq4XWgCzDrqjgqVEg/mHvtYORGmTU4d3mGfLHjAJsAj
sl7tl1FPdewXj/m2zwTflEUaY2nrsk3s4BWqY3H6QIUnMZczeRjt6jDCKWVVBAdQ9eOTysfgoQxc
ccsBRSxVi0zY3cGaMPYAVVaDyLDVdjbA0SvX36WRDTyn1YJcqouc97ytf0IMtX4ZkirDvq0YHjUX
95HKtDiz2uq3wViOxw6kbod+tOsdwIXAftv4cDSyTh4qC2vmJimdr1EP2TLP8KPvY+/elJ4UoIf5
H9fLvGx8DJMQoulhUa5Cq+nXgzoP8yowJICzAVUpondw6cgNMq7yIxVkpxpLg99xs5tqzmf0NFbF
wn6d2/6NaWHmYYCX9c42A2vn66OxA+gkv2tSZi4b5JK8Sd3Y42sHxVAoghfIAXi1nVJbAv1nnvEX
xnt97ILVoEPHtOzSDU6U3DMVhqKtby3NBLNP7WDe9A/HGIdvwKg6+9ledp53888xkHjUrwIX7Eld
GvQn6Fl3EItHTUh33OYN/4EjHI6sVmWjkMBF3goSN37IzouGBTmoW5VjT8Sq/D11VRHka9oCYfPo
LsA+NDB1mu1hP8Q4evkcXd0JhaSOYXWrz/uhHildex7hsxtUO5DjimXvAJAdLqRuAwz5uXX4HGAa
L9bBolhihrH0RecedJs/50jdv9Mjy7tz2i4/+04DcA5aZMdT692ZVgf5ct8+mRqyMQCLxsFRVZnm
nuKosPFeWzI9rTZ1lSJGpkj+wYLBAWcExqIiBInPvh+ReA0xhw+b2fcmIMjuhiKm8U0HuqhRX5/p
4nQbhQyerWj0j1OYqIYd1yEvHoO5nC9ax5O3KX8wnELiGfEvC2hm7BuVNHxlFzHeIXnEML9SHVKr
0fkCj7NcZa3rAu35exQaFHADe1P6oQ0hi9+OJkRKeg2B4dNoAL43QmLkVuq8OwXQx1tGdcy+6/yH
y0vvrURK09opveSoOcK8E3FkgofRML8DSwb93tb6KnuWbD3hGbsmS7MnnbWvgRoh08oAeEzpP3p9
BO1wD0wwvG7lSyQ7aB8Xv7AoeWAQ4bsLi4bfRS0ESsbKHDcg+fmw9b0xbOWIjRAk4/M7CtaMoj0V
UbylFrOAKDM6BtUJ2XqHPEs+isFlVrqgNnn4p5uaZjn423Dgd1fdgET7j1HGEHk9SJnAVS6q02Ap
tB2xs/WPruTpqRNVQRcGLbNW21CczrKfAlkISN8e2oOrO+3BUUWXIUVoQVWJzRWcFit/RFWKojb5
qTZ3n2Jm9xx94ZnGvLjSfGXqeX2heTiq2Wz86SK1xnPuZcjtNQksUVGLDsfm0KYHPUEGphoypt7o
n6hmIresW5AU0xxzYQyM/K/++UJUozHY53VmrzEqtogy4kgBBho4H/D0mbwM9jIzwIYS6clXxxV3
kR9BpftvERDQk1PEkJdfOD5BuyJ2s1U8VO2b4bgPpmjbx8ivvaPru/4KZ5btGxsrZP/p4sEvsNRG
Jo0FKgvY81i+DRDMfGAtNNfBn9IvaZzRrn5klsPuY68oTynSjCc7CCWCBVTu5f1gjK+aRB6uq+lI
CFOF81n7k82h9DGKieP8/X/sBBr2vzYCuS1MDiA6cv9wZ+bVaSQ0BF1vaNx7zAbqGyjRRSdHFVTz
kdcx1RKAl6Cz1O7I/p9hZvYOogftSAFIT6u6hUA6/4kGymRZHeoC5w1q2Nl+NZqRj3ILXo9fU1he
1t2CQuZuhh1BGyVNkZWk7nV2zE2qGerpTYIRXHzzvdQp8FlAa+Qr0Zv5lqnUcB3cx9ky8yH23asP
uolkexktw8KwjlQYvgb9Ry1fGyMYCMgkrTJFEoEKiRMLelHjpysL/foYGivGcN69qHJ/OMo67fCk
qCoVAbhTt6mhPY1t/mEie+HxbWAZ4aHEvASKL8wqTjVy1YBwg168alHRa0gXQKpuW5yQxfMTX/lm
KyF0MnmRNVX2C2qDLx1pW60DHgYasM/iEkRCXnPjDfn7ANo2ZNEl2fPuQ/vXSZFCY76Tvh2vU39v
h9WwImfBzB6UEmmwp2bJHv/+MHLnX8+ig6wUHGRbjo2MCP1qUxqcsKM/AD57LyJHjl/bWmgH20yy
29bvs9tSw7QCy7BsO9vA7Az8VsezDw8FYpTsFDfCPFWZaWBjvR3esNnZLSzujedeT+T5T46cSfBp
lWWORRN2fsE991FQs6PdX0t5rtwmGNs2BTdfZnvBen9dVHmw73CAc9uoIsdRClIIen1Lzc41yv+R
RWOxf//7Mcs0XNdxQL6ju1e/ZSvv7LDjI7+3ffc+xjNxKt0gOdqgL7MqC8gnqZTzqGgM/LtBclcu
y5iFa0Nw42vnNN/A66f9BOfzAlRw/B2KeAwUeHnwqFWe2Jgtsm5aK+xPTlLjLJNrUK6bcWwT/oyg
aJwhPXxB+LQZrkZINccJ6l2Yst113MhNH/hqZi0DlvWArwEDgHS89CiCPILEllasLROSsmkT/gxr
7v3U8i9BxKsfdVIgmyyNh0dkhIwbEWFx8fcHEwuC639ZA0mbrno0XSZ0YavjlIv8JAjrpX0JEMy9
XXxtoYZ+i+lBgV1upMeFObZ8YxDHLJwyF9+1Fsq9Gv4Rpe99rYq8eRY99vwcPQZiGaiDBREb8VDH
PreXFsM2tuQb2ai4iJmqhf7aWCMyFC2B87XA/RYo8pJUM74iTSPYZbZdbXGQJJ6bFrKuKjFE77Fy
wbTEu0l57ZwFsq0WacJ+VVCr3MbxkJlLJJAPB+GPw4FlxYDZD9Rpd7Zqk5EKLFzFBpNenFKw9KNL
FlqQSyV3k3gl3pZqIKeqcnPpdr5c4/FjC9E0FXKi69uC2drZcCMf8O+ahVg/pO0aCFsvWZcJFLw8
D+RJ2Ic9O9jvvWvcLtsBFFktppBuKCB77yORhMahGKMAk2utjYcmqdmw8LXAPOle267BfRCCdpIZ
JyrIMcVkutstwNtZgUnmt3uOoVpZ+LhzAdFSFUF951i3r0GG0UHuW11stssyALJRt319nRe9BpXm
f/clGyY1SMzVkX5JTVC6GPu6i38IB2RxSVdbSJYo/SMb636DQ/zsKfC9bBH1UfOz5HsnTJofEWCG
IIkKymNmgCJBIpEe8EUcJyKfsZGA4/hZJ9YOUBctMjuBXfEKsGfmdKQ+1tnSzcf65McMmo8u/iV2
kvdfvA45dQdtaNlNAB4sao1x9iMMg9fCDcHY0Jkdjj2j4Vzltr722j68D3WIGrtM0x+Cvoqxj2Xl
T6FrQQ4a1DhfOdgPF0HpgojHaqGwp3n1tklNdgPe0mHX41j3mA3QuIbKrbvPwRd9jOxILTLkT99s
m4WjRDPmAuf7+aELkl4HduO3B49/BOnZzzbVkMCCA3iqUqcr92zjWovsR3Kn3APJ++y6Hugi9KJ6
0WuqXnebB7y486k6uy7ud77Vi6tcVCP6e6nrxQUvAi6qNNZ8lbiEgvj0TzUbLy590fPiz/rjDc0j
I8FN7P/+emWmdf16NbnDGb79joUZgH59Gu36vT+WJQ/BAgnpvKqAPlzjgComSwCftPz67HZNf6zk
+D7Y9btlc/brZPOM/8qS6L0WfvSce9if8HiFnOBCd3d2ons7EPKCSAoUPSu78fznDl0NEHIuHLtg
O08X75plNq9G4NqrGlnl+6J0zBfIvzZ21rzKLgv2bls0a4qKZf+l7kyJWaHJb10Ts4mkt/tbnwc4
5ch00Ii0Yb5K3Tx9Aod2fZvnzX3VuckTi/rkqRD6uu41/55atlRCjiVr9o2KcKEstXWw/bWiDhoI
DW+7DGLOajDq4EASzcjAk9eAg27CXenglLwFfaVljvj9E4qKAFhGkKerLhP6BbyKHBpI1VUHEW6H
wW8hu2DF90MYxfex1Fd90vS3lSF6EMDG8V0kgfUkJ8jG4vsEGdfIw8VGFtayCNHcyANpUy62kXJT
jO20SAzyQEfIKrB/YUtnxMmTJ4zV5FaXMwX0XYXLkEFO4whMTHdekLVAe2AcuuCgl94h0u2X6W7A
b56fqqREylDT3xm9pjmgdozFDkx1OBMCS5F3RB6/v4Pg9C0Igb0jmebiT7ap72c3JHV4R1tIDzQq
ur7JbMjAgcTU/RJmLbgp8+HF7AXb62k8rurB6V/CAcgnkHCWJwrLg25J9gCcN3voluORSPrDjJMi
FNUEiOIOvsKm1n0jr9WDMw+0MmGMPNUcMrfmD0yN2T1yqYGd5JninUXumLIzwBT/ZE/A6vknu+eY
YgUueLasE62/awK9v9NZuCg6Pz47up6C2tXG/lvU5grD7CXeYohLdzcGAlx31EZOYX+nJQAkceTZ
TzYnCDKcLZThCklqPzJ8jV7Sjt2kQst+atp4C/aH7iWJFPGlVQMxWIkAKyELHNthoT/5PXgAeq3A
qto035qwc764sskWJWik3jsRrvoqgJ5EUQV7yw/dbz5I0BZjMsRPEju26xK8gadar/R90nr9zoWu
yDkCYhckrna2T5zyJUmB9izB23SMevujRjbhZ0i/60A0ODvsxMyxbae6TFWKpPbFOEMhkYlv52Dy
/AwsC6BWAfhZRrTyAw2Dhfw4yCtCkR5VKuoU7MVxBqJUqZdpsKp0/qxrer0Jx9E69I2wDmEh7QM1
4yxOUywmf7cjzUC7VUFT5GefgDxknN3UrK0ae5XVa2WkIJl1/PzZG613MCCkZ1qw/QillzyH2Fc8
u27yTjazY8G+Cqt+RSs+FgtotNdMm5aDAv2RsZ989B9snmLns8/PXhbjIOHE7S5nLdZoYQaVHWSo
UsF1y8CXtfA/2rFShUzzDEby51eRc88r9+ygIag5DztmEDT8+5cIq6TrLxETgFxZOgOHpqmb10so
lw8BIAJRex+EfoFpYWFDP0DK4jvoVZSIgvezZ+kTaOXd57GIQdsENui9AzVXfMB8JNyi4KJ4y+ox
3jvS/DCRHRLuENExu3R15ZBN7h+ws/ZwZQc7RnAuwRTduxW/oTHqEOJRgQm6Y10H2gIofy/18hdT
gBeoA1BsS83Y6Z9dA/yWnEXNQ+rot4FbFi/g3YKapUxGkKmhWQRQShWYItxCarr9glfnkuxVWiSH
oYnTVTJYCAMXFtiKcvtIXita5sx1nmsozt0ELNiC43Uc01Uo+vsoBEFxbw4gw0Uisn6MkvY20pr8
DoweH0XDQMFlG023K+xMuovE6FwIKqTfKWSyBQ5/E2UeHqZmzKNqhzSEeiHVWPOA0mpOTpHFO0Po
T2FrA8sWaA+hzctTHecSECHpvGohtrdzB5npOBAY7uPI+sbMQLz6SLlYOUj2OHQjXkcCfATFODqv
knXWRoCTHBidDsS+v3cfarUFQdsLvsQayDYgFk/N2UHB5G1xXLYlx9UAWEeCpjMKsVePFfc+NMdb
iBABZvtJyUtNyPYY0EPJbUD49Ww928hRKS/VqOhl3+9MDpqydRwY6UMXjcWD1rnZHnK3WKU3QymX
PUh9lyWoNaHsq9pW0i5F2kR3FA1kcLvLkrsG6B8IMgBLe8MdBuBNHaRHwy+t3dRsa57dgJIOHgqi
NtVcT2L1J0AWVDoFkDhknCIDoxl3BSRaFy4ztLUXyO6lt6B4olBQ8WhAcjpog/uiiNrDCC6cReuC
2gCTC/wPRppzCzJZA9tasQn9vzj8Lnq5DSTyBXA4XG5BY5Ts3D6VXyE8c0MBY+snSBnVL3uGuh89
IjMlWmSgqMeuRvALSlYvaSu9F0+25RKHQOyhdGyxBrKjPbFalHtd+HIP7i5+4gm0FWtk0j9CUjxd
Wl1RvIZ99bVow/YXc59AbzNssyAS+6IpVlYzpi+lD1TQmJfDFjlP1UuM893/o+y8luNGlm79RIiA
N7ftLdk0EkXeIDTSCN57PP3/VTVHzeHee+acGwQqK6vQbDaAqsyVa1mu2n3v2fCt1ELLjmpYa2DF
CErXWfcdSRFjoYKqXWZq0MPmnLFOE9C2Ni6RmHHNMb7zatgNAZ0foj6FsIvgQ1ujei77oqYK4N8y
xwu8dOPeCikYX8S14pHqiTKSfco9RIvG9z6DWnAw9O6u0X2WfBmQZMIE+neIEC+5ryvouVP12s9F
vrEUT31z4pNiNfr32AUn47fLHCxlwa0YxcdYHJw+Dta1njaLkHL/7iJ70h5J5Tfbr+NjEjb493lu
74xZY6POe3k5tP5hQGoHeQDqwReO4jQw9EdK81MNbUTpestfdhocyanTpfaT7IcyFNcOBapmzmDN
JH1sjxHZ9diyntV8/lmmbnomTGA/g44cl2XgJmjSiU7S4WugON7aLSb7WTNgo8+belh6wtmKlOI8
jxpvOlqOWSePqF2t5EhpAkTzz1dyPZ72cq7/eSU5WxSU5f+60tUhBVf1+2+CjOenRfFOaiCJpJdT
czTFQQHPeT3z44TicdmWh2v75jRT0PTBHZL/bmqiDxY56oNXTGluqBZ2co5r69kGeLou0Kp5Y2tD
KUYSfG0rJzj83Z5GhvJlZMX23+yNHYNcKEOo+urgBz9RZQG/pwnzt8+svvKtaNnneU00nmJhT+Zh
evOb6BVGlem/2cOpHx8bYHFX/47ti0ZmGQyiGpoBhPodIXkVFG7X5TYUHTqc2ZqJZtO1rQ1dd+qG
nJebPA1iszsReEHnvivKjbQZeZK+d6do4aH+U0fmsYk+jrt2SHd5gCW5XldTQ3mImFHarj5kQ/+6
YjaH343ET7bXzyI9a6uKuVjQutu88R+veCreTE0gKFAl+kra5CEV4Ktb84MthZppUJp9VuWPSkX9
URHX7NW85psL2ePMJpHaocq848mHPqywmy0Slq5exbtMrdtvXu2wo6aAoW2b/gJc4TtphRZtQMAp
vmb6GzkIWdRv6TjZFwKG5aM22fclcjsUSbSIy8UpZNji4MbDtBu4JWQrFAIvSZcBcR9hvAF7XWKQ
VvhJaLsw914HSmNeebDG9OjBXwdJI1p8vbKU8/EWL7cWUcNpWORu+qbNWnlvNYNGjLXIthT4GsG6
7yFGT1U0MGT37cAWzmOv1pTrumrMYB0UvbaK2xLpwbaxgvVANHdZlFkNmzXJ2wSo6xatx5MLmMdc
e3UyHAylCk0000SCV2moAVM+W6ElDJ6lgxzgjo4COBShLr/1rK0K4f2D6pi/ELYZ39I0qJfqpLRn
WSne5XWxGoAPrezQre+n0XmrrE75CswxOrhNYy9ls6WGdg0mg4KR0FW+dgbFv35hUo8rnK05ve8R
AHmY5sj7Ykb3lnCSE+aB9SZbckJLze2lbOqAIK4TyiZ08Xz9Yw4HO5NKk5i0oKzoYRx770tu3skr
//1TDh6rNjnpp08pmzU0yB8+pWpQbQM29DqhSbi4KgMUbPizf3/KKISxHmq9Hi5Ptudx3v4YknTe
yB273ONLuzz7F9tYfR56G88zF+0Dy1LWildMVH4D/++0ipRgN1K9NAUmdIVg0G+9CtKU7cLPYmW1
NPO+fB0c24QQ1XdWVVJXr3FX/gIzxNs4mqZLXJKuSL3ytexSD4rw0djL5o5H4/vQ3o/Zn4qhbAd+
WV06XiCREUJSfrnjC9AOt8MMUPtQVr1lr6WRWxL2d3katmpRP99cNQ0cld+OL4baRwZlzs3SQ6yI
LR90PfDBF5oCT8c0hsek4TY48fQPj8juaMEmQBVvUU1evh1zp76n7BKGzTHkNxE6g7UAytDcl1VW
7YZUTxehKMAd55SeYrTaHcU0SLBJoxwtvWMq+3gYx8jeCUc5xTg4MwXAIayAA8EtVBMe0rysXoZu
ACpM6i6yNXsdq2a6dyf9gz1GY5KtNXZb2Gf2sGx6p7dU2KV/Z0eoG1mDu0hEpX8LiDzSFWPfhLBK
SVMumAImHndAGf7mIjtgA2xPRtqyclhQ2uRXPJenXNsCu7dXbqy5K9ZC7aUNjfZCrWiDEFKx8b1I
9wB50OG2DRGqTFN3qdFA7BVpab1yGpWy2rE8tVmR8YYSp33Zwiphx+urzZxyuiu+1tUHz9CfTgTy
553sLtB+OMnez969m8L3Zxf5KsjJ0y1k/4dTOUgO1wpSQ5P+hwmLI6C8aVqa89TtZHOGKZVYvKUu
ZDMvbOspcN9sx2ofP/mzmrae1N559ydgHy2piKiaaDvbXbBPUZa7DxJTOaRGeF8Y3nwvTfLgmiCR
XYpkFjebdJl1G+QT/Dcr2XEbxtPRX/Cz9TY3WyYmHXPtS9e78eE2UzsW6r1O8TlaH8HdbaI6st1T
VPbrm0meBY6R7tvU+HmbWtotm7jmrNXtUjYRY+zthR7yOJ5Ga7rOInvkBY1e4Dtas9tJm5xLfsJy
ivZOogen2/Sumil3Ibuv31+L9ExtKEYic/rwTcmpFYSKtmROZsrpKWxV68A7xFkKgosqjO/2rO37
IRrZ4gzZsmuC+WdUKtHCUMgXag6U9g4oqUvoUrUxNAoUVb05nBo0bDahnoDCdodqWVTR/Kp2xmOF
VkawoE6bMinIfFObnGNc2t8o45xIKWnWQx8X+sYeHOWoln149May3Spgdy6oWkQroQamlea4zfqg
vDP1AX5jedqM2dYGcHH8YEuEz+TB61fm5lG61YKvRdoJe5cbdYiP7EznpedC6axb7UShbKO8aqn1
5o+t9mOOm0PhTDNSiFFM/Kkyo0Uc/ILw0oB5okeszs6sH36fv3ls3N5aOLEoFQj1u5oCTVVUQjvo
JAE9ieBBlnXM0piIYmZVU++UZK4OV+2eimrqrlCtfyEHcLTP4SeTcjzT1LiNdN34j0SIbYXBbDpJ
++BWypdWwpz1tj/yHwLwLA5pBENtoE4W6QSBiaYu/njz+2+221jPTOqjn4HcL37WoIG+jG7tn3+3
etFSkuxnRVDv2idaWd1MqCS2XLZUzCcdaOJqcntjU4+19eTlancCyvdjTlg0iYLdXdFpxr0ZT6jP
aJm6tid/dE/BVDnrRnz4D5iYGxrmaoy0QF0mWqmsY9/uKMFRknM4OBYKYcXPXB20hyJH2pTVTnma
iLGsW2MIv/Q6r5+24RUbvnWJov5ZZl25iCt4J1S43TdNrPvHIMvcfwkW2p+pO0laka/SPMKZlqfZ
7ie4CiQOUawgmvHQUGvpsYrLVfUJbdm3MJ6zH7Grvs7doD1b/B3bIe/jnZaFw/M/ObBXiO8m1ahO
+QDsm5x5x43JizUWB/m6RJGK2qvEbTc3W0UqeV9W3SWzKSHIs4IK+Sg2vuRs5RZZMRZUIer6tXnr
hXzHXpCYFeG49qIo1Hor8WMUqfGj6+r+PguhDZZN2eGbSDOqqmOsbzZlgHW+raqjNPltHQAnXZIi
IBDu5ZZ1HMbIPsozX50xdr/bt+66aR/DPKTsIkQP6Z8DuuYnZlkTTBuQDdu2HNiWPO0/7qiwNeNY
m6v+kqhEaXXBUFF2gAH8ooKarlMTlxR1tAtbgxup6mxndev20zk0Fm3UaCdCFysrHtwNqJ5hNcZq
/xQOdvo4aa/ErPqnzs976jY1kDZ10u9kU9NG66g3HlQsotcuguEJVk5YGkPvLEclBeTHcaN+JdEE
8bSYqMiz7FG3vsmGvM7UjB9nDXm1rlINyoYw5YdStG3VIiHZVicgO/VJnsWiBy2vx9hCAFK2rn5y
iGxLP2co35DNqHnKKtOmTOExK4ncvOqGCVwsbV7IJnaHJlMn8l6u9hoo0w90xdMHowqr+2kmOGEO
nfYajwNaNUhZHSlihnHYyHdyHjmtCnh96/dfnPww6Ikyb+I5LE4TMmYnRSEXVqf9voEcSDtLmzzk
bPB4E4gqaeF8HSd75OC8MJRmIUbnCToo1+4yzp3d7JS87NPxFdB+9MdUIFRBeE25KHVnHYuA/6Ls
cLM/ghncvx414cbILWPvmbHx9F8Goi1mHa2pJfpfGsObN/zw0K230GO+k6D+KrK8e5AO3m5wQKLf
gP6yA5pPSPxS7tZPHX+fRHbaXud/nqQ2rORYuMmbwUZtpL7vpZsp7WAxTUBLLI6FvRf2Qdjdv9lv
/oCSPvjrg6m+lDNJHhRUlHXae9d5bv5yfjszQz52Rl7dsspsFZj5lmfCBLsQT0XIoWGhcH/3hOYw
7SXDRNL28GJ2BqH04GSGbvnSQOy+GVND3+dhGT5mgdEsotHKfvz28BxqnKSHTyDnERXvdw9Il05E
Ff9hjsKIV8GYnmLfc/byEQnQ//1hmY35V6Dtzn7QlD5ci2Yq3MZhgGdCOn+yyYfq72GFkkJJ5LIl
Xfuso2YghFaYrOBshofazdEAjUHkr4PRh3sC/dzsvjIfJR0FeiD5pYvG7OILt1C4pe1oneEoCpgx
9iZwTshdToXXKk9Vbgc7CoQ9dldzqRzcvx9M1zkDkUKE/rcdjS+cYz2gcJ8i3INdpfABNgeUC9i8
Sr5KiWD0RdG7LbkxpVG25ZlbnNFHs8+ou/qGltzVs2Xcxaz1oP3x0Pt19DpZSaM8APiiJ3K3Vl8n
6KpDGSTt5K5hEBIDUqPf9R2C37fku9yTa5NhkRgFZ1GjpiPOpTmz0HlNncFZ//MefiphOaxRMluE
WirKU6a6g8pbtUldR5UFbyDtSuntJW8tZQEOG4ZXtz5TOd2Pi9lV3LWeFDrqF6Itu/ppqs/yjGdh
d3RRE41kr+yAwvi9VzYpnnmsbR8cIjJYUSRufHHIjV6Uv/kD0lOa7q+k0bCL6K4vPQ7xYrCqkue/
hQZAzNJrCaoKUj6iZ5VYOWmzmVOyWbRb2VSbajzq3IKIgoRAX4yz76foSEKH5hxvB4Lz6FL5VrIM
lN/dbdpSnV7N7Dalp2xfz2ZTzJFnz0of1FsP1rXDBHgFXn2ld44J/9KTOrWI8Q1RXa7kKcE8uP7R
pF7qbcvW6UN/XRj6qQKgvSj9Xl1/6AcB99f4Io0enXDKdx+65cAPbbKQiwFK42NqyRIf8RGoR9ev
H0ZeEQnk7hB4JlnX31NfP2UPf+nWGezXTyNks5R/CAnNYK3nCGVNTRVtDMNG2F33tXt5MNQOMeMa
EfKx1K8maU8cPdhXmRAu+d1RizO7bYr1jP7BCuUN06YGBqOTe0Bopx6Mm5iZ0prqX9jhnf8ARNuu
6hmGaemoS6vaZ3D+mNqJ3oAkusD+QJkXj517wyqa3WC5AxtJu76r8tlbJWYTf808wB0pENM/A+eo
gPj/NfXdC1uN4JuuBelq6HgCBkaYLNOE1JA5tek5FpSMowGfdON9VUe3vevQG2MWzNZgxtTTTMVG
NuWg6M936shmX4kNxORUxzZKnUsttgy/W7Iv7KG5FX2Fq4UbFlXA4clc3MuD1+ivLAv6fWQUNgrQ
2Xgk3AwpNTwG5Gw6qOJtaOcSrY1/FsWfFIaUf2ij6S2dvJzuotmbKKEypnWHItMLv+dT77nxT1Sy
f4SqYj93xvQ82SHSqlQ4DXtLQ467idxuiXq7BvB9Vk9e7qmnT03IyubdPy9A9c+bBNN2XPYGLtIG
yFnokg3uA3LY10Z+4qwrnkcqgWFP1k7hMFSvrCXGTefNVMeNUfWqtsY6yFXti91N6cmAAGap9Lg5
AoqUgjk7T55qQG6B3Ec5750x06s/1KBmLTtSNOaMxqo3e/1LZp6gHm1ewTggzR6VX7wxGg5pbrsr
c9bcf/l9avrn/So7IDDRjmVCJaN5hvqJy25QLDso/C54dsp6bXTRc+caESwdeYvWhrEjSOq8dLD5
HPTOBDGkjM5LABfpqkXt4CB7IzfaR/VUPY0N1TEq1aHSq57beTf5UD89d9BBXRpjzk6BlXcrFQn2
PwwHjePMNF+RTKk21JU0e2Qhimclqr5Kh0IlRGJQonSBtj1btSkU5yXC2aqaFY8o0OePTRoGKK6o
xfJmI7CAMpval0jY4SI7pj5GBU9LL3oaonXmNNqy5+wIf/oP6VAgEQrtQqEtvDBqTh76kfoGwMOI
IGgaLnggDSiIVsPLYDqArHLXfoW6bc2ylxSYCuu6o6fd3qon96utwhMh7HlvzmsUILv9mFnpoQpH
6rbHQyJuzGkuYn4OBFNk09HqfONNZbqVXKlV0MBKZ0N2kgWD/RXYrMUL+mUCin3U+WP9MfmD6gEk
OkMD3Vhf0EVGtv9j8JKcbVhzQTzEeLOgKVqUZaI+N7Pirvpiqu9rysS2Suh4h26O5mNAmGCLOGF2
0RLlGOjggIK6ipFCW3Wqhdis3QwneUbBzfuZtFHqSejc1OF0RimZEmVosP/5pjMdUelw0xMx2eu5
3HKisknlwenI/g93XTOm7VQUWfgMzCM75qmlnx2j25W+CrWHbE4xJHOh34VwEcfGOWvaXTZmzUMC
vPw+CIplEET9pcjccV0UZn8JEv5n8kzaPvQ2driK695dtnrmPaVFu0YHrnyBx306zRP4NV00G4hM
tk1UxxvZ2zVTuUSuGz150Tup3THLzOyR2icABJNpbf1MOzSRrt3Vph0+pcmQ7Mqi65e20YVPYZ1P
iOK5f/gVErW9mn3xu9p+SLXgRAJF+ZqoZXhKFMtZyGZqNd1Wh6xrLZs16SJw4tG8l80wGv6skIeG
EJqhYkYkGdzDtQhnKInnPiBW6bf7whckcmW3lm8E8K/J0rVmxJLkL2xoloONwMwwRc59W9vfpRdc
SOyuxSALVZrZqZR23ziDmZwBrzzlJjSVgQ93aDLF1YF9VLRJNb34pnH7G1MNTY6qA3Iimmm4rlN+
K2ZAWao/NBvV7am5stibHKntsY5aHxFgaOaihA0FRldf87Jwdesvcu2HHpcxa2Ovr49tYG1NsfBL
xH/di5z6wUnc71rmIFjy2+SP1ncqBVleS1qcXNGvTTlIuv02TaNJvYRMnk+5C61q2U/7sggKKj64
gnSeg5yaaKS1F/KChWlamw7mm02NUFIzuP1PT7EqdFWT4IsK2mkNZq4+d0HYHcigjVsEFPKH2g+n
ZWxG7mvSpXduVmq/qGMFgBXmP5LMR0AP2VJY/wmjmexzwBaNSNTxmN7MACceLacCHsPv93taWSj3
mc5LaOcH/svmOWxT69yVDmeiOaq5s2Af7a2lzQ6aiq3WoLFgdtf2bGjf7DGuiIvHhqBhHR7HX6VP
Lh2RD+snVGbL2Rjs73Vl6RD/mOO9EWbRgQ+HMB059mfpm4dxtagcHdKmwaxPqjiUtdsJDfSOcAYP
ozpW461sXV1mUA1DHiTjg+8alCMEnb4ZM6NbyTtF3h96myFFWLkXSAGqh1b+3pA0md+3atQqr/05
Ra0yhkhQ7tUUw6s3VIWiRi12bdV0Fw8Wit2gCl7CClUL8WM0E/ZWuqcUqAKUkN41qFvq/FzzrRtU
KKDK61hWpO6dPkHgJaD6vYXrbxUgdvaYkdszlepZvqlT87V0s1sDepfqWS6ccJM9uWM0JzvLxA0T
ec6bh4zt0ECY3ISoUYxz9cs02WDPcDp4Tv7Vyrruu1UD1PaTOH1NUYTST0Y720uvSsqd7cPuMma1
v9EqfIYunr+i6tmtCsSZ7od5IjyZG8lBKVDgJBfgrqPeb5+6okF4U8+i7w2hcfHrKvs0eShFeDFM
Mzjw/mpNanIoMk9lhzXzdhABSx3qs7XrB+EqEk1D5ABvHbObhiveJyQCe7Fjv3lLRzkkpeoyQhpz
jW61dsiLEMZXcRZUfb2aBTmmDENkIhZxo7e8RiU69WgnmX6Udhc5xSV/IPLDA4/0vhuC/RA46usv
zx3m11Edor1eZcNaCUvtNUmrh9kooqfGjdQztKNwmgjntA7CpTUV45nAWPrEg+HiCX8D+ei1i0r6
wkkCC8A7KZBQD0uEvamIbcavipXbP8MGVQ+tCoInINj6Fsm3Ym+z10IVoz0qsZmilxE45yAG4SbP
pG0QtkjY5Jm0Ra6FsFFQPPw/+P7znMpQfbyinE+Jla9ZFo6rUtCs2tE03Edz+94SZKxmWKFalqPt
LT3kAc6ncKUJLpObjbjxxUgm80QtxbzS8qiER5Xsy2iOzz7bxB1A42CnJ8b8nLXeazNU2Y9/dUgB
rEIUsLBzPf5JxHYfVuSkINYCY6Q5yUmHMOCsBlW+muK4/a4gStorWfzTqcllIv2HPGsxwI4yUHQx
ZkX07GXUZjdGaKJtqVoLrW4tNh5kK6MsL77kYWDwuDSTvWyq6WivUiigtiQryi9Z6sc8vNNgI3vN
zJ63luXpK9lr+yip9ARxl3kEfUiR2T7ZVF6FJWtq7rlxIiE/Fn/Anbzo/cz+2YZg4VU/sZ8KsLrb
EfLGvfT1Eji2HbC6n3xLIOlPlfDtha/nVc6/FJXan/eghM8NC9kpS3Nd27PUT6WPXatFqhd2+tP1
3UY2e1vGibNRrS58roAbILDsJH9O8Y8qHuofUPHzhedm8TAmQPQBiyB1V43VQ1y18dLpnPaHW79d
h1DysnCtRHmyspbq0tFqDgavjjvTnZNV1Nbxm9s3O+mrTPn9xE37xxihX+PWbv2kjZq1oy50l2ga
sgbwy6qQEX9HiOO517T82S+p6fHYJq6lXYceLtXy70M3hbwJ837fec4Jqt/wOPijuYZfL74gEPx+
RtbKXA+BEl3yxDTXkzgL/NdCN4BjtHq8ltRV/Ha7RU3hJ6lDy3zWswZxKxiuooHoqnSbQ7X7l+Wt
oYlt1W15SzTAg8hWNy3DptgX4ThR1P9heav6/EVKNZsU1g3OXmb9bErY4SESOcIo0ZJ17MbdtSkT
gKy7BE2R6L56ykGaBih6c0siypFukZP/FNnFq6eX+mhFaEq+8o1APbri4AnMlmxaZQ3/tzyVRtmd
oAm/snObykPhaBsUUi3k6W3gp3lugz3ekWSsYQC0e4SGZaxVygFCKU5aKSK9IpujCLGOyWQAPJye
r9qAdjqJsCt+A2uI3btgoPDRdPU5lHHaCCampTtQFjb6069YTea30QD1RZSkhXY1HR/UZLjap2h8
t8/w38AROP2SeEh0hz/ahb/eKm+hn6EGVebaWUEJ9izPiBKp57Bbe+OUfTBrvTNPCz3y+n2Y1XfS
NaBe8pQYziWw6geqiEZnUTSte58Fk0Y01jJXsikP4O6g/lOmoymUP0e7n1dFgaSnFg80IRdhQeZT
jFkZVKD5lfHQxhZodnzlAOp/vmRhYZ9vw5PKBVgt/Kc0VOA6sN+HawBP1i6r7X1X98Z57CwDIS5H
cLo1R7UZtWmlj7F5jmpgP7xhX6RbP3rKtFASFOiQI53qJauZZC0Hy8MHp9i1r5NJm5zr5idndSv9
RdrRjmx48ZkntS9Q+dGFltLtYMREFG9NCPJpqmO1L319dbPLM+l79RCTfBoqXT5fQ/pQnuSurZyV
R5/r8F/dBray3SgxVjmx7JqisNihb3Ph7dc9Urhm7IuUMnAqArvHRhxmFayi6szJTjZlB4VfFFqS
CBGDMha4u9KAh37Wg/5qm/3QXKQmIEvpr1hx82A11z63AiISOwZ6viq6AXPTfE904+BbiGctXGRd
qQ/qfgYqQuodsY6vgW4BndKj/j6qvIICsKjY8rF3gd16d4gZwINlFsqbOuXrWcgZFaX/y9N99zmr
s3mTQ0p6kK6D4SLIVdn+2zwXvIxxdSNYdEDkyPhgVioTesbuN7kAthFdvUNd7dutb/Ssb3IJrOjl
fPP8L+OEJytV7wKMcRs45ng2ANqdY1bpm84vh4W03Tos0Sub5FymNZAOnxKFsaCEXAzuApIEVV1D
pKpl7oYQsnOo8mo467yE1mrhz1+bVvsuQQaEsxAnMSFHMCMyJRWrRN9AdbwfvsAAD0J9UjrA7OIQ
akZziMZxIqj/6VT2K5CSHKCdpP86qKJk6tPwDz7yNGr9f4niWZ/fJtSZm7Zum7Znaw6B5k84hn6y
rdoB03ZqYc02dDc85FoXLaBXIVgi28U8/tWuMjU8lKJ/0vjNqeJgpNG4cxp9UetGsJMbMFeZnLu+
dvbakAKjNCeooLKKZKgSDZ4RLhQo8pYt29+YLecTvKkWxIBxuEhQAT66iWU+ZX4cbWGFGlayNzDn
4uKO5iZt7bMBullymn8gNpenKGVMmykzyis1uitJ0689cHBcmdT9yCTxHDX7JjbVf8EbOH8P91q6
o8KhYxGHtR0ioo6k2/nwZtbTqtK6GGWoOashDxbExPri+g5zA2693MvYgbFORjVxpozH7af3t5R8
dUWRdQBPdajNexlU8d3QPyW80K4x+UBPks1UNlCgiJBL4xkon0+hBnCqn7/+56CMQlNBBFnsJImt
r0doSrJv2JfAM6+8tyTteVkKG6L3zYPsCIy/+Unu25utLfV6TVS1qBE7NEltO5SbOYhhPJqeHtzl
1QhTBd/Pa5YnPgtrmHINr60eh2r+Ku1dllpkRBvBVAfzjNeVy6Hz7VcqcgS3C1rysqkiytwVVvTi
hSpcG11srORwcTk109LHni3H9XLSv06L98tlPlLG/xxS9D79YzWPCnUk4FTC+YZK2FtEHD/+Y4Hu
IaVVUIJMwSQwSftA7bJ9kGe8zN/PbraWZR+0w/nuv/ne3G7j/79sFLQB1UBoJ+jL6hgHM1phrDCQ
FRNtR5x1cfo85a2/+WSXHtJ2HSbbLiWO5UKe3vrlNINN0cpCTNYnqo8UzV8XSeVFZTvtgj8sL255
NJF/ClY5gMRD+fdDwkvsMDQuwGXR0TazRZz6t4/sMSD62I/tl5v50yjZIW3yjEoyM1vc2v9z3M3F
hStoEbfjtJHJ68RNmnUMJ/eyQN7a3dqVtQgdiHPyOvsX0n1dlywxH5ftKqrdBJx4OLi6ZqufWWTM
cdbdwqydS64ZpNDHVd5b2c849wPiqEEF3X9q7QxPTXajbxWPuq3pRMF89oVsKLMq+znNPSzn5lku
QoM2JlJbd+olo+8u8sMQ7CbVOnD4AOxO4/eOVEGxS3aEJR2h7g8X4BlzA0guS9Q9JJcN/JtZowJx
KZyLNc7OxWxydxfWkLHcbFXdKudomtHMHjtlIf2Qft2YemqcZUseHPQMF/pUaZR4+s5Fjk9hbFvP
YeeupIshLmF0inO9hLRJv97pHwKh/jCn2iZRNPcpCELl4tUhZWmj8dInmrMbFEhIZDNWwnmZO6N/
kM3/HASjQLvIU/fHjXceneTJSaxLypvnVDj9NxStKCmDk5SUOCm3injYqjKpW6Iw1PmWVOLhVL1O
kBTCuzNGa5mwY039A5y3dyn8LAM8V8CPIBJ5crRgU1yYqmGuaq+azoWlUByUl/EXgyDfIrMpcxuQ
4ITUzvzl1t6D3Sbx66wpUK5nmnlB09rc9lWWHTo3eB9Orvl9+OzUj3GSncMcVIzq1Q+a6gUPY+Sk
X+IELUNhjtp+OoP5qRfXZIMRWdtqhnxH9tZOYCLxotcH2dv67YMh5uj/moP958K/vqctG9Iqo1NX
vdazIRPlsMS/KCvNKqe4G6qSH41ZBSsLROsWpp9eeaI+Hc5hhHgSJ3tGXDR7HilyWYyT0Z4ao2M/
AuEFpappvpEuKfCEY8ajCvVsnCHJa590AsqiIf2roCAjr9fq3pcXaEx32HTxmFxzp07fISPRUK9W
pc5JV/J8Kf8VjhWkS+RaldMwD/Mzf8le/oPh8glYH1fJVmZixXBT7c27sBgPsmb3yjYWC3QPsNXV
rco39KMcOcoX+TXUwsGo3Or6rUjblY7Mzc33oUMNMZA9N/1esZIRVhwOuhnmh2pmN2V37yZpH0Qz
CSO+b7uFO8sET0GJ+byVX4SWZz3AKyp35VdS10r4YMKdK1vSw/TZuLpjeydbcngWedN1eNZ3/b4m
hLvw3H49u94h64r+yeua9j6pUNyrQmP6ViqgO6nAS3eWIL1AA/WYl273VFAKfB9WPhqSZjJ/y1BK
/Z9uQRUmCzm8FrMR4k0n32fFFxpBtimgYThaXVW5y9gvIVxSh6BcpOL0c7sxo7BcyAHXU8I5X5Ju
Mq6TXG1yZFL2iPDK0w+DZNvOIfe04eWdLPs82+iaQcHlbpwW3JMlDvJML1HrstvCPYxasr3ZUShB
lrmdgnaZNX68ln7gBMG/yHFU5rLxECAQZh+dCLt0kW0TyrVVB44GPCxh+FWUhAWicuO49f3s502M
qopIy0HiD2u/CLfKjqFT80XV6MlB2uShGbdGlvYP14bvx8f/NU8X/Gxnv35x9Jn7XFG1Y+KW9dfG
D1cAPqtXAevfJd6YbSzRJLd/b7ZK9AQZU3435FDmDZNTvt6Gu0TmnlAT3AZd/meWOBPVlaibl8FA
OeKUJSim68DZbm15Jn3ECLRq5430k/ZEs+0FwgPTatBBdCSK7z/Js7asletZ/fusDJNwP/s2jM1B
kkPP11RbVijGCz+crRTAtomULak0Vs9jObt33TynMGmDEbAq82R0TULtnJtdR6KMYryEyfM4wiQq
Pv2nv+PWlL36ZEe7ETqrdC71A+WB+sGLII1esvRl4ZEmoLXm3o/Ih9J/NVq+SZf01USZ1rX9PuD3
NK4RQ989tj8l0alkVa1BSi70/yPty7bkxIFtv4i1mIfXJGcya7bL7heW3d1GIGaQGL7+bgXlopzt
vqfPvS9ailAooOwqQNKOvbOx26/kp0SvemMKlj3YHgTbNVQFjwJUh9R0oHdcemQKs6tO3iSvN/6b
WFvVcjOQSexR3f5xvt929tFpZP8wdFMVcmewoGbF4xeriw/0GO1FXBz8VsR7etoGpYk6LFe8QC0t
uxYQql2ewuv01BviFxSYH1j8rfSN8YnqDDx8F2h1/qlTCKKfBlUnwOCA9n/6GQbk+5ex9neA64I+
yfY/595UPBpAAj/h6GWCUDPY0MikBpsNbej3eazwdf0T+TBpdHGkhFI2YKEGOw5lnQJtkbHPlT6w
Z1SC80tKfs8EPCG3+m2Cr3jIngChfGkLG2XugT3ibD1O6m1iJnWoKVOfUoXx9+9rCiEfxdldjimr
XZivMQ4dIvJQ0iWdSn/jW64Gqlgwz4D/fDODl+iI/ZopoqblM7hFVxtL719szZjeIieUz+xTd/6b
glf/kiGIqxBQgG9Za0NvuhT9k+zT/mlCNe0myJzqTKbQverBBs0LWdRAwbE53Myy3O4PzlD3qG8G
vMgBj+Upx2LVA8v7iFOOpky5c2dYwz7VxuGs9W0/nYF63IHQtX7M3NJ/VoXCgLRYn94tU7rmYkEO
CT/xR2sd+9/Nq0SjA+mjBaHQzfSLBzFtZsnXPjOKa848oAWVu0OZ4g41m8WxU6YzB0+QVxaPWDnJ
J5f3V4rCR6t/1J1eA/AFUSBNTYHOZC3QL0tqW6/lq63Fb6lBIZE/m9o0RpNb9HeDasRoYUcKWOZ9
njS6gS9z9SaXfndXQfexMbA+V0rK5iHoASnCds2VIpbgOMlFNAXBvpxR0bdd5jazB4CDkUJ/m+km
asZGqAYZmhnmYjZwAZWbrl8O3tullyu8X5BCiqFFDUljaQd89h2SJHFxKFqkjw0bnh1QL4Foxg+O
gRE728no7NfBknpYQ4byDIlj67UGYz5NqsspfSylCf2ELy7WBUej946eD2ok/I9OfiSx8F4a/MUE
QPfNM5hAlDOhrtuYF4CMq7c5a/htjsUuYxaENvbeQoqknNSz8gKlaev0deT9rpYLriHUW9JSdxlv
pddHOD1xgvwuiG3tsNL/pooDioiCb3w0cON7n98o1iqKoAYld0+Jn0GEwbMs7HzVdQjyuuRApglE
8UOVuBUAaagHIh81RjaV1yBIj0BWgWSdfIlvnkyz8C+jh1/CTVDlb6koS2Og6nYCh5gTVNZeMBAp
yoRlj7JpUjD6ED2Uj8odwwA9n2qCwrUjoDOXCPIrnbk7O8c/tppEDfnT9M9mTpz71S1T7WIPwXhZ
XbUOcXIUb1gnSk8DkyhxdpSx+rBeV68bZws542oH2q8mCS11v84MnPKai+4Xf3VKf+3nnfAhc6Is
dR/XH0tWHugRelBWZP0rtovzr6YAHYLJLIDClOliT0pnw/zZqCs76oGpD33lr/ve3wCJM14drDNe
aqQgP597fsD2Zryn6aweIGhRe88o3vawEHPtDfnBjeKGdmIPp1rGG80ah3sNR7j34L9pQ+Y3xT4e
fPjeB3oTdEmGbLQDDfhqlHr1YH1yypKd11jypy6wKFC6vNz4IesLjszgbnUncyquwlbSzbiN5brq
XvBISaKg6e/M0RRX0wJfIui8IIrRfWzI5/npm8+3tqIc7Oh3odVvZvoTUKzCb/Zr2jUM7DhGd3vV
ARiUQ8vmrzeXuDEnmktZC8CQtlC9dlEBhHsf584/MxQ8jzbYBFFFlW2IE48aosibwRkF5c3pbvXr
LWiTQG4y4w8D/HlEiMcBtbudX9hA1+DEpoQqj+FeGLD9KE+eeLIfjFxskmmqsSditu7Ffm/GpGgk
6hSN0wg+rBMN0OwlerFlg6L7fvhOylHaHFhP2Kcgg4FS9rlrnXZnokp7R75urO2nHKcJFnSuqCnF
jEMNU9N3FG/jmfzUgL5HiVPVeu9ioc77TdWPUDH2Y35MRz/b2Hqb43mGwuHG6PD1C9gqVIfRFCqu
mVuAJget3pOvc1E3gnUaJidqMuQxYWM3NYWQiIlV/qZDxYuNo9FobcxfTRoIYsmjpnO/CJF0+9W1
zjLiACXAKmz1Ue9f09GMNZjmsh5iq55ArU6nl/jiUaccYA6VB+GBDhGrBmBCpQZ6L6h5lGHpdO1j
V9rtI2iH33xk0gD5+nYP2tJjm3rXWZ/js6GaKrag2kZdaqyRQ0kktZr4vHTXoSW09BIXi77Jf0vw
IWqaRXtQ6WkOnuLmUejdvnBsEATgnYrfWse6AFyPjTfq1mkKvsIm1R7xHV6DCxBHHp1vJ4AfUVeF
JxNI5VyA084Z1NwcmWM0wxpkbw7YfiD+A2p65kMhWvjH1nRBk0A+4kogFoVfQ8hPLg+ylgcjdZ8C
jWERNM0GEIyNAcEDmNSrlEm935n/YZo1FkYB/rvhVcTVsywt49hjsXbn+4O2bQ29/oTKCjxHIOv5
p2m1eGtU+EWUWXGY62n8rvmoJZocabwMjofjSgHFlEAUNRRkO/84aaW+ZAIBRv0J0s4d5P0qB/9Q
eLlAgs++1P341oAezNylnTdtyEejHgoM6i3ZpQrswSy4aafc2euagf8nN/NsYKQbv96OQsmNgfKW
LBqgFGNXpwj8Nfni1HSvPQKB3Vg68Kymvu3rRL+wIpGR1v0oS1RlbshFjd5XGRRj2N7Q8MBO41q/
kH+J48oGbyumMKAWA3DxnsnnQMw5PVMkxzZKjNETD127Fee0Z1j7gkxoOGMxDt42p+z7Y5ckwxmI
4NiCduCkAtTYP7zkELPwjIgC1jRr/CBtYYQUCRwDDycfKEJhlx348oJ2aeRg3vUzmDNu/GTm2IYq
oVd/XePJ7zhZf/FtEd74yUyDHrCg1HparA5nIpW0Id4W4hO/vDJt7kcQgQM9f9KqSUZgQ7hHvclw
iLNagvcIDfWsFtxDewBdxUebxiFvd98JkDg4elrHIYVTICVMADmLwzURjUDkEtCe94lBDrrHDcUs
XZpJkb7hgWjVy/vlDRD3WLP6Fr7z1ftgFqw9zu4Asjtl0vvAsbWos6YiHGKn28WJkM9JXfCDNjUN
gPlMPuesnp8m/H4WLvYLyZPjEzG1gT8hM07j7IIKxL/IAlQZYXUDiCM+khYLdVNLQjKx9z9GIJ/4
ImOopuIck4GzyR+uTllgM001ZFIzJDhP91XICOqGYbuMVOC8o5GR43t4Gir8Ia8p1olr7nV0vcCa
YRzVo2DJre6EYiZ16TUD140vY28ZB2Jq9McU9NL4ylpZGG9IGft3Vkc2grNexa4umkUm9Sglme+x
5KeUHH9257ctVFdkw6lKuxfs+qB2ZPYZwM9xEI12XD97Xv1SElnbu78yphpyld0LwENg4xsZODlc
gCDduQr72j60HZYwSNWDuxY9e+ACv9IAX2xWm3qLk8bXOWTOk9WAhl8Hn9Z7MhpwxxGn8OSs1Qj1
Fudqk5PCuTUaR18zl3ta/be3Q3e7pHEU4E0PLBvUC5nRGOhDPI5kJUh4gkxqULsQxnqjn1YX9T5o
V5DdZVYTLdIVq73OWeUsVMJODG6o6V80PNg/B1OwK/TS+erJ2No3WmEcyEwhNFtUtvXaaUVydnqw
P5F/MvPPM75Dnzo9S+7w7+NvyF+WFUjsoJJ69T3DfGJV8mI6mfvV8wFK7dS7YjCMOx/MkXf1nBh3
aa//VTulPCZ4DnqocSuNM9AYKAJBxOITrt2DraWcsPp3dRPqsz8zZKERs/ktzAZ6aTe7GvbM1Fxs
HeIMi7o9ajPbzBjPxYD9uA1dFxUOE1R6xZ8zjmXuhN6DZR3nZN5Fak4apRDkiSZu1uB9fLfJWWYV
vj6pSw0NL5FkY0XRhFk6Kcjtf82xJrIS7KxZOgoWyxx0ajMAaBy7YjsUG1QhELkxlG+G2Lq6rvl1
KPHJFne6deU8sCbQOTE9SqGYSBHNXNlX6lEI9eRUvKUik5qyfkzNz8R+0cvurmZTfiW2jLoz2T3q
vXc0Rk2Dt9exnECfvvq6Sbhhzxg7rL5fE0HqaLgapXtAlQFYXTmOrlA0Fg0y4JErcXYTUldo8VRt
qEvjvmh5NAcoV3CmIthOhaNjI2/42PyvfDiQeJtL0wBTmmK8+98z/odkNXQ9C0D9cROUTQfQyG1L
ee29XuwrlqJMn8fuYx8LsUkVhUrTcXCMOsNrAUjq3o11E7yoBva/zBLCf8XAzmmXyBcex+U+Ediq
A1gQZpWk4Htpxg2N6qB8fAyCbDeCd++FmrS3Tzh1yB4oXjdawPtNrKVp0MFnwpKt40F/SooYbL9l
PwFSBDKqaFZoQeqtJgAEAqLeabojn+mZAEaqphTgLW/Sazc5+R01LjSGcYb+VPs9zubI1Wb5BqtW
97L4JG9PKC+2zoFV4+vOL1H87hlpRHo+HwR8Ru2geAbP5AdC7U3YhyJY6UNapAuMMAUleyI89r3j
EwtZ0pX3fj421xLEBSGel+l3sIvuyk7mX0RZ4j3tcijB+Nh+ZXy6owAvxYKIZsaonkoDvbnWipmp
kpDS7ob8G75Fqzs2sepuUj3PqqbT21EwENeOtukF4GKcuDTV/8YFn/4gvWSKGTPIp+Aw2/yZLC2F
qyfmzg+Bw+TXYWLNcvthKO7H5phV2VOlDqKpyRIUx4yd4x7ocHodoJ402r99v+XHxVJ0zsssPa+B
lPS+9RoXy2CmXE7DDWiQ4+i+c6cJL80sOJeO171Ix/KU1oq7mxrZvaDMMcaxEJs2NJpDPegRj5pw
Yvnch6h7ufNrM7uPy6p/sd1mDK3R848Uqzu5PDSo89riUBJ7Lg07JY0H1NjcMTOyldbUrc1aLz9h
439Po2vc7PR4EZNzaYIazFwuZ5e40jneq72sXkzeqCrdkoWKRuC6NgVIAxdTYLM1Ap/7ErH6b2Ml
mIQltw+FjV+H34X9h2vZPU4kwfCoh9XsjACqNulu1dD6rf4WOW9iyGxUBlNloBCtpn9G0HiipmOE
SHuqt68cxxlgc3e94NJ1EvJIpYMT/67Yje1gy42c8/iydEFPGF/I5gZ0ebU0OAc+vpy3NPkt3J//
tlHyc1hMyrgMq8nUM3xmhU3SVFtK6MVGfdHBlxiYQ7VBtTSPeiy7KnDP4mFtCieLyAlwJcd2vgoi
Jw3nzvy3UXFPVVnj8f/bFB+yLV2KTRM8DMAhk+8bU3ym8uKGmQFoaZriwvpSe6q77jNXLDCyGH/r
/0085ane8+TW3J4asKJD12TcqhOHTyjvdnCWNGznILFWy1BWMc3LGGjc3qxf5wE5cZNlnafG8oPW
JvOadb2iGl1j1fVX632M7s0DUESaZZlsWN1sLa6JTdY1Xgw6hKaIhGoMp8yyfT9BRW3U5yKini9y
B+Wa70FeOU4gr5qvLg14HejKNmu4DhpJUJOM1dbvh+5aWVLsOTAFqKQruiv5qDd2bnelXjclbaS1
WAiqCa5qqOc1+TQu0/RmjiyIJJ4W35qFem0Cmv6iBGnFzcB6DboNrwhwbK9uYx2gGXTN99toAd/E
Wl6gXHzW7bPROY1+pK5F3UAE9hlsJfWbl4ZcqQH8zZzWPnv5CKgadZ0ZAPDdCLqqcKz8MaSpfqs5
0IxUWZaEum/wDVhMHFDdsfJB+rw4Fu0EmZipBvMOOcG0ArpkDayDID99IBcex29xZFJDo6wFFZZv
smj1U87AF8gJJOoyn0ZVbIFTtiiecWlyYX348/oqNpYz6H7e49b5bh3kR8Mx5Iauug68x67+NSfH
A3tnKs1ibWNyYGsHYieCZgp+AUqv3smFvChWOwMf7Ekdm4x5vAVsZIcfB7UgqZgi6i3mOEP7dx3R
jAHKuk2Hx5HSFeGNEhtRDZm/81HIYE+fFt2S99ibqWTSfErHE1ccwFsbiOzE6yTfaKB3xdrLvfpl
ywC5YR+bD74hSE7M8pcIO5uhlAkhZzyb8dfpWM5zVVT6A9QmdsSYQ41vVnzTpqUZLb5BQtETnyhg
jQHHjsb07sTAhdH4WqE4g9orDhZNaCSjHA9FKdAfeAbYN/6+jtc1NMHfCP2mWLO3Ayur+xLC2gd3
bMXFN4E9T3kbn3ypWZGR9fZhMiB0IaEqsauCang0pQlsQFl4Lyz1QajuD/JLZXMg6ItMfJ8kv+un
wfzRa/j/9kYg67Xhs6sp9XQ9Kc7GoI9/Ntr4Xfe94WuaYDO9BJcYaJy9IGS4hydWT/1uvS2g/hQF
o9cstwXVIDvq7PzttiBKg9KG0kTdOPgxTwVv3SfbUPxFg3mBFqj71KeW+9QoFVSjBotEXuCx7WSJ
+VhkLzRGURn2R3YcRME7CqABuxm3YOrPHigiQXX6UbOrLqSLkI85wyezQyEyxeNb1j/PHrAMlIMi
BFgJNu4I/W4ye1ErYjX7sl7FKf1kG1cpRGHV7U5Gaz4G5jMOwyeUeE7TqYdQA3s1pxjr8Ex/ZIpZ
TGfQepAxDtrxzgetmtYVh/cIW8g8RLV/sB/8XKIu0J5bbJ+jhph6FWTAAetotJBMnM93y8AaJ0CF
8D/QSRrAkwND/gs+2EOhJRgrLBuDLoBLv2LM8Vvn+DoWCA+tkx0nHaQ+pp8PG8ny/BskPR/mCYBR
t4GIxZz5DDjBeWsGRfp37OlfZJPrX3Ha6G+aQFgvXouKMDHb7UMBdkgUJYIIgLMJZ01jXJ1MP+RN
xo4EgAROdZPVefrqpVkR5cxNtuRvW5QpGdy176aWyac8zZ8J6YNyGG9noKrwmGIzqXALF9wyxfQ1
AGlGj+3C7wK6c1sNgGr8vU/V/Zg5adiqgcKcI8DF5s8lWJixVtLPRg6CRQBJXByl9uW9p1n3mVa6
L/7Y9C+yCHNlkEfa7ILt3Pi+6jznJUi7JzHMm6Fh5YurJ/ldXtXPZAnlMidzi7Pd9hHPguJl4CkQ
GS4zT63Vly9znvcHHdxCW5rg8XbaZ1ObRvnsVHe5bQ3AFDvFzsXHv7UNNF7dQTxqCHPltIr5W+WX
Pzpus0JsCpCmbuQktY3et/rRJGySc2pAP/JUK9yRjeKgY9bU/kZXSCVqKN4pZ/3Y6wxYpiaqjaJ6
KmZsqkw4AnQKLwTTAyqPRo5tOSX6QA2ZCVeiD0BPYC3amuiWcvohKgG2BxU4qwEavZn3r+aSiqZR
PvDP/Aj0v4WhGHx7LzSdyjsbgeZ+aFYfzszd82qucTe+/xD3H0J8sOUdsIC9/IdYuhWK62a8tjeL
/esPc5OmGS5GP1pnzwATKeQp+oh61HDXhKazaqhHvnqyg33eFZ9W183UdeBmKsXhdY/N1jWzk4Bi
zzP+kmnGlAABSjsUZy9TDfX+f3xtHWwtiHmdGq//RzqnyF1IpGTDzvD0IWwFC/6QEl891Rj/LVwG
Xbe2+uqD72crRzHe26NRnPB4rY+5nroP5STuiqG7cEfuoaIIytO0BvK50RQlJjsGs+aCP5jh910o
D8aWKCse9nUDNR4rdyNwwJZQlHOe8oTJ740zfZvwwPsjKBmEw0TMn/DVMu7Xuq+1rsvnSXodv65D
3lrthRP9pe5LaLkWDniMbZeyMIphkJccN2/zQUDLsA6FykDI+85wcTAxMHcHsnC2BcmRjiIk1HbL
8snFguEV3NnNRcf3aUhuivJt/we+cN2l/t/wEj+MLVRScEUWAIKYeCvxP35wur7+pI0gbuJ2Eexw
all9MjzPOAhUli1zu8p94w6guZAsySKIsdobmmsE2FWKbQ/7HWouyMdSPBjdP8q5DP60DeceYvfp
K3dYvp9BXHHGbpePp6tdgw/P9v80UCSXlPxPIUc7rHvp3NWdDhVyEOajbLsP8eIc8VoFg3+g472D
jdPgAeeDxR3z2W51xQH8ytWWvLijKBqMdcHVy3c8rT5NAA4Y5PiIyEsLdZsqb9HgrYzKxDKkOEqn
9ImioHJf1ql+5tYPLDs43IfYJ3Y8TWy3YNkyzlcZ2DY++Oah2+H7CNJkykmN0Mph3PaNA9EDCMVt
p6bAY8yXAz74vVzsbyPBaf/C3MA4LoEoj9i2qMmJKM6GRsHVrHX7KB3HVVvr/VBtHbZlYMf5YmcS
v7xmLyBQ1U5fChMa1nkqeESmW2wDt2JfdIt50VTVAmjLGpprrQtmt1TyczeAlAXv8wqcGDEHTSWo
QmzcdtJP1rcSWiOh6wTifo1tavEWC6Jl47VjBgqcFbEViriybZcP4ANTfEYm0PDnEQBkftWn+jL6
w7eU42OYq8Yr+7dGJtpHk0YpjkJ+Z9IAhbgad04peE9GAaInEO/G/CJdLJT98nOh1GpybPri5Fx1
W0vnF4rIyxFqN4AJj14gwAyg+UH2yGIv2waDn1ypcTn4ebeGpdd725fAn3VTnxzqhscnJjsfiKqq
cACbBE1Bb/Yyar22iUHBha6/cB28Dy12XfnmTvdwrzRpcVL8BxuEOAJHqzMOyQyzRZU26lcugqE+
zCpQ6fHBGdi9d6FhTZoQOsQWiXvwvdg8GWbwTGhjLEH6p8ZD5VMbC2Mn6F0PJP5VgPHkSiFJMEwX
NcGiD4c1mEYnDV+oZWucVxz4wBts9HIQmWZGFe9WbDj1KM6sQHsHQF01bhoJPGkLugOc51dRrYov
1oZ8JhVg/G4Y9X1v0bEnoJqJGuAtTV6DcdoRDfi8Ptz4b5MW6uofpqV6sc+HgT+UPXSLJHR8a3S0
AbK+Nqie8D+/dNgIz3uMGho813gtwGXqNXsfxaebBVEp2x8Zt8FU6bTgAFsxlDeQyhvk5fvcRI+r
PVkE2vyQBYf7gN9hyWHc2bPWnLExMEbU1BYfozyz3sypAiiM12x34yeTJlDsjblmaqHD1mxo2AEs
fZQaNE7VxXAG8XYJMn/nW0PcegoT063OnfpbywRoXjMPkHkyS/VHOMkUrL5kL92xMX6YTS/35NNH
8+h36XBkEnWkkmo/gZppIrKpB2KxJvpXnwkewcj79LvIdWJrBWI3uk6PxwbqF9YSBQ5hr10vPe92
gOLWYJAf7rossbBz8ct8DSXkOPZRWRqUHy1Z1rk4MmqhCl30kDP3h9wIAWXrLh43ussEioi9Fcd/
k2ttQO3aXVaTeo6a0NUa26FcAJh2lWQdWM2buTPQGiBJT1AspxLQZddg8pG5DiRYSW1ACSx2Zdlo
20zMqAxHXSmK6rncm6yR+AhpI0d6+Z9tgdUIGK39R1FCYj32A7HHQlC+ml4ddYpZiSIArB+Ob39A
Rgktw3fAMEGFF9TwvwKGJQGIb3DHhCImGHLHWbsDxbwfxTIJogD7YRGZHoQowQD9PhJj/+8EBpb9
GkIzqAGguTxUgW2Bw2V0QcsC3bI+C/DdPRnGDjU5zit+lKtlm+lfXTB+7yFN9sJQnHKwrXI4TVhB
P+Z2DpyuirC1vwVAiN+x9RCHbo+NmnTo4jOINOS2Klnxaao97WgGhh2SmYEKO+oyx4SEip5/Mnk6
Xqc6+YsG22nIHzofJ1hqZpD06bOwXNBl98UnclVQ0MgtMDdp0K3hbvziYL/ymqpSRrse8RUy5MWh
V0WQfhFoJ2ZwqAKp0aEAfaM7yxCvQahlKmRijXXtXuKYertgFAcp3myCHoJ1r8Phs//HGzN54AP8
RdVjOEwcjxMOArEV8LOiTOtQ6qB5sbcnHzXuaN8DOhJfyEpZ0dxXvvahDO0mEYVBqDj+kGjA15+z
iLGB+a8EuLycN6nJywcIM4HkQHfj+0FmbbSY2EWKgbNs3mJaU2I7V8U4QQHppJo41lspX6d8mL4M
4FoCzjR/qVrduZv5CBSU8neV3u20qZshPQVz+hnGvNq5Y2L8A7vZMqqFjs8s3lR3qR1jXV9k1jkf
nRP5bcZTiPXx4LWD5nwk3JKD2LoC5Y2qn80cz9wXUvYLWaeuhMs4JFsiU5F1thk/1Z5nPwUjb55L
ozhQHa1EiSAIP7tgKbqlHCw1+/04zNWrFfAszAKbnQ0Un+Ertyq2K22da3TDoWzF5zi2sSFFlHUL
zT51jRocghPw9SyH3B5UnccHasayguwRxDtsPj0wBw25baeBsFSP3YQPoaimPKCAJ8XO1s84E2fQ
97a9TCK340BvoA2GO6+exaWDGKyWTv0ZnMPiQi78l+C338efQOYHeICTjR2J+aD35WeybuJWHw1Q
Kq7JNCx7MBrRqJ2MkFmk4aW7zgkEX27hHzHrZejyWpZ/ptzLfdEtrmmY91JmQcNiYJ3rUt8bIORJ
9YZfIXvfP/XZxK6TYz9IPUf5k2riZGh2Vdp2OzJdF+Q6BasfHDt5m2QC73ZlrrlMajOocriBDDaD
2omnxlHb8dSrsc8bGdCytQbNPJA/0awMkrAUMlpVs8xjYIz7pfs+ac0Y+x3bTEOMrz+V9sMUilkD
B8pLl+DcBcqosA4ffEuXwlGgi5tZZwocpOPEHwrxM+9PWM6jGsviVmhg8bmYU1dbUOvEqKXO+shc
Ryn4/3GuWUweat1AmgSozm6ks5BM0UeitAGU9Mq5yDKQfEPedaj/QOnablV9WAcomqnJ5PvXgVpV
UnQziGhTHNW1qEAbAMTcURlpcTVR7AKyVLfbtRrXz44o5ZOFrUMUsabp98TXsg3Qztie6PB+dlr2
PnHMDe9bWiX9MrFCsfiD1fkvunbIqk5c7QolGEPmJcOWbDmxw9QX03nWExxnoxRXAFGuumbH/krd
REeNofLlgSa3TKXIxgK1kKkENRMFLs735MYMZQLZeW1I11qvusaVQLOich8/DmhqcCm1x3Nwh+Bv
ARXdiBoriIH2z7isdzzDiWEL7iYcLEHWLXJoiLomA9/hvocoCziKguNi0nwUHM1auOZzBx2rPr2q
650LOO6GRhbnGiSBoY0+JAnSFJOwJ3WosBl0pMAP16VwcupNJvfDCFY3htNBU2HCqCdSHACuPnCh
oZrI5Cdyrf7VlGr+av4uhHz/IY7uQl2xcsQ/rljUSYUDY3U1UHSloXBYtkMdqX51i68tqikWoQ1L
aReRaYAtJRQQFtqRuQ7QpMD+snrcUtdMKDZ2IVRxUcvJejA5ZPaJKJOpIYZk751GefXdhJCJEpet
WXvWMl8AVr6QL6+xvHbENrdlcETFN1TZjfmpxYHBVdfxYswtzfwK9V4WgqF7uvrNrD11In0i/1w4
zY4PbXuaikSDANKB3H4zyKPXg2KzAFbgK4hvoxQrhheeePKC30Tsy1PWVgwb7Kgl9z72iB7nzAKy
CVfD5ioqc1xvQCV2m76i6GmJ98e4P3TQt91XKi3IhnY4/co+8znOUS/f5du5wp+z5tSg3OZtAdql
VNv6k1c+x3YLhLi9GKNRVs92z4ZtqzX2ngIYPhHBpZYcO5BWPZMLjIggfxKafyTTAK/VxbPcr2RR
UyqJNR/lOhGlnGfLP1UOWN5ptBqH5qGu8AWZB19LHzIeM5GwsA4CQFDAq/eL7aUoRCvMFoxyZolT
ib7GVwu2nh6JY6WH5gUfPXZPZCuJEn4Asf1K06KSu/o0n2mc/JxD5FABiffkWxhe1EVMoH7C1UcX
wuNxm2Oz1KlR0cDjOY5AFxRHZPbGDP2XlloaWsbdgO+0Vp/BGfFzzs1EMk2rnw66k7zIfsJpomqg
+etgswYwFtBpdDsXIhFvvsTOoFuyjFsKtC20/pUm6iywUY5F49CcmzaBJoJtVwz22cebZWlmVPef
C6xFSvDFoksjFBNUoCpfnB/GP3RTaAJaIJf8mcqvUdMHBp9Xptv+1mWApbbFvd2OOTCdXn6dVUO9
1dRxTZAMA7tEcbV0rWFDXQZ2WV+Pi/MyoMVH2UCobU23JqEegH7QeBL8Xs/yYrlM6j+bSVBebiJv
rknxa1rqZVA1GMsWSyff7edNF0weUCODfcS57yeyHLvyroOj2zh5LMYfsYtvHS+X4i2Yhn1wntOM
Jbjl0xVfgaBp6J8AJQGznjq8zXXnKprc/1wyx97rTIgTRdQJhP1oLfseYZeTvfcq82MErYfxOXDN
Mtu7zaFrOD91xgPt2eee6W69FiABMqE9uzXAl/ipSTLn6iqZFPJDc9NFDb4PkQm13tBzqIj9GiaV
P7Cx8f9vYbbKRtMp268XHcakXy4KPua3i673RsnVRSms1XCoYPnQouJdPm5io5oes8lgIA6s8Ufq
NN6r5wSnPuUFdsuxCTjmwfghws3B3dQUib8loHJrlmCicLG5tyKQRxO75FU/g3tbqQFSE0NdRi+t
+YFmTSOk7QY9+7IGFPin+h8SjWaO2vAedMuO6c+nQtcVHzK0Z13VCB4y6XXP5JFjUYaaBlZuUp5d
40lslkKMaomXvRGxJJ+PfBa9kpSzth1+gm+y+ka/Ky6QJGFaQ+fzXwK0QptAcdm+BbhYcFfggQma
AcABHAk8WQ6Ic3pQ4v9Z+fPZ7Vrt1U9mbcedyjjrZdU+zAXE5ykCck/hJHj8VOnpQ25l2aW2wH5E
d0w/ipZVB4kP5AdyAYE7bTMgfPYshoxlgvP/ncdRSRt7hR0xAUkbcIr/tMlJjeUMMVQnhLFZfdTT
ejWFur+bByk2B1+TEPMGoYBeFUCgmD+CsWuPJHO6aJ26s30XFFp2KtzhC7mA91UH9R6UUD3D+YGV
QnskcdRFJzWpS07BZg75PXziJHt6akMyDM/89cn+wa5aVqIq+45eEMsjviu8f74gBhMSpc4QnGvD
CqH2wu5WWJc7cYYiVM8CiYP2Exem4sCRlaAqQfnaCurROHJr8PYPBd6U+l0XQ0ssc4d0b7SshmyJ
J/i1DMZ9MsjuvPiyHpX3HVSwBw6uhcUHPHa+17AUBmTMevi/8wviDFQRaf+C/ggs39B1yws8U9eD
Wy0dm/UgsBr75F5KABNLT5MbXgETVphusevVvn9hJZq2d8EgjxdHYIaeNoGCChLL2O4fTe2ydGn8
/5D2ZUtu48q2X8QIEpxfSc1Szbar7RfGbu9uzjMJDl9/FxJyQVZXn3tP3AcjgMwESKlkEsPKtWzL
AgwysXkojT7DtH3WvKqmtOQ9wQQIEqCwAv8KHRgnO93gLDcPVY+7ASQU4W4sv9P6o+UlDzFy9/Gm
XsvvdzXL5NX3pMfWdwW5pntv31Zvc1oVO6Yl2llbrQjwkabju7bmEYh+YWy0BvCDPA7Iq+zUpMIy
5qe+LdkzW6AKDrLnqfWTvTU45t7WfO+7a22x+2MHS9JjGWY1yGUW0DHCjyXVK0hdjFeymA6mghBi
wPacCCg98NrmSWkGhE2bhNibNY5/2Uucgqq8aCA1MOtuqOEAeEvGtuzSJ/Csp084PjT2CSCzeBDD
JqOLrkgf9H4MyTb7Pjajihx0QEDRPFKBnGorXCGdtAU8pmEBtvuvHiReYsvUHc8rOSha9/vlmNfd
m7ThT7eAZxoF9tCiEIlg7uZ+GA+0CEWeAwmTtFBv15r+AAmL+JH7zbXosLCLxh4Hr7CkMZakOIFG
VaxLA7Gxt2ma5JjkwMpjYvw1G9rpBDYMb4Oz8OWHNbsnvdfrr+A1m07pBD7AQuCOhZ37mCH3OP7f
d+Lr9SwkG2MHVT/hLBTq5HoNVsQJhFbkbeIueqnZFOh2pL0yJGzo1cSO0eAuGzfW09BpkIWwy1IQ
hjiYANHpWGI0OBgzq84EYcaA5FyRNDF4Ey7UpJEdaLHWH4p1LEOtKO1jktn2l3lMJ/BC9MOOmosR
rweQwLphPfX2F6Yv0wW5wEBkiSboFKuXWdNlrJaif7GMQY9z3VcKmFj2B2/06IEGo0uVzQCtVd19
IMVeKhY/XrPNiANfx97kyL8NezAYPAGpMDx5DCdO4Fg5kUlnE/QpNbAEniF6LG12wiC1IYo6a5cz
jhpOZKpGPOHmIS0Pka+HJFFc5oBY6UthPDWxsSATcK22YO13XqDi6uwc19IDSd8LWN17xM314gjx
IbeCcMxaGfAC+ViHnjnfeG3hpb5gpEfelQMvvu71Quosqq83sQlvXYsFmlEV+R5ZtiAe4767tSOG
U5xBEFpRge3e+qGulxrIY+yekTdurHSfgrgYnyRZ926VgpYK1NvfotI+uSKvRUcyX5iwdnrUoxk5
dmk3h5QJs/TGwZmX6n0cyhIoeL7u5NokFQsWehVRYRUacGw9pPa25iAen7R0Mc3l0W0FORYO0o6A
GT6oxJzFYTizpgwcHQKZR8xlpVel5zRTnkPU1vLjh1ac0K4JfjzjCCKGHmnhT6Z4eFCtaVMcpcd8
59pFZUkvOUZkIEcekF4qluyR0YEIxkHeMTVVkdSVBcI2XELsOh+TGjx+0coHVocaA3lZT/Jcophq
fQfeIufIkdRy4aTiJeyN0U0VCD5QLd2Sb+1SWwMV45Ogl2oD97YeLKYNUNoy8JCBDPKbaafYamY6
uC7QosKyhz/73lsvQApjChjZ4BJPu/8mY/nVTTnesk6f6ljgUUm5sLBpJs7j9D4Hx9tYRRdPwy8g
M6v5q4E0Luwq6PNXnCtda6uwDQCtnoaceTuVGKfy5Ip4XkGHIVLqlJubI3RAZg1/S+G4ya2zI7Ch
XcNVTyS746dgMdCjp1AnzCDruqYJ32YVJAeLtQcFtDQKd7vmP8CF6RzIlFsmHuTIpi4uSWRtVBjV
ImQJGBkuKH4vVPRl99ZMdXfIhGmkhxc51K/wI0T+1tRvj+Im5Lt0I4dyRuWyE2TS2KkUtXHUnBJK
oaj2qkr+IclNnDsOn/hXiBSACE+MclOVY90Mq4apy+opTh1td3+lm+4UDT2VE8dAh+h3yUbSbRSi
CpfRXb4C+u/slYlqVJDGI3WV3mW6j00W0IDYCRjsGw1UxBpo6x77ucLhT/6jB0HQVzZN4zO+sy9k
xYGqD431Mga9llO/Q3yj2KZeWxzIq7sMgqZIUMduLqDlvv/KoCoVJJguYH2LZTEtkOViGGoxz7Ob
QdVJLKHJq+KYvWLlgaSUIANAa5tkHR5BJe3NRk+Skb39vQkJYLFzGz2xDBmRoQgeXKcIoFhv5w9N
BpS0E6W1d4zxHMDJklNsr6rNkBZLVsHQFk6Ln++It4NIPYjGg9kTkhyspN+yrMZjjdxXDhAwKkoX
GalQ1B/KposhJqPqtwsUricIV/H4gQJlGynHt+NII/kxz0WKm42T78XOYyAuFu3Uua4GAAZqZOuy
9F1rrAF4Q9hxHneNmCF+UYHY45/drKXVKgAPEXlTVWOrMfjQJfhfXrR9Kt5LyJwSE06A6LaZsUzH
qhp0IJzFfFQV0shy51WP825vJmMfmMnSbBVF3x3/nnIoTr7PQqYe0Koce4vpCMLCXrO/aAavLnO+
lMEgmmWW+M9N6u4bKG/ysOB/AUHfvOn2AqS0FX9LO2gmUWS/WCnOubX4RONA7LDdgqx4xTujc76Y
Wd4fbCuLN0W2Lk+5kxzTeQE3AiB700Oq53PgpmmzWyrwnk6iAHorW3BQgWqX43VGboqmwul5hrRx
42tsadnZ1bGNCnI942vkmv+BXgA4I+xpr8129oNlfbMB0L559GtsBLTe8N56kLVGEqyD7A3UVHFj
Mxc/nHI7Du3Ysu+Db+I+BgCf7O1Qn11jcSL891OX+yxGDQ0d4p/XdJGuRr4uvo84oHUGTvibMJvG
6aH0hvIlPUk9wyYGBcCa/IhG1mxnMLyceT3YT5ax5KFpdsiI1PImHEYQrBaCWxWpKuyw9CXU6wXd
qiioRsXqZUsfqDZ1Y4YNGOOvHp91u7M1Wfycg2/qKS6n6twOzhgyp7XewXMUbyO30g8ahL3eu6X8
Zk65gW0Nrf4CVVvcfp88jZBs2ueCwNIrXDBjihoVPZiVNrPJuOTIlFSYRHepmC5VP+ketT2bXWD4
Poa6YdTUCyfFngjyZJJpefbSMykTkGTBLws1bKFkMOAcVsSQheQPlmsvapDZL10V89s4fuZ99TkE
U5hYdeDNno/+Ex5iPtAMa3Ne3OXRECZlz82KbaKqsTYjVtnIHoj9h5rFA6QKVwdM95Z59DFbBoQc
hIp0aEpNHxkOWEEiC3JY9Ep66cCVvE6RX70Z8rwaH7Q1JQMZ5twUR8dIvFAuGIBwObb9ApK6zC3W
bxoIvDcghLCf2GxYsrBY8oJMY8gWfNh9KD4/WE0SUpSyz0Pl7/MlB2OZ6K4c2ZjY4ZL25rb3KufA
au2PITJZsnOjLjt7ZW2XX2eHdSGoFHEv1G6KogoXN6ry/ABxgBbJrvp4mj3LLQIjBanhVET1do4d
wMbsKA5AvwXS4llLjlFnA3Bsg1IsyufkfRq4djBjk2880WR41GzriiHlyM2S96wBfZFXJ+UDNbUZ
j2rAvd7MtkdeSAK6f8iGpcaXxEDOP2jgONvUGWCdULDRQ87dBEpV2LTvZsNfD4M4DxBb4piBdJm3
pSpuzDFlFPllKLky2vWnqhVjPuRZVrpdRP8Re2HeloYmdwK2GiC6mmwbORMmdm21xOcE6htOeF/1
KMAv3Pgsqy2AXUcXZ/+fRzJLe/eX1K3NVy2eK/A+JIAuVTE2P1edayGm4nW+GVxmhkjVNM+N/rr0
UDMKVqjXOFBP/TFhSo29y3bFpofe7qCBN1yYb+JUJC/WfYT16LNeQsa5jNfpXcv5Tx0Ar78wjlO2
gLi6myGFXGgKCWdDIAZEawJ4UrUWliP9DRQlukiFSXFqc8A9gihYNClbBupuVoBctPRINgvoqRcP
Aud9Yzyt2H8qMCPE6XiC93jdm9qJCtkm1017tIBAD6TPYg4LeY5fG0UN2EE7q3hlo+7KUcdWdfTy
BHQFuyoC62WhG7te6DMzqKttzcRkx1Wz+bdP7FPEoyc3ztt9TqDURHCCLmtkn8EOZ5+peeOh9lrt
hhIUNBSWRtXbYsXIVPqIJ/unPX91H7ExcnMB25hee6OIHfdYJYkegPnbucRmTf+BIeXp63YDXgoY
bXvdQ6nQPwqZLajB5k58MrRqR1nQTcPH/dKaj47hXROjQXRXnqmo18apA4ojNxmpSTWyJTNk6/G3
QB/Ki6YaFR63k9Cd2yrZdHMF5uDA75Zsk81Zeqainfpr7c4WzU5yhlwvjs7bukF5F07+gulAn9sR
yNXFODeBsqffZX/UyIgV4gOL50PDocSMHulx9KinArmX/pORz8Uu8eZJOtSjf2qyv9Nshoa2eDdQ
bFmuxoMYo9TG05B1mAEJtgXstncPfR91M3Z00QYR3sbq8UK7sVEMec3Jq8M15fF2qJceuyFTi47k
55pXHFyzeKfAhcVgtenG/yh47Uyw3XWsZpCDPMfGWONcTeB5VQjhcz3svUskLzWVTXbB/5fdMJTp
EdzEd/gkMkjgUddE3mn27xFPhCVikfsnyHV+IuXVO1NROMO1dm9LNRvUDcgYV3HV78H/3peG1/kJ
T3Ak0InWXay9+MU2jupRPjXof7h8MsinBP2/L8UDxaBnCwV0u0nj/kk9DiiAQm+fLbJ+90hxY2iA
dgXOScEAi71vSsKWVcdiyEWsrCPZ/LzMkOFAidv0rXoccJzKYT+hx77svRKK30pQNdP1NjSw6bF3
VuiwkiMpnIMJDeJHMiWr4z9UUXfCrgPPQxoEAvVhY0L/1hToRSRAt9s496L9JHCJYJwXp64GRLWE
F9xnkI4Z+FdPG63n0tReYwGINCxoESy5h7xEr822dWbG8fik2RAGoY1Inkw/W4h1AQ2GjUcfkiw2
2HeGGxuF0UaksA89Ns+UiWofdooiExVibBWvOlUMG2RpdzIdbu/oPPvuUJuOrevFXS++u787aSef
OuZunSHZYW0HAvnfj+VVHDl85DgHdMHYSNOj1bvf8M/4kuW1tcVUIt05ohkjdRsUsVMTkrdPrP7R
WMAX7I7GFw6p6C8LpFlEJFlmx3mOwbT7SJ3LcUnDBVLox8Qb9OfegIZUm+ANNOrTlhJYM8CDL14W
Q8YZa9Y+HHrwLUb6G6Wz9mOGU7S2hUa2yITF5li2s8vulDmNvpWYUqmZ7IAXPigTewGhIZLbcX/2
g0KkJtYkHQRA9Vu7ORa6Kc7zIwjjJq22HYoJaTneEG3ImOgu+EupOmZWBNIHRLYQ45W1FUeG2lZ5
bgYiI9jh5+PUeVKXQYkzKN2IO1vt+N2m8UBJT45KLIyoRoVOCyPVJmUHgDBuu5DXHQtn44HQYeNm
XeUdrWgE1A1Ca8B/W92lEuD+JmWl/YBT2maHyUAetKRPTn7HdrC1wvGIlS4dBGdgGhBdp3rxjR31
qrUlD2TbSdL+YsU4blhygHqxzonPLk31QNGGqZ5qMx/bNoH0kZkCZggtn/UfgN05p5gmjqqfIzrL
btQBMrp/AYSR7uIIEuA7euBwesqk2YtR2tbJJ+DnjcPSoybsGrfcZb7Jz8kQgw54Hrs3Kvw8/VrY
vHygVr943r7vIjOkJhNhHLtRhrm6L2QyHSRJ9C2yELUhxUGU6TlPEGDYkXM1HOxlAlsYjAlrjmSj
i+rYJmZ82cXYccSOb2LNlyXyHWtncwf5phZ25Ybcs7BVDU+VVFCmjYcMMg86aL2E7cbRjiOShY1k
uVRNNEK4I+k2ZOuKGKdlmRe4gK3/kTXZs4+8qddh7vhLafE35L7Uf+B94uwHDXxPeblWmCmY+K8V
8fZRmwf9a51MmLqgd936y8nLQLZBTazwsFBI1gRCbPCmCVKSUq/5lheL/RDNyN2i0WJrwVl/HFcH
aopbAFI+wwbVsu5iy0GWoSiqZkLyEUeqPTTfHOnQsHmAcxNo1V56B2d5IiRzLJMFMtrMGsjBRjOW
ohmMapy1NwJbn5MHtyyYHJqcZVzxHWSo3GAc3MyF0i+uPGrl27JOBp4PokVD2X1fHdc6facLkYOG
YtA6X9j4VFvjto3S7MFs8Lc2RBEh5fQ0F9oLmaax6aAb7gHiOOBdslFxVLPG+k/eGcsxBdPq04g9
5CfQePNHBgwFBSi7Nvjrfkp64GVErBoog1h66EWJsVPB5P24uSSaH2dkAh/MiHVn0C9eC+zhC4TR
R5tqKsaYsfnnQVhAmVQs2XA4dTveXRx572w0QNx6+NMhBXCjBvgszrJtfqw7KFqL5A+tt+1tzgUk
k7Z+VVtuFIMA0d4mZj5usBTtXqgPdLL+YaO4AbOtjZbx/oWCaSzVl7Q+72z/83gZMJEhTjCR5rUx
dIfdyGiRoJZjm805nqMdCWcRYZsUFiNHZmk7GSYUx5QCF/eQi/bRS3Wl2u9OGtLw4sPc+c1JnSbW
1QThsErHNvnvJ4yYMbUj+Migx9YY7KC88sSR2kgIv+3MGo60I/KIfsAfsQOO9bpxQzYndv82wb8K
Oesy8x+m1G0hUMYj8PgIgoFMkAlQLW10aA/iIQXS71s7OakovQxMAXfdlJuGos5ki5DAFETRAGjR
xzVUsCMurpomkRBQ+18vjzQlbcJRmIq66aWGuruNzy4+eLOPzGkGoPnvt6GC3XU2oE34+53fNdWd
Gn7+vOb1uFfjUaz6NshBtpq+xX915+LPYOHPQD1WMGBg6dYHFgf94iDWj2Y6g76U2hobLFB3CisV
N22DomSs1o16WC5mHzILh35IUI+uHWTbEWNHmQaqVNmNDO7sNMmOqurimNa1sxAaFV3k6LLLYrVY
ly6zu41K/Hjdan1ss5V/MQ1vCUE06OI3ieaSIzGNsRbqhqKZF6y/QKMlBVmVxr9YqZ+9YSOefFSI
wTo+QMwK1E3g2J0WQdsw1uYLFasTvesAHZ+VKcOEJrbj7ElbNPNlctr2OWN/K7+LeRDmrcWzMnWD
1h3XwR/AfaRfR2bgnt1h2YWENTEOBYMLjG/KyfNxeIk7IIfleU4A6gF+IBvED1pIO9JOow9F0gUp
Mi32/FJozXl4Vcv2WKXW2YwsbICBYa0NVJuMKePm2U9mSNCPxaapm/58Y6IQKgwxAtVkMAWtS2zt
r/tFhu+bQVx/s7vVxwSvxrwDeAposMz2DHBlPRmBA222LZbv3sXKnbo5eeDF2IFSI0ZWFTPKt8KQ
vfUV/JcahC42oKsDqfwCkZ9LgrfqxRuYty1HwWmgaVeb8lZTmfGAAuN4BZeDawISA9gUDygoA7ah
2Vg+ry9ArtMI0tshLT4wrdnZjjSH5R4+ix7zcuuJ2SvNbkGA0AqMrGMGSFQst8aAdDk5ZyZ/NKTJ
ETONxwayvM/GgFPHrillyxrX6Hnp8QhudYaEPBFBhQl999DwMc9WttxnyBNtLSOkbp7r+c+uNucn
NmV/kYliLY6fvc20ULbEFagWD/nW4SX79SuG7pIXqPdcOYOPdxwwkaXXHr3n3NmIQ0PDs0C9N+0P
W7pAcIHnvo1jVduGcGXvQJArRd45tc3UQHW2tYtfiQkGNcnDRbaE1jEz8IEh3JHeM4dyK9KoBneH
I1ygFa2Gg8Z/V2XM+G6bUxs6qdG/OpPR79al7i++PZqnpmn0vd71+hEI3CV0Zn1PuBwJzmlLO1xL
U0c2LLA6UJzsn4x6vYlIsQMeziKCOnxExL2Th8MKJmsF5XDYFAPXJZAfBAfx9SgF6iefdhRzRX4I
oMhNZGZGIIa1lkc1DlYx8/6aeQ3iCBYakKY6e9N6Lew5B32pai8uG88AalOY+RF708vEaftVS3wG
Wnc7CsL1IYWk9mBDXFMv5xOZqICQAfACotAsF4gsimsgKHhsDH66sckquDzL/dQA8PuCRdt/aAVc
1hA7K+Pl6OJ3bD+Q7XdHXMTp8DoLtjARDFYPaFyO+Jv1OpLT7CnZQkQAAq1uNxypp1yMG0Bvch+K
ITf5ngDnYBWZDkCAutADkdmiow+9z6r0Z+QbrxqSRF2dX3zkOJ4nA4LqN7a4ni7kjYaI4yGBgmor
JCqRXWRNG2pC7hF/XBXYJl+Xuqsvzew248bH7CjIUujwaoJCp8BiEhJHE4TIjFh/iCpbTJYafQdW
NQdS1Eb6yFzTxbvOK3423R7/N7o/kQY9QANzsfc1G1IMBLrtBtPNBXJILZi3jWafAUsFJCBYuckb
1yCyDhakBB+gM/WaUhPf4NVNMcjLNsDQFVsbcvgQwDhcgQxYsgBuLGiwXEAsjlSdvBlbXNiYmoOE
gQtbtsmVA7RZYuE+QACuH3cxrzIoaKOI8JMH9bTV1xDFRnUc28jB2UipH0fdCcgdRQWOvjrxQpdV
1XN5imzQgxDAsGrd6VJE2yvQUGAOnd6uAKgQjiXHg9ct+1sw4i8HdZeUHnNU9OAvbM19AoSK4xXR
2QCByo7FZRYkiQ+UNRk7gVO4b0crgArkyWNsBlEfaiqH6nxnk2NNprVsEpt1zfqGlCuhItPVb37C
drabl6c0XfyLbQxthyQCVCH+Lih2hdRAw9j2xgORFsaD0XDWra4PDFqKZgptd9EpNjHdGqEATy0q
SmxEB6471lvazJe793Ljnjb7ZfUfPs2Ioj2+ndM/gsRszSjmBadtorp25kngiQ8KxeGL70o1sRS1
QLCOLVtyYJKPb5qAx3bTokqR1JYIEdG7Th0LqnMrC+8cKrh0wYxgXwFupPUAMsg/rRyLC40ZAL3d
AuDIn+vpzzkH2/CtnzwVZH2xl4RjR3pCuy6OjMzF+EM+kOVT+w6gR8/z1u7fsYKe9uoprZ7zdzY/
N8LJ5TgMK3CC3LMJ3Ayt0WymLu6qgIxU/G/bumCVU93/b2MYgmuOgugW8qk5YP8PS5NIG89KBeVO
U4W8/w+2seyXsMkzQ4qykMCK6ka1/5UN7+/reFKbRajDlEWJfd/BPtL2p9osXSLQVTaePWyVA8xW
vzZUP908pb3Ve481t5Cd6sZl51W8OPp5451dUbSO5t4Un9nSFNhAZOGBN+jfgv/n8biX7njn9iCC
/nWxGcIkc8naP0Fg9toKIaRaFFRzGXg+qdb4DOLiFnNDZUNKOdSP7gL1AuhPHsVHslNB4xmkqURt
yJy0R6gYntRQVCvARb/rxmJEgjmo2nu2ScWRbGULyqAbZiAP75+py7NtQR4KklUiB8pLbKbfxotB
0o9OaqCbgWUfQOSRfZkAy+Wka4HXInjYe9CZ/KYKlgqBsKbw16t2GLVJFIzX79Vcgj5CqIvJfjfV
T/uRnzrba7XYoRIXA0fUeILCEhLYl03qA8VPpONENy6pwztfMJOTgYqJGMcBWeSQmaA6makbKNu0
7TQ7P8lEpONkl9EqTo6M9MEk3SnrP8Z0iuzRq3HkrO6JxlRdZvHSfdbECTCWaDj7pWrcmtW1Sm0q
gC+AIAl5IrDXnqkdz7q2reb0511cVTMwzihjCa7R/ZWVxDCtZxcMIU/jkHqPPdRPRaO1fBDrUc0r
o93EsXQgh+E7uhtkBQ7/3ALCS2QsI2gBGcNq9/h/4lgNWN9r8PrEDd/QzWWNGyc7+ZH8Dij8gG5X
3ZD6SFS7+cTyI1J4Xs4M8FEMSkElYIvXqbdbYgNZ4/mZQ2MBUvBpj6xlK8c7EVnY0qPP/TxcyEqR
lpYU5yUF62pIRgjWAEgOdbm1Q8Iz5JGnc2lFC1STMYXzkw7/e2iS5sTRuK8LCL9Lo5ri0dSvLWcH
9HeZv73vSO3W+8/Q1+tFq4s2XJHiuEmR53Wexdlu7tkcO+ofbapRYY4dtHd8ECELpyqo2yr63tlU
s3LmaguBUKRLfsRBixsnXO4AaK+jc74tMt0pAfNtATp1C+8dhBEVf6YJIBKJBuAQGiHSg3U5peVn
rWVBEA7a2pizgdeTjF4a5ec8YyCQGW3ss6c56HVxcCEDMwokI7YNwcSymNfAEbLa22iBQKEHgtgD
FJSfb9JXJpEdpkjifg9RduqhEz0ccoD7fZZv1nYov68VP9W16fwX2MxvrDKmb9zI7S23HHYGibn+
kPBF3yw+CK6RS1rJtVaNM+QaCVML9si68qjWX7M16hcDWyt6UXWXJGZsYyFr7luRFH8zAEj+blpw
04PZDd/jj16b+Hs5Vt0mHwf+NMyVgYk/uEW7tUwgdFRv4plDde8TcTAQUk8PLc6vQ54YQpgPi2Fk
9/wSEKMuLXMm6b53fAh9NaU2hXQRGvDTK4mLqPuQF/4YgJo0Ct0HNaUombwFEViJiyi3HEHomKmx
1H3Qraq+FEI2FaK8d5+LLpSKr0w57q/28Z2okdV4MvjjA1NTeWlQ0Psbx9XBQvHjU6mLyT9DS5/t
40I3fxs1lrrVm29LDaQ+LJihIWPUCbLTD0aOGNgSZKIBQStMuWLQkGQaxLchq9In6xx81FemDep3
Rw4Cphac6DlAyIE25WHlkDQF+htJh4LEoOWs5Ttq25QZ9HvMP9wUGfvegyHGkV3IhvxPpDDSmL/H
AE0XnV0IGkHCxJfpITIfZELOUbG8zgwLb5UhsgpzHzVsXzojkjDu8kyKrgQBXu5i54j6m9CJ1vUF
HBZm688gDWgKTHHAoS3v5+aDUZUKCmpLwFjo3uIsQ0YUVck9lvmrDv2aXWQggc8W1MpMzOipdmfT
MnsAKFHEgFh23A/2ANAZWiqOmgCKXYei5v+PzYIk56bDzhOWmfMVkwxqWu2ULH+SRUKONeFUER1I
VPqbHnEB5EzeQ1IgjrsSQPwPfDPO2JPLzRhmBoWKqcH3agrxpy7t2r0/Jy8ej4SsilCPklVy31gn
jkRevCcjbeuDwzhI+dYC7PspaUDVEcdlaQVu3XxvkG9+JBt5qYgiVm8cJJtu7hzZOsyHEntSgQqm
mmaKHKXrFQzQG2ee0zbJy1ym65b4ULUYcm5BUfs/dexm7cg29+54HgWlKtXubCB6Rg/Zz2sghTwv
Fo4k/AX7790EpNECKPiW2q5tRvu152OyXQtIHd3779u8H6vd2rP4a7T20dY1xvZgTU37HQzCkBBZ
QBJR6825QmJYWHGz/Q6FkAl5TKb+2EFk+hU0qa84WPQeXa+dp2WnTTUQ0tgFdPdVYZXnzPY3OjbK
j9SqwB0EpI1wLCUS1CebuXUgXcI4CSN5yIbDjgjzIkefD2M87mWTPFrVVmeN5b96U8eb0TVQxbrI
j8OYq9VA17x1Qfh0N3qhYYuHriZHJn9K15ShdHdrjcfj2sflVl5EjHkzvOyq7pmC5J3Jjyguqj6h
+D4yTK+PcojETHG+3mOCovEB+GFJIkpkv4XgE/VzPwWkO6l35KGCHBC2w0qndBPw6gkyUuXuSycN
Guhh7WQMebos+qPtTHen9oCpRju+AJnjMRX1eHZ97BirreCbveM6XfCTUi4KV73vHOoCnw0bQa8s
aPR43ug+dCWV+CO4/f9qTVPbkv1eQ1LFkfuur2pSjcQqqSYGXcUD4M6ulCxVLNlwqN2AlCIeW9CC
4/5UP7L5evbWTXV88XLbeoPCQQtoQdfsJ0q/LG3jbJYVqJC7vOgEVmWL/6b+iUfGiwG0+IOetFtk
yGv1th/BsOTHCVYsxKfgrK10J0KZh4pSiOKoOI0DTRUAq8whKdaFxpKsRvefHPyTPki6TvJZkHnr
200TQlJv0KjAYZaWPhNTMLdAWBgo0mDJKQxBYljv+YVlG/pCR6/yq4OiOKaaVdY/ODLckJeHfNQR
GQa/lmygSYs2qZdNm7u1nG3pzwVbtZOygw3EPEcJ5gGie5u23Y5xoGniEkeEBu02m2LjmZXTfOqy
N7LrJKiA1HUnA90p0NVlDE2LKRI5UyzXNgXUeELKlErqbn6gmkypSjpB+CrclGx1k2clk69+700J
WNSbvIlblOF12ap1vNlpJvRF23V+BEHB8OyIgml1s+HNMm4NC0kPQcwgvQeiKyAlsuGZCgqOUnAB
9gbvj8qRu9wCLL2wxCEh+lJgnHqgeNDBPONgQ4R2RUQxWxbY0DOw9JFNm5ceK2DzTz812pMHBulD
0gIrDVDSAoDaAH3SplwD7H+A4tIZ6ucU8iyC2NKztSoCCUumBxy0WJAUQEQRcVBejjPbpxl4WMk2
x0a8NXWAyE0Atx5Sd3AfPOgQbF3BrbCAF3WF7ocNVqIOf74+y5pLkxRo6oNThxN4Qh60LA8WsICn
ARLxrzVhm6AV9oy/dYZFImiOB9LcjKeywMIUbVX4s9O5IHGGkdwrklwCFnvlRtk+jfZSPE5BKdud
loJpG6BApz0DZ+9XamL2Nu0N7oBvUXiRtjrfNMlrLmv3tfmpBs9FBjPdROlGZbj2lSdvLMFXibmw
uEeKubuzktKbqeOnn3MaIKwK6YtZLrnUtJ5WDJOHNyoInp8/Wz+QrYqgDgX18+fP1Zd/9ZcrBxc8
QOvkH8dycB+5abqPFnHkQVohHESTbOT1vax7AN4iILvqQE0fTGNi113bkSO2e26CrqY0Drad/vcu
mMacYhxK5BMYYsWllxpbPz64vvd8SVs8hyD8ZpWASGK7KnnE2W6hB5Go6j6ys5v6W5IWyaNt+tYE
ADLQkc2aH8nmI+/h2gHzYiu02sXekNH118HYqKFLTM9CzG6qkL5jWiDJb2WKG7BbcP/97suXyyny
evDS163WVSrY6JMadNiajKCwRpAGJw27QCXIPUMjB1JtOiiTE0DwYlFQjRuDvqtYiv+swmsMzfSo
4nQw5oTF0PjABMBBPZTXT+qTiSnniexq4DHv152RlRzpUSaSiyGGSJLYJI4tj0jE+a3kBKD2R9yN
7aYqe/8ai4bJ1hrZGNS5b68XqfMJJ1TLMvcsHCo3P3SNBn7ezCufB1FQDfRc36M4K07UQmZ39WwB
cX1gbQqR+48wckxz+11b8KIb07l8JlPjp6CYFrGr0XyJFic+yqe4SqGdO2Av+9o1t+pNQA90Kuj5
TiHGkFhCQWOSLwtyVPKFMsXIvlqrq/tqFFegcHUBatJV8FZ/WhvvKdc0TLCYBxL+aPLrQLYTyGE8
5I3J1qDWoAnV1M450ztEIi0VFCbC7bE2AU2dOWyoSQ7ZxRyn/GxXw+52MLpOauK4ekm6dX8z2uJy
5C34f6fND5rJ3EyrGprp0PTHMk3kstzMfyiW2rEb4YfFf96E2Bk2oVrgQJGfVAw6dnLnxglyD3u/
NT3xM/FuSEQxzdDAyIZ6D1E98MZ92KlGNt2Mn3Qcl+sAh3oXPxtYmApi2VgUIwfPTG51Jaiv0TRx
Wnvj6Fwsz8lGBYfU0lPnTvVBOWgU6qsclQa8sOx3Nz5Fg5LxjynKISALWvh4M0ydBSQaCmjTW+Bl
Natzr//DOYKe79yLgmKxegQ6mdrk0XEWEIDtJt+RWwWqplu76KLaVKNCc7txu1pxLwdUDhUsO8f+
8l9o4djbyY3WExX47idsrYo2CL95CUocCE5PLkPVTNkq/ji/Aq4uhFp62we8QzLnjVt2GuXQoj+N
qjrRcKp5c3nyyO73l7+LH+nGqCsVbrQD23lzioSGpSuVLwHEOflCL/OmbbNi3kO+7yxt3l04dac+
VCM31ZTDyiGShtNojItJDTgmqCqtqhNw7shUtNgXBWrLaj8Oqxpo4IWAcf8OY5N+AsZNq92dqnbC
7xq4OOqiAHOfAugmGry23RHkosUZxBPvS4MXJjAq/KL/H8q+bDtuXMn2V846z83VnIde3fch51kp
ybbkeuFS2S4SnGcS+Pq7EZSFdLbr3HNfUIgBIMtJkQAiYm/J/kxMz9QQ3TP1yBACVubQ1Hx5p/+d
L003xKa/AgWOtvjbOe/GftwOSCGKE6pIO60HQl/qsxNOtsdpQ117ypJTm1snsCZ1O5cVI5O1rmyp
t4KvBJIhwZoqx3BjbBHOk+4eYgnJajSiDIBdQQJgKktoj2o6J8DzDB6RBcuN2tjbo2UskOYaAttl
xPkakvislVehcGCW715BsfEpMy3vdPPeorcSDUOZmrVULy7qgWDPO8+9+PPNUOVGQ1s9t5CmAN/5
svQynK/9fkV1I7MHIo84qMCHQ8PLdFnHXDsXXnHbjGNiH1zR7JTe6eNQLEhunPERu4Rq/7uhTacZ
q4YJF+k9v8xJzkA0sdTE2YcHZ8hjWFie/qihRGevhs6X7eSkrO5vJz01qH/AQaQJTJvMNc0DKu7M
w2SgUBC1g+jOpjzqgZHjWK235thq7Lw6X5u+01qAT4MTmal3M8afej04KtPsjwraRVS3cVCDgdqw
UGcRgYA8wobpWDvDGvAxJbIX0dSdX1xI/DCSq9JTj4xA9Frf6WkOMuJDMhvvhmtgM1tMft8gy9Rb
pFbArnHnR08FGOlPrsMfdFbGT7NKlN2Way14B6QHNRqbBDYQQFREUPDdj7nGlceGBTZpuLVpWl0D
Y1yoQanBw/2YpNjQW02aLoHTVq3NlucAhvk5idnja40yH2dP48hgxN7CM8vkOgyDjndJWowDaLtl
0iNSKE+DJCPQcJa1K/TikSTeZpW1IatFrAK13bbLMU5anFv/HOJow+CfLX/aWChU3M+O85jOZ8WK
N069acMILBW5410N1PBfyw7lNKDQatekmw31mO80B+tgpSttMwGoQrJXqinoPOBrOCjknMSF9KQy
AdEK6jmr2UfyMh4Qr4wROHvyydDHKcNLoZu2UQ7ylIUqdTClBcGyaUuON2aH67+M0TURodznQ9vJ
ie+qKsiqZqPLzFOSxcixxbwpv5AzkI+a9ad3ibuku3YMfQKr2691G3Lg7YxVt/C1qEWm0gfgGY5o
QOqNdzJBlykDkK+tc2HiFOJXhDQSUVT9jMKjcE9SKUaclQPCDnmIQPBfkzLVCrFr5xx2M+sdwMBG
WPfa5SXoXP9gy4pVZNCPIJsW9awrHBCFLJDPNvvZdRIcaBQ1v9GT6mNe8ieVmpd0s0hXBFwiUJSO
OB0rj+Bd1B+oCZBN/tBvqG+E3bvWAgfW0Q+mi3IkoznE/RZ42zjG+JhByFHu2At8TQxzdWdoUamG
91DCt2p2GqHh0K8C8OgREe763HT+iltl/Cy0CvluZT8eSGx1wP7mw/g9tvX4mVRAo0QanGbeemS5
+E5GEP5Ez62JhBmag0bFTekcPzzIrSnja4dq0QogIAMw4PZOhncRNXVovveUjg1NDMwOpOiQrv1w
uXMu67DYVKwEAu3HfGpS0dmSqJsB0dpDbieNVVMpPzUWofKb2xPT9PKe65+xqN8DaB7fCvpgyCaR
DRghAC1GSvBg41sTVkhyBK/8LJHBQRobvvofA9U8pfxGkYF0N5O1al7EEWtreedKg26c5gvl3gNr
QCkHal7roKOM4hBXP3tKZwBiZNUYPXh5pIsyNG4f5LOSLHfm/y+dmpWGpUMU/ltTG2ASGLUYScQV
QDgY8qFjFn6xc7fbl4Our3OnvXRVXZ3Am3IibBzPH6frhwQwx1kiGJ04wns6y5EnZ7KxLPdzHSxw
g47uYLJ9AJI5Ut2Uz1at9ZaCIrJOjww7YySZ4T0X6QCfqrRyT5L6ItPH2LAHB6noNVLWfn7Z1Yf+
w0iqu+F/O60eij3+TrVuH0ZBu7UFR1WQbIwB9UFCNiQm0fRjijNjTZKOI4ZZTyK50QAS/w1dZGc1
EFXk9O8XsiDTQDWPurrpYHkigAwEgqcJuTugDAmyLASuj23EKy51nW6BHwlxCu9IDXf7chu0+Wel
Qj6jGa/mGairTGmBgiQR9XyldDfuY8ONbkPXQdr6qrZ8nE3rgHhPGRJzZtgSwiBR2CU3OCV3UCfK
Rw2h3hCEu8Lyyh15kOpuKOkI9qS+g0pRQ37r8zE1We/uoOldVOxa9hvBt3jWgIUldakpgD3lcXYi
oaz8akD1rOue5m5vNc1qKlAdpkZQ734aBprKEvsc5XbvYUzgKfjdVHS52hHPpSTda4MqPfN+QNBV
RF8rFOuwrWWLFPCHaMyYxytz0KNViQOdc5AZE5B9/ZIDMlAOzL3pa2MiFY+81TgyKt0rK7D2IuXN
PCSHoudg8MJKYll6dn0YG6a5LxnodMs0ECcW493Bna7/LCwEJxEoDn8A9Q87kexHxvx24cRB9qkS
frlpAeCMDHu920YTE8BO1DKU8AAcah05YHWI9NwE7FEHrnFg4L65pQ0oMKTLg9Eharz1LEvv0EmQ
p2uXySpP2/CCPPnwQj2mJSi2QgLbhnRtWTlg36ywDitKQAoqx9nSA+gqb/pLIyeYVTSDhnjMZpZp
Wj5ixUgzzEo1D+NrMOuBv1neB12IcYClr6om2Lp6y06gSmtBYY5iNQOII6eJvdxvQ2kHmaK0EFGn
yQYC7ogtrdqC9iYvsGeM+cJrIpRRyJUFrQX6st2mWMQ8kAqHWWKb6p6zVMuLGOg2WdGC/lYuJchD
zUGj5ByJ9CCp8QugAcurGJbkFxSIoN0lwCU9Mw4mUExIT6lzlBhHjfL91U15YMecAgwJBRx9MABb
C6zOG6Ru9Kh2Zo5AZe/kb3TNqgFW5UzjLgNuyLaonJ3LhXGgpp1EMM2yblXILuxa3wAAK2NAUvjw
Uv5kvvGcu2Qnk/KkXmCNlX9USqvGdwUYSZG3jUx3R0MsYbsLtwaqr4r9+Lzg3UnJKrAFQCOkf5Jl
jhq1vErXmYH0jjlMNOTguR6acAUQQZxoeHl4UU2FUMI54a+k4UWB+l8+IQ/e7GptS8rWBcnRok9A
WQn0uHARRvmlD4uDK0EdqUEg170R73Rdhk/sv3ahETzpgOyoZr2bhkT745pDmDV7rfLmAX87fRah
sKiZSrAMyRM/8MnYh0beEIkmVmbFQlmoR2ZyJJEaJgcrkaxIasFg5Xg3Th9wkj04+h/K426qhus4
IVR347RvjoUjOMrQVVVVrmEuMo5sjrn6ai66aqfa3Zpe/Z3ydWfdbG8bJDk3ogdjEtVydYBNAEUQ
4skVAaMMWt/gqK+MATNU4ohhROHnipR2gid9g/gUWMQldWqiZZ6x8WRR6exFo4BT5y1u/Of5+ppv
UhPL6bEC7gMQqXOUiSH6lJX1cIllbIpEw9RBnY014pp0ZFV+lt49sdYUYAn9OZR6PAeoSW9E85TK
SHOoC/aNGyETscy3YAJ1T0OaFcGmSTwfjKx8K9Kkr1eoxHFPc9etUrGoObPWxuRa1WWUAGs6yK/D
mE/Iz8C7amF0oKWmMTRlwzqUoPPh6ean6xNh+Gv1I988UzcmJ2BfXSGQvVTju7akH32e5O6huBkz
P2ClAwhqI+LBqpFoKXZWAHbF5c0Px3e9zSySxXXT6US9UMKskJhFOT5mZQYikg8duTQ5tl/zjBED
lEzN/iAPA3i6PerIcSU1ou5QZ9WF+qTl+JzpxV6XCDox3jpdonWH+Tmh5wBw2CiNTGBpkYR2uHlM
uBxCcorbWccg2g7B24hCRr2LlsiFYVvOw3aJGDBkDeGEPTCPwD5OsskaQ0bwn0YjaKPlYIz9pQid
VWRZyaPVtMnjGMXJY5Pgf6kyriNr+ghokPoWYOj6mWzkqvvjazjp4WH26Aed45ut8x3NQQ2S2hHw
DdppM1+rwR5i3SBZYr6Yhl/iEsbBwqxMMESh1gEnp16DdLkIXIRS53UtDFKkHumqGgcf3OLHOzcy
6nJUl9nTdkz1P/92DjKkowgXTNcvTpL3+HfQkLlnTaxcaekELsE7mWfpd5/14jS5dX9tRXU2JZap
kNLUNFjagR2yDY3Z5jaxfkrxLwrqSqPfphn+nPsAD+zW80UTPGStgVS2CGQBGheynNc+IWHc32Gd
C+z3UKJ+U4M0H/0kwiTbhCN4gkEJ0SysurJ2AWWJABo621qAs1lqJAO2u3vIrRePTYCzdl2cfQ6x
/Skv/Wat6HCnekIN0jQ8kMoxmXvKcLBJEvHqFuZkb6y+w15C8upS4zqOhzeCiwwC08Cig2fVpkde
3bWTKVNs1DussSGSDolR0TUfvOc8HvHBl3pS9TY4HyPX+ESus0oaS+QrLC1twGexDVJ/IXwnfEiX
5DBMU3zVNJadE9asO8ssD15fnfUKz60VZLdNmETNZgAo7OLOYEg/IwBALwOW11pZyUAi6G9eLMsM
dzSxP3ndzeydfW4cXT/fq+XNgPrlbLmgcMxQfM5T5oGTufMegZK0GVD7eyFJz4V4CMFrC1SaLlmy
MEIUtte+k7/bON5jbwzRFhs9GRfBcDJ0HUhhq3TsNwWO/hP8aYM5iWd6cqAh4EvAvsH1nHWYDPh+
2lbtHKiZ/BjYr0I4wJ9Fj3RN5f+FLK9pbSo31CkBu136qWHUuxt7J5KLmkaN/dupfD3zsYfPU4Dj
BjWgFqnERjXjOCxBmtDvWVqifpoMQeHYwY7KclycbJYL0trULVskY5t98SUaka9ctAzFTLJ4e67W
pi41DY4YkxDxLariJhW2iOUZG/x61aMKZVGj+CjgWytC4TK+Xqz+6vUTkKB04BC3Qq++Bnn1A4gw
xlXgTXkd8/AvUhu6466ifnT3TmllX4d14Ov5HtksyJ0AqcyqbApJ02JbLwCmPzuDSJ+CmhtPVlce
u7C2XtK0YaBYBcys45X15wCkiMLNjBPPfP2Eikp97pHOS80RiY/flM0Mm3odBIYBiqa2uJrVC9Ki
wbcjcxVDgca0nHY9CbzOSEcN9jc/LDE62wpgXPuYD2C5sCPsOtGggATA9UqeinF2AS8RDOmH429c
lIp6icHicxMDAp9EmmlEbbmoAGICgIVONr3EUnAIdYHkueuOzV9NI+klqZK3l/Qc5KnGkK5ArFJy
Pl/nsRGAp5FSUq4tswHuq7CxWmkDlDeY+IsBxjt3q0saAK8ACMzkYkg/F/GXNXaK5lqTOYsAy8iN
56Lu9GGdlwdasAMWZsKhqsi3eTfdrvVjEA1uxahPi3mhf7O8py65D1Wx0IPpUQNCBbgpgf2reQH4
ic1xSyDApGKoGt9UiWhXJJKhzdJvPQ6+1rzl8XqwynbTp4XxAoy7g8kbEAeOA8JrwrMe8zgJ9/9v
D4DMlEtbN8TWTm3jSI1oY3Pu/WtdL9gzgv71zVAj1L7Zmq8DDpe9V039WmCFbfwXcximL3wI7TW4
pK1j5Bs/5hLZIHTYYaxlFbIJoELspdyTalD2hd+QcxzlTKgqOIkWVOdQ3XkAOftWZ40M+TpRW2z7
WJ+uQ65NVw44lG0bOe6ikyIZQLdRXIFOQUKk1WWIDAxEVYs4SHZAG/+EqOCz+YEmPjili1QPDTXu
HzrqxaONwJ+pOYBx/wk9Tr2+6JYlqJzOIHcCMLRXB8CRzNh1IFGE8cJqkLjORFyeJkAQnwqnKxER
iFepVJEeaUhFtrrpYpvlLXSQUq6CLoCJXJMq1QDa5BoN2BoGJALGADrsJaT33JOv/htRGuosjFde
a/uzc9kIgBqSt1OXCbIEfp2ikSLpfN0EZG0vpxxcOwARnezeaGuaSg3Qc6BqvIMUuSGwO+lsbz53
/Fv4ZHVOeHe0qM4EtRIL6FQL6+XvnMfGXPp9Vr+2CSITQWu8BJntjquSsXiTR+EIZKGKH+9oKJpU
oHq1AGUxaoacYDHL5ClqVIJvEPsR4NbV+cF0s+9BzsNnJOB3O53bxrb14/zzEJZfkijJv6Gu/jub
wr93QIkB0IYzZ1uEw3ZwetTg2EYSn9rBRJGN7EWRnyK16EMmpd6AzzX1rH59Z5hYFwMeFg35TTQj
yUOK/QUyh7dD2/a7IfYP/qjjbK4GU/Ic0p9lCuzP0XuK5mu13llL6iJYALwF6s7ZAXNXRoA6XeYU
zMOGDvkdo6GHWKJ8DJi7vdEZuz4PsfyJ+uEZeIjA5QApPUjlgT3ZigEk56m9JqM71dZDYDlbMkYx
/IvUBnctnvkD6YrA8PZl61s4OoHVxZLLrOL1zZ46TLATFy4yTk544RogvvHjz/GwIeYBEvpyQ7wD
Py26xHD/KZDFFcBaKBg4F72iQ8ESsvvQVp5hASYcUZgoAJgKlTlRgVOGo+NkPwxtui6FFS4M1ACB
CA4kvtVCeM+DQBzMQdnMwpH43CRyiRDe8xhxNmmlpvvoKQP5BX0GUPF/PYTmZ3a8b4pyQIZnxF8T
P8WBbFNeGEKvl9ZH4gJgSgr7KA0ACUXIvAbd5Wwesak8ZjCkYHbYVkGULjwgzR6t7AeVuaqq1xk5
SKEN/XS7ARciIw0j/CEScTgwyNksb1lh6XS+T9boBT9rfP+78JAmbbV3E3RSgyPEx85ecqCYE8gB
v4kuAWCqxMlQkBZF0q0d3cr3SqVQLoLMlCVdJR/Ae/PLMNI1gaMv9cCyAQxXj1MsERWaRyFhKa2+
eht7ZPh6OOeOl27U3oqJ6N8MLlywTuF5WH441wUgKkE40qjxlZmyxzBDlRcz90MAcGXe9eUfpvUj
7r34Ty7ANm2y2jv2SHi59jpyh0urjf8cw+hrDMyFZxtn9fvgsW6GHplZ4B3LuyS5mjgwzvCmeSaV
Joy/nLIF2YpUdSjL2owIFiChEKIGMGXlTx6st2/8W00PN06IrDAfPErHsebt2puil3HwmlObGvqT
8NrixPL0tXQCni97q3KWIZJStkYUG08x8BeeEJMg22gzwEbJSnsaSQ0g0V8sN5iWpV/vPFn9BCJp
40g9Jeo8QtWgbTjrO4MSlfPIsvIQg8GJMsFxDsIRKf2UmB6IMX5KTVFNJVJP5J9FVC0JS5NSOlRe
RxLZC9cCuLbKKFFuUWMthjbTJdkAB8kDELyFCB4G2ZgAUgD0sXZwJWwC6Sec/x5DUzuSSunrSA/B
wdaPK9IF3NW3AkSh02OqB+YB9WLemhmZfvCBx3adzNBedMLNv4VuvG30sj37PV7ZM80CeI67VeiC
BZbIEohL4XfUCmRVLrwwxLJLkT2mUIEiggEiubPxS+NwXcIumZq36lsT/LofdKUKFUjpZuQgJfuJ
+z5OAQRRDxi5Mo9w0PdO4yTXKOg2ItGHZxyND88CcEwSmTncT1Ln+sg4d1JXLGar1LGp29ogkn0g
VW4i0R3roWlNYtY1Dl7DTbXrYhxQt6H+RM0QNN0GnHHjqotLPV8WRn2pUOF4HsraeOptCwjTdsNu
RtSBmS8NIFrtaAJspOJHOSd3hLFsff1r5I/myost7cjCMb06U+4uRpRJ/KmFMcJ1dvtFyxMsGETF
doCkNz4nZXclB9AAikWs1/a1sIP+2GYiWhe6H//ZotBWzkBT84kFq6ntBf6d/tQyxq7zuyUK3v5W
YsFbnXXsyvsY7yiMM6zuTx9oDZu2ApsmIFxLnETJRRHJ1Lg8nPwTQFUuInesLenqvqMUzmbdhnbx
ko2fiOM7smJxiF2LAVwl4K+e52XLvvDa0wRG+Rfbv/Fijg+vnvFXM0Z1mPLqqs+kRtYtP1R2nMxe
okjfvfIA7EWenm8mQwygQGYoV6+n+Dk0LfNS9fyge1EWr2qJbI+t57zrpG3roOd8q/fZG+moud/o
kouIyhsX2ruCTBvrOy06xZLwAvEZnGFkDyRUxJRRgagVIVbg00kHZdCrFlVmOOvYpl5meIswqRcJ
yh55idQZY1ir3OC79F+BOl6UuE9f71KIaUCKKk1cKkHxGslengcApJwioEsD0XhxN9eNuybiJQ7Z
3AONU3MjEFOsUAyH5WhWjQsn6tkVYGI+wtd9veSunbyB7uilFXn1HOZg2SoM10A6A/QpL7fJ4Dtf
fKRa7Exg8mwyMGO/iX7pi0H/A8h7zqbTvWoHGiLrBackK7KDEZCtNRwSH4aiST+NfvdE89lRDvDY
Ic/PRWO7V23UsN6RFzL1FjXOkcOuKJ49FPkAkCeBwLVTVfw171p3DcRRtgvsVLx6tX40RVg91509
PaAuGvHt2Hp3483IdiT+6qZnzqPd5CusATY4lHQ+9VNcXXBg0M8c9ixE/DQai2hPj6gNN9CKGkjC
HcqVzSzt2S2aL3EhnLfKA7lyYGfWw9iO+ZkHeJWSwYmzXdd0yYtfi2CbA9N8ywE0+xJN9pockoql
qIGsxAnAKu3VLhFA5jx13pDl+8ZQYP1sWkl7aF2E00nvohQRyTlvUa6568qpvH1n19qzM3VfQgTa
4wJf8wlMdE+dLaZl5SMtnX0Q3PM0PeojOBBI1RVxf6nwQkoSEzwaRYNg+IDfd5mC/jhF4B4T5CAw
vpkAp2T/zgQ0fdh17YXZ2aaVGNSsw7o69/kRWenluZcq0pNITVKjHLTzpnKpdNRTflxkzWnSwd3b
rPwwHA9qkQmqda9c0XqTmg8Xj7hVXWJbVavTDx+c402H0o7/ilIXx7YfC3FakjPi9KE1Oa3ByaxE
6s0+agUfZSFbDt4Ur5QjjbPdELRbc/zH1ABp4BWoF478tl7HsqLGlhU1iew50uBpYJwiA+nIqgyj
LLAhnTIgieN9RMQ8meqZpNiVtXaJxD8qEDKt1FsmoDs8pFrjX5s2RXWrPFMyJ5zwjJrxmpZxsP6d
R+w22wqFsK+W5qKCmWnNKgxtcwsOmP3YpgIkw0OorVI/9tYxcDRzrImrVe758bWpU+NpKAu2522N
vBHyRipkjVyevjxEva0/RVoyXeRcES8Qx6qKduPLw1p1nDuf6SamtTEmnFyHH1Yv7oBopBy5U1zc
HvlupPLtMVkWEw5EXRsheibJSqln4+HpEDFSahA3IKOjzXO+6rHaXk6oIBKIlvwchhGooEOMSVKa
glIZ5bRkHKbmfUQjLWQmg5uL1/ftA9btxgq/h30hhCTk3Fir2NHSFbbHP2GTCBIJ0ZeGAUOY3GZM
pVQ6+06arUh5MwLO3Amz2dkYWXJ5L4jO633Xmv0WO3As3BJx9XM7+Ksb3zw/cmSS8bBGtfX0HWhP
b45vaK8NCp+XeTdGnyIs80Av7ooHJ2PYRPSVg3rvtD3ooHLYCbNCGUTe+OshLYeNU+cInqYG6EMk
hwiArPx9pYVrpSI9NZPtTd3iRu4GgY9oflYqQl6msbGOsjBkvE0oKUeWfZTp7II7zz73Wgq2KGd8
nbSk3Xt24676qRlfdaA9AwY6EWcdvEOf/QmhVumWew5YiBIfNBFaPr2WfoASRM1ucH6HSrd96Jbh
sgTqwjkpkSSrM7zs+tYAKhVyf/2sSPeh3qCsg1yo0ZIIh/91ai1bt7WHLY0DvqZ8ubv6Kh7NS2kH
X+oY73u/x1fTlLXMmcC7lURDVjorkayldA6lsy6d78aSNU7TFTBbEMmtPMA/zG2MrJef/dEtP/o5
2Dtc3UQuTNAbR2osefSrRKW7HUfaj8HzNf6XnZySBlseHqfHuIisszENOD/Uo3gbGABAwaoISmp8
CYGbITmyM2aF0lLKRVqB1CRD8B5Uvr8Z2Y0ezj5RaY6P5c8pKaUjx+abI7u+XAYOIM/oMsoF1cRs
Hdko+xmdsFx6QM9DVAHMHVkVDw+JbMYe0fwgAoYxGahBxc/wUKRAEY8rv9/djWA8eU3w2d/fDYgQ
GvcLbIzVHNTTxmYTMj6eSGoTBDYXzEsXLo4ELsq3MA1kCCEDp2MSNV82OCMDRC/Ws7NIujDLJU6v
VJL5xhsLuM4DHf0HW1akBwUIJBE7JPIsMvRm8NwPcXMiFaqvk1XAIuDTNK63tmwEkwDKU54RF8HL
lLqqMXp9a2RaeVAq6nnyHTzrEv12FjIE0poWO4YznKcgHPC3rzWICMuNHfYvwz7PsZYBnSbIeIJg
WBko57zS3k/H4f3ajT2wA4DE9dk2ouIhF8E+Hnqwzd5NpVf1sB9KM1h0E/488tR0t3kb7pADFD+D
ZDF+tjsXxzjg69nWtot0/zZnD5nmzx48+opKODcD9lQYAsivAmcYyG9C4DbpLlLnSz08kVxk+P36
IBrWJJpgSNU2ZOZYBK9wtFsvSfSLGAM9OVCN9srpm21rzU6lJFIyY2Ca+PXSstziY4rklLzTk+3o
oSqHl7E2pyu2EVizyjF7ZV2Gb8WQWfYFez774gT5X0goa3ckKX0+TGyPv4avutHaF1M2IXhhz1Ht
5V9Kr/+SIuiFNKDFRNyYpW99brAyeA07TSxNk/FHAGcE+J8LxbFPnBFcAYW2aTDyEWXG2O/y0not
pvbLFMe1nGdoJver0MxnOlJAPsJLbY/hhiTVKGZH0lVB4c4UkXcudRfcj3eRndoDUpV2cS4CT+Ni
3u41ibYoGqSWkEVtAXFI5y1DEMFIGo72wbSRDungXEwxq6E41TiBmnibm4Cs0Jrc3860EBz18RFY
WleAWB8+uTw1zknOX/WShd0SX5DMLT4RmwSyO4D4UlZnGhcI6/fTDL7kkmqCbO+l7bhjRiy2iD01
n82+AX9oiriBlvwwUtt9nh3cAZ8RF0d8upVsjaD5RjzvHqWHECk8sb1TQ5YPP1K1SA5bibxx8DWo
yzoG5UZiXy3ZFAb/YQOAZz96lnUlfdiX/qpiQlspHS/xyQws/LI4PNDChZ6H+tVHHTMGjZ4Njd0Z
NxP5DnA2J6wgwAxtCm/dCRYcRtPxD9RrfiMqF/IDBOX7CDWsTNpFE1v6Xvl6Y/OCuG29wXZcR7Lt
r5dQfnRFJVLv7i5o7J3fBAK4hTU05dKVAItdiyhWXvjuxpYieNPGuSEr6ZQLfjPg3TQSEVA5Mg68
TJqBhrSdaPf4YUFGMvlix7WK7/XGQX5J0A3rNtBBZGdjFWNZWfynl5i73otAXWsHyLfzDecbqJPB
2zR51ucad7oKskC70EyADuX7bEhAVREUw9pE8tsliLN8R29+NwwSJH+Lz/Tmp6a0ebVxyrBZzQyK
nkxlBk05UtKceEyXU2wtLI2VV/K22iJVExgJ4NY04Aw7GgCu3A70d/ifjgs+nlcEr0HNDeBJVHl/
mH3mXVItMp5A3d7XVvxMTYVt4NpJbHOdIJ3pGWvQ9qEq3soic7Eaxbpn1YVAlZ9l7gCUfQJc0wG8
obADO3HBUzd88BnTHrmHu/A7gbr/OnxMejN89Etw7xYWojIkkiEQuVhlrROsaZTdeMkDaiR1pOQh
7hqfwsDLjtgOn6zSaR/aqX9vSt/J1kGebqK+NE5e7fPVECT+2zQ+tmOdfwsA9I47LvpLYIegYTBx
73mM3EDDy+rN5Pl4zbsBNqih17hLlb4GeDHEkiknjZoCiRmB4M2+FqP1bgC3bT5nwpkjNzb4Ob7o
tYl1hOkdUe8hE72yzju6uKlhX7hApSbZBvfIivdGuyxbZCIPA8o6vfCPykpx5iFkHiHR9FGvAc3q
Hjhm5yhLvoNYuflcD2Gz0QT3cVxeAUtvrLOV60XjH0U2bLQkdL9LV8d269mVDaVAjljiHBDZGi5j
AkwCF8CvL9Wkp9sg5cUmE6b1IgKcoAhRJmey4tfMi8D9ogalulNehahiFCJLwD3gzgXVoje74Yhz
oFMORE1k7H/oOgnXN8u3/nN/AoLBMc7BiWf5jXMa8Te2ZInIv9XpZ4/75pspsGQvWTGdxsSYLhkw
sZY1YOo3ehoDrljGhAIJae4MJW6C5FBGi6gHelEQgE/GtFQGnyJKSqbe/RRVHfGNIepv+FeJUZQO
GB3VkC6QILhRm/krfIPfrWRIdPYYD128M/yEI+zfOwjqAJHk1PMKlFM1sg5Ih3XTu4F6grypW3J8
VXInBeP4wAAUVheIX4ZB84gYSfMoM1FnnS355ZUOS+Nk3xkuwlnKh8yln2sXp4iQ1RROz8Bs4ptq
DBHYTNPkrNV+DcYmjX1J3ORHI2tONPPTYGvt9wo1aAvkYvFnEPLwjTkVxTFNEVdGbv9nUxvbM0fg
T91aFhezSt0ZqSrX3wdYtl3++Y///D///W36r+hHeS0zHpXFP4o+v+Ln7dr/+aeh+//8RzXr99//
559IZQQvjx14Pv5rgQLclvZvb0+siKT7f8RZ0xRFV1qXHJmvW4LaIVgdw8o2uoEaR6Ui5B0lzug7
DDwteJdvvLRjMyAPedyB/QxBAIBXwzaR3RemJ8cFzgFDZHGJz2l6whkzfmbqgsQhRV4YfEikBlQX
6bJP9UfGbXtZIl75Bo7yJf753e8c/EGLvNKqTxpiUBu9dbKDmfPuwbJTvBNMwL8R9Y/m4HQfe71o
NzPqkYydZbTLKHqp5JmBDyuZcBG5LN4ROR4P1yJYzd+/JEqTTaXpOjgjKiQkktxImbu5M66QLK2d
UrzcUHT5WPi++chiUKE33HsgycrZ9DB0/dKLEDBYDoB0O6Js/JPyt8bU2YFnESXf5JK3cb7J3bBc
0QTUgGMoWZnT1G7aj+voIDRfmLEX7eepWWE/AeQsO9HUumGzyxgwIFQF8TPFF4a6vGRYyZ5JSird
ANsPQhdeOJbLf/2kefr/etCQXeojX8ANbM8wLffXB63JnIinUSAuumdGR+JRcpupimfypZldqUR1
H2M4XpnNYJ45Akm36Gc5HowyXv3qo4sqbDeoycTbjSAMdXxe9x3vokXIzfxKiIZkSLvpG6DDrD3C
BcUVqF/GmuOh2mjRIk+492chP2RmZ1fnGNT158CwcC9IvER6o7OZMb6duGcXt96XE0qytpEFZLqo
9e1VB/TwjQVcI1R71Ym2pGgTUEGRkk6hpcbOwCjK8wc3Q5hlloAnLLZNlNUnEIfWl85EsiBt5v4v
Z1+23DjONPtEjAC445baZcnyvvQNo3t6PpLgvi9PfxJFj6n2zPT8cW4YRKEAypZIAlWZWWr3lhtZ
uUKR0Wbevn16sJGn+SoJa/Sa0UdvYH37/VeFW//rd4UCP3gYGAB8CCiPOqr/6qHQddqQp6Y73AKW
6a+GyT05Qtce9bJ2T5NrFquiC/g7NqGGB+pucdsacfFg69oz2f1Qk5spN6YDooT6W6gdzb7l76D0
9fsx0v0NednYftpl4myCtm72ZlLUlwy4k41KtK6oKcVUX0J1aGPjuqMAM+/cTsggV1yupHrj+qh8
t8mCItiPsjBe+wi6hAJgm6y2i2fWQqtReY3VoKFWDAb57fTGg7oBNTgGfIrhubPWjEqsaMmbCxcR
2FCk65q7J5+z/r1tNX9VO71xidwqPKDiHP792M3ecV6CO1ZO07c8jA6FevjnmXUyx2wjtRD9vVs/
CDuMvdxt+JGaXIzmZUg7BEaBR19VbhrsQGbxUdKp0A6adBAxj/S3sfDlD3UCPd74R4STXlnUCVk+
uzI2LT7o2vEsKW9ot7gcaN+ISISzRuWefEUdBh4129//ekzH/PrrMWwbCAWUUTB0vFXolXP16xn1
2ImD0JK3GhB3q9J2zbOlj7ilBGovNwb/OShCEpmok+zUzCRLb4yQbb7YqUmHsO+atdPm2jzvP/k1
PD4MDIySXF15GUpXGAcUCXJi/vrFTp/BydzuKItgZ7XSPRrqwFLkxsD8sZ3joA04pa75lKzUpjNo
TLjHxfbVh6ZbuukMZMN9AHbvPunDR9xO+vbjev861dWHWOb6MvXXK5Mjfbp5dnJfPncKgdlUXXux
X/ktV1mmWWyDFj3bXVNvfXx1RxHHKAhHp3SQqJ10xPaOHRcbnX2xIbs+QFFBTUGHqzZNMbedMoJC
U4Mw1D/N8U82ugzAgFilf+kOIVLnlVqVbbkAvoHn/p/A3CEdKaaXJqmgR2EW/dkeJucIOCZq+jla
9Ig0AHQSgRj4Q5VOSRrT/5MX/Dt0U6cX2+3/GqQWKWUxdNumcM5YwyfQIuVJtnKyegL/BQE7LdPC
27i3zpye56Pqzdv4ozftioh6kSkOH2nA1IbX48kjwniGhNy2d+NoOwBWcXJ0I1nlHaSzqwhv8UGP
xSnirf7UtgYgR0X5jvVhtIsNcLb70Sne9cze2wPnTzR8dIFtsJTbMlzgb6bhyGKFKLKMfd0MtOMa
E2sUFcff+omxmzF31ONyfVs6WbvuzDx5Y3V369S6/ROJ1nuuxf2rCWGeTZ+ZDTSlM/eUGka4SWs9
eRNDs7iWEiUrmtB9dsvCvBW1A0GeBrqfqpU4vgGhpQnBQnvkbAVQfLkhP+qhA+hj4KRjxBf7hFrj
KzZW00bvgcXXxqCZs1xL5mxJcPW2hRVpikWJSpLN+TPy6wwg8VpffoylEV+SY2os3jAowKGFOyoV
GKcaiJN02iG91njcCjZ1E8kj2fJCgPpGHYUzaQe8N2zUZplEAeCNYhSXVsmPdGapJp0tHa3iH3fE
P6ZT8jaJNkxOoFKDQbyMbMuk8EZRA2Atpm7rpM0fllp1lbz/OExdhKpK1GaI8VVeq4pfLv1DngDZ
kAIfkykGBR1qRY2oiG9B7QGQNU/3mb2JFXxlcQSDUDsECLzPfzH98ZGLxY2NB8dcKzFV/5D5n8bl
Rw/9p4BH4SvZKFRY1+Y3WZN8HEpfQFl6aVP3qCuwKhmpjeIu+gYLwcibe/5/5phns+tqKzVmxGc3
LRKEjSFEqwkh7hAr7Y8c69PNyAHmAFJjRwBq8ihxr9zpLuR4yINBQNMrqixdAxlgnSC5euhF1x6o
RQeh7EsTZML2WAYVcK5gChZmkIMfwobNaLRl6ZHWiR21483cptOwtLJiS6d0SJHnZmVubCEe2+YH
stFsdBb5hYKMq9ktiPsizGo3p6zGplzWwMrcU89yHRqDMHUFgF+vyVXV8/xAMMsREgKH0kENcUJp
kq3f1pbPHuncYtjdkburBM7Bgbp2D+quXtl+UqwgGy1s3Wu77ufEDVwJ6/UdURSjCfJj1OQK6WzU
ZrppVO+kmtSryyTfEYNxTP0U2uT6b8YuzjTWtfRjHiSuV4HmexOr35mJiDyqRyOLD8aPsrJiypAa
Aw9xRe0E7ErwuVQXHaSedps+sJAkVJ5k67MoiLfUpkkX73mI33fr3y/NOONfl2amCxagrtuo28iF
Yaul29XSzGGhZiMsoZ8B35LNwX1n8s1wytWCLv0CSl3Apv/qgtywdlCThDru2sZH7WC/uyC2lJ87
ljTgP7viFIv+Pm2H5oFMrV7kG6ut2w01qeMfBmX+eE8OdKjVIEcNWib6HNSbXelhwZ7M277ChPpc
nrg/aP+XopIEZNOnMPTwHC4PZOQ6Hvpy6DqQ41JXCzZ/K+OBt43A8/LYU1EPgsNnhISnUx111baO
KQu80DLk62L3p1k4WBHk42seQEZBhybIvQGR720ctMGphiYh6mM25k5OhnXpsHcHiJXbz8EwVkjB
9e6P1oa4NILIARD2rif6ncAO4wY0QRRoXXKRiYzF2qyxQwxzKxi8JUE5txsdOV81MELx7d//gMTf
Noama5u2y2zGHXBf9C/RIunnTYlbtzsHAqI/gQGGr1dOJTivebIyjABNrUxRhdpxM8h+gXECpe8C
hdSS1FyTkQ4a7kyG8NLkr1G4tV75OTc2jmVMWCRBx8+jBJZsoaHcZtO0oibKvgIzpA7kvXTgn9Bc
yGXpID8asUwVqtJdrLCyb36dI+kJJspjH2kor+xGKDRm2yBQgZS18pkF/ln6BkWEYm8hbbeqVfi1
/SyZQmdkA88k3tla/kilVBb7P/leuSS+vu36bvLkOEarsU7ZqbBN96U2/rQV7i9BbdJj5iBj14zO
8EZeVdizE4g44sXK/jSVVzkCMhdYSMiRF7ZiStYUc5EX5iLz4kWDaC4Ora3T738Z3LS+PlqQKra5
wR3TcVGPnn+JGegQjGxDYbZnc6rd1aSUtekQSo6SgjY0chYbnaXjsIIEi7wNBx9lJsiP4y135Ycd
WHrnVCMCUrW8bd0oOPStWXt5kaSPuNcpzU7pcxc76VWkS3tHNmDz2cnp5Lc58z7Z1atWGdqJfBsO
CZ4EX/+afKusLB+z0+zZh4FYtVVlzPO0WOKdatm8uzEAlKsxSt9cB6rRNA9r9WlX6o0GlRunWuej
WR9qyKUD2MzFYXS0+AVxll1e6uO3vg2v7QXoUWQXRXZtV/6SxdM3PxnfNat+bCzzFtTz5gH7UP/O
5flrhHDRm107+U6pD24T3pRvRmCeP0BR0jABGwt+5hBtOBPuRrWmIPDPBMr57LOmRn/+bBEk57P1
OQ4Sglez0Jyf46C24J+plQVyvkIaA9gZBACxqqn+bXAC9999PPqwnx+BPD8/3uTWqyFrQQhLHEuV
ndcLBwVjXe2idX2KSsxW8RhgV4XQXVM8Zsz+sC29yxn5aV1t/Me9IL6GOlVQ3bUch+NRifCH9eVW
aHuA84O0T86FA8YYbzos8ykDNaelIF22081mQiGEv/JThiiRJbeGkzZVyECAfbKCaJb9pGlBfMad
9WcgLevJHF3/vrGHtcMT+0moA2jdqMkxpg/kIJzyD8ns8jy3BpDOu7bJD+SK1CcwjSEPttTkejxu
dLN/h05J4kHN0Lhvs9a4r+o63Q2hBlitstGhCUuxjiun3Sw2rfXj1Rg6zs6yrA8/QHx/6q2wjq3h
INAMSOsu8YPilkaldZbe51gGqauQBZG48gzQ5s0yg9ElwXH5RLFlhYAoBNlxYqCC5nVt3YFq16tY
qUQ0PJu+jy3we7WfvAoZRfuqi/JdWTD9LfHZihxQJVtfDxZYBwNCLQ+Gi58NddCUjrvStBCBaC/z
E+fwH09F4+tTUee6zZhuGqZpghvA1E/lasFVdlEwoAiTdgotqKkvJBILWT4LuZ65YPViX8gkX2wo
z92sXTcAhQUsNi9Mg+lKznUh84Q5ihMwYY5z79JBmrF6ipIINHbpMADC4R71WFHSgAZa3zWEXM4Z
kE+xBFaqVqcm0K1bYQajR90agozxjk5Rbvrg60FwxGfrjkxgPZDmWvFWQANqlUdWts3b7jbHo/tn
YFVfTlTXIIv65zQ1X7oGWCbV9YsPciKJZ1hDua82tiiLC8m1urRyKNdkmRtkrzYcy/TLLxYg1qRX
MwVcyEWzyhT1PVVaV3TIJpufJJSOGlKzQlwWyiSxo/8oc83ZX/mpYQ5AzpuOh+1qcoFG5lXFN30E
EpQxHhYdm6go2sYjeSTStVkOit059cW2U3gBv6jCR6tHPT0s7wBzVS1UrNj7iPPgTm5t0FFRmTlJ
UMqwB4a/8uiUDpky0pnrThC9kK29+drRjY+//4Hbxpe3vs4dPOAsG8w1bhjW10yBXU9Q83MABsiC
HBEiENqf+9x8K6Ru16sHVKFKniJoIj21GQeX1pLWTWO06VMsC6AdZWlB7wRNpqEiBTCYKQBPNogV
rVCKmA2CCjJhAnCQuNxREocOKMsen8JS3tA6ntI8ZGdFfgCRIR7uWSL9nRW1WlMoKZ1NqP0cGjyW
8PT7HlgS6V2gj0Fc/GxSLzbs35vPJHH8l8ecDyYPqBDfR9jzzXkY6AJxoDORUqLMjWtk/NSL5HWg
mF9ntBxVx7qPXtkM/NSitxSg3Pz+W0Bk/W9fg8A9LXTOBYf+8d+Sa7ZhuVjyI1LSxeYEGiKUyadV
EHd1CF1EVoKhE1jDH+XI5G2FLfWjnqQbaLWirA8gSI9aERrYirUdsi8lli4Rnza5CNwHmYEzP2SO
gRIFtfsQF1p3irGYgvxll60mUUpUQxT6npwzBtlBKP3su7gcslXVjem6yAJ/O/nMeSgSw9oCqu2w
71OUsXtz6potBPDa/RT5WM1CPKNG/vJbGBYNQtEDIuNVP76BS+Yl2KPN9sU/QYxnsf/qT/Nkbfyz
d1FAg/isDLWGdyYiQyuLuKxLm7qzFIp9Vqf7qOM7FKdA4mCNGQpKTTYOUusPeZ7syESdi5ue4KEJ
xDf89Ajkbbd145u8txjQjDgYINPctjl7Kqq8O/SJLHZWZmCbGgRT44mE1SeXTocmkbt2rL7PTdR4
us+nMtiOCaT9PQ0RhWM2CXbEdgFnpoCR2lenV67z6ZXDPExNsEw1D6WesG5R4KUEarIo+U0Ute/d
GBrbRjbQcdJHDUfqARiS31y1Z3c1hs4qAzINPR5cm7lJw+dJUKAUslyF9/ufvv31BQtFO9NykZ5w
sOQymf7lBQtoQ8etBHyHasjCCYhJcPBQNa1AlV9uPsvPs3wMP2zL2b/65aaJ7ybyu/vMf8K+IXmf
UnDyRNTp23jqx29u+ZzbQ/LOlTlCunurhUZ57uIMiu554KPOmovdRmE2L2bHAM0CKdDvwujIsUlY
S8Uk1Cv3hxtZenxOWDlerAmPz1Xgo+SlowXVOUhRoFrw1rjzoUF/20FTAJlOXFrkBYSoIU5/14Ko
ddVBI1CL62PEaELSlEYAVZ16QYeOCao/8wgfde6/JVJiKqQ3fv+dCKFy+degEls3uGCugziBxW3X
/hImaCzW9Yadj+cxAbpHRyFuxMkiN7+hwxgnBSpS4ZA0QA15dDrydjNkqKdELlraFjc2ajx9jLtq
z95qNHkuzdr3m63pa6GXKv3NCHndTe6U+UUOPL/QWeOgVF8e+sn6S8cE7bttWGAHTR2xWjHQGQQM
AZTFVhzh1b+mStR84ehHR2kMj8vs5CFQ5/aUGdP2ag410sbm+bZNd4s7TUNjqj5bpZBOR4XsmN/I
bBhuyyKNkHXK8aayU2C2lC3R60T3sGspAeAGJC3lSEPl6Wj8HKzIq6RpouhS9sj6zn4rLCBkUJ5k
uBt60C5qlALc8MC/Qb63NtZVlX+TfQ8+t40n0O4fmsiwjHtUW8XKEMCTlTai+lSYFnw3CJ1hfWkz
qGkq1rfd9BCtR4nFXWvoEPTBLw2gs8vsAeUQvmuLiXnp4MOXBnyOmtx22jWQI7udZvkBw/jDIQYb
CjYgFDTybE1gIuhPI4pGeCNqL90zVCkxWnurYVfWetDEnCBgCjlUSMyIfO0SL24e5TrlTYHk6Hud
dmKlA+N7dnTAt5CBqtZdNA0/Wn1NWOVWOTDlgIq9/oHLwL0hxCfKTDpbMDXwUhwUsmvBgs4A0Ql1
TwFkR8ZYAWnpcOUYfnYvRdygk4l5pJmAHo+iaatM5TuCIHzVwgklAahlTjCpQ0uJodkFZMy9HiQX
MRjOQ1JlEUrUgNQwZngxD2NSboaynzZjL90HctGnVwOvby+yzL1hGdaj75raus5BoCih5PMYItl5
6ov6GwS0UEk065D6zKJ2LUvbRmQFhL0ogfgeJBmm42B3d2QKBeoKeUXqNEdT8Hs8+ibk8RyoxslW
PCyj6GxsXQntsPjpi72tUVME9L/nqykhNgCyR+O+0EULKqBV4YFzaJPsjWzzJOpzoVBRd2Cx+W6F
AdSk6hoQHZOX3zvFHlzcgCRODq7p/xClCHYJChd4lsro1YrPhmoK4M1pPgBHmr36YicPssXRmK06
AQ1Hh6hxZAwV3a7jKJGpxpLzVe882G4+xpEzDQNUyllBYC8DVziChEKd/TACC8Uk0pY9N2E3rJHW
0S790A67oZOoY5xjDwtpsXInkQG9G4KhXpuNH7yUbo/SX1nBfyS2vocIUBR6bSm9OOm1P0VmvMV9
JN7GbKhWdpyWtyBCQrYRKtO5r1eHdjReSTGaDgt1YxTpliFNcCJ7V/tQ9q0gOrbSsqbaLMyNudts
q4PjW6+z3zKfmiVru49ZrHhblDvKaTO8gcAgdfy56ViuuJ2A7aVOk9LkpX3tYVeZfxvE7WHJi2uf
HmT7dY5K0WIKvfhpoZIIYhfxDfC/CMMD7cxiA8y71ElmG8GgnW5AtXgUePHMbnQhkql0K3tD34Ax
kxw1N+Un0SQQr5y7fSVcqbrTAdpZCRTCmZOeea3KYcepHt0YEvEfqj6SVqj/KWv7RHTW3Eclw16L
JJajoMLSgTqkDhHzMECCfup7BME/WLF/GXO6B/QMGvlKSHVWT132kT3zX416BH91Ue79S6QXUSaR
ua/RYFW7q3GzFuuIgVwNnL0B7U09FJ6D3EsXhQ9NDFXGMsyeWnVwSv4aSn04G1h+PjUmgvoa68Ga
MZrsqeJJemS8gSSE8m2SNnwomwgQT3TSgF+HaxGoFFEAeL7eJxsfokP71h3GN6glbZN2YE9+y+pb
vAUayHLBzpWbq9x61awraxuJmD2BUb1KjaQ/QXsTAgJMG98QA0iUqpzYh0k8zyjVjIXtf8xIdrow
uWkp0FYJNGARHuueZBQqinnxyjUrOMeIFnimExSveuBXO6ft7A01ndLoVr4ERoSabizOUM3R72mO
PA3WZB4tCcUGNYf+OUeUY/tbafa6THINfB9EHigG0eZQ7MBLfzYtdgTijBX3QZUm2xyXGFLA1ywr
eZ2bEwrAl3YP/WVEHi+FcUh9q7vNKoeh/HAw3LrxpB8D1iI+rNl2chkb/JZB7hx2eg2kwTrJewmy
dhdssK5AVZawhSZf5wQXOujgOO+LWku8Mg1zf+2mI/6T+r5z+w8PUacgWmex/R3qb8FhbtJYlFbj
a2CD8JJV3l2UhvOkUmv7Q4eHPLktdmpOzf9iU5rAyKCOZQXuxg6Fl7AcCVCI/AAu61MH6t2tr8X5
7dwhZFesOt1F0hoY4qvS5RZAKn5bQPGQwMVfypnPpcupiwZ+elNLr8ubyvXdo9gYUIS9oq/T7flh
xcurvgx01wpIKPfFZeam031tr1F1DtqukfUc1Lm2rhobYHdA18fQi2qzBYBmMPYuj9rzmKmMqIZk
JQU0DNl2KxvU721MGcyM17PPEviA8OC0QwAG5QQUhj5WMPsvQvi5299ADKk6LMr3dNYAsqT4GkfI
5d6DRTY+5eAfPsg2RvEutLrWGp96S579JO4vZLIbPVixoQqAMUGnD3ToBks1e0O9k6yQp2yyn4UV
55C7ibv3uhux1rZYcJPnrXjprHzVWGP3LnNN7BpkjrfkJt3ghGdy8BTbbXJGYjye3TRRR6uh6Qrs
7nz7Mc6gaZnhB1wwxznGiWwfgpI/dyODRBO4WQ8MAaqzw5xTgofOQ6YOWlmyTd5Z0Wax6Xr9oAeW
dSKPxAV7JEP9Y2A/b3qdWc+Dw5onl79To4Ok4GMIwgC1LHwnj8CUQjU9tJ+jkPsPwHWtZ0+37h7w
RMKd7dtP2AWWMbQ9InAQCi3C1tTNM4ic62B60x4yZkjUBniEXRpHmy5jiiIZfm64z9hVPC8SD3kQ
421EYmO9A9Vuf09yEKhI0GDRy0tjB2DE5EGF8g459+xF5lwivQCMKgoRaw9W08Qe4U5i374zALB8
CaDmNnsUYxI8lk35f/ZQV/EtVMXTY1ZsRlDXPCg/MxTtrlFmqGsgAxQO/daKhwBsRbzE10ggjZsu
HOSdGaagJoauvGsPQ91oF7LSIc+EsWE6Ft0fEyn/UaIialRCnF21Zj/pWzsNWsRei7sn34zSfk/a
JDzStLOfLfNjz+3X2aOIEsNLew2lJMDG/fiIfdVBblRNAGmRj484t7Vj3kbaZZkOuAVjUw0MSUEa
oNnNLlcfSk+GYB10TrnT8u6bw/GqKlC6/Fm1WFleteJQq2/rVNefTWuY+2q/M55zs/6ncZ99UG3K
vUhqh9Zy8Jtr+h9SdNgDqBYK1gd71wf3m5qDlb+kLlJF1bjJfATqRqUa1dU59NX9qth1io48WiPu
I6E9CcplVuH0I67T6tSoThkkHxPOvb25iYSJiQrWrzKIQu7sAs+R2B5nldFFb9StJRbORXQiRVKy
lwa0HFjOwg2JkJJt6pLhRrP7O3Jb7J/DE18DCTEt+q079DEq0U/aez/pH2eL7ctZMYXBtwkKcvMI
t6ovTlrfNFNhohbwqL+Aq4PaFNrwAE4rojbDq1Ml+ot69d8VIXtslQ8EhoybBJofnm3L7JyEvN4A
21095PpwgoS2+YpydM5hDAPsSJW2sTa5yZr7gGlRE62TLYf2Ia060HChz22yqPBXxIka8Jf7z0HX
AFoQuv5qZk9VRhbvRweimghRgR3CmrOtPljPBKBYdvhgm4X2LNsdWWVYWVAy0S7UqqHxfQoNcPup
mbCO7Qs8kNfUbIKUb/DPz+ehmVUgwxEV7OhYlbvXbGwyoaWjGx4IDFhQ1BB5GCDkLcDungYI9KA4
IjUrYxC3oS7+jGIx7PHMA/cKRU2OnYCsVl/V/cUA3/oiQd/cFQwlq1tlWzpGfIUoOg4108VGZ0nZ
12sOEdD1lw6X9dVqdJtkSx1Lr2F2SqEZwQS6JHXQ1ZC5+yHitjyQPbKd6eyKadpY47sPoBZ+2052
orMaFd4aj06DFj2hQGLFM/00XvFJjFC6hpG66SCpm0671EJgLuu0tcFywEkhkl27pbWnVtCPMTSd
1LOb2sbgiJtgCrxIdVBvAvW0/wBy6Y74GmEzBHa7LrMsYQnwpr5E2BxXhGZfjNGZVfngzSiqHnUt
scDLtgtmqskhuV+y/pYgUyPolqpS17fFIf2XQYAS2dsGyXEUEAjStZ+AvLvobCNWgsxX+MdiobPF
1YeyveuRmwj/cOpiJS1oUI16eAkaJ3gqXEjRTgMUAVDdOnxCropBNn8EeED1TqbwHwH6UF1kgPgr
QhtabR7Jnbl1gmeaxJ+r3FFpQ9yWjX2mFo1CLeBzJ6YEKA6De30gAxQywE/e6jP/WEGJ/rlGDdM1
NsjRvlFNlCIF49qEsB45c9S13xvZaK2oOTCgDCJ7ABdRORe1Xl6mTN7NvjXwIyhS6eEBEvSrNsFb
DDnUB7rMxNNnS/P7W3LtOO5ZvPbjG5rHDm2vhmILYDsTStArzRS8UoP1+GuTeoEj0+derXKunUFJ
v27+09gyh3pB3KFMuc+wtEf5n8egL60bETnVPQJi9b0yWWlo3cTYVdyTvWD6bBJNvc6KGFwm3YHa
G2Q7xKUPUDTdVavzuBWXSR3CKEcZjsH9HzksduzVOsiU++mWOuZJPscvzmENdY1hYu16hoW6gNnE
vfxG8p1kArPsqNVVfiGgaFyPAE4nVrNd/AGX+EatspL83mhAKlRxOJt468TsIY663wEvnkAuFgxh
FX0jp6zhYtth77Nq8zC9WG2hfjj5+K2G1iH+fe14gaJiemmSiHuZwvQ0CIrOHTQigrj91QjUbh8B
VUttxOBCtiPdXYQ3sNgST6C46M9NdtX4q4fcSm1Pbn+NGeroARgDgfo6gIKPVm+8cjnmxzJGAIgK
8WBDkO91o7bis5zYG73+aWUANvBWs5l/oVYGutGGDtSkDuVBSwBaJICZwBHlYeGRmnQGgj0QhbRo
+JyOrgAZwY/pyDnCD/3i+nhuWLiT7bDDXRly99A2drLCm8N9cmQ5nVNj+E4to0uhIWmyCaq9jn+I
tDF66rSOYYGlADyqacZpcQmxuMiKFjjBeIrOiYEyAAbyMU9aoBfrMU37XVdq0dNUoW6EBLnWo6FG
nGancRzWkKLLb4IQkKGy6FEBRZMFNUdfR5RFy7J09/v8B6es9y/5D8d2uEBWHJIyOvC2X5JSRiEL
jugFXtKBVhwNHVsXt9B+Cl/ban0HARZopg4tcIeKxwxCuQm1gckAYwsb4j/wePhuaiL4Zpr4fSG3
Zb3UTCLSkGnW49hp0zoDzuq+KLtgW7h1eysHf4J8vy3x8i7bQ1BOwZELs7tBZQi57wZmYveZtdtR
0/I7AGCDjVGFzQqQZCALsNxcOdXQvbqALwMXoxc/rCQ4Qxd1DLy8fWBNEUFnsA82pUhRXcEGd8NQ
Sy7uK/KfUz8j5Z2vY3/M78emy7ZRWUxnLdf4Phx4jXRlD32VaeA7M5AaJIGQiNBjrLqTxggOtmXp
N+B4C4/7lf5iDk60d4xGw9oKzYEB2B23g4Uat2ii5D3osgia3VBTCOPFLEr9Qi3pth7URs0nu+ri
xyqUWzIHRlXcTuCezhfoc35EjVGz/GFZJuRPvEaHpiFSzsgztTFkGhQorhXS8nJ7Km8IhFZ/NvsQ
YVcEGR99P71vh3R4TYYeNJZ2Ao3FidyTjtJEGyAy4zckB245b+2fCHDdA/bQv/rYFWw6SL+eoGHh
nOwo4WtDwT/7qt/paZndjTFL7wzQYUCvGFES20YcACzg9E4T0Fk1UCdlR01y/vSTRtnumOZHKPwl
h42WIZ+nW6jcQ00TUhrgOAEHv/QSLN5lFfR7tCg+0XsnNLWVERThI7VaLFOXlj0F6wJVdG7cmJlA
Z8azNG9s4m2HDbAL6e0+Ow21Ya+HIc2+M/5/9pCF24EYW4h/mkOyyfwvpARzviyckJOExJJwuWUA
TPk3vnvclbbpgOR0ElXvTcJcffC/pR5dBjSJLU6cb/EvJh8lIGeSOHmoOUbE/e5ppG4E8qI8qNWX
wCgVdX6DrzY/Qhcz3urIPr5BWnRv4578w2DQ+bXdoLyXQwWPvFb6EtmbHbL7KSzr+76IIP+rh3vi
r4IFxI4Fn3BFWUB2FJLGKOZkxgdqQtHjahAP5D43NM0Dc6vZSl+hg3491By4WI+MKGSY7q2mP/+T
32IrWXYGUMC0vyEg0nuR0l2Xtmnsy2x6o9ZCBuMOlNlD1cmhUAd94vyWTIsbjZzQOdt9435AwsJz
21uSfnanVmEytOoWkR7jxApjWJdgZ/6Y4tmhBvRmFdpldRs6AHH+zsH2y+IwCbGOANNj6f73D/y/
5bsdg4PabhHn1TQNS+XDr1B+GdYSzejy8AYi8IjteH3UHdM25i+N6XiuZO2TE+fToy/1dVgY7KUf
URhML7MfvizZS1MNAoHzDJxcNUakYCS4Tlyh8Bl8xzL117iC3M8zWmDZMGsaIP+OseohyHyfXT4v
x3xnbQwovLUApqJ8mNYCmn6bxZYI3b5AKYQsC4YqYfq1K3WQa92vKOrY9RAMskxQInD7FJDpzkxU
GuoKVoMDghi5XZrvTVeZF9njb0GQiKxgPJq3QYd9UQ9d6FfAivh+4tAYpN7k1ykKh89TtHygKbia
ODLZxxQ0htUOm6cIVKR++RSxW/1vYn5wWHJzgG7f6a6NBBUl7ZZ0Xij0BIJYJopqqvzf0qGH8X8s
CtyvmAjHFkBCGLYhuK0zwFZ+/Y3YZWjaUzHVR6x9gElUy/lWvXzANceLRq3961+bwEZ89FoZM66c
68r8IRiI6bIws03DWLINfGE9Cs2H3KwZv4JOZD1CssV6BMv37FgNZImUCSWfPvypMwaU5Cyb6JVa
n/6Zadq384Rl1UOufoR2ZG63HFq5frQnUKWeaEgcDsa3BrziS6UOZDeqrCY7tXorKW5FF60MFMze
Or0eP5aTL7xY6sDtInsAgIz/v3QEh5VBAtzvlBB6GjuPuha7m9ju8JpsHXZEsLDdpVDlVY9DEIzt
Ub4b6fiQobjN/+rkW5jL9M8BD2HPMmr5koDLsU4EpCZQZiQ4hLaj3UF2+a0pNAeMN19uWcScXd4N
zlsCdLSWDfFTIG3tP75y4ys40uVgQ5iOaQGeJP6OTYqH3uRThmiJ27lYkozaueVAzCVhgxrFmauh
hhRsy8Fvld6IGf1cTHSmYfu51gHiW/f5+NJDY/9PVJRGDTgEoT1R1OtG2v7/o+y8lhzHlTT8RIyg
N7fyplQlqVxX3zDaDb0DPZ9+P0I9rZ4+E2d3bxhEAqCqZEgg8zffR6F99oMm/NARIwIkb5vPU4Th
Rd3WyZNQXGvbtUN6DJsyPo6hgUu7Tvm++F/uhSxx/3jCQv0wVIcvoAEVBLuSP77oiWV0LM8LcTRB
sD8AG3R2LQiLfRMUwePgWmKtaFrzonjsKuCLx19VDFSqqmxZo5XxivyN8i3PgLDqNbVt3VDUldrW
1VNul2I3jq6LOLxTncB3m2Ta2+l54I65iDKdZfPE2kleKWzRU8Up8sdUZCGscct9GwOrXBm8xWdV
752t3sXdgYWhDg47yjZ23VpXP8Gkwgec8dl1tCcrs5AR0ZVz5/rhX16afcUt2nrH8sJfyktEaMSK
J36JHVLDw7gtYN4s7/YXil79l5h0yJCD5bgyygB/WFhvQDlzl5UIye4PvbhSL7cmoV98MxFXm1v5
PlHx7JJ94TC6j+nAioyPsnwL2XUD1xm7L7wHT1VHDXKhea++Fjl8T0ZSurXbfUf57otf8T0pffBO
LjmLR3Rb42WYRZ+tGj2kctZIKuqOZLiefJatVsJi/xHKE+qgBdKy2yAUy6JS+S7+8yw2EqD2Q1EB
RNU4+613jeAedRld9PW1Mzv9dW4hPvlbS/aJvjRe82Jam/PISnVvI2VfPbfmPjlP9pW0/m/zfr36
r3nyKsDqvL3XGsNaRON4dDRlOJa5mi6mttRvsQBiBlZffx/kuHtTnslYlyIuyR5j1yP2XgF/43pF
OqTQRjt9fRs3Vt9d1Rn3qjPkVwcQ9DYKw3opm93k5dcExZtl6E44Mc1DmjnGT2Dh6Vl5lqHY88tj
ZNbfZKsNYlBpqqZuUVupj0aAtDNAhZM86J0zsS+f2zXprm3LngX2YK6dlHRST6rslu1WC4FOjXWE
ru+vOfcLYQacLRALiLYmEOg927yja4BLOdkAbo/obVoHS4Q3bHrRJcG4b9pS3ZQjXLrEM3AMcJpy
L12+k8BNT21ePocmWsTSGvw+QsayeQTglmc5Xh647/zrNWKneBzT8LW1ouirYdQrJx7MT1hRWpve
Na1dKbTktfTzixwQ4taxGDQ2kDm+vw+T0kQrzN7Cr5XWrIBMm5+ySLeXSNcUexYfoPOD1t9A8ShY
RdLUzCB6zqgDuCIDDjWHuCv+HCE7ZeyfI+Q1RtMqVgChxKNQ7WfwCzA9tajbh3EjzjG1naU5GO5X
nCIWIVW7724N9wXMaIkRyPBzbDmGGLg32S5KxbAcHdbkZtrslCJQfpSmCWrBrz4arwlXQ26NTzU4
yT0ZqWqneyWuLfMkZC7tzw1AazyJmqsN+IYPJkleCiXD29i2PnV26m8Tawg3IixshHymz+OkOOhs
2uXFVcx3GQamrVBfR4YYk4MnL+2XKUblFz1W7EtTWM6hLKzvAhWcGCKlADuGrpXvxu4+BA39kaDa
raNEkZnTXtNAyqQIJX+oQv9epKVxVsquPrtDFyzkMKRArZWBDNEelHvE5HxKuvf/vprXzD/5Wy4E
aYvfpudYOjTpPwVsfMvHM0fX4mPjdQY0QyyhUUUO0zVGG5BzSaGs3XBwv9mJnyyEWetvagP5LNCS
4Wx4IQhvw6yP/tRxyIxyO5tCnhszRcJ2IuWjZ/Wr2ZKsQsU0XwJ4rF+dbuqO5ELVRTI3KwdYiLD6
eOHlQfPaqO3wyLr7XU518yY/F25wkjMV01IufuOB5mdiq4buc95/b8gsrOowdFblYBSgHjm0U1Ae
u6iPcPr61dazCIztva1YzYNqJ72AXBl22rKbGZgt8iznxtazLag0ZSFj94OeiIPRxCV5DcbKw29j
MQB9rFLlAycHbxGLCLhp1ujhJkxif0EGTR1ZVo7K6ubCiUilcay4397dNe9yt3cpo8n2jCOOuUC4
/rb3lBP+GCuHWTh9rawhVZWFLzT3PGrGqS604sFl7aBgXIJaP9A4Fx7v3LZJd6+5b4w/5zh+q+wq
JUFLveXvXARFqZ0839vIi93msDlcBo4xPnpq4J1lB4qD0UKNcoMC4dVswLapMlPe68ahsfvrzTlF
xnKQnSsrQz/mt2Db99BTbIXMwZxbn3PuwMhuc+8hGa/82WIydvT/RbFN7kh+z2K6rONYwKJQp5PO
/A+xgB50dmA0Y3x0sgw+DvbnPIvMjH1qWKHLlUfXdiYtFcpsPZgjYxJ60+pGwMHakxn//Xdp/rmD
AuWvoUWmemRXVfzI/lhYxpFllV6Hl2/kqOnDOHvJqtJQ9tdBNrOimk0XymQjh3CnaTeeWwpSvSPa
vhCaHgV2jbJ1P7h2e8miEOvEeZQ8xNAnliImlRhlho//n2KXuxz86yLqUPFOKo9kYjproohm0Hde
AmmghDSwkbhf6cklz+5gX9NU/x4y68nK3t8Oc6wPjet/f9/mN+ePJbnnwNa3HTIUrsVy9M93rq79
AcxrUx1ym/Wvxb0US2Vb7U/1DFlgdxIsZLPJQCkYAkk8w676UzPDFHJs/hYJvISVgO21QMgjPBVx
Q9LYyI5uLkKsywnBWgZNJNt2plzVZHAvYel721Hv8rWwWuVNV0fYhdia7mVTcdRkkZgjjKS5N0Vz
u/Rc8VLV5XRF23Fnh67yJkwVnGXBnVE23eibiq3MzgxFuoxrwHo2soVPBSWC0amB7gmre+FHtozC
VrnIAUFX1giNV91RdkJJQZktbYaN7J20RAMtnMFxzJUFYPkCMVfF3wgSzRsJ4HN8O1+2MTdz2cve
4RCVqbgGSW4+m7mzlrg+bmcYF80JEZzpjGMIWH8Jd1Ixv6HU+D3uS1SXPQw6RkkOE+9xKuyrxLoa
EFrXnY/gXNUaK7tJwxnT8hbYhk5dLg/PYdGzmBqN4KPAYH09UpDdUyQPPxSoaHqXxe91F2nHUuja
Uk4ncxAui0xELMja9BU8xAbvnXljqAS7rvf5ufYUR8weVd5JyfxdG/UpapboIt6kMrQ6+XDHMjvc
cGfIT0WL2HZjHKq9cgtQciTBbV5U7MOu6hjoZ6UZPssw9hndxoxSMMoz56XL7IsRBRGLVkaF7fC5
nyc7mdnhgc212nDc+l7AcwOI2tauU3OpzMaX4eyNqTcr0+TLJBsoNqYrs+/EVjaVesxPQC5eE9VG
L39olS99bzQP/my72Wrq2rJReJzGmN3xTDGsyqh4tGPtiugOv37fVVadXeaXZGYnql4h9z/T3utz
oKt12W3HHvXtyB0fFek8r0SDiaJc/4Yp84ADNQcFi6Jzkdg7NP7dh9uwLDIAazXhuE4HtPgLI7Ki
gMV/9eaw393kPqYFWL3ZH72IfhRenFwQ+UbhGhzmwhxq58NUUTkKTNhDjZE2z25Un3G1cT4iX0Mo
QPjtPhuiDmnAV3mZKC68rWLYw0Y2A4N339Pc14bC5jFxTLSZR1DUIXfGBckDTyMTXHmb3su/3ZpB
U4b4H0FjLhZN0Gh7rQ1Bh6fhyCNa016MtvN2ke9PS/y9tBe3DtWTXngfsmUOXvMclq9KzEgZ4Wf3
gDqz/iQnW2ZqLdK8mg634ZklsHfBCb3J9bVq4Bct3aA1AJECBdWTDKl2MDzkavFCOkxFHDHRgrWc
4NlYmjeO+RaMVrcga8CrBHn0VOqTvhAp3EHZ4RSB8TRCPXlSa+P3Dn2eoSgYI/wx494h5kslM92w
jsu17omw3WNKsA0Tx90EZVw8FoX6H2fxr97BTjve7MJOTiMQoCVLeHL8fv0GCg63h0qHmp+I4EjO
HpAzaU0+4ASLcyw7vjvKD4hF/o+QukDXJT/nGAVkMCONAhZxwsSbq2aO5arYV5j3OUmTfOvG2j/0
PunhxnWbDQwvZ6+4wgaPjNlXPQt4N24Iec8e3u8jzDKwL2rk/zlCWDjXgtX6Swxo5AN2RVDaMp1m
09YkRRxtfKZ6rD0lADBPrS1QKW8t9aMOau48bdmfRnZFz4Y/nZUuR/vTz8e1ja75LuxpeitU3ocP
XTHivasBLZGT2Xxd0OwMnnu8rHu9UTZpbbRgXz37OdD4yCvHMr7b6Um+TWlN0ZS1gvWaeSF+Ff3A
Hi5Um2OdFatxGHeCbw/7O7Kg3XyosdvARMw6y5DXVsUKSEi9lZlOCqLjcXTgZVq99s3xnHhtUsle
3LgwhbEb7NloY4Ano2qkOxxyk7sbbcaH8wndbWd5KNMAGkOl4Jcs9a2NmeuMHJlVrHFWAl1r9CkO
yVPN39PH0xu4//ooS3aKf9Uw/HqRSlW58ay3489GJJ79XswuHapefS3r3qhQz3fS6S1qi/Itz8CS
Wq0RnkB5G++iQM4kMN+63Boe7Q7ZKRl2YP0iyJBkm97oB/7qEJ1rg1ucXY7jY5Zr+grIdbySTXOO
yTN5aMzx3Ceet1fTaNZln3tDN/MPIogOt5gAXr234KvsNN/SWP2yl45C/aWhVvDSKn1GhcBrN2oT
AwC2EauZB9TYUq4cmDoPBcjNcwe/ZBhinsZK1T73WY8ddEEJSLT+sNN0J5qVhvoHgJAqvilNcalq
BWldNPrfkLLLeM5jGjrNYPG4zjE6oRTpmln8V5AqbwoCkh9mGqfLLC1YfY2Dj2g9i4YoKXvWg4qy
i+blg1rDweiVxFrJXrSLctxPo2QhexOl8q5BR2JrntrNh9Axzl1AhQO9gh6vM7K4LbetU5Jax7QT
yXWcrepMBZJFVcNsk81bh4vjppwgY/KgT2g3UAN6lK0hxRHH1fpoQd0SZbe60UjmB9VLqplw4iE7
+OWk75y8wBVtJjuYWvOjsN610PKf3dz21hls9QcSUf6BjQOejUKzLtT+xdIsivpznLcPaJGbf2lg
NluRhd96AGMLxQzMgxbZ3yylsZ6drwVL3Gd57gV9ugR+lu2duauLhn4fNQUaT3Oz7NV2qbbKAMsZ
P4ne0btlWbIPvS+C5YLXFC0uIS6qakEO1yYooSzhA/jzLCLWA38IF4A1VghqcnYf98/eyBTmwgy7
eutUtblrUuXprjMvz6SmvJSYR1nH2AvH2gUZFh6RwEIWXzPwy4mR/aPd+bWzrg1e28P6a/JOLrSH
k9ez64Y6FJzsZCrqVQQbei9s54Su9TfNj8X7YE0vRqMWzwXv9zFh4Ybp7Uxe51ui9tzup0ajDptp
4Qp7snjfW46xdKIx8PgaFOFns4W88TpU+pfJ8ZvmGdFGHAa8NoNU7ZEaDsZmN5W4gyOvC5KrNaxm
hyq6gRIS3bdU7T0mhezlHDlGXsKNMOQIZlPMKraBhc0IJ6+iCm1YgNoM1wp3No4oK+Fn5jFrVtms
u1/Od7R2voH90ZQd91g5AKnItW5f4yuKNmWvvHoAkyQf36oR3usiIzj0g/db3B+R67vH3TDfybfs
Pt6zoOXW3JrRO3qSol6BD4nTrfq9DEmJr1/xgQLsXoZ0iPkbdc4poWIRk3xoAsTg9eSiWfqXLh6r
Dwxk0rVIA7FPZNap3vQpUsqsibODq6jTaphHsUmOFwMIVCHQgLWEVpLu1pJzm8ZfyIQhKibYXEiX
9XRojIWWhd1RYrdkr2zyoSBFOA++98rB4zzXmPFgstn7osFV2p6WcmEa1zXCaElINWxep07UW45y
YSqbuPpGL/b+JraBiFm6KPLMO6YByThRQMaNKkiJqKxZx2k+yKY8lHlVLprRm9YpcAOxuPfIgXJK
GvDIjbPCZGVolKpgz4X52bsV9d5J8ZSF43WorWQsGSU2AbbByYziGEpGYFxtm2L4jFHoojo+ZH4c
reQomLzVqoyrM8rv2XC5LZUS1Z2tIqb8VJImX4Oj11+0zG0WqtJ539owXdo8zf4yDPtJLc3ho2mx
cBpqK75Qdh+2QChbTAuLL/j2WSTK0d+Vfo/e+GCrY/S1wp9sRbVi1s+MSvTn/x5Qlw9R3MdfJ7P+
xwA9uQ6TzV3F83IIl0X+Eibdk/xWqgaatv8S1zqosnxvimOt80HN4+W3XsN4fBW6PGkK353wrad+
FT30Sn8k+4wU6lzwkZWgOWSkBVQx6UfwqznN0JLEqr3HmypKm7X5acCulm/J5H9FgnKhzjgjSDLN
wlXb4rlVlH4Lq6nde2WQ78Ygs2FyWcLG/qXRTOtQuvnvT3Y97Td5rerH+8NePvsTNkBIJRZvMm4E
xt+PfWgd+pJHebqWV8qdtOIGbI4Lef/BH5flHe5Z63vl6I+YvBHZv8bJphz8Z4wlJhxnuDdFOBT7
qVK+sBCtn278yGyOjYb7r7F+5v7eCZZxVahb33jucr45nevFXxsWqlKS2BoH6NrD5D0HdpNszWQG
9du6+YRe7bS03HJvdZZxzsDxrPKxas7wcXiK2gl0X3TXDkB4FLakY/KkpKDkCnCKLxDSHVQwx+Zz
U+gXEc1LaM36uSbJ6+DYml38tR35z8Kwd16HKX0bfBOhiCFttxKuFTYoIteozG/lylA2Za9cG96b
EsxVx97Pwf+vufcryxe6zw3/+WfI1+UtdB9vC8+apCEgxhrm+AybAFqBs5KpD/kJGPMfSIob5GIg
s7OMBjGsJCrDA/tyHM1mV9eK9TJppMyqtrxM1mi9wN6OwSF6w0M7d8YT9POumdSdbKIryU16KIe1
HOx1gbk3/RItmnmu1mfeKW24g8+tJs7da+oPCzlTvtRsF9jDFfnpg2c7L968kw8sdvLyzE3tL2Vn
pgenK3MS1KpQ1kmFUa0vswC2kYwnjF42dadaB3BL1jKzanDo88orcwwbAkmOoatdR2/4u/JVg6lK
Ss7ep4m9ur17POwv9djb4FEDboaG49iH0OcVEn2Kn/OiwRrWdaJ1UWIOSyKTkal3Mm0ofmUwbJFe
Ts4IcdcrbKzyN6p0xcy6rL6hPLjpAaEAamyjlVMFzffCG9D/CfXkPa4UvN7wTjsPThdu56LFsdeM
6Civ6XZ4TNaK5zzkfgLfxybrNLitvtcqMjlU2qfnRAMBbs8a3hqWTaFe9JfMm/yl1WhHB9roo1nh
KqLrZYkeCrkv6SgiDxr2uxKZrIRl9eol9l50QX6RjKheRTAHtO9Fsp56zbz1IeZYbaIGfCGqScE6
ta3sOAWmfrFtI1/IIp3w3O9gaf2rUQflwXF6qsluU35RNLSFKf+pNWBRGN4Xo2i0208KdiPr0Lkp
v/iyOY4qzfnxe2/KnxRqPO5KDZtqU8QYOM4lcenSU0X2xTeQcLp79vBsAg06hg83p6B56BzSQLlC
QPF+TpxDciIpw/JJaNFrqwA2t23Rh0u9LuIte7J/tCPuEgulo3qmxNu8Hsm/5ePPk1+R30+UQvVi
lsxQ0kwsYpMBVXQdJJiiBo/yz5V/jQyRB8Zqdl5D+hoj5ub9f0RXBrMcN/Co+6GIMVVo1ZHJdFaY
KdnrJkAkdeo1LFD0dFqRkrH622RzRg/UsVhPQdffXlFedA4J+FG3Ub9CcuL9DQqjai1D4fwxVYq6
6/1qWLLdws/DB7s3Zwd3solgwitZPPvs4zoEmSTdyDDSx9Fxlbpx+9RgM8tfm1wngHHXkXvrDjCQ
O9tBJVd5SBEZW7aIC23uMbcazlGYOw9yVh7GxROur8i7wdNeIrepLAcKCdusGsJnD6u2J7S85jSZ
B193zvm0RXqB7cMXfirrXTZzKSShonWGn7E75cKIBcmpm2hRzVLHUBCin0jQUuIQH018lmkoMWTW
LZwNqfiAeyTDcjTJPFemAFSoNZGmfa9nzk1bYqenivqoBEr2BTEAj1TZOCD3gZl8wy78VHpeePCK
KNuZEQ7IlaN2KxOlsrd6hlB1imU/6mryF9hg83FEIIaEmO9sZbOTRs6Boqh7vXefzZHqnuyQh8k3
01WaqC9u4U0XTyRL1FQTNppoF8KMqLzDbQep9ViwW5Z72zIigRSsbpkQ9jMbCZzVEsfb2djDwc0w
xQ1aa6fTz5iE20qMbpiLnzHZJOeN3mrShjuhmhb4RIr+lWfFV3nw1XiFUI36dGspCDjUoXmRLWxY
kmvTk6IdehSk7jEjh8tc8TNIqYpuorjBJm4+QKX6edZBAAsi3OZNkDsQNunUAXBvXYx3b005NvUi
uruSQkA+X8oy42GZ9um8kp2lNfI8HR7iUVtJBY6xNnqMUuvyS2xWwV7qadRFybgszNW1E4HMk8Ek
Ge1NZ1XaznOieGeWLFq0SRXPbleI5wEPUaOE352yXXo2IrZgPsm6teysHB+WraqsZaecBAA5Wlq1
Ee3lCASEDHT55tXLr0tmrv+mDyHmPfMLKPOL8hk9FFUOP0WP1IUDcW1VhY1wlhUp8qNTB23zYChh
enRzvMiophKVBxmUk4yiBAju+HmS7ECSqPsU7dIMRH4aYRWeNevIxNRrwuU9TCz/R5lZ75apgiS1
BnullHHw2AQqqhidQ4bLVbqrm4UADRvyGXZfLtu69H+Yo/OuN3nxXlVA1eWk3NzZJEdHwzJXNS4d
53igFiEPasvvrlBRjyIi+0x2lesshY3tkjT4baiGrJlfCO3xfokwDbx16PQ23nmM9QMLkLSWoV8P
mPm56BBnmhGgQzr81vrVJ+Ggo25+ZxnEqr7l51Mnnf4Cr2ZC8nKMTwPWO4dJKZDtMJX+YhVRu9Qy
kX/ONP2hUAPtLxWUAiQB66saVsYCDgxAuShNN1MVF0gjd+0xaHtjE7cAKQfhhkvP1PsvtVXufMee
XlFHf3c6t10WgrUXuWfr2Szi+ICCHDIwc1MemuTieop+lY37+KBUzGd9Hh9pZCdk72R4z7WuZifQ
1OupTvwnc1Z5sQoAE1oaYgQ2N6WQS0X9psec8UmG/BSQWR1nIbWM2f/qX3qruffmtTJfvZ46KvlF
/SUlbbsRCaDQTIyfvGzSv6P7fijJZn8UAFsWLhCahUHZcyecDh2cXLwmmW+cA6VKXkSAV9UcrrHi
PCp+1y9tERnvbmj7K3J9Fo8DeDfUmiqWKkCQ3yEWkFXQRM+dNnd30mTFSj8VZe+8CyXXDvyYQHHO
3itVj9Fp1rj1E3dL8wIG+t22yk/4gb57ZjJ9KmwICWhfX1sfWAUUoe8VFhKfvMHJ8CyD8dMVYb1I
M6PZTN1jpof2Vd5dKfbC9zWFvpPNzAlCxHMnc9EbofVcFLb1zPi831DTrk6Jzhr2UHdptkrqOl7o
KRhc+U+qJWwFBSDYVr4FJQnRRdXm6qNl9epbND3KMFVMHy48kzDW3jg8QPtx400P7KjPld7BYEEk
JT+bZjUuHLZBuxSNBnfBWqY8zmNmTsQScW/rJuYZKbGNgrzab++QdN4M99iGPwHtgT6U+1thRtiC
bwQ4C9Qdoq9TrGDmESjFtfQo1WUmZSyZYcbI1c+Dr6nCrxctTP1AKlNc5cRAp97o5Hm0r4Urrlcy
+s1Vm+tSAGmMHVQxULayCmVWPd7brKt2tjVZFyvcWBIqaZYk0/zudMvHlTQLE5NYuZud7NZcldM0
rhw9K/Cq4SDP2Cwny8iIjPU9VgGR/q3XcgoSP/OMe4ccLOc6c6/skAcKDD/H3XvvV1btcG90JFGi
ov/k6i2/ID/GkCUwgVFJS9rar/qHpDSXptDahZKZ4gZIzybTXCD8Q3Vixqc7wkU7Zu6V9y7ZvPfK
wf+HuUhBgS+7V1FDbu5tCmLNlTuuEBYtTiFVvJHlVTmudV1l3+PfJ1so+Cc4ntSXOJ8V/cs8Qzlw
coflzZbPVWG4JlhOiMkyHvOCsk/aKrgT1JnzN9tFEl+GlhKfW1D5VwbLH/ZD4QhoO0VHlmaIkzeJ
ZKqzqcFIFMyibHptwbe3bNyjhtbZDfFU6xkmdGkz7nRNoAHZlB+lnqNTjtb+wna18iqLysidGguw
OvVB5u7QZrU3Xs9SV/bys9lHNaUUKTvlGHq7ypEwX0rdKRnzZ8EpeXDns8g2413tGJdxrHxSNx7a
fqX91PqZx4YNss89XnV61W1k0FeHYpP4WjK9DXrx1OaVjywgYrlGwP2x9LUHna3Asyvwp8NCBAag
aVJSCBQLTosfnSRbRC+nbOvMYCnJCLkzSMq6Osy/zwfLqfKd6XbR4o8Escwhy1jhup+obsXbe275
PnZoLCCFJC9XYLu7pz50fia8fZbjT4JP4/Z7c1giWRs7bh1yAgjNWiW+CKJUX8ekbC+NUMtL3Tdv
MlyS0F7BhdjF7Yh0i9oY2XPtBt3ZK9KNLTXv4hAdxWJ07LnWyvOOu+JW2FGz0lp2iQiWOZaz/5RB
Vn8VRcwah/txlHkDjn2Zga4kzSbjVjgM/njSKHugsoa2TFJU0alUi2WpDaGJBUUWPHm6ozyW/vjq
AufZ30OI8gRPvuN0K36o/UoOk72yw+gnFt5a/2oC2QFpMg+WQ3oY9vJl5FiQGwGZUg5sGqxFa6fW
RsZu0+q5Xcw9vwV//ZHyoljCLlvI3nZSusdydlueZvflizy9B2Xz32J/DDEtW+dHidLEvcP9del7
7I/rsUIfduzqH6LO8Reo3Jk/ZfduGadUNbOjU3lrmVO6xW7pJjk+jAzz1nULSnaPnEO9fi11+G5z
7hmr++uQ6h43iEmqi7obNFYxfbCFcGBfuUXCyilF+w20Gpkl1pU2dFi1mvDv8NHRaorcOEW1loGd
ZF0oqjJ4hxq2U7TJAvZXpi+ZHq8k5GnKUv9kcgtayKYYDW8XZ+SiZXOommRddR6bmRkflXfZSKIn
tvGWDZ1DgLfeOkCo4ygProq4ZeBkCUKvdPR2AKVVBm+nt0FpStpfnjrDWB29+fDbNdxW2+hDEax4
+OJY+2vj5DRtsoIoNG3kNkl2tHp9rVWydDIUJoEJ9Nde3ic1PQsgeaHJDC8RUJQH+VQMYpIYKHhk
S8Wc8w/3divrVbJdpgUFMYTXH9m8rGSCOBTtuJXxe75YjkUJKVvKS/9xfVkTc0VMDpxy/ZbMrMbu
oRKbUIE4tKDAq+0nxftrENV4vsVqB1mXUElRagWDIA+jNT1iMz8/KksFL2d5tKwhWSaZ16z71jJO
tyA3N+Mk23rWLENS0EfZuk28DdQx0Oo094tsBRGgECPrgmWTkx451di8LUTgWuvMdqJwHXX2YFsr
U0Ud75/AAgkmyHmCH3pVIGVAje63IbmuFLvC0v4C5jxuscjwt4Kb9pvmeYegdcKvKqThZahX/aPq
D8GjMXbD0kuq6Ct18Z3hKvl7kRUxORvvbGt+yBoI0QIkxb2zoURUWHrvRYbGbtcUXvIiI06SPQIQ
GJ9kF2DwdoElh3qUnZbKrjpLcNSRvbVliw2iu9Na9mo10u0VmjxL2Vtxg3rAdjFc3C5s7IFMlL5z
mYZBWQ92Vj/AckFQPzDPZVcORwjEcO1nhdTBnT31ZLuruJyYC5c8DreJkgBbwaFNRROEtquyq7UK
ozSQpiN3Z8A6XwhS+/vRba23HJ3MhcKXHCALzbhrd3mgDleFD+aVD4sVLGERxeOTMxSfSBZab4lX
e4c2Bo0mO8MwS7dl1Vhr2YzatlwFkZrs3RBZkySO2S6qySZByRxrbBAqDU7dj2g7gm+hFcyUPj8c
30TTznLQVXs0oxrvorQ4OUjfneSZPLBLxA94FMd73A6lZMo8uMrCZD2BvGad/ffcrLPKvaEOxw4k
ONWbqB1/nkpLt6gamh0wsr1sNTCVi/1tDKvU4y2NbUztsAnsoL74bhJvm7JjA18HJDPvbdARxqPv
GUtlrpzL8rk8ZEYaHzD93N7L6jLeppa/xB3YX00kHJ4aMM1mz95rGeGgdQhMdHeTVvcv8uDqvrEu
6tJcRb9iYUoKvquFupNDZEdThYe4m6jSz8PiuLB3bdb8QD8B62FTvcqDErCzxjQuA0ThTtlyVPzt
QNnuUfb6leXtHS3pFvcZTQq4TKkddPWqRLv2IyTcvmjXcaDHxyjWXuWa7E65/o1tLYPclx6cLK53
f4yzWstdg/eoFmrhkb7R3aFaCSXVl3eFPwB49LS68+kGtC4w3tpXpuc+ObO6sohC9vmT2S+tuSlj
std1w7+gCBb7e5zEHfyf2FvKATxsKW+owyOqGhr71Lx8zJU6PfRCbdiCN8nVTpAAHMp2+qqO4Sov
Bv+Hl42vnpZbT303Gku5cZMLQx1o2So2O2t1XyLKjn04khMZK+9BA3BCgsqzdmbTm484gHir0c27
15SC82JAQ+SbhmYHwF0RgHEwtlTZ66+touMn2WbDi9JGWCAKiIVmbOH73YcTej4su2JUdCTS1ip5
N9FmuKUSXGVEfhYJkSUInoEKASjzfq/7pZofXNVol67G0qtFFzA/YKfAs7angq4On2Qj5An10NeR
s6gyUjkoKekNIHOc0PKya9hc5H67zBocwGVwqGBYrtS5/3Yq+sI5yoMMwrPY+VWk7GTodjV5+tvo
ISAhpkfTyUb0SCx+u5iVYZXVDqFY6XMWFjGRbhnwJFvLVKyMybMow8JKH4ZlI3O3t5StSL/psY5u
odX2a2eoxw+3DVBrC/NvPB+CZZm66Rn0X3L8lxGDkwZLPRnS80y6PPr6ZC/1qskfBwQXzkKkCg81
3NNlUx7Uoa3ZMRlXPYpNKlAMk4ep8xe65pFv/hUn6T4sYEi0OzmiKpJHPZmtO2aR1CE5WWqf3MRS
ZUQe3HSyZzdfbWPzXfRWiJkZW0o35WLK8/9h7LyW40aWdf1EiIA3t23Zjk6USOkGIY3WwHuPpz8f
sjlsjvbaO84NAlWVBZJSN6oq8zejt2mz8cf10BMjWAkrpmSHZXInBRAl+C9tu5/87XVD0nGE2ySt
/3ViObguLVikltnmuspkHip7Y/c7VDGG7BE8WGkq+0ugRge+usaR/VFtbOSczjvtoC59mjIH2uqW
FdAJ5s1lHG+H/VlClhnylMjIKuOaR/h48u3Y/+8nXX+EocAi1fnR+AXgscqqr4PMQfUlTO+NARce
ZOOa66oPx+moVr31LUTre6/2nb73+jR67Z3k0E3uSW306snwbf0+SrK3a3KyH/T72Ig/tXLWwYmq
3p3hBT0c3wpdzNgMm62K8dSqFjvYpDSq85Q/XHEPo2Ot/WhmWymeHCnvi2sbKwTMELqP8SsmAq2Y
93hBTEB4Kh59/d41zEXJVq5yPpbjshnm3h5ZyRfp6jq8fimPYEeuIwMWATpFs4LKgvwitz5pCuRC
+tAwbu+uv+sSbLUY3kuf/AK3uU7TdVRdF9eaGbeFY4ubyT5Jo2EnZ0SQ8T+y2QUAzx/2HJTeUzal
YJSvyIxC55hdAz0QPkJF2vMOIuDC6QM0ps2afg+q+GlYWtI1Kb8D11eepcFLHmzSXJRX+kMaJuYm
rLNkrzQ5JEytP7tzTPoeDadPCwSCP9Ylxn9P1oHbwhF4ar6zB95ifwy0zXOMvNfAuvNcmKn9NLrm
Y+j00RstnFr8iVRK60VvdmGxAOeNe15U2V4zbFOi6K1SGu0ctTp1smVOH7XQGKJAvZNRSvqsnDzZ
L1+udbTWGczk4jRv2Jspe1wAtRfL6L8DZcv+4mvyYwAo8jJDcb3DVGNG/bn7mS87MM1Pi9XYcvqW
DVlHFSZxNPMZEJjz0k0k+pddm+XD2k4i97vMiXjPHAdnbq67Nr0Kw73Reu5110ZmDSmqUi8PvH4D
tn8dXCuU6PhQgzDoBvYFY0AKs12wClmUJ/doSX7rl5afIkSkJymKxUq+7I2qfWQW4ZMMpsiUrYqi
rs/STEiHrwcsv+7kQYajDIuVBUy0vMAKLgUVIq9Dne32KhgdfBg+XqKQ19Sd4lJNur1FjSqszxH/
+yCyzMdbv1O41Fgb6yJd8pZuesPZsMYXl3CufmZxbuzBHRQXtkFJwpkX3edRN18lwpd9p/iRjhwU
N+yqnHXYpz99Dgd7XwYkUC59wrE3iJ1XZMtQsro+QWKCsPgZOmlDSjgDzhxkkP117HQPlQ9YHbzr
cmjzzfxpgCaJddpyThzN9KkGucN2npK661GU9ir3hOImHqjN4ld2vQUwUG6VcWRGFxQXuXRiZ3aL
mXRsAZ2Itcvt01PtqvMDmuXe3suy7K5o0vrFc6afCIBmf4XG/FZPLU57oO4X4MCnAJGpQTDzzU/T
/HnwsmQr3taowb87YU9wOlGuXFyvYRTGU9afIVcFKOH+pn5AJjof37RcqbauD17U1Pj8FE6ZbBQt
1X96MAPKUot/4xIKwtMrtSeSA8nBLlRkQXOlJJOg/K17nf+IWzM1Hif4FqCq9QXIcXq2WgRI1VhH
EY9Ta4I1U4N8E++vwRqPFALvpS+bQlzPPi5ON5yjrsIa66NLwlpPaTZegcCkDBjI9ECm2NtmV2F4
kCd/pdHPHtXj31q1fMtGP/6iYO69D5B4PmiUPx5RQK7IZoKzruz+guND+QXG/cFbXho5YuMHHQWB
jTRJu9drd/Cxvl1Gq/5nHPfTtxyNg4vPLRw0uiEZoL6NcPteohzff7WNXnvEMJ0NhDO/+nHZU7RR
OpRyuKPi0F/vEH54HVTX2Em/JUqttxAPBfxypRRTf8rCITl1ET48QVbeVSKeqKiGtYIh/q92Tlph
E/VAj7vBhObfe9pKMJ2hEc4ny1rQ8HApv96aAg+VYBmtssBgnxN9FX57jEhvzHaNIy2k8mRAHNAv
yL3LoFzCfyKkZSrRgG+C+h4Rpm13l4wx8KNg/uUm1XBybKt5VsLevFcja98ttszSBRSg3lWl3W5u
fcuksrM3ffOqL9K3vdl9J4WTPkLst1+yJsc2FQncVMnVk4c4+1ppTePVhDm31cMRhmSoOfu4GJsd
38wCJZk23GlqC5hK7GQC6BroXi+9S2YCBDJBYk4odzE8AxtZ6n0d4ywytpryDfmfeY+73LCVZrG8
kiu0OQ7StCvwDg6eg/fXYHdahWTDX2A9RM9Tpxw1vw9eazVECLbsrZXnz3da1f/lG4mCvjT8x27y
1I1SeP5eCI+9EqGqJc2FDinNEcvx1ayruJKcyip9vm245A5xTRS4B2veyQbOlD/0NhKROqA2TjEn
rcN81xW5dqqyzTwHw0/b98ctb5X2WMQokHhp9Lds1kwDOT41CtwnjNOiE8YU8Tbv2ajXqF+7ZB2w
jP/WWZl2r2A4Rs3MM15tSvL7wc2p2wlopkyQ554G/yxNJtl96e4iv4EqwL/HoxIqxn2M+pG0boc0
f3HeKyy2TNe+pbAWayOsESqIPtJ+BzuwWMsF3DEkGxMh4Ss5wPbwwtbtIDx01c/S8Np9iVT/RVFr
f0ahnlvy5e26r/t02yWGcpE+vTBQMC+p+92hMfD63lyibzGKk2ztrBtO2DcFO9cJeuhqHeL8Xkmm
U25VUljAsLn0y8h/6xs6Kg6pOT3/EVvKU6TTz85lVbtA8/GuRPSYssikkl3P4uRs67joxPoRuzwY
kFaF+0fvWOdYT/LHMh9WVT5M99JKpUsp9K1tlcFG+lpvWrJIPUthR962aILqNEqi9taWziSY+Zvk
9hoU1caat0sLDJ45gQblZwWy8P0Z0lkluwpH5Yeyc5RVWeDhequg6npSnSnJHOX0Lf0k0gaEQR1v
JYs9BlQ5vkXn2+It3bdmF3T5JkCran0buK73IcJL/4CbPTOPtl2ljn8CyqMFiH67XEHnV5S54M+T
uuQDsUwE62vm1M36MN6mHLCdYuUM1oRUXxJtP29YZdfaJ+Ag69SNttK8XRw0SBSn908qigPOKkty
66iW8fMcJvUFcXzOuuq4nHDHR09rf2uT4x5umuatggZ16uBZLWFg9KfHpDEdJLrfZ86D3R9MYF7e
Xivc5Htg41MMMrHYJgHbGMcPX/PM1fZACOy9PzjmN8VPj4JczNiArQE9IApvj8n9NGLyIIIkapIc
2PjOWyWMk70b9+2pM2Z1LT7eYcNGF1LecBoUvX9DONhSihf0ofelHg2P3gj/daHWJgqZ1XwANyx8
3NnTHociL54XjwiW6nTmfaj77jfFa38hSNbuUT2o9yJ0ezbtbvhhL5161dR7Ebn9Lp3ZiAx85cOv
1QarvcCIVmDKgXVAGqlh8wvAJxzb+qvdqrsr6AFh0v2gRsa1WeXFyenq+Av8m2sNIePUg+aWeZSK
QWxX/pNzfysvjI3ZH9lixOCmWYXXMA/wFivceivxjWGO+KOKrUJEBQhhZfs4k/C9FUjl7nYelEKq
NKslxRPWzkEwYrcfqfORw47eV0E1AxmTgQUf5i9AMekiza89WEG4uU0SiJk8qEfld6ML0DVxORNV
4dAk37B5DJ6hfFzX7nCedjF4wQdZtuvK6PZOgOH4dU1fFvv4f4mQnUA1FumZTcP5CjfO8Yosvemx
m/T0eUqyJ+m2qSDtWwxTdkOB5sXCXt+IgMe0WLJDdTE6ZNr7GFCJ9MyLsInSoLssfRmLd+5q6iUJ
xm/BQtZ0/Sja5lWmH1Sgm29df5k7qJ61EnZ3pVkHO2kWVn+ukjx60SeMNbzMgsW8zO5AA8N5Uev7
jl3U8/LUMvye122GPSev6F2p1OVdGzjsL2H77cU7qHN69VAOyFNJ0xyL8klv0YsvHbjbwIyeXQSl
78VZqLXa0yBkksy3DeTF0dO2PXc8FDGHREtn6U31Kd1WSxN9jumkd3G9klGtUuPnksOZDMqljpHV
4eT+IC0+COBpEc7SZwP71jadTqnjG/duVZJyCyvYV0X8t3RZ+gwawZYBK/uOE1d4mNCYR2tYeQmC
qKi+wuOu1v6+7MrpB+Draj90Zrc3EqP74e8DVtEf1LKq/awidye9JLSC/j+z0lDgd7xmV7SR8wSb
dz2Efh08xmlR3llRAaxQ5Z8fF+bhjLITW/gxCXZNo8IXXAZ6uxnOcgfgAM6BtK+3lV0fU0ePD7Y+
BN1KHnGbg6qFkS1quUMYO09qZ/wWRI2T+PnKdQNEydw6P/GeDbaCwbHcneEOxU/A09o2tozi2AAg
PfZWQpa3wQRSGBddzCkkqupfY6uPEJVS/2EyRxPDXz/fw5oxvkhs2d37HX5GvmqhrJtk7lnLbOyi
smGNjPR4ttCtOBvLxZ7Vwt81rt+ugPYBzWmtsLlPPZxItJDtTW/1Y4+GBcQ01cM/RZlT/cye3UZy
QQEJ4DQnNviYRsiAUU7NyVoufm0cI/KT+8gn+7V2/To+FcqsuVhvcGv5IQ7SVp3Ud02PQiueXidy
1IjbyK3lpR2L11y3B0qhn7L3huZ0p0nTV9c0frJ49oRaSUZfbj+Gb3491OQ5Rko7hbOI9zcSZJ4Z
3gGHeMsMq0JU+58Lp9xmXEl78ijbpj0VG6v/HILRYH2dUbVTtnZj9pafpt2eBQcr22XUETonhYEZ
AwhGFw4guFFhjmUmxUFANp1kllMvy+8kUDr9BT58hegs0arq5gdjyVTLqFyGocvvauRjVjKgh9ah
Buh9nFS1vx+WixsYMRn10tumCHjc3wbkzg+LY9JwWpXBMFSw11nCWlWxT5aCBsPSkn6JlyYWxCql
R0SopCkDbhXytQyh+dUg3h7g+H9D6xilvaYOH+Qi/bkFObpEyx6s3L8HVLW4s5ISy71lQILlzsBG
/N7K73P8Q8zroPQ7U34H3xOjnNS4+yOPK0eItFPfUioSd9KSy+3M0QXYx9qpux9LMggvphdl62sm
Ba+yJ7dxkk0wW9G9kpTBOXH9cktKbH7ja350Gz/6rXUcmQCLFi8UUTHZiZv40NWT/tR5o76SEERA
ycJo8095GonYet3OfrEvAkfDYt1QvmrzYg3ddPHvKrTWUKOp0LTAqPBeM36aGSD4yjaUL2hOTFu3
qKdLjm7NQRk9lsbSyB5StZgX+OIhCNnvxbnmnoQS0k4CFYw+Nzu3BoaynNUkGBrf5+Zca+OqSq3+
iDSWtg4seGJYmKyFrQLwkPON1YUvth9E+wBUzJHXQ3TUA6qL05hRDuq6k2VjlmYsF7lztT47pTOH
/DwZ7quuf++Xwboz0l2tUruQ5m1U5gcaugENtejdbfT2lI8fWHPc7NiXf7Ft5M4bp+0OySLxUteo
WCTDa8YyfvK7xl5Lt8W7gj2EV19gBFsvwE321iIB442oowMEB9W1zHZTZPFbNXxuKrQuTAcvL2cJ
swrEEtwpfJB8iCQ3bpmR/48+Ccn1WTk4pY2iMamUa55k6J7COdaopEEjsRo+0MV4pKKz2MPG7BnZ
A6S7P5LJeuGuk7TTLrf+PEVkb6lOyg4+sJQdxbvqOCdxV23cpHbuitC99EkKyBw+KryoeuFF5R16
ilZajrtrpG7ZaNiNSGCgljk9Vnb7RDKnPQm1Sy55nidbHR+5zY3zRQ05O5s+2jHLpCvRq2CquUyV
vttUrXHVTZzwDuB89j5NRm9xy09t1fKuRHLmJJy60g+Rpo2T8iLN+qMpxKPES95HpflpdOEMi7L7
ba4Eq5ldXISldAtOtLLbzurEX7f41LlsiZU+3HqLGZ21+dQI93gIYFLpxpToSDxwfE9M7XS7zE2o
f27yW4AQ+IjJClJGWJH+NcuAOvfRJm8qB0KgSo3iKdRH/2jCYN6gAzL9iIPhonYITTdxXe/lqPrH
yVUOv+GCZJJRudhNlm7b1kN17WOgl6PyrS2BMrmtDSRiQNsibonoQL14fmCh4t9xiIA7Qkv6xQBE
mreI3mifphG1/tVtQOKUWffvemt8+mQeIiHVhHlYmDoHskEvgla3F9w6yx1fjCZpScTRJGOLFZpT
vUhLLkgzUhqZMW2UWW3RhpflGbcIeQa6IO/PkIjlGbefcnvG7acsz4Cc4pym0vyPmmvBi5e6X21A
EBccSsKXqIJgP/VztZPBCKzsSdORs5BR6VNAahbUNp6ly+OUu57TaD7gAR++1KjfkTEDliujVVg0
j9ViwLMMynS4IfvGgh64sLRxHvatPPwbmQjqTthpflNjzaRI3ar3hTKVHLu8CZBROT/wZaQS62Xa
azzP3z1ShkcTKZDqVxNAMkypdhvOq1uYpLcWu/LKoIo/TwmOn2ietnOMmtjiiN7Q7yg+/WmDsTiy
IHyk0QzQDD/fCSYsjeF9GpqGi5tgzMiD/ast4649eGvBlpl58ByaTrwBzYJFiF9l43EqgyfTL/ji
9FHPK670H/kb1K+Dk3JSrm1jnTZ19Mv2LN77vf2qYOu1T4euuMtiK/zGSfYiAS3g/jUnYawwRm26
mHpwcFoYKi7/TZcuxCwDcSxnm7pe/c2N59dhap3fnWEfYrNovjtKN238JVSzs/k0YUd9CxWt0H+H
smRGx47cR8GH8uwWbblV/VJ7GyBBJFob/3YdI4B13OUviM8Ne9efowMsI/MJhA5KSEtImbirNHTG
n/lspWx/hvCejWBIruitMfN8TR0HsJ7VFz+UJvROiHWPz5nqlpewUh4sVv5n6VKwY9iUjh3t/pmQ
b4HgqQ8yCnIRaZkC+HnRqzknuNFSVlRfjTsZNg075/zx8zpV8bQQZJWrrGUwaNFUaahR71DZj+66
Wc9AFWjxQ1P3vBOStFfPbYOC9tKH+UNvXodVrIlJHuRY6jWRwruQj3Bo9Oa+R1T0PSbKVJXdXsVH
6jZRfozSI82heMVdiDDd2VVV6MJkmA72lCBbPmicy5fsUtKa5abK8aJX/AV1mKvsV13g5X4V5A9+
iZlN7BXtI4pPIV8XrztIc4LN9IhIjr5H1RXwtTSXOBlI8F1U4NLgKrWELf2BGqFLm8E8iV0XQqLK
B+icO9ZRJlzj+gZ0Y5O7gOv7zkt31eT6R02d/WOHKhQs+KWNbvplSOuG3clHX2RU74ESLXGfhisq
h8pWhm6XwjdUa+01Sb58gVI4ORE7+zJxVFwYdcs92oHeJ+cQJpnPh3zPyx4bVFIYJCJY6NeTHkMt
VwznIneRZvuoMM1fbv2piSssFeXWubQ45q2yNBv3dpIb8yZeOjVtuk6R1qeBQXHDleX5w15G5IlD
x0nILqhjkzyLEUZZZ8XY4UWK8f21J82N4doG4pE7HW6tjKUSLWNy6YEwMibzbr3u3JWcF71t66YI
nioWRVZsS59bpQoQBtoZBYwkgHPIB/uBEsFSXtqK2n8p69E+S6yKwtCpGJ2fTYjwx5qDxgRutGn3
8bCRTI7kb/CucveGnWCRuai2ljPygysUQR6mtmtPEtIuuR+ra919lofqJzlXecoS25bpeywk9hN/
i3cZ26RZGbqdHOWX0a1Bu6eSc4gbX32WrsGCccaqY8Iu5E8b0Eh5Nq1xk9gltlBLV+AAKHGBtK5u
syjD/tWYv/N2poCjp/5T3YRvXjup30lu+BtrsFExm7riLYu/Fn2gfe8bjXdqAzkJAyTtO0kOxBbT
6iUfy/mMUXK7ltm+UVAngSt3n6fdw+iixoDZrciSkqvlgxk47pEjtLLSFm4LNMr3pnj+3JoyegsW
gyAnwo8nrWfImOVs7LO0VSlNdyC+4Y79VMxmy0ro/0eJJ8TN5/ytDAJEQ4aU6lvSW4cRlZR1MQOU
mDmrHHtsuS9RAs846C3nxU6LZpXoXvwbyYCVYxbm33GsPTqDUn3PNU9bV12gQKhy1L3joY3vWA18
fCfojqx8yiFIzfbPuwS83rGvA+Xwf8exXSp2AzJTOEdq9RMqyLD7fo0C6mxxAaYRluV4Yb9vsOMP
GstAvAqlYjBfx2vR63ptWvfcYb/3Cc904yNpiX8ulxm3A+0VD7UMpKw4Oy/1lv8tvwy/wlvchXj1
/p2GmHtR4f5poU287q2uem6LyN6podWcIMvm57xSsp1GbuvL7LvWSjXJMC3THbDPWypO+U61IX38
xuHz2caPopg962Dn/gShj2aKwOUqpRBwz+6uRlZ7wRcvVbLbRRu6L0GL9bB0lanp7zLPdNdOAMrD
Asp33ZTfmrLdl2aVhNFFZAduzU+jFKEvsvuX0b5Q/37nwjaOQr3byTx/m7umd3RSaCx3cpsu7WEa
0aCQWz+L3feoAN2cY1JyWIqN+WnAjCRfSd9ghf4R0Ia9K4bhizPMiDcsF3NM2OTLrWq67523Yekb
FOO7XrY6Rh7/TGvtCJa+GaTjU82u5IgOCB5a3tyexqS1HyolhQI+WtlfkcMhQa3Me8/RfwHD1R5c
U0EC0oV0ZkNOtAGz0jkMHN2CxHZ39VjqD9InF2sO7l2bM7lVlXxv6lHR7237SaLaj1CUiCEOm/OP
22wZbC2H8mJlPxcdRtEfsK+kxUMlT9rzFW4mzSUiw2KwLRC/QXIJBOhykdPm9eDppzmFtD7eSd8t
JC+pjK1ubaSh4XvB5NlKYIUINiXiyUMSzAf/6KaFedRVmIZuXmTbIfFrZOWTeHtzTgQ74j3083zM
y1w5oSsEISf2OJaYWmBCs+T1+58MB6dBMNyhX5bVauAoc5LLp/anWxlyCr04jovs0whsxxuGTWH6
8a/FR6JXgKZYLnhKrA8qWKlJc8CcL9+Pmq69mH3/WyIcB0YQYvFvOYiUbV4WOpnPvLt3NE1Zazpb
fcVSAKY5ab6G41aeIbfXr3ayODzB0DIG7Rhn/EtI839GRdAI3pBKfY+KFilZiaIuV53BHMuzpNsf
LO2I20iIoD6PvkVV3WMKje2QREP8rACwwupAC3+5OQAcm+o6e9RoPqIg0m77pLV+1l/VIIl+GUaC
PLBuuEdz3tQRp33ot9DinLiDr7cw7+QSKS3E7FTxtrc+cmww9JZo6UOiF1yiBMZ96uMLnzj7sfC/
/q/a5nmvAvX24R/edM3lDiHX4HJVSI8qNGMkJl5QRd0Q1CcD2XTEnVJjACZEfjrcYfceL3Zf5KdN
yVJLRyhp7KgEx27FbIhVFBFOrWSskyV5fZ3g6BqU2ljXgVFXuX5GRHCv9J16p9X6BKR2SZcjEEWO
vAN1hlZSjUZjbdl3sMvY34zTGwtRfJhRl8QyFoFCb/FBj9o8vUcPdrwfG48chdHvwwH5e9EMEUmQ
W99Nq6S1/Pc4CZHgW5z0SbD0TRwSyP4tYLFbzO35t2fFgz2uy6zVKSaiX3SzfZoTLd60ORRtoZTJ
wJU8Vumqeol+3ULNys9WoxVku27iuAvtK7ZPLkYc+NRa7dYGInySPrmTi4pfVrOTWyPS+PrdwgM9
L+qVDGlemHaLpNp/2KZUu3CpnMslkUq53CJCx/Rp0XQD8fnColHt/4ypG5+Y23S5kyly9zHv+lgO
Ae8/xsnGv4qRpYNTIJ9f+SgjiuUcF/yBfMSl6zrqXFG3ywcfBoVzzCA+XT/313G+WA1ZePxqHKNt
Tn1PAuDz7WgbT2Xk5XsdzaCTxBhhVuhnudVCOzsGYzSz2Zic2uNfJczwdO318DxELeo6H3cu+2AF
Kt3hj/5YZtzibnNjj89tNSypxI+n3OKUgJwjciz/EqvIZ6RAFvEKNW26aBcrjrfTG+W5+BC0+KR1
gV4U4RwEx3UvK2TIN2LzJ0OnwyDqRO77ys0Rgk4iwMtOwy9jAPC6lU4XO4rtu3o71PVy3SjQDNqg
z++kUIlaobUPsaDGIo8651BM6YVE5C9rzvqXoPTjF86EMiQXpdJevWE2L9KSZ0W+8qK6mrHt+lh5
tatiHYM0/wFrOt6NeM5uUvCYGFHoe8im1ipaDp1hPIPpjTmN8tJS76WvX46kCkiITbicRiM5jc7L
aTTjNJog2Itj5nLYLTutAzxLtMybPh7tsYJjSWAd9FEzH+TCH2Cvyr7ng7L0OVplPsxtYD14vrk1
vQoNgo/YFJmNU2uOp1uX3BkpKTCn7+q1NIHIlBhnWf0GFh4QSRBf+hoduGmDJs94kUsbBxbWs1rP
iViPViIHT5W6vzMAJpMRwJauz/Cqje1xOkgzNr3XscuCx8iJm29KcQwXd7razTqQd04V/bDdiFxj
hjbzlFDM7Y0eTLvXsVMzW4f1lstUx38PUWocpSX95eStk9zlFLdMQg3QuSfjsG0sq8VPTIe9EmoF
smbLdJlAzXjcRTqyizLDbXuKlklocfRP+7A61Dn6YKsxhpUpl2vbgE9uKTDIgVTm6UZGrrfJHBbs
sCtzZ1Xh7wRjSQ4pS19E0M4sc51VC20JQABLvlXUXgPdqjZNjHjare/mdiD6sBJSLSGznfEZc8fn
kOzZMXZhoYqkN7jEr+BU0i9BMYfnDBNDpBxRVP3oTx1ktv5LPypb4Tlsk/tyDFBVcyDrdq6+FTHY
m0BsI5VVaWM6js1xybqngIAP9rdIme2zCd9AHnDJBamcpYWT6YGb1Nu1mfO9YSYYW9HogW1AxSI1
f0mf6PT0IvJT+2B7zUk/23Wlb+JyMo/YCPxVBF75M7TK6038z83H0HKDF1j1U3p0K/9hOT9Kf7i0
C0Ixrev2cWkJmjH/V+tjLIOeufb5dzpcgQpGPv6toI6PD+mi7FXEqNFOsfkmWIbItfHYzO9EbTHW
kVwEWtPVEMpFUnH4EFf8p1tiJFoCSPdL9DgM5E//5wMkshnBJzhF/nedzOxcTSiIrlmmd2pfTidF
m6aT3JkY0WKfJTG4TaTKWrqbPDHvikGBrkK4zmQyJSluq9jtvT/w00QJul1uT5c+CHaIkWZvk9/W
xwg10I0U09pIB2RYIaHd4dH4RVfLi/SHY6aAEUpCPiLU3EzDOTc+Qvic/vv72h6p4y/9SdDXG2Ou
2iNCycrbb+k0Qn5jitx7lOFjiItsbNlLY2VhcQ5ZQC2vhf5VuvMJSkgC/fn698ovev3D5Pb6z3L7
Q67/NBrC/WvH4A+SoB5lpq1WNfkqG6KhXc2DWZ+NuHG1neFVX5WpVvduGDXntOR0YqOczz5/hwqK
9cWwDLTODc9ZgZ6xDhg6m1+mGoJ67tjlWkbbCIJDV25J6NtevUaQCgHw84TA+FmzfHPt+421rg0V
1eCPgVszzYO5WeGsMt85gXYMlKCw12U+Baf/69ZFNB808xAXK3D+83HuttJlL/1yJ4+Qu0pH+BSN
TqSBZjS53/kvTbQDQaecpdIoFcjI6O0DWuIYbg8csWSgN1xkJ4PS2F47iyR+NMsWQ1vQuNUGhd5V
HmPEjU/TjBSGuQoRbn6I5/EXf3pwaMY0faiWi8VX6UFTa/QUrMDdStNpLbDaBT4m2wQwH4UKhxrw
FBu4Apv+X39Mpqxgg95B7zEBwL+SUXlMNXpr+Q2ki5TNAT0L9Wx4engyCnuxsdAe+7HQ/JXrm5tO
8cP7VpppPqfrMinTfZH56qOJCOIjElL4bBec/PplnkxOc9e/R07nvUvmlmX7M3WG8ihhcnHJf2zh
kWibWx/11OtvAUpm4Ux538amRqvXM/J9vFRtanQT0vKH9GK48tFr2HrxI1HR9ZXeroyW2Fnvlac8
7+tVUyDw0oyD/qPs60vrBGAZCoT7cZPN/tNHoBBAofrf8g5z+Dh2lYfI7j287rr6GNaqc3b0GtwF
zgNf5Elmw44y7dOqiUDMgqQOl5JJgk3NzlTc9IXjTbpYw1i/22Je591s/RwUdgpeFo8PzSK6G8X9
r3bkoFjbOoqopg2Kz4jKp7ToED+KULhaCoK4riDttkRI8yNCWjJpSAx10+TRY4MpyvXVUCr+N7Od
sye+fsNTlITXV4Pe4o1QR6q1k4PyWNrfTAzEnyLgoX9EoVxl4X6E+0IWp+zGlnd5mAXPWpI3aLXQ
ki4DV/UHiifPXe/Xn/qzHgWsZsBsYFhMBacpsIfNYHfjBX3h8eJlaLjmkU3CE8XJLS5DY4jBnvPU
BUZxPZ/cDiCfDiRxZuGaJIeR622WLGYtlLVXXoJl9QT3/bF2ydupEOi2IiNqJj0ZZNbaRWfUxK0d
kYRw3uOgOm5zQ7PuhkWrOx5/auNovEbubBztXisAQOEnF9qsIW7SlhQQNecpMgH4LLZzbWKBEhiU
F8MGX2GQJ3pK9EXJxyUFqGWB/6TyJ191T1MUivz5N6IL75Gxl75HoiwEfNUk6yiYExwq3Fb93cwb
nXTD5cp7uFIctG+D3eQXvNRgRggT4sp/0L6FfpTjgoJDHqJ7F8EUqOaPuHCqB5ezhL8q3Yp1gv3W
/gpRULrAAm+15O2uWrVxrOyR+wSF4dnpWdhL4PFxpyJ58RyZqXbI7GHewSjLXknWnO3S4swpKXFU
DcgLFsVrBqH4DKFDfeaDUJz7wnkNhBCPGYu1Rh6h2cuobanz82+5lQsJ2woEVeKs+yahdJGo1Stp
GpiQtXKOTQAXq2SY8zWuPfPWU5Livvc6Zz2o/SKsQa03J5HzCNsxvNcMM1rL3i9p5/cBnWrH/cDe
eW3WZoQpbGMll6JCfT/3tS9UasoVMtTO73Yg6V+k7S8FBt26jzIqkEFoHgptLvYRe70NrMx5o+XD
cDLVsdzI68VMqic9MJwv0t9yviHpQ8H5ox+M5QVlsfov10zz17LolfzQOhSpHLXNL4ClEU5b5PzI
xOWXsQYHJmWDflpZCMfcAxTxTwrbW8Fx/Qn3WgYDF9b5QoS5Ib2iwSuPKEpkKFxth4VbpTaUZI3c
KzFCzeO7sUztu8Zo4AUjPYeGDLWeL7VfIu81jNq949r2pTQojSot5F+MGPdWV3Sv2Fn0+xoNpOWz
03xzDCCtxZw/gjsYVv2UFhu47SZQdVt71aq/mllFq85rrLssGCeqeDQNNJVIGLtPxSIiVft9tdLG
CDD4MruJECayoMK8k3YjSChQVLq7a5ZVtfL39pX0y+v7vf0pXjfU7k7PBmM9tuWEIGQMFgNI+qbX
0Z5zuiLYJU5t7yYMN78ZsUYZgpX4IKPkGBKU23PrIqNObN4ZfVI+Z4NjI7R9J0GQrpxHraoepGXY
0QSmOvx/lJ3XctxKtqZfpUPXgz7w5sTZfQGgHMkqesrcICiSgvceTz8fsrR3aWt6OmYiFBCQmUBV
EUCatX5D1m+9fj40xFgztHcLeBG9YfXYNjj5o/wGQHV4HNaNXiBvqaJTtROHQ2MvILPLb+JInGK3
8WdLl0Nc1GgPhGnYJcgs+nHpaHvcv8iCrnm4WiuhT6RR7Yl8nSgTebjRMYEsoBF/KZekSNmuIdCz
LaNoK2qLFODt2lYUFVkA5raeWfzzN/dAzj/XxTRjzAqeAY/h5HxoxnhCkTmYQOQXwcmo2heRgiBD
GZxsqXoR6Qo7chxRJ7IVxtrSoqVAH/2b89ariJZBCXHVID+2jeV8J6aPYtIYSCjWW2aU3IhpZhRE
4c4ppskXtcxKs7tF+zyqWAoLG+J1UyFrfQyUcXcJ+Jno8Ymic7wPLwgHK/NhFzQOCjZpme0ztfwc
rMy0LNLH/dBNCShIeGtGBIS8jZSGyCeHEGQ3ehsPT4UeD3cGlhJ1/JXJT/Bhjx8p0I33XMJtKVqM
6hE7PG0bg2O/ZgGE0ltorM4VWfsSmNWbk8yLb4dm6yELXgJfxb01URVzZwnRGfDjfzsW9dla32cq
r3ANXeRP+uvSDKUrCHl11LcPeKjQ+1TzURQ1Uom8YqI+CgKf2IRr5pUwJLqwK8/vvPn/PKmKSDZO
go0rR7dOufB18sTaJG1vH2yhd6D2duf/ZOgOgLi3VuKwuiu7GuDKLD0bcKhF/Ne0Tf2Aqs7stzNz
FswY4uWliUAHZgSGfCF/IuTpzsJ7w+yTo8Vt2dSMHUz6R1MvrWMcO/Bt1j14U2xqOv+o6ubNbxWi
yUieBf8myxdHRY6zXDYhEpLNurmJkGfbCAKF8Bd29C2CIy0IH/gWSqXsW9KFVwqGabN7gYhNRXBw
wiq+EqCvRdSKXQElIwwAuH/6W+35CmuNOE9carQSeaNj+8ps32KQkiWw/FY95OqNNrxNDO6IyBP5
ZGbBZF4Tu2ugtFNKpABZZLSANhW3DaGH58Os+ueHSRxPjqb6JQBueXepPz9MYzqczoIX+eTAPVEQ
8giHTrpOFkXe9qkePsh4j8LF1dqvo2Y/JEI1mr9fWhryj8AavspIE3/JogJ+dxOH9xn2ebtptMb9
ZKhvy9Q/dgJJ1Zot5iIcnt9DI1GN614dH+NK8pZOPesInPGgE38vl3tJ3yrWWbaUxCeca88LrnNZ
lmLZwmynQWBcA3wZtk/jNMmfe5/+U/tMsk7FM6PogZQ42mdMcOVtrLXaVtQ2NjZbemQAGzF6MNp6
haZC78Qox+nYDWgl80Zljq7NDudYcfdF2dAkiauZwOTFoSZbP5uIQ7ERV9kBJR73yiKn8q6JzG+L
M5U/Ua/8EoX4V+rVaT75dYaQFRrVXbgTdHCxudRcysTeKCjiYlfpMUhA7BgaU6xcqaN1SCK4WJat
faiSfJPWZvhepEBgYHCCNEu/D5mkfjPrAo2BoUi/NiFU+KUDNaa0QI1gjCUvYYCU30Rg+2msVMcz
+wyqpsp0I8tYUS0R3WJeTSfFMfITCTDSr02ov2aDvcvyFc0HET/uG/l1cJiXq3lrPgBcmrY1X/i6
nOnjzYaUsLA866Q+PUjqtBd6ZKJIbPLVPehiinZuu5oJiXajruWHIUv3QtNMFNXS/BKN9gB1ph8e
Z6iyfYrttLNaO0J4SjdBFIASWA9hlCe3WTRcBaQREN4CNU0qWSJ2mpvDI3p+zSFQ1qTyeqWKKAjr
RG11+QDyqvwFdL1AXsPaUms3AYO31e3i6wX2KvZ+aZfyXHWIbywvREy0dYXnoFLZFFJ0L5Z06YBc
Hnw1Hod1RSjKVIQrVXuJ7kURDyoSgzlDn6icEVS/gWD7gqRq8RRbxULYCd78EDNe2SputjNzFsGH
KnBm8cBI1AfNkfOnGPzrblq03JfkUdqqtVl6pRQ6JbyvWLlBYncbLGF4dS4LsuaxGEbt1nIrTS8R
/skNLDRM0oHrHM7UlB9FXY6gG7XlbjSMD1FMtsyhl7bUg1aU0dNQ17vfbIiNWIFpEy5weNe8tdgg
hzOcpijFFtf4WSTK8ypUt32jZR43fwCitlrUWMSMboQM2Nldy5YbHGYIs3lCJSw0YnpxsyjcHnEH
8ucw66uyOfaLFd7RC0Z3zbrRy9jxdANwgagQZaI2Blsvr+iOtb24hBnKdBAaOP7frpGW8vepdJSD
OFFUaur4jCSftlcGmDiljYOfyMucN7nxqxxbarYWwBLr8EuLv5TXLmWjof5oggcow8X+vMJTonTZ
FeFku2eEuTLN8V2h+yZGY+0GjRgEINfWg9Xuflp2aixgwF0XxuPYhuZjHH3p2mB8ECVZMU6gK9px
L+rCai6upMomEB6CsDyvocA+L9sL5KOIZx7/y7GAevwCDuna4oWkU7i7NFEn7JaxvskOwhAPHUgD
KPojYrbo1YRliCVfJN+IuiKwJn+ulnYnamMb1fo4mpHbBTj+JBlyfZpj5XxqMyuNm7crFnoKdQ8d
iYLkzerJYhLTOOR2+hGhi9FuCOUAyE+k4/lviHHmJlvQNm1KxST/DIAnA/N4V4VVc0pgrV/gPKJc
5pfAQaOtgyrIL22JhPzSNljNcS9t52r6AcQb+DESU1p5gos97aRZKpkeEtJVgvytDaf6rtGT/gEc
5a0ojpvkZyuBe1CX6tdWmnoriiOyFAGid35UtxqyPpNzpQZ4kDK91cBPVK1HxLv6Frb6TZ5i3NcN
o6+pUvIWlfbCyxFHT3na2xu8CEuvmVGXRM22ezBRbTxEvdOuVhPtg9hMDK7MOgZ5B2cEr9XEhhiJ
8vVdsqLZe9PUz/k2M2EhnujLshdJN5E/Ezm4HuDqhH7XpXjRgxB/5OGzaHQpL2Mr2yiYV/mXigGr
7T+TmnUbQIirStsPQFV4KCBhgDjisXDeU+L5hEPsQ2Ygl3spF5Uq65DrgMc80lcHBlEmNokNZ7S3
1B+sbfvbwgKpWJmwuogzfZ7kYbkmPJN6eHBUn+sJXVBTijHbMNvyMww527UyPb8RteGibx1lTu77
DE1Ow8/KIN2IEM0yRu9GVAcHwf8QnJIF9uXWsBzDOz+RdiiZR3gb5xNEk2zCeVlCthizY8ykCjOw
jmIvlkr7OIYK+k3JYh/ndY/Ag/1rbaK/EG8KPUzq9S8okfjC7yZgruqHzWTfTEqt3toBkXtBN58k
FlCNkj6PNm4YQdsZ2xCItmcOnXUAR6d7odQGuyBkgGRY6G5GrJTF2CrGzDhenhGlK47iSFv9l5UJ
XqEYX7XVnZlvIOrExsbwCnhWEfFmjCnh98aIdkPRa/fdujFtp8AgWzYP4cII6rW5ftMC9z2eDx3p
QBowuBNtjZLBIzDGrTi9BNp5v1RReG0o0/efzePVz5qwpaf0HcsDYlLzRmmQjQ7m9eqZFMie+Abi
bLMePs+aigHFmqLMCZB5VleFm0t2UuQkL4eXJraVEvgUNUBtyASIfKettIo/L7W6BtkGrf4cZeM9
cwQi0s18hYl29WNRuteumtBAqvUAWf5URwSsWrEK+HHGZp2TfoVQUhRa9QDFt/aq3gIl5ZQ3yjI2
OA0S5jWZVBm7ZbZ+z2jPYxn7aUgnKN6pywbuyhPLxPpKFIk31Qr5a2rBuyghwYOIYdhg6qcuTumK
wsaS/NEJEMPSJlhXxRI4+yFrjtqqg4icaz24591ztYYp5cDzgCrI2hwGOVm6BMXssLKiW22JGleS
KnWnIeB4O6LTp7vLjKJVokm4x62F54brnkb290pSi/tfGovd1kDocUm746WtZUvGvrWtZwFpEhCm
JA9tbyTn7BUC8oTAV3ItqsXmDGsSCKfLOb/Aoi7Nz4XimqJ53iLfzQ97xUH43RTr+JioLwq+07u8
rvITNC4RaSLWcJqwDxEV53bpn+3seon3mjy9j3/JA3c8LEeFxPlRirV3HUjjTlQmQltY7M6xmt10
nexe2v52vhVheWVUBW5hf114TqKDYq4scGuQbnEwEX3UhZ/WR/XkVkZQ7S8VLbOLXQVuwRVlveUs
t3V6FM96CZsEO6/5ISBDa1xpjcSh0j80uDeXOzMqlJtP//ivf/3P2/Tf4Ud5V2YM+MU/ij6/KxGv
b//4ZBqf/lGdiw/vf3wyVMdmOWMZqoqalq3rqkz92+sDCjm0Vv4XoOipjMMiuwLbnW+MOIVCZ/OS
r7FREUEXkXMNhi7havVxwumlVbPpSWX0PuAaZm+wWV9exYZ0pb0hRKEckqKZnxyjQV5npbQqSobC
fzWflAB8eDNOSOPqifyK+unDNPXqXk0XEz7bCK3hCv08/QpBu+vKIq6HffnqKoBPuIs1fbA1C1lS
sforwhvUIbektEkj4Y57jtCFU4BdQA0DXCniAazEehhnyC3JOEVYpZF4hCISHCvYpDP66MDKsh1w
h/RcFs/x0ZR4/kWLsl7M04Tz8eUkEKT5Xlwoy3Ce/893w1b/fjc0WXaQZidaY9iGpnA//n43slQj
7ALu4ipLwfnMRtjcZXbTkDBUWh+33WojysQG/wjlWLXJuQgdOVhbPfBrVW8Tn4wr+i5ZPd7CpxnO
Gww5CrCiJeMuwGrEXbJoBKXcK7s5Htt407X1O7q9/k+Zj8pu7ZPUTaEXyUSXEcWC3ng5JtFABmsJ
29tm3RMVak18QJTZhQUQoe/w1hOF57Mro1NRDNhlhhZARWbBeF5iFihmLOXPBafUMdZnivZzwYlc
YALqqLkSTcVJs96y6Ix67UoMgXAq2sPlkucyLpk1jnknjsQl+3JKtuIQPb/kFsWi85pVXFdcEqy0
dv4YcUlHlQI03lj0qrxA+/98qzVZ++1eK45l8coRJtYMkOPyb2+eJNkaZmNFtI8rWbmaMpu4fYs7
hJqhAYyDge130QyeJygJ14njuc9MuDGP6pwYp16vMMxr8c/1kLRqNudjJ5baGwdhNyvu/2zTtNyF
KUEvVysq6xSB/t43Sj4SSU+dp9lJv2GTt7xpS/6EiZLzPCNSttWkfjgsdWje09fTh9m9/BZ2HdyA
qP0aRGQKFyKS11jpBAg/tBh3LuPyhtxcN87xmxmYjpc3fXFSgwmncZ53KDZGA6UQkp/Op6Vha7qO
MUp3S1pkiNIj7aE72SPSqOGVBhnuVmzkhnBDVKQt4qSLDYcW+pYoE7WTGvfbvtdCrxmGbrU95Lyo
JBqBr93xXFZMK/NyUNVDOE6Dn45pzOifoXEdqB1xKB59+Omo4YiNSkyhNVnWiqPFGqejaUzXF8Fr
A+k8/JXpvc8XmWzSzC2TiM3lIkaJBgYQhOR84ayu6wMxsBw3wUQhOIjTAd27QhopUapTnuFLNKZq
he1JXZ2qtayDjc4wZ5sfURcn+3NrUaN3yefA6oGFiHPXM8Rp4hBG7q00AuQTReeLiF2ltA7K0GkQ
VTQuLMrEVRxVeynNeGcMSXI9LAAWpr82qlkiaYCiPFhi0ui/VYjDKOxg0dTAisWhOOPSTjcl7ZCj
W/tb+eWwR+nMcnAz+3enj+YMaywHAClOsHp18aMIydoLzUtuLN+Wovw6RI6WRLkgiK20sbUiWCsu
RWdSmXHMbZaQ8jepzKfXPq4Nt22r6VbRM/3Y1PbgiYolX06I0xfPlrHUh6TLUvTkqvwV4UxRj0F8
7yqVtpcRHTkRhOxO1mSxAfy+0UHle8Z6aAOI0BGhJ6UtA5zYGiHIcl+cI9fFrYZX9kG3bVVxRXMj
ZkUOymm9nCg41wV1Yx50s7s7NxLXwIug2MLmtF3ReoC/vWdhTPSfiG7yWA17S8V4r+rVm5YYM0r+
tn6faggIKfH5ICFqf9T67CCq+rWROfDykejLcT/jUJTprL9ILcJGFoeiQl8VnfHSyAht006UqUQ/
cLEfi/P1xEUrJWSatkJ21k8XbccEpFrY3TfaYoBE1pZjFSI8ZQIBmYlaRpKKmkMP1Q6/2QUL26TW
bodA1m7FXp3ri2uq9ryLkaUzgYJQ7cjltp0t/eZcZklJd5MxgReV57KxJUEB6RbYkPgAUdUakwqJ
GPcHcfjLp2QER6a0uZrWDxbl+TLCGx1WXzYHwM5aXpUz8cAhej+XAe88/uchQrWd34YIFa6gg1+b
ZTjs6sY6XfhlckZ/r1oAmLUdxh8r4iszlWw7tXpffQkOyVSPV8hwBXe6hBhpN9b5my7Luxproy+N
zlBSl8uvLQj1TF+qHBOzolEc+gMS6PUwocFut3CBV1beEnW9J2qF6LSoXXqYwkYha780diwUfXm1
7uxF6rZtPMaMRDYU8HSu1j7WRj+mntT7ZN1MGoCoBK/uvSiL4uYlHhv1erLN7yl0ziskjdX780aW
djiwJydxJJqLPXEdJe2ooAWCO+Yds9zqWlm13jUn6ht3SdCKriVlHRNRfW9nmcLz7nocZjBo/m0N
Ko3Oov7aYG0vrryslxcniUOxJ8rEYc/ccxMEIZY1f30CShmMs7982P/tWoY63pNCkHeX652/3XrC
r1/+8jvKqGj3naZcX77W+ZRLE/G9sjw5qDkQv8QxgyPLJM2dFCv/auNF58G2Ga9BJFovswOSnIk9
6jLztFVWaopQWfpFe+msukQPh0LwusS7bJD107zZsGvW/BBZRMXlEpODOsX2txpjaPHf7EPL6+H3
35mD9oaqRXCY1QrXN0gwDUZZquxZ0uoCt+gZ8ai8c5H9G8rO/kJMpNrPiTxtUaxCuGv4SHvJOhfb
Y1r4Zm0Gu1wZtcFd8hQn32iSnJt4rMvtsJI/xGGylom9c0uzqoKbTiFf2JuNfi1GltaqEZePlN15
nBF8Y6NXgZHHqvoRzPL0s2YdaESb2NBar+kNJPuYd+20zsJvVUuyz6Zt7fq51F9Nx7I9bA/DI1a6
4V2dEBWucCF9DWCZjqjfPHbGhCUCVnkbUc5bGvZj82pggrWJ6sI4ZJqePqVSjl/iEm6WhvQQy+CV
mJ5ilSeHfQtGA6m0c6HNm3U9oHkjynBW10+dFrB0mmPZcekKW9iZFIrqOnHAmDjA8l39/N8U9+mu
aqTg2tba5CqtS2ITg9yQ6SuaLRDT9J4Ov/LBfbTPZZ9r2EOo6Tczr1/ALGH2MWU+Nn/T9RThj9pL
knIyC5V8+VQylXNk9XQuy1mSuvE4HBJ6/+uur39WNOueXmAiD7mRp0+0E4XiPDJJb2GM60jdR+Ep
SW6EQ22IkrgcGNFJXbluYGalrTgExghFqSnj3UJ/fRLOtREj9SFIwkF6PAfmFUfvgPS0dwIsOaVS
46dJ0V5rnPK0lgvkkihP2vJOdPX/9bd1eCvW5W9lRfo9jLrfDv/1VOb8+5/1nL/a/P2Mfx3jt6Zs
yx/df2y1+yhPr/lH+3ujv12ZT//57fzX7vVvB5uii7v5vv9AKeKj7bPuz3jC2vL/tfIfH+IqT3P1
8cent7IvuvVqYVwWn35WrfEHxrZfxsT1+j8r1x/wx6fHrBxe6z7++D/O+Xhtuz8+qeo/0XRCXNBU
kXqyVNX69I/xY61RzH/augXch9WVpjliJQ2jq4v++KQ7/zRlTdEdXdFlUyUg0pa9qLD+aakoLVoM
tGB2scX89Ocv/xlJOd+yfx9Z0XSFT/8ltmLJqm5qssmDYxBbUVT1t+G7WkJrGRp8dlWowW4TNMUh
DOrdlCTmqVLkpwSn812fquNVXREazTP1BGDQDzGrjdLOORGRk7YZrn7eUqb53sz0p3j1Ixv74Usz
M/iU5jJ5q77Mvof85NZh250QZ6Grm7tr9MptTy5inJRts7xVub67DIoD7NOQibJoO7nDzBtrQtTr
akfdZDpY9gqpr4NWw6SKqqE8bC181g5MKW6yjG8As/bakDAe6jsTA9ZaWzakFFIYseT/8H4FiabO
8p40yaMln5a8lpHgh2jLHKZAc863+wClc+cDgxDDTesaHX/lIWtH052aGXqsnV7PiIBlcviC5OG9
npFPb2MuAvXbU/F/bYgwMOMFWT8x0jeqAoSM1hvQ/IHX6Qb4DJV4uB1kx7iqb0L4/j6krshDqjdw
J0l5RJfVndPua5j075k8/wA4+9Zr+aZGLSrA+60ok+2Yl0cVye4+R5Qsmq5rp3y2BvRmM9t+QWL9
uSLh6Fj9m9YZhTsDEsNeANuphmBJlW4Heb5T5zBz46AZEXv5gqDnQ5MBXa5D4IVh/TZ1Nvg4n8n4
qakBR8RTrHlyFwcu4tmbQFGHzTRvTRyVpyJ9sPX+VtXn574It2P1gmpi4/aIOA42gkim7U2h9TWZ
zdQziHx5ZRBuLGMoCP+QGkA4FiuWxdwPefVYxfFVrFmWW2K67iGl+mGQiDvWEqLdA8LnUeYwkwY1
4kxordimhOF5LmWMjbPupf1qzKnqfh7A3ooCbGRzmKoN1lWuw30da1Peq8VqeBfrkk/mK3Ub7DG3
+Nv4tdQ/gY7rXvSm+7rIOKsYzX0cKo9ZWLXuIukeyWeERrtB0B/wjRgVOG75Ri8Sd7GW/DotJlAF
oVP4HQaBPgKW5ACU1fHbMWK/qtrnDEdseB1djA76+BbEDoDrGp1w8GirdDYhc+bNcIL9ebQ3hB6x
uoJ4S9iz8kGN5/yp+CF1JHtz03iBEV/PNpiDEoAnedGhwwb5GJN3dZU0q7f9hIRZhjT4KAeaZxf4
u2ql/Y0ABQk1CaemXtaIM3TO1izRwoxVcByNQrIksLchOpxumabP+RxWOzRkCM/Y4W2BoYkHAa5y
tTDOt2D5JC+XD+bCFLkIso/IMu+BsUs7pInfmcyFILCb2yKfZXe2MtDdMA6TRquQMtW/sKYlS8z0
f6hjTD1JlxRAsrLhqCHelui9glpfNW3kniV27MBPNvHPToBLuXoH/jRRobnN9T6LSYloqMaSXXY8
KZNNnh0YpdH0PC7p++BUsmc4Lf4l9sybYI93NOSepMGrbZURGqCQGWbV/JiRLHZH9bWI7NrnVcBd
a8puZbUhKiUxWSxVa5+FjbqjK0+9JP/clJ3uG80MBuYLMeIaNplKkhnVQU+V2r2SztM+tJKU3/G9
t1DT7Rn0rxzVelXGdtoQrcfyN452yyqD1CHF6PVJ9DBnJjZ/0kK8uCWDzAo+8lMNn+lCzbKdjdxS
vO10gPtdlN5oagFCekCxRRpImUw2usGIuJhWBgmBdIvtdOZ1Cy0KJhvuKZa5mbS69tAMrM1+4YZA
Bp/nKzWODD+fi8ck3HTQ2ukFVP78Man6rueRrZUGAZAudMeWRynW0Tpp7ShFdir17RLh9qZwOpf7
eXIgZblQE/1YSVpvUrDSBilsuxJdSGIX9gmd+0Ia55soKE7p+E0eW8OvNR0DXWf0ZBJduRITtg+4
RUGk4xYLFC2d4+i2bu10X9kO2BAifwgm4DPRyfJVWaQQT/iwOkQHdUQuKswgYsrx16RuEcpw7pel
nCkE8pA6+8pIiSOSJ694J2M10n1Cd08RERbejqZ3ZTDHd8G9Ez6oCRDjRaY31+Bl1dZwJdnN57Zp
sDBSbqYuQ6OxL8iwEmBwx3hEH20+GSXgArsItiGxR5Req9QtyjTY4hytQAnCBMJmfA25Vb5GhMaj
/8wAOXhNk56SALJ+Gqm3c5tAXg0IOaGc0+hD7mPV3pxWVfuEUdW3KyX1B6m+ImxX34xQnEurrLfo
0d9Gsn1M9PEdwaA8iTM/SKPGU7i6G1ao/kRhhLd4fliWvnWrMFd3FrRTQy5Agk/KewmgaCOTYveU
jGepWMzUB/tGxx/V6hZhz10tx8Q5gn5T2QX0CTKtwOY0L+9lzObDtGeYQ/gE2N13SDNMKKzFn0JA
20xjt3Fe4OFuxG9wfzbA92foMfjFzRhuK0y8p64F2o9AoFssRbbXq/ipVZeN4syEA+KocpUsXfAB
q0DqxfpHgW+Qm3Q6UR88oCqreV2WbNlKerxLQ/M1BIy4tXKg8hhpekGH3XNVDax5JNkNMlA+uVmU
ftNV3gB230OqdHIDK6ArmcMTeBJsBMbPutrq94v9TFfroBbCZ2WDkzEN4V3VTSPaKDL0k8UscB3n
8TXJMLuEGtIdFF/oi47tI18ERKlqIPbls+UhMLX4EtQW5Hx0E9pqjGBqt/xAoPFIIpSBVt3YKRL8
RkcnlCg41sQ12PWmNzdgiEK/a4hUVCujcaiDFVkvVeSLdM8gauzayoyCehllPibyV7YMbmeSlacm
ad9jFVF2/DeR0IFKgfZEc7KG6SkwCffy2zUP4GTpmaaf1cZWSZz3frJLyGxDwNMTf+8y+Vs5zDAK
UtYZ+LZcIRyBCFrPFK2t3voYJgjJT8stuvF7MUqJh6teso148xvynDJmifse8a3b3DB4dLuhcfXQ
mr0lCgB3VDKSZrntZWjfG+VyCps2pCdX8/2SYmug20BAsMocgXOT2DdwvmmL8CQhFAO4A7yl3wAF
uo7gflfGhC8Aj4mUr5brGA1lztwcFtmI+GWO5Eat8TRrhS8p/R24s9dU4o9KoCFH5IEHclFN4NuY
SFVK981ymvdhaAsvsDTkL0K6iBgOO5hmBaxV8l2N1ckdHVxL1ELq/EDhpV4c2UKhqu03nYpnlrSm
xOtwCVG+RR4/Gt/kDCoIY8D1FBg/SFBs0lg6Lab+PIWr/20eRm4Mo4IcVMuQNnuOg5BDGjNGac6r
WlqAZRyt3JjWfU0U1YsYb1bEdZGmG9BebqPFskte514HI+XZ7feW1+8bPdDAO/wSOA8z8WxF+zbZ
nzNz/dPeMs1N4BCq0be6f+r0YzS/VfnRMG7L7O57on9Pslc7+jI2d0suexrdRoyzp+KBF/S6igld
Yrg62XCmOWWzAG9/q8IX0v0e8Kkxe6/Vw6jcyrafg2VGi0lNUcTS3dD2JyPiRb+Z+hHtBB6cJOcC
ANeInk+NdbdE9k7SamCkNRGhhyZIMFdcDmWFtW7WnABB7zGBOETpsBudL9Kq2aCcEnMjc40UlJMc
4SmCCGFbA0ypS8ax0Auv2wJh9BmVocHeGqgDdnXvW8krAsMucxN/UJNNjBCIHKJcqXxDkGQKkOP/
nvR0XMo3yWLe2d47RoavFvOu8rstH2tn2NfKbf0wahVzeyyCydkM9a08Q1kyS6zB5m1XjRjNPhcA
r/QcU0iWJwgNLjJGOsxAc8MzJfR5p3DbQUcqwvTYw2lO087bLs6+UU9j07oJMoApI/M6PMTulD9b
ve0pCtJq1he4Sy66lLyvOPf8kJeF6br6EDvpVjMb5Ggi8sGwqTvsKHufi13n0oAbcHKVteoBnbVD
vDCpYJJHKMS3O26MrHhJgOeGdBejjK/Nj/WDunjdnf4DieZ68IPeT96qpHLVdNONu3ghFnQz9F4W
bYLMX0JCK545+6q1rcg7JWhh+Ut/QPUWwSN6pmd075R6nfWhoS+bKH66bBm6bnTMYr+ZqRs/4NvG
VAWbszYFFuNW7WYC8QiXKbmx74sv6oz5jTtKGye4DZUjxplzzESu2JXLJpX3g/SqNH4kn2T8SdSr
RPfqdpscRvM6NQak/g8wsZV2Y+f2VgL0BLarfBkyJpHHgdkns5VO2rH8cAPmb5j8lgBW5qMGhCm2
nsrkKh9vav5OegGrxm+QDi7443uGdGRCQNqwIyFnXg/T5/yVh6XZ2sOzUT3RtTbZFiPWIN/V6V5r
9hUaRYwMvnkfpFdZhLtM+z0kN5CBH/YKfIpbVnrgbrb2citjFhLuktYP1V3DMN1u6/o9jD1L/0hy
D+fZBAGC2a1UP5Lwi2ct4YXpIX5g/tjlXr6Q5vbCZbNEm8Z8WFRAH5uJbCig6+amflWJ7LnSIxaf
t1nvNl/pWGMSTwy4nUd8bELKl9d2RpDw2gw9w9jXjRdaUI/ozNxaJiflpjidLEBGwDj7kbkJdgmB
M8snrVJh2tC5/ezp02Zyjla9b+GkWzsz2ZvFdbvsUctJMaRPDuW8mdMrI8Ce12Gc9kdlFyhXskVX
xfqlXvZ5/TaW78nX6hZdzwJSO4YGd7Pu6s8GGKLiiXdkIzX7ARSovimCYzbT6dxY43XuPMqZ4/Fh
oYxghHrFY1W331Nlh9jVXL5XjNj0HfZ9TIoX24C0+DFyv+b1Wy3tlwzuTq5e8dTByocn6OEZlWaP
KjFY1eVB7O5MndfL7b+R+U9r1kZbnj9e0aj7wnPWDC4x72kbTK4R+pjUB8VdXmCipG8lvg2KisvB
snc9zoKLF9deMj3mJ9xdS1ZN6ePSk3e/wwXehkphsCBEZmCT86/YaY3v3BpvMYkNxIavwtw1mODU
rrFlTQuFnCl80WwsFNoHv9GQZWRLB/81DPArdG3DlRj7X4MQ5W3fzjelfADxIr2lOd4bX1Ni0prX
8QTXvnaHUBNucoQp3xDkr20v4QGzfCy562BTQsAONmGxYYDO7P0kXc2252SQC155z1FgtKdN1F5p
xa2yRob3FpZw8QHZAHOl6nrpciR4bdm3Q7qNG0LtXvHW5Q+QcJoEC7HbRrmZB8B2d03oVyvsxK2Z
93whdBL/oO8oX3Jm+M1WZuKqsJDZhMmhHn2+oKZ62NSBB8a9zObux4ewvTGLU4cKyutM3ha+GzYj
NvRMOvepvTecXdpt8cqIHZko/ZZJhmNs+tgrT/w07i2wdMkAA+HX5nacmJfcmP3NiAx+dW1OMZ4O
u0R61lBzWP0d3QG+a7yRHSAwGN5vIyQqs12n3eX87NDPiyvHZo62zV+5cWl1DVbV2pbuuEkfwsnn
Pfrf7J3Hkt5WkoWfCB0wF7jAFu535T1rgygWWfDe4+nnA7snRmJ3SDP72SgUlEiigGsyTx6jrGE1
Hbb+GFEebdBRA3Z/rDw2PDGaPAwhaP2uZRKoBW2oL/tjwmFRHSz9nBvnzTms3Ytjn9ju1nCla+iV
j/mhhniKF0+Ca/tlhq3JWZ2kD6yfFkudUblD4eEuy6NjvOj6ky39JV2DJLZP/cvAu9R9I78S+kHl
PkgOfRUUMA5LNxqvuCHYpOAQueoB82TOWeR+9021bvL31giL9QVTgJr6L/fmw24Ojn0oMWvqY9mG
BAmMXCsMVXEfJmsL91g+iHytISxvHKmcZe5Ms4b/59EgnANnm0eZEFrjWVUIstZzx6SZX2phWXtk
EUbzGee8Pfq09pFGAJwU4sjWWPVLi/k5SIAANPIGTnfhzu/6l0XxRObk4NfTdTncInjTvA5Qi5LX
w8GOLUUl0ag+fYJJZyvx2vsxrH6RPXaZ59TYSZKc66KWUZl0vjKidklWJF1WQSCw+YPtrtcTYq38
St0CiBb87IpyuwzkIoe9duLmXvtQs36YZpBNTBhDXm+5+Jrthty6yX2GmEEN1fpQGod5zFxRHzh4
1+I03OU6Dqqe5grrZjWJrveMNigDsv6Iux0oU5TXdmNkc6urR7lcNuUMYzYTX1N/gp/EUH7FDgCG
iHZfJUGt3VOhU+z6TfyZigPbjDmzp1S3fOiohOvzyN3Tcy9jaDb79OBgN4nvYGOFx6h6VOsLl6/C
9ScvTnQ9A573vHpUS76SXfWvJKbVG/89nLqTY9/mr5F67w8jmxBxxqk6OeS3IwSnrbS2awzkiIuj
DpiWCz+2olyr2kkZz93K8XkwsueVw3ulZfaWT7ZiMyHDcLyiDK3sRklCowkW5lsX0XraE+9i6U6w
gGT2rK1h3Ye6sv9A2oDH6ve6dA12lwWM5o75kdPacNzYeKrzUwS+1YUcuXoUcGNze8/Ts6aEaXyN
ibrahZOCb+hx7MKF9A3OIv6Kzu8EOyBIstCMOEiv68UDQGlCfTsM5snEZUrDCZEsO0bBwSCe4ZR+
B/IzNvp+r/jkzlUdj3xEPiJHT8HpBP5VessV7hOxy+nEvuGiZYdQIWgaCbj4fsw38Xrd6A9UsW5p
PSrxlcm/gUWMxaEyjxqmXeOrFZ++d5DHkQzcJvMStEB/Ayh3kt8WNeTvW8u+asSxfVfjR0JjkLFb
7bNoQq1/TPjL89vNeNbNmxi4gcML5DRYjbNtXYBjKNc+tfZ6kUfLuaG8ojYp0DdSSs9HNk463Tbc
Az9JgLfbnwQ51dppvG5C8U55orDJJk+MV3ze6NzFl44Mve1iDMfYuK5oHvWTUG5KunJAzeaCUWYi
REBX2QBpxVeF7Wq85SLItEel8QE22zpgjZjr60RtNJxXBW+IEIB9LOjH6Nq8zQx4o9I5LrSRTHN/
lVDdSvqdJMYb421fgMAdSxIPy/dkCCr+N+4T/DwXn5sz/chS1OCuomHR/WLCU2n9aXd8D6A/dy6J
hsmAzTpBHEfBWPZFqNcUJNSxehnI/o3Klv+LhykfuKE7DF9UvzAgWTHUcB0FMGv/3o3m6vwOPDxv
9BcBBnu1Uxd8llv3SdGJW/xXm44NFaT4XrFn8NCkdHSAzQow8a1Xb1WjG/1SD3FIU4UfATjNSG6f
ql8Vid0/pB/ryvvh2z1Ep/FBVH5a+fNL8sYfBmNuCFge1gdcGipBNffL3F2f1ReA57NNtDk9X0qf
cNveyM8t5WeJUm8B/TT9dfQLf32G4T1w1N5QMtJk1IemyfYLZGmOVn1ROgYDcqETfNA4QzatpeR1
wngqTsRHufU4+2VNDq6oTxhGI4DsT4ZryiEYBwwFik4/LYod8MYIm+lH594A76o0yA1rX1xXBTlY
6p2e9ae4jDqc4ojL3XHhfsPN3goURTxTf8Wbh0cOLbDjWtfO6DZvxvwYbaeckXB1cEQA+zfUfhRv
leOWZaBfqzEfc9XIIQkpniryf6lqG48+jhOjVAIKfNpwvXOntyx9yL5Ftk8jSOAZDzdX+8okjIwK
mzeS+KaFeVpSkL+2oNIJ2ojOBDldT76Jj69SUniV4fdtuHS3pDU5j5u9PxKWvoWOaOpu3lVQek8/
n7nZ9Cin1xq80dx0mFVfcGIOukgvC37b7fiMSC18MYxPZxlYaxx6N2m1HWdFO66d5SYaURHBLG7t
9WFLD4kSIVr41jGeUK8zVhS2rNGtApCCr4OdYG72ZZfgUKBX7aCcaxsdAz1bJnN3NJllxEV5QjtI
eFiXub2CA5zd3UQJexbRUCxjT609eNnj8i1TfYq52pOr9n10buZZPrXbdGEc6kYqZeRtV1y1FBpW
sFKopoZ2r07JvWGxfdTUf0Qt3IzeYOfnsd2elkjzpRZdzO3ipLhA1dNpXLOruM1utd1cwRyvzKV7
QGPYjpiecVgvZQNVqnSBNqCW75mCISYshFTwfZYHdcjlaXF8aLIDwr/T3GNUsVRbFrRUlGYFrNPl
eRMY5F26qj5+RVrfhcXyMDjqEBZt9JCW5QvyOa4BU3lzkm9DEVUUOY5ypcYU25TdncV8gWnH4GaR
ymaqUDIPxWSel8E66RZz2Fgpr5sN5lm7ewHPuqp4FiKDw5xmX3pjyNBplA/rh8NZ22T64Pakr8zk
GrgyXX40dnmZuvGuHvujkiXPw4ohKlSEzqvW91hwqedk9maGpC8kX3SMOXHa92JgNMNZSBVLzHkL
fgnMv5c/VondPD7AxnOWNvpxSzaFdT/h6KBA5tbwJd0soEpjzbEzXxtmPOlPot44NLGYyK3CDIws
4S7RU1/o5aOlx3ex8tVl7bOE954Yl6oZr4fxzTTKu3Ek8L7eDE8HmVSnVj+MDg4dda/dIBKAKME+
I/tJgeGHHFZsuA8kMdPWoXLOTWkBLkaYaKrWGGN4S/uZSo75tqaIyisy2iaLAMDkLpoGJyCBfuQc
w16zdKiFHW5re6ng/H/OpWX7Fm+CIdn4ldQ/kL6b93hFYMiPRoulBzzS588FyTnNkNbe0M6Vq5n5
cWvlzzxp4CCtsTeMRcy8dPaKGTrnpCmatzvZeHWR1O5GNkvWgKAisIjRqlFdY+0OiteJg2oSUAUf
s3MeJGI9hggrvTXqaCEtqq7k1Ul6TGcZHtEn4q5gDF1JNT4R35C9ahIDyFVRSzcrm9l3LMYGekl8
GmZHT2aPMa0xmoLpUnezOd8aw/wsB/JWMbQxvKDLsyvHAPdWGMxhgggESo6gJyLjXcvNn1heA10B
uzO0ad63VHCFOPHEbLdme+njsW2me0MkiTfi+6YUDF2JOAiSvV4z9O9mPJCCIjJAAeq7XMNQCfqE
iy678So8RBkEZNF5Aqu2+zLEmfZFM+rn1LIDNGu6C5a+EHe7ZbuKm1YuAmCtHdC+uiemrcQppObG
ACxthjI5t1bPfa6wnGf7ZbbpFpyObdaOJsSm5EQqxXc1pZpYFdpKTGPyYaYNQmeERrAKKxwq/MTO
VDxKtOf4zlIKza2WnFqD3N5IB7FNMsQfpC9fkPchgUq3JoyG5cnMI7Dhcv1RdEXGZZpjYin1MNfk
6sey/JEXGgrWBaMevU/CaVqbkOhDagJ84fwKUZPH0P45mjuI9lpEJ6O9SUQyvsoAJtRksA7LFdGx
ut8PRRXOMwGI+88ul+59K6NAdhl3cd3TfHDN5VOJTY75uJRGGENqGyFVu/qMHeg4tD6scv0mstev
saV7d/AxWiRTZWtGa+zIhbECLyuCqUCGu7tyoFjJkMCoL9975Vmv8yOH3JeVkuyetDR2dVt6GCmb
1K10YHFhMG3IDv0aPy0dZXKX3YoSJ8U4tk4ao/NA9DVrbEGICiodFvOEmHu9XSZAplwC9HJxp4W0
j8a9lhYvSmXdFoWT4M4GRBOtPNLULYHhELUS1+Vl0Nbva5YeZhOfPwxsbswpBkpZ8xvZL1/EJKT+
IOKgx0jF3LJLJ0kaXbW0DSulfLNSgAJG+tFqvWAHLVJYEvlCqd/knCQJA303n4Ga2IUw/4rSJ4sA
vy2J3c54FxWCIO1kx4FkehH7FLNc19dIKHdKW75F2UI28ZakXIBU1s51HRHvYZIC5E+7N4nV6Smo
eXpV2XiZrajnh7wdycbua5wUKSySzo18cp2ZeaIzYjKUmMmbiVmiq2t9S9hM97ytNdJd21WX/FEx
1prWHmDXGPesDtPmVC02L2u5A3Vrvt0iCzh2rl62wWzO8Vq99HUNLAhMM4qaYFouN2HFwbwCHElN
xXGfgYaB8NIXNci7mQXkztE2d+vgp4n+qDjK+0DxqtN1R5QEY2pAzbN718zFC+yn29nQvkHh/TBl
ec7U/mgu1EOlCCbD9AxbZFeNyqTWeEWO+EA0uhEorVmw1e3sUFbfDNlxCy3V+5gDSkLZOM9Zf9ch
z+hyTFizpnlOcvPHh61W7xqCyyTSvlVJGtOaExyWNfnrktPyV03uV5OAS0ihVsTAU+ru0mHV7UFd
J/O43BMB4fha62QUS0+pWhW7u/QbVwhRzEb9vZyc51hHCjZ218kQFXxPHeAa0b9rqUybBcaODN+R
3tlESDgYJrvOVF3VRioRlb+PuqwD3DSB4MzuOM7l4Jt2eTtuChoULT8tlvO9GgrzyPC2Tpc6qOfu
c43mgZN7oofOHplD3s9r/CnzWPGZn2h+qwPsErywu7HjRGlsn2Uy2ftQ2y8T7MM1Eb+g+dVgVUeg
QaJS0MgviDm2Dh+Z25wLw88TblL8GsDRbRJ7MZ1d5ujU1RCf9BYcq4ynG0nQyqFi+wiRdCcc7kBN
u/ZOq4a7Tdd9XecvNRGfH2KyOKBERPi/wTfu18GTNeJ++qSysyfX3kwYEXI5TlFCoFaZ2O4cwXZh
f63irtXR6SKleo8qBUdkg/ji5jWOt59QKnZRDAMLeFV20btrm7dei1DJ2xjzQD9f3WJg6tEWj7Bn
gEhyCE2TIz/KRQhfiWdgvTXszD0LZqDdYOh+RR74jxmvCbfhJ8FKSzIOJAog9y3NnN0Ba0ugLiM7
IkTWfctenpyYsdTQ6N/nBA8nOVYfLeSioK8Bqvt1DuwNw7i+B8vty4gROqfbEqVWgBPpxPikeilI
vjzqZvckiKwJF6W+wR6be7L9VKt8CrjmZw/O4KuA8ptkFqMSLUuhog3jpSydq5Yr7QjPVXHnuZph
PRCuuPeulZo6foYoyMNEC6559Dzalzq2v6K4eNja5Up2NqQTmWCwMDS+kvQXTYrOzbdxH/QOmzcl
8iBAmgsGL4YZvxfVj9LyymIpT3H7nPR1clLadgnQgMEMVF5kDmap6tXGVcu13WE/TU6TZSMR4f7K
eux2gP7i5Vg7e/BDkmYuOSPwSoi4oDTC6qv4Lkar9DG9OcZpipcvQkJdNT5s+l5d0VABbuxdI995
UrE9M0KZQzIkG88hFUhrFbde4h+NofHxY0NlgCjGoALsg9F7WYkE1mJ/y6mWjMG5i+zxTjqxxizk
TayFFjAYpbMU0avdWDjtqeAVWStd59mugFu7Abv0e2cc6WRSHM4SEsim9daWKxipXgcb8gzLUrMw
246GSST9tAzfclHxFJE8Ghnjv77VELpgcL424E1G9zyhNuvq6huu3bezlVxBTfrRKkMwEx9ZVJeB
BDyvFSAlsTm9DGOdhrAP3CVu3wiXM7wNM0pUFm/k98LnYWjaAt/CP2uA4eBhm3tOFo7YIWphulsM
yGFCtZYneV09Ww9jxRIWonFdV2PlGSpQAcIq9ruinwjhnrc3LZuaoI8gezX5S1Jdap0U8VVlwCdN
5v+Dujt6GafW3K/4Wi1CJc+9Ej6lN6SW6k1UrhiJ4qge4yuhbNvT1i1X+eIMvtbQPGepeF8sCx2v
PjKkbS5VjV3JZGgqfLP1oI7G47hOh3KzkLmVYP0IoB7XpX9uSnlOkJwug2BYVKKsFcRb5GSYwsEO
EJi82gsWJlCrWBDlxjmy3qN8sE4IA31TZbiCdupC5krEoGUNFCJDXHzAhTfPNBNOetStxUCaXhF6
nmU3U+9wVyVdUCqMYUxjPROR2V3h8qIxuVIif9colhoEmYGbwe+75XNoZXSABlwxd3KY0uz50WY8
0ZYNjgwUuf20yr46R9JE+6srR6UrPrapcXxjbnH9jU6qNZmhqlWA6WXXwc3jXbddpBxwsOou66L0
4dZFV+OUtLeWVdBWYDIEDJGMFzeCaEh/tmQXdWlPuYqWJB+qB1FvJ1Ppm0Csracqc3W05mLvw697
bQNhjacPiIcNwU3pckzGhkphVgavt+ompK0Nq5noOuwCQYDz/E6MWXU9g9LZTnmTp2p/dhAxn1dr
BlOpzcMAC1dpk/jcjozabOsTBnZ8LuZuPmarfdE0upDEdLKjiV8VQMX2iHW+ExKJTl4VR7rXGIsH
87Y/TkbreLghD+d6BGjTRV48JA69Vpak6hlK2lg8x82IUhPZqIvLbXG07CmY6iw5xkAZZJyKB0vg
zgXtOHfLCSmjxHjViFcnJHkgc4s9mMPE7D20VfOoGvA6ax3aVLblBXRiPagdeRsZTPgZhB9kPq+3
zb6+W46lrk57j/O6xeKYUlGNMpot3cDbi7+iWkhDNVPGkTSPRljmVwqRGMCvGS5SuZaTwl6hz+i1
d+y38KLv2y9Ckh8gaGLDMXMtZWY5hRqxeNS8tYWbBHMsrS1SdiWHlW5pI4iTnjPRgU2mdsGk9utp
JZAyX1XnVMnuxFnZXqzR8eNxNb3KhnvYyIZSp5D50ZrsjzYyRw6rLArTBi7gHPdenaWmhxMuGTbb
POGJPB1jq6I/UUoQwbm9hpmtA8oMNZKy/MMugW9zrYwDdYRhqiRE083rqa6jm9jcGEXmXRbqdQYL
o4AKlXDqyTI5EVpenOq9H5t2Cu46GBBZ23dlgfiwzlkFPxEPjpLkp+MeBlTPiRrkPRkWae8sId4G
JESuNgTeImr8amGMZqVCPpnAB6V0zqYUw0c/pod2jg7WqFgflgEcUeniw4COUGIKh3g2nW/tJisv
TdxhVALON2m5uExFD2PNGJlfAy8V5coUGccWQwLxTvwJx6Iva3/ebH4tNZ5W7GIe02o5wtOnai2g
vLCPv+TK9LyXXzqM9CNWyGqJntDIhu+W4rxijszcCnEgvGoDxyzjc4ZGm8/VoRGqvJhLfOaMFNCq
0zMvEX5BW2MWYM9PXWUNxKtSI0ISUOMMPskwv3XtWgW6TAeXgFCiWEZeO7UKXKPa7TFeRz69urhK
VMyiti/LrpwgGZYcvJHCqR7rL0zTGFNy6IVxfxKp8ip6kVFLl1mA51SwDTxvKwUxATr8f/x5j0M3
x6e0ORvU/h4WyWfHoibucgCxdAFpqMQZwVJ9KOa4PaaU7oklCU7kgaNtm28zAT9Jyu6zT/hvk2OA
c2QkNttJlXhEO++NjFrheS1I7mSmrQKBxL1+dhSQ5hib7YMSyQsNMnI64yJFuoZOWS7HwWFCki0Y
REUarpJ63wpPbkx59XRghA5VeMihbzC1tpx6urXxqzNUBqudYGk5EdhGFbEczeK1j4rjWMGJGjMc
bebaLxQmBM6ECSnWHC6p5q8WWAWllnW019zXEm5ui7lYhM3WMbU+THV/aXVDbmkcXanl+JNItOLU
B8gfMfGJVpqVqL915mi9LQ5l2YcRdqhCgpuuRaoEFuAhxBVdejV1GmC/DfklyscrVNphOxoPjgNj
kkCKliSa5hTb2PcIRbL6oJ4RdRlWvZWcsOUKJOPBzR7bo4k7MCSNYgus0t69KWySOWhPAqhmKH47
OCgzslV1rtpgaLeWsWHhRtZCzlj8c+zj8oXL7KC1Cw5IlbVzD9XqaNKn6kVtHouEeaSs6EozizUr
kQ1qy1OVbvG9Y0/3/NGwhDU9ZoDXv3Lvx08jKHkkaTJGv3Li6IBeoPLUgmFlsTAbtZNlY5ahVhdV
xfui6TkkBjU94VxVPS51iAyhupONwmqH4KnI8c3pkD8neZwEk2CK10ZE5Gmif50T8PIckiNtXCP8
DYuBIJvBC6JOwPBvoMAhHKA21CH5KLaniBg4HQrJZCTfUmIN/LpTPvBxYKw7NThCGOKZ4wDDMmR/
mmoErU4xicUATALtYOKFCF2EWyJKKRzMjoWRpoSXyvkhS2KBITV2Uy2N+oDuTGn6A7RxyK3F0ocp
j4IAVGA9arpDvW4cnuVDJ3Hpt1bIq+a6vMpSWw+MDtRnZVKta4HyHkZitx2QzK9XG1OALS2ReyiQ
gYtyw3LCZqqQOIhe4H9H4f8rwv43ijBL+ytBmP9R/Sw/uvyPerD9d/z8+CX60v9hq5rqMDFAC6ZZ
9n+rwex/qKjdHVUT9i9dl4YS619qMBPRFy44ElKozUBImAjS/qUHM8U/EG7pmuOgrrYkCuv/ix7s
NzG35Ti2qZm7vYvGczi2s/uB/EHMjXozEkIskLm2bT239fAyZ4Vx7LFh9Jxq0jhvto9pb4wiSFnc
5FinMFmPe3nsoBoNKL3Pg1oT3zwgRJglI+mSWrGIplDI/IKSgNalKzfm0O21mTZJYLVZCZoLGRKR
03oEfJxBGg7V9D1xAITa3D5PTsWInHjbIIpfKa63nYfeIl1IA0zvOi7F9NOoXjB4sFYkozphPIEO
vsttBRehpJjue0v3BYoVv8A/4px3JcVbZzO3wybOdxzrQMkcnU0kuORLScBdoz93C7zNVo7TzzFi
YzUM1kQ2vOU2DbVYb5wU4iJo9Y2jQQIuiw2X1Y0EoCkTn+tYzXf5dlc5L3qePhVGRC6ryRFipM1w
WOE0Y/QW/dRn45TiuwdHXO+YRiEloglnvhnhKkgVZsEl6Qf9nzrOP8k4/2inJP5s4CMxJDRtMDuD
tGeaHtT5f/7IdDNrt26omMfGviCZSE4jpIdByEOM8sSzqVNvhhou32hdykR0JysH8XXymHEqXSkG
xYNHmsxFg+BNapdVu3FkG8d0Nd6zKnprDUrCbaiYcpASE1R99DA29UAE9XCv7QiNg3VEMDBcsFSm
iNOAwWcDZpig4BaReWdtcH1Wq7euCa32mh6ApocqUMsb3AJfSTHovD9sz3+pIv/4QuTuYvM//lKS
7Yi1jXRMYUlpcDn/5mjEWauhGsJBXVZx5iaYU/gmMThuMSvfbRuFjGJMP+1ohrObQNVdV5KW13Sd
mC/ZfmtTYyy5OQAvAISsG05mxGpAIqiZNuxwIMBugODB3/DKITovXt1yB75smGeGNqo4IsGIJ3r7
yiSwI7DJaavhAez/ECUYMZcnG2QPH1fl6zbXTmDOUJnXWI99FHflldksDJZ3blgK03224GKKTbZe
jgTGR9wNUMrEfNp6GFd81Ky822QigzTOtlBQmusbeIpoxVXtoIroFyOCDdn+GJkKPSYdGZlzulJt
0MSDUkDcUrvDHC33fUyfES9F9M2ausSz2q49/PWH0ffj5vcPgw803BXbNhzTtP68UoUS83wJc5xN
5rg7SWqjoUWqM2/HpqRTG8peOws8oi6N0Z9228JM9r0nzcQ5xPQNsnLogJx5PNRFfD2rxrnVFLwo
6oUxmA0LONpY2kYsOlY1bJ2/fnztz9YY/1xXOt7eprQkYhD1N/cknYxrDPvgcv46MfVYh1JBde0v
lWG43BHIPaKtO/1aSpayLTezFmY1Y/8haTjfIoIA2mzy+yknhSs/DJkQXo/B0clSp9NfP6v5uw5Y
U03V1C3V0aRpS1yk/vyqsx4Ggj3uUFgxs/tVGssRRzQDUzVGMvJlNmHnxH1fBLrlbwaTGDyRvxFV
v9xpWf0UJe0ZFdoWwrAg6GOjGVCgF0BtLXxbX0uc/JPeZbzJFMyk/DGTfOd7ZKWPkTNsRHxKCmC+
5htd3XRImRswdiWio2zwDlAYNNhEZDELDilxNXeuJqan0BsmUnbW8j1uLStMyMDQ9oNUM6rHiYBI
DyZwHBgFTjtmMlwptnyxLPr+SreGo1JXP5Q4uaaOGg+ajTdD2zBH/eu3qnGb/7aATaSqFlptFW8U
7fcVAMK9jXGUAoguPFjUqJNHOiJUUBAz5uTduU/OEbg3HFSsFAMjRyGUG9t7UTPi35/VNtikttwu
m6MExK38jZnbv8m/+ewAGFLsR5/uCO23Cz/dRSJiBfP/9Wz4+NecWQLSuzIHCrlXitCpXhsxhRHz
9IQ62DXB9s8OLQhCNjwV+s55knb1syjTb01h/O0m2vf4n88AUxo64nQU8pqti90c8A8lyYSSpinS
AnDRAoRa+/wLdyw6Raj+0YhbUGEE1gCBBdO9agcusFmNcqjBRRQfDOVnpGLTg88bY0AGz3/9efXf
b1LeHh+XLWMIYTiO+G2DEz2D/JdcQE+r22ueEip8ZfdoS1rM4SQMed5ii9eyWxvqWyo6w3WMbA0g
l8MTU7T22MzxCB8su1F1FvhaIAPtEwuqQfbMWPsyGSBXurm9/PVza1Sfv79TW2e6RLmosTzV3y88
Z6VT7cTo0d8oXtKjXBNSv54dp6UCwye5afTJbyKlORrO+OWZIOd/czjutgf/9gy7v4FmqrZlYI3w
5+/aFhs+NCO8N6d+WkynPDBD2ULyP58is0xda9TPw3ijTBrahNo4NLYZYvsBp3gxmEXpkMw6uylI
ckre0Loud1IiQd4XIywA7dySR6wJ7POy+VLs999gIK7ahYpJ/jc/ifPvb5Ny2RYsUN6obhu/1VMg
ZjM5xqxQO9NOSQUHOK565yBGeTOP9SfV5smK+IV22DU41QB1f+PpTX0gEZhfn/IoQgxn3s0jTt1o
q+E/cLbVo/lD4UhE30VVrTczHNCIysku4GBnzQKdGROsri0RwE2owxRxUJbmc6B/cHG4trDck1h1
4Djf1xyKhLpcAdIR7jTcltqCkmAvUAqE/mKE0r9hKSCXzPEmlajPFS5VtPbxPeNT5D3YOaGwa36O
ZLJXad/7KdIkX6/Up19HgBVh89LPObB6Urnq2vJ8Kwd3WqBJgTw8e5CIyP6ZN/RndtipOdNzEW9E
9XCtF00cbhEi6kmp72tiMUJpDiG+aBghKzqJEZH5XjEeeEi1LfrWAxYAu2bXccolX5h81SyaFMaM
ZksK1fWvj90tUNub3W3WMTA6XncQT3T632x/8R8+PFgUxx1jc8wzjN8OT159lukdajEjR/GtlgoG
va1DqJOlXZU/cUR/aHH4vSkr+7s5iwTjXdRPo+IuhjHBP+6HwIRLFU0WvGd1ezJyCL05mshp4L2h
17w3NeeNBBnQM2aRYc5PQEmE5fCq/tAmJKR46l+vouNmMaFbtSPZiZO+je5irUSLg0pBBdjCqZFw
9mi6ACkmb4psMudWvKb/5lD592rHErbUdE4WXeIH9tvbcPDRrJ26HgAPV9IxewmfzmhvIsgBvxb8
MiNMADv8IEcNurfRQixeJMzItfxul/AImsV8gwkxeehqHSwHJIbI+ANgEv43t575H6odi5Nbo22W
pkYT/tvhg2WZENGSj8SRjKu/9IxGfi0cx5573zLFRyLi202Jjprd5ZdshhmJlYZbNbueIhtvi7j6
+OdtLlKSApXyR18cf3VxhjFSg2/X1pR3h2rnmQ0Kggch189FEbW7bCigNnWMw17IYIpa6WPDXZsD
n0fBuWAPpv21BTcoyIdZJVvOpAWrmd25zMYNwjtvlXRojrkFidwCz+uHIz8Asgxn+bDsoSGQj8lZ
piZnJvwH5gnOIctwtFLLNcRGvQ6g8MJ1Jg0APypcAvQ+RcRJWpDPKORexQFlNrmpGCrOJ21M2uDX
ClTjRnOxvFOu41x8lyPgpqLrt1COEObUIVMV+ELggVTr3UGBya4KlAmarV1ZJQrGtZxv8JdxEKb6
bVd9z/RiPOMn7082suTawvUyqpi9ip3DVU+RiTCxfsyhfvibVcyE2aBGa+01zCmhaq2zfE3PUZhT
ImnlvsYLkXtjqbyXVSYuioFLjDJRGvS5iV7LwYA0rr403PT8vFlWfzWI+ukpreYs+1CK/FOnulW7
yTowZcH5snAgGEwzcrpkeKUIf8a2vPUWXQMkSLsuWGftedJXtBs1OSuEgow+cZ3H2Oyjc6LMYZtq
MA3QU5Irs0JRi9QnMGEaZcGgMGKb/jo3GQFOh2o9dPEUnX/1l8sGdC3BWrCpM5RpeUnTOIDN78Ej
rKkw8AItOV2VSQGarsXb1LVwfB0uhF/VYp3bajAMKBgWWbo4MZf+ileCS30Udgubn7BDiL+okpyx
k+GvJf/raFEqTDUap7rb9sMbyPG+HTiptz4lcyrR4R5hPxhCyLsQaHSYCbPxe6XqsSAA8XD2C2nd
+6eCkdegdeLwawd3O00DAqZc8xJGERp9zPRq4prgafE76CyD/yLsvJrsRNIt+ouIIPG8Hu/KV0lV
eiFk8S6BxPz6uxLdhzYTrYdRzHRrpFMHSD6z99owFX/ELJu2ImfoFJjNib2b2naO92wW2hc5tftK
9wC5rL8NBfs6SbjpFiF/HYbTI5tze1MBbdt5ZpBi7eayCTnQqJhEo+ayP2RtdQtVZp5blfMdDEm1
Wx8l0EJv1I44ZbyxeWim7vvg+V9EI8pNSoj6eZZqj7rF3gycVjuj8a6zNvTbbm+/WZN1y+rU2MmS
D51yOZ8r+vKHFodKO2Jp8eLy2TXG9jGbvkO/vtED0nQ6ZovFcQF2HtZEAbmLe/AUi/XF3vGDF3vH
zt9LB5dKsLT3uRoEvoQAZJuLTSBbsuNQJfEhSclkWU/SSTC5t4W77a1eXQ0WwlWH9d3IGu5ub5Or
md5nflgHW/5UIGWPUniy8ShukYxwYHTi25wyZDA87vMyaPRmfmJWpq+rofrkZmSs2dbb0ifeZ+dk
2ruQd4xDgF2x+Tfsuz5OXv0UqQ+6q4NAXsNyHvs2hyJ/39zoaiKed8Pk0gAySGF+0oEU1/cLiEce
lSY9EwU77QvSK3dxw8U23e+xaTi/f8ahAT61RJ9Z/aEVx28DfO+xslxxC4emw4LM4+/WaPEoHZ/8
ZfkxzJYDJoXfwETKQJbNsD0OjwAQFeccRhQ74UHPBtYVwD0HtPQ9ukICH32QffophB7CXW2bJ9dL
fqAPqY8mbz2gP903ikDuzJrf6RhXH6JHAyhHE0Euw9L4l7BpmdroMYwqJ7ZH1tg9lNDzM6eMn/Tq
1TWaipbUNxBfJge3x4dqwvnYGIoT2lZsUZsIi3JQnoaBy6JqIgtU3d3mgQ3GFKbh0deLNq8w5U1M
9os9iAu/kcWwfFknP77+gAa7e1mixWtUKO/tgBEl69lcz3pKTkHDTIH6sebGQzyjETWCY18F/JJG
z0RXXRNX+ScylD/MJFkuvZyAwJgYEWEO9QdhdD+BZj+nIx9DjLyjA62aZgt9iIbyc+qlX6AO79fj
rO6CO8eCkLK+PdJFnAHKHNi0BPu1qV+PgN+TD+ehwutPfF4MiiOBurM+0RXngDF246FLeL4rYrA2
iVl+XydBFQS63eRzkgWs64+h4MUATFx862TWk3rE7JbX5XrYrYdjo7zXvAmIFs3Vw1qeWCWyaujo
76SZkRkqnush4N2QcykEIpe6iO4nl63VOqBZTwyHY4TTZ5TnVPS/2964MrYF/R32vQxHdB18z3SJ
auaErSg6t55uxOy54daTpE1pQ/yIJHDylZ2902IlYB+4HQHg7qPMP/K449SRoEg8bm7I7d1u8NWn
yVOIiPRT+fsC68d1PTOVhd+1EWwJ9QnZmziTzMk5JKw717fBejgnHvd6LAA7kX3h+X2P38tGH+BR
AZTHpJYKBGeCR2Naqt1MEN0UFCBZzPzL+iWvxbyp244pi2PevNOXHmOP7qjWjmSa7YfOhHdC0nXJ
Xz3BA8BlGBh05GaW8dRp7dHc8FRl6By2BvkAGPk55WxcVtpK02UEEHE4Y7bLhoNfIF2cmIxseXes
sUhF2B7mIihxeNU3zmb/0eoF6Z1M8F028iPf2fpVMmGZOdTmEleifxqtEmC3kR58ST0WUHBhUu7S
38Nl1bfOIRigv/yhBNZ9899nFZSVTCmEyxJFsMf5e0+bF1Hvwyfqt0ZUWK+NJ94ZtDGH5fIMXmJs
Y+h32zEOzX1csocssuwDSwZq/CAnWMANx70fG39q9v893faY97MbEowc9Mf7+4dKOjsaQiWQYTD6
3QpmVWz/3fYQpyA5O2bS+AgFovhcsudJ9xkv3cN/fy//Y06CBs6CD+xyizr2unb6ywzHbmLXzYiF
3kaKJj0rouvkz7+gWT+N80wy09hu193Jeh5wTkynBeVbw326aG+O1Ru/hsA/L5Fxjp3hU4/tAXLI
FFzaubzI0cue/WV4/+8Prfdt/7yYTEYYioUenzvQK7y/Dp4gQQMFiTlOYxDFjCPHPbINyYwuaY4G
uaMRIQm3yqx/0NXFlD70gQNrjjwuje0fPsq/x4heIBiCo8REx+np/d9fP0oHs2xGyYRcDu0ghgme
sCFX4b4KEBoSjoP1vjHbLfKOx8iIStAXCNWk2eANSO9Sf8jvgrQP9iU0GbC/5aHMtC4YqMV/f851
SPyP+z9wHGG5oc1V9q1/tFV12jtkWiXMw/wJkKmkBJHaCNAV3e/GHAbRlRsFZyqyINbkqGkUCnnD
iLA7y2Y4jnqpPzNaZxnBET4lDEl8uFD4jLEBBQtEnILpgLd4v0+9ri3nHXlAz33LgeE0zvfWuzaS
mjtFFrFfT982cMG65eL35KTx0r1tQSmZcPtgMsHLNszmIaw5hnJghHYVvDalle8WFVRsDiNUsKl7
8YsdhC0GjPE7OGkPc0BCKA4KFIcWCaYE7/1QlfsuQ76Ry0/rmz3FMIDJnh4/AKVkyJjyAhKLcuFK
6hO0EQOSyChHoFMcle6k1n8MAbyi1//DMkX8j8MpcB02zAxTXWGHetD6l4cwGtDXJmCot+tOry4Z
K6xHuI2AHjDxbs3EIF5yKr/17nAVEHARrNDj5Hn3xcrSx/++WYS+Gf5xs3AkCVptC7cWOeh//zzs
2sqcoSpbtGnBtF5Pxo4m7oxY1DpkCv6GtCp2zUN/GtJg47nyZ0d4y13vD/ukZljpiHHTJkHzh0P8
fyydmIraTHV47NmQ/vO5b32vnZahHFmPds7emBHRxrWDWAqsM5OuCkgvSifdi5pOA8ktRAqnQ1vi
jpyjKHYULEL7rZbAG/kT1CH4zEaXLkkyc0sRcmy6MIf1TdJY2VBI/OFb9f/HSB+cLPJoB1WAxThG
3wd/uc5ek1GXIJ3eoor9RHj5OeR1vYvHwtsBgBtu9CvTVgUhC5Ww/4aEM9+5c9bffzKVGAgH+GJG
ebrPlVuzIuxPFkbCh77zd2tVhl4YaxxoEI/CdcJFum55MjP7Yi54ocw5Pg+jx2Cr7c9pzkpj3faj
9nb7hmAY/WBLeSeWkrqyJnyauUUjdinhNrvKiqjEs1Ojd2K/yzwDO0QI9uf3SHFg8Mjheu6cMjiO
2ktVMcK2O3M7jXF1HqX4VUdtsClrh50A8O21JLdVqZD4ASkxVPxYxTTma/nSjEN+yOLxWZFttM5U
K8e6LkHcb5JhurF6pP7UDUYa2IjIuvi5t97WFZQEG5umDXpDPQpdvxYngBISoGW4TVaOxHEY90Pc
F7hmDCxy1r2V1qeepiuEnHjIevER1tZH6QMMUj7eod+nQUZb0QlclCiCOKDNfeBXM3Rc2J/rF7C+
PBe2ghOV1GYZmTlKKGZAHjSUUJxQId95WW8cEj++I+q+u43o2IGJg45wkUWJTd/QsQCH2jfky+/W
Xp/cIVZRulqzkweqL2BMLK/Lpo0OzH47ULGUk7Wut8cQMOti3ajE8eM1cEny+ZBOMwYnG5UtqoPu
8/o5Hbe5TjavwzrBBmfoxyWM7WQfph25ctOYYh1gG4Z5hkSYEcISaWPFxnebZuc2/Re3xfsm3AKg
hTO1O2+SyyGWy7BDkM8ATPhfMAWCtUHjBtsGtIobzge+Rhx7kQV7FpdqOkbVNU9jDnEEA013nz7F
bibPU528mb6MCLfvaUPUJc6pixBrynOVt1SgU/xk0TjAyUOxYS10AoHK4t+KhcCYaO8JJ2wFvJae
Faxn5v2mSsR9gtTnnAZo0xb8UiRuWKNjPlt23L2MOcCXnl6f0LfT2riLBEE4VvSlOEhbUzrBOx5T
Y8C1IoOr68zhLQ4JVbSyBi8ltAxJqYhhamthvMEwjrGe+nmz1vKuIv5nrgDlNiaUkpztKGlRNBbG
gJtpUDjyFSfOFAIY8SRlVrowjyeLr+dc0kbD9YkcyEGHGsU2JW9blru8kbAevszmhlMK0WfJA0lf
yba/Sc5gMzFLjWN+Wu+BtbTXa5cqhAVHzeZjgMWvHXZhvFmbfGMeDv2MSTotoUz4oS2YwRXZfv0y
YsTbgF3y+f8FFcGY4nMjFin9WG9PM6jecz8rdgjxoWl27kEtS7KhCz/lDpLStUqwwL0XCsSObT2S
NRTuesu09ikBuLldo5FvnAMpxhtVGrBpwkmiVmbH0Wt9D+Pdk5DhfHR6PvnoGOfaGsZ7P9y5XdM9
qfrC19ZtxtgPtykO88OSgQalWETOIo7oWtLtIJITJkI+VCOK39MUyyujS6swErcp9UsQMQNBsr/N
DBf8rYmZhShK3naLcWbqiVMDLUn0yDsfQ45u7+oaNw1Y6I00kx2v8mobYCZcZwB1E8zXVH4jTKS/
uVUAUIvqyK04lkMseNC5bOcYonQARlA4FXBYPR5dRy4ZLIVtMvVAFdkeWdk07WDOb9atH3ML9hIe
Tn9qKFBsKca98tcwec52ACLOHUdEN74Y7pBRAT3oxLaDR4xEniptyE1kKqVFmhrJTkbaaIucA3q0
Cj57Tc7d2KEvJpQoAmZBjtQAHW59eawHcatXVONCf1tpTr+tLGZ4tX80U/zFnW4CkvnenQGtxZP/
mrXxd4TRcJV7Pfaz+pqufZPZrDd4KfoIWgglKFmMNRPGMiN4xQhBr+oxyAhbuZk2sOtxh+fmt6I0
sD11iX9ZiANlMlZiQdLz1CYanvMiBO7EVHSXZKAo3ZKdmg3XlGUN3AUcoknjXTwrbZjeB1rVk+Mo
6h9EKbDx1xHI8USeKCzl2Rn74qUuGfnqsVcjLA+kQ/Rgz/TUDmI/5OsJvtt9mlMk5IH10TE8/f3G
S6Y2PYcWxb3DdD03at7i8HZdd2HwH9WP2HMj/3HOf/SphE02e9Pj4HfPcTS+5URRIaJn1ZNN+P3X
xWE+4acuRXPfNh+xZypwedx3ChS3XasfaFCTU2Ip++qF+F3WfqzhJLdG4ll7PYPJ0rZmeL8x8eWl
94PVp4wsfCgQaxkZrmIAMX4abayf632xHt092wrE0w7DP7o3PXNvvGXcN2aOhV2//t2OLPvGQDFt
Sf6SJP0aVfpKpRGAFC6HQaxPZ9r22U9z4pzfMwLAuKAgAWJvudmZffGx16DirX6sO9XRmF/jtnnL
SsqT9e3sJtjWO49Ed0Ks2x0s6Pjk+fmbZ/CP6gHmhsku+c4JkruxqqEmKfPijGV7nkEqnBmg+Xsw
owUtDC9Ne+6uiI1/P+gExP+aPYu0Jj1JEwM1U5mgjLAie0Z9sGtGbLY4FeTTEP5SFdGaTkyFMk/h
extZ993MyZqFeLhsC4f1GPGoyqAAEOnoNRIrGvDy4Xsez+nFqt/W2fj6Dl9/rGby6Ylcc8RHY1f7
sma+VxrQlDOjwPGmd6tqmhrwjnQU2AWNA9gFcFR9/BixSj/axH+eojkoQJUUNWeSA1jCD0lvNzCT
eVaBS5XR8uIfcd7jaJzUeEhpo3CjBNeMjEnPKiE1FeKzEdrRpaBSPGRUEJv1siXpWJ76WPM3ecfp
KRRRIvs66P2NL5E6Cw02yfuj1GOxkfy4NlURHkHOEx/9+++J52iDQk9p94k85ethN7GWDi2Kvdt6
po2FS76NHcNF9gSg99P6lIUPEnnXsc6gkmWi+PD9N2PqvO9EG8Mgg/wTA4P1GMeuXePaCq2D8aaC
g6NGDk3p2ZslNn+6GBk3E9ItRHAGeGotE/Xxlvstg3cU/vvZ4SJMElCoyYfd+CZTDlc4cmeXxB9V
vIcW0m3BgNqbdWFoNlpwb6NpG+rwarqimyn2otekQidW1Zg9AqXe1aDyvTb3QQtls7D+0B4+oyCr
vPM0Rx+IJxIcXZwh69i6xkox2YBolDQ+JeuNTxINaRRfEx4sPYck5Q/k2FyfioAN6/ocIiD8WifG
9xQe/rkrGWE2ek4+kCK+V2Nyym2yiKO5P1jTQ+uhAF6fc0PyCDNrhDmRy+fWHEBa6GYWc327X94d
r/5Wl1i3nIrjZv03idM9tEjpCY2AcUTvcrQ+xax4b1rJkaVwo5NdpMUIQZk8sb9DBl+XzBoxXNAe
TtuyRh6h/7R1O5LW4aNtWYA89Kao7IyjjzhgC38CBmdU/eyZQPd1IE5A5xkAjN7rCKzHKnL36Dj1
K8aYS8ooEtCvtqbowZsJ48XjKEnSGitYmZ4AK4OlQIx1WG+NUNY//FQlx/+/isz5zfEtW0rcKXqT
gDSVy2A0r3n9q8vHdtNoEcMEmmkgx/w8ubzIfXP8Ubkm9FjeLECQeKVXffOCM+c+71MOXiPggyz8
kEHMqNwDUtLl0C177iu9ksuL4WGqwMlPekGxjjV+dzGYszbu2N5nbbLvdEUzCvcbARMbX6DZ0oKz
tXLK9bpdn6RNHvTYJxhKh8twhTEdM0DiNop99a31xNffg+YOcYbvApXPlLllY51ywOUSNXRSntaz
J8vDH27ZfWSWiT7Yz8VOWsPP9ZG0jeab72EybUaNxxk8e9uo7tih6aO1i+8ifGq02Lx5ODWOfTDu
MV8dyr7pPtshFb47WG8kJ7D5V8H3dVSMTBCvm1UdHHaMhksVhr1Do9bYidhDAB7I6C+cyUo75c7r
58sTm0QeQwHThUeCzrLCE6ILDXiJSJKX/pj40etaYqa6dliL0Ybt3BUFCsO+L9mwmwMjP9W6zOjw
VMdN3F3mjSv6mQQlezN782ezqeuDk+afxsEP4MmOP9aW0PObB6IdWPl0QXQJEwgYEl+IHcOIdZmu
R8wGwGSGC/M8vaLmlgm0ekmO2XNR0tJkICZZKcrzELXvmYnT2cJTyV6gSDYey9lVrJqW/baxLaZI
BJqvy5O02RcTCrxu7Kg7AIqkC+y4HOnubyElRtLgWCwSfkXfX+MxQKlQ9dMWqPZZgiUZgiA9BpGN
+aiD5LtYskGQBedXWd0DTsTvXcCIDnsoPEhQXEM/7IkxJ91ACvsQteOLH2EiS9EuzZN3N5cIDDqp
uGRm9GKJRp0JpntLB8ZqrtMceeTGa139Mhz+D8Y4HT1E1NfUAhqL9rxhstnyujo5fOYhQR7hirQ+
oPJCxVUFm/UPFningMxNwU4goNvhSuT96TIyHNJx3lqS6rYb4rdgRmWF8XvBnwQwL7VHhjvKbLaZ
nb2vz8iSpzgbDfG2FkqNMXxPM1udA3WyZoamRq97kirLTm1evqxl0+JCEpRG/xSOnCNANJh5zOV9
NaqHcaA/tEB8uGwKngnDBJ8bfC2IHToaQSlu8TGskVXimVf2BtjD1mwNDHZh7RXIf0HXcnff6hjV
su0aDkyt3r8zGx6x2asJUV24hfa1zQtIqCXYKW8y9oDvWSYNlA+zAT6/CJqnTsGJyV2JLbywsqvb
c6Fl/ppGHuVUixzLSGoQWxM7454ZlwUU5xIM5bBtZ5RFmYTTtZ63GR6HW+xCDR3kdM45/GoklY/r
16ysnmpWeoSkefoeY3fXSaAJLj8eGE/1utaNdVO+sIIHALd0KEVwlUG6AXY8Oq+Okzaf8aH1JDUS
b7OQej6rSV0MwwVe0NaQ6HX70lgw6iyO7Z3Ou0SmXxB6W5KwgmK+3mJ1QDrL3Pyo4sCA4VGeg6FF
WFTDWlFBTnKoxJpCvFqr14Kj1iwQIJrtRJk0myggkEKGmb0fHGx+zCwAADLz+eTK9IIyPnnOXHmD
UD/cYRRDLcnJVKi0PWZ1G0Didr9in2dGWBrOnevz70tAnf4iuo2f8jaFFNOR9EgHGQR4Y5cfXZ8d
qyAC2M8dAYmqFTvuXQt3eOZdk2a6SDRvkSrUZSmtW81E7dQTm0LLm/70Wp/cEbNgL0mixTFZqltm
0pf353l2QPh4VXo0cgAWds0/8cVhjGDs2EHEVs6Ywn2s0QWVC1IaWFVd5N9GLSsWWe+cQ/Zy8zy/
5gKKiote9VJOyEPHO1vI/DAGo3vC004nUHI/O13FTK2qxwejU3sMHwRfk3135QKrXY8HBzsToK/F
KK46+WWyQ2wtnpls+6V+oeMfd0rwvoIU5G4NjLi0l/3T6EimfVKOXI0Q02peDYcSFjvqpvHsz6H8
1MgUVSThKFZEnBRpLjpTxv2sETs5mP+8f1/aMNmsL0boIYd29qtDaGGi7Q0T/cIwAd5FfiUM5vKM
PAFEQNLxm+rL6hlCbbAfZvJYxYAR0Jw0phkd+dHM6ltfJ7B7xPJU6sFnUMo3Xzy5BRAUayEAK476
5cUk+xVl9y2nrL9Lor5861tEU75rXIvcjE/lsDivS3WNF6CegZTpuYDw8sLbN9mlBXnjnvK/Tkaf
PKmAo4AtfQDEo08fR0iUHeLiwlzik5NwGOc5B3vGkIf9ioquVWh/ryyAhLGqiMg1WYkkqpbbEV5z
OIhr7mvjAEvXLGM66E3JMZCJ8VoI0qoCm79+6YvHua6is1XVt1h1kvTACH6kXapjw+QW+oTLc2eR
tpOxkN2oJQOqTsgfq+0eiVfyXAOlYI1LQsNgInLEyvk8Ihfys7NtJumtFCFAFY/lOKf+jUaq2s+1
QRRTnzwU0WJutG9gByvKOIxdOm4A3U2gZPvyPOXaGjt2yPpHk+UETtwAfQZMHO/W2E20z2drfpnd
yUNDP/ioufoT04ru0IsmuLh1/+F3RfBadr55bFp3PgUloB5SzzCxet6tMDz7YWZo9LDolEVFuVx6
g7ijLVGfRpXc4rQIHrEmJymDubmpw5saM0KPopRQawZBsJSp4/SQHCF33h2GJOyR6eX+Zf0FotDB
AsN1Ii3dv7SOBfMxZ8eVTll6NcyFNISsK3Z8B9F1yWDDIJctjvC0OEy6+MYdZJ/Wi7XYQUH6UMrL
u+3Ks234461qkuduwRUwcj8cqrooX/IC548x+QpuKeVmPFvL2TPYfAcZD7QkcZHKxXqKFie6rveO
ctov0prQrMWuOED3+NGFBtpdkx05+0XvUPpCbIzYHe+DPpvuiyFRu1Vv4sWDOgDa2A6OZTwGnVFv
FzNciDpMELVH0UuZBeZ7w74mzFGdZFEp7heZPMLJic8K7xm7O62d4KMnDoCVYOjdU5AukB5BsHUp
XCeGR6/9zDWJ48x6tsG0z9bXBaXAwypnG2STgqEnW4EEyuhTjqidWKaXDAn9S+eYGrYnMtJLNd5s
oVSqirK8IQdNrkSBbJnSiW1rBtbblNUuEdGQhVQ4o0OVu4lILZ08UWxzNJAPTJ232h11YS6+H1OK
8sGKDkEKPDLuDQJMffPch9DqpSuNR2Wmh6GR35kR26jZxdac/fTOq4Hr16RlZ1l9h4/ZexJOzwhx
uPNVtNyROgRdvGnHvTugIFgCnofWMa/Yqq0L4wD3UNPvPcawXshgKm6QJsrb+t/qisZTQsg7Vp5W
PKxih9FE8hm0nbhz61TcWeXrgCjkmrleeVMSwKhRTfwGUvQIHkti+NSz4OymH7jRUh/Y7rI09chl
CRlhXI1W0gyg7jgpSS2epQn8hXF6zJjQAVI7z00f7b3lu8vm7H7Ijf5cxRaZm9K5CTQBhwRXZxgP
XxtzyR4K5Vuok0u1TVzh34vQrXaObP2tP0TRzjZdh0fQn24Qq0YAtZQB/fMCr8s39uZSDC/ThJ7F
iOczwgqPTRxi2K4u/TssJAkRU4REOU0zwm0b68NoxFrLNaV76UbqSIORP3BXY3eAezNGbnUqmQPf
sxSP7m1FoFGS19O5Xfpd77XFoyCaByuel18dg82pqt3xYAMdH8el/tzk6bfSBcM+ojBnWznQ3UWY
JLVDdZxw96UjN6cp7toJiw+x3/l9D20MtDXELJ1MgjCSzjBGv71WU2PcQGIernhVQlqCrAEKVgvm
n6VgEpp61a6YPDCxMxUxHh21TT3YjQQLudWt0mpyT1EOr9Wp0A0ei8DXdszcO2fuwTsyNUN8BFh4
ML9NWWN/HvFsGvk+bU3rGUYDqNk0IDqBkfyemd+tdofpPmzzR1JwKKNF9oM3MzMJiNcIVVqtfVwn
dk0zf3UCFUAnWILfq52BA34rwwcHuN0lr5g8aB3VIe+NcBvJ5sNxKuealSkbOhrUeo7OvVVWX1lT
Jh7TZ9mVwQUL8bYE6nCrR0J1elQyA0k8p9Awz7wOWvo3pgdrbzub2rbA7ATbSvvOmgpLRQYgE3wX
+CGEoAIqG2zR00Bi7LaKp/jM6He3Lt0Ww3vtJlSkVgiKLm/mx5oRD8CUR/sp6oXxMFg/3eAF8mRW
B8ND1k8UVSb5A04UvarA31tqPA/ASi8g/1AupyG74YbRVj87Afo0D8mgMj4jp2x3IooZZEC1Y6GS
PMQByyXt7moMfrbChVtuzty2uDkFrUEvMIYN4P+8CTcWR/C5zF+REpD/5n+yJ6u68wlUoO+YjpY5
3gHsOwpqrafWNGcOg4JABgUDMKzj+GY4co9m/8EOu+Zsd/lDK+fuaJrEEy9iocZwUKSzh2Hrty0i
U1wnVFnQxACNELCZbRkRvpcBoQgE7jIYSdLpKIzqWsUDnEL9i2vwHhQTfYPKWbOh9jsMBlpSKRwo
QRG2R1mY19izzStOKurQxv3JWgs8NuMXQ+IdnHD/7P0eFXLUwSHsB/EpEEX8aFUEADKZbvfDBNSl
rGbY+Qbk/tgYjUfAd1bxlvdlvrfCtjr9YZdu/luiEOAMxnxKPqrNw6R1OX9Zpbdd3UyB2fHNkPY8
mtCGZi2NZ/MTtIyojdp+X60++Aey7Wg7X6lK8LcU2fM6Au08hzOs6r8wGQTcZwAjbYr5DmYlqzGV
Aj6z2fy5KAInfZ7kNlJt/oIPeITmzuto1PolWHZVxlQnr73PMq2ze1w/u/Xx5oXOFMuVvwb8JpBR
tM4/ls9lMX8uMn1Ha8eQSkuOyJlDIgT2jNf8uTSsS1OxcPM6JPNle4dYAP1ny+y9bt/qsixhpuu5
olYcWgYdheN8Fq79tg5dKyqTjWPWr4n0fy4iton2GQfiRhCrukaPpET3a07aApUpl1tgF/UBzxu8
gLy7OQJ0Rx0wnCgFXM+xWt6Kn6v+fIoyA/IWeVV2+tiSs8hqZAxuPmu+GvTHKpHFMQ9GTjQfacN0
RG+keX+C8e3RwueGEYBWbd7lTBRpN5UPAdpiSFP21xYHGydP/mOdGbXA7Sra5kOfTx92VVZ/kmp5
//a18Wo0HZRjIvwfWrfMYjxroondrlNAQcLjTOoaSUVoYWfXPEdRfS/5XY9dbt/5dQ05PIqejdRJ
WVYsPum7JBE5xYiWSCVcEwW+HpUHuAS/ehUSN41dOZJMnxRBXJGTTaZnD5FUzmGZmpf17eNl5lcy
eT/AI4ktqN/gJATZZUGiWXkIGzalbE0Q48UvGQl28sCnLxV51aQ+RMyQ81ptC4FELFXpKSqG7sEY
3ilx0Y4udAVeQAJUoGzjmNeEHRWJ+JCxoS4Mmm4F+zmCBhnyN5JtaCnEitJi4qytETR+lvKsN3Tp
CvqVcEioWW9jHKj0GJX7WHfuGZsFTgW/sZ8+iuQOm0t0aezgajduwcvK6Y6FgT2aQe2nJCjQfeCx
maXUg/aEn3ah0UCuNUBnyMG3bRIfWZayGDwLezimlvqQGEM2tAPj3sPPhhsZRqMTUzBOzs4hwPjB
r8jXKmVxQSNNkILmVUR0DgfIxP28d6YkvK4C2y6wfqbF/L7+j1Au73bt/Fyf/CqLXgftD9GyRTSO
nBXGFO3WojXSzy2abPRVBDNqaW2cM67zBoj2mR4jefWH24aP+SyT09gYJzH5b9Rw5EUsJMfl9sxS
EiydcuglPbY/ELNt0k9oXLRkOM2rD1fM7Hn0fRFwLS95TbKPLaY9w+OXRA+/2yiu92OZfFaZeB5n
a8LzYX2PM/xWq/xG+c07C7gDo7nL+p40DCSXMRQpk54yd6vXEWTqqjSwKsc4+U73w4WS9IcT2P6X
dtXz7MDCHYr20fTt8B/WSi/x+iRxkgV+lrwIO52AqUUeuyN/2TQ+rq0gWz7bIgKumccvlu9SgeFJ
Zj0RnYrMlMfahqWljdRctX2p5I9EIc906ai2QYj+34zPI8HCqMyQ3bCjWX0F1K7MjUtrp1wSXExn
eV0lEH94u/xLj+exDPIxPCFPxwjr/0OP10Hx5GWLziwx3BPxx+dhqV8xCUB2Cgt5ahYiRNFtbHSe
K2b6IdyPzlxfC5C3/UDgASagP3n47H9pXvlMAAts2wo9jrB/Ck3bhEViascjgFB11zTJTOM/pU8k
ev+ILGM4mfaXdRe1runW8eZabqaMPbfwMW5p6o/4VzwsLUSSIDDPfPlriqJvE3jkYwMSGH/rgyXq
cjPoRUbTfC0qdakXIdnXoEgk04Hw0FBBZhQQ7v/7K7f+Zdjkx7N97ifk2bYH1e/v7/OaRSJssJ5l
cEMSUQuc05Ij2UUTsWpOo0hY6XLwg+5xHZCub8D1XejDq0VQKuNzrofAeZy/gNkdMQQfVz9W72Mj
QVhNQFPy/b8/8+rA/5tM0oNJAgRDQxmQlv9TU95axZRJ3r1b0yR0twfA3LCTDsT0mMZdSBIpQgMZ
WdhgZ1LJG1OPKuzo1YipUyD7Xv/wccAp8CX98wN5lgXTQoTcJ+s99JeiCD5g12WsqrS60cJfQ6h4
wWlwMSzvwuMTs+ft0ytaJSimLilZiKPMbysBY5X7JcjkcPAqYj5cFChjgjJfVurT+pUzm7krBOqI
zn+vRQVSB7PazkWOA24nAdwFfEK0DhEHTAbOcjKecq0KtKNvsUnLNKTNNZcTU8pqQQ0ULOaD2dZn
S1Q/MxkzG9VHIv+JLutY2S/ZG2suylrEZeQI77RRf+7bh8Zuo4epBKIHhvJYGfR2ES3QRiQEmsxq
JM4SxKrTYvft6vxr7ibmdQQNRKprZbzOof/Gig/T2BKRDZmN3ecqGT/qcuwv675hsEpzT1SEDmDm
6Mnc5pi5z+CFhrepjX+4sq/YC2X11eOlxYjEv6zfHSZ9uOJKQOv0GufS/Qzjwt7a9qjeraH7xCyc
d1XxQtYGDKXEu6NF/zVRjEvH7691aFeU5YwszDAnRodtfFmQNzSVcKnbcDljSTMO/pyRO7348aND
l123iIBr8pAICRdoIklxrCZ7X0lJmVDH7nGuEcRQ6Xx3uu8yCIs7GWv5IHzCa4BDD1hEX24Wy0CT
3jusekzmWqN1dFMNCfFC+lgiuTuKz4dSokMh4f1eevNjgoIdcnyClCsmKZS033DXtlZ6WZehC9jj
veskCOv+j7Hz2pEcS6/uq/zQPUc0hw6Q5iK8z4h0ZW6IsvQ8dIfu6f9FZksz3RA0AroCnVWZWVkR
QZ7P7L02LSqGaLP1xo9ds15bmEO8I2X6OqrVfjA9H289LRVhzv12lpozL18wASbzsJ7d8snBB5HP
JkL+ZmYSk8lK1I6vKXKv1SKAHmabnErI7PzYfUbkAc6KID/XXjsr/xI1lPCL3mKRVvcNTpxwlNe+
Fd8NGTO/ZNM20E8xcdQITiOeI23ZJ/vmxSItiKQbdAdzBDJL0YL16aoTH1KWWQK2aMEUmSfrlEMb
d6K16Xqn+VRxc1YoQde25rdn8z3NK+NDDhcH+E2Wt/rSHi/1PcNDf1/DJk3rguAgbHUOv2ofKVHT
SoNIXfPRTVG3LbXKX7mgYFZjiJYHvdHazarbcsPXJl9sZNyfuB/tkj4yL57Z7VPfDnaLkAK7M/8a
C/xlPU33UCfpHDsWu9EvtnQcrJ2KiAgPnECn/6h6zJmZecfrlNzssrqHSukngzQPGiUYuCwD15Vm
MMQHUjulVH3F4NjbsbZeK1PuU0bvd6uWF8D41aZsU0IVHLiZqq4OvV0NawcT85F++dApWDZhaBVg
xnGcojxZRLwxyThkLCHJzUxnlynxJRGw3m2UMPtKk+hnlHqPSmY9lgh+5NZNVeO0r0lk39kpY9rS
J6BV1UyM3Ho8NvNw0cR2yApVY7oAqJQgd8uVbASCYc/OLT4nWvg2M8pq0R+B8nLX69WPIM7zs5qK
q1DxUfZafEyyK6X9XlRiuOcpJOt8Cl9YevfH+dUfG3FxrMo6Grgg7Hy/bBAAFHyypih6kuynwnJu
NLDns4CLppfKoA62MFp5M1HTnAM3bBeVtgfxukb9yEjj4tSwRmIZsNQOMNW4aGhWnaHtMyy6ZOcU
58wMw5nBXp1y7IsCzEIeGZiijbG/SCN61yesm0awZXwORKtECCIAFZ479X2ppxYPWjeLmyx83M+U
YbSqs1NuuXkTjfu9U+TPmCzSl91NVVa/pqn8auWFsVJFER6TMr4sZRzY2h+61jiI8G1vfygmJKXs
Ib4tRWrFpJFpJNlTqZCnHsdLnPsrQ06nEfjjh4cuiGeVTp6SGzl7IgeI2qvY8F7B4jFpKlkrRUQQ
50rDHQ1Z19gaeTXs9Qo1rerUUYQticMo9XIvG1ZO1WE07YabOaDz6MI3ojgoJC3l4PIqszUxJtu0
nLi5z6fUf0urliPA691H0rO57AS7OMXV4AP/WTqEPwQpxqHWkCg2810J4YDVQxdzUBQudcmiflEt
2ywAmdHK85kMJEi5l4naUpQxa95PyGm2UUEAX1f90has8uz2BMbKoWM6UMi4Ax4LS34NKn3YGE51
U35CthU7OZvAn03igBleNvSqHC6zqL5K0vZQJj9VVW+CYCDmOQyv+eg1pxYqR9sW3SFCvdJTsO41
06vXTZWdgxnpEvpIvWGnrVq/3iREAjMt5+lacHAxsTDrNAzYfYNTSzr1ZRlfkCBydfDckMtMMxUO
6gX4eUmIPa1YM9vLF1RCYkb5U+dTg+oWVq1sgqORxMRc6/PTtewqNETkaItZ4HjTcbk3mjCYTo6Q
7hVMIwROFT8ZiOKKeQAycxk5Z+caAuTZh+febKlGaKypEYsvuUAynmlMUYDdsW2eSVeJFOtYsouY
vPjnpISzbaeS4PnSE4e6SL6PeuqvIxNBXTxMz6mXHDSucm75wEXY9vns6Pq2yTdmbp0xnft7veju
umbF5ywh4TS20CPqHZSgAAA5TrTVlAwB0AU32y/qFZEFWDNEcmx7AzN/y1pPiY6gXUR2gOM3rFh+
z0ozJh/TTjX2uhRhsOmVz3IbMf/ynrFHEKfVFP5q54Qh9zUNihI+jfyZp6HiyWBxVTGdQs4UEa9b
qjdQGfrQuUQ3RsjuUQjNtU6eY5Dyh7E6F9aPuhryu3gQXaZrxqWarZ+sKl+NJIBcMI+oloMzq1Jj
ZSUzsJ908bIhVZGZGGmo81gKffsm9/JPVmXm+KTKU+492cyqr7Y3PFGU9CfDECaUIiffG2Md7gqT
tEm7ReyHznFllEl2Kk3jVjAb25RRc5gLjs0inAs8eL+lAXUaiSICrPZQFTEhcMyvpG5VD72XP7Sk
OM6/5tEqTbPlnXKL2GB+VXo63PWguGUca/UUmugjuTeAIfiiBWWxW5RVpBjx4trQrEFsDP0RVTZJ
lND5VwkL01UdFMFpEafYif7UF97Ek7mNXe6RSDZ+FeV4WUZkrWSWHLUWrbogvLoPk9d+CNURAehr
11BK9SW4pFH8VLlBQCzMtXVlePOweYvgdbjNxNo9wKqzY5IU+7HA84jQKDFoLI70ZUyHQIbUdkWk
2KxWbnryDXOPoiy041M3Tq/L1yneeaT7ahYhedo1hiV8iIrgsJSVUUj6TzsDo6eMuX8WwSJgHA2A
Sdfwq+RcU4grol1dYt12XUynUiSPwEuoHKp6KyBE7pIyiq8+Ddw+8LVv4Uh0UqVaAEF25u3IEeN0
d1FkLsWYg8eBATjymUADx7w14kTc83w6fDgdFrXs0rIKQiwyBzGPHYOa0zX7EY2RvFkhUanDmOyw
h3OWQ4/f+4TaLrKvYWbeKd6zlrfhJsTqZpaOhAOSbLgFktia5aJJiUvoBkP70O77JRDRKaj2cTCy
y+E4NzoVbZfPNMF9fR1aeVjOMkwt+9xoUIAh6AFhB75asMVZmB6jx17OambAMTbN/CgrClVidayN
3aFXXl6dAklmHEEOXr53q7iLJEl8Xa5mbmlsayVLMDLGIla9s/RLgvVez+VmD19ku9DO3cYBEJ3Y
a2ETYjr7yOuosNe6Msgadb5OIeJ33rztHtPVdfnzpqVrmUq0xhNZflht5DyqDvfo/wlOgH1ewoY7
Ke5mbWlb+0UxG4viEcGkuqMEbW0SXcm4iEmEE1+byKxP2HqpBOgDM0La3Zhyc6mlkCdVPY6ftIte
GI+tWn70a0gW0aBYkYnRAnQcugRw9LhxlfRAgTQurH2GmCtHZDm4rJyQHVKMUL5H74nP8qQjPLWI
smBP4sd1ua6W+WOn1xP6Vr6mcEV4hWgYkgZBkT2XZctxscy6BiwbtG3NAeLfjCqp0ZNox2xQ/kEn
F2Z5Qw4jBpsu94eLW+truyrFzelDrAUVW7NcVN9gZsQnLWKLyg75kYLjHFTIfTU2foopt++A22ZJ
afPJSAEmuT4aDeFnP9sUkUMgzsvpH4p+3BSqeo47sqfrSWN1O2vJl5+g4rjYE4YyQfiiVWMm6Hj+
vRLuZWFFGXlGHh7RvF0VPi9SQW+0P9UZ4SXRrOZEUQmHFaSdZZ0WQNfA6PIEzuSlx1NxjMvhpiEC
Qc0RkYDaHhJ93NfNoN9SlyXJDMCYQNWT95Nkh8RnZT+7DJb5j2CG1TTpLWKTzmudvIBxy86pAYmd
DdraUdaD5S/8dTOiPkUvGvpjtQ0MwrSauHherEbO7KWM7RGMENFJ6yrgNbOmLtpYKSAVHTTDuiyL
2RvgVScmEgVI1YJTcddhjSPMXZ5bsxpuqDteBycOCVOnoR/IiTS0UpFkYg/HhdaQigAGVxq9LSaG
QRjlPmhdd+2ImlzeifhY1BYlearS2jF4Jr2iJrh5KV+ZaMjD5FsPNIKSZiDq+QlsQllKBswNAdet
NSKhSSRpdyCYN1imp1XO0SNKGAw+VJkP8X5khohGewbqhYYIBmfT9w4W5qHu9H1HC08cJOpO1kEw
KLDTWfCQDbdg4KJmJG/U/exC6Bwz0mK5rxArcC10QXB2ptGNcoE3QlkbZgPnMQD2AcDhkyYjj1zI
8bqwTZYas/DoumMCaJZzq3OnezaDmlTMignu7+souozaPzgvoI+UNEuezvdqZqOoUb3Eqhu2XhfL
Ta6VjM5i6yct31te8xy1gP+RwcFt6In3uNLfGQAdqucyaGhUe/PjNuAMPlseSs9bHuBbShOO2dTL
nb1RcqE/5rpvH4Vmz7Y4k2fCYgAnc3GjKuA2kCCmGdz+KUN+um50wwEnF4qDE8xT5NnZYqCw2k3x
Pe04j+KURt1kbxGXOILAL7NTach6SuZkD/ogRerAhwq+VVa2i+arvFC04D3BNLwGy2y9SCqUU/EP
GdA8jpI4FreWN9qrf4Fs/Z+GtRbIF4dNk6nDV/gLfTLLauUPxDWuHcJ8MflTlkQ/jHlNk4J3PMn1
MGNtlsN/weqx/p0PfjwfM7XViv0vhFwhtQcoXCTvmquFB6zrB/R5+oo8hAiXlPklzjkb9bBzthF8
VEb+GT0WEUSrxgxYh9j1PRsJOBH6v3QyL/i8vw4aQSoCRvIMU+AR//O0VrQZkBmbOOzBdD/jRMSg
kk1HvfdeE4ODCpgpqcY6E3Jvgt1s6SnxULq4LpKJxGfJAm3gRFJgzfItFSfNo+5xa+2pdxMC1kSz
GxAzPhqU1fiDQdDWJHtryDda9+R0qCtHgrrHCM5hFYfHpYbwnOGRc0DNfwcUndy76PWZnBdUK8yI
NnOzE9IYmFX+zOzROLY56Ul5KbcREQ3gPrKNjoJiQ3SdBlzbuU1CIZLBV27PygS9yynn7pkbMG0Y
SULRND1ZI/BcZXPiWtUJKqtQVWciHg6wnjAISW7uEhwXVMsuP8NLuRQDcgsGeJxBjkofQ6OtJTky
i9G1gyl4qhrnVRv9g4kF4+CHlVw3lvJXS4/uIYC1A7TKvvpqzUzDNOLpF/VoEH7QBJcBGGj8hK84
9/vnHjMtQtZ6U/rYDsJUXsyoT7fWXO1YlD2laeYrgmZDohkR+LGl6bDwxsSveOM16mMHSai0bzhG
0Vahuzooz/6OTxsHwFyvZkmJcx20lIFcaV24bUJCo4JImwycemJvWqVEDEm4eQdmldW3g5Izd7d6
R8EdioAJPVHcsrc+BoPxjItsRwgMqdhUcviMjCf9F8tf839Yn7gYgtgvCIu3n/fXd2zObShmbvoB
/GH0nDNim6LtoCkKfUEWqFEPCEL5UQjogX81S/CXfy3ZfMdmHp1K9Lwr3W0AnCnjkgzdPtNHHPK1
HqzaxP+Z0SpsgPVU2/99sG8Z877pz5ebx5aBdmGGHgA9+Qs3gPOf9A4TeNqCVotcUnyDsaOm9sdb
g6Esa7zqJRdUN0qjD+QAGdZ007tJogCFz8Z7H4AWbzTtXNdtuM4IZdOmDBqYjdHYY9OGjRGHYoZt
B3y8uwvN6pncJPcQucdlP+A1ILmVR0peg8Bqa4lhxVaaS2k6xSU6kCqGh6aXmO8+vAtO9lWb6G7p
HpAWO/pTO/PCEP7NZRe+7iwZOGu1w1jF8iLEV1Mr716YfzZ7QnHMKnxLTO+r1yA9XACVquVOkFEM
bXiv79PSN9ZlA0KvBTX026FQxTlovGCgvc5st8rHTFvwQk35RzleFo4AQESeMRU+Tk2QRmJ0Mkbk
79JheTuSqRfUzi8WrExwx28YbgvmZcCp008J4YG75LgY35ahSAibUqboxucp9K4tSWrR3IfjD4dl
yZvMsyur/JRxJW/tunBxwp9MQroXrBbTUrylM69qKnCBIXP9aBGGKj0x5cNvNa+5khb1eI9DYhZ6
hLGBgD+p81XfWlQjM751GUGWswpspjs2Prcf8n+ZHZRFScak9tPqLfcsrcjdhNEvGbpfkjA4dhka
IQrE4TbRNhgYpz+G66kJYHZEfyvs+lOUQgdd6mp7loi5FaOqNGWGOhMVevS6K1HGz8sGPTFnzIfU
10bvuitIFQgjeuazrBtpTeYudSzeGE7Fp8zzkBfE8ZbtRYQyyBrP7cRCm+HUjrDWhwJ/f1ga2Mba
mabEkTp/eVEGBQE8uzrqhnvEAaiDbA10dhezDCbNE5QFJGt3k/nVS/p6j7aD41ZGp+WrK7di4lR3
r1F5Klq+A4zd1djqztEv0InhNJlwGexZQTFYiYKcMANBKxPHBv0BxH+7u0BsgSrp9kfUwZy8M1Wj
rLFrsSp9WCxVQIdkz+HEeGtJrwBKYa0di0w+aAlbDNeGS4glF9B1SaxImPVQfkzgPOtuVoA6HwEA
ySwOcA38Gx+XIcKEsEWtOJWkdcJI2KQJvgJdkRXvgyVZHIJ1a0WwAIMv4cRWHd0xqj7dxfEW1DgD
ayO6VZMi8MF/hRbyB8ieyO2Rk9XW1iLEVLpU/46IziNH1E4rOpTYDAOQWXw0qsubYBlx6mBjN2VG
xO6y69IZcEsRzwLP+RsGTG3skGSDeWImyFtb90F7C1pupYFTtKtU8+9DGENtcPvu0Fj5czWhjp6K
4E0PaQ2bDNtJ4wTXsEVfxi4HH34nyR5svmvDiPDSczEeJiMDfQ/7+bpjKnSfIuZ9VqVrr27X/Izq
IT03eEmWWsDXcdUqaDS3KGy+xP4Yf1TtZewc9cEwnwu7eIP1GQEqqnwifNB61haOW7vl3RtlNVK/
jllnqGMsbNAWTrkj91Ei241bwT/Ou/YaFtFRDrX9gt91Vybz8LEU6I7ZHv4rbsyChfnz7d+3dMsX
tm0JmzCAv+CuptLsYfLyfm2BqeB2ZXybjsK4GXpebToQEfQVfrPL5y0HkbFfI2wfrw6DNjhv/amv
aKrCmMGVzakfYkd7JX0J4z9wxynPDfobwrFTS/xwtWFL/y5PDcpqrlJkwoU4QI6CMZHSPPgiDjY2
5pqN1+Mk0MjSOGiOQsFY2G+a9pWEUJtwrMhFYBYlu4Ixy750Q7Tw+a0jg+GpNSlX0sk9tZKuxR09
4xCnAGFQwR3TSAiIJGSWl6ES2yRnCzNPRpY/FLP+N+zS+lSq/LnvEe1G8/vest7KXss+HGS4Rk8Z
qanbJtKSmWeZ7ftEfhITbdoyI3BzvExaxo9raWsjdr4u8BSUHsWGeNmmsZ/ZNk/bRadSZnawrVES
ujIc98v9pJ9hG8sQX5nEFJv+U0MrvE7iOc5mYEvQuB9aqgosJWaYZm2Nab1Zxiz96AY0ntkmR8AV
TPHNtJllLvd3q2jysx34E7nM6s1Pyu7sBj+U8ValHB6x3Vl7jWk6RAg0TJB2n4q5qBOzynjRZUhA
haXJ2IW4+23dTJ+GsKvWRk08p6eFO/JMlgJyYStCWVfnUUSPZf24bFC1suu3ppYeoa19L/GqrouK
NCyIlGy6guxqj0z1FdvyDwHOSFb12mwWU3OLbpj9ZGhj5keSU6S52oei5tqb9TrLiC7s8et6qj+a
3OpvgVNOKxkRG1brcjdF9p39L6PHmMEvg32EHDEJeYv1EwUco1jLulS6RZ7e7EFuhu7nUMfIa0Lj
w4I6mYOztqZ61kdH/DAx44ggrX5S7bCJCBCt9JaSQJF2Uz9Yh8B0Q2SVBdDj0kkvS5X2738K72n+
/h98/EOWYx2HUfuXD//+KnP++4/5a/77c/78FX/f/5K3b/mv5n/9pGv8g9mP/N3+9bP+9J352//4
6Tbf2m9/+mC7ZGU91K96fP7VqKxdforwl5w/8//6h//v1/8lccsU3I7+/Z+//x9fN/8z//Pf3tL6
W1z8+ufEreUrPiK3hP43+GKMtS3UEia9JLKf/tccxmWafzMsF8MH7neT7J85+Wfe7UT/+W+2+TeL
SCZXB5fmWKizKJf/yNwS4m9kuqCA4TuiTDP42f7rJ7t/3FE/XjKeiT8+/uf0ob+W3TbfBSqbScqU
8C2MJH/ucquuDuhVxwLzutwHmvmjkvU9scZtbZn/UksETOfPVf5c3hP5YNuwzwEi6H+NfiCPocow
eGDhodZ6zGmDZmt6D9ou/+Fxkh0KPyF6CtshbUYG+8GztXd/dgsVBFuyL+0AsyFAfdQMcrKe5aDr
FwcvaqJ7MD+QdeVsHEsd+5I5NTuH+mpl2pMZ9zp5wl6+K8rOJF7RyN/15BR0LdOFHoNBL00BSPy/
HnwPMLnj9ger1M33siCU3NPxdvfkdSXS8E5BPnJapom/aezgW5toX+rISe5G3f52MayvcU+ne8cx
wsNIbbvGO/Ym3FweekZda1KXyqtKcXH3dhqdEpUA9XWys111BspmyzkHPvDiaCRoqHIn7oraTG8i
HBLVC7BYjEb6s9vuMTHNfV3XHHUjaR5pll1Ddv6XqSM1p04T/B9Cpg8Sp+4GDuPzwMvD3onaF3e3
eW8AaID6Hq2NmfrDafKy8WTMD1Si/anF9K+VDwbMVpA1T4II+qPZO2wCp6HH0lqqU0peJIQoHD/m
3jW1Fzzy4gIql3sPxccA/+mYJna+zgRzyHrM9kZvvhZDqr/ktbA32gvZZdob8RDGi8IV2cqzkb91
rgRWM/TqwpRsPCY24W4E+Kh+dHadMdgvxUT4pRuyTtJ0HUlyUB31baX8ECyxq18aXbfYxfnRmmh6
tTVnoAKu2ju7PFygwuwP3mA0r7OpsnS6F43RYclcbUVtXbFR19U78bhfEt/qzqny1NnQUcRUvnPo
u75nYJ2WOAvpSzVxipqiPKkKzbJwdRteiv5Z2qm4NLFe7Edlu6Bu7FOFPOGAI52xesLYt0QZdTdE
ujeLc+9X+VMTkvPbJqP7VOKrRPvTR7t/GBZ8GWiHtBZH0Mb9fXlQTXVScTFe/vFbMQwKVjOUhH0K
pd0wi/EN/42G2KKMP/M3UNRZEjF1+mOQ8QVUR3PzQnAlpDnlNt5uLQENZUTeSxPLHyL18ABlxMA7
hvSfbAalh6zDFsb0s90oy3JvyrYVLCzvK57jq40H53NQab+SKmbontHCujLTVlqVy0uXzgZBv47R
TAj7Qn92TabAP3jN4Jxb9Rpifr/Q9cUXxsH6DiTFW+QFLzBk+vc4wRYvcASLkUhSPZZRtsGLjdvf
h2hdSNs49iarBpCv4yNuxvGRR9NWur2xqobWvNbVpipoHiiUe0KbJVQTLUTaFSGaOHVdcHf6ajgF
JIXCVKh33oRpZLSSoz1kLyjm5umw82VEG79iaru3PZNt7hQjmaW9GMa0o1dLf9etOogMcV6u0vYe
slxgMqs/5w0ad9DV0WDMLjUbC5ZHhAIBFU2CzyxX5rmO2OFqebyVaf/CcBiQkxlq+46phkzHN+nE
wxeDBTNLsypdDZU93a2qec1dC1MnqSD0dtrwMlXaIXaahGjADTFB2oZasD3FBhmC/3hYfi+p7Ype
uQ33jJZ1Qj+QkyPrlM+DPzw0ixVnGqvZ2hckF6niX/x7H4DN0nPX2agiqn7nVOm0qVKZ7TrfZ2nZ
j/WjzMJzXVgxVlnjJUGo/dpG+Z47T7O3UgzZA7zIey30C/7wfVMOaOK5Oc6wmfYCuYNxHoPSi5ik
e8bvR3Ptnotccz4e8G5AN22o4gOkJIt6HyvQalDiE/Cw5DD49udQeglBi5rD8M1zvxXeyKwG6NHa
66fZLV1Wx5KxvkdS981VzOBlG4Cyr7Px2baDcN62b6Og888hxq4XQyRPjQri26S5cHVrdaGu9ddJ
M3yb92PYN5CkLMJEtyqQqeEbv2R5+648IEUMRvyVbVUdOHH6hIp10TpuWBRGiETeZNceLRD0X9Kw
5OCboECnrjzIpvjk2YY69AIjV98V9YUUsnXbYrGV3TBdNT19BAaZuj7CUpJn7NcxUv1JA7BzZzuK
NG8ymz2YYPOOkc68TyNE7MSy8a+bzGLtH5lud+82YptzN+jx2nCn/h3joTyYow6PMiOXDzAM6UG6
9i0zzewVsTH7IC6avRXq6s205WvWkXNJjAukL8IBX6RNBzkVrFpR4Vwqk4SmQCT5aw0seCViIX7g
K2eaOwy/46HaV4lF9rg+/Kj74Svnmv2aTc60Z6JOzrZRxC8EfMA9x/SBjdV79xIBgQcp2ctIXOXW
7XztlkyC05QF6alsGuNcNBj6RT5zLOP0UydhCA5cczdW4cmnapCrzAYeKApYsgG5QEetzZJdm43y
W682KSqFr+TcjCxgqktk8kfSpjMBna/t4j6utsuHukQE0CcOY/CRBACSOh7LQ2+RGdfrrrNGrMai
xpwXQ0pV13x+mEQ6IQA06g1adgMDe/4YzatpD+xurPA6iBpAWe2X0DJJVjRU+tUgxpjbQkhokjH+
cO3EvRp06uYorr6f29fl/+JuyK5mfNS5waQ4DM7mqMStwoO+AhxcHnvHkaSGE0mYV7z3Jh99VWU0
2t23YTy4hf1i5SzdBsPa4smJXqZeGdckKe6ECtyGyo+fYfunzIPrTwSlpz8ZFJ6IX3Le8wjTd6N9
7gcN42yTyatICvjJcaofkOc3W85JAiUai60G0NEg7eJdhptmh327O5VuY67Qg2A5h3gpZZxtfMPK
CCQtWR0OTfkk7fzEvhLGDdON9cizbQ7DDjzIBn8oCcM52YoxguKVnTRHp3KiA26Kac93moD0NMaL
3mHkZlaKva+u2ovZE21Ta1NNy0xSSKXBCCW4Dc/f0SqB3tThnGKuMwueH9jGvHcW+AAsLtEaxIF/
7ZTpXduhbq7pcI6DmS5klPXJcbrqUwZwjhWH9YVo7q/SLT7H2J95H9rpjjekPGvEXNznrIt7rAoE
JaIvOLII/1CJomN1q+xhtVKdIsf5sXxEIvtjllJdGKqbuD0M96sZY88COjYWvf2uCqveyDGHseRj
h7ErQzIgrk9Z6asXobBnMjgwv2d6sQ3y0vitRH8JBKosmJ0wyCoXIm2YV6+aUYTwEqPiCeoUaWCe
6518D4GNauEJyj7MHhUL8RVPkfW9KXt89IlH2QbJZNIEyyIyh6y6m/Z61/VrACDiGjQ6HrKsk1vX
Mm56z5qlwfMEID0eT44tYBWPaf9seOnRIRxiI4naexIWsUCanrenKXX0i6V7cqdhiLg5Uf5ZNYB7
qGifi5wvTEYyxAEzt5u6JGiC9+ir01gAE0u0ookTyZem/h4XYfaUVYhyAc2MK4tn+Gl+Yp+GCnCR
Z5UpxeFM1I3EcJnq8StXcbmfXE8exeResnDCtFQM/bafz6k+0a+uGL3jgGH6ujyMFmw8Mk2mbVSl
yKiwGkR+/2RozvSoQ0JkmO/zlrDTdzHyJu3y/hRKQ+38ydG4vENuabgqr/g7om1QFN1VxwdyZrck
2ZeHXw0o0GszqpOntLJvng9QfJS+eLIte0uwT3nixYyPTB2kMRf0Xg2fIMSVLYz2e+dhZRvC4h5P
tv9its8FZqxT3ZClOxAcpexy/M2n7Pyojr8bHW9drzPd56yL9F3UxeOct2GtImN2hDnohiyA0Sc/
NsYTOEp5zBQ4gjz0h3Vj2+E6yqr8U2kyvYZPWyOfzuOrFbW/RWcUTzREq8DgePLSsHgqnap4KuaH
3B6ezAF9/D9+C0JhzT13ADFai1MRxOI01aTUFRqNklk7lKc8lKYewvEMNJZPoj/nOrcckLHh58IB
uZwlP0kozJ+j3LinhRZ/nlPS1m3Eq6PIeY9M61on4UCLlm5qJp67pjDL3ShLh0OG+qCtI/s5z8Pd
aBIRWghhvJTVrB4aq/7XZ1Lpv9cEWTwKIinZaydMA9O4/gxvq1xH8EMvzNiavcNsHxUDJKcIjPVz
yEu2i0E0rLogA00yVM17rUEwlVb2hUB1fLZWax4KvEZlDAmns4Ynzhqm9LmfHHqJEXAYw2nfzxcA
wqruuS5fKWg9PMo+N0Q8g7cU5ithciWKo6YE0moiiVOwyADNXcsek1yg18HErJxsZAdZM/UvpYA+
pK+jx7SxGZGhxWZpHAskTetuDPwzlPjvnTtiJaB1DriRrYzm5LDz/5Vn0d7AC/pdwHZc2R1g1ZR3
x65ApLzxglZ7joqMNLfKnB6QEEto3EI9hYR4ExDgQaHoAjN+ck2UJnJkge55mICNpFa3ZDQCWndA
nHVjRHuko1vKtgfXlHjKJXa5pHQvVpDgGY7F57Jn4R+PXMl2Z8TnJpnF4T4bEAVuRpnwk9zxhQRA
uBgTAiunL4Fywt1B0Sjuet/IZ8YCAjTRAmgQaxMA416b2Jy4HfkPTVvcYsW2WtY2RwT6xlWc2+5d
wd1XrQds0jGJ+NWDLzYQkW+Tk88ZbT85rPienjpNoRiOpip2ZjgZ1FUF1A4Zl/vIQ2VVsPLY6mF8
NGKsIXkZMz4c6uxWh353goBZvQnPOdDdJo+ezQqWtGzcAu7TVugAx7eqx4iAAmk6Gm5OSFMbl4jL
qv4gBxMK67feqac1qUXvjSteitoZNvTo2irK1DmZDEi6XQ3FR0pjFcjMXaP0+tzZ7THLoKgymzZp
/CyWl5oxruTvwao/eRXshAFowkqyqYOmg/xHsklV6kELI9IQkYEtb5p9yZvGO4lri/+dGJVIrnvf
heyeMz/ve5y+Jnkqdm1c41Lg2R5KY1ua4pMh7JPFCGiP+TZb12x8Ny536gOjlLcyGNwzBlgovdPK
yd7Be1G/48RDZzWxE+J/UEe8ObHFZrZs6r3eGmg3+wti/hEIUw4JLe33rDufAu5VwM1eJwMrtOwv
WNyYficw4tNo/KJuVtC/yiq75q6Nlt5/8tPxl8kwH+EppqwINWWot95xVNh76gqWSY27XozputJF
tB5a4aySTD9ZVkTSoZneBqfMcEik88YJhJkFADjXEc8j+cBCvYlqfE85L1WCaHaT9M60stqEgz7d
WLE2HUaIyrbOMzi5/OVjBWstT2hi4NdgqIpBcbHejtaVRf6G55YAkZtbm2X+2VTmkzNIJFuTurAn
NTc1QhkGANYItBIGdgaLfAVuBq41Jw2ICnSe+vxakBNaNmWNE91k70/EmDwtDwIU0kn2tY+JaetO
NqjmFNKvVppsPt3yMjT+26ijv4Sj8q0vnWc8g180xYtZdtEuF/6FJIdhTUzUKS9D1GZ2cI8H893s
/KORMoOHNLNNA12dAvrblTCrDgZFtYsLQirGErYRIeGi/Vm38TcdddcKc+ZbEvdP3uC++ql66Yl0
RUBYvQwaippuQ9vzzbFHJoqkOVLfc8OfcHEP/5+k81py29ii6BehCrEbeCUI5jTDyS+oGUmDnFMD
X38XfV9UtmxLFgl0n7D32lri22naMQy39mmkpzurN9Ceqt1Mf7RqnQ4pROZ+SMYp0GR++8Ytqa1B
vqk7KrAHAHFfK3QmTfO1JO4V5yWS3fruUdydWlLjkUBzPGhHcp7WhH2cqoaNCaG1dwA6W9XJb6ee
/pqL+WYjeCSi/J/qo38lTwxeruliohT3gYPtBgDIEw2K7zoPtI1FInqYhPAzF6KsWoihlWv7setk
Pkwx1FxVpzZ6bb3Go1gO3iQxiTyQ+SJ3E9+0sRhpkUlLN2A0UukxssxrXicSUZqG84gFu1Ygn3MF
QoupJ+Jw/pGlAc4amz1bN676cY4bwMp8tIW13CcHm3pKMhjLXbz+WAYBEXYYsZsf6Eqh37Xyt9Li
s9fkGHe8F2YUBHZrYEljPR38iSwUQHqpvV4IH5utb8/I4Wzl8Z9lHsbDUEa/kwLyXRZx71PqL+kU
rbumMVAUMaFpcyz4oJu52N6RTz3JdMSRo2cgSVQPb9V7wqP3nYUgFjoo+r5FCO08Z79wrXK/etjV
08T9WBZxX5LhHGsVvurZ/pqGTTOCkRpq7SHoM77rMqkuU2m/aLptnkyF+g7UFfMrOcOixAWHu2I1
QgkgN1Sg9bLbW8bonkczsQI7s+/yER4xPYgvJvvi4LFW8VuvT+DR2J+jbX7YsB7WS5rwRclkk5Zw
8xuhOaQzdIDsTeB+LI3YnW2sViBNHiU4xWSXo59AoEWkfGsxoW+HZzIRzk0JMJG02hwF06szLe2q
Es6/zKr/tdYtz3gBlfJ2VnR0ZvNvLWXBKEFzWUU6u2EuTlbRY0ccmuFJ72aSMWahB7YklNFo4QUq
yak/LhPKToZxCbowDd6IzjQQk4rWb/EeTBsAX/uy0BsOhGLeCRLmcuxHqO1RNKY5qkY3J4/QDdcz
5uu9qTfmsRibLjAbz/MjkHyPQShIevOwsJ5YVSX4jSxFFC3pgMxD5Y3nqpPLPSkHc9Xjj1RaU395
NuBxI3TQow4xVzoflNQBHVa4yZnsTu5ewAuMJZxLrbOxoJCMbQsKV3bYX4N1ZiJFE+egL6kaHWcM
+Cu3aMy1NzrouoCtPdKAmnWlYCqhwIjWiZ7TNvU230e8oKAxMU4Wb2PUeJuwdZ+0mCSdcZhRacYT
Mngj13camQ1ONP7R8wV74tw4tzZ5t9jj4CELdwk0Kyy93nL0EhDQXRWulYMU1KVoO1T29BliWvc7
/tQsWWuFIh7OXU9bAH8LzHPcjddWH3vAALlBbhWUeg2vkQEcL8hlWQR9lF105CaYCTp/0Kvr2G5Y
YB8SMsAFIerDOOUrw2p/e3N8AYd0iSQ3C1X+vzif/oHY6X0uFwLTouQ+xMWhbtHfox99yKkZAlAM
b4wcgL8Bh0oK3upWFdnW7rQZk+13G/bhqZmeZ0//52G3Fa79RNrpL5h6FukCOkJj9adW1gbEnpJ5
0TKH8OG1BbZ3ixNyNo+iRTKfd8NThxUR0fIALlOGl4LBF/GcyuA2sb8VoXmklApku4WCSlEu2xiD
dIlD86iEZmzY9sBW1hSUw7reQl6Hzep28KfLCdA+WubBqDGTMSWmEybnI4rI8lvCtfBmC4Wqt7WX
jCjjzCqCxYTbORRpyVOWgqPNy8BO7e8QuMM6ruLvkHp4lSfdzu4G79B7sNNrhsNxSrATfglt2z8E
RNE4PY2S+JGpNX1yqJ0dYIl8PdDuQYHNTE5zlbqbMkY5HRryhUdRGHz1VVSQUrfgakQOieOkBWke
DuHOiPtrGWY9L/VQpTdrqmlB7FTf/P8nI4SAFxNvU8uEZPEoP8wyJ07AxFKzFOq4DFa3NUPNuzY2
ZMoyi9FuciETbxlBYu5OPTTD0G2Lg5F6KG0mi0vAnN7HaDJujTV+6m6GJxGtfE0EtT+bjC0jY2jf
NRqZ67KEu1h0wIrUZBzspZ/P3gw6cYiqMzVsdCSTr1qlXXvNXbMmJaD7YVMTkucNGdoRWeCG8Q8h
bU9CpcDJ9eStn8sjduCDq/T2EwfUH7TvEmQoXzrjr9XSmd6mzO6xN8f7uVMMPLo6fhJhGiS68eaQ
G3GyqYoCZ/o19PfMhMbGYHYtIjpsckrXoxLfRTZvl56peN+HeVDF+rBuSa4dGvOSMEtCcD4+J07t
rRejq9YKMRD7FiacTKF0Qjr5vbrZ89ZajN017A9sefuDnQeug4SIxo0RWG66ASBO6ndZ7NFTcSa2
xTFuHND0iLWDajCrVYnOlL7VXA0mXns3Ma84/M6xaSb/GhR9FFQzuvU825F5k4E6SPRjjjjIby0A
ntMydS/dZFiwjW6y6KdzghD5iGd+58z2tNVKPUeEaoR4HeQUUBKf+xAliyPj8kSyCLZtG4Gobau3
NKZpy8O6OtpF59LfuuMjZNl5dEY0rBjzDi7pBU0RnxejUazZPBhZ1eNOJAtASLnh3xselhSJgiST
V/xP6zCD7ZZ0bbhXxutQL+ODXso5CkKI5E2LtY4h7x3rj29pMKZO58HCcU8TbebxJiy8b3O0tS36
aTh5fWNsW0v+tYFpb/CwOg+Bjn41TLk1naK743bt7tbMqnBOlLH/72+RTZMym04A+dug7qXzKO2p
35T7RA+HPFD7TlhmPnW6/ZExDFI4Gk1ov+c4X2W1MC+uYDUUGltrtM5uPoiDoU9owhbZrmn/HH2Y
D5HGOed2ubXuXG5RDbfb3oGkV1ckF0BnuFcmeNZJsh5jdMyCokXtl637Coe1aL3Wb2JYg11lmac/
S4y8q0lMVC9MXnXHQlYZqfitfOiPR1c75Ulxjty6OAi+x5WEYnN2GNTG+WLD2kzVqrfq8skqEZAI
FjRVi4RrdOKCrq9f1nY5455v5D22VL02LSM9uLbO4dezmVwG9qc0EQUgVj9JkgtaHPrrsbE5AEEe
MXN1jzquXT7Qmikdy/UtCZIfgyOG56XVqRkmFoYR+GMNZwVWymS5AmitLy5VOEu9p7Iu8yNRVXSP
XqJtXb1K/Rb9OPsFyDJc5/FNKRXfjKj78MYKg3YdJehisHtYavyU8XxDCwOzr2rlwdBMX+NF2Ojy
FpfTml/3rR9ql0Ba85oU+dcoOXScJpQXp8nwyOs6KdpcHySPQee9Fw9Fl/iD8UoEw9TOL3HXEnUo
9AfIKF0Q7Wdsv/W3rhIWzSQ09B6q/K6PGWuqg6O63J9x/BK6i8uBoegS0pZbtbbR2/K4YL4iEkmj
2Yu5rOrauXtRrNaFwPK3VFgXkdr6o/tlshT3pHEgCZ0zrBK+rjPrqiMIpCPsrU2iwpfGnuvjYJjT
njeZU3VmGGsn5mGswivCoTFoDfQMKsr2vfOQl7pavQkr0qZb1pAJuxrFvvdZ95z9I+YkFkV1TnS9
YTxfzoHqxyvIXjOIF4BTjcjSSxdiNbFLfMjNUO69pYLlSPaWIX/GSLPYseEqmrWNWlhbu9Pwi2G/
QMrxCNOwRL7qlVeQAzzz3Vo2mbdUbOu5ZUP8YDROy9wfeVrXs96yXKSD98nIYkwLjGYVd91XNXOz
MXkjPj6t5ks1t6ue0sdhbrnSdFhF4rGCS9LsiTSv6DKmPfOgBaqWu/NUSFM5/swhfop5/NJKBzCI
5l5s6VXXwdYDS+B4Z4AFgJzM9NglXxEiuVe615qkuq20aJeL7NureUQbVB/B0OEJYga0ch2aISx7
i08mZ7ZOU+9YlMQL4fhT1MRlH5BrxLrzErWVh3zX5tkSo3VI+nwEGu12yLjEOzcfmreOS8lt522o
6AzHTPsLuqH1idd01iLJjnIWr5JoMkuO5rXkEMdMF2EOIeejMdWuwcJ/lI9J4ujF6toz6mYTBYYs
Gjc9kef/yX31Kntf8ivE7Xo9CRYLWaodOr3UicH29iPXzW/kmZtiYrc42n5q6PNmRG/uKdu62eD/
ABzqaHppFuoCKQlqCb2g0cUSTB2mQRtoKLFax5BkoE3ZxigLAGymqNdVFt2mgmcnVHX+MudG92Qt
7HVkyOyEVRJKYSRzhHvoflq3BcJKxsgaUpG/FYOmJeeomlncnRA14G9xZhe+s5Wf6ikEqlamxGDF
rPMRj24LxpF7DsU/YR194IaiZ+DSWmcmlKXamAGHtCzpRON8G24fGBNB3UkGdlg6MzYNoinXhSEp
xsby4HkNXzr9YW4mf93JRrkTxnvEEa9MlZY9HBQSdBz7ZktB3Qeymv5UwOV8/FAVWF/nsh0xkk/g
FPO0I89vNDds+M6Q84yNbOJ/gleHwU9c7vBXBkoviF0BCJgP89F069mvmI8GmmfMt5RMEId2IJzU
cJ6AVJoTl3A68Oi53WNKlmBYdsLhR44AMjVIs/7QtYKyE7FRFCPEbLqYrBQ93Sa11z85EwRmdh7h
7uHz8Dh4VwJ51U0rtC/svf3BqpE/iFIduj8xxqdjRHEXxAXqFStMXAJygL3OxACEHSCLpBiNw38/
lGSfbKp5+GrAta4rGtwVi/HhkD7GDswy9g3/4WJD9nDoOYLZ6+WNK+S/cjfbJ14+YEENR3NtD+x8
CIgTzDDx1bBJ0a6hpM12B+n47EWRrCC3GRxu4tq+VVb5Cy3uxS4K5wPP0gx35Un0CHmrKtSZCRpN
AAt3CPQ0IhnoIYmksaIGEwsZJXwGRAuN7FLUJ5zxwOqqcmNpwy2F5I9OKAoSoa8duPIo6TuMC1FW
nBxY35s/W6Y5v4nMjk1nz0hbrc3AwPbF69FZz6UN4Iin8m58JY4276pKf53DYX6zSmPLrTQ9m0v/
hRkrP5FsDlNXik1WgRtKF9PZxBagI+TjX9gj/EUI62Y8fmBp05LpMGbr2UwJhaDkCtp5EZesYxZW
AI7RBnxyxbIt66ZgIK1/tQyQIMmBzB/TnAP20Q6UWYV8YpR+lrPatR/fojbGh7gq9KdcJ3zDipbX
iG8AIKKArV4BOwLgjui08CI/BYqzpkpwTxW7BL8Cm0ehMxYI24y7M7JGHXnT1xOmR+gLrE//+6uB
/emm8LQfW9biMAy7pFo6JB0j1G2C5oMwtz2/A5iwDFTKsE18c9Z+HKvdYICLH1O2dV/InJj3MHlz
5xDDu2dh6ulhQRSl4zx7fXHKMHXislv+4VokiFHioSnM6KQ3bI1tLXkd2ibe6KlR4AALXMGUNMTr
/McWrj8AJrX4pBESeteYd2qb9u+eGsx1ks60KKSXEuTEhHVAO0DrBvFzyJJNo0/pVeMCwKWoXXod
Ls94HLHkfswOdH2DRcAM6XjLYlm8lBEulhGVCeY+EBHo7v1UloQuKWyedkvSSN+mvhwZvDGH5+DP
TkY1bqK8hwXiIIeYDH1bVe4CAkO1LxFGjdXQ4PyWPCV6r+dr5FgnaQ7qCCCV8iEFdYJ3AfueuWZr
OUAZUqSud1pF+Hi1FzEonqKK6HHKeW+M8ScpGsWuzWr97EXG20gZvallete0yQFj+XgmUUr5Olrs
i22+g3kw7225yoqw8esk/q6sjL9oio6cSfkPd7JF2SYYVAFNkJOG+Hl6m0WfH8aE33oiDXDfQgDz
e9ntoXKny/TkjHrL95gwPUzKfZIfZU6CbW/XkvSqsFiz1NT2LW/dahLVH4HGh2eaWowPE/6r3uOb
UJa+l6N9Hv94NNYsow5IlsoAeifgF5c/7jCTYOkxCEMiVrK3IYZstWRevUWHywGQ1gfBzs+pYdZU
h9KNst1C7lptegUtg0DCdXAykhzI+cv6prwwmAVb1F7TZIBWWM/pzlQpyNvyqRym0NdtTPD4wyRJ
9IpRg4WZGJQXJJqqHC4JeGv4EtFG6niwG4+vjhjMrVMvD4VjCI+WCBx2099cV4eiZAkeeyB5BKxO
skrSrSriX4dQTMOh4I+hllwsW/6T05Jd9VfBMb+aGy7ZMmZ80rNfXzkGcsi02s3pNhoTMsFcpkVK
dNNpcRl2JKrfGcUuTBL3BBL9XNr6Sk7RwbV4kTuwb1nbHju7W6sFoPKiK+3ECU03Umb9J24N/YWP
aFsuHGkRUPfTqIqTXSL7EkbxXYkeiqr1sKPDWcFSzNRZnyKWatOv6sJx3ydLe0k1yAFjq84gXioG
bzZDAdB3aAeo8HP26kEZ2RkTSIx18OUCFG/epi9X6ZgTXYtm2teyFJGuMwIoiJe1EcXP9UKSS7OI
W9nb6alh72dWHDjgockExtdkWKTgeIYbE9QE5SoswnEj2Nvn42idhvh1YJk6RiwdU8V+RsQqxygk
n92wou9zp7e8Y87EcqZ7ruHRBcAEOJs89+z2+Wey6HZgum5Qz2X2PvR8st2QBhVwad18JyfK3Sda
S8WPeO5hay161IZ48yMgWvqa/kfu1ZJZ27wqe762xxy6766uUbVBPmp1gAJxfFeG+k6qqmKkNrWB
yxek8T6t2pTfEO1cqzAoT/AnisZmQOtwkQGK3kWpfgulrg5WihPbHiEd91N3H9L0TeikUbKtJn4D
0qTnRNU6DdnBjN74FoXjh0Mhu6b57RiwZgids0zzy8HbjPPFQIVKVUhW46gtV/Z2jOjk79T1w8oz
pmZdCsjtYSOKizuKNzLy3rUJFtVjiVZzPazDGkuhbVWocrtVkSzuETHXe2q9Rk3k7dKsoatVCLdS
sc0LO7pk5BjTkkaMc5pgqm12Ys5E32q3KBw99Im5Zm1o1hPSxDH5zD3FdQRwiBqrYvEZzSvW+CmD
VHRW//3Ai+qc48r9Z2HQ3uTO1B5auXdWZtdmlx6/dyVT50JJZKDzsd9kR5hvmTsXc8giAribK4Ix
stml1e8zk2Ub6/9DlfavIQmQl7pvD0NaX+rY3bn6aAaijM95iiyGnrAuHQ617hN0Y0DGcrwlAuuQ
e6CnRFb3Wy/1MNWvBCcHlxAAn+kRJqc5v0lTuPvOUt7FrLq/g9venMYcGaixxY3SjOMuRRrWmXqC
qnfARV+CFOO0nRW5t+QtreQjJQoG0lV1KSHj7JgzsGVEJuSxP5nMkiGJUcFGxTktxvcxZI2kkphh
Wpwc0Re6fkLZ0VUYREGpyLbjYDK/oPWNgZync9OXtENNw1niJuMZTIdMBgNHo8dOtHkYzTkZNmMU
3R3s5RsC/jDvFdO2VYospxHTeOIakB8/jNy0r65VPVdpdQnZHEfp8FeRvjfwbrQOqUxzW1HY6OHP
YvCtoEr9mrlkV5QM/5wO1o9bWFe6jY3tZUWQwmx/dBxbWSY33eqcs54Dm6O4RAaSahxhBNzEMxSc
vC19WvxuJ7sFhqzm7bSsZkVS8qxK7vQgITYC+fS0MgrTOsZ3rVPvKkk34SPCdZ+HRbzjbUiCRFF2
pIU73wjQPQwdfJlYFl3ARqlciTnR6HObzs96rIuDBC9uFCQWOSAnAOSzU9afmAsn266HI0gPgV5m
IWy8iXelxfifSEA8vnFHiHlmbueafoxNnKLAw1zVSaLfiCkwGdVLanInOoDUy4MRHBpPSbVqRZ6e
cNiGfp65IefhVK9aHMQBH35DesZ+CnUWb3ZTHdjAPS+u/mQONpfCQhJW1Mcc5wgKgiFHPsGc8hXN
ytVJ0fmXA37BBFClSUHpjw9jXutsMtPw0QEElBEEjBdMM51Y4LrQZrCCsjtm+qjDNSqOKoq8vZmS
8RuH2rONUvxAe94Fk/OAwFrJNbZZzLhK64L2Ybsya2Qw+mO9GFXpOzyKZm3j+vP7x/8diT6uxz+C
W7t1FSnkPeASTqromzxCzBQGaJg0HEkeGKCOsYn3O9lRjLnTWm9oQBIo435YevrJRc/lL8Zg8PGT
bTE19IGt9JxLQVpuOnWc2266LyomSKUyrp3JGssTDbtXWAYsB0djk1cYNpi6xFL76hBmsTfrOUfj
+EOG2U24xn3UUJGa4ZcuRMZ0dDTg+MTWS10uPpXRtFkePX6RJBquQu+PpsfGFv+kCVeYyC3rxEdX
3xKqcvRpqXHOEvpn1Ca6p9pDlFfWXS6lvrN4Djlph/WSRz1y7Y4B+rx8CIucgIEJVdpxDJbUTx1z
Fx9J65oSV665pbfSXd7LFisg+67ZX+qbqY4jgnnmlL0C8Wd+igbzsq21+K3LiYR1p2LWO+XfvYDW
33rlH40qWSdrYjsmhoBfazISoSyWvE14gqdbEqN987LuQ80UOVEfta/C46PvWxVzzxho8AkFiRVh
qLpRVveUFGh0hw9uRga/FTP2TSbE1hngKrvODgxebb+QRQ0WAUWW4dZ+aKZPCRw0Op7yK2OZt5pT
l1G3bae7yCxfWzl1ZxJMeH2i5YBoHkFkv1800p9MPX0W7g8oYkKyCC0K8q92JubUFCSUs5jgtmBw
QNfOtdNLtU8n+cYj4TLyj8Nt06A9GJBT7TRvfqRlAH5Xifm7mOSGj5D4yVRj9F01GPjLBhmiEdUb
HRH4ZlbuR0lyrpnkWzGHDGEZracAxrYSdyFO4Qt99M3wK0fc8RxYG/hWyaZoEG5pTlmsU/tjEYqv
CIH5Stkvqk8I1J2dk8lJgkGDDf9S7s0mReCt9GHX4OwgzcTLfW6HZCei5ZbKDq2gTuHTPuA2gJAa
xOLbYSzesN2/Uo5GO0z7kY+P9zcqmZGDXni4YR4hxtE2XaqHd5c8JRbhMIwWtjp1th3j/DybpXO2
ltrZYH/Dt5q0r0yotdUwkhCi3MzaSTe9Ky9z1kmow6ooe+LP8yW9xHF7xGb85DhdeR206bYs1VdV
k8Ob5IxjiP6c4F8xkavg9YUS7SMD1G1/NDrnHuNcOmD2MbdhhUkBNWa09uIH/mphhVc5aRYYxPHM
cxqd4rLejALzDnOi6sD878mgTDa8DrnxwKo850DnjkbLuaSoh6m9Dh3DSWid0x4+p7uDVaIdsQWC
fHVIQ0LA5BwZkQhYp9OHbWvO2nOyIF0W5+BUzs/SN8Valu7rgnblpXa5nKIloiYfiMuWOn4u+z1U
LexJ27kscqHGNLzr4PwrgbsGsxMkTsSMUs4rvKjW1V1NurinibSZ67XTtmmNF4Mx6mbsaa1KVp5u
az0pzVU+GiJABQmwuQkT7+MVe7J7hQe7xBVLFBk2/xnBjkiqmxNvSl0y2I+ttY2+xa9TDB1GdaDs
o8BZlnVh2d4mGQgGC4vcvLR9EUiTWVOTO5hgPxwDoUCSS3nEfvVnynRzI4akW6Gkjje2pv20Br9I
WzEjyMjgw8YP1tNj7lGyhNXM2t7qzoTca34z3InTmBGJj5t+h7NseKqxD9EOxRsnIkSiD7k8tNHh
/hYEtMKeJi7GFaeOTt7XYwK9kzJ5sQiNX4H6fYXqyCTNjf4W/b5L/5g6GxDCkL/LIV/Nw0R3N1P1
2KH7kcXOpwEdd4WHSg/i4U1pGdO9mRYls3Pf87B19wVpO5jGE38iaazou20f8/oVyD5OPRzqlBis
ddxwXA6NVGiz2YyI+OaZzDwA3/6YNv9iWIwUwbF2CYfpB+pbzu0CfqaP/ojEkVsDwSuUDJgclUid
1XKRCgQ+XdS5iKgP0VlXNfmQoxc6h/whkQDRK/SE76OpAi31buyWphU1OJkqVg9dy6EEa5tDXnr9
ziXZ2YNuIi3cO9RGhWa9TPNEb8IQbPXAH0q4VZaOObkntpHH2z0OdvmMivC90eHFWkI3CP5R/fp7
Vi3zat17QeyPzrvt/JIOJ7gRPaeOLHpXyAAQ4EBEJ3wRCXZzcpoiDMa4nzZ5exvZfD7EgDfUk1dC
EwvfHPpfXeWB5CkuKtfvChoSZAfTbzi+maapB5A9q2b40mKkuoOdHCaFT8jBYMqCSP6CBt2NdfUu
mFk4vJerBV0x/kCAC/78oBuXmfiXEfc0LFxeBrv5dD6w8KoD/EaHKSNyndSvesUWEWqXDCh0TjXP
/Abr25ucgUlADC0bxnh8uKhbLIhqCs8DzAO/q7xDZBmBWrxwlasaiDKVTprwqUb8mUkGXI3lD86E
W+2kryJt/3Zx3ayViY5vSgKoKkMdbm1SI9m3mTvo1Huc8OAGnjI5/jUHAc+ZXZQZfSGNvTbzjIKr
AV8xFj2cOr5WRIrOW8wpYHkp+xyje5cjE46cpYuAjLNC+MDaBpsiXpsUPoAVIstkqjs3boHurgdW
ouQd8FzlU3RLUABohqaFZnEwDlrx01ttz9um/dDdMijvC6Q2qOERHjDkemxQLHckBP45Y3MLrK6/
SVe7P76RJV7kcbHGe/87FG2/oVFnfEEUOfAQn7baBFNL+eh0ibHNnOyoWKz5ekLRVU58T2H5JElv
41PGRAT6HZGdQsOfubwHzjMrSRV8imVE2t6A6Ityb1WPfxiwM3OYnWpXzNsobsMNnoPL5NawU8kY
CEk56R2wMS3eH64yTB3eSPBhTTipMedwAelf2Eb9WqLb98MCWUrVAKuJzMY6NG7YHZ49kHtD45zH
KXqrFgp+jyGGmt4Lh5CgPLIDacfdJhzRMxjsDBrFNtyyLy6bHJAE277T9mXHhWylkC6aDihCncW/
NH5MRNDQEPHVS/Zt6bdeFvehN+xX9imkzu4tMm5f8E3eMjYTG0I1W26b5BJbff05p0dQzwj1wEGT
/8SAs+oTeXUbpGUxS2PLaSEleM5fS7bUZgriDtM7m58imE8i5l4b+OD90kjukCSvuMAVFwLPKC3m
T20xkRoeGY+Neccwuila3MMDR7VduzbRMgtmu9Q2eFDjedcKJMDWMKVHuxqHbTrGZzSAwNTBsxRC
9SdiiCYR3ctHJKtgMbuJtZrJDA8w8Kg1c4YEweBY+cWs/tL+TTsvZQabldN+EZRcjUXjkRcVZ5g1
vVmaaflJa8y7RuOVd3kjkyGyrlWRfJYDga+mHud7nhOQ7nHZglapmOIWZ6sPXZZakCsjHXzbADGr
sT33qlvq3jv876K6/cIHu5cVBcBIzB1LsfBs6sRVJBHHsFkw7EsFAhI1AH6UTPhXKIcajJ0J9OT5
lSnrp2Vp3gFaCcs3xHARogmzI0+6N7vm1PO8NQycA9ZL9lpa5lsXAqkZNRsdZzn8jo5IDm0PiWbB
qrKjFnKTYwWGdtuV09+kCU3kC94+LnrEPRCAZGbzqLYvM4fyaDsDYmCU9VnmmWungEEjpLtn3mv7
IF2iQzg/KVZypzKJPt1lJHJhqpMblkr6q2oPPIQtoEdOlur6HCp2NAVZtPGGzN2jw/xiGAcKyWb6
kFlHKwdC1HQZH5GGGqqJ9D02Mv7ccI1cRhP3VucGKPH3ocZ+ZsiDsi0jnjsS2it1KGGSDEc1BdnY
1LVP4aCRdl3okCohE7dJT2YlXkyBikEwouXt6I5CjzDnFdZD/uMvqE/O+bL8tYq1I42H86gU5zx/
N1v1rc259RVHrmRsIVkFl4axFgO5ozCR2BBZFdbZ7jwZjLWEJOGO7v/hq+k2JAEToYaPPGQKEbTs
jFcqzV5hGA+oauTFY0V2GfXoMFvI38nguVed/kaSq7nVpqI56ANHr3z4tOiMMKiqTzf/Itux+QBI
T/MjWxzcbYzStrZf9fyaRaLYJDldP8VlsjJwiV0J4UumxvSlgnw9FSJeuwmwyrwHIInRn/gvaeyd
HhyLZVC9kDi8LWDtlAsKBy1vNCbtRFZpqtHW7sCo0E6iapukFFVUSwcz5BtT0Ol73sxn5Ax4dyBa
qmFwiRdhyiCcYZX0SJOsCHPfyESgERM4EzXvopGewPAwGJrdjwWwFpQi84GajiNe2ohrSvjl9Egn
d9M3FByPD2/ud45uRttG60Mwgdl0QoX6XGAMO/apsbMXNJpW7D31DysfxY1c0fvp+8I2fkjaqTaM
81OIh8J8tYknrVj5aYjNwb+EK8JB0JSm277OnHOSmS/TwPAtyaZbR27cZWA4sGRym1Br/AnZFaxa
T5J8/0hOGvFjr0zCincgp11G/hFki+Yv1xB21JyEcOq8htzMh0LL8QRLEOTrbk0wX8nyQNnzznL5
QE3sEa03Uyob5BJIg58HL81jjdpe5cTWt87H7AoGTRmvfagTOWZmJrhqUPwQIphIRPLdsMQ/2xUR
5UaNygyX+SBTYM9oYJlYUmosl6h2TPphNjtm2e2MZfbW9WBEADabXytqv6ypwiNkLN+JnpLp/Hh6
PMko3RyjT4Ys2kFoQltXNppVF2f72nYZL7cuZ5cm60vYMv9zqjIYammfh6/Cs7sD82Y80FHd8FCO
coulLPY7m344acNqrzBPBYKVeBlJmnD+gy0Djqe8rNzAUfYBQs67h/UzIb+lmOLmOBdyZMk1sSma
rx6LFab/Wnb2+og4y5RGuHA/x8QNT7a7LSF8bR6DnFaz6EyfUYmFgOe08aE6LIMI6eElwQWRZvzW
rmK0nWU4ErB7r+s03sW5xy41Et6m+B9H57HbOLZF0S8iwBymYpBEZUtymhAOZeac+fW92IMGXgGv
um2JvPeEvdeeDLsrRUJWanHwJ0PDhWtJ/Qa8gdvJi+b0SdvaSKBpmcAGkRanMUcpz5aEoRaMBlox
TXQrbfaprHkm+pziYgJbqNCcWw2R0qjuHYVhAnIS9uCTUmyGkb2PGOrqFcz7Lqg/U2DQN0OYXzIk
0A4adCDHqROl2j0Lok+xY+jb6hWBESMVWiX5pqj+1NLya6mSvUwW0LVvlAEmU0Rl2ZokN4SIJvdB
Md9JDl3PdxLcc7YftXLIcrRpUJjtMRkQhzME2C1kpW1ARJLyoRE9NTE5xAnlyBOhBvViXPsKpJ6V
lKZfZH//Kz/VNTOUifovT4BhK3XW8a8jQ8Zs0CRaff9l6CsOrWHugXrZbiLyrQO1xEDHU6fS42LT
p1tOgtMCWKCw0ClSd0wnJRVBz1dPtex0IjzokHRx+hWskRWUIMV2mIlPsm9YTUi8QWWaOGHIVjj1
mcVNqJJhsJgViZDyYrh6JrxnAGF9Kl0M1DU3kahoMeSpkVAPuQaolQm/gVkIeH6UHs21gabMWmJk
HxDdJIRMakoSJRsvFq39Lh3EXZMNiDXV/hfuje5OsfG6IHHRhoiwBEF5QZjLTJWNnZOhRCZwuXjK
krZrw67elCyF3JY0Z55YDR2wiBdnzKjt1Qg1KMMmWr8H/j6Rky7RXakUxjcd6K/1v/Q3Yp2u0Wph
Nko8JU1fCXR6IMxDngNl3jbZp5MriuVkykRomZEEviU0D0Fp/lBNI6hdQF4ym+ZFanArNGZ2TYSY
XKX4u2DE5xSoMp06LOQTCn42tMk+kOufBN0MkTVNz8CTpt1AMtBL6bQxCOY88xBTa8EES5jk8FkQ
wimxuEUUHINTCZq3howWLR41e5akAJ0JGjl5BXVlalt6IrINow+/2P+t8PcCO8oCfb7sGdytiRzA
gcQvtliguVc9Ud6L864COt2UGDxAFVYZCkAiG4etMVE5mzmu5OLJ/EE9htUkOjDWejvNqwtW9Mhj
cfrEsK5sdaEOXW2pHxwvUL9oQJ3C+DBlVqqEDZQ7Sb2glwrOSHuWciIXkAS5nGA/V10IepatCeQG
jxLM0ZWYEu/7ziEejrX7iDxXKRDnN9m+MktyZgthcQIW7YyAx22qkn9bt8pBwla4wdJUe2OpHnqh
IHIFDXgLKKQHv0nRRyyWVs4OchrE2krwWrBF3o1GYccD0u5YJK0QCWHq9Wl1HEv6AIz4CTboLb53
xh5s6hkgQQVIs9LVBQGzUEDBZWG1RPnihw2OgzDO/00jscYF7N5ZjYvTomWfsYqY3oqq0ZdZIM0i
GS3Ep/30HUle4rUKZuMkAhxOuIR3ahAaTqdh+YoXMsqlaNlPZfXBygj0XPo3RaiRcy1DAoJvfKI7
gYFYbuc4bvYSUjAoGgexv5G+Nl7hyAIKDuPGNpKgcErYl0E8tAidUQwuKSQ0nRkwDH2lr+s9EESG
7lLc2VEMdI8yXuOBmkAD9VpyoElgJF7Rob/q4yIdULrmohwxQGOtzY4p3lQF6v86DU2/KZXhUpMf
xqPd78nBLuyMUujaN+Oe6CLtMIMLIR/1NTUl/UBBAWex0In4nmXASu3sxj0izCQKwXYDRmFjV3LF
DzeoEYJftIrgw7VhwVwGpaP0iP+aJal59pjtBCSeyeh390vJOSELmuURY9U5ESPRA5PQ64yLZTfN
pIQv8gKssjIZWUQAW9uZCdranrkDqyO768UcWR4RGEHZ/1GCLwfsqOIBl8l3KiWp1yxIiTYZJj7S
Lc0aZHQjHNg3scG2QE1AxPnUu8o4IOz8AX6o0ZhplT0TFbxVdJI+6VwLtDwLYK0Ej6GkBtqljQ3/
CzN7uh8wVXcZXbciVfV2kPBZiEyD3SrvdTTC6nTBhIl/NgrCn9oY2aiwbzOzx5TnykusNrtEjsO3
mYjMI5HEy+b/P4ICNbeWBej6/z9qtJpUVGm27zh2kFkL5SmqBg0cuzocYkX3I5Rxfh+ZJ3JFUTyU
9AUksYUrndYZMBWflkL4EiLlD/5F7HXaHnr04lVB+T4hHNtkc/sVCyrwzOfM5Tvo83yZpfDcMUDx
5Ya2RV76zoPZX3ed+DTYdNr5ovhw5bmMgwJfv20pKmGaodY6nYQia55JKagooDC+SeImM2KLtAYE
aH1cEozQ684whOKtGDDXiz2g3UkSDlOdPdKSFUgHT9nuDc7qqaddS4UTJi+DDumwDFn3agKFnFi1
6axASqiWdg7+8VRbg7y2S0Rqz43st/TY81SQvoaD1axWv5lWhGe48ggFPruajDyxFAKUhfozrd9i
82OOQi83HyFziYXZiFFQIZQY8GgUVf0WNvlxMMxT28Q7VYq9qvyYynwnDgtynfxAPULuIZYg8zEG
4N6TGL+dNds1TqqWetDg24xTcDJXNmfbfIKvT1LCiDhibK0NxqhnhQhgmUxHj9CEyH7H2StK1kNi
xdf2UAOmej81OLYUrDxEZQhkfZfTm9SSW9d2tmmGr0F3gH9ryOFeWAyU2rEvZWeJlOCOhatRY4vM
2VhMnXJoBxwFSAUYQB0LPGwlmVCA1T/kRIdx+wY6c1MD4EBo7teIuKfJYbqkJOidqvMYf5ud6tay
QLgPLSDrTwGklTR/CIQDVuQLDlTfk0Y0jE5WSER3Li4MCpuPSONNnKPKBcmY6zILYvYSPS0U4jkR
jkoP76Jo2mNlWQdaD2wZX0Ktv/DdO1pnkOz1Jk6LL9adnY09/qn5ysIeiF33lARUz2rI73wRXsNE
vvfhU9MKAkomV883gfBdQd3bYT0o4jd5fg/B+xjhyHyUNkKgX6jZ9dNTKfVxqlkTlpUbdH85Vk1U
zmAQ7LkhiCqdnDStUAeXiDW/DfOe1cAaMOYETjvA77KEp0HodpieAB1kCVb85JMAO1zmFQxXtA2L
adPeh2iq0B5bdU/keeUtjEMyOJuoS/mO7W6oaLmnQ9KQ6kVcIBuIN8CBmwH5tkAEb6egJCiubHNw
bJ+R13op3ngqoEn8wOdmq6scjErPsu4V9okqP0iM0uBLsE9i9B6h+xg3hT66tQJu3+k1RN9qyRSE
hSxRIOUlJ5pmWj770UOFaAsaIvdJskU+xkWHo1vtE0PzJ2ZhBsBODWMqA7ATAkvS0SJkXIa9ANBP
2p+AUYvFNTwU90zl60EWmKP2U4MtMUWfKDhcXGVeNAXPitjDAZRXN26EgIZTJaeDm0H6Ulk9V8xD
0+VfXOqHNUoi1E5s9IVZQyRBuBdxRWkT8d7zs8zjnZwcFyQ59ds6srNTE/pxILtKERwjWGiJAvWD
GXKqq14V+VV8wGW20xXqr+kd1fkupPoHnkGto+xLJBuD/h3W91T66rRl2+UvIkPe1HrI3b9Wi38V
ntki+dEwMomVD+xNo0XTu69KPAhjhp6o2fV8VPqd5tcBhWFnpwlFSQlgBmLXRsI4woaR3cK+4YET
g3NRg0U4xjxLqW6wvE+2I8a2MHEFPKaydevb/oOAX3tiSMA6ezeP816JX7vsB8X3BoevyEI4ri5i
fqq6gZMPQ4TMVj8+pysQYeBF1z7b4pGjWRG0DlLXJWtewYftUH2cRc0XkagGxdUsq61EuFepn2rB
5wWx0/SIBcIeyC/IH2rFbn0mMjsu7TU9rdX3ZnYpwl2xDkYh2qf9+7oGD0kPYkOJelPUTjDg2SQj
efXTKfUNlPA5+NykZQzGzxZhlq6xWMYE3SdfyFDjuDsRRU5b7A2stIcFYrlAdlS2LYp2I/eIZ9dc
4TeZ3MhsmyNzKPBVSnwfOxPZZ8KxKGA07mVs6+2OCB+3nn/WdWA3fNRd/9rhQLJI/ZGYixq9g+9x
J6ARRrzpYOj0WG46XbTstOQNL3JNRK7CzHzq6+0oDyQm0UkVYD2afzBsbYuhbGidexNlTgmEcAT8
rR0E7NUVTL0p7bCgncbGgH2tkT/IKBAyUm9hBtXdjOxbBeFzegZe4hv9pQl46bLoZNQAnI8dblp5
vsDlwatAhisV5AAxGBqS1vhdxjBRju2yk+3Sir0+ZyMc0o63Xg9EE1clB7zXDipjC7AXqUtur1nb
OtsAMRI3XO+sePi+Ww9w8IEaB/LWqrCBuhVAlAA4gmSxHruXIipvMdg/bmp7jFESKMiv0ks/cZIQ
CkKZa1s4YkKFYHYmmSQkunMW7W8Egd1wMxO9V/C1IkAE0ThD00HYipjE0dArhRaTOozQgf4xT4qN
+XUTsq2HlAR0+JY39LNDAH0fhyXSbJn6CsME+wbyCOJ/0vRY0RMJumyWa2xAvAKYXttQ/RkuT9rE
kqlCUppJP2LAf6d4qyUY11W2UVtcIx2GX+KBc3zrSTDRTtyA+mx0BaIp51YR3WAY0JQ4Sxh4GbB2
RCCOWKwaGOYXMzP7cgMXZdOqEtwUASzW7+pNwBh+KpV2b6J27lJpbyIfGaU3EZfMIh+G8C4YiS00
FU58/WSZ9zzucGu325fVHE5Yb1NwNyjCE5IEWykuEXODJGxcQwJWXZYf5ZqbqNGpWbdaq8yqH3cT
Wh8keyPQPQJl+Wv5DgjJhhH9tgHYlaYqUVz5Pcx6nx7ZTuRTju2Alpiv+KJctfIkrqv7BEyDxyaD
Fly7DRzjEy/13PosbfucgBcCygS5RKUyULfSoBFRFiXxuoV+E4V3xFoGVui+2NbzPivYjwGOZf/P
BOwRdue+/gnaH2V8ixvmd09jEu+I1byI1CGLtr2LAqcvMcNH87c6W/x511h/2oCYnNe0HBqsVOOj
0b9HEYljyexDfMn4HUl55pNknn6Ql/IuadcCfHrLxFnLD61yQTO30qjcPLg2VXIjMQXc/iE2iTUo
VaeIqmMaGFtKe7+Id5Umvsf6b6yTtmYH5s1szzqCpMKwUK9NsD5H25RrP5F4a1ixpOROFRHFfl/v
lI4BdWoDsvOr8imTD20gtiFDrmb7IMDYNH/U4iQV/d6AvqJnmSf1BUyliDog2YAyaNRzC5N+EycQ
YYnF43UjAewqc9xHuXGGGPYRydA5Ugv7ynefMYdeqaYzohuS1xYHK7pgRl6azrdWlX2BAY42+c20
D5gMVwraquDcqilC7T9hIfFAkw5Z8y63/1TQPiHzzSESEG+8Z3LhTcp4u+b4qYDCGnLKIHz1++IQ
Ls8aATQLJtGZa7x9MSwCxAdjr2iha5gMRJAAcKqbY7Sdta0op7Q/73VD3YT8gAFbd2lV5hoTgrnp
LUw5p9CDrdtJ6CEnmk1XMjmE8zZ36wQzYuOVXSNxj5WEaaguz9OP1YBjCJU9/Y8nzn+04oeiL2+E
CtGDWJ1XjKupxOINUQ8pL6cW/JniM2byVCeK3yzvo/7I1N8xQKQoANuBewfurYShaiy3ojBvo1Vs
JlNww0D4VcP6kJN5EQhPNOqPkVEIi5VfQUDYpZHGmCMCHhmoAU546hgbLezAKtsILFj0OdyR8ykX
jI5Bp+rpRFTUkXCCCJWZ0yEy1M+FboyKCT4R57ouHstSxmk4bqDCUA9T4lN3YfpLo+ZiJuFhmtN3
1FRUpxA7VWp+1XioLzOSxXmm3gHth3xESF55KxzZrI8leihFb25LFDL8zJB1M0kIJMcy6L/r9h4s
KWOh8g4KF1ko+fY5Yj1ZsIUxOprq4td6s8WRqWnHRluDE+Y9tp+OAMphEXj3jzQqpLFIOwFiYXJZ
456yXQ1dda40oo00N8wpCAMz/I5J4jSYFLCi2gMf3Tbqe2edgf1vIJltDLp9ArWI2hW4A1nhDKbm
ZV257fl/aunO6hDxWfWuY0FZt5YThet2ugVwJ/wsq1AqYWbcs5g7SFXgZEq0JRWFrDi3kpkKr4WF
0LJvL191s7TJgF9IcA/QYfCwKPkuGxRInN8CLuhKlR9ZUdxBnboizV+u4rDkcRehGukD6DLZn1RC
oiz0nvwsSRrvjHlngtU3hN61QFwpxiMZhkcAFGjtN0Xory3BpzrjcignKqI1pskrCJTkYzm6MMin
CBydsbgMhuJp6rLpEFZ32Xuy/qjdFZwZa+UIel8N7K0Kba1/Ej7tGQ2pIb1+WfqXVREiDV+6oRzI
89ib4ees0H2SO1IZN23Bqz3jVUPn/F7kCWf5bJtM8GIdEQjtUnuqsNoGie4rMQXpsl+6cwbmMdWv
xJPaLat9S3irYGVgr/E4fpbyYAnlliDit5ZFFDGxQQusCasBgRF7Ru5uIGo7GXpwwjk8C6dFGO7j
VLzEKYGQlFHmUngquNyobnelMXp9iGeKKXYcfDbYSIy838gy6nmD7xr4xm8DBRhCjjOC9W7r2J9a
0FHjdiEcV8L+Y8YfACuPIfO9dtn3I2tF9dq2L01zW/EvEIYF9Woo54UGCdVCBoV9okyOdDchhiAO
cQKx6CeS5KKXMNZNtwjogAEypSuwVWYRhQpbTJZXi4jiTY8kKwNrLKLSFdUSJBECusQwd5zQ7kQ1
QRlXUElXQWfPKymOXV7M7yZL+5wUjYh3oOJsYBjkyXLojMlrKWnbUEGMHz0DjaJcgjByo1O312Cc
t0HammFxMjqgrLj2zWNKqWJVNyysY//FPZqs3gIcj3g7Q3SoNaccn2eHWifs/zWVRqHEWjDSMXj+
isKEsQsEKL26xCC6n9ww9YrmJ0fvTMrYRkort61uyG/3prLuUFG1ERZEICTeC+KqbIRZY+LTMboW
A9m+vMRdBawNBfzsaFOOKK+ww6a5SuKOdSVUeh9by6HmJmvj3KPEAUpHzIjyTsGPXpnQNxD4EEr3
enCMV9+rOJ6RGACNMH0qr1gLoFNgya5yp1U/dIbDonCWcCxMIVGslnVls8tKWCqRZh0UQTwMBplH
BXXq8hJKvgJxSmSTEzNYYUzoddGVxZu6aUgbAWssR4Jj8JuhXmPRXHhNsBuhAYeAK+fuhTZBrnXA
XvtZ1jexONtNlT7k8AokIm3YtpxLMBGB/ol3A5kgpIuseusnFCAvfRkedDZQrHrI5Ti0JtZDXPVZ
6tUxXoi3QOlo1g1b1ch/WQsZ4jR5GRvkr3lH9noXf07qQaejy4gBlnH+GLW6G0PI3ow+q9L4Wmj1
hqLYWexhjRKKGHOW0i9xTlXM0mDvdPrVgqrG8xYRdZUNvChzwd19NsS/imBCIQcUukcDU+SS11qU
SZy5pv4Stvc0x4lN3FdkeOwgk/yfLgBD+Umjz9Laj015AaZC9ErICJ8BFTHjWn8ZyJmu3Mr8CiVx
D1xokwP1zFq8Fg7hPKnQE22yrttMm+EUyKV92hy7bmfER4lycgArWJYTildgcOwzoaxE+i5iScBq
ytOGxllaCcT8sK17E4yr9ZXF82ORO6/Hc1elQX9Ki+GoCtRgutYcidBiGacOQJR68a40v9owJB5k
AD+Q4UYp41S7ligN3kB0ysYatfYMaoHsc8gb6Tpm0fwYqASBCdaTUN0e/CzrYmh6DGeCNNxr1bgb
Or5gfVZUGpkIrGKLX6JXEtGpVktWThjeEZ4V0/3zYLXoFCMl3U6hek+rOt7XWKJjBBgu6VvFhpRM
dUdw731q2vGC7rJw0XOFzCBhWyVqyImKhhMhz4iOY2MVpei2ef4LV4E8qin/iuuSyZDCiEVhg5aw
vQ2QK1zCOjmbSnIOh0ndSj0TunwwmUcqaHRGp4IBuusRrO6JdNqoOZHMljW/ZfyCJ8Z2r+2qJ8gb
J0+F2E9ZxLDEX3tBHNUktf30JTKeGNe1Gs7RCQLWazFiXuzMuj8ICUNj2K57VW89Y6HtM7LYfCZM
Kbe9SpK4vkbo6vQMBGO52MovU6xPO3AyeNaHodjFPDlaa2FusN7YN7wMBVAfURKfjPNfCZxACkUa
BGStvkQk2uUPSacd5+suFxMzw4T2jXzD76oemb4F5IiVxpMuoSeS0vIqRqBuHA9rGF0wbQ1kNKo4
bOUu7i+rm4EkZlwYkNXhIuhEp3Yv6TQAey6BB/ciZ2I+qn8SovQz0HhFD2Djc/YHwCI6Y5nPLPKl
ZAEdO07/0H/3PvpF0nlIidtOEwYtKZOUGyPu7yBqbp1uVD8ZCGcIW3utl8iIz6hthiRin6QRcs0d
Xv6WAHV3o0VjS3bo1QTmNUoKgaHBR6MBLNrONT9VMzLlLtd1jR6QOwoyfkOSWxz9kwyBxdSCnVaO
lor8NdsahX9SgOuh4DcFlYscQM59i/FrCSFRvSQa1OSFaDEPxRY2mp5Mql4ubOJ9E+crUiheRpX2
3BgAvJJwsujlNU/R3C5gLX7KtLV20iD8Q+pNf8q2ZmMEwXs1JtxJcGcAruvvIgFF9oyRi6Phpmsh
h44SM45BTDbK4mhXC9uNNm3/RZG1Fj4D18o0u5UoC6R9mux/5thLTYHvUBl4hARQksvdRMu2Phf1
YKm7RQVQl0tWvW304DkKsLi0MPPNSD/EoQCqmrGEpMWvaMINX8XT28csl5c6/jHkd2mi5LcLLiGh
OUmzPm2VhfDAGRnVgJ4TLDVQzCbdqyUj6GCtiCfAXIqmP1RrzM+zZJDG1vqylXL64cctK4m5IRTy
zRCjygGFiFC3S3svqaQFPz735hTpEiOHdNjoBcY/lAhjF32BA+fAmkbCQLv3AYJ4oIzf5IrtzJib
rybReDMLB7SnxHqvMelMDlrD6xflJNT1VgEmohCwNfcLGmEIazoSWOWiRDVD01ueEnZa9H4ZP7vE
9CW5d1NEr+GQeY2hwK/4bnQF0qSEqClxJWRbsAMMWeA/+08DONvIlW8W2Epp3ZJzAV/GjkoQhVzQ
O2xHLvW6pzLwTcI7oxtc0rNXca/V2Yz+nmu7fGIc8RCQg8IlYIa1uCAWL1r8UsbWN/1xDqZEF4me
Xr4n9Yf0B6aon8U6veDBspIRX802Rae9VNgXvgzzIjVIVy2fhAeWEqSmFf2bHqVbSFL4emrHGN7C
Zd7JLcjk4Idp2iMNyl0dG4dGIjjEnZvaxkjkxS3xVzWbLZigaYr/SlcOcSRurTb1BkICdOuqd91W
lp/18pfKXxN6zxEsVUUTGTA/DhhYS/VsY3g+Sx95RfVwFizTVaRXFdPMBO59/ZgK5iyV+dqKFGX9
qdmS+aWT795/pcxdoDEyBmffmopIFwcbNsh1YcigRHQWIAeTxo04/BbM/6LyBxoCOTq304SUi/4i
pvGLSSs00taX1EcaAcJBTjXycWO7w+FnvQyMbdKU7SAi8b6YNtA2fSXZEOBp5Nsi2evk61p2HNyU
5nUyjzoPVbRit38Lc9lXkMTIsqFZSY4Z0yqBxi3O3ZCqoYDeaMbTNZOOS38ByWKHVWFXY23PCpD6
/iar2nVUnqblxObj/6mvsYOVwSyGFXNDsbnqKcxet63gZcCnoqWkknG4JPN0SvPFicPANvS7WZ7l
vEYUsfhqB/UmLU4FuPtZgv/CEzUp935XMGJMoxo4FMI7BeF0Ie9JJmOh7WTBiA2NHRyvgZicaLRp
eQDD814yREFDRt5QFDPkMOwqEvaLhfoGGZiqGDztyM9JqRe4q8tlhz2GzVPukIg8UZlG+U+irvmj
9IJgzjr4J54+WkgkXF6mXmvtIf1M0Cllyhtu+a1Ci9EiUt40gsjqR4GyDmSU+eLQbUu2F8uMr1Nj
zEoZkNPcSMepJ428adxQPfYzEw1TellS07PG/l9FE18gZspwBvg9zN6BeRIUTnti15wikJwObf4B
Y2EZUSSZPpILTHWrQg8ZvM1sCpOIXZYI6qB/Wj3Db0/NcHRWX8Bq1tFR/yL1lxK159gBJyHeZUTh
lVSOyeIuz06onkwNf0HEOxI6KqntwTWKSXtIeJCbTdCO7Iq2ZK5A8WXIcy7NW6yTEYELi0iBDZ9W
HG6poY3pJAlMXZb7mf3AS1m/GdWLjMwSCKUtKB8NeK9Gwf6EwMwMEFHvhaQ9Ar5n8/uasKkDVOWy
qoYY/JtwgE4tBOmYNwqxq/glUOFlfcdF+Smgd+oyLk7km9OAM59lhoWSvZTOuvRVZ585r4gYbJEZ
2SScEn0i2TWQDxJYhJGf/dRnH7WkeRb1y1SCFGEolMioumqgMxkVl/kjhnhdmEmIKbnFDUahrIFG
zOukYYSBFtEka4iFdE9NkS+npAtpDnXUXpZZpR2wTl1inDv6pUUMj2p+h/vncc8wdwZhFOOXq0T0
rc9BHn6lur4CCyaM1o+N6dFk0jaB7UR3sWm64H1ICltLp7NeRb+DHL0ZyZo2w3yHD3G0KKkiBT3R
bPR/EzjiOCexCCxJcDAmQLyBQR5jqUgbfWodsoNuAQZbcbkOreL2hfoJ2fzWrVRMKrrobISmZ0gu
i/MXs8dBF1h20cqIVHDbJRud+fxQT8fZSqh1xuL/VdHQCPiRuAbNitoUH0HWPXvEjYBe3lKEOZL8
NUjl9wAXOeuyc5HTIXKn5mG/MubZL8V+pHzK0ptehVf9S+puDeazoP3NhEOgRN9qK/qtHGM5Nj9G
YfLkZT0q049kIuyHT4YD/KPtGTZR0xo8zavNl3XIAFQ+yBvEb+m1wMXN/pahf0NDM0QmNqHSJz/T
6UMEOxbD9KqyeIT1fWip2x7YpyVW+7phI6Oui5IPUcpQGM9vY5Y++rZ8EUZjJ/LWFcpXC41Ck3s6
FvOwTF9SD6pHgRpVjvsY7nYBnkA3FyqWjbgpf8djq8PptTOX8Oc+IGU4rzaSYbJbjvdEpGZD9dJg
z5MbFPx9dMmtiL/R7asIVFR9EFbvHN5bOZkeaPJ8q+rt+vgYVXpHmhxxEK66tOCXU+xKdPkIBIPY
sEvOwpCdFoaLQ1lpj2BmRzR/UxhK9MdOB3LIZKgOX44VuLpQmrNhNZtzIwxEJcUUrN2GZwjuXLSS
GSuUQ/yjcp7r6OElbnsRd0uo/kNFUGClR4EnLZfIspXADeuTkvhi+5FZ5k2Mt9b8ggScejaWDkuj
w9OVdgkw/vIYoSWIOGaX8ufK++bN0ZPcIQcl8aHXja2Q/3WFtFtfiiF+i6q7hmOnAGoV5grH/QWh
KnwLbXYBG2lQFE95fmlqjwUIMjZD2hkp5Gfy7fd6jdcJTmTP3UmSXiditXFg82IlMrhIFI+jESQq
6yzcrOQWKABobskrhzeOdQHIOlYYjdklCkhuMdsQt1SuBWphsgruLIb1I49Ao22EV/nXqj3gBi5B
EGJvy9R56d1CBLqJjwhO2EjLe+QQzV+iyM9M1gBtMfSX4Y5YGOFNsCS9xF65uiZ6sdO57Yw1IrXJ
WVK2xq3LVfsnYxMYmeJelvhmMN26+NbFem9GlU16wD4rMVP1I0NQ7vo+2+cpckpIr5oUOhKjEovF
DzcKg4Kx2hHvl5HDG+NH3/F5SCdaBTSh0zNFPe+gJs0aOwg2+VX5K75m9PiXEjUmgBHBj/fzvn1M
TwynS+qYlMKVU38wFbCQMw/2R/hePnjdVsXx1drXV9C7GywtMybFF+TEeLLV7BGiWyAlWuV7vGRw
BoYcCdEwk/qWMTvBs8Q2kVpyZnE2Sd9xUDI6N4Y/YXCUz5Hlbe0stuUjFOgf6lHiFpKxPBN0Zlv/
aDgsCO1ITJl8sBwBQvKbX5HUYZ6j8SuEN9jnrHal2VXrk34vMcKYW762LvWnipt107gVFlGc5agD
ltOEHHgG2r4p/uZ3qATolPFdUIYu2OEL11I+8tW5smPui3Y43ODGLUwT8RvPLkXQhlqB554fbVgI
5uEH5EfBc94vXs2KMPPJqOsyfiZUhxjvvKByhPKOpwZ5AB7OMTxmomtJO1pSdxx8NTwI5iGPDtx+
1bynKA475sY7oTqgEkIH08M38ktodXyBkOG5Nt9Lj1Tlbi8Hm9b4xeRr/CMPDsVsCWVs3LE5YYzC
fg8SXr2cJdbp4ak2vhuTyel00Ht4RE4ND2eP2lXSzrPyZKscZg+xvSuVp9XPhruLZjS8V5+lutPM
Y69d0nIfppe25keY0KzDzOkvQcvtcXpqIW/Cm5h4ubbrUAUAxqBqC/hF9XvP/yrlF2E65dDqdWTA
0k+QecJf1XmyCIzPbcNN9MJJhECaMRsGPorB2EaxjoqNbUv6I6FUBAJkuk+UBa36pBnomEwbJwo/
FCetxoG11aAqb9kemPlJRY+PBxla02Ljv1EZgyHVlLZBSiAiHaqXZh7u7VomuNxT46cUuEm6Q9Op
dts68+R2D9VmrB8cFDzeAYYInjOSglhcMDELv8FkBxEKHh570lS8QnmYvd2Rey9t5/uY2/NyGN9k
RvIRypSzJrijSmLTgBDbsT5Tzlq8BnjQlAePSFEd+Hbbjr98CoZtU8KxZNnFSbvTq9PC6xIGJw0F
9TZv9jzEqNAYh9+ytwh1QrJvmvVXUkhAfFuIujNtbVtrnKrRlyae9OlglIe23YmCbxKJmvmc6pJp
Jw61z7xqG9e5REEay3znFxIj2rjzQm5WDmRf3dbhz2LYUsllUd0WwzEr3FmOPmN62crEA6X7ovzL
FF+RfTA7JJt3y6XuXBVkyR8fBd8h92Ttmqk9aY6in+G28PV0++mM9pdwY0bRqkVlBg422jJDLOTL
KF+nsy2CNWgc2i/WuEKxlRaC5H+ZZBsQ5Lp9EwKGdBNQGJxCCasAd8DojVLuRMnJQjbA1l/YCt8X
m4P2jcCPhDIUBApivZJtpF0N95ZyxvqlHFRb1m6stB1guVa9EamGUpxRm/qC8TC8ZPCxhxP2LRbe
PAHBz/C5kP+RQsGySczqi02FSk+GlMbiAoEurjh7ZRypsDyZq/gDQnXC1CQP1FtDO4SYQSuI8MKG
fUnv+Krk9sDfCxBbUtBvGp15ioP6Rn8T/mJulGX/H0fnsSSpFQXRLyICb7ZlKe/N9IZoi/c83Nfr
oMWMRorWdHUVPK7JPAkqggJ+2bQAWdYJT8T8xl3Dj04uTbtmrp/BDU34BJ+Ftoo+JozfW4Mk52yR
68lUKc0cvV3KH6BfRjPiYPmYAQ/y7pJzU+GFZWOFUuHedOamYYTHYUfKl1Gibrr1PX2hTNvNVAiA
vnqZBCWtdLUIhEA/hI8FtsDaal21OpSIjjAfySiYH5m6ZuUWiq3NGcwNksApIHaT5MpFpRwGRmmh
fGw4ZPThprPMNJY9I3kd040b5euq5vhYAD6Iz93in0ZXOIv9nc+b9U77FQex6m1Sf5EgMezPYM7Y
ppQyOIDLyFaGrVW1ZZ7olHPmA8SXOuraNOFrQzkIuLv3BM1yHw7IcPuFNS7Ju0YlyKOw20+erXGp
ANwlzimXobNyYq/wziXBJaCFAIiDxGahophq1+G/3pkPzqELqfBcpJweKZ36AqVKI8+1Avfnwrdc
kDwF+BECLOKVKmb+nfla+a0QXffgHqOA450FoVjanKQLrdprwanmwmGwnV6dz2yYiwKJDG65E5lS
8XQezM2KET/pdi5qNSlyA2TxzrEBuYwhsJiDFCv9T6IcTYLO1G0hu/xoebCM9WUOi4Bd/m+nLHh9
Aww4VjUfPjLJm1Qd9bOBfQwcCotKYiYNnu2L6jMOWU1saKEQs+Li0d9Ez1Av8cwEF9To7yz/lstF
W12Jmmn5kmrZ/dRk3lCfLLmduC342OoNFw9RJMlncByRn7GJIOuvnk5buCZyt4v5qMcztIhBZwhF
CuFM7KX4ZvJjijmLFdZxOaH33pZFhkkPwaXv2Sfd2QKVZ27bLFPL5aA2CC6QXgzs+xTl7Spig1/M
GvyyM3Z1/ZHToGfoIrB1X4ELsgTF2rVXkQw0WwOylOS9BstFiKcPq1r7HUkrCLF0n9o/fHnQA77z
amE368H5tK1NDZpdh/BQuXVJMFJ307Jd0OwZY0Uyk0sQSkjL3BhBQWXdmLxpD46L7sSTOcX3Ebr5
SXvmxndqfQ2V2+EIrgtG3PylAvQX8g8gLhBR7U2OostCe7+qYONUrultS3vdsuCmVkepMR6wY7L0
7HgspMlcRz6OfWOmMs5Ycg/xiMVeVkNjwM6ELnyc0Qvk3CsoYIypSlTHHX4sjjT0qSXwFY5IrK/U
x+o8flNSi1NxtC4TBnJjvrVtQ6xS1M2TEWEkjIarZHHBLyGB0UFRl1gAvM6+Tf2B/m+RyCcKVNEy
/8ESPmNWnBW/FCWh9Y21gqcOd76ULsg6i51NXJzGGvQtDcPKMsmcAquy7Nghep9Yb+eCTI4TURds
z3l8xQzayRhf8dymokfc2Di3OHrAgArm6hsSnNkxFdyB96h43ikH7Ao+A5N2USULI9tWiBeybq+T
pYGQgzi1rjkUwUnpr1KE7rfgXCdGBNeoRY2k7iM0KfcRGfwIs9e3Vlxm1FU5LSQQ5rzfYe0hxpb7
guOOm644cvlZHZ2lCzoMQA06MbhXa786BDIZlRNPgovOenBlbfM+YxUATWoqX7msgmxNQUsFEJ5N
pv9v3Zm123hPciQHB78zbqGU4SZXNVZpj67bkqXBQmZjYhbEuW0ttWl9yHx5ruHh8aEwkbfL6bOH
KQrUR4mXOQuB8NsRC/ACpCL5P/2Rp0N5HtPb0MGclc9SQVwCsho4tDS3rJhlaRaSyVR5/SZw5I1f
hFsxCteHTtsXhCrTnKINRGKLbqRcmqxVzUa+Tmkeg/HLQ7uLOqQKhMKINynhVGUWceH30EaD1Z2k
DhlestEZuzAl0RR3Pk20wXTSSoYHaCsTKI3BlsRIlAw8xmHICXtyd7nmcrmcjbqErPpeF8RjGDiC
nWwhW4R2S2i06RBEe4bxuSjPQ3kaekGfccjyLwJpON7R2QWXipM9zz60alxmw2eCfRutZ/ZRc/IO
5E9FpDxIio36BYGM8mHUDTjrYmXnvM+tspSRF3Qbg6FYASohFhEffUKdAXsN+1Fscaxws5THkdNf
b9+N1UAm0jc18VFGyS6rUw59MmBnQbhhXHxiAaORSZOG67EyznYCNYgLweqZOSfWrBMEGI77hIkP
K96qZZItAUT3V0JHAbfQy1Mo2GX98CY3MWf5+AjV76widcIn3Lr81CG41EU8T9uO2Rc0Puo4Prua
2ad/ruWXpmLF+npkyVk3gBWwYPyu9QMTe6/9aAtj1jiM9s49sKmkfMvaB9lY6N2vY/BE9LEiEPGa
oDqGOGm6fftK9JJxp28AA5liwnXanYAKVTSEjw1kKRj5aGxESYKUYROhoHdXofTmmoVbpeD4sXWH
eh8vfRuIla/TGKgRp7NiZ67vsHGR+jpl99Vl5Jv11IE2Z2IjkLL0uNllZyHFPccMtj5EVyTVs2tZ
liWbu4oBLbvHvzpjN9S0qmulnErmCOaK2gOVWyyxnYLzoZWQAkpWlOXcVyrKOM9mLIb6nUDuUYp4
XHkSzfjAcpQA7XlsrAMzibcSRFRW/8W+N7n0/H1oi2cI1cV3DA8ViHHxBvwKhncj4cJHCCyxnTfh
rJWou03HRl+lWq/6fwbPdUCSJP16unbIzdj1bD4DX+4wOdJChPUrR0qRi5SVrK3A0lLOetZgNNSW
Xs94qzHbZRoWD4NTifgkfMwbkev/cL21dEPtytCcTTJUx0Lo35XkX0iCXTqmt1YaBgbhSPczGazG
QQuWgFCwejzzBje6lzc72fbvqRJHc/1Koa2XUHBHiRze2mIwNsjOWTjpn1lbXy2ZplGmrdoh2WHG
3ihl89t4BmZy2oiC1VeWWfNuCLAnqLSa6rZOon+F7GusXqZQwXzvtRoqm8ImyLffqwokgeqn58w0
inxEKRRDnVSdnzKVvqKCwX1Oihf6Dfw9TpOD6/JRu9gmYX95s/XIrmW/MMW0XXtr2Bs4dhfJIevj
q+x1EQvwaAdmA89nTdHQkDCgFgz8QKbrq9aSVkICHqYYusm8lYENQdBo46daqOd0TjRRAZHCH14G
k8Z7XcXVLoacllG74rVnDYlfd4HEUUZ/PhBnppNy1bY9kCDeR0W9y3pwSXLrFfdQBAU+ApAPO5Gm
V00Wu0kdTJFc2goJ6pGPxb3aOTLriFJxez/4QZMOqxxAICNCCGsVkTc4a/ZsAI9kk2C25nABK0o6
sq21m6A7GAzZSmKoDI93P7dMrv50J2XmUXXEr1lx/1vSu/eu5TDVuc1ZjcCK+4z64ZyPRrQlpX6b
2Ei3e8HPlywNxqBZZP71lbFr4PxKVnepoTjP7J5TJWt3CokbMXLimA9PsLrNGO2O46lgORQp2rqu
rC+AglhYCKyB1IXCKY+x0zDWj73kS1jeK+bUnQUIuHiJKyiud8D5B2WUuG/MbAMRgP1hvtVqf2Uo
4aZwSGkJQNIyGPSvhkDGKv4YeR48vT+Iwb7hI9Wa5gI4nawLCcSbR2+p0uNzGblLjYaO0sO12W7K
wG81xsxasqD9GJ0TNNubrTC+rvR11fCInaZjIfkGBXPG5iqKbZmz1bTSQxUY67jdVUPrxml90jSc
lIbzCBXvUEZvbUJBTmt/DbUx5q+0Cd1Qu1caNuyGCUVKu9YyKIv2MbJJG1rcQDFmEkg+hdxG6M8E
iY9kReWUM5c2TZk5JiiE3n30FXcfY9TCG99n2jfcTThR46xm5Qvlye0agpJG5lpsCPFpoUjNWKen
vbEsKEDCGtEolXiLXUotesKJbPwl3jzCkFZOsgQeKXr5WaAdq3lflFBaFH2AZ4ntTsKaERAaMZno
tCLm42NtzoUczT0pm8vDViHNLfyx/H9Vje2JTpnDbCUhNYM6yFamBmSCvFrJ54Jj1o/zZd+9K/tD
sz9AnxE1vrSDWxH/I/SAUU9Hn4Uis033dR0iNNQXtfD3VcgB0ySbBLy235zUKdZSB07k1esoNVYZ
CLJcMKuUSTKrTIixkAFIdlBah1UwKW0EtxKKtlKhWOtAe7gBmgIOyvANk2tmPGrRHHPNX4XGR5ah
Rq4dRr9/YDDJ3AnWcA2XRJ2g4dSWqldwqyFkB43VAwiqh33Rv2XbOSgJy+VkjnN4H43eNtbGrdq3
xKII0t4yujp2cupW77xPBbg0K4h93ozsTjPiwgZ0GzKIOalnTwnIPPCIU1b2rFPWETGyPl7CTrCI
7zrGSGANhWa8dWoxjAQksuh9dZM5gdkNLzp/wEEBdiCzljSRDFpAoMx9p56r1Ls5/sB5lDBdNeRF
yf9N5FeRDsfW08HkWGeVRXvTYM3uGIN0Nb2GQIbuiQ2n5hkRkuvHwbrIMjYSdLKgps46w83Q5m9n
tjxk/TksjwaAuZkTymtfYP/w5GNFmDZn9FkdyaE0pF3J+sNI7d8SSZA02lcKEA/jvqxaQL7Arh1w
RBPUl7sIjpPC+5PM7kUY0U4Z1ZsZjFssqHsLpSVxJ1DdSWmRAMBbyjmDQarmkIXt3vXlrzo4eKW/
6jzpmK2dlqdw7kIsvah9enRSbR2P1Wk0GWmzs3EU5zqEFfxTeN+tuQ8w+/c9kB5Ino8M44qPNCdE
pqyRdANYbWNB085oensHs3++18YY9Et2JCAIDfLNGaFKNN0XVj+mGArvLdYGHIVxE2y0zmau/COY
6prdiv3wUQ2ajZTpC8PL/+QG2XDo34cmWVGVnujxGjqRRkKnz5zOtOSHZirgXXSX78lASv6Ta/s4
hMO8KTUgarJrACgxQK1FtfqquuItRH00unJHHiYhwe8+RsOsqntolwSqdzwixd00LOKsQGYFKKuR
f1Vj+2ZRRGm+Nq1rHWhu2EukT8SHkQ00ZB8wdNYtZTlZtt61Yi5rpKiWLNzHTvEu2n9NOxzGuLxl
7fiW1fAgSGPCfw9rM/4W/bkh4dTvnxJtXFQyRcLLD445PagjV1B0i3hze58qPQ0XVlBc4ZmxxvFb
9kf1Hu4VEF3y5Jt4mQAhq5UL9+sKNdRB4HZIuA2NQPu2e4+RYwEvJvySm3pWhvXK98NLozrk0pL0
aJjdKUG8zhqZZqjD9kae8EMligGl4LGXklszOs9M9m8GY3CFQR20n02qWH+ywENqxVRVGRBhRkjQ
uQssyjLEIOeWCu2uglaCJQxFoznWOYv+iCxE9vJ5YgLJDw8tsuLUE99WyCUPx3XBisein+C7TkMh
QANGf+0nIfN4g7Z87Srr6VThq7LLVeFrP1WNMifK83eAZIBw8lVfVQcIl+QTm87RcKrzYKjzkB28
XKCtssZdOS0RLJ7hXvUPEYQsW65hKP+Cxj7RhHGi2/sqz/eWPuksKh8TXnOy9VWDJTlNTGdmCPw1
iEk2AesLwrxi3AVNXj+hyz55eK0TDBt6/4AB9SqIpctF8pD2fVcd7TJ+1IXipnnHVYqarFK+i2Qe
BL0b5zpikKa+Fd7V88QPBRKKxnapTx83KeqYp3u0bfkNZdPXoB8QJZ67vNwaSvxWeZPAtCIkXJdT
xwadyvVGbxcPXGyD/AM+1pX8EH3/sSN1pATsFLfs0KJwp04pEQZK2aJVaAuCW5kox1wo87gT667q
j0Hd/A4iO+mJtMrM8n8pJdIx5qN+w+w56TXSlBamR/tfWZ8QXM7aNFtwCKM2+n+KVZ8yJTvoA+JN
OH7DgHI9/0fU3EkF6bAaY7xTdrqnrvBV7WWOBbFXNjNLqV3b+VR1eLvcF3v4SHAgknnj7ElXXOVM
NjuJAwgig58oboXypWKfWoTxZCPizpvsTfFHGsEFUv9y7H5QeOBh/Yh2VUu7jiqiLl7g5oFGPuOE
SQ2uOB8pRo1ggFtWSb4IXyCsGwLEuuEpOLGWUzDkNICzrqhXFfYamXFqioqhDtlQ2c+SyZSEnW7Q
Wqw2MExglpjJwp/wLQ2UxvqPYFhKhU+7ZwZLETZ4LXgwmAcNSggDtGUBQRO7I3MJCYhLPPTkiyEj
kwO3A7EUEN7XYzDHW+MWMCNVBT1CjkT3FcZIFnhxtv8PqiD5ssM6jQqSjHxXtD9FNSw6puUFILIG
fVbrEDtfsg1k26Q59nwcEgj6JEPq5/jkRVSNXbUD67Hpap+ezIPtVmIxYd1sZejb9OWIOKZEQacg
eLDIg4tzayPlF4EVK24ffX6SoPJUEUBb6cNiqlehjzVqA2UUXtIpJKTHsj0064jHy4Dzt9ERg7NW
RmLmaWCIYQhgm2x7GXkqofBTbimEKzvEa0aDKGdPvbbmEsuxUm0WZFWwDexRctpL0/dPUdS6UskI
rWu2lL1L7yjQesYcK9Md4MFCruGkyhgpeYwsRjP90fwHcyqkeUuq835g/81cNyouVnsrin5LPsiq
qVzOOPoq3oSWKeMkUSRYoMLiH5FrW9SMh9VmaZaIyuBGhOw1LFieyu+AO3ck5IojUTcuyCU0x2Rf
YqwLdjgYyCrKXP7RiadWbkLV3Pt6u0XXrf7D2bbS85/p23TTuBRbSYWAPz31MIFUMIgeA1wCuGcB
c6gMWQ68w+qbR+Ksq/foG2cptubqa0DwJPsMj41vkVHotQkbkIuXcoG8YueGWmMsDqAPIDz2mwnt
qsbb1vyupXMj1nylFj0g/zvtS89ctf3FLlIqX/hj4/CfwAYXRyfyctUa0NcVOBNn4iovyKnjCZfW
4YGwskOAqQI7Z7VxfFaRpTjGdv8A4ISMpTgwPGa66FvKjrxkVDtIFK6yVLtgzalhP+v8p0aclG4t
5mKGeNniNNrj/2V3knxyj+sifQ9IaBX9WoYtwHUHyZeFK2Fpibk5nkxuSQedp4n8gAkkxXSHgCIL
h4WMZL8aXjX7J2oFlkWPfKJ5J3+g01kKPQogUQhrSZVlNk6vimQZggIkU4obhVmoUboAUxi/Koiy
tSP8uxhOmjopooSzEEjJcHciqnTbBKVs8XQw2IXGW0K1j+2Z9TvEGh4lFZqkeNwHOExGnPwCgluN
5boOFNAYXDR4AuC68KXGwg/s1XSgELO61NB5lHK3thGXMF8VkAY0+RR4DtNRtn4caEGFp7yzXNpw
sogq+tG9h0ix7bxtC5pdMMHOsfiN0BQEcB8DRagUDJRbKM3VPZ2PLpubumSAwLi7BoRn9/1cZtIk
0OCNOVsfH6plifsKmeeguglMGBN1js73ywjQytl3dGW8tWGh2QLgBXZYn8koqKx5HmDGwZTsSc8S
WWjPkvpiwnwNBxpIXLScj4zBALXFq1FmKYooV0FA4fCsDhgTIrdFzrkKAmAKIWNBTBFEe+XwDAYw
WS2uFDNClxsDlitYD/gPPcb/60FBr0MmbY4b1kwNYreuiYzqiDgJURB0yr/BTg48MZY0jesMY4mn
Zyt1xwCNNRnNyKpgGTP64wLQOzHCBXxc/SiRWwuzQsN3MwzQ+gDVdEG8SWJtXfAjxAa7McRLPLQu
pIAeSOkq2UJ4AXSypFtMmtKwiHbQmlaGM/23ieAJR6vQ1h22KafTd5Njl/TrbaNgRvSJsshTckM6
KCgy2VnIY5EUw8QkppZdGzxJTC3LEeS04mZoXIXSLsg5X+hoG9BHuISn4LUuZ3yRMcjLJihhjEoL
2sk1+NArZJBV0KAv4kkfdOEGVva06o2sZy1+k5idQXuxJikwZ6huftTMmLnz8+ReY+mq0gn/PGf+
h6h/WOgp/vfwT4DJ7EqxkuTfMqb7su4DYyPAgKvsu4KRw03WkGZgZP/a8gLK8H/nEeoYE9ClrNOH
U4sSQ448H5sMfGf8L1LGLvYdMaxDJ93UHxI9VjDefekij4h9eQIjWNoNGIb8+JLZz7g5G9KP7wEx
RQJjWOSTPUXK1wEfkdiVN+z2Rtym6iWtn2F46YK3Wv0SGZ5U/6zmXWjPkYGtxtq1kohSCl+gIG35
X05P3qKp6lmppMi/O3E2xEEJ1z31lBN+DWi0gTfqFh6OtdyffO8MdhwD+SxED22iNlRngN67G8Iq
LTnL4jaq7yT6NXWo4SnsPBilF0Hn19+DgHTZFUnFg/JQCJPtYJNYSE8LyA8KG9vW/qVp01PXT3Os
cM3cibiCEMaG7W/jbznlXJ1EPOLYeAq/IyX9Maj2UxzADUsjG96H1d7DForMUK60QUUAAAAvSdce
uRwD+4YBYUE68sjDGhaAgrFizCNacXDOPbkuhgTQx4EozaXk5yYi4pgSrJs/ZK+aYyFcyQ4r25hN
IpMOOmnBx+AwYlTjiz5+TQphgOFgHLivVGNWhc92eLc1QDuYLCndnIWFM2uZdCf31KaRPY3MwpQH
hjlb2jn5yiyXZfcXmh8MlNuaRe1U31lMb2yEvYhmQGYjxURdjuhwFAW6UzFPc6qP1kD6aiwms3UU
H0fQRZ26BBBpj6tYZt5OcZISQsQjwyNStTsA1eTF7DP/3hdfPHIl80WCG5f6R+IDgbgq4c+o3WQU
8Xr7a2iQ4fUbH6c23tP60uZ/xQBR/GTbm8Re1IxfvEff+qvYwEzMo7d2+UGS4SKqvT/FpwYOmBlA
/cwqpHfOCq2W71HwzJd+dLObzxRxDICiDvNm08Ugoagutpal80EdCtMtlKfB4r7JLxk1SUIJ6ohX
Tj0QaPNcGtCufNkssU2k2AQYzUzjwu3Y1WeiPtFRgMSJbjEwklF+5jmlNgom3D9+h5rbOefdR6ew
x053TnUy8suIos324X8wC69TSk6VLS4OBbAhfj5JGblLzrHJqrpEaGP+MxCH505LLi0ySeOLSPo5
sIiGezdJmEcGd7v+5AVhDDe9dyatnfSzRIVWaa/e+QlBUeSsRILwm4nUoonOenOspu4x3wtxFtbF
1zeOdgyiM7/HwcrPt7F+QpvfSwhwJEDhyAp1unQM11w8aOKtyRalFyz2qBojpJ5Rv8EIxIxvXNby
sNGFd7IFrWjTuRFaU6vDNZlLx8nkN9ab3kof079KIt6NQcmOG/UknSi9utsFFafucADCACSd7Ing
2hXcpCOWV0hLSjTs1dDeqhHaDN3c9vHe74mdGz5MVVmXICEIxlqJjlZL0YgZVUhOVPYgnoH/yYQT
KGDAwLQAVDcUEIqxvrY9waaYbie3kWdGZ6j5R0Dh3z4aUC9g0m011zBULux6PvWkWveTJQs/rGjM
FU/YIhGbkNmmzMDJFsDenHwXHutKh7wUnqyOFI6gRjHa/1Mr5YpUHxdE/5J9lcySYQX/123jR6ip
rCkhCuURA85srXXRlajO7dBJW20KF/X7XUxZldntMp4A7VW+H5KpWeO4mfJievtfzkPNDDHdiWFv
iZJcJewaXfSudf9OuumlJb+6w2ZWm+jEVG9NxqebMr5K1G8JIVtHGi9chGm+poyGa3kdbitzmwHM
8qJ0PcbGxqPEMWFOAshAj25tAd9Lgb2JqmajMbW01MD1PVJcwA4GlHwqUSM5Q20QOVqDw1LSWT11
oxvZ3s0wceJp6UNVe2mmGq2F9XnjNyxIs657jCWbSZ+tPylil1bjW6qZ+jAnHmxQMLjzuAIQHrHv
ZIc7ibk4HPtlNx86gVSkQmZLZBN1mfJTkMRpqFOPUr7rDkqWesm1pt1Nua6px1Ql8cubJul7UzRr
JSzZwkmQUbQjL3IToZTJWRnOWxkG+5gf9LT4rOXWHcGmT47LdFoYTXytzqAdHpwvAVFvIEpq5tdE
FWvmOabWtch44CEwniqNwsKD10gLDlR/ATJ9j73x0ikdbKq/Nm6PscaasQ/kvxZKHSVvATZTltKP
MeMi1e1PidJN+jHBeYzkR5WAPnqVJOLJSoTBseu/7HIXP1NbuhuI8zzUa1VVnPAyfabYRvKU9G7y
r1gFshbAKWHUynfvQOoyW150GbJYYBbh9cdKUY46rx2uz7GzunNtyueAPWEbQRcpbqoYv0oRnDF8
fBZvKxyoRVn3Z5NKAqSn6TV3qPv7nnNMS6GL0lmz79np9nCtoexbxqOzQ9drfmNoYYUtvWrZPutl
cjXoA1EKLE0z2RkOFktzbYzM6fP2MpraCa7k3tSi/cDyr4YDWwuyQuVtyZQ/C8e9V43rvE2vUHlM
wnBTAs5lyWdYo/S3MArens3aVAhM9ioz4wxce0orZ2XqEjfKsuirpUbshWOtNRjTCSKaJLIPDVre
UPLXPWm6RA4DGfeInoBI3eWsRXEZcLCD2DjLDVGg5NILHjxkagELb2aF/KfEK4f5Jg7tUfvOPMBP
GZMpwcIgVxo38imErbsAN1LFX2E7bEZUOpEOljM0l1rerKbeMAD6Yo8PkymrwTaXb2QMyl4OirOW
KS87Hudj9DBbaRuxXbchWw0+Ynxttojli2Z9RkDCwICTGxDicmIfCqYTBIVrps4JEZN1KxwdZzMD
cAK/MR4tjBCqiM50AcCQmR46bdrHzQTMB7vmAu8+PHPYAttFB6ksg0a4Y42KUFeYHn7q46lHP0oo
EfLsAMZp7XQXwwsvcEKPYFVcIi5lxEjt6KFhRQDdhMRBBlgyUrGyJcooCom+fUeJgzSEzL8owUAD
1FOj0opAsyN4zlKGTPBQTEiLlctTW3UzyKABN31hq+eIX5ppnj3DPicN6n3QW2osIWBngfw2Lf/i
U+LCntwCrfuIyLlrinCTsmEQQndVqdgP0ATUCf0qZZtEoz2zhnHjhdY+L38apLx1YWDXSLa14+BF
wEoumwe71/bGOzibfnFU+QWS7UJaAvR27WIHOCUK9bNE1ZyD++sT4zkOyiuUpQ+/T85+PS5ByFnv
fIiPRh2vE4ECklQuw2RAh7E8VfxtZlQvGkk9gFm0CZF70fS3EMGsu5ov6Yb4r/wBkAqAMrJmcAkh
WMrOo7UZ7U+PAynz13pzJQE4Vw94T75yEgbLfd25SrUNQ4BpXI57vbuPGYe2C8I0jKeqyONIAU3g
Xf3yFUXfASA1g19NOk3jQ+RjKFyGfbDNaREc/aymmwqpK+1ruszrK6iokVg//VtgfyzuivY3FOEs
rM5R9Fn1N0av/VvJTmP6jxVIT3GvXxvLZfZGz1e0b8tZp8pGKBvJ3krNJgfVUzpzyzvIw0eHf5P1
qpX9qxk32M1TU1+iAnNIgYdPpJF+wDRxnP1guEL2+hMTedBNL3cgckf/TcrvpkB89k8F9JSrP7Z+
VbhsUaBP1rIVsvUSuUZ6GSNgVvdK/KPK1sM7ad24yyiucBda8i8SBNalbZ0sx2lkgXIwxovYJZSV
xZMfvg33kOh4mqFJ2urSzsqupoX/8tCQmJed4xJrLaabim4pdzxsTn94JZZjtYEhfyRQbq5BCY9r
7lx+ocam7IWC17wNaJFSdlKlPYyNevwS9a5q/1nd1qfwqzkiGPxJrLC7XeJt++EIOqNEyMUmMj40
WGHxpKp/veCtGm9q8gI1PSIlDPdWc8ibo+L4WGPDmWb/hra9TXAzUf96IHg83WCzOrFc52QYsp4n
vQdZegkTtQ+ukF6mj5fLO1c3gY+eFHRkjBarSKHf76nvZIyr+rdhs+9+KdWGV9Y5O1HtCsDTFmiS
p5/9NPbnCJm47V4ys7wmI3LsrUv7SrAbOCOJjn7pLWBpNv3B6tzUWUnk0JOZLTaBdvXtIwV9goXb
sIA9fFv5h0LbB85Cr79iCMPK2SuP+rjEtlkEJJtwgt/zgpF382vYf5q4F+mVTKcgfzCwV7yfRL01
VNGsF7kHbCavlndNJJZK6mdqHHza5soD5zd85fqhb07MhhMDZsscBmllYMp8cNOMEe6NuyIOtQrl
HlPvxL67dgMS9603fgTGPrV3CK+yhqkquTknk7Gt/aJ78ZXPCEtzxR3XM2DPEgQ6Jwf0FXMuxjwn
XXwO7ObTPl7amAoakESsTWZKH8/19Hfqt6dzghcPZJMhxXB28sPAWQ/VPWzB43+l9VcIKWZ6uB0l
jj/v6aAiJjkItUy4bNND0q8C86fvX476G6l/pnUTXF49I3fVJr8Ge3ZB5mZIi/zVdoC7ioVZIfIq
Xqq3l6DNmIsQHTaOd2lSRGNlDM62DrrFbbxT22xEdUzGnVVfGuVom0ezeqTJ2apfEYIsx9BmFtYT
xbnX8Rngu2ScvHjNHxIORgVnRvbn+WAH7LcNdSSEPqwwSofhBPjnEJi/ZbIlo11GQiqfY+k8qHcg
z7QIbKt7nHEPPnoZwwn8A4WPRC2epXrX/UOFzVpJVpi2hhpd0MHsEB49A//P0W4MUEyMg4Ico+xL
ZdqkY6jUmbnJ7CiZKsHN/a3rc+9jP8ifKYNSHgK2cxucYxF91ONBg1ujvJLyY7rB8JjKk/dNAZ6q
/DFR7DBYDOY9ZtjtZzOR3Hxtq6uHslyN7ZFNW4/JXL2FmAZs7+rk2zQ+OwPCnkUlXkSBgAdHGLdT
WHTq6s6iaFc2indi8eExrxW4DPpjO4ELMFE2AvF3PxbgUKD1JF5uLmLJN4lxNp4k2r99G5UyQobz
MGKrG7x3QEPgqyGaS6KNptxl2lRCp2vrmkrmI8uCLykuv4ckXgqKHWWofy0qzYXTvmPcf7NCZYZh
s1ysyf0dCZBjSS+fe5PyuBf1s007dPe+DHHEBzNuW/aCEBFytFNCrxyTLO0ispYpIZ1lkx4UtQBF
pQBqV3xEsAC1+URKKWaBUEQLyPc6at0JvSZ1v3FZICKC121pgbHM9RpBuoeNgi3LH5QPtmFBMqEO
yI3HgWSize81V7EY+Qg9Z4yr48GI9IhWLjKkBTdfujabfEOh7+0SJsjo1deSKM+mJhZRpy3+X3gS
t4EKsCpZfQarMUWAazVBwITD5EIb4ePhZoUsPopV1crbhBgVRrvmWbYL1lEF0JlxoLcq+nVj2MMR
jqsuQ+w3IgbGzYA6P5HQr6Md580wFp4I1BURzYs+D5tVIzgQ1ZAGqhid31Rp1FUM1SxXWeJG0sYe
lBAcS70QYQoFQjaxTOrBwD187Vttl8oBAY1JzbxakvY6RRTL0pRqkC6dvEweDGwyLPow8tXKkxc4
a/s/rs5jOW5kC6JfhIhCwRW2bG/orbRBUJQI7wsF8/VzwM2LeJsemREpdQOoazJPVoqckp4kS8VQ
17TtSvaJfw1YvPU8f9YWfpZuZeN6VTVRbdQXlaOVrGMeIevnDaX/pAjnRrjEeTG2JI2HfwOG5aIC
IOeBlmsB4PK+p6cxA7pk9fxtR/bXm4CWbdKQl4Np5nyAXkGiiXUz25hg2Npf0tadj7pzvzulKiKf
/rplsVI6GmszGJGcFqLP98XYoPruGLGT2Aa4Nu3knklnJd5cG2zngg5h8OQlseunduyaJ5sLnLUy
uFjcXaPXfHmwbYjy6S9sSfqzqTniXZpOU+ewDSzQvShZN4nGFdH6xUuFKqjvPhYMQYnj2QeyEXlq
2s42QV+6mfu6PRBrtJurgFCvMduzjFQITtap33qukxHNHD6oxL737e9GMmEYghY/ImMBvrPq8QXP
GJWlsZ49K7wHw1JhWCR3rQqrO1W2LQmZ5hA173pBVBkokKNp6VangTyu2SjrNoUpEAk5nrOU0ifB
AQzZ/9o7eMWKIENInnDUFsPF7ubbfNU+CBOhN226g2vRwYcNKe8lI2+8L+xmINITBdUmchf1GTyc
CVP2lHLHukx36hbNhNMBueMLUx8k/nUuVXY/DMsv1RfVflHpQVius9UACvHFO8UprEL/kAwEU5Uq
Jt0FLefNXPO/+P1ETbQ4oJaBwbkzNbssy4djSnTkrokEvugg/phKfFDAjAJUNZl4NP2ClH55mpja
HYqGZbI3WL/cPLqn8IouUz0CYdG4R8rUYo2hbSZ8YM7G4H4OABAsNWgtGQYBdVVwDsjEogaJH+Cw
Iczv6wtXtdhYaQ6dP1+91b77SL4M3oC8uDWlzy4jw0aQmCe7yraFy4rJ8zO5TztM6DlSculiWmki
F8OsINalpn3S0U0zjXo72vAw0ONuu5Bx1+guw8aZfMTGsv7snLG4qWpCJVyrwz2Dyh9yfrwhsQWx
kSGLo2IUpojIRW7KgFewcy4L65i1tEmeCaG4sDXKMxT1/tCBVWujvWRch1Saj8EtKtYJbJSHxmdH
lphp0xPGQQxiuuuMh4sivJ8GJPK9msHkI60CpG1OZq7Q0WbLR5qQ0WWBSd8zWXnOSv+VK+1AyfbN
5Bng6uIyHjXjG/B9BwtCfQ/w6sPLetbHaqASsP9GEGa8Gl8GGTwntFWPecRnnGVzzw2UnAppjUyJ
4u9WYuDqZ7aSExIE0FPDxqXzFYN+LEosxFk5Qo8LH8MSppsVYcFibsHDHYFiQab0bmiDt0wn18ix
LszdrICndFg3H2Z0X0AKPQ2Y6Po82o7SloDzW3JFeXP9AXxeL8KvArbvwR2yc+2w+LKYTaAWiu/7
klPElg+pNOeZ1Sdgi9eMZ/bGxwQU+86u1mwE1Bxf5ZgwTJrRthAiz1vWYW9klVbo/AWKP2kk/vKl
HPFJSsVnaX+NjJGy2Se6HrIDKcPdTnbT93qfjmZu+UkLhVnd9n7qnFIHosBAiEtDFt1GBd5DEHOq
B4UhPLqAD+8Dt+0gQeL4YB3B4+TGcREH95kjDt1Sva3QeQjLaL2FmHa5RTRHbOQ2TNf1FHqzJWEy
7i1sSpFoPHvQpsPJo9z15N8U7jMCHyjpKzsvK92PYumKB40Uc3LvxqU4h/n8ldSDJK6F+Z6J1m1q
EZK7UMbeHmoqj17MQvkckER0pnqnkuNS5FkVcUi/OkSdNe6aScUdv+/CFn8dvWLT/isNc9o4afz9
2F/Y4KLi7hUbeaSPfhs9zjIojwjZA05Isi3L3dwHmocha29TtPD7qge/FWwhSS4NU5hSmd/fp6h6
YXPdatcDPC/0S6RhIyXQvpDbDteQFYx2sIKsHE7Qz9HI9rH/MFhPWLQz67xFwHSv6biCYKHP5f5y
OGRGysKwO0aGzp0kOmdbleBNF+Suc/ZNQ8bZeYkWtp+Rw7tpSec5DURytcedxtcuA1xJgSZTrHHx
prGUhCTZ45drH9yJ91Fq7dx4U/RmLfbGODxMh4QgwMFHZF3XeP68mXNqxkMdcB9HjvtLieWxtlxJ
b6yvs6w/WvI/ssmgGUlw41qPKhziPbB53jK2ujN7cDUEX7Ed7mvws6cmEwV60BcTFWdPY2Uak1Jx
83AmoNrl04k6uGHoXazSpyzFvBVn+FMh3rD2VxgHiKZDP8XdVVnPZQW8wO27v22/QnZM91DO/ri1
KRszy0dmBNWsJusrL71DobqR4Q302QnDfhF8pIEEdYQdBrnsS7hkuHUZM0TMWbd9mL2kpSJnK20+
enTj2/4HLdLhJra3oi6/Zmxc8ZiBTk/YwozK/jdY4YsI84OsqTllQHHg+oeM5y5Al+SzH7InV3BZ
hiH67sHbajlkmKeeI2tUmzZ4DTPgoOS8/JuDNj7NGowc6/GVzxzhi8oZjXpsQXiTrOzez8M1BQ/Q
/BQQDsAeJPM8PBimIJg1lCE5LM61Mv2n0cNdkb0y2/2XxOaYWuZE+tvRQ1WjxLPdYpiZ9Mjy2Gvx
HQ//vOw7zB0GXwMrpRqPdr5ODUJSQYeg+Ch9/xUJBVcGn0Xm4HQs6ppbNcMvngOflSX5WQbYlsHD
A5ZBnAeLZW0uHNje8x5TAoBmVkUmmc8x5W8/0JC3kk/DUd3t5KFWyWL96hEHTwQBoxuMdUdNkQdR
ZrTxnbAOYAd5MmsKcQFNZW6gFAaWwzQ5/ArWP1aNNAFLTms/utt69j1cNFhiFQqzbVnk917E5DIr
hcNvamtTevJ2cQ2aHUHIn5ujMmo4yLOMJp91L6k35Oq68z+wU1gkYicl3IaOExlJ5LYdKS6xfaDa
B6/kOCTPh+xGHQhbbY+TQ5CjKF0s9Wp+c932qWgOHPs70Y3/ggKudnynF0AsxkeHqc1wlJV38RaS
wttcb3/+j3r9MkudPUTZ/BaMNV2Tbjm8HbzzJZKDKQK3D2KcrY34GJfwM5acsy1T8RvmtEtYcVS0
GHPnsT8hf+GC9cxtAbjYJr1GNegcsggbtWXJ577CRuPMFfXXw2ChvYv7od/YonlNGkq7tJEklhbN
S9uDCbJx5zQD4YO+lZHOI3FAWTn0jIDYz7LEVFbr7MWnbUWH86ecabeT79ALxn3nADxM6CZ7sp1W
Axasmso/+0E7QYmq1J4c8FNvDdPZbRKs6wZVd+czywyRYaTjFUI3FoNmfBELl8KifXCwy4g03QVC
4uPeq2cDdFcse5rPhaZi/IoYz8cJqqWWR0FiIfeDOVzh/Brip8g3iglqtu9VmaFlz9lMpwYRLECN
wH/VuXgLJxw3FRlNfVDej2uwTVQM7z3PKP7ZaF4GyQfpzu+Ipqlw2IsCAHgYhfhy41XB3vvXXCSv
WcJscIpbhNM1Zn5IP+x4R2vv0H3ezAYxThQ/u7n1bkU4xNPYRRBnsyVu3eDLi6mmEGEgRdKANacI
9glDik1fxNlBYcC0tHeJoT8ygEBd2akwvJnz1ZEjq6PoF9hpzQspyxvhLJ91TzNKZg0zHf+squGg
phFoYT7Y2wFKNAp1lKYK5Q36xgoSQG5hi4P+/WLXxHCyi9CcRR/2ikgjXgyBsiQ5IQoehZXxUeYh
9vg42WeQgFF7BeHO1POl6YfqXDYtD2GeFVN/BVEJX0Gm+LHnpLzgQyEAtju5XMRzxgSiy8Gzkk41
YKLwkqNZir+TQ0Uc+9gP5uqcFuO/itjKTdhK0qTz+7wpnm3ZOdvceUNr9UunzYt+Le+pSlZaDez9
OUHWFJA4xbByPwZIq52QAEE6vCfEWN/5lMT4+7tX3TK4Ldyt7ANg01m+MqA5BZgpw7f7U3nVjeyC
/Zx5rw36rSWz/gYd8mlvqA+VRGmxCE78hsiBMuUJ3Yy/7JppK+HvYCM6azz22iemZECQJWYqC5fk
dWWReVFSTRv4tIy6LdZrTtjuYnnnV9BgR9u9uv2kN+esS15o18GfxmlyiR13HzSZhBuMjSB22Iqk
e4yCELNID2OSUbcPxrVx0oye2sFfm3l7SIdxyrdwYFquIEtYLUGWg4oRu5gtBNYP4dfDPlqDEjsc
hktBzeEMr4OTXDnkRYxUwQQsG93O1QhpQRMV8ypU8xjNDJUi1gGu8CT6Y2qQuYWQ67sykke7SOBY
aRKfIjDDqzgOLynGHn3qfQSuFhQTTdcy1ilOHU8/LVZ/3yDrsxxCD6jcGG6VfzNlmPm2VzPE/0Yt
/pRkLdnaxxIA/yQrlhdb2S/AY2kZqgRLkY3my+vuWgPqzE8xxhc4qvoJtqDlLUTHyuVxKKiqiShl
GZWER4frhFLZOlkEZYsJlnBOPVe16Z8hTt7p5vg3pJoOg3NUi/rUuqhjLJuA5CTn7BtXmku9j21S
TuaY7zWiaGMBwUXPyM9S03Oh27vMWh5WIV4fT/wdaAayIU9OqXXfNmTmVZV3zuLhpQu531s1lFeS
sje1cthiBwGCmWkSN1WD7LbIUyqNEEikVyFqaO2JfyYZU20eHDkZ30Oy7rTlPi5rvKuSyTMOQ6wD
HOut0/k8Eio8bJJUhEDqnsqeG4uylmSyAsHHsyyTFE1/8pCuWgOsRvlsj5tg/U4h3rbMkOYXKev0
j7QymEilNrsxfGo1zwjduoQ4iPcg5gjynE9SiXA9txc3zi7lNPzhEYNjLceUwezgiBvyiKDuK4rM
tY6DeBP05oHPIhms95AgcA/jMEtSSIzYJwHdlOvgkBI+zia6pLhAmdHfx43cz2usRtm8zqZ61D0G
k1Q4WFftjygRtF6Kv4zOm33bTi8BYUbMtXm6zFwsTd3/xvDZbsnA/EJ5+dJp2L1zhcUhlUSbLZIq
J1NMtosx2Fmmibf6X1PXD46lTl5gId6piX2B1veo0Nqs7oB+IyIX9RyZGGMR0G2O3bubyuWsJTbh
agTJANYVKoRIGUOPjzoojl7TYixsqciHcvXETliyCXXwUFxvLSf6E7oMiMIpfrKc45zKF5QU3wRf
qN08wqsPenICXXTYCdkmNx6DEyumxY3CCTpT8zrg2X9Zpq9AxezsBKPhfA0OmdjMGp18ZG6Ksakp
FwbMjLq1PZHfTJwY0JOcqYyJHzirwF6UAXQOgXyrbeS8qYbwVzJrKrEU5m0h1D7eOSQFIx6klGiI
UXFmYKgjKCwmwqRuZNAF3OzLOL57I7X9ZzRZh5xsNQoyem99782O40emWreEBl/K1OW85hnDkHmr
wShNDseSN7TfnZEbps+/e68kIIInvM3Gu+hgda09JGptlB6fNCEMu93zWBHWhwEnvfGVOc0NMqG+
Zz1i+zyDqVDXGeIGwAOkSQV2MkLxsxFWBHmQJCiC2/AW0M0URXafWO547oqVfWM2izf/sbLqw2NO
pFzvpBRywQXvq0GNztDUfpPp8CcXwZufJhv4gROaJ25A1QL1SdFUk+9g1rdYAs6AH/0piM3FWzxd
kRttmal+FsgcegRPGoujdHNiZ9uQUprKZRniahspHsOi8Z9Ha7n3CBGggQZJ7a9nnXOgkDMwTVJ3
X6HJ6T3iEDpiB0DhnyOd/ZY0/khZbQKmRrZToS/VThEWZkokrmWUl6Scpf8mmb8Gvf+tIu5Buva+
wtBf1a/DoLCaU31LA3hm0HAh2iIkS2N9Ic0EfkW17kTx/rHdhzRq+xg4PHmwm6LchY3zgh8WTwK6
sGqBeYB3K5MEOaWjc874pPeTD04ywaKospVVSLLinGJ+0x48zVUjQ5rb97TgNEP8EC6w2UWErK0J
Rb0n13QdPCu5k+J7Koc3PyqfKpLlpZGPoIizO2ck9sQK4LvWM0jUvFuenCRi3hOv03f4s8l5mTmi
AMuG27aM3t2pfI8yhKRzxAhwBe2VcQ4lM+k+WgKdigD4B25nHr9W2OOroMLMMiQfy5R9Anx3ouH3
shQdOn/2MSTDrhQyUDUOYc/3hpuSjJH3bP3cQhWR6QIZ0TmXfaVfHfYzXg0V3OgaEWtD8k/LHGnn
dvm8DRv2J5VLzdN4MN27oe7Wv+Cfefbfe0I9cH3FbH5wWhBz3R3yAKS2syxsiPNfXstQMFDBg6kb
NBZWLLeJfTQD5M4yrOO7tlf9DVW4PNYOeq08w01fIUtGP4nwmlyy9GgIGOOj5PqMnNY59RUjyhmF
NexN9pP+rABduljokb/CQSKReKZUtaobkcOoKqbZQdp6Ngh+GVqiXc6wKjI45a3ttkaBCq+NDG+i
RndszHJO9HTf1myXQxNCsJPshJ2SP+64UCpII5kETI+WiFy08cLeY5CckmKAHjX/bRB8VvX8R67Z
XKMF2m/xn7lX/prZFyh5C7ktWJOWhAces2Z+qSXuy2FCoRYWMOcqN2AC0jCBPLaKr+DWVbJDI7R0
/0Ylzh7AVTtmeWIHQL0zoDVWpeZzAEkpkLneR6X+iPyy2BUuC4TKIkB+4QLtkvoXjIKPujZgqgbm
BLwrjZVQwA7x6qV7UEQUMGHDGlV2oFw6ift5Yd+wKQn1jT11DI0DkFIBLBy8J6cv/L0bsBy1gL4X
nKEbu8BfJ+7GzrH3jSKCx6fC9LvuDRE/QTT6xcpxMrTLkRHyryLwwYXhNwumBh6czUrUrv5G0Xh2
vMqiqGQjbpbhrqdFGHNaR21N5PoFIKAKmCqQMjCDpFtC5tpNZg0YKLVcN8uGZO5Hd/Df25gZmG0B
totmnwxguz13ZjoNPihg+K7Vdvou4zTYIOqPKOhsTFusGK1Xq1n0bU8mNlbR6dA71pHB3IM1637T
MUPEdk8+IJFlG9cC2u1gOudOtHcyGJ+C0IHSFaEHDmZ776SLPjsl0sma1dZeraKNasAtsrjMLbys
Y6enSDIHORwg/FoBmE7Rw2vCBNUbkka7sCbf0m8FE+7J2nasjy+2ZrRTo0po23M/k5hZTGZtb7k7
S3QfaTZSP3glYdUjJIyQqKmyrZlCQM1ybJYoU3BXCAeTvEsGeJyIl7LiNm0oIotAGSyy+WNXR+6j
r6cbLyZ/1M9RSjMLJSwnQPFLcBeJpHQz7PcqeEl+4O+aMq+2Thflu7HAszACcrEcaR48HOdz+jDO
njx6kpRFjyEjsyRfHG1iiql1Q1Sb2rMeM7s5KihoI1b1czJXb7Yuzanw66sfAZ5xLI+kHtshqmIS
OwI0CBuZWWvFrfXJJO+7L6EWKr/5YyUhGKk2elVAZ5gI8GbnHVm4mkshnWaYpTKA1J7+HVzwLonw
v0wgCL9G19mMGGmQGMxBBLB+SOedly3HkUaYsCY5bioMCGkoUFDDG3VWo08B5hbRN5YPHtVbJM0W
AXmFKz/oyH832TKB6USfvrRsecqRaNnPfuKckB8uIjjitpix0SCqafnIPaB1ifc5Zddp5ph0kvEe
ji/rgfh+6F0YrqHAQWZiwFaGveby4c1tQCxU+0YAs79BlfdUu8XjaJElIxL7d+83j+RWMaXgDePI
Zh7LjjZi4gB5CFhwmK9L7mh9e5bmT+rNT0mPdF271dM8uc/evBjGX7BoRt9+HbziRAHP3trgqGxR
FvNts+iWzhzCProRAlJwdS2P7RA+d+bdItPS95crySTyhtEdTAsAZ4NiuquDxRxLlq2JR4Rn52M/
aSBGSns+M2mK2dKTG8x0kW6ULJ7BJ0kkZiq2GuomCYRimZAMNwezwNOTN5ptmxMZTkwit8nKHab5
UANIy5Bvk/vMBwIQpsMgUYynnptyAclol78SlkdR8S8Ou1M1ZHctj+L+Ow85v4OBWYdhN9VZZ2kG
zeCtgCvV1ducZfmBqq2nTEKxUVs7kXuPaVr+jsr4nS0g3A/DbjdE6xTtYxp6oxb2ZUzJkIfFfAv/
NiJCrw4fQkvy/MRS58idj06zo06dqutSv04NXkgBc7qrX/vRd1Epw1ENiSZxiI6OFLElrMm1U/8u
8O7U1ECeHtErTrcZzP0SuZKN8ihmDpMDaK0k/1XgiLP2xis/u/ShGAwDOsysGGAGanZyWrcplh8y
9ZjbftnaORJZn3CDIwNaBojQaWJv5PpgahWzSxRAfP2lnrcMW24EKP51FuhAPu9p6kZa047OOk7d
DSZWZ5cyKi7DENQAC+EmPVbE2sLkZVTuD7SVjK3YQbH7homKktAdIUVSF7p/SIjZGFaBggYas9O2
re2Ni9alzDdey5aoWZIv7TEGrsLDtCzDzVwwyiOnwWyoaR7GDNtXTmI5FSCsyYQQWcQKhdV65Dd5
AMis1XN/6MKQQ9s/ttZHg0m2NwEWj3TfEEpWALbLBxr0Jr9bE9lDhLKToHlSxXnAJ8ez7UrDovmM
49sY+YGpPkXw4jEdLdbMVFUSTJRyzqGTFjhG7H9xJeAdq/Zd6cGhfKnDve/U2EXheUbGpr+OUMmE
cb5bc1XXcD8f168A3DJbiHThAWcMMIEGlHT2hZlxzVRXZs84q9ur8n4jQCs95ZMKizYy5tGWEUTi
9Pjhw5xoaty86yMbnwPQB2SSc/9hN/qXjHgs5l5wL7XzUWch1Hybzgi4SSOl2CQOo9WiSdl1W8Xr
4Dp736q2utLPWtDDODNYQDdalfMHT4KaxEbYko8bbpus9l4lYWiy65Nfbo1J1B9AIrDMtZ76EtnO
VJjlungohY3vD6iWXH0uyRAF9wKPh7RvWsiQY9g41mecDebFMYBm+pEeZ3rnsBHD/OovWfz484Iy
fL4YKrkosF6LYkruRDBio0Hafx8rcJamnK5sSdrLYkNjCqqoutYju65ZmfyB7XF40wexOCir84gd
gMKxBLiXVfbmNt34ZGnlbI0zB6fYGJI8J+8u9RqFGqlpCHjgU2AYU5ybBu0PN8oZ98/8Owyk4qN1
xnMQD/Xr+uuEVYwOYlw/Wv3CSf43mhdxZdtvTgExn06m6g+3T56s3nEfa11iceP//vnlJfd9kk5a
tUvNwPZLNy2NZ5YcSw9Bec/44HVFpfRVST6kMwTnWHCHOP6Sf/huTd5SG9y5nTXv2XfX78lSPTl2
oB7YdrWvIzzPn19mYsOcv8H1U/VBu3Fkon79zPWzKaqOY41Bdwoo0PsJgTym8BC+6lqPzZW3o6+G
Z2UsuW9QNz3XNXzx3gk0V/4umRL3r5wahrVKq6c0RGRSTUzYdJ/G94EGqD4OTncjwrG76gW5T0dY
3Gs65t5G4cR4DjSKA7+3f4+9m90xbiOkwJ39f5IZnX4QoSceVd6F91nfPXgSRBrf+b1LgV2LSOmr
xq/VFSONWtzNH2mzfDVe0j4w/TNPbTnfh5y4bsB6eokPPVwQyF2zc10sBWvMHp4K8q+2yvI+mhbB
b1lhjVuaLj8oB72Og3qBRsjqL9BlblIQFMcZUfmzRVZiAI8ssZv61Es9ce3APapz3RwyP35eFxzH
wE3C2zkZfgWO7i8t1lZ4TNMZSFvixfyOltbdwJM8Z7h4O+eFJt5yOs99IVFFpTiESut3sYz8zOfM
gA2GeiYu7rsQvlw3EMUyAE+4z0tA5T31L8kKAL9/XsoAidCSl+pA73vrCy55Ecnx4mdm2ceLAo3P
FfQwufIrBtb2OSH5AxLo3jkZwYVMUVnSBZFzl+KxmrhbmUf1ZudHTcF1It1r3TTIQHyxV4KgwqJr
f00RmQFygoq+wACdOauSGjBvl06EAQgJv2Rc9oAw4Bnb4x/fPrgV1eHNkgb7hRX3Tri+PoyGj3MK
QvBp2SGZR8xQqf5004HbX+XzJfFhIMNHyTYLVDdx4zddf3LgvAXrsj1hhLXE9V1oo1On1AaGY0EJ
6NiV7213TeyWlKrMjI5NmCASGkwaoGRD5zoKG4HMIrsddfmTHqv4dvLBYquCErjs5jOnhn8OcgBs
SaDnX6j88Ms1KeTvXoYgxpZPoWX3UjWYkHoN8NdXBSNHITcjs+rrPHOO16NuLw7cSFVGC2WhoFWR
FgKxGmwF59mpnSQN12xfAjhreKPuQ35slERg5+fwlkhu0nWgzkAkqneGY1QBuf41gKFHoMs8Gqin
1SVP8wD7qR+Cepewt2QlLPQmEzbkcmS+zVTaz9JBOBhzPXwJWd0XXra1ZuTSrmeNtxm0FdawiLX7
2ZoYZ7WIaGhy9nzZ7Ny6e6fx/SvtPSZcSwa7lo/jVLjpSaux/5AO7A2BycLjCQFDyCtu1Qqo8Vdr
O+yCKqCfjo2mPvHS9shQBZmJI7KDP2fq2E4u21ojuuZuTsAn2UDOwH10bHZ/XnBTQIRaKpR3v9nX
IOxnN32PBYojtZghjOkCydb60ms26taCshzlizo7M0BrQvxu6wJJZzqYCzsz+sgm6wh2NOLWFenj
0IzuMQuG/BbWp75J2q7e//zUtfL89mZxIUI53CQ3C8DJVafJwEIzHawCSWyh1b9gIWwflIftz1YF
/jGu1ofAtR+I6sa/FOjuotcX0RaQoIQ8pm3pnZWyoxMSlOwvpACsXF0xP0k0B4exd/5q4X3lXdle
wtDXGElCQcpOlVOT9KeESnYLjEi/EPI+HmSjNUs+KN1u7ce3PkqFm9637PtQOvCmCsJQhjCb78pJ
grlQ+37y1L8qQjSay9nadSEU1FhHJFctzrKXb6iZUobgX5I2crR6/+LLsr4bB/rZcHKotUdcXAA3
vKuGjZl2NDuDjU4unyrmU2FPCLEvXsNxlQb6UKRrGu1z56fDLk1qzDsWcsTKQgxoAecbuvBSe7H7
1pDnZCquwCqaocNk+DSWiOlWIoFXDSPO2LpD1hT34nGIVs0IYbfC2td+yYTJy2y0caRDJXZ+0Tih
Lnkb7ocqGtfH2k0lAp+NtZtfYsvkF2EKvm5J2yOR+7xNHjE7S2nXRy6nPxoWzN0kma76fQliP+fg
U25N+Hw4nPJaDc9hYzcPka9oBBPq+Dw+0wQkF79g0VQf4qYXdw1t2XPZVPxRwqtQLc43agzkRcto
uiiLJDkN0evnhRUCqSpMaxXj+GvMLLYBknGGxgngmpQv+0NOOnrUg33x3Mw8r9CjIXEGFF5OdNTZ
ZeAhe9swK2E/aKpn1ZJmUqXjAw/cy4J58tZ2W4nbjkkOuVxF6PuXJbLASa0v/HvQqSTVvCVe2uEQ
ymjleMjIbeqwfKtb4VzL9UWn2euML+kwiCQa4Evzaz+/m40lwK4seqTLq1aH6wsDN6D90ADufl5+
fv3nR1ouv+eB6vv/fv3np45YQ4jkQMB22EUsfts2I+mR0r7MZ3XXQ6DF3Zoda2nvJjMaWMM8AeqK
hobkXYkFRaKgiLh9lGoeFj/G0r9Eyd1UWcjRl9wudqpYExR6kdzZcAfvfn7EGxBe7L4H/8PDI6ME
u3ROKM7shT3m6Smqvo591N64FhS7xNxZgpGZ1693zw/caX1hrbzsVYxHIjXVcFswj21jyp5u6CCo
Vll4v+RDeF95KKazMOAZKdsXFxfbMTbvnW+PZ6vLxzNzcwHyqfB+GaGoAocwgumRBbdBEX34Nu/z
2AgNbiJ5RDVGKbx+gj8/0utPf37USUY5bGtAFfLvbFY7ZD3EJyGbBVQ1L0We4xte8Oul6C9iL2/5
Olrc/7yADMVj27uXWYiTE0fNEeOoB+Q/1mdIg03hOddufcnarjsIyWrL86rvMHOnU+81Gcgc+e1m
jb7876XB5XpUmU2Kc6eMWBmnSO2gDxB8wmONNoY18tCHX6HoybHgQMEm+j2lsXwLGJBxCKz7xZC0
2hCza9Lg30h6NSDJCfEI2a31mi7YLtME0HE5ds+rwmagkZ2saLiYWXi3Py+sV9Kdu7RQVZa4/AOv
2CcsYWCLLSEcVgTpci5tUZXMmMlmph3IJOrF198FPVfXYwjyVVTtA1QTZ1Qw6sry9qxK+l/Z1fdN
Z+4yzATc0zxN8wnf0zzODGm8e1TG8Ngs1BVukUTPMyrOjdRMB5yCelxYXrHePuolDytWQaQgQu74
bJmvPsU+KKLS7UESDRxpwDasmpCQBVfrHfMSQr2EB/HUcj4WM6tLVxQhCng6NRyW4M8in9S1IG7e
M+E03DfUOR0EwxIJwp61/Vkr+PYTlnCLJmtrV9B+AxBeWyKCaBUdZZ/EnQhr8nrdXLyMOQoPw6Ap
mn+3qGE2+DrSOx9ExiXtxBN/8D0zaj7JGZJ+xCIHRcquCErITz1jqQ5S6y6Cmbmr+iu7UUK7E4Ye
DczKMvUBKQYCx0ViPzEp2dpN8DcLW3oaEzoPU05uU5T3BaEbsUcYn8O0JXHCx6wm6qGcOtoq4dwy
+yQDaL0oIPtUbEBjTKSGjyyy5ZebMVAa2eFmZoqOztTK26pQz1n6nP6LFtfahZWe9mCa0jfBX2NX
LYJ0bvLSdo3OQp4cHjqm6Fx7f0Wo1tS81fRWJS9xLj+MV7HdLuRLraBPJUSjnqc1NtiX9VkPmItK
Ke6DlK7NrcgRoapLDllOy1AuGHBnVmoSCcvO9C1AD0VGZBa63a0KEWT3qRKQswaa4dK8CImLXnTk
JQKQrLCAMQ5JXN++i8pC3rUSUd4SRftsfSRJhnYhinBErRiD8BDBXpLV7yJxEpxiodoaf5hu0aLU
1KToSZfkiDtA7MbEak4TCCArddbABD1/FJbYW1ZrP8eRWelQNY0KjuQ7hIWPIDHLY20PkGGG+D/2
zmw5cuXKsr9yLZ8bKgwOONBW0gMDMZMMTklm8gXGJJmYJ8fgAP6ov6N/rBfy3lLpqrqrq9/bTCZT
ilNEAHA/fs7ea6dPepQoMdr0oCOfdvdY9DttyfSrY303vdF+rFSdfQUDfG6hDl81PSnXCDrnp2QW
SNFj/XNxoPajWrNPTOKQ2ATg+7nyVHlDNOyDIZlDp4BtFgQ1vYs0cZ4WTtMAmxgLNdq0n8oElWjV
0qp2a+brxk/d3IjE7i59YeCdK9bFhOpsn6Zm9uDrmsZlYhbYRKDEoHCfTkk6THtkWBndgCB+tiPY
D0Ce412n5WVivPEA7eJ7ZBnju22uh1rO6+7aLlgi+yXoBtqh1IHb3ijc3YgGB2w8MalBY9S49kfS
XcbpkwDR8fe99dcW2hjY6bTGe1v4Xn3pqrwjISEytr/+Wc5FcylfLJCA25hoPCo/i66lcUe2RAXK
wY2/VaQN+UuEF3Tw9p0ou2PjY+PGe0VAARUIBwwYhnbsZ7fm+l9oQuadpTjqYWEEuiugcyimjw9Z
abgPtbz3kbnR+55wZIiWSYnd2oegJKEQQiQiFNSQCMq6+t5Uy3OhDf3EuvVpTmBARjeJD5XpxI/S
uFoIm+bJF9Vn0HyVDr4uLXrnlE8Ghd9adE4rhzK4Wgz4XRCljbuojlFJTrgnZWK9lHXERLfq72QL
O6quTONg1ChTlGOiBy7RcFp9Y+3HaL7P5kFe+/63JEa6bM9k/8guJ+PUm4hQ4UBMX5AcH2f+0Wb6
DR2ifFzGchfAet1ZUkS7okvyF5b0M1mG7o9JESYiXcAUM9MSdCwtwi+kgS+1J0tc1AQUx7qaH2Kj
OyIdr8KUI+RekTP4lCiUXLHW3Q5HM6vz0mG10hPns/TqzTeBPwoYzLe0eJm1ppIQziTFkWSN5qH3
XIx1KdGvUEHRIWDP8yGfGp3GXgyyYSMHc/4GpiidHXVdZUkHYg7BZZtlaFhSmLZAcW0AJnbwbna9
OPpq6ray8NutEYMjWYH1N0GJ/6dMX8ka2wcCGAI2IM7osMVTkd0gnCWXerKn0K2fayR7cEOIcGi7
DoKQ7+itNMbgEHucOpYZv9bk5YrnHNqS4H/QjBPfPjrdlu8IQBvaRCmt/qC+M7kHjoG/2gqV92A2
yBXQZ3aHxEjsm6mEuu/FibigGbFD1xUIVfrsK0dfA1icaG+MmqfdVi6BR12dXOsge69KBvpTAw6X
zi8YoY4DqfSLRz7g+laKrt1++e1f/vav//I+/ff4s77jkIgLofvbv/Lvdz57lcZJ/0///NtTXfKf
Xz/z9+/580/87SZ9V3VX/+z/0+/af9a3b+Vn98/ftL6av/9m/vofry5869/+9I9tRfNjvh8+1fzw
2Q1F/+tV8D7W7/yvfvG3z1+/5WluPv/65Z2Egn79bXFaV1/++NLx469fLNv59UH9/jmtv/+PL65v
4K9frt7Sokjf4s/fPj5/O32q7nP+Dz/9+db1f/1i2H8xLfpiQSCE7wRCSvfLb/rzjy/ZrgiCwJee
aduO4wdffqtqElL++kUEf7E9pHbMV23L9nENfvmtq4c/vmR5tu36EEqswHHc4Mu/fQ5/up7/fn1/
q4byDkNg3/HG5Jffmt8v+/o+XSFFwJ/xbRlYli1NIfj6+9sDfbX1u/8b6QitYUHLuWJHhsz9HJON
d8lKHK4M6kc8vyunzj524rGj4V/Vp6Kydp754JjxXmK5/YeP8Y+X948vx7V4z39+PSinXNsXvmtT
/Eje3Z9ejx2rajayNTzFWx6VeR0D25qRIyUq2a1TywgMaOeEbVStbmIrIC0mIr3B1Heqr55LWAb5
8iM1QPjSkjpaFcFoWNPTzD0hl7uneXPrMBZVgXdhU/wxx8ypArVta/vcTsF9gpktV8/5OB+skX3l
pxWhiVggfDlwjirogpIEEdZ489MhqWxtOtbjD4dSPgEUgDyLFb1Ik23cPQ/wFKL+MjtwexGXWWg9
s8i4MsYxjNHE+yMft3+0GUqto/de7zvwqG4dk1K2cAhaMJwBMSAHen0PCT85m0NY4Ez01CazoALU
ajtMOEk9uhEYp6KMtCnnwyNMvHEZSoNWK2GlcfJElNCHCTrj1ePqgyVleoIZnFiV6QPjNugaMoYg
tzAvggpIL8JNGNJePIKFihkiM+2OIL3AUaRQRvqKRnqG7oUikkt1lSboCN1+44DLC/LQBWzHv5RJ
mU6tk2P1X/pNG3HWseBvPRMLT4q0AUnv0vevqY8yn/2q5E+RRs9WEG8HjQpdUmdCV8Rbu3X5xP38
OcW85ps7O8NnRQ8CbU018onXz7zniDCzlkMoukmJtjj+5Fw2zc8FGnqLt77K1T2kvwEqN5dJYTNS
hM1I8TC4Kj69xeatqOtUEzTRkVwawfE0yBTZW/rDpjXfNq+ziwamCNGQhgJyYcylWF+CIPVJMz33
I7pfmgBNtI4ljPJqGMnCpH1eMAMD0RqTldqRRyKMg+1nDLKXq4X7hWz7bY5AL82YK6Z04FCqaOOj
AEjfvRJ+FowPeXtPc1HBhoiQ4k+IW9K03QKha+ideV2FKvBj5FRl0Q2UBrUHZiOCfxwSeupXl6tX
cZ3miKF9hznp1aKIRwHPHdEiufm0uOxev+mzx05zm3BdugSApcPltLhVaRkHAPoL+L34VH59TSuy
6vm+9TpQ2zP9Z7g/4By5GDyRXvSwul3xo6yH+MkWNFZRCnOy8Mp26yxISLhNJBNak2GjdAFGynhb
peRs+fm5nvYLM0YacweXwmfSWNBL9kI+aDN4WN+hlX0mXOVO8DGDp4mwSwEc2DdmcRB9vEcuQ70L
udbHqt1uFcakLiaWipCrDnPN3COKyHgUsk/FTVyCttdg+XiXgArJp3Hbj4kLazI0Srn5Im4bPso2
4YDK4QOTKx01rDPIwrsFPapsbvucxGriFDNRXFNSPrOibb1m+doY07ulcHEPJVy56atDFHyZQymJ
SX60+dW2vXdR7jP0tmhx2iTMujFCSZhvfNUk0KbhwVfyu27cFUtGlUhoi/2ZY9NYk6MJVVCISxyH
U2f7bCEcaQa1K+qPVYoW8IlyRresreAJmaZ7KR4tLlcdmbsEO0CtP/GrbSR2a4UIM8Wmn3KVkk5g
IIYOxHR/VvsuBXqE+tvlvoRpteH1YWe7T2L/aLYWaQLcSEg9S26vkXFTxSdUERDUolzj6MOJlHF1
+5krLrN4IH8my98SjAMNXfKi8mlEiJM7erfLwDLEghc1Pnnar5ycpuRbgQc5K1kB+eXrg8pzYDqk
dSAZUbykdXeyalY7G54LTm+XsBAEjgfFPWxkz4xJug6zIjBHl2exaD8k0oloem6nZ8VDlLKW2iVc
cQan8pjxYoVGqsvoYl3HzaQMp5EVjIzUFvvxFCGLibc14nQ/JroTO2hHALIUK76VSOGZ9DXVb4z2
Ajdrh5dih3SfQ1qCBcOUzItWKGGKbbKY3lVnoOhkvAF3+KQFUlO/6L4FnhEO8Sra5mqts0JUfOlc
rk6mK3pdKIY/zbU9DgQFBSezZG5d+VBDXh3sB5Xx8ejLOsrMZzdsCEbBELmuQTnXWOMW6MnutnVx
qADqFLCiJxcXBRtQlTDm58rlrGHeiaMkNxk3PAGBdUCyZApNRjBEo/+FtvFqVsH3Br6s2YvroYyA
A+frrR3v//P93//n3Z9qxPT9QDgSg52QlD3/WI0AE+vdgEgzTj2fTPpSd7OgRujYFaMiIOTr/1Zv
/O/+Hk16rD6OxFzm/VP1k0+I8dopwrKQXS/2hzaZsDzP9sdUnkdwhP+/mP6vFNNrycuh4/9QSz+9
J//zf6Dp//zHCnr9kd8LaMv/i+8xQKM/bAufoSgF4e/1s0VpHXjWWkAH0BIoGf9ePrvWX0zX931J
iexxN7lU8/9WPvt/4STFBbdcfoxTlfx/KZ8d0/1zAS1N26KA5uX5PkYRx3btP9+ySz3x0jJwy21C
rSApUdGbVGfdTWrTN/5RdxloTzAJoWFmzG9eCMDCWZOSb90gtN4k/kKmcL16BHxxjEtBhMIcPdvM
Ao89xP0mKR97w43CJUkDeIgPmZlD7Derb/kDz8o7rinrZE3GPT9whn5zlH2M3JbYMMbs9jnuq/bQ
AtUZax9lr7E6CmgYKQ68lpVHLP/s36j9at98G2JSt3CZGmnhMbVC4TNYNGXqlUGuROVfDU56GRle
IwZnEbHhwOAJbEOD5I5Vn7Yj5gmUVTNeJJBuHK2AUVw2fFjaD+jtSV2RJZ14Ja+k1yV7j7bRTkY9
5uWmu5UNAs0iPZfCBswy9OfBQY/bF5B/5iCIUD6Mqzw9gSMYcELuJ+dbnPth7MqT57s/7XYZTkND
NLhVf3iBxkjfJT+7rvyG5tve46D2NsxRdF4FYWyXFzmiDmpdOgMTq/oICjTqFRNVFOgmk+SC6I5N
6xDdM+sAEuryYw3rcUqUj5Xf7axsOoFm3QY2uQNzTIpS4R6I7smrzyTTeHssjxhYyr6kg/zrBKXG
99pcoSkJ09o6Eoh2SgOHMLRqIB48PrT19IoBYg68N241yqok36GdR5UyBSunFoTLvCZzIyDAtzCD
U/O/+wJYVp3noJ9i5z7SNB1V+Zo7bLn1fZFbjymyNyxOdDWiovox+Ox0XmU9ZHogw531fqpLoNK0
S68qPGo7SJVMLlcNX95MV6LNRlLCukuZGUiAR6oVmfKmOSS5Cx7RkaNBuDjZIQpu02z+SuvoYFRA
McjtIa+zzmCG44zhE4YPSgIXeI441KVg0NVGnBiQRrVp3GyLmrtSGJ8AjPBCnFSvX2Ibb3owZjb6
sFcvXU5mB4kiCsabpo9/YINZpSwQVgBHJxE9dyNhXiKn+HtT0JHNBAI6u+HTzsfpVqTt0W2nm9hG
JhHXK2xXQ2ZHukNUG0yrjt5rfBu5gqBYqMtxdOSgR5heepinmnT6jBCdxRNENTGU7XnKSwcalsnB
V9DVR+GNcKxcfGayBbRaji+WI17nCon3EBlIjgxRX3V0hnFVH8x8bHZwpo8tzfXroaXAGKAieaax
n2bqbZHZz4ChCBlxr9ekh3Ly5a7AIjCIwNzWMytDvpDRW40uGRFzS25lLl8MOSBp7L3LQmpdTN+3
BSZH547TaV7i1atcg0wokkLclAUARCcPvKuzLcdv0P6JkUHKMQ6IUeF2pmc6Zulu+SjcRK2WF5Jn
uZ0UcoA4Jq+k9gkt6xCfN+lCpLro72dgDFfJaVSSHO4pgenfBNcVuOxtKhtCp6+9qTRuYxw5ZmPd
ZNlw6uyhO3RkOXrOVG4Nk4BuqwbE0zmPkRbkG6VPPWve1nS85tha+XfmmVsRDya5lpws58F/HINg
2JsSjITG94dwr2r2+HQbvJ0kY+tuJFGHnMBxCbCfVvsqjmB4UZ1CslHc8W5xMmcN+08Bwo7kfIFo
wym/WOlNJSNPILoWrl/b1ofVEkPh8FalZrTH+LPNpuXCU7yEMvKPziTRVBgOajth+dBvYXWnpYcn
KkXWEXXD8xLUAtneUyWpEWXpv5M3pEmF6B8Z5qfbYDz0DdHV60WRPmWIL4p32rVfp0g/UEZzgI5r
69o20M/MZHuexK1SAjOKdde4wa3jTO9OmmFqtrW5TazMeDJjl/Ptk5rJvrHGeLwDwrNDOpef3dG+
nRJV74UzYJXFiDKOQY7snCPhMFUE1HmKgVUHviSYWKfGUX/1aJNnMccRmSuDHohfMnCGrCJkGYTy
qe6ijuedYHdWndDw5XDJau82Wjz8pdZwUMl4v6rkFa0XPm1BSPrgbyXtBXM2vgHWwHmiWXnHatWk
2sXHoMfluMC6iGPyeZivUukSjOZ1NrseMRC2aHqa+gGTqAKLmaVJ0BX8967Bxn3Vo7rBcuZ/ZkjF
0EyPS2iXHqjY79wXFRMJzOfjilVOHLxXXXNRE2e30mkf/NHiiCidbeYJNLf5Al/kMrlECkSdyLeN
ir6mrIlDjq4WCnQLrAy89GCdJuaYWzrZB6n1a9rZO9dwcXd0OCwTk2E5zWKxJydxI6dBI2ZCvVGl
jHJzVXt0OMiaIG0GS+JCdph+MwYFU1laW6uMH5QWF8MvBdkM/jHqE5C6rXwrAzAw/shVZD5ytpzh
Oq9HMLzBOUhjuGnjOSvc21YWMBypnAMnOZZifM2MnxMzxYIO8WZKiXXtauvRwzpcYTe7yjr3NKTk
5sTCf64NziU1YqRxSKKD5SUPstHVbii51w1yHRLbDUVtF8ijkZ66+Jqu0wVnDHq3R0SmTzWDps00
IjEHHyMOamId78jeyMtZHaBUYTWA+7v4DIVU1BMxYdd7q0IP6bddeWb0pi+Ry6OQuaAp/dx9S6Xc
etkg32bP2PsWaKO+Gt7sHrsicSitnftPkIoQ4jVZGy6esQaXEItdOUxS/dEFXLBU5pZEmLBEv09w
AK+B+W9FkKvOwqB9nXpHMbgVWBwpS9ikdXEkG/lYa4a2A2ETuAqRHoocetjiMGito1sajiQLm3g+
cmzILc2dbtLWcUkqMJZWfWQORr5C3d2MaVeFMd0a3DPTQS6rhMOSPXGeHG4aHXebpFE3w5RFuyZy
B46s/luz+qgQr62KRm8IdQFhch6iEEUIil8eATMOADWJ+bQE8OE7Iq9nonpEi23erj0yVyosl02i
0lV7RKOG7SF0SUpilUXUAXsPoQm0NM7a5kNQ9D/FFBe3TeC8+gtjwHGScBZQYa2bqnmw+2sNbHIX
OORqZVlO/lQCfKeJ3X0Hb+dFjYxhklowblnIV8kWeoA99eEI1/hSVeY+ckvrJpYByiyxzZe8OGri
bUMfow/eDnmwAN7vaHis7cKBrOaAXIpff6IcRChX7Xg6eZoOD0E7NX2dRQAZ9iK9JeCooOiQnIEF
koRyhnwVGm6LBbEkAcYedfEgVAmiiMPuKZvHAMWo6A4B/GgrB0MSjFoDF9WI15fl0Zsjxk9M+Q+E
b2rIOdGZHFx9kH4bn/L2w6vbYLN4TUyk/Xxdu7W7rzJ9rK1lPJkOrDrCLW/FoK/p8Vc3Xe3ldwad
E1kxo1s1ZmbL/p9FtGL6gVYUHjDwfQ1ur2KZ3jhdLDeBtrDNVCeYXdWhVhwg5IxV0TGP5tiQo5v7
yKgUNiJQZyXIqjDsonY4u6kFhUGCJIk44TPDjm/SvOx3dQG0D/h3fFCL6LiDJ7UzBVgt07RxOo0x
n4nazmMThJEq3nihxmFQ8ujinDwtpv1ZWAhvg2peH6m5O2cC+6vleNWWVoGxj6zhvdPYwBkL5+FY
+IdKF0Zo5vSHFi2YEjfmyca3fVWbldoyaLhkqs9ul7kOkTSEg5anPK8/zQXXQ/miAxSKftVflx1O
5mntn5meQygWdVadGc9NV/bbblmPEZO/HxMcHDDs6Wc56gwh6zjZ0aFa+7xam6+AGxFHje64c9Cj
kK7phl5Z18Awp71QgbOJDZbh0VtnjbCRmvTaKup024/RVUDq4xV5OsyKZxg/AfIqBtWys9kdidJS
pJqmi+9uyxp45GygdiimZeeofQ/DDuZFCugS9EK2cI6pMUXTyARr1ILsH9tP6lGsKLy/ZMSGoEV+
AmKI9zJCG2qgmTXSlPZ+pG8UrjsYHc9gtugzB9WP1AqSsFUoK8ha7A+1wSg5IyEWCQJgeqGA8TC+
J2X9ktF8b5uGZk1UQSRhdSJQkaGDbYR+Y05wQHnwCI7GvKc7ytPIJ02EDG7tzvdRIy9NjHV9MPRz
pBjkz0jxg47ktaic/dBAHB3avg+oNPeOYjbuAga/AE7AIxCvY0FNKeNwVHgLs0Y9ygrc6XByDJLH
umbItqgVaDkSTTy7Pt4KL2Cd1vm1pLMTyWR8XIpq47SBDBPlZSFTaIBEVXIEE855qBLAHw8jCtIz
pqSnMtPxeog8D4wX6oDJctD8FAaGW5cqWVk1/jxycRtCfuKOsDFrpqhuLaxsTE05tDcEk1n9Dj/J
eS5B0Q5TfmuAaeGc+FN8FdSIIWEZQDAJOdmvkDPm+zdRjmoIOMfW2pcZ2Xyiyr4OCRwFOL+0PxW1
Z6cquIPTblpcmFQVaucC5dnGmXH3FKQBdlyArWxJqG0XDumT92awgsXAIuHl2MCdtPiMvmfjs54K
nFz4bTdDDlfCHYEA4B2hkzu3R7GQ69rK78Fo0AWlT17p6BkR/g9EO8RIrkf/5JPUbVACWm9rB+Z/
z84uY9WcE6TEsaiDo5y6k8nO6jAxIqIOiZZX3s8eSzFT7tqpo53q2zfXEK+qyHduG+3Tqd46fbsL
bIvJVeLP5NiQZA+kABPZmbQaMginkZ3G9HB6IqnimLrm4fAIlbmHUNTgRf2gzYJVuW995mb2s49z
BQc6JVi8kAyCSyKP9WWsMwc8JcfQ1BzpwuombGRLKLsMTgSRN0d/IluANNg2pxcKd4ROdOS8N6g5
93jzNtpD9ZLJXO/iwQa9u5IJcoopcrEQHBX13sFhvw2i7DKZYk9u5AZLFXkKCQ0JMy2f4qW5NMwh
RBm8Ba3xXUnA59Ocf4wuDsWyBYnsr6cIu7uO8uYpMvyD45q3Xd+MBxK1BZqhfmsZiiSMYe928ZsU
rUJyg6FlIWPbEdN3yGGc5PzxbCxkYTT0x0cbvnRtG9lZse+VRf0Vy+dHHFDOOzFzk3SVYMVGw9tz
66ekga0jI9ozLWo2aIjFxrI5cRYzjeCsGftwwtO+M0qXWHXQgcKG1+wW9FDSmvy3QWF6BVv6Milx
cbPE3PptczczDB5t9VYl8+r8ApddFniQU09RweKjsPy33Cvsg+8gbV6svekOK7V8KLaOcMOiZpop
cVrAjqBsxXGZscD2IPNo/xN80zG/SfGOjl75XKeluR9d3Mqwq37ij1cdDai8zMydah6rynZ4ML2F
NjZLnSWjK4vKek83f2fEhAd17khafdOdOmpWAJ/Ja56jN2zt6hh1vsSiha962Ilo0VsjcuZ1gHvK
FnLmYWZR2qfVd5sms3Q7tDix2Br07TYGZEYKl3WwIYASIrZZMs851QQKQckjfn0cj5VwkMiY4BmB
pyDXslMCP0UJ5y6qim09EAx136QISDx7flRkkwztDvYBJNViesTJ90OZ+KvdDFm4DxjFLLrv8bLS
z4rzWMUfTtqTOJXS5ljka06XhjbcT9t0wUa78LGkDqpt0LFZNr46j1397LY4mCc5n2klPWgMzSxK
M+M1LpjoMlAbgQQK0FpEQyzJVsXIEX99h93V2QZTLSNT4ntMk1O4R56426S4UCPcFKrfFVbUXtnr
KK+JvK/+QIdlZM+n2obAT9F/02KfPM6ie1i6ZfhaDEa0y+u+3ZZEXQ217J+YLQFtWDZO12pwvsM5
DRT7r8lpczARHM22f/F6KCZKxK9KgHvJ1LPM8/d8sW87xnzN+IYaAz9FgZ+jcBogD9UtFQUriDcS
0UMPjQALAEFuzllFvCY5WTkaVb4vemR1UYPrpnZ/tIb9I1p4/gupw47/Z1NY37v2NW/r4xhnZBt2
U+jBjwhdFmjSX91lX5bxXTTM8hYE7b6ykr2sCUJyvfYpLugReW181wsG70qRmbZg/nQyvRsLhW0a
KdC2sfs9J+veK/Nnwqsg647pQ23RjPGJ3b1OxJLRWAUQ36fEDS1jup99ksEmaBwj//+2WfPh8hge
sAWtnH3Mz+B8pHbj7AyRvbDQ4uN145vFMu5c3G5nnOr+jkwl8gGWCTUxTBkjRviUT9huCCm1R9a2
jmm1QfMGYQMGg2UNNeS+uJvIrozo+GH3SGGaZM2jt05xUw45R+oO2inme94iZ7AtUjNk29CIcGyq
GuiBwqM/I6i05p613O58gUvc27dFU546GNmpNEKkMEBcErrXinV+x1SZTG9Gzb2LunHuyGxZ0gkn
icLBA8y4MYqXwUoO7GA4FASV1fTiQHQIZazNTTbAAA1Efe7z4pC0VHWeC6ShcL3+ilEvnoDsrs4m
FlZ+MX+ZDYK52k7S7hJDP1+Prv8iFkST2IaXfR5TB/1C37GPekmShcqs9cYTgPOxo9xUhPMSktvs
paquSUPNz5x27xthIJJbqteqnUGFmvGzHvtPvOC9xQSa1NebSPbVrRFENzrjAFaQFeK71ra1JTZR
33ir4bOH1kAhlpW7RhCmWbTdywC5txMTDfY+v83o+uz6QL26NajVBexmVTZym08rfpRW8sZW5Y7i
PN94vQ4Q/KOUbn+lSwNQLDr6Skh/LEb6zkb1XK1snn5qI5/u7Nw8sm6d2CRu7YoISPx3YbtauROj
aEJt0d6SZX0y6wbzGXQ/VNdgRdKJzXlp7uhvP4JnZhtDy8yOatioVqc0jMyJzllRn+QMrJ/TyCF2
/CVM7TjbaJn97Ln343x+GDp4mZA8f3KLNBsbNx8jZb1j/Zk3BPQcGIHAKDUzFmTHRBkBU7JnezuA
RKf5Q4ssbKqCBMQIFgTekHSTBtZdFeE4+fUvDJqvplFfJ35znw9y2vjpYCACMD4Wr7orJZtlbNH5
8MnHJTBkN9nNDYxkRf6je4Cr/jQVtoL8Avh8ds81XNTbwmXyUBfEUz4a1UCD3ddX6+aIc+zZ9nZB
TvPPLHu82PlcwkCN+70f2VATdYrFyM5DokRgGSDpM9VckHTxBmc8Jw6WQAiYNjx99daUjrFR2Uhe
+X2OtZKx8vRmD5RtQYvcKhrMw0TckJkuIJinpUblw+4MBPSUZ7TM08Y94Crlr3N7cGIpG0C4DOL7
qrxBRZ3fIPxHPArlZh/TN49AtO1m+oNYjKhSsn6mCQeDDk9VszeIugQ3bO2stL9pHGfcAyy4pFb0
5LJG4WTi1hXxu5NgxqcDiIutjmwUYRDZB84xlk3JYE7ZQx8VLCu6ajbp1K1cJCM4GB4GkdL3h7Dt
BdJjoPUDMg7Lp6HUVwFFelLDDCQng075muWdkLO2HBH8ALLoFvsIj/vBs+bXphv1DjR/ucdIQrNd
X1MP4L636MFihgBBaqFISTn2lo5NbDOmEnYAa1sDn9crv4dT2CsUrApIEnGVEEr6yLBO0n3mbHHj
IhJjw6NGVN45jsHxkDJo7Vm5Eaf4xQsx2ltbO0Tg2uk7bBoBrYDMSHNxLhFEsHDwydYeR5rqFr3X
NQqMXkwHvGiPevtMX2JmigIwo3em5d4unMfC6Uln38l+QHDeNuUxD/Sr7cUvQUMmXqJerCCHulXE
HkssP20392RTvaQDLTYobX04SyxDKXWoR9puRy2/GWEPpoLpoYlNYtP03WMBlRdDPoVA2zvLxka4
tjV18ODaMO8KxiaWwQ8vVb5JCAOhUuYZyCdOK4nPMSvzM7mLsYlyByjgE337kPwwRUxXZgFzRzwe
OoIB6bHprkY1+wdkk0xXcjvm3COa4A2/KlHfZkkD0Igw9aX6KlbcaDeN6PuKFysd2/NxLMD05jk7
UzlURPuCi/Svrcb86Hq6Swt+cpAL3FwGVIWgikCosoks2ht2gA23A9eebS7dpxUjj8l2nsv+gpMR
kRzk9mx+GWtssgvjHuAb8kHjSuN4HMAFWljByiy46+nmm+VT0DPCMvVK549FuYva2QE/X72a9riJ
Fr8/pRajpxowe8j0BYS2qb76U/+EVglAaYu9LWm6mLLQmOlL2XsWEtQiJMEtI11BTuLJtJ3JfHFo
z4RVzMAJhuUbfSpQH+qlcX0HbtvRp0Q7NVToE4AF0x/nneZe1F75lqXivfXairY7j1siPSB8Fso4
KNyA+qjUWm4V1TCf6r3KCbV0fc5IxLmPRjBsMwZJFO7No8T0up1ifUd//lrG9o1lUUuucDvSVuiD
Ju5Kl0BW1KSvGCVu8vrHgkGhHSu8wvIlKftbcxnUHsLa65I4P3nn1gZz72NccfbDlvMwM9Q8jHHw
s1DT2cahBMzzm8P8MorUfTGB9Xbo8IGoQD+WXRvWzE4Ls78gyojgzmMZJfJYuZqDcNBMqCudFzPi
ZOYqci/W7Wrt21a1aeNNbSV5dNO8wURFXkRi3ybWbG3SgbAwXCPN3urANFpwV1IDL1RKXMAVLest
IsHsygt2uGvss4fOcW6s0C+HcV/5qGUGhwRbz5hucEwAee9Ax2ozeunEwAnKdF5SQOqigdzYLNkF
ZgbnrTmJCYhAhzphDCupR/p5+YC/RScAPAV9NPEyr+4/NThQXVuEkX5TvPdLd9IzTs1uGn4WvQF1
QFOUBDL/asrWPlbRY5UaDlvuZ+mSWCPs9IXk63I85BaMSMhuV+7MXEuz8VGmKbYg8EEXB6la2GbY
AUECfhtrYW09q6N3y6IxBh/9qI+64n4tZvdd9QoLQbJ8a5Ic7Xk1cdJIfMnBIIOw7pj3sdkOaKcC
iRkQRF6mkA4vXku0Esx3MjnWDY6meMP+5AmxZ1EIoeDL/nsl2gAmzQq4QjlbJvrRUem8B4C1aaS8
piWHwqFJTywwSOnHnZWoYG/DZ0TV6u87L2bNq+Z2YwgKdEs/K4hFNJy8S5NUILKGF+FRejd2q/ei
hplDyN6piCMqIWFgLfIJ8OJp7PHGqjo5erCy/CRacUd0v3BnPcI1LUMUyKGqYRl6VqqPdlc+I+cE
4BbYL3lR/DQy59wsw3Na1t/0gFzSIWOYdzvfdBRZNdHqKkFaYJvUGFM1A6iaP8wqN+ngH7FrvFeS
3nf74WpKHldx0vSUfWu1JVkyTX1Il/K9IZmwD7o1oCM2gTlLdzPOnKJSske4y7t6O/TmjmUPhrcR
XbA0PCfrfHcwvqkoWMhaRAjpdj1ugfSbA3hhnyO6hGBHRBpgI/PotWLamCURPxgU5aYnNMGRxKta
nryipXoClIYeBENGkxsnq5vB5q20fF/KK80BAo9ziBc1CaMaAWp5HMxyvGJzp1ETtolBvvak1dai
vTT8L+rOI0l25dqyI8IzCIfqVCMUIiIzUqubHVhKaOVQDp/RH0dNrBae0crIMmODrf+rwwb5eN/N
DITDzz57r52dkmHlNAjb3sPl+vUr3uX4QPkI6aVqIarMFViHkCYUZM1+z5YZClq+q3Kbb6DgMqv6
Eg5d8OWP1NO6bOfmMEj3FG/AyTTZxY/J2F1Z87QtmKE2TRWwdHPNKz+G/p6AW10cfo5pxk2puF30
NkFpj5HAM9iaW0b+PZPLxKvrkV0thzfFs3OwBb9nEVYtXpiWcJqpP4oWpkCd0hukfcY9zzP8nVf2
rBNXdpwK6JOSm7oOsM0XzWHqoN71BYM7HBh9tN2v1nXJscAQ2FcoUnuP6HdEAchr75jkJrO03qus
vRtrWFglh8/eZpY+iJruO3K0xGzi9sS9h2rkcgbqAsXZaS1QVJIrbPm5hgw3KgnQM9kGox7ji/Td
9sVW+Hvmsd4KTiZ+ftjqhEseaxWobTWT7UZo4LVeK2ItQfwHW6Lfvi4Ew/bhwCVM8du3lsG+Vonz
QDDQRO2oIQCbWGqT9XhOeIHvG0+Cxwkei64WeAtTbMNEx+ygy2EpEWMO09uhp/E67s098BwerJRQ
DTjKcFfjC9rlGnOL5ec9qxkeSoDDG6o8A9xOpJbDBKVc+PGjx8qybXzof/n0WhkAnS2FwiAfZjH3
uyJdOX/18Ou33W298q1HqUckRepxZQUb3KeK0fQhbCUa9h+aJbQhiry0dwYYcAP19yWT1OrZtBQu
JNz4ZCMRGiY76/X3luzkNH6AbTsQDBpDYzcVQtCo1Th0b713lnVTL9BUjVBThuSoEk52JCuKNNig
DVh99uEo3ljtPOAZqA/daD1S3IDSBuY+/Lbsk3/xUuNkLo7xyAd9pMzppW7nbz35e5vmytFmmrQ7
1u7dgJkI+1e19/PX1OXRE9R0o2XYXI7kfFDKoViIhbvN5nXTaDrtRGpEnSPbA/1Yd7XrXIw25/5J
w5Ixet9Ej2n4DmvyKlN86Yr9UK/j1Ngxo4jnLlw8rPg4nPgSMqfvCesh3plpDdSbJ9VqaVFqoNVu
Y+vb4GzEjlG/Nrrc14INg1a4dijP5bFkCE7195QMO7eqMMjRocK0b5KnHlihO89DnADPMKxLEfQ/
HafwTg9kxNJs7XMcjfs4S39z7VFqAw0EshQJ2eGJSYrKMYQ/3AEetTsD6xqjJwZlIm3as+88ASfi
4oOdGyJJ1VUVul//YU2w8F0wYt4kqius4xtVwXgoJ1jlZnugWnhr8JNt8dwAmxI00QgfjJeALYwx
gptt4yzs8mwiGGlI95kGIRSxj0unsj347K7gnIfvhZV8547/MmOqssLm1cXKk3jfumir3YShO7Xp
lwV5cHKb9pnI+RdGEXU1aVK3oSO+DEc8Yhc8x6CoNxl0o3Jy/ZPIQM8laUqgAhs0fSl94dovrsgI
J0JlQI63+61msyYgCz4WofpGTzUiotiXEpzxhjfpN91OBq570eHUmSCNTQpWdpVERjJ+KgNVHKn5
ItcPiMMPqO/Ul1Ewkj70nLKM7AZTWIGzETh6CyUffpMZDA35RC6l7fQwGng62LeTYgEwQ7Us6NHJ
C8/gdq5sjYqP+ZHrE1ZD1ltRv9oyTBLaFSIWVjm+302pycok/SloDJzhs35y9BwldI5kfHv4JsPY
XFaiZ1siKRKq+Z7/uD3ujSWNy71hxbRe8lSRVKEzseOecbPAJ94mAZp3bQNXsVyc41wZ7/2CM3/m
dWsR4OIbsyzk3Zkb3Wl4hrkOl96jajMoQBwmaIVxReiupPd4A+l0LyXu8qbtH+ycIo/USyxMPSMA
v8Q/oaVh5p6y21gkVyUozW1o86+qZsB/A0NYTOZqQ6dmN70pm3VJjRtsg4mD5NBYztzZqfGVFadi
W7AmpJLDFRgJi1rfViWJ16XFdm4BB6ff6I85YQAxKfZ1fOi2bTJszbHOtwMXDkTbcFd1oiYtyS/E
5s/dMVl71GkGaFnb8mBudealx9Zrvzw/ZDIZ4nCTezinBp/jNewFFbLYuhqF5NDgHKliR9+kFQ4m
X3WXItfPxA5PXQ6vseofJ+qsc24CniK6ggtlV4Wjd8oSri+Oy8AkZPqNMecVVNPNTMsPayyiuKZd
Xvjlw7A2sUwGYRzVA90LdWidfA6MDUN4vYMkEPN9PKvs1UoJPkPwPVGlMxIrng5BMxECc+eeGcm/
yib5HM96xcMeCx8xDtbrMeV9dVAL2WCHzmg+qmnmyc72fhNWhNrDz3KZL5lCJeyoW0K6f3YnipIC
H8ycrZu31FnXkol7omFtb9cIxsLPmm05q9cFH8CJLQ44ixaFWov7gQBC5zy1y2s8p28YIPAOoLNa
CqebO3QRUE0QxCmBzuxPHPjtqV1QI7CU5UZIypo+pdXPMPLc5Vz2TkmDdEr8AXl18Q/ZYOj9NNYt
MYZsj32w2qc2oSdXXch23rUm0MYFTwx+Fi4OSlDmF7M96VrmaZ9WU1y0yZXNDEtApHsiqJ1Gztjj
rkppcCOKxKwbbJIB3IAkmQMMTGwKB01Is9UtkpX5t6B7JfZw7owxQCFLDl1Z+4yRRKfTOv7xCu+B
kYE7fd+fLE4miFIPsBcpAlg5+yV0fmKEJzhC91X4jJDHOn8xWcDw+jBos7pFKeQypyAF4tj7kXb6
JWecs2sMx5tRmIuByJxyENb7/Dsx2Dj7Lush/A6bmf8avRMofe/a74tFps4Tr8IsfmHokQ2kRsYY
R7lNbSwMRUgLNH7YtaSeIZzftgu/3lBED2WyIERZDGQNMLSUBPgxttC1VbUT6RxsoNjO/Fy5sfc9
gxWm9CI6wHjcShtKrUXPqeey/571uR08AnwZtg9JjVRGSHOHOelkF+F0bS7lXvGSMqEjOJCPH7j8
6oeQXrZU0uDEziTH/raM9IfxmaToHkk8jwfbnS9qpMvAy0v+AIOOVtDM1DTglNuBn2HlNU6nLGg/
gR7zLcHKN88hPjPglegZ2LklnsnEaOh1onBDGbQYZ2/h2F/7Vkv7kZO+zi3e1L4q/1ievGLH+FIK
vCV1sXz6E5W/TRkloAwlrzcHV+yiVMTr8ETvFpel8R1GqLmPaRhai6DAMSpmk8wLnwfohhMVKpuq
R30ZS+975Mq/hdbEHjt472ZC31y6WekhYM441luZQzimvGIUxkMBe0wPA3RBn4CXtY0DIvlJVRW0
XswXjsq/yzixcOPHZkfDgdqnR9yMuzDPaLYwmAYJgSIQ6ObTcInS9BiaOxE8kUJ70CKjgEXBKuct
/6boXbyujfDQ2XKgRctZX0TrykNiuXW/h9lY9nGbY+4uZjNKDQAIHT+WEeOBBR/E+dHf2aPtRbAR
Z/I1TM2ljXVq7L/scb54+I0w5WE8KGz/bAOIPPRUGm0KrqvMBYCHLSTxpLzMAPM33uiLvQwYh7o5
eaX0jhUTq5s5FX9Uz5fW8E1eUB5ls5ZU50E3v3EOISmuUX7ylvSOZtcJONEqr3Lg4vuJTGi70ijx
iUXIRme+8fd2x9K4qzh3OrZraWugMgauuaEillPaJoErHDdCSmW6FaX/EwiaYn34xCgh/EenZMwY
m74OszhzZtyOpkMg0h5+RJm9x5nyD3IS59iegGDiE0k9gWWWKQf5HtVK9OfwNFeZvkqw7e6cCXOX
ugtTnsaiRrFbQjIApk/vd8l3ivwi3acW4iBhLCy6dTzdQ6IilJ9TYmePWRDRYyeFq7cTPIgtyUNj
1wtM0VZsXtwYY9iInMGqpUxYwss0CimueS0XPKrge/iJ/l6mlljxMkZaVYriaFj+YzXzhm7b4mHx
uXzVCwG9hpYeAgloUNM5c0fMXLj1A+EHbEdXLXW/KIslh3gYenmi0op9g0PGb4jNfB8bVXdcjPQd
9WRXSYrHm/AM57fbWjnlWw2BAHawycmFPLIVq1/oovrhI8myB6PszVOFK1qvu5MmlYpmXBKifsqN
Fb0aLWMpTtzNHtsGdEoiH+moi1atdJ+K1QDNhn4pmFUTlQgcH0wsoCe2TZvdeEac7vIw/bIDi9VX
VDpetUNu2peD+LFhbey7IEVkLD9Mane22cQolS1bl6JjUDrEDRy7t29s5R3oiwxXAv91J9hAg8CP
Ku0/9GMRKTucNnGjX3zaK3cAS38BaCLfWZxS4Wrxse0nMtDJqUwimVA8/xJbOB9iOwYv25TmOc7Y
upS8lJaOj4RttYya0kgZF9irmfZttYKtSi4WCOTg4Uyat/DOn1Ts078pO7yIlCtYmvCpA8O1bX3U
88K+FCGCXKZfbMqaKGrMTgF2Qcsb9z3X7g1UnGs/c6ubshFv3M44o7gEnrktzffpGnNsYwWLhQaC
MZjKiJl5j0n6u29LKzJYGCaaS3iaPeOYrPnSugy+9MGZWEgZlHQXcTKeU9+NJpucXluhKPO8/JoJ
B0PQOQ85bhSm4+8U7tjGqbHImA0jbtm0X71h8kpz4nKnY+861dTDGQGK9cKbIR6zcQdnBP8aqA3c
HBuaCr+N2jnJ0N/PBVETe6ijZlCs6Lwu8ifjzwBhYzPqU2iwoutXmYSs0rG3ST16PtV4ca7I80La
Toysvx4UeXLqLPGcppDTzMiz4MA0VqY4grGqDO7bXGbeXoe/qundi43H1ZR4OYq0sqLWux7Sl7FK
AS0S+VcQH0dDf3p+/Zh66Xe7yuvVCAeZ6p4pjs+661/Id6CSNofQDcmBB9X5vzGl92/BGP8DmRc+
Yct/H9OLxuWj/teMHv/8PyAX5O08S4BrCIXn+74jyFH+A3Lhir88E1wF/z03dPvv/+kfkAv3L9/3
wMmYCIdOYDq+9X9TevZflmViKCb157qObdv/UUrPM4kP/hNVIiDYSa2qD0nDpwbGxcTxryE9xhwG
nHldd7AN+ikaoP5gP5tzDnnqomgw+ikX0uQ84Iugg9buVrChKQ90mthXMz17HBhpg1ltgAoDz+qg
Qt1ExhCOvzVvnNPQKTdy8DWQ81ftSnmG6O2l3SmteOMnzBt7xfV9priR7Yvqp/SD2peKEithXg1B
iBXbisM7QUgMa85QXpWxYJoEBgXirWyKky88B6s86KXe1QHA9rJkgyi9L67hRLdcOuVTZ7CiQnHe
jAku+TadmyvHwcpN8mre0c1l3NEg4ZzQ84snB/MbETTD/xRx4fwJB2OVjmp9M9cyvbB6RnNOiWmP
Wux7oN8nw21JKPpFeg8I03h3gpgbYaWWY6UxaPRZGDJ6jcNpYCY5q8FyD5o8hLenysQYkSPt8oZ1
k3epk3S5Ceqwinqig1xDcrHlimVuV6l0iy9QHzuPqbNL6IbQWBlfm8Z1n+h0qspDlvmKvWBaGPdT
KoPIT4yBtl0wBteBqVivB0Zhnd0wC74NSNUHIal8DI2eso3Y4bIc4jgm84U9v2mn8wCf5zgMAsZo
0lHxgLfS/Rp9s2AdzcF/nvupB89fFd1tMP8N2xsM88QhrXaAd9S5y2V3mOAgrWktIi+VOdS8jhO9
S6o1tEmQ+dpO2xF+Fe/igVfvicykde91wxDFMBef7HFZw2do9mlQM/rltqI7pGon3PykLpOrKXez
/kS2cbnxy0odbPj6b3bllzszK82DF5ZeNFVjAWKXqBnFp+10mHu/hAjpxem+mebgk2yOusu5mpzT
JkXe04igmWQhxeEunJdinGBymh0EQ1qHyXh6VM8HKsbS3FN5bCxuGhzmGEO6MaQ+qpXNUIVDsPKz
J2e0aIRW48DFuKZ5zNzouQpfapYAzwFa/00429VzXMiCNgQdX+jWoYcAIriaE6IhI2Cae2ggKe0G
lTMKhFPqaDA50Z15KUBR8LoisS+jrBTlbaCt5X6Y7JKdV9B9V2YK9E5rbdIk5y4OwcwcLRuhuV77
Luv6hX2++qEreHkOGjYVSPNuc2PLuHnW0qqg0NstzopZy24bx1xmt6XqKMWhF6V4ds01wcpCMube
S3Hsred0eIVrvoIhAVoH54bsgQBTMkgEStjzjk/f3Ma5nyzIAFz3ySph0Vu6GOZJ7F8GtHFenX3k
c2HajURL3v1JWW9pT7tQ4XG5rclOMe5kv75j34deIr+MgCYzyW/mXPQzea15zXL0rYf3WoaEdIIO
pHKsWMOHlXMLUWetBG09hBOsZxWRGquFzTuKqVml+2svXMwbYxy4o9Za3ULwMTdK1nfaqS9G6dzy
IVPEVLc/7UiZZjCGMFzKOTjVIYtBjIk0ASe5iSLTXJKAa3TX1x+NCAWbJwT+fLKxBcF+3+E4s/nb
hA8FoZBDoePmLg/gujFpeo+QbQZIys3EDUWvHIuuYIKvAdnw1LTbyY3vdQ4D20om/xSY0vzj9SZ9
xrnbwQLiKehIUogWkIKZJ8VLa/AVNYLgkbQdF1pi/M443RJbeRKJcRyE88D7x7uZYAvuAuVMu0GC
AmolBUd4mYw70q3LfnZMpowO20o/ZRYsZelhG/DGrGMDmWUXNx2GUzxJfbYylm4Ch8RZ4g+/xUTl
kS7oxRRlsfIYydcLEXv5BnESZvbwlhL+2MigGemDIu2VpdK/mF5xMp35hguTOpX+YGxpbkLT8GIn
mhOsmkC7X/yFBTdQeVbPtMWS4IVsLTzUT+oj8z2+BNy8XUcjvUkBmaf6H2Bh/nuImHAn4qmNFICG
rRhd8nRUWRR+Wxw87JD7cqLIffJIya7KGACOTD+Uo/VEY+8X7Tn3dQNxDYkA8cfT5DV6cHGrAalb
gGcXxvPUFO5jq6eZY9rLjpYolIjoo3D/VP1E/iF0puVKZoF576OwHUVX33MS6XOSscuHgAZVcmQD
MQd+ecPTwnMjcA0Lmh2+kfi8iIYJg7LUsEj4huVkktHn2vahbEw+nhofYhbVrSBoqnTm3FWm6xZR
F/Ku4eI5+VgeJqfc9aOaHio9JZuMI246cMYRjyazAkUkKOgFr+ql/k17Le4GAiAr3GWp7ifk372f
wjbcJDJRn+Q7eGoToI0o7T7DV4VR4KHg3/BHVl5w36RZY2CKtwNsC0os7103o/nMZuklsCdDspYS
Vmyyh87pPEEJlS/AyLCWWKmx1l/KWMsdMVakUISI9ETUrECc5Rx4HZZw9PfdWJE4NumbpjqjiKVJ
8MAmIKAmgTm0yBGMqPyBhtu6fhrFeehQDTB5rDYaIgvI/aYLf2go0b2U0VVHk1j+n6nr6Mi0wHfu
uCr5u7HQiKB+QzfTbqYO90067aKIJoMFiHqex0vHp/kNc7W6A1RmvYPCE78yabJopIvjecA58ziv
cNI4yzgVWOp2V2lVMubQWDq+BzYoJtEFANXbYJ3XaIfib1K31xgu/Shf6vosZyDFWyOmIIX6zpA3
HtrHQzeL9tshgfmql5oG3GZlgaU9rnWyIn5ywddQnjWubdIG1PRdkfpvbxc0q+thXkLI9obBWF6W
CBS1P4G+Huk59a3ibQnz4TSRI2WCH8YfG9YLLuLSpLCPvusOViq/O2513IL6XerX/d4TkJeo9MbF
HGj1PS8MLsFYZ9cCqOWdZilY74q4ovnYq6yjoabmqQiGmZB3GBxg52ZnYdBA1DLp7AozaI95HxB9
oQzixCdjfU6gUOi3Lw373kSyQzgdKG9Mk5DQCnvYreGjsMCHoASHN+rW9YP+3puH7C6vuoS00lRg
KTagA83aBS1YaNapuCthQnT6PoH7dV5yvKNDiuAYGFb1npQOES/S81fdQKWzT5XU1q5NgQuZ3uwV
m3FT1QFnG/2GpL0cGicUWbirlgAQ70yXVTfXvxnQpahn88Eis3NxphAk4UybN94q+L5OYnpPFebM
C7I0Q10+FRc12xZL8qptzxWLOBBZuFnuE8uZ2U3L5HrJyuE49Iu6begTI6Quyo8Ja+If+OgOlzWw
UQI/DxE6DZqfCob0xqrGBNlUKJrA5+ZsQQ46LUtv2dtyqR3ysamFR8tu9C8RL+NOonruq5DNbtgp
iPqYSbe8Z3RENnqhWXb2Hv/zgfLfzoH/jD78X7ftT/04yJ+f4fLR/n9ASbQZs/79xIjvrc5+jOOP
1P/7v5Jmyv51fFz/z/9AvIR/ebYXAmxhhBRgWZjO/oF4YURcXRyhK0zfAk74T4RE9y/bd0OIWn/P
h577T4RE+y/XCzzH58/jheeE1n+CeOGR+tfp0bct37WC0HcgiJoYlv5fxAvdeqWCSQEbZTaMe7P6
RYFq77Oke7bmpEZr7d4Sp9OHzhvjU1uW52We54dJSueCTe2QJRW8sr4Pr0YumBhT7eqYFO0u1ZW3
06P5NaRNvstXuikbd3bO6wwUuvkDOcWOVyHMhbBKzNtmzn5Wx34K3fth5gW/ybAbnFNb3qbrlrIN
GtjhxZcM8Tx4GEum5tYaFveRWtdPhN0FrFThnIryLuuL6RGqknWI05YUSy1J1KTTixhYkbkNlzFZ
4Re05/ZOdY2+0jlbm5yh4LrN+V4tyF0qN6dHxury4OYZ/UdkOhscvaeO9NhZgosSMMlOLgc6kn99
xTkCZyGkD7XA8BWoxr2WFNUeOItAIDcupOJxVlu3q+OTqHYyVOmH2zo/TZG8amQ1TIZuSzBny7L7
V054EDVFC4EQrGg1e9oqoT0w6z4qqqo2emER2uRHk9k4MiBoEAmQ1W3V3GUB+SJuh8+VeUK0hCrf
1PnRwCdgBo24K2p8Dgq4RDBlLC3W+qCK9t6DTWyPXwkTrw0ZJ++zZ8G/GpktfKowavGTs+b3mOwa
Ij2VGWL0Crqjb+nhhBWRiARkRLspvpuM1LLpF+W1CbU7YJ0Fp3aKD3Nw7FPowkWSscOxQSrWwO9p
t1juC5/FPmWlHJo1NXRkZ8iH0NG8ydMA7AjsXZzUfX/m1XVlO96PbmyWdP0XNas4luqFJW9MZDDo
sDdqwxmJwS7FgY9Rknnuxb701HRs+xxDH16D59x6sLppxmsr9z7LuV01saTtZvPJUB516UmLgU/X
7a4WeFenCQkFwvQeftER4cO+FY4ad4O7buh87xD0hNHRzFciO8d+Uw/xwXFKWoYUvgajzZYjYaT+
lIZq7+Qr77pl1zxNvhWFLBE3U2jWmME7APgCB3I//MLXxYFgCL1jpAMmz6C+74O2vs4HJpxm8Erw
KI2Jyb0I7qxY7flij2f8WsAWTWIdPoZUv6k/nETgX8t4/4HWbLgwtneCksIbyi5DcfJS2kjBRXb7
chyN89hRNm3IajzwO+qvgqq/EHaI2s6hZChjAZ2MH+lSQsAo7D+eP1l7NmyhxmJfk0qNjJblaefA
x1yc4rbyKVQxZXFqHYnJqpufSjZKh2G2X9l4mCeJ82mztKxv6Lp1N45ynwN6J3ZlT+p5Ts2AxrsQ
ed/Sr2GyfIgJF61RcLloJu+duw6nTX+z4ENAHf+ha2vY0c/qnRO2g1z9Pt1YJldqvuNSou9GVgXK
peHA7bGdt4wquRS0Qhr5fZ8s+YcFalsbRFmdqmtPrhm8jJlzIvnVvogRsT13+mwL6qA54t+/IzXF
4o/9RjDX15Xd2Luh8o17zOJ/pENqjh7Kb7fSD6SZq0+rLn88qiCIT3QPdGWzE/fqFzeFMGsk3OjS
uD+Jso53iIrwGOvqPXCyL1HuikA/0jSzS5axvbjstmuP0HYhUS2KBLusnmo6jzs2S3qs8Q+GKxxw
hWBq/zrMWU2WsePvFmNw2N+XzSFTw5m+4b1SmQ/AMuG67nC5Aoy9z6T1g6nzZXSr5ZABUDjTi3jW
7tycyjdHGt3Zi6l5bbmj8S+j5Hf8BfNBkInoCbaq9UygAo0AYct2cdDfc3dTFzMeqAX9vMVJpIuX
wvebTcunvKUKl0lluDab8tJU4XCkzO2St1BhyXBlm0o2z2mX3ctE4BEitRrU45Eo0+8SL48+JQ4m
RUFHOgOPlSyOhQy+hcqyXRIjGM0UzVreYx5aD+14g4BHRzdrp9Qb9QX/OZt7ydMhM5rcHjp2nUfQ
XoSZa7yDsiHE7KbyyXSQZiYVWNclwj+Ehwwe5zwfU4vmlQHcVtY3YAQRPhqMEDJ8M2F/7Rju48ym
aXsxMBt1eDGdscJYAUt+wXKy2AsbyqOnWdnlfsqnbVkfQYpPZ+442iFWOpwZEbgxbFWVd5MDDtpW
o3MMh+yBHBKOwY5gpzkXB1DjFXglnZ0N07T4dZVHUu2AC/EXGQmPbxclisPYeqUnA9eNHDB61dZH
vwQfmeNd4U1OsEoPxo5Ix1cvu4yXXQKCkWv4gURDvjHxQwOwhIOsA4kvDVYFO0G5kzMIrZACtqkF
HVSCN6vU/JnOjBFY2eBQiXE1ZogrUYm7GQsryqrLqj7TJzb+P2gsG2UW32uIe5eXPUcVaIqpAlpZ
ueqVHe4B5u5j7hp6S4j5Fxfgd6OyT7ukHyMIkxO0EzyQQ/zh6+7iBnGzy1SZ7dnlAV1HqqOLioLU
Vr4awj8p0x3O5Z8gE9/eUMLv9y7ZWpIBZZXAdtH/yZswwHMJJksr3nhZ195PqIOsJXnAp87U+0XA
hmQQJ+ROkRwWex5gz48GN8TXwahNuLg/G97ADWk64/ukXsvSEQteyP7H0qqqMzuu3eItX7Yr30aG
9y3ooOXUxcaPKdK7GBtjTonpYx9AQ7XtMxb/6kQXc7mzzKG/nve5JPFCDo+9UGw867bAY+WGMIKX
g+xlsMOuDKCgxFdl18OxWAj4TJrCem2SPMYEmu7MJr7OcwfBcuHv1NCcgPvjhd/E7RiW5hb/wVc9
zjYu/fKlnhnYnAD2ml1RHRYuNKjTBvOjwop3qjniuKiXozJXwn5ARxaxGznQoNIBNZCWC8W6O/ve
3MIGizGwe0Swlvptjus7dKcbWgWQKbyUFDxp3CY19WNXYxOR4xslwDGFexQijjFqpMUzDVIac53u
hgQLNrt6NRTPcUrtqdGmfRTATS57+Tu0RP16vLIRd6xtT3hR9wRtUXajSZLUczKsVgOON4Mlv1kO
4U6U1LvnAYfSQFj8NCs7IohzkK7zOpBBPNNneAXTJz87AV5413ZOXKuivsR4HSap3Jp9827W9n5J
zfzQWRIMXjofPPMHZcDZmAuWSVR++g1N+FTKaa5mnbRXvAGha9QD9a/80yGLvXDpjQOpdKGrPzEX
MmUDVozNbuvJnOSpYjVukdKma4n3uKQ/NK4JBavWN49GMX26ovj0sUHedFX37miSUKG6TPH8XUxU
h+LCJ1bGpI9T6EnytXNb47Nz3YdeoobntfcUpKo8/C1qpy4BK9S073hqvvMK5aGxOABl3z1DUJHn
RVtc9RyMDRt3eCuEm0UkDk5BoF5dJ3+Mr3uzno7IRreGtn+LwAwihDWWSDy4TnwP85LIUEmGzoxv
PBnLCFpVo/yQnza5QFXchTLIz95UnkyM6xit3Au9BAJSkABNmt/ljqSupd4GXnqZNcpGulSfYYL3
YNJqb9b57zjskn4MydFtG9IZR8kFqaSobdtYsmOicO9kG946XLjxNC0R+v1HaAbYzg19XxfenREa
B6/Qe8Upiuy54MexUapy673HeJzN4IGGDuplcp+EkOTWbnIx3Ltwllon/CqnHouF/mThdduZ2Jsz
7yaD80VCBcHaxR8S0/cWkDvgphR+akyt6eSeE+RuKlFW6mGRvhS9vjc6fUnRt4hwGtlB2PQ5wZ3O
/DA7LOlwC+O7gYXCeb4ZJ3Z3XlXvK9AdhwV7Ylux1q9cfv4YM0sN8YFMSjInpGUbvlB+3l4F8UfC
Xy9l1408TVXSZG3w9s0bENDRlD3V4eAf5jA+5aG/PmjxfRPq9ylmbOrqjxGUseqyJ1/IyK1cueEu
BIKoT/kwK/OdU/J+aboADkmFSBWs3g/PPZlD8D6C+z2b8XudO+qKpvdqM02gvSwZfrLMAMongBBz
/YHhLbklhs12Eu2FgpIKNADFd6w/N5NIAbw7pGq1uqYecI6WIpqFQai85SRgMIMZJOt9HpNp9EtG
S/qtjNKj8MnOP2dQFIDak4IfvEHoAR1jqXlXV/pRTMWVVRgglaDIWBgyjouEEYqet2klf/Jc4n7J
V6d04vhXaeMdZDc+zxVsqIB+i8pSxZbMhbePIdENNxiirCvhiQZ81G2ieIuyd31QUx8Ry4Qs0d7U
PmdUb+6auXrEU4bboor3puQx4Jy4Ad7Jj0Qb736i1oUT1L2JY9grZkqebXQ42pwpLyP03Bdqvu7S
Zfh0FG4EHPRPjU47Fqfhs1xAIg6kRegOaIx9a/CDD4zE5rqKjAErCzWqQww8M+9uDLGE0CaCGhsc
lQE0IpFGnl/BcenHpuRFwgLmsqibRSRsaBT21TK1NnNP+KzDC3PssUs1mhuM0+NGpMkhY01Xp8dZ
YtzzfTntphBzaxeGP4QSxMtshfWZTSpvnovUhoqkbOdtSRXNHiQnl1cJTK7Ep0wU8h7aE4a6Rh51
MsOlsVxYiHzPB7A4Q40NxFEEme3F/cXpzMb6ZlArucxpCZPQf9wuQLYtzn3+ZiDf40tQW8QwmuFS
KVIDtTuCtsiqY2uugVKmrcBZ1xbPYsi45BWBw5RKTMhUxnVs40G3c+JrK2RyyDFd604+uCP30QIH
bgEd1En+xD6sNyvzjwoD39bywm+a96DcmiGWV16tsMCx8gP1wyKLj8RS31aGCRGdbjvmvGtrHx4o
32lcoKn+dOCNbUbux1sAdO/2ElYHekc9Zuj6DrQjbQsSlGUQtm8G+v/YMW6VJK9au4ckj1lNcfU/
yGX6P9Sd6Y7jVralX6UfoFngPACNC7REUtQQGkIxKf4QMWRwnmc+fX8MG1WZLl/73v7VDRRcmXZm
SKLIc/bZe61vcaNnz0rE+qHVsrvMMa2k9lIxsds2RAom5V9+0LJXq6ar9ROlWuZkCfD9JETkkwnT
V5Fm6woBEMHdSNRx3uPKCRC8y/GrERP5gPHvTcI9YYzF5FlTuRW1AHYFcxK7QEssVcSBlxWMM2FG
C6eRWYiT0kGEN2HFXoeF8ZqrRr3MkYqHQSeTFnhh4hQZwqZxgVUZhB+xRTWfAeHziH8M6mCOQrzr
boUgroHCuvxKJQPIpH/OUJV4qa6Dpra3FrltLGjIWA3r2rNwybjNy04ENTjXdwZ7D3pA/0usFXrI
nJ6Ja3zhfOgZzAXWbUGjF+ApiE3s3gnusmqklTv71YtOziglBA2iVptASaj+cZzLz07PN8yMVOzd
BATq6Ia4CiulEg6wh9mfxoh91njQh0510WmVTi9++A1nq4K/A14hWylR8lFlcrjhUEyFXE879H47
sxee04xOR5RMdwZD3RXOzF2pjU995t9ZKdIzXU4ZUQvKc1df+gREBysdfvIctRY9n3VHx3nF8v3C
e0ZlHsnAGPIJE1rrH0zfKLYzJpgy6WOPe98thKnCRJwE7jy+j52J8nSpT/Oq39dh7fU5rsFI1PC6
k3/ZGKGdoRxgj0xMp2rl4NRjLtLpQ+Q991sw964xGbLbwjJZ+eErLEgIZ+Yw2gttSiY3Fczxl6pr
2FIonpg7E6EmCgt7BH3hSk9kpntCuwkH0ldbIpdha2q7tmQ22EgQHLPqwqRT3PuaQVvLzNZykEeL
GR8WnJ+ou1QTdrMivRa8JBZDtiAfpPMsIb+w/KF2yxIVXqAjohyLVlsq9tI+BCPsup5YIZi4aNGk
GWUrO+pGnwk1JgYW8iYS63gyZrcY8y9z/gCUMzpJ2hDtZ/WOqqFZwaCJsz+wdRFvK6lqNbDI2Ul6
fFFKDYLCj25KGN5nVjK7eqlH2zgDdTEC349mABBtRdygYrh+7VMbcx1WFdLEvKmh+hxoJOFRRMm3
GmiUAoxpMRlSPAYyuCmUkE4tp2+dRYKwX9ZbUeAYatKVtolTxgqc4r+WuJfk9EmaNMZx80wnhncZ
S9YzRzCK72zbpgSxyB32eYFWlRyKzPGSpiSeLD0kGvGlfoVTuxeeJMA3GOLUTd6gnFMmQpzCz0rS
+2Pe/eiGhqJKj69K6wMSU2U35FF3ogFrZVrwdbQsl30UXGP9RH5laqfMnNdUI4RPulhUMjsMh7cA
SxKja6KlIvOxa/jE9UyGS6imL+LAJ4YX8tbUsiNp/dXsG41p6U5biMwi6/IaFUWMP0v4zPvax09w
DyBHdeYSsz7ckiP5YZGLHHrEBnE2K3hAvZ7f8HR8Rj7byZzCoWiRVZHoBX9sBi/WZ2gwcUbS+eX0
NECazKmypgkbmN+C84PQh7oQ6wB6X6y7OPlqcfhCXYH2E4pokHlKrKPgpamo9otu0VxahrxYELal
Z2Swn7hDbFMZG9pLvq3kbLxswOaaCv+BvKsXLL2R3WTTa1spz9y3XJDMmDFmw1pTR5pvk4SHjCFV
ZzUvHUWdQXdpHZAkhIfxbSSNxC6wuMSifBOhd7C2jRqCUBE97lOSKXY9B89YSSmG7zmBQqToOGcS
SWTkzFlBfTO2t9KTD1ecn8GGO+GlRHFNEBsFkAnoxh50aEVwrDHqxN1b0+PPpbk9yR2nvbnqHanW
Xoogf879kR2CgtJcJJl1oNxkgeKDclplzj3d6ko4WmZ1KmToTVl3yFrzyBEHWuNyn1otYo2AFL5e
pAwrF0yW9aUIHMfNVupQp3bbgaRxyufZjQVIulOoQMwY0kNXBr4zYFsdoFZBcpsciEgc901Ag3Co
PqLkQZTFaC1ZFAyjStqKzBHFzwXZCalDAnAF3/+I9QLewMLJStTFbBT9SJcODPaUT79ufLtWn4WS
Hxz3lHAj3Z/AoO2pom3HvsINI7M+jqSN99gEspIRoWDAE6t0PH8hvKzRig0SgNxChYqRVQMIXFA3
CFIVO8vlF3Kfrm2bgzMR0P2mPH9Fh7MoNJ8nTUg3g96b60HJqR6MvVYoH0krj3CvCCLp/HJfLSQd
K2kfImO4+hMNH2wgZDUz2Vd7znAi3I8Kwq5v1l9iXJ3pRvIZ4LavgV+xb1FL5Ob4MdYGLWgT5jyD
bkYo+Xsl8vH8TktsXztZiVbZCsSXVdtY57CPrxE8U4zVkNy05KwkwcWKig1zpRLXCbBY3eJmXCuZ
j1wN+oxttXZVgsX2UQ2sRYKN2lSGhGW6EbOMtVQLeN9kesb4O3cm0Bbca1G1wIdw83YQ2NHctbVh
rpx0MjJb70FiKKVBEJN1kfHirbjBeX4k4cmyeMrnJbgIEiZnKaCEkhgdJjJ3y3kJRJkp4ZFcEH7a
PM3xeA+k7jOKrRr0MZVIw9yqNPFrI9e+6nl4nUtp1wTJNTa4boMm4A8Dr9SrP7qCxMuEJxsADj8x
61mvp6NQcPJX6/4TCK3TNtSkE4i6UHkWRhEAjdq+6Xq2n+XimYBG9rCmfxsSJJSCDNzLpHKFLjF2
dJ1q+UeJg0kuYfjBb5yZX5OEnsRomxDJI1Cwg4TswyGa3YBwP8zu+S0u+bRGKH4trQOVhukqvhAh
jCWLMQLqI86jyMTK2nojfwHbQZvc++RRg+O9kUjOAsgUQ1My0mmokBmjGI6qsOTkrfk5ZgXEvYGv
F0j5hz8HKZkvbGPViKBnpHNZtjiPGfCpXHVogRBC1M7VGy5aMyLSCRQVeED7oPn3IlUMtE7u1JbO
CCY/kF1R/5XBbMeFjarc0rWDHjLpKQ02Qk0JHag6wRqz08MghbukiF6rbEYsU7LtKcS/TVXGOu3f
yF+I10ZFANaELNMuTkCj6R6HrKoUlEChYOaXqfluprOn6rQpSTQEc0Q3EVoK7e1JJd+IXCG/0RJ3
DpgEiXBf3Wnef+PfqZXv9dQ/U4yTcmSlh7l+VaQUx5iR7PUB+0kUydynQEARKtTEdWuEpSpIUky8
WAR6r+PR3w0m+jzIjMinIrWig3kRkf6s5SULqJ61Dag4UtiBmNrmXCzm2rcgDE5Ih2O7ndgnpRji
Aqa3uwjFu5o/Fh1fcKNlX5nCL+C4cPCMOYaL6Z0W8GV0JV/ahA4Kx/gPcA08FAMbqhgLd0Ybv7X6
ma92sVzB3CDnGqmiEkJtTZ8ZhZ9/e34U1CCcPSqIZiuCSD9x8+WMnYZo3RjK40jiKRXZmNIUBx/I
XT02lEVNcomtLyB+Pwj8IUoqlM9KFb1PZbITOuNKhsetyMCsU2+R4JQDYYSztzQkTGOB95OlzJNG
0KVF3dOGXGWL2PMqWA7JEMni4NRx+xCABZXWF9KjFYNRZefqKK/kY6TrpyY2oM5xaac0bJe7kAVs
+bKYhK4Ya9/EUniZJILc+4VDJ8MHMKCzU2hDOhpEcz0L9Q4lxh5qG1LKcrmvTSBVYijcDWZ1QDh1
iyxW64lZA4CraDcaynFIsUakKTkPfB0OlmM77AU2HwKsEVCZa6tEyQIczy6161xhbhOINRoxE2+k
UXwdiiamJFZGhGbcDRLBTgwLbB6eWzUwxiKhG3IHB7ihJAll5rORizCtyWC5z7QJR5REsWk8+GG7
bxuepKJtTScRxDdEx0vMk4+iKuU6D6xWdGauYZN482LjKSs2o1zyd50YvLVo+Fh47HRW3jk0c5hP
Fhs6lM2x1elc8YtI1z5k2KZgrljhpYmLk/vWj3R46IUE3CGPK1NredXDarYBfF0tRqh66K8KXbu0
YY84Gok2yt3GY0AvuLNIallP55wO1EoDfUUDkxEYRNvPIuV5GVXooEMtrMEAkWaB13uWkNholrHY
1jXJbcCf+yECdOumYTBdR9gDMec4BaezdT0gNPWt9FJ2mK66M8mpOAv94DHzxwus6E9Ea1e48mdT
RsdehYw3Ct581OBhzcPAiQo+v2pwRE6E4E0HsbMqIulDKiIBG7vwFjc46kWLu7Zvt9+CyJHEPczc
6pMujhi09CBxLBEyf9t0QFX8/qNDhSkyd3Bzc3pGJ2cLEXllzNDYJTlNxQr8/ujit9ZeNcBUwHRd
5aro1UL8YPQMT8k6kHPhg06FN/fxaeDQ0kZJTdJJdSh9EOP+ubGosWW9d0eqW1uLTjLaWKqDcD/3
1l1UW9CMfdI4zH1esx0mIxDLch1H8q1EzReFwqFOYAyxhzl1pv5ILc3AEd+CRbilpkAfNyT1apJu
XTTj67GeMHIdk5nej9hERCBMPMUhh0YjvzdJNt9oBMBINVAiDnl8x5yZ8blzYEyjedNiJQcG3Qoh
Ks6sH3E9KkdaV+81cylb1WLigHE2F83CKAU2KvVAUMuTJNfE6WrMQ0FSU+aFXbWTkXht9NSEHt/e
evFp4HyP7K48zTUPozrrb4A5vdxCKJar6Rmdl74LRdodqjHydFKpxXJn2pIwkskon6XsHS0GhRy3
Kc8B1b4x7/BlA+IPYfoYPDIDMjAcnBx79KgF50Q9rZrxlbn1CwZdHF5ISjy9wQ8HvZtE7kOTZSyU
0JUZAmV4Ndj1lzUXSzSLb6Q/lGgXihD0UqsBzgys4QVsZ0XrgLNjU72PFsUKoL7WNixABX7aOm3G
LD5dAhtGxWdQqcOQlR9FU1Uca6FNMQwJ7RazQoMxOdK8VGHFq0J8zmoNiAli5kkj70Xol/FmOOLi
KnflTNOsmlRSZsTXHBYS0mqd2UQVwNOk5lQL4a2ZO1bWAfc6rYVVj7l1xRls2+BQi2M6+IpAnMgY
8K+T6Ma98hiljY5eJc1dIPOOagERVitwYpOKJHfoqNVlX3EnXQdoBEJC6CU3ycrZNsB5KoiTJ0vh
ccxNngCh2qhZQl5UkNZO1n9Fw1LuohSkkwTnyUfGlONZdDP6Lkt4nDcZLIYKTlt9EHA9G6phR+wg
SVGj4BmfoimS7FBEhBy22fq/L60jm5j//VEt94uu7r+mvvv/KZ5Ywyr1nyvv7v/39X/cvX28FT9H
qknL3/ldcCcpmLIUhfg08hGRlqKd+11wx39h9oIty2BIboFM/Wemmiz/Q5aQ4aHxVYg8k1WCzn7P
VOM/SaJuIjVXFF3XLUv+7wjuJMLZfjJrCbwKuW28CV775/C/AKd4WVm00jgGsK0ck4IiSLkbAiIo
h7OvOfLgP3cYXGhzHxJLuf10jc6/ZR7/nD2sLElt/4pC/tfrir++LuexpgWF3O8h6wGrT6WrOBTH
PHiUQtNbRt8nra2pwsHMYXNtDGI8EKmIxDLdV62X8gdE1Mv6/EPEqNClwJknbLn6aUCNM6imZ1gF
B4sbVtQET1OH8n4a3//6vcvm8ib/5M0v8Xg/XzTD6vosRru3TyJm+z9i7R3LtaQ45MNwvrlpo1uV
H7n0ZYzH/kPSQWHASTyLMazP8WhN52E5oaVH4Ra987uMQ2oxe7N8kOTDHRErVXaFPAeugCaKKys7
+ssg1HLyTsZd8Qq0W51sdtdwW3iNl9/lr4D4WP1c0WZ4vJk83yGU0m6czhnt2WZ/OhDAueLc4pg2
0qF1bCdOfhJW74gmVo0DjC084Jqa1i0mUv9ZQ0bIXienD/JAepFH9I4v3fTymKaP+cg0GZHaI8b5
FflHQ/oMgXaVNNisOaeRhpmC2+xPQH3MwMXRMqW7V+J/C3gceLthxq2qe0h6RuNBYaO9TitBa0TX
94/tZNkJ8jP+hHJJplNF9C9zG91L6wdekAFEW5MnwJpb+qAddmp1GLKj2j5VZHdMYOCxglOW4Y7w
xv5cdScz2EnVRuy3Sk+MyGTjAu8Q6hSgst2EwYY23YcD0RMIAOAjeOiwy3cAoo+Nwv5+H853GgQf
lzgkBHtACu6bYc3gonRGsEdPgnqn001vyUKqT8RV8D9pByiZAQPnSIKRb4MOMZT96E39ED86NsB4
nQMN0U3ywcCZSaipOKXRL7gfgbUyAysZuH8U/sl8V8P0lm8aLmyjb4XRG64R2JrWrSzpeWDfEoNj
42+m5qHJQArBzEiGyvZVcnH42oU77MdSsc8AkU3Rm05HMFjXG9gwXKfQGQ2omBBnVgiyQvTixh7h
g/I08w/LkWM3sydtG01P9OhXSnLU9V1rPTW9C6LN7Z1miy19lz5anrzTXMvVXMBltg6AFZr/ex4d
//oRk1gU//QJ+4N3lKZzFmLR7Pbguc7+rtpJXnhSjtqdssuP4zHf5XfSOdv/zastP/XPnuclbvLj
X3ns8VgrAEt4NVyFT9WxPo/X4jW8BhvNiY/1MbtN19yp78xj8X/7isvn/ukV5clIURUvjvET3vqd
/jQjlQpPyR0Wh5O2S4/iQffkZ/OoPPzNZxTNZXX6s0+5KK5/ek1OJJ2ElqPbK6eqguxM83pFOrf0
TJjgbtzqu/RhpIdNW+9p2knbysNA7iYej8Cudrsd/86tbWXb7MBxfyhuf6jP7al0o31+RrirLREr
XujftRbTHjJVkFqskGACY6DmT+iIOUgA6OlEJELQUYentWB07OUcBTTgjvNXh0BxPVyQ46ZUP0zR
8OyB1nPAZtIBW/fi+nAs3IvRbMbERbtEC057KQ/yhqFYNR7a/oIpX6yINdpo1OfNLsALufebA2lr
hkIXboVwL+d0smqekonfoLmeSeIiNfmL/ibTXoAJF/EOdsECBn2r7qujtX8A9ASwiG4S05CCWXHr
AS5H0tpREq+mM3nfvsusgmipjpfc8gInKNHSynIodNFFaRuVnpK0RrycpbbRemQWm/KmytC4/rBY
fYvyy3pJmo+0vLXKk5x/BShSDc+MvfFDvhv2wi0R1oigJMCgm0zflYFHO6z+Ib7Hd8o2+mro0kHS
/wje5xtaqx4GkbDK3sezeHmKyHUr9mPy2sMOROMNS1f3+AWUQ9wtfkqlvvyipO7msnwZEPw+ouPk
RF7gVU9KdbHUZR8BsglL2Wv20z7JV8Ozfi/ei5d0Gz4oL52DKN4NeSTRUHrwaHiIWvuzXiNyd/HO
nawzV1+CzQe5oyUmcd1zr8h2ydrLWGmr2KmbbHJPu6sdWoPr2ZUvA3qHNRXuitHvESwRVuUDhz/X
Oolf4XlPy3xFv8Tmi1oNvDydMtShQKNP3ROeHr5hyY6VlergA3fMreH4LlqCHR+x3NJX4kjGzW+z
c9MgfZ5O0jF4RabVWpeA8n96angOggdOy9yaNEn09ZS/iz+sfXVf3uobNwG4D4BkarwBx1w3HtAK
lenpWuNwudLWwZfoEoYWPaZ7XRBcs9+a+YZ2IWCN8IR3aVU8cvzkr/IDdPC6DPTuxelqpq5yEc80
Ss38XjNd5R7hyKV+i4/apXqRLtPJPAgOK7SjHGQHfO2aoIJVDGDsQV8HXnEvvBiudlguprAO1/7u
td1a/Gm0YWsgjm7oJnfGulzdmJe63QM5r5vQmbzKvY3rj9Ex3emQfDKzi27tW3ROj/61e+FsOPKR
gpV+JjWJRig/DeT2bt6xZ9nhGgWP+pYomzaCWbsOKwID1s3gSO/AQ3JbdGiHqfoeKT6Z4oR9KDye
yMwoL+i83HPfjezBEehCqrkVA0QXzeCep039jFHqvmD7NfK9id2TSnEt5TQ5mcC6zbW80327XyC2
q8wWNsWBJ5HgiENGfEPIAe2gOQRgXiLhqXg13PaAKBAkHKia4WuocL1vJ258+U7oN43iimCJFXe0
AGg6IKSSV9UJPJg6LhDQtb6VnqVnxVMdbAW0aDcphC0XPe8Wd+lR32VPwn4+D5ceXSXGXq8J1xCt
eCLRa4XcyUBXgfV+xKWdXWR9FQQroVjl4YYgrSDdRqAu0Qb0dmQdzGTfVSv0Ic140RQO4fu5PctQ
wenioKOg340DnYmgPx3HySG+S3KGcVc+51dAJ/v20CS7onySpVtpvFvJqy48Gy/BTDdcNDxYdD4M
Sfglq+YhmODp0iB34scUDnT70OTpu5EvOV1rZkeyuKyUgxffjTSB3y06ZcCAJ0SOPRqkVfgpvPQP
/dl6hr2YkVNcvRak8RjEuSHPEhIZdg3JqdgPqh/ZD/Nm3Mtn8YwPZR5x4TAqWfkfIHVu7T0IoZdq
OKdDu6Fd4MgjMYkYdBCpFMAAqsrDF+KDik83Gs0AUn+6kubpusAIUm/DZJuS60sJVd8zYlm3V/NH
+6kit0IKy0G4P3TH9qTe9CtFTje9qAIW7TakdSpvpXqRd3NLGKvpLYoQCGyCfmvJHnAi0u4+Y59I
GI/uYHk1n8T+PWk+J2krvGRP7YuKFckWmL5WBUrqlBjktfWOJlgx8AKsBh7xAh51uC77J2iyfu5G
wN2hDIxUn/SyjH48lJTCgR7cWQ2DFSZO0MnscoDSSPbxNnws094pKlQbzwTx3WmDPU8rQqIYDrPD
VNFGt+5pueT+XmnPleSWyqkDNwnodU/1TMMcsICH/O/q4zNahaj7111tp4AEOwBK63KyaZe0dNxi
B1AWORMjhWjA3HcvJm6eOYPqjP3jTLLKJlqLN3Y3Ppp/UG3r4n8En8xEEa6ET2V+nrKbzmwk7MjL
XQskMxKbifuCRnXoEBImKmvCc+l1qAiJfmBgDJuNJjHrvmjtHnIS6xzfafwFsCY5ywdibbn3Si+s
3xQFFMchU98tujMcALVtY+4420n1Y0TMVwl1zmK01MIOADhpx/AHCluT9gqJDuk7yYYr9CdIFFDt
6eswecqYfusj0/MHtk2DAqZ1hROMCje7MIlueOqFvdIdte6YXFQHjfubdipflOI1faE9WTxH1+Kk
PDInWkntE+qWYtvY4730emZNclDwPEZ2UTm0nVcaUG3m9mLh5SSYsjvRaqap3tiq5ZkD/igUmPlg
T9JzF+f7AO6uSO6ESJTPet6gxThjs00nb3oPiot81Sx6QUQCcDwZ8ofuijOKpBXzWboTH6oz0DX6
svNEe80eQ8Qfq/EyfCgTywTqvlUVOehYkXnT3XO5IZOPwtEO5CCqz8aD6TbnVFvHm8K3fY4J5Ldc
21dzCZ5xBXljlXtDZXy9j5hUwDDMnM5OGi/2Mrt6x6uSPhrszvvuml/SH9guRgIUmXqv8ADxi+I9
+ooP4y1c2rwr/TE8JM/+kVGKoKywXEiBZyHh/qyeLWqyAOb7Utggd6Q5nypr9DdCuCIz8Z6vGRWM
LK7/Z4SzC8550u8jPx6gvKMSxo+gm/FFeMGe9kjHkB0gwdxio5KSRDwLdwL8T39Xc1xqGrDMtkaV
4w7MPEOCkgWG9+LA+JAEaOEmVW+wXZyhy+5SdXI4TlvSy1DXzlh8fZffC1ko+FGcfyuzm//4Xz+3
wv7w2//4r3XGjm+YN7+KP/bY/h9kGOkco/7zvtiWEMv888fPXbHlL/wOMdL/IYqiLoIxVw1ZU1SJ
//Q7xEgS/6EaimVaqkl7S6XL9c+2mKb9A981eCPc9IYqM8v/Z1sMKhJ/VLIMkZYWPWFD+2+1xX49
K2mQlcDi6dr3a+BIVf/QprLIfJct0uXWuSnkV+JIzmM4M7AZk84LSoWYGqthi44qJvNyRfCeDtBN
RGEaZPQOZknbDcxQCOCj3g70vlk3CmsAupdhA0Htp+v6+631cy8Ni+3PB7vlzcJ00mVV0vjklmwC
hPr5gGfCp80TOQHAO2J5y2akuyGx242p7XsxIwixSyYb38x5CMmfMhFY2Cb1iWUxOvCr8ta3F9+I
VLSY6uv35+qEDuOCKBYcX2SUr/o5KJtwU/D/GnMFLUaFKPiEc0EnY4PIkCHBUek2fgX1ftT2aEid
SsgY7w+Ftel0jjRNvi1l6WQpGD4U+OvYyTnAyKhGCcxlu4gHNmZ5IAPT9EXPLDRlPcTZD10Wkm2N
VNEDtc2pQL+TxwLLvpkG+yj0cWuS3RFUOStyKxZ3dEute60WLG8WCamh1fhqJVgvlFC59IKubAN+
SFYZxbHynSqB1g9NsqRmG/SDNrKppTMF2kQeS0pWuUv+ubJStFLbM9TW9nqV3clIkaipIKkKgZlt
F/lMUWLuH7FEqMZTMxFYMia7vrXoITDm2VUJBoCF9PfXX7r8a+P2+0unCYyTW6JxrEjaH3oX9Qgf
yEr40qW+gZXYE4PQVSzrVRQ0++9/yOXUABClz1Dp5b7ru9OQo4iuBksjikFHL0yAFD6N+kUMA8L2
+CjZXIXbQZxP0TjJhxkVe2gY/kGLx9Vfv/3l+f6pGfH729clCy+qJC9O9F/vWciGYQJ1lYmQpDTb
IoWGZaChP+rwuttYo5yI1M0U4zeZ+kvTxNYmNBMmlIJ+LJAnLQOuBSRIqw0MtoPXrbULNf9t5PHL
ov3zk/Wn79IwwKXphgjJTFy62D+3TuSmnuSCk+tYzWcCK+8CQtlwRg/yWpnkpQn8BhlF3uGJiqqx
2+aoyfZ+qafHtkqOYTO1dhq0D4w/aaJCQFdIgvP+5kr+21Jl6gor5fLgiyjB/s0wL8ZmlQITR+4W
SriAuzetg61fK2JyaA0ZD7bE9Rp5JAkb5ywoYO5NjEMat4u+mf80JYt0jey/KE5b8LAXGV0pETa1
89fvVPu3W9aEHAAvyuIbV0xFXO6Jn66mQdYv/IARH41qfFVDSW0V3mlSd8Ruhkq7s0H7v+ArSZ9a
qeQxbJKvAmECqwjCqmDq3UhqEL/0+B5zU/8hzfWXpvTkm0tM0Ghstt1J5eD1/SUM8rIOLZCMkAym
VbyoPhsYtE4HTAVzTK66oRk8iGm+EX2FCnWRz6H08W1AnyboamSVgMXOadJNLpFtjzNp1hcrGbRz
Vu8jNGye1Pk7yfzSAqO7b4irWGlqrO1DmZZRiggaxOlfX78/NEV5Zpbrx9NuWcu0SJX+8MgXRZsw
Gu/B5U95tUlxme6xFjar7zVbxO6wGGMfO6rnqEwrLwO7USY6JbSK0lPUsC0gN7Yc1W1qYfq7ju2f
3IaqtOyYiOdVUTT+uGNagsp5ElB3znzdU3KOkx079YrF9mCStQERavzQSXElbfiK6XQ3ATmfdVQU
ox+qhEISI9PQbGImipFWqUD3M6o+4TUp3L++jvKv45vv68jFsyQeGslSeMu/3odjI0wYgUiqkZrg
c2i4ZnmvZjX+xZwmijC+tE2GKVBOrU3c9uJ7g6OPjoVKEOeyCRXVKLhk2tAmxzlGlmYIv2GX1ygV
ACU8B5ga/2aHl5Z39K/W7W/fvIFPhK2eQBRR/cO0jhE0uG4VwVKR9+GGPTjdqiGelkY6IYNHKAwx
6CCLsgs5ld6mSnKDrCft3ZQgNvibq7eszL++F1NSmRkiBpEVCXLkr1dPN0YV2QnpS1Yn4MDJ6ujE
IH/aCpP19P27thPlvTDGnl5O07ElZHeN9fFJS1qCiZanjzT1r2EiiTb2UwXjMP7ZWaws1BNkZ1i+
0O0Dc9gGEebSTpfQYFeCp+Zl+DdXlSVnabf/+lksVWQHlWWLlclSlhXrpxWJuJ7GBO0NwR3gkdvW
YX4wU203qeQ1hovTQYNMHc26yQIibzC2aXtZK1PknBkne1YYpZ1f0iBonbDo6pUyaPAbxK50ex9H
fj2uSf8pdulU73NYwYQ/JPtGlMrzQN5cqdGaLC153wMT2JZWVbrfdVfass9FJSQMIQGa0SyVhxJF
j5qZtOyI6keQxQeUw8ZtSOk9KmOOmx/VuR+xkkEWCsfgHac3UhK4BKrV31vzbJ5UooHctIjf4Hl9
9LOcejI+FVx93QFsmALsV6GlTK7PsYlZchufpLR0wHGqWbHsChXmLaMl0c/M3O9KTDeE8kaaCdHZ
Bel2Juf8pImu1cgJP83gztaa4xsiJ6py0AhG7aIjqVagk+i+IZRRUx9Sp6K5QCURTUQZ8IgB0TFZ
UNfvAnVABH2M/eZksCpuUCk9h1OjelYkPYtBCQlsjAPqaRiR3xeIKKcNwrICsLDkyQKCT5jJB7EJ
RxfRjUljICvAbSZv0dSXrlAKJ5V2iJHHg6cJIWVgZlwUkzGmYVUffIZwO8/jxhLHoFz7SfiYtflL
Jg2kPYN623x/xaZeCFS65towWeaQDL5/v5Nh0O8US99nfMWgqxadvzW5JI69q6owngvAW5t26Ejb
yxteVycWNZ61h8aXu70P00HXBkf3+c6ziO7Lst6MMmVE4lcPSpsh8imttnfbQpI3gkVnEK4BtD2y
goJYrj3UjYRRapibTYkfH4YzbbWhb9zvjTSupqvYSr2dttlTJEezg0BZstVRc4aoszaTbyjXDn+j
kQ7bZvQnhCsbIP5EnskgjK0ei/TU9pYDvV33Eq5koNWuYUbR0Q+G0k2aLCALYhLuAs0kJj42onXV
wOwux2prTb7glqSPuFJtep3CFKozR76MptuMI71+gfi+l+ELExm5YTwZm2E5vPTM+UMV/0UnFKJr
DP5erdR2hQiLVrdJlwvxWbnJ6lgFYTFEzJXoWwXVB7oGpVuDwBT1iJOAJn18V5FxnzmsbYpdLiq2
IB+QO7hVVuSEEaHkEmbznVGzsfq+yQnMK666aLphJWn7uaSaXx7uKWEWgwgZ99AdCTDIiGRZ8qIU
cITJoXKvGTxQ+tyG0EqUDGk6R0ghFDw5yDRgfNOzXPXiFpnZqU5Hg8A967PvM8LJChrBdRjr2N44
o00KqWyd/tKq2WNREs6mNOa9hNnnlKy6KJIO8Vznm++rX4LxmUuYAbNW1/S2a/+KzPMNUsmx0NE6
EfhW2xZpZguaAMNebbSOMWheMBsK0Ti4xjuFBz6vBVvOswellJ6kOIp+2++QnD9YA2NyqGALepSG
ZZo3TMcC5vGNiv47qlAEF3tdkkpwkMRudc9VYnxxdjjEEjopLMZOLphOU7AkEohCPm8ZUIU2ob77
7epg7nBLECvrYmLhQ0xO5yYMT+lWC4nrJe71+P2YuopG50irAXv4ogG4hNBOzK/avLc+KgaM7RjF
W/TLdPJ9RkmI5b6LXwQw2r5bLF5diF2HDJCrYuISyzPlfmrMIxqt8Zw22QjDGzOe7HMvh3WVbKwW
sXCavX9f/u+VDOz3/2HpvLrjVNIo+otYixxe1U3nVrBsS/YLy9eyoEgFRSjg188GzcskX6+RuqHq
C+fscxhla30LGmzOpGE8DxVJmFMyYu9LfCZhhLCuSDsyTUeszTk+Qd7hvBzi7SHyo+QWAXU5fL3M
llyqx64RewEl8uwRQceOAN+xd9qeNLX2s4jbttO55b2PGAHARMp/d63qnnKu1n7tjbq0ehzMedXo
iuiYyMI9t+rBNaNx53TEQa83Llhguiab9Sn97Z4wDVZRUzaciQ0P9wXwq8BiyZIIdRZlVl/adh7w
8ABMIpkWLsA0PEHyg/MWOuVhMQjo2V4RXAcIBz2izFthn4yRfn97kVC8nzLHZYLoZsdAIXVo4NnO
464j9fBK1LuA4aTwhxVqjre/RvMBtWeUwbGzxiUO0+Egu8Oc5pwrQ+mSa11+zrkVu4UuUM1dt/t3
uzH9ZrKBmaY4mTEWucsEbRmmu8ZqIYyeGPOMfCRMegCp85X/5Ml9G4rXSC1wd7czdZi+RXkzXqek
nIHdOOWOjioWXTp+D3tVvVbz3xwyYSLn/Kfwlu9FR1ntwRqJCdCxd2lnude0AQ/sY7IkdQ4qYUVX
CssRlfZYXROddbEZBgze3WfSScbzEsrbXAzRU06icaqj+zgNLum7if0SvLs2WXFbVW+NGr5SWiF+
6QTyYdPaB8rgbk9kcqEdAHFbo/KMgpbvr+ynZ/j5aO3BFeuWRUaUL2TVTLV7tiRDGiDgf4XZwIrg
tbEFVKqMZAPHmYP9dtamrsBy1xMzyY+XnDAinRS+6AMpO5pF/0iNvH1VI+LuKrOQ04AQO+Zluw8t
zsR0rN1TFXGwT5pk1LbR+MoIRj6X6ysUVPYJo3iIBJ/1L+HG9otPJuHUGMmuWxbKmYJ4HnhgRp/m
b17Al6xbQbaASu9E5uD0Z05dyWMZ2X+M3PRefVV+OhXpIjiIi9ocY9x3zNjWDn17IjxeYKXKkniR
iWIG0mXum8UlTHFTSodGxR8xhVUBW3QHVcHg2xj4hPorJFmrwxgs8TKI8Zw383sJg3q3hMvTLAry
Z9bnbRsCyJmFvyLBsJAJpWEzyaOpAYOH4UpESmFDGHMQC+ZdSG7NXzIIxhMM8JOzEPJVDVP/LSlw
7RG0TYQHhOVyLmXscjofvfBMSGqOHpjzersnm9IRV7j8r+XknVsMAjfXI2SCMOVzU+SYfHBC4UNg
y1i5gOdU+tvUw4TXuHgj1AZaT0d1TcCrJpKHWSTo1RcvsbJDX3oRm3mIWsR7T3kj99XiLXHkyn5n
hykqh0GdNWruQ1ELEAB2XTwhidDpa4An4syn33Lc+T+3K9uw/tjRmi2BkXthusCFCu5Ftwlo3XQR
B2As5Fqutcb2+qLJX2IXWb2dTwCcMuvbV4uPk38PFZpQTC/KHr3GXrVnYm/lqUCU0Vt7o16rZ5+3
fIR8hGvSYOfqWO1ZorB/Kqv0usr3HSZZJDeYdGghyDxJtO52XWaJ9tCpTURjOJFx/zq32yX7lJHT
YCENWoLC8JdE81zE20FsRm5yjPTwqDpOSxoK57yeqVt76GVY/XBI3IHgMMjMx/hrxBrlCPZB8OAj
awCX+OIF8HBQ01VuxZhvhW8RPGpyHono9Qi0G536NskamKpA2AfceSkT/bzVgE7XwbvAjoG2mMsJ
n0Rsh4MFwTc4O42MDr0d+65SVymeE9KU79uPSOL1jfYKTQ385HXgWkhJInBQrry1hWgaYO2TPmzv
fpcn0SHKrZVO4ZJPixtPzy8289BHFvEPE6Ev20GyjWa2x12qwVsJ5zE9K5MkTchWQPZpRhmFBk09
1ou4J+uV0Q/pE3ALYMw/tsIGbEdBQI38MNcUx7oQzwHzxrM3sEQaJ3TfVjZHhxSqGW5/sj2GTt3H
ZvlphGV7XioUkM54SRMDZ4wLgo7nAQWjN9+bEINIbdVoENcZd8tqrB1x2llmgUvRYqfXEVAYW3lz
2h5BrVpuq1mCpDCHfVa3DKoZPvejuwpJfHRBzKF5CTwUpyNfyllj7bm0jnMPGP8kXSnvrHj/Evls
mdBtV/ARIyMQBGX97i7eE1PY7/OoriR2Jz+mRNyt2f3uTslvIw2yA3zxzNpVEuFVOo4uAMpxPNkr
WRtVsNozoktMp7kHlXrqvZk3KeUr0wzqEVZBpXbDPohXKzJB1HZLxTo0dfrkhd/blq05jcfR9hGY
9m376RUIUWv2MbvZX06mM2I6kbRmWZeRFWpDyjHVXwl842HxmzPdTwcODxA9gbose5fgAOZbHZTA
S0b69sOwV56249ycgDBgneh9Bv0SsG0aDdbVqBWapcaJRYt5J3fAF8KZIbwYS/z2V0rCTaeV7VH2
AhHjgmckYUMYmtMbbndWpqH9LhfLxS/q5jHL18hOKR1Hdu3m+M+jM5oZLvCivdYdwC1LQH43vf+8
lrKyTWB6jkuEPJ9lX+G3+B18H4iz075lSZ1dxmZAzJIERCUEzpFqD+tnqC5hZ7A9QQsr/kmW0PU8
7zqbv2wIv915p6DMwwPpn8dUtGhXbMjRbdQwr0APUOG2jE2Z/rY989Odxu4qhomhq/QOvBNELOMU
eFDWej+TzHfiMTjZtYVOa5BIagL/6vN8IUzyiMupGrQYBTiaFKQfIRFz6TMbpU1vrASvK6yanW4V
lvEFi56V7zTmRwYXn7mUqPpmdKlQrJPYADrTrFnoZDntch/JTFRBegtnzJ4DlZU7giJool9ZPlPP
CTKFlPJO2lE8dYpkwwJgUKEpWB09XP0a/6eNvGCgUa9DXAlu3v0qTL2fptrYhRNONCcSv7Cz/gzW
1Q6tVULRwsz/3NdVcLRdJjsyc05Ngrdv/VzSPohwdoeEUSw4nKr5SH7QfFra8pCW+j8hnjGfOhSZ
iAgDsDuMDYbp5CAnXv+4rvPkRFbHFW+nRTgELDiCrSewCZ90u8U1oUJXef3kl70XQ877l7Ggx+Mb
7YaigSpkEtuLf64lg5jxRqLi0savVVnzCtsuKXTREXmZ3mFWTPehxz975Afejz0eIyu7lyPz3RDm
e5rXZ8axNPMp/BTyIHIWANI1aWvJzPJ6Gg3320I4tDvMdyWai9CfyQw6XcHGyAWxuAqxhy3dvZMU
1+yOJ/VmWYZ5Y7b86kf1tzk6ZwunxFAtKMrXQ5v8gYfK917xzFw8qFzngaA8vy1ArrR9XATZR9+a
/okgj7+2BfCSlwXfrGRooMzoP+25P9rObMnLDN8ayziaaR575S/PQ88T1RG78ORnCuVz54cJTkY8
/GTAnqmVfvg9xzDgo+9maD+Dq3hOqvyFAhOcXfrfHLkEJevo0qK6702UJq2liZgtye7A+nBYwmxl
YKAJkAMOea/2fk5WXhwo8MeAtmkqcPBnDQQd/VRUmM6ZHxHpbpEiYQfinzvwXVUF42yQB0UmX7Jl
1Y6aELPKCZRYNCZ7vzC9N2V3P/tIwlHjd5Sli4OsIkNX96WD0oWhvFg1YB7FfW23f2xP+jErA4Aj
9AJV3fQEe2kjdleYEe5vkkbd8OeoiXdrkLYYAqUsT06ehMewzW4qKT5dEJcAJ61XeE0ovvxz3/rj
Xc7hx+Cj8EnIGgVui6yzsKMHcKSgaLwOx7ANF4anGQBBYjNjNI1Xtm2wXRd1TV1Apj1BbztbqUft
2GdcykjhITPRQDVejCRKH43uWi5VsO9dAgyN4t1pbRV7En2oikC75ZQJlZzfZjj5V3co983i+ifI
hbt6RSSy+jDg+q5HGfBQrgE0sFE/yEe+bUayNK+UKFZOhgfa3hxxPxl9tIoNjM4kbC6ELYMiDSFM
hOTHVVDhuuQHG/kp7lvBwKi0YgnsEEHxfK3Jx6MobfgCl+bdH9zhRPn+aduvtt3mHJC+HZuoUQL1
W2r7EgkcxUvRns0uYY9Dr4x0ibTb3p2OwDzHAxbwBXNE+lSQ5idsztkhCN/FSIx2Poi4QSkYKesM
R/SZegOiusLvSCF5iYIMCe7s3Jkzxw7wdYoSgMBsxrt9U7LjlhgnB078vsLTHZBPt7MnLnwFewvH
Cvgyp/50x54A+EPfMKtJOnSPg7VXMV/iXlSDcSqhnHBG69eSWJuHKITS3DA17JzxTA8ub6NEXjrQ
RfHRNBxvvUppoPANmB5+W2/gGIygVEYJ+IZx/C83NeGfwXgZNZubqv/GHPuxcfqT1xHl7Re03IVv
H9x0dHEQq3ebd7VIbXkJelGfTAwURvNSO8ZyAuL3CSh3L+fmz5w331WPUAd2xj7PyBa1DU/s0GMg
3LNNa5eaGGcJrm1i5f5jsileZECeOtSEABGSJmWiyS9DQUoK2bCNA+6hyH1Q0JxoWtrfCFCowB1+
oi743QNM3o0W9jnTZ2XnLh0seJ/TF5T8VQ8tWKH6R4S055pkT2aUNDvmxDDwuiwmqOX30oPy9XqS
1IkoHHb+RAypNSDoqa2ACsIeYGImHB82+JcZfTKU4xkVACp0TbPt6RfuSgTDrvez84Bajf5IIVV5
l5Y0AIphTheXfTn46hso4GSXBfzUHvAwPveDny7XIpz/6eXdMNtwxfG+zkSioQOIPQgKvKOU7n0l
UL5m5XVgOKARChyKEiARKqrZH29Vg4aSMcbdcClr/JrEmBwbtc/5x8oDolzacoD2y80NcToYNQSw
AiP0AgohTty6pGRbYqIKGj4wkKCGQgypG07RmVAXFS2HyfFfRvfJH0+qRq2Y9f9S232Za/LRWxm+
DQstBAjUPxLgqs/5JsUAL0ZXzslGPSZSez8pJk5hE66sC5/NoUkCHEGQT1I6zSOZdNaO4FQC6Lpk
DYRdHbHfJFHuvBIMIgzDKqDLhiLGfV3uvaeM25/9MXI1ZmPRPSPmnUCj7JCLqIuLGoDH1PrmpcnU
xzDCfGBQ/AzrGEJWFLwEmaiOWpU/Ck0AaSNWP7f7OQyrDbJIUZ8D0ZLB8oey6SnJbQKmwvbN1aCR
iNL09/Mo/6kAMnsozdVzjYjDxW0waIoXoMnHHM414xDtn0sMvXutzD/5kCxwItt7CFrI9vaq5LDL
wdHQvrR/Guhc1qDjpEctSrrCHnhf3Dt/Unin4N+QlC/miPydkvOh6MMOc0B5shz9d2ntVzfD0twC
CXPwjcZd6nFYcV4Hafdz7BjzZa/51F5cCrCHkDRU+n+0laDyHrLMcvHpC04tQlX3qnWgB1v0CeS9
7Qu2CWRJliRAF+MFnePTBHRrdV5BOc5/ZZk4Ny1p4BmYSLgH7GRw1U3NRQLcG8k/R369qIcQAAc0
sI7ZqAk1OW99dbRC7ZDFoYLvS+N5CPaF+9Ct/5VFqfGYhe3L9oeslqPXntifru0AL5n1OSiz5Xn7
J5XEO9GXLvQYe5mQLoN479Z/UQVKTxLX1SkfI+fZiQiC0TnrttbqAEHr6WyXZfAdO7veQ8bWsCBP
TY6wSs4199Daao8msbkiCu7kBmCGancg04YLh7MmDXQJIWeuOpEkSU4YkvPdMkHUAVl/HEGz5Kl7
tufmnWiR6MBRRV6xn7ZxTnIu9y+G7bzxd1tXP8zhEaOufgIYA9usdpjfryC/fKoh4hbvqp9i4i7r
52jU1c4ixvrgrjKB2gkPX6oCNvRH27wGCUcSUejqXOVQFfNCtkcABtgWutbDaccqfLXhL8iP5hZZ
pbQxW4xrM0o8TB+b/E9faqcKWLKA/JpxtE3OMh51S9CatVARO6xjCj7E0ocLyoeYsfUFnsm+rycX
pQACUv3rVa9+cDFt2rO1/a8mzF9FUraHqEHBBOS5Pmpr+TXm/NaM5ujS/tBGeQ+sfEi4JI9qH8rp
WoyTd3Agjh/DVMej5XNTA8JTQKmbMOgflwnVr53N56V3ERu3FHkExYrbyRahd/Z1xuB5TP4t9oou
IVEmTnsKcQBBGKcLq75lRg0R30iqS+fz47twsmJhzkhdFRAdM/NRXOMaKL3wmALTO5Z9/4PiDWau
ETvatpHd5E91OYufAGFpCNiAuWJhkZXfayk/VEnTH5XqnaRO/eL0PNvbWGlF+RRp+rMQvrq7M/hj
MNuXdLF/NEUfPTaw8BFd5//6uSAooCSDLwqG4LJMb2Cf/7+dCjsPGkeWwpJ02dBkSZRCWxju2xx+
JqqewWtGttY6j9imPrVAjRIQ63l03ZYI7MqqADOaj7JzaC89cU4zlwXgOmG0qo5H2E6sp65AxE3v
sHNbC1iklU78FLr5emzTjN5BE5xraSM/1E0TA7d6z6Fof++L4JE+MrgvXOIUo4J6+hAVJ3hnmG+i
lMCGlmXb4jRcCclnxGgdv/kuTNlzJ2mcYf2/j23IU2Bg3Rn9vj9kqPhupU3/n+r5RkmeYUvCuLU+
zCzmpufC7t9FYX1P/HBNNp2Xk3DDT0bfh0VNxXVb1DUOa4USzUBr1/haOod7ch2BhiOvpzNT3qTK
+UDV5IAOYZyzSb/yXrI4KLjRkwjXj2BKXQ4DCJFu4inOXsmaQuDuQGm1BkAGnskYY/utqZsf2pCt
oJ5JAZdA4OI+WuDENh0vIXq/xgsHPj2INavEzMuh4/URrvxWlAQ4O0wzcPdi/enECPBuFSpKRq/H
IIuw6SfhaZufNTolOzf0LmvYay+GbxSR0Yk8RrA0fB4Xg2CrRlsssyZSGB2vsw/MYqd9t1AKzN1s
xSEHLnRrBVJc+hiKq4J6fmB6aZAAxB0Bb68sqWwa0iXEzJ7XMdV6e7NfR1yAcoL0wwxa9yEpgn+9
ZT5ngTneSm817vpYbcDm8IgPXEOrHMeNhAa/FB1UMt+8YpkOodm/dbUEfhVk9BaZ+eKyaz6XAw5h
t2mfe1SIV1O5eG9ZtSw6OvcRvGNmYewLEDUr4Ak+DJfy0yZUHacGw+7BNoOj6JxP1Yfh0Z+G+SR6
fpEsyQ+NarIbctVfAUT6RysCw2m9i8W2n2Y7WQMTPf2lv2EO1YKBUWQ3rzPshBiLYyQbjDGzS0KZ
tE7+OOOCMTwgFGl5SmbZHFqDSzSn73/2BAjABpyYmXP6RvBZcxfHBsctG10yqBcu9KVEiZa4L0EN
I7dbZ7zB75XUfCXLKLvIMLipFqVZgaSq1z6eV6O+ENLZYWiAH6xYw5e4aPpZ59denMnIq6609jwe
UfiUCHkReVY9DUsT5141xKNTefHc+a+EvjCsbNVH56NXb30DRpL62B6aYaoJjCD2htn9WzpWPyM9
4txdn9BcReExaYw2VnDqcJ00FxIiHjOhkNARe5C9diUaezQWb67yGkKeOUOMtARbiOD2NDEE2BGR
8eaE2Gg8KJsHq+6bQ09gyRyCPGOs+v+ZeNRRkApyQmJoqXrnuy6Ficv2UoZVSPTIfzZ77Sv5iWRz
VN25ZDlZFm5E60bPTfPtHb2x9IiOx9Ayd3D8muQ/WfDKbUPtukD8YJNm8UTY10vm2wQRusVjYIkB
aGA2fH1JDE2to6NHSFGsQup1W+ku+XerH+s7YTofxGKcRFj+0pLVNzSOV18M7dmZveVQTRahh2UY
kElup8+ilx+hddmkCvNSIiJA6HMLM/WgxkWfgqknFTM1/uVWm5yW0H5BZzKHDvNJodGM4PVMNcOB
VDXToey5JmcxBPftV0ndUB4AGO5TEk0PLrFLsd0CKyjm3D9BhfVOnurfS961F8vDVdXCV64HpMeZ
MM6EbVi3cXbJEuuMa2CEf2Ttv2xPAfot75oX1bstve+aer51C8QWRfVfOmpCOPqL9AbN3LP9WymX
RL68XvZdxBJ7Qj1pOuZ3eDQGnyY2esLfkdoMWTwkCDBA4hcAckxsqzgc8DAV0GScICx+gK+71Q4i
oDbsY8s2i6sdXbYzqBeCZLRkmfdeIBf8PjSmtpgISio+Gz/DxIGGkaKbtTOpC+CUO3t52Cq47UKr
GjJO2Q6dy6p92ooS2Rnq7DU5Hi+4qKQFIK6ubLScYUWWQAQ+htDpEF0TF5ISyd2M5s9UJ+kvk1dp
03luhdJ2zG/XRTO0n1YYjs96ZlUC0GAkLuilcgkxcybeGiMf990weFdiUskSJWKIAW4fw9vgB11g
WXoJzLa+TMGrDnDCSWp8n7oZ9jDqaC8gDaTxsl8QdrfPN+815+847bfvqgpD55QN6dltCHNLu+pl
O66WVcqSOTgxe8OCuVQMDD/Y6tdedU5ZnTyMHkQuyGtv2z3yJaBHGWX8toQwLsTN/ILPNFLQGZyg
a2EQeGHDjF27T3Vk/4pmZmpmNJwApxIaoYRxSuAiMdtPL7kxCyD8JIUnY/YhsEEpMdg3DplH2IvF
4+BH/0LfOI+5+92wNeoF10YXWTRkzUXtYMRmOkRsAV1MAuuBGfQJayjFiavdgR0zlRkBmDPpr5y4
m3J3U+15pvEti4gRmZjKHHVJwhwZEdTIjOuHjgdrrClB6Z1zxhEYkX6XRvJv208O69K+0epjwvSm
dcjcw1C3tBnEQQT+82jxGXyphigoYOvXV7+D2kOs2LTrR0WQe23oswSUQFJCdygNfD909wh6VyUV
d0x6DADxS/1mzx2edmpSGNbtnhO5oXhm+08gtLwi02YFuIq5e1JfwEcAFeyL2Yi3L2FwmDfpyP1B
YONDm2sV64bohNTvjtufr1eg/Ns1KQOwwbV32/fqU5ocyGIXMeoPvTecMnu09bXIr3lqr7YJeRor
g6cw47TdVvnlQJmTC//JnQIYn6ienUXJg7OAylqVUSliqGNt82ANCdMZwZJHtukQLzhPTn43ZwcI
302CfmKSRUXfBBMssxrM5FTVDkMw1qI8kcybQJJM81HDcrug4nhEZ/7DScvolBLh5w6VvU8BMCLP
zc6uLrPj9kX7U97fgonVjLMedFPWnOwW7JxlOwGDLHUupD3GuR4xKbZoIHkQti5rK735bgoOU/nH
C6WGqzkRy5sRsLp4FJAtFhMq4R75R/QuZfU64LmAWo8Mre2m8loEPXQ7rO58zZgsOA5ICGm7FW8F
RpnY4T5xSJbkY9ysG0tL6ZmZjDjKNriSZuU9ljlPIm0ZvrAquoi0AJTB4G+/fXvS6fnDKoG+6cAi
2dTJ7vIKsHV6rvlBh1CJc9IBOkgmeAqBV8BVWctIuGQdE5MR/u5jMWYXMVpnU4D/2GqN2vCIhfBQ
LTYLuxy5fGzie43SM5auuHUcmdztIYYhkyzUw/apWiU+dBIunwLUpYVBBlmAwi5cILyqguC51nLn
iwfMk5bXOiGleOm4PS9207zl2DJF3/7OxHS3yBj4unJ5veEdI4GJEYJVO8OtoDfO27rqd6v87Ljd
ZhG9otHCptuUM3nJENebWeRSeD0Uvn6NCtf4anGqVRiRGw6A31Q/bV1wOtRHaJyQL9voxhwnesKu
5xEHDfsB2ykg4GjfMRvd3shZ9rxJAQZJL7lvN2YFZRso8Xaapzku6byJukulQnFMpurqthmTwKh+
3brTiQuMCWOCTkiHUKpL+UcbvOhfQlprbzpFf91Oru0eIUkUfr9kS01Ny//xEpx9s6W1ypYoLus/
zI2d89DqmTuCGTuMzBPpOQKR0KAP23GwiXM5vo5mSyaw5U1xO3p/1yT50RjOsO+C3dQnoB7clWS+
AtWZh7uoNDoCdTP9viwQc6ylDmmaj9M8yTNsJuy9mkV4VqF9ylOKkFqGkBhSCGHg9dB+pumbFznW
0QjpjJWPGJdn3TnqMXvMQTVsT7LZyJMt+akYY30TS9N+tVoptnMzUIhf1fVrsW0wgx/s4b75obYv
wWXZytwazFpgX9FQJSBDYWrnvGKoCI3YVlX0oELizw2HSVuQNGeC0L4F7fhYZaYdJx27yFBMvy0r
Iz9pFSwjxba/pUkYBz3+S9vJUMeVgBS8+rHpg+TrbC1Nw4j7xt74rsc8wNk7h4GxhoJTreSE2CNu
uqeKtJtuIBK9M507Wbf7ZhW4eKX8CFZVrytIPPAGTPzE3cuL6bAXqh19j2YAQIyqV8V5uVbMwdq1
b2+qX8BgH1wmfUHQwTgooMR5LtrEdu025SpmI5LqhD4CzLCYfkYp0vtyoNDMyXdAOUI5Mtf6gywj
BJMkjoO5ZBiX+vMRBGH1yVzeu27/qZ6jZ/aQHJIR5S9x6f+8Elevw26PZRh2Vvs/uf42xOr9yEgi
eCQSFioUHQ+lI3nBffdne8X8tehe75UFsbrQzp+GE+iu8MYyHG6bXyFv6tV8piZGONxKch5ynBZj
Lo29CpboQYfFfJ0TaxdwFlwYHL+rClO8l/5Dn8vulwwR4VbyViFdBjEKnkXSnBkW/vMxVXdBsm4j
rb+pYaLsHtbku/X0XJgnPMC6t/ZiZiBqaAjIhlHfSRVQV2eC8W9aIxkZjfeC3PZ7oR1WuJOcdxUy
GOS6CHx6VT4vRf6XJUwJ8EMlB1mVgJIY/dVR80Pxxh60kiTrQLYrfOfi9kYTF6FF4iQt6kPqWH9z
P2dghA6aii8gLqqCqIFo2937Ru496iRCfOVi5Sz8zxo1UpfqEhpvyW0uE2bOq/x7VWR+HRqeCSuq
m9SOuLl3t2RlwziPtK6AlVc3ZNZeMxynX2Q2lk3spSrTikgX6Nkx8vgj80lWWdz0oBm27kcFABTf
AZOdVZe1+rBWgWY4qUM3sobIikKfwBoWcLb35aphTntIfzopw/3o/iUkJHoy7J5hDKKffgBRCzh/
30xVeGRu6+/qgf7sq12UZE19DSIi8eG1hvss899IQFayVtGcvPqjzciU0C5WddJIGaXASI6Wrn+Z
++WX4Rhc1hETKTuwd54zZK+9u3elDMlCpOc27O7glKwxxaogiPyabRLAVqC05m5wevfQuuXvSOPY
WMzk1bU9SNetvA/E/w5Fxa9F9MSDRgXKJL059pWv4sHSN2eaw8vSzu8diep3SpIC4gtvVfYKe8hE
A1dZhbXykdGx6fzQISG/VrNPxpDuSdRm2upwN7UT/ZVammM7Fy9zhv2pDF5my0uQ58N4WGz9zeZA
fuwqfglLnLcvz8jTiY4S4QzTx448qZ6uGWmqnbR00uxV52Lpdw7V4iW/NAOx8NFodxxCHKycrrem
iwd/OA+Zlz7j9fSJjGqW9tyiRHsIcyN6sBxUBV4A+cXwosuXznTT/COnQng4TmZ09tpEXCRLCcNF
viicDyaPdqy4QulYWbGws0IOCCCNQ4ZKbQIXjYutR1JkzxeTj/GYSyu8JKhrLr7wdwYeyEsbhPXN
jiSOHN7R3plezaQ3n/g41yAyG6AXMo4Hlvb4Osbwt4gceD7w3dbHj4RyEd4HyaUdTuklWbJ730XV
g9H1MCv9+pw0uYxZwGs8B6s/aj0GVK26i0cvDqbAwBG1dsuZ92diqHFvGUYfOsuP5wjCRFqDdd/+
TsTU4ky8YkVDyFMzDSdzQULZVsHvrwFZl3yESXMUCJWuWznch+MFeaaxDxW6ikVXCdoeACdexrI2
adKPKHlGKFidNwkhcd/6Wo6LuLVT8lKYMxGipj8RiZe8lzYOgRyBUGQn/1kmuVRitkBrep95KJzr
1m1Oi/2kGhk8V0Z7UCYojTBHQJ1G6VP/062d9nl7ipwuQllpkkRr9eg3A9DwFwJDduU6rKx/Yq79
jVQieB0LJifTWJ0ZoXQnAY/2PDUgFK66HgUa+KI6S8aMbogsPnBd5Jno0g5KkATiLpG359tX9Txc
JuTM0pgcNEIy/npeVcVG2MnvukuYoKb2x7AandUo36vRAUkDVHFPfOJxETK/ysJ+wfxDF4HgaTuL
RJ/szSB1D07UQGiyXVA3VF+UrQl6QngpTKi2SnXACXwq8/RH57ZYuOzicfugs4Ec5m4af0Wk5/LA
C/B8Q7rLV9Npm4no2lCiEDcPTKP1n3ympKHLOsUzkAitc0gxeerIxuh1s/YKnENRTzOLbv+4ja5N
y39oi/ocyp55rm8QnrJ2orVA+YsilsHgNk+KkCqwTDoKwMnMkcvlmnrsa62i+XJ89u2S0w9AkEgy
f7g4ZBcFJghmEus5VU0k4YabY+Kw5vO6KXEa1BEeLu5z4qE8247Y7dctevMysR+MZ9IdTtCJY+Re
ULkdbzqRuFLdGfv9bI1ox5ek76g/NYoEKQ9L5eSPddf8WEr28slwcvlxLyiF3jKSH6mzWlD7SZo9
2c6HX432Rcjyry6XAl0Wa4rE+g81W/v1lVdBnh+UdlgK5W59q01N2EFFLCHTuHgY/tgVcvmtvCuG
NWrJyvoDGkpIPm6UAlSXZGZH9c3Hq7tbuuyGvTBk99EgVlnMp6T7RkZ0crHXmSBCvN/CwgzHGHuU
vXMaQ0gsW2+CVxFsEAiVbBVcFWQvbAaJBF3krkTYdgK+JLlXdpggfm2HS7+er4x+icEwUoTQa0su
i3cgzPKRf8fG8b3Si+RQ52XpKszKmx3fFoF3hmFPYkXiXJr8y43RoRN8MFUd7VlWgpwqvTkmwjuK
fcNhhZ/ctg8AQYF43P6TGk00uwX9zojq3hdl+IxO/jUaguIyzNktSLR79dPZv251AB2BvDZoj0gQ
o2fTcqwuKHavRVEgDN+ehxbM5VaBInncWzahfdocln1KXNhtceWjjdfraOCJYe/MOxIFy6saQA9Y
9cUKbEbHeVsctp3JdsUmpjk+TnjyWabkHlnBPZigZuTlq/SZHKybDJESZXyq9HCo6HtKmqhB89ME
Yr+NByKSO2VHJA4jtxbNHts9z1cFJzXvWZ3B5N7KQKQPt0gAkpwW8+b0BRvFdcnaofzxlt9yioCd
59MvqaFZ5oTgsD7LT6TydTsWvnlvQVHIBasTxgC7abDKc+hN/8I0RR3Jc1SDtN0l0xK8NKu03eKO
zHWbXWvJNZLoZb5OrnNsStHtlmWZ9kRAqxuSd4L8KO9F0mQnJ2BXJwhm32YFo/KsJ+xvz2z9I/Da
65OY2KxOIYYOJhTP0cjFYSSu96EdZ+swETl7RZUgHhfaNiQjKMqm2nHPpHT/22oso/0fc2eyHDey
Zdt/qTmuOeCOblKDYPQR7FtxAkspJfR9j6+vBTDNMklmifVm7zYySXmliwgA7sfP2Xttke3awasu
ClEB/rKbeBsG2c3SRgxcKNzmVIzXM3rcp0P3dqIpm/aJIWK9Z9TwiqAE4uZ80Inx029M5nMItgf0
rjnLidE2YhsE5slvKnRXOYIiorDKjs9jtbvF12Hl/g/6nMZj3CV0imtmghN6GgKaOWmJaaT/3tOL
m+pjSQ47Jj3qNS26WRoUXas1N4PfXRdDY6ynRgs3+gBn0NFUe7InCvHF+zeSG4H7ulzVpWueUDRC
Zgyab8temtIX2/cRADKP+K0yzPpNbpA+1BT0reJEXTlUUebUGI8E9umEr7Q2G9Z80GAJk5vln9jp
L7diNyeAaJvlGNDCOtKOTot7OyCxd04fKNWtjBofzTZtuxzO1zIPMVx/XwP12YOlxAdCAyELffsU
hiK6U34Po2iev9Rp9eRqrMtt3X/3dQ0fXcNq7yMkR1CddshntGSteksw9GLGX9U6DUlKra02JA9B
nf3JSNIk+G7c26Y4ND03Jh/6jFILxXuUP2MQjy+mTHPPWfCdLLldZfPWsO+K+7xKxb3P2S+loSWK
2l21rk/RVYvhyrPcB1PI/hg3FGe5QKjAVAUoiku7uJfY5CjRq/OQRX8szoGi5g7MfJHSCMz18ls+
1mxk66U4VeRtXwW00hmmsgTPh4qu9O8a7N6I2bAQj4VzRWYOB7tZk95hljtGZskZrB5f6356IBnq
kvyYV7JDGZw7IdEKXvIygEpHS9WZFJDta+/nzcHvCH01g/qaButx4osgvNPyN9rEyc8YJA1BTYOQ
IKxk1xSDxUODv6yfAEgJiwGi4VfOOZ+vmzgreMtUbJlDjGofcXYijR3qTX8KG91GNBzdBlnkXqff
pQN3LtaZVipmG1LV27a1vFP4kFZjeyg0eG12jCxCJQbj4D59CVQxZ4SHvzy3GsgUFgiluEXKORlR
J9aW62e/cL6Ye/rFzhnT0Lr3i/sq6/tdaasLy7DteynS8sDg/XLZV8u6sE+JcG6YSvmXtBGgNNhV
w9vvMjSzjH09iWOth+bd8tBl/ZhtuAvPKTPbc2UH0G5d6P1WUetrUCwhh7hszSIuMQgRhD6L3oH/
A/dIvF1ij1cIe/nEqTjKESaVTiW3Ub4+wYes1K15CbqfWmGInxFu/kAAUl93aPQL3xmPdlrkUEm1
kPMgp89A26BMw5SjFzWJBS1N3H6G8szrWp3wdycRad7LKVwvUfnKbPpjmr1yy/HUtBjxDTkTP7Aa
pH1V+AVUVBwdVL9mJuSjSvTXZCzuSeVpdnh7wg1tK+LDoz7f+TLREQsbGElrgtkG+NRmydCpNH6A
7472jdEM/C3Fttas9oa5tHFbdQYzSj3bqN5+9TXnuPAzokIRy0ArZGKFRWGNnlHlUbXSO9mdpsk6
5jXSK3/MMhZVrO4E1GB4GoUNb3WE/0Cfa3lzsJAxtYmYSIGtmAjOuo4mkiuaHiVjjLihGnmQfdJj
XIu2VcCUe6lEsgrJsd3uc8EBxxDuj9gcEfKq/t4ZL6RCrb0UoFVQPzulXR1b1SH8Q+bBn6tuY5n3
Z8UMd0QSH45pQvlkwExjiCKBDdn1iQPSbUfEGCzPNKXtVg77VAY0ADFK7O0JUbmO2XuDST8+mT3x
cvpgETmYpdU5Gr278KDmuquy0/LIXcVVHsQ5noUeebLh3NrtHyiQ8h2+FbmJNP1kOcwq4waSxzwN
W0BMWVI8Fh72U3LE03URGDWHVJYmL7Lp9pC5Z/O5GTIiHksfEtcZDlMLZ0EhJbCdPtyMkYnrqqu5
b13DlTp9tSeqFQVjqPwNKl+MDnMWT1Ko7lrr4Bj2pv3HMgqUMvppI/Y8xmb3uAwEtJ7XsNXr4syq
uc4bXjyBt3sttQyRgGUcEjv1eHZDHB211m70knvv4eTFowfQfPK/K7vO95OsOrxiNO2yUKcJaXa/
+oTLYpqw0phcbMdM6viAtwZELDI2EekUJqxMKnB3W5bpdaYMeyeL7G5x0evYxJcDp1V61xbds7uI
Wf68nVWy2PXzdFCGDE7TMZFbvCRnmrN4imbLNislegemrDobyb6IUxIi4j47Nii3GVijXm2iFzdK
kl1k4cjOmh/LH0uN8dnTe3HMKW9J6fWuMgmhqfMNfWuVXXeJ/lB8BxoRkDnI/Lkkz3WFz34ILI7z
qmqfepwPF2GSEYXGtBYNMwvHHAaSiARTIN655QMBBi94XBVIZ9dei4I8ObPFlh2P9X0iTXVltbGx
6ZvJukAJesrR8F96Ae3nftAHTq/rncdM/xJ7KzeExJZTXTvnmGHIZaV6dRG0zOeIPjN3AcE7q2V3
xuTW3urpzsnaYx1yg828lyfGhqdR5sF9qRFTK+nhVCkNOdW2zc1o8tErzwbnYd55NdySyqjkuok6
pjNzOuEEeO+ikiOvJGKD72/7HAprTP9l3zEbQF4B8e1tP8qmutsN81/J3t0yz29hDDD26pH+bAZv
cq/J5yCwA8WT4q0l0a1iNJpGew3iCwxk9LQLCMIRtwt5A1iKdUCwStdqhIGv91G0tgYUm1niJ4gR
V3aJES0RCOSZaMUHEWPvClw8GW4XlXssF6mVPxdIgzLbE3fctjfFRzdER+IdiqOuNQ9V52DnYNPC
kyyPicO4anypSIS/dkR1t1TKHn17iloXM6DmF7vY6+0t0WzZJphQLcXBLwBuHTJxmW9yHBNbNRKg
rL0qg0TBBFsTI06mV//1N63v5g2C8o599Zk5g5qTuDoDrh5P5MJO+QcbBaBFP1Rs8BdGjaWjThX1
eFnJyzTrc3wuVC8u+RU39G2ddd9YiDtGEe7sftJP+Rvj6v+Jnrj7mV/9kf6sP4IRgXn9yAsWYTIp
/5twEv7z2//J/0ph/P+QsGhDePrfCYvbMPuEWJz/xBtiUer/MR0Aa44jgBmScwbH56/cEfc/yNUN
KdjzpEnb72/Aoi3+Q04JmCGlbNuURDn/DVh0/+NAmQM1ZtvcWBM61YK7/Ii//PvX756u9xQh2IGG
Zc+QR/g96DFw6r4n70QtE/tIqWCzdAZK07lRJrJhgtAxGZrj82IzrRSJf6J8ZMBI+OOi6vJnYmDL
juWxgTPno9X1j+/wX557g2/sH0yg+cpsy5VCmlIH/8iv319ZOyRxUA10UjwRHc2mH26ZXl2nTMLx
4CKbs83TIBHZyeapNd38VcdtF6ESP2AeuBGBqx2llmK/Hy4T8jb3eeJhvhDeZS5RHLfDQJb23MAS
sxBiEYgYsjrTgYtWWEGHm99/Gjl/j38TjpZPY+vSMnXuHZP3JcrkH2+xNWh4NwUB1k6hHfVateeO
qVxqao/CLKZnaaP5sOrgZqp10PhVCVIx7RLtHvoMFGbEqUXeeadq/iFz5Y/lJKcxwrvWFaxay2UF
QxPy5CKYWGtekd+olpGI7DiQ1z80tNWPyESp4InE04Zy33d9uorcwjhYDkpDp/VndOzE+CZrsp1e
kBMyxGPyFTntPXmOb4EXwXI4gkn+DSbzAz+rR8AsByGp4cVM9GFqLPFteLgjyRZBFmLqe6UQviz3
Q3A2OEyeTDYyspq9FxJ54rdSfIGfMuaX6f29sQzAMLyJJiutY5vzP//HvdHSlv0ktsSarmQjo+nO
jIJuGzeY2hilKeyy8fQaJfIFjst05xMSuBzerZqDgEZYMN2iigEr+l/NNPwLCiry22t3vO7JQA4A
U7vucKOD77ZcKqyl7o/AQGKZr44WkEIPfa6xRj5bPDNSmg6NpVoyGqbkaakyDLkK54OcFzuYLjFo
d7ZNJUdtiHt2KlfcLLD9cV+yhcr0YYDr33pIef0piK/0riSzDjRptap1VKKF38dny3P8HdsckW4R
jb6Lzp0ziRMLBWJWuBWapfp1Ykp0QDaabkcQL9jxpvBBz8vkKaaMIh6iaQ5FangHhyHNGa4oSZv9
n0ajDd+KYob4zw3sQFY5YsVU7DJ0u7uxn+DRYLFo3LE/N451M+X2ISvmXGIr3BllfCllggjGnlP6
8FQeoM8lsY71C0j5dixsF32Iz9xHH/Z62RU7hhdgFBh+Xwozu2xo4lwUZZvs6bREd5rtsX3z+wsd
IEvalHlnt6YvJc4eSDvNUVfUgUh6/abZ1aHBNKd4Nir9qcogCsmSZIbli1v0Mm8/LZ0u2gRqQgvV
0XsLIslrpts7Nyzag2V336pGS6+IvnT3blb3h6yavtdLz8A0qRAXn0IE2m7VFzD5zbiLz/hy3b0Z
Sm8dUj49TL5NiA+DSxG/ZuNUkQuLQagoqL0N+iDrCebZsa1HAAwIajIcQScfQtFO62Jz8zYL0bEC
t2YYfm+r6YmV9TpX43CD/r/chkwa4ZUneycYpm0FimlNk7d4HkIP6mP9vedxeGYNczd1iMgE8Yk+
YhFLH1pq++uwnR7zOmgIbzD0U9DkPr5jwzzabYOaohqegLRUyEe66simdjTGVl0ZU2IefA3ke9TD
ke3z4a6JmvgURuTeJN6d6kPvSItyU3FU9gXtv8S1rJXZe5is48454VaMObIZj31D0mIo2551zHhe
qndGLWDIQptm3uSel581XfOrVxxxvlq7/mWVQIBhSEc3XPx2ct6v/rFKZBhSbZ2e3Bpuw3pUWkSd
me9lXj6FASFvqYNdo5iKY+MouEqa9UsVtKnqCBx9Wm09lP5GTLSKidPwK+bj+xJxXlalMpWExawL
g4rhA3hY2MRxY0vDd58Se9BVOdEUaaRvsZMjqZad/TYiAjgAZBtpx75JY3fTJUD88yJNv/imPtD8
lsuxoGMqiNK2pSNuff9NjXmetVU/mfDkOCQtw3Btyii3rUQ/l4V7z+vF7FsbHmgwHheGhRu47lWn
E6cxgx49K7n3aGCfGRYEa0vltMYtYTywaW2cxg1fbEEkdWB1a6WZ7KTzPu5ETnQV6JV/RZNLdTWR
xHHgAgB0q9ug9rkDrkH0u2n7p8qZDovIQ9cT7wu4qv0eAv3XhzdhHII5oXr7iGXMoNwVuFH48PNV
VUHcbXQnhKgRz8HmeVDSfdd8sBOcX95aPL70icTVfbGjFHhkFW6bVdpGOkJhDqhNRSdWdwKiBnUR
HFMNSqOpe98CBvFHOEjd2Sk1SHLezLwycY8uuxX+X+w1ydR8L1OCFVJ9uF/EOMrA2GMGHXrRjHif
vh+/5ZZ9yj0m3TkUHVbj4ltk9PW1HhH0OWhWtJWhVdIv0K4LEPyXOSn1K2hEL4mO1k8USP+8uV+U
9qDNUA8LmNaFumLQ+z3FFCl0xayJmbEH45C4ckfFwJhQS6LAgCoEVFCcmXA5T0FBlIEuz6bep8fJ
rzxSSahWfFyrmdF3x9/XYx9IntwmepCUIVK5EPAER7b3z2hY+CrrcBVtKq9P90E1npeHdRGXLZOB
5bGFV2Ge+tnO6Fva7dL0G2eazhcX8+mZmS9G8qzMuYTQJz68v06IIzTOIyIL5oV6KW1N38Tgllbo
KgNQe1k6XLYwEGZEK7HI7m6Zv/z+MoxPywiyHBNbmVCkeSpHfLiMQKYwvcPK33AgcY9gstoV2KAR
+SJEZxsaEcMjYi/tMnzxebAvjGDoEPjI6ayBWo3rKriuND245vh+A9KQs89jboD/CLViS7MsOuHe
j041ecFfXPinQwzHBENauoWy27I/oVBZUuiGT463lmE20PWI5UZgPkB2qO9NBImntHlalpmgs52t
47QvC4Nw0aBhOOmT/rrnLqNoyKat6ocO2yQCBqsIbppI2yynm7LFzuvrM404+4n92Pwiisz49BBY
UjqGA3nZVApS4ceTGF9dZfElAxAUcDIYTY8tgNEMKpRyIghnHkaqheMThhn0gD5lXI8zayQL+Myk
a1olEbOe2tDu6jz1L8lM3oWRCg4ZyYZMDVk6wXx8++Kr/9erlhTPtskPpvuhdu4GoxVNwYRjmgT4
WCsBQeRa9YU/AP3zi2o6RLiT9Srur+ra36FUL85sone9k5bU2wBkWgwtk+vLx9I61kFnbQydUKas
vSznKgwFUPPV4/KeO2yzIXGgNFwXXSjDaZoq79/9bEDtT7XughZmKNwlJTE6U2ZGmxQmgD5pxlXZ
pHeFj3RHOv3JnfFaGNHcs8ta1tBmwt6k4fGxUmYvtUv8EgfM8GxWOt1Jc9wjnLn8/de8FBfvj4+8
jqgVpTJoCrBevb9kzwwGOeRz5hV1/w4tOULfCQ9MHQbJVnT92dUEOssy2lgDTAM97fYamSWFPd4k
iN/ulnpFY74C3OrPLJnC3ahc76RrHY7PZBh2CWI+0EMohwge9UzO9FhAXwNL+6OxSaipEiidhQvq
cXRQx4qo+uGE2XSKp+jOniu5PBXTo/KMGzMS97//8MbH+yUgqtMJ4XNzdGRI+OHNkAX3k0MrHx7h
H4cHrz/aKjuILk3vK66Onq8ZP1VOvxUp5lnP9lFSAm8ZBoE9262C1YhQiqF368LQoslsGPhe7bQ+
QzSKQMS7X0VByE+vheHS63GELh2Ixp+W0pL5IggRgd+1Q7UgIT9wntRxxFUOB2unWps9JArOWjhq
m6ONpx9ZLIlo49Rc53Ah0JMhwJgU0XtdFd41Rlo/Vrk6R/Xw2hroPl2jHGBAYo7K4eAYRZBtRKcV
F6Ka48g5Fv5isohQEMicXpyq1nz9/U2Rn9ZcPqGJ6McSum6ZUOTfP5GlyNtJ+E2weas8dGZLaz0t
sxuj+473ahWpzrxymeesSFslEjwqSiSM6wRv9h7CJdlAmtMc0qGZVnaBxHYp/Ob9GtVlxsMdyfvl
lD01TMaTKpDreJ5wL40PJzRusVPCPuzSB8Q+8fVy8EEDMAFLjLGh1hygdFSyuy5tHn7/yT+XDlTb
CmC57Qrmhqbx4V30iyYqYaRZ69jhEDAw5WCyBHBhQgklUgXFyjHQ2U0IQJihuXvEcC9Q8MqjCyXx
iy6Z+tRRMee+BQEUeJ5MSRvj/W1w6xzPKnIOgt8kAxWZk2XlgdLwcb6OkrVoJti+jeGGaKA1FBiX
LpivvooZmjWXBUiqg+W1NvLV3N7zMGsMGsglDA0zekC39acvPB9fA2nlqKCbY9/Q0VBMwHeIL8L7
Fl+pb+oc5XzmfVHFhMFA/7BytDG4pEFSbnrD/JaNrDoGXUS1wCuXeV8WjGpWyj81mfWrVLb5CJbz
i1v1qetmURaYHEFY9Ilv1j/cKlRuhpMOeCCtXmENEAmpZ1rw6226USCjjOJifPUHb626aCTSCXjK
aBffLIQjAvYQ9OlZ34jQnPzihMHf0MGgiZda+4tL/djunBHuNn0oh1OTwW764XiZG4klx9GvCHwG
d+Uz9MS/7p8cujFzseFyprNrw/pTVRCUUgxfluzyk1IzY4m8kWOtzG9Oa3erTDbappDR0xcX+PG7
nC+Qr5CWLEJpYP0fePNaZtCKrIJqA2B+vBBl7x0CRCjbYkLzkmA7AY1gPpTQe46RV8bX2H4nJD+e
9lCCRrC9sXjNx/B1rNttaiv/Mmbm8cX9dj69DSxKgtuNd9OkvP+4TaZ5GdFAk8GGZrvY+qNL0lRX
BFtLFNYBc+VPi4y20dbiJwWoEIq7we53suwpPlPjuGueI05NbiSu+8HBmgaw3RqMUzKm8Vk4dMpi
Q9Mf6jR5McYk3bqjaxyFHhOGrfOE2PRg9m/GdPQgILchu1+lExrIDKmV1Nk9ZZ+rnWf4081w7BAL
3hCAcPBzBzFiQhzMACspTjvvkJQoRTV0UrPvtJuNkjZI5YtFqpDQjl81DJRx7APHzHqv2dExQ0lM
R6zWc2udFFYPnTgmXNasb5v5/2dSeIMMvoyTPkW7RCNsbukKod7REBuDIUh99UuDkggXITcs80VW
yBZozuyYbJVnZJCAzaZ4l/TKpIGIUzJwBoTd7FzZGM1e/LnLqXKo5UrDY/H7p0/NZ4/3BZA7DzwA
i8z/tT5OwfLYKUJgztQ3CczGARARojgXn1Rdl2taAjfBLGDyBq/diCNNzBw5fXWdGdCotK4GFxCk
50kA5VveJjYJ99gpNZuI82qVCpS+aQORSmERgT6Gt1viY9KdCfy3QXSaxzH6uvbHByc17qHOfB9b
W9s7WqJjmENJ7DT0MXRtw0qdbi07tpDrWMGh8DxgQ5D799b8RSXUHbucvm2qNfKLb+hfT282OCmH
qYmkuv2wgAi9xpelF8GMVLTX/sBaRrDSTWM10bWfSzjRGg1ad4ouChgEQbMuGetbUea3q1RTu4m9
9LE2nLukSg9OPF1raWDtFg0m39F9cjkYcC2/uKv/8r7SJsIVyhfrGvMs611PTRtsrFqliDdmfTQi
0KUX3QsMH0VjFUTEsgomGSPNqe2m+0IHzlMf/LHBJlTbhMoiMLOq6SVSoXfHtvQTBJXYlzP3vpwm
nlL3Z+f0CMXnH5S3zwfke8PcfmJ8CaZ93SeyOQtaHvsKfsQVkiaNJx7jcZZ7wc4l8H10zHad+nWF
RGE8MyXYS6OyzrZlNUfcbxypyuj8+y9FfnrULYOVlhGRME2GEc6HTWtM+9IFcWcwnYf+YjkwZcAJ
ledFJi5qQ1/XtiA9tGnzG0gLXO5AFs+VHxM9tPBN+oHYRU+DxFDrx8LDiqRFM9VDk8fJtPrLPMgP
JYjWyGeiYo4B7LECA8ByqJ3seE7nE/FadGSpDn2j72bhGyyemvFyhp7Atu9+/4mXbfjdy802TbeM
HcYS9FfVhwI/F1qkNIGaHtzIW0QEHdMWrR8zCd0hsBOfRh5qkua39pLX1CNuocPjMXRiOTX36CCa
28oRBtXvL+xfzuRk6Jjk/LCZ/MuxS4UxGlhouutY4bWnqkfeQspzbWWnIuGYLssqu1sG8Z7ZkK+q
9GRTgcsNMmARidXfiwCptRgi59qo/b2TJuEefxSxGY3D6j2IB001f/z+oj+EZc0dSKQCuuKaXTS+
FEDvXyqwAdTmOkv6MqCSyQt8VhpvaT5djLnZv9yNDnmNBXFWt/CBDQYArjwS8oaUN42JG03TfCuc
WL8KEYocMYTlV06kvnrKPx3qqKIJoxOmYdHyEkuV/Y92et2Mk88QzForvfxVD6WEr6dBW0l0JC+6
de4jN17XmvC3pLlAbExCVPet+5KW6b0FIuSKGupRp5V1CpHdsO/LFVThFKt7/KRNmB0hR6OAyG3K
gErsTa0Tu7Y2eiJagVoj4j2HnsoPS2lsRojjvrgLn06AfD4eZdY0Rtgm/bT3dwGHw8jHVn/1gY0e
/ftiPIs0wz6RSLDWZ7F3okd4JezsTogh2NpWdPv7y/iXJ5jL4JBGX4+HQlofLoOuVec7kwVVTe95
49WTMAcUml4S3WvDfVBNcudGJQHcsT8LtJxiM2S890Xe9ivRyqOOLX0duuiAGlO45N1wGutS32UW
qC4wPvU/TC8Nd19ctfFxt58fCf5FmUYtbH9M2BocXu8QSNi6qJDNcXCfNmhXCyYIE/b2NAQDG/fG
SifZ75GxprgKJu1Fd8kFHEL7p+u29X6KIDdDtArgRlfeGaIVfjcrl8CjNHwvgQ8HFv1zg0rs9xev
5kL4/WrGmJsjIq0aZB+fVrNwhuiizKKanA35gUfGaYL9xarG+E6v+nwvNDB2smCuC+/Bow7kh16o
P5YFnlCM8VAFnX+phoKwXRUr6uXM2CZ2CNCldp89r4tPCKyMQ5kMF3LQ1XXPZPov7P4UEWLRTfRv
FF5KbCIpWijUZpmlVfsgqiEdDMCosB2MQnc5VOdINccjEsf6ctGsLiJClIqXi+sXjCSTQy51ytG5
cnx7oMHg3jiQatDGEk3y+y/vs07C4gtzDco8mzGb/lEnoYMPE11OANBbzEHfIFaYeqwJrHOQNRrI
txpwjyZ+ybQ42ebu8Dw1+NP8IBv2DSQOqx13TpME38rA3duaXj9Ukadfhl0DTnP+fWUEYCO7ODrR
ASLmIy4ZCdfmORws8gwsd8MPj3FbpmDUYdSGQ2NukVQN22qam0uDE9/7mnHMaBFzvgcLATjd2v7+
a9A/FUYWOhFCRSyFHoEd6MMaDr2S263BgXU1VsHR/ZE28B3tnryIsI2cC7/FidZ6VOh0abL7aFY+
ooE9OeQy/h/EOMvp8/0zbTD5lCDliIKd26cfVjNiNBxOb/pa6kQIa5Mi/rrw2wPkbfKHrSQEn8/s
fKYQLf9w7DQG2L3zzTWr/Yjw95tu3r3d0tosWY5TvJhjUa2XMzmG7R+iRWqcmn29LwpEFDjfm4el
J+Q/KoWDueosdYJXDtkI3NS6RQy5z0Y7Jqgs5SQ6dESGSRsuswkpcz3riraRIFemrGFYtdGgvk/p
+KSNvvnAbKiAMD/ct9ZAfDipGt8yELeeORpPPupSC1Huya/AJVL9aE/SwPjZKKTxqWeck5aglMKe
vupVGPMt/fAVo/hifMtsWWCt+vAV+5yyxnZQxtoQFRKN2VIPM+IPI3bafeMOGwidb0NvbWhcJn2R
xupoAV8zk+Y+ZcrvazU54As9JkmC1zzyLx1bTsfF2vTNT5vxTGNnzud04wc39l4NvSzuBJbDLx7e
j50CxtHk37IAYo1ViNTmh/sfW7vvIFTUi8kGuzs6B2K9ikPmJ4cYScJFqtT4whyEhhH2jCNv6zd9
NK2bHNtQFRf2yhUhseJ5BJV9dIN0m7Zt9TL0Nt67ecL5+0s1/2WjYaQ/J9Ip06aP+eFSMdkWYK8d
MCWe65y9fCrvLBCzS5e9dNCuKOsQjUOFAMMqH3MbpN9FMfPwSMf8g0TLbrf8QRhFDtP2AX1Cwvdp
Y5JkdDai2k5rXEH0fDiQdU9ydm/Mbe4zNDPnjNoWT4rR43oKsRuPXk33puDms2K99HaJjlrvkZj7
0Y3nRXeeX9b7NDSdsz8hWO/As+hWoT0200QUajytQzpw/uT9sGVTnwwbaxuxFz8dGbEbjiTOGm3H
NhQ66XmxX/3+q1z6P/98fml30w0mSdbi9GlSM76/61WmS6NOesSyY1avhOMrDG/s2W9FAm/TvoRY
vHyz+ghnJSqvVBA0j2nBRKOtqMXyzL8tRtFfM0kBoRPMCnafJnfv7FxZkewrbxfvE/k6KI+VzwtQ
iJxUG3EmdF7fVUVpH/4Pg9G5XPrwctL0koRdSySJHAh4st9/uDwm0QX3Md/4qCzU3nTk2n4MD6X0
02BNWASyQ9LLzovne/khy617UeWQT90MkUODH7myzd3yK3/+reVnvR99l5MXHaFtX0VD3913oi5O
ypu6IydSwRT+Fh/jleJMeDJnJXdbF8+Qpcfj8lvLwFjrrNdOau0aPaB4tGPyVFrGpDeLLiKAnbBT
I1zj1WCgrZv5YrTqFoVMG1zUJf6iSjOnFUccnCbzL3ULf4XoPGvXiBbKhiXuEGvFm9ZoulMT+/Ex
KvsVNEHGG2m9IRWblKQxEOdeDf4FT0Z0FUKVWlUTR3c1OtHeKeRwyvtXJFGFR5nZXjmZbz1MTNL0
0tH/CviTYJmYYhTjSdMBSTv0sv66UMdzQLKnr5qr6l0/cAQmTDG70EIT6GhLtgG6j9XbveiNPKd+
GvtjoagICDAg/ESY5D/DbQljdaUZaNDrOqXsiWElmqkmb7qhIFRUt5sHmU9bN0niB4Yb497qm/CR
HaTfF0PV3AXkVyFvL24BgeWXZjK++PQiHhrTHbYAmaBx6Tnm6NyGw2rafwZKjq+dDuLy7dJipecb
qSXTRVD39SFWSC2VTXtG+OWujnVxJ231XWP0v0mdC4bw6QOuUJSBTIY5LjQSz2wcPptmg8Q/Ne/d
0nyiKblR7MxPRostxACJDu8eKb6PzvSxQw7S18EdAHr9EgeEuBscj6K6q1tqiftQieBew/x5NzOR
FYQeN06PCzCiJOHnzLTK3mqNks826lB6zne4GtlbY1J7/DCIti5Jcau09NaLoRkofXgRpWm5lRYs
DQQh1kboXra17UGsNRrvtyOGrWAYUbgiCHJYkECvV1ZWb4chdmlBWh1DH7GuLDAuovOza78r1knS
uyHNbzWdoI0+N8DuulBfLSqVxkrIPJi7HrM0YEOxrJ+WH8pe2y0vRzt2xk4XegBWYyCHyk8xfjw2
DY4PG2fTtgoI1YjHLLgsVX+Lo1AcsrjzNn6JXnCQ1ikcwenbsn9ysuJb7yYn4HfNbZJloHxQ+MTJ
eIEyhx5KqVenoCQAWoeOOsc1PaL5HC56L9LPcIwmyE+os5TeD2eBaFkZQLOS2nkqPJCVPR2Q7aJR
WP5WZ9HH+i7KywYz6iE2SBaAHqqB1EWx2Fmw7BYGjq4jLcOMnw9Yu1Bb6HtKUh+zdF8cJe7fm6DS
0PhxYtv4dq6oxWx2A6+PVn6QRn+iVd1bw/TSzSAzF/apWRPsYOXWftTKiMAVFQM6g9OQ6uEA+s+3
L3zIvtvFM54pzHGIOre+HhhXWi6nbTj/rMfQvu5tSPRJQPaMqXJ8IFpb4FPkhV9s5n6N6s+JtXOf
DexeSFo2NId+DFkwXKbT5dKk5VxnXS76rYL+z1ILZqKgQQF3FipT+Cu1SK9rByc8hAaAvIOfkV6+
OH1yvxqPGN3Aa9Gm3kAphHRkrl23CPfKqjrkXy3J8fNyQPX4YrHwolgl/FSDCn90Pb+jFV93D0lP
enQx0SUcSdetEnUtR/lq93VxrCfW6kwycQ0zb+2nbvFt7C/HHFxSQNV4WRIEHJf5lVbkFAXOVYOJ
MO/H6nbo/eywSLuqGn8tgKBuA1QaO96srmWO4h/r1PRuB0GglpdmbC+DM6zKpjfJAdkVbjf96Tmc
2iAiqTstiHZjWISb2kxrSoXZ6qc46gyeU+4Lqnay5boHg9U49nAfLT8kNewj1cRgOmenakfG7SYF
8s/kY8RmzKxvR1LkPZqOwBoecgNrrRAOY8T4lURC8ZM+/E9lw7qjC90hxJ1nVA0KPEkeyLJ6DIlH
AuxYxX+F1QmWu93U7no5yRsURcWb46qwO5sIF0qct4HckutbOpx46LDd9wJhcZ6GBBO7/mWdEh1g
2yif4G4xyhuynoUB+lDu6HKtaZq/zwykWkzN58bCtg+n4EA/2R9s2u1A6w+DTOvnNj6QabWK6ir8
7tC4WFd1doPO3rsxJRJp4bvjiSkbJMq85EStaUSN9uP/sHVeu3Er29p9IgLM4Zapk1rdLbWSbwjL
kpjJYg5P/w/q/MA6FwfYW1iWLUvuJllVc35zjN3A0dvcgs6SM0rAGGIQI1KM4aCOviXx8tv6qFN5
DOcmnQ4DByXmiPSK+B/n+LZvTTDkg8LJBfqiWTaBFgO+KzaG+W/idS0ke7+mgIPMmik/yqzX37pU
NCphDmwBVEHfhmA47r8vUaHpP3na4ojQsuKMsi9cNFM6/V4/qRmNcG+RrwmcHql9n9cs5KpunrR4
MZ57HRShwtAw95k2bdEEB1Amm659VifRw9TAfP79ezo7ClPIOWutfrZDR3xRLRj4p/vZxRVlIQsb
pqUm8l53Etw3iuAKTWMdXQqQ7yVaH0AkewyA1cc2To+zNQpPNbk+zCxiSyCOKhOjbhQvPJGLEGAu
+MMNWw8FDxQwXqTKPExaDBjvQF6jb86ivVuD7QmOYsbMvtq8JKYSNMnXCn7AHu/J/C/5ZO6p5m/k
ZmhDqfF98h6T4FxhF65mf5s3rfrgGcVEjmsTuhf4j4dqltkfANpK5W1ye/4z2qXuW038xeKIDWOR
6N8U5t1UR3jQRrohmJSHuFhYiDKsNpoRf3ZN9pHb69+cANBUxaFo7B2iKP0xVpcTj+RjEvlzF2Qr
k4dNrtkB49zrdZm7x3aWAbkjqCHqgRjCqEC6QXiwdqVgDTfxIgdIyJjmJ0UBWXil4cY6f5h75hMq
J3tnfPmxSSP8igs4EAigO6OLyeikTPfONh14fWRyvs05UY3RSsidxlBhrJciHq/FFhC14uWtwie7
m6n+SlHB+YH9QZSzu1uwAyUPRiKIDxDH5+fJNkx9WT0shgGaVCYAmGtdQPV+2vVzJr/Oavkidcpr
X4yhpZtubgDvhOpPnYNx53SZ6c2wDPKux4R0JvE4C1yaxWqeMqZVljS58kAGp90T86CQPkOGVZSl
93SK5ahNrwkD8KIbla3pc7Y768fA7jHJ4sDnfuSGSA8oRSVrD0JtbwwvvQBFXBF/pdfYmG+OujSu
acyvikDgWjvLV7PGrE7wnEO1pZhoJc1RcspHjcM23IkHba02tr18z3ut9BgoEi4T/OVFmzSEMIzx
+lFvVJ6Z0kvDApJKFRYiSwebkD1ndXRHu/zye6GQf2T2o4MrlPYykqRG2EeHzAXE6MiL7abYJ/FO
qbOrZNf7rII3VEen1fhxjOnuzNatjT+NIToRuA1ZS+FYqxe16X2mAYIVD7Wtq5RIJcp8aukR+Jbr
kbe7pGS7qt184W2HqCMj00AfM9F6dqeKl0VTv6iTMhuSYKQpW+czT9dPhj7wJg1Pk6y+WGrGPFFL
uURpQBUPB4YVlPOUyvWpm5d9BhEz7igJGkzyW+9G7+D0qpkANxrbvEn9IO0ahZb1mCmtp7R1txtV
JU69tk3fJGhspiEwgTnMVDPHTbvRMS96/VMBsrOrTzPH1DFI5AGTP3MDbJ3E3tlR8VgNImDnSDoF
bk3zvYjclZcbVXZD0h9aZ7kCOqUG8tMzteCQRCx2WlWdIC0pbsXMsQm/2rX7aTd3OoVAlrxhEBkK
pc2sLayDkeL8WZvzEGXSflHtN4JHRtBSjkxg0h4Ko2fMbDtJFfOJDNPKRG/95dCBtjew8fgKlCmi
7fgYywephKnNIExkgSovALAwaVsC5YgyHhDsy7k9mQd/7/PSeY2VJXSkckZvnkmnuHHwvUCb+VAj
JpKmeKG+zZIuNWN/1ZLunkEn+8g3MWoqkSkwMSYfqxbZFFG9B7pLuT80RntkNHoIOcze5o7psNLp
qZxbr0ix+Tl0rxT6biDBFxmRNxrcrMzoRqTk2neoLL7B2IImobeJehcVZDA5PCFJmePo9krpeRn4
5xqZq4Dhy96oCnS+0qtOsOp4BLKNQEq7vbNZmNSkurPx7A+RJWQ/alqfJJ+XTLyIrBDVboa7nRHV
PDDhjDcotqDL0XWS6wgnXAd/yIpBRfR7RmBveDRYYBbmXyRePLRUr2lUPzqJrQWjUXwtk3Eh4UOH
lj4d84KhYe2jGgzKUu1FnEP6wATXxLzqNgN2bIj6r6xW0SoTcyD+bo0TY4HDtvHDN3JXxAeKnj9J
9sJIW/GUNqS7hvZhlBmSs6yLnepfo8mwRTPsPzMszEZa/Y2iPozhjO3KFcwEDKsdiAj5xZGnzp9h
rynOXyaVUxwCXlXG3lYk5SDqGptizaBNhRZRPklavGK2z77RuAUDw74Qx6u8ic5DEqH95rREzWh0
k7FxsxYLjGT6NheydamlxcRFpDqHqq9HrmOmn2O7AioAaKjAX8SRCaBCH+GeRC7/UsYcFhNTtsLe
flEo3CiCx02NzRv2Qa4y0NSPqY0Gj6vDYE9LwmPFxTpokBZakCHQw911UXMGqcobApzPXsBcrxFw
uoVWSzetbh+ICSanITCyByil2yGQeN9vLuwpG232BdU9G0w3s86RGq56Aq+NZ3Sd0Fi1PTAMIZeA
D8fVlXjGCewe8Rr7csZsR+R4yBxsZjctewZ2BHYs6yE91BMoaKVoPCIPKInttQ1qbciYnULiniYl
bw3LeinJ+CVUYh4V+1+u2sC50EIE97F2T2OdvjhWcWP+kbEqyr1hoWjd3qHdQxdazU/EsT1c4Tqc
Va55XtmtFA8Fa/t8tf3LrSQG1Rl5OWebLk6X12oe24MUxd+diddAnnNknD3ePRpb59jgcc0C9NQm
gSrlb/LPOP0o9i3l2R7Pn5DePBky8GAoroFmtADbpTj8vWeZdsR9gbapJCB+ytdy+FdLOOFZDbg9
jaQ4coJ2cQS5tZGzB6SGXll4ETD2qrGjulU3NmGuyXWQ9IDUrajNKLAPAUNq+atVb5Q96iPRuZBx
KRYj04YzgiocEX83W11pUhPIGtoiLdLq8xqdM8c8aVvbq4ZY01IS0uCJmDXe50y7GXNCxEbE4Ujq
G/rJ9mPZs/aWLJS93jRBcxKs0eynlNZubAV2lZw0J3lh1z+RxQlLzLse1K17pcmSN87zF0StT9ke
OVj0835W2ULaCNk8Qk+q1XA7NvzTHzP6RPgqdXwRgmCsExsuZ1j2qw38ANKnt2UZvR4qbju+9NZz
k71m1VdWvmuJbrEjUNOgnKfhmknJa7P2hrcQl8HZOY1v44TVRsCv6qP5sTEz9TmHYytzz8s9uy/W
/JwRCvVsZ5C3kkywcbZl9a1J+qsuPXRqcarW2TXt+E/b0V7rneQlBYfI8X5DO1t+nZYnM2cKIKl0
qFQWIzbJuu47zATxNhMrp+UB4I9abrahHqjnAorGF7Gv0R2Ql2AGCcIOpQxwcAneSgAjc8ku0NQQ
o6Y+PwfjAQ1mXoJq8Q1HrAfIhXwN4FY5UUJ4yz5qJudYMRTqqJUIoAi1L+RS8OKKwfqSzH+Cu/LH
rrU7p0JOxurbiBUNI7yuc+j0WDinmcrK0RxhKp4KEyMvRqVx/EZ+Y5ZBVDGVdpy1q1keHOlgKc+9
Bj9HeZaLH/ALHkh0ha0L1YhtDPdUSSFP18nKgbzvlPkxa9+n6DpipdNZudR1H6s7KToSh1+GF62+
x4CwmlcGxgrkEXOAZMWKfYV1I5b3BfgIiRNYNWr4Af5p4wJUj6W6/bbQf4ysPMplsd8XioqV8ZfM
gDSEs7Gzc0SVh8k6DfF7fFoZs2VMksCHuWMZ7F4jkoS2zx1otW8UJnTbS0HX1R9p8TzxyC1ck5fb
UaTLaia+JfeB4/Dwh5PMxkknEz2EQxnnd2xSaziwQgbxMjBWWNnvwpjPVSogY1ilCY8p7oKCLO1Q
7jZmms8dvESVyqMG0jYF46xVlN1i2lQLHd2vs1J91fv1q5KBx7cGzYw1LoWbd4zESfU3whRev6LE
XMvEbZ8UzoG9DjbURZ8uMyeVHXR1B0ovJI3FFQwdzLZz7ShFmebDzA01ug4C2pLq5Kp+MvuZgS/r
mVZq9TCZjPQBE712nEfkitqc6Jd17ha/zqlMDsNzG+nG/1eKycwKjhI/QsIDxxumqH6KdAb8dT0t
vFnYJ1AGACwXcdYGgO4q2+QCvTjJw55eNOz9YBkYNK5HwPsAmqBvmXjL6eLq1H20QBmHcE3JQdSK
G4mFs8JdkPqLije55+RJ/Ze6sFdw2mlLHyxNOZ4jaHLSgoO+HgJ1lF2+3OXe3ue62NdZFDZJscFa
Ch4vXXYjmT4DSyFr0hM2PFrDtZ7hdBrgYh8yAldPMuPWK88EjEXIj7nEWfdakAUNZ+91B5Us6PGd
rfoLz3U7s9yR7jPxENdSmodWpsYHmyAwtLQL5aHgwC44vs8FIhVGUzM3xzq0jhVoG8OLsibgvXfl
FYiM0x0qbSU/SkQRcqU220GjVVBpbdaveD+o6DyZJSIA4IuuOk6jcU6teT+pz3UU7ZJB30H79fPt
GJsl/sCqvb3O9CMCIKa+AdFepjzFwPXDsL0nDhq9lUufPViG/r3CAWdtckBmkXB52iT3qpdycg31
SVFbAkncAU4RjJoSVDzm+6jkwF/t1HbyI41TAmpRAXNfzXoGBghhZygOVm5i+6EH10YyxEc65nak
b+fqRs02UFPxMLtgcDgFYnJsm10j9CMrFaKszCM2S8H6zP/S8k+6PNcqM1XJ4CnoWia0HFH8XBIt
LTu2lQz+4BDG+6SME86RmPyr7tkTYnrknyyxdCkUYoFlCLEPqShBU2CEQqHWgJP8j5mxRnM4IhnM
XdrB6pF9Y3pl785KpO9Elj+Uw2UeiviY42y6lduHrrLe+ujEsJYa5kx2Jy2F2qEaIEBKvS9spOnK
X0odTjXy5Ekl+tnTHmHxepZQxnNKgxLJOIQ3TdFRNvJTVwAOrxbY/UR6YPNU/B4DWwBbLabFHNds
kVpqMoWHmIvQOjjdtK/G3jcNeOqrjCb0q6vClU7QOqIuTyjhTg6IeYCTFrAeNmLJJlfEBjhwjSTx
h5bec4aQWiwtsKvdsto8wyXprY5dqOX2A51B8Bv5IgeOqQVNBKavvyTJR1c9GU4acHKH4TP7pXnf
ppEyGfU8oS6hFgRqDWCknzyUUvPKdYAzINaTcJqXwEglqH2S8VBpGyo3WfNgKVvIc5Z93pZ6OLFR
OCjqPwmW1FnixiE2k+sBAUspgBSNFdgs+8emHuibioJnJ78qhlWhyzDa3SOpOWMH3TpzF5rpfLup
90zToS1gufL4kWuG7QPaBRYN//4Qt+2BobL2XOYElRAgxpzCWD5mSzubSxx/0526LtbCBrZY0GQP
hNWauaTpXTf9HgrbGAyj9ZzW+SN3/U40Oy1lDrTFj2BXj6MmP1RtcrSpnUHCf6gpUc5EYOj4UHEe
83vUbrO86MD9slE5SVm94G6zxAVZ5Is50YVRu/Y0N/ryOCzDu6XUyn107kx9RiAvn9s3Y6guEr6G
dtUfrRjoufQ1OUmoaeXOsZRd4XQnacBNkPxDihhmTB6tNWB9Ik6V7HganfBqUpCLm480ah+AyvK8
Qc1sIloa/ZZ9GTUqOjiXpfmKs8RT1CdYZ4eGAXF5uuEaZ+vOI3WOjpxigpkrIBpv1GI4GxxKKShx
O3ExUwtH4vtXznecWdmOIul0hnk3oGRHgbEHXJBeIKm+NgP5bo3DTODM8CMb4DYnygLHRhfvtpV1
B30sSe7jtfDVzmAvbS+3dKg/EQnLTMjHNVpXpbqUVlNfMr2MA1tXsP5unxO1TiqDYXIsENWBETP9
2EV9ilghQT8FqGXuhxYyvtVdcQMJNvd6e+1qurMtA3csbcUbTe6YVJIjnrpmGPamobMV+LIbG+mp
6JTASfg6qetwV2Xtn4SGwWWkufCq1tditswXvml56kRxrW3uNnPs0gt4WxlVWHdiKEQ/cw1DAFgf
K3vFGo+l9TrUYx8US+PHulq8YJlgK5S/xJQaTiv63O3gHAdj2adhp1pDoK1KaBBVfp9r+yVO9mkC
qStRP0ZK9udI72rKOsSroqlodjXWCiNpfVXtpKeirKtQiQuqsw7p+MQBcEEbFwWuXfz88m+Fas2n
3/8iwaDsBlm6mlclZW6tZe3XG5xQw9jgNDRNDkgMbgxWUCAwoXJq6JQvL4OcCVCOViho7Z0qS6y8
BIicOhRyJ34emCJyFXKqa/L6b5VVbME3DUqzfYDbssMrO7o60EVfzwv0l/JQPVCC5UBuauFS4xNS
eiVhnNPMvbjv+ptsSdceKuMbqV2Q89Je0Dd7GiRg6FFupoG+okavkpKhgMFJmSHJ/iaEMWhsjhp0
QmrkcUn0D9BQt9PNh0QI9os9MyT0WTj3znnpWc7AGHzHxguvor3yTggbbEgXNGLq9/IsrlloUFNN
EsIijbq+W8NjIfX8i9v7xDkVd5lx0OJhvYimgn+cOy/c4PMZ3sfgTembUMqbOaSEnBJyRZ3GcbSx
MQXDVDU97md4+wNjr0Jh9ziYDH/ixNJT/Li8TvmRpaZmKp2GkJ7a+dtaNFd4Asv4AVbxO0Go8wgD
1vGRWULOHdBCTFSjHsAhUO8y9VeT5dinTHOOFetkTsvflPIQu8a6D4nm5UdTbb6Yro2OIGUr105n
Cn7gE5sezPagalQ/tKg/koeA5pSEXVogH+2XnymLzGBcilMtoT2bbWCRNYbHo5SiMv39r/8+aKnV
8ujIhtBkJ5NGVnOhlDgarU9RJTTQrT+SlEk1Zkgs58Z9kHmcCSJ/sOZPVc5hu+R6GTL/pnCnDhwf
Vr3YSWYrvcUqJ3cJLThK6L3d0jCiQndJFM49nYJ1FIMFFl82VolkvhY29PG8uyuR/EqtCNfAOGu8
z47yOA7qDiNLEqyRnl2tVe0fhcXrT5fgurSfcWLz4GPQax8Dr6wLph03D9lRLeDc/f6XqWQW7Gr0
Mb+BkcYE3VfOAoYp1igYv+uhmDRnj+rSfpnkufNgumOtLLsdOeaAyXHor4yNmi4YFG9Y/tTQDjOI
Wq9CMtg8OThYg5o3sqNkZLLYZ7MKZrIJV+6MsCuy4VbPKTpE1UoOLI3xu6AXoNtz+4fn4RKelSae
NmHxAcmuuFn5Ow0MT4u0u6WgBtbaxjxTm1yBn0H6UfsHcwTxGplmHYyYwTi/DT1+b615UOYIi1Pn
rGTubbEznepEFGU8MmT/bU0x7rcsYY6gkXia8HrateTQoNcS387zV6Xt9NNSWY8MVGOIg4bEv5nD
tUkT/o0KMgEt8epQUjhtyWigQq49oR8RT2XhlJBzB3w+pKB2hdJSB+3MTz2z6ScVJaeNej2kVriO
RnpCEaKFjNXVQbxeGEfcSnwvk6L8ifcKQHWKqbJXNryllB/Nw7iI9bVBJzyVjhelyg0F7/AIcU8l
m0ufLamc9jVVBHxm+abqM1qsvlv3BUOLmCSJ4cyCQ0jRTdS9oXZQmLGWZ2dS1Mdt35nG5ZH38JpF
afHBo3WHr4wqJDZdN6kTThXL3mYnEY4FAARqcXIhUMFASi+oegSjI7dI0S3AJL+f5LsbBzCnlx6m
omiLf4DAHwuafYAlqRdtX/z7oZNJSHQV0sxJJzbSP4z/qrZ8rXpuWqpDXhMFpLHf9br7IywJNX12
L3n0R1rp6gPRArwtYMUtUnKrXQSDVlmBGKTIrSNoYfLYvC2x/TIXzHwbU1OErOI95BSn9rEWs0uA
zKjCCUV/LqkBBUrZTRne95l5f0zKZmLgIP5eiggbDeu4iJ5VdoMMY+7aoYl3o3lB9rjwpRzrezU5
zln8LTXtXiM1jL6BFkgGLbjgfovg9g/0/tXFNQym8VaJ4p9ZEdMtorUl86QpdC8p3iWKzHCCrk0+
WtfYlwbKR4ZFi885i2Gdws4RNtnZf6TCLmWryC8aGw7RtfyD6/aWsh9vDcICrbwTUm74pkiQzqE+
iOf5n25u5ymZKjSC68guCBkx+KgDQwYjiWcnLr0InalAzm30LfQmjuF1XoNerQyP0xOSM+q8hUMa
QVgZ8Gz82NkUQoNDc/oq1zBo13Ls2CrWpZdDKw10QZEkYwAPyDIVjrpUXrWsRNS7JsdFs8JppGVU
lI8lM0SiStU7Sw5N2SGiKwme2zQIt6BH4mHTVe/0yRR647T7SHcxWJqsvsE0Da+ztc9ByFzEOHzM
nMK1Qvspq1K/OaBE5xFhajszpmsFzVJKIbZq/bVt0BC1dE0k3saV3jtHnFqVA4W3IFbeo0VmSfqn
0x8wtXdkaPuiUoNO010k5b6pX638TnDVT4qzrL3JFDfikZuURnjWWVTNaYhLzCGqRnI0aF60UfqN
aoQEQSG9pqqJdlbO4sf8FjWUH9NpSyL0f4byM51XGHfcn2aUnLKLCayd5lFk4jeRL05hFy9xNR6z
yWZuoUIwnNP5OeqZVe+cRnpYVscMmYRYqTiuzGN1KIFzouCHEoqPS/4xfmOW0eFRtRqHpuXwXBvk
sVohqgNWaulOw+xKydoav6tu/aDE41Fx5AuTcKG9qVPUiWyOXRr3hXwtm6fKJJQtPhfAY1KphXHG
e6/yGwgux1cz6tFV/LN4MRIIxZn8tBgOw2m/J0Fw4UQu/nQxRfy0orjGdCQ4IWK/A4PnA09w7jdW
AVfVyfs9JaKgNiOxMYZHvrUbeVKBoawqL2ukQ210gZpfATv4A9fhUDB6QmGEG8ks3lBZur0ZNO2j
oyCyqP9idcGPgZVpjTkRIoHRD1pRFW46yta1RQV/LneWzqLjJHH+t+WasuP5KZ2T8kzoiwBI7SB7
M7XkL+a0w2jazgsoheGw5grboN7yyzrBCmojKNXJSyRGDveDFAOsfonTSMJwbDliIqeiE+c0Oq9R
/mbvpvFJajC3HyPH8CuDC9280DnA2tkW1l3PIs1vS8ZCG0P+yXnoZlqhuw1YZiP+IOB3aOIfhkoI
Mwxeg2ypVz65YKXla6VTXafuhB6S68wfU0gQLJrlpvCKsEyqzqxggYLXRyyAdGLcW4ifZslbzaZ7
kqJ7UXXVTaXoe5Z6QVcVqUl6AsKycENFYTnIz72cvoxahSFhgYk4rmP3qa+6j+GPbgPuAHGNSSGA
Vrazw2AqMNCAiFIySuePcbG/E+agrqIH/KwivXd/P4/nofInetdhUzxLU3Met0Yo5CVAQ/L00ZOZ
Qa01ECTYfsnNfyQ1OtyV0dSgHCwMlG+fX1DGuUPHA18RzsOSx8u13BS7kU1LAqMFEdFcu+XJfNsG
gZE6QHNh9PlmTPARByS0f2hxdF6GM4QZz8fWyWlyCFr6r5yT3Zb1jdI8Xka/p/NSM2KWWCYziUWY
Qzwg7WN2rqExN2UlrswsOawKz47vC9ZWSsTO8movL1YWeavNA5j/twqnQC4feAMxt5lJjoIMvc9b
4lXyg2GdFRrFYqw8ZaJHk70RPvBkG+2DM7HX53AgpsCo2RnWBAqJZzmI32l30y5WOIKMoJMNAIfV
BEXU8ed2DrWE+F7j19TgjK+NH7SJVPKeSiMo4RiDBMBIAn25JyUptbhrHf9oGhrdHHh87A32FMQE
URXa0VjZIwpJzHh7oIW99HsxF09BbFpvZZmB5kRRhE0q+6txSarYa5hA6qWB6s+5tz4JavnNEm/+
Y9/iD51athgt6pH+nadkpjzS23c76dWg7mWz3erAUca8oC3dhqF9BgrJTx65TGtRtv7Bf+NmzXtf
/x0cXNBUf6ElKF1GDhM3nHkhoBQuegnFn6GOgVeStoPQCMaqtpua/7MElhZmMG6nLhLuvBJA7Xca
53bSrlxxGbILi1VS9lgmfIPGHCdSv9MMvtGdBAueKH6OgQq85i7KTWJAvO8/qOzSsq4pth24Ebyc
iQYNYvdWiNWb1J+NJya63EF/wz7iohqzuE7zcu/E5EriZ8u8x/noTjIVkeaZVxLJau0qooV5KtAD
0cKxuep5aspR4gr9D3lz3kJ8J/BblzXAELc1TvGvj1zbynBUmHUzCSBMDYgf+UnXwm1caOQfmWcO
ndEOZjfczfwn6k2/liY4LVRSmI20nK+Ef7o0U3LZ7icaddNfU/+jxf+KNpgZL5tfhp42q/QIR1wj
4dn9bhN+LM7W/D2dCVBWI5LaXknMu6b42yBpxwWokDhiM+pKMrgSNtSt/ZnJ6K9kXk3x1XZoRHB3
1JsKW/mGYEFmBr9F8jJuGqfVRF9pAPuUeDWBHTR8EzgIXTITO4GC4EANfLdt4fV8F73VgFsGq9aF
ZsEVn04kyb5b5SefaWEYOA2Kmp24GsjUfdjk7LJI92qICpy+x4wmJ7oki+/AD8ksnQv12geNDHyy
YqOR+I79tJgT1UwaeDUJ3QYUX6XTUClJX4V5lSX7ymZ2xaicx0ruuxdVIU8yMFYUWmlkf0TilS6t
Rhj+ielJktnNyGFI/VZX57DSdrkzZTDd13Tw52Y6kIOfX1QMyUFJlWGnMNj2Fs3Kn4jL8JoOenu3
NSMYjOyTyfn4KjXReGxnmot48WDI6/txzaQDD+PHPnHyJznPddq13UluZij8TSnfHMcn1NwwHxlR
0e2hdRF36gX1AsvaTUzEPxEmTJ8ILB7UOCbXV1RNgE09eRKrKj9KcrID2Z88/X4Y2YGZPT2MOO/k
swmf/qSaEiPFyuzclXZlqWJR/mYDzB7TjD6LCWor9x67UHke9gqFn70xq/Y1sVXBW9dPnx02Nm00
wZdO+7aulaNRaT9rD5HaGuDL4/5jWmDSxVmG3uWr9E5a6KUvTTpfsnyJvnozu2DtIHVms7OPJ9k8
//dByBEx4ySELNL8z6d/P/PfH9A3Pkxd1TOaIv7o72+wtpN2oTBORVjTz9P2YZ2LfTyJ9fj7qawb
Uq6c7TfmKqWuq2LW2n41rNVW0/8XTW1NIzOWz5plTAtPIvt9Rki/Tyd1Pf/+RrM28rlOq88miRqP
Cd6S6BtDdyR53+t8lnembrWhYiTSO2bueye0f+kc5yfFoNbl2BFFJ2Ui2tSa2YdkToZfW7nlGfRv
Nueb+FjdDB2aq8opD+2+a45LMv7wI3zgrbTeqss4f5ci+sZZI1wWUH1fXKRlXa9K1f0gieg/+nHd
EXYA5gQd5kNl9Z/a9kkf9M96EVEwL1MTzrbEy7tQZ1ebW6lFT5NOtJZ6WocWnSIFHF1xyU3Knqak
7CqT8iWaNf1vZ3ZH8KIS3kwqzmvmMDjLzOeOSOD0rjqTb1T1satJV2SjoPEiugupcmvXSDh8o0F9
kp28+ZshAkrkhB3i3GnnHA3ZSc2VaxVHC71mx6CU2u+Zff2eu2F8miQKFx0DTPu4y9YHEhHrQxJT
UXcx68V7pgbV6UkqS8r+NjmASsVMhTL0OOUqlTPNScVxZFpkBxNxr0ia1w5YpVuz2RVIGX//ZLZa
ASM8yX6eGJrcMIAwGSTt0bRw00DO0nFoa2d9GKW9IiJ914vOPv9+wP9KRQNHlYfX7/BbDvr9gNKP
6oy9PlArhRUTGR3P3DY39lEP41vdykZxNPa2i9G2dHNGS8n/U1n6/WKjoAoSCe1hdQqe1b9/V1Hw
jUZLwSu7/bk6WYl9Vpm0aysJB1asWyHRMJunRjrj8aXbkJ+tpiuvpIq52OpBZdsrnfS6VW4WSmMZ
6OrR6sdrzZwEAoNeCejtIPoTZBYU+2tuee3UESmunmSHpR9/KpPGeNtb8LTTW55ZRcjoWR+kM9wO
W9oW+xUF2/ar30/F/ZPT76gZak8qw4N3MxPfNa3kh24qiTyWCGEYjEn9pcdwU6SJdsd0At+jz5hc
2X5p5mRsW4sW7+8vU67Ly+IoJyEMBocEsL2Eiuqz3YZJa7PGTy3QKtDEqkHx307X8mNR8LkYtZMc
Fbs/GV3XXjLw7J4spkepIqWIzsrtrZLkYQqCslyst7hcJQZT3GKkeL0MHTmz2QrJZ0qcV2XrrI1q
T2tRZ/66ynDEqJP+lCij7QHhYAF2cPFq9jS+d5lOYWgY1r9mTci4wiHWN/F3ZqOIjhYKTnWhnS0d
HjlbKaahWrMfD/aoPnbbr35/N111ghHjwJXnTBU5Z+YD/f/1db//+fvFXNhXvcHe9fup/z78/l2S
pUlHgszh//mlo+KUQdwJ4f33jX//YKsuFxHjs6/7eGdb+h9MkmvM7GViBZPUUZmhGcW0NZoBXjwa
91Nz2SJel7XTH1ueXcffX9XWsOVbVGlPD0I5ZYa4xYljXjEz4rAzbnWkFHtDUBZItFZ7Mgeb1nyz
ZPuhN54qWDJ/RtzefsOTzG21hJ1svZa3UZk2tvj3WgAoThoHO1LE7Q9q74uTZHdUCipKeNg6txE5
MCznT6dLy3EYzuacJBCwUC2jia8DHvRkcJviX4s0ntEOdWep6+PADvCo9BTehNJJoZMPLVBGqhaq
qvvKVtSgyDkB59EJPsU9KdJc8zQ5+mdm+ZYK6JuHrklL11nFGLSM6h0HieqLsTSxb1DqCe0BPqIZ
a+9kKSVkeNYDGd1/YCrRDka0maqhf1Ej3DnaaMSew85QiwafEJZ6sJW+P6VJK/Zq25yjvG0v6abK
ktd2desWeNLSUuKfZ+My67U412q7j4iF7WJBKiyNMSuqKqkdUb/jmRGh9f+4Oq+mxploa/8iVSmH
W1vOkTAwzI0KJijHbqkl/frzyJxT71ffjQsYGIwtdffee61nBRg6vWY3Mzn98C10jFaeJQfc7FHT
DWecBvbZFsTWIKtCVWKPbDapuMZL6nmcZ/es5m7uB+T5TR3DgnHijsOOU16I897UdZQiWlwUCUpm
YSIkJzgPbSsbmIb0JxlZb0CopT51nZAcfjv/tzWiD3Fcmt+MtY8IqYKCcYchPDTwaXAi9XMLcF9D
1VF/Ta7W0pTU1CZSxCNVhUf4OkVGVbSIUuOXFmXEil3qn1lZrwh9q201cp5HJraq8H8kZTMcPGgb
GRb0feu0xlF0/IdmNJyTXi+uDq6EVvJmgVDneGylu9SYxUGkOsNkaYS9lUF6w0bCNqNPZ1GxM2Za
BPN2+dQdI9oAy0fSkxz4//scq74eqhezzOYw0Wdno9vDDxUgR+KkJchURKujDYTkSXNes0p3Kztu
nDAzSfQskQqORaNdmgm7ZKeUfTN7exN4gvYh7rxxcqunkRL7aixBzc3TECTjzaI9RTtUO+lAD1cc
2kyyMkFc+6zzrxUIT2RBWK2yJFcXI5+/RqkPu3pgXDi6hKMinIZqMNGPz8W4LTQnv+ta99kwzD/Y
xj8k0e05bwJ5IT6ZEhV2RRvl/bmkcXFAmYZVtno1bYcXZmTkRTYvI5c+p6it+9tMBLgtSh2Oif6z
XfZLz0quJQgsshh+kXlZrEYN3YEa7PpUURODOKZDkd4KO3nRh6DYqzRmNltl+9FtVwZG7BvMN83j
7+kYDPB0KaxtB8+Kq17I7jLduH5uIhO8fY91DZXivljgeN3ICM5isdrmenSPbeCzCSFdK+ljeiEK
fkbC7U3nzGXHXzES2aeD0K7BTCqdAOXlRPIt5TS6mgJUBy5b3CqmmgbVs+wEHZFo1BBd4exLZ6Cj
pNpyg3xZo1xVshOnj5ZUhXWrcR9nTZVv8igDm2zQnHXJXNJG7CgdXXRPev/cqNQvyONrpu9kPf1l
hl4yKZrjVNtUMRjvYdYkRgb7T6my4sj0ZJvk8MXAyZ3qHiGXX5DWNxUiDc24JiOLasiPelxwEbx8
pFaISOilpv25mtznqLX8Vc4BcalTazRlydoZ8OWMFVEDYA+M7YzyuG8NczcODVV3lgSbysjRG1GV
xDRndAMaW7D4xtvWoW6e0y2eDeJiqviAwOdSeJA8CvDqaJTh9qUCjEkb9O+DUhuA5oSgeC/lZBKy
ybKO8/EgP8dh0i9isp458VbvBRqaVV2K9vr4tDJ+erU/LJx/wEXS2hRwVMoxkE9JOjmX3EWkNVuv
Q62cN9W5dF7SWtsFlXlkykY3DmdmmALRNXFKrkUQfyAgwlvtTz+tjCy50jC80Bx4x/VEbU3vh9/M
zirpigugRW5ocwT70NkYS+hlSERyjeJi1rNAUjHr5zKupo3Elr/McGnRp8Jd+0nOPlKW99KpxToY
/bdKUWAzaLU3ilZBmSRrSTuN8Df/4FALhuQM0kYk6QJDD87LxH3NY6+k6aC+prj64fQNKNTqc8g6
xuk0Z1doCNdF2glk2xBu9Tzm2kmiP1ZJ/Im9TKML/wVCogi9+dA7/RQmyLrRv0d0VGD9e9V1TP3+
NA7BUxyQVql9EoRtnKvGISgZ1vKqAic9Ve4SzD7eXGG598ryNn6GwSqz6YIMisbLKA0St8/laAhg
UPrVwIVU0y31gH6u4fYesO7fVGoUO9UlL4Y7f6WJgRg28LsQ3VKWmRMBl81epmI8oGN7Nro/oGSK
AyRCoDrkgK9KmxpdEZ8GvcmEUov/sW6NlZh6H5wyowvQ0TM9vtHYCDoWN6Pz3zHJ+0d2lPEotPmH
FsTIcDEd91jqZycY8LJOV6Mt8WDqFdrpTv+ZqDmHqvrLLicr7Ol16PWHWwXeCUreq9nRNJhs+kVp
C96ubvp/tlnNdwtofQGQwsg7MlJLMursjhkB9OpoP/Q5Bwtv5t4JrIs5pd6TlrGgasTTle0SQBN5
9zxr/XvTjv9IL4gO6fLZ4+tEoZUlcoluaM8esXtIs1mYC0kzUmb/+9AsH7m42wY8JXSKs1qxqOqA
yqflgay4/314fO3xqQun/2AaBYPosTyKjPTJSRnTugzEq5Ya/WY0i8+gKfwni/IkcN3iJjUUFZaY
DmBr+tAfmuGUG7BxKPxoqytjT9gMYk8XUgx3tp651zzRi5NZIh5lsMKHZQTEzWH4iVR+cYWkvrdg
YAZ8q7QiEsVE1yGx4VL3Nh4okxe5Yvk9unH8XI1QmsuBjOPOo1MmFHTdRGjiUktDXB4f+e2yt0ou
Rd+SPzEeZO+s+3tyPPBaZ/RzkA3UoWqd7M3grrG5nyyGv39Lnj+HgOhryd2T42n2iZEsMziiE6Eq
FbSosRgEctvl6xiO5+/v0APVHfWMimLZYVDZ5zfXWM0GQiw6ssXtvy/XQXsvHF8c/7+vm4JmbqtB
uHj89DR6BRh5B3lMb77bi2gz695xPS5jTrpjjy+7GJZ3EWSTbREZ7pqkvWRDxacfHw+BluDSIFKb
DizvKY2Cx+Pjy7mosAS0OT3FOUqu/z2Uc57Ru2NPKoOg0ldDN9X6CuFSfiAI7+XxjZFT8taJisSu
zjjPfcequ7zwPiTaU9lq4eNLjweCeiG05yjEMLfYK9/1YQyx0SZ0zrMRBfBI/k6jNbu6ImbKQQqC
8tT+UWaNdu5d9uMKcsxPV+XRerLmmIxFffwpv3Dp4qENGFbG02sUaeKN06fYkjX6ZeaDOiGEIY8w
NqZ33/ZGxkCBCyeeT2eXcQHOWO8aARx5I7q3nKoJGbKyLpOPIPX7uzDLoa1ixtP0d98kbgFA0IyY
3mKjajBiWYoswqQF8A8QHH1NLdeDBuitmiKSMOfY+IEDlYM5h2qbCiHmXHXLM853AZruD4GOZD0S
KXzSBkB6iRtvH1+f6fPsgsBFWo5/7MOoCVdkYPPq1e86bquzn3b/74OUkBLSxEHPkQGOf/yrMen/
9y3AvskktkyG8RRLlMr88OO/6erqZkssDhJ1ZC9tj5ZH7t+tyMGS7dUqzDlfnstq3OFIRipOuOKO
lMjpSS0PEf2/JXpyO7jOjIpdOk+BwjfiueLJdZjnQzY7KL16DvzFXTQPJN3Lsd4UbUCvnHZb6JDO
ybtpD79j8Z62ffSZleNtUMWtb9v0aYaT/WQWItqU78Lt6tNURzo5SwYyUl9vnmiE0C92UGxkI0YD
LUBH8nigiOl2voZjye8n3uDl4b9/rVE163OmsJH/3w98f9QnQ5hELGL//QMs/OEaFKFXpckzy0Dy
PMvi2dE8de6Xz+h2dHdZCNr2fPb4rkxn15bIomi5DO92jmypGPoXJxprOjaYK1xjajdBD1hRE00e
ZjgYQ5SJ7SEJ+u1DQPR4oPUl8IWO41prPCK7a2dNECahEvIG6vCH39bZxUk5PXnZ0KOwgJEwB86Z
v5r0T8OUO7fg/Op3i8yfLoQ2DECBBrPYuzYS7rYjkiJDO0TCShsOHpOfOfC5vFXmMFSv1FZ1c7mS
CmVTkWaMsIPhbdbNRcN412A9JiqXZ7Pg1kVM6l2G7D5qfyks9R0qjWId5OqrkNavjn7DVpthndeI
MggvqNxTgOTEybgG5EQ9SlRJUOX+UQmskC3iJX+UGIKhI1xiaJ1kj/pHe0n8bPTqKeNghgqTAzsD
1SPa9SepgZSo3ZE7pBuXYViPBdtmo8vNlpChBYJvSy6HUtHN8KmfV5AF0iOu3g8rAdtCQb/zgTlj
ZqOv2si/TPnzvZ3e8nzAtkGJvml9rw4T3ty1rwsnzGnKnePgPVauvk84T7hLSUL/5JPggBiCBdmz
pKGZXDTOxrQi45kMazT7bf4nFfHw6jMyytykw8yPYU6fpHm28YadKixRZuJP+3r6ar3sEOlBd8yG
l9ay6pNrYgGThsfxucjXfSa2vl4ilhLkjgsQg3Xj01oLMv1oZOWLR0284Q1Xe+o3ZThvS6wGlfFQ
qrVf1//GRDDKnw2GKK181yl1Uz9YlNi6s5bDCGy3iRjIWpVNbi+KZ+zyJ8vyaG5UYCPUaBcnI0Zh
0BMTwQa0TB8QsRw99n01tkdPOP5u6lk1Y5XIXdXRJRvKZxaHdhfX7O6a0Ts/alsc+rj9AkJTE6pc
BGHE6Zd5ksZhzcx/S8udKeyxwbsKYVueveSuaR5NlaIAY4VEWIcJbZpwNJCXvI0yFgqAc8Vq8IIt
xAm+a0SMWrKg18wmdsoGx10XTA39dD8VyLCkFZ0m1x32AJY7jlHjT7QbObNwS982hsJ/mE97+l7N
qlySs/SWKGeOg9Te4YgOyst20OudS63bgCuwgGR0NCb0jltwvoh1dOHdoHJDR/GMbKMTH7XxOMCt
0Qc5V5Hgj+mh5GxwznV324IdWGFn3zqAsXDJ8jRxutjXSTGNQpu3kmaUbyMSl2dO5joILnKK2NEy
j25cVZFPKft+gyKxXfNc2r2lijMlXrEeBl3bQiXcjilQeMHZhC4Red7+NhHsSI5ZVehSoyfSOxyQ
De2PuZ9wUpmzzcuKYnaStD69S+lW+l1M+VdXqHrdC/QhFXJV7rVdPhYEUBR4zqiE9glQyYvrukRm
5y3g1YBFw8upzRyP0YaGG01rHMKK8kDtqp5zjYV+UMvghtDIQj8oC3+tdXK6CibimTdrLAhk81F+
7WcVIZRNBGpHuuB3wG3VujNlvesTn/p9Ml4al8ky5UVE+zFbQlcQ4ecA2UbbAgukaxfHzcdzMFAK
pAr3McrLuwZeGoWvUa56g5UHqQ/sICbOaDeexlr8ttvgo5az2jQ/SgNxvIMDZOXCiLCD16TB/Zfn
gX/JKvlOSLCz9pK0vMRe/KlS86ct8npnYpy4zCyuBjXSs6cWr5JAsUYkO0VeUQQnuiXlIdOLc+sI
MF96vORWrwRn4A/glr9wG/2ghE0v9vJQc9YGfOevDYdemmWCdJlpWnTN5GCKwtAEL2drlok8ELRU
bpz8CBuGwX4VY89Q/I9g6vdkORKJqcflzYY8oEuipoLYA0CrrNCevD9Oq//NsiBmtpeunSB/15y2
vhOTvquTBHTp/D76KI6kCQeJDv5zEO+xYDZHTpJU9n7TkjUfpHvR0gYTtVajbp3vTGN/GzCCaArp
53QC9zDpeE+aOb4nEyDP3hU8817Qj4iEdkjKr9E7y8Ror7Er8BeTHh6oj8FokZiSohlH1CldlQFz
R47d1Rn2h3fPnCSy6nhRlCGmqmOB0zFCLhtY5jaZS2MPxPOXM0/usZn2lVGPVIvLOJ+Wru04wyZb
SEJ1+5r7OTJ5FKECWZjST/OAaKZf9CXkD65bOC68n3gVdI2eAyDlqw5TZq/nddi6zPxi5l6rzhaQ
4FVzITJ2pHSR1loG2IKrpFNYlmk9L8yLtODIHnUMKsuyOuLoD44NcewgPXYjzdRrxPDb5o6/Nnio
jOo8tpF5mBwEIVWcZKGmbPPkDr+T0mourS7IgRAqD202sxD7krnyE++SEJh6lOSO7IkfSJDHt5u5
Z87l69V75HZIn6fpo1eCjkyC73UAxINDqkG3D+bN63OUCEX6Bz3TQN62xc3R5A2T+Knc6FSnNKmy
ccETJJDM5a6BAY3wMfknTVOi/+1qHCe4ghMNnl7ui1U6pf/KOPO3TTz+ojIQh6XnrYwlI8TtGU8V
2lONNWrXSxxPwxAM6xioUyiM9Ek6+i8bgx/isea1wB5+VqraoVP5nerjJ7yMnVYj9J2S3gw7/Owo
rA/F5KldMgwNRTfdCqj18DXqgyjoiRqozzdVYjg7MdcWPf+KJCyy1cNm5G8K0KwydtQ+NS2x9lrq
Ou+N7r00ToaXpdYAZwyGPJAMM++GZbYtUTZty9iPboblYW8WpKXKyZj2Qs5vUCXvBtLgIbblZlQ5
67yUWwg2ZE40qDroQDPup6kbygbW8JCFaQIKGgPTUyvFi6uUOuypsAE2KOChhQEqzOP9ZkfYAY3K
N0gbdH343RbI/2O62BRPr+tBxPbJKwTMPmMD9867Opr/xy9ne9VIYIptq7R1rvtvUYsGIG000mDR
NCuaLM9DRZhZnXzkkxquI25o2nPzGleJceJ052/Ro4Uu4bw0ebpXHTMQbJUJ1+J0N8qs23qqxLuN
TdIf34Mqa8MyNxg/gQ7xGP+sOnP+VHE8rSLxPmfI4tw8h3JR87oNzq8Jh9JWZEG3tpWJ1z83Afoo
azMn/fPMmI4Bm9uvJ7EMZJVlrZyg/ZdhMloZbvO3qVkGdIm8uPu0LCbnyN3F1mz8gbYel2Fmy7NW
Z8PKchtEcmniHaxuKwwLkLCbXJkufiFJnDeSk6CV98k5yvyDOZLZ2pU+Vi6Ng+DjwY694h7E+t/G
nN1j19GwbZq3Whv/wtrQ1nadjVtfmDuTmGXWDzrivamhKq3TfeSwLFtlyjAjG7AzOG+pEvwxHMBQ
F9fbOf6burK/jJbGIVTnGTo57ymS1l2BVtcsB+1UMFGBekTC1cziXfyxVbSrG4NjVFJ92oP5ySkk
3WQY1BmNVeo01Mxm+vTDUfNw66gwiDONt7Zmi1PQp2cSjgzEcZyohliRhlJf1QQSPe+c4ZUWJ5Pi
eNp6zkQuJESMN71w0B2L/p+Z9XlY2peqa4eLpqG2p14Ad63h6ZvTC6b1OURFlWFRINEDqUhoFKWP
GsX5nbE90B+D4ePz2lktbR9jdPez2UCjySoYYvIQB6AYkYJOoR6TDqG1yD+1Gt9h1fGKxJTkuGzD
SGDiCVrjuQsSc8NAfq/aONosvtzOyrRL5LG9A0FjjrWEGKRfpC7NDOQ5JHoODWCgmtikBGUCS/zK
89sX9gI4ivPCwC/rFyOyyQ3LiC/Ja+b63PI1tRQaVUpRnYmqD2SuAmsjagOzp4gMZofDnoKR4UFJ
PxbGOjIEDrVCTYTVuMF7Yw5yW2tzAeHLOiQ9xgqEP2M4JV9RSpyUK9sFPq0wq8lJPiszIPhxGnZB
SbYVytT+0gYlmnGgYR6k/ePjgbHmL9csnJ3KuFIX+gTLt/6S10jDk5nFKgcTV2t+izmVdFGm5Dmu
A/r7+Via686BvYfZA9/s7DhQNoJg13iNv3MsvHq990zmvP7yAKOJwcb3nTtMbu242pJx5excZaC/
m+h620n+xyURbOcF6lDHTHyLRdVcK9s4gtV9ngqL6NMF3mhCLw6HVllbG1V5brnrAZw0qFE3vZQV
1p9pMCBHoPTuA5WFbjZqN69gh8wbq3iL298jOOyXGOAxbh2dpAdmAuFocXbHNuCuqtJyw1QP/Ke4
oBEyLL/SoM7dSQ9Zn6nEzXQw7gzJzq7h67kVQ5rRScpbVwBzBTpyYwcraStWyd3y+1/Q+m5kdTtH
RW2+iM4ehEtP6nVoYV65EcvzV3bBwOYrXtq4qLgXhHh5fJeTzOMWfRH58Zh+u0CjnMzzbF+MDecu
Lbs9sG+Tr10flELXMo8G8whkm1p3ebzoj4y1wBQI+BZwYtDWGoQlQn+qhGb1knjh96SzBykcl6iJ
nlhjFbOeeFMVFgomTzt1eZ5CLmDg0zbMdN2mvUoRuxeaz0vSOk6yhaf+yCWiVbO2NRgRrRPV69Zs
2jVoNdQnPYLw5QTq4k51+OvWrJyUx+Q5XjrHRhLf2ietSW+xcuajoPLsG1JUNCvLLlSr9SHCKpHZ
xOsSMu8Vm3bU9L1qPPPgGhFek1Q433FPlu2c7U5jHBWkjL/S6M2om/k8o1bagf1/7zI5HVPiW7Zx
boOBbuT4zahUQRrssBfSiWPXPT8+ihLcH53blE+j9Dax6Q2vfPvjIoomtbjmOMU9HnoWiqrOVi2U
IjJD/Oe8CoxjQPdhNQ8Us0SdZlzAiWAq6TVhpCGQlRpBT5xZngzMRgxqXP0FMwh2MyMpw6ak+Czp
xJ9maRw9HdXpjOv0MHcB0CdsUz6rKZad5zaw9Dd7ng4jrki5xCanGk8tZkIwYUVYxRGHXkiF01aX
qEBKE92zRLiLADuZIP4uEfVa1kN0zBfAljcZ29HGWt8GcYmRlV0lHUnqi3Wk1HH2+5vnaVrfYeuP
xPU0DwyksJM86GiIiHnFRmLbWRjHvsb2zrHbH9IPHNk3zdKQrXEPXpbPxj6LEUQz252yCcAocsZ2
7JwXMfmvQcWpQ3BOxMXpnBrMQwyZm7DvaZVgjh0pECfUTxrmDruEEqMbeGRR8YdcCcg3Ss2nl8qP
O1aWfjUpoUSNszUilDKllnnf73iSJgGFEMlROvtEkOXVNW4i/WuMC5YQhHrrWSXgJOzgX1PjC+ZI
Hp20sl6nk8GEtBCIPFsDDOaUxMN2JlSEjkxdhoDU/L2PWeSNEw9t0pGw8VXVWBX61mzaaXo179JG
vfZCP5J6yPO2UG6OisyUjNnthWKg26d6e5Cif2+YuP4FpbaOgtUj+DZKYkj+KvcviKimjamPnIOz
qX16BEA0g6T3ugSYPR50awKt79G4HgPYRoWeXjmzcrie4md2Euit0WyxYQbF4fv5a3HxptvPLaMR
zpYItII43TvwX8NEYpJFI8C7KCTnsiQr9mNv4ihFl4feutjCVug2lZpYRjoNRV0n9241R08KWFOJ
B9mZA+OTdYOhwGxNu9l3/vbS0n7Q1AcCtLxeUJkLmsZcw6b5EqS195QPzj4p4oNpwWXATNYi78bP
HiT2xkoLhEbM7K/M9e/LDn6QMWgsoPs3SzMxn0eaw/G1+dsGNu5yLuP74+X26kHsH7c7XmGGjksr
x2Enb5gPbSKTsTPSCI9+f4mXDvVo4/s/5uAlmvokNJQvyOkFivQdGEfHi5ABoXm7770tQsBSr3Fl
36muE9JMkJ0L0/Y2eWXa29zBSdMw2KK2dtu9xj/vkR0DLoFlte4bVM357OyCAl/kytCyP1ieQekH
tCMoxWfktJ1f0EvoxbwrURW/lkCOD9OSswEiF1yXrocD5iY0+eVdX7i0j2Dsxw7wnTDwWKSxYZEc
5DfbMorN6yM/KujwsY2e6ayJznZDo432Vie1UEvFEM7Yom+BMP7y26Gt8jroNHkALkRj7IbzVBuv
gB3oJnfW8JTX9TFWxrtLw/RJ6xGF1Ib6HFVCCDqdBem9f0OS7eVsNadVcFGSsCUMuQEeYOQJJp2d
LXBj795JROyZVqKp1BhMBq5GVC2GeOXaezaZrxxx9fs80cfGuhF1i5AKDOuyencmAk7SgH/UTErk
AkefcbMyUufojPuZQDLLqTnJtWl9zrN5+u1r2qqfzAx58lcMBu1W9Wj8+jH2zpEYUVf3CycsEufc
I7vBtmIUmfCg4NxCu0Lj2Pr8ouyHWcML4ccmfZviHtnXCcNmkkdDqxfj02PtxBfElCHLQAtaGkae
mXEswIV7tWzJZprJsEqdTT4E068xBQiVVM72+1oze1zXpW3/chcyc9Nb0G5KiQ9FMgOdnQmDmBao
/ViZv/pUZRuYF+O9LvsjnjoOGTFOLn227GNiof9oiDlaWRqdpSxN//BCW++6bVCekZxuQNRp6Pkc
NNPp97peYabPbbD2BZMrzImVGZlPVUV0pDC7+mnYV3rRcfYv5w0ReigNentlzZIeg+VUGBF1bR8N
VMq10pC2UHaeGweolRDcF6OtD6GywIN4Q7dGxDBeXb89iWFXjKa8Kall6zZNfdDVnJRK/DKPV+ux
FNIQ1b8K28zCYFkZIqPEguA6/TEfF9JxVm6ahUtBX2VA3zqbv2MLWKsKH+xi3nauOjNIUPOOyVX6
JuSxAf/s42XLcZVtPGtPsHtz83Wq7z62NlUmjL33WKk6Q25bJtbb1sSb4y9M2aHxnFPrxOQH+MFe
J5ScA/rXJNM0LDPj4/FbDdMJdrZR0ISnI/eG6Le/mK1JGi93bWMY3aHs83nbTf7vWNqvVu/3z+7A
bZBGCTNexM6cxkdxw5u6QDO6qzlMB7Op3J09OvnXJBA5plWOP1U1xibui+Y+VQiOUr13rv0QfWgw
Nb9GuMRoGXS1M7gYVqobyy3Ae+Ayy80zUjJhDMBLmrXxOqlV8Zw35JhOqLQqR3RPYmACaJTus29M
QDWXzjC58mHjV/G5R997hUb+pelBf2gAlNHkHvSvvoFsMnkJgeNETeak4tJB4+htDWzaisNiaHqL
NYd0yvvjpWFEiQJrji/dMomvdb3fk3Sdn+Kco1AW29q+NLMaOwMHroBS4KQ59SVpoaeOQtwq8NdA
wHiyHll82BoumBnCHq7j2sms9lAaIE+7DI59sYCaZ9y9+C6gZRZEG67yEoWLTTL6ITYhZQxVgTsW
kfmqNbxPQJHei3RYFMwqWeaVINhdYbCwQIs5tnXiYpBobVR4TcA4G3bvFFQ2kBWkY4+YTyXceeX7
bXqWJW490yjfnEmMn48VgOFVcxpx/G76ljtjspsh1AcE0NJk+RfZ6IekgPLznltcG5KUOVKzdhWq
Qz5uERsDSIk12USxR3rPOKCtcBEpYFAvcB9XVXlOZTrD2JhQssbq3iwmvgp3Wmj4Df9FoEFtUi0R
iTl+pKTuxkv2T7KYuvmH1039NUgrb13lTrkHt49Bmm11FWAdfrad9hIgCCDw3Lja6L/WFb6eLU/R
2NO3Xk2t2iQeZe3jFe8Su8baj/e9iVV+RovhbudK51Q6K/dCbxPDno7m0Kc/s2m6rjnU3fSHrk28
ro2h283jH+jAaBkH0gYcED+drwWbyEN3xXS+xShVYeWPBbtFRKYR6s6fslP6bhzTAU/nnHzoMLoQ
GnBBqeeZOJhnHdPZth7M8f79alUDEY6PYsBqe6wyQAIQCn2XsIBjyaGSyGiNPa3/kTMBtJPGrvYw
FOJT7tschYyO0pKFNhQc3TeP/Rj/FP8Jzkp93yNn5dajtnSQZctP4pvNQ7Icx3VHYnIVGsLRxsVi
ORIVOXFpysJ5SVsH3dXk8NwNdNTLmgfwu9OvqYyGS9eiKQ9gATwiCWab0npuGsBWQEVWYH6YvFAs
2GZ9o0MWhF2AqVTjOzaWoRLw0gulS4/OceMlt1qqvS21JzCvGdOvAT5JivgF1xBtVQC3jVbaL1nQ
DJiOOmMrk7JfPwrOIcluftKLcyxaZHoIsg6PIrUWFuLVOH1R0+1xrVc+rl2lGrg/2XijS+qdHiUq
UGqkYK55Dpb4Vu40I6RJ3JFgAZhfeRob4uIUeyRWMQ21N5rEnBDgpbnVKgnl6L1a3EbP9pA6F8wA
z51u9IfBMs70apt1j+DuOEOAQ7+oiVPvxG9tXG0aZ8LiXfX22Tedj9obuSKWI5Q1sL6r2ThBa+hO
olpXAsdZbNONBDFC5aMn8E6H8VgJ/+4AUyEte4IjbyW8W4N2Br2YXmD70UhA/I9ezsHsYuIhTTvD
viKGH1CJ5tqB8BZ76p1zUrRt+N0hYAjmgUG7ZtJ4S6cSKOJQiGvFfPfSRUuU6Qf9lJotLdBuyWxj
prDmN3NAu46CA8Su2yM2a2OJjfQedxj2fVwJcWGGgw9jAYVXdFIoVFGTF8s7m2kUy/zF5DrcZa38
DbYZGyGW2kxgO5yu0O6FafO2+G6wTkdHvD+W9lnKt5GIdKL7jNuI0G9dGrhKm7k+SMexnpsezpRL
ujnY2cI66rH226/19znVky/HZ+Rb9YB6UNe8og1oJfIbFxb2TW/bHxRW49kuh3YXEe4A1Y820ZQB
cTH0QR1MYa8mgQt7KiF2fh9wtTr90LhH36vWn1dpLtwLPVDQoVPz0eqFus4doem5SJDPWz88YhYv
ciqTO0ZFb2MW9Mb62Yvv7ak8P7YP5UPK+V78c3eOdtYymvOlKC6Pj0SPy3TAkbmPksG+a1393utm
+lOgIfVGdctt5JsBzsWuBpjPk9b4vYQT16ND5w9+vaLa3/IdW4cD46K1TU/4C/f0hup9D2fnNCZa
cqL6IeABlctgHMa5S5+pBbI3sqMIgdTfvNLdp2DfLN+V88qkuxrXSJCn3BjPypmQN4zxiH5Nvgrf
gNSi2hcMKcwR8JpCs4jVGy0YLM6dOmQRwJnHdWLG2NjlGLptXhGmUAACH0hFzvP496OUstPuK60+
Hr8J7ZLxUtksiap/SbLZDFjixuyCznpHc8kICVZgYqAxcKhiyGB2VY4X2mbj5dFAYLILhIOLbVU2
HIeNof3XGoziYlNm1yltHmUPhYdvQODzRliPrH8vA9KlTZFrw9YY5+H5e2FO3LVp4Sx+XFwafNIC
xb5qcfCj77XigyE5PSBqKl+xTtsccBXV6BTM5pojSXyp+h/M1laxiqhtC+NXIkGfO2Pzx11uwxwR
045kAsJuoeS9wMAgwpeQSk5YQLgGtuykPYwOrryydd6LONLeJp+DRcK7ifYgD24eR1H4cWb8e87e
TGJ4/sySJUSXefXsTzll6Zzk+8fiqCs/ep+s6s2tx+KpSVztCeDYk6iV+Jm1jNmxgMVbA6vFz9Qf
EZJpegpOSlE3IiJb9nB0yZcMENb0KNCWhxrAyYRm4/AoA3WT/KKistRFSyZQTkH75uMFeWwzcwbv
2rZ7QjDzmhiC77gP39bfW4BxZRbJTVCk6Mf+h7kz6W4b27L0X3krxoWXFxd9row3IMFepESJauwJ
llr0fY9fXx/oyMqwMzNe5apJTcJhW5JBNBfnnrP3t8ckXxs1QyE2kKtr6EXSVMY+H+oH6V/9D0LF
44XhrivKw3/8p0hJLBAMug4oQW9RpUj6FEF8M2q5uonNjMV5BDgLRNS1PQaX1xdjNSryRDVebVPN
kcuUWd4n8V0Ay8YK3HhNup8fwE60GavfiFwPGSwH1SZyuGT4YPq9FPP+qkZVmzshE316XGyf9Hxp
kb9pzZ1pQl7ngk5rmn0XhAokSj3Dmu9BYREZY6sCc0IoiniT6fQg8pzi35vbqlFv5LSn2ruEbNRN
5/DTTFR0C2kWzR3trfxWVC2HN/jh92yCTKZ06BBpMrPeaM19VFXHqp+mW2DdgHkTfOMhKqk900z9
wnvHcx0NyXHrGPRVKBmuWx9zara+PoFjEWO9NaGZ0BDBKpL75rCteywfRdI1h3ayA3e2c2KqHSBP
Z+QloIt7q3KlXXYmbVLutfixTfbONb4IKyfQnsiCIlTomG0gz/qdMu2KvC9+vOGVDClsY9Y4RaX6
eb2ZahMCXNTx/Bmiq85ZF70nbFFdjSYcC4L2HHsBXCNOLW9WN9JE8DICmwq08YX1bBsYVbT0Y2E8
aP50ScAQ7GnfVQ9oSL399eZLTbBWZZE8xdKQ0NXR6qmKY2yqCJkVSuFWig8zTrYwITA0Dse5Vfhj
IoFnFs5j7ge7utJV1+uohMN4ak4k7J1tLY93qt9ZvONt/6jb4G8A3ToG2LSOAEIyd6MB8IZWL9Ko
To+6h6QH8s0x7HN/d70MlYLg2xjUGyZozKVtjeqA9GnQCvUyVHVvI/rUW14j2oqQAo0WwgU+lLXB
AREsTXJKmZJgadEtsRX4QkjXS+/riTlVmIuzb2bmhzCrU6uBSmlowLnUnUt2avIuttF35TlFLlnA
ZObEyqVgSL/IBsQVsFOPcWHflVpHizGkBXbtpcI4DLI7vR6C1Zh1H0CsZoxmQwxTgCMKGVWP3Jpo
tjTpzn3Orh34X4zMTMhHL/GiNR+SNJL5Z9hi2WveqvY67ZE9yEec0kVGAj+B22BjLkj+3oxO699c
93M/Ogvl95xEt/tKJytotrErqTxcm64aBfDc/LR6Y/b6ZF80NltU6JpzHHvyA6432bUquq6Oik4y
ZS/Rbl3/LLZKOi6JeZ5K6/max6snfrmzY+ySIIDXbAaeGEbbnETNOtGGA49RQQm//laGZLTiLhIz
E/FbDI/wuWVTipty3CPdO2DAze5MomPuVF72139vskHyhpFeul4m+jtTGCHSJAINAJuLRd6SwmNG
Y3gfZsWdKQNMhanD1apnVa6oXWGGzcofu3yD+oLA5jR9QSqPm2nkPX99oo3SOJYa2WHKdFLV1vzw
vPSM+brlpV/a9BAPhdVpz/mU3WMBhnXbWx0zEnBgUdygY4+ycmeM0Vvc5KQmw5M5NR4aJ94eO3yn
oG0F3Q/iBV3faL4EHbl7G7chIduaSkINnajrJbz+W0ZHZIHH7uImsER3c/0/3cRV96PjaaLnxi5T
3ybmiD5L0v4tM/UCW8U75pR2rEuMHK5fYSDBixO4GbbPzj8k/w3RFU7RsJk2SoceHWh5ePJ5cDck
AKCYmhc0M4lfJ3RY1zipifiFso7J7kMi/GKhW5ozPdhDyqzeXg85ZQC07c290MNp/ePx9GcOfgV/
tUi7eHld3lE0FeR4+uUhucaTIsHUb8L8s7IC+5vAQ7wuEMpLImVAC8XrPpLRvkuHB7Lfn3RKyus2
JkvG6dQpKMurtd+W7EHFoN0EXT6xjeH/U8m8NH5OwDIfEQW99Rqa0x9lSuGQoSudsL/LBM+L2WQv
sUTKbobsG5UINuG1fMXU61ASWN26SR40hXCKcsZ4XZ+4jO0wvnja9GN17hgIHEZ9fA8xbd9hY7Lu
0mQKd7Wuwj2Oh9dCJEdQK8wVVOI0uFVVOpz8x8BJfsrbgX2vs5CdKR8nW9z9eNvrtrzRYMl0bHZP
daZXZ5M7ZSltojSuTXM9QTve86IMU/vQUuTQuYHt4auZefvXKaXqfw7nVnVz1tobuoGlxPklpVR2
vdRrDW5arJq0SSciJq2MyC6oIbuwo0iai8kJ5TJn3lYhrLAMbp0SEw4u+cW1mxoxK2rxdqsyHdZC
gsxQm9Te/ZMDnQ/k5zhV5jwG1YeqSU2g9v45cbQLtZI13xcrtk3INf2uWaEGUF3iNCmAC39lBtkH
NaQ8TFb+aCvyBdyOXJZ6x4bQZhL618cjfw31labK6kP0qWrbjumIX+KJ6ZuNshCNWIXs8RY9X7EK
6RFOzq30w349sFK7oVEmGP6yAma5Nf4oblknUeCq0QEd2lsoLXPL7EruZEk2equHwS5lvjmMpJOU
c5hrQZPT0bI3225B0HfGcA/ZzNuYAlWwze5++dcfy/o1dXn+WJKbSQrdEJaqi59PM4MLpRQNLrl+
rPdDa85eLrKY2LwOAXlNvozdeCyY1Q214toaWQb0DYe72JEQjtuV1yrO6xgBgrk2StqRDQo3RklU
pamhVs9OWYqwd5/mMRxWegYgA1BN6Vn+6Bs4OQoDpj7Nux4TacVWnoVOue/QKQsnh6mUAutUBEMT
Kqz1tYlZW2AaxikgN3MytJPgtC9MO28WaPeg+8wjKFrVX9f9dFLWANAUdLlZD2PHQyXEfG8F8RlQ
z9zutALkB7MDXXbkF9nSZ+VhpUX2OiQHwyq2OIH7Qz3p31RcCIsijNjpxkx1zOFDTcKcD5cRbwB1
/ToczmnLUpTQBhUpBhKcTw3rfZWvJQ8y6Fuj2P/11ZPzTffnh0SYEl2QoXPiHUs15C8PSR8ko6rx
SEOsagAkMhG5jQYQSaYA4trO878oR1j5Y6IZ6TexwxgQhQoWSQ85eS2bbOfX8bgJFOKT4jkFVIvJ
bQrL4lBmdn+0WgZEwfTPErJ/ves4bt2RvAsszXB0zfolTljPhRU0noSbmmo0N8o5uA4FJu+UcDpk
xIcuU2DNuzywrYcy8w5GKI+TU7pAduw3v2HP7wRKum5n30GH02L1T87rfxF3LG1h2tLWHF3Qhfn5
qfClgid6lqR0GcE8CCCSTV4yA6qgjnWG8ziU9LJ8aSsrTavtrWE3ICFFR14oAyiFTrnB2n2PdJ3s
QSAUbpGQjRbl8jnOBvMgM3RG8XQXFR76k1rmxwjnGa9WK/8n+d7qrydaE7qkdlU1U1MNw7Hm/O/3
V8olv/79N/V/NVo/5VWJwN8yERDHNi9kRI+v2iSermddsCnrO626leAfj7mVflCR0i6K1HVKfO0U
lcoTypXJtR3sfn99lvX5Kv/57uXgOCqOkIA0yzLNecn908GZCkMp5IacZcXUdkBaNg3tlgNZVfGW
7ev5WukHUFNRlIYbW1UuztxpS/WGzkWaOru2bj/iLLjYA1ibawoutIjJtSTZ8cVQrkC1B0cEEPrN
EPQbKB/FEoqMv26c0To2NrSYlpyvcs4zr1Uk+r6vrOjNQ1wXBl52v3P1tDQfagMKHvAUtDSsTKXE
INWbHpofP9CPtQ46QXWY6uhDePjrMyR/fQkKJg2W0E3H1NntOvYvL50sjfIyrAQ33XyGbKtHcARH
gT98AWiaL7rcAxZXqw1R4+zNcgvhrnAsNAtXIispbDZ5fyGacNmSFYqAd0k5b9wYcCcV/OOIqpx1
nY3nAHnmj1fLv7wP/+p/gsJLRj/P6n/8G79/zwsQYGB4f/ntP47hO8l2+Vfzb/O3/Z8v+/mb/rH5
zE+v6Wf9l190gWaTp79+yU8/ln/9j6NzX5vXn36zyhpI2Of2sxrvP+s2aa6HwOeYv/L/9i//9nn9
KZex+Pz9t/e8pa/IT/PDPPvtj7/affz+m8lF/Jc///g//m7+iL//xooWZhjqPn/9ls/Xuvn9N8VU
/y5ZcXQqlHmEyVPx29/6z3//K91y5j8yyGCXlsbzlOVVE/AkG383NfRJjm1DI7TM+TVf5+0ffyVR
knLz2IZt8qzZv/37wf10Df/jmv4ta9M7qFoNS4Rh/VxAsoaoBhUkzHqOULMcw/r5oc1iR3iWOcEx
d8Cz5eJQkK9O7XxAmHd0DEAM6PISpSPgaySPdzyADNkA18Tabp2SgH4yLucRc3f8pQatq0avylDt
J433EihoBk1YCXoXLdi6tPgyfphhzGIvh9LuJUjjo2B3ZKTNenR0dj0MkkpxsMphMxKZLuGItUyw
QQptbOLfTFXcmXq9smvrNP86H7OeusApr0iKCNyrfh5azAoYEOcHR7esk03+XJa1B81BFh2qdxhX
9lnPNI8+De/ibea/d7jyS6tZJ0a1mlUN83kIoQ812l1IZQ8hAj2RWDrsEEIydNRh03NEPaK7+bvq
ulnPZ2Q+mly0hGfSR+G7NWPYZAFwb2fcaOqp1yD+pO16/iMQmSstIBxu/prA7smqxvU8otBSqBfl
WxEYW1AgWDSbtQcOODWSrzYbGVq4mj3cdLReJIN2e27+8vHEmBx7bB/zFYjiZD+z7RUON4H30l08
ruKY9WygfxwfzJNtptinOb82J9J1ImiiN+MjbLpVOV36AvAx8SzkHm5ENLw3ir6dCBFMmBzPHxM5
+qJAWsaUfWWnHTHKzRoU7XIsuUm4QeaPWzUNfqovI80W86mmclnbBvdXMGxSVW6rmRnErQHqdj2f
gaQVh+sZtOuV70R75gmAhjkKbUs+tFsl+JAz0vKSzp2v7HygjPq288efr+B8CqT14/b1aiC69Y8P
Ol+gWlinQucEA4cRpbgbqmQ/38LzRbM0TiOw0lrb16YDCJXgVz6s4FLPX3b9McDZ+7Bezd8+oHvP
Mx1YNpN5tpsgKBa28tQFCqoRTiFfNl8UlQQ533yHu7g2COuYPy9bGTdTKFUJbUostKacMqZmp0rh
89c8bx5YGbpvpSlcXzmJPNqXXXzMaUERsIBg/y3rAaGaYsnLmyn863xoAw+MimRnPjvz7Xb95DTi
Y2840K46YjtASjItErvBlD9usrpaDSCdgwJMDoLcuG/WVVmtDBWhibLNGkKgsUDIvHMNzOXf56/N
C84mt8l8bavhrZ0bHu31qWlGfVtk6nK+U1LgyhlfSWaTSwOPfUW4r2OersQ4miSdBElzB0Ns7ehk
IujG9XrMJ1mF9Nrl1SosyWTjWjrkwuhFzFAQNup8hESJO4wPHKe9UHRu43C4byT4qMo/4JxcekDv
6P3j1+sOK/bcrlSC1/m0hOSezldzPqi+4ASOELWJNy05qPk6zFfPMvYJ6TwwlRN45yYnzhxNNiDh
fj4x8wf2hoYpPapkPqaaViDLkNRxe9Ge3BNnssrt4UCcMKqPz/mTRPyDtKoP8xEC6l91VfLajrPH
F7uLNaJlmG0cPIYy3OPf4QEg7iB8VUo4hHXy5UzGufAvZTcQ9dpdKI8xXHZux2M9f2fK1VPQ98+/
tpwz1XhuBmJ8I/1UcvMpICMVtVzNT9V8JuYbJBX1ev7p18vCk4ZKwUUcdyxqcUh6A2Rf6yY6p5oD
tlhsbNagfVEQUueQPslMiEcqAhJnzbIoql6Md6/seg+pf0oNc6nX4R7c4pHB7TYSJe4AjipAgea/
zXcqICY35rm26fbG4wP8CvLj0J4k78Uc0Tf0cD9YvbktFBa4geiglPNao8lBzLHRuIEFx0w0iBXj
keW50lm3SRzf2+wPFBaU+WXhcBlK7mFESEQ3oXFkjZR0oxMuWzAv4Lq2LacYfig9+aRdSn1aFeeE
+CSMrBi4+o2iDAebh9sh42w+mGm+L/ngc5NxYLYeaOeOu2X+MrPEeBTwBuLX+R+QOejBBsK/cTvq
KcIlEN7JcI+S4TXHbzr/lKpI9yWO0ZYHHS86fY/4OH9sYUwH5qIvZdJd8iQ9qpm2aejDzN+Xzgsm
8NdOGd5Vfvx8OnQ/+NIz1tROI1w5PKDY58L5AoTGYL0gtj3Egh48Zyh2tgXOZ7PSXrCJXs/lbAJp
kIPOH1MyWFEgiA0d0TzBPoy1rbDxNXJ88502/36+HIU6XPS6u2Ccwh6/nYbhUldYkTqVBLThicnX
xq+yI7mtUxjvbTM6zmc4QShdDc1FZ0WZP30iIhLf4lVuMlxqx818ANW87hYx6DgmkjzTjdffX09u
asA52ncRNjcjOs73rVeGe1/yxuCt3MVoDe1v8LXW89t4XiEoq7aKbbiCqLzBme6kwgBabe8lBcW1
pPsflb7/db36UxX8/1Yd/39Y+l7bR/997Xvz2TR5Fv5U+l6/5UftK21KX2kZQjUtmyYl28Efla8U
f3dMS0iKTdXQNCmosP8ofA3774SIUviC0nOE0Bx2SH8UvgY1sUmVahmWrpuSre3/pPDVtGsr7M/b
VZpkFORYuAk81jiUea/9p+2qiDEpqGzV3E6fNgF+j0OlJGTvyWRYKVrjH2hS+wdkPYsxLfaTcx61
xA0gZCJSVCvw280OeC19l/vGI9ClMlYGucZr1C7KEtvPws4ZVkY1E9uZJ02rJljQfSU1uVVoFdJl
4v2n0JAPLmmR3iVJoj6lprzV/XGJa+plqjPp6h1C+bgFugdRbFRWgYFQz2tFfRhbjQ46cNkEBXld
+I0LnbwcUVEmTGWCgK5aosGZjLSjFSsPrAHPiZwAkVWgMWVsqMdR9Dcd0BpgYh65k6XbCnbXPnmo
JK2oQ65jCdZeLJOlwRilThOqXTXwQmucimnuvGVh/jqlr1OkfeDCXJOdxewIio4Wrhule8SWsNP7
cWbOwbnuFaxRfnIOddiwZuYWXvKZqt+GRENSSw4zZlnSaHNw/HXivfpBcTCLt4DMKKJRTr1Mzjli
PjATaP8Tty6eke6zlkHk8iUYCXtd6hp0hIHsCd7jeFG0STnmKOn80M7IEtBugE7DYPWNVZYrrp4T
V5N6G8d8VEqs/+Vom4sqJleoBtNvEJrqdVCa1wkJVr1ZrUUIR7Hsmo0j0qcya56iGzsSn6FFbhkn
Gc2eazrjW0MSQgPAr/WKdaYOhw5uQzxOoKnYnmvmWyeCbWkl26g/wJU4QrB0exLpFsFgPSNR3hnY
jZpw2HYa7mZd7iqLlw/0Zzp2mmvr3hJi5EbhrtMXk2dvvRBSMWgHuU/4IrtFjWgj8WjU7qYcTX0B
JfQ+xi36WJK4MrX8Oxj5LR/bCZYwokM7NgIUvcoujLMdDRjieIZNrr/4kT4s1H4aCaEyAQfEGKSy
18Sa1jRYmVGPzsVMKnkoNGWdSstmTtWx5arUA2OOx64Lqd+pBU8pxBDEfO9sc12L/vlYvWKf28VD
91E9+rl/aOrhUgisjKUdwWqeEbr4HDuNusWcoltDtF8YglZ6TIVNWgw7thyvKl1Oat6QhE/77DVM
OpkqhMvAn2ISHQHFJSJ+AfYSQwDUv9eGitehg0DlI5HqhhJvGp3zZWiEBWG0VrFmiTvUJAqzQcIP
zIwc0EG6F0Dq+4ryy6hJbXvVjO942TvvLax7WptJtOsCKzwJI71Jharteof43bTtxnNWOtVOZE2x
qmGwuIyGnZ2apWsxyKOoY2hWZkCoiNpWJysJH4We6pcUSfNDm58aq20OTtCBYiGPEDJghwahx7Cn
3qNhx+iFNHmRxN8n9aY280OgxIeBVr0RxJcWFmLQBe9dfh8AOIzokY/pjBs4xLq51WnA4xbFjL1A
+/TokzDBNy0QktAH+yotsRBzni8ys6AdV2b3aDgkuOMswUh+Uyv463p5QtrrmiSSUND78qVXHQri
vWqtGn/cpJZ46Dqy7VBkGwZWWXKqErmEPZIRzWrjKi0wCgiZrzyd3DybkD7B4ojodTJJPa6PJlEQ
VU5XEMpBjJNgqJRlmz7gkd4MGRIrkmWp/Va1PA/Zi9kX3AHftXwrUZpaNC88DGjToQBplXDDROLk
+eJuys71ufbKjUiCvQExWlcfFaNziQLzq5NmoOpHne6pCtWvYF+qHMK+Iub7Fqv6Eu/RQqu/BQNG
NW88c5mAEsZYvFsStzVQLNp2HraFxTkQ9l0uCnSnS4AVwHPTEb5yWrMUZKjthktONWxYuBXjeF01
mqsAFytUZWlgDdGUOY3D0Z9GyHMis0lkIhYOu3rirTx/fIKy0JEZOJlf6CH3CtBjBJoEphS7ATBZ
NMw0ipe8IiC0eg7No50S6MNfDOtMIWSugGoYJiebOT4Wkk0/+k9+H97Fg7MjwbTVqP/eS3uFvYjW
sEGhZSzTUVlkE6FJRPzUdGk68kR4LzKDA0RR60CrSW7ICKzJdwkJvF68gl67LNPn3g4fmpGQA5kg
s/a/pe0reGBAsVgRzRQ/MA5h0RUuA2XfeSl99ONhRzFnrQTpYcFXSebXNH7VTfRexiSTDiY76nOo
WpcqYzkE/dc58lx1BNUxqe2kijaJmy3OF6wnkLGZ1OgLIhRpCH1NUAo1DENkxZZLtWpPsp5n/+xM
RbQjh+KMaJ1mBJpTAnysjdGM+QJx3ldkJN+uf+bAsSi9cd1G5Z3ZqWsdN1BIdpTA1ClGryDlC+Ze
qjO8LLWScFuCv2QPdJRg9W7S9pVTbZFesQbF9hbDMZu9+MFIvA1Sv1MPw34wv3vqN3K5B4J/ZPbW
YB0LeQfTVFk0Wr6027c6JFTMxmsHw0mykiJtZu2g80ujN1EkIkSGzBapFw9dRtMpNnD33Kdm76bJ
kxm98AStTCJS4mY6igKzInKHYOfPHTU1f4sBxBgZ+1t6VpRviy58And1k4fAJ0K5GABBjLZ30xnf
YMEuU8Gpxfgg2s61Vxkjcar/W0Sk3PTgefAhKCnafTWh0W+l7La0fQHCwfd5kcZbYivAT6B4N5tb
QRK3RX45wZm18uGwugZooRvjM5sj0EIDh78GKqOhlBhfUpKsKwnBl4wvh2da7dd2ETF5G1a6X9Fr
gyNrE1kf5RvsKOyizXWex5RsBmymYpfK7qh6XDZRxW+ARLqy+2Y0DjBMdPAI8bZ+59zn6JOIu2fN
58VI+kzJ25Mh26JJnS9fH7ee9xBlgZsbgh6BvD8qgBiWeKYeas95Dcb+As38rSfpnMyecm0xwMI5
4pCV62xQZJdIOh8Smxs1zX3AYHNgcZqK79QxFJJeRDbMUDcsA117pwVhh3COJbrX2yVqbizevr+3
6AQtso8pGj4SB2Wj0RmPpa/feczPGEj2NpiIdELIp3h0NJAFtxkJ85na3fsho/x6E4wEtvi0OawK
XWhhE0s2N65sJtf2BNwCv36PyUsNH1o7o98bjB8JpIul087VnM1sznmUEbmSU7mFv3pvieBGT5yH
AfVhxza+cvp1HEYHuAXl1J1o3zaa/PI1+wOo/MqCw9AiGKp65aNC4jLNgdFA/wGLshy0AD4Hgkjs
F52sJ5u6xt4308koAJsxEYF/nm/q6B1riutkydoa5UK1y2cz/mjZCWvsIWHlLCUkAyzzVMv8gBY8
DOjvPEHGQ3hcWy+7AIGDSpBVCuH5TQnhpQXnZCw2XlYcWj25KbqBHTqUBJ1CDT4BlE8U+dWiw87q
2qnxzXO+cie/gSyy7bF8A181BOm9Y+1GAfeGhTI2qw7K9BQG8oCjj/WaJasotizSPAVI5PAtOjFO
TU879qSRpXwAMEaDLDZlBDgkf5B0iWBdPJH4uPXIqQozdwQJZuUqDtjoGODlb59KIIed8xEm+Sbq
cZmN/ZZIjb0vvpfkEeu0wizlIu14O5TJzlPHdd7AfOUypvACxq7jTZxcTNaNkXsuNF7pZj4E+W7S
WV0JbXOpvWnQwGEiVTi1HsDbWvYFmRdnl+6cpJPX6XSj9BV6bfKO8kuoR3u+cQ1F42zy+NN/r9a9
NS6LVl8ir3BLvXjpSd/2UEdH+V7JFFhY0bLtxRZm33OgNWeHzkDq6btMLQh5S4tb0PjRMpLx54xQ
iuzhPsWS5xOGuAjTAj3DHMI9Di4gCn+pKHAJ8BLF5zYcu3VoYnrE0UZtgfRjbybKS1fo32wL1xov
+Lty1B4iYs09z7j28bkVk0cbVo8HU3h6bwA7pNMt+A9iqyi9TLnWm3DpEMsUAMrANK+1lKLU1nnw
gRWT5Eh6SvG7M5Ss2ALGGgmWfQaJ8WwgnvVRugTKRxY/QjFfqISWT2W0nuJgJ0DMcvPGvL2koZO2
5b82RBARUME7SV046VaW9/GAzFVbMV2CP4BTVh+Phn4TtYiYs4OT08Av70oR7xRMJwZw6HDK73sC
yRTLIxSL0iXeDT3uaNEeudtXecaTYhnLGYqaRxKxeI/V4SAbwlg1MroH77Ec8GsTRUJGxRLe4VKq
+Nym7HZ2oNHiX09hc0xR+d/OSvaY1Rku+laYdGPFc2POxS+qrOYV+THxL+0uHId731BvjOLLh1Lo
efuOaiPnpdawWHTZV/I68WyGfMApupB+utWMYBNEwFUxViOBP9WFd4TAA0bRZTXfJvC2VKhHaWQc
SOKbLV4EwDrLdNpbON0S+RSa4Ta2nlGXAsl4Sx1v2cTdVs2NRyG4VSGByPwrSmI65lBfM39lZfeq
/Vrjd6bRtSRxpsqABzqvmXoYPXuTwpSi7l9P61i72IKw0VRdtNFOhCidq7u2eyqowQzjJkbAGlbN
yjNeOp9IM5M3dgR5ruGseumyBXji2BHaGGQ/RDw1l46yWUDq8VkqauXBGBNi7tkHFxLVNnI8hbML
nVwkz1MZ81K2Ab3wSh2+KQppot3tyPWJLJ+GpbUhaHfd0CrN657dElqaoNsUIt1U9jEVzltHSFFE
k3vMJvzW24jySo7HAlmGqV6w2C117dhmb2Zc8T7/0AxzrRBboNWYJ6qNFeKkhmI5QZcwsAJUEvIh
iWVxfh/2LbogItwQJRvOwpYN+E1wmUzQzOnVooTHVLmsh3RjUmBZWboNwoFKko49Hs60rm9MRD42
y854Y2f3RojrGxqAWfgL3bmrKsstJSx+g6JaSU5O4HxrQe4OXswr2V4klB1zyqM5yJOkQx5zDduc
WMO2XUMzkfpXlUzHMcVzG1cbFNVuqOcUW+FN1/besm9hwSJQ2EmHcJM8IIe0BLLfKW9GFJ4BZRMo
wSrZAxbxDL2hEQE7CEHfA25oV4IIQTTybBmsBTR4l4nFkgFZYdkX/bmy/B5CLK5JFBG3I6l/QpTv
qfWIRVDZNrazytX0DM/0YCsl9aFAQTy6xOdtVHYvQ5vuPe2r6vFGNOMahRRWs+auouB0AH3hJtrA
D9r2szCozm8H86ZBjjThWylY/HS73vjID/E+8WpRtiVkJ9oGZwQqiwqbSBNTf4/ZmX7ZYnyvm91E
30VjdwXpBXkCiHNW51x9Z1zHW4pZ2UhxmBEBxxlaOMO3nrVVYrrP2SM4WKJRd07TO7YybJ500L2U
d+frwL2BysErsgPce9f3BrfI4JtqSKmU9Jk1YVFhzw3sT0TaG/j4rkFSWRlhWSlA1kFhLWoYiH7F
g9JCbY1xqEftQpJFlYCUGl9MrEWg+mGSZC8CN0EEWbJAMYwyau1b5FRq42VCxAgba6V7WCWMS2K3
AHSQ+vXfHJ2I3I9RRBs4mdsa0m7dIpgVsO/a2s0kqpKOFxDuh768w8vG2z121dw+hkr7agFdlTS5
ECU3q/4+EdYtPlI5SznA9vevPbvXSr1HxYOdoAEkWETRohHpuu/JgACYMS0x1XlK/5Xllo95sTTd
TJgzrKklaksVh2PIAveFQNJXxO5ilo+R9SEQugH8MR8qyVlRTA8wPxvXQE7pLnDUrekrI/T9+Caw
y09N/9TIwtP0+MZiqz00yFi1cRX6HrsH9v3mNFGNWHfkly9LavQ06r+HuQLb1ObNgIWfx5usq2Ul
oMiRZA91KEFNWNLNKou12e8KEGZlsiK+/To4U1qxnyCYhGb3BR6PelsH4gzwlGkmsceCZmif3oWl
DoE15uQ9wCndquZHFGNTIOcYkrRiey6NGXTi30y9RJob8dY9E7Nwb/IcDDov+WJgvKx3M9Pg1GYZ
x4G1xRQXTxZoeyhpYX5+HwmKcby96ABwWPm+iaYPtutEImYQG50LSP4S1KYlXbNFWPhc8Nr3lC8z
q29S74Xx4Zot9vVNKcroWamjTaiz4RQk7WQab2AqCONNhnPcAvSu/jMcIipGiyoR91ZYT+tW/xq6
o6lYcCp6/F2aShJNexqquSHLFs2aXjx2z2ihF+htsdzkWIWGRV7fy2QkrHfV8YO4G+6aGQuYB8Mr
Lv1HX+kGFi7+LVuxHqu4wnZdv1Zx/1mCSdMqdmZTAifjoJEhYqTf5bTqlQ3tQVd6aO/0Aj6Yjvhh
W/KseDWtDCVdxVO6xwV3yODjSAoP2rDLwqies8I56mNx4NsPIoqferaMAtohWHGTUNKoubFGWtTN
cUiNzagS5a0RJ1ghKZ3Cs+49kLJyMKiBg+Y5XjnQf7pFaRkLL01w8jzpPYPDD8ALp666pFBIDfa0
qU65bE3LeNAf0v4o2WxpgXdAt9gRr1qSYCq75QjlDZtNsJV+F2xtNX6syVBChnkXVCkpaFzxJCVL
wXgjbeWgIJID6XTphuSjoOOjyPwhcxqCI/xVfSyj9xZdvUr3zAmstYrZjepLZrugFquus+CC1Vic
HRBz40E3bIo8cMdjy0WjgDU19rLAfKKzHj/VeNhAXrmyfMoDawvV/DLkPc/Ge2p8Rwx4KpJvnI5D
Y27G7MnQH2ODJzUiGM16TfNyNca8tiIgdAHTOiFWErSODx4ChcmOXbKHc7CHW5Dkuu329jKJS6SF
kgnt5Jxsz2Ll/B6Z53QSC7t6h90A3wdMT9tsLLX8NFLV1ZP96BEaA0jBrJGHVfaNQS6EyiWSzn1d
tSvASI9at1Ggs4kEZCLFSQx1wTdJVmZnFRbuGH3346eJPUdgfHeI0UH7fvYYYtfRZ8ZAAWg/4pls
3fpMROzgwSnER9iHO/wz1a51KmJYVED0sWkvwVyQWAQXRs3oWcdPQTLsx0IeqdHvwGYAKvGtfml5
PPZaYe7R17PJlcBrk0RhMKpxqkjnwY0R23I/oknpVO0YwfkqffsSTEwh2Ijz9P1v9s4sSXIlO7Jb
4QbwBIABMODX5znm8QcSmRmJeTDDjEVwU72xPkhWNVnF7hbyn/URIvXei4xIdwdwTa/q0cK500QW
O6O8wrWhZqjx5aUzovqYwouzUnLA+H9XY1K+FzJ5bcnXc38hAZSBFUtIB8rpa4gXeEt54qE5PTQj
N3iAFm+ytWANS7yeVgBqJJeCp9mysmZqBhZrbVt+AEGYZZxUyEI5Y4l1D0tzRTpyl0zHIW5OucZM
pEnHYCjiu2nuhKDt8awZo37P3mof+dPJqSinMKMTvQ5ro7Q2DeSNgfEWtbXRNIgWLU51imQjND2Z
vk+2cQTRTbKhzJEr9PxW02j7Jyj75wtqarjKU+qCwuAhEcQ/CC27WmeHSODj8ZI9tsQ1GEaIUPPV
DiFLUCSpxM+BJz5rmjhaaQKpcUrQ3LSBCtbPlHEl+lRL3DpV6f/wtLMqa0znnEPW5Eh+pz1Xfnau
i/JdJ8bPrJ22gIoeMhRcG0mUWt5iVcQFT+90fBlH/42APJygnhEQStcqogmxxAHkt82BgrOduW0U
zKby6KqOiZQHq4g3zXjSHY85nZ5jj1tQPa4pLbzwwlOhTBwpeS/ZuAUpbas09kCWw/NfbhXis82n
RZkUwXAf6vtso7sdBGYqcrFTMLtSkZmAtwZkx35bJin2y85d2YpsMIdlQeT3ANPx7HpltLfd/sFS
xq9wgb/VHc8vIw6BCYagOEzKREKHfo5ODrR86PkQWi3FXNm1mCwYQctVPHrlAbnf3dQukR5fP2dD
g5RED7dp9SzeMvr4jGg+Dr2BRj2CCfHpK18N+eAdjEI8plGDMZ3AczUhGM6SXwBOZryLLiPAfNjF
mLww9BTp5BGS7nYqkz+FxXJsZMN0yzBthw7NFuVlGneuFU8XwKWFouO6msOPsdEY5LA1CUVl2aCd
858vZsXlbigOfQsSyyS0efbm4sXJXqJa5k9wNlUFlsiN3AcRO+neCja+Z13F0PeH2O9/t7bnr1q3
O5KLBwbRSffqK1iqQzdgmeL9UUuZsOfmPCiDHlchWMpdm7CqmFhs9Co7DT0AzcYvt5Y5h6esArog
wU+so1aQUWtB1PoDd3s7JkMV8hSgQW2kv4aXMOPTPsr6xY2lOgZ0v2QiCi+2sLl6pbM3RuXu+dVe
uxZ2m5m625rQ4yqV1iUwwnTFB5rLOudUSyOD6zOAD97sUxSpFRAxMJRDMrFgUX0B5y4jLVJ0x1yO
YJbFb78abTw8TbIKaw/Vcay+JNvNtCjrTT9TTeCL4Q5LpH8KcyM5tmH6Mwj4QEJpIZXbk2me+Nif
/dp5L+gEvwSLCJUz8LWDw3gFdBcR8xp5zEoZ02YFffV+XsjRMeJ56I9yKwfzNa8EoAuLmMsoWU2X
Dp/rHqpxJakGkzaVLjVbPTnk9dFbrlK9HTyHGvuUMrucug8UZ4CWbZeQkg5WaTnP53uxFJ+kxbxP
l3VXEiU/vDGgqFmJXwBUeSuC1wzTFEtpe+1HZXlxol95ZARPwE+HloLhrtC7Mszfe2FfpcsTIKtf
/d5w9kGcfiRLqqPpPAINDr8Q5R8tLye/qErwaWrusw4ZvgMQ1wk1gxbk7Bpz9CwQMYJUviZQXldG
e+4ley789cA/m/yVgiZGItMY1o0fE3fM9HlMq/ngAB3Fi/6Las8nJn0YXCAXVpGEjh7EX4bFSjJY
oPg+HaKd4lOoSMBykIYWUrI4g7p2HxTzsHZHzAHkD196QdWR17lXNi3hfRuQ+dNplx9ExwAQzyzc
Iio0GSbL+xA8yy4I1Bfdmt1no7FfuTVbahkBQLCNdyEhkFUuI6VngyVKu7dSLrjvntG9gb+rZu8p
8937PK5TMJPzbozs7piWAFslsVmscFinSM6DNO8kOpgZeOx9pt+hNe8cPvnHHJIvvlzvEHfit8OK
nEl0uI8Etcd1U3PvrPAvDsgRf74I8o+84AoN17kfrNE5t4vWSWfgTyNqfo+rIRZPEJjiVRKHJ61p
bbCPnB3ig1gA6ASZO57bqBOtjXECUsMsx2LTVOJhgFpFoQ3y7ajaa+9tui6FvuE7lG4W5X3q+ySJ
qZm4FGxfwU+vuR1yjCXqXBhttCbbbByNjOZsGlkInpWAvga9zfn7QMJKzqIwCOSDdDO86ruZR4ko
V6pHv4OtlSq6P3HTcdQPjZ3p0XlK0dir0NQFyBJHmZlznXXqbLBrzXzJocyl58VrkWuxQc4TLq+S
2j4qWAt6MdKIQYUOgaBMMFt6kNYpyyLLcycqkOpOrYj5G+a51+fcyMod97ZoO4zTFsULU1SnDqC/
P4gxDJvQj36wWWLmmPkwwD6JJhps8Yl8FTW+ttBX92EMG9rsYhZqs67xU1WMSxykIUDkeBqgCnrs
qAQmnc04ZyQjBq/dh00DZ6z212nR8ULXfrXVzQBFNofSIaLk3SCmUWSGPmpav0akJmo3fGAcPMmK
sAPTjUvFRobYZK18iobmMXIKpLl6OEZwYGcpSs4PGZaMwfN2QSUWX7VNzZJOOS2OJL41q/SDhC2f
tckN6uYR/KQ6JyBMaZbyl2tXWM8eyWodDvbRiXq1Mxz5ZBjlt9Fn3WMlQQDR+8ZLUkXgUybaKwrf
KJ/sJLQeXQ4wa9WyHhjszjuoyt4HpQtDUy19Y9LYT2GBdybob7HfvBip3x5KXUx0yLvikAd2cSCr
7GDXgVcrZ8/YQrHNyTXJ4CHto61y0dCRHKxnjSuKc2B2pwjpbQ3gv++g6tIqHD/soAH0JnDq9HX1
M+zD6GNOi0+j+iX7Kr5Os5rI+OftOut4B7PEfW17LZ+BVfLxBbuw+/N/6ymgC23q2q3hJE8JHdQh
z3VGI1iuh95yDSQx1nN1E79zNem9nmp/l5pe+Uzz2Z6hmBWa1dSUG2b81TOywhZMmft6rKt15oJc
iYSl7pmQN4nkOVvZTnKNx4SSnAIXaGjEw9qbSoX2gqDxp/rqzxeKBKxT4hXG0Y9vrlvJk6lLNGKr
RxaEGLuzCvNHYS+MyKFk59KwApj87ubMIxFQWsB4qCT3MrUPI7rzKSq4E2DaTbAHW+6ZUjWQXemG
ypZBlpRAROpqLV+Khn4zkZpQwFOetl06GTevSdrnIQ53sRNMz4ODvcb1voCsxs+hA863CQ2K/2pR
bYtSU3pjLRWCHkXsOBLSlTNhSR9cTXStUve9ZcB5Z22CGzjMbftUa2SBSXN0TOY8e7Bie6/a8pcR
KH2FQHyqYaM9SYKWrWekUMXSGMsMtPOu728Op7u9UNnHjLxGmzGthVaDXWvBBsz1+LuoMRRHuc1z
OinL1zmCSZpFg+SycB1IBH63Leyd6GeUPhk5W7se9XOpnI9BVBzcSreE9RkVr66XQlAAj3T0YjbW
ZlE9aiNNz0GLOuR7QFWyvnxkKbvOhyBd48fXh9SFD+XzXNqJjpBhKUvEx3DIjxU1MbW24Wum5A9w
bGFiT7Q4wBT3qcvBgis8zzopkf+enTQ+p90hIYh215Ab3RT9DJB1msCoOOrEuPZQDIO9GxuePrVZ
s2qr+vjmL1+8XnzOo72gHR3ON0YInFIZd9byJRtpbcos54XmXaozGaHum5jKETv10J7YJDkiGO7/
/HNa5Di89jRplVNnbOsmkyvtSjQvM3MwIdMxwhHfpVrEac+8F+MDxTXjg+tHw9k2nNe5SYOtMHmI
ZHXQXp1y7K61ZeOJKopkn3oNlYrGdLA9iRpSV8HFzLqGFUBXbG3fbcQ67QTVOQza/5ZpDbyJztKJ
4CHFL+zt28l+1SIM0MeKQ1mn8l5MxrdkYcpTK7fhekEy7nWKnNdXnxMStFr4sXATLjEJ9gulHZwH
UD1ZshWUyGdzvvXMprtZCf+iz6M3NgzNbrAn46PlNJvODY57RtmBot8Vygube/wBKoy6bS2N4jQ2
afTcaRcTEVUcLtPr1QTTvMJ5gKg2uRRjEF2B0gCvrGbM9ro6xHwn3tuxa+4qH50rKjKPCakcgEOx
06gFXZQbDJAQhWM135ToDp3jgGBs0uGuIeW9xvdGH0AXbrJaNhRmFvPXUiLFjTt8m+mW3uMec9Zc
vz/IqTGmDdVdRnT8Vc48RngCHVIRkGVYYv3TEusPQoTqiAZhzDEue2uces+RGN0nO19XmdWsQsuZ
z24Q+M9l6hwoVsb1Zl7dpmUqwyC29pqes2+XM0zA1EDQGyMO3b7y8aL12S5OPRtNuFX3Uz8oWrPh
utfxAi9DADqJQdfvejmUBay7R4yUc5FM9zJDxeCPhB/tT+JaJCO5kyY6Jaa29lrozzgEWWawoQMR
pBG4AQa+hInUD4zkz3TS1ucW3xpRaUXnTanz/YiHbEUNG0aLMLxL6ACKcjSTUZXJ1hNpcRjK8Smz
w4fI1+neXUqcEydz3pPE3tOlPq4mV1srp86ReuxQsxDtf0mVy/coGK5N6N35HmncuGfHEY1JdmjH
CYBK5kIMUikHxy1VK9PVp9ALYl6/i1v/W+fOY+G26U7NuYcfsafvJ2VDOrr3QzC/0W9CU1ska1IX
EL6EUWiiJOxtWhwUNN5W3KWH6d0ch+SFb1zpyrwjNe/cOZZ8s8PqqwzNj6SbXnmBknUahSZyvLjQ
LAhzHmjKtgJeRmtA8OIV7SYOBudzokmERw4PzbFELY+KLnjwTEkHoyE3XUVxsQMaxrSt+gi04cI8
Eu96P2G13fcfdtXNJx2ChaFw+DmWPU28BeEFz/KuKb+jkc41bZulu8+NiMUreJssY5BSJl6yZvA4
FyFeFNwNMKZDHh84ftSlM69bbeJrs83iDFwCkMXi/MrimLNC5wy7RlTFxekDOl+YZx1WaET52a+4
MeV+nV7Txl5sxqwe9kTIj1Mx3Bq/H/jHfnbMwrcgaN2HOPrCSvvaSIgmdedTTlr1TwGhnSnmyalJ
EinLFAyoZ01HyCnN8Oh04xjfj/ZTFVXFgc6LXbLQZrAgDcTyq/ZY+wUO3S4R21GswQQAx2Uex4tH
pSdSeRSgEtJf5xfcKwBzSY6na1NmYjfZdnRu2Mdvc3OBbfe9oOd6aUKHQsWEpgU4aDRfV6mzqGjz
rhc4SBkefSxmV0zDj7FqLNRMDutdmdM4RnHcNvKdxQoiAGzSVLXx42etw+o6Yhdgf1RQE2cOOMri
zsTzgoezliJbuTkf58lK7uhRTu86/9Yq3gAHaXg1Lj0igwG+H8BUeQRytnaX7lfXmW717Pt0ecoz
e4olyiUuifU1VaK8ZbXx1Zles2snSeXWIPVWzJO/y+Pkx5i35qlop2MejPuaCutbW14kkR7Odx7K
hRkthUS0VAVRf4IL3Y/FxILbWeDSx2qsv2YPF6g/flaLbSZT1red2i6+IzTMNMUD2SatzX94Z2Z5
fTZCtgi+yIu1zU7sIlWwKHxtCt+bGGYw6ovZB3dFZX63plFvYXVjY0SwHKfgljt4+ehRWNB4lLDQ
PrhFwXaArZhcmDDOUOb8l9TnPkixEcoDkkjWtku9yAjRJ7F40azJeEJ6WqVEsFdu6YDUT6rFc5A1
Z/QzqjBq1NzBsAhfkZZsUUYcCZpRzvS9F2WXHmh+Byzrzzeyaoptj7cJTWLtM8fogzEKb6e85gUw
wG/VdRSOxc54MZYvAWXjde2FBxWBN8sY73d1Crw2dkAf+BbkvzwBx+6J515UF8ZlvXcmzjNDUfP4
7JR9my17vjbZuxMU28QB4TSa2SM7gxGrzDTd6aFFJ0gpU6yagOiNkGJdIdKlJOsjqz6HUdgcRqeL
+OA1eiFT/nZyQz7MrvIfDAqyd9Yw4tcxxlvXJNFxkDAn2HE5Wys3/T1CxrHIBusoCaiNiJsn8Uyg
xyTM3W0rp/uwe4Sn0rdWaf3NjbzcKb/ByeOOX4SyjHVai1+u9xIHlLKw25zvZv+Ytu/x0BGsyfxi
kzQMJBqaWw7abuX1SYY9MkiZ7uh6yzgejya2ClkGKOI8wlXd3Lidr7D+jseJHXrmMZ/M4U8/r+CY
WBZ1m1a2nguIIKZN0VQXcN6uw/hVOG+mi2nC7tmkdd7ObokbOEh4iYd9vFO3gtb19ZyNnFmJP+MV
ZLB3SUtR1J0eU0ErMhok+oYGilLM7o74rbNKUm6BhirOg9MofERWtnXKNETf5IBjwQLdJk2ebJVd
OVgF0hv3LthUBevu0IDECd4QEvMTbAZ/39Yt723u74IhJpsh6uKiiuaJ9We4nRxSw27E8U/APKdT
57n2TGqTSv4iPh6spZHViGNCYYmb3rc/O2cHeNK+QnV6QLRd+1KSvjPm8ai86pXSG+q34U6vhKIF
DfM3r8bykGZwL2eclFWYcG3l7ngp7eKlb51Hm6JZqLP9WYzRlXv/p93Q3G0CKQqZ68Y8vdD7sOw8
EHOzZcedVYbFBbPmVd2lkQ8LsATwBiCeJrVknfdefeBQf6kQFU49Awu2Z5ZutpiRkzZkBjT2bchV
PLIXL056xqxdHCb0pUbT9sU1AF0ZyrDpl7809r45ADBbYGVx4IhxmBvkqu32Xe31RzePHgEs8/Cy
CvT/hn6kgEkx5KizsqaKDX5S7aP5Ms7x+Fv2H2VncTJOi/YaRN9RFSIv6olJjz4nSJPgpHJCCAkC
CGjykols4gQSUBa+kawQJsLom8Z/iIs8YZKOX3QXcratuVyXb+MWaTZVQyMhfLhchN+JXbgbj/ZV
ziY4c9JdPXjBAnofN23Y/BoAIq5qGNMr6RBUx95r7JuCXvBu77cJTiVr1hTMG+mmbCtrO0h2jTF7
J7gQ4JT6Rl01M9U5dfE/QNoNyTKsnfRZJTQpBjIKaEReyo483vxxkjNOlVTuBiJ1llqKluQU7925
/tQtiQecKMTYAlhj7Mw2Q01HfSa7akPr8XdP0iFHEDk5Jn1SnoMZAUbWtdFPcDBRg2xml6Jz70wa
xLeDiTfI4zy4jj38F377Eoa4Uhm++pUJVS1TlNgVA48N/1cvZMPtKE642/2sM4NQncJ4waaDs3cS
WBdzjgYwzsliKn1TRef/uQn4ZWpyAljOs4jFcbqt/bjamadqwFOTzNNzUs0BWiqSMuYLyKU2pqcM
X3wDYkpxK4aLjthXqAm28vxGrRDvMSoB57cPiuHqfRt9N14E9sewMD7nPtUlZn+0k/5Ha3n1suUx
D9OjXdnzpvOqYU3/xrT1Se5vXA7gEbsnOfTVqRt6lqVNxUgYm58mtV1bvxLUhYQPqlUug1jUIUTw
dgd9aLDX64pb6LeXIc6ag++qL9NuiBXVRrC2u5krf6qeqRWiuIXDzSnqG+smMes57k98CK8UheiP
StArWUj3W4bGMRBPQVo192MTymeEux8DN6pLRGpgHPIHaUSkfiNIRVkIxDoZsqdYDfcdKYCN7GJv
PzajPKCK0dmHOzzP7OduTKaH1mUGKl98nU3PXsjWIWB3u9ap+yiXLuqyI1E7j9UPpyxpM74fU2s+
uBHvfrNs0P12wPrIURBik8timOuStwTZjg4m+LcAG1COPOtga2iSYe2fLc9w904g47WtZ5yXFi/J
/0Qr/ytUEagbNoHD/3e48n/9a/79L7++/+X69Q80kr9939/oIs5fApqRb/J4dW3XE87/yVgazl8+
MUorkKQcfcdGefj3kKXzF9Qzi9hVwE3I9xc22t9Dls5fpiP4Q/kmk35c578VslwSlP+esHThcpok
OYXwfAvLBn/qPyYsNWZZnyAlFP4ILJGLLpGxYl+Qv/W/wWmI1/7fOSbLa/fPP8oCeQa5h5cCHNY/
YUw622gz2fCjBiM/i4FVe95arAkdymzpjaWXIanSPSMdM3H0mmJFAue7KkbwtTmnLMkOM9K/AON9
Z1TOxdn0NtOkoMR8pOTrLOuUQoAUk1x15xnG4394Y/8GZfmPEBbHJPD6n357vAI2bCDXBOvyT1yg
uS6GkRKiEA8qti/fsO46eLgrBxGBEy2qtFp3xXRxOBinPx0w6Em1OEESFm7J42Cfwb++mbW4GIO+
pRnlAJ9ONwJDYepkvUR+b2kLMf0aFOR8dCUouwFfuHFyRP3IUY4kqkldq42Fq6gJ19EQT8qlnIh8
LsyX+HMoFS1pZkF2o47Pg5XgxA/OaZ6iHxgrtp+fyFtrX8WPUxEAM/bPMeTR1ejaW1nD9beURwLW
6K/1gBG0zTUwWbTjnKcVrG328IGivld8xyXuNAads4yNJ+D5340j6aofrnqiMKbsqjsGT2wkFV1d
ll1tdCC/eJJiCyExwQftwcuTZi2t8RpV047CxlNG9ashog+Ph7aO+VVaT5ETk/c0aBzbEiwo/W9B
hF+HuR4NmO7FuDlB9Gb3VG3KkOftOFvHgrZLh3mlk/aF7jXytemDVRoHQgmbzI5v+ZBvlw8Hpd6Y
jckxRKwieJ9p4UrifaDZVnPonZqQBCQ7vCTeFh1a9IiNsArtbdV8kg3Fc83nz6/sVUUrfJs+ak6p
1HPukoilRezsKYs6joX9VATzLcVq3rm4/e1oExbt/Wyrm2Xis8yzPb1G/DbeWaHXDLX35Y8xaInq
EZOGa1jHUmR7aonuicuhwgwEUMMqeiRPsou84S6JyZKEWHFLZX+GY3DJ/GlN1eAlGm0MahWtdURD
r2pAc3avDGMgXgjeWmnHOjKySZH27boqCA3UHZSY3rHeph5fVk991wpt5QdmqKfI8x4zIh/8h5qt
TJ+LVesnL/6kbyFAGE6GfGC5vUQ7m9ZFxDz4Py02y5i+gXVU2Ml6btq9G3bWrpsaek9gr+0TOORk
avp8w6kb+jbAD+JW/MncO49eWu102Bos7dqPqYl+Vu6vKJ1/6zpY62h4oobb2TvzG0ItVdKLc79X
04fX+gcrYOhOUnPfJTQyM2YtaOp8C0s44fEr5pVSoOp1itOR8+oF8tobQjxSu/UJoB9qUEQUtrWn
FTmqQN18FtPY6s79iIJo0iOR+9VNTuTBogDbeAVysBvxFNg4N+3FyUWiqR7C9yrmlTCH+h1/5IFw
PdyIbN9iqmMwJO5ic5nTK/JEYfCrDsE22PXPmFK1ufmoqPROZXHHdHF2KHqqqJ+f6MYci/rmZoeK
2EVklms3c7/GOnvVcfDAKvw1IjW8bB7dGOOl37wHYkkxYQstcn5eGx4K03ggzvk7t43fvZrxbuan
rk5ep9l/dGXGKsf98hyc2lZ7CVeUDIBLz/wvlAUA4/I8C+fLsJOfU5mfGgsdcVCHsXa/pLMbZlLu
sX1Ji+zebOtfbFtQcuyHsNAHKzKPZibPnHm3tZu/KXgernfI++zVoEieISe7c4xPGn6eYAgcNS3K
dGjtppJCoXnkKGEdG66/GYykL6HF1+QSXc4XVR8dOb3dZZkCzdswi921A7tNo+NzZ9j4oNqI9k1o
c03y4pBPiOZ4Pw3sVAbjXg7tOzf2LzLYhKDW1kirKr+rbzWnMsvum3lCHc2gS8ePnqePhmdcioQc
gGqbW1Gk53Ku99DhbrWYPy3H2E6hPoxgOlj5v/RVdPIndu2KO1YdPxhB+tb8yEXprBDgNRmM9prj
HZY620eCJB3mgHLGDD+jWgj67hVq4VphsiUgsg6YP1d+4j3ozsd8mdQ3reobvJFz3dPJ5y2dKrX8
okT88j+T3n9p0mOG+v/MeSwAu6//BNHgW/4G0fCY41xX8lH1HVeagn8zfC/8ONv8K3BoM+Ip4krb
9lxGor9TNLy/QGTQJ8vJHjQnk9/fxzvxl89EyMC4TH+eYPL7b8DjBP/7h8GFccWxhMfIgmpFYDCw
/mns8uHy2G1MFZ6dec46e03j5ssrKEQMY+eJcecS0gof4bcwq+xrydOAYk/X9oj5BbkFycDVp8I5
sLR6dhySQKLe2cZMn3Sww5hJOsf79iUTg1jCzDUrW6CdAttyK199ljREVhFwMGxq+XMufZDv8kaQ
oIiHW5EQ7+7U1RnlGjzCQ09jaWP6G2twMIA4j+5835XnjkP3bOtLKcrnePAPlEhwaHcoaaynSyT7
E1FkTIaS25f4WBhq8HfxlubiXY0tqcgHA28SZapfamhuWjf7NA9x2zaoc82mYjaKZKLAMt71FgY6
DAgZhsw2+CXvbDqVImJMFX99k/tz/Egd6mNbd6digpFAx6IECOmq6Eboc9Xy1PX76nXe1TAxwlwS
sMGyjlCgGkEYNz1200L+TLZVH24MBzhEM249GmqWfVGUF/cKR1cZnSarfSi5Q/bs8eha3KXJ8EP0
5nPcuCh/2VG9Wrj+UO2GbB2CCW7DjhWvuPi92vpT/cBEDdwOXgnU411Wsi238/YW58wm6aYrvGjj
ZDx/2fZXWfNY2/DeLffDjkHe4dWe4YoxMZAfsOg4QA7N8hmXDIpY6DzL/CPjU1MT/qsQydDOMJkD
javScJX6yASmw6Mkd9cOq1Q3yOnA5BOQk08npnF184FlNAOeGOSvypVbo0heBH+LmUh4BPEBobpL
30Jnvng+IfCeR6WmIAGXbqK759bzt+h6a9k1PyrkZVD9yPxkV5rAMLfBHOC7yRdn2KmP1b2Oc0rO
0y11Rr6c3xI3vLnMkSxGMosyE01njK8fqKjYuhSCNLV7MtnHT0RcSaSdU/Gl3WKv8gGfxxf76c90
LMXK7klOWwb8JVYWCTEAhV+NtMc+qdxTnD66A7FKg0Lx3DibIrpJy7xUJlEpXEab3tnNvbstGoIw
M4BXokLttW3dJ1ZWQP7C5x6YBZ3imAJGss7MT5miGi9BNIHNpS5xSLa6IwtSowSU5AfaOYKuFZ29
6gf7TLqdaAWfJSMO1cqxeAka/4U6p5OSUBXLvniM7e6lIWE5JGcVHXRBvUVVeEda0QBhYLUG4tWx
S01z/RW7LDpkcy8Rjprpp5l7v9xErnHTof6Be1FN+F54/TL3sa1NpbEblD7GCfbV1saRPbkkUUWk
X0bUZLDI4hh0pCSnl6pNtkL2F9G0UMR4Z0033ziAsK1W3jXu+BBmJYvWCFkcB02j3feqUAd/iI6G
jA625ZmrNvm069eGXL/20i01kq/Ki+N1zS4nrRF6zVdvNvC33WW2XBsztkPjO+ZoptjjVngpKWIG
HoQbND34efwYWDb2i0LAOIt+UA3+0S6JSi/6jj00eXQqCrJxEemkp6LGe+FwwsNZnVhVx6SuAmuj
M4i+U/croYBa6ejAfudn6bnUREeaLYEJHcWOngOhv5KctJqhvJtT1T9VeqyldzYNA3MPbnVYR1SV
IUv3nfsxd80+adnPCBNgvXDJOk3dwS7iZ6YaMmA5I03JecaPntqQjiP1iyniaGfN1XRaUAYnVshv
TZY9AEV8lAM4k1L2lIppRshq54wVZ+oePDJ50ax+ytL6ZeryxyV8KNJ83w/BptLxYyZGLlyCrjY1
dG1w0GLrFP2Xg8cQly2oE0FMJ3kQndyIflqbJhvgML6Iit5Czi0+4KCRNSC1dYDaX1uhy43nQdSx
tPhV+lwGlDSYKNlMTqbCxm7gkoooE7TADQTog+pHGf0KeqiSGGMbLoTpuRye2yzZh/24NRZbZzXv
MASflVWeTLfA6U4VgB0/DCBeVoUKZngQ52yOyKTjIgLOUIJDn3D2v4O/X5fpZ8+djfK0dYwlfxJs
P2AjFgrxnJWNjrrVMJOqIrHhufWlHc0PO52QZGv3XUrjotqQ8Lw+ja39pPu521OlieMo+FF70+/M
Fbem4sFA+Q4rpoHOwjCdNg4fZRkvnkn6Zupxhy+xWU8Nk28Rnsq4eitMDrmTfRi4swU4bcgpdpgp
1WTtYzAe1kDXlHQeBVm/qKByAq5wNvs7Edb4jUb9Ifzqt1Hn35Es3tOh/A6Jaw4ZDJ42U0+U7cyw
ivJPS9cnvAphLx5DcOqrHFuyo+F7VNjZ27j9osT+RwDoeiOj/uAkLJMTXuPaT47zEC+nvw/BApyz
5tls6a1Ljf1Q8AsH8csgrT3SLS+0eNS+eQ3r5ncHQcI3C1AvzxmhpVWMK2SlQjYaJpYq00ivycRs
oOKfXQMlPddsHKYfxfBRt95mcvudE5HzRr8fwnirRk7vjUqfM4iglVW+DqQ9EdR7j/iN0qcqvZvJ
t5N6GFdmY3xhagkIJ8T5fJzDcD+U2VNkgUyam5/lEm2KXLWrfOPCFM/PGUi/EW5J4mhT1frkyog0
oD7IcSaE28dfhZlvazU9KvLaJDLJs9tfxE0uttO/sSG5UY7EO2JUr0ZunU0/PU8kwp0Ct6yVbCAZ
7biZunBNBUkU64egA56IusuWmAiti4+zVdjEmlbSVBl5B88ZT5GI4k3tYXeYAlZXim4+wi9+WZ0o
v3wO+vxOm+LQ28VdKDXJ8EJesClves2Wd8ZN7YRkNloqlfyHjSfn78jwT2X/kKXH0ZbkftmUKX32
CtqmEnCdVI6PrETZZWdm/rzcyOXwZHcOsVHX3tSpu7LS+NuPmiPuyo0csOQOj1UYvmIK2Jhhf7P+
N3tnshw50qXXV5FpDxlmOBbaxBzBCAan4LSBkUwmHPPkGJ++j1e3pL8lbbTXpqyssrIqyQABx73n
Ox+5Q9VwGae8g62Wyr5YMFVhEZ5Tu/gw+pq4tfPiZP2nDDOCbiUAob5NSiO5MeBeEyDFJbDhPMs5
At0HkFFEGqoMb2CCwGHdekJPaYYIsX59Ue/pwFm76tci/Oi6l3L+QkcJGdHy5MrBiCPcBeZyZTF0
dev2DCx8AA7jqynT18mLd1KAYde0HsTYy2/NnN08dsI+moiWxQzFs1zlBgMiLvoGYpBvxpK9NL59
3xfpzcV7sHj2nWGrx5oHSWfA9+bhBYvIKTnN8bOh9n2THFw/fGqI8hh5hwt5jlnGUJpRPUBOfbh5
yfklinc+R6mgLa6mIz+6mE20kH+k6ihmSustRUvh2sV/T6AoNAqTG031XYMjQVNR2EVRuc9j2CvA
yqJuD/6/rbz6kx8NXjpvgeN9UwBD4IdljcH2x3CXF0ixBuS6wTNQEKrlj8VTNDeBYowThMctrJub
r/zpaVjUSWb07TklL/0EeLcOcE5pcXZdnLnH9EK9LCkuZFi7skjiVVAz/zAbiGKmBDVMWe7fF3zg
R5vpBfvjfbCw2is1uy0d5lidE71Rj712rZ5+QQsBgohfcqiWlkCYGVVPFNpxEVTOPsoR4DnTNl/Q
IdCepeLN9O9KQL/eEn5ARsOKs4edaqb0Jypp2o69EwPjGbDNOI35sNxNs7tOxUC2dU2UaVpFQfPc
5x6hQ/JWa2Ti686y9qVnHyf8KU6dkDE0JDe0oN9aNvwCIFYJ1hM9WExrxa0id06xVbATWf+LqWsN
j9RM8wWYgx97WFY7vBuj+HFGaCGYKKXO34bHTZRz7BvDbbewM6ub4Ohxz2Hsa/9480iMUbQlMyNQ
dkzbluxYUjLgkdmdeg/68glg4ETl41PCmddu5Usg0rOH0UAu6CuCnwFtRRDdjL465SPEHV0ix8wm
rsUDzWHBxAx2iiM2lmJ6V8xeEMeuqHs9FTaceTYShNSRbAXa4QzvkcOUlNcs487hX+FEt02GhNJi
qOGm5lAK+2uq5qAKLFDtoE5GrYgUY5kg7MGhfD6VCYl3GMKC0CTVkus6Ejudz48gDNTEAj58t5Sx
G8If9l3nbNoudPZuXaFeM9xAxsQYRj4nrrldMsSyAQ8zmRmbrohv0lwOC0qcOXpC+sQghbnfo+0v
BK36hMDw8N5LUqUVxgaRfWSPsaxo2omyx3ogipFa6YsbLtrhMjLMFOlL0FI7Grv+LrG5lrtNqPpT
05YcUPCRnDzreym9AwHCgDZe75jOrzZVoWmKcdkO/adm0sd8sF5ecm2n+euaLFbEQXI/8lRwwtYQ
LMnaVzfqao8qlEc3e1bg7wj1QDtx2KJo3Y9go8rJrgI0ZyjqfZ6Sh6Czhcu1M9VOAkGh6EFn4ceP
9JbTo2Bf2AkeTXAdfgaDgO3EWcExEUjZL4F177avHWHS8Hf2+AEATvg7DukJrPYu4oJbbEl2oAAw
PjfDperUyuZOaEfaJSa3pvfW5nxoHGd7VvghzKjnBF/61DGgvpjZ3nu0dI7DC7GzwP/OA/MUsBWW
ffw8k/A2mFq6/XyoLQ4H+bALBm8j4+0MH1EzZMbZhMAOi14238eOeopE+xzxFfQs2d0sY0R6F3BR
LRwtPPXKSzTyjRbq/g8lJ/soqM/NBFM3ybPvIYOJc6y2UezRGx3mm6bhAMYeJEJJzuDyUhr9nl/N
/lBqpTBsxBuZfbPVdcqBAfRgPMb4zYlHHGnIyTjrR5u+JF41ln8CT/FoGO8Q4l4nx/ks6vA6TsUp
UOULFTN37cLo2KuaD6sLzp4sMVYjWgSRuc4O+1u/GHkMEnvnI5yQobR8iMtw9lJzwxZjLzzngR2z
S27XuZqYW8y+ijbB8qfGueE3wQtzIgxPZvIJmstgdLz0NCF19vTUY9i+Kwb1DUnKx10wvVUy5mGQ
C0IQ1sYE/PN7YvjKIaOnnJthcbJV7k+qN/OyPuZu+9L6y8b1FpMTPwKeuXkbavPDT9JNo9yNxfon
ZBIuDOeQdAkvsM0uDyl09ZdDlbvPvjUd1QMbpWVrRjTh9M6dlXOonaa1GtR7wbSDDmTuOrQxpo63
sVvnAznpwV4GJqsm7fJ189QUiqNEixGam1AyqceqXPCbVeouCsmpa4sSLXrQww9KMUJHbPTAiJj7
AodBuKDsfZT2S0zxte7sKPYuIAzZr4tXYkJkSn5iPuBuRBfdwsHd19N4iKWZQsFy6lenZSLQ6wuK
r1sm56tGmA+D8IMDVeQ0wuPJk0TKCYteHUx4U47qiq6pFsi+TPOTGeYWR7S7rkq/7TF4njlrMOXf
dnmIepAX/wRxtMsOaBWQafeoMDb3ZBg5Sy/OfbD0xEmhncqQjWa2c5e83mVFth8D5xZXf/w8v3dC
nC1ERqSM+O31p0W/Y03mBLfA3h95YhE34PhI0838ByJ7U1cCcvHcqi+jQ1bjG09hq7RB9DVdBNcx
0zDJHg7QW61Lx/pOKW9OwJ3XPPvBT3wWcMzuJu+nmxBrT7yfreyifwk7Qk+Ofewd7hCma13Y2X2R
qqg5jKiWEM6jLeEUna1U1LP09AbL17qdN8CQW+G+K8ASKlIJgiXRGbAjKeS+Gs9pKHcc/7c+4USR
v9fRZ22+VRlx5Cwpn6fM3iFY2VThtO6pdAQ0Nzl6mqBo3K293UC5piNhHmOUKAkK/5Xb39qhzLao
8XEa8QLYeGCEHiGUnAx118BxdmQobP8ENJRsMl4nTKs6jlH27nThtY3eDE44vIwbt0yO4S6pu3Me
RX/hxphYGD3hNZTJzO+y5cmx5Y8w+19RszdrUhfqOs1At7hv1fRsGwER7ipAKFHP0WqRy9+sjRn0
Oee+fuC+jHDwoRDxxmio+CI3VXW8TjNdXYSzyUb2u0Hz0Cc+9+L5i/nt1uLLm7giOc0GNxDK77zq
1o69corklImYUvudExhX1ctNP8hL5okXN83vC3IVWHD/pAkvv4JTDZAlMeoUYrE3hzv6fhnPpR7j
yUYd6NnD74lwvOFdSZGPWDwIy/aNj/hiMH3Ih2GTiHA3ZxUNjriTxy0p0T0+tV3ErtsGblI4iXp/
3nrehYhLyuPoYVkuBFk4RlBfIjlbJj8Z93/k+9ekVNzWiDbxhklmpQdIN61npjVoHrhvuBTRDSN7
ObarTf00AWipKGbOx6MwY/+ZM9Qg9sLWsi7PRQo9VVwLYzrZufsLUghEwNmX/BQR/Cy7RMyU7Xk6
OR3D3jrmvk4d4boQy66anN9GrPAEUjT7LrJov6Ta0GUfA/6XGVayERchbx7PSh1HFDyhCDi4IH2P
1SG7Txauh630L2xIryqrWamNWodD0Cw9Vh3uds6KjbGukd8ZNV6j2zA6uBxpXE5Djis0cLN0RjHR
HsNgB2k0LORWWM+OkiN/vS0zqhKIgC/RRk3jJuzsdT1QmZCkq77v1hZjNAPCvpNAbsQc+0UeJgwB
pd1tR9cgVtrTxbC2Yg+6Y950+iTC4Mqpn62q3w/uthkxllAfapZb1B8NEwmeaHsnISuSY0nDmkby
Flr7htCOC/LgRcZdbPrsz2YwAGTxxbif6ewwH3v+txhaMhJLE8Ncju0bwzP57CYkt99RSjajhPQf
xbUe7iKBTrvbzRRyAF6ppDjmPrnvJSkuDUbdqbNvMu8wpzYXTucLgdZ6QMY1kPoEaec7sDWhBFnc
7XNCH7bPj1E44e0m4+j87cpuayQvXSoOcRlsecXYlMRQY3kzreA5xF1msPXv26fRQWMcoKTkZlLI
8JBn701/JHPOKx8FE8yxE0yT3+5yb6gbbZoXRl1Ayw9grfsGsbfylxdiPmzox9VIsMJE7eJyZ84O
9pCsHTP/KEV1sqfPop39vRWDqQzMvUt6nofWvVQlM52lfJla4LDAecDAfR9lzjkao03UGhP4XQZj
aTr2KcYAYNkYBqum+7D85N5tTHsz9dyO6jn7cQMe+XFdAWwvXOxlzOqZhSKjrpbDGJaH+zHrom3c
x/Wpo3NuZbAAqolaUXX6Okf91yAJxhZzCBnq56cCPSjDTV72ouJn9BPefXwO3zhNiDzMh6GAgWvC
2T/zmo6QL1q5PpXsYiK5SKCVrdEyW5u0ps3XW57KKgJSjNzt9FMQMA6nAZPtJ3EClILFrub2ESuF
0Jb2luHDUBcx4t4V2Z5KjW3GqsQJDo56q6S/W+oT2j1wv8EvVhYFIrNA3reGluRGfvHVk/hMvHeO
EUfJm9DQ4VRKak2wpswUWHAZ8X5Zqo3NZCnNH824oNOn2WjVCKK2rLa2MYUY6MLWgxXszHE+EsJi
qllcy5hogJ1jQNuO7Kc86NBMIAdJ2eIvcF3rknKOVeGA57dGcyEPq87pYKA0NpxX4XdPwzjyktFa
mBq1jCgguKzN9RzZ6SiN2V9ZOinQcolbFgCfo1E+DCO8Omq8L9egnwPxF0y+xSjBMFH1sARoNRjI
+QoVcmPSDt0Qvg81QKg0SuhrqHDWeKFIHzxoQ09jhxX8odAgYgeRCEOiPS4aUtS4YnXrNbw4aIyR
bNfLCNdIWCTezBp1FBp6pOY33yRwkLMGIh2NRhYwkkLDkuSD8kfpkA0Fo8Tw+g1MA1ipEcvIeRYQ
l14ReL81DGaqYcwAKlNCZwp3IzWsCS4f8x0D4OwhOR2NdLYa7rQ05gla/DVp8NOAAA3/QUE1FEqy
HpbGxobVamTUiB6JLXNb1DApco3PQuOlgwZNhUZOJeypD4MaahiV7l786RpQdTSqujzNGlztNcLq
wLJ6MK2cpLVyhhCO8gFee5hoFqB7DxI2gohlGqGN6/Zb3y1bzvrdptX4LDA7m7m8WJWQtYlGbJWG
bUk2A9J04wtRTvSPoAxBuUswZmtMN4DXDTW424DxtxrlLWB6ScScLA35So37EkujAkojwI2GgZfh
x7VDQtmdi+VX/YkEmnQzReJdlvtYEbiPFOf1TN4SjRoHGjomUJDDUPGstkfnCv0jd+NMZF21z1JD
y47Gl+mLIFSTJac0ivF6h39Mp+YgVhdAz1mbbEx/eCrc0mNMCRrtw0hLDUvbGpue4KcRjQW7WSPV
SsPVrsasIw1ck1/hMkxfDI1ig99j+scRB+J415rVhe/PzO0ktta0+nKs1VC3rfHuUYPetCFGp5SP
WxXHTqPgQkPhjcbDJw2K9xDjlkbHGw2Rp9Dkk8bKg3HH1NHbEMH+jTR4bmkEXWNRvM52Gk3vNKQe
QKsn7D25iz0uGmMX8CbRP2C7RtzZSoXrVGPvkybZawaXlIRpnxNwvNSYfAQHrrH5SgP0KNIoTJ3+
yuWcwNfbGrQv/GlY1S03Etq1t0rj+IUG830IfVvOw7Eu97XZBVx7QPy2xvlnuP5G8/1w/ok+LLWU
VHVcx9uFY7NhEgqoFWSKjgm4qmtWvctRhVsvb4JfcWGS6tHhglrHDEzyBpMP++bzjVwnQRBxPvgx
Fl6QiwXllLM2ZyS5AkMCXx4SJNPB6NZkgikKh1vKCI/Mxb/Dpvhs/egch+qu6Jzumjb2U9vrmSle
40oaAtALg2Tlq20RMrRydMCihdWqZprGshBebh4L0rXtdKRqYNqTV1tLb3y0hGNdSAh5nx7ytod2
wL6cZMuyC8tNoqMejQ59UE/+sugYCDa9PVFm3qx0RKQlKxLo0Eik4yOzDpLQl7xzdLSkZmONSsJi
tnVGFdev3YILfpjkfTKEzsNsGcjYayxEI3+7wucUHpJ4xOfJXAkLrSxgN2dC2CNoXefuCLN161GH
YTIdi6l0QKbTUZkY6W3HcIwMM0/PfoEPcBY8eDpiY+uwjaOeA74OR4dwAEbYCr9NOpwzkNKxdFzH
1MGdQEd49E0g1KEeM/rJ/wn5kPbxdewnIf/jE9gZJnNjJMQjFVqijZESuQ7sYj3o+FCgg0SFjhQ5
OlzUtPmWdGBBy3HtM9l/K01Kj7PlaoVY8kJ1y8gpZTqwZLfmV5OOLGCipNrhKMxCBjX97Gxr0k4+
qSfmbebZfZl1GEqQirJ5yz4K1MDS7QQU1+JuR8Mgs9j5BhmX8d7j5r0mEY6PSiev4nkJHilk/zvT
JoZVv41XdmPzwkFaa9Sxrbo8ZDrGVetAV6CjXd1IyGvRca/on+AXCbBUR8E8MmEqezd1RKzXYTFg
uX7L7NTja+/bPXn7c+k7Lw1pDCLM3kEtC7EV1cVbkY5gguMwsj8niOlhj211dK3Wf/H9bDoPzvC3
9rsb/Ke/G0wjORShbe3miRQI18VTJmcwQVz6kVWkh9IE5fV0aK7V8bkWIbSO0+U1wbpCR+wovOju
TB2783UAj/49FhNk8modzgt1TI/wsbPtzInBsg7xGaT5eLGr1yX5vl4H/QId+at1+I9XmG0vuKeF
PdNkmfQsV+zgnl5iqFAPu4nrQTcM0y8eoasU9TmdKhZZbUnksEV3EjVFdQY4hV8R2uKSiOpuhD3U
oUW0wumWhAbwj4405mQbKzuZgSM+BzCSu8oovqbkKNTibxiBsc8cHiNSkrWOSyJjqfdSRyiFDlP2
5bnR4Ure4PYlacv5n9gl+UtXBzHjiUhmr8OZg0lMMyevuejgZmp9+TrImZHo5GK5CxtbbH2ynr4O
fabEe/A+lBgPCpgUn9ciV1OnXh1l+2i67xkMXWcvvvo6UNr8Ey3VIVNqF81VoZpg2zAN2loJ59+y
56ETypdMx1QjHViVOrqa6RDroOOsmQ628jqMIJKsa6hDrxbp14YUbBqGPKucSt8El/U4F0y+heS3
jOzHqIJ0cP4w4hIpN5fEpakoS0FiTDUwxJ0AwUNuE+l5hBnbDjXiz7pJacmAHk0X7vPz2qqFvc29
BEWYion4cpzHtpYGF7cOd6OKiYPZz4MOBmc6Isz9sT2p8m42SMgPukZPTzgmlObzIPrn3PFhhLHo
eLV6taZP2Sbeozm+hRI3tehabCE0MBS5d7RCanvzZC54dSbSbJNtNnTImVMmRZrV2dPxZ75u7rQ9
kWjRh9RdGAruHkBzr6yWRFmIIzk0F3LDwwQTZfhcCirfygYDv6Hj17MOYncLgra8O0sArxVYirsP
BK/lLGFvs3Av6cJPUT6ADmEFe8Gsp1NR+XKyYvXRFhEegIGzSwHXwZy8PrpDxSwxp5omR5lDM8UW
ciZ8tHDt6BMYKpEK7ZA1Je5nA/eFKkPckDbcc6PPeLpR6VCN1tlp4UuGumFGn+Ix6OcPi3S7YwVv
lY67l+187TUmj2LwppLx3cPShN2PNbRT871OfeZRk47QBzpMX+pYPbVnbzU5+1IH7nFFbRpP8njv
dE+1tHHTetxk1bATiNQB19ga+RtZyScrCeQm09AeFzf5LdJzfo78AIkDDXX+Omekq9KgZr3crLsi
IbnFS9OmcnH9Dan1PjCyP3qRxe+JfqYSoXqOVDTr33Jp/UUNb819sPaqHHGkXzwtc5YwTWGoNM0D
7ws88tmoUyniH+0+oIswR8fGw/3CtIA2+neG3IBCA57IyKmqy2hxmMHOgQRIk8jVAmGb73reZxi3
WU9YtsEAEv7UNZQYSnWeqdIIl83MVhoGqfTvOOxLCvKefVnXujd2vsjmbm40JR3bWHSmyn6UM3/h
tsA7X/YVll1z15CSueFUuA8ter1LPFGATnZ0HS1GuS09EF/oLPlBlwY1P4Ouy2qy6MCfMdhXJdpV
x3MQCs11BB5T2LR22dEmj1kchXkgz9QV/cff/a9/xgvSdDcBoPANOwestPkgu4Mzk9rnpsjrGKGK
+W6yeFaYVLUwjOPCj+1xNzjjvPWTyaKzcXgyOvgqczAvfueWazNpLQoiNsU0udvetdozLrmvsl2i
LX0b6RFCxmSLcFFmmj6ZLKI7nMoGygsOwrRZOI03HTs/WWdEKvDDWjXOKDo6lLiFk8NHwfm66DAX
YAkmtL/xFlICdYYbLBqo6rIq67akc8PkOvjU7/h7NwGB9GP6OOIu5g+20JsbD5dCtJy1+4FkQUQi
oXKWU91M1kkh+3Glmk6m1ZD+Fo+tM4X3PYkU+nN4cXDDpD5Z/rQN7bR/rP3h3CUle0+TrTb6TsK/
9sSFFC3TmSa6a8yqyRDWZcgc4zIoc1V5HC3YiO3b0m0f26E5DsQsAAtKgxZE4e9jZPfMNMQCEOe6
It7VxXBcWio27QpYg9HrqoZcWcVd0rObQ3PYCKxcheMhycX9fUrdliICy94Ijy8Wg9ywclC6U6oV
ia1hz2hQI/pgjQwnBukm2ktRnDQi/8wMTtRybv2DPR9EO56XJHLvpoJS8F4F51qZh6mKUjwUR8dr
OIt35pfd/7FDkj2ZMEfmMA1HbRk9Zkvl7TjaS9yKWoUoaf/snPrVIGEBKAmSS0bA2mccIlbD0DSP
EbMJjpuvODTGYyvb18kJ+C0DFQZ+N9Hi6fWfouM0EEvcG93BbLrgtcjN8tKb/BSHZEHmMk6eyumx
KWNaXdLYONuI/mrWT+wTvCcXi+ymoiNodrmSGXsVTNQYZqPmpwGBE2a6XDwi/n4BOdnn/qNnLT3l
cGAIxpDTZRXV78uY/CI62lQW78U2Ni+kMLxXts6PE3CvbcbkzXJcoqXGt9H5ryMzPzLm2WXOjJ/Q
cB6WsM4OknwkB3Pv2dV5DDFuPRxhbLfYpjGVWYfNaLHONP42Smljj0Bn2lGATFl0FnGRK8QTQwPc
as8oqH3f2RrcctfGxkzy/sSms1kHboEoRfJ0jQ9hNSW7cAF9lXH8FbvNzg0dophtgZ4+C0hcmP5L
mNdnM6S7JwVHJh3MDbMjtyNqBVAMiJIsIzrk97qgvhbkauicI6fuNHZaMp2lu3UZ3qNVYMuZ1AbO
gu7LG+xN1HfhpigBEEuozFUajfgeWr3e4W2ljOp84/ExtG6w4DpgA9+4027AQO6UFhlcJ3hM5fQE
pT2uTaDuGrRhbq8TTK6jPxh/WVMPtRrtgDUXz96mjLQu5zXKzSvBK1pM+4fZlcx0F9Jb0i7eeUf+
6RxazexpfIs7Gpnqpfoj0zFgc8mrhyyvVtKbV/8ZL+wm9aEKUgc82y8FFjOnAzda8Xo1I/lqgcUs
Z8PoctxxkKPVWQ4r6VsYxpqakiph7Aiq8Py3B2uFD1PspO+/iighLtvjz5AzE5ZhcddIBLYVkyWq
lBpA06W9jsUonkOFiQPPz96w8NGk1jXIQwZXBW12I2u/gdcfv8yI98bTgxvT3Gtb6Snws2OZtR98
TDUIIqhTLf3tnHiCH5/x0OTlM0ksOmGSkC7hwoWtaad+3bYjYgsJUTHpLVtJv4mR6CkZwyrRBnSw
6BaYKizp85OHtqSXBIV1gwLf3tujjfrKrtF6edyGpVGdvB5At2nZaxixhAKb0l3eS2SivHxvnOSh
TLyRiaj12nEF2j1q585FzxRVJdZvOOI+y3/brJnRhnvLHmHzhvk7wt3025zR3sUy+xz487OcSLfQ
CQRMjORKp7aqDGRiGxF0zLeH/ChEbu2FTXtA3GQYutv6UEcVcz9RX7DLa0bdXpulPW3kSSZs/vNm
BIFGJs7PmH8tR76ekmX/yi55CQLuoVQ+V8G+HuOn0L2fQVOfAqdHgrrkZ764cWX1rSR+OFSXjN4z
dLoIQhwOvyLNSAPRslLNUXMPGgVQl1KpbgYP48JaB22ZhxihYL+LssSq6+lYGiZviUHj4TYctvaS
+c/8UKwmYYTE3QIuwRI2zwgxK7Nkzoxwb3DXDpZW7N3eAfbki7l2xHLa+Q3zZE0xGeZBXHly1yvG
v4hbB5Dv5ui49vyQtmu3zbNzy0Y442H1x2PU1InOXy99dmChqMrgioCNW3tzU5jd0gU92EdtcJxm
vRbNxtpBo98+WynHI+6lBn1IzIKbAF1/mCFG/GqjL9qB5GKjJBAbwfu/Ef6NcsCqaRuEA2bNhePt
KSv8jaKlbuTzcIK/UfskHHoRq19UX9SQk52PaHDgA+ObIcLqOJHjLLvu1MXpThbunY8ATAzZqbB6
rJ3JupHd8bGveP7nwa7jCx8iNigVpOgOvMCHzM7nF1W5a9O/FIFD+fe8oXDi6sJ9JB+222w93i6h
jOjGsz8Dm/i6przpBh7d+tbFMB2pcS8884FSkNeYLjTABNoUSu/HmpkmquzbcNpTLIZ3H4pgYRqf
DvJPmfaojx8GVV3jnk3UZB4XYN4iq579kPmq1/4O7aFoX7P8x6zOVCWsaOxrh7uhpqIkdF7rwG8Q
y7AvKuMHC/lRKNmDo80poU/oLcpTsGeIZIclmXir+viQ9RGBMvfYmtnZnLPNnBE0bcSaP6ThbGRv
rLpBNw2+B4AwXQYvM+ablsLNUPyOSfMQ5z0vXcmqNq2Dk3Qn5gAnMjcXJVl5GvtirC46ROGyy0gQ
evHzguUnJNoAdYS7Ei7hvuM4OqWPZfdeBt+LqbY29nasorQUJXa0kowMLT96zloGwMoEZxPxkWnk
Q5fXJ9fF/fWcTxz6G08vrT0mhvSUmSo59CTuFop/12bqfyqh7rj32KexMO5LST4kEhwieqPQ8Ndh
CqGtugWZicAnb7O/aEwDdMIXf5zc5hvnbnjhQxN+NllEU4Y9L3TxOM5V2da333DLmEOK3Vjx+s5w
V7cmHvHiKwL8NtS7xxGq5uRmy4vv4oiqqfRK9M6k2KEDQqxOI4m/w9u3y333cyoBne0OMwpTjpl1
8qY3y/fYyL/Gcn5wRnM96mMJr8p2l38bPUXkc35Ou/BQWPxgDTCvpOoGTqgx7Sx2J6d1mAAgJe5h
NALBopQ7DrvAO/ChnsM60iKgIWIfIAE0zPCIiMNH1dTYSxYobEVLWOuNR/orKZqPT6j29jgorkxp
dzkUmFfMD10kP81wvgm6thl4ECjw7PXUthdJo0onOO7ZzMFwWh0wzLMpjI/12Kxr13gzwu6vVQCM
OuhIM6afwJKabmmbQ9i4Wx8Cy046TI7p1vcMuFV2HJl76DruMT35XvTGd1VrHMuhxKbC+y3RBKO6
Ff6J+e2dQhVZ9PGx9BIOw6xs+0w9JJyAiyF4dUrOuWGEbJ3WJNW679n8k1KuipLr6NmsFx0KPKyX
qB3vTBcwdzY+sqlgKBjgwIqfeAd9pyUKlzCW270p0zO4I5HUakP/13YyDKSdwK4Ch/2M2csr11nq
E3TnFDmo4d7k6bgWdCDV1Zea2BqoetZPcmstuuT9X4J8/5dcv+X+H+k4F3qKemlPOA7xEf3r/9Iw
XeWpPWv124at1HTI01uMRnXTRMBalfGUZQl+Rj58Rr9hJEit9RenDuiMDLnizTnZ/PPH+f8t5i9z
/fvf/+tP1ZeqnZ9YklX/SZnhhyH77fBfPrvNl/r6L+RgEzXffxX83n9kG88yySr1n3Ub//P3/nsa
03L9/xbaJvIMO3D/CVf+jzSm/hVPeJ5rBoHlMsnDdfEfaUyX0KUIXZMw5L8nNQlq/kcek18C6gGx
E64PzO25wf9THtMl2fkvHokgdDyXVnMztF2Pli7zf7dg+Dau7LhMlttcN9fQ/nVp6G1l+Zi21k9q
mG9jsPxA5NxZvMbyX+NWFMDaRPNbl1f8y/OznQJPsRnr2WFZBWGztLPPg3FJFvkULVyW/DCPxCC9
PHnNKvhrem/YWUvE3cxIvCGdQE5YRHZVjB+MZFlLSmgsX82U/kCCgeGKCcanqLw7DvEvc5KWNKIZ
M/onHnqie+t5dQir6nfIOGAQ6mc8pcIXyoyeCwPhF2P/gSg6UBo3U8VCX9hvFsxHrxiJ2sFRWMFL
RQWiKcJrVPQE4qm8YffZC+PQTsUHUevvkqMzJPpPyWRyJe0IKDurfme8P9iGdrO6J93DEs6ngWGK
cGtxWyWd1sDo8hAbcDM37ZMKrOeqTHhITtlHMSJBSqfHKZFH7TmmOpQiqsJ/iK3p2Q34ra1FxsoD
jab4ABPbaNwKhtgUy9e9uLr8c1qqiXXYitGNcUiJio5F8Foly3eWctN168c+5q16apo9Y72d6xIy
qPnvdi3hz9Edn5uu3TP+eDXoAg/n6K89Vk+5xbewnujjGSkkyjUpVqcMEGdmE3ZP+J18Vuamny4o
vdmyzsmyjn9KYIfgE2cWFo6PdsBisGkIqc3NK2/dgBEiOMx+wP+lcnZ4E0/kf4+e4leEG9ynPNJt
m7LAKCHrKjr4q9GgDUBa14a6Q9Ikaynp/5yKIyIIH+pvNeDzwpXVPYi4Ok+xLcnn8AkvXfOaxsvb
iO57Ng0m7swJUzrApWEdei+EzzR/vIo2WDG5zYqRmLfiE32yeh+ktb83KPxSvFmwNWc53tXigTaC
j9LKSAF35W/c8BWGTBmZhVGJUPwuRUvHjrt8tZzE/YACtam660Jd65vX+dob1X5U7ryb0vktTJ2z
KtxTZtgbr48f+OaykmIOE/A64DnG316SkaiWZ+xQ1aqbiTPk6CW2jfgqbZYaRol9v8nFBtxpSwp0
MxDcaUh+WoP5NuTNa2Z5WFqq19xUj9HSX2hCecIqknDyLl5hTUJremTKA+FnLM9yKPZK5A9x5Wzo
Z8SqMhOYDernaqANw5eAdZKWziLXZRiQvHYU4Qw2tp50cSiiH406eicaA8ubNdxnFldQS+REZo9D
GJH5ddeBIw8RV1bfcA6mXDQT1jbZydk+W2y1SQIIaprhz/SHMbSE1qKtIQAt01ax4G/2N4UXWCpm
Fj0IlZOGZNKS9IOiFGKI4Fje/Nemp3awjYOZ5gce0VRppR9RbX6OQGpitM898Ic1EzEZR1QhVQ/9
0LTnhiVzPTgn7Io7FXpHkgH//EHjCrhMR4c88ZdI8SnIg2PLgbmo43eXSbwbyu/Z9F4sx7orB/d7
SOZbxCzVhUv8N/bOazlyJevO76J7TCQSNiMkXZQ3LJLFpmveIGjhXcLj6fXhnPk1JjQazb1OxDHd
p1ksooDMnXuv9S2GaQdGmQ9NOv4StXFwYOoyMiCSzI4+jME/1WRVCFRX5eD/9IVxN9TWSUh5tq1L
186PSekeSXh6q8JoryfkrpU8O74BfjTae23+b7hH/1xi/Lnigz0C8cQe5/2zAZ8Uv9gJh3F+6nwq
U8e1mGNWr4mZLVVOwtQi/BzG4iZBhzYT7sIE++QE9SbJ+005uLu/2zT/TwXPYvf/G/Dpz/0HhDKM
eNNzTNOT/1jwgDcZ6lpr8SSSiTwwRJDAA7DqBgYtYedQ98Z2UTqRVBM1wV1S5W+Ec5yZktJZs66k
CNwPwly3Rb79z0ufS/ypy6b8af/7UjF9lhWqAgxQf/AP/varf/mn/uGLmv/5x4vAplpKiX/4xfaP
suLafS+lSNNlf36Dv/7J/9f/+dfi5N8UNiblwv+NLNGN3/kHlNgQmMQf7+r49T/+2x9f9Gc1Q8XC
feMKIR3Px6RlUU78yZZw/uJZIB0Uf0nLEwh4/nc144i/QKJQyGpcmGNKKt7Df1UzasFO8FrKUzYD
a/8/oksAufjHu0mYCwzVsRZMhUf1JMQ/3k1T5USh1YWLMgIN35i6YCZavW5zNjb2wnMs0/KQoBRG
eUMGhVnSu1OoHoactIyg2eYVAdh21OM9nY0lW7fYpZb6NAL9QkBGgi9kpi8Z6JjVO6uB8wS3AfLA
EVrfpiyRMhkzulIls4/Oa65D2m4Y2eK/MAf8gxb6URIdtCTBuRJfYVXrtY6C26k96wEPRm1h2XLi
n0LgfuyQyaVtuTWjqoUkgQLA9j/MABi9NOURRea14qTrRgNBmOEATDhunhoPfRcWDiKOCe51gmpL
92ujs+DeW1CFfQZvoZR3DK9/Ky++jTN1xLq1xwhxyIv+wlTuhBevuGsDd4sJlYy/oodiSuRE10CD
XpgwQQEg25rgjBFrjzWt3MYMvtacTVSHDFGRZ0KHK8UrSuxqT9WwrQpUtgFO3rGCRVuV3pc5Qhz2
Q1NgKqGtGLT2Rxj4yMQCoQ44VT86XLO4teEwKT2gk3XKB3jiqIR/shi2hNCPahIfkWUPe90O+MjS
qzViKkNLM9RmvuvUopn0oHMbUWlRGFBUILP4yrqx2XYRgHUxwGHVOlzb+fRkN8NNltySnzIQtmK/
Zq5aYwkgbbAmrCdsEjxzP54nPkIOf5Fh3OFkvUnj+hHjF4kB5vDYjO6zyOklwbrHY+QtXc4wo5nN
DzrQ594NXXuTmvOXDiDp281B076MCS4A1rB1rSVbPncgKbr+uza3wZfqaJk3S7CD5z26o/VllAAV
mJPUO1P4L7Gt3yemESvlVfdIaHGTAM5aOwb3fC7n4UIKCfVQ7dsPPk3OlcZjg4wahptyuhvmD80q
a+mfxlWO/tl7KgTme9+lbhvpD8EiA52SIhN3tEVrWCTrudI1RR1ZGbNnbl24FYRVXIXxZqav9AuK
3dzOzwimjEMkGU0gUtppsicwE1IcnuIJLXvjVPiDKLkYBKRhW5LuSqOpm/u9VH2DVHnYzyUleti3
dJTsp3ps8rVTEVs5MR/oe4bUyWdRTVdPDodY1U8WCRkrstSIPA6jteicZ7crHwXT7jXaulM9KCbx
6UMW9c+S1A5/oMFh6MehusGDs7XTT2doSKPvbfKQRzDdNn2VADG+Ld1LXzQvPi4sL6+fFRHFWUTv
NybBIQ7gXZBYi6HM7F8ckM1rgXzDlvWvxmTaOzX9pbU7+uxpd8P8F6dn81FUixW+W0As1s5Z3nbi
Z++m7u8D0SHKUvXvhtkmILC6hgsnNOlXPbq1LP208tnddsCiqaLbt5ARAZdnMzvxewoDIW04TVQw
VHGpikPo5ydONQj6wgn9sjI/dI/31afjNaakyoTFk0PiG4NNJKR9vZ+65L1MITtn+GuKDMkiwhix
ymSst5O3ZFbM6s5O9auWhdwCb7g4ZS/P5tAc2zk2MZ/TQmun13BwGOqPKfjgYMX8GFHnmL0nSFpw
AEQvOEWJnvGTZqt09zstxQkrIxX70nbr70N73jlG3R96hF1u74kd5lXWkWm+mWx5ima0D5bCrBQb
S0TDYF8MO4zuTIMEQtQG5IRy/y2Fd6uIIFIYyLgkDs9xRoXtRsQGHCGDmfxm/sqZlMeB6h8xWw3x
Co35D6x9BnaDjbzNrX+1jK83Nk67zIqPugLaGhgXnLTxrh1HBLDgUXVHjL0/hiuEI/JW56SLz+Xe
0lC7dHntXPNoG3we5cAht61+pnakPVbQ057x5wcGGsLef2uE8zsNww/2nZvAi6+0YkEGDfNjg9WY
izmx1TQkvSEVsXfpTBKVJTibtkF1MCjE1zRYodTYgOTIyzgbFdGwTu0yPUuL5GZt6B3fy0WxeIzI
a1khVPxVKFdtehxEjGkE+nJrjyrutvWYH+fA1BlArjELNkcf33avaIYnjCVQ6EAwFsFDG7Egm/P7
lIyPpom+q42h8YzdEC22s1fmQegZIkwm6TTvWIGCnR/02A4g9i4rF+PUalc6CCgDDP1MxNJ87cdl
d8uiTLlcxzc2eSgbw9THIEo21UQITDvTETSs1N6nHa66GPZRXSFhrtAbSi/kUDIWp0gPw62Ve/7J
snIEOcI/+LnP2dMvNWGHEo81M68Eoc4d9AMHbTwB26Y5nR0TS00vGB9Z0ItFNyDdr0/dMluTVVQg
sUa6eA38+D5WQ3KKouo3iWcvCWGRm7pown0dZkdZqR+2gltRLpLC8jHImffHS8TTSAbX2rTxmxIL
HxbNnRtHOPY6nTyXWXDujO4eP+fXnPjXNpV4iLp9HCtUYV3yGi4OGBkS1Bh385OX0SqdquNg4zFf
5MKhz07q4a5xCJ6PG5vAYAg1oYEuYXC6h1m4+S5oySHiAJGb451CW4I8IiSZq/iB/1dibdMMI5gg
rgxkV3vpBZ8Ac5xNnfZA9qd3FMNIsul0HpLoxwnD14pcx6R3n0PDQkGG5S5A6ShVewOtChe4ykkd
Vs1vRcYIHnpM6YlLyHUn/z8N7s8a+9/U7EuN/a+hv2TBhO86/v77gn35ir+y4Py/uMKn++hzuJJS
UC//FQUn/2Kh3KX/CBCJMt78GwrOtv8iTc+1Pc6IYDKlRQ/6v8p18y8kkQmXbiHtSttz3f+k+ci7
+vujH6+kBA1H21E4hmxvgd79fa8bm0xXSOhCa1Sxb75QD9jo2pXvtX/eOP+S9GvxE/3zt0ITh2nW
ErYjgQu7tHb//lvVkzNV3QA8dFoE7cau6IYvsnK6jals7t7qM87Hn26hsCFI+R4KBoBkRRLXDA2q
VfW9oZMLI+aROCsTcXRuvoQzUeqjzo81cZuERE8abaFRUXObdxNp6QuDLEP5TXdFuw9uUyO1zbFp
h3OLMpfAk8F8beKUroRL5ygBmhRgl6t7Ha1Tb4QGoi0S865zQB2tS/9zRmQ7j+Sb5eIxtcR1ap1z
ZZi3WTO1R9dC7ZenMJ8oPagd7F2VFTllBqYzF2lLP5prZWX2usBf4FSGewhNuoSSxgjHfeTggKQy
T6Iy6HyxzlwTq004HWtreC3qHqCJ6RHPi4+9dnKou3isK/dQdunvSjg/aeDcNYplKkGSVDvBa+Fn
FfZzXFDuCKxmNBn6gF5B6SRuumR6KJvqHYf/aTDOjU83KMgVA3U3vhMEdMfeuZLeF0ZLck0/pFLW
4lsraWAR6FBGmynLgc8uXzHq6ZIN5nO+vCltAb2KzfgNQFg5OyZnEwAxEW1ZKfTdPOmjG1rvNLPt
tVsckS9h7rSytypTGEbwp0pW4IzWslnm34r0CCLexX3bo+mFFoUlZHwd8jLch/H8W6MS2ZRZ+an7
/LnxJ2TssoBuA4/McYG3uowXL8zpmaqmrNr1QNNtAA9hpC5i22jAnov5j9EiOx3RsC6rZqQYcLdG
8KITlF45g9Cya1vCDhFwL++hcNJhM01PhmpfybejnuqJW8hzNeyIMI8rEuQ0orA6wEppz8OP2RrH
ucmJ2Vm0rglOdDRMSDdQqXVG+6E1nCKCxFdWaQ0bjyx4K9dbaQ789sIIzabJwBRookEFA4CHbq+a
+ammub5qYWms2/nWjV0m6UGIr79G0dp5eDgaxES1qk5YvLD6mIvcJT5JNyXRS6dfjRDN6t7OwRJG
/FI2HMMc56lC3bpRJh4QZHs3fIrjOs08LO7O3TRxsuxIoNqwzxDhhM7byxo68DAjGvcXB+vXXoVP
DR+ObLOjIST93mm9uOKdCCR3w/kZoYL48bQPBKj5cbzm1xjXEHImGBJYFOgCA2muKyYNFNIoU6KT
zW9KGxd7ZZe/bLf9Kkce7LSAYNDwHzJHsI7espIAOgKwiIzlEAkNznNbw0NsjPRad/VdMwlG+aL9
ktBai74+j3UWX3Lm8z2wtBUDFboLtEJXIxtvg5pMtVW2J/qUOxl7buSjXvKL0zA8OGhxLULcC+U5
nFZ6qgE9vOulQ9zqajoaE8P0was4D4kfwpnXmUrzg1h6EWkC+sENgm+ZjjaQQzKmQqyzU/yra+NL
iO+eU7ANzqT2OBSQQUHyO8rZD783n8qEkIdk0PvOK66seVdaw0hNxJluCPkMOCrTnqMi7KKKBuLg
4CadfwVieMPCEROcPl9pu9734B20ulrKvkzVQNcDnVNojMik4mBcSbcRrG3L8dLZhyFGgjHeBnmN
D8o1IkAX6hMBs8VsAWWFE9a/zMFrdzLJdm49cZcmZOi50HGqfAhXmbkkxmPkQubf2XgByEEzVL/3
VHcIClySbofUFAXvBWtmXroGh13dMEaVBYk1l47kFD/EUxW8OVZ3ijPnPqGCjcYrObIvKHJuKrt/
KqJpIyv6+iYKeYWBvu/IQul3BLg3nn/UM/AACECD5dKo7+7TMiBApTplCpiwtDeVCH47tdhCeaJQ
cnfYjT7qtujprToHc0zOIlEHEPwvdQSaywYzuBwVwbFYqCwkuaTQA0hgd0KFLccbN+YMnFEByKG7
Fm7tur4rWPtZeqNzh6R58Nnwkt4jpoG8t2iuIFRmJyOxPgpGIZto2kfKOJDtg7IwUZeJANCmRNfe
wvnEyhKikjBDKJnx3g1izikAuKz5saRFXwIEkaJk52xHIrcz8YmuadOmprGOmlqura/G4Jg7EG7u
zyyEU+7ecRDp6+TWEMlhGpBNNpazZqG+LQWHbqPSX7L3oTqpt7x9F1N2jjA9+5iU0vGuK2hn/CHi
cor3FnSaZYSoGUeU2UHxxSkE2Zm6b8oKBZN8ro3xoR70q+znF8Lgj+xDSBF/960ilHXZSKp9g0mx
ki/yNmj9BRONcK2LX2SMTNVphq9hlqRql6gF5ZO2/C381h4KPnLqC0qthxnRT1GZH5yErlkEUtI6
xaq7I8vvpihJm1FYHyL+5pgr8uweZcWlgXSEORPiihQnHDdfkZtv5rq4pG7woOdbWWe3ja0essLd
kkX5HOn5vuYUueTSY1WKvfjs/sRDdXJI6EQgon6bXfurl7eJh6GyZADlle2rnB0wL1quCwd1V0iW
TrOfF8kKDnobFXnlhe+157xLR/Cxi61nES7Y1ocpSnaN6+90ox4LWV/mlAg8LGTPnd+DA5fvTRfe
kG775kcsJMDtn4v5tSzkmzEW39ZI7ks+LrvPOmv1g6MX0lo8veaaEUhSpTs/okOSpE9R4z62w0Fp
88HqmnsjMshZra6+d1ta4SPdog8iVTg3pShYUwJPCgH60D4GxXy2Ddp/ojCvbJd7jAO70PZuZFB9
OgXNXrdUH2atbr6UnWP4pX9gA6BLkl1szG+tRNUuIYNRArJvJltHT29AoL4i0JDCMb7dFAz7TH8z
8O2rpAjqp9DfhClINpTG+5Ipz+R7T3GBPjhuOGqHyTGq8kNW9Ae4Q7uyeSyxljupsDdkmNNSq9wL
mtlXFdqwKavrrHs8hsBJZ7hcmVE8hXlIMDPL4KiKc2ZWuzEtYGa65zhsLp4f3TWRg5TIfdHRNQ/f
+oI0Uj4+klB/KS88x41frRP34IjqtZo8HE7j74F+U0x3kfgg6xUH0t5byhFL3paxf1gioSDpAgJg
jcHySNWnu7MGx+lDdqmHp2bA0mQyyrJIFUpryD4pnjlZ0CnIkQThRQhXJvJJMhLZw/CR+ReGS7/N
2WJ2OzB+Ns9L4s5gz8+lLvlKyJzhYG8gjmwImHkYu+lSOua2j+OTo9Dq9eHJnnxMsAOMVEwN1arA
rZMYj6H0L2GglxwjdhX0puzdD5z3kZy/211wJFP1jkb6bvCt3Rw2p+XxLMBTFLmkHF9ot/0dHUK2
A0HfpdzqzH3KK9LLwuC2L8bfngj3Q2V8ogRK2Xvse3uo9h0Ar+XvlIrCV0s5Ml2mukQc7OxFiLzT
AOqEBaSCZVCz0urxdar2kospnRlaO7QwfHK9hJhAo0OEJiRquIdTeo8nCeNPv/aUfDQ9g6MHgn8/
2SQNXsDEAKIPFs8crsZ5Xhzf5ify/53C7ewx0JTTLRGL2wDsr2T1sH5nOXuZV179vl2RwoQo3NqQ
2yEaaFDTrbZIhZjL567ixw/602BZmyxtyDxz98Jy7lAKHwKywXCnE6Wqb+VAdpUkUhcYTUsakxtj
4+Ww4dzO5CFaIt2SQI5dEI+iE22RZpw0C2Ag1bETZOAN+1g4W5zjNzZcGQsx4fJv6U6gqAoa4cPK
deQuRSoXsyD2pbjkc4dKzjomPnY/7V2WNwfik8vf7guzWMMvXBlNflp+f6rWU4ljLAf+EJv3i/xD
W/3z8in4VAxGSkQG2SJVPWwyqB+1ow6e/bUAaZvK2vlMsIMyWJcSBATMtygrd4M1HQIEB3BO6QbG
VzB9OyGBKWJ7dKsHDWjTcNN9/Rxja+/t9gLq6jkzjHtuyV1NZRIigkTau8fud1JS480AQkeqqT/G
XyxPB7XJOrU1ASq6SMyWV2my5m0awh9uKVnZ+6zu8EPoTW95h4juqLuoCoNynYU1wmFVfXgY7XA5
gVtwLxnlnq7fsTZg1pnmo5iDB78EklFFW8q8rQz7uyEazoPQa4PenuaiS+6uppg3zeIRIBBdpmCM
J26kfGv1LqQvgLR8z9kDCL58xgpiU9+guJQcp5pQrBrmIzSirk027yOLBGHJJzjMe8QQuP3atTXm
O+hkG7qBE8SZ0i6vddUejBmffavWWRHfaG2yIQXHNvjyxvLoWNG5qAeKXRr/oJZja+3ft3w9Pq1d
OnVAe4vtNA6Imr11gEy7W07BpX8bTMAY8DapTkCbmgDVMGGLM8TH1bGL8LKK8YZ27Zaz4cULTVyS
8TOS1a1hVEcx2neddC8STyQTw10BP9x09dYGetFZ49mwaInP/QZc8Spqnb0WcusYpKvpCbqjtW7q
XVUTKt9CAkyaS6nY2QyJSoIJAg9+FOdwF4N1blDEW1Ak4mcbm44JuVDB9Wt/w3gR6EYBXxBXus3H
+Nw5xcFO0R17xr2Dwwos/r7L1LmNhpvlfmY+txW8Q9XB8SnDg1USGx0T7kHUeJEh4g93UwioHESP
RK8v8Typ0T/mUu/6JmJT2YV9eUiD4ZKG9s6vvAd/ci8uCyYeLWzU3l6g2Y86747sSYbxmzrGrGWo
a1GAD8ti+G7MKDpHb+s4v/pxduwhURXldJqIDCloSwOwP9Iw2gUhtKHOOrpabxbBYdMx76xc7iNn
RTzqdgYQDXpsu6xnJkfcAX9QE5g7M2GsoT8S+CcTERcpUL3lQtCt2cmsPUgBRxp1TaGAJw4ie6lK
k3D7NxfCeYFpARTbenkpwA44mMjGwxayXEQrFej5U+S/4cFFg5FZz1kk8HrIbW3HZ222p8V3Lh2m
JHZ8oZNytar5FaIaR+HmjIvqKWhx9KOeehq9DIiSfysb46E15N629qCjSTxsElIeKRSlbfXHKFOc
LmIeiAVeUOhzpu23qlAP9OufIbDgmZ3Kb42mau3E5o3TuV/2QB5tVT+WYM5WmBb6zTwtFW1QINJP
1HEq+rc//p8HaBnqPBrWEvFwOj7ydEEqmK2OcaZc10NKjmFuNGAD/RfHLGnmDhZ92Z9q0UFnvk17
yIRKIK0iWo95QQiNNh6KYUYXlHIVRs58jXqgQfMzu/ThC4TpwF5KH6CfOXu0nDlKobQx69XMO9V7
R83PRTkT3mK2e7OGjsQo/yVxDMBJEfjN1AV3o+jawcqQ23Tidca+R3HsQ3NQTL2ELg4Y2/dCEdSe
MtrqGsJTtPgF9uLHJl9+Vc4BB8mJORTy7W9zoaZMS0ROZ8uZDjU9+rphaRPhQ0jKTNOYP9WE+Io+
HYh1g4DjEgfM5FnYoNt3jWqGlhDC4ZlOfCbZSAPMOmEfrvVAO94u6Jy7PUF8yKtLV/asJdUMF+Em
z+ptaLKQBeWU3Tl5e14+U/wC7GVW9h1JPn9n8B5MN/suE4NncKZnlLn5j9UbOx3xk8yaC5WV0VH3
409dd3d9ygdSGm6LT54vZ73A7tWrp6437qgBk5XN5Q2ZKoMnjl+9eiaJ3OCtDq31bEPYw0m3Tgbr
TU39nfB4N3b6jTv5rraUA22rILeQCIcwSmDste+t4kIa9FdoDAWPoS2xRLLGh13PlKPlbjRjAGy3
whLVGZhduDOWoGwSF5xW0isIP3Gv650W+UOR3LkUTKuwE0QVcbUboz0IkX6i/WixIscnOroFXC+P
Kz/wXvTkx/uxa/eulzKFMthyEn8zckKoRs56Hj8cXULg9WI1i+45pmHGhWLyas6cyMh2i7fGEO3c
CcmhM7zqZTJjuoRZSKTW62sw0cjQVdYAeAt/hhBTvGA9X3t1ce2Npwn3zLFp02dtOMUJ3lHJE7Qv
rYnOQl9YMOpGuQ5N99UIkfCVSI7Oc2dskuidANcKVTg/QYVdGPBudTa6eg9r8MOP50+r4dNXut4P
YWhtk72psY4NaX5pXd42Y1bIMHJ8LF0cXG59Fmjz4gyBmF5CbNMWCn+gqp01xT/TXG2s1rsayElX
jbKPiGV4FhykdNh798Jn2j6UyVcdc2zuQ+cJUiw/MpSqVR0mW1rDH2TY4p8EbssfnaOgW4OGw6VR
GA8xphy6dJT2LZespU7axN4uiok28JA/0zrxBDN5oo375fwLgQuGF1x5Y9fU3kPr8Gtkg3I7d3z5
EDLsDYfpUEQcAhmd4ufNJTwIr351ZeWdzLtihBEejcO0IXGZB67C81WBZ2Ds5vSbJbXMqOmr5UZ4
/OOjbYIh3zjCOxKLwJiprr6NqviuZH9XlYy5zIrL0Cbh7xgv1tHSBsIRkQbnptY7MtiWgElalWEy
nKROPgEEeDl1zhiyli6rUi6rZsfD9G3ZmkUfvGOK1Ow2l/TyWZlH2UOZiMggaLILqgeYN/6pz/SM
2jfxTrIbH0onecfkWO/nib009JHcjb0UqxGUx9qQREy41yiy3xyHpqv207PFcxzaMUelrCbYnO/S
tawIJYlcCSa1lHQkY+A92hRYa6vD1BsXF1dVN1VkUTbUGjPST5BU40rYEGKhdf4CDwlIjyH2Olb9
XZa7+Hk/WxNASFfjlsYWL2NeLHFY+gbGDcWylSjtEbxrdx0UD/1WDXy6wmQhkiE3l20ut0cZjUT5
0XKcCxaW1svoQLrFPmeCzWkd4GeffYaaFcpMe0wx47n3BSIg9Kuyg4cS5d+dqL7hInMluq5cp/MW
OjgNVFtDTPZJeykRpsR2cShbTazu0hXEAUSbg42s5VQ0dgBElU/0eO7cek1m7Z3WupZz4gKabB/K
ZWwC51sPE3juVBEXCERx5QGbWammPCWdQrhE7QA65zvyyU81BEws1bNkWSHAPqDVTpv0bP7uAXzO
SMOcb+2CCZpq59usuUy16UKoapO93fe/+sxnxePxsWdxO2bpheC2O6/0H5zUZc8QPHauyz9ya7zy
eaSEk3su1W74zNmeuqPgsw+gmCE9IaRNFsdJgZrqMBetUW28xPT2j7qhSzesHY9MG0Fo8npIvW8F
b6NvpnTnavKFjHT8WMZeCKy5YAnCJ43tEhhdXJBu424DzASMvzmrhOzz0Fj0TjCVauLE/q16FEdT
9DpYfoAlbqJ4xd0Tl9GjCgW2oqiPT7mHVhzQa0M3o3kntW/cJPrRtHl5b0AVN7vjxa/nz1ayeQdu
8d1UiNrqydpPNjeKW7Z0JCbvZc6Z/4y9QRayR8lS0v7Cm0xojYEpLSQMCN1xN7BIL7eJPU53DoHD
HNu4kaXFx9+2AphrFd12RvroTgQzuQKempKggVFbbkGg7sNU3o1MMQ95AvnB+HDK1Nqa9qhA7hM3
4DjQcYc4L7dZZyM8H/pw05roNOYsOQzdI6G/Gk1P+WK3qAX0bL4aFvKqKHAR58whPPq+e818aI6u
Lt3bUDcfgRyN/aJHPXQwgNoqFDdcIgEcy3uxQ+vXMNBdTVUe72cQnitl4c6Pp8jbxCFNPRKr/F3a
HyeaI7gLG1qpA5UwuPJ058T1iH0hByfAYA4+KW3RyoTNL+PuavZ5tTHAq1oFpaaMTDoiKnMhmiC9
0nmH4oZhiTGlX1nUQc2yUvBd2auYe+u+yB+9eUzpOCG7LkDAFxanpdL17JNG1u7F3Y0FSQtt/0QN
H0F8x2cLcaUldG5xzg0B4VF9x5kHZChTV+iiqLvytkiu5E2e27Ehmthb9A8OXna7Gx6V4Q4H6rH3
PJ0udsyQgFDExT6ZN2tOZs8jMEOOT7o/mKJ9QNvtY7PHlBCNxICykVUkl0cwFLmAbjhck6Ks19Hs
45/yYOxZnDvmmcDS3j3onm5TUHomGxKorrHHIwhRYV07NTfa2O9wXbqAS8N76dh3bm2/jilyIXi9
0Ropy+NQlHhMKJb0LHr6V4BxY++ARjg+9zaDM7ctTywDTTLfVJl8C6UV4Gg2d8NMzAKSTj4ijmJD
9tT29Mamqj3mmYULUGFLtNr3ZAZUayEgl7Yx74K4v50x5G7DQPnYjzlyZiPzEF1Yz1rhYb3SZY8P
fVrZh7Fhw5COcTaeI9o96/AJumu8eQjnwtx01BwroKZgrjgrlBA81n1YLk8CiufxN3XQNNRvRhbf
T1VPIVfBqTXhOvVl++SowTxG/ZNfjuY2xaZjNbpfc3pkFUrnVzWacL06ex80A/nuxthuB7qphoPs
TDIZigIH5573HjizXHcwp9Zx1L5aepDbiNZcHwBSgYlUQ+7G065rbogGNqaoURn2isZTqjkxDghz
Bp1wiAvTcpvb855TzzLLpiid6aMOmq0zNtITBSYYOFSHPS1wLJmwIX3WoF4QKxuNsoN8uKkCdKte
Ia2NRl+zCiQ0HWGMr8GMYXYwwMraXXLBI/1QAlRkfl3/FpFrnXO+28opuHuNKkR3xMEMKL+6JM0N
5tz5hsbpKrVbThdd6mzM7it1LSIfKhgQPrcgN5M+NG707nBlXTsl21LBmfOd/L1PWn9f6/HC1hMd
KvwnlqJidTGHsHxYRyvHPCiIQhmggq2bWB4rMZdnw6c96ZXM/yacKZNrtgfXG18rXAGUjDw7c9Iy
JwgZRlVUAxVtVJHU20wDpAjU92xmbLEp+LS2/gh7BKZ+ucy5QuNoycFedy7VktufZUWN1oj2nMkG
ERGn9TH/MZP2N9PpdPkwYKEVEniGGe6YIXJIb8uPSV30wMRmVKa1revk3kz67iY8po0PZzmYAKFQ
upJSqtBkAAWsSFMNDOel9Sv4qZiZdCd2lo3yOYShc+NqgoTQTKfFRXO2A482EhVkIalm5h2l1Aqy
iI/Kjh50bYNkElQJUd5exwpP1ZzCF4BTQyfb2pewM1ADW8Mp8JfMJVevtEW/nZg2wltLqZhOkwpa
KUgoiG5f4ulXgIxhU5ewpYras9dDH++Zhz4YdbGAXTIXOspBxnQ1yJy2t9MEeSapBTNKcOeFHZ48
B/kkPwuJOcGUc2Jp1zIKsJlX3rlz+y3aTwKOo4YqiLQCo8IgnDjFJrBC+xLMyUPoWXfKm+J117TI
rwd1dGrvMYpoOg8ptpNAGTcxcudVbPMs+CNBEYlNlnom4CNJWO0jDKNZOmSkh59JOgtkU2O0VuUz
26i7lQQfitqnIbHgQJKXqTXVETyq91yL4UWGubnF4wYRsUibXbig4/IW8Z1Lok3f5cYB3iOm2rTe
KNbEdYpkN+nLmtYNumT6YxdV9+cupPgYSYbnJxdbF185D6ADbzi49X3mdI1B+F61yMU8wbEyk958
QAFxE7gEgua+twCrw3rTuv5jXSC2dHqPUXnU3gVEDBzqEGoHhkBGEXo8A/NYm+aiePeYITJQuCEB
N1ELB2hsaLXDw9loon42Dbw3KxebgTQ9RQ9ji91mYyfiSYIUWoGd7DdC8191pJ/QB4Z7j2YBVMoR
qxxdD+VHUEE6Xi2t2bJsnV6i0YC0FKRb7eM2BkWk6PQz0aCfBOctGedV5rDBt8JBfQTlWxsAehwm
OXsJbgvJkIMdV7Gjj/609XXNWMmW4H6SaKtd6KBtG57cgL2C53zpcwWbyCOtktPzqur/F3vnsRu5
lm7pd6k5C5vcdHvQgw4fCiNFSCGFNCFkUvTe8436OfrF+mNW4+KigG7gzi8KR6WTmScVjty/Wetb
mXkoK2PbARRAFIz01hueWKuRowUmJ3PCnac1+2gocbl3KFndRjGqIOEa80LxbunDE0EwL0wjERTV
CSg3z4BQYWfEGqMUqib48JRwJ0zLF+VXEBYcMG6GURDmWE6sJckFHKJlM1fHeSTAgjaBO6PK2w0C
1dkqaWuMYQvAQR6EqiD68pglZ8CPF65m/MDe5CzPFP0XFTtNl6ppeoacAOvcYkwxWquB8Wpo9idL
5ST8yWOv+93ZArHQm7l8tjB46bG/8ee+N/fYW8BrdJZjcQpJ1r12ijRqG/RnPLJONTcDiTTKRzkr
khgbVQb7sH6haEY2/eFUNreg6ewGEw9JxG9JgrYoMYqjqechnSriowwKYFG0f0IfPlEaDZ8dUqPO
JDbJBxznp6DcFXLapeSmCGE4XgkVhutsvFbgY9aytr4DqT9Fk9pSmVvJ3XEggFitgUhGz0AXoXga
yqLFKgc31XEajNca0P7Mh7/vIcgxy2Zh21xzqLZW5RCwwu86ELR0CAnSesa/+GUVxY7eITXrTNS4
epo9JDB3mHvw32R59lj4YFuUH6OhompPcyeBTTezzyfGC8S1PTnVIfaHfSosBXyCMivuAKZ2psCe
SNZ7W4N3GY3HMI1f2qnSCDcRQG8TBz0Wk7VF6MJrly5+WrOABKQOIpME5mmxi9kOCKPpuuchKh+7
SKPa9q19mRCPGZUl5Bi2OkEXV9tJht+l0S+7gqrG4dXk9smEKTeQEckQ9LSpqm2hGJpo/IwAqvfe
bBwEWXXFAsrzvkikuPsTmi3D6S5RiPhWJM0f3y2StQrMetXMfEYPatdEdgIxsquy29eYVdaTPr6J
lmQAHaU7kpuWCL/+YGNuQCJNpYit0dQcKN3cfMqe0W9qA65vCgfnBFIthB1AlLnEoBzkhsnDDfQb
CXIouDVSUBPYfxCY/9Qq6PaNGxDNAOez9ddKkmbaVWQjjr4k5oZMKYtxNCWg3Hk54PKmpniaJrVD
zgcBocp+e0M95G75XQ/RvSN1lpRUYDpEanoi37gJ4QkEJ1Q7NIC7QPP7TZW9FmHF9hIsGgiA/QSU
c9vnEPjE2rVY05tIpaiZe8TTeHq2XanpS1tLXfJs3f04CbYTyukX1XDsbfBpHqsNev8kZoCDaFiO
2rUom3VMoh5vvws+ZST8bWS3yOKYUWIgPwCFdSuYU69JFxySxrCOEEr+OMTqrnADW6sQGKJsYP1A
HCzgitjPRvkH5WX2wM1zV/flroj6K8YV7poBViGmosRkkM+VOkiGaApXCffnhY7IbJ2w6Cpiv11X
sbpZpv0k9QRRXsWBHKtqn6UNtHA/7bD4iFvjfg2ZIx4wDYm1xTbUdn7bKKB1Biu2TKZgLxoL63lC
tI/Up4PFdkxCoGkrGx0WViIyOjKT0Yvvzn/6EiQ2tJ8qcTEMoTj3AwdPKVHXhVqZLscRm7ZuU/nv
qRa8C8rAJCjMo23qwJhM196MZbOJjE/mg+O6cgT+7aTSD2Ok7kUPLELRrvNTq3fSP5YSnhdrUSxa
tiWaZaDeY/rTrY2ifeWpAZU9ELiME28BMxAVnbR+WZg+2RbLKrR+uDyAist4zxBkXeKlt4bwpMU6
IyCdHzWFIWacOjC5YhjyMLmYZxgDtR/neIjzFnQWh5mDdIFp+ZIEPeLUAMSbbfYkWU6VtvGjfD5S
dWux7ykuzH9DvNFCbmRJ46G9e+QioDHEDpCp4cVGA0i7+qgzipO+i+E6fLRq7w9a+8nI3wcNZRDU
1WcNxfsC6GJNye0ecqktVUURSuXBBMDPN8KZrtyRuj1A1q0VdnvJX+LhR/WtaV2JkdOA3mtyzo6y
qBCpOEke5X7d5jOUTO46MiZY2WkHWChqnZlc/9pIvKaZYBTQO9If+ZVmjB5GUZ6F8oYN+qlu0eND
HgL196eNnfOdVvawSlhItPj+Mr/5tlywAxJ8+0RZ0HjGyWywDgpFSjAgL95IjkSpCrj2LWI+n+Vl
aplsn3B4QNRSwOv5kXxS14IUjEWU6feMGGKtHK9dFnJg49Vg20DmWs3bEtaDRCWIvIMVwzaLBtSm
eagtPUrDhayaN3qiApD4ix8B+YZVhD2qoOsvfMazgyL3Tf8kCpyxW9QdxrHlBPfLemnE1RW0LdKJ
kmcbRxj+8XEYoRehfc3dHQYVRAm6Wk0adm9X80DdpXLd0+duihqLv0tpoYffqWYRl2Y4V2YUR/oO
Rp06GrA+e+N2BRV5+qXQJKrTsM/k/rCyatYDAUILEbADztZlrWVgy4EAu9NR+oio8NnQ4xUeIIaE
vLIBMAweTswdPrhFHyVfLydu8KgO+WgdmpKOiQgDe01cvcWqgyBYchZpEpg6RlAZSZwlaIGbAtol
2ORMmxhy7ESX3Cg0n2PlfAQ1AionKu+NjTDU7kpsYfFqagKyDjOOcI/6qispm2W7h/9FIdjl+rI1
URD5NWwiPfJWIH33ejrcRKN9RyxdFrFV8xqDiPBjGAaZxbMku2XdjNmF6VCzEgU2EAfNs/9T2cxf
isbUYG6G77XF1GecuHRpFrcDXEUafhc4ku6snRxemoq0VwIPLqkVdyxNa4sNwfiY29Ci2pFS7DIC
raEEhI5EEhHMVSYCbSN/m0ndSW/BBNZza3SZEzYZrAKpVwutR90nJklWp+3suh5/n120R6OAUZF6
8GCzKPsxRwSJaHVezNo/gBzta5kggEoLRBO4Y/OY4YnNrJfpg7YIEJbLwLx0JmB3Jx4/7S6+ITBa
Gl28xid4yma2kNVMdyNGaTdA5rTwNQYatZE36XuvJZiEAV9qO6c4GX4s/aQlb3aqPgBV3CqTpEG6
9DFh58mQ6A0dU4AiHf1cxEcIJ++b0zFupG8aaAamdFmqr34qN2Mq3ZXqlL3Imp4d1G+BxHQtCu8d
APeqDNBlt9HVqHL2QXO8ce+Ca0Wm6k+JWrJFPrsIQFK9hlEuoYtpBKgKoMip7R5pCQk+KvW3uM/v
RSfuvXBLtFBfVmFdMOxC/qDGGOdfBGjwNQHB9C1EPOzXD16J6swouDrcAlTGxGCYy5jTVuBuFbL6
cXGMQYG9eMhSgyIkAnt+DGR/H8YseegGD1lXVG/MkKW2YFxPtOXkMrlrSnQbld5RlLJSR/xBFK9o
OfToCdM8e2Pb9BIInE6RRQtAXBptKhVlEFyFRhmOIQEBi/1E/iPMcNaCjmacWjPbe6b/LV10Ov6P
DYF70QbxC5xNwcZ93KSh/HLGEjmk8F97Yh0WtTmew2F4y3w+AbXFjGdUxt40umBV6/iE+yd7FtjE
HU8K9ha9fWk824KQ9A5THunLS1uGb4SU3KFN24s9B+IXrmFzOfpo2T3weX7WvRs9PmElWXRo05xz
otJlWoWvWW8dyr6bWEA4OCXq4zhSNATJg54p4r+mcZdYYu/xNAMCgxnp05TQCOsFyGZ7/C7y4pPk
KUeh8A8FwYVj+5QBxjTK/jNrqR/rOcE8C2k4D16DZpT9K0qWzvtofLaFZX3IBRtqpkiGGyJB177B
q1HbAymgCyi+9HcoJ8uigkCVGHffn+OyBN08ibl7CIAk9dgn10qMVdXgAzGIFEXldQyUvw+T/JpO
8aGnK1HixURlyO7r1DsVXbW3tfXiWzPrq4mYY2BAHvQXJrNveceyD0jdlsZHH8tHWBbHyjVudtY/
Bk30xYCo1B0kOc5zqTfnTO+2JaN1P66vUxSRD153atG3TMf0gAq0+7W9bu87s8XWy7jxVwZwHrnU
9PQRRQlFZGbfWZue0WBenLA/kmt3DvvZ8eyC9fDBDTOMf7VL+7NrW5S1PntWxamk4/u1vBM4d64Z
cn3m34zwJrDdonXAAS5fEbHi/su400c9JoDaT9Zwx3dTEv6ZNPOjCu1jF/62mX7udGz1YcRHerSm
dy2Otq05L3k5MFlPn0urQTYe7cOKqrHu5/S64bOQcUrmD0+5B9440e23dbhPG3xvTgJpJzR2efer
meNJ+M0mzcS2EafRo5ib2hD5P+ZOyqnkOSXse3I+Q9oS3mmfqTmW83lDkOSFTq3Bh5HU1GgpH8oB
5qsRpV9BVWyMEqqmUyB6HBq1k+RBUB8yqPLpZigZ+GvlB4JaZMvcN1yDT+zcko0NhyC6BOYhHq+X
afyyymIOIKKHnNNoUWR8iJCKfHgMD+GQBp+u5TNfdZsfErEPXqif3eHVSQRdCxbH5diZ+6y1roqo
EV4vDN5Yjli6Dfm1S7a63KSB+2FF/tqpSGXIgumPhGaDLGMCnpK+jYH9g/uQXcPEjtphqDyBp2We
zUlJJGaUsrh1JdOvfMTqqw1fbEZcUrJzAGuKGmjuO+CeviShve9JwenG4lEp/WU0iq+wirlaGXKI
xv/1zOgxdc33hj3QYs4byVosIhh3uAlZJ3I9n6T/TGTNEioDpIcMRFPWah6+m+yREPr7GJUFA85u
nehatyY5ke2gUV5Tozw2Pn50Rop8ZEmOg+Xj4t2nYaDYJS3eTn498mGNlHlRaZ2MMMTfMY0EuxXV
YzsAFq9rWOcExf2aIRno4Wtfxj8FotzUjJ5bNX2zltv0omBqYw90sc1PwWmSFSkRIoKOeUJ6jnpr
nUsMTMZO0+8OY1xXn7ZFWkHvtvem6ojbCZBsAqi3Y4bYcWkACs3fSKs4+QCT7MRuFqjF6AmdEkmR
QeUaEXzptkiB8dQtHKLPaY0dxIjxtrMrG7cb+3pYWqh93rzAwRTeXSR/bWI6CHGc4CVDmO+RUsSO
yLJB4QTTSxfI18af8DrfejTRyO9Prpte04qaEoP5n6YbXvGz4J/SMFHlg3PpNaIe4DGX/hG/iL2c
/xbfWhbpdHCt4QOIO4awmoExKtFHYFLrMnfihSmCZjHRxaGYzWFR1Sj14NL2S5O6LAuTAxpanfmJ
ptwfxcYWfGjBZ4cVORFXy8LGkNyMLC/axDw50k2WuV/Hm940IbJz27FgUOp58xJiSOZym26EvXyS
t722Fe84+zw+33ZPQpednc0O0BmAEEpLhxi7HPGQ5DFbuVhZDIGI2Kp/wGKweA3aHSb3V2jk3HOQ
ay6aILn1QU6abjNfqbhcbC0+agEBan55TJtgIxXjQL0CNelFDp/BLPpxzewlLKNVw3a4KpVa0nTw
UtZEb1vTa12/q4honbx9YQr1VpACvczz/MNMyVdiH73WYusJT9k98x9Jjf7D2CYy6u/aGT6zzDlS
RB1rSeSgizqb2PCj7LxzXMYaOEuPrBzTWVVtQrnO+a4cctYoOIkVmB4ZTD84DB4WeZcAh2VOUHgo
7unOyWObPK7Qe9ISil5bDFUK7anPg3cHzP8K/vVLO0f0Dh7M6cHy8nWrNhK4FHOA/iFlPtRU/Xbg
cEJjcSkhYC6bAQQQbTg2y3q4mY15TBCgbByjfg1sRAIW+yReZRi/Pe2oPtaEULrh3p66n/nhDYV/
GyHc6OR2scVrAZxQuLVwtohjZp8QtAxV62JTlR+okPKDaXAIVQ32FgH5nDtjibp90vZuus8dlseI
B7yNPScWlNgb/NmlpCXdORVox8yEiD7BcG4fsfLsbJkd/MQhvnwAZBLaw8130b67EjsAI1t3I9pI
31rxLRtaHBRtOudSYg0J4nNHrtFSk8tAuFzfVYseZHg0NDipeUiCsXsFkQCwgQiGusu/ICQ4XDdM
C8BToBrKwXDRpSmTFFMu1gXkSxCGK4awHhyb6hNOwlPFuD+y2wtqWsuLIHQL9iniAb1RsB9qwsHN
oHeWIuYVliVg7lH1MI+12lr7pjssA5RYa8oH4N5kT/be19BhWGN6pK0CA9ye3ohp7bBDdEs2BQyg
FZcNj72gehRFf4h4cVXn6kxZvKOCMo/OA/hO7opj4ZlcAZmWbfA7zvMwjooiuqJgeoyBcXBcMOIB
e2Kvph4enm46FxnREkt7OBrqiAgQPE3mHTqD+lCMw7hhDcqQYEYO0skDCkh+raxljktSoRlbdzvn
CdGEu0uiWDaBbhrbNEuPNr81oNah0Gl+A0lKDf9MOnf/SbFq8HORbd2R7pA2Ips1I5VxTEgRQ7fn
XjlXTvQkdKjQ+pFQo3wY7I9Epzg03QKEGshmHQCLDWtikflzYTMnyMj6QZJcTB7FKjXGDWot1MQG
93h4rvsqGs9sfx76WtxNurTA6o4oZkUb/4wF2+a2CNIVVCMURHTe9EqrmF36gOF/0Ru8C9Ygg7XN
YRD3xXfqYVgx/C9ikX781ICL7HzbjMyTInqBaeEuwgCBjG/di4E8HXbquT7Bw3aOUdBt4ENe5h+L
Tvsrb2jd0uYRkxnqqLpf9ynvT8/mw4JDTCxNP8EzmaKM3I/R/AYrSeZ88pWHD+jwEgjVlGpGIu6N
bx7mqrkyfrUpuDlh+a18NmoRe1/0ovNjrDTjT1iAuqiNS8EAe9dEN8dkz8qEaRdaHes7ArYNgf7K
kDEOubB51Jiu40toAbR4UJx8piHiFjGB9YvxJYjqb6Nst2Q6rZLcZQKj4xosA4ynZdOwMTSO0yCf
ShR3tZ5/cQkvA/Cyqhcn1qePvuM/aHXxbKRzlVWhl2+H6TQwUQI9HRWwIlLasICPQ48fhOO1W0mD
ZIzKLc+FT8J53h9bneBpJPew9BmxOclm0qFtNPn4gcHii03kumn1V6qjjTaZz4qBQNUwPig4WlMd
91R7n/+/MqozV/euzpkbTh5K7dYnQZ6YHmcacVbK+t4XakHkGPhGXXv22bYi+SZhpDZh/mAFXALJ
5WPkQqD3xitJIwNq/GqVMhLW/fP8HOABk7n3FufVvXbQBY1J+9g43avpciuyQhZHRfhN5YnZNjHx
ylUJpQoIS8qOliGsdaVD+SpT+2rkHH6UdoL+11/5Gtxy6C0idYnyQ77Hcb9wdGtH0j3yOcGdtFJy
lU+oTefXWbUDaOMWN3ZfA0oJjKsc9WPoGi8odm4SyyrIkDOMwcdkGGgkvOgyP6POJhq7Dw5dMH23
xrT1rBsh2UfWP191ZD+j+t/nKVEe3QU81r5ztfd6/C5F9dho5r122bZbpfmUB8BE4GnVDPohMrrI
mBQa7NZ7NxUcEgtkTOrZMY8vvtrcMpl9dB+wneHq+Ccy0j4K1PmLkVnNqCN6qWWzKm16Ir/lMHFz
+xSKYtNKeyu9T8fBVZCPR4udoDt/pgMtexuI01NNsJ4c+0mHJ5JGBOhM6qFT7amnnfAoo2xRP7Jv
AWOYoNxj7+MMZ/bqOj64uGaSGegQj9gpNQzvmyB/8m0ywcqQE3Zu1UMZ1GvTptie8FUG1E1pqR31
AV1K3jEzR6TwmPJPXYJgKh1xzFw2rDF9JsnSxlPR6A/JFL11dbklFhSfZCiewh4REpst+vb0ZBFr
QvTSiICtikoqhuLOHW0PlgkmF3vu6L1HvWPyVnelyYTHwl92cZFHIhZ6MWCzDRbhvEi2CQYr0RX3
KB7IH3Qy8sPL/LOgYE9CPiO9kXD/l2pnsFEGEWNjAULhiAP8F9fVl4D8uAQymK7GrxBRydIPu2+B
yijBgK4SRlgeoYjeHO1CAtUqNMq3lLFla0mmmw5adpJAk43WYo1nz868i9C19hWMkM7YkoG0XjNl
lESXIqt+yVKrPBTjg5nBJCywLWQGdXWYBBq5xrjXpfwT0aB73KfXDL+npULz1cY+HpMY0OccbTK4
wFwK4P1aiFZHYi8gu2aRyexCxs58O4ELbxKC45PTFsDUXkb+QyqRJMk2YfdkV9v40dVS/yEkJop3
uUHoyObTkV9eHDCoh9Mlmlguo7kJCCTb3zAmSDCObrnSd/+YaST/jZB++f8jpIGm/L+hLf8z8f/3
//o3aAv/wb+YLbr+T/zaoBQBQyvLVS6/8y9oiwbNha7FEcK1YZgoQ4djkmG4Dv7HP6TzT+FajiGE
bRjWzHX5D2qL7v5TUcIafDEEOmtX/69QW+i/Zibnf2J2GvPDslx+lKl0hkj2v4FbyoL/TUXwIH3/
R1rTLmuza+r0VJ8pN88hwcw8I1FKg/RCRnHjIuurZuNFer5p7RFsnUsW5TRGCMiR0PcENh/9+Bnp
Sn5u/CE/+1j42sBKDrVDnh7bXiTGMj/rQ+Lt3WjMzppDcN7YUqrUHj43t2Yj6XgtUYggCs2hXEeu
FR14/X6CsbRJZi3VSXgsW4Mq/4hI4jxF1W4yqFvTPiZVrBXJGUdXctYk+ynHrMgxiKnNJxSgiZV8
cWtIN51OMZsqPHsiKc4+RsaEBQxJ2GV8atVbElUPjjfVD5HFQgEPMzf+zCrPZNtpbKRwYwRt6p8p
Zpmt9Yi5hLuVTdGfg5T1cV4QExeihj6V7c0fIo71QT8bjbkCkQcOOiXDZwqm4fz3i4sL5GzbPkow
6eobzzAIw+q0vVnmrQHj0aqWeNhrZuzdb0DpAgKblzUtnfz89zvfKGuEzXMLYeDvhbJmbyMkzGwJ
55ciyAg5AAwM+EQgvAuKXFuTvBmfK+dGuGJ4AiUTEgbBS88yDuLNLAnFtdmuEwm+gnrJPtEZ/N8v
f/8VKTXNVxhjFaewlMEtdTLtVBpUFBxSIygUi13h31+M598xvR4wB/4pNHzpecBrtY3Tjq6hrs2H
To/3odM4J6lJ5/T3O33+rvAJNcAdxsyUPUkVjNpphIN1+vvd3y8CMzniPsKJCmI3G6z2KCCKwjup
NvmJNExkUrTVvlzHun/5+wQdJi7kc6LzSnTlnaL5y9/vBj4bcSZJUpwf7zR/cKaSUDCvosRdQFdD
7WrjZP3Xv/s8vx3+lASXU/YJFCO5MzkmG5Hh+WXUWgRKVsLW3JPoqSqPEDMmjdtcyubR1TFlC2Ly
9u4A1oxJoc5ArQk/o6p+7FKXZncgjlimdYCLOjgEPtZ+QVv6IGybqqhv1HPbhOSdiz49EZ6ePYRu
4ZEh2fUPdGC3Ev0bKU9m+sah8Mcu7O6PZv5EvoUOUzrY/2YuDnKsLzwfMTb/sAflNzCGztUAQsTq
rmJglWyT53zKbI7jNAF9lJhRT7Zc2p1YsTiUGcp/HrxZLWoDQc3Cq9a1Zzowkg2mHNjh/DwCzXuK
UhV/oIohaTLFPUPQmbPyw1ih/tbJ4Yri4GHOSNu0QDaJkBsfoTYwFQTmwszJOPk22oyyVfm3InBa
Dc9YL+krWq+5hpkWvZROTRQJGPpZJvwoa83EQ+guECB6RBGnNgJJuDljJMJ9rSyk2j65fCHVxpcS
xZr7W/bb5NmTm/lvgTV4FwPWE0A2UVxGD31dbSL87Odfc/XaPQoynJAwx78FTsKFHDrnyA6sxaYR
O7sxLfKNUWTPDMbVc9fiP4inD9fK3N/MH58ZGXsvqsZY5ec4yKWhPSGSx5yasVtl130OzRZXUd1/
k72CWgaVzbngJobCI89uUvurJgMZUFvk2QQ4BBjsVL9GErx05VTeEXmmeNSjr0TyRmXSHJZ4RkHt
sbHWh22bWuiSCF8pUjXiag5/g0gsw5HPAoQueFnFgE7Ye6pIhd9nQRXsYJQfWm2c7k2b+VQ+jn3E
HRFnJGO1HdEoozF+wOxYVVGTvHZR/WKR5McNbLAvOuLUvd8ESK+op7IiG26OSGc3pU9Mp98cR7t7
lvmYPkkiZEcLsUlizbcbvXIR3wftXitemsl7V1laHRC+QJ6JAnZz3Wl0YKUQPf0+lZesj8UqR5i6
B2ln3aPoNjlfoSasG5Ep1jG1GNOwPssDOd5FJAa0k0/Z2DGLdVP9XLXcEFf95Mt7HupiQ7TKB/Jr
PulcNE1aPE+TuZnqLlkVfsGoLuvGV6H4t473REkn3HNfR6gCFBMsgd/e+4gbhRp6tkBso286e0pZ
18m+LIw5Cy6v90mCxvXvw1EmI34fsgYGepe+0/a3bpiCmDSiHcli9Roa8IQbDUn+OHtsTQbwy9D3
9XXAYOmuJ9VP2pfTUmhGuTGU613SNHv++2RaeDG85tFTRurZJnKagZHD+IqiNb+Qdu7uqrrjLCOr
JZ4HjMIBSNKXXbDtCkmuZyzQB2RPvaW5R9YIcPexeyxig8swzGVxBKl94vRLkWcyZZBdRQRx7Wlv
NsuGIkTGanYJxy3kVBAjJsEvhuvfiM3Y6HGDGyqr1GGyHURf6py7Xb4tO4VyX2FtziIbmSiJBhuf
9dPWr/AFO0FunSbDNh6J07mKivulLfozQlh6MQQs+zjg0WmD+8cqivHOhqRdYOeMt6Q24Bmxtfyl
0SbU+4F9r+igDUhNG/asaLKtuLkzkGdPAqifCEOn2/ZugdfOGLelEtpdEVwObwW6tN3dyvlDBA75
m0Sw4gnhzmz1dfu9X03ELDFyryP5Qsot0lC+Wxv1l6m7yb1o0z+yCtpDNw4n1zfMK5SFx4hb1x2l
HGQdkb0M0tM2cn74g0xv2Vh1F66YXdBW8uRk4W10mvYu+5r8dihsG0/Anutp7U9taH169dQ/sSIv
rro3PpUq/h0JEdzBivpQlf8jwqhZB0WSrITR/hnTtr+YE9FE2kfjAMnWQAzAZimnS9x1hwT+0N9H
7Q11s618B0kYSwM/ZN1ZecFnZWfySUUdipJQnVWIqqn2q/uk9d5WT+G5NhPTtZ6w6Dc3mWANl5V/
KpP0nuMkfPRyFlc8WMq8j2DkD+pWDemSKACPsT1eeDe/Nzp2c1hXcuMRMFrMV0/wlwuRu6eYQS3+
SJ4ckezJBTHga24Teq3KN6Oaqvl1LzctvqKdYyFDmySbehYvVIID5ymqdqY/3sPIT7hP2ICPE7My
XKtheC+1UlsNY/o6kAOydtKcfTnw4w3d/00iLpZZ/tppQLTtMUfTiQzfTJmwZm1sPkj0Nlw5o77+
+zcHnScWRhD9YAYytjmi9pvBh9aL/OGOZ1vtBywq9lQQSYlV4Y1gjpxZ14Bfx7IeMs3o5rtYhubl
Ley0h4kk9j14d5bTbZDcvShiA8njFLWwd2FupkfSvNDCje5xsIvsWlE0E9JE9TF44y8zVujQ9XyV
uo62kiC+dqwqt6FKohe7rZ5dX3YXPNfGVnYcF2nWHJtOb996ITCXcPIu3Ez0qz6vmdX6o3Xwaj72
lh0o8l4Z98BreJNEp5qB9ar1h2xqolMtmYpGojxEsZ4eBpMRv6jAn6UiPBBahXNpbIA9ywl3ktw6
VKqztqx+6iP5HsnJ3RPvVq4EMY7bWGXxRi/KFGIxI4c84IzkUFQHeIpg3jqsVUHHqwJb/YFxlbfE
5+sgYa31B0uzEGBrKTJUL7IJRqFc4mxkYu95z4MGWDzrHdSlovmIhImeM5T11k3ydNNDewE+EL4I
xFTQo7gGA2k3b6h2+9gwD2qkrJvSNDwplKOLllvPGzh3AAlMyrejevZUML4G3J8Zh7BvqUR2UzOE
11KvDrnSTz1F40FaLj7c+d3SCSUhCBz/nI6JZaWHMn0wOqiWphtCyUixTCajvHJOc1/uEEeF3HRK
nbIS3IL1wAdkYv+pujeueF5OWg/VjsnuX+8NQ1eTAeHjsEljo3ytmWYMg3jjLrlG2aT28DxJB56P
EKxXnAkJ1Q0ya7yJSIk2hhhfIHSrJ3xiDHvMODwzndXc8m1E7t66KARKxoENh+Y5wSTFkElPzirh
RjDlU7EVdYESvCLvBgiEs2K0SBpFhKKHKd867LD4KIuiRrGePVYOw+2AE9Pr3bdYFgDmMvFH8ws2
qQTIEvZVYnEEMKx910EeP1pl+aW3yOByUMOnsW0dqgKAxbqw4nXn2fVaJ89l144IOyLDJj7aB+Yy
Gp2xH+ucDFX87D7AmdIwAFlF+jGykMiyWPyj67bcWZr0VuHU9ttRQk83A4FoO2m8A70AsXEfQwtN
pSoUWxGDqOFY8CfrEzuI4hqM2dESZX9qunTVlvIbg172lqXlxbc8C7EgY16SytGyNehoej6URQG7
KB/SFhlvKXdisl/zwhnZherpirRTyF1I1GmI1yo3Wao4ZPgM9UeqgV1OoF0xex/u4RQt+z9+lTIh
nr/g6PuwM087ksI2LCOJHXNsMrkW0jTXhT5qz8LL3aM+6Z+G5mnPOf0XXlH/y3CweKDrZm2AQGsd
zcNF3coPhHpOawEjPIkYLkver1XrVcFDVDhn0Zq/kTYMazoPUO1okZKaQW1Gn4ejkJMQsr/M64MR
4JkmYmVZ5Gn4yfH1EenCuIZjBuox7h4nKCSLDL3xJxT+h14J8yYkIMVYiG0oJQuKoi0/rGKiOBXV
OXbjD4NgTlr00ABX1+hL2dT3uBPTLjQRkKxQYj0P8VA+RiaBnAWDTRaL5tZutf7C7v1G9sgyQrl3
skxWcA0gItOvDmVeblh4wBXK8pS8BAxpgregCRhWK4irRQOQNAqKw+z3iOKTDYFnHfTm0fGRHfXh
cG0CrYbfP14jSz1lGnASIqNfDFqRp79futQnqoUUsWVYIdcIswiU7OCqTedhiU2E4W+tTCMuaUri
qygZsFom29k4ynrexgLNoyvTjVbp7lPFtR7deLpeNJpwmCznAkd2l1niZ7AUKfAUMbD+uJfbIZKZ
FreFLOPhYs7UqaZEoVCOJD9WDulbE6KhHg8e8pZL1Zn0RzajAhvpVWPcMg9ZZtO3ExQA961Pm+KY
hTrm0wnXel7VyRFL3grGOLIQHaEUA7F15WdIj3pWWZp2LtsofyrC/8PVeS1HrgNb9osYAXryVeV9
lbz6hdGW3gA0IPn1s6gzE3PjvjBU6nO6pSoSQGbuvbZ877yK1q7r8kAun2cP1kJMOFCDGm1QowgZ
T6QGyz4V3YshCQEsmZ10Ko+epFmAQquG8R4Ozde209XwsBYhimfE8WFimLQZPDakLARNbguipvAF
dJM0Tv//0jgD+FRT74RXQiSZohu/RYjtzZz2lpH4a9PF2TcPCkelnl4hLY1b5e4YbYZbYWu0b1N2
IQzyT6EY0GIq66uFwLGHw9A9hwLmILgDVsA021HfwcNFQ4tQtXea/y7t8hVEvgU+ir9zqtv+0BGF
6xN8mL4MjVuui1RdU6xAbvfqU4ZCNegycP4olo9TWTVHoW13N6KkbWnSRX67HiMN/8HQdLNnTx67
dCkwC/uk3HGj0/hdjn5IO388BrBvmMkx1RkogNDAWbUMvlKkzQ4y08loPu2RVXUuI72Bx+8csiHt
diNR2yBfWDNJuH4JRPfXj5YhHWrfs+U7WFPipXtGT1/nuTqkmES3nW/l7G6NSVjrsEN2WPyZFxlr
wcznRVYTKDYrmOh1tXA/yK1C+PXKsQBBfix+ly3iIPYP/RgD86830lL34vHNJqZpY5JW9+wW/aNP
Ce6S1iWppvYd9nryFPu1/WpMClOjoadjAzjpWvDcdB2Mg8q3flRFlrwCZTz1UV1/hjb7RJ95IdC+
OL3GJlyLFKEc9a8I0UkByIqQjsMrOlsdUwAnyD4IPkD5ZQp1KSJTnWd4NBsGnOqzIK7XEiOPSJp2
j6muvkq6rW9Gz3QFHs/OccyMTOkEhp0DyAddPEC24eoY7ltuBsZtSv4OsrtEvep/Ux/9DMMWef4g
wDgy2NR5TTAKcw/AWGHxBP4X20XeMmKOqwIt2XzVS1ng9HB+mgIZbUtTcjVMAiyDW0laLCbc0M5B
wEUGCyg9OgEitZBbZuaWKckzWXRojkW4GmV6DDgX7FjhsZaZhrkhJ/yjaQYkLMI+F5gCd4YjxLMr
1bEU8aHpSfAOugSjceD97hym4AMnwmCughdwN0CdCoLISbHdjuRROUtDB61CtEcpv0/wwl/rHFem
qxQgX9f7PbWFdYfhgcUArBvPfroagJdyOgj+YhDk6EGj4Q1nL17rExF13gZ3TQsYt62fSbqhZpH2
JavFSU+MRHG62hug2s2lndxNpxYNX0Uz0vWesdJYz+BuT35b/hqyhui/NvCfrHyyT0lSnAdt/cFJ
MjwXgXiPU8vfdx3klQRFJ/gsepyR0b+Mpf7wo0MT4RWkeO/WvoDqMsfu3lFYFoISV1ERdsgHw4wy
2q1pyoZ55h/Qkd2nwijveZS/xQSFrocIWbfLJHCkKHNzOUNMZLcxNaFHgNomS0eEYPt/OYZmWOtc
wqRld8JS6a3LqA53eQqHnGLMPSN3GN+SigGS6+/JOaluYTev/WIeD04B2heC3BVn6GutvII9tfoq
Rm9LKIK6y9jAn0FEOFL+GI9XW147mCI4pHHzNxPaHtIvNlqx9kg/f0YCUJw8rzjg6gaslXGyIs/i
nc3Uv6ZKvxDPdFGBbjYkAk8kSdL/NbuL1RYfztyD5+DGizIrJofF+WT1fq/tWWwJ3miQY5t6Fcc9
Rnvoc0A7jhkkwDt+pDUnmgpLL6rmgOghQlPzldOOihF5+EKbFuImtwM79m9/HMbV5HTGqsKMeYma
P5XPHEPVBfDxJO82ZPxU2I1jeFbd72wuGYaaMSQhi7aOga0qd+0736HTLsoTsUuprNu1kUKpAj6M
7BK1regQDRROvY5/jjKgzU9fqnSKk5SWfEmzRc2Xs6uaqXEMZw4kdkVIpn02ON3vW4UCPrc8OoIg
Z3yi8pA/bXu4X3SokY05gRr3kzX/9ThmxDpDwxZvC9v/m+YyRrwd9FtI51B7UVpsUIjY+J9Z430i
hFZYHJwdwUzT1WiRaXvAeJ3WGrZ+lHyEXv0SBNN0Ruzkcv5kIVnbVW892hGBBFF/fIcDjkvocQI7
SwfTubGCN5GDSS6mlNKtAH3f2L86P+pubTP3qM1IBZdyvrpNkbxIi3zmoK439jhX2x7ZHD4oQ98K
iNK376+cprEgqOe3UDkNiAF/uvAZlutm8RXXcRge57CIjmMMtRzN/ryRVyuW/m3E9FRXY7sfAqgl
5lgPJ6c1+v8ugYdUOIhzNr8oaZHBZ3iRennPnegzDdaFsn63lHxbKRyMRq2Kz5bGJOZLkOUWb+RJ
1S6qAzkDbND/RB4HNytTMA+kLrb0WdJT6Lpkig8BISa1tZ/iV/7XU8ntZoYudCS2RLZF7frvvKXu
JpiBF6jF318VgMCH6pGmoCGUXwarkF7MMSrSlxJOSGXX1oH4ScShcb0vGKchZ/HyDclT47HPq/GY
BP/vKzoJ0w4rD6kdBsbOQYZXXKYblYzy/P2touaY2jGxrlvVg9rwHwRKHsyBAtxrUMMzt7s2KFOA
FIcpiyjKoWp5GSQcmOa5INaGbIcrbB7z+v0HSYYYyi6CcesbUKr65trIeFrRkAa1mGeC8y8a6Q79
yHuk0+CUTe/0CQiYQg737oCWg2JqrlUS4lVtTf5YHjWfckMF/jq3ubWbfZFuyigt70jTbspBL0Jf
YGP0y12II+09pgmHzanu1snycnHf7TqN9HFGKcZymVmvUZ01h3KRk3PsyHPferd5Pne14cqNYie7
d413LJqRTCA3WEXJ37aInvve/tWOTvwBwOyzKhCi+gY5kkUybgsZeuved/pTjjMrI+PmX+Nicjc5
nUpZUVF0p7bF34OFYIJ2+kp8D93LcZzuCCn1FvuivKgIaEgqOF2SRn3I3Lg8kbC5NgfHO+vR2aPE
JIjB65ptNv1DiBuv2pFUgAi/UpaZvxgfEkYBtSWI2CA5un3FS4quYSb+iocSE0vj/tU+UagD/lRE
ehxy5o7c+NgjVAZ9DO4MBzdqITYDuE3mQ9Guj3DVVdDCosD/SmV6TTq6j4kDfC7361/tu+XEDeaX
uTjUVUKPu4nNnWwESrG6S66EEKyJHxFbp54CFEozJ96sO4qMZHFt4oFz3i1+4dvo578bRJE+yb6c
rJlndXN984hvRXgUFIBwP+Iq242ZKI+i9976zLFv3xfTTykI6zvb8KGcJ7SPo23d6ppgqZYS54mM
OFeiS6mQR4+15+6tsCyvIRSdUghQW6Fdn6Uz7Fo0pwBM7J63Y9LXum6YvBjEzxYB8pRx6LFCyBfb
T6wbfTDzv0tCbxxrBkKfpsD9gxTTQ9nFfzKUkhAqr9p6mfWVdTUmKD3nN6Ya1VZHCf0dwxMnoP7P
jsNNFJxTHi7cQqyTGYBJlQXWHkfu0Ymsa8fBZ90q5eP8QRnrB7cMneD9+yIT0qoSvN9rxzbxzCkm
rE2X7FrP859iW4kbmT8fsexhDS+vvi/NaInbDBqApCcgFeh+JnMUJ/iKN5ZzdD+iBdzTzjQk+Re7
fImWaMgSyrQcb8GQeZcazyLlX7mpcqqjqBfqTtCCuhuiMa4aD6DhQPtxaweRZcqw30Iqv/JHtHS6
bHeNU91RbF1ThHk7+koQH5HRYcIMXCqnyTqlBg5Rkg3utuQc4gZBsxmqyL03Yz4zcfQtmM+JuqLg
wzUL9XjKIT8P/udUW2Qp5t3/vHx/L69SEHIpSbVWRwYT7oMHkbTJc5FHhLBxGu918GDKO0IUwe3Q
xW20ZhISUJB61WevfIkKvEJH45f6zQ/Qgouq/gS1W9pFfkS+Fq8D36R9H8SEDmZmdDQ5aX4GrQMG
IjPeUtHLPV74X3GI7mqEw/0Z29gCEfuJHQcOXvrjh+Nlzp1zLTi46Hv6dvJBXaAuS+Uh8wnWC3s/
+TSCilgMlgPYuLyc3R8up+Oj7HBFyd5MrgGeETi3EwTyVpXbvJnljo5+/KmE+7tMbJcUGsolGH3e
kTsDQHQSffRjYR8HY0D7z2zlQ4aqWYgT2IVCR98BJZ5jt8qPQY/0clCIYSsUJ5fAiqwLDEJrHasC
e2/oMY+bWtyrdDjqNq2OOfMfBlPLlwVsliMhWSef8cqLGkxzN5F5i3he+2+GBfmghMlsWp5zsCVO
RtQBw92dR+uUcVxeN2My/FLLRdIzWJUjngdCEE/cn/LeRNTWJm/srzJLLkYYD+/AV6ad7sxy78ZF
sRkXjJiZ6f4Ye04PIG3EjL0wKINKWVhjrI8xKMUb07LuNHfOgWzut6Hs5reIBsNNZzgel1eiHZJD
oPz2KUSkf2yqKTmYTsFhGUF4E7nIFjSU1dmjSaE6HFGlbJOdNXk5ImFT7QHadafO8pu1IGp9Ezci
nBlmOs5xzCrnGLFB4t+jeAsKgg+WKhjswaevan60NGKVw/c5hC1BgJOLhbv1q1VNniGuWvmuatKu
g0aMN44M8mGn5U/kYfthdqJXRp/GOh3MI577YaVcMqSpw3xWaTI14DyTrsnEMAi91yJIxnPmuC+N
KpxtV7f/vAaRCBsIqAunFjR5vIvhenRehvd82lWEIwE0olRH6Pm7jgpiEIwMTtXcvih1pJUI9SYo
XhlLwk6bMQbm5p2q1NjUKfLhcSz/NNms+YBYGtss3k2TIKzGyrIHrsKnlr+eABmh94vw/inKFQGT
wntTQwgMWSsstXn3J6QRTnO7Ck4kUD6KxroSYgDPRrEre27AZEoZgB8QUXgemrxytOd9FIjtxOjG
TsTDSTocZKZ6CSMMeSMD9Q1ZKwUR8QSQpilA7YqsISbkKD9Zj/aUwcQlJ8z5ETDEsMK5TBLbjuhL
JEFNf+rr+tfcDcQzeCxKo+O8M2gfNpqJpyHMX37AUmb5eBKsojuaWfFL1pZ5VJZh3yss1nFoH7Dz
O5CHZx5YdE2574h9Y8S/oc75MgRz6pVYSisjX5tQTah5UGcAfrriN5bEGTbAvBYN/rdYp2+wWpaF
Hs85YHHynLsLtgBG/oX+MRQ+aXdRibhl7JGmupC40SMxZtv0BWzMyIZJmDX2C9nIX7VrzEc4oO/x
hy/wSrD5rUFmIS818O/UGdOFqQKMDBMHnRULO34Gj13EFuPWGXj/Y6v7U1nxfB8+/Xida0Pzvw6/
nUnrbc3ziQm3Wvca0FPZVkd/AXWU6FTRp+eM80r9IjwGuyFRePgeg6eEWZZO7NdRuhCAIuq7LmrL
dSy0v2Y+wcaMtWDtO1N+pF7YhCnrnUvgg5Kc88282gvPHWm2zP0GAexnp5x0L43ZxXQ+kTpZYNON
ZCU2IM+ocUPwB3UCfNLS3tXPaNoSXJg+Wxj+aV+yRsVBDE+nIN+lK+8pw5AVNiqcvh4kA5Es0K3i
X07euUHcbcxvRXud9lCRrksHKShyMJzCJrM6HsxkvMRVMKKmmbgFOwrW1py+iA+1V3HJfEFy/CsG
GlVuglhkrD85twXkG+EUMx8kPWI7JTl71ZkJYyH1u0tjeUA3xAgpA680OwDQ6OqcUt623kwBGj7L
su8hai6Nf7agITYuXiVoFMFXwomxEvSeAS2aQJiZrAba6w9t091dAt43WTYh1R4X92zkv/p59YZW
yAKJ69Hdq6KHZ79OPrNLhTJ+C5mp3kibgQ5zO+MaWcXa6IiDpzXmNw0SjS44dzKptmOM/ZmsX5Sq
IHwl89dQ+HiIXSUOyJrORl51N89uyOKQK0va1sO0Z3V13fKZ6dgGp4ho4rtMZHFMqbLWMwqHp7iq
7aNdyS+YHdDVGoWJGIeS4ZqIAGBJKXTz4Ri/5VML/zCN/qG+FQe6ySHdLbxBXlKMmxLQBrE0PYA4
BCcGvH2mriuoGByqhijdpWhotmbS/mqM6bOoSXNWBElYaR4zge7FgVyzUw7/jV4Uxfccqnrtj9yo
Lp86fdNi08cvnrZrMhwX95ttOZjh6uldwxNiDkMqnZFF91IWahHIgC9TFFJlmm6nUUCXn7KtsHT1
pAgv7qsB0Q1xXX2aJVvfHuIn5PliX7TGxpEVB+IyvdpsEkdrTr9UH4ptodvdpKevtO7KW+GaQLkQ
VAj6XE3203Sc5Mz4X62wJFjryIuB0KatOpre33RynTN37dpCF7STbUudl6Fpal3mhgqoiMmyt3YJ
LIDUZwG/ALtOMAk5HpX7jlqSEoXyt8y6XTSFjK/oNti0Y0DdfAUBmbMgvn6XPENPaPuf3c59IQVj
8srmleX9UhLe2pfWrUvS+lmxEkzNPY4hc5TcBdvRBunojIt9Q3D71r2+SgX5Os0TaBVD/tLHH2lj
QZ1HadOZzr9GAvApex85IWpCsyA8rcZ3Bo6dJg0WrB2qFhucqVDExfbIO5lR7VCkAqA7BTOava6+
wKGlnDXTmqSN9r3NBSuj9LNtIoetI/WOWgQ6CxEpwGINczvEYbdpLYz6hvuzoFcuJ2LfUIuOokWk
z+5uRSV2p1hf3QAHoGIvrFRyhVghae4BZbeWBqDv/lFCnJM2+CgmP6LzkwOt1ccUm+MWZS7raKYn
7D24rxmGMxSVP2Bwrg27qdZeDE8wncoNplt66pPDsd+0n6D0lPtopGyqXPOQdZDjomJWm8GacAfP
1zDBgst9le0i0FM2b6zIc4nfNllnlQ2/1yKKPC666Q3PhBvocV/b46FgG4iQ1XoL1bwjHAJDeIl/
HVZ42+1DE8s8HUYHOn5zrA1RLkctYuvgztMHYz+w2WH5Gf13MnoJX+azlgjfwdkx5ebIamYpllG7
uiq0jOgYspUT4qoq64JMsHHTDOWfLPTPaq6O4dTvG7SS6wzYyrpsn415SLfSy76mtHxuc3n0tGMw
jeCcE1ccJUvuG6hn4rdHPzUPQtAL8pzEBMu5sFwkdh9RMMuti1U5FecpeLfjwV55bvYXSh9XYKwD
/SEzWRlwV7dFE+MFM7Ag+GmyscMj5slx4yzhvF7t3owM6YA4x7K8JpE+EIRmPQWAW/nHsh9eBENT
9ep5nm3UMZa7cU3Y/jQkwUfR5CczeCMEI+SZ/mY8Aq4WNcN94I7wlGB1ZHZ0kBEi6waThpAYfjCi
wYrLFzO/4R4aphZs4G1/GStu9hbyVt6jBqYSRECMdJh2yNbFPs0hsTBOfllwesVbWWpaxy4fu9GC
I3FG+s5TQveuTN5FMJSM6IMtkIiJuhxB2mTVoHBTPOV9WBmPdrmMfYPFvSkgzqfmjxLBF8JsJ0jQ
78ptyUp7C03st7OJm6FqhxF+BXXI2cAUsdPgC2EL+7xR9uie0FrPa36scue7qnlVYTAe5lLQc4CD
9mo27Xw3GWnZyn6KCSG428J0799fOaFHenEzXb5f6Wryb5nLMh44+wogHYJZ75xkI3diViDU8UbX
3GZkiN4d7fMOs08ly6syBWtQJ0cdjKDktUq3iUj+ApoFRZwIzCpwJM9WX3/llgu5ghDRBdTn4Ofu
3b3ta72rHct5xLCU6nkQoFUgM0wTDc8ATyQjwXRvLCO1uKKCxalYvDaBdRxmTM1ZaTZHK1JkRmGk
8gp3GxtAH8PYfhN67F6Yv61mzgpguqyvAczFug7AYtXkUm1IVaIKSCzrpkaJU6yFVzaVJae2jMG8
P+D7iTTlkGpGA/gMSDUksPURtSHywuDWwP2GWNdB6JRRsnP6EnYbJTeK3Dzk9qAND79tpMg5oV1b
O8Mo1gpRLGbgorhBvXzXLp7VIFDPJOFhyPQfZVCFO8p0xr6czm/wSOhrd3JCPZ3oB543kmVAoBPn
Mk9fhDSlHqy3bMo+dWR+dhJfo6f0WdHG0+kGeXD9CvydiOMs5QjE+oF5EUkRI8z8SLt3PQQpahmr
VGecW0y4ynVC3NPF12cnyql1MK4OPQo0TcsUjLMR3drlotvJgJuFPo1gCmbvLcuVv1gcZBdUV7Pr
/4ogwolme8bNsJJHWszwRkOz3adacFAccv3uLadDQgcRcGRzhVu66cNdgGbhhJ6iPZnLBcPfB9CO
fNvHEUMBo36BdXTMLD+7VLBHtrQiH0XuheeU6Z9i+L5G0jDv+yayt21dv01I4VeFXPxVkyn3dkZX
vwrOLpI3ZuJtdKKJlgVHZKr2zm2dmE9vmE9Ziv43Drhtq1z/kDjj3402sk5oVGYXm2UUDl9R5314
0BNejcH51FZkXtIpfVZVhKy8jxmMmXVP8GT0gSYlvuVJ379apbXFO4cbeg6SHaVYfAuWC2VYsK7t
Ml9nDdInIufNgzU5+jWO5r3HzXP/fsWjnD01rsfeQg6sa8f91V4u3199X3STXYmaLY6NQnfWiRrF
kV+iVGb2i0bMWtBIBfBIM5+3c96HN7MlfMmuESWRlVy+dja+gQi9N/4IqoDQjD5qDcvbZVsaG0h9
ZmCbF6KmwjGSX+YUH2wwkG/w7NeNWZF5OZBV1s7ujnyIB+ipJ9tw1AeBFRTurbH2J6t4mLSkX0uN
1CrxiuZgLy9VUdzRAdSMOep7V+ETjOohuSbGiFrNaD8L15+OCd2y40SP7KhyLMaJg4VaNJo3ISz6
axPC8rRQiCF19NtDHAQ/Q11Vr/xDxTosfGjR1D3XspMvS3rwBtO7PrSeEhfSsKKb6Cp0xHCWZkSY
Lg7wqhujqw6gGSfFjAc0JbpwFvYTT1CzRrSdXhIf8APDE4hRU3bqyKB/ocP9OHSExv1sgJ10cS9P
VR9yAgGy1y5iDQ9y8d2LuxuK4GgnJJJnx9TJLZRlsncVi1lCxf2Cpxwf4tWfNL5OJU7KQ4sCOT2g
8zUZ4MsikZ2CSGWnwkj/71c+CoPDSJxsCz7z9H1BTzUuMYkFSHUNXAjKA4P76GGWHEg0SXWzmbWP
ym3VI+8z0h14QirfiS8hZFv+cpnC18yZnlIQdprRICtKIvsZ76nhburIAv3Q9909DgjUCmALyLKc
aUhovH3SKhYB0FmJtr2YxvTV0UM7qeXy/dX3hfpzWOZPvIXU1W9spDV5VCw7Yb2pYo2EgK5ly7m2
mZ6Gp01fIvj1gsygXBCxPgWpe9aF/s0BWJ61m48vVpezzMA08iiptriUOsAe3SMO4QKPqH0ObeWo
BxzIAHBsmO3LahjA+C6vY4ObPId5uGryrsCvpfpr56LQWl71QfJeALsizuyjApyEPSiZr05HG1F0
7BbF8r3vPyCzd1pX5gyua4SYb/QL9HeU88nKjQfMbn0ezeHqKVM9HNvhKGW6u5wF7FHJ+rcQRX8X
Zn+Pm9E+sgjZR7d2+y0+X8LjLGUT0OOTmBfTg+OjJvzEMakVBySATBncSlwyjMpISDkwjBak7hiK
3MVVY3Ex2D12eRz/phkANJjKiDQ6NGyBvwP9Et9CcUuXhAzPQU2MShaMNrrnp6Cwg3MzxeQPFg4b
VSrNA7kdLPZ6FEe3Lxgx+r5+Xu45XSDo9CcM9GwpCNHtS1SOe8u0b3Y+h+8kc5BamJomXl2E9Ihh
r40v61tJbmpUBt7xv1e6Da846YdOC7z8MJI5OtjhekT7hT05VA+R+SUHo5UEkNKMofPMjMZe5Qvq
q02G+JKbaUKYIWk/nInYsxzyOb4vZq7s9felp/u9ctHRbjgYhhetYLl5Gm9PBRWVWUPZ7ceWs6Ur
JrUzKP+uedS2Vx/dGFTT+KK8dkTx3n03GdLD988qSlccg8BMN+4SoEFfbKZL5yAJTPS1JxyWYU1F
/Tstl85KQHNlLyHBd2uLziLkkYoRZMOO1+X1RHEdbD080gd65e6p7I32kCtnI7FRsDt2MGUw2OVB
MyukFCG5eA2KnRqCKnlRL+E4pOs5XtT77Gm0KmXJBB6WvhHQ75tV0/xxtWI4URfHotPISQf9Fg/T
ilGZuAjDc7AOERHH/Q5SCh4Bg0fgbmenk+uRWfWn2yTp3u+w+th9fWnKwjpWy+X7q2baG70/Psge
Jqo2KlA818whlrtkIGjhCVRrCBu7xo8ye79rgyyIPFJyw507Ps0C95tZAHpNizDet7ZfHw0XdFAo
X00sZW9z9KHbTU7C2bE0GkThFdD+wc/faJGr/eQT4G2UGCw73BlPSRrMq4zSdT1ZmX/hU/cvluVR
YBvTb+JakCgT0vUD/mZTu/olQLGdpiJ79nBRTVI+JKKvPTwppHNY79fdbNr7oZP4F0jIhcCV1fQY
NJD4MtfPPEU5gm8ZX4OJpImKWe0BlKR+FoB6NzQcAEdTx0dBdg0KBvI45Ko3XKRMuGqv2flj8xPL
94QYS8yPhMo5i4R9Ef24I4+ge3YTCJsoEQffm758P7kUhHHETyL6SYLQDdeS+TGSi/IEugnVqE9X
pJP6JZ0rCxGy0e6GPEi2caX8j2h6cTJ11zFshoZm24qog83sTdbVSnV6H3vj6uZ7wyj1F4l+VChx
pb8GCxzXKN/bbGpeRILxLWMElI11+fp9dPCpj8ymCfDA0hEcORmdl8EViR7qQqztjUYizsNRxdcp
MuIrCCZIVo2ad3KioBhaaK8xBjLQZIZYoW7u9oTUZTDEIvqFtvB2fj/qTaH/SGTdu5qTIAmGVJVI
sn6aLBNP6ZgxYgyIIVQhET5+5b5QKpybchOlSXKnYwISlAP8Oi11cQsizmJWiVSr5dPN0M1pkbbb
aAqu2RwwCdLqiKQcWdRg7jj1NM+cHHkv5u65E0P5E5lMiCEJXlkDiDGhlX8LBID9ztbVSb0njmd+
zEH91vWdCz4oiRgk6PFFZpqe0gjx2XNqn546qBhQK9nRLiJ/mRPScibHI0wUIW6OgCepCDZGratG
z/1pk1Xx5CF/PKXMdjaWnSK71ooQFCZzEG8mi/ZcC+h68cN+H8RRu2ABsDQsq5kOCGrfPcUAB4zc
foTdJL7IjIF1ZHqEEaRiXjPNBKPqqfrS8/OhcyqCezKGN4S+9a6Pkey0A97M0p9Rm9bGe1CGzh7J
8Dq26CfLGTN+ofq/fefQoMmAydnH/z4JGF0nXFV/dUijqe+s4hikvnq4YlCP//U9Hld9cQbjUbob
LaKAhp6QFzx6w/OE9fFJOflD2AMhpLlbEE/RJcecbgxTf7rcbUZWacybcIF2YU4grukuHmioS44d
HMf6oe+2rgPGxoTyvjWjGQdYwiKaFdXHSPu47m14ghnYkzIFYj41PrqvqNpHUUMMaJs8O21DcJCN
SS9weXZR5ALjT5rqaOEGfWpCJ7wa8Pp/5lV1bXWe3WuLz2pOzOHY49shyofzOGT6J+UHzTa1a5sI
Ew5xTj9+IFDyT27gUCDH0GFcxXyjAztBE79ctrmvvGudE7dy+RwZ1mc3jclumYixRw5OtheElDD1
0idZLmbuAleRn49EAS5VWCaz6ihG/6eprWpfBOBws9QnyV1CBMv5dWYG4WWh4nvam9ne0aPF1Dfb
lj3TcMdH6BF2PZa80t4lJuLz2DRBcRP+2iJqYsvSCHjJ+y2ScjOG3kjEhtjXBgin0uE5Vii82Mhd
7wiLmLHxthn9+eE47sAcH40K9fKvQMXhgUN2diSgxuP4/MdoSJJh9EhwxYRdL6UPSROLnlL6I6tw
SEbeWlh7r/f37GenqIA2T8oCPWS6eGv+6409uGQbFUpt3IwEmtY3d0Y4pfdMaejeUfOeieQEh+KE
OobQiLq8oTZAMAAqifiidpGVE0fPmkZBEGZigwvtYiTh8GTTS0U6yYwZkBceWz9caXR0VTT+GZMY
6o7MzefaB8ZdSUh/DbN2qPXrufU3acAjgGE6oB1Omutg0/ssArnp/SbbMmyX/ObeX1AW447ESfVA
NYxTsPS6H2DcTgPmxH9sZqCL+p0wKmCVz6yeNtVag6w23aZT4G1spvSfpi124Aea3yRncyCpM2st
Z4vokBjoE/rlVWL8w9IOjma04zVyBgTEyr8IFMRnGSTRKSf/fcjunCS3ZNlo+xzEIeChiMcxbfv0
pydSwsO6UlKVhC1SJn4LQXeDc09u7KnkV+wIpzRl7jYxAqhIK0zKOfmBqCOi/sEQbfxLolBsIqmX
rA/fORSsaRjIgLXZ2prJM+HULJGocNPOL8Re+0cvh7iadoHxxIS6PUjGFxApJRPmwht3gltz3S8S
KMT88ohvDd+1SwZsszWXWYzyT/S6EUFb9kwDw3iLO2Z4xOs6nMnSeIWpNt1atudgLfeiP0Ptir3R
eOGVgpqEAWRQm1F14uxmKcV6063rcmzwnsv23s1ZfKrd8S9jvs8gTygk26R884BHmt60TkeR74F7
sznCuXzKY4gKfdsTSmLjI+7zozEN53HZG3G65Ecn9x7ZXD9LDssnKoGMkyfSGaOa/5alqJ8BQAMY
GxbNHvE63fSTaataCSYm/pS9QdDftmUMjzQnajUujPDJSJfYjTbJViMAezH4v4rYI2OmLM5BgaZh
lqS3NY2CujixNSeqPxQeez4tyxWJZzs9CDTfs3qLZPSSWErTPCUmmDcBybO+Go0ytm6ExVol3lY2
dUavyvvRz1jdFRk3x2jyvK1nGMDFRxJew3Ofxv0OpjXj5aHFpcRYfCLcsVT+/yHqPJbjRrYg+kUV
AW+27R2bns3mBiFREryvKpivfwecxdsoRI5GIpuNMnkzTz5hE3yqNAOVbqr1Dnx8vUlN5ut9y9kt
H9pqber5M8uZ8aBcvYnYHg9m1w9bKxxefY1hLgl+NzkhPhwcK+HH19bEtULY55GAbbqRo9IfthtH
K1MPA4C1iEejGqAw8HNbGUbmfeVS/+mclvcWAL4tnu7fFfDGHEfjLm57oMqcpEMO19SeRjtyeM2B
gxHJRgpeUBgR7/KBDhhsqw0ULnbeYVf0lNVT3e0bmhNHjWtzUMWpj7ATGoqneFp+6f5RTfRK5RLv
0KLpL3J4sBtB1Gwyk02NCPwFf3s/G59dW9T3QdH02QapPOlcN+/aj/BHOjscWcMHrpkny3LYGkCq
XBMjMo+FKqN9karsOeboSjHXi7Ja6+RZPwI4Jm3M2sw65vSYdsXEkNFYYHQwCtGsRnx6tJPPOYF/
O3o1QZ7gMjCeJuLutpPEZ5S4pQpSODcur2jhJMEO1jQ6t85PXrX2coI4nVwoSsEW2ulepJ57y8Zk
YLUPfETfyrsxzJYUmjVUkC2NAjC6HxU3PZvwxm7S3M/SsfgeUK9eSjmA0sQCKSbbfDG0WIL1c/Ew
O8zfu/rPBAPiERAAA1vCrcOcLHUED/gU0n3cLKbAIWQSI2EHKFRHGhUR3zgfbAZS0TpNu40TK+eI
9fBVpzGhz0S9xmgkW3AlGF2LHjdGAC3Cnx9hGaIKTgPmUZmB3woYVszBIoNY/hZbYY4Ot9QV1HWG
YYPlE1sgpyzqxzU+UWMK7/M0vvVsL1fdCxuY5bBPc5YtkmXHFivcKUysj1T5LTGOFGTDqMNTbOwC
TJiHwW9JMWF0w9tCujUrx9s4fdGp+BskGwGemErwksYUz/Vn7mFUL1dz88fxMckETmFiFXeyZyY4
7sVQoMzKAacxL8rFWzyXdlGfG5mFF3z+rAg6GXbmlLfXcZ65C3UpKDrHeKy6uWBl/pX57HOJ5Pmv
qUYuMUysmNo2D8n8EKfOeLHNZLoEngLFj5NkBfdDnpM5BQ8xU8MuJ8h9YxngX6yRg/O4XZkLdj41
qpNjdd5lFIl3YfeiVLBaGlnDpY2jnfbS5UbL3eb88wu7JL+jGcnHe0XHR+5scScyB/xjFlV4zQmP
bk1Fmq80WvtC6zcFBBYdI7akxs42S3E21HNmGAq4VFudiZ9FJ9Df9Otsx2KSJ9e0sz0/qm+24uA8
6Sk44ynqLG84CnvnxY57koV2T1YZRqtIVQjty9cG8D9fe+Vy1UMZr8zC3UsyTEfP1B8lx8/n0g+H
J1YiuA/ds+VU4tgHyb/Ms/SjP7Nu5y1gy5pcdmluvKHoLunUO//9UnHXQLLsmlU39OlZVfIrwYu3
S+wsQyzzvxPDYdw1KN9elx2Y9p9rczpM+B4a2rUyQW0tFkAM6GjgTAExfdjVHwmQ0VRw0se2PBbY
hlEfs5vP4DEJwr2CE4njv4BfBNxT6wzHBOcyJkAW81vAjeD941UzIrbWkfc0aP8IjCamVzYnujxn
JM3wLe0bw3zHP+Fv4PyqU8sZfGWhHJl4z5U467yaL7HtY67m9rz287/kR8gqTNPRKXuKVRtKEVvX
oYONpBtHArjpNga4BACmGVrBWgfwDPr22aT/iHJPLjSzwpCas/IzALHfwL9SKOOm8DLF80xigGbc
+iEksotSpqxTSGUn3Wod5BIY/Rgys5NfNcnZ5Kp4zYL16LikqVwCXWmVWg8+LVBz0j4yFNjBBuAi
5bgoGssj0ztZem2/leJH10fBNa212k9jbe7rJnvI/ZlkInRWzA9vo8Adb5h+vh1gj4Q1FmceFYf6
OUxDXCsTROQRpy5ZDc8B2AYOLtojx8P1S+X0SEYx2cYJEEPG1XsmktGV+8J0lGb/7DWs2kkPisZz
e5d8tPo1maCbaHP8ll5PK+6ChTL7Lr/+/M5os6+pnfUh7Q5eETnn2rRWBK4iUHm0VuXUW68zCk9n
qhq4Q9igoHED0MfS95ucQ4SDTnSSFtkkKhUuHtZgp33MZwGHIwtufJ/bJqalmDfNx2DEeD1GzLIp
d8eTtgyIWpT41D9hBnmuQEHmfY9ZJJw4qpDM7qo4PRB6u+TApTBUIIunC/ez7KdPKxU3t8izY6wo
c24pBqWuFDFhoPVMFu2/kDnqapzktwf2fd1wCdHcFOhvUhhE3eCxivVrLCg1H/Bs7gOzAgHavuQu
A+bFCpcF6gh4xN2OOAfdNoXAy1NPqB0luOans2J3f1ZWVF2jduMAd94F7XQBeRatsCv7BUf8RR3a
quCPqMJuOyU00GaF2Fc1ceRU9MYh2WZDdwQMBfnPjOgNz7vVNcReeZQpA4XW+gbRla8ZwGEJd7C8
D8zQwbyMhyjHoe4m/R70Olp2JTu402gfYrSe5AQznQm3IKYePBepswELgdXdKMn1FSE+kHR+cysz
PdpNf4c+/mK7yR+VUQLrRV5DbpjmgzjyCNSuqXh51NjTkZ25S3vNM4YJzghqUzNZFFUrfndk+cse
rHbTmc8xx7XYOgLg2JmycAE91Q21h/l0ioweHnn6EueZ98sUSLJwpHLmA6vlqs2stnuqBzq+2hEJ
Y8JevurOSo36caKKBRSVK7eCmf0slPWYo64PCyed21VmaZtdwcI3rC1MMJiCp8lVPEgqfoz8DN55
DrJNUtBgRfS8+XcQicUsT/QxYPlErX4yfKM452nwPFXOUkhNVdosqN7s6aSnehL4Ycy8FmEgStX8
ag03s6AfcLApJOWdewqK8m/ievap7paDiGOftcFTphnDbiOGeJsUPCU5smlXpGX2KlIydUZ2T2UV
HVlTNdD3mYhgi06HaLtrKafAxQDGoopsUo8OQ3PYjqQGDzrKs1ccJkxFffFGXAEWzmwOu9ahoSts
h13OEIedkGujGv7QBV3slRXSMT8ZDOua5MkU/dPUYRWUaY80o7HNYEuON6EgHWtRglX/JyNX2WJY
mhLcOcs+N0svp3Au4ZPNCHw4rh7JAjGNpYVsYzbmMo1bzJ0Oirpy5Nbp+m7tUPqI4zAYkfGoGmxi
mxbsZZXVVVxDJUh+R3oknlBjDpk4RmCmF9iMJG3jFBDRJerrox/Gz5HAmpXZ5VuNUYEUv7y3qqRO
wJLEoJdfAtqINxmkISya7roKMMe4HhidMe7whdQc94JqqbXJrZe+NFB9jE/Ge8VWUlJhloV5qcOo
2VRWy6GBIf/GCz3GXmDxnquChCKN5N1m6sWxdpLmjTzZjh9xcOG1W3cDz/iwXHam4EaasVipIjSf
LJ9ulrwrEQImvLGTGUHAd/rwbDfhaz70jK10e0wFe0ckJnXMXGAniCRXSVp5zUyDGbvVnPzCAXxa
6uc0LwjyD4Hmjlp+BaalSBISgHaxyGHRZaxGyHHdO4p5imlwnASguEWw+Kfq3DuT7O5f+SIvVc6c
xExxLHqv0nZZigC/ZQuuL0JNl1F4Aiv6idF1D5uMwDtID7cHMpaZvaJ6kucuymi5JpX1z0YpYQ5O
RDIim2hJvicimNPKSe3n0fEkWqqZUzsSr4Fd5I+C3iwKtHFlWhJIlhp5e2CzXFH9ajy5aPMbRp3c
AAN9wtLs1ArQtdb11pq7/Eg7S7vGLiuLLDvClPkeG0AgWNpItGj2+SSlUEEFcBD7uh+3I/vpOvZY
VhrzVkU3m5q1XRPN8UPvxTSUGDO1bYY+SCeu9zXRgroxKPmYFsi1UN0lEcAu2qKnRI2A+QnK92Fs
mJwP5QiYrwNxUVX90TKMt5n7+mY2BirecPKsp0G6e4vkOKs0fz6nlHMHnHQtI2UCB7PhZrO0nKMB
ELlW62TS6Xsi0lfKlIc9R5AIjBZW7LLpogNnHrnWnm3tqMKeV+ayD6fuWi8JBANn6Mkxqyt6aUHk
anyKdFE+Lq6lHd83ElbPRI+BbbAZ+9I81XPIxKpM5K5Jks9R2+xI1LIUJuvgGASsWoazwye3lkNn
buuCQFUZSibKjvVG3mrdMYHcRZgwHww3xpfp4WLgTk+DWOac1XSO9DQdeJEf5iF547D+wvCQtheO
9TBgWeBCZ+cKWhj9MEm4ebfG2hCUkUI0DHjXepgdaH+Nrk5PvMHHVVq7v12uYZOhjjPUPzOmX2HI
sDNEroDEPylv69oDt/GSpqXlLFyUfN3BKOnUWfpERx2hF7Rtu2klFKtFEcd9l3+MxPcK1HMqtLYe
kciDUXPxbSNM3i46tqrB4/q2ffvGl9xcizKpT6RATmro+DYH71TzJt6HJByXrwOa2l+/nUB5autC
xQsstxKefBok7MXHPqaiijp1CCz0A3BApTF1nud3nWM9wb1H1NVT3i4tA6KXZjyfYNQzYiD35FP1
zeUpeQoG+ZpU7O9Ta3zUtA1wBM69a2O/zRPHWaeF8RSnfsFjEd8mdpAlEkyNujMeCa+5B2JIXE6J
QNmo+K8i5+gWa9xYQ8KkCL3EXjm87G/24HIyGoNT4rDMQqmiIFRCsClYLrdYW6Yj0MGz73vmY5cJ
Kp/S4sBj+gChoP2id6/GGr4wdYLpG7amt5PY7QjKyNfAVMlR0v74QKRn21eqOxaOSNhdR2ufGjWl
bg3dFGixiBm8IDIugnNS+vqg4hbVnBaTRDinAbLR3mwV3kER/1bNvRPqbzM7+ZtTu3tXW/OK+NGZ
y11y6CEfrOAfzee2oN7RQJZ/MlCYJ5SCs3TScDUzCU+K0v7yO2TFaVV3SYLNFY9T2QSHoqAeWdUs
zRJ6FYdL780gI8T4P/jAZRpitSVX6DanDkLBV0VcDTTxqbWG+m+a6Es413tATfpJEuF8ZLH97c72
NStd9yoUbKk+t8TKIydvKtZh0bf/ZuH0Vy2LNwiB1Je5LwpRux89grKwIzc/t8QB04WY0+DBLf+6
Q+2/S1GQw6tGKD0Oa02nvPKBshzm0fy4bh1kRDSn5OQV0AwH44kaE5PIaNRcYnozdgAvILOXNfgg
H99TslAF+qrDSQQACVJBC9kEbzUBUncngrF4c2taZmfrPZgEJwArjznnteKRodfZz7JvNEX9LCnk
wLnFKYXtZggZrwZJ8peZ2IePMeKdwaJJES7z62quyf1Se3do1ChfCqTyXLOloNuqlwKz1m5gTmmy
f1R1a3AZQS7QDpV8kUFL1CIEnOYyb6hgpRVxC2qBKHpV9qefX+LeRXH7+W2Nn+wUdE6zKzUilqxo
iI8JUuB2LpEx8eGKfvHAtp5uTj8f14xND8RhdnYzR3hrjXira27kP/9m709wNZZ/fYowwfc1eDgy
qZg2MIz//I5cEe7Qn48HV+YGqUH+03+f7ZoB31WMlT+zYoGpjV/cKIkOI6Hy0bG8U9IjLbH3Hh36
ck5dookZxiP9rlitT1bs477oh4733fLxz++aznL2vcvMuB2HE3LXePr53c8vQDsz2qko+tx4vgPk
DRIdCuix7YzoIxSyugIHh6449e7NIYm/S2OsCHaeBKQnseFDTaYBrcb86pRReUMXdQlm35JqiB+E
3yzbdurfLO2QYZYUXuPV2vtlF9y8GohJ1MJaH2R8aUeoMBkVHgHR1VseMF5oO+9XlTR0OZezeTNc
i1GLk6KSLB+2TvDPR/l7bFNdvvkWVqbq10hk5+YiTF4IwLNYLh+WyGu7Lok61hHfuqHpZCusq8d+
HMqznUT9R5Z9/GiShXYs4M3EbH4Uy26OQ+JEsbmqG5oxf16AKLP/BQoFErBvdrF9DtC9/jvFbnpj
PzOvc0UOpiA31ClbPzmZw4FEIl8mbZndXPA32zZ16wPHMY+82UhfVJwgXoeQ8rmwAakha/eRDW8/
/1iaE1OffYIxPx/aBJS2+IqMPZmB1Gj0DUn6j1XU46Om4uq9WahZi2AqRnhJAMnCLfgzuQ48big5
EzbyI7RmTFVpHUkYZJ9OFwO7w6E2tHX6xNHxd6h09NAL7pLdBAVXB9hM3SXk6bjwb3yvTB/rtgve
/BDf3vJ5CxFgcOlfm1AKNo4dlZ+zPRKaS8r+/PNhipRJGeNH0st2W5GwWQNw8Fe6Ef4ngRwIITJz
T8wnnU/KLpfPpr2FyUfH+94nXTF0NXv0UBwRoZIroUKyw1iz7tz9T3NLtzOuk7sMTCAdhjetYwlK
YiRxvlaJPJPlMl6VTbOIaqFTeZkMPvOZi6sp7AAgiRd8kv2vese4eUk5nNOBugOG8OGnwKewbqvU
vrigDamjTS2OPvUhTxs8bkWwCmdlHRN/cA9jHsstEke45j7OuqOaeQdO/EgVrHyNKdd6spzil7WE
Y4fA56bTpV+B9gDnhlX8lYYVwouVfi4VbIQknzg1TVt8M/zUE53eUyTxtSoRw50RiTOWZ2BwxTog
JgsdxnvEcQpAoSNfEU7VAaEBcUXCS6j1315k/aau5/k0w7fBPBV5V8RrQm1De4p0ZX+2ZYBMlDEx
yWzX+jTb4JtuDjLNfI0vmde/xGoQ71CxNqrIOO2ZSKOWRYWwsnMawpLU4EKNKZkx9ZZ3zGvPQPXa
hYKBbWSARMJjlU+wnmnJXF7reKYkYSb9Q2qUD8to08mmeOmpLeMs3V0CSZFOE7rOW2TITcc0ETJT
6B1bjwfXx2rsizy8E5Po11M6LtjXEAm2jV+CamTg6S7PU1sMVyIr1QuRoXeiCNM9mXkcWhyC2NM0
5lQhxSe72bqfCRcVKcghVgJG/8vn21bABbHG/mLUcfkRUUn08/nESiijnMF32iwKed63n9QQ/8x6
fJgfH1iYyosr6n79852ZHUf2zGmSi+nY/geyNuYi7NzlmNwa8ZIafbQVrOMHG9L9fcBj6HWtfwrC
ErnNCV+ln5OQnejuG1Tk3S2jByU+8WymRtu8REbw8fN5aQmHU4VZnRK7q24libAYL+DdMOa1ThjR
xE6jtvFS4CY7Kqlihng7Xapj6tIbpdCtz24xhut0+Z8YBjBO7BvvrPv8IbN19WJF0YMPX582KNc4
W5rrzxDEmvbvZrzXJMGFvSUyH733pescBHIo+bNkvtt1/sQzUmE0coGWNPZLOuk/M7dti2P35NRM
NZKIGuiAC7uaX6YeOBNzgXgVTAN9GU2mAEziQGP9oXxRtagRXvfe3zqI/58FDg+89gjHbcXiGfG4
ueQuoDYbat/Z6rUuGCP7SPOMrqb6pYIxalyTbH41PRz6HkTMTWW08hR4LFdmdm0Fha3SztRzLlno
g8R6zjsWbT32fyAOu/cczczu+dmJHkV6rCqDnVhNxKi5H6SkJFnBd0aLg6DX0QtCiwSWB3JHLT88
vYyN1Rz2Vy+NvWdSYvceNNXeWPZSu+E9bjuLOwcSB7tecM/Ev1jWxWfJhn9Uhlltfz5tJDR1Fq16
BXUSwMap4PnXvxBZ03s0UQpsj8wW40z77wVfntXMyT1M3C00FkqTg5FElA5RjOKDUygY8Qx0WDb8
+ZgpOm1NqFyfOL5JciyvvWVhzjCXGFTLtjk6XMzr2AFSE4vPEXXvEMlJbOGnROTr1WeSIfTNyhuf
Ejv5M9OWhJDNsBpTC6w1IBHE/GC3NHkKyEBZu9CA1gVFYE34p763MRHxOWcAWDpjfRdiei1Nt32R
w5CcIg+2DDeZA05jDicW77oEdJQddAdDmNV9cInciAt8G+T4tqXufKpf2x5O3FR7h8RMiJv34Xyf
VPQY2Xn7KlWnH1pm8Ouw1fMd+QK6oa4wXxJfebWhrP78+XqQV5FSrcditikSBNiWnDTr3yfFXthA
4CCQLyum3NiOVoX+EBjGJzHwliJriuZS82z5dnCoK96/YRgc3ZG2EiSg1OZJVi0lq/Y4QMZ07V8V
kTEgwMsYkydHJESGVf3RDh/aB2dQMx89YZwbec5deQ8Vbk6OWCBpfjWxi23AKJwlzvPW65L7UebR
zg7fAInQuosq5ZQN+ePnT07afY2LFgp18FZq43dWAW6Z8KbXaad3o8jP3AYwA6TTnylLNrPv5Ret
mXULySE7Kc61RQnnONQ32y3HHeVScptSGbHykMM4rkGs1HZ7D6YZOSFz/AOIhO80xa0QF+Yrc3Se
5F5m585la3Ay+l8GjKPQLhnreodxoqkyZi9zZ5PvPCOakfI4F63sDtjJ7G0D5QxFiWO4XzAiTUKu
y2FfE8vC/EMh4cAqlTAqajqCFyIIiIqxjUvShErz4gZ1GJxBsdpvnj2ffp4oPyePFQTR70aHeGjL
fF9GVXYUvTOjQW9NvNMkH66zOxJ0nAOqa9zozU3hbqUUkLGNpKjetn9O8/a9qXr5EhTLuNbklm6M
pnmPwuY5iyveYyFNNC6u2QWRNXA5Ppi99+EpvIgM4TmxFAQPuu7ocLrF1xB7h4KvaFimB46V6G06
+S/T5KyrjnLYDqWBW1/ab4duHFdulJ9jx2cCDAdilASg0aoDOeYXmL8fPOt7fG03Yp03kBX0vXuY
sMJq7q8RmJWVVJx8Sjq7UFQj8BZ2t6aBDAl+Yolm2vMe1YLuD/GPIx5koqBlmwxQ3QcXmCjpN9AV
bf9uJ82mD2LjVTo1z6bBAEHldPsQTgUsY3f7yTDyfdYa/RZjDjuwbPfcoAemg4ZxLCegrT0nY67a
RPEd6mlDmUdfXOSuROno5/DGiVBGc6XNrjzmJubd5TUO+rS4d0X6OyEuQPa9OGH6obueUAdP9Smb
CSL7Oc4IN9ggQC79bGQ/59jDg7/8786lK8mHRnTat1iL16n1bkrB0Vu4pzjCV54HynkYGmiEJLBz
UL1cZm3lvvv8zKNFygj78dYMtDxGdsb3Abr8lviwsPlR5Zx9D4nT5at00Dcw4viaKwhwMXlFHthl
yFKLXOPbBCTRsxq5S0JhfExmHgOHmgpEt0qwpbIsWsxxvxzXJIOzhLYnFs/ZExnTKygIvfnOgN7e
xT00UNQj7x5QCIz9/jnTInvCTFY9JBQkM5Krwi9pmh9xnle0UnBzMVjGt9Sa0NdoFwdpt5olIBg3
ldd8dqbRs5PZxYPFz0dkmA6TGW3MVRyVCADTDSIoMuzDmkwDi1HQl/9cKbiYWEV3KDLdkRc2CDg4
eb6hWRpAocG5EBX4ys/6wuAI3qg7E4a6htwPMT8EtOckMtjNgsKtHrjulUKefyUw5ZOQ3hud2Plz
w4u88qPqoTVZi/yht89BWztnmO89dHR9asEcf4VlkG07Y0pPZpr3R7aoaiMr3vdN0q7ScmyfSu0F
28l9QITRB9BU3euS82fppk21uVpa8EQAoDp0Ttlylre8DQz2MwGIfmdQIFhhdPWScxP68JrcLzSQ
CQYH/0qsrlEEmDZCK99Hc0on0IcsBs1bsyMkW9fWQ72EzHz+jwdzYAcYYvEdRsmmqKxpz/tvWnEY
M9ZNkqVbg78Ab/4rrL1DlJTpZbIJ3lGPQj8Sm2efgOOImmrLKbBbqUDpY+aof4xcBzgfvgeggKZd
YGkhp/j1AOZhlShqP9qI6tjc+GaLWAuXMVrR4yRWyWE2ONuGjA9WDQWOaObFLxKj8hG/IRxjbbwt
hrR0OUsozHpyLgiOcb+cI6f6mhU1kT7z/9JjS5g0UK8x6U+NEbI4W6hPsJFEjc7pdFzElGaBAi3q
0RtyQpzidQjFn4yr+o6pPTgLhZlyrMJ111bANESQ/wJQdWC0DRkbCDDotyrnvKCKA7vIyaSWB+xZ
BLFfvIDZ1tcu6ClO53YAVhMXwjS/eG1vPrQ6tnCW8bvBiUBnbTSxZBLV0G5mQQrTrlKX6TrbPGNz
JjFeddDmGG1MLEsof4I0fuKV9yDBCUOktD6IVN76wgopbOULSpkk105/dITZv9FrIzepkM8c+vvd
gOhGpgZGrMKF26fDL2seFlvESeTUzY3+9LeONhNT5btJQ/EGsSZhykDFCf8eb1tiENyMW3NgBcvq
jSgQiU1mpg8teUXCxNg0G2BXD1UyVHvb1dUWBC32NQ7qgoHLnnwjluIhf/n57kK8gssCaVd6OIt8
BH7pMaOxfUNCN27xrxTmSxPmsDabmGTzstQi3wED7tZ0UOlzoCve1AHCws8/QRLqWdr2OhBCPuXz
5D1NjfHdeVl9tyneQFhaBaGdHcdioICCY2lN/ppLnuBQuVzMLcDZq5979/+viDnusLORzdGaY0rZ
Umg9iHQbZhz+Vd0PGx8G3X1sc5acoHGvXbeQgWOcasvbyjAxSA4lJ2zDHIr9aDXx3Y3FGebX/Dow
PCVZE1X7KiUq/XOwgnh+KAUWc+W6uD9M6DAJ0Lg4OPFcRw9u8TRVZNnHkZ7fjL5VUZ5R6vxtqL0L
p3zc1bLeEIgzD46s6n3T+Rc6Yu3zGPABXxaVld9pxZSDVVOt4sThPWoL0kgYJ2G/Kwwitf+TLMXT
Uhh8U1LRCAVmpFZ8XvhlSpCyU4wqTnE18YYwkXvqBNtrlLRX6Wf/oPQxD2/QIURsvsx6cMhZ/I0Q
Hw70Eu0m2tTX0oJtrejEcHOGWnHYAdnSCMTsS2kXrYnep2vV4YQNo/pfrrg4IlKsJgxK+4SCxj1D
NVLM8bDuoBQGiy2rQhLQkpdKhxSAljYfInHxE8ccDG273DpjMcMp3M6B7ezyKr97eUroiLHcStI9
xqnNe24HP14Dx7qTKBenCBNPV77OGWXHLkMtlCxeMtHgD3KpKud0w1+UcajzE78/dKLocG4hh1Qe
Qc9cmHKX8iIfAClk5sRDQMoNGAidgRTFeYy62G49slEbQLl8DQUOH3YpGxv0HFw6wCwMQ2qKfvyK
a9ZcHys57WuZsgpkAaS16GVsnM2oQN+oYgjP7Abv8K6J15gTh9mKphg35UoKamkbo1LdbTBkVcti
bRUTDg4w0/QfLszhRzHk4zZr42bXiJGYiveJjeNlrKuNkUPdoAQ83yTHOPcwgjAAn/OEkZKlHuZl
EmQs/fVx0DQYhuU6+wpkBA6lolOSqyzWWAtXVLZMzLDkJZwz1gU1Pqsvjb+RBKDFvDVp3km3DLZG
Oqd3N3R/aZBzHF79A0P/efBfnXjGYbBMwWq7XgKm9HY3/WEssyedz8+k8T44eG8MsMGupJnbIcZc
x9GDnvJjpx5QlrYtxSiBCYfSKbjbjDm1twALpzSGmFHuAyXFrrUyE+GOfHzJk2uABw2xY66soiAj
2j5F3W/aCqq9MkYkSdc+BbU84J0rt/boUn+cMJwIuU8PEUZNmnFCAzax23a7oSAup+V3QPvsqhrt
X3jB/4zsvo2d4VMiDskU5anKzmD562OSyZuNFX/PjxAeJvs1fmbausr2LLJZ4+sKMcVIhLjek+Op
5ZrNgwEFmAr16VJV4zE1ebXcaLCPyYhqnRGXg+Bp2BsMavScWRzX+R7GVSP9rRuocw3ndrbN7iGr
Urz8glCCWRQ7p9Avpcm4if4xGqVTIM/ImKtmCLfaTpYvy9gWrcZKOEOsgtPituGiX/ifo1P8dmaP
nmYHSU58coJUurbgWEy/WCj7lcTjtIGoMK6YnX46WBuxTsVbgHMzb+Y6Zbu01/6AWGgQx2HeU1Oe
Ne+t3tlb/lBjgubNBGuPA2Y/buJhQhv3IpPhGSlp3LX0fc1NtOus8kHTZXSy4XmyXGJmZn3Fg85X
7zUNFtHlh0z9J4wzXhPPww3uzceRPkCK0p5j1nkxZv9KF1g+TsgTxuMPOzUjRDlGMTG7urqTG6Dg
dPo9pAIgd97zFqVTIHetbS/jfzKtULoTauyBJ3HEC5K3Mooxd+KG2Xl1JWmi53/R7vzcpPnbMFQ7
DRp67/TIx9rGFoYwKNaGFC2H3z3g2NcmHNOdg8C6qSVRsJljXPYQaxOBjczm6BUnXVAXNgTywl0M
zGhgIOthPNukEspT1PqsoRY2+IjUYjgFBsNgF9Z7zb7lIhebQj/5aAT7vm3/dr7o1nkMkoY6JdkY
WEY75hYZp9jZo+m4kw8ARDYUdTFQ8KpV5TnfFHR1q6z7y0xzqUEGhRSM7UcYuXvbs9ecQN8Co/rV
+5SbOPZvkGbKoAX8JWypfO2d0d25hsGpFW7hxujpLpPJ0erwx6fNt4/3BHMpqdRoIuIQiWPYGs91
CDwkZsDucOL0S/u9AyPDEPzcBNNbTkLA5V3EO5g9RZdAhLO+DBkcGRkcrxJ0oTN9AHILiuyzcTkZ
moMJpi3FiB/IX+XQ19xWqcwOR+evKxLIp+6qMQ2xs1AR1mD4z609H+M52ab85QiouLjY2Js1JMZg
/lPE7iuF7X9IT3aromJihdeamCn8eqT9b5t+qdWh8QOOphAImFV6VwV4M6iKhBeRcEkLbYhabURm
dFGULw4DNOaxeCQE32fmgvPvyXbvRah+5SDvnCj+K3TJ32TiP05tvhX97o5kJfBx2BvwxkSc5y/b
Y9l3luEm/AlmPvXeYdh+CT2fEiDMslL0DYD9Ot4a8W/cIi2AARK1cLeclauSL6BubGaZybubaa2y
FMHWudyghvQ7ewjgC3wgP61TJ2zwBJM4NZOQt2Hb7w1LZfvZK0+N5UFR88MXmiLWJVWBawV9yTU7
dzPN0WPsLpprEL4YJfJzwOSdXXKw27XEQlM+WTnRde0tZKYd3YWnRAffTJgem6DqH5DspmNRmmce
OizziPBu84c/AXcOBn1i7eaeGFQTZBDMOWGy0v0ea2s89ODrtOWpVcpTycVWRJck3wYxhvcpiMuN
k4NjCgIkg3oQl6wg8FRiImbaUtHbuuEVIoMmaJAjSFOKYDrYHs0EGRRjGVffef4/9s5kR3Jk266/
IryxeEEjjTRy8Cbe9+7h0WZMiMyIDPZ9zy/Sf+jHtBgFSbfqXdSF5kIBRHpWVYYnOzt2zt5rm8nq
IXCIXfz/Qb9ZgyD43wT9us7fJf1uq//5Pz5+E+37/UftP//zP+b//o+gX8P9hy2V47rYR2zHsqT6
30G/wv2HySzB1A3LEcpRgoRd9rFzzq8U/1AWxlZHSEOfw4FJB65xfcwRwPIfjNIspZvKtExLWPb/
S86vMaf4/nPKr3D4Uso2TOmaOvpFi3//8ZOUTL/+z/8Q/12anUilb89QaCSxoT2tJsus7hINk+cS
DQr/I14H5GLMEWPR1ul4ydVj9lRZaKhcL2NKM5Bp75vBtRT2sKq0MVgm2VDsAljueoFUflSXfzq5
tz++3X/L2vSWh1kzf42/RhPPX5qTaUNbtK35RPz5S2eJDiQfZwM6d7OYB8RXMyPdgsUDHcFvwDw0
T2kVr0ynB8rh8gwNqNTmCvnffJF/dfZ4CF3dsTh/0OD//EVMHftzZnnaAgk99lcfeGph6dVmamgX
gXvdqdL+cntSDoDVYpLO2HFb7vT191/D/hfX0NUNZqZSSgaDf7mGSCX62vdw7SUF26SqLNa9h3rM
mtylTH25/PufJhQ335/uGcPQXZN/hKW4c3TrL6efRArfi42SeSLdQajxa/Lt5E+tq66V1qCKMtDC
ZrQdnyIdm0Prj78MPfJOU92kx1FwA9g606ye1iGCqjwiyhPbuRQVfW5CIWwh6AAmo06jA95JGdWf
uUcJWQuQG5pl7NiTe6wR4wIQ+r1D47evZhj0ULgvejtoh6wsfaIOY16F0J4e8SQuTCO1cQ9Ssmn1
xccU2HclOJEgDjcEuCqUn+cq79IjcsdlAXx/Gp96SlYnMx3cr4F3shLaWm0vV4lIbxYLqZkmrGhA
nNA8p7RibLteIXaw1rXXfbVlPhyM+h5x793Kvtn2geGfCeoTWwPA0zhQkuuhIAECT1gTaRnfi1mh
YEJ40NIYhWt/jqRhnaux28NHavYoDiARtMTNqbRHiMXi1Fc1gqJxuqSSTMO4BLSV6Oal6Yd+Y4kQ
Iz+jGrlotSE41ux0obqRcmJlsJANXa0G23+Ku/yJ4KvekQFN8xJ1Ne2cWFmvnkEsalIn70U3EK7Z
kwvj+lm2Guf1ieYaaG5fIymvdGDFtGW8141SnqUaj43pwnP1fYJF6ii7WkNx07CrbBu6RAe3aHcD
ERPHEv/mHn7H82Br3tGtvAtt9wBbVaMfKkv2CxMTwcV26b4zJjMO9asoxvaloJnXBgaVTeGOjIyZ
cgfEyzEaqZy101RPeW/ppB8UxjHXjKOqyFHzTQHwpXa9Jclw4cbUNX9nKQtIWYSUBxEb82G4UFui
ot5SECT8fOvLI1aY2TRDBuXQLwUMQQKEIwhjAbyCEBhoTa+xm2hfRuEQJ2iCbRAa1YOuumKtjUw+
/v6hk/Mz9c/vaQaQAluvsHSLJrBlz8/kP72nE+b6oRhKklSshH6JAiU1NHBKR8ao1zElpIGKQZ6M
+RCAzwC8oot1o1ktLnNQaTRYe2NjA0w9OMAkzwXb6zX9GBRlDoiCVnwUJhh8vw3dm+/yvgLF6vVS
rfMuz09ThAk1ROfZa+147kq7eKz6Ujs1yHKxt0Xmcx0P00YT+pcy6WG06E9fDaL01rS27W1SwP/K
sFJQtlY36VBE//3pMci9/8vp0V2HqHdTuI5hye8V459OD6R6+KZF5MNiI2s2ifYtwvejlDRWug4W
oC2PpuOXm0q9U2pyFtPcu3SJ8dBjX2intH/qQ3TmmGJv3lMRwtUa0V6gsUUCqTMkCDHplE96Xbcs
KppJoxV9LK2Cs5ONmM2czd//fcR/vdxC121F486WjsGE6c+XW4fIGfTAqzBJVNlKBpl71u5q5MSh
BW2XTd0pOLPWXkNcjdz01CvElZrreevZdvLvvsx/PbvcfcplJZCG4Zp//TbczwO7v4BlTkw45XRj
76mkPiEf0Re+AJvfeCjOVAG+vHKsj3Bw4t+0LfGs5D3rAgl8aWOpq1eW436ibkD7HG6LMkuu0kYS
Q5fJeGLk94p1Fopnow13aut0Y3rToz/RZY8JdCjgofF4DRksHX6iYzUO0BMxPjrerR3Xzfi7MC2b
BlOvHqok6y8myWzfn2Kv+Wm56XiuGlvQwLB5/8y3rB16sAtoRWdB1J2slk2HYTakqvudQV/Fc9JV
GdiP4LQJXIwIx+w9pNhO5fw0g+Ihk+ZEsiKz9D6FpKnCBzQ114qKBY4AHenCUOMpzPtwH8HoWqIh
k7vSbrH0hSO4Rx3Xhd7DVxeDVpxTXXCg6bzm1axv9E5+5REB4o7GdI1rkm0Y6xhLl137AotNsiCt
1XnwYkII3d4tfgltFwAWvhUJiCG/UKAU8Lq5WV2d7SKE1cD6CHhZ7N1KlmeDl+OqFnSuJCGFu1Ij
5rqEmMvecI3yud2wgTWfxRC46ymULQ56w4DgIh+0TNqP7oQI1pw9ANg64rKl+0f68dOjFjGaTsig
uecxeQaKpvDCdQRxqQ2+i6yO7syPq0cPXuSuc+i64cytHmzHHC8kya/DAKck1ITqbEjHeTAk73DT
F/Dwj4gYawCvABGN+VdhX6v939/izl8rSsNA7UkVbmOI1G0hKd//9Hq1ATmWcxchsqynoAx2AH5T
dmRuscv9Ek90IG9wMrGHFFax1HTkxIZbu+fJNX73OpmIOQDmDbq+U4Rm6mgzhFyN6NtgX1u0fRGH
VEjP/ccJrOKr6bR3lOP6g0Xh/QBf5WZEQ/oG3QdQOX56u/emA3lxyO1jRgUSvf4KeyaB9cyX79+H
FBSkU6X1VQFtGuqiAZfSOaekhcreMTJcUlywWkyf5jigCg2T7E53v15laeNv6vFHjcl+kTRdsAXK
GZBvi7cKaQHm0rB4GSNg4D0hqzIyHGBFpPiKyuiPIKtfMMwj0iaLfJ85AmG1LdON7FNuRie1lvmY
WCtUXBZNXwSMvu8hI5kHlJ1jrHXsdS9g5s290NEWfP++1ULCrIX97Kd2cQhm38ffX1nx1+KYK+uY
8/bGNaVCUfqXEj3u2lQZXPaFQXZ0HyIBx1lw9uifYQpKgzU8uOye+ri2a+Ubt4pYgmWOQ3OPBF5W
FSyRLEOiRvsWnZ5hPP7912P/N99af1rZTYmGS1fK0u1/8XI1h8oNPMXLtTdCjC/SIVgBLlAW65uK
Momajc7WsjdhFhAGQ1gSSNOG/imv3+m5ZBzwjTr/PlQBoKGMpWBV6uM19ibvOIyld4ywXTtefrfq
vFwPmRc8K3w4oJLz9DQlfnq2acLSvANi51AXu0UZPxuxPWxTFDZBfh3R/x5Dw9IIzDXKF0JSGGJA
QopGszp5jRtvCb210M4TN2vMdLISy6nXgKIxcryJzewQMUD8R0Et99+fvg8V0Ucbq6WA83ib0kZ3
xI7APf3JCyjRJQFdKyiIalNOIVFh5ZCSx2unDJ9Us8Kunt4zRUvWGFrMYznqjIy3Wmtnr1pcvsME
spd+P88KhOpOAWaHzWB15gM9dt57ru6+oir7CBFUf4Zg0+1EM19JTRmORQzhJDEG89UmmpKysqaI
MOqHytK1tdtDoO17PXnO1C9yVHYqq9eNKqZ7GXGvx3hb9zbTsaMNtetAMtynJYp4q+UeY7LQw7MQ
JFj9UPDdW7xHWxLgug1o83IGvEPKL8USfAxgkKixrmMhQcybOpzJgAH2/Cs9f0UWVx2Lwg43uVPK
rTRMjbPRIr2am1qZyXC0qXx4VxY6Yttsg0d0MeeczZNP050XQLRP/brDklIz1UtMRuJBGJ7LPkiX
sWKcFwzpV5fjZi0G2k2uZxy03JiwvSimk6M5MWWYyC2Ko/JcFz10uV6pMy0wDOFZc5QlySQsnmi8
h+hnneOJ4baHrVvID81rH3KteCG9PYdiiQDIQ6G77CNHEGqUGMfvXxUymcga1ZtX7eJ6g3/lEvRr
zSfEw2jqV5Ts1mmkYIHSVBp3qdQGAb97HfPwir05O87RSmMOI6jWKhNZgzs0Z9Ap/VbLqt8ThLhz
X7fegXlYssZXNJHN5n/Qp4+n0vwkP+HdP6I66LZjO8xUwUFe8jLAk4MzfWUD11iyGuvOcKPKYXeH
jdMkr96yHqn/sytVBDP18cGsx/yX8hhF6PVUkVCoBydmd6jg5n9h2DdQUpshsM0HUQlcyU0eL4Ow
kGs/9ZtdtXeyHthjnlVXDaflJvEaBNhdLJaeCMNDkhHoUFfTuCmtRO38imkNQz/xyCQdRDoAsrUw
O29dgivc9ikJ5sTAepyABFrHWGViS7M42hAQ5q2khZBMVqN/1djcNWM3/Z7AhJZMl56QQOhHmNH+
0m41SCQ54lq3d/prY15oJ4nL94ekI7gAIUGxDCyhLh1Asv3sHZ5gf916diCXGCLCAh0okyQpSVEC
kbXTu2I86hpE2xYRXK2jXkwLhruBN3SHrsKPNTWj2GuGnS973cl3RUDivDb4yWUAar2CKWwcZITq
IzUaQmTMeBe4/oJXdrvTi1ItSXQknwyJ8KYgdnfR2yL5Il6xbh1SaFy5L9LxLSBE9kzZv+gZBFjh
HFsVV+WPDX/d+BRnxnMH6Os4/J8D409QA0lbr2CUgoPLrLsZEU8hzezFdwDi2bxfFlrSIsetMYlX
kVkea4dHznW0M3dJ/igF+FQKeV60ZWHN6E3Dpb8AQBwyw7seYmOgXz/iFMMJGirrOsUiw2/fZecE
O8LSgCJ6tg2gPcqmsJyc2joWAau8YVGYKNS6qjwGpRnunFh9fV+DwqI74XKNV0yZ0R976Q7Ldzwo
500numLpVyVRkb3x5eTxeKx9fwUw76Wjb3kY5kOT4A2LE4jj6FjdXTjn9Jbgk1CmKHlJ4vRzTMg+
cRxQAzynYl1wFfYSHhK7bDXcnbEmzTAbXnqX+G3FgBFjRlGTXMWucnTuUUVF/+1kQV/8mNQt7wVp
vpoRl9lkIrVnAuD7HRJvg/krsfEX23HHa21hu6/c4dbUmvXkm/4FC6236mpRPgfudHCBzK3zWqcJ
T7TSRcwH6LgwE4pX3euMV2+qzmx71pomJjhxstjmuj0RkiI/ZN5kP/W8vSpW5Gv/veWPSOrQbHcp
Grc7heALGPLnGFSyqD+ZLkMSp4gfWAtgewp7ScDmsFVuqq24b59yu9fXMebsvSKg4YUNHO5BVFjS
F+dIi+fslAoVEV2zjZppYSwbxEcntbWZ3CbdBn0AOcRyb6MdQHaFzjoxvD+lE5RIonfHbVUkv7M6
OBE6SlBlQPPTQ0mKLzN+NbSy4iU8JNGJQXS4b4bmzQ6nDzPszLcQ4I9wWzjaFSjqDGLCg+fjb2RU
Tjga52451qTytpWDWMbw/V1KWO25wWS6MdvZ5Ez/zkmhpvguOQUCQdQ5jJ0DVVe/V5niBVV4KfuA
8KdnAY4xHDu7Y54H3Bqpi6F36bobkNuJpGuw6pYsS8VLgVj/PdTKBxBjzS5zR+2gGg2OST6szTnX
0x16gCKNa28xoZgPia3tCfOl6VsFaK68hq51WT6O8zJtA7SJhtfAV87P2GyejbAs2B/ir7Z5XgBq
Q5ptq/psgvSgW8lwHYAKOVIVk8IUH2nA9PCCKoXuVlUtunEYbxOur7VV+qssyZwNOSXZoUG/vWzy
wCU3CNV6kyv3oJmF4EoY27aS1YtZ/AydyHysuxbGSe7aD3o4j6lUu0YQQPdIImYPq8m5IMLBY8pz
+avqQK35UDD0nuSsyszoSmRR8Mz8+dZgF1qaSQ8cZISa6A7FMCO6NJqLpTw5XvMUhiOvFPYgCIat
HDxGTSjLkIYHkzf3RyGheCprjqmr+4Me9NHRrkcE73VJ/kTk37pKatdaPnAPGm90I4pVoqgnCBO9
uaBrr7K4k7lBNJqrb2H8LlTXZuuiTfFH6sQbZUH6zuZwL0gdXyGotDd+OxUHInc+E3MKjpgL0l0F
iGuhT2N0zSOQJ9BY1TkQ/vDIkPJcMmNb63mRrNi5REcdFfWyAtW7of2EdMppnAvW7549oxPt8H8N
5zT77McEynhKNJZsmbrqYgKgiMiQpU6FxCTgHGs0ZBARtIGFVScjOwH2qVaQJhfaDMOr/aOcVPHq
0M8C32evHa899AyqgzWOSPIjB8b3pmv/toE6XJLc5Xao7r7biuP/Pag69HZYe6+RE/B+F7SKCr19
RvaTnXKJKgeyp7vzRPYZI7WjdMqSE77vd8g3ZEAFWncxm+6HjdD5UEqNcKc8Sbc91uvb9wGcw0GG
uIHdmTZQDu/VqEE2yyJSJdvgYzAIPFJ97FE7il0TWPJgcl8tUSFcMBBgueYxfoh15exDr/1FYGtN
YIT25cl4vHlp/CngLmF0CatDnlfVrs0YubpATBbuWKRPelXN+i29O5UFzrRkaO1tCprw5IS+PJNC
OiyCwSWfzELZmTMvOjcaAtrZM+Va9SbL4X4qaHgPqW6smN0T0IhYgrZDymLn+zc6/PlW72xty/Jr
HqNOl0ydsvdAsA3X6CvO/Q2IFZXj7XxGpcSlxsUqwso8aug9EyNuz2pqmju+8cX3yWREax8spd1E
4/hX1jOG4j0WS9dKP4ISwAeK/fWQwrmGsVLd2oockaCyz8QhLkZTijdnEM16aCCXxh1SIgyqBABq
Zptu1ERrI2T8cIPSYdAAxzcQfcIFQ9XuooXRW8BzcZPmB322p7SA36PpEpRetpwGUorLkNOgvoyx
dK8kpOfLOJ+Gk6UcLBV5NvMS851tNvY9p7e1M7rPRgLvF3W6ifw4xU2CDIbdL2uJCuyfEaAFl2gY
hkSEOgnEnUVPqlMiyDQCfHD7PszDF0+kDQ6S3D3alnmqh7a+FvB5rt1ec3LAAbV8bMtierGmPabg
ElIZpUxp+cYBF6E4wLSiJV8gfdUrNaynMd22UVLeisAu/jgEZXQESNuAGawcpoAR/gxha5upS5t1
0t0g46GZrYuW4AT7Z1ir+M3tX0itJ73JtvKNb9NCaBMyZwdk5Qc/ruJd6fIDW5vWemh72acpr2ZY
+s9V2Y0rIyvbhzDKjEVel3idusldK0GnAfsjbMdBJOxNMuKa8SNshlo8xnMPZtLlj4Dk1FUjSdhW
TRCc3TmlyWB1KKPBPJVl1KxbOXUvFOLvGlQCPHqz3zQd62LTQLLEIcfH3kKpokCUE4uOlDTP/Sdf
VawIPiqotjSY8s9hJHmCvBi5Rm2n1XMRE3Tms8UjwKqpNrmW8BiAuasPYerfI6Ovr66yk+t4HWZ0
WpgodRyD9DfYHkIUtPIjTcIvMj3Zp8RxcOxcBWSFwn9VQvxC3dWfczoLgAJ06kOZywNPtUEho5tX
V5YYjwv2q+zf3FUcBua9pxeymorMehKG9lOfxeJQL5fEGyVbT6X+Gm8EPpC5hHKa4NMIogwBDG5L
f5TEAk2p+1jSuuqnonopvWi4cWGvShjVS8rc6VwObAi//yXDHVdF5sonqvMVcsljUtrhaxr5O1T8
zgHYt3OoiaFa92RcLGzb6i7WSBYfGsYPbHok1SU+m+QopWPhGqQ6aeLKBA2+fIeBLYKE9WYKNkEE
JQKhK1RG13oat2mcHPiR1YkUyu6pypAUWZVrbqWX1NckmOpdZLfpEnZudwxJVUVioxMUWI9EGgV3
IHX1ieZ3sHPVoD5LK4zWcY4UD4jkk+zH4txNWbipM0cDmGypW2d2zs1C7nawC/57mKZEZWZVeZU5
4lGnU4htfW+vuK/OWvkVRd4xsCMD5X1jPXhdCKdNh1vXBbF5+D7UDaIu5QT7fk5RmoDyZfP/w1D/
wBV+C5gm7qZhVrV0Ooj9diBCl64iglRIjUFRUj1ZSX7taRd+D7FosxQ4hyKyJcDxzfTOPS2QdDVF
9O3iosbpqQLoX0HbPVbpsEzidp8xWHkxKsQyVUXUgLBwCSStSp9KDYuJVdWvReS1p1J3cKUCKOwr
63eEqAUn9m+6yR0pX4n9qE3BuMl8csx9wpRcvTnCuBC7MU4fhsL7rTxHu3bSSu8jkTshvisRF+x9
W2QEtmweeOWjR5Lcrw9Nhl0tQ5yN+l43F6NHj1KfD44JJ8/v8NHa/hAtDMOr3zKf8HHpvDNUCK5D
lESozqZiDTAG+VurgBFoE8EOpRE+6Ah1etzjr2mDi2WqSvB7ek5RY+vJtrIaqjJSlq51gPmDrSFc
BG18FlMlt7AYNB9JcMgK0lry6Fod2ioN2pg+wR7zMgfB4VxjB13zqBkeGTJZcbLmwxDja2ibRD4L
AFdvDg8eDY4puw0ZG4q8NMb3MIo+LUKTTP6IhWuG7akKtAoAfnYSBChgBXE46PmXLqp8S1gE7DSI
Fm1TnjGerGnwdcuiDsRWzWEKdhdE6wLvW0o7ChGc3kOSCtmVkEZjRKR+IA1pLzaEiguNCfL8YCif
BxdgauY3w9Po5netk0/V2Mub7Yr2qUbiizVxei179od5ReLhzNBkVY9OUaOzB8la7ujhEtadfkwD
VmTqsfde6xRGYoUW1NF/cAbEowvAonX7c0LI30LOwTBBodDDoaQipTM9l6TUtUzSXyS464pG8lc8
N+QDxyGT2ngehk86nb/UHJsjtAmcAW7Z/MKIML/Qs+dcuWy3aIyhEOR51Y1qG6ky3kRCGFvd0ppV
zBvgUAbm+FaEErG36z0F46WbefJRlXRn3/yJaSD98EY5wTWdwpsusNIm1iM6IKLjdBzcjtiaHp5+
c55cV+hiFkbLtKVPM3WtfVddGwzyB4ft8XxDVzz+bw20kU3t1WyTrORS2T3D2jL+qc/xNKVvt5sU
OjDPw3vT5tbz4MdEDArrSCbrMuDErq25iYlC5KlIenWL0PssNZtzougCH5E9dHCCnGYdD/20DrPE
XkPkIvgNykju+g4dyZLlLc9v359wyXzUZLmsZk0T1qHJAUkJWt/WIKEALygXQZw3cFo0cXY1Nbzy
R8VhuAA0VYHg82pCwek+yYq2QWy04Yq+gthydq3HITNIB8hAMbVtOyuLJMkSmjbtsRVgDvMybh2B
bBgTuTVW6YfdadpSZNICuJG8BSC+d+5Ut+w+kVUux4qGCtTsFmNs153zYswPYTvuwq51KEanBt7O
WK17xuXk+eXmOgF8uZ/PHmFJNq0STmEzOj81bYiftD5rXj0lH5o8oov7/aDMByRkLAU+5h1qmGUM
xva34czepCpPnw1AMJtABh+YSGACGhNIrN75SEUZwBNqnTcsWxgyNY0U8ZpQF/ACFyvJxCUTYC0j
SQiNF8e8/QeJKgbPJq2+wD+3WjK8miahUQ2zev/dawnPqNHjLBDEyKPOD3SinpRIRhxr0M3MEYhn
9G1CEFI3TM44CzeJGqkXQ/bG3asSjAEZJsErmn8VgbM5tula8DbnBjKNxZB28Q0XnvbQF158Lsfg
opEihU+XoJpC2timM1WehzAD32lgsM6E+dJAnnb0UL/bQ2ifmfB7SH7CdA1sTm1TfJU7Q+fqCxHY
T1i2a0ar0023RutJ4dWMs54dGxK0Ry7gi+ik/gLELyCwc+GTjQLEOJZU2IF5mRL3MMYuliHfyV/M
gYEMTKR2XmAJhSpj75iDt2k955OSTnuyUCFtfId04Twiwt1SGR0LA5C9wV6ROwLepjW019hwtCcx
q2t5BvWeYj9NnU1lEzfr9lb9qk9vjcsGuemSs0kKx0Op+80txKOdKZjsru//MtIAnFAweteslS+p
7Kn2I/phi2JEh1FHLtnpwqdMCLSl6ZJb1IxB8ORGTHZ9/joQkfr9OLX8FsZJzWhfujAiNoL2zFMY
x2viQCokxcX0VinYvZ4X6k9JYqO+a0ssFPNHARZ/VVX4eUOVPQRGqJ8tMJCbyg+w2PUQQee+7Pch
kd7ODk372/C68McalS0KVQTm3A07Z5KYZcrqPaFjtpV54j/7Hp2f1sxZxstya+VWzU5l7jm7tVq0
DrBW2887WCp1dmIAR4Gsk5wN+z3feI67qyNrvPfY+VDNALGa0vjH1HXM4PDge2QMHOKw67dBlGCv
LKVz83Xd2ncDDakInf6Z77Gt2ZQuQFek9165xTLWdHeXNDShGOys/a4g0oIaxcv9lZFE+anGmb7o
yQ3YMoAdbzU90YUhkGf7sfFIdYMRIVlMvaxOCXazrYqZ6o9Si+5lgpC95sVvIna2yX2+pGELSRNM
COzo5kSMGM2i/v37AzDJ12nodlNnCuiaHDTZIB4r9fLAaOqM8S/5gb35xYuzW5t4x0LL2wcx0AQd
xnUROc6zl5J+MxJrze1WBQVuMKPbRe5E2EUxMsHVNPdAKjTsAWqYHKvPi9/jODMKUE89NcK5tzE8
eARW5Wb46QfTdRzqd8sMTIIQra+cpgSuU0Z17uR7L6bzBaKK20Yb2hDjAdopkRAyYAlp35E7Qd8z
jeFgYxxbNm057UuJQRqXtkVaCyDzuoOk4ebPrpMn2GT16nGqECJn7UT4ee2Uj3osdXRGuWLslm2y
vu9O5lxc44Wsr/58CPl9H/Lb1pulCDVx6tsexjWOOyQK2NW7k63uWH9Ie/Q7CDRYpzd5boIPABMI
W7bwd03jgc4BknkMTMyScN/0RcOJp5BBsgCckqFkXh+CiUY04YgLthT56zTF7jo0uVHaMBSnBrIu
eWzK2mVFiT4CJwn1BGVwBXyBHVedJsnFLPENTcRotuq9lHbwaM0FQ2U7lKytER+sPnZXaUEPsXR8
+/B9AGxFZDMAidX3/9F53Ix5AwECitfA0h+nuX+q/dRdsfC8lWIst3/kXyaudWhn1m4Qv9JTTC4q
QU3FVhEM8BjklzZXBmSpP9rYADR3mp2QKmY22gOcRQibUBD2KbO2CHU7bBqJZ4wyowCMae4ZC02/
tCxmH6Skfc1MKzz50wTpn0H9gk36QGtO6nfkdDltFZeQi/Y3XXviJfuCVLi4GLdWlu3btsL2JCMc
Sio6Btp4M2sxrdtWt3da6rQ/Wv3s1X1IhUOMRli5yU7PKI8iJDw3pv7TqUz1sxlAaEg9JMO1R8Bb
4KS77wl0N4TRQSg65qV6NKE1bKt0ZDrNvviEuY/XmIFAVOY5b8BG6FjOKYMqTOVYNp9STaifGAqO
Xu1wX0OqpDorf6QtCjUi2pcVN8ahMZo02VHU4t8F+XewFeHTOs6fZe30Pn1+rE+hhiGaBuQmZ+dx
KLqCOIu6jJeDKBpg39Ana3rp1yZmn6fFtDbqVtxQgYYbTW+8XRdbz+p7kOyWtJNHQKuco99N7u/M
QcirTzI0bss3GdX9zsiRsPIk8NrURyITvKxjEc/zi+11Zz0iNTOFL/S9dJDGwGzNt1YEa7ekmsNQ
CEosHBr6a2KHMPultGAvoxRPwm/a/fcnrzJeI171Jx9EJhsIP37741ej/SSGyrjhXizWWCTj7eQr
7+705bYLXNyOEJM/21jy03B9ARTLMHyV2Y13drvsRubeZo03bZ5RzZkCQqXoALlWLWSBvXLaU8vc
/EUIMzi5sQlNQzF6LFOTab5CPycbJn0uISwxUKF1bcZi3dPBpxVV/KrasYf9JvNbKQ7f7U1TWfkp
aCQT79x68VzzBWOEtasNNEAl53XKTqp37Us35DD4qY+vRaxsAPLhAVI4Lu4m049JAhsUOFzyAq+E
UKwo9H4YfYgUMByphqd6izoCehN/zY1rT9MVUEi2iDpxz3pp3JKy8p6j4k5NZK2LghCrCDPNhZK+
2db9kBARwMfcR9jU6I7cinESj7yevgY8LGuyi7GaOVJbO21EXipXa4QR/Ytwr4lIkDgj5g+Mi/Tq
lHheoe2BzrClbK3s5rE6rMLSCC41WZlV23WAnkomaHZzw206bI0GOEecG+S1DgZmQOgcp++DZWRw
8YGJb3HO/oyHFppeYbJxZce07QYBms0ntaMNaQR+fyyHeOfigou0DoBynH44unjt4dbgyYI878zl
eFhOzXtfZBRaYGe7yElvygOLNLgQAcs8g2oojvZUjw9NLMcHSSO2sCncyae5DAlSjCRR6TZBsrTi
JdkslJrwxM+HkCyXtVdpDVqPyTs3xdmOGPP2frsHJcKn70NBanNeAUqpG1XeXNoziQ5hJw+6/uIl
ai2F6reQYMH5jBgam1IY9zGZCKBX7BXzzIWOneniXffz53Jy26swPIK90+EcofdYCcCuRtKCMI7V
CRxXef3+1BYZYgqNKKxeOvAVDVy4jdEyEpfQp0N0bhuJ//vwfUj85q3ywfh0fYjgzRinra8CBJtW
XaPBSdtu2TbA43LbCO8ybaO710zH3iyOqk+fm6yjX0sP/dqFTN60JPM2uMlJkyY6Y060h+mN7bas
i/ExcyfncWI4upDsuffIGJxHJnvmLmwGwMs+QSwwOU9iMrpH7P5EXGT2b4LUxa4LNY3pcsKbKxb/
i6ezWJJcyYLoF8lMIdZWSsZi2sgKQxxi+vo52c9sNj2vYbqrMlMRF9yPK1bCXf4CdqNBSlj3GOS9
vepAAZRTzjaRGiwjqvH877/+/aBuqGA6lecBTwQ48WGjj3HA3ye5bnXymyUzDwjW2y6N5S+ZxY9m
T4nhCYsw+ei2vUur4Qgdh8E73qx/P/v360S/6SuVDV6YoG96gDQHYQtIWDDY5Vka+LBHrdQfJjh9
K623q6fcTUaiZqx+W5aGz1jRHR8IMntMCkOcZDzeghbXPM/ZmfApSBwGlGl3YI81VL+uW6z0VJtW
FHXApeYBkZ4urfvMWaLdAkJ6C1VmMkj0iYlG2g5mTc5KVcirSpD2EXM6oHn3TmDU0rPhOMkBoBfW
LVCppxLd5aZy8j6UUVXhW7/BeFmK/UQ17nItAqSZi7w+MtJnp9JpcFVsUMi9240B+pL+ZN1+aCWm
V3NCPhnBiCgGlewdBTFk1JhtiaboRLDAUuNkwNvKZM7eeG1UX3IRPaFDqK7myElnNUxRxnh6azrQ
0f8+Wezn90XMF4zFvTqXjpkjkbn9J+1aQ56s65eblGyEEOHom8OHdTcXWXQuXM3Ylor3+N/fwrAc
zs5jfVQWHINOMEwKTTWZu38/X3w24qPFpn3UNc49q5pfss568rCUHAjYZKVFvOfZNhivtgNKc3yN
p6J0tkRW2IFoB5Z6N5W7CJwSm7bt7yBXkccBcxRtTVDZw4PPjYgYONS6LUsIRgjZPivjh2wqrhLD
hSfZzHY8t2QNFCjV6lls9SVbZ4t7yXAzqNldD81rOzFIIDlB3E269lWgrkgLndZusE+ihZuIh3nG
fjx1eyQcg28enAHDIVqVIElUWCmwhe7whjbnQKTPkMdXMSDGmj8sBrxlZd+IvqEHO8JbjzjdW5p9
FPIekWpZdqh6/9It/W4UOe9798u3CAjfunjREXhC3L0p8WF2xh0rQA6ceC2YX86lPPrqHTIxBidm
Jj6Tlhja2HgokvHQ46DPpq/ovDS7DEacEJw2eUubjj6LoXATvdioadlEzrwSsVgTsQySlxptof2o
ZxUgraLzBsjM/H9YoBvWX3BgYRJHjAU8rId4dYdvu5kPLt5vzOyC47cgfnxBw4cDWPfjlWb4d97P
iBMxW5iSPS/Jsy7ekefv2vwg/H2kR6FeaFtkcmEy3tOzu/1y8Kzv8rOYLfTr5x62bzaSYjIfvO4j
MzvMolA6ePu5ptdN2n7rzUlHC+A8zEa/ci2oI3238qvHxZhXMSEoHiJVIlM5dquz1IoQENS2GzUq
VlIQqBompz+4wgn8jBgwNGKLTlJVx2Y7ZwTco3rTKwj8tbtbRL3h4ggTjv8uy45QoMKMyNqq2eTY
obvoNRIGmyDUmy1N/DFOOff41k0lQ8KW9rm/bFE9wrACvGUy1iSgYJ3ajGarp0SUTD5KSZMS7dnk
gqU9L8yZYR0VGJ8VfvqYyaeD1m7KSYzAdOB8sKk+QT5cmYNBfMnAqmbwCJy0aEMiUgoYz5HG7dCn
EHRGbH1i/sqokAHGPDFtyC4KNXPn9BSE9uA9G0AA5iq7KzRj7YHfieEsDyNXfvYLLGCNFOrC5G1j
JAZtGbnytjGG5r6fv+YE6aIvr5Atz/CwPkc93WaJfJ51Ni3yLJdum2PBaDjxiVAtIGmGNX2lHIjv
JaWwTuRG8oqqOX13uNOm5ReVGDDp+Jj35kPTTyv0PZ+gWthcTk8k4BoX3o31YnzFJDChVsLNT8jn
2F/Q6hApZ915XV6gjc3W9rQhQzvoM+3C/aA2uPZFqal9RYa3mhGpIgsYzRSKS7ZByjJiicrvvQFb
r4s7K2Ic599GupiE5vhQKbHyo2SdejRoNwZnpB4np9onkAGw6RNNSw4YA7pMnus4xuQtVw4URCdP
D+2UhsOAI9FX/gF1IUycCmzdcMAdsdVZQDDxXF4ku3TWK1AsYjCMY/2XKGnzJZgfZaXxfkwE8cpT
inW9jf0dsJpVhoHfQk3uOiOfeo7I0r8FoVm7qoj3igvGGnds9Q6YeDYkBSPAml9YGmMO7OydU5EH
AmJZO2jOZ5U/Df64LWvjTqyoDoIkKsIJRkFL5ohmx38K+7uU9h15ukjocl4ycLumfUZjCH1J9I/M
K4gLXzcJtb0gaLzpiNq23UNOGEW1IPmIkY3yaKEXDnINl2idxoHkb6UeewUNCSQSMXlLsQH5e1n4
cOUWKxgGnBCUw0XPH6NcvBGktE1YZelaxRplOJqz+wOhbeVN75P9qZrya1zyvU/khWvAzkE78Cej
GernLQFRO/IIXllxhkn1y7AIVZrY+tCdo+R1hi8e+PGw6Rv1nZkf2XAjzlisg6prkngkKxJJgQJ1
Yxnyg+lGKE2Hk8nuhjADcDSktVp1xBQHuLtPNScxH9uk3Aif0fdA5qDRrKuy+fIZ0u6GpTmNSCXc
vgRgATatZvnSosGpZy2AJ72O4/Jsgks3NW/tRqBd7HI9tsbKNIqvkRMI7fcWEEQIECPkWtnETHE4
izNRv80RnRudglWlJ81tdj5ratgxdwRhn0RaPjflcFcgtePxPyXCvjNjfdWQ+qpNAjbtxEzLvRCZ
/Jtb7jZLH+VA7RzFjGsMuOhAWSL/CO5l15vGS5Y1W6LXw3kiwOjs1d7fqPtblxC/tPW2hPNuxQB2
FZ9r0Cu2StkEPtcWdxYPUS2q/aLKv4avGLl/UNryURbjXzVZa04hvLt9+oVbWcHIvSl8SuMAevZh
EQhX4wQoZrOKzJqH2A0WWFYNI0DDclbKNBH5dWyjtXcAXpyKrAd6m0I4ha7aDIf5VxYFE5iv+j6N
8hcnSSinOL9EshVmd4jApafAWdwCwG9BoguTNiI50W65ag9c6NuKzdNSt2EcXwrphB75b8rLn3wT
ZlWf7aFZblNdOwGLZC0NGVVm0UY1nE9m5hw4fO9dnyAfWrxbZACTrV96wcMsdBA43sugN59oBTPF
3iLa6JH2l4n2VFUktbpyY88OyJl0Ba5kl5vTRrfs9QyvrfU0phiefvC7OiznH9voVlb0N8O18IZ8
mxT+OUu6bdLZm9Gtr07sP1ap2ij0kp3NnD8qVpr3ICpjF6HuDfKhQLnQ4Iozgrp2n/UZE7e6kCK3
RaUd3DC5uZaeDAwkY4QuFzrjpEmkfdO693lo/L4YWAjMj+Mi3keLCGw1EjGZmDG/H1NJROu0KPe5
6umBKugHBjuerWiPsgfwPSQUtAWbtpWQl5gJJWhTvtwidPx5FVXjVmWsN1Lo0FmCDAfpbfVFWjsh
EsXaxmuAxcqwlw1gNoPg1npjj/retqNbU5eF2MTPMnUhEX05dO9QGldV5UOEeE7MkTCEmCF5ua4L
F3y7sy15ghpulKp/KQ1KG6nvGy0h6TLe+La+adsGHwOx6clwdUoJt8g/9i6IbM29RzCMSDpBydtu
7BpcFCNhgwQBLSs/gEUhf9bSv8aKuGj93VjhlcrOut2Qx8ZEK1aHbnjISX9q3f4oM7Q/kgsPbz0S
qxjD39AlZ72Xj2BZXcF93rcd5Nrc+81TyhDBlIxMkowpJpoNK9X/Jrd6loudrPummvctchVwKuPn
OPAuL+y/2K+56Mp6XBYPiVce5t5gmFWGMqZCikBUbzsJbVqDdMRyAQEhWVluzEoa70XAcjE+u646
Fkt9gWf/k2EDCJ1JXTMtua8mZePkNl8kagSi/4iHNJBbzYx9S1LIspYAI0+nX4aBH6Ls+VGWeixQ
bUN+rgI5aXsvJkvWrCvaEQJ7Yp8vZIZzOiasvS23vTm6/5zGuxCG8of2SuGPBB6UTzmn1xxGunEE
E7fPlP7W+/I5aso3ffIewQaVgqA4jc/LBPouIKdmWk0zMi1lX9Pc7QnSBB/VQsECX827X9UJ6njm
9CCcZZP9oCWX4QvhlP80Xz/CydxwSg4+ldAKEhIyhJbNYzEz/23MJNRtEoHrnsYTCE7IU2vPeUfE
Jrg/8kWfQXBuS4xGbPlJJZ7BCyORhhEjYGBjllk76E0NRYxvWSj+noZfbZovt0DjrsXZyjDTZaUT
ta2RX7u2fX8vne6PHB9KpoYCyJpkemAVNxnjphKRjSZ5oNAdmzcnf3YHwkxwrnLgcR9BgOxgIOlA
UECD2kQ1+ZLYbQ6hGWjQaa5EukpMsw07qi8kHBlHDzjEWWeflc7TGg9nGqxr3dj6JfEUzFWdMGbV
scqiaWXm2cttlWwuulixEX6fmIJvEce/5fxj1e1rMORyZ490yvaYkhQib1aMod8mJxbqRJSW6UfJ
+CVwyz1h2VY4L/anPjd7U2+u/xZxCSI7oKcCMTI7/OSjNa1yhZSZDmIUL3Mzn4sGNFri3AiHDqTf
aVw1Q8IjWdpmuGjdl0KbH1k/znT0uuQ5i+T13/+DjTH5eNqRcIqDcorPXo4PxC6eVGrRGTKqS6TH
2aXdpA7EU7On9N60qNm0bM8CpgnXWrf/qj5755jb9fm0R7hBiRXZRxwvLjPZAXr3+DYZcmZmK55c
LD789uyxsLKe+8lFQmbkpEULi9JNc3ZKTSGZZ0wLGdqFYNi/iV57us3rAkcIa5OwrO275qce7SqY
EIDvcxRTiQ00VMz3RvmkTx0BqElNFJT3rUf0url/Z2j6a07qaNBguwg1BmxDVxzcHusObvlb6LR4
c9AYjDrgvKRyr/OA1X3oH2oSquFYklOHx48d6zntsUImDQ92xbykZs7bpcXeUiD3nflVK0c3zCdj
YtMan+1I3SqRfBWJiFEJyr9CL3+HOWppwqc/5XxVhiCw07ZJkjW7H9faOMzeKtYfbZY+5wn7XZY6
HxliZ5QCiHp1E34siz8OKfNrzl3mst0lVWgSfK2Qh/zqOiw14frzpKXVOpOkmyIAQSDiB7m14LFA
nKUP2UWZJYA+pqGJaX1IUsumqnXCYWKxaGuWHaKZHzIK5YgDoGCOH2ojtZ459p+p+iUcaYS5yuBB
4QoGqkQFVZbYx+eDKuz6OLOw8ExtDEFmToAL1WoWAiNy/+KyP1iNPGID50BWEbfE1IVG3OZaL+H8
pEb9WvkUb2ZENBXmIqir8yf5Oc/szXEPDd/UIeCyvhp2wXQ9sHMxjn/p+q8ek1lzozNuIs0Gu1R7
uzEH8W6XWG9qYOxZDdC2dF46vMuwO4adOVNZIPskmWUxr72FWovMkaZd5/eJjf2uhrpnibjgYHxS
afw+JP2Lb90PLTemU7xlt+TamIgyMNAp5VRZQPhoESR1lNiJfudqNjORtt4WS/pad+KgJczZmSvj
GWc937j6qasJhMDWcyUY71oNpDwaU2EHJdiBPmYjDNnLdujfUzNugWRyJs8Zcg+HwQxUkbs+sm/+
qatgoAs6kbvEyu5xLccxaQmeS/ZVfgQCt58RAWj29DHhrRz9/tzFHlGM9d72UBW41p3dybWQ+S7R
yldfB6PpuONeTDg+cNynQE0JNasHdfNsn+P+Zi5xbB5bSKiL8EhU0kGYFJht7br/SIrkXBosQ5rh
g1NyXBd99lBGDjpHC5GSTws7RO+xTyQHghQZdq7NZxf2XBV7O6e27rJy5gHXrLeGs6+bv0dPe7fJ
oBoHQMHaeapwd6TOY1xoXxmaMs1+HgwGEKb4jjAJjM6wcSPW8RHq62li4lk3bGYb/A3UEOb0nAj9
KfWWkxEtD/ipTjHGRHjrfEa8lLe6Wrpd65urCtZooKU0qiXQ29Gd+BmPe8ulPtF2j3BGRjxEPURU
bmOm6k5iPeBq+cpy+wHGdB9ixyc3vcn3ZW4ZqwTFYlgn307CZl4uPcEGU/fiqPaq+ySZeo56E2p5
HeJzVziAAuUF34Vm8llxi4nnYH6oyUZftYn8saDkshAQ2MhGZwsQCMuS0B5FzgIZQAwj0/aNtgdV
mUlM69jLlU6iaqcgiwKxYa3UXPRCPCdt/3b7XyrcF63umSkxPbOdR8cnKbMXL9i1SDmLvyZz+ChL
EiorM9u4GhqScdRWRloGgxpPZFv8adz7TaE48iLS8UpajH/fA2lHQam6e4mYMm8Dw5rO48AdFd1e
Z5qkR9loe6sbrt6on6Fb7mc50XkUXw0Fgz6Zd5GB9rXr1k1MpZKJW7yA8pYAzfzKrLk7GZKpZHwi
yerb5J3FW29H0cIMC0M5l9ajlXRXkxT3AIYR9Yg9EJRb9gcyutkPKAsSJw2Oqe+8+j7ptCg0C/2X
BcTBb0oQwDRWMn1wkvqbeoMx0vJ3e8hbCq9cfzMbCqR5wDVdJnRX+RcZJOfRE99DmsAk72r0Uz19
IkIBIG0TLReF07iGQsPAmiiFis9bUpdfoqfkivJ7ODGbvmOYJZaTinwmGeqomrcEBlqIAQqdTRo/
1aC54dh/375GvTR+/CT6LKN0D1Ho2zVIvp5oRiaj0YK5EFhlFhJyzX4l4Nr3hZyCoYoRv1K7chBn
P567TmyYELxdVkTko+UceEMvuG735kDicAIOOuhHwqhNnYTDeYui+7As0FLkbSxntQLarrlZmHMB
fuSNj3MaYml9tFYXmhV2mcHobYZY/tm+faRdP6NSN1CIZyTHeayZh0AWHbheDROCOZLz29k2vZtN
DFPzJ3CT4ao13oyJ3RkMsW3jmptWI/A5scwphBjxhnqBQWDZv5lu/jfZmB4E/mCA6cMKk/e8QU41
hdR6xwHxLDu6k+FMJyON8POa9r0ZMzse9NFBz8D7kxtREgxOd82ZsQ+4a6oe7ZtWgo+pI175ytNP
OkmQNCw3Ek3lnaIBXE6mM14D/lxTeLHZRuLjEnfj17wL5Qgqq+nRIRowNOEakGk70HJMY/TVWFOx
ZhYAF7xcq9Kawsku7PXis/mw6qVnYIrOzaLHDoVsWqzortxnexocYN6VPwI+PJZ2C6LDOMs2u7Pj
5tOQBG3lqPhW8gMXuRVEFtRjzUZAMKJ7GE38moUOy4YSxXPzL1lo96rnKCqZMiNpK6rOYmx9dZNq
WHWtVYYNVH6N1xgv7gX8+t3YQ25K7ZpRl/WU5Z6+7ZPR24CEv6E1aK/maXjuXcsIRiWAHLJiPpIp
FrS25uzVv5i/Qve2shgu8VLZ27jmMnEBFoJWijYV877QL/ZYG2iQcvCYLutA5IddsrUREut6r45t
/TFnN2fCQH3gV/xLWqHtJyIg5dSnVHYSmLb1sSj9i9TJgZuEPyPmHbgUY113FHVW7N57UG9DfTHK
MEvFsbImoA0zrqdpQF3OsHMynCQsHPmbsmANPIXjWjLX0/3pYvsss022HD5/NnPaz2iicasR2lJi
FZH7K7w3Vvx8cS/wYaCN6pAbtcLaFmZJQir21sC1ig+njV7Q4WLhlcs2oUHfzvl4GyV4qNyqBvVe
fDV99Ad9R2dVeWgm2N5VD0yujHXfzr+w77kz2T3rTHt78irD4Za+kIv6ZNeg7hEZ/aF1O9RluUuy
2oRJCq+3dLh3SUidpxEFPaCQwKiSP73Ap1GXz+ZsH6i26cVhbq6j5ZJGhraFX39oFWTpNJtfJNSV
YMoOAwzaoIxpumBbPqArRdaGy6zmgwi/aXxucEJxQwyULTfAAnU13kZnmxnZXho0XhpwaZMEg7bE
kxNDc4lZpSIOp6QiiWfdK1xHcIt3vmWgws9fQa1zh2Ti1WF/bME38GWirUwSNAIFO4D1ICoXa6JL
sfqRSFqaInDiNl4Ad3L2ZRWdmAqdCRI9VQtY6jtnIGqkK7LPLpoPhh4fHTPeFDr7fLO9V3jaIvJ9
65v1h3+crGumCMzd7P4md3U6QoxshkoQWzckDzEF46isp0POOGG4xkNLQnsG+w8FGmuSA3G0DVow
bD1xBr5ZOG/Y6r+8pPujPHwn+esLP0FoY1JMEtYWCesxWMt8+/qPy/cWRhI6eo/Yr1wqzPWM2nQD
jxFx1IHbQ7WxMX2OyD8gA9zVqE6BeoY3wdnq3+8mQnwzVKsDjJeyYwPWSBbsBZBGVJHEAwKPAkl6
cGSCGwtB5nK7nEpXciyJZ7SjX7oy0pVMzL3TpJ8kgsAJHt5zAiFETbyCtqx1rXlCUEaitI3woj3X
prlasuU1zfpXq6nh5SODZi/PB7aZ0TFPjyRSYGuYUoBwKRk6mcNjMH64Mt5GuAYMi6FSP2K7VbEV
EAPGZ7sAsJ7gMwpoG3yJWdd5LMqEZBl3hSdUD9oadzIxDFBhmkdjGfFRLcCJPLtkajLetS38fEFQ
qJvv1ZCRt1Q8WwbiRO32Ao4minbuXxgFJUdv8pkvgi0wmk6cluk9+X/3XWe8RNay8+z6bhGVFvTG
qcp0PsBGizFK4YNge++M/JVC715m59sYej9oOveprWIEOTn7FsvXoFSYx4hnLgIuCCv/1Lf9aSiT
a6UmrlU5n7tppbf5I+Q+AiScW5Baf6i76MiwCOXCiw9ZNszx2tiJ+2KPRKEkV9NRaDPrp6osT4bE
wk3CnzYuvBgj9CbXHT4ts/+A7UPvlzKKaTR/PXtMizSPNNQm7e5afWJRTlEL18O9bdO02rujiuAZ
72J8vPkqHurrYhldKFP9pUFH69tihcWtgzRCdZxEFLHTeaH2DbQPK6fQU3hLGJEHeTwh7efJdiqb
OmyK3lMPYKG4N8ecK3fxS+rWYg6899JiFg/D16U/5GlLZubgfLhvKzYSkmz0sez2mM610UMKuxz8
96mGlXGoffceq86fqKtz583f4GjwebtPact6jnUO6tje3LkxOmtrThNMKu4nhK3ndBg4Dm/vJqlp
cBXq7AUiGTsVDoDA44RjyD3i4nGrJ9zZH30vu32VoMSJoPRBTlvWabSGjOqtMXhGAYygXVulZzJf
243wvK2a46NhMlFaOnqkApVqfcp5/FMQVQGUt2kFjoIZyMaT0WXStMPoZsyeXfHWKDzQBqvJ+CNr
2ytlcBYgKOPDnBBeMLLC4+bmanS2hl08Oym6wDG9AyqzQhhx91qWGunogrj6BsI1TzN9mMSh6HfD
W6ZbzdrozAwicl1s5Lx8oHgm/6RoWeQb34XHChEkKu+64IUZFUWF52yHCljTaMUEJTYvgGDQteHa
O5ZYQlDvanueOyDrNc+ATAnG4+rCBMZ8eJkCx3S+samuLcZewi93PpYjZepIAyCYg17vnDINhpuF
tjOrO5NI1DoDfx3HxnNqEQbJi/LGsOqTB3arTRYc9wWNKv+mMt16b4nhtXfSdDfFtzA8p16hsjnK
0QOO3yHS7waWLCJVCKYZJ2JZD+bMxMddGu9L5L3W1smJ2UgLYiXDotYevT7HaJdSPhC0Os93ANCJ
LPZhzw3xPYa92wQ5eloaInHFn12NOC5s3rViqbaN1hzd3ns1yqts+QiNiulTo/NsoHQ5qME7564X
FIQ0wuxDZ1LUHBGaPXDGJSx9zfys5clmVuWaGBEejbq9d2ds1zbXkLuaEbwHuuluR+85J/CHqgBZ
BRzxTwNBU5JBtnbl+Ff37sq7YZSkPj57Rn8exzZ0B/4V25d5IFw9CwznxKnK2KsxiSsCvR80on7D
eULdbwz3A8h+6IGKgEf5OvX5g28kR8RYxyWl6or7LBBGid8VKlfo8plBMsqQUZ7nyqCJTBmhFEb+
PQwmNmg8AKy2HYkWExiA0c2P7uK4BLVdmiq+H70CV2D7UuP1CjFN8blWWbAghsDn233ArvnQ5nWN
/DnAS+WMDa9Aw8HYuTq+Pxe990sq8pXv+CeqcKLyst3SxQRq5fhZcsBSBvEgHf6i6AAylxs7oq74
99eI/HXOxBOuBGp2R50Xafz17CwIZS8+mG0AYhovc2P2lPd4bJKxfok884gqD+o3r+AkeBUK8eBK
geiVgceYESmApBWq2s3v051iBoJBYhG6zc7TtecjPnKg6RmmglxoyPNSqD7yNVatFwzFYcxH/E71
KwvB69xoX2je6EpQJfmvA8702PcfkFl9jq37XaEnWnzrR74nBs20RjSxqnXcp6YBMW/aOkP2JtCe
wrrkc+CSkwJA7SvhgkcwnhydfPTW6MSjEF6TQUKKSqmkkK2A9U9fs5pPZmL4T9KpKKm6rd1yv1YG
qydh9T9D6b3UjknBkxg6taSzyUkBFhn2jL5tv3zW9FpvrVqrvu+H6ZeFyFkHEAPIZ6eJihWHWbGc
rne2MT2kGYEM2q0JsGb3qNcUkD24Ybxs0wMLNY0uDJcYmp0agUtuZ3noqPeS6n/ya+7WGTe4ti1j
nCqe0/I6pDWXjFZt84mOOWaOZHXeuc3JYPSZkgAuzNdK9MmhYZk90lHtdFk9OnVuUpfnhMM48KnG
hNvam9OVMRhtUOuMBxEYrvjaH8pSoRRsqgczV5dIRqyRAe2kg6uCKNdWjGHblcjKJoy+fBdlVloB
RIa8GVMEq3OV+cAppH0TtjgXlXGq8CmuKMJKPKZzE28WdbL96mOqRiyFRJXC+1d75qPsaz1ouD6b
4aJtjPWccahmnfxxevTZEWy+wC/u+poUuEqiLcR7z1ra9jDFEdAQ5dmDrnkAN2rzZpXXgumBzxiH
hUEHw3OXhG3efZAKmLCp42IiN4XBbkc2iKrcr9q1zolDFE/Ntyk1Em6NQf/GOH07ZYaMahICCbDd
coLxPzBRBGxGgSisg54kLzbYR7bKBt9mzudNQ48dRKZDape/K/Txl5Mfooa8F8IHNVSws6BdlEue
HaTGTlsy8cJFA6yfsnvh4QdAhAa4F2e2MjsOCYXxIzDJgFjQ2VSUwlF9ncpW2zjSLYIbc3Cjt057
7mAHBz1Sqo1I+61KPLmaulsQxQTBTNaXsfDfukTEKzThbUK6prBVBzPQW1YN8Lgcy+C+NcOiSZGB
iPgp8a1snZLJWdq86pGmo8LJapTWniCpZyRdqjGWdq0YohHMh1orVxoED5d5IlMvVD/NU07Hf+Ry
2cR2/qhBQN4K/WbbWXrtvrUj2HUiYdqEVcuqnkwGWsek1jF9l0a+zmribmTqjLve5bOQuKqh67O+
iE0c1p5pVTSDWby2YlbTepSeWPwpb7yngPfXprR/mnIp1+Ug8YfE4sGIrXnXtTwGGFOgGveEngmr
QmGXL/Q3noQo11xLktHbdmS6EFHcsZo7VF6hXbjcq3D2Z5hpt94umq9WyXo5ZalzoB6o1nYHXthA
hOYWydNgMcBABm+vANmIleykGxRiYLUqQJUZ2p7SKpig8ARu25WvSBUJeE6gRA0x+XsTWQr6MC/r
MX6fkJofMgHRlno7TN1KriN/WY7or5liZDkdh29+xqYiscKa35NcFQFzp2kd6zPWllkdHW3ViSbe
lnnPR1ja0RpEH0EifZw/45Bjw2Fmcosivj9NHogKpIlRuu4qGEoAPegjOow9LGibO6ewl6AShrmt
sTgTNgnxtWZZ+OzVy2ZwjYu25MUfJ9MGro71mU4kvcmyHs9RmX0nTc/oKOZPG4ZioG2QTMm61fzv
p8h9CnxBEAaBU50LoWUPeX1nyWZ+k7X35pvv7fRXAyE9/Uc0zeo3/PoaPt8nS+hoxbmNT0MdF3u4
r4yUM+WtK7dLjhbjViQHCTTsSNUvhlvcy3gQYcPfFYqq1q7/fkBHn+/jDPoY9tsAebjzzOqoWsPH
as6svxnS1TYfBbUcSmDIp2Gx7DsDHzKwqeyNpK8PrSW8xk1z5IS5ILporMzTvx+W1E2RyqpNGVmP
c5uHLvQVdGb18tou9Ilj6ZZPGuMGp/b6T/8OoXbz3d4KRjvqsP16C1kvxLvUDNR+R1dcI3wT9/3o
70HrzpcmAntVtm8UZAj0B8d41ho32v37aWYa9RZ0L+dhv1h7XXDJGCaAdir1zt2kdlvvZicXjEft
sz5n9V451XQeojwNy66vTiWBjavI8veohtCtYm957zIC1qKNe2sL2FWngW3p3kl54D9drgNGhlTh
ozDLXQpTJ7BrcziiPbY53YgTrUHXACTpL2Kx7n3L1s6yxASnpik7i3a8wRilYOfg6WdfReARzOgt
jqCgZFmur6p0qAgkokduY08+VdH0WC9t+TnrCOUHD1OS0ajlooNbPjA1Hdh/xd4RtwSCV+LsA2Dm
IH81l3D7or7Pq+VJOA7Ugp7bGg+D4OJqpnRtQ+bcKAPZzaTFSO0m2CHKYAzRmzn1XuqSfBara+qn
RFppKeQzklco9Qr/2t/4haxMsK8qlE1+5/pbEGIPyiLBSGJPwoQ11ausMdGZIV9f4xxQLMSnDMK/
tL57TRUX04jyy/j//5JF6+8pOv77ddPMl33pcES6asqPeYGl29Tz9nVkppmJLv3x2Q4PXYiswDtm
IGHWHOs3uEzT7xYHeQkY3PxBIX5Yj3UHfJqsR+AbsbX1nX47O2T3pGBpyNGd9rQ+PI0MBrj5EbHd
eKMjMJ1nEXOtTazJi9h49SIEpQnba7rPhHC1orvDtFLteep1xDBPddSpO6utGDjdOMEyfZqk6/Iv
JcCNFd9M5at7vQE2atkTWlNV8WdadBEgadcaXdS56JjS+hOzVsuM2GeP0YG87uUyJZc0a/l9FQOL
75OcBONp3rj/4+xMdxtH0m37RASCZASHv9Y8S56dfwhnVSXneebT30X3ufd02oU0cNFuwSoUKpUS
FfyGvdeu6Sl7EDK+FpGl2moH5b6XwQD9vFHho8eUUCJBYVvVZ0uvnRAYDy9KzznTLQIiXWhLzIv0
7AJefRVUol0PIrFPeIBDEnImfG5xCtsVBgTRRvOvsWX9E/jJAQfiuLXNtH92BqhUxShHkMdT/6yU
9gYaFsbd2IU7KGXV0qEfeBrzcSbMNS9ur2urElHzxom99AUBpRVL5IyCEHdTVequjGCzxNLFYWK4
28I1b2q2uxhEMG38ju6jdrtxUbGMwJIwwsjo/VXEPzp0NYjDaITfGHXaeLQ9tji6Ny7ZCfl7o2S9
3ifNrjHLaP3x8cTDX6k5BFcjTK917tVnI9GIN/At8WByaCy1Ks6vQX/ybSRpINBKfB/wnEaK0i2b
e386jrLINr1mIBUfnl2MTw9ZyxrFx5u8HSSTFJvUxiUDfEyDvXeph7hbe5nmor9zQDf0Sb1qfYXu
qtXSm1H1hwHFM+1Ixk7Qs0+S29EQPvnw4+5HtEpglY136iLtSQ95fbZOLqAQ2maQCek6Me2MN/4o
iyWYTJ0N+f81gApyv33lOIc6mL2ZhfEgbOQsE8H2AJ7wjhLttRkY0u9MF+Uh2jF99Hp8v+iNXCDS
29Gfnlw85xthDfaBuUG3rmLq7wJbRuKY7kKROzHJOjxZMnv1uth8UCP5pJGG09VzjfRYOkV2HIb1
VAQr1QHgbS7GE21hnRwnyxw2vta5+8yRLi50Ur+8sh+uyivwVJA6BhrF3iCKXFZezdkyt7EVgqxb
j3kD+ceYsaHKloZfIiBFChQM3NeUa6yUYNTgsaVGUjPm57g0HtDXkx42O5+KDLWOdJlZzX7frrHr
SwCKKzcMhmmYmQJzrDYdwRgYbfXZVcoqs5lslPiSSyBPCHUg/m6j8DOzVbWuM9lzbekdb27DDMB1
mUFpZkAkoCr2hjWpI1wVm+a6ZBc9u5GsNiYhNrLJ1GYiPrWUnzKpdlD4KiCkFQMMlMhia1vzNC1F
LdSVHXnIUZyv+pmxYNCMLSxbd/cfT1Ex7Sp4kzeliuFop2V3ykQeHBlALhB5er5oXsZOjSe/KOd3
zRNH7DnJujRy1A9OHy6NBgmMlrG8kWPQ4yjmEx6SpNskQdsdcEmsgPoEz3kOQSb1Yea0oek/G4P2
iwuRFzrLJHw/6Y9gucR6ZLZ385A8gjca9WeCgnblKDbegIK7Suz4YQgvvchBfic28kymmOUxtbps
AwmUrqEGAwdiH4InWMR73Uv8E7vrh9rnsjLiYTwyU+l3CYUOYkWTOcbMm6LhWTvK5CTqwbxO0vTX
bktEdIOSF1xzmz6LViGD7pu1WSnGSno17LGGa2s21qSWY/FiVGeuWZf++mAstWW9rRhECRXELw6x
BdowjSc7X7a65uMLGYI1h9sxLGbsdDnw+uiS8tZ7AjNv38MrVoXvPvTk8QGLK4z7zhovBTA6blFM
s9scKpnjrgWpI8tOYLssa66JKAecVzXvRmXnF81stlPA29VNP30BUtBy8OV3o2ntwtbfVPOXPBid
kAFbbW8lxOBr6uwAvh5I8+7OJdxcWlFN7sGJ3ScF9ZDW01qqjnF4Ejf9Y+aaoJPC96kW9QuCSnSe
LQC21Mbpk1soxcLhkGM7RvCSNJuuYaQghzV/L/P0wabBR+xx20WJn9kS3x2p66eP30LJh8eYw4qK
8KmRYXYQDEOWSErSH9T/LwyUjiObvmaUcPhUieCtY1LLUevHkA3uHG2K9wMUj4c2q22u9IShLHrr
JoPeyuDmXCZVxe1hdGHdQH72B9mc28IxzoME6e25s1GNnIKHgEN9ais2EAocVcOQ9s4iM+Peqsc5
qq8FIVSnLUxxHSNE5KXvBIQcU++9Z9Kduw30EtvPSPGZ1TFhgBK3P0Sa4g+gy3XmB6S/CZSIjrDQ
+SlYEeJUpkluUL9AASV2+z/n6XyoNn4+7DJOZOJX4b0p3JGr1nasB9wbUCLM8DlVmmI5YW4lS7yl
NUp/P7pRBPzQObdmnB/zvEFsghCFKW0JWGeWsrj5P17sEiE4dc7S6WogqjoxMmFaPpKUN0D6Nyl9
oRogD+7j48eDLj3M26PDItnKumPhjYzKWHq+TQU7q6rVzbNeII/CVfM2tkq8jcjoFjYa3qQq4PpG
HzfESG16hH1X8pzJFnL6+hW84HM4RtG7dIKNVcWbWfF078AzIDkHWTjU14ePZ9PsjhzC/PHjGQxq
oPH1U1FV/V1V1SWtdJaypyzYNgZZ+dhGGYexjV8sYCZzsxuLJeGMmNLcuWbyE/2UyiBcU0HFqOlS
B21WcehkZzxVTJclk9OjG1jTqY9icSoTy1mgpmjmKETysIckflSBuLahI/8h4GdJI4v58+Za2vge
tYxXGeusEd3gxy0Hj70s2aOnj4cMScRhQLiPpapCHm5Uh4/fwF1SJIQD8Fr+OXEguflGerL8hXJP
k8YvzDt/sQD1rty2vL0XON4p05sXAHpiJkV5p6EPGha7uVqBRYsuwAzs3dTXj+P8zEEIcOfKutuI
GbUk4ulvxoD5szLG2SkRWNvIDuOXpABlBOikPMsmeAJySfOpQWwfNGm/OmP8RFmNnQtZSiiFdht1
wdIgQrOYupKXwT6AoMplqtXewQmS9j7ou59qFjWHslJoGWNx+HiI5980OUuEkE6vTLeBuTyxqrCN
Wm1VJsynKtFCsguF2n7w9rWoiJbkkKstOfTraRzKnQdxk82hyxcoTdUWn4h+/Ggg9Ib9UlyUOfz/
qbK4TdvJXTOK6Gh2argfwYeIBkdjnYKlEmFzi5Mm3kZOFG2EpyM5HPL3TCESHSF23JxQvfQsA+/0
Qcm3YUyWcRNCPfFyfV8aZrcktEe9DXqGIK1vb/qoq3PHdcBKg/BkBm7tGjOHf3Hr0T9FVrcQ7AIv
Hw+pQ/9vRS4jz077J7ZdYsEyvb1BrSuXjaNfuAKPFKrjWZQx0z0SZH4KFt0iYU4Xx9AfP0rTrLGB
PxC5ok2wrDRh7NGRpDP9n0l/Or7ZbfVNmogi0u+3SAfEY7YldBIdlOLRntN9/iuNyOqzLmlj8hht
T2+2Y5F2V3e+DNqhue9E0txrrddutNDZ+YnxAz771q6TbhdmWXxgnX5L5kYv9AOdhRgf2/8+zUXe
0cAXf2fF3i5d+V70pbtU1mgdZBW7l9Rh9wm3WO0G0jYXjVvEGEH8+PTxm2hdiu9Q8RU1y26vTRHt
RRYdXXq/ewrMvypuqpswb90lhAsghnr76KGvB36VOVfPhikWQFlcpNpTjJ4y5fTWsrr3Fo48NASA
PnVo0FYG2zydE+KURYW5TIbIWf45M+Nzooc0panbuqTalFA/xBzK91/vbl9NXhApYAbQBp2tku3e
dfVfDAQ0bB84Gv/8pxmfo5j442xTEDVIfWw5jviUvNViHaaBIAYtw0/yF/z6O+XEzV95iYUphHx/
P/ZusAlk86NoECArE+bl2K2qsvBf2Er4znVirbsvSt3chTL5q4gTNAp+4u4iRcKO4ZbqVkxDPFca
3yQ3WZ/zCaVp246yLSgwhmkL61OMVB+lvc1qoFu4jX7seXP2dM4BUWxXimLAO4lr0t3zeZnamvfO
hOpavIx53p5GdnhTxE0uHSRh45ALcBRU2lpaSl/RlXuIXK5jItSbZ5XlsiDQaFUmAS442cU7CZLP
D4ZwYwflL1GzC1GIhBd9oxmL1NOYoNbce3JLTgwSiNyKyvqgTYVLvF3tosgyj9KwvWfLrFZJbq3D
lNmvyYBmRRW5dnuvZ+CKz7It5zq5gOJcYHmlRxBqndbCY20SnaSu1kYQiFNojMW6j+C8Vjl+TeEm
hCWU3Rwoj3X+z1cLyuwv331GyGzEHSVNIfTPgZqxDupINzF6mJZ+Nnlg9OS7jEracD3g0sOZSona
wsK7GEDitqIZqU+wJqWZU6MEzJZMnsp7mzStjVeU7BoTVoNdSU9alxx8xTB21wa0OWoQBJd+Mr1U
djTdZcQILNuMBQvYXGtPaducmLQ5j74eMWFGTWoBHMY8nV/apsl2qqrCDcpC96muiwdwVe1fCfpJ
g+FYfK6nSH9FBR1iuCyTnwYiOgO0SqfmKYJXa6dxZMzgBMah7lJ21XNAnovTbKXDHb5iAbwYjW/e
MXahra49cR/pSr8MaC6Kahk4NazBXBwAL0NyNXyNbOlC23fm6EPFYZzY9w6rL81x95bWil3ahz1u
gnRekJHXtQprc1pCfKju8d5VywmDhOkJHZR52pyTxkAFE+qoGjC1JvnVEPUxcMLiSW89/b6prAXj
PmfXmeiFMF1c2NmFT2aplTvDCBImeHvmOcOGzBzqn8Dst5BC5Kr3WU+4mii472MC9DkzHkJzQEoh
Akn2AL8hT2ov3IkdEnzDreY42QGcWnP48xUmP0dVScs0pa5bHHzCVfIjCu+/jr/CNPUWwTkE6VQ8
wibWPxq+VQ3XiwYDx27bV1sTEC7GQAIPY5C2dw0t2ipqS2/Rmr59zjV1CmHWhWP66k8IwZ3pHZTG
OGcFhXa6HbCvH8dGW8LMYQ9BMEzWCO8ykEySCtketfDF1D33isPebEuXN0zMVnlIWoEMjR91BLDC
3kPFedUUNO/OcRm+QIpnfUyU+Z/fDzWfYXky+nk2B+3aBu/HHJJLhp8AvO6IT+mngrwe6MOoFd0S
CKgv3XGv9R0eJWlri97vX10dmYoXtD2WVfB2JlrCM1LZgwW7+WjzVm9Lve2Zm3cvQeKPaOyEPCPh
jZaCACswhMY/Df4BSJSAMYalCviYVT0Wj521F6b1jKFDwzLPnScU+lO0ZJSpr8GAaaBer94EVilK
ilsk+LJrOm61MrCTd0yKUKVi4hXK2L73wzeMctbOc90QS64enWMZ7Achs1+RTtKzxsrrmxDdj7P/
8/tmmgZnlXBt3rZPRQqNaqR7XpxjQWEnz/lU42D28x9lPSdgzS2A6lNvl+jiYHDOn2i09vl7D+A9
Rj0TOQsLaglzSCd74gv7Tx69RRSxRqCekVMYi75bZ20GRaHRnTtmpnhibc9dFLZjEICe6nurx0lT
i3HiDVMe4hFszW77pqoaHXZObtPYkWWm8wIppH+E1hxFgXEsCWklqoZjDuTRatQ7bPwdYCqPyQHb
OTPduKFrbDzdmZdQ1s88MtujbiRLU7IRFMLKnmk5rlqsF1fP1GGrZUeMQ/V924XngtZ98efrU/+c
70WdwjFv6K5AWQXgZC4W/+v7GiN0FLL3i4UUYXccOjvcVTF+6SZ2D1kZYp+TQcruGrQoIN5D7o/9
sW3s9ySPYLmHdnXTkypceHnMvhG7BOTu3tqiHv4uRPNfXykBaXPBCiSW4ur3V8qOgHUHVlFcAsEA
/CZgLBUsUjfSHz27eO/ZjRzbMrJXzDbMFW7cXUUMzcWdxIOVWe0q77uEcU70A+Mp25w2ZVNceuY3
5d+X4pr30zEMzj/HVEJac1jlf72fXopVzWvqfBFOIJWEIhQotg2OqZqg0gAnxKJI8XF98ynOVd7v
3xYmbcpwqDf5v258OmWKrJHVCC+DP6vceFMe0Jcy/ICE0krCc2DIyrXRJQUsFkBw2TQaOzmoN2hW
4F5rzWB2gWnzmxf19eiTMK1cV/GKpLDlp/Kui/KqMkbAGpHV7Fq7bE8x0Pydz3BoNRIrsg30dtgV
SdQgf5W7fmyfvnkFX4pji+PXtXSlDNNxyCz9/cNoGgEjk/nkIomwPLqQr7G1eRA9+KMkkqpNLhWj
z7jbMUDhthkML/Sb284i7oV0MfObL5uaP4ZPH5PLdSEcy7Zd3bE/fdmcFkWMkYTkqQTtKbC6cpPF
bYRPK7HfkgowPlKYncjC9MQY9BF2of4CBhZ6eSTVKdYmew/I9cVKu2RHD6MzioiDtUWqjMWy/ACb
IWCf50IAVrXerho99K5D96yroI/ptU1zR8EH645FqPLuG5Vpv5zy1NQyeCa+7XUyBvAVc4INDZgG
UzlKjkPfvhbziPPjwbXBvqSWIuUanuF95dTuKpqCa8Lk4GwSo3WXiSF8nUwkj1rd9oePkfvHgxY2
/0gn9ba9WfvHbz7nr186S6ek4T5LO0QX9OnyV7EZ4mxCqOBnfTZnTa7MwayfHURBO4Du0xIHdndn
lIV7zEk798YhfTDmtbITZAxJXukhAumVgNwc/eS08c8/vz7z69fT0i3HcGBumY7Nbe3361DLCkhW
Ey1Bibvg5Nj5bRJ1uwqGEn7s0LKQaDJ/WYXO30yt2rUzB3v3dYVEZA4eGgrVrayW2sRJO++S+7Pp
nvL94wEaNYrfUeTbj6dN/hyCTDQN5PtEd/v3vvNWpSb3owH6HOw1dxcWTOpSOYVnW9gHihPnzPTw
m0td/9IGW5Zp6A4BqTptnvO5DrRolwRziJBlVrrngIgulle6px6Sc3Qd8WVtPT8n2bz2ztCwdsQo
1Qdz/tcGfXrHwPuKpYWedkhu33wWXwtUKjJhWxZqSYmT/1OWKggGqAW4zxct24STptUu0HR0yCbp
Nnw7jZUWyOHIV3LauQCtliUjzyZ7EymsIMJLimMwjdOx7QkzR02TAcUM5aKyHHkCZaRO89qeSZjt
rTMq/TTrgBpNw4+o7aaVhQWUMUqo7ofaxroKlHgJDgR2jE1wRcPG7c9/13+5ZVpKmVRQpjLJjPuc
LlpWUtZsWcKFbVgLIvAYVDcGujTD1i7IvNdDW7n3QQntE53jYQi0AKDMa5yayzYs6iMxa+a5Hxq8
ESlCFwQspLPqoXP588s0vn4ktsEMgGLM5tVS7f3+9UgDBEtclXN8PEYSagfq8WpsniePPVVKnoY/
5saNBYt+S6KUxj+PlzaH0l0Vew8UR8yI8hyKvxMrZlowbuQ47VpItKCNeVA0ZAxxJeoNl/iVP7/4
j+zu3890vtB0OybnOtW+/HT2aKFG0nU9In5nag1qFkl42w6PjWvLIwanvzEcgXdB0JhUROfR8eun
LCxJQI9wdf75tZhfv3Q0BOx3udtJwT398xsZy9jVZQO8qTqlSKXv8sQdn3sf/YOrVA/kG4ujlif7
2tGTS+c79gFu67PwXGasUWgc49JRN7fVgYjY/t8Ac7SdlVVz3nQwrQw9ASZXtsePvDkx8R3KDesN
hu0x7WjoArsLX5NWkHFnQhGJSzUc09R6AyJrn9qigjmLTnAtyEFc+0nNiuj/46/PnZVr3pktDOJT
7YXvLE7KKk0WleH8M03KPhFV7G1pmHXoLlKDh+gW6woAxM3NDUmy6NC96BZbFa9V4SYvAjb6VTEn
gaOn7ALnQVMjC3n1RpxTcooZjSxqLQQpNT/tw9zeh7HZ3ls68sZJpPYxdVS1rRLUkH5tFPYK9vqK
1j6Q+rtN5kU/iqNES54j1pXfTALtr5U8pfHcbX6U85Q9v3+LRl5OABM+W3gt4MipuMSl7b9io0qO
ZgpC3+HutvEUpCw+umFhFPkrGKbmJKYcjUmdkHAVkKfQDFH46nY1eiCVnIJ5XJaMLh4CUN1Kw6YY
EwSJFSTc8pcdDrLxJpiIYfvU54jF6oKIM2PBIbsihQSAv2caqGN9orVS3b1lOBGWyi7sc635xZ7w
DB9sVCseZIorF3jrsPZ7xaHbONnZlw0zDlABgvQNrfbNZ/xNb0SNP3amR2IMPrW7Mq9rtJF6dQvt
otg6qO36tp7db/WjKWJ7F0M2WxttrPYjxAQ7D8y3wvSsjRW3ZLeMaUovFrCMZDO4ioK43ql0xuCu
sqKeVryBAZgPt8PF0lvPbuh00B/06UHXCrnEy29t/nwJ/9tRaNncvJkcmwzd5VxJ/Ff70I4xAYyG
gLVLRKUqPOuWddXfIsPQlyG42cTqmk5GsamjIcYWSoSBHIwbJDXzyWFB12bVHsuqdz/AzofQ7F4T
gooOuYNcr8eB9fGMgeN09+fX/S8Vjo031HVwyJqG/aWyBbOJGb+FimgCPq7wIZhDuWjH2l/FogDL
yEexzQBX7vRc7YIAykNds82pgdEuhGa5h/mpPX+Ocef94zk9Uo5mJNGrMsg4x+y3iMYWQZNBHkMn
GnvjmfjEWGVQ83G1N5hZD7rvxFd2wP0cMTtgDzB+mGEysaWo1b6SOFf+/JdWX4apcxkvpODuatDy
fcy3/+vDYnU0pjIE8+kKwrF72A2HkETgu27021VNVOCO9Vl0cjxGJ04f3IZOYtGt7Hs2O2L5ETFT
zImnkHpC2PHw1IlLjRZOT2pzSM92yFw0CnmDrXkB7jlcWSKPT5PCwtngU7RXRlxFu37Qf8rAqJkf
+TURSgsoAOS9B9t6SFmBgMPbcy2Xu7LrSpSmdr0ZR4+8hUoYVCQQdNyAitISAVFdTndz1aIgFfHV
7LbIZMSLxiyJaRv+LUSd7TfX+8fd8dPd0zFgWTpSGdTH5qeOSHU1xBonyxZWFJrcQUhWEHoKNzeo
g2uYMTTsGQUAbe/h72hx+4DoJyIHvsvup3Yy7ka/GLeu1oW33sC2pKMOpjeJsc5Vkc0QiPyF9Uju
8lrmfX4wjBipQNdFT05VRWvhuNOh64CSuKWe6/DL9GCd+yyfP9oYjJzuqvcyA1aw6yx1D4P3x3i5
KmW+RS35/vGsjwyXgFOvXKT2nLlRCX1LwAP+rXlw5EPl+u7L9i/1kmszX5WuZQKlNT4dEpGLzpGd
OAQDgnfQ5D61eYMzw0Cc8PE0y4utCv32Wro9p7rmqJUGPndnFam1shjFb7MOXFsCZ/8HNmVZCbzZ
OfCPZJfYvXX2Vdxf/OnAxBgyARt4Zrn5tQ9HHy9JtcojQGkI/IedP5HbEgkbiY/5zV9S/9q7U5wb
DtshZUtHfu7pOs+ysiI20XcUctoEcdLvrNB6HVX+xsXxn++HLcf7MO+GpQQWdPAtb9h7NgQa/NzT
N7X010WbBQPaxcxApYot8PNActDyMuR8ogfQkg3VVP6gR0F4kRP2+DpAaBWZ1VYOozgEaflWKPPU
cSq8au1w9Kb2tW3HY2UNkruyK5eqK4lsNSSCBwaHrC1H8nMJPK/7fyAKOT++OajmC+L3b5mjWxQG
vJHKou35VKNaBNnhmRzx2Lcwu1FmOWvA8Pdj2QPGDZLgPJKcfM5IbP7Pg/KrHuxpUS4GsFA4E4g2
DUAq2BfDNKsX/qbdvkQUBtOIp6GpMBtOLqDIQ+NL4PvEdK+tKLMfJ/CwBXC8B5GQcjN4Wnm2NP2t
8hp13xAoc1e6VXJxbwop8guVfL62DEPHwTI1y7rh646ombRWP8XL4j6SQdCfwzwbN4n2UiZdvvOh
vC9is7aorYp2UWROA1JUs24xqbp+2BBOz7r9m0PL+lpms0Sz53eT68HGDfr7TXpQVlUMyMbQBYMc
BsExo021PfMP7SrBWKxEYMtFlEmg7BUOKY61+vCRVVJDCt14I57c1pY4QUUZbMcI1Ps8jNCmJrya
0zXRwElrehdyFln/k4sZJlZ6TFV3IBOr/k9UJrJhSi2NpMGcWvrwvw+jmfXEgN5aVgF3Zpr2b03E
pq608aQ0feg8NRG9KBaeNzuE0kTG3DurFuYPZpfclz2YafI3MLYjGopA8h1gipeLBBnSRjNdgFid
7zIHdk4Duv0otpuVqFpzFRsOlusiyNa0kcYJ0jenAtVbHbJVHMuHCfwskbfAHL45Kcx/OSlYJBsW
4imTSd/nFYujZR5aDo5DZzZVjmaEQ601urMZDt2qs0fjhvYIEsGqtXDNgYIp2r48aAUhDxofF6gm
fdp6I26TKQaO3PREp9n6ypADKE7yZfEcu+LIn5sug6qo1/loBDcbSoiqpuhSGxyFKJv9B4IeoEii
iq5zG2bEBBUVTOp3s66vM8R5hqT4n6M4ID9XiHFDGGKKrwHFsZvcLKf+GaWO/VbO+pEgdu19WoSz
2zPecZlBtkTqva+ctt7b5t1Qt2iszTYgHae1V38+ZayvtyXu4i4vjrsS1FT1qQFhbg/HiNypRdlH
m6DD6VU32nCviFA+aB2MPch/9x//yLcLqKKhRb5RUlNZhP5JKyydbO/EvAjfuAzgEIhZCa+6I38V
SKtgHyfWOmaBd6ez276ruHnty8KGRBt5pzJu9Dtz0txLJ/T8NGDUXwRTOr0zVN2TWJc8G70mtg2B
fneek74T1jvczPnBjq0f0D4DIjb651gEf6FJzS6KNAAiD1kNJd6SBC9SkYoaLWXmPFWkOOzJP6hW
gaXn26zvKjSljn/Kw8a7S2qxSYp87p/b9geb0PAMZWxXRBYSNv+i6f43LT9jhi9nu6tbtpK8E4h6
rM9XP1/Cnns04J56rLotDij6sSoYtVMFT8oPjZMTu9kxxQjgEEKykpM27uwhB6suw17dCZpZQ17b
rgfoXJbmdpiWmMSg0mWdtdaJ8vvbLPV3DuyBKh5zyFT4aDSdyoCR1BYPfbx0JzBDg2jNp8zC8RS0
rvjb7MnuBvK/cFvBwMBC5KSzAVhYs5EgBam2cRqZrhIDd0DRlfqmLlOs58NQ3Ne8fcwDcTf5cETI
39jqk8e6OJ6IaMwkhKgGuvyRtfucG9PfamSu+B9snBvCq5dm6/5VulRzUVHJW++xEy7No/DB+N21
3fyNCCEKxQFQlCkUI90osievy71TTtYQwtmfVhpbIK+VunexKLI5nmB9j9tctYLJKxHErHHh1bTo
S07J7OcAHGjfke3NaLeN3E3OnhbRp5pNM8YidCKJjVbA84IthcuwClc1nMcra6B+nRIztY9h6Kao
5SCW8mAFAvSvYB+t1w07Kizuz06bvY6Np58w7IYsL+t2k3KKLyzmiBfyXtFo5gb/scrYK1j6HF5N
BKw8SmabEvIWQD1wHKd4GSZ6tm+nGFpmLcp1V4xqM2CB2MhUD89GVm652NyjOT+Ec0T7ILkUzCQb
92GlusdM21oCX8EAIvORDclPu2XmJdtt21Lx9P/voRb665+Pl38pwFyD/6n5ritQ9X+qekVcGVHd
WbSVqXkifRxWSJPYxLAMJKfWhGGpqB2eEds9kiULNHlEw6OV5a+cOusmCZpZTjWULaWyp9A394gy
ip8AXIjixUKrvOfGgN8+d12ykN9UDB/7t98LMPYhLAMZzkn6Y/vTa4+8YbYJFPUiZQe7djQumqKa
RTJUCss24ujWKSXmoOLuPuqGkaK9DrC1ZS56KAsnCTeglvzDZUYgCzt/O8HwiOw+nH/T/F7j5NGT
rVEYyanMBljmnY3MaRhZYaf3f/4g9H8pzV2bkTKlOe3v17UaqlulM43lkwjC8eSYo77zApbAeAuC
xeA62a7KZHVj2CKggcAhxBy761CsnNNR37dubN/MrozOA3vDBTEhE7umOHCoVQhenVlBlfvexs19
EHTTGU349GgltFeORRw0/+WLiALzQPaKeYhhQN01iPyw8PDU8op/wJpkBystrVWghe1mCvJfNhbs
ayXOlYC4WBYZ5qjBP3qjkV6jqeKERxSFFBZTgKMbP2mY15OmWW9qeO7bbNiqsnbWpmZFkCG6TSai
ehsaMUl+fb1qJCActprphThIE9ObDU0UNx4cqp4RK/Smcgvkpl0ZTo0SHOHirg4MPIhoD3LkoCRE
hd01mxwTtr2vUTnq6dIsXf3BXoq2Gx/0+feyyxoUIPmxSKeEuyQyEAI64z3RJ9nDUAIHIO4KPZmW
zgEWckU8SfeSzYYmFhCHGB35yq2gAOWapJfN/w5YRJ8J2RqPCZ79RRpmM6DcrVYTsXxLRovGgcHf
dcKDvkFGNGCE0ElFMqfhHVr8XdcrxAFjoJGB0bPR0IIWTKAdPckaqOefr7avalUbbQI9oC0MWl7H
+fzVCcs8KQ3oUNKoul2fwacYzJcSJvoyiTO/3GBP7DejWyZb3Y5H1jdd8qrPqKvGwDyZD0yAYxAJ
d7kCEN1nffoeo30UqJf+8it1SBAe/tIcyD1RAfoKtxSH4qEu/JEQ4AFZLOfsErBAu63z8ElhYH9D
3DXcsZpTZ/K8jZuKi6udnuGLTHvB6hglyPxrUDbTXiaeBddFMKJSEcldNUN5l/nrBhRUsclSi+Bt
qxw4eRNxqct6IqTHc3+YanZmTgrEPVkgExf93uk9c59j48ruBGlN3xRv7pdZFm8zQwW2dohM5kXq
7z1NAP4sam1u2HmbPzEvTtea3dUrxdSLIUvWH/WGBMQ8715bUXVsqofp+PEQ5AGWrODWGdfBuNbV
/NhW186/Cv3Cj0tQlX7pz6Xc1/7F1s+ufvYxXV5rC2YEh1gAkUDBUStnfMDe3VjBuxZo8JuA4KxU
U1W/MBgevNTFxhPEFuN1TV75t9+7skU6nRX9MirZYs0/ln5vBg+ymX+Mjx9bPcTpIz/d+Bimj772
Pz9T9eR5j7V8GqqnUj5lyTM/uXxKx2d+ouS50vA2QCJ7ybRnfiBq3GlV2vVEJMEwdCE93Nwg3xBl
5f5IU9SNGNteLZkEa6w5zWP77djHEF/6TpsmA8EsalnDQFfxaVimK4MhRIy2XbcQSO5JBcdLB1Gy
Tw+Duzd5k+SBxwY0dXj0MJeRM1Ufa+1IOpc6EDdYFad6+j+Endly29a2Rb8IVeibV5Fo2EqyLDd5
QSXOCfq+3fj6OzbsnBtbp6KqGRRFO4lIgsDea801ptTq3ez6To0dme49ru9zjdXw0XUZJHpEG4Oi
3mPrPXbNU8+yentad23bkxtLtd1zHPMxwON7HnmsPSf0JfyS9+SjDccFqlv1cRgr86QXyVVhtgry
st2dktZJH5OmwANvaWGjnxQKcmdVwu7Oynx2SJ2PYSVyzkulhJN457i8ILe8FDi5CYkwL3ZHuPg1
ia+tKmUQTlHftPoGCktAsmKgsrwjYLp6eZ/s+xAuxsUrHjv7LuZHp3hs7cdlfqwJnLQfi/IJZeVT
vjw1jlS6PFXOU+E8jdUzstfnvno2Vyny7Ubd19fn0ntW12e7+ZB7z6M26xePuI5iMqixSgsqVxvC
8Vyw+4WSz8QiWVyQHDUJIboUz7qCIyOZ+iVkwoK80g9W/cHYpdUfUOxALvvgOs+cZTj9GCY1nWez
eC4XKbX4odp6+q7SevIyUmaenP2Yjo9G9qQMj6ZBItgjE49V9liM9yJ7zMY7SkZ2x/fJvI3TjWM7
3YZCioEcDFT2cjV3lTDJvAvlQVT0l6y/pNmFJnG9nJf6XC5nj2ig/B1b+FuXDH4oXAMaxT+2kt6v
8wlVAjusT01snXravKRN4frzqC7+yhDHixBTf48Hj5dTWi900Ikhk56/fpkmgidMguGpqWg4Li77
U/uBACDjZhqXTFgeKfAOdnGoFyTYzdtz6rnDXZmmoNMwaacCNmIJOQaASCN+S4f+YGuF+znvaWDw
zcyCfRBJPu9UoOjF6NoRm97s+99XWVin9nBOcF4GBeDiB9Np58f9UDOm95jNZhKO+mA/iObLxkrz
3htd+cQAGDMwxTfb7MrP0zr0p6F6x/jwdv0sm+x4xGwDN7NBn+aXK/xA5i9m7+ZgbdbHvMg9DENb
YEocWrawdVUFWJit75h/qu9pPQ/s4ck5EaRwrdX6otvWq2tZxTPjbpnFBtcoJt9sJwvWMVyvFUDx
I748Uoubd+5Nmryu/bR65jfHDK7hIqHh8WaL61IJbqZqhfIzpVM4bj13yV5/LRlf8U2TMY6iau0n
MlqAJ3vJJws3OhgOapvOXI0UemYCf2WstqMzxzUW/bmTSQL/vk7R395AaQFRlgHwwJSB+2szKHc2
wY4C2NEoQAg3NgMuVuIm0aTCzYFL49zFRBWONbK/qHUOuqQRh0KypWGTKCQVfrG6qg8XbTKhzczk
LSzVNfdwp+si/gq45nFstvf6L29tOry1FM7wDdJJwAf9i2OA3lKyDb1RHXK1j5lFAx/oWuQiDEZJ
/B68zQON1+VkjZd6gOZmdyK0OhMfaOWIa+0qUY+Jn5GbiZjlhfviv7+pbw0s/HosTEws1Dio3zQB
NsahCZiE25ZOcfsK/JtoraXPKRnEi28OBnZktn632CbSkCGxuz7TWcwHnfaiK35TswnYY0xNrzFt
2rugMiLPcql2rvo7O7y3RUh+U0+6Lrht7ybMX75dFalXaw/fMxXyEtvhQPYGnHlOYfVMppl9+eA6
WxX02qhjRyNAipkqZvhnWKSbLq/f2BRk80k7ju3M3FtKJGvvCeemmbpsw7ggRKYZh0JaaapfYcu5
JxWB24VqCeg7ygObLPcTJRxa1FqsvdhmbhxnQZtLVzKPKAyrDpyULco7H9H/OO8NLP/YDWlYm+wK
f37hatVSOcVHd6COPV+mJneJuhwpvKoPVWZ8yzELB4wlM98z+1bMq3VL8Fn//kvY/+MKYXBRYwWE
i+it0anExuWWWiWBGmmg6oTWQKiPRquXqSltcobtSUmaLSZ1Q7L9GAkNcNLkr2RBfEuJG/4T0sR5
IH7kOqhwJxd2uFSEoZ7qo/lHQ+bKM6a+7lEWTh74IqmXNcGuJPpqeQGrjcN7PHL9bP3WpOyVDuLK
NHN795KJIMWK2XYhyyVjO5EpASW5KJl8SDvmNuA1n1x3VJ+M0vA+Kl2bPxgY35mSzuOPjkPjZTC8
5rT/qamOuT/FD/lYY9pyYtITGQyPuDbmUUKeyDFeDedxS5VrorbdJ4dxGa1KVZkwQ40u0z7gjbkt
KqRFoVZdhJHE+2B3tsCeS2Ldv38gDHy8vWZb9GpgQlD5cMxfy9TQaKeJglML+gwzypZ4N9fE/7c/
as3p2TZYtkqVM/bAExmDaB2lpvK0jafZi1Yv4twZA51I8VFqMUIvDoUhxdoJZip5DWxbGKdpSdvT
cHHAXdCeBQVnst6+ru3lu9TkYhhna1dByN18xpWIsvhkaFKWdiKUR4yMuUXSXatFKB6jZIrcmOIw
ofDhaoSbQQhTaA+hOYSENjZOSILihhWGjXwWMe9qrVH2rZ4BPpKidEJjeoqt07ae+uzsWiBIz3Z3
NrvzvJ3ZHlauVIGmS1peMtKVpsuSXEvjgjDKfle3XY1Wqtmu1XZ1oLOQCwqVpLoh8CQ5NLx3PsJ9
PfDLXdfFocmdlwub7B/+/MWuh7xtBRRaHJvD+ugBf7l32jnFdcZoGBNVOa2UZyrlDK817l/DbATF
BO48jbPiytxpc87tkpyuZMxe8vhPM+2qG/XU6rY/UspSXBLd4UYeF2e7yb4qzO682OSAHVNnVD9s
wjKOHZksUceK4rm9Mr1YP2Bf/MysXPfUNE73JAavi9KMirBTLt1TkpjPqgDlbXoyMdSdbILbhm95
3m6PY6aoTxgg0gfHa82vDLKVx7YucQtV7Ke2bFvdI7UP82HkxYLaglBYmJFTj6862Nobc9jOLXdG
B0SMaQdV78FxwIAIb8/6PbcZMtUZMTgapJE/7M4NjbHeB7bs4zOR5H8RqO095VWPY1EWqxtG7hg9
rS1M5sCih1mvI/O5VMm7ZvSyVkKicoeDPRYOTEJvANEAb2HIdCNgCBJu2czsbmHMzZNWKZ/Gza6+
ZW77Dbcv9DA95i15b+movmkyMGNK25tbjeUy1rCbIP/hdAGgpZhVpRG9QwafGiY58XWRxkWkizBc
DNlpJEEICFB2coVULE6tc2KI3c3PjFqvw3kbznV8HrQzQPauvszLZajZtTILeSzz67ZcmPRFLQln
+XXWr+4g1SW3Tb+itrtNiVSPYX3X3HExkxK7DAmZvznxTd+PXkxk0q1q70C3FO9BA3/S3nPlhob2
nmn4Ee9Le2+VG+p3jcoNzWzdbIKF/IG/s2vRbkgQ55feMG+a6c1Ob0Yvj6V5jfcjPQ7kaXBl+tZ+
dsjp/iqcXD103tA8VwR/ET4t8hciPvUHQHz602a1n1sDjtelppbZXqfk6rVXhwfb1cJk7F350ivu
1dulVzd117rIb/y8SI0L+zWpwb6txZ3vlwwHsm+VfRuLe76ArSRN+FYX98y+JTZYFalnrIuudbN3
Kfld5l0uB22+6dZtm2/rLmHdDIdb9m0qf2h1rqgrb+QwjM4Vi7SOS7qRSpuriC9oiS+lJhX3F7e/
OBmBtNAQzgabRvaKu6rmvAH9V04F88bGyZpOBB5ln/GpoH0JGm1cc5nym6IWQih3ayM0jRDb0nu3
KLnh+fkCZ6gatzmHqQfW7L9a1Fd1m61cn9jJ2Y5yZGz7RGFTvebEUu1K4RoQ1MaglpzBkyJhJqmk
1jjcYmIBwsYI00WKIWuFOessLCCpqVL2GPR1ILrAIPn2aBuBaQSQuL5rKEEOkfkMnywkhd2xwy6L
LGw7bUQUcQ3c0cK/FWUppkyptP0hLHQIH/lonez0zBxebeZesGwKEFm9g01RayfUaieI18V4ysZT
4kUpEb28HFy5YF/GqNUiwR21jJY4RCIOS+5sRpjwQhqpOA1BwqFBDawxIOMECl5GMHSALF4IL8sI
GJv7rmkI0ca9kFe0afQk3MX7CIM6dd/ds7Cg+x8fHGtNy2S35eCS/MV/0Wn2bCoE0BEDQwX6IGCV
kKUNFjQ5QnhARndM8HRqx2yhmXkkdiDhUprAz/Snyl8ASw++qHzqm0gz/XXwDVPK2uWwMDP9QvGr
XQ3RvIDMdpF6NXFtUHwHorYCn8knGQ/1lj9aLMP92ZJa+XEkf4DChb/Q3sA8DRia3Wrtp9j4wM6R
dEuisXFErNPROvzQnB0RFDfPPOjeoVPp4QCBPmiwo3YlEN0TKfpBSnt0i+OoSvW7WoVUwGNc+DUZ
tAUjblJb5y8UUNimk0Cx+OTZUMRCwvWB0rY8CVXY9YddGv2PDAOJL/0Pro+owKBsV+L6zNgjYxdp
4bgHR4hTPvxSkhGRnvszJpjcF7nvkTTrHRssT+JYmUcoLIbA2nMsm2NGbl9+zGOWDOTwHipIOzLV
5QCovhSMBx8Ys44jlxAJggz5XJPjVh7N7ggmHMduDutdOwIwAjKrw4Vzjmbik8yCtl10Z8Tg158K
fOcDdQKfGFv6bobw2TCVfIKCt8hPLLJ0pJhxl2PufGR83JZUt6ve/MECW+5Plj+MUuNGZqgPhVXb
Jei2Mdmb+aN7zDIfLE9iSGmkC67HZaBldRzr41wzVHHEFAJl1jVxJh56VR6l/0vIY+3ggyDR+Oix
XC+IFj3ms9SgHjtC1SypRuGPOC2PTuEjwQe6yOOCdL9f/Gk/rnyOOr8JhEd+K6l+F+WrjA+dIpbr
A1lCOX8TlBZh61lga76p+Z7ja7PvgHmbfVVjBcUUq7+0UtOuLfdd7whSEgt0bR5L82iKI8nm43js
CYBm/cbnyqcbM2V20E5UPxgmntSDN79THdgtgL9cwE0P649tMVtNRUv/eYXairaswOfiUot1pnhN
NX1hNjx9iXvDn5elisg4SDGcuarP4AnLk0EzvijOc4INI45ZfZXG9kxzsAldtTwtWOfCYk5YpkIS
w5qePv7/oWQe4uA4XzznSzF9qSb+M1+25Es3fdGSL8YuMsDAn+4E1M9K+dk2P03bZ6P/5JpSsfnJ
4XH8ilLx6p3L9DkXr0P5WopXILaO+RENA42Dj2nyMU8+utsLQ4BW/eLscp0P6SKVLx8M83koPljm
c2OQjgPouG0qMpcz230phEJURhP/J7ez+pXcw6jHv/eERQVr1DTmh5I55g//fiv9HxVbjFe00T2G
X01qX79UkdR5AKwZy4pX7TyaLaNc+0GU5M00JVafZsHgvAr9k9raJGqOlnbpuvxr73GBJuTFOC6s
kFQNtORAahPJMkX+RQB+OboklJ3KDJ8KNPNeN7TAimGc541MD2wq9XkqN5ZiXnGprFV93p8a+PHB
gTlJqmvq0UxwyTVRcHQ5bua+iHW1HkZ2wWWcfyJh3boQGvbPQ6YdaxnmvnXaw6wvrENJuGVQIjn3
o+J+dCdyU8u55xoCNe0IVjayhrZ67XF3v3OCO2/LGvRMmOalBY9rgLbczyf4autxofYbJ3jncp+T
Js3GGcSJwE+0eqdKO20e6xMp1i3flUD99Zh1kmLpgli3xKU8sm5Bpnuc7ixelPnHygUXYOYErFyQ
SS7OvnJh8ZIXcv3CuiVdf6xb5jhg3TLu+r5uYenSsAHOommNjFYuWlBpRTlqT8m+dImTH4sWOf8G
gTWrRQBrEFqTk173Q6NggI39bsJe5wrlcQIEdvv3s9R5W5IwqCVKkyADUh5jMj+/mwXR2iNoyJZM
LBAkJSXV64B19yrcpxlHIKi7VnzJ+g3jrjOHCWEskJvd7bIfpr6kDZIXy6GDzxb1brYwJ4TPbCh1
8/dR1w4t0M+juTVT6NDioenJMCPfhz/TUmKx/vvU/nzf9/GhAZzs739AUOFfqy4IE8mzYPBqmPsT
+R4ugdWXmo+N2WSBU/+LB5D5UOXrJy/JvzWDlftbLuKXadFJ0Mg2ug3W4p4TKC+0oO2nWccCU+Rq
/arXinmZZpnH29f1q4oV9OZ+swfqY03nFb+RWfx7PInq2zrG15k6/GuPs2AnbrQ1ni7F25zIy3Rs
vqP+qg169+wNdf+XpXbqQ2HiECgsWOUY7Aa/Hav2479/dNCT3i75sJzguVX5BNmC/vLZqRQZFcLs
28Oi6S3laJNCmaM3jwxFTI2/0QLwjp3N2s9nKd+TbL+rWslS9RlSRj1t+VvWMT0YbEuwYr0ypOYl
8LzALRgICh0vINHLLHDohkYfukKqtMN815JG0y7FYoUcIRpNxGsvS2Q1kbFrWCJMgQxUbk3ULNHa
RDP524s8Zks0NlGyRGYStRgHG4Yuo7LhqxIClll2pVaor6HWChiW0JzgpONzH8pHi1+vDw2Apn3o
iVDvw8oOLREWdpjtmtNo3NWnkdtItWk0LxFTIONCPYCZPL2JGChul0g0UhRWSuaLG6mcv8KLSCJl
jowk8uZISyKwXyvmtySaE/kgsUIUm1IbVsAuhEJjAY0/Nkyx52GZh+DuUeES6CwlCDKqg2UKljSY
UvYS77SF3iJCKCva3PtV23M03fuVtFWWTlnPnQ6oecSGrVYFIQJ5Nb5o9K9qqLQR6QDui+3kCsab
LXuhx0CSxJJVkYW19Jx32G8KneianvrtbxACL4MNyCQdST0TzqY9pslXj0whsJDi3op5vFLeSW7p
xu2obbz0i7osfEApoZTdqI2HWANzN6sQH6Be2o8u1utzN4zUxby5eE3c8pv8Z6aSdqCL5DxiNibu
qWbHPKkeqNjZPOtWS3QuhaW2UoeLav+uSeB1ObrEZCRcCLZUEBsjEuNrYil/Mmww/kGn9GmplG9p
bm0fmoJ/15za4gnwqvLenO7bUj8cBY/bEf1ZLDl7D+QfVSCHeJTSnVTezsKeo8kS6XnEZwUKMHux
oM+qqQi63ts+N0nWUuUB7ECU8ow1PCvIL8Ja1Bm2EeESEp+adIDBa0HImq2YlXw636xCIV1uNOJ3
yldvR3RB5xomk1rs96Hc7362f/zeKR9my4QIBjXTAa0nEvOwVnQ7FaPrzmACYbus+SnP7PkDVi4v
1JpX6oHmMymQyjtcm7cDfti2PczbOsNE3NZ/BXBpxbqZxVIoMA6ZxyjTtrnZbfYNP4AbWKVRE5IN
pTbzxi7KS5JMAYBXYSaYxygBUMuedG7ILO+pIHDF2R4gtuow0Qb7lNtWxtZr876Opfns9l77zggM
y7k3V2EIc1yFVRM4rv6mJDwmdTnUq5Ecli1Wu0MCXxPjqCKOrtppzGlOwDcbaYVYTJ2SD4fJYN+Z
2sQt73/QWDj3sgqcBNGCgTY79nmbjQ6cVuMd87qqIbcmFBjkOJshDxjKhscp2/4kx8QKusEZL8ZC
sXx/NGnLl2YZxtAeyXxq7PwzFllxmhoCx9sWYyrsxkvXzPFlNGcAIHG+BDa505T6Sw+0K/W6h/1h
rVbDWXUCLNOV+9I03tqESauoPj0Miwyk1roSWFzTGi2ohQwgnvfnhMjbI+NC6XGTGOK1sZmyoBfm
u2mv3XM3BswqbNKOUiN96kBuH5J+JokDd/XT/tykN94j47nK8PcTOTUDLAgOgRjuSI4se93Y5Uqr
8TqPE+V6yLAc7LZ4YElLqsu2+nnutM9qRSKzqhKgmDcDd7ZpuPdMdF9SQ+ue4JYTfbcSZF56SjCO
2hSZcTN+1AzSAOfGZbrG+k9WU0spN5DvfVas0eKpzgMTnMaxFjMlLEub4X/C0DcMieAdw8QYG7If
4Mc7JQmnXMTOK2YdK9nMlyo22I/ntLlKGxN/oRD1J6mRpN2RlDfpOmxNj7WJPeRf7GVxjqtOEXmi
qw82lNtk4agfB7dPnmpD0T+Z3u+mZVevFTzqJIuNqDCH9LyAvDrvj6jE/3jUVp3H1Xfuvs/EOBVQ
h25s3VPbbotfD4wIjvo4X+AvTJcJ8MulAkpONszmhUSJPMD9y38rmSUJZm8Up61gdQUB7jPTdrcq
zZmpjWeDTuIQgxkyRXEmJUSFtgz9mDDm/g/Vo/E5CPcushyTTlWPd5cFyf5TJ6rt6HZgpexSGWnS
aSazJ9ao4Wg054e0x8itwCUZE/HRUXFSMF/2NHpMstr2RiCQPTR0tdk+NWw/Z6NZzmD6ljM73h+P
9GldzrXHSczelRsur/Z5Htvt2Z20b4o5mGes1eL5+/PlwHB84133n/bnBfUmNxuJMTE3fFjsd0ev
FE8Z4zBnTec+LmwGIbizPXuOA/Jco+meGF18LpKZqMZN3UgwKCH0PmTy2Wx/NiWop9RwbO0T3Q6p
CKHA90oXBtLK98Mwb0GtJCDMGmvAmEUTjnE1XLWGEoMqomCscmmjL7oSBd3OzhpCyXvs5mq4eSrb
oGZRI29ceD365y02eeNsfZSYcOfcdaf9h0n9C3iFdVLFZGpRYsrl/6IRPV6Kr51Iq1elTgJu5O6X
nrG4rs2WU6XQs2ZHmSedd2EoKp8f9qc2wAHX/TBlv3WLC6G5M+f0uFPEFwmXH+gB1jLJayGoxpva
HwdX/uh6JNx0hbmE07p1l7Fr/pwkcZUzs/YHQil9W07nLL1LHE3VPfYm1G/6Ono4Z52JtYSs7USB
Wm1jv34Y7VbDiwNU3U2N5DRiMHigD9U+qURGZ2U/31lJ/8cBHvihM4gXB3I5XAsywc4QDl5oUgyA
vRyGYWuQXfmgAOQ12BhXqV2HHv/DaNPJXTNJc7t5dZ5RmNPkea4a4gFrVkLjSqNKaSSMPHbTdikI
GjtvpP8BIxH4D3M6GfLRfsBizapWGBuVMuezq2R1RJCodXOV3rqZtW6c62Z+dbVxuyiWw6Atm7gD
c0bbxdkDKN2tIUPc1j+1VfW5szGfp6NeUD6N2YK1JnbSNb0YzdCf1XFuDiaAmyMMOUJIx5ia1+iS
nEI6BGuXRgUFlak1EyhGhzWr6/xpLElRnxjpaq2EoQ5gcyNAfPzeMIyoVjjHZhVnoyKsLSaG5z63
c3NXzCK5OzSctQMh59OmtH5K1SmIvQGr6TK3p9yhH8r0jBOlwCQfZlPzCF3tfxwmcr4esGsAuLe2
w+omvbxTpGPUVNU3U34XcoLoH8amrSMSgYfHxKrIlWZlQQclxd+R5H84q/kf5jjMr7NpT6Q0iPRT
l53ilk9DuI6gqVZu3w9KFffKwarcg8N34JQkbU6sbCvTnwt4eFvTXyBVxptV3vGFT9bRNGpOioP1
kBfr716WpkRUDulTQgHdyxTr3FpL/AFDxlUbwOpqymwFkJbW+ypB9EJs69GdyFx2N/UUOx2cdXdd
Dkph1gGYqe4onEZQw42NW5FXJ62aBMXN+T+ewmbMbHPwudJhgXnkg2Yk9B1zMz43CcNIQHf8NWe+
p5gIQtPMJHuB+U4zSU471OkQv2C7+UMtcucPK6mBBidEF88euX4y1cR0Z/eqQ/48ditxa2uq/taO
XvPn0JuktzvplzKeJz+2mZQsLeOg4/DgAyb4oqoUhoL+e2jJoLvkraVSqM9t30qMb5ttti/mahon
zSCFqyFUJGSi1b1MmeJwUusfVg07bJM5OGyZ7IlYbyYPxZCL6J3d8ttuLQGkqgOGQWe//MZ7QQqV
7Y4TqUwpVq172usRb6l6VGFPullDY2S6GJD7Dvy7JKd6jA8A5amJcwVkoIlbl+e/EYo6HbrZe2kG
/TeVefB31sG7e+Dn2q3HQhhOnm0Y1GR+tcttgFNiB/vZgVUyBX6lvNtWzckWY8xm7/a6mnl6WWBx
RTZn/XzRdWIgMdF41jo8AsHzBeWCgzGzl98YwPVTarnHoiQ5LyM9CJBjWh1b7UOyhkSmqLDoWfRX
VUP8UbaafFPyP2GgwVYwlgdgkpmvjuafrheDaZ1lHb/LaWPoOkbvBe5HaV/TQmMgx2N2u3NSCvWt
OOD83qKNCQiKDFkTwrXJQ9dmxksMesiggfC1NtQzGmBOWn9JvZLescUZCHQbbpZvD92rFq/fylao
EVYB42zGMM0XUUOxXYAcMKj28u9nhv52Ac9vaHPBNWxMdazhfy6BNdo2utw1KvZlUOBip/wNqm3G
ZGByrGkRWEaPi9/oPk9z3XJh2IY73zkvTI2aLlFZJl+q1dMeAr+3c/zRcGtPqZ06oQoM8qnyxKtm
MiRrJRpZ9cyXpfep7NJ7W3bOO+YU+03v1qUQxPA10+w2JVLzlxagVpfw3QunPrSrZn4kfXMz/so8
q3rJDWKrnDorbm2mPE3NN5adxXU/6BrbaOLEtche3PmpG/8q1poppMG6ratGfhIzoTGl+l5Y5clb
9KMj85LA/DD6xryC02TqsTRGopI2kM0gXfcJokTXvhKjpn6kzsx2glHjP8T0lLpcRrSSTKQNuvxL
XpHoQuUPZ0Q5/sUkyBIMc6v5rUj1ezUQv2Oo39kSRueyoF64u1dOln2EdBo2jXgZquI6KnNzTvVs
/UTwt8/Ui/NaLcVXxVKesiGZP+4zeXP8F1mXwzu1Fk2zft36uSpDB45jArXE5/ym1+ImZqIQhXjQ
eh/utWNIebsyWNz0hXupqg+EGcxKoJrBqgSiCjclMAgiHclElHLYOBRRBakfR4O/uWFRRDCTqiJi
lhfpWDT7iGojgd3pwEhPZDiRu+G9juz85DhRwmrPieL8pDgRSt0oK065G3FDX4+ly6oiqt2oJc5Z
pUobTWrE+pBvGHIGCKuRN0TMCilD5HjhVEaeFyq7dD1M43CepZh7mnbNaYi8LdDtALc0GsYAiJVI
gpFGLuA3f+4EeaGr6kFCHV/TpKiu29AemznsdtVNiOBld/y37GDYjza01C1oi2l9SDOLaFnXHP4U
kUNk3DtfeevN3QBnJsQKm1sClW/N/IWK1RiJUBLhAZ3sbqZ6M8AcqlJOd8Mc43W3WJW2GJBhiXbD
GVPsaueHYQgqYGU9uee3tr91mGDKM6a29Db2t7m/Cfww6W3tpTFGgYme3lLzOk3XHLMnM7/TVfC4
lCoBSbIYIQJKXGCOifaH1BZozwUrIMpnaQVEojp/dwOyTLHpb+yGwIX+XHnCCKiRki4NgUMlNVUR
hkAllm7AcYHgFbYOobdh7XDhjdQsKrvIXSN7jTZLaklPa0tL8qSvJ3WX150d6+Rw7M5Wd25dpmNx
gp4L3Hi78umCaFyU+AuuyniZk+uYXO1Wqk+uEAHb7Vrvct0rvCFbLjOk1uqmu9cZX051G6tbX906
TDnVrVludXUrFj8jCWa5ZcutrEiXuKV4+QiWnG/ufFPKm8fqGFgwX4bMvA4sR65NuXx0jauWMrFx
7adrYsrjSAo9j0spzeHXvhrOZREXi3daXJjOwjQ6/+2ExAaJ8ENihsQGSXgxfsgkPuGE/G6GXNh+
kZ32txly+9sJ+U8z5H+dkMMSGuUPMyROyAoe1e6ELKisdv91Qn43Q+KE1IjCa3+YIe3/ZYbstzMz
yzghkUIiiSH9kDghcUflux8Sa1SX/GSG3HBNuVdrV7aBeLtp7hVNvO0iVP8YeNd5yyEsVfvwuJ4y
zfnv37GdUvTTYoavmENl0aPOiOH1V/AcmPNqhAnXHroqLYgScvSXuvLSh3RtnQsRLvkd93XnD0Xa
cu1ZSVjUGVqeZMg78CvzESu4QUBkS5CRQS2P/LQV1tNaPtYeRgJIJ0lAhdTijGvKYLBs71Gk5GGN
TdIz7sIVOfHIt2bq2bw4yoqhgozLm0fFvS1ijHBbMgeqAhRInZvmaFdK+mlzPIiEzIK+s66jo/bm
RkGqgOSXEQrOAI8r//wfxVYMin2XjwNBJ/PxuwR9GftYJ/7GFuVLwv6h9+PVV3p/YJRe4GmWcorA
20UReYFlLtgHBLEZ0Cp0lICyFYphAhANWFOrCbM6rKcQthgSWtjTAdBCfVfuhesUlowSamHthS43
m129F1pTmLCZ9kJQVoUeVnrIXlf65323Zt4lBHCAkiZM05A1XZ6GjF+XadjZwca1HyLCFmSjFF5+
bVeXBOwAEtUvGTmmH6D6DbO9u2L6wy40RKmKeMJBij0DInPbUqiCsXOSR0DbiFhX1Hg+bGrYU3Me
jIiiJemzbdDmwUeQAaTPGWyS9EDzAlEA7QqXIpyKcO3DedfYUyEJ+z5chNQkwmE/MruhWWHeh5sV
ViJcrbAQ8kH2txLBcAfBbaHRSWldKPJw60JwHghQ8ewGaHQJWwuEFix046egaQJjCoxUCn5W5/go
1/wUtX48+UojlX8mIXb0MMJJ9WQRj0cCtSE2DN1Rm4+03dFmS0EcR3Hv54D/iP0VPpFpaI79ddfY
Q5AMQG+sfeCZAWkgihmklhSzNElC9zZM6zBLwpyTZVc3hXUdAk6YdvV1yPzhwtpcC8UUelq41qGi
hRungR6aU0huqLtL6DRNH5w6RN4uhYxu/hecIbtqG/td0Nok4QXYzu95EiysEKogHwPqSi20S9vP
bL/gLJmksl0MAjnukaNCOx4LGNthQfSw1DofTVWqJF7cPvYQJ3eR75X1fmb4yuKTNFF6/pQHaMhp
Xkt1S6DoZF4Gnh7oXuDogeoFKyeJF8ycJ5wSfThxbnC2kLHG5SEEkk/6EFfKpg9NK+zFD7UiRKCW
FissOX04cYRUukthW9WF3hrqZIp3oUo3MA9FF86cIzkj5uHkEsARcKV1GaxzA3ti0Cyo/4+982qO
3cqy9F+p0DvU8Kajqx4OkN6QSZM0LwiSl4T3Hr9+PlClqZLUIU0/zMNETAR0Q7w0NzOZOGefvdf6
VgGJkdST5ZLDNXxMLqlbIbcIypXDuZu3SbxcxKwg/+aSmuWiVfAXK/YfJIQI2jHC6RaLlMYR4nfK
injKRqmecPGBhN1bQEaOZRiQsy6PhCWYntlWyfH7ryPG47/8H1LSsRH4Xe5mtehcu6GiN4bgWjWV
f+pV8iNTUmWf9cWE3poRowRD0t1QshCX2Hm9G/lVT5oFYTSd7uJaP8xjEJ6/U62MsAvobng5LKZ9
E4Q0l5vWFoYpvdiJ2t12Tpzfa+lCc5//arT+R4CMrVgLPJvBHpMdqsTfLthO7QdpLFnkeKthBEBe
YYvV/GFjGuZjtHz0/VcqrEsoU1yJvg/DQ9/vC31vZ8tFfG2k7volGnhntTszXS7L2ebdNlC3DGIS
GH3GclkkD4c7iwl+uSvN3VqjEotIm18ue96b836297Sfh/TA1aWHvjvI2nI5wbGqjlZwLKrl6pxj
Vh0bZ7nS/BSNpzg/NZCUy3UwnvzhJJnLlaTn6PsKaGv1Zz8520kdEm5uSbDHRhUkLM0dD9adVB78
4BCEy5Xq+67fD/3eyvZOxpFr1+FJhk8aeVq6s9sd50PTIS5juQrYJ9Vy0cexjeUyeXrhThqXqzB3
SrTPzF3GhOL7GtMDods9T9DeD91BobjpaL0tV4l3uKK1e9Tno1ztY2A9xywH5HPkCscTV5SfpCWn
9i9OCf+NwMKGYwY5iR2bidUfsNjKlA9+mZI+T48LFWIvJRQpmX4T+oPk9UWp3Y+NVGBuha5ACXQ1
0U3PdjTf+iA57woiRLSAYPNULZsNncMWBCVczgHS/mrEWXrTBeo+N6zmgf5l+9BILF1a057NOWfF
ihAUYyXdFtZcPNlVuo47/bOto2thOsEDbMaa7JGlV+S3tE2izyLr+/ccveJkQu4YsUgtcAZ6u0Gl
vCdpszN0FrV2UKvbEgifO/e1hI+nykQkjbmXGHr9wG1qUncP18JqHwmQYLym0iOm9YnPMaxM4Gxa
e56NvHSjfDbebL84h9oVdIazJHp2+yoNLqo9WBtL5UzY5ZpxO2XS4NVK9JTktXXCQ4n0usbhW0ro
LaziMEFvwNwwyNc6VPegv03yATOgTFOBsa8MzVdVwi0UTNrNJPfKoQvl8fb7j7giqLCk07WydZ9A
iwT0YFfnh3Ca5PumUp54fYb91GcMPCMDLX2jHFFP3I/mJEONaMDGmrYuFJYu5HT1IqXtsr02ALII
uqi+r7/6CfivDQbo9vsPaQr8vebGQzW7na/PBxpk+lNpHqiA9eei9cv9ZIw2ws4gemWk8ySXWXpu
w/EGJGfJkjrIK5WWCCnwUCTkvr7YtBwvgU8HzU8qgCSh34Uuu6RK5pM6FPk5880CBwdWxlIvzGf6
V5+KpOUfYzHtCe0JwDQbJ8fGVfHnm8F/c0Km9bIwXGXwcSr2wd+ugK3VS2ZmNMQmBJN6iVp0Mv6M
sdwG4Pmcy8rHPMP1KqXYwGgkyfcxxWMKBnlFuIWEP8LZRHYYACy7cCkZqkxC0HsaKYd//dEuH2KS
ZmqP832j+dF9WijWq5JgCi4kUqzboXMujEM+h9I+Bcajk1796Wql1zh4Cr+vqn3STIDVy9UMRGdv
suI5KZ7l+GWKXzTluR9f2u+rHl/YzVIWyaEpzlZf1PeN4dz++esG5PwPtT5lPpJPPM8AEaFu//aF
Gyrico0J22UvSze1GfbrSZ7NTW8ow4sNu5VMbPjKSa/AGB1TAA0WPVCl33fxbV3a8HhqIsQVvVhB
UoZK1irwgiYg7mEUvmt2E9yWcaC6ASKzm6azSHHMYTzXMgxFw7COpqqNL8agmVB3VFFWvB6hhVac
8Mj2LrCkVwd0DBUHJ9dYzVrCVY1PH5esO5uwTSXCkxKlOetmyzalldSVRa1tDT9T7urMv5/bWHvq
1GmbSbn8odjvtmyBKbbniYxr/miLajpmqWmRra5mu1ghr2tKokf0xOGjE1zaKEs5YZHjrSaxa451
fuN0iKFzAlbd3uzAVBjmcJKjMTsyZXd1Nfsk2nN8aLKo2hgJWyPzomKr21Jwq3AfCiiL6MJ0LNrg
ZQ9aV84fhV689i3ESdr6LVVeSKeta5pNvXiLvbAv3U5Cr+rGaU68Gzz4rpxezWgoMC/QSBtRdSOk
/a5Bvv8wFTUWyYBG8q/eKr9/p4BxwDyG14a5BOmTS3vx306F/PCuHJy6c3VzrLaTL131fvgKZyCY
hNp3JxQRBRF7m8QxB7fsEGb8+QP4I/2AkQi1Hg+BNyt73e+OpQE5k40C5sHVIh9vQmDsW6vCONg2
PiAOLAe5QTM/LilLK1Yu2xq8qOOMDBGp8gY18HrCtNGY2Cu7e8lafI4pahOdMnsIPuBiZnAxp/Ku
m7Ptnz/yP7TveNAsSRblGYor6/cqtxBFZq/g/HcpUpGqmUCEoswXnS0bHLG1H6gVppPUYaz+/nf/
42P8z+CzuP2lfdH847/4+KMopzoKwvZ3H/7jocCMmP3X8j3/+2t++x3/OEUfddEUX+2fftXmszi/
ZZ/N77/oNz+Zf/2fj857a99+88Eqb6N2unSfECI/my5tvx8Fz2P5yv/TT/7t8/unPEzl599/+gCB
3S4/LQAY+9M/P7VEtjGi+Ldf0PLz//nJ5Qn8/adj9PkRtp950yKI+cP3fb417d9/cn7+zj5B5iUT
VKWR9vPT34bPXz6zFFjfQAMLQZq6cNTzom7Dv/+kWz9zd+CeRXZlMxezmM00RffPT7Ez2QtUArqA
TJH206/P/ze/x3/9Xv9GxPltAbar4dH8btUGEqmYMoQnhLQLYf73JONOBlQq11Q4pZrVXmci1+8s
7GkUSk6RX2hFkyPstxzxSw3jjIzRyMhUES5u+laH7N+MheLFqmvPK8ZsjjuBgCAwBTBVaTk7jZSp
hAhtfOyVYHYhr1EF65uE4gpty3uU5lsWQjbXoHZVOJuBphP5aho3jkkqeOKXONyTYz+HQoI3ug3A
S3pjZO5zBv+joSYi7hmc1/O4T0qgj7NBsV/lkOPkgemA4aFRa9aRQvstSNTkEtu2MFNL8aRWt9fk
sdh3JMp92bSWFDBhQuubW5IYKzFmqe825PC63NfDruul9yqVHwyrje4S1QLiCVUQEqcJuYii0C5g
TSbDBuisfjNVTSyAUxWeUoy3zl6Sil7Y8sBiqkA51rSYeAnJGAQ4zIApu1MLKfZlQWFoSMUR0Dng
okwiHHNUfll6//99/Ff38VLm/cev98kf7uNTkb99FL+5gZdv+OUGtn7W4Q7BQwOXTXQZzd1fb2A+
I9Pfhb3FYcnSKX/+dQNrP1uGYvNdMMJRpixbzK83MJ8C5q0hmdMtICua8j+6gf/Qb+aUTsHFXsap
XdapW3+7m4I4Nya2G46w6oVOa+B1h4vhTe68JijA67cnxK0dKqvg3nbBg61yDw3pBjjEhPy9cVHi
HK4Bqo+scDfapl31tZieSe/ad2vG5rCPnqetsSdBao8u3TD3cueNtmjO12ZFqsQ221ore63kEWGw
q8zcqtlVpk5yNSI2I1G4GBFovht3JeJeHtXkjuvew2M2rklTD14Nr3MvHQ/hQi7iCif8JtzROt1E
Hr3zQ3jRBtecjt0hIo1WXDsRHgG7XNKdzHMxRL9W98xeNuqm9IyXg+QRXrKSPPlJ39b7dKW+R2v6
ydsrYpN7Ml7F8i/4YJhuEktoR3+tRavIEvJd/6KeOrcTF276lXJjkjcsrvvL9eqI02H5YHLrY7pr
Vq+6Wwic+8f6WIiJwRCP6pCJTDyvHx4C8T56wAm8bpXdoVASyXWBeDCYbixxkDdsy/wuIpQVnBqv
4ZrXzOJnW+I1Eg+8ViLetV7L342e9YEbXpgALMR7/YKj4a71CgG6VwTnyYnd6FEhCDsy3WgTt63o
cLhaeSi0S/Uxb+RduW0POqgwVNXaWuEf4fuOxiW6JXFw02w7odzMvKIRxBISAY2CZ9a4gQg930uO
uXB29YYjQwvyJHxEA9p4gb1X7yvB1NZZPYF2Uy69dMBC+TJuHx4koLweLiBBjLeHln4Xe7aHm3XH
gG2jo9ZYXelY65/KU7pWtlBQ1uOajkznAb0gtTnarzGpStYmXDH6Trwrgg4CbJc/2FtESm9m27LO
8kc97p5APbHp7Pi2VsDOSMOdfj881qGoXumR24ZXzWLEWJ+KuhALE4IdDD9wG3jKsME8aYF1WfX9
0xy46JucSywkr9zYT+UpPKon7b4+Ish7NK1b6d15L2akMgzhe0fIKNAi3nXJOfSkm4KPY+mEoFl2
6+RYENZMoDN/whcCGKGKjMjFcjMcrV0O8wTzY7jSHQ9ln6qctGbXkchtiu5rgZbUgjbCYKzLh+4t
jIVxbG8afkZBCuK+67wi3Gqevw9veWGPBuDiL//Cj/TeUZGJ29vjnsfPhOW+8iRueKjWAPfCZwl9
5APpFVCBosptvsxXYAAHxtfEj6xx50krbZ+sJd5RMG4iaWV8NHw3yRYbL2QndzNiPNfBpZhF2wtz
8KROjM+8zSpDRE/KLWwz48WTkPHdyx/xWrQCzdAGKfGp19zeM23X+OCJOQIE/Lpb305b1RFukBxw
pvPqUOr3XnDWbvxHaU0MFbesrD1OTwRPNrJo3nlcPgR/t3w2WCgst3/2L/FtcBh/UHRXn9J7lwi/
cNVKoG/m/WFs8uCpClx1elBx226nE8Ff7npaTas+Eu1u9m7oiR/eJdGcuE+iQ/wjOZt7KRLmGxHf
Ivn0c14SGfTrS/qeYSPZqi+3wcl5IyaSJMP4Vr3TbiPnEc1lr77M0651lYt2Ul/sY1mjRC4E5JEP
eafMJ/tmNbvWxn4m3PuUHXsXidG7ervT7jaWS1Lfl3bGZOZqq+le25+rXbwt1lRHcnBnJbuSVPKr
XvOE6nPZiHCbeCzCq7e3cBsT3LWTxX24LW7pB2ru06oUoThP3sq4qOHqQ/VUL3CbH+qR/xPMDJ7z
txeNpbtQ+e1M63bVecM6fOs81Ov8jeKOq3GVbg13Xg3HM0Mk95yL+tqgYL1B9rtBP9W72a44cquu
7JtiJ/MlwFREKXqXCNtAMFDjv5TW1dnYDx4PiOvpqLgcd7E5VcLRdnruJifzhewof4/exRD8b/r1
Ym2+H8W5vU6K2xzSTSnSK81uFkLktSgOjtVxWHcqb/IQwtxXrO4b6jnBcXB2p7UpIIgvzynb8b9H
QqnIXUfx1bR7yRD+TZp55JgpTLzWncf3mILZBXy61JuR+vH2lE/6R4D8szTW2iq4NTYv0knhOdCT
IqOAxXDDu9KzNsqKg4f29ojRdH/vbr+kXd556sE82OvHM/hgBBs+7fk3w012NbskkK4zzkDE0rxE
DDy8ytM2y3/tSrrQWZde2VF5+IzHVRE85G9J5jbOhkGv7drPOa/kcJRFbop5ECGSjNfJd6Ufve5Z
LXBinM03/urCSGRgv0o3U3SDJ0tnYsIGSCgDEAChxWjD15STxPY4ntLKrl7QYJT+7xwK/x867oGX
+7My8f6zfo8+/71M/P6GX8pEVfsZKA7VIEBFEzOPSgH5yzlPsX9eegzLZywLddqCv/r1nGf+jHIN
r7StgxhTv1Pqfi0T1Z9xpaoyekhiFHQyKv8nZeJC2vpd14WHQKloM4134Bn/IZGha7t8JpgICp0D
5pMmh96powD2dKjtovLaNOTkh69FxTvnle1eq+Mec1y+6QlXwjEoTSieiMfLVIIqs7F287L+EUwE
SsqEvoiFuCZ6zNYc8Cp0TOaTPeE4neMg35Kmc5MMeOHq6M5MJHXlHAEQbiq1xwJcbvMWKbbqsPVX
NVhmqTbvnTiFjJCn2zzzB3duZ8lt2hpoBNLUMHmdx0V8NgfMqeyRVHD/02jjRzrL5Kj61KRWPVBj
jgWIdPuUgQrcIsrbyOl49kdos7Uy/Rg6RK9VCdVylOs7J7MyBMb+7Ko+SSADFa7UJw9pLpOOEizl
yVCWXj7n7hj7KiQjX5gmQYm2USoij6yDDkvZLbaQx/W1JetUWJaZiiTHGwIjmMJqzESaMO8lZ3DL
+2eV4DKJltGHkSnI7PPPokTiLyFqm9SooS1JNICdh6++wdw76kwGF904el2ZKm4+UBYnOkSwJWMh
MBdf5SRFK3+uPmtM/xvF6bY4X9KNnO/NBtZOGT8541WKlHMTxAdnGn4kfKGo0uQNEfrSRDRfUyx9
otBHls0k3c/wtlhs1C9iZjFsZe2KaAByC3QyWmtwmgG/IDIGMFDP2usg3Q+GTWmiN5HQS4T2iukz
+3IAV7cYsBxMOJlWvFew3SmewwBJK80DVnanUfjhWDGtGg5G6wde1BcrNfPfYDJUbX7fdoj9tYYu
lxkRoj36p25QNnbarQNjOpX9l6/I27QPr12vpwwF4p3GvqQ3iZf3eeMqOFZAtMxvZLaKKXToDfsJ
6qb+flKHM/6BDCl+yrNB3GDML3Hct4IxIGETuXIeoi+CSY6ypL9KrfRj0MJtG6Qr3sqcs4qBuHdS
xZnaaNddYpBAQV8xdMusrkTVAELRYCxJ9qkl6U0sYHmHl6/rKmFV5ptUzNdJJ19tbGx2FpirrSOd
MZIfzTy45IZ9thT72RhCfr9qdoOO2W0G/T6s6btgbQRd5ve7Ku+/coUqmwwuu6R/8f2U9ay7oy8u
CqXfQJg8m5p1T1LJrlW/WsKTzGS6yVPjMRghJvdY66Q302S0H5BophnhkxkOJNzvjS4QgdHcMfT9
qAMfoU27JUPipJfRegwfdSgjvHiHKa/uWmwGXU/FphNyOzNY83O8W41snupIeQhMc5f4HR6NgO2r
TNXnqg7u+FW76otlUhnFWHVTG3uj1kof1NjPQYPgGO9rTS8qYEuXe//VxigppLYJXeUggcn32mb2
wJOHrlYNb7jcdi1KW9pMOyJWe4pxDDH1m9QrH4bevwwt71jKSL9kSXIM87Ys1J0jzeRRBZpQ2r0Z
8GbUwHaFmXSpB9TvVoJaS06usZLTaKWaDlMSlNQQX1yhji9kCiABpC+Vqh1WqTF53zK+NHmnts9R
nD45NhbTBNyMOS7yT/2e0CZfNF0fiygEHDlcagXrjKZiFxoddVcbKqdp3oZuOI5PtT6deznPBR2i
qzlVlEaR9j6ihkqbGDl1mDxUZtoKs4h/zKFHwMdHl5U7SddPTpYw45ljXgL7NqpqD2YEXxiGtKMH
fg78ASexE3rGCm4W6yEv8qeIJqAYx+FGdxVCP5WGl980epfGx6uGJ1NYTUwGjL2lbY5mKG7WVhGc
Ij3bN2p0GGSeVGqkxOm02smvkgsp7Lum635odaER+qA3Ipk06rqMd0EZUM5UyH8aWToEDmQhTemv
ip2+R2ZYc0YDniNXsWhr6zLa78Hyl6mjPoP3e/ZV7WkamxZ3WECMCjE6Y2scLancdMtjsFFNWRK3
bYvxb2o5o9rVwQjg+bCiaiJa7FzWwtkxPdkIXpX4OyFAkGfgY8NLOXdnGiIcvcZb+jHNgHCzaqDR
T8cfTvJTXxolEg7sbVoihW4TV0/TbHXcwSPPtMeNqD5WuvRaz0+OdErT8YcPaE1PUOhw2pNmBWUp
CVNObr5FGdMEv6kwq87PBHJ2XjoXp6yPV4RXuhHZAnYyvQ06OCM91C+4MYU6MgslWppFp0ha8nQc
DksZR2kmy57me0YTHErLfjAmI8Dclf8Ad+NwRupoQCAQHQablbk1kWIyHwtGDkG+RlncUVFLNqfQ
WR4otWPH62bnuW+1r4z45WYoTDf35UnMWVqI4lJ1eM5LU7v2xnQDYdOAVZxwPgSK6sfStTfbSZgO
cVJDYN9OJYGebaQCAlNa0RrEk0RB9FK10GwbXCleEfywpZ1SQvJFyk7fZMqBq5M0ppo5+VXsbRqi
7NRoGjfpOg4sLBBqNj5as79TY98Lmz5h+ZYIZuhJ7EphZGB434EvRnyljLdxzq9FbkPDrYkmsvpq
35kwlu24eo6aEqe3Y73ihr1XejwmfrSdHfI78Szbwq73Y54yMYuDhmA7lvohxTI+pZuM9CPSkrC6
dxXxYXpgH2TAmABBZ8JXoty1cHsSS9rJQunV0OvSjY3NQPjsnK4eKKVw5mND95/lTco90GLGCB+h
px1TDvCkQgjKqnnuMwkq/qh+WRBUZKt8GjkVqQHWJbKvjpJq3eWSoXtq9JHadehWoNnGeFbWQZuh
w5f8dxnUtcuP5lxAZWDlhb1l2hWzgXZiSmKNp1jhNgUVhkjzjtA4ao6pmwTmxoNc+KMbOspbMTqr
Kpi2YTlTFcASEWG87Jj+A+G/Jaf49kkaAWdOCC7cIh4dUSEBluTcYsVRNVfLkgAPssxu2tEKJN/B
jTv5Lg7ktSRrz9RD5LZWiAPzPt0rSk/NV48WswTGvhV4NJsllx2PQV1Bs1BF5jo77OPOUmuOmo4w
GkJCpAsnzWsBXfQjD/IZEpzwFQQnU+p/6I3/yba/G2k5dhjTRDKn0zrqm3M1Z3vexQJD+lYfoWHV
AHJFXREWovoWWUt1LR1itHZqJWtbuWaSAVbCYxZC+gwbd9075xKVaCNP76HBL5+8ueVfa8dhV/ol
MP+p39m+cjel5drW8GdjJ2SAPcOmi/1DPacNraoiFEla37dzR1J2Wr+QG2al4VeCEYc0musYZB9B
aNxYMRYcZ3wwljcXvNTGnYzw1VJux55pjTTSXQV+daGq3pUY2CG+GD9ienVFW942eDhdDT5ZXDoS
iXYUrDG/FkWO022mmbspkUc3l6bFb5+yykNmy7UU3lFufjihcg0jMi5L45F3Pih1A3aKWZaXyk4f
ysxgOhRFhUB3fGrT7E3OaYYUVi5BXPXdvlApVifWrDDqH6ogueUAxduvQt6W2NdqND9qI3Qo4OtV
z266j2GONVk8n8JoeCtlHnM9tGenIYosG9vCUxPpYaxmgLDTQKjbpABY7XWRG9lX7Jen1kqZ8RsE
qpMEBGyi3sYUhko3VUJK2lfLZ7lk8/UIgMrWTo2jK23HURCbGLtZwERmjtXYrSdFF748sObimlrl
gbXuc7B0SePTR2kwbocl4V963EDvjA2QgzYgt1B2Qyb2IjXJcmEo9hHPPvULtoX6x+QntidPFAAt
NFlzUkiLLK1sPVR5vsX705NilsKJK/zEzWFeuPKgx5siwMWGV+PixLLNHpIQrRLX+XYKXuKSJqit
BdhuJRaOZgDN0izYNQrtjRL5Dz51PIaNRnLlPDoYySJ8Z6goYojFtVJgaRoJh54MxAhKtCyzlMyh
7k0j6ivCuGm6K/nnSOe4HLTT2EI/kkL5wxhz8kYYeLM4W3ecQaWVnx3lAlsPOVw/clA2kPbXnSlt
pdjJjralc1ZMVIYRWsgZ0ui+lMigtJFQFqjF6JrYn58Y8g8NUc61SZ6so6o4d0zYzaAnkh19yRJU
+MTHUrE8QdotSsdOr7ci1njh8gLeLizm2DHdPis/W6PZJ1MvYUWYXjD76m6qSZt+mmfOqzP5EFAt
pxrpoZLnnYh1AtwIllmkTxXOIxhLtB1j6Huw9l2ihIkzj2U4W8aLjE9sZeT5vZSEr2U9sOilIQXI
EMM9UB5mOYZIjNsfkQVlnQUPhuFCrIIGs7tm06tKuFexGUV1snA5inMQDjRc7xKAyfc4Dy+mnjR7
S84H0nQhGw00zuqcpCKVGA7GgrcySeXCGlvo5PpqyokKq9o69pgHEZAYqV7JiNuNVZrPZkxq6pj6
nHvC0vMLjCiWBeyYt7RJBtH4IjeMX81Jt9ZZ0LGhLKcPxYfPyVRVUHwzzkk7gEYB3quQZpJZKIc4
kxq3KGRrP9j6Td0V9/5oHUKrIHdVne4nuUiR+mrc3Iq0Ms2OfGWLpqheMV9Jx+qtCzpz0/bSHW2I
GLsR59cZ9K9ixMcqdDjq+V8OjrN9MQ3X0IYVZ5T0ImSLN+bQ0xNUHHT4+kDaQ6bzc8OM1InUZk2W
GmvXBRUpLJQSZDHvTd5dtI7rgn3bKzJ2QQehF8tUwH3PwmSqUeqmiaa4zNnh0jePofNqh6W/FBEL
mJODEmYiuJCVPEgi41Zz+3bGIzyrXuVL3Ji6jRM+lG+nPrnzaSpS42MFVdZ1FdkbJdNKMUqpRARp
aRNWwEg6ZqQR25zjTS3d1z4a6yEYPV+XmPqO2slGHGslrC748R/yDCikXJtMlZXia+rI+OtVRj5S
La11hsOiMwakx4q2LdiWIUj25qoKCSVS12Vk1IQIU7dMkY0lJGV57irEpWZILllCz9d2Arey6kko
HH4403bCD1iSfGv6kc8W94IE076dGKT1UcPQuoY5OhaQ5+2yX+cozDKLkyXJaNOqsBQaCf0j/IrR
q7KUyjMLmBzEupvwuCyFMxNDy0PCkdo1UDO460LTC49jLGmplvlcj/om53uhB7Clh7Xmslu6vcYr
QyhWT8pszKiuxAwj9dY2omUQO5MuZKfYSy1Fpz7mlzFRPpHKJV45YaLhaJr4KekDhISINNBUdqH6
0PjaLXitvrZwrJZfcsXtkeXFBOq09fQI5jbdpPVsxsTMO+ZLmueAZI19Vl1Np382ez871CkB87ZR
nONyTLdFDwkhLdXCLSWHsJTwjbKsyP1RJAirgfn4H7HBSDIdHn1do8Ym2dILuvBWl62H76ZEO8gi
JaptVZkcYloEqTnxmWOnAVAj1Cy2Hu0sDlfpDOsiS0eigy3+yUixmbrwizBLdY8k7aLWxacFAl6G
8gUfyzUMBFxG3wd4aBLk0jVWBYYGJXPAdLBpD1jtVm2bq0ZSmaul4DjMgUyl5JO0eoljB7TFWra2
cPBoUoQzMapO8CbjWvPj0S2fWmexwATOo5K0HxPIPHfm/kdo26/rsHltOhte6RAQnAOsnSaMXMCe
k4qINxn2FsPEvWAORK+MF/ZebnnFR1OXcUBVPuQpfbeRUyK6l38kDrMygB/CoYhnTWNsp3BP112S
eHWBaJzla26WUQDJsbrEd1mGwVYQs1Z1Rf7SOcamzwwmJ/iYXX/2F/GfN5jqnV1gcoaQoCWXdtaf
KNItdwjqH0NcPyrp1IhCjR5Bq9QaKdY0OT+jrH22qAkF4eMcYar7sDNvMjn+alX5fUgYDS//chTm
H+oUbvM8hYSsMTYlB1jMyXDQWuNDD1QqJTzBk3bXRQHyPEr5OPe3BTjfsliYQJgD6ArpoOSae1uL
n+TaptO/fB2CyvdaV55l1nc4lohWZI0VrYPgGRP4MA4UMaqE/jq19S15fED2pZRubJpnKy0uLTfV
d7Q7RRu3yFvCpHCjfkFxxbwdRlDEje6VYaceId53vubNZE26fsDGag1rmF0F9aLTsXUi+67ASbSb
Ym5BCBO/AdR18aumyroN5pdosjktQDu2iqfKJ68y0HsWz+GC7MZ3LZlByFzdx2nwLrfmK4noN0OV
iLLpGg7zQ+PJrHcSpz0xxrhjiQBfGqyk7jUfcq5yd/UBzhsj+Yg4WkyBfQ9k6d4pSJ/te867kh15
vkxXbuyM2lP71JPl2T7Y0Gl99aNvmtcqYR+tZysRoc8JPu2ivQLsRZBcSBlnBHvVBKI8de+NSetw
VEv4zBUOfEs71nRYgkZjUMrWL3pe3Wqod2UWnHEGy3Qn52H2aPMzceHzhiS/+369hpvxULblFiLc
xq4sJv6jTFcY70zRI7uwnNmjCoqoufUvqNCNwV7vDC2vtRqjesweYaI94iQ0XId2qVtGzbNEYx/Y
XAOnYSheajt+saa3uR2eO+KsEYF5cmYUIopCmtd0oIfQfCjkWPZ6G+o+kZW8u1v6ZQFbpy6vo4RU
Wa2ouctD5ystsreqwf1Ju8KfC3aokF/GpDHqGrX3KoS/oSoswb26BZaj4X2XRlchlMAhFcMfKg6n
rVqSgp1f0nx8hsRBiBRLAdLEm1JZvCAaWTfEte+NxNnPGuxKwyFymEP+S6sHayKXC3Jp4Ldo1MqT
ZFUikMubtm5P8EA0ItKPSQvTLGd7d62sdftEN4SkJaQfREebPWtN3PGPyYmuXcOD7QHguDV723KE
D3dGIaP7KMEzKM1B6noN3ChWQAB27ljgdpIkbrh21G9n0jPWNGHoNdK4KHumBVXbvkmpeYFPSnCx
rwHxxrxIxAwz1bz7X+yd2XLjSpZlvwhlmBzDK2dSJEVSIiXFC0xDBOYZDjjw9b0QXdV9q6otuz+g
zdIsM0M3rkAQcPdzzt5r/ySKplHlIJPtmjRelpX+C8X63S0Z3edNC+ObiJsZT2MhgObM4cXPGZkN
w5Ce9ADMeNx7zbpJ1dkKmPS1gfGae/NRrwyuKOWZzQZyjpMUy3JiftK+OQyKVUqfxawN+NiMYpFY
Q+4symU5pOTV9EQpepyhqBa2umiiDUoQe9QwPbQa+o/irLtAVII4qTc8UCs1edMyM8Y3JzbwRBTg
SoKUJIZYEvso2INb136upID2MweV9kn0llUMVwP7M/PRDtgsWEuOwR+dkX6GFoBoNWn3TswQA6uD
hOi5Ftc+cIaLyKxRxceM6iXWjPOyI6CNt0xPiyLds3I+aFfUIHYPkxTRMkywoKRRsahcHY6iMVvJ
ypjTqYhfoKR+jdCLl6KGolb2EgFMr7EoTUW7cBoBFt3yd50jfgOJyajdiB8xc2pFL3KXpjkWu0QB
R656js5treiCRCUcGiqZwuhJXBIq3/Rh/dDRpa/SlnsfBPX05Gg/cR1uC7PgXNrRBTCTYmV5g7Py
vQxAV/cVM1mrGWrBIKEMjwpAcnnZIGMmdKrXx7cxdZpN1jHaF4hH7KxglAIzPvOpJIVRHUzyI1dp
/RHHElf4AGMzyEllY0zi0NtZ0WedFePlT6B9Nukl3tQ9epfSTrF7J9Y9c82VDAPUXIUNysyJzUXj
AXC3Tq33N507+Jkm90xAfL+P0reurqGox4pOt09pZTUWS3Z0LOjSU17qaFO00F24QMVBtxgLIWvF
+mGQcYlRVtKVLOKoXMoqfU00/xJow30AkZJ2+jxjQ/JObwbDjNNRuCdqI/JtCjXuwLqixm4J9hIE
vezWFp6YhaiT70BECz34gKL7rjfR3RJznFhj/VFB92UEOuIuIJlEBAeLKGTF1z32mcgRaMFq/2g7
RcCW1r/ZHHU5OpD3XfOhtPnxFg1DqDboOJdQXDm4TQjkolWSdEg56wbvHj1CtLhqWWfxxmjl1bOY
ZAWjW0BlKhmKVuCxiFdQHMRbgwLCS9B+jsGhiA0cUg3S00YVB6K3NpH0ces233414nuAAqpVLsnG
Cd3YxNS3SHHjVSmGPfrxbmGSFcvS/MesUtQGwS94Lyg4THqtuIp+c34zqg4V6xgZyzBsP6cK04DK
5WtaR7/TCahsWnz4bi5Id++xcNp0V5QH8DzPg2Mqr6McPip86LuxGd2DmvpdHIYJ5iLDQBDwCRJv
6UV2/5QM7jHBu5MWMqRsSblRTqdtyRVmxOnHhxhoDRNNBAuGlqsNheK6tHu0Ot7BsDrs9e4LJv2C
RbshVnlRDOTeciqvVxWHqTHNrUU1QhZS40fj2iPLZtoy3EQOBf3vyQ6G13SKfvvkUlG4tByrK166
BvEzwjXvK7GZe7SD/saOOGCc5ZdjyLnkVQPUcbJ3k5Z8Buxqm0DmfyaLzrY5GTR04OPRsgsJZ7dq
wkPG5uyO0bdsKYXLnt/SC//qOuilYHexY+LukDWBYFTJE1v6cxX4x6ogE7yjEqZbYY60x82bD2Vw
oWqBtiPVF1H77Wj+ayP9S9ZDANfL9Ggy5nLScNuHJ01H8CWZ5YIkIktlch5hrRnLgOrdb319PYUu
tgMBUzyweLIEB9u6xQgvU61bmk5HDxAHtGF6vwIzfatlH5+rqnkkkb5zEA4sYZhbC04aH+Sn/rZL
9hDOXuzE7G8uLexsyIfVyPZLRQbRYoqepZs7B/bGbRFRhckcATI9q97U6bDreQxXdG532uvOIsLb
TxOCVttmF3gpRZ1VhevQm3gR6uwn97xfcqVXBa1DEhdEPllHy+JGiRQoWJL1v0oYBz1dus4ufxtQ
dGsV0lgGl25dMYUMPEl9c6ROXXQSXyCp6DcZRl+lRe4RI4iN79rfUWHtI/JpbH8TWG2/MjWD02k8
TxiXbdq+Y5zlXXKzu1XQyWrrPvmFoZYjvy7qjZJ2ttGTEDWntTLtQDurNMYyTv5DNfe8TEXqh2OU
MUa3ah/H/nirDfBGQBJxs1YkIOjFk+7aq7zj9fUmc1ObNi3B9FqS8XlN9iNoqk2pi6OYxpvrGPmW
ejWb5jLM/BIs+JskoscVjhU3b6SSbjXOLYOTEBvSdT+xX/D2CJyfY+aciH51wfSBIRtbdbRj21pg
RKsPUR922x67oQqmc6hLnMRZ3638QNCfVG5AqnQbfnmFGkiG0j4GjzyMSItWQuCkT93kl8MEsHYQ
ASotWucqYU7To86Px2HkvMiGnkyMP7v2GBaFd2RlXPQC+xClwx4pRLmaHTyrbDAJgPAXYRXydTt3
A9ap37TxrdLAnA4dYq+X3JfRCrsaA36A2qEfMr0MQ6AH3akPFW5pLyLDOcw02ikCTVjSYA4YErnL
QnKvzEBYu0Ihn4xLurFSutpTqcxrGvezUD5TzPCKlFtLXAn0YCJPFAf6wcgJFzZPcTXol36QgrUz
nbjH8k6ZDx69PVpCJjSuWM2nSmx1v+Y75A1jhoW+H3CCyWQLy33xSZI0jBs0VgHZNpN0Ilz1j8xz
9pndSFAagBWSxEQzy3bm5XSBIXHu0zJ5FCS4YhuiLLLdJl0MGXYhUtR+VY5HcC73OutmgQhAUzoy
tXtKu/iXg8GHEXe1dPvGgVde/ypy9H2pzkFH4F3LcrFvIrTTkzckhzART5UAqGhlzluswztwra2a
InffZx2Dj9wZsIKO/mqSSBlNYOBWiCvBzQiSp5wBWdRyDqAhFqKQ7CARRdNEOWW3f1ImZpMsSewh
xZ7Jb343/Jaqs0Yu63cF/3jeZKg0+BIMhfjHrFWwsBr5Ttzeqoj06cX1yoS4x/Th1wPLpF6d+6C4
sO69I5Nih/QYCDrkhdR6fagN8VK1fBXWVP9xTROTZeGCZBo+u2IE71njAfURg0A2/i34d64CSu2V
oc2DXlcHWWJljxzA/aJ1jG+zpuXu4Aa0m/qRcv7Fjw0FSk7oRxVcv5jHsRAor+XEJ2ppv0Ekb3ZN
g6a6zmWy1kTm0URlO+vdB/Gl3VILtHupK4JnDI2EzRVqgfao0iZblZ6f7YPu0HbK4gQSJC+5axx1
R3uuM/+3N+bjvvenGAFF8x5nw3fgwFeMAxBJ+q7PKVsCfUvIAdBWsKyB0xFO0R4qk7JJGUax7wYH
Xs6IqNgz4tXYMASu4ZUmpZzWCjzmAiYeyPoKQ46CE8RpcOA98T04hu2H67VQMkozgaxyEh1ZrRy7
fsTDCIbuENjkrlUN0FpmO4K9fhETiDk6LAZ44zhNueUp6YJPgpVYKAZtJ/0BfSjgMlCIP6mX/4kF
Lpimnl5KzdpkQr2RvssInLdKZCUjaZab1aCnPyHzLy2efgdtPO0ly/aqt1G55val1B37KbWGy6AY
f8pO0GrNpq+IOtUrabRMYXuph4R9KDUarDmMrEevmV/agJc2Spemxx/BZws3GeeuhW5P8bG38u+g
7gD8G6i7ncZ7amhBBIXxmTfdtLRkWS30N5Rc46KC0FFXe9Vwi+ZppQQ6xvs8DzOjQ9AwRN9NQ7qZ
aovZcJzRchrSWyatXdwS/sKOec51Nh6z6IKtr2/62h5oj6Fa8Qzjk6MRw/dppC2xI7aB4evIbN91
o4+GFbCmFmVsCzCWZAvM5tFS1wMCmhr/3SirVVcS9dMnNDRbNDDTiFmqh1VGTZKGaJMlU8vjZClw
dFHzWpeE1+rMyJemStAUV4ONQ/UmEdWFjVopqYOAduR0MgH7KA+OXCnPfWgj4XFe3BL2WTMjsnEd
YDL8yZoUqHi/m3A376CFr1QwvsjC+EMSGvb45Lm3GP6GdXzNmvJexwHugoaqPk7laehnbOGQnPTk
yC7Z09hVYunpNg3/Kn6IqOLgmqo1s3xm/DBQ5M+YoJ+DKowq3SdSOE+scplp7bCgPVMzOjFSAlZj
OSrGOmZ90B66GMo9UMhDItKSQW2O1pcCMWmM324bEXdk1lencjVORwHutR70teoO+TC3crXOWv6l
TgcJFF0KHljThDGOfsH9ozr26wC9NZ3YDQmwzSKechKUbMqKWZUUjbI61RGrsqVebAaVSfjtmMmv
Sh9DmqZFsAqDdh+ENKJ6GRSHOKVKVOBzTSi5N5EU0Oey35Zf5F92Pt3cQuo/opR7Ago+Wvboa8ZZ
kpPzUByR5KpQ6euuDS/MERBMU3Xw6LoUoG1VPboY9bTuPcycx3fUyATWiVpvwjH5rLXsqgoKdqeC
8g8gtkQGL6w1HTtm+tOlyy6FD9lL1vUXUrWVmXniwBiC/W2MfsdK7GPDbc6zvCywfgUY8hblRDml
ZP/pVeqtcI10zyvtASVV3rZ1Un1VdvY9dEaKjYrOTjvx/saVp+9Zkd9EX0FlSuSrkWIZ6Fm89wFv
oAra9DlmQp90tNeasaHxMgWgxemsuT1xYX5q0jvMVvTy5KcBI7xm1usBk9FlDRgtap9cW+t45/Js
mUupHYK2rdfOQExWxZx2v8SnDdq4Ly6Zg+OOdtP4RIInFg0z/WxdROGRHfzACf8jzfoxr2QJkRej
bmwMCxTwEGZfSAAkQcmDy+GLhvYmrUnKGKZxEeattUaKMEiPTwqy0xtoYY96/emWTIBi3YPyQbEw
ms20rUG+onWSH20K1nwMkoIAanvbCAFGqP0uTFBQQH/ayJNLRhgL2qigmmkqEKkaPPlODUSp/0Ss
NM90meJJVDuLNq/WuYGBCKkONyJjZDyxXIVWfG57czFpQXOsyxZcbt6smeqzTpDGOTmEb5QeEqUi
P2dV7W0bpzhZYrjberZDh8hDDjFo9rZBGEVcbzR3m01g0eSjhU4nvJVh/TGK52IgxkgvUdtx3jzK
qjjWnMGmytqZFQ1gv1LTCuokyhXUeUcp6mM9smRHDeE1TqPRiuIoF2v10cNKFDQeoHC2thWU0BRF
GPr9hAaucJlZaSomwsjfEMNhwqWddl0zDwoIakVwy0obGkvf0Jmu14IKounHRaE1tzpF8CJp7wAI
NVmS3asMu12muSd70Pdot9Z6O6M3gj27y/jUYgtqaiRLAWKhOLXhOFYexbXL8W1EbpKU0U8vd428
Zkl6ymk5ajpaIJV615SvuQ7pjCS0O2pmG0GAragKX2eeEkcAFCiSf4s24i/17E+EoGQI299J1TXI
RfH8J2OI4oRBziDvZpJfgL79zBcZOPnGcdNLVhlvlh28jF74OqIiZcPdV9F0LcPoNer8ew9C0BnD
famzNxTRa2b/8UcJGDO62fF4V0b0sLLgnrfiRWkL11ZvYe2ds1jds8I5Bt0L7Ya9mtJLYHjnBBDJ
mIKZaY0nmr97LWQq4VJPNM4ukumF2OtbaHKhQ2usrPyzCW5N1R49OgtaUz1rc4ZkkL5rsxGMDt7o
MPbNIRQNz1T/4Gzoq1VgVNIvM486tg3mGBo+pCHk/YtrStYo4jRjyxuRZSJhmun37JlRmfHsR+Sy
JuarpULAZXSeSf8j0AY6LZ+V866J/JEG0J7K/73Rkquy5cvEtjQvCAwka2PpWv2myr6SLPjFnvLH
Sdl0B1s+nDh8RiDC0MGFm5OVUB/UMg15WcGsYgybDqoaT+2o3aq0fCrqYV2Pe+FHC2icS4lCTvnQ
MbdO8zWIJy203rVKnm3sc30VrcHko1ObyMHplpGHyC9uj9g211FJR7a3ipMXghfCEWgbl8yWvxI/
OzhN9FZW08OHjd4rSdNP/QFe8dU4xqntqKRj64WjdTMRDKtAnfI3Q/jxhEWJ0v4tZqWmJnCNJHSm
1dvgaTcNOAqfzV45dcdsEghS2j2FFXHk732sX+o2rRbQgD6CNHqLqu4z7c6WPdwQzHzm1Htpguq4
Sm/TxzQVv4uyInlro0K6AoQJWtwUXsG1F8IX66g3wgI4XfggQGU9Jv0trvwD2S9E6Onbyc629ayc
CQkLhYQYVO2tNOItUMm6k6epgtfR9RvhjzChhj1Z5UuEW0Tq1eugvbocojqFQVM26EymQ0Qns8ib
bTyPpT/10j+zE67BCdYZBobKjD5HmgGLyHDWupC03ow3RvyXMujopE8vwiKwMiOydexfEsO8tLV2
B/FyVkw++PmbJ8Y3jyJM42tUqr/748Uf63M5Wm8GL+T8AqJVe5ZzYqSZbmCC30x3fCvS4qKc//lz
H7FUcJBdflRm/SGepR1e/aK4FGNy65Ph0abxuU/LvenLF6qR5WAiwPHcY2O0L+jxblEx3bMuuI6M
K1r7rI1MoBD+Frq8aynOOOBPjjzpoX7RCwTycFHD1DlmKr6NERc/9gS4OeeYSZZFZlrfaC/Sim5R
45/1zPuYlxGvdxhmYKbk6hXJH1V8j4foNq8kvqdWRJfZ7spz3ofqEjbpYxCEyrVQ25at6u7tn8lH
ZALkmleDc3A2nMfy0ho9MM21115EcaeIOQFHXoE9PqSOmpDs0HIAyRePRx0ncJcmFyWTW62BHR8R
9SXwnELjEhnyXEvvo6Fn5lXt3rB5pxhBRhftOZs2ABVWnhxv8zI3/6PMtl6ZAN2tvr/XSEOyQZxw
j9zqNr8wuLk5enxzUIyFffiomvchHs6Gw8rYxW9MkC+yd89ZFj8S3z7Z9U8m5ZlouUvvjnO2yN8P
1rbRzdLsu1Ey/9XO8/X48/0kyMbmVFYML21WHKyeMdOQXYbyJQuio5V8RuSPdKN/jtr4YSUhHGfW
aH6V4BMkjrMuq/M0JafAsd6EkrCRtJf5C5j//bnVnkjfc6zwhpLoCR3afbDUWx3HR8VGF3TJO2Du
h3LQGrPr/Yod50OI4WV+oozeOyn3m/DLC0XzrQPSZY/hjbQULC05p8D+RvFP8YHqiIcv1gEq0Kd2
A3W1PHnTPX6XdM7zzzI72NXNZyMLtMvxY4ynt6ycrvOHmuz4QvnWQvezxunKyPE1kfIFhe7H301H
dz9Mc+AIy2A4eiANfYld96OOo5to1sKSl1GWX0WjDq4ZvDQDbGWvJzD1w6f7N/pYaLX6VzRJtMk/
VtJvcj9bBUn0Ol9CTnSX1x17I/iY3yju1dmQxlvfD69wP5M+OZvGCCzt2lr9y9DYX25cXDhJvTAb
uIkp2clA34zop/4+Nnp/n5/eUKg9oRXLiQ6uZ2tPftW9oOl5n6b+lmj6G5Kaj1JwenXzS53ZH8g1
YBqKDU8mGwTQiTG4m2V+yXlB531ysPPt7E9IeSOrZLgGXf8qIUWI8HfPkmxb4cMmJcHTsRfx1xh8
/t1eizR8lXp3Hpr8ZJQg6UFUqjr9sq30V/PmTc012ARJcG/yPzj8nznovthKu0ZBe44HfruQd4aH
51ncx2CrrUbk2cXJ9foX3UzeJa+cZjvHZnyWfn/XGnWj3C0ZtEXq7zFkvqy/X6OPGrTFkmShLENZ
y+/nB37w+HudjnnQ+tdw0n+iOrzRQOCc92v+FE5XvLMCX23n4HtkUQ6sZWH4mtjpuxnpbzkPRaMc
1N7yTlgfhpHpaUAyg8W/be+2az43rFv1PGBMR/9FeUA7og0C953X8DdczliWg2qk2Oj82C3vML9A
yjs8aXOVBXe8+Oqq9tvIwfFQPzlUVAyPwoeVi41kBQ0t7daqYtOiNStdAIysOnkLJWsia8bZWJp+
qm25Fn64Swps9JxJXSr2REggh9orwop9DqaN8cdRAHr1tWwZRzmnyvQ67+yND246ab8jWS2JcdgO
TvgwNERTmoFDUzQkAuTkps9Olq68DMX7kBg/EsIboiiWxepV2cWXaNQjt9zf7dA/59mz0vybQ9q2
7oAqsPvXxGS1TXEYW97WxgrvM7QwwpsY9YVT4Al33J1bZ++SCL+pVvvRG2AvJotccl5eBPjPDL/a
EXjgKlpepL96iIvQsWyDzoZEzV9A6uQWgEaFuVyNyCvjYGRtsJeFL49TVlws4qVLzzm6iXEKy+44
JvvGBYQ6iWedQZ7KNtGFTSI+00DdZQHgacchGh5YBI3qTn+K9W4RRAKB6k9FZowe97dMvPHWx89k
DNuch1u0Kd5MOQQm2YU9Quhh3YAQ1c1xHyGW0WlLjg613/gIw/g4lPmSTt15lv8FnslsPng1Zvut
maOWwruYrZr6NzNUjpdiBUWZiYfY6Xp5qGMiqdBbVCg8yxQAAfd5PlEiS9ThSaJrP5S4ZszeZzkY
D6JPzyFnDk98JX57c2R8kwkRSlgXgrza+oI1jUF4Xz1nRXrxECHiD2OYM6HqjLiSkFECOgkQVwiJ
+u+Qp8hMWJFkfy+7/sXSkEUm7ary21nQbNL1SK5hxnLDr0vf81HL+TLwcWnxtlLjqY+KHVFaSj67
HzH55alHph6tLeX4v+22OAh6E46AXksDrcSQ5Ps/Llm1QB0A0Da5tzVZznr9d9J6x1ld2bnbxD+Z
AmkODM5OpcuMISU6DVoJwdLnTYTEt9bmq+TPa0mYYpYvamJizEqt+v4q83TZuWrHJHhpgCedLybE
J5Ka94J42o7GQY5GV6PWd3M6YyEYWtT/zoaAmY0VOPt4jGlhewdLK3YRrvme5m3QentMUmS3tKO5
Nl17041YglI6M+TNrBozWxEKlcALisdVE4xQcYunIJhfXMICFWmnImiAp2HQ6fdlrj9jEDtMQ763
wO23I2hhMYJ9z/adUcJZ3EjUeyhM12ltMldEdgjhiEjQBhA0HaSKI+mg/3jU4IIXqOcjBR0794+F
xBWlAM8pUlffWnvjzbNP8x3gf83n5flbyOGx21mz6kbYGG1w88jL0tJ26/pw9v1gXYLC9A/xJDZ0
FWIaovGtJ1UUxuGWqv+jiOZSLbrmqf2RBLcEKVNf2gdXmm/qOXDVBWX/R0DDnCqr6nV0NhtXfxK8
+lM5nppWvaIlO3phfulRF1SNzgjwLauzfZK02/kpyHTtxHqTYBH6HhxaNcJEl2OPVwTyDKkpeebJ
qDNbR8bV/Hz7HDnT0j/MGx4pOYdwBNit3H2T0rAftM0QwBLmKYyam5cSSUeVS4gAO99gPuttfCaE
eZnU6jvQfQbL48Hgqst2aUPBJQmLCl3ANnaOBuUqEZkA2hd4bp/rYHhhYDLHxrEE6idRDYhUobDY
qFlZnSwcO/PRtA5pcEwb3MangXDA+cfs6CuReHsyjtYG9pfcZTXNQ8jMCL0GGwchhQL/P54DKEgJ
J/lq03f22kl2la2dqEgWyXEI1jlh86gizsqZtuio100FkmL0d+xAa4uAeHxSs0sI9/A6a7OVBtx7
/uOJm625wZZX88wsvWcxmCXnzvg1aypGhIz4grfzRqji9Dr2+WVsSRkriSL3oycikDXoNyATRvs5
7BELlkj4W+9MoM0OvuBznFjPptds9cCHTP5SMcG1wo0INzjoSLhioN3ehgDKD9WgqLYkgW+dqf6o
rPBase3FzT4FIo/Akw7aSB3s7cld2zb8qK1OJnfVcaHmOCytMZ7LvlnhnFr1CEOtpFm1WgMavF9b
uQN5cVwM8LhLMgxMLd17OgpWFR0TboE/4Jked84gVtj2HlXCF8cBL0YiP1dzVCyrxHdfGOm/xVN6
kDZKka/5ofJq/1AjiDbF3lM56RLx1kaOkozO74T0B53hnDLXelHtDGVt/laHdvcSUsqkmfVeV/pT
B49bMz6CAD7MUKwrQR/PPI48KgVFoofDWfSfudBOrWQC1GSnzCG6da+n1kWYOJChjVmEWdqy3/AX
893QYVpj2XGDfFYz7d3cJ9/A28+3qfuTnDNtrbncPHPh4zX8e8v5XS3JYwFDOXqLK0mQFZ3f+SJH
DQFx4m/pOCx4Vn5J/sxKo63CUkmDehM0JpYoDgH8dxIHa3NQG6/8yKxg45TeXmnh1bSt55ZgFS/q
r7EmjzWeQzpkS9ZWJgj2JrZt9ri7NqHEiMaVisodKpmFnC15UqeVUG3mhbmX/S6Kd9SQ3JP66e9a
rfOl+/o2p7tXKLGhNb+WERra6u/dGBOJZJMwXyc6ioonuI+3muvsu3DYeR4KpRi+d68TVOue0yI7
pGZ/rxjDpVOxd025TymVMemzXRNIGdgohn2Q/IhtjBa7gNqMhThnjMbRKh7buN9E7fTTNQ3/XE5H
Jn6bn+S0jWePzfNUZaeh0q6Oz1nLRkiLcqVtouPU89ARU8TseodibGGE1ZPZvpsDoyoiy4uZzxl9
udR1kAcyApEJ1iXTc4N+eksnaTV/0bWLdCPOd6MoDtl14kySZq9hRSC8sJ91DXyLpJAinK8q+zMw
0wOsgV0z6tsgxqsG6h82AMH2zTPS7ucgOzVleYnjgmjZ/JCH6qVKKXoq8AMxuCU726OXPeZavEos
fhMimwlfZ4a0QudrUGhSzcnbjQUjU47c3nTsxnI/Thi/W8I0uXH2T2Ym1haFUZlUNVIVGCLi0iRF
j5Y/uFumhm4fht/mKVCkklpTxYA4pxII0NT/pWL8f8rc/40yNydT/QvK3GfW/Sd6CJq5/4DMGfa/
CdfxqLBgwpkzJOR/0UPsfzM8yxY+6A7fNCwP/Ny/00Ms598geli6z6gcpabl/2/InCX+zdMREcD5
EKZr2YDe/4N+9/9AibSsGcn6z1AT9H+eZTm2C4lE6IQW8/N/IFv1IYQEjiiJJi1RoExL0O1XnJha
lAdiqs829HzlfTNg2qNkA7TwlkXfpnUVeouEzWelRp1MaEQVZyujVYwxkgWKAOwGj6xMnyYv2pe9
u7QPKriXYARQsBrXCSmlJz+r4anCFyeRq/3RmWhfCu0iRvCUB95HgVUP9ilXhhnNQPHhHn0Mpvnz
FDyP5Q9POT7GDTPFBU16PYeszg4MyIw+iOew5txVu3P8i42bH4224c+FQbgc0a4nuYXe1traXrh2
4j2SDw6gSM1zcBQsgfoyy9k7mdQI61KFKUdxJC74L3BozqhzMiDUirnGyivNxcgIA7PQLsDjVeTp
Ntb4CDhSIeo1gtRDPWdPbFD2vXvp1xK/KdN9jlJesCgD6JAOyhCcS6HgiuirBcglJ3bdyj3pTrIK
TIq9FHaXGyxisED68OJlyUpw3SoYNoPpkoUZ7XMUBL0fbvo43RrkUOQlfHuOMxbnVmyrhjL2vk28
SDDtCUxf9eF8Ap7T2gn8IHMhDVs+Qo3a+lvWxzDyGORve0FxA2KI5MiBhpnFMAdVGT12xC6zkm02
kKxVmDL0I3GZ69QEllZUJfF1SN5Euqw4wRJyjLrV8+5yfJi7xDkjRCwBlbefLmN/26uR/iJSd81l
Vj44fCEDQ3uL3sl8iAzLhvHgmgqrAVhmgRZ4zFdJEOpi1GriS6loYPLOliN6xEGpsJ3MY1xgvlm/
hry+6GKDrQ4nXfKLp6oRzErLZBXb9dLkQZ19YkhbG1yINlZRp8PAyxdVf89/4iNeIDtiLRwczm24
ceZhNp1oGrEDhpVa+8ox0QzqUWQYYTCQDOhhgaXn7TTbg1HgsPvwtbQyodON3AWHqB0P6zlXb/K1
VZ0gt0JNVOU7u/RwQv8q20fbfRsR5+YSHB7K6obHawhxQPp42fg1uq7IVEEVhde4KI21Hd2cdquV
+krrPxQsKJlomwrNtal/dO3BoAuuTTw8PLkT3JmS9L+g5akNxQI7Pe96vgwdTm4mU8s56NdYyIir
SrBYVN+yo3sbLlyESqm395sH2aTgBkIiStJFBkbNVYxRYNc4xIFY2MToTrAJoZZSq4529ERC0oha
2awB/MW4ewRgO0OtylqB+iJanGdl/v8xNrHC+q64WAeVhKnrx1pDzEFpks0iJU5d5G9ThPLzQa04
VFPPXpymwY1pLBJa7tEBcz5Mn1OUfP9jEf/3xfKfCF2Xpfm/r41CN03Tguyju/Pa+Y+10SJEAdY2
Licz+9OWhPw9+9XA92qR58UjF2CIF488rxkizZ/MI00U+IiNcsHbk0G/rCYOPfMIQTcg/m2TVcHM
kZSf3sJKC0amQiye6CmEB2bFpLR46tLouwriZ9fMj3+9nHQEzwjJs/F7fsmU+vsOtOVV1y+Bmyx8
jkajB2hnAK4bfWe8QJ7+sGcCmbX0+eZrREWmBDFPDhTsjUD/tpOPfBPw2xznUOe4p5rvhiarQjaG
ThtkTcm9JooeV5yDwOuZbmvOeVeo7b++u8b/cef5x92dsVb/uLvSHfO0tLm7U3ZP1Wudusuc0Hmb
d9RN8EEik+nqPxZTk+SMyWEx2hzfmiN6yvW/vpL/lo0y74G2hRBKuLYJsPm/gFaLHpPI0KZ8z+j5
1aYyUJWgVCKGV99z4wTTawCYJNN6Z79b0Z2o2wtKw7CmuyPmECjX2Tr2KpXbVodhs0KJZFbXtHwG
FdnU35V4qrW9FvOfN8vapuR/6c6uwjSkyed//VHm3fq/7Oa+buo8r/OnAQr2n+8pNhtPh30vadH8
D/bObMdxZMuyX8QCjTNfJVGzSz5PL4SPnEnjYJy+vhf93oeb1UAV+r2BzEBkhruHJJJmx87Ze21i
7j9VhwJSdxA/nCvR/As5/A9y+H8+Hv89XIdPjb/LdFzT4FMTf1iy/7h+jcj9OEayvhqsLexHN6Qc
3RK7ZMMe+8TK9D+/M9/875gzIGqgdR1qJVRlNmy1f763wSO1xwhjZKysN/j5D27IYxVnu0yKw4i5
vBLTNhu/DK1+1TR0J8yloXBp4zOj+TWKVcI08Rp64iL6Gu26yT4SnwyhbpZVvgR4g7HvOeIsN2ry
M8JESB84iZ9o4O1KHvIh6b5tTRzC+LFJAE/6xlq0xnoY6Qijn19eRZ6nt3Srbwj23FvllzvaG3Pa
Nh6LxXjHAXzWP+o5Cmr1NcTN2rUOOpvrUkZo9Ki9tFm1nBDaE/+wvd5MehgME/1ck6yQcD9SEVgc
pVyRbhqApI2KtqZza/b3oVnsWu2tIEpRi7V9xzM/1WAK6qOR71lC19wpZO4iznJvDRyFKG83y86b
8LKX7cFw2csABQ/QTJadb3m30fBoMOEOn3XINhVdn8xq1st+wpK3VA0636MtDwedocWNvCz0Tdgc
1acLnpa+borQqp9e+m4AzI0FC3HnGO8MNj+LA0un6EFp37u8e2nr227eRph90pTWDz1mySYRUfdM
5baB/jOBnVM1DLoMeOz8Y2W3GjbGcAGsYhwaMOyI7H15X8uGUlQvMzp+Yi9nfE0eFSS6S6VxUcUb
sb3r5TXX7HkT9uClYOvrZGNdAUnQ33IDi7lR55F1TwFcLWK2BYiOLW2llebfNqnQYCChPSBmf+FM
uRfmQNDjIZ2IwTPJyaWPM1na3nEJs2YczFBXqXezp9FScYAGs0L3IqgiikUXaFW7G4l+wIkwCszK
yUSmV75LK9ovUc0nvGPqvZsJGnUJF2Nb6dk0LYOfblFVObDGsVIXR7bLBCDXsi8H3owYHXkUnfmS
AjZ00IpGgax+FO8ipNp0xnPUVvtluzYZ0CzlkcxIsC5BJPDQLDuSXXxlJAnO+fOcEsbDVGHCWhOS
nA0bhD67ohAybO7FNHrMSpNS8dR76SaNokOHbibHD54tN4T2jMWd5+q+F+NZZvGmt/ubjvnFYuTq
26/B+zSorgXWtRbWk3eeoPAmlLXepzmoVSkeSzyky9/gUVNz41e8uLE/+sV2EUZxLy/sn37hoUWM
EiK2Mpdvbo/LOtAzi4wIUtMsg0i7bu+QmWZOL0spQnXjR3SZeSrhzq3mHuscW55ZP3AH4MKkU8vW
vDLxiEZsh9Kg1kDVUgEWi/1bl4nKsl6QV0/CIbFCIJ3ZrZQtNkwuoKDsm6GmeU7eRhf91bcNt8u0
VNXjY4GLjEOEW5t/Z4wGKYprfGU5gi9eRZmSDtTTRtUCpIm04O4UtCqKqMFiqLn1+GssqvDYjzfV
jN3VJQ9b64N2fs+S8a8odpirZROyQ/BF6tFZMInkiMTyq2xfZCb3xhDEJgDcEjCdT/hkB8REJrdt
SjWw6F00eMbJqsXlRFCy0YHsFliBYqAmLSNk+8HzcKGq56K+bNMElS1/upwsFhqFhju/WfqjdCUc
LPxcrxHM7d/Bgrvhz7nFLupzo1kOBSx9MavVVpZxZ4dUlgxTquRbC5kev/qwf7ruLsGGSgNkcj+X
z9yUNYesr6Zk3afO9Ic+6AeK7KzZLycqJfIrk8XAqSc2o5m2iQ0EaiNzQhPHmiZywTmTE4tQgR62
16yJlsBlboL3UL1XCTLrbO0sx97mPYfv1kOYTuMFFkHRNTyr9EmUvwnJ5UghkEPlm4Eke8lr0HsC
4ZAJFwPrRrKOm3nTlXtJSQ/BQtAWd1fLvyOjBq2zYEndKCrIKj7mM+yjETW4LG9lh7tUC4PQYNCp
LdbDjNHLvPFJPCe/pRV3dXYM473MH32CUuNPi0gG9Jbhe2J/LRrM6JE+GlIarIsMPJ2HHPCjwn38
7xdbZZC/u3uh3WZDjjAe6R5hmyi0OVewlxi7GjXfMGBTHCcS/+i94wogsrExp01Ypuva1rb1sunS
gkJGnJ0j0HnKaXDQMd0ZtlQZAF4ijA+G+0InvBHp1gIppLcOTObPno8W7pl6ZGVdVFkKsQ2Nj53D
IvwT26itgUdHj4NlY+s4aaybITbUsHuqzMcx/dBYntkBQh4fDqvdOcOea0MnaGzQHe65zB8Jq4g6
3EAQJvd0hTNx9OdLV10Z6PMuliJouWSzAkLcVeCdXayRBobvpKZne0Y0OWFIKxClDB8+/lK4BuvM
2CJ2ZtPrlw46emsIO5o4lsPGd5uDMFVgZP6TFtXXGc08posNrZ0VJQw6crXtSHtKJqJAkSQ3Kg6W
fket4Ym2eQckieJgfcyiAm95HwBRohOvBRZDipbljzjxq58Wa5G/QyDN8XVrbXxkgFThjkq1ZK28
c8OG4DYw1xswCVwRucnECyhHDaZ1hrPYoEXfDh3TccWKCjCzOI1ob8r0z5y1imZSowTpVy+28Vji
fVreP8+B1b+5xhNmhMVFv45wo+LGSfpgxFxgTOk661GtlfbaWVyWBt5JNRBNWWHxgQPCdHGeIKxi
0/cwAc6+dWeWKDFH+jIskkV67oqXpq/oJvkrnHRBCBqhxGxQ47sfqh5BGUsVdaMlOkz0oOcoJxf0
vcgflr+44ShaY+aMi/ZQGHlgeuAGh0c1/sKKPOj5a2sWh5jiBU1mErEettmvmF+Lam+a6Lz6lcJH
bzH+b1Jswr/wGfG4IkVg3JfjWc3IRWnt3+VGMVibRPg7Do+D2a0LPJgoGtduSwAmhiMHJyLmDj4S
yTrXII9ffo/2Otg7jrnizx29w+tF5Z28l8QzWL61buJhLRju5+K9nGw4DNwTmE9Ic4NNEyJw5/oL
vsxcXswMJSUMGvBPaYE4cTGfqB6cAC8YwMyAXr/pOasYMgD++Pf1Oe0ajc8olQAAeNrcLvAwbURT
sekAWmWS2y4mlzJXPADRKksRimXWfuh5oVm+SVOYFKx2GqtDjHW/A00NGRi36n5ZJDR3gQCfa9Ar
9mitmmV5JxrW4kg4uuNdwdl9+TK/tdcJGuiuA+WyWAdKLcDszemXIsyKdzPSJavNtyBc3qeZhT6k
NO7ozP9O9nDT0pVKaB6k2AE8y2AJYLOYjLPfXHMG1Mtp3/TGLTXKyJxGa7Mgp682mwBWMI6Bdzpo
dnwqMnOtUEyL/saP0+c+ggiXkls/nVQTHeZEf0+GkFV9CNIp3Sz9js5WDARbwsDvncxHNMSoMKLj
RH8vsZ5BlsFGphKlbdia3Uqnzuuqu0jyFRbBsjIkuD7eLoVn1rIVj+N2afuUWbIt2M1NXAy5BoPd
pM5IYLSLj8bmkYd9nuJ6wgXJpkPPC8sztzJ5ZdwOYFrsId789SDxPZAxiJSCDghVWmKSdNxh0AfD
4vA4wiruxGaoTyb39DR8pct+inOMaxB/t6NO1hojf8zoKP1p6Opnp3+e5+ayqACWmh0N5up7dr9a
EBw6XcKlyMLFt+9mnGVtftWG5jKYLeHs9S6O0mcTkqnCFFSUyf3f6e7/Dxb+l8ECyUz/cQz+v+Jr
3pPi8+Nz+PkHmXz5ln+RyU3I5Db4aRBAjkk3ahkTDD9LApVhwxgngUbX4RKRNLW0rv49W9CE/V+O
TigUcWP8InTBQfvfaHLNMP7LEq5rYjH2hGMxaPh/my54/2zyEJhumoZwHcPRLdvT+an/PLRXfmWZ
YQ0UyQpbqjNLqkPjIZrVM4q8NmPuBYRpLLNpE7tgSdqRDWAKVbpHXyI5VNKywm0eeE2nrqHh5tsM
GMzVqGQFFdMsrqFKQpb89qXrm3rv9SQvEgthDW4KEHB6aJ0xWqch07AIdG8BB4S6HnybnSI/QX95
SO2hX+vztY/D5N7rhdiAAWRkLM07ffZ9eDxteoiSwVin9G+pT7aO2TpBlyuIc0Cd1739PQ0yfQKG
ba2g6DmsgxaK8JJGhYGX7JpxgLNQ3WodlhzMqVjoRO4uoZIvZa63D7gQv5RpPDFdkWiWFHHlKYnb
2I0gslPqMFE1LtIVc2B0dKfG8jSrnM0F6szNUGzGIowIOiEhY07G8S1tySYMP3D3eZC2EeWm7z7k
Qjkmq4aG92QcYZkQ+txChLHsch+JsdmrWKn97BVP4EFoo5SZdZpG9xfhW7VQVJeXTVFWTKF/qoZ5
wTYvBXk/qYONFWk9Lood+8GWGA2RIqf3dPYzhGIEyaqst7ZjlbfUAQ3IXuI2k0bXd8oYkpuMydja
UTo1YDodZ1H8REw4+fJC7Q0/L87K1Np9V9Zip+vZU834aFd3bkfsNIJ71xWMqlv5Uxm4LZpqzoNy
8NJDSJzXqmi0nhSLKXrwQcDS7CjsB3Nm7Fz7kFAcZT4OLmrpsJPuE+i9A4r0z7pauL949VYaLTdQ
xWEFRsYEhk2jNZGcuLIoftet6cV1yPkZ69bdQG1c9U32mLTla7z4/iFcEV6ktS+2Tvu8FBTWbUW2
ffIWVZp4mKKkCGSEbbWzZtB2feYczKHDA5PfRVZzMqycCBueGtrJblAMUReklBFVo1s7PD9HFaXu
4nS8JDoJt5OeJCz1WMFnoa37EOMQ4vOQbnlOePE0kkvECAgXMNxgio+wmqpzYTA4cxNO5t4wyG1h
7DqJMT8xuWSj36Do0+wf7I42BX5VPUOTmhBfWkDk+nI/joqnLXexuefruCq8JVON5shC0W5YA2jx
J+Wm62oPJVN7gQqLky9fRK1GDLkSc+xgvY+AIDaqoPswzhZeEIqUxkFrOU0CAoELcQQ9NZ03/chb
KC5Nfi37EPSUIB8GliJWaysNsqrDE4i1HEdMyPnKqM6To9f7SsJ/SaR+h1qJ2hUuTaF11OTNEdiP
fVZR+8BDF8J8YWGwMs74fWmffRWeIoe70Y6B38+y+x30Bd92HkWhn9MZUkGvU1fZ/oyej1CBBDxs
aiHSGej6J0YCjFj3byH1ezQQQOLDMfoYI+AYVvKs6QUhe2lIoAhR4Ktao/lj+zTSZqfkro8Rl/nM
CrqqPJVznL5YTkHj2C82bgIBFngZ9l2SBtbhAKG85VomEdKx3qpPdY6O0S2tR6fLLyFrzDw4wGal
Fx3ATwdp3Vxyq/+M6vAzmukZMQa679LwER6Eugxhck1xW6ODIeio0LF44TfEp3+efU7ANWCJnb6M
N10zlKvILwDtJaJf9cpk1GUZL8T3EmaQVTufbiDEyq0Lbngsw8duhquQd/MMaozUen2aCIsxs53r
olFTJ74jnrCUcOSrOq3Y5pNb7GyZXVs/JpMo9lKCUO12T0gEnByXOoduXAq4Pu6NL4pQPsvmJ0wy
Anpve5vE3hLcFV0PBrUaythKUVDic2IUqayNGNUEyV1Q3Gs1mnBs5yyW1Tap5RPpfXfJDCDdqGkG
D4Xtrjsfk3CSMqfOImsvhAR92cOR16IHHeLIxqAaZh3f+Zl7F4sRmIIRaMhf/Ak0fTZAKDPqBtq7
CS8V7uOlAl67dpG24tzFJDzRIZJ9doLC+dBHYtjDG3eOiBW3QP6qK1jYeCNBfG/ai5dGz0ACMTxk
eH6hK+p1V99WsB2Grg1CXYzbVAeGEoPd1kovKJSvHQoJbTUa6T2Apji1MrvMHnqVrs9aBCyutdOK
1AncGpZNdVAMqNmWsw/BmlPRTyi5cUeQkk+yTu+gZmzJApFBiCGOBDpIok2DhRFy0Vs8ZR9FqTmc
P8RNEpXZpvKvg67H20zYPW9zXAl6XBuF934tUap70jHQTY44Q3hAioQDOo8/9HtrM8sBiMiIsNlp
HuJelzuaf5z+Q6g3f7/zTQUyBDmMSPpnCKDRGuU8JIjU++3L5pKWBnnq4NgMliqOXd01Ru7EuNxC
EhUvTIPBQRVALkTgVw488Vx+9xpdLj01NQ69SxYGx9ek6AHnDPzwgmxGAM/ONgSjP9MCyLUKp5/H
Lqj7l8bQsGASoEmhPhckVRQERXrpZyrGYykeSIgFi1NUPzap1zXafWmmAlErqj28ur9ZKp/0wdnx
mck3S9NvPQyBDlT+nWpmFaiBUKmuPLkKqlrdm6+xIGiLeXUbYrryihhwoj3PgdURyEEzGCC71CDh
+DTlrIjbjnZlkjjFPm1VcyUgmdzPMc43jo47eDItwKWhyaDf6U9zyGo9VdN1KPqaQ6Fx24yi2Xaf
cxgxzZ6Auzaj+4NrjdKJSRO9crS/bvUgx3g41B0dHA01IQvO3nWaVyaOfU/cpVebPvLL9KgPfXq0
VH2Kk8ajb8oUsq82Xd1eAP8IEgKPccKlnoSz9UNGCEaHhiL97ifgMkWXv1YVmDB/4TsnZvkmANbs
/XYAvv9twRrSVA6HtDI+QgnHWVSgImJmOnbk5xe9c99Kd+72iR7t4v5iD2V2P3Ux3oBFMtDhQG5h
gADJ5yHHRndra/V34jKFbmj2A1rcuF53SjLqN8BJ054GGP1J3LlUolZOEOLAORxloZciYK99DrHT
Dsk84ICMDpBXa7jdQV4FcHg2UcLehEnwh6tTpTHpaCW8WC15QnUa3ZTGhuFEC8aTxmi97MYCjDe0
WDwIMXRUaoWNoFVE1wf2ilsU7RIXw5nPK8ODzqo/M0KMXEoIF5/DuXzImSmui3mY3t2y/2Irplsi
H4rMqQM3iT9o7t93gzI2QybPg810JxnvnMS60xrne267chfWP+Wt1hDMY+TzvJktotzkjM3fNM+V
/eB2ts+IHvDpgOg88vyPdHZ7Av0kKCT57UX9d/g0pRZlt70uIbJsbS28i+0vcgDytTJi86b4mHI+
NsB9DtKfaEjUvprFbcHhgG5/doJPQWwBvBae/xzalSYDIyJ9Y6oCSbG1cUf6kKE0Ho1WV7QQ3Gsl
0uZ6UzK28xqiBf08wZmgIQMaieXy8LH1HQ1sPJNXLUWFqnfeF+LQwA7tTwkXeEGpddvaO2fAA5Gb
Qyy0qmY+6nxTj0rD7+Fd6BFxAxAQ12IAtM8NkWx1b0PIC+OLfAp3g40t0rEHpvueE4QcwAWYW8GZ
YhfK1ISCxxDMUJ/Q92gVWeYbc9WgpyMA80gwWka5Q6fc3c6Qi0jDSfhsXXLEYuEHsbgkpFNvcGa0
q650jmbtxw91UhRbS7PQKcl1kTHeM/Uy5cImD35P/rYpZytoyQFC8/WEwSncW4TH4GFQilSOWyvO
CCRohq+5RJ5QU4vXg+0ELMzrTnThPq9QPjn1DVHtz1qlvRn5kh2qSfrybfbWJhT+Irw69gtniXkb
FsU1ShIC7sTo7iKDYfjM04NphUfSM7FXWPnJMYZNzjz5HBr5u121320DKdLM3AzbBQKexkF5m3Vb
Q1QaJgz9JQLYho0TREBktgHpFLe6XW2tMn0eCVLCWCFNfmQcKXM11+22zqMPu/V/kl5DswnxxdYe
gCfzURaA7Dw247WVtBfRotspQ4e/CMXnPnLm7z7SzH2nGqRnxY/pzLyhvI02WqQuGoCAFZkTS6GT
P9lNrYIBTMvOoJhfaZKbF1bNd1JxEhgE6Pt52U0S5mMxxPyylGhypGZuuNeWOCCU6Xns7fNOm3Zu
XN1LnYvXcdcferd4HpRGc7kpPiFCHlLUu/w07gYFt15L7F8SmOE024oG56yOcC7NzcD6wJxYPPRN
eWljN2FYx/4aZYBArOhVaY57cBO/PdRI7Cd7JALUbru7XkUfuXhqGgdvq80glYj59Vz49xZH0dXo
5gjoG+71tOvbDee9B99GvBLbuBB8gBorWcb21tAFFZxb7ZyKRYgKJ9knNgOPKKKrK9ocvUNub+Qc
9ncmvs1H1XcvNRmdQ6V49R4T4CivAx8U5R6MFhG15F7lg+ttAeqj23PlfhRO9xr3kGIKT70ilxz3
7I9rCq1jCSPjJEaMkx3Cf7uWWD4I7ElT96NzMSprPtMYZV5h6gVJjl2oL5jFYTx/AzyTbwqtoRNr
FpuqYShrGu7HoKxPlJuf5ujtobIANPTjgTJ5gAOFRzn277UG4ITSOASOfolvOw+f29E7MXUs0eM5
D1UCsg/MDAERhFTkkYvYKjWNTchWetOPkxfgsuJk6ECp8nCCjJm0mZdXnFJHPjGvAoerzGMJGmrl
hOFtV9IIMSYLn087ELfB0N5GSp1rTn8uB8JRPc8KiqrHeB73zbpjpEvYohQdU/bI9NYIpXgnkKHc
Uad+jXRmQgCjRWkh5+b45VvM30gnsqyOUadTWqcQjVtp1WKfai0ZXk5DTOwMn7aJwcBC0/FchlrM
zpZBxc1URf1mAKW4KrqnUIXxyRUwRtJ0XiVp+0b1J/a0Qd6kF0arnHTynd5E85PXmrAMkxyzjCYp
Bk1FtkTDPFfkwPXGl7lvH0qDqRfNSgPp1JBeHXjXXmTolC2u/Uu7/csOKYBx0HeRAtYGtiKfUk6k
kzo1hQW42BvDS2kPlNS9di1TFGWipXFgp+NRCvnlVkEuFtkFF3Knv1G0t/vUw85W9q1CimVd/Jrw
kqmAEpTr8PQcwzimDeIkq76NyGMOQDg7x84pHtK+0LdZB4Q33E4dph9aYOxzDoFnGp/w8V+/wLYK
pFv9ND2xoW6pEwQRQhSDFhi5w30ZMw7xOkSgjYm7GhkSZL1RdFvNdslUkW58RbZAZz3H1+FN1sHx
UoqXNn1gpvHlDyUE68n6CYfmVLZocnlCqT22I0zzfdEMaTD5z71l2IEAfWvOM2WprG6bXN26UfFL
VQd0tGVyqXDpGip9jI0J97yybpXTX2airDgYjeQHMXGQCjsp3eWeBRc0RHYv/Dv0Nwlet5Cpse6f
Qd3BdCqtTW84+7mHecpNVYxR+gAfCFBdsbaKsNokRZWshwW2GSac3fBWIqJd8h3iupgD2ZXvwKr9
IHR55kRVp2d9Mr5aPE7bohgfycHpmdgxCqJ/lUsXI3VKsont4qOUDXR/zuz9TSY4qzL7qnedDdtF
EeoHSssqVsLUL7ZrVke1JLkZic69U8yrspPlpsoYAxf5vdKyI9UMI31WKdpdnwhgJHAGBtY6QsAV
kJmUDRddJFu47PrvmgnybHKOzTqgS0n95FvqeemNHhSWrmCQbIcz588Ug+IuH5HThAQWwQ4xHQAX
iAzi1NsR84gxScM7aQzokUl3gdc2ZE0gJ+8X0/dFF3I6FOqgaQ1GKMYdpjX/ejA0NTgzPaIESqn1
aIMWKwt8GTnPz3Y0rv5A6E/RlZ9tlW2lOb6nyvl2BFwKzCDHfGTing7zthnTH47i091UVUOQ5yev
Kvh9GeIYHB576rrTYLr4CmxSA3VQ40gcIV5KYmNaHQGY4VML2EOErwn5z4CLki+FyI0L8itCzEmd
bnGGyGXF4SXrdnJ47qKkOZMOtsAGJqhzXCIH+GjNUQ5prA22zmo3JHx9y77uToKOAJNv1QB8ARoL
Fgcu3VCU8vj3SzkPq7Yfiw0AaUSwvXwGathuEdzUx79fGlFVhB0t/83wjDV0+f6olh4Op5/Omagy
bBB2paZ4oJv6rNkT+Tg+IXKKI8m2niiC4Dytbel803aGpzrUN60VJs8ZzloyJfKTTBiL+jXE79KJ
skBnH7LxOHraGAaTlt7aiYp3ZYPXRAKpFj3PGsmaNLnhsxBjMG5FXD0QwMMbVsYTiD2KKgSAW5aG
FKyPf6lEzNmErkyTzqC4WsOFPK5pQTIAMrbRcx6Vbe+suArgtiOP62ERhcJqAqd6nJO8gmZs4BuL
QbRHw0i+RGjoh6F4y1kVAjsarXVasMlhVfWwU82ALGCzzQVxKZYP1mwCZ7Zhczslof+uCHQ8QnAu
T0YqjlNX3dtgUQBARg2QchvyrHLOdtljpUQcRroVUHVNFRi2K0bkSwSIeSAEciGkq10zy7OcuvAw
tkzfe9s8kVlymBtF6mYqIfRR00H1f7aMxLiBgEMuNOOGVVWxs1cW+S01STpxG9/WlOVbrenIDpYl
JUhKHHgDpR/HqqN24S1ihuiocPO0g4/KlASyeKbBZNOD4MqaZxTUL3naodLjYtIntPAClkgKurL6
aulsb/BWTpDC8ElYsuzZczEquP1G1u64syMDZjMg0205XcdY758H8oXwBp+EuwaNvGCKZg4pa9cT
ezftbVRCzNJ1BYPNQdSmmcTPzBYIlNTQnuZSPRInQLOYxucaTs/K7eIRscyIKz/2zA2YMkQFRqet
eo/3ASnmpkDt0hYgSuO8fBBGgQ9+olmbNEw9NKmBNBZOgyfefInRkOeFUT9bFmGGsiLfPJ3vMq+u
9xm6hFILjRN3y3MyIjrXYyd815W/NXN1tevJuQKSJVNqBDCScOJA7uWYDFopQhVqMbPyzEvXV29U
U9Za0bzUvDboXaqlWmh7gx7/qpl8tfKd9taErbKGgJNAbMp+MpSMceaha44yVGiS0hpqHyZM/dlN
h1dDY+bi0OLve+HsHTPdhjMfIaw/jr4ZJ6+sbu6a2WzPSVfeEgd2VaMzwtFuPdzI016ryjKgNPtB
a0EmWh4/pyF9K6s9pMuhQsXFRzG5d3niE/LD/mPVVwmbYhPpM1cwPXFrrGjNYL0v4zlIvPFncHMf
mC0D6moxhYy2zo9iHv40L01YR3LvF0ZzbBe5YD/oKHHZRo04CVFzdpcUKGPnmQzkRbVNG0h/pilm
+CeIOIvvsYjNzZTFbz6RMfvCoQevbBmU8P7JyHt2jLYm6XL6oDv9mJiglcuJ+XBSWWzRpH5qtecy
WGu/urL8ijgQIGayt8Aw4kDl7pWi2YHfJoutNG4goWOMoDDYJL6O9baiKStoGidZX2wgXe2KSRiB
0yb66jKbINClnbn7cgo5yXkHJ9IIXdXD+6wtx12tYGoU2bmbEwK6Yp3wl5zVGSZaerCm8K3Rb2Cs
Zq9DaTonf4SWGtOAvDYl05nG4RGicVcGWZQtQpwivSusRhxlqb1zaON5l0XW3JhI7f7+MFm+QmlN
c2tAtv37gr//36HsnMbcuPz9VxNP6Z1mVXBniT2CgJ9IeKRxk9h3f7/41TMF417UIn4NW7QUVIP2
PexN8G0ZzfE2csKjHVYIdKsxucvcFpiCystDaA5TkIj8Wx/b9pzH7lPPWryvBvuNUBsZ9C3inty/
QF70WURafZV0KYeFGPC/doP9q3gsZyO+Zrp1k/KpP8YOYxddHy5YhON+QtHjh/XBG3zOXw5hMUXE
O+3JuXL94pSJTj3GI3ENpbHTZw35de63a6dqf+xfbsDhsWgh6C1hxkAiG8AXTAvHnseDTI5FaG93
H3WGCUqaP6S3lmhGvANUWuKSRurMSLDFDzKpd17lYoFx5muV6rtYG4xrrzN6LXqD587VwpvSS+Lr
UNKf7YkbPPo2dKbZCrfxmB6KocTHKslRsXAzuw0Ho4wRKn1Gi1uq9usbd0CqREyahRzN3NLpdI5z
VmPC0TD3R+TO7exYOeR8IEocNXTLRf8QT5GxaSyQEE3GgFafwabr27xCQYFitn1yyiXHz3U3HN7v
aXYHcUNzvhW06lVhvnIec0Fq+Ui9OfOXCnK6XeE54MdeOoPdoKfF99Vhk2384d2A3E5HcQysV6Zg
HbGi5B7yJrxbgokAkuIc3qusifcWnSjB9FiAofFyuEQNGbaAPZOEAceMRIXGppBYXs0p2TauXt+b
5fQExnq6UA6JtdKjb5KX2LnsJtnpFvJlgp+vOpDvE8K6z1xHJOYQYAZXNrcund6Sy6CZUJayod8I
AFDoitNslfQO7zhx1m5U/7QWZZysw++pjShfwa4+ONrc7XC1onfzG8ZgAI61iuedSU0B4KvLj8po
znT8iMCbCTuDpEgTM2yWyCgTEx7QO/NOEAmCWSqknzYbxqETDMhcc/7gsGWeNLxyvpBsYewUcR6P
m9te5QW+bHcTus2Pp7gSek/tHnXVu1a5EaMnXEUV5TiDLBgTJvuiYxIbrWfZjV3lMPgyd8n0nX/1
bdfIA0P5gHxD7gBSuSIDu3bkL1HEBJ3HjGkmdi+JKwrOsNq0ANEqAA4rTWOkkhhn3ZZ/YlIMbClK
HA+aK3yJpj/QxLhtyODYunT7DKnJo8kWapuMhUbQv9uyLs9Dy8kFAiVKWw15G5TbtVV+eFMn9nOe
5WQ6j9m2Cn94hUTNJYgTU+6asKQXiwWAuY3U1mXi3KU6Oj3b7lZuaceH2aVTaHmBnLWPym3vS1tq
O0ZK7s617SOAKsn8KfIPGfHctZQS/SlOpNQw3gHge5mTrfXe+MIgcstJe9+To3aNpPbLQRMNY+xt
7GoKtwhDbqcp/vbjENqaqC+F9yQ9c0bkXjnbPmRiZEAaXTVdcmp02BCN6627yCKURj2P5O0VfvGi
dR5Jv9X4aAxxv+4Mf61CQm1nVM8AImyOdh3EUuI04ex2WRDN5a/LHY+3tCYoJzoIKoWQvv7KFvVP
RCIrr624a0k3xBdvfWWTUVynRQdFoUVSik/LwIUN36r62A4Cs77pXwaoP4Og3Cu0dwwF9PrMsx4j
4mYhIW2PvtO6J+W782tI8P6uFwXkFKMOcsut1nVKJG4+oNOzJk6ilGDUJtHET1/NtkTfaU4XFYHX
apFFV0X+ZXdVEliwu0iiIvRVGLuKbsxKONOG2L+d1yC+K635RjLiI4a4x1Lbqq3b/oZFtOh1xY5g
UQSHrXtfF+PiZcrgMcfMUqWDaq+5wQLxq1dqJMxNPtMEig5W4f0Y/YuLVGfD+Q5GOfugT/QKvLPy
b6YvjAFS0HBv/h/2ziRJb2TNrlsp0xxp6AE3kzT4+yb6PjiBkUESfecOBxzYkdahjdVBvnplmYNS
qUaaaJBpLx+TkcE/HA73+917LqNuqqAycPvWZugYaOU0BDq0GY8Zm9oyMpdqGo8TOLSKZWFbmy7K
Zt5VB9iTHQtXMo0gHGEqlmJamLMr0wd6LZvt2JC4ZBw+bvoWEVWJmzQfmzXGilG2cE/Q+EjiOjl4
qvi3PdA0ltt5cVSi2Q/pnBGUcm51XH40U/TEfyzneDFgzsR5P/m63S1pvE0H74czQ5no9YqfQcwl
IjX5v4zgwhIX4cKPyArOC42L/rSNPSmxwbmUWwaXgBshfmP31p2o3XT66E77dX8o3JmRFbJliRwE
A4BUqB9lVAuvrP+QZaoD9yLdR5nbN3XnPofKmQ5WFr9iNuI8G9NI4Gv3bPXv9koqRfilQhORI84U
WghB140ok5Etozi5AI4YZSryo3P6i33e5yO3bLZvrjbCcMZlkHZrDwBXY4fDh4m7MwXga0QScnWY
ogz4T4EIvsVlylH3mLj0/WR5T1fdmJmr4c5Adpt4X+giY1in1lY/pyVHl/EmpNBFv1WC6BVzefE1
AIE+2ANb5+QWxb6oGf518JGtzocik/KQxRIXYzA2OEV8aEEjHR9dQYTUGccav2WFn1v8EFQsHbvO
8O1RuaDn6KMLmRNEy7Qb/Nnnj/zKe8Y95KHhzTfguu54YW2gu/HWSqebNpblIY4c90lHETRDuEwe
aR1E2JibGePkSMzQN/MXYzfqQSs+sJ7W5GyxMaeDjRqDgTZIJ/mKEuopJiula8aMP9nFT3lXLm80
Uwd706bfmiZSWwQMupQk8J/MGaIjV5KLURgxjDTbZM0Bu7iLL35X8MaQ4bUeDUMzkpFYkD7DCqvJ
EOOTSKKrUv6b4/cYnTX/azJrn3le1duqIOPe03bGT8pGxlrYo6l1orbLsiZ+9JQyLIKrRR9TuzYv
eC2Heh2tp8o8LjUm9CpcGxApyQa3Weylv3O7AG5Mz/O2Qs4UPnThkSw0kNDOcz+MuwQc7iaExSUY
JzYwq4+RDjBT15D38zaozrUHrzZZ6M9yK33TlHTIeaZkoIhJp0xaijo7s/Hq+WdgyjsWNrSiwn7R
Sf+9KahXwNFyHGwM7p5ycO4vrJiZjtvjkHnvBoDatpfclWtrP2asi5bqETJmP5ayiXd9OTxrjSzG
ZaVhKWzxt4QHbRNp9wmTcKSU+uBJlLLYrh9r4V69keiqCJw3p2LrGvzkRttVi3O87Di0aHMKymq9
CJL5afAxdWgvW6ekbSiaKE7lkd/oElJyvfCznDT+2Zp+RRTmC83BCa4FRR9V3P52UvSyKNEx6uNh
ysMfisHBkQQHdrDQ/G5nZhSDErdpbH3vuxpsFV7obUcHLyn5Fjt6dFTRM3cjPFcLjZCKOfXy2j/M
heH6iUKP20N+UyGmP8a6jM3ypjr6rgdwhNO4qVucYuMTqgo7Ae/nTddPjy53sb2KJJxPdyE77VfH
ZaiznWtolkAWuEsNbWZpgHKo7fKrrcEaVoPedZ3mnBDWTxYUrW2k4dwoATKSFmNU9qF7qaNluSy9
80TVHEq/eEqMe43z0mEgWKI+t4+8bHjTEciqnTY8zj5Nf3QrX40MslunIj8xUUNzG7W8A8xymRaz
HKqJR1Oa8uyWGehmeiySxbrO8CATvBLQbwmMEYcm6QaRLzf66NGKc8s9urxF3ST9YWfvAu10H4+Q
VpV73/b9Yy4LwhEyfgz791Q136KBE8s0SB6pYljv1yS8o5YwEoLW1vPfp8YvDw1iKnAyutAYdCGg
SMXg2eT3DmXuFymtGoqU9TMQ9MBO+QeH1f650sMBF4A6RGho59F6ihvvPvV/MFHGZ5fZH6rB98UB
a6e5dHF7He/wpsHmRomCxvNms4talbwNDIwd7IAN5iiKm+pvlEIQZXHyByoxHwWPQ9ZwABjduboP
4+zoDSo5h0TrFnBRnDs4c9ASeIcT7jxF9o1dhY9+RlE41zVrR66YEk3biw7WLK1tWAaMapzcHOH/
RzFYOwaWOiScM5XWT6fgdUEgq7+kzrCb/P5dY6bdkR7H1zQY4ttWlqP87M0K6A5bBuuxqn5VA5Og
etDHtvpTsgjP1th9CDqht2tf80T6PvbIfcy0idcJ9eNVnP2YinDeZpoxRM9LH9rUcAzd+prHNhiH
6oHC6fxgjb3c8fNKLjWvjsVm2mA0IdQF+lyd44joKWAqHVtis8sf0K4i8KuMrO/iULxXXnWTmpb+
6OxXYXWcjehdzILwCYnqMVDxsaTjvi4ShqigZTfw7O1NoJgTcIe9pYXjrTPXSHQSV2cbYkIgn6XI
gcE067dzEt018twz5oA6SnklYpMmGvYD2FVOu7UfDdHZltOpaSn5i2wCCfEqq7fWgIwUGaJe5tfs
ZXAxOhjL7kx5lpdmO0oL+COufbpVdSGubu+aBkXWV3hNas8mPDrEeJHTcBMvtbU1GJWTAmEvHGAh
WGh9pTcjm8jx4KS/G9f6HDp5q+3B26mq+z6IdSI3oA+qLh/2jpq/Z/1wRtjl5EZefZfbT20nYrBn
y2frmrXaArJW4nG2pqnGzDMjPJqG6d2lGqMpCKJzR51HTBtUYJ9iv53oKnSxY1bU6wXMGz2L+c0A
dloEAbsSgS8ejK2ZzHTlMnUZNbI7Rb50NiQxv5SAmI71YSoS6jxile8Cl6i3P0lwxklwwo8LFiwY
j/aQfRYRsn7qt2Lfe+NX5mFmMPltqksKeUpYBGN9cYMgAnHg3BadprcvR+cNczQiWve81MMTFe5l
8znzkjnnMc6AeqGIqfMxT4T60qXw/xgVnkI3+SJ3hDmnaX5G7oKdVPRgYhxiLIFOj1Us7rTjUuPo
5xTCVfVH30C8sD3rmgSp2jkIykpTX9Ws7Ouf4ONhfNvys02HW3uc5/umWvqDxySLHgT8QgtIh9hU
V6+ixCVc7OxSt+Vb0JTlXnvjL2lnjCjr9rZT6ovJ+pP0CQr7aG8NRa0bf2aiMzZrDFXd10R+C/h9
vNy7sy9eRAVZNmkhoI2FQ+Ary+5mBiwHHLhYh1VHOdsxz0oGA8mPZknxJXjTl0ryR7yit04T8eQW
6OWkXPMJr/WYmGybFRGZ5OitpvYT/tW+T2Vz9lR3Z+FI2Wm0D7J/9+S9QPa5BI918zgFa5LabQ5N
V694TsPjVfeMpTC+9GH5c54jbIuTt4FuJzYewUUElfa9ov5rxyJ577oBRk9ADx8900BoGDFqmpNT
JfciHPG7LP0Zhi+/y/M+KS+Id5UfRmSwipeyVfIQeph4lvRLsjUG4ZIe6Ymyd+FUGfwu1hOtPSDB
OtsndmZ9ZDJ9izNO3Jbty3NTdj8ca751ohTtnpuTykefszbx+eiK5kXGvKvGXW1Q8jkbvo42nRzO
3H42QmJKnfKAZ9y+Nlyaz8pdPiub+ZaIe+CRMNwk/Y6ntphehfTOPIC84EbO6EkE16xTECKMLuET
zv3FSTlThT72u77wWHozQJnMw3DTzuFjRrMQAxXuSyNemp0Z51u2+T2fEwtcT9u14QHRaK967CUi
iJ4RiNVWus2jNkl0YDs4zagJp7rPX/LxIQpn92Q1S36JIByl86TBS3IO8Kj4cdjMGOAwXM2VeHJV
+WxxUfjzry717p2ZnhwQR9uivMu4E1CbHnQnopAXN4dqagPtU07/VlpeclLr2TKlR6POxNsykbkv
3srFDQ8zJyYWR/uUqEfuhg2kn+qjo9T5xBWO1NVMULE8Bj231cptnlXqvECA4eySK/tqMnVmjv/i
OvQPjlPxm0P/x9LpZxmzDauhf50olAjk/FoGPPVNgjuuJ2HIUOCUxwOhZHvEl7XWEOuQkqf16eQI
9QK77yYsOnqKkvCpsPdukorLpDk1WjrCZDNzgGocllaOB9DJ3Jc26kGpxQDQfYT4vvd5c+SAGOZs
6Q7lXB48rrTXKBoR0krmzX2sf5oqvJNjFF4JWRWhy9CpgDeZYOtacN5T9bIGrMFgVWOx7DjvMKY7
SV/53MuRcn1GNRDtflkpE3f4DVRgWXCPMDaYvO/xD0X1TRHmb5Jp9jaqYxIxTgv3mz4Sat0wAc3k
Y+Jo45thfE3BNPuFPM1hZt8srfrhG5efGVDQztfZ2Rk+ozKXa2DhLevpC3LxAB7KYDgllcXsPpnv
C9EQ42vuTCf6Y80seqJNFQGFBGXhT97duJ6NV6XZJk9plz6i0nCsR8pgwVlTdk3ezH31QYRuTQo5
g5nXKWD2cQyS5hdsm8+4ROzJEkvtg5JPk5nfkSngoQutB3xrKHrzTyoiHdJqELw5UlRMAc+FMx5I
rEXZ+Cw91C8vHa5RML2NhhagASTIRtuLhr0optvB6pn3mgEGoKUx4rI31bzsd1wlscn22FdKjxKm
LNAfEngC9o7id5Uq2JUSaWCpYS1Z7SHkjup1hyyakl0I0LoIpydrofqC0Ui9myL2DRHcSJkKvAf+
mejNVy/wApuGUXJZTgfsfeTrpgjxt7xUVnaIquTANHKv/bIl9x0DdSjFLnQxMXaNiG6b9hVC+VV7
tdgLjvKHuEso5g2gDKTruXTp3glspOjzLxjT1DEpisfJq9WuxiOTkIXJqxA8MiOnckCUWJyK0SE/
Ok93Zw5Z2Rno6IU/43Ci5QkHwI3s7HIfWJx1PLuIcLEONFqM4am2AxQuO/wO6gyeU5Zmp7lUGbWu
3TEyaXfxY9GwCBV36nS5i8qy3o4IxDVxs5swQrdw7YicKS2sAmGtxNQy8A6jdtLe11X/q49yzBxx
/yAckdyKZ+VX3hN35IuFa6bvQF6XOWTVoieawtLchTBRT2Ih/VuUgjm9zuUxcKsbTjVkxnP94PlI
rgn5LAiaAH21kxmkhkdP1fpYDT0kuQj7RpJZhMUtSdH1TKXXMhyWEGDChKcnQScy9vAswNzNPkZj
5hD8Fe/9Fo9gFAANBiKenyN1EdIxt05P1jELKVGycPBH0avJinlbwM/m4JyfisD8NLHVnoBOkDvo
UQ4nS/EuXJo9NkRvO1cn3Fdk+tUY7fwa+Vjl73HM81aRhEfU26tqvAp6LZdxmAh4lD/HKdnKaSIh
PVIR6Q89vl8BEs9+cB3J8NZjkBMrIMcT8v7mz7+VNXeOhRIqPELLa5ESbG59i8Knpn7DQIG+acAr
L8ynN5PoCoQTbojMVi7JSq31OY/uakdSH47XkazSxP+wWnK3hvJoAfY1i5EWHRJakFCepcW5Nhnm
a4FmvittTpVUcLCo8GfkcXeXDvkh7CaQ2NrZt+PyPY/bnoAeY8li/BwxxHKCZuzu5zbs3PYCxQjR
sachw3ZT9iFgAjRBX0Nx9ZSAuLSoD6Gw/a57twWHtHWRbsoKDSebHapu1HNd8bApK4JBfnBb7k+O
VWKCI1BxMI0+Y+HnhTyam3imZ3QhoN+ODmJnMoFNGeDCEKpt9msJED6vTaGj5NSx5KBuBc45m6e3
BH8xV1U+bQ7tmJUsSHGL+qzVABRlQPgtOZCPZGgsRcclA3VqbRz6nGpC8gw8YeAJX11nX2J/Jd2h
uWD4frNs7DJ4tCFAwP3R9yQxqz0G0X7bikQwyUhuJWWR/nKOvSnaizrArROhRcVhYy4mYr4oK3Nl
3HtDcIvgcTzl+8wvz34Kai8CIxjbE7QXinYo4cMqhTh95DbPrR87Oi4WqD+qkvdZ0TrbJnmaLLy6
8ON+emBBSA+E27qr7jgtMlayKRmDKQVPp6WzI6C6uA2GRwDI17W4Oa4YR0wwWegOusNMUm7771ha
yzOZAvIoEmy+YoHUdQ3TvIKNJVxokAR/uIb7ONQkl1YdbZOgu5mTVcGdx/MwOD9kUuobHh72vvJR
ZcgeyocWs7R0jnofk1aUGwXzQ1bL7gTMsJs80oDwBRm3HKap56zeN0ywwN4IBERIEzxtZVeRf8Jg
V+n5OzLpZloGxd1s4gKaPpRVlF9SA7i1SrBROYV+ouWtYaibDmwe0VgLXFvtMcUL6LnjPQPzozu3
9tEOIXmBYqczNPzOeYdSFMVFVffRt0CG7QqMA/HYESOYKcAGBs3fktx9muVgbQeMiZtwD0M0BPZA
hgfjaYOdjDRVXYPdjTKS/ye85/Cnw9TGKUYfXNvoW+6VvHYFXk3PxkCVJXLjt+oQG+iyHD1grk9o
5RyIQS+gDHQRDGM3ZNXTtP1nJvn/h7f/k/C2iOCQBWDR/mMy7FP7lf2S6l9u8u/NV6vl8Nck97//
/n+kuR3P+SNmDCSET9QQ0pn7zzT3n78S+o5r+7FHNtsnAf5PUmz0hwtI/a842H+GuT1+yeNbjG3H
dgOPL/hfyXI7/Nf/ipZbSbV+DBw7tiPXCxBv/57khga3tBSrAj+ofxf+q7El+obaRVxqea73LSGe
NluraVEOiTk2rMe/fHIP/6DY/ZU358DQ/T9+B6Td/woMzJKh9ITkO+i7hE5N7gvgtVrQUwhEZ4rg
dzFqo/5Ws0EP6OTC+vn/cJ2/52Xe/fqZf//v63P21XY8rmk2/M+//6P6xz+nv9qVDfC3f9g3Qz7M
j3TFz0+/FKrwPzHA67/5f/uL//Lrz6/ynyx0d10M//Eif67a8X//ryb/O6Zg/T3/trDDP0Kf/YsW
uTggBxtBLfwHpsDx/vBizyYuvUL9Ap+f+L+taz/kWYigE4SObzteGPHVVKuH7H/8Nz/4w3edkNLR
wPbhKgfef2ldcxH4+7oia8NAHDIz3xz841is6+4vIENhAqdQTYDRhmpMhqZ0WtpOcqDYTx5oeab1
Y+a8COgIQiZwgVlxCJbFIO+lVdJ+SI8Slsa1fjfHC9eo50ImRGhEeaWFLcLde+MPziGWilyhi/lj
7VmJsua7JDaVVw6FYayLbWMJSuZyC2/+CMQfT+epksi7FYY+FjrCgQ8/lNcTAe0RaTIL5muDfBbS
QVMn+AIiTRp09BjkNhl9znlh49ddVohMwv8X1nrrq07tTBD154YeTGY5HIwafIO6YSxtW+Y+jGxe
lF5AXn7s0C5KJsOJx6Oc008ReEDDtLtPekaJ2KH3flRxNR2bBZXN4/7bAE/yaOmznfcMjsOO1M8+
HcnhZcGvqVP13gRoJgpyzAwOZmuNNWIE7Ga0DY8MkneqCVJjjkC4cr3e33OrAZ9ZUvjeZCHFJsU5
c1W8n4hcQHneZyXe1zglc6Kb/kONyR0nPWbftsGCr7hsM0Khj0PSndeRvmlmjvDLvexaD+0Wd2jo
8bNYHHKFEfpmQtKBY0eyxW8NBCVbONday3hwu7CF+cMod8hGZooTJLi1DXfx6TULA4hbNcYniH40
3U4hDKSJMAX8HrX3qpaArAk++iI7Cszum97gPh/l52DnCwHd/sXEAOV1CQBqmqxfzN9xVVDPN2Wc
mJMBt0bQ79z1kD61ITJ8qV5kK9BjuXFFEX9MZ1B8FJCeY4WjOEapXtPnd6MKmqNHpExZ7rKL2goh
J02IXzW0vjRVfeKPWMGh4mw4DIgKGNhbfOFvToAuP2Jfog+Xb3mW77TxdSPqnx0SG81pf8G0D+KI
oohzJocGjbWhOUDgRWnao18Rqwsn9SmokHdIwbSGqvUiD5Hchvg2cvj85gGDdaIRhPPkY+gmrkGF
ia5LFZEAK7Ag9b690IP3joF91UV2sUD/0IH1apfJbeWMJL3d5bZijseqYNImuphTJ8bNMeOa2i7B
U0NU7FBrusvbEECDgqa7wNy1+Mm0M2Vf4VPtppQiB365HzHjdazFajc4S7TrPVHyKc3ftGPaSzZ3
R5b/m1WX99qGOBHWxDiXlQY+gmvUSykPs3ExsQ9A4pqG1W7Vl8SDRlyYeq1H3TuB9w0mCEsLuEbe
M9ZY+NkObQDEFFdDh+/p5DrItkPBENP01dFt2EmcoRFHFegtrIB478bNZzziEwAnbFOaMB5H32Pp
YkvlykhcfcAUgWs7oBnXuLsiJFU2S0ogXOdLzk62ZdzVYdGnQWKhHaYii0NwZ+dEUK/8kTRoKh7x
NQA6c/Ajm7p8KV2Kmk0J4g4li9fsaF3yfJH7nvjpxhHYQE3rwnsjZJnEJNTxAarecXfGZT36siPP
gLeZYzmTmbI7BH1LBj+lnMH5mtjkj0MoT1yUNNktnkGSOwOcaPBUBU8t3gT+2NJjYO3zfE+rzhDG
j51V0hdUZexujn3FjfxBhpHi52aEiUBP1YRBVePO3JQC/qFmeStGB+1yThWaGd4zHIdR3ezHGZtA
EoptJ2G22UMN8iByz64PXLVBHQkqyKpdYYptNLvNtvQTF9gcF5gYM66NCuNHszz2DT/KuguZSJDT
9WJi4ikYD+LnMxI/q1tFeNNVyzYjE+sxSvN3JHsorM2ReNvXsFgfeGfexgj1ChnwWgWu/ZQ2TrxF
2D0ttf1ViOWl5Wb151bZ5QU8T4c/m69uxpxcPLGKkja4BfgL3lNy4Z0YrsgmhIviHxp/9NEn4jiF
c35Kk/dQzsOhygAIZqMkbplSuM23F3yjbS0quLUmAtq+VeQ/vFH9TGMP60DCdG+w6NWW4zZh0gj7
wKke9YK8rSNuvGk08yTbFT4HfO67fMkfJJfrGHrt6mjjSX2J4onsY7XtxRU8/vOQZMAACGalRflT
sE9vuD1THS1xHOVcNJmaHMPmC2U7p7JovLGshF1MlEfaxN9rlhBGSpRg12/OU9d96iodYeLSQlUy
ZBgq3nkUHuIUyXgACap1p244+t60ctltHJXq3Z2fUuWfhQMZuLMHTALc/+/qFd+e5eWx95pkk4Xd
I11LxVOWzvk10MD9OuE8RI48Rh63wMXBjOJKLJJ6ZrS+NrMXhtTZ4Kh4p2AVoYq1L2Xt7eHWuDit
SDN3DYzi2joCoWwI97Fr9W4QI57gW+lK+qWG+IdNa/FDtiscjYqoW5sns7qHG8ABN6tBcyRvHBKO
QyQKGLF2ygmFWfzk5sclRyMqFuuRp3TcpJLhl3pc5JQDx+PZT/D3OAwEhnH5hnOh2/Wm+LS68NrW
qLZuJg9p016REMJTQNUwx+ox4JLvPfvsBjsTMkaH8rxhfn+H+xzTxq7E9kb3l+u336sCwHGfcIFd
wtAGndDR50oZb5oVatN06d1cTafQIS9uyvk5q4oPGsxpsgYXKkx953iQ1CMs/LgrlmqXVtFdZJN0
73QGhbYN0bHKNiCnPBNvThgYOKUmwF1eB0bXFD2JvXJSYArg4cI54b8foxP6sGv7eb5tuqrfgT8L
q268JkCeGpzKpCqgG9gzXp9FD1ddjMQAk/lGU/hQcT/26Tg8FhV7fR93rCwPx1OoUINIAsITlcy3
kag+Bw8vq00r+WaqyL/X6bz3Q6C2lDIYNP6o3hYhHZ15FITYNVto/cBYurg4hXCWXMHDrHLvKxsZ
RxpSD27qxMfRHR4Bwmxwfb44NVwaWOXk2ajBDWB64LacdjLA6jstBCptQy+1oeqBTDzpCrquow6S
pwvfeEC0PVBohTLjI7lQ7muheawoAgCQxVSJTwJ4jktTlodMmqPe9TSfL2akQmLwLnNEcH1RFESh
HJ5nI7ODZRShl6WTm2Bpon1yg4rn7PNIzRiQivdJD85rg21wO8fiG1aecWtcIk2OZ6aD78uHcaH5
ahnbjHReiiinApBcfbuVDIPYDiNvb0om5y7Or7MIy1+dF2f7sl6dkW4PShqiRAyfmOAWdpDO81L6
opOLcBuBP9dfIZPUTIPx3nXM/7d+SqhPngY/1id78kkWMDXJhojUZfQEweopiNIXpjzmTgZgeyzt
gswtu4FIG6REJzt7c8ExbbFYRkG7tXAA22N8ilRpnYo5mIkN0YAY5AEY4I6ZpxsvtBCSd/Lrhm8h
NK9RpRem+AmvQnOpLUXASWYczbGuccTszdbKMCCWnH6LvAi3dopyMBS4llY7bp9bDlt8SHCsLAM8
L+Slllys/RTWb+7QaI7iq1+gDc/pfDPZtbOT0QTBgbM49n9MyAVnyi6OjwXw6RvtMm0qRbTsyNDs
XJ03p5p/k9rclBQLPpmWryJTGqchXCSbcFpTkjEgFaMbDBJpi0ETL16nOsa3s0fP3gglyXY0cV3q
QZok+VGBqramssFPBjLCaZ9z4WjGLsGB43iNrYXtvGoSgbF/7STqezrVPgI4ZSyn7MNl/HakFe6N
bfuutufboVue8mjobwPMFBmnpV6gjDl2IQ/0naYVuF1ryp/Urk9fU0d7QIhZC6ACWrJRNCmKNTFX
8BFQcYtJMxSbVsfnOPUzloWw7ySPQSDuvIXEjxqnYdeP4jdeA0zgsXwn4ABWB7qj8F6UZfnHIa8w
f0EDxm/H/FcacC9Idg8EPTniCQu1kPqXb97EeKee8N0Smf5OUdYNZWDxdl5omGNPeQwoZ9PEpJGP
wVUDnGjX5kUhFnvfuQDkbfxYeileUOPftM5xAk3+U1rE97L0z8AEULUDjomNbkmLabpTqri5tHy9
hXvZcUnVN40XqpkcnMR8aMdcB6c646F2Wmz4DANUMs9nx9hMOd6pl95PjNCudFFC1UZLJ2q6CtYp
+97qpxnt9qQ7n6NMiqsLTvK4m6WgDdngRmSTYz6JnXquUIA9Dolu/LSokHasHA+KR5hM5vVtxRH8
IQRRjQy6hm65/fYdX5uwDagZ8ar1cit6+9Yd2d7Q8OH2xSkDjqYabykcDE720N/FKiQc3vNOmHEG
7o3nlGtFG+75ngNM65mfCcowzR/h1psTGluL+OTyE76pgvLU8XtHtpFTqYaW007qXlyrOIQihZzV
t7S6ST3vFcp9SwRpw/VObCzTzjcgnzjeFxNgTlM0J0bUrFnT+VtPQAJKghJWyHS2ynDbMC5loB48
KknQt3FfPOdT9mSeRk9UJy3GB5j1+Ubo3j0ZBnVxOTZP2dg4F8fyWbLWT4paQWEFqOGzcSBZ0xaf
LRmQVSi517wfaYIc6s0QW5C2lxhcv92QzR3SiwpLSSdse6j6qd8mPWE+i6h7UQnBeGkm9pznpJkA
Qbf2xDAI3XjbmgJ0mdttJCmfTdaryyjys+m6G7Bnz1GRVpCA3e/ZhHxvBkyvBYSNUDXUzznV1kTb
LKP8gskxE+wFvLznDiRUHHMNogZCaEw0JzfVjZf7zymmoUNcY/NljsPeFnHJdcUyw7m2X4jNUDYj
h3PqlvqhBPqzCfDtH1LBbTQ6zoGeboM54tzeO/61E/MeV/xIFce8hWnONHvdgdX4K1kc52hV0w1Y
vaP0edYrCoqvsD42TrzGcDS1rCAEp3l8taalPDdU223mQFwDc+IjiC5k01yIzvQY5T7FwqrAZzfS
KGnNLX02ns3FjjEpGa7556LR9EuZ7xePg53fKR9fSfI9oUQSCyyZQomtVNH8Sqifi9BGTm105eUm
oh5/oC05pFTxYawcOl7ZTzS2/H0FnGoLjoLssx9/TfaXzn15dL3s0RlxPAbek+2V7plJ/jK5lGt2
bD+9x1WQOQTdgczE4RIdZyyWGy3oaHW6SB+WtIQQXCbcPWYdXp1k2tclhz+kJSY71k1TpK/FwBuG
4pv2aGYhrsMESNApCq5PMU3OFjLZXnlG3+K6egqaLN0ozWsFpWNNuQQcOGsQ5VJqvHcFV/eAM4a0
zdVNSbYIvhszudyu4rHDNzX9Ns1Q7fGVBlcLfxKHn4oR1GSSQ1l91D4VswDK73rZX7o5O1HtDSZl
XkPvv6qoJkBGRGabzFV7hk9ACt9OWlzk90CQ6gvf866nH4KrLyxMd5BftTCPMvmVDOMXsLetkQUC
FwPoPd3YvWnYqf0PLeXrJJnPjgnd5lO044Wzj8uWzaXGsAZPatxBnTyJpJq3qfNVam7BBdEGehks
sfNl/hqI8TQ11U/JDZBXe7GeR1q8b8Nlmka1n21951roMUsJoyfA+Ymn4OCUa30M7omjJUoGj9o+
t9RSnnDKH9RgfaiapAzMlukJr29Hej6TV80VHN3we5O5n46NddiMETVfZcRKCKHNz0kAjrgLjp3I
v9dW9WBsdzl4WcWUK83TE5yn6iamIAT5HHhKR4TF7RrO8HTxopRkuKAEZ3NcJZuYGig6GPP9ahbE
q07S1mlxNmDS2gcYzLlS7qj82nKHfkjJdB8scp4HszLNIRdsRUuh6XsZJ+9LSrRQJ+DkFnswx7ZZ
H3D2LIuy81NN3JQe5uxGDuF9ifvtEkz5XVk6T1xXSW73P0in0TFsJefCpGfjdpfSMe+y3dFJuZ2w
OHKQ/845Smxp4uWq77fXHD8IB5wH3+DqSTTMd5cintx+60LvpBtOgWGLb2UIk8Owap05NmTHZm8a
OAA3OUbU+AMIF+ZXH4S5kJStpCzBbMXJ6im6J8+BN61BgQ2QmZYOx6cwxaWhj8k2BSbqmKr3zCbX
9+ZHy0Nv8QJJisFlJmxoRefgY/Mm2uS9IccR0dVku+YJRtKCrxLu53QPd+E0x6+Za++C5bwgGZ35
NEC6ypOCjVIXlHxYMv0g18YN6RJplA4nXr+aJK3POJXsNoMXqWkQwARztZBT8TtBbufk701PofQ+
4rm4c2vvd+wG7CzWHncNb8X8zu/TZxfrmimzR1mRSVhI60Rr7CUd627XVvmDPebxfX9dRLXXkVke
Qo1DDacPY9K5/dawYd0Etf+bS39wqIaJg42LOUGEUDc7/Z1h/w60E6uWB453PXskn/MPBydVSBVE
KYKfOkq/Z2bhDRjqJ8EjdMzSUW9juyAigQnGCQiC/Ct755EkSbJd2a20YG5fTE1NjQwwcc4iPMLD
PUhOTDyDGOfcFoGt9CKwsT6WBUgXIN0CwRyD+r+yMqgR1afv3XuuaQze3mZ4r/ukjvFucsa1UW2a
KT2azH5uJQy9As0RKg557bPmFhQtiKiYVNihQJSCpwyf4wwMyFv4UX3+gzXn3dGKc8fq/uD62b4a
w2tO6lwfAtGJu+J7MuqKB23UdnFXYoTW0y2heOE10Ug1thVhXqXzrGISH+KBbmsmZLPOeL4XgHXU
NjCMTRGEGV666G5ZnNG86TZqLX12O3whUs5coqtwJQKgDsuErOkOmgmh2LbfHoZSRzbi0HibZLSL
3BtdVR/fOS2VxCsx1kJw0lRRLDV/3Hpa8TG26ZG/YajM7HcVEY9MrTngbncBUaS5T/UyNsB/y+hS
aMgAe3ILiBlBjN3zpwZ97GrAtVsM0J9KoQkCUKOr6LhgZnvSSgkGK4GPGnlnybxxVWA2XzrFU+bo
H3nS/m4bOmKywPeK1H4x6CCLu6a+cgKCoj+Y5CrObS7YqbuOOh3XAy1J1y1Kuuc46XPx3NXVV5IU
0cpNMjAaFldjkP0Xib42Ke7LZCKUFov/xrcjzBRa+oREPX90gAuCEtZXdcjkL6rjt0JYt5rbyuSc
5KE+7kF8yhuNwWQJ7jMHV9XtYLgtVZ3JrYkEExMAwmDtGs/MucE9ydZuri5SGeTqPej3skGcH892
56yd6XJu90yj/eBnbHUOlupFZMUbzWzJ/CiJaNf6fjP1ds4Zbp2K9iPw/U9Vz9D27sWzFakluXiD
N4GoYCKKJR2QqKiaxkWAXnkrDN7rQJOXpFBEftAd6x2cER2lYUg8uAVsAycyUFXKgaun0xdBkkLX
JFdg9U2au3W9z5wECH4JPqzQ300jISDDR3+A7/3QlW31kASSni/vZ8Xkiue4YtzBDpAaMXwVYQB7
43ywYnbFs5HXhDoAD0odqbaxxYWg874ScpTrqDLf9dbsNgmZOajgaI8M/p0WNtOfHIzXSFikCOkh
lHr0Z3GlW6ixilv5o94aIEONaF0bSBgoYkGxDPxmys8fBpPMAxUSachj29LA99FRkJ4GfGHUIZik
YAmFwbpTf7ldHp/o5+L5lCXaKiP/a+r8P+KG/2LmazKk/f+PfP/1X5Lv+n8t7//6v+HY1X8XNcyf
99fYV7PdfzBjsExXMOA1xB8I/V9zX80RcOYdsuikoq/yR5vw75NfwWfhBLBdw2IEZ5vG/5388leG
NYsg+LJSSNO2/zuTX8P+j4lySilDupbuSmEow6UP+Z8Gv2wz0aQPjtxwpG4RtNJ/CRgkMG/aUD6f
ymb6kmZR7UqdUVntFJyOAY/4Xb4tifyA9Xpv9fGo51BmM8FL66OLm3L91QWH6rreS8OUNynRGdmx
frR6XiE3xkYbVyXWVUoEKrHnVkBvkyANc8ZQQPBkUB2QaT6WXfFlFi8NEQ3zfzbG+qD1LIiJm2tL
DcFYJo5SlQ9JwhkrHmsaIXN1AUd2hsFD6Run17KxaMGOR+KhLog3Eqgz2G4BmMLyxaYtqphg3ARr
TcwJRIzNxXD6o50XJROQ6Zhl9UbRBO6yL1UmF/ACsLdhgPGOdycX8XLfuJidJF93aqgSm/ZoyO4V
nNM9Di0I/9qZBHgfE+KqrqiFGh2FlpYcNIIynGTAG8q8LxunowfjLxiSuyTjiXM3rHi4x/N3r4GR
pHxAryrEYZBFf9UNke7w9/wJuq/dXgxZnDAWpqH55uRQFKAUW+WEl+tjbNxjZw2vWj0SEB7etdLc
daK75FwXNemvAiLAlPSEec/wyG44agZQ47LdOIkkYI2xTh+E9woIv21gc+TCMJDaYcDaRXl/Kbk+
9KYf59oqN3rgr5nxGgf6K5VLPmT3yKk2fx6lEo4jHZajk3E6MoZji6q4pB/FHzE8rvzBekTHS56X
ekQ/yiMRM59W/VcYTI+WDO+2JncM2l7nT5h4LIbuDngAk7P1OLU4YbX2Eujtpcp4TyfqvBo+XxJh
Yrds0kdg3cf0nHKXhLDk3rVsommi/zJUuG9rZLcV5OGYoyRH8+hnLIaL9NUjjLh1XI9IrcdjNdZE
Ok5HM3aI4UTxnE0fjq1jLzVOgqscMIZQenIf/eHV5sLPtxGr4aPlzEk6Djb4DP1Am9BxvWTe8Nev
oY3QAgk4Hh7mmzMK8zGiZNX76QC3ezl/u6GwHlUb/RjwGhfeaO8HJpNe5R40ehWp8AmAcaJ7lvLK
tMWxN8Ofug9puyV3nTNfUffbQZIsQ3iUjiXT1qzHWOteEzwffUd1OkwP882db5I24s81B54L+XvS
oPrznbMI+N1sCLCONvSE5RBkj4AXN61r7bDPQwXlPQwU77WpDxdR8WtpyZ20s5KTxdRttSh6Fd0+
qqIfJ8QRmucglPVnjN+sIqX5+LeF9/8hi/ojvPpLLbX/+ud/mlcxJVgpDRRYyjGFZL38u3wl6BMG
lGEgNvNPwyEW5017C+piacj4x431V/rmr5ZhvJYavkg33wWa2o1p8uNpAweD+K711mMRO7/9xGKQ
b3Ot4h9oo2Ddal7ICGMvc1dyaJPxHfbiou0mDhm9e9ZD40DWWgxGNPiZv/lkqX3lVrAik5+q5vTF
P/Nm3XX9xa7SHzmQ1+em+3xeLOc1YliivaBxKsSpqeFDjyTW1RNKjSbgO4u2+dJyf/1n0VHz0pWX
1guSFcYrzWVeBubFC/LHNymRtDxGBhk01RK0eJw2cAOEP/N7i33uXDKm7/hv8wLVaO3Kanln8V4v
aj9ZgVy8pKGk1OPNV+buv7g/8y7yn+8PLXOkezRUpLTmiJS/yYvsIPQBB5b6Zt4eGmB3OIzI7LT0
Z8eq9k7ABexZqHJx0BL3Bjhr7zBF7kVXwo3jNWdD6bXxd9Kaa1xEGoURkvIp544M1XsZevfEXFdG
9dabA8MN2Os9GuxkGEJIRfGdwEbf0q7z/bfAzML7cD/bmaa8rxMyBphwUYXm7FPzsZQQkx+lVRuU
R8tkFN/zPcr77hVs4d0AJkgc8VueYUWK1eu8XhKKcbfc4F66vOZBCt+cnK0/77zpqz2zxAetuU1t
9/LnA6DgwgWcDIQpWAspH8CS1fNsMmbw++erLKaGkXmggUw2o5oMSd50vQh/nCT88fjnz33NdaId
6RcLu8W4013+3K7/qff+i3oPQc7fnutZQ/hv2sDHe/r9z//0kCdf9+4/Svz+fMpftZ7U/8EaZCPV
Qx8Kp1LxkP9bEhHiP0o/x0XCh5ZfzarWf9f4Of8gbJnicF7BTISqyFr/pvGzHMNypekI8LBS/Hcq
PcHP8p9Ffko4fEHdAMCNIlY689//7S2cwDkUwHfDlex7/xgD/6ddSO8/05qUbYrw+UzC+gKHgGNp
7kPriBJXtM3jTVP29Uo25P2mLaM7u8J4lA2d3Biz7M8IJ4hEo9jU5BJA5JeI2OcOnq4LqkkdxILW
PlgBMAmqL8bvCigwMiiGpASYEl8GsXjc6lm1itBwPFTvyCetg08bynJyb+WZACfpUhmOkzGXZyZR
d8Ne8+ryoCt7Y2iev6186Ju57bxpL3gKsc/hsMNJr6frskuwl806O6NgbAyDacl92ruNNoCJKOE1
oT2n9/HoOc03cUCQkiDzeyL7QvJCjPNQ7DKXFA4bfFE59B9FOe38hB9taq5W4z5bonkNZ0irCHAk
RJ7Y6N5jMbFPFMyeGg2lvF2Gtyir2T2TF63BBjgkro8f1tn5Bs0TMGioIfBaJxW5drHgWKtrpHGY
lfmUtP7ZcGq5klYN9yhq4d5RXkXZex3kHzT4cWFr3TIgCGhlTDW9Kb177woy5TJGIpWfTAfq/03g
6dNaDeW4FJ3JJMEge/cbxpI/kZ5n+l1GMutOONVrGiEVCiCvTi4Ql8wgzkPrgGYUZbIrbDaUrjRW
dKR11F7Vl/C8l0HLfqQkA4gZ2e/Sae6MKL7GgJg9THg2IR2bysM2OuoOkpQasmlQ2sx2ukMOm2ap
JnhrVY5F2A03LuQZ9DTMAv2GQUakAbuneaU7tJclWj+mEvViQp210tNjUCq50StEmrEg45OsuGlb
h/tJJ04xz6wH9Jh0UGu8SAmNx21sDPs2miR+FtQIkSA/Z2D+vMNmxs/l1ZjB4SgvepvkR52dYjcS
vATFafIf7ULAunF2TZOiFMOOTsfSfiJNF4PWFH90EIUPCdhuLH2zW0ujGcGvBTk624Sa8zaO0+9M
0UFrROZg2R7kKtB4kTj5jCtUTcVaEdexrugvbBoFajuyKybUenOrTr4ZHos0A8E9u4gJ8X0DUvHJ
MEA7p7BAFsCePXQJRnQkq7i6mHOAZQSVjKovRtKTM9Tg+XBrAlkRkARGZm/CwdpWbluhQ0nfJ0Hq
AtrjpZcn0L0G0ilTetdV5a70EdJBNnu9n0u/0w9mQDK2HlfTpRjzHQAR9Dn9mO1T0ocfwZs8M2Nb
40G9iL5/NcA7ohOW68mAkpI0ds5pkjqZcay/snJ5EkV3qsr8x+jbF6WaeDWFxGFKi7FNbPUnO9Br
pFvOQTIK2YShOmjKyfbgwaFB2HuNcvfRwTcYDOoaRFW6TrxtkINKnBWJnO7qBkwBS5RjJ92hSNz2
r/9pGpqS9oiI0zNxQLa2u2NkcWuy4BWSnetBthGj/IHeeRN++J14cbqNOmY9QAygqLrO2ulRbsQ6
OKi0crm2XvILgsqBzjf9tVrZhF/tWkFmEVZBjrn91uOZZ5LJMY/xArHAYOMK68XFq7QcWz9bwdXB
eYVSdA6TWQWp9auG2KAccc5d/64p7Mj6cJoEs7gg0e8ttr1JA6lYfkU1Zq0+J3nXp7GkAqN/DGty
pAv16sHusK3xtQ0Ni29Ds9xh9GCbam82gLNZPWQjfhtkD+Q6k1UjGA5FkJyZSGwKXxXLXNHrE9iZ
mUyJpcMQiU+Cq4LneImTBwdO4vXgK/jVpiImt7rb88jBdcpapri5eXDd9tzXit2UyAFEM6KtF0UY
MHPskNQpAI9G+IsUOqDt5ExJwgUCO95XyBvJYCCT1GQELKdjUjQPzNOew8R5ZUNC2mRh+E94lwQ/
fystouyizylyOSNnuJr9jJxRxPQ/RklP0Wy6k2HGqPqIC9OdjQy1oz+CyyEn6AOB3yybaxC6pzbD
qh5vqNn5TwZBmctaIsYpItSZJtM/Qki66ZCZEKErK3qHy77wJupmmZrjgojxBiLeJ32A4KrlN9cd
8r3nV3yqE52THkFaBLBx2XXVKpRIqj3NQs/apD8Y8q8e1bY7+BfONFtPer9NHVVq1RkngoLIIE2T
o1m6JBkUnNxrO+HI0j5rMPqupL+c0j4l1MOERtzb3nTwneYtB7u1jjNDberCfi06FMR1w4zALPNn
kbNIw1Vx6T86+zLPn9pvvy98TLXY67QW3brqbIAsocGUzGg+tI482K6Mr2htPu2iKld5Xv9Cbogh
M4JpEIYNxN/hWhTlJk97Mp8Su9gGUr6PQj23NUZ71HbPxErcLJdFea4WvOaMBPyghahLHZNow45V
AkOXvm8kf2/2vIIO8blNAC5F7LSmeer5hXk3u5M56p80jnYWv/zOJl+UnmzOibT67bfBMYa/bzDo
NOXdgruwiFP9jZPmR9HAeOnci5U2UJNct1l/MZfX9mGnfjuVuZWR5i3pA6MfNr1izeZrVsGTaozw
nLovLP3peSiBtuvoxnv6wKmV5Suwyu6ukAwfsqSFE+FgHjaCl3HAWAh87zlAZq+k9+Zmtb0biusI
ng3/KN+JAzQeuJkli/xzBlYhu9Btu1hlDpCfTgOiDc7zJBHI8ICBLo16RW5bSFrXk2zrYG+BWY99
2a0DUvrQ5z9BtnmMzO4lnB6hZcI4JZ+FioZDUCB8JuSsvbMCNMQsAF0U+FZhIglER7qvx3bnBNVz
08w7rB+85WX4u3FjtRAQi330SmFTaXuTrQcCwq6n0wNPEUMGeNpnYkO6dUyPch0ZCokeXm52deJ9
VPUoRkGcH+q1vqYhYDjiqlXiatYdHr0GTKtDwmGj/xah9lVN5QkZ75Nh5V+ywnxoZhDQ0BO4YXXW
puKSKwdVTzO1S6K34xKcdZxYyCZihi7cjshrduSE74wkAN0LMXynbO0YdUhUubT1jo4L+D5i80xa
N4FPOJAUFuVtRQ5Ob7MK41VgQ2dwXkenySbOuieuyAl+3CqfsE2D6RaW/1F4eAj16HuyKS6dObuj
7NuLP2J5yENC1Kd8wpZhQiUKk7x8ckINIrZDzi5atA0hD5sR9rPUKwOfqNpYXsnTqqgEtT66nhUW
fsyW5ilMKwyZ/plNr2JLQ25AfqO5bTNUKbERMQUK2nnuwby4wtDy56DIiHpnZVhAjBxxfdl/ZCFw
ClDmNykczrXWXFsZxVbrZnY59lYOr/h37Fs7OsCWUXWlJbS7V99w0qWM0I1AZ4xWEEnbks5fZOa3
eGAqXvX2j5Xpl2lEpTLYaNcae+OojNDNIIbDlvGUFLJG9Hpub21YXGuVfzCIGhIKHjUUL8Syn73S
+Mh5SZYITL+n7BBYDQqXFm1+5IZfyh6I+E5gI2pMsrdlFNNPjsb3IpbVPso/h4EQnUq4CcLTvF5C
JjolKVE2BUVM3WaHPqfPGdvuOpY46LEUbcxOQTajT0zqxLNnEAoX6ejkBgHWpvDeoC/w/yFirm4q
GWeCY0Jb1G3dJY5+9iQrn43MSHvjViDXZYbmZu02Ivqipf9gdLqG5orhbkSCd3HVTbwUntNmO2uo
aAgpFDqQnpfkpk0Lv1VHZwo3WAoiUg449+sgIjFCkQvrM3ayyIGC/eh9CkOmRxg4mJYJ01r1Q/Bu
htHLCH0xKlkUxlZqm8qIuIl4bZejX75rUx1vLDu6eTWweQBjDB71z9F86is4igNGpIVf928RpzTW
W9NiSlXuU6t6830HRb0Wn21X7lVUdotgbhc3N6E8kqmi7qGq2T9xbiDUjIiBtjpnn0P4aTDWrxch
KkSyfphEeSG+4KZY4fz+DGdnd2npm74UBBtJrnfvcc/KFI8G9Ie9jtGMVWq8BoB0UML0px7TyZkE
rhmclD2hcZgbVMMBiecevjxeK7tEfELwk6Hh/Q/AE6FnHYhOxyhB2TxsSEz4ad0n0x1/jzzvEIuu
bQUzpbbhHvhJ/qob4JxsLdJWZauaNYXwsqqjFj0SbN4Cjr1bkE+tnIquITBGyiz0j+ZZyjFbNtlw
8n35ktVsDvHky8UAjX8Y0cb57QMZSc166uu9X+G5h9abbYBehCHonryi2ukmFzT5ewRQZYEVHa1k
GsaQt9HUNkiuNcVJz1Dda1cGT71FUiNzAR4HbBZN3xMUMMmjihoMEVCzA0H9m5/+fISo+m+6oeui
3yqzvEzO+Ip4cam7xvs4f5lJFhl/ipdKShxQsvVp8/ti25ZDBSx27ZmzCiQCQeviK1qp8bsFBrRw
C5WSqo1BrMCYoPm+tayD+ChHPCupLx58+AJL9la5snjaVlkSn10Nrp5jdRUDF4ucc+yMK6nOeS/A
beUc3LHyfHaOuOC2ClY9NxSBOPW6Vu2LaOZSxZiHChuBbz0pcrcc4mwaeExN3t1GLErAgKuHxpZU
zFmreEQT5hLjYSD91HQGEr2qDTFfM1EyAukZTIeoIws+moVLMvXv+gjt1WVCk+ako0j+FccBRZBn
AkUcTFSY0fvoZibdDu0QNKS0hZD/2PjhyUU/8Ne/HVW+jDOyDxQ955Pg2lj286D6HeChvQ1TzU28
r8G42mP9GFfZPevliWm8y5qLyitWimOfg6w8L7YUaQZlJys0chYiThd6yaQZPeVbYmrLqg3VphSI
Jy179PdlE33TkGBxyV89mjtLWXLaEdEGpxT6leqDw6i3InPjknfxPTa1aqWsrTFVvHYBocM1k3Sc
LrfBEd9jMFikI0DMnPJmrbv5Z2wbwLAeHC8NV7VphSunq96t2s+WdZReNV1LV4ntbtG3U6HE2rVo
pptlEdUeFB8C4W8a6nAicLrsnc7a5o5O9kCJN6Ii2RkKJbFl/Sptm6cyyvoD4oqvNA0RV1EmBzwB
YNwZJ5Y8cCY3o4cPsxTEiVRKF2h4dQ41rFFlDY66iVnrhiAFfN2YfKiXHAbvWrKQL0nuDPa+420g
r3zSfEaKN/mkAsSnDvr5JrqmfZ5u2BwJB8GmZ0XVe+NTSApUpLEhnpnYf4DcLjnFIN3G8JdHuIq8
NNCBrQAdj2wU+7bSl9bgvcoG9pIaKMftoXwila9e9h0skSQ4AmOHh0B7Hw1eDCJuHdl6cPKlfIFe
g/msSAjyPHJgZ3w6Rj/eFLxEebcOY8xBYPzsRRFjPZnFCSJjShBzbiUim/dT89qzNgZwJywYFg+B
9ub12gryyxyf+4AuADXW+EAr7OT2Q0IkEo1lpTfXoBMFyqmHoAoI3HLLM+EBnMgTPAstJiEHUbUG
SQPNJp2e2oYHRdLI2hEhgTDLyUCJhWLzWdaIaghydjZ+OGJaOOJasTZZxytNzf/d4p7JBHVGLvxN
gpVnGTmS+v/azFL3ftY/FYW8xf3BjEckj31KynH9QqdGEenLdWTYPFAiBiyXtKSWXjx+EtxGds5j
q8BlTFXyRKL4e+QSVTX2Fb1/LmY6qK8A78jBTYolcokXQhT0NVFISD99fVMwK1rAzDNWKks3uq4P
61wnK8aaeeRT9toQWrQ1TQbGKYd4d8R8V9spXfTCXXeJ6W3h1TN0mA22rq2eKPQtNGD2nHk8Z7JY
AN5rC/BE9jN0I46NanyQ1fBD0ki17srhFI8WirDK/cnEJ7E1d1fq98KaPkURaRAp4yt+jJ0/VQ0M
xiTbkBy3ilsYl+7oE+GKADcAWW/n6jMr7Tn1bryNeg7MAimUoT81qYaLAXdRQepZn7qKaxgcAEAW
29qzPkOP6nTkBN1OgPeIMCIbgLWdN2gR2f6l7c2rstP3CE3ZVrA2hEQ+R96xKe3XQIWwp2eEe+6Y
W88DHqAczr6psp8z6CpxyrDeaapn0x92OaKnsRq9dTNOVIaGmJYc0n5SA7nkxBkljkaYxB6UIj/2
n3VluXuLSEON6WUTiy8ZDleR0DP1k/49HMqzyqVcdLF4tdjpF1YLbDSNu58YhnacWrdeB46WWcFm
pLO5oYv3TuMJ+ew4dXs7NZfg8bC/pNgefMM+Zwjf2p78NB33QTRgNoELywTWZPVXSfYemjjUaEjP
ozRCh2djg15JZFauwSPUaGeoZ0z4WH8hlLs4LrICSlOwxXMu0C47jIpmlWw1x81XCMdM0ZzwhRjb
Ws4yfiO/m4MVIjvkyFK7Pd5IXJZ9bA3srVWzUrCuFjLLd5anX9oCEnTDy4pqu92HXFYX68hGzRXx
ULEkJ+i3S7IcUmJX4iZ6cBgeHGJlPOsBmnhchNla0cTBdZkfrSFVi1D6T51Hs5OAA1q/kCnwVQAU
tYtyD9L33Pm0VaJSLIyU46bDSQyTs5zrce+oYgItW+0jLegSkYAVbhMxXfqaROqh1Z+J/3PWEEA7
DC3+e+npDnRt7vFeYvRCMTHtRe7tfB1jrl0zxZxyAJ7QwriYlswIK2Qx9TLX2k6YJ/c030gO1fgQ
OsNbF67/BkvBh2VhNbYC8pIj2zmZFRzSAiT9MjFHauohpCsykOFcsyekZWCsyYymXNPpHmchbjev
YJFRms2y7RfV1hcdGAJisef31O+SFvU1DMrInu+Mg3pDnCptjPZaFDwZbtMfQl6gshi1BzwHeyLV
sj0hg5jzJoJqteKtbjgcpGX5mLvZY+4ktF5cNhYya8+guK7FCGmxVtUxIEBNS7apxq4luoomHnEN
EIX1TaW4HkmBLK1OY6JrIV9tK8CypTb2+9Bs1mGBd0UMRrns23l7EOkzOAKxJQmQ8jd/r6xZSXZ1
s6Yk+0jgNtQ0Tj4QfehSVXSzkktcskGMfXmkVWEj7qs/WXsxTQXu2gDmTwZKcQkB63XKOOrd9M5y
hPgy019PThkbbKYq3JmCYioIyPQlYyrbGHPrAb+DhveE3VE3PzvkN/u2Mn8EnnJcfUhjRZQgF0TD
WUO/W8T2MJ5GFDGdl710yOjYHpwBebmLFcMbwz0DrINIg4ugO74GOLmkiCoJO8OXAu3LlCz6gbuX
vm7gwiowMkGqMiqe84zxK1hcglo6Sk1N6+5tgIlY9z/KkRZOobOCm/CmawtPmiftbWvlZ6tw/WMa
FtSeGu18icg3MYnw8S3rqcq9k91mUP1iF824LY6D8exm7rDEbuOv2DLpFdIOB9YWHmJtXxg22hWC
HklkgqY/ud8yRKLetlq0jQyb5F76tlobGJsKDDoZAbsUrTlripqLEBPVKdHiWJnRHjvjYy9bijYy
Z4CPnjh8D9tpMJ+KlkVauuNBhk274dS4Rgkyx1cSf+M01KF6Ch/aDRhUY8m0ak9bGiDMmMqx9cl2
5bXlUzRtY3u0V7VkpSe7Yc8wPd3qEV6bkOHyajI5H8IwRZsNWAuxwSB3OoB6Ty/hJSRJsvHhBBoz
NPNH+dwlQmg4FAAWW4dZ9sDzz/Ama791BCDrhMyKDbUBdPTAxttBBhMBs5wBQEownDIKueJqPMRM
u1XoWmsTo+PSSBMKG/ySQElWre9gk53vd5+iYhrb+nW0aJK1of6k5xaU+mjaMEmlUpyrR5czeBG+
owBLcOkW380kPweeby8uGZF499Qwb0WN4zFaewJtZZ6yqdN4Bmc5Ea0jwFJggB4LWmg2h0lHjO9N
Kl/rzMGT3ETWSuYBrqupeAmCCrYELZ4lmbZD8JlXL+W0Us3Z0X/DE4i6cxyfTRObd0EfxvlwjRcf
tajuPfnG1YoP0t/G3alPH2M6pfax1XeadfHKx5iAyENvvWTiknBizbE7vEhxsYOTzWjA8p97Ay7w
lregY6ok1MVxXuBAY6YiuewmuMwFkwrMjOlENhr+FSYlnGSzVTEw+yrplP52y0tuPSAKl/lzZo8L
pgs0RD6cgEwAEiHiV723HjyvXtJVWkvvNnn7PhBYr+k0kCGKy5AmaP8yIv8pf3WU4+n4mZl4gqZ3
CaXLfHGwDps3b/rxzFdlv4cV2vEAhuEvq2eYZ100+xhPWDiW8bCZXFgtR2/OgwgbzFKnwT+U3nEK
OaYc3eq9Mi86amWLuLCpcDc4zHFLIGfe6w1nsbegLzeu/C7iW4RW34abTL+neNKto1F+6oRXie+M
5hHs1bWVPo71T9vccv15wkZYwGsiM8FiAYHOKB7J1wz8343HqJUCgoClZTxBL2H8NGJA7nmk/Q+V
/ta9q2H8Bn+38MybIS4S341BszIqV/zSHbbOmKmWIHRAEk/KIhWm0y52eMyAmg8ZbXjBhWVKgPuF
5QRib0+LDhJE8UvULnbeW1rMvwlvGeX4YH1l2i1P9gqfD048qP1Be4zJsu+2ZnMpm9PoPs2Y/vjB
MW4EtpTmiWhChxSdAxhOLmYn30CFW6zaMQENbrB3oo0d7oZwJ/19Zj7ymbE62PZ5cs4dHSIaAR0x
PfjqKhI7y53fFauihxhLY6XvSTdEgYTZoI5cHLicL0qG2dovxequ0/x3XfJb2aBN2tec/ZCqWMfG
CTaG460EDaQpYSug5wS5kEnqLsEGSAW8aKw7agkqUh7p8mPo3AUevgWG70VAPkRD3PncbHcBtQxM
nBl+I83zoM8uE14C0oW2hAfRQ95G01NgEqJMQBLDs80k3hvjfYbinvX4nMRPSfXL14PtYJ/KfN/M
vmK8Ytj70Gy35yg6duFjOe57cU38S6p4ScNlpH26RJ5606LLT8HwrIYr91mVDLVfdgr/WmS869hw
croSM4/PMC6+uygrWMUef3Hw4nP27CsaFCbrWvqbV0REx7R8EcUvJ3oZ9B80Z8L4ihnn2dGvaqTL
RrMhkT86k8mGaGf5PPb3oSRTBMKOYEMPacKm7MUivLFxCvdQjr/hemMipbUweesEeYVl/Rr7J4eG
OiyegmgFHtbxZ6CW1pNgZXJeMS7sbwvcdRkz7ByROqvZys0gp8hgi3KF88/sn6EbKG72KnWu2K36
sllzGZkTr7gUOtGq9oHIj8UUvco2pe4IFg0o+LD/Rk+yDocvB1FtNID5nfO38DHhdJ+f8oKbNL+X
NWtOw59LzAoBLl3DO+mI4AxkuGb35SUPdnWzyx/lvDv6W14/JOVrMZ4LQXgWGRFvpvdHihrQoR7c
t6I3jjl9uxY1Hvmo+AH9XF9Y2TOPO806/G6/tY8aUGOmFFUW/u2bPRNNorkFin1St3cG5/UMHiUR
k4sqhTDEudbqMAF1PMX3vrkzg1/T21pQEpiX0SbOgm53ERAQYQxQwzHXMSqoCPS0uP+ucy3lsUZK
EUxvDnAUvEeLCsg7k0iKrYUNmUGm97D5SZiJJHAmjPJ3h0ufLrDCKzmvPQ5QHJ1Uo3FwtwFclHKE
W7COOb144AgkP2vG4j5G5GNxUxRIAzEHWsEw58QNwOO7RA/CeDmX6xmBxOsGxiTH9uPmDDfYmv0m
3alarvETs8RDELcKsmM43IL9oLzgwS+R6BRUMhhkOTUG6BBzTPElZtWEy1fWAO5woGa7MUCkANF0
8AhsDSkKOm3d1sUqjtJ9GE/LhjhQkFFcu1IBsFbBWtdvozEenD7j0SchlHm/2YzsbJJk4gIcy1uM
hyswec/pNjAsWlsm+E52VS+vYDvSisdAW6ewDWxMSPkHupKbCVje6UCG+msF1TniC1aceTSdDUKz
i+e0MdgdSSh2IRCRhsFoG59r0KN0+vAVL7E9rpt4JBgMCQlMe1hU00Wrf8UOzAEijizh4bxA+vLS
U3dBX1/MP5xR8/QOWG45f/8fks5rSXE0icJPpAh5c4tAwtsCCm4UZbrkvdfT76fZiLmY6dilQSb/
zJPHsANM218rxCh7L0anXnsrvMd59zuyQWBSswWoJhMd06g2zji9RnUHQ9YplY0wBWvQvCUPvx9L
M698ZU14jlkvfAgXuBLYHQetSAEtMH0ZfPCm+htlkT7ylAC0ppW0snxoTuS5oRRw5h4hiRKUQ4Qf
QgQNsWptSJHCS8TpzdkjkwxKUEACn8AXjzVXZLCu899jJp8KJA7elPnyNqOP26q6bloDvg/QLI1x
PnOGceQQ5IM/nNXqFtO9RrRS1m/Vvkx4k1ht4DbFm9XhsWvCD4p5tLBLtnikNNaBHQnG2BGNBnqd
b1H9qtN9UPD86D6PhPeXQm+a5TRowBYtpwPwHG1ovFR4wEOmGBIJ3CaTbXbR7ONTp6zAwVHvxZJK
xFx7EVHj+eF0ETgqWJEA6kDJZ4uvesrczu4hVN16fzjGuK2Z6afcEyTGicMwAkj80MKtWAsHjTMV
D3w76VCelhBJEsBIH7Na38Kkq3DR3R9aXTu3VsQvITIOUihn0PzOyU5jaG5TAIDJsN80nYxcXmCp
3eYQIEQfe55UWcSow9Q5GbMLD4KR7fM2OOJNvRVTb+11bFelz1r+xsuAQmk6slq41hDuPAm9eJhv
856naBxcuAT81n6l+7ORBpJhWcSIg9idgKUSvmiSo4eFSxrPJtAmt8PPZQSh9RMaHVk9mCleV6Rv
Z1X/27fjTijQGHFit43uTPDpxIaku/TGpH7Em+1kwvHKTcPFE5DwksnFDv6KKPAgB8I+J+Ok9FDT
IgSGI7RRa+9KSpZraDXxkfVxJRfSoQenS1WSp+rRQcm7bFn/aaSyhB4kK0Tjai1hwj7upch0hmGG
1NAzc8zoKTyDML8XXn9txISuPcNaIpXukP0/S9lgW5oe/rOmLf2dURorRW1cExMHNunPUhJfYmwd
q1q9iZp0RLFNFswbn5xvbcLurj6SP1EjmcIBfSdF+U5GoCXRmCZi2i/9dHrIqnVOMvFviNmKMAQc
SKs/C6xFE6leJ9umKt+VEP2VmnnMev+DfHW9qK6lbvyrTY58vwcFixCPYzkhQREp9fKLkLKHQvlI
gAFhqelQFufa3puvMs2Y3r4kIN8UeqWkcJ83ZUz0QvktskePSU5LouPgMcUQuBGhF9l50zLFkR2O
lQVgaW5xx22Cy2ht6sANp1vYsh3BE/wa4fRPK1Hvq/hGqmBoUM7zgnCNfad9Vrwus6Vb4AMdaCh3
EhvYxyze6oKQn/7tq8c6fGQTZxhL4UQAtJ3dW2y2cKAqA80C/1HJpAAdpO2COG/5BT6zxF0QE/Jr
l/0rFhDaWLinpBHKuETe6VYGxLTbTDxFyoXdqq0HbpqeQod9g47a+toFf8VwKXpOqaVCgLhyj+o3
bzWF+KAsrKUhOvIh4tCWGkBu5WiFZ30FMuX69ZFXyZ3omtSeRTmEUjifq8yH0YRvPmEuCxPeElqo
heLfa3mtGh8JBTidreyUu1xtJQDSeCNlbt+6UOP4J1T2OuZO2vAuJHGDmbod5X9K/KzgbAsrbBKg
HUzYMpYPzkpiytAWnczyUC0Q3VZ2YRO2Wm6R63K2H6gupuVS01CIOhXMOuknATqBDNu5ZYLWaqNk
K/xDlkO/iXyYassQk5xvDq+lEBwbADzMipLioEDtlLpbYW11NtYynI9w3KPKtkkwWGBP1DVL4Red
L0Y2RKhwFnwrHSlkGbrrd0y5CC8zZNDyVIjmehju/bTTvY0lnYIVLEX9TMdv6h/VsE2D1yDf1O5R
TsyBH6nwCvUH81GFFaS4Hq17QTufSYcKK6iFyTizZrO/GPIr39wJtHMaH2QoqdF2cFo71HdmfmzU
a1Hg1KlOTj2eRBszK2PJIDIOp7JwO3EH1Z7/W6xsRu2UmWcTNTgarPGEg424hAzKi0Cfnm6jFYl3
spO4PDik5QT7gS0l8ZNK9pNO/wTtVvZOYiOYOiX/Au9RS9cg/KNZ7y0Xb4m4WY/ataWXuvvqb09A
gXWnD1+U5UuXjrruCsMHxVg0L8ZS4Ln/JY9oJRrHaNM4QnYyyoPPd7EB3ZIbn2k3luvn/0LOPyl/
6QDjg9MsWRSTwZezz8k5stviB9+FsflXCa6B1lY9asNWiHZE7RAXb/OYt+mhbXeid8nse4pOACPT
VVO/C1wNu00Rbpv2p6NRM5orCayLDC4c/neRepDntPIvrv/KkGBCXwZpM98KN3Z6iMvRRzC6xLHS
Q+7MVeIKRFst6EvZy3txzHH07Bz8zrIzvm4LFFP0wVwHYynPvw5dVKX/yzoXuo1Ps9haTwnHi667
1Ey5MtbtE5QkgRnS1UWCuMq9ZrFQXrPHWRjFg2yDlD5RJ/+PNozImD9PChcli6MAfCTsnl5NhC/L
asIDjEtMYlwinqSENDx9wTpOJxw34V8HGQs60L+penj1YQieWf01P2nZ0K/MMFiCJtC5s+Cy+VOa
kqJ8y9UuVDZgYwtt8QurnMHkM1PP03zHDr16KrBGysaL1Z9q/xyQlWQIKyJTvvzqwEjE3ERWKKK9
clPUx6A5tjAsCXUUd6N1bXAkaxh3K0iNA4nk/WYU/gy4GNV/Dvy/+JiiO3ET4zXSYbbKucl/5h/4
Oovyoyrh2UKxHOprkZ3LcmOwbXclzTUtlpa7qvqoy3NF2/QJG7uzKC+bWngESwruUu4OzIv84mNH
1Y3bC1aMy0l65d5Brj6h3MD3W8xupnQulKJjgP9O6/bmHZUWTi4Pvz5EoAdcL1tcjkz62K9vwNmc
hLEYh5ZAOHIVgvHrv/00Oz3ZLb0vU97PyZVRgo7xzxud7tpWLozQ5DMHawWzIvXAcsR6WHir0DHw
GcItwdO24byUYaamS0b+xl5pvHohUvpLQH3ROfdaCGw03DR7ub4NyxXunViFwTjagU8rzIIwSnN9
07TfckoQ3tby8V7cjYsvsVxBbWA42Zr1LmXxNqafXex6K0ordHOnZkG1zNNVzGQZ13/1qlhW2HIT
oAozm7VrzdJTPk7Qdse9oB1RbOkpI8+2ZIrs1V9mJTG4ovjiWl5N3y1EeLAsD3dGgpPMPtceSgzA
tR4yd7COWvDEfkuE89GtkLznuyh34fxL3SnhCQ20Z1zN62uMMg74f+H9sxPrncDcHEU//vSTYScl
qM+ZOc6AYmMxySz+pDrHFxKIWovga3v+AeScubR3traf7b8wENago06mupoT/VKsiZAT2PPVVO40
6D7uVsVJYbvbDfcxWIWW+4UtVkXX5lqbwiWvd6Se6+7vnXtX+JsO+nNxJY8E/1qjv2OytPB7KNVu
V5xrAuekre+7xzO/mqhEO2ockQhoWJgFu+8t9gt4ZMJicIkrMVdEBcNYFtadv66xeEGDq22s6pgC
KVsL+pxFcAHgKxl7cTh8s6BhW4xrwFLKPvp8y4vbsArStm18QL+lyHb3A5FqgQTCmczFsPg2lypL
V/Ky1nUyewSehnbdKcDoG8F6xJaTJOeII8fHjNGp9+ZCXqA7Y4pkHbQErGO2iuZmoj1Lxh4zGgkG
FlcizzdxAlh7GgxQELxFFO3ZJOe2Oyo0PMZTV+iQrGVHwmL5ahraWbB2F8LJ/9EQxJdU40eLhXbI
RDXlLS4WM2RFTkrlhvEJUwnKYvJh0FGtfUdBzYH1IQwK/PpYlkKicioYZ2eJahDv9AbH8RUDO0MM
dO5jMlyM4j57HUOoYpT49rjktbLO5S+sT4+krtqtthXDD3O8UuD7cYmMVFQ2lfmAwThQMbJ9E555
M2HXp0rPzP6Qr1pAfoVtTpxtvB5pac+tRmu8hGmXr/KUKO69Fh0LvtoYUZ13AweFR8EaOT0OIa8v
Vv0z4dOOBZxdtNM0fBgBEj7s2p7Ngz5mVVkrHmlck/ZZsBHYDIuO2txYTIMCKnaKVjEBvRAh1OlY
3ICfb2ezMqoTIoX0KPDCaLwgLOIVWl9B3AXyLaXfQY6MUBEdCU2vJbs8jDHpG/2yy3fmcOyt7WST
ACq6kAJ4OEOurIGNTWeWqI1/jWFrGXs/K6G4EinpE9AOEd3jP4lA8WGZJyWtEkTkiUJVqoyzyYGs
N/Nh6fu6JKTxyt+t8CHeWi9ccfjJyGqT2e+I3i7tHBO6xNJATE8cjNKc2o7tDCyMmhELOz+7Mv8p
3s8gPxtSUnA33cIFZB11TYcTcl3Y2ATFizCr5HQHfaTiNySvVCDLI9+WLLlWRPX5vxzluubWPTHs
DvHv5BLqxGMF3ZfZP0XaVQXQMGBzoqpXXhm7912z2uCkw1S+NsTD8DdQzYOvergJ08GInuOyXWrp
bW7iprdf44vBCsbBCH4RrcZyK6cHWRqxSDnp2SflUlO38wuvey+xBf7Q3/ML1TboD2wNmm1Um4v5
5NXx31U9wK7uiXNeImzE8apq7y6ee8hSPI4isVdbzT/o5gnxlDKuk2w32eyXvQNjwqIuWOY3UBie
vo1eHjjLd0E8TU6zbDqhLWabc4BsSJuerOQlpsR0gyTrHT3KiLKJFISaBMuzxGmJTWW2MoDfGRKi
2QDVfPbjwSxuAzd76A4m6TjtWYl2rYqp1aKd41qchjcLK5+xwZIGo1qR32YxQHt/Y3fBKp8Rdi2X
G+1SCedYPBbJer6AqucgtPDJYuq6Fy4p2oa3Uc62Rsdr3iabuv03Q6dC+4qnn1ZlGzy8WDDZentk
7FHleyFcoSugUeKpXCY2HTRypPlwUJTroF51bRdj/Sx/yPRpXfZqUMD270ggmIuCiVNKdKr7IwWX
HheLI9IvCdmTZqers+dfA+tmoaYjm3HRMRGdO6Z4ac8wWHvbAXaiETxFFqZLEFyA9uw0bfHR7Jp9
Xm/AoAmxRk2RLjk05gI0hqc++a9DlluHB9RPYPtzBdq/iH5vzS5VZpet0VU8JH/TJDtRX03CsbCL
BU4zvhMQH3fU6Ulb4ZOBl1l5tNmywqcQtmRY4pddlZdC+VXZASTsCUYJiA/is2zd1Pwo5+Mi6nde
8V2o5xjfTY5RePT9SkpWGsnrMRma35XIo/vAqKr80Re4u1Qb0WDA29UarRKqBFH5B5TYiwPtHoGa
UBSs/F+q/cv9ozVhIWEzrKEE4ii3/H9G8Kur6wHdWbdNCoB8kn0vZby/z1vSg9+sK+WioaiJk9NI
P9SO+7A7WsEvTADxW+WEIN8Va1pjXkFySKg1k8SyNV+TotFJ7lkl1gk0i5NeuwMt6ZQ8VX8nC991
zdFFycyvtA+lVYCjQHDI93J1U8RPjqhMpx0d1mrtJvozYjksCNf5lIEzUKcbjYme5cG9wyW2gBMu
AmULw1EQ9335PWvvyHogwk4Fqb+qg7JRk3+ldY77nyq96iZtwsGzCDrHNImzNPtSMEUUV5PdM/gs
O5tNL0Kk5AsXPlXhS8Zbr15iF2yjZ6Jo4MRmBAcEXivyG7rghp+ZrLmCfvZo4WTQWZMHSQRFRdvF
RuJeGEgWHD2C87YDrWpI+SmeuvWf++hCx2saVucixnskll/TEjKJErM2vYQruJ0WuaLfcXlvm7fZ
OK3uRP5OUf767A+uUsdykT5WU37ngS3FhGOBxZ3nJvWhT4kmPFbjLa6/tfKzbh+9dOeGKP52it2g
2kvKNtRmTklgM9yzO1DFcwg3oXxkLaKl8R42F0YgPwc26cWVlj7SYjMV+97YevKXsggR9cAa3VdL
mjTlp13xHEd32SYwGKjUVC5yEMx2UwuWxnaPYWVf/8P+G60nC/+/Pt0xGLdELBEzjTUbRC3cMSpz
pbSYgWMOxTg3NVyRBfnwj8GB5S4/BlAQf61jwrKRw4sK6yT3bwhNbZ/xxA7wfe/Yo2BmtwjUU8cb
y3nCWiz+GkBi56/B7ZCCVTKB1hnfU/7yhXMvXTRpX47ULNp85LiLDsxYmtwUhYw3k26Sc6A4EmmA
yrduksCxrCBmfcc678NzGkCo4nxFbmYMh2ce1hSZyhq0Ns50brr4k/ptTF3Bek45tt3D5OnI9XTh
9Q8TK2E/uwusLUjDwwiJTo7SM+onxnyaZDwAGYz4xJJtICGhqXqw1lFxMAAXaYMhXOiQTFnKYP8R
lAc6mNzbxcMv72U2fAgAdMzXmnEelaXwZ05O/EpDdyzWNRL+OsVydKm1+1I+kkgx/aXmmk1EpRx4
EyR5W4kb0ztRA6gKIwINctvn6avQeGbLHxk7GfPWBlezOPT6uipc7MnAPz4roFbCLeZRTkiZZbVP
k01Wn5+8YceHdb7j6+uRWa6kBfX/WnDpkKBr3YJWZhwAbLAWNHYjQ39xbIEkpU3hXyA8Q5OVAE9f
RX3GV5xjlHB1UkBIK1vC4RZGsH1WXquq2v/34Qi+hoeffkTjIUh/yv44N8maH8KpxuICptuQ37Xe
jVkBB9nV4oDRsA2bu3y25C3NuuH24xoP4VVFkVmAehgknPCWBh51lsskbNXUDc1jKNHlrpvqLYfQ
WZ6qvCo7t7buX5OdlicqSrDCSs28MEWSCrHu48+JpRz5LjxV3/1a105sMckTgZesxJv4Q0+c+Zqz
sAjNK2IWOxAxJEKsOa4z/6Z3/xq+K+eGLcNmAwQIdA7RAu37kwTfhY/2TO+J1NiQmc6GXn+TwGY2
UGY+ZfGblr3DOK5dc4YWxP9xrA/JZn6aBXlXbbuH8Kaaa8m6kU4KPjHA/rCnKcluk8MD3M+wpiFD
XnTMejMlt0B60StI41oOd2O+z9ozvCVWt/fOZlSsvlvtx1QAStiVzAsM2IuDsGqUy/wXi+wPounF
nRHym2Ht2RePrECVyyCe4JhzRYBc5irbODCWoV29DQg9TfPmGCRXJLU2xCYH7H++EqRYmxyeAa3q
smNdt4xGO+RgScWrqp6i4g6gnBswS4czYsNQOI0jeJw7pvvChU7lkTR1mSGkMv4ErNOVQ2Edcukl
ZS/vgJkwUrIkMMivQ4U6vSP2sVL1YcZPwToZDTlxh6rbiSg56JB7OD7hYKdzynN5TAICsX9HNeQK
PhSgkqT+LpFyWqC1VrXXF52Nzd/w5pSCqfjktuv+bp7xkmO/Dp2xfM6TMxE6A71BANYIlwwxIYHG
1IRS2lYceunwrqN1CpSAUU2UfXky7BmEOS1zsLElYYM3bt0NF45rPmw+OYllXnXGnWEH/a+K5wuT
DzGcvniayyNBskF+KcxpFfuOYd3j6QTfp5GWsbzWkVl3zhg6BRTJ+N8Y47nY7mfURQu27bwM8A5p
+Kpnx3Ryu7em8FXxx3H5MtM35GTWkbu8PKXBtw7DCnfNDIAGz/Yahrtq/Ah4pgonndVewB6FTkWs
D6J8DZdfAytL9HV2XT5rb9faxtLzT13szGeCPm1SsKGp1diMfk/KP0/7DAnGaO+WvsGcuUm+G5/u
aDsU31P7FgTIvxzkwX9Y9kCzJr417xYgOJ/RgVh6zqO8ot78clv5N6BmO4t2zIcrc6apfkEBW5hx
TUNJXzFHInLapj2hM8MNXD5Pd7hmY9Hs+fiilqzneW5CSv+xlLINOlQ7nd0OKyJJUVZ3dLoeuIeR
zpSLv3mn0A60g9ZdHJ+6WC1MIl4h21Dmyu8+IEujuG+s9twUWzmAbZN8CLyukHZt5I+t4DYV7Mx/
MbE6ujf7ZvLe4CrheRNu3zyefLzgH3piK1NHThy9XIYInR8dHPzSQRzFyDE/b6P6lotbWh/z7Nfy
cizSwTjjmyi+NPR8nnaZHZEg/cg+Xzi7NvE5vkXTxRg4wsE51/iGot5ZBvPMA4UBjpsPms9fX8hs
Q4BJoK1T94Yf2MysVYE3IS4WkatK93YGikQ4090TZhdtwckIrqGIknCDBmKVZJdg+Z14CERIwQTw
6Cjx2A+LRwPG0zAkK1UhVSO3bE0lNgjbQrLuybALzgBDTLm6hYcm7AXsV6seQSHGHASMK9Qaftew
8/PX/Cbm4lG0gPCYNWsg03h84tFs1/5R9TbzyD0PCRwTPIic+QA5NcdJuEZsRAjtyyo3k+BEBH3O
P0AGFdVZN/czKXy8R9a6G29QlRdKcZpGigYU3w1zQZq6WbSSjFVh7kn8WvhwE4r2pHNU5fK3Ev8A
2xvyrswOqbYOEDqKMonvnA2dPAHCbUbpOoA3mKvMZTrMJCfR9+KbHF1brq9QdwkLhq+CIgenUAC6
u6Fj4Lgp9HtXsT/i8sfpRWkeio5I0kmKoyn/zVfCUD6U/p75n9VXqBOd1XNECwdGQiqVIG3Y+8jP
WNgBTj7+hhCZ12X08gW2mrZkMHj4v76yrtC84gU9ZXuuW8TmqJXZACx6CJZ7o/8sVScYHToLcnsE
3ZX6o1kd0T3C4iMPm3hchX3cGB8rRL6NMwjbcTsKsBnw8TcRo8cIhdTwwu2V4PDVjA/s4ifIl5n4
SfaRV91YMix1mMvdusO14GAerHpVt/vG+E3Dz+GjLM8I8c1xTQIAS6cCZkJtXtTdcCccbv6Ujh6K
OYVOyZLpyERkWe+0uQ3jh0cLFw1wDmheM2Znt1z3FPb5vkMunLG93BBhe34bBtLM5mJoD9HcYWiW
29/ZHOA5Ai8MqJQPpbjRZr3eIWCQr8zMlhikCfWhNp483TV3s4066a/V9CUor1b/g5XvdVvZ+8aS
lQoP+qc95emqd495n+N5n8DDyuxyCCVlRWxDt42GZVP+FmiMoLhzglYqJAHz0FhQ6ylV6rzMu7dm
teRs9sgKCJ2WBp4UgOgC427e+Rixo3nbcaW78N1ELFXUjyG9l+GfwmoY7j+erkTKUYjZgsQVrznD
dxXIWHRoVyhmdiXtW2Tb0mUklgx/dEflzPvIMa0giwXXOcUWp4rW6p0Vr7m46s2XxAHTX2Tc2DxC
QsiJ4GwnH5uSYWVXUwOJFhdNBG8WN9wQCnQsUBZsYWl4v43DGRH/GUhYp8Zamtg6N/raHE6B/Fsa
2Myz9jlYHYuDrymgm6J0jWm+7LBc9b2XhH+CVggwDRPbArBURpTed58o45Rplj0GiinkuM1GYjOd
EzVS/FXBh9Uf+N6s+ACWwRNvg1MthzjczoqXDpFoysvR4tTib+NmF8Omi80DNVFE1z72GguDn9mr
OdcpXcWxNohS9twh3gisJJVlA8ETyTWbT3Lh0DEayrNlExHOfBVQd0gX/MNSjNCnpQxsKiqQTaYr
/hge26wOR+Nhk+D2kWEYtJWki4qMVPXeQvldTRyTeyxhnYhYXmZfzu/Q4UDR/ptlwL80zGOy6Bh3
55mg7TUNzl2bUn900gRuG9jq8Ey859gxw/9ZwqeQfJLbrIXQLtbEmsWTS8u8RvhaQ14aN5rbOgL0
c8gYyDd4BZ5fFF3tHyxAduYJ1pkAW7OMakT91XFUQElSq6dKmDXsPW38nOdClIlWdZrnzrL6rv9i
KogGpDXBFaryk1IxQ/Kw7IT8KpW7pPqneUewqBxXoOykzkf3fNaaPYdbvSyNK+s3qbyakHhXiFiB
HwCqDDMBk/whvsyW/M6RhhJaOhrPWc4HaalRoPx1P574RZxDoEiI3L4zvDGLDTNMSK1FAbyc6T+g
fngay9Z9gJEWcBrMjgYEVnClUbDIzzR0VOVUtAfP5xOhpnr5M0RDn+GaN2/GCWy1ZdLRZFImIhIU
03Gv6ltF3pkVkLoLKU6FL4vSHSRRSW96eFd6Rjv9hw0VthH/7vBRjU+r+wq1376E9ocnNz0WbjBk
uHF+sbnXbIEZ2R3XJpJ/gbg/1q0rEEqaK2yDOijsmrg4PJq2XBZgbAY7Ha9rYSTfkDM1xn7E35iG
H6ke/LMWe8vgyj0lEW9JWtWcKrGsm0MykgX5yqhYQzRH1HROOf7TYcQkoKxle66Y+luod5LJIjb5
qtKTl54BMzuavAA3igYqVD/AX8s6u5rO8y4s+iA6Rym/Jn8TcSASDEu5B6GJaTfGZBWBskYEqgc4
ZWY8fH7Jq6oNti8Bku5q8Zh/0AfFkErEW92xWCnWvfCSAjbIzA8ZDh7zQRXlFMaXTnpngXAAY3Sj
G1cRlTop6UCSFvbTCueawF+Dq+PFFUhr+qn5bhTKpQtqarvP+MHsNHNhCeWsWDhHzZ4PcknIyUiE
Sd4JhWThoU1TsPGyR21dfwyMtCrhohtL2zU03+HZQK83aQeLhq9EK673W2IIaM5so9wBruh8F1Qx
NvxTGjt19jJhwvDGo5Sf5+c9wacjLT9Kbn6ORyJnJWYBPEsuN9+/zefyzDdhdyWPm/nmt96zxgUt
zJlkgx6EAhMEkB1rJ4uM7AG3ES/Dim6Ho1q3XuK0V4prKRBud5ZbIuhfFAVFceXwMbHbqOm8onwp
WkCY+ETnyGmbghaXzKq0feGNwLAHARQwc1a9oKBVijNyPFLmdnPXFbSa3fKdDU5oyBn2hKfYTMLu
q1maxA/PMbrpWdLDu0Ttp2XxWvX1lRhawOPCulAnN4trVyWsdNLmpR6EVnZAGV4+xF5OJCg1pNtw
FMxTlt5adrZHmAQwVgj6zgNDxSGUzExLXFLggb/ZgrAzYw0pSDCjr7JjuLK/K7QPMYL38FVWrkez
04CAoscitxUmYUx4cYA73PzYgCgKxuZtogaS819dupTTAcsmVaOn6JLlTEpNZO4RLOjSbG3iV/J9
F7lQw1SMa0qWxhv+ChTRVXqu1O0EpmuJnH76D6MDbCXcx9kL4TH853MssDrQzn5yblQwVziqaJkC
410i0VcQpFjj90yL6tsV1Zn52cmFrUfLyzNZ+KcpXYfjbbBuI7TEAOd+cpoX55gSgFwVYt7fZFtU
BMxeH1VV2VX1k7+U8q4VUENA0vSBJh96oDYlG4IzlxmwmEisahnzlkfZcjhXAdshb9eBmXUgxJlh
QExpwcrOiffWgB1x+YQxt5ONbaJBSt1m3GWExdk/D8tm/k3ybnMxnb/o8kusKxY6oj1b1FeWNefc
8BZby5QdN7WUN1vNcTX6kkHkhfz0jQh6Aj2U7Qz3pmVtm9F5jB+qdBrZMs9yksD8a/BGEIIzB84U
kC6jvCUBZWv1rj0He/8ou9UwPEIMcMT+Fs56Atb9JhwJkC1bgxI/A2BVWC3IwnSKxKVJX43aIWCz
X8lPXuJ1aR1b/ZP868WY0M75sMd5RUaTLxmNvHHhCq4BjIQ/QaeH/8Z7mgVEra7pHgSPlRLFJRE3
9bCr+RKk5tITf5UzZGfsFJ+hqyL7tmcKqaFjf6r6pex/eJNFojQXmixg3j+v1u6tcSH4wRWxZikQ
1lUqzSjhfdJIPh3StU5A2MWuzkjZOxxqAzsX2CpwdDEKWAarrlvB0aqWAJ2N21vPKmJIqLWFxWlX
rw2NKxm/aSJDUjCDc64d/JRlFE+HQkdjTe3SKOoff47j5A7GUYFF4a+38p0w23hf2syl3DVgy1zO
CJoftBfREMBLSDxsV4bPL/SWa+QJdiukmwLmv4keRcnZbCucMGwI+hVjUJovACmhJn5SAxfC9MCK
RQYwP+NNNy0HQqVoZlbkbfnkPcyY2y4mIStlRJbEyI7oDgdaQ6E9mO2DvBe8ewgNWyQSyRqltdJG
cmEBAGtyGize4qjYZxNckx85WMEnF6pjhCJE4OTEI1tD7FDk1eLnX1WfWczyWa8EBUiXP0brEKNM
i28BxCsT9obebudqLUcOx9FClWwBUQkKdetPwWoIq0uadX/MHMv7zcX7jA5J1UhnVTkWaa6tyknA
txMDgoDw7UKilO+NDhDw0mcia01nlEGiMYf8lxmvtFvVju8q2XkuBUFwwM+xsqHaWE43bmVMLIKL
HC7F4DhDbGgsZn4MzMi1pCzox1YhqUXsVPkjMmbHXWl81kDAOuFBfrK14Gib2cPKYCRw86E0edcA
JvKs+sgOsnnRya1LrnKV2a10jQ28/1v4J5Dme6XYYehpMwgFJ9Wt4Jyv5WbPT2JSWbXyIaUE1vST
cvKnJF8ethq/JUfafB9owm3EbGPxKUlczBTjlaVEi56f5rrR5Der3M8Xtohd48XzNh8BSXtJxUsj
H4uqXxrmtAmKfGMQ6hZPFtYhFe9e7vScXYu/KSY6kUitimTrZgkjcCadqr/janDIh05RkE7/Klhk
hrap/U9f+aggPMcNsRzpS1TekM7+u3TgSjBeLfIvxXHD3KbkXyXiFBwsiG9lJ8saD2xpMJ5jcwkR
GeXph0FOmcurV9zb7p8AQWhUaJeIoCse/apdkam5QEuCdxbr0lNRiItBv6rgGoV16gEyymfk/2Ut
dR8eCTU6HR4ZL3uCF+ZQIRKdoLpL6ypbleY9r0lkugTdn4IqPvcbPCVw7iFco1lHjBqdDZdJCV0Q
2oU8YjYtDgxVkPObfdnDXZnQdGRsy3I3a/fdJee9n89HwcRFb8m6Bki8XmH+QXjYH67turjG0cxk
mCNvMLqX2a8efPjJ54hSgXTkRdd/RAO2PuOF9sH6J4lvcTxW8BSKO/5AsAXXJuauf6rvhp+teflF
0qPcfOOCUw9ij2M9XvP4gjGl2g5L0pftEH55V4tOqYMpLH41ujuyvsfswQEgCVvgPoqFwzIOWe7O
XJYYjfESM27G0xZDjVx8W+bJi25JfVJYvCNbRuzCdCZCxLp5Hsp42dWijVxtFFb+sOQhqhL/Z/DT
W2Sw1vCpySgSWIHNj9doalsVbzPd9PnfwriYJ14CT2GKQ4XU4EwQGU4W8jjiZ3UCg+u9j4otdPFS
hcOMWVnYZUO/iPIzKjbCpU9evYKKOdOFBNnxAzxhcA29zBXM8N6ivoTVvohnuQckDcYMg+ZKR5Ne
UQKT6LcaLnNDPKQAiFUH9BCjAn6xi7X+FfZ9IuhSXxV0TBNMhqMF9UHHxZ8Lrf6W09nIHhnix5Jk
W4LtFh0VMKPrQeINQEpPbpuYqOKidSBDbmHCu+C2zAE8KB09V06BkvACX1fy1kAdxWah/TXrF0t/
C+H7gi4P+L8uOvuL1LvwgFHV/1g6j93YlWsNPxEB5jDtQHbOaoUJocicM5/eX+3jwQUuDFtb6iar
1vrjoq0O0xeYraUz/NavNdYEXVtMyNXMEH6Qpp8JMk0skWbzF/IXzw0ckERrzbwlgwoLHNoYLtdu
vGALTW9ah6MDdSfaQNJuGTjJY7AghI33GvpWHIJ9hbkMMba5454J4q2jPufV7KrVxcd0JCLNpuq7
Kr/VbBNqd5vfpAS+xd/o18deO2IN5HbjXUEKivBHLbcsgnG2aZvvGRtlD3lLFqD27eBGNuuPobgF
0cYoNvYqWFNVx42YI9p16cAbERZNAD3/TrMRVGQsmrWEWS/aQcUlI2rLjmFIeVT2OdIvAT1zQCOu
XH8qBLykzT8i1Sh25kpadjAFa31VkkRUg1PzY9fkkIEfUKa3JDEPsw6B7A7SG4Yc3MngqiMzydZA
VpUVOxlLcHJsmkui0Jt2IAyYvKQXknGOfnQdOVarckmd6sJmQHdwETLKFwpy1w5DGCS6At59mBt3
HF6w8S9S2PywxYsLDeFGiPP1pZW5qZvx7/4669ANg3exCLEFUeuoecZal1w/PjSSSz9aYrNNE1fi
hgB4QEYQonIH88ixBVtW2OsifH+qwM/sJ2x7bfSsytcsfQM3zKWNWHaVNRefid8XVIZuDZ4xuCaT
2YWkvR5CVOiXB4aLtP5+MfF95muw04E97LMfPinmcoh0m9bqmc7QqttI3W8DiRcbH/wla8KlVgdo
8bsd3ABfVqH1ptobKg7JJF3Lr6AYhkRT5R9ZN8tBTRbVPeT7qCJPDslR/ov7HxkxPRhQpt0r89Ix
ePOJrFJtO94yfc2hBmjkjjI1Hhu5vhIbR7rmYwL8ELOiox7J511S4o1ohLuRmieRmyu/GNoF8I/e
wAlNLrm8hCfLIQqi8PMzZwdf6+Y32yvIVDiuU+Cy6BT8tVC0szTypWAkQ9NArUDWub3zDONnGP61
5l0aKIs40E8hNefJk9zK2JcqJc3YLxm/yECqgd5NNs4OTkeC39HXpXKIsKZyrw2UN3plcjH1syrf
hobUoEsZ/mnOAXCrqHYi6PirqjxiuzDWbRhjV3C0ary1M07ucmvZt3ZucJXTOJGepv5Guohtv5bW
QSPlD8ITWgmL5fwszYczblC3GcbDAOQyyr0x0IRBAJx6sbKd+MOZx4b8KqR8JPiW+qnWABVuCsfz
GP6oUKk9ajFn7VOzRjGftsQZbqNy7SjKeEjtZ7+u1xmQadJPKCkxibFp6zynEYGtyUwsnH6cKZ8h
O9edWp7tYNENnpMc4ahXeBHRIVF6qK7ExJiwmAG3DCUgxXlMN2ikeMqN6CLQ+JlwAIY/LTyp3YTt
ql5H2OT1vaqenQhHwE4jIgaEs70RHwvIe49BJ2b1weewkuCjmfB/5/acRj8qMU+99Ec7IkJpoYmm
snZhDz9+BsJsfIzA/WgB9ZG0GS4K3/hw+nflaOi0SywQ6sbBUSatFUmL9JHk4i1ZzrzVTJv0oHM7
wRgVa0Hdd3i6kFDF0l/KdAA2u7Scn2LdFBSI6KQzH0tZErMLilKVA0PE4rlT+FlAs6JsXwWEpA3J
i2a/AZFEymv0Pk3uILlB8RKThh5/U0GLMHGDO3GNSY4E0l9UGo1bbgqkYsYb2BW6sMZhNg2PVP/O
jDvkmjX1ESEqL8xI+IaOJIob3JRP/H9kagwVE9k2poC7/Iznn3j+5f1bOc0+APpUuw1Q71LhTnZL
bGCMAPhIRWh7uhGYJ69Q+iEbxx5rOVsxfF1CSC+d9ekyZLoOhJhU8ZfkryBJ3Krpo6o5Mgt0z+k5
6raFcagIYHH806xd+fWUo4VEHs1B5FxlGHVlcA6C+S0haEAizGqvwkxwoYUCB6qeOkyVEX869tfQ
MzZjninWZOJmNpkEC2oekGL2xnveclXLT9KiFrGy0SIavOujonpDfSREAKniPveQz+vbahN70Ozt
0dLqS6O88LjA7MfaToj4aWe+KOWllM9y+gGJhPic6kOeuv0AfF9Lf5PM9CNhjeRiUdAZV/bDkrZk
e+KIxmy8HzQbZTTt9eSiGbshuY6UjScrXUP4jNFqpLj+mDI3+8uWWIf0Jo6AKX7t/WNjvjn11nAw
Q650ZU2ADZg4f1teX6qHrf8AcCQcPR1PEeoWFKVLI92xKggHmgfF7bzzX/ciUgJ7dLxFeqxUjQyc
LbWNmAU0IhMccrqlFKxyJq3XyDxry6JPn+m8z/704qL++Ry1zh6p5BRdQfAWmsKe5FyT6LdJ91q0
DgoPhiUonhkC/3nkQK+YjkF8kabSLxCAaFvfPnRDXmNrxtmrG2eSfEIv9mY89C3SN8TpiExWUAyx
Csmt9m5QA1rKt5yhTxuR2w4ugZAKGByfaMBuf6M9B2EFN+EDbeRK0z4cSqgVlWty0RhfQ8QXTEd1
J7liwpiSA4TTqvuRkQYKGGP6tviaOh+7Nuwl42zCRw62v8KTnrjMQF6r/7bAAALz5PrAgd5AiBMm
CouJAj1UN7b/UvefTv6TgMvTBbNcp9PMOYDWud1Sir4Iyu00/HU6+eioAMh4Sa7Ec4VMFAwWPWqG
GXUwrh6dUHy5BYsMam9QtxHxlvY1Ub8U+2Jm+IqJ07drEGC/Z+oAvVZOgfzq1H+dveg202YYD4Tr
JLI3zEeKbWAvbrL4apnpegIN5HwjY0DO6WDAT74C2A8Vz6DR9y/6gVQT1I3un2eGxfQ+YcsIgBVs
1+7XafsqfC5BhsI/AB84jvzWIEMzfb3FaVhBGTXb3tqndFfHNxrU+wGOwKSQ9gp9yJV0aOmFZs0D
/8bmQgHtmukjJoaRk2rY1+Y/W4jPwQQBBnx/z2GbkU1xDfCZox05Otthg1AvjdcSn55/SXjW5WM8
vLIE2sVaMgngABUEcykmNo10a5kuaipE1aAWGi1mCleh1D1B1pdmtWnXFZbGPTxfjzE5YR0iarhF
7BDUnGCFsgqvCOO7dp/CjhrvCTcCJVDjdBESx5g7LmylFXU00PBhuyP3nsQLcNUi36oInDsSXNh1
IweLDZGYOVJ01DS1tZetTTO61HYLfTKhau28bWzPDD4nJBWRdORKSbNXNboBwCOLZ7vErZgx7yyi
6m63CAjJWG40vvsNC3Y6vmXRuZRuXfjep6eYd6OZDyAczWbYNLon9oMiXYny8uqoLtG0516u/dqs
MkX72Q7wkfWeEjPyifxmY/bq2myOVscfV7m+tOfshiLn2Uw9R3bfCD1eSIDyPJPg7Isw2IaE7ivr
YXgOwF1Dj1wjOIssC808OSaxcLuEvDyCNCc/W1nqewqHaHACjmQPFFzU5eK1nT7U5k13KY9m91qC
xQBmCSRuBCKPlf1k7Poa/aKZrQ3+eey08Mpgo9eaLXuuAsyXm2DYAX9Y0gmvMSAXjxxJFXFDlDhy
qvZQP/FgEXRYt6iJ3UQ7NR2RWBxc3vzkLhLDjwk6XSBSlOkVivpfBi9cysVrvOV/Va/CnzI3qJOF
cUVAhqXGQfrTrjJDmBx/hImJyP/sOPWXqHtN+28yAzEPBECIvGfoKhvZX0jtR9y+jLPGJ3702x1z
fH0lL3vgshtgUxgbSsj/ZPEXaqjxOBY90SIULEZ2sCB7DThvGNyQuJNS8RKv4B6QRvaX3MS3Km2i
ZlGAgLETxXeGRnJOY/yLNqVSa1AGsQEP/UWzLhgCRclL6OnGb5vuUrAVhY1C7NUZFijINKJG/AkC
F1lL7j9DhRNi3tFNHeItaj8qbLgaLepHibuXPyMEnqQZuF+PKn8cC1dBRP0lLNczjZ6C5V7wBq7H
ES4W9kO/U+8hNB59+l1VDOXhicd8UJhm+3ExNtStth8B+hiZANkf2diwO001m9qw6pwNY8LYvOCc
5HjmBUBERn7dKpKWYQlPzteIjbLsKi+1D/xEtEMKgZQAWfan3R4dXciY/NWkXdhwZBhEPFfMGgIU
DMKDw0MgRkNSHVd1zSVB/EgEjNsXN3IESSA5Zd19/GhTjz9fj28MDWqz5X2uineJ5bKvv6r4IPgp
G2EBCfoLBoMs3PN8id1a7U6JaQEW8XH5v9EX3SZCgiVNXB/lddRjWk7CpYQgvLvYwx8WBQmRRjx5
YeK9BJYn/JRz86GSI0QQacd8b6P3ZmhqzL9eyxepReQBu5BwATDsxgnClBs11RjDo2UTvQsB16cZ
ZUtytTPnHCY7O3sfmbobymxb8AAnfRWoQw5ZzCdhxJhRg5VGJ1g9dHCI3zKPAxdXdQc8xsmfRq/U
6ywGJ+Eew6rAXRPhtlLea26vJmcNCa66QZgTSVUB5nIxcgoKDAmkXu5ibMFqD6xyi6sXVX2RqoNi
72c0l5q6YqzK0o+ciXvm6c+MWwkJVOTv8M0m9XYOg7O8SrmdGEQRGZQfMPzGttso3aZw9sBiORIp
sNT+R6uADgyKhODGZgUkRYzZYXmKSlYARccMXGONZS3vnuaqa7KlzTNTUcZMCchiNt8z+7McP3KI
swVcRAN+PFFubKEJgSXW+E44PbOjaeJFGo7ilOfIE2bhgmtomg7wW8wwxCTR66O6MdWd2o4zp9F/
MW0Kz8yo6qv6Go2/HTJJXlcij6Lyzhm91BoLL5vDXEXXNL3ly2z+E28JKtLE/jXsgeufy4qH2yb1
B710zcQ+4DJfJsM+rPfMCVOLTKkHvAPPEmGvk8jVW/sridkNYDxVrmJLT3TOO8KtItD4ABFBOSXr
QMQio+bA/7HkPxYIifhSKVkbd0yM/he3MjzN1O4+G7yH3ojoBFjF7wBQNrG5l3kgJq40JBUaLifN
gfyrr7zJ0cVABK5smZcHjIOoo4iXNw9FBOdzE3NODKLzEEJP/XUkO6/JN7a+09lfUfEj6iRgj5Jx
2HEP8KhC5MmwMgZeV1wIk28Vd46+IwdnHwdNdUKHImM9QqidF95s76E1h34XYnIT4iKJlp+NWMqY
vUAQMCOyGu/zmITYM9A/LFfuQRV08krpVu/NW0EgiYacXF2GzptUY5wglkFG5WiMiCHHkOeCugCZ
x/8SW4+OhLnoJ1S+fJv0dDd2G4LqYftXAtFQo1M3vkkBKC0zCLJmijvVd45SIUvmScUaKY44yVo/
TToGWv4jEVoXPWMqIkxQt9C4m+ZZf5VxByjaPiNEKiYNqCxvIc9mfMTJXUnYWLZtvXcqkzCpjmZx
z9ZXVXwxoz14ItnJi8G1lsBL/F6wr/cxv8f81WooU3W8HKxspcciuHQbBScTwGz5yfBoIN+w3M56
xIToABOYIJDkOzB+kIrT0op6k7K/2WDzztakvBBKsdA4usfCg/IU8QXRP2/yjHf1MExbZ9YQPREz
cu1g3FguQLHXfbeLRf2CyRl9saWLbL75EP/OGVKAwhRn3A0cZ5O8hKJvs5Mpw8nPe863wEDsJgsz
Y8zm/Y+LsFaW9enQqxUM4NzE0JSe35x0blaWNpFquFJKWkOBKZRsnekEFQHlYWFGGcKj8VI70iYd
KAqaDzEi7ogLjmi3cMGeHIS3tsEaTZOBqh704syqRawdF6mKhvcsow7KtwQTiEdMh9uHqix7Dlij
W9bWOgan8UNXivERQgLsdM9cA7ga35PhuyXpHDFYSEy8Wgoxkd1kAfRy/g71XQbiCxFW3oj5CiRm
mOSHx10uz4FzTvyXJvwqqLY2bfek93gFAKiMSw7KkpSUIfC7dDP/N343mN3UvYEataEDoGFnrVCA
s91j76u0g8GXhpu29PASTR6y7W78EgdrS61DWJ1zCdcHnRU5IyIV4mTfhgc8tyapAmX1k2jPCvvx
0xxeKwvdNqEb2vzuQ5kZ+Y9mwU3TQn9SW2VhTR9iUS0tw63VqyPvwDcsL9nCd7RL3S0de8lcaozb
cXwXsW1pwo6IpNx22QEQPfHCPYf86eOxzGj9NhT+WS11Q5ISJGZddRMO65wwbzNYVsxuefuhWhbB
YvyJPoevO8grXIEjUxC7/WhSPUtKbtfuchYTKj/4odzdLzxu8Esizksb3g3ljXAe3jqfJRMtClK0
7gZyvWDJ44AwSPHiT2mYMFrwVYtXwSakZvz4h4hm91iijOsrIwJ8OprWTpveUZnStovT36CJOMsW
UwDsJ3bC7DOIvjWB7AbPEAlk1zh48qG/s3PWXbuSYlAinUiwED8anwuWA715JBPqMWbBqSWsJUK9
8ubod4vFybQeQufrZBQzvw/kH1leRZcwhh5yk7X+SA2dpHjwRpH5nXKmTZEOv/xCkC5almyr9Yze
1av5g6FeJ62/iWgIYrceApmHpllRYLYUWBIIisS4pshvvIdiJgPAQPfB/UQwGLVjJSZU1YKGQds1
xx+l+ke6iF8fmqbhStvM+WcG4WRoPf8bYAygQyTtlNXcwMgYFjvhI9329AYWdO98qEgNIuPbjD/8
6jpNqHgZrzrmZNnrHeAUOtnw37xG7IvVQNLwAuKTalW0gyCKHAl6eKpMvvrydSo+S1rfYnSIalue
lf45CH5kI05HBX4nHJDDWn/AKLQyogaJFs1Xgq/fJy7WT9v1pFJMgBup52Td9wN6fmat06vlpysN
oQf/LW4UxLBXpdzXFACDxVjBRvrxKyYYesn8FXDM6BX1NpeMRRV857HDTIxICkF/t2lWDsDoUdBg
DjkJbXkp9F9lpFGNTjG990J2dH+Gdaweie2pF72/tvq5yKXFN9W+zM3Cx6SS7e28AtotmuLMW26p
V7PuicwDQ7mb5W6U0H2t2maXdZ8VcW1ZVvA9ER6ObpJSuUKYydeykMTuje4Fw4fwMO9e4daFh1/H
0zwukABCJQf6B8wEcbuOMF/tIF11vv9y/K5QBPvSt5JvBAAM+B8m98nVvIAJ60GNl6Cv4/A3Gi6p
s++9IcbfadLwO7MJLXprDT7UJJuRUzY2GfW9SLmqzkXPT6w8GvIWBMxELKD60Hl8I3qBIw2kC6kj
gnmoIDKqbTICOXT9WcSBMXFHZ5VgL9ozE3Qe+KKQ0SQf/YL4kS8gPb9aVZOLn4dMoItmsrjWv7n2
VrTgu3LnTlK0jnD4IWgjIoLhjIGD773DeVaL6PDyLrF1yPJeUxUc+zPW2Kfcku6/l75A4QmRiRra
l79pp+Sf4iNcWrjSyPwEVWtPsET8zGeZ/SCAQ2JA65JEltQ5QMnAw8Ts29xZwQUB7bcXwZ8GACdj
dHDS73J+/B/vC7FdhzH9eB5hhVLyZWrbgP6okktBeWdUjreTZ00nEFMH8mf2QtNr0kuuO0vNOJAt
181gXIxWXsh2qjSt6/TDykzJslAv2NsAvTMAMaENEsxRn/GZX9DaF5LP3Ij+KtrZAvrlZu6Ghm/v
IdkHKT2RdgHrKczOeK/1faXcVcSnM1BhXbbrGEGQyhMSrGPSg3h2WcE63oF/DOHgivooe1USXCUh
Ri1xZ7aVWJCWLNHMQNAGsZCeS9+E5SKIZwOCDc6Q6Vk2035ySq8E8KdkhCQQncNd6PjAc9SE1BJW
Ds5jYcBq4LCYgFFTaFyA8TVbXBkhNNpvom9SYrjC+8RCzok6nSQoPl8xV4K1ULu2kqoV4+q6KPYC
l6alEngp9b/Uihf+d5xfSceFFSJJI+UXqbI3pXpR2OsaCgRmYQnj4k6J2oJxzXEPHlR+sH1qSazW
io8Cc2Z5gNEdi1+jwcjpwZo0/uz62Uci42Vk6YOls3ijtVlkZ1IWZmItJgyqHwk8RE2qEIbVFty8
Jgsr8hWVi+efABM0M3xlCecs55QgkWu05KWqM4vRtJPA6QTOZ1l8RwyRDU3Rx8wjwCvfUo/n9hZB
fJ7g4oBiFMBXsetlLAUT4T05TyhSQcUVzhxD8jJtO7dHXO/4hOHXyiPxWXhAzGKdi6hnIhEOkonU
xu0qQgx2KX4P2biFOIBIO0VQ6iz70WHRvVWkZkCYAqU11pYcKkz5ayrbuzu+UZs1LLUuxLYv/G4P
umRgQrI5azYxsi3ptxmaTVgmS3rGwHVQlOPRwOpQ3DhYOvURmW95am9VvsAYopyHE7jQ68qDLgMT
GJ7OE2ChflLtZ4RVxYF4vnF2J1G20CzOk83LvBz7WxgSxfxlk6adN+qKSq91pXLaUXcgmxwwb1Oz
AXeK7LPG5ZaQZVAX37J9lgdPUpB5rxL7rWYY7jqeMe1A+pxbgd0xHro5Za1r3kvX6Z5xeaeSgiS8
dlmS6DnH8DBk3WzK/Dg4EvpRUE7CuSqORuKct478Mv9TcYkbRXfOUEWTj4yIQ1Uw4whLLZGcqu4D
HLHzBAxcXCMiUu0aNy7WaZwg8rGON5ps8YD9JKyAEqkz9dkc35qcZLk3eG0pRpCt/+Ua1TYAkMBT
UfA2lCf1Myw3xG0Q3841wC5SEI3nNlIIEHbAyLPw+/07MoGvaL5AGU4Q5w1HoxPB1jXXqTzbyctg
/8T99yDPG8oBGNbKFJmXdTMCzgGFWKaT3Hls2ZnPYE59iI4jAMnKfxdMz/fncztKKx4IEgbiRhOp
mqs2Vta+HeIsunYu055/QQmeakDWzPQQD2r/mxHvEuZfRfQuEQJXfwKRkhxnUF9cgiZcrcXPZJ9I
VAuVP4MOV+cey/MqGj8Mss/bo+T8Gd1RNXcqngD/6Wh3TfrjQZ3zW5wg+tnauG7PqrrGSKjhD1dX
1hBstZQhABUiZborAkei/KxZ74HCG46KSJ520jp2q9hjkRQXqtjq+M3Rg60l/z4j3Gh6PFno9Q1B
t7dvsuQKk4Qq7eD2VZAaJSG89yxdMfuWygiF/papB9lC6EOkxr4cB45faCEESjRNwPJukdNFy+Jd
hZLsQqpBFzaMSU0gw4ccHfTB04iGzKIfRcOIrtzMuoMwwwU1PUZYotkbN5WHOKPc8CCa2wFeP4pf
BHA2MYxG0J4W67U8I6PVSSlr3RJpMFG+bQrYETFcmi3I+wsZz8tIOQ0yIBQgozOScHC3uAkKHpUU
7xy3JGIaxnLGLbAeZzttOKPFDqTlLs5oEazZgJQwvZY77oQ+2gDSJ/Nr0xAmecy1a5rdO7IEogPu
G6lyDR536Jy147GVi9WIMHsmiaa8Z2zMlPtgnPvU8wSt3qZk3VZ4KOGAVoRQIFcfyd9kqWviF8Jd
xuJvBBWx2DOEU6VVQfuylU1/jsL7Z6D107bNPps2NX1sxP60Nmc3vInffmXNd2/ewmWwGeefMKRD
BfdBsnaMzwwVbf34l3O3Rx/YiQuIsdP2/JTZY4+IgeIHgMjfkF3NpuuyOzUsVba+Scq3cLwpc8Gb
t6t4+OL+oARvc3i033RnK8/hwVTrtTNRifXakHErCGqYZA5aEZcoN6gpzZPkIKwVSW58yIMIfhIC
TjgtGqQYI0nmDD4z2svqjPmmM5nO+Xao0IshKEIXttagThMsO2G0IGqPVAHc/3hh+unSo+IvYMTK
egNiZKiuDr+TdTWd2QXFiiCfzeaFXNBuzVdWVhcDgxZp6dahQ3+u8olmLPFy/5CJRYhQ+E3tEb3r
smcd9S9ieyEdWcib7d4TbEtNKWRt8Bxy/9dKCUw0LBJE+A1KXQdONpF4MYl7Ag6cXT4qsgj0ZqtT
UVj81DqxGRLCK66vmUdCs3gvQ52WdGnzDcINzLwmAvK/mBzd+hI6upYCDvQk4NBJe08YlgJDW7Dl
E7G6bDQMwgEmInJBuhEBBmsIZQlt/66hGBqvGoHhAcUew/isie8vcQRvtWdB8Fh8N1RwuOmilleF
HbxkVEg+ZiID0fgyd6Lhrp8zPTvMOeDUGme6E2/0ej22F10QEWJAtN8v/GMaiYr7HhJXfXd4yXDM
KRtBHCRcYMQ/2saTQkj45j18HnvVsbKpm19V5IUK5MLX2WpZ6rTpkep7yAeZZotHUL7/O3zkCbXn
IeBJckTCA+sz3xTxgqnuqjEgKAGLw9a/1Tjy3Vzeo7rt5GvebSfL9VuyJTeVz49bkQcAyqSlO99K
PKM8lewioyajfnaBX2fysvJDz+cZ4gXEHsLSrazk75RUQTK8SPg+CsmGIgLqQwMtn/9w0pM1Hnfy
4BK8K+JeEGei0AhLeiJfAyYY/1pP1KxuMqQo1WZ+AZ+hP2lcgb5zHrHIxeG549Vrki9r+I7iVY9x
qwF2eNThUTZvTfmeV+ilPBFyOLhMax3cU9UMRPERSVZ5he2SV1WViM5d3z8ChgzJhya81hFMM+Zb
TeaQ+zPG2zwQtyFB6n1pkB8KxtBtYm0Fp+0SgZqOq0atGRkAr8Pj1DxszBpkqdN46vOYEMyQkiKx
C3gQ9WPDNbgmpzP8BBxKIQKo4MAyhEyfQ0+HzhURN+UOk0zUPhrlNOlPi7QKvH2oQxPfC3hhe6C8
bVHu5nGXR099Sjem/lGoLzydqoK9CiWn2GBnpEIVd7uFK4WUmnHeEHtLXMkZ7onbVKxcM16YYUlr
yGJSv2oFX5fblVeH1uZIvY/Kp4rWpOHdjrrVbEZLx36fGAQTSpM2vr9rw6OmvyvBlfhX2d+V+jE1
d3F6NKOnYz0QsHVkVLzPyhYxchjeE3B8xboEvAHajse6dO4hsEoAKGp8wxVN9VFqDwajM3kSsr/F
zFzNdGhNipsHSI/0CUgU1aX0ZlOdOuJOdAG6dDKPaspuVzoLUYpcRteeo3SZ562kv6mIYVKQK1kC
pU3fx+JZsm0Ve0LTkk7MF30YrKGfl/XLiFxYHn74QKWOFol9jhxJJry+pgvCjkgCKx6h/EdfNxGO
jbnrw41frQt9SVL1jljIFHVfgYLTlC8+IbftVgi/fPMcDacZoYnh5cXnpKwn+1HoTOIrLlkYLrvd
2cpBvhOEqTbvWvRQi5eZKC4IFsmL9HVK9jB62TX/AMNuFxBS/g4ONacU+HW+V/BdZyDJE/J8p//y
Q96E9ZxS0PFuE0tgruTMHUxMCfyeVY+3jygHEK54uIX1ZcQ7hVKzR0nDGknYsDkdRkqrayJHAFal
DiM9hqv4QrxB0I14adeO9aakjFzHMMGxhUeiIEPDxroYfOrqX8zvOmDAk60voBYqclzxzpcWGX6X
FIUSYOPa1raZ/EJR5NReCH5ujCMw1mxe6FAEgcVLRdb9P+F2+JcOvMwzYbCfxfSTsvCZGVUZ8g35
LFqa7pj77XLVSG8EJeESyYubTM5J9uysn5mnQGKCz4SEcXhBnxBFTDrKjqLkRH0KSZ1NtOoL/yQ9
nGQsQ8rBCUDSE8JS9msi1lf+cBa0RaZly1j9FT0hsfKcwgdaai1AnksKwLFXznUKLHLU253UMmkL
rK74yTC3MOib1obDQVBaXURg54tDJioftTK/Ze3CaQaKgiBoOL/DkMvAAdq1D367p4eGb0vvPLHU
q49TmJERQNo/PzHRDrw5RKL4ZDWeRc4VkVitYBrSatEAkKWNsWy5VmLjBMIzEnqkDO9ZbCxSEYwR
/HH9kfMzxnSTZE+iP4M5oqPhZKbXVH7TZ0K+xke8k/jjhl1Bgy0kdk1J+4HxKqwuE1hWy5JbmD8O
w9UQnP49OEB/7V4JAPJ55am7fKRI0Uf/N+fPGoiwFwR3Kz0h7is003aFtIWNHJy1Vxej0gM0EF5x
z9x6PFY5bVIuWxzHVcdo9Q/m61YduEdGGB5BuITt7BPYDbh6v9xCetCNOpeXekDPz02I9jpJP/B+
ZSlibI/OHV8XX1YVHHQyICK83+K8C6CS+PRU86woG5WNDZ80ppOaTAMOjqMq/wogmGC4On7T7BNn
W0OIKBm/zoeKlbIp3kIJ+J2Q9vE71TEaEvwWbmrgamev9282v5nyJqhJS5ydxjm0lgZ7tbnPmNaw
Pze7QeW8E47LE4/JnGxhlzjYCBFhoqEtFzBnIkqTPhtEimQMPzG0EfapkOhkc+Q4oNX5TpH3fODF
+KQ/DSlQyKf+FqOFZ7o/6sPnPO6VmrrGNQOgLQPEUfcA1VcP/OzhrxpIM/UAefwK9SIE2S5hYBj3
BqHah3lEp8D4DLQJUOIgMtxY25BXrr8X6a+h3Md+Te6J8wvyahW/VXFOotto7qfOa9sDSvsBzWCD
Bkw6jvrDAQalIK556LwWeHLjP0UGACyAnZrnnN/9b2NY2RFM+8EOLyAmfb5JmWk6QJOIpqDimxpb
aOqUPQoeSNeRJJIrDbHRk2OFspHYgWwbUzqYhq6aocncxbSXKNd2Ai5y59zDdNBJSHBIDkQypb3k
iMObe59covh9QjrSJAAOc7+ojVMrIQp65MgeCPQrICjvousFmEdqb9W0F2HtDD0jBUU7WD/LWtk1
rPg5Cm6+/Gyrr0a7ReqPFJGVjtC+3CdsXy7/ZBhfJPx6db+e+02gbyqL1zYhLf7o58S2vKQVikls
mmDW/ZYXkswwGHAii4mvnZq3kYG+JpSl83BnYI8Plq34Rcw+3NXEWNjyrScmh8NoAp05+SWJyFuT
rm6+n3HR4plwRbNv64+bnGJHICIoSEAYzLvqwaflQT5GEdpRakqsjaU+YunV4fgnalbIDbcKqF4z
8tIM3kSZRvOnx6Vbw5eY0waeI8N1OBAOtFH9x1isO5nOHS8ZJMJ6jlb0O6OH60t3nHgMlmW5ZP7D
S1SmW05f0/nyYSbjFzt1KWoxqx219W7LXRyRIkAOI3JbxGBUb0TRZ0XaDcb9oTpGnaebbIsHzKhm
dhubDJeWkOq5eeiWbOcWc/L00mbfg8pFbBlsTSIaCq6faSumghz0tTha/d3Ewd7UX5K2tkeh00Ts
UpN5YfYXU0VJE58qnUfLxu+JMeqgEA6QkLiM9xFrNdFTvHQ+WvgeSb2+JUeT9UGn16FHIIkVhFgX
wTpmZ0mK6WA8jDAkHV7hqH9p+fVnAx/nityq/iVOKEIFCmyI6JstrydBu/L6cUcYVxC7iXXrHCYf
5gsFZwkuwJ4MsRAxJqYW40h8b2Z5GskPfX+QtEfZfWUGgaEvQ7OTppTt/A3CMMYdw/2UnhDCttrR
QF9j3aghgCAZODtJHs8iHjVmkj1FLvr0XZcHG4S55sPyhnGvzcdyPE/StyRavb9S2wW/p4N+ljd6
/IlWx5IJNsHGTYbr2Zm8gvMxx2SgYeB2nlVzn/ZR/jYAWoBRy6DvPFBm+0cmpEmwZr3mAkW/AWKU
kiQ/vfKPgnwQhBvJrI7Dn128YSftQMDCL9/hQd+lBGToKL3c0uQnkaPBYBmf6M+0YDvi4WyN17F6
KYZnzhvTlCQbTV+SRQoj/vs0+s7KNYm1Ft9ZuPPbjaQCzVjftnkzgBXRkbMyIJ+hXrZkkV2p4W3u
Pg2CWxTlQeNBa+2Lee9oOz1vluhk5Wa1RDxElYyM+F5AvgTMG/aZ4BqehhzJBUUvLSKJU0lQbwBc
V7LgmfpzkO9z/k3dnphyBm0jcTmJWMEYWw78dQ0typ8E/Z4Hjyl5Ma0v8cqCxcavwkdN/eOyYl+B
LAJrN+pbbewV9Urx1yzOCDwyVuFG0f8YO6/lyJEsTb9KWV4veuBwAA6sTfVFMbRmkEF1A2NmMqG1
xtPvB1Z1l+ixmr2JTDLICAaE+zn/+cVrC9UqZYdv6f6TAFw0fJ2rUFQHNL94nPktjIsfHm02Lhfi
1PnP6fiR2NGiDwFZBofQvbPFTZwvBwy1khQT8EthYVHsVA/jeCXZNSXAI/7KGcBPmyCHnjnNQGOF
Kg5WCJ6hMDftdYLRNr/FjQ1dn3EtPg2FQ5jutifWmII09r+6UPGoRqG7c7nSEHFSKgN/GOUBez5w
0Al1o3pmypHymVqLubM1R0q81949zrxpzWq3jd1bidMWLjLG9yp7KhhTKOi0+iN9Y4EJJJP1fMsF
XpjP/PVJuCcFnfu0HM74SDcID/3XlAgwDxdlptiPro/yHZXAvURtjvntPEWJvtX9B4ex7S/K2Yfp
TXfXgKJUm054TY0Lh8rRjgCkgY+xxzFzcbU+IsfUVnl5X4L1ev2+1c6geiPok1Mts85bafUVi9+W
3io/sRQTjA0ODFm4qudxC2Ln+cLxkQWyBsjvLIN02D4xqeGitjBNLX9pjWLfpe8TkCSSJH8z9dgr
HELrSQCntAwYesx50MQpdjBc005BjKXAi2bvUj8HDKGBwdRXMmlgMLTkE+HRqjW3vttP6yna8dbJ
cJurLz4gHhSz1wkjvRKj/a1hXirCkrsPMR487alQ59E91MXB7u4ZImCKGo+X0Piw4oY78L6qr1F9
NfSnIrsk/SIGp8qgNC64R/yBjIgfwnuy08ee7S5Ya9MGk/mqeM7jjraLsZaPeS8ikoYZoLw5+XV0
LgWIf5TeG2CQ8HjNrwHeTxMaamB5fPbfumkbT5CWNnQ/6HZy/SEqT3Mmr0XS3ASuRlUFmxmXZQF7
ucNvdNOqmwWPl6PMcpqkO324GOJEwI8f3UxvWrtFsTLiiDDdcw91XYKgRVQKvAc/E+Ao1pegjwZb
UbjLrfckVXde75yMeqAz3AnMseXWKt8kFvauqW1VCzKv7ktm3wViOXY/Oi+4LkT1spIw5e1/dNoV
4y4zOI/QTJD5LsvqoeiThdY4DL7bLTCr3X3HvA/yVdytWrDxBvOvdYzhklY1UJi+D8X3QuILsWrk
PkFBN45IsX6YEAEy/wNWvuYhvX/rite2AQfmowPJnincLaZaMOXitRu86PjzGaDDFJPLKVtV0aHB
ccvh1sZmVNk01vc+Xel4x4BiwCfZ3OqC5iIGjfXu8dSU8QkZQF0dEvXVtIhKgceYHKZi29unEiha
N15i7EPw3sOxUy4T62tWM8UCXYQM5eJxSzkfvw7Jk1C4qKN1M6nyR7LvGJuICEgWGr24Bv1rb2zc
gV7oFr/nDiSthlUnwCyq/ma1FC3a+4To2IRTomZDoH5PLjFkJqeCvLMK+ZOtin2+gvjzrcZ3NUI8
dGABKgpYf3AuWWTq6eSX9zkmSZpFS6S9pfEbTDMalQLEAsoeKIxL8gCzOQR2sBLKaKkzP9LLhKVr
15Pq1W8auRrbXdG/lzN208DFa6+YHEq3A2Q+sPd5ANcJ9Vsr3z1gsAnc5q7pGcDTRgXx04gmw9s7
6aZqN6SrsCmyqbJ/BRkEDQnDw+AyFM/WSKEYX1scZ9i3GC37+mkWKWZQRZjVcpMZQOxEoq9mg272
zXl99eHszzz71NoGJFNQQMgdPfK1t59mVYS+wSsMnxvmoXwyf7i3h11RPucUJloHyWf4OlNronpF
mCLoP1uDB6+9B8S3IYh3wSz0fdZmmwztW+T9UMBZOfyjY969TIikNNDUluXIGx5M40mph1wHzeDY
CRAZFkCSR0uIcoyUzBNZxbNNgMfbKreBnAMJeXZJIhQgeak1cuG2UfqcTs8Mq09TuvGtglb0tTHv
qalgTdfsvdO0MlntA9wrgH8Cl6DQ96k6h/aOi2kmmwsfFbfNtkvqmaOROQ79tCJfnItWNrORRgnk
9qP336oQ6BaCfgqu7K5cAgDIdLrBWYvGl2HY0bg55lnr7/vxe1W+u+GHRw9S2mQXqF1WIO94yHme
/JDOxeBZ58xBXJ13MZuAinUT7v3mpIt3YLAZEyN6+hexzefnPblwTZ+YsxiS27NWCWg/9JoBJh0a
YBEzESZW0cuXn/7rn//9X9+G/+t/5Jc8Gf08q//533z9LS9G/vig+cuX/3zESCBPP3/n3z/z59/4
5zH8VuV1/qP5259af+Sn9/Sj/usPzX/Nv1+Zd//tr1u8N+9/+mKZNWEz3rcf1Xj9qNuk+fwr+Bzz
T/7/PvnTx+erPI7Fx89fvuVt1syv5od59uW3p7bff/4ibPvzQP16nObX/+3J+QP8/OX4MYRl+/Ef
v/HxXjc/f9Ec+x/KENK2HceQhmkI98tP/cfnU0I4/5DKMh3dtoRjWab68lOWV03w8xdp/EMJW1mO
MhzdUNI0v/xU5+38lDD/YUlp2q6h60QeQrb78q/P/qdz+Ps5/SlrCafHEKD++Yulf/mp+PVUz5/N
0pU0pLR13bZxIzF0hzcqvr1fw8znp8X/qWQnyLkOymOeFnLpM2LqdBLV0nZorrNCRlbqEihzOJoq
HH99sP/9Pylx87UaX7vrJ+rL+BR10IcDzR7vDEycz1Mi9Z0r/XKlE2/31JvezcdCL26cljGXERpH
S6gAYIL7uE+r5sGxsv6SmtZiKBTUraTTl3J+N6+oMGVJyu6OYcspiaF/R8mw7bKxeFNhvbOzEk1Q
gNzAGlWwbhXLBYmo9dlmTr3KhxCh0Pxl0A7XP5zs3w7oHw+g0MVfjyAnTppK2abluNKWXC1/PIIh
xXMQN0V3CO0Q65oxwdY20yrQrWBwNrgppMfSYzfpJQuH1Jv0QibVdEpTaIekTbf4a4RICWzbn8dA
3w0Q3gB1Nbu2kV5cM+3ogJx17AfiUNgh5qU6FRk3L1JoE9VtoaJsP5qIxuKQIUTrlfJZL2lxGwhV
TZUnL9CzeqJdXzMjC7flRBWapmWxjKxUoJq1WAdjrBi7ToPd16C7yIOg3Dcl/Jg6H9mJ6mbTGpZ2
mNIQ3VYgybZzw4z12sDKTgNB/bQ9lHF87zdENzpxPjcDkCYkvw+k5u791tCPmgmAj5d8f/38X1hI
5nXjGrITYYylbTw1CSWIYfjut94PlizOyv9FhinGSFO/8zRHMQuOrLMC8J4ipJRZPeYrn0SpKFaY
e88PfSu2lYzcc24ylGs6VTME8op9PUW4sRTh+Nb5/ha9BFZJzofpoFeqBiqKAB1wa/Tix5TUF2dE
k500tLZlh5MVEdhUOPbQL/7+yvnPW8+RyrAc3VK6/T9cOJjbWo3oE3GQU2EwnkihCrWlDB46u4nO
zZQwnGujHg0O0avskvpXOWhwjn2wT9ceLMCzrnsU0heXLjLWn1+ZriiBWrph4QcZhCUM++xb0hmv
QlcRpVmCVsZMOgq+PA2ZR5IYHdkfXVFQ3FTCeGymM4Zx4QzLypuE2biVHhHYndkZt6h0um1fWjCL
mmUP5agLQgY0pev8UthK7UOr+NYrKRgGaLxE6qh8YRN7iRJq0g+ek4qDUE9/fxDVX+8+17UsyzCE
Iy1bGML+y/oVy8Q0CmkVv919wrOtayZ6f1F6HjUS0dEEQuHm2eSmcQyiJhzWjYTn1YdKv7YaBKgw
FAh0vVRcP7+nvg4YMlybhDUsmrKzXvqcIQOUqxLVvWX0+UXEklt1dIJ3pi3p1uhs4xbP4YQYaWKw
kGGs1KeN9cgc+yWUjO4azuAyMDX3gpOLE6rq3psfqiyc7kQz8WKZM7oAFndNGKffpilmRRXRtZOh
ThXOJBoGfXTRYwdYpiRcEvvIagvXvFpI5RfPbZRYULpCYxNn9l3PUPOpQrFCUlP4VTMZekyWnx4M
BUuBmNZjouXjVouaD7LDs4s7rzOf/8ud7iM3/HGbQ5P9+/Nk/uU8Cd1wHd1h53KFsHn8yyop8lGY
2mAIkl4rZtzV+Gr2TfpDAeI5Wh1/j/oAGxQntR60xh4wlKbRik1yQDj7xXMiCnohLxz3SeTkz02l
bQ2M2jqroyvz7Ydp6gWk21yt6PTO4Sh0pA0NwjFYcwQamA+WkPmWzsV0pPda+rlDzVhC2LSLYYfp
FJIusbEdnEFt0U/nz4fAISXN1WcBqeJbMc3i/3JMnD/vHEKXjrAsx3EU+/D8nz/vHFkYeEPCe+3D
5HtGNsjR9nU427U5LUpnDttrLH/VS6QqPWm6gDKiWvUm8WUixzyJ1UPerJxstqpOL9yBI/qztjgm
kyGfbejQUfa9cZ1ho9VJfgxzywcdK7ocv7Le3E6GPd0SG7jH7ax6J/K0vORcc3epHWMX6r4qv0y+
WjbwlFaH/pqYJngfOr62Sc5NI7N8/Jq2THdKP30rCtsgbQFpkLRyYhi0hj6ptoavRjrdJKkM/8uB
M/7zwCkuIVtXumUbjjEXNX8oWrIp1wiDGhlJmXlyHjyDxbAekmzhJ434OiYlTFoJXz0vh+ChIknl
jqU/RXEA9DIaEqcjM/fX5VA1V1eZzwjwIC7KqjyNcVgsetW7tzQ04bKMMAkmy+5ZSGS+McsYYuVA
ER87cnpMS4DyQKNRrdgyl3Sb0Yo5c7wsfVoNN2uGgwt+7w30zvF8UrrWgXXldzd7bDApIPJnOcHC
AZ+3va9/f4gM+R+HyLVM1+FWoyQxrb+ui2lmZl2d9eXedrJ4VTROf3WUfchzYH+jT/Jt0yTGwuht
5IhDmi7cnK0lnlrvW7iTph5j9NRCicar7GL7QcE67+PAYic32wA+rqRPL23G+W6kGplNwCJ99fef
wPwfPgF7o2BZdw1TuA6F8x9PshwLbK/LIt07OnVf2qilPnTltUnROnqTuyR0vLwmVrOzTbc5JYTT
M/ce3xzf9RdJK8dFZc84QcR8udQJFxBJN72bPuRwYLLs3kXRc1COKhYTOVYCubWbyvJkoDgOjTgD
xvrXAyWLQ/4gCoNAWCmr/0JWunb6taBU9U3ULmRQND2LMQ6adUx7dgpUoq2sFLa6VWII4zft7e8P
j5w//h8Kd2HRA7DhOa7B8jG3A38+PCW+Oo5vGtBD+l5sBm2o7wkXh6huJDg42BjTsWgsxGSjuba0
/li3Ej8Kv662jo7Co2kq9VTFIYBhHjWPWuZli1yzyH7p6/Qcw9PLk0h+Nwz7IUrK8V2jn4fiHKBJ
CfF4Dd2kWYPJ9kvhcZ+BYL9MKN5XvFO6HYo8vRduCAFYHQglYxiXsmnNXyGN4+xB5P3l7w+HYf31
cJimqRzD5FI3ODTm/PwflgTNNhPpjgQR25qAPcfWyugaWL3X0L7SGNfO3FnbQRxD5wFsE6rKT8Qo
/zCUQP6jJ5LQ3aFat/Sd1yRraYFg5BmdhvezAyiZS/t7OiHQ6drgGy7bDkYR2njrEjP7Xy58Qdv3
5zNrmraitbMNl4LGsP+yumn6yFmSWbHzWtKIivC919F+DVlFDksbrquBUbofDtrezBo0bWUDX9pP
kWQMfdbeTQ6mYTbLFUR4dbRHzyJ/K6PS/fsDLrD5mPfsP16C9LRCCFdYBreYLj4/yB+OeR0Wg5dr
RYdVCRzfQS4iy731NrwtQNQRBnFzbPMHJyxWZYh3oBKLCis4D4WkGSenDg5vMAKTiHDV6PnCb4pj
hJ5HOpAbpuahkgVwEvsIcTRKHBpg2WBoT2FFHkLdvuWBvJ0DUb/HJnRfn2hXo8HHwjmm+Im3DcFh
UOEJ6HvtMQXNY/uUgCF6pb+KMuelQZLbhOF6Im6v6SCIYKLSeIesFHh/ny22k0qTWLP3q0Jpq7DJ
lwYKw0DdZAzzETrSJLrHySi58lMONrfGWIQbOjEUz9OikuqcdOhPpVzGIEd9/OFGr5Hzmo43CQ4J
3gUu622tYuMPyxJ3xQcFkvMNkCed+Twnr54lf+fkkvNhoViE+mNl/egdkEAK9QCGGLtMUBPKdx7M
J81dC3dduV917cGrGP84e4nLP64udbChjIitRWJuavsuIoKUFN4eiiqGicp3V9Jp8LkN83ETQa1u
A5oqJH3DpD2jONzqZrTQYx1HK96hJpiyJ75Hv7d1bLWYGFm5vHp2/thZ8ogYYl2Yc3bg1o8VLsHt
so8wuWDL24SYFeuqvq+TaWdMNX2quc1D9WiGDDNJt5iQDxTzyKqGL9bt64BAQ/Xma9olMEiSS18K
Tx4TIrjcqAVzxocuMuGRsqS3ifOgA6d2w8aSxqaK5Z2lwypwNOPUhnIVxtgrYMFTiBHznBc3J5R4
m5gDyPEb2xtKNvT4THEmHIYIJin8S109xQb6dhe4EHHyDCQ7Yf/io+h2pnMSBRuz9Q4BMYP+kz/B
uQxmiV/c/0hakA7X/hr63dZ3GOv5LrN1hK3LoYVibuaKd2MYV3kUBe1+HLlc/D2h3f6zw3BfWrvB
xCj5PHT4BqyMm4mxnvmeasEilP6dNn5vRwgypO64RDTEkbWMma7l4qXNUOq1Dx2EYzfBPlFbYnhP
HkNTYbYyp4wU/lttX7rmsZML56n3kxXyIyvFegs3MQK30QlZy8DdaS7B6MHJQK5Q3syJzgK3kd5t
mCDvy4SABnc7eas23CkOZkKb473ar7m/M5mWiVf2C9RFRN3CJczXfY0sB7tIgVykrqibGMGYFtxx
/83D8qNRjMehT0g08jn3RxhMi4JU2zZMFx1svkpnbFvBvGnqixYCs/dPRKqc1GwI8mHIhvmbvomt
cRVhWPzZinnuMmrwx5IhTrbWjn/5iC0RDtkyaKMFh2HEdCQzG4xz5LKGItaESwPup66ZuIq3W4ol
JPzBOu7MdUMh2evDVnL5xx5wVXSfY0OQkeVlEpEZ2dlyQPhslyBLbrvVEn2pUEpquPzEFV6TEeQb
caTa2NYR+SmZuNhw9Evor0HVHWpoOJ0/Z8SSKwTddkzN9dy09yl7dwIblVvb1zKMXn0chnCk7A/C
XLUCL7ly6cTooQlNuq/apQ99B/pKsCnlemrXU7mN6vWk/1L5hwIL4GBncFdMh8B962fW0vhkxN9C
IXY2GHZWFcgAk7UlGZWb5ozhHYexXAReiW03Fc6YIhQsuOn2Q+JwsKvoKVUO9urC814zHK0wVzHQ
8o7w/Ml7T4ZBQ7BvM5Kw75LeknDHUyrvwL5PQ52xMwIvtigGSymT5ak4Rw52QlVCvdJrCU5hHQ4B
1lR9jfMxuYTC7h/cod+WES1YFFisDx2JO8LVMBt20p3UK/NaxCP5qZ6+HUJ8g7TMYRgTBfpGETXQ
gVDdsPNoz6VyGbKotej08iV1ymFVe1G8rnI33hZV7Syk1r0CRQkwu7Oro0c0xxoTWEdbBzA6jc6t
Xhpq5a0rQnjnSVW/6HYHqaNU6VFPM+MpwZLo88cKp1Mk0kRENMy/5Q+pjtFUDcrSaEB9amCDGfeR
ETTPfVahq8mpNVXUP0lk09jglh0uXYm7xdGiezGpqvu6t2+DA1st72GgJbHev/QufK7BaPMtmN5p
0MVwrWsf0ztGSlPb4dEUclWQYPDbg4xQtQ5pdPz8fj65GsMK3w9mq1NDrZ3Roh6qB5y+i63ZzbYi
fjRyd8JMs/79ShUG5qVhcMRqRl86rlOOBqPIcwCBqpZcO9tn+GZAgP58489f/Hz4/N7vX34++/v3
RttZpz43eGPmOaOYUAdNTnEH8zVPm5YygQPsW3OTkab0G30eYwapKkzLUpuohM+nwvn5z4cgS/lL
Pv+bNXN/ktc2PMCWXPbIkRkIYqLBXJEnW8vWZauvYN/DHUMVaBKkW2E3/ZltsOtgMA0zoZaJZSMG
MtYGug9/OXkNI+xh2RUR1qvc+0xnekOysUKQJWm5Nca7LCeTLe+3eoYaxXhtdWoicewVcbOaOKUe
FQgzSQdW1khsT/AWGQARjbnqkmRlCH1lQSUxg/ExL+W2TzkFGYq5qmDhdDGonBABByTWkjTVsWC4
Bu7Q1Tqv412O92BrkP4NBER+c+Xinc9ylZtqWerGIhW4fkPSjcIY0hi8F3OfOMFhNMJVJ0kFgpli
JfVKw/xQITiu0c744O8ZlAYdVJghxwIACpmqjWAPZsjIoCkmvDWz1sKM12kkGClj9la4S3QCZrz1
C/utsBq4kCHCOpJCOoZ1EYGnk4Y5p8a+indIaF8KM0LtZp5HGwG5i6WwPsIoaHddU+5SLTuaunzo
puq9pO2qquekZZ/ypidfTV+t5NYSuUd1flB1ve4c/g5DnAOtOeZhcQntduvnp6FM1o1KPk9eS3iJ
xsLXpQaCN+3Q1+waNduNAT1aqZUxPnYDPrIWQvEJB+q0X6WNsRzx8xK+t3QNdKw4QGB5vKmcace9
f2aERhBM/OJG4wNBzBuR1WtdR+VrEUrKjszEoceb9iPWm53inp1DQYO6I+sD6mCLerwyVgEZwDrO
UPDEARe3YVLsFAuaRZTISJp3JR0YI9muDyyuVEbQ7jrJimWq6VCuwl8yUoh0yiFZLg3jNUdlH1nT
ir5+YcL8y5mS63L28elweNEwkNxpGQ4Lhsbk3lk4+tbN2znaYm173VqleEc28LNy1uaXHq+8cmZq
coZ9PUdJOawSSVRAHz0I/sBe5xZq6hU5NNxla2PAqxkFnhqdg9ASEnEZVcx0P4FzDEzY+WO3w7TM
nCedCkPk0dJt8cY1CeaoMGFMCfhu8Mmbq1WnXwmn3tty2Oc2jFnyIVI1MPq+oMVboepfNC7rA/W3
VbcLAw1ZGBh33oTdBT1fr9H30s66Pr6/HZd1hD0VARmpv1RTz9GLt3ZMSJi31qlf3FJfa7OWcCip
NfVrSX5lVZKwEUIPRchs4FeKRSYz8H5rvsUliegTJgIwuEoWSmWJG53RFiczcubxnyfOgnV6OfU6
0o1hZRv3jFp3fTEsGwMHk/bNhRRKg0z8O5pTT5EQHjzQUbzoeXMu8uCGXwDw69kmfaEzK+72/JYH
1QKwaaObOUbX/MmwPVT/kJfhpiV0wk7Sdapp64ppmR8SwGnmlPBiNTZg+fA7MO/uKw89mkK8OTFz
utd0lilyX9N5jw30dZ4kO6sySJbtl/gb7hzpX/OmOFjNszaZh6g/1UaKgGdampNapT7XmsRcK3F2
aJR3E9b+KkJprJsbNvv1GI0HoKfHcs5ZmYodKQb2kG27aLr6E2Rqu9q6bUhqJ3lrGpLndNV6FpZ/
cltY3lYyQuJs7gOIRhVZCes+Fpcg9tdGPHBaq7UpId8Z9iKd/GUnoFoQKZRnX+c63zAQ+lA7GVDr
vVjb4Ncq9HAFD3ftu9pKc1hh4P5rqC5SQWI1BVJK0EOB+IYQ04QlMFL3jAJwq9DeS9fbuFOytzV8
W0186BPu/5zzyNo8JtA7Vg0GfAmUbSMxdzBwvfKdsclrSQZL3o7H1jO2o5exl+wSDBHYXpZDelfj
A+TADsRVaq0qzDQg5RCSJblAUkItsazq+2hVqREqkDxnI6nx1kffP2AKfqFb/YVA7esYWNvQ2Q62
XNfTBcb9ASufLRkdOAxYC6V/1TGCHOth6zKByWW6BEBYWo21LvN4qSMe09BuufXVJlMuziDSow5j
zryw7PZqqQKd0CHCpSLYhAaTB5PJAdoppPFVT028qkykmZ6/9lMuYAYkjlm8Vd4qCgm7gCKc2AXt
tlgNBCJUHvmNSJJtnVBDEkFkbmEyT8idi5RNx8+8LZOjO2B8o+s7w0T64JIgxvAD+Pu564JbPMiH
wKRY8WSxITbNiHCCFwsTvMGOyEpJo0fqwXuzNK+xCUiP81DuXpl5ny3oFOlw8r2d07MfrozmTffl
0oar1i9dCMDeaojPTnWDnNzfR7ShwlpX0aNn7POEiL/6qIc2YYQhxt35TVPptRZYsisEQwlOtTWO
CrqzM5v0JRHqe6f8V3MmlOrIlqtglST5Yd7/hrLdzVhDko93hdtslM0fE5hHYUHLbfv9UD8UrBza
MvOzZYGhrIDz1XVYWiTEPj2YWr3NbQsjz3FtTs3W6pOrguJll/22DdRSc4JHu34VEZ6B3bg1mnyr
6yMICHzjmoQFhaGY1e2sotmmKUxYektCh0YvPDdB9jQaHemO+krrmDcYzrrypt2Q3vt1t0mH1xwr
bdSsG81LNpZBoJWOKRDMFCSNm5JiU8mn5LGa2NsxQXWMfYbY0Ayi9Bcfd+XJtM9Dj/DZCo8DbmKp
Y0EWjzedFx4j4Zxi3rqahpOgyQmhJHfWhmJy0QVsnwkISWZsgGlOsBSujGC3VdBdC224FE2wc/Rg
oyBQ3qESPmpzIncp9ZVekA/j+rtMp2AbEUAi0CpKfOXwwexj7VHTvGOgiU0xNRvHzzaWk8GS9B41
4TwZrrww47k2A1KuMj6ZMgJAxi4kzHCebu7T1D2mMthMstnlBX74CGEc+OWJJi7F3C9X+sqzpkti
NFD+x5MvstvoTfdxRAoWtCutuajIfIQDcEgsajjc2M2eLqjkBgOocupVSzxtr/xr24/H0MkPjmFt
p+qAYAo/GWctcrHRvfLmpg3ZLN8S9IE+XLnUr884SXdDj0xg2CcQkGs17Euugh65m9lZd6KL2ffH
Zzlhk4pUyEuz1yKyniuYdKmO1ZXIrzXE/2FeKUP9mNIzjrn+ykr55FLVWQhDUy1e2AwSXK9+tSeP
jMx2K5p8Q6tv5PUuLvN7vRF7BzVX1r+HsECmor3UGMaFHXVFUOANHS2LcqP32aLz243vBmjCq/sy
N3cxtG29MHeiVFd4MrxK9dSoHINyE5FbTeLEtkEFAMly1Ub+vZM6UEyht2vuroaqW0XouQeLdLfx
wLgOgnt29bPgLQvUzqbUny9xPfLfEht3ZgQJoodlX5r7QW61jskB+hnb7fdJklwcZe9x+sYm66az
NbazHzSvAEr4DQtFCG9gEQZcYcygW2iS3F5uiemTgkoJ67+NjC3zLkwQC0NtHdO/9iQdtR4+RhpI
fHhgC6BKL6GWW5BFc5LJXPVaOXLVjMWBGfauMw3yghPQeSiQWId2SfDc1eGLGcsHhXml1sMxNUdY
4o+JY+1VGx5zh/hnmRwY8Rw7Sx10k+Ae7Na8cT2ix1ADyQ2Elepi3Ul7mQl76ZbDWn0bcgSpvVw2
ZMZ0UbSsCHZuff0ScRv73KWThB8hj37AuJUE2iIn0N2GNV7Lh1ZXex89MFzVIxJuBIDjyrefc3y4
UAuv3YYW/1mY094bSrwv5hwfnMH0aacZxalCa93SyNLj3UUReJ0d7d1xOCFix1YdEQBF6wT6EU57
pnFPGvdb3/YLrfS5rygBNYM6p9naTcJUQeziQ9aPK0zuNmA4GZYEbKGhtRI9vshNyV0TbOl9NSUu
qukh0BOe4rRHAds5RRgqan8/QgbJpfzeZYRwBhCegCnqGJofvjk5acW1q5+VlLckEazT/Uc3YCWg
u/Bwkk0bo5x/SnRzm6SQZ1EEtGEHDudB8QvKjZuiJ0/ze21ybkqpKyPBi8CabRTxNWG638lNmpwG
3Ae7Jt5pUU/jDtqcCmKBcZRHBmhmJMDg+KRSau3a3NnWAOt7ugo3wt4CFhSGq2TWbEnsGMLg0Hnm
65iOj1ZrfFNzRqCJjXXnHeLM3Miu3eXAsl3Y7nu8gCPxrLXdnZOyiPEBCsnco4XAFdWsVM1+W7jF
XpnpXhnoIloH5my5NlvFtpYdooQ9QWcuTU6Na90PTvY6ZdpL2PoXDQ8WsFWyHKJmCdw1DNRbw7L4
0VqIzQhwBnSTurUsKSZKlr0QJYoy8VQyELdg7uraxgKeGnI1bUN+7yqXH1gh1ma58HT9nFC51Vx6
dklwGH0QUIem1oNfrgevXgkMvpRD4K3uILMeNwLfFWjvJrpc7J0cLecqdOEmoVAIn7gH9yxQRBPW
mzAX1xB1hIoRAY4ZzeMJmhd4JK6OnrVUmdj4/kDwKBgStpsVlNZ86vAyFBtLvA+ld1YxTgtNfYh7
ipURuWVGU18BoGSyXaXaYBO1HfCXWSY262etk6Ci/4ZWPtEQ12rBKz6/+fn1X1CUT+jm89nPh7Yu
SGJLmoGkVwhSf4J7iAf6I/oTuwuv8LqN0kGNe4MI3rQOQCHUmAoKTSYBeR1mwAo8FF6OfVyW4r6m
lb997/N/WcqA/NcfDGMTHDL0HSD1DvJKPE7ZrvQ1xA2tyOhYHORMRlHumjAoIcCCJ+l1xdYsFBcq
ZJydGKrfHopIze4In1+DGcyF1b+e9xjRQ0ocNp/fMt0QXb+azbZ+/5HPb37+8m+v8/tLTPWAY1Od
YK8xH41P8OfzMKX9KH9Js4gVeX4iV80zvnLhStek2H0+RDlUapMd8k6JFPAJ72vmqyL99X8JDD8O
3Yh/tGsTxsJBa+ZD9fm/dj4UWodBPVGFvyJsv5/lMevKJZO574npQeOtkgEEhfijBSADx/bzBTJj
PqK/vtb80o4V/T+6zmu5bWDbtl+EKuTwyiwmUVn2C8q25AbQABqpkb7+DND7nF334b6gSIiWzNRY
vdacY/6JA/rziah5y5D0IpCLHqBMlsfZ84p/f/Z+636utkJgl/HMKAw3aLv8ivsv++9j7+cyxBMw
o5Yf33+StVnA1k2+tJKXvxt4e2J3ea27pmp2xoRcb0n7m7Pp2lftvprqHQEzu4C+UWyT7tdh3UM0
OPzt2CcVU72Nejh54IQF8kK3hYDnFdvMGvcaH5/ZYcAiL7ueot9GdSFLx+rDlXhsiDbET7op+r8o
vW6O3bIrI6mMnri59BXkdJ3+dniWEjz/pgbrksHfTbuNF9ABkkdL5JsARM9UeSdGYA9otZ8swn+Z
zu6dh5RBaNrC243Lm5rtU4W3wVPlJW/MbdKV2A9QvJP5RVE9+XhgI8Tx6iC0OIo23mbLJUjKqzoN
FQ5og0/lYuRW5kaTwx5n41UGNZ5xKBJQgWJ16kfEBLohCcWWR13xvukKe6h3aPZ5lm66PlvLFN59
vxhO6cynivBOmg7NfFYUDyZYaxt/q2v8iHsfVhoVbP+1vAwz1A2/IGF8sFAz0KOb6y1IMKiH4Q5x
3n4INYXxd2s2wOpO9NcOmTvvnDrZan32eqpGMyVPkwhtDziOBa2c4mRqC7Zd4lB5GDcpPSQizKrG
PjgXjDi2XxbUHjmzB1DzWTtYvWdCagWVHHTi2oK/TfaK20kC5lBXRRDFe7WraGV2wQTIIsE79hqz
u5L4AxQlTMKf6A3vYQr9x8xhNl89O8H4ahbzwZXpaweH0aL9OM3sbROLzKH0vOwcOxBSDYu37l3g
ShgobbN7FlDaLBVvg3EpIBmdzIy03A7H7HBwFRmbEeSQ0tpLWmlVu2hvvE1GBSQZtJq1sZ4DWLdg
8HI6lLIsd2ACiFys14twkpHNwTc+WtMgooyOmSa6Pnm1wmeLPUpfRpvBgUM8Egh5yYgphNNX2Kuc
lM4JB4YBmtF4JrZtxZ5hkxZfKVkyZBF2DqAzCvcRekCwaWW587tq15v2YeHVGkQIpOjcYnDDVoVP
qKi35lBsU0edah//1AwyByMKaUgiWkAi0G1mwb45w8tYYylFsErIS8gzM7XE9FeR7OM8BKO/rQt2
iNhPS8/fDvGVKWES0MmU3a2M6x9piQeMP5bF/TaNgq0rvV+zYvixKMJDyJExgQKx3JhE4xIyvhG0
9PT8q6bdFDD7IvtKkibgdCFq2grr8is9BIPURxkxufQZQIsIWzGIUkCeXg6JPhpX2mUubngITYH3
wne0dAcCekSwOh2DJPjN5g0pmrGvRfUepMFWh+Lo9UwJKht9J1mOnbE2WKwtdICGhgHQkbhidus6
gA8nSHfYZ19TBguyudgi3ObxvK0SrDPFBTAskc28WR5+VBv1j4cMQJ1TITdDDJZADPtyinazH9+Y
x22djq8P4XvjwJPIzigyD6Eh9klEnxJhpkT92rFD0v0fh186YTVO6IA6VXN0ouiYwH+WIanMXbuP
GLMEvUfkHI0rYkOQw0rQqlm9ixr7ME7JmpCXjTfwaUMmISFJGUwo2sHbDROE2YkPJ/Ada/428f4C
pwr50z0vGykyhXsUYwqSMGMAAtidTmgngINBgQikPswpBC9CHY1Ar0X8d2pwOlomnTMPsjnvKdYQ
BA/z4zwVB0U0cexKQstgy1kw/eViN8cl7lFGsR5nC3gh/6vjCnZicgjr7pCwn9Bxe+zJLgmdk50j
QKGNmRT5sSqjqwg+HeDeyiWjlVjtOH738OW2dNwrhnoJitycS4YHHSQemHkaBF2jWVEB8HCcvAZL
ZRsBPgUfGBk95oHiIWbzUucgWLL5KCa1D6s/xYDa3YHuq0llC5oVGlNdb6eBxklx6jwTsAuRkrZ5
rOtw5zJK1aM4Wm1HrUtYo/dkBUwj6uqFXEKQuXV7Gmpw7yHD4lNB90rOEczDmkhGpITpuzK9nUEq
ZUXcyLJ4xhHRwxpQeoUivb65Y7Ou4Gz3+GMNLHJWlK/taNjSpGHNVeuQ/7uPi7ApjK3vhadpQSaw
s7RoCAa63RcsvHni8BkI9zNq2JSRzzBAEsfIWwaPmn1oLUhnS7OnmpU+9RPaBuA27fBaZ842miNa
oC7bgOqQo/yJ2mAdTGRKYEbXLd0YW9DBtJ6M1Nsn2n4Yu/gv2eTJ9OJU/bxug2UA5R114rx7Trct
evHg8kqn+bgNMTIU9kU44sFiBQHi/lnp9G3sypvjqk+hEuhKzTELyocS6CLj2bUqWBFNdh/LjtiX
RBowsO4J/JU8Mde+KoInFJd0v/NOPWKnyrrNo/FglfqSFi921F+ydHpJoh5Ynvc1N+yClPfWCDbi
FTzsefbOmN+egYXhs4Dz4Y7rht2d8wRa+OrqjMKGUqcf2eHBwSZIEhPpRUTpS2x5j00sfijDeA0t
ri2lfm2h1+sUvnWqdzEfhNjbFcG0CTpNg0rA5sfggQAB5eXLvPNi+zaM6alW84YGEHgstXFSuYvr
ccuWcxPTMFcNl0uiX8P4XIVcugGANIrmrhWdpsw8Li+DPT0kJv2KgR/z5qe4WykFt0nzFM7OQx88
CE2FIBIkD9U5mbhYwIGIXPfCcrh87XdF4rI83OiDrR1GKmKcDoYOHj0GkSKF5BUbD9LujrWiaeLj
U47fMFufyyg4lZVFImMKmTW8ZmC9GpNxGGEWEeChev45xtFxUtlDauuHMKS5KLjaOeG2oR0+0PiW
sCcgq2bGz8EhUBZvQd4lm9inumDXozGrl+4f3EBknMOIrf7o8GVSt8B6L6jQS7jT7dZ0USI1n771
as23Al0iQGkBrhIw4CbKTnhlVf93dm/1gdRtrb8L9l/sNVcuUO9OvzrDvsX/afO5fyqDdzI7HUDg
7xYUEpKqX+2UQOsH85vom0f1mY5ojQjr2EXmOvrt/oo+WFNIFUW8dq2u3rp+AID2iiaAIqPmbWPQ
/oJDv8CAHO40s49VotcYdAnmoH8uuT6xifazhuvd0N1k0M8M2qR7msNQXJWhQXVFofWq5fCSEq8k
DLNkjVHdM63i+uiNIG8sH2NiKmyMyA5yO/4Q/NAJ7346BRqzBW4QCyP4oUsgN97NIXmagTQs+U+5
uXkWGhZSi9HZK8R4NYKecNGEcD8RO2CiprEpV65Fhvvohz1fho4A9Qr42CAuRTRozMK23W1cfK0g
hNNgB7obCnsjibCktxzvZO8AyFh8PyUYT+VO480LXGPbl3lNip8sWfWM7D2a7XNu0nMb5iXLqO/w
erKmvclpWtheQHaiBKuSMqG9ZItzKfm/gzH50Hks9izxhErdB5GZenNAsVWpy/2cLAvornpu9pY/
12cjwWCiapvEI1mRglHwQRqtV6Ua+XTX1diR9Xo/JS0C37oy5mvEoNr0a/LhtKmuKbpYroTGyaZ3
eb0f3ETidPaQCllnvxKKNK6GEOFMzFfbsqbrHMAYIgnl5/0UU2H2sUV67dXkPM4GDdzljbq/W+wn
2btKvvxinnb1YqMhQcPcYAODNtkZ40s2EbZQME9LQ2Yu9395P1TZr9SynadYeu1Kk34HCDtswEDk
7fl+yzOasz/m0NbJUb3/ZkQodBksII6+WX0bmem96K5mGqgSWA3UjRdoc4/ZYt8zPDlekh5fjs2b
22sCDt1oDgjb4202KpU9VaYBBXtgzB44wLWykAqujwoe3YQ5hiGzS5nizsX8Sya/XH8yftQmXlqz
jNxDVg3xG2oHYr6KbVIU1bPpNPGlcYF95vbofBQFA/Ih/UbNshJSws2YuaWG5kJH3nfpVJFQOFre
ge1D+8ImayHIzqBdwvjZtT2KuNAyNq3bH42mcM5ZT8++xhhzkw7fLKNlwtMud6OJAE5oALeYkKzE
69prTu9nRVUoyUd2p8/EGehbD/VwDnSSfRj5z6iR9qVscuiWIvcfCugZRF2IAShOkJ2wFBIU7n/p
2iPWJiPCE68JfO6mIW5PWmly6fynafbkWZjkbHQt0exGX52sIMuuKh7aDYFM6bYbTNQz6XhDmO/8
dSDJuoxhvsZkosdt8N1KMwPYk6pI+Gp9sjc84y+DlIvwaudLDfKiTKSwjaapVRyCDlx8WIJAnIEP
VEXOwB/nETkTWoIvJdol7dLh5Pl1AE+5SX9X1ePMXo8hvy23949JTarbmOUvrgZIIceoWcmpTC40
GMRFmra3S5/p+atthHD73NCNP8ukkVtVJz99t9EPTtCQax0NA2I0mmhS5fz5MCIGKbKymz+yksW9
8zYM+fSyTLxbpwCb4VYMdGlH+a5y/yaw8WglBb/8rgZMMBXOZqZ3sLl/ssUhIx3urW9t540e+VAM
z8JR2wIq3uIP34xp7L03GNSuIgIUEQeD957YQEHGvmcS7dbEkllOyMW6ZMztNvhatNW/ijL2Hm1F
dzNKhteOCdDKmspqXUOGeqXCvKEx8q6kA4CH4iWEHxQQz6ZlTxTBiG3+WbKAJKsqKy+BSIZfowV6
yCx0/eaUTNGacuQClIPb067LNUbwCW7Ngznr7Estn8hWm8PNbxGYeRWMhNguM8QFUry6JtphOfb+
l8tugc538rtpuEwVbRlTGsqQ6d2Q0si18qMhyvRSjnW0nVuzfZkLnoWNQKMLPDyXymtJHoy9C25Z
TDG6fVRCgqEoyH3rcjU/uH45biMUb/RamyFZNwpi6N26qidiEShh2ZyVzE5yo7j5lgiZ3E3A4Bc/
xP1gCmhvrd9Na8LJQZaCjLu/T1mUqRexfHvmIFxlUx4wMMwFNTPq5rAukgsuNIyHcVY9CZQuotL5
Obv/5cDuCa82bfWziBBV2AORbkHNvGII+Tw6E1SsgZwga57IbIxadW27hORGu3ReOw/lRxlhMFwO
rlmWcAGNalekkQWKF4vilHXZ0zDbH2ocgKVkbbvtl1moqRnepSO+QLulorj7OTDSQu7u2Fazmn/W
g+d+uIFQmyoNrEdPtMMBiNW/FcDuYnySs4fZo0/UiWYP2gXtXrMZxInd0MK8G69yS8xsOkgPXbxX
91P3Qx/Cfy1M8xx4sTyWrv7T1gnVNgNaKs30WJasg3ROTg46fsKhpjo+TQabwNgBm9eHeQ8zfx7V
hgkLVYk9EktppPUx8eP81MwKu0xWdh95KlApFdkXrKEfvfZ//fMZFzZ4scb1k5fQ8MeL43k339HJ
y/3AQk76iHSMQ4fc8JD4PnyPXN5M00VzmoUMBHyvfaZZtS8m6V6dPEFJmFnZTtkT2FGFtIMqcHa3
ftqzzYknPzpEbnbGBM8CF/kDQ7O7FdOaeK3qsJyu94M1OLSBPHxnFeC8+6lRWxiqBupwKr5tkE/N
T8+tZpi2fnHJkYCe+bv+Bo9MxBA2tg7oSI2s/2k1ld4zx6n3g1BE5GzsGvGodk1jy0fMLo9ePOHn
abp9hqLGa8b8YjLdv4ihzC/3u/dbTE8MlJb24b+nNFaTDSYfGH1YR89kAJsEXLr/ORiOIuAiCcqd
4S5Q1qBd9K+jVU/HVmabJgjLc7UcLKMN954RPt1P+Tgj/p2/3/rPOeChkSyOuZVxnSxzgSgm3BSO
V19QKEGYqby+ZjTN/c6AjOPnMcIwAnu7umkf5cx8+H6IIpb2XjV0kP731P0RwXJe8fj7eacp24dB
CUT5MRDACvO/TL3h6X7Pduh3KBX0u0Hn6XPo/y4Ku34M2UFOjkLBtBy4+rnrqCEC535XLo+IeUSP
rZxs+Ugd8oqSo7KB5MghD36kNg0d1Avlze9L/7GO8mqVLj8QurfWRV98+43h7nVi1sRxNmjyxiR/
FEFzRpgTHBqbdpdFKfncSst8HpaCOqy6/gho3np2ElUuTnchGU0K2mcI49gmzfQ/fa/Oz44cLklp
OTe3tcIH5JIgA3pk5mK0t6Kd46fOoXbUYdY/BAnTrPu5JMwBSkXT5V7BSqu2zrJx+BKb0xdWax3h
MBA2lGW/Gi+ZTdR51Lq72oX35Cw9EWTvm2F0Q2KB3fd+HNvXYe4Ec6nOwpsqFwZ5wdUpbYybZ5Lm
aMWu/p1m81MjzO4tmt3i4P6xpdcQM5rbj80UlDS+G/fDzMLPgGvQMWwbtXG7qoQ3w14URZLzFsUL
qPXfXSKP1VhcgwJef6H6693nFlnR1rOE888wa6bld2bRzZ7nGCtVUrwCOqNQCeVEcE9o6zUIJJZ4
NtKoqUOJHH6hylgerROKnXfhDuyXTDvZ9+jwqGCL+GHic7HoddpLkNtqR8uspZNJwZA75fwGqdXG
xbcavDL600XZms2h+zf1nEfpDuMP9NMzAX4zReqgmTLrrD/mlS4vsUtOc6uzZ1n46kM5tCHDvIwh
dXFXtvG+hPZxRIwBd3vu7Dd7vpXVML/eLdvcSSDOOEEeg6mPUTiWhTrU6Hfe0ymDc8zTgTgYHFPw
dM9IH9vV6LAjZ3SN9iF8YQQdlAC5778sim9TZYV7dnb1LhlLb2uXZXU1auixQ+oTJ+4WDJxNU5Ii
FVTXHHX6to2i9HkuaZwmeqY/rSLjElbVC3nx9s0xvOGtgt1zf25ShZfOnuwHralnm7GsPrq6NPbz
IOut4bc8XfkTqa29kxNt18A0Kdz9UtqP1nxBg5Wu64h5TmAX6lp3YXm93xJiZoQTLZHsXQ9fwNao
P+2mPGRc7w5RF40n9HQ2mkFNInFVguIRSJLNSEKIWM41UVXB1ewxHDXZi2pFffrvIcRS8O+uVUMy
NAoQW/efVrohWrsS7m4orEHtq8xytmaBR6YcYjAFKrV3YRLCalouDUIR6VlDklLLPbPuKkhLk/U4
jKI4eLHnEXwzMPdRdD5bF49tsJyzKhipTLflaxC/3G31XdkQExtawzUuRuskwVlRiR1szy/32pPh
hw5mZs7Ev4Xu1qjNeENPVu2tpnTeKpu8LDXwyPu7nTMGXicG0mofWBHCU1onirCQ+8EP8/jkNcXW
ZWpgdOugRePXVmJC1SCWwNFG0673OmDLdUFj7T1SnZG9VrZZPHizW+J+SrNr73i7EvfM02xl7VNt
uum1+39OzVHzEFR8InpfXd15iJ8yQ8ZPTjCLgztCkrqfux944V/tmdrLKN18my6bJ7kcgqTuH0yJ
2sQoJwfk/wxuNjIveekMl3RCB9iE14FB7IXNwfjv9CTRjGuN1jCjvzP5Km6ATFXjHhsy13o1Y3zV
qYenciiHw2ySnYuhpH5hcvcchgyWrJDWjlrWxyaigz1UbnIZ2+A7T+r8gylUsZEqLW6Gs9gvgjil
OQhfFJ3KwQ3s9Ak2Bq4qyE9kjb2aEgPSGEng71HxGhuaHSyXWQRqTvlkL0pHa4DHXpWHf/SGKgCV
2xoOoJUCji/SPcWkSzokZ3gMgpJFK2suhlU2h80pdvn2aWqZoLX9r5ZJJSSA8vfcRScLEynd7Lk+
Mr1JP4Oe1mhZz6+sxwMiMvNvW8rsk3+HtdgQnnvwc/KjxsR55jcQwOoXHlckH6lh3JbfCXpBsoVZ
X0++7zz1HcKI+z2Kn2I/5/6vOwymQLtyc3DV7NOWzJxkoTfcz9UBvrmySZ8t8cNsREFeju5fMp0M
G3Ocw9397hyVITKh5IndQASZ5KOqxbRngN0j6HfED5m7T24X6Gc/CevHzLsH4oLqw2/RMiWBo+Nm
S0ZnAwbjfpgmmJmRG04r2dKAvm8BY3ggmNAMsp+nDq7ev1I5cmg12SOIeG+MH8RIdM1030XTQYIO
kyi8BTKeSSDlVlZX5m1MUs7V4jPxlX8I2F0dVY29SCW5ewmb9Bs5+Wub99PPWvrJZu4svnILGhrh
KrxKVfbXIDSjBYU+/eQiAKi1qo1mq6pnv7NQ9qQZu1OzPd/vjZ6F1k0LUl/6wdpCJ4If4vTlzcY0
jnsG/3c96wZ0PvkDaKm4kHtksduya84eJLlisIOb5ybhbWyCvTtV7eV+6n6AQ4JWvIKiE8eld27q
+Y3uMhakZJLnZFYJqQFDeBizeoD83BB/aZoDTXLJlVoW2bsuYcSZIt4IStrHRrXtk1swKCgLCzhv
MsUgBNvkqtwi3npm5T3lkSM2bR0bb45LR9WKBvtnSWsom/zge7ChnI+wdKypSp69DG14Vci/Arpt
Mqnh59DbpH35pX7zcyrDuO25sIUeoLncPgi2v8dMV+V+7HqXWnko9wpz4L9b83IuWX4qRs+9/H8f
p+CwGbN1wG7ifFjN/EzHrXyaGoZtosLqL6SbssGvZpznc7oRlTW/qILopvut5P/O3X/638cpv/WO
yse5eX/IvPyCf7emPnt2+wk7YPK3DXou3qZt9ltY5+m2apR8HhzQlWyeup0uSQavXe90B8IwNfDO
jA9fBqtiHI5maaNzCm2F1+dwX3IqB0GpjkMSWnu/esETNqumuUQeLVDQOs7b/W6w3O0WcAFyB0pW
mY6bPsY3kbCD+TQ0zzJrEMkNXDE/hffS6NB7qBejnkERITdjr4aTMQoTfL1VI2+7k5juh5FudkNr
T6VGfizn9O+9l4hFuA5ki9aRvqT0p8UG5OVbQAK7fy293GYG6JTdpYFQ9BMCTYTcNXNeirGdt0lY
OBejgPephgHQZRHqa64GHL8aTmpVa3NlqjD+1SDNjePkhZGNeussfLVV6sUvLBDUnYphqQ6ld2pN
Qqss1sWXZExsfKBd/25P/nv+aBSe+GF0pTrOoKw297tDzbPum866jvgwX2zPu9C/ToDSpvLQTdm8
661+2leyqX9YRLpxTZ/ehskvz01EV14UUfWjaJJolfl6ZiAUWZvaTDC55p5/HoNx3s2WBUyy6/3z
TLO0X7kmHgVTVDung/LjLYcaYBi4QIlFoGqDS14Zeqdzu0p2bl61j0KOTAU99VBrn4WNlRo5emUq
qn4cG/8amk1A/opNU9npc7QcS1PajfG8lI3BdX3pWHuTYLcaSWbgST7tB4uJwn86ey7Up9Fhypd6
ESvu0u4bZoJG+nZCWb22O/D5aujqE6yX+sTTINfkfrMhuIlIdcMmFt63U3wMdJDZEbVnNDtv5aDN
/f3U/fDfzrLtJKSY5h3RotTb9Sp1pHnKhgA7eNyZJ0LAo0yfaB71NemQnLk/4H5AWTyt7FkyJpwL
9+wwYGPA6KQEN7UdkLC8IGDXLxardLHcjMLQOd/vD4J9RYGaew61d4jM6NpR9fMtHXL7wioXrmjS
e1shHQKPXccF0BM0L7J9j5OYyCyRWeWNe/+aWF5S3+/JsWifprDodoNKibuZehovENr+deLBA5BB
kIVy1y7bIp3Qhb//tDFD+FbLT//dtZkxRLkgV2bhNOG3WgcBiabF8tvvp1qjWrt5Vj3e793pG8uj
MntEWdvMTyRrZdfEYio2CJ38kHGdbxi9uuwYIv1ZjBuYJu1tlPbvXNge6mBo+QxUTUbjnXyg9i03
kz2Z727d40iLBotv0PJTGt+rAEMBhtDhmJVG+hnPPnsyI3wF26ceTVo6q3/nff4Rij4a12L770Uy
WpVv7/fv/+FwsgKk/fQRahM7fyaM/33g/X5rpltQfwalq+kD+eXgifg/t/57rnGSjQlxaTcjekNW
4KLvaVwKRwt7U/uz1sXOEtN6TOGlsszydZloMSjmV2ZAClbm0/yMyr1p0U8uzZRMef0ekXAWpla1
NTR5aeX8MDaU3wKCue4GJBotm2XLX7h1QKLo/5J794f6kulnB/slbk7KzXZFO+8RJbXbubFu2tAp
iFZsUNHYhms/rK+6Ip2sIv3cS8qzowWs2Kz+MBzq2wo+Mg11JDZs8dA4RYbzyKUfxynVO4uwlVe/
sFa1Z9MGIN/U9pvOgLcZlWaIqGiUIN+N4pjhdfIUuiw3cJ2YUGGhgffcq6hAuSl/4ZR5ZpC8s+OZ
0Bz6CkGTLf0PlO9obsdoOBc2vsgiLJ+9CKmLSEnJQ1PI28V8JlUd+60MVrJPHyahS1+Ebyb4Lr5t
4UtSjOcko2sRDxFgdPTBKUvNqqmjH7FqHtLOelvWEiJ4ok3RqQ9/hOXUy/LJ4+PnOe66kL/bUtxG
oX8vb2nmOFSRCnO4iaqICaBYfXY+3+fBp5cxzcE1Gwy8H3DLpzBiyIoBVmLZi7L4fe6t17yMHpmx
YRuRIwUifHe77j9Zz8CtGuMT3mi1LxyLRBA2Ra797ST+l6E+yVuaVkWt8SjWz02c4bdq17T3vgal
v2ojP1cNG8toxhEREsjGX9r5gnYK+Yok9vFhysVO0nlaNZTaRBCBmXUYcbvIG+VCwyCg124b/zjk
pNOh2I2Zh+fNvDfJH8E/2e4IU3tWs/MSl/6Vnlm29uld1TXGr25MX+vG/kijUcCYnY59gIy6Wz7c
QeHfbGKDa5EXOwckYTboXTqYj2E2PkaR85grwmmzoSYjKz9NuAsQ6+C1CN+ZwIVT96vto+/K9TyE
ODjNcX1ZgRlAzmd8inlBC+d3aOCFhHBeO5OBO1mSbWlVIRTfZqII7A71SIqGMH95CapK1JVc5gj0
FmP+JWxwR3UnbvTHNKqbeptk/WflhR92ZNBh8/ITo2RyRMLswaq6o8HKus0KsuIlW7Zx0aNVcbSq
tBabil6AqtBQh9Ve1L7YBIIL5WxaJ0XmQJXXW4Kr9tFYwBEZI+wtaUFYcdKtek89UW+c05g+X9MR
iR7ImWDbxrvgiRSMnMnxJNjdWnWLdqUHDV9Xt87KXyMvJWGphS5Bi23tKTc8iXmAZOTj7lzC0weL
d6200VX5UP88PuuqXkJcxHcFqR7Z9IarR0WHrGBlYyYC0+vId7li8WDT0tbPZpjWu0oq6vsIt27U
r4cC0zbKGGzveQb6IIBhn+Zn/mssP8sEUCLIrDqBRL9JjnjVn7Im+JOnbbpJ5+hCxHRIwOs32Ulf
ERo2FBY4khNoCC0N9Z3Gjb/ymy3hyUTV4mS0sTCP1mHyMJuNtWmtJ6TudfEYV8JZq6D9MJLmO2Tg
umAeBvSMZa/K9WwZ34ZvfJaIUJRAE+U3x4lmmW6OmtgW5ZUP4FJyMgBJTkB45K+a0v3hSVbD3J5+
izB2MCaa3gqPAfk9CVvzwHVQI5oGT27mghuJfUrviuqXxuQs+72TGQgx/I5FdWpf6rz7oHj6xnj4
HCTxF5XvPlREy4QY493R7tgENdHG/40/6ll22ZuBm6vp/9K+ZI9leBZSE4wlWbJxFFIb20CxJATW
X5kxU3bUMu5of+pGy91Q8aaYhFo0qcUTTGZcivK3W7S/pghCCKZqT5NgAbPrJ2ZcPgt9jlrEtR6A
ehIP/uUFJFaWRfoUu8muY/UNfBSdMiEazfbrjeOScMPo6pcOwNSGyYks+3w3SaSGfUnCtvwSVcf0
2m8/HOkQvBY534AhvHWJIXeccEtGzUHMs3Xpi/ElIRjbL6HCDM4hki05frHvbLMggxEEWsAMyPTI
sJ7CuzPWeTyWcMeTUySRAcKvcHx4jaX3bYzTB0p2+qUWjwiXMPY2CVdzHz8WpX6YNcWqYJzeo+cw
BtLEaDxJ8iKvkQp/aAeqCsO+R0rOoxN4qAwhNqxo/L1aMb9TRRaw0Txem6AJwsz+sixEWQlmd3tp
l9fZ+BYrVEuDYD5eZrg4BApPcF5dZDvr0LHQTvRQqJ05+OP5I6KapnszomQbNl24yl0Sr0L9qv11
K5kkjk71VpeTwBqV7a2ABB8/jIiWHVOSOSJvC5gcMky/dokACbT9FbbodUMWICzKBJzCa1px/X43
QkLArfCvKGKXqKQCspPn9BBbHBL14v7W58PfgUZ56LJsJnnxSanxzqdH72yneZrQ+1kzgRVRpb9t
upjryhpw28mKIKUcKWaOko9p0xFB/WVI42uJ9jJvUJpa6mj4PZy3ZtpgCv+2c4PYblVw+Td2CfVG
XmK+ih1AUNQDjwO5xCOQorou2ZS1P12m8iupLeLz3GKt+GKsxk7/NtuZoWo8nZshexQaw3AQEm7A
bjZPdzoCqIhWq7la5YyvtaTpn/vPgZHoa6njcjvRgV2BdcOLjGUWAtSIHj5EBOyB7qLuQa2D7AOE
iICpO+fl1fYxqmdynGnb6dceQcQDYq1hdvk/ROWlaguc4A1tgiRFXObN0QcfTxijzsG2CT0g9X3Y
ZKn5ITWhjMgxGcNWA/sGc8KflxDXjkkn7+xkVZZhsuoCQol4mcJXujWbwbOTa5DXf5IFyVwaEdo3
GPvZHdC8HBjmzHsEGUDlZdNeoSmF1LxXcyz/DO3YvArvCpqKyBg0cV1H0yIrjD+Aroi30DTfZohC
iot5Wjvscc2IbVSXZOwc5M6aq68yyqqb3VlkHmQKaQ1EgZbgagbyKTNkXrw+RRILfstP/oer81hu
XMmC6BchAqZgakvvRJHy0gahlrrhvSvg6+eAmnn9YjYIkiIligTK3Jt5svuUipw2Qcpe5a2jdhjO
ZsUZajkkeU+lPCI6AoPBoJoQelI3Mj40vnXJXMZjr0x3RDqDb8o2TWmnW8cOY7gyyPk7v32oUbdg
wCoSMl+o1Ksi/ZUycps2+KTcGXa2cPWtXk+/mrD67Y0YQEx2xYtSGjMjCfdnEpoU3kOyrqG/cjoD
1WpCdzwGTM5hO3yyncP47UOIaxv7WXitsy7NFIEs9XUy7p+q2COy0qtYA3TfKRKHRUgadRoCXbOb
d9Vo3zWi8aC08qXwIIq5cXRPdJIkXqRXZAZBb60xJqjXOCIHV0qT0Lw+urSN9QeaWur274mcq4LN
tJFJRAB4UzPLD8iV+8ih3s4AISDhuNLc5exs/DFzCBZnoZ7qm6yMHoNK23oBJIpCEYwdsf6JdLyD
fZ9PxFAge1eo9a2CPG6jogsyBWiTONcB1vEfo2wnQXiihzh5X6C9vPWktQU0OkS0pe5760aFH1o0
zOrrlfKnhasN/TmLp/NI8MNa0xAgsNgohelsypLfDcT50+N1/aT0Q+oWF1XiWs6r61SY3zortHZy
P+3S+HaEfl/iRcISvSkVq2B7ZFtdayckc3PFOECUkZOuTPwLjZxdSPliVcQZ4p4g79dZ2Hs76Xsv
7jBpS5ZrF7JK4+XklN/hSIHblDVsEuoc4cbzuoPswCYZmf9pZ0TWDdqfMSJZRm/ae8DdxWxcYEXq
xwXBkG7/LLChDvH4mlM2AaQM47irPssw7Fd+fydCO9+odmGh/dgaGsJkW1EMTwLUOjont2XSOTAp
9C9ERY3OLMeN5vj3oqlpKHBpLbS5yekUrOdtAHdhcZVlq456khGoFTAFe/0rvITNGBDVaSWArWo7
9cAhoOfM1csg83HmfEyUEQzEkI6RLRwRv4Z2dbKFsNYirW0gVhVhmAqjr8HfLhpWvLa1d4YSzmcJ
7lyXy1yRtNKxXSS7y3shlLGlHoEzIkDncbRD/mTZ0ZLoBLmCygWg3BvUSN0an4fd6HJtCuY5uEZ4
dJ0Jj2YEvCJpcFT0e7tAoVzYDLIMkfgBIEG1lkkbCJ9437MtA889u3iQ07ojkI8qj06FbtWkTvSb
MnaOGFyzQ1bwH2tREx9mNWRQTNSJGK7XXvBMNxG0bIKr1CvKnQrtRRiI5ogsje2eye7XTcjrqWJS
5UZoxnpXbfxSWGB+9Pt4iu4m13R3uUtgCHW6Td1h6KaWiRyxZyfcs+x39arcm/jZFq1NsQ5twmlA
qk6V+84ZCmTyDaNYJqPVyLh2Za5GoQt7xLdYqwYNxUP6vmTTVpiCXWrWe49ARthhaMdlCLMNZai7
rC+9DpGQ3W5BX5LNHqded2XEQZ7SHLyaKEbDZHWVtTs4FmCaO/8DAKAy7V8GFaKl3qqagEb4vI5T
gC0qzHc2KMDcU/y8ReVvUAlpi66r2e63+WejT2o9Jiz8u4zKoSX2ZmpLjGiwpBpJByqNq4uyy29B
GmVRyoUeKtwvGZ0dDc1X6jjGGhQsp4VG1Vy1ag6yNHE4AWLQ5vVZPrTpSofLaHjOp2AA2/SBOCaK
yDW7Tra65pytUqsOFkLeweRVEJUc3lHPwApciMC3XYSel3W2Q96Xqy+hhWyNDOPAQDx4QCNn1WYe
tVk9ewUR/eT24mx3bIbg0FDntbcO1UZydUAKp7LAOaYbr2mq8EbYCPBkrNgzzKsi6FWEJKAlJiB9
8BDGa0jRmdJf6C0+VpFHsus8VtZEIFqNhbI6+BOP7p0P0TVspcUGRVA4Yl0HebbEnGag34a0F03N
nWZlfzwVYxDOWORSc3hDiX6PKos488RyF6bLmMkViaEhCTEmBSHj8M7XOWGKXvyGu7Efa1oI5djS
q+AS7nuYLT1MpILLft3Wlrmw9WBY6oqmG4Vn2jYkyEx2erVxUzSK/K/G9b5Tk4kycO+bUoBy8/ZF
QICLVqIwVC52qek+F96Dm6cnvGo5AGY0Ry7ZLdJ7YbQXDp2puOloR1qclYaQdz7SDD85d9J89Qbd
oWEanWgh7pORlLKhIXtHml+e735FLhTLUDtGroALSexu4+Rn2eOuoTDDxYRgHRsH3H3RLXPf/+Wi
SQNIB2d6MH6X858LcHUv2ih9T3TIjnrDENrRvmftYHx67ogX2/9jGz3pYtpAFiH70r4F58g2/jON
2sehHrcNijiaqizS2WtsReO8NJnBGqITXBPgASWOZc/qtJ0pnIIaBB5Bz/0oXUJiajnuXVdBtM+w
JEsRIXxRb1lIlcnNCrqsLfzsvDTvvDSiOdKkPsvoP4GW7UbDyh5uh5h+wjZAcbi83W3YaeHVIWdo
GmW1Z3G5zTxQQmGCqQ4sSLAJst44TLzHQzWCnontEc0rIynm+Zmzo+ALpOEhJPiu0rN23/bhfUEQ
7g6K3VM5i0sTjcTvka0ScwQ1cjoSfrxLCUZatq2SbAJJMtMyma10rOkg4qaVtPTX0i21cz4y4UZ6
cNJHzHuajjFdQv3qRztZNwaerEDS4jeC+oRPmbxGbez2ve2+O+UJJM2byCd/5RFQqagq7emkkHeb
fSkKUn2rHuG6lzs4xjUr/SEk6Ch6lFRh1xIm1TQQgNSCvsoVixEKzO+ZyB5TYt3txsQTD267C+kK
FC6BkW579obprXe9rZPGZyEBwMQ13knLw0yY5MhkWP8yTlVvUVpcAHGtBHlYaBzvJqzvlmaFixGF
JTOPRJJVH9IGmOycg5wq0GCuC8nF691mZYTYFXq8Rh1ZWjV0xsnLWWF32QH5wdnTcjbDerD2+fKr
BrOKn8+gKWp1pgsrJ311aKLHPsaP0FT3VVF8lGbyqZFCqCGP2jSTAuLPO0EwG5TBll4Z2YyTsFb6
4CITiful5ZKw3Rbea2VibjQtML8FolDYi9TisscMqf7RVS4YDU5vuAdudXTrqd3M/1TnZvbGpGDm
G9k1M2Ofhn38qyZsApF6SnhXPERvKgd1YxisZcEvCrz6Fla3iJ0M8RQ0d4aTp2OnjcmSo8jwMEvp
0gZlkp1HdMDDj8Ay1wwBhzjLZlBdEa4CDSZiZzImmZhE2rIVWAlDfIc6UPG+pOAoRf/RY0NOSnL7
AsP57Pzgk83xY9R0d0nRnZshXxZWjdMwBzE9Gf2rF6YfHQEIizKnhjDUwd60g8c+aPYxWZwTETyr
ajDPAZMpQ2lvLl2YZGR39F7wZIGH1HPtKbOZTbTZ/ThYD3FyT4BAuKh9tsiJ7E5WAVg5vMfBemwi
ex35Oe1+6xeKe8gW1M7WPS24JKE0ZJifnPVgQGV/aKp0j9yJtPixPI/RNnC7YEO1vFxFHo7OpjW/
qyjcwFY80IagMpqSATWxEagsYw2R7PcYU5DQa3YEAV90l9X2QmROg9FNHJGLP8rYXuFLoWYi+utQ
1b/QUB6Qk+rkABdyZ1L3y/3mztBxks9eVg+ZPopthuFqkC+0BjbB0Hw1JSv1qK5OnD/U5IOTVtNX
bVrjPZz8FLcc+eOcqXV3Nsx+700RDr6YT7s2BsTCGFD1IQLOy8zct/YvvRzfKk/tBitFtl6ThXlI
AX1STR7RZAd3PiOLEzqPtm2+tDog1655CRz/s/weR+tR+c6K5dRJ+OAfuUa4ei34r25/msLoMsYi
3QD+eaq8DGJ1g3WgGt+grkIRw9cJRYGabtBexWScOj6sSqyr334YXEG7XbqC8SCft4eCpoXHlKNq
ZicfggMdsFVYolScbTOBLZ4Ke+JjaL1pbc8nSIxRUlXGW8yGe+V2xhXoCwGrUQ3SvNL4IKwXiOMf
4r2unU2kQtSxLN8WZtG/2xVItQRHqHFsfeYfSfl25sWxScXOngfdUzQYryp57cJvqBdX20z8xSWu
xbYJFDRHqZ7BI++JUQ5W2IgWDeISUY7sOhkPEMDGbAq19sXWmcXCaPwVoinb2PRP18Y4nKYRLulo
Ywmg7oYwkNVRLT5LqyZ/xS2XE+5Urm917BL7pcQdiYLzjj0n4Xl1fva15g+ipk08Jp+OOZ4hSH54
lyaUu9ZS9zoF/8rTuGoD9t4jeZ2FV4BbGbvPfoy+qWYSR2uV35PMOGfwreE02QXW+KEYaLcTn7HJ
nlhN3/SIXfYRFCJzq9r11rz/bmjfJhmUxdwnjTz6Tsh2WmkapGfh1zRzBGgih2JmToHXzOfI09HX
FqWegfXcUIrntCFxzk4tFqCpG639QvLRWUOxGfMBPFP1ZZSsVEPGmXCUu3SYfoVaj3PJjjZNwC4w
y88VFXOUk1+q9A5GjuiVygBsa9CUBd8uJSQIkiO7ZYxl0TO1hXPjbuHkJnJAuO9BVWtGk0oTdQHp
UTvRkcjh2+ve7BimINDEukmYCeE6UoLYClgf6z6FC9iNe7/vLGYMrNqyoXfYaa96Fn5njApLack3
txCs5xsAjwXm3qCP5BJv4BK6UkmlcUeY3r3RY3SnXkZmXR2kW2NdVSbmTeKi7eormKWmOXU8/F6o
uwtG5DA3MXbEB+Gpt9QEDEBtQMyMmYH46DooEdrt45CiJB68DPvAGLHSY/1claG1hsTIcM5SrjXl
gS8Wi8JdM8eFEUFphxGFWeuQ2/kq0jyNs+A2tsRHpgS1LNAsk8unESIvH0A7v3V97AOUoBEy2Fep
6/0q8PsHvSvyTZfJZ18Mz8hG8ZPkA1Ki8GiZ9n1k0BHQ0cuxdGkXiS1OxNrcGa6/wiWKs31i6e6j
rNlm0UOl6U+WVYbo7eV70LNIge5wN8XZXUQFceFG9rVJzEevWzRNky8zPPsbIlvw3RFbUIRSgIWc
PkjaWsJW5WRtv6hqv2N0uA4hlUYjw+s2as6XLL6RnL3lFODYCvOYr21EM80rVmAnekF4UI2RUYb2
IW/5uGT2XBdoR+JU3lvYpLWs3LPPedNl1iwKlkjL3q7ZlqfDzrIp/EudrFYTh1hEuKhnm8A+E5op
SDUNVoTLCInSKjaNB4C4cmlCmB/afO/EYDQkwVR5rn9CtILz7M5KcYYoJ6Vg6hvTNSJyaMlSF4KM
B7LQrn/TiYDLkVh/uijEhQXqJYTn1Nb0hEttlGsHCwLrK6AAo4s8Es1YjArKX2dj+8gFBYEktH6J
sHk32QseK5Af+YTYxtM2+M4YuNDRaRWDsMDMSuMJu4H26BJ/gs5jYzXHImrfipgOc6D8ZZvYr3bV
3dUqYBLCqbYIVXZnD+LcGYiU/bICjOKyS/Or5llXh9hRH3S+tn1DO46SeYqDUI7Rn1SQMRmG5UCQ
SXamIXUK1PA0QDFhYTDTlWL4d7r5WVPE0Fp8v5ELJRGv+7LK8Y6L+EgnK1rULIW9Nqf3UPrPlXDJ
wgE1atR0V2tBLGrXlx+6VRworj2MdcwwUr2DQoc73geXmUQ74cGj1TeuYgVvAweeNA9+1vzWMpfY
FfvOH2L+Z2+p2wGs0oz+hx9Sfc1L9pwVnpgQyKFjqUVcJPtO2Z+00Lxa3kXkfC6dpKoAX/QVua3B
L9PLn9ncMPdq2IDDfotgbiBHWt7H4Jm23jD8cqmgO0F8CZQqSdS90EuZltPc0rIxG1IyGNamGp59
G56sU8zLrbQ51muKWr9dKIXssonqclIGRPozDDwTzUrAlWbF6eNUr0EYE7Nli+tAyQXD+6fpqZWU
3TL1enWe7Lxd6Kb6cgJjWkiHzbLv5C8sy14SljGOZEcgsf8i/nYGHJQoon03v8s8Z1MhIENNgSgj
dCcqL/kvSuLn1HrGNhMsPbr0C/Z4f3pRn8ws27ZdAX7WbN0VqdkPRoJCYYpJ6NaKbRFHJyfGx5qP
fN1tckf96btkDlpQ1scb8ZpPvbfvMoiLuk5KrxkQGUj5uaYUtSx0bVfGFD4bj4EjpAUugXoMULOo
eTnHntR3c+g+mJJJN2/rhcl0Og1IfxpRP1Fvt3c26bYNPJGT/+1Pg3fNKGc67RN7awe74QOZRDN0
EQZMxhyYPw7xkGEMxN7cm3TUcoMaNri9ietwiGAxWeBaQBPIwAW2ksDx75tXoaErSjH0U5pNoxOX
VYdRbiU4abymv3OzasMUZG7YkK3mEpJo5jzbgAzrEC2nZymq3Lp8aEJ9H9tduqtl92yaFVeVyXqA
Pehv9PhP3oQAwekC2CMxs0QboKBJPc6JlgJM/wqymuWAw2UaQn7HV0Y0B3oRUE/7emy3bDcRV6l1
zQKThWz4SjyWs9AdFr8CzWcLN3CRR0nP7soBhBrG770McyQEeTB34D+8DncNVXhLtheHL31Ky1d2
vgT2TP1hiL3fwagPi5YQjAzyziItikfito1mdAg4QcjsyXTX4yWIRj5G5XrRR9xrasEo1S2TimVl
O+QbymyFT66G2olIgHTpqFUE575zT4xVDJxJT2iIdjTG9CUuEwoj5SsrM2Km9eFNH1CP4Sh3k2Nd
UvSz/Y7CHm5dH5BhnXbwtcGsRVG0cSFJLowhmVNoWHNEHiW4KWf/s2grbW9LuTWngYDtYMayduW1
87NTneskdlHFgifDjhipQ9+SiY32DvEdcxDVOPd34ZGhVOZOvA677tp6Db+MbRbantSwulU5oRO2
Ke5vyUl7BBUMTSbSkEkgO8r04mFCtrjsRfak99F+CCzqoOBUqum3qECcxulzmyVfXWS+tx4Xm5dq
z2FDWXZq1YcI7A9pAm6NBwfawYhyrCmGhWWnuy9Ra4C2tXqVliZkctL3spF6J9V3ttes6NmSSWNq
NjrbU/bx71SJdok+vFAmWrgl102QPkVT/TF+6vVAkU1bxc5WL1yyfUVDQjbGcFlQPQRxhczbw6BY
IWaDN0GLee0GGPZAhGwGECDFeEVD9GoE5lcxdk/TRLUyt9OXWsZPbdPgmvUW7BkyFR8GpulRd89T
lb7rKSIk20iB7ClQ5GX5jFGAJoDYem0mtjZpKxOdts6J3K09DkcRWWsDC8wW6OVJs7SvwMkV2Qnk
mNGFZJwY8E3OlU/spCioB/bLq44wYtcbDv3gg471W0hIBot/yLwIRtJsRevz0kbluq6cz9xy96as
/lRpcfYaVy2ajHaT3BtsqpdlFcOfSxwoWrRZS6J7qkDt8WVeWFzD+yYhR9fLe5Yz8KBa6jKoline
MSsPhJqJBkyezCy6vNMpygCdzqHwI9cSBjOqrBGsheBNIitexAY1dwmmn5UzYVagqbc9MxrtbLBl
LV573xJfpZZ8J474HkHaRS3uHodSc/s6KDwPbmxeW40azRwU0KDjXpC4QV/emFaZQtDttOMq7R1r
2TbZKysTOFbIDClqdsDGU6Ja8/kNk+LkKnznk3yGwMGaJZzgAGW2f0UuEjUFLi3XO9UihFmyjYRR
LStFWEGAVZG4W4OxtzfQtcSflteQVxMJSFf1sDLzbl33OfFuE1YHDcw14BjMinRlWOqvjHa8mF0O
scsaPqakeIrIFfmFOS/cEcRG1YawVoZcMkoB2U4546ALbkjofCUEbt5hGwqWQypPRapeLd06d7rz
XqT6yvXNPwmxx1hYO3fZBMsOPczKcHr56YOJntdNBoSjJj/KKnzGpIWpnvkhDb90MyGAfXpDGv5t
WhQXEON8Zun4qgbWkE3ItOEZAfEFJbA84GBZyq67FogCETeA3H0ZKuPBEZrOvjyE1siuyw9IGyc0
Q2ewqowlfBouA0pey8K3rSX5oC/6CHtO0Jo3WzwEqIl9ukJtzTDSJtVzX2NkMZjnKjofvf6Z1+M+
mGSzdqzpXrW0DfWQPFukHAXEtXzTECW2cmKk+RFSbrhdL1OYlhu9Ut1Kl263wdv9lfbMSJqg76mx
04oAjE4G4NKwf0I+tdJbfqEf61fBPwDzx4r2nqR0bLKaETu/GnWsFdNbqeBaBSZ1c5Yg32CdGB7Y
dyjDQkzUrzokI8upR6GgB59VSrFfr7xfk8FmFsjdta9Y5Xb2Xa/gbxXt1FN6og+EE0R8TJSS/TyC
0+JQbo/IYx/N9tXJzJp5kkY4EVGYjUSigSHONnbTqFXjsDFKGsB5FPVsPRZk/LCNH0dCdc1hBqhQ
m17W4IaXpdl9dZrrn2vxUTRU0R3TTVmWTL8ZTdo7elebRgFTp7wbaX86fsj33OEzDWhC94FhLUTo
srEsN0aOQMEDdjLO3QPZGPppjFiJpt41zOW4s0TObngcyrXdpqDLjWGLLa3eVJqT8LiX7Vrm57Xn
Jx+9GRAGkvnUWAFzChhOD0WyBbGtInNa+D6gRS+6ZG3z3VZ6gWEb7PToji9SQUxXghpbLIDIBVh8
OzOc9TplS/I8C1obnLPOIixBfb1E/TTV4Wtmofe2ej0kLEQ/sXlXWBFjqpEpo/+YxDQf5UnTYmMh
e/neukDM0l79ab2RYiwnlYYvQS+pVUIfXcJtAQreWjtVkV+PxyLaGAj9ObeNeaLF5xCDz8vrpKBE
0J3YbRlhUSB+mmUTAb6Ssu1ODpQok0b9uiSPZ1MP1SFuxHsK2INCfH0nRLonJ/VZi2nVmNaGwM+5
wAlWzjYNZxka8X3ZAtA2KYYEqOe2E7SMBb4tBqRgo+YmDDpTOkx1iy/VfRUOK2x9YNvoOeaOmrh+
HXVaqAgt93bS+lcT7wtidshkTg6gXVb2KjfQEaqR8hqWPTLRGDNjPphiKsMTnmu638AqFmHCVMkp
NBk+/4ye24tsoBPmUnUwSwmqKVVPuaF/F6bubw2P+AxgaCPzJZ9dV7CInMjwAn1Egq4W085u3J7g
EnYAjcbq7WhySiZRnK9FM1aHWkA+vR1ud52yLudcvAePOjK8aYumtz1H7PzcxLlVo1IvkPH0GAiw
2aFKrfuR4xR4+DV9m8170xbIE5sTAjltEwcmbtb5odsB6ThbNmEfnQ7Zv5jjcv4ewjkYJ76l45C/
vMP2uuxmdCgOaMCgt1szA/Tv3WIGXVlwmpkBVXYouUKTn5v6TBsd54Of+XS/MV6ySwWNejto0f9u
3e56MziVGNEWiN1eK5hvygx4IItnbt4OhEGQ7yGKi5jZtcmczRMzuS0oWpLpO/dSb4fWz+ufW5kn
e2N9exCTXYOQd35SapgVb2j8yOaLrg6dARa5+u9BiIhN9XCyslDD6GN+yRTAocs7ZJthLF2KYiwQ
JNBIX9Nr3oTT81WlirQpOiMiK6i2Noge/YEmVu2ApDKHieCA+ZO5/cO3Wyx1+BDa+F7XbLAGWEKn
IAUKd0iwbR9QtG4cWx2z+dvtxXPdIBoLA5R4o7N0raKE4Z9YYAECQZuGcETo+MdB41PXI5Iv/n4z
t2/rdmjm781viXRAfESEz8ftPIhGIdedIT7iBh1+ftR+i4BahOJDcozHESnrKisq+nPsxS3jm4Lo
b7LrNLzmGF1bfsukdc0B/BS+rmqmPsf/97kI2mek6u5un9XPj+lvM2nZkkVg1Sp68TOkt9Zt+HG3
m0NiArqtsqEhOtH5+nmsR6fz8+PudjOonOJwOwzZzH6uHIQFN5pw5LZewkU2n7DzaWqbk0vEW/Jq
Nmw8f06m/z+vbieXn2T+BoLdiTnSr95up2TbGyBvC4gvhopjBFfhPkDgsL19pN6NwHv7sNU/l8bP
9fHP3bzJkKoiwnD4WjNQAYfbrSKYKNvV9BkRRlASrZr68HPQ5X9v3T4xugm0e2s6+GHVToeUhdNh
VAk6pvmQ2FqLRJAlSY4uhh03UMK+qqJrOx9oK3RLD0LORrg++8ZREEVY5cyT4JrCqxxjvlyzimlk
U9aNKkojQk0uVkrpXOgh2achGg9tZlnLToYtaiZwL/XtQH0/pB19/vt8A53awmzjZn97+e0HZugR
D5FTJri96vaDcozaXTyROG1EhnW0LXnx9UBeKtekTUthOMt5iCQ0VDUu0FfLzfr72zNCv5YXYXUf
yMDnCKX/vTLrYIUHJaP1aKarkrLz1da84OpUg76mJNT+PDYYKrhqXk7MS1WYaL25ezsQh6uOFvyZ
26tur8d61NyPTBLdP8/6eSoeo7zMunOYRRdPL5xjXHXiQrIlxgRs0eyTY3EJ58dGfNDrjKb3ahJp
CBuHlTgDYf1+e8rf5znREQKkdn/7RcPE5pgTYFqj+UC/qy5RaZs/f+T2BFw4gpTEiQ0cPklGQf6c
bpfeVksDwlMRTKILCNHE64VPrT1y1qlOXtUitRP7IrTuUE2+dRrn1zK+2xeNDIBlhhl3e3vsdmD6
tVniUAj4+5gxxulpXg+OUeXvVaX+UIuMrqWbjJeyXCvqXlcP4qaD/O4Mzta8OM74GCd6fmzb0Lrc
HupGuoIuKVErDanH7aHbD2OU63vHZDNwe+x2kNbY8GX/+xGtYs8XsKUSJvE4f5+aDw10p1LRw5+f
cvtBbJNF1Tri9e9fvz0O02iR1C4hJv+8K8nii5I0ffnbM8b5zWdtW286RwMPVLrVBepy7tn+fTkf
ag9erSB5rp8wAHnBYF+MwrUvOiPysnDGCukhj4F/si8wztVMKqUTNj92O0hIEcc5Gxx0xN/TK9bs
9OwIScPtOFCYWiRV5661CUhp1ZMOiVz+WTlxfFSo5+kKIx7oXPrDipUobO/h0laPIpwe65b1+uSq
Faa/z6ZNtEs1H/JahZvQ9MO5dO5fbj/QC/KWTRfZjo2OFkeDSpM7pfr97Sk/j9X+sWLPf/m5F2vG
lZyL42AKc0tcergrNYI2sBtPZ2QBi6kgfmbudEXFcApq+5MZ66VpiNjy2WbFKkJ539BOT842WoyF
0oxoJZuBmPd6PUXGU9ybclFU9GKV4T2Xpr9rAKY2Pm+YUWNh187CcVGSNPJuwJ804nRrVfBdSliN
UelGq6ZwFhUZO03my02Utt/+0O1jA8NYFfn1ojOTeiGL9EslhIzi6s1N9dupUh0Q+D7ILapeTk+6
ul9+CmlYOyuIiP5AvM0VfcdQbR8mFuslv+YuU9OvQCOPlGv/OKLhqDDpcvN2cFpPZ303uNrydlPM
928/sdMCtBDk5za5nxrFsHF7gkxj/7/Pvd0vjdQAasqr6n9u+fk0Hqbsm3wS4sZuP/y/5/785PYK
L24Ij8/0faVpUNf/Pvvnj3ZQqFHTzL+b/+YlLVt/c3vdv3757ac/b2wC3OC2MXHF81uisGkt6tEU
q9Hz//e2b8/+16/9eWFsteWqLiO8T/Mr/75f4+///vMn//7HMoxrLLvy6+9D//rH/v+TsvXR2wnS
wtBq8x38fY2CDrbEfAdIc1SPlW3HW1DudinUtSjL/kGLlNwFo+8uSCOYGbsCySo8t3hvxUb/IPSh
vPZUY+Y7t0dit1bb0gvJk48wUtKr3rtpjy6hYQS5G/tuPJbFcLHGbUdYx4tytPqMmJ5A4Fi5DyLt
KULMPtmjPdUjXaBktGmGRlRNLbbhYy2RHvH8lSam/uF2K8jR79J9jo/o22uq7LLb6JbWPDjs8Chv
AZ5ho2Gw7cqd/lGiIp3jvevUwIZVEmVseINcTkhJt7dX3Q5alq+SRuy9CkKqQ/zdyRR0Z6RrH+yk
T0421/KiMjySYGyb+naOHiwUBAr1Uk37CujE7R7pCRMNBLQmeYNRLQA+cB/B6N7kY47Jeb6lFUG8
H+gX+fT2PEl7qXtICet6BO9pEPk04wr1DlMeFgymzvGj9If3MOOf93I2+LqOXLS0G/+IJIQoQLN2
X7Lc3eJeJa0uUoQ7DdYdLddgCV3Hffcs+sT0gbOzSBztquXybaCz8F6V3jkz0xff88cPESMDor3x
KNkWHFPbLKk0lvKM/gGjUqG9UNJ1r9U0Vve8GJ9KShGH/QBlNnt6M4MMG5BfWa8uI9CoiehBajmJ
2Hk3Q20N0A7e7LfWaMbeFSlRdwTIVJRP2gR4ZXe0b+dAGtG65zSkmIjl/d5mVborKesB9Qk3t3cJ
EWc5mSbRON2005RGHZ+SF2rZBktHrvtPJaiCuUk33AUEkx6cUQ+WIjO+EzsfL9R81c+hSqjMEZm+
HVTzBxpWbaFXV+7O1SnB5IRm+9PYAS7HfeFq47bSFX18143B9zYt/gSEQBp6e0m01PnvQZvv1kNz
yYp02c0YsxZgCW6UiNbCfLdudcEZJdUFCCZFhfI5zQLxB7fTM0yK5o0mKPz2vGw3fkQiQuFsoTS4
zTJUHiZywmhPJvb9RTvSpiW4B9u9wU7s6DuWf2z7zv+5lYhfcT5opzAZS2tVIWMj4sgoH+wZRYfM
+7n2NXmt6LFwCSHp0zoHsmelDGwOMWtL3/dsqDUIavvYyw5m5g93FCAavHT+Bs1Au0cpVL7ygcG9
JkjRFMybZSJgriH/HrS0ujZW+eWNSfgKVVGtkEXH952P0M4uaYNZpfqK0DgQSQBgJXTMjRjKiuI5
wNUhpJJoNvQHhIEZJmqog4xJJ+8Hi31WMrFs0+e7t8fAnhxkWRGVMfNIIuYN0bTvgwRwn7LA2ySs
qBhTwpCqWU1QEia0geChy78OaX0feKV3FJLaZKYERNt5GKkirrB80i+pE5d3fRU8ECFAMKROm+s4
WkDFLdJg7wlGdg80iaNND9XpRYuKaxIhRob26IMa6t4MYTivnSjzVVmZ1n3d2oQPBAlsBxMQbel3
pzpW7IJpAW2IdSY22grtRy8sgjscO3huxn0uw3fLT2dLTzrSzKmEuj3W6dad0cKY2LDm9K6BhtjY
xoCs8DacpEXdStieeQg8YsHTGXET+r/pu3jnVrBEAZEUshJy3Rb+GMV6obX2o2/X9dpDir9hb+ee
yjD6QutdHDDhgWbRQi5o0IifnvKRY1L6uFr/oes8lhtHom37RYhIeGAqei9RviaIkqoaJuE98PVv
JdT3dtzBmzAISl0tUWDmyXP2XrtGccuhPvwlBoAORWDSqHSyU1SyKwpH/CbBF+eXFrVPvfVczh63
rZVKxCZuM3C646+GZQTTr+4cElO2alGkrm37V10GE4W/9z2RrkGkqd4hruHT6xQkyrNlycPyiZ56
o95jPusfRsXVNDJ4BRk82oJZ/XqKVQEn+vrJU7yBIutpk/YBeiR1ifPDvnIquPlp4F5iLSxfWabZ
Y3qKWDcUB0DQ/Jy5/dzMrvVsBtU/BBXlltTPjeIa2DasbL3s80ulLl11GYl4XGGwIJaocOIrmCRM
XbHMvu18J9up/poUGjVCb1fpjv+J+vu6kGshVa80ILHPGm8+LSrBktblxT/oV5T4DyH+Q2wn9BCw
rJ0Dv4u3Ud/oz/4sTeKCw24VNCPhY4oWWI5mTKPeL7hNuYzRHJ4EWWxgzPl4a/pKF/XKs21FjBRu
vAvE+Mf0HIyXdcOc13JUCiy7NkSOlEj5wZIX55Mtrao3gh9hpbt1cQUyMW7dGMEx/Ppx6J/jFqRL
KXxg4FxFDeNPLcT/PHAbxbV8/lnfE2DsBxhrISBPp/2s7PLiWhIKvWT+m+c9vzV3/orPI1rbZQXO
lkd/IHpioDP6sxpi2kCtnZpP88T8wyRUbdNgdXwKTfdcYVF9I6cMa1WGI3e5xNmjPaCuhIqV8Mld
lsHKAtKZ+sYhiQvvSqJuto+mKMNb0Z/xoolPcBk+/xfLuc2pzSzAbGyJmnK2X3I8D8ysVbtXuR8c
499nWjiNK8x/IFgVQsqDmbSvHcYTyVQypF9eJK3qPRbRTpKuN9hNt9VFRNU7jvoqCrFYR7mbbxqz
y15yZMLQgZ0/g0cukB6W+gZFRftYoldCiWK8Llei8pkhb7VRF69DVmdnx6YjWSiMS6vh4xkM3M8D
UsDb7EwrNF/TR1uj1EQkXR5iS0TPiXAJYJ2SbTKKndU3yMCXHVXjyNoX9CeW16ymBCw4TPVTLyN/
W09kgmhgCocq+9Z756WwhvRoEU2xzQVGmqp2IFg6jvm4PECOIUqEZhOqKV6LRowMHlnNS1EmLNPd
G3pUr6akwymvk4sX9SmRGRizN6P6kQenQGKYUkjhb9QfzRDTPfeM88eZQFH24XcrX9MOMEGhe9FX
ZxKBqs9xcTfm0T5CfMEbuOyYAXMHEt38+gl6qb9dfrPlUhcwRFvXB1GKqFRwhnw2I/PdtnD35LCX
dxqQ2idX92g4oVdexXxUXsgCbtvBeY5ru3/hf/rHaOvgPGhELccy9vr7IGMyUUKvuZQ+LrS81NwX
3yDqoY3z6kaYLZpet7vnuT/cDE7lr7rV3Ht7Gm/LH7gNhnuhz/WpSqtHkLXxYxdKSp3eTb+DiM6o
leufhhPhb/Pj/BQKvqPWANASNg7yqWOQoLGakY3Xd6fQTPWv1uXsHmlej6TDyT+CEo786BVyr9VN
/tGw67sWlYH0M/HkpvrdMoPsg03E32VVujUdVGExEkcC7ZpNYbHMxnl5mu1iO2gBwYtF/9076ILa
Hs5Vng+kpFWhdRXYH+nJ4EOMq+Y+ifyX79PgQ8wADTIo5BWG8RutD/0FcGX0AnpJUxcO3qsbRCP4
wOkJtWH73Fd5d0Pjk6BDeBzqOv1bpU8BpqO/Bv8M5bbhvUIxXTvWoCxLcfkexoJwkcxn4qQuG6oA
8BEtM68KG6zdVqDCKl+eHXcm9jDF5/mz7MSW7zC7gZVf6uRzlwlnkeVyeVj4+eRfYr70agfUJ1jo
th7di1b63nGmSgwRq8OyUK+RDcruwkZ76WsDr5KUGtSkmvxIPOhrb4KE+6Bpz3BZ3Bv+V67MbnpN
LTc9ubQWHjucH0ddn79oZeKlKWv41GqrW/Y7hoEZJMESBwobX1knzcmswlch8u6cDUqhq7Ym4/9e
/vdVLbpQ4/zTj8l4b2avPugzE54STR3ddOh6y23ojoJBf6IT7hvH7tnRZpLMYuNqlIytimVLb6KS
rdKZio1p0QPL6il5CxLSoWF+JK2LJFQ0EX04JBC9nRRXcy4N6tfOoCal7/0gC7BOP+g6USC5rz3R
0zlgndIZtH3IfurXKG3FwVSXfWjvye6e77m8ES/k3nKbUwjnw+kjG+QjW1/JbHa0ny3DfB8Ro+Hg
C/+i0K8QhIIla+K6QJIM9aReqGWthEPRMCvsJ7f8jIWEb2L277ZteMcsYmiejXm1Gd22p/gttAvt
8x2Qh/rJSQi8b/JtSILbNa5cCFTO3FBTcDBEj4pu3QL8qRehfnEFE3UtD5OXiGWKQB5vC2JUrMaG
MC/GIVw3SSlWjsIAahn33fLGFl2ESJbUiZWDRXYdFvV4cTWiS+gwfSEcQE/s/tKS4O//PtG08auy
K+u8/EuTLt5zMRanZf1qUF9h+03FRUorxHGPZ4pgjRY2QTn8QqfMKnyXYB3XKLEBeHk163pSv9Sl
fOGgToSvemlwaZVVtonXRH1xbMoOHg020uWrief9Jkkh3ZYhMlWpCIiZQGwx6L57nmGSvJLmtVle
t9UiD8na/7kMQ/td0Dag89yRIYngdPkub7aKTQEok7ZmW23r2CbWubc+QiCrf7KZY7+uNmCSu+rc
Rq6BuXsfO5n9XXTyO8l0+cnEmt7hUEfrNJmsw5jU6EdCHxd6119Tg7eCydDWInceVxsAdX/s/K+e
vNLEcp+lF3nf/eBvMs3NkcKBRg6MpPvra0Awktb+IMmhJDAMQSttDQriIdy1jpZgZeyGs4I/QYti
cJ2iTQAdVBH3Ae8GZBqgRR7cNRDZkHNkUL4M70Zs0nhzvebmax1a+Nry6DgWzaUowW1EeuWRQOsa
W0WUS0FRRlLXX3xn+CRDXr9MJIK8TBAPVpzZg71wy+3MvQ3NF7eVM3J7ymZ03oTUOIZbyXMgMRhl
s0Rvb1scb22T+KXlW8ghvzLiDNE0NsYxrcboGbcxJagzPS1XYEfwr3h0M3uyapaXrMqPnq3xn1B9
kyfF/NjMBoLo/zme8iuAbtV14L/qtDojf96WNoriVJbkUpkORVYROL9poDKVUIw/4XrORqsdHI7q
cqrQA3mwUGWWy8/ILV46ciDChxA4DQXeP34RfuAPOc+BP54zWcjXcemwpEZTU291Dh5+oL4/H6y0
9y5jRaAcq3Dw0XRfUdzp75SCHLz5E/uyir/aTrv1Wd6+BoYp9lXZvQy9g6OuytEszqm45VkkVu1o
rmWb2s8QAmz+Ivw4oRg1TjGZsZrJv3vEOwXxn9sOHMvWC1scYWAWfjvVd1JxCAAIpm9Ltjwc6jJ+
s6JhpbX6ZaZyRyVIrA3Cf/PimcwmCNIlvwhZAqy1SCEVyDCZiTyL+zBHtBzC0BJhvO8zROFwQl2i
dMrxEhRkXrVd6W/TUXOvpebRyzGM17J2sAFYrPWaqzRPWd094n5CcOiGjH9x9jMPQOkkK2NH3Ts+
atTqj6Pfy/2Yk9ojStPaBKFHsWF3Pdu7tsf5pkh+c9+K/Tj336XjcJAOZwNk9PJ/Ik9uYwUhqRZx
G0R7k9sNXBRe+TGICI428+ID/knRmwilm3absRRwi9rFVW8Hk4lx+yx0YtehgNlbr0icI50hC3Fc
0zz1QjEubGUDnZ/xtTYbKGQaDBq7uf88AHzHVGuAAxqsqt4WydqKiZ3o27i9Lw9jWhIgKdt5F+Xp
Vyiz+h7KFOqSWf4FE/XzRL0SSoilsxEHyOmLacshsdgLnKTvxbAvPJ/zlwefIywZTug1z0buqaJq
b03tFrdeZi0UrkB8Dfwee7JSCVVLwvMCniVAA7qYY8wQDrr4CjrkQl5fpJL2aEhpvFUgvWv9FiMv
c/pAu/50T9tSpGs4LmghemhknFujYYtabkcklAJbmw19xbHAozGEh58/Bd7naROHsEdaSeniZfqZ
+zY9DFQjUA+pfsPukV7B9NRkeXFXvxnOi3AQzrd6UniT+x3KgX4apMKx618cR6j+Y2vtzNL13yJz
Oogm/9PPifmo6222a3xIQGmTeasfWqYWsv+4eXmrGpQMC7TTLH2oYZl9ir4RV45XlIAo/ZVf/Of2
yUV6qWJNI1WgvHaRLsn57OQJCrB/ikNchksaTRmAc+xSPzpBjkfHkaO/kUMPEEQvyNIca0nIZjBN
j+JvWlERMK4in7YS+n65DaYJmAICo2iDyIa+B52R5UGHe4OWG2eXmcMTZr6zDc1R3k1VuwdhjU+4
ZW8zbIMAqWkdKmimkdXeLoaqtE0JPbmA6kOajbbbT6uI/y9vzYgohSnIUyTt4G87/IMxK/qTa8iw
ygYZ1k+GSIJut8YRnK07mRR7Uo+eRp2v/vfDmRnNewJef5YByIFCrIaYnpNs+uYEYpJzvR3HX55+
MjWUebWEA9qK+I4HV78zI1/79pBdPW986bK+f4nMuH+RRA/BX34OfLM+FgWnIUIoUipQ02heasHO
pzsYVOKoQyOpPkaMy3UmYsCbrEYJw61jX4xEAVYYDbomY6kQyHtDrxPXn1/M7Mxoh7vRRe3lj7sK
mcsu9RH8JRLTRpE63s5SpTvdkIoE8My6tAT4ILcrHHkRw752oaKC/LP3Rmpr792IaYqjy2GqFP24
SwHB/J8vysL/bc7Cuy4Y2Zry41KhGF4Al+lAFxVF0tnt23pVgPUCiZSi5ZxESh5BaDwuf+kEBGsr
ZMTQrTamU1RUw1FPOJyO8fB3+eTkJjOmJMkPTej5l8pKPAg0nkSQ1X20WaHtidzCax5ojx1ogM+U
RQlXbeQ/4sEydpZmPpZdNK9NdcyvBFGffsAY2FAE7Yqm6wKVp4iFvLIsXZBMSTRw/WOj0TH2Rxsv
VN7N1YH2eN50islAx6IfFE6EV0L5FGUudyzG8rXmWtNpDEOchxLXOQ35+bdHp+qhm1Gta16K8bg1
tJPVlvPG843qEaglf0L8FjGWHIDERaGzHnry739P5CYKDCaNsvxIAhluSmvGOO6LP2MeT5sEmcCB
/n3FEpd1e1pEzX05vScqVGk2GghEHX00iJbItYCsP6QYNL6MMN765mD9wz129J202DlA8ja2n00X
fFfhQ6On3m+KbSJv8B2dIq+09lQUBdNonxEjO55uocv02273s/6AAiTYILO7N5dkz0TI+VfgEIlg
jZKuajAGDO0FfnzLNmkC+sRF5AYGJ9N/bmvME4NqJNB/7VBTTodSNUdIyFjXFRgIWc+AJw3uYzfO
npbFvorDp6LR7SuhXcoSXGffyfhXCNH8LtGRr+FCr/oxmCAWUkkNOvdvSTwMiKRmvXy2AJK19yEl
JVV34w7hDTo8BTrmuGGs0yGZyTvUCI4kCN2yY7oJk4gYrsPHcm19u6wUrlrLhnnG4I789icsZh7H
fwTr4pMlxu8qhf0NFHBYBdG0A/NPvaMV6Xvnv/WZN+/hZUD+NILxWBjY2tp8Mi4AD3AfasNr5sz6
O2IjfW15YXWFsNlBs6ouHZolfCPg83CsVzXwqzBYjYMzY28rXhwQ8f/U+hf9OnsLz7TYjCBwLzTV
17ZKXRrLKbuYPRrTgdSi5aGZXP9E55dMX3sFoiC+NXb2/fMuR5VxWeqBxkS/OrQAIugA/aEu11ZF
NyoWea+fJyclPS8kcAQu+jE22INUjdkzd780yOKFACBTlpp47MlTOMreOjlTT/e6KOPhGQ6+jVI1
qy8Z9tIHInSmR1eAAswI3C7c1P3jRSbirHKEjJ4FECzC8jkg5RB3FEjJCS0Vii6YvHrdr3Bfh0Tu
QLoxsNXsxhyT6zykBBvmOIQ9DPPd1IpjG40wekE1YbUbWTGrdresqkkIKcyw54sfNzp4HBfxd2jC
2fFm/3kmcAVN+vCsOX68W+6i2urGo3QH5JBMgK8/+2rBSnkZJUMIwFL+ddbKPz51OcXyAC4yb2jf
Z/bRJUDrWRbG85L9Yxd4HVNfPtV++pSYDGsit/Eff/7BOqY7Esb1VieadB07dM9obpgb26lpyrYJ
A5zyVxKHJy/Uu0PuWuGFzpWJSpdiBZPYg3SS5tZ5zvjQdgEmIfKA3JvnzzPN0reyq0gkmAvHXYPw
YI6miilvYP2igiEV0MmAkgRRqdPFdbEFV9V71BcE2MTxtAZ1Ij45q34nFrPUIoUUhdXv7gWNz6EN
EnHaxcdRtwfEXnjtiiru8K7xLDH7f59F//tsRmwyisJ6/f9/7wCKHu8YLq2aBWmcC2gBKtyAKZKG
NZh+8xJqQCsZJqL33OTmbuwy44CXv9galpCf8dyRDxD2X3lnIK7vLe1SeSb5Iw0INvoyZqDLX20q
D8nIyRTd+FNupuGH46LnjfAHXsjDC7Y0Ci8BxvUD4jlmp1k3X+0W+rhskvbFigolBAFnNWlEndJA
2OZKK7XU/csD4EXGJXRHobF8B1XBXzYl6cdOYD9YGshhdCscbhv8LpMlSPVSOpxIpMOGnmq9kWQH
EQbNQzWXw8GpTK/aRYldAXeG056pM2bWwYdq6xnXfVbCg41psEwGTSLmwMZDxFkSSCquIR1k7THN
chxdWFHe+gn1M9aVcLdcwoBCyMTfPeb0SohWADHaZWwszCn+kiHlr6f9+YktwARV793CGGj74yGc
MCqd7MELTmWghv5o1Be+mfDM4rI8Wx4CmqSEm5MZFlVWvDFMoHjmbImjgSV2+RWXhyl7Y2xWfCT6
fHLVvmUiaM7hGH9ZYKSmEJDDNjcGay16kx00SA+C4DK89aFx6tXD8nqT/Zsil0emsyWieKbhyuCW
O2jk8MFttQS0LeV7UHYfY0Pwsw1Hw5ZW+oh7ywZn3OFekyEOBANuRMQUrQh89DmFU+xzmsXnsUJH
LjWsBmC2yF1QG82yWIyR//bzk5o1MU/kBHoQGxDndnVymuyM/XKkC16nBoQuHnDX6aemLMUmBaMP
dFfaTxoWPObr2lsUEg4KvBsCubrESxmsGWfbmzEwRgxcsYktbkaZtv+Z+gDJP8ToygGsNLCA3GVm
RXBVTFxyBjCphfVZ0B34T8FhsSXwg/5ahAgG+GwMJUCzorHMnkZLIqOYKDvJzk6km71onh2toylF
od6S8Bb7VrPOG+9JG9Lx+/8+CSmdZi0KzhaZFgx8MV4uzSnDwH2gFN1X12ESEIrs1NeOUvDrsMxs
gbNEW+bqXdTEOzOsp48ab8HpZ5GsjPTntnKFif4rEdwfeRCNP3ddPg/jqq2xZ41ZehqrMnvNeaM4
8Vou0QXeExEeqn/BtNqtqmQfllgmosji8EFU6EOMB3Obe2N5W3qUWhHrV71gaCebg4WmY7MISyjy
NmbtaW8BR+hDAth9BTqvgFSl02anHxgcwCtxjqpyZ5247rs+U9MvUxyTYvwxbhxYb/4wbmx1KSNx
FE1hH9PZbDbed+5CEzZV+eT6mnFPiMOrcvMwa7w8RXr9zLhwPyal+e43+XSM6CyinvomtCQ4GY0K
6CPriKf4DcExx3Q1SJKkg5QWZEp0qP0WpUelzBJ8vIml90AS5cILt04et5egpE/d0E8KVZ0E+rA7
aBWjRA4hQEoMhVY1Ilz/ILWOTP+Kq4jxbzDhHWjnxgYxuNq0pcdIgz73NtrAiBbTKa2yn/wzM2YZ
1JjnlHNu3gw8SdRbah1Rc+efc3lUZi7ujSR/CTs5bttOcASqzIyInTxco67nb9Q2jPUnYUb70fHP
dtVQjxAKWaqkFJt768KiccqbpIDQbMYB/mP4NSb4LogU/bQl9NZ4XS7ryDU2KRiDoK7KYAXY45wz
l9+jLKx2edOIC93Bf59xk//7LL+MJjRKX5PMdQWqE6wSn5at4VtUD7lfQZhKlUQrrvIzsSblLa3k
ixBSodnaCfd7FAybQe2Y2HLBxgnScX/eoYpvWrk6+gigK9ra8qPonA+hxWmkiGt+zkReLFXkLdt9
GtF7L0vsvR2AFGnp3TMO4EIptxI+Fndb93b02KR6d37eojyyzlY/nPoy/ZiSSbulnta8SfuwjHtQ
j3VX4zQHzR+9iwNsAwiJmOAX+gqv6pokSwgfWiFgTGTxby+Tz06/dUs9+rJrDv+Ix7PTMErzCUfy
Dv040yiKdmFa1xJsL8ePeDZpbkn5ohlM1+ysxf/WuX2xc3XTOpCnHeDNjJ1Vq04KVZd7+ybI8Fwu
FR/j/gsUimrX2gbFRZ9or13ZrrBb0t2dawZOvsM7zb7ojJF1RBmBXGykswKbbKhwo0rxpchWUbgJ
XUN8JV3+uag4WnMwn4lW8Gzt8nMYLPyBhnyQa2cfW6yPU7aBdOT3kXn3fafdU4sne851OY0fBkC9
RrBl0I1rPV8tU2uSHbPH5VkOIc/TN+3sUG9L9pWy5ohN+8++hnH5iqPefjOEBb4os9Bn+XTFQRp0
LOPbnqyp19DT/6JTPYQme0FaP0IUpYdn5txdy6m28+L2GKZJs2mpOg4YYyrshnK3SEV0uq4r+tg7
6ov0rhM5sIqddPpMZnlv3ZBecDJRU8huw+jdP6BikLvRwIib+Mw4/UGdB2jybJfPyfKxWS49j+b6
ZOVbe8y1G77N6NYNEVIUqEVQSmlHqqNdrUbeXhGku5/5eD1hFgytW5BXxn5pvQ/uaG0xMcnNculF
lXtsgXAQb87e0E1/yG8iIlvp5vwkQdEdxtYtCYzmSQj/s0wR6ma19psd4DTUDDXVk2n2pkdCFuRq
FlagZuCEm6hD//Ig1yBx9wk67K+w9l6dfNLfxtoxNuT3OSdplsOlzWcD6ylkdLNkVKXprr/WDC2+
BPaQn4E53TOBO1zShX7RSAakqZGTHRyUh7GJVHcdFUSN5oewiRqN10AjU0qXZLOkb54Mo0eoYdCs
BN9FB5Z/ZQciODu2rfW0bMKyQKnTmK3OARU7Zl4UPRB9PtCN1pzQZqc3ixEb9G3bXxsqNzwmzuWK
EhN+/VxFGz6Z+cGKaiRego+tgG990xvyyMQo2vcpp6NpiHPVa97BtgqXFEQlO0X/QVNIdKRKWdHJ
M6vouuyTc4Y0CrPKezNCZV0+UHYF4bHB3vAWuiYpQ1hdoxmYplw+nuqDWqt2ys8CSPs/vttGp+84
To6r5W/gjYa/zpWkbwYKuCEaMEdk5BiviNjtMwX5TW9Jax690bwMNiUytgXxxkjT5w7zLcTZ6nLm
7BvqCK/4tWKCnNtuTabcTOfQpUutTu0Gy/6uNjuc3qrP1lrm+ySs6JAqjZ9e19nRM7tmLQ2WzMrV
5htprOktEdx/y4dn+QJQbZigEwRJg+HJpdWgRcyWT8uHm6EfEve11dgwsgy+iFfzw7qhRbdfaTAI
iDvpHUTDyOsw7rvI6ExlsSgRK3YYLC8dZTHDsezgk0v64Ol1Rdw2AwNkf9Oj3cGgmd2UZAsDjB1S
A76qVDLBzMOUMyIvus/QlwIy+KA9tq6tNByIV0ftTdeK+/Ie5IVjP3cA5pMgqQ6TE0AHx+N6CITl
n0MXZW2b6M29K2mPxPRUP5rEfic8Qem0OhdMuEMz2Zoq74Ksx6krUCRqUa1HzAWUqekj5kBz38eT
uRd6HV3HqNgMSSce7IgSySR+b6f6gdCUyvDdNP1mzbYdH0TSW2syZJJNTY71VQvxjfnecPipWOFZ
YhJL5Z+pM1vs4DhuTX2Ibv89+CUT7Unr/vz3EiarbRX31dlLQacupVoxMMYUKRTUkHJmnXtxv4sX
L696Fi7PppxJSpLgZeP2GIoapETXQM4buqeSjjSGaat/0Wmn+7rh3huvkYe49+q15uDjHTzk0wSA
X1wburC6IoOMAI8es11XXwDnzb8bG1O2C2rumMua7Plce7eJx70EWItW9uCW/KajsUZOgWUBp+Vp
6CiI8K7rL9bge5AFamLMNO+h5PS7GglyfPipX1wa/9C0/vnRWU2DHm+k/j8xsIMxeofebPammi7l
FP574NYFPHsudZvJYUXbh4NUOXFq4mH632ezNbPyd2KftD4KI1f/oAIkm4eoELCtZpLsEiTQH1Pq
YLMQ0VdDdwWFnrc2W7971x39rYWP9xcx1mpMJ3JM9Ry9tsdszMQffaFHU757NB9nml+vjktj3bb9
CnuEtvsR8bSh8RTW4T7jbr2kLWuPUtdV6iGYTIdclH63LF3SNsTaCAjKSaIa+UaNYcTzVXsgxPPM
cA/tFzpHZi/WtVdXMQGXj6kB8oH8LUY56nL5Qpj4D+T9DptIEju2/Bgeo+rtcqmrLrIietAlTW5Z
rSAZ6jQEuSq9ZK3xa7myWV85QKNfymlfb7Vw7m//PdMS1VcnG3ddNgmEwNIN8EzNHwX9wHvYR+9T
2yYrPncVUjye0XtmG1fPYvWaNoz/fjXu+dXyofz53uX15TuW781jKNVydP82tC72tjfLje6n1ruZ
WPQQUyizQ+E8LsqGZLARf05vgwmWXif6e7sUThV5tVvBNCKV3qwyogDlqgZn4E+3TiPw0XXj4rB8
a9t0FU3zTvKZIrAwMProFE+lPLkG+ItU4zQ0cQB47dtCW2d4ha9APNj3MrgykWi+7Lhp3keTBVjp
9adeBYWXljwQIBqTCjw/+y3Ay6yP0seonvqzV+XE+Qg3e6sL/aihO7ZFW91LK2neGFG5qa+9prEZ
Pnu0Q5ZXwx4Urzd1r45u1G/pIOczkpf+YSIL/HW2riEtiG0xK3W207t33WMFJU7O+4L58NokcfoK
vEbbQXXSdsvl2Cavyze0vpJU2a5LJg//+fIPDdUwI7JXMLbe+xo9/GahV4db34uQC+p6cNbGElkK
eSu/Y99/HOe4fcmjojmOLTLKEnjpb7QFAFzC6MPHgrh3NdyWZPpVb3ZENypBs9QOnyZ0+wOxpYyF
1aUm2xeiVNp73o7dtSNTEuIlr0dBM0FrqLLzRH/1Vc9okiHdpfEaXio1/e1mQzsccd1SEZdMvQzU
Gocuj7t9DZDsbDnZLi0M3huUeOtleRw76sFaIzHRQl7E2a69T6kNZEgX8k9PRIgh2r+8t4oE0Lcv
TjySNhQV7WpMBKiqlv5G2vnB1j8i/GSs0oV1+wyQUJzzjFLt51oL8TwEcMTLbnzVqpJWPtX/o4gm
l5OGVp9zGWgHfll7TxKAc5lmirFqDE9LbZEWdfIY0nhZrnCQ4f5qe/dEfim6EYr0wcCr4BRTfW/c
Wt9z53u7YWYFKzk37ijH3F3j9d7BsKz8OhYwr9JB099yc/zuIHL8kxDpwuH974Sm5QEGSZQO0etg
9YjsKzYfg7/zqXZHojLylETmgr1otjrx1/8chTVvellpZ6oAatlO1E8dy/E5Jz1rXZtm/TvT9cNA
BMhbjAFtTx8VRjSUCySpIYd7bgudtGAlEIo9G1mOUbKJtmn0yXCeZCwezyJOGJXZ5Ig1GEAQMyYv
+BhVKJUV/YHLCm89bkgjMV9Dm4anXWEpAW86PlgtE76YuUaLXqyDE3Nist/AHuGSVsC4DhC5HUjq
atFuEGzbBfDdMPWMe0fVWrpNj6tykO0sZcfyWjW9eT5Eh6iw060uvOQ+jGI+WHhPiR5miLy8VlfV
rzJO0fnl+OF7BinRBvqGztCLazijStKmNPtdXn4srqLOaKODN2h7LdLxPtWZkoMZKjGHIqYD5Fas
2jI9VZUzXQki0phO+dURbA+Guy57K3sBCT2pzK0LSf7TBBpUNOV4KxJfiZYpzmTlWbtFEQwHbgO2
Jnh1HJW94DLdDQHXF03+lLlSe3IqozsjLbnXCoqzPHRWjXc8Da4j2Kk3bqBLznD4K/c4ssZhWmKz
tdxTZGugSHI/O2vZROTLUPgPBsIolUUq7maUFLgsYedVUr8zRNbvUqI6QtSLB8+vfsnnpUKlfiaz
+pLe5zKct0YmzffchMQYSE+QkNW2u3aMmH1g1Zx2hENGOjKc0juTUYwCKMuJTk5ipRjck45YnbmV
mIe0tdYcEWu/UoMgV5zK6Spbar5w9Ny9hZfiMZEG6MOQrXUojPRIVn1xDUvzI+rj4KE3pfu2/Afo
D903TmLBAyM478EsR+sWKYpQmGTfJj2sldub7c2TLT3WJtrWc+icgTSLDXOzbOX4/mvnJuOFaOf+
pdWea2iVrwmV37GI8/6chtaTWXr1iR8HBwyMpH5do6pYZ0t0N5PRFdXo8FQZvzMzgHc1htpxqX8s
YB2tjTI5NtiQJPlnazeNLPgb3s4YTLShrmh2ehjc45rq3PBISkwKBENzr7K4zQEEJQrHtT7G1WdX
AlIIeiO7pWonDaV+KTNkFk9VnCr9SdoPuLnQVtpD+VvGjnm2G/I+CGKM9v3gQN0s3FdJLb0vGlLJ
lmcxPRDcDG6163G17SJcL78QtBTdsPJnK4K+Kf79UqexWtQI/KgSl/UNYJ6E9GV2j30RRkfN0A1w
YZN8gQgXyaOd3zNjnm6pluaoKkawzbP45aInvlhIJPezb98Jzsz2HvrhB2Q0+mvhVH/DSnZ/bYMJ
ld2YX3PO+JJg9vJJwmfcu1QjDZFaOz7T5ZMoUFwL0rf/GPO6KEznz6ghazPCyUNgix5dQtgq4DFv
BPjS3/VfIFHlbyIFw60xD8PB6BR6uQ/yY2zCxXTLLP/dWVCU1UCgSKwtasxfDJmne2b1RK2BoyEM
xp8+IlSSRTNoL4aNmNKZ5jf0tc05aXSE96qFUNbUzmxV3cWHlEaal81Z0EVz6WIb3MYDOOMVkTOv
nj7s6bOJqzB871JOIBswIMVfVYp6tRBPrdGZz3nVxRvsfta+U6Op/8fYeS1HjmTZ9lfK8nnQA+kO
H5uah9CaQZFM8QIjmUxorfH1dyFYPSW6b/eYldEYQZGsCMDdzzl7r212zcVm8XqwXZTgaSru2TaD
JdbH/HCr3hONXiVmstjmwNtZ+Ilip4+xhdDInN1ZKRIMXACwsDLCpoHjTs+a3/tkDFb6c+ajLNTy
F15ztMJiIp3EQgXeGXisC+VED4Yzd7XMezElLKtW5R2SgUZBGXKQzFxarIm5pC8+cwtF8pU6zj/G
XvGs9MQ5IQzgPDzPCbOaoOUIMQUpIv7nki7bufJIsgb6sLJ1ebp1BBTEM5qN1aUYquahmFjWxGT2
K07rnOkHxepL9wF8hDPSzCkmfZelHlLXwVDzVup9vF4Vt7qGGPBB+aK4NwrrMdeUfh/18YMwa1Zf
QiM2YRviZEjkuz6k/rVyM+fB87wzPshvfjqfiktMXJQf3+KStkAcO9a1Zc6/KE3EJCnSIpx8lJ1F
SFoJRF4FW3cuSuFI4MrOtGOd3Ld9Zd01rYv2iHf1M5I6MPeubb+2iaRdWWXfb51CsJX3RlCTvUHK
051Xeda2C9PgmCbIrvsxqbetNwZX2wS4P3QkE5VA1DZmNKRPnCtoTPp4IG8Paanxp1pQYwQgv1sl
Z1p87+8P9fmhXdUplB1bbdup0QDNe0TFYvJb3y6mkC4x7VUFDqsx9h8vumFy3pvyUdvejDr1hG/N
J/Lx5t2p2EsKP4dCP6d6FXOOi+x0oqM1p8VZMj+p44pnlFCQITk/NDUR3dEaPldW4f3WKYLiSba6
ebiVYnbRx6eaBLeCsISrVkafeWG1Z9JvzEPnkYtXOviK/JbESTfpXul2YROZ9OqxKWr90kzJyeYU
Wiw7k0yyWujZgTZw9ehzljqYFXRInWR5E+X0paRPICFOhSms9XjcfTwmIwxhDFFVy8Ih1idqkaOb
wDzsTZXB2wFSYh08Nlkb9xVSjiJZa7lmP5qFq118QrQUUNFbAfjxIdYoBWX6TWhyHmxRGN7qRzcf
vE2qcDpOAxwFQpeSTYgtLGwbWGOtUhLFFc29WBIoa4Wh+43B4E6GIRT+WUVoSu5q1UmMj906yJji
s4LSOZBEgdZJLfZBoler2xLi53QZkiAsjvW8ohidzvobZQ9IPOn1eiWapki0O9euvdWtWT9Ihmo9
SdT7TsnhKhvrRx6My1bUzhcmtu4uQsG9+eiEsHMEZeAevXrKUCygKSYDyN7dJO9h+jRySa8gsjjP
pU1aSCaUsb89rJnEgPGbOztmKJ6rwFlXenssnCE8GBzTzyaL4oAIdV1U7AdhQxCVHbJUuFzgKGk1
O8eeUWXJ4db/UiPqFWihx9sjY+6GufCNVx4uVWCK9uF2/Ll9AGp76IqiutweERzXHCaqIjD0ScPu
yVEpMqycRq2u3+WpN5AJX5X7sja0fVVZj7Y+Dzxn+V6f1dxdrvcl9uoUoUAJoGqezZSRBvGZ+fC9
gLJ2YDKB72x+ePuAPMsmDhBgnD0SGKxM5ny3Wympx3NE/vfl4zbrFf+yENnHF2/f0TLQl8xGLrdH
fkxxMbYkKoQTM1ndzLDWDQGxGz1FUcVssl0jsTt6A2MKs/zt4rtdgTk2J+axU4YC4+/dC7JwMZIQ
3BHrmNycNFPLoHH9h4RskZMsgE8i0H24PeV3dbtlPMVbP3/H7Qu2lukonKZ8e3vu9gF1xNXGOAvl
tkiAf5qN2qXA8IbSZIIJnGw14c20iFJLvQuZYNmRy++gYZyiZHOJD+lIm+kZ8HwGNI5RDrjb50zH
inIboHWjfb71umeFmTlG1dGBJ4xjsHxxlAncdraQoL5KVmEVeYduCNovGftHW5KXEGbuw034n2b9
0asYHnArdU+qcjhGWlazhqn4KDuAw5x5kQRCp8mhzaC8Bs98SD0x7UpRIZmnjQ2tcv4Qde1vn9VA
0/YA+TFOetvKM3vk4uzEN7O0IrLjMDn9c1in5c4lXWRR5v1w/piezmb522dmmT7oPlMqhwPhx1Nh
QsjsRLG2buzSvMx/FVRc75rdSERO4131ols3pgovt+dvHzTNCKlAOcEWhgcQJGQEoRuhorlvPgdx
ru0ZVOqvWj50W8LTkRlGQ/Lt9hlxFenHZx/Pmay8NGoWelbV905Il7vmsLfBuRV+xYq8Ly2j2jHi
0dE6dlttzNpvU6i8WQo9njKz6s6WdNtVbNf6yolLlAve9N3KcFjcFvQuQgMDu5uaLrkPCyScvTyk
huce+taxzu384fYZJp70LIrtx4Mhss/ggQgiCpG4mTf3bGgXijAOXJa3bl41xt9l1ednx82bLWzu
bk0aIOOZyXBWNP4K5vWW/jwKJRde3jjHaHC1U1pUBq0FQiTGpH2eot7aW2HNCjE3lYLMob9jobLP
afR7qBJ3nWC6FdSBh4vgtepcGvlYaPDT+Gpvh3cszMUXB8G7YnryYdMXibifpsR/6Kt2Qxyecew5
qpUbc2RXqPUXKgGiQhQFUgw9YGE0EvHw/MGmgD7eHgIz5SobJMyLeV47ZPF3P7LjjVIlqnUTeyjY
WUKL51+uMy08tl3b7zsmPL8/ZSlCGW+FsF4KDHbzsQ+ZubXvQzqCt4Pf7bk+dslIBVyBGIe8MQxD
rZ9b+zQsokuXEJlK50gH7Cfsg+dglh9I0158DOhuj1m46NTqvFVZEDg7Q1nTyZF+RDOXmYZM2HPS
sa8Pdp70FwdSdrWuvSZe+g7qw7LprzDAkjNC56s7JtbZ7uzlHw64TBmjzXStBpLWglDBUJlnULcG
7+2zzLVGbBKobsz5w0hy9crR1az9Kmb1T1r6FDFeKB/x0JqfXTm7Ex316GS69XkqfnuUzyMlW++G
k8h/MLmCvCClfzH8KQNMxENOKXfpaMgHfS7h0tw54gbwHq289A9xhrAw82ZgZBm5W3Qp1TKuenPt
JRMWks6cA9D00NkYiYaRQuQGB70UT5rdit8eu5xbNk7hdEujjd2rm1LwpZrXrgZ6mtfbc/A++71O
K4VYsPm53B840wOP1KMczTpbJi/pgz2VWJpt3d/Fmvrts77X3l0GFDumQfWKlqD6FjCMNjICDDg4
dHd+VByL3s5fxlS67Jfh9Bi6E3yYse02GlJZ+hCdfofgFalAaaJeteE9J0pc4zRGjYnWmxAlETmE
BpWosttog3wQvk1XkIaEvOSo5g+3h7cPU1hDx5+8K1Db/qQar4MrzWekZkJuKqzh6GXYVXk60If+
pHkSUcmNnaERghHXBGnrJZr+3KvJRPnfD01saecQMNqpYdpEmCS0yBl/lxUD4HnkzAC/jdXHyiuC
/DTRa/s4cGENYo/VsYndjlwN+bm7cRYUcr43lijIxOEmoSkNDgQG1ZxNsN99TT7d7em4y6jWqDJU
O76MJXWJJnPjvuD6Wuaui4nQGfT72xfETMqzy0buf39uENPVdv2WTiVBbgiMzGU+yOrOgky3CCPD
O6CAqJdxTqQi+XLWl8Bjwhyn/RObUXMVKWm289MVaci4fHCEI6zeWOymXyDw7k0QAa+NQ8NotFz/
yhlKIvfJ5Ar1T/xa16iH2EKDCAXUABfGneEiLtXttsxb91CJeZl35wYl6a+PmlWymorRfbEbn0hd
XGGCYaWbEo0U9APDbcdm9BwTHD6UlIC+jQvcKuOrIedBkJVpYHg42dc4YH/k8VPQNOY7A0Y0nmlQ
oQ4uxFo0NKEh5xSnkhJtTcJX/5np5uwhVOb71H0DnuL/MA0X20pRf/VSqu6ESSY2p3i6twgtXgc2
5ezAdGXLXaRO3iTMXQOJ8cB0djgAZ9F2hIkOiJRFuY08gh4oxVyGH0NyLzuqu6Ae593MuGd6DeAz
qPVvlWUy1Y6bdxWRnQkiJ1jYgOLR05nvaVI+EwfgftNDj44Yk+Cn0G3MVeap4Er3DJUEh9eThKB3
wHBt7mR3znLNO2oRksBxLOzT7TOO4dbJJzRoe/vs9+fCPz/nx4440MwkB3fI9h0drJ0TieEyDpI4
m8lIPwdMuBEDePEb8HUGJQMUyAm4jB8PxitF77AwtSG/Ky1xF+HHW6Ep6+6siIG4JXGzcNOoA/1y
fwdexCVDGkj8GKjgrsRwPDo44t26GQ60ugAMS86pPeIWrn8dtxBOo6ZQ/oNeculCZ0g/5n5UPb0W
aveffvnP//nvt+G//Pf8micjVeYvWZte6dE19a+fHOvTL8XH0/sfPHTgSGITdqXt2CZBKLbN199e
HkLoz79+Mv7DAZBciQ4fli0bsABaMtxD8CS6gJjx75awz4rW/E/TJB+oNes34RK0oRy/eHJ6ihO3
IHwqKPtmlXYZD0OZPXVVAInISes3hgKrdiiTVdD6xVkwgCbMqqXLkejyLtemGcbd1C91iXWzzks2
WBszFB2pfmnNBR7EnuYlz01oqr73jizxOoRRxGjYryeEZ2C2XfzzHxbyCPkeWu2/PwRQbx0HJDof
X3VkjXnz5lhO8x4O/azQusm0uhBkP0q7xe11/c8/vbD17YV+I/4EtTitij8//J9zSBpanf9s/nv+
sf/9tr981/Y9v7yk7/W//KanPOW/v37Ln34t//pvf93qpXn50wPCbsNmvG/fq/HhvW6T5u8XyPyd
/9cv/vJ++y1PY/H+6ye8yVkz/zY/zLNPv31pvqAMKf5wAc6//7cvzv+Pv366voy1tnip/+FH3uEZ
/vpJ/s0kCMRSQnekwcWv88v69/kr1t8sYTIn1030INJVjvPplwx4fDBf0n9z5q/wg7aDENUwP/1S
5+3tS/rfpGMpE96fy3rmKPvT3//Xf7s3Pt6z/8+9Iv90r0hETrYtXKlcU+j8Ol39+V4xXAB8Y1yR
pd1Z5MHrmbswEv1Bw/G2LlVyzoxW7bLRhokdc/QRedSsSRNGqaWzu/vpe4eAfEmd6J5qF/t2GZYM
KHW0EVmttn7SkspA42w9Ss1d4v+McMbdJYW3NaKu2vcVtkm0os6K7OWrMedlGR6iB+qrLCCNqHU6
dxMhUNcMQ9tSmr0LrQ6vtm4QuYlS38tlCX4cKiwn+eZUWaVaiEo/IgNCD+gTfs5SXOF2wd4rFHI3
J5Hs26BQ+tAJdjmiSCg03TJyoHUlU7f+w4XwT1Yi45+8ug7vkaNwTVuWaep/fnV1e3TR3JMhNfrF
NUkNXPSELq+GHJh/0S6RwOA1JD6pcTUcUE301XTadgUIGbA/c8hdHVkvykjOZt4/DzIb/s3fJ7jC
/rBS3t59EoJ0U8BVYLSq/2WlHBn6pVVPGlqvvjhlRYSp49ObNOxjO/gHTH94YVSosZOQNtlgIUGH
VthQJ/zHls0YvU29gsrisS8Q5eB81cLqvrB984SNb8BQpp9iVX5FmjtTjeb3O2zVlh7yd1HU3dqL
xd3tCoBqfqIjTdxYQ3U6mcU3naybgXSRNaqy9DC1Vx8jml8kE7LJYNrQYRsRfRsI91Em0wLtLibF
/ALaFGAIkTw6IgDuU1ARO2NDP4l1WS/Cn3bXaJfcqehnRNbZk9K8uxE7gIY6vup2c+W8CibOvMgY
iZLom5l1xgXCbtct//XFIbmH//riC2W6piUdm269Pb85f9imMiwxnYxLjwNdvCoc77GI3WQvfOOa
j+lw7Azi8yzSB3aGPm04D2kbvxyf0kg+W05qbxSi4HUdpemyE1GInKXKlkY6SHiR2RclJwF9FJM7
+T5BPg2XHvKLWHDc6zaZlNbaqnuc5pReVRd3a10zrJWYmh++JC4Fn6DBMbVn1gd9ZDkx1k4bPE2z
dkx33L0Ix2oP/iYHa0Ycr+ehxRnbGA1gktekeKQxmnHGaAwD8jMWznKrqvY9YKc744YIzyjvvtlt
KbZa3rz5Kqu3Nz8WoCf/jGsp4jg8hNsEYjE/beAJm/y9ak1zV9WGT8c7NdZJIjnQTGonFL01jyJ1
0ZJCiTFDD//NG8Ub8g/vlHDpVwoFdodV3GEJ/+M71Vt2lxhNZrGj4/AmEnrJsS2iIRJd28CiyaSs
q911X5SPmp2acGH1E2FPkXsG4yPXIwkQi7auyNDpx3FjN6/Q2rdAE4uLNwwo2c2uWucTZAAtKpBf
4vg68jYjfqlngD7m7X3B6kT0sVahyDKNTWzAQK+Vrn0FcYEBZLCOyhJkWDhoSN0w6rchk/qjF2tP
NHszPoGJ3jOxKkvgXZpKql1oNHS8J0yRE/kag051GsdDtXIJS9HNnW1Iax9467rwR8wvPWfumKbP
yMrcRmuB02KbMj/KZfw1ht2xchF+7jDJ7Brb/akVMyvTR4pgoOdGnijCTZ4Zb6NekSwtu9fcoXVe
ITpc6G4uKZUvdVpEtI/tN8vhxKhX5Dk6EUGMavTvvdx0TySmkRUzD4KdYdUqSAMxo4O1nw/JCmiN
sTYwVi2CnnC80Gd8kpKut6vrBrmURlIzkw+17lpYajJpkI3GZy7yYeMgEnPpPj5MjfXAqPHVD7Qn
cN7DxhfaF2kLueFfCMh7SRPKzABdqG6XaxVlEfk0ZbEIBqxiNeEkTiE2qrbjdayFJXAEsiNCn3+T
flhNu8H8Fpueh71qeC+rmq4MYJ5l5605QU6r25+pSs09xek3jJ79dmzcd72Iu11byW1beOQIlJPN
xIWxS2d8RUNvUKiWAeEiq95ygP06PU6DoJIHq3WWQPDXydA/ilq7w1O+azs3e/SFv0m2KqNdB1So
2FN5ERMQ6QsLq0tfkHVa5wotIcFHelOQcQxdcRlQ1B1LXUMg5FjbvBfMmTphrfyw0y8j69fS9/R9
L0nGNpxxDbuLZHJGECvp2jm6Oe9H0ianrsFk6ZY5VlbrJJqmXBZB/FXpBhNPMkjg13Z6Xi+jbs+h
x3xsHWDftYKh6LjZC7nZVzfBjlibyDJGDR2aMNsj7XuTPKS7AnFlCw2ehtzXSXRvtmeGmwbgQNaJ
7TA4JCZ2e9A9Yt2Ui64kQKmYBQ5tb2Ur5G3QzvNgN3rNtVUZyZ7I6Ftt1JldlNkx/JnmRsFwRD3b
0tmQSDFjOJK31lZfYuIWid4mO4ikzXEerBKeotwnra7IwRuDj9P3nw7ff6xqbtvB71UNrCKdhUlY
NqND11C2+MtZohA+Nl2HcL2gTMKjU81AB2s6FDIgsq5WCkGTesLgnR6bONcXFR22NSzOswbUbt8W
gn21RLflhcbBtvX7JCvqI8KVVAXdaWxCwt7hRoEMPMbtrN31CnMzdLF7TCz/OwLU4RJx9lpxhjTO
VpTKpekrcyl82zk0SeccitLf0yo2H9Bj045KNjnI4vU0EYrbzae8Zih3ilV7EbinoW3eqYjazb/e
UY35sPqXl0hQvzmGEFLY+m0d/+OO6naWBIiGmCdgxVW832hxqoUBCGMdIHBbOhW7UhuZw26WrwR2
tzPTfNr43M6A0k7R0L42pvMCxu5iakyxQtw4K5ma53/zhxr/5A+lVew67OHCANHx5w1lsLScUwb+
Tf3eqyS0NDPTkAizwyT5hETiNn6ky1ZrWb3q0x4YU/dvrqe5uvjLi8WpVDIc0g0Wc9Oc/8Y/vFi6
IXwTdq5GHmC5b4a4w4DJ1JzQ1WNqOMFF5vcEAH/OuirbHj9ODyULDDRZP77LXJ+ExVBz1gIu81Ez
bbFoIkKLwCchN5/f8JHc551h+XeZ5xMfREOC+XqutnlGo7sIAu1Ad1g73D7jiq+3jgdcInX0wzh/
6BoyzIHoU1J0OlGz0GkYrg13XThpB5P8R6I/6zuLE+XCdMtmPfoMHHD3iELeJbyABzQyaw2r74IG
rdr2fncnymF1G6hNTbFsR83d/pu31dX/4UU1OO1z3BeOqSulz5XjH1/UqpduFoJPIjBRvIJUZd5b
pVDHBpDGefZg0fpYdFQjdBfxpXXNKhFptSqN+EvZRgPXLRzbMj3L/jBNBIhA8AC6P8QnIy7crTsE
94OX4N3rnqWtdJQtwUs5QMia3CcEEpJxz2c7mLPb6EwDZ3WDZSMfJuJDgIKRG17P+mTsySSy0tQr
5L6K+7sYTPFCtM6LqEwOXZ3vgko03wpptMtSUhjlXXQYexWi/Aa3wtYM+NQxQNOrQ66FyVpso6FD
qcoQVtTlBDJAaMuwjneNjrlTpOwrbYecOQqebV/cDWl46FLrK8DIZWEma5N5G3LnlyLObFirNEC8
sKahOBB9plVvQddaW3BIxHVVxtKmmloIk6TkSMH35x1YC8n2kSvWbas2H8HPbUf0XUByskXes026
zHEXHca+Q4rVVura0VX1z1qgPYvakESzuj6lpDAtaidQq8qI4qWHymTTOIwjahtJhFl2BCvrwdeh
V5QQJIgTDEm+E0MQkzSLFeFnRN6h2kaSyCZldWtS1PDSeV27rrJsGSAKJm4qvTBkXgTCM3YxzPV1
G39tJvcHmOA3oBjlciilTV5Zfxy8ZwEzdVHYnYlN7mracPvoEW6rRHXblqjWNM+/8UdKxl6mdqfe
aifbiczRr5LjFq5jh7+At88LB4Y1EJRbKeODOKc15HtVO85aOuaiq+W9JhxaWaF1n0D7XRpJpA5W
oO3NuBbX8Fkbre+tn2Aqs4dzYA3fe6c22EubC7sIKpvhlV2JvDQFnAa81lVWE/rchPbekBHy7ocR
Miyi6YRnmwuV5sW97SavuZ4R4jnwOk5AriGCE54nsy07ydYna43TUU30Om9IbqfFWY3Nmck0uOYU
shOGsCPonGnXpf7d1Dp7iQSC8jknDWQSj7pbPJFIUn1pq4lhPWHrjiMW7uj6TyVJMDlu0XWYks6r
a1VC3NcULZPUJeZFjSyDNaGeJNWrKT/k7UMaJcCs6Twt1ZCSTnkqg8E7p8ml1Na9ct5RTPgcV0K1
tjv3e0P/YTEVZbOIosVkpeOeYR1VEa3tlV88M6fmtkqiLw3osrXjcGdm3B5zGLxccfEeLTUtJmes
IagTjFFy2vFa2rVRTyZN1nfVyhRXlFDug+1h4zWlucaj7T4QK37B9UsgYvjDKr0EyyrYRN8E8sQB
sYqahTlS+wYj2MuMUHLLB2ziduWw0cP+5IC9EAZ4GsswrmYkKoaWMTMOg4zuTdtLOBmhvOt7Ik0x
pTxlBeOeDETBQqd5EnMXLoVtkoBtrOrIMFdxpJFA7SXrPi1+6hrdAiRhJpdiU9zjAl0nsVMgryiD
DWn3TwVHpCSVX4exfxpyXR1rtAtc59SlCISmUivR3PhEa7rhYerrxwC2JWLno9ZPxcZS/WtWkGXW
2iyT1fQKTQr8G+fXRRsnoHa+ByMMj4ocx2pKLQSjcmEOiVgVOFGXLMWLyK9fygTSDhyYY+r3X8lV
wvkDdhGjfb4aSmOhxxBH4p4Cz2YLgrXQEBzUA+aMa4jxLVzKRVoWw9FMMUkbmUl8oHSGjRbDF/Cr
/DKadcjMVhPLngIxMNtnC9Mjs4vNhAEejhBZ06PfcPaGkUanz18yPSOTTIR44gH0LiRe7KSKsp19
GTZw5Msl1iB818lSY0S6G6spZ+Xmlq+7TZzWiiGjBre7ce802XkLDt281JCMV1rH3Ih3dUmf8p4l
KV7Vw/RiK+fIRsGPgbUB6pERzE6FsdThgC8cXCpQ0wNuGh8ZjRJLol2ZH2gYsBBowv+A78VhrKEs
UkdXL84O2cqDS5BrX6tHMQ3pIiAjEn9ds+z86vREVTYSy/IkazwE7EGk8pnOOsyJSwvJPpoakn8d
Zj4r6fg7NWhnMRWwEbEaOnSFfF6/tZFXtDUilxrE1Q5D7TylYfTm43RaQFC3Nsgz166EGxs1rrV3
wdo00KCWKvHzVVroARKd+Kfo5XQuNTzBfpen2/7QK1DzqFURVeFWX+B1g1lNV2FKcU+mTWpsoWiN
oEQgmHbp1mog+9b6Vzb7lVNH9lIzhkejFI+dYciVPhXUT/CCHAczb1315RrmExVB0FDFFxipO5u6
gX01Ej5JuiJ/1mEQAXefTOOLMxFNnJRU2lX30nSHhE5+ReMn48CD8d3gLG1ckJKuPaRHG5MCEc9R
vkHDC+CwmSHqhf6mZXDu01Y8GQzhFxTP7kVrN5aX5as8cdpVhcqAjL4xWk6Mro2UxVf15r01qM+I
hUhDTVkP90EwogbivsmrBJw1sT+c6/KJ98qMVvVWRpKZ7BguK3uS+6lLDjLQ7tC+1ZQCU33oKuHu
SsK1R1eOxwaZjpBacS+D4YfBLFuUvbcPhg5XHFhDpKfjuq2DCcVA8T1FV7YUVn3ttSTatq75raKV
AgLw4hX2uBQj/TnIGskimAjsgaRw7lxR7po8kFj6va/qDVLDOwtAu3C68V26P82JKXGraPTOhjTT
jdUGuRgDrzijrQWpyvTSN3IUSmZVG/TuGCZgl26HDjR/YqWk9Fbi1esIDOICcFeNcO2Fh9prFyFY
pgKOX9Kwfeu8sjm7gijPqboqkSfMpDO2cdy0tHStE0aRlkzlLc2B99xDpK6JJsWCQESSwgTcM1vj
IhjtNSvuUaUEBBTGnDnstTECy+oOF8RR4o8eOS5RZBvavVuNp3Kw153W3WoxKKRe9Ozqz0OLcEKv
WOusCrEbKuxlNJXGMacjfRQof2hckCgao3Rsmh0gg3zGyNi8LHr/ONDeY8sIpw28MbryLNBZQ8vU
9WtAS/q0ANp80A2nOKV2hmSjzsildi0CuCVzWa3OsBuPY70T3egt5PhYVmQdUY3tJw7nxFjRbXVp
HSwDczgbdXqOaALcB1b5pdVQN2Y1Xvv6Ok3pK3rZnTnBvQ5rEtE7Iz3Sc7y2VuniBypy7sQDSmvy
U5nkL6tSfw7GDSdT5esmcnIplwRRLsm7s1eBaRDW7qDxMaphZfrMFlzZcGBNJlLRzXGVp4lBZ85/
tmgPLSRM4YU25nh1oupgW8C8sOa5cvoyIUYsUCtzo7l3pQyosXMXj9mQ0wua6HMl7p3qrQl4B3eO
EWgrJKrhMqr8a9D3xaELxQ4wl7MyS6Mj4FQ9gz3YGaRtn1huYpAjNXcljwCxeqdBC9JFPMzwvyHv
jrU9hKtMK8zlBtSxu86HlNd0ZA7jDP0DW8mrIdAykeWnOOQX4S4vrJEWXvUdiVV0zEkq3Pd1PR4I
koo5vBdI22teE83XD05K6A/j2ZXJ6OlJWYBF27SaaAOvYlQHpJVGPp0oaZ/DYV1IqW1dR30NQMmc
43IzOKnaR+SrNtrwvTOJ+xW+fx8P9760Ho1a29NwCjeRRhBiUNbO1ZbxxuK4AQVaLnEdYDBpXPKq
bfubiMe9tC3SocM6WRqGPWM7fuhTgPWpSl4sETQ7jPe05PwlMLXxkkOsa6U1PLQZmoQO9/t9Nqql
w7h90fdetmXYQGEDeXapOw5xF2t+wHw0KLzCgN7IkF0YaI9LgxnJXsXwwwJG5iRSRXgVaPYhTYlw
O+M+jcy+vssHupzso+92dAHiIs6+zgmqSYb6nPrjZmqcL7CXzUOou/cFxPerK7HOm0mBoJ4/wRmd
5yYLxN6mTcVMxiV3fW3P3uQ445IhSCI/NqO9axR98NbOMcy2z347MgnJQ4TiuBcM46em8s8qc7qF
kcGOxSbuk5RE+uYCX+1rKoP4BKQceAhMTlREKISMqj6zL/vryLGiVdQM4k4Dorglx4zJTv1gF8K8
ZL33IOwuhUE+Yf68/UI1EZVCoFHLSIgeQSZTZB9IeWizVUcBVGtbWuV945oVjsLqKZ4QHad+KY9+
xrpJNJhGhghzg7E9F0mSXCIyMOog6MBpjwhKEs3aj1H+xUt09OV6+4Yf+MUBMl+P39ElQrlW8S6u
PP/gZUo/NRoLr8/ePhr+Xc2Fdhr1WCzz3NWZ0WjiePsQmwn5h3pYbkBYD2enwdZZwC0DMPtUBqN2
JvBBO6dU1wsDAuGmdLPxEuAlWVDZlothKPBV+0b2EGA09sY0OxoDs03+t8m40cZXJ++zQ+1EBp5C
QEmjtPC2lRSKSrRXr6lpx3qesfXglV9avbO3fTCStRGx1kiOWlv6lUzHLD3e1UkcrMDs7znGlU9m
My45it/ZipIbbwurfmZ9Hopik2sjrWc7J10zoHQztNSAgcnp0tew/adMzEwBmj14ih3dXmchm1Tl
0O8fGYC1am31I73eSaux0uc/9Wk8NabRrrDBDXe95ASK66022eVrwdlyCvttHaOZikX7BAJtNYk6
PGKkbI81PSuA6OGKTIJw52EKPuLDGBdWUyDL8bV4S8aN8Zx7VJ+TlQO9wx62iCHzX8ykwmTbJ9ek
Lmskmbups9Iv8/9Ehu7k2hn6qukq+TR1U7gfi+GhnOcDiVMA+nImtmXpjDQdXPNUBQ30CZonEXXO
YqLluUijoF3XPosWOKh33XruAzmc/CVvwUj+YKnWtx67WTeMB/JeLVxhFKs+4OHUpKthai6RHeXL
OAxo4zfkYlhIkLbgnKhfEhIyoJZRJQEikd0kV0Qw71ByYIq0nYJ+sVxLt3BXYSv0dW2uqr594D6b
XaKBlhAlU4Bbnw1wfQbpkI7gKp5KbnwLa4QL1XEO6yt0cary/kCxlxHWdSpCm2VVmfG6aLLhaayD
90ro6mQntVxqqcsNZJFQUyDw3reyhB9AbkFm6/VSuVgdI04oRMro58hNdHZEt900smzPgTKpp9vu
/zF3ZsuxIl2WfqHiN+bhNoKYFaHQPNxgOtIRMzjg4MDT94eyuiszqy1/K+ubNkvDUmfQCUWA+/a9
1/oWZa6UVIlKe2nsIDtkUcFwjq7pJLPy1iIV+zZi8aJZFW05B9nHsqYxNMD92ZIT1W3hkgHkw0Ke
XuJs/lZJUqxdXDDEdyXfiZm4+yEyL0ZBkh0uOGMdexKqb9VwSGuHMRxKW9woS8WwwLLDnArryZLy
xpoaEAwz378uAv014HyQOUbP+YtgkcCr2ZktkzaaaZRbLcFLaKfRToBBeJgyFr/CIQMAePKHrAzO
gET08IGUFzCJnNlkUj3ThO7DKPNfW0ZVB5E0/cEI3GBXZAAMG9tu9/qMVFHO40tBMs+KpJE01CZR
7itR5NdgQHKjhnH7w2LshH9O8bU+AkI/jk5vg6jI/IMALnPTmaZgKzrarak96sBJacDpb/pkW5u0
zY96xQRuEDon7xh7Ydo8M8EyNhhXuGek90tLFVZYtGqRoK9XkgYB80emu2CQb2Bj1VpYPOHA3fku
XsNeGKhuO7DIE2leM8ueqifPzuQB0CmNRxw0mAZauWEedRPVQ32a9SfRk1jkqInDnPFSxvp9zg8Q
JIZFUzDuwc7DgctAHY1jEKw9r6hD27AJ0avEoRxb1AhlvYHCtB1b5g8QxYJNTSm97MdtMO6qMcGN
kTRHXfbHnzteBlHB4AanamWSx8Ux6MWO8GCiD+8WnQctU3h6K8NjwtqWXrZtR/pc6YQVdao43g3K
2UhaANIZ0h1+amOr9FpsZS1smubNcJFFc6saX53Iiv/0DfSEeXAwZ3ZB3Wvb/c9DOE6uWvGZkIsx
87KIckOBQQpG7r1idMEwqlf6YT7qM95ul69Z2gZ0ivWvfgqeYsHQUyVmsXyHmwTtLg3YpfnZKIhw
6UqrGFRxYpz1yL+BzKl7uk0DydJXY19/EiCjVnjjk5NBhHau0h1Z7yr0Mye0S+1G5DOVvgPslJWG
bPVe3pkgkFZi4m3TnMrnkQFiXzM+I5WCeXnggynJ841jxf0llhEgo2XcOPqMaeMWb2Ak6pM1glpP
qnHaRuV4BKTLvEd0Ym/Dsg5pURe7slzesUidTAs5QTS0/FFwASE9H3vra/HeoFFE47GXNPS/qzqx
D05llOQxJC0OKT4dUb0iBzduuyC5G2os45PbEZbezoeFORL2Pb2SZmEmlM5ZM4R3NizjjU5cxNaO
oGPdCB3CdZ/EZ6Vy4GYIhddkoK6z5e6bPYyMVnsLaQpmXvVUkdawaBgv7sQTtHBxK5pOJ7W3jHIK
lcNJaVrmp0q9E6Fdn1qtuqRl1W5nyx3XjRdcY8scMeAyF05J/L6ntoSqYUTTTRmf2ZE5384mQw6S
WA+lPp+zeRyYkxfDXm8Ge0ueK3WVfadZOSRbFDrwf1KcBka/cfyJtHWdoWVP56MN7jOdF5Ba81pH
4H3Mm9xgGDBAXzfT7Oj36VkqPJxeYn3RYvAOkZTHCZ0h0kgcOXnhAqllk6hsmguomGk81TyrTk3R
qr03y0x7tKvnNIn6ldEs5rwRg18vCgernxPhH6mwaS0zUakHx161AbcXMQcEJgDHKqevHnUnQWcx
gSnYbDnAQ9wDSAjnT6IHEsEnPKT5ZImz9IV5EIP2KSsXFYF8mggyunf16AmJUnPB5rAopWW6mjKC
dESLcMZsAJ9wyFpPRUbTxckqEsCRlmU+ap2WBVeL3O2QEJ9WeXAyUoGofkAa0U/Gq53PuwBL1yHK
LZ8I0xEKadA8UW64Mcy+mlbMxhnfrG6qzwP/Tpc79Px09Ny6fy0FNZbCkckaaKutpeXEcC+XGCxk
SG/RYIaeceNk7gmFwGvHIO7cHmi5nYBm3xoB2SatiW4I5taroXLowcAFabs5nzPtixURxbBxTYqI
xR8wIUbYB5oGJH2JLkHrQDHjmxwyzXe7V8ep7+azllgPKeEC+yllHU75ST21w3PI2cqxADYG8MPp
A3P+97hXeDCQ3hAZuNVH78wOCfvX6rhnev9gKGu6OHrzYXfZFM694dOrME4419SawJJ9hJp/4whT
riSpaqdo8KCSSvPi4S5bz3Nq4w2U2Yb0oXLNKrCGsTW/Rrl510beWWARPOGCkVcvan9jHk3eWh2B
hUXm4h5l0KcT46uAmf3L1OtDhl5ik8wyuOTIJArwokFLeoRWPHMmRSSfY1HtPWStZXUUPjEBOcjK
QIHowMLc4r8MCCiFYR3S6e5eLYu13ba0l9KZH8Fv4yd10JgThBvvKv41VHTGI/GNsSBEuDtYLV6S
bNSIzJmXgjgdji3dU0A6nCf7AqvO4K9bKDe7MfrGhl0+zeb8VdSpTbebNoXvM2NdwoA6Fa+AKuwN
yGArlhKJhAa1prWZVDIcq6oZjkM/jXymAbiv4GsCxHJyqIRCKcbsHNumgKTePDazpEIENL9tHfVi
1KW3LQmMhKCehHhOu1DToocJKeLZMmiq/8AVbTiPxIKR/Nc0LFe5+zAn6auMrXgb+yRKAGYNwhNv
Gda9UfRbxO4z0v18SvK9n7MHtmO3by19PI5J99RW0bBLwE+fZusBgT7GT7/tdw1m3JOq6zUrHM8a
Dnq6cEwsmtQyVwLx5LWR/sRZc3zpHfMWTM9z3I0bcuJ2pLY/92aKzZYYRcyhAKjy+zQFvdraGP9n
2nEr/KFECSIRxDM6qA8E4sTAGuwjrkKWKat7QScrHFRQMFIMShzcGK/oub3LlBCJqOPQZlu0Y7wx
2tR+80njb21Uzm0kqGY87zRFzq+Km2O9vJiM4i4obHZfq+RVkrNnAYWHy0DGOLlhtKwAQtQrv7ew
0fXVS1l4t+NsowInCXXdJ4HYmz1QCAJEJpx4+tNkp+2DaUG8QXPoLFVud+7rXqxzV7QIRL18H2mA
9G1WR6RVCKeyvvkumqHYlgmpMm3UH/oxueEMF13iVkIGoIWvFPYicCOfolTcOZIGY5fElyGl3ZPo
xrWNu/da0SgU7knPvQ+ZOq9QcxpMVzBzUV7IZpjOjatf8rZncGFi+eqmz9hd+Cxl/QT3PIXAOtyR
zxgfCn+4oGoOTWoOMIiWH0L7XM9iCqW5HE+G55b3pHco+RSinHb0Hso2enU70+dlBczVVfqpyfjB
ozlEcLpfbWU6U2bP11q3Gc72VrGyakDcmFZpuAOecnT2ZTrIybbrQLNQ9xKzqFgX66jy7ujfrlvf
umoNewHVpEeFwbM1+xBK4tpfM6OlBuHQO8EFUvyAEa6dXvMfO3/VeBDk6viUoHr7D/6nVpxigBuU
FZC66mp3CVgglxFmbeyUMx4GHt2gu3Rleu7ud9Ad0DpNuCTHYxIn0ao4jjeA+xeirkE6zvRh5sZL
WtvPdpGEwu9viCc46PO3nXQwM7JHa84fm1hX6//QbTqkcKw4Wscegzx6xkK4D4FVk5OSPWYMCs3C
ufTRXP2hNfwfaexRxfPf34Xxf5Hb/7/J8P9/1NgH1p+0Fv9dY48svo8/ir9o7Je/8ofGXnP/ZSBg
B8yG8Mf2ddtFGfSHyF6zjH+ZC/kVfb1l2p6OtvM/Rfa2+S/Ddtzld1wwHL7p/x+RvaX/S0cLb/I7
TNAD9vj/icj+bzJwx6Vn49PJo3O6GAEM/W/SLVVXxWwT0bmOgyxFi/U1MlNU9WzfdqZ0N4UdPPpJ
p228vrv8jMmxlDggh/Pd0InHKg6Co+HWB3DpuDZdbwr/9F5e/xBI/YO0jNdnG6jA9cB16CqjBOKN
/bNqhY01hXSOYlEb3XwLQq7ddvpIZsCJWsdeVQP50Ung74e2XEiYdXaHLNfeIOK8E0KaRw8/gFum
9VMDf6A1lqqp6d2NGfSPub+MRTGDwaY/zPGYnOauvP1puCHI/2igu3AgZ8xIVY1SLJ7kVq9L+OzQ
UY5xk36gpx0vC1r/uSky0mbdheCcM8myjA8WRfuACC6+DsqyLkBUNwP5nVaKw/TfvEXLW/Bf0rLl
LWIAaBncYobn2IbxN2FPQ84imgkSsjM+7O20CON+LoUr/VOj6v7gUM+s3A6RSm5HxYvuxu4GG3Cz
c6eWPEGR+ieaYbs4NsZTMhlEoedFfBoRpAVsq3di1F47p5iQ3wEQ8LQeeYMqHmvXAIyk2buOCAXK
chGdk2qZTvis6y0b743B8NnnROsRevSieBU0PSzvlCEPeVmasXOfpMeJtOEwtiyyZ2JL3E8OQ+l/
fof8RbP2l3fItcyAh4/ekON6/t9vImKVcteQmVqPSv0COq0QgdB8jewpPdCzOGPcZIQzOg+Jit7s
qXruDCNFgBJ9JqlPo0CLkrufX5oHj4wGF9nPz6/9XErXU6ELjwgbt04P1kqfaQ4nezifduhHefas
dbW71QIIlnZvr234mfc/F2+JidGG4aLKcbrn0OMeG3QftJT4E0lbTPeWR0iI5ClDHbFy3aC7lvGs
XwnNgJqCmCn8+fLn4rWZxwgMltrQTNqFKLyUwYjlfiAdv+aTn+D3FvjrQRK2BUhg9GfpG0D+NyNS
zZ2+ZCxSgO5HQKOxDZpjMxJoHlq42PhHxKacCXYv6iKjlWmZh8rQ3YNRFJwb9bmksvMVZW0ntrrX
37uVad+2wAqfYxfYsxPXd2Ae42cBKlVQRN0rW3z980f8o177y0dso1fX6YjYdN6IWFh08n+SDC5D
vZLMDbXukMuMY3/ICxpiMYOt+6ywCF+XFscSJzstk1AyTecELQdnilBDkHfiRJQhU5dnCbhaEA2w
NUg0wAUyEsXSurBzl9hr2RXnpDTJeWQC//NLZHmTkwXVYVMvplmzBydR2BpBi4uvdlwupeN4K4Ps
1f0ciHnl2HhxA1ruZha737B1rg6O7Lt21m/UHGNtHq36j4tjiP/8EvryphI4X6I0ty/0B60LPup0
r2S7/yOF1vPrsxZJfZ3HVrAlMmKdEeP77hSOt8XyEK95x4z9iLGSyWpyGHBYoxHnq59fSjkP39B0
y47JwoXmaHmiYSRPctEZIzV1omzC5k50L2DPljYddtN//vjMv8pjWcNck/bo8myaSBQ9929rmJYH
HeydkT6Ir0E9Bbx2SRLvyttCDGlvAYnVaxlyjM6elCURxPlN8Vh2REYD29wAlo1pyoGRLpQ8Mjb2
75t5QTWl0wWrRnYjLJFfunxibboUw9A8C2KHiZl163OFlZZW51zufpgXwlbZv9FeOv+X5YdF2gVG
BtkPofTy+3+6N7EpuakezT2TaEzzsvXuoKHnj/VE03juXuPKc95iVCto+Fes197xjwtdZzwI8SU3
HepFuxWngTkNgW4zwQZzcocl07/5uZh56d9YhV3vS5o7KTyUJhwK8x2otNwFHIRukItUx4lxSsrZ
bGOkVnNwO8t4TeZb0eO97123CC3KEQgNMtrHHoO9Yhxek8n/BUDA/srrg2ytvRRglmKspaTSi02S
dfoRTR7xFu0xLwigZrQ1R0cG5v/74jXuv7lXDOOvStblZgGy6iBJsPHqc89QHP35/SSTCfA+jYg1
MRM4h/sjgAKPzuVyMoZU6KLHnAZ5ICAF7KLj3BfLxTce0T8C4RpgJfR+s+/5zqf/uiyuWvpUw7aR
brRGGU3JkKsd3RikLw3KE79U06FCRskY0DliJxp2PFnoRRM2/ImMnDq7QoSc70sj8ULNirQNfWJ6
iowTajxWd21O+7ByfDhIlv0SGCzfWqB+MKYgy62vCeX4nhJq5Axlt3fdcnHMQS0SehE2jr/hRFxd
iEyNiStu7/Qgb059b+MfMwhP552aV0KDOkKf49lMxpNmIJXMmCTdul5/THFBnH4u8xw5p0JL3h0a
6PRrO+3cLzSCbrbylWVCaSyi68QZFMg9/mlD6mfH4UjdTQYtpca8gm41r01HSP2Eyw2Q6CwR5HM6
5vBJS5JAgTtdH/QwEBqojlYbDlGMdUP2DMmlUdw6CfJLAdzzph5sdZq9qgg7YFfvKh1fe9zf92Ms
KgZCerNGvVm9i0I+ljSdbzpmMnc/l3qedoxRzSNKAJQskecwgbacs8q0T6gK1ec/r1DWf3uIPcPz
0D55pgXgwvy7Lt6bC7Oaeo9BQRtCbxH3OAPFvhULQo4P/Oz0ZnUqApTS0gSDkpT9QFGZH0gjEjS7
i25fyuq7dUoaIEkdoE1LvZdoGRzT3v/KU+a3iWYjD7ir8zgI86qDiSYM7d6elNrLztwRVhXc/FzK
hklElJrd2kjc4UlY1rpV6fzyzz8yd/+ya/55V/UovKm8WL1wYWL4/duT1gQSXrdNAre+bATgrX4u
CMaADLjmvTJt4ww5860rHHT0ksEK0qoSaxX1pjOQXov1pwKJEcDiQKL0jALdParBy9Y/v+tGLv4X
24NlRTLRM5mvmG+ZxWFy2E7CKJ58uH8rr9v0BMffD3oh7zVLZ2opGd/+fNk1pOrKJAko4HTne8TN
eB5rarFJ+tcWGtqqqzp7wxB9V0XEJFVdszaGUaF3a56x+aK9ZU5rpM0XXAVBvdC8Yx07dEn65edK
rCCyMUoK3iMnL1fNjBBbvk1W8Eqn3V/3v5kLfVeDibo2r9eoKTsUztP7aFFsWbS2cEygWJsVsqR4
+mhUiqvCwv3rxlD3rQI5jWvvgjom7bHoobsUyE4a5d9iYwRLFEhgvlOVXgxkvbKsrlk7vGWts8+9
/APz7i5oiCk1HGSRQFTlus5m1nAkYdtB+eg/SolvQfuYq+YuVcTXUfOmZ60MEGh58SrRpEGfLQdu
K7b9ELDFOtFzlmavrUZ0a/MAuso+EJyBG66S77LFOTm46kWrODtoPUOQRlYrY9RuyXiK1vB+aX+V
4xONdnhZKHc6tTOH+QHz4oookySIl3FPgKwUsKYnxWaMhx3hvfiduzSkUMRIkjIMbca63JYt09jW
AFxlVi+N1Vl0kVIUZGQ3I/Btpn1hz8VeD7p83VN7ri0aRFabEhdqbQ1gMqs5wQqoNbTA4bGuhj4g
IUfEnzrZxprnf9HDOjC/y7ZmClIPBn90iO8jAp/wUWnjxUEUysS211F13nLmYXUqQx/TJEOecVMG
+qa3YXT5feUc4LXzyaf9DuqmQtngO2uz17W9ie9goBfqDNoNCcfJsXJQPPdosVRC6A/9JKPwkMyj
BDQjr145YoxvNADj/GQeLeeiZpAV0U/roQ4voO5i0m91YXwnmtAJO8R0nCR5iySium97/RGKdz8w
4vN9sXdNEZpQw5oRVZUpnGMSFKR6j+7VFxOKiA6AjGiI/MswnjuTaVzMHKBoO1Sbznb6dd7z62yI
3tZl1ds7ZlevxqzY2Bx298PojJsBgVi6YG/8j5I0mRDBRW2dXWtEgSh1ibmtbR9L3fsuWkZgjp2Q
o+IcppYCQ9l8nI2LOCkpLAymiXY15ofGqX4Btt9lCdOamSWEyQtymsAGbZNtkfWsbBP27BhcezOr
N11v7iTAX/QTRMBk+bOm6x+ardiL4peCyeKU6NCwhlX+mCbkEqGPhiNQe7dyTG9Hw5+OkgxLME2j
CN6wt+5IDdXgCIAoWzYq6x2/1WfivRla14epYjQcNwb4tt+o7uu3kheuxjgiLGjw7spjbLU6xKWU
4ZQOT8RseJgnp7438+DDzSGKI7UlFCQhhtGNaxvziB+HhW+TLpQSMDnoI+PLEYHAWE1PDpDrbkGi
Mqxu762+G8Na6eZRb2OQq1b+JcBAHlXV2puZmLyVilxvo6bmLkD6g2UE3a2d/cJPU+2ybDxh98O2
grlgngaOAHExA0Oq3q10avaZKJ5n4V7LY3RUPk9gq8Z92fCkQaoyNwYdC2yJQbBvCNBK898+9oLC
arbDLKtNBOpm57j3kx+1OFIYCk6TO+3B4g6pvWobZR4h1z3Ud2VOTE9sz7R1y+gd3dihJ716jWHT
3FL8PVN6EEykDO2MjgZlJhJa9v0USN2q0yNAXn7zGnmtf0ML5sIH/p0VvK5OpBpqfG0Op2ZdS62/
U6O2ki4iKbQHOzFVw9ljpk9ijeBDCPq906dyNaDUb5z2yHx58CYwDjnfBvPua6y7Eplgsy0FY22R
6CJkvkPoQSOfuihzMRWIhm/mhjrp34xIA+M+Ze6cwSVAD0iWZdwSNWM0BvsJ0Q6tmBnhR9MLRFDK
fFMZoYhUvu4YQGwIKW7Xhmam6yGV1rZT0Zdhlb99Py1eyzzaAJpBa53O5bWyrohYnxjk3bcm+J84
v7RdD4py2yjrsarNFH1X+uBJ+0Y5w1ZkCzATYeoOTPBvCSZ6S2y2ItBjhJ7gjTlmb/t3VLg95RwQ
rsCHlqCmvW9GPvP3Ir2vgI6BvYdRZ46nRqYAPjM098VE+mPFFLANtoRb8cZZxr3mU+4xMmIMBEW4
MZCd2o+G3VRhhnAynAOCQCfdQK0R2sukU3RNvy7AKm+8CnAumQg0gPSdqSVhmn6ZPhHAScGCqOa0
PNhNc0PggLtGwKpvAoYFWx4F0QyfQc3/FAMMWzHqvxJB1LIk5y3jLn9ks31uhpFT4+ChYUq1M+Qc
cpv06G4wPXVBFVxu+iz/jblv2AZpuSZatVt7NuyLLOUApk/jk8+Ra1ta9afVL5azrHqyEKFHFrFj
jOfcunt2rCbbKN8DjsActTc1Uuwx3SZahbAHT5tqIrxzRRxaToW302aakODrzDym9Bpl8anTxKtS
UDFhkfzSG2IJMoYRUV6xP9Td55D2NwPHYIwyzKXLcfBQhtLdEClRfj55CYKggBWAcytUQx4gFyMx
oEbcjyZsIAAZ5m+OsNNWe1fGOVYUlRyc0TjrTnQ/j9UjfE0Q4BWGjtbdNLCFUK236EchoUxp9gs5
4LXNNG8f4AbZlK7CU4YFLsBDh/r7oyBibg2IjUCJ0TzJnNnez8WYerYmNj9S7oobF8/VNbFyTqD9
gsh6oAtZEQ09lKeqsEvggbqzckf/29PZ1hljYp/1t16Lp11iNtzChukxdbhyzabVhSKcWPNWven2
u+jDHAAyOwMn+moIJHfj8Ip2GYKfRew6qLB9Go1PvVTvmL+Wjlp5GICqhVanxRu8odWaqLlmm2Jm
guWzKhIKxQCUdjsSEiToIZXWsfUK90QHifrhK6VJtrIcibuLIAfEwBkmtV7oR2wHaIObO7euss0Q
+HjTl43PZa/3Urlh9LYpecm4/JS36rL5F60gF7kka2Y7eVHYgIjZlNWADTKPorDzgZ+aUf5ivdpz
joqsMwqGkPqucW2cCZqJa5FZfxAJdRVQboKhPYoOVUfvIFVx6uQtnrrLAp1tk5mMNVGe9SINpzZ+
T1zuPxXdZl6y8kzqIcUfmBR1zOR4p0BPoHAype76rzR29xqYahrLj4rJUy7HMYQH9BRMiDRGuN0F
xDTlat8gG5HJ2dEGE28RKry8Kw/+Z542Swf+hhk4I0sUbzD5jmaQYbod5Wc0okGi7iJUpX8ddb8l
eOEoe5oHMSeaohtSFP6QI4vhaZ5DEeD6AtK9FrYliXHpJz52HI4o9TxGJNi4g9AQ2kZD8bm2W/gS
RsQ4lLAsiAYIIbpZInUSHPU9xDONnKuN++2X3A9aubJtOJtZekqWSwwLVfWIy6bOXGNsxvup93ie
BANhyieRWbBsexMTko+g/tEcW7UHp6ghgO/xBlpatq4qcxsYmIiHGdWTXrspBh8klClalsbgr3YR
dtPJd245vlKlVhRHk7xCX8bDE8Ok9wcPk1ZGPsTcvKQwBVUR7DMAq4RaLxhoC9BbR3SzhlyVMmm+
zTXzZW5AwyNdcIbktq743HzV7XzY6qtYp1XQZ8PRZZfadLq749EgeKFEYWtrzbvyXVh2qDi5twls
QmYI+QcJhWYjd8u527XIbunpJJ+JsO6LGjGMki6iE1F/cDZlwUkxLpslBa0JDeWIZAk5k4YGM+OY
UEztl5XUeWjw6lb5SbqDuoky6zIbeImzPEXRD4b3PJM6Vlett3LZGjgFMYYd9IbjGwojraGMr6FP
8xwTxVI2a/Sci0h1vMvwCB6tmURwP1aHWk9xHiVEuEwudaGTnpppJnNEodiI+3PjeBvcmzgukehu
3M5jzW842yTzfHR1HMyGbr9NRBqUQ3ATlO4duXFEZmY+Cm7R2sSIpCQkOoO86e3iMA3dk0iAbi9O
lDyGKyVaFOU2nt0u19/xLRYghEuLUPDmvUMZRv8SC1lpBh1UA0ICpzevzm8znIRkViSoZjkXuMb8
Ueh6vGlNczvH801qjumpyNiKTMHzJpNLGyPldudZhaPv+jCuvHmziMPS9iudSqiEbrDVLWI9xOjB
tFrSp1SZPhMjTF1/myPIu8ZyfLJZVOC0lliA+Vu+RxctuhtHDTtFcl9idYNrcT+QrbzS3MTelfge
VlPLCdjLA3XvVBrYCfqweXdjGOaHGQ8Hwylddr9hA4uG6EiUIR7ry7410oGzrJTrvkGYjepqiDy8
Dr5z12rJGxU40277PWLog+LIecoZm+dD54TM6G+H8cWfON4jBCIpg6N4pjFi7MHO2Es/YcIzlUAN
zTVjV0fuExBqsnEWNU2swsrFLSc185pIXkaFgk+IdjhOkbtHeKybsL9KU8PNgTmPH27EXEvsdBt2
lesdBhnt3DLghDOLDdvccyfsD54w8HoBp1mY5hNSA7QzyZx84N+jNFdIyoGFII/sRO5tiz46koNG
qYl3tjIM9AaxbFF6vOai2AvFN9B6zt9SkwmFMM8B3h6sMvMXyfCvsQVWzFP9TZ9lYgVslm3awMg6
20RiQ9XWdHXwo+IxZ2aWZMnJzpG5+2YHHwr4YBjF88tUW4/jIz2rOjTZkI+aS7IbwxDwK6rZIqPn
A0LQS2ram9E4F6a70dpHarae+/J3TEnaAlUmbHEn1fBZ22Ab6649xARVEzcgL+YVh7lY0UHutgzd
AFqQlLUuGJketCXFXA4WAKXEXPVZTc9j4GAZO9dm1je+H8e8YLx1NWtem7n+hgiaEGEJ9FESpVY5
IAIM1dY6HVp3Lwdo65r5ENU06Cdz2HTYQDc9rR7DZF2km+8Q7YiV5iGaL9gnaA9MaQMgFp0GxPSQ
iWh2C9/2a1Bzxww5PwbkRK3zgT0laI0TtbVkN/vufPXUjM1wan0ILUP7jTK13FUaK3mkv0GrOmnk
DdPzYCmKpZ7RnADoGQeEzgknkJvR3QyKaEn4EAeA1Bqm53MWUfOT2fVhTdWHJiqGYEO5Rq+khYG1
HmZm0Qzioq0P881v7as7kiNuO3xILtw6fgQUxO5M1AOWLrOO7/XeyEJ8Rk+eRbAs3O9xA6KLs20y
uFQPJQo+KoZJpItQlNtR0zt2rSt1MAMO23PCJmLoIc1qCz6UgEEOUAwjSffR8o3sES2b5VtrHz2P
iGLkTXMY4ZlOcdah0R+BGbhPjpZop36iQ63Xlsfv4YXs+3qL+vihJPKPr4YyTPk+c03721UkdGrU
r61Cj8+5drlPtJs0InSeZyhnqZ9BiYLg0oTNATs3MY10J8E0Zt0MSH0qioGNYsrsaYg20/EaV+nR
7jGvDvrC76ZFQN7stG7T8hsxOLSxV80tCDpdo5hMjzJvbi2/eFUIaalH4quMHNBYrfG7MINrNrfc
bVP/oHdkPvt4v6BBFe+dNm6DktAcDKo1n3X+niS3Uokh1HOf01OjdsGEiVqR0mnH42YGErwaCutm
lHYeAn2V5FSmwzpfyMrAkEN8s7+Y3sB6ASqCUz8KA8N56Is5vd6LgWQI0Yt7kXZnzaww2cV4IH7h
DSxA5vOwOYeBmEHU6QA63RZ7MQDddRU/1q3xiH8j7U0CqSNOCIbPFxXZa82BuPa9sLHCpmrRK9aL
7ZXA8qEsb+fcHtEU25xLOM3+fJWPjBc7D+dR7+5Mq4v33cCOpIxAHCvDfK7a2AqX0REJTPTo4vRZ
tBbBUUn2GHvoPzGCmhxOkCnqCUJ+LPhW3dDyltOW6IHfo0y1owLgo/JoPdlRs9McJCaDLzDVkEg1
klzcEr3hT5jwC3uVmJTWrgTOOwJvVfVHqmgL8bowwI5kmRY4o4KMJBfH/bASxoPC6p2VWcRr6NlE
K6qOCpzeBjOxYd1VTK4zKptRmU+2277UsJ3XRjDFO6Be93HpUMlV+u+uhLIw2vG8MmfTo0NcbdWs
NyHt76eKMLTVPLi3WO5xORC3wcF8H8db2d21OuivloCWDSF3Ndx6WheD+7ZLu/oVa+Iv16+GlaUV
196DGdIUiBHLyLzTE/ldmDqVdxa/Rhh9sqK8GrJRx0DlzcpUQ7QvY/em77qv3PhuvJj89phFxDKf
fc+IVkT4keQysERkKC/yatrYOkch0aSbtpflnUwTcp3TaG8jDIyP+jj5B6dDugKFCNOmGbH8tO/F
OCXhja7b9PAhYvH8t2GJaw9PHYb9xH4CSE6wVO8le2G4/sUe634Fi46TEF7mVX5smC769dVmEGJp
fEiO9gBVjRIyLc7oK98RuNIf6LXNFMx0dHz3IZL1Tekwmo2wl7KRskol+bOnsuKgWYJGoE6NHdHi
x513q02sYhgniQcn/obuL/Z0vQaJYFAL6rkNlWspcQw1r13RfWRK109qOQxm0tm5owHdgkaRx3jB
65PzOMvif7F3XjuOY2uWfiI26Ll5K0N5KSSFvyHC0rtNz6fvj3nQZ1A1B9WY+7kJIKsiM0ISufmb
tb7lTaYw1xIrnZfPKSxDb7BCZjphGLTyPQKVXkvOSuxjt5I4Elz2DltM+18FIUq7oK66JTVxoN2N
SZI1LbWdTMEzVam7asCAUc4mW42H16LQu5ETbfpRRd4uEC1sGQSUa/ALchdD8VtkStnx2oaPCL9h
zKCcdJsFq8/gkgITbMeGc9JMXlJMbS1ktbuKaLcfJtKgTKAEoVq9kTY07Jq7Ic3qFK4ACUVL21S6
jej1coNL/hxCziDXtSVMI/ipVrbLh5GoLTuamCIHxdYPSww0r9mx5fbicYGrT09FvXFdnvtZZFLX
fHCW8YMRjcCEgn4kLqMW7WM/ukdUJIPgArJ8Ts6+4QZMJdIhid9A5G6xnXIQQ1mCU7CLDjrCy101
WG/K/JlP7EW31oRPt5afPA6UhY2OCO0kMDxorbIAxcmy8LdRpp+SGeCK1utD06iRYSqoLMofRsQU
+zrJtqlLrZRb4BXpXhvuYYE2JwKxTbaylzbdq9OQh1TEpwmOwCacdlNM4xUDY9LdZ0bXjDiwrhOp
xCBVOh+DQ7ccuQHFKvGQ2BisaO8yvmzGhDGAG9SbgHQ4XYQFZC5WDFWoxR6RjV7hA1nWIaromsXo
TlmXLCzuvtuCRqGn8YfslmrXOMBk6EQ76VAKORE0B0cGOSoqvG31D9RA3ruUURZv5KYT9bWJJ3gC
bqPTOCtPmRLBIvfNcmGg9mUDEYB8T1c4rPWHnlA5PHDOb5ZkqFy1i5UIjHSyhPVsUy6z2kQUUqHA
7RlpBYOERlKTGqMCUvSpV1o4lSenjL5EMpqbNvGZ38zNilLjunGpOvuZAdkY2mM/K961uNiQ842n
QB1YLwl69IA0HHRV6vjgtOM+t/PgxuOj2bGt5xowQ3ft14OCo131z8DK/bNQiTIN8gmHQFnQxozu
AXFTczZ8QW8WFMdIc+RZEX24gXSyLJVnkmF/g5gnkFZYzZGDe45a9MfNSOXmOab7Y4XxQa+EPMbZ
sJAtoo9BK8OHskpz5pQlZTtD9XVgdJ8KHIPcHvOdHkaM6xJNgg0naEwrm+YrHhbkFBgL1cjVGf5j
eQ0QJ5K/mQlEaS5XUqj9qa/aDOdfjkq+aG54/rOmqm8sCtfdVPTMwGD2+Q6IYAz1Ne/FxcYnt2sC
u7tEFnQrgaZ/C14Xj1n80WaN9RDHMr5hy7EOkxW+ilqJbn++xJ0ghtykaTeA6YV2BG6CgvlGf4Ds
wfTxAhQ+G+kIpoVVYK7ByzVsfK0cr70ojYc2pZXQ3jpUDfuw8KNrMpXxVaGQJT/Ub7fz/+zTjIAi
vDsPWteVq66KWZuWhOcw6+rXuJdswDNhs1Jw6XuOm9Q37M/1TdbEK6KoO6uJJW9uMfoHXvzrjCYB
u6Ua+yjTxd13voKSnpklebnAMEWe9BwRKQ1CPW0N2EQPjgo//El3hpM66d09S59GUVY3eur+HqqG
XI3lFG3+/FGd0NsDa8280XW+i5Ybf6kSvybyx9Qy5aOZFL+Jm6uE6tbyUeS6g44xc70//zNoKk7t
ADOHEd/UKnRfeh0Gn5NX2dadOuPR6tmndpHq+YISVI2NYVMbADmUyMzvesBHSC/CqRzU+d3RW2Vp
jIp5zgjEVZNyab8Wgyh+9QjPJ8LG7BRaHYudSbFXUAqGsxtGwZqElocpiGsW6M6H0Zn2u2TDtayk
2MrEFNfcZMkxdPa3T0c9P3RMbpqPIQ0JVlG7J2kAz61L5xoLRVtpRVOh7Wv7VSvrfDPPT4+hVcV7
cxZyZURslHFWIpDV218p9UdHsdWbUA46fDTgO/1bSVQbpNXqaBpMyk0FwFssHsOAxChFsdAOtdzW
gzw7MWtlHFtYfkx73PTNmgmQfJJNUN0TOiVNOxFp170Uml8gsztDHEp5HGSYjQLcB1qlBwe4zZ6d
q8ExQtW4Sq1HERtL8idokI06Jm3VuZGCVpwtxQc0FJKWmiiJfiJnElM+bz1vClG6fdY8Z5aGaW6y
uLaCaA33s/JI41oDh/RfLMqtvWqh6Y+s3zI2g2WJY++WxPJx7BV9D5clYegGtLoxyvDIeOUK4URf
+eqgLwUUGcwwQlvJGLkma3JSx4hdRYKVb4hmshdQmvHFVIp1He00vzCA9oaqce95m2N0L51DZ7p7
q8tTTzBEWrizyENvg2NrZNU6G5ubHP8sUnTWHqKojsaUWfuq5dgPrRR1IeZO1RSHzGXvketd5xkR
kBTdMHOUytM756+/dRJH2bVR3FEr25tAcbObBoZhK+cdZmG/YuC0dxYpM4uyGUzuhOiMgvA1plw4
F4QN8ltlYjPR82/qunpIGgQqgQx/+1oT5z9f8sHeEp2pbEfkq4CCfiBG8TCFPDFVzmfCGMFKiaTB
/8kqdtDNY8SzyFVaeU5csR51N9iPdkSimmtvXR54QHH7diNsLtRScRzgavbOCIKeTBhc+HM+i5IP
O551LkJNXKcQmlZjoGRbf85WIT8aVpQZwU3ryvHgKOBdNTuiF6hmnSfeKzxEWrOLMmcTlJXxRXjQ
qpytnVqtvqTaOB7ZDyKCiIfkbhVkHRqxOPz5UkTopJXgRXZZfnWywLzhRlJWon0NELJ4KmuUfaRr
4VYv6ne1IPJKJ2rZ1KkjRDDaV4HaF8rfPNghJSarnYakqdm4XyPD7QC5wIk6uy6jmKpUcD8mef5g
q+i6HKsJV2rKgp9mS37obvPtXrSpL28JT2WzT6m4Cty7pma3LFedFA0LlOJwxMQVBy0Svlzes+wn
D/LtmJB7qmMPevJ75Vup0Kor8UjmMU2FSJJdGQGkSC2IQLoVn1RFLsrOsIhjz61jJWpxjsG8w9Mp
T3i9MLyz4euTQLsmjc0qbtKShQKgm4o10DZ5VrqnvIuJeU6wmCotUWUDuk6UEeUVKcx0heFi3jox
HGSh6CD7aFASsAzALczg5KBMFGm7tvXOWidG4B9LAGXM8KA8WKHarxJOqI1rjON1GsxdSA7wORjq
3ivqtDnGuJIHkfZePP93wvkkOoiFWSfmQ1qwSHRrY2I233QLAHEcUXGrr+uxChcaTSVG6Xm2Hpuk
oeWmcxikrrGa6VhQ1KayFaM/PaemulFCPfpYNpbWn/DfTqsoqPSlpjoxqyKFm7Idk12PHxIDG19S
P2bYkOusVHvE2W6L8l/En8J/ameCFSZ51uWc5+Y6rQz/lke+S8XBoElzEw9aoPtY27X7WFRvOlu2
izmJG/QozcunNsU6Tw62jhdhMQrV2sdGcKabpzesquhab4FvL4LU0K7MxZSTBsCtbTVjrxQERPZC
Pk9suTeh4DMn+Cxbw4Ji6lTl2VGo2TZE3rMcp+wxgygCy49UGj9tESGaZnHxk7a8WG1cXgIN7Er9
GGKuP9SJj7ZbDV76xhrP3KTXDjPIL1EITlUHqzyvB3pLC6fvv+ucord2bNH/PBNcDLvvatvuc1bq
K9vPrNUfTm8pAsTvpAHzr1kLScI2tason5xeBVmpuIRLGZm5rAhkZOuJ3s9US/WB5xCxJTODwh0o
UqQTl56t2HsiXqwH7qtk1VTwBCO19Td47sY1jKna4y8EhyiEVRE3jfNod/4GUcPsG7fiZ5KmVbu2
90Zh/6TuuMmGsLhpYUO8p8jBcgAXoEdRilXaquNKOnbGki3tTv6wtjtxd1k25oVt3Q2XeZQMoo80
TJkCBrk8Vj6il1a9mKUWAMhT7xmc22NPgbSUr9Ihc6t0Wu3Rz0Hu0VIwgyW6bs/Sc9ngmlhEncPk
TmWWDb7TXQcBoyNUFfLopBmzOp+olgn3iccsn00D4UAcjTF7EeFXzjKdSv3iDrjUpiY0tmYWdFu/
BDVVdUrygOyNXb9szn/+pPsABtFeig0+7Zg4av/DtLoW+dlgM5sI2y05B8UGcaCxZL5a3iq3LG9m
9402NL+41A2nNKS9qSfrGOglX1gzLSdtDl/tgu5BR2j0IBLRHIRhPQRme4OCoJG9mPaPffyoh6r+
9OcPuXEvyZm5pIH+aFEfn0orR8oeT+7b6JR4+GXHyC5KN5Bx/Gttjdn/EtfDjufvAkjLcEzdYEYg
LB2r1t8ySKok7OrOR0AEy85APVOrVzuGBOoQ3LQ247I5uLNSPtJyAp9akJD5OHAThePOdsFgGL5K
ql4WFIukIrCH4wWaQYZmJTSeszhIGUpoznKUOsrCogS0NhQ+40VpQJzsZ8GGhyfEEThBnKQ50Z8U
D7h7L3iWutOfLwou61U+IKf580c1/iwjFvWZ7nQHYESruqvrLZ5j+4AoJ9xJHMkHF4TVbszjap/V
71bH46qtbKSGKkF+HmiO1wwvVxOL7KGbv4Q11/ZkaAMoDUEdzEWWeobBZNPQU/TKdv6UdgQWitBC
LVN0CFt9G8obtC8A1gvG18l2ouRYTDb6VZrmDiUi9Tz/jvlmOO5Wccp5BacekPBpi0IQS5d2RfOS
Dx3OzSTNz2U/ETbXFcNSIY391jIhXpHi4Xh/rjwjgmPVKKcqGF6JyYqfWckg7h/SYN8YLwPCmtuf
L8KkGMN2oXvFocDIeS78pjom8CUbRynuZQPj6p8VtP+XaNixUV2bjmPrQrds3f4byLrKI6dQu3k+
MjhsE2VUsJQ2ivVnl0zKW2s31rJDhkNELt8Tx02/z1wON11nSlXiweADiz0nGUo8O7F1CgXuXw6V
6GF0iNQwABAvElP6F8UwP4s2HWhNEE6EPgK4Unt166Jd5Q3Przqrb12alJ6vFYymKzbkmgb3E9/A
7p9fsvlXfrjF5y2EK2Cf4XVwLfPvL1mtRN+UVSMXRVt0TFHtYpW448roCjIGNcv0ctIRgTXRXmP8
Vo8OZG619qNLw7P5EqkI3wpVNnuI8ovStesXgtGUfVGpRBZSX7y1wbzy6M5ZmyCIH3PGigV/Lwjt
cyg/OtV/n/KyOWu6ZA9Z1chIiwFoUFS+hGar7v0qexGJutcyVhn4o/wDsDXEjAStg28tXuiIsvs/
vyV/97Y4QiVnSbjkDIIzx4//V7tCUBK+Fndcy4rRwQBJ4h87U34jjTqfLFMG9BrqgM4KmMcbBKX+
8w//4237i4Sbnw7NHfsJCwvNUP92CZq5W/ck1/J4G82PVIneB9skgy3G3A8DYJFoIMvnJA+5Zgnb
EzIwfJipgIvatPX2n3+X//RGMKDQVTI4BHeF/tc3gmNQiYuAjbOv599DLanso13ShRaLtvZgh5CU
HXNqt0Wl/+td+P/e5f8tH8zl4/53QN1/8C6nRZD//NW6zN/4l3VZN2cTsuMI27JVlQcgn+e/nMsa
/wfHMI5TiyA7TZ0tp/8TD2b+lzCwFLrCEJx9mHf/7Vw23f9SQVRoDg8YwTafv/X/EA9Gts184/yf
S9uhBzZ1gedVtUxhm7iT/no9OZpiBjiv3WXkNxdlaA6JLKGLqQep3buyAuqgGLTN4yrvHQ/01T4V
EbKWcO0YgO4AdbTyu4kZqhnJjhQ+WEbZYuTRAeB9a7em16Vvsc1u5JpGu5nYGNfa0sB2pEqMdnC3
EvZi07ujfZg0enbnaSmGmK7xTDirbcq2eNb0Nx9l2LKFgec36h/ZK/wFwnMUhFaohc2vCs9AnPnr
Dgk7iItwwkeBriLpdjU/wYhWEBCWXcu+K3sfKLhQAHmCfWH1krfx7T0LgFUj+h5OunuP8g3xPAaL
VQe2GdPTZcksqT6zGSbLZaHXG6Xul5yMYOrjlStPQG+tYuu4wQrUt2NZC195z1MyCEd+iXIFkWWV
O4QpOK8l/6jeXjr75kLVMFZR+QFBdGHGHuNDCE+rwqr3Ffxath0++H8cOAt2LsjWKzGPW5ZVuqvV
twTzL4AFTd7KiR6IYhnQHqO8faf9OvW2yRlXlMNPh8jUUIxbm1h7MzyFoG5J91nk9ZHgZOqIVWIh
TEbJRdYDUq92Q9ALo/+lBRgKUNVyZsWgFwcmWREPZbzM2iKpv+kBoh8DLxKyN1LmBTyJ+qA7p44B
dWK+RNmXCxGr7vYW0PzITRZTMW0zpb9UQEJZYFErzuvJhUpt3QzubvIdSBUAO0cmEG4I2xCd7Kyh
AKXtS6LR9CusFT4EpGq4blWD3xXfgeHy7qas7asVxc6q247GvSdRw07FDprkUmIzNUd7mbfImxA8
qT7k3jtiQYDw06qzuhNbdLRSaNDpmH3/5rLTaUHR1TQx4DVzc9UgjY7hx0ULJnmuS/P0ZJjWQxe2
18m4uEZJABned4LI1PYyyKOIOwaSkHXLZklDsp6qCzUWZtXkmE2EOkqFumzalbL47kLPcZCwHR3z
OfavkDsivJdypzQbQ7yzmMtEtO8oYtAWLVJuESZryNrcmxYzJVBzb9RpLOJpXWLvIfsJkx3AnGGt
zuEiA0VSL5eFqxxUKuocKUgE/jeM5ZqA8aUkyEWJMF2FD4bEQAF3tbWHlZphgUPvmgQfjrGx0WBt
Rr87NXDzxHNMoWGWGcDSIdxakjXb84RgvjrmJd3Mmwj8M35h0Cug6xHfVqw4Bzc7pJG2SfUPOf0a
+lOV8i+OD73s2WHA5Ky0TdZR8cpsYyGBYH8VgXSbR5jeJKulmNa5u41ARNUl7Oeetqb5NtCeBfmw
7aIXAcSMyFf4WsmmcOTLrLbLsMN3mClLpuHDJco/TDc/qtVji5IvRtlhcTUCzezq/j1O9k35FU6f
jlosMacsLJ9Lz/1Mjes0preOBRuAKWhaFIG83xgZfex2s04CHvOhj0YvUZ19EtwtQfYX85NSS9co
h7ZpDtc1NjuEMqz5TiJG8JDncg+eaIPCouMkclSuJclCmUiJTMdTY+2S8rN2kDfDnhEzEcjs1pbm
7oPuqTe7vc7KQNWvsVqh8L1kdujR8qyndlqbuFpNjouAYWo3GSe/djwVUa+ZSATjwAGUg9QDm9kg
CtwhgiEFSz/OQIM6r1NoF0dZ94L9RfjRGWs7ZrQad2zbWUTq68ZBg51rqGe6JgFQNEF3cmzNRLFU
hjgmiBWpZbgw3CRYQZ3b04XBiO/nXHH7sYdqioiUiYtVjA9SJjvM1xFSGcH2d/rGn8MGcLSHjWsp
8lSwNFmS0ir0V7WKEG7DRbcU4QXu4Ox1K3rGTOhu4kD5ckP7AD8eLy/ZqbXtP2VWIjc5lfzKltC6
coshA0LlUblTJEYoYV2Ca2l1ch2jUseeKMXQtsI+M67tiIN8iCtPFe2PRqe9KDKyW0orGXaMX4nW
cKN7wqOrihCuZEYD0gh1TAGZ3CWtAvhP+OZUVJuGKhJeZ8ReTXW3HO0ZvrYEyGxuVSz2QYCzmiZ/
kJ2mj6seKWuUxpDzimVXYfIbSlYx3TRHb5f0huZVT8ntwyIJK2SPhipZOYBjLZlp5NZGv4g4Wtcs
167KamBIC3VX2fFPDUCYd7CaqdBjC+ttxBhRoeNaNA29PbnQbzRwjNfIE29ZoJqwj0jgSMD0DfJ7
xE2hhOspjB+mcWgX6ehmu6brdyGr4lBU1ZceNVfoxJ+hGZhXF1TGUiZKu2mJGlv2ztDu21L9GTAV
L6qKg9Efz76KCqypYaeSsm1KJt1OeW4rtqsIOhe2JsVORNOsG+9vaVQ5N5ytZ1fjsI+IedDTpr1o
Pu4usE2pmo6bSCe1kDgP1BCj75FZzroLpH0y5NWeudR73PWf+phBr54AKWjoueaZpGiyx7rHVzdf
GRLBOcHTZZM9177+NKkJ6eCVgBPx2gwxdwB7GT2C+z6onMmNE47bkZPE6k1uDjN8qTJSg/UC6tc0
NZuOleKT0sG9CwLuD5e4doexYRiq7SGOUghoQn8OHCc8ER7mb1EtcwA2XxXg0j3WxkXNm8NonfEQ
43w1kPFSS+Qz+1EICZX20hPtibmZdpsJ6C6tJcpqmjWwpTjhJmSbEHJ7pozkBqXnP/R8Mwgv/hRb
51g7ywZGZpVRIBFv8mFVdrcUovgmeU1d9xABFy3X6GAoyxmtts7D4mgYXQAwfczXxKr3FzUz72OQ
YCbKUSxHBo8XxGfLmmtq56b23Qz9ZBNLJlwqYdo9WChd7ZF/xbMmqcaV0DPM2JPaACmuaRLkzj1g
jDqAqcXzmG8DTSojcuDj4Nl20MU2pHNgW5K53XgTuspSxM1Z8s08UUXnxY1B1MIUUwNWxZ5XFzMu
/XYnMoFwAyzNOGuWNtJiS0HiXrukzMdFd+qKaqfqjQdp9DGJ3Q/ZirNudhtFGg9zdovRYInR9EWs
YxPYC79b9ZSCUAlxGFKt6QW10MFKCQI45iRO6MFmiMVSh/iSYtGktGQ+hH6QTSaZFSExWNNOaz6Q
vPbawW4vc14S+29cQRxovbMKiupipsQ+vIfalw3AU/sx3IsbbiRFQ8orCOu7yO5K5GBFty6y1nmR
lyzYBfmROMiNkvza8TlpynOGDDKiXkKTRpTbqrUfOm3fkJJVluGORVsZ5B6zVL9Hk5TnWzWIFo1m
foyWXAzBsGdvsdUN1gRwOmeMQ+YeWA2+502GQAo/Y8bFC27SnX12jad1gpqiRab2IqM3CH4eNE6V
wYmcMOFUS1D7S+Ath6S6UUI7PRoxatfGBbRgv5fVsPbtc6XV+3qhywfEvY92gzqRq1/N9kZlr9vu
re7kLYwhupGK5m/tNPOoc6DggGUGst/wsXeUVJ2JeSV8aFucLSbxG314dHoD5f5em25FngBZ1Nem
oh5M9WBrxaMJsWZhue4DoeNExKu06mdrdNkHv5GvulI1VI7ANF1rw3wcqQ4Ogm5kjQMgVzvW7O3g
RerUPsWm1JHwW68dEt2BciLLPck+hxgmgBL7HbX2ILZm2Twwcllq3EO5O60kVBzMGzgMfEiCnYVS
w0Er8RkODtcrpD3GGfQVAyNklYsKDL1QryzA1+1smSAcStpfISD9dlgPfFbpABI7OxHAvpqGb4Qu
izqh4ZrQ+7U/s5R4nGiSZLoeeIrZM1DHRPeyjuUhCD466Q3+g1pai4iyMz11cxSSWZwcsUnsl3oj
gQtXw3UKb22vLNr2SSH5J9csTrlnn8CvgIrfBcdIRCLz4vmGISkKTxqmNwINLkzDWPh351omZ5Sd
bBAJJxRb5sn0VRg/VCe4QCVlT2RufNNByBlPzzimgYPTYbBcrsFYo0DHSyrWTrEjiu4hwnYQB/wW
OpKSkHxH8JuULpG26+xwKYwzCwqNYS6JdIryoJLxYgKKYrXsqLvQBQCiHd3oTR8yHBYEmxn4U42l
asf7fjARvxKSk4BR77/t6Og7WOTkVWQ0AB0/1X9PwmSl836WTu9FVU3Vi9GPCGPDbBaj4rNdLm9d
Mt4Jee3MYW+wb9AhVud1uY6NfKeKcK3MVjsTa72YuYMvQiHRAi+pcnDCGOYK2P3mlafXoh0JSGF1
m9OhNedQ7MwoQAZp71OkH6p+4maMcXckpERVGWDuLN5G2es4UywmCIG7wrlGyHkrRFxu8G4HFAS9
RdrfRxvPct4bsktD+vx+auBpzlOFBbbp8G3RfVV6aC4irlpR8Am8WrJ7mpXorWN4BatQrV+NI6Ez
enjJyxa/P2sTPF256bXqKWDUK1GKKtOmtbOVL7ZR1z3qzuOM14fJvXbhXRj21mjjrUKq51SgherN
XdvsxzJ/rLN4laK+Sk260XxY1k4ELqm8N4r5ONP1o+lzQFWv08EjJib/d5zY5g0HMD1sTMBDIcyc
fc5NzUU0LylxlzKSGEplNSBvVNtV0N3GhlwR5Wuq+zW5H9zVtb8K6WCJBNoOksEuIwg/QplZ4vN1
PGkTLGCl4SUwMuy72QNyVuRhEAmKS5699UJs7KDczTEX6GTJlo4/i4ijXQtQewfOkZ3gYdgZHF4o
5gP9XolpC31q49RHeCErKyTrWH0qh3GnyGA3WtZR30lbblxzQjKuHCaoKW6mLFN6+Ix0uakq7hwL
nlLV9xxfhOprq6wmcHBMn9Uw2KHGvZY8mA1RHTMco0HyPDJRGIrDqLEpD2DA3izn0aqx/+mMTSMo
o+NIMmscHNJQXtrEcwx1Wdvlhk0leHCeuoV+ddQjwuWNOvpLVUuiReSY7xmLaIetZaicHM5GLWAI
reB1U8fxBL19xSJpHZsuGy18+SqaEetpsNihZQ3VJDOhALyZnRnfA4NSp+Ujrp91jINMbA+hr3yP
2KIHIv+KXFwjZ7oKWsgMBLki3mL1GrhybRXfg/1YT68yNvaxSKh/n2z/N0W/nmBBY1zKuYGSOkbq
USFHY3R+ZV9z0MbfqrPgqzK0oEtA6PeFmmUtxmJXNuxK2lB6NoZmzk1dDAQLy3YNGucUpjxyNLkK
k9qrreFlFAiZZjR8fUmjHKADQTNO94pb4TKhaUZgN+BTmfJ42eUXHaeY2iEQde2VYd6ibKv26hLx
EikNZ6Cjq4aaozPSNdbsNFdXz5o5XkEOe1r+FrvKMqRUtqKS2vdncF/GVD0EKnYH8xd9PPGEl8Lo
vcyPl/Wws4d9QPZjY+r7NBl5q0JPGkfGKatKBRSxSQTlairIxfskmG+dyvComNabFrpnH+FI4gTX
cH6SgTSKDMRcoB5q8zxZWwu/kIWP1NLnUGUa04BQ2BwQXn5SfyUldkRiV0+ZEWTplplZVTyhSNjH
abKUqqdZcltgolITcBEFexabu1iv9g50+47shsJxeRKR7VOjTrzaHIDmcix/IE29QuXSCCr8EyYa
lke1MFcx3VjpH2qgKXkZXv3xwQglByyHq3EprexQ5PqddAXdejAm1lDKoWHpiruIu4Jb7kZQCgxr
Hj/y0w3bR5MkOjIzwPziG3d/Ac2hcl4U4fjZFdCmsRf4xIdFwAkY+nuKrt+j6onnqIxffPezdT7D
5uy4j5lOAu6IHD3X9lm7czPcLvXRrlaa8jpV4UvE1IYMN54108qohi2eJPLa01WXIbSB36BBIAhw
4GBouQvbC7CwaJ7N+08amOsfcbMQRzPNjWaDXYHxaAY6GhjyeIehnC1qUAWitzcjr1HDrVtGOLrC
fptZZ43mzmn7LaHxdDx0pF18ijJrbRcItzwTxb4OxxBbdsLhoVeLMoyeO4ZVs0my1RdXdo2bNEIX
UD42qTjFZbVCFIXs9a7qLClbhLuvbmSuh0nf1W3vlUa9c6L2xN2Arv07cCnZTG1TcnNOqGQnzkFd
qLg3dkXMh4JRSg18r2/nygtO8xXpEwNlakJ08bDdEn/wWHojjHW/IOxj18ThVZKMZSUkWL1o2H3T
fvyqwt80Uda6saetXDfyEMvZm995KbrUvjsMcBT14bGOflQVcBioW38AI4x32HKBcRDPnSFEDvSH
oebkYa+v5th+avRq9puDlz0EN2hzrI5MGJu0pJ2+4PDejiSwauR+lswkRlBKtykNd1Fer4OxYExG
D0T0Wm6lwPzafZYy58SlaMC2iawF0TDLmNutCIvr2MibDRXEpCXNMhjDXbz8aprZiaI60ONqz+09
xiD05urC4ThKBJSGn4Kjj8dSPVpr1fCYDVGzQqLj21u036zISjfyAnpllwlAmzIsBdVQpxuMLGur
Iy2JGiegiEMIh5F+cg4GAMcMXREkT9FeIKMjCj+bLt/srszA61ymeWyTgJqtJeMflFQMNU9j0iwq
AupiXnDdQ7IG4gcwv0MW1yNqqbCFErNSiG+BFRVP+6LLeybQ1cbMxg0w0MVY/qbDC6FwW8JdViSc
eS0T3njm1LvRVrSrUiUlk7u0xZAvm5Zy8W3iWpbjVyLdtV3W207/CDSQCnhOEJGgtNuClnB4VgOP
IsiPBIemelGsjYEGKGZJUPI2DOWpn8jWBY+R9x5pLMs4ak4IAqLxw8FzVBWwJxj6uhrHheC84VTv
/IzqO6Fr35Nm54l0qwHJAmMWjPu+OU5KuhTOqzUki9juV0WwddNLY+8Udhk96+p8qIjzJJn6OQZV
FnVc/c0xo8SowBTaJz0deet4BIuLCjtDs/aCSroEIVeaz3l98a1mq89cjvyxtN7Lzl0ixVuo0Rn6
Ma8dygxCLS0jT/GiogYLYDvROrXplxk9T/DWcJFux4b0DmRLXd2+Ge41IDTUCOBTss4QySa1nQUg
p4XuHAHYJuq5Kso1C51JHbdIABYtI8WizbGgKLvsNJLMZTgwQ+x7RzA449lgSHnaHCrlXZMQAzn9
y31jU4nHXzPyKImDb6NBCvRY00Yh+C77cZNqH2F1n+Rn77b4miiENGNtMlYTnbFVh1fbnZZNE20r
TMjhXg1mGlKxQ+q21IDsx4pyxFO0rutw3vQvrXJVc/Y0DpMacW8ADfCgI8UNH3yXZ6tgspbMxUML
USrEnsI+pNOPho3JIHBw1D4cuQM+6AXKwHBs0VvVqtK7TfTfXJ3XcuPKtmy/CBFV8HglCXqKlDcv
CKklwduC//ozoH3j7hPnhUvq1ZamTM7MkWPw3DKAB+fh97L9KDmLLnKvZm5pQaKZ6NFi3ercjAnP
P5gYa2onqO5EBoAMgUXxYqfZ8uKvpJU+xg7GM1kf6BqWNjMGzl3ArndBm8NW33rRJ2n5iz0h4Ph2
nm51+ou4Ma5duEDMgNzR70K6BgeWijnZ4J0kX+yDSjhh2qjqp5GTjEHyeqT7TMYfmkX4rTsZbrWl
VnHiiNpPN2UMu0A0u7n1FkmFPaN+7XEz9qXaQG49qb66TFWzzj2mN/l1cqdnp623Qd2tYPDSM5Ps
ERg7b22SG7FSCAoulmP5HkUj57THKL24MlzPZKUJf64cSAxZcV/JW1E9meNXX5cHBSYcaM6mZkgu
mc404Wnpa9Xa36rypxpcPyLPmdnnKgcVAnOcdlTfDolQU30ip7e5f50o5XT2kjjzPycHUIJlDIB9
Hz6XpfmYvc3NVbFmjYK4mdk/p9ypUyFuVYX3pW6Re+fjYL7SweNDEsQjS8Xu/DnkfLhK91Q2CmDI
tKLnAM916yPjTr3gGQdDVeVPc1T5RHlg0E/N+yhwOZIAtW32dGuiilBB+HE3oechbJPdpIgIpPzE
VlvpuCKptynHr5nropm8TMPV0zeTtMGk58dalsRHWqxmrwbgJAoU3weEOYccvjD6M/7YVdurx8yS
J07pR6zLKFS22OrtsIHxCVPrGApnW6QEI6yzhp3KDV96zvwW66IZvDZcCbqx2aW0F6M28uw3bNqh
PzoFOrf2ZHH1TrTjRLSpGAFByHlT5Mkz3UurEjxJ54CIHuk01+m1AKCWPrlETZSHVEcrURhMtGrF
qzGAs9VgeS9AeQhzFwngJMje2DP3rf1mjhCUwmg/OO6FeNjZsu/nlhtwiXzJ5U80AYUi2qZwn2wv
8BP3PaMuMrGfYSv/6+jm8u4IXK6J7JDEORnYYBBYN31/xDw25w4ydbHO9GcnJh7WPntQV6NrF1UU
ldx0Ma4nrFv1QOKL8TY0Jf0ay6hfZcYzhHcJCgOaa8SBDjG4/00ddVVpQcwp2uE4eQ340y1l3w8U
vTtLnqVraaczNn0EV6P+VirxG1edGu4+c5PAZ9hEbowjJzlFJuPkZfm/JuwnNS0FaPxrj3K2PjhA
B6IRNFrrJlp2zaer3yFuQo04ztO2NxouI/3RRM0P5Tsb4b7/x0pgq4ewO4t5F/fX0XuKzcdoK9lw
Zf/NTqzRMRi/OIAWGsov6tcku3cTGJT5ur3lpX6q7dXwUNGuGB2oBlPP0sQ4ctGDfartMOUqL13X
OYhK9A+b7uT5XwoGb9Q42cF3g/u5lq1SmGy4E1GbNXVo4UW+0yoIENMPecKjHdd7krJboHCvST2u
Ss5OTO6QdB0yNLcWgSOnByPvcAnlu7DeDqzvuOEvxeIjqKaHGANBrZJPb9JXVl1uKaeAh6dvMAX5
vaajP97Nuu0vg49ypptqwBLMJL7uq0PKYYO54VEwcKjZYXUSfvmY8do8FrwxcA/qZniMTYa6bPBF
M+6yGg4MJRtqzA5G8K7Nv3ZBZTV5FYOLM014bxR2+rOiwLtmKIoTj7NVGtjnBUQSockNJSPHsUPU
u42u9hk6j5pXPJj6vdmezYFeTUbc2P7vahhdrv3qKpSDbOFYbW1Df3A6UBHTtLOcL13uO9R6GC8b
FfyI6Y3TPJFb55UQ8DqU+OXjleo+ibReWAtMhskVga80vWuTa8FFQGeNcnjjzUFJtSkMDTLrscM1
tho+qvTThg0QZcD1QLXB+dkQAtk5X60ecQkmWRu+96aD2rH4MXReFZJoz6UENIY9gBSWxmQLXMvE
Z1c/xR9OUF7jkgML8JGspfL+q7TeCxr32jz60YiQFXlw88J+HQ9flnb0Ooty1pfIEZcWWyZ5Zl7H
n8G7i2ZqySAgmZpak9H6drrMp7h8nzCk1RIkzZHpd8SubtK9HXGc0HaCDZ15KmXC9kvhPIf5b2FG
a5x7OXJYakzXRMrVxC5ppiTeM3sV5Yq7+UNpT6RSOjDBB3I9a5kT7iNcKKDbzOY/t1J37uDt7CB6
Kq3p6JoezHlnL7qz2z8TLkY6QEvhbDd4r3b+axU8B0c3xq2NBqyybVDQ9MPuWiOrmRkDzQCODe4O
ztq4VXwz0p5wYrACsETysnCdG0h82N2l7LjUOnLTZfZ+yO6cqiSIbSf7iP4KvRsPjjkcQ5qpOi16
VOUav/6tb7V/OllnqjSOQMNRM9tdW2XHuSpXUqD2MWht88YPXd+EPKhRiNk3yY8TzQgX2ApIKVnz
T0aXTP2eOCP36v4qlAFw40dvqO3lbkCOATFhvGpxw1HqxXKZcpN4yAJC4ihtdX0xvOB10u81x6QJ
qSSWCm4gzRjJ8K947ean5cLASP69tXnu0mnv6F7H+6tH9KJhKfJ25S/HqD2JoefcM7ZJvQoeug4p
j1TmwfK+5dyuPTIRTbv0HB7VaOyHSj0vTV4O5oOke81SsUtL7cfRyM673iMlccAzgUlK8xoH4kpy
kPb2gxkkLUcH6ntVTbym98WUnxHeTwTnHhJ9OigqvyEokufg6IgmUFZyR62OUMNd6XQHSluN7xLR
dxDZp8PIg6fFLu9Ewwlcl480s51wBJxrUrZjsc1CjBezvatc8haKcmVr2IUUCpGTaRkSh1F1iXqc
y/om1EKspQ7CP3NJi4yR0QXYWU7lhJGx0bdB6YLYkBss3fhHvH4Td85KKqax+axB+UFwbNpHF7qi
EbSbU2o3B8AAwJUecIUDSypQ8up7h21tMpDkh6/AVMw25YnumhdmCw8ekZP1BNwSVoiH8aPLuwf8
IkBz8p3gKGEYZBQte60jUmu6fGspr0vYtKQ2Pzk4rEvaDsk6fzIQ2OSBs+H0eajwDjGdhLlwP0DF
7OLq1kqM9Q6+LCEPXa+4UbxDVULEp+TBbcqe33sEcFTuq4nTtB1AQODCnZW+lS7sIFzf+njTcG4E
t1rrV4TBMYWN/WMaee+NC46GPb0eniXEgxnvNakoPw6/o47TCW/+Ugo/5upYY+Vmrlho5pko7ceY
axhQnhsOm3FiHGBKsQR0e81iyhz4NtO5efoZ5+9O0w6cmDbA27a4YZm3QnFK++LHjBbdG0S6rg6K
I5kWUQZNtFe9ULHl46HdTKo7zM6vi30JJOUOAPSmxHlUpAX4iXlVYg7KaK+ee/0Fkx8Gd3czFoQy
cs9ZgqP43zmD7gauJkEJNTYtCZnIDU0UO5HsKjXsE1rCh+LdbdmbiOEhrmow1bQ1GBGIBX7OSYBB
ycCboxjwMVEDrO7bNrrQZrmhIHJlAklpuFzTZNtjtQB+iQEp9yu6egJZ76EpIRFoLyyamzK92XKZ
Ow/btLmzzPlk4TrDeXHiCbkjf7Zppw38IEiL3TUM9kr222BwSEaGvqWHe+nh71L9KkSiRw9ZhTGO
t7bagqHikE9femkfK724BjQWNl8ub8gOZ+AyKkJpxxZUvhXlizYQYGiXzR1ZIR7uK2KXA/4tz3Ef
Cu7mgErWOTfDghay8r5uQuah/Qp03kEDikSc8DHpprUqCwSEd9N8hz0x8AIYsdgQjlmNc7wu9BND
hheHw2/TO2hzl9SxVjSpPhF1OTZW8E83+RQTgAYN2j9oqfGuK45KRkH4Dw0mF8JvpvZotHTkdtrd
OHEqKoiTp/NexAIaD98MIf2xtM+bJMN6OBsz+kWtb51qRtaoh7sYzosxwv+hib1zo23KLTLZFi2I
4jJFQwhg6HVbItLbLA2ftYw6LmfG/VJtbrVX7KrIWLvtfEzm7xQD26gA5ZfGW5AceuZbk/lqaj8V
Qgo5sLVXvLly2oXEtIf6ezJ2hs7tAEoL+2cwQQokbUrQVRslkBtAQhZdMKG5d2iwctZtbMMeCg41
Faxg7OEfGOz/F9kbaztKDmaabxq8cWb4aFhYyQ+5AAnf8V9wIo36qrxHPQFwaFkU+EZM9u9m8RBW
D/r4ORSIQib4c+4dZrKZeGYHieHLUPfd7P44OUIKOwNH2XbkQ1J8lpHBLZ/WkXw4RZq14vh4KWMY
q0a1m9wZPaxdG1Zyhjb2FYvhXZKploMkokvvnAWjj0GJ5CToeDsIqmNJfK7HKMJiVs3t/dhxdrFZ
9WFbovRIkkb9imauFiuf9zM4lOghrZcWQeXY6C4Ni183EaOvx485YFlQX2UecpQq0gsD6tRo7lhQ
LetRaHm3VhIu19gu5afBW2bKdcRHM7/DHMq7ISR7l003cqKPdRldrNGglUPHHyCII//R84a2RVn+
16PXNtVxnrNPBdtiVQVmu05BQo+iYafZmpzUSpmf+1TPfW22TDrum5ttdfEpxS2+m4FsDPYoXgbP
/CZtfoYE/t4Dz311IfOQhXgpPIBplWbVexFFqLdAuMyE8HLQTGijhVotRqrwwdI8kNg6B18+xJwR
wApo1aMYmIxWkW84w7rADtobrfXRDaYA6Jn3F8mLnc+q2UBThTbFrBhVIXsvyOo7dAF4fRdvpyZm
TM8yN1fwr4sZ9W5kLLXDqJFlrAZB2m7GwIANY7Xfbkc8VFEK9RDEWJM8UCZmUvD2y0l3pCI6Jl0X
kEuVauPGzi/bsL23wM2igHLzMeXJwUGvpmJU6DtNuEszQg98flOFDmhNwtexIniJsbI5ThK/8YUE
vBi8aGcZIf+Z355+RzEzA+u3MLsfIa1w8vEX+4WeVmDcIPRQzVgzO82XEzoeHn5DnJAmEd4r0AWM
xHvd6Rl8w+gwE7/UdbxnyQHORDuOWzuqDoLzbGUfCsE7BuWPST7TeOMkw+kx6IfglAPIeDKptex0
AEt5zGUxf5lMNpsmSe7qsa024AiiXev861uWMJhZw2tmq8JnsLVCggCFSvliHUS3Qa+4G3aHnkBW
BW3sGNO/CEvD2PV9UjDQHDuKmhMK6HEirsqBIVeZNps+Ud06SBnvkDi01+HELXhUyI94UA2Ol8zU
7azZhsZjjSW5hskgcBvIEeejjitJ3qB7N0dZj18JgtR+KBv0tLGnZslMtScpcJgDOaRWmrpBmQou
e6CDLfuqJN6FKiqeRpwvU3gXM7o1QrJJ/b8ZzS1PBPN+3M7wyiT7n4e+FsyT79b4kcfLcrBCLFyb
8uhN/dqmJrTpmQoO4IE5CDmsCwYd8qVJLs9iJwtRhXAwGPpG9qCISBVR+9mbz0bY7inCKAGt9vOD
Quvywq8an4PLq5VYn1qeIfIk1BrjjxAb19ykkcup4NsxGPXanA1DEqUdvxrKyGJmJ7+FhXrcq5ge
6o+8aLclhVSB9a/Hk61Z+HK8Z5ngsCeabUFINb1VCb+vrdDZ9zorfAITnLZUCea73mXFvJUk/Ye4
gveATsacT0Mwd823wvpMTGZP7R0bbFM95dWri2jUC3VYfKxzeSwDk/HdfRmRjIT9CRkMozGHWNwu
cc9FMlgDADV0/jlCnWPnzLpdMbTLjWQD03Eg7tnL1xLR1kipcKiwrwRPtmiY2Lz15BIlm6OyUQ2g
oowjGzp9kDnPmmJ6HhcnvfrlCqFxOIgnVvcB04Ek6Hp12C4MJz00ERP9GYC1jc/9CL7an2KIrtDg
skcUp4k7cHsW8QkJwwquNlq9SKdtBKpwNHcDN33H+ujlQ+UoMu7WKoK+xWi7nP3IMODP9Fw/Dx5A
Nw7xUJ+rXQ7iSWN3NJGeo29k0XVOyXnHXJbAKdpsGn9HCfRAZhrgQKL0Ay72xiIWXN8tAySNAQf2
47r+LHOCB0wvckZugvqgjlYKrWfutfSx0RO/RDa7c4BySopdc948JNwufqt4akaLn8OrUmJ+Lutt
18cbF5Pt4sR0aNx1X2dEaUveVSo5lQaEzB6mbIWCWL0l6lDn6boNjglBD0SoSp7C/kcPbtUtYG7b
s9kN+mUUnCMZIU1EB4lUQJ8nKdByR6/mB63Fuw2zQGtOTvCkYxZxWO+LFJ8c3UJAU1Ou6FH1OA2+
2fybIbjD2amj7zo+Lol/fEbpcJm8n6BHWw1hE0GwxazhssMag7ViTrG1cNlOexvzJLSL/MdTzTID
PmR8iBtu5prVbm3v185YXWZEztFaW/aPiLgYDn4786/gCl8Xx8RUK2k+C5gubGddpI5B4kfBKU6e
i3ZcWVxDU6p9q1+coDTCcm3alybGmgzBaCtt+JHZuM5ZuuWxRHKjZWOGtBya2mFkKenEPZRVR8NN
I68GVxbl7iaMac2bDO3TkP0LOc12rbsKypdxOAl76y7VK8pf3jozU/aEK5Cgpd6uPkeSIM3WGBc5
7uihbNIpt8LfNxXwNt+a9JeNdqUDKg9ZLQ1qPuaCd0MCaKjmaCfXVX4w0qfZ/gFjH2YfFobP+ruM
003p0TXzz87NjRY8GxVGEqtuxN7p1UwZUjFtkQtUPFY3t3xwJqH2UnEraaCFT3QIbkpd2gc5WdnB
gbAMIIPks1Nw2eImtLWCjNZ1lQCvWtxzWlvepwz6EFl+DKiw9qxhYaYimbGEFTx61nXgkuTI2HzR
Ym9TDWjtOuFToN/Td2Tl7ovquUkFYf3WdIwp47JkINAJpBqm5qWLguzkNCS4d4y2reeu/dCLxPGL
DGjEMCJNudo9gdzwwcz+eUGfMUBjqdLMlqSSrcNvK/rfvJpe7YzdE3sYr+B9CVLNiO1HBSBiF3X2
1g7VOxg79UVXTLnKuSmYjLO4WFZobh0Lvkbjqx/pQ7gFKNgNuGbI+dfXqXumW2xj8hcxHIAfwb2M
+TBgn/D4cxhXINzqTKRdIlHia0zFvligJ2eAY9g9GTC5v26yc8RtKtOniRCRDaS30X+BePC3KHfz
8Ns69CE81Rol8d+mltzHPL14ogHZ1S/pgNXVJvjU+R3MyBgrzWD3G6eDfmg+KIwkITGlKAPil16K
8cXrTdAaH7TCgMP7Gywum6OxNHG4pp9Gw7kx+ddE+TGl1Q1/lDPQHtsX8Dlzv43Fe9bod+B84GI2
3JlnyAyWVVdYY0uWeVCCrrLXNkDhTHPlN3LrzgSFdKb+Igmi+VbH6hBpHHlyh1hzYufRNiwtypWg
lezY+V9bjWKjeoCjQPcDpU3uLlT2Pkk1b8dJme5BcY6L9I5s/0SmhuKSUg5MrFL7EXaZL0AUb0qN
dkK9qmCj1HxAWuhy6D0W/oUhIVwjnFumJeeAMWc1sTjzWYAgjta4rY1pnQ1kuWkTeHGrvrzoXRP5
9EMO9GZkZ9fokC4YjT8E5h0DrIc4ax1ycWrYGItja87xlJZ0/Ky01r42OVp5TjPZOo5tfIVHSRfK
Zhgifb3YjtU4VZdsxn6OPXof1emXp2NQ4EAsd5zpDh44AF6pTVdqTxFeYTe9NmFeri1uZX6itUyY
8g859VCqk6/JEiPya7rRlDXvVFozzqbOAAln8eNgy+Rjy0CFvxDPBiEf+VLG1sB76MY/Lua0R8eW
bGNqkNnfmwbzjN1h4Iu18pgz9lzVPJ1cuqlsNxK5CyKH0UyBIBFHe1Cm7SquI3cNs4YuaaV5kO5D
RI5+YUcjJy/JL62tltsJJ8VQQJ7hRq18J41wYETZI0GMPX4JzhEYP+caa0KZs/U3snwv2oTyixhu
AztfGPW3abSNswOYfhgqn0Jgb98VOT76lFZqlI3CwSM9h0ym2ftkjN1hpGu56oP49Pe9WQsTOSJ9
nMaU6eDykGaa4ra+fPn3g38P9ABOx0QfWsaSy5d/P9jWGqMUo796VHwcuXwM8OSXLyfsNsDYJRFG
u0waGhtCTjIlM00lCnHslgfy7PN/Hv5+7L/f/v3f//Njf/+3bYf//cuqYo6ObnMsDd6Ca5un/zj1
AWYWqZKEVnJ0DcdoARiGpBViDnyrv2pErRYwkf++FLmDt9sjLH5waxqIlvpEnIfl6T//Q7K8CtIK
0BOOWjWQjbMEYLr/PPRJsEqGHm+wTkwHZLhz/Puq+v9f/efb2KoOBo48DXTvKVqqC/4eDAMmvO6G
GndLMz1ZWK4QZq0TE7V5hzU6WKAQOjS1/zxYCbM+Y3n4Pz8W1Brgy7xHS08cttrWOf19xT0eGSqd
0CTQM0zuNQACC0PfckQod03SvQ+BIdtVEbXQGzKXggsqrrelXiV7BNBb1FnmyR3TuOH4GlvMXgfz
pCVwwv/X99EYzqfo9b8/4e9X/f3UjgbPFZjewp/FCImyc/7fQzdXzekHvBZAdpGc/h4Gz+Am9N/v
DZ4D5qMdwoFJfoGme/HZ6o1+sqyCWI3r1BhaM+tx7t3Xqm3xM3Av0c17DQDfXRChf4Cuv+sBDM8y
Ufem0cZHxrYf8LrJO5Y41DG2uLuh5QJiNWN2CQdCq53uHedW4lAmo+MPI44sUybR2U70Tww61laZ
Asil0SK0omCe/h4IeAIR7TWsD11Vn8Y4d/lSYwHtCqjO2jpwYHGEs/pK07DFHY1ZBq+ECiCNVWH4
HAZmzRAu7U8OAy4EK87xhTtcgqbR/AiFcZXEZPxEBVi6wxhTa+IBlKzYA24/5MWArUDB2weqgCMB
o2llTySRU+Q4GaltWRg7y54xjIm6oS+LXqgEpTIJqNCJhyc7crWXEL930XOr0EEGgmTkxobXPDg4
XozRNwEjyXzZN2ZvKzWKhAwc1lSgcDczuFsBSL+GKek+IQR1ApEWHXVuvXCBGS649B23tVhmGbTC
eMhmVCnQ2AeneYM98VZeZqfVOLQDaYstVPpY4ml0M2SyulFXUHJ/f7SlAsIPgbBORUUWgZq6p2Ii
NjgFTKastn+yNeIsWFP+fuJUI6NLLpsHaF5LvTtwMytDa4W9OfoToSSX+4zf13HNkK+kdhD64S5u
vGRdoTXdUw6wnOYBWYuk82WX19sIuNEqgU+7zyHP3Qog4GunBidO/me+ebCCSNn2SPTt/C68ebi3
SUI6eNpSXU17HW9aNCe/ZRZiq5YyvZWVuPRzZbzyWuh+mVfOOpoZTZoAbnYcabuNbgNW7DOKM8pR
YeVcvKZB+AsaE9IoVuEgPyAOof+npbok4AMxYI8vVt7Q+Jf100dMPsapigZWf0q9Uu4+0CoKzkpz
mCV0zkOrG/1ORzgCPLSORt2+N73avndw3nI3NPLtf3+sThZVWrdwUtE0du2UwAgp2huVyNGa3Hu5
S5BGbn8PKo9qLAjpg26ImcyZE13tWT8H+pIaLbmxqoKnSclQ7ACANecxNujJbRtkbbMNofJq4QmJ
PN+VhhoZxqPYOGyELdyxCtARJ2xhXPrUprdKAW7jloqkpk/hjtLF6oJzpgLhwimirCrP77IGVYWD
9la1I60iel7e1S31l7ppNTt7kdRUU5eXIKhx8zodhhiL+ApQVgSmrhvPHPjjg5Fkl3Z5N6Yz3mfI
cSXvCRevYmvQKGJ34ZeRopuFXidPxCYJoo4689lCu/StVGeNYPgINeTctSYPeicYE3ZIM+7FZks5
ZTJ2bpFkahpg9tsrLOoegcL7FP7R0ghBLnf5vegodDeWad7aGhbkX7mnrrXOrbBIJ1F3O3SmOLST
M7453J2YpDp8XJ4t5WJKVQERHg6AdtI5N8e21EPqBK/Q7R0mU4x7+DOEC5n+D80e11SjRZ2ro6TO
4SXpYomtmDFvndyNXUQ3j3pQTYZOlHvuXUjy9SRaR53SEXg0kdrAn4To77Ky7gGnhvd2SJ6bl5r6
iykK7oy0dn2dE+HGlb2krls4FEdBlKVQmvpz76VqYeIFBdc6vbf1ZzUMvW+6B9GzNuNFp7XAXRrN
CJp6wr5Qgqnvx2GgYKROMvxF01OPFR9KHeIHVSd+RMHJZ+VWT4NOCDxIRH3S4jx58hoCNkgmvOzp
M2el3A84RRx0AfpQGjhRai2/VAxQbxAslRM+uV68gHPHhkhqbtHKgHvub5EKLERzSOBYGSL9wa6B
mbbuwBUY219HlpCsodNMw6nOebW70RlOlhmnh0w4sGxwDlkNQUJzKiMocoo3lxulM3IwM7A+bM1j
iiFBJjTLLO8vhxSPpg/dEeURB+YwRhcgz4p2bH5JjA+Q6u3qfZgTcTUsbJtF/yjg9GiiZehv1861
pt8Agh5vKC9FDhNlMm6sOIzpa7UPQ++lJ7Yv5deVY7/FeOkX41S1Vyxc10YCFC7cEufwILMrzKPw
aj+GpdSuIYvVVtK8CPq25tvlx1zOFntdJ/rgUdeykjbbZ28Yzl27PACpxCAbz2Dylk/01JsXt9Tn
Q9thoh/Lu78P3Ly0B9LLiy+3bwmCaOpcaRzswt6LsBB4SD1mpKurHHLq8Xhz0n0VkwcS/UuQpPqV
C4x+BVDAaaDIkSxqe2dnZnzXwozBXxon//lKtRZKLuxUA9nfD8eAaanFAyBKOpQmJXGK6cbGBc50
SEEFhFED1bkVpAB7Qurj2L+NXVheBkoLji4qWmqABCE9Ey8TlvRubPsajLi7MxI9RXC1xls7ub8q
cpKdDar5BMqiF0mwnarpx4tkuJHK2AbAoNe2EdOFMNMBRucO4HIt3tIwoe8Zgd0Mxpy4CAXp9gBu
vBkGDEAHIvZU6eJt99xTDc2MBFL3BtIO8Fv0K3QYhlkVG8997rKhoOhO5OCsNkj25LWTY2ZhVlap
RViLrd9TGBIC7Lk7h5rBKR+uo25uvEIdMO9y0JkswNThQ93NexUF60HqcqsLbn1V6z3McfiUwXQY
dwNW6WMcfJhW7j1a0saKBIlqXda+F+PTpJkbT2MeBUc76NaAKSnsMmPBqjJf56bZ9qmRIpZVKcQm
6z4vq/3sFtz88G4N5r6wipoj7FRuc0ZYubHkAkbtNR/bC/fPjuYqzCS1S1BH48xv011V8Ew7xmIW
6c/T6OqbOAFcn7ju1ay4kws3bo8DrddHhAwjZYerxSEfKdRjM0UMBmzSkkMHLmDj81tXTnbtwLRy
0/8HfiY8VXMZr9OuWKB8L0AvEOEyv+JmDMdf4A1WyTptwk+dRvl1UeMjsClw8nqA7bRcsO3MX32Y
HIRAkRTaXAN8HV5liPuskvNF1sOH63DbaqlygOKNf93t8N0KIKpJa9aHWjAaNLHcpiPht8SyIEXa
HiOmQQMh6VwEnxqqu+2FCmo6y0QJsSE9e3T4aXq48cb5R4+R3tEaMHtFHbxvrYy3WvY62ZBKMCs0
ayGUeQon4yQIHyjWyHujHO6UqdQ5NCnaKLzmZch6rBs5//Spuvfc2Vmx3lnXkB689VyUqPA4x460
nGzYralwYBZG9Q1wADvWtwoqADojZWJm020ZcyxuWjvadJb3HulgW6a0OXtWVN8FKOgYM3S/kB2C
Cwx1N2zumyTT3oWKd7rbPmaRfq0aalyyXB01Qn8ksfV5IzyLv+6QXDmuNXvS5ZBwxUBZhYB8QrvA
Efb705gN8JnJMp45tb10RnT/d/z7O/QFsk2Pmqt/uUaF/WSwOcCWxY4BxIhLyNh1S9BAOEFG+fVE
O5iOJ92KaXc0S7Y9N2GAlZeXEdsgY6p2nYjJ1+2+A7040umbfYm2frEjwAOBA62YC6o/9vdBosAe
eoYf61W5B9Y28fp4hGq4hfbChvcyTZ/g2OGriPELiwC5f9sDxFVRJThE9SJWk06rAAwN/L3x1Xac
4InYuKZl7NX0T04NPUtN/sAT3qHrM62iKMml0pVIvZngCydGuDOV8+WUpnUS4/fsWliwJjB5erUj
uP0uRahv0rKyLqKziKNPpy4Z3ttCCzeiTjCYTTqw9ZLnWzcJxg7NjwaLYTMlWrx2FabH6H628HPF
OFHJi9T9JkO0AsPTP45OOoOKRVpOuhtBYbpeZE6/vP4rTcdYZUllbHIdcSsXGO8TLOEBreD1zGyu
w13ssuJuvFbiI+ftd4ICYjBibo3kVXGJ8NukrjcFyvu3N90Klf0rYRN2DnmuQvKiajk1dxCjG79J
GHRleaOtsZDD9m3EZgaRvoI9/BLBI7LHulg7dvqhO1O2NZN3j6HqbugUloCuvni5xJjTlngQOi7/
Snuq0oEhXZK9dVb3EtE8HU2otaalP6pZMl9WPmqpKLP2TTT6DzTs7NwS9vZ0tkHBwQCuCPB8q8p2
Vm10pwlwQidBg1CqB2ix8dva2lp9EvsG7pTWKe7nrniPLJfSGQtD4RAyuHbR5MlRsgBC31jHVN9M
bfKgcyxtyl/Kc4IdtEeTmngwA174Y6T5WzwBonAjwlGo+PuoM+kMo6CPK1b4aw46ENeUGLypyZ/S
jpCZh/FTOtpzMYCxLAvmNRMnGRumsNEsxQiDeQdlgWNBWX6b6s20hxFref1Vexzeg4kdXJPNB/zL
TSaV7VNwhCsMX1FlcCLue4E7AxEsoBIblOK5ZURcTlHhY/EmizwH21H28PlBLtWr8kmzuaF3gvlL
od648BDVmdg/HeMBxEawubeK5LPJapK+YYbCzwIf2MNbGC2hw875CcvR2IUZSlNC+kxwi4QHIh9k
/C8N7afWsXdmP79MKUOlWuUGygJDQlkzTDEPpkO1Ymv32jFNomctdRhbtgknmPLT6iKc+SW2t5F+
vyVaBN9wa5mjWIFtvk902Id8CndxrFhcQAVvvAUdoYqJCYoU26YiSD90y98rNg9ORdzGzXAfjJHx
Ys7/w96ZJFfOpNl1K7IaC2lwOOBwDGry+sfHvicnMAYZRN/D0e1I69DGdPDXQCUNJNNcs8yMjCBf
A/evufdcBmPKm3aZ+m6zwr8K1rUvEP8dG+lJAzMgS2XvdmSaU43uoWEcKyC3IbmNbRbuxoSTIZEo
CQHOJLKmu2MB7NUyP1BTsWdWjHP9GRueg0dfZNgbOxKQEI8+pZN/iRAODpp8EoovZm8DFE+EdhYX
4CGz5hfSFZhuxgSApCM/UKsF3sOcIkuhb8nD9ttd1ZzOVy8Ihyoa/zOTiHr8cu9Njc+clmFGza9W
hMn7NPTPM1cn4Bd10rHd7CPjHyuOLVXQF+HIB14DELss7jPl31RIYkuafju9Nxrij674rFOQ6dT0
0U8OQBgHQI11w75ucAGA58ivkhK1ZhP6p1A8wqWxSaTjRutQUbkMDOryaWxRbFjl1gjfPon4J4qn
74Kp08ZNkLbTfW6h4vK71JRqtmi+gg7Jmajzh6Ug9sK2j2lZJs8JmlFSj9DWwLxJSjIFZEgmRcmt
BKpneO3B5BG42RIS7rGctQs0HLDF4j0hymRladjkaSe3GeE0U5a/uGV7Qqj6aduPY18/1WUJJgGW
+1YbuUVXvr4xKBPbeSYKgvMnDN2T3ZBwa8KqYkvQPrhp/KGzwN54XFKbrgNb3Y4rEPprLjO1lwQ/
8f5OD8SWcDiFZA5YgNaoR9ujn+YnqirmwNzfbWc3h37iTWp892hP/d624SxZAe4+P3sqExfbEtHz
tgF26dpBfibwECugeqxr1CM67f4m4bwxq5sQyxgaRSJKCLKgmZJrgmT3MPIIhGWLNyNrvvN0VofW
NdAhwie2LHjDppuMufjOGDYpzdjcMHJ6SLE8nNr1/Rt8GDdiohGNg/TKDrCzCvUMAfs666Ge02r8
NkUb7pQYYKaU30TBIRxx/WY7YSAm8sN9c5ye3KGZEK6pdn5Mn98jnesZLMK2m+PoNpMM9qolvZO1
XWzjyDtYkXrjl1zYEKbv+RxD8A/Q3MzucgPYj3mZFkwNeQCOSy12PlmRGa7fix+wB4XNNbYJ6k9o
nMAP1I4ueluvFR4QnwYFC+ypRMxia8BGzAqyl3SpHSofHU5V2cxGkCTUVo4yZkTrmeE9hSLyNgTk
w7E64IvcNv6ZS/2c17K9WBm7K7gHS5lf13ydtFTEmE7mOuCQchDEuaX/LkJDDNtwMVHwOwM8PoFE
ROUGPWp23CcmbYAOY8nNnX0ui2mPUdHf5q3/lvkV6BaCx6s/kVXf8Kx+Nv8gephNlrhsMDQVfM1g
/erIuclTcz1H430ZOs0+pt5js+lRLmLm4ZXjPfZZongoqHDLGJA/DTSwLgMl7Y+ggWpuVwAKn9jg
GI8MooSCq77Hrv4aZr3RbEgPskRAXbl3Prk7V0S+Vp7GBNO+zaxX+QDVF9ByZF+L2+0mY2/nNb+S
dKGypCbI5e0ITWYZxTFjNEET2BEjsYIqAF3hdHKH56WrX9D4AH3uKP9j0dibYNH9VcetTmH2ifYM
aEfkAj1gbHTR/bRseAOeUakHAFjvCxnvgKNziesapqHjPyIYRkiC0oK0kfktwOpMkAfh9XejI19V
xOsXlMahxWJuMQAHwVMf6FNmVMwWciskGKzTHudO4pogMnwDVfnHv/aWlhM4N8RyZz4PEByd3ZK7
zYUi6a2dWMbDg9lXfv1S0ivWaVyfsrwJNiPgFfKQGORKTGdZd1ks58+CYax3o47Nc4ajJqb4X9yI
g3qteh8Lq+Us8HM2Jk6DGLtUYptOTb5VOs33gFhiVHcZ3REwxNmFHQY27LSMwaOIcRQoy1+2Y+eR
+tEx0a36DoZZg1K0QxjXMrXOmJ1uHcVf7obgBEwfYItFS2dSBxSIfisEHPyQGhEEycYOCJ+K2je9
UnycIXztOvNpGiQGqmf6mleHTPYnkcunTk7Lg8kz/E6Cvz33BeJ4dzpOXW+23iYlpvG2TbJLGE6o
jHtCr9jD3NWRCAmWsxGTtPm3GCWnqY72o87fuDP4IkeBQJg58WVs1YURZbN3A3XnNOZGdq9eJgVk
vWEXpCO6eF0coiH5xOpF2S+qx5CBA3m2/o1Z1b5VMrUHaKdPfQUmKcglUs+Qqfjc2dcdAMUQEcwx
iBy0aYX4TBdW8tJ3zsXAYW5qceYh5FhJnW0Yq5+aCCBugQhoouaw7rvoGCUgK2smVrnGvEwoOA6z
0OId9gYcDl5bU6hxV+slf2Rvhw0owBpl5dWzIbUBsQjzyKWGdiWj74KxIDUlpBP2H8/N5NxVknG1
jVGZRGtBsC2HI4Opo3aYEdtpP+NoGtojJ+whsILgYKFAtA0mfstlPx1OY3bTlcVNF7D5VF1R36UT
tZXXIcLWSe2dyEDf5BE3e9wazAVAo0SC82eW8UFmpX0iwg0TNRvVxTVfaZUBq3pocMdtqV0wWUsc
jJGTXoqEYMRGZrsx+irtENErEO3KYfxaLWDsqhG0QxA6u9xnIVlmTGdEwfpjKmBUhMuhLaLXHLVC
tm7XCaJ/KLikI2J2CzRw8MZYsF+KMMj23YAGVcT5c6np2hCkIlPC1g2o0V+GSywwoIQ+HEZblfd9
Zv3YRW3hG/GnbaRJ17Cq634Un4Yx2pYkp3mTBuL+n/8GKbDalTk80oidws5nlbLpwNafIo7MUNo9
Qb8It7oZs2OURxzpijc6HA+OgsxTk+XCLCL97bsRBC1cuw5FfZPEv6Ankbo5elnJjyf0NsOLceor
irvypAIEP6mHvc2p0TTFiWsOtkI5a5f3JkHOFNno1eY0PSzYMbeODxVwEPocrddVQrbSxkR4pEqX
cI8BaHcyXKGJPJNJMN0n8/Tb0JlSF8it7/jcmR3egTBEnV3702UGBb/x+jHYSei0iCKRBCVcTOvX
A3ZLDdZm5exUlHsy7z8T008HCzpA605i22fDb7KUb0PoFntp7Xs6BB7TcdkZ7HC1Q10/knqyd3PE
HiRVhEF4w6qI9YNOVo02DgiOxaH/a9vRawHx6bpbys+8zmbqpv5BTyq7qLa8DnWD1A7iYJK1xQ1b
srfGrsatF8cQhKxNKBmlUr+g0GnlcnQV70ZaWG+UmvN1qTOWGgtdqI7BmKc8cpWcL/mo0nuKyiln
OjxPoaAaK6djPRQnyuiL1UN8sBbb3i6KeBn+MYm4D3eod+rJsKkYB3UwYnj2QTIR7ndME/5hTy6E
7Pn4bkuzGxJklnXhZlto3kjg+oJoIuvMV6S4Gmyf0UxMbIeB0+ERCI8djDRaA3QwxI1V+KOLlm9G
Gt9Iks0W+7vmuYxtK+bY5XXYZNbA3eeGKytaJAR+cb3E93aOM2XBIh4hdOKWJ/SxxjpQjK3mmpsO
i0XG95zAGVqm35mN52YynT4o9g8XW1j34PGjG3S2QHLStzFI5CFLiM6xXfzjTQQtCH9H0827sXWp
sRtogSzXUI4NydFg9+hwxuwSFw16EMfTdS348vNnj/GI8ggWRwbrll99RDZJatQiEX209XpgoNbJ
6oK/n2I2bKJ7WsLk5KrmWVVCshOLj+7E0Wxm/zYvovsiR9Disu4D40Gr2oDZMlGaMyGpzm3zWaef
dkMoQE2rFyyBRl7g/Jkr748b8jq6EqLLGK/ERC/bS1d8Tl722JUe/s7SvLQKR/lSQomtgVigH+Lk
ZiKS5cjnguBL6xCVoXOrsuwb/f2rFarDUKWfM73FdnL03RhWEEUmnKFzWfLI2agXiLu9mknc2ApS
l2VpnnNTb1MSx/YZYvXD3C3mZXI7cM7VfMYzc4NkH0G/qfp9Vi5q25fIe5k8bzIRcpOAGzw4IewS
vvfbNFJbD9H86DNjTyJs9V2VghykuRowLezzJUKxboZjzmpwK7u0oAVuV3HS+v/QeCyz6FEMNlcr
SlB/Hdnq9sK6atpgHORUJyF04/TQnnrxW7cJOtc8/CyS+Hpp8BgA4PzGroCwFH6rbT7YQeyQKUA7
Jmh5P2bqz5xPTwh68EY2h6ZD0urMTzl7/J1vPQTWVScZkeYECmzLvERzXdXVViUC9F0OK68bhnMR
ht4lok4vQ9I0Yw4UlFk9rgGk2AuptKkgxWGO4D54HWxINjNBUn4UNkPTgQRQjqDhahk1xb7ljXvn
mIx1vA2bTJ8aBPl2WqbHwE4/mRfXkCDg2Pbe8OPXYDUUpj577IojFHAyrCFoTAUctqJEbN9gKUJO
zktiko/+vUmqXz8PAxjexPT6Y/baIEIeC/KcoxJwEnqcfTLESKuBCo06YNDb32cVlsHFYzOoKoYs
FqNrVeNsdPjgrUCcRqFhuCGJ4wNzbD6STGXYWKH9s45uv8gJWXvQ+zwmGGxu3Tu7dN6GFjFn0zi8
FX5AgEQXR0yQl33bCYVfqiR8kennbkZZSd0lKirIbJswl96o0KPUqzESDh7zoRC3cByjGnMiRDKW
Xm3xsfjJ8+qlgSVWOoQ9GAe0AE4fPoWiQyEyXRRqxo3rTh95ma1xktm7cpv27HbRl53grLTohE23
r2xYOG1fDyfHs2/D2T9VbfssHEbSrA4BKEQ3hnYXk1H5U7fRBBBLf8gi+KoyD7RtfWfr9NnEqKAz
8nJAKOVbashjJ0FvjdA6WCuxlfe4Vnn+eTRsXESYK1l4jodBtbiHdIYrpk4RMDANspHD1Gv8Xguw
V/sgEUEhn90e//IwWlR9tNgBW2KMagPnXSvhJkx3xHJ4K//7wcpwYmUohYXrvrZ9o/lQ/Xwb53+s
8G+eKdRGvlhzGYYcSCDu39b2QTgOOFZiNFnRUF36Wf4mavjuBwSHcU3+r1/VBzaKqKKDYwdxU1nu
JxvAr8geQr52kM6BGRc+stgIe0wZUop2zR8rMVeWrIIzep47FbX1hUA7Pi05PFgDNr7eYkwb/UUE
ckknKHOktP7BwvS6OImFD8lCzu5/oCaj05ybc8HJwWzVRZrLlqXFFbIdphwy1vAafAyj+1cph3tp
0FRXDETySX2FlPDbAX1PtoDixV0h0S+Gx8xe4m1dshoakU1j+5oObseDW7cDMyrf3fTx9M+59VIU
K4H9nPMQhANG80VGN2h6DnwQ3hHxAZY7e+YAw/HwCzUDbqGZ2DEW8ikNWSQVjPZ9zWBdeBovafs5
5fjlR88m5BEyi+IldKLC+5gCcwtcMGfebxnMcteHYut15pLTPh6XOXw2WotLb04TvMOrziEVqynj
s9dP31Gr1jzSwGfwUhJGHw9PqOpRhY3Zdc7JPAdpe2xGcZeZAAtejTqzRZu7Vdl4ZYEu6/sn0/Yd
x0m0c10vYE2yhQK+SREQoWS5Z5Z0JhQCkN4aFmrsbvWHwqxL8vElaPEO9tb4mjP9gccW3LnKfiDA
BiBzqP9wKjMLlgvCmJnLq7MMgqVosnZhves7vjYL0VgwYuuO0hED3R2A1PlLwtXfpabhJOjg2pMk
Em7Z25OA3rIfUY4b72RQ/ilr/oE4f23Yl7LQRKKVJO3WWD3InLA5QU/MQJdnV8mAyTNjFiaTBuHE
0PztGRKPo/g7WnDVSk5RXgJ76477pJtR3Dgt3/FpgTaBxUQtNGVeovZNy0i+xSo5skVfh3uiAcZH
pGJDBPlB52AyCZba2LDV92zprmvNCWvUjcVr3Mg2wDIXTUevqKr9WEzezqHSSgaE82XSg98b7c9C
TcD6QWAQxnkumeyMzFMAwDV6l0762C7gdCoajH2ZWq/jzKG1KDgY2G8gPzBz00gtqh7E17gUb8ty
TLPqbz/6V07ET8s9eZxBWfGDGL9GLos/YsdLa2FT1ofn0gouIsH8lSPODiJbne1ofigneCMC0Q7p
3eDe7PKN2sPeTxoHEoqOAql9Pywxu3nNStFj+9699Enz1CInAl4ByKmfmZAZ+UR/dTRSAIFvyEju
THmh3WCoIr29RffDWAMn1IToCsbKdbgsz5w03SabyQ5IOdG7RNksedbGOMOJ4Kj8MFucAl7rnQeK
8K0bavi1cHA2rlM95OPFn8Fqq+TOTjFzDMt7FX9MJBe6Ayo5x6ZLLgn33HauvEmYmlJggfAvsbN4
RC9YkhXMlLB9Z09/CNj18NwQTrR+OWq8MmyyCpQU03QTVx82N+TWZePEvd+8O0x3aoVPsErn1yQ3
/ZbcLOKI3QpO/5Zo8L2XTj/8Ftd54t+tJuBx6q6BcL80fQTbqd2TnDkQtU0gHcDxU+4CbF7IdPXb
YN4geZtLH18Ww9o69CuwtvZ9G9wNcQA0KOleYw1XNHgiZ/VPBl3/UL8vKdVK3QPk9Wt16+TxO0Vn
va2cVuyN+84JKtBEjvdLb91boEMRuzB2bm55CC/+5J2QsBuEgAqTTbBGypfpTy1wO6OziNYxgtVM
h5iM+MMikRyJgDmS40BP9QH5CVt+sTLbWXHCRjQpT3Jls2Z/SKmPiKKrqLNGHHBDzMS0DNYR03hK
TCOBax1pmqBkOUofG88D59uDKF6cciF8k01jb72KvA5wzzAJiroqPlv1S55PoMmh9jqUTBRRUEYk
Sxm2OEe7hfGcLpwktu8yAxT9RbBfnAe8U3KM8u3cTNdBlD9GhfdbLBdiPV8CvuQJk8ltGwcaGBBk
dTUyoY0Z71Bh4+1rVHfKi+C6E725YC1dG3WAi0zxL1q7b/bCI56VzbBP1bflgvILvOZ2FAKHRmSe
Y8m8oB7KVwTwWJtCzpiFaeumLcKdrZiZ+IwjWQCM7KB8tjQjbGr4aF9uxn4J/cEfHVE2eXp6zhkd
7eJxSGEXMJH3BFN9yixSyHy4tnzYbXPPUgIhgXZ/CiWu9RToAzMePBYtjmfyVk28uLul8b5UhDcR
C66DgZVmiSXUnDGUIKp2k5TAkaYmA/mvc87ehf/d4sjejCfLmv/Gsn1LY+9IY/M4kRxSOyHeWPee
J5vAPRh2RayBt8UeY3Dsgzo0OxY6A8JVnjzhnCKPB8lnWFICNY+SQm3yMrSOxJVo2KdyNxXDvcyc
5t4y+BzduD0X7DhV0ZljHg23oumTfVPRCI9jeNZe/T2xIrBmVlZp7CMKNpge8+GuwphF8z6BDyit
HfULr1Rk4my7zHsg05ypHndOwMTZ75xv1HSKN4nzgAiDfbewTQemaO2qMv2OJ+uhrPKn1B3elhDZ
ADPh7ypwqn1PYVb33gndxXfaBtkZKfs+x2vnyLbfYSbqToFSe2cC4lXHX6QC+fBmymsPjCoeulAj
hcS5LrA5Qs2fN0WPe6VrAE0HSPlZZN1EBFBfGdd6QZTzJ4ZWuY/G4X1OJnYA8YsN+HZrCtwZ4mmZ
GRR4iDyWrAAB3TMSGBm3LZO/hoQR8Fshn83q7C3MKNFbxLWkL4kPp52ZCJWf3O++/0Na9ItsKdWt
kMiStLuvLXPVZzQg1VR+phreYiE+9JRmPJIs+LM2lvvGSx4H+VbZ+WlpkuwaUf7WhHuBBXqbYejq
O9D51vg1SPFRtv2dm7mvnaCQHBJ5hdQaUmi1m7Cg0rd/YZl+Ei1qn25wwIh66V5WaGYFuwRfGRpJ
Yd+yJhh2DjOXfcIbaxu3QlhR3rVcudZUEo3r1Vf+yH9gNnQl1HiXNOi/TQQXf/HC+9TDPh4BVMLK
ByFTTNmTsTW7VEabU/8SBoxOlY/2OMiz96YiuyKtGwqxQ4DvL8b/XR9MCxsHewvOsnllSkAGHvLk
WiUo2PEAcUC2E1QIOCQH706TuMs3m8bZaRxgk271HrgMPub5LfJAcTpVfAEIQ7Izo/29Y+6VT8KR
YYngYbPepSGgGHL76OTnCFuuWW9Qhl9jjLO9c/bBrF5JTYGbmzA0Kt6RPDaHweYnMRVBvY5ylOfH
Vfyx6qbfcs5ugyJoNk4x3w5IwHZJmzLEFX8QNBYXJ8Do0jJ25+sJq0N6hzjD9h6W6s5O8lf/iZlg
cAJrCgE5RbxIdJSuxrt66u+XXNUHTUkuue8oLxes/5Z3lgVr3Sa9G9u1uJmj50Fmx34Y5K0Hp0k5
mLC14Y63Y3RyXtKeRZP+iio7dd0ryYefftzHULbMfRXyKxXjzg38j1py3DRINXd53K+D45oPWAan
0BG/4cgKyGnanRhTZlsFFKQIrTjCuoMy3hMA+tfawGECE70rFc1V2Vj7ITGfKisYqIzTdd/n5aE0
vbNbegTJ/l6kIDC09vQuEPK9FtbOUKrtEBm+pDZTWof4p51FBtrGDDMEuBH1FvJPbDdEv1qq+EnZ
0pMZ7jsHFwVTtkrxRDH/EIVC4dFPzyZZeO8YImyQcF5yx1tWoCuO5RUN5oMUm+1abKDNK/GSaHRw
jLbtnfSZPhNnvWzAJqzZQda5h4OODGGPse5PRJRUEvofngtNcdDMEgb9ajOqP9aK1WMFPesK3zOx
t/UWRUMLF6V7raugQNEKMiIyyc5f6Q45CmdcsaiT5wBCq9W8eA3UEqycxoWBYtLwqoi5t+3U4lZS
nr/RFCOhRLUaJmx++86cUun8icaZyZaEO9hgugXEQc48mrNmekiS8TSmPQOwleI1Jy6Rin792dQ+
H0jZEIqReX+jUX0umqycSiWs92ifY1FwRXjZ9U3FQn6b91wClfS+5+AjBXvhYKbZgdVaDWTOM7je
dDuhENpJNPy7ySJa0fZXw5YDOa4g8ahnIziBR9sR6IDpL8aOpeP4zbi+2nFdnrn15p2MrPPSBo+W
ZMaLASNo3SOcCWsTpRl52Jpioualzbl+YaaPxrFf+GoKiyn42BBQQq3QmRwQIkBTFnaUk43/dwIJ
T14PWT0Cax0rcfZUL1NeUsKkcP87oJ1MAnvvoZc/XmV+PT6Iw1AovRPZd60Z6JNatM1RUiQhWkca
Q7MNBphdBG65g8o5lErsZxURo74MqWvRVGox0Sy5SuNyY6HQlUQ/Ragl0GHLQ48ObGtFpXWYJctL
6dhHu+oElAn/fhka5ygi6ArVIre9mbauLO696N0fuxvQKBcFUC9tXqzwl8HivXSKJxrYBOYEs2WV
e/vUS1+Mx46vrZO/eEreHWKT4CUa4haE8ECqAEAIhuUwx+yDkqR2TrYlX4gmq1Rx8St8LHVcc746
NZkNfJ2zfuWdNp+l4dSe0WcNCvWcL4BboUhfoq8mQkLZzapk4Ra/lARkmvVA0cXFas1P5Mzwr3nT
qxQeDdqdjfeja+tL1NI/DEn666VOfRwcG+GYm4HHWOi5uTpuitaoW4acZw9f4BXCUUzIoU397zJ8
bhSGVkYkNyzOOKQDJON5CDw7/nA9632igziooXpF7vnUBXaPQ+wxEF17WBzz60x4QZuMVA63RIpS
82XLVzAHehDkP+qsfb8/s0BZ+Jz44dPjhPKnEOQJwGtkcRXJ6cwM5gdp076M/nB8gRFfMTire/Jr
WbP+Rn+9mB9Xt0uczm+LyBHyfPTuyFIUUpZdnxPISW6hjnGEqKsOLggjEC9G9RV1Pr9OdWUwW+Jr
AUMKlNjdkiGwmOw+4CAx6BgLmNJyPeCxfS7hqTXZaQiKj4aqIJmiy7xkH2LhSLKmQ6U/Woe2fAyh
YMj4T2ZxD303pbrUyUPz4dXRvRBvkfzkibsauQVzGEDwGdkMBldIam4pjHZp3f5RwCQ6kh3HNwyz
BPiZ4SUYphvW9Ltar4IKfkW4yWYs35uGd8HQDnhdewHlkLn5tkB1wCVDdWofpx71sNjLMjgEd+xG
9p4HUiIXDxQeny2R8Dq8J5SXYZb74EEqKSUFw6pKUBMrCBNewhyccVI84eCefPMbSdagQyDnzUiC
zxiIs0rTk3HiN68G40Chanhn6Eg/KlTXlPEbaZxj7E/PUZddETVsN829cYYfR7wI4o44TTZlku3T
jMcT6qirHmc7okeZN7Glb015O8+0QP+kjP7/ONb/Wxyr9v+Pcaz//b+1lflf0ljXv/D3q+v//d8s
pf+lCM7TqOxR9OIWIaj1P+JYsZ7/Cy4J0apOIJn7SUGyblm1fcxfs/9ly8DxgyDwpcv81yPivKvM
P38m9L8k00OhFVc8cEgl/l8SWaVes4T/ZyCrkkpLafuOrR1+B+G4/1sga2889r0zdtbMskI/h/Fu
qvkmdkfpQM2ygwCxDUHLBcJENmc/HWpadlGALanRUSnr4sqdmRcz4fTKyb41bqaoQywOGLPL6oWM
IDbn2MzODfNm7lZv9iNrr1s4hD+c8W7C5kcym0VPt0STZGA9D29WWIHjjhhyAH+d+VduRbZUnA1+
YuXUhIK5IYijsJ2YcLEYQVbPhmIGBzSqLvd/xs5O9GtAW9CQwJ7kWberRGW8x7Gt0uB1dIuMMWgQ
UV98FdA95t/CqwpNuoarJMOfui5gnJJU63Z/Os16juY8rQm0ZorXpdlDhOzIcPFlNhk/r9pJanva
ByK26vcqLa34O0580hpg1hBmh8Anj8PiRYx2lj5GcZSKmwlzbEWKGL2I598seFMMoOZsDJ9CpyZ5
Z8NqXZNwW1ka2EaHMjUnM3Oc++jds2x3fonyUaq3MoZrV93MI3LO3wqZQnlv82rME6LrHj0wCvTg
JUyrsYvuyFhcEPXbYHtYIC1xTKeKLieY5jvbbssWXD2hJuO1drOl/WQpFtrBxmPxkL7PfZaaQ0BM
vf3iqVx6H8kUV5DWSS1viYdlrRDcLkDAiNxcBIFGMTrD8gwxpzO/wGVl9eiOSeVdcFk5/p1pdZyD
BbBJY+kOeeFM6ibVjNMhwmfLmhLQlxMgVTjPMjkwXrEnuEOW/FsqXWvGEuyVw7dkmlMaJdO3Q3Td
Bx0uUiSdWjhHL+lrYhY9A4SkIWd2gmRN9xlaH2Ucze1+cWsvvk4z5n+7JVgte4MX0CaWRb1uVTRU
DzQjZeo81My+HPQhpYVkvy8T5mSECaPLLacofkX470+HzIgUF0yBbtu5WdwiBx7b6mRm42bRZgTa
d+HoBAEiF1sNEPyjRZbJtguw8wKS6D3v2TJDLE5rrR58dcXQJW/aqafxBQkcIjOVTbG+H7O2Cylg
q2jp/Y2bj/2K9rVCZ7hWyN3HGxHlkw2WPU5EvlyCSCIYjGussje5ipf5Wsm+olhMhRefgCm0+jbA
IU/zWNsj1keQTGCXWYLh0C6nHhU+gWgjI/88D+PfaHDJHAuRn+Z3k7cgDpJI1sE/isbVx5T2VFwv
snGTYwEY1b/qTdeA35UwZV9LeI/wM0orby9W7ubTd+rVS8fKx+7NtdYJ/ZzlzQZvnsHczWgM1bd8
sKqBISyeXBf71zjga0TbnjHJvdYcjIRbFqTElze5FYYgIJ0gZomrKyQnc2tN7V9XNgijmaUW5RG9
T5DtkmEJ+FG1XSl2frodCnE9jXVOLx1pgHeHCS8a+CajWNGVOdsJp6XuVtE8w+GeMzNO93VlZkpz
Xug0ftWyWlyHBXdf5dceD3pPJR96PtunpmsQEPZl/hkDpqi+4fgl3nUrG/DDUaM77BT0q2xlR5cE
pO2SsfOg1Qkdf4LXI8Yvf0w65wp+A3QMIpPtGkIVuYbpjM2Y5QGnjVZUpsiIOQgQxMtmQ9423oRN
JtnS7EYoEOBPKwytP7iwSu/vPEr0xDe946Z9eK0ieox418WTrbJ7VwEVsoBooDokpsoyVUf+iCVq
lNgxFqfx0GRB5z36QQ+djAWFF6dU23YQ/zptxv3ACGVZA12UGlouBsePyVZrVZQsONOHJbMJNeuT
6qbu/Np+FKlB3t3WhcrWVFQOVEv4C2TCQZiKTmmJDbqCrc/oAYyF1j7HzSbzA6vCJy0sayUgN8ov
rpd86eT6gyxf39Z1WMgXr5hafRdOotDIhpSLS195zBKfi35WrMd4pA0BnnmShPqGxPu6fRrxunTd
DbMa1vD7vjQUdacUektD9lRpqvsCmfjYojSf9Oqm6wFtfrKNiK1TaA1+/NRoX4X07yjoXIq/tGeK
sEk7k0q0/EFA6XiMamf2Fsx8csbF3I6Dh3IBpZLPMg3hCnknjounZjc6Xpa723FaoviO85yXt0na
ZbE+OCBjVoxegGwUw6kmbzRrdXpauB2Kv0K4iHOQgozoTLZZXw3Mtpscm/ECjpj8V7HJWDyhrmfs
MSqP2SGHoYQsy14230xdnXZwgqBBj9Bu0LzLCToOlvuqXg5WlU+olGJLIM+RvkxYsPq5Hb3Yxq5W
XrmHhG7XdSBu8LOiP3jLRwy/FoOEusbpUNR5FGmy4/Im/wrKiFE/6xyOs1PbNOO8LyYK1iuodDOu
PN9N53M4I7X7siy8uVs+r3G4lvlkxue2MPG8K/LZpSChSGoiBhbsf14Tr1y7g5nfUcBui+3M/cuF
nAzPedaTwFPxd3hwHRuU3HisYOL1BUgpHM5He/YX7R89x6zeUyut/KHg9RnVbrnWzY0AdjznNFXp
KC3i3KI8/u5TKpTVAYezytvPHAF4A43Eq2ijwoTG/+Os1d21aOrFBvmvVAqLwqazReTC793C4vxP
Zef9f1Rs/6WkqKi4E7p//zexFmr/qZDTOvB84TkewUbAjTzb48+/vx6TMlr/3/+1j0dKqiqwsSD5
5BQOj7JYKfRObB+DkN3I/6DszJLkRrIsu5WW/kc2FFBMItX1YQaDje7m8/QDcXeSmGdAMeyo19Eb
6wNmfkRElUR1iaSkkEHSzQwGqOp7795zReokJIKQHAlg0aVdU4d2F4h1bopmVfkSrNJh1bD7o4gU
iO35kOT13dTSsP/7t2r/h3fq0QmyXY9DrGd5Uv/zO/XsvpUSKAz6efRKBApEEPfD/F2LcvBADF+j
+79/QQ7gf7o0ns742rZ1SwpInMJa//wPlybujJJzYTrt1CS8o2hH+gSjpzF1lLTQISMsEAjDmkft
7193veR//Ero8LMX4YVzPFeYrscR/4+vW4tYdmUedbuyWlApIDl4mAfRXGqvcfd//1LC/E9eyzUt
6eqUBLoh3T+/ljGbjFyZCMINITM0Gbqj0MENz91PYq+fTKLXrYWBE+E02oidwI7VF1gzDoIz0pG/
fy9/+X49vJyGB56YnqZjU6Osb/UPl7uptJZBhs1S6nZJwGlklTvipNKneCa7MCt3f/96f/l619dj
2KZ7pjTAXFjmX+6nIu/ikgqLMHFS2u4BkJYEGYeevFZNrN01aVRAp63wmPwXn/Ovr0u5ZBoYXGxb
OrrHb/78OZepZipugQvT+pVEMC+Il5yOE5UXzwxp8I4E9TDrh7//tH+9ur9f1fakbQgawhia/vyq
dDZVPUSdBq0xZ8BbztikXbHc6RN0c21R+T8fnv9W4X+TfNMArn71/7b+s++qhoEbxf2//9uffnet
f5aPffvzZ3/zWf/1b/7pH3b//vuPo5+V/9l//uk3O7xc/Xw//Gznh5+0Q//5Iv/6m/+/f/g/fv7+
Kf9FaW9IvtH/9ftD/Ovn/+vf3X4WP//3/7zi/f6//ydLuv6z/GOB//uf/bPAd8x/CJNht05Z4bmu
sVbX/6zvLesfHo8/ZbzFV4T7nxL+X+W9tP7BUiQ83XC4bTxbZyX/V3VvOv8QPC/sDcQtO4Zh2/+d
4p6j+Z+re8e0bceEMCIMw2W/sd2/bArA7SXNOPazuEWrmWvjKXPdu0pODoZDxH1KzRZyPAcqqIuJ
uqQAZJgQ5UGs6TNSivJQZXBRI4WZK6/7lvZ+R4xy5KWH1KYNnydudJsbCIPxn1dJ5N5PNkIFNSWv
BGKVO0ThxMoSJIg1tw6AFb7GuCv3eJwoXkJmfR5HW/gDhIL1LJJbw/hsVG+u8nOGM2R0hLhodkhq
aBmk8R0QTuboGpPbMjHvTeSM5bAYwC546ExHICDpbXJzQ0iQRZSR1CE4J2ccvCdmMFl56Pt3hI3k
EKQJmQpm5+xLDctY700hXbyFeXQV/vQKDD1z5s3nHnASs5LvBGLVAwwlIPmmrSH1IlthsEAD9CLa
JzHSALPzo3G0z3LqpgPBKack1QkJZRUKqth9Lb1UncNkq6PxPoWhO51CIC8FGd9etIaf6Q+a1dmn
yGXiqKKv0tRNLJoxWmubVEQ9XNVwCWmzHecsRo5G8yFaE8R+eE45NF7aNglfHHxYGKU57Zbxz0U4
V2uS6bfo5zeHm5c5mMhv8WEyQGTErzQM34VO8jV45p1Y4D+mVR3voU9uU9er3lwlxxMHJ9D2IK/e
jJZ+DJs0AXKV6V70Aum32d6j7dUeFw+5RmXJHFxahasVyt9iXQhtTm9cZXQ74cH1smeDaE3ZP3ga
0R55EdbHlP0269v4PH6MORKUvKVcRmxk77oCuhexrFFQ17yhZI7vkIEUTyMH0fPAQBl5qiK9tqnv
xon5SKm5H5XI6kOxqIkOE9a07qFuXC4P8rTWc7VD1lowEZnQPdQSyAXI/NyH44LYspkfXTP/ZdbT
l6HnxzTq4tsqTaIDHg6zdvVD1GYpkKHlrl0LJkaBlH9QHLMofRyIcUV2oHZYisZ7CzjEdsyqO9SN
S2AxKd3KYhQPfQNUZLZEoEdIaOM6I4IGFRthPZHYMjk4J94aA0ovKIgSauF6eUjzQjx0lTq1FVZF
9PEIxLABAUmYdx29xvsQjZKjo9EIi07fqy6FyLOE9o4rewjHFpaWJk5r5MaKW6aZYJ0Mg6iPAnlL
5OCRA6TIrcKReWu48ZVAjuPk1dZt1McM4YBSQVOvrRerd8mBi2Dql9X3TPRukn2X42Tu+in+UpOn
9uiLn9O0D1JlkByTktkxgBfJMv3HbANzBGd6ICgMTNrS7M25FK+Gre3SHh1fFAIxc7H7B3Zllgc6
gZvGNI/ejDhnRN8MljrHYF/oL1U/PxnaarOYrackq7LbwUa1FpZ18RlZ+XWh2DkjwukCnWwGpucB
fXbbN9DWmHEo945jB4QKGKhrJYnUobrkGW5975iYUXqeVakHgyPv5N6ogCUJUS5ghIpnHAHesUva
bhtkvZFcjOiVY6Tme9mynPTQOrYVlZbjDh8KcX2AQuKhcdCTGCWtOsI48M9dpiay3pawA1f9XDET
fNE7m7jpaDMOo7UfK4KoYCHEJI3En1CYIWX3A8WKTcOxVURjwA7+xL++HHB9HZ2IxMVF78gmRqpE
9+zdLGNwWjQ5WxIO45axhqyZorpIVvcMIfBSlHq/p9GHfNGd/KkhzaGzV8QnPSRRL2eKODwxGH1O
ugTPDICz2RQp/aNl9bK1kM2Yv8dvWQaYYgXppqACJiAIJUYlFD84Cg3txvZodYLSVeYHkoj7NHJ+
traFQr/qXzXLQxbosSpXCFKH0D7HFqkZU5JLIKD6ziql7seMJhklhfU2WhKkOZp8NDv9KilY10So
45KLFy/3iHr0QG6MuXaCQ1Ty80uEV9n9Etlqkwxt+Fx89Da6a7Mz3cMS05WjWJ6gZGgfqI3SwxhZ
D3UFJj7DbOgvCXggHmOAZwXU4UTs6BSikWYl2ONcWxND0QoBcCp8PUW/VoGlJCWEGEpPO0u7C78Q
buiZk7LspLCdoBqpFGvEnD9ZPQ6HFH6S4vIwfpLkQ0zHJk5ZqrUQLIudbM2FqJrOQeI6NLSdvLz7
oWdgJTT2kW2eLB9dT6RN7H4kaFhp7bELN6JGMVoUt0CCjn1h34VY4Z4ik8XKw/NArFL5bWSZemM/
G9BtJvUa1rE8jot3URGmPy+y9yCxAH5FwtvCVp52caE9xu1hcvV2a2V0OYaKNCsP02daayPDbDiF
YWO/ofkBNATcZGNrd8vQI72PnlLD1TbpQsxGaCqeOEaUs0Uadw8wDt8IjwDQCDbrtl9JB960ieky
SPT6J+qHF8haHSYlequKbNtjNSAxcGpkMYkpa/Zj2+A9EC9tQQLD0nrq6ow9tdiJkPCwUpQKW4JH
UzAe89O0qtRC5IN7Kfq7wZ5PWZY7p6TLnzKwkfybAmoIRlHU9Olj/EwYwz5nk3vI4spH3uISgdHW
/qLCJxCjTjAhFh1TxAjplP6CfyPOeq8LkqAJOm549rXqI9MS8vdC48cUM3ue1joqGd0ndGX6MdUK
hvN6A3oyB4UjhouVyvI0QP22SRolosjcVkBAedgMe69AXKLPI9nHYTEPe6TkjW5fStoK/ohJDULg
hJHEEetHb7ZzmP/yYocdypnvYxBShyLjhhqLGGGvlUSXqpwucx2qo0rFiTTfBr8E888GpysYpOyE
7TMHmFueEtbzytKrQ9vN25I0rwdgG1tjrqOzpRvLRcl6uDDztHtxM2iK3NSkuvBu7ysHtf3UIZMj
2akxhteaLxpr0sppHAjs1jRwV3ZX06mqLoxaICPOd2KK/ZwB0rGF73pMw2IIDGhUdPZKfVciAtpW
LvwEj3z1U8EoBTWhQw4DsW4CbeW5aBPHr83x0CdR6ZuT8dmZsMqmUB7LCoPyClLaORMA/V95TkyK
mxgqiOflqIza2YcDekyr/crhlCaDcgKu6w+zIK5yrMNDOTySmC38pa5+0Uyl/a+GcwmgDzpA5O1U
lBxn6k+wh95pNkOi2HtNAmNk3UIcjgqpABZQxzLxG/JDjysFwW3KC7SmYmfBt9vG2nDJmu4mE1Js
HAIRButAAorcOGmMUhADAbrHbjdYlrONhgLMhIYkQqOihGJNanmd7ObcZM0uvCcAhsCUC8yNK9/M
Qgo/VSmqj1jS/V1/PpnKs+9hAtdKga/IC5M7U+Pa5+bR0HvjzY0XnBWl887JxtnZI9StyM4ErgEx
7xbdqH0c0JNvopquQsDxE8/jxjVAlxVVyJ6Ym0/Fp1rQibPQoQILzW1cWnqwZCQwulOE27AiNYkl
BqAR7CcFObpzCosU8oHYZaLvNh3s2YuerthyR0X4jgk8nwmsY5DAxXUx02rZADVkFmelRlCvLlZm
swmPBon2k/haapdYmBFcNbhsYghJBJRw+2CokWEAPhUXcqO90VMfolF7GaZV3gNUhaDRc6uT2qxS
vwS5aGbXpmnJmavrQ9PQRMdr+I3Oud9Cx3L9tivQMAH/wwIAVGDIrDfVCQAmKR55hKHZZoYxH1QW
akOae3s9agyfoRBoCELqOZvPW7yj9nZM7fqG2OmDXFx1i57cV1J7cGDcbqYWMISpeiKeGEtis7EB
rnWYxIyZI4fjaFt0SdAxWN7RlSEMTxcSMiavoLs9LOdkkgjRU3Ev4nFvjwAyOzc+jaY738pYuBcg
Raj6l/qe3vd1dmYibLHAJGPc3Xg2e08ZFSUKuCLc4njGYFKzTtCzKg5s1f1TIxwQCIopEPwk4tNm
hz1i7nYFXZj9UP5APWPd/v6/fkwDUU4wIkLgL9V3otrpJtVxg9GYfWLoeo9Kork6Wdtef/+qFfgs
46SXuL7xHDPMgWP4o4o7uDU9SVHzFCGb1igcSuS5XCDiH9qYdpVnAUhpEL9aVn5wewOlrsit/WQY
MI7zFKU9BWEozTOPv3mmgU0rngnjTnTFcxNbTVDJmmgvOKEBK9C7h9Dy2rTlVW9KQD+Rc4vfy9j3
FVRemSCiQW6SAgnN3TA6uvZ9Zy7i1ElIQHoOFKn2rlPCdKsZd4yQmrMwtaPLvG5fUtKciCLEM+XV
+8zt621IXNOM3YRGGCp3HuVX4RriiHP9HpHNjzwL5a6L0IwZqFDOqRbtysaNSYfHNpBr2j5uamgA
SXUfu5Xla03zHsrc74dVDzXgd+piKo7FiBLfWpw3t7fFVZ83sw5METN6C+0cDdDQo6jGbMFmrd6y
IiTmw4Yw26jsttb6iKN7KpHC45uTYb8jKwQQHb2mEiHjgIW6xBLAGRvfh9KSW9J2wXBkhLc0vfLj
cTkA6xRB1gkUOKFAlJqR1ocGxte1Qz9V2blFuW1Z5HqEHKw4Q+DCynTxwNSbcPMJB9FECezVT1Ej
u1tgA5mGVK0XQxTIlox5PQ+zC/zXX0VuRHtbN045kEcUhaAvaIUdSswI+JpwU0Z9xywCG7iV4BDH
SJdCOCB5to04fobOou2bbZHM37kdqT2+Y1hNPNS73gmtQ1uGJyXLXQOizndV8qhLwo9yAURHqNx3
aDFei9pEJd8VbwyNrDNJlxggrWkjR50SZorPqW0Hi4dkDPHWPXvLU6oP420YWcSuCQoAMZtl4InX
NE8JXV05wvNqXrrtZjgXA0O8246zZRDBX2okKcp5R2oq4HKL9etNJs0z6QwIFNEtakVirUyhhxJ4
tu8uw0ObwKBLpFjF2BkWXs99cktOak2Pxn9uU8DHnv4Z5VgtmBrjNKjxCAj7bEXkXifpuO/tZboV
FlOpWOPE5yWuQDAp5psltlOefhzgvVfD4AqNu5S8DWbmL73OgNadbZiAWsvNoNcf/QzJw31VdPW5
yeL3wn6r0IwAIxvI+oGHWuH+HCc8e2GiaNWoe2cx3ScQekxMvNs26gDEuPthGHlbDRTYukieyeA0
Dz2s4YtIOWVPxQvIMIgSGCeJUZ7IhHnv8sfKMVE+RyR9lcPEBto70akvGm8nNRjZREo96I073ZfH
hCYxZuHp4DKHO2g6fDraXJ1NXIVXA78XKkNeDIkBkssPa/KQe82u8NtwvaucRiNPaamf30ZVZyf8
4we3yu+iRL8UWIRwQOn5JseDl6Zo+j00Y0I035K1nb5U/NnSOSHOV/BxcEmMfW4GLt6poia3KLmN
YLv72UIuT+oaj0Tm5eHoHuUA0SdmRAMmxfkVRQAzxwhQ7FgFjkE8lG3B1s0bwB7SeB9TDVPk2NAc
MDjYWR39+MVWSGCjrzZBgzG1IvEFMQqoKr2L1OuL0RTXyMSpWmYcR9hDCD2i2uy9Zdg4JqJV3XPC
B5c9fduDLIPcMB+heB89eJU3eTwTRYMJjiEricLzfKQVAjAi54RReKJ9dEFxdTb5HCYgsXtOhQ4w
xdHjVK99JTSkTl0zkyItbp3OVHepJEoIDT1iunxLGLZ5XfA+JuWN5pDkTA+n2eFo7/dyksfBAVLS
msV1mMrzZOFPcHBuU9ZwgS/2Yj5q2QJT2pLkYyhMZCyLe8f2DigJbrPJzRBTE3Y60TTYLmZ3HhKp
tnkesYzeAoV5GyJbO0e6G4RZ6J5SAotPv38V6hTS2PF9p1E88G35lWs/2/VrwX1n4aUPv7LeabaY
4kMipuYXh1lc0EyOr6MaCBa6Dax59jeD84ixrZluozkEyWfWO0rFvSsZFEZR94IwALYPVMlODLqf
rzBhuw2hY7CRq25+Ivp8xqRFc0cZZKQuVxEv0alc/fqLl++zSGKaGQ1/GvPxxjnFgxre8oRImRoT
ucF6fSwMEs/n9W5fLOHjMzlPI7FbwrKwFGjx3omxXuXUGTFu461WDjZ2/GcELz2BJDhYakN2AcbX
loIsxvkqAVs1xviaLaYMnI7SubeUPzbkvpmc81k79X4n5qvGSNaH/FoziAU8OpfWOVPquZDdtGM1
NbbKAlJIpVfjA1w9Oq+lRfiQNw87h/A7T6djBU+P7EA8NXJcAoDU0+6gO0+AML46RKbb3Laasx5l
V9k+LhmhYVnCLqa66kkSAFHEdX9pBoNT3fgDr2gb1AjsGVuuTCI4I5Lp/8Uwr9VkjL5ohb1zc7Xc
i8wcL4uN4kuR9mSAZELo6/pM7n8ZJmxNDvbuwaNPmmlEd0qANh4IRMu1jyQQkFuLhc6v0IltoO9A
TR7NPfEziKj48tP0pLJKbGpZfsWaQ4I8ZQQ+gTJY8hQTpAnrk9SKoMee5/PR91FGtEkPI7ifPyIN
7sMUx0VgTnTzq6rqL2FDNCFrZzlLL4itJYaBMOA8sgBClljypAvqoJrtnZN22AiBUtwPsKL2QFpY
fQCtsvo1REWmC81PFf2ypQu0xY6yYPR04n4ijYNnI7lVG/JAUZt1ePrMC80V+iHp8FP1FuHnc0v6
BZoRQEC0nxn3v4eZWs6ZjqN+KK2bxE6+PZ2I13AwXnBjJpclBMqgVfVN8llaQHkczEaxF0J1MuBn
pdF3vVAkcICPg7EogOzH6hjbApdOCi0iqkHWJyvbKOvQP5SxVkGToXGEHoTsATc6JAsn6sQbfsTG
8pNkA5ZPDbpsRZFXYkkpddfdAW6CL9apaxuHv2pQ6gTG0IqKaofSSozDxsSKrJFKa86xs9VhPZFa
QSApe7CfjkdL3VgUX1icNKzNdXvtVD4GVksbOZbWL1SZ3zVnTWrJ4YYzw7g3kox3XZHFYKfqxYSp
EmvLjUOkMccVX7bo3WORLvehiaa9mRdcZwmWvGLYj7PDewbRsCttKIOxRltHZTcVQ9PbQs98J3S+
PO8ZTMamJwZWlihRzAhXYOXEb9CYuqNZta8JwsHYxCGhInLD6B4jNRRHi6jhJP1i3f9cvPVJI5Gw
jtw5EJ3p7THLl1sd3B/+AYmLdEO5Nlxi6x6681tJ61fKhEOk2b6fERyOOx3oi80NeckINZ5boi90
DviIcoq1B5v7cxanALARTLfZvGn0nHg2TJVbAg66J3OuRnKr5DMYj4I12rq4BmojaxR4VvHMmK2W
+LhFnkDTPMs6mHP6962FiyvCy+0S59kKxvGRvZLiYalM9edSU8qlmLZ9o0K4mHTclWQCgLmejv2K
9zLDZN/JlnZA1Cd+pD9PqDQPZJWcjQYhqmM/WNAwbiMKenzuzcE2CoOe7fgxlDQ5NBDDKidOVaBO
9VmI2G08bh8PuRaP9c+0FjRJENfmdRXoy0Gp5JXB+hrKF6c7VfbVwU3pqLTA7iBhl/sm5KgQFiFm
s0JsTU2D9zy7GqbG/ouQrKFdZqJOA8vk6dBqNtEJHJYRy4a2mTdujRJtUN9lfknrnnWZk6VB1iHy
TlgiXvm01IlzLMQc70W4Uki7wtvZKAg4TP4qE3aRjs7MxsPx7cdeuwat1qSzlv15GNsPR7WnRmHt
gpJBpxU6i6/ZLfdGdsJV/mxZxZrj3lzmEUp5rr+GevVIkux0IDcvH/THIosxnq10dg2buAtVy0hJ
SrTFo2nELof7lm11YhuXbAtdgpQo1sxx72bF0fXw/Xu10x30nshhzoVHUVvNzgxxHtOcaH1ZJWRM
U0CDgVgBoig1ez9CeO/J1l9i2g6tHr6XBfjgRHvjEQNEcF9VQu7T/tDE7RS4FC/+gO9VDnn6TsIn
bAkTHhc1FFK9GEsRJRd6ME5MHxiex52jc6JbGfFIrF6ZyCAQIletZjJEQb/SXHpL4C5nzFWEP8BJ
+FGZ276W4BONVHrM5Jxgt9EenXh8dWfzMGTNxzI4x8SAPOzhgJra5pR6+eewOMzhXNK+bJo82yky
cbXM0xXnkiO7RzLi6axDaqAdFymEYAzDZoAGmBdcPjC2SA+CjIa5x4kljl+tI38R5CCn38y7iLWZ
mYPYDoc4vysJxjURFAa6E8/HxIte5g7+sNn+hgTsndArD7U9PsgGfKeWdPVtHhHl5ikKFKljjnHa
cjelBfVNOzwLt282U2gZZzx38yVuGNl1P3OtpuUVP+g6+4qpQzdCjFHB9wN3OCfGhQRxX+nVVeRk
g7St4NDZpRAEEzDhWJQQMQ6sMa64adaJr0yBIMXedODVofVmfLOLnnEaVuURDeXb0ODUFDEG40jm
N43WYFmhsD93i/2sXHQrY4snIxzSL4ATTuF+IPn5Va5YRr2X2qZkW4YOimIPsWpFXs/CNF2V9pNt
zlcbgW0QDRI/p0NAXAhyxZWGtU2Ri23nAht0GZs/x8RhBWVT3WsIUKeED1yazW1PXyNuY8Q0jnUL
M55dkJAVm5ZiaiVasPA+AlHwhSVp+0HqLII32kU1+IptmeRqF5GGu51arb5MunGna/VwVm/KgFgA
XhQkc6fY8Ju4OOBPwaM2PPcD1AHL5a4hWuDJkv2bpVNNTIYOTbYgwjYvmOCiq31i4bhn1T3iwUKQ
qYAWhZHxuSqt9oU+f+gw0gJU1y/MrRK2PsamZcvQ2jnYdc5JrvFgYMWEpWUI+0M3nK+WXb87NeDw
ydqjAhw2jHC1E9pM4o+Tlh5xjIiuAKZfDlfDkwdDauz+AOXpeNb0KgAY0whNdxFJX05T/UCtGm4h
xMELseEHtDXxqaG15Z4naMp3O2MIhOW9qlKaiF1JcaSvzFBgeHAdmu/JVpRzd83BjGynpCbs0SEt
GHeoNbGajPWtR3ZSYbf6PiL/7DY2QIAiEe8Chby4G9zqDPtBi9zlBrJBUFuVuDnqiDGwRwNFTkX2
inqkOi10zEgqd79Ki9GV4xZtAKP7YOnLznEG65LL8AtsfbZrTSzf/C+HjAw62Y/LFb3Vx48oVoHg
NrrLuPuwSOB5E3kRtOiMO+YKntaKQ7S0NwQZTDv8JkwqV576Gr/r3dSN8dzKMOh/s+wqLxjBxoca
pijVneQSP+SqfbbXMX+HuzfM6CJnNL9kVCPs6lBCu0vr15P2RqukooV6pICF4u61d9rEOMIJ4/u0
k0CUOLHru4HYzXKuaHbHuEQTrlCVYlYn/HWlwes7z6D51Gfe1XSa14HjpQvWfo5dOOhN4wDRlMgY
+zU/QaO2Zs10ZlE+MNc45DBUyLmhXYtc7FDERX+fOXQYo3khdhhfnIo4LIB9y/wG6jU97/4YOqa2
4Ydj4k+e0mX8NulwL8mlYcB+08C8myf0rqx3+RaBTeln5nzQX3QbEN7ANdu4GaGUDRN7ZUh5Deug
BYAQDIqySuJjZ+zFk2DYiMfN2jsZbllvptKwt/E1HMd0FxKigVC42PQ67fpBt9/TFvt6lLYkFZFp
FprwCMh+H6gL0wctKkwOMJHrx735G6nAI49/iDjdJTnALfTwtinv4KBudsahwZXhfGDcwKIq8VoA
m9tIF6o8aTwQn0boahYTWUv9mFBWcDZnAFQQf3sHYPNhTJH0mDK6LJSTkMhJw1mHkt3w1IuQU0mb
bZfIAxdVWLfNGu/oMStlWUqVcALq72wjxskiAz0/9Bptot+ujHSCKVhpTrGrTJQlxvQiAXdWCWxQ
O8hm69keFiaPpk7Ma9hM+8HlKK1bzrlSBYm4ZcPsIrxFOkCh1XTvBXhbmAkY3ztypVpvvItqceOF
zCKQa2c+uBgKDQPnHUswOm7jkrI1nxR5dpu803Im3NU2BRgQZG12RwRGyKKHFF+rGbWMtMTOYUcI
rQyR1BAPLtFzN1c+4F3MAffsWE9x/dNQ7VcfL3jxV5bRUF+KTrQrHHAGWVVv887hJsiHZvubpj/h
aJWM8zZjHhG1Vh5GHeyJojbZZrYCXm/tM0F/yaykdiA/5g23N80mBCE2nHFSfTYe6OiLluG7xMdK
zVjoeydT+26sn6e0nre0UyGUWeHHYvC3NZ2ERb15sM0pPDfmBH7pJwdBKB/0YzaGvVNV5Qawl1Cb
uCdIFO8Id6pTrambRjZE4PGfdw3cO6DOrAVGQb1DetCOp2CG3CDxckPPmYmszW9KsBQb7MkQtgwY
Hvkoj41n+ykBRzQCzc1Y4/dMoeuw85UnW7OvVqsT5Ib4WHa5ERis7uC37ROE6IQNYRtDoHoVU4Fv
wNojhKLsUT7zH3kzeQ4HXOsYe1gR8sQrg6Yq78lYvEtyA6M8UOgUNRcX3ao4a8GB5gJhW10I4gYu
fUb1zhxaGbQ35rOCu+xzu/zM0ElpFbaQtH3xUu3TXWl3iYHjC6YqdEUbBHkHaW0ayMJTxJc3I629
ivuLBjEkpHo1vTnqw46sXezVX3BmCUq26e5YI1MoXW/ARJmvihbBJSfTWpgxOzgu856mzWgKpGWR
c6pkv07k8UcvQ3ucxfKee+4BNhXiK/B/m7TFmG+vjffpRtC/lgBmEWvVDpkx6ABt1OkgdkKQor3G
XVVqydu8qsGT6FML1SmyFFnFg4QzOtIZxfe8ZTLD6YUQ2k05YltvaBfZHsovBXK37yS9HLJ4+5o2
sw09BKSCOuAR4siPemS78BxLe5elbAsOvSIDgdghsrmS+LR7lE3HbuZctoBmj1yMVJWrlVggjI8e
2mA74jsor1ILx0uhYxGeFXEe01yc00F/7RLnXa+7ZWe8xwW51WZJqsVQPhlyuGg6FLu2YX7ncm4p
9e5dlQlneXO6Q1YFggd8Pg/p4DvR9Av1/qfee8/WxNewCIZ6KYXxhsjfbThpuIh007ixqmQza8Zd
ls5i143gv6ws5kuTxS1Zfj9a9Styi5mpaB4HWV6BmICTitVoir38YA0vSbUSuePFoNThy4sZ5fpR
YTxGpL6+tAO0+jEpkpt6WdjoOlIqwSvxw9KA0n/Z2WvzqGpAF+UGpFrRxnsLWDUqG2VwuMru+mS4
i0OExpUhP/D9cFt3l6VcaGKMFtHw8LUYH2twSVqY1B2SuSkMu5MbG1TEube3YQT1OnldCcEZe8Yc
ezOqd31rFcdBLcInw/WxLDOCZnbY0O1HhNb8jYqhgX5rAZDe1KA9NJpNZzaGg2giN8BtwbB0EkT4
DG8e5dKqF4wTIJQAHmOe5Zqhkzt4d737gbMPzHaNe62gIMFHLvXbrsfDntst62oxNud2ovGVE7pj
oPi4c8zuSKZbUBbOTdingHxgB9XlL6JSjCCP5meqpwGcDr7umoguTsYn0mQp0TiCEo3KXBetwBV5
0Hko6jqY2pxRUohGiV/oQhHbBP0H2RP8YJqWzJEpB4heLV4K5kubpoJhzUNrnhh7340mjVkUyxJ4
cY/JFZN8ht6xQcdVGZ6gPhQ4VXN53x8WkwYBoIj+EL4zfUsPCZodtwQyu05ZYn34dtuMgd2YvxSt
3lKVUZMwlJpAfHAMkuEvTwsX+EvpuYZ0uwPoIPZGamOgsUedBrX4YRpTiSyLOgt/2JZQolOIiofu
nDjDPvw14bBrluWMYdfX9aU4j/oSGIZHh2oSJhV5emMO5BojrOq3bhl+L3CXY9M3eAqQAN0YSj82
m7oFf+uokJRAlwBhqlqxgfVq3DLPRQTKXCBWQm1MXVEaA0FdBDq8erzlIIuyAfvKIR9be0/F80N6
8/MwLyzryKPcIn0PsSfuNfe5cNW6cibtF+HDm54dnp09uUZODAa8DShLiKfFrXHCsVk/5nOAxt5j
8rY6FdG+G329xtLQg8GD/eFoiDGc1GQ0WA3EP5LpjUurQV1jSzIto+k7qftDzzoK6KlXey+Jbtre
+WHrCJYqDxOV9Ugw6vA049uKYMlEiR0/rNWXUhNESqek95KQG9/r2TUVBRnjU/5tDExaVjzdoLXJ
PhvJQxsdSFf6sJ40S7RrcwZ3K8qoAIqu32ddjsimr9hwBu4pNcxErajohztEzxx2gsxexaoh24oZ
g1pAqanXKISmugkD9Bq0/OODVoX7pEbsCSF+n+TtfA5N77ttoBB18pRAbr1EKT2TvvIqHyDN4Ftp
dF1cqCtTET7OjZwCh0m+TG/qiPnDnBvYUv8fWee13LiyJdEvQgRMwb2K3oqy3a0XRKsNTKHgbX39
LFB35py489AMUqIoNkUCVbkzV5qLqVn1p4hgCqgQ9tAhQ9yBLJPt00vWYbB6GEwQ3F4x9fvUf6pm
yON9UL2HxSAPkKp7hplZR2WQSd5y3WTNkVqqHzqlKK+rKf7oIEodw0hATlLLwGn83bNNBcnR5B+D
dtZJa1LclRoNuyy0hTnGETq4bs21KP6cINXxCJvAle51HspdmAlv5TuSpvbiHVaouXUy/1sbzj5O
yAdvkG8OwTWGTAmtc5wjTDAcKsEMADk0yhgzEyN/jelDxD3CMhEwK3/3Kd7IsfwBLLcHCUK7bRu+
u3EVs9qBED5nIH0n8IQZOYAj1Qj9phqEw7C3LzluELKak/6sFuRohMFtJ5kesndAFso7FiNu/5sS
WzKCfFwXPG24uRPvw+yl8Mr+0KXOD4yGF9148ij8ad2Wj1WE89Ydou8DgHkUfeOs6sE5eK5mxyPO
McWAD0JwRm8WIAQdMLdME3FvY476yOJ4C3Gco77bez8kJtdWWPXiAedcOB8FNYhjYLTfrOJPpQEV
jyaCdOXRxi1pKtR1vDA2//qje7Nfcwe13m/+ZJHnPFQ9K+yybt6qyJ13RshnobPM08xnYNPj3soi
S566eHoiCGsSB4evAlgPA7hl/aoNui6rMY2YUhavwszhrBP7XXfpxYwXdnJXMO1t3feBkzEPWX6g
uRYvSc92NQnaN/tkprwTSngtSRE+VSMNijWDWg207cGnC9grFNbonHIfF2hxHs3tfqiMT5w1Pwut
n1IdF6dh+pOlPdRzNtpZvEzWtUr2YaloUpffDS9/mwXyHpT1VsbOdYjlS1KmTHx72zyGcRW8BRHj
jYD+A8ZwGVtQF2569Ty0vG98fG6bBuZBXc0vcTFvCOvXO2uW8O4QElamZBvbRz+D3KJou643YzkF
26ar/8pZbAPcWa9ST5RL0fe16cebHTFgsCei0fTfXeRgvYwulpCpD9kxymhnBqOHuuh8l1PebiZR
vXoThhcjKN8yRwM2anoAhFlN4hu75EDLN4uRBAQ7JEenpQxkzP35Lfdojld/3Cr1jtroPoWB/3ic
p59MHYEn69bbhab10cEz13VHa4MVPrL+y885Gg0jVvzT0uThRXCLFlRRsFxE3rBJS820QuO0DtJo
EzisqWbUJdtNzC1g3tc40/BFJfSIAtID83zS2woBlZDIt94x9vEMRsk1DHjMPrhjo4t2kQtSGMA/
y5kdJBtFa4t/nQgaU1OUN+820vDOs510gy8Da5q0/JWYDFom6gWQZ5R/ZKAuOAww0SpmbYoRUW0U
NwfUw9pK3TW62yfDzXYzAAZYhQxZH4zaVuxbItZhQu3L1qdvPIPUF7jDe8gxek3WZz6bhQvRSXX8
H231004g4ZqsMx5Q2Th6cv4B/UlSe2LEa5JZX6GOQwI0cWOxaCv2bVR/UlrinnI2qJPXPhkxSAbQ
bdN+nJr4YrkFhTcYL4KKwAyQ+pcezKMYSDCUOFECAiEXF/Oa5JNlFXRktYNKT00CdmDqqxvtWC5R
loKihgKTFkMAnObJhuTLO7YyKJHmjNeQxYUOUvHDseZXb+Ad1bW5OkAGwZ3DeqZJ1amTdGx0BYZn
okXPqi9p6a2inGxPh/eEWzrprgARMxhsnMEa65LMzIvZ/DdrhSBCsNRatSZ2JHsBdXTJhijtm8LA
tIOpV8XJR++07s7oODbr8NPhnYM9xsRaEjTRMbbcv21rvZvhn8BmWkO76Ubh5ngQBlOn2VQ/ewp3
k8gwD7Ht3eyOBhBRua9lzQxeLjrmTMXUTvv07yDsPPapufJEYm7sYIx2rBk494oZowRez8yD4adS
uuXUgGvZq15KEHS+Y4NBwsKzjo3sYlb8J4nkoorqStBWlr6mQVNsp4EzbsPAbLTbh7quXizAkkfu
DRo4ySRp04fGSeFh94D+3dH/q5T8sMzUYsnVgaeFeYKdC6RQRR809U5YnaGMbLT2nSM5f2s1WCnm
2e/4JnEiWSzxfarZh/Rt8LrfacZeRTjl3wwsxtEF7FqqmXAETcULPgOGgtyAq3AOQ8qOqRN6RWG6
IezkTQo1EQ3FjK0iqjyV2BNwzlcGY1VS+GwJYyrMs14X/Dw+lrjAilbLDXJf/eSV2mWBBo8/9L7h
lHzLNdwGL8FoVbMoIwlmPbDbZEpj45hnjobVpPtY4g55Xk03/qpMdJpnvH+/nHqGUdG1ySMWVMTO
lERUMB7BuO2VP//ofdjyVHK/VEVY3GA0/Ag4YEcd8+Qg9ta32NeA9PC74E6bDkUPRSIEvbJyQriV
rZxfDTiEq3bpMpxMROu++6ablAMVJPZRk5LVsvtBlY7N3AyJPDfwnEtgioDvl/BX6D9g0jrqpcOv
jcd3ldj2qfGCejN3zne7ZDJqaZkeRNI/eFrrLXv4W8EmjwlBPpC/V2cfoRR4nf1ouvJbE/V8IjIA
3aNXfUL9SXeT5yKhS3wTzhCRtKPgx0kV986eLUlQhrpqRhq9Q7SHKW2XGvUeCAUFm9Xa67puqzSe
2CxDebKg/iA/klJK829OFpc7xbC5T3BO2Iy5sXE/42NpaDdqfzG2hi6YUVNRnds2hM/mYeC26cZ7
YJDzw5XBsAbee2wtYb5MdXNpe6JMMq8YH6b4QxcwCPEJt+KI4P0GdYF7Mx/ppygIioy/O3z4t9I9
S7wDKOZ/5JgcAjM6SCRRA3hL4BNYaZJuZfV4S0RZupTG5S84MtYV9QSLsJhvHSXnbUdFzsZVNhwU
5WAo6lgz10LvMxOXpVWTK6Mdpiu20ezc0gDdS+FqkJ0IsMIde584YhtABNa6okbd/0YijIm1KcLF
fcKbPExejTLE0jORLshT68XNHZMKA56jC8xmlfSJ3LsVRYaYf+tjqMdbMwbQJEI42c7BGCi3G4dY
vE5LZAt2d4036OjSxfuCAUMdLId96ohX6UWAwGPfZ2sWz97PxJ+jj3mhJPMPgz6fUTZR69zNZ2iw
slhHYIN+VnW3okws/60HwVsKlzsbz+iz78LmarrDzTeEONCDfJ0J2e2ZzYFxWMq+4Dqna/bNjDj6
RYnU1Kv6pnQfcr/4O1mcdW3KQjF5Bo+ZYBDvJJBlmgmM+ASKVEOfHwZA/wgZkA58t33zhqVDpWio
lR4ZtSUFPua+8rET5ikD/wwByqrHveWQ8lAOq8Zaj2s1IYcjfVjPBx/zeur+SQtULBnViKe3Mexf
obOirwv5vStt8zqmv9OWtfgHkwRW0Sx03TApHzEtt/TXZQkhN5UUpyLxQkzK8zcwrrhWSnvXqIGl
pNrVVk+8jSVRkxxa2V3DcT5HZfzWDeEpP0nDodSEs7Rf0qHC3uuxamHgLfHQIW0xYqpqjcP+e2GT
Zc31DvYdOsWA/GmO6A3JX2tKnxuSQZvQVIwiUWsrYDuMWEx9ptXsGWNZAHMbudX7lPb8twyGd8Y6
G4ImP6GBEQwEc8MYG1mXxbW/WO5zVQLPn2vjxMv0yexc7qDvPMRmExDW81nqT8XvtI+aU14nf/0q
/2TXq3Zmpo6V4xL2sc98QH4GI7Y+R2ag1R35DCoU0Wk80AV1CsAoLoC857Skljsc5d/Ap+2jzlrz
qaquUTISTAq84UJ3LGVil0il39rW859wJML1dAnQ6Al7TGbX1j7s9Ikk8YjNyWfpO6bB3iJSS7bS
PiKq2sckSnENcnq0jzrR+5kV9E63yjqm1Lmz3HT+99rytfvNgFdhWxTBewmw5xi5CUcVyp7WHCjU
tnQkvqy8ss8lA97J7WhLZylKQsqpmI0DMSw7B7lFT+KbqRtrqybPO5Ez90+Vn/kntym8PSW0ewch
fsyCY9ORN25r/HVudAfKRmZ2CqImOyEZiW1cRG9BFdIabykD723bH0pYznYUZqf7BZAi+XXtfjPQ
1mtqsCeIy7rAgw5ZjXgaz2d5m6ZpxyHlfnWIApwLORkJU4j54Bl4bUuj2oLzn9nsabFhJYdQ3dvN
STZn1xpPo6OdPe3QLAYVQ06RpYQOegI5nSjPlV+n3UNj0JCcOgjZYWKKI4BgwFQFn63looiZqBEP
qNg2lgc38RUifVKdSWdVONnSGx7hfN8aXn2mbPVYxDNioVbrivwi8e8umzmISJMxeSS9bYOz7sRR
awi03ji93FnKcw8jdM9zFBeAcQtnD6UQ2rCPDxgeJFmNNgoBciejcXKWV/P+ut6vDUDKsDXBWhyX
v9T9IpmcC1TpHrPUsAyCFsRcCgs+Mi2+BnJy8u14T/5pNY19eHLi9qPKiUPMAL6LJDpVKuhYbIzr
1jCMQ138CshBEB9kyYfJHmU7M48mMYVjuK08qbfStp4g5PgHr/8lMixlqAK/BP7fXVCPFxs+KeEH
ykNHPT2FLYIcW4aYHJJDfESPjwBtDDwn2VOY9oC7KdKJNK5HsmHgfOgPE4WigWngrZmhIZplzJiO
SeZYJzuYItGq7wpo+VGLS7RLV7NtHceIpX6Yz/UW5OkIdXIUT6E/wdWzI2MzSaQGEk3tHoN5TVEn
Ucne2c4TDWgSFJVZUP9ht7FYeyMdMKJsEWWixmQDsaQngpGJtx2zJcl7UgStFenl0/fXN/x2g4Eb
UjobxdKy6+NYmuUhZlTjxn3I2Le+JF2E2hsM0/Hr2nLTVrfEtPTBhbB0dJYLtfxwYyf0jdkVOygd
dSA7dXtkNQCg54Rl9j0VILkcleQb36LQkpDQkK4EaWnooP161Mz157bDXCFliAPOs3jpWUnZKYdz
3+ytp64lGeW14bUMm1cfS8TJj132DCFrnoHZaVCdKX0Rr81U0miBefmY+5eYrtQgj/BdtlbNmNsF
7Ed110NhIOeVYRa8RHjGajUhBdJJilK8Db14qok5Je/VLF5ZNHd7Y5DOiz9ReWaV9W9TIHkDp+44
7CFCJb3n3HSRbTElftOxni5hKTiZTxKSnkOQgzWcj/dQkDHzpZ2tiNPS8iJYnQknaPaZ4Rvf5/D9
HjAOBMWckwdFG6IDxEM+4FfjmrBf/9EFMWUSuGuQwOJpiySY7QsSIyYFxu8yt6iznij6FuyWMO7W
z67Uz0XUS4LjQr0Mi/s8ZhmyS207fpsn/Z1immnTZHV6NLIWPb1B5OaZF4yLIowhLgf+yiiyxzai
9C1xOPoL/8IgttkpVXJywi1FdtPihDBIUgWM3iM2zAO9pyu90Ggt99GVnfEDz7C7y+FSbuVThx5y
MKn1XTPCOyg/gU6UlWrD4QnTJ+pMMBmPy1JS+4AiE3xwz6C3eX8FRy+rN1VX/QJtGXGKxmoAzJAC
Ha1vBdVPO8pTPpOu0DvPSuttNA0mWraL5Jxk8cHJDf/JbTBTxzwDKkCAF4TRNXV++2TceNHzc1v4
w65JZ9jM5GyMsQZXFePfNf2l99UF2MwCFiWuEqV8Sls3OsVZi9G4h0LFW2KV0Kc028DYVqpO5r1T
oN2HbubvtTlRgZQGyNwkBXFdbqOSbmW8boRM543tfaKb2U++7Sgad83nUsMm9IIhO7qR6Vwo4916
/vCLR92QHAV91ds/Xdz8vlVVJ/DziMt90iOqXIxQlseU4enXRT0H0bFKpr8BifMVWbmzw6RoXTs9
BOiOxXlTgca2RbIlyUaxw3jNU2fYDmoUx6+LIHGPKWB+5kky3voAIpmtHxy8SA/xWNgsgj8ihhQr
U5FvB+HcZYLeVJR6ltNjl1PjnR7ppmEYTP0Dw2+cbB2xSRaYiUv/V5liv6cjEMkzObWB/4uTP++S
qDIZ/XFctoHjc1rTbDnYDoiNPbh/v87ddoJAWw2TvWpYNZy8pHFO92t0SfznWhJHT4mnx12o5A8G
hAIwtUPaarnozJ/GmHvHJkHHKM3ZIM1p+AyJ11acOOecrQhvaxAAtDIvg13KUUKn2wb+o+PlFsD9
fjo7VjKf79emNiL2z7txZY5M8nGvMXe1WFWrOacHbQbgrolYo54rur6UNRCdABKHiWr6SYU3qxxI
Xmev8ryvi8Ge7IORW/u0mF1cICF4iQwz0DCMwMCTxSQwwT3prPaSKaQ9TJzFtpvH//y4WB5IDXXM
mT+/lOx5Ti5mgAhNhp1LHeyZwTIzS4LzPxcNlVhnirmWYu1Lh90ppc57Fzn9U1ezBKicQC0Osuj8
z0VHVclZTEBhQOWXnv19NrtTls7hefLYfebu/BlCf+SAALekh19fEC3kVQ2L/giIGUaGxpWl51/k
ix5CpzV4Re0LMme0z6coOCfLQ8VEdetiCo7DMESnlDBMG1M/IZzniv72i+TwiHsvOSQ0dV+C5X/I
5DS93G9GeykQTKiM/O7lol+RBi13KeI8Nh4GfKFFQeBUqzOp3RbRaUre2ddVa9OprRshVmMLOS5d
UCb9MSzrcl9gnbrSK1tuBpl7L5FaGhAQE2lUnn/oTr9D/80+0KpPgplWnRA4I64qDmUzZJ+olRNs
Kjt9MycYH3VjOBuvNuaVnaQ080WpdRLImGM0JPBSopDSHJYaiRD2GsW9OVfYyB6IU3NMwQaIDf2n
AjAHdmhVaqv/ndXdBnuk/4uyISwLRmU+TnX7nVIvfFx1mj1ZLbIz7/23NCq3nMvVJoNi1bcj5zR3
sZtRvbRv7Ek+Bh192b1b7XFcqZMTPFe+T0ErBQ8YVLIWPmEvrzWtD391xSEkG8xfxnKwbt1pfgXw
B5+UginOsvxp6jJAS5TmAfgcts6Gjk+sAbAcWB++GnXePGCL6n/Dtn7o5iX6kJTtpY6HD0AtPhOX
Ci+JyZa8BeP+WFk9rk5yGoOrsAFrx6d5FuuyETrv1DsyTKjJHTKehpyZ+uJdOij3A6/jxh8s993E
Z8jUvgj29+9ix0DSpoTzcv9ZM6L8di6TZzl31pvKbvc7AVlJb46jX2k/c99B15EXonBqdX9AS8Uz
ri+n23zd17D12m18c39/QM9RbDR6yznff1YL+1TiQHhKM95o9rS7f3VmIH9jOvV8fwQPNAWJpsx4
uN/0Yevuyrjgz7w8/1SbFId3DJ3v38UIi4aDOn6+/zpfVxcx0hJvJU33zkTqfqdsFM7NDazbf54D
W2EWN/7XN2PIkfumMyh4Wl6uDMrSOkYG3t9/nR4C3DyY6c73745+8uiFZUKAlVfi/iU/rNOnrAyu
91tlp9UZWzxbuOUeYjLVPhstRrnLg7t+nW0gQBq7+03WIT61RmFwuv8u13dvtW/bXy86aI4coDAF
WHH35GcKTxePAOpgOM9L4+L95uQRsr6/JPebDMfLTahb8fW62oJhfBos9aPLz0YN07KqbL8e3yhI
69Txe6Uy58ni73K/Dzh+cZ4dwsD3569UZu3zAit1X/YYIPzWOVs0r60rDDds0uTvlBbyFfPo+tkE
PHfWU/9+v+WYPoVxBrvwoOcOyfDotpO/LTtkmCAv7Devjm+p44aPJuzeNwgvhzj5LTs6xO7fdrzk
STW0bn7dOTafUlTPRycx7Tcm0c/Uhcxf32v5b4066L9u+UP7ApWl/bqn0v6LzTnn63v1OL0SlFBf
t7I5f7MGlX09AQMElWtO8df3vKp9T8c5vHoKX5RyKItM4mQXDs70SBiBOrGoqglwclOgxoN46WiN
mP4YsmtvmQyf8OIfc6fCa6LDve5s42oZtPYR2DH3DZW3j0xdO/YdS7TMDHApWcrdTHFTP/Yk/k8e
1RumWDgqHIZWTd20j9osAzgwxsG23pECrMc06vM1A69oTUPXiJP6CoeTQ4kXpfukJhQNKu1cqvDN
iBnLB6YMsYHWWMYrN6uOUaifRTmUm4DNMYfp4EDYaHpkHi8OTuG/AygWV1pG3b1W2ef91v0iG71s
69a4hXPTmU6inFhZhOyVBKP6uCrNoxG7R1IX5jVuffPqZEN6UcWjGjF5OIRc2fpuQqBWbAhCkjsj
//nUxoZSVT4qpucuQ5o0WFn3qH3qiquF/XO0ZvscljkZ9dgrdgPDV02Cl1EEZ90k7JACEXAeGlpa
drSTiKtOZm/nkAtdykrEtdGucxXBI1Oj8QIEld1vCQ22IKDEAoc4BQA2uuSk8K6NtHYh3swTnYvh
3ki8D2d5Kl7au9f7tfuFy0ukUEMPHatY9LMSEtNAgqvE9XN/nRpviI4JC0eqWMX1/qW4Y+bbmg0N
minPTjbYsVrFkJBqxhhzdypWZhDmJKiJsD+UglBBCSb6IbS9ZJvOYJOGPu0ILJvjamja8VH6Ktq2
ZoaPPX5uUXsuwfIs7++F+zUZIK25iPLr+007Hn8xt7L3k5X6V+bh53I0+71mURsK+LsRIfNHOs7I
tfb6mLmyPIxdyRw0I5UWQv4IBWF2TLgs3OzoOk0UTyhf77rcpga2qFxWMwAOpqoJzjMrfYvq1rI7
OL7/wxhqiE0aX1WiG+yg94slfMHCQm5NclOsZvod81dIaANt1Yxu/nghJIq+Z7NL3xnlPCF+77FJ
zqqTFsxbY1+Rl5g7I9nYVmlg7p3cC3tbttLnghXsjgoXUBkm7BlWfexnghASXA6pCI5N3NDzTc44
7+qfgxLXZM7ybajeoU88qN6D9tKHO1pfj5mKj6gitLqX9cnXT0Q2UibL4hqjtzCRm65aMUzB8hRw
kI/U0bRUcTSB+3IK+b/bMLuK4z83Y9FPmklzAYy7yqbp33e1l5//+uL9oVpYg/ghl4fCG0YAbuhs
LMBf9/ivx73/wP0BOOeyrPqvb//7135dF0XOY/1zt3//Bpt3SHP692/75+Hv1yzsOc3p3/+L+6++
f+9+8fUc//v5/Ps3m/fX6Z+fuP83v37l/Yv/+s9//Z7/9zp8Pdp/3/nrEU1wIvNgYQYyQF5BgTiA
L4t3UBieetTs078upvCWmuUypv4zNullqk0C+lr9Roruj43VS6JVhN2q2jqxGorYvAbv0BF9qscf
Pc+vTpWYq1Nf7djXEFZSmKx88N2djqvTsFyUk1OeVBX/Rdoctl61bDFz42+6bMRaFflbg3rpyFfi
5MtRnEJigdbQs0ybnfyI4YpZw8eYcJaoWpXCxrDP7GvDVVsTixzjnkziMnPHP32CWoQJNQ/PQe7H
Jy1lcgor6qaRcDHBmha1PqFBFZlr5ef7RUFLEqGGOl/luCBOcJ8Z9bAGWnvLdtMsEuIsBamQKkjf
5dRCnMCJfzEbrCN4TrY2bRaruRX5JpuZzOtsN899RgyQZ40QcKwrRsVwW/Ep0gFNMPEU+dU3UsbY
iyc5HYzAQOyxPnPX8I8jx/VHnU178rXtFrj3VgtzqTUFk5UN2OSd7rVNs4M9lfiz1EwUOcWrmHff
W+GYh7m6YAFw9gQYN7KrX4hYSoyLJxcX6AMSX/6eyMcGqXQldPAr0CkaZWNmTHhI5SZs5i5hinsq
W55tMEtjk9jivXDxKhQ05di2/Sz8oFgUuLdaFWrnGgx9jbBe+W1QbaRpkGqv/XMQgxSMWHdMbrKr
kavOvU13XTK3R7sPf3eM11gdLDMdyfC7ptKygZggDIeKKucyLPv5gDrOsh7OzOKDDJVkLGgZQp7+
7aaps7HtHo4X7DQCIvljBmBqMwc481HByLMx1WDi168wE+DPH/pXQZvINkQoX4gil6bHcxa6v8xx
GLc+ydKADdCx4wReL+fJnCJnZ6q6yylLnOTWDlgpfCssDyn2l7EOn0bPki+tj717JD4TsTNaD5hy
SPU5h5wQYhS2GzN2zX3bzpzx2rEgVPtnbkS7gbqH32/QB1alzi3WPvKyRlajFhPU5EscF/5Kwm17
I8VNkNVYgd6xTvhyELDj7odYvjSqakuk/CrUeumdT/XwDlAzxBtbezsTfdQZoe4Q5RguVjSeiryJ
bzZxSX9M+p3NyikI5A2DzbQrSn5CGGzkmokXN3Gf8wU8RAL1o2gyhlzY7fepGW//+YRHykMf1RlK
cDYdDYK4sXhEy+5f/ZKNNTMlol7MfZxqITFK90DdbX7Ie/zp3swftkK2jbyeQ7OtspXO0oBTu2Hx
UcMgmk/FQUPMOZDYIGc+8cmXbdiTX2RoyMTAyehMm9tgemiLcC9jxiIGFSO7YEr/qIIIThTpRd0n
vzfLMlxLKz0Znjh7ibVJW7LRGYXkxzZvX6qepIvHK4ap3sSFCapgsXyvSN6vfKNn8tPI70VTES4I
mW0HXU8MH2BqJ8Rz6gXtjjLLG7Un7kPbxS34NhRFfIbuLO2d16+HHiUvi7pDIaZ8G+BWH/3GIwrs
4qcX3cFK3PRRLqo1yeQo8N7MmpVwRygcgc47Mw8iDdiRKB8bmmSrsriQh8fHmVuvTVPqU1H1BMJM
YGy5k2ydIeeNWZp/hib7yDrrG+itPC+DVQYzZGVBozNJ3u864ykaw1vT4uVdsnADQXWaAILPruA3
NSCHDiMsj2DRDlxeLG3N2PYtNoqJh64uzzLJYcma5SvmQWzAdvwZxhGLNG/+VacCKlltPYMKqM9T
Ky5pXPGaelToWiTDdrlX/iWC01xbSieuhd/KXVNUHEo7W+Ao5jd16OO8vRdzWeaBivFOKOQuiKYR
AoMVPSZZ/V06+OR91+OgUjX7Tgmwh74LrgQ5cTME3nvYpi/SI0wvIOGTuhbPBa2ScK5sVMgJM2JG
j3yFUXJWoEniInTPgMzsngQ/hxVnFSSNRbSPjtS2oC1B+LCqKv1pV781BWAIz3t3LrtVIaft0JK8
I5TtX8IKYa2eO59W6+FoEijYZHwYsJ0RHJl8Y9xOvSeWeftZApTEn+BDKLSooG+s5tagN+wZC2yg
Tq4Ybfq7sJvsk+MyJxrnjyLI93ZVYi1Xvn1qeVujLMcJiq6xjt3oLczBqMy9PidJuC3yyjh1oHEf
ImmwFc7TbkdVwsUTt8HzJ0604kSFYBc4GBQYDQ9TUl+CA/p08awpM80G+qyDEvQfuhXTP6GZO7n4
JyL7MHlZQppkDNm8T7/NHqdwGPkGr9u3XjfNOo1Tlukp0rRv5916yDgKYg8cn5qMgsEQViE1Fo8A
fnd2ooYbrAWFF0En26AND7KJ54P2OOs0zuBueulnuEH2g8dqPGowZxgQoPmjji+l1497iWT3EES+
d2gd5+IPJOwl5UO4oMwzUNds73GYEzUdxKNGpPVLkExls8/j8hZPVXVQbv8ImYWpPtD80fOSjRdF
3z3q6MFSmj9DOeIdmcb0oQQ/J5O23Vc0mEBc2ZQxro92EjTvJewSBQ1u0F1aDsgkTUL1iWmxpC8o
c2jc+EUmmfNXTxNsiB0uluxq0paZHi26cfEayKncBYPzOhXQVmPprmsfkHBV52qbtR9FN5YnVP6E
pUC3Suqs+Rv7LLYc0zyoCceiKbDjpKVf3Wa2ewdXty2TdotBqeHkWEUVVrUqkFc+uryx4AQUf7pk
oX2KaUIlmj5638e2VaPCZqLLWLz5MUzUEojd1OPRzvkDFH3lbbLUPNgSooYprXciCx8g8uJdnvAp
6sdj40TZzgeGDnC8J6uV46NsDG8Vpt4bDu/8FFOABBA4oXU07Pmw90hine3hcXZVj4nwCVfMEhPR
hOgz4oOZtLeIPjWoE/Y54Ifgngp33WVJuqXh5JI5iz/WqMUDGMYjpZ/hJjZ0ujHdC2nXaJqNjT8W
IaluEORO7C2zvvgZf+h30yzip24of5ol8QjpvNWEBBBVDYhWGH2CSMarPsUwKLAXrOqRnK3jldWu
YtIxAeF7rfrsrWPGvHLzSuKMJ81JePbFctsU2RRcj3LzcaN4BeqBYtl8WXVk7sYoAMBVZHF3khWL
TDVOjTlbUSni7jH0oI4PhEWzkhJKoYef8ei0tBNhr4c3pzYOiUE3S3fRXD2lNcwPX9S3znOK01xM
WH3RAtuBCf+EZEjJEVMHQ+87UXEQVL/nZjb2Nt2OGhIDmM0gBtlNBiaTGbNBtUfuQ+GKqJ/szf7o
VXG1gwfzxMjMe9A6/6GXNa/nvOMhetb2hE188CHHNhwhutC7erL9GHyrxDlLsMxjKjgTHtDwwl8o
152neZNawatplc2O7hwXInp7ILZP+xWxIhjuLCSIPv4Jy7Ymkt1c5ez0L0MarAHPbyXZ1R8tHHQL
Oqs9D6QfRgKe5WK2nENJ3ULT0sT0Grg10URP2g8El+s1ekMR9+NuEqWxFgjmae4569SQBa44bLyL
UVUMBIWMznizxxDDO66SER2fym8ysq0NYC9Vq1BUxha03tWO1a9o0PjovOA1r4vfnRZ/ssW35LuJ
wfiaM0Kqkk3ZMdeVSxGcHknW4uqiW6WnLjjAJYxccx2rCfsvbOHcLoLDNJrGmo9613K6YPBpO4zQ
YbBNZLI2Qd/Ikzl3J8ecHsu2YkyYL2sCI927tXuMsvll2UNvzWyk9b4lr6dqGNm2a7HCrspVUTzi
AFswzL1cgx89U/G39AaTkwS3xPpHy42hypkCQCiRc8RnBYZlvTZM/Drgh5nsWu0yGyyWXN28wzWg
NtUUFTtZoOoVgNlty8Rq9X0Upb9JcvVihQxVTBZF59IuVw5g0inhBOITqljVRTBeHDHc6sXSnzRk
fUUvDn2l9xZIkU1iJcFp9MaXCS7VA3qjd6ro4FiDv3xJO6a5Nq5qMxieDRVvazrKNjiypwWVDxXQ
U//D3HnsaM6kV/peZk+B3ixGi897l+bLyk0gswxt0DNorl4PSwOp1ZjBjHYDNLr/6qr605ERrznn
OQfq9rNqO9SyUYd3TVXN0iXlmnUmLqwuWJt5Xr1xKgNyBW5i2+g6dHe6ibw+wxO1VgiZzkFCAVCX
s5/exgAc1wjIvfxn1TJEwoCP37OvrlxFTW19uWESL9p2dOjuMN203rRBUfajTcksD9PfArnkrgxD
wN9JueBzR43acwV2nX0SffRUqaOdiYtgqygDfaUI4IA39T7lJiebctmhW8K7EM7zWY5JvHYE/HNW
ezNdaTLPngD6od6qYEDTpCAMdG6/58L+PVS0GqMg6JrpKvbdmfYWpLLcV6lB+vQgT4lEG+5M5r6c
uL/duVOqMBjUTShQzhKoqOsYiyfX+u4NL1sEEyF9mtlueIOJC7NbntAW7ZmnWEaWxhcm1ADgWIBm
ugmOfYtzBgp19sgBf2SlnhziNBkwL/nqTgwIeiDRvyBU4Rnk5qFJFI+WRPKeeChMoItQ8pUzatBh
HJkbRlg10Bv+ryLsbgjssJbVL8obij1bS3eNBcj6dLkvGuk7N8baD1908mI34lrhwAy1MX7NkQks
bNLJ9gKYHCpjE7ImNgX/nXmXvlYucxF0FtOJSumZ6LAdYmt4S5vc3dg49qzEz/cuYohjmW6k741M
O0wEuCLNtmYuryj62kM0yLuqmWkYnioPuQXH0/EfplJwTUTanXrmKYvYs6w1xC3vgMWFBGgGe5qw
FVCKnOY+9/rTqoL2eLTQpjngj0JMO4XArBVa2qWtNfKojG6tVDjuzInMeGPYWd5Q7XsLtg8oNoc4
heRjEMNA+6LYetgt7bF5MBIL7gEVWRQf0lgwgojrc+b5xCVS8jZU+pFCWqGKEtROjA44ofkd0jkM
TwiERxSDFbtbr96wup8n+QNyTi/HPuxB6+HfN1H48L4B7EtACVDo5Bqtes+BaBrRTjfebJmIzQD8
btEcNX/61HSjJAfAe0tV8T3MSrNaIM304VH2YNqWrt8+Cm96OjkOT4dPFDfRpZD67xRSnAaJbaXF
IYbxEfSTPlVXBpn4u3rrFZ0TCLV5ojhlxMhpMbxiRuYrO+LOoNATa1iJQHjgttLU2WdejmBVjDbY
B1ALIiFq2rDAa6LdDTjxFwj2gFLluC6qiruQBHlQMhuSmvulMJuWPGrk06ismHg0JuoPVG9HM5o2
vBLt2YCtvDRThkZ5To0yQQw0J8i/bOzDYKrWcd2eNbD0K82Jf1dtWq5BXxUYPTDA5CVJfxDbVyyy
+k2hOV/Sr3aFM7TrxKxthi8qIMEZpacxwG5uhPuRSGpG9DircXITnA6JdWwUogbmpWu94sT12h+4
g2+kZ7SvbTVjVRyRUPnEXCm98cj9fDum8iJzvzlhg59D5Czosb57nToT6DJiqbRR+HLQxqbh5+AA
ZUaammNgW6H2MBZUi5dWxzqfFfPOXJJ3YSiCAmFTxOu+x9rSDMwhM/EbbUax46UguUm8QdwlJX6a
XovSUYgYYapbFsJBfVbVe1UBgbqwUMvPWe5ddkR7TqCiZnzVZr2fpmAgaINsCUHQrNam4ZEb3QaN
ZZCNbZ+g/vAK9obcgjuM6+SOpSTeLBEZjSu/a8QdoTpvZteyPJfVKldYXkSEviRK5QHanH7kEt7F
IhRrbyr2SefK1ViLu2ZZX1UH4GBC6I0PAU5o9JvWRRx1KErL5JAmk4EAudt3dadtTITSoeaoDeDT
Bqn8dO0HgWa+rmeeAnnfredBk230zxDd9mZKmh9BcapD5Eb5ZE1I9ftsjxTbWFHCAjxAQLFVYfFG
BYQaf2w+uQDLW2vy1kPqODvk1mwaVlg7LYRPbjlMGWvuVJuL99Yg2l3UcBRXTZsUy9Y9BRCg150i
kSC2C4p6z33P0vJsJW5yKfmp6+5gHHWsJnCx2y3UCJfNTM9GAPJiCwB1GbnA3WoP42PObmfldfah
JdZz6QUpcfbOjLwQ5iZyUQ6oiERuNj433NbaJhqmAl0isbyuTdQokCzbhMjXjHQao06+YjDE5g2T
CStRNEL2jBPbEbIo9q5Joq0pbLFSDkOX1LTNtUAGBKcM9bsqXCQBvgeovr4Km96n6ELIeBISjg3R
qvewlRVl9ZbGrJkMpxwPUsfpgC54HSTU2nIEyZYoE12Fhy6cwSmS9veQivGdGmun/OEbCAslsWvv
EjXvc7vKP7Kbmp6eJHUglf0r6mjnVlsQJ301PVlWkTSToaj4+6fKUkYrU5TxgUSY8akbyE2hYj5K
Q8teMkPf/f1Lg4ncLWClvfz7p5rnlJEF0lduxf079e9kn07LgLPuYM6/VAiMFh1Qw/OkhcO7pTmn
1rbak2Q1T5WavA8spIMwfYaTr11MXf+lM8Z7lh56nyjjHPn7m6wek3UrrHT393ddiZ6vqdru3KJn
frNGAngD7rdeY1TYKcKG457Vp6+9gGUJ3rjMs1Dfw7cpHmPo9qzIeLQnMqFSd3qTrfL3Ai8mDSrp
OCF2y3XdwJPFhQHaB4oXsF/cEDYiSSQI+nfQexwqSQJtrPWucTq9jaI23xMD0WSTVDnDL+oMiqd0
6YcpvK05xNVSnEuxrogPkmW7aQigRndGRp5f8uplPjzI0UzLn7bAqM8N9sm4zwBf2h80NiTvuo4t
QKsXgMm/4gzxptP1wOQZZSdRZD2krn1xwwdEHoNb0jr30rgOZwPTXoqlytyW3F8bxzt1qtFXjCuP
oVvV66Gw9acV0PIUuceRUAOH/FsDqZTaAzw7WS2p2vhtU75AZT4QeaXvXYkN1RqDaJf7oMuatNKe
Q3IpjO4dDaZ2a+AaPqaG+1wEv3XqS/bMVIQ8FhVubky8Dj3Hc3Q+KcuKdZ733i7002yj4iLYMohE
b9Yg++3oPqeB1oriO+aecgakfF6ptmHMJj23oj2iA/RK8xi41DgY2+ASzM5VV9z0oGLvEAtWBzAJ
owrQrooYz5q9uOaYlj4sEcGiCBg0uha0qbY18Td2HoULOFQSjsdrUfbRok7M4VATVboGjQLVtsCO
NsTjVvURclylgo1NLfAUebc1zD7c2SPcrahPcWjo5DxqiDiejW98xMzZE5wuu3603dcGDd6mBvlG
2Hk9rPCxIQZzUMYGuVyYSPu32J7G186BLS7cySf3JcJYnHsx4V1DsOc1LYlWvLFf705V7KL3XiGe
/spsJa7wblk1cDDuSTB6h99A1Af9PEwrd7p3vvoqPbYzeVUfEXzqJ5RPOiMyusRaTfZWAoTEuYDk
Comn2lXYDxI7lOeG95lHGB6SoXZW7KwdLvOfU2o4i1yhSLMypp3agOhJ18Z+4zIUeYtb+cctDe9X
WVMiBnnwafqQ3T2fNz934dKkJYCVnjRZa1TTjx61mJZpxjeShY1fc9sS8oviKLL9VzO+jjGptPg8
3xtba2+JbnP4tjB6yfYCCiDja14lbyGJbm/1NLTXGvXJ4Iy/KUDCM4lU7Wu2rKfuqOVadR6DlpGF
VR4dORgneBpVXhrXAIobRrHq9ve/VErqBQbZEKFF8XSlnh97k2lOX2JBSsyCmJ7ZvwSpeDXYln3G
hA+tqxX5xnY9Qu5S6UMGJ++5d3Wo0cPNtCipDV9RksXiXLTtdw43eSg/MPN8IimCee9k+X5oDgaQ
9WXDdb8KM/iSUeHtnXg7dszqonksPQjrVjsda77EeaqQUepQW1e97miF2r7bdKiG+o5FutPQBqVM
GKhl4xs7wYyYOPtVRdn8wvv9QQU2PuFyHTqND6d2XVLQLPOy2FdDf2YSikJoJMhpREphchQrrA7U
XIxDSoZZLWfEYI/yFER0gBVP5Q5BO1+rmnwg/1DexNSTokxQ+DoIzF9lQing+NBVUmFeMf10oKl6
AIx9px/mwtOIAofZSz6ctUERzlfcFRB0YiicYW8Zm2anI+XYuj3Q3VLSSwSMJknMstY2cm63f+tV
n20zcAgMyBGe+Nndzl3KOYoTJ2h5qZjPyABBkjSaVZp6fxy2DGfb4Dvq2ag/sHRx3E8Ii1h70sij
ByZXFdl37ZxNttRLnLhIzKt6qWgTW0lBo+vpd1iFu6KemluFXzASXIBDgg85ARln0V3498Ivml+e
T9wIFByxCpox34exWnChCPa7cl72YAkWiGbWwRh8x7ViZa1zqWlS2RdkU+99wibuAtLMf2N7bU3F
DwyB1n0qna+Bybs/5iU0oJbVAfKYjeW29DcTWN2gXHIPxWevU+bZVYeoxAKiYi9EGvmbcQUs6hKh
cV84e2QTS9vpeSiKF71yIbI6aOhYL2U3Y+jWWgMJGhpWSMxUQT/uBtspJshAwD499Fkp98yO85Mc
pLFNHSUvjuAVz0bJ++SFGzaOlGkuPxtbuAur09SylnRIelDSEzXkKried3TtCYtOiyZF5HZ9QcOK
hNyrwPEgdfeQzSxkK9qznWp7mZrh0mPWtwhkV64HNf5iRA+VWpGEhXL9zzTnNcGuE+sqnxXlCX5G
aKobl3SpRYXwju4veVLHw1/GmbmQKSQYmlwuqpRtfjmuaoOJML3DmRfd3GoC/ENjNrtgjjCpwJrO
0TCbxAfTFEwmyG0unclRa7Z370YRSMANDLqSkohtqpd4F1PpyCkDrVxov6DHliWGxkZnhYrw9lq1
RkHtMRCQW5NFLcDaMCSrimttz4psJNrAEaDS+IQ4LLMk8NcRydgFc/GDZMad8YjThilgOY1uXm3m
may2HXRQDeF4wJHS1t3oI3BqgNZXbHBskrg9gH6viRRpWYR0MEW88g8tMz5aR+IC1Gka0AzdWlnv
03xyUdQQeGQtAky8ixgq7Rpuyrpu04cflD0ZBRtLB6GYQp9j70C0UiUBJVoppJV0uBJ4ja8WLBLZ
2tguWlvxMwfCbEvsHWjntf9eFLFn+V5gGYaBgJQYatuw/in2uInmb5rI6fYrkrcGj9Fpa59gtmQr
Git/A69lXHbK39k93l567A3n6Dyaw/Nf++r0D6Gt/7tgbPu/xjD//XwQ7dmmYTq2Y5juP0Ujl66Z
BtLIuVBAkwIpmX/AaLhX0D/OPFMPEZjOrdQJQyabjYUibWlSciLMcOQOxr3bae9g8pODGLR3PT7Y
VcE1kRvXFjbvAu0YAw7N2Yl6+M4EMwJ2aKsmae6eSM5QLTOOSUyvShDhFmjNZ80YuGr/8HB8tQWU
18yRb17XX+VAd2F0+TX3eeNlAidO6A9R98Mm0chLFd0PxPwdyDgtP+S6/Zo5uX7MwvpptdYIarM5
2hYTZKO6MtKueFoYPHtQDpYkagNwRdh7Tp0XzaAnjZm8rerQ+aHLdxU2BtYHqi4rH29BnjBarB1r
bZhMhMzSfrjs6/oMdUHQS8hvMv+otO6A0I2ABVwda2wqj7HI1x7VTpUQeFzx08yz7Canyca0NzGG
mInpRCPzWWYCKI1zSXNiv1mGV4sUyyjrGX0H7HVZ9PG7JaZiHeN+Q3FSuNRfzdpPOl7NkirGceXO
md0coRZ9CiSEZDw2PyFiXTPPG+AL1fpGWf1aOBnkmYrr1R2tO5r6vR02NCESFU/pBCtLBjdzdJ8K
AeYms8J9ZKUOaxwj3dBTvOSpvbf1FlSwSD89lkdwVWHXzWZdzDgM0ByI2q5b/WGipHDs5Ks2dy5O
MbASsvtTPWQEwpJPkUon3Q/zzQhRfsFaJ/y/hFDbc97zf4aM83T7SDkNmyR1Qzd1eit+/x/SttEo
CiP3I85eH9sn6z8+i3p8gAPbDqIp913qePuKQzjDfLitSd0E+tJtai9alrL+gX/3ofTgqGm4rfVS
XTw9PHUoo9gpGu3S6wUAGtg3VFByYbPTXRpMXHFCQgi0Q0TZLKex5zFSG6csvqSvQ2gYq1I57qqb
nd+uZmM89T2qBkiplGQJ+iDxXWGY2fx90efgaOKZ/9ebTnI0v/6PBOp/+uW/vhaS//wNl/6PP/Nf
/8a//r9lWW9/F3MKdPPP/6r/H2OsdR6J/3OM9aPo5Fce//4vEdbzX/n3CGsz+BfGFiaYOp4fHf8j
mdj/HmFt6v9iukFg+4ETWI5OMsV/Rlj7/JbjUBl4gWMbusFvNUXXRv/zf9jWv7imZ/q+Tzw5f9Fz
/jsR1oZj/s2o/ocHnGGNbTu659rufHzrxj/FrEfNAK5OEQSSzuVj07HNx+F9VXMEK+zakyS5Lgj7
Wc+XxZi4+6NfuWcxpZj5cAZsccotnNhRQB9SdsgTMsdOajvHlD9MVh+bnsaJKAz2i7Ww8Utzja6r
cHqChPXeY3K19/nwbKoZpuH3PriZHZeNixDunchpKNsk362n8OdoklABK4Gttpkdggxe+sRCF9sk
L4HukraREp3dGdE5rDAcBh5a82wMXlk47ifEJ+tBmMiCbOcqzewhvco+a0axmkylE3WRLDU5kFki
e4UoXLGpoGqTAfpM0tnG1CL7pm7aTZ4WsFKL+CD0KKVDNF/GiBVCH3k2Qb6gVSeUC0Pjbrwa0igj
iUdoEf0chc6SOdK07DwCuyrxEgzGEz5+j+gBv2I4+MHagj6FVwd+fegFAOjowdzJ6g+BDunIQpjj
4ecHnVKQMedn32E/tPdSwx9VBckKufLDyON9V/TTGrlcuAJpvbYgsarInVFAXX6eNjEQY4ES6IRV
s1rShOobTRycUhmrrvGfpY6vVboxIccBeGQXrVkkAC8xDDlgRzZBg46kLxmxb62ZfuGWzC9DVH8b
MQ9P5lAMi8Z+Ad2sL9EWpWtnVD9a848DK4/Tv7unxRzSbY+72DkyeaQYafFuuz3gnlmobXjjtGmq
7yFtyQc3sonm6nfKTA8nIOaHwvsxlJbAfJRZTFm7k12zdMx8CT221D+qIWhx7sULECDlkksH8BUx
iUeAUHsmY3jEdTJXZ1yAgVxjr7sAzForCDeF3Ce2HVErT+dk0P2tX5dfoc3cdayadEdGOfuG9Gsk
JWgHQhAFEnk6SGHSpd79whniMI9vSQpBOI/ecsJOd9JKIzj77GmoK0F/W4O9ErGJ+L5K7GMI/KYH
H7rD6vPoZYZZGi2gmSmPGbH+0cVexMSIuHcNOCB5o7pYIqgKB7NbdTrTZB88eOQSITQRn7QccfFl
tktoqZKHUJkSqVlADcuFqUr8dl1ErKJXgkUa6dJVC/ssYimAnxGha9XVS6sRclNVwwqPKXnGo8+Q
XCCyybTokPSmuR479WF2CAgF7feyr1DchPk20X0U6k72RbrzKtVYlWDZj5dmZyMONLBzp9MHM38W
2sgi4aZaT72xOEdYQ02RSQRM+zZrrCLWy+uhVN5aZPFt6KtPUX5QjDE0mZOxi2uOWRdvBjVNRlhh
B62YUQZjujupEPFKe80ShPjZR2U62rFvIKekpb0LvSzehfJeBZuxzq13kQ1QIShztIAHe6T6XNtB
f6llq2/qMGeCrRmn2v9i7dFuJWxK1nmwdRWBoAyS35oyOHYpmOapnPZpZ2w0wxKbIjM/S1KCThYb
zRbO/Dznoo88IhYmeBNLNvwyUJTsoHJYiXptka9eknDi0r45lf1hOPZ16sPbyMmMHR1GbQmQEfk/
Zx4VzbKmHwoYOm8qpSHdUO5uhPPvWShXGs/5yViZHzSK0qUT9vdeMeHMBVCFGORNOLADEcpAddti
XBwsBddoUoDYAc+1mf7OygnOuM1cwELhssjS8axjTCjtGYcGnEym+rDCi4FUNhptVBUximaR3Ed4
Bp0DZyb1m/ZvBETZi3jDJlJuIGut4Iux1osjFDY2HuuAR8r2YoZ5+s/c9eyDtCBDwISD++3UKydz
0p2Ur9OkrFveZR+E554hQBsrw49+uTXgIywZ5KKExLcHpHYYkWEgLfCytUCuzMwZkIsZd/emNMxL
REBL3Yxg0vpZchBXw70g92oT9uMM5mE8PBiyWCdqz+fn469i9x+RKbTyLSnXo+QbiKAMCTnyi9Xo
6S9R7D0TgSsaULl+YuB61z0HIos5aFutar6dunAvqS/IYiTtC0gi4WICdrOwyI2vJuPDasHDe1Hx
FKzWT6p7DYF87JzZHtPqjMU6m10vDM91C/NlYTB7Pdiqa3auOxpLvGzE2Wojz11eIrIx8u6GvmGw
uYD1OnxjIC5fq1zz1uDjtsIPELIkdcnCFKYRcGR7Tx7WqZVcPRaM1BNTU3SkVnE26CsUO2BGFLZ3
sar6mVojs0Rn6Hkvpxc0NmoX2H3J/fXUGYwcMuysbL+ji+vHDHizO3svscha9jb2OMSr2E1+OA4o
QjKptRvji0nzrXOs2DMBWvnRx+GnXozlATVQsA3XhSutdTOlzRsghpOeDvGlcwhd0y94C8ov23ot
RpxXwG0MwrQ47dnhucuhQrqL0jrakfZgVpW/sRmLvJEedtLBbIMcW+jLtMtIK85SAqvdnwI/MqxT
Ve3g9NcbRtLtvq9pLkSZRI+W93yn1ea6abtx306JQ81e5Q/djIplYbrDp4cUooNaGlazRswD1eRU
cXo2O4GkHPTSNmj8epXUUfdR1M69T30Hsyn5i9QlFzqR5JlHqORFt2bvmZ9s20rOkQWDwBieQWZM
X356qMOJiT4695gFJxsCDRq4hQi+0qNz6Vb5FV28RPNMFuvfXzYSASVUBVJkoYac27oq2GUlbGWK
JFr1pTQXrkDp76NkOwYqRCTSj0zbPZacrVCnSB/6099/sgsLBZ/Fj0+v8cd3gu+VL0x7S+OYniPv
ezAG5yVt9RLHYLZOHbt+jc16WOYadEnkcKvCSiq18BpuisAKNkFm8UviwELiSv0vE81swUiTSHCN
R0MUwH6QMNpnmJJ6bDq7KtTnqkv+oK4U98o8kJ5IbHuJ9bBp7T0DI/wQ4QWlXbFzJFZnvUNnjcFl
5xYazXQHgjcogKcpLWF622Epga2CRMmM99UUbM0g64+uFTyrGRvdetvEFvuQxOODRv9fieKlHfKV
HFG+aNmb5NRaxLhAV5Vp6kuT1tTGyFMmZLyZnvPhm8FVhOCOHVv9qNwPwwd/yL68ZziN+QOFDR0/
sOtwkTrua0cU1rZBV5JT9q+T5Bo4n4NWnXyQpCSrwwkYV7lk0Tmt0gGJZk0xS/ornBNWHBVMB+Ky
ME+IMF2zmkGIrrAd0y+CR0RloM2rnQD11TL3q2dEwO0ic4zfepPqm4SNaSBREIEEIyUwTpHJvPb5
VwRNrwdt1BkDNEcTn0eVHkY/O1DIARTyliVyZFmmlwy5r6z8bVU1O4ezvVXejpyYbU0GSeTumgDV
8xRtBzbKTekspVY52GrAfUft2dNahuqpC6su4Stz1Y1XUS2nrBpoX5GeMPgMth3F8BT9dMkVWKBN
wtVLSQ2ZtMWBBC6UnT65NcCbqu9KwgZ3FavSWz9n+cyzZZWTw4AXZYbl9bCe0ViGOwOYjUms+3xw
2rm5XvRzvE9rrwg9WLYxvHoXARBfoSH5vED2cR6tkEosYJlRncCMBTnmduTey6nrEGtmMzpmplxb
u0I1P53hZ2IwOGYooajaIbZyeoYY9zDgxzdXfpEyu2iox9Beo30haX2oobrzBWNLVCFRZKY6ZzhG
CwZN7EUB3cjPwbzLgH4D4Qv1mc6qzW2vbe/a26Z484iyobBlL4zygKTzqF14E4YLy1wrtBpCg/s3
3gjEWMSn0CFPCjVLVPGd7MedTZ6yXgebpPQuFWxL7LxE8gbv7pB8privkyzW1joafhDMRLGCBs1m
LYusCP6L0T43TnDgh2hsFPFLNjWg/rPiQ9R6dLGxoHbmr9bSeRE+cjYWKRoCx+z2PfzqgTncLPHC
iYWMn901bl2yO1DJEEkVqtUw53aSzVMZW1BnW9dhrzyY0VqR1lSj82VBcYzsROwslFjtXHGHXJS0
jMMBduyRrFyNCR7sDQnhw0katRNFBFwVBNJEKvCaETDo+HQ8eS0i4OhZd8GLaU93D0Md2z8iWFoq
ico/x69VEl1Ju9MXlSvDFefrHuHB2+QgMrXHie9ZY75ENIrg27xF4owPRsvfgZjzWlO/phGFeqlB
XL/G5saY8xswmyLJSMIelUd513ESEMBAuqCd3bVWPqA1uss6qt7dkYKrozpW8NMJvic1SycwDZka
Z+fVDX3Fjqm74naeOZSzIP0rceqzBzoIBUnIfbK0MKGsu8r8AGLif3SEAnAiABweiZwziHmgdcg+
y0r/MDXZbBB2hBpfIsHPAztPnmmfkSlBbfNHvkpXzgIolich9budTLu4i8d1hSQMddQfmj0eNl7D
ZGhNEnKtn6LGw1Tk4a8abLE7P2bA7bKFH3B9tXx7gpZoh7AWbwSeTccA5GYLnX0/RPJPVGlfE4kV
BJ1ha2TDvU6YTu9tzYE2LjIOE7c4ma2kQhvz96HRrENQDriKSvbdjnYfU3bzpgbRKdFcfUeLPi3I
cqoXw0iCAf55XkVOeFPdBkSpQ1bm5DmKdF1J4I6Z67lsTJwN7gGiQeAFZSzO04GobUpIph9u+nBD
BDUtbqdC2Pc0Tu/S45ipvAJcnofUPQfWTYrVOirhrI3eBSEWgUtZ25OHUqyEa1+NnqRq6SDJIjGZ
lHsJrYA6ZFxJQPfIV6uVqqrDUOTXiJeyTT5Axy9zb9HAFI96RJSkvvJupdYTfg6k8/DsC7BXEaPg
vQlFfRiRV/M2GF9ggElA9vstF8zE7wfly0BP3gfpEvL6srSvafhSlI/Bmxf9G8RvJEL9bqqvYfwF
Pjywr3V3G4dDOn6Q0Va9FSDF2ewGm0ZyFLovDePEIfysiVtF4AGOZaFjcBihN1IJknp1DOlWSrcG
ckbQKtdl3P9I3INeX6GkZONVzXA2JjJF8cpwmS54B2acLzFKH478LFwuwm6HMmZjhh9IdqJuTwBH
kH1o8SvjCXp+YO7EbGuKgErxGDmz8dXzkbF86h6N/O/IEaRLAZbnfcqLV5Q2EPg7w17VuD4ZjX6F
wUfikz2C5P89FX+E9jMMOSjNJ3Io5Ov43bh9eFUWMHvqHi8i+3pgsshmh2/BhwXCzOD16WC76+9l
si7tNdjAoD04DNSjDzt/Zt7jPKCCsxFzHXNnbzHMhZzOcB5lJIohyhSCNp0T+1PP20XezotQIGOA
7sUFY7UTHmVLAGP/yNIZHPAREz2iLEFbZyES2OjGJrPPDVbFjjt9B9xrSl7j9J1Ij0XX2wuQw0RP
sVhQ1pcEuKo1EavAP0pnPt6T2YSF6GFUzQpYOtahr8o6ALDjeh+qrXIOjZMu/BCrEIFMdUnIGiBA
c6E7wULrbljDOuYvOFAPHZm33VfdVFxexaI3wI9f0up9tHiPfVBz/jGMz/bw5XenBjiyeW1BvSdG
spDmJkBfSow5RwxgePha9kAnUfqbqf9qHSKTg29W2+i1U9i87ZopTvI2MFSaX+YfkfFAYrIYYcBj
6FvE4x1WTk5lxFxkOWbvTvojC08i+0YCAB4IaWixKKtvb0B6A0Pp5E/HyfwoeWiVexnLfe4fDWT/
IY6f5luXJ9cD5HfBp2yIu8CFb/ApTzbiqCWLCk5HxkWWdgsbZ1+S6OqiojIPmnMEK9X0HFyogEl/
Og7qQ6Rbzk+3JRxvYZ1nIZ3cdvQOk/fhpp8JZe8MlCEbSix07Q8GSnIzbp11LDGshMfA/mXYvxL0
m/SzCw8EEQo+wjfUJtZ2cP889UumF7Ps9mHn3wlLXdX1S8q6BrcIfLQrR0WvPcr+jwt2jARzyuRr
E74A76yQ4tWEeNK4+hQqwmZH04ilW30Sc2C2V809WA2XRe9fpKQAdL5Yvg1IO0ONBBxS3csAK/Be
SeKSEqaUxHs0xU14uGM6wl4LY2urN/6MDK/GcHO6Q6etudkDcFHIWbp4z5UtkH8wqWFArDYWX2NQ
gVyksFKgZ8PXQL5p3oOPoQcXz9tn2qdXkmVHmWcwQvDzn2b1YiTbWM4ZoYvBv3nFo7HeLKAPHeU2
3pqAIMmcmJKqfAbgllFcFTTwG0++muK90f5Ew++gPWoEBzXrhlx2A/LrTURPzXrk9uNvGwhbN/vT
BLeROjO+OeoOrXMIToWHcOYd8LxUvysPYs2t7fbjuEPNHEC18oE83zPUi5HA0nXO0ZAxtz567ls6
XtNsx8fr5dqwVo7Y1VbPHptynvyt6SNM75MJHR9uxoEJap8fTfq/UjbLSnKEnfT+hwueQ9vpCf+K
L2WWx3E2SDpI4FegyDC48l3mACSwesGH9omPHoZqAWVukaPCFeeg5u/unfGCkF5LN579qE1tQ4S3
S/5KGX911U3i9+DbZxv3AlP5AhVjEJ1YwwXlGcdCSi5mBxbqrnePrNn5KB+ynTu+gdZW/U2Lf7Ss
OJKfCcH3Ut2BHY3l/ekwGyLUiHNkEMvc/CrDH526c9CMEhngRSUfAPOn8VHZz6Y8aTPrY2N0+LH3
aKrc/lRwiSlGU/K3Fz7G4IUzRuKgMpHP4AC42+VX4ViklXPac7yGAUUeO1jGTsdpeim18CXnu91U
v6pwMx/I+HULWkL96XffhovGrfw9G515qeN8oY0vCB+pSIWDGIPeZ2ugFrM2qX0QBbCOLTOK5dSy
p9iPCZyW79z4YuDFZx/UL+G6ci52epPyHZXUhu+Ui0G8Y8FMmkyckaA558r97sNnFyJbe5HG3gSO
6dL/2AQ/gRAsVzR+fBsl5k3FqIOoKf7XwBHwwy9QD9y6LctsvdiW8cOKQaU9Ajj3lvYZq7eaohkg
2DIboMAfEIG51c+KoPjmFSx0nv4bS2exJDl2heEnUoQYtilKxsqijaKgS8ysp/enCS8cMR63uyCl
e8/58dImbD3pCi5tRo3qIrzZ+ahsq/k3xRBdkCr/EudvXYTLmweHggInqM+8I8DwKEaC1pknnCuX
HPAwwV8kpScuZWX0eH4cYF4KEwEcKTc5EESrNLsqfkrs+IX11Xf3pXXiyk6jvbHcub/4zXSqbeYP
PpVlxOwtbdVob642eRzVbh7/jORYhuB21vzdVaRtcz9zb87105xu6Xgxmcb5kfgIYKzn4ZFRWS10
66W4hqTM+wCbxvidc+Xw/Jbv3H0J2QoLdRoB29h2Ft405Z8U+hYyytyuGkJQbS5Vo0MhxYHfnTv4
VDo8k+J9OTTto7deVcMtES1XKOgD1DrShZcuxLZnbgNxV87E8W4z+ahF1DZ5/fK95skKP5l5MayT
Sp0tL35DmQey86M2/0gs/t1hwb1euJFwoTB9wyGaCPyljyzwQdSY2OXszPOqAPs13gQaMlP9IJGc
++Q4zazvJX0m2jFZX27DL3S/0070R4J38C/QuBcbZqoxRgLK9ZpS5pIgVvkekQDXdCz7heibOExS
ep2GvHPq+EngK8KARWOU3PJfZYr1yANiUT0SX0wE2Dk0eNXR98Cl8DQwWKtw8sOpUTG/PIQctRiQ
bINdWZpVOyOfnAmcPhYEKJdUN23+HJ+XgSPNGK6tis1SsOVhhxOEm1k0v/RGgM56GAEtozYpsKgX
gtHOjM+UiGyDb4ukdKy8g/Ac6a6Vqhudn4XkWeS8j9jutPw+kp9KNQcoj+SP4qmGH9eFt3n8GvhY
yAIntYfbLxmufQU3NImeUe873W1bbxyfdJDr7Y9Ic2a360VXx4CK+pbYlvk2VsjeuHbif5pxykYC
fnQfcpCnWAlesnKLwoz9NsOz1DCHcCEKFFG0fziqcfET07ORWQwjzjViXAkN1VylfR+SJ0dxSoIH
XGITnHrD4ZUlNFmVfJARNBpluOuDaUuAF6o2rz8h6RUQVsl+sOyC5WQS9Ka6Rktk3MkS7y1R68YQ
oU9xepKnMKlvTJ+/q6hPFnnkAFN14YbyiVqITL8Y2S0cd224TWmkqFnk6qdQnPrpNKUfjYGAWEV6
iJnVBbYn7uSaKM/Ew5TYzAdxb/qIFOaMg/5Rad9klOvNvSyva3861kt6Ks099e18I8RQzMbB0O4L
k4IMpP2oWArLfUlemDm89MK2RY/CTo3tZrMAViXJx5hek/ZRyh5fks1sIwiHgdxP/BO05PEeqAzH
d8X4avODlBOE4MXwknK+K7AFkT+tAC/g6hwt9G/aZlwu0/SWZw+5/9KUn6j67GAFKdvY9AVFAvBy
10ancuGYyY78pyyPRH8VSXeWKdVpkz/CJAgXDNQXvb4SN59lz6A6m92xbJKNtqG3QjnqjDXJEadU
vFwGvKixg7Q8qvfz4OrSQ5V+k+QR9zj7my3mbNw5jolFd4PHliBJoj2PgX5IlQ/k3EtyXAOvYjSk
fjNel/GvHYnMVTmpMVlYInkU9pS7E3MX9b3xlytD4iqs3q9SRSL3pou9anpldZPFAxFPVQ3GSJCX
Rpk7SAmezeiVZFoqL9/QCdosTbYqvtNDyZ9wAHugB3d6souWc0ykM+tZLFFbeZCtty45WoQKGPRe
X8wRixc/RC69W9VutN5xMlJX3kfbLLvlGE2N6cfghIyF1658VwRE8NZnrWBVJb3n0BSXOnkPhWNH
nGuf/inUIIvXCWE5hmedh9Am91nRL+QXIPaZ+RhHO6JyUuPnCo+YpwSVLFJvFRT2xwBceME5z++I
07Ownop4NaVTzCNTEVuSkL7vq8aBVQVcf7n05Pag7HUG7OwBKjgiWwz4CYTbXjudGN21xwwXIg0k
c5F9wCKF7tiq3Yb69KR/Q4kWS+jTxNQpowRr5z9C1wD1XviF4zIhD73pDrjIZHvZqPW5QgamVv+m
gI2ZZNxMusryixyR/voyln6Iu1zdh+ohRdn2onHH5+I7r2SbnSOYvFA/ow6zECaTBZ11DzP8yyF4
ioSM3vGDhCGCzK8UsvUZlFmr2Z2c2aueq0/Aj8p7GhHkll1Ssr/sLqRz6DTbwqaXP7oosD+1mKyk
TSjjfiNHzRW6Q00xqsWWzo+lcHc06OcDJuKi28jLO+c/CLb/vfq/3NltiQNZHxOubFqPnUj9DXSS
WVZtES0D9UngOAqvUXniw1LR/c3OEr0IBUTrwDXzr8d2xHMHWHAhB3VTU1TlCi79KapdZszEmcv5
O9vfLYDo4EH6r7YYIpT2+jrRttvMeuYt7cEatCf/Cep/ev7KPFKW90o70TPbCe8oRDtI99MKXO8T
8W7k1gYs2mHOYVG15+WWo44aoz+RS2AqGzcbi6M1gNvq19I8cotOJvGx16U9F+JzrRVxCfqAUhXT
a01I4mbZzMynnuiK9U8IxgSxYas58P7wNfR4D4jcMIA4u+mtCE7a9NCqD61zqaUiK/fRJ9e8/wgH
wqyF3zZON7OMNm8+QuStj06DpNE4ZAYIH6YWNiD0uFGE9tR6rxINkZ6xSTuPPliLqPfkQ8yw27ry
+K0F37GJYUYpnJKdHseAP+hwH8ndKD5l6hSdbxkaS3PZkKf3msplkj/14zwdpfIpA6y0H/O8M5+i
cBTX5gifEZpJtFJ3i/myELZRfjUawZJfyXimQ5jMmU0r7fqMps1byIxR0W3JF9ACa89zhfxujLad
vpeHW9X9Je2fYjxEIOUBuYwJu2o0rBvFYYneyvhVGn9nPoqWG1i0x4gywOarxRcNszDxq9hK0qu5
fCwAYEwRjqSBGOcfAnG09S3M3iqeg1IWwNGdZbC1/wZo6EGgMKvYa8L7ioup6mrdKt1olnChLG44
v/B2SIHfUQy4KLz1vCIrE/WbgUdbwV6qXjpcdSH+eFc2rkTm2HH0mI03wdqVm++g8fJ5axovWvwa
Z6dUpz/4xPmWKa8R6tP8s2rY9g+avsU1OwVb0/yYyakkFBx38ipstEdgOvlhIgcPxJuoeYQoLfI3
OVPAW+TQg97Ik805yhAZXJD6bTpjy5FVcI/GKLexinIUXWF2ieRXJExCTiU/DfVTm7Mtv1Jx2lfV
HjvUSIv4suGliiXahs0t4bh69ga4Nmsv0nJsqj0xNdRzuhSXbAZs9qVD4jeIJO+r9AN2Mnmkr7Uo
onoa8/Yhxg7Coggo1CHxGSs56bUXBes+ReopIUKT7HBAKIJX/+E5b/odEjG59o3sexD+zWMCznPH
bsY1gaQpoeZyeCYC6M/8iWY8r84KQslqy/gKFJTUFMo0ftOuIZP4FKo9m0MtXwLZN7R/rYKE9kFq
QJY8CU9AMYm/SR9/mhRPYObG0YX9UedVICNDdiaSnDbikz4+xlLs0+18K4LbmG/b6D2bsYZ5UfJl
VSQ8kXExehdzOgXZ2QpeYg2iaSPL7+t7b0E6clSdWLTbP0qf05m0DXoxaLutkaMdp8YdsDRj3pQl
SlK5bsWznOQ+wX3S4IPLkRjcUJFdbNlVFjJo+11Q3gidKsVD6LeqI9xrqPb2E0c9qS+qJ3EsUR7p
6DyD1r40DnV00kJxmxukPysfRfYU3RQIWT2o88sqlRIYbaT1EM8AztHzm3txPAE4QRFR1bPuAW88
2O1aJcCe11nbIXtGy8NCaktnVn1olcvfq2h+JFwtyoqJdleVBMpm27Ao5zXQPNBXuunU13pWPAFJ
MYahTbx8Zsa3ZqSbXLrp1rWrARmHB202CZvsjqeztY4TJdMJ/EIuU6d0U8N/PSKwkbxW9PVSzxfh
RSXVHpb7YvDrjDfXSGOoRujNFSgzpzTmfVoei7c4av0z2iL2CI8udY8+Y2LMAY8EUFTVkQ2DZDKu
cGgVWcKjBRM2Kb+lAgCxyytfUY+17qFKNKsntcYsuYHd0S+WhbpLHA7nGuVNron7n0ixBAkLw1qq
+PT6bQw+d3dykvpmyL+JjYCnO2V2Dx6Aimh4ydaXG2qhm6Cv9WM/MxQREHCtaKQU3dH9rsVtQFse
GYh20TfI4Nj9ZU8xNhI+OYV4HHuhye7as/eL38L4OuSnbAUB6K/UxxepdKuI59SGK8ZLjw980Lil
e6av3Namz3hCb1hBOyRvpDE6jXxZf5yUDYQUA1QduX6W2tQGQXRE49BKp3a90Kk8kYM3zbqQckjG
QEJQ7779GppT1b/zq9IHcHx1L6+hW+Y9q94tlT5fehV73g7qmTtP6f91xPPk87saHRBtCaxBfPlB
ZK3e6ONhVH8X4dE3F1P70uhWnv+FkQm486t6hBb099z6zoUvo2n48+waNp/YvKv7bXdQd/T3IIRH
/g1+zbZN/MZudHF0B8DWpDp0KjVQj3R8hsC3lrljxprlG7+GOnMtyV5NNaS8rVi+9CXwSBRUlnbV
g7yNPHXxAviUcVY7xUvYQHBdTV5MFFB77JMdHxnZUGF9bmUaUt8hAcZ4C9rakStBXUVzCNkNhuag
Fh4eCxqc/GUb7JgYWdi5GEVukxD5eRLYJbUqioqcan5M4XcYQFTX8LfCWSW5I+6ekQ5YFQtOn/V2
CyRd59cB8Rmy7jRnthDWAD2d5gzB7hjTdcJGXNXvSf3zy61a7it/RPbij9ZNmV9UrIxa029S6S4C
XmTxr5wD/400IB9B9yr5jCwWBGTpV3nXh/qV5bbsc9+TuLRszNKJNnzDE5wpmfkE6ODCFwjmfLf6
2W7r1+RFra7R/LaePjT9yuVB9UdXzP3YwNIHBZWaG3MgzQYFbtO8TB5oeH2rHBW0yjcc7igQWy9w
l3mv4/kVRO4Q40OfLorhDy1jOY7KhBkVtRquVPZ0UtBsaO3mYsluUe1ScniKO0p/VfgLlEcQvCrz
kfw0vUcq+Tdjpyt/9PhTkWaAA2CUtyz7C3Qow/O/YoNSAMgBAM7STuyUzBjhBEb1ERffBaY1ZfiH
DHQT2TFyYLpLoKJv9KX6RPVbICxRLrtVHzlFpJJ4+AdytCZGqJdRRHO3mVg09xhqNnF8wjeGWuIq
ws9JfieeBWAhrbZ7cJ1idAlphASdWJXpAA/bf+L0rMULPokpF9yWR6XmdqcvFGbrqunfKf+UawcA
DnvE2wC/2bLwom5xgEeB7rDBhtU2/yiF0zy/ER+WSQVOHliW6q8h63QIvb54b4q7Nr0vePCpzECG
oEi/MmInuguBhAsO9qTbtepL3fJzljcRmWAE7SPRBEyRgM/J6HSAfzZRrETWKEe1vHIjO2gXN9PF
ZETeRX5FyD9J/PYCHzNYjPTFKS63fXCYylO2CjRatBOhyar2MPvX0It8ivFI+vPGX+vf5Gq21HFe
AsGSCt7270XmBKilRl8sroPyIwo1sR8kRxVXmW4acdt/mVxhA9A/YQ/0apZu2ZKkAEC2CN9S/94Z
dyZeGpoawvyWlTwB0bgLJHRLnmS+6mz1ysAopfkKH2BXkQboK7YIry1veocXRNJ3dfseVC9Z4ZdX
nUGFAEGpLJgwVsA4tZuxJTfmX6ydwniHMJ4nAjuS0GMe7ja5cbVQMfOkDg+O2okri+Jek5eWLg2b
uuf4mhT3fsLGaNmZ6hZU8PLls0cFC99CxqkfUEBIb6bwyDlWqrTkudSmVfGuIrkQQQdtlhuxOxXK
Thd8yg9tSmmEjqRYoWCLoGaI2ypxJmEtun0Qx0CTKWJzl+TrXV7swFP8Vj/17SFiZVJ+1OZ7VZqJ
qJb6ntuIwi1x6vkgu43JsRO+6RSird+4BHoyrtgvnB/BmZtqnZ+JjjMaxSaLZ4MriHWIxw9tidI0
+7pYXFlc2zpfcumzJSgMpBEdxlYyvjP1XzDe0+pYqb5aflaG6NFe0qtuEB9r6zSOaILuK2Ai5tau
y1mtE1o362eTv5N3C4DjNY03sCzlb73x2xs/1fAtyg6uT1SOdinsW8fkxnb4LYLiOETR2RzTiWPS
39wxaRgcphhfkQ7/qNFr3t/ub0NyU3Ek0KjmEGI3OYR6udSCY1LiLRRprcOgBQZrPjqF+HBjy9KT
37gViDNBKkHiPdFYCr2GE4RFLvyksLyoszhwrc4d+BA0/L9cBU3OvzQoCIldlfhfn1o+yYE2Qo7A
+UtY7voJETMWUPtyqavOnaFTJHjuSnoUMdj6XoNrb7aqdArzM3wHYPXAssAXtS3mJcg6XENQOIS+
dO/x3aAoi2ywTetS1joTyATouLhpfDMYLoJhdGQMDDHTHgWoVufJXIXoIMZjrlrAudcQsHPxIwoi
uPbLc+ApkCBH+YPwLyTjqm2go8++e/okON4Th+vAl6wPkAKI85cg+xGn+DiFyCKKOz52kC87Dnfd
g4Y8zqD1mjRvEz11aEntfjOTkvqrd6+Jz+nbnUlmYTDgfFYtACOPmHXIie86vPOHmbawMwmHpbtI
1mtBMJcsc2iIh0BlO60edaCCq3DN0x4G+iB6VUOqCtGaIwMJpW1i71VdsymV98z4Z7SggeKVHHU7
1jzqhkGM828A503ySbYM4gscfcamKRxp3AbxpUWwbS0kgyKsb5aIrYgngm+KghfidUNnJm+Y9g0u
e5qKnmXwp4YK6vvtaJ36eWXFOFjyXuM5cEzTj/5GktuKDTEKqo5jEBiT1DxCwsB5on//v2DkVzRB
yU73s/Hx34UK2Uh1hvBT8ZyV049SqRhm9yYZWdYu5CHu/yL1M9xAdVxY0YsEQJhvuj7lm4uFTKoJ
vyTjiRQSzVoYctyQvr4N64Jf0GJTV0p2JD5k4VNL9oZl8/OwgQ0Py+LYzlZL9T3G1rhcMFhCPL/n
2T9wbEdArgFPDq1P3rJ6UYabdBWZI0C/0CdaqEhCxc/JL9X4rYblH1vsBNGwXigjmLbduhKSBt6G
bDjlibWpwh9D1Llfd/k2Q+AaILpx6QXfhP/McAsz6jNxafNhYu/maSLuJmHoGqhDzjef839cHcqa
FK7WSbTdAlImZNRdUD9EwLLdfRvQ4JEdupa5XyWaGcKsyYBz8yYnBGmt4N5fpa4i84RCcYqJp/Jr
rN5Qt9BXfRYYUQyuQUz57swmJsIObSOuGb0CNcVlgzidOiLWX9BI0qXj8L2ncWb+rMtfGftKPxEZ
9NJgUwLRNxy9OTO1BcU9hicdEAWs4JuuQAaw2YnFVyhsuxblcXzUJ4+oiUH6mFEc52FgIzQDtP5r
eQRyO7b7+jNkhQHOksV3Wl5dbTmgYEWeSIQTGwwJDTaV6LZIZs4IJpMNb9rvXL/JpAu1+Y4qr5mI
xFddQabWmnA4v1iUGrJKIpj904j6hM+67j0oj1By1PyjMs9UzzqG8TJtiZZRH0LxLsf7hUptkQ5i
M4PC05BI3SfOZVahEg8MMLwd8973t3K6rIgwznWyFhBThq/yQI5U9DPkXwYExBRWjkDCZ1a+8Jvi
RF4Rt/nDMPbxfJK1lyX4VqpLNj/Wv9oSPk0QhgI5ELGlPISIZKO7VSXOzFIn7ZBUbTL9zpagTmyv
jqwcUEfq0rsKvQ5FmoZ/U/zxDVOr7yQPaR7LRi7vuQB2HRIQDYQoo4Gq3U5kp8seoasuVchUS2zL
7rMh4o1kYbuMHvHoLvK2ASJY8Y4ZOnhKvQIES1DJ1NCfRvHKLoDd2E0wYmxTP099RO3wUozEO0Eg
Hsu0kTQjW/XFfbEboeOt/fqjRIaXQ3IU0VePqvGzhaFeROqTld8ehZgRfS5s4gSMMES+LWTpEljz
JvH5YjRCoJ1FLDi4Tkm0Kz0MAkuXk8tZXkqif5qW+q7vmXV69tf9SOE7ddeGi1PjTMhAYaJIDQ6g
FuaZfis7lw/8v4bpZ0Bysi5CpB6D5IIv69f16taG8yfyOBWGPB2/0+aV2N9WvLB8q+lvJDByJK/R
cmfXl6KPqXlkSJZW+KKn4B4XCW4jbEAbHP2wcJaXobXfGu4IW7dnh4PLFiLydaBqOBK4W+uBAPHx
h0hUZ/1eAFjRr0nAlv1lnevrFbUVVk6op2QKMW+FBFdt76F8a6E0JU7m4QnD1ixHzH4oYIXtN3Cl
xkTAmziq2HHHhlUSvzXMSySiOXPpn1dMBK++0J5J02OKUM0OfS9i+O7LdAabYCu+R583UQJ8jkj5
jX3RPBCDzQ95boSXehZtnrdg2hetvSinbr4EzIotEblXUbgULH+0KhrZnkZBApkuJEpCpd/kfkvy
lV3S+wLEA5u7SRofe7kL/7FiTS4NeLCk1AsMuJso0DTkPzl/4NEOPmrhjjIKgzpM7z3tKAczXgi8
1ZEvQzkAd8Tmoa7PurhToZ1KkoiQ3MsGR4bIHLI8hvmxno9q7q+7XWRtLAfLTnyoaOlSnWz2jbJ3
sYKCvR2Eelfnvpxu8awwCNXVPU15dFFb8N5JE/DPm6FfYu1hIFlNU5lm6lfF/OjJmDaAJK+h6RJe
4M+hDUG0zlDozqb0k0zyypm8Ot5l64v1LsXn0DHdmnoonGV2jBPds8xjSI1z9NvJj9hgvbkmyeca
u5Z3hHFyrFGCCOaLmiEE2qs/qL21OSJCfWN+lrDmQBiOZnml31fwWV5bXAztIBUHMO6Vw8AusT5l
aLHAPNys4i3ZlSAlFdmIR1J5jdxLYZDT5pctkCee5GkGrB9cYlHk9dZF0hDBJQyhZD7eTc1vNrFD
MC4yLcZsB+usRX5bsSV1yhvVN6KWGvMlSl4S0nyne6lvc/0IcgTPROkiT9RikWXvxPdi8XT5RhYt
g3mJcj2245TiPTb25Ni1236xJ2+m9wjGzCcuf4O9YiIB19oJ3xVQ9rTvhlemeBQ3G02y10GYOlHk
KYjX5gwMmAF+lslKyu2UdXU9cOFjCdLyyY7k3nYnLGnm+tQXLEADo0uXYAG1w+bQageaExUN19QX
vjKMuPs+R00nAGuY48Zs0Cd6kwS6vfyRPAL3H1v3hter6XQ2HOQR1WOMz3yLiTdsk+lfeyMHgyGd
tqLwlJZ/ibXqOdKJTgpvNmYgRF7mer/ArrCNQTGhs3osOlToeDKA9KX8xMSA1dCPKXswEduuBNfI
eunCxSRHSfgM6u9Z/5gruqrS3jUCIppawDZENK8pE18VEdKC87A22CIX0CFMmMT1Hohu2szatFVr
leiBX0PE2nTkcMV6w4s7bPXdoPk188lG92fCfB/WzAZQ0O20o+qrlD4oDUDK/lDYPBamxB6AVbhE
MgksmRfR69YcFfmZsgwtd2X4TThhtGq/rnx6dpgAIkY0mEqMtL1mu2+BmPn8EdlF6ecaM7VYBPWA
IOuZE+PXmoa3UPKJjkDBNK1uM8LRf1qq5dVa9FguXT05EPboQtGte0W1MP8wkGSp0w3w2eKH1JLI
crWa93Xgqn454rr4IzFYsk12v4JXfoXh6cG1Y2iNadQ2TcU6AlMeJgjLiGcIefVY71ATie0nObPk
W/rfcepzD6HocjVth4Snw+c27dsgsiWG2Sa4JgKkxaZA9+kn32rwD4EELkoDGvOMEny9wFfI2v42
YEnEOtn8h6C1x0b/bjKE/PKHQmW2uIPuGoc7j0Gf+cT89482P4tIU8fynqC9ytDwtxycEFO2QjNi
awdOFB1luwVqva/EkWniaEBsrlxLA/Eh64fRob76lmdby2yZjCSWWfNY97XfplyOjGZxRbYIRuEM
PE5BtwTSvR5z7bOWodVAOVf/s8PLLGmU8P7G4j4qbkH3OcO2Fwj51/fEMlEGsSJRh5f9zIRZo6OO
1QcZNpRRbyQPtIIwLQKmFDesXI2acRu77OKM8nMa0EzArK3HKQXkPNWrMISNfe4+YxiPyY6X/Up4
l8FrxQMhzKinSPgltNrhtUFFR1W6v3IIUb8fq7+65KOiYHynGtcJdY/G9zS+9OhHrFde2Lb4Yvep
lXtcvYBSYQMyBA6wDCvqtZheZI6+qHua6tfXDFQd2ar6ih3bDpW/3htBZancUc7h5qdmSW0jiOix
tWGQSs1pb1m0apFFCfRPhRx9hv1nh5REJwhkFZ8TfmFnhA5WwQ80/jJcm/zUVW7W/hXFbx+oDLfI
7ftv09rJTLfMbxJZZN1XwRm8U3gr3mIk95hD/0mQUFUQujQ38dGHLo+X8M6ZUxPk2W8T5ZyUXt39
S0Z6u88slcqRWYG79VfRoUBvzXr7HYb6MomPlf2Pt2IdwjKAGo43CEwS/Gwa8zaCTudYg8hQ26ec
JCr/u8tDxTu0ijUAmapduO31dy38IoYJIAN4IQZQwP0LhWIL6WdtEFqkg9gorjDsOfMokzN7mpeb
y6ptINWcy+vVoonFdFnFB4g8bpVlwJTE1+eN8HLfQCvkxSwTYKXUNwvxaqgAZKTwR9wynAL6SM1B
Iy5LDT5N6W8p2Md8NBwbamBRoYG45PZPp/rTtiMDkCTSY4rXeszOQ7QOIEWMKvK9rXep4KccSbqD
UZy1v350+Nny28q6CAUAp4lkC97nDVVATUQ2HsF6+AJwI1uljd8A1EYSVlKV+PUdb7NZwX2N/nrI
JxbnD7J7pScUC6C8oEyX8oprsew6qqD4DOV/ZJ3yr2ZoEhoPCnq3DhlqLf0DJnozdAemtvjWUKsd
NSk7FfQ8Ev61Xm1cbvzSpuRYu9ym83ZFbYL+VYxQaEgrYeIhVohaEnKwM0EmkAydoHDiFgoN2gMh
1Did31IkuuNDn+H2HNaAdmB5CtAtQtitTr8zl/KCjEtoXjLQE1axgL3MGeZtg5RGvimSr/fIppg+
mLrW2Q91+egK4RE6dD310bs2uYkQ6j0e7tVyMNJjK7LcMRzO56E6oV9xgJVF2F3gJiH7JmEC19ab
QY656eHI0rUKCeAD7TDAv4xNKOvf9T+ZoOts15m+CN+4OAQCc+9JuMaLbYIE3MDjLE6FrXT3xl3s
sTpR0kP808QjxtWHuUkz/laXhHBOZb5/to0WHryI0edQbyOb10z+jswbj+Qk78hs8E2oMZWMD7oh
QDHeDJfIjvEYsxiKkKPpbT1PubgGxArjX1TtZI4pFr3BoVQHqO0kQQ63cDOV8itYX2bzallbdr+S
/wsNLFJsa93XgMQe+Dhi49XKf1TyuEPAeU+I94rQ+gEwIraAITA53k2saj/4L33YRdaT2eVe64+r
Lq7PffLXNgPR3m35oyCLkDZmD2ypfK6QfZ+86HzVYEA9fufoJ1cE4WwJPj2CfWJUWBkI8R41mZfL
g5fKqGbDFXyhnQoErjiLFopN8DWtoP6QYtESbxDSHnNV1/3CMXIGG9pO528k7pJPoUIpwCVrPC3E
XJGfMKhndEL/C62bLM2bL9IplGtvbfXlELSn4If9ov8JxUNaMvbSRqMB5i2cddjpCVAHRo03YMTM
uug2G4Y8JsYxJV2VqAVMe4Dc/8F+YCnsWl2/Z4XbEEiwLqstSlKremnLf/NrI1/L2hshL3kWJFcn
LW05aWj92/cG1ab8atjseNkdFKMJ0B195ae5/CqcyNMUCP3UwZo5pTcNAXnwY1k9KSvmBk4Mlwen
9j9T2DEqy3xMSYZQRTDZjiFEBdZ65rP0kCBvZ2BmLiAEnbFKE6+I1S4NT5gg7GXkvQNPxdNUmqvZ
neYr/UjbQt21fukDo3DtY3U5MTMEEtb4yIbgGeqBz+2VHATCJD752cThFFDqaXoaeGFJhAXLdvQV
9d+d9PkfOk1CL6I10kU2AZo5zCI83HV8pRrAlkfrSK4F59dN550uJApbT5PDqDFVlxrBKzMTQ4KW
XaYAWLJB6Zi9cBelQEO5FJDHjpYYuVKjZCvgLWBzWyVdI6oTSTvln7HFKo/vAgAD6QxBFA560s7T
/Sp0MXCwf29ZBugCOpDG6cQLboJfq/qKrY852bMrZ/F9lLa1cF4BJf7JaobNOnJ2Ryjlsgf6oyEM
IKc5Md1gVj7O3b0rPgg2LLciIgc/+ifHUL+cOV+msh0CFDfJT9yfheIJxlFr3vw1x+8aY2r9UU7P
kQ14ZapXXWc8fiHV4LhREKcB5tdvkhrYxGYFi20Ota06pvX73+4PIp/SaegSmaJDYfHwoVBnqAL7
bt3FG+BQsJFDVDxnXn7hloo3oTrN6ZYBT0egdg6GD0H7lPMJan3eRGbgzOFvon1S1fGwxt+yhyL0
6L5uVo55FP7WyTCPf8Xu0v5j2IVS69nBi+Q5AEQJ46Pnnl60O5phlSAVfR/EZ0W+iMMhzj+IN0FN
M/lqdJZ1V8T9vATsbvEV9oB7IOsI+LiMysdKnrQFZwRjt244pGowGFEnx9Fipid6y/9QSXcfoaeh
1UeWodLchEkOaifk9WsQDfUWrwAgac6KtwrsFvOrFV/YZgyNKA5/BHFCE1g55GSEOIaU4XWOfmVp
1YTjr3mr1bNV7NbhZypuqwgMudEw7OfopqNO7oQvaz5ktbjp8mesEWGEOe05LK8C471K17gKVkMp
STu8tcJeT+5Wds4WDWiUN2+8Ay/iEIASpoPLW48ARkYL1qap/embfoSq3rcTkMSxjv6E8Tq1bwrq
PvVSp9T3cfNtq8FLSsaSIx2EcEO5hZxgmEl3BcaHQnIVWwa8k8jVH5HbBB7lxwvFAcHRMO+9/oij
vzh5HaESeuRdwJc8Io0GC8aKq/Ln4JbPOW0kk8srxA8e1r9D58LYc2B8tQgU+5zTub4uAs2LVLPf
dOUqiE8Vas9AHL8qbum705nOo+i8cnLrMmSlzxZFY6rcQorX1pJNr3a5SGDJHynECht1V+E60K+Z
8uhmhoj0Ox5+0x51+RUWAK0Ta9uE+U1rJNjhP13YDu1BQvQMzlvTfLCzyo91TRfbe2A8ft8nXXMC
F7hC+2xoAgn6f2jZZnQWN2yMk3zMud4T4SudvsozLD9VjS6zV6X/rBSSAYazQHtR8AyyQQYj4Ohq
W6TlBI3iQVmlFi5JJyVanIbCw/emeusxWZbPgY9GkZ7XKvowStMdwdhlZu3+r9eM9TmXSJeKfIO9
c92e/JZZpjsCMTVesosRa6Np5XAKQ55u6hDDfwRPeNDbDbpolMkYCjG3dH8R77XKANJZT3anKWIE
/8Y1Q8qjXUkILVajfPVJmyKQdL+psdjO8lmIb1YNc89ZsILNI4Lwfddeq/TUFl5R7iOP6ZQLYPLB
NvT0fySdx3LjSBZFvwgR8GZLgt5TNJI2CFEG3nt8fZ+sjpjFmJ4qiQQy37t2MYoWL64WgZHo/Rqv
gyDI0W0KZEXjC1Fi/Pwok5p+6wEWCJnGnM+rfpPV2J2qL9kkDNOFjdbPZYay/J5EzDYJLnfSsMOt
P9zGnCMPo46gftqSgQ5sUHXFiAFViCK5QivGzKbn9EKvwY+M6tOuBkaJH4Xl1nrRoACP8a01kNQz
raD7kTCqEqyFEx5H2BQcub0cMOYAJQ3IW6ihilmX5mu0XhpgAbnsc1U6kQKOpPIB7MrliJyWUlW3
L+9iue7gRobsk4YsuDlye/kHTJOvEVa4EtU613rWDedGZ1CfYX8kfFYvN8RDzzsMEiFxqlb9x4aA
FGWmlKlrBQGfzACUSrSSOZeqp62TFhrtphe/v4AdHC4Udm05pPOLdw7+s+fZO6nOmQiTtv3J5XtX
vWfSlvbZgOQKYEzkffCjJskMS6clg5f5e6CCz79BH5CmyMLM0VAVvFSQOLTIIrVhfcClKMmP0Tub
2a9fMe7Ee0PatiXWFSQ1eAuXsskyMhfwhf/mc0+QiO3X3WrksohcAliGSxr9iB3Y4hQUKcgKxLDH
75y0PwOwEWVqXf9JPdwcxlnRNgi2fW1JXqi9whQOsu6d/ikspnPIWErQjA0+jRhJ1j5q8B3vBpWa
kRE1suDLCysXVVoGXqVm4TUQM0SE9YjTLRvghHyzyTa2yYTam3Yn2ps4lt+7pl2yU7pk4lT8xjUR
cP/GAKfaRN6KwmawobdI3gtJYRHTdQ4rSJO9p12D8eSnn4Yzj6ZtLJFujfummENWIyOdE6lOEt4M
c4S6bRAuCZLDNeV+9vtdmShWalJI5InpHGyxHcTXUsSXZryCjOUgqoF1abW3cPbbMf3jokY2BG60
LNfBZtDPSXEvvV3sHFFq8tGTh4PxN6Z1AqBBSLknT6L75N0KbqH+3ai3CdmePgcsCJu1mSzVb5LF
TRchS4rdxTUJACEUGTK6QBnaXy1tr9GkFifoxKn/I8ar0vao/dHIY99pLOgyrlstXBGqjh8QEglJ
LZYTCKPMb1YqDRB+h+aVY5wiqgdfReBwa3O+VFSTl8hiR+Cc4VGiAOKLhn5YQDQxwLAKAvn3AH1K
e3W4Rfvq1LsITgI3tiD73B4aD28WuxTkwNpfdd1vX9xD1g/bJEj0FtEOFRoXxMl4f92IjdcX5xNT
dSXP9JxdecGaTdoEIBZIGyJDBvceXlb7HPT3GOKoo2+jL2/2+CQ+uZRDEll+02BH9RLSA1fLf8am
RJjH05qBKDBiyzHwwOxJ2Eqp5ssmoM+R58tmFQ1JUqcmaMOz5rbqUc0vUCIQ/gxaG/sDZYU40Dx6
SeU3qsa4j08FIR+B4GaCAjdx8R53J3G+eij/iHOc/0roKUj695TfOOJMClB+1Ac+PVBeVHx7s1ob
MEJBcEIE1cwHIu4HbEsB0BOxtLNOuWoVfs7hauUbjWDyQ1hhdfB1shav2QDvBwlivSHBJV2Moz/a
EplEJNv72HB14eF2E4ekR4H/O4t/n1ymrXnHid5FUsTbbldHfICwz1x9wBzwBQIX1Ll1y4O6ooNo
PEtLGUfXIrU+1OQPdt6MnsQJ+Mj1Zf1id+sw30sJCqp25jg+aOGCXjhcv8pirMtlMDIjIKcs5Lvn
/QRjtuzwECKu1KUf3fkL87tPJAI3P5+rFi0JfpuN2jZGc6O0nJn9W8yGipl4Uh5iatTCT+LqZ3Ah
P2jL8ooVJJzHw7WCyRaCrmQ4Al60CESan3xaoc4RX0RT4tSj2sUkA18unUUKcPgteRiyeSgc9Fzd
YcR5HWc49oluor8H3S6bxS7nDAw4WeBaqwXRL2IGy+J1f+KEwdTkTY+PYKaj95p9BSjXuETdgtub
BDDAfpvYY6ZX23E7KeUESOabQVi7iXwvweL9DwXVbjyQCphjfGCjUW+6t+Utl7542gKGc2f4ScBd
HACvACDXLupvbwLWrokX4q0PyFkSthFCtSr2ECSjH1LMGZ+sh+I4gQR0jTXz+ycKbmkusskXZPII
ME7t14I4aMIXbSg4TO30UdNE0sNk1BLWGF516iOQzUMdIozDDrky6evrLOL5STfEn2Z582+C3lDb
CMLSvAzx+yDIEs5aAd9W+GOS/ci3mA9fPOu8uoAd5g6mxoTVq7jCk0BcrloJd/GVvXwLTK/547Li
IQoXdTQy2qtzipLnMebNcQDrYEJV63dzPE4rf1OrT+rX6KI8CCCjTFbeilsXfk+IhBQyfSgjcWOu
RIKzZwFXF53YofghuOszouDATKmerz5VKiQCDc0liTtUXYfn1kfnYv/FDQEN2p8P5Bg/rOjMl+YS
6OdxWSD8sGf3yjtS2cQ98KUbL2B7aoRwce08F8ky8dmkSbmKMpFGzY/D90f+If6+tTg0AqSlEFkM
G432y7/Dc4cXDN5Ts7Z2uBsMoMoeVEz9HLVzKrXrnFrw3qxXvUpPlrejm8gdz8CGLnvxXLE5SgPU
iW48N6dkoxUo53k4OluUfmLMLu/6V2d+C2e1GT4zzH58MjKcfiJOCl7PR+Fws+eIhFjNwDhIceUn
dQB660uHnijPd+IkqCySkBYJUhd7fFHLwsWKLd6i31viBkaxpL+k+OwY50g/Sum+kP+s/KaJOCPo
Tv89Ln8GGs6yhGc3oD74XLPXs3ySUFJujfiWpbh/V2O+Z2QGoA5l1lE+xxQteswrDJTD+34vi0NZ
Xlrj2+YPPk7TZkJBkCgC9KrYRSjgEhPwzJm3GkMWtyN/hXBNKRwtCZbgXbbxVn7yNgVXgnwihMrN
zusuiSbAVfJk6RtX4ZmUkoAHZD3+ZtpaLYYgboA60Fjb6b2baAiBHyvhBKKjZGQki1Qzv04WllVy
UI4rW5bWIu/LQJFvclzwK3i0cxm9w17BbE/K1QDH3zDMywxX+fzbFig5d1tIgph4f2DBRrS2CLrK
ZNZCIXLjzRUkJkQkMYR9WF5OdiCiPWLyhZJrcjK6CPFmgOZRnqGED1LhjOrdUz5ossyrM0S9Xlxx
zFjOR5xY/P3ScoxYPLpgpslzB+6zWfpsl6LysWzHuQ3B5PVP3IQAxyByn2yypFmBMDIxnvAPl9ic
+ZnpP6DfEoRQvRmm9E/jbUxAcscKxW0OSRertLHttbaGSmpnrEFmuRObkDdhFdoWCWrPOdGlxsFE
2gbHU6vrItrH8saQliT9yo+JgHys2TbbL9JQnkl9+rSQgiZrqldcTd0TPCiWI0zGI1EpiDubYGl1
zcYJr3qNaKyBSV+T6c7TFPq4ZuG6FwSZz6ggmMUMd3YHAooqvisSzL1uZ3+w7gnrQc63LOZhKg9n
g/QhFes4DRibb7VoqVr2D9s74tDsQyIyxzmtnGBe0cwx0fqrxUJLWhftLq2ltOfBXBmMX1geXNnf
6OVXK/0V0Q04PMvPHVoOH6DcQCqowMQCGSz65uBZCMuPffKl2kycxH/WYDbYNYWqymKwrcZfZlO+
RvZdiF3zq8hYuLSDZPBL1FztXQjEUuL2o6jgWCWfQYRSBiS2W7bWPun+ivKNfh/IS/FskfU5FO6Z
y5uQJtTrBDsyasHCmlTYrmRp5eCFROXDt483iDmN8JI11WPzlG+fCArdpko3xzH6NeAXnL367A/T
O0jCT8WfNHZ3i55Zvo7KfNCQWsDDxCunWukqNrNtNu5jQF9N6E/hGk3Znsccp0Tfo6LnQsyfFclJ
oi0LYyRywCxcak/yJsRxqkhbOGeHHBeis8GRH5mBD+TYejCdPp54cq1LzHLFhkzTQnmFGmMFqfXy
V9V9txroY1YhUSKxt7a4TYt5YSEhRRHpB982eWJck0hT3hJxHTc7tbx66qHM3jyEBB6BX4KS9blq
e/aKbEFIIFo7w/wFaPWLK0CGzk2fLDTnSAossi2R9WjM5O/R/mKTnHPlpB6A37c5vkfqlyE3rkEr
A8wBATnAkuO+c0KSCgCCEK8K2NMv/sR3GkpPsifnAzYPgocwUW84nvkimmErA3/iqEhZ5o21Hi7T
Evz23ZbeC+fP1HecCrn09NBVWIU8G7Mnn4zUNJhwQCi6cx4dzYJvvmGjickkWcWLaBkRxAAlo6Gd
R5kT+gfN2ljGK2++dGaXIrhOEoADcTj0mW/AxSVEiS3pqtNVYdPQRsDNCO1jdLOzPf+KgYEi9Igd
E4OtPdWINnNGGs0lUcoKwGFonFor9YZS6RpcxqK1s9NYYmKU8j9hinIcRQfzQ2IfEgRnSbODZSD5
JwN0jKipoSp23sj8V8xravcmZEwc8KHOgXbQmptl/IUwDkFzgWTxKLqhOUW2z2G/D2hyrO9Y0QC8
Fx5rjllI/L1sdt4HmXdCkQKyCDHBVRDnX153CMyD1p4rgKD0JybTdFzXFWNlY7taHc5T5dd2iSz1
fhBozhPWTZpRUeYQ8hMJSAC5s3FCLyk23q5WsVFh7stEnw6C57NKdFYpfWq1Nqus98H4mKZqY5ga
ksppkdnoQ5IbEd4YAlwg87TEv46Sj40CTXhmXOtAxXBQ75MKrJp8+4KInICXIZ4cyLXfIvxzjJta
3WTv7vyNy9GFY2GIbGYwS72A/xxvx6xO0aXEsTG7dkTCvgA4ym1EHXLr0CNmH0QMRoinAWJNxIcZ
P53qmtoWl0TELj3TTbpI/iTvXajXre6hTVfVeAo/n2h8VZtvrFliYWcfjtJPKXgF46MfsWrtJETb
vBw8lCrq4NrOmAhwkmG9d97CGmfSYRguFtXnad/P77B14V+NRpQauvCSVSG5GV96StjTrGDEfiMu
HDEIpr418dbeH2pG0kmJVzQhzcZb1rzJ1SfAAnPYctIAw1Y9Evtcfg+5nMe7sWvsS8kVraHaw4OI
cp2LWTo1V1V+BvWPHe8DmuH26b7vV2EnkEN/YbpS9RY4F/4UmWiLUp8hNpmpCADwNRrhhext18ZZ
QhH53Ky4mjaKuu1JLEejSyoWdg3us7nCXf1FxnZwlPujR0aKBRMIEY5AYmn37zWeTS4qcS+DFiDR
WsrZPknI3eU8I+DT/1GtAfAcYx7vxmBeCBL0Z2cdAay0054kBVUeZq+X7NHgcSwK3h2Adenbat4n
5w562sC12Gxgw3SswFjoKTcfSXrpARL7ClvHdB/LjTSuO/WWYmaLqplBYUHtTiS8XpmZ3PoDnReB
m4R55StnIVQek3IdMVUCs6uNM1fUznUg+zMDWvhgqzvMzXr8Xagvi2WiRPrI35qRPYbNXyXCJloQ
QShH+5T6d5R/xS6SjoRjzyrMtMo6T9Cqc1oa1DEgBhTfuxY6c01fGuHGyz7q1pmNjr+2QLGE4Lfx
+KqkBR+cGLtyIgeE1xwxg/QUmBVuh5kN9aB7R/FJ+OpHau3yiYBJWP/xkIeVW/cftUn+JqOX5ew8
c8/XOwZnvA9olSuUahFa7wZewqb0r48XGnILqThK8aIdHhbqFjLaZ7H3cYe6zi70pM2VeFMWp0xl
2TqJXyAKn5qMIM2F6FXuUGKEB8NscGQgbLGG72EdAh+xzCONPQMnz2OSGktaHfFsoI6nVEWZikVg
wy/MMs2Np0sCm3MGg9N87myHByT9kgyCE+u5nH6k+jUlM9YgPcrXv7P6qBVvk/4ZIGFT0cS1dwYq
tCDSO3FvYe8yCIXNUucFLw80Rc8l2pQ9ihI0ojUpQiIlTMXpA7yl/BbatcHXHy0y0GQPI1Kc3BQA
3LrY2u0Z5upO1O7MMF61fMjwEzf7MeO88t/H8qGidRR3rcrDSJMkWe1I14GqO7h1tAko4zhMS6Te
UbGx8pOBJpziOSQPEofVRCwg7E2wi1K3Sd5SGax2/uXYdKlzuMZjxejN9u59OtFB4s0FtkVr5xJ3
EJRbXX8TwhU5fBefrdNjPqpuTfjlpPgDgewqYmdcEl252T/H4qVY25bgm+RVqeth3IThfeyfaf0u
Zb8RBYIGtxB8w1htLG6nyEPucEJNhfto15TPHHyaPoZ/26Kikth96Etyi5mPudvz8kzyoV/92Hha
s+Y2gSWxvI96BoHz8pVTXu4MfQSd/Yz1jw5tk9y+ZHpDYfM4OsOPyvSotgcy2srg8ZFOPzNhMvFv
aS8matG6pUU4oroOxPZ/rvOT1N9tY5HbBA7klyRd2zOWleIU63+tbM5trITf1Fm3d2thLMjzE+Sv
F/z0wwWxJ/WdxDptO+dWYmyh8QF05YvnrCyRJFsrL2Rv5GOotwIcMtBJ0NjBkqUFS/QUo3jaUQ2U
zwhl+Zgc62xrFoLx7saneBGxfozgmBiYFdKo2EB0wFvrFfFASMqjhGnt9B++mUk+tihqfBvVnopH
YqmU4gbbqflBS1fRdJK1RyG9aXgbYuZj5BiwS0uFcERjke4N4z3PPpLpYGkHDIVV/J5yhBX2BdUN
2asrJgZdXZkWAqNz16yH4UxTJ7pUajLvVCBkKCFYy2syt/+3YkGQcNinyVbg/w3Hk24sReNLTPvI
om0+7ZzgSetTyCBRkrbmUhSEUVxCpJN0wnswYnVmYnL2kfJW9QQPfdQVj53QiQoukuNrMRmsK6wR
ddSs1fxnMF8F2uYY8G2RL9L2PORUpOwGcy2cfNGnhvsYty9Rut5KiJPj4ECPo9StnA6ikRQNlMWF
f26QQDH9fFvv8c7XdsLRrzTcG0J3t7Hlta+ue32WVStNflGP4TTnkCRsVDsE7C5lmwaSew6vgrCc
ftanBVQeqetfZv0Gk5I4pOHxrO4399/I3Qdyo3T3390Q5m+2hSAVtqJe1g+r3kRAbP4yU6+WccKp
kbxyIkhkEHEAKEodBbLp2P/rDsAh5RMZt+g0H6O6MlSGFHaGZVt9pshvieUejhC1nbqlgQCGY4NA
FykDvNO8YDS90/gz18u1pjGI7Ib2lxEOISnILj9smF0p9AOmAbC4RzkXDXeV6YdLsCYyMo5h+s31
EKQ3i+Qf6V/mStzvYVvRVEXgvcpqIkfr5suHgofYhBymbtSUP0bQDIuMa6W6IJ5K5XUmizhVKd47
S5aYxjpYRDRGnc0qPtGi9Vd1RyEOIBECuTaf07/r6SQwsCj7sOheEJ6miXBeA9tb+mH0IFFYrrF8
Toe0uWbFzTMIuPpuKhFgdSwQqZugdrVO9s7LLs4a0mppa9EfFBwBNdN4g8MmCEkXo8Nuz6yU1hxC
GJNw8RYr+UumIAj5hiMSHwj/oRYCBPBGGkAy/BTezmYSp5ChAkWSuXYaSJ+BXA/YaSa7DJXKoQpJ
JBKYCK8/WkV8tHyey8k8DcQLoTwtzE3e7a2AoLe7w1RAykDBFOeoXAWQ/dox58H2EKFsAfgL9Hst
2JgOcCbWmWTQV2F+beMcd2TiTvWTKDEvfYkHuqTRI9EAthakJdrJua1JiQsyIP6VSBt0gNNEFms1
YhKp934JDHHWzHenfvHSzwPMSnDdHJAN4lBN+axaTAGrtv3zMVkzLDnu1KBYRumA61awqZn/pvHp
BM55UDbjUl86Pnb5HO1Qs/Ctx++3zD/PZpj0P7rQalT2oup/KPUTQRNuh3Kul3e9syV9OqLJKUVU
7fz01p/4GUwyLbzSn9f1pc6BGRceI+KtdNE85t9i72wJDetu9ClzMn+RoywXe/zpZBGpI1k5Dq+c
thr1yyDdJ8KcLe0xJlvfv6BRtOWDpgknNZCIvwtFy8VK97fgdoNyb9pH4jxrB/HpWy4ffW9ThAcL
8HBeESG3QcE2a/KfmOt7qq+lvtC1Xyv7yzTiGejsodP5MyrvTvJSnZs8CxZ+e6GxYT4utXmcf8iw
CkLnaKJrsIaMaYuuQNj59qARXhPurIi1dIm7zsvuHdiAUpn/HiONR4PIhblvnTUDI8amDwjVdBEt
uwS/cMpiZZn8BS2eoBTIeLc6M4HWrIxvKFcya9AYkgYkDOPmghfB+gYCAs1FlUNfgHmw7FudXpP+
OxzPufrTh+qmqa9NpUEpEwdECY9ufSX9fsqONUxtwq03QREUyk1+M9E/pJt/VyfMmP8mkq9S82mg
NxzWBEnzSB8JOdOqNzvfd6wPlVMsCbwhJAsYWewpavutY9gYnyL7pelXdXdqkotMEFi+l4FAAbNs
18D6EflgepyVtB2TE2kwfPFSpivu66g7duN+qtHbJiQc80qBm8nEYB05AkxmMIQV4TUw/jgUyEyx
9DUVNp7/y2mAoO53QqQxAOoyqHjYIfXfjpl5Aj3sIR5j9YO0AQMasq6Z7PpdHG/baYO5YB7+JTUi
omfnQWl9D/VGgazDB99T5Oqq+jPhD9bPY/iS0p3KYdETMTi8dSAoJfXHAVELOrJbJ/uRvHNhLOsJ
ORLk1154XVVMO+Wmk7ivLc7s4z8ZlXQDPZpndFwSKpDsVH9jSw/VoCdmhVVjE+P6MlBztLxAyYWQ
P61FMS9CaS9TeMqBgFkSRIYHPlPhBOhlwvr29Ghl+3AkVHSFPHJB4kTWPXus7jU9uMqeqLiqOFjF
pZ2RSYgWgXiY4qbWV1j/Asu5hd6cbvcldyg6qYaa+4jabGDhloIcZkeIatLu3lsmxry81fX7yDxf
X63q6nCJauqa7MAUkC5GoyOAqlK6GuqdfiCrPYZBNU+Hj07nwJq+oflFaHeDWgZ5vt3VOOG2pLeb
G+DvvvugYWGOSyED6gOYwB3ISqiVF+fNG/EXrCMEwkNHMemfrR8m9NFFj7iPE0sOhllQnNR6WWiI
E5i71nq0c9qzM+zJ1hwh3slvB82Mu2fsc97VR5tFXqVjogtPJmh9kTXIh56atpEoxtWPwoE9VSt1
kS6wPQvNgn+U0DpEQlTAfhEv02xFOrrwzWjD0wJmjYmgmCOJyUGdyTrud5O5dsy1mZ2V8hAh1ZLO
Jhtcgdj8YRifynhNpU3m7Azyu2oAUqVeSkFJGhSdn/xuMCXgX4yE88z8VDgFLO9D8GXE9aJOtbL3
sD8R0jHT0sNUbmNMJXR2Nqzei1672F//PsDxDUvtgv6/yDvIzlvffZH0whUjeQek1ZmCvA8pc7YS
K5Mevwk/c8SLI2PlrL2n4nyFSF1qYpF5JTgZe7qu8ejt/OBHJM5VJAPk2wwPpKO9+7W8Qs/tbOsG
ZRTZ5441LxZtegrqa1ELt5C5bbFyjOpT975r+xfZjNsgCLSQe4tTRad8vdnRlMqZwoxMehUxttoA
mo5jWSEQkRYmD8XxdtAgyq8NL4y5T+1H8RwS0lMtHEPsFzIRe3zbAVk6AX0kLQIWj8dy0EnLwHCS
8R+tvT1sg+Gnt0vQaRw07KxYzCBVKjI5hYU63dX2cRqQh7tMpTFPlbdC+4Mrib9bY0KA3QjVN1/Z
6SzctnE2KbcSej6EMqTj8vPmAbEGFDvNO3OrmNsUwCEDHmvBzYqefjLiCM2ln25y3G72XhyjtbOg
B9k13pvxGbUbm/VouJEVmUhE2hvQSho0wDRyPB6YX1LwN7T+SUVk/QWiYc75Ilt72rQRcJFcaX1Q
Fz83SICCflo4kyvJ5MrutKsaPjL8QRa2O1jG8Exq3xgei3ZZ2w80NMjueR2xtDrjVQlvpEs74KZq
4B0L9UuUtXACtYwqZAm0gKWEP6XDRWqPcvxAr+oG4MzETMU7ZKWhea7nwRLLuIHB3JiP3tpvXJC6
YNmsbf0YsHavdXsRxSdm9pTIjRaxsYwSRtwSHemaDh46rgi9JTwRhyviaMMOkAgT+/gBaaaFRDow
jdlPZOjcUW1y1o1nkvMqWciB41OS3BBSkOmrEgHqEUpg7QNBXMTQ8KRSMSQTJvxPLxTwSsfHtlmC
WLHlpQlmgqXvPQaNUN7j2K6JgYpRNPXV2jro+cFy7+yH9mxa5AQwwpVglqE+Z9XFYMFbQjU0hvV8
2wU3G8m75Li9R6vSJyLDaA4gGV7ELo+mTAWYVY+VAVT+aJA++GtIu2LYiykfJ6rE28Ybz8M5dVtp
3BFTy8OokalHfpphrR+fVAWS6yj3iLPPSbfKRcIWqUTOPUmXwv1XXPscrmjDrfH65ZOYnBvIEK8O
kdnk2v4L7EOuS6gtRKSFfCaXidReBMOZvAWsrL5hzzMs/jnB9rKtL0xuRkNrqDKYMUfPWCWX5Oax
PPNMdg61c+suvkCZPDXywVmeETGSF+Ebz5w3JJi+44hiPeFzIOUTN5zn5sNhDLZJxfYsIFmSlLpT
bSF+WGkDwUhkh1BVQ/Q83nrc1Uq74tcmkaZPn2N0sJMdEnSPmAN7bSN0Mq84R+Z1A+O299HIkwie
atuQAGKDksojRAZ4vKweoxqkF04kJ9IjK0hS5hcAIU5Q+fcM96PbIIcR8CSLXB+vpvQ9I/DOqXfh
uBUGZKVcCDOzau+K+hJqWw6ZwkHcSYQNj2t1r/Hn6ruUIV2mvrJkXdg6Fnsa6oGRzQpqn6NK7S50
cRQjBbjRfPLhIkUwBWSEZHBeIJr/XxqtMBLx7Q0kjBKkXiykBy7lrlpNN5IifVSm2fBW6cSV+Iew
eQ3OqhOOWfhH/5WlS6U4memWchgskvhNkajfpsIVwIuXuhIzvnqIk2cPqUlQgaqsFHozWfbYFQ2i
qISYf1RurfEuvFjRZ47q254uYpuzwqPkRnOlO/jIrHxKQR5+uZkUWrDvwyMDdJVOkvdWlTvL2cvG
KoqwOROO2YwILq6JUHMHYDDR80GwAMz/oH2HztmEaI6tj2gVrEg6nMKfUuJoy835IP0lZPrl67Il
zhFhcF3g3nOuNIhTV92gtIMqqo/yuHFkVyYUYhRaP+XQNq8DH0PDXFpXZ2IP8/FS0uUz6KcoOchI
bPUz4pekbGYgAeL6jbQNL29ZftJPw1cdQxj4lFCJeLGAp7VfCF9lXn+l1A6qDP2cmsSh5QgMQHtL
BkM/XzUssEI/KZ1qhB7Sm/gFW5IEUnk12k+fKtMQ66WaImEhFTFeI0BvK7SN49qIl5L60IECKEER
wEu5t5CSsQhZ+ByDDX1ys4YlEOVZF3KXdU89IBHeO0X5SiPHdXCwQGDbU5C7ETAIntgl3FD2yXRJ
ysufUhzPbQ5RgEkRXCCQJO7zFDtlOK6gxrhKQXBWbbimN1irLtibBzZ6u3qRwyeU8PbbJGaVDprU
uAod8+B8ixW735Tkd9SfetsvMuyaL94S79K1uy49KNpd2IZBbP14Zw5bVSf+2aV3ZWp+9fK9NV8+
aoccsa1Sk8AM9GGUy1FfGOb7CJlK9F2grsTaFhpX4V7SS1fyD5VzhN5e1SiPoXWIKRBzsmJfeuUd
8N5CG+CTxgcJzBFaPnJj2We/ZX9nIEremHSjhtxToesNw79GuYbeI/2dotOLJuJ+iW4zm37zjrVG
yFl3EeUN2Sbi85KpowJ209ptkc5rBxeYDFm9JZiKREiQiNw+T1za0IBUbXYPtmMwOzM9kTUSE6CJ
ZkfOTnSU0NkOFVJfZe9Aup/QdJGxxhzN/y1EvLIEgaWLg0eNr0KMcprKK3YQ6VDA0AVmGQNFO5Ty
M5M+GueGg9kAeKD4PfioCW01b+gMWnEDhzjL0UdvdZuWh7scb1oBDZioaZtLUm4zpDPEFutM1eMr
rxGhOi78kv/b07diEeWInkdIw4mIY+ix+J+oGR0ijhw4alK04MfJ0/LDo5g35PgF4U/2B6rVfgPI
v6DjYQTTaveptipBmFWGzu862OoFUlm0Xcka9scxDoRLzppyK/yKsNcC0WbFNy8VERxKRGix9tCq
TdOK3GQjWXYpPxAdI3+Va5M+q24S/8sU8SP+gWGdf5HYbrT0R24Kgjl7WNl7pohYTYgA69aohOre
LF+FQ4OM4z72AZGjPJ+rbOQmGcK9IwK4UHEt4w2rgodqkYU+PMvaUW143TJSPvc2IRBAF4FxEIbp
uP4Uj3m84P9e9guWH7KR1RwSg8hF8OPqRIy7ADe18EpBAVtso50dQnBzpgANgQNJVoJZiLRftbmm
PYsOFDaipWDjFvswOxrWCeMiVbF3H1aOeWbelaxcEp5fi2WF9OsqfEjasfHQJvbQ6p96ssp8yKkQ
IxSF10Q0SDpSJBA5ZT+acC6AXmX205GDpO6B5LTwHhjXPF6b6raU3uocbcXWQOlCcqS9tVOEPtoC
XBm3ImdGHe2K7ndk/k2jY9KhBM9YR62vKuaQLjcDNUG0lYkNS1O+qjQjRuYj4eqzKNHqIExJ29LD
EXuJ96jM8ktV4Dqpw96gB4N26XFGRrvKJFKqqPgQ3bz3b5VhH2sp+mur8pPmEu4qP9NdQ1LO0yRc
R8yKaSb/abpzDtLpkcoEUFUKIQ3g+WqEfiyQdg0XcVVsqHs+KtZ61PNXP332tEnafLnaQC+XLx1N
suSn3HzWKfFoQbeywXOC0t/lZNxHaXqomCRDuYVSVe7oxectLn5iYvqrjZKU2FWkhfjfspjeDUyW
JekX3rTvA5XLFBtIqa8dyJS244GrYg7NcclqvUT/P1dD7XAIhvbYye3RcpSVX9jXXk1lCJeW83dR
oA3UAgndDIbQLr4Gw7SSFJ24UWclx4yb0nBS4SKRZNi5QzKRtewaczmwZ4mszZ6zppKbH1uPoBqs
i+UIboddIqH/HOGbg25sTPONFeIXJeQPmXkA6mQW11IlKXYki84cCF8cFlFOmow1rvIJnQvds56N
9IpoSc+vVsUEAwwV1agvDmOp69dKSuegNm57WTokQbYvupDisGmdIBNsET4oPvcmLMKY9nSvObxU
SH/UdNkW2qpl5ywJeA11duM8Pk+pfe8crB6daZyLqT8EUbEyfIJ90SNbieIOpajNKVjoJrSGCcJH
6WCGWz3liWDCSvG9sYI56XuC+2Twh6OPKYi0zb1BhoAcl4vGIlOU3EdBY+SRcqkdYtjoKKOeeBnz
GoVBue95NBhMCNBT6bQsV1FuYTwjlohoe3KLl51NkBb0xaTQXC9EQBVdNAo3pYLn2+72iv4lya+J
QJVCnD0/ikWAjUUFQU2eVg3pCWLqMVHoXIAxkxKkLZGOH96PGEsSZCsGvP5wjgLQcqilCLVhYLAm
oQyMbYhyA9qP1EZ4Cx3cWI+OTvJesFeNDpszRRvDUWrQP1AMOZmk0xCt1WB0NgBUTWjicUIn1pD5
nMZu1LLhDMS7QqsXqT5X6aawiQsbubNVxg3ny0G7VNIOpiAl7BEoiL9HZ8MqnA+PYb8t2kUQKzMD
wxUnsC+zG7NphtPSm3Zj8lFO9ZIfdEHN5iIxkNdNDLrdj96AKQGTRCfb2nvhLsP1AZjKpOwiTdJq
uHXODwu/wiC20eAWGGtLoQMM5pLaeibCz266MnSn8aPA49vSQRZaiOzAJpChhVLv+kG6qml3sPlE
ErweCR0AMw+gzJPtCI+dhRBh3OgEuPnpokbbqQOESKl8B1FsORbFxzuJXBuqECQy8C3U1ZbOx4Z2
XvxwIQttknM+aM+ODqNeyC/5AwuTUSViDxWSloS2QYgxGk1GH8k7do+Rmaolb2/8j6PzWG7d2KLo
F6EKjdiYijlTJBUnKElXAho5p6/3ggfXz3aVnyiS6D5h77WxX3Ndd/ky6LWVodDb+sM6Q4I34RVw
s20Rsn6sGa/RVCLMLpAoqJGqBDSQgZ49EwBTMVGmQKC6uVLjq1Qh10IvAEEAzUPHe25lWxOoV+HH
R6sSq7Qa6TZo4BgMrkrnXhXswdRvDvjYYYZh8A2f6V52ky4n1rn5HAHp0UfXvIEc7uALq/GmGjpj
OhHhMnZDZpqTnOEhdSjQrrtQ7FwIxiH1Mvqr5s9KvyRW4plOURvMg1lWzhUr+3uRvFUdyFnzAMPr
Abm+phMGCESJmP1oikkxI3LRc4kx0S5qSkMXHdgw1qsA3F7z1aQHFwDawLyrZjenc2vnvFYTEImp
u9u+059k1KCsiBaYsXA15TwpTYWK9rMT32EASzTlbX7uJSmmtJL1yhiwhUyEA/TGIaneGwdXGGuE
vvnu/bduOHvhS+JdCvM1N061ehflB9AKWb1oyYkvv0l7KQaqFJuGhTE/0oTCoB6swQzQfzS0BAP/
nA/rtra4MpBQDP7e63zWU/+sHgxw/9siWpsnqPNMRI9eE+6ZwuULhJ/yOeNDSePrULLRN74yyewh
ES9FBN4V5ghWi2UEScHPMBvkhBIg28ihiA/6z0y1YJlpOycBUWp0gR2P3KIvWYGoT/HZfU/91XU+
U9TQyeSvZvOHZyl0Jd82RJW/0Hi0rYBswcwtZBgLManB5ajUl6qZ2hMJRbRB9te3iCcd1A7io8Zo
UAAOEb8i/pNMpYrPDBloRDP30NNvXApcAaRDPmvxRVQwvT4UqurZhGfcVAR2HfOeqPJlbABmS592
E47Q8quzXpzhwTvR4wVhZQxaLtYI5FKLzN4P+nNQPFKCdIEfRQciYIVDjhBPIFtvEo/y3ch4SA83
KZvZ+CriSwdR66k13nVB+6+tQxaCCZ8R8AuXPs7EoVbWGxs922guUuUvJJuAhio0LOFH64SIaAUc
MQykOu8FjsqGbYEt3/lXCP2wPjlfKafMkFO1yI3Jl/5/KXaC1g+TucmN3cpwbQbOIaPftd1iGTKK
8yHZxknNXgli5PDpdzMaMHlq2AMbDBVoChEME4rIQps/wUgSgZ9vh7zcxtVyzg+hEXHZuCOruDCq
0mLCVM4WMWy0GemWvDeo0SCWn9yU/qE/kXMzIqHs1/ken+OUrmEzzxW78cJ/qeWrcrw60TFQNw28
Hpr29qDjXsTVY+W73IPb95JU/yZwrxrYz5YxhS0e85c8LT4rbCkBLzn3Bv5oJOtCEGEfToSsYuqU
0OVG6bSNUAehqzDonhIdlL5CoW69mFG5NLur5edrU9w060UjXdI0voX/cNJvEXywKp+c7P+jpw5x
gjuU7UihCnRPzfBV2B9ZdW7dAP6RTdAG7eGvyQmSP6uMqLc/IzxbJJLOj2WW/urui+F+18PB8C8F
8Bn3kCGEESbTxd+kKtaj8RrHRy3alby/dbAylVw7JpoI8dcx/PbfYJ0Bha38A++lkkemCaztWMY0
B907EsWD776Whwq7ZXov52tWfVn0faP5EMVHmiKy/eN39sZjbt15QsbpPeeazcafHiFfWn4C+k3i
OwrDCS6mfrZkTUA3acnGzh1eauqAlPTD2rROkkUKM/9GcCJ+6Fw/Ec72yrvqLTOqk1/enPYnK7fl
IDH40rcoTHyExmcT1z6bqbJ4MUKXJ+Yly9/GERxUf7eb21whCB0t7jrHvimuWZwunfBoiFtn3xtm
KAnc4lvnkG62l2sjOEfdzaB4Hw9RSS93JiGd/7aUux60xXQNmY/4xt2UH1UhFjZ3ahJfMLSxT/R0
doGXitOruo/hT5p+iXTLTrO1bin6bpp1e7oYzQ4HnmkcdNJCRHTw9RFT7aZs35SO2PGYxFeZ713/
FjJ4g2rX+4eKVWV3Lsq1VQNf2Lf2zWwRWeovk/Po0S+I7AwFvaJllILhTX3JMezwxvvircn2dXFK
xIeazvpwtzgIWvXCV0ZwDOB/Lr1fw7OPYkLMxo05/zomvWidfXesdd34wdAEDLsK/rTulbG8GE8q
YnH6VIBFoCQLzKPDsg7zIkuUAMMhs8s+fxTiQbwQAtiLE2FBwnc4XTWwkPPS4uHIXcMwyDomeH2j
deGxrrCP7LbH9j1lI9/j+KGznfWu1I3xxrcv/E0VX3Xv4TCKlTYjyowTHWlCcrWrF9c5hxXMoeew
PKQhKv7dMCGJ3ALXk+E1RL5IZIRnXiJbLn2dKnzDJcda3EX1O0DL7/tnJ/kG7JDwieYtujyyXIaC
WovTs7sThF1kvwl8zfJfzPWXnsJArVoUCzJ0l8J/9a1tV6FBWZdYlrwvrfoeg68penMk3lTt6KVX
uoPlhgokhG1ccZbm5r+Cu0biwRpQ09Q5Wp4+Wim2W3nwZQ/kQ1PqkYaDtjNPzmNITj0daMz6IRRf
cfiad2+O81KMLGBWVbbCDOSPh6Y7GsmnxXY+uwThzeb/g5RtBgpGe7K6h869Ev1wONb20gjwJCwU
aykwes2lsE4MWGomxRgIkZkiSPhKUVBK/+axQKv9WySon+BuGHfD/6fzAeQvfCPK9Ga1fKB/BbMy
RIx89CYiXTC37d5CWB7wrb3K4RD4X1a9LwTzsfxzDH4afWP3jL+LUz+cI+Jiul0UXeAZ08DLfktG
HeZqDvj4d36a2mvdngLjaFTv9Ng6RM8oetPgb1JGWeZP175G+qZENclawzskORvinTJe+a4mxU9d
7ZDlDZLM0fQpR4JEsAROElKNGZ68Ksw2AqydeC5xTqacxR1sSHC2kNoXDpznFHoYo9AlZWEhg0Uk
JbOq3/kBm4cHRcOs8BTZh0xsONpa67UgAwD9op3+VazxFRmTdIALlCigdXhlhdgThhxoO91h2oUi
ldNE9vu6+8AH0UzMuPa+ODI89HBVR8G7wYybCvip7rEK82carGUbpQs6ajJVd7IlcNT8teZABWqa
Hm1fDL9Wl7PKnhPVdZ9ldrMZLBT7MHrMbRovtqu+6VIDeO6SMexcGHUoRt2KvAwf9dUxS35NHEkd
41+FsdBWj358p73LKX+ia5Q+E9SW+euynE0PacBW+yjju5X8toL1vv4xWD+F/VPmfyWC/mwhelIF
92H/z4mHBQbXuT9stX9z5mFKH9ZVd8t4gwtWU4VoDPPDG4ZVxuifpo5wEy8pWVLJzpf7tNn5NSiz
jSDQxwVetRkmsuFvTXyXkmH3e+idk9eK3AWoijqMOyR2VPLZX+LdW5S+xQ+3KL98H9xyODiAambG
LCTja8FURLFMPPJyHWcN1IAQSocnjsLuiYcmLN94BhLzomHMyl9H5nrJ1rC3Y0Y46kMFRxcmNDVK
ta/4m5Is3dWLhTW2PnEdU39U4MYR4ZKNDpmMT6fEkcCGhn3UExs86BsGKUFqw99E7iNiQMQ5Mboo
V3Y2+ZKo05oC2Ie2M0dcFByMSVCwRqm5EHhkRqTwyn3fWsW4ssYIPYj32aXTm+cYr4VeMWRiWWlM
X9LvZtbhs+QSMFA4t2l2HvmTnJvXmKmbcq1TZ2Ib7SXYoGhfmyaPbI6Y48evbCqIcWfHMOK8Id2l
sjw4A7VBkR99VPSpZEssgelpiL6RAgygKvOkujqufz0WbXpsbXd2Y61CPbPR7zjXyLVQzpFvxR9B
vxdBCmiUYWyTeGum9WHozWOvxXjonibpr6exWGsMKT03AmGIijKEEBK+Dz4tiosZEG0BjtaNbTeb
tCOEoiqIr7bFsuhuEMi2kxuehR8817J9bgYIHN5Iy31s0nsAVLr7arzp3FEcNSEggVhftZSmbTHs
S/WpoxhIR+pa+E6tsclUckqJZC8ztCk2wmFC3Zzu4nPWC5p1vbtjECjcyxgM25TRXhMCEUFqNbLU
MWEARc2Xnj/P8l2FCyYmNS6LjaeSJaJmPOJqhAM2vsVRhnNnOrZoOMSAabI5etOLSoLllBGNlJPI
Q55XbI0LvWhQJY+7Ov7ucIUxsonJlMDqt+WjXOcJRhV/tsblPwEwZNrRAvtK/GczDCETFKqVgbwu
2MT8oDQnpJZGdwSijpF4aRkIuwDXa9249sgvc4j8smkNbYqxAqGja+BaRlZRkzfTlUD53RXZzJxH
fNDMYg3qRn8APeGXEztcAoiavrvrGva/NuHcqZ3+hsmtS29aNW1yRVJZGxxNMe5l3d7xJ075cESe
edSTkQdKXLKseaYB3lik1OGswTUKKWIgpx5+Qh7ddLL9Sqm9JWN/15rfQapt79ov4HVtOd6MIDl0
RbC1yNFqMPY2iXksreqhldGvlhB35czy3ro/ei/uUHyVPTG9Tv8d1dm9EHx3qEux+feyvfbacO6F
OGfOdA5jJMackk1IzB6bMM+ZbcLm+FPDd2pJNpo1+PoK4UNGClJSJl91VXCIsLYYiGSgoJF3DzLY
QIuOZK7zbgKaWGmzJIe17GbqvSlZHZ0AnX0xIVgJLf0k6RVz/7JX8WMM9b/ENAF/xd259v4G0d87
aT3nlg2Jtls61rTtSf7O7H7p6cMFhxmqCB3amGkhxKO86HjRaWezU0AFnSMBtVW89PlO944Gftb9
QPGAkyf9Mv0jcBm2W/YsgbEgY9Ye0U0CXon2ZqjyTqgNTGjzmAblvfUwn6WW8Z6PcXcwLlD3uU3L
/D3opwob9c+gjf+GnmAUBIq7EuzckSvTYyrvMT5M2vapKudyA5FOkhPOVsZSHX1/enFVSnbDqJ4J
QETYpFlPOam+YYMjrucEzUoCdk32rQJbDpE0Gzg0d6vaRlQvi6lgVWPZ1b6I3k1CqjyE9YAHyGtR
W2mEW2vy96asdtUIuRfaCpLPpogOBi1tm6D6Qn+SStbtMt1PoU26UQ+tz9o60Ck8/dSRNuWbuO9g
kBSsR1BX8Q5tZK12eR8tpwKnfVM96yPG8SgEfBIscJbsXLM/OgGsfF1b+qHzoYByJX66UD3PGdm3
el9vKqclMhOHcN3RhUVHRcM2qnwPVucmCHDny7+aXCzJlkCG+iitdju2WJ9afS+it6Hjyy0qcZva
4UMPa3I+aLWj8KIL8VMi0s0O0vdRFgIRLodVmbS7WQrAWL7lTWPuSPYaAPkh/nIClusW+46ougZF
te/U9DORkMAzfvUsZze03JUzgs3hhraKZdZ12JXwxqOGEel0qjU+b3s6WqF+sAPj0LrQPRR0fQoE
l+2+FX320K4SGEspMpVwpMZ2IP30x7aIzmWk9j3IyUEguQWNgHXQL8bTwLAxtJutObZrLYDWZOeb
CEJA2nhnuhr8WbtAK8/zP3aAUrsiIkW4Z8WhznbrXxp28tUwrRKpMeQbdnVUoxFq9hMrQMnUswSF
T2T8GqgSUaTCWTSg9pNAXI0KsM4lzPdJuPbNM/HJ/DW0dvAfuvZq5LTRzFmaM1mgFdgjpX6KAX0e
uPPR+1ebb9XcRqZfubZx/fdCf3HtZ7w1InwMSjAEBmjhHyvm31X5rRhHBXHHkJ3BlvPRVM4yYXgw
XkPOsRDWZCm0hQupwwsFnFUWmJCysAHrAgeFd8U/23r7noM9UJ+teZ3h9bbPDEXfW7i8uux1nmwG
3s2jXzBBawz1tWvmF2QxGS1JXq0r8GfuV8Bh2zA7Z8NOgx225BzCMjHVc4N7jKqoGdG3n0jPwpNP
HXQMCZ4IAGdbJQjieF1rn/wQshfCV5k9Ci6eAr+tS8xus/C4JK3aQ0x+TMdnt1y1+nainaXybUjY
tqrXWGz5OOpkr/kXEXxV1p9hIi9/uNZXad0dk94Veq+Octe8G+of3/c0gHj9mYK1DNw3mG74jqYa
zdhxrWaS3CkHSliGagmivx2YljGbd9bIxjHB6KyI4/g8oPKyQ+jjDAoyDAyaSxpLW5D7xwPuaU9O
C5cQP0oDhaNxoa1jze5J1Z2S98hhgvTHL8IIyNMYx+6Nlw50pME1Jk9a8siZHcsOQ4jCF9eDbK5n
f/R7TdioQYHEZV3Oszamwvb0bQLCLJioEdljEeOjyU83RozGvigNkDj51eI7CgeO5XgZ5s4qIYin
Yj3naAkZ1d7Kvw4mC7nY26qxxYyHJpw3F10piQs8Rexzhibb2H6yjprZOVutHebXsqNfGHdIP0hE
Y0FMNkeMg9f030Etk/oAEjYDUhzswSYPTNj9yESL1CwChwANbO/erZe/YcqlqLMNg7xjMUq2g4Gl
0wtvf7RWiNta4rPyrUieNePFj1J2FF9p9Ksb76Klobj6w45sXW8dcVRI5xzJz8IGDhT8WONVphd8
J6wQKeSnAiqx+p7RbgaWtvY0tNeMHczI+ur/fptOTqYfgXrqxWsG7G+iW+rgICTlaxbg+n6njErl
v0B/cwx4Ii8xR7W4tx1bmAZPv5PSIiE1718d9+jyMYR+fXC0f0lDnPBrGD9PtM0EZUzmC0+HlIdQ
e1bTI4BNzQAlMb5ilg7B9B7k2F/hVLPV56RZRI694EJlZs7mWXsnDAox+j1McTdpUELeB5ayEmEf
j6P31eb6eooFHq5HhU6mSn4H0lk6waGr/uzUZvHH6nvUMHIuNIugKmakRfJAB9+geLGdzyjhpU0B
EE3yrBjKtr+xC+EeaQfrTOwuiOmXqkmW7PDWuePdxibZzF+lNixXM4OsEauAWmMevdWy2NoBGsYB
wpfoyIOFhBqjPkUYa6wmI1wxVcIsE2Ljwf5nZCuvMHaeRuoget7B4UoV7XK0/X3ItMnvrcMQFyuH
fWqhATQjB9XxGEla/TriCu4h4lrRQBII/66ebfh7UeqnPuifB7Zxic3Dgvk5JcFzCOMdPTPpRWQ5
dZKV9T2IOC8n66ysYiuQb2g+qnlKDFeEa6mna141mePZOq+olftyk0XOapIJwhfxUShYJ+VAcDjk
O7kZe/scVHi18pANyCyAYCUTvARQLWSMUI+xb4/6g/JgWQTRqinvdhiTykiqXYjmRq3DiS0fdmXf
RmGHwDehgdZ1DdpgvDb4FaKBJ9z0D2V2UTI7YoEGOVJqa2fyXvlPe+iehIriOXUWk44qwIALYkDE
KmPY18RcQQqxLahwgBBSgEyTgR544ABGHpmwMMp7Vm1YcIpkBbdoUcMFs+fRc1Muc0ocarOwOQ4k
wERZf27UtEpReWQR5LuA7X8nln0zrvre32tMgNDmCuBSFT9v6N2tAuFpJ+1Gji5QT1bspn5pmaVN
frryFhX5JZZvrTQ5rkaPfHW6bAdIJQ3Oyi767dhje0GR0Xhq3YGO1JG6KtdAvDThwjk5Dsp1dt85
qLegkZuSSRAji1G+RCLap6Xc0pe0er50W6LfNPe9rr2lzmCSOp0/BFXwNYm2w1TvQ0n+52LSjg4N
nUNZFbN8HJmBeIB/dGrJgOD0355JkIXipJ8tyn9a/KYXTJ3iYdnji41d9kMYFT2FHa77LmHSFBfI
tJIdnOks8nlFHbcIi9nvEtEWxu9uSUDxp2K5P+IUdduL1b45bIlyf1c7t9j+sbTPjp4/1qlmxHMV
3yO8u5jzD7aI1+ZzGJyCPGZLOHW8pvpc2NpDRdWO+Uy+ikmizmp1mlvDopiWHn6dgZCU/GYClOnW
SXTpQCok6sMYHpX4dpOT2f3a2XZQb7q2jsyHJMEz28T6tap+Urmbx+5j3u90OjlTO0b9EoS5L159
iMHls93Gq5RkFVH+xOzMVIPgTn614jibjgJw6ShAdfmd9SjCbx4bDRuVoW/NkpNg0bT5ynMJXf8I
TXvRM8qL2c319o8+ezMxMK2ttN0rDd+coqB89fSXWhML/gfgPawIe2N5aJawJdjPZYYHMT04guwF
1HG0gQ70SUoSR+AQ1GvCi0gKr4gwZgs2/5g0xTzhjqwnPRqMeeK9VQr9udmRs343vesYwdinuGyA
feNAZAOBFEt30n8tu3Fh1ruGI1SLbVbzap2wjezwGmnnWqDx65t9UJHCEsE2CAIGuHD3YUXmkDEq
o1lW+PesgXWY85JxH9Zey/693ohs2gyeueoHHW3qsC6K+q6Znz7HtMvgFUy58vqF6UWov+qNV5rr
zvGXpq/WorGWXSzXXVGiyf40R9oSuDied67Vi2+ET5N3TXIXqb4L5XNYV3gPdOlzqJr4HpKfpsXw
FvPyWeUNNXUgaHWrJ8yHWOrkksfWldGwPia84XOpgd2DjL3eIzgFFXGJjJRNLrhJWPVkk9BYZ+hc
0nDcpD5D++AjQ+4UIasIrDcDrTAqq5L0s6nMt2PjgUexV0MMnwm1hZrIdxwHAtsR32N2LUqyzUjU
IKc3NRBtZRjW2VzlrOE9jsdOZzLdoEL5G6hAe1KP5vMkgls9sPvF/zav2atu5BZ+bdgQZZI1iz2t
6tFfDEVN7B9GSl5cg9miJWMyYeusULQYByPhUaa81hahwb/gqqMV3cTqtYhQv2HkoLxrtEPXgRP6
V7Ahyw2MN+mf0VB6i4+pbQlPCpYozeaBarHuKvfJogOfBqLrNLUt3GnFnUUu0LGB2+2QNFoE7bHq
5UHWWCyMdqMIzhhT0KFWIVhusIdJjl0ckgTVdlwC0wXk3AdSkJSpsz0a+1xkJ8OtL4oXTkdcRfR6
rl1fE8v6GtPyVAAFm8TFErBhXB6NJ6PEFzFf9HairaeWa6ZmVFIN56RvN0VLrlIizoEX3stOvM7O
I1MhcjQidZAJD4VeYAshot44z0+AiIxtN+r/yO8++XkAzkxuK33kQWtgfDlg1tTZEVDv8nLfT851
sk6+F35PcX73GUylWv3GvI7Jcw6JvwEp4bf/QDaGTX1PcgsFBcA5fqomxp95MNg27Tn24CtFMy+g
OgfEVycvXgtky0O3nLykXrRysUXF0fDa5jWYE6qV/j0B2lJr1i4Z2ZGjiEJWhbkwHtd5UF+MsECk
ntQHHqBjJxx0JhZnGpJkW3wIhBizzUCrPnSX3ZXdQ7qdDqKIdwxSUWAhWveqq3LoNW1usLGqThWN
qIrIsnOS986qEGcE5r9alms7CN6swH71RX/z2cV5+oMAgFvCmzRqoLY85mlPamM4nCuS5pGA158e
TUNjMSVLnIM94gOL4o1e8arz6myL+XtA2ZmJR+4hhhHji6cR5zIYtE2FSt7cKdpIi8rYsf76IN/p
SbkWvVpXvX8bcveVH3uPreBsoogKSsSCPdpNLYFVl1LsO05/8Txsei2lPBuv50rVnDqofgMMh1UB
eREpd2j+hDXJYRW5Qa52LBK5lsUzDP+lJA8i5mGL2HPWZX10oWLRqc9bs+IWoB4f2aKZbYmX+GZO
w3WKsIph59MqVOQz3jQkTB4BEcP4KAF2woqy44YThjrl3fSOFI76fDzxzUeb+K5jd04Yb7K2XI2k
yLc2zdzk3mMEFLoRgXONT/io1xKgopPd0yDd4CzXgvG9QaQQhdYajSuLXnLl/eoxMcZvA6IvDeM4
xt7JbpjEtUyJ84M/ERjewzCFruiAFXUGhD8mx2Jpfk80cwJzlt/rf5WerERvb6POPIyx+ZIE+tpu
7V1RsPUkoxXQP8qDdaqCh2iaMzqIvyC3lmbY7Bq48W6/7vi6dUSow2hPmnBXohQJ0WZFpIvFRrKe
7OY7bOS6d29I/JZdmZwrahuVH0cvY0HEwoOpLMzynYuVa7QDxqHpNe/IJij9l3HItCUFyaV3jsIT
RMYrwD+Cpo3ple60lMxkSaOLNof0LKP6eci3xMjCkRx87ZxmQEJNBCnfUg5bk+d3SnEaAt9QbI0l
0bgxl302IXGZxLHsscW1OkJe+4AP+81u3b/hzyXY1JDMo6wTm1EB/YIJ38KSl6p3buNs32zs33m6
ZsT+wWC/UIbltZzco+7r51wfsWKOm2YAxOWQjJ1311k8UNJV9doEEzq7ygy6XgaSypLa2nTqrSjq
a9ADZcCcLbykWdOMPNUAA0TgAyl0oTKa6wY0gRi7Azjh1p2WnSXf8gorqM/+Jo/rBTMJlG/TSp6z
DNm1pF4NMCfgW4ktdFFNcfdQqqkUtQHaQvPd7qr1QOYBtxXrvshZxLLdd+ygYdiLMQZb4xF6josj
9tiIt/6tLekiorZflul4HFgJkfj+VTbkxNUHmaVb26uP5tDtEhM6MzPLzo6OVYg0syXMXZ7KAY/e
UYTokzL2V71NQE6xazSovlw6mkL14zDHb4wFeeopvr6cS5DMg4J1QdM2Z/81QbAYjT9tka6L0VuA
kjOHZptO+TpGOzUqi6grCVvABDNhLLrKWet6ty7Ar+c2H3zKrsuvN7qF+CUflikE/nTY0EzualJ3
G2b8DjHfNR05PsxjSTCVTldWYljI4w8XdGKNAQiMqfwsJRT3dy3K6aTQRggUyUG45CNeq8Rh+pcu
/dk4ieKvrBtwCx8D2Qz+kuh5D79eA6V2BDM+V90Fg02So3oaUZupgj0TF3DVKeYk5ixZQ4RdfjUV
qizkW4qm1iSdNVM4NgrYjhNjMDbzCoOtoDlKya+eQhzUXbR+c024OjoXduPBvCmxDiJfRSRJzUBk
yk9XHTMW3TL8HKPvenrv5hFRCsbQwegDz49f8yvT2mVOkcvVhUsvZ9+Yr6WJrdM56KyhVCWZzzBw
123U2Q9DhVtNPBsOSX2VaqBpUyCGpiBlpzXIfU7nsEEiGvJ2wofg0YEJC9ZXoRXdLqtx9HkKGZDd
ArF2YO0P+btbyXBpmdTr4Vs6Od9m1HwkIGGWQldLd8Lw2xglPz8KPk0jovTKxEVVZPy4MkZRKuGf
9BqvFvCRESPmqC3j2SmBnKWSYU0OaK7kV8hjmzLQRZCd6TEkmrQ4i7K51pAgg1Ih2m0zd900R83n
CjOsQS7cFJWnRqBqN81blYQvWWjBS5mULNYZ8SNmIoytAnfilQWnmkD0LWN0mJGVReyLKTsHW4Rb
h8uHNFSKSQi/fhATt4i0anB6l9F2vKxdvz7mmAsN1yK5Eyuz5lrfZe+Cah0IcvSTh3DJrNDi9gdo
37JLnHUsjJU0MCszYFpIGoRMIRtw/jndDAdR6siTNFOQHYC2hb81Qnhc1L9Ym8mklx5iWPXZuNkl
LrRHbNmAdgJ6/vwY9s0xsstt0hdU0Q5CgnoajxL/Vph0O95YsY5Sah5ruMrGvUeZD6HD8DtQdNHd
C8NnV6SrOMWrPzkmrXqjsy5BHIDnH9AkQsBeQ84gJGFxw4weJXhAOfBDAuXuAjzNhsCxUTbylMbg
sBpQ9jqBG73B2NqwQ1SB81+yLGJl6gIoCAbuEB1Rrx3JfdWyVg2LuzHYf6bzTCIHcEbNJvonuE46
3PHIeeuIsTUc6P688ujeGCk8puFrSIlMYJOcbzILMpoZ8iUJyocZFdhQ7GFjJTxcZt0fNLczN152
UE2UHtLW30iXMXLq0mMFid5vhzQ4lgXoFaV8ZONLyb25GAI4n5EOFD9LCASbkmQtxhDQhzIBv/vd
qqnwKUom1QtztNpNxVNUzolHdvUdtG68CsJp1qCn29ie6TXQHwdjmpbjhEfTmVVO5HKJVvXrJtOG
lSyGf32Z/jQGkRyOqGnRmeIbjOn16KUi9XuXTJJArsT89cFSlg7L6tZnZ2vW6V4vEYm5zA9LWZ5E
XLJUb6HhqhhAV+w20MJwUkgWAgvzlRL6X9DkOFjiCXmD+Mp6JNp9sYwyZm9VYP/URdGvKpCQus3b
1MLX6iGViInMxZR4ijpNDLg3MdpRj/27E33gTn5MbmtgVE/pnwhC0yfW3KPwP2yEAPkU/FQpitbY
JKkuQrztpel70UXO1lT+MctZpDnAs8oR8GLlOlufFcuyy2joTMu66xDm2PVtBNmihQtYnzHatC0a
/RflxpQ8ygnh0BiAXxzUZFIPT2fZM9Opux53raAWIlIoVV92AqO19x+dATM3ZL0pckSWnQhWQ0io
h8ZzbzXOd2R0h6giiSCbbKIUMU4Y5V/v+3+jYB4wUBeoAvFcGdOWohzIAgUr2T3XtFpLV0eO7+mf
PtOeYUDSExnG0hpnNbWBcVmZ3r40wZ0Lzf3w4OZ1EGlq6x5LmgnT9n85a1IuLAYV9c3GayK68Z8w
Sw20CfGCULMMF1QEF1ji6xMbkYSaxHvpa56MbPiMHGzG0UQurLDcU148YsZTTtQJJN98HJbL+E/b
5FTFT9J1FmYeAOLXiRbWKkLWhJb5xwCbmglRTs4stilPWfkk/XvnlSsbmJWfajRsaKfbwKCyyRu8
t12BpqIuqRZuXpwfXAvQdU0MdxQrUDYd6lk/d9Ei9eshs1hojhHgick8DhK6hVGEF9v6UCY4AN8H
OerPum5JbASEhAgUtbB4N0oIGK473BqzOJqWoS/LiTBTtlu1C8XGYAUsafqTpHxjTXtJZQ4U2Nd2
Bkhtr7UOOe84Jyczpzrx7x1fHpifUFk1EweHXZfLyV0OPhW8o7E/y9TJ0KyJSJXn8v93orSilVGZ
+7hlblRXhKW1DSIPW7uWyOoSyi7mp3gW2hR710Bv40q7RQ96K5kxJIhnsLC1BL3YeA/7Eu/7XAnF
jf3q1Yg7vW4nggLf6X/snVlz5MiVpf+KrJ4H1QDcHUtbSw+MCEYwgvuSyeQLjFvCsS+O/dfPB6Za
Usk06pn3MStjJZORjBXufu895zvI39uYrpfTdve5g9nHuBxWinaByQSuB9GVI6sfUsdM0aYYU12W
UEa1UL8IHZqX7kIkRmxLi5W9wVWn5ohEbFovVon0ZgxeUoNIcbJLRvVKNmhAroaFQBA3CGnLWxDn
kCDHAy5EG1r3+joSQr/1UIEZr7036H3gLDFZkmH1XEYtUzBBg07ftr79yXDgIWhbAhbDc6J9Ee+H
Y4EeFBed57G6+w7KwciPDwmTnMqQQ5YVRDskbX/kusSsqDGkmZWoM7lQMOACzmmJunkIgy0KgKfc
7i6dToEtIhKEtfooEf9SrD2XXKZMx7KNTsj6qI3d7mybmOEu+VADqQWz21DzgeNl+tZsWvrFjaUO
XHFMyiY+6tEEhnxg7p+nMWMHDE1uZe2qzOfn0kHDh+6tmYkzCtt3ZLV0Vg0cxwxSrq6yb4NLl9by
8Bgq6ic/jpD00hsauHzo0dzLvMy3A+ZXDuDVZhwxFoVpHzONcB7AiFZ+Ym9UG+YEFNNXLMmmRbGI
kjqlUd+4NfGWTghAYhl2eAznqLC3Xf+hyohDoByeFatUY+DY9Mx5VCsfSkT+gygBlc+Dt5u7ChZC
cBdP/howvkAbGJhW50g2tLGfU8HJSDpjhhAaZV6PopZz97Jzy+4Z41wmU6gPXnwnaiNZyJAvZdo/
eT3T34jRWL9k7YYPKabs4Tq1aWm7SuHbdhWYrfxIDANmQwZag2WuJld9RAvzh0F9WrOxmbdOdP9z
2mTSU4c6vyhGCPKdea8tBCpLuDL2qVR6+xnx68IcUIX53vKC7xwYoMYlfBJlQViulTw52RzS3EPO
NNfhddLe5XazZoAAhtI9vqFxmB5r2AMyY9KNi5zYITddNvdLl+V4PiNshBIZrUr0kwpEfPAEPctk
CL19anKGWgMeiLCRFxFb6qUFNS4v0h+iVLdzaxN33Xxow5ZpZS6/o3tLqlrxSVugjiRPdenMl215
G1cR74ZNn6afYKv5AUQpStYhrjBXuTERmdgk7ISByFIm9ANBYU5VTKwvXAFnblgOiM0MFhpsmTmN
rnwyUQGIR+LtTUq7XM+KfG6YwKe9qfEvTnjS5+rFT9cQxoI5g4uHAuIu7XQ7vhdu/Z25y+xxnLNS
ODxDq2goRnd5ICJcA86jG9HvbLLpWg8BsTKRkLthzK6ytqNtFSQ3bjbhxeLcFSfMHfLWAM/oe4Jg
6E/X9gtZFMmm8tya63LCVTW2H5gXUccuWI3sSOwyX3fHKPfu6q57rYaMThvqvb1B1jD0HlXZ5N36
PhLisaqwRVGGhHng7KOeE5xNt61mUZcVGb5dGq+9DYvw1S5Yt1HAd1OYfFO9/vBFN5/b7eWSYRHq
OSifeQyYqXAATXWKK5JmQNFTTLbdlbXUN5Pl424VWbB1UwLZIugihgoxjQp6RCOmJmHoMGQhGtz5
6ImOxB4npN8S2DeZzQFexPBWSwroNkcdiTkwSkpGe3F/IA1nmwkLkotD3du7xCqP6aZGpr1xJvE2
iZ4xKUaDcKHMtFKxq81wBNf+6uoQo3XLCCorQ/rDbChYh6Sg/OxWKVxL9oCMaxt4oPcYSfTdiQ7O
AhNgCayXYutau9Kfnwf9ZjXFj9JqfnQpzYIoxMlSJeY50DHmto63PzbyyVGPaQndG9orcYE+69HY
7ZzM/blwdOUyZkdIrXajSTvtJhiGWSdCpDTFPk+qQ2EMpENcBlg/KwsPnB065zNZ0lgez4yGvhFd
1WMLtxU25/rzseKYiMyQ0I7LcQ3G6ySd8gxh3ha0dBRC8zW1dZGuSgu9apN1hFtHrefrha5yvRrc
e2NeiFx/99Ew2UtwcoZ8O/aqRa/GYYT2yrYfiLAMKk7I8+g8TDEDclLc6R28SxU4wLV4dEX45hUT
sYQzoZQ6QQJEQxIuBtG2yXrkpY/IkIncAd+5MYF4QUn5Vi/Ng2f35yn9pU0+3lliWNWRBjRg9b2c
QBho5lomXpAN5GsdOGGQFg553R3MlKTb94AbUJeYEdxkkeIk8cbzMIblMScWseE9A1gf1FLvXpLk
NoKobFJKPz1QQruacbFJO2hrDlITeeGmtY8TpSx2pcXL66f4mrNAHhyLXWQc3Yn02fgQ9AGCa1vg
kwqC86XGGYfo63kqyjdd0W9aWoYkSCa/B5XBcib31pQS9hmEjDzoOSZldPi6XZfEO2Ke76vCfhSx
+8gE4x2D+qlXnKxdQVlYlF9V0kHrkpeZWeSw5ru7MCrt9GfcezemeUhpFACo4UM2L8NzYy2fpUAV
Y2NRjLKnaaT2kW33VAkc3SXHMrMwC8ru3EaSDpi/VCQ7Bk21DReYACUdgr5QaEpCte8gyhb89jNv
vWdhQYey2U1mpiGEYyw0i1bSSpZta8eivnXHfWARMyAEFrw0RHNg26xW/Cv6VW9Gy/cCNWuS6Gdd
hJBrH9SIj1N6ubcNFbK7KsE9WSMzZONi+Muwk6Wg7YN422jz4mEvKzX+4UYgy9Te8D7W1pMJU72v
vvdROpG9dokX4NXTCyWmAdLSMDbQFS2oWI8wFcPskxQPd1XNuAm1Dz30b9SshwwBJBKnTHL82/Q9
1k4AGic5DPEOwCtYIF8SEG9XJPdeYif8HDp9l0j72GU95m4OMJWCVuD2RuJERjSUTWG8Kzy2Fr3r
PFIvfcwIdRQempDCpR6DYqcUG7e/fqQ69Yhv98aNRrMtBt6zMOiexICAbPHfbUu5TLcgjrNWqfml
i/GSKux6m7jjLtl9clBQxbXIKC7n3ilOzdg9F+FTEctjVpabHJ3a7KXsdlNOGxBTeMUMNC+rebc0
VOL5VP/sW//ZiQ9tJG55RKcsxqA4eQjbIBTTv07Oq3ni6NHTohkz51OQRhp1zPeWsDom4bx2IcGh
WYN/ED7iqGyEmr5wGOxFPG39iEOyGDhs6zhiHjVtG7im0vee21FCUxWy2rIjTYz3XeaYbF3M9Vhz
zTBvBA+J/nAc74iif1Q2TUxmnU8xNB+iUGbmHKuST+XPXUBzpJ2qkfl0G26KIeET383WtqFmX2on
Qr4wfrgWa10bUwxNy3zwapCPrc+nra+p/KXHiLPXJ5Vz9piSoDmL7bzm2a8nMOe81tY3O+QcWOqa
UsYRh06NK6UDVUdEPA2jmXRDZxnnslP9XFrEHEXhUMwr8+hlyIkQDByqSVyFLOo4JnllmohXzhM5
Vr9itxDfAkJ0hNBZBzTOczA+BR3RpkmCfQ0Dc6pxTuXqfILmILR9W0qE4nVkwUuaCKvsOzgpNSzZ
2mb20ql5N7WkxXIWdJJy5+s6Qlj4kpunRXHszzKBY84FeiCwrOIG5VpTzFDLAqi+gaJRthWCBa7p
WlZHZyLkuYvRHlnGv6C03sYFH8dc0gsZU3hFOqZjNHZMi2jF4YlYkW9xgICxnMdvgev7x5pi30/p
T9MiTxeUrh5WetOX6ZUZrPuOdWyfTc2raBi3OT6/V3l9dZoY55tU8H7ZFSdWZ36I/aq6CCf/1PTV
KrC+KSvbPyYMMDeqck6zZq2qddweOB8erJZM6LikyWtHFqUCKVB5DJ1WzdI/XwzLl8inH6GNttXz
G30WVkFAAx8bGsLfnUq5PBIX2nHVw+4Y+WQy8rJv4B2k26nEcNaGRFhU48dSc9Troua2tzA1ZYw1
q4Csx4q4mTJDj5f0nTnKXt0F81A9lIjRGOL3jLCuqXUg69vgkCONy6Pbs+LPO7skVGypf9Db4pgl
Ano2HNHnBZunneNnZMMnurA9Q3HDO1o/0IYKqGeDHypyrtXMv9LKoVBu/U2FSGGDfeZASxJH6/mg
Cc2Y7KZHVkKzaKkndFyKVMuMAn3S+uAqD0CfY/8wWlgoC/rjErWf5apdSC/8lEqzzEH9+skK6hw5
JYmzqHI5zcwRVIJ62EVclSK7yDy+D1xY4jA52h16ftYvskSbTH53UGr2FpeZnaiZeW3/k37OgoYL
7CNLbYkoOiwuO7J1g9E5L+rq0BXiY6kWYgELVvjQ2sWZf28XpLjIaUU1avt97AAlVaO4Gh3kvk75
GcX1uJkm+MgC06EL6FE5CYOfGTGspiJunCon67be1ypAGpsZhp5lcsrBgIBRxlFT+/6jUlWzz+S0
hVMSHwwnZAQj4c+MK223xD9E2paHeMjWh0yZTKl1V8eC0ego033VCfLBCXhA2mW5W6MLcmqFVRyE
h9it6aZ8UwNgC2gbk+zLUXkO3jFWlYMDNSfI3/lUgQhbBtb+ctnMsQQ+rzDBxVR7zjiiuDcFF71h
cWkNCn6ubKKABvweEwWzpSaUthQrMKzRuEUF6I6MbspZ0HKGEeVMIIDODLbv+jzKuhe7pzZKBv1t
0UN7SIjlUvROjE+TNonqqwIfnW6QycYLsoJ5nsfN2JCYk1mP+UT3JjCNOLD3MA90yl1MdHhbpMtV
Ih1c8/FyhPeyw01BLmoZvqfBt6mBQO3ZaDfqOLuNk+GxmAMoVpXL+AU1b+mzLi3lKs/Mi9faaa+G
hImMU/CxadwUHEp5p3M07W64Wum1eOq8dD+J+Vtfeu+FQ70UZSgy5cTMHhZTT1jNmPLBZAZSLGDr
FMNcjWQA9dNPO4KUXggSWHwkHWE4rVa7PtmmDOr2cfiDJbPbOJReWGloTvVltgmD9oea2L+FYqk3
jvesO9s5NT56PNegmE/cV/aq80kC8FQShkCma7RUSOZyS/9oYk5e2XAuAlNtq3A7KuSTHmVs1XLQ
Jhw3YCcLR+JvNPStGLii1TIv0AHw9nVvwRFzLhnjk4R6SvJ+PixUYRtufaFKRJgF6wlsD/UTGWI+
AGIZS5TgU4d+eX5qvKjfp1yrZ0HfXGQqohcYUv3ilrwtfe/Jyb1up5aMmaOWOx3Djektwld9hOtd
vKS7ED7HpCPwj55kuhf391mOChULxlTNUDH9j0nQgjVhdd4qTBtzHD1OWpG0lLPRyF5/1q5R9Cut
4xhHxNCnGGSINdRtxG490/zIJqI3XU7W0Oop5dqetmN47xaUpVGX8+prlD6DNzf7ZrqMQn9kR7dB
4MuAILYi2PXNOsVr82g/LzTO5hJPRZAVzSGyd0M1X80hnr6qlBee248XgE5uBvtbt5SkoA8lQvyK
DQQzFi0AvzoHFaRqrqiWoE5DOBXIg/cJgG2TNz8ZMKY7EVsHNbowgEN6q9RD8kDtgDObZnGSqDvf
QF6oMQHgr0dPOd9o2XhHVJTDxTK3nymqD1imubWdR2o77TzRgW1RWHasCJyFh06RZWhvozkh8cLT
u3rs0K+TQywsP+I2+e1SdcN5grLbB9zUhbyeiMeItBjLndDO90LX5Y6po+V7IUF+5n4iYs1AmCEV
g2RsHxXqknefCaeeo+MPdxYpHds2D5+zKHqLTZteio6siNjX0UVi1RBQEMrlkkA0/HSo+CpWeO3S
+/Sc+HzJK1pDAwW6yd/RLoAndV3wDXJqDl4QfmSjd5FyObIumZuRrJrezsF5WujoGXH42z48FZL7
cAN10gFUEzUnggmjD/TIssG/La2100X2GMwusPoZJHWl39sBWV+ZDWDHuNpzW4VAxKcLrz1pOca3
04I7e+E0ixAvZ58iJyjOmDfHOGGKqryRo11sJ03jMsIPcGynDv8gO5hLJwsr3ww0AfXaCCNh7w9A
vbtaHvxgKLYKBVcu4T+4bgR0qKRJTW/C86G0enWLqZSBKI6o7IfncIiQvTtuPd9M56Kontv3ZAn3
scDDYnDpDkO9K+b7JUySXYCwfOvyagYZTIU4IS8uLpPtUiNfYkN+5bp/JTgs41Q9fc5Skt9k4Q9a
mC+HjlVfaotDqgURImMAlLnLddn62+69zZU4V555lGl5ueDvXHpG69iZmA+SLCbfHGyiu8BkULmt
6X5ergJDvVg1C/C7HDHThN7aAcBYxY54CKnqpSbUQaXqMuspMBM5XnUWRFyxSrJnhYyasrIj45mz
Yo+kjRam725WbojlfhRrZxujHpid/C3FDY7YARwdG/+qPEYpqtFmhh1dmDJFfmU84R2oNHSIuys0
zXJklT+kPiNV+qN0xFR5Z1xx1SyC4+eIEmOtYXIUmFjkKOWrxl22GpaqdKZbvFc/pPIr1kCNt1zV
kO9aNIMjbPeQF6Yyw0UROTPX9G3eI3lfLAw0XSThpkbI1DtgpqtMzE7bCFjgdN5kXoeAVB/RuIJz
jioa6k6Aa2Bswb2j4A5jwnokkvc+4nUrnKzEKd/CDE0d0IuQBDPF8oBijjCapDLnacvyMS6GzkRQ
sFxEzD/x2Z2LFv1U09Dx7DQHUdi0CD8po+tpJD8QlZjvtPF+rrunrIHQhN1z2BYtfxqN+9QyN9HG
lLvBL68tgHHbNt01SNS2yKoTxBZsR0lYmEtbn5M/HF8O0KVZuVoUjT2UtJbWjpXs65jVJ/SK8ZDq
7kYOPstU6aGc9ILHKC4QsXe0RvoGbMvcTpeZ6y8Hz2a4ixPZOvvtT//xl//6j/fpP+PP6rbKGTSW
5i//xffvmAnbJEZ2+Mdv//JYFfz39W/+dpt/uslV8t5WpvrZ/dtb7T+r69fi0/zzjdZH87ffzL3/
9dFtX7vXP3yzYyfp5rv+E3zVp+nz7utR8DzWW/7f/vBPn1+/5XGuP//82/taXay/LU6q8re//uji
48+/ubb39UL9ep3W3//XH65P4M+/PbwmZWfdJp9t+2l9dtZV0vSf+b/4FZ+vpvvzb5byfgfMLAX0
IREyt7TD3/40fv73j6TtBZ4tlKM8V/32JzbATv/5N+n/7kh+FHq+4wk7UPwbU/VfP/J+9xVcM98L
bM/jNu5v//1S/OEt/ftb/KeyR/TGgzY8N487qX+99etzVcLFpqJsz3ZC3JB+ELr8/P31Piljbu78
L2n1QtMC1vu0KuudW43o8pLv3C+oj+LSX7XvUtBpaRVHiEozMdP9VUGAG/sn5gC/tQcgJs2VXRtQ
/CTWes4MK4w+jVVTzxAxAaPPbnaypD3gJsWJqF5ivA0WaTpkRb42eQneniaOGkps46mkUWyHARol
+BipezGG8lugaf0J6SPUDHpyuBPabtVNqJdvoVOHMITnB4fQ+Jjumknh8copfuvqeh9qO+TE9ZHb
Bi+bDIiPFv4b9/5ZZGuxs+TXtLdKyCNISJVrbd0ssXDlYkOWzh0vzbWQ5UvGWhu5H632bVLWq6s0
iuKtUbRCtKDPRHUxCfS85VJtrVHYlIEZjn7KxQPz66t2QljluUwYI7+7Tdz6W9F/VIE6Z/5yJTMw
UrFqnvMa2/N0gTQV3Hd07HqMCWMaYW7zzx2N6AJe55v28g+Gk3eK3A0Wyxg2NuYl+EDowSOPG2GA
/emLC+ZXAeqQfCjps6QxmtmbqRZAOoNsRwvoZZy969HHTRdbPw0TSB0Fj42gVeD1ZE/jj1psnnLp
waWlMYsnqNxxRZJvIKWFOKjZYLcJVpgpc4wR1pHr9zQqOXgSY8GgEvdJ9taiP924nU8XxyPOaMiL
C9eL34i6uwuGozH00pOM9ttcaAig/sUSEN/W0JayqQG3iYPbayTMMfKuDem5LYdA0XEQomt7a4XL
92WE/esqPhZ+zegJXHPf361xt0tjA+hokEjNPPuIUuysMOM17jxekLr4rKeOD0zD0LFiwtgFFmbD
ksIfxQoT3KsmI8NxtMlctLNMb1u9bPyRgbeTIxYQVfLWRVrvJHn2Z4FFgvAi7moXdOyksY62pnnR
FYWMaQteeULY5PLJXnje2kELc9wSRz6JT6IrP7qciXoaWC1xjsOFTEG6l5NwN9l2hrVwzKP5qoMW
svUNnfVMe+vgvAAACzKWyd6DQ8rBvBhuX/JQ+6S9VXjFz9w2xBSDiwnwwbQtoxhmDq9x2Qizu4xh
1YKMy++9sLgznqR7cyrXqPk4e3PdnE1Q7nXaXlcTwv6QkVma1w+6x+tkhXehjm9btjIGIJgGRrxI
erGO9cSqENflbfcp0hAqDvmaTvmCFXzclsiThYv9rQwP3UwGJ55q355Qi2fjtwkLldtkL/+wEP91
dfvH1Yx1+o9rWRB6ti3dUCoXaZ+z/vwf1jKP8AmJnikmF4QPhV+R80MvBr8/KTwyv/z3d+Y4/+re
RIBEzeVenfCf7m3oHceymPfs/aACNB/eKhk+0lHCjOZd98n7Mg5Xxs5uUh+qWWae/4e7XxfmPyzc
65MNfdtjBKRcnvEfn2xZOKKqlBvvqyx74xRKtmR3GU1qs7dYnje/3ovCbMIoJ223AMjnn//7h+D/
i0fg2Lay133DDlz7j49ACsV0WzmgNYbhCpTGZaw9EncoCyWByQAt//3dBevv+6dn7Lsuux/dQF/x
nP94f6WwTTuw/u3FwqaifSLis5uuZiVp18LNhoLK7ORCcjzbaDV+841zVzK2bFx97IOX2UhogeWp
+tYj1woC9VL0pyYdvgVVQJsZJkvdXFsWPXSqbgw53daf652zsNSVvbgr5yA4W0b/ApXNm3FArtcv
yMXelM/YDB0pPbgw2HF0eZlyKzirBZDnpoJANVMk1MVTH4KXCzRzQj2+NiJ8LGKXAR4CV+q8LNsl
faA2CVimwo1wqZ35OABTEm9ZQ4RZjSt3Bcf9ts2vOGaf5fQKsK5SOVTz8s1tgsc4gII3B4+sNMjK
H+eGrg7C2msXNghhov6FiZZziy0sp7lSsbTbErX011v0/4+M/9OR0eHa4Gz9fzgy7kz9Gpeffzhk
rv/i1wlR/i7Qo+Ix4ygGCkh6fz8gOsHvjs9hx5YKaLaDj/PvR0Txu+/78KM9uf7P9oO/HRFd/3fP
Xg+WvvKc9Wzp/b8cEaUbiD9eeJ4vpHAYxfkOl19gu+vP/2FdrWfbJBlJ8UmzhgIRRkPmpWrxqeXd
fYltG8vXA8L3uSvLJ1rNbSnbOxiLaluJpNvVFrHBmZKLs12S4t140XycITNd9IqRpob8dq1t+yZF
c3ce9qNAAv0gAkccMUATcAcCNCExqm8nH4hr0jw5Du773BLfe8vBBSkmUpw9FBxZktuvLic5047k
dQ4WlTdw97hrxI4N2H2Sjqp3Q6oyMGqr+LRnaxwaCHjsfJBmLFqqi3yfWpiakVHOTUx8fGFR0nbF
tywIEF4uS3jTxAjwx7wGbpO6yTFvCO4WNuGdOSteUbcZYPojOwJhRKMPLbtFitz5RM5yOioihLCd
4Hj3A5pFdjdkYrlizY7oSsXRB9ITcIJOFd7oZHy3e3+8wOXL/p0M3aloRvBbeEd3INRBfGDH3A7G
xoZVYSLT6ZDupbKBG6z/Piirj0jX/cXXQ8ZTdTK6nQ4kkgcHWxT1RV93GaFBLmZjK7mpF2u+1ikB
nuFMaCAMBRJmk6nKMKczimiRuRyLcLaOX3+if28dJ1eSuygMGeVMtjl3WRaMJ2OBAsKVcu3V83zd
iWC+tjtPnSYOg9JYLjb2/jaDvEIXeH4elyTfwxiFMT6W9r2Mr5AxUk/Yyyxu4yhUDzMjHqZ/TXdQ
otcPhTXCzVN0DtLOQYlT85mSDlMpa5HR6etLl5YKTrOEmXpnlwuarITJSJCO3b4yMxjn4DG1CKN2
A1fukxoYW/JDRlt3bhE0M5BDOLc+TBH2l01AF9ayPTL05IxeMGvJcsDeh+a14fjlYBlyE8ZAKnFD
ANWZyxwvCTZf76IIy+Dm17MJwgKkq2M4JbX+tCON2Gw8A74ehVp0CJveOmTREp2+vtSpcmCerQ9B
0vDDCmKRjT7NsKebob8fJXFKFRiYGGkrHcPzUlrO2+RmF0CEuhs9yassldYxog5FzA3ZJHZHzJPr
F1+CqO1zPoMBvJLNlKTzkY9TuqVCjLDSjM6taq5yetMfraHJ2U2naGzSJyaKQHkNks0R2pNOl+Jd
kvVTARyxW1+fFsbht8hOym03SKiBnJf0LkC71585H8pukstYQEtujdcff70iFpynIQrbu6Vq/PPW
0ym6pezHqPLgmzUwzbaG4J2RaXD96zuZEmszLhE+ycoi44iYibLqiZJPnKdMtWABdOOok5lDMooR
n+x8t6XZrxb7YRxHgmb9X9+E618PNsY8q8DNTQEXNKHz6FTqsUegxwTf6FuW6vpH0HsvEEMqSHL5
z2CCYj2s36mMCspKs/Hw66kGefzNTL25+foS1v6t31KKCmYCZVp6dxH2gjAlQqeo4XyHiY/ur6ai
hmKRWVAZSEq7rUyK2WYA2Wq1IZOWpYKDs97SsuAvJHE8U5U21fWAOs/Lwb6DSvsMyp86VpBIM6mv
GR+NL6iYcG15TkRpz3Xr5RNwOaf+zluU78MIlbrNYP6NpUWVw1uuK7X1m7IFUwB4221L8WR1/odO
XdyKNTIIZ/Dcpz6PPrwCHXst5+nWl0QmWxL5IiM+wPG4dVCbjN97EgsptG69xKmuJmdSD1k8/pxT
9FijOwynChziDlUZUt+AIxLxO8jL4nrHrHeib4A09der2Q1hcmnYHzY+wKWLsfWQCmhozzhhedWW
EwvlNyhF6YMVe8QETs6xNajno3zRwDla76FiijBlHKZaPeOYKwOCB3odLWdULsU2Vt4hDRnvlggL
hxwWTb+gNkySNIS845qbpV7m04IIou7i9phn3U97vchbxUDl1+o90jYhAm8+SCxOt32jSyAFCHI5
iBazm+znfk5IR0vq7+FQNRuHIyuTX7l1mgAv3PrF9aJgH9rfaXP00rueTYwOCkF9eqzQDbKAXMi8
NjdpuJibdmJNpYxpSYEGGJrVhL00Gfj8AVPT9diDzplmIuZHE3sPRVs/qaIbKMpg0fsdCU9fj56h
uKavDmYSTAPjx1yMDVji5a4MbIKFKkF2WNnqqy50iZOXtFXWD19AiHTFkuzE5i3r++9x49bAlCzi
CkaJ42tpDZe1BrsoMa3nVncviNoJaGewMrI0AnKtCngs5ZUnK/mz75C7MT70Ue5NLq3x2vjzed3i
Fcsk5bMI6JM3Yy2easaomzGwGSxS1XZIszcqqGeAy/NjlCwznQTEHHpMpkPmgOYXXLzSd/2jaXAN
K+ZwF9aKn67vGJj212J9X6cBObiKvHZfRj6vQDVNd6lE6Gr7bXWNEbO6VouVX84Cu+XSiW+TTl4d
1HPPthxONUM8JFpTeszwdJyySbQw6zOCFJZmfhi1jWUbediZSOf2wyZ9VIOx0W6BVDRT6ppkmKPB
qOQL/V0FZMozQpw2MAnooAxmuKRWJYNxDMn2W8ryQIJ9Azx7cC/jMXivkrp4/cMf4hi+kN+5LYBA
bBBnpBG4bTSch7rCDLeu83r9gsRqunTc+DybZ5chYIRQWGis+Nhztt3kjq/ae+krYuHHynsOGUog
ODaA4FNumeRjSvjUIJlNDvmqNiD2WU2Cj3nb/FAh94Q14MwWWBdQZQsmm6j7J2++mK3W3buEN9x/
fVn/Kp2D5sKq27uwLekQxt5z0Fe3NSmBWjCd7otheGwD70aEzM6iKHOZZvj1sbTTk4/TBUbS0t1M
BfoT/LvJ0dcIXGy0QrdzQ0OfrvG9W8pXrq3QO8ZLZS4qt3QOnE9Dzjwk2Mq+q+kILfO5iUbMnOBu
t3r0/StcgvI0qvoxZuS3/VrvdBtXW5hj+6+V2VmX5w62fX+V6qL8TrRIv1lmd7kLXbIG6W7KIAPj
HLr+U9KZk7QYIEV9STKQsN3LBS35ZeSa3YThBzQCqcHTIpbbxLZegCmhK7Ui76Ntho0tgjUTZSqu
MkWWcNW5DGX6uv4eOCnJrVwQahTO+ZTOzY90sk+4A9XJK7JVL1R/NljGvidIC/fOGDk7F1Xkd1Sc
SMCiMT8ZpXaVB6rDjjUeosA493WXbkcRZLciiYd90s84gGb8jabhwIH8Tj8sY+9caYvwi7S+9rNU
USMTCdD0+EPRjnX3XmnIrc/c7DWS4qLW9mE0vnmdpuZcxDg/WPhbusGMvxjafAz8ddUP+m6MABRG
C9zgoZxhwUwF8X1RE+27eBqQqZ9EEtow5quTnej5SkY15u/qpL7+dmCqvW4nuLeKHdMcjyR7f409
gtYBrE/h/8N1xgefzlVpljM0o/SVTVuhUjZwkypewiaYfuSElLAjeFlyLKFVfW0VFq7Gy8JtvX3k
Wpyc+m64YVtotmZwSxI3GiKuwnBgkFqDgJPhAsY5nG6nkGAiiwPmtZx7ee178EmHUZVYhB3QuWHQ
X6Fm48kbUkJ9doRtPvXVU9+xZTQkCp06jX2xc6Q66gWx1Hpo/voyd5l/RtwPOgc17PIOAXA/4pX0
qxCPfVfK61CJ+rxzAhaeKu6AVozmEgxH9LH+YepT8+wpi5QwXHRYsi9klJsbkaY4u1qbLO+87Dh0
pPBhKbTQc6Qfi+l+IqXoHj32NpA+hqlhMXlXgVsjnv7bn9Y3dlwCffr6+7/fwiEt8n8zdR7LbStb
FP0iVCE2GlPmJJGSLCtMUHIQcg6Nxte/BfoO3oR1ZV/LMgk0Tth77VbKY+tYw3PsTmC+y6l+pOhD
9mUuzrpGRyuMEdvMYqjqOCaS83sJbcOJC1LeNL90SPirF0kdMRsVJcMIa0Q16L6T7uJBIvxXJzRY
Ej6pM1aZ0cAhRR/4r6z05oC0x5S4j3Tkqb10oQz3v61ZFvEmdhZ2UhfsmnQG+6aN8Ydt6r0pcvvm
pi7UQ9u43D/KUqYSXQeKEM59tYBP7y/9aMeXdnn5v1/rRX1IsuI9RkhD6FmZnpTRHn1AoMTb00cm
rriMpMhccg21x5v4QIVdVI/3Fxml8dbEOx3nDM3uz69/D7HlmZUUkYPYgIcYnIKekdoEhk6FzkPY
mcsqtnIf7l/G3GA4vwk7sAN7H9Qu9QkKix8Aqn6XMaZXwd+6S9r4s7Loctu6X4qgjOGR2RZvgUub
HTXWL1OS/Ger8KvO4uSKnanbdnHuE51Uji86T+erZ7cHytChT6wfRq4L6INISe6F4/KVn2Hp7mLU
H3XvrZnG9zf0ScmlxeLf6k4027yytzqujy3QIiAJhDmvEURV41Q9ZeGYHEJolOvBdrrHbPK2/yqv
5TNEq/Tvl+7TBBQ4FR6bTJz7CAGJgxb2OYqKz3HqP/ng1MXok/YldIL+IHzAYS5aopfZEu2L7Id1
OqAYoQyqnk2ztjAhQB6bgixYS5cfo/dzei/f+lH7g0VLYG6KaRwuOKPyFTTbbg+wsHiOU4JjWOEC
KAum+sPPM31tulnsVISyb/BhIY6ww80paT4KxzmGhi1exqDgYe1lVURKQJ4DwY4iRpa4Wh5zJKNm
b3u/w3zJ68n8/rUsS8524zsNAowRDTBHO2AuksTTUYblz2o2ozN4OS7rrmfBEYx41GLsRu+uUT26
pr0pHQQfbqn99b2CdnKUHkENhfRec8dYciE9I5Quw7HZz4YwT9o2/uooyvemN5Y7bXU0zUNLGI1K
r+nYY36e8HNBVdSbDpbJLpqggjipouHr4qA/NarJ94MDrw/AUSKi7gkJ23g1kNtnhag3hYGYXT+X
YvwSdgo6EJZQYVGoBj7m7RoFibRepFGR/2a9mjakpJ4yeuV9+yh60zh6i930pUjT19pDOiNZB4mO
RdXcXJpgJi6soN13u+cIiyWen7Xt+oRGoqiVJlv9uH3u4tRZCbTNiEFgCC3sNwcAJPw+PM5x3RCb
TahMm75ieyEn0WkFPAi8iKhwg1S+mpX3LFvTWCeU5CH8lGpEUA1o70KEAo4cNSCxbJCU1wHuQlN3
GzPokLtPKfJaNjMl78wZZvC2H6vwA7jpBpjAN52Ei0oNCzdom19hISAKdLhEsyTwH2ZFN9s7LD37
2AalS2Rb3vxGalk8mHgJtKs/ffaNF2Gy2lLpZYjxqsz1Y4AhZ1tKEnW1Z+9DCy1InTmgISb7yZn8
x0QAI4nZMG3qYVcWjKPYJWAxnYDh1AtqIMLTL0VSHqq+eRSp1wAGxKhhNzo/JAMcyjS0nhmrcHWE
4g2QOz2/1fVEoitSC93sM5kBbxKW8zNaKD92me1CfFLM4A3ylUt0gqF5xUZiXUfD/Oo83KhY6XYD
iJBjqAmdMKt0eJARnPWG5UJXxRdwAPGlYdw2NVZ9VEtyU4nrpchwWjIc27q/c4MpftrBQxI87Xrd
PTriR9fK8jywO6xAsbxOomNDyi6r6II/XXXNkSv6gxbXsuAm8lpo5IbtrV0oVZORQlMqGaS0UY9s
l7jA1JmeciRlmxSpPU2rucJwaCAyfZZWHGMaxCY31NPRXfCEFIGEXBF7gB+5hJCK947QoAwdqHzK
EyRssswwPwMS8ZL5ucqYUxZhmG6a9uj5cYsnCoFhMxEaUBTej0zO3s5dKJ9N4FbrFn3mqtFF8IDn
Ga3QKWoErGQ2DgCLwBp5LUgIZleUIU6J5mz6psf4TtMJ8XPQonGsdcoMCJ1myBlkKbRARlOf4whC
A7F+dRKivMP06LAEXwGeoBPR1aNPhtNYW9s0D+lpCWSnHE6e8uzUkV96NE3cs7iEK+CdRJipzJE0
ncrdt/VIhVOZ1YO2LubI59EU9Xxip4UGc7AWkTMZpIQLtLbHLw0TKKWFoqlTXR3HsN0T1fSNg2dY
J8iy975luuhw4/da9t8AVecKII9ZPUuNHtcr9qki0gmOYLhJGfT5zs9BtSRKt7BtOcpPk9duhZjR
G/qM+mzTOXSWe85Vfw56g3wjMt+ckCqfc4F5cokZC4BKGCTdS2knn1WMjT3owPT5/N5b2+J+7LKT
HRE3Noz11YzMm+/bf8za2+Fle9S6h2yXEeRclsUzOtthNxhEwc5RSziJARGNoRsjZJ9RllOMJ99X
j1GfXzIn9I5GQCiVsNUpIAViTgfKIDn+5hEFPEDZV2/qXqRKrDNUOvbRmG1Ikk16iEO8J9b6Oan0
yUQ58FmojvcXVwkc6QYJrcm0Qgv/NJrqnYl9viHo6cMw/eZcY6Ri8UugE5Csxm1cisoq45ufutl+
rNr5HaLQawiLdXkPNoGfvWlbfzcmGQBNjHtX5/010sa3Q67WQ+koLAMMth7GyH7yaD2YgxhJlWzZ
pRMdzKF8yRB4M+zMj0xjj06FGqoLXHs/O+RXAMGMnt2bXpA6SVLH+7r35SrQ3lVm5JeqShp7twa+
DzWnxt2PKI5MHNkhIJ3i7qWt63kXBz9ji3z3mT6h8AFlWIQHDMWfFL21U6UdqWtcBm1ngboGS8EN
W+4ZDvgrmXNpIi+lXKxMAnjtN7imb22PlMsHzRg55JC1afE9DyQMthVT6b5BlOjas9oO2TAzWxvt
Vacl63WVG6dK1Ye5CMkOUfq7EtGZeWCy1T4ZCI7xmOrQ2k+TSs8y2ZoUridgcFv81LiKm5ncwgYN
vB3Wn06LrNQiTyBPka/ZIUFeWU53qvD1VFWj3zVS+NhFH+MEC10yiIZVEbc3NOp6P5fuZVTiOpjG
cLK8o02479oerGYRGZQkp8GjM9rsD/N61INIunf1TOpO6oj6hkLokVr3V4G3gwptoTtes6WWSgxE
eU03RmfTUxMSyrHeOXjReKxX0HFz5t1tAO+kci8a6C5jEewdlgL1jpT4Ovo/1IxI1sntV77dW4lL
jmBKcAvZNFnb2kT0ndSCmT+VM2oSvA4adO4m8ctfHClfDUJlqi5U8toZ1gYHCqTq8e/sNn8VPlm4
AHgM+9TnGu73dmdXn80cXEKaNtsPsus1bzOm+Vm+y9EMkzjcP805q4ai7bj05SdbtgUp7v5FlSRw
7lvFpibzNJL4LHRifwgeYsx2Ops/yqIWgfRbioJ339SvTV15P0mu+OswG9u1YbN33Jako7p00VPk
f5uZKU4VvpvKCo7cJK/CaqoT0ByaGWg+0OaAQobstzJRhKemAuI7AOLBLozdokTn5I5gghGTWwg5
d6Egfti3kLY6eNhlw5Dcsf+ikPg92BMDCEY520wDzRTOCQaUJHomRIhBJk9cYcwtogytjmofEDf+
aJrpGhAxAMgk1xs9EFJTjH+kH1nEPWTPXTVhtgY73ZAVGaHPhAYIORSN9GsX9fupFk9o4ml4CoOJ
q4BUEo4wZYp1nFqrqkfqDxBXnjyJ841nBhPMgfxqA2eSEVTjcxL/hSxI5yAPiF56yAvAhkP5McZM
DuqJgR/Hck4RR9rA3ISbEHUkVF/DhD2Mla4f8z092tXKVHCUkPdlGw/g7ZGcj2UvqIH1Ei7ehzfX
7/auIbr9AgwPYkFlF5rZq3JuNVyDU1lDj42tjgVaGu66eAKbABtdC8f9dDHiwrxxfqd+Rgh3Zj7C
QgsV9Gy3S8NtwU4RQQAElqFoPgWFJ7Y2AhL8hH9y7Zlq5ckOmtQ0ubvMMvfuUB2T2J9pThh6u4sS
uyivmmUVfjuE0/iZ0KNxJ4yGEwDUim54Z7DLhJjH5oVwDS0fajDS08G7xJoHrxgV5qisJrisuUxF
fhTLKolu+iEVIfArBph51BdPBBeeYg8FWm1r7qNiPAiE2AiJ2/oh9NjvJLX6mGH4bSurRqjs6gpZ
QvTlpz5HCcaK0Oqgd1rOyvRAOiKvird56zPBq+eeEAqkQmUbfEwgiK58mpegbXAkKlDdibeXc9Gc
BDQTssGKY2BmAQGQCK/D6hb+o3tUV8ebmkfXNzewQsiikWid8qHCepb+AdjX3BKkSjWiB0YFLTmr
RpqvtafjhaT6HBrytx2Z2MBKRmw5JY8fNoCcjf7JiCWzzEJU6xQKAGEggc2f84C8eGDKW38xz+Bp
Y6+h35daqejQFBoK/Tubs1spI+Axge5Xs43wzsQSRk6QS9x9sA1shnK11NgpLffo01PDaZWHaNHu
ze2O7QET2yzcFInzaLqssIzJm6kOiEIdoBM5i2k867ljaRELh4QDSU9JTJrZntyF6qmL9GSTjLqS
NthQrwWGOttmup+LjA2heGtN5xtCyDpr3duYV2DvwvQxXjSNCfOJugb3iwtqLTy8zSGlopnPR6ut
3wwKpJUTwpk7Csv4Rt4Gnq4bOQsl0Q621/2B8NDB/AuTk9nizgtMfWGPzNBmCu0zPtTpomwgc8by
YJw9h2cuL6WO1DkigmF2MwR36Obvvzyl+MGzeXwFYOHcnFb3Oy/E4WGU7H3vv1bJvahFHmK4o2Aw
TGKIkkBMa9Cra22n/gO7fuqVOaZv5avajAHkZoQDGF1ePdxf5mwg2sUFWRHZNWARrATR4JrP2Ie7
k1jIyvcvfXuabw4rripRtzmXIC9nH70jTdcKeAN+YOmP20zGYpXbFQv1MmH7DL++psokdZs+G28n
czqDE8dNkR/klULlij2Gn96U0ZkAg3g91lN2mQGeHmsrp/1y5/ZSe6nFl4iPwLltLC+GbdXnNR7f
ytmGy0a7rcbwXNfR9t+3C3pUBdmUtIgBp/HNx3gYpSycLexEYyqLm5tBOgwMdIRSyQjoI9QmoDs8
pgE2LRto8lXLG8TeT7vQPiRl7Kzs/zC/hk39wbjboOlx1IPT4dKP3Dvj+DkrAgAuSuAPD7z0mfHm
k2hbh5CAPHuWc8955Ss3e3DHVN/ydviop9Z7Cea4ebZDTM2gEnofjYHS7ROGHiBpuH658Xe+qpuP
VpO5VfnDPorvi59hprRzOtKz7ehGUb2NrRrwjjaCsyAzbazp1+4v8SDPURWtu2VGFKEtPZmO34MU
6d8jMyp+KRf8YW67r2FPuCYB7IuGA1Ux5qR/Y9NyWB5XJGJRPPsP6fIijTE/N1FNAGftn+2Z6CCZ
ee6LsWg1VEKYGbCCi142YEHkLlyZdJ2qpEG0yVV4/xb2QkG1RnqgiAvyUVXRwKcnp7Uaqem8oMVE
GXre2ZQjek7tSWIlqFnCHX4761R1UUOmGi9ZNNcEr05Dvuma2GYwzSiAwKpWQMxEEbHB55BAwioE
UxcW6EAIy0OBwuSx7KfwUTe2oJvEdZwv2gKtG/QRYvjjELu9k4wn+tLOL7lPpIslluiAaV94mkM8
9iBhlp3GpOfXweb+He8vBmNPYqpbCq3GykOWhoF5CYwi45JJzxPy68L2HtzeHohWKPBc1zLfxNJq
X9Kkn3GCLN+9R3fWeJ21q7LQeonCkNmA6c/uhspjWok6CM/3nzcwQ8i59+lS7uJiur/v5vK+d7tB
O6RTuPW5Mjtq80UXMjN3FIhLT6WPiIRGh0dXHu6ULptr3UEkdf1yGU1jy2S3ksDSIieEEK2mtE4Q
oJorqb7I2LPI3fW6nDpM8gSvF0r9DtKFSWkK7taoC84uRpTVIJvx1LQ5eWMt9rxlnjuRmwR/R4td
6XXtE7S7Q9gTMgnGy1n9+6fnSY1rlb7/XJvi/X43ZHfCC9v0dRQM1tnJXIvTkv+q40nvkKFHK4zh
MHrd3/e/BTuUeoj8Y7mojJpFdERTk12qsX3+d1r2pkm6TJHxw6r/XiLM1mlFCquhZ34zyyhVor6l
7IqqB2Jv2Njf/yuNnNNAWPL9M7hfLvcPokIzAVtRaGtjZvRxDYM50ty4HAWTqWCU81pAEd3d78Le
82aex1ZvX9u4+BZN7T7K5WVsKKLEEvbtSufJ8AJ1KEQ2nNmOMd22nTepsD1PzuASPOf+tU2QiGwI
kgNBkD4Lvcx4oF4nIsNhsIT409gzyNVAtcqLdEA8j50UmzqtSFxgZt3li6kJ5cz+fnEwzWO7f0pp
X+AYimveMwjs2ejwHpkb3KUCbC4JGGVa7Dmpyq/Slx29ZEshxax3pXOdAT4sq5M0DGxRy+CWcvTS
K3Y092OXhg6K3P03ZDv9zQxi7QlvAAfR52iYCAaIg8q9Ea3reGn3NI5zfUAUR6RQCF40qorhUuMD
WaG2MQ9WUULe5IIE5VIIqjYu3xq523GEi3qEXEna7rL+T8ph8S0b677v6r3hJvIV2cUz8ogCkjRA
2ftuaAybd2W5tGGOOR27u0Dn38Okc5voZDUBfkLXdnnUAEUMSCjDjhn2f9LwJe7C/qCsDCS2aYHW
ruiw+zGOKLaWybNeht+TV4PBdkX8RMgZqJkHQ2vOxibR/3Rsdy1UPRLpOZK4NirUYiJmmXMXEdS+
SSpQxvHMNvJvhID97d8tLycssGn6B6K3/jRFyd4tpE35t+UJbAgYd1WTs+y0Rse5ZfF4MflAsVuQ
1HaXkIm4/IP/cuf5Zv4MuwR5C19FitI8HT2kNyzeXvFO72IR4H4254lR+vTgCUPs8rKUgGKszeiO
9qsS/vX+tETGguOdP1YX6bQ3Idvhf0XBcn9iwluZHjBAQ2QxbJgxk0qw0Dv2JxYfslbIDboXBMqh
0rsfEfcbBqyZxkcANSA3MQrfT7n7yxzpYjMOPDZEMsKjakwCyhYH62QXzxgsx9+RVz1HE5M4eyZF
JXaJm+mzHSFg/OXLETQHhUHPCafa6hQJw24FvW6pyXTHELzPhN7zJv5yO7YaJtIqKycTcWjd9qfy
iQvIWBYus327TW/Ci3iOw8LEIAkQLsn//ZMxMCtyd/XXv7PM8rC9sr+G6M8DGbBqfxhwvqQuno5Q
1vlHlYxPsx7Ub9rmneMO0+tdVTRtgYycerZov1ty73jgMjTiExn1kaMsOKpOQAWswm8ryvufnm9Q
qBQsnb0WElI50gXIAHh1qmAPok9Bw9kv2d5BV2iOnFGfLIfmeGrwJyaO2vc0zltLnkoW1pehh+gb
5u2LYVvI1bTJ25WMnL09bMi9muGpQ6U04p3fO+2JiHNa7omWjcOfA9hTCJ0igPPL5ZVMSIlSHxPE
ApYYYviZvauqfZihiGkibLKR46Gi9CRMXPjd66pAjy0bk4xW88ikvfp1XycNCluhh6VxSip6qy4k
CppxWn2QY+a/tA7ac6NtXpCol7uJ5A+16K0g839liXAujjW+2HnCjtgc26dMkz+Vuka7I0/ivelz
dSiZXbOZei+gilBa9dmhXL7MY/Wimb483H+GTIj3TIvsXErxcV90u5asiVTR7Ner5KtyXf1uDuWE
qzL8um/qBDX6ZqwlXQRzpJtqlY/ghyFD0vjNYynDdvFGsW+ILO9xRGqAWEcyMwdKghLCq7z/NHQW
i0hGWfYBE8MvOnEHDdoAMdJRnJPt9CDHmSiT3gyAwwvF5zP8EkY0E47DvItIRbmtHdwHoL45okJ4
PrDFKAkSScq7mxJM1UM8QhhS45QNHv8dljESX5X/YCKxgC6oUiv8s2zvOd+kKuKdqsfqMfzFT22d
dBeP17viMU1dVE5sevYpE6uHIC0Q6rnhtDX8OLpCL/ptMfl4Y2biHlsFKCwmiXEwhENws/lTufLZ
mof0j1FEr3Uo8p9FWQ47XxKJgd8iJ5kyOJgplrx/96Fr9+0NxHCo0uQdLyHlH8tY27INMtXsoz+6
ywBMubv72pvTJNj40KWJMrIMxBT5433xd3+B4Dc98O1PbZiEG2AdN9EPCWHWIWd+ol/juZi/TLQ3
0AnIcdGIHHYMH8tnMSji4c36w6rzxy6lsAde626tZQc8EZmjysyDA54kL7hx2V8SNLRnFjmfUwmy
Wvp+fWvVx73VQPxMfJntmjfY2rBD0KZcMquxLoUBceQulA4KIB06grSKVuzB7m3/ofEpJMUAWVaD
sD1NPtnQw3QtW3phJ2TBTqUM77lYdJFROq46aV1Dv1j7OvyOIgdVgyHt2wB3VJlkK7VVz2YE6U1o
FjZ+kvhn54Lbpr1mJhwMT86yrvLZ0XetAQc5H/+yZjfMpnwco5pWJITvYjRHJ/LJaI+ehRUwmGW3
E0p1s8Qwv0z5zjMMVNLwVCrf8K9dztGKiGanGNgRMVQxy2D8kiZVt+90xlaGVaZyPZpstuVIPfOE
IMQm2agw+EIZPRHmLs5FkcuDYCVq1GQRMhbo/aMOMOq5RvZQJnArxfRO/WHuMhk8cKU5+wiKLHUo
Onr0dZyGojq4JfMXsKh5kprrSSLgokf9WjhYm9i1/3ZD+w01NtibKazdCRgoSjtC4dAVsTn4JWbC
yEffP6QdwSsA/T4GytfjlGRn2wGQgF50hVi2PpTOCOrCZyLZ14Qj1QM2UoHOg8XZJgmTlyaPT1TP
V+3bpxEtojknEwO9r65IyLYPir2Vk6AQLumgPZPnlZUVl5zSDPEfeeyNRCE/i3UTQMhpcPenf6WF
ezyyrFsfaLys9P6ea4x7lQTJOkIr5zYP3Ytr29ORz+oD/1K4csc2PcpaHQHxGc/ksy367LfCS42L
V1uHoOyjK9JnY2Ets9M5+uHwVUyM2kdBMlPXQAxsUdsz6pbLMc0UpJ7/RjlJx6Zd4O8s0wO7F2Kq
G2bXwLvJYDStY+4367RwXjQ8JSZUJLSER8PpIC6k0SFtiSYPU+YPo5U9EgELpXbZ6ddItxSMRdSe
VAXYFHaTb7hbdET5Dqk197VYRx53gVawq0aTNCkEJiPzmvM4TF/zwshrUqIC8W1C9ffRIEh9blvL
3aaSDzitGftxjjJtRNac8r7DiBoGgl/rxdqf89FghjCXi3bmLYobEgvS5qLj4EWUbgMT0NjSFaFZ
iufPXhQPkyLExUKKZBsC41Z9mPzmps09cywNG7PuWTRGpBCxcVDykZ4jPhS4yhg2AovG41l0/F0V
zF7MJAtVoBcP8Li5gNJs+ES0Eq47TAmgTLyNCXr1WAJ8UmtLNuHBI2rVwef4RJuO/9hGLpiV5HMT
wsl5v8sUCc+mQPs+J97PRNdfCfmMLFSITu66P3lEbIgaQ5TnGaPqvlGnJC9uAdlOE7H1GWO3NTL5
bxTRTyQtkS+D9XDF4vbGI56zp0x/NV7zfp5H8QHuZBVLDFmOnwZbm0TM89A9ud6274Q+1G1JRBlm
xVGgIoY61KnhdVy4KyZSDGvmvIPFMzOxXCK9Xe+vomLCEJM/e1DW9sq3ia0qhrfec1+HtOEuWx4b
WYHUNhLNAZUptF96N3h/a2y+4INnB9mzJ74kcX6Md9i2WGplOeAoY8iA+7H6UgRWZzmTXdlAoMyy
nBxPqbfcARkZKnrD51+P5oZJMEMMmbf7KDLWbmnt+7Y1Trry/s7zvLMr9socOnPcsqOfNcRxDxxb
hTqBFXn+I2A2uHXr7CcBjNUWUMfZ93KYkob70yWwfsGL+vyPJveD6+8Rjj2C42u2hkeOGHRWdBcm
8JvlK+TY16Zhw25XHTqpzGWBSSaO7xFj3nbHUndfpsmur4S1y8ISXwvGOefHDEQuYoFVNnLHZLpf
lLXVWs/iOAk32ME+zX6pqH8IETGcLdE/BKp9rgBPn6hw5+TGGvuljkNqqia+UM60uPXCXyYcxNQK
yLpQ7bhG1gCppGc42Ur3AiCqZvleTFsl7J9AszbDPCl0aFgGPbjsUXw1uuyT1TQXe6GaTUuyWVDk
nwhfOTq7uAHmMbwkMxbBzA5ubmv9rdso2wVBcuP6zrZ+Xb3HMWo/pFonwD7pUNLdfagJRlRSfHPt
aFhHzBlT3DPegFF4LnNCfudbZRViNzfXKu9GAsyAZLIVndky9WejJsJdGqygWGXxixCXWtKaeB6I
oxyMi5ukCBZob9YSKhXGQ55eVQhPxi4++GctGHg2OdgOX3RoVojgvDVUUX9bpDbuSa6Zsyh/ItH0
t03BbWmn0U7A2ySasSdzPT6PfJ+OWCCorFtnzJ6nOiFowmaQ09nlrg5J/Ubyg6chZLvVP6aoZ1cC
YSxMS/AnjQO+uTBIQoyXKCTOzVUTk5giqCSXG+kVJUJKKRQ9E0lPaq8EWV9xRAjSJ6sG0lxjzQQQ
M1T3JwQSAeM6RGCkzc/oUDpjUwQI+FhkPvlR/jWR3+ao1iK65eKB/d2YSI6PfmCcenNbecRHG9Jk
mEpGBeMd5K5Jg384LHrc2VWCMk6DsApxnDfFvht5ChPAU08NydhSsSX97j12oZPF6j8d4ehCp4cO
np1oMgF+J/MfH/DXtataHqUQYi2dNJCLcJkO4WNlRz8yUHEs1OWjaR960/vuVKy22lXboJoLtGD2
Szf6l0XQdihoK1NAhiz6cJXWo67RGTkbp2XTISv6HSeb1r5EN1LPlELubQaYsu3BBrHFibleeiwN
oWGsqFUdLpNh0WW5HGSOBRprYEpjkfBc9th8zF3ZtccS6tyxU+NvNwqLvetu3cLekcjyN5N2grEK
aTVn/6PPW1RKOJlTUGy0gcC2TEq1bvv0SBtgUDzZ1aZ/1rH1IzTVW1/gDjS5gzcueoVVr/g/3Jmx
RfqjJHPjWPhkpQ32C/sea9N11IPo0FZCDciBqnRl6OIdM9yfoo17YABL+iaCLcZJOAnoUtZdmKK5
eMstzL7zovUqHHY6eKb35Hec+jrzd0ZCXCkbPKuFnDcWpx5dRj/E3YatJjdjwLAnaudkY9vWV+UV
P9sSzTrYeOAwwV56k38sBsTIQQ+CvYI3iIi6c/QRbXO8082DmLwDnzMCkjq8oBWeqWGt29xB3KiT
caO6cv4TYtJCAfqaCYdDmjgY4jfJVSD7rUdZtBKNFe6MRd9d/uxC9GZp9ha17lWGhbdhin4Qjvdq
aMZNuOI+xwAoMLQ1SwLhgme4rj1IcANpkXlOZKKVEMQT8mNIH9ujJBgwB6kRzxGSbcqnODW/ONiB
XqvXwAkwB0zqWVT0gVw1eiUyDIGK1SNQusJ5Zo2SaePJmkLWyeGT72/jbCyIKeqLrWPlbHym1050
0U0K5zp0h37y4p/Yata5Y8u1mUh0PWz9dzpiG9ZVf4AVq5R0K7CTENQbUqjKMSfzezYeMMNJTiQP
YPKUnM2IYFbb3hWmCSc1nb58m9hFX5K31JCgKarsGuiPPHCvuR1A67CXsGpkgXs/aT457diKGio/
tZn5yeaCAKTWWqcRzHp4Y/OuikmoLZvXAiOs9MaeYCxONCa70Ejpl3g3GcrIQjzlY3CZ2FHbpvvh
mLXcR/PM/spDdIfknkMp7rdt0AmQmmJbV91DKNFnCEN92UV8ZiRNNHktoQMgdXTwsxwxNF4hq+lT
pscnZbJdRV9NKcp4YxUuR1HhGs22YQtvNrc6JzmdQA1IIMnI6iKaoYE39kNCpgPYd5/YGMN9rMtC
XVo2vjyU5pg0XTApfwzJ513mXrfLIobOWSdOxTikWxSC08bq/Grt1NWXCyaPt41NYlQ7z5MZ/w5D
QjDMrJ8PhKQSg1IdaxdJ3ewlfKbYbVfKAPZbjdVnYDUDFhWylkzSKjiy8Ny6uAzdAsKlHYHccIkU
dRdd9Gw8lrQ0B92g/rTfpnri0lZq5XakMCcDYX55kdhLqg570+AQh+MlmZu3MAMi5cNgGSKXmnqZ
8bC5uzlanl0LLHRiOFc51elOjBoRKqFvwUgENW8aPilSAYEgAmyOLQKekDuXZkOtFVS4UL1UHYKn
rqkRO/InK2CssNdWQz7BN3NQNdlgi3YN684o5vZ3adiCScRnY3lR1Elw83CCHZM/ydyzrrSmdtOZ
4oxcxN1B4ePMLpDZI5tBDpiqvUC5QCJViKpIbqgtKT11M216Tr5mwPnoIviA9cMTOqcQIRuP8Ryi
oSP9GpFOrIy7wS2BAZ6UKdtjYA8ciTwdCg6cuFS/rSBdDp1T2pdkY85synGCQg9bEq9JvrQINx+t
Kd84vrENGzfC1xh8T1OwBQtGXDfQSxE4r6YD1lT3yQ9PVz9CcA2MGA95h4eSnDcQcMcGht0E5Ryx
yqx2Btt/ByVEosJrJIrV1EafMx3zUBcPTcz/kFSL0aVBuRS+8yDIAMAQ7RMb9cmqIEqLcLzpvqYS
njqEPTwCuZ73jK7yTWVLcWh/DvQ4soQrnALsA+48Il5FlrwtQ4vTiDkna99BYBJRvwg1oPqfNYj9
GlTrIqAPS6fnb3vxLXzEeorT7WTcDHpM8uEj8yR6Kuu+g1Rme1zswqKe9b8s2rMVpnRxHoaTdEAp
k9b93gYWo8cGazYqBbYzK0eTy6sdrPB0DiQmlpyEQNyPhWA7Ycv+s+z7V7/wl/keoLTRGd/Dun/3
E0G2hwRo6JATtjK+RlsMKMNYmPnrRrMXTLXNCT7i+q6ZTe7KkURRoD1yB+tdmnbHwl9+2xQOIMfc
4rycxeepiCkxgcUszXmPEb0hLuJmOVN+UaZxsPVgngdErP9e6sk+IzhCVlHY9josvkKQc5R/7rkU
JBiEGOm3Y1zKQ0agKl6PX5EjJFDDltjEmLgTMxfbmCdA1k77sWVuZ8nnwP0fd+e23DbSZeknwh8A
MpEAbsUzKUqUKOp0g5BsC+fzGW/Uz9EvNh+ov2Nc7p6qmKuJmBuWqbJlCwQyd+691remI+1WKJ2N
Hy+NROLQdcaYVJ90PFLTrLJFF7BLdl3sLseIIibPgDTBXVznIRxjLaDBmAwd5WflUCLUaLqquqbb
Wf9wY7QCJe29m9q8Jh//6OZautKKV88ttENo5xhVXbpLshUL0wJHWCQ+aZX0PJl3Loy6xk9OWAXx
TES2WPV07BxGuYJTqZXXz+EcheyKczTKhzrKLvbo2DcppAQ7Nq31NA6XLsL42TU6NGALogsZGguj
US3ui+CXyMJ0RUusBxBLOMYI1tPKXfqktjgyeCHmup/4K7L2qfb8VeJn9X3mDp9xl9gbJ6+HZV52
P5iLDoRhrduWmDppWPQQjByFT5jufBxL8PWncheEPw2NEW4Q6htypu2VyrYxO8Mqr9HVCC2Oj3Dz
wpHWxugmD2GHAEyXJUr36qluSufeFQO7ECcatyKSTBiPBgN0RAXrlIFuPDb0CHnOaAkgGm/M4QDm
inuTpwLbf4jSIETyaEjOy8VTPFTMWxPV8lHJX649xGCmBv8+QUVJCVdhwo2TX6051YRIRRNELMKF
G3nrFuG5KgYS4ArjKYC51PQPWnTHsLykUC3JhUouUX0qMFOeipbPlLtkpRlZ/GpptJakTXWd4sRw
IewQgkzORJiQ2U76zrx1G0zPc8Lox/6F/JhpbaUJnwG2JyY8sKPDTKzCwCI5ZFRfVnBuwiOI+V/S
tJaIUqFGBY5FX6+6TES9zU8pW3CkkgXFIKmbFE5e7bxiyWZHQRp6o7x1a/TVPtI3TQSOfWyMFqVR
9iGmjsp6dNtjYeabGrEPSEVAGN7UPnBOCUs1oSng22QG5Z9nZV9TgoM7CqH8d/kr6AsEqD4Mm5rf
PNEMdVu5dZsc11zvG88FB9e1N1rTopH5rkq9d01MPKAxvcuM3jnBVX1m7nvB6Jv8OWsctwCw1UKV
rJdu++gRgrqprCxbGeAW1+wIuJN+hWo1VQZGbNDdN0A9zFUrkXt1eO37YMhX7S7Zj4U6hUXybAsC
BGM3e09aErI0gd8z9sOW1HmfBas76C2nB9rzn2HQblHDZ8t8YuzqMYob0xKnK+sd2UmBRDIS/5wq
HxFoj3OXoAGw2u5QPeID9QnwiUi2zsZLmg/47/ThS4WacSS0oltrHuEJlk8UyhRwhBui3gXMORlb
I3Y/BmZzlCZ0VHUvviE7GquvWen3yR4Iqv3QDSAOElRApBnlb+3wSyuMfdBzutK1mpRH+y0c2h+1
eIckvujCfjmktPnZRDd94b41boG54tIbzgh4GN956t4PbIw3YS0RLjxHRB+pxtgODN8IwiMiebyD
//qRQDFpJsI9a4ZcjhCbdMBjlw/uCTzNkVHojULySxYBR+WJ7sCYokoE71vREEIM+TlkZ6MGTYT2
cG74IvUoMgF8TrcgV4odQ+zgvjCdg2fJL+7H8inIm2YDlsxZRmI6MlbN3X4Z2NZHZcXPYGqrfhpW
IhPJto+SFXkJnInHNtsWfWMjEDLJFSvpHeoVZ0ou7TOHNwOrNQm4JTpgWSOMiyW1C9PlU2PiFSLW
Y6+ybNq1g0uwBnY/pwDU0PGN7E3Z6k/TkDyyBpc4dVSwdoWvHxgzfg0IRk0buUDFCFwzWWuDiV5d
X2tqFYmQ03Pm37YSLXDqzRv61G061PgltazR5gV99QbtnB/sZafdcvjdmMq8MZBZb+G7WosiJLzO
texmE4z8OBS1u0ZSwySuvkrNAfSxaV/wAniIKJeBh9O65X8QU3Mzi0HvTNxza/8UaK67Mwsl1mOS
R+uStLVoqB18LODq3c+65hTsMM8iGklsszJnb0ltborOXJcSu19V37TW6CxqCyuEldTEW/jRuLXV
WJMB5JFLlfNxamXygmRzw/FFuwkjdK3SnTMHtD5nlBQsdZdGoAtPX9foMWpj8RBm7jGBgkbpetFH
fu5uOgPV2khgU9joFiIdLuaYJzOzACs/gJs+oKPQKe5ExLsYctoXVPyzcrl8Dxl94P205c5S5bnU
nmAzvGrSewYNgRPEYh3M43NSlqSZlQAViUO/YfIewgOY1A1qnwfpaR+Z0GqIMs6dKVIDWceULLMy
BjxszWb20mHfL8WmLsKPjmul2TUq6OQUZN7KKIM7p4Gia3nTu70reue+SIjwCQiLnQN6aGopuekF
cZiaSZIa/dlNSSG1sJvuo/Wbib23x1IDmY1wwuDix+N7j8iYe5SvNBzFas35an5VKWf7QbivzEHf
cEmngto/m9Q7GuGV49KCqNhtt1l8p/lcFcR5IP3Ln8qF+mLlxRNm2memQbQuaNlyUw4LDjMbrx4l
5zaHT65ALnG1h9o0obLIlburY5RtSKMb1g4BEfP2c02rgDYgsXTbgKwGo7Hrg1956f4bSaSxB6d5
EK9S3MI4M0YmcNeXimkEOezDli2B0zk4yUNptdoz7fMjq3z0gCyOkwGKcbQkOnZhcv2ulAURuNZ+
xIegcWo8W1bEdjHEd8ISFptGD0NcEbzVg3Wm/UZ54Qcy3jVd6UBoR3hxfSsZCNEXibWzH1k3ralh
mai19Gjk+nAAtRyvbcv0WbO5lSr03rC4STIKUJUT+yFBtkGEC02jOzID9jeRhy1vMmuC1ljLVVbQ
QnI8c2nhCKfzYqO39GQ0D5nWWdWOD0MdfiKrC09t1BAOmqX27eDpTOydhQZtdu+AdLj/Hh3LIrrz
qKEOoWBbiaZ+fG/N5q4W2Tq2XeMRfna2mdet8jqsbiz+xrgI0fIAaVxeB/Hg+5/BMiHznoJ7gOMV
Synx1qxl8GB8YgUya0344m2ZdON7LkkyESGpzF1IxnM5pbwV8Re9vfTpWpvmRW0CsQocjhJWt9XJ
C1yqdJIIAmkbqfSH6TEO0H3GfG52LAHS7eaLxN1d7a6ApGBvROmch4O9PPPKJfsfbvv5V1o+3dpD
TbM3Dd9wrPZ7Rk4IhuPp3nO88d1D4LVU/ZelUuvWQoW6C9oh3ZWDbx9tW+J0rOlUmSWaVkigrEm5
Ube7b+gK9awOgJlhkBG44X05G7C6iJPtpHn540jICiprZ/pIdOpBGTnjafL33Txpp1ludVF7NByN
Kd8sN21nWrhdIH79/t4ap0l6ibehYb633ahOrt6pvRc0Bp1dfoDfsG//A6DS/INQqWwxUxEti7AP
4nhtNSMVfyOpkdANg0K4vwwXzCCHxX0eGIxtM+vQR1Ltuil5i4B1FWYgniIkOysLORVwEYKaWGZn
ae71JcULj/VwuI0cxmd2LSK4i3nwwJNO/ohEkuU94HfoV47K7GXYWunuH36QP+CX/CAg5U2hiBlQ
uu38idp0VMfmnE9o5UpiGJpK35hp+Rg02qoAWbeihVXuZrm+nvtPTtn6Mwbsa4A4j3EG6AsFIYdM
BA+ZRXnsdRT5EArY1pR5r4XaYQBN+42z/kbu/Q/X3p7xkL/hIxVXm4uvO7or0RrY+h8Uux47sx+U
YFetZJbeylSmm7hMs02d0M+PsQC9VY25c0ZN4CiP/V02GfEx72v6pFNh4rGlXbPJVTEgmUy8vW/T
78gs41zb0T6dJTFI/lBDOubBndXX15eCkHHl+SVJ4Z63Z+vr7nAN0BUlsoy8Y3oCsCWqZThNaunY
8TnQJ3PlSkV23KxEkRGzF90FNdRI/baeX66/Uo14F0AuYO9Imk6gw460osl+bnKC6D3gVhmF80R/
+sREFVeEY8uNb03oF6TtvGYtEUvAS+9LW6te5jUoqIv83NTawUtC9JoqwlSkJy6dilrexUE/bMmL
5R9VoAdDUMOTaD7T1dYOCHaix06ZzSmnDIqFqP7hmblyVP/yuTm2I7jZJAhtpITyj2eGijGg6zXn
LLLFh3m5awpSXMdGVcewGO8xWtyYgabSjakVIdFWHHEKnSHbFSAHJsI6+45HP5s4Mcy2xaafqU2N
RdYIctlhd33bqgJ3YDHDHPTmsWyTeKcFGsYY+qGPZWjEi8g2nY10KrYGafSrzqXvW9bY68ohONfV
dFajDew5tFC2TpxfZ4lmOmBWJryefE43s26h5jO8Qxx0Xa5HeyCdYzKSgwSBc8OkMjxYUhJb57l0
fJ06PSDK2MaJbj878OC2lZNw26YdvqAg0ejqJjCQYJx0ZLbN761S3EZly0QA29u5UmG5nTrnZUjd
h6sO9fqCvPgB/BqqHenZKy+l1PTGoL3kGlp3ofTh0lTGySsFx/YhRbUhzTlV0iMbz8oYdhAiCZko
mqDdZxaZAsxRisy1fjizSg/IcrRQ5OgRJquxJeBMxzSRuMcpzD4pqePtv7+W++r49wuS+m8LkjuT
MEGsOpTSFtyKv66sWqA4EBlAavCmuusajTVERlWvNYsuLyGk+raZEO34NhFRDvDoI2EH7VmMLEYj
d5i4QeIGorErcN86CP7s0FgCbL50bdg8tNoY3E/Wq62s+rGMaMr5Xkj1VXHsiYwHvW5SwDla8lX0
yZdbTEeUmdrBajnKkhZGP2jqtV0RQWEuAjTWVxjLVKPk7A2xicIuWfV+Mt47WIlAtubn6wthpSBD
UD89mQU1yzgMDipS3SJca1ZwzmvBICp0U1OU7nrL+BUmYf2m5QEK7bx58QH8wWCAo03IQ/IMFnJc
QPKUm7+/8PIPDrHCyekAj7eE67Klce3/euGFGFsQuOUc6u7iNlFFQeJqmqdbW6z0tH+P9HiCpRfo
iyjL1a1HOPhjkNUfFezzu0pH0RUhsEPAlTO2QWtBj9P2j6RjnHwyGx6jyIhZqznXygqz50wNZHG1
91B3367i6+uL19JUDw3/k+wSXEOqc80LJCCyPSuSFet2WHjQIWlkpASqzGKzXvZEDnLKpQ6mHxPk
d74gqeTvr42h/3lxwJRCfSZRBdWRVK7zB7K4hkxXeGU8538HwUYbfX0LiIZyOyi2V+KUg19QceSm
1WcvrEwXFz7bOmbP+a5PCoMULnrv51SEZG8mVnWY2sG7FXb/Yimf4QoIKONwJQS2jfrFAcqAWloT
V23UFy3Tm/2ASQnSmb+Lam8kKjUXwCT6dJ0jZaR7HL7ifAogPZntkhZjejR7h/65zNNj2Hr0OSf6
4e7oBrs6yHya4ITqadQnz5w73CXEoSW8+/7YJaLhTOyqB+aOqGm4oqyi5q1TkoCK/p+6riOjw0I/
urwSyhILOiVWAWTbGViiuDDofHYGSdMUCQJ81304YeyOk7JfG/Pb69cc5j5brQxBPGK78MsIFqyl
plVL0ChSWPmpS7XitJr7N4NhrZg8wUAvB2M8lErDaecEPZHdHAutRsmnSlR3YVFD0Wztd7QoX5kX
FQ+6xqkmj5ECXyGlGgZ4ptm0wdV0wkkZPxazDwrt40/gjOHh+s4v2vAfnixDzDvb7zsfNw0LmUWZ
ZVq6NPU/ANuwQKfEDYjhwsFI0unsCCtnRxiazWnBv9thomT3h9xqGWvIvMk+4k7+IELkvbOs6oFx
D8HScQPhLJ3cpWjQSrJRkExX6e1haDp7PwHf3BYNhgOjkQ+9Iuwyr0r/NihFygRmVlO3Ts5U7e36
FZtV/mCl0Kiub0mBqO613NM/3bglwjIq1rUs+ttwMIy9w524EaNVz7ULcxgDU7WjlAuiodmRDZP9
qHv1KAv7jh17OlxJQp1us69FLhTGsp+2rkfoGnKiJI7zAK1Eu2cIVXyGkkZXQBftGSc0kGt9usdn
4d3Kzn369sFoaBa/b7reQELnAiUAwpfF47Knxb0nWj4768r4hG4ffE5Qe8Jx2DAwHF8Z1RDtROzY
lhkfGXA2k9dA781Vwv9YBC3hoJgQASwOdQTepcSwmkA1YyyoOXffO3SYo+YsbaO8d1GKzra8HkXY
YizBrVzv/Ovy39dtfeDANGNbhhNzinoxJa1cX992M3YYocaDcNLbq9JXzHJffZnDCDyKrHC5ghKb
Wug296BZR6LanfzZtQwmeZA6cRJzrle1troeO+uSaNlEG8FekfMeDVxRU0N3wDb/EtHUXqJL9DbQ
Mlk620ivN8zfiDmq++ktSYZ7JXr5BXNrYbDH/UNVbsg/qO7KMaTN3ixh2VOrKuuP8m7yByO1S6Lh
aUPEsAbLZBnxSD0PgDyJzBj9n0Br5pBhkmttUJHM0mu82mb5YCrjfjCN6NKO9w0Qv/tCj7bZFAAh
YUhL69lXYhPn6DQa2AvAoIGQMNBFHGlBZ2ViMQUrO9HNQxMRXjfp2ANtu4MiE4KXHxlWRGZtnTrL
bi9FTnDqTORLDNc6Nj23nUAdFGVPBaPZR3sg/Xp+ZJpgaE7fp4XKJRg37HFM60Lu21IEZ2Ug/Ryy
am/0TdfcqDBKb7M3uwmC4/XlyuG0GqokHimdrhleBp085awtXgjhQIpgcw9J2y9e4kY9KRc7WCDh
9XUIM260kEC5rmfgfDUJ8e8qlhZJZqurUv760vuWTQkUi++v+cYQI5VHemfBr9sztSGuqBTukVh6
GokgAveI4IObq5nATWqUVVUHh8di5jpjgO0Gn/mYdfadFo7Mi8CHMY99+G5PGGN3TLWPQVrj1tJj
B0W/6d1XqbJJ0CwDCBjoIXLDSDYOiEo4B9EMPEV0amfnsO118EuC8FOqbWpZBhr1PPJmQa72FOvy
EUjJEmGaeTGF7d9VCgFcXH07P5HOvTrDkBw8DzaaPupvISi5u27We4ajAfU0691266QEfLAgqQf0
1Mz2rHLTeuZkbEya9x0KdzR2dwjCte3fVwUmZPbflnWbfCGTmaSS89KuS4A1f62Ygt4YRxl7KItw
gCSmtbVjVAf59Biw5xSgWrcFvWG6m1hkB2dnyDzaNv5JCKafXvAcoJyO4KmNRnaw+1Y8ESZ85/rO
6nurNNBbGTV0hgGLKZgC8HgFNWdLD3enmuwfMiDcv7Lh+WF4apXF/iRcZXGx5h/2t47GxFSVNhJx
Pm6oIRlFe/IiCwZjVxuIWbBc+jMMLBTlBKmi3ci+xNAyH5r0okTUWPd7g5EvDgNO2H7qokm4Gtfw
6Ya7CbgtEsPxpbNhJxBJUuRC/cStwPQ5Kt+/f6fqGo0Bn1YAUmwJFfQqCCSlCdmwm1ZXt8E48OS0
bCXhLHcKQ+NWlAmSsKutkaDu+lBZxsbS3ei2DiHwFh4qLjOEIekz7Xyio2KvmiGWt85wTkaGOVHG
naM11hk7S380rlDtMvnCtYmfq09JZBtKHBg86pQO47RHRUMmbb/pAlJ0+hx2hUGCkOnGx7FGG8B5
s1llvWWuAklbvPF+BrHHYLjou63mWrsJ9PdiiArx4oKiW6DmzvZ9mi2u9Ul08S2v3w4Ok9UrJL1M
9B9g19wD5qEQyml8uhrlKpOOeVT51vb6toCf9g83tvPX7paNR0oIw3EMBsQCHZSYq+Hf7gUrULDx
VfMzn9mYc0Ckd2Ner00hZtI0y8tNofvaKZrpUJ5jHm1s1o8SmfEi6jqK5Pnx10a6uDN1LbMHZOAt
Ro2B2PMFrs/4KAJg2n3bbEr6gesoo5TApEC4fVR1aOLleAOzozuN7SxSZSplUFztKPfA63it2Ocx
msLrLYF47H/b8Kos8TfdiG/BdGTxNgv1LNY4s9f7FQ/YtDfdlI42X4TkD9BVtxVCCdMkMtBSt4ip
M476YpkVQ71JhrR+iCZgyvFUwjm+GqZVca8YLcMvLYFChz2gncirSRF48MZxkXtCv7n2atDqj7eh
mT71uF/2Wpcz85x/5fdKLlXb5o+Tw5aT3ZqqdsA7+ZBf/OnQeNPCCWF9JMZXUFtEC1cRzXhUXq73
ESbV098vYIJAir8sYHzOjk5RagNWNizH+aMuBbVmJ1ae/BzM517Y3fdJhsN3sWRP7bZhElT36cTB
oo2DZ9sMtiAfx3eDaDzEoafvW6IP8ZZETUftSJDRjVRch06Ub6VHmyBNKjwyo128IY2ELf9QpXby
gf7mx6Sc+KwlXbwne0isYGQsfBapT9/vh0UsOBlxsisWXbbUJuEfry/OvMECHf/7q8AB7L9dBgc0
viEQFhsw8+z5cfjtdqflF3I0pn/ZVymqOYPKMerM6cNKoLF7/nuW6dM6jZKXseKzwQwm1zZhnui3
6euglsxhF1C66AJVWMgs/KPMNqD4jsKpqzeLNOplkkigpEHxWgRsyGMajqfri4MSdC+DCTCX92qk
OaZAfqHX1N+N8l/nN9N/fZVqj5hE9dJnFelfAZgr3JMlGYIUJOFcnyipPTGcy+9AlaRM6CZEW/QL
15Pvb3iiHEZ4cJAz5JSofYBpBVGLYhGqcP4xpghM8EBWR1+5N3Ie4zRd+NoOVozxo/jRl1l7bwvt
kWF9fJsN3mtHni5Su6Q6ylBrN0ReF+jYsvrm2p0KUzc/1LH4KcwJyInCuI2akl58lG+x38oXAsIg
5SkcS1VVQbn3WuvSBRLwXwQVHYfp1lQvNBx+VrMJtRBNwR6S4awOK5hKqAv3HcH380PuFotrn6xr
hNxcH3s5NuY2mVt2DP6/f5OFH3zvt7MpLMpOzfhvPDLxEgiX4HZujQHxyNB7v4Ym3dYJjtSqAreB
K7o+iPmF03l9wIFj9Xp8oPVqbr9PKKaX25s0U+MlVCkh1yQWR7Pf1q/i/vHq6ZwG694dxJ0Xxtmx
q3zvSIoIfciEIfX394gH+15Powom/kuB1v0FvcwRuaC2RmBarKBoBJ8QLwq3psk8liii/IwCrH0y
6dde0iDAWt8620LiVXZF1p2KXI1A3BK5L5Rqd6bsmbNwfsn1KdlkbeAvtMp+yvIxfxAiadY58/lt
mpvndMy1B6uxERuVzXGeUUH/jd29JnQmN4MgvdpGkjhNbbMCRSqX1gifFcpPsmwqEsayOsz3BMtQ
ECoiL8PZwKtZmn4sslJ/Bk/Rb63OTn6oDAn5dTLm6T9a4JowEslgT8tpawprPHrT6N35PfxPafli
k9Vy2kudvGu/y380LFsYE8ZnSX1MqpzTbpG7bDJ/xHxUuuIlgWW+KuuSuaaCmEGecGMML+PoVRAW
qT9Ep0UgCelAlaL6ykwuh5YBB/GFhOeYr9GXfhLjfAcGt7mtLb0hGAvxt9f6/ba2ombbjTq6n7Le
+Soejn0Im6YxkkcB4Q88l/1YSbtfXoGtkZWO+2/asXR0FganP2ae/uhHoftv2rFpJYS9q/wp9+BN
xj0Bbr07Pdd09mlHwzU0ODDhaPGIEfdnAOFZ72TzcF0E/98EPv3/lyRqszP+n2OhjnnW/Od/ZP/5
H36V/yUbav5j39lQpv4v4Ri6qxuK/rOct6D+mh1KMhSRb8rS0WfTfZ3b3Vn+nR0q/mVJnbasK/hD
nDVoyP5XdqjxL07zuiSMRRiCw/b/VTAUIt0/i38sKnMu1fUIoNvmnFz1+w7oNfjoGOfF3H/RWavz
WyhHBz3r8EO9dFRvpq2OhmZvlaee6bFtnaB4oIe50NI16vtZBVIcS0EOizL1+4KuPt4cHUS5nAcN
2YUTwoZSE/0J67/vBAh+2osTa9Yq7MDBEZj74gQdQjENtlMeXRqkI4u+ofcxl2QECyum4PLcGjNh
nLVqYbpzKI1GyywtLmUikMuWN3mAOjlIo9eGxJkFnklC4+OTyoaHrk5/MedB9ubNvlwd+tqEMycN
802o8o/ET1B3ZTz8Trq3hxYgl1sQy+Pkb1n9hhX2MUpAD5h1iXku9PaOn/bkdzhvHv5RWdWHuKte
VZedEeMgtXnzg/EpN13MPX1XwsGJ/KVDhPsbSS+Y7Mpx6ZddeBthPLip4a0dkjB98ZvMe9ZLj35x
RnuP1GprXaZNfWw8u9ji2j6PBnpkhghBGL9rVXYpOVo2cfVGuxOXgaYT2dhzMakCNlP5JMcZFma5
oPKYOs8Zyg/ori7jQBdlaDizdnUd3ScomnQXtDWuFEaEHvTpFJkooolo0eZEJZud8zaiVENP5j2S
pDHcTOJZqE9bRcPSlnj8ShwjQw5VzkWetJiC2gEi+KjxuwxcTeFAZ7uN8/YmnHSbzBJGLlWyJp8J
KN7oPVqT/RE28VK36mPgAJv30X1kjuvduOkwrEMrI9VdqWXjJT+C6UWFKYdLeHFxkWJaNzgqxsNP
0XuHupligi6tDTJJBLVhCIWjBsko8vuoUjoR5L8mzUhXNJBehrrBbz2s67TNGTlCRhUgUVW29yXG
nDF5ScFF8E0hnc3j40B+WagB906cZ9sJXy6Hv5VPZtq6td0PG2/sqFAm+d7zUMdAdjg4FYa4dxsO
070+LKRLIphi5BcVPk3HuLmUUNnAQuA7TgoUASJ7nWrsGcHwRIDgwlYu5PTypaqzraOnWwDMR3eg
JZMA/Sini5IFlAKj3IsIV1NENEYk20ObafGiBiEwNmLuyeyovO4F9frCU8YPIH/00eHDKnCaSTFB
0uoBKNb+sQLJVpTJK8YsNNl5+iEV6iAEVgB8GhwlNulQNNznf0yXTJgkoz0RwMgTChT7GWc7pFTv
emCeqpiriVFDbJvC+ey5/1dNa75EzQxmheTg9gcj5jDg/RwMdx3KIQSPjcM/ywcEufrCDi4ctIB6
glFyA/sQ5O1Bkn9ZTQ9mG65dnh30ky8CzsxN7L1VpvaFlyPEdQdIN0g2Xd1fIrvcIZ9e4spolmFc
GoTfKjz8OSEJJjc2+cA/Y6IGZFYuwqY+a2l354zdOR75Maj4jY5LNQ5n2WBUIMd5LyH7LMIXLl4D
W7spmULlSbczBvuTgIsVhJkPij8kcpX5UQc+A5aiMxY9EEOzt59wlC6Mnrs6drnHg9TYWwlMX7e+
7wb7RZGO4eaYlW7xv+Aw1/aWPqwdpl3Ai/a25a1swlWMPt8OdNsd17+TOMghpRai31LcrUrfX9Mg
RW8QbUZShDUhV1ZXIzGBgQp+o57ABGLiRCrvm+O2L06mgvpOkHDYixWOstt6nFkK3sLUBgqibNfB
1jWfEfqs06G55bGep1z7gSnx/CeNXq4cCwwDgbtWFazMMYKtEh6UwUE5W8guXDQayM6LEm8SfXec
VRu7rZf8/TJTdINfBwy3Y6CfylDbZNbGbDHaWn0ICIkslwyXaOjuc8/Zdrp5r3c76QxbevL7Psvx
SKq1nmRbWbC+AV9tYsLJuCYt/nnySpc2IZxkAt+hiFiQkgWInZQgvp3tgjBrUf4bDcBmEbJKSOxl
1aHVrNtkQkUHOqaDxe52X17EdIk8oPhUUMnJEXixThfb6retme/GPF+5wt4ldCdyFjO7A7qZcQ/o
W5w5qwqvslP4a2Qa16vlOcMuLY3N/N9OCz5aIrk1H6f4a1fqB58Ue933L3qM+cbpV1oWbjCynAHZ
bfwWyVrEQS+6jRmazdcVIPoG09Jivs4gIlYDMfVGbeF9JBi2ArwfVCszuM8He+t19rbIaVQQLwhd
wTyUenPjjMUPxJF03uP8BOHqLsiMgxTuporKlaH9nIZNr7wjKJwcRF9y9ONXkJLQDqpjyUpkskE6
VjFBdEFiIJJX0fcXTg7v8/sqzl8TNZ40XdxDE3spcu3MpwLVUiyrJj02A0DDIT4hOXhs6vRUJeXB
rRfskLe5o+78NniaVIAuMdvqxXiBy3xXmGKPrJdFJjlVnb5PFdzZIDsNQ3cZHbyvLKKJwPOAMtkt
vTcz5PfBodRs82RMwa0PYbpWZHdQZ9/EjNUxy1eh8aIb3tEcPivFLUZMgBPW782YfLpesxywLPmG
/zCsOzN6zTLtAZUBY4THVhkHTQ84ZQ6Pgu+hdd5ZoE2pY+3O+hGOQB3bemMMhLMa+j6qsSBlzg3M
deqZh8ytVkAhF21NbBeRVm6hbxHVEa7j3qqkP47pXjrRxqzbx05g3st5pCvm7ZJuuqNvsiJ8YIiy
n6LucfIli6j/7PrZSiEJc/1o7RnYPOL8kFZYf32ctQHCWvjlU/ZLf3OKGL60Q2gt4SHl+CFl/5g0
zEmbDy0OXphzv1V1XHCm1k+p/hoUyyZuDqWWHe2SETCpn0e/QJvuaI+pzfnJidBPoH4x6iVUnF8e
t10KQTXQjVMphu1UTQc8b6E4Q7fk6htHxzY/k3L46gey3qPpFpL3MzbHl9hN0Fm174k0TgOcS1+7
7UV2RFeCdIVmkAdYzMW/aHBzI6ff2PW4rYBnSnjIVVffRZP+mveARD/MhpwvTP2ssD40VJh+abvL
y35VclGaUXsci/FY6RweS4eUXYbJloZ3Jc0PpZ0dweTFN3bo3w+yfbaJCSdpffiKE++9TD4d0a0r
Y+EYaNiQv5GBN8r2XGvRg69Pr8Xk7XozAtFC5LlmI32fm2MEB1Tik4SXTRyZzJA0fiaeOa/DVqoi
DnRsjpNsH8PZl1syzR98AFK+FAtZUQ2INGhuNDv+LItLT26AkWd7pfp7lvEJRaRJX5ke2Sr04lc/
cLd+Xdy7hJLWRX1be48y/RB9jXXFbC9GFT6GbXwaSb+I7JQFkqsXuDu9Noh5FAfU93ea4dyNU3zq
czL4mjPb2G0aDpegdO4cycdN1kVtndkAL0mtXXLVXeTAQ5E1rC5fNXa43jCWTCO3VWDfupF9YQE5
Jz7Vtj3sFIwYZXrnaHLOmGxeEFmfWpNUFnKdPZOSLUpPA3SMapI4hvy7hKHzIquz6n9Rd2bJlSPX
lp2KTP8IA+BwB2BWrz5u37HvIvgDIyNI9J2jx4zeOGpitcCUXmbKTPWkr6qSyZgkg83lvQ6Hn3P2
XntbVT8pVsxjXNtvWFW9lWwrElqYbKLx2FuIaAJ3sZyhVC+RGyAFvGRIlqbUu1uaXEQ8u5c8Sa+a
7m7oDsybf0UT0Q3l5CqI3BUmhtTZlQG34aaWu3a08XyM07kVwREv65UeRp6p+SgzdRWY+lCE8s4M
+KqyxMFTM+iZvep+lHri0GHXK67AkV41MQcweTlzk3eni2jtx/NBF7VN25ezjjHGJ+XCeQiZmU2Y
rNwIPnDY0Ms0tGes/HZc4bS4jH2WrH2ljRX7OYGatKF6STCKkw6XYoCbGFTjvBGVAOLIUtJI33qa
yEEgLxY9M7TWvYO/9qYKEchCMmrySaxoWNC+108jELEVJSg9ylBsXVrKa2lmB0cO2K6Lq7ziEmmL
/LooAREk9Gd3MkoOJf24CrGNJnQVMEug8QVSZYn4epzzaucB9dw5lj4XFmJeCq9tz2hzRYsGpkQs
Q4qK/i1Q9S4WnNFNxTmnZXxhweprI6D0Vaq2pW1uzaL52Ui5F+gjZsLFrlv42GgDuh96VnhzbDAm
Pi9zAuXmQM53BpO+fvOHjGOFn6HjZOaLoirKG7EdualjL45gPpW7kUEw8xW4PASJhdm7LXAHz3jb
dn0Hyt9Z93b9nATi0+qjDzMwQY0oZkae37HxDZRD6JeAOZur0pizneGTjp62YXHBIW1tB49dKgGQ
silHCK1t+xkvcx8d1fPN4IOy4C8ZV0PvWvuqGhcxGsN3Xw1b+kMNtg81HvRYgH4Gx3wYiFPZ2dZU
cj4nxsQLqHPz2lE7BgFrASp2o8fKvnEIb6m0zLcu+v4Z+dCWGIxq45S9T5haEp9rYT9mvUqhaoh4
o8t6a9Y9Wg7rHop4+kRMKednNfYHVKS4pxJL42+DjIlctiPuIKY/HXT9Oi8mc82u3a5z/92oWIpC
qA8kTGc4Ts0JnSBuyxxEnh/DYFEOa9EoBrWVHAdWGbQtPPLTHQMGDLYL1zYDvbAxh3ZAyXLkRSBY
aWgGMkpBALhpdiGtZNiKMiX3zE83kn60Z83tESh4fcBzeqxtyDnSIvTFHFHpx4jTfJ96CdVon4ZP
c083gcbeKh9yzJsMruhM+AboioCrkRaeqRD1UhGK2wTNciSAGcDZaY6BPqb2TFXFBoQDKyXhmA2X
oFgk13jOXTr5C+QGvgk4n+Kt68uTO6fDyuV2ymuf5Zu6B6kXp5++WlsBUrTei/sXuqHPqhIffZ9E
bw4TAEigxyjQ47pdhmMYQSHbWNzt3bGUlyGNp33mxx/sqRPsoLSg9CGzojsqUAanr5wPrRkVfb0H
BaA7kp7NCZCcCTWDjGq/4r2Q07Qd2YjosIILTc4lj40xXD4Vy9BZsEhG8FNLXwWXU4/qBh9fVNks
ktDaRU3aPyRA5HIyPFjHE8aW8r3KcvkAYU+C+KwJ3CGVJ/1JRE/5HDYjocT6JmJtnvBusaFNpiSv
RGOcB1p2k/rImunHAsv/0lk5LiAJfNXxJMD/Rni68RP/BBunNgaujra0c5rQhADnUeKfpxlKB2O+
3VxG4koRBHBPxXUi3hm6lr0MoYv6++g7+QEWw5NBntGdZ3/M7mzc8aMFxY+tYUgMuK+gEx8VoxKe
1vsoegElpvaZG/0s/Mz/IaX1LNpx/Kjted3087NChD/N8VpBZlv3PsNqOQQnjEcHk8lJHPkeJwEy
csrmFd3eXRkbnNJhb2avUZV/cNaBeZC/Nnn2XDnxicsbgd68L+0Wqotv3Q2OA1tpAdtmV2nfX00R
HDehEQ8UBsgfECbOyVMMS/3Gf2yMCdhPHi6CEc4H0ptgAzYEYpTyUGp+AMh42Z4gVilspFOxl5Xx
k4ymU6yqez9pPqw5U2vSL/jdAKirHE/hGIZqFcBYWUG+awhLwR28ZhZKfBYm64v0uWpmthTYl4Q2
zv5BvdaDh+sv/iTZ4dUbxQvO53hGbNT/8rP4l670d24cW6eQx9Bxj0A1H7KRJnnwOgWY4CHfrhdp
EACWkJ8KuiaYxxsjKC7RnKFBxh6L2+rRoL2wHtFlYbQ0cUlOhIXk7znRV7act3HpL7vKXu1EfEUz
ClN+cDKl+VIzqjWST9LZCRhArjBYJ3TRvzonuQK7eHQNS6+sICTcCbhkkr2GyYgko/FYvPREfB19
Dhk4Om6qd7EbPC7/FaC7uhaGUHbnlPG7EhzfOPdc6SAFXleTGFVwjcPoUdcBhMdGNpyW9rNcCYij
sGK4r9LrrN6riq9yC/09jzeepZ8Gs7i0nftII+bBN1yQn8QqtXi85U0+cNX4iWxWuQ4/A4+qOUl+
loOzJ2IMT8U8P0vGWusiZvWU2WtWtgcbqZkVIRhKk6ndhjp6t2d5jPERoWpOX0Mc1KVnX1szj6Is
3AwFxkSgcn7MzZJ0MPMpA8wEjsHbNjPPSZFn1VoX/aOBE4AUwkpwNiY0oMdCHyKI2IpZR5iO670m
5ygwLU7FTvYwEzHfmzHESfdp6qNNrTsONbwYA+IrDKHvAgzA8pe6fnGbEumHZ+77kOmDEfqEEagf
OS/+OiWiixBQKnYanbb3OKIW7Hmqupqrw4MHTXryvin7dysyzn3uHBKrvwOqNtusOZ9hXG1sFQ4A
rM75hRbBT7/kT5qq6H0Y5DYj3cjlK/qB56aQpNY30bFEj7y8j/2GCpxYkJtpDCF1nAqt7kwvZ+NR
9OTaApGUlAcnZyrseG8brxmuFjZVbIYrHAxH2cHSj3KQ8OmWlMyrohN3gVTXLfqwtPM2mii7GNff
auSxMmy6Jkd8iX++Sz1xwP6/9fNHkIwHz5uBwpUYG41t4QQMOPnNA7SfVvKoA/oduDbQkWThYyLZ
LYer2nONVZnLYxKPuM8IC4sKwotc+sF+ro5NwUrN2CUFDFczfWnb/CFwGL+H482sazRWrLLCyB/K
UtylpcNhFubOcvZ56EKeHBCRaFhM91EnFCfjV6hhrQ6TBfeKKfYIhJSOizqmihqsrDAyje8uRk9O
f8ifKr4nJiNhvShZFUZgghVp52IN9naGU0C4RcITECTSWjxXCudZnII8ppSaIizDcpTXGtDF1KSf
yujDrRBwxczshn4aZj9yM06DlX7aLnpVo7+qeeLJufwULUNiofyNGSTHVpPDiBP5EhnyUJsQeSz/
Q5B2tGaefet60Xvznpcmkw2DgtE/RUb8Ho7edSyQ9rfzs0V8L8i3Xts/TNTlJTeHFvpXaPinuite
45AcPg8eMJ26GjjLCtIu/l12VxH1V+eyZRMYYnFC07KuLCScxfKCyumedsPacDIibtU1uZwP2gYY
EZUPaL+OXYf0ySNQbGZPIxnJI0ZPs6ZHBCOrpK3hnyBQBkz3/lkCTsMEuAocQH2pfZezmDP8vKgi
ee7Dxr7DhQOUreqIXO5+uN5z/WIV/jEncQtx00CSTIBrok3jX1Bi9iivwIfKYxaEZz1V31GcPjva
vR7J3G4C6vTRcylTRHmL+/Oo4uHZpaGAchUfavGKZjkfCUjTORErY6IBF5Zyq9v5YW6KB4Aah7h0
uYlwiePPLUvjZ9+yeifQIoIg6G7s17UbX7VJfgI4gbIzjt/p8uaCesUVw3Mf/VQdSgG3YTMWg3oM
8uFMbM2xF9zSVEB8mFHjEhTc16TVX4xHtHnwNsuHPlK7GgVtFqv9W6gTTDbOoaYV4eFFL0tCqwJ1
XJYsULX3aYay73O7HCUEPHA2Ve1eI7E6VqH3GGs8w9y+46BF9SAPKDnv2OM5D3jsmEZ/zP1uYQnc
ouSoVyY/Kg6L2ykS+8lrr9SQA77X7PNjOL1wHOaaxFE8dM33sRa/gCMyTkNTJ2qMn4V7H9vzbW9M
GK5zL2MqJIFcdIzQNsHICihqCWKBByq9ZaN24nib0kdckQBR0cmiwLK2LP0bg+ScDbSUi04QmiYh
Iv45cDk8RaAtCesM5xTBB/rlA8qLvSyD5rZH+RM2i5K/GtbGvATcp2LT+HR1eq5NggMxkA82dHtO
ZR//F+fQ+4/y+i3/aP7HMgb/WVaTjmEV/88/f9j89nH4UW7e2rc/fbAtSB2f7roPPd3Dyc341t9c
istX/qv/+JePr5/yOFUf//HXn2VX4B6+/wD6VPxxVGx5+KD++YT5odMxFxBP5m8/7fjrP/769S2/
TZcNKb75rsPcdhHeO0JIBri/zZcN6X1jtOyh8fIcS5je8k9/mzCrbyYKMN9HxIopAQErOr+/TZgZ
MAuL7DSGz6Z0bWn99e9/++1vxgaetn/q2ERG+ieFlVSWa2Ge8ZFe8QBN4S6mrz8orELb1iqxlMeV
iuuKmwPy56FRLH9p+An1AtOzI6f24C6dSZifSrfaO4UwOW4Z9CI9K6tuSmPoaKT2wKjI43HHi2XT
uW/SWp2zLLLJ7Km7GymbhLolA5Y3OuMRKXeI8252353ECp9r+qg/HOwuxzlndOC1dnsswZh8mn5q
bWygO2drtPJdg66Z4suB0wzJ0b/KrbqCuYkfzKiHr1OVd5eQ/M7AzJeSUFQgseveq+az23XVCThT
8mqzGOO115eMpzgG4CQI/eEmiWiBVIy7jLXld+M9CSc09eLcXvte5HIhdiBnh4x0QCRw3MbhO1wI
k4q6xTrivkTe0G29whnOYKisCiJlOB4IQQQoKicGZH4C8o8ZdcfTNdbeYzQ2ztnBuXTNPN7wNwmh
bwiAjEETh6fjNbEC0VNiz229aaFs0iQxcg53maedd68ninkzlDPUs46qrzoyDOwWavSUcdeGz5FC
aYhnsNWhJA7cCdsAypst6q1EhJ+vO/ovDxAix32FEPQnwQT2qrbpohXE/m2HBD6+yDExYc8d4CQ7
et+1rXnDtJaTZV9AAXeFIPy2aumspCRymyK865IIBkZnhi9l5usjvwmBeyjm56yTznvcdyRpWWTb
bqe0Gc5m5cirKHfqLbovk+c4FC+Ck9wRLyfVu0bCgMuYXh5IEu/gliOa4GhITuTJgBPEzn/Ihhr8
gd373Tqid3YlAczcmxypS0AYsLvWpTHipC+9GSyomxo0+QxgzQktJmC/dN/nJM2p/mj8eONSzHE7
3hRZOZ+jTBSnJk+LV10HNU1y5awxyNJwF9Z85ydhemcNoEBLOxFXSH6GNfGC0Iogg1FWD058S9ZA
e4eaI19z7et14Go0DUUdMfvISd6wievhGUjSI6HFVDWEBDDam8GzQG3I9kZriteMc+W27FDMlq0Z
n7o89Tl+tMMlErl6CMu0OqU2sgez840Coo013fpdEXPEntXF4ej8K82Wsg3UwTZvKesaQFJHho7z
scg8BlHJmJsrhYtyPfpJe3S6JPueCUzS5AMPG2BxEGrMtgzPpFn4WwUzlgp0qG6KyHfP2sC4Afwh
z08GvbMr6dT6JSIJJFjBPMBc1CmkhBRIv+wCJIxR+A2p5OP8AESlfMeGUu4wsNtM2BVGPMJkBZVm
D7WvddWehiXBemZmHWbiDhbbrQeEwQ2m507kIr8EuTk9x5Y5PQTGmNxEteUiT8Aghf0Qnc+rJXtm
WbFn/mqH0L0KIuTA28pgzLcemyz8bhR0mTe5TLkqQEO5G8PqkTMMNXtLj+eO5FednDHdOvRklLkY
oBSs6lUHsQKUXu+k58mZ5T42DfrjCWk1e7yJMkLJ7HPcqMekBGfRmD/C0GxvPM5B9Vp3OQ4l3ByK
Srhf3Ep9VgPzr2UaHxsRUMDB/B98tOsMNWl3ht4u0ogHydQz9PPUF86j4Vggzhu0LenBsRGf0cNG
gnBiuao7PUYVwI6sqoxdrzL/rnYr/842tfcDdyZWWypFTtOGCDnChnOBNtq0y6cu9vPXLkkgY1Zo
VpBwCpcOgt2jNf45LrayIiMLncWuxk4/CL8kzn0a70wVDaswr/MftpN3+VqTYkwoAUN9REMBrY0m
DOPHaoiNt3JU4d5Mm2A9e7BtzImwusp/rcfK2bq+/eZ0xv0QQADvmyh46QsLxfHYiIrWs7KPPBL9
UYIWpMETdecIuQV9vy0IOx7kfMvJHjYX4UtD1pOLbojrMFFXkWGc51ZVxylZFEQM6ww6oUYLy8/P
743WAEqXtG92rcjxdqbmECfGM2ifHxgNgMDOSbKbNBlaBUtlFzTFgKM71Rj0lXuf27N9RtN6z5AK
w4MFa4VTJfMrOua7BAAKep0iwWXJkMG4Rjk17Vkn0XVFQN6AMrhklDTTitsHM6pEAFLTcKui4FVl
jO2UM6TbzMfFZFdNdTAmY4JpX/5M8QXQ7eeIq0I97LUfDtfMq9LDqDF1WA4+UxSpwy4o6fHb0ZTf
ZCy4M8KyDGCZhwJHeuKIJGdXzhoJLlk8Y47sM7iy5rLYU+FdFAtjZJyC/TK7yNl6ElN2ZVPMhmz5
9xaK6o2pvHbHabS9JGI6BF1zlZX9eIz8iJ5BfnYneUF0TX/JvZqM4jauSTJ3vI7y0msBEpJwjRny
bMVk4Zrcjzc2f/zWiBFc+iU8Gm3sx4Q4v8ELbqk0P/NouC1Bw3gOgGnglkRTmv0Bve9FhhpSQGq9
5owSN6lFIABE0grXLU81NX2h7WenzFyH1WvjHJNj3HOCaK38pV8SnLczlmH6uhg2cIkA6jOpl01z
j64+67mMZyaAspjBczudydCnJ7UQ5TBjk+IQ13F40ekS00UcG7mWjL7dauXaSfUOTqB/BOg4qc1Q
NM1AcThw6bmIqK5racRLYkvhfY9zwPRVkQA6brjFr8hhLOoNNm7sU4kYJLUM7eNWeTx0lfTJ7WA1
QI+cmkuQUGRLgzquCwjRc2LcjK1c1Fmq8wiEngihj/zxvveNrIYbNItrPxnnR4pmcsoJKZ7B3vrl
i0Q3uC5cxI8M7BS/UEGOC2PkUxr3OAQMEuEF+MdbS4fhi6rc4NlPMtQX0OjDfSbIXRfIkk6U0mW0
Maq2uR0zQeum6uYfqrTBC09z8lGRQ02EjWEmhJzWxkNq5qS+Qfcp1JXU7FDrMrZ5NNKOwF56ZkI+
thPFEBrgsSNppxRet5k/lu+WmIArWrVsLi7tvc/A9ASKH7hLkha/4T3qwUhKkMncy7i2QZuywZtp
tsX+HhMVV6nUf4zSocy5ZDFDrkhnTF7nCDXxfUHLpl6rsBiJWtDmdBN26WxsemzJA6cQE2dB6ww/
0yrNX0bCe2lbDhkpHZNo0pvJi2MGp6zpDUHLwCiVyM0X2k5s7hzEypcGUu91gaDGx2Dnei+in/kz
CaZpb2wY3AfmIOVxVh0/lvZTWm7sxDavBlMar7PV+pc+6KM3BRYQuRP5v4jwA4BgNTbVcFXx5z46
gxPuabc0G69V6toRpcDF00VvNlrFTae79sY1XYaAYWTQVTAZet+OpAre4DTEANYQX77GQRAdRZvZ
W9dR1d7Vsr2Jw8o9QO3h2+OsfGnH0kQsGEqHzBtmSRjEoGO/zBPf6WjFoyHzBCw6TAgGMllU4s+J
lnRJnfvP3FUbRByCCgG/l/q0W8u+mcsp/GlnbnnMBe3SNRFCcbMx0mUxVLAUXwo3b7CZYOfy34JE
kO6IBz4j7InmCuhhMcwvoISrtzB36ftbqkevQmP+0tIX2KhiAC1v2ho+3GB/cO2X66iKwl+N6SHj
FLLFz0yRwqxsqu6NrjZOKeTQjXB0cQveJKOPP7cAZW2SD1Nk94SpLKexyVGnCvo+2sRaHjU4tF1o
ze7D7C8F+79fdP9rmu2b6qN4aPXHR3v1Vv25jv5/sqxehMz/vKredzGi7Y+//K//rLu3ttTxW/an
Cnv57t8KbMv6RlGN/wgZti3lVxH9W30tv+F5ti3fk7YDtsT08U3+rbwW31w+y7wE0fNC1vB/L68N
6xv6bfqQvmAWQHad/PcU3N4/OPYEP8TEwgS9gzKbB8kj/2OBXbth57uAQWbHu+QNOktgH7QHRXHf
9JKMZ8Y5DiG3JJKu+t5AA3FJWqv6IVtGd2b70OWme+jDKNlDwj25aIiQEiXFVt82JbHTpknY9TQS
itb5EeV7yuiz7up437Qp2hTvWOL6vQSIZLcSDHSn4YnWBT7KHgtKKkgH0zZt47EbD9nSWbe8RN7b
0LyF791C1ASiabs7j4yrnZsXRAY7UO+CeqB0xc4Z63SfkYwAjMa98aCR3o95MIBJF+OusAprC+MQ
CmU5M5nD4FUeI4PBZsbtCnAN2WiNvTYwLu5jjgFhS6e+YHaK69av0V1FWysrUcDqNt7buf80C1Tt
RhieQvAIMCLXCMUXImXN9st0Ics/DHrya79z7/tR3RQ1ZM14+RV91L0gwjY52o4DXXlRHrmJ0W5L
Ce4UGZNTuE7znnSBu3l2mQ32EaIAE1lhRiyusKZiazTYzxxlFZfRaZ+wBL/YioOay/ec7WQJHU2i
g4RJfHBc42qoEUH2HUGrpqLBOz9+/bQK3k+XTftAzhyXZwJq2xggCM8YptG0Jt7Sw9dENfHcdlX1
gvaF18aWZ5KQ4311/5t727JZOulnPzDG8ev2SQ0AgBKFjvDreTIIHzcNZ0CtEK4YVaITRHDEofNe
s6t+x7DFHuWAiCVtizZ3Brfkuqr9WzVWggCQBnI+mrwlT+WqyudH/JtPNjCUXR89ULei4/G32o+8
g+7kK8lXDu16QI0dsa6b2q4cJiXTwOiGSOh4sickt4MEOd2Umy7D2suhmKDUFPSm6ufFWkoj161f
E4FujrPeR5v78y3Ey8OSS73hEoZCYMEKBQi884OxPPres621ffuHreVvTbG/FB0mqrhoG9pzfwYb
uSD5Fdu9dNXyX4t+258v0Vmx6roFwrs83Bgd3L41AaxgzLprGn6tkXqnvob3WNRj+yTq2l6Tffbf
wUik+w9eDx6Ha9ErxDoiqd7oF/75cXgwz0oUF2sw4pdUlu9eCtHeGVuqo+Q5CjmB4stGKVTTWK9o
9w4jE9Sx58wRuZRv4/gdMxSnCNzJjMnfE1kechnUzOrRSWg3vo+S4ATadN2U9kll8U3ZNBT2sJlH
rLCVKk/+8qYl23k1jPmNA1FtPUbOB4fLaqcif23nTrBNS3BZFeIjW2QnLGL2OiNKaE2UqD7pBZfc
Lm8yo2kZjqUfINjEorsGyOspMr5CYntOJK80p6/3mjQb9guKayynN5NwRWhkS8BWWp5E5hWneHnv
9w8HKP+n8ebrs0UrQoK3/+tLCS4kI6WpXom84h++vn0J6g6mhYAUQyXMOnUy3XhXMlY8CG3UJ5J5
9enrvd8/tCH1R0GMsnvtzxm+AYRmXsoHETLIqBl/jrUtVpnVGlj5ihOMCA7kSSOwqgQc7Hsz3XNU
QrvQxjtKk3mTR4g5A8Kd2gwxTj54j2mNPr4NF/pYNRz8JKpB2zpQ892+Ov3+YTaiLDedA6c34q3z
ojpNy5uv93xZrAdjjI5ZKM0T6Sy8KWnkwu+CWsPZFDdA2J6+3vv9TeqIrV3l5gFZ30fRI8hEsoJo
aHmDqfwuSe1sX2miuQcEUuQRTkRHqO8B0MmdXxXwYdzcx+lBE2g79P1bAYZ7m+EcRQjZkk2ZTjNC
cjopG6chbzXQs3Uq6DCT9AqCIhm+l6HpHHOyJ05tFQTrgNE+WNlAnOx09fVpjpbzSfsx+BBrujj2
hPIyDkn3msnRoE6cziExQ/Abh2Md4NpdFTY5dtJvKKvYLFSSfmqdXb7+omp5GiAbQTP++ngXFkbP
77TSTVCwAzeZdyYCUEGmIbMlsHJezbIvTt5c+OkKfVj3mSlZHd1J70eJm7DRHQsLMZOQKrpu7R+c
Uy/dst4J6WFxf707LmvK1zVZeEi3VqqZ6lMbufXp6z2LUSsryonC7ti3vGqTYZsIZ8B4kViySpbl
/PVmADX423uAnMZN7uCkcpZL4vd/CDP0ieVAA3AgaHwbkuoVcN+P5lmeHGsIYKKCVQnnrsL60CWH
3BnnfWfUxalfXif0vbxkXx87ctz73cD8aeQ+FTryxOkkOwQq2AvXbs4upfxQxgEs5fjp6zsMujVw
w6J0seUye7L4RbZlPE/iwy8C8HcUnvTjKuSIQI9dghf1y+CHK2fqd170nA8PdKme7KI1zll7TzrQ
25zGr7OHOzVnIuaBfSbFnZ0IFMQO0ES/QYpITjkH8642xWYq3FURIUoJR4JskulNhna4cTD7Mo19
j0gu3NqkquFPixAhcxw44FtqGUs0W4k2czUMnAasOEYOD75gb4W5xNnG58LJC7BFeHdeu8k9QrlC
b7wOY+MhsPNwUzreMTSbDboZFqwDtBiQ8tauE4afxfwUdN7ed2cUTMhQmjhdh+lw68eOvXFzzMeR
Z69dhn95QlAIEZXHoTfKbfXQazZUT2Xd/YQdeCVCdnZDoKCTqfED2Ha65wg1C0SycsRqN4UjJyPV
beORGFC4LtwoOemAznHv1NlL2YUmMpJOxEUcvviSbksGjTs1p454OKY8nG6aLgGECxSPln4nt4XK
gfXnEPZTC4V8QBKJjvl3tbZrT18EWvgWJgGi8h7Da+xcm7G+cPIjAuqKUA7CDUPD3kBZdm71q92A
jZ5drC1am2oll0jhgbDGkWYGT1p9h4CcWXmY/xwWXkNGp2wTTc4IKPiI6xZHxWw8GU3R72Zd/vp6
uPxp1rmp3V1aRD+8GB1aZJLdPWP/yKLwqeCAsJ3Q+6NrK+gW+W630nXRnr2wTY5he6Cf6e1wlMzc
REk9cy1izAenYWzbOP4mZ0BO5JIk/YUUyljD1vOTH0FeuFdhnr7WRpBv64jGaF/SKRZ5r75jVKJx
KOIiuoZbxK0u8qALOyCVVAbWMaIzRu7weKpzkoyL3H+wY58EtDEUpObm2aYphH/iYmFUbG3bskk3
5GojqbGM+EV9rya1z3VQnsHZpoRPkovZ4+lC+zbE+9pS4I61ff56rr4+ZWYSznnffjo0C4TNOgpb
qvfkkjUjveyU8+tIQhFTnXMSRos0o+5OOovuZIRlySdGWTI05+xmucTgWOW2595vsT51PqJNiCCE
vEgXclLYvdRj454aThnBRL3i9XAoBXjdlGMcdnw/RmXTIYwt/Og0Lp/0yBg7VV20JbN22KRSs+48
/fh17iPeh4AKE0ZdbfCSKe29eDycq0i/WuEBLyDDdB+/SxrWP6XzwCOLbtvo1M2txdOub3Hn1zce
OsNK2rCHoPZsKhvdwagerMpCZTu+uBGWswiO3L7pniKZ9BxT4UE4JV6oiGSxaaIEaHp1ZTKXHGfn
So5VfZioH1fEJHL3Lsv2Mo966zYa7c1iFR0M19gd6pAAyM43xaObICpJ1DbMFLinodh4NFA2M4Dy
NSEB7xC/wl3HTeU4MM3MiPC5jc18HzEp2BN9QUp9pT5L6QAtIbo0knW6abiE1h4snpXxy2dbJkpz
gPDrbblY9Uml7kdGeEpTt6c6/O94sP9gOvbwGcNRhNJkS/Z2SL7L0PgPQ2EgH85c1b8aaTRX0vqU
IwGJDgj4hiSCvicgwuu2mRNfx7TVtqVbfppwr1d0nAZvZIwClKY1OhsWrPk9iQXZG6I81BFnhFqH
FaulGDaLyubf75U8ljn//8f2x580Bv9aO+X/J4GC+X9spRzKItTxn7onuN3/3j6x7W+er2hz2DQ6
PKzrv9vf1TfLAjXE/+BretQm/9U+cbxvNFoAU5u2a9JEWX7c3/3v8hsIaIV4waO1gnXe+3fkCQKs
D0vtd0Ajj8uhEUM3hsXIKE44/wC/CsGO4NJyuUf0KblMlajObHXfHWUvvoibYnAC9n880R7nRDbQ
cTvW5S6LuzNGB5TmlRHSsEgJLAN7aqq82nCzo1r1vFuzhGOVmh0RdteMlffJGI5kmeNtkzQLshqj
+ayYjJOU2K8bk+zjkruXwzR/cRJnWyxuclPzBZYRPVtOmm/o7xbs4piL+4p0iBboio8eFF2OmyBG
h+Da5hN6qNmuj+E8hutSkiJScj7RE1HnYurbjbRWlpcGx5G05YX4XzXOqWADMOKIWbnvvMaN0R8C
mvOrHr7FJrcQFfmBZKpH2hxgj/4Br1DgdBtMjOG2F/6Tib4+sQmDSQO5mUk6GClgVpHL2dn1Y5y0
BYRedHD7NEXhZBYTfJAwfo0H98LNdjgzVeFW9+4r3zqp4EtGCA1LT+6prPPoMHbDD2++09jvLgOu
p9Lxu5WwCcMjGRyycVr8yOYBMkH6kbXDoyCGhS5q9+ZmGHcjRT6rgEWSjx8e7S3g6pgA0vYtDyqD
TA//M7CYG5n+wh/Apef48YZgYDKzI7bnMCTkdOySTSXNH7P6mYkE/XEe7QWZO9Qz1Wo2eLWn4mwG
nlppC4Vhzrh7TSS2VcEKrkuU+BNixFRhKmRQeldl8Q4Q27i2JC3pstaYmUj/RmJ3jHE9retSg0z1
uo3VFXTYcqi7oQg7PEfunYDHSlh8/yJUQeZx7V9CJU3Gng0DmtAjfbKEe+p75aZKYYu00/BeaPHp
SN9bWzp6ov/+3Qp+0L9jTWU/E9HiQDLNdouUDWg1sWGkv5tGTsmJ9Load4qgzE1PH6a2ckqH1mSI
Oqhn3xieILzckoz5mNQZcbtjnWPAK/fuiLLAANYbDXBACxNvKveSVYohZaVbmtpdllz8rgcgx7SV
6fh0HnUPQ2Z8ickDPRa9fz2SJQSiLN3MNz1C3F3Qk+0eCG9c21ZMBJ4Sm7GRTxX5UBdNUMEq2TUp
TKr3ZNS//jdH57FcOXIF0S9CBGyhagvzLPno7QbBbvbAe4+v14E2kmJC0wYEqq7JPJn05GOLdC0D
OzY9tOe4g1z4QKuY7nP7i321SWlN0KFOVLa2aKFVkHcXg5gO8wE7eS46sEnGR1FTWFRLTwKwJMzG
6NzSX4f2hM6EScj8R8ri0ZQzFWJWBdOgHL80WVEkbXx0uFEj8tCIqgTB2eldMMbte+Us5aE0JuEt
OBUOZlKzeF3ggU4pMeoLemzDXKsT/jAk85Pt9QM8840QMdDT8l+Ra6cWFEKwKlRFlsrNABb8HBSu
QYgcfhiYOuIPQuQX8LfyIHTsAUX7fyUjnUgvmerOKvHFmkwXXQXk7LxDQyWZAyIkJzGznp6laVXq
T8NSfelA7Ss2i7xKrkUs1MqL0ctdRZO8g3c32C1WP4VWfM0x8unEHXeCgfuzoxlQ6Xw0a0Us0bin
d7j2Q+SwWkxGRmy51uL1HqsArmzJhImnvL/eCyHGJvXAoScbkmzKm9uT326hJjhZWbDhNz8Y2dFN
JOTTqao9/HApoigYoeO0n2YYvFHmIyaqFG8nxJBpnQFAdd9WZNgkVK5NaEj0qabm4jvBktshs/LY
hXZUqeJNs4Yr3SGprloGlZQ8Mykb1E/xSerp51oBRwB8ji65lMeIVDx+mozbSfwhnVg212GZ7lAn
j17NcCyc1scBIcldPr2xRRwPLYhB35B/ttwhJbhXjrfU7W86Mrqu3EdceF9uop0VgFgwy/Y5AWHH
Fg6NQDIpcXSYkqPwsRj7psnbaGOpKBUaznVg8fg0mmxbnWVXxeaGBnuNkJppeY2ReXrjDgQBnoUz
0XxqC+22gOQlx8hUXqelb/DAjnFFkypTfElbpX0YBeQyPlKkOZs0PycTmfYo/MLVXF7YvxGkgcMw
nOfKPWlotr3B0TvPLed94ir/qQ1zl+n8jhR06TARhOb2t228aCbFLKNRZoQk+iKUvTUDKpoyImhX
Mwcb3+RCR4KQwDXMY+csdrCJ9Cln6H5MJby+6VOKcQvJ0OGKiIvH2uRcsBwGiMoxP/MCHoGEEVlJ
HB3a7GITreXTMrCEIIo9HK0KHY6egPQTL2tjo56S8cVolyv35Kddoc8hmnJB7xPM8quAfBeyzjk2
ZtP4MNI6OI7JpQPAGuTRojxjSUqW2qkO0vozSowXmY2kBM6wa/oK2ewo0v04KfYF9LO5zgin9/Qk
PuFCB5CS88Q4DnhjkUZIWCGxw9xUueXEXfl3NRAok6vGvGRl/ouz0xv7+EA0Mk09C915XDisudOL
JaZc6G2H7SzidsZ7uk3sp70A3RZIJgzFL0gE56+hyxAHbRcyBCJpOSU1Kis4HJ3oM95SGvj4kjb5
k8mPEmbpdFfV1Ru5M4rNJhGtCZjWbtjTlQrXYeZbM/MvWP7I6cLtlIRxLZCTcMaOZXoiVwAwhBhL
z8Rx4xETVvpxBRRQzhHDmOFOWukLJD9y/rLHhlQ5SqP7uOs+bdlgeTV5EwFlPLcaz03HFOR0D1hm
Vr6CAp9ayiiTlZZU+wp8ABVp3wsEYeEKBdrLe2ZPi/zuBL7puJhapJPJn9RSDy4RlcG2gHVMSTOe
8hX/NAJSJiNeZxcIHBv0pwA+vzgO/HlKWRvoTC0gLS/R0GGcHZ77uN250HuWK27FaCK/j/QRabnv
blvasCDEEa74EFjrRpxCxzpHNB2W/+dpjqcDmFhkecZyrhGYIkJDpd7AwxkcMkSHgfO/My5Eu7Nk
UvZFT6MsXAUvTZU+l6tipNzfI8JoCOuKXKIKQzZhbeA6Uwi+jVkzIcveUEQv7Tby67JV9qLRvlpI
0fJIO1eS/fj+HJ25/1Aa8Mutc7xezkhsM6/ZsoB6WA+aobuDYfu8uoykB8zp6ej8rbFgtnJnrWSG
pyKJ3QTRIzous8gejL4AkdM6d1pcY3ytmDl0E7Ifp+dAdIB7cKb7g8gv0qarj3Dj2zjUuZZ9d5to
zOvBn2KT9K2a0B+t1O7Jbjq7EW/ptn5WOjghMshIrdifxIy+0AYI6QqebBn3vZ+txRwgeSbFHJ8x
4Q063stcgooW1oaxexfaG6+tSBGrRPXJWhNM9Nq3zUnlk3L+Lsfy3OzpicMyloFiZKG2Gvc1ttAR
8++0/oqY5CLVPyvDr8yEMsKJ/uUW21OHM0SRY+UgUJuir1Xnz7w22qXWUlasE+TmZXHNQBnNSwSO
r8nQkcE86slyJJ9a3TKR3SpoNV3uAkSxMI1QFqPAYMDoJFQO8/CfMrtQxBafW66zuVyuIO7/UIJR
tSasM2YjDs3a4GnKJQSzQ27VqygymMp2/rNZ2WHRzRO88w8dTWGQWMaNQ5KkP/yjXlu4blA41Wv9
owrr35o0wNlTl8HFwI1TkqMTEZodiRcXDL4fDaB0sIMTpkIEsSQO2HPX7JQJ7Y64W3FK9PrTyokU
tvAwTw3fPfCuv8ok8rxIvvOGRR+FFAV0UXlY43Dajz1Wp/KrwOzra6o40O+YwWi5obM1+XGDXxCU
4pPhAzHDjH31ZprDynT/5kSTeEuDwR2NIFynHzvfXhJko+w7tt/sSy9cMpqX6IguPPbbBo354KRk
/BFm6K96f4+a+opYco8bLC8EvRGSa+awa4cUpaPzbynLheFjZxFaz7WIs1UIan4yrz1y475mrf4r
Y/0XVuqKkriZD2XUcxPxf8MrHRqpQxBnWtxkXrH1matTrSMbwu9RhIb4I+S+1KPpcG1ImUQdIhUp
McG3dU7+DLWsuSbor7eiONTFyB3JwniN+yxQBfn0jKCN1PCFVqYhCtS7WrngaLYF2MzCY0L5R+w1
i61kuUawI1lpz1f02IrHyrDdztjjmK9ZDeczMyLJbQIqsSBrO0C9+wMfnuq6pV5sqtnPdCPA6vnB
XPiDkO7HGUt12azQdAWx7c5/Zdm9aFpJFAwjRWGW9AN8o07J9qHLioeen4Jn7v8xFwDS8mk+NHL+
jTSkPKKMwCnkxAf0PLyxdc9RphHPjPTabjcQVakdllXu+O0S8dYMd0zH/Tl12KuTPhXmZrr4Fs1l
QhZKVhcv0/+X5nVWBu7gvsCreEza8i2flXEwtvksRQ2Lh1yVTdnYbVhfTHl/KkrCwFVzx4D9mqHo
yhrtlQyyh3pLv01+Hy/ymwhvnpGU2oHcu1PJOjzoR74N7Eh35LoxZP4tU0S6rih/e2oJVsvbC7yK
MOvdQ0aL2In5L40v53RevyLwMw4ij/50s/tnkYvwzBxOBidiPjDti8GGzYKue1HMA8Yozk8FCUj+
kF2dtr8jCiY5Kcl3n9pVdnZxC/ka1k0/IWsxYPIa0J2apw1QfLWl7UHx9/MaR0zE3scllW5xsDqC
F0wMlX5XOtx61p1swHTaIPTDfklJSpoe2Q/euq5x/CwVTji3knOmRCHMVjjS2BKkjm4GTG/IoFFc
BDApvbk8VhMXD0RbeGkVbsixMh5sMxvQysWk47UxGOyZpmLOgqQfk4BEkC+zUn/iD8uaLer2JA3q
qP20RyqcXsxPBs5T3+1UoMp1Oi8Qv6jwN923dav0sadeY4P5yLSx1hpyZ+Q35I2osunJ3Owi3JLn
tODOsBhNcFfvkLYu++SFv9fT+N2GTiPTEdHYdCqmq2VZxyQv7kEjgM+4zMmzGRU1Mdgpmwl+3rCA
MHrx3DE/Rs/WCmTFa60iYAuDmSHUAZCzU4Lc4Jzuz3YuQZgJ/bBChOkN7bHVJoBA09NsBFEvXsxl
I8Nc3sfO+B+bFJliK84zKOu2iD1yBM7bnBy6+iJ1BjqQ/s9o0YmTEv19F6vXMptZlSVBb3GvEuH4
qSNSjMzMJz5TR5rGkADtMAZgk0BMTf1pR2kdjeicmcvDXNEOo5HTUSeacDfiImwJIVOL+T2wF8fm
hvXJWq5F7F4JqP1PUdvaGwuIhUwRWT6BaGVdX1ymeTpD1/EsasJNDY8dLgbIfY2rfbaj9TAW/T+q
wJvjVlewS4/Y0Bk05eW72OL7dCaeaTqbVkSHS26Orj21zdXiHiSN6I4zbmVL5HD3Ef3huLhShjb6
a6vttGwUdk13zQlNbLn4g2IhIcf2bAJPgHU9t3p7deJ28qiDf8iw/kDQ+VSvxmtH/btlMzBcOkyg
GFg7pIYDgR6Z4O9km1Hcx9eCIiHvrmT2MaTevKiWx9IambjblEemJvGvcv91prCQALFaKuNS8zod
PbcNeixKSzgX5BZUfV55I/+Lkjq7GtEML2XJnwnPlE0XrC6L5fnZ2gi+3qm5bj1clHDfMhSK3Dw1
jQHXllenKdmbDa8ROqY/eqr94q1jvdMwNxg48jbxO/bWXVwvd8msDhoR8EE3lncsUoJWjy2iNuKv
xjYvTmR+A3mB2OvS75ojt/B6SAr3YLbDP3eS562okJQDWd79x0n0Z1Llf5vOAMc1JyKL+SM77Q6E
Q5X8XBnwMCQEH0q1azMA8TM1411ABV2tJFwMeS96jWdFBRXs69uyUeGkpU9F7v4t1+5mVNqZxg2u
OeEFU21/6fhCHLziuEWgeb2BXCKOFEW1q1mEBw/HNdkesbydMLaYTAXQqPUfsRPTFenzSZMNvc+U
nTTbus+1fxu8wuQ5t0Q4me6HqyC1pNBKNYKG6CNImZ9S5L2VLl/MhsnkZD0RWArezGzDTI7vWAXu
iIgsCQmDg5GGGC/yC+xIkDacvhLJerTLvHcWRUdTmFVlUEbSR+VUY7nlW1qb4x7YGKvqycy1d5h7
znREq/0I+CICDWGZp4GBUmrr/6mRVXHXOh9dgZihbJnoYhKkR2EQ1EVMYeTyOdING7KnKy8WrPfd
XIXxyhY6UbRRTgVkHDXLId6oP+kTD/j9oSZxsIEzYZ9LfV234tjzrgnpBFM7Tr6oQQFsi3E2KQ6g
HLi+3ParwGpvWmPwgOnn/IIVYOucFkqCoO7nZ/AQh9pgXNTX6/SdRz+1GGJYKu5Tb6W6J1u0xhP9
SV9QjTHWKQZc88wjlVWHZmFWQTb95IuzeJGCiCEHHyP1COlxYjyAl2AvarC6LOZbX6pbNdJ8Rs5/
jFCu6LVxjffD307wmcVgQ2KbarKpxeirpRxD7jF31xgvQaSx8qpXlvURBhGanfiP2HrG6mnNkIgf
P2hY/mh1XflV1fwaefedMbo9cXOEY7dygnHEPyIbioO0yn4yq38UgLtVbr02aOc9iuYkKNXandvM
/Yirdb4HQ46Bhm4IVfJDX3fVlV7Pbkx6ecfPk/QmUmu/0MGvjc1874AnwtrLHyUuIZokHYpIfhwk
C+Q3pyjJly0aJssJlEp25YgByLVGJcKSe2e/oD1XJxa6vykzuXhrs0NHLKXPou+PNTNDnWAR+Ebf
/C360cKJbCG+aC9g3PrHBuy7Nxb6bj38U5dT5E8LQ2AzU78lqCtgmLOOI0hgl/M1xDKeZE40FxEo
MDiblMroG0zq2j7rf1fdeCUrFySAINu0khBaBRjZIkcZTnqQP2B1YS5Jg1Fk3CFOvyC8EjxUpxsF
VmsOsIo45aG22iBnBe0RU2/ggA8jkWEGmf9D2UYLnWMEiysGeVE0b0GGWt5PSaYMYEbsQAXJz4i2
NmdAcWxLaAxNjiMZSUCAzaX355zp/6KvDB8RiYVq2YQPuxL43vS2p8I/7TvuZmuvkBxvmhs1+999
AYGI+5LBql8JBkPo2PLjbHFHtM2EKQ7mQTtUgnYHhQtsggOerJ/YSY+TitYDxqcf02WeqPN7bXvS
RJra/0bBZp4wS/iIKXCdpWZJPJhb6DQpEc8VGu+xWb1hQrpjAruqV0YNvUgCq+eNHAtUknn8t80S
PbTEcFAtjWwfuVuQ7hwbqApiV5iYcT6G1aiPfgowTk1gllrJ6ENAfw1bO36QJWKHJjMPfF68nCsz
MqcjWyzXyKagbXZoRtZfMtBhGk3iXJiRQSNOV5i7+ZnR8i3Zvexmx/oZPmBHdZUWQYw1Kxl/DSHu
8zZ5mFsKTXy4Z8Hte4fi59I3c85DxEEK3Jc7jqyd3p74ohjxhaOQd+QTIMoEBxRR+LHbvuGYaP0M
s6s0Zn8m0y9g9HPkAWHUIQIUBlAeHQQNoacNPIBFi6PD0BaPcAJuRK74oPVZUHDC08lqUTAl+h1T
lZ2O9ZEiNzATwEJ6rO+1tjo1xlP0oKdyfGRrNiI0bjDRqOYVyhHe0sZhW7LZd7WT/41HKU+zAkFS
rJ5QT2nbg9zR0y8tp3pJMSVEJTiXtvNRB9YXIkgv0YCsJJ0EgXuFMV1aQSJgjvftwdjEs5kZZKBT
ansMk4xz76ZPg8LFyQvj9XHFyDIhEby64Wte72rjmstKYitjRK349IeVXQqDhc43yC9zFPEKas+e
EQ6k5ZqgSXMvVeEO4BfYQStsNX0Xhz7YU+KPRrb9bkp73CGW8p2RzdEkgmgoXow0YRO24jJlVtow
VQXTdm8MZetbyHlqNGv3ktsrh01wXfn2WhSNIHaZersM//2NMtrROn2fnT32SX7X28XMv3aQcQA/
Oj9iisL/2K0QAgDwHzOyufx24jsdE5IFLL7VqTItClz8g6ojwX5imZrkzs/Yq+lSbhOh3tFPbDGF
Z1pELioMvsnUkdPpK1u+hT+SVX4q0s81bEjBtH0gyUftGHcmE1v3ZGsWiwJeYq9dioeygZmD8qAF
7/mz0cntrcG/fACLoWuQnVL2Fbro6HjU+FjYaJ6KmdAfaIP7QiL/lcnyRpI3JzlFYO5uys+4f5du
Z16rDuwrpTh8wi9OFI2RQYyDNQW+a4yJ5/YNe94cmHGWz4fBdsf7aSxDw2FJUqT4JFEmLkjtcvsz
76yGRFBDIWYqkI6DP4Kg8aAIPzxBqvnNsR4dgZWRnpKBqQJ8BLTMaHPE6cgKD5bN8mNbG2K1Y+2W
lV2MMDMmH1cSXO82DAAnSx7GRg9BYjyvYpi4jktFG24eIhw8gZu5kqWh/M4NopLmiFephtJLaFt+
l+hRc2Alycy3u0eRN/i2XdKR0rHjNU6u6YafnVECmZeg8OKoAIbI+jue7JTvmUc5y7Bh1hVPzach
uA2SnrmvRRNJBF9/ybrhbzUwNSGaBHN007+lkc5Mxohrb7MxK43TAtKSQouNMXvKSbTlNWZDUYKU
XqsB050cAS8ltAK8s76243RjZCIU2S/S6XA9m0w62i/EmcN7p42vMsGLN0aA60eKpyS1tcCq9m01
Xy9mw+jCW4cWFBwmt2vuVxGnwdiwktCL/jgJKi+1y7iU0IwDO2l2BwBZPKCh8mAiYO807SJqA5lP
Y/9r0oRQKNcCfL6SMZ1WLzLuxak15fdUMJmVzlSFDY4z0XbAznCZMlRyv3oKWNCCr1MRPTioPr1Z
vpkZS0p7fVP2+LBW+bObKMq6Q2nOU8gjQLATKVZRHPyYu5EIq+1GmjtK6+fY/bNCbWYBQ4eMDfI5
p+AsMYlarFI4LxAOqjDtqPQSrUTR527AlkwuZ3f8W/fQTdP6LZfyXasYlLMBfmuG6TpuGB0RVE4l
AOs6OyjMmW1f3Zsm8RVp+bcR038Yt35Xo/1iPO0NYnvBgxh5scZMyxZbG7SMXKfYgDVsMRpsHDsY
mpp853mMwxYOIh87Sb4ZkrK25TQ3WKElhc3csEv1o1VkUBurJ5jC74gTT4nMr0j/cN/3s/B64zlr
W3DoJTyjYlX/XH6u5koPCpIHzSa9Wdnqx6m9MVZ9Gc2VkDpBDb5gw+J2RmJdt9YWToOYWbR0rOPL
hsZR5KfUHe802cqzr/IKhwdWP8/IhHtOLAQFJtk6IdLFxevTJH3tW/P4f+0tSj4VWi7L85LJ1INR
seytNUIK0mUdrj2GfaEnwy3qqTTF2smT3UzMu7AghgBNPrM8E3duYb/qNTLYkqvP72BcHYY1VbdY
F+Cr6H3Qy9xAYPnlMMyIoV15JEbhtdhsh/C75mgJaGhjXIIHUlF0SNW+gZPjEpblBosybw5WpdsM
ainFXQsQXJbC3HQS/C3xrIt7V3+b4PoZ61GsqN1W6iTM8nbAPPeZLdF20DfHc6LNPgl2GRSl/UGV
FBd46I7LOBFy0LRe7erPeUIfP7vzM6woUAgOkn2kkOGGv8Qf+kIcxvHYRywCGd+zpyK3C58mKYuM
CpuR3mHhdUpHS/OaTvvJXMGW1kq+TIojd1Qdk3a+noE9YUJtKRvReFpnW8FE7Dl/NwCzrJbsoKD+
xXSg7NC0+48uQus924z30hzwd9QV+SGW46fKKQL33ZQxpIB8SIbBIf8y6um57S1uZj0qjouhV1eV
gPMulxR7YMEDS7hJEOA66iggS7M7ncg8ECnkuzgePpRhxoSn2qjD5QQ/cIsZFi2vLGUYw7BAkCAD
ywRok4Uz6YSD4m5udaIACBm6mu0imWo30O7j8r2O/2li2S67X2Nst/ZozBUd7kzShUHmHC30xghW
JeHEfMCHGWHSzxYbxw1sUl2OLTzG4rx0uFW5sc8yNg9uNLqBQzhbIgfn0GlQP8hZO0WKkrUbreem
aA6kqQ7Ec9nCa9wE2QICLsbpqIqEu8vDczZ73dI+RAievbZft5s11oi028i8YpPl5RiN8hwLUmWz
hQnBEt/JeP7NZvZp2qYfk/qIaQpkWcW5wE6bqUvHcLYu5wX7RvOq90yjHMZvF6I1wKmCw9jWgslZ
0bP9TTREMkl2KLZzblmkdVfvTrS8ETj9Zo02xROHuhFb6jluDC5vM0KPLQYmWgMSbcIz7kdqhyLr
aUyAmALOj4xTLtIbY+zpuCR4v2AqusBN2SU1XdIcnA0yJgQafNrZ1TTK+B4zHbw4tqx32eRud/GE
Qsu2dIKtI0wHe3ByTPzBXRMLOyT5irFUz8bcrfTE02eoA4U+f5aYo/0sI1W7mB6XvZw1+r6Dgra+
zR0LiKgdXkzrn+hQApMSC1a2j7NTH2EcqNyVuAvtPQcl7Y076HGJ1q+8hMPHdzUesjl+x4afMS5J
9buipSfD6jYzrz0p3raT8aHBCoNjlp2Y9mp8/kyoRzM9T3EhEUIZjDCY+qzsnrVMmoeOz5/CXxyb
xOHmaQHuGrPziIsd4JvS4G7nNkOUIIomM1hNRLuifOCAgAo58wfXIhKzdWJEaLJ3xFRU+WU6zKyk
jKtL7hjT1OKmC9JQp4EMVF2chx3ywoqaykKuDJQ1xHp6/ei2+l0EonUx+tBaxXlhy7Da2okMtP5U
SzhjqK71vv8hPx69QWL9xAY3cwsQxGjlZTEpuPfKMCOGy3U+hHKZUjl3S5wvF4ALXjy15SGLqUDV
LjsxnZ7kUhfqYkIDuScP6uX4ZtNRNszBrTp+lNqyhcbM92r0TyAyQuEidQCq5fQFAMb0aBvJ6K+I
0w+FM2WXmMs5qRqLfWBXHagQ3voMJ/OGJUuMwHm7UaoAOIGn15o6sp06TeNyLtzPjJMBXgDXCI+Q
tyaoNz0JkgzWo6KD2jS0f2ZKckM2dSyn5coGOfncfe+eabOVwAYqAwLUGWMN4pis8zFC4uYnJLuB
el/DuWPOBZowztM5GDTji6q/8WeoySQyyCNBtA/JwoCnWjfSybV2DR3mLoziKgNGvS3yQAzmEcXO
eogq3lA9Zay3NUjDplj5i64x/nIY4W0bA4xsZX2aZ+Mlzu/mdXVeony9det8ovWiiMkeEN7EIGv1
B0tHgoPNDYtpyZwakk0Hvow1EcVi4wCOyYajhlGlctQarIv2B+QFHRkLV514xtWOdOo22Qa2Uf03
WM4zzCGEXDZCOIQTQb8Sn10oUl6G/GhCQjhb2FQ9m+MhER+GU/Tvic6MNK/5KPTFppzA79Y5R9cm
3k0DfxMk8tZ3RXpfsOkNJn27XyZ2vGU/RCQ+hxoE7lQCQ7YL0lFHJfi5utqxs90P5fIWOJZxL6pM
85wkcU45evQ8ZWEM2gFJStOUGKiSRz2usWxQ+20SAUpBOVFiYcYXBB64ZoxKedq3CJ669DCmGjIY
ViNyqq5lU1/4twiRT+4MK6czXwHnUlH4YlouUmGm3+vWMbPpJPPpRymqJjhwfo6KzzPL5EMOLPL1
jpCJWetT5BAT3vXlYPTGg5a403lGOWhx6l1b5iUUHs1tXDKaDh8rb4FkP/uRkBFBZNPoAhOAmppm
76XK05OLPyagigFvZesHDA+3SKF1MErGLabdcaOL+JW6uPFLyK2IBRACYNbHOptcWzP51Rs3RUNI
uJP5jmHp3khmwIvw9lE/tM/rpD8UnKgHdtMXi7EUWF6tD139Eo3CDAZdgcHSJVUVazdE5eUv6M0C
U53xU0Pe75CahxSLI4sFSqW0d43Atij0YIOT0o2ETLGFVZ1J6LPiEldg6bAvW4U301ej1wDRwuKN
kAAcp4r1WsmEAPjfkyjB24IU6YN0SN+MNoo/Ulk96yabYjPxx2leDvpAlLLCJ8mAkR87nXiIjYBV
cFJF102w9ewtaAyFmL/yDhpqUgBF54ePmyxx5mClIvSnmq+szrX8mKgpLFXs52W93UUm54qFCo6e
8kqpQhDmhHFYYZ91ima6AtYpGyRpzbreD3Y+HYBpec4a6VTlDLiNWByXWYX9qiO3YU2Qj0NgRnxr
jcGauo4SJ7QJEWCEGPEZb9wUc+PcShcscWVtma9bBauMpbxRSDdBMeiMyLNPYxca90imSHU6bVN0
r6HVJrgrflBls0cPUTQ2Eaq6PFtIRLFrrIIRMSlHtgsG/pKyk6yaOP5moT3bEM6Qzlgv+YZizF4M
+KX5JAi0rq9G0rH946TFbHAVafIFurgJlmj+LrY0JRcNkemS+MzmU5/D4MmOb8CTJq9a1NMEWJ3B
gYlaTUe63RFc0mPsOWjxcGyi9yop2zs3ZUJiTcUDKUk6PiqWa0xM0tx+bAb5hzzbe7bvCANMRwai
Q4O75sihslI7sprPj+tWoC7DEpyVAO7N+rVjxo6KqWJEyrvkFaOO5GGNX8c1ojE2YhspzMgWiRSc
muhVe1zYOeBOucJRyp5j0RCqiXo4TvHWa9ngkb3c3Gp9MNkuMJYAXPntuBQSqQLVr1xmB4BFjfh+
wudEqManY4w/PcN+/D7JhRHaT9+u9gXGwiv/DWK0Xb6q5D/VImMoCvfLApDmWb3kVVX9TIk7vm6o
Hg0kD3ZuHgd9aajYTZJ9BPpkHjzqTM8dGqLXW0bBuaUHDLx2103qTQjuCLNyjpVIDnLZ9mSYU7ft
gqZO+8+0gG2UFDxmca9a0jccsMVAbb9XR0fSUuPJWn4H0fO2znSilvyP8vUrkgUCOubdDsZ37ib2
YfKS9Oq0EnpaoF3hIIhqv83Awk0zuyjAtYkqWCOV0UtVcX5n+NLQX/xqE4EIuK+EnvFl7W290djn
rmxDa1Goh6eoBY6Cjmzq1Kk2sQvUCKVr2wLimlafiZ0Q3oTEx0nGN418opBE2QJtBCTmooRMjOvL
08D9spYZHjY3dBM7e2UHrxBVx/TBGwB69PT85AeMheCaONmpMsph5ItKeDa9NKfjbMJeXCqi1XPx
mI4MpWPcYkRclvd2NSikttqbKNrDKDQOwnXCZYQOlOkHsdcEVtfKLALyQJ2QR2R0yGQsSFLYI5AM
ypYjPHbau9qN/5M6pCgsHp+aphMWQUG91P2vhgkwdzH99ob7vdU/WuP8ujp1GKEDC5lp28maYya/
SfeIif+77pyHwUWD7E71c2/vP18lD9muEFmRCHRFlYWMN+Fi26exfBtI/jOyhFSNGL0CT5YIDJS1
/Tr+jTsiKXI1bcfW/lcsOU8Z7Tb/wEt2ebO9MfxT7UyFSWx0WdIG5RjZ9+PJGZv/UhHdItGsJ3Nb
qA/y8dFOa+ssRxfpQdzAdPjX9HOxG7H9nCjTOUH3Gk35S79pDbs36zviV5yV9TZLMz8sGYsPVfWr
VxnckjmpQa2y09AGs0twn3PO6SP4q1LkyEW+RlkX6ltyH9PVzzWKfKNJqSct91TQAen2mTe3QRpH
wmEjup+1ZuezLcPZMtDrs26cTqURf2szbgg0ACy6rD9RvnxPaASyutF9h1yYrO1+I/z6HgBoCPqt
cc0K4w2xgXuUTfGWaEsdkqBDDIFKD1jRK0+LBKvLYr3YzvYxGHl8mAzysDrducE7PItCo7mL02fp
jO8KXVaQa4pZwZQ2x7wfjx3+2LBbtfyQ52xRcy0ly1CtDwO7OUsTFipGRtT5oqGD4GtvE/FkFrV+
dHPVnkhCdzFEwu3fbJSLTVKSCMUHXfeICtGY6qd4ZaWnoJ3rffblmsatYVYDxEv8sQeD1qNJ/9mS
+EorhS5eUnzJGQzTvL2mhkzu0Ygya2zs+8k9zYb2iq0RWLD+DD4zCa0xO8QZBUwTY6rpaVsXhmys
CK9d37QseZkJTfoxNhtwiNNhnZCcrw3S7QGmWXlb6up1GeTfBqjrRfCy1PxzpyTVnXXj3m7r16Fn
qGxa3zN+pmAcFXiRLTvgB+IyY+/kpNqNnwCSdGs7Up23LEnWH9eeHnEgf2NhB5bgogd1HDBsxJvH
GnLqpHR/zHW62CRlXfRl5whqajmls/6nsWuqyFXFh2R1jjbMp7sh+jaT/7F3XttxK1uW/ZX+AdwB
E3Cv6Q2TRJKUSOoFQxIleO/x9TVxuqtKwmVmVvG5n3TEQ8EEInZE7Fh7Ln3cuPb4EgzBZAuGRZXi
DXtAu6tROo1kwjqXgWtpPru9bjz4eSgDtIM2H3EMtAHw7WS6+fj/i/D+R5Rg7SoleJmVE87ovfk/
91n5/hcrePqHv75XNVwSTf4XW1dMJBWqgjRgQf+JCoYe+S+FSkyL6dwWpoqr7H+ijIT2L5mfYZui
KcB3/vSi1cx/GSYMJP6vasiARdT/TS3eBEH570I8SVUEnGJN2PrftaDortkXe733KA2Id9iOQtp2
sfq6zmD5u8zvv68+Q6+YhivLlVtI5ywvgSdad1bfbjFX9RdDPG6u32N60o/eYMKu/FHNWimNJavg
hh8jOf9iGpxkqzJuK2Ya/Lh+g0tNNCuX1eoc2ZbauucqA6hEhZyCOVXWrj939RmhWWtJJ3DAiU+G
yuYcws4pYDu0vH7xS22DLfKfbWPro8g5WPcehaS46wY57feEM0qqv3ttd/0W1It+1PzWjGrTcQdp
HLkFeE9EtjoHM70qdgMZKJKp7VnHK+xzd5rVilq5HfUei49zpGRbX4WtosTs9JUftto7noSk6fp9
LnRaa3rTPzuU2wIRhlp5ZtVDaQa4Oy+E8tskA1o/X/5ct7Wmu/9xlzrre9bcwjpzUjieeDP9CQRJ
/WDolfr1cy8yG9sx8ti+RvhyDpvmXmalEcfxvjP8Jzg2w43GujA4rNkI17G9TzHzMM+yZ3yTYuxr
WTS+XH9+5W9y0n+FD2s2tCksQDRboemsCgUGR7DuODu33L1af7XGL7FAjFWE64hp0KzIn5iPgkKP
6/dWLwwdazbqi0ypxGhU7blh3zB29V5KHrvwZHiIOzQ0xRH6CPxL1X1rvZodqhski3FRHFz5jlzK
6v/9UbT69DuJEqIV61c9QkUp+62RALr+mMql9p+FD9kq3aT32/b8D+FR+1EE30QPwgNtEKlMpRtY
TaPnKNmuetrBjHFFFqSIMCi7/gDqFEo+CL/WLMTEyLokIHPJWU5Q2nQ2x9iU8CX1VjFoGrAW6r6z
Xt387HobhdOIBIeKEJteV7jkYdyFi/03vxpF1OtUNz6eOX2kDx7KnAUl5ExR0LDIPPtt945X7Knr
5Vcq/JaRFpLYRWTQlRwD+4O96ZBz51qjULvYtw4Zja9Q+REeoO2RK+uhCUfOVI0HUD+4HwWvfeV9
gTb+jeq8zaD0hw4uC3n4I1yPk9mUUDL9ai+7zRNlyL8iKttGG9xloNccL1nExkYaqHJ0d6UVHuD4
3Bt1/8TC4CDLLuoR8yjhfQXfl8ycNN5XbbP1jO5YN/6BAH4M0uJkNNmL7TVbTS12dltu/SA+BwYl
2YWEcSACh1TliHnaYpU6XnB1V2zUuD/oLaFFwzlHIQeqKSkeSzmHC6G9AI/6dSiMG2FNudAfIAT8
FdeULvHIhUeFg5PhuR/ZkZGg4DjETzSIWJmO7EpNToRXVuVD22681jVvDIYLY8GcB+5+BGEyhK4D
zHiDUhegW7K93s0vRANzFq1DckzCTtTcEV3y2hj6i1QnezXP365ffrrMR/11FqlFlkQWpnWFA3wu
X8QgqQaMGFTYAnATj9fvcekVZpG6BXIY5qZeOBQmstEs0P+eyyoWDyGY7OTGJ7h0k1nE1kAUmwIJ
rTPU8T2HmMdBlh4Kw//kZ5jG+x+Tpgm02wYSVDhSITWgrLNHV1G8pYf7+ucaaRZOJR3TXcA1ldMi
bV5K4Jk4/ovkbVTL6vpzt5gFzF63bErglNKppcEZJSx3tLK+K2TgYNdvcGEYzDmDnGfoHO+MpZPG
PcnyVA43XRnd+gSXrj4b3xTThGQT48oRY/BkJFRiGd6v6w8+jdMPRoExG78JtPtA9qH+4KaBPBl5
Lmg/x/Vdp/X1986Sb+xKLr3CbDADaI3rtiNExVOFOuPOpeSwfbn+EpcuPo2MP7poqFEXIuy6cKLe
/lmbCLaHbLwRJmZIy/9aEBnTTf+4eKyWQ4gzXu3U8qbm3D+h9qmmLLY9pT56B9X9AYYdgY8ByKiO
fnzujf5tTA9VEVncVLXdTQ7RnANIPGk/d/HZiEZRpoxRaTFdFFTqgi8gT9cicLh+9Wm+/6hHzYZz
0oLp7oKqxjuDcyN9zDjcjZ6KKDymsvEiS5yPJNZwn2C4/HD9jpc+/2x0V4ZBZjSisViV3sNme0Ku
Udx4mwuzxGQo9OfXt8nrRp2oYQPb4r1JmyUuYe8lMINMiBu7uUvLOX02vGuV45Igl3JWQmX4GuHt
9TOVhwQhdQUalP63hGWv3lumjXyoGEjNR7ryKLtSfFe3AyfVg+eu5U4pXowkHfc5Ytx1G/asvEgs
UyIYq2ejVYwbvedSi8wiBhBkE+mYXOOlTc2jVBxdbXwIchzGGRzXP+j04h90IX0WLEjMu6VdJ/R+
ln2k11EumKm0ayhCl0W7rt2i/24EQX24frsL/UefhY+x7hI7Re0Jbx/lSSmj+q85Rfvcxaeb/hE+
TBUHjxJIhAOwCJxRhKFpZY3BjatPj/hRS83ihKJJxRg3Q+3o1lRkqGchbQYZiW17sPncC6h/v0AT
6pWwjKh0PDVsURQNnKlbnIhcv/qlF5hFC7fQ8jrorcoxawRQipa+JnBvFrGp/l+W2WVfrgstNAsO
Vi8NSRCQmY3bsj1YpbB/oH+WAdb5+KaLKn/81IuIWaDA+xnBgFGWTjFqz+go8b2tMdNOz5+7/CxG
ZBLpkBK1o6NF5Hckf4sLBAchVft+4/oXhvXEJvuzn3ZurzUubBQH26wGwfVgLEJ4g5SoKNpO4E/2
1nr4lZhwaBe1CSmoViHwsmBAiY0ieSnVI5oy3cBsS9jxsW6V5EgilWNErHPuksByN52dZOyQBgkZ
lIuPk1YxFyCg2XYVOJ40l+1t7OvPResmUChxB5ASC5lBU5r3qeyq7CErlER9p3GeplMiliTyXUAR
8yb0Sf1Huazf5RW00Rwj41UdudEJ3K2JC6zrb2x8Le41jEiLDE6QimJp40bdgJCmbr7AOwn3+J2C
NcLvfJ23ir9Sc5PCyLpApXW9hS818KynV50UD0OfFU6TacArOea3guRHF5jraV9z/R7Tx/ogHIhZ
ZzcoahFt1OZOaVbh3k4scUypQ0CbLWzObihB8Ar0oddvduGFtFmPt0Xs1SWOZY4ltPsx719Jx6Bd
yo4m3+r6LS5EB23W6zGhq2o1ZmbE1s0+1A36ftujhBcjYf1ztxDT2/0Rn9vSFxWy4txJOKzf1iQM
qBeEM9w1uHF96i3EbH5RmziODA6HHYiy976wmGSs+Bn70S/Xr3/hQ4jZFFPXSmVVneBDMNdz4ElR
illUVIUHrr81YG/trt/nwtcQs8mGGpEkl02lcjjze7BdcQ8H9TQY7o3Oe+ny6t9fog/w9ByKrnD0
Une/+b0UORTvFhBAg/STXXYW5BqNMikZ3aOjBrJ9xyH1dwgtxBnTShCIiu5zc44261NYAUC3HlTD
Ydm2B6f1iNPouqegIbQ/e4tZnxpNowhazlOd6SAXrvBjE5YnKXZPKeXNn/rc2qxb4c/S4GXMLcJ4
qVbob5Y4xFy/9HSJD+KUNutJJmvcQReTGmNsj2Ed/kKj7Fy/9IVepM16kdr31JdUsuG4ZkhliZRu
hwbsZNhV0Y2HvxBkp9PGPyNGaUujO1i27khxiVVlJuElJT8ndbaR7AjHaP/GsvTCKlibBXOwRm1B
Da3hmJ60zjxrDf7lFwyug50iKEup9Rls93MDY26pgoK9Vpsq51tHeX0abWp1PbsMdnAiJkctLfxc
n1JnAV0GO2NWraazSqWSaUz7H65cKkhf1XL7qe+vzoa4ZAMK1IWiO10eAC6qTmlqbSTV/nX98hd6
rjob2l7Ao+bloDvVQGW5F+Gw0utKceMzXOi8/xyM/DEZYZInOm9odGdsLMTq+l2G8t1CAnL94S8l
itXprf64foSrZ6EFBmkqoEECzYwn4g0ed+aYLdPK2hb1ZPrKSuHW7kedBsUHI/0fLvIfd4STa/mh
bhlOH94hd/My1JyUMMb9Rk2fSTOtqvyUlhKOEvd98kvVfsTaC9q0o2bsWcIspr8Vh2CMNqN7Izhf
2m5zhv9XIwgfWwwsWUzHwljH6Pul3f0e7WdBpU5dZhhF3nE2QuWZWYT7qL1P03KZuQ0lM9UyglXX
F5uwmM5O8OK8EVGUCzP4P633Ryt1YZghaI0zx+rJxfjPYAsmASNi+n1qZEvoIstCvKUFhZ7uG9mH
rSbLy6mMLk8Owu1vDM5p4fbRt5oFnFTUQc5uNXOM9gzVhXX9uDQzjteMdOOHWC80rzq+Mdf74j8B
+YO7KbPlI04HRketcuLULYRZwAHaQe/xtaBsWrzmk1GgWujDvg/yH77bPne2RUWenyOXKr1ylRVU
6Ct69luNq8fEk6jvjZH7V7ICok82qKrDbKdPBC6NuAIuo5Atd4/+FWaw/24UdQEUUo2woqMeFvR+
sbJcnC56vaTuHrX+jRa9EC2UWbjr0THojYv5mST7v1XVp5oCduONXnOh0yizSDdiIlLIipI4ILUm
wrLGErbIVr1ml0vV626syi7dZfr5H12zV3NfZodORbpe3NtN88sodkYH8Ma60REutdG/rWQgiMAR
Shwv6fedkO5CF8DA9U72z5j+qJPNAl5Q+2Phjzx9o4p6T+Ga8oT+rNybUlQu4RJ7bJIq0JetBGo1
HkbaMI+1u1CHlyt6CQ1Z3lDDxUx/HkkWHIeqVDdW4LNTDZLx2IYAUtqqEaw0Msi4fgd96fqjX2qW
2RLJi0eKtNI2dlzFRIJKuUN0K4N36dKzAEjlSarFpRc5XqfsUMA+63X8ev2pp479UXvP1kYYTHUJ
xceRE+eQKTpvibSQOpb60SwwZgtPcEHePnenWbCScWoy5YZ819iAQM7SkIKcYdNbxikAvOLG+asv
VTfmzQsNNsHZ/xwDlMKkvtC6wMmq2FwpHnSRoJBuJcy1C7O+PIsSWirp+aj0AWv5TasXK7WXFp0O
k2oPIAOABCaWPfVSkEQx1OnzfaSMKz/WV7VPXbPx1RL+RudQyLOB4yDzzpQnsCHL0X+e3Jit/AW5
KGv5RaSpT25LyaQbbjv+rmNO8s8tFAiB1z/KpYaahaSO7H6oiDh2+lH+QbkNtUKUj3/u2rNAFNJE
qgvR1TES9dhV/cbs6xsh6NK6SJ7FoMCOPEOKYIgllpPID0KplrLrFCHoqNGhTnXrGg95cyOiXmqk
6ed/RFTN60I/GpOYdT0lyF6IFV0vbhyFXOpKs6gRJ9ArB91IHN3Ye+TEin1xS6J16bFnUQNrRHzi
jZ5NuR1Fa5vW3+Wk5m58gktXnwUOknVpwr45crSsOKVK4Hiy9/NzHWcWKVKI+lFSisShsilfaSrl
6cZA6fD1q38c8TR7Fht8PbOMvlWJeBZqfKXCZEh4uKr3JzPU7iIj+pmH1Y17fdxIkLD/7jl5plKh
UDShY/rZc4Ah8SKYbNCuv8ili8/Grgu8AvfXPnUoRxnWGOTC/M0+9XVh/f/94JGQUfcB8XCU0K7W
LbCOieqt7q4/+cedXpvraUeyUhRYB4kjCvGShOkPocdrX4UVeP36TCA8579Pa5o9tdkfQ9b18ihq
jDRwZFXaFmZ3RzDQja+dutcRhcsxzrnJvuqh93WrHodbv34xaERglDAuRqqHsVlLpPMwUkdv3GnA
rErkRl31rkXPXCSmFkeL9TuVCxkQSzSj2dXGZMA97NvuZZDYeWDVGYGhgi5isJTVICLWNcS20SHO
Y5y50fR9hvuZvJlCe2WyiSPPzU9GCqOkTt4ztwAnYjvxrTV06KniDpwzuOsTv6NGYmGq5arNY7wQ
XWUhxAOb9DsmDsttfgTKownAiflC4sNZmUFpkA+diRsW8EPFlkcozPoJShI6VMp/hqNefg+TPepA
M6FqYcgXAxYiJcWUXFLB3ZQ66AXLAX7HkgXg/D12bCjYzKkd5QLmgf0il9o2D/NVDgO5SDeUo4Tu
L0Mv1qbylVmvlfODG4tVE8gcyUMFLXGEkzG19KYT+mkuHEjgJxShZUpzJMHx4uIG0ESnSHlU4mGl
FvxN1xYKqFlPNV54Bs9mH+pT2VNChlJeS44njFR/y5Rul4luC7WFrYW/Hj3KReqTatxV5DBSdoJN
FS89Gc/XEeB72eymJlR6QInFvpE3jQvehao9vk2gfZteUu4GDsOpAFEeewxGigRwWfNqRcaJ9MVC
HuUVL3y9714a1bMJwe84vrZNPXSq0AP26urfgLLcmO2n0fvRqJjNCFECqqZP2YC0ggpa0LU0e6yt
ANbxamBCb9zmUoSdTQ1WVhol4umQ9Lmx1bAXy1kNj/K4LChEabHRlKEWfK61ZlNFERV5lDZYaxiN
L/ZWhkxO9GZ340UuxKm5bDvHdM7wpv01IsEn3yPvDJQiqpPT9Ye/IN3VrNn0UHAsr+vITJ2U8eBT
wKmU3YEB5+NFx5iY1kxVdO7kjWdom0yTHaX+ev3W0xzxQU+Yy7fjvkb3xLrSKRphvLl2lT/nAixy
ObrFM/VG9r3VDLf0bhffczablHYsKWVvBI6lB/Kxs3X9LCsQB/Cqw44lM8hdhgVKDbcBd2qUir0f
y3CEwEnVuTko+TrIbOtGj7n05tO3/mNmMA02B2WcpI5MXdmJgpH4XvJG+WmIhLkSsPjWTYif7/Vm
vjDg5sJvK5KACQ1h6mhW9J5U5dfKKrZUny2xubxxi0vvo/39PnGtjUmJWMdRPMBzOeFpIYcCPHhX
yY7ascdVFTW7kYqb1kgfdZtZADF7ZXAtCuSdRq5/ZKK67+x+jRXMQ2lT9REBl9GxmML/enO9/S4E
Q2seSUxdTfR4iB1IRm8QM79DCPh2/dKXxvYscmiQLyVLNLGTK2CHGza+1HLieHGjm01D+IOWmour
ByAgdQhz2qkVgX2imCbQfR17D3pBMnBUv+HQWN9a7lxY7czlxFlYlbWcKTGnM7tsPCTFHpdjhz/y
4aR2P2XIXXFxc+91ocfNFcRw2rMmphTUCSEpPOljZfyE3iT/llILWl4appT8S0Q1KltUAScPqFzg
Ec5QFIBkMCL1zupK0qWU+m/aLmtXoBfrGualCG5s2LRLjzgPOJCQOiW3fWcqLI90JnwPI0WgBH16
Zu0z5CNQ7mfqUIWg7p2lma7vPTPdhlMiHxtfaq+Y/KvRydlRhuzu4zDa8hN26rVBwbeZ4C3y4pcQ
clhfZF7AGgpzqegRgD1ZqZwU6bvcvLbNjZniQmc1Z0EL+ALIkJD34WSvJr0FnKa60XmE8U+f/Kiv
zhbLpZ2VnWdUoeNbSXFSa6wXocQOEJXUnYGzzFkY0HcwyXrDZKLZgN8o15GSyNBj4MqYqf5YyiYI
Qt+e+N6WjI1F3VPAHUgIMuTM3ocMYnigvZx8xYLdXtdS6z1nITXxUtqwEqwUqAw+LnJmOPQbXx6s
g1Da7H4o8DrAB7jY1hmsd1tRfmaDHh01xYLdlOPESfXsD79jzWapfXoIOwOHnrLUjgPLAjAWEg7L
yqjdtzp9TR2r1yrET9VHn3lAbid9EfC6duNUphrjdAbMhuolM87J2gMGY02RNVDBcQ/pAptzjjpf
Wzp2AnBqqCKlgn4DGrRdDpA9yNX40tEwh2YVtRGgPCDZtFFY/gDoET9mskhO4O/CnDqI1jtjNBQ+
GrL74nkYFaSJoX0FpsAeSKkBx47GuOklNBmVH0usCfpqLXC7QJrZnbsUtNnIgebCFdq+TrJgnWka
DqYeu4YGdwLdn2zvqs7cVbaHdXguYRwYeS3E+kw7UFLgbaOi+E5++x3b7QAEc4w2MlSV5yKDSSl3
tXZnc6x/AMnk7bEWbfNFqnXtQyrH9baDqL3j/OypN6wKu1rXvfelctiIRjIOkTumxxDAEMRVt/jK
HgxTORvK2fcQXNJ2zM12EyQTWWiirw6WB+6Oc5R1NDTKQwja5K6DPhoiyuJ0CT5A6nnjOu/CF5h2
P0wZcrIZUZtVYfRSJfEy9tKTbGKhUUglVJJh71vtTm3NJwpbtk0Qfuv6PFkPEUHJ8/p62cfFk6mF
h6YId6NvAuJTQWqCr3zx2nZt58z8cXGUfY3Mm52tCxcT6Lh9r0zsTM1y2dvsmwJ3h+kxoHx3QWwN
U31j1+5jiyTKAxvvArhRenyAcCR5R/2FpRuLttHdeNp3mYMKxQQ/LTTAM/FmIEB6IgGEsXG5ddlR
aYKbUFjcp2a2qyqc+ihAwE55GaRgUPnNPMq2sj3hgV5611im/RsgAIgwBNoWY1bAuHn71ozmVmIr
jWcetlKqOI0dZ2PUmLOOeoTldC/oxUYB5lHDqEOjhlyL20eVLLhhwygP2mDYQ8OE6DtwfgZ3q7lz
fUNaYiKCfZO6460tpcgWieYfBM6DTfYdltgb+HUGpLGmpB8/hA4sOCA00JgS2AJXws/J/t5OYMAY
psBAlb4rpvZr8cuugmE3/SodEhbXuCyBd9EmFUsYL3ogMi1iGy5nWcHgBYEVGgh6+4WiRCCw3xIl
3yfQ60a9AgCMkXTpDLG6mry4K03b5fzrsTikbD1s+PkSCbYednttPtXQb5WJj9xvcjddVHBkjGo8
8390/6nG57HEbI2iTN6jTl5Ky4cC/quXYG/2kr/UtU2u/oq8cFyRtksrG/RmdZdij9jWmEzx+BjC
mctRCfHMiR74+qpqrosB1g/CO/612pgADIJx7SXurpEwoaFD9Yb7UAcFRjQ0YFzsZeoPYZw7IFzX
Bl6fltSSmhfSmn7NR4gOfoD3OOiVMUmW8lhDJAfhWJrf2qa8K1OwkaTBV7kiji7IpzBvKTrFcwj8
H5hBn4on+hbHCpsgnSBz8YNpac3Gp7NlOGoNVrcKmuDUQ5ZXSmUXRsjfGoKoB6EfxDV297/rCC49
iwyovKWbr3vY42G/ST117xuxu4V9kKJ+PmXV0Va7lVbUZ75RlLkHdrUqzo/7XrWnH5lSdc8fbghe
oM3zRzfI8Y8q7xQ5n/pbTOI+EPiGdhWY4x5QBwZwZti91577m4zsqlOoDdXeIaNSA2Eeba88dgFh
gc6G0RxIY2nvYzWet1/HuHVxppkIPvmOTzetUjybnYc8vNXwMCGbLRU1WAYgw4L91Ge6voMSqcOq
80fzlyGqrTpGzPig4r1h2U8OM1ymFOe8PnejY6Y5Qbw75DAsqmGvYg2p0WLA+r5g5LiQ4wis/FMA
xQWLjYWvt6tpZNO3qhFHAErA2vSnVzT7DmaiRxaJE69FnU3GJnib9kDRk2ayOmCd/9Yn+rGXuy8p
U0kN7r/y5e9Thy/GL63eP7lgQzQibCy/c3kxvkTqF0q+VllCfWEr39P8Bf1lGm7To0w3iQoWR9IK
dyymcmkXsZnuTR1pmr6rkhfNMl9rxgmfuB5BVJjuqknafUhVoBG9G7JYjOwBwvHb1O5pS8FiHj42
8bNvjGckwrs4VfeZZX6ZPpFVm2+SNn7HLPPO03NjQqXALPHts0YoCG15HVhmzmYCoI4f97vGCJ8k
4O8Rh1KBVg9r4aevaSfBjA8fTDV9KEG5obz5ylEPqX9sOEM14nByAOmriPogcG2pU2EhgKukx6Kn
i6YRRpYRIL8Se6TWNeST0rZLCWQUL8360FJKoL1++xW7dPxmEqx6in+sXRICraIU8bPukRHy6X/q
aENp8gw83IAWe76y7ZT2OMYQPlvrqIrmqZT7lzarHkeQj0pRbvJRZpvJ8AXo6QAZYawH7HHEFxJS
b7E9fKl87xDz82YAtdpWZXOXG9bPIYE1B288SZU36iSfA6YypA7JshUAynO8VPQeu21UGiZuvkRp
QNYBFZr5o55XX5k302cyrrsmqDfQsO7CWDP3acfsM/RGuAFj1B1jaBrgNUbvp9AUse2p6oeInCsF
gM4Y+xUbdoZqwMxCeQyIpRjUTWt4mFJqLF84RzQWlp4zSWH+0iFCg2hU2rhPIEWv1wqwwGWF29CS
ugn9kHcmbqRZDImNWiBx6Mxsj+SbbtvgSaYVyqJWX/UCmrzq78uyw/mgNzrYdJgaKeTdzvh4pYfU
HrW3Sg40wP0Ni0QF+MsBeYaOCqNT0ievTGAfdlbFOVptJl+VNtXudElAngpagSYkHkxwLPiNudCN
XszYD147KiYOOqZpWzzje3yXUnK8SGeTe9+3I3fXKtBOae8+OmJXDwcFY69xjxeQ/hC7ea2tJSH9
TNMGLKinqNEioXD1S43ITd3UVWY80a/7na0kEXYoRaDIizGT/P3oq2T8ijIZn7DWw+Gv6Mb3Sh97
Eq1xPoAQ0rET2LBupqzPshJFAEuU2KqAV6nOmpF7GHwGff0zxE1guhBQGyjSiSNHZfcb+pQ2oM1W
sCBrVa05W2zc1sLzbNCGBS5FWHd2EmaIJXZEekpeOezkhAEclPshywZUF1GZbQqLvijMCsF3ltYn
6Jgp0m9rEv8MPlLWSNra+Zhu2yHCNS7DOGgdhgFbphoQv512zRnmUrnS8M1ApD5mX1CUpF+8EqVi
ZGa/rD4lRZuAMQu073Ut/AVO6fpPyKbRHixl/N3ztfourBpwVhLTwGAgWBeZJeB35koMz8jA6YPv
3LzrhaRvKtVTH3GzwZsCqhuMKHnaRzSUAyWqZGDiAzsrETi2x00HkMc30c+3sbTqDUBxgBRsXkk2
VrnPy1iB7ZcrEVa1ca9UGd7u/Oe3uqubl64Zu7sE+d9G0grtISiDCGsMq5CeNFUV72ABvRNkqPGY
QNDD5k32sY6RQOsvUzJDeG4wXeA4V+NeYSjf2Tep35pYd5eV3it3iSfjYlNif9zoQIIMExcgxRII
YHMZE7FeI3wPbtf9aHFc3shaaOz9sk3B1GbqYSg16yhhLEHc0YYnyL3FI+U51FarpE5hT2GDR4l2
Dn1P0u5ddxjOrbDsZVx1WFo2QSO/KqZUrysct/dWXFdfjd6VN7KfBQ9eKH9TgvCnnJgPKR4wa162
uoszAL8EXBY6StPxm1TmjFoNBV/EsDuqlHBr6+FKn/TaRsUUosU1x6qV/UAp6WMILVqwOsGcax1Z
47OsQiTVJssLXxpXSaI4XmnYwImZ6RhFgx2dbJFtmpH1dWyk51C3WUOqWxC0mIWo5VPYiJNvuGuM
YJ5tG958XLEqGg1KfFl29PiZsLiXtWgdFmB34/5Upg3iJK87s4D5lgocJDV+Dacfc4s/xtY3y7Ml
BhtwPes9RUGhP963ZoWbgLwNfSCiA4bOnQ0LCzXTRrPwodHkEuaDIv/ycvHNlCXMr6tucFTJI3XS
vsQEAjuSH1sr2Ahz0gYlNpX0rVtPnegxmVyJKFZZ4QhhQVm0eGsNwqH9FYQcq/Vq3SUB1jqTt29K
XK9rgyZUUEyJ8FSN+QM2BycLB6zJC7vqsk0Enm3Rt5mykvFc2VqiNu+HVIP7nBr9Q+bJ1p7Az9mV
cDUZl4kI4z69YbVQu5JySHHAfNY4LsEremwecIka9oOddz9b2Dn3jZazO1D9+zxy743Mf6QUKcIC
hfkFG/WW5CrEU+kEGBqGeh0cUZi+4bz6M8WTZo3pMv6zafJeNPrD0AenqNJBU5PeV91+kan4u8gi
O3cJ3LbRbHb5pEKsDahoEZ73IWvK5uvABcu2+dnZLc6NmVnCKSS14GXAxccm+R21uBvGKVZGucvS
Pw21321h0Ikwx5GhpyHEagDfiyT4pcr8m6Asj4EMnRyI1MIrzO303a24iBbwpFkq5bL1XIGPXoaj
ucpCrUVVbL52Je9nMKUsWtvcCsPaAlvYkPV+DPE33LgZIFcWSr8rtCA4oqeLqRTfNszvdmRtpreW
1fwMcA5H9+xQJ/RfH6fyRwq7woMwc+O3KavhTvaT8DknnC8ML917jdTtjcGaFJv1swdwWNftg1SX
Oynqvtdxu7Xa5mAAOgA/3q6Lhl0ea/pgg2m3smqw2ekV7z1uMBfLUm3nZhIBAWNZxv53S0WXUA/o
+NArgEJoo2+AO62jQWXPyrUBwuILsICLCG52DJZpPi1g+/Ao8b04FgXaKASOH+ao3JWyFC68Onlr
k3ofWcXR8sf70PR3Qav/6BMqpUS61SZsX+XFMPCBqzVhuFbYFuvGxL33foI5aRaoSyCQ9dK32M+O
MurLtTH6YjPm8AUbqyKYalM6RyAmj2xdrOvIgglt9FgpNUuLSGCyVx7T6lCDIina+BjZ43eP/Ejl
l4iTMjxranZVep61C9Mzz1bR3Jl2eheXw72muA9WVrFWpPcJ/OwSVTl4SjpVV3zv7WCXjJCLzdZ+
C6ljZ/7mtLTR2XomzTFCO7FgNJ0HEju9oaza0rprK3FWPf0gU4GFk7C1jyX71RzHh7yT74TX/w4V
47kzVVIBUXMQE5OCQpE7yP9fMrxutFY/oRHLgWiQGorNeB+o/VnU9laOit9WRupT9mqHfM03tIeU
NpgPVdy86TZrcVoiGHDzAwuuZ3D9WGUu+kFp+Wzec+/JD16bYLIa7doAum0PcGaL/lKn22prsx9w
QNLKJ6M0H2oW8ZCvlZPVVj/0Lup3ui3GZVqLapeQqtpx3gyQtefswy8KyCD+oa5ZGOOMSo/GNYOi
i7QSKQwmliqGBBbD6PUfGuMYbLBEXyLZWvF1lhb2TXdVZjd7vIDTOzUTk7NAUT6Ci9PXUjZUCKcG
gNq2keeO2oTpU2Dp/noQ4fsQtV+bHlycjrk8E4CqHtNJgcZb0telXlPv5AZabtooCmNkSO9jrdfe
cLgdXjslQE9pD/GBRJ39tegUde+pQ7yqjLz5ZiYiHJajoRvyYmgM/0dXdhHm2vSfHCMac0GKC7Bi
gottkAgceSqmS6PocQn2lLYBgxoW31NUAhylyCZeeVaowM3DUONBxyrnMapYe4YJOExI1kBTlHQE
G1HVS8jxwbqojamwzsKfrFGt8b4GdnN2DZFjS9wI75VlQ/tkDVVKJhOqO8bsGPH9B0dnstw2skTR
L0IEgMK4JQGCgyhqpIYNQnZbhXkozPj6d/A23dF2y5ZIsCrz5s17Uu+H8sJ9GUypPvVhJZ9n8oyi
3U3KjLNTk9ktwT62iMFp9sRY06fQ/RbuFBZkM3FtqmHaW06dRalRYWVrhy65iMbRz61amnPTZ0Tw
bUbLyS6Sx0WYBuhN0wtkN+aPbekPB2NsmK+nrgrKbNUBsjfkrRsjwZnoSi/+Wnp/00l/SuIVTlTt
ZcTqaqmfhrndj4LqzFQHX0EXp2IxksijY/MRfgm03IhgpqYvD4kH+MgwCN6Vlc9BO096qBlue6il
g1fUJgb/CL0qfQc95ke4IRe4AKlGaGs2h15OrqvJfwa1uzDratlKoekxHnJjhgDdW8VJpEVBchFr
bh9JJ40vYs6nh2EqzXsmSH4mhn7OnzUXeghE2PZxUfMfwt4RsfgJmodVFyBf2H34ImyhC7RxGsAV
xt1Db/fQ78ikg38qy0dM1/Y5ywt1H0Zhvau6bx7mLoXKJ0FO2NZQQ+UrSbpOuFl0iFSBBdoMcRgX
9upZOWI9O2wIlxzQbYx6+n/2jjmYd29q1l3hOfpDNXVV6Mm8CpYUQwqwj2Qvu7q46Gyb3MhZx0Nv
dX1o8REOKkV1Xrb1eMxt8mazxdWRKV1aE2cUp8RvBdG8dqb+YVEi+mnp4x6Knk7T4bEbc9fAY22p
wUuKKYZQy5tVxjomGBhc5s5MVDXvVGr46R5+X/M3k1ONvV15e2zTAFLqso06uJ9nOAbUfbo1h24t
xrADzN3u1TTmPxAzp71eaYwFFK4u8BpqhdC32OVrRerPp+64xoGryLipRmMe5bbb7Bdfs8+HdwWY
uPr/TXECct2AmkZCAtB5A5ZgrMaF507Wzwjv627t7QU9oGkCJ2fbscogNSB3bLURMIlxcOmumxkC
AnQ3rCyl+gIdDtAuS2b+NiDcC6/joUsbD7vNCq8gJlZVSQlyYXTHwMfg/ugXiBkaqd+hAEZybl3b
BSKYwfSphPNtTzOjxUzPQ9FSKQqGOE9NV0MKYYH1UHbTQHrKAnNpl3XEpIOH5xUyuO09FiIOvWFY
hzFeFGdyBQZUa9yP3tTG/dAAhe5GyU+cJMN3CVA6MqxlpcW1IaOYFFCj+j+qCrKcjtCVLJUK8pWd
1bJw/mll1p3FolGKxvF16ppfSQubVuW1KtWL6xvXrjXfUsaBYbnmz002n2nhrkNa/qqaM61sjS+R
U0kX+VQFbQtyyWrIMp2KrAo022yCfGrB23esVvFycelZ+huN1OuiaUBrkpSVlfwPAfrs+yTd2xqb
XBteYuziuf6bUz/XAIrWKQ5txzzqQCqAoxCzqi9/NWmHuW9GuZHeYC3eqpbo1Dn2w4kruJySI5nm
zETwHVkAvjxsTCprjkzGT7GO4gkN5O676ZuC4kJVn97ZWtnqneIVHskRwIlDi2nwTffJQ7z2CwG+
paKB6+ihinvZyHdtsB5l0dwL2/udWnGyvfyjmEg5yGNN30uHwbFa25Ybav7IKgrqdgQeNzj5ddjO
YASEDccG9oKYlZSm0X0dh7YPdIHo6jT31TAeyen7s+TTdy3BLS3rSU3i2K/Iku3iQhrIHtkl+5Wz
9mKONsp4emhU7by728VB5UyEuZf+aw2gWiJtDgAhXlAjmZh4SBUrZQEpzjChSvxo2mfPGJVR4LGM
W4Kb47sv0rdMMH6JwUPzVDFgFQ2YLgIFA7z88qpn5uesuR+iyz4sV05s0njAXLjn0fXPQomHeER5
ge0lH7D5Admuy4NbAZKq+oXHoLUJ6AYCt6V5hkuLiazStgy1jBJj6fpLNtKRlqW9H23nq0u0R12H
lOAnxnCas7E/cM9BLtfsl4kFe6YAzHi8jve7v/LnvMk1uZWcH/u5q7rQztxIuNZv5aPPNyb50frj
3CAWwLa6waWqkY29975J31tv0cM29wdy1efvzYGYpNNtHEVE14H7xJahz6/stjG0khRM5vAKW5DO
dvGeUy+rds6Ew7Cv9WYjBV0tRI2dI4ge5/N07qsxnHKGLZr2WGS8QYwiI4/Qb6euvlcTGdWZFLo7
rHcEqAaBmwGyNSUc961/tkm6DP1FvqRO/7m2eoEgCiutn9Ip8hPuzF7B3RlrfbuBk7euak6+O1zb
lPKyKS8uT7ts8dtV7q/TJGdpru9M6x51jP4+HjAwOcS+j5n/bBXGS8eOJCyq4TtOLXcH0uWZ31Ub
o/jcGN5Pwi7bngQCCjBVvqjRujk5MnZl6o+FB7bUlf1/KGXsla/O16pL9yR6Ex/9UvQHO4nTfQOd
Yr8Z8MucKiKFdomqTn96mTMYdnEm75pa76U1Z2E8k46Y1K3ixqUXKoARoWX3+aOVl85hdrXkUDa8
6CjvbpjEDC9a1wunNP/VS/OTugnkuZ8D+G6X9O9UZ9WxTiBlEbXqBKIfu0Ojdzme/QFMje3/lWJS
RzMV7xxIwKSXqbtJA29GnWkMu+ZtScBJ12CQyfre23QLSQ7na7La7s00hv/YIPYfYtcFkzSmXYiJ
TpwHV6sAKpAjneJ2fPQ0ePG8a6ADYmHvpEK7clBFokTIMaQS9blklHlmug9nqDddJO7arg5r3voB
d1PBY2KUb7pN0Hmi2n9ZIrmXYbXKSagzlft84wp3/+uXzn51Sw3DD5TgBaQZLZRKvebitC2/lmvF
sWOpOvQKXiNpIgbpjAdPdFmQNJD2n0SpfUFvpOoj9v0tJfMgrHUXxauBhoLoMV08sOcB5bk8dLNy
r/UE4yk22//AxgI8BjBFP5JUTC4yjiFzKr40vZkfjcH4rSa4bxkNXJRPibf3rKbBm9GOoTkKHTEn
vywjYuVo83wx0eDp5ugWPexDkVCj2LRk2WipIyYX1Bwfz+yUEfhvE3W4H3o4CBzoVajXDM6RuJIw
SUyOerLj0h2sYMhnTjyHbe0CA/UINzSomV70fukDxRiP0bal79xZzIFaPZ2bkScgH3si3Qk5nR4r
YjCjycbLZfXzZ91hYGkM6T+3vkYLb6ItK2aN+DXWk+AJPHpqdPajy4iTOs5gCJj4T7GVv85FYYVx
NnS7ohH1yZTg6hjStLeUf2AVsM9Yb2bO1oqqByTD3sySr3ZbsUuNVj8zwXPoUoYxlBq3LnlH1p72
jWNUVAQ0NsX00uZya2lQdyzHzsKKlLagsSZAdZ7x2yqtxFprin3WY4+BSTpywejMu339MU0ryAOx
9iLtUcD1qHnhcH7sZwdCpAClhhSHUbm0p52fNvqh5GfkFh/udJk/2YQzwhpS/4Bb+8mTSxotXXoW
aX1vk+lHSuTHRk/Ar6QNnbLf1QxEEoTIsVv3Ha3w3jDcOZLz9J9hUjz4FXp7T2aTV8GgTrxsZBpK
pN3YMG5VpT7f3Jluux95jw0xGYTa84Ismm/tsyqe6ZcHiE6qnvYdlALeOlsGrTv/AKW2Q1cs3Y54
vzjqO20OrUJ/z33PPmPxqAJZDmvQdvwAca49O62J7ECeSX2wMy/ZL3r7N628MSJJA64D6Hg4oATQ
t5R2AXLJF5Xy54YkOMcgO/epNP8aGup2Irc0KT1neI8iuYNunwJEtqpjr9yPcQFwaHbDAy6ZjdtM
Jn9X8+PQ9SChrz7uFYM/prtU5gL02kuvWt29avZ2SzfT0aoTZKuVUUyDyE9vMA6kPej3vIDDVHl6
FfitvLiZqZ91GHwnepb6WZXCwXjlvPi2loWi34ARtn6Dn/2370EeqmyBrWeieyQOhozYIjZ2recy
qOuRHwIcGnJExjRo8YsDBBJ7F5eFcTN1oibcbJMQzUyAZwJyNpet/Ep9DQiPLxB1muVfZlOzJMXy
kfhgLfAhMZHCJhwgT9SwXezmYsUFcttoAKd0NSuorZnrRMMaj74w321LfWulbjzXMShMq4/L53K0
uO1jc7gabtJFDpbSwHWcPmqnBCfkBEwkx0FymOZ1fEWoVreU0L5I6yrz3UW6ZfABWdmxyJrQpO9/
TpnjkWGJdX5A67wqskDCHp4QzLi8DKe6WS/sOm/OfbNExcqWQNY6H9iJGlDWwyvY4/LcT1V2GHI9
3ptzwsNsQQ1CaQMW2UgfROyqArfhLu66znqgP5xvemKCZ1PtCLCJV+ttbpz2uZr0/qz5o7aHfCIx
b7jtSca9/2kCiD7YxOYHhUyqqF7H/H3tS/2QSy8/jHUinmPdcELFSuHNb0xx8jW0NXg3fpAQDP5Y
jnwfWd/nv4kCy2DC7/0eGSMcEtk1rwrNlQyiBiYRWcLYOJaCAbUYTM7dclIHgJkzs6Cxg2O2CYma
5v3R/cTBHVIZb3VHRlE89ZDc2nl5YA6R/bhxhmkNOFEwV9X4lOf6BU/EY5z4yFvu/NwKKkNbG3lJ
vBiVYKmWv7K3/dtSMsCu46U7KRRVSqGh+MNM3JNnpzMn72NRBqSpzEVPbTAZDqeqzuwvJX3ngjYq
xn2ODK12unJEoNeOeJY90W4G9IrA8fHBpXMtTw5NVGjUKd3S6LXttTNicpqoppnQx55LFTP5j85s
/rdKPmO2QVwxHKgkyHtBSkKdkR2mcvQ3IyVQGLzqXijMJoUGDaieJ+M0ktoYLBMMoFmvpn0slAo8
EyeNa5D72jU4MydtnkI3t7zDAoYP3mQcc8Lllf2wjtUaOb3Doe733v8hNfO1M3HkZXpiP3Xz2kWV
zPt7pvxNporFcKxqwBQOzJ+HhibvP2PV6zefjumTdU/vuU/XJKSKvBcT73Bu5mU0VMqIzMJeH3io
/I8lU0gWi9VGs6vmgGPbOXlA8nadtaThArL+EHft8Dym5GhQRqPMg/5uXjMmbi9lC41dl2CZjQH8
OLBPIzIcS/wsVmUesBYmoTTmbO9oGr1vRRhax+Dpx9Y5yUZS2AOAickf+DDdka7NBhaeNO+1D9Nk
QoIjqzobX7M5ncJp0ZIvHZLOTQ6l87mk3fBY+/WEjUXVtNaCh6Q0tHAuC/vJHUb3WVS1/tZ0ifvH
KoX6iVfXfRCYD56nRlhfi2/ktyV1sJqVUC/XUvpvcd13X5Yt1whTY330PZNiA9TpAffY+NY21RTa
JVND0rSAb8/mmj5A/1XHvrCMQA1191mz43NQg00Kd5x1kWHbxX3S9e4kYrRWVnrNx5KZbkjW3fAP
4lx38h20l9hpy89yZfiqDy3c83ESLyrvEcoSW+4bMVl4dOopkFbCMZk3yQW3BPQ8NDuoUEJ+Zq4d
c15NwtgxKbQf7S5nKsE2wYXsw/7suY7cp4U/vU26W0eL58C71yZNvzN+Xx9Yt69um9mMJBiT205q
Rk0Er9exwB3jf8os1z5U5Jsw5u2NJcwbNz86HSuCU18o5vW1dh1HG4qJ4Of8MiuPTaO4Qs8xs3b8
W2XesE8mNZ4I/GaUI4gUOhFn1z4yi2ANjPpZfJB4ljzodj3RPgrCIxniA8VZOIcCAXnwaZnEeoot
qOe7sZ4AXTJFv44iW296I+kR8grsyBJ/8vEeUQLWlQ9+E29wMGC4ccOexb5KnYaMx2b87VY2oPfF
0g7vcz9nJ2HX/j9PLAKufZJcBgf5C+WGCT9BvuN1gbQX9SkDhxy/f4j4wkc80fySQ7Y3npLe8t/t
mFpnby81L5K+eqw3ZZnsfqoSO91ElXO12ip9SJqqucRx7VJ8dcPw35RQ57dm3lj7lVEN3EWnxhiY
iPEj03L9CeaNtq9XAwylQ7qD5U3ij6RDDBsh7VcLQPd/q5j60O4z4+zW0FdIAk++DElMIwIZSKak
AWfskpuJdGPEUeelxQvYOfVdLaMXlbYnPuZh6q5JYjXHpRvMi96kDgHJJEmX3jp+y9EEWtE1dnNo
hLMcfKtb3wmarAJPl+szQDP7C9rWcjFWW++hYBugaDPfjMMMSwu0QaTTwCEoP1gH9KQm7eazpueA
NFmKOhQWJCrLXPobGiPcTLVix6hX/5Cj/dzaSisjm8C0gGizGk+elUSLyYVazwKDaeP96x0MPTVV
8bXtG/8PYMZogewF8VA3b6moJ3jwub03h6F+ZJCqB66iwAWWNeBpYRzZMMKiO9Gx7cwzdN+Y0Xxn
NnnkkcuOQ5PnIO+6P3Hhiu+uZRhOPhUm+9FxiUMA3Fzb+XrIKgPBmEYnlBk1U62VS+iPY8v0e3Ke
0zqdnp1ODAPtI5uPaBL9eqrW0X3NcuykcCIgEIp5DuS6mu+9P3+0GW5OOhisIBV/Cc5WCrMScqHF
O4QEVeNALdyXZK3vaZmaL5ou+osmPBHNEiBYWk9lMMzqlCGY78oCFYze5T+QzG8JHmciHDJb2/sV
OjWiHEk2tWea346DfkKe9DD91TwaeBcGYrCMRhHpqe8cR82dTnSWrPUP1TpgWMM56acbsc8A8viH
ZFW8A0tS3OalNM9GPfTnKuZMAgHZOedirY6gW+q9knaxS00gkgbALdhjK7Vm63cgOAtRBqkHU30g
pfg5i53hHy/O+p15NoYZzRn3jU30jF9UeoB6Uu8RjcdTbrV/CB9kHDbb48+0+jbLkPHHsNj/xdX6
1+dNozPxAFw7ufMyjP6ZPb+3pWbF3yl/fQqdfZLHh2U1r8S4ZLtkZPZoTmVLBQ9XE5eS9ljCsn/J
4bVij8+LP3KomQ3rthX57gqJ3K9iNGod5r1GvP1+ahX4wc7U0bCIW+Qzd5U9WSD2Nmao/xRmFQHv
Y6SRit2gD4C5fP3Yu+aJm02jAsa8TVEZxUu2N1uO/kTcuwTYmGHM/zjETyrDU+VV638zvHQyTKK8
8h+MFt48902YYBUUAJdT/u1m6lzhdyCz8jzq8WttDjetc1RQ5XYSqBYTpmT6wI7D2c1msVc9ocOe
KF0SiBJ8gJ3Oaerj+Tv5PUvCduFe2YTbjjJ+a4IpO3ZTaK18kTPQo/s0/ROj89GKk9DPdL6JyjuX
ZXITvXsjYyHSY+t9dZarayQ84P7Z6oxjmnTB0KSP4On23ip20sR+ULf1HsW22M9DGpl8x3Nh3nKi
56s6PTaVOtEGYOPUcLO3hzITqOYyNLdh5soa8Vqb7JUO6hEPxGHi47bG082Y48DzceCb2bJTWIr4
9E7DTtd8+egtdGW1sC6wzARywfSO3YrNrunqOuw4jLzoWrcj0Rda3rKZ5Gpzidwl+2p18644jjDe
rYQj7FjbPkwCuhsz6CUDwGBR4yB87uKWGa27tF9azTnsz8nFEQlvOaHu700M632I44cklrfVViZc
Tu9ZlC0DjtL56AAe0ng380ufORu5Xp4718bi28LgqsoXe5FIeQ14Rs/VAIWxxJv2oTIWnABrexJL
SqmYrM+VTMNVc94zu2Pc135nYvkpzORmpl0d6u3EygYWXJMyeaf0/tKA/xxEIcPa7kOT82pnUika
4I3FYAUu3Rs6vHx1suReVHwnyqGJd9/LcgD8OYPMy7Txos0IqH1pznvPdM/EyH/IutKoIFsdd3qu
90lAuaffK5VcU7zaLKhDjWYOBENneTA8zNaAa/erCQeR6CnbS/8smfnijeO3rslvLtFDY6j3mWh2
mnww3KtgRlNqHHCjmpubEPKlX5vD2KZfufbHIhKW17FavYAJc9hQkmN1vRro56uhBaZMPjr6TrWa
CDrtV7UuT8LXmPjmfNB+W+trbRag1QpT7xLlLKPnk43sZts/k5X/hfIDPG/FI2h9qVYc0ozEu6SJ
Zt7aPltflrX+Lnmf7Bipo1t+W0GsK9H9eV28OnwNevjLIDmFV+be6ZA8jHnG8okder1NT6G/2CS0
bbmhoIIZKinjsHbjoy0TpPVx2rlGy/RoqX5q5A0sXQcalQcTSKdDEnGzujsCur7tsnjZRnXuAFYU
E1WipsCqh6daYPjZGLb2+s/tZMrSAe0zLeq8iG+t+vTMYW+yU07t+NK72StL/emcRa6Oa0cz9my1
Hsp0PFvVcshw8WB8e1nX+FXDrpdnyfMwppcWtbl0ZpZ5zVs1m2xwvM0sJQ0u8642XYLYhZjUF6d+
XgOKusA22NoA7YzlmyhfI54fShyLOJ/mMr0XjLqz3D+C2b7mmXrOXPewvVXpskTM+S4ezB2VDJTa
a6C3qEpK7FprvPS5fYJ5fiqRUFN7OC225FqjdNXqb0anl5Ut9+1xKLIxtD1SBsiLSXU2FpZZMur0
aGVKAMMrjtRXRZLktiuP9yFoeJxqvunt7TFF95xAjbYT44PcAMlGvs//Ju360bOR6RrGTLxfq1j+
jJ3L0GwNt9dNdm1kAgEkYhu4r9MGTsWlySPQTdq/7XvMCyeSmowWmYV65b67HCm5lWaEx6DdJtOT
7pRnUXb/sQB0Mcc+8uGXbl/YFSNi1XLfjlt04gPnzd6XTUAY/ANjqt0C+5NBU5QTeOMDeIc+idd2
2A96gz21OCPg/11j6zhPJYQgy97Vtf5EYP2+4DTO5zmyM0qUzMR+R5TAwiW9QBpv5/YClKjkydpe
7XqgZhvGU5My1cMo38Ht5eZUfPcqMJiRFVLd88Z+bub4tpKqJizBILdBTW2eWQDvkQffEtd6Wez+
nS0anVMhO4y9eZ+y9jin2YrGsr1Ktf4wpgMUAksnfMqNFsxvQGoZPJVD8Rejk9zFKVs6i9YG9qr5
TDo7jOy6CZZNBGhlUZWww1L5x8lfLM76uts7mQpWN3kW0jtmaXynJrvFkuk1P8AfTASPMisORZum
tEyJOtq9b+wnfFJRAxtRczBYA4bEWgka2ujSsKtTL9RK+6VS46XU+2tri3sj4CBNUxOqxfy3FMN7
tVa8Yu1DMabvsMwvIyRHxrt31dTvhizELl6HO+yDIwf4Q92zNqCRAr9a8Zm+5Dcx4l+4PG+6Nj3P
9H6t1T9qax8VmXMAWX5FlkTlU2N7Yf/sahqeybxujXR37UhHYt9wwnexfduI1Bsd3Hp0NKDcTUKh
EW8PVapYWZnhy4/LxHrRYCic0vUbxprXxl6fWl/i4J7Z0UvnIcrgUjI1045UVo8zBxy7cjbTx3zt
L+Ncn+YCfcWHqOGT4tXyeUuUemknn1uORA1u5T2edjywLZ9EzWHqbMpIlclhXpgdeQXLHLFplLgU
+VO87uBNxTkf4hvS8hu+z+PK9aYjbbEsw0xOtsaCOYMprj5AtOPh9AYfs2g+nh19fmkNqKQu0iud
Bbc3dtm2goXuD+JiafrjuCJUZkq7++yDFkNx9nP1zmCH3JEaI53BAY4m9NrqKrI786dlx4gjSUy7
tEhM1rvSHxCejF64o8wOeZGm8SEu+JwPUr/qynwRVsU9PFmHtCv+xZREgjMngZW6h8K9BFW86rsh
nw4aeR2DnFbEY0fwBarCxqW4PtbuKy77Y1ma38xgjDDR2bXZPoc1xK8mLo95g7umd8Umbcv3lN0L
glqfhNX+lsyS4k5SlVHZt8Z0pQhjW8UYz9PQEvnUP8dlfte0gu2L4W/GV9p2fSHWIMBtdB2bhJiW
aaHPUlqopeMvxPkocTL/ZGTdfRu6tTaQWpdlSnqDf3Xi4SdU2qUEEmouxmaW/odpOMqTZjMPR2Zv
HSu7ekbqOrJtuj13RtXtXS7EIZ3ODMdfbU59ixt1e71LuDi6h68J736jvTr5pz9y3clD3fl7n+eA
V59iE+vUOO0L6FMEkDxsYSRbOQnH8iCW+NkvrSs7CmezHt6MOQlt1w9svGS4YlgecQMNxLxWTcHE
vtW8VbxnocWfMT5TnHRWeXTH/hXQrT5VhJ6UXzgCwkVtzAHnWtOborJ+8qWjVm2JNtvuflcS68se
YjWdEywqsZOeNyMMXqS4R5Yu4teG1pr9x8CPTyS65OSrFLW6L7lxAjj7TaLCMcbXVOGsqPryoUKv
ad3n2LBZz/zTZ1co7+WuYoO2Yww4t0ynO3nJF39PsozDWtK8ereJUoqS9UB4jZ+KyHX7K7+7PWb1
9vDz4nPkHkeUzLLlwsejRZLygxTdH0VNzm5c9TZyRSZjfeX/lbrJ/tzmCX1AJN/2PALTQAzUTvVY
bw+07u7wdZaBTL29Niu4xWVPtCTPctPh6JGRXzVg4eMKD1/V7Cw+ATZXOX905pZf0mTbj/vHSoZj
MixXSYYH5uoPP9GfpDXxewg4k3vB2Be4ffu2/dvSy6jkYMcfEswMIlSW/xKnf8k7DPT8aFhotcuM
Ntq7RTR6+qW1rCNs66BzManX2mth8n5uyDznY9g8oexfbe2F87b9bTY1VjXWZ2bzeECmwFTiMR29
c9ywlW/H+ldTlQcx+EFT2UcvnqN1LskQ1o4JHyGXktnBaqvH2WvBwTJ7dNlE9DAX6GS/LdI9Kve5
tr7K8RFTCD4rc7eaH6aEfJ/H0eRgUxn3cfXh9IhmdNlafGrF1e1/mZ3sK8Rcvv2VrT508D1O8AAI
OyGgAQvo7w7T492adejQfqh6Gsi42gs6L1+0pzXt/5+P4vS/fXPbLvWpiQMq48TAOoKkCj2OT+qy
fJokwRlrdeq8Hnq4QbYAp0bS9Ni2cj9sZM65tUlxYmHozeDLyT3jAfUEudj94mednbcNjcIyOXAx
LHAts4btE+XwDs98aHuOsVhR2Pa2iGLcZwG7VzUAKZy7zJ+wg3bZPoa+WBQR/2W6og0LffodNz8z
L0emW68Wj5Xls1RG3SD55KLjYZF4sYnQxf1H589AhmJtv2iuCONR4jDRwwJ7dYxxuuBDx6bRnqTB
dMG1jZ3fx30aqbydmB/V+k4tHGYuQa07NqWILvBxHqRY06iyojSryaAlbo7W8N6VDm4h9gS2owyw
OCoMHzjTYWPHjmyZ3WdT3MrKvPGDzBRCTtI8bSk1SZEf0kE7bwcQHy6bKXY3pAed2QXUGjapWZih
oxlM2n9nGJ6lbr+RUFtAtPHM/wpEYNz8Z8nIP+do3Z5SQ84ILToPH30+UYjLtvYyTS/SGRHj0Anq
GtVR/SutzZlNud0yA90OvPiR19Ro3HXvqL7cEq9coaogzgVuMkznvt7/FEW5Hs0p41AowbQjt8IX
j+V3o/qYmbv35Jc4YfWPuiABimiy6yJb/og5/dQ5sWGPzJgX8bhloxDsOFYXW9ovpc52tuO+5AL3
ga8Nv25evpibyzvVP5bVOhXVu/I+bfO/fCx5WPJwFEEnxuxkUaahQ+vj24j0G2rMH97SlWBBV5rD
X29BiSy1FZff0jA/XnDeFo7TvcVtlQEkZ0fbTPq7seCXmy34rpAC/zLSsjBG9mMEeLf4Wdtmfa9x
hLJy3yzUGxLd15mtb2d12S0x8v7HaGX7rVkdxioz17GSyUFHWPHH9smxJmSERg1MXXoqFVxgbagv
y3ABrTHtlq0y4QEcGLVBpsiWQh5XvvNozhvA5mbrZTfJiPvYl3NMN24MDLtrujCbqNuY2Wro+atJ
QMNqfUnk0SzqZC3+rmJci0BVM/pu5kJtHMz+wcoG+21zeXAHbax0Q1KFrm6X7K1CsfUovJ8x5ehU
8BRBKOCiw4IqqwzUyfANU/evF0tyFhR16W4YJJHQTjP96ibAxR2sdRElGiRBy06rXen6LIPwxIqo
rO3sVHiSQbMYSMnamVKKdl/5ufvaupZxKYqaG9yW+RHjHw7KpMWmui6ezrmW1qBTFiNiP4/1X5wG
ZP2P9mPqDfONexLh0U3Vc9es9ms7jymTrIqCnRTWk+cr+yhyiJbbV3QBIBx54XeSAANFcbCmCTFg
juvkumh2HQ2cUnIuPumbyl1Xz0+kwJxnxIoKzXxv54qdT5OPRoPAt150Vd8tK75sm29z3FwqKuAV
hcZUVMIu/lPfuFWekUBoZbVmdJtnJA5kBc+7uzMrqmNx2j6fRmV/ipYtXQ14uu1GkNsCW/eiLQVb
saRHREd3oR8/TqP9EDvyojnep6f00JdZZBMDquXyyamdncGmStKar8px72zfHIVlPIq+OApHOzmU
bOuo/WzP3SYR+JiZd6aJGI9xTVX9rUig9Cbym2Wc/zF2ZsmNK1m2nUra/S5kwdHDrDI/2JOiJEoi
QxJ/YIoIEX3fYxA1jxpHTuwtR+R7dSMy7d73ExYSGwHuDvdz9tl7H9RCLgebG9EHtAyITkkbF/Vg
txxKFXC9at5rXds8ar32QEeaA/KIZNv45aZOqjuWOApNs3zvQmUjoLJOrQ+qF7h7hBsQi2w/X9WB
8ZI4Ae55GuCoidUA7TOsRHlsREROKh5TAwv0Eq5DyGc7M2loXG+Ve85KchGj/R6N2KF02Zm2Rs/Y
9uJCYzzFEVi+M9wNXXNJkwEnc8IZmNEPnYsGCnOTpaHW2yCpn+CrQExFnJvW0XZyug0uOe6yHM1q
gZBwPUdgun7vC84qdBZ7TLlPM6TAyZ426CqSiqpMeOdm6cVVi/cuT5gwnvcwpbVMND468pwYynaT
hc6zF7cPMhCqWmNcmkOzinqRrwdb/ZB3HZfioo9Y6SXmuzIkG9XIvti13P6C5ph6KOsbW8H9SagH
t8y/e2Z56kv/0Ef2CVAYYkpiQyFjfYzGY1lALBPACmT9RCYYmJufIyOU2NVrQDWbdPMETn3fNR08
fG1XjyWcDkNBXRG+MVoZtjAaCt5m6/XaqpmiS8SJjhPBLmVxSCNBHWefFFYB+VWHsFO/OvH4EjnJ
vm3CixdmN1h5Odt9sk8wBBzJBmGz7WObbNtOTqKB+48eBWGoi2yEzEhzi29lOYiVWXP9QTSB6UTZ
koLoHjfHpfR2t4MYIi1NLCwB5wZTjkOvJsAyZJJuWB9t6Bqtw4nMifC1cFoq8INUQqEBX4ieXbMe
37rRPsI/3nUtZoR+v9Yd5VFtmlfBs+qTYRKPUw5SvkkIxorxrlHgqjXZvhrp79R4DsSu9q1v/OfU
w54A+s1ToeCjo48OCU+r74CGIN2X+UcG/QBnmvgugsR8yLT81BQoU4dYUMCN6dCbBiedGpmwmzdY
d4TNZf7E4G8gugTrKnbik7RvrinXMONKsSimAJl1AasWORDyyRC6YUBiPgWfjemcmgDwecLZrcqy
Q92LVxjj27xKT6X1QYghF2m8HCCUDWNIHcU+9EL5jkruIucTleizwt4Gxa3dVSbMnjS2n4wqfXAY
+lY6C8qZppOK+Vzb+X1YDa92RRquWIH2ZCrtJdWxAc2sldyH/JCez+A8AlF+WjnvQTChrnejnVAh
wJdV9aT1/ntTxQ8Qac5Jmb857Fzy54JhgsN21LGilIb+RZtTd8iGoze4K8Qld95koAA23nI9xKNE
IuCU45dOoXz6ubu1Y4vEGBeDtLhTyoaFkIlH3F3ekR+kazdHF1UF1SGkP7c3BTxOaWMs/EzBA0mp
HeQY7QN8V2p/1Vpxx6dAH7dFUR8Lf1i6Uy3bvXvF0hvEN9WwXEkDwrLDg1tuIeaTicvoOB/45FxT
RHpN2O6bxjkkwnzOBQ81bOuFGbH5GzU0OMWdTqD8G1dkMdcf7BqXATYmY1s1IXxoAyE0ETFVbYir
5iZWAyzt1F2BnER+q1VkzwC2G8UHdklVGL02zg05YgVsZalMCw0BqYGhal8/YyEHmddsH8sg+DT7
6mTjV2oX8WoQ/TILvKNsWNSQaWSVtVXHaN/F03ffsN5dmdq3+qHMew6eIfoqiMDTjMdPCwjZOLIm
t9vD+qMWCjlY07Nl5IU7J7aBkBMqnoF7Z4/N3geuZ+KesiACqrAdAoncuelO1l7jKuvOU+3BFzFb
lJTh3tbabmOVPkBafhBjmSxrDV5hLobHcOoXA2yVrTNO8acj6qNW+ht2uU89JddpS+2xgK++gMBf
wmBotz1WC1WuP0+dA/8csd4hw8zhJatz+wm6JiVge3xqBMKhNJONFTLvY2oif5naPnFO75FftgJh
CZGRaefPRth9ldeALc02VOxjIGDZULH+FqCEI/LuWUfV6K9COl5PtfagObVA+41Ivg6G1egHe8ua
zjX7BWX1Ei0PXDKIKwtTc6+hqTwnab/H8WiR5jbVTv3B53eqMjxXAQXEyiTsDrKLHYXI8ch3xhQT
l0Y2CqEag5OHH8B+D401nFUbNFX7jixl7YfhfVe1hzr8WsCnrHNEswU2uLqhPMgddWI70qFZxOzb
dt9uGuHurB5ms50pT4nmbXEQAI3SoouhJO+Iqy9Zl7KtIvwV1Y6M6BFlxEFNAZms6g03kPs+bN6t
lEKTtNTfOgnrqjcGzKuza+lBe4wsaO3tu5p4zToMylNbYnLYAnA0fnRwfF0nC07sbVTH6karAcgj
y6BrYHxX2pDT+47T1GuJSLxRnqOh++Lp/qWFaUxFGSVDNt1XhU4DNqegR0CFFdmkbJRsfAvG4IsS
OPhvdKuhd+8g6Z/jdrr0mgMwM3EM60ZR7rzMaymCaUsL57pFTnteHjFJID86GW53KuhdVcGphYqX
vShdVW46Cu+rzsTOpzWVYdvlGGZNTUe/9KrA2stzc2vjKyW9fbxiOngobKV2BGctaKfodVXT29hq
imWR0gFPjTSit2zGhjJ4gkKY420ip16iRUTo1k1f7QrYo4Nn8IwRxvTuNy70IcPEZHjobQ5szzxU
0N4+c1PvP9w2C1eGVfVfKjKVJ2wKxp2Vx/Whq3oQNDuyJwkMHlpace6CejJ36PnAAz2qoBvLTL2V
CMr4oJlABWbcQnntvL7YhSpOZLRjaboVqhx8wUaKFVkboY4jUyvf44YokAzZIJ6scZQ6FGiAyBk7
1PoiDNdu76tbpw3UOxfiAfFA2kHYqfx9AQ72Rpn5e2d19Z09Fc0yDxXvLooxkskFoMck/PClydr+
OLTosIu0gXuXUowHMYbX0UOmIg7pjyGbzUHNwOEp57/TWtx9IH1q1pNtK49UJfWD7/gJftRC7K2y
OlfmQOMYN27eIRUUyymHLKgSbzwiQKSBQqU+jXpB0bmFT1hSGlnkPeZcXDlJr2fla5YZxHvVcpae
ADULfExvyr6IHvpExwo515NXVXEiIulG/5oLW2XqnTrA0aEK10Md3VSe2wUVseFMZoQ9cgCS57gY
+qsmHIIcucESFKKGMBOApKZOhFDXwb1Nlne0PveXrdNSnFapww0FRuIBlCy44CC/XqFjRyMc6wNK
Ho9+GfU7Hx+P5TB54cHE3GNbhn28zySeHk7ucNOKCbRSZZsk2Aic1ShVVIVLVxA0cSjt8gqFlFJ3
EBjqCF+lMJjqHYTl7pCb/vhKTG0vFdN7E8Ko1l0Z63vPcRr0mAOmXSIy3LVhlVcTwG4FKS9a42CU
BgvDteC2j6ltI2bG7TCq1AB2Mj4cWgCNMOpDlOsmXvUwattFGWnpLom1Z7UzjSdXYOmlTGQDdvhg
GC7NQYT/gRXWmSQDebhvfqlHgBgIfXBUCifaGPz4kijROY6T906oxi6qZPfqpnyOe+PD7NKWnRG5
GfJBPOX84os+aBG+Fmr2HGsZ3TWmUH0baVK8cAo7Y7kPsMVy06DLoFE6y/+oyEiV2ijak1aIp2AS
K8fU9xLDARXc+Wlxn4ToTqbgNCGRMDyU21TNyJuD0sfUPF7+R6HXReDHCJeF0O8lMFQO5mcL+Fq5
6dUBap2amNo5Ueko8VdWAHq4fj2kqN9apSofmwhyHtrUL7F0HtPtLzqS5kVjVPUKTUay8jXwc7Mo
LkGBf4LEitz6YUxTHAizbRYWZ9PNse+EpJQkSwzf1/B+L3HTSncwNGBQS/xoFUO+xh6hudoBxUEs
GZ5mA9n//KlRbf33/+Lnb3kBQu4HzS8//v0MZylP/0t+5v+95+dP/H37mT984OP165t++gzf+8+/
u/poPn76gcOS2Oyp/azG58+6TZr5+/3PXL7z//fFv3zO34LB6efffvuWtxzAfJuP8dNv/3xp//1v
vznY7P7n77/+n6/J6//bb//47+Sz/svmH/9T5f/4n18/9vlRN3/7TbH+qpmmRQgsLF1D0WHgStx/
zi/Zf7VczXWxAnVtuBbCwDEXM7cm+NtvlvZXnWSIFzULCasjsBeuIWjJl4R8ybEc0xW6yr/Gb//3
Ak8/LEx/TAnj8c+f/5K16SlHSFLzaWmK/L9Op6ZhCo4cy+AaHVe3cUrh9d+ZQFudEVuWgaCoLqlh
4brJEUvIHPvNq5Kb2DNrcNXbsFzrdvOkha2z6jIyX4OcPi9orRh5hrVSen81mLBbTHxeVk6Wb7C3
hvadHIO0ONHcFn+sYPiIhhI8yi/WvgGTrkSWaQ/S8gq1P9RvFUDBlzYbi7L9HI3iaawhyPfO0R4Q
NvMg3Ss6H9Pt8qRTpaLTAMqxyj271aAuUspwVDW7PZK966Alh1Q1XlsXtY8my0T6tnSUeGWb/YiV
AJ6iiEYaFbqh52dXEedXMVoxT5p7Dsdvel39iVmtJufr12G2NNeB8a8yd7b5iw1vVoVYUjgZvEIu
cNG6yVEnYcPvUqVKYEFmcT1waWLwpR6wMWEOsmzK7IbrTI2iHXYcYxG5DG5oM+huDsheaq+ZK6H0
ENdwhC6o2s92qSDAMe+bEZK07wICShVtnabHQH6uRRrCSMZwWwO4BnoZIjB7rMqW0lnA9Jsw3L2U
zjvzVRZK8i2ZXi3PPndlcIs679yG9kU427HHEFMECDjzBjmEf/FKJ1lWU4w/OeZnsZldYpMYjAYB
HDsJuyEyXClDyQA7aYNbb4SJZZUAh1+kAdmp3oXTJvMoqmDbvWx9mH/mtcrTUxp59cInW3MVjIbJ
UxZaw40YKVrEoU3vXKWBXdKsTCpDlP5gKyCTUFznXLVM7BSmIDjZ1chglPdUBYZ0Ee/1Ae+02klf
W/xdoJVwL6i3E9yR2y12ZmgPjOSqOSqLmxqoV+bPVDiYIUKO3nSube7f51r+CHn2ZDI2Qa186plz
xnwfD5b8XPesRx48zBJziqpqzBX1KePDObA26HUh31wr2QP6WWU5MPBoRuwzeOZCCejTJJ8qEaTX
0gkwUhq++XV2Ave60VvinMvcAFRw2bpuCy8vR8iNEGo0/JsFaozJB38Ma4elozRH3aXkarDK5LrO
qvyE1JTOeA0PNMWELOm/miPlojF0HSiRAppCfiNcZSBU/zZm+a5t9Usl76aN2QnccRk61Wut0zsQ
E5itVVDZj73ntI6voVM6K6fylipkhYUiuG8lD99GU9y7NUNr+OGtFJLagqFYHD53avCmeC+1hXlt
lKo3eQN4WcR4isE3b3yVKpG67I2ooAKn4iFS+zegfGWhN+1L4mN5NkJd0jDS2dRVdJeEmrYezeFE
CLks8IZbxApC0rbr71HLv8xrv9MYGr3UAHRyLGcLvHbEx3x3gxn/iZO687P9uNxVTZPQEHABwZ/m
6nI7+N2uiva4qcOWCK+OI9K1AeGsn324jjReUlC95trRhtSNSGYzqiolGRV6+kDFC3rmKc9p3B1O
6HZ0abpWkdMGSYYOZ8LVbmrv1DF/Np9VjXVCEr0fm4mnWz2CBqmoNfVnDIfWeoyNgxCfjcGfVCsH
/jjqEhs0P4PiFkiTozDE9Mb7loLq9RWANd4X49Lt0scBufxkbVtNX3U+FK9GHNsi/QgA1CBvW6vI
UQ5WnH5AWe0X8fBpK+IyJdoZJ9WVGaotNSJKhY3TKXjI4EAkup3HqiODyr6UdKGcphy7Y+5v4rqU
qPIXmR1C/xJHrfeA7ervhrzfyhYjVvTDdwdV0IKch7u3iCd/d2L/mwNQqD87if+YK93WhStcTXDW
/eIozrBp4RSCNPuFdsEk8EMOU6OIY0GFYW07lz5Idm0urokBUFVE6aas4SfE+UhmOJzlu92JSRp0
2NtuEuyptC3sSruGPbzKxNYuE5YDJpZnih1/WMimhWJ8+BlD3oUGHrcxoyWoDNij/VTH5YcO1qe5
vByzsYdl9nVQGlkvZi/PP4TpUYxQghfTTj6gwuIFYqcfDfaVamW/JxZrCCu0bIGwWiH1wcxncKHB
0awUCGZhewwggQYWXca+hzW+0DwY6ULT8NlsFgh1T6I3T5rDnc6vTGH+ZGb1acILCM8WlEuRL9jm
RgpIlbtMXe6ZrBfHd0jjPqswy8VpYF+j8LUuzXpjGtBN8S/KFm1v0e5x3FvFJJGn7VRjkWnJO1Aj
G5wPHoflIxIPygtuVzANphDpGD2iiDdwBzS1r3bPko8ibdqUMr3XXC/Gvlpj829bNDDxe5XED3+8
POaGAT/HRyZnB4tD0LPKUOfV87snWW2VEExAFTC4padJeCyBcNPeOU0TY2S1+Ve49juU3y6VavTA
XYkprHzocta0z5FbeMCOmrjg0f2Rx+pxflGEPIVNxGRZ+QVd2dpU7SPCrg/5zpb+yIC/6YeS8Cd0
lTWiGVs/Qsset8lH0RiXcNQuYe+e9Mo+5YhhFmpQnyJByqfGDFZLF/j5AvJRXDpNPeoBC9SGm4v6
1M7hVSsYfpRr5HFcRneJS/oxNbBIcKGHHq594XPkkUJVyRmGXQb5i0aaIH7SpVTaaQeAj32PZSod
u+2ep6ER/NN5/JPV7TqslM28CSg6dooWjBC2NUuqWNj8RCMufzxJc/OwXyfJNklSZXxtC+0X2/4x
U8DRUfMvI6uDxee1/kIXD43ITmS+H+DgH4XGOmuoDSPlo8GFFFqE2l1aJz7sejaqQqdYzMXJ96NI
wl1CzTZpmZRbJCfOIuydrx4ihwmhDOp3aTXBB/xiOvqhclD91zoXz67X8iKPpZVSRp3nQPHi97wc
nuVcyQ3fD4AYBvO58EyoJuIIeAKQheaW0c3RgrPD9ciizUsrd89GGKcGycQiGmH0bUeEIaGFb4KK
WWstz5Q23uGStML060Lizafl0uBrMxzqsj66OOxmwuQpxwEAhQFmHkXCnj3W/WdWK+MyxSIEP59l
KRvPeAqzm4UdxXBX4BDewUcE94CGlq/Akd4phsBAse/k/NUZ3dvZsO1cUn7aYtE66qXirBtytvMc
e4pVo3VHarZYSeFX9FR2LMA/nnXD/teg2jRpVm6YrmsYjimTtd+fsgyg37sSxMFZ7zQ1+VUt0ysu
jycjzU8kLpcqcKnCwCPWnPRYdMraKi6mMR06PTuCTZ5GaBy659xHeHCqRA0kyumyLBuqYnvNTW6F
BnRrh+ZetM0LMYtsUOCPW9w/1n5wyGFURGV2VKzkxDlPBOY+RzjYEsvklovbAGFUWXIFTh7dssq/
YbRBFI0BIxJWPzboseMsAg/hBSJWjM+N6kSV2Za9MV22TCVa0ZwnX+r0M3Db/DzSBWvrOeFOBZaA
cCTjMq34giHnVqtxtrSTp8bHZrOspbhjXBj7XInUdSYcZz5JkAekqwQDqp3qw2yEhrgux/aqmfkx
dI31HLEaLt9aQEFddG4M87xxAEooLYMDLLqA8L4hqFg67Rn7/3wxYB0Mg+ei4EPYKq+DZe4CxdwZ
FA146jmzxhbv2NzK0iVSfxtbs4TuZBSJgG6tw+j20DgxhaL2R7hoZ0dLVS5Bu61Mmg7rFlt9GZ79
mF5l8l5xsYOAnMWHshi+KRlqAhVDplHV4cVzK06gw1uu/K1nQ09X9EZdGATNHGUFYV/AtyG8JenM
+e7AW6uTd7YFkSkuLjeKErikybyikNZ8nX2MR34YFf7Rk/xFqaHJTFRdQ20nl41cSaWMMgeNNcfa
c4rsij8fM91KdT4tBDwzvtFIlGp9LDAKr8+dbx+i1r8XSrSjGZ6kRhDWRne5E199L76KNL01g8xC
EnGo4uBVyGse/Pottcw9tn3bZgy/4TxHKZ2UCJ1XjFehOHp1dA0pXxIgKZ9zpj3FePSMIymfBdP6
hmCRWmhcOasUdf5iXIf1+A4qvO+N4DGq0psVYmTdOeKgZdEzeRilT5nKq4G4j4H6IcVb006HvkBW
wiWhgD0P9VcrombcZ2m/opKCt4LRo0+uImZb8vysa5Km18qyz4Zi7GR07zG/PSfYGCr3Wfi9JLej
NMZekxwhMGxKhjRqaTPgtreyiW65HB5VvEX0HAg85zyvh3DyN6b0Nm4BUG1/OuFyfe1lXB/aJDVy
avQ+/VLC9KP5R4wwzwXcb+x4lSg8yKF55xv+NWPGQwzvli1sbzTYr03FPfdyshsMM5JRvMmUZl5v
MvWm+cHLMMZfK/k2mbtRPIEOB3fdyY9BHF6T2jlz9p5RcJ+pALZa9hwa0S5XnLUjsQkTVwrMBYJn
EKnlEGKVmdmM5iST6Kb4YlMDXEHb4RC3UB+Im+7VOz/ig2VK/ip3F7vh/TL/DgxBsXla+qO8aZfq
cmjd6XUgC0yUW+Mvueuecy8+VqT88xZBQWaC4pFdB3mDgwVBz7YI+DnUBr19CW1sJ3D6vGW+i+3P
GB5NQZI9J5NxGL80YFLMqwv3KLk6KSOgRLyu5+YuH78VNQziLj8p6DiV3n7N/bswq9/kn0uM6dRD
2huQrC5Jm89+NveFL6UUyETXFt16vtpvTYGb7aTJrqy7CGvbQmnpTwGEAxbc8oipyiky+0fIOPzQ
8GvK0IS3/s0ZlXPlhwfIytTcU7BVbA44wBV43sm1JO0vnXKXWljIy9uXdu32wFkEY4syRcgWiLgy
ZZmBwpuUzbk3xK43iQjFKkhLGz66Bgo4a0RoyMJPML9bpdOqLtkHjTG7FmF+aivYGePBqNMTTWbW
iSzIudmp7oCdcN+SK1YuS6XKTgh9b0rBwwi6t7MTugnUBX+J72AVx5N/EnZykSBOIwK8/jP1tSvR
rePvTic/Tz8FWvIxFK1NrRwUTuuUm2mNjxj+xSttNuTt6u/DgpZFxRr1Sbd0QpvaAttd3mjr74MR
cl54UEydxHmwJqYdWWyy1PV0WAU2hvVEfJPKIEFS+oYeGjsehFDhCgmPv+uQU7oGXS2aHhO0QqIG
TKknN2m5OHKEZsDkkWBi5N4Rivjat/hqdYWxQ3lMKh66Z7kmR84IuWJwDOuRehToU4Br4quGS2oR
zUDGPMmakJoHy/+T7mnav0v2XJMo0QT11MjPfw4ZMr2o4Oo32rJzPc5wNPu4IWH9RIuifFjqbrGZ
j25Ka1e1j69pioeTj2uU2SNQmx/KNre3pdd+oQl5unQha6wleV3CPaYUqyos02aKOeTL7Qg35s9u
YG7Y/Uusaxk6kS5NSGwN7dzPdzCZmgGrnHQV8t7RimofjU22UTT1gg/aR5GQiylJvRni6lwOT5Mg
x6AxGbZbvYO+spZtJCTQIKPR3MKHDcmNjES9FLMk9SNqVchfKrFki8Z5rVPlkgElVhAqHBrq8GTL
1BPpQ8IDt5rjxkkY0Jtd+6QPztZrHyaVdkBIgmHy9C6GSASEcyKTES9KfKY0myezJEMq0DsTGzGS
5Ny0LPiRCct8OtS4La/mnyiEJq7z1EPApZ4hvngxFI8+xbCwIGIPicTNiODVERw9ndGAPZQv8I9f
/J7YVavzvTnYV3ou5UhBgFSdB7sJ9kBQoIDkSFPU7rtEvfmFeKGe29AXZ6Pr7S3ZJkNrbScLvHhU
qJd3JAyURqOljb4eGInL7xt0XoDfhuqckOaCKynGRcIDo9e9KPoXibrMmI0woxA3ju88mdwVjIkf
KYfjDHTrsV38K7mBvOH3Q+48oGcnytPylWPnByiRQKght5KX0SWDwtc844B5JwfJbrAZSK1Th28K
TXbYBNLvc8bSmNuus/ceRRT0zq2zNjrC0mCgUmi7IL6QqmSa2YDpjAIKPDmkXA0oei6hLy5he++P
yPpy7710HmtinGVRyNRAUL8M8FFKrQbGNkKUZBjOuSPadW8p3634XDKRppbDrIm3tZ09ygxB0f19
Lu0zaaIrf+4H58HJgHF7MB0aoXDPLBAscAvzNU/NV7qPgaL09KyYMvPk6tVLgHNb2THgdZQc47yi
8RdrRZHZihfyv0RlbspCvfh+jhet0Il2ZWKtu+w65M5zaopdSDdQNBgtxjprIRPlySfYaI4EMz8Z
JG35nCHKNDY0xXrs6PiR5nc9yy6x2Hw7Dp35uYgMc09/iD/pWan/3J9vRqHouGA7tmHYri1+rcOo
eu8Dn0f4UrKfzkFmQgdmxxA/sGPwoO/VYNNGJ7rNdZkOk3ansx58TX10Wu1HjNz3KSYk3V1RE/PT
zuw476X5a0hpiYq4fYg1cxfJ2NagqhwO8c3gTXo/iCU66kqeGnKDptPHEesdY+nozY5mX1d5gP5x
8qY7suLx6z6muarpUtq2VFf9peskFrUpTBiLvyzDvzj6TjecjSGjZZPD1JbH/Qz+V4F37rhsuIa7
Qs+uURveZHQtj1aZVNHSGG+0da+9dA5BvwzsSw5mOVCj8GAKmPsqKU9kBafS9y8lcLmsh7i4pjXo
i6nN+mKrRPYyGw8yEp2LQDLQNNdm2d67PvFmknpnmkmQS2JI3U/8GVd1vpiF+g3vhKPMJnVTjjgV
+MgtnxNUBQH+L7FvrIap2iaQo9ej450z+h9AHDddE6Q1B57XOuM+asxHa6RMSyqF8pGkcfapir76
hkIWitxmrqphbXjXRdp1flFxqGQUGZkcZ+uoJkc5GvK2ODSC5VAl29wCminNjiN84NBnj3kIfCRT
MsQxQov+tjF9MdBcSBfciL4Sz4Mvc4QKsQ/deAI4Bqyg6BCmI4bW8XUOyP2WP1cn7MB2BCac0wEb
zB7GmEPRwVqlbgWhkcAVqriJEqjGJAgeoadg7g9Ytwg0XN7txAGL7Ihu8ZwvEpg1MqamiISwUKca
Rp8YMKWieLGHAaMbwrpWqh3pKoRFVXAIG3/vQ9xHMKXBu9DEnXxYZGws0wY3wHu3gOicA7V093n6
VZ7kMv82teFE377FAD/wRyKT+hwr8tqmhq+TZSL8+SB2L/DgtdrJkgTScBtWyd4ljqSlEgBnTDlO
yKnO7WwZWikIaGbclZN5i6wnVIsjgCXf6mqsVTIajTLOXEqzDC5WjZr31EiPIBCkayTKoxs9ATzt
gAv71YR/OYQ1Rk/GgOo0Qe0cltguf/NkUQcP763vKSs/UM5zlj4noO4zNjB3BnRWuQCcRLkbw/yC
+RJ5mhbdWPQP6Ijks1B7OIawegMYSQtP6y9pt/vf7xGpcbSs6h32x853ZcbMnODGe5SPjW2bn366
1Fo4sEV3NoejI+yzznP5I0PmrTapHKvkDdQD0wWGRxaxurI4ZX5ykt8ls9OA/Wakw1pWWrgA0NSo
tdBI0S+NDoKIFqze3BeWcqh9PitjRVwCTm0SPOZZdp9MwZX61AkeyI9Klww7g6iIN3M06tgEm3jM
GpvE1R+ShJKRqg/3WmZ/ixqb3InucwGuK2jxaWOQl1uaJICDySGfsyRF7TaT7nyX6aj800rECIZy
qFpoPOC3g7KWZWI1BTwddM5Vtkm5UxQWb6yD7mTJ9ifyoRmr+i2TbWpkcJyyQc1Z05xBKBvwKOjD
IJBdxV47L415O7aGatqw4TN8Iz0nyjjYphK3keBCRAxvlM2DF4pV2kZfO/srNHOyo2onk2qant2w
7FQXT0C/fCLJjrJ+F5OUyjHqx34HmnGVOXiTk7rl7KFhGTyKKblPyD58PbzFbFjZmH3NihRHErow
1epzFZoYqPnQROfauMypDBYER6KsRsyJk0i1d6MlnJJpGaYPNPoK7mWhUaZDipN/2PhczEPZeg6q
TVQ5891OFQmML59TvX8hEPg0vEoKhQHtpvrFzZ7LkKRmBlQwgn6ctCSn+4t/nzWYDY92gQxPPg1K
US2lK5qELOapNLGuWUaReteN3kludPgF7gbDWWK+f/vj82uGlH86vgzTVmF1UOdzqPb9Cjm3lfyt
TjirZqTxcuvFZ/i5HtKtxBemHvO70hAXlV4ecIeT6gnf2J0+0jMWpuSMssyQgdz25DRVaYR6fVrA
18zK6j7I45ubJn9y6Jr/7sx1SC9dmTdQDvzlzE0pZqh+OsJ6S3nOA8j9E/trKLgDUygUCstvdqss
M1pVhNUNLt5xOEsWR2Wju5QAqTUjmN65oi3aImmbdVvSE6DjdOMMmjEaeb7Om7n8je8o+1AZHwqV
KTLU9s5K2n2Z2Tvs1Y5yV5rPr8aNjopGfhXSrAGmGNJC2ODycVOwtMYD8jHRqOaiQjrLLWBOzm15
NSktaBTMIefsa37McNM+QBl5cl3lM3X5o38868bP3bfnKM2GtGPYhmYJ0shfaoX0XuyntuZRbzTj
YtJqtICaArHdX8iSED5gb276jjkSCVFETAYgbsmKm6VJP+RuNdd+JEej8KELyixr1F5GS3np/OkC
9R1vqB6+YYT4dM4HFFk2lZUGi7rYnDPJ8oKsExGATkn8XdYNwpa6bT0g7Iq8boeOnuJFjL1mhTN0
HsfGwsAEExtD2hHUBL9/PCK6TJh/eQ4sXEhcSmSmQ91bLrnf1cemvq1CW+kESs+RBhDmNpwUtlj6
rLc5WyMlDChpytmLR9guXftS4Df5A8+V0JgYM/j4BjaAQHx+RTMaLwBosNeuY+1UeQ5Kknzh4K0y
QSEpwyPFzQcOo5knALETp2LjpWq6hynENriVEWCAK/+yX+AiSXtgWSTXBurHVI/+ZDGIf8ES5BbA
HXM9rkax/5eqU6hWpshHV0WLAeNeKc/UQAF2cjqoGcaCHouoxyi9mO6pbodt0gXPMb2lKeYjiZms
YOMjPPrj2RDuvxAPuCbN4fcUoVwb6PDn6YhaDk3opQJj/fTqxvlxPmMkou7osn0iWbJEViUBKeUo
ncO8GaceLP/R9Z+7onnLQ5hIEmbNR+usj+UpDMNF1+OVCiIiwc5Jsx7RAU2Sz5jpgEGIvrZaWHiI
22S0TDMn0QXIQKZlhH2cOsyUF/Tw6kJ+fHQg91lfZzR5jmJmYlOnaAeQ2JVXKGcZOzXkHK4EHOXm
I3/htCY1X48GaVHNhjWHbxZcpkQygEMDAmkDsCic+t5V7IcU7dJyiAH+0gwGMkZoFXmszIuSqP+g
cgFkwR4tb0nGW/MOFUolCHVCuvH9gFznMKbN5Faj13RnkBHjXE+RUVidb3xBz0sZQqrCuE4dVmU8
BAuY79desUp4w+rHTB1KlOY05e67LDb4E9mCLLPgnP9EiPSYyVqRcPv3CDZLTARGtU7ccbpt3N7a
RVrw1lbKvkAKlrn0EYprjldn/X/YO6/eOM6lW/+iNjqH25mePBSjSIk3DYkSO+fcv/57qmXsLWv7
yNjAORcfcADboMmZDm+oqrdq1VpGHOzkWGbLRK3Jy4LQUqAs9KHeRZFKM0dN+xXR7jzi0fvJeLXt
IyXQo4Y8DnxPsb/mVHUgf30AK1olFQ3KiZLidbZyhoFo/N0Iy3fLSqWF4rUzltsePYwO5Ne6aCIp
PMAQ+jxH7UXS+WlKHqVNb0I1fy/08UFHjlC2sS55VlPNDkVWf6jIUUu5Z41wZiP9bsbmj2T1mBUo
hsCUaHc5A0VbWMRpZWS/K2ryZSr0BvlXiW3Fn9SIaUQVPCc5TYzVQnZrPcDmC4qBKon8Rc5GmlR1
6jkDkHgaoj9hcA7ngUgqBvWCbnrY/kM52lT/4zBPSVI1NU03aD6Q1ta/7kIypZlpkhTfih2khfzH
oZ7bS5QuhxM5BkjtxUo51IxnRDiPumLzs/GEkud1ztK7iHUCXS8YoeIqlay++1JDfm6ReJ4key8m
s9Yo/yF11UjhSIoWkk6WvSKFKTkkVyrEPRsph0qNydTsDTVIGKRU3fQ79T4KEIeQC3W7LKm+y8oZ
qVP1y6MkbqFDe5fCqTwB1KNPIDrFnK77FunCgL0tl3v/ce5G5KkHZLyNbJ2pFtxilFAdorvenyOy
1m2RQ9kcd1/SBAXjlPJQ0NJC49FHSHvEkTVRoIawYhZRWrmuP4TzraKFnxHGeTXJAcBdI5mB4lVW
cU5jKAey4qDNkADK0VnOKkGMekEP6Zp8pFrPwAQkKcgGL6gfRgvDsc68LlGbXT16lKg3dcaZ9Pk7
GWDCd6kTyHlftrhrVHcttnPOgFjBAl4IVhB1g1cxTmEk9OTabjVSMms9Conb2NnRW1PX/ZNmx8ds
ye4HZ9Z3clpCtFooM8orZLNHFvWj1g8I6WhP6lj9GNX1aLmaxDmG58aFXLn0slfoF4iNkseUrvmt
KkU4xe3PQ5HGG5JWLuPHekbAy6tObeN+SNiqEkyvxjinommY1hWRT7wiFnmy01OYkZZ/pFxHpYXK
hJyR9Tz54qL6JWdlpFpe11KiJqVEJ8oe2XgFEeXWEZChvLzuogIMQ5+8SuAM+GgB+cKqf2saWDE5
tjtu+ArqmT9dWqW9pU/vT+OZ0gsmw1CEgEnRCJKxg7uYggRmjXESt7PCjrWZpsCSkuefmEhefC0v
yEEySZTv2mCR4qWDrJZ6IOtCljKsig+N9yhhqzzc0lE+KzCqERJ8JIWfXcozskUMIIn2pML+ob1V
I+8m4IGOIl01XxsTsiABDKdtrm9p6Io2yGXjOuS9VD47lpcfR1yd1EEdZsqDPPTYOR/pOSK1Y302
XfV1xs2CG8JBWjHlttJ8kCyDOm6iXH37dxDkuD2dBsrbjxyIFSLCC+lQds08WfIyrpBIaqAs9uup
C0TYdQrZALP1BNR6hVmnS3LTmTR2rhVD6ilSb6FV7N5sBngngx2FeIJ2YivV2lrAWxeYVerpUkiy
ZV1RGsX0hZOHFGalgtWJ11srlx3tkJqKAlrNAUbKwHJIFnRE0Bs9SSha0wEnr2c62+juXdJPzlkO
0eIQpEwkn4fD9l0i+gV/OyZPTRAlGwGEJmTFdDjB12Lo6hBkMUt50WXyiiKA7YNk2kiGiwprZVev
kpVYz+zQxL+Kqy0kNw+p/JJ8SOlSXqA/2egaB1rZOW3xaOb9zTwsH4mWdkne3WoNpVJIjOSicm6T
CycNN+0gJMdWi++SyrU9Ic3Q1nSviq2QgQtkCa8nzbU+2hto8Oh8a0VxT3r1ya4fXRMxdvVLUdLj
NHiXb5ZVw0IlRbpiMY4DxEV6jhwY6nkutIXD12niwrC1w5g5bJEGeKq4YDmzASvqS7ZNooy1kW3l
KeMChcQR1RuyGBDV0+oFwQGgZnIRiROxd9z7fEWES4kWzYZvouxZcUnx7C3BkYyl7L48NZ80xT2u
0ef/7faPm/itKdvyvfu1/+MvLSP/i5pEPHBJ/+cmkQN9KsX39vv8c4OIfOXPBhH9D6y6B7jQAF7o
mbpBF8ifDSL6H7ZjuqQZNE5Xqu3In/5sEDG9PxzDUD1HdWzcNt0l/2oQ4U8GjSNE/5oGQQJ//m8a
RP6jYuqYDkwemg4KwQBbZ/1SMR0ap6QnL0UFh9a1BE4JR38DYezH3t3CvijQQw8gwELnz7gLXXS+
gjvd+joM+rYGn2DE9+wtRJDvoBtu6MWyYdZv1GfaLDpwRT8N7N9geRmOv5xFf3lU+5f0RtgqHRil
bCJZ+to213Z5HawOTS34ofsrrZb/cDvd+tsbogFNDYOIT/8VHJrNQV7NGS3WMi7d2BxNR1l/zshW
L/q1uKpo8zRHtA02ZvHWVPdTp0F6cPWia5u9dOX9XL8huAR+ZbO0tJ431xwAkaL4Myjf5zF+GUci
F/0axKQjuUihP+tds2XslTraTdMzjInbOXpxYkiC3lI+oVlvY/Nmh/c1+DHqYz6g5w23G+k0WxAf
kqv01bNOt2p+rTNKQ4jBgVvkQbMJKsb7RHLIAtL2o8ca1eXYX+y3YYKfVH/TITdEncvW38D/jZPA
ROXaQiIDHx+ULCMCum88XUrbQnDHgzR5u40cOBbLg6LcMAaZ8Zz3VyO9Lvg1oyUTCqNINbyhSQDk
KMXFIsnFWZ3HqMD7ZzAMus96fE8SYZdP0sOGKt2153fU+carg4zFu9U9l9QvAbjHb1mNRM84+Un1
HPWT39kX5CsoI7+5KvLHoG1s4PTxDuqCjPMR69KEeGIen8OJaDK8FkwGHFMb12ZZh9euvjYcLKTy
rSnPtNr2oL9HDYdMHOh+hRvjIJ/MSQ9nkFQXNC1fkvltrK6yN2QcB0BH0ZE7OoSrXvPcZC/yDTN4
DqKjwsgYwPk3HTKaCFOCeL8A1ADKZD/P2h3pfmQxsxTBTYhtCMV4mwJSfy0/8r4yYgbPUZVIAY71
VoMq1AADOwHo4JS4cfi3Vol3cALupenerOhedqA8P0gjOBpAQXEKvlN5TG7IYaKbFIAdDZzJ99xe
xFtl/VnGW2Peyfav+Eh5z9w3/ZvcOqJtODWfY1a/PBefGkMuWTNnwcaOrzw978DKZOF01VW13zAS
cYYmgkWDOLDm/jkNLsV4X4M6xFpwcaBy+rpi2AvMGr+Br2pDO3psbEw0o35vMf4jjSsmw4XiQlM1
6Lx+9G39lL5CRFJ0uTqcvA3VOcHeDPT+GuivCkxnZscjFOwvrF2ClniMMGJBKi0GmfUKuB365eBo
AHFkJhKDVQGq1H1NSZQP/2Rrfk2zyXOCW7GB3upUSw38x89ptojwHAIYTNsAvq5sX/ln6h7EtNFq
jbkzI+sfrBv5zL8xpx7MyMBQDQRR1iaXn8am62g2HllNG1c9ay61MiTG1Dkn6DjQ0Q5FRn70gJNo
HUQIFcQRNqcbs9gqLv1SD5rDwXxeR6IN0CninE5lA1g2+VIaUNtDk9CEOz/It/i/uL3AnuV0OaSi
fDrmYBgWdKM8KGPmd12GsEXuL5Q9RBNCrl2jag37E0R9cN+OEAB7FnhRC/j5a2x0pKsKCpWPi01/
MZ0LpUZJ8XUMuPzyOvno2W2j2YK386HrXjUkj/kaH8gCTiyZPJaCPlfnktqDcwAXK3yB21wXViUa
n0Nr4w4dlFA5PC1f5JVkPELjoQt5QA61YfLIfRztocm+WBD2Da5ylIe2rKvF0khMLlprW5s/zerr
UMFy1F2XMoJZHkIo2kegcmSGZXQbmAz5kaFMeC2XAVL7DMHP69h14uf4AyAvX+1f5RfyWIy/xmvn
9dVyHvhzo/Diuq+pDxyjmTsmRwbMrV5LYOLyPGoHlSSPTSgCTRmEHjCKWdE3V9v1OcYREcRq5sV4
Li11TgvTGE+wcc8PXG1Y1qkuzAdm0W4PMhr0j1ahL5sgTa2NDAqPx6CuhOstfMY3SVmTkcq3P3Zc
yRncYgFnUDQ59O6Tu9yiqbNJSuQyAqhgeasIsHAfUg5gRHEFCppbvJuMu2FoUInNG/0AM/VGnp2H
WReoyiXp3Eibbp2gHNhXq7BjeCD5vfz/RDK+y/pDMb9WE2VK0AfKF85vG3t5C6pzQyP7txGWKOZZ
Zq0h9c/Y1xEc2kQ8irqX8ZM3Yb7lPrIER2oCvvwgn15YLPRw7WSdyhJoUSeIkl58F9PaYAj5iUFk
1mJ6WkoG2i3gbUw38getOZDJkbGR8CXFp6jsNuQttiPvySphEib71UaybLEf2FiyOHIA0B2PlGoG
Ir88MAoyhjjzY/MhSKhhXocaupyDUbJK4OILTFSxbibWiFx4NXFM6ovZvsoDD61MDlyMKswSzoPj
svo4P0Lv62mQKwB4nNiaGCN5Qh62Y4Q5kW35kM6z8ht57NB7KHTdj5jZgtZhmR7VRZ0IVv4CpABz
y0rL2MNylamvobiP6UEIdloEL5TxUKAoyOqyhswXwyufqiCxkLXYx0wrowrQ25cdJSunaWFAdB4y
gMAMbANJJG+tjKJFYG3mjNWPNzU4CY3IdrEtFPcVAlO+BoUXb4Xepl+6hs9eV7EUzItiQnDs3vIk
aTBvwFEY/YM8gFyzUrOjXM+MXwPyYzEzbwEvbdzg2BN/Rg3Dn2po4mX+xLChyQhgi7JM/MrgsDPk
JTLZKCOczAycFqy7QN6lZ6nKn/OMJcxU8h2t2drA70aSIXIlMUqyqBUNOzg/lEDgOLeu9ioIv0L2
kwKxkcGUp+XxxZA16o2rv6ucKuUP4tdYRoZqitlZ8keeKqrRK4Fes2mu4u7EQrG4WtIciC7IBLCO
ZCgV/dWj2IAP6vkI6UsITJnL5WHCaLgDolE8pnipwlE5BUPRw+gGULu5Tg7mWd3L1GCJdExwWD3K
q8p8sSs8/ILcQTwt8FiWkMw5XeBbMag8V8vx2NHhY9zbKdV2Bj69jg6cQsyjgZvW8CFWfWAV8HKV
aYIVaQ+u9yVR7mKj2ZEP9eWh5Iv9eAD5vA50Ehs+5yGqSk9IWYw6PPrYYV5ExlocmAlJxULZSc0M
X15ywSHWM6y5xkPmIsfFaIu/kDUm/kOAA/xJrOJi35mBX8DTbDvL3g5Jai834PvrmiEo1b2sY1m7
MkRMgYzFzI3ECHoYQBn5GOR/0z6IjXQZ5xKvW+dohcn+SSFKhwRO3Cc3XKeDgRLTiZdozB92WFzX
D6fRE66KU7bAfomfWe0rvxNXOcEFLl5dvFHUvLLvxF9jzPiqkunAuRl0TVxnUOV+xJ5gK2P85vYq
NhAIAgp0XNJ4CKdX/su6dNgQsink9xWLjstCbMfQ8Iih4Y925sMvAiY+3T6zfCxuVF5lLeG95M4S
JpD+2MoyFxctLyJ2LUX4wsSOiQ/nZjI7TJjOcIvh+H2w+HfHPdcmTtRdymugTn+p/k70e42eiVJX
EXRwZWKAcQkSiPCOKt5RGhrZzzKcEqbJmsLZyo+MH2+ccxKew8fFvIr7kv287u0ZDQ9VjPcPd+pR
kGmZL/k6VKCvsnHFdtThF8+65GQl2aYupPQWL4tZk1Uo5r7Om534WwtFEvG0GTajwS6OxatFIDvB
yfrjlzXbi1UUdixVBgngu//7gTKkyvhzUZho1bVtcAaWo6mGpsq5+afIUY9Ir8PPNtLcH+7l/XFw
rB1xul0SH4bmMy1j+C0U7zC++EHxomKHbFy2rH/5WSXaW20TA4y19ahK5gl5XFyIbEgxehJiMK7O
ovssmt+/hGb/zemet0CKzbGB4VLc/uUthsnoBzhg6dd6ldnmUWPtc+EKE7fEbcw63UoyzAQc8paK
mBznVTBGErbwEfH6fIxIpfqmOEiJEKDwQSJD8XcQ8632WwIazg7cRp97wFmvskOs1liNyxJSUYv2
xtAeiDHE3NNdI/M85swzYyP/isWU+I8bkU31nZkwnJ1GBCGeVv4iHpL1JSZ15CkkzsA00r2+ukTx
M6sNxnhmKZ1Ru0n9Klco8IKlQ28Oe0+CwL5V4WnAvtkPEouub83HJJgkmmHV8RPhDQeEBnVU3gJ3
I75RfOg6Uj82p4QpOnlxBRV3bJ0EOIYNDRs24ofDlIUrTrLLoQxmpsWPiAMQv0FKCoTDtwaO1tp6
xRDJsQEnETPmEq9L05LsQSUhGOZfz9klJXTenJMF9c+hQq6MfRGvEtCyjIXH0ojZdsz1eejEQNVv
kzt3sk8MZOAJwrG/Fe6HxyXYKRNzkxtXseJ8vU2UHUoxeCV5R0p08kslfhRPLHM5uulRwgDxnNwe
wynTL7aSr/x+2f7dolV1T9asbhqG9wseI4XFCplOUlKYHGwR/4iHE4/BXSXy/f3t/u4A7aqGbZku
/ZkqJ+m/bhKzjkIXXuL1frLOQvIvrHiWmkwBxxqJITsA30YW+XV7NuZj2WC7GXq3vCWQIqSRox6j
zEzOuP93xu73D/l3Y+KoNjQ8pG4E/fTXZ4woVJhpgNwD+1Ti9C7cS/AjEQTTz7ist/v/efB/IEsS
MMpv8uDx1+ZL1n1p/pIH5yt/5sGtP5gdMuFsMaBp2prs/jMPzp/AGGmezCCLzFGNf+XBDZv0OZqI
Klp64NnI5fwrDy5/Ul3XFpCea+M1/qs8uPerUyP9boor4wFZ7SRhfllFwRJGiVWV7yQnkUQ8VU/5
g/aJYo0H6RZta769+5ae8zOJ1at27OtNeRgP6dG5eJf5u3UdvnUniskfiqfspNxm35Jv8OcesyfE
YJ238Rn+9foLSvbb4jRv6x0qStvqFB7NnXdZTsO3aCTtvqm34Zk44L4+21+iO/M9PpY31lX/4kV+
n9FWtdGfm6fu2p6Vfbvzbjs/28NEuc1O6bN+X13HXXCPtOa+fNC3+i67m3f1PZXNkurjU76Lj2a4
9fbFbXk/fhxpMKbv7365uofpSvLuVD8ot8abfja30Z4cwtU+pB/QtDgEfndMd+rZ2dMp957cobew
DT8YF+cYPENVi/TCm0vHAhw+HP624bEHggB2A7VieL3P9TngppjBW29vHWnhmG7rc+XdfUUE5pxz
2fBDdDefUSJ+ZgivvMO7viv2wWnZxGd7q+6sS3HrbGBO3mePVBJPKDJuo227feJwsMt35BzPxhVl
2626jz7QsXYu9nD0bUE/bBAo/14E+6bfRZ/oZjxre29PMuDY3wT3TQIZzyV4dY7pwXwkQJruIwrf
hMR7/EoLoBT0t5/SXc3no5saXbevmXaBV3W80K27RXliP12QVKymK6zXBPifu8e58A0gLfbG+rRc
82N8X13qQ5pvklN9RDxjm/BeZCYYluQUnZw9Wd5DeNHPxRPO5EN+495xhxcPhZSNugNWNW9chh0l
g4PtOw/Gseao9S30tspLehlux4P7Pt/gYoYX74HWohfj0j02t9Dca9Fhwe6qMMtv8f8I1H2I99qO
Uvih32r7/ot7ns9dsfU9e5dftFvlkfU5bCGfv43RUtlrm/KG7/so4mzCvX3JwO7uof2JDySKPuOn
N/X9cAdnuqTrPjBoqJ4i8IEsCJUfX4PpaB/RsZbvkTeorsN+pBN3k3+1/MmvD3C8J9vw5i7fbsxt
+ZDs6cjdO8fs2757CsON/ayjFp/cjNANnV/LHaA/dxds+22703f0hDs8Rf2a3ywX2OhvIVYJYXzi
Et8SlhHyj6eJZkrtVpqwUoDS5O82TQ/j+aeeapTXvSs6XeveO2l8i4jB2k7GcTJuus3dW7t3OBjt
iiMNafRMAJ/ZQhdxPz9aH/HlLu1s+YXfwckJaXGJd3nrfWQwPmY7evWODdX1aUtHD5qZfXixcHTE
igaAC9Dd2heF1k3aD5NdnMUVGS1fUTbxnfoJAFjaH4zkRHJmhoTjs6s99gGdwtrF+xJ+LqF1iZGc
o/mfLG2/B26NZAnH3s14myHfZkCu68cfE2BrVIH0cgPisIOB2ad3qlpeY1PdoaqZqH64K5qXHq5Y
OpdpfL14O/cK9fzF9pFPDuicoGnqK6WA2D463jZDaLS50IHSfp62kF7vxod6C6Jb8+3oYmhHb9mR
AmNAOyhdaK7UXuZcpJheqe9oJDhGPwvekGfYG3vjsV8gKr+baJtH32eXPtt85rN5cfSb4mOdn2Dp
ekHTlA6BjXuk05IqznhQbxrX3r469oHgon1Oo71tP3fp3lNfgOKWR/rMkedRUfWSY6W/fELlxVro
idlCl+R9qRx/fjRSLjg+jo/OM3OyLVgcHzo4Krctjf72pjl396n/6Jw0mlc3HNdKxMHHb5ELMuk+
VPzxpX1R7zmuDHvaZHtlTwHw0Cvbo9H7xUflzn1oj988H3r2XPUhGq9uIP1xblSl3/af6tuezjPI
cYLxRgsfir1x24fbiew1J4aPfY4wFdBmANLbcoAi7A3U+wGkR75xTrGfbZnTh3E37+xg3jo3iV/T
r/PEdT4hnHofOZIQ39NNqfn0yzS7Hpy9d2N/hWN6E/uoJXt0n5zYdhuEbAr7xYg5Zx5qe0AeYVfO
GyTf3ZsxN31RqALEOPgK2n4bZJMgvOWYkN/En9Tik3bbkDoPT07Hgr62wCcmuvDerOajd2ull/6c
e1dTPfgwvW/iW6v3h2n7cdjtxre83dFOutG2yQZdEvMlXL4NNxqBc1XpPrLY1ANvBljaD2A7adhx
sEspf7iH9DhBrWvglB3H6h0GH6DgG3TgaMk+gyEkEZS/KH403hS9nz4GyZbGcG/YFQdl3CTn/jT6
1bb+6j7QBEpF0u9u6nTbInXxlf90N9l5vga3tPX79Vd6tE7cikmttvYuuwoDNVipY3WyMc7ma3Tq
v1bsskv/1bgbj+aFAwXcoJO9Se/Kq1v79SdolLSj7fe+vpeWnq2h7Z3pwA+RuVGPVGEDcCpKuS+i
I2sVIZSYptzxaLkI0R/q6pTEZ7SX+hKphZeRzNC3/hQgurpsOY0V+RmDkE57epHP0ZlFxmoebsyc
osymP8b+Fxc2PA5Me9tFDgnxuTu1PGfjFiGDb2qzVc3D/5OQ938RqMP5bTC7a7uyiL//HMrKF36E
srr7h65SOCNj4OoWuHjC1R+RrK79QerIpZLnAZCz0AP5VyBreX/YdELSASqhLxBuwss/GT8t5w9Q
5ms2Zb0af/ovGD/1v56GQJPQNS4JGg3KMfAmzi/g1AXmNSW1MdaVOU93+dB4h2roPyWqdH4LW8Rk
otndgoXMavd7a08fzcZ9iZbcAHzbGxsEt27hcaJ/1PHKXZajHh3ZPSlyG91zuBz13O32Zg2VuAnU
MO7jAW3t7BqYrebrkN1CE1X+U1u8s54z/51ykrcyVCHqcjRaLRmsX4DvIxTF0OzVMOBN6rNeDfNW
9xpIcCIAbis+y4IG+eoFKByDvIoN9NVU7TP918lhoE0FQ/1ulxp5CzxAraj2ptRilL9yyBlTh0TH
SD+oXo0UekOa+t1cv5kdNmPlaTt3ikQ+o1b2YVmBBUEOnMyUFu5hyCfFEUXCymudOfJ2qAs5w3a9
rFUXxqbuOsjMJlo1bXBdxxIgJcrZZIbKqfWtooKXQQ0APfYQjvR2I8BUeG9yGH8grdrxyupR1aun
II61fRFOaOIG2dc4JltotxHkxKpHzSSJkTaqm0eA2i0kqbB0YfWcBw8uyZPwFMdaFu8ifa5+3FtV
Tb+YPKo9psmzzvRUeT3SjnCE84GK1LVNHnPSi+/QhH+OrNRD9rHdzpnS77KCRIOmT9KGJTzs4a6u
8hdA+0fFaltAGeT9LMI4+MhYSNbQ+k0Lz/JcZR/QmG/PHMnfhwQmPOVpaZ6HL8WIsGTZupey0Wvg
9t2zO3YQHENRu1mHjZSzhx64H8sKDC1sqN7kIrolaYiSqBUqSpMu+Jke4ZoMAOIsj+qivEZzbuzo
RPq+TkPS8+2qLbwDes+bya2Gi5t69w37FHyLMxzUjrBsvWESpOEuSMtdOy/NKTOVh6IYvgaDi8ZK
jPzzOn1JSBV1yREX94zgbEdNdcma9GiN6Ler+NLCG94ye+l2TsFvWx3iFAPd6zZXLxZaSPRdJye0
52GiVXYliHewo0G0nek8JrbrOSmMXnU2ZQw78u67Yso/xrDe+HqmozGv5pZvasbbOn+unnyFt4A+
WDaC159dLYUXQT6n5WxDvQFvU4/0rMDzewhrvTqhP/Uxd9AyVQaUOlpYv7ATaLT36Vlb6rfYDp9i
14MaHqHGodNlz3MhB9bDndrvs5RmvaxS5r3aRs/6hBBFP9odKoSk9x2jay8NnfRagipp0iGBzlqu
s/2YFB+8YaYOOXJPCCpaP4P+/Mf2jRN6kteN2dnHUNP7gxvQOOoBSGWzKT2FPNoMCpou915obWMj
oG3V/bYuia50T6PW//l9qAPdw9cyr8CS5Gi/qx2DUmn8tQfR5vXcJ4KEnSPxl9YkbdjYwjkl49wi
Ebu4/d2/P7Ou3sQoWz9MG4pPIRt+nXwXaqwdfBwwbJ9S+XulZMu+MpL7PEM0oe8oWcRBdhcXWNSu
pSN07AuORuHAUtEwP5C0z0ScwWWd+vXF15+yCoho11T0k8XezWqM0Bg3gBnxlOut1zdbP9bQeb1N
6RkZDfSGVpJZlfz/PeBhWIbV4FzW1sOCTsA2TxCfVBEQSQyygzR1d9ACwkm7XtpJQQ9lGZGgNLsu
1qFMHaKcbt5MCUTNWZh/o23rqTfow5ygC7LjuTlRE2DUKkFr2268Xf9XxTRvgLXQEDCNw8ExD+tT
QyeBeIa57MIw3FX0Nxy8rDe2NK9+DbTkZS5Z3WP5MezmYLfuaVtDYD4caV2PjCklfiqdXZh9LTJl
Xyi9vZsLg2agxm6weN4eX2exy+MDUm39qcxLSK9COA7gJ0T3mk55bwjNPY4JtgibM0tVHtbZhtmN
Y0YGVw+rMbMK+yYNAbEXLcgRCLAnuz+kYjJgcrj2iXtXi+kwvOFL2qWUASGwCKBNZmZN2c1Zn340
lhn4Lqs276r2JUcZ9RSGc8DagU4utor9AinENQftVfkBLey3aYlFScA9yU7UZYcho6IJkaMBWWiL
CEf4HtsG1TegY30nrPzR+Gxz2KvpwyqmxNslXrdfR7meka4ZjaUB4Yby0pQt1LTt7YA5GbR2wt8t
HL8g4B76Fvh2wM5YnXkwdHAPLvVLobhUPUpO5k5m79KM7WnlWodeM0WZ9eWV6lApFHzWSaqyMTku
GkzPP5ZnadBwlnhUm0rsEC8g7fpTzK8RlQTkXJ6lBRa5SDigY9yEKa6REhjUn/UEfXiEUotp3jTi
JyfwXIdWX+7yFoUtt7c/IIZDZp565s4uZv2hGOMbaeBqxVU1RiiCacpx3Rmr4xoRC970FmIQODa5
77QAXRvFELl1BE7an71A3zs2xkBn1+6h575ZFnpd7XDs/ZDCrkZH+YAC1oeqBtevgi+E5oB0lsEL
fKExr0ErDdcWpPnXRZ/jrQUH8gfNA84YSM4Z7QD7BOn2we7zR1R2YgQN4tF3bPrYIGsL/S5Lw21p
095Rqa0OlcQNG7Jma3StP+T2cGptDiBoGbBlFFYz2x8hy+SkFLmzKesyOCeeQUuPiTq3+MVyHuAY
Ro9y/ajTQiiV1GQvXVM7j2noq7Xzolb1cl5XV1bPt2Uy7tT6ZTaC8TjTNbyDcOKYw4tST/PRSCzO
x5RSALi8r+ZpZYwsxpBDELUtTNKQsGo9lVNO046IuVZwLE0Coc9ViL6VtLtvBrRCK505kjlQnsaU
RgLVOLUmjcBNWC5kGXCnA3TvhJ2vkYZH0SACO02xg25UR9QRqQktjegR9OIEW9OkHuS2yaXF5tPp
rlF6mC5aDsUngox0RLr5g2omD+lkv6wDUdoWUrowpK6+T3EoQuX0rrjDXVF1mNWMAQ7ob38c6xkH
JiNZBKQf7Sba5wH2HcgcOPxQtfZhNH2qdLRR+vqYqtbky0ux1NuDVnHGHRvkogQoUWfMS5xTAjRd
Eo9Fzhp0WlaDTtAn38HEi/SJcLbxf6Fgp3vky6woNNYozHacp1gi0BQSYj+CdwhQP0s/N/rGb2Aa
WinxB4jFphDiH7EW6yZcf6IrsMJm6dGPlwE0SkPlmB1Lb8HU2s2p61lKbmJQ/aobaHtHxCgK3R38
KlERo0IZfV7bxVYv6AAMP8Af9zFsH2P7JoOW6uBIaFiWCJgVcf0hSmsqiI1DBO7OCI+1A3tCjzbr
bVb/OYqt8STmLsuzmi2fBwtd0jyMUbKDpaGdgvkHR76VDgSMwQAGVn9sx/lD7TZfa7ffskLR9VPG
XViDHUjNB5WaOfLriMIms3ac0HOqi7E5mVpNA2ccv8ctWb+Js7AMsJ64OWm3+CZE2uPHTuplDMbe
fh9Tb/bXhbKaEqvoX2qjoYCEN58QT2eRT3e1+W2OgEus71BHxpfOiJGCw7St1iqAWXe32h5NQq6S
AC8So169hSYJcITZ8ZRrJIIn7k2yZquTWI1+o2aXavCwwD02cbVdisWWCEpl2VB8vaQSIY3O8tmN
qQ8gddPtKoj4kroOgZuZ53lxn1qJKoqYpftT7eZvoPa6VDt+Pm9x2tJBzJqOoVE5dxzOuD+X+Ica
q2k3MMasMdS6kOvJfQzdgN5QxXyJ5qwi36kGhwVBAXKgia/aBAdJDEF2CZBPNaPPyK5iq1Trfan1
F3vCvOUtSQyIlI+h2tw2Dtjr3z+38dcOfkpHqq3jlg2N6qhuGb+CWml4Nrt01MJd25uXKi9yCFI3
aWQXvkz8HrW3c5qqNCIalzWer6L+npYZNH26nhxv1C4HN828w6gRaFgIdLXg2nWHWD+wxvzISWjT
uqDlEgtqO2Wo/V7HeCDoSQ6LhtY01h7ZuoPved8G/A0ccf3nNSxeoMv5/bvqf6V7WN8V1BbwZtfS
ATf/CmDwOKvQulYEvjqzzWg6Q6wq5ExXSACsVKN3gKmbM6w8L2eEH0dby27QAjaVuzXeSdXOJHlJ
3q1oK2OXkwizw6Y5KcSRzTCVx3XmVa07ET1uhw50YFjYFzufun94G0PgFn9dccioQKoBQ5Znm7Yk
SH5ecXZB1LvAO+unhd/F1ntvwm+m6QGau7QRhGN4pzXoG6gtYPmyHOLT6poq1T31dusA6s1uY3X8
mCvDn7ts3duZ4o2I1db7LtM/08vhu2o+E+7RU2yggZS01C8sqI+PGnRNpUSo3WyUyOrg9xnUXp3N
TW0ehujtHybvPzaYRsVThGFIE1m292snvxt54TLkJYlPifAsO/m00KquNC+JQVLC8Ngs66lgjbjW
I3flER+tL7X6ceQlvuuTdS271n12je36vEVQ+0pZzyAhxhAHlrz8/rEN2fe/zBIMBOAAbE0wCKJp
8/MsjaiaJINVxzvoZQMQr2SP81tjFu+W95eyJQfSxNWuTIIPOcrNRPWERbrQBaxefI07xTKvKyh3
x73j0JArsBDiLPBjPQ6mnvlfiWeWOkCK5sjKbE5u5oGsRmVks9pF8l8zxZb2UY9LfwTu+Pv3ZPv8
x5vylhZ043RhsiRp9P7rm4ZZOPchmREyAQiPBUlDMF6Op0ooVTxtftfHYTg6BI8qPX+RmRy62Lm3
0Zny0/QcNkX+OE4fbaf86HYeKnfwLT40enNU0aU79eDPLut/wnFAQB6tlGBq92USvealFtxqta9V
zXytzb2qVtcpK6yzeu7C3vlAgwt0eLb3pmTDvkfy7AEu/a7VJnDX6bwzb2aix/3spAmMZ6wBLbeP
cQiZQZAbD0NGxcmxgbeRAYLubFCaramEy6lNvc2iDT2IvTTbJyMhGBHMU2ndcHLmnDPZxXEKHB/2
XPqZ0xtAbBQ4lGY5ds4Ij6r4MrXzrjZn4yAKgmvZ8wCewHPUWvmmWcO9aRewN9fxpVGb8FgieUfz
uN/o/0PYmSzHjazt+VYc3iMCSMwLb2oAauIskmJvEJIoYp5nXP3/ZPLE+X3sCHvRiu6WWKpCAZn5
veMKRem12XnV8rt0auODURDVaWlkqM30Hx9o7OVETXraQcs18tf8S7ToYa5rl04rTh2E3jS/ld4a
DqxzqQ/DRbFoVhAkFAWGtj3k5BUM3DsGdinw+3Lcp3H1acZL4Fnj10bKorWMh9JnU0iSZqYDe95n
+penaT+y2HtIaL+dDcTnkxUwwsWZpR1M6LgROX826HSs7gsQwl1fDE+VhvGgoRo9gXfkUIlMTLtV
q/nQp8UpbX2I3K0jtSVuSabMTmuxXkrtz1CeyZtkWOmJ4G0x5TRLckg9+ydjcpC41TsQBxKA9dXM
GxR0cFJ6Wr70mFkytAqF/r4MslCEBCYjFsemscOkdu+6q/gabfOejmYiiGSd/XJsPSSC3Ym3utNJ
f54R7KRQRJ9tNt2ZpP+M2x4PMmNHbu3u1uzOb36S/5JBXZj3kaYfzJjCsSWQ17GI3yZ04bNTnyvc
qpsH/WRMXy6lhBu58a61FxvOlZYyZF+ckOeAIqfpebPg7yyDqzn95m/sap/blzahLiyvWu0fdZqm
fEat7n5g9vZW835FdJTQRMpZnE41DU+VhqQCBDTyek6h6dlw1vtt4ORrFFTLLviIWte/i0kgwoR7
5YjJxOtce3PGVRFz8LV+25T8aqP7qxiJv68/p37dFxbMIWqlKcf2qDfwxoJhyJ5fSBLZdnljAXNM
50Ykh96J7tyuDIZkeXDEcELU/hZxItPT4srb+ljzERE2sRkR8uv8scigVlv7bbVpxOmRzmfeqZ5h
6YmuCQnsu1ZL1+GviamT7nFbRdaRmN0g763TQlXRJob7llMIMcuXpJxhsnW6KUcR6vV6mG0SAsvo
ZxG1UIvRfGF6I5NOxJSQGlyGKTnVEcpuPH6+aJ/XOgCuu9nFQmA0JKfQzyUFLdr6MM+y//QneO7e
suvnvDb3i8g/dEu7ZU18peQRYe/Ocf1duST3Qusfm615oFDgwzadXdyRLy47vMi5u5BAHUZV9SAK
JqW6vxu0CfDnKY2i+4o2xcYzwpaezFS/JZ75kBb5E76Y98WJHv2KYgkaKRxfI7QTlMC7spAciJs4
rloU5AgOKDk+Jz77u9ZRrzo8ruKk5U9+l/7DAPjbT+H0LX14nhv/uvg3LWHiFA71CS+1ERSw78b0
biZ/jeT1SiroLh0RFRjAI7gr9JfUc56q+PAgpl+89SWKSaOsg+R1tF6jCtbU/arp+6x8EWBk2oZG
ViIDCbg7MZjoUNjPDltBBtPdkPYorl8Irnfr+2h9Ft0fvXnUuwXQ8D7WeOSH9czZKmgSUE1bIPwv
ngh83We1XD9jQlGw1s6EoMMhjvXR37IDptCXMQNYHvOHFolDrPtQFuEwVNfIvwpiGQ1s6jC7Czj2
2kAiUyrgNTRhDM3D0hM4b+0aDX7Z6Ij02EAOfw+x/exuw7W34uCQLD4hMVfZd+kR6k3QwSlpAOSt
p838s2jjaZm6Z9tZTr2LhY43N1sUO1vFJZbHYFB0zZhunlaHFZUI/npcUoKJ/IMxGUTkDQc/7QLP
/bC6JvBiwDgxHn1bgPXmx9G7782U2lZ0JZzuNuGGRQWS4ZbHrq/2evSYRHdFj/rFgAYXJAqsoW5s
TJyEB1rlGUlX0NsExW2/qdolUaU7m0QeE9yy6/A9el1+WZawtc1jnWgNPaFEgfjzS7nN6EEMKySS
vA5M4Z27ughbJkrN2A4ZitaRqneHgyWC5Mra2drZrfRnYb9nnDc0hph5OutpfIiir7q9+nIlidhC
TbrRvc9FDHtxMQTNGxb5mDlIKfWfw8D8YEuPpHPuvfoKXEq4w5uRwHDz8Yv8wZiHywwr4mxhsr4T
PT1pZDRHGk28+tldvmxOoonYjvY20G7qvac+dAtBpF3d/xh5i4Q8UMxUYmXTF8mrPFuMxxoYzEIz
ALzQcTUI/tXXl06HB/HR3XLpLja16LO2HEH7eca2NS/2lt6dtJb2ZBJSyLzUH+p8DMy8DY0uxWpT
AW/0YamdRmP6GLZIoNknjatq5mukFw+6Kf449DroZnPqVovNGR8FofOjSaMz1eE1z5Hpwthbj02S
/1l6qqJLckD2RuW+5S76F1JjyG0/WFb9aekJbRpVdbAEn2d032e/fnXz8WIspIaK/IUaoTPuwWhv
GNmjeMMddXC0521YDiIy76cIJVOTdi+WET92xEHtkPh/1gZ9tIQ5yfSuGWt2fpt092TW2fM4342G
uU/Q/jifzVRdBQ7sghxAQRHoJMORLM41VKQZzaWv3keUNjNdrkkl2DmDHr5hJb7NnIwgWp0PZCyH
rCTmJcIhKPL8KZ4epi2jm8zdizI/MVg+JpbFLFYENYBPafpUjAaR90Eo5zFnPfP1cZ9cwb7vUjMP
HS59HrWUOMPHQuy2W/2ae8OtpgKdY5D9ux2836SXX5ytTq9OP12meN12LXXLouCkw6lpexS1fVy7
2HhmVMZVXOgfG1w35A3HNkqkx6eMDCn2oNnPbc6P6brvhM7akhm/h2LhqI8HOLOqjnNAIruxCZV1
9F9g+ECpY3RZ/CK6xC7/lq3otaqh6jAzehNrx1xdG8dPLklSrmcq4VPgubg9CS3SXjpv2XYUxy6X
pu3iH45TIowqaBZWv+sU2vzgDetlKte432uDeOrIqWEv4kcjes4OW7VAd8n/TOpavzYmQenffzhb
/zppPR0mwLmgLbf8h+OiMdm8pbj4bYz2wjTMIyfj+tZHHu1bzrVb4+ptJWHkwsMLhDOX5Zs+j8PJ
65rlMEdFc47sAenOZDtB1ww2DbX8kc6gHCkZ+ipUL7AUiNmiaHNP87KVb27GgtZrOv0f8uVNOeXU
M8Of+l2fINeV6np3OAonB9mO3v0awdTcMgJZUQ0O2O8R5s+nzOREEX3Q9/y713n3hGxLUrypCT3v
X8gAec5SerMNQ6OPEZB9dFcC1vZz3JCjMnHgn9KjMRd/spthtE9JBrmbOU1IzTUNCjXCod6+1MYQ
VF53sCbzxXM3cxcsFqgm5qufGfgwCD/ZBf0n6OpFX6qXxCPPIBtZSWn/hfP6Iu/YpSSdUwMIRGhp
21+PnVb+Y3TtPm+ohpi9SfZ8IUNokDTRW2KsJEhIO0PX8WYLAlzEHBSdwDtRxgdvJA6YwCAyDg/F
vARprU+0WsavvtnTydGjcPNOqRs9tz1CuDWjBah+iMZlDjVAjUojIjaL43DYxssqyn8SrLCEAJPY
atySvt8X+thg09rTHsBRT4z4ieFTEuS7c208+d6877LqjnIGP0suk0B55Drxh5u48IMd7LzVp4dq
HmiF8Lb7Nc8+WHMu/lw9mSUmesrHEkmxAbSyRlXGyds62ETCmy1W27pOHm2YbR2JUTr1MSXTzh3l
j4DrEDvjjMAQ8p0W7eTd6Tx2/p7swYUMhlEfzL2Z+7fFexBOfXW19rH2B26LegsHHYNjD1fRCXit
xiWneluCNs4QYgbRIFrs+HUVdKv3t+J44LcZM+e5T4rnrPTudAv/Wm6/0Qx5bGdIODRns3BkC+Fh
nQleQ5np6sOL1RKO/9nwonFj/QVXISUiQr/lnhh4X6uqDERGsXqZa+ESd/TGF+3R1dKTEOZ+GKAP
KZej1aLe3jCJHDq9/Ss6msQ7N4t2FWe7uZt2ycp+a1o80LENs5cl1Zku75015vdzWiESjYgeq83m
Z81GeIQ1e9TWA4zUMfIKHIrjRKQ9J5uIzqPdQq3k1j9va3wzNcijpU1eXdLo14aUMQp89lWWGSEd
04VmXeKJRI6qvk9HQYZHcixzlHZEJLU7EvmsOwCSx7F9oj8nO9srms8BncaNIUNfWrhe4WzgAAi6
G+FcDQ0J2FZqXjgYQxrSQxpoTYkMWIC0iaqQdfCvgknyAMv0XA9avZ79wR1YilD6iqS9yEJCxTRR
XyYJvO09SsvyWnjaRM2taR27ypvv4jm6rGbG/DF10cHNhX4PeeXsKQYn7x9G4FwaWnzF3ri3OVGh
6cVluCtNu72bx5KMPa/gV4QRqJppM7mYoKSHhNl116/RywbtHMZG055wo13XtY2u7URlmOgHZjYS
1SASzXBodfMqqDij/qXNAiGq6ZQY6FudDURx8iw8SrX7Xtp19uhPSKZjfXikRflvnhhXvBwL7Cvn
8ylNzZtWsi2mufU0G5yDxokyPkUxTsVkhl0VX9U1HUWQVS0SXZyfI5F9YbtsK0QmgW2kqfq7ZqCB
hnXsiQiypfHr/Te9rFA2rx9pWfO2PWMD+W6m9qvqvadqjT4NlAl4guAotlj/u8XVC2cT+6AuZQON
elxBWmrvTYFa5loL1rT5VQlHFEw3l0hISITSU23Y0dZgkB+ThupPe7lDjHWkHSOHAZG+4/P3T9Q8
DK2zmEd6LDnmW1R6Zbn/MVMHQGRLf54k2jyNdn/8Q8wU2oPcNGjpLaeLgnP1FBwhTlZY7WmLLmlR
8hjm03XyzVNBofJZr/khvaUyspfBD/DoSn3Rd9BSvZkNN/gIX4K7VuKfurR9K13tHPtaT5FINyPq
9l4VjqfoijIhlHYVXnZQhJoPwrTjtBP6FSi5nYgTa/VEwRG6MXeI/ooqr650s3/TkLYkYB2NetFs
Zi7syQxMeTn1l1fI7m4gYgMSKIizbbanvfrkdenuvaQjZ1RyI+qVxYaF26wmItBgCTNRaT/0eLmz
B5sbT7Lznk8IOeOVusBgyvipydYRiPfCVHRP7E/kseg9s+Kj+iOJgQxj8+CjPEnIUlfEiSfvWha4
Ze9KUQE9fuyGxsHyJ9QTWVMdGoe0n0hHtFT2TxPJuHCy7hrUpo5WOemCdD7bY5yGy/JnaOl8N6Bu
vnUclITJJSw37LNSvciIu8YA75SxKLmVW0co8yfNmjk/S/ItFvGHKPtwpuAgdNGU6fmC9Zqq3s6v
eAiX/OJC7mEYQeecufpjVHqKtNI6fKgUxlPtOWhZfs7loZbGx8Pc/1TMcz8ab1u/XWk4KEm05qPn
PDphiiBqJ5z+XQlSNoyeTrbdyaAI9RFH+QWJrqHxw9FDtT4pnDpe2heQCEdpAeYSNiRj9VdXLDb9
LpypHFdUm+IaSbU3dzEqBXMigk1xaUqdpNiH1e8OpK4zxPj6UQmiFBunSaFwRRJj4A50UGvEuPGw
agdvtt80jd4Bxfmpy63Y/8jdTnG5nR3NQu3s6ZgfPD9Qj402sgYu0EIHx078MCrEuusnjdlvxH87
CpkRh0BAQfGDh3jmW0GjbV9OlFYAXtqPye+/dQtVlxGpoyFNwxwoSYmsscRBa32e25bOPraoQ6Mj
SY/j9FBHKDAmlhEGMYdO1wKvi6TJ5prrwfkLDsCr5qA0Z9KKZuOmBJoUIvTIodB46+yfjVdygpCv
ShTtq512rIDyOwGJxorg0RsrcXVmYqqg6vWBuCh0+wDwq9xFFoal1maETRpw+7GxdpQ3jXv17VM6
5nIDQkJPBhCOFs5S12k4otkncXuY3umtaQ6tgaDoW32h1ywEuG6IyNrKkED3nGCsUnDDcN92zBih
+h6WkcT2Lv2hFgfHl8e6EZy6wzDi69VpTbrPfmAmptCKoL/+QSlxumlCBAHX0yzllYLhISja+JrM
K8o2tDd7Yfon9fUUYHTIc2DgvjdhUxDj483+9+NvN5zZF7cPzBj41F9kuW2s7RKKJnd23zx1DWsR
5UTieetItC1Ypr95IMW45Avqx+SkmHB/6T/HDduDJDNkK5s+EteYukHcS8uFy3CWuxM2kHxBlrNC
k0qJSTTX/Z4Hm0woxCsMJNQBIrapVphuvcynwGJB+ffSpjR3GjuxN9TdMSOPHYyVpLCEyACK80z2
eBZ5q+ta3Fb4QdUN37Xs+1vyoF49ShF72lM+YZR1UlpvQJBFNn3GtfUxx462L3L/Tikfsmx97qwZ
hXlf/zbM7b4pmw8D0Crxu591Ao+b4h0mETu7Rrn5Yk5lctItbDZ93Bw0vWnOMufgm+pvy4SBtw/U
8/2vfWkUZ8GRU91DOt0dql95KrIx6Dj7jbG4cysTtkFY/4yxkwM5l5ADzdwcvrfqAVnPHq0BaYkw
+Yp8V8uEus0zwZkrQuCqe8a9M0HWJhD/h9Ft9P1QuNuRPmKi0dq7qIyq02AmHOLkpuQsDxa+CCVn
nKgBIsSWIUfaGAOvbZq9WvLyCq9E7zoI0LiFoZy2U9slyAYtykiShvjbqb0pEYaA5aOs3vpo5EE+
99CPSrnTMhlfs/tKRSoQQ2f/sShY4E4Y/+m8NKgcRwRkfxIv4iwoDKWwKPFyMrpWh+QUn6IoO3GO
hmPGAbJYYEfaV3dzvtihZ+AKVx9EPf7qIdQ15H25eNgkeamtYZevJz+u628pSjmRm9zENnHR9XYY
pMI1S7nFO4vbcpFivMj8VY5b2A2k9KvnlmSL/BCXQS5VKPrkA7vzuHE9fyslg6Io1XKhljz1vQj0
GEezay/q+6cF6FMzSDpVB7VUktQmYQ+V+KicWTurU+MwjMu9QLfF77r36oPUUjojN0N80OdG103y
AtK/jmPfKov6PGqAXkf6OACTCagZ4/qu7wmBl2tnFiWIgSogPKRIavlXG5KeO6cm9i/qIUmE3R46
FE9cbTTlHpY7v4KzqSXFOsr9O3dQ0mlPMCrPaZ2+EwUUBRbyG3VEwJ7P7pVooUaciHq734uU6Y+7
edXb3aTxsLu1tJCUHGpioyDmT26p6uZ0OQcfigorkw4qcxm7kzpS1lLGMVfxz9Qev9Q2o1adbPCf
dIQG37vPcU2I1E3zjVjcQgTqe/aMP1lGFxHLd7X5TpBtzLlS5pKaKV0lkEZyV1PfYLEgUHKK5HcV
AzmqvVdfaCFMcOdX0/N/b8YD9W9rn9Lo0YG2ut18UjIbU+rtHaLCyT5xKyTx20i3bCxV1VJUapP0
vTIyMeXn8mnassCqrTu5Rrp9jBS+W4jaoWtOCYm0Gjd/FWeXHPghcoqPCXlcWPIc03JQndS1ypD6
B/kSndWDPoGhsW462x59XbUrEss9aFUOW7zAzSmlVEcjE/WRY/QvSXE9jft5HV+VWqCS/HRRg745
nf1gUOJ0yaUAfk5HP9QzlH7xileSvOATVoKDZ2rXORPPKxp8tbQpNbnSAardpbAHgN6HXGqrR3eC
pG74os15+HSzLDnqbnmnFLNJaexmqqEXrnqgduetG0GK9WWfor8eqEPaW6XwkXNy680bx22Hcij1
hCXZQHntn7HJ0G9H6ZupZWdjykDXaGEmnp9ENnVnKFGlEuclhJGG6uF1Cq6K7s6PGQ1zSo8M2/5j
mzjtpH323OfJq1XjOcqBaKSUzFwytPRlFGrILfbpGj20KY/9v48LFEycN9v7tfT+MZ2KVz5pdLEt
52zby49+ywaOA7xNJ+rfV6ZuMUpBEFpQwqmPvGJoiVaEU0cKoVb/MQfShN05kloyVsmY2ES6VfAW
R8XRJ6FhP4t04Cb4VEoyJQxQF8SdohtgDThT/pN6ivkkJuR0jRw1hja6Uc3K7SeF30pdp240ZchQ
+ghfoNIrXZpY4qWIPuIN3Ui3hVhi4La68a+S5o2JVLpGuJpNvUrC1tQfHRf0NLPJ6RCdc1tz966N
uFdrXYR9Q9LEihkxy5xDL0+H8iObQ4OmZhq+5Xsk3G1B3Lo/8LpjaowGMrG43pY/vk29c1J7mnxI
lMhLnZKq+Ie11axhBuUAhfWPujPU0UBdBHXQHuTUpp60tbafvchxlMZQbQmgeiDT/k6tTsJOvpym
/ql+J1pB4Umgh9hojRM7VPStG+0k0rl5cifQGVu65aD7zqV1hxcdRzFtNvZx4jjZVTpuum7E9M0x
VOY/x3E0hvNMTn0ZZX0AEcAjbO5KKRj8XsGkltobraAei+2q6eLWjmsVtPJMN3XQ4kJerJKL9X2w
nxcP5GCgZzRbH9Uc4OcWodyt7EqT2mG1hmdumR4JPVN3f0+rodbLasUO8SQOpBsDHvWZ5X0kFVFq
grRE9hbZUFKOI5XwI/ZkpcefDeeJ1PCfdT7cwAFCtadBN/5sIzuMZKyyp9cHtToMY/dbfXOinJ+L
xTiZRotnUyr9lR1BCqX8rcbZPJh/1blKLTvqHJENjn9wquG+7iEeqKoXUuOjDEzbSm65bE9W0s9M
Xj0b3W5ZMVqqG5hpDi/BJKWyentVc6264dUGRvn7oxc3x8gmd9efm/32pn5o3qSgPV5IwSus7wVh
jqD5hur42lIXTDgJ90/eMO6CwIa5WYbRZEbEVnvGjRrj9znyvtSugXhM25UGPIanlUc1uSsfRaST
yO9X/2wyHTQdBv8RGiQ2Xz2JIKR6SYNjs9FpPzxzyze7QvvqpGpbZ3hU3+OaO8MxRj04rVdOKvi7
JbwRTS4naj6wunYpXtd6fHJzlppx1BAWVkBYRnVUN4Zcmhqjiy4iR1SQrD+3eGUtQQ16Gs3kibIq
VN4FlcxZkV/VR501ms+K7M1J+mSvN7Bn6u+qs0K/jESi7jup7lx6XkZ909Ogf3Waz+gMZq2WfvW/
Wz/m5Jq5xM7g++G9aRqBvNpk/dSyqzbr7UUNWPZSyISUMNt0EUQWgONYI5dQimOLhVMuFerLkv+S
yVlgkYN9QxrRDOclg+rLZdu+lwtdWJ8+XMe3wFbtduNKH43l518Akneoeaqz7hgXdeHUUXKlPAh0
o4H8ENZeslXq08aaBia+EVZcyrU3Wkg2QHpCnLFFiSs1qJFuc/1jtmwbzYTHehnVyxpo08vE+ASK
W2XHwZ60wJqaH/HUtNfIM569TR//Jf9lomRuGenySBURw1FTrePqplfvj7CNmGMiA4qXW2BRSf8z
ao6lvwKGV9bIhGP9pTPzoy0i4zmdw3jxp+8piv6lp2XLLoVHWn0pPXwzKiXGPCSKeWf1bKwYi20O
Dg7CKWj5yNy3oyCjdyuHIKE6JBk+KA5A1eBsDSz3cNATe68tMcSG1zwrxwCjAlkPBeCq+rIcDbmM
0TdM6txyyno1ZnL98r2H3HLv1H6LxpCxX0nwEG7PVrHvNvNHa6WvSS++Et2W9X0IM+TM7K4pvvIU
aYFaPmpXlEc32a7U1/BQenwKxLMxbKL22NngPFrePNkWX0hR6fABDfukY3HOZRpaWjh2dl5rHy3u
tKsz9hjzOFSIUt3mLakM+1gaaZhMvHI8AvmU8JrqPOZ608XzgfZtNBwL5/KTZlJ6qE39cza4L8BU
XBrm1SIao4dBSr4ouT355oQeGYKqbKv+nAGNbezFfRWVB7NAniRyFICVueGOzv09wTwdWHMyhgZe
1MDFjnlw8Eva6Ap2YzEWQVdyApuhTE1vavAuAvIJ1ymPwu0fi6aNAojjX9piuQGdkAh63VPlsQuU
1DJFUTQfkE1/uHZ3sitRXiY0MGOLiS/X8ioYu2uh6VdGLpY7L4sOMKUPcS1eZy3JQ1KroGcJj+wy
0iziIQ4zk8dLc7CzU8gwHlo6s7NxRhBA2kGUkcXdju2Vrry9U+UX4oHbYzFOcNY9qdtaHgPuIvs2
vfjqrRmeHMw1z17suOds6/7O8xohAMBpNPfplVwlEu56vIYj6WCud9zSBRLLrCkF5U7cR3R5EOE2
4KnNvD2AVEp/7G2qpds0J2mm9Jv9KBrvmMXHcdaHu8ikWMCOiHlt7CfTFyRkSn8PGVWUzjJgHIyV
ZTJZ7r1kSU7Gue0IgVw37eLU3NVTYr7wPMT915BWf5KOp2QyFutqztbjsLQ/t0jXj5QHUW4nf8FG
BmHdsAoL5XGfH0GYAKxH82tbZapFsx1MbWnPEZmzJaX3G+rIvTO6I2Q0X21foh7lylSofWf8NbEY
z0u1BWVCSzidLY+O5b30dkPNcbPS4ww/Pkzze9uXt8oGHBIu5a690H42boyv1m6WY4ejIaFr4x/P
b3/5cd8EnVshbyo46210Dokxx0CSkaTT+2KEIbQjWDcgBxPdyVwnr/6KGZWaOdatRDzmVbaR1JE8
NBYxDEOLQ82lwsdbGhT7cp6DfvoVu/ETlDhqwJXO5KovX7Iq+TQj41D42BS6vLt2XpIefV2b9wN9
S3S0FW/tMk7MC9lCfMc1KSfwwtGHbrbjfTGENH0sWNoy5uyjmVkyWUz+XJuakiMJs2waAn6YdA5D
o8vVt8f9MhcfDBt2uI3dmwbOSt3GXdfVPy0onQCdXoDsDqDLfzHjTxcxxa3JTOSD3nJ1595/G8kY
as1Pe/HNIInT36m+iLu03EKxRcn9W1pt2zWic6If0zuMs8ySplsfBo/ZO14SRAYMLgTdTKiNzsnC
/La5wg8rN3kZYQGwvrWH2Z24+obQD6jLfGxO69todO5xQO9YYaM8W02GqQtR79yRdLS2BpkRmDhm
YtPzzNh5WZJwUa3q5jbWzwUM51pNOASHHooELz4VeVH2xy+09GyVA8E55vwwbrMbpJyi4BkYOeb6
V9mIeC9aYDw9h1hO6q/cXUhRKscz2Fh2XdqJj5Gu5N2vNOFocm1j2sRp4xGOTeFeJKeCuqxQM8oy
hCnXbzXRVcg57SMohjj29vgWLa0d9nQ/hOiope8yunlgRFbitufZbV6B4kLTQnrrUMBCIZZwcEol
cTh6c3+XgdFrvbleHLcc0ITB3OugHZfOq44TxZdycUNjkV/7lHKulXs5KMlLvNg2F6Lx4wZZbkm3
m5yM3Nb6//grjP9LFW2g/DbQRZMY7hK/JVX8/1v04zzoaJVETi26HGC8tR3IfQI0WzFZMS6RFSQm
HMLJFCzGZfXzl1mLUaOvcBw8NG//b5W26f5nEiUWCN6OIB3ApgyD5K7/U6Q9p7pLDVJOmIljfI5+
nMh+Qm6LRloio7kvQqbp8WgsK5HMrDx7q1nXoK1iB9bYeQSwKy48rveUiWFTH/T41HvrgI1pOUeW
1Z0Tix+c+jvlgonoTeozHI2V7lO4gCpSHd0wEnvdQkSYdLtNLbnH7Yb1hy5UzvFN47EfjZR0SS+Q
Mu9pEcZ8NxqfLJ9WWOXDRXAd6nYsDoJ6OsrPJDYJaK7cHB5mea+86l0UH2KZ0gCDT8FAC+0jZ/Hc
YphJ/SkAPkQ4KMdgdZbMcg2h8VdfLc9gVtdv6zJSRfx1v5UtS8FNhmAj7SLv1C8owGMH59GE3jWO
39W43Mnxv104i/uGtwbzit6g38iH79LooiIjdIR0oeXd1AVSnnExpc9RzWK8VGQzFbF5zFoemmFa
W0Z6OBrT/8GefEQSlzMnSSNlA4+2RbwTbQEelGf6eM7mO61rAbiQxFnsY23fvylfrbLpV5N1v2UY
QxXHukRQHPWc/o1RnQ2W/WHa1N/lEoTvs/hcIEEOmjJC2M6WGOY1+BHyiiAektfYCWeLb1I5Gpfa
YD+3fiv+sdRX49aV6WMXy+QeLxDOmj8jSfd3zCrL/baS3FBvFms/h1vZdmoZ40HPUaV09iUprOQg
POxhqNU5djXrJQMu2Su8s7ScH5Ox/UBOgyuHkz/+yemU803/CyAshuWxl/Dmqp21dE1udUyP1qTN
wdSDnljYOzmiK87SXpm1KLGUIr+aE0e6p8R530lLTwEvtuMgTkN0CWdKzOObsgY5Sxpzj2af6hye
uysRAWgmFbSpWNe/ZUeqAnwwKtQUH1TvZlj79JZgpPSHm05EWJV5u1u2dNu51OLG6+peDDaitkKk
akZEVM02qjw5ygwas+HE+ag3BDuINFnPNQbcjQgFhfAN/eQe0iUL3NVfLrY3eTfGHOkZTDV5Em0x
RoI0yGN3s3Y5UPx0MImMYKd9tlQMiYQECn1rzyw0Vkex97IiCtEy/i97mDG09U4SYerzOcnw0OCy
3CusWI2yrCqw1H1W7RjB+dtqT4QVkdcK0cyX9AysNJ3Hun3xk5y4LDMGW+qy8cj8JPWAGh3cUFoK
XNE8TT83LfmxZRVd5qS7ZLbLt2bkf8t20wLF4kWbCIgMXa8NJ0rl/dZocatcK75zunKveFWFFits
RyGN8tPrGPYOroHYUGYYxPXaBORejdSg3DfplUSCGJCtRbnUw4SWDRbX/7QEKSxGDWFdDAwKsPhu
tAy1KD7Rbq+mTUFw0zNgSKg/w/+2H60maAz/FSvyuZDDaZ35T01tbwe3ivKgb/wPtQ0oeKJMfTR5
vhfYDXVt/ZCV54GNTiu7/uR0UG2zT+dlY6M/HPKjgfVPTfBWNwPFu9gyMNlfFECrgRztNS35Rrdz
byRaIEHwQ7Gkf/nGFhbiD5aYgXVzH/xseLTs6kuhaLpUDYzoZGOPMDrdWZKjOZ3VR5/lKpG2MEBe
ZoeGHtfnmv1X3V2z2RnXfnzsf0/Ro5d1vxVR4dHQs+TDSd21o8Im5H0Zryw8FBNTiEcabzBr6Lls
x7gp8NBq0p+mlXF2au3f4zYV31FMlGPFf+vHb6vV/6hG2jfTauj/1/80VLryf1iwDOKDOMALh/RL
n+SC/9yCzcryERYmhJyRhgodEhqlB5UsCZOhhlhWT7UltxxRRIQjFvEsSA9gu64SbNU11iAyGhP9
RlburqtJTakt/RuI8jhPhDWLNMHVQNf92ySGnBvqvkXpd5Mrd6dxIFuT5qZgN0+iMggpZaozRj3c
JBoyJvWgVclLnnMolhwOUQhw4XirFfatkHIDFCTKPBLk5bfiasR8lQsejtaIvqUsrsSQNK8IjQUt
s3LtVhx/2e6Pdd421LW7aCSqZG+JdzQQ9OvIZWBZbLZO6BXDqO8WA6F32b/6qff6TWZJFl/BjuqG
+C/mziQ5ciTN0ldp6T1CoJgUWHQtDAYbOc/uGwhJp2OeoZhuVOfoi/UH86iS8MzKyk7pTe/Cg5OR
BihU3//e9y5q64SUurXH1B9dl35Uy+SUEifX0ogPsi6OyhwUgX1tj8VJocfgrmdufpGd+GtYo/YW
JS5txKvV5D8/dBYgNHYXRdDLGdQkEkb/qmjlKjI3MtGOl7cjaaw16gJ8ON3ra7aRoeW4rWyzf/jv
90l/U/Vy2SZR7rEGem02Qp77NyVfwpup88kjuTV1wEO/NOE8eZTgKNdp8+Xayd3h+6DPn5qiLyJU
6Xnk9yHoytqbYHsiDpof/8nL+vvdm8nkDp87ZaquXAmuv20mSw4gI4qFs22gA/lerLHDtZ4sewIo
sXoYLu8621E/Hx21w7ZDGZ5hqN0/eRnOisT6/Y4yYSrrAvIrW1oASL+/Di/Gjpkv8DzadXxRZNdG
yvFSH2O6kgnnrEL2ZdcRFWxUwg5vSamwJDHts0eywkOUxUDzBSNKXOXrFu3y2cskjiQLXjSX8JwV
/9C0JtutXZyFTrNqzvUhnsNMBh0xAWP8FsrK22vzOt2OQhBI9YOj0CkI8qjoOnKQ6XpZMcPXpg1G
mJvLgFCk0XkoRH0TDYck7eebCDJGkrTluYdURRP0YVAwWSZthANuJ/ZJhPOzEjorbunJbSo1vgLF
4nLHXrSptGHUOHIxX0SqZM2ieuPHLHtnJ+z5ZSpQd6Nvpa1Fv8A5w2ofrMr0YdLKiKmBu7m8MDSc
lx7ZZmNW5reJIP2v2LEs93nHg+mXlURjoj9ZQGfWW2MSdHtnMSjLPKFKZgSysA6r0tWDdFnR1DzF
68MXv6CLQLSK57OZ2Vuz0XdC17/YcVxRsbIrQdiM7I32/I+1wjkNdxe5Lg3ZL7FX+7U+Oi5d5vLq
Mje8rA11Ej3ZcfctL637i+3o1y1aDx9zJd7XrD3kkS8tOlyWjssO8ELxws7ucQjeXiarWijREeUv
CsrlrqIcLKqvKp176nLbrR6WbrWAXTb4lyirvq55NI7WTGYuI5bLAPry01LnKrVa3B7tgflT1Y/J
zeWGvACtLi+7c8YgbW1Ue4apONusm8vrUzL6sGcg3OvGYaVudUw4/slZ8O9Ic9jiKSPnQWQbwjIJ
Yv1+24SlTNA1BkbglfzTqmd0NkYipz57ZDwnSYTpF/XHVg9zvwa316cUhlCYN731YKh6CWIZPl0u
vXoZzp4dtrtfqAlmjZKz+8Zeb7d1UN97I2JM+RwW8DBWbA7cqn+WQv8vVkprXSKJA0N5sSx7jW3/
5Xzbe1qpHLtgrLyivbKcvW4snDsNDWRnj2hYmdXCoBTgSqg33o8Tu6ZeWHdZiOxycYhos/HcMZf/
Z6UL61/z90XKcnTsWaxTrmUQTP79lVE8Xw5xNjrbKKyeLXhDy2oi8twLOYwy8WWZbnpsZ6jShDzX
g1uaAqjJVo4ca+llBFZWmP4Iph+LiEhr/nM9iFxW2ouOfJlV17K7H+PUJILFWPWyp7oMsoRN1tVd
sabA+X5B7f8lovo/Ykf+1hr6BO2lKv7bYtF/WD+6vprPiiNCEsV992+Xb8KWa/vev//2D5jOeHHv
1Vc7P3x1Ku//A8a4fub/7Qf/x9flu+Ci+/pf//OzUmW/frcoqcq/MiV57v3lUbV+/z+/7ua94Ose
xvfyx/vffcEvCqWp/+F6XBCeDldHrrUl/0mhdP9guynZHJo2CAxPZ4P4Z62oJv6A6+EBHqDyzUGY
Wj/2J4ZSM/7guqIA1HMdizGSFPJf4VAKAPy/XbEu+EmPqBdFpZ50QFSsnMy/3kt2j9NTWPIxzFqQ
4Ab3cYOcKL2PHh8ZnoulxAK6gPnGfzDYI1sfz7v2vPDRVeZVavcVddcrfqF6pVKo9RkVEQrEcj0N
9JB7sQUC2m3vYmW2mCmL9iAsD9+xMq4or2bGlqTfOm0OaAw7YIsF4eb16xC5Whhn9N2NEY4BBzpC
E8Mn3BXOZo76kTnlxYXAwhnSy1mSLZHaeLZq11rzZToTarRWK/RjIzxxFriyV3xObJLP6XvSj6Xp
C2sCt2xo5F9g29p6c1TWWJOqiZ8m6YGMZhRHvrd6tr3+sa/7R9Ga57oZnyrlrHzY7ks3njWNI54y
IX2J7nMUbMS8CWmv50yb9gSgZslQUG8bx5cRIDm9C4TVPsRxfIiJVgeLp31wTn60Qo3W0cKD6Tz3
OPTs+7UwCKQn3sa5wmuRyH47JXCv0mg9tJJTv68nlIsYJMZWx38QFf19NtMOPZtf7gDS1rFIcLb6
RCEm+GGWEbGCEVNfdcnjkEzNmbU9DGFZisKM961BytsjKxJWaUcOqAKpLh0wW8tGePXeStIYFMFK
JWYKE3vf6pTIUMNOcbVkn+Mq+87pHEdFqWsEYYmp9LRW4RSjkSxWqZ9NDXqOIOzqzerOzop3tBem
C+jJnFjOPD9Kjv7MT3CRPWeE/9y6cY7VlB7LFanGjnPVm6kgiZB8yRUAPgEwF0QfY5vr58hY1RQu
wxl4y64vMhgKznydE593NF3uwd+NcG4wM7du9qiUIKR/sIwov8uT6SWPw/bKHPezSB9zt9nZkK/r
xXq2W42sr6prrNnJJmwhiqvJdHcOhKdOgZ6GblPtbXz9mmaPTGj0cEsDXdDK9RKJ9w5wRbCN+WvJ
qCrm8nJ141pvgNorDWR8aeZX5aLEJskbPXAVRRgCXrPtWs5+KDE8J+Z4SsgDJEMEvsqVb2FaYeju
zK2TfUk2fADt3sJiIGNeC+YUjcMsNmeu6FIDLs3IPaRxsstjHuTr1Ky0UL9xVFu2+ClUhJww5D+s
JnljU/1mlfBiHBKrQ6e9WJI6pRJ9El35tq78TgKiGsz8tptgKoT6s7uA9pyy6MmYjXm7DPpOH8ND
V+bgvr2YCXVW46CfAytvZ7Z4432WQu3vhmJPdBjrsgU2qpG4WyR7B56VgZ2/w7hnEH6j9AGvLywc
HM17p07I4nhlCZfOJM7dwi3TQKcyfAoclGO24yaG0piHHWFpBpXV95Zsw9ZW2bLtPO2sFdpxyYfp
VngF+Afd/WqM7rQUiXGWS/XEcGp1+nF6nJrisRm+qtT8qQzNCCQ/AiA9A4yYs/WATtI70UfRlo9C
olj2bf/TXOx5yyn7ymDtSu3szY6R8rB6x8e2o3sgj5pHMTBkJfo5aen3kvkXjDIf2x3H58Tbtm33
GPbfQNsta4PcdWGALTcnyYA8dkBnU3OQv9hRVQSLirCddgmGbjgnPvzEvR6Nlo+vgel+h7Ggs5jr
VW9pm1e8ycWzHBBOzHDvmrPyWwsgrZQ/mmrUSKAi8ESaDJJJkILH2RaSMFjpYOcex8k+8YgrWyuh
I57F0QjpYTfiu9Ebr0qdcqs0HF6TDLZBnmGo8KSX+qJCVc4DiEoTqa1X7IUod9b7mHTqCieE8m23
b3Zpm037kpMOGY+kOBWZNF7ilCsmyl/StfkvcokdZBhYWRw3FvOfTdU3TLGMIwMyLDbqwXTEK9PI
tLExfGkebYMRkiXpKFQTc7zyPvOUxTCOBUYaV38u4xtwDVy+hp4ev4tL4/OMHie1U9ho+wHtBrE7
DFAhPlLT/uxoxZnbsdrLqYQmRcOEtoCRyBJQjIYTBospIo67i28vAnWi9nzX0AkkFs2xNjSc0KBi
WAgfey0nGRyN931a29dOPH+SiPNDa6p3ybA8zpDC/AJaL2NzdaRVbs/c5E6Pm4dOOSFFiC+N0/2Y
dTndychsrttwmv24G0H4mmF5ti15SBPPeJ3D1tppIxcvJ7XlAJF5QVZq5iusDFQTezbUmaYKrJrl
sDYJCE9LdNDtsrsdQ/vIWBdjief2ZxoPX8PRWGshClrtHE53RnIjQ2whps2ACuIOPSgu8hIjcxCJ
JtDLNC3rXeqOp6rS1QYd9iap5DfVSkGrKTtfVdgPMeHoyWWJXexhr5lI97UzHGfMctzo7VnqMY0b
0fRaGLR2lFbLUiVAxzjyIBbvXFpdtjMLyhCqktl4WOrnxc5IpcqTXZRakIxr3WL5RcMSoX0RFpvc
lvdjljxalS131nRfK8GP1L18X8e3uZZix8c7JpHlWTd7yghynE5LOaCRYuy15vxYUaDkE898giz3
sAw3oqZuOjWlToGDfdZaPmrvcglnBE8I8m+Zip0u1IRllIZS4UEjLK+WBNuC+Zh2dK829U2iczIi
aMBQ4zFiHxXzkOM5q79xkv9K6nzvWuCw3PIuHHDGYE8MYj3qdqNRMaTPPmQ2PBkTKmvfuMycIu7d
vvvBbm2Fq6KgG2HZbouxvQ8jYmKZcl4jpWJ/agGK2+NnkmvfwgjdwNY8Rh7EBRhOgNjJeBp5pVes
yu7enhaGPAnrKnFkxpNc9HT/JDeKLdRGUA3XqAJUfud+JeyyqrB6y+zncdJ2BQQJX7hGc2Tw0gaQ
lTHscJXrEVjPghs1CwP0QvOtoIs+XLOwVZhe46pLt5FsPqxqV61ekWoZHpoSs7RqXVrIi4cMN8um
Aa5ns9MgZazdxc38UNezhgoqAeEU6pP5GfODBf9nBwx5087px1RVH8AepFn/GNnVkchfrj3MUpQX
LHgsXO3ZbKpPdrhhq875ggNI6MbPtuBIhrYSmP37OKxDY6OyeCDRW2xk6ZMdZvezXW2j2DyQgH3n
VWBab8vntDyFwn4Cza74RYkkGJp7nBV4GJS0A7v6D2wKt0Vnnr2s+iat8tDW5WOiOefCSOwXsI6v
g2gSn5Pdp1FoyRZaZsVoBUDFMKZfmrtQeg4kw0lGPJDY8ojd4c60RoaHsN45yjdBL7TkLpeAaMuk
f7CWp6lVYaBbaovN9VumW+6p1PSTnqV10EGnIflNYYXLITMr9W+DQUqfQutnMcegGFRlnDGdnwQH
6MFcvkZzuh7nR00LlOzym7llHxYPWhoQD6ZWpxnfBhU9V+xmHWN4MDoz9DW0/65AiRODLPZN0XsB
vTel42UnIvL8+JwA1YAzdzsM2XvcSrltl4ydPbHP3SgnBrsWBr6xPvWU3OwGmf/UYi8/5xWkVA2v
hB82rl8MzY5Rm/Rp4VyfAZiayFobFgHodanfuf2o9l6t2Bch629c7dZu+RvFBj8Xj78U+C88K2VP
4cSHpU5gWHUlTropSW6dhANPWUGOVZbR+p7MB5rSSPbrVkZoT/O4AZqMTo8FlMk09lRXmzNRovBn
2tXHynS01UjzkmRzeD+VlEd0m9CK+9eySVg6acJwZNrsLGOkB7oeJfyPvtgoAXp9kiC/8TKfw7Ho
t6biYm+0vruC7fetHQn6t4vt16X6kS7fVj1uzr+3hXgI4xJIRS03HQZ/PIubWQz6tnSrifZRrdvp
ypKAv6fcZ3GDvR5fC6OACsVSvp9bx9sNie74/LT5esri8aY28LtbycLuR+bjdeEM0c5WrfBnE8SG
KbJDZzLwXgZTnMnTrz4tL/E9kC7nWBvAButV0Dbj9aybP5mYpA8uRauHZM6ZYITWV+eVxpHxvLrT
s+ZzqaboWFtc0TGJ4q3ObHd9ZT3lrEQ2GtM6GjpchJCU2KnPE1pHO7t4daghCzJ6FPeDo2+1SXmv
lTpxomn8zuswzcUmhmHTK46awFCqFzWjJT18wOb0LUyQK1lb822OF/YKIQ4dB/RFx0rXx4ppHG2n
oi72xd3AVDToLPk55GyHx7pnX6owGegZ/+XF/EkirWFhsCewsTjlMNUllfHotOLDyOt2Sy07kuI8
vZLUtaV+L6OeJ65yM990jRcmlYEK8W1zRhBlOT1JPuqZ6V4OvB9kd5i6FMWuHXn69QpLiUMZDQ+r
K06t81UdJqy5+ifOJIMswKYje4DKRkQhLrdzKiwsMJYK6tEiQWey4Gse6Xwe3KFT3haZne6h7GJr
y9qDO07tw6CIESCm+Wb/nSeNcWaISglLZE5XZn6Gy2pu67Ik29hTpsW3amv9bnDTMkgh7R0oX7w3
w2XdTSZOwAX7yovFxmdoCMgZDAJX4w3L78PZvB5G9zBPISAExC+8FdhQ0jZAnLv2nGl+0BvOMaUX
2AzKbx8tK6LpfUpf4n6E6ND6CcAefD4DPts+v2lDWFZ2zVwMrFjglvPkc/EEi22t5gkokX19E9o4
TNMpJvJdPYiaY0gb9qeuMaKdp9jzeGYSFFwE2Ps469IzNUggU2V4HWrJLW7DPR4QsZmX7Hkc6tiv
jNVMU/wMs9HwY+ehNRuAcqTazTTdZoN0uXQZDQmpAeRERrWK4TzpIuQ2g69HFUyqK6LciNQLT7yN
PhpyIxz6ZKycMqqO8ty8kAFHWY41YNJ80lm864ZxB/bmvEy2eQ7F8j4awxfQMYeljn7WSXU/PNXR
U9SCX1ic8m5hd6I5nPeianiyjRvJCrMtXIrtkunRXIilafG8H9f23N5obomXQNCo5eT32dlYoF9b
YT8w+S0s3+TBkg/ZFIgm+q4yPO2avGX0URyhbqnrwrYWfyEPV5nvThLdEtDiwSvMfq+J7Gao8u8Z
2zLZYbQBMMZkgkf1amMAxubu9XF6a7NwKzzr8yK//Us65f+LBPlXBfLf/pHg+f+jTsm88B83P26S
//3vedUqOhK+fhMr+ao/tUrjDylxYklsf0QWhQs19M/GHPMPdHZEQsthmkMD418ac+h3RINkQmih
Lf+SMf+UKm3xh0FXpCeNlU+MSm/+K0qlROD+TamUukUlJQol/gHBB4X1N5OMxlvGGAQ92x8iecUU
VPljXBfyOlTzLXU/DZkuKzq4OLNYnct7mRufS0K6hjNX5XNIP/dGLfbT4LGnEq3BNrDxoSN9D03u
6wKryQ7L4eBOj1rryrM9ahTKa48cjO/y2bHxLz4YeJ+xSuMpKkrUsiU5z2B51xS3YHKnfSBy4iIq
PwwlTtMybMtK6/feDJLT6So8Y5N87JbeCJrKhMpYJ8zbDZNUI5U2vmUqrIx66DvrMxqXdKBhP2HH
QqgfnM0u58wWCvlSuZL1rOjZAbJxZvM7M4fUrVsz+l4CAAn7iKysHH409wvDMXiVqGxGYmC/Tfem
O4b7fssgPRDkq7tCYShy+h+NnT7PbXc30i/noEpZZmAKm+JAG2QPKmMgdBsZyxRBX3knkyCe3w3E
0NRoHhbVDZuFAnTPmE7mKgMOxUvvOMnO7cyrqsE9qmP0WKnnU2bmvjcup04XdWCl8ymqREMFwid6
AthYDhkczrdD09EfScfcsIXCQs9YGB3Hunpd3xFwHD+tUuIhIluw6a3k1JIi5Fw/fgdFaBpwCLXh
pRTLzzdStoBZo971SSR1cxGoavwpJjqkJ9Xekou6A/y1GgLvRh4xO6cpsFpoLWPAFYTR7BvgepsS
eQTy+HR+IfmE81sMq6xL9bmkHIcdt99sVM1zSSr2jjMGZdyG42vokE+ownMMIGdr6Yhwbjc9MbDk
9E5728QnMoYy2bKjl5ndFaStgGj6O+dydbAI5SY0xWwUqHeYRgR/Jg5jMtXuADeBGnSIsdXkYAso
hF5onyIzHZBm3Wv2SncAh29MDUvXdFstJdHjNkkQjwGaJmME/CBJP+vQ5Q3FlxomywdVB7fFrIPi
GW151VfFR2075DLiu3KsUo6e7MyhutdAEIdoO7Ug9Oi1uppifrohenx5EfEz+KqqqIgRMKXf5EQq
OnPkuKoBjorUi8sJPogT7rs8xvYXum+Cq22fNLpcTeMbV9TvQgcm06afShznOf0x0cTCFC96RrTl
jFUmTyLuvY0L+YXrxb1CBAFJsIJso9H2KLaxeIClqAqzIhpqo4Sl3qLuu5jSo1xSGO2OlV/PL4IY
EFyDydovbi428biP8QJtcgPuXkdQEIs9xqlRTz4bu4/Z/ZLkxz9s7LTZ+cR97J49bzHOzvdZkqJl
6zSdSkVDgRiMmwZGIoqf5gFMw9U0NuYthW9VWut708Azzd50W+iyuSeTjumqumtbLHAWJ75tRbO3
2eOPWUR5P5hlF9g1Cck0zxlZjDG+6d6+t8amxYFJJlCr0l0zm0+6A3dIK2M7iBz3UffHzjFvFd7Q
JGu8s0N5ZGWXQVH/zLoovC1xB03kH28M5izFYr0yXiIu0KkzeNHoXLkae515fHJK93nuyR2gpnwk
y2KfXBvCoaXZ28wY32oPtjhmZ/vMks+I3IW1J+JRO/emcg9csHAzYdQ0I0ZBtqNbuy/mbWZa7RbL
WYZI3BlbO0pOgILva6+uTssgilsPGykoknRvFPPepbtpW2a8IE/ioO0XoIqCtl8xbQunjLdlCJKA
g0ZbQTSzqyYN8h6SsRb30TaujQbsZ/barJcuDQgv9qy9RxGJgHIpz/jxN0wE1FU4wA0SktNsu6hD
WtC14eTtrrFjAK9pvyfT+UTvZqc7KFhVASv5HiN4veMNMfH/Fmn4NTKe8+FD4Ay3AeDaOIVJJQA0
5jPwgdQ3hojloYrccwfibetMuDA8Mbn+UptvrocaQQ4y3O8YFEbnKC2ecFI3O9GemEBRM2YTf7cz
0gxL/NlGBqeZaXkd05YFsIBqmnC/jRFzEgY3lptYQdwuR9NCO7JFSyXmqDrfzKt5Z7TfExwjPv1W
My5g9crR63XG1hQAtyYB1eWr+oJpp6GSWHhAyruIJMfcvupjzd8ALnuTRriMSo4cFSss6JuXqHGS
MxM6P3epRuHhd1MNRv0wUwPkIs/FHCBvXEM8jIl2KnhrdRZh+MPkOiFXmR81M4p9t7ARHOnK8UeN
6EXUkC+RlC3qlnXbqNX5LZwfSR4MCOOAd6jB1BRSeei9d8tg+FZF+jsk6JrFKUuDZdS32Bsb3IPZ
C0ZkfRN5VnxuTPPQYbT3vblQW/tjIGLih9wb5UKg0Uv5V4FikJr3YijfcjnJXaq8c+e1bmB7OQ8I
FiAm+VRDpKMehKvxyCjl3rarO9gVPfRec9ulGK89TbACzoBVO3v6KPZLmvcfmdc6GGfJdoKoeCxE
V+1TMgcNTdY8ep2ZwBMl90sHQMs0oqt6aJESvmtcAOdxjUebeXHbgA5m3KEfmMEZvvKGewvJ707R
KycpNNlHdrFsrTn+BHYOTVZzv5j0gtrM1cmsa8LcpToYYSoZ9MXfsEAMW6Oe7nm+gbEye+agSKIr
w1JjTJPR9QQ2IOpiLN+OvuOJzNBE8BTGZ3LVYRHWm6SFWdYcce591etwR+E8eloa82FcfyFbD4t9
FLW0V1fdrY6ocl1K9v66E7/RorGtOLswH2GC6NFMIvL458K5wR3z7wOYxSHhmSxLDIS1XZ28eqjQ
IcLthHR6soSA5BuLKcAsk27bS5u9EX6Sd513OY7FM1BjhICximj01H24ED9Y775xVrQIM1VMp0Nq
plbaMFYpoI8Q0sr8BTCHxdi1qc8ymk9IM+pmTON+b1LmQYUtM77OSmnkjbo3MbJG06xCIGRgDKaV
D7XLaHky8TWj3e5Fklt3ICvB1tK4wV8hpZWEI5zfTCjjWlfnQV0asLKrguE44Vc/y7n+qjaifPQG
l46xMi0s39b029AAr9pXWRuAkTsqOLAzk1Suc1UEGdqro+6yJYsOZbcyfNnYFeuHka5+Tlmujh6+
MkXSG5/udLTkKuYb9rTr46ZB0m7A2WpxdxKMUuhocdg3LBLOnu5sm/yUm4C1Qnt+GoYWhUvOdOBS
fZcoDo58/0Jw8vWWZt5Z+j2M+jkwXGLErqMvnIOzd2Ve7O96sYvwQBG6rodATsZIlqzdyG5cDkMx
ZgGhvZT1yDxO9W2ukuKWzRmwqKwLfZ3qqlJkVyBxdyAe6ReMdEjfS8INkl7rZgJ4Lk8YTTm2Lxsm
XIkVd+eKemC3yOLTMuv5fmotiZcVQmMTS8g9ChS/K+fAJjW0SYb+s4sYjOQakq7eQAOycubIDT7X
WhqEHPqYJmaWprxK4Bou83Bc6icENsMn2mgMJROKks0gavtuXphiOOsTJp+sn4023lGkdIVSeutV
sHqG7KYL649RITTnLWLr+5iBu+EWP2r4wDaTtI+hVwBjTN/c9Jp2jfBASQZvcYxtqYoq0MwsrMx+
8ziJeSTgY2PR69vwqNku+8TpfQmn4mAn2gE0sxnAv8Z3hXMib5bvuUiQIZ4sMICALYGqucq+d2oR
1G7c7N3FIp6VzPcjDoqNk267KElPVWQTF8Ad28W2daoVnW5FMn60ZBB908jHndlDaRx0NCAHdVEH
jx4kYDUrWQDwx++xbYb+re3ijKaiHh99KnHs2wm7F4gvHBkPU1cf4sklN4Gt35iVtxtjx7vO9uUQ
hVuwaBORyeYOAnhyJ7rO8Z2CxM/A1hg6IwDzyqCEKBIzCS/2oQmIEoNJ1HVCTl3r8nTXT25gunVL
Vx5uq6XTkqvCi45aTJajiGGRtLniiWwYG7nQOqioVVf2Yu50sKtyaaVPp4m1ryPyxC2oqT1FaXCV
6tkfGMTq5gwv0ITcvRBDQ6uLb7BXX6FCuozNACcS2VfXEQMkDz19NjF+hHANwZM3zKjTAihMG/r0
N94Yg2YA7sU3U3CplVIuwA3mCLdE8WnL5TQVjtikY1IFK2e3Q+FxkRq7ct5qfS22w5whTFraY2Jj
v4kyFeiADfCFZx9ph6JucwHpDimJDGHJ7DmGpQMiW9Q+F7Ze7iJ3RNCaqC1uOBdAKCQCyHEsq6Uf
DofUMG5Li7hs2JFxpOEGp8YQNEszPiwYgQ2brum+MWiQbiekW69/bV0X5LYTv6uWPIrF5VhAnzn0
NpXoCMxW0Lv9U1HpE/OnO6ftqgP7L2raBPeFofXb4snm0LG1Fpu9p+PdTFN8D4p42cQdltVBG24S
DTHNG4OCMz2RiIY0Pvc9Tcz2FL0abQWp1HVk4JicgakDA1VE3g5k3C0B9obt09Y1FrUnE0kIes1k
dm5xEKGzdzJyAqpInr0a+zKvzEec+0FkuWR7CZRY0Ipp5tk3ORA7i5bHeJjf+hCOt6ivZ8ahIK6v
bFdn4VyeLC98cdO5BV/ZP7iE0OKCyVI7mKfZMSElE//bhOUN3GaiXCE0ILt57VBb0Sm0vTNSZqQE
xRhzBTJ8G6V1tlt9lcC0H6mbkP6gj/qWSRGm/SKNdqPL+StZe6gA1bMsMYjJvcDlWZjmJuF7vB7I
hwIctLZAYcPv5M5voduCq++AwHn0hnSUlM0gTR3B7GslgXv9C8415AjqCk9sGI8Vg1i/wXlfAYki
Vuwl2yKt3vsUm3NeTs7WM4/WVCACg6CIhoJHipie64WJu1lhbW4HlHs3e2DZeRuHq3j09I0Yh1fJ
CYPfLvEoXJGnyi0+uYU4cOFmRyog2smGHsIwn00XXoi2waWa6Aq0kpEhOCRVfe0OPP5y4k5+p3Bq
aKxnHM5hqaZZHRwH5RVXWjc24FK8HIKox8Ew8TZiYuRgJyS4ITiyNVwYInXVE0T10o9dBouE1a6x
6xEiHqCTrGjQMLfedJW0x6LqfgiX0GZBuGnTjfVhLCmj6/rSoEJjeGRh2dsDjumEjG0WLvZ9V/fZ
vmvRpTzIHJXFT+JZMNx8GcVwk0XjfNdX2yxPtWvbzQIq/KYrgbVfS5+GECJhUomSUXRnA17k15QQ
/PvUutUdjoMxMextHQ0tX2/d6x7W7dYc4GAUPyRJN18kCdMjitw0c8IvRk0tEb5tXzT3FZWRp9jr
77twKAO4dvfQse88zKOB0fMXAGi8SWNBh5CiqKuhBDGgBzcp80PUzFsoyh0Svumi+5vf6swDSsDO
bafb1Csow/uqHVKIi2grUH6E3+d2ECdv+JFknnuzkMWxM9L/qXXdDTwBFzP5Hrbzlq+JrnJVXmcE
YyYjAfNWpU8gaEF0XcDYTLBEiq6P966kcJikzPPSGXu1LJDoM4JWgn20qinmqyffWVhT9FQy4zHS
azoEtnlBsliPqGS3xplpy7lPBYvjDFO71sqnqBQ/BwaMIVQbK8O/hd+75Uy/qOEbdwdeHKuhq7Ha
Z4WlUyBtY5VeBDrau5xD1Kjs0o7s3DLVrBnMZAPtSG0qX1wahVqIOzHQUsSfW46GWA5FEM9gXzwQ
QBVt0NQRlz5oCs4TVlDZA1OVkFrUVKtY04iiGLHPwAGof+6ijGGur8tjpTNrSvrArjCptUIFlZtt
RwLZBmgIHGG92XNxLoxc4/KKlOJSzOHRQq+b2mEbjXnra42AveJWh8rkIJ5YL2FRn1yEx4PMuteu
xybAzrU5RMBjqARUTC1xRzopEljKJNqfo5Qju56X6zEamqdcHzaizBBT3HsOsPGNZSGhWGPf7pwV
gZMk1Q0ZmHOuivx21Nr7HKjl7AjneglzKJDsoM+OvRx1crpnQWWEkZEPGK9p0CWyq7KDY6cnMbOR
5NsxFFrs0S94TWc1eVzKxbDvlafTJiN7vDqKNy9pP1RGYm5yeSjl0niXYTE92lPs03UKtnhsrK1w
rJuhz+gIwS8VjF04BX1aamh75nAq5vkWlzYE1YQpGaCS6hrBFqiiiAVLBzHzSR/fZRPeUa+s7TrE
XSThgl7XIWFTzt4Eq9t7DBjpKu/P7uSBi3ip68LxO9iGo2r4LrZZcDkMgIQdRs/gvsNTLl+Qt/8P
R+ex3DiyBdEvQgS82dJ7iRQpt0HItOAKrgr+6+dgFm8z8bpbImFu3cw82Z3hQr3nJpeoY2pXm8PV
0rDzZ5pMF/yc/tJhN72hUxl7kp3yIGZfghWEgt4JwMOAQm7nXBFdFp19/dwOU3ksxuCVjTKE0Y7l
m4C2yYcb7xPTOJeurrjmEDB5D8JYrJJdbuQcUtQltz18Y2Tc+ZjcJ4OfEmcaFa2SkrZuSjhaF/0X
T+TgEIx0P3Z4g0wlivXEW2IlbF5XJk1JTWz3R1Fj2ksjUGoyBWVU1IRlRKp2MoxZEUYE1akJ8DZ4
xKFRO3ylbgYi3eVyulRgseOOHQcAc5vCHeOr7PITBle54hJ74Q+Hq8COOGH0o78URAdocyVulkhr
6+bN9Kmp/KJLDH9upp1ntngewYl0glbfTKl962JMYUFAJUINHTVzgg2RVZd9Ut0iVOZHz6vUxbHz
e908dN1DifC0Y9nBSk9yGIyaZaL9hTNBplgZiStXIcyyrCpJVEd5tJ6yr7FreuwclblK6jEjIgMf
MnboXJn86TjRX80vRJRdZ8AG1gtigrFlPXrwTQaQ+50VVOfQpstgMg+WZozP4UCfucUe0g0J5nZT
jPMWtl/MqY0+e/xGSUjzSxe/+gbplKgc9r0gQxmWNic6vNaqKJ8DJoll0tFC7uJqEAB7TILnW8KU
gEpEhM/OYlmmEtSPyQmv5qBf66u02x4nro8bhmihqRfTakL5zSM9OlSa8Ruo/u5zJha99QekHhfU
1J8d2/w0PRcIAtYrWO8QpTi0djXffl06Z2rmOnx4wzdUkltKEgxBn9BzHQTuVtoa8ZSIoVMaaPzs
fDbKfC+KFMfLkLPdm2OkecoqRCak9UJQaWuzuJtwAPa69RyRIjqUlrkvbNy20FXm2wzLddJMZ2HY
Ozpxs5m5A3s8vZu4+/bPzsgYzDHrKZbJTeSkuIh8L3MLdxiH3mVVee951f0ptrcLpGZK/fyIlxjb
AXtMFGWMsLhwQJg8iFCIMXWzOkviZIcUjXHFnjg9Tnp8kPBMV73j+2tO0fD8aT0phXoASxwIrC09
mVtn2be3JEzMjZk5F5A2ycr2ehd3J9Z7Tnr6psowHprmmxyyq+zaRWhV7sEX5adv9YxjFctG3nvw
bAP/UIkw2VlzXL9MtZMbOWyQ+prnM8aDqYAUMOQdj77G3jlUHYGOAO3sFzeJSOP0prU2AmShStU7
nnL/RGMeO/uQuCB94yBM11PM5GZaNhH7bPYFOP47SygOgAYFMrXvbZOexl4EanobjC2NBlgYVnUz
AnvIJNXs1k/mY93l37GLuU0lOEiBwGHrPBc4KBY7AEtyV/fpJ8ROqOledXAZaHgnBj+p8sSOmefc
UfG9zd0S84ZbMf0JrnSRzBaXOGMp7IeboHIBjMPR3qBW8/6vs3hTFbwIEbXORdwcsyip9lEf1NwU
+sY2MuM1aH5bOqo58KLak5vTks5f+o4I12kXfSUaZ3kA98lAlJ2NmmfjHKaTwOY31JllOKPQufA3
TL+p8QPA1/M/1fjBvJTlFzd6q5uCqku84AtaPnl/Sn72QMu2mXjzsuQLsoS/six6pogIpkxHqXOC
OfJGnOHaJZaxkY78VUVkLpwcwHbp4N7nTnuUAfe3TmP42GmADtFa+NW5pUvIDitlWRvoz6eg07Mt
JsMuao6RN+xoPvjyVPdTOcXn4GDP81rz3cVbuvnX9OZTO47yTL016kVRRMtBi122Yh1FQhIecTL1
1yB7r4q0BPgNvTGrxLAzk2I74j0+zPnItDLwqrnm92QRWuWpZ22hGYB6p11z0GcUu8fBY/j1gSPM
JfH9SaQhbR4GRRNdVVkb1BEe3X2cnynTIjBovnHF8caSpGUDmX6kX6x5FnixaVAzfljd8TnAZ2xT
PJLdIkgH6v945xkDP14XGlTxRN5+mim6ZSlOPE6IAk/+S1vHGwJ0LzCr0pOK6+jQypk+EGkXFuho
L1FEH0R2HHV7QkCJ/6CXFFtHtctyUBg/4WWtYNfrW69u/pVS3azMvhRO+YAPhBFLQQdw4fznluEf
LNrARQEaoKqiP/bjd0Zja1MWSDO+zZNt6oKdaukQ7azqzO941RiQV61p4Tz12FJDcDF1jcB/Eshj
4yJ8sfGNMrv4iZAbS7hUZLTrgwOZePI9n13XU1c5LPAzd41bzFgycu36Dj54QHTGbgKWEqwWWr1/
NMHonU26Idec+hn19FKeu2Q2nGghwMmp5vzpfGO17BBzqhFbMTJukfNYC7Th1gx8HD1kO1cU3Hd0
IiKKxaQgonVP69S9YMd6H5R7a8xgV8wrDTPuCamzSjnyoazkIJ0Xjc3F0TPoTCjGcVkqsvDwQGlI
4DU2JI4DuuWrDTLvGlINiajG0Uy6Qlw8oZ+Fd/+f26DyTB6aqXjKNF/fl3F57lqG7ZR6tGBNOoGq
S3Lg4WzyGXgQfrJsORllvrUbA0pLT2lFduqTV5dPsOVoASaShAVQ3Dj/BnK+QJMFrMSaENFoOHsK
dG8Bjyp9F+I1Z0tcmzdiUKCRmlVp3WyWwi46HIjHtqYxiokL0//s0mNkAbWejh5C5WsWfROUWWoM
vPObsEKJNVDp836Ry6ew+OjdzxJMYFRkFzwcW1I2LwNfame5O+LSGby8ejfF5kEztMdMqNcp6K61
1Ny01LCzD2c9CnIMyQu5nII4jT7liwflrUvrZ8ysI3cahqvRWfGO/ih89y8ounKRedv5vxlo6z1r
RVVeVQGCQzSrVq/P2LIJkDXwbyZnO+I7jqx/jc4bUNiQwQVdXL/BWCC1YghCa0D6XVgQplJfvyoq
sjScncwh99J6dklvVpAQdDv6Gce/2qJNbMblfM5OqTTAsRGV27J7T7sTtHbSIGx2gcUvAl7fgqWs
qX0WZfjumGKl6MRCrGZV9mqwnsZOsaaGAXdE32XLdDDpYrZwaOMiKWhYYn2TFf4yo+YPqBoP0pnJ
aS81x9oqD23CX9OJZraHihxT7O+5Xp+HMXod/WQb+OS/y/SiKo6HGqtINpI0T5JpSDnkyDcbubIp
3gs6zRrEl9oAB0m3kUeHW1ag2NR/bT2sqLEyze51jLnGU2x9mGsN94CktHFG8xU5LuU0i3yCzhPR
XdG15moEu+zS/FkSNCnr4R6b2ZvhRCAyOfexbwFEhb8VH0Ywhc+jfrVmd7q1o9W+2VZ1u2D3tCoV
z5eA+ALLHlt9SJQMIhnLynoarZoDYHi07BGzWcgTTbADpFMpuoR0W/kcAIyH2/izonPIzGorr2Nx
ZW//bFWXTMO3gF4JgjLo7pbJRTxHDeCpWB9OT+FQ8e7X19xL8RvLldDqrV5P29a99VQJ6UwjHj+f
BjjKqXoYfGfL9Z8zJA0OEfQnY2W36dcGN1q2LHTriax7uTeyH1CPbDLx3DpfTi8XbYcg7OkvbcSv
wJawOXRGsNaMd71Y4kdi8d+vVG9esqJadoaATAueg0R2kj6QPogdYBTFNuHmOqbDv1kqcNlwR47C
IN89GIBRIvk6oC9JZ4fx+VjOPSbgY0R4xoGY0E/dciDhD917kgOJBu20KAgXnGLzwzD44ygZ/ro0
bhzi+jkSgEMprnDexM21sjg85uE5tyP7RfFOvBchLSp1Ji9V4fsr+vH4sUDCVVwjLbXWe9UIscpU
Aa+zDsDct914ZQEG8hnw7T7LxCl1yarbWZDs6xRsZ/edhyvT+Qyjr4k4yLwkmCjcsoM97USsVTAk
VFtdNxaVIY6mZJKoYQQs2Xjz49LRtI0n/cTEhKLggLNUhv2ZDAP6lp7RThA0dPoyYzsRTF+NfBO4
E/+qBRFr9gmvkVsO6yokzSVmuiMXjKu3f96UPvUs0OEycxyf4nJV1X56wM++arHUxGV0VA8xdL+Z
mPaD/LJAdYLWoKOv/mmhCPsh1wq1FREvJvNRwI9JcjpX2tT0V6IPNxTdmbxkeEFY8EgqY9ykQ/al
VUiylsNyELxfnAI+7WsKXLsttlwM/7Bt8Xr3ZmtTl0vVEOAvaNXLJH22sBFLkixh8RBv/uTc5OjC
nqJ3MwClErQwdXJwtLbL6U1DrFjoM9WLv4cjU+5tFRnQKJks6L6Yuj3ripq37y2LDFK3o5gdOijA
8cF7GzAUL9B70IzNs5Yf8Wvveh1He2p/VxIEbjAuvMzgUhqOXQiCKB4PLegMt+q/FYviIVXH0c+f
lRz+dQeE2NdKZq8ulTVs8spFjw1hwBbAZJDH313AqNsmzhYxhqMmMcJIenROtI+BrgWnjHb4MNgi
A9czBmyvHQXMMACZMGd9KKDlh1I5NTDhDYhfJNo9fxPF5oqvlSJTvDDVW6vEyhuHfQUCcDDFlbn8
YnB4cKpvm/pUNXpfdcX9NuBKDdqeCS6e2EcVH02eYhojwUCnhIrSK43VRFNGZ1m2LYfEoNjHVkMQ
H0wRwTGbG90eMcan1q+ef5VJ+WVO7rc+n0cx5M9xfMq97GVXOmoTh/o7KVsKpd16lUdUk/nayeEd
DH306MXcEXQ4ntqkM87YJ9C9m55yK2G/ARh4qWvjXMctCSuJH6MUz6QCgi3Qe5V4JHIMja+y1Zd1
YrzlUqqjiGN3WVP5mLH/hOXqdFRJ6KoweayRLozoJ3bNp1wI47Wo2P7EdzPQ3EMnmBeJDuJHnhDp
4Fny3XMQ02gwXnil4jDQ4bvocE0JNgebQDrwFHmX9QWJs31u7tlBLv+HBkygZfG1BdeBDaCWTfeU
1M/Cc9XN1qxXKzTjQ90nzakoqrOwKAZK65CeANJRlO456coO7HIRZ1wc1ipLeKqKU87+RtkZwQoc
Qv247w0P5R80CGQNPccSxr9d928Obew+ic8wSa/W+G3BvlW2thno2bF4VNAGy+RPrbIQ5mLAcF/L
d/WeJDddngUg7UjD8L90ymnZukhrJPPy3VgdiK5tzOaNPiFFIQZ0VDxv6dbHZhS157H7SFu5iRjA
BOxT00FmhgbVGR/+0OHmYoL4HBkNpe32i9QcbpY+915Sro2tTQlv2frDtmf1yyGS7tJ6leSVe2rz
FFUiGukMNwMEep1euxCNJcx/WhQJIUHmYAcRh7oirzGBa8Om8qWZ3qsIdUoNs4UcmVu1JqoOZOHD
tT1GlwKQq1sMh0jBsimiu5iys1aWNBjQknsox+zHwJC5BrDCteIml6JWH0BK3GVfOBeX++0gPQ02
be0M63wIVnlL+51IL1QIP4/SuQVK3KOQNpHRPHs4gIpyQvhukqMZ1u62TT+JJh3Yfn6YTNpg4F2b
iDj4RJtri/I4pTcL5U73atIJKoptLJ7N1tthwDrPh8/wkpXfpToNlBFCo8U0wC6Nd887hL5d0VGD
l/gb2282/dDcSnQyXuaT4b3YzSM1Gt6lyUpj1FN9sAuTu5yNccWfDuc4i6a14WqrzDWXecbh1RhX
Jbu7TpvWU4dx0Z62I+hbt37RNXkO0PcggDwq3qrk984Z27Jl1TN6lT/E30goKCgdz1R90zL3lBQY
OFJ28+13hZDAlLGZwpJCMMROSqXb/r3hkhPRzdWeAZxChWw2Op1dUceaY4p5r0K87xDyHjBl10lN
VSYbcjMhbBPLbQLzuu5fpylf681WQpSX2D/LdmtWLzypABcCBMS7ptPayhzaR+3W1qKtZ82LcgoZ
p3g3MlRIOEaM+PwdM2uckT/hUE+TbgXegEbNVTMBKpxYQ8hd1tfrnosE8ZME7q7l7OVthkxitVzL
dk0EvcNB1ScoHIzo0ntE9alGWJqHL3zLBc3OhZ7tU2+OjfbLOJXPVSeeIpLKGcL/Wp18uohxP6/j
yd1GyJWV2HdAJTqvpgkyX7vItSGrtzyGNtlp26b+SEZ0Qeyhtfsvp5pznFt7i5lKqwPjyrPpgHK2
Fll2RilyUakZTnMHe46w/wltOKjhifmYLVVxsqM51RgHK6IqC3/SqQULOVryT1bVTQTDpu2rS5ka
OINTCjZ4Mk7GS9amNp4NOEo+xIG4aBxCz/IpjVnSJj8J787KqleqxusQnIHeRnguic+fG3dcz4Wf
hitomgyAKc7LCGvrlf16Xktn5TGmsSzrKEYqgNL1zbmWb6OD6tPhq43redEZH4wpA6omd0EKwr13
knFlRu0xbTGSV8AVdEsaJ63Ev8uL81cAS7Kr9CIc/x5a2omTxsoLgicvWCuBCcGMDkyqtH8voZZ+
idB7BAhpC4fhmKgSP+ZXbmI6svzyOQO+ofs4SWpKE5WxCvBYpnRRtVFEyueZzfeOm8s3AMxD0LGK
/i8hVsg+0l+EXgpHl3ZcTtHMAUWKXAcLSamUeIsv/9lm/FNl000LuNImA6m68lA8dk7q/4G3PKUI
uZtYi19D2yrwJb9PtfbUhfSDGCVZuYFSExYGWuoc+kHJna3qa9zppypGYufSjzp6EN1O3RTem3WU
PNyOQ1vkaTyQRx+6uXHQ2oo+QR2rbWJDOO9MSteqYMAwjOQZ6hs/yF4iiTcyyN+C7jMQ7x4ZUwOv
SUZ+t+opdtc2IxbF2ue9rpYOXA2SR+9Z6q1r5EkzflVjvMIAfMaDNlvJPO25RXfYmbFZrYWOz3Rs
DXzYzTln0xwqecwjdQfahv1NlnLV1D9W2+YH1TM2jvEiVYoyUxbUaUo1ug0QJUoIzftOeiUI+xs3
r85EYdAwd2Vn5Hq8r0o/1SWuSQrQk/EXUz9XvD2f3bSV9Kj+tsxXU7GE9qtPA6pQZte7uTYFUC1K
3M/gWQ+RZ1tnEigOfbopg399Ems89RsGTOPiRR7r2E0TZkh1oCo77LIIfWeW67S/iWBnZJAFjWFr
9N4LTI/vsTtmaajv8Igd6hhkGelwbFBia3YbMSZP6EAIwngd/T46TeHo7ZKAvhA9G+HMtNFRM7hS
m+wwRST8ImKq5dDv/M7eeip8SNrPV4BNDnbB8UyPtbOFqabV3Hxb8ohA1jTvPG/fo4E6cj802Jj2
2nPVcCpzcGE1jU3YiGJZGR/7sjkWxWQu6p46yQieR1pVZ44Ye9ietxqaSs41uCCFtaN28EOzbI7N
xo9oeOGH5HLjRL7r8/5EDBvLMchdqqcks6b1cAHLtI8i82Vox12sj1urJuxf4giYTDxOyRHb86Ju
rZWHxwa/1Ecx1m99LdZR0xJh9MaVM1T3dir2lsU1Zhk/smm2XmM9+B+TT1tsDEjIiI1gRtyDQtmB
ZIi5pXRLvJeEqc2+E0cssbeG7kW/YrwJY4AjyecU+JQ2p86dmfnkTr++S2jT1+QTmZ4nIwvpE3es
Z77WrZvqq2TqThMG0E2GggGVNOKPklCdLDSlfij1J5Tzo+EUSycNTjKuPrp4GrGvVEdWJvcoFixH
vacmNwiiuE9V1c1BfuwO8/qVhGKIMhfUGcPyvtewdAxUZk090ZveviXZN34AUHcDa8so+11MJqAe
G+9n2a7YCQFPMC7YgnFqEaqOfJ6ujtMJ7OHa0e2sa57PXTJw15PfrJLrEqlA6q8jNukOsL5n8vVz
YNQJt9vuurWrl1KXt6nqLwMSs83BuQnCm1sbkD4Y8TgfRe2msamzT4ZdGuRw9sAb1sRIGcZgyx80
+Y1JquvuAS1pk9tvpOlzumBszJwvP49xWGAaHJulNfEBOm8WG6CchTBtxmj7alF1Z6s9pZVYWm60
CuJo4VnJsYTVo2xuSP7IAQ+FYrQMH12kX4Ko3ypeHxnYpLnmeZlp4aJOnL1C1K2sYc8882yNFlxl
rlepNxuwzRlvwoyAZZtXWz/kH/XAE5isBEu5hei8lr11rywfS4F9i3GSx4O+T+JHiiNuydOg8Q4J
k0il40gg8BQWf3XjXCa2QeM8Rrr2japYqN1TuU/GV5HY+6gxvO1YODvb+J5Ckiljzy4OWNIhLXha
xZsosmnom3kKZnzvhJptpUiUINPuAtP5guqsqwYzd5VedT/7SJkLurh8Mfvm3WiTk+FO5aZqJ3EF
60xLdHgbkVsifaKbKbhHGXwaj7XCiGU2tvV19BIOGJRSpBd7lK8jku86RdgnZy3bH70BJtW9Yzja
BCgHBkVxZQjgZ+iXLUAizVUgk9S2laSacP9OU/Pl5XW+wNl44K5myZNUO87SRzftZgYu5R40ShRs
9LzIPIy2Ex6Bd5QLt2reA8CMCTZDlTtbdgrNtuH/0oFMiBtr05NFfRetf2ibcL4YC+zkA3Ob4Qf7
SndDlrT5QRse07wyVT8BARfQsoQY0lMosP5V2TEHuVHDOOyUuMWvcZccg/CtGsiBayRcIsJWAzlj
jr79DMM0f5oA+wLRrL2krHBR9MG6BSpRwaYpmK5JV00OHXkhl1RwhInI9UzpSzWMZ8bMGmM1ZjR0
P29TtJoGzsF/cI1k4bNtMB1UeLZoOYLvqwXawjNZTTUeC0kaAhvDgAJTzAGKhL3cFK0Dr37x4nkX
BkLF7357GpfskP6p0QkOKu24gFvr0E7AGv3oJ69S+ioolPJ44zWmC18W+wn+WSZHnH9Th5AyrAMR
n4MSQcl3bJa3PNx978Rngr4RvgAPd5YWCHAbB0+Wxe+GiUNxcsFkuAiXCwGKeqgyTstZu4+Fe2Gm
w1PmLrHbLguDNsI8mZchXIZasbQiHEpz2NozomHtVfXKJJqytixOe4i/q3ZqDk7jDje/qh9eMjwy
H3tEMq2ZEGLOqbjhQyU4t1VTvQ5hOIQYKz2XlPqABRBy3DfPj0dHY6tTfQKyWneUZ9m52kDk2iZx
v6zYExHCpzdZE9/Y4HX8aBvL19Ze63EQBv0QNQol2o9/5Ux9suKPoiyfHKpT/DDCnh1zm4wM48FT
gdRs9hWLMuaUyjZPlhvcQlCa0ByG6CU+5DkkBxGclU3AiXEyNBvoGGzPLGfBGuZRueZlzO7K6yEb
seynRdAoGfW7cNmBVoPbTwW5txzr5FH1D+mtKnfYR77z3DvksYv01ddGEuG6v7M1dZLCeGoH4ylj
1lBW7CH91huf59HMzLTPMRB4p/mXgtNMhNwO5r8sP4w4uF0fVd1GOukfGjYBiezUC9oQYX9zTK85
2btCXyZawlKI9VQxJeuE4rJlqku8udYdxM0jM/OPMA+AO5kLvTTPmY2Nu62RKeI6W/tpe6lHgxBS
+BqJm9t7ey+DwzYSAVDhb5lidfCMldWij1nZC6d/DDnpvdcUtJxEDODSSUmguWzzWuJ10s+Gcumh
3ZUdPdf+oU6Hfwv/icAoPrDRfdNYD/WSfvQYa0PWOSfNkz3bsvJJARsJOYeVTnnX7eoAGW431M6L
a1DvneLUjK0oXtX1hKHb3TUNQHWoQNHspMlXggCdbVhH8L7hojC+fcvC9SwwE8VNuWmMZOXk+Yo8
/cnw02OUQ9428tcImDPp2+yCvv/GzvTkKucrV83sgV83jX6jbWzdx6xQOXHzwNkZlOotS1dhVhGU
pbHx4Z26xhq+4ah7jgCJShNHmeX9xAbHy6HIXvQw3AqTbodG7RxmHaV9eQlXEw8mLvin3lOH1mXF
2yNVcGsYxStbRi58cU/qiLE/BPnAcQLM32YAhGQoj1Xvh4jH70xSlmLwlKvjHxY3e2WJM+P/nww5
AyRx7oC1ZSnbhHdllNeubpZapf46qrQtx6JgEqkbyhHAp/vAaNGmGvS1hJdOeTSHaZkbH1ZEYKj2
k31qFIcopSjYB/obggrHpFl/4wj+wqhBkRPinkMcQIP/xrLOurE5MWV1iBLxqUQ/LUjbvwwZL7Mc
aTDri39Rm9G8Jf7ZfvnnDxK6IbFFpaAdMXWUKrqkPTKIgi44oSshcCXEDvOI7T1xD5NM0rw6z40d
ZVa0DZRvuaPRPN/jn+V7Yt2bFw6HANNZ9Km208gTrNLCoCkpweCguGv8wLg0Uf83hu63hZSkutlI
XeovGv4L2bB4ycKT7Znvod1CW0rGjyQrTyMCYJ/IQ0E8jsAwHzw+dhooJ4suvhmFxlO45w2Tsnij
3GsI3vJyOJDxI6PL4VdMHGEz/RiaDm43wyM5ZsZXbzbw4r2UfMaWhfsEW0sUedxXcxFytC2JMI53
wcQXl/uw490T/Zoe6nBJPwvNzsnXxApUaYzoePLod82FTn0aFA1TWr+ey1rd0fNi5b5AA9FXPeRK
z+IRyxArVbbC939iL/DKWnApwWIT2yI6Zi47n/UgPUu9rr5qC99bsMsjGm2E2OksTcpKo0jTp6Uq
3dZiXCMf3TIvf+DfeMlKfVOAF2F4w7debEq0Nmk3HKWBSlRlfZNZdoVm+5ZRxVs1YBzrcwofMfF+
SFceKD+6VXYs1uYsKZW8rSPtBQfMbiqJkFENHq9HB+ZjLmm1ND/qmGuKDcPOGa01FsJsARXnWHs7
p6x+SK1cyK3hVhHVF+eqlzJogXZF81DtqKUMwh8JNTitwuvU/irsBau+CAwGazZXQc2dSbILvNRD
Jd15nOtUO7pYSD3jj03CX7zES6OdPrws/KLBmxoCpB9c41eyyZKsd0jOx7awcFnWmVDTKRn9fx5r
C3KaGGfdMDh6xWvBNFwHw7aGOrwEbfGq3JQNXro0/Uelf9BFPSth3JxcypFXzlVS76br4FVHuqVw
jFK84Rr3zhMB+UMWYIMBJyhbhDabjQWFI+AvxkfYruErIiMTeplsOH4Otjpl0mscJQ4W3Jr4zhQi
TA3+3WTyIafuvdcIFyLnVnShEPM0/W3GH1hb2PTr56Cu9rysvszU28SZYAgtL35S0PrMTjvHBFlF
O0Y3aWiY1doHCbNb5bGvscR48JX/iKxHqKVPweTlixyfc4NK6JTffoUGhv0zh+BYIsh67HKYpPvN
QOO16F9siJedX24LKIiu6Fe5rJct0l5hhveEswbR4hc/bc5E2omoKG4DCy+W1Ghe0SBW08flGvpp
sqKLFHgdNViKFmFr65qYjGZ2xUY4BG1SLiMbez752l2uZYfChYJaq+xT1z4TVte1k28T6wtt7zgA
kfXZe2A+OoiAFGpk84HLqyuxPVne0zyG2fqixikeeNMbi2UpWXBP6b6N+RTHnOpEHNa6z/LX0deC
J1viFZcqRqfzW/WdaDCFLA8tRd0Tvlmlx0u3cl88n78hGU85BJ7phTzEUkdGlA42CE2j5oVf2rF/
0S8XfOf+higt0cNcLRlDUTcEhmxzE0t7qSfQc3yXYFyDtVzoKN8J0jZPpRraKQj9F816ryzzXvJk
wxSzqsm/CJrLCTqle5CcrEcx6OXtZhT+BzDrTQTgkHT4poTFFaZatKJveZUIIj/NRRRiZvwgTKL7
TIHNZnqsrnpbrXvy3DGb57BlEq1UBmtRUKB+Fz3lw9RDeOV4J9r53RTupse4mw7J02Q01zI68M5l
U58/62x7XLvDoTCsI8fH/hOwRccXZ8CnCOJ9TSCRloGVMymuJQ/vPNyaTZbnrw7hEaQ/Vj3hWSOf
oMDO5CkZbVuBSQ9unXFV07PtmLu+tY4mPirt3Aa/IteWcggYz+TGmxEFGpsBzBWWxOArCCyPPsKo
hJ9aEyj2vqRp8cK4JpV8OJb+3k5siN2w3dbVRyzCxTibU+2qZf/ZnyAIHJhPspVIwSQO4m6xxm7d
7taGB6N8dnLz5tCt5OveSs4W8ZhIvYmH0uR79qdNm7eXQeJ6cC6a5e4BkPwgM2/yhhU7I7mNccTO
xSGpu+e64jg0Qbio4DjIf03D1jhFyMir8ZRa1caeNVQR3QsbX31PnptDuTXQZ2ewXluCd9wi0n2V
OhQ7zmhABk9MCC8JocgFO8wvnwHaQOhUyfsECrylXG/VDlEwG4m/MEAanNSWfdNdsOUChEtdNqbk
LCgmqiGnpcxWho4IMXbrguLROVmmVHwadVff2g6AzcpOWJlFt6n1zmIA5j1qH4aNKC/7Yxgad/C6
yFiXZMr3WUEab/xppf2uHOc04JBLZ1hnmzmvNVRhU0gwGmgipPu2vHZ2rY8x3g2PhXuIqkfFq6IN
JbpEsSo9RG7TOnZUCDdKI8Ro7+SIgXLsg4fVgGLC4TUyasSltSbusXO1TaJjBwnHdBNhVDHzk8zq
v9rW3gILFSZjUIn6g2tPu5ajVxYBqUsYd0Ypzzysl43Pyj4LGxhD46MJ4087H58r9hcaN01s5k+C
F2KptH0WVOhn3T4OqenkSlqAj0ZyCN2ryTITmqe2SksWVfVEpWaiaQ1NcyKcy3wW9qD728g0dwOJ
Fc66pNiNYddjbBCJe+27a2EQ9shUwIJUnCQPRksRkafVdMAOa/dchsX4HGviizTl+zTGgAPmX41d
0VhMXFGu/em2OXHmbQ6AeRAobs0mRZEdadRFwCjOStNOPtWBhvUho/egZpZJ86/AnCkQ7VGO1Sqh
ALtmRc0zavouXOOJApkNsGKs3cvSOIV9t8lZdwqTMmfX/5U6mVgSbUCffeOaqAkjvWKtItsd/e8b
0xPx0ksNkgV1cOES+Y+688qNnUuz7FQK+VxMHLpDEqjsh/A+FPLSCyHLQ+/tiGoePbFevIkGKrO6
C12PDfy499d1kiJIns/svTZ5z3nNjt58NzVhktyAiiBSO190rItim0WxHa5j1urBA13Dpkqoc3P/
TnQaCC7w0IFOwai7D4lKt1oEXKdzOdZnXIhG9GZVM0t6SYfo1vg45lEbYW4ocKcb9Rczz4kQJ3A5
bH7nB3BqpWdX27YMgDVlnYuhOWA/OaAv3bnIB1TScgmXd777g26NAXiywrRDUekuRooryJNhi4HN
WrFebdjljeJXH1H1++GpaixuBo++P9gJ/cW1Bow26KeiLaNclEWIo5Klr9jGx7MgM7gbGLOXSAcW
lWc+R6VcUYHZ1bPin57yU5R8pf6TE+1Yb/yElExZnD8I6t4wnPZBmm2jIb2K6Y60+0PczbEkpONa
/bJvm9fAqg44PI0RRUyW2WBJQKExE12VmXgGCXJHGsclJjV1sIontxyXJYegRhaIFhjvwQisc0hP
rQlGOXwL6sOAz9PniMtwDmPDURGg5fHRoVSCKgq3K+m2rEkoATvQ4+6my7XlfYjfHZ3bkgHH2uvi
gxzkMkytYxOwUqhrMgVLmIPZPpwxrKy7fP8nSQEztilyqW+BpykN7p3qd2B0aidE62Cmt/VD7E43
1+vuRLU2ZL4L/F+vbTlmiR4jjQu8t9l99NGH48XrituKmUsgA6RaWCUinX/vwereNBKqg6relTxh
qvzdTATgn3tdlU8ynutN+6rFGPniXVRDpCd1TNcT7lDL9mjuvL2JmmShenEhuREpM0G2gmeXlTj9
XTTglTYV6bVOtmKbdapda+1k3UpUWNjCCy8iIAc0R947C4xLOjyL+BxwJGuzJZg7Q8YPGgKh3urp
TJhgmcC57W6OpN9F/eP8FAydxVJp49LUopuTfHPAY6IYpt3Y/6bAgjVWvV36WxoD+gCwkXn8aBZ3
ToSj9Tdk32mYA2qVY57dN7Tekfh05Q7UwVJZD42dbXWvWnA2UsA8Sv8WITDndFpCKl9J9dRbzIXG
KzU3cNSmKknO5hRCFmtUjAfQMpoVMOGkB0pfKnwvXVZ/Ii58C1rJn6zcrRHKB86bZXOrbfbnYYRv
PinGlyjrfud8SGCYhDOBPwFHydRiZyZfdF5BvOzwVDCNQNfKnq1p3o0usp+Il79ALdh2WNpOTo95
sG/FReX5rWxzufCC8rXqFDkbduo+d+X4DaNuQGaMS8yHry11vGygbfaufY1b23/AkQGMeuK1NYT1
BuT3JwI0o7SGf5CIY/KttBWTR7WtMgNZh0MUZsbNK90QNuVoJ/vM0OV+YEDGQKX7EpjMF3IU9c7J
7+EJFXdp8si2nTTrrkYwW1ZiZxR1ClvhyebhOvqfEEwDqBW588VsOp/eq26nlT9GDMtu3yO/Tr0n
A5HimNEO+4TB4qzWGV/44E8z8ZsYr+2YbZiWVYKGKVtKb19JsGHxBuqIXXxMPPg71ioE8NDgs3VA
1eCA0pk2CKhYCTdIM3MLYSMveyCPgf2KO9GNdkYEiaO8SvgSBCX7+a3natZMbT/a7kY3tgULAh5C
SbEEhrJUDRqnfIOZl0LpVpFemkKGjxal/YOmmMjDRYotXHZPKEU9dK4gJox4pgRuhfWUYfCT/r7K
ACsFkCD6dS3Rn1c/EfKQcKq2mEeXtvdbae2mBHsQo5kD4Ll3a67bnyEL4GpuETZbirtcbCqHGhcd
XIUye+5oAx7HyHwG7yfqz4Z6aog5L8JDob6b6k6DoWy5nwNBPN1DzDQYT8mBkVHkIQLUgQK4Pl/b
o18dSz+BYWAt8+m+aMEoliQe9ceg37s8f9PqgHtl1RMBi8mmHctFc2mnO9X9lPrR++lGGl79wJ2y
1KJ9XrymRYUEKySjomBKEx2b6tIx+/HblwwZGoHRIup4ioI0KjdZx73FKJJefVFCU/DFC0C8hVO8
VXg5tXGVJiePstsKy03D3N5W3Yphy3LWEuhsqiWtbi7vi5L5BtLxaiGY+RvBJfEvbeGtPP0N5AFQ
GLJJc7QS33gM3RaRNk2LEaEJKpbNx58rh2GG3+MsFOBJU6oGdzaU72TZoe0yIWuunZBg4QqsA5Nf
4ida/V7a70Htrnpr68Eem2LuAw4kb7rSSIDJK8yT1LeWvMUPFm7EskKgQwFCPDyAI7wJ5Fi7y6iN
9iQ8LlgeepiPMV+xI4eWw44RXZeNzu8gJszevDQp1poR93Y9oT3w0pURGSuHlybOX+Vs4PUfvYHh
L4O0gHo0yl9IFEd+/p6YuBsoEyt1Uw5Q+/rk1PRwJc9Kbam6t4ZX2eKQMnhIFfzc49VrnVtg43TN
IX05i1bUexcxUVa8IPNj5uI2F4DGy9T+QCngC04IstoghC4gRaxsDB4xDIi+3BpM9MN+E8qtTxVZ
Wru6YOGEBoYmEfQaFjvJxXBr+icfMEEFRy0tvrO83SfYDHr7vQoP6F52vR3tgqleTCViE4Sj6GEg
oAQQSkIAvN/xfMFYK1cyKs537Uzl9vm89ofDq1YY0aoYP0TFNzXdZ+TkgTOo6nbXWk/Qr6l9uWa6
X2SaKE2Q4LJkYg+U8biKWJHKDq01m0qDNarZxuBYQCASFBE0B6cDucgefxoQVoXoy8e1a8/RJxwD
3MMldoaEBfNIlYapyGAorRTuCNRtXv6Yq+yx0ufrGlupnVGE6LFYdhnyP7Y13NeCLyHWHjMFUqgP
YhbsrmJ4ZbSfjSYBgozTHUDWoc1XE/PLguVOAQtZMx5seF6sIzaUd2G19vwCHwrJkhCSEFumrWmB
dMKqk8XVKveqeRLJwNVXSAwsNbSbqJlZG2NqbssoxhLFN8qWYKUl+z4LtW0ZBHdWmK2qXnirgZGP
IrN7jR67f4FlieGz/sqTgrpdK4tVHtvhJWzFs//gF2bLaiMSz0Fco/qLkseWNutoEwVjokbuQQ7O
MJVIMrmUbHhRzSIOsKuegvUlthWKYJ1zL2JwxNAZPXc3aYD9Tnp0JXEXUb6zNXljW3Zw9HyMiorl
6A5rqFX7iYUVDxOkkN1RkSLTvbYYGX3jYubfOOMWwbn1n1GiH8jVgIMCM5gpjok2jKNu7VpMYXVs
gwIQMzToYJs6Kj79+cFk0RsPnX60aOB0tuSeif9Y5NZvnBNJmkkUwoGoFGRD/TPog25jE2XjB+Ri
xXbv3QtStldjWH17tHyLlvzZQTe621yesR7YRkEnlmYDOYN4vjmlCMFrnIcbs1R3jknGQRu9xRKd
RWFhdMR8h4O5NddcxmBqPSZIDmEd7xH0qiqk4nFW8YAdJMin4qHKoLbnnBwOvqfGYXR2NxYsjASZ
gnCfV70z4hYQYKWc2ZpQjjws6pREmtwGbEiKj5qyFzX5r30znvLU+O65fJ81vJtQ5ILtKBNiX4vi
Lopr68Up+3RtafHJimBspdue6ylC4IPnHyzhjLQk0Ryp86FtsQUJnFv1qkaqxT3smeMxtnQGbzyR
c3VupvKBZLK7krrctnjv2pMugLShJBXKfQV+o2PT0ZeTRmqrb9sPv6y2LmK6r7L4nKWBC9ux/hz9
oyyH92bsNmXi35TZnjOb97JMWDY6bAtd7wflTrMIENvlsXkqTSVnzMk1sa1nDKO3ksbO4tHQ5zAq
9XNHxdDwTdnMz2uUAAMKbLwkAvKbEv3b0NWf5CkjlW2WoyGWFlYPjNHIFdjEcLEGaX80OvshU2Qo
ZR81osqy5Jc7Dn4mhbX2U1ntraPHHvCKNzjeM04Mzmmmxj9p9KHl96O4D5sL4debZKZpI2zQi8fM
+WxRGJZuvk9EtxmzPT4HM3goMTXg+FuR3wJeEKJ8etZjdhPoqAvSnN2cJRGyzWJFUsvC4xsq7fgW
ckjjnIJ48ZQwW/RGBnqC/ZRCkkh4Qb+lxst5yM+idzd77Wum/037bGo/g/UyBXxRAJCkeG2QY0aZ
RXPzzV1+yJWJXC3bPqf0NmOsbyvcJHYVPqVjtRkjAor97ywu12lDrTISojjX/aQtEhkRKXtfctpl
yXgxQSaQs21urMT+iMJ7U6cH5XwMUEAaBQqGmPE4ITm7gWO1HzHVjoCIIJSUY3NIhFhXvLLT4Gzb
hG3aJOw3eNr32VDsSHwKqfT8r7zJDnHbPUaOvSirMwtNIoLGVeFGzwQJ6ARNufQJVigg2zuc9jur
fBv9tyrP3jpCZxwtfah8SDUuSz7MPUyJVtktxS2fmMHSi8n9YRBaWPK+ox1nZwqD9jbV0OLipjyQ
V3Kt9Ocwql5DGz6XHBcND28HLEb56aUBVPrsWubyAMdmmcd0nBSsGmMvM8RF7LZMFDqKBgcFc4BX
GBFC7zB07zZBuAdjf41iOHjjSvg0F4Z1qRhmWazlLRyebnCRNY8uvV9nMa5asmYD7dln82GUxW7O
dlQAqDzpkACt0KkxWqDdE0zvUEonMHbaRp1D60YQy3bS2Tm1q4T/NHWdefOsXdtM41IBd1vj6asb
Cir9rcMxl9c93o6t3TBsAqlZc7YbNkmw1riMtvApOLa7VeI5EHzpSwwfpzDy3UxazzFvQEYba5Nc
MrFftzRvqU0j0t5uG4vobNKE0yZpgVylaUUOW/1Mie9pipeEtIqay6o5zPv3qGMJaTB+7joqhcTH
nUDao4YPZvoexx+2mYdY+Cg/zkIn5/T3V0Umf5mTYM729dcqZcGem6cUKWlBWA5BS5nOxYaMhPzG
tQq+7bZfjxmTMahUY/TE839Ru8EZpfhbEz30CSUIOka8H3c+PYs0hruW6YAVyxu817WmsN2R1EM0
I1EqOUtXFBkVp2Pra3NQK4Sw+G2WPbVC30vHXw9acfKj7G62T8b+rYDwSCQJ5gR9j4R2BYUfuORH
RiwLZRDqQ216DDseB1N/AM33qlMKRRqaCZN1pnA2pZFuM0/DUl7fDxDmOFPKwVswbmJMUrPgMhUz
O3GcVdJCfQ5QBGRHb6PKmwsmoyOrSTdvOcYAPAr7LQDClTe0XyqrHubSSkdwslR+uy/x33gagS5B
ERBVJlaGIQ8D5v8MFIAWHQ3kuk3g7nm4cN0ATNR8/nbK/d8dYeica+7hDBaho465jTgIMkruWvu0
tLfkEpFQtana6ldDMBg19TE29IeaXmD0z0F2dSG5DiL5KKZsY30P6mrVzd4d2kuWwTrEnoSRtOeO
g6vBzgZdmDHuha3dW91wZM92qjFXJIS+kt1BAH1EPEiZ77N+x6F1dXTr2gga2hYA6UyqB48Qd+6P
ookN2xdJ5kYEdA821BM+il2IUKKpNwODUZsmUnrfmlXAe2Jzqd0z08s8c0PY1lPUj7v+KzedrYMB
CBvuXhoeL3U87moJJtKp3lqPWczEtuZ5EDuPniS1yqPSc2gc5iasbtHgvkRjfi5Nb2HN7w9cZNJV
bPfZp6wc9OnqzE6ZeafD7eEy32JrkmnNVXP7VeK+qnxrTT/JmG6IRMT9B4QhSn+iNns0ufg13A3c
eJTqeyGgpKCNViBu4rHejoIsNKc96GSptI32BVP1DqBSo6kHLcYQZvUHvUVDkygAkOGusxDVdsml
SeROZxkdIFvFAHLOmVPKHFUuW++I16fcmEp7VD0AItKZOsvADoYlyEqQ5aulnt2lLTPDOtlgQWLP
BR/hoHMImD9BP+MlFiatudT8dRw94SF0TWcXFxCK8Kg4vnr0em9bd+WlK77cikmW4tanPSjh7XTx
3mD+FVDRms19U5RX4M10o+1a1jBRdJ2g6/Ga6tFrN10rBvW58VO1T7GS8GriWYfAM3VrELjUWA3c
uAKNwoBAlvMaPa+Ii11GXxIXwXeQUVlT/Hjp9BJMFycVP3a1AXy9TUKCgfJnu7MAlqNY/kSgAUDI
v5uSFtyz/x1BP8mrtyz9DNm+YU9W6BG7MLsq+KRHJvS7hmCKqER3T0IHozF3GRbPvX4DLgVglXUN
6iMjeHPGueEK1vJTi5ttC/RHoCsLknZrh3xu/Z2S772kRsf4iMEHejjex4xRZ8o8lDk2Oz+Ooks+
MfQlMhDlXmo1DLffYwu2Xvpu5PhKI+dFOJA0x9fK/6kzfdXQOPvNzqs/42LYai1FtRD3VKk6iyY4
3HtHviDU2lQ5a34PDTFlbx6f8uo2Ocm9Jh96V/vQ5F0ytGsW94ugRRjj/MaZfYJUs8BdSVTwR4ZM
1mijtSg0YMKAtbV+MfKQ8qdfg2N+SPb2gHYHaA/l9ra0fkel4TrV9hIbXWo8mfkjwEoofhpKWB88
I8ta0I4wiZAX5vuOPhTuGurzaDOv5zucIF55mW1uUtfXJg8zhXY5SbONO8Kjq6MPZUCjT/v7lNBR
20FYxAJCKzbk6WxZIhwT+VBnnG7unZnYt9m3lJVIUtm5DyAhRF5v7LDcgYE5DD9+AaiyBbwRDjW5
iCAW7GolkNEtWEbCnbE2SLn2cSAY9ZGyBSiDXg8vcuWR7sL0F76Lv4u6s7D21ROLFo0CNNl1N75S
fxLH4TLgCnaiuzC5IQRHfqqVNuOYZ19dow4Q3rdg4hZsmNn23qPqrtO07eNTqPC7rZx3L59hXG85
wry2Yu9plGut4kl3gF64J5LSkr/G4G0s9usWBP+aE8sdT53eLiWI5a7m2rqqcF7Wew8yYyA1xCe2
l2MVHUuLBHW3PhIhudbtb+QAXDzo7z3KA9JcuoqhZC1v3FPUxx33ldqSLsCApr5a3S9hU6g2zhZn
Gkwseg/zSemqW/TVlUgF4lCPDgd6OWCV7ZeGdm1UsRka7eIeo+ZJAvGIjaeAueaYOnu0+k56ALi4
ilKd1dGxYuWYshJ1Lw2ffaiGL2Gm2tZWRn3Nh/c0gHOmDcEFmUS20kCVybbyFk0fHbuxMg6haiPe
H7oU4jhT6F1U7Q6ChDGx1wIFSzeOzXPAV4K3lvE8ZKixXXWMhuAEoeOIo9TY6X326Hhoh0UZrqa4
yq5TUIsbqrqVPxF1aWC5WdtR4a2DWAdYaLkWK1nmI7UO7SrGJb5ykRSgX1lqXrb2CBlcpImN3x82
1gh460kUWzyvDQBwngi16xiHQQ8urQQ/NkBp45GtWeFKBeVHg/KOzXv6auj+tCFwErZOuPGV+ctO
6KNts+icQaXmgR8cBHj0kw9JkeWdR9cIcB11wyEE8HVswKchES+Ks9LslByKOmGtQ5tr+l3wYlsd
LEC4RNs/H9YOyLHQK1CGzr+LN2CnR6N5T3ZD+oiuXVLZ14hnvqIcLYDeReMV9JM8xo2FJlrLuH9s
5mD2HNnhNNktpk/Z44sR7kHphby6MTSuppkIh7cnxMoy10n3mtxtPnpMMDLXPjIC/g6tEXqc6b7r
pDRQXvXuWphCO9aFAoIYT8GyJI0CvpgewUIp7c8/KbENq6Wjl7e/GaDMTd2KdNXqBMfCqsHlCa0J
95c3ENNGFzEaU73rR3Z5g9fZ5Fymd94wlnxSG0apGxDoY4Pkb0sUKQbqRm+GAnRdUaK6reKjrKMC
p0PhMHkxtUPSthrfYHerzCHfpHW3ChWARzXP5oQLWjVpRuMQJJncVeDo4pSUOAfvwthCTs4d+5gi
k+UyrO/KTOWYffFPUo+Cngn7K9Bh99BUTL99MYTUHoa1TVUQnlR4sftJP+btc+jK4gSC0WhDVDOm
2eJvZU6mZ0CxHT1k7uBPSN/astxnwQ6aHG4gzEYbK6vfvbADr8qBKyOwkVYQVktXcmELdpF3U3vj
hbOPgjS0MKz2ExcwhE6I+obL4BnVU5Jk9tkWv/BNeIjlxRsy8wkFjHZXA9+kBAzY7LWGu5tIg8sx
B50nTDukPMe6/zWIAg5mQy+piv6grJhHeZG/h0itzpXmkxRZpftA5j/9yEQevTbEID881oN2IGjN
ZZpPAmZkWOsM9uqaVpWxmpbE2ybtDhxtDw1EHM2HmaEEqzPVxerIYg/mDRgcYuWf2zHHzRm39LVE
wC/advRQRW0nv/V3jUbFnlvHcrJh2+N6YxNvo8JKfSqDASEEuL5himdZIVQDVSV7hUcG21d/xieN
4YmeodxXCXMwi4gnVlaYDXsHY0fiCSwibOLHfJgWYJ2EGH2sL9eAXeXOMcDvpM5bM1O83dnCaE3l
o62VM0qnM7dDWT+5Jma2KC2u0P1YG+SDgHOcWSc7e6qhY+87iXCTAeM2Txiv5eAXyxyMXmCdk1aM
u8JmgmR2kGLhwJObwClKwgXPqnTOE9MApE4TVZFsgUQMAE6hmW7YvYFDHdXA1E5HBhqiJSfCe+Nb
fvUiKWh2QtmrfjbChi3NXpyGc6gHq9tgyC9GMotgeCQL1aqN0xvttVN1R35i82VVUbyfQHMEmXFO
KzguaTeGWKlQeYUcWW5yN3ExLNBpect0QsZbh3AFvdz9sg2e6LHS584xoFRKCdNJHWjVwIdYycr5
6ZA8Vm36DLaNzSa2+VI1w8Y1evz3jiK8Q+tfDBVJmO2xIDLssQhFeTFV+GPFVrgVeEtRtZIhXrc2
QLaYQYXIgQC0obMbMa48xZgPPaefVoaW4zYN5b2nsUQz55FF4z2HpBCuDav9LknZomQQhOnsEL8S
/RXr9kogHctS/PugysLNQOoHtZPH7Zu22lok2jeJDYwLDLyEwCpClPUIUupRAIT1IbKNpvtqtA12
ISDjhL/hjWXUt4gOGlCuE4P0VdWywPEyIIdWYzxZSuLK8PphYYvhWw/JcwzCTKLmzp4mmjCyYnuo
RrxXWVBtNdKoU9q1vkCqB6UJFza5P2brYcMvoJP+YdpnbXks1PDh1k6CaZz2pDKRr6azOXTK++++
DfIzu+b8HOm/QzC4xGoOcltMzp0+xPHBkaBstTY6aUSh5SQQrEfg4USowfLtWMBRGePibsd+Dw3y
ODL0OpWIEXzUIX4tHhSj771HeG1VYHAvAPUsrE/MS+5ivsZLv/+ONf1Ly/WDGYAXdmtZ7Cd21DFa
oSC2H5B+2DF8cuVgBpLaeI+ozLp55fsYGDvmeBbmT5hvwUDP1ipdLiKjWuPE6qE+Vv66nM3rwcDR
1BJ+bTYS2J048J6JtSfI3HaZszdlfvGLEtU6h8vaYX1umPQuKm2JuYLHHPbIgqGeWTQCVXdQEvZF
imjNiSZvEyQebHhLw1EOOMaM45ychKFehnG/UDI/zBf5ZbLBdmlzPiPGEdx/96VmBjsNRZtTAPfP
Yx6+iXZCDfrmOgWj5cRbTkGRnBlFdkvTu4aenRxL3WchOZYlhgXSPSoBK0F7kYN1SLPcxW7lcBYE
zRZMM62A1q69sfdBzqUFXW3lYhAhmdZ2DNrwHG2T54hmn3hoBZv3pnCss5WTU1OjWPOd4lK65IWa
LoUZ51O+YgGVMo8PgnWiFdoh9cM3m3DtjZHw5Ay12S6WG/DxWOVUQ/OumuY3sR0q6IxAUT2rd2Kk
stBwIK1BrscGODKyIg9pgEpbD+pw7dHvW5lSG2HKnyJwXqLKWPPbaskz392SNIimMNVxcbKexUX6
llRufyR59B4Bno19Dd6odD0Q6zb3UttJfIgoAL2SX29YX45uweGJk9Hybbko4wFcBTQOfCq45V2X
XFKpym8GSrc4mQFKQ2Dv2hTrWqwVFswFp2CmiMNVQSD9GmFvzZ6aKkUiqeL+rmuLZqti47EuYvuc
EakA4gYhLLxswUiIHeMduvwzaGvzyQ/YvPY2AOS2tj5hUun7vMZdTjy0d55mGXZP82B3xi4pfPNo
o9KJ+BynAuXJ0uLPE9cyNruRcxNZcvoMlDDdlDB/caQFV1FCfpziibemgKdr1J/C016DiJjlGAKg
zMsKPQRzyKocNqWJfyNqEEUytwAy3bpA8kOowvTMdWc392wd9jqBWFiYvIOKAPCbIbQv2n3Qs7SO
qzKVPXxlwogr157hbeZJoAlh09osoMbQSTv6npcQ8VnDmtwJQyCRqVQrOfg4XmOuHmC/GACtq878
ZBEmYTzjZ9ONnlyrsrCeKhcmWw5gNTTIvh0pf15j8a7sYXhjdK+RKrASOfKzKunKQ5OhlrAM4xlT
wENJXXmd4vBg0ztcAONf2Px0G0q1J9TyJLkZ6LDymq+oGJ0NuY01hIkMaJ50am4tyQ6gPndmfpps
7BQj+NWlI6ROL5qYqKJJOI78yXyHqfoxjC9dM8hzEznNitq9KI3vbEjFeUTEoNusL20RnKFH1Ecb
IpcuS+TWuQT6QWMQDuHZcVk+2ol31AWJ0QOqPZpMZon6bEjwnsY2nUeEPXTFMb5nzMNgU5QnR/pw
EeHFAVv3DkUg9p1G34IOuV0bCSdRH5vHYWjiK5vWZan5bwVkdfQ460nC0uuhUy06T0PnHKKWg8Pm
dR7TClLx7pypQ+EeBm9976cnb7yRTBigI5mDURwmTSkNeRR7xsqqGpyzmur2oZusLJBY6LxOmAXg
+OjdGwb4/Rgm5qb2x+9MaPbWCY8dKVeZxSKncc1Fa0vW6ln7S7wKnpaQKVOHzjeTSHbCFuUvbx9w
CKM8pTBX8U76/TI2q/fetWgwch/QWfBuuOMTZ+e2phnfyZFnV9+CRDMbwt+MLER83sAvNToMrn1d
aIS6I8wd4gHGtdwn1cgTC1GvcKcHqefeNR2MFbhEhwN8BMTbMMwHWELkE1VLkFWImOBaIfBN9mnr
ztqI8E21gXl1EDgVmgLYVunjDu8ahBKzfy4aTJmhBVwmm3WOrj7s3Qjwbuam/Y6dxHcjGOgjEAFT
HelyFWPu0VV9zwYQaBKgyF3PG40HP62d5kRq68YM+XIJHzhbrdFup9aOUPt6SGiiYtxpqa9j6zRZ
mNjUfFzKhK8Jc5u10aYwHlC7oyBBA7uIy/gToTgbes0jYi71rpUdP6gKmarJQ2alZEJ0QSVABg4Q
AA2nareuZ38bdsUYU2Xw20vvlDWhQ35dvCoHY1oNkrgHppnHwGyKtxBNXuyVFU1AkiMC8O4MTcML
vx80TA5NAw5mIpNpqFAUMoldhdzPizSbyVWx+iXlCHZJhEhpcmD2Drhx+77eOujuCCe+FEP9LAKN
dJ9C3aSFNjEOLBbOaHYbZ+hfXEj7DRzYPmCfQhNEroVeD9itVL9BK429N6tOdYt+xZD1Xp/kbwXB
jRhaXO0MdlaB13VkWdKqDAOR015prOlnkHFGx35sYO+o/AIU0geysI0JKUdOAlHSMb7I7vJgGeZH
rhNz86+CzAIyfrpgrfR7XXNOBfZErHOrCoPRypkadDHhwaraftPzlNzlyMtqKO2rYERICW+GQObJ
JVx38nb/mieRAVTHmlZwDkgt9ygqCgeItQ2mXKK/xZHaOKil4/At0+4LH2FKHtYEEBqPni/73X8/
6fUcflV5nf82//YPkaz/49/+Icb1/yEP9v+npFeDaNT/e9TrQ/s///37H0Ne57/w95RXw/or4CkP
Sp9ue1IS9/q/U151/a8Cc4rFwMU0UVXM+a9EXDTqb3+R3l+FNOy//Euds6H8219s+6+4ei3ddfhn
HH6y/zvRrpb8p2BXYbu2MB1XWAwuHMc0+P2vj3ue+/Xf/qL/KyHPrpMneJJlReUwfXeMtV4GeC/b
1BTxJs0j7cVuZtmX52H9Rfb4MkvFMJU8Jwqb7zgeLTMgrVN0wGfr+WDH6MH67jR4wri0hEBd/vwf
+shZ6tJQOwQZ7J5Ac3cEgc6rETdH4uD7Z1U0zbwy4FYpnmNelatvmu9iNOTzLFvyAvMsppmGmauH
1kjeYJ1+TmlmHAvQm8hSm+Ypdmx0NOX2P7yHdyg1gjz7l6xN78jQaPi+/7wKf//l/fff/uIIIaUu
HdORts52Wgrejv/4KhG9NnSWrtXIjSU5XKGIuKV5iEx1bdJEebBXvMyZdzuI8yLl7DmtHPpe134O
nKLchNowIj+D+gfX1t/niOEhJHUkiNmFg16cWoVs2iejqpIbLIW9PyKQ7sbGv9iGb8OgyeoHRMLQ
SHioLrLQGA5WlGlAP/CidaDFlv/1N2zNb/s/fMOGtC3XNiUjRlOCeP/Hb1gfytySGGWQnosMxYg2
MIdDwZ+V7jkTd61SGUgAjB4DO9gLv6KjPVy1KFQeAlyU99N4nGy8xbqbG9spccXJBXUEBLVTM2Sg
vnY1cRhantxnpPGdVW3jIwXlv5IBASVUndYuLEJkCnnW45Y7an1v7g2nKxiyx94CRcYiYp+mgBCh
uBoBEtb85jMrZxVHHH1Bau+UKruH//p1kf/5dnG4X6TQmeRwH8t/uhBkZnjUVTBiWfjw2WHBFbuS
ZoOMlHa8ANXUnickASnNKhg0A903eGeshDWo85GTlkMjjhjkj1XK5K5j8RvAOdzkOVJJQsyGdxQQ
wWKohcEF5hpLt0zV2e9nsbGTDivdgh9CbmWztX2AA82YjRh/OeuyWjdPtLHm06QoEv98GDF1y3y2
VK08MmSAIj3/wIC8hB8ZF0td11y4p1F+n3slkywBUGAgh4olljE9VqUPrMfh6Js/8rtOPM40OCNO
ypvnh+Kxq3NkWg1SBWf+UI1MvdVEC+yxGAafapgvvYFkQAGxOf/5sH5JrLL5+0HEERL85P+He9P4
T2+JdAxzvkhtOjxu1H+Kpibi1Sno24lWHnqWFhTpJ8dkoTi61I925Jd7DE1PoRpBvjvQWjrXfSp1
k3VzTLIAaXHz1wpbkd71VM/pqch3kRL9+fjPDyFoP6JcpPtSevpP9r8IO8/dxrV02z4RAabF8NcK
VrYtOdYfooI3cw5rkU9/Bql9u0/vC/RBA4Lsqq5tS9TiF+YcMxqNaxy3Ji1+XaHqQW/8f1xk80/8
Hx8+x7W5RWCAs2B0GJb1nx++ovGUsgWhrXqMVN/t/MvYxeY+KSsQL5ZprYEizQTOjL4QXxXRlO4T
ypA1sAycUf96qAbvRwLVk0ldSZ6aDcZXEL/g4a5gERyJIyuEaAZGD1ePvYopEVU202wS9tFXR609
nku2FGdkUJeGYLZdNvVXOxqnxyyY+A8R+PjoDNVnyifhvEC+/eLQGd6EWq2T1qWCqlw7ifeDnonh
R9yJnSzLgzWGkHRFikR5hL9caE353lI3FR12jr4E3jnGIj6REwsaUNXaRxWb50mz2j+Wrz6MQP2f
FxCx6/94vT2XBhrIguH73FK5+f7v012rwF0WEWpp3AjwzTMXOKCSeMHwnLFDij25x9+orrHysGoP
1kfG5x7bsJmu+97yCZQiRa0rM8KJzC47lUFjsb9QOvKAvP8YJ0hqBvP7W+W3NtoQso9hpEU3TzNf
bSHfKi91j05sIg9VjbhJYK52g6kR9uszabTEQTWUb0achtg+o/iQGi1NdkPBb85zBT8F2hlVwJRy
D4T2YChxM6JE7lsdlTZpHHqBTIXtIuMHkuAYucRu81JmauPAbtjHInP3BAOTNgPK7XmO5HJ0cMdp
lyEFlJhT2/JPQn28ByxrHjwNaZES2W/k9tOebJnwbOAAI0p72JlWAg907qOWh2GaaCy4ZQIgsYv+
R2mg7kdkQ26vDH+x9PJvBBVjiGZGtPbSiutGBzMw6JqHAJvILwtFYB0n1hukY3PtsN971HTCYFAF
4qyYhvoR6FG6WaYrMN9QM9Leb2guArR8do0xV6GmaVuGkVIneCnAuRqLAElrI956WvY9Ocn2hdv0
n7aLtL2tNfnFr3HkEZeKlS5AUBTKlUbDc7C6nH+iKrLhHOdDc6qCduvlt7avqg/T9pmkh+yh+34Y
n/SR+RUYH+crDTwW9AqrQVIKtqgRTYxlI0IKu8p55mzFy8EHr89yNCA+c7EsnV6yPvAxbXpsgEkT
uJZO9VkqL/+RTEyywoqlUJg69mtTySP29/wHY4tqA9YE03lIi/gYASwgVtOAw+KM/cGzZPVu2yHn
ui4aNINhYBAwpsZPR3wop5IrFsv9TrPq9prOZGA5PsCLKi957firvz/OBkBfUbXHoA70H1PslqvY
ssJrUx71bhJkzNXTB+7WFwNo5Oz3xh6soHPAowvRkkrLPHCbsXEtpMOzWQ80f/DLHoArJa9xhALB
9qetSC08+j46v5qp59oUgfxJ4Uo4btJBbu4ZFnj44SaSyTfm4Jhvy5fm9Ez4InfG+aNQ/Osv9AVC
b6GPr2y3tE3YZmDW509uX5isfqaNN47FD5sJBIf/7M0fbD6yWRPNVHBgal3i3ZKGnF3HtAbu4fqT
J1J5kdyEA3wvcfZJ0DpQj9hKnjqGwGXKxLUkJAYYJx7RFmrTaLus/NyRpXaJfrWQKcnD5DOfDWu8
ATxAg2gVRUtik5k/x/hZ1+1g0wQrPfldOl141rD9n4nrdffEobq75aOm8F6tPL02t8sJoiLMv/ao
nj3G67Xte0+ksfkYzSUBO5yY2zInXHr5G1EF1mXlpX3zrY19MFJjZGT35cEF01BwWZ71sYe6KO7M
tYkQ77/f1Jab1n/e1FiAmrZhzs2L7tv/OGRVCHoh9S1kKZ4RIDHhDexMkl07h6nD8hF2/Kzc1VbI
ixfZ7IjJOeMPsVJ5QDLBnYCZqay33ndhDXCEzSw8Bn2psIxHmfMZMweWPw9M1Pr1/bKNfLQB4LlJ
hJuGd4GmFmMsySG6/UfaoKP1Nu9305jZhLN1zAdipa3/+2+ND+0f9xbDtWyfAgXJAf/7/+7l/sSs
ZTRdbSUCvzqAinrUxza4DByxVx0nxrFhr+4Yfvk4YSLfelo9nZkFTdsBfQWE3wROqS7ZZ/vc5P0q
g30EK/YtGx34+FBMf3qAdXT7dSm9lweLBTlyGSjpSZMwPdLS9tSO49e//4ZeBizPjCY8SI5Uatrh
lA6+eXJdj7T7wK5+qACyjWNW11ElxoVMks2Up/pFI7f7AaiQOFbim/Tk+itITZvssGqCYgvLynCZ
S5Np8dKjpXsyW5oVNX/fC7BtTpMjDrUGjihhw2Ze8zjLLsWy1qsAhA7IgNExmBesNg75hoxZK3M4
ZvNDaiuNSqhHq94NR8thWCNwNmFtf7VTZDxSmRXpgHH2ZDlIOuo2D3/62rAp81r745H6I+m234Rf
VVtT9DHcOL24GHNYLmYL+4tJ4t4yneBPLvsP0unkexizoEgnV+46lW2DTJjP+BI/WUQbB9unIApZ
FaNaQBnlxU9VPG5yOyy/lWv96KFhd0So7mIC+c6WZrlnoi2e+5CWb2iJzhnx4nwL/xV2P3nrLQg9
orfQLyFNwOGbXdvOBvZKxtRRVx+Dc2RImP8MHADLXhi2e9/hpBuiil8iyH/27N3Rbd7QGWfHIdLT
ox2RfrA8LN+Dst+BEmceB5z4mrTh8DpYTfLauQb/ZY5CE5fEew4paBPaDulNqHSOrqaB2Ig5qYYo
A6/eh90fZb12yDgLbQz/SKVwAqPC7BWp1VVrZpfAb6ODiBOk80ndv0xmyaoASfiDWUTmpo/N9TCM
DkJEJYHew2VULgENVgAZykd6VGV9/qLZYbvzJpyzPsunY1wiXQVzhyglEztl68MrGcvvSer0vxTt
3kOt5bRSMZs91WvQBelOt23lNxASYy7nVBinOLAk2QXdJZ26Yq9Ki/hLNcSX0WVWWraOuFql1ZFX
CfHLd+qZuBoKe9u7MAnbrL9hBWW9yrEFSX94MkVl7qr2W9pJdCysNkLUwYNG2g2vzPxUty2eLn+O
fjc6Wr7867+fKcIQ/2wQDMcDeuWbwjFMwxX2P1qePuh6Ju/oHd3lvgX53TqZsvEf9dlAWSfTAKrc
qc8IkMfhjZXP+OzpBGcRVUM4mxJBQ5X0qWOWo21N//KtfF2ONYjqYThPxGI8V1l1C8nSSre67GDK
z/U+MpyAa9EHW0bMcSzsi4YZ40IKykA1RM/N4vXFkHp+tio24JzLu9KOCTrrNM4Lu3hruraLt6GZ
rTrRdE+T/Lj/KCl+Z05iDaeq597gv2grcmFA2xsEhE2KSjYQWbc1i8H5nGS2kZM5/IpiUCBkghXY
RU+jSKur2Wk/vIoqyEW6aSRIxuwAQiHJzOlp4C3Vpi5cmwyR3kze8nVtmJfWsexN2Mjxs0WG0wYk
3Q1+zutECukcswquzeqjG2wV8pvCepv4frcv2R/v7hVllyCg8ket3HeEoKPxn8Dcab6/qeqyu0Ks
xJ6d1PD5M4kpNI+vKZpJ9iV5j4agh80/9Kfl9Q50F6fxBAN3aLGeU/Wf7wWnCz6gytF0JXo6/RAD
SZh+U0UbpGT2Vmd7T+zKEL2EQ4xKBCUXSboDylIRdk8sHl2O2uTdDOEZeFrw23LD6qPE54D9xEN0
X6E99zxM2G2tdktjk+TFBwJ+ADQV72FCCTxDXFmiWbazK5ymQb2P7cHX411t2skNb9vviMHiMxj6
P1ZteOxFEGtK6jDSJOHQre9XERCIz6ViGYgXx5UgLgOTojEA+LlcNt187XSmBYxmqbOLlIJTNyUZ
iKOefkRmV+9y1w7PYYvjWktKHX0aW8TjvSqSbktdi1XW6CCcPDTsdbImsZG3QxfFzTyuoiLxOaaF
/5Q4MxzXMNDNDwyjnGyCX5XC4skssDAiU8RZJWzNR/hMO5I71dxPka9KribLRRJuWK+K+aGpZ7bn
UhGOVY3jyaQ1mz8oy4PD5GV7/9OyHlDaJw5p4zR5bGFbMsmBJjDH66NdqA8fWuKh7MDZ81nkyQj4
AcZ/MjT1Dplbt6FhD89+3umPZjo+GaNnbUKzi74cq9lGyZT/zumlG+mdlqLi/mCic+1Lwkfifq7w
YJqhz4kupgn0DeLlyrGxB4bCunQJ7QH+dUg4DdIFhyWv219cR3rH5SJmRVueOsLuCex4IOLnGgnT
RRYu0AJjhYy6qCNCye2e206xH7O/daMrftb1n3ZynXNluHh7ul+YAdsfYRTjmJqZPq5CT8fAoSHH
mCS1VYJx/5cVybUmbdI8xzzfpAQc41Ad6cFCIGaJBMHDot3YMmJCvDYCGOF9vRBpBTWpa7lQFFzY
wMkpNvxmrqOXd0ZywzQFn7cG/OEubTG6FyVJM/TM6NrlAIetes0KS55z18HIYhG4ne+A0jAi8Q1A
mYWA2A73lD0Ku3aiDylB0Sy+ETL+ZwCeP2OCMUZXkIAeWtW3T3nUyZ2MC2TTCu60pqwrDa7ajJAZ
Vlj6yp2oTeDgc/WUDS7a7+La58MucsvxfUj9wyDi+Jem9b9pDJgKoqqPHE/+0gaiIEu3/dXonDJV
8UPlrblPa58gmyhungohtH0OdhtTreHxAtitZvJcVuNLiYplM1bdi+HZ1df9IyaSdnwWc79YZNnP
ok4FRHQYatw7JuSmu6a1SQhZbiWSlz1xQwwU/EDeSur9bTlH85SJTe4i6pQBbd98VBrD+6QrtcfV
4L2w0yWGS0bWpe65AlXaQkviU45vE0vS3JL3uhvC2jcjaIchb5KGvBHXztcoojN6E/02+VYM8M5+
TYbB2HCi2e8hAT+EzT1meAYvcj44cMOVY/nTNnP3z6gwvxl2ts1Hfzq2IWKJnkvmqbVqecWY9eza
pf/plx2sTcZrj3XgeJ9ois4kcK0amGMgFmBIWqp2t0il6qehtPgpuGsEodCPY4RgJvKn9omU2ZxB
gp28KpeAkiLOzFMteu1d03XSNaLmkXKXpGdMI+HkNF++X0oU9aOzTQNr09hQwGKbT5A5D23zevAf
x4kiqWnElZe1P3Xmd98ykRtt0nMD9TuFALnROtv6KCPGwRnHxSqqNBc1YOFc7y+nJKxy2ykTLX5X
PRlAbWlfb62aDfOEUa1Sn8GOiwb03Bs9bVaHPxpKBe18mVvlvmpFsMk5ALzgtweNbpXmpsUFnU27
Qos3IRpqfvBB+6GXJ8cLzRemH7SxbuLMPjwSDMg0OdRh/Orjyek8zFJDOFbWiswCCAz2rI4CrrJW
VlwcyWJBsqbhn+iF/kU0svkQ1wN+v9wIn5ehj8VefSz7T0HtHrEgntoNpayH0Eu2T7Yf+Lsw6b6b
xv3RGvi8PJXEz+HE5+7fz4hhcWZL4DdDFEWIYmhsmzm3NIrivyS8rlekWNY1FMYDgXzaKzLy/gyM
mlN+vkhMr4vXqTU4B9OIjc/0zQ1bcUOz8zzRicJsa4NDkcXsaEZY0y6RekfRd0wRlxZWS2rzwdAc
+ymyynng0HpIBATQYM43opnD/DeVlnc0QsKoc51BUdH3zPDmbrz8V0tu5KSNtLM28343DN8RM4aK
qQKJl+nH8mya+q1qSgG6v6J2iSeE73jCj6niv3O/o82HZl2NafxSZZq1l7VBMOBkw1QaEyAMKvPg
kaRR8+aJ6A9FMrq3+aSoAvel65IKmk+ggk0lNWdti3aj+QJ2Z2U3mxbMIBnpaOSSiQ9vktdEtgYS
EXb8DlGne9XLqXxEZOHvxnnWpgfat2drHSpe72R71vhpO3ioa+ejNNGxBigPDno8HvsJKXQP/yUn
X+2I9+6gh9106SLR3lA+NtqE2EYXp8wyLALqE884Lg9l/NKIQRAgGxknhKTW5n7atUUhN1GND444
lPSUjhUiEQUcGrG14/LL5KjkOab08sJuBP9qoOFnGbRzajEXjiu/R6UbrmSXBtd8hKzUQJp9GMxY
ewcIQxwHqs9nJwH+S4IMqBIrcS9DnRIcXY3NASRNczXAxPvoq0Y9e6PxiC4BuxCU1RDZhAcBvrby
1478IdJr8l8BDHagU0l0kNAmPtN6ZbaJAdOVb3eN3Rwd9OurDH3he9U+LXOlVAOVUsMQVqXIX6aM
aJClaByIh2YeyLi4A9HkxWly7liLrNvMZSiWMfLhTuGiPW7Auua2BvMqfWpnYShtmtoPcjyqWSu6
PFTexSJQo+pkh6kxd/jw1BPmyXbbCFHvlhoPzml3cWztyKucc/r1Oe9ESYZTWVT7xkfQ1y2TrlGE
cLCqcbwkwvnVKNyCneWNqC39/DLpeBVDVg/nsiTdOgsA3Qz94G31cfyNwIvda5OUmyxhwHiv+nIX
DaYj62HTSTk/zAHi81SwroITkIszRe+bE1AH1hX8gLp6k1zGb15RZVfy2QBcjtumScNL6ITtSyBn
fXd4qjVuNfU8l2dkGR77AdGpVmo2jWFUY0ucp1VVavTXIHNgaSADcnvj1W5d41XG1bPeaQevbDQy
yHBCU6iYR1tzsKiEEbWxB8SHxiw+lQau0qAR7lOs41ajsqK7ykCxtXXE7N5zHYeA584+j4BDlnue
54i3Duz6cfnKVr46pWGJtaTq2V15o/7YNDUhJ/zr58oxPpfVQljxg4v5tyoxkIax6zxYEgPFfYxf
+rF8EPwj99G+X7/bbpbc0nbuLXyH9BfpoMlrMwcnVq1tl6srasEOVqfRZKilW9F0I2s9mDPkySf3
u+kmu4yyeMoBYgd8iS0G5dfUgUlkqgowMct3ITnYzldYtdpWklFzTKjsaKHnp9nyVDkoBMkbBqqC
H0OrfesjjjLgBlpHKBmQteVttqmtHv2sQWBnOvMsnDFYlUVALrW8cB5RY4AmFQk1P/7+2XDj/oTK
ne+DCAYUPhforakHim8pm5peFBvaR6RvuAsoOFs6gXl/MLT2uyM6Uq6sTnxIEpOPvsy2voS/Gne4
FvSaDiUtJ/wTGoFDbaIG6By8h1HgX72SjK1ASxEeGwkBtIqdLg6F8RpNbLUnrtCdPQh11V2FIBVJ
pKJ7gWFewZGwo+4xJeblAssIu7Vf9G+da4Eiklb8p8e+V7SSaIGo6E91befPoLJ+eD6s224GXUsr
EjcKpFUroZDfX4cq49/OOmNfEMG0dejmP0oVvOmtzPaV9G+6ZlXpOiVdAasJSb5T+qjcFKt/ZpaX
TqTfNkO/53sRgJVKEQvqn/3W+dlmw4hJkkGY0TKlMGwbiXTVezdfr86xLIwv8C74atED77hFovzM
yVnHCYCTT3DBlsgNL02k/Qr96KnFBvHKpjA/BqF6GqGZQNHLe0glhsOb6ce0dyz2bhSa4BZTN391
BhaRtU8MUSKbcOt5abJhp5Bc7dnc0Xh1zZ/yJereNbkWDa5enRpAxJ7LwV+QuJIxEnAVR2MzWeVh
iuuZPhykuHAGcyMYFW47ShrXktgr2e/zL+pPaQLEncAtaquAcUxoT8Q2BCNm9kBeLMYrbm0jxA64
26z7Udm0bOUmX5rQ5a/MX6JBthmYYdkP5jWuM6MuLSrUPXybfddqiC1dsgNko5U/PQ5EMrp/Qu5/
RVvzM2RX4hEvP2siPMgHffHupkW6R6FHMLxLzK3qhXU2VWKTAzNY57hwjUejqH7WhhRHAacEqTnP
EF4TkDPpxMXJsXlZXuAu04ItwdneRkgDf2/h66floUSkGMRg7v06OhiSOdjKkSW5hvZj4UQFmwRO
4IZ4hN1oVyTHFLr15piIoO8NRWErFDOIoJt0PFueA+HGcMnXs6x4M7Qms5qRiwwGpuLE6J51Fv3P
KoAwj9GShV2CgKEKenUh2KG85m37ptw6+VqKl3Fy1WeNAC4W2P9T9mUnVO4l+nNd+6QH2zhkS0Zz
unBaeM2uKDLK6qCIT5NZE22ule7WK5oIv1z09wPGkGOQlSHhQ8MPwrKCb265gOCD6fm+Yw1USGai
RGFLcMxvhQWLdYTVvLNiZ+8h5g+ZP3YPeTiVRyZcXELLUzJWrmTdWMRfYdlOfrlut+spNhGCKEwY
PgkHkx5kR9Um/baYEIFXkzP+vZsLwzBFRPJSemPFtEu9JCYjJ0q6l0RCf9SFb614b3xv5c5GOn9+
GO9lIFZ908UJpE0hyYFmQpARpKNNlxCIMvHGMV9Nk0PQQmBYjg/RYEQhg0rS5+CPmifb4XvxQVgc
OIgJMqjXTudIpOOzLqM/95YkNKx3f7lavJyKzCQB3pFsOruREdwg6VBMbhClYby7hcRPOZ8crvnT
L0Pt00mnYrd8Ow0aZ4aSAQ61iCc5WuytYpX037aRgwtw5VcmCRLFvKn2dkYoSQ0dQudOR1ZCbx/b
kU7fYxi5z0PDeExxQ10JB4VdqtfhH0O7xh68PQjX/2uAo0DnbPLaSFeRdN1zPPVcLexj1suXxghH
tC8IvBcaNfeQRdPsUoGMCnyE/WBzlIILa16Pl+Cv71NFObHnAzSW7cparKK5j0HXvlKSrSAeEGIV
Bg80M4Pac0O+2VyoojZJ8CU2wyqei1cvdF/HivwxLdF07OBMGVmeZ+ek725IzmAruBEBEvMS8K5n
HlBV3/UIVgTWx8lq7Zynwn5Y5g9ANAF80+zK9iVEvg85LBzuzzBtEtaCCOKUp/h7Hfstz3Lr6sVo
/FWh3rum0C9d4PxWAUNgZoDGbpGALA/O5AuEACJfa7GP/tgs04dlPGAB/UemZHz65qhdMZXoTX4e
TJpLPFvVR5XXb7D1e7JFvG0sSXJc7rlVZyBDmu+aY32quia9OYP3RQVFiaqa/hrVxiqsTAOMRPkf
z5TyWKE1ZAIT1wHjqAjRO+VWyKKk3C7f0/xDrOamsujlswWEbc+Q8wnRa/ZkDhet8XpWWVq/v48x
BfZXdHrlBfz6Q0kQJAD5gFzMbGRXOVlBtXPDCcjP3HzE8wPG7N9g5A3ibrgv1Zj5MGBI8xjpcOht
Fy+ZTfDcvglRBzSF3bzkujP7TGdBgCe1rRgJ3bUo1va4/FqK50J7kSHkmTByqkdrksELEqXkfD9M
KxOv+tz0GZTW67Zu2qflQXfHALk5GX5aM8/2/OJ52b/aubw4kRE85XJq35LYfEk9aCDLbGf+aoRU
dLpfup59A2dB3FzErCGqdpIx+WY5zJHD5WsW6S/Lt1zL8OEKpj1eFPYIfmZfg7HJDm53TnKRN3OI
LPbNFv2eGoN4TxTGURfWY6ei6HkZtaZ+MK1DO8ViFfji5o8sJxDKHmM7KC91E/w/TcJSe4wNxmNl
Edhotnhwrb7Tt6FFQ5m2BypeB7Pgq2ojTlLeiScvs8RmmAymTfPmojUdzJqknqzyPvk2tHAgs1Vq
+0KF3roaQuOrrMovGJzWkYnLZxsWwanwe9Jdgbn+7GzjNKSFegszq95nCHO2pXRXEfl4U9xU+zrz
0w+KvrVpkh5Y54kOr7PK9MeAVMzGbHb3FXAalecpYLNEP7kZJDsq+IFiE1hJexJ562zvr3/ckoE4
ecyOyRz0s7/vnvcTEfLNiJ0+SE8Nkl0yFJCM03syWpnfAjeyiw1ry3ZdT7qHC08D1j4LghINzTw7
ACI5G+8pd7T25knmo3zm890QMFQYPXSVSSqiUxlrghBKKd6F40Q7gZd4Y+Yk7BjTnLgWE7wwT/i9
WDvmvSJNVh8op9mYNRurFC21UQnlZ1YqOCr8GXeK7Op5XMiYGvKCydwZM6E1YswLmbkMAiosGbA9
mDJbPQUaVqpld9F67G/zcrpNoUCksXSR90sfH0ixWy5cKncMZ7I7FHaerHTK7Jd8xIci5vVqHOl7
lCTjpx62bBq9gohxxZ0VwXG1dvs2hjM9IMf0ffWM4b/bAoHMiPzV9EctccRpyvuHVNQGBhQ0byIw
hr0bj9Mq80BpOgSr30xtVITJkglqjN23Jgrnj6b8TWar1zZi+uagjiKjx0ZZkqOxsSOO4rSsHxeJ
bS2Tb9hC7r7pG2c7NRG+B6SPq4HZ8AlnKCg0n5skR84XehTgCA5uhH9rrXIFjaLyfMLtzJ+BNDnD
Ci7JxqjlMdW84AU95tae8pNW2OH3/ES1nfERhuWNKKzyvDy41fD3M/Vl1Ic4SeIDLoD2ZfTSa+SQ
v7pF48J1URIq6/TDPm8csc/hTi1XX14n39Jt4LPM16IP+/TeIyOkUltTswyK+8Ny6UcB1LpAk8ae
aZrYirbHcygbotvA16B1/hQsmi2/I9IKSRwyoJKtX6HN5sDT/U0fo4iMkPkeG+BqwaHjEP6o0/+G
mnKJIoepu7xP/RD3W4YRAVRbIzjbEqPev5/ZScuIMrVYS1fvS/e+PMQ5mlCkSzBxyC1MMcJvIlxG
Mys0u1mST2YXDG+inIj+rhv7mkzdXwWl4GsuBhIHXCrlTlf3M83vHkffz9jTx9qhnsexmazPDJOM
J02zz4AbHOxwxpSvbM37EBUrF8fTw70m+dZ95aB75hvewvgxdKC/i0Z/L4vIZYSMkHDMTKKZYntX
MIVljpiQ5bCs0fBycQIa+raszfEHh5nbONFXiEPwAYTgX4np9dz0iDlwc6+59Um4LWc19sDueWUa
+KqdUjtINvmHxMpra21gKn3EJoPKcDaPN5OwtkmAHbA34M3oNZtIkkCaLfSe9uyOrUvlQOJqZIOi
6OMQZBsR9Et1smgDo3Ss112NhM9HQrw2kBHjfH1xShS2tS6dVdm6t8LT+p03X5TafI162WQ/2oY0
tso0soOTotNoZRDeqqF+E/MnkPl2DZjEABbsb5xplOdglljlsAueTWKccO+ZwW4UTfmoOPAe7CJX
50ozmk3ttYT+zugGoVLGirXffvuFMS9V/YHZ2ACKr41MYB/FeIwTXNz3YUEpu+8yNrNjqOJqvzyb
DAJnyrjDvBRZn3YOI1IbYrddjXjEyoxozj4w9uHCoPRNHY6EPIU5CruuHOp8C38irOz6qxzt7w7o
HbeqP2gMWKkSUjZgU/5703kfi7WSkU+Qq9NUY55VSW29ZCbFrV9XT+YjxgR2mkM1RscgH/V1qodz
DLUqGKIDwau8Onn0lc/o2UgasnOb7lH24ptwoObc1iXBrPUU0SjOA+EsIGh+0bIWXlWvyNawHpcF
LnMmxUCYA15Gs8BzljfZU6VtNYmVCQr45zLy7DNua7aj2oe5Ylhm0Xpqjmct0VmySv/iCIADdwHh
MlHonLxZ1zT9K7h91tYL2Gn7iVfvycHNLpob4rbO0vFzUCNBS6zIoCZ5x0a344udMiycj38jEgER
7mQHLnuc2fvu9fmrMS91+MIf4vzVnLcwfGGznN9BE+UMmaeAimNiC6mUK7H0D4VkS7HcZKQ1qePy
ZVUwDO6HST4snW7Kr03UfUii3x+vC04Il8qT8PLyWEMnnGQ3vU2gzSjTpmyVwW36Mi0TCaY1QRzx
YmvbRMo8uq1WbOOJarTLcGI30RCe9ZpB5P1jXQ+td7D1uApWLOflvoQVEy9SS1Yr7eEuClnqo6yZ
PpPgr2qedjhTll6byVb7roANFPS40cKYcDA9qLQzZA6IOziKSfRO34TkknJt293Awsse9AFXdGew
2UfgZEHeTexnu5HFEwmH4cmszIwuuc3OyzN9/vL+zG/0dZRFwzZtQ8UiJ1p7dqIDydEnktuUu2lF
CJwgJREpYZgMeNj4wjgcHoK5WUTEsyncsT7c+8dx0k8umk/eRVV9SadH5EacNVhJACtdw1RrETGW
Q3WWdVkACAz/ilKa9FK95A1my2QCwQB/0bgh41DbFAP9CDnzfo0g9sBsMZFeOrrJ0zItNcW4Msp5
/Fa76hAhCCCewhp/FK2C5xP1H5kz2athCHZRnI4Howbn60sDxUkCkjmyzFvZP4WjSE7LpSH04q+/
6/TBi14Yhv+icQb8jQGxebD05qXyMQzz/4PRMeUvbTHZN5QZD8uFOiTUAWXOSjklfyTI0KJZuvFI
eB620bjOT9WIrny0teSqemo/A2XPZvmy8givxZbWnOnM+/VYADK0baUeU7iG7IdcXDoNjmelTd5m
+ZT7x6XZdLqakjIriquoyIWCtescKETUudBo2Pp0ZOKpOdVa6/1rLZLkGKda9xyzW8VGgKnaTBRp
4MuXTK2xaSRvsDpYZHTNW2ZqclXMZZaKR+3RmK8oOV9bpNcZJJ6O+WaEmg/tnHwztFDipiK1r8xR
HrQ8PXeZye3IJStFllw20vU+cVNR6hRqfI7jHpPZiC7SycbiuYjbEHoNr87fY27e6eUOR3Wcr3R6
rc3IHucB2CQc0KCZjsJwIXfwkj3kWsV+E5nmg5F1JYcOx4kXdTVsmdpbleCoMFIM9Y9QEuZVjmN1
f7Z87/6nkjqzrOx2nfRm8NJ3rA/C1DD22Dw1whrq4MUhpVUBlCYeW5X9hxSgOAm8Ly9FPzLqm2oy
Y5DtQYIxjCd8Lu7acbUZ5zNvcM0qhTjJvTivYKyhOVFgL3rtReFA5vceXmPWYa/alJ3G4O+iIDP/
9MLP1tailZEJwDfEKc5FiO6GtbR+5fDuHzK046Bo3RxUKpLKXWq/LTri+7QXqAefORIsAKU22c5p
jOloOMlfqYqfY9X7T4gTikM70JOFuR8R6x571TlMb0vd4LSEIk4l5mKCi7DtamdM4Rlwb2cXG9A0
Af/EmxIVzqsdA9YJtcTfFAi9rlWPZmDUBrBfPUOQWv4yLGAacQ8eTy+tfcUvCqF6gOPl+B+dHIEK
O860ik3eUBt9vs6Fw0E9oAQJAPahBGGdDCjYRduiVzPQtnqpWF2ttc7B5lLuxiRHgRLYM0WjvMGi
ZR4ekxeA0+LmT/9D13ntNg5s2/aLCBQz+aqcLefwQthum7EYi/Hrz6B639sbBzgvhERJtmWJZK21
5hwTmACq/XDp5DkUeLLekABOpIvpIEid+CtKzZXqm4XmYpVvMEecbaZYtPQDwicTovEQRgaV/qAR
knfg/UR5NS2KmlKCiz+JzfBZV0AySPI1I0zZPvkaQ6z2dlnljINLWjyDs/NIT1qS11M2PgP+hogb
rEXfRiaJi8EEXgIsXhplDXtf1BOiqYn2Oug/H4tPGALqLOqq4/9/NpOW99a0v3pm4xyeR2SefZPf
jJtIo/rM5m/SQMTFJqRyUV3Yo8iNl/gm9XVAQrStWc1RR6RF+DpQ0H7q7pw2fueauarLvD+aEdRx
A+3MuoeJ703lpxXRiApdDYJG9odM4suEGniNBZ+mr3bEQkv+ZBJurTmnoBbufjQhXyaOas8i/Gns
YhN1oOJHvIEEjr5S48qNK4t+3VZo4FoLLKfEWdLEuI/w6qAfJ9DM8sthIy3UhpYpfsypfukCpGqj
B8jVNn6YMskr3X97ddtoivGROWjZzpj8/TSY0WkQ6Z05CHKEw+mLeWF88Ub7DppL01G4TRLghmsA
Vs7b7kRTuj+0lsbiMeybjWVGJTT8T10Nl6pgjWGPzU8X0PvBMfvbEwLEGqDrl4NFJ0/o/kCwZ/8w
TNY6nVkodg9oUSWs1Cab80Hc2R9DUS0IwHXWImGcpDWvQxiiHwPJYtZcVELh7xA1QiBuimrVaK+k
+u4Ij4mBxpSUgrq4RkqMO2EWOOWS5gkC2bIWBXYi4rhRvOrHgTyAEagcrYK+I+fvvc8Rpw2Bnj0U
QwZAXXOZyAEZzYT3Ule9tqxU6xH0MAFd0rw/oZxckt7Ju2qabd+E1nGTluD0kHiD4PJXuui+/X4T
jBIjj5tvfZduWZCBmiTA/AmHf77du7TU97VqHhEwuPcJlVhPonyZG2TMotHkfAWjrmTy1yaxDcOZ
RNweaBSNMrU2QLlUdXoFbQZVDDhDjLgJ0A92mDz0grvW13hma5CVLjjk005X+6DQTCIWYKNWwn0M
KfypkWMTKbj2GdBH5URNlrnIp2ZVSwDjiCDMRa08e1u6EZqIBLB3bxjFvnc47/TtCmRjyXfR7be5
6VDvGpspag2s+m5BrHS6HaX4pBH43VvFlh5jRt+wfgoFQ9yhwgCtp/f9QKzzFBA7bVQwrYupgvSa
Rw9jLgCdpbW5KoFLx3bV7Itw+DBcQhSrOvuF1dLAYhwOnSzSZS9BIQwYn5YcD7/wt7ngue128OFv
eYr3pJczpcrk6puXKaPF0RQrl+4zhzyZJS3fBeg++iojtJYoOmBEEzx/o+tABkUs3bTBWDdhheMU
dmURVWtTA+beBpGxi8OMCOvIPWcBV7reYqpoc/SsasHnHUuzPLvdN15Y48honLdq61BZK1oMRn5C
bXmg+xFcDIA+iPbTS1gRU9yhVfQc75DL/KDVKI2TjFrNrI2FdIzpUkRzOI3ftssOYc9NGLuO+pIM
7Qb5mc/wA7y4uYUQyRBQVrumIHhqqnUSmzjEHNOg/+0U+CUT/mAtJIU6xYdsms7VXXjZ7Kk1nrgW
BCt8qd0aWg4E+VgsJ2ZVXD13euciHAqCD121+o6lqrHpDGQXvdX+jBrwGRdW4MozOA0k42uWgHQt
4wQhT0usWQxdlSTNXq/ID+rfC4brtF5gmEeAh0b3FMsvEZCeZ7aNXHVOk27iEaJ/NYVXJkWgqwp4
m3VhnEh8Im7cKL7TQr96DQIMVeED9Vo/3pUQ3VnhwANqg6E8BFBNk+ChNTpvBb8gwq72VrT1cGms
ZDu5pDhmZf6qEfWaWyUJP4n5Q6LHn5ByZjUA2fEq3z9wJK2KspZ3RSTcRTX6audpw7uwM49MAk7L
Sh18UkcA6ZdqT+jiJrMwPDflaGOFAHpjTO0WlT2BmkmGYKoZ93YSwsmZN1bcPE8i/lD22L1ntEJb
EW5ruxEPqchO6MTkvs1g6RSkHC3tJilA4VMvGI3pPMx6GnOuTOwmpfCPjbfIDT+9CLwLFyd7Sd7R
a5b63jlmIb3CneEG5d4pEWBCSu/vq+dSTf3arvz3sWi+8zq4N2KK6VjZZKBxee8lmoJwArEz0PVJ
+gqRTFPreBLc/qQc/5zpbX0sdOgfQ0PAsZ5E1xC5PihFg+OIoqSLvODaGAonkMe8Gcqpdq1pOa2B
3o2LAIkQmXnBLnVhNCpMx2Gjxour+C/RKCy3YYpN3oI3XrShvQJEAl+8sqfTpEGVUygZD17a/UUx
pCnUW9dxwnUM0u0MTWCH3VIesyGL1pq1LayGEBiILGvysGFejynJhXj83RxIpLrivDRJfaf2EZxR
VzDkngubrEE/YjFr5PkZ6giiVDfCjCGD4iz2WZtVh1rh/+uEtvGDllZYn50c06t2nUt+HzD5dcEK
b5m6WLgqy+VUxOhnviJctD4/sHbGihAj5nTAq5tji94sgzut03fY1KXBxQpTEMu7ob6CtLLWWOYA
UTiFffESVuq67kXrztUTUt0TyHCice8c2oeLSYtx5CukVMGEs0cYV+gcLIY8ini1DkCYZRCbqpEo
Ty5eqDnheQcuAHMm5c91ZoqNm/hQU3vSXNqsPjnx1O1aMzhOWSgPqbbtyFRJFz3qs9Aexm3em2dz
KGFeDq4DddLf6Obcr04wm6op3Ez8eSg6SUQyJ/BcgUaUQBq2+CfNB7dX1aagz79oTRa1tpF++xZJ
utqYQoAsEULDaihozVVfFBz70Gjt56iABzggzdr28qGo5yT7Hh3JhA8SXbntbdHPHDw42lT9KYMb
Q1w6WwDpq3Uy2fouO+YhRhvGOt1aOso7smxZpmZuHXIcsMuWBRhZ7MJeJp7PP4oVJqq2V5MZC9EK
Q4NVt/51KfUCkkIIis563X6R2DsAzyMalBhsJeraRBzKEgAZxRId3Mbb+qTTLbsExnyLM0pi8927
BlNR0yyOUfmoUc0eapfYkBHZuDfuipAQJ76ER5ruxikzmJCkDjgmv5Krv5anKv3TR0OEtCrQH7xZ
nY0maTUZZkhXkwRnSpJPt4NtGNM0i3pH7Pru1aua8iQAcM8hx2RaUScg9kIkm6UwzO34jgt4ugsr
9dMH2R3aI5LLTBas0VQQxtC/K8A8Bz9AMsNsOwSMYtTbhobXgvI1PGpWD59JkiCc1VTKpTOodavN
1jijpoHnD4c6AcdaQrCuRH5P9Q6FJcxA9jbhzmmy9OwPnHm6ipJpaKxtkKcen2V0Nymir1x4yIvA
QfiSO4AgDegTAv4T/gm5YbT9EQ3qq52vb7lbiu2o/fTJFSYajrUswV/Zp+oUEsVQeIgbILf0+fhS
ZnmyRM9I4EBncIRPgIuCkqz4DjnWsm4ckN5CUhxjvlnXdbR3+XrCqzayXchHvi4h2q8YcY8rF7zm
qBuK2k5htvftk2xTGLozVxIdkoFioYBxZdvPqpDqjm5+W9gkRrpi30QDrGMufEhA6vJw2+im2kxT
We3TTDI8VKiWgpZSzdWR3Vga2QEoqAEAd+0jATsc1bJ7ZdhDaKjB9dOzvfIQayXH1O0msZXlIZlP
Wf/u3m5JFHYZoF+e/l/3i9teKu9y7QX9z9+7tDfSg4o98USTXXtKEX6STkXIz3xPVvkbx2JyuT2W
ZJQ3GnFNB68qw+e0pVngNKG/vT1a8lVjDNwNa/j83UMWVMipjHbjNIzWyopQv4Fs1jbxyGMLQQsq
0kQTL7roSF3OSq+2hZlOe69I1WHC+B3b3iU3nzAIiNchaiCVFGQvtA7ryrB5cnCWXwod4XIXyWpp
x+reAodw7hIX5TcOhyieLZawlZeiwzAIucc+SElxXJLL59Xx3qPDDiR1SlZoYfBG0Vx9q50janW5
MfOh39qecjhKCWQTbXHnj51+TWDE7vQo+ihb9V1nzdl2EwQRcdnOIo2XiuXCqfJE+4DzcGWjnGiq
tjqZXn6ZtCC6v23aURh3WfCDRGeEY9nTubNlvCXYl1inQOedm/oQH2hDXKq26y59mQSMKWwsCFZM
aglstFdDc7784BpaofHM3Ex/oq0CVu+lDUcqzkR0j/lUUuy3/oKGWLGlBBb3QTSmB3wDBPaKAW8n
jdP9lJcIf3vGRtYgk11u0L6eUChzWMrLqyqN/lBK7RLRY9n2ZWid9TbzN43lU/ppcnYs5Qay1xGK
oDPtdXOyx4VLLN/59kATtOJo9jNCiaf927jxYJxvT9MG5l2oLwmFmvf9e8rt1m0fwMaAqrfV1/8e
vT0gRs3CSo3oQ9HnPPyvH3C7q9c652tLJ4WNP+D2G//rpUpa5nrIUJX/e+2/P/62L9dMPDwwpDe3
n8DSadgZY3XfhqLMF7UXOoeojLkZWqVzuN2HsgJR8XYzMNlpRS3NjGBEiD0//fbE2wODiKN1qcg2
ZnZdRBbtW6YC9HLcAMm7wLTBcML71dNeHm9SSzwQEa226ZgP+BR9Hzj1GNb8fc6K0413Esbcgy3t
rjr/vSkty0Cqmbprx1dVxhx9XHd2/xGwrGOE+v82XdnnZ9n7wc62mrPXTtaq92Fc61E5IgqoQuJL
lG2hByymgBan7e2LAHtB3eokQh3KHGE9CrLqayzJ+umQMHD5gLhltz+lp2eXIqm/MzO2V0FcJPf1
6BvIPprqrjcccyOGTj+nUe5ta4D0J7tLwb0Xrjj0noOUHpD5PlWxf4RpGO0sgABAgE1v0/aJtcxp
HezV3JksSXzyBqSf/tysdHLdxD1HyjIdhcNYa79Ket1dPW+mrsPVVVCW3/Y5s1c25qt8x4CbkPi0
eOXMXq8iJAEcUmwCqs3L7W40aA+OB+czoQVPlvDYXAbw5xfr/9/qo2+yIHPYk+m5IwD3EhOJTTen
EdHFqdu3LGMFEJkAP9DG4QLuiy3kjOBpboElBv0cEpOg8oXuJuqRVgCWca8ctpdsAuceljrWrgEb
UuMFj3FaHKgJfJq8bGyfons09H7zb1/TWL991BmkPygfhUzy4VkyP1b+nUaEzwOcZv9BiyDv2sQc
xdjs8F3EI5JzNpPmMrRAcbN1ipqVnwTtJQe9uLttwEiVd3Zr0d5VjzH4kXeLNN6lHaLv0lQln1j/
Hm770TZPG3p/41Z6mXq3pmztiDR4zmLc4pgNTWjB2GTHwv8GkO3FNm3yLpGbIlGbdoQewBG8DV2k
cxWcsa3EmRJ5KPZiv8kX3ugHzykU0RWWuTm9qMISF7hyA3eWUWr5VLoFCGuXOFubHp5u+skjCFi4
U6LcmQmLxazv/HUETHiRW2OSbzLHUHiGyQhaRFr8nmFa2YyBpo63DYH3MGeN5Bm4QTazlYt7GZlq
5/Stuct95VwFideEBQAIqSj/xzz8ViYJI4jE39qazCQN6c6hDTLvPq4dzKeDEX67KJEHhrovaH7C
7eBo0T4CPvSIuC76+zM8OT2LJM6eB7r9zEL6dFd1rvGk3PLt9ktM3/sjrMo7JhGpm3HvTsey8UCy
326mphFtpC/3WTkzjV1pLvU41gl+6/L7RsuK+7hRkjyp4s6ysmnjOnbzUEVt86AHYiPwQt7ddtEq
LI+i7f/c7mktkVBG0hEnTPQEDb0+ODj0FJ9SrJ9rPXEzDMVTx/U7UyxEyJDnalZQ/Lj2R2m8A6aJ
US7l9p1XiIcgCvXHoB4+J42JfU4MxtXxTe3UhQWlW2wVn7JtL+FAMV/DCFthHUZxauSC7qCefvrE
ajpVJt9L2Cjz1H/aaobvv8X6sJia5J1JXgeDpUYcavjxg9E41S6lSN7FBDvvat1lrQgVaBEEdvxd
NOIYj+6fdky1E4PRrdLJLMki3d7Ftjq2ttsSk81bHij5NlXnPdCSqR5jUbSHgpSrxe0ueN3qMXCy
DagR1vvgeGWakS8dkBfnm4h86N37j0EgqIQHlmqOrn9ZxAQsa6RQu8QbPxmdmhfNNv8ofCeklQhg
WvxrL3U5MV5TGDxM33+eP2WztRYqdau3duj+ZHFIVzLsnrHEMEaWdr/P8BaNRY27ABHjFbrSMqOp
vuLTeeyrqbhWc30CPSNZEFZRXG/73KIortDBnyuOwANqkeJ62+VIN9zxsXOZn5/x7wUDODJnkMHx
9vLbfrT4fKFDrm6tYjq2uD0SlsD7CWo5317PkJTo0aJL153qxeG2EdIWh3He/Lt7u1UiimQt/389
7JcB5kIDMsX8o4CV8OTbj7m94rbztrGk+zl1xF1D3DiLLI5OMWAqwgH0IVl1SWCvtbrRr7eNP2bN
vmGVvnCcVGvWDjk6nSJNQGdsS3/KOoRiGA+Wy4U3R6Z273KI9cZg3sHEY1KTBvp7XTvu0haaweEZ
kliSJt5mBMWyDDWnfTb9ikXaoMi+siuXIleiMQsNkR4Y8M8D5+x82wyh/p9bt7tQYrsjBDKa4U18
RDf/n03d8bHMsY/xccic6OiWerUHj/ChioSQ3EEWT9LEJs7A+HbHDUb2WLgx2thuT/1bNUzDbmoK
8wEflnkXuDViBc94uG28tuYfwOoYOjOhBZVrjRsz4dyrAojzjtfU5KyO2TkbcTiPhEZ8TiDiUzNs
n9tKq/aDcqONmPfrYCSb/DOdIEXWSLX3ad9az25hw0+c/JfEyneOLxnO1Km4C0IYyi6OqzXFvvEa
NuOJRojz7af8ak+aGoAyotsEWJwdRg3/wbcQrN+eMv+gNu79t9pjYl5zkmb4SSd4TLv6rIEzm30T
zduY5RdWI+GPG453Wt3Hb6GLWCiC3H6OHcB0rrD0dWcC56k98/X21JofrXo//PAZPK/QBQ2X1uVy
y+Vj3FSCy1KbKDKFsW9ecsDoUcjBupYe5p4kdlPc3W51dZBXXQfwlUdiUx9Gn7Ydtl4ekAbtCIUE
4vaM23PDticis3RZQ35UaWSecN87ZwS5hDbebgIKK9fjwAiI3sFRKB/cRW6KZRwizS7AhbT0ndgZ
FU6XE1bFTf7/6tRtb7dtvFKr3Eu1JY3QlUN9tErGrr40fvanpsj8ihilUMwbf2yA/R5cKTw8OPTL
KLZw8OXrtBL01/P+s40a0i47AlUAEWQvnZJHeo3aqXDz/2ym+e5tH2XbljDc9BAmiU92eOv+9/P+
vsywn0OcWLt+lB11vkcbLu1CpDkKUe5tQwJXeOL0HZ6m0bR3hWkzXWDUR2j4WzjFyXZQZnzSyLwN
7m8P9L2nrywJ5/t2N7fL55wz/Ra/Ds2smtwPNIrueMlx3Y+hV3DyD4hpLkld6cw7x33uOZdf00bX
rmVcaVdJoEtia8P5335ZzAwM/klinNS2HpMDbozmnmRsee89olGZNpZNvE5q1OZ5qtA/mm6hf6Gr
oSCp1YdrQ64nHdA+JL5R3Xs9bNvbM9ys5DiLPSJfiVJPouFKqiPJKThrnztHRyTdqK+k01BZkLd7
DaPCnElEoO7nB8C7asycZ9p1jMCLXoPubYXZ+sscmvVO99Dc9Ug1X7hCMTGS+myGqtqVj6v83qqx
zVaas/HLWH/CLSE3QRWJdTF7CQerTA8anyyWNR41Y1yjRvNBbf+Yq7J4y7vR3vYZgkP0Ovkbpn/c
XpHfXpRTG3d6SZpxUQ3xfUQds6Glx/SgFD1sDL5ulN+sqZu03ihGg1tKk4gJIyneA9rTxxaNzzJK
hvpFOtgsMSASLROq8SRH+2IaufbrKZvpdlL9CSNZLkSlmlNae4joizhdx23SX10WKRtqHBTCmtRo
CEt1jgeLy53GwIoJNdEoxEvS5QgPqYdNo+Fzu0xxkdLe8NSTBnh3IUG8fUbTeI4j0yfs2idDL4xD
MLD1E9D6CV1aI3Fe0iqJRN1g0QCClpREY8VFdgyCtp+li+LDSPVz03T6k97HDv9Txma3/W0yHDE+
5ksViB7wWrYlj8S8QsRQT8gDvUVQZflBOL16cidVbvB2qLVF5UCTsBtWXKj8tcZCedt21vTq0bFb
QK/tZnhvBr6S0LFMvBpNaZ+LsCNSQCMSBVNJS2ipvQ2M0P3Aakx4Syeaq28wacwqIAK6mWrnRtJP
QdGzzEVSfAmtPMo+mF7STlnbSSlWrpZsX1g/nG5PGBIUNi3C5js7a+Izg62IP0/kXymDLTRy8kSj
s+fC6dYbfcoIAomTYofugNWP0b4HBc1qPUyJSuMtmOF0r6Q+3qeJ61wq4a/+7cL9w/fAKe5uT7jt
T0K7PyCioS7kNbeN2wyk8qGYWaqBeQ3hdykyKy1NT0j67voxi+7beQN7w77L9Y9/e5LCCe9zEaxc
pDaX237HjaNjY8hklcVmuwmnsnvVUbQuRtfpTgjQu9e6mbtDynpiEO1eiTt9zOfdChf23vTqEsY7
L0p82SMLKPP97UUMTV9kOzXXvnbKZ7OxFrFTeCs0OET1InIpIUdSrQCKIeTEDKxlmJRYIeaqBrni
j+2yGK0xsm64rA4fY3utBsf+RHbPVzilXYtxZnyQdvh7299HNkGlk4iIspbxqULmtGrmF1S1tkQN
bb5h/Yq3QaLXO83vqhe+ROSd1van5jr46hrTPKQRixpKQfsZRJLEiRWHZxX51nPnQzwyuqI62zDF
n+ks/Oq11P8+WHYzU7pY1yPGOLe1jA1D93ir5rvouJ4cPW7OLOtieFtEiOO9HIjKU7uwgH7iiBb/
OBkD2uhjxK4/ehduYqkrhK0FcbyIcb8zGB+z/9xN5HqAshPJ5Avc/UdUtIy4FC1jAwvpfNpdKX38
sgJFLp05kZZaJuvEFiY64OY8ySg/0vENKc6ObUjhj52Enl6NWCuN3GVLFOfYKGNnMA8DJg0RX+Ai
DviOEqdjd/uuo7tvVT4mKu042FN0uN3rzCpcCTMhIQj9+iXU2QguBOTsjMl6ZlEeuin3HmYMj5Gy
pjBi8qEtXVt2pQ5eRubvXGmpp9GUQzt7KvPI59BMipMnhzc5Aq8tUegrgrc2aTo8giNfu+34xVLY
Ngg4zozggu0TallAIjjxEGvfNiHjaHJjF9WH5yRA/2j2EKvjnmpOka96Gt6HkZZsopEu+cy2+LCd
DvMIpjGdQNFDnspD54TOyjUS7RlyxTHuM+PTaLHEOr1l7u0gPANvyxgGyQc3RpfYWNHWzOJ8mzXG
k5sPD7Bvl5aKnp1kOFuaPCI7OMVj80Rs0TLLgq/JEb+4OvHxi+lIiOYXxgyiqNLy7CP/ykh92Hl6
2uzmabaNkOdYGwI2S1zsNQGLZgysXd+WSPM6BBpS8JGrArmWlySMs3s6E7xd8BtyVxWMOfuE0ZIA
ir5oPLNYosNcjYhPsZMG2bLQUFAW2gWIiL8ecXcw+MshN5A7rqgQ6jZFFtJg+zb8EWoGNtqlhNPm
2YG3EBqtGCC+3srT/GhpDgRiSVaCsIfMrajxmiAJmbhYh2oxIpU6FI69whLoMH4t60Ur7RWxxPGy
aedUPDADq3Tsf2q/H88Uy98ygDOkiPTt4eiUXP6WcWSJdWz3Twnc1ud0Sp7yh4A5wCHQuGS4AvjC
oIocPYpHEHATvjLFM86hS9Mg4c1AdQUVOXChqA26ndlqDDHeuIkJEi01nwo0jwQK4wQLosleGJ5g
zGcSiliB4FhEn23hBAd9ZNFjCEB3dvXd5+S5h2bcL4sxR90in0k3cVC8cVTABV/XFvY6Jy/RUBoe
IXT9iaLJI7EtGvnJw97PgFHQPwXK8BDlJiKq0CaFltJsofdTcTD65MH0cR6IYNwTFqlWZcgcCSwX
wTibtouYJwhxElHfnVC8wshA/Ica5jD46skzCBwhUXTa0gB/TIF1bUOz5YqVkifg+s4vi62c6Ozu
R85vGaX6yoxSoHw1KaGMCp3If2uq5NeyNeLukhdcp+T81EzayljbMO10kN1V3jrLHt05TUuK/MkT
VbSLKmxnhpWtS7dEb1HKjVclryb5KPR1kBp3RLyDoY5DQJVLqtVvog6ODTKwXE+NtSWGaJFN/akj
bHoE22wCDscdk2O0nEONfPLt0pQkWNcheVTr96IM9oIrVgRdUKn4R0w9ipGufxb9pC3oMo5rINfk
3blGfeiCYQ6glMspdZfMnOONVzbBMk/VhcnNaiCK2tdDzKeVefa1kCmzEu9c2DmDGddxJDncsZBj
lA5KQVkyakzacAE8/mLRNidaLS9IZ6XRywlJ4OwTKxVbX4pSZZlJ9RzHyTIc0gHlQRYtG5psnOiP
U1uSVxnCRDTG8FtLy/v5TY5Z/OkEZ7DBVEHjQp/6msW2ke+KdvzQDWvc4kM8lW1SctJOUoyDOQZB
AwS1ZccGDLBT0kjUbvVi6h3a/DHKvyaXC+YiahloDl/wJAgWUcvZ6iA8orAJvg/aiTVtCSgWS57T
+7+eLgJS16FmkCbRLhqLg9Tl251O+icnVpSAhhXtSYXLt12lH40sq1eZgjlAWE11dq1Lb8txsTML
/o4x8p9U0Z8cDOFoD/NHdcksQIIktK0ML6vnzsV3ZdIMSh2ocB3nYIq+ebmwBwS1M1HbYpBaZzC3
wkZ+ei5i4kER813lJOtakfwsEVA9xaa62J7xGhTjfeOWZ4KwmQFVJDsNOUnWI9pSFP0cVFa6K/WC
8X8XvVg9ZxZ6+8lCi90HR1R/Bs0/9ZFAAJW9Or6x61QjSFnG0YGWOgrwJpCiCPBFCzADB4vSfDeB
CgIcBB4mxwYZhIXQxXS65VQ5P9pE+poWMz7CKbxM++BYqWxYYTh71xBJGCrdR+kIcqs9Odigh44f
VfbeCuPKnqbhKZvk3cS4WDHftVR7HekKLkG5LOmurGInjUiU1DCxQVeOMG5n4Wlwi3OUDmT5qO6B
Yw7IrC9IyZB/IF0mW75AIeqSpYzHxwShBuJaEVOcQxNlrRCuLMc8uNPEeRtyNmlXw2bK4byVcbZp
KnDWOlCCxg+wLDYCBVv9BxUG/VAf3eXYlNu4by+9tF/cljobRTAHKekS5ix7UMEny+2j52wRQ/LB
PEDQIoFvPATGpMOqwPU7dPDq0Xu28ZDRkhuXRp48ta2F3KigVrG06qs3GnynTvQU1d0xSKC/+Ol+
EJRbwHbC9FrNY6Gy/3ElAVVa9alPD2Fl3dkYIey438nY2Gp2eK3rz8loziDHfuxS3oku+sxQ8WYd
maNNCj4+/EEE7+PWqDi+reBFo0WGmHnPn9Yj7a1hlBfHWufcCxwi3CLNJ+FPjAB0NBM5cjNSa/M5
oBHpMLqMWuQCvUPJ4YcInc0gk4vJRL+e9XW8mWTAv4+AGto/SJDsIccoTqcjFsOEW6ZdT3XK9aYV
BtFeNmM6bFtClAs8/T9gK0CzOGJcZD4xqgN4EqHV713K0t7Xyt/SylZuNw1L4ZFv64ttUVUIL+gr
rUtJB4Se2h7Q9apkTbZrXKZJGWd5y9O+mqlDzebnp1SGaKVp+2RJtyI2LTtCfGMh38lxaUFaunNE
Xq/8vPVfA0u+RE3d/KZ9Bem2aD/+Gktbd7wyqonwFGfLcaiDJR/hjv+FtuFvk/vJQ2yjSahm5uwg
s6QsVw4WXxyvlJkdNKPQ85gfzW6VvKcojy0UaZrluc/hfCs3NHG4eVmkZhKta2wdxzJ/p1ztDARQ
n6yxFlFTMGwUAfraUTtqyeC89wZ6ITqwI59m9mPMviWzwsqZS757Wu995bFZw/OjZe4xjrC1/jyW
htg3DdwKI82vt00fdktDf/jLyQ5Lu71TTjAeynHSVvXgNjsdxQqx3ACbINF/Fl0HkfLZJ+BqFY22
+zX8JmEivwPNZ4wMlu+jtIK3UffMVWI6WMlmmlYXyoe/5k8jJiBIphD6U9kVvCt4aTc3wV/7MOyG
/ORr+Usy9eNHYtvnvyj0uhvrk63n3dYaaBZbzjScwUsWm6YuPL42mrxqQNfPcmZ9SjGsUbiMbx7n
6EWGIwEMaZ/4qxzE39apXQIAGrrHut46f0qLIs/vXrzKZTEDEurfpu7uJxN0jJO5BdlqcOO68T1i
2jTP9jHSlYPgoxzTnrnWiEXCQ8qpafmx1QxmhzcaRKnA+oy0rFVgb+K2Gd9zFp9epk+foQLe2jGZ
XJXtFN4rxtiYaFrtDOjt05+L2SEpzVdsT1w8AJRhC43vZFmnJwopY9OU/vfNWGvJPwPeRa2h3gM8
Op4YCTtPQzs5nMLJNin6xn5CkNRs3LyzuSoirE/cmEC3OfzBNlBe2eRwj96ckQdezrmaNkgaYhqa
Des6uDpN4Z5rNTyBB5fPtT299WE+XodqwiXStPvYHJsXnBBQMj0as308HURQl0fT7rVFhmdFhQ5Q
yxmCkAn/bOf0BpQHflVlTD5Qpe3bJH9IeTOn25Nq9KQLfFHE78GcsaRnHErRbQSRpCQ8wgSJ0bcO
ltP8D2Xntdw4sqXrV5mYe+yANxczFzSiKJIyVEml0g2i3Ib3Hm9wnuu82PkyWS2o1H26ZyJ2YCMN
IFWLBDLXWv/376YppgSVz2llOc59E8bqQ2eC+1/3BmWH0mhmrKgj6k2PbASggZnKmKsR+sO1WicT
ahE0g0ZR8+pWKdjDEuS1yRH2XmRzoIdWGMWh5hG/Rx+NwrgwhKo31MMJbPFzoxbqTW41mOO4aLkl
Z9Yf9Fcktt295pU1dFiwE/YJFKd6BL9J9inGyDqy2GVGk3mG02whYKjV9eC34be50XYOiU3LP0uu
WBNGxiPCPhbzfPEJLJEJIB5n6M0GN88IxS+/IZuZnIdKKD56/y5m4js1v7JZKPOPQD1Psfmcd+3w
jXT+s9KbL2jz6jO4BXsNtSAl3WrCB82TcoR05KrXbVUODzrhq7jpu21SZJRayc8AtnqUVyqU3OTp
2N75JP+lGM3zf+ZGmX666Cn7n8QvqANg714JUFpX8XQL8nCftrZyCmxRnZh1LuRWPIdUNz7LA2ng
cN9pzs8Udw11UIbHqbF1wMo4quYwh24LSuZYnbQ3/eSUX+bQs6m1TCuEqArQVUnpyhJPOZmB9ZVi
OYwJXYLPdvtvvZhcSiiskiIKNdl2g3J0Ksc6dg4+6hRyV/xVrgcI4Z8u/yGCITNROuXWY5aymiDn
Ge2UbF5PLbpR6TRBJf4XJ23HexPXre0FnlVTXg2vMCM5MjkAF+OB/6bIUIMbbPjY0GrT46yRHDXY
HR9iF76H0xufcYDJrtvZ26rDOD1aNeQLvyL1odtfs9IkDyfsoqp6JtxWzBBEe1hqflw+TO0Q8lfv
XnLbHs+UQ4Qrli7Ts4F5QlMKOKedT1cICrJPQIIMvI0TbBJ999NYRgMEXjfZ21RBbf0o8AisqvCO
BBVDkm/7AklM18FybSNEPZ3dK9fhVGjHy9thQpDoF7m5ahIDv/J2hLfdEN1cOTrO5qo8HW0Hi1IH
Y3T5ZYVgSZTrVauUfqd7zjoPxuA6D7r4oCjXAF68+xJDoTVam+wqT7/jkeCyyYztcRd0fAZmIJlw
ou2vZdP5a8+q9dvGpV5ngLi5rYbBflY669wXsFpDPmFdG7Vnl8cmatlbnEyFuI46APmfEnJeh/ae
V7CqRSlJ4qJ+HERpm0uduRKa7k1XNNr1xKp03SEyv60q7O9MYfMRZFlyRmMbU5EKw3LCf3jDP1xd
O8KTq50j+1rXckhbw1wCUR0gJalFe5UZ1ypKpGLdu1OyLWDqXkS7LjwwY6zCB6WZbDAReFV2nYPA
FA9bW4XoSDiMXBpcM101nZdZo3KvCb8NxCPXros5c5dOe5LqwXOvjpR8p+ty9pXPINdM1KiIrIkq
QY2FwvKp1FgMhllPhXWY8NLn9RIQeIEFbBJfl19+m9zXTuj3b6muoMT/BSXFU+xqOxc+5o012uNV
SV7jGpCh8J7uuk9wF7WtEsclvgACDB/74KWDiAKkWiv4XKRRgxuVUWy7YETf7Tb4kym+9dzrvEyg
PyAHkC9ZNzA/GXuXz9G1JHovB3A21k6N7a9hTGV7bhjhmm1LdAU+AFonJiDZSpL0hRnl4h3W/G5H
+aH535+KjP/9rYHl7mdx+zX72fztpP+vF+Zv1pj89F+/3eZr+/W3xha71HZ66H7W0/lnw8ZW/t78
O8TM/+ngf/yUd/k0lT//6z+/g3Jvxd0CWMR4UMoh4Weom+Y7ywFx/1+D4p/5X//5f/9P+7VtlCeE
sX+66mJkqdj2v7AJRxzgmZ6uCQ/K/xh+Ni2OkY7+L9MzCck4lu5RCYbX1i8jS0f7l2GZjoFyxtX0
xdBSc//lGbrFe1bTHY3IhvO/MbQ0NP4t79y8TJunvK56tmboDuUsrv7BaCaFYoAmP7F+VvChLogi
gIWbMpy9ncQeDWalb7K59nZyVHUV7TIqZdpyNEUKchkd/+JaeSs5+a+u1byveGWH4FEJFcmDSxlf
uVraksEmaWwf+mLSE39MVJqjnfMlgSNYH5cDRSbvm5GZKSS5r6l3MD4HZZodDduD6CaaFeKw7TBA
CdHtyvysO+0PVC7DXTACpwlDsot1fJWIJTeK0jV5Wu8z8twry4vb1ke/QcWiNHqbhPGDPLNLzz/k
fmCzCRSke9mmGsO4ERIwBNTB1qT2YdXWRhxsJEljTDWnutKwxjnIdmh3d0rhq9/KBAksK5X8GM9h
QdCAQ+iDbqP62lx/GJBNebCjujgmJWUjaIo5LdmRDaSTxI3SccTrKURMjQqyvyIe6t7GjVCvIWck
ZsbZPI7jigUY20kesI3RPHsqeeY2LZJdooQFtlW8BHpxkMAxXy7NUAghXEJRX65MEOGbsqI822jb
W01AiYMSqiqx4QZbKuCMxKytxzAohxNI06cqy3xMZlSrPyc4P96M4VpWenWCkMG/o7/Ooyi69MkB
8V1ZedBF9rJpz3pw/ruL5I0oZL426gLF4WggCbWibjoMbvL+IPtK3RnfDci+3iyffv3NXeN2ivtr
8CqYsBtRSCmVYu0a09bWtWmHj2MzaaseT7gNzKZ2VyWtcdA0vbspHQHYA8N9i8LZ3uYuNEZ9hFhg
KUn4OcFej7I8rz+UeYVcUSdSEg9N/CzP0rezhiXUpW85cwxdv45T4vBaWpP2YJm2Q2gESFO2B3Y3
OyTmwXWvATfoZ7Ekbobw0QHdcT3XfXUdjKp7LhuCer2SxT/Ccdi2VZi9tj7ipZCV8InCWv8YGLzf
/Xbyr4rOpC4ThTtF4yo7QT70xVUpmKeh8EUjwkqkXBwqgFgryCklCRoGandC6S6HlZDEOOX8351u
POHJ8orOZeB15lXwf2jmEvtZIOW6Mbrila8n/6C3Zi1IcI2s/M4OMzv8ihJaUzvExA4J1ie8bg1I
XZfOy3jcaN9sgiMwxiy08zDMySZjK7GzlO9ILMaT9FMQRrEuRYTzc59iNQ6+ICCB4gYgPjQLt8YA
jck93jzj5ZCbG66I3vcEbG0K1qc732TqmBIUM/WJ6uogeihw6VvpOJt+j4bgGozf+Jlt0q2Ts+1/
88WQLjKWeI7IPjL7PEyWNn/AOx8Z+MqptfjY9lqG57ApkAfsQANfPcIOsH+E0YwW34o+Z643bFXL
j4/FXGenCHvHy9Q+n4+xmRWf370I/8JsFAjxh7eLp3q66VlUadg2LyxVvH3e+SVTNBuxWw7dn4kd
pXtq3GIEhl5U3qAfKW7aRKctTz+2P0591/7T6cdrm2lO1gorbzIMs0rVVwBwYxrvsKWIodaQEKH8
gRgyMQNhmyEPgG1NnmEZDMm0vfRnegEDUo664opRqf2tnLdc9nbF0m/pM9Uf8op//hlVXp+qfMix
hqkT7GyK4SHS6/oIMCUGE9iWX4OkvwlGI3jOPCXam66fQTpwy689oGLKPJqsaKDrFu61nSbNs6Jk
+ywmt0HcgarH/J7yceuchd0pmJzuZbKs8HomcLbVnJbdETHoVVY34V2GRP66psh5TakltOd6Cl97
v5lA7avjsYeQ/Zgl1b0j+ht3DLdqNvv7KrLyz3PHGl/0dx6UxqmN9Z1PbBMhLxULo/PiTzjokAI3
EbrQHfSYesZl9BR4bntozRnx0RBEr4Ye/4ObnOb+bsts2p6DCbWhm0DfWOHwUfz90zfHBoUpqh39
gDRvJBE1Q/eSwm2qBH7AXbBmKH3j3M0ur/JielVTz4aLRlnO3EzGOQyUz6Sg9SttKIhMviEDZYBJ
xpVkn4JPdZLPwfWHfjljhMFNCYu4dhmO7eq+Nmr+iwvq29K//AhS7rsy7B4cyyy2Y9cNR7XNLFEt
FG8h+gUvrR3fOeLLDYj4vrJN9bOcqofmr6n9rL+bWjip8wOd/j1lPtpnYpcF4nVi1XXYBlgxKSjP
yvze7YY9X8krAiEUY4ozNTUTrJaFoYI8+3304zyUNFdjQtGKvHYZLdyGREjdsTUTbFtlgk20HLxS
24sw6H7pkmfL3MQvccQWl9oW9jpU+F5HyTQhzP6L28k+q8BPb0iJNohLl9t9vCzz1LOS6OiP2KP5
czp94uUZUy6g1S82NsJAyjGTCcoWo6+Auo2Y9CTqji5aZVR3thaOo1qENzXkwieNrfqdHqo6qpNf
LRnxiaLqSceK6k4Gg8SYbMlY9NvM/9F1s/gJb3dZfl7AT5Ctt7Hl54mxpfX286wcp8ykjLoLm9FF
V4XwVUe4C5IEeUsUYvHD2XJI5ECAUzdFyr/m/dVkCJH+P3gOW7/bQlJxZVCLbDo6UVbdcw3nwxe5
7KbC4dPr/lCCVLPw9UV0t5VbikLbpZ2OGYkAZyewd61S+VRSkfQYTV/7zDkgpQ1Otl2znnhrlj7Z
INZUwBPFqCeCvF4A24onlTVX+tGgrPSa4IV+tMSZIfrkmexbRovSx/fubZ48G6LhrOVzhOiDJJxj
UgzeCrZsMge/DnKg6ACbLn1yyszjeS0HSumsVYvrNNEpbyNny4kehJPL7v63zf1/5F12X0R52/zX
fzrO769q8d/YMF32gLZmemJj+fvDcgyhLYe1ofyIYvWxnWv3wXXi+NQkfn+xU2PZ9R2jWPeB5WV0
qt76Xfqbt/5+FjUTFQBFMX+k5v7dfNlvBM731P8a1dRIt5hkr3iAahc8uvyiSlC67FPnBiYlsqCV
FzZYTC3Dco78psszOZEVCBAVw+SOsvNyc+xTc0gPoUqFGhuPKgXUkffEumXwNSsMEouqEW1kU8US
96GlXEK2CrE1MfwACg0164fIep0pkXf9yTqk1G6iHRvgkVGX9r3iTxT79viasRVB1/rHDNv64Vs3
Te/ae8egxqLVBIN/aZO7+PsVl/3nv6LD5tB0kd2TCWdP//tfMbD6iOLX0Phh5YC7GjQ2x+7tYDfC
y1y2ZbjdLoOt0UbNzdJV5Xy9UEbhOvXmWZg0UCCNsDmZgiSgi4MkAkcxlSDepJnrDwNydKRsqa11
mClAY/ABxAc5vYVKGm8iPaPEP9L2aNCbO2kDJrG3or8wbfTpcm4Sm8kdVQSH3uz1JxwyvXvHiQ4w
BcjhJZN7L8YqQfp8G2tEyzSHT0WRTlRJU+4PLTU+yLN4mH6dASv6dbaMLmfB4MSHREfq9fd/G/dP
TzFLt00XaaJNOaFuGR++Ya0dqfGU5P73ZIJooVHFuermij2LOmcHW3MzfHxoVoByIQrEM9waVskr
OfxhIpplh9o+OV1OArH060bLdHlL2ZS3dEvrLtWN7CoSAcNIhglbP+1uS+ic9MyDMd0mstsRel+C
kKBZ+AriNfU2ThyrWwkD1t2sRUIUKIZ/3QUUFuimOrO2RbAta5d0X6909VGLC8AC8lQe0HthXBVs
ZUMV5jTvJi/TqCuvj6Hqegcl3V6cWmTX5RSGFg9Wx/AhkwM6xbFougJoRhUC0YgLm1cOWOy1qMqR
MNTBOZbqRL01Pny/+uSAPFCv/esOsumVlnfz9x8AaGp/esa6RIZN23JVj3ig+cGJNHRCP40ntf6R
tOCQzK1TUpsdTsopxfK2pHh7L1uXLkqvMP0Ga7cJDNdbp5e2mC3H4ySabmAH7yeYrycjCymnm7zi
3W3kgJwb2boJvw1KpQ/bjFqbWfli6fkZ9owWrIiQTa3D/wcG1V159Tr4CLfTNlcf1XAet3mh+Keq
VOO9TgoT4nZonBJWTVAT4/rRyMAcUBUTvIo7homDF3J9BK2SnF0jrHemUhowlarsu6mqeAMN00vU
g4lD3jnckIb17+WMtLYHvOVJ0LbyeSXSgaPZAbGUD62hmgAsGUGKZv+PkWUixdgQ+oIey0AyAA/e
WJBUHcNHylqhZgvKDk7pzZXse5vRjlWygZtyrkQAgcLX/AoAUbRpRFP2RSlCzspj8e/IkEPw1pYZ
TTlR9ikUEm9mgTuUA8u9LoYlOSXPWqO0N2YVkhJCik/Un4CIOHN08HAlCd+DVgUiG/C+X86Qg+JK
OXW5iLQ0URRx5dtt5QzZL6fp5GPlbWXXh8t/v22D0+I/fNrND5t/B7MMlRo+sf/nAwoE5sO7yJtj
PKRb5VvSJNuW2IUBUd+tNlrRjRv5jljeJW7vjbfuq+y4wFnlO2XKDEpH5/nXfNknr5xFHqb/zgdJ
3FXw6S/3+v3+lx8axQ4yJp5tYwbdXBx66hgQq95fVn5i+ccWfOmB1ZXcl/GRekDsJvg0JG1qPeKQ
TVEcTqA7idrPZzs+2EgsEXkxKmn84gJsdJvLBURcuYC6A2Bu+U6uUBVgjRCwkPLIJtnVbqOnGsbW
Yv0a+n+Mysj7Mioj73JUFZM/XKslav5UZANFNuX4b4lvRoOb38sDnP4fM5Zbe9mSgx1+s/sYbZeE
PKeqPm9gmhn8S7Ii765iIC+9WNXESF1gysPrqya1A7NrlaDx/OC1waC99iE1z2jxg6AqdmguQjik
dfhIeWX4qCXUwgetcie7RjJgLLLwxRvIk0NrH/St13Y5oMSoX1sadQEVcOU7oFneXYmCe0U0Jd0v
A2MCZKhC8iGnLf3yJl2b9+8GiBVitqIqLDYiit0PfV0R3UhYk8dlca8q9ndZwT/1iP4c8Bc7uyyn
Fx+6ht25wzkJw3/4HjjkcN5nWBxhzWWaqmlpDmkbw/4QA+sG363Vah6/jTCdDCoNR4WKV3O0TqzT
HnCf88s1Krt/G33oHWYBziBs21yTnB6gMtCUhx7FQT5XZ9nQIz43puP4V7IZarl1CmLrQbY6P+8f
cTj+d5JW3UHvlRLYWGle4lzTpGyLYVAOMoZ1iVWlLiVxYQ86aJlnyCiW15FB9ixYozdyEZZ57HcS
bBk2ct1V/N70Ji/bIAi/Iu1lnYy0eJTBfXkok+w+6GvKU8Si2kdEQcGOY28v2YC4tpf5YEZh+LNA
vTFjAL7yjMJe91NFfdMg4jSy36QC/MajKvtT65Yf+41B5W0YRzVQODXw/2Elp1kiK8aSEVGTyAia
/E1thzpJ1fZc0zCJb/7+aHMrsLwUYBTf8MpxN7nv1/s2625B+FIoP+bheAqKesRDj7MiyZu9XTe3
7DUa60ZOFk1KJXEv9oxzqgKNobowuy49L7xplSGD4AYp36FS7pF1lLeqoyj76mQjBu8lhQh16lKA
gwjSobwHlIp1qws5M0H8nAiXO5FX4oV0cbC4UH0RKnnOjG+Cj7VcryfRT3yz2k2Oxml98QcUqy15
ZodRc6S4mijYW1+fo1fTxoAqBk9DLuIH7bno7X3u19fInY3PRhwWm6k0rb2FZebn1naPvu6VZ9Lw
wzlu/QOPwAS/gDvp08OvkhzlmTwgi0XuFPftoWhS7Vr21V5PhkgP1N1lS0fi6VNKQfdu2QTKPeLS
lJs+uSd8myu75Awb2atv9e2+KYPpsBxmSO8HJEfXKO0oRDYoWAev98eUSxtPkEfsKGfYeoN5RzH+
psuz6kQNC1Wn4tDy1kHqOp5ki2fMr/6+UCMsQ1UqSN/65BRyOK9aN4H4JMZbf4vx9tsO7Wjvjdxm
+1VOwZfMyMEG2Zh7FhigftZqKtdEPxXJkJXDON4SmQu/GEVDLIqyrDu4GvaDZrZPtui32LxfJdT5
7HLFyUkiTSHQdb8atenQj4P9mBtFBC7qSgaezEaTDRk/MkM3FCOykYppQf9uWhBdVbEXbv9+tUBN
4J++UjwbHd12XJ2Vg22Lr9y7VMFoDHnp5bPxjSLlBhYWMBl5ULBVuaomCA5LH+Z+0L10AuGXOXgy
q7iUrqy3q+TcD00531KnfJViVnrlVNTmATi/iXuPwKg4TJZKVQYrkaXLjigOnyqq8yu9MC/TQoSs
V7YKCET2GUOibSyAJFeqh5lMOTbZXhsr71NlK+rWhjt1JZvlbNYwH6jak814wipHQ4i+ks3OtbS7
XgVvJC5NgKJ9CqzLhbIno0AQi0XnPvCi77EKRSWzCTp3JrVcMgUmcdsf+iStPfl93tKnWGSuL7m2
D9d1OIseIOgmIP+CL12SJc9N3ytbTQ95pUyBf7Jntd8AFURDMQd7VZSJ/j4VGER3oBTdP1lVTyX7
CM7KrVGk+VTl37riUKmEc1WVksooBU5jVRTByFHZHtzxlrW+uVdqHYCN7PN6K7ytlaRdw3imtmy5
rlJ0TK5d6gCqMIS6Nbevs+Opz7C644OJjfpaNusStbID6wePP0Yb7NS2hjv4IDvFZPwA13ra1wfZ
DJTqxbHC7s4Oau05TJq1a1g/O78jmWgZ1uNkVdGptLUX+RaTXeTmDmxvwJUUnnMMEvNsTgV5Trke
17IZGzKNiOCyUF9W5XJUrwgLfliuK1RK7UctAhA2+zx92g4ZdxWZ+3BUkT/p8AfLqTkY4iBdMWRz
LpKCpx2YQ2GUIbvkmZy2NGWf2joNwl+t2ZF1R0YfdO5O9x1jWyBmfLELVCr4JM+nZAj8Z2+6Cx1A
ZapvAW7083wtm7qXmWAy1Wwvm+gCDxgU+Oe4jr/4uFwm2uRsAshyN15YIKcK0b6JUlXZH4l+3VT/
st8hpg5xzphXMh062h5qadGUOVGZDZUDS9p06cM89bqc1b3SqMbJVzEy4+VHqZVoLgfvremrVobB
sklNo+gL2PoKsAyndaXHpzna+yUCIiiW1TaAvLQ1ZsM9jezCVsEwVF/YNwJQD3Hm7okvP5Ud+Dwq
67+YCaTQWE9bcN9q+aXSzVPEm/3RNUPQO+LyWUz7cHkGml/2s1Qyt1YUH6PKVd6VPxgFLoZx5qDo
EMQcVgLaXSNMxkVrykEXWzOrRLcLkjune4pGH7NLYlBsDkg2bsZIqbd4JWSoTuizbI0MhvPkdcVv
03LrJRnY+UBaULwHczrPBPcKiltzZZPoRgRRB3cq1QOCxWAlah/83r77+zeEZon42PtFl07AihIp
WwXyaVvsKn9/Q6D3yKs+78vX0kePhRLHPsDVy3GDiDSOl3NbGHP2QBrXeog4ypJDlwly6HKorXIX
DxH2pk1Y7fosTy/phFI0XT6biK5UTOxxQt8VOOls5YbMRip8GY0BRD/gx0DFNZUNsp5BnnVN91Q7
XbRf+pdSiOGPQTlf1kQs0zx1eIrn5lzomN5Rx/eUAJh2+mx+QSvMdyrKFCIc9fSCpdWIvdMY3ibe
cJmmzE5/ykZFvziNsrpQr3xLgxAp8mNyEbSshD5E25fJH5ZTH5ryBnIy76noEmFfbqqP/bE1YvcO
xuatzEtm0fCgYfj52awtqJJx2qJZSLyjEmA9oyhx9tIY9S3s2wmDExEgRgMZnH3epSsNktqdabH2
HXT1hrf29GI0VnbdTPj1yKachrXMcCw17KMKf6qEoii7Xz7LwZQ99agPbi4fZgNpwrWRsceVU+Sh
FR98wRfqBorUl/5lrrzn5UujWMXlfnExoWudcRCWFjFEojUYxZa3lbYx8qBn0euM9PIgW/6gufd+
8iIb8poQz++90XoNxTJ/WM18uA8+e+o/LLEsUTX44Qtk6Pj4ehQZGSII/WHXkowJhOGwKF/bUAe3
O+XhKRV+YBQqCddkz9tYDcZByLjp/KthOdCW1pemMcuD3Gi23l1nB/1ZNpIanATWnOFONpWx006q
P54vm9wkUX+C1QuOfe1a1xOOWWt/HK1hE3tdsDHwGd8M9WRfV3H3OWLrsy2ikAKeGXtOyxw0LIxn
47Obm/HNYtkZT4p2pPB/J33d5slE4eXP1DYNfckTsCjgE+S+Z4Kom7fyl8p0Ig8qvNut3C37RRc+
kKpe20UwPMoZtYmEs8jTYi+blQM1fRCBHtnUjNRcVUk07FJzzo+lOW5a4cNug8i6nSt4lZQLqgCM
O6UFFIeYdiOHGkV99UrXvJ68AIFfEITXSIv7DfW/2jl0mn4zE9w5B3BrN6M4i0Vf4bv6Ceg4y3Yn
wSxSNyNS6Wl4j/y3uaOenQRKRZZQ9rPpu5etGf0KeWwPKV7i3AM0+yIfHU0RIJovlWyn1QPwrja2
92HuP6BXbBDK8dhudSyQQ6+GRCUe6fKgZP4DhpzNSbaWGbLkTV71dg85I4JYtzL4xq+W56J82Ola
QyW4/+NDt2w6vR6eCFXJxvLIlM9HOeZ3P5aHpTyrTFgsbg2ClZdViVD2aJBxvWHfSDFMbA2In8Co
Bm46Eu8LwRaqVvzchSZ65rYqvlZZKww3/X/b7bc+n0CSKhpkHSoIf2Dz95rbXv4FwGuAtjw0bkqd
DTWGfM5p0mMHB9HWOUX4ROxRNj+4SW7gRyL65EDuPtoha8AeYALaljFAgdPrwW4JzY15eoVL2olP
wYMbhOb3t5M0iC89KMaWIaSDd0rYJwdbTd2TgqQIvRay3lVnKTVbETo9jQrOTdX6JXxtJ3qIUIYh
CsJTJuyEJq8xcTlVVGgwcnHA06d+iKe7VHF3YNqs4/L8c/ivgZ8Wz4TLo69vzm3oKltHo8xyiJL0
E/NfNN/svnWRna16EChny/SaG0ctsYKoSSE4GSZAYkbRQYxs8S44ATVybm0fEiIOUfpeQXm21V3P
OpTsXA+1OMjmcqgrdTcYabhfujo7GXbGhH/Bs1Y33Y70zpbgW3irk428H8my3rt4T7Klmp1dD1EZ
jTOc5KuwshFEiWFpxxWNYczOIyCRiZ+bG6GBM3oDiDAWYDdallMdm7TaVafVfHhM01w3lu98Rhbz
fZyt/GeZGCBmKeNbzQGQj6oevyUKtRR61/ibiaA4oiikEwXKZA+xykPauNVjgZXmVsVt6koOQiZy
MOv0ruSg7Aq0XFm1BCT3sqmo6QBox2KDD1+6JE6TPqWxkcJpKvNNaVGPe1U1araNMMA6hCm5Q9W0
yRjKU9kpD8If63A5U3WrWJU5qcZljmzyuLV3rjkiscV/Aodxs45uwih+GYvRu/OrzLvrxVmF9xNg
kXLayoEhKXD3qgNsdHAuWScIZg6dO04vuk7iZHQ+l73uY/QHpyMnxFNBeZufZ1w4+ODq8VkeAuWp
8yv/Hse/5Nxa+XjQpvp1GTdq090OJUY3sk9Xm69uMcYsFAAXjzs4b2gNg/Jra2VwDW29OEbIJ241
DXIPn5Ts+1/MKANVuxpK88Vge3aG3XJlsMl4kq3YCt61xJg0sZNjhaZsl5YYm5C2/8wI4h7Soovv
O2rmLt+3KiXoPxIJvSzXZeFx3qBoNinY80EbT6C+ni23Wdc1jEpfafqzqgHZSQvl2cyt8VgZuHAN
YlZcDs4urrBykaOwJaA2NSXVxSWFIPLWepGm95hnvNsc9AOeH7Uf//oN4sDIdi12a0iTXOM4zvq5
yxyM9fIpShFck+nTBhfipjiQLrsdcTXatn5zZ8miirohHxxGLcF7say8dMJxKHa9TibNR2+HYZLC
3kzoZkujx9AYO4W7ONwvSlrZvUyFaJldJLZppo1iquoo3q4v0UZcR4WKP2NoNCuqS9OfDcVlWuH/
dDI3IkPQtk9W6lGyr3XzcSw17eAoK1AgLBKVzaXQBKt0z577Jywc4UOAvlv6zRGqXjEX37IAn25e
Pms1NbxPMtJS4AHlRUN5lq3Yd1603vcvcRmdIOi676riRg72QetthI/WTjYjw253gPV0GDvczZ7Q
vjs6xBbL9ZurXitiQpqesKapraNqCickR7NXUtnId+8BvljwZBq8wEo9g0scgSaaRIaL3fSuqZXo
h5Ma2YpHcPeI9aiy68JpuqZCBtT57AJxEFPihGgLVSCv6aDwF+lDitfgpv5DDNz8i8WkozoOImWT
F4ahfdiNGdR1Bgg409cogkzZV929JtR4SasnN2WD6pIamvYs+0oH15qkSrudbMqB2XA+XjUqSMsK
r1Ue4faAW1i7o5chZO6WE1Lr2YOhBvqWaBQZYcdom4M8+JkF78FSwbcqDTYMAOZXuqM3B1Uc5BTZ
NPOW6+TpcvG7a+R9xqn+8g+7V5nbL96lDHSH9xDqH+qgqUz903+vBuuecMiM4Yve5xk4GFCnUMGc
EzQBXATEAdtAoW9W23MdQUOVfZFYVAyVxQB5gGbnwB5YyU4cANxTphvOMekdtkBFwGYU8N6Hsx42
8aVvfDv7388bsEJurWDeyTylRUHwKjQJrMltsWwi0k8OushiymZijvG7phxdJi/XYuDqrj5MXppB
U/ODBIhDhTt8dOGK3qETvAZ0GD7KA/F6Y515hrEjABs+prOXA0Y01qauVt/QLysw/PP2AZ2GjoMP
m8jQNRP2BYYBN6i3fyT+quGv/cNO4P1k6RjflBqPZLtsSgz38I0MJh75SgjuTzbz0fmkALZ6yHWS
cVSO3Rqekb1EaQHTSemQGshmDF/DHvzpNICpfTbyn3E25y8DkM6DYbrik82tURpEmwIAzo0cnUxl
7YV5DUtGHdlO8BvIm6lZFFzJ3+DSNL1PhdvnD4AbqnPTW7dZEFpby4qjPewqTQAJLFIapX8fxaJG
Nqmib3w5vkRuYTwaamzs7UiDgWHF9avrfFPgoX77cCF+gZ///vOv2yLb//7zT4jK1h0qnyxd1U1X
1sa8i+/PBk9NBRb6sz2yFnk2Nde8Qo5uT1dQErq+8w+KDTE07KuHMAjMnWzJfjJrTr1a2qhpiLxT
BnY9DGa2n2yoGLlk1zt6p61A1zd7o7fGc1XZ5X2BDDuo0+ksu2Ba9Ve9krcb2ZQDpu49Qkan7FNc
5CDOOTbh/CRb8oB/W4m4i6hKT8nvNtbRLTlz4+ywJZ5xEKaMj0VmuK7VFmMlihE+jxFVCW42PVFJ
F0CZgu4cAlqD8KIAK9VNx8UjhW/25Ssvv8oRVkYmwlYJAbF4LYF+m5s7k6TX5VBCvFqZqQVD/20g
FGfyCrBe2U5Ozksbo0ffRj9Too/rg47klJdUh/btrJYjsk2i13WRzDrfxxJrHjlRGdXbVrXvP8QB
ZHPpgz82U8R0lD3SCXsJGbR6APiJON0qdPPwBgWI8hzE/qvJs/9Otrr2LjUL8KG6nz3gfnRH2kl5
1rtwPKj4Ea9rq1OeESlFO5tQazNQOXlGgJOfeVbHDw1/kDBRrUdphVwBKwf3GVcH2ZeV3q5oswkq
IFg9xVe6g1JM/cFLdYTlS1ueLXPQRAveDAfh64HlGQI1bby+bOJCghc3oV8+yTIKWTghz3BWqFZj
4Qlde8lmLyCUvMyz4PyuGiWeWR5o5p0WWdbarllBGaIpD2obwHI0ywdRbYpPgIWjU9snuPcgZv8w
La4gwVzUcersm4ekqcM7echHbN7cCRYsPUQDCTsTWX4uOn3e57NQ7MsRJxLJJyB9gm8TYsFjpQe3
BS9MZeJ5bNCRF0OKIyyt0k4y8heReBrFZ3nIUlJcM/oqlhd/9OFtxlq+dNdZ0oenvJ5+NH5PJbZd
urKFSZvxFOOVu7TIuV1aTabr1Gz778Z6RFEbQq8ZkEMbZTW4iht5hinffDmTfegwjZU6pBToC+cZ
x3LLG6OAFb+1nS5PV5dzzUSnmMVpjntcr6OinmCtZV161F0fPZ4y+bfdkM1bhVTnucjKCKJH+P9I
O6/ltpFtDT8RqpDDLbMYJCpZlm9Qjsg5NICnPx+aGlOj2TN7dp0Lo9AJoGii0b3WH9rnHBHshS/I
Wwx99DNmP/ndyjV+zrN/UBzh0NBHbDqaGtmuJMgQVk27Y1Yp7jc7bH75+D59zj28o8xSy54LWGIr
34WM9M8T6l+Yu64BoorNI5MqkynNH+BViY2xuqga5zlEh3UhX72i7KplKuJ0L8PXgwJTtVTVdC9f
vbI1i5q3VlVDgVK2XsfKVt0abjq9KO//0/jrgFAHYWzVtT4e8moA19KGs7zgn+gDdgccnM0w/nqX
IJYbe+Jo6rDf2S+L57L2a8y0bPFssmnvwDoqio4FQFS+TC4iKUhdzRlZikQK1bUbGCOTJEU7wBwC
86wKizWteLGsYlmN2It0Vuutgza0d3B/qq3V6/ZzN1kPciM4tihCuwCeH2NhWbsmUKtt0MbOs9Ib
DwgSI95pheYO3YG92iAZYinAxiOWuSfTwC4u9HSkMtGt/pQ19icZ5f7dFQPft65O72uXrq43vBSi
VFYwJp0TmmFob2p4xiFN2x1abxazwbPYPemkYE9GixiRnk0PNg/lN9Wofjq4fr6iPNYtvMyfXmCt
QYm07f55cCBhZJ7ePaZxPq6qjiCFqrT92q1C8y7PlX4DLjS89WusqobORBRfmA4SwoO391wn2xtK
Mcw2oerBRSoKOQfIgGiIRNtuKJ3bMraUte2O01kHFUoKUHQPeVzgXhq57VNT6+zl9Vx8YuIyFh1m
HJ8jR0lBTQjlC7piCDiI+jsLgJMzVc5PS2CS3hXhPiBps6sEf05v5undWGBhk5fVtyE2tFctMNVV
E2jVPmkgQmqpWMj6DLX2bQ22bYOLh/oaBtYuTN3wSXR3Aw/3zYQY6a6EKg1TqomWJLWS7yZiTmGV
4BtZIdPW2V35HPnIKuuWYhzaKg9ObmDh0KpWwUuCOobwpu6nksSIeljmxi5ifTeyp8GbLOkessI3
Nkan9gcH7DYTYlBuOgwEH5tslt0IjeybVWEvUtbtISnwyHKS0j2Q+HcuB1m0ycaxBrHClWxABgzF
P3mqorgzzyKMuZx686nRTvkhid5dRnZ2EZlbOmqR3uiK12CZpNa3vhrp+w7VoU0AavEJwGPOC8fM
fxp4z07h9D1nn7gc6ly916sp3ymx6WJhE+hnJcSEIaic6lsTIDY3j8ld91enq8VzmZnJpuOnd7AM
mNmKhpCrpoUD4eha5bUYZ3tmw8dIrj7mgzGvUmR93U2Pwe+qaz1ZyUdZEr6OLhT6F5dr/G2dvIi8
w9CnnzMDmAB+VDgxqkbw1PVVc4t5zllX4vBJVtlWu29IJt+pc5Xr1RkEykjdysbYcjPgZCQDZNHT
R+Jx9tZ01LiZhfbW0OtujXRq7+xWaR/bMDoEaUIYS+uxk9MsY93PUS2o0/Gi173mrjKM7lHvgnfd
uhGkZea9GIkz7krCdJkngMDrmF0cBwvsmjzIYpaM/P9ZyAYTPjLOvlYE5zhCydUnXimrFGF9MVSv
faub0KtBiLeo1rKVVUZ5+Of3CXGGPy/QXQgjLihPUqs8nJqmfgDgVOiyTRg06M/kP0nGbJhry72Y
3K1N3O2+ml/kk+dtoW2+lea2a2lukz3b+bU+/KnnX8fJns18zd93+D0uSpR6K+ocb/DeJ52CIDnp
FQ/xnB7MpGuPt7JGHkZAUVslTpEi+HNDY+OacQkUu26mrrw634eYEZ7AM8YPPODFrVX7O1mSBxPh
PVSi0xovtFAkIBBdVLE8d9yGubacwC3BAey8O2ecjYWM+D6aldBklTxTItI1XYDS1rWB6Fa9ybNg
vI29Zm1mk34O5lXrmFWo3yVKBewEIaUQY84D64cEpTr9W02c9ynS3J/T7GBVa73YjLmv7fHMtW7R
jMHGPg2am7IQ3ppoFMyi1npwyqx8TLB/TlAZf7FzgY1VR2xQFgfwisxaVruph7x8GScdkXVtbxdl
d6ukebYiJoUR7VTYPObCKm5x25q0Bshooyg3LCXadZ9Bgt2O0/TV0guxwLqixaIT+f+u1B8Mkq3f
M/T+WAnDCAAaZO9SDMwRv/1LD6KbBarP6PdB5NE2U9mS1MB26sQeGBXpUs0+8S77AU/A/6nrr13b
NWd0Dx1ke5w6YOtUIm/qpNZZpIW2j4mUrMHcW5/VUtmEg5V915T0rQefXt3P1MG1Y5O+akqzQUQJ
kU4J+SWk3i1xzLMOegnIBcxphLz14QKR88MuQNd5wB4iqLC7JIvSKg180Ca2UO4Q+q9AQwEVs9Jv
9Wwx2gOFRckeI1oWpcnT2EdIifLHnNPIazc50PGTFWbjbmiBsoxRHx78wSp2hVu4J8KN6SaukQTg
fwxRBoOE8hhkdoM/TzKdjGqECaQXxk0w6/UlA++AcvCImfv1aYBtg2859abfTKj8DnSbJ66hGt51
U5PKwgqaGUwZc67WWm/dkgSKd+L94tWevJh8hdjn1a8Bcgfr1HbDYxtX9W2qJf4ygGb5TUN5JFDt
75Gq4tHXJh7IKE/fNy0Sl6WtVy+ood1mdmJ/z9L0Z66I+smpqvK/LX2tD8wCpipPM0xdI5ymWiZ0
tz8jQdoh0ZwU2e5n0DreQ21+crGOeDGQy9hbvQdjIE2q1yyKEdBU2u6uF5VxP+ga0hrUJxNOP6PA
tb1Gubkckhu5EZHFqLHeF2WrXbSHKirvvclNj76GQFhYDyVmi0m9HIh2vBrZdB9JXK7n3pR4B/9q
7PIrHjTuiwL9cJkJLbsh+fOrRWj2gJsuyZuuHL+ETv6AjaH+WM/1oUZ9YBrjl/5YIRd1J/Csvuz8
MRDBdX0qgqXc78vtPwmu4RTppYU5i2O2W6tQ80VlGfHWQeZ0AgqJIiGChfVbMN0R2gq0dH90YqTF
FqE6iKMsY2wjjsFgdWQlhvhjg+xilzZDZMfWqwf8Y4bn1sRqbGa8SOwhLPf0OFcpkAbuwxJT9mJy
xQpqrHpynbZaO+q8GZo1TdHIGH60EaxKPbB+OW71EPuu8hlBAeRz41o7T5DVmf81YnG/h0c+mDE5
nG/uMty2AvNXHfUPkzEGd53pix1+ifldA60AQxU7/1zXUbtB0yzbKnWTfw4d+7XzTXGOqil69KB0
yurRy90d4glI/MyD8pHdn6nX/tEM1fYlKnam4WefvaK0D2SJ66UsDsr4CNvsTmpw4m9968RW9RSI
Nj0IzZiNrRAKCvLgDlBd9WS04yr30MBV03Jjti1LcFbyR8Dj7w/XOtVpxdos0MOTXa4NsghSVKxh
6DmrXMzK1nqW3ntV7q1Zbqi8KKN+G6FrfgwwYr5JWBbuM5ALB4MHFMu5rkMjJNMwVetd4MtTtkYb
fnjACdxflm7ePCdt4S8GhD8/qyGiqlk8Gl91f84Bl8XPumw2Y+L7iCBbW9cCi7pAvXnRJbPBiFqQ
hPGd9nsXRI8G9gDxrx4wxY3MmA0NeQG/S+5VLzCeCzfa+8xv97KNjM6lzUC+5domc3J/Hecldbjq
BZ7MwawlhNGSDajUC3cSgQk31tgXZQgVcaYatIGD2K1AWtpf8IvsHj01uGEZH/yCqHYT+kX0SixE
Y6IYktvUS429irTNJot159GtyWJHSLP8jBEKdZFQqLVKXUx4uTy4Gip3LYuB/RAglxRUrDcrPR1f
C7yKIy9tT1gXG1uHSB6WZkrwa3Zxz1GsVcr2FX9Z7cXpknJVud10ZzjluJsMvbwx/M7cJEoaojCe
Rps0bLSDUWvRScU7cw3oK3kxRPoJHYDuJyiXTZeY4dcxQbejxKD7DDGCmabKw11Q98a9E6LTV426
9c0RX1gyQzeQEoaRpCnYQykOc35SzCwF2QAi6O0MQcbZB71APXq07HMv2te69IbPyPSNiKSaxBpn
XFarmSu1U7ynEQ+pI7ymaKm2ZvS5K2Lgavw8drLoTfWpawLxUPttey+K5FGfe3mFke4Q4kWUZi4S
vNMX7Lm/o37a4WjJf0NSQka6gqQmTPHINEfE8udVnDyMXb9SkJy6kyUsJ6JdnYZbcgXGIU0GCBeB
423NsmFmUFNl1WjI8yX2YC/Uuhdf2qC8j/l1BItSWSdJUmBNG5eH0eiDb+2kQToPIvNZnW4vCwMl
+c5E/clvTeOlbLVp12V5uJZF3Hs7ZOt50i6t/FkiD+zbf16n239599mGQYBYB8GveepfGN64B0CR
tivlSXi5BrbJwOWsmvo7VWTJvhG1v4EcXDz5BcsSU8+cHyW4QGyIjK/XviMs3psxuWVZQHesXZ7K
Kkwx/TIQ+/2je6aiSCUvncJv3F/6zpe2ctgkjd/qywtRO8cxYJGm6aEl4vuzbjEp6IrkS4t24jJq
4/yMW5y+K9h3YI6ixecAjvTSVorgSwYPO2BRLgfh0ZAQBQWnMYGb0OeZoLSy6MkJMGmZs/MhgldP
iSD5O88gsu13aUymj23zOFAuzn+RlQEy93GjBOPEQIlCtQ3+gUD/8+qD8I1vAid0ngxSu6sEk8by
JbX8BRCzZAtQrDm4GBSUC3lad6Qj2/lwacnN0VvKSpE2ZCKnETf5zAJJak8niXORcBh59gET86Eo
BAZ6CAzb5g6yFNpAXY9oM/k0TBt0Fp1u3x00pXKOLaL76wbZh2ekSrBLm7/wrMQIrbB+yEGZEjHI
ibuNarDnl4OaJOCxDF3jGacvlvrpna6X4Y9OiLWrNzwlVVAs7REwDOy+rw7Wy589DdVMuCzWgzom
kMCTCFnf2FR28A/VmwQ7mpMFXGBjTkLZe6H5KfQJqKWAbI6E6LwD+NB4g5SseMpnuXTQL+NPH3hz
a/IDAY8H3qOPn0XiWevIq98GEQiPLoPYtla/B40SKVAj1VUj+HwZFM93mrdNlzv5uI4/qb5NigQA
0BYB5GydA+yMPk1t8BVOmHYURhLvpzL2WOwSZWx81rLNgDqrOccgK0MtFlY1epcYJPJSixmY9Fym
+KCp4DcVRbM/l/2vZsa5t107bGriKTvXip25ujLiAv/s5DOeLD7yaDDTm0Z/QcbQv5VV8iCLXpZu
CLzHxw/1ZqPryy4T9TofH5LOGA/hLIBIBgTq/Hx2Pci6JOjLXZIfmaHcnn2b+pgnM+A49a2jNidv
HVz58EfJ7aOU8pWtY6dax9p7xOe5ucHr2nhJJm9Dks5+VAcnvK9D8ZjOJLDCbLydliX2Spl0Y610
6AEVZZ3vBPH3lXxqkb/Od97odpeibM3s8sbXxq1Vtr+sEjbmAFB/QxgHH4G5qMTaqQL/+eAXP4wR
+4vGG52TXOCG2iZy1Op0WfPqrt1OROf1fkVwmuVMgrqbUGPU05oQdDVLMnaZAbq0YXgs4zB7tKb4
ff3Erm/ILTxV6G91mfdq6sd0BOGftXBsky7Ex2z+RBFucCz93ZUwenVnTxb/AVk4LbK2dU9tEhbP
Shus5T5zzLGPzogPL0Wid4/jEJbb0jXijUwU+klmoPVuekcpxZ3H51LVxk+gz54uIBiwXsZqMhR1
w9rY2Wc+8rRu37K9jNvqs9Um52COdfZxubez3HoVCQ6iBuuyu8qP/BtPaZotKsbmQ5qnyMKCVfnR
6hszaX7lcB1e8wIdbXbtmP28nSjKx5r3TTnoBZw03vXJq9Z5VSH3yZQD2Jc5R+QQbp1/TnlDykiP
tGAjW3toklUxfnOdRT6yV/f571xCJWhvU9woj51VRGivNc5rl9XrJm2171nRqYimJ9N9yiIJIKDt
blK8NJ+ztn+SPeosYsOKM3FbInfdIdF+o6Vd9dDNwTfZw0F3oLT68VQyp63wPmru6vkgVMg0GCFq
K1dDph9vkphKxzaWaefEz9kQYduXVmf58ikoMaA8y5/x3HYttUbwrvR7nO/zQ/znt7+nOn99/89w
GzI/Gom6v+r0GJbSKAGGr0+Tt68VTXQ3UQYmyfPMftUXsX2QxAh5FnQ+GyATjtMqbnwFLFnvb7oc
SRrIKfDwiU0cKhONwjxUnxIn8dY2U9V2NNt4g5ULUeEZWixBxvGsXtQWaOdUENYiBHcONjPrJ8f0
PuGBo9/JkoqHkYGhR4KM/1mzc3/PvF2vgtyxXmFc/3AAyt2XXqPcJlM/LDIYZrejp2C9gp1JiG07
5L/uh4VS7SsexDN2oR9fYqPDH6pOzzitCozcYaFHrlvc1tid7mJNNDc1u9OMPeR67Kr+cdDV6ZhG
3Rdt0vvHscr1Zdz2wcb2yCqUvOt+eHazMPjudokWK7vKx4+yRgcuM7OS7yMwVkLz6q/YWa1zvXRe
zNH0t9CB861dld19aJenFCjva5oZK5lXUhEYX2JzGZ4xd7wXSoiV8RDZBx9nuMuB1ycIxaJCbm3m
Cc28qv6X0HnfkqHBeONzWPgIbRpqfXCdsb0jJcartJsNjqyh2tSJb97VzE6I4FfuxhUgChawtlEU
6hLnwfXVOwMY3FcNwMyiKPEFxk+8ZMMzbgrVfQmtvP/muhHu6qJu1vGES4xdq3g0q5Z48Wwb0x4z
7L8H0OHroEItvTOe+tz0flm9cs+meNeSnV+NDoyFMdGXbau1C5GFLnaKrXcohmbY2a6y9zH1WWsj
LPa06Rcq6OqXKe8wQwYXtyn8jh143t7pJfi9BtDhty4RZ5dk609STsRsHOyI/dDdwAZp9ymwGMn2
o8MftMB8nHpoC+lxCML4Xh6qStUOSgKEb65KFKVeRplrrUur0E7CGeEfiPLz4Jbnys7LJ1C5TxoW
LHeIKKnPBY7nRaA5t3pcNqfRqs8QAYD0Z3HMFu5njO/LUY2CBw9e902Agx/OhVFhHhUC0N56Cu3s
FWF8a1t2ar2RRWW079yS7aGt9+K2s9thESh5/moqcbTCNjw86F53Aqbpgn/+Q/Uq9Dir0GxKyjDY
4qf6poYl6TUJQUzCNXMXWUYJ64viYJ7U++MzmZH8rkrjZ1YnDXZ5MU/SJLS9EE3/SXWZqYGGZ1uC
JD9474r7zO2N0zA4Oys1w9mhC0lgzu5lozr64r4fHGdfTsk3coz0ECgk3HgRmlmXcoQiLlL6errw
h7xfl0SWP7GM6dZA73mtzUXbsL2l6mkdjJ4J+3evHLH2aBTEjmwjP1xOHbNjm8SKy12KuRbrhIfU
1ZVlKG5L7Fhx+x7P1Rhbd27Wbtl9rk3P+FEIjRVe3H4TptWfpzYrl3rh1ps6ep1qgL4xW5exi5tf
wnwUriOemyT0jpU/wR2uUmgVCXrxHa4IZyT8/J0qcMBAE788Z0pXnvP5zDE1bI/T6iCrZGNfNNlW
CCPAZJgegJuyW0WrvyWkhIvGsZ7qRO1vRIORiyw6UTAReUu+xkpuP6EtLB6yrlimc6ksYGxGAb4R
w2w+LB2IpSGxPEsTA3O70P56rbp2u/b1YBST2uDuDlbGst6xmwMo3l+VX7r7oWriG7fzPSihQ7aL
TC04iShqtmFtJLekEjHMLo3qbnJrZ+1lSHsIEZw93sy7Ar/gA3rE7T7k8d91CIseDZRSN/qoTndD
1RZ4IkTqQzebrKWmUJ/K9L6uLVAH7pTdo2sd73qzrm/iwGvvxqiLiHul9avu5ye14klPUrAFWt58
ievOWILUy84GadcdQCp115c4t1aFDt2OKOqNZnM1YSnzK0NUS9cxtK82Gwtdre2fbpk9aqwhcF5R
1bMwlDXiIuUvE1JZyFz4GvR8QhEmxdnKo25Xj+2ty6O0TfDB3A4WWBnVcYkt2KH+olrNN93O4l+5
fQKlicACD/PZJvf86oRGuax6rXlA7qXbVGmLgeVQH7yYnKAfKM0ZhhH+gw2ZgKoYlmFRpz/VkG2W
l7MmsV0z30AvxApuMqyTDo5kFXpC+2yK8UQMxCVR6WlM2ZtGtauvUWhNa+Gq1Z4wpfOQN+In3Aom
SrL27Igb+z5ruvhgRAEqc1k/3mbevH2xrG+xVgbQMtpxp4Vtt7UDlkgIdN13oHS/e8DkFlqejQ9j
ZgoQ5jU+JXnfvRCeIEFCj2heOLtVkd3roinAATQ71cEI05k8+0abcO3k/zLZjmpr33lmhbWtmNWK
htjbjbOfTl4Cxx8iz3+yTLM5O/WwT2CmCgOfi4p0b4C5/ClCRnFLBrldS3BXwHe5skVU3UjoV4ew
OUgRt0XTCOhX07mLDk3TJ1Xt8wfVLwiZttbBwhgTf7de3HSdFqwnV8tfIWL8JOsynCsPDkhhhD+i
ec61sOYqe6VcYq0X3OFSad/0UT9uhz7JHwJdYP1VdM1326sR8+y0nwopi0qNnOdKxXxC05JXd8QD
t8gN75zNBwj2eMPF/FB9W9GVBYEgbTXV+J2Hfu2dZUfPs82tG5u4gv2uQ9gLfovFxDJfRXZL8Yw4
u5drXy6W2hp2HndDL6aXUQnCtVuU+UkJCADCGWT93Bvp0Yu9L05ieKfIYH8dNo+TYURLfdIRrPVg
uddY1HuudiohqCwn9LWBniCK7+FeepP36XhXzodol48ZlvdtGu1Kdgo4wnX6C3KnX416GH6Rn5tA
KrNQYbddK/iYNa1XrAWxb6bLNJj2SspEbSrW/cA8gn+HgsdwZWuYogbOzk+UHKnNnOdVSz+DmcH1
zW1YcKnleJx80COZYTmb2DYG9ICSYuOqo3Msqq7rUVLqHq3CwSN1rrsetMb9o0vj6sTVHOBfrEZQ
JGyaF7cRzSJ3zOhTj6j7qs8s45x4IVtUsBDgubexMUERgJAAvgc5T6Hj+DZF7UnUBltAIlSPGXmm
BaTs4UbWaZmBS+HUQipW3HNsRM5PclG4IGB5HbgPgcEqGYelryr+vnuQp9PeVGCaLHy0k6NxDk1U
imAhmHxWmih9FWoIYB040AxcdgmAh3tQ6T1yf4a9TAa3Xttg6K0wIiEZ4HKslkN+E005z0Op4tzk
TDqpPc9/GB3xENgollp2ECIOpBBgSbqtr9XFPfE0KMlKlcNja6GN26yaoNTWz3YxxqeBuAahkLZ+
TsrCvfUS84nfj/00jbB5oH7/wRB30jG/sGglH6xiF7eqehLAkiAu6+Kq8W/b8rss2KE0XhfJynHq
6ZwgjbUwtHaAmWBM50sdah9bPXXBXsxdZAO7BTRScBqaa0oRJ0vVylkAz3KBg+dUx65L385So8QY
pifvqkSiacnD0udyykzE7yrF+ArJfGTxLCQnFexwt5nm4XM2H/gZeDcdTCsDbREcqWxeAFl831ZK
wuPPtMgK1rnXpgFxFL6ZG6u2nHtZ17q4tCbNtCtiV0dgCmZXl9pk4Qe0D9UcTZVqvCXrZJzxerGW
hh8G9yGfejs6Y7pT2FpWejDBRhvnEMIdCNZVb6kmr2mQm16pw8WJzdceUt8p7H+MRkGitRvLjecS
uC2jxNk3fsNabD7DMRiXVHl6PbTOLVnecdN3UbsmbEqKooQJKZT01U/C5AtmArMiitJ+Yr7XMKr3
g0ewKNHajGsfRz9+FFHylc0VCfiuBrzfWbxa5qI8CE8HVWt5RAfgtdGkD469z8VKwTT5bDQPkdlA
bFRtpFd8vmAkEVBOVr06vfFtXcDf0BQsryfiAWaC9WM0Kca9PFQhlEBWW91GC9S3urrtOhI2enUz
pLV56Sc07ZaEnn1MCsvb4AAKTtzRzH0bEWnx0LB+0kK7eRCNWKgItD6ZTr/2ElW5nxfqftdoLwaI
1SMBAv9StMosW8ajiDeZXsY1OrA4YJTI/2+RYErJxRbfXT8ucA4QWLM7RJpFaw73Fkoay9FLp63l
+e4hqZVPYVwkDwKGpNnVzVMwjjW2OS6kp1a7xa6zfsLt2Vr2aFQzw1LEhcXfaj2hGb/1b60CUBXU
Lf82j+0f2jTFL0EW1zeRGpIR8oLkxYYtszZFE+1kK4wIpBtDswS9Qis2E2gVJ8qj6prqA+8PYCxU
D04PbzEscEhio3lwlAnAYG8ZO8to0hUqIjaMKbynMwBMGJ0W9nNGKAH/ClddEdendVS1bVnwelcS
xyLEEiLfCEx0LcfqXh9sS63EXVyO7QCd8bYnzjd3ZoXXbHBQDzayNemJ/ZnjVF2KwLR4YY149crO
uUjJbw5Yf8vOapDk67ojMHYZOwwY2ZPQ3srORt/qqzp0/Utrajcd+hZZtbuMjQSJt56UkPwTkgkj
bjKsyRYznp3leP1dj/T9Joum8ugmB9An0ZPSLHtNFU+K5vRPWT18gkXlnQozH3ZVD3lTMQZx17VI
0EW9B3dIwWFX1rXa12pCT+1S1SNWcGuSbPbVEp3bmB0zQPNw7+KkeCf75zUuWuyfo62bD9g85oIl
XuRg+xmnhyCA+A3r7XtOcOprWYb6ApSHdZf5VryLBnfftlN27qzkuVOT4AU+sr7H1wI1Zm8IXuqk
bTfE2seNbAU80CzJEXp72VqY9WPWFP05iFzjU/e1qbJgp4eFuiqFVaMYYterBt7qtolJcuJpgQyS
V+IOgrG888dpOp+aWlbpy3cd3p2amVZukpHwQWA9+JAwP9n8eSRkgfEOXvDJ4Nd276fFXpYUS5h3
cTA+yFI85Shd5uK7LNX80dC3MYeMMP36NNVoB7kDOTp51bidjI0PMmUV24pxN/rq2wG3VkcRwd21
mgV/uU/94Fl2utanZqetw5FM8YeGIohVLJ1hC1w7yy7EI9jroGMmft/O79kwWrWmPcOH30SiHV/d
yfZXUwuoedRy9aTqhLvATmN7zx45HOtwGc1mJ/KAN9LbWWpYLo93zjvcQT9Etmq/z9Ii89ZDD6Hk
Q4PsLFtFpwTvWiH7YL9ii4aoBLHXy1Wbxl2kzQRwr4NUTIBlnPI9cmFvh5ilwj6dD/Ls2nDtd234
0O9fdLlefgIQnyzk9a/jZPHa53qnf9Hlw6WuY//2U/7t3a6f4Nrlw+WbYAbmfWj+cKfrZa4f5sNl
rl3+t+/jby/zz3eSw+Sn1Pqx2nRh9HD9E2T9tfi3t/jbLteGD1/E/36p65/x4VLXL+x/utuHT/A/
jf3n7+VvL/XPnxR5h5rVoVEsEQhhaRfNj6E8/EP5XROpKEblqfs26lLGMbu4XOVSvgx4N+w/3kFW
yku9H/X3n+h612sflbzztL62vL/S//f+bGbYegszZnV+vePlqpf7XO/7vvb/e9/LHd//JfLuLRwI
qxI9rpt/fPvXT/Wh7lr8+EH/dohsePfRr5eQLel80w91suFf1P2LLv/7pcDUd6sRh5+FGY/NbTeE
zroGEb+UxbCfJQPMvAG5QysYLWupVq6/Utym0Ldpg6lfU3usKOdm2XEYAzBxgFeOkNTrvV7g2bSS
zUG/Ns3UO4H5hUEnq/rJSw+Vxyqw1Et9q4+GszJJKi3h/S1JMwC9nO3aLmZu0tdNWrrB2UPSU55a
w5Qoy6vRm+68DbxWXa3gfN+IUTlu0q9+1Cg3pu9h64vH6ZacFPEoNSseQGXuzCpvbxFbyh8Uoi9H
y2vPsk32qnhyN55dDyto4fmD7KYnWImFBFv2sovuqyyRcpamXFV2SMsCDJcZa4vrhf7l3XW3PzuW
7hNE/Q939kaUl3T/W5BjTFvnrjhNILHGhY32x0mWMZsMl0PqvTVfG8zfXWxToUsx0KUQb8PkWHmQ
/bzfV7GqJNwUJuRdrYTRYtQxWQB5Kg9ECREpvZbfdUpc9wT6cty+GwPy9I/u72oRV0zd5WCoApk+
JNyxfrNvey1ybuVZindF3+fd6UM9C6JoxfqU39CHAUMbHvskQK3hj2vIHvJQsr1FBcrGYn0edT2E
qdPvoEH+vFbJM3mRsnEPdTnZ+2uVk4pNpo7ipgJvD2aSPCFGThZfEfa/du1d6mWjrJdn1wPwOvsg
i5MUwJOnLskUv47fxsphjRn5q8ioWzzPsmEDBKBfRvGkewv09ZrzotIIkmBqpPCrBUJN2A4n29gr
2rMI1PZca6Wzd3r3SVZd65HferKy1mWvQVd5yIAjb2wz6JfjPFLWXe4hr3StlPdxnQD75XmwbFDL
6XNW1M1W0nTlGTpQ92983Q/UXUT4vHJxabucS86uZO8iCwvaoV156HKG5HD3amsYKbrmVdbslUqx
OfcVtf7TeasZuIvL7ngK98Oh1XR7ETR9tmpi4407nSid5xLdgEZ9PRhlg1gn0XxZ9a7LR+a1bA9i
Fzr2u66G4gs5XBKxkS9YRLhaYJxGzNo0IEo3qWsfwhkUgUOk+iUrUAeajRSuPUJb0xANFtlSv/kA
+kkywOcbWenMbqHwXy0CIKviNzYITaNDbgdkjuYIIE/KQ0QWFeFKZPHkAUH2DF+5tr+I5pWTCsN5
7teSDbv0A2oh1qieNEjHlc39rFCwido6Xl1sv0EK5sBBsnglfK++L2eXeFmnzXUdpG7scIjRbmRZ
Nn+4zqDGd03nBze93Yhjr1r90RNkiBeyHKNCf3D126Irhnx1aSD4BB5gcLpvIeY2JO71Hv3loFxd
r9Dl8du1PtSF8/V8/fZDta1GylbRh/vut0vou/fKm4to7U9LYgjauzfM5bVDCvBw6SPL70ZeXjLC
j9RlAOhpCcMPfVyFjGmWRi8CXtg2L2s8CedD+vtslKZy17Js7kVyGfGhXhbZQfdbkP+fG9G504LA
J6wpDxJzZkbK6XrI/eataAbtogMmcpSNsv4ytoeNswymelpfhxFV91d9WWnLi9qtCeEQGpRADNA0
ouj/aDuzprixplv/IkVoHm5rpKAKDNjG7RtFu92teZ7168+jFE1hur/vfU/EOTcK7czcWwUUknbm
yrUAAWvVXnGa34ypy4LbNneGcx7nbEyjpjrFc1qdEiN11afBInegjm6+lZh6CUykVWHyQEZ3VN3I
Q96LyQ31YsvL6AA9SKOp2dbTbfiKR2e+4TGnPdDMqj/IWYYOqD5H3eVq15FuO2e6BXcRoZ4KqHaj
jaV1dPjYtPhhvB5I6/GTgPreRYq3VAYWd2R6UFW+XU1szXLJsVAoyXC16wcI67w59425Xu2dPU8r
0DHo4g2zfprTqDqSp1afvS6DqFLx7Z864jUhAL8fbpsP25qm/k/+W2xkOPOH2MH5VnOZtIJPOdAo
AXQN5Gip15BOyoMbA76mYXVXdkRGEqTDq62gsaoYKwRWlhnrZFlnCJekXhW6m2bx1PCYaTtZ0R7D
Gwn5OGVZm9baCNZ3Zoi3sKpdqjvOaD+AWc/3bgPRMH86+6cd0ieiJdXvoR3D62E16UNVJ2j/ImZ4
sOhz+SyxQtfya6zazxZlGqAPil4rG0fjkSQ9Aw2qBzTDJAwXGLFqwKsmXuk2EK/jAnQQr8wtOuqQ
qmeYXr31WWdrUiff1IueFPl6MvAV+KnrULzVokQl3qxAQ6k2ATQ1Giy/Xrcx/bR5gKiEDp7l7Oq4
2sLFC4JDO9ox3QoSJ4cBNubVQe/Gz5kK3zwMFFGvE+QSH1aSS0ywncAIzcISfL12unwo0FfNpQLW
ZDhmubcn4HiRPca/0QeF+JH6W8AvgGJhBNXw0Gm/VZYGyKqcnqdioD9PSVIq4YH2m5OrqNNrqn8J
0llFAJEv7DJdVs3bvD6N5Hv/u1X9UYcbQ1FQs+Ll8WQNrnXU/J7ObPBZG/jD+nOkR8FLWM6noCLb
37rx/Lmoiu24EKPRP1fc6x2qQcESRdMi7842GjPi9RK94kdhSfHKknTlDWfxRqb6bsl8yikUs4bb
Fj8pKaRUGLwCBL3TPakQjp86N7QPaB3ZX5U5upfn8DUiBfh5KiPHOoSNBemyCTvVsKlnqzrKe/Ic
R8ad6eTbD+/KNFXyBj6rqnFnxa/eV5t4oqZ+55lGHj+b9VWdgs+NUTTPySLVaKQpLDpmc9uqgzLc
vw0pigYXOcy5c6I5urzYCqqELFTcNJobPcnBA+BRJmDxZAS3hX6pzPbO6E0EYLIpG49ZN/TcZJkw
8///5GRpu13kl44FVHSIxLTqbdl2zkVCJt0f7m13Pl4n6Pac3HAHpateJvhqYW1b6NPXmPW6c/JQ
FkW4LmJA7/gQThQ+5VM4wPCRbfetjcTKAdR0ugPbNBzMZflZccvtiCrCs5Lu1BjhlKJrhucpqPVt
NCB8K7YRxO0ZVNRPb+F7FVNVmFAFZerFWUwD6PRDUtu8RS7Dkk3fk2F9E5+EmzF9pF5Gy06r+ubt
lPm/wR0y3HlBMNxN/ggKXU7lwO1dUdC1eAv4GFW9eSRGhn7RBtVGxlCdRXvdmvt1zWtMVsSTv73O
lnWtenr9HOsSMi4z57M61MHxQ4jdqDxRA+9LaNUoqXSeeev2SgR2cFY5lcN1LH6JFLcDVdZrpIzt
a+TqklAKEtNWC+AZkSBZQ86ul0SbQDG2/3o1iWSPGsI6CDJR1ZvxwYFgcBePWrKXYe+F2HpjfOjd
2dkMcFAcPjj8If0ZUm85fbQX421YZtpdndepjZwKi4zusz6Vw32gBy3gpMw5eOwsHyG1rzd+PQ8n
Gcoh6dwn1ezjs4yqONYeO2vc5QgIPRTLyDOD4JHGzOuUChaOS9dZN/7UzNHW61pYBrzsd43272gL
x8vMv4gO2Z9MXy48muFwaKIMnFJVb4H3DI+1o4bPNAKAq/Sf5WDEdguCyPJv08XmNgBV51lB3GUZ
Uq3vHvJAv61M73WC3gNhsNCRExOtaNnemXtoY5d4sLf5uS+cv67xtAYC77IRN1sCqr6atkEfTjcy
nNuyA4xmR1sZKm5qPOXl1yxJX68GK1JF+tJ2TkbaJqBuCoOkjbuo9MElGvOTxcEOivXiIraosAAR
X8fmyaBRDq5+AvxlkkTJUA5GZMfgaIpg98FxHaLdYh5CywYj+NXQXHRyJiNAKsWl2DTCY28BfNy1
QzMfqMJDXe9G4aMauZt4KrN/eGWuiSSPxKaGGzzLfJr7P86XiBBy2jXieoW364vzugagYLh8AaF7
UP0frBAOr6RGMHJj07xzcZV2T2dGAJGANfxRt3FwGy8Y641Ed3bkbKfQGD/JoYU19VL6DbT27fQp
t2nyyGI/O8pngmIaSQarPq8jlzJao1jjJpFfx5tXPl32L96UlNi7ud0yd1h+dbmaWDfUqgM6nFJa
b5KyvgUuGD+NAGCfxnCbRkvBf7EUauzd2mP+l7jWoNrv9mnlRvvrnGAo0s3UB6/riAMy4/+P61yv
Pf7nz9P1s7o1LBjKqtQyzkWjH/tYt06tb/C+lfa9cZ4qluHVKzXOqW3EtyMtwPniENMg3jVGwiua
cvZa69FLskyRSFlbhsqIesSuCiB8apNq2otR3OsVJXykCWlP81W9idwoeb1LlxM4n01pGtMNmhh7
1O8ic0tSw7yNqswCus09vw145CExwdiT+7v4ydNM7r6s2vbm9b3GH6MTWT7lnn+Q4MHtUvcwFq0B
1/HfNnVxoH9HZ06tr/Yc5h2EfJcQFMy/9bpVnmS+mGSCxtdnxzcFWpRlvjiGPnPPtj4phzgb6ecY
yjNYieo8a1Z5/rehOCRkgtXarmdaa/9zrKyURsHvjg0jWm0/l4qhbOXMBLSynuWLrUwV61nO/os4
5EAVUMEkM910/4EbS4Y6MF4ljwDM/iq5XYd98E6GOwVakPoGtG1ZcNGcgOYz6summYFxHk0DAHP8
bCxmP+uS24m99FaGVkXrPRxJCgDmuXjRNZLwZIEgHF2CeaNf15h5p/kUO+FzQLPSC4eEf1uT9xgU
LuwMvbdjUTpPjW+jnXod0hxy6gMITY5K463eALKyx9g2rTMU4eOnGZoUazK6O0jQpk++yaGJFFiw
q0jfOX3JzWuM7eQ8u68TZJYcXCNdp8pI5o9WEu8doDS70q1Scp3ddCy0yHgsabTadyV5MtOykNRb
bL5ittuysJs1RBwTC2xgZstvS336swss7ZbUsPEIqemtGofqRetaN9oWLxO9Yo/t4pq6Vrlo9njT
Go4XIfKcTbeJov+1Rpo0a4FON4utXPP6YdIAru8YWEwJhv1O7GnrtdsKiY/jutT1w4hbPmDspOsH
uS5XvGhe4pzyWA8gTGBjZyz7STdS+hug/vRtKWzpN1ejNs3gbmW/KOFgvomEtH6NuS5xdVxt12VQ
+4k3M/+naN2PX0mhvdBQqXxui8k6Fp1Z3rRZnX5WZjjLAD7+8WvAGCF4UQekZYQKaFLpkzEg8hIy
QDW0jZ1dZe+H5jKUYPFK8HUo3g9zCxt4egvGejt0lnHJEvBAo+9+A9+q+beBBl06TTywfNWlMpGm
ic0LuV3jItHN2O6S2hjuivavtLDM2xCKpzs6SflTVQo6lXSGFjUkYlhRox/vSAmJd1pC5EwOdUOT
1Or5OLaj1ri1+z+QNLPpi17iZDkZk0TqaIWubuMpgK49SPqMNmgOxqyFys1YkbCfeY5se6vK3b/S
1MzuQAOXpD6jLLtrQERtE8fXtjKpcVNvH3VdxLtV7ijmpSoROAqGiQ7ARed+GcIaNT14od8hJe+9
ei21rx9npAEuNOC9sOssvnVZPG+0IvJfug44ktYX04tfRdbGa5v8xXeQHSyKwENFoVE2ikXPbmfQ
0UTZwLvV0GJe+7TNOPbXoSZUD7DVvBtevdJX99/OTdMg2joDW/J26f40OuAxRh1pvCt4zsVe2E4o
n4Fin6gZ3g1BtRfbCORy3q3uZUrWF9q+XlYwaejae5pe791aKW+gT3H3CW27v+lJ/LWhxeBR7Sv9
YciqdCP2POvNXaYCI/cWUC/tz7yaad/8uWpv+QU0KJVkyW90tzWbJvD8e7CA81OptI9iD/SsOqS+
aZEY4yJR0x46EzhRC8/mS/TdCOPx5zAHyBVwW3vsy3a+Qf2kulHNLHhiOwiG3s7tn9F3vYX/RCKh
N5se7RhamNc3a/gm6XxC03EHhUVKD1RK1qheevjESKtBup8mJ72AxnMe8kpRtkpg8TR7OwtyUqVi
i97Ort71LB6LS5dDjhUF9mPI2+uJ76JxLwea2M17K/ZRbUQ5cPPBIcMp9h/LMnNPEnuNgOedTJgF
5rRPgyfI/fJnrU7jva8C+y8aGsdipSy3Vu+kf7RjvJ3NafweoC62n+vkfUSzlEj+1wjhiUrjaJtF
IWqigULDRw7V5hF2m4z/IkUNH/xlw9GEnrOzVDjBVsnwUDYnzlVhPKC/QYmsOw/O0G7nLQ7xeqnL
P01aXyalrGkKWfY076Yta1MDHu+a+tIuUrt6T8LXqLzyaQKYeBpcRT+Mc6l8JYO1Rhg0/WyyCeIh
O6YlKqc+rC1864hA/07pWbuDWbd9gkdxuof7/MbI+dhbtZiKgzXpw05i5WCo6e9Q2Gl3Mqq6aKan
sr+Bz735xOZy2881ZUkfMTcRym0b8nCFQXZkbtrpi6PnO2mBhh6V7TByKjvpcnZ1R9u4tq1eaFDc
pqHWK8+RP017WPcLm04ZaHHlENqqeqtYywGsecZdhFOwtaZOS0H3I+PeSKVg8Uj40tP+P53mASKQ
Ne2w9L1W0/gYLfdryL4sajipxbaexoX8z9lv88NV0nMGd4u6X4VW4OTciP2j6qeE5LEx3qVTaG5m
WDh2EiiO61JyFiTNMX5b6kNY4j4onpY10RHKFT3etZm1a1s7/2SVKRtNM4mPtd6mu0aP2GmqKY3z
nYrOqFn/GMrMO+i9OiNFgD61aFeLrfX6eTsqY/Mojv/Rpi5z6fCjNfUaI1PSuhm23TRqOyk8Xgmi
17LluzpmiHrRwR+GL1K1XN0rd/Q/z9fypmkgSbdyTndFZx/6ovviRjvILzeWPqaXYer7cJ8otHo6
+T+GydJlnA9k6NK+PcroLbRd7mNyM3uzy4oyErtEvMWL3VwEkt7i5ZIS6n23KwiYSsgx2SVzKErf
3jd9PW+uNjlb+DMveuFBYysxlgsvIf36r/Nad6ApSCKHpEJKa0icfVEl72OuK7YQrx2pRv1EL8G+
rSrrfv19yBDWK9qi+QVcfyKqbGuYmNzc4X7+NnUdiueDjYzv735QVxtNH9R903JnE3aBsjF+Aqjv
HwKgxWBYtY1wEDRBlZ1NE55QiZJJTtDDvrBQmf9zUtskl9dSiRZpKH2bOe1uZTKhIYU88yYp7fEi
4wB5nEM/UUoUm7LEvA+k63rP3cpZZ4ubnLBGZZH8G9hrA+Kh+E+TyttJySfjkxzmtnd2ztAE+6ut
pr2OEqIabLJcNdkWI9U+LMJhciBbDd9qTc47H30YHBed8dBODMSov0vAO3PXawfobLOt2K5rkJMD
99Q4zrqGOOxc8y56wKvmcqnu7XqggNLDPJvDRwfvHH9Qeu1P18Urj3+D0uz48nn6DQxKUMIstGqQ
GtaPhl7QZ+2YD02OCj3ikPXjEiAmCZBD7Lw3SegyEbCytU78da3r8r+uNRXtNy+KtVtXDzeObTVP
coi1AsV7ze9edW3aAlIkffbMU6em7VPfZ96nPguXHBVaMkOAvqqvEr2OSVxRi8+112iHdpxPBVuZ
j9HX68kMdVlfbJM5ep9G1pdRV2ovURa+jEnkPI4Dr3tVYoQnGUrrjjc7d3ShNRfp4cliL3iMtTsZ
SFAIMz29jObnaOn7ETvR/jHpQU3VFs1g2w7pvJ3W8J8jMySGDuTXS12XWi7lkMRFdpsPo7VF+OjX
9Pkta6h0Xp0HLpN5S2VL9fNDoIaALMDpfwqz/r6e0+lOTHIoYXU6IoqtQ+ZIGJlHkBYxcaoFeCBR
nOq2Gs3YQUkY2e0b2Uok8oiTUznA4ejvWk3TNrJNEZtsS+TsarvO+GCTBUyqfhvVLbp9SAMokCFj
WLnBVtIwmkWdU62mdyudGO2ur4RhxVTvLUuHIrNHXPCg0D95qJcC6ZyU2YE2g+RQLdXUq3cK9D9G
DQQNJb1oS5+Ss/8Ak5eheEtKjqv3CpMXOD1V2nCd+8GxLrV4k5lvMtqGZLfoIkLT6OtcwtTlazD6
u71mffU7/TuCTPmDOLtW30CSp3+ustp7mvTwKOYwQ4jPGOjDHfXI/joWanPK1TLZidcKGmUfeDF1
tOUCPtrH6wXWJUfnwwUoJr67QOQ27gEqU1CvtLm0ZytMtgxJu8gwswD0TZq+TZP+FgJP99z5U7Rr
rCj6UdHIMevwnyIEZx4GvbAhtSiSL6NSP0oAAEoHsovAeLjORB4w/FFpbII93/yWzpl1QNyFr5UF
a306ZvDDLJiVfgG7XA9iyxFegfc2P17tXlQPhwqgJHkuxME+TJWhImDKZS59uuhFvS08PcURXyar
C+py0y36FHKwi45ElZzWMRCsdjlc3WKb5iDczQOJIHF8XGJdp6wpFJOF3hl6bZ+vh6Hrm9u+BLr0
Zg9AI52NEaK93d+ntBz2c/Mupmij8Zi03o8+GIt7uJL1S60cZAA1NDLPNq/jq73KjmIXi5y1y5wh
afQL7zZXc4CgJJx2FFl/WfTdelf7L4sGCGL1eRO5zlanc2rZU8gGxPJd+ziOyXcxXQ8f9h80Cn9D
9As87TITfJl+iOKRbPEyvMY6y2pVGH1fd0DiXfczfTXsADS5d7GRVaR08vq5SWngU5WZZpSscuAR
rpzPk01nOoQ1fyFh537RuH+Sw9P88xzX9Z1uAIREv8h45nc+bEKlVX8q7YPofC1zrEp/neNrin9u
gghp7qSY9towbaesYFdMRvt7y/1500Pi8lA3PXQeasDuK8zm740D9wN8kdM2beBydIap2FFRiR+A
Ho8n252Uo+40xaOreRU7H/qwDA+65YU8bIqGT2Pf6N8+TNLaWoFt1Swe2xreA3fSnZM5eFOG6gQv
kPQH1c4hsXLja1KP9+nkpn8kRkInJW9vT/Br1vSYEhEqqvG1Hvp7yZ/9W8TbGv9jBE1s7janC3jn
dskXeCmyTwJ06PYq1a2v1tTUNICFnwVQUYSqfTvCsbXCHLLSAOqJGsbBGGGv6uDbPZZG3m+LwkRt
e0FCxHm0Lirz250sOoGWlEUFQ0Fjp7Mu2mlTt48RLQFazGuK6gyfArXKz2gbsANBnGwdiki98MZq
mMidwLCyvO6IfTHVsZqfZYm3dcSEoOfWiRWNXzP0/TagRxqvIPkIzrOtJw/NIqTXhWH+RxeCmGo9
7/s0q/4uZaO1Rlit2m9CQDoeSLuD3cQ0UL3lU6EDaB6KMtVwICM3Sf70arTgwUbmUmHrIrMp2lQb
Hc6H5YEc2LtinEmvTVn2kJVwiYqueVfFI4CqfzpqW2EvsTgCMmrrjKT3+BYvjiAuzbNuwEN8GUlV
ZUWjNs+v+Z3BcLLDSIFa9O52fj+pv7fJC0qh2R9k+tRt5E3zvQa+6UwDOxRhrwF5H+3rVAHPp8Tu
cWq7g6W2zp09+ZazI12SHHKIFEEZoTEv7kjRnbuInwf6IfQqU1rvTqlOE7v8ZMCs9wbo/5duhOnj
aocbZ2+mSfjyL/H2YtcjrwDZ2MBFVkDvkSY1/6VLTlLGqhvUG8rGFoJ25C68Uhs3pp21SMZWxktD
5aVuSUKSHLgP667cCMsmPCtQWinwHcrQtM3/fVKlmYDz8ulCkqqA/nY5KPBUAi9EP6Od/7YtjhiZ
MhRhBmBPqr2fYDcuNbc6x800PYbLIR+tfVMWsLsvIzkA+DejhpfOxeJlnfrQUSuWEZSO8HGA7EMS
Obi7muKxzu6GXv1NTHKwO684uarerjObqA5PeW39iURPdwf3JzJG3Zj0iIMW3RYidIsa01CSb1+M
4pFIOVvDZWwG2Z95qqrgZZLxzJZJ21dzP2wEa6kNdN/wXo5HxhIjZ3KAJQ3eguR8NUPfG3ebsute
J9QNEtvVrD4kuoOUkdJ6DvdkRec319X+fqoCdxcnxvS56UPyqJb3qKtgucKxhD3U1pQ7cc6DqtJQ
idC6eF3on24Qrfa34nV51FzsyfmdzuLps9UBTkMOoKjrutsWtfJQDXCLSWRh0Z1dTbl6knX0mn+d
xhqmvXj1phtuNfpdYcPkE4HjiD/Fenkry0oESEgI+5TqSUZRDhElW87qLKuRs+ogsa8maLRs9EZN
9PAsrWcbNof6F59mVgoeETRRKJHeDHyRTwY0uhe6srk110H5uYIcY6MOKLMV/NJ8Ej4BckHNTg3i
8aYLcgAXS06V7bS2jaKwghWPYaYXobEBzZBceCjB11KaNNsoprOL21jbpn72S2DoIALgV9lBzStU
gJcSnLKU4PylNJeSA/L6sb0XkzjtBgIb1TOHg0SIw+4gcpL5YrsuolkdGN2suxe72igDkjRoZtGv
r53rrspvytB/9GfFhPpLKK2CTIfISoMjdfbjPzKe5ZCrLJ6w8ThFCyY52GgHb8QIdzPhcrqGQl2Z
77uOshTy1DvPewmLdnq4pgAmxaQtwI+UG0kciCNqzBEh7KbecYM1Pokj1Rtq3oX2AkFGeusURc6N
z9OPZtZ592WLrkFmRQgq+PO8VWsnfmkHt9g4c+b/XrnV/TCQkN+M8/eSDR+/1aKlg6Sv/kzM7Ks1
JPn3TuFPS//y9IX9QLYL87R57PqChIBpaRc3HOebKXC620r1BlR59X9cuRjN91e2lisrYXlfTgV5
liL9TtH+/ZX7Lvkal5m6jXOzf5ij/ACJGWzcs6kczWJSfjcGvudel+iQYdfuHop/70zPf39LHV07
GkOsfkogNNs6TVV+s5ruZQFtM/8vqI2odM7J74qmqC9B7yQ7nX/6T0HqK0f6t+PbKImby9jG897y
5uKzE/oQRoem9gMhjdePofExFD8IfnQGScAPH2OavX98jMh0i18+Rs2LzcXgPXnbjfw/VwPyFRQh
ss9QwRaPRsttZRmZnsoBLF/uTPm9mHjbanZeY3RHGcr0cAarJMPWGNfp9HU7zXaZSmMAPeaQIjuz
Ge16I7Se/ULLHtlqAUxorWf0BKznPliSMIgg3YmtDoIF9btwXUFy/AzCKHu0/dfpSIJRT4wssglm
p5671nw9NMtZAvzdVnrQpcvIjvqZ3EpqkDhdPJDzoNqjqScVlsqd6DqYGtkFSiDzGTZYNPXUP8SM
uihSMUuU6NRIVD5P07ms1EfeW/xtVJbwYU6DWZ/7hUFFDnrb97wfQwYdQf94ujqQRiBafYuexnpf
tP4Ncp3d1iB/dpLiXZrAfQXDhAsZKjhr8cJ57Z2k8JfpM3K8LvSytu/vV+DAPIThxvcH91hEWm3s
RO9dW4xoKrhHEXYXsXg5E68Oi9umXbxVC3amG1pU1yEJe5hD47Pe2/oXGU22+lkobN9GV98Sqb5F
/joPgeF1ldKoDRrJgIX5gzXtkxYOJXkFXN8GxThGJTohy8uilMrlsEabrUGXL6X568GblGk/lbz9
DqF9E5uKAUghmr4D7NqVqZe8TFFd0uqHXbhpk8iDyaJKV7s7LQxjrj99X+zXeE03/+T1beAeRu5l
XBjb5dAmOt0iQxeRbsN29QZLXOa0M2AH2S3maRbeBxoPrrYd6LSYnPGb5/nBbjQy/VaqO07xaZ6n
5uVD1ODES23xNmUH/6jwR+sMm8KFGznmzs1DCpyLMOtgNONjNfEnlbJGr7Nnk/LaaCjOY2qqxjMs
O3uF5w2aKVZ3VlL2a6JUo6car3N6SBPRomOD7EsOND1s7sTbptbtBG3FUxCEpqwh5h5p0XOYsYYs
aZAHA4+UZJssLBIUrLrwuZyqCvodgEqVEYXPBcT9kLW423mEfXZbGT2ahr7vHCrTfvUmbKtlqpj+
bf4SIU6HBru9hSYNvQO105bLj9KsBOZOYVZnfpRm5SxXrbA+i3deKuPipTpOcAi/+dUr/00yDB39
/dx/C5b/Ne5qyXm4yyNn3Oa2p3xWgukfZ9Oov9qGt7MPcUqMlvvY1OOxyRPjLhxdSHeWLy04iKep
HKdnq2+Nu7KbUlQN+XLW0H0b7F7e2eXL7P8dP8Rwgc59MdjqvrQdEkSQmNzNTajfTXpr75CENzZi
uzr+bUguQa82Mu/qNvLZ3rUhCtkfHNqyfsoTd9e6BhJfihY+yCEr0s/0rzogHv82yRm8bt4WTvl0
X4hephjLuIE2xXahQPs1OgoBu6f2j6vZmILoeoXMKV6v4FhgtxbWOG+rB2G6lxnXYFvJnoMhOykK
LJt0L8WbKhvjQ4vKJ1pyrn5qZ7W6V5dKrxJm3p3aATFYKr08aZunhpwTMgsVuq1LhDiyxjxp9JCt
k2gv7nYN4maTNvv3yJG2GyX1yt/aknKkpWfhXeb35Qt6ZKu9nlApQpDI3FdJXf1W8q6qaUXxZOQ+
bEXZBNJ4sffLdDqgguv0CsnV58DuviJyUezQ3kueB5V0i5yJbVhs02KTs/83cUpBeiFX4Zoex1Db
esYM3f5yR7OOcz+130w9nO4mFcyyWJM007bjwB2lDA30K/bdDAm2hwiPAkHeoW5i7ShCF7Nj3Fta
oT4l2Zh8ihr9p5glyo1c9Zib5vRtiVI952hk4GEKxXzmXTO/0yxuAtTjrWexFWG4G2lyfDQsw3qO
EWreOaCujxIhE8yJdOciAPsstmVCb8PeuuYBXD2IAPEle1i7wxfg0vXJ72t9Hy6pLwe71Vrv7QXb
ou9L/L/ZhzlFfbbyN+EYdvdJPriHRO+LfZGH2RcoC40bdCm9bei32ZchrGladgJno3gM49knKVFC
jynBmgGfT58N9+JMynh+SiAhC3h1GtDZ2mVBoX/WuyF6HJx2uOkT21VJw9ntbcnDMt0MWuCfTOOo
WU3T/xSHUkB3dZfpY3u7hiPbh94MIlSgpypYWOZyvDejontpd/ZoDi+q0rQITo3pRoZB2S0Mkwoy
sIsXVdIScQVaWWSYjSiYBdbwTGXae3Q7+yJmfrswFAWA3MukZkkXFbQMIZgb8Tra9N03p/aQpOzv
ro9bsiPptInIkKAF8O4xLE/b68PXH/dLU++7APGFosCCc0bmZX1Wy0SdHHQEGdLZhN2dPaQ2HPql
ypZ1Y/sUzf6h7cLgQUyd6qJ3HNY/xSem66Sr7ddJ7ThXd1o3/JT4/9tJUQdaDLYHPlrXuORJnfHB
iwOgHmUzGNWPqQ7ulJi3zefcb4vPeeL/pS1vXZVTRxuXl8kLdILGOrR/HYr3GkzGqrlch0NCx5mW
BtXOU06+GYNqGw13/sQosJZR/68jw8nzzZDa1ROQEH1rZaH+6OradEBWuj5DBNffDg1iOZ7jNg/k
l42dAmDiy1whpDEVVf3DrcJTo4G33RTAueEnQCg0M36gvBN+s3VH3yaU29Yle2WhfXTy1yWHGcBS
N1ivS9JSfg747kZtM3xTCr2HmpGziR68DToHw7e84ZpyNiy2f40rjBmaWA/C0u3YZuFB1L590ioX
24HiooI4eS/DuqsRCkeRU5TCRDOszHTn8mYXaTGbBAYP4yTmXfDi5sgGbzgxfZ4/G6Q61pP3rv8l
RgXwc9vPkXEIOqPbhbPjnyLPm745yFl3Q1F+bbQivqQwRG9GdD2+SViE0uMJjmB0Nk1nU+q9dxMn
un8MaVbc0Zhs7qOh5K9bpnO3M4oU3Q8ZT63ZQStimvsRUSF0Qe15b6jOESzTT9+agpPw1gO6ah/k
7M1+NYl9trQ1XijuxWQtgJERO0/V4CR2MYnzP9o/rM93/N3n+XV9+ZyeIDre1h506+DR1XbQFNvk
C/n3oYfIdtK7hy5P4H2vBpfSRR7/qA3HT/Zg28n/1B0kI8uENcaYY4ReYgdVmJi79D+Xulrellun
x1D62mOGQviihmAW1vItasqtp7npQWyindDBfHo/pOrG6HV4sXmUGmagnSiNqitubHBTc2M1bndx
YJn/ElXG6wM4Ll/DVhjZEua1RXeBNcT+kvwdNrfjP1b7NUymF37An9jm22/MbIxRYHpoSwtNeqNy
HqMmMh9Bew70D/NFL9Rz2sJsIZGNabQ3tm24cCXqbEqW+HqOoDoMa7huJWZSLHtTN6DpdGosa8xy
BdiXrXdXUHdreDr48xnaiE8SLcuOHvctYy0Oqc14OzqgVkxfyW5SdDC/qiUlCd/xg4sMofo71lkb
PSso0j1nk7Gblh7XJDV0up6aYiPDedaMG8iY1dWbjiFAmDHPb8QrS4YIblxkuCw5pXDyyZI59Dpp
F7QXK/ChRVE8khXhVpe8yXJo6gyYOHJwZ8mldEE5o4kXBQcZakk43OkqmkV9FeafA+pGz2a6plIk
oK6gfL5Ob5pK3XpOt9daA5XCIPYex4pWNX1RCy2HHtoJpwVo3PWwP/wzYnDbu3rkUf8hAuQUafGl
5PEvazjs33djZKAPzztLpu9B4pBSsQ2T47zQ7vexchAi/dW2+iHVh2S/qmGBtXJFO1qVSVVCh9WU
Olh1dmRIyWQdCsJGMDXhYK2mK6bmbZKgdSTqzSQjCX2bqNOOcA4DWqljvXjo0uQO+UHnGWiw8+zo
+lfauOoLJLEOkuWVuye/Pe7F2TqKd5lIWbWLU0x5nt4XTqrDSsvsJLLiPS319UGmu2qjsROtf6yz
l0lIaRyB90efxKS6PS9VED8f5ROMvdvdhegBb8Qra+jU4HJV7x/FNJQKHUSDk9zIR0Bdu7q1dFsF
APL3J4L0B9Uv5UksrZqh+jT/8OOoP0kCroEg9zhXXbkm8IbIaO950D6KU75kVGMRfY/DR/mChUlL
28ev05usLHehrUPfnCfuKeI5AHbXPbVelX229Dj/nPGeZIzJ/2Htu5Yj15Vlv4gR9Oa12d7KjKSR
Xhhj6S0IAuTXn0RRS9SaPfucuBH3BUEUCmDLNAlUZWXKW9xa+B93TDt0zITtaRAI6WlvgSghpAkf
0/G8KkHiOnob362zq2U9EmjCxEtoDUjvBPYd8N3nLZLKnZDpd9DgfnM59H1ANBIcygRqjF5RGG+Y
SOM0cWw0f+1kAM1Ua03PzIOjIPiG1o57pMUNBb1g98gLO6uo6YqtD9YCARmkrzxPLbCdFshgFEpJ
Skm5KDuQteYn+7/9kTO8mEGX8ANKlyUgrDmQCiry90cMsPHSJrRSJDSWgU/Bwo4igZ4Aq2aV4hk+
DDW4NER0DxWv6N41kGXB9jjYDZCxvQdHAGL+Lkq/hB+cycOMMuNO8m/T6DhZWASJq+jDf0WecLPQ
UezAnVqSfGkNWtJpO2j2qTu0g4ngLYd6dzSg6E2d7PBcciHjF/cH6namvk7ACvuU4uSBbct/utGr
YnCgoB2U/V/dWrUaAZk/3NQ5Zl6N7HRTjdtsuSmtxgcwKg+5AHACwmS7fsrzE3TBilNpaPZuBArh
logaMPba8B95hNB1azr1q5kmr2kiml9tBr273JPJypKAQHdJ/YsH7euoJdVr2VYZpHFy73E08WVu
tKS4QaDi/S6tIT/fxbXTbIM8WAf647fW0t9ZY6A0LU7AbBFHzCcztCFnWpm/2WiSouDwYwMSG4G/
KRB7e4RITH10kLKBMI9jP5ItZl97YQ8PwsDrIHAgO9xN4MJa/CF9BUgj07FL7Yzufm5ehn6CaGlt
3zmjdI+W2qy6wG5sjXzMkMae2A3Jdgm067+Ns3g8GS3lmW3so2S+/7PO9bMOlpPlwnON2RL8c/Ev
nzoLxue0b99oj0y7ZdoojwPE5lmkH8guAv+WWD6wD8X0ymPIDizhXQoDK7ttQuzcduMtVR6M4rmJ
oVQBqQhjnSLPCMm5bLpaEdNDcnCC57xv7TCpUKzesbgI2aTH2yl17KsGxO3cGIGZnANmb4YyQniL
BshFQG4prPAl25JtQP3fWnfSGMJ0nN0GAbqQ3snltq4Yfn9trSEAycYjNo3jV7DnepCodLQjV13T
3LaB9F4akNecHB/qfYnSjjbKyQs5A4X/5GkVmLCaX81oaW/qws+b9wsD/Lg5gyCIYyC7WBmF8dz6
fb9OOLNvwoC2QN6l5REJAzA6RFOwaUyoImRGVIVFA/KdWMnTVeqK+0B7A8iDvm4g6ZdJ3dj8dx9y
pCbLwHaSKO9lMbpKym9V1Qc4bllnOnIOdTLdmdp0JhmyPDPHOzVGJ0wa60z8t6jD6cfY/zYPfChg
uZf2WwdZhhWIj5LHxIr87egDYyNAY3gxsyDd8JYZz7XGv5W1hJp5Ch487Op+gO7ZWkk1STP/mQTw
rbygoCcDs6amP09SzpMgqzpP6moEtAA30aIhP6Wto4XFJLIQMaf8FEcSJO000kfZ+H5JQ1OuI4Di
lNPRkkigVaqsstZQCJ4aEF6HFlh6DiIwaGgl6x40O2vCumHJ21iKm+eg1ms1iG8D8/tfKJn6nfiO
/+wVFniYfWnfck/PofvEkiN+s80lHy1zw2zfezQz9pJG8W5S+SNqRD0GwNYkqBunfmEhXZw78mhQ
BuqTz8dw4ifjkXq9DsX5fgymHUGCagmd8qFDRG9GCCn4EChZ/m5jLhgoSJSanMlPfswl1BGtR37/
dT2nwx7dz/sz+DdQnqJ72nqJsAy2/gUs6cDcqCBNZQMUWDsuqMoUOlo1NCmCttNmsU1ZcDW0txbH
7mPqBw1Oybom8TuM13NXitK9jaLMULmbBggXgDgpVQ0NgMkuWllOlew+eWO3vO7GYrgszo6niL3z
5vGTG4Tc0410yg5c4C8giAkurG4ca9UjHnAIrOilMc3oOjKcW9aA329dC+RjswtqrqZVlkYani5j
uQaeCKIGy/NJmkUDMusNPZh6stsjt69V0ZdroZxpJCqQgVvpDADBjM3Ofzz8aPXStAyQLaIsXbEd
uooeMTYr1GXSpU7Eh8sQGYWR2UD1AZuhppAG3ie/ZDDqZE2OTmqgPMhqPOtg2mK2zStYY7PvINNm
J6uyKSE3YRj2XZpP7d5J++JQWc54myAECY24rH2VkHv0tFj75Yt279am99Z7pQxpUulm7V4UBphH
Aj7eLCw5Typ190JPBLvq94gRufOkCLi2uyAbNyYU+lalqlRwVaUCNY1sQwStgotlCwO4GnW0B9dG
AvorlB6AkPHdD6cmMJewpgXeHCGf1cdkvU7FDvpokDdGOucGzLC8lbloL6YLhXpmli7Ed0CBoqfd
eKwD/Z56rjLRFXhLij13VXmCmkqL0EClxflWbwC/86Kuel8lKIp+bXJEUlPDj9JNZeOgKXMThITL
rZBbwqcBgmZPq8kx20dZxq4MpAob3xfphr5Rtfpa6Wn1CCU380y9Lgr6S9Vy8P5hjJqg1cXGBeJi
k9XBuw2Vq/dRrfnzdxFVtdWlmawb+dNXEeTxbBMnot0sC4mI3VmQLb7QOggOg35j9DIEmUCp0ij+
KyNPfzOReXfOAPFuFoG1nuzMdbzQ6Azz1MWVfDKzZNePvvFaCANK1lU37sgtRwq9MHCw76bBPP63
ZSdTa1auAA0XLVtGojpaBAvsNG7tUTUYbUpn6rfEQkbdDLH1T91EdYmyTO/aaLOMRgJBCb36HeO1
8DRAU+jIcvyU1LUTRMtr10chghrNHMURmTTAJaqungF7yBRNP3WRMkgvedPnczcehX6JG+3XvBIy
Htcsrr5RL2aOcx16/dmbpumpr1h/06AjRmOJYSV3XRFcaUwCuXjXjRY4A3BHMGq099hg7SMQrDyl
2qQBUzRuaawcTOPBBWEgzeMO7x7HPg1prJni9Itb/m7wn7cTGbDuPKqGR1FWOWi5iuHkKnInwIat
fWbaDbR0wBc1u6CaprUc5556WVWYwACmxpa6gwEMd5UHV+rRpAob9BUCBMOJurSk5/N7L8++jIr2
pBi6/EFTUduqSewdNhgD5G6S5iBRu38lFyRlkis0KA7LhL5k+g6FAEBQqEWo4WXK5kXish0OFqDL
KzBMBEhlN+4qawOgmRvb1lam5iQQ2WLB2uZTdNcUdXSHaslin0LeaKWTT2uizK5q+JVGqSHn8VgF
sXs3O+UdHi4d/gfmdfMATEm6k8f7ZdJyr0rdxshAYRvklbNGwRUwJEGsmycHv5yPvUApUqC1qf/p
7S/TsdhwD0Hwptd3GS+GvYtqocc4cX4m2VT+qPQAmQOvfipBl/Y3h7zznoKxbmYHvHiHfTPi0KVW
KHBYevDAI7NKXWjaV0bcXLxCs15Mtp2iMn1pWtleZRoDp63MvBLJLgdwfItklPWyTHrvYreeIZI1
TfVpfjNKM8B3JE1qlPdBHulTwyMA3pJhhMovBjr1bqUryLx7Vxx4UksGa7IEpol9Tl7Xu6iooIbn
2AFkXQu2cZiZPbESW8G0j/ufNWJVmmnbvxnSWI03Zq9Oj6BGAXw2Ttocx0Nsv49G06HYTk2PIHYz
T598vXtCymPYZAV2+53CQrgKH8E6G69Lj1+p5+lgU5j6nIXGaADfoUa5L95H4xjl8q1TAzGlpn7M
D3xZbfUADKYpKKwRC0Ah/KBqVAoLtCr4gjwib++DKwpngcEz9TcuvtB4BG63tWkF04kmFmpiT8Ut
k/zSFul49FRZRdv71dVRV9SN3Qjf02g4GxO0tsHCAX7GthZnciOPSYvrXc9BFnsA+IiHvlO2yHiO
2lwbEBVZvUoNXdwZg99cgX3RgGZF6tQVTY3/z0aJk/4zw4rz4B6EgOAwL+wfHvPZiV5OvEuDK2TQ
dn2CN33YmfGwBZNet162emqCK4r+RCYBmr6t7lsASSM8yjJXvkVFcwDxjvbLcIwzhEunVwZmgdBD
vf8NvFna3uH6sEd5KVCbapLnoG4x09vDJJP6NkV2tcrHKrkUqio1TwGPFpAEmnsfdoc5FVuXojxW
FrgUiXyGSGYAC4Wuj8Y9sKvq1ZEGCvx7berCRo7fjKDkyvXx0oIh7YX/boTBX2JTxuDIBSta0AbW
CwP/1zYzhNySE1hb3+eYbmu/GD/suNiLtkrveWslj2ZpARhf6KCv6rL0sWB1d8YT55UGpyRpLqCo
vlTSLc7WmBdrKONCYFF1A4434IouqYm0DI8wNTLKHCMehDuVUI+7IePgfAckrri3R6+9FsCPrvoh
0L8mndTWdWtWB+rmyFhAHVM85YY6ggFnu0rADPM1yloJbIXuH7zEz06oOnVDbIdWPGfseSrj5KJr
YwACXcAAICTbr7Xaj4+16io3ptz0uE0uiFdCEy3ukAwDCmsNKpvkSN0PN0OtBrAYuNEIVDB131HZ
AYatpv4WuIipq4h5pncCSCvuX2VQ1WdUxLnrDw+kJFACkAkRusoj6kEpTx7QJKq/xe37GuShQXEO
XETgSMYDSX/okUzbTC1qQGTdGg8opTceChZsO0Qpb+RRppkFxEEgV4hOgWfXy9xphafNeCBn20Jh
Nhs7YK4wlWZ0ak2EI7uNXYupDBtX28rBeTWhqXXIQce06hUzjDNFzYm6EKmxnhzO3ruxHNNtilLl
tWyZu28qCIbRWd3FT71ntUjXdJCnUerSaX1xtnsRnRDUyVaU1ertHlTBWTVs087XAFIu+ZHZln/S
gdqas2N5BEouiQwrTSA7pc66Uaa7ERigeaVlwp9rIlIEVcJ1nmDbYxYAuiXlkN8FOd5ocvLu26iC
CRiCkzT9t8U0ZC4kEexShHFf8Cz0kpKtM63Pt3O/iSfFWZ5ah7lvRHj5tnV1pSXq0s3vRslxPlST
gbeb1y9QYguSOnks0lMZi/yM3c57M/kZwD5/9pO6GU5ldyI7zeijwAKNqk5UM9bVU2DzaYggGOyh
ltKKNHNFNkcN4M9fhxVAUZuFBoSuEEZHGhVIuyQtHydndL5IBpjMmN4405wvZLG06QD6CH7HlGmw
9HaVNdw7kUeFjMS6Y1BC67TOxY4KpZKsBYcUTU0gJXtEMVawoi5KYo3r/3Enz2r5XQqIS4csfMAL
B5XSU1ueetWk0kKfj0kJzNBUnuiKhmubS5ATWxK8jR9zYnKncfJspgZ8Pn9e0rjWDe0GUlrpzi7i
fE264YdSVYc1+D9Zm50uLhwA/ItTFPm60E3rJN36F4tyfjYEf2/izOZnsrk++PUcuzjR4KQ8ONga
EEf7cKERiQo6UDqDV63U7pc01TR4yUkf21f2UVluI81AJkpTUaP1oKhUXtQjV5o4Jf08cc5o/bPW
svy/1yL7xx2Xtcx/7kgrm1VlnVCLjccnHkZtjspbQvD6H10cd8ynrMdjZRnFduJzl0aREE8Ks7vY
jiYu0mTRAa+2Y29mQOyQbb70AVA5ZIZxJBs1ldugnlk1KDMASelL0uMEAd4u5o1PGuD3fqa9NH1b
f68s/8XHP8J3UEHPF8CTzhf/GtIj6T1DKuOohis18/9Y4v+7DyTAUOUF/u6Nwx3n3ErXXhHRQ5kU
ybaDTu3MDmF5UHZpGt259viRn03/SzqZ1svfJkW+2c3sEP85SWaN9RJbdnoWFYoveanJO2r61Cug
lRkulgmBuDs3VRvyPFGir7pis6waY2ekOKO6whg/TS14qEVtHc1LDga4OnSpghLqDiqmd9dGibHL
IxDBks1GhnLV9V4FatCq2QyoqT9EHiueR23aVa0JUKuy61YeLHYR1+92D4xthxb4umenxhnyw774
/9tet6hfo+zVnPhS2StQXkKTeZyTZS1oa8886L4s+bNiMNvd4PgyXPJnAilMRGFTf7skxbgdvxax
LU9kmu1JWEeoKKOc26RF+Tmxmi/LrTkeOLu2TcZwWaaLhs9L08BoFPPStJAOKuc77prhZKBCkLkT
AoMFICnXonHdUOtYiToAGV3nETyhxgPqWp5KZSO/zoygoAgEyY5WmOfSAh+rCLD7oKBJLfrRYHs6
r7SYljXbNN/hfeOdaBA4sIfMKfh5QBn/WpYedtxqIzPvPPDia0YbqVll8sEzva+LEVRdqkvbFaeK
kWsTUX4im+uD4ACg8BsNzm5qXRep8O1iq8zfy7La6H9eliYFGoJZmWA5zlHYBtGyAxitaZCa/mPZ
iOGoMDbYVclecw5Nj50d7Wf8GDgI6tJ+hrquPwgUIiE1sXRpFLVs+L7kZz/GqWdABfEuktO3oMeR
KPb04QxCcezxqO8pI11Rk0YVJGLzbkdTI7Cs47WhplB/WSGqQfBvDd3DH/Z55U83GYsgXXl+JbYI
cQwH6cWPpj3obx6EWIPISX+UPBvCTmb+FYK//Rk0HignHOvgm9FeyMGBKnFYe+CUb2XTXCroiKxp
wN1Z0Jj6DmXndu22IoWib1xekwnYA6S20h+u+WVojOmbhaL0NXRsK7VtjnZIESP2wCDciXfu+Fbq
NluluRXfVZVrX2kARwDUVqgBDSV280CjgX85MlFHIdujZySgVnQUBEoy8UA20TtA2Y3D+NAiMri1
Yk3coiIxb0an3zO1qc2QSqKe6LVkq4ExH4rAEHmMPc88IqpyoKKWpdCFulB3do4gP58HyZ/s1IxI
LR2d1N3/aVfLgh1aO9ZGv//kr+x0g3zSkhMKcubBP6ajehf5Y13MH2+ptyE3QCKr09QUu2VZE5j6
S+aLsNWYvLguEjoSmPzbEOF1jUKz9IHlAWC/NRQbZBdUoWEbzYvHOpTxia54832gAISofgQ5yJMq
l//mdrXO89KDfugDkkEZTikFC5vAin4jdQYYd5F/l+lP1Oi1Tzbn4ybBo/Hc6lV9MpBd3U6+jU0l
yAdWcen3PywzDrWpKH+Dg/uZO6P9EmgSwX1E3q+upuuH2kbpvocz2X1W+UMoet14G+3hIFyj+K17
05GPQfsG0CYEusB+6HG2SsQwPepmle0iu82Prcfym+0n8doIBvEGJP1ubPLilz4mX3mRjc+DkCNO
n0Z1Dgxun/HNrjfe4NUvHkc4ULla/XRIPT85tV3qhE2ccVBgO+yU+sb02DPjETwdzhs0mqHmFNn9
GfphzQNo2r6THT8MojJDKy4VaOvuO5YASJ36ay1AcR0IMOOrVlbppTUSHPYta/jeORs3S6sfANdA
Jks5mMwdd6ihTDaZmVd3KH6p7uoIBV4IODSI1zvlnQHtNX/VlPjEU3EjE2q4NGSmRWAlK6nV+1jr
s61QoA/8qbV70y/SFcLG4mip9948EKFaYIrqO+olblRfSjO5LJOKGm/9MUlB4vmxUIWE8Rpfpmyr
EUQEG+r3hcnHSwy2Kv3uB5G9TYqPs8n5eOrLVeUoyreZ+G1uyYeaT/1GxtOJAevKDf8ICZuV44LF
oy6s64xZmCCNgeBAtiWMQ1yZ7IICjWcaJJObGBfTGt79GRDuSJPFzknrfCckOgq77r7WqW08mAia
nf9iH9rqsz0z+69Owd79WwCAQmKvwP/N1yDKzAcZo5pqjmRV0cDe+V2RBDl7LrhBCZNApWol+Bf6
rgf3RGTf4RdTPw2QZNr3KOHe9qNlfJ3w4I25l3zHKwz0KSzXziN3phtUqn0QZaAgWc1ETrd+kmom
qxEYit1mnkkOToQiMJppAVFx4xlEx71/ZtI9dQ8QRZrpJL7+lQF8RA7Y6aH2It6UcWc/ACGebfHH
CM4iT8E3DPHqvcWsBnmBxIJaONehR22BXtUy8x+QLtqOjTfFqElMNuDoMn5kNioLgZjNnp1JF+vA
FOatFrG2G6ahP7ptP56RZ4f4uFe3Dy0e8yjPG6pXbCO+RDnAvavkYeIdGMMar1GqIvYr0/Qq/Ntn
m7j1H58tbvRPny3VNIjsqtovKt1KJCtDZiX9cS7OUl2g5vsjlX0xU3tAHQk7NCLPxQqRVVDIUbjO
77x2Y6VgDJiNLtK2G18m2gpp7Aqn1t7bSoiZhYmM8FsnI6tTvKNj5zwpFS+pmorr3pbFEDv3Grmz
pFcdNUBCLsLl8kJX1PCsBkNZ5LrrZaBto+8p06NV2Xlya2WxdfC9JnnwR1XSNoLqF8iTM0o8mxfy
GG3LRH7TekL1jwihxx4fJR4l1pLW/xTjny/JaYITpQC8LHW2QiY49oONbkRw1/F81KBExaZVsGJm
sX5l9EAGDoAFfXEdQKTtfPpKbpEOmlOnaRCBG3DWSNO+v/bKbYhRy6em/81N4pu/qwBFhIyVx5+6
styhlBt5PXzztqaTTLtSdUXRhBl0Q17yqtWPuelCdlyb9Ffdkb/GLPDvkGiWN7Bpo2Jd+VtG4IaM
e8hcqWVLXu3If8y892VrxI33U4nKdlBrg2F36wMzFiK7mB7oaEvdRs+yw3zwVaOo2Eg/dRHLTA9Z
qyMT3aK61Cfgapw6w8owBmcTVIF+dgjtipfE4G5RnnH3fkeo05ziHnGaYjL7M4pMQC9Rgqj6DIHO
yNzGDYrKa0+KLY1To3npt8xtzJ2sTI4aFjRpFQ+XmrU1SvkLBwwyvitXZExr9u5juZyHDWPI/ipv
GuBeLMF/CaWFvEHyFlrr/MJFBDAh9KXCvoZEo8iB5kfqHpfYefVbML71Kx+hSbkiY6dG6MoHUuZQ
t95tsTeGCeqPeZRba6MB0FBiZ+DgNX5i9EXDVyi59LmN7xxdJv5jYxUZFM4QN6cGOapCIKT7T78H
v1AFXn+yfJpJ/SlPDWiWh7TWMgdCQgjFq8YsPWtjy8ItrqAH67c6uMCvjRFZF50/GQruRQ2Z6WpK
hBW62VhtUuxUPJxBIv88xWVILjnZxqDqoN+T2JtlhS7Vn3A6SUDT5/NqpUGV7Biohq7i3OkrMCm4
MOI8F2zI2k+dDfiu8nI8G0rnbNyTD5lsp/5nNi259MmHunVdOna4jLiGV68NF4KSnUDCSFTpe5Mh
GtmhXh79QvotCIfiX7OtoBFydzqv3g6l9psikJ+ClHmaQuUnAXl6DzT7GWfHz9HMP4KbNNl34ict
1Z6BgrYupgZ+QGElI5Tix+zSjkUF7iWu3aMIzQzbPjER4yniFRgjq58yzjcAKVbAfqQQrnGi5BfP
2u917PZfuxF5e81N9AdseHxwTzIdf8c6P+ClNYAFp0M1v5dvXLxc8X1wKvwuMjGe50vN4trR6LCn
qvIWlURqhBpXAJk1ghZP4jTYpyaK9kCH8Qrg5T3EOrtHf2qCM4oFu5DsGgf5Yt0l7S2PrOkucCT2
L2pCAq4AZIxq52SjvviLX0NOV+jVU1xP3UqCke9MzSi08qyrZrFRlwvOQqcwt/UEQLio2IW5cf0U
AAX7wPwo1M0uAa5l3blV8eTIvn5C5BXwxoY/kGNcF1egpPwb9bqs+ymrdpwXgV4daFWLBN9DtWat
DrR4EIkDdYvJmdbAAtk76vZ+g/QgAtxb6o5pxHAa6/y1pW4KrtD0gOyGFdIoMvHasa1Bb0Gjvjuk
l77HDpVGdWl2N4QM7mkQW9d01Tijvi81zZrAtpx3KMjojj02BwgllXl0wf9WdKErTTRfwZct9qZR
O9PKbKMBAfgRTPBGiYNhCWVmdUVNDFWAY5SiWbp/81um0QxyoWlL9/99qeWWfyz1xydY7vGHHw14
TPDDYDxGCUSWNaiE1Cu6XBoQfzjr2mrkCkIJxWkZ8FJQ0rd1+c8U6i/Dvlpx6dLVnzcoemQkDQ8s
h//7Mkn78cHoLvRJZuNyVzK6XWvXK9c27iee4uymPsQyhbqzC13SlKbJXqC82R40K63vekhDOkgF
nSvF2ElNMzpAgWhRE46m9W4TdJXlWw2iRpdRfQOAjeZs2/EctRIfc2lGnQEtJz3zstgnHbXbU4En
Ed11GRhBryNckV8rP8HOnCeDu8mbNAjnO34sjCgVCrfB4S3o3gWvcEpujWw9L0WTE/5aeCK5zUsV
3Gg2Saq1s0ugBVcLJEQ7MEzwo8t1fpyvvGJ4v/qLjVykb3sFvtiYR031cbXYXLXMsioNLLYWLKFh
ZuMbD3q34KEZPHBTJWBSp27k5MEDNyGhLXLzliiPFvJq+6R3hpAGW9sPHmrEW8pW6Jd5kuBQCkQR
DyJfgIhWnFU337KuoElpfzaTc9Vcvflpc++aeLioYPGjjJ29tAA3U6BHB6+TTwRIJxh6rLDoiATM
9sVEHmQv2+mGKvOVPuJAUDjZHQj07PsszbwrHkgb6lGjTWBzLqz+5zDGOTJ9PRB5TdCy0HcjsBh4
ZXzqClud51v3tf+4yjPj3UZXQ2G7r0kyFiu9Lr3XeTTe6UbwmHOe3zuOk9+D99o9s346kQniEPl9
DyD+LcKzDKp5Mg7JbRjuE5Ax3ZEXNX3H9rlViwv1ZJrl911Vv9ReBSYNtTKZJANnhauZ8WGxDbXV
hX6m5ztyoYGClyi6qFHEQzZaM2khJxr3dr5e7hp73NrlEgzUy3qxVZgHz5DAaxk+PnBWT/7Jdvt7
mkY/EnARLZRKm0+rGy1oeLP5Iyw/Qo4TpQD713UxVVF3JwMvOS+fjHtRujJAk4iaVPzCyJe5XbTS
NNf79FO1ZgQYqQm6KnKhJpjAAcIMZsw/FS3qDQFE98qSh8tt9b7y91oL3Prykw7doB11X3xdfnEI
kIL3nxeH5dPJygludfxKa81/w0A2Kuo63ubu1NhHMGwIVUwjDp4JkQStLuW3jPVfzKLMv2SQbDx6
ug6ErrJDz87S6v46YR8O8KfPtj2ojA5+2dhPHER35KS7phH2rt5dUsvR1ppTlysOAb7HQRrPoh+r
i1A9twmmLbAiYE5uA+Oxc2V354P0qvdz45FMgwFqr7iM0xPZ5BA3+zKt9XCe4JjxozS2EecGmDgB
0cO+esgOtDg4cfMjoiLGiro0IcA/i+Ya8p5Mw4RQYiGHbkeLo9qkPGdW9YsG6eNqqXFCCje+zXfv
LQG0WepuaDHfy8VVt5sr+VMTZNm3OveMM/Uktoe7yDMH0IngB5o0Gd8DqbKmQTLVkMhc2V0kj9TN
p8baeymCdeRCH0GgMk6fHsmgedB4CdpJ39MHAK2Hfoy5xFESZyqRvuipNdxPtsfvmkn8jEQQfIW0
+7iBIuC4jyW6CdfWIN0CRjMLgnPTlVDgQwX1V/AU2qDELftTM6SArpn3s3mAAh9vW/CFIEYTvp+4
QaG2n3F6CzY/R+rjNFTN6hNQz8oYxMQN60HDx27i6IXy17FefeeM118aJNn2nEHiB1Ha4ItyoNQ2
9oDfbfamIcj5PXMAgMyF/Tu3iltfjOYrz/oReqBmde9a6bDzW1Meo9bNEafIdbAG2vJLPkIZt4JA
5w81HRql9u8U070SwWD8i0bbyCrwr1HoKElQdeSpr4HZwshRfFYk8hkaFeByhn1xE6r6vAg8pBER
UJvdXNTekxuqI95XG5Xbslqa/YiI6ACSxyNovlHeoa3K8WfpJUCXBuYLZIdbgBKNcs9knz+3g332
GiP5jnqeImwAj75yz9QvtTEitWaN6fePmaKAGAXNrN0YsG3L0tdaliFBFFfFM11VsZvPV+Ivtr/5
xbqh47nZFJ/ybJprjScwg+0/ZfXmHJszPmrO5B4ovTaPesiSbRytRZnJR46OnGmVomV7ssusWFUT
ErvXZmianQv6gRezbGY+K7fwjU1u+d0BKCSI8xb1zGeFvTTsWQ8CbTPQnpW/jzgZqtQAU3DGGjzK
ZiPMjcLOh4kbgAe7TfL/0hdhxldRyqNTkEN2BFCZvL6Wk4OEiyHWNIA8YX1NoSForbNJroGhik6L
WzQ6yXaMCy+UNqo5BYAaJ14Ow5dEmNUGLGVyO3cnELHZboePZHrDFy6MCQSuxZkGqREeCMNQ1HVP
PVpN5sb7arYh3leLLS3eDrzqEfHyzXxFnFmQHzoL3+iu1GN6wfZZUHYhdalBkBfEnDG72m0AwKby
YCAQC20lJUK2v6wxe6gJ/17jb3exWmi/NgO4J5PRbh613DgRN0MEddJ9jlqrjVRfCmj0pSoWLW4t
RLsfbTGddIi/bvBw9E4Ji5Ow9yf7zPLaetZBlz7T1vGqPoKFslnHQM19JbeoaO2zocc736wHFNW7
3+kbwxiEK1rELO57Xe9PfTz4az3O0++8vNStFbwNOWhXp35Kj3pZVI9qIo13eQ0NHRNwISvN3UNe
YB2Xme7PGAGfJOnFd2RLRTjYQXKX+4YBMdcJLKNWPUFEOX/3daDIwiHHWK0NJE8HMPSC+8PW15Ku
LBxVRcV9hAtwNY+qKyv55vQSKu4+yoRUA1JMHu8YAL07p7eRlOV4EvXYRoDf35t2AZ4z962H1Lri
S5v/GEk/rpmLoCv9LYtkyO6hLKc0uO6cQHfeCnDtQkxRvJmT1EOeZwJaerHY9+6g7XVkOm8CJeEh
8nLTayvlmTi0gwrsnWkt3vS2gBwk6i80kZVfKpTeo3QbV3HXQDYUj+QvWsbfbcsoXVW6zjai6sAM
ZONBiRKN8kgfOXKL4uy23bf5E6sfxW1A9kUeZcL3UCzInoL/IezLluPGtS1/5cZ5bkaDJECCHX37
IedZmSnJsvzCkO0ywQmcx6/vxZ2qk7Jd16eigpGYyDSVJIC915DmhywzvKcIgk87vFGmp7Abvkz1
CcNsYSnFd44LqZSf60ckMmaZWRUbvP76Ixb8/XEUTgd/aJ6tYysPZwXro2FGLa4Kx1ldCLXOugG+
ZgZ8EKQ3BbWm4r3OjZNhA2xbeWmnQwVhfWQvUEdFarjXZZVbrQrfaueEciO8G/bAF5c7/pbwbfd6
w43GNQN2eJaQTOvd2cqzywtya9VSN3h7BIZpPehYGMtw+hQ4w/snqvunVgBLIZ8DrOQ6wq9nJ5E6
WFWjmz+Xpf5uI8r4PSyqFQJx3Rcz9eMF8FPDqZESkT0zq1Y6cZ25pUdj5svUPEhSRKBAMZUFInJY
5wQ7qqKDO0WR6RPSFPByzUcY0QK8uorcBmzliXBHIC6qgwAA/G9s54hATnbyptevbqxXa6zZJuIC
r+Tc6OMtZwZmiSKGB3pbBRxmOmb03cdTIS1HvOWeihamEOnJi5ncqzGrln2jG3C9wReHm+d3XqU/
hqytn6QK67XvZ+k2SAWc0qaTUY/RhuN6WIk3hPajhe+OeuEyOWwgIUgYdTp4WhdL3xXWkoodyHtX
570Dt8XaSVPAxYf6cdQ+qP1xmG6R0wDBEA4PFziDvNcV7tHwo61WzvKfPCt8G1Pt1DhOqXhXK7YA
ZLEzHhFdw13owiBfEPc/Rupqg1yvhSkMLk8QUiwvCsGYWx0VqQHo9npjzw0XAggtb61n0MDbHbfy
SZtaInxYwhriXnQgoIj7ah8jOwBCWjrePJ4UxmHV+smpyuDRFXVyaIfYn5Oit/N3fZPZySGzJ3sm
ROCX0PJNYEqYz/DYml+ht9EA828lZ7dxBmi94A+RiLB9ZLKE4ND0qh3Ue99WQdHYthp1VSbEqxsf
iSzsDccvnMGZp2+GF9jFvNcTEAMambd66j/qyF8GxgiOQV3HG96FaoUkB/J6csR7EblyqNuAFBIn
ycaM0/oz9VB1yNcRzPlmWGyl85v0fG2wfv2PZRKeR74MLBkhvY3lQBpOORXcz+iWNuXHIrUi4t9t
6f4XYfdb6y9j753b6VSFNJr1GIy7bkDSFVboxb5HBGClS9N+1ICEweZYj98z/yHvO/8veyx+2ELK
5yYxsbMMev8AFHh5G9OkubHUA5hK9LyxgZfryFAZYk/TGqiZFjzddEi80Z4z9nbnTN951TnEJLZp
AXMfDuZ156QVDIqH5p2Jfe8HTwaszdv0mbOK4XfaldCmSe1VIgAuDuMiP4IEr5eAPRWfStf8RtRG
w/mG11b8/T6GhaNaGL54bRz8MYm1BoRxsboXvaovVrBHVqvEDYKDGEC9Ev0Lod+zrIU1nfKHk+Sy
O1gNNjJh4ZtvVXzrYPePrDdnyBYUQIjgkciwwkRYmOcHsqFJp6KYitRqt+B2Uiv2itYztf7T2NhR
yFykGgKqhj5hmYB1JQxoraKX+6JhWGpO9V3pQDBgqF+LRmb2jyZ25RV+tAso3AbpRQUTgaEJD1Dq
FvybBod4AVkN/mDkcP0bDDd+DpKsXMJJajyC8pXsnDx21mOe2Wc7ysW8FY56bS19TZOM/wCxH/hG
r/muir+Hu6oBfKONLQj5Y66APoKHUIyXHkTd+kAP9J/o8ad6i2tn7eblzX3IG6z0DG73XmsYI90N
idJc1WvRKIjhjjAkujeYOYfhh3GGgg2UqHKg9hFcmRUi7PZUrIfsvUjUQ8wOH1uHn4vUGjHQw/7H
sdkIjE6h0wWkbQ+icvXWmxZYQCPCkU0WqTpSmQ5TFz8b9TaK3fBgYvFJegZR0/3li0ydna7nVzbG
JxJDsHVnrwEbjVbUa0jHv8DSC85Y2956UbU12OjVJ+g1rVz/fS7oV9x66Sp3Vo2s7CUilAAI9yV7
CW1ow+G59i9aVdDjxsv/CI4MclB+qxB06ezjCKg4zBEr+1pnVT3PTN1/jjz7rfXc+C+rqDF8ykOJ
pMBWicXfHQ9Gq30gGAzZAjzTQQVtlG5AmqQ1w6NvGm+J4fPbgrKNzfSQReqNlmm0QZBguc6k3cY7
Wqx5HL9BkOHzJal5ka5X0/vJ0SgxVUzKX1Rf9w2oHVM97+T83pXqYdOZYGLwihkEe8c1SDPpiwt7
cW1K9TX1QYN2ocV2ihLVnSQI1IAa1OprBGsAwaC9Ybmhv/55ZGyG41mn9ovGyuYICSZ9xKpXH7ED
iTaiNz5JOwz3dhSuAistHpMkas9O7ALQ0sEZtEfMZV76jG2o1WhFfQgC+eXWygbnewXyxx6LI+xa
HG7A8hIRMupLBwjXrUSnjQcqhYXnLP71X//7//3fb/3/Cf7KzoCRBpn+L92k5yzUdfXf/3LYv/4r
v1Vvv//3v7gnbSkEh4aF8KA+4jgS7d/erkiCo7f5v1QNvTG4EVmPvMqqx9pawIAg/R5pPwA3LSgQ
uvX4xvYmVQUw6a91PICG2zTud6TOkT7X31pjcdvHBp2K92CsrGNaYXVCtBtAzURyckaVriXpysEu
lc/UUITrm8tgHNY/lcEjPikAYe7LjCgW0QLZmBQGIVAmokMQ+x/rqHORJguG3/gO9sRAz04HodP+
aE+HPqrLVYaXHhSZ/m5NyuYzxPTTjWgZVuwidUrgkWR760JjqTOdAG4KbPbnW8+t32+943AHvywh
kIN2+M+3HvJ4mdFVrvNYd+GwQRI4AGrKHJcpN4rXMkbSZFpOdCN40IXk5Zl6OOA8garNABP7516l
9o1dquSH83Rsktmw+wZmxcZOiEq9JmFpLSI77o4uLDH3RQ6djAG5qU8jRJ9xe53vU1foTwPjPXVl
PpxGgmQ40GNmlsNDoyJ7x7mFdy4oDe5/+F3aP98cgSQJvhR3Xdt2PM5Q/vnmdMPYh+Uo4s3gA3gn
5jYkctsRxmcu0tt4nN1rN3awN5rgP10Tn5GCKD/de/gGH7Fat/pZF/jw0LAALAn7HsLaCnJfSZMF
wORm6lGwtNh1UysV6RBgWz44fXBQnEE5/N/jdSdioLZN8yvr9n/+LVjT3/r+GE7/XM5s6YKzxS3X
BULu538ugC/pgH1FsLkh6mz4N5IrKVZaHuwcNbaRP1mNUn07aCAMJ0Pl2IGmRtC0kElgLhYRgWWv
ByhrqSXQwD+V7+2E0JPl/M//Es/+6V+CFwpnCNfjZ82B6XGEI37+l3QyLiQ4D/rxtrtycgFBhYx/
Qmopu8AKuL1AY+GZ5rGw0saK5ioqTr2As9OXIYfJtKW8NwTvm6UjUg25O8woSldw2RCi/mw15dGd
FvdYzVx1xLIXYeTweso7dB0yvq/cszKy8gyGxApIC/GYTTYIBUSJoVMR+3uqg9ZbvK5zCHdSKw0o
w34lJkMFhDthN1yGHIRLO50jqhhtR1fDbsHX4Kr2PsRO7C4u55UP+qeqH4OYicdf+nLzXDnWVsJy
5Zc9GVkDWo3wdlMj+QaObQBaWYdoFfYt7GDy8K+y89KnejogxJuXIoJyGwpp6LSzFpzRXerl+slq
zHJlmGO2pFYa3XXJbXQG1eWHW6CY5xZbWryOP7gCtLU7TadmvaKGwmLqPzzK3PvpFyEYkyb+F7A6
x9OMJ3p61D9MMZgSrAEaQMGjwNoCvn+sP3UmdLGJIBoWn0yvst5o9cyNtj8Ewu9PhvKwtjZKeHhG
8ZHsgG/2vuT6e/P1pY+ll+f5rJ5s+kKgN2GaVERwBYqLPQ2iBir+j3W3kwUs9tdVJQGPGmyZbNxu
NPeMS3NPn3gf28VMhwNgcsjwsQ2X0fbe/FufWwUvm/WfHy/+83w93UwodzmcOdKzoCDoOT/fzFiV
zExS5l/dvhqQQ0+9mQniydkKDQ9o/dRctomnXzMm8OiDoks9ylKBXtnxDtLEUAxG/jeXII23+aZC
gmiaIMtpWvxwADvs2DZw3UMHqoY5C6KFpkIcNBj1vMRr8Mgtll5MLw5nFCWjBpYa7w1Iq4UI70CP
3+CNnkd5DhEi30suDt7gf74rnvvbTwxzBROuaUErmXH7l7uCpTAPdJ04Vwaf46M9OZ1AkyYG9nCy
JyYx28CJokWfX0JnTBYfNLMzOFGQzjXVQfgQjGYJDwDSxPbdAQDG3qkXVRkZEFFPqzlhODMBXRV4
WAd7MUE9o2DtNrn7cu9VOYAVugyem90U08v9CGomoRFsqNhMdZ0EtUwN9m911C+fYoS3zlM/qhsq
iT0SN17LSZd95gYjf8RrGIYwVhBBYs0pttQSFjBH80v4p1Hrh94eryo4G3PvoBpr+gkMX/BzyleR
VY0bLYAwmupZ1jt4RyAaDLkbhGrgtCDBohBy1lZe/2hNzJ8cDHLk3LHFnUpTWzfA+iqpEU+Ft5sK
NHS5O9PfwpU9PzV1CH+Asfb3MnU/J7qpr1SVYc2xSJB8WlGRGswE3Ddmvv35N2KJ3x4dD0YpnglX
CE9whE+m9g/vocFjWKcMdnFVypzSBfolqsrwq+6AFvV7h52RsguBqwRyG8KI6msOKRMAM/zXHPnA
FQxvIW/iOuHTzyO9smXYeQ4HLzVCkJMhouN0UYlgInSGqSjDcanyZnxslQs5mECvwsnKMM+M7Ah9
XyxMpiK2hvVGupM80VRMS6jGFlL0GyqCIfZ+SirCw3oZAiO4lDZ+5UTlCn2rWoajU3/gzIPmjyVt
Wd4YX4gwjlssk8bZjTMvUiiAwMLNvHHmYROYPfi2+MCZz4O+WjZd2twuQdcZwKgCYN+K3VfLcpuL
Y3nBQ9yCuNyDffVqNxYs3hlLD4CWuE9mUGx9lZuvkIOpV3in+mvqFkUQrs+RpOxqCaBai60f1Tu8
fruf1g5GhO6n4XTaHMs25FDyQ9XwEYBfeG4ORaueIJbPAaxCmLV0q+1QIZUDPog7h2xJ+B3rXj1L
x8J/jtvRWvhGnzxogHo3TdZaWzqTqJG6vZ+pY2lw9fIerHIYnLV+P7fg9oesAkjlcjpQvSjrYVkJ
u5mbzvheRw3Ur8comzH7dg4ZruE+Vj3IAKEvzZv0C5T7d2TpWUf1XvSj9wr0qTOP3EGB+ALfW7cu
zU0fItNiWraNbyDTLzKsdpWvn8FCiR8YXoeXATtamJXAmVxk7RMSlAF8CIPsKUvHCv4OebumolMk
zbZqgfinItyz7XNVsVXU2NkFqRFzkbHEvVpFljywwl2bQ+9eqaoP/XrhW/64sqc6ixcVLFdu3f0u
0Scr11uKssPtCbKUibOlSJ+i1OZUV/cuQO0tA5MfiyUJzb1XQ5uXsBSIxmbV1vbL4kdrxW92NEqQ
lSt/jvgKPxemXa15UhkAco3Q2QD9dpWHTXb9p/Mk8bZP82KNSFO7LFp4Geowv+YTjQj4VdhbTwwi
bWRw26wSjUcKdXQQcHygvs6It5QMC4Ap+uGzzLLFOGTDcxSDWSMLx0SSDKEWrG45mDUZJtJJlVIk
+QKMsH7XlXWJ1GnXdvGxirJiXpnMu0BYVq1tmYewCsqGQ2whrQIsqfvoWMjwOJmSX0GGWyZpwH8E
jbdva6TSaDhwHN6FBypcA4k2rv78JrR/nS2xasBug2FicEwTW6VfZkvED4va6o321A0mYuOdj7wg
cT2gE3b2VGNuoPGGUBbVtTD9UnX7NNZOAaci2Bs4bm5eolZjPdAV6bcMv0qgAvnLvQfIFwEQBn64
cSdtHBLIaaCOi41r6y1JDaeZnIfpE7w34Wg8D6oqva0jbMDG5w0f4lOjautMDQypq/Ofb4P567p0
ug2CYd0w/ec4FBr5MB+4fQ+AvmTN6Z2M4HoTBRiPPINlNdTXEL+xrRFCp/eHPgnsBe/t4teXAY3I
E7Az6OlXOYQIkeKM/sPmipu/rHNcU5pS4i8n8fLgv4UMQBE24RAZRqfbgn703RIS9kH4BcH8ZMqm
QCYpXheez9Z/V9McX5rAwP1eHUBw81bN7Cb8Ao+Ue+8qqt2FCAsNca0lxadT1wufLQERnixZDqqC
4jNyVQsdm+pqBMX7JzhY8EXXgJ+jA5MvhunTvZ+Gt+F/iKMgLGBPm8oP22fBLOydPc+2EOHhUv4a
xWJw9c3cUFXrpIn5roFd+BxIISDYOhF8DlMPEngAnku3BFOS9+GM6oEAclfQYkQCOtTqs8eyBGZH
wjmZyDk8p8iLUjedCb0PFMIuVMwEZKmrqGMQdQyx6OrrfIeM2VeAraIfaX7C2gMvNh3YyEj58nWS
Gp4jMthcuZ/Uq5QVxaFOWneHJHK3rks+nsHNDhZ4I1gv03na2g9/jOP7eSwDSo8Okol5fjIDhfcQ
FCTbE4D2RxnE2c7Cj8ScwkMNFKiC5jgazyV0N07Ui6qpODTFuAH7+Y3qqYoa6TC0hb8wsXqc365A
ldV0ysrs21mjdbCmug8Xk269boao2n+oS1udHmpWLERXwG+ShtClBMhfaysp04911McQZTZ5oLXY
9/7+rWFFja2FZN4aE3axDRhUEBMwx+DiaIKfKRO9ANvPEocotxCuj00fMnmN0e6pnMksmNeBGWKR
NCwTv3LgqjbGwxwCyngxOXX66DbKPY7cf3C4QmmqahLfnFU1E/AKESnyNwHfGzz9ce/RCfYDItgu
3hA8xrIDI5GIc7e1C5tlOoc3nQjC6RAtaMSRevCkiDeIjSMAPTVSnR3zJSIg6ny7UuoNq3QYxsXt
HCEWTtEYPbjlOqxiKMVN46xK6qXpme7ydobMLy42/C3vJ3XNMVyA6Jmv6ax8zP1TmAQ7KZjI5qAD
wpEi94dNwm7XqQOfH2Dd8kLd6Tw90vqzGkKaOyr6SvKJtQNc5/QV6FAE0NNIHOtAowIZGJsyx9+E
vhXV2RboCMh1n6h/yEOIc/imWtC9GXr/i51V4UFCG+6hLNqVpTi/QuiRX+0RUljwk/CWtSOUnvdG
PINjS3qhLsAY2KCwwY00tKxsaUW8Xnst1ISr5C3pkmTVjzzccsPKPyWjj3nMTd6AgKwWTp1Ze7iO
9lejbb+ahR+/AReFGUnX5kkGXvyARY4zowbt9D/awjUuoZ/Fh7GqkwVdAJHxvZzgjFk7nCDVBxn7
Hn8KukjiP2W5Z0N9tU/WSd5564ob+WdYb88HVvorK6lALfWQxjHqfRcVyD00iCnN8XaJtmbsMnCs
ccsQwGKzvA9ZMffxEvPNQF+o1XTCduFgA7mmojI84JlgvHo7VYnfcIGt/kl6DXuEIUa48i3Eg6hY
6JI9gNK4ufWte/CzYRWQrfzK/kZnc3PXWMNkV8yxmTMfLaPn19TeU9utRoMJkQLxdvuq0qj1Dktf
WK1M39xOsEyHiAhoQxXCtAjrvX/nKbQWIVm3pu/RZIwfbK7fv3PnyAfAifXtO08/hxW0DbIlXTUR
QLCProtM+nSB6UDfG/Hm7va9/vSdaVBfGb995yAuIdiPvNtDrftVZ8Ri3ZTeNkduDhy0Jgeww2gx
Q9HHIWlKwFaRE8lDV2w8apFGBraiTmDrdutZg9QRCRnAtW3ChUzn6ICoXvmhfIltBSNpqmOQF1UH
+nirzVuLzQC187URL1SICcCOH6OqAJ+jhMobgt7JI3iXyWORwpGy8y7UAaABe8lApVpSMWexdcVg
6khD4AAmF53q9IrqKolkcRPOYYU6bLM2mb8Pw3krVQOX0xTQ3bba5JEFon4YTGd975EWQ4N/ZpNt
6FzNWHtH3BHdzos831M/GloGPezYWF9tqU73rDsMPHodi7HZSrtIFggQRmte92LHYp0eg77Egq9f
+DrfyjiDvRXT6SxR+fCXGleJdqsfQzJ+w0bM+iQzJBei0tfAhEP4bqw49idWHVx6HzoyurXSL5Yp
kSvGIABmsWCurbdI2BDir8f0Slfuh0zsoqh3tpAGXOfSgbyQNbr7OlJ/2Z1VIE1qQNzSkeIYYtZY
8TwwwaaDZfYQF96c+cA8GNWy4BDmSICyeJMBO0FCe0p/YvMve9zkCEABFVrZd6MJvhVwdv3s9Cye
827wHyvoUy5gw8BA+xjfrw0Wf7775bphE8gL+BCgzSnVfQJKGARnE4iCn64Hi27w+bIqX3lDDgVz
qJ+vSmiALPwEFjq6NbFuG1rzDcS8md9a1atXgWqvoBq3YdgSf/K4syvS6aylZ87lCKMju2/NBx3G
yOXQSIS0fFUMj75n5jsXZtJLGpDq9WhF8guoJQkMcrpqC5i+fBo950ztoxMhNGgW3UnliPKC3Qi/
8+lKqRdA6Iu7T3js6m3PVLwqrNL/4per20BbtkurGbOdyRAogcnf59sXAWp2ZmjcuBjryqOFNMA8
m04I4NIuCxv9aZRq2Figgq/Sumle43yYUQfDBj8P3n3pHuJLxdWTMJ+iS1UC5O0Kq4ZzAAzEwYEC
5oIaDFGtPLw1Xxpp87WEVOlaxb3xknH85adrQuKuWIxKJkjhAvEDj+TidrsyGKvPgHcJro4Bhxp/
MhGmEWUExA/iEa/16ATrfszLDVxIhk9jBp+V6UbHKXQVIICZHp3R8ADBi6zZiCnpGTmP52KAg0cI
PMEmC2LYht0S38h+C2gnICziIHU5CcFQgxm4j0YPc85pNi2NSFzz6SATrO0KOzKWNH2GXosG+U05
fXWbUPM0HNcZdH/mNIh6tUDvDlhOHqnk9I0H140O03CWWWssc80dGFQzF6iY54QbxiUO8r3pt8FL
72a4OSB73kJaZWkC5sTSfkmtThokCwMZoC3FsIAk/ZHkkp2oNJ3RAoriWU9nhDwdhNURBhMFrvs3
WTxR8JsEKeQA7Kk8NKLF6rQtemvTuc2DNTWA6wYS2Ydmo883eOk72zGP4GEHXJY8+ML6++OgHLjs
jP33wPzS8QBi302bIpbi2fFcuaqeS8yR68JmPJ7DjnFttdI+VeCbXMeSqaOdsof3ztpA3qhv0sWt
bCHsBIZmUcPpZjpZpeFDyqJLEnrJFalxxI2V91fjJGizGpkurbrCz4wuVPHsW5PX5hJIdLYE3tmG
EpcTvSSB4SxTw8tgbINi0UGS3VdxfqBib1sbYNCwisp88ajHfJkNOn4JVImA+GTqhYV0/AK3BLku
mf/eGiV9vIBi07Cl1pa5bzxT5QMNNYLlaDMwFpIiP2MP/0zXSTUvdvSl0un8oIz/85ei1hRBLPpS
BhQ+sViIi7U/jOxAKM8b3nMqaiTAZz52MjexAOpykxH4gAwNDB9x2qmTS2IC9xPdOtE5w6mTSNNx
UdTBEknkOWBJ0SNwIOOzDbR7XIMdTCXWZViiQY2dStK0t/bI4lspyYeDHWTdmdr82nuAXpd8oJIV
sMcC0pK3ElCVL03vmidq00H61VQivKmGMzjMI8TOu+PtEqxMZng2/ANpg0NgtZxpbwAgZPpyfpNB
s8BM5J5aNeb5mZlyhPupFf7veKYSIG2bgD07rpfMU3asnTLeIsOSPY2OG61jg5kLKgYJq4+y9D+7
zAnxK4ZPaTBAbYwaWY1LZXbl7XRlZE993GYrHSHSS62db6eHasAb7Ta2hk6KTJ6oa6ohVY54Lxbu
00VV07VLOD4kSOLiRB4UGHZA/ydlV50SG9YCSZyaC6Rpq5Mo4PMLUA4+RgoYiwGODatbZaE8NBWV
eY7Slm+R7B5gCTedgwEIktrp57JT234ERh3iiPrR9Lr0VITqxAzTyAAWHbFhM23YCU2tIqzqvT8A
ceanRfZIdTC6+iJSC0CsqSr0OpjGTxuhgU4wmGAtWFmFty/G9yagU76CuSMVaYSVr1TcsivVmApr
vUEk8Yra1BB3ZyTeb92pR9fD8LrJgV2gokT0DML97XV0+y+QyqkPVF0bgDXiB9ruqBhUBQfTCHQB
KtKhK60nu06SI13JG0GvCDF7gbKEL0oHJhbw3ljgh5KcO96zpc2adok3TbHSdeYuaGCbmca1++v2
r60Kb1wMIJsDloezjJFtPcRJtLbUoB+pu9DI71lstN6/vgw49kDixYvhNzUHXxR8/GAOZycoe7u2
fY7dCZltyN29ij7FvbsCkq8/UulWBcMNZJ/6fg1C7ftw6PzbgI4P7RxKB1uV9+4y4eA5DEDBnttI
preDX8nJcMHfeU0GmZm0gtxd3+v3frbXdKvGhbGfp/Jw0cWBeURatD4CCZgu4j5R3/wtRSvv7Yy3
f2yn8ZiaU2z+kmyFZIm7KJBp2Dc1uPnkjn4vkojOvQjqEORnps6gKaIzlt/P91YaWwGWuSg91m8l
EiEPlW3+oMyiIxUk2srSWVNmEau24wAjgmuNVSj18iP3eeigVxyknbe6eShZ5nPbhPXF415xSezk
EwEq8iiQKzfPvVWDqROZvdnggFYJknG2vutsJUaZHhS2LXEcqhwooL+7kMZW3KtiASmcfjl0WTzM
XE+foXsYbQkgdasjmJTT19XiZu4Gz2/gDPIeCugOk7hpEFJWIwdkV4M4A90/+5laYTEGg2P4OiRx
F6z6AHG63OigpmlaGTuq2FuaSLKc7ekwQP3iHKT518Eq4x2VqF421vtQqqMDc4x+MWDT9iBsaB2H
EKfeD27VPom4qZZ1oapVNxW5YbpbJwrCObVmPPIeipLvqJGq8rZdeDYzL1SCXw7keYc028OD/ePZ
mLkKg9K5wCm7vhrxsbF0dzEn+/MuRSbW82s2ozaqcwIDNlZhh4DQ1J/qvPhYl411aKP0dB/oDD2b
UfGXgbYWyK5iEPhgHcIU4/uVaECUan+TWVImJ411AkQXTISwAndjGNraa79zfvuEFf7KdH2gv2pE
jxBJQ5RiYiEgy9wVrThQqekNsYcxxhuV6ADI/zCP4HS+ttMOQt2tDK4t4qnTYDqNH9bG9HSHi7aK
obo9nbFWQhy6zlBXRwFrk2h4QI6fLPonRZC1XnDlSEig4vbRISrLfWLbxpFKQwcebd+Zn6hUul17
KDM5rhMkYA5hoOAoOR3if38Sodes67h4pR6JWbz3oOKQJHPB8wi2hLyGBC1IQCMsa2ce1LJPXZF4
D2xqSKeGjAPMCkFY0PSzznsA2fh9BNiuP8bcAl1HJNt2ynTb5sgvHOqXo1Vd0ynb7eLVvqlyhFGo
A9V1kxiQASzsbVCVGfzieivtHh3Rz53YCgGW1vxEh87rYcMGD91VC0MlbOjRoOQEdB6mFg7+Ym8j
pEb9qBXgwqcWrmwbUtbSngNLFEfuSVjLM6GxP6MGKk+thh98A+YT/HsFLyHtddbj/VNgDGqRT3VG
gFYeex9b7/36TBxgdvNVdV3xiuAsAHj485+QvrOuBZJaVF/Cgx5hsyrfsD4sXhW2SWmfO5/aBgse
SHBiyz3V34druNTsS0Czz7UFxZoRPk4v2EhAAH36VE519InqqJX6dW2pfm2VXvc+Niv9cu51ylob
ow2SXK0gkgQl/h1wDEuqutfTp8ypg2MjebX2RDw+8cQ/GjDp+D59AGSyow8whb/VuCWcfG9W5D7+
Ek3UqJ1RmufExx4ipL8cfay8EWY9cugQIMHf1JkO1GCPltp5f4+Q+JeeblQgF8YtgArY48LK+nrd
ycJ8wp/SWHdJoBdUTCogjQXCNjMqVn2MbRpWCkEZWs3cNqxV10URICgY6gEoNyvw5O2N2jaf6MRl
VCCwOhWVgxN7GrF2HxFe6AQP8gyBsWWurP7kTeSguIdFKBPBogXrCRlRv+b2CxTDIGkYp/nc9BL+
Yjga0VpDF+C5FfZLmVevg7CTc4D459M/DDLMgS10ZjlHDVttw4hirJUWQQDwHp6YRUgfunGBGcvZ
OLYjVqlh6fUAjDfi45h8qWhXHDurafKlYg0/1fmYquIyDAnfWYlnzCEDNXxmEE2at41IDwi5tC+A
NmkOzwTqpXJugG7m9Z89CdFeCD6lB7s1qBcN/qdetgEuiDYdhWhI3L5w40hnyOvm/bJU/OWy6FUl
XbYqjM5cALGanu6HyIYeXM6O95rUxDw+A7RnXpYiP1AD3EX0CeT35sAg7PtZp3iWMc88wyXM2aRD
IVYxZ+JzW1aLZIK+RC5MDIK8locISrAPfQvL8xsmBiP9Moqfk6J+H2n66W0kdUj+PbKwUvs2kkAz
sJi8DFm9CeFV8VbpdQ/Bqh8lnChnRd46zwIqHcus7cJjWRjxvjR6a+UJJ3tEpAW5Lbfl35qxmdGo
OBteGzWGLzWC8QuAk9RJcYB5TYH4HUiw8TWqfDUP0qT4GnYSKg/InMU+ZlQjrz6PoVdAs6VSD5CL
bLeyzF6x6E8XRc8Ri4LxEvSeBvkFC05AM5vwx2R0EoP19qpT0537mQjPZu1bGyljZ5PZJpJEwN/D
prfrX7mTwcYGc6tp+K8NJoTGFN7JL8zsqQWFYJ7DI2Rjeln2xJCqAt3TG+c5V/lTN3TsoYZbIp67
7Il6iF5ugnFIzlTllF41j6RUW+o/Bq1YF6mZLKgVQfz6BHm0C12KqqTqF7DaaS5UqpXtgW8EHxM6
dxiWxsqBpzKkYfFlnMDOgKXMv1DfPkvLUxoKML5Dw4aZTpg+IXR1ahOdfbFDQG05JH3+P2XntRu5
EaXhJyLAHG7ZuVtqZVmaG2LGM2Yxh2J++v1Yst2GYSx2bwhWIDuywjl/OLe+D0RzgdQhjerbHM2o
efY2fwq8PD5q/YfqrhlAXCafhb0qosvgVd34WVl9c8RZT+5VNT6m285OC7gUhXmqTNHs1E0HzTlX
PIyvbtlBybPsE1Ck7DmrbHx7bDDC0hvwp6qGiKmwYa4mmvxcd4BVxDxA8irHbOPGbX9ExUsjQbqW
/48Xf91qfbX/vIER4wKadhXqK6tiQwezHz2Lt9RAjKw3aidU9aUxLds6Hq2vbm05/aNb5+f/7Oay
WDrprJPv50RZgpNE/JlkXRBKz8AvoVvs33Scd0v0oN91PRAPrtuIcFkHUdYHwyGAm7FTRbdxQH4T
KLhTxch6G2K3exdWa1+nIs5IY3KzwXUgE/dIHKZD6IIy/x02+1Y3S4IT4GMuqREE32wLNzmsE/Vn
xFqG/ZR12iUKmv4CudvfW0mtPaUzgm8Cjvc3Z+ivprp+yZCBGpP2Z11iUTF53YhCK97DdRSUV6+e
+xMy1vMxjWT3UMwaqsJYkbyTIPpVpIP4I9aPjmnxPhrDfPNzf8KNhmdPW0lmadoYBwDm/bkTC26t
Q+nsErQ/X/V1oGD3Pv3QXImWNTEx/CKHY2bp0XHW2njbSdN6K5POP9YNQQhVnEEmHTMtS7+KmJxa
RzOQ2VdxjHlKC6zPtnqV2m+5PpEtt8qS+ZVi56QTRbf66uyRrj42GCl+tbpt3B09IkJf14rKY52X
C6wG12trl+yJnA3sH9d3Bb2nwDZOG75aCwciae/rqFCurUFQJ8fY0Oav1jyItEM8GPpX65Kn0YEU
O2SM9c6tRyIES3Drq9UxcHp2TATH1a1EolsHvUNHVRWZ24zD0ktkC9Zry2lcDqYTYZqyvq4xmNMB
+zaoWrM8Sb/ujtFcvuE9NE0hLEt5rw78vH+epdaDJ5fp7t89VDcB5TUkkZcfVFHWmAyXwsE0abWP
LGzTvw+WDrhKHT0w+Voe4ihusm9ixE9VpeqnDnGV/vASAIqqpBpdDf3Jvhj36Xr9rWuaE4vKU3Jh
tzp11pn6q1liaXq7t8SZ9eIL5yyTiBlPdYtSOLcNWjlbdWOjYPAJE9jjBSzry+3Fogr7kUarHjM2
5P94fZgAEpGjMt2pvrcX88zs5PiyvrvV97FWnNGuflevfLt3Upr+hsCY8XUP7yXyDKiiq92KOmgJ
TisiwCV7Xlllf1XnuXC6UJVNrDL+PnVIpaHfguSApRVbHYDF3dep6trVuRaKDj8+1fK/3K7Lk4MZ
xaQW1pec1/u4cc+uSJXtWfORGAnMnZH6rM3QwQ1GIzg1Mf9yVXSdzGPfJKp73Qni9xYPN1VvTL51
alqdZSx0nw9DQgVzJahZwLL2W0E0QNVnRTCdFjFBDlQ3x5aHHAnwNGIgLGgNUgHqUHdpcNeuB1Xs
OqfZ6xFEcVU3Ng1JanL8daibuk1kKvXuU6/z7rNcbvvAWi5MwjaxsbXBjbxhR+CLeSUrWWerjqrF
SLBtXHuL9dpbvToLIuPPy1Tx69o2ds52hebqjyaXh3k2tTsgDblvF/fqMNsJglXrQZ2puoSE0RY4
bbv5VwNS4xAQ12tV51QbDrNeV+d/1ase6lLS5NG+Zbn89Yr/9WLqWqMNfhBAXCNzhH7zMZr3+mqP
OK8HmER/HmploJjDTji5sb5rVfHWZ7RifaMH2ngwpZeGjuEkGEq38cmri/wwijh/T6LsSTETFhml
/C26f/YIwDT/7z0irem289IhDxugIBr0HcGrLi7vTN3b2RZeu7cqL08RR7iVb1e0ZtYfraq5h2VR
3Kn6r87erHvbocDRzun77hGteQgSNo4dE7GTgHRf6x2xparCZna6x6/KupQHKGSrkCt11XqQbZ7s
2GPrW3WbrwbDwz8mQ0170Vcbp9XbadJmfZPnUb+51aW+8LyvcqW8m25NhoGcaqiuVJX/aFdlKdHC
+Nft/rPjtL4D1aIO6o6u4f9Zdyvy1DGxqz5+2eAIs8/gMW0DMi5TWMdzfT/hxkhmp2r0SwPFQbcE
RdXSR9Lst3HXwq3kV96rSrd1V1OQ2Uq3WYv2qTXK5ybRGUvMxDv5QUa4ZGyzJ9P/UG2qBuBievSI
PG5uda6Dj0dSQsoyMqd9FmAFnqtn1V0dcitg2a773tdrqDpb6CmiIUIezcofj0ahg4EpivyeYFx+
L4l9HAUqEE1UGSP/XZ+jalF9YA92wHoHdJzX3qoB7qSxrwYLybAiN8+Vkw3yNSow/HUarPACP34p
nGT6NAqgz61TdOShG0zp8hiARCnn89xAqmfhGD8ipIlBowYDM2PrHI6FPf+EaL+ByzDGYd6PYI2s
AMySjaBAnvSvWkQSb7BapDs8pLf1PEtP2rruggJT7axpnl5rCSY5cVHWN/zs9HUnjE4JrkQIPvY8
fnlRXqOlQES1qy+WY5LH9ea8Jjv0V1mdqYNMZHW0pYXYUxzfu38fCK3BfZ8Y1orENw+6Lz9V463+
X32XqRErtu0/73G7VGT+cMaTb6fufatXZ7e6pfaTuwTZ7PUd/OuVbnXqzWQL0ss+LoR/d/VLOzk0
bonQVuzIe4RhMar3Yms/+YXctekCDLx4Cjz4gFrV+a91aT7W2C896CRSX2VvLOHidfllGIvgdYl6
uSXu4vEd0GrL0d1bLP935loMVi/dRQOCo+6UDq2Bb4z4rhodpIKeIx4X1tx3bebU2LDFPOp4r3OM
VjlbMlBgGVRZnSKTPp5BtK70gSl4KyJ8vvNpvKoSjMCXotTHh6+SsAls+dPjV8n1jsVS6U+qFGRE
SFx0A0rL+w0YM7ThsVse1MEECLsrI0sHokBd2dh/NrQgKrFc8f1dpzu9C8N/bUFUJYwZoY63OzTo
BDyksTiUeYIZ/d93hhwf7EoL9GWACSesmcLeoT3mPnaAbh7tykuPs+1BUBpqoCXrwSIqcl9gPW9G
7EZYlVLXW/HBapeJ5Skl1TdNbDNs3QS6OvY+jz2mSak23enJPG4LIls/UOFpDPdHi9LeVs8K887S
au86D6TVVEMD2xzfTv1zGB2ogEv3C16Pf5hlV50LzBoQAbydphCCz6R15bJJY7M6d4aLd9ekRScs
HYg5w8tznbZ+FQPEY2b49kRwr34tWOAcWqywt6q1gKN2347FO8HovNv04xL6fSKf6zWpisrMEjoe
Lo5DHGAKANEGW5G+1M/SiJavQ1aO/yz+0Ba3QOhXiy9EhaA3rGfRUol/FFXDv+rytV/tl1jQqkuM
pdsxtjjHFjjQJAQZj7kQO0/oLeTKJH0ynBZCRSObH3JwX4NJt16zfrKPmWdH+7weot800OgTUJof
zYLkaDnM3TXVC+t+Itu5adqpfJgSoctDHENoKkF5oYcxRidDZnhFSjN6NNcDu6bmOq58qJRw/w4M
LIt0OeIaQ6PqxhT9i/B1elb3UAfhJoDA4z3sRnBpwl7wNkfK0Lbmb1Zdo7RJIh1XqD49JAOI8Ghw
xDVFx+FaNQLNVxm5RCIo3hrEWizsDuiThQnTrUFzneZeA7jpNSXKuaX0Pqw4QmtZtN7FhZ/629j/
cNfqCA+oU78GB8kSNCEI5vhoQJlEAWvUcEd1tTs4qPZujAsSP2uDqlOtjsE2F7F2+gCHbTZoEIZa
sXgPQQdC3Pfs5Ic+58+yabTXGmjXUS62uc+bUvsoHW2jOsw4bG/7JrPv1JVRCVRHWa9gM/JcGDr5
3T+tIDonZ7bLrIfUdcwHIpLjPi40HET+rlNnbSqazRrO2M/BPEBFY2c0zJPPH5Nr1cFpc/MaVK+q
YFUMEGEB6O80Vd5Pr537bMe6O9/ZEMG2t6ua9frYqodQzpF3UA3qrURgH7DwiRGZX12xPRjdWi/F
+4zn+8NQG3FIQp+Ac7vMB6+R3k518yNSBK4dMO+urf/vq5whad56zJc0yxweEScaHmEjIPVh4ZNM
JunuVt8nJYniZfHZDtJNNWS5rt8RYj2pi1Q9nxfRh25cQ1ye9UC2mwj76Lu/6Y7+oUR10uAAfd37
pcUS+X7Dr989qbnbIQBfZ8WiO0kco44gs6wHp5Z/Xs03+gF6+A8r7n9xu/j+S+dPKQB6qzSNcHBx
SiIMPW/SgKqhG6aHMs/0rZkbgIGlfz8bqKopRap0MA+xnvj3qqTq1yrVK1hEdPhK/JplBeDPdsVL
PZvRk1Y8AxJGZGE9LFgybdNmSvaqCFx0tVFu5kOTLghb+v2dNLr5wVkKhCzJum9g5iwn1Zh407zH
hbncqVb8bqdLUeLDo1rbAkWvGRyXalRVMC2A2trzgyo5ETGGSN5FbG9Kc7v6TeerncYAoHSbA0jf
qOLNr/rL6EaVp7WPbLRuozytdc+foNga84vvI9tpahiZsuRdXjR0JNhMTG/zWlJVumm+IxOb36v+
kr/sAZt4Zp21hw+M6GkQNgF8bhZApkBkA6SYiY2OmVyxx2IJODH61PnTrLusHu3knryUvuUNjU/I
2pksbEPGzaepHWrAlWa2mYsZvz1twCWg/4g7J3jMzi6DzZMHRTifZ7KteeEdbKLre98L3L1d5R91
WmuA9F1tI0hPHknHnhACTp6CiMHdgOr2zSfQbXcoNBumbSGVYE9XdaY5wI2aGgFH0+VnTbWxwL69
XkWPgw3xJ2ZpQrFEzpiSRz3C7VhG9tavTKK42YokP3rT0xysK6IAad+Y10dJYa7OltkumzczgSyM
CsOZ538KgbH9XiGx91zrVnyK/eIzGOLvIo2DQ5QYwTGLNGJbbIeZJRP+Rcubk8z5wV3RDL6cTmlb
81nRz/ETbIptJ5yRk3qsIbTtBez5LAJ93hivvWV8CwzTD3UQYVu7j4h2al7YWiSI9Bngzxj3m2Hk
6SFKUOI51WHbhfSE/hgEOvLn5AlDcxEQgEhE7AA9e/AX60luyXTsxrFnXtbz9DIBWwxF1d33hONj
IvY/M6dEYraxul1cGc2+7rQiHG0ApmY+bNCVBOiUfBpuv3zvmv6Af+FJLs6DVbf6JZBgW5mchl2Q
tGVoJPMfUf+9LVFfZu/7Cylsvgv5icrgIQ3K34YCMIlZ9zA6q2cTtFo4tpjLm9pvcZltnLZhWmk6
7MeE/T0vP9D92lt8M2WAad7kyV86y4StY7/DBmjOQI7ZnWD2EtrpQMhA08aNuZQ5ACvnm5mYC4Bv
1pRBUokNHT7hJO7qkgl2LjCbaursmrggq5eYvJ2T4VEwVf0BtOh3bSzL1z76o0FC94D2yZtGdJR1
wnKtJwJIRbIKTk05k8fibXXDvILH5JMsDapMhBeASI6/8jRur8ZsYYaWv/bDYLxZ3nkAQbnRIvFq
wAvZVhDktxNjABFP+4S9+NVepnMldJy4suI6dng+GVBkdkvGj0Gidzgk4EnPSXwKmm7nmZgnRlWL
RY49PvVG0rL47JpD4iI6OAz9I9CPrd3OIyhk+2xUvhbqSVKAtOtfvKUiYTlXy7aPyvYs0vHU9mBz
kVoiNQt8Xev14zjCMavsEuAruC5k68n2Jx4WKjVpoq7HLW7AlSGJ3KvvAXPGNUf0jXvo+gTtzETf
uCAgBQz+47LAY7CxAAqNqDTObMv9zdhrLN2j9kQMO7SbbgbFoZ/TQEAzbprE3DVzI899hnD6gzpt
4L3l4T/aFlOnoqzc4SD1/lTVBLpAR3KVuouhmr9uEOMRlEZmWEzLeIDsUUKatdsQq/cJOYZFnkWQ
mHun1x90s27OAMkXnrDExy6F/fFWzoBMenP+xVzlQpNZgicpVjV5VgYhs198dk04+mW8iWoPD6rc
//mMn9Nn6rOBm70mCUvzh+l6LyLqQ5Oc3imG8rjz0uH3WvLziGB5rG0XAd8a7WYy8FW5imQPwUOb
Zwn6wRivuuK1TJZml/cAkdv+V+EhfQFQ10M2ta53i5b4D0MbnYrF114iBH6jObkYVv9WOl21RwDj
sytzbedFkh8PYUdEZIZ73RUDKXwS1YasXmQyfItbu0PJMHEPmUtCpR77fTS05Yb3m12KYjoECV9I
USP9YRbOcN9UfFlGLl6Lkby+2bB1icQhS4v9QkD56Ap5VxQVCjFZ9TbW+kas3jD4VGIThWcaGc1s
31XRXVsjTpDxMOrG8FhHxkdieoRqZHvR2W9s+mUYdjAXnbNmaoKYfWafcoFWQts1fwijqkI8qS29
/QOxlzSc7BRrcpljmBo/daVlHFHobePe2aKAXHnyRc/Fe2PrSRhYE1tfv7gmnhvvW2tEXzgGm9oG
xck0WCRkfvbRtcES9pk/bzx5V3d56LuzG4qgxPC9qP19Rbrn2gNZbGPZXUunJ5qLqgViavCwOqGj
SSn7N2L6aSgG58OqYhhZhJwehB4cxxzpDF+eK23+FXjoXznBpzMW2H9a46kk8xQmgnQxk/O0mR3g
fJUZ+BvC0NORnVdOdg1RlLxoLunYMQb7k73HPMMM+9Xp08qNd3jBE9jV9s6e/WCb1gPeGRnkVDGm
F3UYhJNeyI5e8qJ1z0CgCmC8w4ufQbAgshQWrhb2XftHajnvzjj/3podObDEvgOMfalhIXozcUTb
9ZstdPrfJGajO6/MX5EVd64T033YtXl7rGNZPBYzODwt6Z9Ev4R2X+S7gkXd1oSYhbZSisOXMYKl
LdxNb+Cs3JjCQlfGz45t4cd32NJEiMZYyWUJCucUsVI7iyQzzulowdBMyuVSpdl4LBFBvgMabh0M
Ieb7ISliFrPQWoHHNPthxBiRXJOxq9PMeyy6ONnF7X3TQ+uxhUsyFQNIJBhYEpcNPocJ4r+bFQW5
6TKdvLkNJN4Rwnl1rQC7wEU0b1IeB83Fb6BM/beOpP2m9Zwetf0EjeEeGJA1Y8mERL7+29KwczKa
ofrQGnKiQdZNp9qxnS2UVxl2DJcfkwPTJ4HX8gGtuAOcDPYBnCquf72wPpjAcFaEqvUxuX2Ph6/Q
8dZ08M8gLvIRo6sRMqyPH8TT2bBlzfBhBNEQFqCkPgIHRR1n8duPuGKIQMew+YBCNiGqjcRbrFln
DAfNK/qTAQEJL9qqYioW81pqsIim5GPpsnoDL8kG0x13+8aemGRt+5y47Imj2B6uHSKuV8lnvUx+
uwdwxl6ZCWhbBwVUy9xz7llrE1EKHrWl1V67jK9stDeDy7tEqSZDynsa0UhGW6SPrTUKiigM0Chg
vzEOeu5kGxsXyPhe1zWJcYr87g85KWYkJqCKVy/kdOb9gCzFFqSQu8ENywoHw8ofGmf0wllk1i4j
BBxaznAwqyzAkzwd90t9HbJmPvYyja4Ln0VL3Tswi295EolHAql9iLQRU1ar6Q9IoaPoVy6Prj0z
YVftvCGQALoO5W4SU+xk9SHtN5AZur21mqD2ZbpBFSF7cMe+OgULTqtIO+LBUi/fqr7CZ6RaDg2u
fLu5Dt4BB2/7dkwhvvD8RwuI37nxBR/FBRuC4XC3gNb23F2UJXEY5QRaZYuciuB0n6ZQhkSEVJQx
5o+ull3NdeiOcwJXbtG32x7tUA05LyZuAfGBgABarJGz6YPCC/WiIhHJ9NClkfs81gFBdafYy96q
w7EiqFEFsb/NMIALJZnlnUxqdzv77XBG78G9T4WR8qdbwC1IwmWGzYBasoR+8Kr0rrQaQLrW3YzC
2W5w5vQCt6M5sPB3eGcPyG81RwPhBaHJ6NLxqKIxVP9ue0uPEZtwjgOKJkmSEkKePWPXdVF1qGKR
b+z0TbpG8xjPkxkSUfvG6E2GeRTzuXTCYR7qMJGx9uDWsr9O7qSFJen6eylGsUGzmQ+uB+cE642y
IsyTde0j0W7ADT3An6pFgbJ0MND2DANlejQvQ0Rpfd3IrtAb9/wlpmsnyTZioxic48jHMbXw7xFy
PwyxloeDrz/YBHR2ljvPodFp5y6o3oRwvbuy0361Ez/U5BjWvV035U7O2U9pgd9pERXHOeex6tv0
Lh/GKdTS2QsnXAY65n10CJlWdLc4Y+Qd7eYI9yAxwJTuowjTNRQghKf9sid7vNgR8K2pTjZJPzkb
Kfif9LVZnDUxQAG1CIzOU3Xy5wFnEL9q7pCuuuotWyoLqIiFJaKJ5QZgWVZkonAv7RTg6DKxeDLa
QR4g2e6SSYOy1ojlWDi5BFpZv3ayetJ0AG8IbMuDJ+WnIXJzY7WGzROW8/AF9sPST7Dklvjkx7gW
rTHRfkiyHXLQrOBjY97q7D7qIBFnOEo62avlm5QWWDmWBVseCjgU+KxvlmnCfagPPvOotMPOG4h1
oPYz5WhDS/eBVOl0nQAZIn0j97kfv3tonuymwMTNVOS7ZYpdNsMDX9AwiL0bR/pOePk7hkDTtiFk
tkNyVd/lCWjCSovR6zDru3JCVklGTFGFa1uhh7LYXksHb9MVabcRUXIgBpefM6R3Xd10L6zx7zC7
7JAxTx8tw9AONQ9SGM2POQCOsUjFk2Q/Gzskmi2fvImAV9I1kh2r3pqs9NnZ1VY8HYraNbYpAJtQ
+MjJpg+xmByWN3LYFCAkt46XPSWBuLiO3+46JHLJWxf6foCOd1w8PYDxi1YGYzhUmiEr9j3C70vv
VqhCpXgxoKe+j2Z9Jz2/DaEr5/socBhJIhHvEAv6NJBv2TW9HF+MgrBQAfumMU2svoIAz1IL/agm
Sqct5o8v/FQ+MRb/O+HPfC80nC5ma+vlYGRignKg9b0WR5MWXTQzKoD5TOI9IT4Dz3WjgQ0E1N61
m4Elxb5xUDBvUIIAHV51z00OhcsiERiQ828nEPT5ZM+hzkra7rEGY/z5gczCeBFp/qRFzbIZdCO6
F9L6dG3y8MtQn9M+E6dyZri2NeBcFdmM2rt47DKhnl7w3t0auNBtmsZAWKeKoM5F4JQyee7MEpDX
lCMNGDdhhMDqQdfYswyN034dnAUUhF0VWCO5zlMUZMsejiZmGBmE1H7R2KlPRQoQIGhOWF7252kU
w1md3Q6xa/fnIgU6BaeGmdoj3A6+/TCXuX/gx63PVq7XZ5d4175bquuM2O8ZZZ3lnBZs2gJ4SRt1
N78jGdDn06EhwYhC2YXohR8S6r8KI2jPWVO+t35BAKW0x/a4JAVb5ABWs5/PyBL383m0erTMPYkX
rmsUReg46IGapX0atNUQrz5M81KemUVKNkFTtHP66t1NQAV0Q1xxf0ItEp/dwq42WlIl7KX86KwO
LF9ZhybZ1SHsvo80vT0vfYvs0ugcWobDc6tnYBcTlqVh01avadb9Lruy//qu1Jn6mpLFQft8jhYf
7dFeHKLVjVLtM9SZvxZXaz5+721blxNvmoM7RePZjd8gNdUMdDsDqX92F2RlAy99t8q4NDZSb7JT
1y0k3JetMWZPhhakuNnzwUi+OagZogTBCl7KKNowSK1voHkYKnnNNIYLJHQ3STZHRZjoUXRY8uY4
ygZhhRJXxDQ5jR28RI3FGjDYyTqrd4CYB3lhb3kjbVfjV2H5y0adSiOp2f5GVph0gCiRCoH+/VqV
AVur0SZegyHVGaCDeRZwzDe1B4+t+eEv+Q/iLj7fbIQU2WA6PrtjynhgYYOaiJP6rWpzqs7telBF
dbAR8+Bvvv6U/9UcYUT/j96jF8j9PAqCi+XBqMcNZsufbE76jbQRF9u5mo3ASJkdh6YISOrQIa7x
/678FLH0OWyDFnym8BogdxwGEH/7+afAU4IM4GRo3V2U98kp1wrk3B96bAL3fTI8lVF9lzEOnFHJ
xiGtLr6jShYTKJfQtHo8ZhfzQaINTzhc83de1mohwGjSCXG6PEdNUTJ2L8XeGOMnj6xYVLzgu/7W
6r51GNYwge44xXmKURtsW/MyG1jbHCAieC99yzMcDD54yaJ6DRQNEvuBMoZIOYwnrXIzHh1/vooZ
XS/H0ySrJuKMAeINzZCfI12gy91pLKsgY134ak5owWhOuJB1DrUJkJZvmWEWxPYLKpJlXWfnoFp+
8mPjTwNo9WSPJd6aZtptE1Jk5tgF11Es1oGgcg1rbJOyhdg6rawe9AJS48A2aiPyOg37PK4enJSM
M3pIiPaXB4j2y5YsTEAvBJ+tCYFUPG5Mf8k+QP23l6hM7Q2WyOVWaktzlyGcYRmV9l4zzO69qfVP
Ob5ET3hnkpN2lu73KRMHb+nwnu/sF88T1YFHoDxGxNHfqzJCMSHVvveRXW9QOR1AjIr8qunse2Qw
7Oo8Ed/jOnkjkrTBgdv+HGLxhK6m96sQxNOYF8xScx/yiOVLGadN2OrYttnS/UFk3icWwBjl6V1/
JFjyTGoQjkvfQLQiWrKtYpmdTBTnt15hL0fEMJfDQupgC0rT2i5aJ3csH7dVPaYHvVnjHQERqZJI
ayd69wrQH7tCMTyX8EmstEo+I612YYKTTDBfslqvVvJKstMtd3mWo/7ZSeOjHLsGdXIIk2T7ycPg
1ZL6aYAO0Fhuke7NnkSaFZBbs5lBatfNRX5pinq8OGv0bgbqO1ptcwyGVnvD+nonAouQKoy9bdTn
uylO4zeQgj8ERlP3dmtqr5buaNhn6OPO7wuQjU6V7PN28j9b4tdt4IOtl9F8IfAZb3MbOaWBDPIR
Rf6tj5L7dxmM1sbLPOOBHYB1autEHiTcs5fE7mC9kwn/1aJC6wTpzxZDYtbThvUUVHm9eo/Yx8Aa
xJPVRIQ2NFH+nte/kBVIyJEmdbi0bvAC2jjax4kHYbhZ8NhasuWBEMPP2exOyyy6l1F2/lOPsEVS
gmfGaLo9oATOcKTy3zlv9qxy3hm5tDy8lb+aVU9VqcrqoLrfrr7V/ectVLO7RGqcRx5bO8VEPmF/
rKbGX6fViN2xKqszNd8MiU4nVf7H6a391l3VqcO/6tR9VN1sdOXW0uspZG+XozZeljWT6nqqeyxh
CKf+VWsNNguCtT3XgOzu8GP7s/x16ddRzKQBNUfbx5lozupQr9PsaFeIj6myLee/yoggs4oc0rtq
NuNnx9B5HPzC2gAiip9VXV24jO6pPR5UnTrocNP1ZIzuvqoKN3uMGcZuF3U4N55s1Py/6lRDKZeW
/M4qmbve/Ksu1WRoGIN+utWx49wgZm89VHZu7BK/jg9OjWJ1pTXOVa9t/RoVQcLUN3XfW994LwAi
v5i6Np2XSBQ7FwOip2pe2D7Fc4jEW/WZgLg4pBhAHkmMwFqGnYjJ3tYwg2E7tDmxlKi8d6tB3tlp
fvCZYy84ebJEWrL8BHPskLHlv5Qofx4Qd3kr29y7Qj/UdxrbLoaV2L0fuyllha/fZ1N3RgyluODe
K7DUAcgNimrZWYHhYnpSoB9XLd+Fh3ohX3TwQkD/vuxa/RO9tXIrRrfc6YvxSLq5Z4vZo/ZXZdNG
IpJ3sNuKTI+OIJNhQpRj6b3NhkF/a7wRwGiXrWwKIkk5/lBYUMXWR1r/tGQv2SkDaOxj530Z7Xpb
wJ17zhNECuqp+kEsf76oqjY2+2uQFydVUgeIwvFeQv3eqv6qruvNt8AZ2jtVGpJqIcM03XfdHIBT
68S2KrLxuRRRCQ02GXdaPI7Pqi6pWOwCjrqqUoAr5yVpil/I0PzZYZlQPCYqCQZlvYc6FOYfyeiI
J3WboF6Sk451YXjrMPTYPdham59UXcNze9dp0TWQ5PDnajvB3n00lkLHxDOb954fr+EJhm1VFzvJ
U1GSQVVVTjWAus2r39W4rqqScZk3em2YB1VMZ1k9z0TFv+5QYoFtAlRSmFcFcgUO+pjWqXdMJeMr
ki1/gW6/usiF9bkR/Xar/3c/QvwlcEjL3Kv73ToORvIykY1jZ1OMGxScqnskA+2TNa36OU0yhapO
HYZKr+679RCnGnBOc15WzSeoOX833Dob2eIda1N/vFWpszmPqvtbnZ8Wv/SgZfXTJkHotzK9r0xS
xgKz3q+zW52rdYAI2uCsemhkmL66lXGTHzUTMExnIl6d1jZmKHrRvcUEgnYRa4a9KhqiKhDV7+Fd
e458E1G0gnzWWOHaORlFcUyFAFS9FkfR1zgGgzNBqom9l3DfrCAH31bZRJjXok1S/WhKkPvd2Ltv
U9mOR6GxYlOt+SSzY9fW8za24coPneudo5ZFiZsRndM1QyCSlruv3lCyBQvEuyo5hZG9rHkCVUr8
yH21bAeVpK54UlVVH7OaKOrlThVBTNkbPBw/G3QetubUBK9OMmhIgiXazgkC/9VgaXTUSxZ1qlgh
9YL+Gosc1dn6H8bOa0lSHFrXT0QE3tymzyxve7pviLZ473n687Fy9lBRZ2bHviGQEFQWCCGt9RuG
i0cYDDdy0AfR8fpFp1v322EyeK/K8lFdLpq0THdbz8tvpSG2xMzppg5nJIwLN1I38OXZhw0qVB7r
ey8qe0g0fPJG+bDJt8nVHZ9w55LGaXvoIlvD1ueTkzaH0OlTsJ9BdMxRC3kNhqeyrLODp2AMnQ6L
7uVgvxAksEj+at2+AJX1piQ90alU/dIFCV/3Kc/eLG2cmOczymEakzIXN5ybOYLujHNF+tYrI8kW
z39HVRgnhxENYa8zj1KqyqF+dYwzo2O0t/GydEAFXRxd96BvJSga53741oxEstKKlBQ0Gv2k5YGz
DckJLFE+Z9uDdNlHqdkdCGMtsTGX6Xz2MnVGvjX1LDh5+g67C/fRXvxgZKOnJ8NUHoy8/tLpClY8
bjU98KOR4ShG4tUpaxfFgBYZkzzeBnYJ1VBHQxDVrOJ7m/ePvl+przgZCuJmU5ue/5IR10oq5uqq
UnF/Jg100bKRvXCZY9iFeRfkQXqt0kY/uihG/xw36c/Sdo1TgxvCfWihDzcxxb3Jquwv5t7NT9cM
7/sx037j1nBIvMZisfTQTPOGCXlODrttgUtYycZDo/dLsOCvw7zeBFgsvJlxc44A8v7UMoThlMcU
N4xn3S5uEHjND4VGnDZX4nzvDnFJ0jv6wqSvOvYuRIaw9UJkzpP20eyLmkCAHf2sw+9qMNtHr9EW
dH7u7iaVGGEehwXG2S5BWxVkrD3rT3M85K9DFy/swjS8SDGt0BsFNHEL895+9LuJPFQ3VHA1jPEx
qs2FXxY3B1DB8amp0AixlPyE3RNeAKldnwj61XtzoZWzMjeemfrz52dykCQodoCg9rFCop+kVrqJ
9TYieGNvTP0J18HnYGYEMhhqD4GvF7h956C+FK18050Wm6gsf7JYrb31s6s9tY1+kGNIn3o3HR7a
m9H+1TE4v5mh471kJSrvOC289ZYx4aKNCfNybEQIjlgzrqZLSUVv8bnqidwvpZ5k8XOOE6+UcKAp
nxsvOYR+ab21RYXZbp4d5VjnWeqT49ena6k0q6d2mM+mmqjIWuinpErn+2zZtOpwM8etTriGUtk1
/aF3FRstI92+H3XNYc07ZRsiOmgGSKWxHIktvjHTlN1kem3fq4PGUX9q570ZRT2CtUtZDsmGBCY2
T/29FK6XyqrGIqlaEEbNhvA09BlhySbEMM216hDCEMphUiyWP0ASwObsBfZM1gI4EcWx1Wk9u+p8
7sLp9VqUI1pd9pfISu6ztP/LLOLinBHxuu/76u8NCpjOHl+5avvpwKB6453OT1nbtoajGZtm1KoN
AHKkRZarRC3BoFGPEQww/eDBSNzxEPaQKbVUDR54kyAJ2P083S4eRlIn7VwcZh6k6FbmI4w7ogzL
+Wv9XDXIF9W2gi5jUDOV87VdOPkhjFM2edzmAIyhWA5pSRJ5qYtMRk+EgALgHHb7mln5W+lX4b2U
PG/yF2gljuTLwaGNlaMy2DEL6bx7Ve1cv7OxjwAx0gJ6oUUFLJXF8YsUwpocE7Ln860UtRYoB2S8
9CjFcsrjsz94IIeXM5HxzB7mIbr+YamyrWkb1WnwLCUrGwixDmiiSDHC+31vm0sgejk9tK3yAhfD
3kgx1R3rsYaCKyX5fW2gn1I7qx/lt2cLzmu0YgU/zeV3L8CiSdfKvRRLzOXpmjmmKfLb7AwZpBgh
qKUkV4v8/jEtCfGSWCa1Zmm5ulWqpr7YJAsIJE8VY7VZNCfVJjMUYP755ozFtImDwPkOgPimZg9P
Ot6nxpr/ELd4n4iEfi076CIk5cMXfL751DM13ODRWd6D4EhPZWH7l9aYwxvfV6ITecj8VCDi+aBn
8XuKPNuvdnKezQm/dsctf+VZYWO5nIwXrcTU2I1B3xD7iX6dScQ3RPBZGGiBG9+nYx6DxAmCG1Kk
x3icX+05NzbIcQLfKFP7rp27Yt5klUb35k3t0+xBNoptpw9EQzFl8r87KDxu+wQGujtU5NOCqgdw
BfQcDp2KxmYHi8VrxxvA8vO5bqof2GYqZ0vLplerq+h246OGH/w7vms/89ndkqC/66fSP4R2+Lvq
suQhiiN0a1NHOUDTV99LK9aYtLYHzdXtt9A+khJLvxjzPBwMJYr3rpLeBIr3k+m6ejHr6LcZFT+6
MTRJ71TOSQMxSpbNxX8JobGxjlMUmCA/eKGRfBtIEqWT5QJFqkhWOrzYSTV6Oz0kvVQBBHguiiMR
+ZiUH6bnbR7jIYI6MVkC7Us1B97J8sh8AnxP91WIPKbpAFYawMI3Te/fWt9cWN/3Q649G2pzgYhe
bchCBQe1ICJmIXdJ4GUk3qsyN68d42Ecv+kYZxhPRWu7pynrkD8cASjXW+KMyklTyKvBaaoOcOd1
5EF84/ITqId6nxIB26GvZO9yO198ZOczn0ckNu3ga5W59cus89GmSn9wSNwD7nZCIqZsFHMMb0cv
/jnlmC6OA9q5WC3+maHBlK3u4QYYNFurD9snkrfa0aqs8BJYOVH5qHR3Qa4a7yA/fwxWXP4xUcEk
F/Q76roK8ndIsL4oEYcY2m6jIlJ3xrlveFYLLXqsQKlISTaV1WoHiPMEx5YWsvFLHaTL6N34kFWe
kVHRgP3FJ7AR+xhJ/4deM9WXidTq3tPJdUvRQkjxPou9Oyn1oAtfBgMy9mj3t1JlwD44OpFd7Ro3
0V683mhBeQIgWkpSpRkWgm9tmlzkhOXrczb4MjN3iU6F5i9qn2X3MvlAWs2ofJIS1kbBPnV9nFiW
gyMrG/LV7UVKnq51L5GSghBwMEGTOh2riXPv5TYsGk6QDZOSA68G9qLLCYGrTPukSlTQCLRgVh0/
djrZh+WgsmzGgcCfAmngLC0IdQ8Xv0AFar1k4KYXxFeT62/OoqHYRt70MsWEOyZL018aH4etvA4v
aRbypSva+I/d2uhKM3d6dkL7OR1+lXjivhLT3E6GNeJwkRuv5Vj+DBOEJuQYIVp1izildwIxar7a
Gn6GSu8Ne2mbG3pwqXA72crRQSXTg/26dfTNR773JWCYesouXsgMAipa9CwbxFGKfZX4xT75p06f
omwTVB7i3bYePU/BCMrL99D+No9pGBkvbtEZL8msMOiDaTlLMVa87qzNwEOkiTbYxgsfsMnJomv7
vCGNPKLSerKX06ugPgB39xFEh9tWKZ3zLJskbhjtmmE8O0HsPLdoo9+PsQLNXAeAVpgB7GiMTY7S
mIhg+ISWHGsav823oH6bPTdo3ANs/vt6dfenyBR/D7MfYBTuG89w6XSc0pruWpS61qx3tcb3TEqY
mBbHuQJgdy3qPmfN2dEHuPEgVaMxk87rYhV3iCp4kbpp9i9azoshpbpV+lNr1QUt+KOy6e3poQQc
cnetggWJMdLgbQwnjx4dl9e8RTvLnnRzQ26XTLExBM+y8dTwqBbGfC+l0Xeb+6h2j4WeRsl2bpYo
cF05GzlaRHzlU0sndNYk8WGtM7zkt6eqfPT6snnSIlhlvx28RcdGfZYN/QgFj55s9Vrnm8NbHanj
LYo+6nMf+PFtrdl/rQ0S1ikobzTNca1zcb1qx+tFm35AsAIZoa012tOtHsWP7ehl93wDs3tS6Jce
EsRFShhl2upGdr00fNZasz1/qJPTrKb4Ubd+sNPKKgPkkztPsnFrooQOhAAY6tSVqgJIl1xMPewS
OKovdeyXL35SEl7z4ugodVmUE6uMgZiHeVFup8pXN/R9/yyNTQOP1gKVYsME/lOquCqlDLP7oIvq
l3oun1sChXfovdYvRYLIrRkq/laFDorXw3DjdGbPDeBgCHxqRyIVpJRm1y/qVMcPTeye5aBUYVel
EbxvvLM2DeX9ZI43dh32PM/BeGvMobx4Y92BCpqC7K4Oyn1e7hV1KHdN49Q7zQpmgEd+czAVw7nr
Eygace8ni4vVHjuwL43hF/Dh+1u/7O+sPkCxPSQnBS/hh9/FBytE8CCxWOkUzAC8UqtOY2T/mt0c
BFt9VvsA5oQSgulWe33XMgfZNsw+cg+bGj3bzKCEt2OkQCT1+ZpLtg98DOx6Ewy6qgwXEBNvWu1E
x4APAgFuFUg6IOW+12/UGa25VlMMkguwk1zlmI76O+suBhvQC7vSUO+zLj1jRq3cVl0JPbYf3HPW
Q4AzjLe4GWKWfy7rZNCeWR+6L3NmaZeJjDbxjpZgolFssnxq4Uxt1BEnXdSJSd9OuAF4ZZ9s2plv
JIvhO7V/0sLGe1xE+CZIDPZUmfAeA+PWbGL1oGDFuSmi93meX8kI7aJWKw+F3bo3fYb/KIEAdtfN
NKAAbxvVDaJlX0BYjJiZtf2hdEJ8XHXdv+/zX1wmvCC3YmzQfR62jmmQuS0U7TZjrppZo/pkpFx5
qLL5xkJwNggBiWQKzn2JDidvSk6NNtSXuvPrPS6Ew65xnOA2det5p7b6l2DEPwDEVLcPZiga6lw+
WcA/nirdfFPiqDplqDXeIpMIroRvyj5tnPa2LAqiJPoAf2v2t0E19bcACU5djSBjWyfbvC6PXjZ6
59yYql3KvIGllRluDEyZtnXfnaxqQQQGnbY3Bzs5ABD+gVTT98WT8mSSJd9yt/otcLhuizobETz6
jd0owPWStr3R2KKTAFwLLQlW7J3B196wYduoP6pEn+DVmfXNANDgrCwBD6N5khm1tkyrmaLQjTry
IGmIMEueIBkRDa36pmffe1u5T1N4voijbNP4CfTyn9k1qgv5N5UvYVKjuaZepqLSnk0YHibdnnSv
XQ8J+Bun2hp5GN12eRVcgpEZRqbx/k4hTrBpVyK3Nyy9t8wIWTk9mhRO9IZRLxPMhBiqXdX1MbSn
H66purejm7RbQoFtSCj0CnbAoovcku2cgz7EESKATKPleF8V9RIp+QIRIN8OcfSryUpcsiPzxLe8
T0CsIG9VH7ihf+oUi5iRMDzZB0w52sp6JDCib2LQZTs/bl48t4Fj5jaYiKlGcQ5rxsFYMbfz0Dfb
siMmUOePaJqqt30UabftsnFMfA8dSJhpvgn1wN+bHUi9UNNZoShOx9hrNfsgSdwtoKxDVAS/FDIP
KDFEKAoRyvjZW0P53iJrzkf71OW4oTkunCY9IAeijtBTPabHd0EDkGd+YkXSbsl7VqV5j615tsEN
4C2N1ZA/71gLhHo3QS5+GD0C7LXeTWSFg2eEVfh8thUIJV/twOGb8e0I8nKD+xKzChaFXaLC4TFb
gtdzGhxsb1GfrfpfgetnCJQZwBtdPQXEYOYAD/1jOOP4p0OY33QaVKb29wBpMAL2u2884Hy17RB1
djZm3qpbhKaLvVp0IJQ7BQMWTVWQj0QvJgh8Egul+zJV0/MY2s0tocZsO3cTomhZ+wB7+ZlIc7Ox
0JM/e5MOClT3rbNjuxfF772LkvjuxVpwOlXcfW9c77aMGGbNRmEYS6vqNKOwhBPntwEg6rHqum94
Hxhwgu1gr5TJdDfgVXTrEDwuFgJxkOovqePegH+YmGWPPndw+Dayaie6EQBfiuO9bnT+pikgUWRx
RaCiDUyybqV1qtyq2FiJ3R6BrheA4jwL0A0fgwNk5ouTk5TSCzS3kI59Ka3OJcpTaLskjo/l1JrH
vq68v1LvFS5Tp7b+z9mud3De+ZZ6C0RG+RkZ/Ta3suCijwE2e5Xa7Fipe6ce4NnRAgcK7oSUlOKz
eOsg3DtWQdBDNXfMGe+80Roe0wGNIocSYjLJvjWD1zxT7Jt1Uw2Fcy3azPzPdg1FDGPpe8tn7ugN
FjhGNwPoWXnewQ98bxt6qK9pDH1blswbXQ14FX3TuJnrmLQps49faa7v8yCZLuqMfBNCUU9aHPy2
FocoqDq36BZLZ2R1xod42SziOWY+areqWbdPQ99O9228jNyUvDJon+qIqW5Vp8cycNRwmzo8RjBh
Z6Vl/dH1KTMPK3pPUh2dQ7N4tIzRPox5xPp72fju3ex18NBaLd433VPqNMklZHlwSX0n2hkFBADY
2NGNZZtPemDA3vBGehSugQOIK+J78X5Q6qcZn0MCeyzOukXgTMtOggGzl4w0VGFgiaa1eF2BwPxn
o3Tki3q0TQsPuwwjRFLLL0FqjJnXEmbBr8FB9nxJBCizvtd93EEx3IIjgaekB8c66EFjTcEwseL0
OZfQyC2C0mc6anHTmNOjGs4j1A7f3o2o0mynpYhMwbTtTR6WmboAzZwwhVfSIT05a6CLPLO4AZFx
GiYYKcCV7juze1Ja/J9yM052Ol6M81Ywc+FC4LfAn+2dYcrhFMzu/ZhqGlPBLnvwSM1d4qZ6n4Eb
veG1Adqw+B4OUfqm5rjEeO0vt/Dp3BIlcJZQQT3rrHRSOpTjudqdbCY+YQCsPGXnS2s0wDH0LmWr
APb0QQpMdW5e5DKYH75GdZCfs7hkyB47Z4fvM/AQUgqA4Ip5W6CYFjmFzXthb02GvLtBg9JbAxRQ
OoBVScPfQ3LEv4sJsJ6SOXwPkYJDfPQwYWa+c5wRgvuCNwKgvUs0ni76v6myTfv6D+ua9qYdsmM9
1nwmQQUmDs7IagJJqIXHWddnJ/xa5KXxBQl5FDnHZz0JrFM6KM8zQYCF3qoeK3MxHoi/qZ1xir0x
JFu/8+LZO4eRdR+TStumOrJKrZoj/GeAGLdvXFOfbrU0fh1VVqlhFSCjGEIZXkyaKh9dm6Th7wEF
er8qQARZ3R1sEt5guUr7KhyRTn+6wdFegO26SGMrEwsBk3FaW3D1edo3uyK1vUdYAM6DOr3OIPge
DcAIdh40hypOvpRMDJCvjIBWliRTpTinesacr8wAaCrKMenckPmTkQJ/sXZ50Bnbqiz6E+yI4rUz
6+Y0whbZSlFPnAa8cW1hO6k0d0yX+X/azt7pZfBrspXpWMTpfIPwx2M/A/Y2XTt5CJByeQgarSYz
jBSm0zvp3qrt6lhCAzcC2BlKgsRcxs9bmBrugFSwE5JkLIKNM4/ZnlX0g0Gcg1F8l2UPXQhY7Htu
v2Ja1p6zBTNTLri6EITF2XQeogU3WhuTegYYES5IUtlMevSuKIa/j/+pknppni2vXX0pA+6r10Kn
22RFylaAno0Oclqrq2DnHyaMBU9W+Bo3IAX8l7EJ0kMAndduDbhFw/iCUDnqhnjeXXU1BCMkuKHM
ZMHgxg5K3ovghhzo/BSS5PhjcpvgAi7LmvdMVvklsitvtFXBJTvJbjITQYKFxb831AVoX7fVURAq
leO0QAqZy2aXogduHTR4PfibRNGWOAK1AVisPVmVr46S7xI1wGj1l9kPoJiXG9csV5S9FZ9oa4k6
7wWqKJXjnE3ZSVpGTsudQRYx+Pv8drmItNJCddrYTpbu5FcmaE2TgEX4bHH1OwaNehSFEcfbQnIf
zmA4f3bL8xvNyDnlqFFLDlg2idx/2Y1ZIpPSwvhOillWHcNS0fGfWX5TDu4zwDvjJH9SfgYGvmFU
DYiT9NUeP/Vfcl46BnDMl8d4fcJSKXip3CfrYi2k0bVuLPXuiNQKnkyAPq7YX+kN0G7JUI9TOu5V
vf4ueGDZDMCouxp+HfFUJEeyarAxI6qclDHebfaS9L7ivEI1+NbDXNx7TcgTtZEQPbRJ8yLP3k7c
h4G4z2GuDYZ1a4jQ22PqTnqruKQOy782RLNtfWhgh3Ug1E2wk8clT0P2SqxSk43sSi+wQt0nr9xt
vKLPL/g6eqDPZHfZQESgbyjHCstwxpYhmQEiAHPGsdac9x925WwHRwqQyK6RX667c9qDhrKjk/y9
sWmIUTe7uE2+zKN+kTt3vUtQSzeFlU47uddyV5K2YP3faoivLBgAeSZyhuxJ3bU7SFk2RopjSNOF
QDQRfRy6Z3nw164pt2btDXKkJvK5qcCw7+RWyI/U+5r70waFviWCzizXqn60i20IcpfX+2vmTj8D
vDIOGbMBet2LVuUtTNvwkM8QnVt9etaXoUM+21lsO8c5mEECY8e3UaFzooTboCdkJXnx//3hD79B
drG9guyuh/q15fXpoSaTgzQx9J0MAfJ975AbP9kAssbnFC7v9eZe4RQf3poPoIrPd9AgjVdEsCbn
5mCEuTbvYzf8pnSZul/vMIPgRXdcKN3r4KL2jxkmlgf5Lb1fPaT2rB7QaOznbZOFt+2gK8A8lnFo
ea3lTNn7zzqvK2eEA8JkJz2hj9MDUxiWLktH0EeknUw41mv3WRrY1UwDU8evPphO0oPHzhpOU26x
LKn2uTNgfOQu4Mr//Lt2kZ79EKywlxvAFRZAytr35vjO1RcAo1HY9SJvw/C2DMvSk6S41hVEf5YR
ydJnZ+871QBmJX10AoUxUtrLZn1bP3TR664cnytvOHmNuZWecD0FW4Gj8t42JAhkLGTB3hxR6D6v
b/jal6VOisHSC9W+PzSA9I6hEx3kmCmdXVqs53/uglKWpyZ713OkfN39dFyKn+qu3basbPvvoQdb
ORL8qXkO4MptUuAxRQrIrbdBOC8fDt2DaBroLFQn/YAPBXl65gXyxAdbxxjUecjn9slhbsD68FYn
YjGrBVbNyVMOKGWouxtrwarOY/mUD253MM2ZqUSjqzs1KIjd9AjMbEjwHoR3MOWLXaQ5D/UuiMoH
J6s+PHj5q9IPrq/TWpbKtZusfUWaFEPannrsB6UzyqZehmvZ0xPoS2YM50nuvlykAM84gVmh2/U+
tPqtvCWw2qmV3Q+1g2v8lVuIKMm6ZcI1eA+p7qstXIqQG9bFSnomDg41JF7wDWOiv0U9cHdkTPZy
j2Ujjz1epicI5bJGntIf+aRfvNjIDuo83iRmiUCZ151kkNEYtVs4uyXqubuwCK5fAKP9BSk/O8sF
5cnLHiN9u7Bh7Gj4NQ/eI2Zx7hWz7Cf2i4/n2SGXHrEOBqqmOmfOW3+f3o7arp8g3q93scwcRtJk
+cxkbmbtfAu6kJBK4AX8BS7ZYCbuIT8qTcitQTkx0EUZNWt/1TGTyRZ43eo4uc55AphDPvcIPRKN
4sjeZjiGXWdX11VUpAUFOTdduw7CcKnvayMxDnJ9+V2+HY3nVn+Yjbw9qKbxJE91fbSyl3fdz9iY
os1YFCj9QyH/e4G2DhyKfPulfJ3YsTwtcaRh+QDGf69ldg47v82HOwTZzRPQtOoirJ0h6qoLfeFP
GWbZ9fnKk1jHmPXB8IH+nULPNCev3lkQpJHFcAwcTgpeApcRfIdC4L7klsmTkW4dqMQeLeDBfoFv
yD+DuTRYR/T1SV479DLerzdhPSp70uR/vxRztRH20p28TzJTkB8jxetcfC3L3rVyjrD9YEKLMINM
dJXOPql4LEoT+bPXKZfs4rDJq3bdJa/9N6z++qGU3/lhlnE9t8zdLbCAWxKC2GPwoZf5K8kRQtfy
mswFcjDbYDK/obVCPDnsk1PRhKG6l+bXXX/5gkaAQbogvc7jpKfKjG7drHXTnJFy0FCK1ICJLZMw
+XfWzRUlKeUPc9nrry/nESbO3Vig69az3wBPP9hkqeYter0FSagfrvwQs77orq6e5WbLpE721nu/
1pEIQvM6gACyNpa/vhbXc2VvfYzrgfV6n86N8rcOoQ7GMMZMGTg7gAD5Scry5nHHE5bxy/Hrj59L
rdhEyqB+mEbKI7z2vPl7ANH+LN01QkkX0PTyDMKuQ3JDesq/78rZ16EKUE5zcst095kKEsAUWZdw
nzghQvCQo+uBdQ0oB2SztpPi4P8ctDo/X3/90pOvZI/1nbnOZ66dWWo9Pe/In/zz3snetZXsfi7L
Sderfmj1+Q98PkvRSGy09qs2IzUr48o6e5Bz/61ubSJHr/Ns2V038jzWouzJef951Q/LGWktDT/9
qX+r+3TVT38pWAZ8jObqLoTRt7zieDiTq6jm61pVXnjZEEqBnAmNiMX7EmZbN2vdnOEJCv2ONlVr
sHttJMOtXHxt+uGI7PpmAEKIFPy1R8vLsr7xn16q9QVaXzSpW0+TM/6z7tNp/3b56+s65wu5v4hB
+407F4c2prXLXFg+XOvmupJdyx9iFf/W/FPddT2xXPb6F+Q6n9pc/8KQeLeaMvxROy/cytAga1DZ
W7/RMoasRdlbJ2Rr4091n4rSzu8RDOh/ajWSCElhQ+Tj5ST3zvRWuvB1V2qlPBPKZlmdVdlB94qX
dXgHTAVtfC0r80Ijl7KM/MyFAiJKVma519CRH1jtvJXhgeg/kqwNysB/09Wug4atEkOQ0aUoZ0iY
iL/t5EnKZh1upShdwZFF/9pm7QZr3acutF5mDJqUkIUL02tQZ3PXOXo6b2X9mwAwIFyUjK9BO0SH
6xsvN2XdXIfVtSy36z+LcmB9daUYEEj5e/iW8qcrSN2cJWAntITXaB3srxPr63F5PuuZDV4lLN6y
s0VgxFgiJB9WjmszOVc2MjFYi7L3qZ0Momvdh39cjnw6ZfAqZT8bd6ACH2uoFLgGSAsi5YYGkmP5
cJU44rUvMnT5WZJlJ7kzZdLn2WlWnU2TOdZJnvD6RK/v/odg5oepwtpU9uThR0VPRO/a6Brkyh1E
T4w4QiZFRyt7mL2SdAxqLtp0L6/oNU4pPWCc9bj5S17kv6NatRrssc4mddKQHMzz7JwgEQxLHNKa
bOqGbOVmLftWoKB/FlqbctEddmYLAzIG5DXyYelacDR1/0Y42xYJgEhFu0buqjyXOoPKpFfFaxnD
MxE+ub484LlFdKe9xjM/3X65qR8e0XXper3rsmaR3etrHpGcnD1z2stdlj+7buQHrEW5sZ/qrqs6
OfKZzLm2lMPrv6SHob61sdbbYGOIVVyQ++9dEY9HAyHAvQ5jliLUMwRIizM+kxy1dHJnhoNMz3LU
84B56kmCd1MdvERadtSWa6hJnd2VQd1upNXcZeNJmUtzp/YZIL1hKDZNxKsuGy9zza3tAfDUwBTd
pol7UKPQyvdIBmG4zMp+T1QS1PDknBs9aB7gZJFrRjQW4nnm4F4Uq7epP74uiPbnABnYZ/g39Q7V
uBFVDopSlyF4lCWkJ+oRFYjYrtLn2HNQFjS7uylGC8EBtnDQye0fPcufH9Oq+Qnf8dSbWvk+5iau
Wqn/LS+Zktf4wF/8QAUpnjWvvTdb3z2i9WR2/YCEg9aijjMMm6Cp6y/1DKaXJXn5pqupvUVRB3hV
hGyXWiy2ACah5Dm3KvSbVHVXIRGMMlQJjhsjxup+XI4QSsJMYMBRIEy0Y1PY5f08JdW97MkmKwoH
3bM8R1iYILxVxMGurJAf8qfhq0ny7Niqi5RfplYGdiQoceyWAPDG9Vm5xUWM6rUK4dPwMRJVUTDc
tVkBJshrB9bDTeFeQGqQXvMItreofk39FD0OywaiS/Toq8k3ZDWVs1SVGSbd6C6iylUgfGZYZGuc
4LFBDftRJRP6mCqatp3GMWAFwYHY9oBWpTb3MsdSFA/ZzTQM3b2WdN7DvGzqDNieTd+CXU2L9UCo
Z+lWKx1c0QayM+aE2dw46ujC+L+nJJrvryXQHCj/OvS59fwqsrwHVGaibRW2G3RPjb2jWeZumpoc
jTfA9IWhmRfbAeoMrFXb6baetBus4JHBwAG89MLytoJqd9ssm7VI/zwmBTHUAWkjG25aqV/y2UyN
rWYa2kU2xRT8T2XRV8p28mC5e2FKsBlRg9feBzDq2mP/NRnyvwxS6eDCofvzbpnwmUEmglYoKlRi
+vk36c4vYZ7oX6cmAa2AIM5rMGbArtHBepg1csnWlFg3lZv3F72P21OaxsU9j0CD8t+qz82o0Lmy
1LxTjf61RjXozo2Sh8GuGqivSv0c9ySOHMQe91KUA6RC35Bfz/f1uOkx7thMS/NYSzHli8FyLeeR
wabKUaDdMmbsPpxs5d+cdDZv5FJ1Y2r3jheeIIfh1Jkhi3bgg1Pt1l/QBsmfMJyT63VrY24fmq7d
5yqyNlsfi+U+yF4wKpwJ2hcNa2XbvIFo0TzDPe/vCR2fpYTRbvuMaR1kqGxErGlpIXWOUX4+KXFf
VRc9LlwDAWpD+yFisewqMOhu0U/rb+uBsHKZonYiBxyULM7IYCag2bgVuqm0R8Q2ta0U5fZkqbp8
qhwwYcv9sccRoEu1TPTioz3+uf47aZL7R7uo4Zwt9w/VaRB52eThT0+fGQcT5RTZlU0VzDDc17L0
trFFQvJDpRyWIx3kjt3wAHAGBF4wbMB1YalQVgxKev1XXQfhqbeHAI33sPpWlgc5Hg9hfUh1VJuq
WXEIWCsubuHEA89NEAW33bIZEnRPXMM/fjjQ9yl2Mu+Bb8d7KAzxTTlmeBguG9mTOpNVNpYNNopq
sRY1+A3+R0M55dp6PbsbMQf8v5ySugP4ClU7fr5M2xWI3D6N96VKNHD76ddJa/kjU1HqzW3aLjwK
0o6m1cKARZHyLlo2OQITd1KcfB/FwsgfIK+rMcH15XCpoly+WRvJHg56N3z4OvLInBy7RFXCsvLw
xJgU5eK8W0DxUZaSo59OlaL84RbV0ZODEPj1VPlrH87IdHPflQA0Ph9YftVUxpAdn+bC/ivFnhTk
0uymN+1UpTfuGAE40VDe7DLyjCrZin1ShNqLWobDravXP/JQU18Gu1Bf9LC+7xhg78lNw3RBdJCv
X2+g/+XUrX5jAy15dzMuRTKnvEtRM3iPKuULfOTgQQ6aZXDnF7H9KMdACu9TCHXP+dJyrN+TQTNf
NT8q3rTkLE345mQvatNAv7wP63S67QMtvRuXDeJ++rAxk5pdu5k3jNmg8ZaitIFoSiLHd3+ryYB7
qUvsEuZS+p55NTramtFupWj0zXAycE3dlaaFIv7Gtrr+GRsrpIusUd9HECrfmx5bBBW+3nHhV74D
BSt3duabpxHLzMfSHl+B0HRfrfL77DbuF0tx20tWRkgn2Xr3tZkBUqiOlT8iooOWbtj/CRy7/Qpk
S9/NMS7iduO/aoDP0LBtB/Ce7MVhu5+xhoUv/D9V0CL/PvipTrccULHZfFsOXr3/f4yd127jXNZt
n4gAc7ilqBwslbNvCJddZuZmTk//D9Jft6sbfYBzQ4hBwbRI7b3WnGOS11ZAmLPEQyYZ5qFO2xHm
diceVBzTv4h+d5edEjK2BxQYzzh55fOyyfRr+gt2X2yX1QGaxF5xxmS1rFaxrV8nunTL2vKKbS+f
ZVhvKo7oYzBO6BKEEWrHClYMtujKh8Jm5meK7nHrocUD6wladl36vXVY9nSN76x1pTf43pF2Mvnc
eQDGRE+dXHYrPD7RYVm1ItlEphB1x2XVJIiIHEjVPy2rkzS+2/zmX5a1scuu3K/zqxaj7/GHYBdG
vXRLs0Y+Rz424tAnrqrPyytCnzXYie5WOM1jEjfyEbFCf1PVhkslhipfJvZpOWDZDhdxU0hVdlk2
LQsdylFkYmCoWpXAVUF6bGYGt+XwGDvaNddvdS02dmuXBBZWazDmxdEcLXGMWsxyMyy4OEoyi7ot
bTCz8ujFTgd03Izqu1CxiAIfjQcIYemrbJTOGm5msVtW8eggqVfFU6EPICm1Di3BfJjSjb4L0w9V
TT6Qriw3CMXL9BUVdbbFjm9tVHofr6ahHXNbMu71MLPORWIgsJgPa0b5z4hacs9Pm3JmWKeQRsQj
e15MSuqvqODV6Hf/te3nkOWRITV/yk5Vtv/r+WqDAKY147tqmOrLIJXIpYUN+g5Vl84v0Z9c9h/1
oTefamuAD5Sr4pSFmgnZuExRxPXTc1fat+XQQUtPVaQ5L1Wdy55dxcY5LRwCWKoKWgpc2EfsSB8S
8Kt1LFY2sqGTXHBR2UP83ioIxAzNru8cvQ0Okmkl2ygN5XuoKpW7vLw1vciFU3+09I2QEekxHMZR
21GzLaDuFsbNMWGOc7lbgC2V3E2ySkDGhVF1Krinnswi9DpfjQ8VcPJ/dnwfs+wufrbiI0H8DMbf
k6dAjr1lf4ju8bS8WmzZbDRL7ISlpe+/V5fdqqMkw4ZLO/o+MlDUm6EnxlY2e7zbPy9hWPrRRF5+
sEJDWqeKUIml6q2dgd53T9ZNfVI03dqYSTZeR3JcvK6R60euRhnpj229MXa+weaRvmrnwe4ThqSD
MDa3e7MR+geeRGCROvd5vn1ctFliYVIJpnVVltUlVptqp2tlf4jsxiDd1y+IJWgt+FiIVbnx4cxU
C7BYfue/xsHwmES69EdCafn9RlmugIoTxueY9u+hJFkvilln0I6V6T40YYMzRAnusFDb22yGisuS
nx67NDa2lAPSOxsrEBrn2qB+xo3M9KfwlRvwG+ZD6VMNyEFGncQIm0F4Etj6nwwystp2DwHRHHXz
q2vRLMMprh+chjlh25XKHbqNFnkOCUv4riyP4prv71RVI4NqsGakgZySFqe02XF5ZFkVLUAQCOc2
AetCfs0vxeqdhzx1XpQxls565zicA/C9VZhWh2W11SDP5Vbc7tW4A0ylMC7btwVSN1HbzmOAId0t
+1A+d2XhP0bV9KoagXpZ1qZZAW6pxt1yqKNYx0gx/OuyFnbBtkmL9JcuVP/Rn+glCqO+LzTLevS3
g59ZrzE/ldtmkJut1fTBm1C3VV+ZbwWKLCJzymrXB714IeZu1RmR/Yt55ImQB3GpfAl4foB5o+1C
xf3eNu+IBB1nknVnJ8uwBXY0chEBXtMi7c8Sd2gAUwutoH38OaDWKs0rzdbY9EQKXtp5wRdj9Gqy
kb1lddlBw1Zc6om0LSKrj4ideOegLVE3EDjqUrsTF21emKB4j7aknXOrnH5RBXhpi2h8G6NZ6NHg
54ADBXIvVV/iqR/fhioyVsO8PZq3/+fxNsiln+N92+d1kKet6sAG+Pav1//Z/v96/f88fnlftexx
bjv6Ws+NeNUzYb8V/VjdVEtXt+a8DVxGdVt25Ex+v7cthwCKrG/FvO2/nssvJzgrydnGKr+Jy8KY
3ZZOWcsbvhnZP9tk4qOdXN/8HLbsHGLHcasKv0FQ3ElZY2CYxPM1KFUfrC2uda+DY+NlgyLulsWg
8/8S3ZPqKnW5VsNEPgUlRjxuUssKhHb51MyLZdXUJEz33+tZ6XVM12A9/mvvsv1ndXnGsg223TGP
ELT9bPp+pZ/1lJveNNh3BafrvSP+AyKZ85rgZ+JLVeR7x8dLqg7Wr9HsnHcNAB3VQqe/M2ybwNEE
3opI5YjuK25ijMf7upA2mupMzxAZ+m3Lqy7A0ydsWfvlPcIMOV9XNsaZJGzn4rcKja75tQmvuFM5
a4/oRgxSBzRto9bNcFCrEGb3HLizJOp8h+sYocCcy+Rr2bEsOljdaxuRFU70ztrrqV4A12n8W2Yl
0g1AdOupO4cYsWSaYLposGOAkFu6yxAEX0w8VFupzLotkz+w+NpXqTdvIEb65ygmCT5pm+4uqjtl
J8dNtveHVL+EgUomhlRMT2mYfiE6zL54ckgc/EHSdehYRP/eyJPZakMbXEpR1zcxLzSZ4WEowCXO
B2jqbEWqkWwYTXFRUnzxIJPlde+I9rIcvxxGwNOa0MiRADTgNMmcyY5knizZLrkFwDrIVavTK9Ah
AiIMgtG0Vh425KBVFyNok22JteacZJgqtEGfTpaNshh3vHm0sj7aC1DGR0ePjD1lD3Fwxqk/ZOUw
7CU5Ko6ZJgj28bvolNQ+iKfesk9JMZL1WlEkidrE38RNI5PAIFcb2xEDRlegywCguiv9iWKdxlZ7
86E9wQ1GO8gdBzVQ2XX3U0vUD+HOw0NkgEdudbdrQ4pSgZAfa3rQq3CQtafBtmF5wz19Jnumc8to
HM4+OVQgqPPUK8cwgoQFP47fJgwffjr9Tmp77ZNH9kL3uoZrE81e+ym6R0v6FZny9FtKtN8UfrGX
GwGF8sBWN1nDj7Pf69tufgU7Jr8DHVhBxMPAhMocgXQiMfkt0CWqrf7uoDVgCpj1R9iow7UiSH2m
8U9A16qzY4wtKGSuAGZGxS6rFUAywPuGSwythUH5sMt1KXrwJce6WApu2iUIPtQ7LHeG3++6tB9f
dJO5k6IED7bgSlHGXIANkIeXCAHgOij6brc8S42TfaX1yiG3lN6jligOOIJipqqzMthwCOTwG/d7
kz4CRFwOWR79tdGc9ywb/3vPz+FDtvAJeYOf11m2laWND40G3iojMfBiFA1Rjo3UPrUEWB4GX87A
V3BKMnjb1C17nB7zKkQ7Zz02gpzLeVXVR0xLuiH2y6qfVoqLOzF2CXnAJGdaTArmhZqH5D0V+lgc
BycpSbDg0bL4OWZ5tGwjaZyjaxWJUp+jxvr/eN4EMKrAoP4fr72s/vXWFjkCe0ZC7l/bfp6yvP8Q
FdMhS1/qMQwfuOf6rogtY6/6eCu6XLuXHcvfan0oraacf7PliPhqlmK3rC1P0jXnvmkz52wY0g50
0XRx2hpLYZM3z91gla7WW8F7E0gPGIqcT11RNrnN7QAO+CpQcjXiAKC8bRZ/Ucy4gw4S/y6jKuZn
p25e5rj7VWK0xZk691EG4n7GKFCec6UMN+BMJzfR5fL8s2PZywDrn+N0InlEY63k9gmJDMnN8yss
T1kO/FntzMFyrb6iZ/nvN/mvl5aGBL+Q6j+laFQBZs5v8vMCy2rayzuaX/HBs3vJOrVDQAAR0aEk
vkhdiIVEta46JMdras53X0WgMNBD+3sbTl8ilVJ7Z1EqOFsywSWxDOr/e3XeRlJ3f47mxbINCaay
JheNLsi892fHctyyrazkbKP3pAIsq42p5esILIzXxiPl/bL6HWFccIRcvSrBiP2tK8Ynq2DSXo21
f59PeechFetuahtDw7SG7M7WgKrEQNzOo9H1O4GqFoJjhGaf2Kq9kTowQea7eG/J0SVP5XKTMde9
yrB2qRhQvU6NSqKwLrJHPl24ouZtPycmBBRj0vU3MkVf/Do1PwrDP8gUMgNIOPiakiphKP0oisYE
30eRgYZG+zWMzsnPc/Gh1fG7pFOl5m6JgB7VkGF0pGHpoBYMkJ7ZlPWPftXXMM2ZQCx7ByssjmGG
FXDZmxPhefK7qXaXvXEaZmRewpRb9o6NmV4qSX9L5lei45HfpVV5v+yLdZuaE6AlxuTRXdHI0iUm
SYjHgTFFd8ujZSFnweukyuX+Z9PyiDTU0IvJ8fl+1s9e2cqsbUwjyl22WXUIbtKu8Z0CB139HPfz
PnKfnWtdmAd/Ujl2ikmlwol0PyROQYvIp3mipMrRsVvlKOOjwrMeKdt0AhWz7FgWgw01aCXNx1SS
NJabn+covvRRTAVku3+/zF+HGFaMh2x58Z9X64jpWHXWWHjfr7vs9tOYt/jryMmUpBVxWLqnmQ5G
sPnlpb7CIoiD9a8nLju+33L5gGEm+xtH15++t2nLJ/h589FJ+Ar6Vivv67Dx/uff9HP0P6+rfGYB
3IbvzzCfheXRXx92/nDfn2nZ8/2mbZHdxYBdsYpvjcaWj2I+bDnA1yvKPMvDZc+yGJfTvzzU7RZ0
Q//boSN0ltp+w2iDOLWhPtdJVK4qAiyCCKtZUOfvhqhHGHpoGjt5b4b+tLWc9g+y3NFLASvK0Uen
JkRH6iZ5FA58MKdv92HafFaZ72wYMx1tEKZRqUaeYo4zytb5MCUisuPWlSpu5IBmdXD4tkONsSbd
yq6SJ+aZO0x4j3rdOW7HZQfXY3yo/BJxcfuoBAMvhs0PInZy6eT6ZMX4L0tUTxR01inVLaGr76Ho
TxJdz1EQiTiCYCjmhp+QaDok+H13+IiZpjrJMZKUW9Uk0lWOmfIW5BldS/+oMxYhXm7e1A8dNqk0
OX9vUwhxcSfRZ/ufZwVU8rysArlEbqp0XXbgQXtvJhxXZdNh5Zzu6/K+TvX+2jMQaqwKFnrOlLyf
kIwAL4v5IMGjVBCyQkIOsQdla0F2aAZ3wGqqO+gNjfTSKQMJYPNiTP1b1ePjz8TRCnoD1T8LQbV4
hcds2KgC1tiyLYfAsJ1IWaNg+q9t7cRAAqSpui1J0RO24d9l8wIchVNY5bUxwTWlDVycgTHMdZoX
UaoVO3u0RndZ5Q6iXWNoFBiG6u9NP9trU3+OjEY7LJtsqVThkg0TcaG1WC/bloWm+iptIpiNyyF/
7YCYp4319xsvmw1V0N8dRb5f3njZ5oe9azqN5jVjRcd6/pDLziiR86NhAiCcNxmU1S+WJXl9EMY3
UawFhuBroyjRjZ751xCV/r5XtDMg8vQ0EFZ1XRb2BOsfrJWx+dmWjl1OiBtk/kSWYglLo6+Red0e
EiMxrhT7je/ntpG5noRP+lHY1KRo2Uza/JSMocko7O33OglJ5aYSqb5C58v+sDDU4zx4jmv7bnIY
HXRTSa+obPWr4yTSnREdg3lFi+J/FoNRvbZULQ+jns7TQvw+pP8hzPg5bkigHKUTt97lhSxZmGRX
RFcC79pLIUbv+xs1FVGA1rhxoSLXd6LKgptOkeymxuK+8IPhuBy2LBiSqS6xQMVuWV2OVaCse0aJ
cnx51rINR0WKJSE5M4cbVo4cONc015wrXO7poGntW+BXUELm7aqVdSRJxa4f2zj/l8MgYO7p3Ifn
5QhGflc5UrRjNPH9E2PU7KTAMa+YRa0rCWLlWgltsgyGybouO5QGuKdc0JxZVpcdAFP0S5kyYCR5
Q4IcGza0kjVt1UXcf5POOP0cG1I7JcystrapWsYbe0QxAc4yvBW4ITziWZK1ZkFGW1lN6W80R4Mc
Dr/lBuo5uulNjTdUS6gfDNRDbS0lVGjOMlkWjF0m0rJI81SngdFGERCHJxEW4s+kPh/w8D+P5lX4
es95Q5Yf2RoO+rs5WsUnHPqwPCKuOaN/fWhml1A7SxiXR8uiX4SS84JJLcLJZSPo2nbrqHS8hxjg
ixgfwm/h1azzlhl2Vy+yOlFmaZjFzsaHnwVjZKwOy3q2uB46PXvWZ+NROztpqvkjkE2E88hc/EdG
CdgNGiRFAbi7h2Whls0wEXBUzfyNfz9UU+cjSlQYGHUO9nHZ3XUTDtHlYQx2BuR/EtPmAJxP0w7K
3vcZs0ciSBI4I7Ft0kJczuL3bmAvx7kqs4V9QtwBDjPsC/paGjUJi137Z2z1Tx9aRCrK7UD8l2co
9wG5jgfRdi8Wp/UYEQe2aRT9LRx1Zz3MqtqElxHOkTtOtl7+3p+zvTxa/gP0sMK1HnCuJFLSjnKr
elUS6LuGoLaDqYlibzJJSMq4ciW53fa6+ZjyVxvGgEMfU4fMf5ivgFIxJrcB0k+S4cUVJubZlJbP
imtr/mctjzKgDesSLAi/u51yqCFbBKVJo0srIPEl6XD668RgUea8mU4NQtFSVpKU+dT7KbiVofGh
Z6G01oyT6KvhUIdm/73Q9Gg4+Op85rLxLVPU8oDltzw4eQl0fHmY206nrJeHS/Tq8mhZJJZfonZy
oGHM2nkxx7EUWolBh0HH//xiFY6V76MMEMDsEZ3/zGWx/ME/q22mQZZRyM30Zw/TNGsUl9MhFs/p
8rCZKHjlmTV6P/+Z5Xv6s7o8cpSeeCsMvNy8BZxAFtos+/tZGK0eblvdOCaz9n75HiyLaF7taXFs
pqg+LZsK3yDcIbAZjSyxBt2SaGBKHf/fTohfqVJXpI9qOR6w2TX2/dBq1X6fAPnCJM85nfkQpU6M
wbJYVuMICrESSV8VQ8r+SDBk40611ZGKIsXD0bKFpxHT1YhhdIOMaN2QfGpPtktmMarsb6n9fDrp
8KAUM1iX8Qi5sYLAOaz0I63ztZp1+EaTcybK0IVRRqN0KsKTiRbmHPjtin577fZjdskUfiJypzQ8
B8rqUS6bFbeMghY6lcWibPfgBuap7STfcN+ru6knQci0yaS1npuqyTc6TRhU7G1HFksdbKKGIEo9
d6Uuoz+CTNDjB5ebRnynq4q5GpVRWvtSQyxMp25g/4Onmx41Pd3nRUH9jkiiqNZfy74ks3BMN+CX
orWB0U807SkMKtnlxxFnciiEV2PICNsT4Ff0JDEtXUmm9RrEFFXwUq2AskWbvpwzohsNFS4lCprT
q6lQe/KN7dorQFTUNrXGbviqLU6M3TlEpfD8qXNOwZjEq4iALT+PZbimRJRGCuXqTgZ8q8XQ8QnN
LLuv2MeRLaOkWg2TYW99WDdS0ewaNeQkwKGLdJMzrYd4xeteRxfTPzn2XLokCJLxWP1p8dM931sU
BXaMZe7zZKtJI0ZgCb1/20tbRhTTiv7jG4PncG2P+PcLyUxgEyHTsSfGnjreHBs8GvJN/vAgd8Zd
Yt8GEEg7Op7yCTEt6Rk2CQxyzj+6wKWLZ74NAAbbgS2TtdXqMKdwPYXSV+OTLVMN5/kbpMZmc07D
6Y/BzlVe80NZMsmWLP8i1PajzKAjqVyiK6XvCGsae/qNoUVijhzrHgXRk0hqEnBNfGI4uL2UcoKm
YwqfEjldmc2MFIG17A5q8+zze+FBeXXJZSYfNKOFY/NeZulEMCGmboUqZ4ToZZzbUtpkQe3fRojr
U2n/LlJS9QI5eB87adPYTAR7pfPmAWBnauERrdzGcMJPCQ6rKwayiZVhenFKChYUIBXpj0VEIlwj
LdprCpU8J5ZvEBfslTamnh92D6NibwjCRT4SIsWSdJluKzMkKflISqXdTOXQemOYFhvJfgqlPHeN
OPPXVZpTn+nyjWFK4jSFvGDfUBmMFOUuGOIGNOW4b+V3Zv7hyhmtbt1W93VCVGtFXhf1/LXpFK9K
04FnAZBka4QeN90TilwN2FEcrkjxzFxGg8pqgr/qOgSmus04ZG5shTtDl2S3A9llxvoTILFSRyQJ
5itlfFTKXh6TvmJDDJWVdqdogcG+8Tlwunc/KCugTuIznl4mNQG+loYfiHMzr1YfiVB87NBL0nWB
ltofHZCpc2+jGVrbo9Y2jK1FyQwRsOmrX5RvQJiYr3FvXMRA0z51TrrKYZnSnzWZ0T/39HjdkTrc
FPXJn1oCZPNxSzyvSbpsHu7G3yRnU69+SPL2TWkJlJeb8arHjPzbacb1CgqBRKPT6NO5Q+dAJls0
w4ANA74Tq0q0AMHi946T5FYFocCSJu2LgUFWqCvlqtly7mUvtSj4Eylw1IpNlRn+jWzDZk1rJ14N
pfVoDpmn5S03AgkMbZq+kHGfeopDw7uumsit6+wZvSgmx4Y59JBE5CWh3jQrgoTnnFiU0cO6ltIn
YP430Gm2Wz93JgS6Mkrw3fd7O1I/hZR8ZpH6UZcaYYEVZH6ZORQV7m3et+PGzmgWRApadjtFRxSO
wYtCFXTIgP31o7iX4/JSzoWqfJwbsX+02iJ6oecDh0hl60534d5V60EyZ7tzcdeFsRsJk2rJLNQt
g2EvFH4UMjRCJvA+WC/cNc1gFSv7KovuLIQYbpGKS5aIr0yz9mVpvtcRE69Bv4Z2mnm6nO4QqlAP
8hvyWnofX73dHxrSzAJQ1V6JAn3dajFEnr5LPFMijV6VmtGVjHzwfE36sCEbhX6HED3S1jqhUmpj
mdtxqB6IeaMNnelbqgBbY6KSGeaP+SBvdFK9N3Zooh9GsxIZfM0k8eLIIj50qyC0Z4bYr04LoY2n
T+PUpB78mYewmj7EYD6rYrx15krNzHJjBsN5As2ZmJDnavInFdM8CzDWtqjhDAqVjppe7xPfR6Zt
bvtI8uyIrPvXMSrenCB9MIv2NJhoGuX+KWzSXY0GJxn4TsRNvQHJBpqmO4WAAxG0AUarUsNLCmbg
UuVpFdcnVHkj3ZW16CnijjDj4EMDDSC7IjDexmZ4I5s6c61UeqxtQDZNpL7WWfLRg9PTyuEVf9kf
ZLvoYrXt1EX7Vs8eRmzkq1QWv4oWeHkEh6lLUFRzPu51QsS2gjYAmj+N2lE9bWlAAlOr90Hb3sg0
IkPQpj7eN9afWq9BU/ALS8Y2Ue+5DvIXgLIr6T2Rl3IOtik9qU1+S0DzuMrUG2vdcbaD6exfsxpA
H7ShvRiMBt5+glh+RB4RkqNJGvuRUAxxwTeMhM8Cm65yRRY+lR2qwo3xIWfNKZH7l5YPxdTvOUKE
AekzfXIq6cid7x5xWeG2rcWpDy4KyfTCULdN3O8G4W/qXd3nm5rTwk2CmT+9w8Gltxcx/u9BAVvF
JaJKtWvIU5NrgsUG55QIWJ+tltBPyTd9xNXb2/6fNCVCOUGflg/Vs9k2J9Vprq2drshzuBVN8GZk
zBuxkBHd0KevFp56+KSiW9GaIeVBJ/pz4rtBRwBsfM6woVJ6RjTD2tZkBMbtVmeesXeYLYvsQvRo
xTggkqlVcbm0z2ZDUXlK7cGFw3OXxkPtlhZEQFlHcKRlwYMw0z9FM1Ru1qS9VzotiZGYDqtQ3ney
88vSGESOIeTsPOiOWs0ou2j9t7bhuptadWMC87bq7qxRvYOckngg7kwppRta+qBE0U6B3H2GQYjQ
KaCEplE7rDqNk2xxGok8mbihK5nXqpaD4d+23S7uMy+7rzMYUV0iyRtVg9lQV9EvAuAbH7Y9P3CM
JG/Opzy07UkBRMZszNjZfvMg6SPYTad90xtI46MUoXtp36ra2QQdSNE6IqPYSRwvpURQ0eBIEcZ7
uSxx8TAIK/V4VQZUBFpZzqhYJ7ts6uw9IZPPVgS8h1/wtis+lYax8dhzeQr4OnF00iVBwlwPQzHm
61JGvxRuPx7uJFRN5PdMUXkKIvFFyGjo6kpLW0l79GuboJL8twK5zp4qXBIKiWB+ZJPPmZ/boDya
DBaDJr90Dk1D8kVAXZ0xED0x1n6yaVqsjGDOilCHj9FgBpDY3XCxHX5qzNFL7HZOGOTX3CRAKq7h
qJbPiVpydfQrs5rkO6PLBgbjaeLqNmMwM0W3EURfHfXs5miImZBlDPDehv7REP1aUY2BgRWhGZEF
28Fsr1I/FPtISq5awICcTNpcNfKtRmWqLKeeAW3YbTFpa7WZeRSEHs0w+A3fCnZqgmYvVEquAL40
0hdFv/dIJHvf1AaSgRu6lZesAGMG4l53U9S2u8kIKq+GiOn08SqejHPVOmhT2z+GdCBq+RQRzJpT
hAb4iPYuKdZYGa9xp+sbOS9fgSwc2nyC+CxmRPNbqRNcPTgKZn0RPha6xUgIDZRNkcAt5YBxp4jA
TCJBz+0toiWDaEirX8Um5h5zxBVivMctCMiuH8lsN9WNro0PqmyeypgrMOQMJzqhEnQl/xiW33lp
A3E4W4eKuY3M4W0aDihnHlMUqS65IOU6UzhPRIlfcGIgG5mYr5t4lZpxLsEbzxJkvlnbtoIe8qLW
R0nZmAQeuY4h3etC33QAbueblHDhoGKFGhFQb2e6HOkfCTc2STuCDnztQu23akrjxlc7YMlYSCEa
Mj1NU/B2jAgNh2+/kPAOMDAhNjHEv8IYv4lCGEmJ9qWZTe6aA+V+A2oS901KiAZ4QVW+RbasQpWz
vISUU1dy+JZYhvpOweUPGcrFsUvoWqs07keiihJV+QWwL/OQymCg1BRPToQxP2EdUSP2VJXGvp1s
dQMurTIMO0vpbMYBcbECNVdDT2leYqUER90cpYhvm6h0t06LxzjNsSOZB8CY3iQYP/eNQ6ovRQrX
TMNtT+I41M7pYiJhL/TPUXE+imyKPYRsBV/T9mbl/atV9x+QRHfTOK5MVXkTQ2RAS+5B9GK+8IfK
gE/S5yv6IHKh33eJdWtrG1tGnJ07u6WBUso0sp3X2GhItM+0B7/51eoyqG4YoiSIkbgjW743hPk5
NfSTrphcukFDnhN9jEq27gpmHZ3Iey+M5CuBI49qRyqm0+abIBx/hb7RoQW0bjRUCHCJfZjN04vt
/LJNCZGIOrP4smZYNU3MAJsBJvi6wItV4Y1QbIk5d7uqpd8QbqUiP+fpI9g8h2anv+M7uaqKUFsP
scJMrFM4VI3ytaSa2so+1AHATop+aBfIBndaNCe5te5L+UVKU1otrbr1B5h7g08YXgoGrbTaVdA1
H2GJ9N7Q9owv6jxlgNFbrsGoktlXfycne0bSBtThlJSqyFkpojN5G/IQUkda+Whz81JTVrYdf45W
+BLSpxzHNltJHWzA2FHHvTU+Cz1K1766TXUa0jk+VDyowdokB0bo7UuSB3OFmpm/H/Nfc8xqxQ8C
vZJKodJKXp20jTGRjmbyOAz8ehukem+KniFHZza0CWvawyEh0Y7lwFD+LHwyMpKwuDRBuNEIEtk4
43AsEvV3KmHYDWPI7zNvqGw+UCQ90hAXGwmNiltyxa8dyWJu6HAp9X19yceNAwV4HCm3o+cqPT8J
oLMJbIElToSUrlZc4/1LfWohUfQp/PQkWxJQ87ggWcg3aD1F9S4EsOEiWrLcSqifvQZ2Kn1UTCvf
BkJ5sxRpZ00D9RMHNY9WfAoB6hRe9ye8mXdG1P2mVMPLBHIYsm+SrEiDhUIw3VUhEa7XgV9TLkUM
h/k7khik390X+ZYX3yFiOeIepRB0nnXWk6MMx7ECRgJnjix5rbrrKv09558FEuUWJY66lebI5bAY
T6khQ32P8nYTRczTZMb+RdE/cY0iA0FUP98OzXUVjFueRxe8DQDfhntihR4TRZU8ErC2TxhJfbcv
fdRDn87wXNraM7XtBytrGW0iTDUmFGdEV2OdOKaJwzSVW5SvMeDl2kRkS623rJDXvMqm+lYqaKky
NBMUbH8JTp6b99pNShNKhrr20tG3VIK+80j/mXkqTnAKDf0hmMydkjJA1wNC+bg7MQKAtMcc1lZh
t5athtAYkjAFq6sTBrfiDzden85Pj7NyCLtbqjNTMyv8NHFPLIouv4QVQQ2jKsiD6h8AkKYbNFzX
2OpOtBUw+knpRU+DxmMSeOpncuuo3SvvQW6/W239VMt8MRPjieyLe9XMPT0gp5AIYCjgBMmOh7ri
asHWhUJ8V2vyS9sYvyWro66M0q3WyK6LZYoxMb//1hRpOCa6fdlekhIOODcAZHAzvFl59efJqy0F
pwlSIUjtU6KaE4W7+qMoh01pSU8pkcSuFWr9qhcMvGUDNYPPt4VRTJsLB6u4LruGnh6E3/zOdSwU
YTsBpUT+VLX3VqoftcysV6rUMqbKkd/LAKqHWJI8fc7nbR1ljRWcKPpYfIRZuANccaiicCMnxmdo
V9SpKrqAJKkSpRht1bG4JCaBolWZ7ouOyNRWLtaowt8TpUYuqpLQbUTrOKHxHDfo3/wccLCx5iMc
2/DOinJEwv0plxT4TqYSupge/V775TdYKHz/a8qlB5UoocEU4YOUvMFMzI1JXUmBjBqrVy8j7DFP
a5QPq232qhPdi57OOg7Az8afT3aYvo1K95zk+KpJW4B+Jfibo/4yJv1ZxMjz/OCdIcQ7waqha4lu
YxTjW1vMvjyZH3Ipc1AETgL2uIrajrH5XKkctnTxQk8bKc3KkUoAvEo1IXxzDBIpkjo/ZSlxSsL4
ldm9Tgddep2C/iSXIKSd/Kz+H13n1dyosq7hX0QVOdxKQsGSLDlqZm4oe+whh24yv/484LWX1167
zo1KNA2SbGi6vzcxhJuOu2vK0l3nPSZ3RePHffwjzqS5/iOs6rdlZO9BVcG11MuHHLfGxskZXGxJ
2pLVYI93nIreD8iPh+WEVlurjuiMnnSlg5yO8heVxX7ssSWMyAZNEpWiXlt0XI1wzifT2Khgqnhw
hWhBin6trptpSEhKjNPtFDpHFJRvtil+ZdN06fD5Alazz9whNzvFrU1pN15RwsF0w50uk7XTtxCO
FdKikuke8dIdrrXTTliGb2FvwPNHI48yW7s6d1c3qd2eTAdc9KGBD26LyTo/qjK8x8GheONQT1kZ
zOi4iouzkb22ZrohQPUqo+ZH1AGBz5fgNBIxBbFE3YY2Fwr6ifspC3ZUxH8ETnNP5fYSYJTPKgEd
WiY0nxSiY2bmT02k/8wH22ShFzGtRU/lerg8mQ0PxiJ+WqgCoUpRhuJxtWc19kSo9o+qSX6z+n1G
BdocsM0nU3kKNuhefljVSVbBT6YH8DEipigBhfqTApAjNcJW2tFKfTfX97CMKOslo8GUQYTkQyqn
0qmUe9aatyGntju1zpa87GJTWnbPmn7wtvmEFc1kZum+kOeiVAAIOIHvpspv1r2rES2EGQfufpgU
dJM5lpWEZIWDG951cc+iEecEsH1lXSUWscWjtRvrXLtTMhAsgRIBJMJhoeZGKvIMbTeOnjggj4tX
ciSDadCM/FEZa0zjnbTeLZtfbdjQJ9yXdRZsHCQcGPFXOs+qhrBxJy/JMpjTn4Yfrhljxk2Ahe0M
41p446F0kKQjcvplU0fWTPinjtEqe37PdtKYqLZmQKUPE3uWNq9TJutdxwxd9jzDOkkBMm6eyBd+
a5tsVnbx9JmU/mBqnbdzgj8OmZ3rMdPe4JHxrKmhuyWqGZJznP1UWgxVS4Opvd1rn0HhctMww86D
4N1IzHZNicjdYBtgegYmzmrBb7IZllxxF/fzlC1SjpEDhy9wfkee/ruroW+PDMJBGxxwYsYgnYpV
4+k3L8X029pWo3IW88fFMwJj2NCnepzvPfcV/zxsDwuSJaZi3Y3JaVLtx7y6VInZrZKsfypC0OfM
dQ+yMilpOpdUR03uuB9ysDDxD8V1tLKHZIYOPCWnbDjIo6mG/bqWBneERwo8qrI78jGKjQjFAIbf
bJhc99zWxqHoTAJ1LFZveyOMTMwmYHaoNo4EmlPhiZoaDg6NofQTq7rIpPsx5HPQ4pB0u8DI//Tx
VJ8bnDZCytuqxUrZCD0esKMBPmAYvhepP+LROXvhH702wGQleWguC84qdguGx+Qp718DI8ZdyGWN
FoVGuEJivRoavByGcli7XsLa2bH6FZjqLolV7ZZ6jNZ4x7K6pcQy5ORDafHRbKm+2J15zxr72Vbz
W527ma9IM4ZoEf7AYwQJu6vvUDOpa4geDIMz6dAhdojKIUWqdj2XPf1OR6yu8z/WZ7R1UgiGtNJ0
R5ApR+lHAyxsq7r224SSP+8pVQYd4AoWKkjcQdz7ZmANp5C75BaZu05tW0PR1D1rGYaAqoHlS1dW
0KooWFnVR5oIvF+Kfp+N1Jm1zPIOunlo8qZdjSHAVD1RfHKc9K2lyMfTplRWBaSHOiujQ5h08wRa
/2khcVlRrQyxOxnkVc1zgBXdei9n6Cn4JaiwrLVUYe7anGpqltBk5V2INLBlMvIQ2FyVRUmxs1XR
nXT3Hfq6NRyVyvcKC5f0EdjDnhNrWkHFL57aHryMCwZnhHQnI1wqmN6tBpm2D4LM9E1NvNFsyH+k
Ln8OLbHOWuo2A44aWk9Zk7lUdUg6geMHT4RImMFatLF6bnp1mzOnXI0Oyul4IrHcVC9eZRo7U23F
FofIwyQSZ2WnhR/pBLZMIQ+HMDTrY0+9PXUhuCfp8GoXkEzV5gXUjP9/MUH9oSIbxHVyl5WU1Vm3
4lOb2ESvdFu8GHCREEV8ahzwUyEp2lfGoCCKxQ8y83J/agwexn39A4sev7Dm+WeJNG7qDlbKSJrF
5WthT8be0UvYzGY53pn1jAlJ6DTEb8Dhc1LJvDYjTxzthm9GXBZKbyLArikEcqOxzLKt1zyT+drR
imCN5UoBlxPVa5WsiWwrMICab8lLNvAR6cgtbGTSWpumOecpiJNlJrfG5m8baI29T+IUAhO3PTKf
V2nzi4XFR6InohIT2gxrQDK2290sz4JYnOYnrD6HY1g+qJRQuKKKVcB/xY/SGrvvWrLc47O1atwS
NNKBOjPLcsB6fNutynUSdnuThTvxwjkRq61Z7ACLDTxitl53LiPCW9DKvqm22TzmeuB3yXgzelSX
ndO91AFaT2hAclcQRMMQ3VyGeKKT8sckJYiyTvheGXa7cdz2LgRDpXDo6RijhCNlc7v6wL+ZP9GY
XDu1VQifdlHAdC6xGwXCBFHBp9Wp0OmEjbQkbBZcyVaA3Ro3Eqr/6myODcPNUOgHjErKiWmFxTVn
VtrHEFpvqv6nG6YPrGcIt8Ao3BLXqbZVnHEC6tDBG+ZbHG3q9lbNUFAAGeJeUyMyoe6h9N19D8Zs
k+KTRJ1fR8pPT5qu32qSwLU4Lc8gf46fTS7peCaYDrDXWtWY6bDOQdzLjJV17Q5jH3ONJ0a64bF9
SIxgvLMDFWyDpY9ZQMlxwnLYKnjBw0N+apRM3Ur3iscFE0N1fO0GbT/VKlXhQb40HYiI3TdrPSzq
9dB7GhPFbOLbh+eobn5mNhCZ8Ufv4qvLap9FME/FrhugGrEcaAcA6MhTmLPvJbrxS0geiVISZk24
06avlQ9Zdj+NkFyvLDinLdxKs/3oXQr6VUIJHnblc0NRgLw3D9/fwqb4Ybx0AcvDBPcGH4HOmzKr
1yJnPA4O0QV5kjwoZoV7vjVyyU1VuSqhomy0jjWfM3vi11XxqRr9e9OpzFjsfq8x9uxm0+2+zN7h
bpBeifspeC8rY92Rj/yihKsqSii/WNkuwgIXsuEmVZJ9rhLoLAPjKmovuStrrm1DbEL+yKux8qAH
AoJrwrP8qOn7+8r1DdizG3cwSdto38axvPCETZgFGyuzQj4nywIeSLUdk1mw27DuILQNgvxUfSSI
rFgqJE+66gXrSFB6jUor5h2Fkyws20tho8xVflNr738p4R70VcXaybzvamC2aSh+O87szWKyNJI1
xLqO/4qmTrvQm+pLPL9YVN9ymLR3S5OdCaKMqDxUqc2vrecImmDY59Af4eTqjKUEq7uKh4u/7MZN
JRiHg0p7Tto44TpQbzX2EhtN1511aOxd27Y25uTdwjgyUblR0y7rvPdlwEIm79FBJCs5lOIghvq5
c6pppydG7Hcyux+gjIEdg84ZMhM7bh6Cjd02xUd4AKsFiWMKxxiLSh+bCqrDviHr9r6r3Mes4A9a
TNkqrzR533hNRYb31uWh71Z4sjTAG7iOXWQwUuSnzNhEw3vfariIO8DySau9GjbMwqr+VQmcXFB0
MRXKfU86lxxEbFNNZr1m0uoHSAc7IFY8c+agjf4zkeMmsLuG+MK7VLbDFuNvmIvBvTeF59BmrcKy
bJvqVbTulZR6jNbfaeQPMMkZPhlyMY9y3KtmyAfRppRh7PA1G8E/TZ5LIQ7SUhn/DOQHJ4Gh3ceW
0W2aIg+3SkYygtDcP44FRzNvXoemC1YmNshrZ1TXTj0yPhvThzm4e2kQk538cWwu0CnPfosBba3q
NMz9FEKMijE89kb1IlPIFA0Xl14/o+M4ehKGTxhEfhBLXDxafeV45u9ZccJEHHeS2tONdaA7Jx3m
dQb+4nehffCg/NwhVHzR5pjxsFJA20v+AI75UWeILdERlRRft0PgYmqTZM+eDU6tO2QU4QVyZ5fj
pTNADywz+BldYaAwqqyDfvJbHep+J89jm2Y7aBmHsQsuxIUgfaEWkWoDVB2Hc4bjeMsL61NOw9k0
2wuzVGyLo2Ma0IOrU4EQVG9Ts+Xqnmdn4CgXO4lMprN1TuXE2AurOWgDOej58KSMk3Zu4QLp8IC3
ZbzPJVPcxjM+9dRoV4Vd35SymahzpTwM+LvpKDMFpCfpRscGLI2a25tuNs1JIyw2idxxqzSNt6mn
cu2ZEVdL/JDhzLAOGetLucNW6QBnkkd5quro+6tfmU2cWDAYJE4rn6HVvqVm+t7IaOLq13e94P9i
xoQXkre+taf6V2hQhEySWU6fgKAZZDzppRuuTSzKqDCA2Fr8mTvZbSE+McLeJU3ywv//0XmXlfQ2
IfUCyrQU/WtPXSk9yyor/Bzq4bHWnc8qa27uWD+BQgRrPVHwyXcIzvJwlBIBywFTm9k74KgKqcG2
CSWbyAN31eaTYMmvgjo7gXHEKO1dC3p3LQp4YjOaVTTI81mpZRtidw7dYGP+cDca487hDirCcpcz
cAe28sNo4z+YmxVUnsWwK1VobcjfI/lZOPWNnCmq0UV5EeZWC3hyMqbjruztc7PD/bh411MXbvrg
t24MpU41K3IZ0J1Wc/yMMkKwC7QPR/8E0HT9aPLOA5S0TaFhjQD1OhYqnF4vuhusSVslcXSuSoXU
SiM/2ajV0kLku2a0VB/anMXsol+3hb3T+iHEbawSRLCIR50T47DG7Z+ad5JFaYiik3THCOG1JxpG
+N1YJZ9RKWbTqeZgFAq/m1RO06aKw/SWRdicgTb2r9oUeUcqG+uhJnvctWLNH5ziOark1WgJgsCm
mq8Rb/ocrqtLtRy9t3W2U5ZCArh8HY8qwVVGesJT7wH6N6Z/QwViNQBiDIQ7wZzaiUap/L66NJOq
HYu82/aFEm5EyqSsqvdloTFvpSYcFzH/vaHw3Wg6xzkDUBCJwler5i50CW4PVWIXYBxpnlL7XqYg
V+5+ZIP0ZVczBWjCq6Ix6e+L8iME0BMJYZReqMQbZdTf7EZcTLXZ5142+o3GfDdrUpt6kIFYKMOR
JeivTWi8V+YxNBg1yQl0gMP+eHAcStNC5t55n2SkvFH8MoX7CoKyG4iBQ9NyNFiURiHTiCHULwhW
LlGvXuK+he2hHaowy7ca5QE7t6+D7s1UHqajlSBIcYTrWkn9Vg/xMwxLpqP4UFlNh1CjsO+LyXgK
jOTRZEzZuk67S+W08yrtLuBJjlh03ZYAZERT+klCNZLEziSWK10MxgYaJVtuyGSnghdT51TN0XLH
ZbQbO23rNA2zEoqNHpkFq0rJTuYgP4Kk+0hrsIpkWmniMRNty02D5C8of+iR/REP1mfblfj16xtD
zaod5vfgZSPGCoJVux29U5IFsK8KSfFMuRjl9BxZzmviDHtVNw4iYqqqNPoJ+x3kHiYcnZYHolW7
7er0RzMVX6gVDwysITrP3FqCJ6zav8sC28D03TRMctjSA0XdB9uhEpc15W0KvI0cJ3MXNdqLRw6r
EN7PqJ0Z8XF0UnqIFBDtSIHIh5OVk3ta6hS4c/dFxcWtDcoLhkcdzKvuSXTUYpoQMWzp2GeEYwTa
BdVjjpBh5U3jqWi9TTxZpCjRBcTkZOCTAszqbi1XPhpW/iZrssoU1cFrH0Ka2j17JuVlw0NWYLlP
faMxYbM2DLkg0HgkQMM1X1ICOpGbYC9mGfKtUNuNAktVkBo6xPrF1hwyQ/ENTKi5t1Wwnx954AK3
qUitlRkVaNOR+gTCehBGfW/JwV2DNbLsJrRupQjjmrV27RdwenoX5uPQHPUWNDgETpHKb5wciHqk
trrqJQ6S8FJ1h39tD16eZRrrUudACZ6xMdYqnmvTrtXa11ylBIYr0qxI3ykIu2vPZlLCRLFHrTLD
gPhJxdhOqOFIcYDZb1D/Eq62baV5ah0HP5SKZMiUMRtDC6ekoNk2574ym7NWxu2ZAsQErNcre+gj
/apWquGQ12b1mJhK+siyen6/NJQ1+kd8inhs2gFekEEUamtpqfXur910VIbOJ9ZQXJYm6ADgEJb5
8/skSR8mjOPu4FtTXT1ShxGP0MWeKhXzjqXJIN71Xnjq/qvD3CsjwHTLt4023yeikI5Kv9eVw9IP
svXwMAji6+ezLi9oS/YRgkpga77Z0lbbdbOGYWdh4/Kftix21xqmPpelB95dI2yXhIK2lfYXc+j+
emFt9+CaRX/3r3aTuQFWOj2A1n/6a8LGxcI8gZPq99/NGdFq9yEMo+WkS3tWjkRPRdaVtci20kVw
Tcj0fBYBxKmy6pu7ZdP2ynTOgJv8eEjaZ0+G2VEX1BKLsG95cjTuAxkI6wz5TbMunOHcqwy+y6Gj
9Op1CFnvsGwmmZfsEDaYm68Th0F/IquQotn8sTLDdS7VvrouH+V61Q3UxTwvn9THRDZOgRtSkKB7
34p8z3JaWS+bMcrTc+/pL7lQ+B6qejGEVj8t59E4klKGFKflRFYBqU8UXrBd9jaJtR7h9KKqycqH
5cXKhNymklsLq6woWrd2iddFn9frZTeM5vKBD4z3kgxmRvG5Tx5PEawrQK3v86T1OLAeKHYUKfRt
0xjxhRJ7tC37IbsCwc/Mgap6wKLO2ZRh3D2mWGpualwVnkYp7HWA+uaZuZdch72dvTZU37jvrP4W
TfjZOZnl/CgGq1hlSlv+MmX1SagscklZ3NwuyX8PVYFsMDE+igkie+aWf5qBGUUOpgLCUa47tWLg
mNRrMDCjWckT1SoouTkuNKadQD8gmpjpTkfvqdxFYCGfABFHo5nERyadBweG/3vcJz/dIpJvKmsC
Zm+191MHu12lSTZu4yokGsXTxANh8vhqZg5D0By4vLSFaYWkclKY/HRCPCw7tFBzGCSCyl82lx0y
pjiUhJnCdIdTffWrwsG3oZhtls1mPkHp6K7fDS6Oen9/BlnPJfRpcDSrF2W0nqSjbhVDw4V47rOc
3wMT3A3C6r6+6rKjqIN2V9RgWkuX5fyDosLz7yLw/lLAZ0ORvp+6lLhIINALaUH5vhVWQiRoFZ25
zRS/UYbkCRODeC01q/mVZ8q9blV9CEb8MLlB9Efk1hsEb+/W27pLBHKDbLZ3MqoqnjgqRWkcHb13
tyxeO+7/XAcXN7offdD9sEqsXCLLRz3AP2hKp4fCqeyfg62X6zDsp0dPi8utZ+fY7eR1dwe7392R
2hxciDWtN4ZI1VcYhQmGSdFVqOljMen6vVHlGC0Ydg80ARbYppG458IBKArL9D5l6bQz8Fo4p6mZ
7VqBS0pWAHDlaT+eU8todkYBq6AwAf9bU8vPWjvqO5xtwrPm6faOG8U5pSlCgJIBl7vsroB0squQ
9u8NK4kemI0wpdMc+3eY3eErYX80rMNXdROOj0vX2JoUqjL/6Tp09b+6GsicH1UyvnddYzH6tukT
7KnkRPbZrg/wNsVtmXLG0kbBc9eJqo/8nrjQTSVVUL+gf8j1mmTlJJh8PZ76h+WFeFlnbWAnsV02
tbmf1qHEDY3K2lUMbQR3J9SycfUJD3oshq/jooSisqsH8g4Q/GMizQ+jKir9cP2vTeVhe4NOidWg
uy9JUYFj2SMGRpfwYOAqvIG0M/hLW1+6wQOzezj6OG6CCdFvaXN6Y9OP2DMtW30U5PdYlO2XreVE
6NO8fUJ6HnRmzrG8WKYVENzMPfTdBp9TAuXa+qH9ux/4x0bH2u6yNFWeW2DpJvelJEJ9yLJmo+o9
7AoKKM1WSUz+d8RBRj5qRPSYypRSy9Lri8NjASLA3EhtMl1/bddCYsBHHfer57KJcT6lpvnl+xTL
jtIKm4sNpI7ntIsNTF9ftGBU90vhvlAyvgQX5v/TGFq2ulc0SvzLgUvH5WXZgQ4VOHg+eJoq6OOp
Zx/CeQEqImncd9R/LmEuoLXgGviLqmENyGOVV73CqMKa0OOULYCj4RSfhV56D3GI8MYT1NOX9tzx
nrD7UJ+8eborBLIYJWrpX5THssIVyhpJmw7GQvhLexuxIurb6gaK42BONBCvmgBd5haRs1rUK8fa
4WpaLW+bkeTSYuiwMreU49Ikk5S9y/bX26X1e3/nIVzLcuXPv9qXzX+1WbqrHXKR+r1LDZXcq/EY
6eNfL6paP8Qtv3Uy4YvnkWP90BLEB2qVVr8A7T4ss7LfFKd4bTStOZi2Ye5cLYl8Lzdw/cAD/tUs
NeAzFB6F7jKehhq+TDKLbyReEmrMgAkrQ/FrYzy6uGwFY2JsYIUz/hXD/ShE/jlWmHq2tf4jtGoV
BmnpsmLvlbv+tte1DltRFeh+pfZGuA/ygqV1g7TL1fO3ytN+kk+uPGKYXR4LHZvB2JkgJAztVuRV
dutUQLRRybStgoTrlx2sOUHut7dOhtWdJmS2VRGIHco2zF/dcTxQjCzetN4oUT0FwTGPuuQxMMM/
y8dNust/UAzlxSnz7j4IQRmG+YD5e8CgBNNK4AYWdmjusJN8T7AkPS8vRjG0Z2G20GstF4sDhVW6
gCB5NvTYHFZLH7Sc81to2mjgzONfm3+fYumeV9Utz7Ny/33qzIAWbCpd47cCacAwTAd8W7z7ZatI
EaA5Hbb3y2YiYbFATz30bn3vAAg2h5oKCOwwNV6XQpG3sQNXTQpT/HQmcOt4yOq3Mstv0Dz630Q0
n1vmo591ZyPJKkIS7MtpVbrIBFYKC/m5HO2F6FvyAYaMG5qz3D5HJ96gU57N5UpH4DCna9UqJlp6
t2x+70gzJScHGZ5lR7n7Er8qHTHiBobUJ9eOhLetKyi+/WDXh8ho75at5WXpYs39lk0xq4vMPqRe
1jgP8aAqh8JF15WjUmeV3mGioCO+2sTz7qWPVAJ1nWXURKVl0YfH6m+W9Mrd1yG6lq2lHlqXr878
n+41kiUsaTkPCIY4yd+f8XV8H+SSK4vPqKEUHIeq6bfrBh72Y5jmxWMwLzliVcLV+bvNrdtmk1IC
g7qDJRzKFf0qVdc9CT2RJ7QsN9bE1rOKrAq/Mfta1Q6Wsgl8cocL8bTstHC138ADqfZqBU+w6Yxq
VzjwXbPGCF/ioHT8qsMcQU8GdFTIOwnP6ZC6Dbn9PGWwbLwyVD634GvBZ9ExJTVkYz3nnMuHIJue
BsuINlWSISCCKfBENdMfONfVsAzraZIBhVNHZ4WJyI61Oabuhtkkq2WvY4B0jo0TnIDnMRiN4+y+
qm1578BYA0KX8btw8jtZJNarNCoHTUWIHciUx7dKoYAwd3D++0iw1Jqiuhu9wxf5OtJmxFpXY61f
wZaouDsie+4zFEoYeMYPSRDgG6U1JRBJ5uz60daPCc8I6DB5C6KdlCfGt2Y35qpzb/L38Z00NR7K
jPi7WFWc52G2LMKPdyWE6e7qNpjGVT5nMLTOqJ2BOjMKl7huzU0FDP5zNb989WukWZJtofx1xLKn
GUcSknszIIIQcTsYtw8jsX20jTZ6qmw8K2KM3vxlc3mhg+nY7SMz+1kFhPHQd4eljQ6aSTmQCkh/
CLzWJJm2C492kclzH/W5n+ZZ86rHye/lX60Zf2Krjz4SrlWK6SNBF/MxLlZFR3M+JnOoKcjErF8n
Y4YP+uDTLL6OKbxMW+lu/tcxwoaXkmbFEUmVd9Sa0TsCeYJv9TqAhEiKcJvybJCkYbOrWHb9+y2T
YGOjtPE2G0TeElJgouMjVXdV8+txeSZHfQwxYVhZqstrMTd8vzRZTAAwrNfnCSGt3w4krtfxYJzK
Qk/92EqUGyL5S89V+GHF3dWse+OGbqEAFq//p2uQt5dl6mpGw7Xy4r+6/uus5qSSsV6KlDLimy4L
40UNZPUcdv/YiLs3rbP1rz2a9489/z6m8qp+V8sAEsokOpLFa3XgGYviH0BUNf3lbaphCBDPL5WX
4DDpXlR8u44ynddry9sCD1qFTNX/bl22cYaXd5NBydoblbvCCo9IRsxdBlR8Byqv3C3tCN8pni6N
Wj64+CLPvQH9vGK19GptrbX2S4d6aV3eLi/CtcDKnDZZVThn/NV/2TNq4a/Wk9FxZJy/htwa+2yg
MKflorgGhVZcl3fMQl8bwNS77/YhCLW9awDcL4f+d1/Ypn/1bfDuXeFx0GI77Ibn5cXC6JPrKDd9
R+R4lzQt2u/l7XefegTu+HefZbetWpi1dATLxNAMw2cF8/djUTQq9en5ra7A+FreLS91yLMLelK0
+m7rdHcU5+/t1J7SbZLjY7YcjMQRp6Z/nYdyJSBNXdsMVy4Y2T/OwcTJWRfjoMKvqdBqYdfXefEV
I4PiGqpRcRXZ6KARD4yNN+r5P3fsmw4Dv+/WyjCcDUirsVkOXF6wVi6u9V7OPZeGuocfZjPl2KHT
yEmauU3AjWfCEMRq2UTKVO5qA6elZVM3kYwqaDVPy2ZsxxsekPpz5en6Nc3N56W5j/FubUwy5JKx
GG+1BtTLEsI5LHsVS72QpDk9EJRtPtXF9HVqLzPbY5+0FX5KHATiMfr4CrEenb+WluEmWFqKcd+T
q3TTA5JJ/vfbmvO3ZRoWbUGShtv3t11OmfJt8xqDZoFKf7c4oec8LrZNGcKLns3Sv9zRZz/1701R
RyjRPCg0y95lxzRkjOzLdqYWPzMtK/bL1piLI0MlEp9M872EuS6ywDi+4u02bGrq2f5QOyNUpihf
BxgV3JdMhYhOCizgB4l91tL760DHiOBOC3fO9YivllLHV/hmIUuL/iEl/+KEgfyxVQb3pup8/OgN
qI487yq69KWemwsPnY1MgdObNnVvQ2Mkawrx8WnZ29gJmRhj+hpqsKcbk4idoVfcm0Q0ti1kMmyX
o3S9pxzZJsm9p2Te65Sclo90lU494fQKAjh/VJAkALmyUHbL5piOPydyZ/GwqqvnOgz85SO9BmxM
m0i+brtMfzVRjaWxe24yA8RDVREXE2R1JinbOffCAntJNDuAF2o+jWNmYjf09+5BgcPwfcg0TSOD
KBb7Fo9Ww0J1EnVPYdR2TwQtUTrMIIcGIZtY3hAg049v3z20NnjpEyM7L/1JPal3RofQctmU8wln
FHc+13JML3NrjaeIt/MMa9e0o7wMBXp7JgBQ7aXC3apiktkadvgRPbRRV36Q4ZTDEwznrAETte3U
uAj9++TFsut3z1CKjzTQob/Y4oehW8JvcCY8UY20z9WkCTKQPOdXoojN0lW44Hx6r7qPU0Y23KjG
PEks2T9Oldetls+zESlmnS3eggqqoiIGJmNKah1rRJV+GdvuDeLAeenaJPrPzlXRIOq2xpeiorP8
hjLoxdphHfWf35Cyhvr6DWXOnGr5DRLV0EtciHfou902EKm5zdR02kMOyDc6xh4vy2Yn02KjR6r+
Yjb1X3snLzT+sammutgDGuVb1M7gJIaSvKrkpG/UUZX3kOH7g9DSeo9tMj6iSpxtHHzzfoxjd4MC
bf5x62OdKdNnIxgmMCFPEJRz9OQF8r6mnlm2GC70RvHW5yLa4ZeVY3+X9dWJyhyRUfO7f222mDwT
M2w2a9YB9BaiH1FHEAMdNLl9n2mGHwxKfAI2ctcZdVd/aReuDhcIoXNxMqzSL5ueyIiw5QjDiwl+
8Qb36wT9wXBMUrW0OV7PcdSTacIFnbdEEsLiKeX4tbOTkeZL2eFIMO9Yuix7vU4vjwAIuOgnAFQ4
gW0zGVpnk/rm2Z5fls0o6+3jRLjksrW0Lz20HPwI0MfBmbpIkL7Px/YlGUeRlW8jUm/WiwE7SteX
CqP/pziEMFlr8CwWI3Rnql9sz02fgNOjr/Yqc9atpte/cNtAbd594DbOMwz6y0NYmcE+xDpo50ZZ
8ZT2gByNonYfRq+uMYBu31RcmzbYOGr3WKeSgNZm8XYQSv0qVe0llGmPpQ5BWWPh3ayEDJVEc9JT
W4meDBBjxLV/DK+sMRBjF+EDsvL+ZOiN/WDNL6YOb9EqH8YktmdHsfYMBfOI/g+upTRTedAnphXf
/du6jrdqw5JtaVsO6yJY+GPc5rtlc9mhxvIT23rr7rubA5PKqcv8gnjTfshEUF/cTll/d8BZhqlZ
Mv7+Pk1tOGLXTIj6loOWHW0bD5s0iwIkF5xoadOaYiDsOs4Py2ZXBva2iCvYECrZOF5o3VyWdMfe
gwSwbNbjGPk41aj7ZdNJy5cGuOuKmCp4QqG+rZvWulVjiIDNe9SGxDwDXWDBH6p/oGGpu0RWLGmW
tuUljov6hOYK2TJ91ak0tsEkq0PTFT/hAiM99wJ9o6lu8tiPhXU19feW2gLCGeIqDtiYIXmdd5ay
TB9VM1Y3KuiQv7R97Qiqn8aoa8dlCytF6+oV70v3pSW2NPXApPWf50myUoUV0Si+dLoOIWlT/wzR
UH2dg8UFdG0x/UT84q6lBzL9f4yd13LcWLZtf6Wjng/6ABv+xul+SO+TJimJekGQFAUPbHjzRfc/
7o/dAbC6pFJ3dJ+Iiqz0YiKR26w155gRrX9tGoBCeK+PP2553seteazqoVz8eKz9060/XjcPcn88
c34dPafuUXT0qqcB8I9nfvx702MTcOdfvM7tfdSPfrf3uyE+42yMz2bsPTTp0O7AscTnH/fP1z7u
K3oaZh3KBp7+4+6sZKRfzLersX1LfIT55DOcvdTMz/O1+aIqBpgqImkIEPvHA56mhv1Ptw073OWq
nx6ijhzKj7f58Q5tpQxrLZrYfdP7zxfze7EoaBe//eW///4/b/3/8d/zuzwZ/Dz7C27FuxyeVvW3
3yztt7/Ij7v33/72m4260bVcwxG6qmIiNTWLx99eHsLM59naf2VqHXhRL903NRKm9bX3evwK09ar
XZVFrT6Z6LqfBgxoXJ83a9TF3P4qrBinONKLZ29aMgfTMjqdFtTYzG4upb9DPK+1M9G2TDDIa+en
zBdOWjjLrETvWyyUsHNZqBASkGz8KDYu5WjqHxfpqF0MhtYDvWGONbQk44IqX24VzW8WP543P0DP
jQDNPASZLEOKoma2KzKnO5tZ2p/na/of16ZnQE7JWMahOw3Ympw9oe3rsMnvZYiU1jOGn265mbo3
A3fY/Psjb7q/Hnnb0C3LcFxTd2yhO86fj3xoDuj4/ND+VhLjerZEml+6Rk0upFtM13FvV/Q3pnuK
tTmQTIZsowcdMl38fndUumADi8o7KzQ3V6mhmgBv+ureDe0ShAL39Z5lIidV2wBX3z9uy6Z8K5Ky
IX0m+FQg17+GdMM/qeJTEtfNk45p6iFGyz3f6zR1dNY8LIbzzUSjqdLrCvD86TUm3oO1n1Ql5v3G
/ITWIlmOdpYc50ezPP7p/Xv50/srurrvmhKjpaeReup5NbCOqj1Tff73B9rV/+lAW5rKeW4bjobl
yzD+fKAbJ3NYsPrZOxWRDl4Mx28+wn7qclBNUBYY+6Dlzcf4x8NdDha1yrLDx/OCqsEpDEf0EBhj
eaKsgx825oRLraEhNHO6s3Um/fB81fOM6aotfn+WNK33tmDdVfjS3cOs0tetU48vdb0YKurhIwEx
GzUVzb5JDedmetrd/HjKLoeKuZA4OT3rUoI3XlatM754VXzrqTHfGAN+ecME+cGD6uoIDZd9Ard0
NPu71raDU9PJ83wLSOBw9/v97R05zxD4Wpl5i1aH/IjMRV95xo+n8NLayD5eKhSjXI2sT3Z5hMoj
AB0Cwj7sH1SvuA29phHw1lJLcurps/jKF9teD42pPqvQ/3eIhayPm9YQXjI8rI+6Q0hQmJspgam8
+l+96/TyUoeFMJ8a//2n4a+ah8O3XA5l6Af1Lzf/vn3PLy/pe/U/06v+eNafX/P3W57y3799yjl8
K/MKJcGvz/rT+/Kv//7XrV7qlz/dWGd1WA/3zXs5PLxXTVL/Yxifnvm/ffAv7/O73Ab5/rff3vKG
tijvBqcl++33h6ZhX7Ptn35D0/v//uB0JP7224Vsz//3f/33f3rJ+0tV/+03XfurSt/CclxN40TQ
LH5Q3fv0iPFXW5gG2awuESeaUDXx218y2GcBM432V40XqC5UDWFYqsuLKmw6PGTaf4VC4DAV2fTC
dUc4v/3jo/8+g318Z/96RrP/PKNZrm2ZtsoP3nYYPx1D/eXnHpu0DmiFRRsqcFjk7CRWrxGZFrRT
LHUzUzx/XHi1WInce5FaR5m9NeybVnnbslwJSjd09b4Ykzpew8+2tbMa80SmPvWt3h5URcEtBdJ3
ARMHHUdkaTtFuNlOOtlwEZYT7TI4cgtLDgP+FS08DGXpHa3APcfA63ajo1zMSpJdNAUdodhZKZmq
7UWA6HIpiedZeanCciOM7T05YctAiXd4EfMrZLduM8hJ65Yl8g3G2bhRECUe2bOKQ5nA2eBG1Dhg
KULCqPu0PPuABE7qlAXbEfaMcTexVnZnRwgk7FPdkltCR0rDuahq5dIW4k0MPTHLFRBQ8hsMHfNS
Gl9+OqX+xcpDczjnflp6TF+U67qOplq2ajuONZ0sPy89HL2tgbcBX+uB2XikFuBNC9Q3Xar5Flah
sdYa696loIML1ijv/b6An6n17cp3puPG+sLY65OqRepasyQ9Uqz7LOinMhN0EjCJKzUEhNiEoXYq
HFi6H/9OoXThOrAb52iYZYjT08uxqrv3c/N9bsNDUVFyBDB17sqLWonhLGtl543pomzShQodZlFA
3Gahb6inZrrojeb3a9IDwmXbLhdIb4gJaDYGzS8kFsyjAOUS7IoRgYrG1HZXnby8ZOLFGbx0o3Sy
h+RXtbe4GX1oKrQ2W5bWmzSZhKh/lGmAmNHqlOEqrB70OgV8ABAwPmcoZ3EbaQgPzZKlaYq/g5ZT
jfOb71JN+n7V9IqyGKzcK9cdzcQdjOruLAoUynBTh+nQNWO50xxDPudIXO+kV4KEBgiQcjh9YhmT
BSbQcontpT+hd3e2tqoyZ4iMfkPToZi0cs1f1tMBnw9LaCKEicLntGzse0/hjGcR97kgQJ2kSO9M
gcczIlYmBfRVim8LD/MTamPaOn3XIZyQlfYOeJTT03pGqY1LnlLDJugMfISNRVOJRn+51U1pU6Uq
QyTRfIbSYTIfoJrMH6/MnH7fV/F3JsXiLL3vTtAWxxoA0C6eEqhsJwBZB8D0ORgoUslk1HYmyJWl
n+mnevpuFUUKUkNoGTs+9P/A5cRazSfVfDE/p9dL7dTZsl1ro5MGuOxc9yAVf6s6ISU/Mz4pVUld
Uj4OpD7dafg+yLFzxY5cXJwckX3JgIXdS1AhJFiB0wr3xa6bj8FouuFGafOXwYV0iuQUlAWwsb0/
KUGQ770EBUqJ0e3ls9WOPfroaWOS5sq6x5gF0aZ21kNIgmsU5idTM8SWYiERN8PHXPqnqfTnnQQx
Kb/8nk3VYoBXTfLCmQFs95ethN3oeurxNSJWa79aeMz1ldgKeBm6rNrr/Bvuyai8jqC3oLnB9rN9
dLPgm08B0d373hqv6tQPsgYLTGtRNMd5JzLfHJMeha8c0sM8YFZFHG/iAafTaJh3emH0dxDGLqC8
p62C5a3CwHI2Y46iO64MCP76cv62Ao1VmVHW4x3o3nBBGmqzn1/tqHB8sjSJPuk43FoDvmrsMY4Y
YVgd41ol+rmVxjZMy5vlqC46tkqlOzANnaggE6iiUXXveBrS0Xxg2Nb7iYsSPKrgQQWmx8WsJgid
dMBsHaNvMjwQ1tGYvpVKg7ZONp8T/UWOE5QXusEpV/nBWtFriJ3zkkVasxYO6XXmtDVo3PGhL332
Talx6qSpPuLxPDnauJEePqr5QiHe8+OnM2yMzGqecMjjB3CYEZOM3HsLVde5BsJ6pn5kHGGoUuuW
z0aAML5G7EROtr8GC7brs6hdimlHaNi9vXc0QBc1O8ASyvbFpfd5VPPxewZeEctX7qEvZayOGrHU
KVHiACuDR78gCzcJ8UK3DfgmLR+3SfMgWBLsRhnhdkMwtaoj6FpCCOUOtaJKYE4hyAOy0WT5TrDP
ldpf/ocJSPvzxgADl2pzvqoYxw1d2OyA/zwBqaPqQtgNQGUpGXyXIshBKAfVkVZT/jlxwIkYpPlN
w+HHFx1YmEI9gVXKDNFaGrhNj/PFWAXiqMVMQKU6DDt3KD81JdNrkoYR/fHMeMKNN9TvfZjRSoMo
VSwI1aporGOL8RwPwEFAp2Y5Oq59dFvCx1vW7SBiY8c7svWicT5Jxto3mVTaCVu5vreD8l6jSnhX
CWBsHB3cCdQz9/PNPKl7lFy4jn08kKs8Lb39OHZMsqEfMTBNZ4mnDqwEICE+2+monCRho7vGdcrd
x6jf5uVqHvTzvCWiBdXdynUrE7VC56y16VcaQk/Dt4xiXnJSUY6mZT1997lbi53ZgB5IRR7ouP/1
aGPzF90NFRmW05A6T5wKmIyVbBN14l9c4rj3icJW7G0cI2XIAdB/yi3t4rcuKtZqGXNyQdZ2nEPL
vkxTRn/K2kRcbwwVNqzBWipQjC4Bf5WPoWcHtyi+ZcK9+nEVrqUx9HfV/GuVdeYftXLwbp45sc6i
B35vJNCRthR4WnFpSjA/epjigOjNvWeoj//+tDOms+pHxYWzTpiEyjq66bqmbf7TdjSGGJyHLf2q
xLNyiMVucW/6UAzcwtUhMsAfjwbMScT7rboiyG7hwKQtOqq3Y1mdKCZK/3NHBukrG8IvthkVGzMJ
6v10y9GAvAV+26NtTkoMY3VClyUBxOkYIKrKBn+FaHIEn7gs1lHfpAdDYJhTvf4RaV7wOg7Jg474
D4ds80VhA3roMHMvEpRdJ9/1ywOY9vv/cDx+nTbwxusaC0ChUopCyvXLMpCUhqFJDCjqdQ45NcwB
cYMaSGgMTLM5Hihza/r+W2BGzZJuRnGAd23uHZFk26wN1lGZyxUpYNqBrT/e9hKiR7xqdNt+Mp2g
OFceLhk36ZQnyDT5MY4d+5kcKNJ7BLtOpxlW1mhsOlSXX+lvkfCJ2I54FoRadRr4Z0Vq1sKMLXsf
SxQS+QD5mjUF6yZStJaQwE3W+Sham6T81mM/bmHiYCX0bizHoaYipPu4GSaR2P77I8fO6tdTif2U
aQtX1W32VIY1Pf5T8Q4OcJ+ZbmtjK5jUsvMSsUBVbvdg/ALLLM5+uUGEzKADk+XZwk6zS0l8vFgl
8AIiJk9SCO8CAjBZpZ0erYp5lepNAPuu6pyV0oO5a2WxUtswo+fueu825MZmGbFbedRwbMFtNUid
yEN7S+CfDiArv6oid+9SIz3FAPbvuqBfKR0IjqK0v/bM1Ps8rOV1oHCwyJD5khYdw8Xum+pKO9s8
TLLizTzxaz67GmX07ubC43QLkT1JK+MeyU9M91ZWR0taD1HrkuIzXWjS/hZlbb6JbMRsC21Qn+dp
TQ+6Owa3SSTZWrRTGUB7eEqr+ePPR2S+CJz2moZMfA4YsGVE2+1rY33JzFYeMaTSzJiOsDZdKLnl
H7rSwQtcfClYY9xbMim3eZqYO9ev6scx/hrnwR0HW32YL1Jz7JdelJrbNi+0B68Kl9BDwmviDves
FmlVUj/jl14VIBIjZ1JW595dlRmvjZTRpiWmfZHn7DeNVB0OcWYyfpn5o4to61EHuk6XgD72fJ9W
JeGhDoKRYDEepcmI/jdDeank0aesKcrLmEWudaBTA1ljrlmFheYuFU159n0SY/NpT6pCX1sVOi9e
aQHQ9yYlxK92yjVhWcV1nNaxmDgOnFyXeQXVFmGDF869qC6UFjurAGtmFTU+6O3+WCh3+TQIf+xY
VLCkVxpLDHG6Gd41tH537phfOylK+tjjfTmdDkEXt9fMdfu7ECTBWg55vXZsBWRVoAd3bhj8fhGz
7ALfGp7MIUXoBLpkFwPXuS9yljU66J75/Am8uFmZJvue+eQaneClVLDORCnFMi0C0FXnJ+SD4qlq
cC9DhmcDgiP4qPQ+Q6ml+psK3SaazU/zYq+2QfHmnQ+3dWKgWBx6Nm3/uDbfV9vg+YNQ+/zxYKUf
epIikI5TO/xYv0cUyZQB9Us4agZJf2/zkI8gipZxG70lgevtRtx9RcqvVlqvjgfLuKXQdQ2sfKoP
A3s+wJllB1B1EdGgcBiYEGu+y6bd1KmWr/wujFfSi/Pth9xN/yyzFpTfp3xs7fP81eGgfIyiwF7M
6i1SHxMDiJRnfrMlAhNVt17nnVXoBNgA8ese6Gw0vOe0PXST4EVKHwa/iLO7JiuhlandewMZZClY
PzbonG9VouJ2lfp9CGwsasLhC7Eq7SZ1bIIXmra9lMhuUQcPB9fqjANUBO6a7jegvWwyKtDH2urM
XU2O5mpg49eZCBbrvk/3tg9QXJoVkWixnd66Qg57tSQyOle6bP+xBIa5MCznHdbQNv6mRaG1TirT
vEk3AVOp9HdNjZl7TuUlYQZKit3et1PktG63YDI8tmAEpkeHWMOHOBdS5mtAH8RBZPyUqyLA5VFb
dbukFTfQMB0VtJglS+BRHfs1I6JNFwVw3ZPjK/eSAMZp9ei7ZOXNF0KSpdTUBaZDNhLz38raURND
N40B5T0WYVhYNl58K772hky/TVdy1te7IO0oAkSU4Vh8T/aEvE5XPY3Wo0p7dvZLZIBlthpsyGU3
ORxmd0QtUZHyGrJSxMkLu/HoJAUuKfaapMP3cjmk4cCoWYoT9s19NNJP9xVQqqFlRDuQhxDMRkTw
Nrrl2KmKhaGm46FzO2s//WlYFbF8VmVw/XERAAyBJ0cY4nwfcPZtkOYnvdernWV5/Zr14vCFjLF0
QY4yBAqtmICQ/b4FzgnrtMfyaTWsD547XR2XLYS0wwC3h6yhQtuKWPPuTOeVgoPf+ZM6e2w+fVyz
4LwMcXozTJg4QxHVG3gN1b7OcIjOq9z5orHHrQRqKRKCVuZFsqXr1fJj5SwThVX3tIw1x0TfdZpu
3ZkmR0nPg0c3GGmA6ANS1xZHPqYWm/0U30pi2fGdzcZ8IYLUuExyFmMMScISibjGDLgs3bGTqpa8
j7rWeNA4vQYt5aejGFhl5DLxRqqG0vWO87V8mFTXpjFqK8oDzNqQAS9pyHqX8elYOWTCIHIecBwH
46oAqWLnbfyYR4q9sU07WCF0ZR73ql5jJC0BBUmoLMic7KdCb/xTE9SkL3UWmJ1Gupu8pA1dVoMP
1hfKWdbDwJ7P/lTvHmu7M2IUvL5+qDONVntp3PekRlAmKcN9iOEY8Gx3KwzXuQqghceP4+g2SrOO
ggE2u2yNNZ487U5qebJ1Oweqoirv/amVYiK1QKV9Mya7z3yRYg0a6BCdxHRX204gGt1vN6XbrYOo
6x4+drdm0/M2IrLPYpqou4KN4xj2DSTE/mpjKCB6pGaFAcD9kjX5q1F0nbmwVGnhNBmSAH0AzpaP
rUtp29bKq53W29Bbcw9zZUuj/LhJZNUtqK9QpMp9Mtco9TCSOkdzrMWTbIrvwYuhFcrOmJtK5M54
TL5IcxEWPHaxkR+sWsdWrbYMMT4oPAc4YcSK8pwPk38mBh9uZxCfUumWpyr1oqPWs4z1oWC13asy
6qxMpwtb1W8JYuO9DEgrsKfqANkRfMO0Ak9N/DV0Q/85rCd6cYTghv0wWCs3zu71sPyiaHX9YKWB
dUxHhEg5kNj/UBRypmL7z5sdFvdQZ1WiVlxHCN34ZXEfZ5ZRGxpApo9530pq2HF4Tk8gh9uPebkw
ymERYB1YmG1QIDEevMlhu0a7kR3S3riH8lLdY8vmh+Ya+94r5LNp2CTplpqxBoLhLAfPx95SOOFV
jHpzNsFmoJlOsV2W/ie+fGC+0HI+9dO1SACyDTLAQdhSUIRntEzVag9JlpRMB6KmL1V3K1iXsksI
tyaCIPIpNHfH6oPaY+OFmyqSa3/gnAf4o8KTuW/JSX+ogmZHH9m6dKlJZjeNP997CGNdnklue618
FzlKD8M4iPx13blgtxDNoKug2jTNNKbQMJJbrYLLpfWOoLFOiFeclZMXZwwI5Qmf72s2bexjVLnQ
CFkWKV2KvNNP+d3VOcbTjKLndDKU1LUoXFj5tVJWtuZ9DQvfucgudv7D90vDR/y6n3URUlm4Kkwh
XFA2v/axRTpYHUK2ZvnRb0H4RrWz94dj43ULjUYXtY4x/BxYkKGow11EgY/0o5WduE84vlE/h49p
XAApd0LlYBSTHaazlF0yFWgjQr+WH5UQ6hvPGjbouUeb1u6rNLPo3jBSYmmwnt/6poalmMfxvjKj
d7X36l3MXnvTNflbRufq6mXxm55rARTsbOcoJGmaZXsZQzV4tVOQZl0TH0Tc3OwybqnQ+eFjDYRP
dzY0koJ7geBt2QdCfh5jzZ+Q7tneRHmONzqiqgjsATN0BeA1N5NjZaXunVFYUMichtJv+xLbqvnE
or6jFaveGtu/1wAYPkkDxkOECuGQeDamEVvCFUjNj3qp6Xj5knMlW+uiffrQX4CZXzqlasJfWKRN
Xz8wORrXtAs3jN7O0spjeUKw7zwAXP4co4t+tCznzi+aZJOGebqZ3yXvnHDtFCUKNQ8lHOnjJMZo
yrGQYwxooRiBbnjpkci74atijCDvbdaTlldWG5LEnUMmRMw52DhgwCcVaZO7V7XPm6WR1uS84BB+
7G0lWKste7usTbFXcODunNLX1lIJCnKCQPjrrS1WDRqrmwC8SwaTm3/1LPAVwqq+6/l1rHbaUNqv
Gp9smeBCBBEZFrvMEeBUyA9auLO/chAOnGqNBk+S3c1lFBJbTIgj1Jg7QY8nlwEY6GlXtStikIhR
ra0LJdUpENvqFRybsdCophZ2y+I4nBgaIwrz3ngrRk58GvqM5kVCPAnfwikfrGQ31s1BiaqDknes
aKR90TI7XSa6Wh0+tq7TTQ7yMQE0v52r2vMzuhqwa62EB9cuiscsrG7zLtPuqfbIKvOO8NALMogI
CDX6QdtpgqFsbuOUEZgIiIfviK28nwT0qeO+sOw8dqKtdrNaJ074AeV2e1YyLT7bYc2nxsuDU6li
bTMX2KWh0XEO7FVC5+3y4yJWAkJ0omrlOWydUtQOGsBU0zkRYMr+fWpheaXH/nvu2GWRk28CoxtA
iwO/dw2WnOSOc+TrLnqw8axEcUeGjWKJNU0c5xqMxlWBTIr1l6W6o5EF6oGhhfVDXoGwCuOzIvVl
mNn61chzKo6TJ8Gsy3ZrGBIEJuERr7QUgRTNpTwMuZ9GGp33c43WhXu2zL3MO8UERkF9M6kQ5Na1
rYT+hN7izq29I21XavqFGzwGONSX8J7EZozDRw9c+mdiQ5ixrfNHodBSS/86113HEutBaufDTisi
5dQ3AdBzzUyJoa+iXZhZtrHr4v6+IowaRnDIdmA0HhXH7j5RNbjOVf4iReAXDyMstmkNST3OuphY
+wgEK5iNgT9CvJU53BHJCiQunqOigbuBVpN9M7uZIAgl5r9BoEKOh2AbMuGfon5cJyCiLuHofFPi
CI4OSFwWRQBK1GGP2al5M3XlGy5h+0uokNgjpa0cJ3LRKWJRuE16kS1p1cQPsSz84+ACwZhmn9l7
MTssEjQm1B0I1wnbJr7Xniv62IuP2TyYKYOKu7Q0fv41mhBQLlyLsWmbNpLdNiyHjQ2L5ZhikvQ2
hKjUR9eH6ChyEsmcyfrreMPXUo9I3zRoeBIhM6WKdconjwe7ivSCbMRqkmhkZdFRUk+FVzxGtg/j
GvSsvk/i+DhMW6YhIWsjbK16a1VKeKydFCVJ3BwAxemolJE1daJ+0wFzgPD3fMS4NFYAN2jses6s
m7rTAJ/HpW58VGREpqCsNpmfdaTzcE4qfkcqDBvblYGk9psbxcWuTp1xPbgJ5ZRpom4iuCyVgfFN
pR+wsUutvOcUaDBcwMcjW628j/npGB2UGb1Mv3aG4i3VsYnOqN+aa1+z7pG48tAA2zdVht/7wSGo
vQcfOy/1MitCvcRaaFl7hf6ZbBUsx0ieTh4BwTHEUWwR0QbmwpPWJJT6S1NRSTbPiiOsLQZXkGyr
tBcO3g//ElWav1M6jQoPMLl1WFJ9dyL93Ygh7lgZA5efA7ud6+Zgbf1dOO3uQ7+VTN3Kk+U43ocl
KNGT6KCM1kWAMbhPUQxIethHknHZBBfD8Ob3He3kqfTT8RUdW8+mje7W/kX1x3Dles7eqoT1zenb
z30k+OXk/h1u3AiLtXNkSGC93mAZAq3d+Qe/Sz/Pf0nBzmShOg0ZV9P3mOQHg9WwAIlYh3H6NqoN
RW0XSJfhPs4qUZ1EwrTxrkCCunM7OvWlFO5Dqyen+Z8P1fSmFAKY4txR13XnMg8+sT74594wlvMQ
0wXa98yrRoRzKm4tdfraZTIABgMQ66mNcYvc76YySjohlIiVUEtY6hFSR9Z8QJpSD1AmVSqiPlLy
nteRZ1w7AhT8JhabAmh14Ogx6U63zKodnN/EBo7ypJI5u+n68C2NwClWArl63GQ7Dz+TLYN2rwGd
1KISmyNmpZUktgHYMJBQA+EXbtrerL43MW3mUSmfuwQ+iRtBaLfw2iDRwnATj+8jINoCDW/JLm+h
1CpRDmUMILlq1gFaYkacgHZXn50Kl9V2pdnaekjJIYu7MtwMukJl2EtSNn6AoLpCA52nMLf4LSHb
QAUWIdFH1bCVTRftVFcsrKDCBwAbw98WmtUBws2PuFUvNeljcGMVQpUgThjep7EtSA1reQuYqDEu
BILAA4IR2kUVxC9Jml+zLn1XmuZclS++5d9lIe3tpt+5FEAVaVzV8aFQihcrVc6q7N4lTPbIj+80
2z+69payGbFx5Eh63bGxghtMIXPdjfXrGFP+T0cWWmBxb2k2koSInxmiPfCfoj8rsFPTSqeoUA6H
BMXjUDxY5Ne4GKsSnwTu4DXzEAupZtAv0DVkzRBBx7WZDrpLr41ya5dUv8vEWPTWN08xiAhwYUeK
qWTi4JC1RZ7Q9K+2lgpMZrABxmX0iozKPKRe6a/s3gugG+uk3RDnuEgpxmN+Shs4+IKApK2h59/6
SuxbN235Zs32IUnGe21EAWEFBE8Nz0pWUP7wt5EV0+lAVBNw0owxlgazbu4CetJKr37q2/zaU6Gh
arl3WxLIauK5hrw4Ues/hfFw0yGV+SqIxNh+HojlY+7y2amAkRs6iCAs3JZt5L4bFnUxA/qOaJib
Iti2C8j2IQzDrwZ0Z75NYnNkFZOgyhHzRgGyf1mCl5tsw7u2yz73fMxBcU+2WsAScR/clAhBszNU
7NnBJ7I8io1hxDuY2tUSML+/HDK4dgXVUjVpumVtS2r2w73liM+RXk9+EOdmBtDMsgQiMFDprWvT
1g+qFEFFe6+XytoYvGWUiB3s2L0Kg7bzrVVikfRT6iCFbYu9hIPjAgLKSqZGfJJ3uiEfCVQPFw3T
CcDBm5G35WLfm2zbHeMSjWFxTmuClIHYlXT3qP0FfbatYXDvu0GCrB21F4e2aG10pI0J/BOSDc8S
2QXDbed+bxuL6kXD2ddp920mvtF7/5w0B9d8EGFIpKvJMlpStV3GLblgim4t2kyhCtQslBmoIs9d
m4pJ5dljEKClIaBWEMtcyl3l16dAUUhDUtSv7Sxlc6kkJM7AaBadQnkp9JifkpziA+6JBX8TGqD/
VqvI+xmOsUL3gkEhWOZB3kPKBvTQtE+y8hNUC9YrTgEqxurR0pxiEVn6IVeXHWlu8ehd9KjhgKYy
pcwur1h4+P4HgJeyFncVUVS+K57p58aLMTLPhEB4nAo4yCpcIV5zqRLqgk484C6JMXoSXoqmuD96
tigPhktophuECOq7ESBG24FaxR3T1OF7GChbrSS4SXp7nzxQwjczuqUkiE0f0ooGamkoWRnCLJRb
yFZtDS71AE1BRbFuFgJ2dXQKZHGczgWY444dXNJhnekxvkOCIUURv9pF9LmVkBEdWnLaBPtO8InG
pO/sGkve9DikjtQ/anxcZLEZ3J5QoTgZCxB7xDqNAYIUU9mVRfQdEfoXv4cAZ5RU1kGhuygUV4lB
BqrVvvsApBeZ4X6vEWwt/XLU6JkXGOoi+cj/CdMZc+ATcXcb6UMkJu7ckbF3DLr2ZKjqicBQULzD
pqCgQmwxjHkkqivy2oFjCKCydIaRI+QHJ9ewNuhetK4dt9/4yaPawcgSJbRPnquaCQFovu0so3TA
yMWVIaoIMxiKC82XtdRbqol6YC+LQD5NsPw8JSPFz+hyu+abMGKxNkPEDyijlIP2VpRYtGvThoup
mTih2MaDrHHIsCtUqIGleVNUl+U4G6gdQVOrjMRnZBoAn0KCZKGsY7ojIC8L9fOoh5+tIeq2rECz
XWuFxHUXGpGQahIcyltsJresEGT+KcMtChhZCisPlz0LIr022y0T/97U4jdSuIZzMnTvtCqKFWV2
Sk9A8pYtZR8DlRqnCkjuzrQmjyHOcS2i7la3I6EOVkOKi7n12KosowidEOIn8iQhYK046jm0pBA9
KREMCBfhrmR6gXYoHvj3JTIxPkxqMPjX1HwXFlG9ZV64ayUKrtjcvpOBjoCa/iObmmrl8FURPkSG
X+61xoFcC0LEonzXh3Db2k5bulHUT7v2BEVrXS2qNiErtwFsMnrGztcQoyAxzJGTqFsriJHz+yzW
JrdgaiXpzkOv4FSxPHuRoBCpvgbqeKTgny8pFX0HhvGGLWk5GA39GCytSnoEF8pOLngasLM5WQ/a
UNwMsrS2Ncn0ThiRpCbSB6vxk73lUddEWrtndzYsiRcVLwLPuCMi5amzGITzOD0IhyicSlDmt6x2
E4yZ+TUcgJ9jyI82Ivbvq97wP1P3phZCqC3cZFD9efE15Y/ZeKb+SgkbX0TESEM3BakKTXExgNUI
TmgCXoOapK+4f2w8clNa2ctVNhBhl/Zf2DbmpyILOPLuzUXBc2FVYa+GlKaEnHBF0JKWmQiblU6k
I2qTL92YOQ9t20aHUiP8GStGD9ZURBewV9GFULZuRW4PWhjM/7h9nODQFsFpvjUOxGhEYbdvgsje
qZy2PtvvVcrCEp2gJnZe154rl2Pq2gxA7HeACdH2UmCFHDt7M6RBdiRj7ZyRUwmaNl4jAVBXKE2J
+5DaazvpmBqwa1pn0oNviLRoAutrbSavtdsdXVWm6ySwN5TPRZG/jVH8/9k6j+XGlSwNPxEi4M2W
BvROvrRBSGXgbSbs088H3O6pno7ZoAhDqUQCmXnO78KVp/XEb3ozQK7Iz8nTPTI/1P0Y9vs+xwAY
Luze9ArAHDQ2Gy0na65Whbg0kXixqmr8GLMm3hWFovvYE4wfeE9tAYrXUVBZr5R+2sWU5IloRIi8
thIjgMbNk9VytrEE/QCUn7ia69ZrCj+Mas8w8M21h7XtNtaXrQfHMOhqEsC1Zt85YbwL4Rd9NI2y
loNtfTUjsHaS5vHZm9ToMbDuwWKdEzg7kN+dj09mmrnH2CzS7XJ8au/0A4dPkWBwa0PEwB5r+O3S
Oz/1gSLpkdk412fw3zJblycDGhgTYuAh1LdLd2MSaDM0dvVatJO427V4y0Oje5eznD/1chIT8d56
Nwlegp8LdlnOZ3NRPze94txlLc0XgYn28qYJJOmM+/5sdsGbwH1aX+qs7Ucbj4jQ66NHN+XNNVGV
TQeW8QhcDi3Hp+RL0SdaoP97JDbqGxqN9OzpBPitK5ekFlHlQMcRfuWREU6PZYM06w8JysPRpnb6
55Cu1zdniqbzPxfMx2M12BA561z/HlLIMollSbSBk7IKbn8AyBnYRTIMkQwjDwToNfz3yaRFUZlT
3WsQcdXiWweS2NiZiC+d6xa3McEGuGTw+i6c8EzOVPumSunssk6aO1xgpzdNqU7LBcrQpmuZV1vd
SJULqe8qHXnAsa5TxT3qlGmt6KHzWXrWbnAwGh7LXKUKoFJt+8m6TGJS3+nHZ6wC36Hkd1e4o9kq
8DL13RFDu6PJ421xoR82VqXF+8EKICRMsvKpYiT1I4AFgjMXj8lUvniIJDGEwC0Qm9ILdzg2XBh6
RZ6nfjIaGvT7GvsI40970T2dvDuO6yUdhikZslPRa/mLJ5UbP1pQpKeg5YHI10MVT9gANC8C30ya
0J6fRIYXwh8YecjD9CscO5PcBFfCQCrTLfoAAyPDvoP404UsFAlpiSwY/Qp9m4QxkjZGLi85mSO+
4sDecK0s9BMsP+5OGadbaGTNIaXhejYLzEQSrMl/iYQkGN0gBFc611rFM0aqI26/PZ0WmQUNvZu+
p18rvWerIXNEq/WIVoKp7RwPf9G4UWhLqm2FJZLbH/rSImMtGgYfY6L4YSn49bV2o9+GyGuvkPnq
FXBP8TFkjrstiTTclbIqP1qtfrZ08dm07b5yWu1lUjVlldVjejTF/JnKAiJU4+T+cjbOXd/U2pr2
RKo9Iq9rN24Xec9M8QN28nH1ZqnSJDIBQF2Mk7cOXNfd2S1d87Yme6Ivg3equ9qR340gkZEh1DjF
rCXvRproWJxxwjGMW1lq1iv1mrUpwumuI8LadVrnvnZpc+e89p0SaIJncdw8GprURxo6w7ZosHwr
tGG1XEEzzFmnsOYuvWKbYJvT5KdvQSjzxzjaAuguO6Ymja4Ik+e8gFuc6mH4KGM4Ngr5epd8GncQ
RZW7SGWAIXf5Zg62cZMkaORNRE2ZVARhNC96n2PD2Fph5lcTus/JdZVdbjFUhW18NvJOYangavwl
7AZqNHsoYuV6VsY42RXp9LGcKAzrgMM3vCcrpvadN+ZsyrdsJDedWBWuO68t8w6LchntyVx+7dVB
ORdO8a+NwqLmrOCL0606LU2PBoDwcsn4f69bjrUyP6HYy98aRCIAyFOEodeXQFuBpxqW6fpo0u2O
1bUoSrAhD/9kyK76L2kUT12h1t+4uv5SXKu5jg62s2kwbhqT7AXbps3BXdudewIqCknYCK/j0u6Y
x+aX+HghPU3CEaZcYZAFNR80DIO+8pDtu8QBF+xV+xLhBjQhFeZlk0bGOTI/rbpyjlELaonD1t3J
+vruSrhwhd78qedDk2fB/KpS42l09ei0XLFcixdMukPdEa3j0MVgviRLAHZ0dIUShlVj3OibUiMh
uYXbf6yYUa9DKQqCipvos+Ob1lms/DZK+52uaf9GWwXsI68YSdUovZgduaQO/JYPxZtuy6W2AuGc
5IKPqeU+t2OruZSp42wMY6CaxBVjm6Pr+SDMdZ8yIf0clKxaCc3znqg3YF5JOLxiSMKXKgQlWy4B
WD6TI2u8Q8h1t+CCwTHOO/U2Vo1Yzz/IMcPgrfPskyoc87UDnT2kcVf4El/Fr+rsWob8yqwo9oOu
aA6ip5vbkUVsz8eHojDWxuRml1ExmrslVMgwyoxXDHwqcKXGtWMS/pU2Q70dRckHPG9aGsFp5hk3
9EbGU1xj3h5+BWrcnYORm6YQSvlCb7p8kQZkDM96XnYGgfhnjJpPt9Lqw5ghtZrSJD6JrkTSsbxc
NnYi4jm4AXmpDTYTatll2UgiFv55tezCZ9yZhZces8qGOFrnI/OaAY6ROK2Hy1nRvVJEeOsyrF1f
KcjVyTyscZndcCBkCf2Dx6ZchaNr3JS51kkU8wGqgKGBOozHlubJUdWIoQqJV7s7hEpgHCy2Ejh1
RUEnDqEQ2n3Z9ElgUeBiBgs9gFg8DWewc1HTN+tkcTItj5g2S0VIwQbklI7PvMFIEVXUchA63OBb
Mnz+e8nyarlueQcSmn9fvOz/1+lld9lAl0i3lQ4jo6un8k75DJFVxn4pgvIe9EPiUcciC6vDKdxB
jEMIP29qD+RCs9rzsrccX97fanj72zpOZ8subkjV3W5pWmVx87oc+vuGLMEHupZJeliOKcbwDAUD
LbyLFXWuNveppPGcEzit4kt6QJ5FpkfYveaYn667ofvVpk79YbYmurLK7wzPe8Xa+CQqVj6Kno7X
sFaNTYsocBPaxi8SHaC+u+OXgE+J87pVQ2Mwv/uJRPK8wL8mS7PgeeiF4Zd96mzAe4PnzOyY0oW1
aillPBk3z3Wt189UHwSU1QOQx7xL+teThxjFr5pZnRUU3TP+/6coAAQd4kzbpKay05tWOSNq/tWH
+kkPSjzuAEFXhaVQ1E5auRcZRIsgihuy/arkCaY/YAr18yvixh9xRadyaIIP09GnnQwwjo7LKf+B
zAEFUpp9SUuqW4I5QxgUKnVbrkevQdlfVVDpL0fHswj/TYq9prHu5Mth/h8gbC4FduhCf5LNyHpV
9vFGpp/4IdifcaCVEOAqVqtlJVfKqHQv1hDlvmrU47ZO4J1OtRUcGzR7syBN3TSErPqdmsknNZt+
5ZVJrvu8l6pQby3a7lANxdNyKOzEBMOzvtUdHQO6ZeUDu8PiAdFS892+wZp+1hliAHVAKxT5sZGq
J4m3G92H+SV9NpiyyDdPMJ5+tWMR/myd6qMB437JqJn2I7LcHXK47BVx3utygYs35Sruy/J55Dk5
IHacE01gmLo5cSqDHv5MGsLtaBu5j1DHLrdrxjlSHV1Ta9BBmn+Jndbc3hbpF7QLmsyy0VnoBiU6
9AelD8pH1FUkKmZJ+gr9aRsnVXtaNpFujL4msx/FMJDJPczFTEOPr/DJa6qg5Gje1sHNYoVtPO3B
eHxlXkufPfxNw8wj2B7f83OrvyRK28/PZ8HjPyKniuZhP2VaEkOtvI5Rz92QhDGJPx5JIxMsaRdq
QaTpu7zq8te+RCLp0SJLDXLUpoi60fB+6lPONCXQSAnTJlV3wE9KxYbWmeSPyI5QEBmohGLPED9S
TTlOKPpfpFtll9KeuHfn41Skzx5sBEKJqlteYBS9bIYwtldxNnr4Nlew0KTSrkgNGjFZZgNRpgRH
i5Utc+xBYN/wlFi991SXd8E6AJpv9tnVlvfoHUM/qrnzJ9Wl91g2AOS9j6Yq2fw9BrHsmMbRC2Ho
IEAlbmkVVrsHkt2vEFAp8HSYCk5aOL4H0q/oA2Ya0uOOqpQXGhO7RjWHbWjgY0RVOu6tpv1ohBpd
owxO7arNWAcYeXrpJFV/F/1kyhC0U0dxXV5p86u4J5vPcgdtEw7KU+jI4erJZLgGQBbXZTfu2oZ2
BaInM6LUVnJyFMAEbgR/kpdVQiweuy7j+2B3OTY02ChjsX6MaWlZhWbcXNrPD2cQ1gWa1FFYBJzn
RmMfQFbNNbeh65dkx11KOJIILxtvNnOuDuEEfXmMUu3oodE8KE6fnFXcCHbuZGm0qiPTryrqVEVP
DFZ6U4LRUGltelP+9NIwvzbj8DtLkviV5hg1UCHh6k71t9bgjtOyGmpa7VoF1jMrbZefXhIsPErL
XBs1Oaywk8dgM3iAQmpgmptsIJajy5Q9+q+CGKv+PzdNPX12ET1BTWuyHeklzlZvXQKvx5A0JxyF
UZosL0eSGs6QoKtW5UQVV8/5oFgn/vNYhSl8W52FVULa56dWdf8oU1lg4OsEEG46Ym8KkjNo48Fe
ljT4JFK4rU4TCNIoG8Wo7GNBRvbKBGzfLCeWY5JClE95Pr1cKEO1IqNl3g+MDL9bWg8PSDjDvgoL
/aLDEASHxFnZJsHkshzDdQrv1fnscqzPhLcSObGY06iYjC/zhX+vKanl1EZTj39/wN/3ikIMOFEC
xvx963J22aRji4tfR+7Mf7337w8AuCU0b4iJN57/V//fdXrvETHYqqd/3jVfphoTUcyDtKdDUSLZ
nv8WOFlkq8wlnkUYoW+K2rxIOY8ecXQjyLY/5sAlU35VegIHAshWIaXvXjMCe1sMbY/+wZSHRqeZ
D4wVrXRcz49DKNRHRtL5Ls7gGU4QTN2SsSZQnPbipM0bRZUTlfQ3FzJo/chV77v1lPfOjKEyJJlF
Vn2VkMc8M9yd2IWyOcTHKdAI8+vVIgHGyeMdD8NIEW2N2zz43Y2qflOVIHosGxOFpqzb+mzXRAhD
FBn1sHsCgCvO8NffGldtnzxH9hcDO20t6X9aQ/JJZk+4ryxbu88CjspEHazlhn1yWrPfDRoZNqQF
MNbFH21buUc9N5ONO6b11vSm+BAVGMxAhuqNwToKURJH5cInx5ksuykmoFhFJkMpkRRoSfdomrpe
IzjTWYW39jUv2pcA/UvbauZbNpHhgTJde3eS18Ryryp/N1kr8lgZ6XSgsId+OZagrLRITXXcyCks
EcC4hCVDnyLHUqwcwfNr6i1NESLkjLF7ssdu2NYZfZJUd5UXB8IlKlNTbLy6ComwLc0jvBqbWpmz
2EIm16IuPuJ5Dx+g4JFhpbOca0k+f2kHa+4jDGW2Esb0WzcMJOrLLh6YHEwZeY/L5j/2saNgsJ/P
dDG+RX93bSdxIJrPZwJzyDdG23pkP8noqZys6Kky+YPKWNzzeS9D6nymvP3n3HJVhOGKiySCVEjn
n00Y6O0mwG1w8/fY8mqakv5cNP1/HPfa0bk6y0YJsJsp9QYI4t8/KR7CnJWZBcMfzjkobEi+WQfz
JO4LDUa5ikv8u5EJklrn26+r6/gB8/yW5sMNjlLwFZHTZJgd6xDa55PhWBtrANxGq1Ru6YEAYRoj
XFijeiJFdHaqSX4bTvsAVLAfQW9Zj2QI8XCwMz9gkbUK8Vd7AO2N9C1bYrxmXWnejzvhVsVZSXkm
HS+YdUOde89HnC4rkr/MtslP2L3fJhy7z07clGeNjA8IeXq5ccoSx8blIM6H/zptZwnCRyWKLMR+
wXY5+3ez/BhEwElaxC8qsqOkmsYfLjPeDgZWvHOraPoB4YB61KGXYefqCcG0C8+D40kC6KsEubgZ
ZgwD0SzNc2LC0Qq113wMaAgqpH72JYpHPUOiW4P+6v3YrdQq69HXAEx4RT0dHUA+ohTurV7oW5yA
410Zapi40oyD3dwbgFB4unbJbtYHvulO6SCRINFhucrCXXWH48qwzec3xWSJE13d9Qjqgm8t1YXv
BfgAKgPNR5wzKfKGi/geDHX4GIC3T1afYgfraPaHxCEcl/5KOXsoLF9NsicLCCp7OibVDnKutyee
mgBQ6RoRWJYr9n3pwDBJOzxNiC9nhaUBQMybvA63IjWQqTXKvw65vUZgWHH2rLzCTRIXpGs99c8S
1sehbUZIDxlx0WD/RjKsM2prCBpc83eTka+3TRPunMqqtaMTqGoOo2PeqgOB9/8cXgrOZWORBLhF
MQaQbqCOtBCI7Iy01d9DnSC2OM4zXASS5h2EazkchKwgZZZfsEzLbrGt2H6bz2TVeReKZnrTnDq7
WaClwBDi/l/Hi9y0r2R0/D2cwjihXUoCTJJNJ3i5E9bevPIw/qcCyuA6jfkpqP59HBvV4YTHSxUr
37QjVxPfB47i03cUcnPVefpmd2m1iSrX2CZJEjBxJHvdbZN33Dc/EoEth1tN8sI4KC+h4INfXql2
SQYR3iC4mrblKR8kZPcwBJgzlKPUYxXWisnYH9U5JngM/CbrI3p8Y7euY3Jq25CgEDMqI3jLfHNJ
pGYnLUf6+c/LKbGvMZUyw8V+ZOlBaxPzamVCjJtojORd1Z1Um0GMof4wp5/NaaPZTccQjFW8+0Ag
8xXE2B5knngZerjxqmuC7tMWP+Z27rOg0w5INYfzHOZ0Xl4tm2He/edY2edrL5jMjdUMNIVKLAbO
1Pb/2hiZ9M6ZAf/MSzLiPWvk+llxJrtc2IFzJ8TPvTtxHRzKeviTzHvL8YJElIOmBKcgYWodSTLI
PeOiOpO3bdsUlXVdBntWvg69cpABNW36Y4rAj3liZejFdC+q9k9UaxZ2NHzIRjN5iGXGl3rM3VOS
ND9YCpqaYVDrf8nRwcff0j+w/cjOliUVer4jt5PXHXLY9bWqqAdyQ3Zpqb9qtNCPpWa7R2xB39W5
6OldQ9vGwgV77gngozoDgPck9ioRZo1Q2VcDQGBhAlY2TQHPI8bqRQmD7BCho9XC56hRiaVT6PQl
+rh39FWJ0niTRFq8tlr9u++S5z5xs10YY+tBrLYhCOs0K/XMfbFvSv2au8xt+RUvoJnSw63YqQ2U
HIegvMl2tzEJZffJQAuqKdomUYarkpO/RfyxviZqQIOy901ani8H5SFnDRHeSmWCAVIvyShjftjo
KQuEwj2MaSNIbH3pK2W4TLYoWemEv9OmlAeUjcSDilZgoEeopT5kqxZ1EuaFxRfCsc0IC3/keUpC
J19Fkf2ihoOzbUPydz2dskDvU/g23iHqmbWVIovWIQviMaX33AOiuANZ6VYp1mqe350I+ogaC5tk
8iTeCFZHqwxywzaYpXIJwkzPTZgSA+801iMtPq03Gdb4AEp12nhxcRGJYa308i2ryt7Xu3CbFzRf
kxyBkF1pHzKtgN6b5Ecb2+G61rKnEp7yhg1/o4XAdOiUXTiG9hZBtPVWpK+uOvfAYXFf8rBqH0PY
XjyEV6lRa6xb3e5aah+ukMV7BerISi1PgfbZlaPxJOHGX6Jfs6HjAW4STsjmAWHD8+Ahwex7bFS9
9j0h3C8H9lwTCUGImqMO4MXqxfKK8FChwjHwf7AnGgZDobNUbkK5DyPHhr/L0hVrK/IUvS3RVMUq
QH0LsADDNaM1MxYl1CeHYLm8xYhKgxyX9cRGkh+HgYxGjnXcntWE7n/X5ESnUda7Sv9opXg1whJr
33TAST0FCwDxgssKFIGZhrkeiZjOY5Ed68j85YQpanbiKug14pkDV3knorWetr9pgR8G3JTCgWSK
MviDqFSuSuB/ZJ7DVmh0dXDOXKcVQHE8ovBrslRbQ5ZGTgTx3VwBNtkV+RFgi0xOJTR81Rxf5GA0
J9pXK9MWa5vF7IqPBvFXBcXLK/u3hmR4XBuT/RgZyjUx6LxZq9Reo/IYiTYUaC1cJuRYwcTH7JQE
enH4aFxP8Q3og6tlRmoN7E0lAUCZ64ottIbyif9H7D2Xo2evqxo73S6mHnJcbAMSsdfDqbmNNnac
RUJzMHQPWudleyQxz7TJwH5Nv4ygwnQYKIwKKKRS4QWVmPKzZX1nDMnVnmzrpHiMVJD2zkUxy9dJ
cDRxaE8DC7sz9MjrQCjBhoXgC+XvNbDG5DD2bXtu1Xo8BtjviDneR0/c+ox0BSfjxDu4Q/s1KGl2
d4fRt0xIjklMpZ8JSogyIDogU51uZ5nadwG4cvF6/qDJUCM/NbvshZVtrELjIgYHoGcV1UI5OdiK
TgzGtxgYkLxjr6WbuiQXZklT3EAB12SlESaKqCYr0eZozaRcAlC2oiKKOhxaa+NKVniN1Ce0kskX
cKG8WCS0+6ZiUBpE46u06eoYOQ4Dw7PBbTETNsdznJfTeUgijDf/7i+vuikllZu26z8negX+sjTm
ROpMarNC9xDh2nTQjHgnmmbawP2wV1Ig0oZ4ew0YKs6uVzMoTdpRaW0kUp6502jhHHLIAvBuV/mQ
YmSuAIfqofYywlOuiHVeMcbnWT17x5vwR0mpCVIVeJ65fjsyGeHoW387OcDqYGR+GXszQGNDVkK4
IBzf7XrvaOLgtigKisb9WQu8WmyE4oTep2sbeuMmqwKFMYA8YVmOkDD6uT+W1qBWTZxguFNuSbAp
8C9rmrunZxhPBo25UcLGWZdxdi8hOUGnEOI6adOtiRvy1IYGQ2JFMc+6q3bQbWnzNtFBxIyBqu3F
Pxjed8YsImUS9HMcGjqV5wOcCmJ6C1IGj3tnRnLvaWN1yTrsT5VURagFLUvgZ0oXHbedwNGaW5CI
y8hV+3TmduRZbKCqwBeacX+iDw41XWS7CW0WngseQ2TI4AszMjPds6pB17Zb60PAHYRbQxyj10Hz
aUEQ/unVDFPXbZuaGqFWZX3GuKA+62rwE9EUPAkjpFaLTKKFs2EHlAQDlNkUXM9mMGEMSaFvK6yD
JkhAMj8qg4aJDuNnBx89V4qfCJRV35jscjuG8EDpk0P0bS9paIzH0vusgBp9OhR8ZJkOz5Zy6dgq
1a8gyB1qEk+CbnnedbKK362GHziN/QfdekickJtWrWdomzwYsk8prSe3HhMsf1y+GqMxnhjUmjXh
4Nk+cibrYVC3hZ59j63qYUaNhjBQV3BNgcaD4Rn9djW2jqMwr8ue3fT1TQ6xA2WEp6AJUyg2ioAX
Hjmwl+opXOMk+UkEOuVQFu1qfby1ZWZclk3TdMZFaaoKz3Qv3yId+tcJG6gNTGC+cDQrP3BY5S4X
/33v8sqoaaQmxnT/f98aIa+EuE66ejtbeqNngh379xc7nX6tbdkdljf/x6/k6dcR+dobUYe/46Lo
tywYtmHbTl/oNdOVDkHjQ3olPTdMb+hWdO560HvzCYFjvNUiM7/rnS79dlLpr4STssO6aqZliVco
8cNJJXs+4yg6n3fiYklCcHJ6OqO6CgqwPnQSV/hALD60qLlFPAYSb7JjbeYe336W/8gLE+I3HMST
Xic0sAhMEZmvWdH0PKpkFtGQs451pZ5QwXm3qlf1F0BaFaJso2DIxm6F2eMGBWS0W3ZrW8n3kA1i
fPrjYa/OhM8Q8SjZ7/lv8Pn+hS68/mTluzIiis4lc2reVHb6xxVKd14OCUOV21RTCYO2wkdNgkVu
CyLLZffHiJJD61jaOqvDbFXJX/hJAKlVs64gLrQt60OVWCR5F3XvHDEAWxvIhR9KopyykpQq/Cyy
lV2L/J5ckqktNq4XDztdSd1HFJqOXxcKU26BRCpqxB4l8nfYI0NIk6rblR2Ls67ZzdYfYa1/9hqR
smXLY9NL85pV0s+cLjqiKBcEcpMR2vkaYVmusL9c5IIr2wnfnIA1JYJ06IwB8DRcyZo0eR4960fp
BeuocfeGHrW3LJT9qxVCWHYAMeH3R7vMmfZTm+LCVfb6pq4QDzQ9S/+ARe87Ac53U5ltF3Vo6CWB
pPkTSNEtb5vdMNXUzd0+aetNgkKJuJij1KJ3WwSfRDZgIFYqB2ID1lj/XFMM5BMHDvOYYrOINiQ3
Sh9V7z1B3A8I/KhN+7X2ynsTPk00TwWOIOsJj5nWiUtSXMTNDbOHrh9bHmcxOn/wSTjw9X23LJDz
xmhWpcdYInBmcMQeb3w/6w3EDXdku75KtFLWTIdoetKKCTF1dXCCDZphX80H1Gcj4HgawJSKugfM
EdYDtOolX+Kkn5UnGK8w9tCepPlkr0Sfnecog5LAxDwi9tyt9oluf9USWLxTn8u+ylfASpBxO3tH
6JZvuNp1EN29piPpZdNnKJFi/8z7imrB+mEZT7gu7e1Yh+Re2jxyGoWVtjYHeEQOYaC9jfNZh6H6
dIGufqgz/RWq8TtRUBFEJsUvc8hzbfYjtMy71g1H4O03kwFzLk4g+ZzjeMbtar+QxbZGTecq4o5T
g43DSeU9ETsetsW5UhzS4b27QyoevZSV1SDCFNZN7bxDh1EOfeQBFM6WN3Qe7lA9itH98vrhOTZp
Uagj2ryApXztZ6Ny7xn6TXVHXxptpDOhXMiOxA299qy5kHtuT0Vm/sZj9shDfuyUYNt77U1NQKmi
cqWifAKojvOPkoUz5KrnLiMGEbUI447GVNOrBzelFSAU67M26cmToC3him0G3NamGa6cqc8R7TKn
Vt8c7Ni3cm4Gzp8XXSCxynisVqVq/kLwXKvtV5GTkEOMNaHLjD4Ay1uloEAYJIx8lrm9xJohi8XX
qHqHXIsxT6cCiIMNlp9juCYneJWzskkYE1NbHCuktjl1e5hpO4bSbeJhWaWPW8sh8xFr8pVMUZ+E
wdH9JEbxAAig2NPT5OXfwhzehpA0KQldCwPXYTQvCBa3FRB42AJ9WdP8ZW48q91B3/Xj0QaZMMF9
mg0OS/t8RMHcq5jPDg+VxJC8j2iZGMi42xcmEUIlAwxPP0Fop7VQqVpjHXdXomDIuP5GArjFR+Lq
CM46lQVhhcYrkieG82lTRva2abMbj/nPvGXgyoDT4gioLrlkavxwuF2w590MrXtrQu+jG6pVG1O+
FuV9T4qcZTQYZHXntjYPmqbsSz05Oy4u8ObB6mW5dlK4QKP8KuzcOGn6r0r5tGAK7iuNsbHBMBAf
R3Wr/ZS69l27KbUT2sop82GIPlkWXjHOiOiy606enf0ArYBkaYQQ96PLYKsvrLN9W1N2tcCVqddg
/MfK8GNq0XbpcI1oGn9APCJcuCu+oaMfKpuHtm7gXjpg4waE6MAfZ6IhItCVY705OkyNEAeyPp5e
Wrf8hhmmoVGZWBHkqfwxWuOxQRJWeuXJ+omMyA+r/qoxMaH8yklnXxPleB4UCfOIZLwBSEHZmJIc
Tz3tP8YaA3y73JFedEVHc7dw6+JunSknyU4f4hN0Ft/FGicM/byfrnZgxkjJUr6I6FhI66zWqBHI
06FXGfVxuwLIeLE8/g1BK3v3ZzRF70aYXCePzuvwp2ClNAXOWjbv0CraUxGGv/Ug8NMhxeZNC/FO
Hq5W55McxeU23AjuN0lro6sx0INKY1K+uoqGkD/fTteqgxVuw5KAHnwuMh4VjPZQBWIEQyF40rr+
i5IFookmseQIyo2MkrtJ3EpvYFWIm9Y826hp8KERCeDmSGMc9W00URw5dO7szChXzC07G7Q21FNk
cErz0YlsMzov0LUe6qB5fm3c0s76NrA4szrMEiR3bBURTG81P8oseCQ2SwhoG1tDqJAJIP1POjwm
MxefMT7aFYw4dP3ZVkcjrTDbVR6hGliHFuammIwvEycru2+QUwrnqaThog0w71QZf+jZgCsT0zs+
HDSuTOs+mP0PeAB0C2mdRbp4Gk3twyrOFMHuCkl3iPok3xtkvq06miIxYDfGlARVWHeIEVtyWU4Q
15Cvy/Xk0enVSxqDIu2+kx3eCruGlS3rqupTcdOPB4aIxdpSNMou6IeEzpobYTJxuW72RT7qhl7Z
FXnqW1MUf6YgvrtxRjtpov1EEtar2SBzLlrMK4XZrBz8HIr4Gqughh11YlN622YYtH3phZuR2MOd
hY8oZUqwwaDzqhezlYqV0mtMfxeReFUdH3eOiE4NCyqUNFc1NmKUFNPOttUvtQq3RaZvYRuuY+Qy
FovxELQiSFe2opOGh2z0h5VkKwuGotHTSEmhRuOwMHb1VtMyv+u7NYIEI1S3QVr5yqhuxRDtRCz8
NgFsRRiVOoRZxKkPddjM/JQfm/CDJmXaGk20iUS2bXVMf5vkkJLhnZu0xMc14UabRAMMxwVIALun
lgPi0eyEyGGBS6gsxY5udToVm9ZkghXVBvbfNuq1DRLenWEKv87kvnWMrehyvqljMuk7uK6+Rtpu
5HyTCU/ybnOwoUUTsXzQC/UsjQlbt1d+9zklfg7Ax1fJbBmH8MHIeBxJ8BlLvJd7exdoxk7SdHFo
aIl+9AcXsm3s+FVS+iG1byV3ps50JtyNURLOVw4HPXP2GcrdjjZGnmiPlt+uGaYfwQ9AyYZhGep1
cuOFBX1HvBT0ckemjwBuOk3hQ5h2wPw0d6R6wkPCLw1n26cUvEO8B0vYqqUJYTTehtW1AwUJ+uQg
Vc8f/oer89puG4m27RdhDKRCeGXOVLJk+wXDltUo5By//kwUu6/vOS9sknJLDEBh195rzTUbx2Bp
NOAdCHFvsM3bwcBFRjGgt9DRgPMFMm4M+Q3QCY0sOubOsIvM6Fh64jw4JRKxfm+47caOp50WOesc
lojMk/XIAT7RiKrpGrjV3ec8GCu45q6+xd60m9BeCPbKEy3gpnFpCru7unS2Yz2Sl5nuahNBReHt
C9MmFtzbxtm6FPPRB55lOw4QhFfLjW9R1mxnQCmF6aAyJkC8m7dubPJfjMnOtMqRSNGextA8b22d
DVgKEzskN5UTp28G9B76qwdHb/l54WqbFy0qNkDgseYcUw3DczptSi29JoF7ZAO3LxwXb/X8Fnab
xcptWGe9tQ6LCXdRTfWb5fW4Mj4wVIQCNW1kZ++TsjjaQE2SFmH+LA6hb2/YoJ96N4XaF5FMu84t
89DCdC36gh1Dcw4XjGZvk5geHUKcK2DJPwv2VgYHr9SnfSfE3knHDTXjNG9hCOzcxtsmmr4hDOPW
0KuF7nDUYv3g+QRoa8cMXKguPpNk2iQl7FhNEGCa0/Xzjpy/m0E/NFp9WsD5CZ+ON1LWeavE+gNw
elum3S6n6iwGZ5Ng1DVF8dEUzQV3c1j9HJ2OHpmztXRjC1IYwp6BY0ojX4HMXcOv94thgx75LIAv
TR0+b71A/KBucFEetCJl0NWjm11QazH41WPJrusCUD3cM+P6ydzDXtVaqW8hxbhXcK4grJmhXlsk
eYq6lwHEOzBsv9Ziehma/gdDIxw2C1NW0eAfSHhDPHjErTbLS4pThHSD8vswHOqOLj85a5OCy7dM
as6zQOfREcK2bQIjOUscVfgDyLqCSKGx153qZxuL2ioKauNUW/l8G/MzOevo9v7lH/dTkJxEOv/G
XDj9pFmv3T3pFwR6AUHQwsVvQg/gmEmNjU47/C6AYsThCKrZv0mXTW+83CiiGV4TrK8Lp9svgor1
3tcvOoCBi92HH9VQWt8EbW2Eyt7GMMOYYIX/YgkUuUw9tJEyLoXiZ9toRApN7vg9NaY3kHI1YyuS
N3dOSygAPYJBfQp5WfMVjNO8o2D8kzHguISjk3AM+RG6J5Y1DA3ZxY6kfjLs2edy0dGRyeSeYnPc
ge+dNgpLY+GGP7BAbQGljU95nocnkA4U4ERXrVl9rFVjQC9QwQgunBJa+86EZg3U0DqySbvlzWpe
ZhAt0KwbN908qD4NQZBoVYNkzxb8Xmrsb3AjdHvMiDZLBUP8gJb943elZgxVz6/WbPExHrQjTM3l
BscxOuyeYTxLdQrIhoRCghw0UOr/3eQDoeSBm47JRzqwiYexqMzZyWuYwZCZukMbdtXZtvp0udg1
DKt9kxZEsCQZapJiZQl8GFq3uec6V/3HC5p6SnHZngJj+pJZKW4xxstHihA9G3ls7elB61ZZBX/p
7m0FoZcp1wgPwjVoPPRzedZTMvf8urs/Ppix9r6E+83rEvs42VpMJcON/cyuvr+aaXiARhKc1c04
VWT0utGvMZrFrjUW+lG0/NS86TTzbmLhcaqb1maZYPZyUo+qRcBU5s7NxnN6+JvIW6Lr3AdN+KtN
zcraPD/IF3IyflS+C11ywZ4bs64xDEts9k78pVr90b8v6fHY6/QEfvJIEPbyj9RrGgMS5AcEUiMA
PNThE1VHWDYeYLV2AgAeffWgDQ/TYC2TUh21vNUIFJK+rm2dBZCn8GFVlb7UYISP6pET2p+SNEoc
fe2IYdCqNvXCxOpt+1vNh3OIosm/9E71JzOnfK8eqRthtFW9UXexlENHLODXkl5MmGBpfUx2f5mD
0dx7IuyfbfN5qEfz5gtGrcCI+gsqfTYUZlnhtAxXQUgbXz3Paz+SptS8j7StjSme7rKvkaD+LzIP
xya7WBMhIu4GbLyOWe+mwHds/O42CqLlZrBDZhRtLFB6IYPBNRy0G1mZFmE4uBbUTTVgVTBRl26y
mHQSw7BYA4KKXng2t/GGpD/SCBYqYcg/fCmS8C3J5ZvWyp1nmeahpxe+R36L/7JcmD7L4lMniK/c
nj6crmucqNpoH5bfjUKnJ2K9Z/DjjwdaDNG3OmMNttE+AXJGTZeIuca6Q3uo48MhCkCPdzbkr1W9
vPkoQEvvEYqwfNOzEU23AFDjDcP2viyM7CWfEQ2UfajhbiiajRUYsMK6dN0tbWBzSVdkemNdbX38
szjw6ZsNb7LFiEpEnn7oBjgCtenSWC7VUfmNV2TuGBDRwodnNzXWsC+1LmiPFleKxUflkQD+HkiS
7aMifjHM/tQZ83SKrIzDvsoz9PPw9oM+uUds2I9iMfwSgBTfhipkmx1X5rwiEzXbEPGC5XSpbHw9
h1VQ4PoeZ/6IlUhs6kuiSkvP9jJkNtN+xESNJc/mErcIhBhZjhz3BiFcKzJI1kjq3PODkOWYKVj7
mnh4kP301fQheGs6cAZMPkbExMTe10sGRDf1zqGNsg8fgbK+8PAskzFsb8fpuyW9Gx2m2pmjKzbp
6ppzkF8bbFfkYiBNaQq9uNJzsTY2DdVV5peXSoLLE1qu7xcd3aXsdknUmrRWkJy6klPVJlKTHpE5
yi1+Ax97RZrxlSP/OzmV5i17/Oqz2XQW+gdXMYC8BMG/V9v/VBP4FKJa4nvchqCn6tm9p93IW8/4
2PZ6bufnsin9b51XXhzD8t9ctkihpfd707XI7EAAuRl8YFGg1ZNN3acEhoyOt9cNo13nI17VuO31
33g3nvi4YnpvKIO15CmCcLik4Ph28xzqojsh2YI/n9jo5ZaHOZfoq0mLzKUC0sunaVjiMnjF0CLl
VEvEaPAPzIpgkcyKX7ncoLZrWq1g5tS4e29TmIV7VOHNKq3ZWvClGbUZimgPr3vahqcEKs8A6uJc
58zV2R4tnS2OktT75bnF19T4zV59H12aFoceXhatzVgeQSx2h7jhKzCRtzQBymT1LUqjZgizNKem
+LcxtNTxy68LY2CIVin7K0djS+hPUZ5MHbcHgof08viyDDfKT1UQlsc5GHbjkJxC0iqOoiH6eeeU
er+dgEKsnHGZXc+kL3WYfM/qXuO3jAUZOJpmP6z0RiNHuE6y6lS01kkFRKibchnThVn0YZPbiusk
AsvZt68FEjOc+zkN0MpznqOMIBWRde0hR/IVMJeB8ZdPR1dniqjKFTv1cWMy0kgpBtcqysToDZuR
6rR3UzdGWwbCF9RwgmESSGXpOl8xLkUsbeC0BBPEpUYYnMA72UMIJmx6CUrjYxrJstFLIsW8iRzB
0PIFPVyS5IOwPyjglVe4xk+dPugNCHn1M9dcuStbOkl1lZy6zkRd5RbDFksvCkYPXnYig+iltakr
mVGg38ZdNycHgrkQv2ZP6kblBy2SheUY9c3oMzUMtARW3+2xfk63KvWyo1qEHwuqnvgAllL0Imo9
JdF3q5kDsrqhnh7H8yD8bN/kPp5vc4DBv9QpwAm/tBbHlNbo1tVfbhAg5he31/qnwUBkppaGB4et
dBCWoTaxniBG83ZIH9lUZmE/kPxZNpnHBOZq6QF3Xda+BvkSLKPlrlaK/mo4B72pk5tRCwtUL5al
LE2dF992gRREIj/VJLe9BAHiANa4J8mEbYOhND0YaWbeQqxT+Gl96yOcOsl0+3vFyfHaA5LI/KTe
pSlSf8G8Z9vFwDkSuqybGRnf3piSH6NddEd+Nl4T5tKHcZ1P/m80YeGrng/RsxMXyA8D3KAegJou
ay2ifTRpXgEFOueJNO9qYTa4Ay1KxAPRTsSaf1XP+UAGr2MMKbqQ4k2Vb7KGxmEBRxsAFRxilhFS
j6ab+trqKEWL7tAWZFtf1CcVR+BYlnvDrrckVkrP/J55unVQJUwIokcnTIBgUrO565SVOzuuEWfb
/SC3Ys4bLOAMKPqcVvm/T9Z0eMx91CcAQNTKJZZnak1wCcLY8WxYWvPSxgwphUSaxUgQ6UpahJtH
5b2wvsfAM86u86aWIHXTRY6/HisGYNFE1s4aYsKxdUz3VGvGv+TvklSgvZvVSEfwbL7V4hNHT7vt
QQ5vyMPx7xD99GufJGsRUWNDjE1W1jzYW7EYo47qz6ifEBGfIWc8dSa2LNhyHi5SqwpORsTobSyT
eOdr+qtOZu7ZjGL7yW2NLxkxQjgM9hIwxxbjCQ3x30hYShtwjF7Q7EVrvgzGGOztCUG9Im3DaSK/
sm0cbzNksc78sLCP9IWeVfERCaxUvSD7VFZEVuCLI+5B65h+DflzRsNjNxPzctbnQFDbWUwlluWr
HYb6EXObeFWHbAk+zzwh5PH8kBySJK02xETUtJ6q9B2OtXWpysJ9MgVaM3P0c66TnQPsBB6LF2xg
0kqYLeKREdUyWjhiE70jBI5uanmwS/mpvjxZ0/ptpR3uKET9Jy35XicFg0+HYrhN2zNT+XdgNuwg
wupJmJr9ZJr/RDMglSX3aaIlL9KeC7R6wbmZGucKYAiIQPpwzpDT5erfFWXPjY3zZA4pHq6oPud6
8GYtsbvAfdcllbcThcYSGvFbIb4d3U931pI2w8EBMWe5rqmbopUEmTdxdGwTp3tLIut5lmW3t9XG
kdwAszCe3Bgn7eP7GWsE0pkDX7GE9iQMCet1ISbLCCCe2aIdzV07vPZcRajK03ei0KNvQzWT1K71
72TbxG+GPvDP9XFtDtgI8qTY4CbRnkP5qdJcKwYdJxmXZxwQ+s2eU21DJkZAWDelqQWOGa61eB3d
AmeVEV6LvokZdwjvPUyGZxQs84uMxSYL/egXi0ZX6K9qEyyt2KPLk+lrUaJRRG00/XR0I6UxF+Xn
ptPXRMokG9ce0vfQntDpv1PdGj8sDFSYVJiUafXBdxLyUiqPTFqn/qZbfnGbAS8ecIR9WFX2YUX+
pluIkRoCzFUcz+IchMzUm6WeVBdarzK4elrNc7SsbWqBw41Rb1u6CWsidY1rmJNVNw4jTW/NhDpP
KQzSM9vV7Hsbg7OAPDe5QUN+4pInBowi/c8ZHcLBNIz4Dt4VpV9QYDziUd7V8mRhvU1hENy8mCDh
TLhPo9+6XOICLPxFoP/OpI37Y8jIimrt1/atT8cQmEyVP7nkyyctpBrzdezCAvRfVVz7niVY/Y9N
5sJ1XZbFzJEAHUy+ikrO+i2oXASEXo9GD/LDJjS1H5reQy0Jv0udnAzLwJeTgeM5SOT/R6cMjKP0
nJx3KwO4XtyQfUbhNKVhCVrARbUfJK9ZLsQL6hnnhYB6sE4j2Ih8uX6haD0FnsOMwKs+iyqKvnl+
4j2VsX1AFB19iwlroqqjROMi+MhWBs+5DMvFj8iUaDe90oIG6jVr9VAYTrQm3SJe+XaO+wXRUUiW
5f+30uoY4TEqQwifySj06/l3B9ortb5S2b0UHaqjsfy0F/41dQcMHYYpl36GXsPWFWsYZu5DOQE2
pk9HH5+qWU7YyPRlDZgZB4HNP1bRYCIt7Iga6dtuFwqpvficrareacP6pz/51ksDGGPrM2Pbqoep
SQ6MPTDlA+jk7yM/+0h176nKqunKeSHextn/HU9Jfe2SUm4nyNN7p/b48nBSnCfUwge7JRsq6Mka
EP30hqQkY2rNzgjv64IRihiAh+mlicZm64Q5dpm5J++k/1aPaXkBX3CGJ1Pvk6UdNIlPlgSuPSmO
J/KJ01uEvqIftf5Wg3kXIltSihHHJoLmu4jkWxCL7DlJre9iIDYrmN3wqGvu9OFJ5k4eU+fAnOq1
WNqRgd2aF3pkq6jU+oMdEz4zBxNqODHxP8WH2iRhyjig05f7YejTlTc3X7xg7xkDZbavZFJsI4Hk
VS3goWvqv5nQunCpHejQdIWRAuugu1Mzq458MTQZpyy5zNiE9lbcolYm6wSFvVnsTPpvh8zUCvrT
TYNaBNUsQODoxGJYAYrIohOl0EjL4B6LOGN3hi21Q7Hj1JEFWwgDoSoUey9y7nWDDpixy1dR9oe0
afunOckAGnfMU9hWuetaS6ujOcRMdlLr1kl5tmZqbHVcGA5Y4mBp3QG53dYzQTkG7WyEzvIllF+x
E5v7Qg/yvcmHh38PPI1TMiTNTPFPU0zFuZzz+jAHujib+fRut1b6nIOJ2RnQecDvEF8Y9j21G1VP
aHJ5CMBJdkGGusWyn63STdBDQbeLLPsXhUV9UUlq6p7mxD2DBt1cu5LDJib4Zu8vtnJEt/ih9Tv/
72yw65MB6FtZzvPNbi+29gFlb+vNpXlVhbDj9ljw6Duby6bNWraj3pjEkIDpB+luPn9rTMqzx9Jh
C1LfQuhzzE7CD48uAnkHJrO0TP9SDUunqQ4d/l76yRXzxrb17gQ4jC2JVo/MuEZo+2GEC1EPM2Fu
ESCgMdYK4kasxjth4elSv/oA2mqd4HORuQTcXIG/hwUSnhlmjap99NbUif7KQ0J0GwCpb3s9Cx4x
OXXRDVujld16YF/T7AZz0HdqV2EVbrGbOxGjpCSTTuvymO02k0U6oyiFWXbHJOm3nCNf3eR/KhK8
1QAZy3QKydm92X7wXng2XHzdjfc1NrQI1PdWJ7kWyOAoiVsCqqFuoqVHRZf8d54nkCqhvT3l+FXw
IvQJ7Ejqgyijh50zMNqICpWtqo3ZxNBvKEHhw6I/JAMuRt8g0AVIP1e4Nn2JpAM6GMS+ut6OWf0H
qX5/t0YDjXRjB/suhPAu6g5tdQ27IO6AbmcBBd1m0ArJwlp4azO36nsKGoRBxi1NPP+CAJXrnFnG
cbP1CpQLkWcRMZOwYNdN0R/Cbry0mrgwQqDstvqXsHLfakTj8PG8S4//Um7YHgvknM7Brj4T2wWS
6Rd4Qlk1DeTwI+qVjL2s7gg4BL05gvR4lsPInK7un6n9PlTPwMF3e7CH/tVDDDTw7T5ZpTe8JKa2
n4lufaeIX8ItBvas/n/xQxhlPciDpBU7nrW309h4I1nQPNlL+VbnxcGx/WJbzZg3DDN6NanZj9WS
E4pNqX2cAxw9rO265azVr1X5Rt5kfj3aBeZYfE+jnjp6zEfAvjPpfSyb4Gqd4T2v5FPJYPdkFgks
SMq8bRDrTDLKCG/hXJxTN/3VuwvgssqWSWYXHCPRAM0y65e4baOnsMb8tGxBy5SmX0uHYaUNNWxa
DztwpWlMUR024oEWRif6Dcaz0eo8V9ZX38HGDGturQq9vvDaowPlvx5r8Yq3F8VmZK3GLp92Zt38
9nPyAwix/dH0+rCOAVcwQC2Ha2N5tIdcWxygdTJuyOots5HgJxDL35LKxzAYkfhh8cFm8yvlUrua
5tk6TdFo3cLYerLbqCFdKva2lc3OAMYb4tyl3J2r7kKr2PpWBZpzi9NnFMfdKmtT7Smd6dfUGkJc
o8TKo8JxTTKeb04SbjxHfGtV3Kuf5q9GZpKa5vbR98Rlkw0w0Dt5LU7fCQSodMti/WgmyQwtuPBo
Vpk1CcpB4UNsTuPw6PvMs2XfLS4OXBnzYHwyXM3eDE0rrl0ovD0hr8NR5IhEEpKnpS5zAjcLpCIR
runWwDVtc10NUO15RvHTzLPo5fE3EeJt9cKHgwrf9yxhTdypv5NvCyrRLPKrqpSNJAUXOebJpk83
0Yh4QdOxcqrdTZHX7VazdI/pDb1MN9JQ47Et26iHTWffky7542SAOj1Xc67t3LTPSCn/8Y/VRutb
ckVh8r+bivwNoQh7g/0BWBoUwnIHFDSBE/OlTSztahSWPyOPYCzUSgfyHDvG8Le7jBXU6RBmVQp/
YWnMWUWOzSIhWinP9J/YYZ0/6F+gRAnvzZ0asUM2Od0eu8mln12DwYYp6Q6rRw5RBwb3Y851uZ5B
Vrxk6UgULtWZCIbv6ug0ZMKUiXzrvYoLS9qmprSdysdDlSMWluCxi5E3VGLY4dN5s+Jga3eY1BNv
+OB3xqeYfskuYL08ySj+RTZFuybswtjJZW+uJ51/p/BvV8IXxR7e5tzcbDtiT006gp/La82e9F5Z
ER00Z/wTl6Y4Iw2Vr4lfDicu5TRntJeok/Un7LAXrR/qz4k7Q0yQeBMBOMlLIpuh+zL2dMjlcma6
FuO8skRrfWNwi17O0XlOa0fATcPG6NiXIclS7QrRsvOb8d2vvWE2zoZNf0Ld4yMktSXKf1esAnRA
UIT8nRkPSV5iwYIApFdi3Ewiw/JfE2krQ4X2k0+T0ApCEEDK1ySyrvIEh+zSglPdt3hElbNq7HnE
9pL1mMmJS/HyxjloYF7PU6vnYO4FzeeJznmh2a8dGN1tjR0VkatW0fAaXsLlBClF1TLoSOtDPJVY
LA0dLELiWmc7GLPDhF0AkjqzWYftuzo1y7LOF60KEZG66C8wo+CRcQkeLiVkcMNxzo1lYl3TjfPf
o0sNSuaGIq70IlCRS/47ChsOc1jja3xgRMmXJdEeUTx+DQ4rj9o9Uyt6K/ZW1b5LDBLksfhspP8K
UMv6jN4QLIk/HmapiBQDYcbO3kuE/erA9zibZQs3etkRQyEudqjIfTxumLmxayBVVTM4cExHIy6/
sH7Wb7purJklec/qEZebGWgDcDz1kLRyuQNgpW8RwRE0bNH8AUbUPGMdEQfh0JYORUyKPORVByJM
ZwGkcggL+e/apu4xY8cOoBbEUYf81RBMp3pUVJTtpRvKx1Pq+QQR1brtevIYHM09/71xkhKFfFN9
UFZL3jCP1A87/ZeYf6iaRc9D8Oi+FuMUsoOT2qHij47ONUpQtVUFiYdHljp9Y0JhvuQBkfZJn+Sv
ZdHTjOdAsI+WEfVrNfL6exMlzSaVgP+FTr0GhXfV6Wb0vaxAHjQ6pnTSqOz72JgC/0L0idfPOFBr
g4qyrP0jxEzDYMjOZPmugTZL2B7S3EpHJ7HDtD70wWuOABQ3yLUndNMetKt2rJ9iObb3Pnr6+4x6
eh6wShUjF0Y6+/3GipijkVwOZ5LtRc8lzj44Q6fv7NK3Dz7arE0iWhARLoIACx/PBs4PlMcihijX
DUZ2N56ZpTa8FsrterlXu1V2d16T3HavOZLAAajGJsd4jOIF5TFNMvsqib4GJ+7MPwuH+jgUTXCy
tMCAnoxeQCkkyJtJuCSkWUX/xm2rg8HO++BHbv2MQzrfjVkYbzjUELHEYbufU4++SBdSN8gArNJy
WNeFtDeOdKwdXULx2tgcM5Ud/va/qVPFJorE2LGIh+jUe3nT8qx49kS5LgREdHXFbD0mvIULXo6Y
Efb2Q3zVBr99NrSieid1boLTuRobOgG2sMRrKejmAekB8uXogkF8MZaMD3vvYiaZB4yRTJ6/D6MS
eixxAcYa9hKhOuoUb8mqOapufsW7PsGQuoEyI00uHssLIv95iPeEIPOqiIeheTLwpUuZGvRTyV5V
GzeXfPRfbqFTyrf+bbQ6nOHLYtMti0/noIbtm5LxWeCAXK0cvKqicBlhivgFDxcEUVLJ1COnCsB5
hme1VDXqVyw3KS1AvGxwJtUPiHEDgsD08Qu3Wbamt9Bu2iKP+bVLMF+OKZJVmzO99wIM7yLHPua1
757ZEZiYYNuqC+sFJjCNoHhGD14HyXZsgMQ6c3dJBE2f1GU6N9O1orRgYGn0bPObpotvBbNL3J14
g2EDUXYBmpB3M8jY8skGCja6z79t8DSafxTtj8rmE1RZ0PpU/kSlNJ7TWLTXoAtowyVIyWgOkK1V
6xQSU/seSlpJYX+LxyJ7000dIUQEqZzdHtx/YdyjSI9fKpQifjY9d/GUHgh/Yvwdmaja2HZdC7eJ
T0boVFsihs27bfYfcohxvGR9ee2y5NVxrRkN4Eu8DHLoI1b3/I442uct0wNA4X1+aKaWMqmAe014
54/WRMwlWjKfSNjmsxVW9cvF8V5L06E7q5vfxhh5vGU2OM3L4tvSTizccHxjPNivp8b4jUIEvYha
qEYkQiOidWKbOHfltepeqa9gNc72Me6Dr2QKoscOMyBMB4gdqvyQi4tSfIUx6mMIO/Z1bnvAbwnj
BG3yMJGhf8od5AteG0d7e65CXor9+m/BxdwsaxZEx/LPuNy2u7xmeg6Cc7w+FvzccJPnMZ7Lo1nQ
kAnSIj3aC8NA9axLTNbrLE+itXrOXN7yNDP2HAzh7VQHX8swlEltooZejPs+S2zdOvo+rrtHGJ3a
eFLrZ9imSm3r64jjBvT+L0ZIUwIcC8QOF7R7ZWa/00KDkN/R7ArQiarsv3kmv7DKonZrJ6TCzo00
z+pemnYz06pc31RMVy593Vwiqz20hsM3ZYjIOPRIo/O0vAfLfEb1WPiXHlP4mFAqaKABs3IzuWVF
+aqOOxMw+yoMh26VLtFfbCwPnAkDOyweBbIj2oO474cIJAy8Yp9E87vu1sVNtxrcPUVZIiZPUnBk
CQMNg7FFDAZ2FSg9i4sdU90rLfzCgeXvSQ5xcJeW9sHLdarGXtyKyp1f0CRsS3O6QjaO1nBSyo8a
f/8usDPE8kEGOMHNJwL5kGuom8gxDOh2M5HH/+85iRPZtaeNmlIkR91lidVnePJGoMdnOMbZppk1
OhxBHRPEFhGiufxAPfQDmiTURErB50MuZh3Aw9GLE45O2EPLjcco6XFPPXSs7AcIBX//9/lAkhUa
z1q6n1pM7DiWgz3V3YlaPDjZAKXOcJ/ZBZBOcDX6lLRYkfzUG6+9qTNreSQIzDu7BCmrqdO0KLGc
Je7V1ADYaqNcspvn8IodKjxAg3xrJ5HLTSARLM+4U6IeXb7DoOzCmKY6q2WbdNd5bYAixAuzrIG9
OdDA7ctDyBAV6SV/cT9gs98p4eEjuhjUS7WtlqTh0Tg1QWSv1a8KEqbPYZMgQHTDuzsSMcL3GU1p
944poDx7uXdQuw/Xe7XjviR+T7xCHbbOwk3DJ6ft5AXJs70qS7uHJhTE+NcILCsthAdN3cGoSZI/
fQxCGcCNgAEL43kZg0QhFhXgHcOxo61+Lg38rxK2+WoS1XBQ6ePqJi9849TTTs+88UUtI4BoXmI0
zxG8zqtXBUz+QiuB3BAV4c7V9ZxoLC8iQshEzVqye2npqrVvUeJHF1W0hhMYhdg31ipqVPPxwZQc
FxOK1Gtp9ftQlh4Y52to1v6byoWyE/2fbgn4aklKOQZ1j1jbzttD7NjJXpiR9/IIy51tStlxLMur
aUNYJHrR/TmW4Qdc6Ls6iLXWvyMZSlbjcA1kMn338twkehkT6BC6+g9e1Tv6nT915OFwJx3zryTw
cZTEzoD/wiZaTdJI7qLp+xSlX+qrdKqCvmpqNwc9Cpy7JvQU5l/lnUB/izWNg+nMDAY34gYERfGc
F/XCITLwUg4dUWjUNUR2VL/NYM5/9cMb3UHjNyZ5Ns/EPdMjiuebyCQQWrZjN7JVgoM6t3QL64DX
kISlHoqlcocs9jwFJhAZElFWtjHI+5iRwLnqSZE5p1yyK6129xKW+ApCFlfMtPyz3GlATDyxmkQr
t0uqQzOSG0C20IwDj+i9IoqOjR5qX96nR0R13Aza1/KcQHmzcmwRvaJlPiRcI55tQJos+uUSa0BK
g0oyV19lZxHTENv2P1R4ObiWrxBM0Cp/CiS98XUajZQkoA02hSM/RzcTP4I85xoHIgByRr9/xIc1
IrtXjoF7ueWT9sqO+ZGX7KIqgQdj4agy5PMjDRmcMYYobbgSCY8EKRxgCTKpOaHji4B6jDRsMomS
XivEKR7c7lT6Fe4lwDK+yYusRHySeVW9B2aLSAEvKbOQ5Npw3t1FGQSMxa0v1oXuEBUuFq9lDJia
hoslXHI62fGRnZR3w0ynb4SW5C89LsZu0Ruoi6vqa5QQjLYG+CG+fq0+zvbwrJH50z12MxCdqjTW
fwampd0bzbprRuJvTa9mJsfOLC2m/leZTblJP6TNfw2ZWDJ/dFG8sD6YjyrcBRpxMRxBhlzwJyzj
9xBnykla9AgpwdpnZIj5cvLPv8hIyleZzegtioJ/JCbm12BEzMIkBAj5IuNhX6EE0jM+uKuujVjw
GrLPJtR+tLytj8Lzp+3gwKqbFx019TIeEK4+tiCOGdfeW0DX++mxXbL7eHrymDOHSKAmewWf1NnP
IaNZT1rWlkywHB5wgOCogLHYGthlw5IRkmaY/r2b17HP1qpiDVsNXj999G1Y7iGt4o1vR3OtLkMk
qv57Qfp7kXKRkemyuWoVLVqtk8PO0GCHrUwv9M+PJRzGUPQQBsMTxjc3gdFPqvA6EXG8G0KSZVS7
AoCYe/UsrCRL80JNzRCD/vSTUuwfKmMnK46+BgTYkGBZmAAmeyeKJJoF+08/de0pI+F05QPGKxnH
kDdiR2IXFBQ1NK27J7hDWE0ZlN0ehzMIg2g/Jyib8tgT7/WA1s7V5XRQm56MVX9VdNi0c1I0CtJo
33FgJGsZJdZzopGTgwSXhCBysYyl4qhaYG4Oau+JzFt2pFCcNnkVG+vYa7oj2wZn5Xs6xOzcx9IZ
Pj+2Cbwk8vXo+D+hbwmf5C+1ssZ1Up5oqCBARGHyNMwy2KQL2azPZveEfI2FT0Mp4PT40Wql6KpI
xV7NOc453adl7zqiecFH6hFtH28sNFO9TZuPMehMum3JjMADMAJDKba+kYLwJNntwo9wSTbJhgU/
5S7hnYmk46S+DozO9r4gpOQhBe+rfqvpRbur50Z/iZe3y1w7q9EnMwdN3ItZbSoP5yn2jLNoq+Si
Q8AC2BochGF9trOssOSNeLvpAPQXXbJHe/Fk8lRGRk3YhMQUS1KOVRbeJZ669BpErc4ePCl/RiRm
pF5OFqkcfqq3uRj57yTo7JK2mtaP75ZxiF3OyKxlTyt4aV+1E3tvryStIoi8735rZ99jPT+4NnlR
VdDpm8cn9FB/234KfszTMCraHTI/jV7UqHQ5Zl6v1TDJXCZK6t7/eei3vHICS38CiAT144kY/7Jp
5Vs1w0sl+UmuTbfqr0JaW0JyyZo8hv1QXUe2jeT5mRXwDk/7H67Oa7ltZduiX4Qq5PDKTJFUliX5
BWXLNnIGGuHr7+iGz/Gt88IiaW9viQS6V68155hcBnynWhI7D6ZLrLMs+N2MODIRzFhdyrDeF0A3
do7MMvXkQ50O713TYA+3CLfGr1DeMaTZ0kbEJ4CPYy3R/mdDnmpAFfuh19uDZ+TDUZSJc14/kXWX
mDpqCfk5Uis8DU6bX/Ci3zRtyl6jOXkGdj2/j2P9RW477FHxUsmRRDOG0p1L2IyNBU/Jg8Cqe4/h
gn8ZUg1pwVIyFNlhhJE0/1QCj3/uD6bY2bEhjq1Mh3atFhfp0BotF+GQ9agkxTryE/g9mHDGIB+2
9eLYaI2f1QE4DZqT58DOgD3xkIG5f7B7J9iWlcepoW6ezDBNr+TvEYuc1BVxNAAbOhuLiir7DIvE
WoD3AKPMKraYMGNIrv32p5k1Mrl+YDJnB92uWrKFYmzwuLw0H2VFex6XvDgKBweX54Mhzk1kxnIA
ZboITF2L6jWtLA3XGxAd0MSEg1X2M5Tk/n4e6A101G4lEXFpVmAU1jMgu3L9X1v1deTvHV1QvxHa
d52djsyI+odWh8VzaOvOdZRs8pF57t/eWdIyBBrqBQRKkwRoV8GlK422XYTekXXJOk8TX9vilc4L
to5gV+TWeNhq/kSG8+QUXynZ2C3o0r7q9HsLRzlIuYiOmdY2/U71JWEX7EN2JYbViL43qjEplpuP
OiC70WVENdUE6PTHnOO7VH4yiNvSKd+Xgv3XaOrnqrHMW+Pmn8Ta1J/M0VD0uKj/ug79aJZTvHp+
/8zxV/8eLDe07lK2BfhW7aNuOnTPLHJZPn5VIb7dqBzq92LquKuNMjhlpRFe1pULweJHki2Prkbp
RbsDrJSpXfoBpjTwg+q+n4rjRKHp3lkj2SGcU5WNRwjMONNsFluRsYIfOosJu13pJpGpeAYY3P7x
NFhlTj8/kThKqN8cv8XjbNyhb89upSZ9H0YLalO22Bvh2pwvpk+7nPCfBxVtuALd8maBaI4+zQGZ
7WbdfsQStXXlTa2503xc6K5gmuZl1hVXwMi40MHTXCcM81ubWSWDZaaRLqjNRz2EIEBkN/9mVpaP
g9xTP7x2IRbV82HcNARlDkvyxYwSgMh/3wLVdBnha6JyawvyQcKR/lVDZCq5W+f1/BFDEkoFU+Dc
g7KsZgrpggaBSVtp01qvRYAgjgFwB4GkBLOH8a/WWv/axcmfgAX+dQnJVGsxUFSo3V+rLCeTN4ru
1N2fjpIaIogUMFrvtUNbfLfeIIh6UNpz7AIDeLdUufeqGiIwKQhmS17GmLXSINmFSLuO7rmjw8Cf
kvG49HbyqHl6+LBOrSc7dU7KIrFQ8wExtG2CeHTmkqUeHVytTdf2gC97BP/TKOAY8rT2K2PL88/I
EB7sZQyf1AN/3zs2hECBGR6xp6m5muC63yhLH/dOsikA39wFxR81SO4E23OLPbwRXC9j2d8BgWe6
NI3tvpHLZ5YYL7FeZSc/TUu4o8TSlv18VuWGjScBzi5KzDAlJqcMWAdKjtk5VRR4ubFdt2TV0lcP
XGkN+dEUharccEg546Zk0rZ2tidtfBQR1C4syc4ojQg6KnUc+tNe2e62gqMf45fhJ+HQ33QSnxc7
E9d8KjryR8cjZMXNKv1xS3ZigUd/rgnBhGLwjSkdXic5NsSrZgEkq5jsyHlitHj9ptPxfOEC+yhj
V9zGBtmtVpE6bHcaJQhgbYAD0zwhG0/ivS6/M/XQZdSa9NIh48jrPdSs5BE4bUwnjKkVgCjGTqGV
bnJ58jSEVl+18MwS5d1hBPXu1DP1EBjT35dGoMEkl3+q3qsrAn29ugt2ZRvnWN5hWN+tvSpPgPa1
9ZKULHljISPD3F3iaSae071L6/iy1DZ+j5F5Z9oj2LFmzzh2hp9CzkZhtc6AnCJHWu8ZUHZS/Qvv
4XpI0PK8uS/z/qrWttzbIYYjOcUkGbXsKf9ECH0wydAtr0/7lENFD2tmJ2Lt5AyAhP49QKfhgK5j
TbEK0bC9ePgTOYlMlv8dHj/LQWQk3xGYDOeuz4n2DR1jB1dnqo6ld3bM18AU809WxzRK2QnoyHHk
MkiJC/TsUHl9evNIJtlRvM4/rXHndtOPiK31pBQV/8Zai4c0JAmQ+4c94GY94L5GqyXeOyI1FnRr
zx1l50sbFwTMpsFprT9dcoYwzYvopjSxVtW9VBF7eiY9eQUAhvWAQdARrgMpog0iT9s3A9yN0Rye
WnPEH6dzogkqFLEhzcLNIqz0WAOzVyNZYfONDBmpXUuV0pqlZ71fTDO6JDbmLfVski9n2qmnOLBO
6n28/yFxnWz+ZJRbxhGl1EgTBPpLXZndVZXwVUEP2y273VrbptXSEKWDMZ7/wsODF/zHEizb20Zx
1gqxr/0iQ8pJP02110qbgUO6YO/j26F2h84KhgR9Y1q539e7Iw+wk5KToG4udZultkWGc54wKuEj
P1Gk09ymk7Mts9G6UiHfisRtmZJOdOLI8XNubvphIOHAvA2ELoIH6wOI/ncGM0FB5qEjzsnc/sbc
MB+UyRarA2AHWTwIq0q3av5eJ07wkJDnwTDbzLZ67bxAmE9w1KI1VbElPbSdKznz9/S4hgjgDdht
xKnaSefYvM8E8iCTHHBMe5xB6CSSIweuSfXsXD//id2qPtvMQY7EOzFDVZOWziO40AqnzZSP8wdr
8nvgM9HMtYUsuJwUG10U7m7xYn5rQ6qj1n0A/fSLKjXVtoM3lKKbgsS1SN5VE0Y1bwxnRxCu0Y6M
1WGhu63RPtWJ+Q0jeXbulsY8jxOGtSjqygfVkkEo1lC9zzcLnNx3y0ZlpZV+/CKYIh7S1hEgEKS2
o5gwunqdeC0CwPCBzSlQdM1j5BBVyXfT3UI/JiEna2AoZV61RxHUbR1NVESYA+YkEBaBHpYTqHqD
P80fKfmc8pvZsDwzKhx8gjO7mHBPQ5y7XMzfIzP+CtKguFpltraN/3WGnV7QVHPDhihWPFscuBfY
368Iw07NJOIbDCtk/0xwt+1U1u9APAFX4vo5Th6kXhxRqLp0Gx8IfCa/W0hTz1L2+8o/R1pTP2b2
BB+7xJMftP2C2ge/1d/jL42Ag6Yb4rg4aOCoPpgM+u2mLNL+tSzMnZEa9R0+j+KxyjmerzXcXCx8
iYw2Sytoju5s17uwy35UBN7CAdSKR9u1+NaSnkLR18gX7qjGPdACzw48CQoSWhXqRrLTqtlNVklM
GgaI177oCEhnMAPGgxZG1Iy/GgschOoF1rr70aScglAILOUB3eBWg15w7QxkvJE5iIPjovRQL6ve
sBFDpZs+obRXQ9klr7wnmUevzuHofDBLmsa92ueXDI4zQ1N0C5zcDYIicqmT7eNi2rHqQhxDOkJ4
hDj0zQDJoXFIpO6i9GpLPV9hd8PJWBjp7Yxop0R1Y+MM+AUq69rNE8IAe54eE7MmCqj8rgVadWrk
qgNj0LspIXAslyNtgIGIv/OHej+4whtqYdyiG3SxDEjXP2eBfFv6zp1VoExSHyhJYh0e5fZkI8f5
W2HP0YsZgcaOc/ycTTxrtznpESL1pIXePG/y4DJ1nBzg7e9rktWuan6uxulNNfdbj7MGmE0foZoP
dBopozibtY0B0ckdMF0GSC75o6vxoFpJM69710vv1Y2T7qoXQ8xwo8JoHkz9oXLd6bma9Zpcsaj+
nBzr77P1vcmOD7FpOoB2l/lSUlR5aYDDDMEIE6Xv3PTRDuildxknxDORHn2shd1UlZ3Mfpt2MVvF
lSwEsU9i5g+dHEv4ZLQcUxa77QT5k26bv9BTCQprqzoWvogWipo4QoUXvpMTlb8JNPmeXfgf2GwA
sDhgkMe2s24OqX8boymiFymHhiZX/4DnEz8wJtG/RfiG0UKaSByn5tXPUjzqNVAYGoyXPmBMByh7
E1aEewVSYCDiNrzj+ztqNOlvGk0IwBg9iJYa0eJ/H+rE//syQp9zQPJg7nT6yoSoEYkkPBh4akPB
OjntaRiW2wD72b7JIGXhN1+8kxehlVSGGR8QJ4uAB263dZ/xy7aF/qLmFmmE6R71yG4wIMPKbMVb
Vw2evqPHLcPIbYxe1hC/LGYUbFZTfGeioZxmmmupBaC28F8Q/o50XRMKqiLA1ji23nCDWj55qXXU
clLX8lLIUQAMv2ODR2g7G2n3NDZBsHI7qrZ9wXBP2FrdcMiWzAHOHtlzMSE2QuIQLCNYTlpb6qGT
5uHZdLELSDcu/doGN24f7dfWEDXsHVhzCuEpdXCsWMhs1Uvf6ebTNytBqank6kjSNo0NqmM9S3jx
2B59jq18S2N1aYbye9C4N7UFCxH8RDzunHuORVg7swOfK7rCKR5RGxBzpAojVQ+pZ17Bvj5OvthY
Xb/pzU+fzv73gFbWftYG5zzoBXkuCWhBElfaAzcNvR4SvnYLPkcEuxBP5vFdbbjqQvZir9iTIZNs
MkIkmWma9o/a51CaLk+jZV44bRSv9bx4V8crvty2j2/MxON94zswI61eAIDOt4yOIkIiBYtSJVE2
IWG0LQoph0GyvM/LuvupaT4tK/mq9RsU8Xk6HAZQntj5Qw4u0j3OWravaueslA/MS5JvFs2qbaTB
7e58dJWcIC4LCTFrZyjnFXZbE5bfaYWF0AF0lXOfyockFtl2zVzfv++H36pHqB4qJ7qlJK6hKayL
c6Un9SUVSwsiQ/xQRWPgWt2lHp2vkJtwu5agrL8MqXGmbAlkdu9p/+9JRpQ+0qgCW8ENpp79ezCx
i5OMhLVJK2frsYcetiUT0D8kUhjcGQzsceBONLv+U1Y6S2++WQun4OnPGJbzkwY35pT4OqlLXfmu
CwE7lPPx1XIAwCyFUV36xHsbW2He5QXR7aHJ6Qbp7yemI06ZuvErjumIJx1jCosgsrNHdPxzRLSb
Jumc2LdJ4WgSWnBAGDZRtvCFyGlLpNOCVa4d1wOxxrRAfxZzVT36gb1Vrwo6TdfQMOuTWnfckja4
3QBUwpd8zwd+XJraPKsm1GS1f2kB6uVwt14bBho3ZRdtCFjY9TMdqGnmVt6LYMh3ke9gHE3ihgxm
rf4k3MHeBeyMZ1EQSRwFmHfWfQY1/Ld/Z30ifqpmk9jNL4HU7NhaGNIKM/rdSGereojTSb9TA0is
9kiTIGimrfY25SI+DCYw2N6Z9qPR+U86omC6InX+V7hc6dpGC9zgs7YTWj1JHX6Onn42qg4cXpdc
W2jxb8P0Y53e6YgQqsXt/3TAx/WAtrVW19qNSB7kysbsPnTJN1XIQRqPTx6ZTJtmdAMc+9mptRGs
NrSuYFjAciuKrercsXrSoJKh2pzRg5G1edDJDiyLCJRCyi5WDPleH9FQSjiJI08ZiqSyTHADFxvs
QZ+hNYzsDEmCutsaf28bwWeSjTWc3tHYT1M7HUe0Z7coLIIbUdNMKsE9eY3ZYLhpo0uOEIRDOXqU
yCzGs3JrsGiScWLReLAoQYKx+GjH2nrzmvqsRab7nnjeNQot5xd25mvZDeQymd5ORGm7m4p3qNM7
Gx/ZTZc/U+yBWHEyn6GTfJnpQmqedmooGfQ9Uj7slVdfW3q4E/l8pv/uNG711lpM+LpxeDRJJMM3
5vprU6bPUB0lBl01ZKtQdNAuqAfVHVdDKnrC+zjWz8Ry1aDEDTACWlAf1zOEa3KlJaSrnxrTtFC/
SVs2R55NMscVUQXQOxO4TIciRhj/dzBB2wL/XFY+Cjto97FD1uZ6yVfVckQ5CsdHStISxyrv3Za5
9BwQsyjbv+zB/LoVpqWxfYAgCEqHOLj7XK/7kycVxcUlsjz4ylJY7GYaO2iCUSaU6hCHbHlSS2Y6
2vnom3tgpJScrYn+VjTMbxYLAmscALkjYakRHIehG0wAim2zda9G298ZtJ9OSq78T72cNTp9Gd9O
2CStNOKzDv3d+tFo44jI2kvJlI/H4RLUvXFYyyB3BpPCVCo/VY4MSJrmEhdd0GsvlDLd9v/NcknO
Jo2PJgu64uhiTob9oB4aZ0bxbcBsVy8F3q7CdevrrEgkVHnkaaTee7jU2J17xKOn0n6sddM+/mtI
qGc1FrmNMaMpU51eNTPQOQE1E/8/JcecONvs14pPc/V0++/v5Rmsi9ArzupaiTN+9M4gAqYFo9OF
yL5tK8teG83d9Qk1ZscmD+2O5rhOJ+5dPct60eIpJMBolIbwWTdQOnqW9ageLAGqNS/D0PlIjDza
abmbMz2s31EDg7qxjTS+iqSPr2Nm/8lBYhm7Idfbi46vYRtQbz2RYWm9qrGH36DPYSm5NH5eHSqn
NC9pLyMa6MfRKjHfnTju37Is4cgyJeZr1k2vg9Qg0oYS+ywaOcYQQh9vfQ0YX9VFzcVv4sDfFpkP
gdxHeGvU0bP0g98z/ite0/K57ECvl2YoPkYLpegMeWt9pt6jUys2o3xvfaZnu9EAXwzbNSU99rpO
URG1ErVJh4xDdBpyDDEFwfdJeGuFY2/ILSPDXIuGazf5rx2kn3Nvxgak8f84bdUzh6BWykrUgibp
S1E8iJeOcNRHJ2nWV65VNltOSvOMzIW9DvFHBp5UdQ7bDtv4bCLBUUegpue+YYQS7tR1as8VZaf8
O9fKmEotR6au3QdpAw6zRyGEcPy33nvltw5VNWekYWYaOv82ygbulrSQDyFMjn6hsm8Exkd4Himt
oKXe1dnyvgTo2RHI1c96jDwiTokp9eh2MHVFKc1UODq0E+o2z4qYn8klwuus7726PNj1wcUtkIo3
SR91OBGo2lpSCKyOgaCSAKYRgiW1j3eWXd6VoPsh8y5VccJ4h5WWLdgGkHO27ML1ViwKli/YKJb5
0Y9Ozexc0rkhUfIXZ8oZlqST6U/W3fqxRAOTAirg+VA0sAmNvjEPS2Q3/iZ1bOe+rb/wAyVMYrrk
sZbPuoBgCbfYOJFhHtQIZwYSs5E6uKtlhNauTxFc/GlagfzRaYhPlQdb9I6E0SiplLHAuk49ccwL
8mO7BCT/P6pcq00efguchuRtMvWIzkLmDLdzml1KZKs0jgd+qm75ydyVjlIbTx8Z0QjxlJ7XFWAl
M5g4yClqRU/sNKyvZACAyZTvjS1s3lV1r92LyXCOmefv2SYlbwulrHooUvwiHRz3s91+dBUnPls2
u/zIJT9YHRGpcziZxDUh3NX8XXL4WiIJt/nsFzvzv5OGOIur7ZLF3rFuTIyxjWND7m4mJjfDW2wZ
n1rqTY/u6P5iDdvwx9MLx0KGczGhMB3RLZEWTS96tNh3hFM81/QtLsITT2oY28g8KfUsa47MBnBG
YTcXvo7IL9YualadzE68TUkrWrsZ5LCeqnR04KEAYxrLjoJjXOCpZw3UMGbGUp1lWkN/U68CsgXR
RrfICDF9WtsxKEvYYB7lqzzxlb1PeEU0H5jLPo6zV38mduSSnURwkmOzTirNc2QImEjEzGVFRnqJ
Grb4XhBcTcu/AoOpvru6TTZPBHq6sU1w6/Q3z5GEY7p6+2662KhXymKqfVedu46ePlgrbasKbXN2
0sdqoN8wDvflEHe/arO71xmwfRg+Al0/3apJZa1n9alhqsc+Sz94So1pF0q1fuol9sYorVtjRbRm
bDutAdGa3YNV+KfJdzjyRemvVXkChgvmQNrdrXL7oPkaSN+8n9pzomnx9R9rDSzOeOUWCo7BMr1Q
53ZE8xGqXjkVw6XOwGdnRhHFKaSa2fDIG+etf+9n5nVOguZAs2jaOyYRtxpt852PhPJX3evZmQnv
eDLS/L2KFvc5IWlobw45okTqh5DbjdK2M0P/k54r3F2R+J/4eJF/tZSnc/rSZeNyNHrguibDbSAz
/rlaUBwYqX5hmA9qfpj6Z9UJTuGAMX/aJsx3bosPSiDxKH41ly+hzqkNPUPC473pWxlDvpFIlMGo
BfNcOKAYHCLcZ/3yIviSH2PD3RPasLzEIW/VUgQULZjPAQO1bLdtco1Yz0//82ycSBEYa0ka62Od
cSOeqgEz+iWNCSvOXRptnS68qyzRu8Yd/jDtPdJKJAUOq+HBnjw8laD83nUT6U2DB+JrDPyDlSba
d69M53t1NQcz/eSh4lA1D4BZXMO170asTBuUTs3D4OjOthkr0tfVWHnRbYyIUqnTG3SA4jBzTqpl
EE/ea416byvMdjgvjjvePEByY+//tEr6etx3dhSEuwxm9iVu4dDWGg68JkRhrxffSFr46Ebv3hfT
lzo/DBX51kU5SzkhRS8iC8ngbhmucvvd5zM88v8uW4PLxUVaRbP1DZIx+jSsX7pWdNtUQ7+uIVdX
gz/8EcV59H462GqJLDHtu6ihC+yZpQP807XAzYCiUMPLgl2egcsFA/mzT8G1SlKgZDlotntx1GKY
U3VQ67toHJtPm5qFocSb7uftRS2ZaJRSYtV8sY9/BB46btXEz0Co7OsYMSw+I2YltnYjDD7MtjPN
gYNI+2ZnIeB/NmyrR7deGW/lPCAVR3oMP66OTNLD08l+sFua1qVwsk025pgO6D9j0KCJ1eYvXBLO
GW9w9zjvSJgJgDeAs85x+zMvDY7AwlduYxTBVeBO/WjnzMKknWBNYltFZie+jdZiPfqDBU2jyrDv
8N+sVS8pc6QU8qupl4PfiDskZxfNTkKM8O6nWj5V28KSKUlNc1yAfGPAg4IVNpwTLNusDz2Rgxvb
ds/ZXBNEYQT0AP/rL3I8TocDzSQ1LysM49cUVM5hCP17pSBOqvkDo4f3FCd4cyVcQcw95494Xufz
7tQhsin6tyGLZH87kYhT2CyiNf4WoYmAbxwV03t1VdcFIPWH2vfKnYct+9XU2uc4Er+z1JEQSWox
iqEezEPxRSt4mL4vxQgS+E8xhofeHTzW8uq+jUkIosOzCboMHMNgNJDg5aI6BO7LaFZPjqrDICwQ
oxTLVR/2S1KG90xnEzwFFkaZxMuOua2d/JfFyzTA7FP3a2pGLC29wcy2yqwMZJT25ojhNcnN8Oz3
AzAwJ4WZreoMO+NMzVkjvHAiw7+XGjf1YAxdSBc4Jzw0i5ZfNf/ezc698RwP0a95mB0S7Dh+W9Fc
fIE+d9qCuIOECYqBIwMYaYQA2S/KU2uZvxEzDff/3lcvMfe+lVoGTERKp9SDnS3f5srW1rdCt7e2
dU8+VTSW+Y36Lj/YUU+XfNSc5AgMANU/Hc/Yq4C4U3CoEVv8g9j7uyLx6WWpyo+q3rnamUOjFDJj
VH1YJIAdZb9tdJ0elLktuXI8G8FBnCk+MVtjPiMQA41M2wtcrQlkinL4aRYZl01lRCdznj/Wc6/a
tCvbqnZRNL9Xptf8JONRFT1GbRMfscww0OWhvouBa7gdQC+yQ8wDl1+/mvT/Hd7S1AsPXVfemmWq
L27pXTCon8UABNLQaBLBC2CKJjSiF0eWeSx39DjaJq92QR0/o+5vb7psvNtotoyMxonwI4tlxiQf
oHR/9dn0yd6BXSaAratuOt1JlptBrgsUZjRwyg8LLStDk8dXL7XvAeCmLPjTMX6TU53+OYB8giI9
Pll+qsmQmfRVa5JHPW4nbG0d0gFdm6+C1M6NqjiEQHsLKo4O1UDViz+sODNuq7Z0u41DaRr6zg1o
P4HLSbf6rDnH1CvmK1KsnQs34R4FyTdOmohlIxmUyeEX4RS2jhOktmaru5TFQ+d82s04ymWeSAlP
p32uHIz6aPb3lY6JvTdID2dhe0EgzlisLuhSSqyCj/V5w/H+A7UoRnzxMEsQXS7AyILD8/cE6Ewv
lQjWwRpGhXNKQOcZ73myg2rnSkVLBV0EpexiaxiuZyYiThDdC1qHZwIx2FtHzzjhK49Oq9yXptVp
mMnVU1tUsnAKNICynnJYujBTs/x5KJcnazAx+uWY+tLSfDDpjl8YFeNLcUgUywz3Z5eYCQ46di41
iBtD3bz0dn4ZW3u/KprGmg6OSJzpvjRadxe6qGNr4jlUgZe0/rZxp/5bmOd3Zlx7x2Cs550q0Dl/
bkcLCzrX1y/fmG5laS2/aPtWP7vI+tMzeLuoKQaSDuuuntxqoxENtumS8SsYJOPGrJ8a2vU3JTgM
wTYjp+inx9QgyV0NAKYSMJGBYHJnW7BV4746hVyByvziY/y4g00AvcNyR/DcqXWI5LNS5x5WkvEc
je12CLzgNDl58lS6dLLkoQll96tiJbWML0qnzC/g5ZyNniU2wU5Ofk5auz7ltUfsT0uU6tqgoczY
VoZNAE6lFwe17s8pim08PDaEgEhnQUrdnd7hPfUThANRASyT8OpHDiIx/mxd3Ck/FipHdGYJFHnb
945wjOOfItUXVO9jd5xDweLvmcNv1oQHr64Qi8VluS80SJz/FgGkp8heliXcVZh59j7JGKfEghSP
JWH+PtN7sx08R2gzzH3G1Xorg7beOIKWN9dpetaF1W9CxG0nE3sRMyWJwR0RlzcUz9TmMacKAENK
Ple5UXdZhbAzmvmhJ3yM5pH93HEE4YTYf19m1oStHiI9byH8H7laOdNoMY0PlDvXXAYAxuTGXd0m
Z4IxkdUlX1khrCrXI90eM9FjZXXxz7kX/gbbWH8XVMttdaZHxXdAF/hpyTT6K81uM/OhaMkinLz5
zswIgbOUYEobp+ZFSy0TNV47PK5oXdW7MBCVt3iZj5YoBpr6Rv6CnfupKg2yl1rzZbB7iiFpnRiB
LKeSZ8N5RefOrfhd1Ev5oJ4NYKr2iYbGLi6N7EkrLX/Db5D+KvqfZtfEFzYPBBUSxz7nYXb12qHF
viEVXcTjfHPQC+8TS4/Wj9cqo+366TZBON1H4X0jGE+kVT0CDkeoYogJtWKVvpWxDi4D4o0RCTQl
chyhiJNoDik+I7KIpGG/jRk/J/XkrVpIZsHVnSj7D/VdGkYjw6ARPm487v9TxO6M50HSDf3FHXcp
gm8uN5zQ7Ivb9T0bPWKLFOXBBaKhAPH5mTZreBB1Hb+OuVVs5jD9TUZe8ioGne6zjnB/30Tx9/X4
R4RvuOffOtlVZuA/YkYsohFHjzpdae4VawuIzZFYHk9wp29TvTnWPWl7nWOGF9ow5SvQVaLVQyyI
ZZJe44EMMxPrLsOUZr4Qw/CAnmphCgUO+6+reiCidakD6452BR5jm/a+32d/dcSZkR07OduMcKrt
HOK/tqpdtvbMoHMBAGGMbOIhHLSo2PRt2hM0yIOWFuEVEd/JlVoz9daSLr+AIhhIs7IHtZ0xbU0f
1asckuw6dkPlM65zzTqKGDzLCAxl9GgqpqFlPlfcBlgHnYFuatqF+rMaJ+lu9NuKteTUhpV7nxeR
ieGLX7RwxUvgITY3xTc/s4J7pY1lSQgecjG+1zVuW0y+wWbVs9E9cq6ddg3DelkF1X9b8sEyXCrU
EvQol/yrr40jo6/8pk3hcBXCeZ5IV/ltQ8kJe/HKHY5MohGfkIvK4zJC6Iqz8qi1E5sC3+7GHM3s
aa7dmSwt96S2V/UwJimKmhrXZ1b9mHuj3agyAsERqkulp065ypQoVc+xw5O364/btkd7p+QOfIfM
Tyn9NnFiQBGTTU71oL5Ew6AHWOtGQ14cfmqRGABnOCCFh3xAE6eAuurBnALs6Gn1OdoZzFUprfEQ
UdzHGKA8RLM7TS+wOqUJ3H8tSQ5TSXdIGXah1JFzoo7inp42O3p0STbfrZM2WsTExSCzriACrUKQ
uM/xDgOa51Ql0dsSS64ePOKtoJjTDhR1/yeSpJ80TjUS2ub5EEjST7X0X7G1cyqnw9mBeN8BaLz3
2AtBrvnx3m/oCBU9OA+YifygbeBdE4fsub4uOcpHWfJz6Za35hhlXf6jGrovhhD1jyWs74fgt9KW
jH2SX+wikaDBwLimXsR5RgswEa8Cn3oudxYelUukFc5Ne1MSBfWgJC0EniJu9Yi+q8Dr7tI58p9o
1mM1JucbSxh7O6roF6IqF3aKmdu9Ci7VlCekXOtXslXsb00efY1u9GAlfn/VaWOfk2X6peTm6rwW
E5e2MdEynJVopLMqF1PNIHYtrHqlX0KwEB5ToEqbxIvSnxFBs0h6JcQGzliTI41whl3mkmRpact1
TDPrMRL6ghGn+EKp6FyqqLgpV8dSPKsGcsZYTw/fWVznYyfPdYbHrlhbRbn2MY2QpJrMoSeu+gMB
mhnkA9KlOpWgqFh7O0g/O1XtW1mtH6sj7fz5xTQ9cGiJ9zwU4jTUQfRsNEZ4Nw5xAQ2pSvZWMLdc
XESAFCOnuGgefyD2BzOjNT+mLLqkYwNaQU7sq9kxiIOkwldFU0m3doOKvkc8RVzUqisza/9ZzWVs
G+MNhCCGs069MVB7X6NhyfGCS0VOh7OizGz7WtMpOfppg1NFDVIivb+YvaDHCyaDjKg8OZVj425p
GRnElU3O3bSQR4bZAdhAwbLVzAjvUdDJIKA5fVoYsuH07rxzJ4M2mgBz+0Y9jWTQTCFsOjkF8UQb
vUh/srHQ6yG2qA1JFWJp0L7Z9sDRfaS3qF4mPp+wR5SiK2txKga041f1CyJ0+pWHc7oXqL1W650t
6XJrR5TsarEbZcyVp88PYWjL3yhOQ8KQgY6p2iI3gFPPDdo+KGQSexhpHQhIM7YOaHizvapHe6JS
Q9BFm4D2+kldjtVEs2X9vyxea+x98nJlhzrVsvDJWJBAu677VZAh8RRrSyetG8GOpL1gL7ps4XO3
0Ps19cOcV1hl7OWUIP46dYFegfUj8CoyUZwFAhehevDRxa7P/r3nyT/NRkwZNSSp3b8/AF91Iqfx
0k9zhVfAfR6VdiDJqQPkS7UeA8XE05O7LI5Y5++B9lU+fnKW+ta3fgir1J4NuFGb0tAZNjrFI2Qp
EKAFtYrmOtSqE/7jSmb+lKmOECNp3hZ5fkWspEv8KEJ9+dLgsND6aUs3t5npKBO6Az10Gw2kKZhL
/UU5Ph6iosu+oZTLgCJmQAcqU2OwBVJ8Pownd26bX5nUuBjoaDboNw+Q4pyP0oSfqKaU3lC0hyVH
pFLPNopaKotT3PfLW46b9kv0Pa2UMMDaitEpjY3ueREJQ2XQ6HcmyvhtbDJWD8hAwJDlooikuLo1
053qFAKnNq9V4X5T7cyw635VoefJNCqmZ7UIHyufrUy0nCzsqfXOxVwQYkT/LvYjIA+LMz1Chmzu
uiTLN5oFhZ5WzFNW8PGCvzkbvblhqCY+HR1kdji3AuUsgDu1glAwWtcQrdDTAE9x0w69z0GaMaha
mvqKUVWexc//Zjz1yJYzatl0iNxsujkxih9hZqugSSaoPOhQSO1+GpAtB9NxGby3xteG42r7w+N+
Ewh4H0a7vuR1G76oh/8j7MyW40ayLfsr1+q5YY3ZgWt9+yHmiUEySImSXmAaMjHPM76+lztUnV1p
bXUfMowRUopkBOB+/Jy91wav80B6HN3VMw2WALhJQEidn2hvNbiV36pON0n6jdEJ8Vphfdcyv/qa
47H5fS+WYENb4rpqtqlwRPvIpaORlyT3nYYBZOKB4jIA5u0yvH3fphpkY0eodd6Lw99wC02HEHMV
j4FV+JaA93o3CQJubX3+vSrlpLz+pWdQX9EJqEv/5jjErOgJ5Pqwj5u31oCx18yIcprarN8SHyty
5Wvvumd7jxyWpNTD1TUZjjYmmrUtjOCzPQxUpzsCyCRRtjOOS5ycltb0v4UaWESO28WmMpsR4Kd0
dDZxvByaGk0CcYXYq/VaYOTWjVNeFD0npqBgoF1ER7/3p7tHgxL1d0ydJb1iSyGjtsjByuyxWzYx
9+LGatrsWEQIbnNqYwRC0m5E625EaxHNG9DQ1TNSFmpK4MYKeDwJpsB9i+MLpWlZbOefdtXMjyyY
HgTXvK1Ctp404KoeHwAciEgbGVGTyPxwaXS9ah29q7U3n9odKdOB0131sPhsah6dFUcU23xE7yby
0N5HnBdfYSOHkMg0Qli9LidDi+93i0Tz3Zmb4qie6b5OByfP6MCq5wPBibseWuaWHt18U39sYyt3
pCx+volFOMeY2WaS56cqtk/DciYiEry04ZveYQmadKfK5r7VdlHhHEB7w9Uy53AXgZc9pz5RT7P1
LAbGHpx4s/ra43lTp2M17f7rQb02QkcAzd081OulnBS01aJdzJZzV9YzYqm9Id23NpOATdS72Pp9
aKfr8zwZf05t+mdQkNa2VkT8lO+u6M1LVLrNpajr6EayB+eZvrJxiFvxrrX6zyx35pvjpt8a/Geb
HNvcTQnyLQtlffJP4qAT0cVyFwC20hJrOt6v0lxI6GaIsYsCC8IuReL7WpwOFVfpErhH3c0BfuPK
vliB1d4zzCE7oEQR8Ux6T8Zi6OwWZK3XuM8I3k3JQl0bH6HWcGA3U3fDVv6z94evc52le8cKfIC1
3T0kyutNLLF3HHUyBggBvoSG4X4Q5HFO7Nx6GsGx/GVk0TW40lP+GCUEYGGkx3/VnZEjPhRVUwQJ
VlYPw5QjjZ6+BorUNJBjKF1RSBjdFFtbO6sI6fLEB1umtjIF/9LnID5mm+iXHBmDvGtET9qKHcJ3
dUX9Cxoc5Y+tLeZWAYvWv9OBNMRMVu3HGiQ2AwXrwxIRPotQHDrPsp6z+gb1YQPDPaE4Jlmt2wxW
1d/WL3WYlBvjHHqcuFYFgOnmAZ+rnPTquMHVvDUYNHGhHQMilgaisDT/4Ht0clRIig9N79Smsbs+
dWVmCixbHN9YdfciT75mHdrIowWJ56SgkQha6amrHBentt48bdZuE7SGB/yHH40yPshUc+wMZzEN
21WESk7CQrwvIjzGDKifCHSrDonOeYjRKlVKN0VbZTIzrRDPkPoyqbRdT7jXfR5Aj4M3B2KqxMXB
t7Vh1TREicD8eQ6mAYCOHZYPpG3lnZ7hWT1b5EtJyNUWBuW1dIY/IvbgzqblJ092laiyTW1MJj+O
y7SyIgslHyIHyhZ+DUJN1EPgYR0nxsrZ//UaPemUdAq8IYPnlLsegdippUewX89hdchUcXSQatYG
6Kky/aYcfWOdudtWgO8uEAo9FfmCowFJ8acC8UfiRi+T8bzuouhEjqmZTvdl6pm613l2TxOA87xN
F2PuvEOxLPnFQe13tkh8Vj5aZBHkMwKYh3Yi1+Y50eIjAdlMSm3fe/YtBJiRH3JhSj9rkcEf8Z3A
vtiLwzKttzQBpN41CrVl56QEwHFl/LIDskjUVYT055r1rbsvg4kcWukZNkqZwe1mPW7nFNlvYfoX
0+CAZjd+S2Zrqu8lHpXWmIEuSX5VLvYtyStjn1VQM+hNmy+If8ESAmvczMxmv8ZF/pKL6ajuqzKe
TZTIUl2nB5wUkHmwXcKFSbTx3XJz/TUO6T1xKS9G+o1ASrGLZhcMvfVLCaoRcR36GhNeZYUWfDRJ
WJjs8SURWE4UkNv3Meom2i1rcT6v9ygfRr9RlX5ADPXVncnCrqec5Gx6sYMTxz+SqUMFmh7IpXgO
gYAcV3l+k2EqK8b75DX+E4P88g6o9g74s3zRaHjv//pKGzsE9DYEq1XW4pvMaf2+JgS8svTj5JIt
qkRdtYmOd12gskxm0LuRc/N6AefSt9zLzKnpxUGXxkTGeSR+2b3QEu5eAmhW54y1biMo9pSiQwDv
OqG3Efui7Ka12KOhCUZ48WNiXnQieh3nF/g4dpyxD156q3zXktrhQJ/Pp1JfvgA2qA81Qi0SdItw
7wUsKZoBhEKZwoI2RxjnQ06p8uIQZjjiyey7+0vyEY6x9oqxOT9GlT7fLQPaMBaCHwLb6waBMxcr
Tg38kixnAxbmOXrR6/QXGxVCBWd23kGuj1uavxkMbc15HzfWd7csPqmhvKN73ZG1Mjh2dctKCV/8
lDNFOqwdHmTozG4y/wRvc/pqxPZb61ZVSq4q+pQ6pjGI/j0tFvKUjEnbQzmcrkCr4fos7XMefqMZ
0xzVRME33/CLQUczOXeo9q4gMaazB6ZqzWA9NdQr5Lhye15N5AD176NNKMI/Cy/Pn0uMfu5oEHCI
wQvPtD3Gq0nE4xb1m/CQ977z1IFGeK1saJMwgD+vy0kcknAibRTqoh5rRAMMrepT7RFQiGLV4n+P
xiuxJfk2lRkGI8crspTnR2VpzErkBNJgMn7peA8Jk+E0zhAiO/pum+KH8btrPNbIGwZBK32B0cQF
kBxHaI/oQIlVjmSgPQerSCMPum9ewlj76knFTcFg7CCWsDqlSc7JelyGqzqC1T8qMGRbX67ErDvO
m5YiWzEa2yf3pCbLeTGZV7p9szUzDDNtufSYfTM8x143tk+MmlsoRQWtA+usnqiXOQ0ah3oA8idk
30ON7A1DQ36LTVi9FFv167RgcJpIjzh3AZQI17kWBexJt0I5O0oF4F8PJqCyDaO3/GjbUs4DteKs
WnY5WLBDW4/WNiRUYoM0jPyyoAqeKcv6W9TlB8biBtmkprNzAhJDddkAS2X+RAdOFeEqKIFhIeSU
RKzDqja2DURQs/dNd+PxtO7W5PZgzg2enUiHdMg5eae+OzE5aA3UXaVaRJqD6k1hDAqTYJ+6mw1Y
oOV72ddjyPtLYrPyhf42RjRJuDXcxabcD4G4+kSMcsbAoTVYuvtPLI0NBgIHjImZ3XkvSpZZdXHR
2pJkYYSNxCbNW1bp7NWevAfdCu1d1paUpJtKMmyIE63op/K7a8NUPauv6gXhkT0eu9RoVm+PMvh0
kDtga9dfVuwrRXlC0V/NX8wUTRktjwOIQeMlhHCx4f+cf0YYMdc+PR9KPUVv1dJrB5IwN1jDF83i
/mWm8xaGA+X0dMP8ML12oRFgrV645ksZmk0cknrLfI/MOwXjYCZNpiNcFDifQ3icpBdU4Gk5sypQ
Ls1BvpG8iYtO8T5krXZfq42J9uKEz2LoCPpUYjz1YMCnP8DDwg3T6u6l1wxQALMbfa2bCjFA7f8W
medt1DznmT7vQMuJPa3iM5phGH098APgABlHF43AE/mS8OOeeYMcxmmTNbyUOTcHCtz4DHII+ght
9ioiOZk+1pPqvEcO8IP18oo1d5ag4mK3TLpLCisUA1pVYBZ8WttPpDrLAC+K/ObiusOfay/M0Gz/
kN2g1egbkKdwXoM++cMpGnPTdZ59xwVp362gIrZtIhZRmRyFnf1IjS5B9zkGHP3HHwZk4EdBREq4
wYozI5Glf1zUZDEY8QLjpkRwb/T4kZSLzdKG34ZgRmjwryz/N38qGNhegEBtVfeWYFSqMaS1R8WE
m13Xpz1XlPRiWbHBB8cIzYbiqGbl1FtALdUdo1E3rf9CKuOehpqhjYdHmbOL6b0YGvhFpd5R/FsY
j58i2b3XyUFZ2Sl5gzRw8ghZa4b5vbaEJCSmHqlw6pwgNbrzYqGKUlP9mbb9PVko30YIwGXpPav5
idsgOY3dBCGEnKnEYngUHL6uRueZx9q3zQ0vx7uEcj09JGT8bnPfeLdqJ3jqrD5/J1wR8Lg/PgZ4
abhNmOErGdfCMYvUoOWlTTqKyzafToE+J/cwtR9qOTQ9XBV0ScDdyBqn13QyS8nb3QUc0J9IDey5
516p/cQhqlzjmuHQudIlwKyi3j08SidTxij5HBpYIAwoqJV59bS62iAZbGS0HZP+cvw+tQTCc7u8
qBZxCxgYVyYAmlrbp5NTYjVo6ktsDNTVxDMQkDSACvRa6zGF2Yj0a3gSEU7fwDYxVY85BpZVZeqX
0zNRAVpoiBczQDjRE+p+iZMSWviQ3XUBv6cxrYUZ9FTuNO1PDeEXMXDOj3XF6KAkyU89PXR9Fd44
b57m0A7Po8MgTKVokCo+rAquVKpUeIftNX450H72zPY/NY14Qvbcv4beon+q/c8BfaTz+vkT9R0c
17buMGYnte4agDqvRCNHu0YId6fWXhXwPVTjVTWCXHyrm2H8WppZdPBjt70segiHBFzfVqPp/4B8
BAolL8ROPfUn0tkZmde8lwkAa/lZqmMjXJL5mFMUPWXbCv/sV/TC8blCg7N3Ait/05cFjI5vEuDh
eDs1aMAIfEZBjd24KuA2QYbfutKZ3Sz2dFaMM2PRAfmkzXs/uVA1JoZ4sdd8LLVhPc1UQUhB7w46
kCMk5WmjnqoHzQa+lyCGMLN5PgtwV8eo9uYDGF4QGvWcb8rKSH65HAfDuRu/6qQfMcV4LmZipCdZ
qA7yQbjJdDGr4SOWBexSRMFtwL/h/F/DlPJP2SJmVomoMa6K7JXhxXfV7jOWToLb/RtNQvdU6KM4
xYwJD0VJ7ncz4yyJxfIQVsU+A5ZEOYzcSjzHBmfcxecYrHrruj0R3an2vS6lx+nOcD+7ml0Cyscm
/Eqf1Xc3bqTHMn8F1h/Kyo98AldWQ84+mDGCfEJBQ9u17yX9jENLx1oqmatt3Gi3kv74r74v36bI
BzJWxdD/bSJuchMOVYznIA6K6t5FIS0ty3NvvmkGDwiYD5Kj8p/GUn7Eu3WWT2gMjszyq490/hXl
nnU3Y3feVDL3bdGdYQsm51sSzvVOTek9Dft8Z4WPruXCy4zlO6bCajdFHkGtU2bu1i3ZNOJgryaT
6UBCRR+j65JzSn+2pmfosZuGJJ5tLR115IPn5049DacPK6JLPMv1KQOAjAW2146hnYyYx5qzsv6m
+Hw3de4vd22p9mQgf81LXKKkBX1bUD7HXfzQ++EZYI2JzI/Cw2VsK0Oowqe8ZdpI4nZ7UMEKg5WS
Sh7mwKZ84P3MSoxr1CfVSdjldXBD82zX+GAl9avOgDyRymJenHnZuK5t/ZkmzavSyMIJgWtZCP9c
CBeUV2bqzxizyZnDRpqy1p5U1EvRADzvokI/IC82NhaBqBtDaQdIbq+OpQjJRKxqtvt52Tft4B7G
2NqpOrm2aVCDLHdQL9EpA4f7yYe2sXG1vGa601OZhEiwAFbBFQudmay8lNa/w+sOXUy3MZrXsYWk
0zoJBB3w2TuyrrqzRaWepCnakJxmcOnQave1/NW3NFK7LI/Rrx6R0ijIujOltnoaBmLf5dM5CFIC
wCh2aD00zblJynLnxC4Cee+9iTO6iAaaPJncqvUeuokqiBiYiOiHS6BHFQAD7js65sot7BAltC3x
/ksnqGUH5YMcULTzIYBLgxC2j4xi+qQH9I8QgoUfbkQlKRmdYQt3tJjJzJpcMKVwY5NTajv4eSBG
atuh7A32Kc7MVdyd5dVfJilTn9ky7pnWEFYXYoxPwtE/QFLuDrNW/RoN+x4MJB/B08AKFEC+3BiC
bJhCYErIh4nSq4fS1rw1beft1lnjClzEYZUh556KCwib+WCL6qGNdsxPtCT0nqNum87kfbj8wDsb
Y8h+qKeFuxDViE+o7G7dboRRVJ+8JrgVDvMiN1ugUkhgK2bzaGMvqfY1ystDstjiHbjQdA4mRHC9
zTVgeCYxu4lsQyZvTS+sM/6tYyv1vZ4dgLIsrWhX65wPaOCQD4Wo5ynCu3sJw/yLwg1NBX+jEQVZ
qFIWUs8O3YCJhYxl6KY3EEQGio6VhpyJLj0Uvj+9oEhDvjd+Chxbztr6+hnLSf4tBX+hRrSRncwH
RTLUGYgBM0OW7/oVrXgzxl1iVP3Wd/n3JRcHq9tmIQvFL6CTqfl0WzfDJc9seYCZmks5VMmhqBd6
+2WOhBedtIvc64V2dnbjlPVdEZfQjdobN26oRQtrJE5y/BEl+XFZEu+pARRzHUouoVkf+4ddwzyC
Bhic2pi8yiELg426y5wotLadE1cbvXQ/8AW6vyjlzpq2fGdSj9qCgPJzU1vevpAAaS1Nd06zPFWO
TliQN5nnCJHythb5H4M9mJ8Qn2BXaZiIDiExcm6TUTxKgXpesMRjyP+2KhmHnoMU2RHPbTc9rUNP
NKL9Ppj8XZsH0aWI536LmOKgVs88M3+IJbqXY+u8w1Qrjh3A5p16mvQjWFvwQ5vOY/7iJx7vh8SS
qJEn/s0QuLnNYc6Jk6M5MUAsm9AGBhN1VxqKpAOR6PoaWvm1GDWkJPJZXHUlvzAplaDrLFOX8YIS
4+IF490tBcIv33mbrVB/Vba0VOO0GydL/lND+j0A9CD5/SlMiJQHt7s8MTvHVs6t4WV9+0l91U72
8hItrF22mPuNVnTaNnZ/JtYSHl13rkjJkjP7uSDhXRWyzNRVdFUHwucEvI3wN9T2ezNtSVO2TRop
rRj3YdqJk28kyxsC2YcVjdN9NDM8Krl9EQzHnyrdMyiM5CxvwnF/WmOamW/E5YarFcUbqXk7c4Io
H3CpHCP6OGMSESYlL1zkkxUtNgJgNQcjgpyzFC3BcOHQp1e0BDi9TecmdP85xNjyEiZLzYQNtn7i
QBdRV2lC1sWes/ynmjyBS5ahESaHuH0SuvXOPcnYpBt/kPBnPKoIrT9yWZe4ZDAA8B1jPoOp0fVP
IA76vdIuwC8JD1ZXjLu4rLyngPoZAtKQXAX5WknLIFztC5UWXJwF6Gs4YqIWBI5ti8x6seChf+nF
VY9GuBPAVC5BXP/IJSVxRG3pDBfmcgMUvrsnRs65lmlydS/aTtCmPaySxaZp2RiH5Jy2kLHlF6Fe
MjaZxxfqOJsK2iZBsRf3dIK33dX+vcRVuNOiiWK7YsR3xWnHgIEDwaZV1CLNq2lZLtOuzMjsUS4k
6GMd4BvvBpBUxh7jVVIawbphxqD6f5qR5xfb1aON0PTlk9FmhEJqT3r/7LlDeanpctzLGek9kIxt
YhbjJ/UVijMkMhNAotQw4tvYTK+rTkZL9PxW5BEGG91LnjWtOIadNbC+FumznPPoiyT5zMKtDxkm
oO2g5agqq13jFONPr4wI/ggkC72duOG86TVZMC8FVuhuadOlx7iegzfgAPt1VBmgOB+Gp7Q2+q8s
pdqRMU4G+9e7s8qi6h6L6gR5g7FlGJ5VCdvqNIoC9vpjPPtXsL8mE0PGVFZBY5DCUaOsbXAIjIS9
Kx/qBNyU+sVcmWFQsd8Gs5P6Z+PFTCngZR6cDjETnYo/dBzbAfxVPUmmvYjfaByme7vEVNV31Rsx
3tafGr0v/iuIUMsYMGup/aKRMr4xPbv6WkUi23uwi8+qyc/mA8nEgYAjOkpR26lfXSKGd7mazLAE
TBx5w5fADT9Pkg4GJbnZNuBhR7Ay59Ylg0irTWNTIaFSCLNZRohZttuiHTB37dwEu2ookLf34rFW
LCVgOY2ckBQp8pPnfe0T/smhmWM4lXQllx4wAxtqvIlzTlcC5+DbTB1JSbd8pzPk4Cki0UM2XW+B
L+JNq+XzpZaWf1kTXPR2/u5ULu450i1Ua2DsRPuctRx4htaGOi8rYS8pizuM4h1EMHrRTmxeNbFU
CDJRYyckMHIvLm+dazfPBSOxHUG4y74e6KCV1VfHQbuUm4a9i7sue3Had4yaYD3qdsYNxlDCN5tP
GmO3Y0MSTuoNSMCH4iZmPbhEpKBtTNtruDKAjCvDRuFl7fo0WR4JmSYvK7qiCP19HyQIi1pj30v4
vVwWoqGkiJ29r/HstYhqjXGnDXmI3ru50pnQnrKi7x6lQEnnDuEN/4l+HJb5Fy0VPcMyIKdCq2lC
FnxpV+SXKbWC57FpLp61ZdaUpxsEnm3fmd/ruP7cSwJWPYzX1jHEWx1UqJXd0zhXDOPlmD4zsmOA
o3DbWkN9S72mujIx9Q7EG+j7DhoP8oSpvQX92G0HaUc14EKD69oZc5F8GK7x2Wf89LOffCQc4AOL
zLnFsosTygdvJrFRK8xdGaGhrbzWfm4ivuuSht+gErnHdbXDbN8d6xFyAW2ITFIYkwcFQN63+ilH
n4CnnOauyGPrkx3Q/UAxfhskfU9UNBrVlSesj0UUr4GX1ZDPZR8DsyUd9byCYCAdYmGjO5dYaPfU
+EQbQ7wo0MSoY1Fpc+qhSWvaI91E5HRqTK7nUK+HYktGS3pMpSYl+UPgFD9MA5bg9Vu4MZFa01LQ
QpWJwkNh96c0aL4owNhAQxgaazHtq9GqEWkOQMncCumbZNTVcaTDVbJO6AObVw027V6r2hkNENDd
lVdVZsjU6+yKtb4/hQ1AEt9uPpCjI6nDeA9ys6fTUI9sWradnlrH/xz2+R/KdmaYFskMXunQgPJp
8YeISCPzUQdEKwsNhTqTqh6oKDo4zyFNI6jS4ikzvA9Tc38odWWTe4ca9V+NGO5cMwmh1ez4z2qd
QC3b7VCo5UxWCtrHaEZYS4t3yyaJOqkZTsvD44I4Y+UqZm5Y0W+DF9VpuC/Qjygr7DjKyLkcQVHT
dd9h9ZH8R9r9ijtCdcLIAQtrbk1MIeURVD4YWrR1uRc/B7bYZE9ha4jvQmMH7dMGGSCe9o2JI9Xa
ZCELl27Cg60ja/7SdMbHwk9XaBjRjAMumuVpbUULxwsfXCL5b8Y583JPYnLsHzpyUw4z0pBqtmIb
EnH4ZDY1k1yrv+mxcaxx+nRIE82YMVfrbyOqxWn+YjiTtfnHf/zP//2/fk7/Gf5RQu+bw7L4j6IH
5BcXXftf/zBN/x//Ua2vn3/91z/wNhm665kC346L2sW2BH/+8/sjLkL+uvE/itIrNFEWjOFT+6eS
0LseIAwXR9YhrHSHgSI4bXolCf6Z9FkdOmfER5t1JyfRAc+VPNBYovZOfJcbae3YL+VLaVzax9y3
so1T6KzijKQ9Q383ZHXGUQ4gsvAPhaid16GLuwfC6phDt5zgWhZdIJXPhkrUIZja+TBKrEAWE9Rj
nVD+goGDG9pWuFLL7uGCAwEb6kW3sqFbkc/J8iRCd9PlXBhM7UfcqjUxdVi9X9CjPzCU+YwD/NcB
sOanLG8cXENyKxSV6R7TtM42Co3TpcT2YP+bxbRsa5phtyUMjEewuPeEjOqQHsvPSBuRm1Qj52X5
o1PUsXnM9n49iKp+x9TWFcXMn/hf/M/LxAxuLSQ0JGuMn/rmMo9OdKHMP1SwLdVu1LoYCITPrYJK
8fO6Tc4Eo5yacgiuJAUGlI0d8jSnMk92ZeqwGZNn6iL9FYvfi7ILEtd1X8U6ixOHYCm4X2eKxKvF
phKTFPEAyHBStbZ6qHOCdVQtL/8t9U9osYZJyG3gwzbFffCqXy539j6wFnFfp00Jc4Ojbi90AAeh
AybniNC5xnsKTYeqooFNqUSQxDltJoKvob6KXU5pe1QLQh+h9C6M/EJqLBT51TXph9cazuwB5WK2
M1gqnrV5KK9G/BnHmwOoqbX2KzgimhcPVh4gPrXEZZ6zSw1hXhJJs8361NzQ0XRA6eDJcO0aXs8y
j/TXpjGWGMhjlAbuL2OhjB9NMDlD/yUy5exKn82XiviOQxoH1XF11qVO+J4Dbeqkp4GZn0ntS3es
fRasdNjP7w0A143Ujq0HctuVB0e//uzQjVRqr6JJJvAD4+t6H41U23Eyoszm2MJ5UogDjPZgy5FD
HJ3KWi7rMqEuohCf0LFf9c1ANDmgkG+qIdtTKzPJmJhW5j3nzYH+acUCIlxcuxrTkJNt1M2BKJsR
gDaer4i7ba8OOIbuzNilsYhbdEo6FSxFffYxVABX1QZozcbnXszene6U9QlG0OeU9gA/q4TNFUZX
bBUlST0woTGulCPl8d+vUrZchP62SAmP+F4XFYtveb75r4uUbZIv2dhTsHNzo9shWygPFE7JQa0k
WoHqUj1Vb6ow63ufpacSIeZNm0Z0nlP9PfBgTm/UaxPvjmS8WnjMljS+kSiEDbvVySmUgvIhRAXT
NQsmCC1DBCmfuiQlbrOu1nah+6MuMpRIAROuUuwlovlbPy3XPG2s57mOMCQ2HQ4b4JNV2rEqAiZu
2tHfIhjQSdmdMY5rIjcBeUPgi72Ixpygtxqwi+z//dtmOe7f3zfTMR3L9XX0Fi5Gob+9b2UXlSUq
/nz/e7EW4bd1KMgPy0HHZBhnVVANbTQLmyTx9as+jLfawfWCEz3d2aPWX3q3iJ9NAgP0Ltv0+E/2
gUxHtzy9+pimLt+MKJgui9ZLV8v0pB7UYq0Z8DhQ22488BgbZdXu8vjiVp77kdAB3pekJxoRqrgV
XjGV1ut6vYeaFn84y2JhaKHPKLy6/ArjIteD8KtFR58fMy7g4RtafQm7HmwLNH6dYm+oPf+W1ukn
l2BB7qB/8thiPNJ7q87A1EbbzguvFnACa+fCqR4K56oQp3kSldcA9pgWCWZSoDTqfZ8uZNdZlrir
h8WamHBV0iOWaq6Hbxkk5tR51Kc9G47+XfW0lSQxE+EnrQ+etSxvSfXoo/c0aQGqgy9WR+DFMASn
2nxPKtMpo6ESpU7wh+WhbSdM6e5Vwt0EeoGgity2Ty4JReSkBcmmGDEwbP1p5mPou5/rxIC7sdmq
rs+cVMttmKxr63n5N4Aq4RYTnn8wgs6AbMssnng9kp6qYlzPGVPyznlsvDuj/QvWjnZaEIoefI27
a9LJTOnbSfsBVWeXx1p+R6kz7Xq3/27ZjfeKbWp5doUgqplB46lfMwlLKKMafpOjHmiHqRSfxtFy
f29gRmbOb0SE/lZoR71x1kzH2FBzmueOZNV96ABQjdzpWW2CaijgUGrWuKAQnZvFqmBrTJSl2oTU
JcziZ8OmA2abdnbkxnqJYdI80fIJKJBHujbKe1L7BE1qaMhuTeX/MpMpf8/CstyHXGCbMu+WOz/k
l6w2MjzOY3ZV3yCIB7Jscq9EcjSl1woRt1frhORUkLwyO8Q2VUnHvx1wI7fW1YuTz0BlZd6u/6FO
ceoZH8KXilLo6i/YE4S2wG0mmAbEZltdsP31Z40o7E1h+/FXdFTfBDY8i+QFhg8Mn2Zzig5M5bXP
Y0E0+xzWn9uceUQlMsYBS2tfi4AZlo3Jp5NFV1zwMvu1d5zKODjX5MQiv0V2x/LxBfYvNoECYJJj
djejR4hjv+QNaSxkqxmH324Fe/q11jJ9v3zFsj78IJK8JxXqRwtkd9/Z9XBdmOihbJFeuKpBljBJ
xBpZRtL4gbhCPfVsIOYDGdzHJs4vakCWTtGHMJYeyGhFzoiOTm01v3mTuKkhk556OEhaeEeR5P3N
ZLsMhUyer8g2lIw0rf/nV+o1kUC4Wae+Vj7ATowr2J1u0B4w4/aP9U8cUBinQFYJ+RKZp3UQjuA8
eXjpUGAtB4qN1EUSm9WRS9Ga227BQqXuVuZD19TrUU3V+U+zCV47yvQmcLyLhjnRQa5DUIT05eYi
wroiv2pqNIZaqkOn1k0H4s/SHtVIMaglmcGyNOSbgJrgm6HJEEX6tL4RneM8qslZ9mIogRRbcogC
H2RjfQsDHPjEqF8s6gmAGf1Yb9UwKo01b0egmn5UbXLqdJhJY6QfSWHpXtYhRoNuauMbpn0K8umo
asg1tRV5yU+PS9LJh3yvFFZqvMYkrvg9ToLZzqKJneo69gXJstr0VOf9UxtAo0Ehb9xFOoesiMTp
1QxzKO30M8zijPsk9aBizlyQdRyC34lD76LWemvE3C0Pc65XMcO2wZaouVg5Tl+Ulf7f74T23085
vmXrhtBd1/FcV183yv/nlOMBNvezAq/ZOHY/OSQGb7bd+ufAEWIzx7X2Rruwe8sFb5vuNttxMCfM
fgzIODdJ8lrgHW2PO78p2/YVY1bzysQLa50pzk2Z54+mjI2Di4uGidvirQZ4BawiL6vcKAYM2lI+
JMQ+leG0H0brHlUHEOJffvKR0wConzLQjIV3YXUuTmVJvgC5mcuF9cNlkghYYaA1L4dT7gT21deK
6bxmXtT+WKLiD7hoOutXymf98u/fQMv5WyXhe57p+MKx5UnRsA3rXyuwTKtnI2JCs/NprkntDyQe
MAAmpa76QPVs+WUOZI7knXNxioC871hbjj3eacw507ARdlDcYyf5sU6g4hbWlUcs4o7jWwRVP+A4
RU+B5EJ1MJ6g0Y85AISsxeiiPHXcWt/TwfvMkWg+z9EigSr/xDrS9mpeAuCt8+6/+cX1/88vLlyu
H5d9yPf+XkIBgWb3HxgSJm7zh/pVncR8y0tvudUZGIjGwZguqmC8Os27LdAppNnBtab8ULr0BYZU
X66DfK2pmvxgRlP2modk3CVjeIBBMnJSjk6kF/TPvhG7F4Esk0Z7Kj4P8fRqB4x+q/BoIoqK4MWF
zX9TWRu6/OD+pbQ2fd8XwpJlNRNgz/vXD7abyVBHRMXBQaTdVblR1EkllXAHvY2XPed/Se6Sagnf
Is2AplmBWV7KtlXVH+YpI4TADG5uwE4UuS1euiaGiA73QtxcIinSiElRUzjJuYVs7oqe3S6237Oc
UAylBNN8ZyFLeXA3Dk3fXZrjRFZG1BQe8V7dP1DPvaupL6BpgvYj9cqLnzg3VfJnc/fGzOBOeYO/
khBhEHi9DbCcy6MfUXMuUGWEs6AzornXGmi2+roPD7Yix81uhgB6khBLeaRPq2pNPuPMD2g7jS3Y
IBkfnaiXc8VvvVWLZOsvD0N2DHQBjStPnivDy15Ht35VYhP10EyEi2fBR+0CFKC4cd6QJpb4Dm5e
TkBjv0TuJ6NE1othgIiiMIcvYnJwFn4A4UKftJvWCe3mMqNCcWRY5l4E6BJ6t35oAdtv32Xpe8y5
bGNyQvvuZuk51zs6t91JF4v9HpdNjTQ/mR7M4f8PYee13LYSZdEvQhWAbqRX5iCSkizHF9S1r42c
M75+FpqeubY8Jb+gSNlliyDQOH3O3muPG/UqJ9Hi7VvEfb02WEIXtmkL7g6d1UGXv19CjlsHdaZl
xvZejDZRhQ1q0Sj7xhPWyfgD4Y5A0mcz3sK/qp9aF2PT5CUYWtxw2P8Hq54zEtHB6CPOYwj+gCOm
Xqtzb6VDcmE+0a/hpKDVLptwU9ZVci5i4X019ZqWnGP0O2QU2sYTWXfItJio5SHLHnDOrkO8LBu5
cBAH4ihu9qjv88HuH4wC/WPU/aoXVsphbWY9bbvSOWq46453iXYffrIKVr6fGotIfrMz2qL0Im4q
ZoE0ro0dhsltku19Akni5Oq+nLnmLPZZ0g3v+g6RRN2e+fjR2UjbZD/F9daNkM/D1fafnAnJVj6P
Ld9p011oAJ3V7obdLOmtAMgPdd0ekftk5JWJ+rGZp93MKrXB7UvPECjHmjis9okYJXfftqi/3/62
/2wYCr5kR3cpWoQrPfvVt+0Ftk/6l403eUIuQ157Ikur26LkftdPoOS6RcQQjTl5FAZjH5qJPzLN
Fw/3mBaCjzZ+CcClCgKSnKv4ms9su/S+i4ilM8v20upAzdza3joRsg5R/pMZofYJzf3FMDU2LUsb
YrI8uSUq5ctfPtsf+2VhSJthnW0slZBpvloMnRg6fFI5+BsWnM/gzNZBbWenkFnMBjB79X2Onm1Z
yB+WzD4QrfsUxuVdvWrHZNtZ7vgoBHlfk/YsF1E8mLSDXSXDLbad8dTa81eF9qrTZNjWdcWQLBD5
X5q67ut2ycJ8454EqOpZNEzc5Zn2S7UjzTCvjdIMd6bsiv3d/c3KY7PqzRNRHM3GdXXkjFOWgqfI
LHSaqwZU7t4rYQwxkU9Py9hsQ81qY6wgtwz90XqokvLZGCvvJfadT2jt/Yv6szycrn4y7VPdOHrR
3H5pYmyyU1Vk55GM5lXZotaNu2gZXmsEkAvsunNt3wNahzEiyaB3EOcs05RYa5q137j6dkyWuMCi
kva7zswe3KkPT8jIsRgrgWdo+yEWy3JJIkCPpmIVJh3bFQC9JzfXu/PPOkKibFzJHlx/PKOWgapq
EpdCoeIZWra2SuvsG1F/zOOYuDVff5GWfRrm8l9jkN5ZuAXqUshQVoRE+pG4iOhgFvpZWrO+s2wZ
f+4gQzN+bDLTfJ+90wpufbq4/SM6nXYTU3KrfiXAsnxfSoJFSPn58fZFK/6oUIQgLlrXddO1XOHJ
V9920It5eaLK9RwzPwutjovWxr1qB9me8EX/sceXQYOdUJ9EawhC/N+T7clh57de+6Q2u3Hb61+T
zg9IA2eDrldp/mD4BZlJmSmvSZNdBZu4KI3Fg41bby16z75q+U5N5VyvfXDHzj1WI2C8tz+g/fpy
5hImjZAC3jSFh+fU+P1yZqZuMayZ+82d+hOWHbELuNNWUy37Z3XQRkNb1dj/D+ot1Nf5MTc/DPMx
WnLZcApG7xb+NDO79kJMV77KG3fVNnp4VYfBqyUcMD3jKaFVD8WIV8rNHI/MdWkTMbYcLI/TSEoR
AH02gPctJFZ9ioJFWsLsMFvXSdXtjKb1to0pB3DxYbqigEBdUMXRCoNA/SXRqwvY+3NeyOYK36Nk
sHF19Dn7YM+PpGQPj12+fL4l62auBkbpRlec89KrH0Y6y2cTZSuNDLPeKMZPE4Qkos01uNzFAQiu
ZReiaHqYkqaBJpSMpNY1B6Mtjm9/KcYfOyrbMRxPNyU7At3DgfX7l+KRJWVZUduwA2UbZznDsKo7
vbjSOY7Ag+X+B2jW6YpxWnabAexuK52NTjA28NEzwOd0AqFvYOpaS92sDqjPKRGayrhA1oQ7Jg5v
/77m6yLF4/d1HSS3Uvdsl+fX779vDfeOPiUQdyLfzYeoHe2b4V2G0dSu6s04ZPatntryWOfZd7et
pq3euKwOirDgoaPqMrFHgJIAig39kzq4ukjBWoV3Pp8VZfTs+snealFuo+uKgLHqvvGX+8Fcrvdf
S/blo3gm2ieDzZgjX3fDPV+UjhbYzTpNxJMTdogHl1Gk6M1/rCQAWEV4vL80bUq/xGyjD+8DY4Gk
Mu74xi2aOl32dQ4qituOgK048Yxj3HIzN+7EHW0bFwq4v5UNPD5f/dYW1mwqRa4WR0rDtl99AVoI
mS/vSZHKmno6qUFtCiX1GNrmY9eV3ytcHszlyuyQCTR4FHvk5yDROzdMyo+u0wPhx/25d0v7Egnw
JBR1PWlCSP2v83I460bk3F/KbIawphDRVmx9GMPI35vWkqzk9OJjmI8HE321ziVBNG1QPfooqbhH
0Qxm5tM8UYAmsUGg1xLBag6MvEVWlhiVTW0vLFCtqiKzuwqpKjQ9bJ0mbKB5rNi5MYwkLFccgQqA
drSLb0Ut5JFuqXEb6ah4/hIkuMjUfQ3k1b1OikvrKbK6H4kdottWD75JcP8PEfGfwEEfmWONT8Nw
dmHikzGQPiurYIM1/5oUxYn+uLHG/Ddc4wFX4V3SOHX+DoMjGS6Fkd7NjOUUXsKq1FZyAfioZSvS
0bsasQ0jY0lna4Ie4zZaiM/CvQ69QSit1aJrXNYWdXANt9mCjn/GxGzuAPl2J2J90sMYt6Bv4hos
GP2/LwBaS6YteK/1LozeoQJUisywt/fWANAs84gYhYSGMDf1il04Vzf6suOnPt+OEYSPwozyD+gM
g2c/eV/320Zrzn7jpDf1OG3grv+lZpLL5ffbTQUY2HJ0y6KkpcPxuqyNXZDwtkuWGLILzz410Gj/
2werV+qQT/yVWOumlUmKkhrdqwpRHQS08pWDFmKr8HwDkeIbujQ3b3CDywyqc2WBosc6F+xYVpCY
WrY43bcTYm6flbwRbvUma6RzoR1wM/xInlu0m6vcg1YczkjN/ImAsd5OPtCdt85uOVjnhZ1ujFH1
uQ0hZFkgUtbkGDjrgp74U2dDIbXR3ap3k21kt7eX1j+ba5bJlmCBbJuSU/h6PdImumgiLOufp46J
b3WBjOAf/Lkhy+of5TBTh4gtDnxq8F5eUPfYVJ3THNXRKSQAdpWm2nhzjWHBdFtiK4w+PQwzij+t
ITcqqHN901lgc1I4LVeNRERM8NSt/nhRaRxtW2SIp70jRc5Iy8DW33s15vXYYJaKtsbdRq42sp+M
GdbN8wdnFt3VL6YrG/fwaw5ecU0OMKdwnjcC0cuKYRMb1iA0HqzgYzMXwWOHNefp7ZNnvu6/eBZj
ORZ0HfWFy7q4PLd+qdV1MxBLhli9TmAr4D4ha69u6pzGA9i2wlsiCgZIERNAymPUJD10ydpZVXpn
7K2J4WFGcDhRj+g0xrzhI4rzmEz+KZr0mgomyYD8zBsMLD39JU5tVgjz+vZHsF4/jyzDJKrOY/Nv
OLbjvu4NSg3zV9VYCQKE6DRqCZojB+0bqqiN6pA0tZfzIEy+zro7nqdAhBerCT/BCPOu5kKUj6ub
WozUYRDDWvaZ++ACNNtTVBoraQzhTR3C0gmZsop4B+wLualKzpjC7FzOJRxYxsQZPSyTTfWsmQDC
F9+5LcyemC4iVyZ0AWpgW4aDtwkdvzt5rHHbupC4MZFXr7ua1IpB3/43BGDz0T+E9Lr0xW7rgdxB
xjw5pDIg13v7RP6xBnEiDfaeDi05ixLFWbanv1wLLZZSSw+KdDu1/rPG1ONSQd6FdM2rqOm+p0aA
+mX5kfpDy6vFDlMiKtphNs7/HRqS7o6ME0FXL5JK0m6Oaj/Xhf5Vha2pg5W1W1dn+9VxYZ5goGkX
4lTFvjGwZxpsATSr3DW+n5L5nNcSDY83nZJBs45uZ/hrhVBju2BtqyZttjRQj0Sy6k84vOmDtLH3
lJS53KAQyJ7zDuDE4LT980Ac9caYcdu8fe7U+vzr+u04sJqXJrUU7IJM8ercuVmNLKUyAKGVGEcP
VUeNsdiKe/ke8SQlc5Wzqse+u/Zp7Lwf0iJcQ1ZzPuY6CzSwubSsjHO8HLq4NWDGPGcm6221GKEF
HaB1nN01EzFf//kOR3HsyVsHRMVjU9LdHmhKH/bY53zGwp2+BIW18AqC2ol+blu7wGzueUlaiVAB
NZmbrDFkplvW1WRTppN5UB2OhvoUJpm3KUsPqfVSmU2ADN1N7LN6tvpCL40Z4qs/8TOmcoEH400S
DN72KPzcnAcdUmKRA0loviuNm5LEqFfYp+GkpQ4Aabf7+vY3YfyhOli+CiFYznRJTJWhv96vRYNb
sHHwtwmhWCuv6EP8O1ZITgIHRwQ3zPrmUf08JNjhmiYNKdxQ63eJVwNxQ0l+nKB9nIXlJwdF5zGC
7AfjB9x3wQgITcdRoJ649eTVa8dO2GvnaRJAign07YT91YcOsLIzvPhlqtHzlV/uc7aSEnQ7Zgaq
kIJJWl0SKqlnw4++1bOzS4DRVQSI/70k3UAUnfdhX7sfzBDHJDu1zpiyTWANHl1i7ay8rHMJz4A4
0SvUjm3jQ2lLNME2eJ60/V1QppnURO6nvu4IJjV8fxNGZXGSNC1CHnBe2/XGIbfJUgbdp/f/9tYw
PXj420SX9njVKpewgQWrmLWfc8ykm0x14ikdvqs/ZFc73ElmCmcWj3l2VAVcl03JQ29BKfDs1n4w
IrJ1/bKGQZ5k1F7aeJU8mM5ZCDbgLv6yMxvAtF9gT/d1QMeGvWObnWwaCultXvrUh85Ar5+mIpns
rd+AY5LzOmxIx3BT095JQZCMSW/qOGeM9ZrS7vAW0QTMaFQz2Jm2EcXVLZxwtVV97ZBvUwxboxh2
TaMP94gY/Gk1cR+Ljc1z+4OHuxTHKfL7vMde1nTjvq+H9JExX3Bi51l+TolvflBPDs0LEvQRE8qA
ZZ6uBZrx6a4naWaTIfg4jdsMIshtcpzhFFeNCZ4G+Y45duhgljyZZnKeNWNIj1IbJSO+BFNg1Gjf
0mJcQyLCBrmIm8LKsKhr6mFnBeLfO95F1715+/aNZCrt5W9rmmu70mFBY7PnsHy9WtO6PsWcXbTT
LvR7+IHMDzKUwmu/mMNjHopPpibso08eFbJUKmKNsIIc88ijGoogNd8ZFtnw1jI2ZJQ9XnrBjVa7
of2P+cPPko3H7v4H7pVLDS/sy8wlupr75GwVC8jbyaEvGFq3DXtHMtfGIAwApCA3e7D2d28wqkbY
QDBqFS8Rb/hwul+r7hiOh0mNrUvgP+uktrwdHdN4X0RpulGDzw5LxvFu02tCF2og8Ppd0eFfzxrc
rn4QGM9W2aJCNnL9bAhHnmEYoh1vw3OvHuxuYl8pTDaE3WsEGdE+iJpHA8eC0+r93m5i9mPLxlgO
8AvSpH3Uvfpj4s149ZaoQH20koNt6S/2nPUvTFtigG+zOLaJ3b1UHb67WM+7a1hEyXYmuWzJnWeq
0O1VqI3Wo9jDASJ36m7rk8r7JbhDz62rWh80IOAnNSOAdxWclCuqrFG+ZqXMEaFnzZM5T+4jmZ/b
MpOE6i1qZPr5kNWXV2jOyB4JnYkH0eCu7jdG2yFAWkS0dVo3K6Sf2dEZmXQ4RvKObOV45c7yhxcY
FZstned71RWA2pyPAFy1q1lDZEJiso3NMd2EXm5f/OifZg7Ll5yGO+FAhLQlw3eVb+6XcbuecjLn
VAHRB3Q1u7ogSIGwT07j0NxU3zYqkZDcv3u7Z3YRDam760ePnIOlrat77ATvv7tlx+VD53ePhgaF
UC7cGhnnj07ePMSRka26HLn+oAImmkS4tLXym943UD3iVoArj+ddL6h71dkxhlhCy8srArgkgse0
4GmvVLiEkLMJ8tv8OMD9enJFS27U3MX/xowx6fFuAe2tupYcmy0PiXjVO4E8xDgRTnfBRzpSgTIo
AD8uy69mWeYrTHIqDzkLaCCpPfZIRJPvQndV+lO8H/WmryZgXovQpDDaHkBTdNSgCURBd1GmNB7p
2gVqe2MDCm4XxX4aTfIBXNGFBiwynqVdbUX10Wr1vZxC7toYSgi6qXYf93QCWUp/Hhh2kTg8uyA8
eZb6O67iBmwWRpaqoQMY182BxESQhI0In3QR9Gdnio4ZMtKzhYVsU9nj833Zk6N5mwuZngjOFtcs
LOTD20vZH1tEnPOGa+nCWapaR7zeXbMFiwufwKpdaQ3O0fYtkn2UhG+cCT5oSlC36oeQtqxNjN94
fV/W4M55BoQuhWMxl6g0aiw9wxelfgJUSD8HyVGnHnynyzDYoFbaddLjlEzORRG+E43o9wBmbczq
UtXXsJ2m1b1Yc/UqPjJvOzSjO+j4v4fkWpQ6yT4xY1a9i62tJ0MoV+jmPw74v/C2WB3EDabII3wn
IyMb3iDw5KtPuFVudMmXUczUAXk1/GVQ/8fegCY4Si3OIqdPd+iF/743iOZwpsGTtZjUZu0ShOn4
xAjtvWLsuJbQdvMujMN5X5ZG8lGn9utK0T/ZefpcKxiWmZ1lDwWs7WbCvMzonCGHXFdm/VmdJWZa
tBz60j17gtby/cKUL3BY8IjQt1LBRhBJopPAWyb0GoGtutGGJRhM6TNMcK+XSkveKQEPWXZ90cYf
2y5gPS7nj17tX6o0fKdqkJFnGMC9pVIfyszYaRIo6tvXnBCvWzoWIzyDrTXaH86a5S4t7F+2U40x
sRVpMeCHWbNXGG3LWKD8ehFvVOdGkz37FqJj+4lsb4YJT8r8TusxWOt5pq+tNoi2feO3T0WSRdvE
+YSSLloXncy5VYt5N/RyujRsYxcvfk9v7bGM8qtpxzZVfmySg4MHjF7W96qKcS1WTKCsrv98r0rU
kgqJiBSSiuvHrQ3WcR7JuzKZ+ltdW8/IVo3N/S+LeDR3KurO9Gfaloa/7yaPGZ2syHxfIH/UU9RU
5YHmWLvxx/Jb2xCLdh+D2SWhIEqlRqJbf0is+UGk2cGA/Xdknepb2IQIwUl5veWtzJ7kE5v3++Iw
ZEPxqSyxBE4Fktn7jJ963F7TumCbGtg/lCpOD8lb9gEcEe0yRYV4X8ZGuhOS52jGmBsdQt88JREY
/Hw0tw0Kj4fRcx90fMoPYEsucR1H75x8TLZpDOJvkf5Zk7cNB9Qa/1lKcj17cgidxydWHLpCO6vx
Q5kvTF3pgo3H9aQnPKXuxlCwLeRJsTvqF6NiaKJO1Ng+B40drYO2DC/EWq/LHu1CQZrbtrDtZF0g
4t8ZRmOBxmwHPARRhFZj8g6F2+en0bGJroG/tIHsYT6qgwisVcY09vrfj0KofisXEd2hbUNx/2tu
PPY7WRFYFyNU26RN/50uKn7RSpK8O+bjKtH7+SqBmDluGO5kCT8LJsO5LoT/gsGwIUnJ6/gnpo0W
zdE7AxHOGqpqd0R4pDwCISyMY4j+b9UKGEP0xOgs39Nv1F1pMmr7CSYLzCEhliC4DpUtV+pRxL4a
Dn49ie2YuvXBG03MiM0s15Wtyy0eaO/EytiB0xn2pkYXk5k3TCUx9A/lBKW/HhLUK5HzOJapfSCe
ND5UA84Rv4i+O9k4XvQJ79pM4LyRk4TsL49Jgs36XeNkwbkZnR95YGGiBUK2VbsZkimaQy/jB7gd
0XmWX1S4g0ISTe30j+qFwrDr7npGJWoUE0uTyTdjWMOTDivz2LU+v3LcOvs8SlvyU7DkoU9plkwC
M/iqxeP7WUwR8d7uytP16TP26YuWa7TUi5mBzgJAUv+vOpjk4qHpC/b3amfoc+2IUPMopo6GblRm
V2gKACvSkoK8H6rPdho2G51xyyrotQCGXSBvBTqRVfK+arHE2r0OLNUx5/wsmC8oiqhDTI8yoarN
FHLFU6FUolaueWQh5FhKG5Tv5lg+NJ4fHENt6fPb2h7Pavp++UToi2kVesE/ilpXx/1FC8vhxJn9
OoSuvSsDEOuaN5FLhbx6rwBP+myyEUq5layBMAA5xpcsE/NDnuLa5aYNT3c6ditS+05vIXWTx+ad
OWK1DSHauAydpHRObWfwxcnwI/wll+0yEc1Tmb3cPZCjBajWYt9p6IyCGqqwA4ScaOXXfXekr+HI
wxJV7yikV9OSWBiS7reejLxGAATuSv5HkC2trxE3TIJsa6cHJlCsschecBkOD2L2dzlC9w/EA45b
nYZOPlVrxQRl5/STDur0HjBhGZ+YsH8ymsU4HRN2CrbrmTnv9K7POxs5O8UUEMH8Lx0/Z3lq/7rD
g+CJdmrpkxjCANPySkwzI4eZm0z460z35EkhcTUeWxRH5XR2Qz65jcNjrXx5broxqRIe056MAHZY
9aYGIbTcLf2e6r1lI8DbwqiGQ5baIRAOGLCaTebELOHqqrf0L9tVVVYaI4oRf6n6wlRAwSjNH/Bf
m7OW5jXZGDl3/YC5Y9IM715smzNhJoHgclcKDFHs1dNt0MS5Hmv6AJX93gLHugBPSDrUvHQlA7Dh
/+nhkuCfe9HgIY+3inRdTG28d1TK8FBFED3G6oDDBlhVou+Vz0YrvoUJ7Kra0qqd8hfdlYdubthr
I9HbtQqA6BaXDsaQ6qzeqldT8/h2RbFst3//shhFu1JniqmbbAxfCS1MYPUaoc32ejYwhM8+GZUT
KV+QjyYLuNu3t/83JTb6479Dk8k9TuWM9OH38gXPkQm0kTHO3WsFgOdbxD1UQLmydr6Q822YQO1o
9gtMQazPdgDosU73hW1oOyQ+FYBLQtEYGPZsuZKCqbYn44Ni6zmN+zIPzXR/Z5KSYrnhvJpCTLFz
Fk2PuCibbVo5f63KXhdlnoRULSSDIvZ2Nrv23z9Vl8mxZKkkfTAW8kGnh83/+kMHz7grS9KdoyQO
zkXGEKCeE3/l5UwuxAhnjGw6uFN93a66xQzLpISQE69wD+rtAuoPGZhvrXbwz8IxL6GMduoCzRwt
v7JTXhGd8HNgBi66eJnjNNpZIn2YczLX8Wn1NHWmnVlX7WMY29G2tJv2GZo5ySuUdn9pWP85NUHJ
4izzMgcVnTBeV6fElDRmXgU9yGlIOnpne3eLVABGGIhD9VkzQn0rdUg+0k7bnQfKZMuUFUPPGA47
A5bqDRdvesN4m94woWAIArxNFixv1c+MMui2qv2JiFFu1I7ZReu7qfKa8v9Hgh9m5TYhzCErnDbx
GAHUCqN+S+cAKeHCYPRbi1pNKbKHqO9oI5kppZUX72pid3Z3EUzWZOy1RentMrbhBJgF+XYYLIts
ObIGa6NYh1MRrKOl6UIGdnYvVd6+W+zXehQLAaplcaegjZBU+696ZVM1Tf3UewONdKB+ndO16GZz
Qo4JLJQLRiyt+bX6MIPQrqhiTqkjM02DDSiWxQNXAjxqpoGqVIcnNgMUIvKogxBaC1TBDhkbbhJg
7zUgj1plQQC0Xq5tDyFCMeX6YVxwHgMTfIpA9CBdibE9i45k/KyRNM/bFoYccQ7zey+p7Qve2Oyl
qXnU3jO8RkIR1JNftNV40PxtrvMPK4tmzwZro7nmtA0cYpm9cr4oXMPg2OfKmjqigsz6qNfZBzVT
Hlh2gx63tTmP9rJ6uw/JqLkfjVPU4zgzY2RPPtFmRb2AymEsfK4ApKxarQzXUz8/trBG/nKpyz+k
H6ZtmAw6kQYjFGYH8/s9n6ZW4jJ54btRKWx0IHu6bFz1XeeBaHPtrw68w7PbTeDPO5zf9QCr3iug
M6GvOKJmLFa6JYeDN0XReRDTd6t0t4YTube6sGAdog7ZekkcjqsxcDu2lATYTlj1UjtuX+xhgIBM
yg5XJAmytEGi7A7T5WElqWFzkPV+6zPmcyjuSOXQD9KIrBOM6G5F0e7ubX2WmMnHknTAKdvnlDwP
qWk5fzlRhvX/nCl8hTrXr4E89A81vm0Zha1JHcHDHWer8d9m3T9BSuwpXFN5UweoZtYNqdwnonRg
Ieqfwx4Z+cZIHBsmW/TOTQtYls1kbEc3a59ir4M0oEMEz8P8c+zKiV6sE9KDcrZFU3ZPodG+Y2IL
3RhV/qpL5UH1LmNf2rsoR6G6ytv8OZfD2rN6ogQWyXONE/lsa8UTw79y7QuHRmbqufsw8SRQytm4
EAgRXk1tRhTfYPiuwBorwCkJaevOnvRn5jngNPL6BIdoepRmaW36bJAndWhCS54Amn7xrWo6Zk05
rrVKB6uPcXcvGNWqm4N+LZzkacg3teZ9G/R6uJpDXT4y16lWgf3vvTaNRty7ou+eayrLokKjF7DB
ORV4FKu4idcd6BiA7g+NFRibuSRYCVU4g7luIRkoZ12Q6GeGy3BXJ6qjqY24CBbQ2sBE1SeMff3f
WDXJONGqJC6c1nlQYXL3azNqho9tm5CppNvdLnad5L0LJtb1KbN8LfIuZk6Xxtbz5Ox6cbDFjpOx
u7LK432vUacAzdQpDEDpR622THVKcYAtpK9GzSRNkKbOu6rX6WvXdnUoQzc55AJOSugOE94C4m3x
aVChddjhMjXR8bC1bXDjRBtt2IeRKH8xwOWNv05Kw7zyWa11SrjSTkFG9Axcdhc/8xwgwRG7+8lj
vr7XgpZIXZT6YMLcT6Fl7nAG2IzHYDcqn5p6W8ny37fXfiUA/a1SsrhTsLaAUjbgWbxeX+wy89oQ
U/fa1Vt0nhlGILMJ8xvdYu0cO8ZXNk/ajr4J4XIdDJq5mM8ymqLD2DufatGWdEad4myWhCI7YjQP
VbNERvLh2jlnyWUW1btU5QpqYQVtvW3dm1252a2sRL0vUni5hR8ifkAnfWhHLbtAKO534RBh7a+S
x3ACcwMQLPvWIlEeSBb5AvnvG3C+4MDcF2Oju2yKnZTcPr84pY5z4MKOoHAN5otJ9uRac3Fct0X5
ZPvJO5rT3ZbUsRApoj1czNE65kUv/xmG/Avzr/bmZCWPryxjGQ0i21qDZIjPfVnYa7cgr93wc7Fa
RhHnQve+TomAfB0n2hajkLsaKj+4luBgaAzwysS+uTUtvVt3S6CXWfmPk+zr09x7/YaG+ZY+Ap6I
rHr39pdq/VEoYrfiq9RNnP+YSl7rBUXjOVA8Cs6bOSN4UUiUSaYQlQe5HXh6b0y7kh+nubUoyCW5
oGHTny2ttd4lxQTDw4geBxECwkvbeUMaSI+BPQcnlKImqhc/bdhjvwToD4pscdt27vDZdafxpv6w
CU6QKeIPsZyJJgtn1FcakNQkFDxJFoClGNdpqH9Ks+/KL9m1SwpI0+kL/zReeZ4NlVlGtLLyzloV
MpyIwtPK81AIEqAdTW6kNzqfrMw4uwUYWykA1ooDYaPutRCkdk3MO77kPdzYMe6+F878Us70LN4+
y/IPWaxBU4cnDV15/EPG68Y84qQcIhQhwTPqXUhxrXNSB+v/Xqm3Ett5vkJh5UO6l49+7w979Yyg
B7iER6FV0r3Rf8E+/3KvaAqXHAByMY5kUKb036PyOKO0aAx4yXd+6wJxredLNHBL3BdMMsr15z5L
0zWbCPdnDl5hivLQV723G5HF7WrGu5bMuJt8LtbGkO/z4JQtfuuFwxqmhrjOlfNRgXfePld/VOye
EHSUPebei/SWs/Z7GZNUpGf4khy6EefsVukPKI91Zk/HwAnLG1bWfNfkorwNFvl0cVy/H9D/QjRa
IuKKwftWpgTiiSUr1FWb3pwbaxMM2KGioD8pwFdp1eOGOzLeecBWto50jIMOw+NT5OgH+j/zNgY1
sW9Si2RCJ5IP83IwSkIgAMmgrRG4o7N2ug8I5zFNGUzId/Wirix88kQ4k2troXzd+8oqwgoLXL8O
dIHWThLokg7vjCTkr+n9QpSiL/b2mVSitt8W7EWgI6hyPMcWNPlf7aSJo6gs5sgumX9HnoP9yTP+
zeswBc7Z9wuEuCHMwbaa57Fm0zNmcpGFsrKqjYi06o1P1N6jsMfvqnToTas8SbfxGEwQpjL53bvM
yHN2l3lxa4fp6CFbWve6JOlkyZTKkvY24FM6hgq91IN7twtwJkOHS6tekOL3NkU5ITlcagB1MNvE
A+zjGNwH8Wdl5wuqvHhAcv6xj7ljBZZvMvtGBk/LoakLd09Mz795bNTb0GzPRleR1ULvM976ziDX
sFrmazqP8xWT6d5uRYGsrHqu3dZdG4zHww3P3O6ipnJE6Pg7u6vrv3wXxp9K/sXutJg/PYRnzl3O
88uYhOexpydd7HNLTcN5XrJ3DdPBlNim6ywuP/QahJxWipMDq2BzJ+HEg+7cg6LVXIVbPlqLytOg
ag1P94FT7JE2gucOYuYXMQEWW7HOOQ/MZVd25z+X/Zge7jAdJvWwEQEeqhZVnspxTapFgqqgbw4j
KeFsUiO9W00GbrPZpjw3J7SSempNzEQ98agOQzmTJRyYDG0wOClXqaAoXGcpKIRUzC/2iBVB5Zo1
w/gSOUm2c0VNr10fhn0lyKlSc3oFSdKhPG3zGccuVqElKrZDBtONZMzitN57IkJhKf2XOytJS/qX
Ghw9DbggOQytw1C8T8F8K9x+PoAuBvQmAJSx+er6Seyj5S04cuvnhVbb7b/5wsmawdhd1Gg/Xd4m
hrjRvbCPYWo377HpbNQmsTGClgEx5YlSBjGXAGGsa+bKokw5lQnymIDgUyU+U923ngCRjdIpGE7H
gAAY4NopDKZVRor6urcu0F0/qOFJ5xdip9aH+ywapoc49hK3rco5bVii94Yffo2c9GM3T0SyLf6o
WHx8e4lw/ngwSYA/wANoszmIeV6LioOicSHbkdWcpSjxKe7Q8M79exJ/iLgM9DXTY/oy5hjtdSNu
nuJ6Ho69g6ocwAvatOyFktd/0mx/5czGetCM+DbDkL/4tdzgx25PGXC4k3qlDpKYyn3fxRlJEsQe
BP5MiO9yKG3v56vIxl+lJ7PxEsT7OA2PceqUD1ZbyGPQe8zix6x6NLKuO9pOyGCzh0RG8pJLEKyr
rxu8Wxt1cbV6eNFa8tFNOBG71kTgF8jwg7UE3ihvMYmlHfbioIcPwlOAqyYfecg1wLmc2d8bXvRP
UjLR3rt1Xe3vqyK5WUvG2RyDG4/GNTewvtNhRq/TJva2k1lo685tfKRoEymo3fRE7947RX5S/mVB
+bMah89kMddzhcvU/w+jR9B6AVlY5FE0M2N+SHn9we8N8wD94VvzP9SdSXPb2Lal/8qLnCMLzUEX
UfcNCLAnJaqxZHuCkGUZfd8e/Pr6QPvdTDkznHVrVh4o1FkkQeBgn73X+lYvHyFTuGdtka/kT4JW
sadNA5x7W99h7VAvUaoLL5vUA0as6Emoc4gayyHvwS3brdpY4xoZtuJ1NjQsjO3jfRiN431tV6s4
GJzL9atEoi0aVOp0I3oiwsQ41+gbztfPQJtzB097gsUjpz6N8xkIiUJEYPJjvtpqqBHSCJn9NBKc
ZqEgB4h3zWcY4iY/uk6/T6uovC+gD5bVpF9YGV5MJx7XIxXE2XCwDIda6Q9N7W4ndKWEH437K8pm
6gDpVIN2vE4hMG3TTHa7F8Aw7b3dfR5IqPGnmVyasBSv0OWLo6tOBIelMp/3ThofOKnS275Sn76T
cYwMFhnkwNDFSUMGaH1R8fM/Xa/F//WOEtheqYGvZSWbOIy6n77870eGJmX+v5f/8+/fef8//vsc
v4K/KL91v/yt7Vt585K/tT//0ru/zKP/eHb+S/fy7ot1AZxM3vVvjbx/a/us+x/a4fKb/7c//K+3
6195lNXbv357JR64W/5aGJfFbz9+tMAR6Vn9adFa/v6PHy4v4F+/Hd8K+fKX3397abt//Sa03zn5
bcTwKheASy/nt/9CMsVPDON3F7cm6lg8cwwSbPY9Rdl00b9+M39XDUPQJUPqR6Cls0yD2rJffqSI
3xkOoZ7h+4sNku7Qb//zwi/fK6vv79jfYx/ft5lMllMqWYZOC1ONNvzVLPenWz5Be3GrBhnzH9AE
HgzH+yZNv/zpYPx4zP96h5Z8v4OzDUE/FuGFq2tsMkwIE+/rZeBWkw5uhz6qpQ8De2aU0/7MTvOj
3QWEUSP+HTZzWYgXhThLSaOr7mN/IrO4f4pcwbLIJmT+0AhGBgwy+gWYRnHmEOPX8Og1aWQpMYyM
MLM80vtVWNADrlbApdMY1r+QJldeVYnAm1zMSyu3VUPbr2j6ylsms67c9/wxyotUleXwDfhda5xc
yApLelHfogpz6AZUXq6UGKGkRB3wUc+l1M4cWkn8bunGz5Lxt+7LNrQgHI3zi1MqmzFUUJfXqPnY
4mFcGLJtTEo6IUiDS+OlHqoOyjbRIzk0rjlIFsVYELxJ1LYBItqBfWzAQLP2xtQm84r6xwKtjO55
HBrlMuQimFGskQBifTaddhg+UhdDNn5RYTW27ms7WFjOvQQbQMxGqdNEpntarI39F2ZbeEd9DDOV
oCeWdAlC6CqRNqGCVgXaa8x7kygx9ntLDvXUeEZuD6hdI7N213FAMseuyWwReVNeddztKqCCLfgW
4WrrekDcfahL3DPPeVXGAt+ci9vvALDPgb0ThDW3YK+EkCmZL2iN3e3VWBow91w2yH6NXjA/SKd3
SRPJEiB0HfoufVFjWfaW+G47/JrJMr4Dds0mC8tOaaSrqdBhuzFXKkiyTPkruLj1XZ+NZeG3QlWw
eUpA26k1FesmaGASrDQTuV+8mvq+LW76gXzUfpMDnK/19WA1k1UxaI3kgjIJrYT0ckayhD80oyk/
dgX8ZNIIBvmZnpiCodw25vFuQNmEkzVZQoaHQJPqKuomp9glGeDgeGVJ0iXu4oCZ54Op2OR8gOEL
wE7bczsRPh7YBG8otT4HwRboeKaNqKsQPLtHVVHa9NZsCwrVeHSDaDOmwC/9ELYFKVd4UuS5hhRp
n/WOqGv0vxVxXxZg/Iy+aNJnq3iQqrNOaCiPt81g1Og0VQtxSi/IELstkR7rnkVvaNiogzGoazCf
o77uJiDiUM3qHk1mqFikGCiibQsvc8Vg36FZtpV1a5tGu7MEwOCNowY4A9GOBNkOuUGKWyozyU2s
OpvLUNdl32xSorAAvUsusZ1qosH5alhuZz4Z8URcpNTZm+yyHoL1unQ1pyQvQpmD+t6dDOFsZ8OM
7DWya7N6tcJlQWG9ZBgyBGUawIaOEWvHpmSWocVlGZ/1RuvGR2nI0dlb06CR+qEl5OSRJsRNM4R5
/82q27K+0WmNVyssRrrci97KlBUsxV56cWwN1OuhEpGCl/Zmr98Z2WDZgMCY2b8OXcczWmVKaYQv
oSulMNh5OvqnqpeDvc0LsyEtAJifCZVDU0T8JKwCVRDdnzif+/YVyE0smDzRmmrBa6aVWkvC78K4
2+DIDOfbuCEpD9l6VpB+6saGWEXpoBaHOSV4/n5widvT6aur5qy8JbQS8PPMAavDp18v5O/H3kur
w7J0LB3AJAxV036+WYQtjgZLb1gNFypzEsjOG1X5Jkms94jv/MchyPub0/fHMxDt4Ytb+rniJ/tI
qKp1P048Xj8mX8p2hMyHbS8DE5bRUgMpHpLiV+M8t4nHqCmFLAg/XHkHNYoff/3S35MHfjwV5IMG
xlCXTJmfRvDSjNha5ugkItduQ19Vxs96O8XRSpIPB1lX71+VvAtL79cPqy/9jz/6Iz8e1xRoO7g5
a665PK8/3Z/NxFW6ym4ZC7fW2QbFODd0bYys+ABBjcksOGN8RaNWeMl0OzeX2vlWoOend7zSDbiY
NCCh3sLnIr4CVatvOP/kW/zLm8TOjAmTQ79ARRnzcy+sUTWCfjhXV11dQZGI9K92nbj/sJX4uweB
xwJ6ix2F0H4+/GGiuwO6BJwgtHwl7oQC0cmvD/X7bSZHmtdB/wldrUE3yrF/OtJa5nSE7gYRvUrD
3hJbbazGmPb7yBbnH/wcf/NqeBmaQLyruTYt1/dvahrguzHGOOa8VkhFSSbPsoL8P389PIizlJGg
Af7yvrhZk48y4X0hwDjcmlOlPSpWrB7CFtz8f3zoXB23oo3PS1uktu9fj4GbpK8jXk9jMsTqPuf2
l1Rt/+EU+Jv3B5SNtehFlrVHXX7+pyshtEei0zKFnCUz6p/yOWE5DQzFWruDxFj161f013doMa7R
l0TeQ/vh55UOL5wK3IjzzYkj46kyRvU8Yqz4h6t7eZ/fXdyOTpm/XDg0lJcz4f1LKkRqlzHhW8jd
iK6qxtJTbVesmqm6T8MBoWwQRPtfv7C/e0hwRrbQuS/DYP9pHQuUDtVh7vCQPSxgW9v3BZx/PT6p
KbDuIlIef/14f33XyAFA5e8AzWPwL34SYxid0s1V5EYwMcdPptF/0s3midDtf7gz/d3DYJHnHESW
5WrWT0ey7dOks2h3QBIgmueQlRoybjlJAlJz7svaPxzFv9wIeQhhalDjoCFCCfjpKLpqMamFnQIH
r20VQrIoKO1o0yVeHrvDeXJi5+HXx/Fqnf75XLGowHh5gFbYR74/Vzq86aUacfrrtVA2Q5QtChRh
JomPkWKZngeg7YgnJhR3ZYux/6xgjit3RLs7QJvqiSI/qsFXetRxw/nXT+7vjj6wLKAqVGk698j3
zw2hYT3oEScVklusEWZCjUMPnHvXusta8Oq/frj3u0lWapfZLsUIi82y7Px8M2ASamq1tRwKbSy8
qSwtkBvhswl720qHO63XnmqcNL9+0L+sCMtbDnwPvgWX6l9uD5CTaqLMKADqWYRrTVr2/aio+v31
UX60MN7tz//dPPl/aLD8/9Q60Shp/h1E8ZfWyb7NXoqvb++aJ8v/+N48IUb5d8Ewgk4ITQMElYsR
/nv3RNHF76ZOctUVbOZSHXHN/2ifWNbv3Mn5kc2aiql/aUz+aJ9Y/EEVVC5T1+X8Ae/xn3RPfirP
TIbStgojxOX+CmgO3dn7Mz8RWeTGJpgPRAfOXSScsytFegJ8cRiipFi7Zn+Po+trZqX2kXp5mXPq
6oa05dUYxfNpLBipdVlmn+h1hCuILw+10ywO84p6n7nG5k8H929aMdr705gnzNWzALQoYolt+ovM
mPAmy4onkRIlYYzgZSkmJYL6SKhPWs3uhi1gOgwhcRNB74+xSVISPKCUBEs233h0bE1Z//op/cS9
WJ6STtlFM8sVi1f858JrmiuGcvj6iCzXhBeBFFxp+KbB5JhzcSutZPikDPaeAf4qzsPhg2I12o0m
nScaM9spcS4kKQlD7z+5Vn+slEauByZAmyzKjm1uCV+XSxenMejg/fs8/ZtDqeu8t3+syMvztnnC
3Ekt/umAyd6/926upP1ctaSqTfp2thpUJgAcV+qCXxEjcWdW9iiIslpbNvDrUIzZnSZyZrBETVkj
KdIYBmneZP0jjbn8sde/DZZ7stDqkeg3H8em/SjjUf6D0FxQY/z8xBcvFGcuVwe3ZU7d90+c/pBb
EU1o+R2n76pZ5sd/fAgL0dE/tvZ/fEsuc2V1+WDpQcD0bfm0RlMPnT2LvT9+UWEuf3IsiCm6UcPq
dbvpmCfGdKyqUH7/7Pq965cdzSbfjUobXDG/cv1Bn/mEcs63tWLEl6psmlutPShBnFzc5cP120am
0pEayi/ToH7qAnW+awkWvuvGtmBGnt+1CuQANF6ducOyx22oaY9mbiFJ5WS/c1OCsjD+xp8LrfZo
4G+BiWof5Rx2mKAn7UbEBBMgKWi3TJ0+Emmuk1nV6dtxSgjfu+aexf/++jpwEpP2re7AcdII6W/g
5JJdMgeW34ZVYfpT564sNbUPU6Pg0UAKQL8vtdehU9an6/dCAENVXDOQ16LhBK1mOF0/Y7Eb4M8F
+UEn142aAzxkQXlwYHRAme1qk88FDo4SUYEfDsyTcySXh3T5oJdTba+bMCOC8/rdoSmKjcic57od
AE/nSbnWchsZS0KWyPH6wVQUQV+MXPe5jfTjVRv7x4fBVMJjKG+vkr+0g7SuKPmzEddor9Wk+azq
j3GkKbTFlmwRyBOb67c1HHag4etnqRrqLjHeki5llD53xdPMHX4TZoOypv0E46kOsvVskng9L18i
ZUXB3A7E15qWBtHZOGXhlPqN7tbghJX2IWR9P1dtgk6k6R6u38pzO1kFmOuO1y8RRSZ7BEIrrUXs
m8h5Ima5gIGbOP3Koomx//69PDdvQyLdr18RIzPdJ8SobcY5kP71PzRZDBk+YQBVpDFt6Kw/XQHQ
E8XAOZ/G7191mdEdDBk8N47KDDAN5/KYBVV5rCK8rE3U+xaaVGx/fYcNzBVnEg+ZAwoyK5lreYwL
8ZEvX4Zqx5q7fKYQW3KKmtpX6OCulSTMPHvCBZuFc0VK2fJpOMKXCGRIh1Fpc1pe+nxI9cWwUU4x
mNwQYgFk/IGIUT4EgcLBabrW723oQXkUKYcBm+2hMUksyeLPKBqsH47cRgtv9T5scR/XCqzaDP9+
UAPh1ktwMC4JAy3x2au56kjRBIVRKA6Zd2Fv3uemewqX8DfNwadD//VALWiceVPCJeg+ONCKpyGY
FOZ50p7GhdZmpMK6AQWl7iEiv3bAYrdgHkKwiwne1iLCghkRaJpZnXMkIxFF6jE3zd6LLQXZL4mA
R0mTgHyG5VNNGjSFpijfhE6rn/MhuxeKiqyhKm9yvL8+IXbpttYibEE2dDnZ16DQRsBKwzSsR1P7
QGrEJulb+Uk6NKWtDAaYA60ZCapJboQ6rFSdSyA1kuSm4Y7vRQCxbwpTpQ0SOjY58MMtaYuIHDAy
JBpq7Q7zwQ4HUEnTihRW+Kr6bV3Y6ywVxQ1UD2xJhDaspxGtvSQtHq6/r5MgcV+NjnaP5WpbtgqC
PZUE+KmkhI8qcUpN9x6zePmU2mnBGjDchEqYXxJWVL+dDul8aYHd+aMWeQnMS/hK7iqYbRf2lQt8
TrNybwl30dt2QfR36yjRd0BJGL2UEZAkfTg5ilb58ZhnKOuqaUuM56sRi7cyyRjLxtWJNOrVVffX
2LVY5yLisAVWRe6W3l9KGCcqepE9vchoDXStWqtxme7deXp181q7kMj3yV2cfXqb283Kwicf9fEI
22VR7Q4T2hOTgMAiSmLpS2wDfqlYxZ0dDxspcvGoLh+4CDxO1czTXRZCze2D5yASfpvM5mPDilRn
LSS7SL0di0Q+qTJ9rhWbOIcFGAPOl9ODaJdDOmjIynDh4QFtz07acj4n9kTMrv6lli5Be+iCdyCQ
8pWbDF+EMvY3lmVcuDTix+sHEmh3CHg9N5AnZWMHFZ3nSs/OdteCb5qhWa1ggT7XcpofE4i2DgZX
U2vHhww/JNs5EGMT9iFKxvoYzOZ0yeNY3ynwg5W52WqFkHfWuL1atILFLymUfgcyUYyrSu14v6Mh
PJfkHdGhPrtJrd0Euhn5mPecc55YcIVcMk0V+Du7MmiVszaqOyDH8B8594I2K89lEezjpBlfg8b2
GkNNT1oRfGosQ3z3W5HJVrX5fLmqQwZ3ovU6EFlpDfYK4lSJ+FLKeJv1iIJFNp5xXEIWaJinw1wn
D7QlkLscPfKVohsoL9GNrKLUM6p43ihC3soSG0MVTTdzrCr7Gnk+VHzR+qWr1qBGMrkLrLaHmBhF
jzJOwYI0G2Xq7TvXnfGsaFOgkEISJZyy8Uo0GbA4XtMgXTLI5jJYq1UjT1nZvWam/gnUDSYHrG0Z
AaHzGkim2InKqjzduOBpZFMtKnNfpsQ+kdoY3Ttm/2XSq5lKxpBHuS3qKj5RtzbodR9UPK7npLVf
xpY4Yj2B/4FUkbSODuBqXvQCg3CGpNruL11vK/4Cx1krJY9iGFgKtLg/afX8FCAQ595e2VtoVOm6
GMYlXs5Fe55+TSMtPg8kmsVCynGVUjEfbQ1mtKXYx17r7kzoWp6bkgSdDOx9IeR/i6FdXYKJ7fgq
XpjLkW0PHsF4DnRGRjDhRgKrIlXYmLi9LFbDdFx0R1NUbnKkBoecJXgmEH2V47JeS+AvjBiy2lPr
7tWNwxy87LOI5ps6AaEGzczasN06WdWrqoOficJJ+BEkmKNWQksodK6sqrFRFmO+QfK4oxsb+IjE
yC9lwEOAzsEp8oAliNPMrWF2RED5T50wn6STKUeoXR9q0dqrIsCDXaNrCRFDF1o4e0qc1esAecZs
2DHUMWXVRS1LhVNlntW17sZp29tRBfI0ZgNJqFP2mBrSQdWrl1hJQ/C6jtGeUa1+C2s3306t3ZOu
oj0XVmxvMNbcxxV1RSW0GzYnxZHkBtKGnDDYRCYz48zG0AMztBJ+XyjURYUJBM0GBEpGobGmbQAn
s/6CI9pThuqzDOF9GAnklF4KBjkL/59U2Ah/iV08uoF7kNE0rCKt1dHuzN9CBRBPowhSh9AiroA3
uT41psFdPPBMw7b2ISlVW62tYHgs12zkbLSp7Pck2KleV7mEzy8XwRAW+prT29Sq6kiWH7dwWb9a
zVxwq44DfyZngYIBoKCiH8By6Yd+IFucyjVPkgJrfHRctrVNmrvUj2h37fLsMPo6zONADBWLop9O
gXNqFHufTla6u5YV3VJbxGLjYP0hmI+41800BnAedYyKC6t1Ylu9wobq3IbAAoMifZmi6Iuzzcns
va3Gtt/aLvDsSibFoYp6Qojr0EHBaQ6nQZPtzoh7YqtqyQ02OJGA3Oyu0UCtZaTENOa9f10rNQvK
el2yVjpXQJ4TLPHOGeh6pc/Pf3zQkpK4lwlV0STVvRkOWIlBb3pRV42+HmjVxuwsY2UNywzTNWaI
GHnuwdKCeKCML1fXGBPyRwYm8c5Q23I/2fIy4SG/a8BvLSKlQiIdK3TCJcdxXl3BskHJmGYMo89O
OU3Y9giBm3JiHDPG+95EFxIAvfgcBzBw7MrZXhWNYz+1nhG5OBfdXJ5JumpOcXo2K3ZzqpN2mzhF
tUlOMvdug8zE+iikHT42qenXQLCfyBx9bUvN3DphAWZf2tIbRPuxchWM08SfUs31K1VUvBQ2pxZO
tlJRRx9AQvtQhmiT8PTclaI/OjonPvjndtsrzSeIRvGWNUPL+uYGXH++r5Lk+Xo7yvvBOANjg/g8
1dBODfOWpGv3PNbj4M0toIym5aYS54lP5guJaIV16cUznezuw49rDLvfHWRVoB2jNW9QCIOMa918
TZbIWTYzPtWCoWgH3DHPP+mjyeDeEC9AGY5u3CNQXKLtyVFI2HbUlD5LCKZCEl4vc8SDi/si4k7B
W2+Qox2NBdkUE6cMAIVxZ5Zp42sRse2qmpf3tVZ9lHroHNXgfu4rYJaJKE6wnxD0Lr75qB3LW1Oe
7PHNEu38mUHeIdHDE9QQ9VOAfmsDOw0neaeIG6uIwhX9hugSk6GK7Shvn1urey0xtb7aTjodw0T0
pzZI+xMh7NLXJ0qXHy63PizPJGzXtYnCkOkoMZn7a41gd/WzAhgFGUHjnJgkHEqG3/tUDR5qO8YW
4ZgD3Qryg3ExdN0ac0F8VCaL5F7H+uY4KA4nhshk+jnt0XbGxgsNs96hU3D3sQ5CIXB8o7U21uKY
UNDkeMjT4MhUwcnhgFzMAbt/VA7KtkQ94YHtL3hLCGQGm7EXZffAnjemf5M9Onns1XaTsyCnjNnZ
u6/1cs5OTpAdKcYakndj5xzbHUrqeXT8Qh07v1wwrWHdguk1WZPJmqQTUeDLShoaSEhHzCfFFJU3
29YFYizIJrMmTzXo2XM6mdwgy8UViHjAG4xQP8qoeglTrXgMzebmGjEPTno6tXBKfZEp2zkVxgUY
oOnrNTDMJGs3AwoRlLVAmCCDuh4BBcWaHJDQH2wTnnN3YFnS7uHHUlPDwBqhBqx0bu13IxyodV6M
5Z6mcnSK+tzHENZwBo6zTzfbXou8rb+niBmfv5/6oZ5bl7wzxLowotRP2ya6bYxYO9ShBoKod82d
ln5ocxPLcJl96xtR7q/XYpcVAE6F6U1z0xKUExOkDCK0TLvYj0s8+paOt1Focw0RqMmJvnGelFDV
yLy02yMBiTtjISTMMQmAdbqshw0G1AycYqkPh6uOMmhV42wo0WFQivDGxSCyYiB4qHS3O7e9uiQf
enUNGYXpnXUZuko91NXXYiqcuwBTwmj13xqUFfd6SNhuMzWhVzdhtYvTydwaStkfkIysmgBygZKk
014iT9oYI10gdYE01Es9qPRY1ofUOV4/aFFsbtIAfblRIvfDcJr4Wh07m1xg84w7i6xzonGOGXaj
TZKm6erayGk4uIEoDnqaPWZFOLcrBeu9Z0pQQaKZsrOakPtnqMqZ0+IhzmBZWyGgtTFYOgn52GCF
Jou3TMmuwdrYevlMwsVkjJyPemKf04EHDwEuFXYBuKmdotV3YbilyNZHQwShq5bF01A/wFUJNtfA
0VnoIW9UBd7ARRMENuXBqppsj9zqnOlheJe3mnLRmnbe5LX+MmvdK+Y+FXJCty3MtLjLU+OunOxg
p4VKstbmoHqo63FfdaHl2UqZ7xzMoI9d2FBkz5gOl4IgsN2KuwCrSqatwhHoLF4Uso8bWa1ILhZb
UGfuIQ272+vNStAWO6Ciu1z16oHxdVpEGlcMjVGTFCEZCqkZzeVk6I5NJzNi561nWbUvY5mRs9fY
ph+YA8aqUgzbysa7HSgL/Sjo70eioTCsq9N6dFJ5hCj92LRWvVcqiVHa6Fhj1N45XK5Je3OStqsg
mMq9mg67FhU+IvDYXo8Bw6mr/9K2y7e2NG9IcGTDkorHUtb5o2lrXufWe6lQSX6/MqvmWIdKfQ4e
U40owSIHLm2ShKIKq9tiTNDvEC9vNYWVmHI6PlQOmaXEwMDYA0ddZuptR46zHup0zdIS7bph8Ze1
znOVigXGpn4QJBsO+WCtsUxSiMvipafVxf0fueDVnZIpgFoalhpp9hc1PqELS86WYqDpKAYI8pGt
b6ACkaia0oJ2B/JI5IeuVskP9/E5SM/QI3lM4sz1BGkgrKNDwHMjwGVxJoSuVaydgFytVaFzMF3X
CTwniLWPKW7TKzyl75KbAaj7sZBhf6qgAsSxa5/LCi9aASGvm0Ewulm1ybSkORM4nx9xq2O5cCZC
Bkr9YjdP13t/l7abGd3hSlfJ+a7dYNNkyhuFcnM3BJdmpJcyt5TNilrhuMenvVaVtqFUp1jS8069
YW/Kfhai2JL7aFnR6JESqHnTwNrl2n5nTd1NZzfWPm/S3gvtVjmObhL5zogJF5AJrjT6zQPFughX
MT6WuxE7K+6SIL4hwmWHS/M1bXr3Asf3WJb9tKk1AIPkam8LFU5+OS+tt7RBfZYrR3rrnwPFrg65
qqSeUAJiBDT1NTfg1cf0vtym6Q5JYmB0qQQlYBBuqnGSjzYYZN0kwzKJEnULd/RwpbanrULjamFP
uoPKohAPpxFz+COULS82M8OfM92A1SCau0jlVog4YNNDqD+mZbShgzfcNHDPvCA2Zz8bionalj33
PjX7EwxDnbF+CS26iuXt9QNhHRLT+DPHS125fRn4phbJEx4EebruknvUh57WO9BCi3Dgohs40Uby
TaCphGs4X+rRUHJ9bxXmpm5He1c4obFVovRBJDp9h7rTOeFS3YPK52LNM6x8Uyuy8i2BXwOFLvQY
6YhbohUy4MOzfgh6pTyQdHK5iuv7HM8qIXEUKcQOUeaBImwG7SYUw7iTzK2qSi33rO0O6nrqg9iG
hv29uHOsDwxxw7XoycZ19Da8qHa7iccGkBOdT1yBqAjTwS+bIr4vp/ypLZH2XdctSXpRpc/NruZs
56y2yQaOsictEfGWrlx46qnzSY7OXNO3XLFVWuP5j6JJjaPCr3TztaOMoIiV47PazA/GcJORaHvX
ixjbYmCT9app/T40gJlPplV4mhbQqBNugVy2oZNJoPbS3DFCclZFOFzSpLePdfxamNqFfbW42Hbe
bCJmTt7U6VwYnJcNbrYoT746WfeMgPrO0ab2NBOpxTptmzQQMK7lI5sXox1Rei8tYMse880kcYAL
vbFOuTDbrVbKZmXa9EuwNt5nVvONAAzroMx1QRNhBxUVEOKHnoKUzldIg7SGJYQo68HAlO+N7qj4
rWWaB9qqa0YN5aFT7QB8nnD8sWozwO/NDZi5HBNEx5wiHoKthed2VRl9ug3HvPY5SRC0MYI5RFNN
hu8Af22BwGe9cgYPWW1nvenWAe0GbXTu1K5Rd6rAAVVws+vV7sGwK3Yf4bciaO8VdjEb/oo2eV2U
R3RJtE1qWPOWHDrjGG5iFSdH4jzMVq+vVZLB/ZiESQhpEKuq6rmKgi88T2dnWc3JgRK5mZ1Uu4nV
eloxYb1NpkZ9ahZfiznSY3SLDpNI7q6FleBhC6HEZqhB8ywwD2qofp6DwjkDX8Fx9TirdXtyx/5k
x4E49Yqe0VIUnd8q9MjSSb0DgVHezEpOYTkFO33h6BWz5E6sRZxEcRpssuJyrTV62RT0sYL5gptr
FwNLXadZiSFadZL7cbgdI0HwnCKKt/swdPLHoFScldIvc7AOBrMTv8g+GraFpSwpCNa+MuM1y3iG
6rxAiKRY/XZiY7W1MudLE+eXSiF/wahxlCHNXvcBJqkB+QfFtVX69KBb+v8Ei3WO1R5Ho4QhxxYR
p5TA20MIOpHSlheP5MMmTNW3iF5JFu8AYA8eBJrhIPECqBWttUzv18hp5ltjxpEzKGh6LNJB4ejh
iArjPLrp+vLWkGITao2400JS2TEPrkrVWLetY/ujYUJndjjNdBTyel3EW2Osy13iYh0gZjf32gT+
TUYcwzqWE3dfFiQAQiAsKcr3lmzS/TB2Ty65pViKJmTWmQMV5gUb5uOErGtV4D/eT6nab/QsbnZR
Dr69KRELG0Deoir+iOgrReFLpiTTmvJoiKlfjyndL3i3zqoCaF53YXYcU3M722ioI53dFsWVuX1r
yhDUO3W6P7DsYsujpTkaBalTC90qrshVqHKce6HF7HBkh34MRXMvhHT2mqqrHOb0BTcK6unBTtf0
DiHQFcT5WLRh/Ib4VDzl7n1q0WUTI1LRyoTriwcAnwGq7tPUYXeN9JF8RHR4q9qRhGconeI785Tc
uind8MIMs800F8E2YYILV8q5cxLtWIGfyLvmg7lo52w3Srf5MgCLNVwEjZMtWPyuvbmGJIYJ0QFW
MiacsTNNtzowV+mc69uhBqczyTm4TOX3inIqb7QZ75ustOaI/nkPlWv20kbT7qq6IZlR+rT2iZii
7j/lPbxCEZ9adr0zjFtWNFuH6xk+K3Go+lU4ZJvEpnsak3ScdV426O5OtYZPo8YGLS1IdKYsfsB8
wYrgOI/69FQqVXXK65wA52n4qhdZs2uCtvR7t299ekHTwa0+9ApwyYYTYmNZY7xN0XfcJq14UBLz
jXAo8zAHPTbj0OBKI8ZjqlCriVCj0hk77ICFO23skjooI9Rsm1GEkuVUjPvYwoOoGebXK6cv7OAT
2XlySKL6TZ2Mt6GM7vQqzg5l4dx3bBK3TdjNpzIkxro3x5uQZAj8u812KGV1dBWGhX0lLvmMWXK4
Acb8VNPCYqcSjwd1KmafAwocEOraXrkRXfsVwr52AAsqV5EyhveFNa9MsybW1dI0zyzibhc7wdam
l3vtOmCqKFfCUlilzfFYxo26b3SyWQbhInoAbGmHU7ZFy4HYpWnCjdKIva5Y1iqua3sjGsOm9Y+t
lyGY9LBNaaCsss/NNPYbw9Qn3+jAm9sZTMDakOFd0xv6KkRnsKId1t2T17AyEiLgYWZM8Fr+D0/n
tSQnsrXtK8oIXGJOy0D5aquWdEKMpBlM4j1c/feA9v8fbKK1x3V3QbLWa5mEBKYFR2r/iLoBOy2b
1wo0eNcC3R+NjuDTHB79omcaGQVakp4Gd82FpLrrRSxOuLMlGalVETtA0rG+b5rc2Dc5aRG+ZZU/
cWaE12gQryHh8VBeRMCwlYwE5k8LphmS7jtjzZOaW6qaAGPt2hhWnOpgRlYXLOHUnKAzgS00EL5h
IMLNUheBsZzE+mwv6IaC/etZuQxlMN9EhM54ynlN3Mto9c4TPVG2i+PIusquFUebFCJbq8j7syq+
1az4MRRpfq8TNBoUG8CFLuVNG+fkaRjF0zEr421U3n+VtPp9PSer0yiLONOh2lRlDFe6SRImuLIE
BQkJvoqc4V7a3fepjb2b1Ygvb7Lqg+1wDNIn0ZBV1V4KXJCPtEkONIyFZ3oO/+2sBC4871YIuLXO
2ywSo6ol7GbdPNLJBohvtUv6qXnzE9BN/2E3ePRpQCVpv/BuTUHEEr9954j+GHu2JusV+/+Smc7g
uRCuuQyyvix5bx2lbBhESM8lVrS4ENCkbnM+aIEYx3f+I/Wh62dxdFpDuyxQqrhKSlInW+WbDmt/
Tqi0FjXZbtsAG2Lp9i72zqAqKFzl0FQ3ggq9oY6C3FXNudTorbN0JYnlE8NBw6gBK+D2yC7GhlfA
+1Z5E9tlEyxgWgc3Lc0g67CtAuS1b0l459Xl3KKsek+SVDg7o0rfTLRgF8w24oSbaqQ+L41fFVSu
1erLaxFq/rYzNSk1JWU08nY2DLkbx0E+6Pn5VuRl8UkzrG/NALZw7APGx+G1cXLz1MglJTFU2i/b
1JJN0h+nxL4qY9b2nqE04qNGYv8trG+ZSRLcyt+jrPB2I93muTTDd5X3waxe08j6In5gfKiOuLwt
1j1e0mfV5eJoIAQlKJ+jMrUp/Ytjzz6TQFrdQop8oXQoQzXy+tYPpeFHifWatbWGV4XylElvSJ5g
aQvMPjL5IOLbWE7eMybxHGYnGgPYU+uZqB9DJOdd2vS/DIrsDovRtZfcsMsfiuSion+Ta1aF6s42
idgXlZEQHAvbQP6AaYQm9u8SSO5lL6tG0h7AFOPAyUHVlN2LVx/7vPro1v+OG0vzQr0F79xwEWi1
0h6zn5h3Y+VmqNQKovXCEktaDJ0+9+5y8aY0PWUOkRQy5JgBIqft5b0wBsCBqVI7g/mSqGsjJOKv
zJ+kvdNiUTEZrQbDY1VW8tRQe/iMXAA5srGRTuItA5i8ifLLNof8HKbRi0U020lTfujO41mk8c8x
KuefbcfrwtT/GGUifHxKxh2bg353De9C4RO7RTyL+wi2v/PinsSs1JXfvHrQ99AG/gJLG+TAip+D
YNmsI6o1+MWksJxIcno+pqM1FJpP2QwAg6JIeOnQw3R2h2p9yo9QCYTy5wW6EXu5T5K0Ni8cwecB
anYT+nbyyNL0ujSg5nSU5ZoyDlVDLkpezbemNvqHNjqHqQ2t++TFQMVLelrwMb6Jzm33GExsH0tU
eotbWuLahIoWTY1vvemdkjgrzqqnPidyvN8uCqv3KF5oZomnoxX3xJwp70MsUA6RdJaLY1FCaxI9
/DvYADlSjZIDEDyeyFVIJWy6EOohaXcbvdRq5EBGpMGLVBfnQtcLznQbZ9gAikMEjPJl09IGDgZI
soAW8h5r673Vu2vhSF2uUSPjOS8Gaz86ZcH3g8HeW3n9bnh1k49q0l06qPo/czjr7wWGx12rhjeI
Pu9J2Bu0ZlrlsDe2uCozmm5OPjzsCe2gDha1o65sWKtWUKfglSTObnHanQ5L9Zg0DTzArF9LPu2w
acTT4f3HRE38dkhPwY9C585PMu1c9ZN44TX6UofwlMWY4RRdhz4OlzUeK0ecBEP0mLOWUPCVHRhf
+6nxLqbd64ea1IjdFk6b6iz1REIaQeYCN+ErrXaZxw0idKcg09VqfBfgyW/6bCIUJbMfG6XTdoXw
+wQSt7PIYAiz+okyZfXXLeYhMdw/sYOepWXZ3ipGqsKmxHajWhHs/TetYC8VJe4VIaM6pWN5326u
hTSIBhB5JTUM81Y3ZbnXY6hoa30L12WyvrGIvKmXxDzba84CmdWf0+QJ31pmeqHAEYsdCXj7yezu
Q1KyWECcl+eu6TD3WnCP9toejj0jf3g9CIVDEexuwolzcZ1q3jtZY+63jHzHsrJr2QL+Ou0AyUEt
bU1EYYJ6BfMaz2MZkgrgjkkF8ToO7/S0IoZhSlmbceRMqq1DItZhgy1p3HrKxsxPmd40hw3+ECOF
HNwjEZN6Jh+zh8TNLsl/oz2gfmRyPMxEOd5qKMVbUlkAT0Jox7B02QVYZFuhuXtlYLM2spFOWyXP
XZpo19bSf5ElcDDJxQMqKIsz2XyoPMbW27u9dSHxKqWFZqHokcz2sRZrZEU7na0iMf2KlqkdJVYx
GEpsfzVO9L7IPvc1IJUgSzRm1dnxS09+joUw9/FAhZXXGX8igA3asYp+t+HJjbl6VpWm+aPrCILY
aONdRnN+5DY+0j6JumOa1i9uO1lngIz21HGYkko3epc2b2+ulS5YYcsP4mwQDdbWFUBmpdNzNpue
zkYVvlaLPtwAxK8Zh8l1HDyS9rSahN1CLvd2Vtmuz9VraLrXAq2kn6e9P6Ym3Yru14hy4yvW4+hi
I9+A7rc5RNyYponUaHwrnXLwMIoaZwfJZY6j3qBYbM9HI5gs+uwF6qILvGyyAou7/4pUge+ipxnU
aZlb2j4NxrIuj1IRSG95dcfvKvre2yxKTifT45SXvmlXAcEAf6O35YS4BLK/POvObO1qGxlL9SUI
dWYmIDw/rd+1YVJvGJhOC0CpjzDNInYoi3yD4yjQIdT5FK5WOHonUmWWk1dD8MrOGA/bvej1KiYz
s+BNtQ7YdjhWdE8kxqXrxoA8FYpcVzILhiw/1h6/Z53/ODH2CM4KQSyJYd907MmPwdRf+tJWN+L3
mmNeFwpNkk1vAT9JPPFOqLE4ru+MKJQm4RfDwu2QXa1VVWcYQx8IqkP9OeYzFJbpPWzVfEPlrf1d
P82+1yCseYBIW6r+fkseIP+pNugMRBbglvGtJCE7jRw01tRg2xDm7ZHunQyGH3A4OVRuRAN9isJh
+4mkBDfKe6qbqU/dl7r+2DBYU19LmMyRAA9zsc8U0ZBwmSGESKvXrlmmo/19WwFbi5/VHtRIe7at
dh5xXpYTVV9TOL0Q+he/zO0qAIewZIKT79TjVR8RJKeRZmjyRkDlSWhvW+ZToh+9inenlULPZjOs
XWLrbEp4nE3R6689K2QKw3dMXZpGC6ucecPiJN/qmBrGhMBMeP3QJkhUNp0IOIz/a7id9qLqoc6r
yKAFjcSi0p5vOLoRnKSKAgvpPYdYUFrNLOiH/R9miuixXeA13KMU/IL2dRs6pFu54o5cqr41/b4w
7R3qA/nO4OXLdvZexlIPDL0ejipFRrTJJGwZJte2iMRLGWkzQfNFGmiiQMW8Uqpbw02kRdNhrtBA
zes4YDvoMtKMzHNZrXI/NIv0ar9O3rLfKmP0jCCvhPfsT2BlZHzzPqf4+KUujT+S9Otd59JdXwO1
kiIV1o88HfkFWcM/MhvWLhlTXpAShlevbdQug3sKRHLb+n0LGX6J2DTuTL7ObnLr3yFaXT8yiFqd
tR5chON/LzXagDqsUIDSpEQs0kRbrlbsmLVB8uu/ZLmjB+YCSLZEdBhXRhG0TvF7ofP7Oq2X2sgY
5coenaUKMtIHEddo3lnqebKDhsBjHqfhiXby6cUo0Ta7aiT24DVcrPAK0ERaljDEXgnCTWEFtUef
8DRumJOhQJ2FXnh+Wpv/TaL6E4E0Hl0kF8e41+1bNqXW375fFK/dRSble2s4urObzekPJsE4QLcD
djZ38A6561i7RLPGA/tHdF3WS7JqvURdvemsmAjw6V1G5BN95eAE1GU80OeNB1YmVgziff0O2PXs
ZuPy6qTHxcNYFVmW+zXTdASxVbb+96x15L0K/+hFZN+thsOBQG773pvUrSB/jz/SaHBPXRQSEG/g
xTPXbtDtIgjLuJC48owqJ37GJeVzJFGTpLB2giRAozvLGr0zyhEK5gYN+GMt2EoaHVCphkjJBhe9
s9SWlAGF36BL3q1BO+1RFDP6QKt8NV0Qsip+jyWjeUL+gSGth7T7+NT1xXBIABvIp5q+YetlZSR7
6Go1fbdbdNMLMMl1JwE0EpTViHRisi794uRBpEG2T40E23HLT9izKZh1eTJnLCRVVhs/1+6UpHHD
E7kU+ckRvGOigYTDfv5CaPdL1IlEkWNYrzgRISqb3jlqxFPcsw7l8jyRw0TrrnXkNf/Zmig0CiiZ
Iwy0HQyWERgIu5D0Ses1HwEgrGIKZC7yYDCoFMmnYr4sNdi3XuUYR7waar4ewdU4HV+UZPhUBarR
aSxUMIGfnxbQBg4ir7jhCAAu8ZacR8Ie74MuX/soe6egkYxn0ROT0SVlkCKYQ9hCS0DZjfpTG6mg
DmFzaM9+2jI34ai66SzKFpcxWVc8367hLxYxI8lP2zLLcwqOt8vqD6ZMPUDLo4I+yQkw69Ay9Evj
nAk7WnhmdfyRhhY++npEptPEyVXO1g+L2/MTSJc6CtVR+Es+fBxO6rZIlR2n2YuP/ZSOvyuS3G+E
qpAjDS9zrJzh3zHpf4619A7QXBO7n6LGBaQhpSEp3vXyuO3dBOLReUQL0SVr5T+VGuJdTKbyj6VY
YrDLGpWVpK3PK4JGZv84BSOlbpfiPCbGE7ZzfssWj9adojy1Pe/h0ErG9y6S/y3CMd8thEgoCaz/
cvUZekt3K9UYHkvDfu9giVIiwF/G1DWe3j2jDeIYscL5W09TFtshnp5/3dbladaO3EDek9CbmUeU
yaYkKQW9jx0FWqOZ5xmc+8hZSbmdsD/cRdR7yc2BlrzLLjhpaLRJYsc3RCORos+/IA8WBBWCY2VC
saF7k3syUiSOqzaZnqPTwORgrLVIInaD1hZA7wzuxEC6+l5N5LlRPkXGwQSfwTt88mE8NaSC4Xxu
o+VlMqzpaSNfop0bfI7dZzpWtdLfyHekWof+VdYNA/Huj75e1ZueYz07T4jXpOw/zBynOnM91ZtR
QaIMXQks2vtIFvMnATcUWMtludClAcDqhq/4uj7VonRi5sqcIu/MfhtzEBZ2po+JaeIaGyZlhXN4
9OJQe9iuNPabBCdDR/WI48L6hCmUNAoziabd/OB/7Dzu+BmOtJgOuRjOm3B97pqrXJi887lLjh4b
e/d3GR3sdrzZH8Tv5beYpf02dJCH0ZQuB2wD+s2chvoYJUN53g5+3eFohsq+9TGSnMktH4nrLQHp
Oy6JmTOSAzezD1utD85pbtR2wTsCO3uJbMsg6gTIXRu10M8jvA4lfPf17+7lcmSoZJE7GMzwQFQw
n+mkWxSbI0Pgv5Gy7Fr2KSmGZ9iM7i3XVRuIuSH8WWXj0dKitTdVzS/bJpyoegem8skntFbZGafG
GilQ6qiHIyVG0eqMQ2JRKzireu9pk6mcz3RLbo0EWQrgnsWCtEbFruS5+n27INlzfHstgSYFQ592
ZjclV0RnBxszzaVmOVooRRspcniiL6DQNfN+1lYi3goVfRTzMl7E0LYn4XIWjHRFb3Gy6Mi7vWGT
rAROQmGiKz6g47WzR1QVhi4CkDPLzY95Nx1pAinPhdn+ktOs3qy2N/deT2W5s5BNX3HPXZr1UkRu
fRjipTrn5DsxhEfvWy7jnD83ATJ5FM31L0iqQ1wJWnHfDRyyRycjglLvGawj8qt3bYsgeJSa2G+M
DSl5D7PRwkvhUmCMmvycdFT8aiJqjqif5KXLBnmZe9WfjIhScy+wVk1ah0JsWyvHUgVJgiQ9Mt38
tH1V1Ko4FSPZQX1lIJSZavCUoq++QqZ5X6muBj9lrl2Gs9d4zc2zk2+zJtxAYMBHckEgbSXBUpq6
7+7deiEwwLiusFsVdf/OpHX5lCYhKvj/l8g2tauKzMR3kgoRz0AJTqMWAvS2L7cLUolxJ83kdRYV
xWmIFl4SPWqeCjML+bvzw+6qA1ucPOVj+9PWfg1KT/4Z7cYi37vUdk4NrmHaNZt/OH5VUY1MqK9g
0uGTy0Vd/25saqiLa17xY1UTpymnD7KaBlW0QcYkXdnEJA8d0fORO7SHoemxsHoyVxzWiDSEZNfn
1KLZfKymk5vFAz1jS0i0dqdgSBSEn4myheauz0xvi5csXYsvoST+53lhTAi/Zu8DPYpd2+FJDnMQ
G4N5TdcLThyS0dxRHou8SU/U+fYkkqL8m1cxakKwBSHs3R9dAE5QDnU0QoMlOG5/VCmweQy1uTMx
UWhFdUtS5plNVbHCY6TSm9fB030Cs/pPhotDzjjyHffTLs2bD2cGj4rXtM85yYn8thCzjQek4upR
5aH2MraV/jKk+kHOCJhb13AYoaaUQmU3fWxfCTrud/ZIP7Lb3x3TqV/jUM13yw4DNUc8uiA1Dp81
OlkhSQ2j14bAct64woOfwWN5a4XQ8XpykdHI+0czUDZwzFSWVJfJ0eWZh5SXLP3dZL5HD1ZywQMs
AZ8yL4CDjvamGTf3Ymw/Ixa+OZ2wmg7A4AJBCAH26lfnRHfYPX8ggvSlx8F8Tcz+d+/xXCVGBTkf
6s9hcZAsD7rnc//Fjz6raTqYnFtWRW9DL5JzBmbxPmYR6JkYy92U2jlvMzTv7eqJbTOEfZVmR0dz
PUVN6pCjhvrv3kURGK/Tq7UQJ5cL97EVG9M9KPy/2jWtwElle0605zVR/XIgL1zC3k8Vjrl9suJ4
phf/asx5CZIctb4airc81Xpk8+0bpp/4TLVsvSuliZZgClpVUhAHS3Z2U2gAymIojlTJdMJETNOU
ZdD+iuDmMDfluSb2dWeTSXlD5h2sYvb3hFwh4bjuq66wXG8Yaxem2mXK8nmXFYr1QTTh0YlNuqdX
EHRx4/EFdTGPxE5GTQPHKdq3rojzy5hr1a6o+9bXxVDvt/VEH1yGBQu9ASCjvGeViG6xyU3BtHF3
orVcYGJEYOo6bWIeCWCys+s8QvdqI8Wxh+U+5tG/M/YYVm6qUeGfBS0gq3dDehA8bRZi6ANbfaf6
0EIHtPMMsydZ0OWJRmKW6I58wRh8nFbHV1b35nvb0Fsy452w7cG8dVRBJQN+2878VDhRKMWiOdZy
Bxd76NUcGnGFA9FvWs0Jj+fr5Dhs5UN602djxIkpLF9A7+I3me/StdVTwYaeWJh+VZkBA+6NM1bz
1dKV6JgwLZcR1ZLjR5u2sP5XFoaKdR5kZbN3Va57CiPBMQdgR1f8WAYT5kb+MfbfGggYemjV1NAN
Z9OpS1LsfWkqTJGU+aWwstcUUcJ1sKqIs98jPFlrQhrnbMKre/Y+7JQ6gb9mAilft9+ibK3ta4k0
G1ASWHU3t7CoiDHQjo47r666u1st3T1cL02Fulkq0gIBtQb3EHcS2XNbqeNshQdLls5lu1AM5lyU
vmB6m2CZdrJMPp3BRlncWx5+WuqjqWA4xfH8bwmQSQZDAqvqJXwTa/YCHsZ5Dw/2Pcml8+JYmX1k
yPPYrWMg0DL6sFqjvLD2sqIgeDva2626tlu7eeYXi9HuYkClQ0f5N4wt3SeZay2HsNU1HyG0uHep
LY/mYgS1TAgO151PWY85pljtHVB62s8OSh7unFC4M+OEOLc52X2WnseI8RCweZGjv04tx403jwup
uK6+s2addoLEpIWyauHDW4GIk41v1Y14YfHZpaon13fRXsETb5HRnTb3Jd7QZacg2ffjAknCHcDf
Tinmz0wzcNAZC1YATjV6LKhdcl6Iel7ioXrplvi0tNl8jdeh1G72GoPxPi8Juhay+CSZrzsDTVLF
5pbzlSBAStBL9Sbj5k2McHyb1rRoOvuM+GF8a8zxJMzlqmNSQYcoqCLJDf/vWRT/Jq2me8Ge8Lsl
EegKKEe1qjV4QRhjOc+S9kdYiVcDfvSb0px/ePE45PfXzxZxMWGG2nkg9/4NfCDfJQuOlx7v3oio
iUOCXvSMAe6eLPiaeX8s55zuMIYbQEUQ9d9TY/ixaM9x3YoABZB1xHlEba0Vvjmca6QO74y5wdk6
abshGLQ+xAlN0u8mJ9twt456y8CVZQ9hJr8T254jR+g5LzC5HwFGMJiiYT1FY8kbfa3Q2qb/7VNT
amjISm+toEvn+W0m5XGIPUwctqB0xhg+sqnE4tmrF6TIWOPKKTpIozCJSnbjPU/d8oNkI/qGdfGN
X0Xpb/fO0l21xQ2BfJV1cCEBpqb4D80uFeGmg760Bsxb7OG2EJbvlsNyBdn7nZgkAlVyZsRWbfiY
Byrk+xG5iZa1yZlhMuCX7uxQJHZ+1Obua4/Ge2LGpE4kYtmmJGwrt+pjG7c02hnllVBJQ9O8lWP5
J6XqEm8PUqvcONh6MXzYsxpRtAHCSd3ukU+wMxKsSI0rHd4v83oC/1UFITT/vdX4iNKARdccMO7Y
+U/v24zkZsJHh3Ec/Rgj79byCrFQnPUwL4+WoWK/mOIimDH87s2eChptVL+EyCiajGPSRYU3vvQu
5RoWa5CFmn3XKUvczAb3H4GVnLqjZ+yXkCyMti+RjTW5fvBMtFG2Av/KM0yoVBbFj3oId326d2qH
B7ux251hFXQtxll3c2aebDFhOFIQWZTTjeLUruLApkoFQ0QRX7QKUgrfowuE86FkZDxgRb4rdLgZ
ireAORfxoKKebEtfWCJeEGgQH9Gi9y/szrvtBd6QcLnXRK5hpK7wf9q4YrFJ3E2d0PoWkclhIjrj
ICOyWS+kdxZvGJ/lMXHa+FKvJ27vjtc0dycsIxiHvClJ7/OLGzZQECJJr56d0oWTjFeK0DDPqro5
JqQ7EDLI9pghpdjTG8tJ4SBXCGNFu05CZafsaKHRCF7cbxzcdjHIxcKPOa786L/1WFlv3uyZb0Wr
Ptf8qmq2ofK74c2IxycRgiyPhVKnv6Ym2SqeJWF9SKm5HuIUWonLsJsOEqjcagzxkYdJ+zHDSy/l
6I+5lUCdO6lvMrbdlI7ku6JNOUhm8kjaTPumua0MRmfAegYq/hCOB7ZWine3StrLhp5qhigOwpzK
faL/2yfZEVJs/C4Q+x7MsNlVzUqZcEgcI/yNgDOdZgRK1x6ag1lPb5lI2BzvHrJYZEfD65AJjEMo
PrQgDLV/iuF1xHD0LGw7f465pGZ3gNjkdXFMe5S3/Vp2JesyLfg54YorRYe9ADK7b5fSJnh++0qX
PKxY+m9Z12n46/kM20xHVcKfdNkNPk2l9OJYfXcFkwIbTrXhndzY5NE35Q8sIrzW/hhdgSjU4p9I
GZnM2MAFZ8/GDSGwL0phvbsuYzuhrahYWke7obVt3yrRkqfa/JnrNroXvJ3uaYU8nQVlZ1CL/Sah
uw6TRQoJjzAeyvWAMXEzzhEDy9bFvGjG04HimxtQgk6l9aEc7PIr551Ki66klJFwDcRzKHFz5Py3
7QII/L+vQMkwEvEgWSvOu83GCRz63lAOmmkW8jP6kE/6+KZLOGd/NqZGGt2f3Mwtf+NnKQdxL4lh
IxtK4c8ABuk7g+A0xwbb67pKLFlr75tQlUFfh7SqzqyorpP9quz6uxJGd7HW7I5kVnu95Ck8rfb9
pyE4FKwYMc7o3befe1OCbRe3cXTeUnxv5B0/PMR/UW7kx2wFq2SHIVdWABQaYb7aNDpfXtqcQgu0
2Cw76zpKDBBdQ2cumCWWkeFRzqPpk6CMZmwTUzp8O0SGRO2zJQnNjgir6WZ+517nvJCY/juGoDlm
ukRIRJRx6VWEhgAEP7LQSA8tVgrmvpV5za23TZOJHvH/nciDt2C9RBouDYPWnY5IQie3b31EJGal
Vf8sXnZo6yl8pbrh5rFv+2mnpefcIfyIeO1AKiRh+Mh4YQIveBbuKMhbKJs+eXOoHJ10/QcWdyhs
8gkUed9BY0W/wzaNjzb6n0PUGvV7w1x3jCB2CXhIUbERgcwgDRf198dvrT5AdISiout+51ADFZOs
SSn6O6lKiBCIXHzFza8ukVs1/v/EAyuZrw1nGjk+N+uiazGoRO7c+3ZXWFjTmS1n26spRi4ZfYf5
vPltCaM4zcQuYyLl8G3n+Gpn4nXL3hdJ1aNyRL1rZ/A9fRQPPtEeCoKgIBkMCRQHSFiya62x5w5j
OIcdAhxDu25098bSruy6VCxnDiz1ehnmA9rL6pLgCkDiEr5ithxuppfdUe7hxUK/uautUflLhV3V
HHOHt1/iu3pmfyz0yQTcNvhWVr8MxiX9lKMRW1fmiQGrSVcF9Rjfq5pcXf4OelTrK7rSnaYBITYN
jVaTy3HOt3Q2IZYu5HKjDGqp4Jkt5zm74rE91CVpTbtZSfOULjr08pQtQdH9lMJUF0XUZFAPk0WQ
yiCIiHDHZ2hO/7tws9AN2s1IBQl/cLSaWJPMm0n3nOWRnBaPskrc5NRjagMiIv7MC5BGdoudsarC
L4x9P4a8rr9p1MWEIBKBRFmJE8qyH/0aKDOul959D40m/xtZ0SFRWHfNGO2/c9TxQF03VYipfSMw
bJ8RYwyxOn6KSn7jG3JPnD3AsfwLrttXjoPuxSipVPdWi8Z2cdav2IKPpuYWF5cIWbRbuONuI+dW
nSZGAFxnX7aLFpsITMz5jeA6AO+1YZScun/GvgX1EAzOO123Rr9IMdCtlkm9pXZn1rpDg6gO6QIM
+DCHHx26xtvs1enFwZT+90+gmn5akWw/E+nxKYce03+JutVpC8MvMLztw9WkqY3SOVu2fjEoML6O
tvfH9hacDRSJn1LL/AmhbH6Fwqj3qiUQC3HjvxslWhfdo3bb+dzpeXR0Cipttv9f2a+Y2CQCJetu
97AC9N/NB2m6T+l13tEmT9enFbDzkXRnByLUKHMq0h9xRVgejjTo5zDyfFLpHxOf3q0Pz1aDPS3x
avdAIUF8lJwZQYLmfg8ejk09DXUIhgxQKaHkWOTFe9ojLzXi7Jezqq5DrYRv5YRr6UhS3Ks7uJiP
RIOw2U6Dsu64vbWu3/VKrDln1loMwOqy/VX+ffpjo0uJHicBzSpbwiWGBasc4l2OFHKV8+w4VC74
HuTvfYz13KepE9RQrtnvZvkhEfxUqVXdlVnHx7WuiOhmx3iW6ja6v/B2Y/F05Hd8aE9tQiGpBm/+
2Z94IrF70JGEamk6D4oHxo3N+qBNzwwd8N1WBIdVmpaRutPYl01BhfCDeXuF6gmRcEBwGB/sLMah
JW3jINdXlasFxOUWkBQ9f706r2HnWOTm8NTYC/iANcG3aYNGTkqm3V0dZpPc8X1B+/HcO9ExCu3v
GcDMrnVxVWNfXCXudkqGg549JeoQ4oTdt84G0gg9m0JdU+tPm0S1neafTt96F3ecWr9TpnESrR5Y
bT6f1Zjr+Lsa6ae09O176f6sYYPHTrbf5pzlIYSDPlVhhQJ8iffApNHZMSoE/qt1CQla4leKz4CS
Y0yqTp6vVs/+tqypWx2dyId+UgO5I9C22YBmwIvKkecH+RScG/lrpv5bk1ZzBVTq/UxAgIqy+hdM
1js4Gg9dShlOQOjTT/Ajc+e0vDURnIzHBV0l4RD7MZ1Zr0sMUe3CcE8IOQGry2FyrG+t9wVi1yFm
bk/NWDpIIifnOq+X7Y+mYu6bSLjeu/i4zh4JGuQMpforMQn6a9PQXuggp0sFdXBhG3nvNEytU5y8
9aN8OnHivSqj815LNj0vZE3yvCzcxYswX3O3Qo9MIrKfLK5xpNk62rds+eitjIbcHO4iGeGRmWfl
BBnSf4xAeXbSZsDLeSGvKXAKMwv6gaFfW0zyIFbT21zwCRX5UpwmPZx5pop2l6w9OijzvqYZQqtG
c7DT5unq9N6wl03vz6uMoskXF68J2kuD7Xen5SHWnEpkt5CI9nlCUujUkW+u2upNLtfp5S5fVH7Z
9PKVYyFgRPiTWHYCZzzzS+v/V782RQyZ8dqSncaZv62SiIpT6iRaMK/OesOxmx1UQuAWrFZ606bm
hhHmYFfV/F0r0481xfyKu2avVQiQkTgirVjbVz14DX1K/WI1G4p2zn2vgvbuzSqYKQ89dqHXvIZh
zrGEqS7p3mBf97hMvTeSgo5JjXkpftns9VWrzT76xx8RGnwsAlxAbddDeR0b81GT+yZ5Rr2lvQkD
n4FpNeRtaRombAQ8gUuDwkMHaa1QevEOH41rAQBFETorZWRjEnZmylj/TjRgZd/jXltdMRbOhzTo
IkpXDaGOk+LcJn7nnoX/QjHAAoULtkUt/ig0a+c083g1kHMAw9Cu1U+kbdEjoJ04Aa69MscnOhYF
sFqGMEJOdqPZanqKMj03Espzk4ry+32LljgKKjU+6CAzdnWO83obvj1JPopTVCTHrQ7yWMzHsmx0
On4jh9WwMF4t+PBqNGsyTkYDul7gCIJC8SWdLqcw4UTknBPH/j5kMj1XUTRjl4ztj0k97aX8P+LO
bDlu5Oq6TwRHYkgMtzWPLM6idIMQNWBMzPPT/wtg262W/bnDV3/YjSiQkoKsApAnz9l7bXx9hqpf
hCaa48AgFA3qVL+4qIRPErXiyvZk9UIsyRdHsOqZxCku8vc14bFgxUaW7KQOL4nKV6Zrka/Y1tUm
8BA7WBjNN4NH41LKvtzi+tXXbVdnB3BrYFARF9F5YVzoQcYjo+BCfOXarPFeqdnnZRUCSWaSEl5I
7qhXBeE+TT3GXUMjUZzGj0irIV4Vocn8lfRftmnMGGt16LxCnhX1GTIIw0b7ERaErJa4aNMkvh/N
7FgFhjlrkLU9NQJdVuyfoI/WsZ4qaJMWIdkNt6NoNDgCRo7LJ4ULzYVwP3AzPAw2GFL4ke126TBg
YERLaJTYAfLoENfMW2pnfh4mfrh2aLeOTCKQGNtfmTJhNlHom8tD7uhnLBvZ0dMT+hJuZK1tFNqb
YX5WLAd+vuBCwUojvCCbj17lZWQ+ShpIfcsYxbDRI0eep7Jy4xoXnlvQcZx6LvPGIu281bDrMawN
FDaEprBXNkbgcygj79R7n3IGxXfLIazFZwgKmES5kc/Q9LV9BSI0GaV97WbaghGz/y0jdq0GdDOa
CHQfBakjeCfzWVagj9U9/fi7XFXlXT33ft0QsCzZF/MDjunq1CP4o+nf3flfJunmDxYpakcW+xWA
mC+G7+o710DdYNrJcInZv110LwZ/F+YAncxYv5nFw6CIMEwh1r7SINrkaf0GGYy2Oh5gsmPaDC1K
OfOP/OgFcUjLaKRtSS43fwRj0VICqRzrCwdAiElMobVUe8vB1MRwqIaODTNSpRlPUDIJvMIu444t
a7X3ikw9DH16m2RFNCWvHpYvRY7/zTBm+YERvBZZ0uwXbXcJvOwcaJS6nQqOf44uuCROhYcCKx3j
T6AidBiI3OsRSY1L8SxmkMbgIeA0wfXAL99KJEUbVI8On70+PHok67Iveu+c9OCHhf45Mc3vflP8
zBIidwo9uNYDQjxErONbOmeU0kSzpNZfkfylm7R1qAJHVDJaOTBuCVS+lnCq3lSdMJZtxD6k+N9Q
NcQ3fRD7wKzMx1SY5iMmKG+jUZDSyhk8sHz0Amv6XCKzZwwRM5xs7pTKcqqORkkmQjOpYSNE2B76
CAsDF4j3hIW7fzDluC4+zpT3lFh4qE2FK1tU82lSmEiDuWuXvzBlnnvXj8V1+WaoM/lRovwap6UP
EhD1rKdCVONN7s7IsGEmG00KTE5q3Ahz+UpKQ9chdmBw9MdL34Vy5tGRXL5I5oraG1Hx2U989xSD
uT85YeadYEI0q9JLxF7HQbQvFaXgiFqoJxuPLGzsaD1TtZVtThEAg9AkFRznZ5/caWhU75raIQoq
FFQTmlNBG4qFoMH7z2/7Qn+TbaQfrMklZyYP0/Qui9hL5QIB3fIvLF8jYJq4o2TG5ynXaDcsamQZ
6UAzcG4NKGHLHKQUuszLcr4c4rQgidNqD4ko3scFSBcZJIBhw0edZj22lHO0omD7LVd9P++M2/lQ
ue4bxIoA2VxDzlApr8uORBaef05g4X8cPnYpqd58cLT/J077/wVh/0swHlF5/P/3iLu//JH/My1v
/mm+/RLD98dPNzPU/38F4RkWFOx/UbL/jeb+mGOAVj9QykW/Et2Xv/VBdNf/4cwZeJ5HkIFpG7Db
/gV0d/+BqAOvMnBqw7Q/qO3/BLqLf9CddxyhW7otCH/ip6jzJQ/P8kjRQ/fimaQTGazp5v8CdF+i
V36Fektp2JYjyY/HWwHa+7c8YoKvIvTz4EXSNv8pmVY3q6Eh5CrZAtnyZeNcjKdlEr8cBhGzT6mk
usuMpsfPEM5sihz0VBy904hq/yZo5beEXmlJR2B6Fa6DUgEBq5yZ5L+EoERDmIQW6s+1VL67dSfX
YtQcHInr/dZVUwTHyK4ogcxvTj98AXkY7VI0MRt0iuzr6c9rmLEwmhF05yAnGtECH6Rj1zxSmr/h
jMs59OUv76RD2WjrfCSeTdYIoP2//Ki+XU6sLnqK/aa618miWBtVZr4wzyhOyymTaDbrLWCxelaw
WY6HTJtewZ8KnybEkU3QxospPe3UAAw7T0mp720J0HEqSeKDSo0Rksc6/tnIXQ3UQAtcKbYCMJpT
8nM5A2LrYYAfidOam91oI7w7x0z1hx4Jaj/RcUDiT3ptf5Nxb91s+C+nCLb5Kumr6lqxy1knOpC6
an4bixyhago97LCc9jbaPmmLq3Cb5qhpxt/h8ef36d/eR1eahj7H65B/9Nf30ai7wqTMSNcfT8eU
+IlNnRdzpmp4bXNDIQ2zZ8C93zOEJDomdnzj4InCwS9RP+etr+GjpTRwvPJQK0vDqMFWEDWiteje
J6K8TAJjHuPed44fslUtcKx7mvwQz/PRPPzySPhP4Pz/8BtJnU4AMRo6//v9N8qIRFR9iTC6NAOS
rftGO1cZRsMpTM6MeQQqDLbtxBInxzSZNBrcPT7ITq5T9RDiZt5WZuivqmLSTkxs5WeZ55h3cDVI
B4L2Iv8I5W7WGH8o+yt5V0FS/FRPfxeIZsh/+12kTXYmjzHH0Q3TNH/7dJIEpELm0ycKi6452l1H
2LMp7voZ2jgWzHl8k+7ecrocKP8QKWcQQ3rEElFEimOlu9gSMFtggMkUklXuEgRCGLmaotgMxlRs
YrKGvygveShSuUcsWtEHhspYjRmY1NTLYH06t0AO34KeCPrcZgsEYEMcQ2US+dUoWqimxnCllP2+
lVH0XvsxqnwagzDhrfccGcXNddZ9Z2h3RtAxHzaQpcI6DY8BZdie6YV6NTzt3q5quNFNrdt7h4J1
NbT2UPNRJHTJFZ/e1GuYEiBTyDBMbmVET9Pt9C9JbEfvceGiVisd8+z0/NxeIF91K4ielAurV7c6
HAyg6lKkd6+KwSRNPVyhVHj6ziwH0B4EQF3q3lPP+AvkWrZcYH/8bhUUVkf2VPVx2n4xS2u4t+23
MYoCBjbVuC8Qbz14XQADrPN2kNS1d7DOK3S+7Q+6oT8FDJIXVy/87dQ3x9BBdli4+n2AHXEdJES5
h6WpnpUIkueRuCl0QuGYWGgPtXDDCCs6Tjb54AF4hLzMej6E4DH0mvGgh0aIw5+2qNtND/AB6awB
qr7AT892eZ/RBPaabeexRVw8HcssY4BwvRFlflOmpLsAdOvZ1JjmpgYYquWUoFJ1W2mNd1uudTsu
/ZuNz3M5a4U2os1TJ1rip3gsqJfH3OuRCrfavoSkxjQIyTAKjMTIjhMeLdudppe4hjFtkWPEsO7s
kWsIf56x0nLIJpgGvRZdhzrow3XByn4qmrw4UAQP9H2pBMelep+wSKJAitZSUshjHnm2hr7GkzAO
cIyQlUuo3vnEwGcxjY91H6wwLMujFhQ/6B5MaMtTIu0cZG6zRyf6jtvgyBPBfSM2QBFOwMxp9Jwn
3bCekthKboxHZrjcKCDq8PFMJ603D5q2ylSJ45oXfebwIkpA74p81ektDxzmgNq58c3n1o0nnuLg
z6Az2g+ZFY/fRl5ocT991sZ2Y3URynoEPY8VAz44trKjh4UCBblUnoAREfVu2VsX3da2k/IBE4zz
YKs4vRYyuwal1twbuN2u1hJ7T0txowfGI0lF9Xn5tNIg/m5HLxPdsYvobOMl4wsxIRVH0CJ3blE4
ZxN2Zd1AcGrng5fBw2kdH42dDojMJ60AFFs9bnIHunrTVunXuIOB0FXlsxjic+wGJf53IV6Ghl6v
q8Xx1zwv7xFshe//63NdYtejhDMJBDQdYwnL+aU48ROE5aPDet5gkLuMeHIvAX21hR+JVj9xoviG
AlW+BNicK1N7Ld3iU0Gq2x4D2zR5N7xZYIAtr19ZKjP2cYzjadSm9NuIkTRpcvnipn65t5zk6AOy
BujbDwCb1OpvfpH5of3XJZewZssSuHFIChK/F4FhNRE3YuBzN5oYZ0hYbNOuc2m8+cOdkAzawKAF
37Bidx2Jv2VCTznwWv2sFQ5W9IRltB/OKNLka8Z+FLhuTv+ksNuNoTHu1foUvJeXsWbp8d9UXVRX
v//stiATmqBIbJM0At3fCtgOXUFvxxnEQcJazea8AIZLxe/Ao7fbIe+WixbATSCPNKpObxScDF+h
N6L7CDbL8pN1jjfLQAKcbeWI7FUbNh7dQOjJWXEsyrx5BNN5NQLeo6FBmGT7JKkyusmvy6lfFABS
jFd7lBYUhyiHX1V4G4JuqadD0ihWQ4R8LLeZxZXp+s+CmiLsK7i/E85n9sul1YZrm+F0kIDJNSXC
SounMVCKHdsLNsH6+APvWheuLWcs95XprIrJHtdoW8ILbW5jJRrfunO1/fK8aSrtO66F8eBUevVQ
jipgjuHlG8zpP0oQ1NVWtwt0ULbpwwLgkGnDtOt4IK+mDAW2m/XI3cM8/5S4aKnDJ2Cv1k+Y20zX
a/17UdgPed1u4yxOPw/WwKOuHfXLFA7Ift0sOdJZh1yNQZ2WAFzNzPTUI9IV+Eq99zjppwipzSO6
TWPb9LSrB1bex5jg3l2nlWKGf0Vn7F60ngXrDkQdoFBj0AYXz4Ad0IP6ek2RO8K0GtIHlYbGzlIO
4O4pSXeRY97HddA9jw5e9JbstGhEuS269sBIID2ktm5iLxbdvvKt6sP2awAC23uCgODFBazTREgK
gTUrH7V9g1ZEh6iF2H88YmcIHobmJxMRsZXGxNBEMRlbffyMzDn4iN2uuM9dWidjK8XnMQzxgfQG
7Ril43bJ++9LVcrN7l96CxHmymatwpW3HOKi+IbNCBuf6TVHdwCFoPOoYZl0mxMhBWDl6YLcd63/
Zibjq5Bx9QpAhEzFOPgsE+2uAxeuNcWtYv73HDG4AruVk+lQ1980mrxvUVA+CNJyntqs/qKHTraV
ofI3zXJxLedd7d5cWzQ4keffz5WDttXni1CnS0EjKqFRmTsPDrrtpf0Q/asH4UI/oMNZYWijvbJz
XaeEDQEQbWz7rWbX+Sc5gC01qwDdb5cHO1h0HUzxiBkOSc4HjVnNZ43BIVbHGiRrUn1C3wWGNviB
RvdklP6DNxbipmlOckMxgd1t8NkKzW8iM1mMWwl00Q491Tof0NNpERTsNox6FK/zYkLaOZdTjsNZ
BFgnrKZJYO/m2l7kxbGUxk0lVsIQKUfYv/yjyWxvNInYPi9+2LSoNCbfgUevp0cRZJTFfWhoUMgi
fCBO+ajlVA2BK3qCHyH8TvAN7JNOrXiu/AycUcLtlEHB2CynNg7Mhw5FCKNXpdaGrkWMTWL2f0lC
4kxsMlfO9HhHXng3WyiGK8ZAtbK1F/2zjxzfXWVzGmO8/u+LgvVv+1mbhUCX0FdpM0jx+64lQNXB
f5jEpo6uJmgSuJ+tezd5uDsqNEIxG/ajrec46IBhbwyqzK1uFvBlqB+2yKEoIgiCf4SAuGJc5XyX
PfgmvVJ3YCjLa82/7LCxffRNcuwXJ5AU9pH+dfuQ9PJD1R6VfnYgUrNcE0j0JZVReKwTYTGjTPsd
0w97lZ5IR6se4iGCQsJgYCutHGy2NzrX0deTv3tT/m37w5uCKMFlb2o7jmPPcXO/LPl1UjbIIwi1
qYsJcv0sqQC/Xp8JKLBOo3+/+LYHP5ztbXnPPjNL1rUXGkfdliGzt+FUxo31VAkAXmkaPVh2d5Lg
sF6W7/MeHnrVnLTGdPd20kFzopB3ZH3fJyWGXUXIkY50wu6YKzuEMtDH1O7aTdIw5qx9M7yvhPCv
xZRvy6YExgeV6lvk2/cyFurV1N1wE5vmXaNkcbYHXeELCqd9DT7/+N8vHvM/rMqOdFxpkchFhfP7
NlEXoTDM+X0C2Svex9BAh9VOCZXcENGu7mrEW+1r7w3WnRr1grUX58HYpwMm/GLrwZhYeboCIsi/
8xLZ+Fx6VBbHEoZVVVb1retAorgxoek8aLZ9TOgFC3Gws7JiVna2MFfK3F23Frdq4KrwkMMcANv5
MqFJQ/DCyICEnlSRmxfgC3pKk8Fl+eqHoyiqvyuvfs+foxvikKlLN4Orhq7dbxdNl8k4oYVLI7+z
kbM1Q37x4cuNdqrzAXMwLbmZ2lL71LnFd8Gs7cwFMJ4XjcaH8stFNo6NW7oB+b/tYK4qzzeRDcrm
imnsGvaFf+xtWCCdNjSb//5h6kvo9l/qQxtdDqm9SMFMeo/OXD/+ctUDpLL4DIoMQbOYtsv45M8Z
yp+nyysg+9maFo60Dqi+UT7LYRO3LS0J/IMPNekju6obsaDHmlqHEY+KhUpj8KkSzJXdD/ogn5iY
2HZZPS4niBYmqFt+zUSe79mjXZ3MCvALLQW8OUtPhQL9HETVcGD0pd+w2eebyijc20TJeJlDdhy3
Di6qgYSMD0RDY+F+7txpngNSJGRh4++1KUo3IVvcR1IpiStK4h6/ntO+phpS99WArCWs2R2lNm7y
xHlrHZhFphGND6aWezughmJbVGW0W8xz1gCokvHlqRv1t2nqWZvcwTh8TP6HW9lihspY7vaaZ31d
Kp/AJzQjOi5FkYmDd41BqN0uWlSrV+/Qbcez3RtbBK8YRWc2+HIIqD3hHhnDQwkJCeyt1+5yns/b
2mzVs24Ed/1AZ8yI8IC2eJ74bGDGSUEUHgutvlqcEDHycVzuNEY11A8fmz2XvPnQYIMsJuiIexWy
5GeTRRuAbe8L9PfoGIjWWy/buG6YIsbkhbf+2KKLvN7bqNuMWquZmAgN+4Y3giMr67fSHr+YdDcO
RpvytsRhNJ7UzNNeDn3f+Kh6I4KKypwApzEE8IdIuF/pLaX5lFrfzLyfzfVxjE8iZqIc0WdwJjhE
m64Lba4idaTyHGC4jWm4sZxiuCiJ91RZApomK0OEVAk6YAquNW4RYaf4wXPHdBnjYPkQ6H8eDQXR
sR/am8rxWv3dDfXbnsVhCaFWMlnQXIM+/m/30xg0FZ8HkgRsQkHhmywKSDEaMl5WaIIIPJEZcnpm
tShNSIgMZH01iGM8TVNJ6BTQsiNO9gMV4N9k/v4Wuiwt2uy0ljHVosiT0v693Z7YReyl6DKRM0ft
oaXPmIHc+CSdCpCpGPNTANLZXdmqPcE/2n+0G+OaXJ5OoExCi1j83cNnfi9+ffbwIzFEZVcq2WbT
cpxX5F+ePX5JTG5IQbCKjRTS5tjC1cmaCqN9QuU/9c+ir78JHeNUynzb1c2riZ1oPaUEZ/z3j80y
xF+TmHl/LB6OBFLbNnMZxzLm7//yw3SkigTjUJqrhIdXIqrhruNz6Nt818zNinZm+lZBcBd0oj6D
1LXOAfLUnZeG1oOb0gxC4LpJaQNsVCT8bdR6NWNs51APLW16ZddHw9K/yKZPSXGdB8G5rG/LN00y
92o2O0kWCHpIPO5qvzNfnMmdPk5TTX91nZ4URJ+SWjg2G5dpXhH9wt11pv1pIQ+UGgZwaTvRatEn
lIwoGRRAwqkjAKxuModsu+yKRBpyaepkVQJs+fizXcXERwsz1Ax9V2wrDcuVRQ5IwMT63Ws7WlWs
sKAfPbXLyXbYxrLFEYX+bVuUVrgpwTA8fvRmeY6713F2uIv5oBDf0OtmXyDLBxgcDwbhEuG6wW69
0ydW701guE+2v1326uxo4hcX3kMFUe+j6icorz4zndHPRGeFB1FH10UlkbL5kZPZXKgM9WfXbh8t
C8nDOOb6M93dWSShsJyP7qb24BeGwhU76VszxNeLVn4vxy1iGyQw+cReYu7qTTq2fwbz8iligWvS
yroxZs7aoHrRc3aAfZt4lxjOO5px4qoqs8meHald3TqEyVSrdtcs+9jJNcNdn2rOfeh5G9eOzHMV
Wua+69tt5jQ/0iq2jr6hu/dMFaPT6AmuuXBC0eONdA3rBkQjCr36OgU0gZsgu9RukeHxIcxieRVe
Gi28TPAbitXkg27wRBAQtloALMxrtsNmBGCtlUduH2r0QM8ed8uRcUsOMZ4mZR+jg2ygkR6ccFD7
wmu+jFRnN6sbtU0bSutET0qeIJ+VbMrMoxVwZU3DFcWvPHShxHckPLnTjTnIZN6DaT6qdOyY7pE0
MnZItZWCSiA9xY1kMDMG2I0L13ipminYiqJUe+DnSZqUn/u4fQSBND3aZU4GTelt2nmE9nHTza8I
1HsYS5Efli/hkNtojdO/Dl78NhU5yRpeRyczF/m1qUp8QDhC1lbN5jCNSkwJJcCyUfkAVTQWonUU
QnDJZwHNoqLB+Xf6mAH4pPKugz7pibxXzQMZX69R+QTeIdiYcSmxvUUFaO0edNs0AtG2lZGsk8I7
s4vVaZZzGFFWbnIborDGI4N9FQdg+etB9TB45zMhJcGKJQKdEIUIu9q7hgAdxG+8YuWwj7kvntza
Zm7ne89JPMdXSkg80GY+L+yGqHoa4T+dO0dBxBFKu4ikRACY2eQLBYBZNLO21gZAw3eW4jHZdFDo
89xM7gnvax5rE1ChNVjTza1R53QpK71/tQT3GNt1iIVN09FUVoiiUbdGRwPqNWEoKJBcG/KCmj3w
uQ6278MWG4Mt2k067tIFgSEN+LQ1NtEVRVFw87svDgT1UySd8WQPWalWy7ng5l/1I7TIuUBWXiFa
tO7yWuUmpHkLbT/rKy0qMnL3NjkY29nfQwU4npbhTqft6raYcOSXvkN6Wto8jvINWkL6kJnWy8f3
giT6srhJURNNG7syxk1K/bTiioUVa7ksefy9aiBkeRixhDNFdFRGc4my+0NfmoxZeK30BMh4Murb
RInmmubDV3Zn+nMH2uapzH6MUvFgEsp6aIbvxPqM4WqC99TWtfbNz4qfzdh5t4Lh5B01brnzBxrb
MeaT5yoaxotZWD90t3XqNbe8RqpN7ZQf8v7cQUuiocXDZfnnVzXXwObAo7h8RzJqkeRC4yqGqZ0V
MB0sYBEb3woLUmeEOpgAZ/H/9J89Pvk3z5QrhwHjl7Z6Cu2kfSIXJYLzWwyPyF0B5etNu/PFGG9/
QVOA79oamUKih/rYT6fQXE3t4LIZBuW+s33kd8t9B/yZRaeAcrPcgXm3SHaJjgRGEOqrxpvSE8la
YMdRvJWlqzaA2jNCQJjkWv1IieFqYPhm4VeVFUO+1yVv5DC2XzJKv/VvDoWPU8u0eMrANc/IArzG
qRfsWxwsGKtNk/1XU1n4WKPEuIzFk+8b0Ki0+F5xf8MT55AYw30JcXQHsY64mNloQlwcsyd644zt
kBfQ07XjBDigFv6kzF4Pnevej5r902uYCOBW6y+OX7Xb1DQEAZ6cLt/AP/bs1rpxAMfvg8gN9eTi
0sJeKJnNRMROCFQeGVjOO9P3bkgKKgHvo8VFQCbgC6CoGoWWWd8+1j+iUsXh11+qnHETXYYew54x
MQMPnXG1vDTaVzOjvz/F5kUQcPwa5d53twvMYwxVIF41Y8HzmOZSgFTtfX4hEjO9+b6EbuUyhQ7s
9qWp2unWyGLfonFdxh2Y70ikAqRnr7XepjJb4qQqBbZOFPl7PkHkd0nBpNyPq+KW/6ys72Hfl58b
WBKHuOLm6ch4PBQTkZn0oq5d5k3PjhVa+0DFRbKDnzRdaSgQXYHNZlu3Jf0WAUF5eeCHLdmrQ0w0
SunQzGv99JPhCzTRo3TPymrdRwiBL75RblqtzE42dzm9iD9f4i7RtqVw3j4mGstwA5elPAU+CY07
ra7bg1xM/rXwwvVUu9420GS1H22gG200KPAfMBZqzRxvVvG1jJX+mhvVdBwbVvThXAdajSeYZm6X
VPE2lRbPJj2HODlIgSEwA4SBdXE2hmN6++Ta4a62yuqC6NS7Le3oRJFYBh8k2qb2CFpNSJqAZYhU
TyOm5YneOSq90PSQnc2lOIW8flZsdO1ZIGagCsU03Z/SuUsb9gMQMlFSTYLE+Og4/9l7bhzy+j6N
M2oW+iuhkoJH+XK6ZFEbiUUbaUrxWiVune4hEU67DDY5RCCc+OSD/Vj2pVbU/rFDzQ1nOIsofU06
Q7/gAAMS5DHRmOf+9WgmjzZnJCHexlHwhLU7trI11piiZhO4nEaVMzx4+oymR/QC9lC9lbr4GQ2R
vfu4PHSTJ1CBUFKuqlSjW+7i7refTFk4/rlMCLmcKNShtstTVRARA/Du6kfkg8E6Gb80qcaC65FX
GvbubmldIl1l5KjC5OO0x893iAyc0YQZFE9j3r17Q+V+AgyyVtRxp+WQzK8gy39qq5D0b7uN78HQ
/ChDc3xDrjxfxVCDwXSPbyQS3sUiMgil4E/RUn7PjWsY5xFY32T7sXPtsiT+wq6BLqfPwpV7unX0
HFySQnfdl2BsXsLJaQjF9ItTZwflLSbnLEcpVayVSl5rR60to/VgHVU4A4xu2hd5GD37cxKD7dmX
qlHWXaB74TUAK1mmaXGscPwqK9avhd3o5K1JcV1O44zPok/Lr4ZpYeuN2gyxQ0G1bPokZ86nyze0
+uFjsDS6He5B21+bwai+Te261pXxPg3Dj6pG3RtG+ucqj15dtk6PsRrKOwo0c0WwQ8yQeXkOmXq5
LWvbpIWTVweUJTnPJhv0YQivvWrGaYu/2zzS4BheMOdldobpiryFoWI+njkz4Ss3TtyoH/snqoJ6
K6BNrH0tQVKNI2XvO7A7yLUAYNnDMQiCoCdQumj2ADp77L7QNaBtObtEH75N3GVXymKIiY1Rfc29
8KZzR710UaofB2lI4lvYGTBSfw4LTW2Afk+HjwmegoADD4vTuZm5fFc29YQkVQGERgS1lV3azZU9
E3fp64RL2t+zEFWN7lfGq+7BCFHVgDl0wDeVdPZqblCfF98FWShM/esE1xGq8OXrzoATi3EFf4Q5
yz9futGUMN2c/1Qjvga2J072iFK1C+hELtlPy8GZU6DyGLb5enkZEYfy27+//Btgb39oIAr2JWaA
uwWfViQaCPgcxMIwd2BKOGhohXyivYF1jm28q23Xviknce8x1e2sWdDTwP0bNExWbuTgNJkPEvTi
mq3XSqm8fCQ37Ftu1uG7n0sMrmC74fWmOzH33ANV/HFYTikde8LeyMxIHd+8q4z0ASGQdiSco1rH
TaGdsccGJJCX3Z7VGWZNzkJiwVRwNOzmiyk1tjDOMXFR22wCqRdiVt/aroUvzDLHLwnZw9w744tU
xQEFV7vJWYSfQn6QVZj49ne3MWnJN80nySwkUGN5GCxXQPqnbSmFeklE6ZE64T0UEIYJeqAhyl2A
cr3n2tf18a4iU+EOjeh4Z6nGPbaldz//l6X2vZ2Yw4kgWu211etX0rW0m0uf71oF6qsvaT3mpv3d
suKfVZKEL0lg97umxPlodjtieAdAMveWFRWfMieo7sIueuat3Qq/dH4UNduFubWJiwr0JIEugEkw
oMmyXdP5q4/C6b1n2YKzU2nSYWECMm/qXnoYUaCvBJjlYt4Rh1Bv7ktSyqekUNWaVhohPkbxZqFm
2jdzNzKta6auSehC+svIhXJYo8ZewB+fy11TEV8CG40ptYradTRI9a3p61XM3OKl0eS3Iqw+hWnC
psgjCMn1ejywqSqfAuJxHlkQIHGWvdi7rht9Kev14jRcvuxOpmD/yoSI1MUXMwneoBBqt8iEU/jR
7NTpMx1rluKjm0dAG4jm8DSk1iC/8piVOvXre0fZ1gmjYkUlx8ggIkT60Q69/HXoo4611mJPFWXh
Z24Lf0WaSs7znDQJO3eA9/SwNVNRwFzwkvprOPYHty8BNTS0CgzKj3VQFD8DqYkbQ/Rgt7xCBQCF
xBfixmabrxWCXTiI+jWDLZ6sBNl8JUILJUzqfDdSl2gzrzT2MCGbQ5wTeG/m4c0Ez/1sOx0bgbFe
d14LxqdO4Zy0/GOuCoC0Y0s7yNmAEDcMhSueyGlghntGO/2hlXq8TyrUTXJWkjb6pu2s+NJgXNhb
efGVaxXlix4CXjGJGRqa06zYfU0UPqoGovWZx3P4ajhNQcfBRuQ/fxeN23ufQ9MKYJu5s6HYnw/B
oGM4FS07Zo/9EearBuREiMXOBgcdzZeINj6G/hg9jQBxNrGdqyOM/NlQmkV+sQ/Notu7fcKbnDX+
dizGeD+6EoOmrhsvA906nS3fO8ooRF0Z3EEhxusQBXJH7tt0zPPePgUFRVsOapW4x3ZvTBhbC2ew
tgAVxJPvESZfSO0tTvAqufP1kM7Xw8IqDOc5EhqSORBq67kWO8FZHGUkjnbfDJdshLDDHq4eEOTx
d0BckGD7z+puKfEyIGsfiq06IVShjJlJoUmJsrUBmYxxOPKBqOusR8PX7EuZJ8+Oq9Mcj7xqj74P
BBVWH/J6KpkfsFp8rWqveva8Nj2QAOfhpe5J7XKzG1Fm1EN6VvwI+cji9kelAeYzlI8RBb7oDpAU
1HPcKN+V3MCGItTLUl/rLnI2nucpUqYK7y5B4bCWXqI+/bFgC/fqYWm72SPZDozt2e9Hif0EDNd/
Cjz9WbFcX9tA6655buH2dS9NGA6ftKxSF5CvBajBSrzqqY4KoX1dBHa1r/qNnZFDYCr9aQybx7aW
7rMTd5dIOekraCqeALX+GJbtgyy98ClVQ7P2zZH5Z9Q8d067dr0uP3fsb+FhV627zXGLnaPMSIkQ
87O9JmN51e2wWUeJaB4XqY8ABZdX/b5vnG1Jq4g+V6k/NzIat1mcFbvl1NSktvG63tq853YxXD0D
wh4LlH0JIjIYXKDsXKuTtzUNo8R/A6qGZyszmxRJEJ9Jv9eqtkccQCdMIk/dLeKKLkm+OclbKGNE
PvFocmcGJrKelDdsagEG+rjKVGp+V27X0TybxKXQm+44RdXz0N7FRdkClpZ3NHHrYzCI8sRJuHx1
au+CpLBfaAjEq6RwiFnyrPCKcK54neZ7K+W5YRPGheol0FfmWMtPOpFuFK1utwlcMlIgDl3KTolN
C157k5LcscvAfcl14MPkJNfy/3F1Xs1tM9GW/UWoQg6vzEkSqWjpBWVbNnJGdwP49bMAeu53Z15Y
JKWyRRLs7nPO3mtbHxZE0LUsPW2XkhZt9pJXaygbLK+ZfI8RyelN9hDNPtDlhm+BvmHlrKCtj/I5
wJ0mQjgt7nbZEqRbl7eu1VG/2tomsdnJx4HRF3M5/nXVdL9bxJ67rnXB4Bne8D4Y8tgx2PupJ/ZG
k5bu7jkZIuPi3LPcVJKQun4U7nZ5GBrJaYCksxaWGrcjJdjLMJgRTkKSZpFXvxgk5zlzgEandykl
A23MCkDQIyOGhd80tQzMxiYGSVrGw0PiFhBHF2Wno2T2oLUZPEZO6McmcLBCYgwFujj/WdncnGmI
SNpIv03WC+O25rLc+G2Nuh0cUgctlC7E/Zu9ZDt14WHSIedMEyYAjqYKT7HIHu53bS3LHuCoq12o
WG6bBNdTlBTmaUG6s9SKTT2iZT3eDPp6cEOmln6K2eI0mm2+utOJh9JCtTUDRpabIIWO4vDHr/97
rmeqB40w3rU6LVSa6wwBJKqjjZMQOmIWY7tz2Fc3LOiEPtRpcy4Gs93QKf9VgwW/LApoaRO2ztQB
Qbitxy+lIdQmHuJmT5DBqpqrJSu1ilOTwMwBWlle2iCgNTGPWBaiYG3Hf5mDhJwqgDewlIWw7TSg
CdmIVHx5vZNJGqAWRxU+srK89saUHdACI7OKQyDoQsltDd7iNWvr9tRHFus6ge23WqXhqUpNck3a
SP6iqgbHa7o/6pBU1X4eg5UxEANnLm7VPIP976Yz5bUwNOsydfrvHG/nHz39rZLhuWOHOokWPAqL
MtGAnGDA7a8mDwRtaAxQyKcZ3EDWTXLAAhPfukRsFl61nzn2S99hWACzMR0zTAI6BLaHNgFoPEMl
lxtEeTe9M0Ep5eMb0bop3ZG59elmdnJdDpnC+eHkXn7t4Uk9KZyq7H4RVlfO+p6rUvIQ58f/7tbI
CDOEjA8w8MifH6HqV0j3M5BYp0QQ15uIXs/XQ4ROSVCSwaNDOF02c54qpIauo+pbStxmJNdQKS27
MOx6idsx4It9ERVeFvwQSPQnaf9l/ACspxTwPkSTXLI2/OWXLRWp6MYtMCF7lR0QRZt/msB/8TR9
euvtel/p4s/y8XUcj559k3dv7rjO1zWmT1bZeGMNaRmvas09e0HX/zKCjvSpKM0/kN2YXChedlKI
xTcp+vxl6pChdr6ahXmWnUlxMDUB2Wejv538Xp4w25BfV1BXdX51XlrBCLQZxGi82twdwktXeujA
syj+nIKY0N/Gss8hMruXPqC+dMkW00mGuhQy+jB4He8c1xnq2vlteaRP62Goivc81AVCBqRCPjQj
8NLfYa5fzDHTPhIrnbb24IIG02A6t2Ltul3yuuhdVWP/Srxh3EWtxWASx9N5apD2+EYfPpahL7f2
6MjnMsd7DOtKvqc6Hc2+LJlm5Fa+LcYKHI6Ho2Q+By77Weu8Nb2h3gxd/60VwXxqSJCjygdQJgj4
x++hT6Hjq8Z8KZuITnyjSHewAbr3KXF5ec8czAO2wjEQ4YicSA9Znlx+HBmOD7WdnAKbaC1yz6eI
5IP/e1OV8Q4bLnqPxtHy7zqFB1trJ2WyYVNRzLdlMNJzmZ91Vezvpk68Z2bYPJS23jyMA5sKzo1x
vTxcfjDqZgMxzm1QngGvP+FH3S4//e9XMsUwtx20N4XY5Dqi0TpqJMrT3mg0lIA851uDeOBj3OPM
whuiC2R3elTvvXoSJFjX4rLcK/pPpj89WvSAQQEIcjFD2cwdBk8opLoqjpXVE4zMMB4Kcpkeu5g2
fD1o38xXZvZATbwAVQrWYDc+a4FZXP67sdKs3fMb33eoa6HPmkoj2zTqPFaWeVaea63JOBDZhxlb
4klxbCCfFnnxspo4VZddEG7+bfRBHGWXdOs84iKJ4/Q7zyuQi11qHZMMKTSqDVRbjmj3yz6Ehgek
Sw5RORQPIqzzrTsHQ9EjO5Yqw6A667LisR/2ugXfdXFSkHajdx99DAlfmqfeJk3SYVH/HDT7WpG+
yYv4YE05RZ5iLEu98pIELNRqpLc+6OJnVDn9IatC8+gJeVQOYGWoIg45dUhj4oARhU4mJDCCvv30
o/yDo727mdw626faVN984W4UqaIgJ3GzpQrhrzekD8oI2p8Y6fguNNixiaCdro7Ge54rKzxauIS2
i4FsovrB7c4E41/vlxp+KyzmfEniwgPshgkpd0PYZYCMSYSKcMwO1V0NSsIYQ3sfeAiglr1zaYCb
JKNsJ6v6rUktONeufxYoo8gXAnLBdPkX2YAjExMe1fiESG61mycI3iG6puuYwaTt9PSkz21TgDb1
tmJsvB4EQwED0eMvreIlNqr6Q3f7r4hF88bamO4aJ1Zn2v/iQbO3TVSuEhMNV24rRnWTS5MXNQCn
n3kfHfuYeXD8ux6fhqA93uXonV7pTD8T+lsKxhSdjGVrUkQwCKvzPokQEBtZNVwAgPAQ+QIAmMG1
w6CAlS3DbpHL5FxZJ1G07jsELHGspjbA+GWeY6qvowgqZuB0x86sbHTXC/SxoGoflr5JWLFBjwUN
7CVhZ3kudeDZxMMab0L8CHmkWqtRIsuqyLMNvWZLyAXlcuo4r3O3+dgKwLjLw2QMswcn5cxndbux
R/RAjDcUGSiC4YGOp/2szFg+zT8FgxedrY4zCrN346Xy5CHog+RH0DXmMR2k2DCCME9JGIJpNJzP
zPWyt0CpYm83RX1kOOneMPhMqzKMwnc3sg94Gg34PMrfQsSEVmL58klJzdkqYX1oc5csmG+We9K3
UgKKzQwOavCOdGO6dZ6bXRuHEBQNR9anVsbltsydS0jj6KE0QhSgqAw/ob0CxdU189zLIHnT+wJw
aGicFpmDhaYN06xnjge2NYujWzpeZaxdmfZo7/jQP4ciC99aghcRjwrAFORaBC5fnrwu/xV6SSCx
2P/PgXrpOWplMkBSTt86f2RkJTtNHUt3uI3Jo98CtWHcq3YLgbObx+/LPek2X4JYGYZgtOsmj6Ql
V4e1oZGc09SfTFZW6RRPK44FzqXOhmNNO3SzuPliEMKxZ5S33tCNYz/PnukPo/idyjfhesxym+pL
Nbjk2tAgAH3GY6QeSVOJMbV0HMpuZw5632wILzPWUZtUmyKLrsIAqDYSmbqJtKZCsBdNzSUp9bPf
hAjVHIRkcKvmMOi6zS5lz0Vdk+HgyiI8dRTiDdaIy/KzJTy1bjog5i2MK1mGEyuCjkIKUcvJ7/BF
9L4AlKLZxpmN89U3QlwBi14t8a1p7d1nZV5vIkwDQab58kcaG6yI/i9tzJ+F8hBfW84R51h7jDrc
IOAt/ljJSEnWQE916nEEuNojR0izOl2FQ2QfF6fgiGBeakV8CsrsZOCPGVetZpjHTI//VaeeD4L6
fqncHQ2YQYjLLi31MObArazJijZ9Wntrm9kQY1KTb6hgcK7lvLGzwDayyF+bH1lYPK731yXoX9zc
SIfIh6nCiZGGLnUSTfhhv9S1yo3wvJl6vFmSHSz6epfQar0N1K58HYacTxjIJ5c4EHhj57lJWL+S
aFt+AFzqEDkkBdtDbW3jCQJlKNJXcpO1d6dTu6g3yBCYW0h+RBsmKpLpWNfZK9HWX2Pk208G6RrM
H/TqqjEupHTsukNJ5/5MsAbAqda6EdUV/yC1hdKeamHKGSpSo24WGVYIomtd9323BzH/qzZpn9pU
gq/Mj15m/PYx4Ey1t4oQVRTN0f0iodSJlrm/y/1hQS7W06Q/8XcQEe+LHypRz/cfT6HLleKrbVnD
57QmryMIdbofmMjufs/gU+1jwh9sKMFuZ7rf+ZuFUucYBSFsDAOHUETu6gHxdbOanG7aal4fvKtB
vjZ47fzevIrJ6K6VfiGHc3iwqmUhxYl8F64iSwju9birHFjevBObSWQtcSh6dDDKjFS6RHuk3QPg
rprCrWY7NK4kYyaVzvODEvyriQyL0MDgkT7GO/zl4lr72tUv1UgcMuRVW9XNp4lqe7XcxHP4wd2O
EiSQmw1xFz2gybJXAWefVTwAoBwbxzguNgIVMCEKmU0eyjqkf9H6lfFga/uFONm55tGhAXi8ewqz
VetE1V4LyXfUHf20TB+WGF3Gq1kU8FWexxqygFxZ2z6hlwgztglZZ5t2gO9ok/cLly7eKnhxOyAx
9b0V0yAhOsat90iqIOkR3phv61j+sy7J6JCmdrwbOB98xBUd2Vrz8Vc55viCXH4PbdoirASD6jKK
gMt2TKooJu2A5qVWOB9KK9LvOEeJInGJejVzwsUWECI33fVc8yvf6uGFekS7dk5NKFHDKcLp3P6y
3MS6/gX+isKrd6nxUvgrx8RCegfQHzmwwlkoGeKPBR7dRT6pp+5obNKWpc+gQGmEXj06Y71j+pbz
bSvspyDQr+yd7m35aoXkXadDqZ66cOM5evzsiXCuzOYL8o8vUvUdld38j2nqltCkOaSeZm/u11ik
w0EqLGnt2D2tNUlI7S0ywbV1edStG5brVa8xLpis2jokbdBt1TDVuLeK5ujoXncjr47Z7/zQqIEU
kSWgX+IoNi5JX9xC6LHAcJT7jjbgSDOeLnADRScYaOxQh0AQpECjf2Wul/embnlNc7oIb03XBk+e
UTBEX1SJuSufRRME/+shH4C2X/4tVVQ5TSLOuiq3sXBLd44Bbv4uV2iF9IqphqI1Bo93PbWRwhzl
Ww9adWtan5m+svrwmI76Np+1OpFN7BE9L3Eokmc2AGyzrMNMrC0aff4UHX0T+1EwxMFVq7vfNGX2
KkLX4gWxd05r4qLd8F/wlYrYv0jaBshWaNUllXn0zHB1pzXWd+9kBJrbQFbvwrUssy8iYaBZtiaj
5nwYXf5q0nCTxioresFwwuyiwHoMo3YlZf5alzRkGxfJ4OCWcleEhviQ5CQzcsxe467MX/yShKsS
9UNMm+8unUozEcFemk19Rd1Mr0IZ4cXycerF807974Ba0W9ocs2CWTzjQufwrJYk0lVUD6AY6/xF
hX38S4sae5VLwGo2FNdTAqr+FEzmu9dyOCPMYbgOngUmeNY0/HezyBmWh6Wy37Q2KPZG1OhnpmTJ
yqj86FV0Y7JPGsmOD8V9F5tss17qBoAmRus6mXMYEdb0RAbWNejRhLT+zLq16Iy4eWk+jm1rbkn4
/tHTYTikokp20tQv08zQDmKSB8oE/G9c1hjstLZGxe7BVDyGNaG9wN0oDeahMmvFuc7Cat+B1PvM
mtc2rKpdVQ05w5bkxfAq7c8c0tRRaa+MEogxit2aXv7cpNIgc2lMIKFk5baH2VNGZJpEFt+aWYYQ
z2GOtcG2UcsBg2JHxnTZl3szt7U3vLW3tLcN6oSyosCPST9f6LmTV9p7yognHJ5oTaQNngJ334SJ
EHxp4Mb2axN+1p3U/0Su9j3woT9qSIc5uZIYXUJqeFvuQY1p6WYguD46ZqNWixVHuKxBrT3eliQZ
r2eJcPLsyqWqIYiMq8docH+0dWAe7ihQs7ghchiPdx0ZYKsd33gyGiciP6rGHL+mDImpPmjBk9EI
ELlu6dAFXJud77EfxGRamZ62ySo4rVJAQIBA9cP3Wv/i9fbf1h2ni3DraptyHtktTSfbm7yD0hsD
ExNfSNuh8YKAvb5iZ0JvTd3gydaEkGEQqzGrtCKsl5FMiTWcH2kVzy/3IsvLd4rh6Tpqpi+SPoCa
+TlU15k0b6QxI1HZvoQ1erOxM1jLtdw7YVg192NO5GhcMqggsti4VQUwzcx81zIWOyvszX3XJAoa
Zj4eIaAC05+ddsng/RSt226ZhrjPRWA/eFP1W09YyFNcjAh+M74uJaLvzPbCQy/sl35KtTORNcVa
+fyDeh5UP+ys/U2UhPuNfWUdZ178nGgw2RnQ4yfz9AOGv4YKL7kS0yyhROTfYBytR+naP3WYboeB
MhYRYA4wknMx6XpZ8Tsj2dIlO+1HGAokN0NbQVwAQ9o5TsT0h8ZA70w/hU5wLRi9kYyFAcBOE9vA
Ngt+Y17IRx+PYZm2V4PWmrSl+ZbPUTCdpXlHhucF3pHCXg8uH/CaDimjcAQgm8kKnIMr2vGFDjTh
XqiqzKrClOvkkM/rUltj7nK3KFOsNy0BKULAik/3ZqxU/bjU9izwFFHqRSv/LNn0hTH/aV5Bn1Z4
tJQtbe9r0UuUd9lrnut8MTuwhfelj1DQt6Ul3hBRj8kJRcXSEgekAXJd7Q29EUeR9P67m41bFOLj
lxshsUTcph01YeHmLX0mwLp9dSO/JUUXzCuHqPjV5o1IQvOqR2b2UeTJe12kw+cEPXQ9ZOn0Yvt5
t5VjsgulOHnSgWuYWF8OyhSa0H38yIpJvFNogGsN3Wpf6lWyRsYvUHEX8jXOEDh4MvkxCERfOpvd
Rg+mR/aJ52Zo2ElwgN2KyEcd7HlyLywnecn1rUbl8GDimQLZjvsmKrXPRVZ/7xOMdU2weiORBoui
2PnjANa4LHYowEFaCB87QdrhJJsG8HlB711dWAXrfMR92hSEJBeo/x9gh9i3vJ2+l8+i+p/nFaO6
vWyIxeWNQlQwWyPRI56TVDUf0lAXyw1/2hDRgcX71qNuFvVeN8hpKBxEjCW5WBfF1bHh1ImuFVOQ
pL2LXgXOjsWsMEGj+yOFwLJOC1m92C4OhSEJWB1ikyxdg+EsHOP4op8B9o4/HNzHZJuog+z7dF+b
Zvi4RJQIOkFpXTw2Q9Jvld2xac2bhVXQKkWXjc0sMc3jIM2fcQ4Jymz4eqIMLH8EAPNUZ3wQimBf
PIThGCb78p3wNWyCtK9w7pTVs4F8GWCdOZxkVaIcq8vukobFLQ27lnTmprl4oug25FNq8Adzf5sF
g3Mi/7ldD0kI3oHm+b71YIbWQYe+wXU/jMZvLzRLussAsXjHdB6cSfBnca5Ys32lGIgw5fIJz5B9
w7bQ90AH8i05XOO1Sa13NLD1Tc+xWJtm8NuBPQSnGd3h0gf5ry0CqmdX6xoBpTX9ycEi1qiBOp7T
MNIk6Ys2r485Ro5Sfc7mC+BNpjS6MLdab1St3iHz7TmJ2UMcVxXTYWnJRymi21S+VxHlAHmpxiWv
Wvs4hoMifo3o8GoCBdPNnU0zJtDFhA27TZL8qsVe/Bn3W3j0uPG07t+djDwbI4veU60XT3GvtzBu
ySkPEL3BV1kZNJBu6dh/Bv7c3gqQbEZh6l/up3LUruGtLL1qlTQ27FvdUTuXMcZuAJf40nFKDazo
sZ5xaya9iEs7TeZqeWhgKT1MTLc30M5pBZfVu53XqIOxBdJxRtu9n1hTX5njM/ws7OqPpT2PbPbr
ux/nvhbZCetcaoX6ReZFsamnVH+1wurVyxg1IC358vyYQ11Gl6ZpEE3IrH5Z3hokcFsEeUfWzu4m
6clhaM3fmd5Zb5OFnCOQggtOS2YdTQ91GcHrSg5J/Nrx6Ww9zfV3yVDaxx4y2SWBy2RDN7gulglK
kvBAEmmwyqwEbTGZK7SvSudFAy6bd3J4AsGAJxSzNvNnHZF0V7aMHOjoVqWNxobusM48/zgWyXjl
WO9tejln16re3hTsd3uojEz6XcKMWiXG2310FvqkPURVOzz0Oc0vVA/tnrOHu+PcPd4DMpuOLMjl
oegn8TZdF8+5kaOcSyfmD3ES0HQi4mPLfAyvUIEOAg+b6p7AUF181wb2Ow/zozqijuQH62LR9SJt
IqU7STiMzp1exFbWKsFod04tgORAZnaZm2IKox34qBY8gW4qXncIWiQ0PdQ4OQOwLvLAitnpl+XH
QBZG65tN98HG4Wp7lUX4NZ9U2IBHaSef+Ew8hyWBx7I2isMI3WJHlpb/rOmUb7XD6iiiY3GvqiOU
R77lOvyH1clWcXrT8d8gsNfltixshE8Mn97v91LkS8vybphkmxIvgXgyb93njAP/Zim3l78jh0q3
occ1QQpB9WIQ+85srT32UfNaVfpWoVXFd+tOG1a75LueJHnWjVQnD+IOTc+ABUNWP0wot+SRMthd
utScIDf390f4Nr7Weecx0gjZELvJCbb3rjWa7n1CCHr026HjGO6Y60RN/SU1my0RVOGftjGfa917
jeqxebWD/Bvna/YTS9S3Gppdpgz1qZFWyO5mf6Rj0+wYNTKTH+J0HXvpRqgwv0krdl7CMcCk0w/6
vqxc50X4eOLnIwtZRvmTRA1IwiuUJYM9a6f5xV+SaLunIG7tQ9AFahukxdUcJoT8VNj3rpkelaCL
uwSstR7Kj4hqHHnkc7tMfn1xrS2Aq7E75e+U07xzZdk+CWLwSCTuz4KhzmZJvmmCsD1FMIdWzSzh
W56L5B+vwnncOd673uSEyfTpe4TlDEdeY30EJmAp3dTI8Vv8u01WIANNoMImyPY2zjwUcnV/PNzX
FrfkwiPxun/2qb/3A063qPIHbEJMOJX6DEXEwW6c4AoRbOxN+1TVaF8KU9KpNTLzZfDo3pOl64E5
oAmfFDDQnQCPgY6t5UZlg3Bxfi8b3X3y0aqcJakoW71S5pdMvZUQOWHbNQqDYRZoeK5brIfQkocl
wpW0tKNVRdbzWIDAtUKZHaP2hdwG6y2MEocplrQ3WJC8fRulVPXJmJFwyGs1Sk/c7FYxQ7Lrhykv
tU1YK9xLhp+Pp/vdkGHxlnZdv0bjY7cJYUK+A9OsKfd9nNtibTCrnb+JujkKbCOPnqj1x4ZR/l7B
W7zc30AwesHFSxFeVuiE784gB/xX61r2tp5v2lyOXyp2Nrp1COjEHP8/AX5m6iVZyTPBa4rHx0LL
kM0H5rj9b5bUM/EwHIdJzmx5KmB3P8NT4HBtM7gT3XNhpVROtS9WeeDTY1raSAHi43BEgrS4bbp4
Kjd2rMuNvzSvc52kA5ACBxXncObbwbrYdh4dMmaZ93tLIYTbBax4V3e32I+Ns8nhEoIiUOhlbQtK
JFoEHs5ty/rEjkR8I0DjYxQNNsJQmNlTI2nlupG7nuIw+gBDU6yomJxfIUK+gN30TdbqR5f7HQqd
yNv+t+7I0CTobPB+TQ5WEekI59mq8nwNkJ69zrYeE7DAa91lglRZmBYMZEIdLox+HUz1s1VY9iUy
Cg8HxKgBugusbwBkYKajrN+kRZfsc6tFw4Pl6kIgq6DOxgufmDDf+ce1xw5rMGdrqnyaC2etcos/
8x3iRbCMwZhmTyqXZ/7fH2mqvf/O8sv0uxj7okSrDNiL6VS61yjO6WgyFd8i4+xYHlKi6yttuOBt
QZpFE+qTSwrbb1hoT4Gfek/0xMgfpbf8iWGfwxgMherhvxuvlhXjk61fPfma0jYpbcYnZ9ZEodTv
Lpbhl2+oAQl/z2X8gFcqPPdl9RVSL5+XG1JhQsYL/R4ii32UcY15qwntI04YepE9J/cWycJb5gEE
713Wei0O8oflIWk4P8LBCdttC8Z2A/en/LTTEH0W8kkyl0PiGpGN4NAkZyvtxzcoztalNhF7pGRr
73PhputgVvx3hXzPRRE8typpN4VOdIInxUc61QOZmz5070TXnyeKj9ygaW4O2wUsQwc2P3FBZquo
aeMXkkbgfk3WVhCGeV66yZ6XmluBZ5zrMekeXSRLhVdYXMD1GmQPw3hT2gX96PBrtKRPuyAngqAp
gLjItv4b4JD7GjWFZRtY0t1mKlyDKAudhhpqNW9jDEnzie7qb5jzt6hcPettna9jhckDG2ZOcP3F
b5LibZgfaJKnl1+IlJPe7/33q3othierK4cNdqvmAzPxJp1xo0Fvutu8HfKjqPOW9p3aRAZ9XJwC
atXNSnWD1OJt4obupijhLICn+P8eC0IFXrrCNN9E9qSJQGw8q7eurTfCLIin39VIrjnScv3qZRXZ
wzF5E6mBSCdkMHwYdJWvRDdTJVphrDFqkARbP+R6PM2In2hbCQ65xjSlH3rjNZAl5PiQAP7+iBNw
ThajIN/sG7Sx1akJouyjhqdxzloygpbfCpvylwj9cl+rgolSAKXEmDeQ5aYPo9eaK+ccZfLfU4RM
PfcxI/08mKgyYzu64cTILsvvZx7jgbs3rI+5HA1ani/gidboajakTk+I+4HGuy4w/VZI+Vj4TCU5
92Qbe36OA+GXavOOXQHSZ4m1l/k4bbuMpg8jTnSHqmnVWrq4jno4xi8kfRCa4HR8VYZ2x/jjn+Gs
n+/5Fo7BdEb9l+LnfeKoQDOTVNv737WzJQZ9+tOk6Lx4q9RrgwZ3pXQzOWgD+pJgvgEjCYKG7IJV
j3MqKzky1KPxlBSWdyTeGZ1zhJZDCel9ZVN3sIy4eG/NYaChK41tgRv7pDeEJCNdmzVyXuqh+3Pd
M6wruka9Ik93foh1jwzhYjR/O2XQ7qo0n85DTlMQ9XHFEMPtAH+JiY8h3XAGvlVkM1+DtGTKndCJ
IS0XuBkrUWsSv9YCRF6Ol51txtuU9NMLcXzqstyLl4cuW4Mpixvdc+fZcLUvO8r3ffDcNbpFEcON
tOrp7DYnn2HPurEqapsFKINj+pbhd923caSQflXG5yiv5uT6X6kzMXlxb30rrQeP6T4GGow/K9US
zbk8qcVtvB81RL1Z3QBmQ3TetClxJEFe7kwrH8B8dNWpsEcsyXlAtW8/JLUkhbMxmerYFiGD1ewU
UwOjInI3EYF9ZprvHSowfOukdrN9SE7ttJVY+RubJbMvCve5gm+2i9vGOnVhOD64ZotbMLWm96kN
f5q2pv3pbD4jj8av06W/TbqgY1ViLcZx/xFUACdUETwNYmHczsPsKID9MXjHHrvuyph5nYNngL6d
UQhpT6bLPEkZ25pqmTH/o2aRZK7JJHw0PVAwlkq70+jpNAE9Oa5d2eenpPP0mQi5zWhUvFh2R25b
HbhrqrVfRpLhRxA02GDfW6eptrvrvTNUm+5KzsTMIssBZhszc3N+qCmEt15eWfs+AhhnmrI5427m
3evRwGMh1Q91p+k7Mm/gBCb0qkPXLq+CePJt3bnJxs5k+zMpnaOj8PsJJlj7igSX/aii4Yg2y73q
Y5espeE23ynom7ZEWRbkwaWqkgmNYVId8e75e70cnbNBKiQG+Z/tqIebCc3AGV46ODpzOnYe0iw9
YzwHujsRtWJDHfoXM4qerNIaPtmlxtZH1zwXzQgL2xNeQrz0fgQl1DJ54fO93rN/F3Jf5pN7mY2A
72RynWMR+zdAD84bLaqowrGEk6ylJxea61wVtBSELHeRQaxQZpjjkZwQZHfVOO4NIas7zQd9lHVR
CGlW5vwhz5FxaoiqJ7I8qgQgkg2ZkTkZp+9QbjQnaTAdyOh1udERzOK8fFkeeDjh8PAY9i5q5uli
0Vgbr5LGLspMsu4WQzOtb0YKqEi3/9tta1KvCYrqVZtan26bWB9tbVQHjbk2OzEPSQaq1iTS6Gf4
vxco0R7KWqSz7I2jL5pjpI20Zexfy6a8AGQbfSQVAq7tXWAo5GwpxK68cmdP7GKFXZKbSpYAPSDO
zpii96wJ7KdBTs1Bej3wwMgL18v0Xss85+ylKFKW6b3pZsnZ7uJNYA/Pi3YRl3pzacenheCEk8d6
qIbmvDyiMEp29y7L/VzrWa0N+xvF4wj+DENfVu2WaD1XIsqFsf5ZaObXMpWMZ+0oYbUYbKMco2Rt
2XtRCrqx866cYyskyPulldqpm/T6MwlKexcWwaMY7eAyyjQ9jL7fHUtDazbELzOqpovUNHX0IV3d
OCf2xNyp1PznXNe3i+MpsaKdkH1N1Gpy1abBO6SaDjIt7IjIW2iQseGyCbjV3/tDGC/zwF2FF6Jm
HifQf++VsJBlxsLZ3480lSFflkb3VHj+Og06eW90T5PLC5nIupy7OsoCD8gkaJ/aya3GJ0NdzIuk
TdhekYGnKLwuGikx9G/nuz7930s43zBZ9/dW3r3LIGRy4RH87QV2VG8TpESdoag7y+ypNztqjbyN
zrTZ8GNZk7aBzrAm51w7DnOZQfixCfmjsOgm0dP201h7aqE4H8ZeI1HOIy7XzMprAip8VXujfcA4
9Ob682Ba6+NXck3vqJkWM1qZMJ4dRV4TmdNDlEAdME+oxRQC/V7VLVOvovM/7mKwMYnzbdwM7gqa
9nGZARiE3G5xbiEgMqbK2N7DhJT9MJcAWqXXvxNfe47cPvxphO8UMg/IetJvx+x/4g9OSVpJSAtp
pmRz39KI10WK1HHM6ihUf/Olusa4NN/5d0/9pKq1bLz2LR8VnAa9df/YOCY9/HQT880NUXgkjCb9
2J6XG6m8f/eg77/QYpz2FXWC8+DHSXcJKofGeZAEW8wpOEBqJd8FF8hhKXedrLbhyroM2xPnL54D
42pXIsX75c/RcdZHahIrbJsgB+zJbNAbkajaBuDRUjgLpccR9P62oHKgnT8jKJcbhD7hHrMg+a5D
+O+55Qejl2OaRZixFrH6YuVBv+415Tkrh+hxKXYrENwXw8Fkq5LNMjsazMy5JTmG4xlJ0+TqvYsN
Gx11QFsxcK3zck8XzusIh4XY0wrUQFYl3hpfrfFh5vGfXquiP1Svaxwlm9KZBtyLWJNSB0Ujyn2S
wherc5g42Xr5Py2Rr0kABwPE/74VkvFJWSYe2oKSAKeltSNGwHdxXnxVsyuWWgB7TdmZ56YYYFvE
BaCRqTjjL3Kq1XKXlYzJl34qBxYkCSuGXkx3WeRhjV+O1EX2sCVcg8AgL3Oh58ejt2bAhbmrG7YD
pYy9WhKIl5vOjM8dXv7z/2HszJbbRrYu/Sod5x7RABJIAB3/ORfgTIoUNViDbxCyLWGeZzz9/wGq
7q5SdZS7ooJBSrItiUDmzr3X+hYDxkCXu6bJttiA6A+2QuGdSpoYHZgcU2vbq2p3sYK2OVbWRF+9
7C7j/KEgwJ/vs2qumzl0j2GhqyrVTRl24009P3RtMj+YsF9zVW6GOSnTmQcMmWG+GZqSu7nKbuuH
ntirgc/EpJ7YdBRuqjiV+XOoIvjlWHfVU6M7MYJj1js3dMK4JUu8QpsV0854gJnjhvMqgiHMJ3or
efMD9DjLq//7cUUbrnSuLReJDm64wp6PW6MIVzWJjOh9GToo9M1/DhHI96KyfnY8CSI+gqPcZCtL
LXW4Nnqa3iuWf7cIgyqvq3ewSpst2oT0QcuqF7W6C2kb/xwAlaxsuuQXNZuA2nC3i87IdReJX7EZ
HB8ZzvyuNdHouJFCbLjIU/NWyoSh6TwS1VFJruoO/F4wW2uUCPw1sJ927FXY8D0nylIED4ElRhQb
2nOORsgtZIHJF//XJhtKmyE18gK/5cAhJ7oxJfO6U+9wDHQ0Eq9TkZ8XKGGkMdjk+j/QtjU3Y6Yx
/p/JgLnDWueFBSqzlgUP4otyyazuzBjBexo4+26Bvw9I9sPtohG3x+reT2iyLAJD2WeHjHyjwhle
alN6a83Mf/m2Uh7jmb8D1ZSW3pgBr7LtnIRVJT1LRbkpGFA8lFbwVmqa/flKI0p9Y2NNp0nGJ+Mg
HM5Iu56WV8tDh0TOnAhAWV5ZqbYZGwIppBnC1UqS4a4Yyg+N1nUUgbymDfK8NG1VwqlmYDgJfwjC
Sir+79TDq4JwuPtU6XmIInIkUoVsOg8t+qoPFFDoGX1LI/YY/CbhwdAmIlcss93q0M70aUdVRkCW
ahqn0nrtBWaYdeTwDzVmL+lLMijoIuYPLFhM9tIMRZdq3k2TrR4Mw3nGWppgj6vRuqpef27s9AXd
un3Ef5VuZ0alOwydv5O1F6N5T6vr1AzVte1IKP9nRp5lQsD7C67PsHVYoYZlGKrusM/8lZAXDppO
I4OLBY463umgONRwys4Vus1rYn0L55kKgO6KOAByR7P4hdRKGGyjLc8ZiZluqjn7PrdJf54X/cK2
5B6znnCXj7VKQvAsEXZe12CRpmO6PMuNgfkKOthPM9YgiJ5eHFqIiCZQfch728FKMVHp4tnoyffQ
lQ5L2Jy/kHj9ujAg6ZZ68aPLUybT48C8N8tbevgIkaL5YZwVxJYdW0cAWX/SE3uSLo4ZQYXHksMo
y44i9m7kTy3MB9q1BRXi7EtrfMZYdN3ENW0AV9UWuv7IuE4Z4yEOEsYnvogAaOL/UFpvCjRgNfSI
V12Whdvm3viIOmLd9CmZokGh7hpIMf/8zqHL/vLWmSZ+FMtQBUgg2IbaFyrlFIJ84gxQoUxDCpW2
ESp5hTZ+yAKF4EDsSjOnsWFG2lVEptz2Fib7soPZAqLDuSDeIRFKdtE3v7BD14hpiwW1d43F6J+r
VNQrr2m0jeYgjGMsFx0wx9v7qgPTi3C9XfdhJu6XZxonLZjZ66ZVHPLOaSix8zIiin1ta0UAb9Cy
f+eUtkIrHD58Tuwq+3tCDMtCul8eVEU6J1EyCA+AlJ0NpD13vTL+ZAKuv1QEqqhq9LqASLSittei
KJSDmcvoZQjfqpZtvCmj/rYj0MllGuk8tXmrrITWGOy+mUo/ugRxUE1AjAsNWEWYljeqlfxYWjNW
pqZc95ziDe2pssjC1KX5nPT1tGYwYp+hGzAWwXExkKay0lOTJpxu0tBr8nide8ExtD1r3y0e0Iq9
GABj0P/h2ehapT57dPKjCDco40mXNS69Bbq+qwrdOCiIPm6aFHWNM7YpB0MKGsRkzqqDX4Bgux2P
LJ3aPEW1/igpg26jIEPPWv3HGOIrW2SZ3AD6ZtR8sSH6Lr328zOF2hRZk5+cS6Ob8ATb/j6PmEaW
PWPngMxFF9pGfA3a1DpamW3hR8uKi1prPGOnFKWz71JHAB9iviXmEXVMHoMSV0+NxYxWhsq9sCYC
h5fmP8IkIHlCe4xEYONb8/t9j2PnsUg8Z6sv/us2R+FmGVfbNIp9z825nqLfcj//RkI3iTsSJrMK
TQjEPl8iJtpSKoWoUWk1BduqZyIlHRX7Zqq6Cm3OhIkb1c2NUSTk/+b2ARqFsjbsuttbNd2aKNOs
OY0lfkGh+krMGQYMr3qVWImfI0ZMEVvUN8Mbh1tJlDZvmquFOoEQ5vBdz0holjgXN7BrH0zQUbu+
kMg2YUBEuOd+tMgUV/aIx4P8oTtdJ3vUF3qGL12+EsBxa3aLHtoPj/+8WIi/rRUcDYVjgfa2bMfm
V/PXZX5QZSmG0kdLkTQ0pergNevL7Vj0qBsnT+zCRldXueYjd8CblvSJOKmjDbaxnOR2xPN2o7bM
S4Vq7q1Qt5GegauJzUQAG5HOnYKhjH24z34SjwPyJy9WJNyUN8inGODmxn4YzOocxgNE/A4dqz3Z
wBdnya+eiWNhMoLwHaU9wDqhF6TFGoZ3BXV1AILiN7+JrxueKeWcxWeahgWuRHyFe3N+lS0ovZRo
7Nm4VRBFZiCqNGcagVkkPDh31UDbXyHfa9ORhHTCzgPiDmv4cRowwy5SJKMDDW4EjFcqo/TXXVmo
lBZ0mTWTs2WrfbOHyb7vSglFC95Fkato7wZYSpzad0URJfe56m11fFqfsWmaASZR0/RtiBLvpHXm
+Lvkla9gXn5wSxPGjAMXJhLrr2BeJYvjus8YYUZNSFcxgyVGEyBJCYd5X/guTjH2t/nUntR8QFgI
0nFDoxy9EkX6GGXZifjg751NwVxmEFxa31xr6WjBjdCL3cLxX0QUrdQ/fvOm/R3jz1ulQV6AKGyq
8mu2QWf0oRz1mH0+haJC9p03HYWhPgNcQf5GpOw6r+icLc98sIjbKNW9rZaMG29uuwkCIi6WbxHa
1PUfNjKArBlQcM2ETpru+sYp0KQtPrmE7iOgUfkoRRWh7KdwUVLEYJqoYNu20a+y5qRWiMDYojAC
c++0CBhlWp2LPNv2Imodd/RE/JvL1rC+bvbS0Xj3uGwN2+S/L+9eT+cU0TjlIDL6t9FoQL3Gfbnp
1G3DznkMRpXY9jCw13HszaoktkGmIdkeCQnxRSEyfk+1wn3cqc3WAuRxRj32uNwCkWebILl7XIM+
3orlmQ6hcMdQb2AOOMdYDWMHYEcm9wYK6zuGq09Kjzi9qgP5bPspdyv9Hpi8TyN4sT8i+ihi1amM
Tbfr4cuGTvqh11N6mw0vIwmWG322PTBwAgQ8P9M5iG7/+arR/87xp6B1VLR7lu5I82vCY+8Xlm92
XbzKCeRw8xioRafQgA9QAkc5bJGJXgY2N1Pg7I6Ms0ZW/Y5xORXEgCd6DKOXZc/rAss4NzmhBkEf
tzszjC9MOKMTqMg/HqhZo5Myek///BPIvy3b+MboBFs2hwLbcb6+65FtdMi/elKAk477tArtlyEY
QlQU5qutad9Fr7LHCpHd11kHma1Q3SIfmmvVRfl9bsyMgTSk82dkG8lR6cauIVmYKDxdrwvj+yLU
5FqOnbHxHFXZjwEH0qUd28ezJVfzfiBu0W5aq8mPiTGeItPhHF56bwgb3EGj/guwXt5wYt/VtoAA
iqLxSJuhvgeA/Fijw5Rhtted2nqVtgo9gXnhbdo15AEaxf2gsxSGDOhXn6tQTVCJH6MOa0Tmgfct
i/XnUtVM8id7BT7o+cFKnBlTDWoYIifY9XkZX855aNJelKjtd1maYo2jDiaS0maDi4ffXlrGvGH+
+dxkYtIhYkHotLWIOf2aJUZl3ftWpczWNDLJEYHFN0sAiHwCz5o8d2N2aodyrzRpsEsH501JQuOS
dRlDOXzIq272y/RW9EA+khtShNIxTpIreT+566AoOCFFldtFhlNkhs/0CHCkl2nZ1Uu0Ya0Rsrpa
9DSjNR6LWGRnGe1FmWZEAOA+4/LVaBx14YFQEkLMRQuuq23660C7dI4WGev0phvLajdgYdMrbGWc
aoko1nE9OWnjQeCe6jOzI3fMWeFRzMsT7JX0kenoGkHxBXU9jCTgdiB2pmm1wFQgut30oSYuyNXj
u9b3tl2tmI/N/ODAVUFh+KRE1Y9xnuPWMsHmVgX5zs4BVKYR39k4zy3MAIf0YENWScaQWBB8SZwt
k12K8Yq2xWkRlQyzssRMZnADbe3V1FvTfjEhLoq9jPDzdcCQzp5buIvmkRaxss0Q3696gWOYRW1X
/epwOyC+zejNW4Kgn67ce7kSn1ln9U3RZ/lj2ueTG4BJ+mET0hL1fexOTXmjwM85ehwzPh/weSjE
Qac3IpP5uimN6loUfb2zjDA/RQDB1uM0FrfTKODEe4VzCLppb5RGchtG/lPjZAyC9sLsKUpASL6M
kO7WoQklI4gT2kB5tC79IHtVsVUCH7N89FRt9lpWxn1oT7dhQssYU0a5iiv7fTnQ5CP8/6oj5Eyr
yj1EAcyx06cQ0cwj52ERYNmeLp+Irq5Avo75pd82M0mmyUbci3bPP86Rc794e4PSMPe2Ed0lcRuc
CKRdD10ZA2RB36XJxMTH3zypBC26A6N+tBaAX6jwx7XtxRQZjuInm2r2FPgGKoyw6tzAEflBC2cp
Oneoo9vrrJQXdU5yWB5gnvQRdmvfNu4Rj3WXhhkmcaTDSxI1yU0DEu0USe0xT+gqKZGNRyJoy302
SIajs7wqn3PWfHsSB6a52O4rvzkYZvMDvUB+m6dYkojCzNY2AID9coG0WQ8ZJHdLrc22Sz9f8cOe
bHVOv05/l+U0EDcNvv0h8+jIizF6VFogfB1T6qVH19LGAMxZ35v8NjY1bhWxCe0w+1ROQnMvj0Tz
fix6JtvSIEaog0nNncB9JEbrNDmM2u3AN44UKMpDEmDtcZzxJWfs+c/bimn8bfGiDKTbIyzJBmkY
8+f/FIuQObqSSY2mut+ZvdsqWb/uJhne5H3z7uPF3xPCp5ONyDPfD4t1VbaosSTOHgXa8StekK2F
MJBGa4IAdJpIEfCqcb0Uka0ZPLQ5gyrsTIc5rerGHzv/3LG1LtjJpUjWS7tca3qEBVYbdUJQpsI1
56gDh0SLYyeqVwF3Zq1PFWE0jSMv8OOaNSp3/0C1/gAE03wJUg6ZqlkfLMdGP62t2iIcvxuVFu9M
ef0coRTY4bZpk3AXdhw9l2eYJjmEBv5vfqlEgnz5rUqbCnUusA1dGtL62kqjmzB6+JRB7eQF8BSB
ptg3uULMJt3HcZf+QGUJ02YZCyhttunH9JP1lE+qPacZBT4dkgBCnlkNkKJmrKradwHnZDVy21nL
CaORwD+V+aXV7jLNtuAkK7jbou1yfknLgfNLjfICuWK1m1VQ5hJDGyQlPoC8+4PuORlmvzca7dmL
0CW1GoPASivURwSC+w70xKYcdH1jlH1P9WaepOVTG5A8u7R0ASBxIja0Zr9wlLWoDbZi4RQUAGb0
aWrPaatTBs5BAKZBk8cu8hqZQf4WBmqGaY0vK8GiXGRj/WCSHV5CKasLCodfTd3ejnna38fMizcU
rOYRNMB027Qsg7B3bGV6gG8bgxKDEsKZCh10gtFqYjnHthA+mC19DrDKzR6V26PVhuVtAN4Hxb/E
VWo4kJmYwQtXhNCZubRxOECg3oYA3F4KLJpRXtlviQb8xa8xXDjrQcu99y5XmDRW2Xd7LL95xrel
KmQJdrU24EeeR/AhqRoHtZhZDkxTPhFkaVveMwbb9PbMkBvxK/0me9v+ei6aLznJuZ5SxPp/tABh
IdttbpFQ2TvJY2vmryV4i0M9kE4iyCda2VRB/Ab9rUMa50c2DEcV4NvJKbWcmwv7d5s19W3e+dmR
7pW9teq4fjRT/wyn9jBpWvGcV4g9mirW7pQaOWTCyOWmZBVfd5b1JofUxlerZjvNCINrhcJ6HSBD
Zq6a42OoSoaoHHH30HvTfalVJ6gG42m5ipSip54FC3RsG+TCqZY+gglAyptpm8FuTchw7EOVrn0k
JUFGC+pmwtV6oJHXrPtGU56Mgda0TkPNmUCmFDTx7/sKL7idaNNbqrZcc338rTJDun940DjDtWMF
K7LEwQtP78BJvXBpZ3qMKWPvrq0Y36qadqnqEE93qnbfsPaErlMNIIpmxTIP9ZEMNB60XCLh6brH
hBHndbiqk2eeKrbIVRIU4Lfnl5FnjL/JadO/HuJ5w9k4gZTT85Xib6H1TtX7aNHUeBUpVXMu9bCG
8qdGm3hojLu2rX81Es3xQnydKy6Q0spBGBOX6oRJbqdyYKBh2aYHX/AdYiv/nk5JvFusy5OSvaH0
t67sHfEKCEm2++d9x/ramJOOpeo6rTnDNjTnby0IpWIX8DiGrz5VQl1hr2LBVk9lmh2X4i/pEO62
6QbaT4Dip4lu4igb92SOavRm8wMktRCNgd2fFUvCZtUuxBEZ2zbHw5XUKKBbhZRsb3DE1g7M+lgJ
iqplmri8LL3/vbD2zo2XxMgplOGxyBXnEkwEiYLsDt3PgNBWtqmb9ZaGr9vNZ8dzNerrRNj+gzmT
DBq1iI/LzI578A5ADk3DRI0OStHIa9xh021xpCHuQuc/a8YvRHKrm2HOoR4r4/VzOkxuKJ74NjAO
aPbNHU5NfV+YyitFyHBp2+I1KE2T+61/WUS9f9L4ZogpGyH3//wO6V/fIeYJumOa9BrQyGqInP5a
GdAmpB+k5gkKBpscn4VxqXqqefKsOQ1QGj9KS3VuglKkj1mlPAtzJA1J8VAiYcoQR5OEFlqnJwbB
9qrgI2ejpXs+jl1+XeLxMniUblj4vxtkLQeuvx7ILMeZ7feWw3lM/Zo7VSgkr4sC7kicoUYvZvZB
5+0EoptLO+elt3UB3GG1TIZ0RVhnYsycP/pfWd10+9oxX6EGioOXBThWnRo4B67N7SKxGdLfhTiL
r79qbmUWb0gMnO1BBzpfOjpQPTMyZAb6cUl7q3R9+eqDpHUJZvMulv5UaP5wrLQaI1wsqaZ886oX
HVIhKXEPCd36ZsEpGqPaPki9izcL6lKtdIlN6YgTcbtsS0Hix/fzq8SEwNFlxetUVltjpsbFsYL+
H2fJRsh4Fn5wX/7z1aRpf+taQUNnMmVZKrWNJCHtr5dT1QgFC3HKCL6zjG+OThC1AbLvbnmm+wTm
UjBdmrJSMQL06mbi5YnFub7UFurUKkKzVdPLv5TzwyjA6wyNpa/uMZHhAtT89B5z+p7krguTUyJr
bdtBmIe/t1QTpKl6cfTVRK7mYUamVSYKcHJpwDRlV3NIs+3ysanROtTRtr02RmSTYcCG1DfxI99C
dfMpmwjmuNiCQO+h994bWYJoBatne+rK9ofpHpjxUTGChnlz5a/xNWXHYlYR+yEhMbqoiARNOYjM
r5aPd5aIdolVgTVOKIawINrHpXi2un4v1LLSDiEdYKYTYfncVdWqR4C1aYsy4GRP470wjRLhUp6s
sarlK+pb5+rpRbT+bL2F/r3AVwVXFkWrwehj7aRJf1MP8nbwSeQlrjNz5WwISDDHuk4aXYmMNR9q
1PTrZiAobtnu9MsS5hIrmgnEgqylxb/P/Dy+9Ecb34n7uUiYklnhEgr5aemXbV9tRyIs9moXze46
5OpWlry0qjoPXCLCftOStKTQxwZqor+PyXu+V8M8uE+i8TeTD02VXzv+bADSmBuBjsnV6PxtTdM4
FCqtgaXH8b+Hlp7iQx+ju3p+sA1IBL06wEzW0+hO1E50V40hSlpNu12+YvkQsAXCSYkFdhMJ2ncQ
UbbKhqjdAcrIrpzmxMHprZ/LqxEuxkgLaudg09iBNRCX0ngABwq5X1xF9bKMxhd51Ojk9tEk1+u2
mLLz0kRceopfuosFxm3spQawAtWuHkGwra0MipSu7EKl7U4WITmgBIKUu4lLGZckIsMh5vjdKNYT
tIRfEeqvjwiicugpYMqcdoVK2NzWSSyfkO7RmKIbytfUe11mYmeCqlsn7bXqScLFjva28DMYSjIP
Z/C+SUniPGQl1ju1g8o1TnTPlyaWz/TQ0KPs0dFaz4VsM1eR04SpBgMbl17JkbGz76JQrBc+eMbp
GXhei1zD87sV7xK0F+QWqY6QOgadkenRB1rMq09+6s+sjq8Z+Y+fXUF/hERSx969UNETOyD1AVih
55vTqD1Zrawga0+BVoHZ6W1m3hP2X8UBBmKY6NcjB1JaERGfx6j3hZvKRCOirqAk+Y86miPX4Di5
SQG6HpiWxRtKe3KDWmRWzLteTTvur/3YIGhu403VVDeK5gNVtXcpl+IpiVV5glGuPQSq9a52xh1d
9FU1C05ipD+70AGwPDAl2iPeKg5NYcaHUjF3TOg9rJxhvZnk5Dz3lkL6aUdjp+tMcsSbKL2NAsp6
dZgXvtqk+5gPZIkkMj8roBrcTLHab3pRE2uQ2BHmnOCOmc5w6EmyY0irxt+kE/k3egquHKZzTC7f
e6NrJrEcWsQEb/D6YyO1Px6E2qqHIucUOiN5a2YH+8oin255SS4TzUg9gpCY6mJdKvG6Z6m69RWh
7awuGdaeYho3XdHTAQhxnVI/IHWtkJI11cUesd4szzIVM4QWxN1m+SykkupSySzbNvNRrlTlOfYM
4yXK4Z10qogv/ii0veKM4alrzHxbz0FdoSLBRBBs9lxhN3RpLJhPk+ZcbYVGNT5RaE1t6529DkQT
Ckoram8c0RY/pNX5qzJ02tuujeQNsPt03aRD/gM9sqtZnnXwySRcO2YwnfSQJUTSg3gCWEWAdfXL
m/GSMvYffSWI72uDs1CP1DP1CZodCye8TL1yz6q9k1Vibz0P+52WWxMUqPym6SrrsSq96FFixbrX
YrO6T/hd74eK4OHlpefQTNIisNOsy+UeETyIyem+tWMNRyoPUZU82YCAzssrx+4m2L4S2mVZPrQe
+Vyqnw6rUEVGbTRFf0EcS+N2fhhLgJ1ToYPdmUFjSECnHR3Y8rEbymMIITsrUj9b9wJE6ufTVqdr
YtHNsNj6DnmpHCIB5YT15ptameqhhKDCjdDT38qHdawUcHnmrlaTTuqpGLKxdG3F5NGLHEa/E5k+
wQSXAbn/JRCqus1RCUO6CO3z8uANlyEqEZbZydusq4KTXn4wXbuq0GtfscIh7lBj1wuHvWLpeMML
iKQT2XOXdhqmi3QhFkdbrdG7TTf3CoxS5jeV3uJegotP2ERCd70YH5ZYE9lTmBT4oU554oQ3TkCH
r0pQBVSGbIC3+iO+7go+ddKSdTvb1sA7m5vIwCohCtisk/VmoIVfO22MPajhaDsNOBwNbkk94A6N
leDbSFEiNOWqkQuHcP2ANC56NYuVE3nJOvXiWxiB7XGIbRzwibPJlYnQREddZfqkov/vaIcV4Qw6
wknplx6e3gKdj0V7TlCvuiHvnGN79wjzaGo+sZ1BT2jFMfIlILrBtFjpqn2XqA9F2P5UnWgfNXa9
d4QcXZEXyN3tJsQNns7girfJjzclOtB1ik9Oh2yycaZDOmZvYgp7Sg8fvbYwIKWtrKg4Zyizd745
vJmjppPJjOFTmJgGCK8ydplZgSzTp3GVV2s7aVmny4Lcny5/p5dLo6yIoXra5bNDYuymrYNbg0Q+
NSHACL3kqaNFAeiVPkCB+CLhjhoqcHm+lew8x7rL+LtO4ahcuy7k8i/zX80wqEeEefg0Y1FvxpZ+
eSPIgzNK5+yXDI8w0oU75ywmbKQ2nIJNpIwxXKNWW6PGJCT63uo5tKAGocMzJsHGU3ptVeSiuCSs
8W7nqKorVeOb6lD5cByZEM9Kba3Xm1jz9L2fEwGF1Idk5uE0GN1bWqIYkpb5LMdSXymacRcFzTv3
4A+z27fGbS/kXSfGrTEATqHPZcwKW5LkcISwXSDaAIzhGFkCCMqIN+BgxlVBZMZa2N4xaOAd+WV0
zoF9uONoPYXg1MyM6UHFhriuze7cpnOC1Ci7GxqhCYO4TpjFtsnqjRYkp6IiNLoulMQ1elNZKYM5
y0NPjfQerHCyD93E/ji+y3rAntdtPdMO8UNXH5pPx5wZ0o0XR97aQxfoSgM5qudAvHeaWzsQwu0a
8dTDd1qrRnvHL56tTSNFJKatjvLxpAU6ZiyLsGgdM6mjUYBavKPrEuVOOOA0NRqsbaKnXQtN/XtT
+5vSySdUaYRmKcGtF3rRacy+gYEdj4nUZ6+8HmEzm/jZEKz3WoWrmaMhkQfOd6f5QKCYrvJEvc/s
KFwlkXxrWrt0VRHASbYOYm4/h3spG1egi0BIjLaagavI38OSlqQyIR4D1aStULCw/NhauMqqpjky
V6aCUJV3cIGPuZ+9od9eAwr4qBwx7SdY1C0jlIZxaOLr+RGb6EGq+YvwO2MVSX1LEt+8XkAThDW9
b6S4tMF9BNTcNYqWL2+grncd81jOHBP3Ymu2447R5y6aY3vGpvK3fofPvWFQjABxwJdjQY5LatEd
8uzFtscc+TorZmaO/UM8xG6Qtsre9/Q1b6lce2gb0UhTlqf2VnTNbefFH7B2e+ZI0JOwtB7kGCOj
pnRYWW2pMhgsr3mi76mAuMoQLG90PeObK52NHMXZtgLgFep07KsMTU9t9atKiKvN2WYe27HfbogP
VTeNZb8EjN8JnLCOJQmjOs0oFyxotx26fgfpfNym0vEI8fPK1RiXpHdpcOo99WiUxfcpYtwr9Y0G
Wmer6Q+xw4ilNdo9ivKXQp0rPebU1LzqyVfn2qWoaDCSbhVLZ9g4tfdNT6c1MDh1HWL/Z4E5lmNS
gtbgTD1i13Q5OrZeusX96qKt2TGbdmeOqN20oM2YPVrMPl3hU+9a6kekbIlcJxSB3yYhxHKPRWAN
gnIkgHJ8tiNBPp/TA6SEX6KXerXx4pfaQHEQ47NZe/XJyDC/5BYu0LjH6COcWu47oR/IZ71gugep
IrxxxcivOvWjfgxUJkUVxAIcg2CRI9RoOeSYVemXYElhEbt1UX7AWHZ2LUekVTbav4ay785aKQ9l
FGzHSHvwvTR2ERF8xH6EIwiiOfY2NZvxm4U9UzH2vmE/kTvMPhQ4/SoOSF/0pqZBJ5s8WN4kZ9W3
3KR6+QYmiBZM2M9oP9QHNFvXaY3aqkgwg9amWq6gR29rvX4KNcQjJo2yoR/h6oyxv0sG0K1RkN+1
JYNW3d75qSypw8L3CSi9O1Qapu3UJ8FO6cFtEMWaR7dRDcMjaFGpRfE2cfSnrCVjGxcuotScmkIJ
dNAfgAXLVJTbQQEXXM2Qm945UrsNuyj3f4RjckZoekdY0RXuEHjV4dEiZWKj9OY3kzWwbeD0y9o/
9tk0sKD4z17mvGkQylaOwBQazdSYfWd7z0XNz9iH1jfMJEShsfEgzHO4JUFLa6bESGtLQJrBr7Bs
4JTDctQbtDol+FDb8Y6ZJJjLRztjDxajGV9nmWUZDEnX8Mt7mYsHXVMgZXrRTUi6TIxUNTdw+1T4
WVnQxrq5Q64BlOOjDoujNNrxzHpv3ssmz92U6K5eR9Aoif8EkmCuBit8VkW5G/0oOzjFLu2g/lkk
p1TkEffobLVmR6mmSxJDagYzqzIBWImbmMRC7Xugs5t6wybEJ0JP16/4WdOIgMW6cY2SQAaw+26r
hu/UlwTuKfktsVfbZuLbBtVnWVSn9KzLKwNCMoNobFQz19s3xx96Ld02boe9BGG2GpUSsDv23W3A
UZBPjyVOQj0Z9yxYu3IKnsvJNlZKbTmoDc1tTmYbDW8CVTTs5HU2Qx+ICmtKdh6dweUaAJnUn6o6
ebUGp3b7gZFZpGKmiepXEpcaxmbgeTXGZ5ktVr7omTb3LcvFRKw3aQfGkFZrgZ+lGJwBVPmozwX/
q2Xg6rPhKlr2SG8g1ZB9aB5DZjiMRe2vPEa5RZsSjD7WnUvsEAtj7n90TXyvYiid9AlPV2VsWKMF
k2HUXmqSjdshkReqUUEn2r/h6AkdhmZmGEoXiSazn56DB3TlbZtBK+k9ti9h6sxbytIdQp0DUNp/
/l6ClnVWDF190kz1Y8r979yywaY2QS+GFbZGx2dsE8Eepc0KfA1BsLH3QolCR2fFj7ORiAZx0sJ3
YZ7q0CpX0q6OTkvJ6nuT2NGbpEuFooXZU3Ds4RUgSqTfJvnDgd5lm3ZyIPCPtFFs9hw1/0lE+gw7
RJBkkdBGs9BFAnfS1e69gthu6769GRnVd1608UtprIzSfCF5mFhPdXiePLyhim6FhyJm8AKq7MEk
R6WzNeS2s0MK5yF0z6xYByX4e40soc0EndaIOaP7fdGuU0vR1laEqJE/IhyGnu1GxYNQh1pOB6Aj
Gy+drG00elefSRES+rp2R1kcsjo1SULMf3oW3cWaa1RLROCq0UQSV6rtJ7wwnGqpe4K4+WgVjYbb
ROJpiRDNsB+bIvOhW0rLlfJ73fuuQDUOe4xhRYlj+gESmXqwUZu7y8t8/phXsoRlhzxUg7vUlPrj
IIkNsnv5aQn5nz+H/+W/52zJo59n9X/+i9c/82KswKQ1X17+5zFP+f+/5j/zf77mr3/iP+fwZ5XX
+Ufzj1+1e88vb+l7/fWL/vI386//8d2t35q3v7zYQGVvxjsizcb797pNmuW74OeYv/L/95P/4335
Wx7H4v3f//qZc2CY/zZivbJ//fGpw69//4vB1J/a2/Pf/8cn5x/g3/96/G/CziQ5cmPbtlO5pj6u
AY66cTtAICoyWNcdGJlkwlHX5aTeIN7E/kJQ/1+l9E1Sg8YiUxkMAO7Hz9l7bfn+v/+TvRefX3/5
S1/vbfef3zTV/DezWJTntu2iN1zn/+PX+hPX/jfKTYtJlM4fQo7ITwja6yT/qPpvwyJ7UQVKyVyM
5/K3f7UlFNP//Mb/jawW1bWYmZm2SRfzt//7y/9yEf97Uf9V9PlNCe+1/c9vxq9iSFTw9NR1+kqO
piKKF/zfftF8wBGpAGMo3V7SIQNkOxJVOMzqd7xqZKCwces7NH3JtdmRN0hLU3hoDokeA2f+tKQK
2pbqWKaV+jZ1SCdxE21jc5CHUaFLhQ6DMKR+eOziGMHgWQA082g3mAOWyi53BDAgDFeg0qX3Y2oP
D+KMJHIaQz0ugryRZkRVtBKfElGVx3RKjpTk7fWCt9CYmuQ+bTpkqqkR7WP6U3+4kr+/WX98c4TL
L//f4dH65ui6ausOthSaBZa9zjH+IIjB4MpsJJNI49lEwccCdi0qRg2qcqqBzHrRog3Hc/hCrACD
EkuJmEVr79KOYsQ0RhSATZfvmjrFfJm4sEltWu/m2Dnb798zSYhSO/chm7bJdt/W8mKs/DmaEiSB
ynhfEBe4mc+ftYQZ/P1v+KdJDDeXqWLkMhDcrMMx9KS//oZ4+uldci4AZc8H2xqqSz2R+6oKld2i
xs/nSd+SYc5cNXKWuQx7M5FV0IT1sjnD2EwnJ7aQoAu/GC2BQDH6+Q+v8Ve1K6/REjw/jlA1qACa
ra4Tsz9cBaDQpiidlExIpTrS6iJKAu9j0iQxiiIN/8o8jttxja8jWDes5xenDePPfrGve1HnzwtJ
P0HjgGXWoCgzfmczlnGV/MNU6y83i20i+3RURzd5QMW3L+sPLxN+3SyKWto7zQX7u9ikTJ0VF2WU
DZfVCr+uu47Q+Tg/1bzn9CU1Ca+MfMcVCNqYjCfpkRK5uP5Rd5Y3jlW7jwPglRYe9bads5UapoYB
yNUQgkIxk0epguh1AWNbTKknZXECZ3b7bWJlxu3fXwX9V2XreqdgjWBCz2rlWIK75terUAFXMmeh
mjsGTKq2YX4HrSNHMNI0cYZ7i6PxtzZJU5q7opj01fpqnswc+FahSTOgfFwOQsWW3k3DJweM/IIs
sdhrQbReiY4Hy+7c77iJqbRSahGhH+yBHfesDAGBYKHPWulnU1e6F2cDP+Zh45+u46/imfPtBt2C
Jx5dtWtZf34kNLfAHVLV/U6PtBEX7QwfJcKhAoW43p7XAEsKYuzQUnERlaR7k120Hxse+UQZphsE
Mx9o5OLj9yNekKO5q6vA1uwJifmcXZ1xEL3ZeSQdL/eaoFQUcRRvz+tAi/PyH+RAfxK8r7+RrlnI
5V2ToMe/6itE7cYh8zv4vW2H5TRWKY4nAln7xSLU+2Ka/fWgyaBChejqQWLrdvB6p5OzyPuGE9RF
5+oNxxw1v+2ySO4XN7J2s7YcQaY0DD8b894mSusfRC1/moR/v2zX0pB7GwQQoGz59Y4jo2JtzKoo
2qhcgNK0Gu7w4TI0Kefzuu+PitM3j9Iaj0LNllsmNk8NU0r+QPERKtrqvFXCS9kvlNPzXL2RNrdR
LdpZ65i7BHqJV87Ynrkc0raqrZlTjrmj9STmJv+RDSYYSXIx6P89ajUy3xB/wN8/VGerwR83GHjd
pGWzpqHcMXTnzxvMjMy9Wmaiub5JfDVDB8Axbn4S46zd8bdoVK4DlXpuC1K+sLV2buUlRJ3cskvX
u/MkFqnb46T/087w63h0ffe5/c+WIAP14l+sYQUTCWMEILFjszcOI5HRxKt3LTr+Xvc7eqgXBQWv
rhjlPiL4b2Pp1cvEHAiLcoZi1onrgGbQqo/6+/dM/3PFwgujkkLrZPOfi3nt19sCkpmmgW3rdtMo
yt1Z7d5OsOAVTzFTpF9hVV7OC8QcrxTavC+puNDUQgO37dtSGVXGcDB/oKos7zamtiET7mYuGJ+d
CQXqykGuRLP4Mi85mQy5BfCHDACpw0pyRXFoEzJgIalMXrEmNhvG9UyjAljYBEg5U7d//+vi2f3L
yuvarm3SNzfYqnFr/akKkWONa9cpByL5lA0AzFXbjwGb+Ec1cY+r7HiAeCGrHhF7z9mBwJKnPEXK
nNb5wZKceY38xnKbYW+oI+cMyTC4wn0RdPAkIbOuJm+mfOowPwnNepFGl3haxIo91g6ZrCadHToE
O7WFRVbHYvBjadteXsb3+dipBwIPvozMwfMEuX09d7GYiCrf6IgTtwMSkE1LQL2hCHrRfU7Yjpb4
QiUz13RLzmFD/czpfdZrGmJQWiKeFs+sEnLKqo7ZZPFpltVbYvfYE91rZn8EM9fy0tYQghE0bAak
LChewaD20p7MKcjEzCyHKGs6QrT+oLk0SDcA5gobkF2WmVs3jm4kFnHPzNtPt1Ouw2IBqz2CWTI+
LRj1G5c443mOLgfk+7ENWMBcbjglon1L261sIbgXHZl6VmLpO2CXN5NyRFpRKNcjXWXBwMfv5zg8
xCJHWMI/jTDM15kOBHHpQkFCBJsdbTC6m8UaSj8Pq/VmQ4jbYLyVNhuhTqQa0RQebGKKiIjkLXhF
3WaKavBZheBNi2mVUqsVSvIYt8PHuFgh8MLcGxyO7FIDKqHHEKYg6/qyeQ8bjaw7VOxQSKqtXnD1
EvVEMbedS+VRNd2PTqNPUH7VRKJvIqHRIZjrjcABn1h0ZcuB3qtRuT+yiV4OD4zXsG15w3rLpW1J
36p4JJpw8cOyjzbMyQX9ZPUnJqAnGqtir0SNT+K5xVNCBzCyUtSYZqIeSh4cORdPCTpe+DoXgzo+
qNLes/ve4N6qPbs3airn/l2e23Kc083LIvNbIF/YTnRfi0osYxG3sBOHJ6zKsG1Hgbhlvemz2ifR
+w3FyZrAgR4iS2G3gTy2MOMpkjxhnld8AZoXJ0mxbV0VyY3y0Br9GGhVDH9U0V9DYwFhyORckxBD
I3k7z2bhm7oKDcgoCZ1aNiX4fdzp0YQ+fqDlDD/Ot+rmJIzpGSuwMbU/DAMRu242zzWLUdg3b7HR
kbRoMlaOi0fSC99QQj01wLc5igUYjPItvsHBq7pDXVYfUUpSVj71z1EGl7XpnD1TmxhvRM9Ih6Eg
06vUqzEDbsiVxSSbk+gwIuRg2148wJQBEglsz8V0kZNUQt+aoEhewXGaaNoAXXEt9SGLerkhka5b
5Rag+zVcByW8PwcN3NytGnwZpWRyZ9V+6gI1rq6S0iYqVLA+kPXx4pA7Dd3gCaSAvoE0z8XLSCl0
XwolfjYN2DgOJziYXZyMWusHpR7wkD46uSWxvkpY46Jx5ztby/b1ikY34ukwaQvjnjLq0Edq9nt+
UmlyfPR5UTIPRLAUU4NeYjQ/JhN5XsqIerDrjJimuErqVwihEgjvjHlGNR/aLt9SQiLliLpm36w1
S9pYD9q6ELFuKPdGHBerCs3+VGVGLFkC7G+6DZs42VjjJI+pXlkvJgMiQ8zPJfzXC8eAhO0ypHsZ
mLL6MmF+H2qD8dTjnpjZwpgzx9Uuiqx+X2XEcCEs114XDsJKTyhIPUsbNnBJCEJkq69qXfPA01C7
ShYlu2hDZz9nmn5NhAnNO2xhc+UMF47SPqNAJ7epWV6qOtW+87dtrDj+NLb9bgov4EWJK7kiyhVT
nbdLJh+pvxvv/O7N2vzuIgK5xmc03bhMgDm8x09n588ZNMsmP77apA+bgw3Z2SaqrGrjyxSZKgvC
nB7NkciwcwpcS/hqzbUj2qabGds0yiENtY/KzI8F0vmH0cxP59rd6k19O0RIPVqbiWfYIE5R+uZy
Xg33CsLks09AGHfniJC2pSGXT7Rj03JjloiOGazkD7XeIsJKQci6dbrtF80KRsNRHhRjR+akeCSg
9dBb5XSYlcba6K3qPndQXNjnuy9Fs/cjPlkwacSLofViRuMwj1m4WU+LLisidsGSij5rjiLk1h+z
jNuadJQbUirK/ZDQpuWWY5OTaf6QOtqTU2nyw4yxwjmkhN04BiSyqISWWigzSIvcLk9uKI5zy8rg
rR08AmLsZ47Nl5nNahrndnVLcm95XE2CW0Qu0EDY3bZk4Pi9yIv3uWXu7VB+0kntkodCQTSyft9B
jwcmtIe0Lcl2PDPGjZXBMMZZsoPzh0XLXbj4+PAvYbjsenwPN0LUFYbKivijsOluxvV7NfXAUY3x
j4CX8JGZuEFSR85Vtn44f1Zt3VQnSuP/faNZFMQtBt3NeIkxp8hKbLsyTK5rdfn9w+LmY8BDovnn
H2giVbwIpGVQA92/5H6fLwUeACZSrgkjoYsuzt/rePy/f/rfL8283rjZWJ0UF+NFq93YGdttg9Ln
pupI1qR07g5JaqghbuKGWqDHGpo6m3MVTZYOR4eqkEFJdXCVmvU9sLDuxJDpspQxFGjiVCpaO8Aw
aoIjyLybyutRxglDFhHfuuVIvYNndJeWmmc1WnNbKexJ55qW0Ifvvo1d5/LUdsrp7IhTUvWULoyY
RMqNqDIBD0Y7VHe88bqFWxfBSt0HQ2ovb3YPKLZnvPcg8Phrw9zDca2En+MGejTWEmIobjTjkW5r
e0v3e0Gik2yoEBF1TICiHXjs318lo1PscyqBLu9ZLBRL5z53hHVQOrb9wUbEQoJHdJQDCCI51xc8
NRlWLSeDqVs1qC9CYqPPH84/1tY/4zR1SzIXUwwwnHLIEcAvvB+RTOMfcNKA2XFIv0l683kcleJi
TBKbmqb5yuXoXNdlQd3NyCqcB+87NnKseOvOinuByCyN5ug+ndfM2+V7JToTYMMxAn5rG9GJKrkI
OJCB4V1tNHjZcWm2ZBW7MvVtXa88wsL0H8s0ALhNi7sCr59P3PAev+OmSxvmCin3GUqpdfB/h/lA
9XBAc4ZxESTRM0ezv8rvtcl+HC3idO2iby7O6KqGFIjz8aFVMk69ek84cpmyamCO88iqjoLzchOW
8Rf1L72yXrN2ZVLflxVpb85i7kqy7m6ZLYTHEEOwn2R6EnxHpaez0qGL5LQyAlI7qG33aABtvSk7
9cvQ6p9Dr6fX8wDZ2pyN8Mph0u5PrSuv+9TMAwb56rF0SRHRDPEWQQLeG7S499ag33ejlC/wTcYN
Vre7hY7yZgLkd2UyP/7+t2tYBcexLEs/Uq2Cannsn4EplhCljnpmDBTlTnI3hglm8YyTw/nLIcof
v/+6DjwAPwnvWWsvfQDASmdgag3Ul8kcYG8pT3Ebf9JGGnbnr1THXIJzIEipMEMrsJGigcrco+6A
t0UuzAgY0ssdwTV3qtZbl8zhLtozzSl2tPyQEWU0T/FLYX2aagiXsMysPWUjuEPi2Yg8CVqllzeD
qXsLXs5TY4AwFmU/PED5IFLSiHXy5UKHoLHh99ZUnbvv6HWsT7KtGC9B8W3PtruG3eLqdoqt6a7t
IoTz7A8J8vff3zk1H2GT47th4NlZ19qskm5cHrgw4nmxBLZtMyEMdA0d6jrHuJIFbZX15DuQ0BWi
ytIR0K0QQDMiJKgeK2Jdpps2V0GFDDBUIrRZLZxKj08Y9KOBSdV9Gk/kYNrj44CE89TwUDLx5oEZ
oyzcx6na4e0vts4g3cuRKt9e4Q3nD6aR3Hy3E2xtACfXroU6D58p1eu4ycmt6rP8QOLmO5I7/rIF
cojASMQcPVYsqdJ7O6XxoB5RSEWHtnY/la45yv6lGfX4tQ2tbG/KZIS82Hxm9Wxe478KAzNyokMR
zvfU9BmxfxmkdVu9PF9/ggt+ivFU2R3DVdecr3SV2XY4Z99GEqo43VP7jkQjrIG2Fs97TVZGkGCS
p/dZjEfTmMytmKS+WRoAHmCl040bk9pE3ZFRnozm4fzl+fY8fw81HTm52NuYTGN9C3Vkc3JJW+qO
aXge0R4PzGhfqnw7jUV3nLGf+FwY/ZFh9u9fNmWX3QIruB3H0fZb7PsP/7/PaPc8mnlhX5z3YL13
tL0rCROfeNtFLG8jrTyZEYlYUTph+lx5MtX1OcE3Hc3owmhIVWA8D9xxFTVERa6d8np+TADc3kxu
WO/oYlieinbVLxXcEpNSVD6HO+NxxHuM8Cb+/bPzT0/fa3NWp+5O04eQ0krPj9+NWeANUyCKpdzK
ssDclSdVuq0MkxJkVULPDHa9uk9hTY8htrg0zwltgcRAkZE1MHnOwUogsZ6xYDd7TBf2Ka9acKVd
uqAayE62RCHkqXNCCFPR/zDYK2jZcRQ+CWJ1V+uNVjNfEkassEECzzl/T/SNc0xhUpB+vEeqUr/m
oYJZt+siJkNlvmWaom7OjddF4whS6EnspYAJPS2vMWw4KUeGgVNIxbHZB1OnXdKHxW/tlG8cicdj
1rT4W1zb61IzIhZsOznWfBX24+8f4hDHxLkBTT1hoIuYv84N6GJpkt1kZT7kpu5+WqlUCMuTnRon
x3R1LxQVvtXvO5wz4y0CT5KNV8MIwdfOkZN4siJyygxyYlorX2pOjoSSOuppNmM0l6VZBKA+m92k
2jk554aG+Vxm3BwtExW4lpt81CMPHES1VxhxYf8BHD+WVheIRtrAJOk1bBNVxjBq3OXBzfTbOr0l
Q/kzzQEznCNcUoikx7LA+B816sc4cTxM5ko91qRAnQor1Gig5AgWVJPpOwPrYBht9GEGqeTfjf60
hJBwpnRnodnsZjmgdKPherUwhcBiMW0Jq6/2Sa/YL8bwNeRF/FA48nrRarHL04YYwNnFmtS1bJNM
w4myX316haLm3rffb3RWC4LSFWxMkgsqjDowtfUsH024tTKCuxO3uM60Di4AbXfvXCtEdgmcVE9u
GjNz2AfHaKONw0hsNlmRWRF5+IuOaVeaj0lDuuOiFxu107pLUhDbU/WlosP5oH3gj/nQXX6Dysxw
SG4wqnPeIo2UTXDZOK17VdZxETjrcqN0SkZ2NczTivuRkX4xULpBGiePg5cKx+r+e4QnJAGMFsoO
J01uFqNEebVOdXJRClirxhyMtHbRYCkBl0c8cjm/sOyY9wVAC8pQ7Wg0Ksd6Hblp2ifhQTot2905
ZRUdwnjZrMnOgC/uz1WnejblQZLz8rS0jhpuUL+z0+SOGfKARiNbtsmgJd+ZPmFRvJ3fQHgNBunn
LoJSLSmOtDtb0CkrTHGJyRRM3emusiFv53k9BMu5Cy0SwozrwQovUolukMhSHLFTe0iEhYZ2cp6K
skuZg04fZ1oDoCUyaJX5Tjq4OBDqNLtuPcmawF+P+eL8PONOFtqQXipbsXFpQRzdkCvfh81haNCA
T2r2GRJ2u1+kNh2/odvnWdr3rROWqMmiCpXT+X/VCMK5ZO+syjSdxFAT7hoJg6VvEDz82lnKdo4i
gEaD7K9NNz5qlp0+ayHjhCQt7sNSvxtG2ezUHgB0ulImUfpdyNmh9lDchxy6lBgzghf7cbwAh6k8
hUZxbeVrPJSlzoFrwwIC1ZIi11tZ+iJpntOf6VxINkSop2WafNRItI4yao0gKnPHn9bO6/lsQQtq
Rofd/24LL5Rc31XiubQ4LI6aVd/BgUj2WR49FKwoW4WBJ1B+Js5Rw6/VFtZxBGJ9OH8Gsm/B3MH3
zp8pCEVQb5HoDWUM73U6N3dTnpDFzqXdDWpfr91WvOHr/sNZLmdIMs5x9hjjEfaoycdgrqC2W21M
Ky1aMDp31nzponfjmS3U8cmNQu2Ax7inu/keh+pyZ4aAPLPJQAfLEoTwMSPofj1DWXkX+3qWmjsw
2VBmGV6SKnlz3oLOH7BB+FaXk8bUNgHjPvRNizXt4pYOLWhAjuD0yq9qrN5Hq1DAba1nf9u8cYmh
4BTDccVBSbBtbNu5jOEPHZB8eiF5PNe2VRD0iF+fd1HHW5milBLwWiOZWK+KQdKWkrjykqzUMgDJ
TA4Pizwi42Zrw8G2kSF8n/n6QWb7fiIMOxbkHmdHhaZB4myJk8b/FUk6PYU+PiGmLVJmvEVe6cR0
2cnvn0Wa6adVyGzRFtMxT5QlqNiM3lxOniVzuY8kFa9mHDv72NF/Kv1CXm0i20u1kpuRXtRVjkD+
liY84rRo8qHxc5wYzWMch+RWJQZl1Zw/VxgPvdhxBp/Ibrr7titBy2rHMmusIG3IR3WhcKJXo99p
+67J4c5oRHJpjA8RbhUS/55Y5N5tTPCwcSJaN6rcm3V854Tc5USubo0CkTL9+s4399LAtaiPJMNk
C1phc7L2vQUnxGWL3mg6B1EZRa9Mc2evc6U/5DrmsWYK5AxKbG1o6ERlIZfNfiwGAH9MVZB+8K8z
vfOQ/EtPcZYAlWDtVYocLhp0J6Xcq8WgwUWyBiYOqvAMbFjlIHfEt+HR5isvDLPrSUGGZ9MSZffG
n6CNMHZV0vp8tjO0wVKj4RbPQV2FXxWvNqjVEdQ3kjNFyfap1jiQY2R8Uajkg7hSMhWY7nHAXDeZ
khyJ/gL6E3LWcsTG7IJZUZmBjKS218ymHOKM0gzUQx2ThsQphsUpJQNPoXk7u/PGAlgDeTN7NwkX
8YVCgF73qamtQMcdb7u2tS8yiPwhEwWKwMaPnRr0Xr8jz5WeVAqhYlZReld5YKkuejgDyWsR01lJ
SDvII4A6Stp73N3yMH1ms6ptB6YjiP+KwG6eZyGZW3HH4wiowd/u6bA8xXTWF6SqZt/Txk3xFUU2
NZdwwOOnUMeXNsetAUqqxCfbD2TIOUP7aCM/UN1JuULhyvwhJAMXQnRQLNiGUkJ2DZR+Iv7g0PsW
tnGzG/R3uMqEzeKuMhyklmgZOyYhRAro1gqD5GdM1Z6HWPB2toRnKsUBnC1xlAwWPLVxXxqaNLtu
Dj9M/CkGnOCgKBagWY027RcEkZVp/phmUK1z3O3cFLAkG7+2z3DLgLRXvUI2V3pFmlU1i60QgASc
QTtWFton6eINUaPqqW2rbRR1kLchsi7Yvp2nPDY1JkdZj6jPgLGCdteLqOFcM9tz6v6cZbGfJyA1
jGfBs+fPurVczGJ+pRFHeslN4cppAxYDAjLuzDDvP7R4mDeK3b4nhnzU18Y5QOlw6ygiwHWDDDLP
sy1urWOtxa/JFM47fV6Y1PHW523Y7nJlOAGV/mCmdT/Lr/VZ6dkQnVBRvFRPX1gyw01cIllXhnhX
0a7FavEzymxGQ20Nc2p+H+Pqq4tG8McuhgLTwYfTdyQsi0ghD69wT6Uz6tvFiZngTQmMPhY0C4lt
Mk6bfoiNB0iMWNRFH5hN9YrHnwxQK2N9q5+TZhWQps2dkbsHZ4iS+xnhpW26MEkAeJSqeptD2PW1
4adFdkZlR/Q8me3jNknXCjTZLGX2qs6URMjktyF4KTScp0gr7kk+8CiGImTvxbIBKRUAZbk3FVTc
YcRGNY8pOcRr7IaU+SMC2oyJhvYGFmoXjcWEFzK+sDBO7nWSXfDRvDvRqifWmfSVkdGt5wl7Y8nw
IBzMeiLL7zi/F0GXYUFPZ47nE52cLW8PA0/bjALDMDYru3andfkPHu/IYyTCCR07O41ky89suu72
lEEYMV4PZCi9T0hKOAcjcVMwj/BmHHLmQ86iqAEqUForDKh8O3xPoC9uFBzvNKzzH4No8XCV6ks3
WrHXAJQvocR5tJ2fpFJA9i3SvTHZl4IuzqaNk1eRWjApiuK9VQ+S2CIsy9Df5uKzF03K2KCaqVps
BmWi8rECZ4HbwRgQgrqpHdr9oNIP7/WtHjEBo1tkcEAF3tKlj+pxyLB1iig/9EVaBy0TI29pFNfH
6xYxSCpGCvvkWlbw4CKdhSkm/xAhDdM5+pIQwMb7kLHSJkNus0z5Zsnbu8lkF60MsUvVFBAWe3Kp
Y8M2aNzOD3ONL22ZSscffgzx6i8qjBbfeH0NIhaiHX2kTQUHpVEVNO35iFM/wRiXSzPe4VO2Ax3n
BQXCbF0nBMk3xk/VoN/Vw7+XOqAypSeOeS7qhxziQ9mi41ccfmuOm1eOuGXq1+5Tu/w0neStUOPi
dZIRbDCMytmczscimuegTQbFN0fOG4nEJRC1PX3PYpNzOQJ3xDgj6B3Xrh2ElvLIRoLvQBsQLHec
YHBaV2Wl3I4gBAMnJcmFWNYJV6LzGk8YD2sw+KXCZNgGWW/XydsoMVobKXHYg1ppu04ab5lW+CJU
KXl4KiaMYhvYiSFx4/tymRXPHIdkF7nMJBldjg2BuAJYfjjwOqjsriqlzuHmUVEI2/HcqCJxg4ht
i0ZkW9u0UxZj9m2a1VMfPzU5YScO8vSotV+bRLReo4c7kGvBQkucEbamMPoAvG/rX4QKBM4UEVMA
BZAsEOnXikMrtq9wcRuqb7hXcQZ3WCJpD2gDIGhwzV1th92eG+aw4Ahp4gYs6Epo77ppp3b1HsC6
e5Gt4QFVpl/PU7db2AJpG7c39NkOvHrw70soCO0B06fIckugxFevEZk+OJd6SkoBh0aJMTXU/NBI
LpEh3iY9tGak3rshGhaf35wcrvktiRghL5FzAivkqwORDQDlsN2MJGpNtOzyOeesblaXXVcuW2lO
e7tI3U2GAa2qu7ecBTI0OW/qdsZkxJ3opefiGEdZtXHqgSix6NZw0jxobOui7IFndVVzSTAvxj5E
V+DUDL+cFuRZ/RRulHT8TMQG+CsdnbjxksIi1xzjN0PsNyai3a5prMXTe3fbJlXt6W42H3KVOVOE
/XWpk5tJuIBYjepoJo21j9yBtob6UWb6sBkrunNEoZaBGFBU6jk4pNZ9ahfeiLhJPoqW/oSGci+F
FGIpJYBGbCqct0csaPVtvgplljm6cEOLobGSEJgX5Vxfew76UfschZBbdwDvl2QUz238pYbaTaqo
yk4vmVfLhMLP6EKOOBpqlVp9nlzKAWPmVlWMgHQkA1kgJV/D6NYhz/yw1GhwYsJve25gXPnWJukb
Ft1qZoNVY/T+i0YaAet+nrOrNJb2ahQSsrsI9zX2UBNzLbdl5wbzVD2glr4sF1fzHapBT40obWBG
MR7xpKPPOBdJCU2Z1G0U8RlV6btDEhxFLSWFk9AhmjkogVk1cLmm4dYeclxNBH/IXH2qRrXwY5zE
Ua/qxGnbzWYaiLiccc7vrGp1OrqPS6VNd0DMivRpnpYTaXpRR90fmred1HeWxWnagDhkm8ZALkX0
7jisD2raXiQzjT27V3cO0LQ8ny5zTdX81BGPjVtFnoCP5gvB0ovIM/OyiLuoRJ9sHpU+fxFK/oC9
yE+7FH6+/IF+6JmaHsFUUBHbZ6zaNyMGtabhe0PQaYfPGDeaXZXNRFGPldfiyPS7PH7FTmp5+Dvc
I2GltxGUdXVlT7khGVt0oUqHLUd1NRx+HLs2IcEBm2EqN0U6vc+ato1djGIiXoiGMmrmiD1fFjhe
OlS3fif7YtNz0oC4iWm+tvYUpZSvanuXZeGFEuWvWXWtdt0rsV1Y1GZsF24LoyMzBQ0WDqP6WtaU
rLe7Viu7LdlKx6hzB4ijPd4lu6PAaPD2dRMN5tXnZJCEF6XcB0nUxrjyiJASLdBP/OO4ILKLU10C
0Uw0IDC5jXyQoe06JNOPwlh8s04I67BDDi2VZP20k4Outw80VCzfSSD04Mp/FUxs/ZRp0Aa02eS5
6svKYgs6MtGrGQPelE8m717G8QKji+sSPSpjthHSvTZ9JR8Em+y63dAxNe8KbqV9PXJD0hZ9scrU
2OrhaO0Ts7xrpDHSQ4J/aZXKcTDvJmHi9u9lvmcP3Ubw5gnkuSbMY6uYI7n2+ILJ11avTVKkTQ4n
hHkKOjiLKCD22nJtfDEBhkICKAA2jqJ1wi86o+PQMZz0nD790DxroJ+pbuh1EVGJQNmr51FnZK4g
Cp6exsJmQ2BitHQKbkkZBU3bPXeGtTFb5yMW7ivUBKLnEhf8UiTgF7oN49xxbzYxFvmYtAWtwMk0
6B94iC7SpQvpnM6cNgnDivIXumv6ScdUpVoRIygoMJQC2k5nNT2ZXX0yyR5soPR0wvhp1g8pVeu+
0YDoLqOFvi+kD9RbM7Q6eJIjEVx+nR9jPKF25KBjEkKhf7/63ieyHYpWhbMQXRLq9onhK/Xid3Kk
So8laNyYlfYknHh1iM3cXrmXhHXHSDHJUaVPbIcFdjPhKEHmZt2mOJhzOm7ChDlWzaNHhQEdAOU4
wit3QeUl36coRI0sQArUVf+hCKaaC+K+uNYRgBkOId+q+ZPUI90zh2n2+qmA4cO3kDLvXfULessA
KSbqNppFWBln0D3723Rp6tEH8xTPCktxKY0frYU/EJvn4guyj7lmmk4xqwO8WAhqLvCDtgmLpJuv
SiL9BugxigQEJcxehtcQju/F2JlV0ME4NOnuXrgIOOjuJQSY1dbrBNNFJ7kKXfTrDHcrMC+bLhPb
UNeFX5vkgobKz4EJiu9izPOkmjTHYUxf1Il5VkPZ6S/dcp2mxmdcTdpW7Wk211LuU2yZJFznX7iu
Lc+pZlbWcPS7OX9Ez5D4CJA+FNN+w7D9ZIY5YG+1InqKChakJoi2YqIhPe40qYJ84t9nK4r2cm09
Y23E7Tq5+UaFltfH2B4XAWPGjuJ8p48zkpIRbnxY3M3JDH2WPHFOiKz6JH23Xc2fjqcfmkmlOUaY
113UzdR9rwhJaxImBpY43nw1U6j9J8bzrIAl5Xo1kpapqwqx0zqNmKo8xNoLJKkGriaovxqwH6YI
NuRFeSvbocY7P7HyrR+a0MQhoSZdgH6MS0ZoqRnj9LFGhVuvqvbDCMNszPCvS5sZQkVb27SGLwTj
wAy0RedIQ4gKMSN+UzV7sxtBUaFpWSsqjPDWJTUZixWtDbsvdMYf1sZiTFi7M40notLoxtPXEYcW
hCJ2b0rSEesiPs5xS1MvHSPqWC1v/g9FZ7LcNrIF0S9CBOYCtiQIkBSpebI3CFmWUZgLQ2H6eh8u
3sL9um1LAgu38maejJu5QBayCIhaEiSZQqIwENht50Wviq0cxUDBOw5C+H4mmvL9eNvo19gmGXBG
uAI9v0Xh9nFqXcmTR83t8G4KBx9F6pt8LCickGHK24B6KK+qx2i42SV7g9cvgVcLVsXvVkPOd/sb
qqvY4kHwuZtlejFr9dUAaNlJ9j07K8VgC5P5hmIojqdZWg9t4IZJV+SHhivmXvFpM6nbA/9QHo1K
PJs2vZRYDxNHQcGYJS9Q14R6reVfx+r6wyi7N908b+jEMSocqf1anamRes9JkjtpKSHihm8eIP+p
XsNnfA1ceObitLp4OUvwjSgcsLP61hwZbZgpAtJeT76zJvOhr8BYWJCt46Zu/xXd4iDMLPDU7d8K
VliV8g3qegMQR+cwPtXMYIS0xL7C5I3nlExT81qMx46t+PNWpe+hyUY1lbgBtaDDl8pcRN8CSppu
D3kjxO52AwTeW12tzXxjFzoldj/i2srcZKkmOypGFs2g93P2iAyAYO7ypmWo8LF2+dthYcW1r3WW
zO2yAg/SfkL/1RcL6XK1j0T28aIY4SP9u1zVtrUgmVFe8Hey2wEa7G+ayZgO6oYp1iYounrGS68I
xdau/Wj06qPPfM5RWvmiti1+16l8w3UXnIqtOqo0/R6K+wlv+W6RAV8ZkYkd5rKcZhJAo/qusmtJ
+tx6a8LgHznxfbgEAQBYyApjS5cY7w7XsS9rXY+XiXdUkBUekW8V7lQofhvjuJdl9mJAzL3YEt1V
5/ZTNiEGu9Z6NYLVjY0e61Q6AUiu6uEAErM6clUVh7k5VFknEsW5ePCk/ccJzF96HnBKm2Su6T+8
SJMKApsc3dRToizADiweLxjVPfXD9rzZ427ohuFoOz53knVkPSa9ZzW3pItSBvzZoVF4oR4YW48z
MTUuzsELKt6dqMVhl5JoLsUdzbevW6WSttefK4qZBtp76HxoeJ59wPy87FbeppRpypeyElYizY5m
WjEMLz9iM/sXFitvoerTC3T8LSJke7TFyBYxv9cYu+46y3sbAMvGA+N3VAeXENInUnnenQcujl4d
5iDuu7uiB4yl2RvdgjnqkAJePlizThOuQhFmBepvZ4HqZNIA7/AiHjKWxe1WCJabwaHMbbpBifjv
ncH5t2mP6p0MQ4xi0C/KbqG1Intc82aJDZdfCSAQ3HTsuHL94WB6AqSweJozqE8owJSO8MLldDDi
kkxK7MlfJT5zI2xebIAkCFFOdRx08NQ2NlRFLnIq1F08FvOHWSkuRGPz1+pyfEbpZmOKlkemQ+5d
RIu0MI4Nf5dEzgYzKyafkxuwv5jK5zQfDOwRPe/7cfQvs/KPS8ALvhhFzX7RwopU9idy0BjLkeo2
gRVJYWJrK0T6tQru2UbE5srn3gkwuwq7okW1psa9DB3cacO8bweSH1ztv4aM4R5zxEiRxKkJNHz6
9MCcCAWq9Yg3CwzaeaHWpAvRwrWRKTTpOZKzDh9bNUJ4sHuOcu/orkhkfhVAegZ4f4c/9MUw7UOR
ls4TY8MdC2QdT7330dZiu3FG3yobV60B8ezcIvEuWk/nTFufU12/gdtjFBp4J/lBRmnHkh3Mgb9O
6yEPufn0Izud7bd6fiDU4d1VhApgx3Sg7zzcmAH7u9jsiQ5ustAnxSO/c0fvaysgbXi8Ezth0GKs
LDZTmPU5mbdjrf0fOjmew5CfEJ0kAhc4lYjDXaUADWv5UIn528eGj5WTTvJJ44XlR9OL3Ek2kmK7
sTLmg+8EybqVj6nrPY+ioZfZXNoDXxUGtI7CU6z5CEgNAL9GsY2VPVdWtkLpjdMzyO2t6jucK1mI
Xiy3qDdrYL/S5v5PtV5G/zZWyvVRK3qTli19AHoSWwI4yBA29p1s/adNg2pQwUy/YJlTTxHuO7tq
CCes9cHB54p344MJanoMBbYBxeFa0u6Ai1ttr2Na17eT5X2eHGh5A1YBDcy8zWYPuI91NGe89KEx
PmbFN/0Ew7M/HQslTxJCzxsm9Kvy0PE7yHBkDe1E92t7GvSGT83n2Gl7HtSOOPTLNvpxWbRcuabm
jFRtPzKdBGwop2ca0qmfs7f5I/ftyxYGTLdNqu6mmo5mJ7sUbp0oE15Pnkos/OafEutWVDC+82Z0
3nmUJDnn7B3UOCUnDmVGUgEN783pUPB7zD9ZxY4vK2HsC8WQWoazZO2gzV33VKrtng+q+dAFfDi9
iTqmKnwazO6FIDS3pZ5zZCjvA7a66EDZetcY4cvaD/Y91piTQDXNR/MfI8R1VazMgtxyKZNMS9q0
M4ukRz8Cl/EJgszBKaRkuwbvvdfw3I6L9JBywKK8BkH6ljVle7+Nyyf14FnMQ8+GfjQjw2yPazs/
paPV7Wlg2OkeFpomStxmJzOfB6plsah4aCaiNLdTIzHGDoX4BcOLE994WlZ5dhkI4hrCRJKBQLQo
osR4IvnkSDpXsrXbE4n6x1gQgmwJX3sc81yPwvfAbjJ+Lx05RveZ2g2i4OjEJYQF4BXdSQ+ijBYs
sCi/y95fqktlNGyYGkbtsQyM2MAS32fEsNz2eVXSp/xN0fGbGhGX9PyOmM/ejSBZBIjYTIlr7TGi
2SQ//XBDKtZiQfbDJIxRbi/b6U/gTwZzAnKoo7oPHuffw/SLjYD7telHGrtrnDOefafsL1Faa0yI
id2T8C6IiT1kM/tb+E5H35j8O+FzwIvCBaHJzJfAUscNY98xFH65M3lDTksImNH7tGx3N/Z1d1rK
9q8q3ZcGBe/O8KCaiOrJHdrhcdBXFztXxM76qaZ9cfc9r/16qRY/CnaqBs4j4Tjvc6e64TnkY7/4
Igae0p6Fe56n8IbE3SBpefxW+fPC4pQ9DkvqpZjG22TEHkF5fHeHL39o6WCYuZdtpc1/WnFn8mJN
c6YUyjr4sgKUQo9PTi0Mcq8bLzLf1z03+oGGKrr+pgcyljx2DM8b++1sHT4wEzz6NSVJnofNBOzu
dnYz7FbNFmAFnwgD5rNxIj/60a73WrXpY01/5t5X4iu1qxtM8Xeb+k+EdjiAFrJD3LjXPVitgtLy
7ZVVanamCypZjTyacbacWuNP7ntlUjWax5gtQwzKk1LtoHrtyq9bOOrmondUcts6ZWP1TdL9VI23
iajWB6cnHOTncPZqySM3K+dSdeIygB07AWPYpcOkkD7gghJauy98YJYUA9h7dw32PMy3tvPxEd9S
REdBzN/Sip1gzo/M7PCElp8Muwd4vdy82/ENQi8qfBcLZ3ks0lFjSA/J55FzJpR9J1zHOfhKoau4
v5Q/dvtQtWCVdJ0wGkByckGNrLZIdD61sas6vBhlO1GnVO6MKourAW0Yv+WfNmctEo5qPZIiG1jR
yGfXqTfaUkhe5xnvwpUX3B6y/wNYicjNWX9PxotZmsXrYHwZWI8htZC3mYWMoQg5kP4r7kIttDZT
ax9jGX9AvZq8Hyt9X26wuzvWufvGNOXJszWvIViCnIokEaK8mBawEBTW5y+016Is1qwvthsYKwzv
mqw29mqGyGyZxjNSFlUQpn5zSqZ70lJXyFbGg/8X0VTGDW1Gu/JWV8XFiC2v4bK+k+wmuiHkk+CE
Le1NVP3YPET3fXAtcqqGlpMTqJcQkSJxbZ5CDIWesxCcy7GuMBz83Iis6c1GIWoubhXoVC5+Zzn4
n9vksmWupwO17xM3daZk4mBZGVw9g02dWQRZ5BW3THQzo4iJL8Nc23OWmne6Fy9hCTDNVeMXfUtn
nGfbIYC4f5iKVzsoPLxCDl9EKPYlY9IrxODrVtT3/UaGZZhrfrzYZJqxMc61xgXPA/6vdfRwZ3XV
Wx1IL4GJ8dvGoBEZoCD3Vr3F6WTyHe2+hM1yri1cbLVmMCHlsOuWc/PJbAeUX03DoVDG5bb4th38
J6h4D0qwoBD+dvYGpG9nZannFu8sxrgCbdN8QWO/14YPh8+rYhbozO3Wm5h/FI5Sv6rPgQSSq7nV
J9rM7rPs6K2AkmjBiCrWOwDhbo5dsMd1TQePpAyYXOKBLmNoaSsARwMs02oHeHmkPhHa5UYSbv3B
E+M7a0VaoxV3/bWP/IxYfzWgAY1ANam4cbI48LPj6C5v3KmilW5fgoNUeRSe9W8sxYUt2r3Tr2+e
Ta+71bI0ISLIE18RvnFpJ0z5FO5DfNkuoQtXbkDvRu7/Ht0rxwHheOrgGUlXWVwFzReoFV/+tN5X
rbisJKJ3oIlsFXDq5N4rDblnobMvCzvRWVSchoYaD/NWPYSlSsaCycWk/HWHQejVLypsnB26idl2
CTlElyxGoQ7hAa6Qhu2WdLa+OK7zkVfWNSw5mteL6tTjpqf11Pfu0d0KAGpyuHloH1Wls0NlV/dS
a/D5LgNRJS5eSYBqQZzUhoEvd8U0atny94C/uQv4btaQF/Zsgq75Nj3qxW0SGB/4dHub3fEN8bUs
w4EJkK99w9ibL+jFIRVxLJoHq3nCqf80Ftbv4r0wbw2n2fYkgJaV/rImi+qOcDjqs3mjM1HZsIBb
Ks4K3vSkwqQk10VEljQueKavbbTVjktdiZhn81cMXmyxPa1h8W+C8XGAGnyl9gV8aHvwMbRKI3i0
C8CiRcC6NvUl4eoSudyAxdn077fccgcKZ4fmwCegc19Lt3J2+eDCVCjXD20tl5Fcj3Y8KFPCxmrB
C3zK0dvaHEFvK0/AAiLOQD6eS3FqvRJ4WjgehMHF0q2H4yCLfxhEYJfKzdhjVp32nfnekUiWTn8H
6Don70n4WNDMRXMKivKgMSVO38P65AS4/1lna/bAIJ6RTxr/UMgS4QYoCWAwMG9SxHRJ38ZWMrBv
UK+AGb479vJA38JDM9r2brCydac6orLhzcwz4WpCdnr79he+DCoT+cLWnkRSB4uLg94GFReQHJJE
g9HneBYUN1FzCH9JN8iSzcIB1wK1kvppdlM8KRqUz3q2UR1HDF9psCWDGj+LCnk21+WnV/f/zOxR
BDP3gbHM9raK4Q1HlYt3KSz9p2GY3srF+vByzLVzX3F9y+86zBJUFX8GIvtpPIpd+OidyXjeaYEh
sQ/f2jSvjhLVhY7Y26I+DdHbcM3aD6Y9fzc52WFkzLozPtqF16GZIn9jdCSfD8fMtKAAZRspWr41
TlBA2oczmOeCGj9V7LyUvmlhUCVfOv3Hun3LPIgKaluZm9XIphTHB69h6O8++YjeOX9t3GK5iaUX
ILZ/eyAIkWsud7Pn53Evi+8mMH8Qrn4XYXViWywPzYy7QS3XlP5V91+b4Txn/c46Fbw46AZcvapD
ZsQC1DeJ23rXmrzp6NlnDuQd6M5hz/2cBTHBLyNjRRLa3JPFoVgL6pjXvXu7PG8lKdsRad/ts2SY
f5V5g0dzy5IAw/0+W8e4Zz8c3X4ETme/Zfb0povhy62zb3xI8VQA125leDMjH/0QzUA5/9IxQwfM
HGBh6cvtKS06/3Fa/wFowCY2hteNWXid7F23cA/spvFjMUiu98wcyEu89TgkK2ChEBUQ5jv4u/72
5GfobECByp0fdu+ikI9kB7DREDtusPq8ub22dwL1WfjFgixL6r1hxMIms+5DUisskfLXLsBcybZC
c4AEu8G2URN81IOtsg/NVBMQRhvezeXURAYOGkRwzHiWfAMLyTHu1s9TPvuHpc7Xky1/EFPeN9//
OzT8uzZyGiHdfYo9kz0KuISVjsriB2Pt78ZGylkWUmS6/LvxZtubMnxocyEPfkcuNZ8gDuO9ySYp
H/jNH4LZT2wjBaNXcR1zLL6CLI/yCtQrAc4J0aRr1p3nDj/gMs+bptCty55ywR1gpk8gTf0398kN
zfTZ7P8IcqbJlkPCofTjVFTLQJd3XV9qSZi/myThet+2b1ecHbMfMoiV/ttYIsfK8Gk1cutLx5Ci
PiYMm9FQYE1IYQqww8VMOLj+aVg5Kyfj2q/0qm6bxTKbloaB1c2Wex+alvYDNcq8EvFtaOJXPHQt
Nc06P1aPvkfwPFUzS67mF6u13awodqCbEtfAgoieOxzGtY8qnkL6dvWUiLU9Vs5q7VjcKFmepjk9
NCrja2pAytch7R0QYqIZf/Riln+7jgux3bUGx68XC/sZI4EH4Vffi9m88n907O/ouEunzGANbD6k
YHlVUa8M0lMVbaWEOTwAFIA4bdefEHSQxoY/VtC7O59JPAYoEXVa37Ue16uZj0+yBNh12A4ec7OI
6pH3c71WHh2opRtVof+jUvPFMqov6mi4MEzWy0xMakdjZA3BoP3qlPsZNkfVgznL9VxHBSXekE6A
/ox4Q9YUzw3kpSvlkWh/JThma6v7O28T8CTYI+XmpxDzcQjXGKovb3PtHq1MFU9uMX3RI04eM5U/
6Va8tIXjsnV1TkAKR/RwsPQGVuydWSf2nLaPhvctrOo7GJ3r5BiRWTMnWSXGX8veEnyh4jw/c9++
zqr0jjyQFGYaaZmkWZ20KbcAS/CmoJ1kjhU7OTHpc22b6khWLD/gfX+zZugOgwOXe9I3Lfq8Iso0
TnfRunPvQ/y9JWnvg7CtWLEz27LmziJBxTGdnrvwgqYZwgg/lnb90Dv85esBVu7YD188gOT8qxhY
27fn9StaGZfX0S5PrUJr72h5L5FhQ3/627W8jeCjW2zoCP5NZ7FaV8Rx9q9rzhK0b4kPhaBbXdLA
2Va9VnYRYy96qyfuHeU0kZc2eDXUY7iXhJ5Z6ojs5Nj5x2rC9We73kvT290yNzuVZ6xvKGTaFR23
12DA0WpgjwQuBwjSWq4uxz9utIVOuuxioZCUTgBAFJNPx5VwJ508pdOkEpG9tHedPNPCmyVKk3JZ
HXX7STdm5NPysA664Ye0CrZ6hHo97e+Us5h7slH3XoAxF9UA/vt8BWT8YfqGecZiew90J+dBVy/+
ULT0j+BSRYsibLS+S8HiFAPqfNC520epmcKu7inQLJYS3xi+ajyqd4A6w2PutSfZ5mlEYDeNWp3/
yk1czA51BGxxvad1ZC2Ttupcdd3jRiFBZPH77kbPPcJzAuWvMPDlpXHnlRVOq+5dd19+4z1okn2x
HpTLj2k4Q1mmkzbLL+42gpJybOewCnqcPW0wo5h41ZA7IoUv/KgBCHAJYz0AflvO7gK0GS6wyL5x
CCRB0KuEizFuw5okU+NPsTv0fJDJaJK/kLvQ3qjcrow3InGcaJmcKULIl4MI/1QjFAlMlHcOfbB7
L82QsBsrqakYrinx5vZYxCk8WQ7Zloq/W0AFjjH8uDt20xTVhMsvqipIZcFL1zSW8FwSvINf6lhy
X+cjnX/Tj9mAduXQ43q5rq9FT+uHU38FiFr8hHjNu92TlcI2781rPzJ/hm2ZkHIfmdMd/lL0ZZkb
otbNS7soFhoT7ccQceerQ3aCo3i4zRl+QYuDIrVa2rvV8H+VCAiIUiZW9+LOJR6DwS98UECMcFB0
T4a3yMQpX8QycftBSj3gj3i01QRRxO9+99v4PAMvZH+34Dzc1sO0mny9zpXCZbCiulAYSNAHrPHq
LAHN5S28oN48TnXevul+qw75tG1X3qQfc6CnePLnnChNdefNhDVWPtiblElbBtBZbKYUXi9YnFw3
2eZW7wOD31yW5UPVYrBLK44fTIKLIq1Cjd16Xi0n22fqbTXqEqtXeKF6Af9wEPdGY13WQP4ygNSz
JuXLIRLXIs4wdfPRCur6nWP1RQy9s1v5US7eriw2CtW4krB9Y1zkPyvB5W1hgbCZH5YUR6hYnHsH
RjxdVtgWhDNGxVbjG2QASusAH37KI4LI2nciuyvCX3DNbi1yo8Pswp9QrfrdDNirQbksIzdj1zM8
lgJum5DsNBHv4qFPb0kMPj3A/M5LnqV7T8LZ2dZOnIOMTFkbXJYbHHPy2F3O0n+GJwziseqYitP2
1Zu1wniexajRfCtChz4Baz6F/jf5IuLs0JkikYfviOK3vOiMI60nPdK58rhMAYJDNTzZOUGPINz+
WDeLctf1dM7Djt9vOTgztv4QWVx5aTPrsXvnKK+YuijDNoYn1N72YREW0x06ksULKkVb4ET2aeJe
+eAV+ZsFGKqb74IV17Y99kRQGSUb1z+n+s9ghPNltQLFOvgfow+Le6eBHaX8U6D4xqyKoJC2y/de
2pcqMJB8bwk5sz+v8hVoXXaPf5rPDTneRRJKwNyO5wkoLlAKfjkOGymviQ8o+HL7CnEXEFxOqIjk
CzdHKgP60j6BcIqzhiwpWId7jtjwpAKRo6RU5GSYmXZ+iZA75a3GP1NybQnE61BLseuDhs1kebX9
jT2AkR0owi0gGgzAOzjChlT/G1SwHNLCfwsMPBUVtln+8JVnz4OGA0zJSPxhe0lhUIYu3eludZ9j
eIuYAmqMHFyAvdb8DrA4jYvxNZm4KoO57yKijgy31hfsqG7nt/bVbwhFK2DAZsh+XFYUDi2pOrFX
GEqPmby47ZCqd7/aau7VfDDUig60IGdghON9tF3AIRd75bUC3eRuagZstu2Gkz7r/hg1lJxgXr7h
kf5Fk8YU5bj7YLxVB0CePK/wP8LNfFTE4HNKCCwKYkiYxZ0r/pYGhlWsWy2UQqrBmDT2NhR1hquz
rjVnZdrR2ICBe8r/VktqMdKlfwIn5B+Q2nb1OO0QoK+cTfUDC+BoVC7gprK5x9fAfYJ1ZBaQrNv4
pg09842BmZhqHL1Xm02l5kTz+7zAwTKt7MVfpX10bnmcPhgM4qRIOqkAfz/D39x1IJes0sz2xPdZ
/ELlN+G4DcRn0Va3w9ZhoM8Pzuz7RzGM1zQtPUDlzMRlNz77RsdIsXIGz+4j4KF90cmfICg+VBh7
ywy3Yieg6mfl395sX2jrqJAKqp9iHpadkZr3vleQ1/fOPJ5J2NqPuh2+RiSOtfldsolaFrqi2/F+
mqbXZXUT8gQXZofHJps/S7yhWptogf5DMNmn1b5NrJ24ZhNO9i5/uYVxWoowkYVJyLWTj8FT7YNG
f/oOgZ3aqH8ti4WaIYJv2+ginHSHNc/OGe4bAzC6LLuIxhD8LKTmrN64SHtcaFixXqzpTzfzEctl
wjb2sxyMpxKHoI0K7bZvk6xPmCKZI8WpWVvnzCo6mvOsjfLeE7uqbs6jhQmIi7RRb9ywoPJJG0xn
VZdRhhDL5XgBRlIbhALDBzcwz54Z/rUWE7/+9mHcVh9UX24nbxT3yOFJqhEJrI4ZQFSIEViektHQ
/HEhRCyzq6sj0T3GAl13dCBsPxb4fs1WgpUcdzfWX/bSnGqR3fD19BhnKyFFq2Buo3Rxf7sszMM2
RI1V9cdAHIQT0v4rLStaSvcPzS1PYh3gm7If5IPVqecM/pUL76RFueMRZ1JyWvyFmLpQtNyIxybe
FqmPTGRrNA77oNc3F9FJlG11SlN0m20Zpsh06cuoN/I4m30ORHDwb8DlwIXlUkw0x3tXR9sL/NoX
p9ThpXXDl04zb4VB+WLV/sWeGH9Lix/9ZDXASXv719JiPM7SMc6WbECsz24NA0vJm3V9qkxUKxHC
N4QXHrl1mdShFUah6+28Aqezard7UamzaAyqi7vrGEzYXojzIDvuGk19NK8OznMqR6Pe50fl2OFT
KUHfT352sDLjdu/90dl0ycx+vtPmAgEqRFX7DpGqIkCk2QFOuuf6Fz+rhlgpDLbmwk7IWuUn3Vsk
DDabXNPaxSrdfjToYZZfYxPxP4wdQ/Vas0nnVVfr2PZyZgNpxcLJO544e41ShS4SEle8ydlLOBPx
dBdWPdNx9LofJIWvHjn/KkR+YHH4jZXoX0nLzFq3YeINP02r3wd/pctj6J9h9RAMViqhBS9ruiu0
qUfOJq46HndxPR9119/lI0OzyqY94bDXZsDhs/5hOp3vqg20zsqWhnQDexC2pBAsUwz71kVOZAIq
z/sZNh+XSX3rDzXpBtGYbXywU8y35qtchAQDl21xb6MPBdTHc7DdxOnhm3HSjObbAlr0ACXK6hfC
JrBE/oGcaX1UTDCZd0P36eGSphR7T79TyTlJSltdg2opdpUgVWi2poxrWDs20H4xWp9aMqQSCd6F
QTjxJj7bE9HHjEPeJxRzwjByD3MN6GNW0Y/ALEAPpbw38u5ibJ0RBwrjWFDMkY35gBwMpa7K/fDp
1+NXSH1vpP+mxG9ihBo2fHABWJ3/ySfSjG6Q01blYaCe8QY15XCptN3Gc+Wex8aPsSMfIBiZ7JJ2
jtGbcVaz86js6VRbnPPNprfLnA1nzXLwWipWuUymezOH32qOwFaoSLjvSMBQoHDVzAfcbT4GGmOi
cigAhRMTBwGYs37cilO32kkh0alb7vX7zHDXaIicKWOcNLLfHqacuWbPR4QjKvkrTgNGceIirAm3
qkpcxRPSpFTQOWiAfFiSebSTqqeuXdbliljBSy+nfkVO1rFG5I6hixElxBFvwHHo5uFZ9esp8A1o
LOWQyBUWDvme0JqxtC3+1ZDhR8h9DZp1g/l7dF9btvJbiRXTN8hs5T0VLB3enJvNUQzQbwranAEq
qg8u2LE/5m9TSFYbPSUpCcykurNPNrtb8k/850XOMadrT7JLx0SGO0CH1AtIyj93tKldp20h2OaJ
KcntF7k06ugW1ltF+UKU+uCglsa/5oZqYcH5ThyGVVT6uClHamkgwKcoJ+ANrQEHdF+cBguBczJZ
m6NVYhzlO4QtixxdiQFim3rKF4obNWv6Sj16ncfxo+iIryMOM62l6aXVIdkzl+hcYSdpXzNpCNSa
sMQ1sID/wcNUvxaNgxpljQzK9jEcqiGZCL1DZf50qnm6Dt53PTMuk8suMOCKyn5aWGnimhUvTedQ
pVd7hyp346rls4BZc4l7K4MDxs+fm9izaeEpqrcmWdPlq6hWwe3jl5Xx0Hrb/BvjxXWVCrTqNjwK
135zM7YERIP+0nqPXkAorO1RDMYQ6FgTQA6aFNvQojpQvhMFmCli9hVvg0sraoawoezxeagsNsS2
9HZBZmLSqyk3M+W6lxOqRjO7GUV3xQc1FKyDXIC34COeJ5RMDKp8E6S4T/0O3i0b1rttFJfOvjS4
Lg5ym6nMgJ+WLs2GwZlRb5CPem4f6tC4enZ3s/qjIra4FapMHPhSb2hP6+IvfX9QjvszcjvHMwrM
XoqA0wYueRRKJJu0mx/8VIf7dKTaXXtHzCRkizer2C1WEXATwJmoQA9HAofloLZjmX+1y5ByJnKM
BfzLVPgu2JKyFyhaLHFdFqCmED9FmYkjwxqdTZw5fhBidAuDM9emnZV1xxnHUcKPFwr5wvINe9PN
KHTrfNyKI4FYgSDdPxcL+wBZc9fNS8wpIqBc213ufaLzeJgIMdXpEne0F3FebkkxLCQrNDKHKe2b
Aensz5h0+5pbQVo2RSQtwN6dOTEFYEZig+PwxyvYs17K8kBu+qFrMsX6nu4X0y4oBqNfNAlGXG+E
OuqeDscQxgKuzKolh0nVGEVpAIo+uzJ9W4pA4Fem+3l0muNsrdjneqeOJms4l63xoBefO1NddUdY
3TsL2Sii55og0zG/QW9tH9OZZcF7Ucg2jeDaM06SNX9D8K33QYrktK9B4lR+j/gj1JktTVJmvp9g
8mV354XXIXOOueG/jGFnI8fz7vUm3LSpw9Y3oNsy9O1nJG8CPQX4ACdvOXjwRWI2bYv0UTIAkknv
hqdUceSq1p52Mqu6yxKsL8Yt/KWXiYqzRSNaG2ayarixBs4ZAlknw8eq1tdWHPhDGlkZ/zaXP3Uj
gzR0mIWAnusgGswt0aHLFsgJn1RhQJBpCDg5BUv/DkkufVgpEH7lIh3QD0WJygJPDU+Qu6YtJVls
pDCIbZG/1pE2mt++OXugP1cgRv3Zc+j1LU1Vxd2SQ+be9L05eb9Yaj0T8KZMLuwk2S6+J3b1uwja
8dQTgMnL7O+0En7mhRnT8pMi8tOVt5bVvhiwabcg9va0NA3Z9q9sUGc9lP8dvZns8NllNukfswMW
pQsQLqb/7FAhsFfTdJUpPmIJuzHOeZ0LPK7tYHNfq328KiWmrO417bmaCSV5D5isNHwPKkDxmtrj
iY3rgwWwGWMp3UI+YS92IcUDNfawneUK6WJNuZaxuhk9K2VuK/7gEM0ueJNkB5i+GnwWcsT1IS4l
usgJivu/LQK9B+UW202yPjJqUqnk9w10LuM9y1Zzt7C1PaGBRuqWKjexGexmARLanH+AhspDgNdl
zp37xc+vDn3XM8DRncvVhLG0CIg02CE+UeegMo9b71KE+95br/UAYpiT8i889XfX3wL4u2T8rH6j
khRIsvRcnAbC/TSwjByELP8FAosQcLfu0HVn1IEBKqkFE8LJTpmvevZ2PEAOMmXmI6y6CtXMXK9z
nj7SibTrS/LdLPypu/Dq/0Sdx3LkyhVEvwgRAKoKZtvesundBjEkh/Cu4PH1Opi30EbxJI3h6wbK
3Mw8eSmVAvzsiZOfAhk0F92ipwqB5ddNmIWzVjRZX/1pM7kxiTeREN9Waf4U2uRLsgH7L6Vldtvs
JqD0TLVPTZHg3NAUe6RF+pFLBIhW3LFKDlvsxM9zO3zbsbVzPGzMUgArmFVwV9FYdGhynpvIa9+1
CT6tom9iIRKkLNYYZWpIIB4BZYRFsoeVMmCS4dgwJpoZHTLX4wDm12LO4OkG8GV3s3rGobqA2KfS
9kvUMJBk9dSS/1jNuYW9mGscUAZMU8a9jwN3rTVM5CQrThJIRc6KzpG9xKbMfivCX9Z73O66owoY
iFIn8mfCM+vcNsaT25ew96IFX5VaKzDYhOb4kfoaBGnvtYxIInCKvoLgS1azCHGQV4n7WHlEH4ru
QQ6MNPyUUYo1ZDYJ+5TLNrV9lgWdr0eE1cYh96y3Cit4RyugbZLDA0flR7wcuc7R/Ehy+hPVWTm+
gdoBf3vrHILqfpYEbwypwKqC75ugVGSYudKeWAoOtlWimUgwNniRtGzQzwiGtyOEaigonkzCLV/D
B+E3ObAmt7VhfOPHvaMg+HuouYTiWbU3Ka7gVYa5AePbufDdX7xZbEey6LaefG0IvmyiQn2VaYB1
Wpm7QBM2aVjI7N685mlAP2P9pdyKqFqzQkB80eoORDK+8YrXh/D0rU9hj7ZW7O+66iRL8qgIUuto
gicR5/WdO+GeMPvg1tOUtwqy5Gwl4P0y7z6eK1wvXvSQ8C/LHHTaF4sZinsmVEoRswkJZzF0HOrI
SzZ9SbnxVE5YRN8YoZfUQ3flzPTAY3ssxbyOK8J6kARe8mlo94NPU4DumY5JpsYbFaSfI7mgtUyY
W/WEHV13QaZGMVlnEBFriWfiTraEfTpzrdCpb2SUUgZpHA5Ij3ZF/TO2VcOBHGnDuY4l+zH9Zp/t
2CJv9keDq2bXyA+v/22ZGiL++fmWxdqNp2otl6hXJGD/9JV1Sy3jCy73KvKJ+YF3/xxITs4L9KKd
IW4rdQi74cyGJvuBNlR7gnsYVSQvJ1yEbUmLDJc+LJXxfJ65XrZzs3aZHo1Gf7KF/kuu4FnhXeim
9Lty7eU3szpFXpCCuvCvaWdPDITFuq+Dz0YQ0OUi8tuF1AUZnrivFTmN0sJ05DYLI6WGqlqBhZjz
Jzd32qOCMbYK3wPFr/D8Ane2Vz4HMRG8XGc7xM2bQlUQYDOcCiKOayev4CO4C94aMG4bGchNhE+D
OSCsF1FCBAoPLv/PiqCcwgDAdKGTfxkNggQLCWz8TGl933GwRqqwbnlaEeQa0lMGeTIX+XkwSdQ2
usZMVN8VOQc9MEi7qm+B+uO7oU/bZDgyXZoy+jKYreVEZHECn1P7uZI5gDqMRn1F8AFlchWGwUc+
BTZ1sO4lrKh05QcNMHQYesTsTStMwv4fESvd4KNcg5TrNzm9JDipkwdnIUAozLEpkJdMsqh0Wcoi
PVo3eA1voM4RmsL2q2AXaOdq00fmtRn0X+qNaV0dSM9atBT2tfPXn5IfPyERRVwefpLPGFkFX6Vo
7ibf3GG9PPUmYl7ev8/JGEMhZp+zdrbj5SQKCCq3kytWoplwONLKPNrjvTara1kVfPRaM+/NH/EG
AIepOapGwT7lOdyOyXBPnOe+jlghtbYMChgUCXp6E4iQuiZmZuZZqDk8lwy81V4FLctmS7PlgATo
7A25hND6+J3T0K3ImFqyrT0HnfeSVKO5rcwpoOy0o6zJo9bWPMr51Zq6Y+Z7ERcVziQmdcRs7JPF
XCXKYAg5OBRB7N9zhHlQ8chE1+VSMg3HBsDeWGug+u7ZtuxbTACA2kyCG0I/51N7rYzii+nxg92e
cz97CWp9CjIfHZ5RDyQ3vMRvQ0fEwBCHth53bY100dq7WdP8wI+BQfOqc+fXoV2SgYCk33D4M1f9
1e+wu7RyS8f0cwH/Qk6Yx0wLwgM9xYWdMgeKvn1jfAuAzJuWwV+muKjh+baLx5G1bUofCH4cmV4O
ebmpykWj6b3nJoqvRtdyxQhwxaBqGdMuaeZTl6kXPvGXhJnvaFQLdrSAp5wnrw6mDigtrB9u9TEa
kqhJkEOrmiW83HZ8a5l6QAjl/prMmCrJQ9ZeM24MIouDf3SaZoNzd5OH4N/oD1yZI+7tmZiKArqK
xL78cKYmtNr51zpw1+HMyF+GjDg9Mm+J5707o/sZ+CGn1nj4W2TFl9V54yYJ45tZf4ywDygPWeeN
d0ibXKwV1eMQa9/dnhrYGoqcpCXHKuQZ9MsGteHN7/VG2zHCx2Fw5t0UDC9BXt7HyXjoCdo4rSrx
f1XvpBxxv4p38FLX0gy/SXAu667aI0NyokUdwJakNwihohw/q5n30WyuJsoPzxm/YojQVNzwz3Kd
QrJTMMCIRs44ASYWK8v49GsgsIMN5aErS/JytWZvc7ZxprcmbirWxGPjgbnAABRFxiNN9Zi7bHlK
8pkDSmq9Gcbw8e8D7xGq8WNhcU2hb8gEncBelguNg8dmDEVWEFH/RdNQRd1x4JqHuPudobGESfkk
6wzm3ioZSG2OEaxd6TJ2G1gCOjLUrMQbY5gvOqJtNyVLTO36MelR/ZZvesjjz3SMXnouWKuqJYDU
3UXttw01ifjNsGmT8tWS/cH0yCBILCImIummG2wAZnV1svPisSuTLRisQ9gPlHQK9u76SXKN50bu
2bvcNL8CTFW4cIWz02O7U6iY11qMFxxLeIRrNTCAzh/KEhY3aVJMDNLYAiFBSifDU+HSquvpPuhy
4q5ZeI3aYTf5QGAq33gxEgRTV0qkKnyuyUPaT9Nx1tVNAp7kFNftHIlz4t+EgzrvD1MG2ygSdyrA
SsZc74rW89X5vABD+d6gNuVd50IB8hO49fSojtn0jKSVeM1rqHpQ+m746i1CkBZwMCnewzB478bO
nkDiuKILfRsFHVmDf3Q5iSV0PNah85BEU0oJ4Foo/2/Y8MKUtY7Xnie/DQ3jgBnBS8rVZU1LZ54C
axTdNbI9KjU07m8hkjun2WlNVmZ0g6cKnAwzZC5QUfBDZxkm8DO3YnpW7LWuxwPy07XOodzF0cOQ
6WxjFONb8dw4znFBQTUdRIuqMc8s2TCVyxz2H2USyDIpta/FQ+E49cFNHt2yeBhMihXmvUrkVY7e
1+CBsxslAX/5aQJG3FINwMMp8AvywBZj8ZxZY7exNLCWlEoAM6o3VWu91CpHhq0gT9CVc1IGymdU
gPHFN4x/x3quams4Ow6iPiTFaSNyDm283hgTylicRC46pqz9R99VRw+nL0RY6mVQevyjDZ+A+lnQ
JmCRV1bPwSo35a/d8vFA7LQuGEJXhT+d9YQ7BkoSRcxKHOAVXWwx/MF+xXkz0n+r6dkfE6b5DLMw
V7S/VCyDyS57JOinlqnOOjKjhu5Y9B37RxnjEY82muDY1FjYqr81BsnFDXtH27TG6Qq9np8Dg7yF
UJIvxXnM5L1/o+boij2/PsSz9Ww3Y7jrSWXa+sayjLM+4rSovyLU9E3DdrZtmX6vSeZ9NjORK9Kc
vgz9Q+9xOCXDGvRjv8664OIIGAmdx3LBvRx6RLTPMtjLFF3RVk4pk5kFv5HkkcByuJpGZprhgD4W
pIyoHX1KtVZAmIDHTLbxRCn7Xa9qY89m/pBM8TZy1c2odb+1DONz7rMzNN93xUGbdGVNFSycZTiy
S+kWFL1qL73hOghFGilvzsHQXXwPx2SjGzIQRElXGXL6PJg7ugo4U2T21xSFbBwYn7BuZKuYk8W6
KLrx6BbiWtb0/aCsHvgGUpOrorSSU4usjmsGz50FfpF2enszxwfX6fesmNmqdjVBRuBMsRn8ulXe
rmzEtL1lcHfSk3VQpgu4pTEIbEtGWLJ2nTtzPvsdlvdoijdUiuNntmf+DjxNnJBMopz4xjj/fhSJ
9bcSdnbOxUDPTEQvMdP8VekQvUYrO02mMe859VG+YlZErrH1SFdjfk4k0z+QSNiyERys+TKyZ1C4
ROswvRdGnF+xQWIoQvEChsBIg32GwpZ147XOlWP6qfZoUfCdlidcDX8i035uW3JRQmeLKX5hU94E
WfSTa3PgN9WAJOMNM5m99t4cxpGxjNtsIOD/NtO4K0PuhqKUR4SuW+/aTzz4FjBhi4R0nj/BBfkq
LXMPGYLBUu6O246NdNUkXnwgGoo+0N5B4+EwasK4I8V184ybaQbwQSfr0s3hl2iyu6YaEmxjFHUi
bK+nFGkDdOm3xDEhjUPXUHBExoXRcnLfdjxes46adaz8c2xy6a+Gpc7Lkb/CHF+cGH2e6wmWaX00
COiunKw095UXnfspOxKLWDe20dyNQb/TTIE5iFKh3rE6hBlmnYLTadnUTGuLQDIVIJgsx/INymi/
b6icQs9CWgwNDAaa6nhR6BtpgefGMziTDMipiYyabRndE6dEGzDx+Rs0pJdOBbSXRxo/2IoOLxxI
Ur13prpz51tPwo4ejzrZdNGj7S7gKKbfnF36rUQgpJPGglsA31p19S3I8pkNbTwSFilxChrGej6n
BqOCIB3WSQv8oM3UhMZrfGMqp7jO+YxA2GzlYhF0JA71HNkgVi117FD/aJ9AEp1gQa6NrHrsIHvB
AaGJLWkKfj17OBEzDjq9474lAuxHMTZy1wfRjdnJk6pdsZ72Zu29xJjk1j2YSlo9a2zNxBY4G+Dw
GWp3Y/oZ/BuA90EtsDjggdB+A76cQEI1DsS5nCzaAQGkRWOBtBoGSyOwYj+3kq1pkQHOyrusGXDf
uu4nE3WbLGjKuUe2BcNnJCJVemCJIOoM6iKaLjok+NZWETbaaCISRwdWSlS9fnRsAHX0W1oJQauq
cC9VZZHe8ZkZ+CgZQ5o/2B6ptlL1f0pcs0sW6TwN84vX2g/dXMPICHZt4zV7OgN/qXW/DVPPgt29
I6M/WEMLuk2162ASxd6zKfSFbgwBn3fXD5NTj/9pIEwbRPqxHPw3nLQwGftIrqs1mp3LYBgqDewK
TDll/0OWgMEY6r3j05GHSUryHBhrDnUpf5zv79Bp6QIjbjw5cDvJLEgPrqeLqO8/yhpLfsRKi1Fc
IbLOxq/t1X+Ey4E6DjTmS8rj7ealZ4/a9LK99RGt6Jrh/9AMBHq1RTIt/EtiHKdR/KcV8FrYG+H9
hO0zx/wfFK29qpPT2Az3NW1dUMrSbxQ6Pg35183yW966NUrQ/AdvYbgzuKUDNkvieONDFH1QAcqd
Dg+ZN/4oKxz20ozerJhPNzJezaqGz6389dzDH9MQz1aiNvqd41Ndj4mRSRtSQK3i78ZsHwqa4z12
eTxbjHpwXLl4RV2CJaVPHN6xP3sjOOuGpytE88SCJ947onphBl9TpLhmanTD1VIkj7N2fMIXBFF3
73PTRv5rZr4aNrwGmb2afHYdjPnoLadf7nyvxhKhro2POR0fWXKoRAuQaiZBXnNkhmPzl2fYYpww
4GTi1X8dx/jD1gnZ1P7Wsxp2rSV5K+xoj930vWCAkFtYsgqjg5XBGlcr+KSqe5HtDD8EmTMIP6yg
ee4lVzaXlYFgNNbuOPvb1BnIej4onQIG48b/oiHBBF78CVOaJ9p3cdphTfjQsdPBZ4i3bb4MfUYg
UKGTHyt5X1e8XHr09gWgVAZELbPRhOWATCByzLMZ12flt+6m8zk21Hm4c0Qerl0v+CMrHhk6o34d
hHu+lvzEuVj4cFvtgRsdgReuM+ztPBL3kBM0s3qJfxbMVFdwkzDScZ2L+Rh6OFj7fPB3GaivabkF
1czhXFV9Oi6t9aYbsEIEwb6fiR1jeOTMy+YC/Zm5xjxjsY+iuyJx8w0zFtiKFi2Go0zfKWTim5mQ
g6tuvLUmOrzy2B+pzH6xAuSmiX1kRf7115JUu6iYkDj5gHW01+705ITjPuowF0yzhzL1EHEJ3dHz
hoFCJn9sE8ForuKPeWHqMfnjIYVBkMfpRbkdk3VelQInY+71R4SqJz1QpCf78j5xa9yf5Z0vMNEi
fpGYNn8C1rDBAnUzOynmXY+yLhqlL2lT8dzGhw5ozyn/JkLyITpisIm7SARogiAY52DHEujEd5SD
HLXNEJdhPMPUsn9fuO4I/SuWhGcXHDWHBwZ0IUeINEDm6CtncU34O3x1Ny5++zp37rMMoEHAUzbM
Aah0SVivx9v378LrUWOO2MvIyWBKaHdf+Rgd66qF0ln5B+0M4xZ+4gJSZJCDgsJX3RdrqrK+u8yG
msWEAHSY/ZH2QuL4+IxTa955DSmquv0oY/3tLztQJGYBOHY+19lnhkZFRxd7o8tkeIsT6kbQdhTd
BucukI+adhlb/oTCwpvhZXdBeKZyhpKqeUaRt5t9Ajvf4k9BFlFHiynnDqD6XxEfdYY/w04ZhZu2
gkvSDierfZx4OJm58cMmK5d3muu6mzNpmrmZRM09dvWzM8Pg7myLxANny5gIBRNu+6vk4sVL07XM
b/Lw0hSUJWeNIuGR58DyDOzDbj4+VAK2SCYlAJeW41ZI8rfmUAT7F2jrIshin4xYS9YAWxJCYnxp
+G9FwndnuAM2r/gy+pGzG8ZvUxB4N5Jl/Ck4GPqOga6uWIsmmb1UYvjQ84hD2pvWXjRgoxqpYc/w
muAB5OhIMBD2XUxLxqiwLDXtpUjjcDvZxRuR8Y2DtWbdveF5fysggMD/G6NNF+rz5CDWQP4Cf1h3
4LgRnXnW0dprl6wAtExSMhnmBdAe+9mFa9MvNyeuhWYACdvzmbl3CfTf1JWHUk9b/KvZehrtfMNq
xV+tMeaWxIhaWR00QxuOpjxUMMsGHW/zoXpUUHCsNLyPovJPUqec23T1DSFrlr7aKjN5JUI9Xwib
bTKbGwgVynBUqGuYEiwtnWrF2jSYtsuSis8qfNf0bd5G/OW2Yzw2uv8hJz7v0PraTSvvKF3PN8MU
/mEm8qr8n7mHtToEmONCU/ZUnpA9GAPj3jUR5ywOUkK0L6apHwcVcd9bsmR20H8si4bMoQROkfuU
JcnNCfNvIzJ/ZsCLK5EiaCEntS6aetDZHbO4N6tnUJaBCQ7i4cUmiL8Z6+lQZ/VPBspsW4jy0dXZ
Z+fFiqFpCrOQrq1Nqor3ZhQOwLLmSzHUxUEXsj9y0lJMD7zizXKjZuM5ZJh6rN7T9EKB2MgRKj1G
4x+LdTgu+gdyf+9YA0/BMpPXdvknyHkltHReezWyPRkeBZncSBLlnsLmzV4c4VM5uuAomTMtMhvS
Z7sGTpJcUizd5ly8FT70Ro4kX7ldn5ICUdcOEK08viPT9Ow1ryLdszymNPXmZnKX0trC5JNhS09u
SZWg7LllD3NcYBUH6SJF/Ch8xnCNlf0Zo+lubPJkReccd9fZXYJb6TZoSamKFBtT7bAmlmGzk4nz
Q1FRsY+IxFFef5g8KK9TQ1KEOT/Zj+dYQF/sy2+ZwwUrLRIZNT4wtzM3VEBAuij6JwVrBB3SewyG
9r1hcg8Gx8UYuFZV7HLp4EnE8B+v69bMt9jUg7H1V4xMfytKPNOir6gj4c3mYN2uehRtOOWCTyv+
LjgVYpUv+dO1PjQu8FTERDMp/tgNzRM9/R6x8dNkUHWYkGwtBymurHoihCUUIZe4ZTMM3wqK3r//
MkQKn6gGCjcWirkpvQChrO4l7hVgzPhA4+pSCq786cRuFsz9G2WMW6e3yLjWNS5ffrQU0Pqe8zhi
fbavCrz9hvC+sHRtkoYRk3C5jjBwGuEFEFFCKeTagQYl5i86K9f4tKBy+PpVg0m2m+bv3KLuLz+o
rEiihWn1qTgibGbJOmsUwdYvxVU3qPe49A3PZKRNitly4TymzPYyfPsQ4nCnLz+wKb1DCY6f+IPF
706r+xSJPrNPUdC+TsvfHFp1vrWV4W7cfgOFYNXb81NJpAd6HbooD8UpB601ERHf1rH1GHGHIJB8
VAK+GYlZn/yP2AtFi09Y/XW4Oa6cgZ8hcUlgqeqcTWQL3WFjjezKnMJxlfjZ2qzk64A9nhHhcPM0
uom+a8fwk4wnhDgpvntapuYCfFOQK1wtY/cGCGYLU4wNlyGeETRib1MzGeiFqog0bYbcK426wjsq
ia8GdnBmskUydQATWRghcgbiMXvXwEgXu2uzNpeIQ+AVNwpomPXS55CltEv2S/FOTBJ0h7V/5c5c
bTkXGWw+6lKLtW3KCgEfJ3cQlgiVCVNahESxM0L71xfTgXkTBIEukjs0S3LZ8HN8hEQF9JZxggXJ
lzxCI+NX5kLxpe73Q2E9z6LH39SOT6p0Nl2Qib2v/ZzdF27bCFgvLEiKOhXkFJWezGLM1ooDrWRF
38QMM/f+fHMMRW84V3aQ5IBGiQ+sRhp9QKTwLfsxh2EpizemEdMdqKBxpedPXQ7VjuikZma7TJCX
byrP3vwBc3/QLgolWR2ydqNcE5L6hb3LzTgRWz2i7ZTlh/DKY2BSIsx+sglbfrqQwglmZvgGQsgq
cFcZx4M2wgnJ7RMr5963TjTcweOggAg2fCLWs6k3JkS7VRuTcLVZBqDSfAgZ9OueubPq+Owtt30r
vcwE4s3RRdsMAuz5ixLa25TM9cbsBIRo5E6jnlikx1+8Sl9RUTP2HiPqIBhQtTU/qU/5GEVHVCGt
JUG5cQyPdS0f04R+WmaZlHGR5MKloUh9R3RX6WL+A45G7ayBchQ5/K3MoTqEuIhKc4Y7I+sjQ6aC
Z52QaIGpCE+R/mrQsVbW7Bc71vTewFcnwvaKZwgiEUobmnM80T+aDe2Zf7gypcKFBvmaveeuqrY6
Jf0fyU4Cs2DTBkSKzScPObCda4+BmCxJGAR1biCvLWajzOLbZnofY9hd+YsgQT3Rsyh+265QqNW0
E0VU+eEFhAw+bolZzjtX+6iu4KmgJDnrbpzJVPAmram5Grax4Kris4uxQ7n7OngZmIyKDkRI/CI6
r0GIlU82Zi/RR9uuwNDDVPYtq4sn7iW4YfkU6JYaJ3dhXez+5dYSqk6mCsYBsQZ8sp11iSP80Wpk
La8U52GHqTtnrd04hzyZvnufW9aWVl7GbcTu14bNCNe0Xubc3CVOXh1yIaBZ9WrVVnSuo9NOq7A9
U7WL1y9+62JuFnPwt7Abzg/tWpD3uzB8eXMWlL9FLmc1t+U3E9Kvsl8cpDa4ayoCc7IAOwzcXYYH
PF7ybv2IYM91nIRTs5oyFC70CW/g/Qy5DmC1p4UbTAG5H/RBa4lazanBqCqJb1kCU9kmobx2uT1w
XRsKGOyN9VgP9k8ueQO9fKIDZ47re+Fk7sGcCYQ5FQlyq1Ht2fNFfU9E7tFISM46JXpVkQQotBQ4
dDXE83xi0ZlYcZwJUZlo9wuj9GHTp72370IfMF0Q/6H+6lX3XvcczsgVrWff7KDsn9suTXm9cPDi
YDxyE+zfUPbOXWu0TLqc+CnBomtnU89nOcB9mz2UBA0wsrbtPenk8ZMK22qbNYxIKOH9CJbqtMHt
5FEBDeChhQZLzPGcOklzU1PDsLFfAhYzIIWT6SSf1twlPzox73y6o96Kaf7xRxSlrVLcxlz8DS+h
0y9Dr/bR90ZwiVkME7XqK70VRqs2RQDIldoucSKWUD3OyAmui9JredFXkPYctsA2PPIv9mfpsPVt
MziiSyFJJZTYIp0mlxL37yWapo+yn2k+qFvvOBWJ75wMcfaWssR//2HJ8L35V8pGHBerq9OG19iG
VjZMHMijOUQz8aUCUucaTDLNbkZme7cGryEJA/QgyBnr4EhnYGPRyxlUaJtJXG4jled7rx/+9kwT
DsYswqtlgBXRkhhxVoMjXv6n1DaMPYjLp5oy4rMe8/RcKAbUWEQz3sSHwNOHwJrJcXRyLy1qo1RZ
noKaiqrJgbtlSFiNtkmFoVsb8oEFUD3Yru2vwzi2d/TApQDic72VztTfZYXf3yXANwG5BZzth6VI
MBLLiePfV8MJo9rzKLm7Dvf+UVpU3taNEwpmj7CBg6wMzhXcFkJ43PX/VSgXIQS8gt+3o62xugsm
UM4zeZN16rbLL8lwZjvo6ERD4w39SPFX4SCVSzip/33osy2n8z+PjHDd9M6nCERN0XSoWuPwrwlU
F7Rup3ZPztpNuGb60XVQDuj35Z+knIGnpW1Bqm4CP21BRaJH4zWNonZTCzM8W4OzbEgZ4F3Xpg7A
jclV04x6sLIFsSCn8V4sJep8NeIS8QXsFUweZvbKZYdO39mYkuPoGPODCRfyEEsDpxDDzdDyuKBq
DLkTNET0naR4npQfPueP9bKhNTZ1WUSlurdZEVpzqaV3ujcrHGvBHXJnUVyOAYS18F9dWmhH6blp
MEcuBZshPLNNrhN5NAGpwtHAKN5y8DqJNseoYjRhfS/T6bWVRXBq/3t28yWbsjzUKYm+Q+XLp9BJ
x6uMaaBzlicX20pymVRi3GWjfsUaPd0neRNfXS9FnRBT/DWgsKziCt8OJsDy0MeNPhdQ7Ega8OdO
PcjYnFjJwDEVULQAq8Hoj4NHEu3+e/eho4C0t/AhMRlOWNZMZNOwv/73I0J1Crb/aiMtO6xWCWaB
XVhiBALp/5Nn9vQ2wY4wq5H8rY8fpiEvcv33IGqlMQdJKz/wNve4PMfkiA7FMMmZwbrIjmhkWfwY
Scsqb0by+f//VIQpppXlU+OFoKksXMAndtkehqb+cSPhbHPqmdYW/5Y+EYILe21BG6mu1zMByEOk
Q++krG9EjPE6iSo/5+CxRKmaW2TbT/++IyA3S+qayQOtFeVlNk31nDoY2KLK+ujdst1kJtfIGAug
bM88ESXhTDc4Ji9Jr+WWBgm+L5lQeI6JcGWbhXoeW2r+JKRZTOsBo6gW3FSU22uHVPSNsgWGIpBX
PVGfNLTTW95x+vD8+oGQyiMHdee+dNz2peYKGuXVZrY0erNCoYOjqi/KM7ML5VDgi6Yd1mTAn+NU
Pzm0mdZG9RX7/vRem46J1DLQduF227gJGfRnY3pWomYAI5vkwfXrO7v3/a1lBuUD80+yAdTSbsJm
+TT8mVykGYLz5ra7xhw1XMmRGmQe6Ckmoxw96sF70D1dXVUzPEIGdI5c2TFnpUP1lo+/QTRvJayS
kezFUxj46smRHhcWlXwCvzLXicEVOGzrO88ifi8lzCfZXiC9GreCNXMpnULTT2ygN9IqLkEVYKiF
qHEHK9S8DwlOc/CfxQpsVh/sqB66Y9zBjcSq3QpA+/dQiOg4asJKlUNWsQ/pbnLIc3MfhYNnuuH0
SaKEo22k96UHC67X7taedP49ZFBtQV5ZV2EVNMqM9RtRPwCQCYzBUGHPTxjJPoH4oALAyJMftIP9
NEYn3VbOS427dt1C27of0u5hcadu036ooDwR13fLkkbNHH7Nv9disNP4EkyzeRkMc0SuoSYQWD8P
TS/9x3hjkD0Cye6ld8yqqJfUKr6oKKO30YM4qCcaCTMhuX0M7rmUnKHJ3+enlmHLSUyYaaJnkzEZ
SGRHr+d6qI+ucvW+qCDeqkKWLJS4y0BK79EK1WFOPW+rQoqZCJBdO4vLTRJZLPOEBxMvgRTdQ1TM
7ZEiWAYCA6C/qOhvI85GEKpYZeKkYDgvfXpZWdQxLxp3gmCPEukabvY1pZD7kFEDgrGoBKJhXnrW
i33bDiY8z/kmzHLgNcS3GSOWbvEw8zINkACGcQah4rvrWlPE29BIvB1t8lsOabPE0PduClLew4IL
ghhSQ9sdInztYBUfNXgJeCvDZgCiccHD5R9S9lE65igtwatO+2VM3oMdNYYmOlw8KKUAw7N0kyNh
yUxThmPnzEQgrjLCiWiyrdyDTQNpOWoOtbnHVagPXjov33pBsOxOwZeh83lBaTEs65rtXKtHLfxw
bzu+WvmVvXeLxj20mflR2PKVc0TO0bXy1rOHQdC3IfUKXg2SKQBk+/SQ8zAWSWhd45FGlwm3PmKa
h6HTPLO2ldzLsBcVRvwnZ4dSDb4oz+JY3zf53uGh3CZda+3LrMQfE3+gg8UrFnUySgQuIU8/dbnx
GS/r39SI+55FnMFqfZtS5xpNCPpmZM4b0ZuvgmnVGnf64v1yU0iLF5zH4ys/Dqogbp2S5osJdift
SvLeLSZoC86JWw0KjOQPHSF+LOEYJkUYBkn1yB2Zg00YyfSYseQWJG/c3PgtDbiFlqqBgAxZuy3B
AIwtTlARZ/SW9OFp7OOPioM65miIBoQZXsaqhDs/UxiYzr+jlbvUVfLXsjvt4FkEG0y7V9MmSrYg
PqgPi46xOZApnHelO3BtR3Zam3JEwqvdZSKzlkGizz69z6NNsNEz68daiCsH3pK3Rv9oxvVuppiq
4USqHIMoNb9Mqcij2Tp3j7PlYW+t32UZ3Fpr+AkGQqRN43z6XNxST535Rtt9INODNQrs3+70CgiL
ytB0uBlFXx/jlvLKflEr29xiXosjWDMIbhVtG0lP+gBsecRtv3mx2tLbwm0uqX/l2OVY1cXzvGjf
K5M6VeQRuDF4YQUCRSNSppxVvuFCT7XE8oe29fg6CoNLcmZJPgJdUjtHCTmdm1qKw1xUJGbKZC+y
9qcFkbUOw8fcGdvLGMtqg4xzkWVBA8SAYGQ45z6F1t3PtzzH4q+t6VQhu+79tHmdbPv07wdJZzgz
1DOsHji4mNegsPKNVJQ80gbKMrGKM8L9jGTpAW/6BzflUzY8DYkST0Be9w+E8bMN8ewTNUWvFjCI
lejBnZMipURxMp8SMX00PMSbdsmtuAlGRo+BGBbD9KPuOBstNSoqlbj9o4f/UXZmy1Vr6ZZ+lR1c
l/JMSXOqqTiZF/Zqvbwam8awbxRgjPq+1xvVc9SL1SeR5xS2CVyVQRDJtjFakmb3/2N8Y8xF/8WK
ELxkj5GiCtjFELfsCaOyJfax1n0iQeyTNbJehkcHADYg8AIu10hOGzPxvPp+phNAXXjWbE8hoG+R
HZoyeqxtKGOjvpE9dg2puZ9aMsp2BZMa4nlaISWCjaAN7qKp/SYrilqk+SUrXMJfMmVjEkv1izWK
j5aGDJWDFBWfPPkbsaO1Jh5QVe0+Y3dwVeYUhHKD2pUHws1RCgG0Q1EdniPQtojibTR3h3eaVz3W
OEn8UX0lcR5iSr3cP0fpKLPDcuOaOM9qPmtclBSkbPBf9F2WQZZX5R09FDgeU0qyBNfjBmKfZeia
VTreUIv17n1qR40VPhWSM4Tb+R8KWDlEl3MGkblA7EfQ67u//uNf//kfj8P/9J/yS443Js/qf/0n
f37Mi7ECsNe8+OO/PuQpv5a/89/f8/xv/OsYPlakP/1o/vhd26f89DV9ql9+03w1//2T+df/fXWr
r83XZ39YZw2xSnftUzXeP9Vt0ixXweeYv/P/9Yt/PS0/BenB0z/fPeZt1sw/zQ/z7N2/v7T//s93
uimXG/XzPs0//99fnD/AP9/RI/rf/+vpr+/tX+/b76/+3tPXupl/hPgHJ2nb0nXBfs2R/MT+afmK
If9hCSVRbAm4Bxjg3/2VgTsP/vnOdP5hgc4mdE/orpCUlN79Veft8iXzH5xNTeHaypSswZb77r8+
/7Pn+H+f619Zm17yMGvq+Qe/+6v4+bjnz2c7JpfmcnUSo6BlKCH4+uPXe1CWfLf+P1SsW/6kaf5l
kBSpCQbm+OoxJIccCIJvujs/r4/sNQQjgVFcsAUhUuqaaWGWRZJoDVIeEItqTnE/hBuDzCGyGc5j
72CPdccznypkm6YF2z7h65SzfwCSRYYKXt2shvuUw/8ud3HAwOhutnQmOwQqDuvwjegunmsH2ybW
h51G/NMRge0vj+vft+PXj6//5uM7uDqlLRTIO6Ebzz9+BXSdnIvKvwi4B/uWHR56NxTJFvWezXjM
u8pZ65NGUFMc6je1jtIGRRMRvU1FS52aQ2QcBkOc2Q9q9DMt8HUabuA3rpIX4cVD0l0b+5TLL14X
48VDAhGGx8FOkgv6OUR+qTI30oX+WTGL32Rl+BH5K5Ywf8S/o6N7cFOMYVAv2Wpr66CfvlpuWnEw
Y7PANiy6+fPlSfXq8nhxDOr1/M6v+Q3/9R3C/lyXvlHnl0F3wQkrIiftof+mC0tf1Vru3zqa569i
4k9ybs7ZajoiEnV5U8zhX4zLa7st/SNaXuM0Gnm4JeUdBmR9OxUFc9tAVaLPnmRNsFLAMQdCM1BQ
QWGDV4/aeedwonPLgwZnUzTfJHKro/CEOmR5XNxXc8k2DFM2io5Alqzs4a5qyUCxRhtXlcSdDoaJ
mDbcE4c+9jNIQD7lbNP58ee7pLuv75IrdIeyj0VLWbovXrXUww3TFllyyTjDnWwv+GoTJbUxTPDp
CLzL6xgA+3VYJelOFWzwQ3Q4n1wLa5EZJwAlXH/dk5pyhUnII26a3W7EwrwDo3DvD1G0e+NyX40M
00HCRk3FMrAQUld9/lA7VZtZX6n4UiKFsBBv+GltfKlS1PJtUVafdI7bwUAPJy0QM5oECU2B7V8X
EuE8ZGhk9I75Dbgch2aKirSEAo4Fkdi8cZlSf3lbTajuFiRSyzQcYTrz5/hlAhspI3Z57ycXXNy3
yPfzW23+zdZHRJXWbReQXFyqnIvFIXkInG5VjgaoHDQ1qApH+xjjxfEGfVwLQIfXLkBTItFFvh9G
wWNC+LDVPGSNqgNLJHLnROEWHgsa/wd76iUUuca7U93Jj10yQQxKmb41osEbQ9QvWfgpdVPnALbt
O1CXJ70u9a0wIekVF6t7bxr4eIDA0KC0jA8DnaNVzx5rJYk8/iC6GDdIjR5gNEagcFUIFCuspLM3
4aGhTmn8PZrLJES9brXNp6YUpFxL70ioOfq52VeSl9FHhPg0yeeodmIri2Ol8i2zDIA1v9JnCgNm
oqJRu6aAXexY4snMUHlX0QCTP5/UoQo4mQZlT3IOZk81NPl9Dnid6SBi01I0+wER/loRm3Tsibtg
91Q7l9ZXzjbRxmIzWRKqbljcDEkDoPdSCWu4cSyQUGAubvucZjctAVJuXeQsbT9OJ4g9HCg5UXZB
F20k/8QVKYP6QzqPGpYFSZzKpQtBOXHWqPe6Gv8mSrUlZYueS1rQRasw6G2JKwfoNgTmDSLFu1Fk
CDmoeY0JuVDzUB9684sw2pNGe/jDOD1MwoPsEbuHxuvKazq410h+jb0SRPHisSP/2yMPxAXeYhAc
wg4MD6giQZkYnuIUB94NYi3ruxHe+8301vxv/O4dd+apw7GYXS39xVj0+1yi/Unyi0/O9VqasTwI
gxyMTuJURyjaYHbBlIaTSfeNc+6XFKJyd2ZjWD4AZ8Kyc0BxW6K/syDV3ruTBy/AnrZ49rPVnCNp
97Z7/cbIfLUqmK5uCXbBhjWPT/VivrOaBLaxFpWXoWobAHbFbWlZ7mHU8UWFOiupaiNC2LKw25dT
hRxUHKiEzClorA6q+migufk4hsHHP1+X+WoepghomhZZO8zBrmW9mDCC2DAScpeiO2EgR0HnjNTG
rTZWrd3YqRGfiL25aDGGqnk8dXF1GiZDo0TL2TOYf0NBu8P8Q29vNDZCiP4qM0wawsKvD8t35Uaf
7iYZBLQ68d/GINrWbYwYJUnXRe3LTVE14XacjOo2Dat76sCwUyyO7F5CQFZqx+cyGeFY2JV+siYF
0MyjfQg2TL2xrzDmR/B882dwQEFNJdmb2oSAPp87a9x1pu1SvcWskwNLIKVPs26blti8aRzDbepp
rKkJMXLUKg6AB1vX+4Af+wdc73yHq7Jn7n8YmuQw2ewgI6is1jxhQmbNkIO4D9JEAfLn5yfZ+j6/
aGSWUkBntm3LMMWyG/llwp8i2y1Uk4cX28wetBRWYthFzh0mq6fKKmkmaISJTppzwESv34vWij40
RfUBP0N26kz3i9IwXi9/xeE/UX7Lyb3y9GKFZhDCEdD9YEqnrz3oBnO0PyRFEW77Ud5quNZ0gJaH
ZSYyiR/yoQ4do9QnuqC2bxubXUU14cZUxLNzoPOuKmjOH2oWFNBWt6K0xjssJNt2cAx6uzAK6mkG
lUfTdWcBG/7zfVq2rs8erqlL3CimMCzHQb/6YldGpRG/ats455+rmT7op6ZDjwPpcI00zd7oescj
zvp8n0YGC1hhPZBvpg5GyX1442Je7WBNR7HL5oSrdAaeMQ/KXx5aMzCjYqZX52nemXWq2YeSCgub
unBjoWKEBmtxtuy8gyoAJc7rryA5KlXUyRza7EQDjNEJDQuBUlAd/3x15utXilGgK+VKQ5KdJV5M
CS0cA2uKZHjhdBbOAGmi40BPr7WEf94dgfEPiOhREAEGqsL+fZkFu2Woz6UkI6RSD1k3eF9Y+oPh
Od5NZd3lHsITV7babV0ouNE0UwRxHlrDBph/ivYcQ6RmwMC3HO80G1VVrrYp54C72G0e3Zn8OcUx
/QsvBhZib+kROXsbhffqzx/+N+/JfPiUTAIOuzz5cveeqF5qA3jeC7BndRAOhjIrwVbsGli16Vht
A9F+dCo/OJD+7O1tzM8oFqRL3Nn5jUtZTpvP31muwbIMXliux7DmhfCX1ySIml7CdQCwbzPq/DIl
pC49hlEOOi7GU2+2w66CLRzQdzrX2dyCQtCmg3s8DoVTr4xovOksnS2zkKgkqLvlzRcvc8WtbO8K
BALbWoH6QxqWFBZsFSeLQIzwG1KjYqs3KfCi2oiogIb3GcA2CvDddKtrHQCn0EYcMO8m89FpCbYg
fzYuzA+mNeonErHh3llU4Ioa7EcIrFIiHAyE3dxGHCkHoa/soWiPGu3/gdQyQ02f0sD8exl+mRV/
TUL2cmGlH5M6108B8lGT+tm1m9Xm9bIsxu3B1vOvbdfohNfEOHKHkUECGCCIys+uRSZaFw7kX1R4
reIgte6G3v6U0eIMnejsN0P6PZPJWcPEZRO4BaEzu40pNNz5AGuXvW7U6MWXaLa8Fq53mKpWv8r7
yb9NbQcWZGdB7LGM9QKXSmXLk4lGOGpdEd6QQ/9DiYpjE/kL8LC+hxnSpjdejleLFQcSahWWrRyL
xydezGfpPEfKgfeUqi4Y/dQ9pZJg8CQwvjticJCFIe2nCjru3ahkqzjPIU5b0/2xtDcmDP03E4ar
FEdyyzAsU6l5uvvlPfXdZDJl34eXAaAbVfbRor3UUpzuxQ0rbbdbLsHzhnz/ZAye2KKyKGdn9t5N
pw9DItyZUgp3YwASB990+8a9mhfu5+OIaZ+ehI7uAWH1y6pOaqRaDfukPvsFKHu/71d+UU37VtSQ
4REzKTD2yw0aIxTpPcmAoYWLCAh9u7E1+/H//3LmRYgak0HRitnm+e1qCDpuE5R4Z2TinGthrXka
Qsl65tFXOnkgtIrBpsy7q85jTc58VkctRQfFKSWcIahvLUjG/La8uEOmwWaaFcmei2zzE/7lCXrl
4PgaZ62z0Y/3xaIgKKcbG99oF4CRCMotiF1Y0+3shOyIXsobBse80Yg0tI9xSelqgtZKuOfB7uNs
VaN71NSm6TiSFfaMF46Gq0abxE4PgIq8cUdfDwaKf9a8YDFEedYvVqyUBbygLCTOywFVkp+OAoOA
wz7ZKXJt11GCGEr3huRYxAPzprM2REOybth9+POVGOr1jZSWYnnnIhzijF4MS1212HBkI89xZUW3
SsKw8znF9FQHEWMXsb0LgZWtCsOfDimpTDLo0k1eeNp2Zifl5Aic4xYOaNSf/HHqdnShuXmDg7Ac
x2JYBMOenumJxmyxMkI81mYYyUsSmG/d0tdjmleTKoJuWpaYax7P34hS1KCSSkOe7caKtm7oJuup
ITMF8DX6wIGEq7jbjWNOd8T8UJZWdfK9lP5uhVqADsVHut9gD3wFZ3ZOO4Mp1K/euNevd1HmfJtN
W5dcKGXj55corIReqh7KM1fBqcBPcUi5za4r1SmLU3kDc8DWrXy/bGOmoLhKAa4c/TE5V8X0park
eDcM4XrMe+Sq5LKtYbK7ONHz4jbwqdemJS6oebDJELi4TMCKGrERrP2+fuOjzG/Fi+H37JO8WOhb
p0y7uA8kvSvrsx+EN7ob/fjz3TJ/e7cck6cqdA45L99MJrOocvxZ3Of2ySUPfGste8ShWKZTgMIQ
5Trp0UcKym995n+Onehp+a8ugmmc3REE5QATQte3nGi0vt4hzjiFHi7ymljKjZ4WW7ClKz816bFy
ZAXMRQBFYRdf54GLFkicShmlBxkBPKEOuRt89zMduosucu22tPFS6SmOqVQzP/z5o78+2JmUwoTU
mf0dhqY5Tx+/zm6JyqzeLuV5MNCFe6E3nXoYLER4Fl90qFiHZSPjUXc/TErfx3BZ1uA5hw2HmeXQ
mrlWum77aW/mQQSyqyB5QlrvYeE+Wer7cqIQDULnP1/3cl3PXwuHqxa2brIBtF358gXvXCNBjmkS
qmIKlPVswHJmgcwY34NSIb4SkEirSOH1DegGUQpDrtfUsE/CCJOX9Wk51hFFOOxJFcnRCoPLlgTe
7P2tdMsGbljUb2svYS8D/F1za+apZQat9XREYWkcNfL60IY0lI/nghPqDW1NyvybQ/n1BM4nZfUR
rkKfAWz4+RPKJelo8DjVuUbPda1C/NpjMX03Irr7TodyfjmdRSQMOW51IzQJ418fklWtaH0aFjU6
MfTRNrQtUGItcn9z3jEv2+ZUg8uJkWkvkuABoVfwxu7CfF2O4toVs71N04RP8OLtwtFfWJlWyTPL
wa3Iw/wYVGFynYwcolsAERDK+/Q2JuVjTSePmOcIh5es98sC7/t5C6+ogq6oCXUbEf3qpNg/PA1J
CRBudnSJeT+lhIYW5Q+bjgMWrtymyGLpG+Ys9Efzzq6URrjP+0dZ9y5GaTYNf34VX5frGULKEBYf
kA0e0+bzBzRvWHpo9sY5jhqOGVPZftEBSq3BmIAQnKR3wONoQMCuDefiz/NHgFTc7cQ2n7BLpm1c
0fdSagXr5KMfIWrOUtyX2UwoeuNSf/c8YLgb9PLQl9ovlwVNdHpViR4GVcIQhq1GFJOlEekAbw2R
Z1HcaHJ2LZYjYiE2Q+jYswT6hcjfOua/3gw4wqLk5zLh0qxyXkzrvVEak9YlxrnGaofpIPzRuLV5
RDtTQ7ZWxFlftfZU7/HarVGzqQP217BM94jN+ysLLMIVty3f/fn+GK93w45wuCRWHOgx+AOeP8qw
HLspoUh37uyKNZFuOWxSisPhtBO5YV0tQ00nRj5dk60b3/YlOxTJ6FJNez0G1fccQRx6xzBe5VrL
SlLaW3q9w9GofMoFwvkBAAwtH4aHw58vXf/NDdURP/JUTXZZ1stDD66bXIm+ts4QYT8VZgx1DZCR
W5CEvowmp2umq7KhgMIsA/29WemkmO6XRTyp2/eElJNwn7/ZdvnNK8c0jSiaWZrZ+uUCM/qRJgFD
qJ/FJYPQ8G1u6z8GvDfXZhOIlZx3aYVWAlCft/DLYUPHxPvGG/e7lU7XdSWceSo1GbPPn61W6QLI
oqPOOEbGranFKy8y95HSIAPPckF7EuOmGOs9sOx8v5wzcjRAro/Fg1qUvXZSArtAG9KS9rVuG3nK
WIuxOGaEdl0rrANK5vZR1vS2/vxsf7Nzdrhy+viWTn1ct+Y90i+LtIlgoDALyzpbsjQOdtk/JFkO
UAHzkL33a/lAeQ8xcJA+ZoMIDp5jwALrjdNSM9CU491lfaBfL3+cRinpkSf91uBl3cXt59TIMVsR
Ibum5/SeEgjZM1ErbjSAYG98kN+sZfNkif1PGMyVy1nrlw+C1S3VfNNGhCVcjXqZ1n0AwnLfVpJM
tSAlSCk4B6TCniXceXui9Aj/kzrKMe91/dD4+X8d+/Juh61FtpBSEGKf+oOd15d+iL37P1+x/rvt
J4uToEJKFZkp6/mtryNzcjsrMs/SMJuPkXDf6yGtzK4KcbdMJLYJ0QhyRE3UNH71jTQV+9RYPRJJ
yFRU5oG9Tqiq3qh/ma9Hu6nQiLCS8csxXpa2NdWgB3Y6ec5s57YkvPtjkyNRtCJDHQrnbiws4wCc
hcASx6IxGyNvQt6RXqG83UqtwG6NjP7Gb6W4R7a5lOLNePqWkK94ARUQrmIkUSvkv8l6Jm4tfYh+
xnsBTWFPiM7uZx88svuKVEgz3Tlztc+0MqICbJ8QJodaeZNe/vw4ZlHNy9MA8hjWLjpGvylVT8ol
Xcuo9bOBzn4DrNTZIBW7XTowZhdijEv1LUFD2PFk4GywgaJfHjuE1Lk6hdB1Vi0jDA6Ostc4mM+u
V9CEDoHhwPpZY7o3Drqc3Gsj9LJdCzOyNnCcLRMoJt2rYp4k9Qw7+Ny8gHd7SG0tO1klQE2lFRsZ
QIf480f+zeCHG8vWD8WN5bp89udv4ORMug12VT+nBdFW4LDxqmMLtAPtRLeZfhN8Xbg5OW4mGIJh
6zxCCm9v0dBgwAhMaqL2Y6jZextK/8FP+o8JneF1N5EmJ+a6fkdfqqKUyFxWfg1xI7dF4byxOpnz
5Pp8u25ack6Pxtnh8ARf7JGSAs26VgK/XNQT9Mskzg4tPcDx9NcLCnuZnPSK5AYPjee+EvdLUUzd
a5gxLk2Fjk5UmAZA3RGyUxNvoHV5vdFN/R7OEULJto7WLG/EBUGjsZr+mkI7LOHIwIHtRx3GbaQP
SQD3PENI9OeH9LtpgvOTQqRu2bAsrXm8/jKxuUiafFKTdTiun1khwo0wwmIzwsdppsq5W9qBnD/1
g2j7hymLP1VR696182YmT9u7oHy78DOfC17e8kU0ZqIu586/mLnUIEyUtYl+dunf+tEE3y7x+5WW
Go965+BnsWzMr2P6c/BA4luJJvl7nBjGQ9fVNzkSztzrHsbGwQbcquCYzD0HLX977/J6WeC2mVys
kGwQ2Co8v3sdNKggcnsudSnYNjK5GFjwrwZZJ4fWi91V7pFhk6Tue3TR8DOEH56SYFeWofXGm/pa
50XH13bk3JKnyfyqyeG2eou0PDOol2kUiQfsfUIlHGrV3kvdoz1If7M8Tl/GRDMYBDEHoSXXAKpm
DEENpmQm/g1T5m0jTiN2in4ZXlby1oW+XgIQ9enoDmdhoKu/rCyDgGltczDQ5mt1B1GMDKgSAv62
Qg5yhaau3OgB+NKfneVQ0tMTqX5aukmccxX5NxBM/Ck0tkZvdps/DwjndUmFq5PUvGnc0ipCe/hs
QNi9XjR2JsU5TYibT/tSW7mZKL50HcCFpE2gDwEn2Ci3JY24zB8bBHzXTU9VIXVS+yapYXPNXK+m
Rbmakxi4pt296U08uR14lpXqtHoTeey2nfjB1OhHLJ2JsL4NZ9eTMIdzacIwkxUaXRNmwQ56prXJ
R0JC8topviz/z0eTDjOTA6LJcXrtx4Rg+PFjgNprE6QZVEumChu6+0bG1VGHRXz9sxgeGBetJ69X
43+Aqwjv7itUkTJujyVSyk2jbsbJ+xDWIIV1RPVTC22QCrGv01VaprpS7+NLGER3bgcO2S7S4osz
JcFtl5kfcr0HeF00ybrKgLPrMkZ75nNc1uDZ7bQSL60WQjUCsbUac/0rBw6Iuoa5hf0HuWVuGDqB
xCKiGXKte+4qgjB3XavKf+MxGz8bGM+nmbkhyLynM2BYqV5sqxNU8bHfcqRcZvYJisupFLulvKDK
v2sFUqy1iwKUosX62YzmqiID7bqLi8/OkK6tCKbJUFpEB/r2yTfVZ4nhAosktcVFMpE4uQBA6rPT
G4Z6jYeAFFVsMpAJyCwvwSOsx5sQxtd7xzWwQcDBnkL3yTDtkkTnEip7VpL96Iw4Elo939dF+VWT
TX4wqM7nM3617C+tps7LJjT1UqKGjKE7+E2y8+Py1ERTd6cBrrGh1KMAdBIUlZBNkqgjY1pL+83P
4lDMQSvwovYYj2Wxl1ECAWcuPyS2BiQt9LRVOuT2WqushtcBFfZQFWuOsN5KdMXIpq38FqL5u4Yt
UKwqO/kezDIl27ew+GeJse3J+wbLBI6mqTzSslAmGWKkrBH4hNtyot2EHF9XmftNudkl0azrMDEG
EtvcdVal1imjR1IpER5ZcogYS31g96bBQPJVvNVqx8dNll18lUMZdExi5JeLTzsG2KDxN8cfRa9N
O0eGj03W9cdBOU+ag/HJy7KPSSNuGoufXEcjwXuzRiQBUZsVygIbZKtr7JGQQYb++G+3ZPK98Up1
kaX/YIsOnT9d98ty5jJcABmtcLuLQevwqg/Eh7Q7Nc4wfja89lOPXv8q7tonx6UBn8kJIcr4mE6R
v7d6+b214cuCc8rWI/eWXC4b96j0xq1PDtM6qrVoDTBh2Dhi2hdDvQdJirYmnggVZ1/rxJF+Iuin
WrFGRddYa/lvpM+1HVyDFqjvhbymrByajz3pOdtlau3gjZCkfWX4Y/po5/RW8w4IYwaYYh6Hy1gX
SThtaxx6hsKO1pPvd82xxV0nOoeF+U1HMgdGpYTaPB+6LArMpzIxjP2QDV8tp8sOZOQMbEOZP5sh
3NJ1vxurYdh2eMPAvY9EncQAK33EVeuy2yRVb+/s1ua++r6zlfGtP7GZL+q7FhGMSDJ6Tjp5CfN6
DtHBhe8KM9/pQ9hpES7PQVcH84zcRdvQmKZvnHo3hiBfo2hocLUC5k2lp59KNU3X0PrzvUksKLVL
4H9JX60nGnUnW7gw0aGDJ8omkdsDfE2TBP5fRI4NaTlE17ANNSePGNikS2fv0vBgXhw3DdAXwWZp
4uAb7HB1PzR1sNfyJFmntdqkrVRIP8SRvgynQcFynBNxQXbj3MfXC38NPMokR3BW47gCyYytmh3G
MwBGNcXaMBF73lLS6kswTBwh4zVFg4cskhX9dqdbL29hIcd+44ng0QDkMQePILxyPRzSXirupya6
xyZ7MmmgbSeLzEBv3lb6SCeJh4asizphPBV9couIWT917pl/qvtg6PI7cfHxFcjwD6VrF2t3T7mp
Xmsu7/j8sYK60YgrRAA2lNhmFZBoLM4xDSIYr0htcAP72Nx2ZlCEkH+tz3YVkek5FeZmMJKz52vH
ZXtG4kw3p+dRAp/cA4HxYudP+s9aTwQXcJsDX6bU32wjtDioHxCMkWJBLSH9O28/u/SafZx2u+WU
Ywgi5uIm2Ofzi6+SGIXpItui2jOsnKT7gdEMJJ4FjSWPbuoID/ai3Vk2c0v7IE0rD5OlPrCPMz6R
sBQS4fcJu+qVJgUtMxdxqKJmkTDv0UppvQ0xLVtB4h8JeO52meyWI14q/G0hoABivzlVaXbsK/tj
XJbFceitEnGu7V3jQu7QSt/FApJKYvCujD+f6c/yx1ScUjPUtgBG7buSyvsdOeQPy9coM0LCxqSE
EoPClJWGTyUAt2PU+oehEN8GVdyJIg/fdy73ICPe5n2WYvnselOeTfzRq+VKs1Yz1xlUNHcinNkj
YO24TKaiDq+7Jklvlu8iHet20YvaHiadeGzVQRrFgzAjdRfH7veyBxsWR/kTyrA5enECTwlzujOq
8H4K1Hp5BInwv6UWsduFmxYnF/0AIFiaukungkN7tXb8gBGA1NcRI6+OTpBWWW7S2HoqSpUdqWrC
wiFoVswawmXGCgL9CJonvmRts4FVkq6X63UDMqQbdBVz5NSn5XXtqbkUqLz1vCk/q8muj2Ft03ud
DIRigL8EKFOAre3RIOTl2glpC7VQHW46NJcOm/iHJBCfSHwsDlNHUo+QGt67gbi61tAg5uE3AYp5
yTEJklpP/QcHaMPIgPBNKcsYb6AFXE1U7XZRMzzms+XKhGu/CcL0G71hRv98mpAl9CmaBd5meRWn
+KteOtVtFsjD2DX3iMTGm4pyewja4Mb2a5JWUXQBoNGybd0COmOkgt9os2ozEKhLdon2HraQv/Jl
jYwo7Y+TrJ07TRsObCuqHbeIxXPAlaI6glZzPXiw8oD3JeBWXlSUHzNb/ahTpd8smySPTCeCw9Jh
axAFfh60TxJ+zDI1M7jz60zV1Z3Nj2DasI1V49/FMLoPYy4lybzsqWA6JzdGCMCg68a1L1W5sfIJ
p42m5TuoY9q6UHG7bms3X80/OiLGYVP1WrwpyNxaNyNods/07+Mq3eu1cx3TT96nWXmf+HO2Wclr
WTrXKasHqoHqm1dV7lECuA0VuulOTezYQzJAAR1sJ1GDIPrBO0XwtQ82f9Zzd1W8Qvk+bGsMltc9
x90d0T37Qofib6qs+PlcbHAvAAvem25KRgy1Nla0fUmiGyrbwiMYjAgyUyMYrwx7chaq/hEq9rYy
BRV6s7+bcur0yArGmyRnOIGzXGnC2cn2SIB9eAjSfg5TCqsr+qiXKu+uywQQ5M/JyWjvsrnSD+lk
u5zIMVlByJ5Iz72Tafh1WeZFWZBnMgDsax6ZC8ihw3Vxt4xrTj973xIe9V8kDcvQs1BuXrTp5Mtx
0w0uttWEWtPPaYhFb/5Ty38uvFIcFUgBeuw5O3URzjbTAMBmPzwtB41l6E12QMhGDbslrJNwZwjo
lH3/N5E69a2z/KYi80ov1sFs2pxCEe6W2TIIO3tvVOLOLTlkmaV10ot4H4suOTo+UMUeMp7f5uNN
z5abtRo3liz1NaUEe4fjWT+Npf49cXN9pfUy2GQ8zLAlfAWpFDO5WQFyc2cSsQ+ipfg6zq1QJ8ir
Nf3Fj16GmacF4rQsXGUn/S34Fdp2GM7Txo9WJQZS5qINhi4IdShqli6qaJqbUHeI+iMIF39ZHx1I
Ft624aywmYdzQi7lTYUKfOC69riOG/QsVDkLuVvulS57lpCuKA8kqJS7RqYfG7xGV4IpdAtwNVjn
EBcPad2Zqy6dWtYcPb7NqB35ej8cQ/+LMoEjW6MLRZNzIFGo7Rf2k49yYLXz5g4FTfLdCFdt12hn
rw4+xA4hjNjjhktcJBc9TCFbF4V29JObIq3anRH7T5MayCiXKahPZRFzZTEoQIc313FaExbqjiOi
4hbE+rzrngJmoQS6zLUflQ0Wsl3T9/rJb4oDguESxib1vyTo7nu0+bsJS29R5jPoZ9egxqyK+CGM
9G7llIXngN1CpCGLe1Rx6RFKSLjJgEX73hR/K7UHqDpEXiCNPvUagwLuIgdQZxcQ9XcVu35w4/dw
b0wrRI9O+IQgSOznW4w+QtvUlr2ZZrkwexFjnRNQs1p2T8JvyTbTOMzT+PuuwCiTEVXKq8IYpo0x
3VjCzO665n3ZCW3Vp/2Txzu0DUpIVvnC+E3d7zlyswDt5170bf3z6IaKyopRCBGAo68lJrZVp4z3
7Kjiazd3rR0783a71Ol7ndewBiK2qRMIpbT71kXWelu2HGJXCBAHWt4DpG7UAHk43iZNn68jYJPr
MBbN/WTjJ58kWK+0heWBeyzYxhXZl3D33XPkuB8X3YyO+3oFb6G/WWoP1hSu67qSF5EATDfTOVWL
PMe6xNnEjPGegLy/0wbGlVDgF/PauoXbMZ84pvA+bJEbxIEfcXXG1vfpicLcedLG4CkZU3cPrIez
hI7p33cQxmlevu20aUUwgPFTw+NELjl7HErnIka5ytPuxp+hN+gKuctf/MgAHisfcCJ0p1YOT7a0
P4Roq24atjGbOnNP0k3gxphCHLzUeiiHFEx6iwimM3GUdyoHXmWOl8IJR7gFQXgK83imUj8JOIuo
aAvolYqkFvW5cjdTrKydVvkaedXGve353Sb2puKjFn4Mum3mpOFDYNYZoNMsed8gP5pcVd4vu8Ya
adFVL91bfd4OgAnLiNfQ0tVyx9UsoY1jaC7lnEk3t40CM7qoJpMnEdyFbhcdNAqJhC4Sg0ofYNyM
hOyumiT45jpOtM1iTISAR1C7+bpBggXEsrLog3Ui9X6/vDv2LPqgNwbOsjLkJpCSWgwZ5dtSmI+e
lgBlVUAk4MSDPiYdKcwZCU1mfGbf2rKNQPg3OPZ3OEtrKxmm+wktkC110oF4PyrZwTKeD4aWir+G
A0RwINXxfvkodo/9pQhjhnzOm5CmNsxe+X/YO7PkuJGsS2+lNoA0TI7hNRBzBBkkg5P4AqMoCTMc
87SDful99DpqY/0BzL8spazO7LJ+aWvrh5KVKSUxgADcr997znfy/GyETnrLTSMCxLlVgILcM4IK
UUXcsaAHuGOVLfWWwYGuNjcIMagawiRdLxgkDKFknpfcsyYqiFzLiq+6qNyLFP63hKTlzXLy7TP1
Kok73onSDG45mpNc6LQ0potjM8zY1VyrSQJw7J0fR+S/BO9CiPG25VwF2rPOuQF0iZcvsO3Fm0bh
eh88QFryt4rSoOGnZ3C7fIVBLbxmzMez3UFhyX2k7zaEwDb50jmixiEPcK43TUYVbaRvdHtuxBUE
7BIoveKYKffNJNFo56ilyqG6RMltqTjf0pgMeL3NvzD79T1zbOod4q2bcoy0WzVy3zEQk06iybdQ
YD+0gndmDskjQFvyh8uNsKKGswAputzAW6WxQAWoLEhzAEarheSQjdo1rgbknKl7bPJap1GiPUuz
JolwCu51Whl4Vf3bLsvGjSlgjOcpIYzEN0bviekfa+IWvCHpivt6zsLrVOtrb5I6EADmI5mse6L/
zffV9dM96P3d2AB1dAUxWyVku0MJMnsP+mM8cNkEZTblBvp/c3XBinhbMqJ8fEA28IROAI+uv0UO
RDDd+gaw4N1ivzDNJH1T1VeIvLtCGta3ZrLeK9917iWCZ7Ao5V6NlQhQj0w2UwFmJUjSV1qf7kFi
yGVFSV8xeSd71vp223Y8ZODPpAmyiLzljPyDBvajkhmbRDPTLYKw/mSM5ufrVNfg9Yc6OM1ejy3h
JtMaa0t2RNUEAxZedSLCbxLcBqEKWwIek0ODGPdC8AgqQ7U3DqooOdVwvnkExAaPEBgOK+K5IbI7
z7ijZtja3liCPZicqKLT0Xwfo4Dr8mHwjH7zXs7tqMapsQ525dkHI4JNuEH5Gro2wTP0mLohvZ10
44c/DsUetyRkkZSw7jANLnYfaxt4eukZKyXGrNGqV3U7Dt/UQqFkgo2td5W773sytynkU9SgjE8y
oBr5jykt7sZYPM1WDDPME8/PGt+bcAyVZB4oxFNuIBJ95cawS9DSgPxLtTx+tZEuKVQJSiD3o+EY
Gyvyj4rvA1XEgYA7EyB4bz406D8vTdxuw7R/bSVQRYbF/aoDdZ43cQ69JFNv2J4mjwhFISNtZZEB
4NVJQ6cyJm7ZyINN65Mf5BBHCEspvhm16sGswVwCbefkI9NjJfTnOHO9yPQJzc76yxTo+DSr6KnU
SdfMTPoPbUJiko/9l2ZUa3BaSWn2qdFtpyZUERZIzbayo61ROceaWIMNHnRUpYB/6Cd7cc6UbjKI
LQ7hzMiEFEfDNl9GkWbrTEvBJjLXFkjUiRFBqDemnJtM6KNxqjteOrzVE69235AqPk3E0oXGD1cy
K7TW6lASAue7267zSe3h5dvBSXzMB/fOlsr3Cu6Gp2vg+csg22aVRsgIG9hamRg8VRhhDpnK1J8n
ze3EFZgx1NxBh+isRDy7uFEzuq1RMGrHTndfUt3dkZ9srNCFqlgAObqOdbl1iNvjlOGoyL9hNRIW
AIfru9l33Wb0AW4bRGP4KSMkxx22VsieVegaWmaKstjRjvM0PeXQhY6g4mBDwFERItRrEJhWzE0U
lh63rQq4yzNmx+4PviLcA673H2UI4b3ofJiujQ2Bc7QJ3zSvSdHTxLPz3Ettxn8qWGUi0oC2VVG2
g7yNECu7BM6hCkNMc/bKbZJqDcgGFzlg4bx3TZIXPdfwiWOX/SOIpR90CWlZ1a8WJnEPPikkcEcc
auSkXtkbvpdm8UnOiYWuVlLpOv4LXw8Ie6jtIkreJ3twVzBgANsr3SWgsOe0us15dDxXIYq1dAc8
xGq9Zr+81rX5I7Gr9zDQrgF4y5Dom3WoRq/xSEMhdu90/uRKOoEOhVV77DDRr8j4EeD+wq3bi1er
EdVmRJsCgaFy9gR0E9JFPIOXgstZPwSE7rLl5HelH8FiIrKnT9R01+jw3MdXKoluW2h2uqsHuMB+
cg0mFVJmOL62JpVgkVOVGZOtbPQG8uNtRGGK39nv15EwnxClAlUbiTnrq/p7GteHZuhi4v5I+uq6
fI4PRlLqG2Ay5HGw5JOaQQWeMi7KRlzW6w5BM6N272TJxQarfRgGoplyVFMJ9fwwxzI4AJv8CIyw
MpVEIwDG9U0+oEaD+CgV60ML4+7Io/ButuUNia5pocU74lazXdvnO4Ei0ZOdPKpkSyZ0wVdBW695
//U1pIp25wGSUNcxCUE6B9gNsiggl5YESmqJynOdwD7FXFVR3DaJbh58dsc94+UVPbatpaiETKkz
MHWANJeJ8MvAq0VmgnVScoVAKb/N97F7VYaeo0+dOvDE7DVOVGqF+qDo0aVTObBzMz2gRhFmfQHi
Hu1Jmo8nCyPw6B4mO/5ahvoHWXoM5rDS1ES3B1r4PWdag8pxPWSB+1iCvF/pInU91wrEKo6j9D4t
neOodV8S0L23vSSvGK6CdpSyZ35bkO9gtu6pFfIY06FwW73aRVbj3+lR098BVsolnb1aRvq+qdvh
dlL8m1hBTJsCeSa4kqeYe9Fvu6wB31ZqwUaaBvyDINXYvI1vIZSyQwl62Bug2XPOqo8kSV1F36iP
Umf1lBiRbyYAW5ZROnvFjNDZj+THQbf/OgAgvdXUL6VvfTRKmdzU41Zj8nO0tS7d+hmxmS79rD0M
7+xUcPJPiJGYpEpiVWuGmNxEuO/NCrAKgDeUitGO9GmJcKYHv54J+y50QvQ/g0qju/qiGdNErHuJ
1w9Ii4oH1nHul1+KQRL5G5rq1rVz9/P3SMz8bk2qOC6/VREYvI66aVwHeiHOyy/wi8S5Kfw5idC3
yfokfjw13beYANwz7djRK2iKrC3SG0BUmj0No0bhFEfgVQTbyiNrMablTe5SUekM5iA49aQGbpbO
XzT5NLg5JzPZ6L6ChO4emba5ffJA7IFyWqTAiTb2m0FxMeOPV9wnZCXqJMUElrMCwoffKfsRWDUN
pIA1zR3vxNToT44c3qsKzX4RFEwlOZCNRt/fKPpV08J8h1499ZbO/+L/rdXG3RscWRAZbpKWiMHS
iF4qimoj9/QS6mEezcRs2HqhUzdftYigh0oWO6cqctwuNpxRdnN6zBrt0xqWcbjJ3Lx7dkZcxua0
kf1Y3eOQ//wJtBqvboEFxhHQ7leWmCDP8RjXybiVcY3d38GF3FDZ6n190SHht6Lqjh1Zdik6RpAH
xm2b94esoLViCgkyikFb4bt7jOdMmeerIFnru+0oZIx2LsBvn9Uj9J3HRSaFPsy4UdUIgxQ9ihPQ
PLrG1jtSc4Wu/nj0Vf0Ox+N4avp8gr7KUShvQ3nj4In51KExSmlCUVxHTNEr/qXos98XRAiVxmR4
y5lYgUrjfcjTBoheLUlEcw26LqnTnUlyYppHW9erOaGuiZka9kLRyXFX6mucTFj9lJokGo30Bw5c
jOUZkLWTfRItwyqafgTUV40kNEeJsXGbYEB7t2eSL6eDyszOmNXzFqDxMq9eoIjQD9CSu9ZuJ88q
0ZFZTsNzs4z+GlEcglazgIK6t72LYjDKq4qzqaROt9oEFBoXbXSq8EqeCdxLM9JVmvdU1el2GQwW
TvJaI/9bGcIQV0Uq7OH1ySRRYgURRD0Sb63QkAHo2sJMY1oK5icbt71vyQtNoyO8ZeeUwnOeormS
yd3PnmdAiPjaTxNIdBkEy6psxxXuZH/bt4VnaIS2YuNnHmP1V+KFqLjqjvSBcW5UzoiLgCO8TrJi
XHQn27hxJrk1NLs8agANyMv258i1DK2/XT4CvaBx24ZXbcjJLLPNs22MF+6oyxvsZp4WTro3GMl3
M2yq7aLwXG5eYJPcPLWZ2A2hGdx/3r0QQGue1XfqxFGsiGLjSQzJvp+ttnhcbsMtITg6G40oz1Fu
F1+YvYcnpYSqK9riNCR0Mxqz73fgw8293yAAMA1o7nkG1923OD+nnx3dYoYYqv5TmfbPvdK6zPI4
D8/PTl7Ji1EM38dOHc460PUm9md4oDhNU+4ApC/RAC00VAIHygL0J+ZY+Ad+R6e2zrbuUJ+ZzWc3
Kvpytwmae1EE2IWa8OIM6WYxgybDOicPzA2z6c2R41Oc8LURwTAcixHx09Iq0KnH7xuNjOrPBS+Y
oEJIWlm3o8mBllePJngk+9hrU3PYoMFBpana9/6MeeosGis1AHz1PNLO2S6jsNGWxkmL05dhBist
5JOaW7Sq5hhPR82YR86mpUgA6OsJB13eVS0uuXJRbcnDYF2r9W3vRM4h5Azu20gVB3R617DBvUeC
zA1qWFKnQpsvdmbWDpnPxoyKb1M3xJ7lOGV3S0eeVkI246lXy1CqLNUXRhb1dtHu9dQGq0nm2np5
TGj2OGufxstOYWVm/jbgdFGHj1iRz1ZmvFoaoT5lY3F+sskKps07aM7wOQkF+MrwwYdatGojbROk
XDyHbFj9IVGD2vRukKJKFAwuFau0drpNyMBy1QASAT3Mr3ia5/3eDvw3RUHtNT8grUY6XgIR/czB
MQOtj4/KTlF/BJO7aylZrqNAmTm2DwanzX0S97k3hOBtoWh8bbiLp0Kf+NoGtbZoUHfdo8bZbFHe
2ZFWrVu1usgchOoyA+E5tTZJZHD+j5nRmBCslELOpa51Z3fVt6WhZU7Z6AW+HMj+kNNKL1TfI0y5
9Rbmeok59KAaZPCCNrTpYxHMMYVbnRSv43KNY2zMbdRHqKSC9D7gDIAbUb9ORJovFv/QGLOtyIht
41Yy1ObxQCcT1CiHh+EkLfD7AHIwl9FYW5saw16NXjTdwkHulQ6AKJdzErW2B/gAf7/I6BYJdc2S
CjrR11wauWuuh6gRSXR7rz8qWXH2BTCY+aMHEe1h8K/jDiiH3CwA32Xf1QV0Sbt8Yv/SriJgYh6K
4CBolFJCjfmmI1W5mNvt8IrXSadr+1jHWAS0fRkkIEf4sKqBZZTG6jLUwdz1RvBnQ6ZqSVIs4Ed8
SrgHSJKjzIuc2+XHuk78MpWgkQPaxui08u4I++Sso1TwsKZCd0AYtqWpTVIZY/EDDGcPF/OqzYtr
Ejgpk1oYMYsHza+TS03X6OTWTry3FXnXhupwB+DnzpGrJHbkS1tMPzSjpr+RWf1Hlw8fTSuSMyMi
AkqQCMEcRrOTlB+DlZjEnIjhLkaoexYFI1qNqFvNhz2Dhda1ovewRPehFAQp015gzpHAg/qccBUx
61dwg9ZrZRSVhbg6JhzEbsdj2TvWhUxXCq/5heh0U72veT3AyJWPVQsqgslFmp9ok9UX1GzRtgIM
0LAS+7ZUzynbpu/6RBhDcNhVorW2bUKEIm5UZw9kkwRVvePrZ1fctYiFP/iOOJk5k79PAxUmU/lm
JTUMhbreAU3by8GITk5dMVqc7FvdtxtPhm23i0Di276VQtvtnS2KyWmLzLxe+T2Tz1LXPgD61CTF
T8EhZe7nRQkc4CykHeeMP+LAze7Uiv6r0C3GWNF41xc6WdRpdNZrhCVEpahnKwE58SllkVn6gFAN
oKmMBSKT3pj2k9urt9r8i9EQlxU+BCqteCcJT33MhhEEEKPaWWFPbHjxZZwYH+jV5DxOnGw1IEQv
DDGMTTsgDtF47jfIkcorSP3Kc1yOfTVvbxy+6n3armuLYPllpRpK2O6jH6VrW+EGNcTb5EM57oAu
FntZip1RzHkJlLgHTAYbZMRMn4jEGBp+VoZuZ9FFxPVH1rdyX7ZMSVJGFgc7PZZoxvYiiCGkOrW2
sQ10MoFsMOVJSLYBG8s6I91r5YQmcfdAYBUhOacW4KP8gVoUJeDJ0bvrYjI1dJJs1MKh9TkBUlHM
6pbEg+dlKyLeDBZ+kFoHLR73+TQ4N0mxsd2BeYn6DO6WMYdfH/oCoEQw17RaI25krAUr2XVQXWVX
wODQ3xebDnwNeWwrsrym7mTK1Pxc4xCGMeQ0om9K1Dn3Vk7uXhoS5mv5zrvo80sHpowhbvQyhsZw
hwr1NBrmKZb+HReaoIjyvaKttVuai+bKpuRj0o5dhMPuJuYYXtjMihuuH6a/RqkkyEFX0DkkWQNQ
e4YZ1DyDt25ZgFEr68RzAhoiAbilVmo0WwWZdlaeEAlnI5tS7CceVkjvBjzNThZzJUcJiY+fKXFW
D2tCz0HQlMa1gZR+0EkMkFaMGYgwDKuhQQJMt9whuPmYgLZvoaeXmV0wxyiflxlsaJihV9gmgTcZ
7KI4r5XDELEVlog2jwTFJUQztJwrF3kFrqUTUecZUUFXMxQurKNdXkuXM+x0dDT3xVA79bRsYF2u
UltDWbdG5/NHLcW0K+MzoqFyV2RhsCLWjxEP3ywze5Q1SrPXpnaONzzkvmWeAGKg8AnbW/ttOcDJ
Yq2kmbljbBfPhxcWsFyJ57LfC5TJh/FScWxmlTc7/bmTsBBxiXAYIzHAC+0R6LlMhxWhcvPh5L6c
uUJWoLxpLpmeIOa7J6EHRA+2pr8ve43TRqGS+JPxskTCymhVchqAUj2cOQB9aoN92HhQ+CEHpqi3
9oq0jV0vTBtGABAzqaRbK0urtUEfljeSE2kq6tazNOle+PZI77AQ381qr9hRogPQtmlWSSnbQO1e
6vn0tRTJJXa1vSFuDIwqiLUgIPNCkVBNcihIBzpyFF2ubRNxL0rY60FxkEZpUJ50DxVZN4e47dGz
dMwbSeST/XOjBda+dsJxY7P89bJpzj3+6Zu0xDZYhH627cs0uOERMhv6sZDTzv7gEwdq9mfCHPpL
57A4sUDXZG1xNhHuurYhYStufCxcHZ4HVaWpDSSl+gilezU3OZOY8X2kGh4LYLPj691BWT2KqAxO
YRx/S2JCfmqzGYg+fgkSRkLSCj+CwknXkmPzMRygLyeGeozLmiZvUd0Eg35WOhjy0Me++JpGZ2QY
sTd1+bsVDt8mvSPVz+2PKUGSTkC6B+KaW1KPqxWp2vVuLIMvlo2ts7aSdeDa2T6beLJb4jpMXrVP
mleAzJrzGf3qEulgqfRopwIHpQdCUhWaIOaqWxqbqCLMuzyTzsNyjnNr3EUWM1xTzBKbsHgmFdw+
LWQey+kZsmkPPtwwz+h6sVObUKPKgNUBzzHfRzrzFdQp50UB4Q9Ktlk2Ww0x2Z60sQpmnhj5VLFF
VYzC05DE+uUGvZwE/qPVtlf2HIDScNtoTKTmPo0PMXFSxuC/5QbZMZHOcUUvSHcySOWciIrFa34k
/6PZWnpKCpVeXDi7unQ7NNA5MtwN6NWAxLz5Zej/jUv53ziesKvY+DQdzRCwhn+RlJcNlc0oGyKx
Z8VhEgf+RdViMBPHLkVs2nQc3ByVhkQJbyvXgwAwJVQYrUrsnZPSeO79jJgzJmJ5LU58oSvTDooX
0KQvZPIpDw3RXXjHoHcaTMxiivTE+Bt3xr+7Bkz7KkbemcKIt/5n/0M7VHR6imS6qPpkI263c/zL
srgJCGScsFjTbw4YeaCW9YtO3tRx3G5IcZMcVkjjNvxA346NMXypsaAe9sTGMQhQ/B+tHV980L/v
imIVK7yr4cvYQfLW4/hvpP2a/auFA7+WbQMRxjAOYwGf4c+XYFM9FaId28uyKyzHzmIUe3TV3iD6
buOUI8m+jXxtGypxjyfGOQcFq8ciQcwz6tnaju6JKi61+wbQqhtZz2GYfvISpljmx9ANLosKTjVf
pdk0+6XcDH12P60E/enHRI/0OcF6gS2GY4Ola81kM7uR772vnBaVXCdCljy7ooPtKMCuiBBG3kRr
XXCkJXAju8GYuWtZiK4AwFCYxHBPxoacLIbS9iVFd2rmzZ4eoXXb9Vawzqfgo9fH4Trq9vOiZR/V
t75rznRYXI88RSqHVH7RDfPDECgoMIQS9ZBMG10G7XYZp8c2+UyWMTAG6yB8ZS0JuJSDa9dmJwoN
55HwC5K4aMp4ozNSATpELuW95xZHTdE9SHvq0yI7y9wy3+KQfoopnpLO1Q5RZJZ0FejJLehiy1QO
Oo/5zVKpjUPFuaatzjYwhaQYWcRD+56lN91zAdG2bCNegfJGtenH19VobGQafVfsx8AwjjXlOe4V
w75f9mBZZ6zY5iZvAARZuZ2sRZmEWxudgUWgJiwZl2GJMfQrPSy8PuiNS10HOM0sWg9Jl2ydWTW/
/CulXhD5TcF6WS5q9GGNkfmiMOch2zOnpO0avbxGGK7mDVjjtO/RKS0YJQ3vTIyLTdBwRtGrzF1B
fPQYZkSHpVg1CUHlPJo66q2sSeIUFCV0PjkiDGN6NmFW7tUovA52SJxybGAf0O90jbQvu2oe2rba
L0VEKKxHHUT0Yxd9pw5Wt05mmQeEN8wocxCeQXtWTIkTccgvOSxHZOPpOUdBcMr1v1k4tF+dkuAy
TFsD+4wNTdPcX8Emwu3zMdYq9eK3fbivbWA7U0KPqBZhwnuHUssI69tKw/mp6m2/d9La/Btsh/Zn
zz6kd/jzi2UfCNeMSfiDmzGq3L5rfcX59PTkhi/XfuXTliJehHrQdWmOqRwu03BCHgQM1K8ac5WY
xd+a9v8MZLBdR7N0VzWwter2L6ilrq6hUmSBclkaQ0puVs85M+HRyKEz5/mcGz/mnjo0xUpJOABk
2kAzlU7VybFJEid6EdfEXD0HuDSq6i0lgd1JrOGpoQ/hLTAJ6JdkHxEWDcG3vv61Dc74t59fmOrs
eZ2xG78492nT0eJtJuWCf38zUjpd/KI0YGsMYr+cNWjrrkOcAzQgqZvmdOvNstJqeL9XzMCOihDf
gkLdDDk+f7Xi9KKvQzcvXnJIcdvcfnGrrtqOPeBXaH3RBh4kZIOCAoXMU/LfNS3f9Ij2D4GMA+Tj
xNRWcUPDInc+Efn/P/rhb6IfINX94an4U/TDP/9b897849v3f6Tv//Ci5p//Y06BeH5voo/3nxIk
ln/m9yQI/bd5GXB55HkLETmyNf9XEsRvlNYzTQMnHkxB3offgyBM7TeghzhBwRTwsIE4/1cQxPKf
oIHx5yHxEBXh/CdBEMsK9AfHnw6JgpUB/IBmUdiQCPHz6tAUih5gwQQOQ3hy1d5H5j0qG58mjt2s
63w/qjt7uKoWA/n9ZZsVD2500Q3Yt6G+Jm9qRftuawTWSiEt2ake8/LZKJ7F+BT2T+p0G5Z31BNr
uGoQQeJhZ/lskfeW/HCwBw5n238Q2udb+h89uP97gSSP/wfJJvPH+b8ttGQuW0l34ZP9HoryU2jJ
P/97+v0fx/f8Hzfv4/efnlVt/oufz6piE1rislMB28QuTb4du8nnw6q4v/F0aA7PsQnwT8WR9a/H
1dZ+0ywVpjS0X8CES6TJ77kltvqbQ7WJ7s8yNEz1rvmfPK6G/bNRevnnAdbqBs+rI3Dp//K80vCC
HtA5ZGWJ8psC4AiJPP5at4pv6kn26xbfKAdAjC2lSd1BaHDuNxxdx/7FSOWWJLCbKqfMqQb/0amz
N7+odmlbbktDu5TJ5OxnbYxTOXiSsYDrOQKQ0Hzw8Yes0OyHXquOp2m8ZaZ3W03hj8RN7/wgf7PK
XerH972PgtGyH/VgeIiV5uiL5Eel066paIaI8UoCbb2KixZ0VfgDoTjuR9aMVaA027am58YES10p
Pd5LUTWvsvwwd1rjUtANDww6j5OOqreKZsmk3E3A5kyQ7mK2gSg3Ilc3gcEkQiOSijYd+rJ2zsvV
r4Pf3GTA0RmfM3D2IeIcmEUYqGrUYC01+qgZw1LNUUCaprYgRSPsNzTaQlrZEHGc+aSTInBAUhVi
3p+bEU2CDTQghzKz3Y06AI2zneHVJploK3xj1ZuDteVSb5q6g33F/sVvJV/D4LueajQzgx9d1b8k
oopWQuYPZGZSDDH1GZh6KiBFvSkLSRfNs+d83v1d3Ch6yKSH4AUMng5rUmQMjAv98UyxMZ6t6qGY
XG3vVHJnlZW2ERO30A5LotKmBGyDY5NZ7sTcvDw/keid70WTPU0piQFuPL1CQfimkxnuIQm/g7Zo
r/t0DNemk+zjBp8stMWV4bv0zMxvHKzTNYLqN31um6XtVdGmp6giHVA2/CII3F0Np7oZEfW68a3Q
5TmMxH4Q3SNxyGssThzwVDfaxMNL2oxInsoQVVpceSXi4XWbtw9RFH0Uozw3IWGUxQ0ChhezU2hB
OcFHVcizO42zyBo/aEuh5j47zPOy4Fsvk73Rdy+wG1WMd4K5E2OiyTZLrxMJTXSUgLqWrLXRFF5G
Ksx6qrAho5c8RTXjcYSWD83QMDsyOxuTlJavUxv3nh3BRZRi7yBhSjDQVuq4Dvvxw+h0gWdTvTOQ
ya1t82gPNExNkuYxhCO+CwDpWS7qOE7mz6Pk2cukHm2QqmBdILwaYbBc6Qqz08gpHbp8dCpCITa+
Rlvz3MQIBvrSug41TVEl41Jis2dKJbPDVKMom7TYZkQAyTlQH5oAkAjD0YMow4pNy302BeK0rkdJ
qNZk48XFM1k/52hyH2OdR7skWnIT+OV9bfFnivwDI+zFZkEgOwCxZljRLkcdDRiq3hSp9qoY2Vs8
IVXJmgIVlhkcCxy5pLn4Gn8/cRN9TQoafmQg702SkXoftQ9BqDgroYnt/L8hQqTQTv6dgfATakIT
b3WWFrMr3E1hTOeCTMBjL+87cyKGtxp7CJKo2tSBQara1jsV5Cypgs1GaNlb2wQ/IEluyCG+CAgb
Zht8uKh90V7xGoveuSqYp70yMykdK2RYgjCU9aTSxirZ6EVt8OpZJbU/+kD0wl5ILx7oUZFtfAvk
hN+F72VN4FB0joLa3cS++97pKdnnYHGh+hWPHEGzlZxo2ym2CtKlQoYXqk+l0i3hqelqNNsz7/FD
UQZwFwvle96b+zAYnzRfOxWj58zVfcI8w4tj/5049ghLMPcrH6prZNrvwYyV6YJ4hSm9XBd2tpFS
LVdmZnAQLRD2qDHphUmqk8t51BKCFy0fiwwejHTFDnHMiEYnR3fd609MCDl4mVxHZeTfh/w9gR+2
IoCZlXJ+19T0zQUhwXJPFlqYvyoZoUN+YTy1UfElKhnaLDvvf1Sj/L9Wfczslf919XFoQJl//ykr
bf4Lv1fIzm8CGBeeDUdVVbZ3SvDPosMiD40q2AW2bWima86onv8qke3fgGjCudKR7Qgac0BJfq85
DPGbCU8LAhyQJeM/rTl+hcioVMaCMapqUtsI6Du/tM6kyMqpITQJpYLhrhLxhfa3T3pnP2DgmaxV
l2fnyjYeaTXYuS29IsNclFrWzm7NF4cITE7218qcdlMffK9L5NR/uJN3n8X6X6WZ6VAOdVp7MBw5
RwI//+VcCnWJXTAy0IxajMdiVuC9nTMTRK+cHvk/uid1xTFXyuhsOr8+hpLoxJytKyqz8SCjpGSc
GnLe9kfzmM01RcA/cgBj8OOvP+l8lvojxogPCMqd7uNMNuS7+xXAlqrzNyjKid0LKYUM7C9TOA43
0mLiG1bA5eOggneGGUo2jvXy6SEas9Izmc9uHZBxYLXVaDO15oGvJb8Xabo3e2R4si3Gtyro93rx
xUewjMtW1A+NUTwGBYwjUhQYHy5aj8YdvyLQWoVp6x/QjTMF9sMoXzNHbi9O/aqalvU4lHGzJfzh
xjZH5+S34INKI8hCxMeVp9uKIKQRIAfuS3msB/uH0jjt3ee8OHcsyZBn6q+A94pVmU5beDjVfdPS
Ff7r+/krqWq+nwRXzBEOxNmhivrlm58UvdCaHrUwFsVL35KxmdAoXLtSAQjqkJUW+e4hLv1DM+ba
OarE4xjm8T7WNMirMcEkttO+/s1n+vN3DBgSOrljmXgJeXV+PlGCpwNEhjh/tYTF95UynPNpei6G
qbntG1W5yYEnp5P1wADyx1QmtkdBP75lEmVQy7L81x9nQaL/8YCrsmpwaoGZAtFGA2D788ep8qiG
+BHXK/IXmDQ3YXiTWXG/7elJr9RGfqFFP919xsVHPeyfwsyaXTTk5mEZ3utI5th3URBnUKPAcn5x
+t59NUmqW3Wt/PALZM/NoIJWCQhEBV6irzQ9CQ9tZ8oNfGHUJQXkq5y9e/vX16b9+VYzVKGdz0tF
Z41Ygp+vLS8rHSK92mJLLJ5Np9LXhTaCMgyDr3KCmGAMkBWzdnxy/HcTk/ip1219mxu4CDIpqvVf
f5y5fffznXbABtkczhxCCFiQfv40Lp1gKWtsjZ2bIVYNO22j847ejYma3ZlafOcOgXn465/56+IM
w89mC7ChOvIGuHzRP/9QEK9xzGIjiW7NnxSRsJgYZeDlnTlTSMZ24ls0mwPbPExcP++uSC3cbaYb
0TZKX0UaZATZu/Z9aWqvuhb6h1DDKJZZjvk3q/SSdfPH28MnRaljMUlwYJMT6vjzJ80huOcaGtzV
KAwmoDh4ykEzbjSk6p+RJpiQ6l3ZU3aYaF2HwPUfrL7xj3HbflFm9glNw/7UTvqLQ3QORVzKmCJx
eKPqzDi2TJ5u1ax6cLp2YImvwRC7yWUohmcX/dmtyIKEkkeTLyNeu795y6xf45l0jXeLJhbqVbbJ
edP++eoI946GxKBzm1aJi8bf3vWNUd2lTa2cmogInHK0H/1Mz6/1v6Ih1bz4ro6Zfj//t6GI5DXI
deVEAGK4DsB6cBwoSC6qmvJO9cGfzGE7eFK+t6Me4zic7HWo+RN2n+64tF/RPjtgouSr78p8r1jx
G9iN+rHD6DglwwlhxfDkqlq+jc8VOhc0MaMLVYDa0NIRM/ou6vbStvMroY23/pja+9rXUcPqPfum
SJJ9qJZflp0rwXy+zpIbJfPlWQYBl2eS8tG18L4yAaYgMJ7SvuZ0ZIQ3QBLIu5jXuMq3yWIjZmpV
AwzbF3XfkYrXszMVsl2hri4O2CDFtR6dR0fJ3W36Pwk7s+W4kWTbfhHMMA+vOc/MTFIiqReYpFJh
ngNDxNffBbDtnFN9zbpfYEypVEwmgYhw973XJnR1FTSB9a7rzXbIPDCQszucVVO9pCG+EdrtTP3T
YMNKUN3qOdHCM+UFkyAr3jDoOyU7bxulU3tInclEDBZH1wgayFrinAUbMAB5sMkpF8lLz8591KjG
r7X5DAxhXXudBTGpM6htbZ5uaiu0j76LZr137fQ2DAlMkkSvdsN8803zxVEMvvysexM0p/GQushS
o8KF7Whr2E9bzTzYKPbAB4UjVYD5oblWeDaLWDsHpavvGugKODrwtC6XRk3BVgs50EykL82Glc1U
l/ofDmWnkl56Fv2oTFE9Cpqv58LFPNNk+AFXoemth8Yvv1Olv3R9pCOJYgUwHdO6xmGIObQWm0zY
f6rBaj57P4JvpUR0qSDKpXD6YcVh04znrypJH6nsq4dIP6GOk+xljv32a4GhFIsB+XjtoyRX9ABv
C2y5Y24oaI2PyI+nlVu26iFsJiqdwegtq0vchElgkYppjjuPBsBak/lfLcOQh18zMyxxY8w3el7Z
xUugtYcwtI6maoZPvMvJygqQ8UZ615xTMnguTSJ/LS5QGB9bBgPX5UFgGB89u+gQVxV6Kj1X+4lb
WBi1v9GXg5DtJR6ZQHh1TW10DtVgfEsxQm/MKSrXleszeyOzk1HGXfErRAuWJeNpGYZmI6cKVPFz
ohhesdlZ66Ifv3g6vZ/SRtdktn57CPwQp6Jrx1/DpeWfLtNIzQ+tgxHF7rFJPfxCbv19Nnpf+toB
6IfxBbC2+ojiVp1aTQzkO3L7AsGISBty+q0VRA7/mfdZz5FlLofUGeJazBfUXNlualP3EoXQXoTt
vC6DLV247qUwh4Z7mEGrlnfkjFcuIk1LqjmL589irc58ylRloTHsSE7/xp4i8PZ37nb5V6XRIi6w
Khf/gPiTmD7j7EjD3IfBa1NVUOH8SoSH5cQAFBOnGn2X17mFWBij2tuOm10V/ZF1ayrIsm5FTEuR
sKLMejGkAidh9cVbNljF65S8RHZEd2d2AC8/QYTmI+j63SLXx3uBX4ZO/r2Hj4r4Ooy/lyHcjRTf
LRjc/neqvHjVDS1BVSRlXetGnfvSaS/KxCrY21mAPjH3j6EtaW0YGdym+LFIn6qy+BVVjv0e1PKz
iZKjzVT5Doo1uyiNJswQt5BLAog4lRpPfqxuQahjtq1KHXqjSDdJoqeYb2YYfQCuRhvVwSqm8BwI
tFPh7yif3GOd1N6LcosTszOkZKn2Ix2GcT0ZXrkZUNm+ZBJ76Yh5IpymGfo7xpdOn5uKzEupuozx
c/mqK+KRQcPwYSTHnFTLa0MW/c2Wcbj+2h79snMPmBkNIqZL4uZUMbwBM8YSYWXf4E4NT56+T8+R
aOaROO2tGZebIvXa0RevDroTgzicJ9jLGJsQLkkInI7yGanYbiC/GCMnG5M1/cIROO2jGjsH7u2t
PdjY1xQEumSW4Fq1Va7EklmWRSehCvImHbPcy9LB+Z332bpOpwDpV5yvsCImNHzrvYm386gn2d9N
oeoTMQIwjBIjuelV2G2ySDwzbfiuczA6RuloAocoWF8wmz/txolWI77d76GX/Qo7lnLRqnXl1GCF
rbI+xrgDIZq0eDg0j9btdOqyanhzp87dObBY0NwFRWhASrDkj0R7mfrxFlb9vcX1fvHMLt4zs58Y
FCvU4NiB7AX3BtGpuywVFz48nDGRvs7wdN27HBBOanQ3ExoODcHMPwzCPwQthICs0G6jywacWiWS
IODFtYbaSh/aBxTEceOh+Nj1uQwuwNQkqOotPd56g5bP3y1qxXCcCqR2kFyCIpC79MQD0d8JgJV3
xcEJLGB1SH2SbphqJBsAWfGphrmzE0T1RZ6wnjV10iaPDPy7aTXuez9fAyg9xN4EAWbILstltMjx
K0VIfzfO470yi+lg4cm6GBZ5D5COzoosx2uu5xmm/QS0qdOO11OZxt2lni+OToIcA+xpZ4x+93TQ
ou0qcUjSXaG1KGDCwfpWpLV/KKzwJV1SJwLigjNA++uhD6JvUCLRG0e3tGQqPCsLx7QbXniD3q4T
tUJ0m7y02nAYKoQ2lRn8Gjk8rRd5WTe5GM5nFVzcBNmlJTAgsmJ1xiWdPZ0e3aMNa9MZAcSoJiBB
KHWhSaLT3NV+cR2dGiAEO/qbD4wWyRxGptSotU0iLfRxsZvCH4Jr6EhezRyuNnJ+xwAqb8KYbeC9
/dqNOAnr2dOmtOhbU3p41oLCeMKTHbdZYWSHAi3sJix7u9tJsGWrfNaeZg7xv1YG13P+38KcNEi9
FmI/TsS1dg7/oi7C5txNCWpbVllcF2F/XkT0PNAgs/riGSb6W9CI4qUNa2NVWVDy8jSNHkVicR9g
N/Iz2CIzsBQ5/UPp3mtPqtvmS9yaI+RHi8ZhfazH+9jxLTjFkPFX9ynSyIYYP8PcpwmV4osRDuqv
AfwEsHQiNyQHXmwBUM1w/C12Pqz5z8U7Mtg52wAsg7WC34R5oXwJYQka8ZDAaoyjgxME3Z3EiqjK
dxptppvrQkmsHEmEbCiSjRpCTFZyuhjQlHZUu2SniATGTRdqPH8YOVJbffhp8xcTj3L3ZfAYKpHu
kc7a1KBqMzRAClvinfYYN0xmIHBYRZF8m6b+w5qCpz+W5Vs370ZdHNOGWflYJZ+tHkfnJPHRB+k5
DWY7NI99xK/rP5dzixrwH0XSQp21vYCy1mH0bf6zjAhc+hcodSmhk+SkK9/cF/0knlR58SbXph9W
NzVnuuqnpomBJ/hdtl1wXMslyr2tcDCYdX37a/nA48S0wDC5ztEcW+Zf6r80O+bq8p9vFywy8kZa
hAzRmUz98+2aY6PnoQ+OrJlyie88iK6mgijVIbe/Vkl4swd3uGU+IMvKltP9P39a/w5iNw1wq3N7
g3GtZ/z/ghqCyOxBzGKyBIMCQxe0uCgr1VQNZ4b9w1nF2bMxQ0LlRTR8gx67yiFjvM8Hh8uCPfAG
8o+WcxmrULxhvkYscpFNx0DYMBBIm0D/N+Idqoe/SAwoXouuo0QYAE/Fne58tl7AvtNqHAuUtvNj
kAL/+Uf89zwefkREozQ4nYCJr0de6z8/Yb/24sD0YPdntfDXY53EuySIGG4afbuudb09ENoHWhdO
wDlNgu7m9bvG3xM+vzPhSF0Gz1CH3gf0QQGG2EbGVMleW90Y7vj7//Jm/03uxZtF4gU/WbfpTJuG
/2+d4hFo/FRkvmKYatefamKnBDGhDys/YDZE9KZYL7g4zeuarV1qwdrRw/S/ic7mPss/bkreBVk8
zMf5Nh4akX9+ZHEfUUzYnlrFrWFAYkgHAW0//qIZtX5OY2TZHFJFeIJGZ3sTWm1zciYYDL7b/KWk
CU2vSsr/9vH8e7tq/nhcZC5gxIm+omXwzzemAmlqJavoqqVTdhGFcamg/NyisUNwGiWvlZH/BlJF
wVeSuQNJwz72gnFq4dkRKker+i+fFE38f/uoTN1E0Yv8BY0yv7UlIfj/aOOiuCrdjgneykw7f1VV
+68eA5ERUtQbBszjqTGYvTH+1z+FX//WA2947XoCassgL3cSRXkV0YDTa+LYzTw/aXGH3yRw+oNi
VDo6efko09G4Bs1AwpWDfrabzZ2KCWVc5qesx8QX4WC6u2H1J0Grfmom/7Vr2u5FgHX+Ck52fwzR
VN3SCvbdVy6Vo9mHxhcOZbvh3tI4Sw/LY7wUWj44dcpQnmUVxb++mktfZ+LEN5J9kmjtwxPBJ5/t
Mxe0ZSsDzX+gnf0SAhQebfstc4OXpdPQKpE/TP9D3351t1UJtrPWauONICm5hbXGQXXWD4IZ/tVO
yPVx9VvfkjK7VzWRT+Gcwhv6AwLdZrcQmcwZywQKoVv/qxYdYuvIoc3B1p5m23oi7C1oSTlbt53X
bXqczKva9abfdvl3R1X2B+AKVnIy1imGi+QMu0tgWGDtcwP9mKseQTC0j3c+dMySq4UBt/wouhYc
Bj80T67J4mbMQoWEefMmsZz67IugflpD+HcektAaO0jTSzDFqzHQm6eeYzTqBockwdCLd+DFwh2E
nc+GsuiPsIDAZR6DUFnYazvFtzj5Y3Ftg/bpkhb/05Y4/jmaBu8hmenrqC2mtzFouw0uavGQRP5O
1MQW7futFbXyI5IEXJizNl9XLoqT+R6SEyjpaD6TG375JgtaH5aCTZzpdIt4vk0O/pwY+naLdxQn
oTeSSuaNF0sG4grS9GzlcXP2omdfaBPO0BzDc6wLZjxBexGitzc8chNu8WqNZrV8yzKveGMQ9HXb
QD3fGW1pfZv74BcwVvVKd8EFA136AdqJE5nxO6iNmsfV1kFvjsQrAvI8tXimGE0wmie2DSGO4jF2
JWi2Nr0tKNSEZk8bDN7ako4NSqriVomtXbB4Cisa2mu7aX83DNW/DSi5b//zShT2PNTHzawhWLp3
cqBAHCbvu9/1PBimv0qkkR6Wb6Jrpr5iOC+4UeUj6/QRDWX1x9UAS2dhAsxqsp5L5T5S9J4WirhL
m3hTqx4Rs57bO5QKPwNTAeszUm0fWsO0xdU0HuNGYWDuHTUHdUFuXxZXVfnJ1tOt98yy8Zb58RHn
UwTZ1DVXbTzmPIAEFfB8GuvcUUQglARzOPV4mzK7vYdpmYKNMf8qmPu9xhgYD7WwIwLrg30ucue1
GEK22sD4q0mdNwp/+xalXAjke4eBMl0chNoSQhEWlKE7DkbP1Mpooy3M9OSisvw6zLdAO2bBzgta
dkfDjd98S3RnrxQISyBxd/Ck3XUVZuo02b1+Ubb3+a87AZ/ojezIACcm22xCSE9pZv65nn+3cIFa
CxpIFYz9Udf0K96P4g5Dr2AGgEjLADW4y3Ho7lNTYQbVc/GMI3ibmosSSdnjY+qj6rpcuraprhHl
MqPC3Dzq8Jtf3XJNbujwOsnUo0BNcbHPO7lW0MG1yFvfl330d9HD2GCEaB4NH91FaqyXytxXjF+W
bdkVLBPj5O/dAZiZrqXdbnn3hdLf0qYqDssrBLUZip8l+jccjmnrh9Aovem7b5KhrGywnzNkXo3o
Q5h4RUfY59Zp8MZ8p1x6r757yy3AGLGmG6SAtt1pKY8Lj05r73frr9U6lubKLq3mHmP5XcGrhc3B
B9n5vrYP+G2vGgtliKUXe1WlAAk4vDSx/9Cd1D65NhqnNhC4vmSzdTUGkHpmK5YtMklLq736etKu
hSiwBzJc2wTSlThmJQ4nO7sBgeBxj5yfCwQlxVlxk8qD4OTF51a3kG+YqXc1eUaulkEOhaljRJOy
Cc95qMKzAwkBBRNuxDzEfRzbbXkQTtatLXokGxMhyQUAVrcRZS8PeT45qIY0kA5dIjfc1+mzhAS9
/XpelpP63M1Jcku7p8JSe8ZL9WftsaapFk9rME0lNNponzkTTwIQ6G4lOFMzH7BedcM6hXNyc+M5
5ck2rLMEg/uDuJJ6LSc8e+mkb7UKLqU2ZD91+tvbqSu1PYae784Ymls/C6xN6aVErkRujmNEM8+0
3F+WQxIMDuOQmI156MYOcZNSF3uEZ44gq9tFNfFcVo9QKWpG9FB98KgiQ2xbl0LbJtByDSJLf5i0
AHdDXjSXACzBeqkwrULPNgHDz1z6+W9NYu11qik6LJ2NzkL5Bd9DvwR1/2G6o1p5Tg28K7WG90H/
iJrpNnUxuqah+IXrWP7Jpzc5DG/AL8TPOTe5L/8qa0aAOmCTrbYsElbDANxOyu5TSOQtuYEjtfWA
RJJDjz5HZxCmUNhbphV8uL31hMTdTOHTrIsavFFiqoNs3JflXfX83OAlwG1FOQ6ySGsvHG6rM8oq
fuRR/+3ZuX/C7RScOwq3qjPpxvRDfx4SPTp7Q72mXPe2ndtGr1I4xZo9QH2WafQWxXiFSlDN+B/3
zBzA/QTwyTwfllcwHHonSX4VcjwgiDIfko2Ys1QNm41MqvZi5oPYF83Yr9LhM8yc5F23uqPUGUSW
I8hxzY68w0i5sc4cI14VqT1AObEjPqXxp2IppLFqxHuzdHRMykxlOilpcRvdYxno2GV8zP3k1HQD
ITCo7eTKQuaxFi1YeyNoGAiN9t/5kF2FCbAtYtyIYDrEcQopdz3mY3VxzaK6dW4KFcGEq3vkcShO
S0nQxjb9A07CkKVaFxYdmR9LnRIR1ynjnuEmh9VVbEzxC7io9qUU9pnf8H4cVfWeVBGIJR7MVReZ
ROS4Mnv2YfA+5dnwKYssXts0hd9MbyQxtkI6qdMfs8FUvRLJ3TwAYmja3xHKUXZpDqQMS72NXVv9
SenVeDCAjYIypWWS5t89l/CmQXoAWerOxFNulCfR+QS5FAXUIkip9zLMGAK1lSLM3QsRm/bxoTTO
IxEmdLIYjSHmw6bb584Mkg3P/fzW+kDQqMvftcnOT70DvjlOomsLKOHNdLoTbInms6ABvczfDEtG
G1e51dUDAE9UxjASOYgLcgMsyNpnDc0PW88+FYeGHae0ZCVaLwPqwammhiBQ6X1z+c/Fn+3Z87j9
/xZeVBNUEjZTMoovD5H0P+sb0y6y1jYEgYILrIXExGkuqTlgZZ191JYe14CVcK8ZEtCZ4axdX1pH
VjJ5vnYoYH9pNMW/q17NIBhYIm1R2DeQoPpl9D701EbE2hXRT6GXiJLXsJrVZRraodmUIL9Jl3F3
kSzE2S/05Ehr3Ad9CNdteZmbw7/+goLe4CQuvveNIoCiN4qjG4cmmuIG9G1QkIRecBRNhJkxdYBc
UMELqSfPP4xNXL6NTZAe9Hit6SAFrXl/MOYLbV25nTwv2wYuEypqnuYmycW9w6itUP+G9atbxD8S
r/+DKHqWenBCtXOreVjEM8z6np3Cfnj930tSpKispN7sMbuJpxWocSf6QBPHAB1HebR76f0GD4zM
VcIszgTgBMrzNS4r+xt2XuzEOVExQ+nh7mWg5mg+/jH0wBBdEoOc0OlsJW2GapSuTclPlESs34qc
h0Po4uutsf6/VYbv77VQ3o24guM534RQHyBrDXTRSrf4WWRdeFsuGlaua6KN2KHRNes5vav//XiY
Yv0EtNIelhUAkSrxGiAeC6ygGAHlD0gmLgwPhAhuJMHqVFtH1N1bEGfT3U7X2m+nxdiMi7N6VAOc
a3LKg5XW13AR0KscllYeUyk6/dOVgI7kXAvrj6x7dZdx+jsb2aJ628xfIC1Av57HQvTDb0z65sJ7
whgJxDpymq8egZp09xan/aMq/Gk7BiAglpiF0GtblKmAMazLkNvaj27w4EzkWbghYWXG4Yk3L/WC
76WTfDiTXx/1iuEwI036qAF2bTMNp7WbNu89xLRrPHrcN+AiVzDqvaNWEMybBh0zqmX++VcUuFis
Z7x+kfVyp8eSTA4gReuYnuy1m2fpVS8JcKt0+zVIa0InWphJfq/vl0kZFfUGR2W8DsFp7axYN7/B
BIUTnYY9+Nj61zSJ7BTPlAkF52kFa2xf2Vq3TYc+e9B9V5L+rjYgc6/bHqF4BcutGSbq8GYNnN/5
PbBErpzgX2djSZTjV0EVjzZZTJgZ2J1yL3lJ5++R5IN2YkG8WoH7J3Dz8V3H+FhW2fFrlpyNanyt
ffdDJRNirtj4O28tSCRRi55CLw4aIcfEHeL23IspGM9ZpGuHdv6KIZd2UF0SrunrQh/RC/88yBi+
ZZJmtwA2Zm802dbUVHfWnQF+LHT/V06zNRhjyaJZtc5DJpP17oiW+KdEsr0Zzt7RwtdMC7V3fQo/
5qiMhWLVOtZ5SjJSAcbMOCUkR0B11Q8No5a3aobbKU4ZsPT1Epyiswm69ptCOvVHZ7w9lER8rQwm
GppI/D+GS4pSHV7Nyk3uBIIFbxqoZK/Y6Krt1HYUWHBHLWVuQ3+RoW0aP/uUJAgnLe2NVMERESh9
ahR7W43oqy3cTFBbxI2e3CCvDngrsI9DHeKmk2Jj0e0EbRskuywbXDr/hb8j4KbcohekZZc3c5bd
YCEgOiwqDDwSnBlhdR1su3NPlfDcvWMnA48hu3jewtH+lRfOlt+D/AD9365Kd/yeZrM6lMwHfcWR
8t77ZF4v7fTea4yDKhgkhei0CeqS9wXhQ1tC7IMgPGtJ+rOesLK6etldVOk82yzvSdroPTK0NFTI
Spn97muz7ZpOsKlRJHU8Y9flqwSyZGPbxteJwpoa8wbSPGL/AFUSBUAlivgOHS+6gzJnrGAWDLzm
l4llg2qtyuFoZMS0Z0LSQR3Fmz3fJ7o2AaUgxJxgE0BzrR/EBw6tzZ3g+nCd6fIYt554w0PxSwKV
Wbl+Fz4goW4bR2u2urDgHhLJcWxLpLJVh/QCpMk5BLXhBNOBPk56S/oe1WabfZBkHV0Z6SfMPHoA
uYBwvotxa9lJ/W7Gzc7Men/bpqF/iwtS8iYGr28h8/C6xlQ9b+7LxZeMuBvvypuIr4PXDW9xVPQo
8gtGRvB9KWggZi4HONeyxTpsUT7YUbKXPfK+bJy2PYzb75MRE4XkJSE9qMSA+zdouBxGfZOTkkg+
kcZqaIKzaYOgXCeOgVhBm7pHn898nJCB66LGATJqdlp95ai6Hq1YPksCTE8xaTcimHxAwBx5pR1P
NDKi6GnI9zY0bbQPY7QxfUQ5bhpdEFDJban75PdOGeiHZArhQKn8xYi1jdEN1omKw944bsWj7pM+
5iqH4WCXQ7Jpq+zpaYa3raKGIHMGf6vIkdptiPIS/zWysrSOzRt9M3EBsAzPAgrW4Av1c6YVtEPQ
fbauy+7s+n9PlZNtI0evzylSlxDJgfsXRlmHbc/rQVCL6g2RG5GeVz2ukw824XJjUJudujJLP2zH
3NkpMwSiX89Lg2mKFimwBGGm+xBH7bi4N7iV1ykFqDb1IO7covk0aXtso+bZVFMBITj1eSbIZByy
8iuLpS/wviezVT2FqCI1w/9GeEe6LTMNjmPR/SI8Ar0HDp9mZ9EqWo2zHtfO9L/NPGnAdYynwMlG
APiTePERnTRB5EIA7b/DszZvAlzkWo3k3RaOW670ibUFl3IhcQk5yXbScb10CJehUMz1OQwCVFCi
29hjYJK1MAYnacavw/IEj5xn5pDYZMO+2+4r0uquy1dLng10M3LDYnF2qdjep6LD4x/LndeF6Y5h
T3CNlRuKo3CIBSJ23rqj49nXZjRc51HRLSDBLXcik2yb7MOcD9ocyhRhjfG7VYaPOjXdji2i3RoL
q2V+XjxNEEwSON+GUWibJnDS53LpoPlZtm7cl1eiAdYzJd0H3hFvUxltvB1lCviKFDVSDUYH9u3y
GpeyeunM/kc1toKTQ/fOZhBCDwWbyogYgTx18wvUeu1l+appgOkBecC3hyRhT47JuMap5ryOcLBW
YxGoM1As5xUCIpF6o/ZRDZA2yN0gPEjZmby6sCOzJFnr809rRmX1jIL4a6/nOWLIMAG4IcR4U9ej
z/3NYWK5LDuyK6M1tIdgHnAux4MmRNYExuVp5F1xh7uIqKi6A762Lllvhg8vDL270bz2pZccognT
uZxXF0JnQBl0cXHK2bYAQJJ6ILhJTmQcgkyeP9RydIu9UZO3k/lbaVThH5FTlaQ8zZPU5NOrVHYz
tIhwsFksJ4haVLlMXzu3R/KgBn1jd5gTjRKyudV5+o7sGufhBcJ5EBZXrwBv21RABuEiQx3tEGus
iiqE7JI0zUEhULnZGHW7PA22o97kG7vXsqslHHMVqPSDEVH3EBOePjI56K17pfNqgZLSwfTtajXU
1ObyRzpP/ZdLXFrnVPR0vhThknoUufvOJFgj8JrHaOtqRSPSvg7vhlHV3w0/3DSiHF+iLt+7Mz10
nAtCRybwLJUiT88O/Jcm0DBR+ExeOhxBi5bHmbfZbDaJYRogIo8Ak/NyMeuqPVhkhrm5kicgzVUX
NZyHVI3cPhQBZc885OpNWibJN7Ss4oTTFdZu3bAMZOSLbFv+DruPc7M9TR6+2tZzp3MQnrjEf0+d
15/7mdbnNpqP9MH51aM8PbeGY5+L3ofsXuiPwSBVVHuaiQz2iREwKhrBZ82XLjVBjfk1q6VZwOtu
clqenAGXe88qkFXAAkqPsUs4kl5xMyHvjrdG59iHtGcPrTWneRY+EGpvaJytlUE+mGMI1RzGuHzl
12SEcm6iGzbBSZkXg+Vi4NvbMjepNoY3/Ez9uLmO/TDehq7/DDA8vTZsVhxvxNPLWF4aL3vJW3fn
1Vl4klHy15fOMpso8kPlTHf0LoCOp0JtwFsx7O08ucvwQBqr1u2xU5pAOIdgBNwbDW/M7uNzbwqM
MeVPjAb2x3y0WveYANYWk6rNmNL/Mf003cs2ZAUvpw9L6D5s2lq9eOSv7mOLvAn0Xs4pkSH2wpjC
LCRIHAJ6PbyHmgEwxFfmaXmJ5OkcdeDg85pOJI6W6cmv8pzOQ24VgUmga5VtrAapezTY/bnJxXsZ
5/JtiMMJ1KxV7z2nsL5j1LgIgn52aV5y/oA5gbR11WasulkU/3HH9FtdBd6PYGCOLBIrPQe44pZ9
9CycFGrk3ByZt1VeopFYXmZ97B2shq6ixXnXTnrvM2gzg2kmMSYTUbsPBck6FMQx4Skk/9jMynvd
FsDte1Jqlpe+ZeGFc+proyP8kj3FsMF5+G1IAXqi2lR4DQlds60YjPQsnDHT5Ex7V92cublTN3a5
z5hiDSlczZln95zgq804ww9NTuWcn2E/OxU55FDY5SrpSS5f3nzrjIRulc2/Xla+A6cGL7QMynhl
Jw5lsC3QJykNJbZCwRTr0zYqArq2LYyeEJ1YRbOEDD9ALCGMRMhB9JvnVwkcrjca4AEhH71ni30c
KJ4MukkvUZn8DhjbI6fgBu3qsD+Nyrwpqc5LBkpauFtXwLiB5fZ0fQbWRUO2dFW0J2lV8Wujp4cu
UIdikn9kRhKDWg55iTG664BjB+uiMPamzrqwLNyRYvspWWxWkrbWatkyyfdwLhxqYDnPg0ySu5zL
lKLRmZfrPpEfTd7UYLpj+0BLT35M9riXTt3exih6c6DSX10K8DXluvZZuJOADiuHl6qVLYU8jGbi
Sgk5ZSBEGl9cbHOixg+CgPmPKJpecqllB2McAewQKXsxMCetgyDrfrrOcGmKUn7rOyh+Dmzx42C2
sLE4yNDoax+cvMuXghiFpiurVe1LASmPtRYjA1Wrk4stcUSFV9Cs+J+LxVADJvtPpxcaGzgtPZ7f
vTJ0skDyfrxMgddizE60hwtTb2Wk9m7RGkccx9jZdslYGp+K/tQmdr2RqIHOfSMOA7iVsW25tSC6
wYzEXlP/bcXtm5663auZdXe3j5FRYjB/JI09HOqisfCqJda9SaZny4R526Uq+3oC8vmp6CIyDmwG
OL0V7QV24qtyXevuxoV9R7UZo8/2VqGMi6PNHvtRTdxdqjl+7aUJ/rcslNW1HymFVp0Mm7Vpdb/F
hO2ciZRerCuD5oRmxNMxjN6TWSnniia7TLHvYzptmpV0c+NSSMY8jRV+TJTJ2PDL/O4kYwWfW7yI
eT7vJvk1Fx1q9JooCxxrj7ioxd7TmvbsNBrl5dxqyjG1biSLcrrGqwxz2g3PpYH6hiOUdVyGAx6i
jY1lYkRRZS2PXqB2eMDKVeNMwR9M9dLe+ENLNGTqeRddf/FGM31qGHMLkIBvnL31Z9xWB+KCzeuy
MEsv1NZjCWHOQuCHf0m/LIfVuiu9QzgScuWw60gzKa72XGvxeTF5rdIV9rLgzq3Yb9xiJiQtthqd
lLbHOK8+E/vRsZLzMdLhVgvaQzvSf5ZpcY4K72LbsrlSuocPuIvlHa7+CqBCSddCS9bLTN7y8CmG
tXgUVY2jJRnbn3maHKuemTcxapiX7eGbzOr+YSl29DleGdywtaYbaN/zbDoUPTEJ6RBYd8vsdkAb
phti3o+y98ezNimMPWHpPeDKrUIn7A5uiT8pmP98cGk8MEA6Lv/V8kepnLOjI2bubFs9kuSJ6ncy
7KcIXqIwYNJu07GO8ubWMlffo0yO1otwfzk/JS7+CyMlF6R2e6R3jMtHnfNWJS1t/VW0z+33ZRhj
Y4K/zcviisMny5Sn6g1gZ/3dM51PYGoMZIysvTlRD4RBtdW1QL+4BSWNo2zutvYpXoOQ7jePGXhm
QLshVqJuNvlNTcMMuOSOG/QULDG735p/MmzGIduArahOi2Q+HkR8SMf0R9hZ7VFKN1mL2CK6gn7X
OsxpvDhQ1Ta2m/yWtpY+w3JOE0zKu0CkeZrIWb+2I3JJusA7PtmfZY7WKO1yeByztVPU9cuifdT0
1l2Nhl2hbeQwjINM3nSkz+xGRXTi2IMRwu0fVEd/xxlzlBAR594069/AVY2XKM5/tRqNGa824l92
KZmvsTcye/9ecvZcl8QincoMR2GZ83wY/4+o81qOHMmW7RfBDCogXpFA6qQsski+wFgkG1oFgID4
+rPAsWv3pWy6p0tlQuzw7b4casYhzZB4Ue78NejSRbuhascOwstnMyp1V+Mm21XUDVRiQTMX/5Sz
iH1eGE/2lKHspex3Bofd35JeUYj28RKro++nyD9GE9TE8Q+jwiMOOYyinyZ9wwxZ+PY97J+aLh3+
+paekzSghw8F/8GnIVOgwVM5G7S9jExaSI4Vp3uQDK2IVo0aOd8nY2Pzpognf3lWy5Qy/xEVEGZb
H9aqzcBJDfzaFZjXoiTskKFIURO1W8AR7mut5JAG77llAY7r/FE6ciUNRJnVoth5mDr7/yY13xlJ
Mc6sPNBTeYnVghHee/JgTQ/0xg7aG/sMfA6eecyGSj8lccH2ZgS8UfhDqHN0d3wNMB7bMkvT+GiZ
KedJscO1wJyYdRNNGX3RJQVGc11+Gy3z1Vq8SB1x2EIApsHLnFlffaUTKPnVNI8CJAYXZRdHRQsl
1/GotYX/3unt/IDctDPX4YVV65uc648MwIWWa1Fp1T05SwP5UH318U/tz49xNn4l1lRth4yOw2QW
cuVU56S/p8a12cel1qAA+/VpWLecQaz5HK/ETwox3OE77Jb0KLG/oZPUd1XmBWX5NkxzvB8yBJIk
y11s+YVAZCVlvGrLf4Vmtxc/pr4X0R5Ju+AYI/X54mhPaw7eRRlkeuqOhrBp8rpAahWLRL+cGBwh
IYKfe/JMd7y59B9E+IbgL0qWLPMCkdrHen/phd8c2FUAMOmyl01nvzpV0YYjW4IEGciznEutpSxf
PJwerY/Oq3ydwrRMIvJPa3Uwuc7KjELXDm7JoHjK6BOVVoSRDaswT/iSZo++HstKH1Vmy8OsfzW2
91VTLRRi23GYupssKpjD1pUatIz1v6vLCsg3SWIoInWlOax/6fbynmSf96Emtc9cryJ8cZzOY/ez
cSo7RG8zd17HAXFk4Jr65dvvHRGRujLgCvNymRV6VdrnQ0hDeBi7SXGgF2QzaXru2ZmPq/AvcvBx
lawuvGR3filL4I6zwxTb8GrAS9H6hEhqM/axumWHpJqu2moYlPUsP3ERB0uJ3kiGAlYNiHlDW8kQ
xDZpcF7GjrCnW31KNHpmfIp6qUniDgecMz7EYjx56eYar8jzKeJqbpqAXNEyP9RzVseJhnsG9euZ
REt59fP6MGhjx+jEZsYkZDSuTRFkfg07n1EmhGWHB7ncOUV7K2jVWIYao/nSU4pcCx6dWCuMTnte
WooG/OyUdf25h0VN1k9AzlnLp4G/MG5XngxmJ2nXyjKw9+O9Ts3s2apO+FEQ0Ymt5hs5fXDIL4h2
7303RlKhzVG6JfSqi9aOT2xyqDEGSAcMRHwLeiz2pKd6IBsakBDHQmJ0FPhuQP+RpnXHInafmQC7
INXbr8aBpVtSeXU2HflgjK+xbkBeLjCcDFp5h2nww9OnLUqTPYyVkePrj/k6NTYpRvmw4jP07cB3
AegYVDOQyPn2O2/d295T3abQj1aqIsYJCPnIm5VFST92l7GFhu1QClin3amaLaJpFSdyZet4+nN6
QYfkWSPxhTEyf116LJEqscuTdLoM0q3bQuBz/+KMd+8F3zmQ7Aso5OLKN14fnDb/r51VGbkOtWF2
N++ZyvwT9VfEqTrVRbhKiJDmBzvXeX7POFCt0QUObz2ncYNUZdR3m3MiZKM/7nz6fHbDmFkh9g2L
CPk/RJ8btaI0MKV0+ZkJ1fOgRQNeDO1R83DPi5gZtE57yuy4XVf/KU0R7PTpvGS6vBHwhRs/lPc8
s/SDzRdkmqtBJ8n0DXKQwty6L0J7Nn8oEQA/U+DMbLSagnaMfYjSbTCnxkAPd1YFTjw70dD9gwIL
LdDtUfHGrfeUvWtgexSdGAu4mCllYcPRtGIvUlfYdKeDXqJyNWyDwoqgJnVzlJ+boBYDamAVNXBu
sutsOUZxPGWH2KOlz9RRY5N6tUK3He7KgZsgpvcUnvzeC8eV7YGjVYpXCYf6ZeqNfdmxfKAiVXq1
G6pYsI8uoiVrQKFXmJdw0NCGkWXOjZBbl/yn9XgDqIMkkcEDifZHU+6tln040O59Va6RvdUdJvmb
TjvlKk3jwBtwDBZ8as+ZHN6J59G55rwJkbxio27vfa+69NhQAubl0EghXzjzI26ld53Fb8Au8J+l
CTrBEsZXWxSnNHHEY64+FQ+rEAL6J90LAKUhfKVkFKM2U1/1REXGYs28Y8dt7WGsf7IEOSOH+yS8
+qlaRo0jHuSgPKZDrsctFGNznTNpHh3Zv7ou8RkLggdtoGtpL6FTslO2ndUMf3n2SPA0eg1DHeX2
t6UYMJiR4zBdh4thZWy5Cl6yvEhoWaXy9DAm2o+QHonO2LjDnVjvE+1Ocgw+ElaisiN55a99sU19
3rc5RxfK3Alw8mVxhJtqWfMVZSbdzqO/M4x3h1sUP5jBGxoLgNmxMmHmIOgJzydhd8pXyxqB0LAI
Yiutdl3H+23pUUKSeThVADF2Q57/w5KF21fLrjNsIew8uPYcqpZ9X567or9WigdqXyY4Vz6hiGN5
dFzJYf3Lc+VfrvxntvtlZOApwViakkaZgBtJmvvMjDmtIp6HQ5A06TJ8TExYG0uaakSWDAu2KMDc
9NnH2YPjqY3003Y7ikJpvPAXK6gXi68S6vQdDnksQd2fdk0QhbQ6mi3xYBRbIapJhwpkfMqR+RwW
7xOLU5T2Xmjpw3cK8XtfcorRZMWT2H8mFuvusNhp57l1QHbV2RXsmskkTmVhj38LP9Po7NK+HHZA
6fJAyxn3hdei5zdrmFdzcdVqlpRDzhIbFrZRtu3JW9xvJZt3fZoV4Gk2xHKcIlPHMzl5o3mcUBZJ
Hg5XIt7xgsgX+87fYeRFbm8wXM8fbyqf8DBRHS7Uq2k3fehb+iOm9a2zhD+Kw/UAiSpMG2YI0o6v
ABUcUpA0MSrA3lwkFufUVEGfL9I3gxduRt/hsjBr0QxaM71HZpE/0VQ3BKXQWdUTTKOnmityw35V
etneacsp6w2sdTSweE7Mc5HZL822UgyT4i5n8LCfLnD5WJluN4LN27zKbK7xnma6ZEv6luaBLfHH
pgmV8fT1C+YiPzorM0E1Xlm4Crj7/cQsrmtE3TpK/MhrdTdJhyCHnbKI5jL/KilpDOh/Nsgnevtp
0p2QfZcZ5E76aFPPcB3NO1YSGR0rSH5DbCHkV/2ZE5PP3KVIfbfuZwy+GTGDh6lYOiYjnT9sLR+l
mbyWVM2cTO0rbSP6CztVGpHe08+SzkNIZuI4KPW37SQtjt42epULNw2haiwHLSwV+bz4tOJllJWC
9DVD20/rACoZF4vnnJ1pm6hLv78wA2u2wfKk5q2eJxzr+aaWXaV3hOjjNrTz4c9CJefBcI0jsQht
j8XYDWYuBxwQR7nO8wHrAneAtPYs24oTBVNizb4HENzHznAPdkeJS2oqEjbQ7HZGoTvHbhhOJE7H
cMl5FDSrA+rFoETeZ0LKL6o+57Ebc9tDGeIdfNdjZ0e9EHt/MC2qC5YmHGzzwiYB4bOgbEQgREla
jca6KI8zUR/q/7711H/SG2fZlw39LoWcTlbcvQESQAiziAq4pmvs/IXaTgLgbt6fPc0VoeHTJooY
UeCzwqIvh2d6QzEM1xYUPGv4KP1ae5rZoWVwMxz3X131/rvuYmIaMjhuoxg4u1DaGVdSHCiqd3em
gPftOSB0YKRWGeuXJKbDrRIxBDuKhcKYWDPscjCTfa0Xh0K7OFSLnQsLgH+tYdcSqOIDzTiOs0ZW
7AxBNlNx4kFejEo8ePREojBjUbIrdaAJgEHb96NaeuneoZBtR+7tPMIBh7ja9DugNQ8N7RD33eSc
Mx8kJlZDOtaJoSm6FlK7CPwqVfQMynMKbiSq2vnT780uAIJH+6X/w6CVAoF0H5D8g6FUrE0aStPy
rIKV4RkPPQ/lg8cmHXFYi1qhznzct7SgwESMMS3XOBBLqdMAOgBAHiL6YOF4x1MKfWrFINSF5E7A
BozWd0v7zXHx8L6z8trNWJgQ13L0xJRBHUpTIBJJAYRJ3HeVwmHq8BTfyqko9FdZZkciBVuLCe25
gwN/QLX4HIOyx4SCCbDAn1/sMhuv+UT6NxwK+WGlBJxYiN7bBLYOmEs7PMK4N5DvTY/7EQdt0vV/
a4Keew4qOGzAypFvrqIel7G2DBkUuXGnBg6qo1exMeR/kPubP1Oq6A0UHImRtaxYcNBLEkP3mifj
jm9wPaqlw6fgb60j40laVTi58T+3H08tLJ6IjbHYTXihN88mK5+ywbhZagI3FP/ooSdcBraC+DK+
lWXZIQp4sjfHgznV5kECKYSNk+wg8HHYJzxDjp/qduwgtHN31TJEumbXD91y7TRyZr2dctoc6Jdv
BACCRK+t60DhbGTJ9qcZ6seGMBDPB5Ynbv2Ot4+em2x9b3i28Jk5gZM7m5mZr80EFcmkxCUrnzRh
rmHGcY5XIc9AW1+QPtMDMCbO+65lR2QJ9xY0bnoY69ug5nS/Ibh2WWVclnXikX7Bf0g31KgtxFWg
ukojLXf9LNGxPwvTaHn+I83ygBhQTZy7bB3ojG3r6ZKsap/r03Nsej6AzeXVWsUSSe3R0NKPxbUe
3VqtiJBpsY974JrOymeUWVRJrLaJ1ZqHmunh+ersr8IU02OrOS/Y+6yLtqpnXb5lNoFrF8MVC08s
HlKxQtfivcccFnZZyit29GloNFRg61UTYM4UPBJsFvbUEY1adSdqHUV06c4jnEoKZXV66Gw4y3n+
V2L2jZh8KZWdObXRrJzuJYVE/FLpEQjbXTlDYB0qTr9uYgI++MULZOJgmHyVY8kadAIxVun9A544
DF8V5VRgYM9xqtzIr/qVnfb8IWv6bfmTB1OG00lhhZZCiCB9KzOK7ZMjjcN9ZrIXGP7o0AXuyBUf
2VZm2PvSl6zFgiHswdrXhg54Bc9oZ1vR2FrQErTL0nbzDt/VU4MaHXXTvxVLbJRWxEkrEKt9Nx6n
cVzvzZw72hfMwrZ8Yv1D+s3rA4HpOFDSy7ikJuCprRO52jxQ50emDtxMqBsVLxZqqJhrcT2QYQ1R
zfGKV9alHD7ztnCvhgyMOpb7NZ5PPY7+Hdb0LkILuFtT3QhbQcXuaOK0qvtQd9rknNkZBq91Caa8
e2/H/tWW5X6h7HvHyDXuKRq7dxNI/F28nHimtoc+G98AYRrHRiv+schNzmjMFthVbJZqsrHNmVq0
ijF7Hl3njM0WxtiG0aZ/NAMqM9bDebTVlyjzn7G0uGP8kQMDrN24JLee9X/8uhFRieGZikL9p5zM
J2TeOuQ0N3OWcvF45/8cVY37qkuG3aG00ZNWzP+0ePecztJ1100oGRS4qbMYi5cm30oayqYLjQKd
P5dUXWfryC2ArUrPykPrZMPF7ZbjYowJT3pTHIfap2ts2o2bbOW4at6bCRDWfB7EjjAIUkKOc8Ge
3EMqrCI0mQltKlZvejUeLU9Y1POghccKqYkDKOsefcxDSUnWgV5YyeYRoadrqYNTFCqag/mGrW5E
/+n0yLC+MpVpRyt7XtyCbVE+v2Lv+27tlJ8j8CzZ6CQZxTgAmp4AJd1aF8N/t1Y0tw8r9s/FX+4W
SWznjqob1ok4WXZpyXckMhOV2iJIblGrvPZ3A5u1oJhIIwxbEzk1FURweHkqYvWBUy7HgeVuII3h
McYewfgMATqHu48o3JIHuOhu/WnK8uq2NO44pnEblfivT8sC10Nx74ydj6gZ1ClqXB2XcQCeBrmO
TRx0ho+5unY9LkTOlEpyvk17hC+XQ0dadPQND/Ee6Y0az5WNpsjqq3DL26T+tHVGhHTSWoot2K+J
iioMXgnvjszTm6gwfBhjyUDB/QlLgKxi1Hq5xYMDA9kotZ/FoiUr1cw9529SXiQUvZYFr0EcIbD4
3bHX3DhDUpM4co1wWX+ksTwmJXc+VSb0EOYm4l7XaeM5bzdhlnbgBW3IG8qrbiyfo97q59GrPxFj
dMANqMW1sYDvqO+w1L0IeiCOjcw/TKuBDTPO/xRI5x36L3dBP76OtUYLUn6wuA1BwA5RPY8e6vFK
RSKt5e2a/kVppEi5BI0S05FK3ViaHQDe/Zcu3cPKGrYz5uIS67gRxsJt+R61i6t36q9WyqPe2vFu
0lQdOXbG7UL+jofkU5FhRtDG5HPS4dGadUJCkfcrlFxNsd3TN0TsALVRfyyEivd9YbHFXMqPDMqG
CRVCLZxclEXkJwYgmLtci11tPORjXUZ9V4/RYvU3jQrYUWu+qCrCoUHrx+gJPILV8j3FOsHCilfo
wkrrb+oO+X0X1CxjElOah1gQa23nfNoVRGLDUai9pDgL6K46VRbeMQKWz6VLKzA9hH8hdy4gS6aZ
1w41LZxyOeggkozTX6n171pZF4G10iS2LEiAU1k9Jxq3qTLmW22c2x7OzioIgigTL59jffcrGDTy
po9ejGtIWlk4Sx9kBE3qoQAmANmP6RSzhUOisBrpD66hrujZX0VR41KU6ijMjIEv1wyecZvaXajs
wQPkm7o4kga245dYirvBHXU+tVFxnpcFmk+3sQdkwuHXoIK+iT/TPFY7YFTE42ItO8+r8zQ1ubav
bBf4TkuIJjfWJ7pwHmSlh1zw+WPhTc+Diw43Lq+LGttncqf7ZhnfSTI0Vzylrw4JqtmIb3Md3yo5
PycN3iKni59Zb3DwMz8zWmwvhWDeVp9dn6JPgQq/jm/K0DnMkyItU/jL3pDoUe8tc+BmfXFtFI15
gyryEAQMr1dOuzyvl58uNkLdzK3riDtbzJIaugXtvOc/rGBqIwrF37XMegqD+KT8FRpLIdkaZHpd
Xo0yLv73Ax9xMLDyoSU+Xg9jlXw1Xr7NfOm3RQb9QIF8j9WJ8ibbc8kvMSPXHTtIuR3nWGVOQh7X
tuebL6pDYXHmxwoIFPaftPDuScFL3sAIGusPjqnXu7oxP/LxZ0YECKZEN279uPAydVMRYDb+N1vq
v6ziwGMtmE7r7yXpMQZMCJ+l7bzlPgdu+giDyeL4oErro04tDz5dfDI61kyiTlAV0WHbhSmwyA+N
1hsHcoomdxPcPCwbUTbZ6dHEbEFiKY+wtdIXuDp/pDJxQXscx5NaD1WCBJyofG+NtOQ21qQf25JR
aiWEq+MKCNYJCZGbdAKMHeCn0UIi8RRqkArJC+9YYBdq18GOemn9DGwbfMP6N3O0DFa9jxjgy/sR
jZR1hWLGp0dUtTpSF2YgjlxWukOpQqWfeWFISwTeLDCh16+WlbzadHlRgPgXPijxJ1ORp1fVS6xR
jJ1pFqe90cRv7xkc7qkBcPX8Z0jj8lw19Scnu1dvdbMTllmgB6p/6n2vO0iE7Ew37J01e+iTNsKQ
+lxsIN06T3RRzi/TgkfJ/EnF8M1nTk9ujhyeZ0n30eJlNuc45rDVy5Ck3MGfc/FY2jWI83WfjZA0
VsrpcQUEqveo9dDWD+GyvLCE/9fncSWz7biNRcvU/stn0/ke2jPJnZHnwLZScHp5Qn1791pEZmFy
Lh67JVIzFx5VgJOOGpiKkbpWhxmJR2UJ5avo7JslGAvskrjliji054z7ES/DpWiGj6xO5gh3IBKI
2OowZ87XjHeA9ZLc27P/5U0DBAgsSQTftAl70fDqUDHLRM2+FvnER9uZ1OD1G8EfkUQtnKz81H5e
fVXSYjn/Hb00i5KCQrFcB+ZfYeLoFOq56+z7eHFukuXWBaknVJi1IsqAcMoBYNen9gaJi+3YGK7U
coZuiYOs61e5UwbPGpGWL5lCOQGXRAM2U4sOMV2nZ8qIBYGsOD2uHOLpRnX4VqiMz3IYDb7y8Ays
sNmIZZw0yVXfN7yQtAyRwLcchDAWuTt3au4MC6mAmWjeDWZ6K8j5RJb6Z1q+vTnoKhJP4P2TBhHe
aRdOQkb61Dnmgc1uvFcdyYWBkTGjk5NTfX+wmwoAu1mw+Rd/23QCpofP27IwNhOZPLH3IDexbklU
57mWdrMTXnmCa0UkcgfZr6OIUvyMeOL96T3mdOHrbnUyKufZTBsfK4aBqMrw0cfEs1kWtP86jvhL
9jbocoo6b5FscbkQEx4numI4VR52Dm1admAuoyq1eQFASQhiA39/TKQ+FujzrsdcOjYo69O6VR5P
zcLhi+ETSAi/HU8DNmkqKNjL7cAaIQsMKb8iJeQ4f6xHlBGcdk7CwXn8W2GfbChseJJNeZzEMEaa
jJl8Wu80IwBwkPcZ1YBh8UgrDmP50a5clXlsvifCqs4w/3E8IKM4ciHZMXUN5i7PYkNK/Ko1dQS9
5gbBh0gEPNjQo26Lw24XunDAQj73k1drGTFLle3StbqqXpg7NuHBKCGHDhyldk2F0oYOmM5FufPg
ukQLBaSh6/IZECARPO/Ek0bW15e8Y735rnYSrEE6QvmAsyXLV5Kkw/xVxeV8pP+13dkN2/ze/ovx
As+mOxY3xBtIG1bDTVZ1zW5gMVcN6OSTI+vQF/VXTgJd7zwdisECXgpP65jx5Xvb1giHQH3DRx52
Fk0WmOhrVDuy/BykKf6txOPoZ3+nzZ9se4+rqTWE4A64ox79hMp7p7TYZJfrzSm8az9ru0YXzcUR
1GCA/P+v9Kd1RzqZG8pdq0sF0aZKaiRhX/tMAJ0eOuBKgU8smFQk0rPK1otI4ifdBM1nACybl05j
/ncz1KB4QyUaDBAtFUTSZ4jQ3TN7zSbAOR6sfjGeJmguIkVDk4mHmXml1NSt/s3wAiI6DJG6cr2H
rksFhBajaxI5qbC6HxZmYMGcDG9CkrWEVzMo07uOccvuwuUqEvIPBpyL4SQO9R9gwgAeuscGRBjX
jXdexn4DtSyBnzePbZc6oVYzaieD+eGYRMjzJ2/UtD0jjqDgXgVSQcAdLT2c53bdbxY4b/FeeB83
J2JSEBioJGshO1xWngjWwBBsJGKmarA4qGX54ShXBqvDVcvpRNP6+erXy4UYrxN1aolsyRlEKdFH
Fe/ggVTUeaHHw+/bbl+o+o/VOTfL8tY7OYGcSvyp2KFBnqo8BYmuLdWOwQTcELpHMlhPY9pBymhF
sccZMNBRf+nsdAlwGEZObdlnsovcCnMRR940H201/dPHCiNm2zR4mJx7JEfmTTSDsJqNMGKfvV5X
Fm1rUVl7xmC8ExBVBie3jutLWesfE4mg53iLiMz0zfhldQ/47E4WX3M5PSBVqGvrICEBuSckNZdE
bBB1MN+cG8DZ+064Npp5+paDvWFj+D6BxMRi2xMDJ2IbYcf8j4WaQPBI720xxwdnsBJoNcaLlvu3
Iq9uhhW3ODh1LcTX/JgQ/MnyTF7sCq201I1XNek7bwG1Ug/qh4rwao81hPY/KmnX/h3uDI4UCz+1
kh91waan5xm9OlzCWckh3QffnHAvHbvN1eisFoYFxOqxbyKzW/70HkVd9cBcUtScAyiO26WEGMxK
4MZRPVIiAa4kEQ2swfVPnKTAeUEqwp9NBx3cbYsi6RHZsRPkGRx7+4kgPG+gjONzQoKg/LFr393h
5PrQmmYI49XYCzBWHIiTPyRncZaXpc0bn7S4Tu8Lwz6Q/Ek4Yp9gT/VSFg2G2+sHkREYiL0zi7d9
uZn3adPbD+n0SBMi+UDdwjiS+O7Zap4kiBh3OBQuJjS8Fx9+obTAWzub7KIe1gpnum4ZmxOY4mkm
Ks+x9tb8X1mg/5rjs55IFsJczrSnc6jSreSxoBQqWe9LLV8OSHFXHeNLYPhaG2YYYvdV/9R69YL6
l1H0EjtnoszxntBEEFOJc2yociGT4hztNYlY0NihVekIANYSie3d7YyVutKrNe9mR4uaHDy3C58f
P+EETWap6Ps1Nfo309kNGg69bM6weKh/MA63gCxVn/5CroWB80AKbkrg0S/ZOSsHMDVskD21lnv3
DJGnv3RCfzWQGSFbJlh8mAYV2bErSbZX32Ey4hGy933y/NJAb5aqeZwHdZukiZ2d8aFFhMICnN6q
mF6nhFM7/AZkjPl+qAGmaluIBEGfypXZ1Y6aMj7UujOy5wnxPeEno3yj6TeVAWyWw0rPlFXOmrpL
0BzPs94+WUlFdc2E5qmkf5mb4cEwKLnqrHYgSu2+M053uE+uXUFmg9ol+Aggim8d1tZALupOa0dx
TmybZLYz3Fqyb3s3fzC1BzpFoT3q6GxW7x0tZqdgbTVKpBJPJ+IGDFjM7cKv4fn7X85Fo09YtSjh
eiDkKwIsGbj8aDztt2AfpCC+DlxxWJPg68xccNa8gupNQZE1goadXxxXXSjeXSW7TxQ8vyOzDwXZ
ubiapSHEaByAMPdanescPatKglq46sDhCZeli5WzYtmP6PLn1xdq1Dy6IAnZB/Dn+FJS/5LipN8l
OMRZ4CPp/f5nTIfFBRewF/zmuzftauMtDzk9ps3ak6ij95y4YvyCPQkALXjXnvAUoiAMeT5FJrMs
jwhV5Tyf/eQPnb7b5KL+zSCGbM07UMTcP/Le6h/xYJuIbCnvy8qQu98PwhITkuuKFRDrK5xIDOsF
tmZnnG9F5kUrBqmTxPH60tfE7NaWHh4BtaKJiVkmKXSDFCvvCwAVzgOr/qRU/eSPIM1MTe1+f2dD
NKQsZK+ucZN7vDkKYpkqrf8o/xM3M4Pn3PSHX+oAc3MWAjwRUcpPMcj/MDWznul8669sEonX0SRy
ndNy8vuNUc9MKZDpPoh5Wq6/llRYJfbuFyU3YYGgxMNK9mQdK2BJA8I3Pt97YBL2PXF2GcZQWYgK
UVfLVgo/pTJzc2d24ut/+LXKHuw/DiPzJuUy6TDNkywmXIZYOoJW8V2yYh2WMlC1W4rm94d6ReRJ
B+tgjPJhZZfyPPuHfmbpPOW1doS6fdIpIXlqWALvKKpgh6kRC6at9/b788cSi4Bvua9iJrOY4EOy
tPLgMuMoJPbolxzjLjCNJlqxwhZg0e/fVok1hmnS8NuYM+HDReUvhDkhhaUFJtNffq+uCGKC4iCP
y4uambQUYY78dWSe+qkbZgiYHrzKGrUcEtpzo8QT+XVS5Z+pb6lgb/yehB1BnMIl5MfNY/EC6wnN
ye4Pz8h3u9f1k5gxUWED8f/09UluMbsRePZvN0pFtUtUjEnMgASKHZGmDdrKXTBPFzdD7+fQJvxw
sRsXPO0yx1Rz8nyc8MNpqhHfc2mRdEPfHUFZLRVvpZKgcGgY9c9GALm0WwSPAA7ciHXJ8YjSKg1Y
/JD2bXaHSxH3aQqP36EQ7mmyvf2SG3COVvfZ+A1R9lV3X/NPvcSV28Q1RB9z3bm6kP/GGI0Yt0L6
WBuzhc2Kry53WLfM2bC+zXS4r9X0UKeqfVmgU/EhzcmtqN+QhafbtAHzS7OmowrT4Ty577plc4IZ
57bajf9jiPRGdW3jZXnIO8ZsuSaEbqrlQty9f5Q2w+IvPclInRGrXoOztqySvV1jtuLR41yq9Vvj
31ODZxcEdLm6sHA8u5AAwjT1m1eTHus4Vs2DaRYNXPmKF9KgXMgy+RZxJ6eKx441tt16R01LsMxu
m25zS8aoaVoeYPGzziBX/4uHyRR2KifNb0aZK2NX/RJZePtmF+xq8mqyWdhl4MdCOeifqE3VeUmt
mfKV9uUXsO4uGcjH0rLvZNytvLvcB03UPAcso7wsvdzFNeLNsqTYH/vcJhg2GUimSkcNf5fjzPkx
H+HSwAKacCYGGdixfVkCYiYHdy5cah0a3y/3tgEQOrFTubMTPz+LmpF44AH8YLEv3jLQvx8q1oSo
bfOVv6CL5ZNcw28sUaYwDiz05l3DDXj0lkkdceJWHJM3p6BdLdcerSrdwsAJpCzDcu+nLZ8Hmjzd
xxZp58nVzEgvUw7a21cSpz2B9QJVnv+ObAiL2ztNS33aKsFjEgUxZqe91STF96OM2SQv07mxhRH8
snoZ7Pygnqaaskfp7useX97//9mJrv8Dd+Dey5G1B4fn8lhatNZxtC2IvWdzIw82KmQ0NwY4eGDg
d/yLfeF3l19cdbfVTdQZgk1VnzJdvDbpsP/Fc0kbh/0vkW6uKpwRw7o9N9LnuTZl4EPB+X0gEqgE
fVGXe6cvsQ60HH+opeCQ3HhoVgQ8pzn5H0qtqaKuUvr192XbZPaXGFMFySOfrsP2w6iTgYLGbRzz
/p7VyJWX9PZ8/38/VN67azb6fTs1TxNaAvMS/5ftxF/tBFLo959WK68Z3qdxPx45ESxvVuxJ0tYD
doSWi0AstvWk1X3UDVJ91AMzLmZC65Y0VXbFw8D/oRA0BKY15p7XwcCC4M3LmzAvjkr9U+2O8W5N
qvytHF1WtY7GyUI6BqLEVtFSqi8Ve9Z75nZXpb/NXZz9QLTBx2EgUf+PGtQ3Ap5a/JPoKWELhwQA
7TavmgZDHCvKOxqvcjtSNd2c7A1aB00bq+EvQ2bAIBAYKOuW040b3tF8EYvxWlSVdZPZ6++DNo79
EpJa/+bKXN/xTPHv5zbmD1EnD9AUxZMJxmIq7AgcMC/9qatvmMoeYdJroW0l/OU2eqdmxB8TEZAz
icf4WIP0o9VR6O8qmR7mLeSW50t7WjQ3fakX/2kBwn63dEb2MmYGKpubA3T/P+bOYzlyLM3Sr9KW
60IaxIUam5qFa3e6djrVBhaMYEBrcQE8/XzwyK6qLOu2mbLuRS+SGRTuBCGu+P9zvjN905j8cCYz
etOXLNVHBu7GVKInB7X5Ie/jgtobrv6xBt6sdOBGC09DUWsTm9IkVb+WkYwvdcFgXAsqugMz3TYa
zOsvNlokIQD4/oRXSdZIRKBxe5QIwrI7hRVWeYI7F9WUuzFm6tOvCb90OhdlO80qjH5Kw6H0hoor
Wlv9ujj4pXI2xVxrkgvdeZLZuLZBQ9ZZe48oOqJy65WnPsCxgva33vtirPZhfHiMJ4qf9dDoCMrM
YhCECquQWcqDsnkA2sfBHbfUKdg4tLQY7bgMP8EZXGxGrH2JaXCmNpWzVdW4XEppQ0fBdr7086o/
lMnPxwonZV5j+wr3SZeNvYoTLX76Nb/nsT2cc6d46YTpUr9lNAoExkAEH+XSiLRrQfrO0dEjcY3o
vY5WQRSJKgaWpb5OsabdWiSTL7LG8PAyDDa1x8HbclNW89b1knmIwWRB83inoqg6NV5OX3yyAdFL
ci6/DgFRoYLepys2hu0XrwPiwElsB9alLoqdEk2ZKqhcd1YgXjzFS9ZaSN8RbQBMPLhCBUr7jVtX
0YYplsITMCPO5fQiolbOJMdMIQv5xVIwoqWxh7CE4R8fMVqqKv0uoBE0dZs/+5V6QAJoUQOy+IwF
/FzBGf+cSfZWSiSwuRX1PrKy8oTrjT0DjwNjyfCGxxsO2/Q32biq2o6UTR27+4pqgbYvcouYSbXa
P7gxrVn8gfT5hSQz9EidCemn80SiYqbDT/vGLKnsFUTTBOJ7TUuAx2r5gPzGdIQMkmQvnV+ALUjN
LTKfY5QExfyBkdG6SJz9LkD1itIPrftPgCI8HfxDmsEa1zSYiso8PQ5Fo8herDt8awyrHlHGLcZc
ykmoz2p1eG8DerdpXZ9w4Zg3V94hHazHJAq++UlOqqnQqE+GlruKVfop8GvWD0xq24Xpqo2Nc94S
umdPsQMa/sgSAzYwVFJ2U5y/jy0L9hnScJF27m27t7cPgPFj1DcD1sqlb281lEh4KUNQPCXMY3CB
AB5rlpOPfVvR6focsQTC8WmnhpjKX9ZJmK+n4AjMD+FPFaRfjv5/1acsadH4GRtcyCjbp8yBzpNi
G8kOP5RN9HhTNv2ys2hGdw/ugBYlWxlDUURzFi5r4UbsS1giWzV9DkgDNDTK/rNWEbVksT4nNIko
HOKk8+df/1RwhlB/qRZaXpovhkMojBuR9YvCwXzpnIC+q559ZLUd7zMQVoxGbT5rM8tYaBMC08Sw
9OSF5fde4H160CaHCh2LOjTwf3PHvg114y6q6ie5jFhS9YQPhU6bEETtnNKjpInToaXF6LdyUhFt
Fc97NiEOnSrGnjJz5AE5Kj/aUXfJper+SqHi/LBERwwSYlqPbFOsBlaIyLVY6UgPJdFjS1A4trol
ckQZGySmsteumSeopMblZ1EOCm14uBwmOM1ZxZTzGCsfoyajZ5G1Oi3hJzBq+ZyNIOlvEsqUk1M4
eBxVogVPiHr9RVMAyjZtWElSMVxYV/pG1UiHpmy8SoaU5uoj2UfuEaKkGxc5z3pwrX1YNOFz2uxZ
0RdvjUhZ/1RW+AwQxP417ghugOmVzWT1CEe/Xjm5K+Y8tvaqcupsVygZj5Nl3AQ4lLIhF8sOqu+4
MveaSq88xMh9kp7zE9OZTiHO+plBKjzXVvc6hqJdQWGkNOAJ7zkn5rMLrPWIkGWOMro95Y2y6cHo
AQCnE0rvCKdnEoqj7rMhSwMPqXYLSm5awCsNcSSPQcVXHWYLs1nw6I5HXx9pJDKSSZu7uwuGdVay
qBosTM9mQMU3y6xth0BmL9z+wyfw7sk2R+eJMTKGAEPPK2GMvRWMZ146yudaZ5PqJOKFYSv6ESbt
RaSpgzbE39FZGxYFVf3NUGjV0eG2ncUVrbM+b+3FY7afmtyU2Yb945iH5pY5fXHWqpLatMa64JFy
YsC+346Nun1MZuZkn66EymNMaplOTMuUQfL46lD676TFdOAdXckJsZ1l6FfXXJM6V9lxd2YiLyLR
NyWYmB9loV9qqWACsLpdqOMFd0byr0nSRH2aPg/eMAKKYAWVsP0zJ8M7hCODzmIHAATi4lWDzrrj
gUEXNbas0Q1yV0y1qy5//0aceOaGRDXKkmVw9qaSwpB4P5GLEdzcu98prxqrSuZmQq5J6B9MnLpz
O3WcHVvKbx1yG1rjjF2KERNVVXio/aZVRZA5OysEuyA1+2Jk0Q0/XANvxncmsxjDSW0Fi6yFFcB6
f6CA3FXzTE22QV+TKdcm3qF1kReVTlycG5+WrM6k0cz7ojYWuD/f0FaCmMayPTeN8ueIAGGboA1k
3vIddnLB4hGHkroK3V+yqrZjhDWS+dFfm8QDHIqsY5lDNwNLAqT0wguQy/UrNe+HjVIS8Tax2k5B
lZ5+IYlN4a7aICZkDRDstIGOK0qDcH5QMk1Rq9B2gsmtwMYa1BVdlYgMpbK8W/EQUYSjIqJo0Y4T
A42ixcv6+NLgtXcTOs3cTDXyuWx2yLUbfpRdtk7S5LWlxXlUavMjtqgLFhHjfqbd0AbKu9kBiMvb
iSj6GEgoWR/ThqqwmpvWcxyphzCA699kJhTwVKbbv7CE1X3ZI8G0tJvjXYOentPRMj9Hh2LNPEZy
V+IiW+tlxeRzjr2j69w15W7rL5XxUotnFCqzSrdmNs57YSCqZs2jG8qC8ZYUmfkuI4AevRmIlWbd
ZBunWbR1iWf9Y6gvdXuZCr1/UfUgsyk1mawsxCk3cbkryU4jVII6r//S+yZ1j3FRsuLq8TGG8EcR
b5c/oQyFY7hFWLOh2P2hupNgtiIDoB6AbZbOLDAoc0hClkqjfiFrkj5ogHkQcfq5bsQN3eYSdxYz
T6TfZO9+Frq1zHK4QmNeKPPYN8910ex1QCLU8DkKEW0SvKJ+3oHGs810RufyOwqlO9mEXN0pD8nJ
zK1hRxNoR6DXjeU1aJuZqzLlR151Y1MJ+4iuMe7oxs2faxwX4Mhi/CMNRZdhqWDVRu4svRhXe0BO
EaRUzaGzWRp0sEZyEUSqLX0NUTvKTcVQSRlzuHykiG6y6v+Rpar/cziFrpqGpmo0R4Vmado/x9Zm
VVm4TR+VVLXzhaTcdRymD7FzjmuW+6UYCppXfLC1gg+W/cenj6/5DcmXqosMpkIHf6B6uzP8EsiB
kiUkOhgq1iPTNC6/PhSsbnPJtue3KVH7X0oVX3/lx2/pV/141fe8GKqQkuL/+d/f+//198/+K9Hj
f3qjQ/id5l7+s/nnXzcd899+X/23v2Hxrfn2p0+WGejW4dJ+VcP1q26TX0fqf+XTT/7/fvPfvh7v
8jwUX3/97XveZmSvXb/8MM/+MW/cdTUBgeJxSjm6P37HH6+dztlff3vib+ny//BFv4LKde138nYM
19UtbeL/qryd/Kqbv/6mq7+rQjNU1yC1yHHFlHz970Hlxu+6xW1lO6ZqCA3N+N+CysWv9+N7qkNs
GtGwvz0uFQd3/gUW5tz9Otg/Pv9TDrgt/jnPRHNsSzc0lzwgAheR7fyZQIwdwhGpEJgRUufLsGx3
n1b1sR3U4t7qF9z/pLukUtI0P4D5qHb4SoaL78TUUqkGzwTNC5qtq75hRanSolmoZX2oHEaIqDeK
VUiY8rquxs9UWMmLLfaRGqcLaqDb0j5KHe0CBgRcq9ZHmuqHTqOipddlvgKp0c5AmADsp+oGOwD9
o6a+mugS9pF0/S1l2TdOEHDLDsW2WvLjujSIx6sgR9dTC4q96fHxIabxzKoqXteBMqx6Q6kw3Y7p
vV6yBu3oZ55VSPdIQRS2Ja5+UUfE4C6p6ws9wK2BmL1dC8QPVrQZwYc9Ucu4CS0ITprD5kJp81OT
sOqO8ne9Q1FttRMvxAqRCJAbMW0zS9vGnWo3yzxh8d1XrOqwMz7Fjvmk5x25pVrHQqiClaPa49YJ
TaphnbvUaEltfRn5HK1nHxK5HDH/NZ0Mt37j2YjokJUPuMLoZ4kvZvklSD/EcZ1qzDyntZajEb/V
FJMoQeE+QLiD7cluaNZo9PukkltsLz0Q7wk2afLgl6ElK7rsCmyj9klpk1XeFS91a1F+pprJZn0T
hpU2r0r3OKJXGMBsbCMsSxCi5oaJz37QcD8yF/RL1p2AWifViZOAYsDwwE4hK9q5qqr0ySukThEa
4iUr/Plo0LMMU6Naeym7a3brC0GvZqYKMi9Hr51Rn7sZ9Q0WObqemNKxpjUfwGawejAHGJGBlCe5
DLl3MVrxlsWQiaMGmkVfovwi1q2VO6/uzJliC/gQmbrMRUkLMqCQXYEiYtqTi9Sx3w2/kGviKLAl
xeXIrmo+2PLShNdSQaXgexs3x4fej4tCB1FgJIsk7VexUa4nVY7ZKfsaG/kQutuQ7SSdrw90abc4
THdRmG3rPD8ryYEN8Im138klQQb7McgDauWDus49Z5Pbya7Mu6NTOeuxzXaAW+gmihNts0WSPKuw
vNLLaGY7dtNEluRw9KigKsMC1uHabgjVTfYBOgJPZ4avwZx+VmhsfIBZuvSXrfVGGvET3IYZpdTN
UBpLw36wB/dTeEDVTMucnGZvcKWjdnCa8qSO0drKNXZQ8avZZ0sTv2dC0IiTyZVHIlhPaQjcxZG6
/soj+E3HeOZIODeeWMSj/oREEzSyt+sSuY2RFyXAMjD93lW0UGbuHv1Yf+ozIjWotBU1+AbKVVj0
MbmEa0HEa8PfZOntjGbsyisL4kQRxstl3psrvK0L0nvQ0jgzJx02blw+uUO3hHMg26m8PmxSv1i1
rXruZIAFy51pdYFMlExOOLFW9QIsDofwlBeB3rQd5qERHEtN7p2wv0xfT3XzpCnhZSCcEwfqytHf
UWKuMFwt9dYgEE/Mpv+ndQFMLt9FNeQTi3cPwm/odmdF42HoT2dIRBfCppwAy7hzF3QFZ46uLko6
oDxNLGhw97JCdDscpSvlVIS0D3siQ11ylT3oFsPW0Nnhc6UJe1jJIN+sptMReUQLkjftGsUyjs2z
tSuSYuOGiKtULsYQHBvvG62gXWQjq+CX5T6Jk9Zc9KgD62gbxR8mQN3B1Z7i0XybjhLf3G0kuoo6
3wqpFnIFYynUkEl3S9f0y1QZ0lDTu31KbX9bjgY9bXeHKmFrfHYCJMcY7+wsfY1d+0aMJZmP/rJk
USZySWMG+rzevYQSN7BCyKvdL1A9t2lEkZwjatJtnvbLPoUOjhhLpNZewaPcKLQWEEnZI6BxzPkB
kFRa+cwt7uM0IfuZ1+Mhs7rlmIYMfe7Wxyw+ggCMhbUvx23CtxojvFCxf59u5emcG4SLyOJsi2sP
/dmUWChxLWarUiW3Obhpnrs2HML/IuMUa8UpE/amqp1jkaeHgA7nKE5CeLuREFx/N7jB05BzF9Vi
P3bE1oTxxbR1tnZw0SaiVgCKaPjMM8Y/8EOtsoYhevRptaIP2cI2BXwwLNI6WXSNxw6K/BWL4U+h
dpYuvQStQiRXbNeXTT+sW1058N88p/K3Y3OK2MQ9lAwWPMt12CFV05eWM669yXPpj69DbyymgXj6
HOUQaioLy7ex5EYgBjlZ5DyP/ihWWZ4cmFBXg85OuZ+zeCemFPQv39ZiMbcKyaPPIjUmA6VBQO/J
m99zYsiF7WIcEda+TiyYd7C73XRr4vEv6rneqZNNZgeFfB2X/XfHiedaHR5NqZ8CzX8x0D65cYG+
OqiuNVIMj6dBKvgnIuSL9jYAcEEoMLj19k67eOfF1t6tbTSQA9zicNnlPeitGtMXvH+DcTp2dmJE
OeiZn+TPAIux3IOiWnuaG2R8JNukeC0rdS4HZen66dnL631d989qjngG2LOjPpETW3LUTvyplMG8
aIp3xe6hkGDueZW52MVOtIy9axYLChLBBRzBuUmLdx9mIp1l2hohaEQ0QDSwcfNzOEBcyKaD2Dui
YlT77kXNnWugwgHGcYWRZD9qgAUxaE+BmdANXXHgX7bL5VSVpTMqS6Fx6YIfSsMg68ys3mFzVyx7
9QeK7HmZo/FmuBUEfw3LGrO7U7MGagMkHAp5UateBzzYcUkSdUMJYxEN4ZqQERA2aLIj/VSNcitp
88cR5xG/ceco85Sulp8XT0j2FnGANZiFB4IWPaF2SM8+gunBVhoXs4XK1cCBQGz3HE/lFvHMxm20
g10yECXAQc1oXbXOttaMFRZBFxG8Lyk7DiBQBzBtzazlT8odYjD1OydlNp0BHbRilkL0t/tNl0JE
6i5G0S8qtlnxpI92kmk3N/WhJsULGaj0rl133pfN4+uBFWG89bep586VAd3h2un72XQXaPVXmxWo
4xw8BBCkuHOcvef+KFpBi4ohxtSmR3NuUusbLPdrOpjEgVvt2wvnfQCdI24yyDZlPxxqhdhUrwXM
raSLGHRy9Rkk6Tk2ostQYuoq3frZTHhPzMGkiN0gZt1RylzIg9nb2PssZaYzGADfXYfJiBCrnvc2
Frev6f5OCcJLu+I0tsGrZ56VtFhLoSy7aLjYbXiN3foaOeZnUK2tLj56xbAzaEHRfgelkO7QH+w7
qPOjvbWh+RZxvyohAA8RIphQBbdV4hywN75Lu8KwWIkD1je/0ihd4GjRDOZ4ir6W6t89xAkZlg7i
M475lPGuRftseCGqioEcITr+Ek0ftjWLknaUS3wBNxNZHmnO+wavgjkKipur6IQWKTVfNcKzS9wj
jfyhYAyJWAS26lPBWkQjo92PzH2QU52tWddQUpgnR2bZmLRDIMEnA6MbIAEfPYBSjoc8MYkljhcZ
NMUIVgVPI9azfleSnYJVBB0gA8Qkjpdpv0UvvodfsHbjbEmOysbhAYIzo7vgdKxkFmBEJvtn8oE4
4CjLfov0f+OUyZti2Rs7Y/gcqDRr/tWjLJFrKNGctYH2ONZrinDds2Zh9uI8D4p7zZJTI7tTZthf
VtW/DCL7HMLi2dJZl9H86SPtR5+9lU0OhJs7MSjSg2JWgKYEAidKH73lvxShvQ5RXXtR/b12gS+a
rDBkdCnHeEtlZ+6SxaDmwd7DMisyuVVH91kJOQkTjpKx1FDAXY7KegAuYqfMjIa5arv+oLisUk2W
0vA9SgzRfQZZQ7l2Azig1Fxpnv9iU26Zydo/Y1sFrl3TAss+rWhp6OVVF9a76Qd3J7+D/SFWbSUs
ZdHaNlaZqr3XlrMBhzUwhJK+fQMFi0UdOd40EdIsunuLXuf8SWLlW+9eNbyit97L2noHov0ai/ht
AIVayPoG3ehooqdO9IvdZG9GThqc+RGKbh+W/jUY1R++fA4sfWe5kkfBezFx0Ohp9ikIkm00bRm6
WKPitr1N3+hle2f3UWQxy0/4bv3VS4Z75p4i0N56mJzVKH2DsH8r0+LQYICQbBjqFDqkQ9ogDVqZ
njXRHsFMXSlh3wa7P2X6zyFX7sPaHmGovhIN/yHL+LPFxV5E5oRmO3Qqj0zsP08z13Sc01/hqijT
FXM3HRYOhJ3lf3XsLKDSPZeRvLDivQKUp/OVrqeXIZK5Ty+LB+/eTCpzpT6QUbmCWbOuEvGeuPHZ
5ybyOgsJ8PhqyObKivmtSKqbE4EHJQCsQt+Yl3Lrle2xqpu73Tf3EIlAK0ZWrCG3OZhW2dy6ODnn
hvZJF+nmemc96KGLBsdJTZa3z304voI9OPYFPK7Eeae0j3h9M+jyNfW8m84yovII67K+N+wA4y7H
S98tg8aemeZbYuGQSLV1RkKpbVKPt5NPV9RnN1mWvnIpK/OdrfMtq5V76i91oz1PN4VIvHvkOO/T
ZcQv8AxgBBxKyS7mPIjwbOo2B9dfpkMwbeXe6cmhqL7FwtsAtrx1rXXkab7rTnsFYnUB/7ALkMdP
36M8zqxa4ynvrk6anu3KvxoDN1ahn/xEXmGpoPn+TqnzIBsCg0x5Cyzrndj1j5EAMrg9/otnJW+y
Y4EfhvvO6F8VIe99rT1xZYGyrz0PqYVXk1ChsBB0bolBln2rvaJeOPgKGQHo7nRIgBw4yZq3qPQO
tAhepj+KwM1dpX0Ehb+XDsSnCKui/xI16U6G7Q3TQUEkWZG6oMR4/8qFCU2yCAVWLuR0kUeK0pUj
zxp3do+DWdrfwQIdpl8FpuMIgvs8hv5r0St3kbVHzX0NOp572RxtlYlF9WHzpee88a+pNFFx+LMq
+3XblI53a6z6KHrl4lTyqvAX9NhijsnRh684HY9ql9sMHxHbqvfpR/GaI8VS7ir+UatBf1gH14I0
EVUnWLmW+yFeWViDE6sfsUZWuz5Efa1lByu7u/WZrYPjNKggTtMfplUMk0gi4UEPJ/U7VsU7kwTB
iX6R7CiLvkjvFDdvOeQ4njJPLqj03KYL0Af+PaGGbDdXDQ13jOoo8dneaRxjZx9bTbnYiXvT23oV
BByXYR1txq0+GF5jnkglsvZBwlI7I2zSV8+Y3g4j+thYfU15QKXK3cAIWoljj9ombrwLFLO7ZGVQ
avXNcew99yYUSRZX3HzTHaWW/rEym5dIBtfpiWqFd3YPWpbjh4pZDe4QIUvLu7kqD0ySnPVOvk5H
P9ASwQdMSUc7Td8PRufmp9ornXK4Eeek4DoRb6jW5sJp5CsQlVcX9yngvGMcuHfq2OehaW6OmNDR
9jI1+pswquc25h5ThlfHaJZuj0thsoZqMQ0IFbNqjfNISMTw6BB4SkdijQa1u0YeyMZUfVJEc21+
VgkRWEXw1lB3986NkIsiIDknjz/dsP6QjbqeZgej/9Tw0Wa8hU7pRSPCKCKftma/6ifODMbm0+io
Z6Vs7tMxBbb9LmK2olRmHJuWkO5hn2nu053d0r8y3GE3PavYQzFb6Ds65vydklYDUyZAlTxX6Dla
x0x39w6dhoQYF27tiFvc6OMzEtpz2UAurgwayi0S9eke0F6nsxvY8oyl+q3I23vjVh9CSopG8eNz
ijZQoeiq0757DasK1SIeiPhtpLDDpJczhXsHtV/ryo86Kpcma/MwY4Nt+0cnzs9hDvXNHYrvFcuf
RNOfbBTlszIvThRONwSmbQyKiqjKvYruEgvUvhGLpiO4iBF1EoA/noA4QDJIyTPu8CrjRdBf8pjb
mvXgdNOQ37xO2fPG9Fpj030G1UcLangyvdeKKkTTHuEUfaQt04Kvrqf/t87Ewo0XcapgijQwKzJ8
22RwinSZZTuJejNGteAY9rbP8yXW6G1oyo0yJotp6ERjuEQHWVjAvdBhdT/bNKVVCBYZvEKjmEBj
qqdQnAaDfqvaZDsFY8zMYouThu6u1DhsFHANS+C8b45IFmYKrieuCjUR/wjqbDlkAlyfgswk24Sd
terIjXQjlr24/8Zu26r6KaN6Nr0djx/oTLGYyLxam1csPREtKOs+UM9SzXZh8WZkVCCsRddjvfKK
taDsZBXvgXjuVbb1wJM5z2UJJyx4wi251sjBNSB3UMabm5Qbp7PVqFyWZNw10K9Su9p7Go3O55HM
xJG2oUe+dR4ThIxzOambPVoB0Dbu8/RKxilgHBt+f4FDaLIYRmWN9RIH2MDujO3UQHuwRrIv9XJR
+OjNE7HErbzJhpKF53E6JyhZ1qrMN1aO8MT0lrWd7eIa1C1UtZhQht4tUMbv1YTBFH6cqfzEG3f2
8+SLljfmKi1dKwRozNW6e1W6nkz1NPxIbIv8RHsfxd2ObFeKUq2KrjgtP/UIuU5EFkLSilkIygER
lvoa9j24teIQTrpN7kUK+XR6i0KdVZE/RTTbyORLjf0dmrxI5M+m535peGCXRl1bCyp+yA7Mi1lE
5SaKXNqN/q32AM6RCOvhSViw4lmbPhoYD8ExME36lGYMOtIgwriWJzKufrahFy6yJXrKaB6nSOsL
wTZ3yJ2FbBMSrAr5I9eRmoyq/hmSAI75/wMxyM2vI0w5S/SyB9rPANQB17mWmHeGdlQL+9igrp8X
idLOQFhv4pG9tEJnj3cFXSqMH0kd/fTZIvj9VqAVfjLPQYQ6BMGCBZuvWIqBQCQvVV/tsX0ru/gV
FSwebKSYVpkepAtFHKVGFIN6K7SUwGiIwb4Nxx+FAHVViBIjCD2MU81JoilCBEToayE9nBaM0ejv
RO8oq9K1M6Am1lOu4fkjUXUx6IqzCDTORmOoDolLoPZIj8V1rtEz5YfiPH4zx+wWYoXGgoBx0zOo
aARTUnqBljWYUJ0YVwevEti5pD8voiRdyQj9nKsQBFpRgU8V8pA6f0St7cC/gFUwI7Xgp5T+Bspc
sUgpKOD0IFpJcPXw3S0rq/mGrf4Ob2EtPLTHKHvRudwtCZMXK9E08fbz2LDGmWvaz9gS7Lmiux1V
WndhBbkzRycEfXG46RZsX/D6Rw02MEwI4pxKqDtmyNKMdPNZKpIf3JXWLBk8DNgl8BlMhIS+/Kw0
BBN97czK90zDlBIImC+Go+zargXJluIn6in/1RJleBcfyKhD/+LBsfrXO67/bc3U/6x1+z+wl6ob
NB5pTf8nfdRnbB1t+PWPjdTHK341UYX43TEYkUAaqoajOubfm6jm75Zt2KrrMGE4NBtpX/57E1X/
XVPpkNOcF6apEq76tyaqYf7OCk/oAKZs81/pnz5a/P+Y3yoM21Vd4aiqMGFBGJNE4Pu3K8CB+q+/
aX8pqgahHKtClt1uuyaFklpvY+8Sz8pZfIVqg7onLr7VZhdFs8Qt7Gk6xyXb4RgTUGhWY6R2rMT8
4qTrKlnBd5yTaPWQABdRv3Mo0TOWar2+UxGo0IqMP/We8nyatu3ObeRTqQQ/fmUXaTXxr9i/qX/1
XnHDlTMRRyhwALSd2UnTn0GDDYcAWSTtOI3Iq87t10FjsgLmmx7CkyQdq2WRlz/Bn+aTzASyVUNU
aB5GsFp0XNO0kZddAjFsUsXSbNBXSuQZwOHUz0zGh3+4Bf6D7rSuCpXz9+fzCwHNcVX0FYKUZcv5
8/mNgbw2RMoQU5F1gFd605s9klMrHWiX4RQElVQIMZVWfoYma92HhDTAFNwwppNBltx0igILhq3g
XKDiQ6pD0iWoGGKPMzJNGa6TdD/q+8cLs3YUz6U/iTGMe6+/OEXaPJGcly0LNzReidw7E61QXgqy
AmZ9D0mHk0VqfGfp98enqZvVW3ABtXD6y8iuYZmQW8y/VC6Dp5pPSRzuLIKfyT16Qe4t8ei20Qb3
bHhDUJdufWwdRm6idF21VgrWLiteyVGMD4HvSVpnabaodS3fTvle1FpZHet91r8Y+FuoviTGipgI
644voo/jYB+YdFgMw0ayRPsiMGtWdxl9eIzvsbVSiW1w/Cp6a6LUAPI3vW3jhm9h6ex0vFABRfYt
4QooxHMu7jovq5y5QHjDokzxnxeyezWNgZQQQw93j09zr8c1IvuLEQh7BgE1W+BKJVDBHKO5G6Tj
B+GAK9MBf5OkdbAhwTrejkaerycq6/THMl3ox8hie+A0T35rB1xX9F9mXUOGfESJRGXnzoFCLCVR
F++RqMoNKhGYSXhDwRC2FKKmVGd8BnGyogdhHKRYSXOon0LyzFJb46RZfbapR1MeRWV6Z8QDc6rA
4pC27nsBIWRvaKmx1EZTX+vNaNYr1Xa1eaiH0IRRUewel3IUMJRtLMNuDisZEsA9UsutXWIpotUP
ihwH/6HX+pvu2Pra8kzz6fFhVAkzT60cAbfdH+GWxdsGTs7BDXxzj83ELAtxZD7Cw0JTiNo3uE70
BWhHa+XAFtBDqFoSjtHW/rdeGfYTL2eLMtI+NFRW18AbQCf3yPIFtjQcYuXp8ZmC9GDbOxRc2ehC
8vCacoHFtZuVphnPHtJ7Al3aOW2n4FAlxtFX3PfRyavjw5TTt/atQzV5BIKg/ZFW3X83Ar0+5TTc
qsIoDjUxIpGsykOrUcd1UzedB9UIWJsAdXAOKGX9wPzRqZXxlFvJK2tl9WC07Ub3omJfiu6War57
i+Ni2yXVDx1x1TrUKkQK1WieBtIc6SB9YzGDxcvhIHpr6D58KiwmIMvOzMvDIx9Gh966HcmMzYYv
e6zfzNINbgKd6TxigtnTg713sA5eotoOV2YOhmoKoFljd73JKUVYr4q7VsirVznY4eFxONMHfzQw
E5I/Z08OpMLFcw5jJd7WTpdsDYetX1Xk9plihn3uqe+vashys1pgEwVFsbPwIR50RZdLOVrkEDS9
dyyiCoJiQ6OYT0JMkImudofK8uxzqw06QoMCENn0htFU7o78SYnMADJPgmDYqplGxdTkRBOdbEHA
UlscRj00fd89d3iJCALqCaKuNOfMROOem5yQh6Ggbf73r/lJ526Q+oJMmX7EyBD99pLkRvhaBJwC
vF27Msuela4st95IH/oRwglTAJtUHK8e30xw163zepIXkr/D1Y4TimX9H//69bWepe5IzsnRVLNV
a4b1T3qyhyRmm68Qk0ImDoFOv0Zkt0YCrkABAKqkt+8pQSDSYuHosotdPZLGzDjVtlE42gsliZVZ
1FfFlRZ4Pq9oia4b09dpdmPQxlaczX3LeQ3Iilsqtq/CO55Uvr2I9IXlucr58YEcLPKYiQftQ4sN
nqKvjVq5Nr5zHOxkKV1xV9jpAX4o711NgwNrnyhGlDXOhdxivPDu3MKYU2rNbkiCp9rQyVof1kH5
UmrZVeuUtQs7cLT5Uo3sm/yEAYc97IkNLO5ZSFvU1lHHK8j+ko+mQw+rJq+5C+c5c/8vYefRXLmx
JtFfhIhCwW+v9/R2gyCb3QXvTQG/fg46ZjFSTLy3EKVWS2yS96JMfpkn/R3ZQZC2zaHXRPOZw2Dh
2tJUdjJkSRboSybNrgtJG/GpJE76giGgOXrbQZCKGPQ2sbBdQg9Koa9jJd1MPYdiwzwaytu7dLTI
zGLHghiRscKjS49sA4JbbBPnVKm2hB848VNoWxbc2jsjeGhiWtMdQEcoLyMOCYfxdOPte8Gz0YdH
4TDCrLzHTDECDUcG5uWhsncz5bS5rnfMN9gvp6sp8bMmnLkVje1kf9BshhYwQuhtmyjad6U6hD1t
kX4Lr6hgWpeu+2ikQ5zcOz/E5Qcxe8a9lZbrvqcCgvhO77nbGA49eLHS28ruow/49jQXHrLm8Su5
yWNhMHiTZIHjnPl6uY/MapMacm1HIY0s9TUjhpul5g677hzCC8YNYoMet7S57RJ7Hwu1gBeYiPJ7
lj5bjC8rh0yUpY7VZO16Q29yRriztilgIFqv262o01dXwZDNAO3O3L6FvixMpXGZwlLS2iDvmPV4
CXvBvqHPxpS9NqV/G2gtR2JhlaHIsR12itbpZFqCreWO3MvKu5cxtz6N+KJXsxxWLkWKkHmOffiT
QU8beLvkRB6DMuTuCI6Xpi3byh9iq9mCJGLN29g634G9W7cGFTYjTeZS7kyTAuNs3hO0eRCq3QKu
W1UkrxBj/M+IP03w3oJsyb5hQ5VgVCwHl/bDbEudHxfCo9PFtzbgPYkSYxl8cs4Aygs2WlAMF8HB
V8Od9Itthlrpg1sjPoDqfowksVu+sa+lvy7J/Kvr5zushmtKKb5z/L2rKAeoz58ZdISpLO+QYm3S
9HNZlY3fARig+tNl7Wfsh8epjQhYNRv28224wUp4EJ7xC2juxieM58uGjt3mJKpqj0C9jfmuIkkR
hGHcx8p5TVR7XT5L/NxgfxrCfutUj6bixMM7J/OWVU899K0DxtS5jY0+dKqg/QK4q4FDIzWY0Q04
6WFoKuNpqH5qgBPR0OzqeiRbYW8ajELL+zlup2vRda+tIPcSz/fQ6E585Zs6W3PG3Spkf/QNlJSc
QEC7H8iNLP8+aMjS+SUBP3nM3W7dY8yI4HQn1Os5PNB9RecEBSOWO1GRSLBPd6fl763wL7G2efGW
i8o1L/yjZUfXsNGn0IlwdsMltet1w0u5vMatgxQCWBKjReZPJ5N0EL8TxtlxyCs2QPwdY3SxMkY+
rnVXgxpevrhR2hs96FM1M0qs8tdlLcwhrpZcLNr3CNC5xUnV91GWvPwhBQjbS/ExjeZK0o9V8jpM
TC04l5rbCbrOZP5a1rPszO72YI/utpkDWgxzmrUTVjHchB7STOo8c2hbIz3zhKS0LVAV4s4YPavd
KIm/4GYp0+DdciD4gJaHXtfq9wbrJkPV6/IqoFI+mIrP6NKHVeMKNKdrEMSbrCneB0bgy1/OyP9W
2vdGBBFQV8YvNlqyBfqjVeGtqMgGZe5LSAdBbgpM/eQI4v6ORQKlHPZ21PEw8+Co9qR9awfydCe9
4Q4U+lEVX8Qb+fm7jxru56awwhtQ1c04EOdIjOcy3YM2AL1yKaxxX7LrUTJyzMiyN5M6VQ4/qX66
YsN8rDx/o3D8hKXcViAu2OfmV5Irx5SxkSXHA56DgyqcD2dwr7ns1pLqixaBPScFzLEGmHgh3pCl
FLy8+BO85IbmC3Luo78dp+klsF7aNH0g/H/OgoyrLj/MEdCORxUC1c9AuS1582NoPx0d9KULEyks
NjrtL7HSHx3vX1dU78V0ILNfravKODFyfmr7+DJSxlioT6t9CFXw1kED8v3ojkjltandc2ZiAnJr
Yk+E32QfsxQoRnIFoyUDZl+LU7QZ9o5R8X/bXxCf3u3BvqY9rRZuilRrB4Qp7WdDRqyIwwFO5kF5
h8mhV8edGJLMvgfdJtsWk70HcLG02HhI5WRieg8LdAm+OxL5ihPSb876lzAbf4DlfDo9HqSJpgWH
Y10reQohIZIVsgQ/ZcvAfmqnD79lTRZXuN/ugo2F9PSLm9HFsK1dhauhzecHG98h8uJMDYONt4mu
+OxBphijU6A369Fzv8G1PJE70Xb1oGLj2e7b+7AxH/vxEFOfqfzoJYAOjpNqB3MPDJMY3t0G27Gu
K1hIazNf+PfefFFT8bsq5Gc5v0+z+SqqDpGvaT67Xl2aSHzB6ti79vhKw2JNHqO8Gqn33C1F7lGy
S2McE/24p64aY7I4TKX1VXrqy+LlK3S5t5Sm+qzdz4VxSgC68qZa54Z1Jnr+LngTruB88DjeImop
dBx8uG4CM9dAkv+py+jcVFg6K0b17HAN1+zSek0Lnnc7eJRjcjPAt0qfUW12pSZ740XJz5DOIIvD
PyIt0CbZXEvGQTAm9VhRadCcSo5nbeBckqDnkALaWTw7on1IzOm7IKpXq+DRYf0bcVzLarU8nfEs
XjjjbuzF/m12P1bMVYrMflClqKWd36+tG9HxNwRMp+PwABRNm7zWpfOBM0N5xVEm+i1OqndC4Y+8
Z167svowDc7jYEfqMvuZdXWzDQiafbcUS35ZBTv8UHCbtlN9xzXiEFdrQYZchp/m5H72AVaIufwZ
WwOCcDjfUnMC1rOMdOr4QI/qjQ7auLLv/Blana6Nn47zw8r+6axMgvclPz35sDMy6tqaHhxVhz1u
LAMiuu0+A+hl4DqaqujShSxmprr2ytpzcNTmKZ20RDoq7uIE53+PATwOjEM8YZ4axUal1jez/FM8
VyvbbXizDt5OdS1Q8D49Z9I4zdIGrNOXd1Vus9JyAdtXWGABlW26zkb49vTCOMbdNnewnTgSrAS8
7dY+VFHM4x/QAx8cBEtMnDuHqiN7Ngv9nQt319HKAdR6i+HvY7KYFFAIAnTilJreV2C094AuNg4F
ajXHLQrC8Z9tAzHs5qE/l6z6gzltTUpWE5i4wdC9KNu8DLp+c9XwYBT7KbPuzbxj7/306HrpQvKI
4poTMDu4ORD1vsRdLZprrP1rrXy56c3aX6pxDr0RDHsQe5SXsHTOBCFWlcg0jAr87V5crLXNv/Lq
iYUgQZtg7dy5qn5iZ8fK19JROmr3F01I0SpcyrRSDiaUtOwNw8JAAfk+Z7oyaZcHLSKFN6m/SL5h
P6fWVVbeQ1PsSzwDc6MfNG0pKGX9py6e7MHZB755B5L1YNGlQGkkHL+5py9zPpdRyXzaeei84gGG
dLMvMGl5g/kymO23T/dBEBak3Mti1ZAJSP2YXeZRTtVJKeM2E1RIrrCVh5XHi1Xb4dY0kj8tdYSr
MC0+Q/JrFrd9G8eRnSH8sFZ0DMoTw3uQeX3gnXhmgvvYx8OdmSN0MimMlNypPt4RheJEIAgmxIA3
X4fe2cwAjoPR24P5eashW3IJx8Q0rkr5UlbBqaM3EsIlBU/fBpuQmBhO0eC0tp3wGnDjCUdOpRyL
V9IQu4oQhW29NIrSjjE6ztU3JXUbK6Vbk2EM5UvgRAdcXaQDGuolXP2UAY/SkuUH9fQd2MPa6LhW
ifZsgivde5XUh7TsOdZBPenncNsFEcVelN0Xo303IMashtn84BL75Pfw3rqAl7AuEAQMtZsm73EI
SZ84lNTQj03LJGwlmtw0MKtLSrnduo6cF18v4DQgU0N+C2YmpaKSbDWPKGtsswCpDQU3Nt/VPjMu
o7xD3N0lMf2meXD1hmyvrZot6I/Nvp9PPxj81/jpTjy6HSHr4iZMe6s1Xu1iPFSCHP/kPoAj35VV
s004AFJ9/aeowl2TllfOnaL5ouzjVZtiB0zzVJft79FMtoIuQJcyoyBX7GPuqWg8STsVzMQE+Btl
C+BkjUvil3u7T4/apjJJJs9eNO76zFkH8mroZm1F1gXAxC/DLfGqmtvcZZYaxWs3TwOM4Oou4Gwq
6BGtqKEJswUPCPI4zF6rhzb+Hqtso397MOWwh646xzpQ2nboPKbvLDQftmoPo5DbngqYQczXyQ7B
aMAowixrQkwCJcG+GOyTwH2MpTgVroQ54SD1jZ76dgH3rDqM/2WL+cEMH6nhdJkkvRVDyq+roxPC
2HXMeyPVLNpltS8Jq1Ma08CAdvZp62NJbQ8aV3RQ+39gZLnLbsS82Kv2YSte00Qfgso/C/pUE4aa
QJ7v7A6Xv/VY9e5extPv2HRu1jycm1mgB5c7OxIMj537xDXOYSZ3Q9ndOx5ZpKm8oEjeY6XhgsQD
J6LLDGy1lhCci/K9G34xWSM/HO7wDUAZVuuhh7Hd+usmSb+HVuJtybfDXB8an6C8rU5ZlV1bk5gQ
xZBZwapt0jabl/LNILNtY0SYgwrPjD8czLn8hui77QZ/o22a1MNsFybj5qvtpguuKgF4JCs3GXpI
5nTDWgkT0nM4r+08/AhDvWva4JzEPkZmMjPWYK8zHhkI4b3MfmmftdOFvSnNVwcmO+DxvWItm5yf
Fip8pKa7nuLGmUrA0tas/e4fXkV+yLAH4SEeqaj7Hp0vT39UItw0nv3jG9257aqlphYXKVBHe3of
xuSpxbfs1bRWyAzswYxkrwzG7khmlMFM1N0bXvdWtuAQe67JOkCwoBEuoFHTWFo/ZlzSVv5s2B78
wHanG1pRYivc8CbbmsOhMzGlRTF1hpaDa4JKSOKugeHsRmXdj3xWD3GZJ5WOWVTvnJsMpTS0UNXy
vicMX2bPoftVYICRp7r2NkvQlcmsWo/O8LrUcJSWBgkZnP46CIZVmUfHSQAaSIl+JDD3DUyzttme
Emd+cEVHeiU4xAYJ+S48d9lIF2UI4tj8rAc4ea1V/AnJysHHHs72HKyUMb/OmhFzhNTIFn2ihqai
PgXGY8BgdTlKM4ymzeQ01clyFCGupuBQXNIMkixn3HBB9SKeju7CHm6euq5dx75z8nmGytJkCYpO
raD4HnCUGTZMyU3gCeFJ0DhgAwBYYe3cDUulHPJTQS0z/S5bLOrlMW0BI/jFThIzwvS4yprdBCs+
WKpBONrcp6gBntnezCWLP2IjMmk0ld+69rZpoOSt0M/5cmyjyeGr7vUG/vvj7EdnZOzncf5dc1W2
kwjcq7WewnCL4Molvz3mNepuljAbH5KDtKEVOvuxbkluXCbwQ8INnhVtr5zlvwDIXJi43xiOgNn9
tiExSoiveMOhrTzS7rMLquompmSbpL/7cVyrUG29hPs4KDBdcdFF7SEo9+L02HNCKCaEji08IOa6
XPoB5kr8TlrrEg/SZ38mWGfwrVLS2GDNNgd/6w3Gl03j3QqjL2P2/NIMwSdQdl9nR7MziTMYN4PK
JRLbyWqwUdlFUF/pvGln/zg2/BH1wjXzn/AZbWImRdvAgpmd56x6zRpD/74QCroS35DDCJ8svuuf
bXGMSgWWVu5gSkXYQPyqIe2/cmGLajjYXCzWigXIol3LDRyaCCCN9FTY+pneYUO7N3i0zERzBo/X
haKz2u2pYqbgugWBNxr3ieSQSmtI61RXSVmyR0EPu+HWEPPGr54oEN24pJW07Dde/4inLo0vVBL/
CkCatMDJKWwgBdRePIreJlCuOWRtQFDzNQfj6/1Kyx+35+oh1sBnucCv5xyBV4RYOY6+f4RLeBAF
8ZBnkbyI9GvgW/d+Qhncz0EEnlJwjsdRTiAnMGNoGPneP0IDP7EUz6JDavToC2AmRZO08L5GGIKJ
5W3deuBlIPE/laspwj4FrqTYY5lJInM76mTLJdCNz234msMaKgrvOnDeIleK9jczoz3kF/bFnLR5
OPYnrO5GVG+4Ja06uhGtIsXw9c648izhj1id2rpgPWUnsRh/dsabXR+hSiY2kD3AOF73e8xJLS6B
T3PyMH4eA4zXTvonpqBsZbfvADqov9Y+GAnHOtqkznLSZgOoxsq4oeZKzz3JrnsnPgmcE91elCsU
JFBAjTz53gFq2tFlFclmYDDGW2NbF+5inAAovIaT/O1X8wL1QHrrG2rYEKtCYy0s55ZizozBPEJr
3Se01MSYVFLX3Y1FS2dEepdmxgOI0aNPrNfDBYUy5JAg62T3mORc8lJe/smc1iOS3QRFoIAUD3Nv
LduBa5a/SH723lXTxRKK0JZGXCq7EyVrQ4hSNwLVBCw+m2wLgsY0ICR+lcI8IiRj1rCIFvCT1QYH
BtHdOull+BAtHxp0b+n0Dy6283U+V8GmWHiEDWcGDqaNAoXUTd5d3uvukXzzqce73eeYkqixR+te
qDW6SaOz9JO15VIaHZgjmV0GK8eBVMXmL3cHuGG6LVNutK1t3Ci+EhePSQljEUqcDKs41noMf7ej
dUHqfAsMBdMjTu2bsCNzb3jtH8aWS/R5mrirQ7L9+8vGwiOWkoDk1Mfv/v1QB/j1e+fNbczmIRkd
TNbGqxrqb6Z4zrnQclNj9bj7+yEeI29NnAKqidk4554OySBT5hsYsopAbTrf9emF59tHTQPmFNjS
3vthytx+UpQaJm0oHs06RverYJz5wyQeq8YllkN6MY5B1gLBmT6JZHFVn3lvOBQz0QwwE4Wk6mPj
lL69sytsR3nVZDcQFc4T9ZF0pYXqwxte9IQ+Z3i48xzuuDTC/Y3IMljXVEvOGgqWYYpqbei4+Q7S
H9sxRvREjbd99l08f9R//f2nAll3r2TOacpjFrAalxm3UdFkJPPnqgtc0HDwMAiPjNta+PIFXEQv
e+fZV2T8oOpjoJxhOwodL6azzX+zWfw/JguQhIAsHAuLqCP/abKoCy/ysgFOqhH2oOSsmD3XCUjr
J52xwxLJKtHqP6oKxTeiUAGQ42JVxHzmvdeUBJcdBowyI7OEsZ4KdSK/HR3NkxnJZ5OL/H/DbgA/
+JcnJLAC12Htlybz6n8TC1LwUpYSQNFraNHRBuK/Gqv5ZlASQUWS2gpjKu6dMQ5vab+Mtt2mukth
E+4zcLVnd+64rU80xi2WiSSdH4opU7QG2vVPUw78B34WnjEnbEbboyOAmfM2KpLg7u+HOel+5+bL
f34BzIWx8E+XS2ALKVxPeAEuJ2n/8wWgs8jHGhwJaNQxtQbYAe7Ia/gbXMw3bTJNsEqD879XorW6
VXwyHA+wqTu+AGpEi/Bc55EXllTo9JeMGuz/y9f3b9AJ/ApbOp7nSGK6LgDFf359Ax1pgyGJTqa8
2Gi/BHMLi5820VS8TOmM/hGb6OYehOhLNDzPwPz3sPbD298Pagi3//krkni3/vkT40clLBtiqeX4
juks75H/47syI8PvST7TD9CaZM9M2nH7AsSAI4f5QlU6g73+OUl5Zwg6k10DLE0k0k2usG4Tt4G2
Z58ai/CCm+qrw3C36RExnKAWr04Nt71JRu/xP3/Nrin+/VUD+vBwjElbWp7nY8H851dd1uRcQoZz
tKY7xKT7mRYPc74Y+GUDu2ZEbdJPwnuaBmiaouyDJIJ5bKsev7XayExQt6KtXRfB2o+ph9z5xH+P
Q9ucAtQv4ike6kp+79SpuQELFa/9hgYKJ6GssCkOCm9JUrO5tUsLYAozbLbNX2UUDFStlm8tlDo4
waa7QclpKRhpJXJcVoXVaXYp+5yt8ImVeI0Xrdy4cO0o+GyvtQZ20YHuonyYjEQfJ0zy4PmPU0Ae
zRnge/a8TUwKlV2/X+mp/okr9Qn+s9umbsO0qq1oP+RIzGyP/TWwUZcshWMzA4oMP9eEnbdtRuu9
yUe9JrXSE38z9p0FfbrqgZg1vnOUnJ9ooUx2QQJAp+mnC92rFOg6v1ugamlM5Z3Vk6V1ErbWblhC
pZiaqsL+jXP7KTYK84T+/OhZ1afhU2Dt1+TbPPFkG448eP6I8cPfJYP+LU3aZRrDBgFJjfgO8Aj6
/GXCzd9IcTcVS/MCl1PA0x/jUHG1dV4naaq99uldtHHIGz6Rl3Qe3j1lIWTN4WtmPJZz4b4BsLvA
ugxWfovJrRH12hxT6AodwkRYUofMHXRTl0gT5ZCCjS64tkJ4Q5geqLNFK3jRZIHbvj+qdDpTsHOV
0oaKdgqK/po7OGpdc/ogb2BQjLfXUD1xE3typ+lxStk4EZYKQrlG9TQ02W+TSjLaB2B6gn7hztat
0fXJJeShxRWXzGiURC+K+1Y3MP4FmXVhjIGRfKyf8xoTSEcX1bZJRAYyfKbkfjzTBMJQYcnu89uz
5M6XY0TnC6c7rXLlp+2gMSplUibItTDkvoqh+JPtGz5U0L/wZaarnEd2ZfatwI+nMZQQsSlIXLlx
wLDDoIOvTM9WnV0ypeJtXdEK3FpAHKeEa0laBnvKV0putzAC6I48TAbh/yw4NMCVjmkpXznM/Kl8
WjKYMTWrworFUxfrnZ/kz42OqLftyJyn6mPANGHuE583hVSFd7L7bhUtNgnb8nekETiee+3LxBUL
q82E0CvPZRn+rnv3xZrgLBS0gMT1PXTbcNU3bvbqjhtgyf2XSoJ7QIUb5WA3o2bky6veZaOPFlhD
ZWVHr41eUkXC2fQ8JNch2za+e9+0KiGGywgy8ZL81qAyb0dBv0Vj32MsNR+0n/uPTgPoz+nS+fBQ
6IJ44/JhjCf/ZjM2CMnlZ0kIsXf2aKuGh70GuuKd/VjqVd1Z1aEYIv+pchKGYbV94bTur0klfzHk
BTVgRtWma9JDB0gZhg/j8aiD06uMb0yOz5HpPNDRfuntrLkN3HqhiYlb5NGvRnkF3Qpa3M9F/CGL
qNuLpN+7pvPL9l3zgMXqrREcefE97cKwBKCNr9BQzmOurHwdQ2CdfeWcKZnceEX7u628ccvg+0+f
AqLhYCfXtbC/Ksv9aC3E20C5h9nkTOX0tVzTeHI12tq5t+3ywQAguIfwQOe2vvMTToGYOPudAUOH
BS4AKsez1KbsLYE/TwfEZPL8Xn2K43bXEKO7Ri0kHBPa/m7wQUiKjhNGa5M5C2jsDoxd1zvikucp
7XD01ZS9Od4abJsbwWilF2m7slrZEliPonsrau6rparN1BN+ohTOkqFRHyVeQQ/T69ogFL5VcfQc
BuCvu4T11zOKAipn4KwApXCgfPWUk3Dgp3xLay89IlQtjQ4rlTUluSFZ8f5vL6XnpNTuYBUSJinY
4ixm64hZNLg4PDr3VouZL63rs5bdgDPGTtciMz4JCHvnbHCfDD+Vd8YTPYx0mQ3M+GtP1sBDRbJP
RIObn0MTSj6X90rgGkopZyMGuNFefjOsVuz7XBI6D4cXRKSt0i+0dbKZOTQ6cqvx7wuoBJVRpk+2
GxPd9GlYK8b6OhXVrkuw+YhuDi6t+aAsyUoSeX+qwsswU2nniDiGvkEXBIxBvQJzsBpqStNsLYcN
JRXdmZv0Dq5zegiFuBFHiG4hLwGlVAgQsdwXcX/T/uivlYXSUwzMgLxsU9Sh2nmB216TlCt70EXP
8L2Q+Q34i3VyroQ/3y/tC5GLQ8sxEB5rnT4OXb4WEUel0gct0tf5LWr8786iIG2k8/goeaLwBN3i
qqJQPaKfeZD6ucTyuENZjQ721Lpra+EVBgYwAk3uJDNAAmRG+NzmafEoMAQlVVduTHSDNTQoWv6M
xrlaicJlVHQ33fTR0SmCXdsQq0iyduLAi/NDI+x2RX/SbmGzsyjvNuNX22FqMk8xbmsomjXlTqPs
TkkD3QOpC+bhCE+dDPrfD1GALxzLxS03WXKA8jELL9LxFhlhfETy+Jg75dyx/fZ7gjw40XtckyRl
3sOp+oYegnTfYUcIhwRb7cwZzEjExgwBEZit56wzEPg3KsUHSJK8iK32g/P/frjz09WUVMMxk9gs
GNMwzc5b7F8u90ESKWsvHm5VZXaAbNx8G3iRy+hgCkD7F/FBDeK9WVzk8EDNddRi1Tczpi+5JU9V
Tv6nL2MkkqTqz/3MHm+7zrlKw/BqoSWMPVSDOe1yGDbFGaGb8ayv1Hgu5GzjvXAIZnmzc4jD/CmN
k482bwE8xi9zhRXILbKXRA7lFoscni6zi9ZEGM2dVYrXqnWT88At9QSTk/lQoEM4jYF5GvTcvHSV
/eiBx0M6pW85N2zzHMvgV9I7/QXRecMFlJ3Zsk6dWm6rlhtBHlDlHZ71K3p+v4rLkIOkRy+VyFtk
7iBiCxsbi4FipW+Bg2nGV4DF+ro9w74cUWWa9CrN6lEWDAhpOjw5klRqkGL2893wFXcntIswc46R
xWCtkTDhI+Yjdh6154g7FMNSABn9sYysee/ovjqONvYzqTMqcyoaWiAVjbvR5jZuxxiz6C9GKJmd
HL2FeZ1y8oG5zr2nsX2YrNP05SXW0Tfa5iHndjYCiVmVrVkcU5mdpZc5d2OKuNNbdEpmyWWwEfXN
unnkWbyZQvknBv1ffXDz0rI4db4tETZJrmci3NFIcogxqm4hCGGbaipI2CJtrnZxHmh0J25RdYeC
rABBBVKacUEJi3H1ldlvTSs+FREmfyf1mMoFtbkeUhofDRkeqah5bh1hn2ODs0zviX5bAw3aGSXl
hq5b2ocxwgXgIuJeawrFXCrAzOxCSQoQHs5RG8tEpqlyzml2Hakbpz/jOrvkKvt8PGAjjwZ3PlUS
mNqoG3x53Y3GyOZxkpyYODi+Tx5zj1H86idcYGqQG8NyBYcS1kxOB/CAktvcsFcEPaZqavMaeHWO
zfZytDKf/GfOrYnxF92XiJNqY+RMGmMly5Nuu//98PeXsJqpJpuat8yL0svfD8QUutXImXc3tVZM
waiLpO9Pb67oTQiqdJvPnWdsBivfzCmL9WzTdwXvaNDeeAYf9RDbDX04qhUnN9cbw57bE7A0a92W
hLxpLyYQKcz0NmR1dpvjNoFg5pA6XQjhcNjTm1g+/P0nk130lk8+EXIrSra9QNXJZqOhwdImfWhg
HKJfNJs7bJuuD8ue+c8ugVqVjyABLQva1pgjs7It0YtLVUXA02+r/AzbBUB9kG8I/RT7fBqxcOXQ
VthJ6TBLUZjiGkBpat7NyngbIP1ztKP5SNQmFexFcZ1rqVjnsO1NVvBLevNTntKsYrsPYdxf2hli
fJ3cxRp7gJHC4UF6dfFDLOSwN7hFZyPSLyDJ/6jSRbAuHkH+hjB/jT9OnWNDn8t97FnsgZyzCbE+
mJl+DLLsPTXwXYv6RAdRTnUsoXBS+ZvY7vJ9Q/eowIe9cgDNgRlkU02tqdgZTvwdzOU5SVISpnrk
+WKKR3ewDQ9gb/gOCaXE3ddYezblyFwwxCm6HhwsQ1aDah0wKVJUJyx8HEVcUj07c78QO97qObI3
HK4lSfA/7UDT++hCvRhU9hSX9i/YOeO+q2Yul4QycYyR+VA0Z9kBmWOxCkDa0na6NHRSERpy+V7D
NzGiWzo49aab6lucPtXT3K18F9ocGikuIxOX9vLkEB48NGgz2CzCrcOFcNX5lFv3MT5gndoR2VPG
xGGIjFtTxoD5bq2mcWeTLVu5HRnn/ivpsuk4jhXG6yzbOFn+XWOh2loCyFdgGWfwzywWiMM8S59E
avWaY3NHMe1DNzQ4FSzsUwNjqirBdiARd80eS5jfQyjStdp41lYmjP5EyKQdRpTMSvZ48kBdx0QH
vgnbUkNJ38zD6WcfVl1TnYIjjK4nTCNheT/4VrARjViM5tNnjrZyoEdup1r7KR6nc50QJaZ1L62x
H4IGK1Z9O3wD7pyPdZvu41H/Scr0fuxVuRfjL256j2OKwOnl7Ytq3bu/y1KqvWhFkoBtjMmVHdeY
UNL0PvOCdMtb9hawY4KJKLZtbZY7cHYgs+yYTyYuZZRQz9BXxjELaBU3/QuRn5+5aYxzCe2X42t2
9ek40L2qiQHU3HtLMH1VfdI9MCor7mimqojNV6K5qUriDPHb7zRgBMx5ZRcYDbti6946uoI31tgX
HEL7dyyjC4MI4NosvfZQBa/jsq3lbIwbW7aw5nhQGqdqzvkQX8sm/qzsUWwze8DcNiVsjdeS3Ba2
wPo59L30INyl6byHRcS3SkcTfD+pviRm8G3huB2Bnfa9QEk/UCja7V0DMwZtc+ZZBd1Dn+TluSR0
unaJElCdJbcB03feNL0+CNOjF3Qan4wqpJac58Jn8wodFopVVIT5vnIIa9DBQKBckYyQ6gOAQbkt
5h6TA9QSboPksGM+lZbmldpKbNleQt3HaB47p3qfYgyuUwHy0iHK3TJGAmaW5z9h4xbPhQ3I0+/u
vCEnBeBqkN21/p3H6UtRk+ZmMJ6rkLh8qfBrhxd3kN65CCILAtTs7Nz0fazgChXpXqSxCYckWPul
/5LqKT4PgOTIM1S/Rx9TIPsM78/mEvVcM5D0XghYnEVTt1u4mIChobGTMEAuKM3y1S7uEz28pE1f
sc12dNA3CEl53Zhgv3A029RQCidsdnEAcjVvXycBBD1AYy3jBgJ420NqLMf8kJnFc57Ov9D+65UD
CfeBwBtTnHUSBT8e+zraiLEdo+Q7K0g4EwvYKKsBJDV3D8UwUeKa1MFqctwIL9X/EHVey20rWRT9
IlShkfFKgpkURWXpBWVbFnJoNPLXzwI9VfeFdT0zviORRPcJe689rWXr1lBFO87oEQkaIQM02TxW
KCNo2+DPrqdSgC0DJNK4ol+Veu3tfIeW1C2d6lEiirv/gyaJ/ChiY1fMMTq8OYK45SSvndObe91w
fnmcxeewLf5UnGN2MuoHArQBrNW0RbGCuGIB4kjT6MRlhWkhl88uOYpZVFfnYbIfqhF9GbqXYmfp
Vkaa91vRNI8GXwYy1rsfTfL2ETB+qGNCBIpFn5ybLYORuLv5Di1GPrbZThv4hrLUeZIv0jLFNjKJ
ghCSuTtsH1QPJgmDXB1+Qp6BFNq3l2UHND/HonB+VQVq78ZKfvF7+sfGQpVBa7IxDJZzOcqLARNQ
o5FekeXtW8PO0rVYmSHG8Y3iwZnwXEmtuCC92SryZLTXVJQ1P5X8BA3LYogFH9XCsplkhphFRvcw
odi0Vd4eB9KDRWX9+OjCTiW7SU0wAqjBjjIvrcCgKfZBtPfPtHnhWg5kFEy8qd7IsrIIN5RA+7pE
xm9gSGaHK9eZKr5qA2gJgMo/ZjfScqbfuZBAyIG52FM3X4u+FljS42JbkGlI2rd9rsLuGmZFdanz
KMDFPK78emLJGzVHw0ccZRTuk5W6l5qvyY5stL1rMmRw7PZp5OmiOob9k8DIDxjdsDVzumZtwKvY
9kqR3srzwuNGgMH8rDdo1BvvhrDd21tM/ADw/UZRRhPn+OFuZnDL2CLeJnb8CNd5S6BXHCDpZhZk
EzVfIyxNk749aa2rAjysG8dgtmJ1FP5h7L1gSOT/njPLJrSE5O24OODVD2rXvGhhYb8QcCbTqD4W
y3c/4X59E34YWHULD9Nwm9cB8Bduq6b2Hlyp9ZzDM2bXjnQ+3ISkwhx0nVw3uoe3Ls1S/JgYewcg
bi6+f3pgVA0JFhY3mT+ZV2eXyclOpaMNh/remIDaEPlrWC9K9ynL1rWXlMj6SelkEvpLN9n8z+Yf
EqX9c8bbIhCtocNqGDvYKjrwdhhc9uR7z+rioTXY4JQmaXoqKU2Wk0pM/b6qRkWPRgkvQx1FuR2R
Q+U0JOqds0YvdkWlFVujjOA91iSzZKhiZXeAsPzSmtpNBwxfYodoB5/GPfeyQ8UgSHMCYB4HP3b7
SzFB2xtspAFMkDZV4lMHo0vJo7SDMZy+mR05hJqCX8Bs5DfAq3GdaNlX7JAhaVXhxrf5bCYeMkN6
LMisGXJhiYRU1WRW1hbqHuMtyYW3S39iQq7t0XYPKKpOM9fenoBqeneBXSmanyGTiA48nTZmzFxn
AjGTj8bXbtGMXULkt7wnXkqxQbEK5lG9+9WaA6AFBjjE/5GoHk7ISTyanga9ymiMqG7NWwitcRNh
h67ViPcAAaSrkM8MDpFqxExQ3IydoMgRiDrCfnrkCAtUKN8sg66YaxXwmjkcTB3qiVTHVgOUyp3+
WJjP+OGZoLXRypzhs0wVHL48JpwGHUKThnKbJObF5Ihl4W0/NK3zXTgyh41bP4RpTxePAGXdVrkI
dAWjF8PugfwrayWK+JoUAqamzYSuSVODACw4eDpDCHw2I/hB9Est0mHSj4I6dyVi5OZRkOa6oafG
l8oArrSq66h5f+e0Lo9Yxz9FfSusZS8CUzl1163KvsiNPXQMkhOR2FfP55cpIZTZMyq5OeaMcrH+
rU29WxzjVJzxRSXiY1ymome3bJ7waJ4GBYatZjT4gNCarjFe1RKZK96JaiN75aw0P0FsndevPSXH
OiHFcodV+kXv0wOXLl9XLbymWASDucvMndHM30RTiyc9wZA0of9QOAQZvCHzbUtBPRFljPP4iDMP
nMhQ+tHOTCQ4dJAg6POZLKStHhgWyeEKQ/Ecc03KwyDeZq06KI29FQiANHAg2MBMJkwFUV7F1if8
9BtuRqyoAZrfoS22ZV5zlVrG+1DHfzqXPt7rCMF1TAbUnTW81bkVH5t2/Gr5+rPk9RCTkkzRrWIu
nLVTPacJomzbT4AjS7Jxff3HM73PqG/PZsdbIX1ObOqj9NCEfvcItbnjkTOprqYMrVI0+lsjJAwV
CyucrCwhO2TUr0a7NQ2zOEUjSx9/2QtEHFUAyWsyeVxUbaN1LnJHrVlfvSaRYAzzVoXo7lXfvXuq
fnVx1BO7GmvI4IfIP+rdNVZJHLDbq3ZNtm6JMf5sKBbRaebPQ2lesAUjwY9xJksAWwGXTSfL9AzR
SmNuh48eFcWpDqGozxaiKQOrxNaya7yG7PUHRlsoLhi06OlIA6YyhIaSpsIfsDhS8THvJVD2mBLh
nRWkzWQ1sXbNu5kgUEbFk2zS0mbz6k1bm8udQQyz0rF/NKTYirFBcldurOIP6sl90kU8lH21ruNs
J02maibRVmkLH4yV+EpM8UKFibYK9zaOYKCoEAxWTaFvfZumakY2PYYJuaz+Glcs81gZB/rkfjp8
mU8VPRGbeqc84zRBzzjf5cfDWjjxzVd1AQh6JOaZdiiusUnbxJyM0zTtcnjWAYO9yNHtnToycrdW
CD0A7TOeyjzj6Ftt+Sjd6hT18yotOd812WxE24KtgfiDFbjeZ/CXqJ51byOcAgNuMSFq1Z90CO5r
rIGQwSVErc7xDhAJp0s92fVRcdNgVxaYj3LJFI38ly4j8qPsYibTiGWhZe3pQoCz9iBmaz1+NyJz
A43t1OX9YTTsF1nXb7NNdJAUmROojPlOfdXZZa5zXywyJBVQ2j1Ulm8w3jMJ4BVIfNscqy7hAIGD
Vi2CYXvO+xbc+ED0Mmp+18axFUtksCZw54l9FFRGh8xKX9fdrTVmb7nOIKFyMhzx0XvV+H+mFjk0
macB/kAT+l9PnTtNGdFlLCzzhlk+m06/6C+N7u3wtJN6ErY4UCbvjejd2tQYGgz2Q1w4kE1tvscd
mL8x4Q1MfbkKScXd8E7+OMoodqozwNmmTEeaUp3ZUADxXvTUDU9aXSMJRrHD8Dh2A1E24VZ5N2ZE
D6Qd/MY1qQU+pe7YpxcndJawigqSF3TezSBdNCsZN7sEiYFSQ24pgAGRTyYhANbo7CjXfTzf06eN
SiBz7OHSD81LZadsg42cseEcfYhS+6x0Oz0OETTulqjj7kV2OZaS6LNWO4Zll2mqKEwy5o32OB2j
wnvppBuj5BCCm4vJxji55gsMs45ZjPNuQKmF0tIY+IrwjFhZRBImsbzblKUhA9fynf3J1RmxWxnz
dWKIccSbORCGkJEtbGivcYGXImVCOuiWOqh82Lltbz/4GGXWPTQ/ZIh2TlHLtq8yHFID0/3Qgnma
44ZG0Jf7OndezJSFbSlgSvEkBaPGHrUvoGt3HsZjJyeHIq7BYovI+bFt1teSzJ6QFLtdWbnyMQeh
yKJevbHuC/dhnYdXYiDcNZZe+TlG+y51d2Yeig8EcNNO2gc70+TeV0PIQm/6O7ZNcuwuwp7phHog
AkVlEb7ZriO7+STawtiBmrBRvSYftasOREIMvfnp+xKLPmpfvpeEWcQ8nyHtfaxglVjwrFQy6UHt
MVbxQh1eZHqtEF1byBZH5JtQp+orOZrw92nkR7yTqDfPfst/42UYN7U0fptydxUaFm3oCxVV4Fl5
xMHH6LFKuWS7LPqI02q8plqGe3Y01u4oYWF7+c0L0w3qPlKXp2fNpq6a2+sk7O7YR7Qzjn1gXPCp
jPRtRFQn4h5cKQ3NqpisDwdNHPBggb94oXLrOZtvzJRuD/QA5RxqOJ7MWTHUc9r+hUp3Q7itSzHY
3KJUv1EhhkHLfnszZOUfF6QgxpL7ApU3nx8riGjIq6PlpezYh5TUzFr/CTtilP2SzCy7Z9c5mmSH
5Gi6YUS61slI9IPyTPmpJfaKM7tDUngzkY+vnCHERsQ3yB/mfdJSJeNgygmU5cxnsZEGsnHh6ns+
sdyDQwIXZjwBPXfQqBZsl3S92rCTAPYCASOMaNh6bCs0s+zVbqFlfyqrfa7yxtl1LR+lO/xtiGpa
WSWwFMPoHieM+jkzqCCe9IcqZSnqtyXuyCUAmSMZ8htdyshytkabTfJNiLkshBjhk0/KfhYF5mgR
iSHZ86xFC8uhzbuXrLKGHSUiKB/aq9FEku5c8e30cwnNFfskrnRqj1ysjeuoMvdYyA811j3Kj7Hn
X61OnHUx0/ekwy7242V8rnGblsdqAqM7xr/oEV4N27Apy8Vx8DTWaj6fR7xh06Jvp97/G2vObqrK
idFbzajOqrc6iaAle7NtaxFHMuONzONyCw9o12b99ywBWOQx0x/DG7/HCPMfoigjwSVljAyoan69
xiRi3R98ECLRdTZ4NisI9gCZyMtByuDNHgbskioGwgQC3vCnmLNfBmcJSBN3O49NTH8Y0XkZ84Pe
wl3phumN4RxhNPme6bwfSN7THHOro8fsbKscpHTj0AlzXvu99hvxt4bEsAFSVybxRujDwWHtwfJk
IzpBM5LFn3444S49EYK5bd1mpwkNcAYjAvgDodd+1g2DY2Qwc6e/D5HLSOqh5LaMxqPZftSGPGC4
IQP4YlKZomZbNXY/7JVwACaINYrALzczf6ah+fQr/V3Ww4dffLmt+MUSq7ZcpimCyKAq9J96K2Wo
41xmha3KgnQZCI2aCfRH8u4niI81YzuYEH5N21kVJe1L+WmhNtoUrKrROeF5dTBm557R0gfoGHhM
asSByS2qFsYA3bbuvLXUOG1D7WwMBAT1sBgZVG05IJF9QZFwGCFswpRSq9pN1vzl5uYUmDzcpRPi
ntD+IMaUiEVhAepRsm1E+YiL/2Gq1ss5Y8M5kqLD8CMGpDWt5Dak6onJS5sSvd5zQbfreKJAj0SC
FcxizaPdtKb9KXMSKaq201dUm8/k+h4t52j61ypieiMS4xzGGjkEiuLTFvhwnQZmKCWnnoPSM9FR
ohTMGWnqfB9qwVIkdKbd7NL7+hFeA0FCPYQTwpFYNTyhfT7LnO6lxMIdODVuYtv67lDPYGqjZrVG
a9dn8d/CS/8ag/bVNiyFYrcK4GSCGR3xSw3j/LvMe24/40uviirQQXYis/vOZ+R1Vmh9o77fh5b4
UpX54tboyFR1WogJ6fx31hSM3bd4sN9r+PMbRxSszH9w0lX40FGDzuov3QOtl8mCLjN2HsHIgFJE
/laZRHSronjA6iJqy1w3rqNjPGpfdNYk61l2KvBix0XDnLJ9ALBEds3KmASIfwv+ByuHqbaQ7rWu
vrYaAbmzx24HGUxmNDDOUHxVhouO20A/RTdzbcyG0sEGyJLkg8aDkB3zilZkNON6F/WNjV1CPoYF
zqSopcWKkuiE59Zu+EHSpv+OdYS7JRbYFZCxpyqOPqSN46hW9m+9JLIG2hLKlg6qglUhws/777bU
m204dh/xyOHn5eqPHdaPw4wR2G27JjDA47Rde4z5lKyJKytqqr+LiT6gvmfJARQGUHRU3fTBeZD0
2U7F91ehcFzhJfkwtQGPAm8fAl7ct03K00G+14Rm6TQVw60guhVRYHvpasnBVKZ7z2ENpELq/oIO
E2fGhKMqvc7wVhtCfyFsMp9JJ/+9Kmo+YIOMq6J09lnRAB2xPJ5tZMQgt9AjTCvX5MahDTpK1LCc
Fd2wjSP05YafgTqBw3e1nCLfJAINke2EYmd75afZGGsdSD/3crEu9K+wz6etkDC0O5tvxmjUxSFN
u2wzNE30SU2AMwiInIPJj3FRjUAmhUlH8ok7WEyF9eIwYqaImsI7e91L5PDN6VqEQDOaQomDjK1R
+zuM6r9lglRJ2h+dng94YLm1+Fof5tJbYMv1ytW9vcFz1CCcMYRz6Sxzb/r5r1S+m1PIsaktlxl2
Ek+y64sQqRQ9i/80BxpQGmCkQPg7wvrC6uxsG5Aa0iu6dcqGGQ5VQx/VEC0VOSR1yUR/lGF8YqrY
78p8zp+9oBxssfdScUI0Fa58Vpes/uQG8um1mPHOuLArNuD0Fq1oRFQUCTRlBYKXnyfKtQ9mHlLp
ZgBftueJXcJXxvcidr9wJ7S+zqZ5ie1d/o0VIC3KSLbYXGyrLJ5+Y6H+E1bhVzo56uwUyGBJ5QLG
tpmagR4kSXiCfL1lDTlexZR8GxnCCpQPzNEirJkGtSQSNLXyMP0sp2M6tJ+28H+Ho/NIUGkmM9ZH
owXky+OpqIf6u7PXND1rGZn9wRnyd2PiQ5aKax4+E6rYG1NpQj664dFXBMtSnKU8BBxFMxFxXsRv
0rZ2wG8Sb0M3enSRn3XZdB1SRoUtg16bH7nGHbduW/ryqE8Ckn+tNcCDB0fp47HILHPluViE8GA+
kSD5K2LAy61VCeoiy2HtY0OYFEbFxRtRFFDhrY3wjx/FB91uE8A/2jet5ffgwcGyImz2Uc6/rQs1
XEEL8qys/4TK11aKI3rla/6v0W9fenQVQBtMKNGUXTDEnI0PwikV5mGYFfSfhl1DXXnHcMj/tKPL
RLX9wBv4YajwPaKIfpWF/5eUmQaziXsVyv9I3BLvzGwxI4ZyzVxjO5Hm6obNtGOOn66dod6nVfjN
duKrlPkFNXrAZoHsQFQLDsMgXdYlE21ErEn5UWAESyyzoouJ+bvOuGCib0l3rEZ3N9T2vmGko9O2
Bdny6xZOCEg4sU5tJnYS/BIUlglbkfuMZOoY9mtuNvbDhT6CjztGVgO3E4I/1BDOkdxHSxlkqPSO
Mdhlw9jMlux4NlCvlvaTEdrUyOlVuMkZ3lDE3OMQgvtaJW1FreDR2Xh2tcWUhPhDi4Iw8f50Pmvx
pTlj11Qs/CJf/WiLkMdbMtA0eEvUDfXWI1FoAK24yztMGmCQieuC6pbtZsJ1LHlme/orjbVLb0W/
FLdxwDydaZ0jP8yGFBLOtS9/IobN7H/k4pKPznrJ+VHnf7vxUGgUH43A5GSYTHzSIt9awuUhdebb
GAF3HNpp3Zjdr9EwmmtSlwhc06+MgoKybajWoT7Zh4yiehUyL3u0ksXoWwVt902FTHZb82sYuIrT
twQhy8Eq0XI5lmLwEbFwmElJj3V6sayo400nExj+06tAYcoV9dH7EYZmRvUBgrUgYQnHlNEDnxQ/
223Y7n1b5oGyN7Wtg7MJ0W2VYLZHe4xWqhXMbVVMca0B3hc/CaZmR7RgT1PngZpjJuMlOrsJ0+CJ
mXtXVQ22N+uz8jqoapogCWemdrK9bVPG77odMxrpmStqNlC0IqshGpj5erbyDz6dbVyF0zYBLSBJ
I07T+TOX85M3DD8C2zSBw+cuxm+1DHot1BJBJPJP1rhQbUJoyTPtaWDMczDIgTN5fE0BR3cOsUe5
xbwcPbnNdogj3OcB4oYLWRB3YMkt4085GXC2Cm+ELyApVjkqR7quQNfxxY5IWPwyISZAn+3n5U+W
DyaUb+B4VKXV3MCCPHto2XpYQMj3zLy51Kp8HrTQ+Y4Bhmuod9aYqIdd5HfLNpuXWDtX6WBeIwYf
RDSLl2Fo8munt889OeliP0Sxut7tWp4ALpT7uCl99BHA5sZPW2VvXeRVP4n93Uj8vgVfqR7p5K3k
pEVGBz1EQ4A9tcK/pBoQahAmyK9RqGmX/14cGEB1xlFu+MUD7nG0h5ad/+79MtrGlJy/ladR/l0x
XFXMGDHyk7S+GKdl+qtX3lEuIRDoHC5CoUtzpOo2rq5jKqxqwTIlSV6l31/NOa5O6FC8KwOnccOz
XAWA6PhqCpS0UZtl8HIruYlHkwFyFq6MOikQ0AwPbZkxEDeN6BbpDovlxUCnFmcdFeDjCDxzcYI0
x8hv8ptDCjxmRmiGdtn/NsA8qNoPX2us7gHjRAfTOi2DWQ0zuel+cREx8+PlB5g1R7xMThXicn1N
fX/6qGFcMyTjbJufkowr2PaG8TGZhK5j/XJOUYrpL2mN+fDPF2XbsAXmsC/P1JT0ysarCnv3KU/c
v2HjJvvW6bn2eqBsadvrv3PHCZ+0OO2ABuG3tajAICjx2Wlp/gg8wqTNdP9O+BlByhfmJcxa0qDa
0djNBXc5unL/aicvlSqxTo+ZTt5lSVyJwBWxLRwD5kvBtCYPQziMzMYtSMn1OKld6fuMs1uhvc0c
UKs5bcqza1YX00g8sH7IL3UlJ1QC0bjR6n5gwVQZRG0XFR+VBhvDW7CrEu4V1134gq2cvcxcvNDw
UdE32RhEs+Wv41gr6KReeKLcS7pgXoHlDat8KI4NxMXg7i28v7j6MsRA/LcVuOQeqOO69cixebfR
QZvE4+BER79OxEuiS64JXLgEoqTbUnnqOA0kW+vmk5F73XMDwrEcdQsQ0Ro0SvNshpuBFuHp/ofW
IwmSGfR3ZnQNzvzoLUe3DM/0bciH6cMZ8P94wj55cc9HTJAGrggu+KNyjb/3j4f9HrkpwJ+y/ZR6
y2CsKs759AXYz8Bb3r6ZZMoVeoxKyjd3ZhfLJ6yzUlJtxgi9ABeE4GccH4BSJE53tGlp85WyibRW
GlEGWUeB5PXh6ONzpH2qUvs0Kd5unZUnQX1XoxnSKy1Cu/v3nTNHRb73UJwKyz+bcweZ1OqeHL/6
yaeEKzIskOpJtPHvRaY/Mt6ZbmXiolvUyF8vq2rVjzg1R0d7uH+qiYDRSmX70mtdc+46Uv60mSGV
IoD83EyhJPP9QOnxq55Ib5lb9q1ZqcAYjP5H5f+mfO1fu3I8DTYqyRi6Nns19OQNyDDL14uXabTn
4P5FiQUl5CRYz8Ql5jOF7alGcdPExgbvib8L6Twf0Yu4Qe+iDonr/nc7yOKPG9vvkW9sGjmm+6i1
jF1VK6qbQV0n3F6BPZJ72dektfZ64aPZSEu+95HenEcrf/dHNQFPBR5AK0M8BmPmp3RQqD7aF8+w
6mdpzBx+sQdX645Q1iVjOLwi3krk/szRY4rAZF9ctImGACtuL6awjMAlAnhv5OBbzMF0T00qflW5
ZZybsbGfkWkCTGiIJJUW8tQQOPH9hT1gvFe29i5cQ53IlWHstfxTaEyEeSBHD+E0Q8wcB2bOuQ8r
02OZz2sgPTr9oYnlmdg9dmUAl4bSq/d9X1DCTm6Q+za1yDS+REjc4CACnkk1XdBsc4REln7rc/bi
UPIu95fWxljdm4zccAL7V4cl/0UO/maOkKmYQ1y/ssiuETA1O0iOBBLp4jil8Cpcp5yfxyyZDw1b
EgYWLtaIWKGcMcu/A8QxTsInxlj5ycOGvMpMF72d2fyaMvAdhW1j7ojNB1wi6pzmzYv0apwFjtII
7YoYe5Eo2U/Nr3Qym3PqkHCbulGEyMJmABaTzrBVVYI2Na6rC5FWWBxnt9xrRk9n5WYugMbGhs6q
yc0cIr2QTZ0+cgvqN37+N6ObiAouu2RX0wLf6C4Wxz8YX8iCYG0NDQ6hbZHt4mMDyNvcfvaSBEBg
DgrOyXp0JCk6VZEq2IxU7Yy15N4j1WFtpqzyuiIkhKrU+wtOtfDUyIEOTrBLGfwW40KNglejjF/1
syxOHXKX06TPxSljxrgNVatV6zTCt1UsztD7S9bh9TM7FmZFk8FZWJ6FvBbrcaY8tWEO3P9XmqXi
S8EYQxoh8G2BnkCYmnq6vyQznTEkbh57ZLixbrymchmwsonZF5L2tqve7IbiLXLj6pA6oJKcJJPH
XKdyM6xJ31pRR2h2CG8Vo6J/m5AglEOc7DRnrmGV88P1cJiOjLKe09qbzrZRHvVSDreswWMkq/Yp
LAGOiLiEzNT6XOdd+IacEbFwotBoJfEhMnPi1RxccwRvE7K+j2zf3gxh1u2dPh0PkUPwWeuVD53f
/BILUMLpgBTU4cEc5yP5oH81z4gOtV4PR1Sv42PsgzFJZn7PwvU+ph59pAAMENvWvxdvLG9m3lbX
Qk+sHS3h5+AicHLQG36S/bE2hDb9nieHKRCaw8btzXezmKmNq3o4Fw147F47K8069zoYUhs45IO7
vERD8RonXrxj/+UfXen7x/s/6a3uH2tR5/sp7PZt1MmTviQy31/KsQGaleXxj+czJPYYew7uXvj6
lzl2hH810M9zhP8ng345c4n+vb8000BqZyqv/2zGRT7P+/8OFUpgN3ByTG3MqHprpWnDgwuL6vjv
MgGQWqBy3hfh3NIyhU16cqMspu+dtPSIrsfY4MEwAe1Z5okVpnm6/zHK02THSo/ZSFmf7eUFI21O
snWC9DIuYC6y+biAPGNvvDR8CKK8s5ExpbEh2Z5TnGDoLsmkrp3RI1Ss1MbdYMlA79wtWTMjp0w9
nh3XGwnT9HNCjsBMSwSDmFyMadNzXG+0Cc2vY6snCloXZeXm/gfmO+1T3PdqLyNCHmprPNS+S7zQ
naagzxh3TbYXPM6KJ7soCYyiHq563ty6fUqwDD77jJ/cUKXviMJzAHZFT0vjpO+VlwMYo07eiZwV
EYF1jOpb8uJU+3D/oxaGEIVVca1bfsjMZC1y/9ToKavLfy///rMSFT72W7Zh+k6y2j11IBH285xc
c2toWaMvZdNMf3DhcKN6Jc6m6y1WE5ZtrgsTSb6+VB4o4VArFCnrbEIVbK7l12ocvu+giErrHoEK
yx3pu86bS5rZKV+wBJHrsFLosM/mPr8yquy5yJotY9Pk6HURVXA1MGcljn3rqTD55q+DVvVY3i2i
6CDPFAfT4jjKFHWhlks2giaQJtmoa+ZN3ExW/JCCqAMdEunHCgkQi8EnOaMR00Kjeay8RUYpc+sq
rO39DyEnAUWR9iXLiiWE3vEdZGf1WbnEvcl6S9ZSQb4dgRNYLDhzDO/GNpHY7hhGeG8LeDStV9Dr
uyOO3dnf15o3bJVRhlsS6Mdn3WFv7DppfIgjtA92Cm1uAMjkRu0VDBt3mJdj6TCJc24zp3tJnG6n
lZ6BnJuljuibevfv5BE937qR9Lg4vmSRjqBetskeR7gV4Fcot7ZsyB8YhHbR3AHGct78aRVdik8d
8dJN0t9YwsvPhs0KpExsziGdeiOLo6OVDH+q8OhmU3q7V5yVmec7Jjtw3w3a55FP7n5ju6YJC6xH
T1eypwRpza+0QGyemARtPIn7mKnAsC5sMOuBwRxwM8vQzw+6iqK9sO1TgsKbjUde7Ueg32nuinO5
GNfT3Iq25YBTp17+yL2HYm02X8OmOQ1d5xNXbHiAXEnkWCEU84MYxN4JZ7VdoXwwFrZwUWyMfoQj
n4YOwpIZDh0b45ZVg48cPzLH345alOVTjyZ2qfjNdtYPIXlERmlGV9T33K7LB5/q7Z9St6+GpbST
nsTU2E7gouZnUB6zSGlBkmeIRy2n4i0YJw8G6f0XtltEAPejFVP9/49WIzQ/ej20wINT4rN5sE9z
pEia8DwY1jH+MBE9EEszn+/1gIslBH0dDcOdp+LhOtkQrEMgE5bNaUWi3bDVkuRRr7u9MB1wn2qh
wdOLIJL6YQEY7ZGtY24jFXwXRUXBpxeL6lyqcTNVnbMjHuXnv1oQzZh2advuLSUMYl8yGSQqjaYr
NyRmtdbothUCt1WzYDfC2QpPBuDqjQ+8FvhQjzw/JtE2aSJaajqsneLrfBwtzwtsqwzcDMbHCiC4
Z7csvpeQstjqWVgOKlz12Kx2CfwYeszuUeQ1nJyCjyGe4+jiYp6zExil8RR/DQ3Jc0aRwKrBQ+SP
VXdJuICDbvQ+3MKFcabGB0vw8I1l3n6Zmgx6Lz9SY4uXnonmLa27DaPgNvSbG4s1LGxRMx/SedoQ
3OJ8apOINk1rAzJKHbLq9PiGlhHMueRWkg2+nBYUbI5f38vYkxHfbIJ/aVC5+Ym/qxbeq804doUk
8Y9iNmYnSFtWFQoWSJMGT8Sd+qFRcKeFzYOeUJGsTIEZmJGnc2AXePLuYws2qUyqxaXATuLCDWkP
ljd0KOFj42RlWAm7FkdYUUuc1ox6ltufniFuX2f4gzZex///LaYSH2NWlo9K8t/h+UVkvO6kQzJ2
XJGuvvzYwmOtHnW2hc0c1gRBO5eB0eX6X3sHtyHZ3x/42RyjRWB/SAhuZMGXOMG/rz1ubcIFe/uY
WX5EYwGxJ8sVzWdaHO53Sssbs6mIJIgsNHY46WpMJo9NgsTLSPqPtFA2F1boH0lAmm+9cVO5h96V
ySCt+IigYMk8wo9ExtjS+AMHsYOWTRKNVxpuIqBSByidQDgs9DKxih9d04PLFuYPaHSqB4EH3dpb
yq+PUxmP5OwpG3jjUuI2M3lvUfP673GOhmQ4EDWCYK+29mFouK99DZUGK9e/O74TFaHBqd7vNEOz
NyXElE0futZWMDMjF6NRR8YmZ8f2qr3qKHTvbTnWhzkf4Cr2N2605pbQjWDsYCWranWbCvLpUz8+
l4RXQpBX9iXHCAXkp2Nka/GMR0lzcIeZvYzAwxcRL3LPPPKM/hnoE2uCnq+SV2XHgedtnbmh+UBL
iHQ3VsYxSmbr3S4ZGvvToS7z4mJUuDZFBxsA3eHJ5h4lUInh1tTyl5kpMHRmjNITY3O6NxdaEZ7/
3UtOSElP2M1mlH33NNW6Wnbs+ZuyxvepTxlYOIN3G/wcCQz38v3F7x0MUBMJEn7uvv1XfhiTxf5n
BjGhIAyfo5DTI0Q1uPl3us9Y0oK+jFkhu5xE/2PsPJYjR9Ys/SpttUc3NOBjfXsRWlIEVWZuYMkU
0MoBOBx4+vkQWTPd9y7GxqysrFhkMskIAP6Lc76T+NaXJBnUi1/kpF8tb5094teiav3v+nV2sWsi
ia7lxWsYm7qDeRmWb37/lySYZBU0Vbb14chc5DBQ1YGLWOLv8GAt/y9yO+eQkFqa81x+ZPIBSrWX
zfo+inCGkOQWhg6c4BE/nDDxb7qIcnDzkitVBtQfRhOYezdNxx2ImkdZ4eCz6zi/xQhjO3rlsFDV
u+lTXiZl3+OKUhTTPjHyDIjOUL0/KiB9J5LywPcZTtgfybe1GKD2oKqqSzmBlnB1HJ//FNkZ0rV4
4pKVnvFqAK88mXVbvPPQh0y2+M6NlvhWU8JFiWJ2rN3sfo2UWRWQtiJTrscyP/r5wOK17a9Zy4Kh
mKRzKZvA2gpWRwsI7Ya8/5Mcm/5xtEmm71itf+sArgEM63iX8/m1Jkgp84Rx7VzxrVr4ZuFAL3Qf
MFIkktYUtdYZ4Ozl3tkPBljDpchhqzJuU9eP9xYKoMPMbGfNZcrzsswNBjYxlbfvqQcSpKq9VxsS
/y0fmktIgMqmh9gbiBctSdiQaec8aN8jkavqxJ7cUzZrjuOdeyN7NFImJ21ci2sVWvbNN9uXxsbj
JD2Kd8Y/iE89c3zolPUDOsR0icfqlqZmdksMcZUzaNvaVEBhog6P+rIp6FobvjpGiwTaVrBKyTha
DQ5Fvpx7JkCbuh0hrYAYoTLIulPSkCi3XIRUruQLjJ7JYwM6C8RidhrcOIn6FTeGi18sHtlfpiH4
aaGxtLMCJPSJ43z2B0Bo2YKEW1BzKVU1nu3I396vS9sT2GP8/ITCLjpIWGDrmuTJRzvyzz6UkL0h
JCKdEKJ44ELXtmmAL8ZUhhu3FWz9XALbapeyqPLm+Hi/n91J1uD0IkqroiiOXib3M3CCUzaO5gUT
t4S6Qx1UezI/DgM2H7dJcAAvU2krQHRXWx1Mg0KzineTb1njFO92DMYap6DNYh5u2f2QiEICSaZY
IToJzYtIMkRhWSFOLCvm3eCwX6fk84nfsIc1M2j9hVRSrl072I5gCrbONLgPRlz/sNup5SjgpbFQ
LM6V1+5R3ci9RT9+fshd3JoMY3gexU+O6U0310vYoksIVIoVNe6RjLL3/hAliD3fGiNcf0bU+snr
fiSGUx36yRqwRmBJlYpU+BrogtG30yOxHPgb7hmBlkmAF4KinDj68hvNfHkLDfNrnmtj55WBPM2S
9iFIoqvfe0dEp+UriGqc0USF2+6tcpx2zZ0qNs4YdjfSC6CIJIa6JlKND2yDbwoi0L6//11lZPYb
NurhHsaBg4Fa68NYAIAqx4jCcM5K8PKLmmheBjrDMt+5/1doZ5Qmtv8U6xzDXZG2GOqh4yD4sCEk
a5w0c0iMA204Swfm05y7POICpzzA7Rcbog3Uplvaqz7T3+9jEntCxklBaCwF4dzzKxX2RY823tNl
LsWsYlzdv9ArguKpIHhkqoxvgZLcMyOjoThDgPrnAJMNN8TYMuVw62SJI/Jrk5F/2azToX3rHY+Z
pYvNv25sYmDa5JEhKik1ZTo94R1zsLISkhYwZ940LgB5I3Q30QJOzBLb3Cqn9dBv0XXYNbEN8JNc
xBNVDVFhQtSTmMK+pBP2Xmm9uktOmuc50d6OC7VpjWtCKfO7COvPqKewoOAM95oco8rB0txDvjiQ
cVsdhennK48fD99+zcaR4eh2dIXc433kQW3GJ8tM2nMD8+AoHBgmo8tdk/HoQV9mFAH42yWFbsZX
hMNc5GCGHO8lsuETI+OawuBniBiQ+gprcMVNvDeDpD+xEUO0HbfA9UTAAm8pMLJoKi9O9fcLa/aR
+Qs0H1Y24q0VzxU6GQexFtCBo6G6d2Ms508jK+WtrR3UFktDhFTLPHViVytvWSN72bOzyEYMtxLr
iSCuPSXL93YaAVG0+qgYH+xKjbg8ZDyzoRKvia8bvPcip5iXgj4wcBtQIUzxt36E+I8Ni9qHDQOH
QEYL+iBrb1MavShd0gto9hVhhEiuULBSEtxWoi0PBIvpp0L4zcMQVepl9Jy9j0f2YC2nHvrr4dgF
3ikjBPTCAM15asaBRZBN1Y/tauOlZMlY6ZuSrdhXY7CqpbuQ2ItpVYIPOTqcdqxn7Ysb2vW6rtL0
MTBgFtdEy3nLgEcGeDo4IKNjGH/n0QtgavlWHXKnU5Di7EbUnS1RUKAA62/2DLrMzPmLK07sU2o7
4VOXNgpcUfCFSW/xJtmsGF6GXioZ6RYI6qF0nQEvY+O+r0J0gJIlqZPhYOANNUwJbnBZ8uI63hqx
4Z3bwq4fJr/8aVX+dHBUiWd+eUnx77dsxP3fOGzxCPEQ4i0Brp7KwdwlXtVdRY/jgO2QwrSRNWdR
d18tg8l32JqaNFOf56lDb9zM6bFqfOZlnn10qlJzCxYnlKHO0arQ8mJrm9+GCUE/3Pxz5Ln+o+UL
kJ6ApY2sA8zstyByl5+prnofzQQdAJ2Hcw1wQG/m5XRzJNsXXQfOBsEyyNWyOmMimc+hiJstQQuX
Fl02pi4Mv1S7H33d/Rjj0TsVDvETBmhLQClSXyfMsAvbkNTWoYTPCTutx9ZiwzzOy/iQuUirkhFf
0n1nGvdOvu9jGkW7W4TvxLgt07H7TCyIvPFgji+5r27TkIDzV4xOz8uHVnfL5tpB76s1aq1hQBou
G2A5qiuOfsOx4o3De8s4exGQCKSxBeeyZYHSLj2E4VzTp7arBeR8Mzq2BnOWpbUZQfRe1UxoqtES
+cAtbePX7tn5KyCsHnlacW4bR9dOYPDZrPGAC/CJIuZhwu3uOOZDY6Ryfd9SNBT7sBXq7gRi/Zl6
rFyjQoiupNiGuIM991rPYKfxF1782nFxU3HS6ZoZBZuls3Ji++yBRNvGTVkc8p5sw3qYIb3F9fDY
UV282wEPtt4j+tsfEkJNkPoSfgig1QyTF1jhPGd2kHyyn02Ljbr2dLan9sE+FHbFHqstZ1cXVqvZ
4TFqyZkBQaKHNbmpJfEDxkllYflEYjU8WMP9AdKLltKcP0LbKAC6RNASiwhiRajzgw7zG5J/5Ich
X2QtRsmsL59Ivz2MeVN8aQdvj54zJrDKeEP5vTbCMDgnyPgvPDeYpCefHS0vhCx9oXxAzhcNpzmr
kWyDVMpisz9PRjJuYpeE7al3bkEdhfuqnPeIMIsrfDESzIzHiAkZA7PspbLC5DMI15VrgiXIZ+Nq
syRBUv5zkafsAdXnFwyZL1D9zRMAw5socceY9RsYgfqJ4M3uENgq3+hq8XzF0BjBva7wMWoGqDZA
V/QYAKCjljkYNbEB2ylPkJNmTc3KeLnL2lonB39ZZfSlPlWlMCkzzGmbtB59iofFTyS1gdP9YClH
nSuXnrtnAic1909065adTldbnKGmfQEKFm6m5W3KMvP3f3NVW7s/uAodQy7brzgGsUSPgbWeLZdZ
lq1d3n3b2bfVQL9OiRZiUD3qgQXzpK1vRYganHHx9MWbkoE4+AAG2XJZNU1lPqCWYBrKrzq1wesd
aYzU6jR7SILCso3YC5XN2VmWo16QjSeKYtZ2wYOCqUC488gcTp2UCpOLqZqv/pyUJ9RnAXAPBqN9
3/rbbGi66724U4XdPw2A+Nwwjl7qnGxTTeWxS6fWxXPOkeLm8EfiIEI30djfeYm2LTKBodXWi4W1
/zjSw2JjMMQaUES77WaIFLC4sov0NfjsKJ+ZlKI6D03k4jQkxVoWaiJVt88Qj9J9dEZwGGqAlr3p
P+XMJq7OiLzs/gJgzwteQOAM6zDWu4j52xe4EkvacBDU1uHe6blIjC6ikD2bU+obe3x3I+h/fpnC
udYhY1/qasOcwk2JbGDdG313irruI/OI6bRF9y322GXykCFSqXDCa1yOw97DBO4Z8NXkvdKbEpyy
jKEwRDP5ZS7u/9meF6ksTpyCS9H9a+QHk9zR+O7uL8o4jjxaZT2Np8FOns052Y+mbT7MQaSuWVqf
/wwp5myD4cbYNwsLF3Z193UU8bs5/ZAy+2ppeBb33oFHeXQqi2E+MJxCLjJP3t4xfo7gKB90tjHn
kOKnYvZPc4zfwOkzNi5F8zwWcN9CBAdsV/BP9ouCINNzfE5mzQR3EQYaaZe/utX8kRgkU6OfkARZ
jLT9o01/c3+4DqTLzUiCPdJGo9b5EMBGlivUlHSNrHvP+PpNtJ8Ho4jK74j4EIUqhul+/R2Ez5bJ
bLASbfsol8TkRR1iBaRO3t8/icE/cGwypwnL3rvzDY4PT0cOaNpDHiED2TchQKinDhPYjQkg3xYT
3L728JqgCpvPI9PSfT6PgHIJvtriNfNWXZHCM58Rz0KDpuBf2i/Ton5n9MxQs4haZqH6Je5hTIjl
oWG4uSAJBDWBEwBuwijnMAmYncVxKp6CuGQ1VBvOSvX2iWVYvZ2CqDkWYH7QBEpWcEtdnYfQ/bOJ
xAPDiaqTP/+IDQcP/30a2LYb7L/GawIbcG0r/OttoG4lkIPHJPVPNTE8+Sr7lFU4XrGDpatZohlj
4EOVhi56HTdTuYMTih1mCGGVNdRk2Br1U4uUTJlW8mrbVHSIhq6JB6QLARdA+sIUq7bl+RK6JYBN
VJvA/YS+dLH6bDoUGC4b/HOmMuPsmMeB0L0dyyxze3+SLlNAQ/fFU0JcSZwCU3GHTbrIANRAO14n
Y7FPF83HSNbJPGT6M/SxFU7h6wTMEXm795hG7J5M05CHZlS8r8wRNkpXyQ6zHX7l5X5HnHFA3FgQ
0povVCB0B94Q7v0ZhuAwmtMuCksLNeirPRSMj3MbmBXWwpQhQOjDnKbpXt3x8Ix/8GLdm9g4JJfN
t2rxWAXYz0eHuVXM1R2XgpXFolxPcF6eR8kojKktozQrDtTOi+U7sQ/zwRgVoH32+QCAo3OaDPvM
rU8K6ZB7WCSMnc01ruZZPJoatM+QEwaUAnz3YtA+sYUiXmCxOdRGvsQOg1tY7ha3UU+jNeozjFi1
M/E4riS5gn6S6V3HKLpcf8QlZhCvL/Rz7Bc9UjnA8UVrnmCbflpjXDymHm+ZwapouaKHtk7Jo2LH
K5vqS42K4xDUy6vWjWJpXBHIaMLDgWEcAbGNr5g84o3s1LeAJ8CmyvV7lc7GfrJx7BY9rE6j8kGX
Lpfy/SCL4aruFB3E/bDImQJiuWU41bcDGODw6zyPvCEOKrH3glXwUrSYCrUt+wTnj4alDrP54tjT
2Wpm8d5EHwHSsZ2czGGzbDLvAzKmix/3YeMsyFEsSWkgJpVQL7ZBzZaBEE9cRewt9l2TqHR4qXkO
wrdJeNDel0JVjrgp1KRW6kxkZFngL88SRtY49uudf7fPge81VyVenrievomFwSfk7t66GNOSp9BS
d97HPnQswaMbBLc+gLQB/XidmfIhQP9yxDcpL/jFNnrZGLQjUNbKdN7oFxHy3bugnotSjIM+39/u
zrGLTcvV/WL8zAoPyW6VMZT2mTW4abILzC462L6BMzIL6w9KX/oz0WXH3iYBr0iFtw+8nlQ9A+CB
LvxNZA/ibDrfHPDWTNwBFoH9q04CpE/k2hN1dweo7I6YD6Y4RzK2zCNMwkpEhjJ+IkaSAVy7b4sg
2rVlClKLLYUhBM11kIpr7BCOMjEIZKWhqjNpDHI1gKCspkr8aVO9MLCfGGdgSowpvrUGnMURbSBI
PLD4Na5SIFlmfqxNuUdRnj81qYTNAgf+yH05kWwWv3D8tUsRkZ57b/4+OnXyMoOjfJ40rECHtKDj
n7FHNUgfWPTYEoBSVzsSmpp3Z4kVx6K0YuebXlyc0X8WNLlLFodRjbxZoQYsDlegmUOmxp7TAtxr
25dOWsuKtUGvRb9qwYN4REIES4cMwIuKpt/1WA1bcBLtDVLzm1fO5sdMKnquEKODuub5W0TfPQo7
pX11bUDmXtPcAe1ioYAxPOuhIEd3VK8D6s4vs4JgqBFrre7iF96JV6GR6YzSY46kHSoPy3oLB0YO
rNwwfAnUfVnqAedbtnJMIB6wBCM+NJm0LScwG769KLLxceywdXWTjl4ZHqBgHzGm022U98mfZ8Wn
MR3En2KCvaK4QhREUPQycj9sqqj58icj4F5sBPZSCjuyv8G+XpHgKdYZGe2roTO8i2WLbJPOjrdW
TNt3uQtcr5iC/lQ3hSTtiyMThSFIc4ACR2macMBqxhUnX6bOB53UwGGRH/mlkTCkcTMfxl43D14o
3lNj/IKQeYsqoHiGEhqeo/tXtXXrcshR4Mx5+5KE41scS+KkuJVhXxTrYuls9VD4QAw6fdS41x2l
2JdTgCAuoXrSqOIOVWehfxo8nBD481OCLY/1TBg8sxzzGGI9XxPiu0fFnT82XZZcCwJrQAZtpdbT
bbLaCyTS+OwNqLeafiT5dqmCK0xxDdLQHd9qPM31d5JRSFEhIs9MS3BxQ6hO1DAFDezRQDM9LVd1
D3pJuTuCHvtbl9kPZOn6x9Zl8uVjgWbRw6nWFz6ImfghZUX7yPgJwfRyUsg4Yc8yOttlo/FY4c3b
IEfG2Gb8LnzLgBE2d4+KO7Xt/eikCvQ6jul+1q1HUFiPYtrJzPhLUw6MKMhbMDzx3rrJfIqAy/SN
AO10F04G1JgbmsqfRYjgs2Ma/Fo5xu+RJS/0Av+nCC518dzZc/1RD6S9J133JgV86Xy2nY+hCdHt
6x6nHlE2BP5yIt3Lhvvz0RAslOc6KbdeEhrveecwybcTMi2WmaZTt/s7hBpPCTztaOGuL5ud1qH4
EzH2fM7b/BC6SPzurU5nNZizytBCTs/vV9iRBJOJSyvFbkaO1LYagnwzRSZP/KX1s+zyu+R3OFYo
hCpuTyvPpw15JO1XgV52dWVgU98QlSNK8upx+6dsqAtDsDAYIeRY/VFK0jPjUQFOjsRuDmGhVFRm
u/vFJmXwLGKFTgyg9+toteUKW/NjD8AaUQ3nkI1Ldjcv2/E69X/eXx1fMl4ukMzc3BE8Yu9RBN71
sYx2oMItkyB/gbMheww29+d1l7U2Xd0yqK1FyuLC6503VOyAyAkoZORiPXSxERyR4ykGjPim8OQt
PQsqO/IM6pQZVDiKnUlc4sq3C4J3dEVOQ5dUj8iBp62J9PKcN0/SSLxbnrBFD/rwwbJ7mITBD7mk
H8KJSdalxL47+iRRpWKJI8EJa5f9c8ra4XDfxCJYO8r2WRj6qVs6PJm275auLlRczVe7If0Q0wiy
7bakUwO4K708esNzyHpfRyfmhzixxmA4dRPMnHSqYffj3DnAMyFhyCu/RHjGTJKFeoEKp1UBNgm8
lLiPm+lb4JAEhoCaCE+9yvAH7sdZgXnKGF/WC7nHA/nuRCFbT5Xs5jI21oMl3adRKvx6Tcsqiioq
fm5ehR2BTpFQk5QPRUe1iyOmeXFgav1wlrg8hC0Mg8aSKiwos9P9UpiHtDn7Dqt5a9bFo2ZcsNJ1
emm7zv37eh/nxDgxkYT6EwEI9mn2/z6qUXqW65m3tQW7g6HvXjpwfpfIYRw0QA0rZaiG3BVuwOZB
TEzHx0yfzHhAVp02wD09EFL3S4ThY31MwFH3iWrghPtf/LnIb43wstsg9PMyQyd2or4Uso2OfZjw
OlTWizId9RGbq34qk6coezbiMn0cZhx9RT4Hl9TtD3PTOIAPkdNApVYvOEQ6FlA41AogCqv7Vf7n
8cYCGAUzkhkOkdeZ5GDyx/VxzN2MnEu5dawxebz/K0VR2QfQy6HouaChdbLr0ePu9NyT9xU09XEk
nHQjcB8hmpwu9z6jbqNDVRvtlW0ZPZcJf84rY/foSvaGqlPJmwXUiSgVfghSP+4Vm2cbAoJZz+Ri
qupN6kbFHr+jY8v+S9YS5JVMLgICZai9MtCeE1ENiy6A6FqNi/GkTPLyI6nqJzEk+UdYdbvUQjXf
pJnzljc52AnSxNedhb4Iq+oHLoJy07pscEoRPqeCBc99ouQKwc42RnGEMovGAPq0E0fmceJk5jsS
Wl0pLJ8UieBXsVnWwPIrYm3dYO4OVYokZo2YtJzepIptuHfeE54Q8y7dR4T0YERgq63OuWkkFwdW
r9lhMbwTImORbW/OW5qAHr6/Ed7ior/24OaReGGqhO0HqmBymeAMTkIqfOmL986Pt8Pkm4cuaN58
EVpXr3acBb8SBKcx18/WUKQPcpCfvUF2oxcm9U3bjPmEAEQu2SYzofmcUo2FJphv9ycbzqiEsG2y
wye3B7I/MilKUgF6PnWa699tWxDYp6kL34UY4w/y8DT2+JBjtYNfOi2BWFbf0WriqDqWPLxpJxAQ
S8H6DTht1h46xF5nK7eutQMtvSUbO46UOsAr+M0IzjynuBG2EufORi5bhIxuKg/wcnl2yMBzjh0G
++qVJ6axoFY9dTFFI9fIaJiwiykF3quP3HRUljopho1b2tPlz713lxEd+oKNgBiaBLYcgsyKfnDN
eH6+5FA0GEOY5k1nUXKqhuqDNIfkGLXZJ79N8oKUqF+pzLLPrR807wHz5q02NLp2RS1gDn2xNe2M
POpw8l787qlYKr5Gi+FkhMnOG2V6C8sZ5oj/01MmgRd11z0HSSm3Rpn+DHGs3jj52Q46ZrGHTMK5
WtVEZqYQCipzZE/jTSAwVEle3tQFm6xr5zPyQlgbcwIcZi5/uKL+jFMizwB7ouSeTKVXuivleWhz
95L15tkaSZbF1Cc/Q1a9ZVL8dvI2+AA9TK+U+b+CyXxfNg47HQAOLNPmmXAhUHRX1CyKvooXqkJp
vrEkJwFOawAZ4DfW1rITxFqTX+EfI5sAMcRQtkeZahaOeI3a0j7AZg/QhuX+GeEW/AxZhB/gxBAs
u3HyzRyM8iQs6EBqsMptroZFr+SCnqnT+socPduUJgt87oPspoV8DRewipKltXW1rS4Sk8jOd6Nb
IP2S+SFUi6E04stY/DJVSkucjIwZ/lzEYQD9Fo0I3qBYvTlsz89Ogw9iTio8wH17TVWkHosuhUhW
GfPfpYc0kIjeV3b4npiSDkm1x88KuZRJ07HgxzwMNnrQwbTTL/YYMooqyvxKKPP8Aa+AMSeVM+35
Ri3ujzEeLn7feKzNsYbkOdsyRDsvZoA9pEZI+hoKs4JiyryrV7GLgKUOHqoYR8rykSrL6lLluBFo
Tb33GhXpxnfZMoKDSg/BjCYI7PSnGwZEFN3nLX7iXu65fnaKmBO0qlnkNCxV+mKmQ/jixhhdE3qi
SuZfDC/X12SB+9t4OpyETXPsMOd3hqE+lEk4b2UVGUBmuCHu7VPWVTEmmJo4mJIkZW3a+qrYfAFC
KlGG3IcQUfE9v8sJew+mxiiKszuUzqHO5HB2wr05DcQ8LNNHns8Ou2IQTUthT3zpKBugKJ2mvFXD
IXUG89FzxfvMChUGFFlKFt4DPMxgK4xheM1RG5FI384fcS5AMPC14G/oHXVsoPjsEN+IuEKy2Tk7
tvnW1zxlHDuU5mWK+6/zokMcHfhksWc4Jx106hUHy/ceeeYWaDBmfG8w3vUYnGIW7jc1NGtk9tir
ZG8/c9LD0K4LtutllwLqUqcIFxbX+UDygKztbcQ3Vf6gUe2Ux/xealsiDTa1rPObHYjsUZQSz0tW
fOl+Mm/T1wJBxp85DERQbC1l7V0ZDkBl7GvjaLGQ20BJJPYSvfFOLO6/JPBqeCCKEymX9jZO4vjG
wfBJOYaRvyO9mSiJQ5EX14FZ5tlbpnCZnf+G7+ry5BmtjS6m231ROfepeCiK+iurl/FijAHL8nkL
+2A+UkO6sMCVfyTHXB/xoetVNR8YErCUaNieS1Wq/X2EDIl/qwaTTWABcLXvtdoHRaDXdZ0n61RX
9Y8xbdDRJOV7NHRfGha2K0/Z+VMWGukV85u/XlhY7mdMpEjF8VazayS2pHVaQF5F957J7ikxO3S5
y0eFCcHX0cXJnex2y0Ox4JAmsNGozZdI19YbciDCM9jnwbUrd+zVg6O0knjN4LJ6C4pTXhBdT1Iy
+jjneUkzQFvJDjKW36ECPk4GjoxhNnmZsLM06FL4HTA8Cs+rEUgxP5AMsjIL6tXQFlBDlHdzmd1s
GY4s4FsYDEvSbV+G/R4rHHhm9PFZgjomevaMsdiwXpM4NAaiS2TtP8ylrUjPHV4s0nawfkDGNWTw
0QooALIixmimicavy1kVgG8MIbYAFMjPqe4353vi3H/80P8r/lU//UkQ7P7rP/n4R91MMo2T/l8+
/K/XuuSf/1z+zP/9mn/+E/91TX/QedW/+//nV+1/1Q/fy1/dv37RP31n/va/f7rN9/77P32wrQgm
mZ6HX3K6/eqGor//FPwey1f+/37y337dv8vr1Pz6x18/6qHql+8Wp3X119+fOv78x182+YT/8T+/
/d+fW37+f/y1AvOo0l//+gd+IZn7x1+GF/y76xFzKCyLEhLlH1mM46/7p3zx7z5k0iBAiIbs17HI
yax4UCT8MT6Fd8rBo266nmuZS0RiVwNk4XO2/e+hCG1f+J7j2Oby5/7PD/dP7+F/v6f/Vg3lU42T
tfvHXwgc/vqf2YccDJ7FX06ZaPJjBqH9LymC4QgRED8mCqQB++U24xSqwCAnEUzxKqawf0UzNrEN
5tJyVigr/BnUueVOn97Uc1fiQAbNa/VZvIXlgSPQ8fEdQ2FCTqGpgWvnW2/75Wc0drrfmU2Tk0bQ
47KFlYDdElo0ZRux1UXYAw3TzcjtLx2vvTAAkqxGPAY58nngg59NEnAIRUpS725ZwrjkVpplrMqd
ybA0+JYEZSQOdH2LRNGFs6u2vmM68TmcDbdkxGugxRDoHtxNF7LEAm2HTvZAtrFqDxDJhZMxg0bS
d0kcxkFvUZBbFc90H+QfEFM79syfbtEbzND70jPW/aBhcjyACxita98PPK8o1tCsKsQy7VpmRg2v
e6WSgOSPjcNWaRquYe8m/lMw9WC5tyhQkKEBcYHU3v3ANN3jM4wD6Ez2U+LGDJ9QnPWmlZ46Sdrs
pu4K1mmEmFJs947sxFNYm5ZEyDnYAvlYAlCyhnrZwGjizQZdkXYkk/Vcf2soqwN4MvB5w2rgEdpB
wierzugY3E6q29hDFHer2hn89JRHGRApXcwYNip4VB1K0IpcRYO8BUPPiE9a9NKh6BfyFd8bupIE
E+fTLkRtdxkbUbWPRKQA7SdFbxKfIqE5tJSVIDLgtC+fkkCgTo6D0GnWwWhh+O/ckokSf0+SZa+8
1JCIc8fuWDWMYyRwxvgeJsgcM3o8OLDu42CKHvOBDKzV6OSZxeDLknxSYizB/YKsmUoSvAsllYRp
GCdksKPuaqZ9pMecFIJYAUcbnNBlxTy1jmg/jCgo0yOyxthcQwrLrKMmqZInausy4h0NBdJrkdeF
U0oeR2S7I7BIBlptcXK0z66fGfqckaeYV5ynX+PGTUkJxTCT7G2BJeZV1S0QPPIQGhIRmiHPz3Md
JR+EKbTGvpsa1Pq6nkjc89n1fG0JqYSxrCz1jZ33AgjUiElWnZ+6VwRtFfs0oqq/Nm5sp1shbJSF
cL/9W9fbDGzKqgrCs/R6TTXqOiSVTdBPj63IC70vGJwVXyupWHzjw0dVgCSO5ZQ0urrZZIaePhPL
cXGFFBU4L75Yw40fhujbHBlT/RwEUfg2Yb2Q35M5lcZFwHT5DgFC9fuGmljx3oUaKYoek19Zk+a3
qGkp5YLI78kslxqNbBjhAdhnaJa/z2ZXcWS2vsf77fnDBBpkLq3fDqvacT3pJX+rLHmP1iOmd7Fr
bM/r13RHIc+SKC3kbmDs/tqRU4o/1esHe21AGFGXLBLV985dkuVFoUWwMj3tB9h7uQjBloDnCmcz
oNl2gMnofmKmXTDBhhTU5CYAr7KICRpBq+6ACRAc2kjhZmg1Kil+Ik1IY9ZFPiteYoFxjVqQ4sjs
NrrkhYYFkTiFQvc9bBqRv/iJ7RO0hl4iXtUWfKSNUq4V7TWrWfkbBnMzbXyszhA+WGEbYIk1bUlJ
DiHiiDj2ure27RHP+hVu3RXBMem0hgJZ4aCugjZivRF7wZ5pIOEPGLckpWa5pMAKt0Vez3qOMj3B
q5VtkfyQSJPkI1b8yEMYv5ntCNYeumBNDAuEV/NgeGZLqeHAj1k3VRI1O8NLpuRQy4JuO6pd4wV1
q/8hyLZm4YT2PMSAMvm/4V72CHVShZaLX9OPH/M8ypPjCOaeNZcWuXHUs8vsTZC3SP89ThmShsyf
GhAzxJxsIab0YufQ4pEam9VKr21nrNg9Y+H/HOyYO1DlJTAEO0XdjzQyYLMhiRils9BZTiobDSDj
VVmW6WU20HyRwI1p9sHvi5KEkcAqfrbEKPTX1kWpe+JFx9XSpS0kp7EM/eHUTzlwnVVJ9McC31ZM
JH1mEAigZpE2+67RUh5ds1ocj77VEnVktw3XgCmMaUPsDhPGeojH37GIQQggniVaE9n5GG1nzPeE
FjaJhe6i8Xkp88wJ1D4KelI2yPVB4wUbQJGeE7X6UWNHB9bWsTNh3P1Y1pgXoRBBhhS0zBeGYZrw
UgtT2lpFElyXAS7b/FHbMfyWUMYBJDTSwrNf2otj4FVuE/+slQmBlxafuK+5mcmKEsgWOEJsQEW2
5OR04Hxam2mSLGDSspxQaFjJVL2SCcrDOl44P2uOG3zf5lhBym7K0nbghilCgmSyOOE8syBPRDc2
L2xfggq8aLgiw6+Cnyh/ayrbbM6eGEn4kw6aXArnAcvzouMuv3e8vEDzNE+lVTQNnn7N07EAh8BL
l54zHtPkHiSaIXUBWe7ZRrI8PThuVBebuGlozm0jamDIQSXvt1lQgsafetskqcMqrV8MCMZyQ/ca
i61Oqq7d98KqCTsLzf/N3XktR45kW/aHBmVwhzvE44RkUIskU7zAUkJrja+fBVbfbjIykpyutxmz
NlpnVSWhXZyz99p+M1/lrW95/UPcxPAdSDSOHPM2inH/IWwafUpKndUS1FLBAFmVxJ3m29J26DVn
XufVZFoMM7hN4q+h/dZMSqDeSodqTdbl+UNU0UcEJtcDWNwQ72Z9jTGYhdzEntT3rM0L8w6VaVeu
gF4RRJSWkGtXAArH8YqJNBrPI6vPkysjRsULQdzNfrXkqwIFyfT40I4ECV+gYiS3tpZ5Al2vMAwK
JHVFREgD5RUwX8ewXSFlzS0bV57DJ0qoU5VSLmMFs4X6YhKlU2TeUoLMS6Q/Rdmm91UfOB9DEu78
B9qkIwXRVM7k9ogqiD7lQQgQkUAZWKQGZXq1Ntsirz6IIDagtrVoi2eU9GmZNtuonhLnEvcmsRih
8sedSVnNxYQqBy530uzD8QoM7nAfZCg7zhqWc/I78NeYsm5P0wtLy+zn7g5JUo/SF5EPMCkSgtgP
5wVgvESypGZJ6DQUfZD9M8yBeHEpYRhu6a6dEcfaUzg7wvuFizZlpMQG0bi7ClxO/ake1PhLDH4f
roVnM+QRllbb10U5xyHCw0Uy2aSl6W17nYYO6Qyho9bUrut6i0lUxBfw6VS3T+Mm+sTbDXPet3o4
kZDMnXUoVNiDUUXO/V21JoGrhFLm/iaZKEdv3QLkFU7fxuzAJzt0UYgkEKO4hRexXHyXpw1N1rrF
VIpVf9Rbv3SGdqHWJOIs96ROlhCilECppk2cvefZLZ4HOM/+D1vNdrXOAk8RlDKgS18R5oPAD6Wz
5T15KJCnM+EW2t82Q5TQJ1HGgDJ4Zo/cfnJqtzM3PNbIOpMidDuEZ4Mb7UbmxSyFpBg41ROmV9Pl
7PNWCc3a0nTspyJzgEyxnE/nywChE+WthkAwWkIAJkOe6XzWCp2JVezjtz4kdmuLLfAcWorNZOE3
6Adbxrsl/PzjYPAX1vZoAJKXDFxyn5qt8NYppBPkIWSuZOnqv9/s/t/tZG/Kn/lDW//82V59Lf8f
2M4KYuT/vJ3933WwbIrzVxva5a/8z4bW+ssmXZJl+bJzcoTp/XtD61h/advUwra0Q7nRdfR/NrRS
/OV44Dg8KRT6HG3x1/5nQ6v1X6Zm42l7nnaVZ/Mr/5sN7avtrMHvx0QrPI+Ndvn9632UB+x6xf8C
vyVakUw2GYlq+gBzRH6ZyEk61Ik93r+4I//aQ7/cM7/eMf/nENbrQ5RBa7pVocLtqCV7KFAbNMZd
K9XouSc0PHiUomb99rGW3ffflZil9PDvY7lHxxryyGcyqWxAn7K7rpPEPUCXra/BsE27zmt+dqXl
XcFAsN854HKfThzQWS76xf2zpIoWlyKCO5RIT46XtNARorh6+EfXYx9dz1ihQNKVyeOxMnU3WjHL
Qu8xbOpd2LIFL6cwoWdrfXj7aNI8fTXPRY8XV1NmI75ZJ2YSHHR+kbMM2/Xd2Gw8l4GEJfLizi7g
1tB2A3WMzpw+fbKt3AqLQr2kdkHr2RciyPYmBtqtTQ3wzPDoaJO+ZpHfVJcHMMre/u3T/cOLtVR7
Xt579FHo7m2ld0WGbDQNq+RCtN5MQbfBCcXm5/zt4/AhnnrG4ugbSX3AG0mXxVsNai3dKzV3wyEk
PR058ey09fU/OswyRLy8HCcVde0aoMMgjGVb03fbTd0GhBNIoorePsTpt9X1ju4Ysmn2VErjNzXR
2IJX8r8Q1WOO73wMp28UlbjXV9CqPAumunF2qMzLEr1/Rth3gJznnmVRmbxzEX84isso+/I+wVRu
ddmJcEt/RiXYmwhlJDiRQsXwRMl4QX+9fbfE6dHEVZQaXx7JaBKMxj0vGFtLY83OVK5L3O2Iyy2b
zrzznU3b5xIP1yoTIf8OeyQRTL7CFDQgxA8X+YNqb11a/Tu3Up+DGTZMjXHt7O0TPH0nHLH88xef
a+uEUhtJHR4mqo7Aph1yP03bQilnDYe3D3H6jQEf+PoQgaNFSBYIfmxnzDv2c7521sIxVbR9+wCn
r8G1ju6xq0Wq9dhADALifeEr5MlVENis3fpq8/YhTl+D4x699fPUM0LryN5RMgY3lyHnWzfeCFXk
7d+//J7f5wAMiK/vkc4qghBiFRzswMXeC2ejXoeoPRaGikefuAm+vn2gP7yQ1LJfHynCHq8Ms0gO
bqNc4VCadYiXIH/G2I6uQpu6mlskdVsQtsWHjGm1fiJHcCDHCbhUXIE1rnLts8wtCRk1ShfNmJ2J
ZtplBV2rm3maxOPQDQo0rNtZfzdCXvVBXs7/p58wtfvXJ01WjsCa3gGm1L2z0TVFwgwR/i5DlvzO
CP18q39/BLa7TGgvvoTUpzlBl6I5gJpN/NuYdVMQoyyMEHeRPUjcEPXgyO+3bdY1VbjO2QnNl41v
ShDabOKyBuqpMkT4ECezzolraFAJrPsp1gR5qJ484Ogsc9rBKy5K/Cu2dZWThVZ/cs1w7qOdm8JD
AcMXDtTlDsRvZwOEmjgbydQlY29ARDjzxiFX7X1jQGFQdxM1t5XXKxXDG2lGmo3k3FPpzrBiWtZe
KEkf8Jag9Ah71Nvvz+kPgcXm67vUDRUqrlToXVUXGHi0SK4cQ867t3/7n57z0fzlU78pgfcSt+3H
NjKuWJ7VRBBcFmMm3pnxn0e2E89ZHQ1HsWPjjRtGpl8rEkAGRt/FPAEk8mMmSQGyHJRlZ2Wr1pae
BoiBJkkcXXBeT3F116XOdB0pxVeiJcLyZap9+8qXN/m3s6LAcnRW4PxA0waaQdLDymtBey4PnpdO
n00v9vdxFiJHfPtIp+8xjbDXTxB0CHV+k/wqSBbheZ20yce+cAaIgSp/52Kez/q3qxG0+l8fwwqz
lEQqWZ+lbK1N+IBEQJHYV1f3hHQTBjc3Oa4yNNWCTuvGUmTGkTy0HgyyPXwedzjsnNncF1350LfO
RVTraJ+N7XlTVl+adKoQiw7XrmShLAIE/p1DuTzrzM9BLz4TyrQPg/kHoU/rDmyapoi08qGrrzrh
fy6L7hCQV0NF6/Lt+/k8B5y42OOxexrtwK4MxkSynMOAig/oYUghOwE2OWmvm+5+dr6GxIVG5tcq
RIyKn2n0n4biSc7fE2hXjXqcsWUs6aHOsKdiC7cUEqazmulc90uZxrkxgnhXKFCf5ABNGYrjL/Fw
Mdq7WH70Ar2P6UUYwZmyzK3CSWTZP0Yi0xz7kGj/XNYN/XIaAr9yvDd+wQaA3bwlrruyolkON7Kz
8LzNOQnu9XmJV8tG5J//EuntAEcdvT6NDwcOOt0I8cUrnuiM77xJnQUyP8juobKKNTQRyn/1OTRV
pITjapr4LQEBC0irwoxqD/l8c9jcLjhsBw+ZgRktGdpDYTnvPIfnyeDEczCP5tDAMjMRT21wVkXT
526szvXQP1HLSVZd218UmqptaWGziHhE4QBGJgQmSrzKFZEc/SZy1V4iC1gbkbh/+81YWs2/f9RC
m0cLE9o6mVHNXXCGpHufBfhHXUusApNycT8WPvaa/JMReb+mJvgYuONjkkU/6cI+5pkBN2UCxzJu
FaaXOi1RY+InMebhwlXhd082dzRGnmxd3SWledb3yX1qw4U3KEEBoaLvJHJ9PYXRHeHIV34XGqsU
4viKwsKXty9uGZh+v9tKHn3iplOYMSV/e5egwcNfwhF8PCO7oQzA6cS6PzN73HZvH2zpzJ882nKH
X0zO1mRU/cg7s1PSje4ikwwb+J8Tjn4y/kI7+UYzNgVa0LSHEALAtnPCaYewyF9jXcke3z6L0yOn
Ot7EJRnMHht+wjYXcw0TJ6NsuaKoVkUXVKLRWb99GCVO31vreNMQswrP22IqD+NgZdUN6VOa1raF
pExyfZbbRUs3mUr4bdr5nnsLsGsa6Y4OiyTlkEB/GewLv+mTdEMUdURs3egnaMp3aR4TDLC2cKfE
cku1vKXW6/SONz+akezKX2YgC/k1iF3UkCwEZ098KIfcsbw9osAk6nZNh++RjMkiixOTTNJQxz9g
ig7mVZr0c/TN9GaMwrs+N4aywDQ7Dij50tjWWXuWwgXIjc0IJcxktIhbFZFcB2SfxkcN+5mAEtRH
02PsF1iA0PFFfgiYKMmdlOhB2t7Ft1oYWZ2t4q4hBs0fe88nBMirw9i9RSCJhZTcCJIGW0LLiXph
xUaiQjtm1kaOLN5xBEY2SZAjFI/rAJkX/eLeitrmtq6A3Jmr2laU6S+N1qIxsKHC2oPDUKL2r+da
AWxti860Mdq4Q2JdKTxq+Jo94qeKcGulM1uodS98A9911GAEnoZH8H5kuROm7V4g9Y8t8kEMrfsH
JNeINYA4OBUh9lldRf5whVtGWeUFCz7WlvejMzpWf1s5JcCmNktJNdu3Zj15JeHqpa9d2qopvYsz
5A+px/q7ZERAR1+kub6zcjhRmGPSIBiay8pHOSFpSzcGKgizpsGOiyGou++wLrCFQG6u0DWcm0Yz
SGNvSZa0ERmCaWcQAcWCQV1G0dDmN3MCEuQzjdQ8+0CUfTBX9E0iAjfWJc8Pp0MDV1XwFtg1JbMN
d2REje24UTb8tKxsigllMRJQ4kRpsC98CmWM53CbOIWHCVtI2w0JyOjT1pMbXGSpg0FDhx4sSN3n
Zgf9y9UkQtJGRdCGwCsJuge7rqxM38VDb1TBvJ2TkHSSZMUCeKpxKbK9qXnMukLF3RxUU4+eWNOs
aZJinzaiRzwrEYE4cJBqo7QmWPyizwVpOyMITOomBhVuaJNWld3GbPvSkGq8YfXw8IRDeeIHMLyU
GFtNpTX8ZXQI8YhZMBwHHVkG+Q/FWx0QCrgtocFKFHlRUITyY1ZIrADryZtY/l90oJiNSyOjGvGj
NCBnwKOOXHtOHvKmj9VtlZeA+XZxxch8T05KW39PqcajSCgSllcQy2RSTZckXdQJCYVgyIKItzS0
a71it6Ahatdt6szTRdYyJxHOxUhB2DYAA6i6IikQIwL5s4q4PTNbo6mCQxgFWXwbzpAXCL/OehDy
+5oJNElXNrweq8NkjS8V53jBdq89M/zZI7xP8kFDzGZfYBNbI9vQKMXn2AqM1DyP5iKyftTxNLC/
qqKKV2BbQxYcuy3gJUKBwAqkFvnI/eAYqj5MkAtksmv9uJ4eajXWlH4h5PPQQWLX46JHRH4tu4hA
564e/PuZvHRMDZKeTRc/Z7YUk3XZlI6NOFpi2vPcfVflTXdlxkldCyjY5lSTTWuydKEjX9kpQtJG
xU3wpJi9q5H20OyBJh0XG/A1VH+XDrOfQFRIf6XE+UzVzom1H35QTmmR9+JGsLj7XSp1bt3QIGWH
sPETo6QeWuJlmU3m/CTSaN5lgYoEuFGKUbopVz1iLtBt1TxOVLKtWNnthzSQE12sMbLcedwwuMk8
woFhNa651TGVSxKC+7ByCSCK21njf2faRU/dFWpBtoR6ScWZ4qCsqvXUIbNA5jFBacKL32omzHVn
z/W3jO+o3DNYuuiVwjGFjLByhLTSBzOE+wjcRFVWZOKsjgeaqFJaLbqDugeS9jNEua++jfVQ1MgB
6jqkh10FZdtAbk6bJiDrsY2XGlZEfHb3RTIVYTVB7JU2muEV77xeRXgG8VQ6svDbRwcmAL/Dzyxq
DsS7ZhmIf3a0HcaRwU0cFsS+R2v0MYlB1Ycrz6LZeQaPOOMJJw19tTsHFa+EiYW0DzFcg74Oop9S
UTdcWLY3DayPIOmwBh9MM4nx0ukM9Y3vJRqTlO95Aa/VUJmx9TNosvGGAcgf5YY1blj/lDAaQfrn
bLjFOXwBlN/TAsJP2liTQDb7LWq5FbhHhbddt8+OOm82aM1T3vOG4YfPtN58Myo4ecBdqH+biIos
W0RflVhkhPTyIyeDhhf7fTEgCmjD3NnwHEs2FaZsGXlXKcUD8UNWbtBdx31ejNtIlsb8NJTQGUEe
JA3xdWs7z6vSw4IUF+ltVJhN+bFDXzf1K7hSKfHvcB4RAvIzLR4FOaMcbgLZAVKMFvYQfKJfOeDF
xXtGXzyeTLf9HDXEJHyom8TDjBejGBmzXRv7FWUwI5V4j7ZD1nftwbZRFvaEnxOpWW1qv53mR0wr
rAqxyDMcA/hxkjkHkDKVfsZdNQN/0xtGRgJwRLRXKMFRVaXz5EYaPwwBZYB3dlYIN/pTY08zLw8q
BLgjJIsht0oRqak9yIcoOSPsgFXovp+R2R6cJlbgshNforZfsUwYh5ssFHmSrLlHtbcMHGIhQnqO
XcUhYhI3Sz6Fids7dw1qH0dtVI9ryl3ReYtMcDhhSJ24xucx3SjqOy1BBdqcHlPMeeVBFEbj3sVi
sisobCkRYndjFpPMSa0oh/u6AiDR+5g806SGZZ/mVSU++J3n+EC6HNRjVaIRM615L2evA/EWteMt
wCoPXfKESdt78BJTpWrLezBYwco2Qq/itZ/NEDEDb3CJTDRpyPh5IEJdLsg8EzPQddkncfpjpKZC
ohVCTuJGwDDEbfOjAghFKEtJp6MkT4otSgN9ZARVtKoECeJ421KUILeZ9mqwjX1b1uQlNwU24D1G
idG4KdwkK+o1rAKn/elPmIkuJx2NSjfrcrZnYdxlcZd53l1FM15u3l4hnyyWoIU7KtXB0mssg1M+
5Fnp32Q25ErHN6uz3GmngzvJ8L2V+MldhyWXjcCLXYcPhRw/ZACGo2miQwRc+QZhwviPCjHWcSmN
Vzocy3A0MI6kn6WU1XW+JBBbaWt+fvs+nd6wmMetTKpm9jD1prdrKgLLRKeeYr9Nz+LRtN+5Q6eP
QF/69R2qym5MSRhryIVH96FNwhVWTT39yrxe//onFyGPS+8tnMZuiINgn0m/m8/jDhgLtWgDIssg
dP9OXfz0lks6RxfSjnZrRQuQs6kXytaUsFGRsA8hFZhFSmrraBI+LmXb/aOnL+3l3X7xbsnOHKhQ
5XjWVd1QbacdGmtyMoLcyfZv3zmx7MV/36NLffSdJKZNVYN0zl0sKEJAi4BK7/ZfE0vtJjrZZFWG
gNoMlkyTSekZ4C7m68R1LlIJSoW/Y691kgN0MUOSFDNKOZi9860mqu2rb/je93fO8/TuHmHJ63vR
gHSUZlz7uzy7GRSj+yTdz2x35Tq1c7IWWhu2gzc7K9XYcGMnwLXYCuXK6CSZXe+cxFL/PHGzjjth
QHNHrksZO6vUlMdg4G1rj9Q35bb2fmSrxeHg5MYVnFEXHc9Kl8Fdhbb+6u0TOF0skuL4DQzqkq/U
MnYBqzgfpzYKzlXAXGKu/9kBjgq/0K0A6hawOxqnmcW5F01keMxMKc07w/LpwUCaR8OlmD1a/uVk
sE9xgh2rVFpwrmvsQfak/+wmHVfUYpSCeQe7YVcHaQ2cNCnv27gt3vlgTg8Cwju6Q8Tb4ZaPoMD4
RD2BHIWzE5Jyt8kEuL4stca1J6Linbv1h4Md1+Fb+jUq9GYYBAHR65C1jPizNdjeZzYzJZG95lJS
rdlV3r39+P9QQxPHbdJ5NmJkdpa3g2Vj7yu2e5tGJgaAiURt6U77B6dUyUGB3mcS9ewbZ4jrTdkv
wth8zt95gqfHJPYRr7912wgQ1rEy3aELVh/K0iW5rR7s9ahJAQtBVQJ96QjVoxZxVnuh8U4F8fS7
KZ6HyBfD7Wgmtd2LzNspqyUKOrajg+Ly7tzId94ZQU4/ULbdr6/MNWjTStfhyqbZW7sGhCdSyujy
o4neBGlCJySidP/20zw9Wpju0bdWTD1WFVd4u7FmTtqqxi2x2fQaauvbB1gUZ7+Ph3Skjj6GsSwU
kuuUjlQNocZSIt+OTWVvJmf4CiJYQLNCqY06ed4I6HOr3ADZZI1GeHjnBE6+KUCWl3/+4pFVuh+F
sA29043h7zN2JuvQNIm6r4DLaVU74Jd1dx7ZmU0N0L8guzuM5p05hixBobm7VM3hl0YrochPZenN
arbo3K1pYAJ++xxPLkQ5xeVVeHGKIjNYTRf0K6mwq23i+fYedbjPJn2gxYHJ4Z2h+3kS+G1y4kBH
jzuk4F30QKd2iR27GB9GYysJUuMO2KArLGJlUT0bG6zfYG3Ak1HRi4DmNjBxRqNQe79o6ndejNPX
7LqL0uXFNfthNEDtSijNCUhjtdPY90MxmAxYY78vsIq+c83L7/v9kl1Xvj6OiX0/J0zc3qFq0pcy
JfUM9f+Thvm381L6KIXTkCTM1vedA54cIkz3WACgugFsYjLbu6HyO4gyE857gjlBZxrvqZv+cE3O
0b1zItnC/0UCLg2is5tOsWHt6O8SYS82ti6CXd/MMViQzn1nnPjDRTlHb2jeUX3yJ4lwJVElTTAw
cYIovAt8QNX27Y/g9Hfq6qMRXcH4SQGNI78pxwcfQ5Azd2unnuyN7nybGE2qvtxuxJtxX7/zrMQy
qJ54O9TRnewcl4aZvTRAQwqtviMEwIok2YmIQpBRjM2SiEXRyjPI4vLqaWuzGH7nnp5eV5vu8dQd
WxVyvhiFEW6t7KfTE6DCe7OwoAv4C6aPVaMP7uI4TeDTzz/nEo540Ui9IYZh2GeR4Jsl34ViphEz
PWD36cu+g0uaUcvphffOCuMPb5t1tMWYdSBB3RWswpRdbaky1mfUty6dmnZKVOEBjOuWhK6wad95
E07OgOjOl5fwxdBQayNMtcnrrXpCALusnc7x6aY7w8zVxhNdvsPFUNy8/dr96RWQy9T44mhNYaQo
RHm1l8r6Qz/Lb5CSkeH7RXLXoKpfhzL/AurGpjFtib0q4Uy/feg/3Nhn7euLI9fBnKUiY3mLICpY
zUJM+2IMQmSWpSbcIHDOdASaGHxt8s77/odvzDxaW4hpLsQclUzGphBbUCEKRP38wRNxsu4pSdPN
WcOtvPexNhzevsjTDxMN+evbq0wXiI6FbM+de/8DgTffiNxRW2xv7qaWzQxtBn/S28f6w2IDyO3r
g+VDqqYEA+WuyKV1g6LBv2BcCbaVgfzTdkD36A5MM+HkwcYMnRJml/hYWCL4/vYJnB4mHfdomOzD
mcZIy2InqKdvlhrF1sa+9kg58z0J++kn6DhHT7DTlvRpLHGFscE23PAp5FqTs5Zlkq8d8uh3NXiP
DRT8LwKf9f7t6zo9WTv20X2tiTkYp5n3hrrisJ1bp7jSNi2foZaE26vivdb4Hz5GXAivHyDikcnB
T83luXb7k6yee7fE3BtE5Uc4ifllS4ADzYCUoGiEb6ZdOrf/6AqftRcvvsW2c2IxYlHaLTV1/KJk
w1JVrvZem5BI1onxncF0uWO/Tzj4lF5foEW5mX1LHm6LIC+/svltL81xMQK9fRl/+PXm0dcmYtCM
dQWJ11TldGjVZJxzk6bkH/76o8fTl2BDcPKkWz/OvF+0huRN5KC2ej75/4pT8f+ndcflOf3ZurOr
v+bff74EUSz//d++He8v5G8e5hqlsX6xj+LJ/otDof8SFipSaADs4l1bLMqxf3EotPjLdKGDeiaM
iAUDzgNr/sZQKPGXBVDWdpVtUft2qBz+F6adIxmkXjw7rsOcLG0FEwzO0ev3OqG9VcPpMVdpNkxn
PWb6rd/SDa57GV4OURteAk+ylnzH/qFwt+OQo/cf2KYvGAes4vNEkB6QmmLGh/PiJt7+/VG9VPv+
fm5aURa3tJSObXIXj0ZlMzNoJRYNDbesJOeiI5ZT++1tFU7mXUFBDsS1rFbxYMX7XELk86reOMvr
GuIsGgXKlq3Llkgnl0FMMPrbJ6eXT+Y/AwG3ypaK+4+IlqdEg4gn/nL5EXU2CNaawAJ23XCyn/my
mOKuglLNV4WsiTpwyEKnbwa2MSQ1JxUp/kUxAosGiw3rR6yeQ1piQpg2c2OBdx676SJPAJmFUfbN
q22CdsdbVZPxVy+AQ22ktzTgxb0H1iAYsukCYAO+1iWRboAWS1xZCqAsNZelT3DZxHNy/czjA/Zx
PpdMm3PXyr+BzWLEQG+RZl2FNOfCvL9pISu4phXtfEvOm2c4opd44Zmi1EbEmNyAKs0+WN08v7eC
ez07AW5Fs09L0PFIfdaM/0cL1VoMjpkvCSn1LDIAvkyQ6CXBFCxBbZPEHPEcnEzqSw7pBB9Ft4Sm
5QC0SGj6FjSgoCLr7vmMk2h8x0uzfKCvH7RW2iWfgu94+d9xawB4bFSQq0QDsZyBbuADgG3a19fY
YfV2+gwkhChhy4Oehn0aJ7ShHhJAJbkmILIvrrv6a5nCRzbQa1zWGqu9DfoUtfnGEfB3rSq2NgQv
BIexrMW6GQi+eE6EjCaz2RN3uyZpyAZyEcKnco0DLSJ4nX0GLFaU3uV/wJF0rr1dRItmRddVv/O2
H0nReNs1IB3PNKVWynKsY8eMVXQ2kFyLoL3nQxNScrCKzTiAwA0dGGk1fvM0VR9gJ1uPbiwuRIYU
zcSDeni+mqwxo6tniHMC52+nw/dElmg1Xn+RvEY2VB6JxdUR7EJN+2iJlbmRDViZoC0xxDPIDcJW
69a7Hkd5V9HzWBliXnIJNdQwFza4DL2tMV+j5shYmVxGhSJNEY/l5VSKL27mgVHrUdLr77Wjois/
zCRWdMdZTQPZwQugMW0k+j9hyE1fCtjEMlzrcVIbeBO/wuXuAHf4jHB/67AjhhwPLg2o5T7JB+LT
TPDkSJUh21YQL8N5WvsxPVj+q0vA6fKiS7sPIUodpybBeS70vRu7j+RoorAxvlSkhJ+VhQT8XMeP
dWvuEQicW+TXZna4JZCJJr7O0Pdu9TBBBogtZBb1vWMmVxHLgA1WzgtF8RfMxAoixH2YDXw+c4q/
rrqUdpNuCAsBnOV+S+P4MXXTB+KfYbSMG0HqlEFhDcE6AptAPDZJ/eCIB/a4LNRpZWNO5+udu26t
ZXyX2f3XYrqnU77vkHytCasYacH/6odIPQmwYg4+ZAJYAOt74ha4YExUWuStyz4nQyWa6TkXur2q
83aEdE5mRFw0+V2eXzGmxPc6uRldo51v/d5dqvQapVjW26Sn5JwEQ51Y/BsEt9muD9toklsRDMUt
GQX70jW+DtnSGq0n9NCTvImBI/z9Q0sa5Ll2bshrK5BHZvMnST6sU3Uw7pVU52oOUmjMKrhvwhix
qReWN6Bp471F1/xSFA0ZyVV+qxeO8dChXdekXt66aIfwPaXNR1g8v+C2uz8GL16LdKczW143WEdu
nn94+L/248RdDvxgbYneh4biBxYAEgUlJG2yNX3vBVG6zCuI5VflmKifKvlYFkGIPI7OeDJOwQ8Y
Q59jryu+RJooACMt1JOfEUbmKj3g3vc3CIrsy07lzbVpwiLIGX2bmtE3KMm8c/xzkSrnQ2j2nxX4
9muxpLln6BjS2bpAX9jfkhpDEHkP6duu1MeEFPQoaOddFVng9I2geTQcoKlobvaqJmC4rMLwdmYQ
9bxW39W6nW8I3YBCMBbXVZcrqIGWt7HrZAt/yz14PUyHzNXTOmU7Tf6gFe66qZQPdTuF65B36FH5
wdcR6dAXv5J3xSTiW6YMEouN3jsv6BRtVVv/ev5TE7ul/vtfVNkKbYs6Rzdh5BRmLKCKzz8kMKzn
nIAJ6t3mGcJaRWV0Tv7eHbi6W5lk+U0gu+qyUmZPVyT0Pnr+dTom3tYsW+KGvZksea+9aRtkooVf
gEMe82lnNbDkPHMMCCzsSQN22F1f/v1D2+46tNYVZgVsGMjDOhAQ//7RSD856wumRq/i4RCEvA9k
MnzyG9M+izkV8AuhPDf6yr9MVGhRGVX9hSPFZRKG5l1scoEyKLuDRCl8YN/9FIk7I2p/OhnYKAQz
dzkY/Rsnq+wLnSgwJCH5vyg1vqJiIy+q/4ai2EfHR8zSTvEB7GvLTC7LUulzZHKr5z/lYUeuwEKa
7yy9w+7Y3Ll4ay7jXl89U/rbSl00UdseogRkdpxMgPP1jDKoK+QZUqFfTSblMmsUuMs0TKbwoZyw
lOZKTZ+g9Iq19InP/huRbppdQzegbc97vJPnNLSnMxMQfG40BPbqeQAqDxInYImwHzsksHC2zXb4
Kerm2zMsGQF1uxE6Z0pGs3Reubx4PiFcd0GTn1Nibu+TiJA7G4nLKJv7xNiYTevdp0FJFCeAKNjF
LSFkZntbTyG315f+Wezl3nkEiW1XBu4WO4o4p1OYkwmcfX/mf0K3lQdgG1uzOP+bTuxRt0z7CGCF
hg1skEU/gs72sYAE4ae096Yvu9pq8w+6b83tbBXGtl3+iAqdhe/sOvdwd3/2HU8vm+e9AJR0cEP1
QLjVRFwbPzqgwXux0Dzhq81A4rviEvxrC0O1bjaB41V75U05sTNQ51eD6pHxR6G3V67/lRVbcTUb
LctZkFeMojktQrJPz3jKAWGGqoeaORWQUgFDQOjq77GwZpeBl37sgUjdF/TK7wkMAsqjTOJK+6XQ
qcLqMC/pdKgr0AnGCGtNVtgXA2LC/RQyXXtdHl9EhmpIu1v+7/Ofn/+fm8PcckUCpKuDvz1E0eb5
0vwmSS9rRXhS1X8lVhSgh4twkEc6BLUk65kcRxhY4y5DTLrxXQERt2JRzdeBTQjI3LoWqD5Ki9y7
kclol9FjXvmorS9BptT0rieMKssCe06DlZvKacV3vO3lLK8cuPX7ucueKj937oCzOXde6uplpvvx
fJ1mUB66Jf3FYSJZOw0FaaCj9d0MRWmjqnD/zJOvhtJ6DMGQoAjrYJulzY03nEuhK3Av6bCqwAJe
9hO893Luz40qKy6lmTPATuBvhirMAf1WyDWwdq6DNvSJJQuIHQsJ1c1sq3oIRvQUlrg3dE51eksk
BpjMpo74tMMPGBkumdJ6sgvndp+5NHvj2L0rRx/6KZChQ1ihGoHS0iG5mK/r0izvWje4aOyuu4wy
e0v4b/k5w4ap+60l+8cpL91zNbr1rkVZuSuKipkYVMO1MzskFVM4hzswPaA+CEnAa4r7IP/ZlsL+
mFBD2shxTG+x/EH9z8zmAfJVRHpX8MME5Lx7/s/pA0bngb2sPprhW0dV9LKqZEXaufhSTFF/6bVR
/dBlwc4i3mvDHq7YdW5xZ5KutEFI9BPqWLHu1E0cz+MNxnKozWwwmVXIkWq+z7H8YQ1F+MHCPbRF
j435vNPQ9/tr6HYVytjSJaAyKS5xznn/h6PzWJJUyYLoF2GGFltE6szScoN19esCAk0gAr5+Ts5i
bMbmia7KhIgr3P2EdFlVlve7bPG+CoGGh+ClMhybGcaXHpy3Dn3n1jb7yhqebS7SEyXKAqChJTxt
Lu8p2kbo+ITrdMhZVGnBvH8RdiRy+9tWIgMj5/Nn3mG8He7a3ew/WAvpfC3k+lqB7UL3Wlz1gNK0
Gq5LLsq3dZyvcm6fWP3xsiwS3+5m7RQAiLjty3dhZM5F0rLACCIN1ZHmiyusd4un/sxnN5Ow5sIt
jwSE9544x1OHZlDsvLnT9+m6Xi3UFgmO6zpU2/wT8O/JsjkJ4GhDAaj41iCYqEnbofOMgIQuXapd
V1dLAp3G15vq+eIOnkhQNkLB6NYH16dgtjewg7pwDzbx05OHp0HihyvZw+2UdE5WoKH0Jaj/NmXP
BS6+nRloFLGNRplmaueOvLt92z7olR76ncyeKg8OgdM7knqPbP3pRUHd5dn61YRu7ebqlOr5xbAI
wWrvud5rSTb5BmUlLWfWp+v6rZdAvq16r8kK4vAznZV3MnXLjMyWH4Uguqd+I5K/w60xlt1uNFP/
5Bb3mk0Hojh5xF43D7Qi3IaDqeLh3Bf6jHkZJ1dlx405N2TXpi8ufMCDthm7rGvHGLDCt9MEHmnO
1b9pzcioboubojAbFKsT0856eF6knIFgKUadzN/qvy3oYo0w+0tjba955rQHVlDsLWfOsFGpQ7FW
l2lF7lrzWJJ86YZ+DpMcJeirMUkMOsGXx92CpLVD/O3Z/iE12g9RYVOcA62ISjLW23LwADl9D1YA
lN1JoepBhFWotMklDTHG17utWv8Fa6miZcGZrRvvYK2BDoliOGMAuE66/2QuOoo6K+0OlaivZERf
08F480YrixcSkPa9FA/C8BzEzO4vWQ8+ycozyfoD1dqKq/MeTMQN/1mgYOc7cabd2m0ny9fSHXlW
sEzsDUX2uAD5WufLWi2A8f4u7nArgqp+WMsfTRf+nrpOvdSN/q2/TTz3h2BRVZRD/2wCcql1xMQL
+UiXazqbwLYA60we0FUk8w+To9qLv6LMscX24/vrQbp9mhg9IYFukTknhUBivW/6qooWqhwjUsTK
Hfp8MqJH69lYadDKnFixyrrX7w2QctxcS26gFe7IaPcqGJei9K8gXV6dYO53bm/diKnoTxXjtmnm
cbYGha52XpOqMZjTNes5y0Z18TjqdbcPScWswmVd/4miBFDtqKM92impEzWXCClpUACse8hdiM+6
xWLuvxW1/bgSY05GiwXYvA3+4c4Ip7V3djpQtH3z6rF5j/LR/M5avQOZlwPcEhynaPu3SYIpXw3/
1K3gg+bZO+gbhDUT4yeMCWSEW/eawZit0yqLOnwLZFWSMrUZ6IqAOgBNGU41ivF93Ym3BkHhC7Ht
oSt0+ayVGemT7hjA9vzBd2CHMiP/xc2ZhZC8FepBOR3vPZHQevT6useXL3hJSBdlpKrtFh8PEJKn
Igo4jkLLSDv8RWQ4ZumzIBv+7PZ44gEpHIaZ8z+f9HbvBdqfJmvAyHtbGDig0SuJzLomUCxi9vhb
MFuIO91pz6PSIq/0L6wgN24D65xmdvoEDfmJogozSfuHKIUnRQdnttUHErInnIO43AgDjB1vaPar
TzXiW028Cbu5SlIMw1pWCMUXmqnN2fZAnZiwjMYln/u/bbBwNdJQ8UyuoUEePJDvAciwaokJ9aby
SsjwklAGWW0wxn5NOnqVVuqQj+pvr+OKU3N/LL1MxlsH40H6N0fUNizy5j/dcJ6ztXUIEafEdq3M
jv22btDCAxhwDIq7e+K21a+YhAn4Hkmn2PLUjNDNX1q5cUQ0QALI/DnO93kEfjcCDUd8boDaY5+I
vlCBjTfIGjtgZz6Xc2kf14XvzBlW42DpDuxmvGn2kDUna3S+GAq0eHW+paHKfaVV027MtGNlkjTX
k42WyRRmMaJWcvvrQ0d6zzPY0aSbPko3yyJCUyQLS+fJBxlM+1ytEZYTB5hTSn/rFLTKvcHZaDgR
6e1TuOZyDZnx3nMAjC5qdD6DWtaMjQ2iHs1ahFXLWcri8269LhJsjWsE4flgzEW1z2tadNrnePBX
aBj6wHewFp+DHubz3P2MKX6dSTN3KM960mpb0lOp0JUig16z5NEPlq8ZPEnm/FsLUoudKWpFHiJc
OraD3Uap++JtOS0MXJuIBN+jjYUuBrm9w0ZuHifnA0MZoa0ttonSl3uBAXo3gQlfekwqSPjSnStw
NTNYePa6Fe4PmCu/NAjGdTkSTPwYkGg5y5YiySdxzexeRXmZQgpfmFs6PVeRr7dJhnQ0GgGdRJnk
7na18VhKehYUYtxjti55sEHSGJ0LNmnwI3dNMcmlzhHO0YPrgsq7D+sLv09PAlNC5+TV20L0yCC3
AYOB1e11gpfiJW+neBuJcl266yD3pmFgJ6751FUN4suWEjZ94F6ZfcMnGsEkmO3OKRl523p3gtpT
JJ6hPtaAC75r+OymIQ8tVEQ8i0VMwi+8QH3jSjHdy2aLJdYtOO2DQWVUTuaaOJS1i8FbQWDhzqiw
zpl2izOrmOe4uj+VLpDzxLfnb7Oez7ZZfTeFHNlYa/wEDmnHVW9fSU2J65lBru++jKth72wfpqP0
o2FL84i1eZI79wONzYBtAr6z/Dka2D1H4sN18h8dQVlcFONrvXov49S/5yh4wmZuuoQmKXZWvmGH
FMUD6XuaZmZcDenV5n7Y+ak6+CPwILuZuTGdhohrR/8xGX3F/cAqXbr3sk5nlp/Z5csIGYbiFCuY
G2jXcqR32KiDwqbyrbDzy2RYRgJeCn/Gf7bGYHBXDn84U/DgGJ36Wyg9I4tHhey/bvqLL8w3LUdL
WXWbRunmNddaJ69raszYgLTHBeTB784549DT8A5BGZWK6DE3A9vQzAz1U4s7FZBF4gtZRjynOt5y
/hltfrMCMZKtwHvlgH8hvbSMZU2r288EQDhuhIVZO8iCWr4EzLKYYj61KcnZG2X1RdbtTep3sxhx
Y0zI+dO39s4XUVtS69mNSp9xoM3Rfk87AH9WRDUH37JxE47OAV/fuus61THXlfwJo0srm8esab96
f3kkVp1ECWa6TGKcJ6KQH3K/PBWEaNPswEGg3rzr1Ssz98KutK9uOp0N24XmaJZy7wNtCx27ACzH
uH9nuJt9K708oZ1F3OFvzNO4S3iUelKq2VAMMQGxbUS/J0+a1dJcDIJQVvi6p6ZySWQsiQGVg9/c
waLN2fFSRWHOATgswSHb7OGwTOArbTHFBtiCXX6PGBCt78elPgS7KlOhPggQDmP/1fP9XJU1kSEB
40Br2n2h5eZVlVs0rzC+AIDFmdF/kX+6noxRK8POrXnpyYUPNRDpJNG8W4PtxF5nWJFDe5lOHMCS
UN9H2sviUDqEX9uSLNTZSzwtM26kpx7bAI/a4ILPYmH2qIBfb4poSzn+Zq6a7pHwN8fM4slZfjRn
uNEcxHqXUPbeiEEE5TS3f6QOEGbwrRuFRqjWdkesaj7Zn7Lv/nhlvoZq5y4ptGiZiNz7q1b+L6uq
D76LfYhgtmnlpHbb16l3/lKNPSOYMLnY58r9l8pDzmbgq+MBl5ad+Nn8Lh1MXU7mXfqafKTp/kv2
itDeajTIuvAIByKxROkbds3U+xIksYaDQX/siH9Ewj2vvXkxROSmzQ1bd0LgN2PluyOSpNu5Yzbp
/u0W+0fOEKW8DDGdkbbMa5vn9a+neJ/qSn0YNXGElAyvo6RtcdajuVaYsikXYtOtY0FdRkwTv2YZ
GP/ltmKeaLwyAuO54xyfCWfO8PtFxH3WSe7yQ4p7ornkEgKMTiAx8fUz3syYoUlf6m9jC8XDAcOz
64oH+3FuGyKk0ZgiZksBKInqdfTGB61+EoSlEjI/wMYNhLMT/uyAdtJfqrJ5rzyNUTLa4qFMiSPG
OkvpR1uB6RzaATnV5E6Pf8t+fPeKmvFvPd8vP5tzZX5Jm3K4QjA75AbCQ4vYSy4SuJ+pYcndhBkx
mp32tEDPo8UzfoMCfSUDF4JhvdhbJDJaeZADEc5VX7J0s72J6TfZLQuMkRH+Q4iF7YdaR+2GHMAw
EJHFtx+8v9K5T1rc0T7mjOXjtSAHj/ULDGXqUs2736/iNlHFHsUiraThdgkVIQVxj682rAKV3oq6
/Tdu6dFV8qrpaicW531kfs7P0w1oghaXNKLU56hOyQBzxkjVbXZLc7NNdA6wJ1wiTpw/rno7XbEK
OPuef3ZczR2/bX1pWiPWi/57gXu2LuTv6hKlj7LhsOuME/TyT0p7SnGuPjv609CXLlMMlp9JCgXg
sDArjwMoN2IsgOVkdR5lLk15a23sOk3848Tef6RWucOGTA2WasXJcZcPe5nPgbfCim/zYpeXjIB7
a3xeTXDjmjFmkXCwaY/smS9yfuMuzw6y9XeE8pTe+DPK4s1VdvnMFrhhoFC+93JZ9pv53oAnfSBm
uqJWhREpJJ9JRQQ1XY4qdlh7GZoZ03ve076m8/rANLvYb/kfe2CeCu+ljFaCBSy2EF7T0xOlSxGz
FechM2V/YRUdA0dKsO8DZ1h+yJuK4NTzRWWBGzdD/pLeDUayw8zK5+2/eF71n/RZ0PbV9imq9OyW
m8/E9uy3J5OxYqiDR1am+IR1yDh4eBnRQ8amUcIf67VHeyuwx02U4faaPktzms9D2zy3JguAQKJ0
K7HA85ZG61wvp1ypvW2MtP8ScFTWtvVO69qVQn2hEyynE9oLEfcOD5bl2XXER38KXMzDtbHcZk8/
udMbwrIFf//mgLT3OTyzgMmCT7F0Z46TUh5yYsGcY6TiT6yy554LhuPXTpE4sWdM7U8r64qDSYoM
8Yhyt9naRw+YEt11dS8TzRjVy++YBxCqVu3NbLxbNc3ZGWXBQjo+LUJTWQCirtY0nfpJ3xGeDVlS
6bEcvKRLofvVTdix8yNVgNaj9jIcseln5eX3ijn9zRjLLCb3/DyScgDs9dWhUtWNp3p2Plt74y4q
bRXJcYi1Cd9WUQoqdcZnaQBZ2hjQqTylbWAmgmhMAGnb89oyfKaO/QI2sFIEewEJ7pCC++eWxIkQ
PcynLZlbulejwHWOl5dZmcUUa2sOft8t8bIuDiOJZYcN96PUx79VP7yXPiywTsq9ZHQUETACa7Po
HhvikFQx1nGRCjqLmeoEAsZ5nsWrm8pnatII2xlp0rqT7kb2dbu5S5p7/2SVbr4zzZkqDq17vixm
0oimoRwBYBoMaDxM4utjUzTsPO2pTVqwYnjObYftHVKcqbSWh6xrmI6Jja9rbVmgMZNpOHQVpIyL
JcWNuPACUAyWeG+2CHrq+phlb1gyWg1THCAROA9SuYHv3sNj9D5eg4889568NDAOLSMJxhITUdFL
S5Ep3CUESnAeDPMlMKzsVGtsKu0qew1oxmIHb3O4rQNYBJZ8xkjaZdGKY1FZAEVQN/D+2tGs3xF7
TUO+Ncf81WCwh8mZrADJpHHxW/XYNXKfKbIevI4Pqa93oiuRHjCuxpu1fWi7WiKnYeZnSJLCaUee
peZ9u+b4y9HgRRySVTQz0oJGY3xWzJUjZ2zKRIiz4bFXVgYIB5NRkv66esY+1xgFuKtdEs83fVVg
LZyqTx+WNazFGlwYhDZcVVsKHoYxZhkWabqdih+zq4x957S/7kxy+qTpadKr7GniSJQV+9XAI7hv
HO+ti6sfCXrUDmxEQ6RgPj72gnOzPhkasDCn+M0sbmG9YASXGkuE9yKsCloxlY8uFAGp6Fx5+fua
/H1r6ya6DnYp6eNipj/gWPTQaxmjNS6SgCrb1n0ml2+hNwkRjdDbnH48VVt5lmtVJy6Pw0lN6tRu
tnkSdkHwXEpExeruQfdRpKyK3t/8M2kTL5pevYPoNiImfkvWAtCQxx6GZ7SOf9GPzcwlAoex7/SW
82YQ0ck5aa7mlWCJSx63pfNdsZl+z+v+sZc11A9Dt/eCwWXSCxXEk4VXIMOnhqufFaHHQVN65i1r
jXtt/OVYWnOcH9ORHBgyKggpG4dXKn6bi9qd+TbcIXJtRCod0cYsmBT/ska7ZXrwUDpK7q3tAtrd
TaDwomPJf1s2S9IkmyxDTC2H0X5p7P7seYK7kf9WW08VI/N4GIYPra/oxOxuDEfWR9pcjydnHdx9
0FQvTi6eyrKGUryyHWXLkix+ZyRGMGq77bwxkvdB2BBSJNBaCFbpU5vF2Eyx4WLNjABMlCdZf1BB
NedpmU+1ravYZYnKyyt226IdIez9cdp5IUaMon1DyM8Ivrbrz1KyBy7NGx19PwfXiubRcLO/eSe5
AzWVpC7yg4J7L54Go9ixxU7DICcXPu1snkgAAMr+R8sd46anumv0Vnvq3U+RGRg5iImhHd2cB5VV
e9fmQ8fqvQsGh6GZ+5LXDISgc7bJXRwVjHh29buHERpNJH3tdUxT4rqhkSarv0DqoZ+Nu2r411U9
o7Qe4mHGVhGDgORv/zRG8ExGqW17ApEAFLeIIESxxD773uPw2pV5dzW74FhWRAxVExmOPE0cJn/m
qnkERr1EDQEyIWoqOyxd3jZGmEkAPoFshBy1RqPcvZP3V8Rv2mXxP3vibi5mSQ5TnoLqKPvpocJZ
fgnc/2rZeCdvkH+y4CVvifZAlOmfqsHVr45ev28Dz2XhYGGc63y+2UH2lA9MOKQ+6Z/CrN9JXTpU
XdeiRq7bqHu0qbsi3FJbSLX8X9mAfXY/pIYkZaTysH3nRNrlWS8dcZno0/PpB7QhhVyKyo+cFC2W
afEfoHsRDGirXbejMZ/P3D+XqnFHmACc1SS2Rs5q/xLGkh/zassSth5RH0C8dor51jjOQZEjlGTT
8jjoqUBbBx/VU5pxCIb03E3LcLQbxSoTBYDlPDTjqv3BIlqBLaCegiaZPalgTzwRkpKx1U/lUMyn
fMjSxFIqmchrBKNwqicjbGcTYYQtP9yG2fHWjpG2jbfFbXdd3VrEceFR87NeZyYN+GxumAgbPk2v
bgOCKH29ecJlEUB6IbLGcheQNS3OX7gqu7Ky8gT77HX0OMotLdtismJCKT0Qy41WHBv/ixjA/Dyu
3tFyaK86M1dxK9rE3YDFi+LRWPP9woNNxJQ8iI09W0vg6jRsVcL4zApHZeThZjr9kX090PlN8SH6
SbXh0hqHc1eqb44rP5or8wn8OfdAif+oah0rLnvfvEpZ3sqKJDL+M8EWWxxYiINLGWDpjHtdkmSF
oKaVI+EdqyovojYVGfqYAOTbKtzXNah+VgMwmDs5V4tJXozMCbUUM+Jovk9lNbI+GO6HEGWIhXPW
NyDv68Bqrsxg6mpQ6FMfv0ZL1IjQfhoDSFaXu2xiaenyHqhVufqSedRJAdiOQWV0vOjqKdfGR/bG
5t7sxZ9i8x8Cxk6MaDKmtSa756l9bu3pKqeyiC29R3xSMTl19R+lxOPaanq80PEhy6Ud1C2SCwWA
4FSfrptNHZoFww363FkX08nLwbtrgVlfiM+8oZR6tvJs35YATl13+5z4olssn2Hw6d172SGZeg1u
7Z1627hzQSyVOcRkPubxKMv3cdxg2fVx2zKTMpfhTdtOcsrfOSZk6EPkBO6sTo0sCG8dJztROocV
FNZoGa62HZwqxdoW2B3X2Hodje6r0KxLUcELYeH3us2iOdk9UN9VBEe39P7rbYEezqDQrZmVh3Pt
gS6zbKLus+nDNVc61Z77VxR+HrWDQpKXoq/JYGw3+EOpVLUlzN1gD0QJzaZmPzvOpfIAE61byvC3
mw6thGpZdpxJyLYO9L9RitYszJUlk8VF2qOvuN3YkvShXbSPsH8O/hD8oTjbwsUl/YfNMGIjiq4w
67kHjE2HPmx7rPW0nWbrLrTnFUaMbf6r3EI7FAP6wiH4Wvq79uw+OUU33SRQX70JUV6DDobLqGEj
XU/cU572OLjG3lXIIPMNNFbJPYaE4GQxRmLcqJ2lPXxkWcBDG2SUqZ5/XDeX8Qk6mMJZK6RA6bHI
lhiUREF/QX0GASdHa+kQrHPwK6SKda/9bXNPha3Z7ZVwzgx3gJxq3Gg9mvRwWdoHg7EnsZ6Qulun
2wmGA+fCL9758humX3qemLP9vDh4ERvCmpiSg8hF+kD7EacpJy8RSSI0VJXvWY6mMcvwSKgeTNEC
x1DY9blers6EHMDd/uHeu3Ier1hvTXq58ht2z8fobFHqZ9Yxn+6IUUMkmex7qvaaCjB/gXPXxX7X
/PVr57HobDueJUunfkWIVFq3XhNP87hha10K1o5EEIaVtpV7Rjy1rv2msnEfmciCu9rXrEsrjUJ6
ZCJszITH1tBnUufm67VDPB675pqbY8xH4ipEOuzXRlIgoocyU9y6lFAXUkZEPLoZfIvx1SDJY5uq
f6xgAEdCEUJBUsVI1U/0USB2wFNGetb8B43n1VPEHhMFmYcsPfd5/ifAV80LpLPJByHJMZRNB+Fa
iW8wltvq7oEx+Lw6/X6oarQ9UPvoatSY/JssAEcNILLRNdhW+JMdTb4oQ0AivCEbwwjACFw1QQOm
kdfV7gnB0BmpgQZK0Nhzh86kp3r8zHYh39xsAdyac3r3bNe1JX0SpoHa6l6c2v7PYKlLfm9XIWsA
E562Q6sP53Krfove8nZyGXfbeJZ5ess7KBRIXP5rpnbPPvOLwgyJ0kIMtN2AIWhANbpEHgrxk91n
BVxHUANQNMXp0LN5CW5mQd+K7Ie9TwmBAfe5YPLffZSMGfWUgGVnYDyeZfCqrWCNwPagUTDb+mDP
H+lQpMlSum1Ytgt3UNAcKqs9q4KytGaBNHpE/6ewEACvmRcyup5b3ZuSbhxwl0791xqwjiJ+Q4VW
MF40BOlSY+6pWRQ+s/vesyRnRfZZ5r/mqIiDWbjS5/xnlVuLdxbFuuWlf3kRnX1aEA4TVIMWQg5G
irWWv6RxaXHeuvvangl90mJkt2dC/WosndMzVwYHXXn/umyMzJ31dyVhNKSxoectXSpLhdrjqM33
3fO0vdVjThx0T/6uk+efq213UTeMVGVGwpb+aTTzfzjZzxsOEJQo3m/jhc7AgzCNEwJju0WrYNLO
Ky6HmLVvENr3IbLe/LWbp+G9tv8hZnobFv1CkJnHAtJBaOxnf1jpLUGOjlZM31BAKVVVZfF0lQX+
uEDGcNHZaAhSDQKrjPFpo6ktz4ygkiz1eWkG5w+RhyaBlogvVwy/d05yfR+Ij40wdss4kYTlqV/Q
9Kji0vLTrzL3gB+aH9hRAwhFkIZt0P/4tv4lh0zbN5aivOiCRCgka63r/gApM4BFbB8bsZaRYsql
1ShgByVaKiTjz6TGhxQpIij44eh0qK4YA3VMwXIgzsPOQPkUk2+3J5jeiqZVvU8zazT0+jJ5RuL8
2RhQOyvHK3e9QrvnKcauq26fmMUXt0JozySlxg4vNNEwU/rx/3241NYXY1TfYLs8wKZEUOvT8I/t
/zufWhWP6G8iXIWKvyZE6OgtQKuiNqJIvcPKeQiEccs9EgOagPFd0zmkPhtkOLFUCy1ye/ebS0PL
ihf8JbHNWsaSi7rVpJhpWQfoHGwbmGWzFO/A17WIQND/5zVPoU5lspf8PBSHYNFW9zOo8NwqTj9g
e6/N0P4HDZ41ReY/DSZt+hQs7/ejNlyvvlXelxEOtyK7HcsbP0y7yxPDHx91cgP99tkcma9NdfOl
tfDK0nn6bxtouoBvtPueo+ba9u1528hlXjRbxR0swDLfyJFsJxXOhPP52a+bDT9MC5+XSd9472ta
SGtLQ622tEN/1S1xHw2nBE45cDZTVySeQpZUjjrXSGv/OMbr0rrc3J58YqM1RfW0PBf+HthwdiHk
DZacCpFi096VxE+mS/PmeerRlE6+90k/HobivEworpsy51UhI5kU0KTUPkCUvvit4TF13uh7Vt7+
tD+LbUUjYyW2x28AA3VI+v7SENOI2BKeYinHw5CV52CgKO4s82B2/YKsjJ5S3iMBA7OJkBI86ivS
GtbPJ2BrSMJcrIwq2wVNwZTdYOZr9f2bHKwfVGAcrTk5fOtArBQGmZNw2UWkAedaIeqYVRCjU82E
doDdO6qL/jKjlhvnYjpqwXJfEbGCGYwnVYI0D+pc7IkSTGDvTvuM8j8iwuo5bxRzi5QeonW9xwbt
vW2bIrYDUtBgGr4xgGdmuvFaz+5PP5KoZ6kBWR7hfDgFqDKEiIdSPONzeS54iqjfB6aI22tqWsnc
EaJoKqYnWLGuCztkAlepL7aWUUNfZp/9RmrHorZb0Yn3tkzYj1bHyZX7ja3befDNk24wcnPxKVCr
cLm6fk9Kq4hXbSPoWMEoxiUGbWTautj0quHcNshjJ21+6JD17xCNc/xpJ1LnWdfr66vJ96J7CjGv
6o0It2p2u+uhWw/l69AHD5uvUcRwD850UGuOoJ9rW9oEuhol6yCThjJoph/D2tw9kZtNpFZk8ThI
EYck0N/G05rpEa7CbzKTi0gAvqT1wW6vecgBhDEdfeZMJ1hmVzuLGVizu++DOl5E/uNayFu6e2M1
mOPjaNB0AWVtwnQzm7iWbK3G7uJZ6sv01HK4p/fPGZF+jdN/9ml9cwFmJtsEGDrfUex5qwHoArA7
WTu4s4SRiJXIBaQiCpPK8N3dRf1ofKMpz+zQdWSH+XqCqzLFBCYn5lavp615t61m2c2A4xmHrY8u
OUH70oPKbDX/Sdw9oH/rN8ffXuTSIwD0+YM3fYg6mjgEjd5xXpcDHfTraJsv2zZk0UbeZNiO48e4
BnsAHw/QN+w9V0KSLsZ77swfc08iK6VdqDKtO/Yu+6WZ1H7ihN89s/7N7e2LGXkeFeADqnZ58FNB
JKxf77AQpZHPA0m4DF9Cj/LdIfmC4PUKmCWFbD+c0mH6cDxnvqKKAOtNzlToe3Nk2O2hrTcrMQMb
2MMG7TeXxfOMdpi/viZ+pVOn4rD0KSHIfJ1il5M+7KgOKMnUB5XUkSxRip6M23TWEW8L3IFQBVZk
ksYvizeOqQLMgbQ/lEEIh0tii1cuz0bBsJNxUXOpreCwBDeiaoADTFgM9Z+8ap7c0gYavjBlnPsy
HFZimzVWhknatho5stqHi7tpZ3vtT5BTXlu+uOZ+f+xby74EDFMOjmL1TxRoqLiMGSEFdeT1AUW+
fV1SZPbjMCESrAnuDlwqDZcHqKOKxTkezpJWdXJ4wUirL5iTukSre/gfR6RElKtbd2gQEmTawvYJ
jUmEDOavNfo3MfFIu/Z9ynhmtJiHSCwRoiE9jb2eQrmVmbuv7rc21skyQhTKDMJfqN4XJBDWPaZ/
k8FdfPzI9qaAUAEayg+CXQCHHs5Czex1+qswBu4arfuxIOqF1S/Ry2WkSyOPhjSH/dIVWiK8fGKu
T+l0L5+JJAIDoNhkTKI4+V3AHqxamfvaf7GxEGMm1XWlfz+g139jccNiyUvGsUScWD3mi7zlo0MV
qEddrW6YU6onsqKf1kbYJ6sTL7N2U4F69qa1pQMqznm51vHaEGFTGd6xa4vPBXHLUZVDUg/lFUww
j+mQ6zv0Ft5Zbwm7WW0Jpfcu6dGsj9LMmz3l5r5rxqSZMd+xU74TN8vOuUGZRKJa5m+zWwacq8xk
nHcHV9i+qjivAxjQfrZkOOfUQ4G0k8OoI6UitMeM19HdiJ5FWOm44lBkxhzbPiG6dt3zohf1c507
7IIFVrbc+xaVdbDLemUQhNxr9bcr0ftzNCn143X71PXnc1Zlp4Vh+v3Zf7aLrHhiEsT75x8bdSlc
6KMeOOU0YGAziXe1FTLxF1JybfKaJv9iKcRVld8eYTX8f2mZ5Pk8Xfxa7jVRi72Hkw2hqRf5suB/
GFX2kqEnX92V1IucpFuEIlue16e1fSu2CUAE+fF+k/cXOKWRMeVWrA3/tzs/kCTd7G2H33XUz+h7
msR1xcicr0wKSWB+uzGOVV19zO3mwN9DEynmgTwliznNXV3cq97eVQaXvfD9a0+1fpfF2Kfuvhbo
5umphEPcsEy9b0sJd+YMCGcNo4QlIyLOeDFSqmSI6VZ455Y36H8iW3O/2igIEI2r4Ndzaut9ZL1m
CWK8ltXZVxPyAdKzr9pUPNbAweJuKIDS1suDmpxQWbWIZn/Ud0SdvNTV/7g6r+XGkWjL/tAgAgmT
AF7pvZMr1Qui1FLBm4QHvn4W2HFvT8wLQmSpWxJJZJ48Z++1E7k3S+qbwvyTRARf1ELXNiRgzqTr
aJ/hFV3Ham0MTbHaVtgM1n2ugLIBul9onDESfZMF8YFUmFtKsjS7YzzPK3nDXMkLjR1MkD77R+/t
79TEmR3TItV8Kz3yO6GtJC17J+ngc8jHkOLSCBj0XW2U3RHlyTb38n8UFuD9UJmkIYtnB/MfnBOP
hgpvU7O1LoElL2xy20tnNXXzbL1yamTNgEc6T0M7PFAgC3okpBC/MkfD5T7PMtVYfVVZgRjUQ1ti
KqoTAljXTRSXSzF+uQaHrghvFAm8VcM0Yfy0ywqWYFoRI4dHw29LhCa2vptZ10WDs6OgCb6uwfsu
44k5Y1xQntkELxwzKk18zkiAQ21VCNJoCNZtQOkIcwsYeoNdP1h4dYl0kCz5jVZMG7jMRFI3CrtS
nXaMzWSyLBx+mElJZaA3NfTiDz/NCmLqkinhMDvsdK/GoTP2nBb5aQthRme8LWmJptFIjG8tUMWy
9g9ksj/4rE1b3bwVdPvoL7XRCg1FT65t+NZW8m+YqBsCDH2IEclrXXWZQizZrApaj8DUG44Q79FL
VhiRLPLYGWvIMNGZ6zRnvTY+y44Pj863TXF7En57GjWjuqaaTri8pBRLmuqXKFwTKmh0pqXsoJtq
R/Z0lI3Dq6DWWyLnJ8jIVQ+DccPWtxyUF4n1ijvvJwa/vrfwTXEWNrajQXOdZiruw753r3FiHj3a
/zscD5/kv7fIiVwjvpDkgUByFGqtJ2FyCQQj2yEJb0ILbGun5Vhbqtk1OlmuXHiSrkpSV+E1l2w1
pJht7a7gffWS/N53eEWaTv/qOGjSPAoPqE3KpdX6CHgtde9916V6Su6F1Zz9YVTH0m8gVHnl+Npa
SmO6T3+EUe2BLVYB+9fwlKATGkVzTNOwOHi5xgQJ4FSuI4LwAg6sGaFkTfyTJU60t71pDijxkp1p
Iy/Im+7BqadCFkBEGgkb0W9FGtBiAlB5lb3ZXJLG/G0xFs/TE5/ldO8m1T/oAoP9aA8n2/e0GzOM
r1IOWGrmR53dLUfb8I4FeTjnOvJAqdHZ9hms7Bq/JxqhRzRpl0izKto4IYLbNR0QFIpJPK67ScsP
TQGjCyVnkO6QxHsbphjjUiSquJjz5flVJ/TgUHX++b/nK83Ktpn04CqfOWXVL0pi8ZlQ8IMpCJYC
Ec7DIqwAMeOwrTsLLX9jBFv6yfUiDD1/nzZVuFUe1QMqdCyq+OxXmTDaG4JCF+sr34fziIlLEv+p
PdtYU/KLtUaTlNh6zcWlGPmkNlBzD+6wBwOx4n7OvlD9s9YhgEu0XL6O2YRe3pzP37Vjvxq597si
QYb6x5jezZSBgU6+y8XKy+k9Z3Xro6x5RL0j3wx3+5TyMd6M7iasg+d/UrjCPfWj19CXrcZHCJ3A
ACZ+cGxUiKLKzbf/5yHb3kVTznvVGt09q8idEPnDni8IOoo9Yp8vHaGEObbWxdfd4miO/bYLBmRq
wju2mgwuwMScS2eakAYGOMGoMI9+7ln7xNBfs2Qy5SLM3EMf5mjxJyc9ewS4RUrYRzH59pE7nhd2
YN2NUoc8sf+9DF3iHrvYRdTlRNMazwQ9Stdq9pjyrAeRrfIiHLnzVGY88352kczTtxJ3e+IP5mPo
9fQNHMnFSnqwVW4aXuCuvytSqJaSQHFSN7ThYcMxuef+RzJOw6Me7XRpZUO9AWzhnDViD7aMWNd1
5z5KO4MdR/v5W3D3QjXLDhZwln0yJfbCUW66maTTrEHJ+zt7ljI56EbWDdXJDtac+ixjNkK3yj4w
mB2KzrO3CUaPVRZG4jPCLL4ooOPjqnUQCHtg5gK/ZnYV1ffUdP95gkIQ6M023zfI5xhVgRQ4GIlp
/Y8eksuEVIudCkW8e/I3npeGD9Hpv4eCEcAiisqdoBm203rPQwqFEtnLujdvDIOz6zHtspE+rFqr
tpHv6ckGa4SOmEb27wYEJDTRrdpLotnDtmyPmWmr838X4nkIu1fz35vvBXFaaET+5xLM8tTe088V
uuF9/rTIo4ytORpBM5CWGS4xUo0cBbBYpn3TnNAsrVukJReijeY/tzzKgJHjQi8wEtkeinGkUWl4
klm9w5I+B6wp+6DVoXDXzy+7KCe9h7Zf7QGMEH2REHlhsEHYMC7qsr6PKfI7oMjZgZCC6q5J/wsG
T7kVhG8e3X4Sx1j7ZZSQE9Ze1/tvbOzagnu5uXNgQ8cSz6gdJFXlyR6Po5/nK12jOasPhr4s7Dy5
Oia9s4mZg2C3eU4SVNQcMtzKGz0tTwjr2x/DtM9OZsl7oU+/CgCaS1o6+sNlfUOe7q6zYdK2hn1x
8A+988e1WDKG/mTTy81i60MkrY5nNcUuobXojhWdUzf3/gyk/x5tbOMMF0ZGhb5B7lM07jssBJQN
IceYrCxmF8sefgpyu0FY17LM3Z2RUYln2PqWTp6hv5tfh+cl0JHgtGrY1JZO+TGbhTtDnlHUG3tr
9oAHPj3aKMKeJ8RUL1P8Kpuk+fx3sUhxD0yk1XVWnL4zgaFPYE3VSaEoWOlT2S2f77w+EU/SxZHk
LTQR+GMlUkdmV1W9MyrxnuBMYvhlZjcGjdY655akIpJqlQwmHvEkP0NqDtfuEA5HHd/Nsp87riRN
rJCaeEe0vv5RGLhepzgfVrGhYxFO2gcC8hCRmR08UMzthyFgAycr61yEmlh6mhMdNVQVfUuCR1Bt
S3mRlaju/176ogTXVSAfznskAOrW0wO5xdWk08+OvG09TZ+ylOauIbNhS2jI3ClzblntIOnV2x7F
8FSepj4uWMmGfVya6TtvVHgIDC3c4AnIdoSPHnrT1N9XVtbYxyBSE1FSfnwaikohV7Q+k7KnQShN
AKKdfK1k0L2VThWvSCk6+I1lfoiowivIlmrldrcFKVC8CJuxEZOFqNHad4foILPvMjQvafbLHEy5
qusy3dtN/B6ZEwiI0XipRB9dUj5EAbyXrym1bjHt2n0gmO64SZ98WNRYa22s8w0yuWUwTenRnNyU
g6iLrTeDJG3PD13lqt1ELhHE62UBbGXfT5yBkLuzahd4ZNq8w0Q1GqvEcexboSx6wn1d0bxV1bZF
CX5JEXleMJHwu7T6N1ygaY0NAaELR4QVI/PsVIUluiSnNhZPxk2SusGNth6OUhpd28ke7dcqGuTS
dbFtZWOWnJSWecQoOZRK2XC0wFetuR0ZasXNeEncd8yL/TnXbW2Z9shEs0QTJ+7C2gvfG73QzhSi
3auptRyqy3s3usaahhG1iQxtTD1jn+yGthbL58depHBYe7f5Y2uN/WLF331L8WvTmC4RXdyCCq+c
gRCSdYIIMC+LOegW8VnNgAd8qMbx38UnAb/QomV/0Dh8pelKKxHoPWqcsLiS1LukDaMvUICNvyWS
D8P00nU1HyUGyMiM/EV04KOZ+nxLK5jHkLuaJfot15pvQnXpowWmOFWAO6kYK/vFUMk5xHmNMAts
A1BIOjk2bg9vSA5gA/LbFIfpWkNhg9Ifo4Etmr9OaaLF4q88j3qenVuIEbsqMx+dge2ornL8QkXn
H8Pe3EcyfdqQaeR1wEykq0OHKWzKeGImTrmM1n2E9b9AY7LAQmasnm+s73YPU+/xwatsOvpyNLeY
JzOqNMdcs2D7GIg8jsBhq51Cc8znxYE2qF6Pp8GiAoulj2SiLv+pDTb5gEPAc4VqWQs3VMB/DRF5
qzB2wZVMDl6DxvX3AvrxEscRiP6+xwAx1nN4S/QZQLh4KQIa2BR/zt7hfLLUO1PAfOCiZXOSOEIV
O350iJKubu1x4GLp0zwzxSkubIQeZHENKR3yElTVEAKuELQEn4v/GBIdZNfcB26K1CLwWnF8XgZj
5PxNygdNGI8yOSGiGgevZm9Dq/+FhgNzWBWyhng2dKSwQcvsGuIQMkpcj3KYTv18GRq3PjS0Om0f
OgPnaGc8xHNLLzHji6R3JzVqooDJ0JWNvl4MuiSQNM5+pYDYzrhL8kOO1meOTNK5ScOMXp3q2GRR
UNi4/Uh0q6fLWMxldB/cgP14IKkBhz7PPnXau2858IvZ1PgO3MA+d0LW93zaVZLq77nkDGF9sNtG
EfKYXv3Rb/a2CdsqD6vhovcxemKWom3TuO5WQ/dKmg/dY9phjGL8LFm1iRh3bVCSuediVm9g0ZV8
1zYw0aFXeS63uZKLlLgPhPBxc/IG2XMWS18IuiLuWXX9OwWN2qTVFNKdAmsZdeMJs4u2Lf3a3mAA
cR6dywIxJfOZ3o44bMpwJaURbY1Urhq/21n44x65T/1Q4y4uYjLBVFSd6soKN+ZMv/j3Nx+i/vcw
r4DId2+TbVBjjhxwQEeEgHYaSz9pyINVjMktr8phpc+3jMDIsUvnhybhY9tRi9QSqYl/5AuFZj1Z
VSqPwV6gahY2UWvo/nZpUvtoNxuagpFuINMIpq0sEX3jfE5OjD3jfaDyj8KiUTmErnmIMxmf+D9y
/FWlddGd1F85aTNgBsreXZxyO9yCKUd/MDjuiHKe3LDgHEPw8mR66vrPfmqdq13Qv9DpVAYY9a7P
e84xSrGKncY5+71FXq9uvFWxcQDxrX/0CKo2TWu9YKKtrhadakNKMF9UpQt+teEm0yxdKVXMKl68
IhkKZJEFv7NphOHkpdPO1RV3KjcsDcF4OD2/qsPTIL9mL9Akg+iK60veBGXpTSao+lR+HFJfIPP5
n6eRxwFmsguwQhnH+MFek1WXHdq0I7LMtAsA09pWj6R5kQ2DMU4K5i7uPPMmakUCQG2c6aJtaxWX
p3jmlmBB8I9O1e4sp6LkgW2xysnggiEYJGcg63uWs9VkjvJVLzr3iOlHLiP62J9EDKzY69YZXN47
eTvGtm0wC1SyLJlXRj6U/VYdjanqbm5cZHuXWh7qdtDdnhclzHOgZz96Ot2tzGHmTXHpieGW+pN/
7MYaDhUxZ6Aay2MkmyOE4fxYxa13twl5eW4G/UR82L+f1bawfsE2uxoaHwfRJMmrgiy9UoHhrtAC
W1vomUSkejbRYACg0DWP0ImqdumWvX002hSyzsBdPeF9OhalYGTu1RR/Ex4BSGX5Iy4m7ZPuJzML
WwZbmU/x0s8wU6mKDFGwQMHleZFAhy9NYI1EZ1d7hq76qihJg6WBCDUzMgfEGkas3bnzqCUS/+EJ
JHqiRetbOJNiYIhnOlZiWmmBp621LkoepvWaAoxD4S3ZD/vk1DAl3RqEIuqLUiWU0Ikljq1g5BML
9uqKptMYh4VPFo4GIJ9FexHOn2k8sIAbQGCsQaMvq6CqD1M0pKdhvsg2/WRRGNhyouRYOoXaeOWE
uRsdxutI1dDac6jj4Nabsm+9Hbabu6yFf2wNToAW0utDjfd0Ec0/yZxFeMpRv3NAc0fbbMOXCLf5
UhlZuOu6DpAN4qktkiGUubqDj51W08YBAYT01SRYWlqXLkjttR2SXVr5dXrzhLw8QVBJN7SbqNPH
Y9Qi2ioiy9k2CTMBmdYw1qr8XbWqD/a2XbroKrpimTVpcUQkRlSRN/VLjbPTomybblPSOc0LI7sQ
LdfdsT2V2xkNg3TIOPuRfafFU7+YE72MKE5/KH37T1IEd72WpgDxPHZWQEqaGDl7Gak6iN77G49m
dWpC5eC4YG7FfHfa5z5Ks6wS4UqMrrpZte5sdfyZh0qGwC7GwKTzri21mICjnOjWlRYbALsq1108
f/WWhjZtyjRcPR9isGFFy0P6vKRjcqzkzGPnHAxbia2J3+mM55h2u+Gtit62jolwCvzTJlJYqaGd
9k1glI5vXlh2QT+oNkCgjM02HrT61jUQxcwAp0fZeO+mRVnRcNpbiclFnTAr6pemURFE1Qp5sk0/
2g9h9iJVsUt8L7pNuQhezT5kA6pjbStSJIOwySvyJhuimEObebwrV61uRL9QkQKmQKB5GQftTyxr
bZ3Zdn7rnXD7XFC1ptwkQvY0IO5lEOhH6UzJSQvlGan73E+d/8oI04nNnrLSBMKQqTXr1yddSaX7
3husC6Qk64QWDM6EYwVny4iY7XtMi1GlNmq8WTIxr4n76dsa1UvVLx1Dk7s0ai9CZHSsGn4GBkKG
LpxeaKmY5mGsj2UWS9CReovJ4q63HVPQuavFqWVBx0S7iLZ58Uo/YcG0f82hhHuyVw4F/8eOQfme
c62/+vegZeTVcqJRgPvFC7aVm86aTS/rd4K55XEwXDY11mmayeAazek3+YY46uceRWt4t9LUg2Pm
2+FBppTqQS33RpD+qDkB247RScPlrNc26csMbAvvavhRfPYiHQAHR9/K6AAzWNOu9lDlIIwvVj1H
l8OT2yZN51NNFZNC3NjrWrnNqUzq9xAD5CWeL7KW18Gq8oOCJ2IG/dZ0UvvKDdCDGJobmfj4soOq
JS1HJb9rowC3kPThy/jVYucgbprv1PR2OgrZrp2OPaaEwzk2QntXxIjSep4C5qDi3W+y4AYkKfog
uQTHhaqMdGMgOthkMeispxU5H/Pw3LKupfkfB7pHI9BWLmsRudf/HmbK6g4WaKZ/yWeJ3nlbQmsn
nDypvw3lMm+b8k0YaG9tTRvXLZAW3lCrXlrQgreGx+ZbE5XBIYeCoktUAIogxvUalW96MB20MEYV
lr7MitULBv/o9rwkIwWBTErziCdZe0MctMj0m9Y44ZcX4w3H8/dDtHW07bTE3olioM1mbYkqp38E
4wqKALa/lZ/jzZSaR1iD1vm8LyUN92lsu4P/o/qiO1SqaX4xoeZedX85NcbTMvWzF88tT1IPOYdX
+bTxE89C+a2qna131T3NV4Mj5nPKqH8Wusn75UUPN2PI79Tda5J0u3zSgNkpJAFuaNeH1iXVoFT2
eObYFWwCCzycL1v/gCgcM44D1dDUql9V0HZ7UsWza8TheJmmHvS0wZqOSeT/pVOFZpz4nVvIosli
jP5MdKGLdqjNL9pwsHtdgWXpw6umpcyGqIbJt7eMk6XB9MiE/JM7anrYkXkBs2pdBcp+YSVY+edH
KQZZU6QFaT/R+GvKH7RQnc/c1mmmEmG7MYfa+WzpDcGetN/op2FTtT7A4HXrYnTMlyyGaqgxPj9C
MQADy8yzjdJPUxvVvsLEs8pZ33MoPy8aPiio/HwVxQwKn1/1tPzw5/Zrq0GmHNuRcX9erKhCMeig
Ypqfagc3vcxz2Uq6DClVc6RYzB5NNum3iB27jWuApuzgVMvVCHCg09GJzZfJAzBAL7pZUlPce5np
xLcw/4djVyDRwZLvohk4ITFyFrEFokH2obfPwkngpOFE0PQm81+tPxfucBITgk7LoBwa2j2H0/hI
FIxgGMaxx6uSVwnx6BMGyQc+Y8LZFYiKSKTNORmpvnvm8zuyLtTGVijYTSgpWCGcH4XF5tZRSpfB
N63H6P68MLa1duH8Czm56d30v4OD5TPSgu5um3gSQzr2d1TLnC7nqiwhHZW9Y1jEQZz9k6CFpcde
J1eFmWDFufafvpDlK8nTa9RyELZT34MeJuUGb+PNRnnmpB058UmxmnTvZ6iz/GQ6QfmxslqKKQSr
7kM2vIglGeXLYr5JikTdOV4FX11HPVbBgUKfUG8du8zeVMzkHsWBQEYdISoEV6FPzXoYNEwLteMK
+owWBJjJ5nMagC9oRuQfaQdusEM5uIa8ap+GEv154qhfCe62pRn+VKiZjxUVgl1X91zH//usg7ui
vnioQ3I4h56FeKuUbJQcuHT3D7ZlZLsOqlN6b/66G/T4qAYvRk3vIDTuWaW7MjtScxwZCW1gxHr7
cO6WiSksds+No46QuPhU3utUKw5d2o+/LD1vlnXmMe6guEg0rX7Ukz6y96PTmywP4TnG8gMWLIOf
/6MrQCH94FWvNmpJyCbZ0SDuCuD4WqqgX6Q6eoBxLMSrgzlpHTe12DwfdkYOQ60SL2C44CG6TNPt
cHC/VNldI7Mr3ntyaLa15iLDrpr4NXTHP2Yt7Eud2NkC/5l1yUbcTTmaml0xIdlbtcWQrpNRPzML
xhky90VVUdf3GSTDuZHnNDuo74Mh0wNsIsBkkcO3BI226zLezkxrT4Y3jIAF6YVmaWP/0ePxi/pU
PRpUzd5UX1nuyh0AzwwpcVlfa4cFRiNxhdRReuM0onAsR7H5ZtUcyIAh40Ic6Tz3k/sea+a5nWT2
Tw01K7CMDUgg/UHdLh6IKZD56yivLY+JggNj4F4VswxSeckfUbTbTlE06ibTB7dKplNnOZiO5pc1
c4Zj5wIZMpHQIYdtjU1pqi9sITgDi2DP0uMeQsa8q2Byupc58rnCxPvBEBcBi8AiH9SxcaTFkq0n
3Li3ofxxGYERTCz7D4oA2NSOo6ytO/AGR0XRblqjiM4AjqKz6xdMSv97bLbxS0XTYvd86r/nn18V
YcNMRQOr5GV+vwFmY+Nu0qfLfxenBrTtSP871oJm93w+lN3AkED8kGqdaLuRJvRxQL18HGVt7P3W
Eg8YpN1b+6cyUAjiIMCpWTXjjVeaaZ2rpwtWterq5yCTvMaLfnXgkVZBSIShmCHkVVPvMH3tyDYO
bhBRbMJx/DObw/irYxBKnSGAjxXeSxEj5THM78LEVxHorfVmxGzwUV/vpAD99TyvIsm39u3gbArm
ttxuqOZqj5bhsymhdLgfI56YhzK15p74W/EOn7r9pxxFtzRiuglCFukRKQUfBwkXsqNX97z0+gBn
A4EtL/gbbYG9V7Te2ZkvWqeX+mqojb98Lq1tEBiFvvr3X3BIb+texwj+v98N7msCFzBRhnR1eRuc
6ZuGh7F/PnpeFMjoHdthyU5TEG3ZtGi5KjkcpaiKlWXiuuxw/iIfqMwDbfN7nfjW9fnU85IWIbE4
CtzO//cPDsHtQqprVYLedsnIPmuTGUBcST/cSbWHTu+sNa/uRKFl/O3jUX3iXqL7PwVyr+ws+xxX
6Ty/LCwp9k5V3ihW6Qw7hvWozY7T9ySsdxQzfMI0vXyLnPwxVe6maMvxN4mZ9RqrNoNteH172HSb
EUfvy9QX7NEEqm6e1XWcH1FJL4soMA9NqtA7Nqm2SMfKFzhFWdLpVX1bbsgJzMibXTAik4Aj9xeO
1Wy8qwroNmb1oev6XguAZ9WieIHIUi/NkkcgRxl6A2pihD5hGSNZy7olcbBUuvl3kB+0/jmaGk68
TRtcgNSXSJOt2EQw38UH00A6renVwZndx4y0PHSE6bymolF1aCNU4SfHCh1Lvk072GodVAEmShB/
lcFDwwg6VRst/jKZBO/MyAV0x2Qc0cqKpCSwRTHuc49y00Uzx3AbQ0cJTBE0S3HUzfrm9w2Spjos
l8WItrrhBil6fyYGIgm2NXMxKm9YMEQ2l6glEzgLsz2NLh2y9+YufcUwfP4Pc5CftCiStae5/5Bj
9IisFlE+I/5lKyq4HRwM16qmZgtDzsh98D3Q/7apM5f4g5nSACmuulxdcFzBNKa953vX0dRigJiu
uyf1ex9ZIEsYgJaH1Da3LkyVpVspECXDiR5md80wrxWxRZR5OTUYUx0DHWEWriebo3WLHM0TNUBM
DC8ypoBiJ/sT+LRtgjl+meg9rJ/W+OkjfyPOUJTnsUSqHFhNt2uwI6c9tlAakIehtrL71LBcRMxz
S4tW2GyB96x43/nZqW7zkwrqftlQpy8m04SCEbFH0n9bje1P5RPjQE0NYLcIbq1meied1IbSbQGq
dJzyoxKnNtUMHUt9WEQtNt7QQXbeFvtY6ESNkSZhubW2KWwdrE80KBZ8TF02NPplk6nfpGRCCegU
oBej9Ne+VfIdtDY1cYmcpFyGARpWiUp6kKb1W9M7wuPreEn0IPBgUe8zlBy7IsKh2Zm3kNntmxtK
fBcjofQa0nXTQbRoN/4NrTDN75koOvnaLL1iR+MQtNGT3turzrjSg0kJvGNmD5J/7xdRtO+Utqo4
06xccgYweoFfm1IgIKPvfoYVAdSW2az7yXJ2UbkKwx8f3/jDh3DZt2W0n1pYAZbLn9xgDzzkDR6F
IBaLdJZ945WxG+xTQGhXXe4kpx4iYxU0tEsxHamxBfcSOAPgVsbP46Iqhgr1RPKAbsDkKuu+wdj9
BsIxglA0m02phutQYpLDIJrOHEuBMms1OsOna4WQERPHnVXOB9dO3hDsWWuIZ6xFHYVrb/9wiFob
hv0t0USsPDlR0gwba0rExuzqZh6SJivJIXhhtKWFlSzb6GbnH3yFaDIFGMekD9wiCEJGfRNFnJm9
JRqj49wMPnGo0mosfgidsTZOb7RXEx2pY0FLnMrmB8e5/V6yUBaeuZ0m/yPOMItWI4NKGyPmYYiM
T83BRldI+xZEIsM0hwFbC62fyHF4pUPtt0ejdJMP7c4Ju3sJVZiyON0kFT6Lg3C85OpxQion7yQ4
9v82w2YbN7GzFqy9oKL4vFnqp3a7Hz+Z0yBHvDFdQCZGOaotaIE/oZN/DXY6g0BmMBLU9WWImutc
zLeCq5tibcOTRfTSVXtgwB8T23JHyMS6dV5L+gdXM4bAHxigFqDYb4ywsE4REWOdqAYAKsTysAGw
VBklZBsT3pdCpy1HHBF6l6aLuiAzordIMuiWtSy/yL+5RKYsb5DV6RnHAI7oagCKrJLvegb7SOaI
dHGFWonKQYJt7xtdaw9tL69jbp1KgQyeGdHNNeCUW94U7RtDRrO8e/YrU3IABUVp0J1bkp0WSYz0
W++yBzFBeN798nen0GGMChOoP3VqFRrGeqpy6wD9ENFzfMxBj89qnsvg5DcCkqN1KYNjosRfjdbP
Ou/LXdKn2qEaXf8gufVo6kzTCgN/T2eHrEdV9Ai/W9TIgNf/asAfQX95R9W4EZp0/YNP0oeK4Bai
ndu4Eg6KVQsS190+B8/KK1aLalUYqPisAkWaZsMTabNvmGuwCqNlrgLM1MIAt/telwBl06x9SZTm
HRr/qiqc1vhEyiWqUlRINhMMLwE5OPTONSXjD+9vjwaOdWdj3rSavYMeU/CoPLSSBgN56j1jb9Za
usdkiIs/rE56mnsXUnSite8S1mA92oAECMjq58ngXhPVGJ+1Qfs7pM21xH22LXXiI8Ze/C3z/IPO
C7ooP/lbtt1bXk2/qsm4mCFediw6pYX8mYpwJp2acG88DtkJJONKfQ4NaJpW73+pUToHUeNN63ke
Yy1c25SKcRLcO2ExHu4ekY2Ac/V8lzncH06zY8K+dvpIHLm1XgD6cMpIaw5ZI4YCCHGI57fxqPWH
GEmYG+dyD376JJ3+IlH/H9ApwAX3o0PmDeFqDHCaNJrKD20UtZss57OU4EYdRs4ZvsouSU/on2N8
T4F+a7ryKoLCOLt1clBVsJNRLj7cWR6CTCdFLh399ryIXyrSVjH/9tL7QU7TimUdzZxBC3dRaFG8
GUxfvxjj2yhGxKXhyXZ0xIkFa7BhYlEyLPQi8NM1/YEPD+86bujdEOVfHhyfWGudtd1kS1036DYb
RbN1DSoPpfX60h8D9GWNvW5xN5+tkvN7Dg5KVgZyESQjXZH90CLsLl2DttUiQ4EG1tKb7fiILFfw
We8EsJqbyYnvHSYwfzhNzVdeEiKRSWtTZ/q2TIPfvl5+5/aAmgksAq13uBAivuQ6ObwMFBaJttW0
lgavFqRrA//FlknLvdOMdyh1sVt8GXH5Oxq6f8rBRlmDJWdDs7ZHzDye+wpErJOWf3Hk/Y3N/I4b
CicCM4GdO1ARdo3HeN+LyoMYqvJAzcQI+azwvyxKD8KPWZEvgBDR3rjMKl7LwfgQ0IWxcufViu5y
6gPezhMit61oeiCuxUGd5LskAkwadu49ThFFe4UHkgkYxdpwe0RgNgoy22qXTTnss47urCPIh/Ep
BB+VxexA6PAsh1USYytndHWPBDiElvbp0raDY1PV1r7Xuq2snaWs3OlUZQnqqopseLukeztdQ0Sy
312v3TGAr3viaN4aVq5qBlAa8pWPdX1RyOwnAqpt2bmb/m8TiGZtWEAdGlQkBUrhpvPKfWlgVrGI
7o7rgosKtg722Am/1tmjuFo0SUe+BUGWlZ0BaNT0P25QimuZ+foVfHfjasHOgyF5EHmyQU1F6TNO
7+EEYbSykt9YfrQXS9TNPkDsshh8+dEwtlslvnjQQJCI0ex0h9LE3o21C06BSByHu2THoBa6cQmZ
xDeH/prhas2yxjxwXP4/4f+l7syW41bOLf0qHb5u7AYSielE+1zUXMXiTIqibhAaKMxjJsan7w/U
9rFEbUv2ZXs7GCGJQxGFIXP9a31rYDAkswWhossdWMvh2JBFTSNafSYTFQzGXEKo3UAQcQaM6tTE
FFF9RdTPfnCr+qL3oGGN9gZ3j7Cx847W9VjG6aFMvCN76V2VBwxXGGUeoowWhWq+c7OQjbxEc5x2
v+mz+6nmzBUOTmvpSl8Elm0v7VrfFWnKEb8hs2fOprj9ggrJkNtJNEHeiMDIZJ2m2rkJS6u8aduY
0HRWRddMC76aTThcd+AUc9L1UKyRu/dhG9zVbOEusUV/4GvdfTdN7SVg00/VXKpLa4SNyGMOKBN5
91XlS+OyAoQ0/k8nHhZwQdwsh0PdjPH9yI2CiHZ3ltJA+x3OdpywcmmhsTAod0ZJvDt8ID7UPM+s
NdbYqJi2jMBdBrY6O5/gzw6/qGmjenlue9tTBnHdFsV9gnK4csekvopV+QVFjrKr0TpFDiOzXx9f
8VM7mW87puc6lk2g02WI/OPxBXbD7m3STKUjnnxZOtI3EOXhbefsiEdyMigv2TmFuS0yOd1Ztv4w
TsmTY8WXPDiNnarhAqIfngk/WMBluBdSlcvA1DhQYGI+zSSRSFPXv3nZnAC8riqfoqo8fvn739AN
A990feF5rm2aHkLgj6+7VS7worwDHvg68lGmzq5IrOOgCyb3jNOsuOP2+pEwbHmYWSN+c/VA/IFw
Zki6j8j/MXp3BpTEdtoZU+ueBj9Qp3bst/ipsgcpsocomIpdhPOZsVu34znU4dgszDtCmuZdRzTN
UFD0ZuLm9HDAdjAbH8xk/q43nf7clelAGloJ6BVOvHE0UFPiVuAsJYUMVQUgIfSTM5b14iKq5nHT
kANhqWdvu7CpbnRnqXsOgAQ9RoeFUYMqU2nNNN9CY83NMrlIIDeucQA6hD+HhIfOyIWi04T7Ory5
gwIsBgWP9FZT+z7vrgNXriFIz25RX/QlbKUssZYRNeTQKug4q2ECzyILThGRRpi5QHn5HoKkljD2
aWWry9mt4r2Mp2gd51LvSAQ0J6c2aBFYPrz+ERD8uxQn5u6ff5XHZbxD/XsHbYLJns4QAnnMZdvX
T3n9+tcv9WKXJgaab2Q4x9fu8qEpCTEL0Z3ntiZEUrG5tgCNb/ypZEDLoIy7mPjcDMq/IbKwahY5
tI0G/x59i3oSC1y7YP+W9XoC886HXEHO6JyIRJGbXr2Kd7VlT0erxwwTIcVsR6PM2UR0lKkkAl2k
Il38+sG13Ecc1XJP2ivdkkeqYMU03iFQxmeV9gVJalgldCFWp9c/yiy5nhgo+cocT3NR3HXaaQ6o
zSjBxtWsafaabXHZB5hZYaC9t1jNHqfYhjlv1SmdDBQFjGpybwWVybvWp6sCcEZ4fv1QNjmYDU8B
ZpWxcS7MilW9qem+YaV42w61/ZiAhAyMdL6fy1JgiZzFJmI1aMWR9yEKxEDyDIiLHdEyJEaGZboZ
1m5C906OZs+UlozCxHsRzPJG1JeZH/jXWlTyRk1XXiaNndPpgD5xLBFDq0Hv2u6IKODYp6WIfivq
djrfjJyVZ1LWLT5tJ4KAoFq9Y4gTdqvZS+RZs7M0lnEvYbX89OokZbmAhjRfjEZUXlGJ1jAAbV/A
plJx6RWaVEm9Fs1gnUY7IA0rJuMOvYfBLnruGpE1RWqnEKJsrHGdLdeJXq6OchtEbn6gi7B66usy
W0UM6Oy2qO8kYERIHzNlEAsKgZlYcHaIcGwHUKx0gjWw/WlJAw1svvfpUV/JXhAwg8R9k0fkHaqy
8jaxu+zCkhzeoPKw4s2FWnve2J4EgeEV3RGqUPBxW58oeIpDhIFycpr86IvCXIy/ZjrPs8SLDG1f
iIaqD7c6aj9tjyKo2Vyg3x2MKVFXSahIw1Z44cImYOaz/F3K/YYGNsIzrfLZbLEJwMPqNw3vq2Ff
eEZwRVVexqut4zMukM+hk42M4y9Z9shzKB0MuHn5jJPAufAoM4fX1BJpzFSxbSWhzondc7gUhdq1
ZINllmqb0CO2H4sSC4lhveAHmd7HC/A9qAoJHXFgBAXlWDkjYWn87AVmMJyqfhB/JXcsDkxe62MB
B3MzcLtZq8mASjqY9U1qz9GB0O+Flwfq2k5ah+V2nT12MZeIoU+VLPIz9sh01yvfvDI8hBq/DfKT
7eFDltVwaZNj30jciqw7U9g80ynz0/S5WxDUU9Z5FDFY6DI4NgjU40YRYffpNclED+i8So0nChNG
KFsnf8LWBAHX6d7hV75AMgwOQTF6+8TUX/u4L26TfGyuSsv0Vtq2uys8mHI7aTs5O0M2HXrRP1c9
2k0/EHcevXFTEC2dQlc9qfJ9IjEdRza7pHbIK1ZYMDzz/ko73TIfMqo9gZP+2neDUxhblwklMNdh
KI3jVPotlSjxygxtXLVwv65YDTJTnNk3WUNpkOBr+11RdcsBXYatNtE6gzoIJhjulxo60jkd4F7p
KBpO7fJBogGuu144W3gsPEG9xjowLiweZvjiB48tE+1GLHbtELhULqAkAfc8JjR8bAwEj09GfwAS
VF6gNjX7wgnndTTht2JKgVe8KC4lR+GpGEKQrGE4nhg1i29FsP/n8/hf0Uv1Zymzei2U/lzVU5sg
fb75438/VAX//7/L1/zP5/z4Ff/977WA71+qq4/Fi3r7rX74zvz0P1/d5qP++MMfyA8merpFMp3u
XlSX638UYS+f+e/+4/96ef0uD1P98ve/fa66El7S3UvEVfV9obeQrNf+dQP4Y9tF3cfpp6/41gGO
GPKH6TmO51L3LYTruCyi/lEC7v8hAwDUHvA8fogZsP76swTcsE1awB25/KNrC98Szt/+0QJO9OQP
/pp1GdXdpmvyWf9JDfiPi39Xemy6JX1oWGdBfYEZ+HGRN5lmYieU5G690lPsitzkpkbd3/P8IhVg
5u190wnN9EDMq++O05/n0/cl3z8uL//8yQHt6L5j4lReOtC/33ZULstKORhiy1qRu4IlreYRx5Dd
rH/9c5au8H8uY7/9HMckDGVKx6Ri+s1viOtAsWpNbPTZlCBILQ2wwQLFdO/IpngIMD/cFCDiH379
Y13nzQ9e3nGf94j8le04gXh7aENbp3VM2dzWaGMn3adiMcs0XdKz3snhbz6ybMQJHTVecqIItf4k
lcbAWfiQZ++sWlH1ubJqC6pbOigWSZ5kN44APm2R0Fz4slN+lFmDngEqNNA7jwCbPrF1nyQOHJmS
aBz8frxE0x9WfTaaUB6c+gG+rneqNG1Ac9v54IOm7n2SziHwuMxEWkyjxO8+Kt/3sm3WEJ+sjS6+
62IcOA3rgE9pj0aD5dh4rxTJ2VXVxhHxVG3d55rf8aqgWi08SNXgEZHavcLs+MVg+khNClPzx2bo
UOyAV+UsBdn4hN60MdjhDBQdMr8K0XJsKfUpcYfkA4iz4DEJMeYl3lBsO0p098S2Aea2fSMpQZaG
zg/J8nEPDVoFB9UUqkPYGxotVzyeK2gTdRm8Y1gVhtei6VoKMNgOE7Pp86d2jNDw+o5p1yqjsCv9
KFPt5VQHpPQR6E6HEHu0eQvzVMit53gcA7qtPrDkaT6IXDr3oq/cm3Sw/R2m9ewCOiXv14j54ysw
Gjqk8lRq/C41Yi+FsBuzCuIbm1oF1EOIxoY9gH7koXHWtescWqmrYlVHZb2vOx8z4JjGTFcofebs
LbR5TididTiSqSeT1fIE6e29O+t4C1st+BKVY3kVGXn5ldEkvSABG6FSILKBU+nXtqPVxumm+KpC
QDrYnc9IBlgdZj6cj4fGUN0GrwZSKZY2bBPC2qp0Gkh1IWnsgomG+sb2g43SjY8pGFYMoNMG3cxs
HrSN8z8carIpQdSevZm+G/CfDHtJVBrTdVpk077wbLGeRYSfSQ9V9TL3NiEqy0zpSUustCPU0DNO
xDoUbRQYH/Oph0AxgK+dfewJfmNdaxoiLhME/IvJZiTHlGe+Cqx4ukXADkCthE6xzmnQGbfgBvOP
dmo73TYCpXqvW7vdJllrcSbhA0T3UneOY5u31iDEUUEkIqPWKmjmGtJ9HtHGU5shKCKTJ+6q1kqd
+jrtvrRpa9yaTaBuOptgiEjy7OvU6O6cMxZ5Zw81QOxmKO4g3ll01PS5TyZQBnvbrJzd4KISswVA
FPWtRm4y1ehnCp5dtMOKsIohWZHa2SQhGxrlRThQDmhRe3lMKLtd966vLgizGY+moAeHHM5waNp2
3tIMmYLoq93DWIv8LBj/Xxa59I5zw5zVM/J4mxcFanxmE0vnUz4rTwyEJUR7KLIw/hI1TXJhe3BK
7FAHNwHLZJi/dnIyI4bSK+nGwzpreliStAedgXnbV6WXCACHWKDBGsSERN34ouZefz31tfkh6mp/
S6pivFKN4I2t/I5aR/hBp7o1rRPePXmfTcRyo2EWH7zMZNHdNABchFwST7RCkV+au30skp6SG+ld
+Y1D5MDtlhaUydF7bw5nGj+9Dn92Xe5dgcctZ1DwjrcmACmRTP61IjdU0MoHahXZxD90nVM91dAT
Dl07sEDN4zm/ROErMDhnRM7bmmX0KqN79iMvW39yGxdYTznC7ud21zI0co34SUlKy8mlMvq01bRr
KiqWXI7JdqZ6bluZDOkHI54vh8nlwkis+F7Xic5W42KzDY1+3BahSvY5J+ODpwmU9wA4TqFT218C
rcQpjqUF274tLpmNdVdl02Q3ACyddyl3/BvONbw97P2O0wQXbJrgg2Yut6ysi/Bpell5CtSAuXmK
ILlRgBCcEdz7HZq1e+xY8m18mhO/MifG+2Nra92SF2EmibdbKv9eWWN1IJjH+ldA0w+iiBwmCE3a
Xnv/VJgAC9vWyT8GBsB6j/v2kdHVkgOvp4R4dicfdNPQfDAbISiNaLzOiyQ+4wYFxkz3EPNwk2YB
U1r7JM3E89Sit3c6ntAVY0pQJickfQiXj7BUDBsUUsYeQFlzaPzJvc47tgWrmSj1PlZW99RPhE/C
aUh2jdvc5JipYCwW5uVQTJ9ILrdHs6lKzKf1uOsqC9JTpgFaYBQawAJV9nXr98b1KGx3F2ub2h3I
QdeLinefCLhdGQiotR6ZkRfxyAzPCs3Pgx+CHx2oFi4zgR2mEsYXNzdqPGzQugLWm4+SofHiTav2
qDpcoBQFbMqS+pwpZ5zBLEU+25ZUZ+If7IaLii2o2eYMPcm0YRqjgEU6RM8EjVXKjkGU1g4+TvDZ
+tYOuizexIwAeMi2PSCXWkZQCFLMbW2RUDM01EF2rFTecpDhffBsGHA78oTAGsK5dmd4aXFNSNt9
bjzDOPiiDa4IHpjvCqTGfl073XIKzGzvWddUj8oGzrPxEh18yK2Wcicb++9S15A/YITMKpTZGdta
MVWuCVZqwhBiBZX8SrMTaWGqgJ10S+6Y8kQjd2SxbaYJ/0nQmT50EhYBsL6tAgdA6bkzN0uG6Ay2
Z7sjZGT4T0jnS47VJbJqRhVcg1mJm6JKqZx0wOVT1tWbzUdDh5G/7zOHoDbupt7aBVZfsq4xM3+n
4rn9onPlvJiFT0DNyvFczl7kPKis7U4sMeR11jYAbxU5PZIcCc0ahStdbzWJqDlF3AX1sRhiYoat
TVptVRNjmNYu9Wclz4sOX7PVGtDbosacGPqV7a0OcFO2hitofBFN9DCBoEUzKTtjXklCR2LDut5i
iDP4dIAAeq0Pg72AkwPhYRDsmz5Pwdeq6U64fXCVs5KzN3mbdTNmHq5M5FcVPTipoFOgr2VGw1wJ
GnxL0VhC01+YH208NAzUJNyFTZKmjIeKMfTASzvByO6YsbZF625JxwL98g3cOiqoSx4vPGfJhPvF
ZQtBMmFwJeCpSVaivMXo5vDkEeyfa5Yw8EnLgUwFki5JJd3VRb0jJVzuDRPv9rpjyeiuQ4wGtAUX
efmgUpIpoKTSyLlAa0jMdSY8Jv8VssIOw0B9wfqyNj7LTlXTFr+UOExGQRCEvfeAmz4v4zVQJJTl
OU29Dvz87G3dGNsNqV1/h0aVXInBgY2V41kBm+i+72fkjL7Uaj6PEKqW2o8Jpm7betc+K+kLLE99
j13Loneid929WZN1qjDYohQJ1Z3KCmUFR04IfyWaQdrgLzC9LbiVjJsj7T2gCko/uLIlbReTgZC7
Tn09vvBcn8+hXQ/TxlZoNpezrzhv0IUdCzNRWTUAIzncht2otaHtdtgBKTW89ZTgYUaybWdjrbXR
P+PgtIM77nZpu564dLBiuxUnv6TZj9RulfTcF4TXn0xtEKCJy/LKSkZwHbRpDqshU1xrYO26lBiy
r96lrIaALFfwxXLPbmA3GqWxJzBzi99+yYoI/YH4RA0QeTAh/xFttLLcuQeGgTVpSoV+ymh4+ISR
JT0oHIureuqKnai8/Imwt7ybSzAMNLhZRtMdDXx00CqYS6L1d1Fy6bUB9Qp1RoFgvCA4OPdcoU4V
isY7GdsC152IErL4raufqf0jVoxO9jTnTkqfmNlcGUNLJtVJ9SWzgBl9mUvOOrgjI7hlt9Pf8VRx
V42tGHTyflufQ8XMad0ZVXMXd5jj/rc3zWwwiFrg5V56y1urJvDmdOsG0/83ueQHteT73S0b9O93
nd7SZWMHlmdRURJY/O/N7tY2QnJgaHcejkLWZU54ySbRghwm+28DvP9Imfn3ZJfr+qVkpfvyoi8/
1v8faC+WiVzxr7UXAvofdfLyvfby+hXftBcr+EMKNwCqEVjSYQLH9/omvVj2H9L3ER0QWJhxyUUS
+FN5ke4fju27NghY3zVtx0L8IUCq47//TYo/bN/D1kKWwfID6dj/ie6yfKPvThBPWNwXBGAQ35UW
M0Fh/niC9NjR5n4p1JJIwCB7YOL7FZxS5k0rgkP9OmATdywblhnYgAB1+0N9msM+O9DQ9j6oWZe0
Iq4PpNBvqziwfjP++/n1OTYPNJ/FLAfCBXnz5vWRqo16szNW4bRtHeLZs6qnVWpGnxGJujU1sOGW
yHtH3ThPhi6PP+Vcw67dHHs3GICJiMPir+7d38g51o+KFQeOFxYI4ZleIHhx4o2eQwyDPJiBCWbo
hLOuNBCaMb5kGzkvBanHqsuBI1CEwP1j/DTPnd76hsUoO0vOQ4jrzgfuw+wl+5CrZk8HR800tr/+
7jz8C23rp9kpL9IxA5NbAKcZ0t7yS3w3U+c3aM12JGpEg3x+2XVFc2Hcsf2j9iQGiR4xCIqPZJ/x
9iBiNzQKixzeZ8dcUSv/N0qb9aMS9XrI2Eezz+RyWCTDN1Ibua1RUthH0LH5xK3qC6Ykm06q/JoD
nW8igbMzrCDlGvC6qL2lMMI0WADMHdTo+lE19MvVcTlvurqn2tn73cszl7fsnxLd6+uTluPiSOFK
pewGkfT7oxUKx5zN0o3WUkbgFqsCE2QM+jaZDaA+thmUx0oaj6qLHmOsg3vDHeOtlin9cp686xhi
HfE5M+9U2ZdxmKunKAuv3NR8D+qUAK12W151qIgNke8zOweESIKLyE7A4Y2JRUsWRCOUQas9VMA/
NsIAmKOQStaJcszbcfMyj1DJ80TNcJE6eontMjoqA/yT6Xnq0jV78rBMqLD8knAewSvSlrMrKMzD
9mfccFeBWklv+MHp6hri69IyzmqpnDwopO0corlQuGj7yUXojNYF5/0hQpthNEjReS/IjCWZorwo
ovS+Y5N/jU7SYBJin4glzAbas2qsSm8z1R1CwOUXxKaWBHx1KjyCKHFvtFc1n3oiHwXvUeB4GYhL
qGUsaTXdtNPYs3LDFme31xsvbNOLNkiLHROUfmVkdcu8pD0FmfnOIv+zMcDbb2KNq91i8nss3Umx
k2ek7WTQywI/PQm//tQVgEcsOb34lJvsc9pcCckkLO4bvY1yq4SIXJ2zhQngdbnz7aH4L5+/1nLO
vD2nhIt1ARHHF654cwW2Y5fGhWsyRO/WAu7BOXe03HfSOzH8mPchESwOQi7YNIwJUL3xC0BhnGDM
0N7/+mbwaqB5+1ICLHcsCTySeeabtYCPll9QqmLQlaKPJs8skkkB9txuhxHLumA1tgrL0d5h3KSR
Ig7fGUkpN0MAsMHC90Pam2kORVgSUF49Qjl59nuPlr1cuTur874ag4i2UQ83barVlh3SQzND0hlw
Tw1AdLbm1GC4GuJ+46T2PYAKsWcxdfHr35Jr8ucj7niBY1s8N7iY/bc35iru/MyoGUYOT27V2nu7
s32o5vOlN1KzMqf2RVrDqwIZcPCWxlSrtsPNDKwGA5lXP6eW87kLC3UtjXE1TYZ50l2eHGbSv9e8
XWuluvYwFHm4Hquhesdb/rlrDXWqwUKPPaAlI1ThOlPOTaz6br1w1SPjAg9v9fwFlzXXKv2UrCej
d9Si3Dr8c1ZV+Xvfi28TgYOyHcgnRnH+FU0F/Gpn7wxRT5CXDk47k72Lc4s5KJxqCiiUxjmI2cza
dkQkQpSzqDHCU5N2FE7O9XOldbAlTBXsCV37PN/p3ajH/pM1Qu3K53t+VHaqpiYnleqMxzFxnFUO
A2OFwhufpDlT8Bj5RPK0S+gvEpcmcGz4XWjNff85tcroxFPD2VbcvYCwDSwcFjOUaSegRIW68Lvm
watbqvFwHkdecFj0JLOMvYPABgZud4ReGvUnbC9PQMQJRKmYqtOoJcTr3UidQrEiwbNNa8d8N4gE
IAhErhqgKnxsIR4zlh0btifrzKUVFS+tYoztQZWzJ9Iq1UjbUNKamzDHVsiIYhc3Q/jMsn/j9O0e
HwyGjqDa2lZwHEpiPNqr9XEah6M27o3a6a91O3+ChKPpngzAqJcW1OHkAMzss98NxqPrpfBHLK5b
Up8DJxMR7G7Eg1sfXokUXNiPurSufVODzwjlZcYkYV8JyfRc81tFvbuvPZ4thTLVQcwoiBkSybxt
UzvccrsIcN+F7pEb+yaYmQpgxF+1kJM3Q0ewMHEaj1smRIAh/kLzqnocK/uu4slG1RNl8qOJw43s
7HiD5Ss8BePtK97Cbxx2Sv1T5Khs1y949dZ7yUNTHSPguVjOlb60KnUzghOkBn2u9pTCcUgbFgUC
PA+/Oh3pwwgKPzM4rjga1xaQhZVpDi82hYZxZgDktaEni9k82/QJ8YyLT1yX1KFhyGKNAasqAk7r
DV8jU2wLym33WOmLFYSaF7uBXx96SDHGiBUy6nFVYvNZkYhf+CDrHNFxYGWaMq06SVhEG6DB0yZg
fLmZQ6z/RMKLTWbQT+I1BhH1mZz6HLXtfcwvzKG17l5dAGUUu2AsTWCC9kQPb+jtm7b5SknfsSUx
Ca2uv7MC5AGD3qjM6Mabvgxhnqe5PpLfx3viJv2LI6+cELtSMeqPv76V/dWzw/FZvjkszHHBLUPb
H9YjbjiWKFX09dDNEfTgrhcqGWaH5EYsCUNGQmQu3Ycs1eEGASJYRYme135cJ7/ZRv7VatdlSSaF
LViIk3D/8aVgubWoweCmOijT3lUj0bIhRiPHXoyZZFHHa3jfdhgMPAHKijBMvfeI/+8JVN8U9UxP
sD/sWytlhhuDjjTtD3RY9b9ZwonlEfbmEcc+xvZ8Rsnuz09bx6dvZLBBC+iiC8BduMU6En3MfoCK
A7hDrn1psVS+9mE/Hs1wgtlbPwqJ/76IxMOsK1YRrX6pcJutsaF3zz6DCfpOZX9onOA+Herp+Os3
+XUB8NNLlpZgNr+si703bzJWL0vrpAecX7TdMekoIptnQY9W16ldYVd0NcvmEE6mu+uD6KM26oui
4fEqy4Cukeoj8UDyx7bqD4XpXb9uyEhWwbJnJsyKCxePQS4Jbz6weWW0Gw7HI91Nxbr3y0stm/bM
aug3p8tfvg+uufxOjuUJ332z6sF45cyJ9Ck/N6kcoDpvPHS5uEQVhGE4eGo3miydYaYYWPNitc0h
tmDieqlViUbLMgJBCRv8oLx9l6CnF17zMeozQByhZe/Cxact3e7Tr9+Kv7reWKkxmrfwOiz//XiS
Q/Vq1dgwnJL1QMSxCsUhmPSlbM6NYDwcT4RXMiejBTNaSshi+8iVD0LLj/KbX78U7y8WMewsTRPZ
wGHj9rqV+m7jNualMXl5F60hR5m4rFqSXsjL/YSYCIV821PMiJCZ1BcDfuE1wmt9kzDfP7CttEnE
OZsyyPW9qfzPPDb1QxKMaFjUtZWiTe9jp7lTTk1qaAj3VcKF6QhM8Zpksa6rQ5qE89b3cG4CAE9W
AwPlqtDTOsqCQ9UxSGAUlh9KzlnaHfTHMY7IDDaRvCrpkDgO/vw1zyLi+NSNuRYx/i4aSU/Su+jm
aF6BvlHJkp3qDKojK7Ae3Uhjbt21p2jmMwfZL/z5QjAOyc/VnH+jK0VF/XlouKcz43Bu1XjOGhMH
XYBjzANAkNvjQ4v4ch4D0EC4PD/WAh/tr98W+0c57XWH6PsWA1mJJoGL+s0ZUjBXtZkpM3NeHqg2
2YlutBRjuIx6g8adttwlzxF+gy04/ZZbyPBVzks1tsJMJ2bc9wasM+Z/F4MtqMaEil5QhbWlA164
PGND+ex143VHDw3jNOgP2sba4GM1WDcF6wINkZts6VSDfLiY6wXNpL1Nn9XlZZfBicW39ZtL2V7u
7G/uT36AI0cQaZc+Z+SPF0XY5sC5TZouvN6XqyiVJBWJ9AACuiXeKq/j0ayIUJAm7QOE6VHiFUNT
zS4zVrYVz4IVAYVyOworPKWClWL/IaLb7z6LxwNCrWAqa18ZBWFFnI6MBaaiOqUjNRf4ZCgjGKt5
jToit4NTxkcFohUopflkUEX23AzvVISD8tdvsvhZpnhV1tgleViSuDX/+BsHZkhfREc7TsDcghI8
jT/7HLnUTiLx3TgLrsQJ16Y2i4Mbm2AaLO+cLhtJLBiKVuK6SvUBaojeBq2PscZmINDEcbjx0+k2
spV413MQDV2KHalUVstGS0rMt5/t6PDrX+WN92c5X6UNQ9RfTFoW+s+bvVDg1UaWVoPBtDIeMNbY
CjBpezcn5snu6+SmLV5Kv+6PKdzklT8vJbisqo7SmOAXg/hsO5qArDi4idG+LxJDuBuILJReJnZ8
EcQJ8zeUkryfw9OgXGYtszPeTD3rNAa/5AVJqu2dnBzaQqoCtQZYiMAM3tjAuhQ9S9xh9vYqsbEI
uRq7bN1irpCEYZehlF90j5US4WkKdnRx3BNOd6m/yVcDqahNic631bjbQ0ss2ZSIAZLpH402Pwdm
7pwzIuTuXAaHLBaKZVJv/m6n+ZN06shFPIXXEkgIcotI/P3yDI+AlfXAENkx0cUzmcGww3/qXOR2
9sxjIaMD4LqNmndBPQj6Q/Qm6rr+YXAZIiWsLxxZGhcyjN+VbRucassgEEx/GBADCX4SqlmmI2cp
HwvgWJkbOyiH68wjyaXD+Hdjgr949EkbRWA531lAWa8n0nfPG7gDWd4kIz4ZSGGbxGIBH9XLyeu4
xEkR5gwDxytbroy1Rh+tDfoQePfUvT1xR/r1WWstOuCPtxxejOCERTOBDOW+WWyCX8HY2nDWThUt
N40f7zyC9GBREiwNEWKDgl0mBA5ahMyacpqYVfw+p1aM5tvfCNCLxfHnF8MF5HPjN5Hil7PguyPD
uLTXOQVetPQ2TM8V3VclN8Bdvtyey5hqkJksbZzH7ZZ0KujKXq5qBn5rB4TjvWktO1wjhJdCWrcY
EVZpnKQPMbUK4upNeKobzAQwRz6WKoyo4gEBbKQQGjM27b85ruIvzlgUfuF7PmK/bb59fLk1TT9D
h5iejNJcUyMIR8EL38GUgW6aFjcin5IdFneS/ZS5oRhMu8mCH6wB6KxMq0xusvGLh7vK6vCdiWlf
0c7OM4rgi2VS/sm6b6szagseSk/3W6L1GcsEEpqT1d28uDaldnmo3uc1aHbOJ1g3bsTILzMdhswc
GsZt0dWoSQtXo6MP09TvY+Q7blzCfXQMJqNWipUjd+8xsHC9O6rfcNvD64TR51w283OfGec21PUl
Q/oPPqSney+27gkbbdshaO4Z5aVUwh1aU5ZX7jz257H1nI03s8kd5cSAU7D/RF71Z3UGrVntu5gC
KZWb5NXBiPV9cmZibO4ax0GFMY4EujLMNiaYzn14H6egQ4KhBSNsmmuo6R5UNzprU1SdqJz2gY/X
yNPsz90Sng5sjXmn8PVT2E0gX6JTwg2F47BI37KZ/atEiXFtRBP8npElMlb24oPBSp5pPKgRXaVH
nXxhrhBsco3zg7X4Dml7FYpGfnC9AvkoK4ZdqRDukrg18bj6zU0ZZua2jPDb93GtIY2aT1PnUAgK
3Yuuv+axM7VzkTC6KGArnVXRPPoOOtmIxf83ux//L66uxRrr+1zxWFfdN6sLr/DdQdHLQDB0BPiu
6NQx2o5swuI26DLwYgGKy8ryb5mgH2JMYw/1bPj4lNIJRQdQQuObD5Ko3QYGc7KjZ/RI7U395EFT
wAgFQ6pI6qOw2xblTHcbopF6CKYPSWnvKX8Qd1Fmonsw7o9GE8jN4o7JzCK4SBCQ12WARtvktKLV
4/g1ok7m1mosWrU6YgIk31ovDo9y5MwwC5Bn/UBfCvaxIRsbgtPihJfHuMxRE64jmbENnbpdRsXA
J9dukX5Jv9ZhX99Q60bZUOz150RrpvE9nphw1CemWE9dFbSXjltHW8sr+22dRA/Y4uy7pluOF5AR
GSvjmbAZrdbJ0O7bgefInNXyJCik3qbwNt5P8fMcxts276cPrhVSnx269JVo4PlhGOQX5AJvv4U+
UMJ/fc/5y1uOQ+DQ9C2eK6b35vbJ/TEtlRCosTWYS9tGraH7IeAGw4Cj65cTG1Ie5iE0YnhifW5c
T6q212EVQv7NCVFZGBB27VQd8x4ZhDm/c8PGifwGaIElqEf4JlcUqHLX3AEq+H+Encey3Di2Rb+I
EfQgp0mmv3m9nzCukegNSNB+/VtUT16pKqRJV3R3hZTJBIGDc/ZeOx9/mJMTbbVe7/+ygf5HaxlR
A/dZ37KorBBW//MsaEttGhA4rZLTIoWPk11SV71UWf2qbFJtJytDE4QVCwN8m9Ls42Uj64GU1yJ6
ByST3DkdEiiBYsbPy+5s+qK+QXqywo2P3frrDPDfthrCttgY/N2MyGNrTs24r/sk1NKJS2lbvQ3K
+jSpRivTmA+QHjBU9+IVBxXB7h57y0TfmpQKLE/IuFTpePscDQJ3jMV5TOJ2JyvyACs1WQea61f0
FMs71+/bkCPw2K6iVZRb4/bP68D494vu8H7T1RW244KY+O1FTxPar2Tbx7B0mP2MY3fJOuctJmY8
zIf80bJNcneZCAyac4kceH4Aa8dHu5/ec40PXxr+/Jfi+D/KDD4Sg1uuc4jkxe+DggRjz2gNUEAn
K3lu5+E5aRgUtCNmuTzVAhxUhNCPYFcqf1zIl0vohvoDpsGi4YON7l/KHuvfp7PjusY63KfPRrHx
2+VyiKDIpXlB08Sg38sH7oLarsbnmNZp/lpF5chogXAzvk0fEEMQlh7N2y7jQxNMIAnFSr6KjiuY
8vK9q81wllanPg3Pu9ZwjwsRhoXJ+SfLgnz4qOROicKKTBWLvvFCih7Q1qGCo+dO3AhMImsScrah
Yt8pE4ynGUnEpOPDnxeG9e+WHd+anp3r8lYhnfptYShXB/rucb90GIGnUCFJQSXp08UupfwKnjom
b+QqiaQtZqPgq8rihgzde7ynTHia5ljD4gahW1wXMZwU9PrlUebpvIGGJHFoUmD0zruRkHnvKfuZ
tn20yxOojLmR7BOb6PeWlF9ka3w9a3odKJ/+csj9R/OUr+gyVfZoea43sX9uG4wzqrQuULi1kXjX
BV312R1vpqVdE1aptOfFudgRAYCO5Lgnrv2HDwztf++3VvsYFCTHFsKlfksw91HLtk4PUfLPP4T5
76qb91MIXEDoBci//q3q7lrpxv5Ay6lwhic6EPtEdwryrRbMy1hF4pU6k6Z0GHkTK9PTMaRNj3GR
PRvrYJj7116roRTn2TiB7bRVWI1I6ntxl9VC7AvP7MEla68caKc/f/L/eJEF+8o62Fx3ZgQP/3y+
eiwWv3F5kedliY/kaFWbLE1QW88pzO52rG7I2rx4C5TXVWzBW29vceggF6lPxCJYf3mR/0OzwufB
tL7O0wU/+tpg+H9XhjIln1F3KFB7vxUbEH8toEY7C5FGhEs+GQCmUQmMmniEOzRTj5jvCD7b/a/7
wK/htb8wphPgjtZLxl+e1npI/fN2hZXeNvVVE2Iz5v1N8WNo9lhWno0mZIzAokP48gtBHHAMoZpm
wp4rbRQOJZkDFD71sd8R8/g0687jnz/HLzXFb5/Do0mPAorvzT9+W2/urGfOCPR+g7D6LVqIL9gg
+buex3Y5kFJDjhDi6g3HVxmmQ5LtXBtaaSLX2NsFg2mqwxTuHHU/GuvIhxs6ARXejpRqVMz5VNHy
cPx97ktSRBh77XXjeU0LEguBBxypG7Ra2caSThuircDTI8cXjUDYHcoHa98W1lXjxfDpOtExTOgI
lyxX9lVpPwxmfjevlbsxxtdV7tHXsTzcIVFPj7ZqHr3I0ekBkZOWRR0y48hxQ6mt4UsdcdADUdO7
Pz/J/1D5CI8usYW7D5mP97vGACUJLuiS4YxbVdXRe45wbZJKGLYd7VLarMAVWytIMZvro05I7Qh8
ihvHVnZJdI5AC/3lBfiPoo/cGt8nfApdG1v6ugT/3wtQ203mNybBuEN8ryf0rr3q26q1m3QwZEC0
D3jBUTsveI3bVnHWpNVVWoNI9qiOvGzZOCkuHzQfeFTqbd9ND+mEl6I3o7uyXgCBz83x123cK9N+
45kEP2eYrf/8VH+NtH5bnzRDfLqANCJ4XX5/i+vU9UZdUB5kA4PTPGQWQ467D8TNbhmZCDPHSxbn
zQZUMAdPPteHoWjLMNMtrsJmn77TOLlvUhdjSzUeuYDGd6D+t61m5+esJSuF4AQdZUIRnSdw7UEy
TO0h19xbfFuXvM9PhprNg1tj6xWW6tDC3FfO6N3NyTwGdqZdWR6H9KyJ5CnFXRZYRf1BqnwZEvXT
3ZWo6gLLHOK9k7hlSMjSHP75Ef1Cb/zzEbHgTN/CBGqueovfXuEsnYw5A9YQzJUjjtpiR2cFjPms
O0ZH4FTDxkfBtN6lyodlJtcciz+1xuqRkWSxaID7jnRcNp1o7uOqIyunTUEgLi0OoKoLfPPDGwqb
PNuRXJnZ+0lbyjjC4fy0KnLrkRrod3pGZQAaUg+Rpr/1zZQBTRcQ6KVBIk63NhUQI1/0QpgX7J1J
S77oJLozYqzykORDeY7SsjwT9uDSaJ+yMG1L835w+Rsz+ls3KlueF5ox4IC6IgQW/N3Zy743+9uu
w7ERt0Zo2QTaFdkcha6hXNT36i1X26Zg2KFcEyMd023cV+oZB2TYwJvhsqRtMhKRppMl3eZOABo0
vfh5MR37JOkEM+NHlpRW9dZ383SXJc60L6iErOzBJFcyokF9pg+NZI+QsUZkoAfy13j5zNq13V63
9c5f46T+9x++9Zef3VjP099+dmYgpsGRSz2DDvWfrzcCGTOXJCgFCD7rPb2X4dgW4P8ms7qkB33x
TtCL73uyDSOVTddMrqvdaFKrOpc4tacrXmA/xIaFpHSp35DZlVdV5n39eXH+R0uT+YzLvJriEtur
/ts5l3Tshl3Pk66mNZtAm57iGTWQ7D0SbUoQ0nPK/Dda4MQXNBD3FYtwaiJU7xAO/7aZ/PuJAU7R
TWS2Dibn35+YK+1i9huyL1EmBVjDdk5T/WXTNf49nOIt1NcjdW3kovf/bdclnjOvoR4kgbfoUO64
WKoDlcZ0JVOo7fQt5LYnaeBs1Q60rd5lTdMk0bEfyLQArUnS5E9/kOSCWHEEEYXaujSLE+NnTFpJ
1ZgHZRl7nyKO2GxW+VW8Hyhzrtx5+m5SZlIq7iWbVIO20IpMOonj/MXOTUj73ND9HyXM4oZQxKoY
/bOOOQ96ZTPsdcW8LM1o4Pf60j/PcxdSVlknc3joopwc5EmR3FJ1mAlG6x1LirEzFNVUlS5B5hcf
rkV/zW/5AKmtwFcAXSpYbHbRGUd3zkKlu89A4JYN9pATAcHJScoohMDX4xobP61Vv18VtxZj9dB2
MhtGs9qS65ju2AuirUOZTqpOgqlDxGcreUyWDhERoqmw8M3nDvJemERwIFMHZhRksHvyq31SOeOL
qrizEUaW7/3ZLG8Lf7mTrX1BDhFfVe18mSuUGr2CawmNFROOg5WlR9ZFKOxlgBgG+sbOt+BQSLkd
cra+tE7uYxdgb9cch/Q8YCi/Hkpa9MQ1PBAhhU9mym4GNE/HOuq0i8i5PUg9are/mPtpirGbPoJK
A7i9YucU8E94KdyDtlQXxn/GWaxRmCNZIe6aN5NojX42pWdubOI3QhpqzsmiaDq17F2xZ2v7yXQg
TGhj+bfX99+7zHqoYJfHvIB60vd+G69MWH1Io4wJGHHtD2smuspehtdWCOvIFYtIoy/lpvNpILx6
HzGhDApRaVfF3NWhzBd+rmzVxeqMpoqMoA20fdwJTdgcXZwX26XurhgQZ4cRwcuJBdMFo/LcwPaq
r46oAIMboqcGjXMWXubYtGKP7ucae1AHACo7u8urrw1ExxH+k+nvhiqToyhEebAVDEqR6gdzaq//
l7lKJN1+qE+V6RhXpqUuOLf6zI5OulPHp6T8wfAwX6CANQi59Iy5d+MYN5E8Ci+JTvaY94RLsoVy
ogH0qzTzJsukdQOR32ZEfp21UPRT0HckBbf19WI2n3HlXE90CRFBTfII1uausJYPvYMRGtv4cLKC
V9sBrFYY5IRzoG3kCKGsgfVExgEKx/iYORTO1eSgTkQApXIv7PiG0UCH2ezWtp2ExFegUApzQi0O
qREXNLwveWbSfmwplpymh9ADVGtWtMARV5HK3tojg35ATjRmhuuxEfeGVyM2tqZqV1I00CQcQ2cN
c4MLHh1HRsmJJEO54fJ4LhEgILs8F+RRIAGJCy4DcfWXu7rl/bLE/ON0E9a6Q9MZwjjDUfzb6Sbg
9pPJzXpq8OrjzDoavRO2tfHSQejd9SuKcJm/EmDFoac30zrDyIHkcFexS/GMjBlScpdyyvvEXYwx
geyj3FlL8gndnjC+1PgSFlFqhRZ/1BEMiLhhjdcQ/TOgRlvoUyZzQC30oa0HmZK3Rh49UMF9V9F0
R7jAU1MhEl/6Ww6yvUbzsBvx8pLNh4d2IfrQSl5coCoBQe64C46wxhHuOjR1fJY+4yi1Ietqr838
CvFEOuBs17umMNRuGrVvrPT61l3YNLDMU6QXaPqIU5gzHThUB2NP5CTzJQO8Lde5ozSEvzQfvK58
GEXVA7/nwyuXTB1M10E5PtaR/4PkD3NDENSaKYR6LXOdL0EU9Kywo2HNoHC2QTlakpvyYn1aTdiz
KjeDzuNBMiAligmmZcQwdXhOmvphKoctWTpkNYhoRY2l67PUPxqlPO4KpB1riTp7jykysV3loDHr
l/yeO8+MENAaAmJwKcLgeQGEwLtCGy+x7LeubMLOIJvW4Tkqw5rCqe4AW036+wzjbx8TR6tLsq2k
89CyOMKIXC4PqhHJ1MkW+Ra6QCY3FXPRbeaQyjgUzr6fxbUU2SmtYpNQ3bza6Fn8jqbxCkjrShLg
kGp4OGhn/A3TuDNKAIi+SAqwFAeI20nCwjMwVswkINBbodFor+xAb3NJBDN4NRtjMGoLCPSbfBZc
lzIRZq57w9QciHndb6HRtxvyba4zAAFhnlok5GoJ1Eztg8k0CeZm2EN3C7gGEZNBpqLSSGnyBQr0
AdNqqJWbueqPhKK4nJ5gOohMe4sH8bA0+cmW6SeJ17dkZFlsqumP3P9pd/kdi+TN9/i2kbFrMcmF
YBeMjRLWU9SN2GWx2jLTkt9j5w94U3eJC/UeDj0MUtdH3Fu8QMo9ZGXtcrMaim1VN0Q2ureeyj6M
TLvIka+K+5TUW2344WbDAcicRDrK/2IUFyvz64AJGrFKFi3PNM5/jm3NA7arJ5L0OhFfzNWM2s8A
JHwLvGYCcSk2sg+IuQ9pVM6hGBiudPzsVsdy4MkPgSPuoAXwt1CyBJPH+5JPwLIn6kXDIUYNT823
CT7Ym0DCKrNBKG8ugRhNUMB1dsbgSkxq+54sFWBYptkESt7mlkNuEDldrnfOMYkzvYIFr4Gb3mm0
ZyHtH0jbxPJt0gKV5ZKwb67cM4Iexeh8LgzRqV97RnvQ2Ut4AWFzs7AnrkOxAgQGTcMqelskPhZ9
qdesR4Vis0SwUafvk0FbeU4ff72u/ILJVgovELi40bU6V1Gy5oZ766ucDj99GG69aHniCs+0IWzq
g+jelOqRl+eaRRhvRdeg5bH7nRbr8YZAK0a8RXsTS/XRoBcN2+kH3hDEYAbVGq6ar2VEsIR4Gua1
8r4dqyppiyZiG3v84VbZg1nW4VmxEbVO/qbJiZ+lvHdRbdK39j80Xkqf7+NQqQUJjo9NfufMPbzS
qth4if4TIy8hdmnxVib8tVO6wGskINDPcR3HPklYeUbqbn5n6enCwYO2BIkqqLgF0tMCC/SABqVE
vQPpJLf5MtH0YXY8RWAAL8IlLKRsPyZGdPALIOV2H33nASkBoei0w3fcsGN15nxdsVsVNcrFKOeH
HuDTe4P9w2n2kwMMpSpKNsw4f9Ab4ySq5MHHFis9Cy5Mxy7vTXQ2Mr8NqMO+AZTcl6J7xjS6HTzy
iORCTYuu+crU0ytZ8W11wVPPFjooERzezgBD0VgO6kna+42n3ZmNOMwj2y1skjK8NDXka1f3Fv6o
wDUh5aRRxhKnebrp0bdB8PH4SV3OobwqAmzZiDgNaCLgtxl6BWh+VRCpsAZBhtOOHX4n/Inxcx0z
lOv5eeFj7+08vnPzW23lOWZaxfB6KR6aTiPxtRyI+YqI2HRutB4cfatDW8i96jPJZiAcqHzDuSXn
0Ju+mrw9oE7HkTGA1F16FpuRyVvNa3+2HktWJ3LQgNZHzPOpskvC+ubV3S/GhyhXjy0b/maIGvQ2
DSNacksD2ipfqS/OeKh2kztg9XK0Yp96L03v+xtRoO0jTlkismQiMVsPcBVfsXhZIeE+2ADkeMb0
zuFS72Y/IzUtYc20bh3g1SeHo7HGcBgQHnmTv4Wh0JgxBOKRr5eI2N3MqMHygR8rljHcavtFW5kv
rZl/l9OEkD5lMwWuNuoDxiCz85BQQm/79R/8XWZXgK9dKFFWRarpI0o3WAP8So9U0l+uJwkypmAO
YmPewu4Bf2o6X0MTY5Uciyug4rCuNRStTb3sJrxQG6RWR9BJ/dbWAGOo2v9JB+k06tFjglGaW7y+
cTT2AnhRzaZS3rVR9lfj0oaT0yF9T0hL1t9aXbPZJzt0+4PzRv+KzmlOx1UYPodV8wKf7NWYcQRh
Fok2uuY1vEv7Pus/aqDDwQS6dkMc5hhydAXoIKhy6NgAg2L26dPQrf3ixjEl69kADu552N9pJSq1
MJyzs3u74BdOXwjqCe3o2Sv193ZiMRpxMvKHmG8Rb7c3dzCXvebDphWj1dBCB0wbg9+91oTTbHQw
w4U9NYRqlgRgsKs2CkdML60XVc7vPvTzsJzj17GNHwEKwx8iQGjT82Lrkdlxzk38XHRf4Fo3hzV6
c6NlMU0tG5A5cL0tdwn6SOUhqmZMXyTG9MtPNye3pQdrZjZcGl34L5mb2YF0MdMtpjyTZwjawMGA
16X9jdaQ3pxNyLAoh1Ch8nZnC0EyMyXCbPnfbSPfdPAKhEHfwpGeAvieXJ6d+CYj9R4jvGdvVXEP
NybacpX4LnQm75gmhsAuOeVkeRZD5+wp+B7y3sJM034sI+dkUdSvmg3PQ3U6uZ+p99QofF28fliV
xg9vTEi8gEmxs5gzj0gz8rwIU/emT+OHTjFsq+dyk4xjQiwk41zGvaSMU8PVbvYAh3sOyv5HY7jD
9eAn3+Z8Va4Bx5Fh73WT3Ywl8AL3k73NwfahsYRzJv5GordhJIx9ySJFo1N4m7lEZ8U6BcP0EsPM
7J2BXLOZ35Dr7DPdyktV+B+9jxajLHUvXDTqHr9pj4p89400i4/RR39l8I2HkpSBHNUe8xCHhcMh
QSwTQTl8Nq7oTZTR3ctNGg9RshH6DrU2HVxyrjfGREJiCqgbEQDReku77ESW3Rtd8SYszlBv1h4r
OMuJhKyeUlUCThMxY9l53MfNNxhvxNdWfm8M5rT1ly9byp9Wneo7C9BoPru4jJyKELAxzpFHEail
M84Aaw0RfprY28l5nhvCYGYnHFVC/dKI+DiNVruraODs4CgwH6M8o5FCn7W230sEqgnDopPptV0Q
pQAOiA0IyioGpDL7dACMu1w2xmZiVLKF4HfqaEdv47EgNaYe9oNd6keHiUoqDxbNaFNP9nFumRvL
dZpdN/00SHPjngM8HdtQyKVRbcvxvWn6AkkMN0ptBmM5IDjCB5OhCvmShNndyEZ6OANIwEJmA2+G
5AUJxw8qhR7IpD0w8x7OIFRPY++Nl3n6ZFQc72yIQRv8KjvDMLODNonQhwBydPL4MnBL3ZjzSqWQ
2Hdcu32NFsI4MCnUhM/MB5Azyf8ErpF5x1z8xXe5zUVFRqBSHF8bmf5MV+3kGqVgR15o5AgV6F7y
OmflSW9pRpgsurTwk72Z5l+lZNHT8ibp2Zg2PdyeSDTb2apscBXOYzWl3ypLGIKQYmKTzOWk3VUz
uVTsv+DVbrUflwYU+go6Nzv2mRaV+ZRTIrbqlX8RUEye26S1PEZFrG86DG2BK1kRNca2OZKvUxkB
lFPOnRsnhNy3WraxRQMLtkM9xk8tSILNhf+g9f4I/J0NQrrnhJidTT921CMzKjCTTuKaeZOPSJP8
WDGSI7Rqwx2aIp5ddNG7b8yVEddFsjAqOobsZglMGJcknIqX/bEk+DuIa/E+ZZgIUrWJS7Wlh5xc
IqYhtextwoVLzojBPXolkr7FiQfekuaoyXE+NHYK6br7GHyyl/KqfG/1nIpovcIl07RPVakHMYSY
0jF+ZgndzIKsS7pcbLfDfKSptYsM5oX1IH92CvZ+ruch6tWDznozCgJ9fY8HWZYvFbRo/J4QDD2X
Uy6aO25mRyUxR0dDvBF+81q0ickVkNQM3DO3MfiGHS9IuQMh+a5KX3GfpHBZDOOzF7SoxAywh/i1
PLSx0TE+T14WY/omEU6jCEl5sAayebnaBdmMUAiSBTbHP1Q8q2AavEO5LITxlNmbzLOD6+TkAvQP
s2zvJ8da03yjoHcI7qCrhcVWn7SrLIYYlDNAiFucpID0n7hMumRy17iMsD9B4tPNCS5Uyn26VhdR
GXmYiujSjoDmes7fvFPrhSwcrDVzZVrzHXuFsWPFnf1sxdJukiYrQ2e0zrkzoygxPGc/NNN+Hsb2
kCLRdZb2Ljf4HAMkWdI0UEJHmH1kC9JG4qTfZ5diyfRgMPzqVJqx/UzQ9Y+epbVxRTtwgBKOh3mc
5DzbS5kCjzSiFhu2lOXsG/S/qA+wFugcB3JCsplaBYpl71prDP9i28OmakudzvELjlZ+bSsT145B
/NDyq11R19cAyZypJ4Vp5ixNdL/cJ3AQtIxE39nQtoBWZWiZY85VWXuKTQkzwfQfoTtMQeTMn1ne
3cbd8mwOWbFXaF9JaUEDHZEdxdRPXAvKL1rczLeGmSAYG+RKX5qc7V4XYQvx2RFIzO30kLKc8GT+
z2XaFFW7Hyz3XhupbtPshllbTVhcR07qrK79R8PiZmSOaORphIOVl91Oyv4prhlyxZY4pwB5hkIJ
UEa0ORNeWtng206wUh7MUoVJnwPDSEuMPMtDiSg5nI35Iy/Y9/QY9Ubi50Ehy88MsnOY4OLRDLqR
2kC4lD1VFC7pvWz4k0Hwg0bM95nVj/vERz9rZT97O+nBDUL2FpoK/RF4ZG83l1FyEbdnrd1QIMWr
q4dwcuS3cfy1ELpOOQwWr4WHDfPvYxBdesq16L3j9nkkoYzYInbZqZZ0X9v+jgPzPVpbErlTk69d
QlJi/97TtnxUlffZVB9LR7Fc+cv72ER3VPZqM6r41CIM2PXpIyPCvZvW48ZaBsQDhcvxRanl0SeO
PipLnm0nJ1WUCO6ghf4ETGpvVykdSQHkk4BNLlVPlU7amM1ULuYOsuFSGcMFXP85JeomEX66W0xu
pJZ5FimA7NhhFiMywhKUcUfj7NmNUWmyTPACJeLEBomDPKYbKFJOCOvbtoAsIIMNkwov0JK6141O
UFtT3jSR8Uka11ap+BvUdajb6s4mgBIAwrZJuF4pCaCsAz/fb4ZkfK9BsgT895leATS7lLRB5IRG
bt9a2nJHz5PAnproOUh+e7OKjmSd3kyluG0MMKQlDEo8LTWJdmlLGybA9LiW2eFS8VMv09aLhUfG
e0aAaUOIYkZCtSgDi/ES5/StmuxzOQ72hcncZeF2gY48PwKEy0+x5iHXj8mTED45BqHTRu3e0qPr
yteWsPOQXVvRnZ7U5oZ6qOBz7rN+3XW6m1avhgOnJBNQ4U1ILrOjZxNnXcSvrK/C2k2LwS1egoeQ
nXyqjGn1PcqMCrD49nz5nTopq9dgz/eTCWFNhW2267INfNl79rBPWQCnnR6JjS44VXUavwOkuaXq
v7NivIhSHBqC7ehUmde2nX9G+fBJ/1o/+BXDGWKCFjTZMN31CjT3xN3faSkfm0iXAdV6Ffg8+qV8
W7O9ZoLzvKX/4uIJtN0e3s2W+ESEas25nqyavAe6n5FmnnKQe7vBWtEb+s92/bd11f+QvZvtOmnx
kxLnJ/UmYEqLa1+l730hxQW0KtWp1QosZiSGqXK6KgdtjakcQ0vADdCUkjg5OjfI6uzZQVAmynIJ
XYt3V6NoI/co3+NLZsTceqjrXrQ8TrdORPZwocJp0rpd38gPE1xgqBbP3EnXouMdbQ2f2EIkNLyU
DWebKbPATK8MSR9scvsnZUIaFHBzsEgIHUv6NTetBCtCS1Sw8uOQvLNxa6VVHkR9MRG6MIwbYoju
hl5o56wGR1dPHGdW5FiHMp5BWWb9IW/pGGeJXwWQADX6VwSL4jfkGuWrizkXHKsJta5mkn0nNZz2
YqH/qz/QB5fa6lhqu/QeTH8IbO/JBvWmJ0ECr3jroqJiJGrWYdoIJISj2sd0wTS0U1eO6q5StNdL
yWaAGAPzeTZwYSFQ+W6ukAbrsYbghlFTW777xDnyITTOVE+GhdDeBJwXVNDZJ1W2fnLGdiq50+sq
JIrLZ/JkXAtbXgPfJ9NOZ7hPBrG1WbA8ZqQ9c5zTKpedfeFLe6c51sTJNOX35GYFCYsl3knsVQEj
V1opCRl7btOTxOWYn06xABjcMDUv976p33NUXC0zw0eU69Jz74gpuEsT/GjEM3FVsNc+X4g4pqLT
wWxVNcupNfx9lvrzvW83R2GwE1vTDFDRoFM2QxDYznnK5S7SSI2gXZ3FNyS+FTtNd+QuaQv6kFWd
vduVQ4iWKJ7yVUej8u5VCyKtLDcWIb4Q6SgBHX+Xes4Flf7RmcRX7xJG5JclMP/sE1/G/aTsfru2
pzhE2isLQxjV871BAFA7xWeTkyNVdv1DDWD05DYvhnfIDGQczEzsGDVaRF4kW89pp6DH96q9m3H9
rYmlY36C1J7utb2qytuDlxN7bXEh6kfX3ibEEZkyZW92YBNNm6Gk1VknNrMShXBOQDt2CTIpGnla
qEaYgJTEl3jtyVIQkm1Jh8ypp+vCMX5Yc//mp1RqsrBJPtTnA63355TFc2226UtTuO8cEG4Y+e1N
aXFUtB2vGHxKng99XajtfYDwkc5X5+PrwBGWSA2u2+I+p8VwQXwFCmOwq20rL2mX7CMMmkadsxe4
NE567VZW8VMhvqI1CQs/APNwlG6itHHiOFQQOHjpF6fwfQg918cbL4sWNlNQfVmmH+wYTkXVoodq
hXbXDF0dDB1/gzcnX/XcXg+W1PaezgCj6vCtoHrKsPxXzMJ6sv8sfG26ln3EOh3uCqoPr8Ft4RL/
knb2uFWj/kLQybxzS++zgyNFLcNNf0n5WyagRsRd5D+Y2D4SVWOeEblwMuXdthM2fpf5Tc4pxV7O
KUvWK72dXAKdUSaFDs3bWtCvLc5R6z84arhS3qmxB0pg/m5TKycKefKnULSFlVFuPTRIbS+eljhm
TdhwqYE6uuqhzlfhSETST2Xg1B/H1GPnREbHBI9RqG+/x6iStvUodrynp9bptWckxvAv8Cnj8mul
AqFDpp2B5WsTK/0wzqhX9b6XRwf0Nf4x7stpgdPKqYjAUpScm9rO6FdjyetsswoTSyvCxtSeZor2
2K8cgF51sR0rwJx6w7mWL83WnmiXsHub/IEl3M1S0snlVBtGd9zi8d4bbDKQUZiEtrvZA+oy6XFo
uMzCnJV7YKnsBAcxRtGGt3Hqu7NfVIiqYmS946CYv6ZBm4zRkb74DYmkF90yX9Oqb86JFk+bxhH3
WgsRt4M1WGuiYCqT6btsXDjaRLkjBETbsgcfB+OSxezKRjzDDuHERLd70fzlpWxnuvbju6P52VU6
O3t99uOdtJnmZKP+2dIWJHzKA2upYbbpk/7EFvcRx3mKqdS5MsQYTuusIqpXFf80vXv2cNvL+SOq
UgmzCJoc4qmNW9rRNfYJulHQl2tF4kjvv4DZZOVa732nEb4C0fPMlP7glrFzqPEuAxg9QMXzT7Py
vghVfjS9C4Teg8t1Na1pn5C1tEvM5pgOZP/V4ogcWm4RW5yVQhSWq73BzAm0Bz1mukY7hrHJ1o70
e3rs27j3sfkc7IXKs5q8s+vOCcnoy6M/yitVCo3MkNThlK7oIKc/HGXUGCvcT5m5gpJ1uc6j+G1q
CczkRgNLhVcW9ySoTMv7KZOSQbDNp2N4R9/M5Djx0MkekA/q+zZx7yI32RHNNO5odDFhcHVyqqqM
C/h8w/UAAAut65AgFzJKx5GDuuv3Brg2HJj+souaDAeb0z8DbU7vRaFd+dN87FrduaYtSr4IPRrH
WV5Mr5ipCF3CRjifu5nqGY3WKdUmVG9N8dTUudjnhfGkFmmcB7qzWg2KHl7Nt51b57RugLqsPsJ8
el9069Mve8pG0CKQmd6SYhoONm2nTQXTAPaow8yr+chnaAIUWg0zvWMJgIYR2sFsuE3ascscoxof
c0+70rI1Fs97rHyGxp7SaG3Re4Ccxpr2KYMQ9OMTkckV7xdbTsYQf/LMfDf51hPuPLxL7jsaCZoQ
Q/4wJVxVChYLDwb7DkWTUf/wzPIZ+pDi0Kqto8r7Ww5Phsrwwg8y8q7dvgEcAGuK8GkocGQi9g7b
gtcf6zLvg8KipWrmjE/dxA2dqdim9U8Pjcc+aR3grXP/5RJXdRXV4D+ADWLZJ6S+H7hzLk9Trsjv
i7eWx4DbLjCCglPG4+LtlE2HAdPkfY/IJrCVddM36h034i0aGCzM+kLPbZ4YhXFNbhPvmxxdZYj3
QtDxxRy3m+vum/EY01zoDUZrvfp6029oP/6EOHHlY8s4UAPReTQxOBID0uGMOorJcrbNSgAkZChw
gYwFg924QTXTC2DcykEsd5BCnnDq+TsOkEsSl8UOxBXnXu7eUnCdJ5M3V3kmflE2ECYUzAHVDHKt
Wvu2wuD2giGKYtNbGkbz8YHRGWAsyL2PMAsgAagbRMV0gX5hWNy7iljSMGNSuY3LZSYtbXzKKBhS
GzrVklavzf8xdl49khtZ2v4rA91zljZIAqu5SO/L2xuiqruaDJJB73/9PkxpP0k9i9EHNArJStNZ
mWTEOe95jQ2V28jbYVmYIF+VvyOuCuC1Q1xnD4BRiCbXqVHY+xT/IJex/xIEn0gutfE667uMNZOz
jRgCFTxIZn7IUEv8j+etLhpWniZJqh1G1AKWdi+JkzC8g2Trx7wE//qImSOd385Tzhsuoj8wQyLN
HY22B7YE2XtymAVZ3jveEUjDSsyWrPQMnPXGszHoq7QfNbmWCxllO3+YyGAma8Fwtm4XkreeSpCM
AHtCmz60DNTaGiirxwoqSJvy60w8cdVtySMolgzAEGwNycayXuuoftRbgOgYvigRvYyNVOq+BWUd
YwfxA7/h4a0a7T1C/semHO1DEJofTR0eSIije8mHj9LCKNFN9kN5noBrZsJQjDsXoBCTqjjM3tN4
wJ3KyK1lVNt7a7xXWv0CQe079tEMTNW2Zjq1EzHeLLZlMIpCNcfKBiI4ihF0JOx2Q1G8pRAB9pYs
yF+lhJtfw5Z+sg2J+xRmd3INDaGm/WnY/TYG9qsrp4FCQjpk0PD4KE6+lzbKwzaI2Fvrh8o/Eqag
EezAOA1Fh943JEkda4LS40neOkOkrzQdpDxy8abvXCtFlGS1C8tI7yotXOFRDCfeIs/VnehaiLWH
UtTV39nEPjXfIQEBL+ylYNrgvEMDWqhYWzdYIa4dU9tKh4i1vn8ZxIjjmkFn1k7ptmo+rZ7r2ijq
o7SYZqK1Dtdg9g+M8OGSeyu96uoTDmJkrKMX1O1oyUh8L/3pcVT6tyCbFRiGtyTtRL/3lXZkqaLe
k/Ez3ievsVd/QxyZbev8jF/XS+f5d0kLXKRD6V0kprWc6tFdRhafhD1fcKoqyNRuEybsQF0MIqot
ivp6pVvfmD+RnW4H81SENrmMMdgTqQJdYc6JC0tM3Lm5p4ul5almFXMg/GVP4kwSRRnBbNiY572N
w161T/QULJzJpqj1dQt7cSG6ItnqhN2YICG2HzK7n6zXOJqOkOH7Ra5hoT0I787tqaORAIBZ9kwP
fUvRNAE2t2W05nWYcVt8xYU9tFD0y52tonY7aeM36B6Nk8B3C5JigweOH3stiTMKWcAIvzfxAKTC
AWFoO9Lrsr74KY4mLhkNMgd6lDNGyIybkIRuYMSXo2auxvIwquQxNTqHkUTGXC4Qd+FgEJnSAqB5
Vk1JQ6i6J05Ip2HMEkxi9QNfYDR9EyonMj0BEoABtLKMxlmV/sSjrJ4pEShnbyNAl3W35YvQN3Xs
wwZr0jfsCz3OLxwqG1ylrMzhksEMto1rtlMdTm1Tp9gCeXggufDcaKGpos2BMyd56hmFg2MZ7/RH
WiPZrwQXYN+mBx9q0ZqsYeC2DGt/GZQbdv/FOLBWlxWjGGyq1CJQyQ0BZ8+sv9uG2IdDko3vheUn
8LEmdwUDsOD0ZD3vHbiwpg7Ym2bePek/4zaAMUJnWo+AvgJiQZvHDBIB6ZCJOGQFufS5E6dW4V0o
zUh4H1J/U/vDeRAlnoEVFVvvPyHjwlNElqupQblvPZd1B/NJ5rzVlJ5o1t0e66L3DmX/qlAHLTmv
uJJBRxaFLs5aMOnr0NWj9aAZ838GOF6/WamjrYss3+apU8BpUCuM+HAItyAUdoZkOfDGZd1PoPc1
k2tR8eDiheFquK0qJhsj0/G0fCbHIN9QyCHAmzJwwwo6VSWSHXxUTnoTPmUm2EsaDQDKhglXlWO2
LfPu4g+4u9JkGasBax0o2RkGrk26DAcCtbuIzT5AxarACQMB5Uc4dElB43E18d2GbfZlaeFLb3lf
KqAlMhrGU2WcP9aQZVYwft/EnPWtA6hIT9uI2Hq101ysk7Fa9xhFMIHXg2XuwR9T+E+RHEiAneYR
4qLDa0qx2iBUlM8vtHNMkSJzZuORDuJkHaxEgWO7M/TB7JcK8wX6rVbKnTS5BgMSmHGTSKhq8ps0
atWSeRjRUFD3UzMH7+GqjfDrgJ/BWLXqgkuTla9uCGMjxOp/oRcw2GgDYwgfnJp7Jm/jooQguzGZ
Si4Mq7SJAwW/xpWJhPve2pEQyAiHuW/AQHh1XSo92XPdk+7SFXhmR5Hz1cf1rrMSJut1jUxoegFq
MZbkt7gpgFrfZfMuSwqtKJJirRJ301XGOmPWiRupsA4Dy2NuMbrB/Q1LLGmRhBjhkSf7G5P2a6G7
FnADHT9LN5W/45Z7C34GTVq7lEELcDmLwCN23iOnOYUe4PxCQLSCzZsVC6fJb5VMTk3kjMeKRKCV
CuE4EDWCXERbJYptNamYjMF30XZN1wLuOjlsFHPaArhBPZNNus+MfK5nYWI3WxjzxCVWcOPoPDYM
/+MT3GjlJ0fIDMEOxf+DaH0ThxEIMj1OfFkXgZbUsrphlzcWscLlDoIK1igprTSJlMy1UaZnVhts
zBAISvTJCqUbzbhVvmhwV/n8QS9ys/4eGeY7bgUEZMSjvgrh1jmV2Gcti8CwEJLhME62cinC/BwN
sbFQJUSFxqxhmEAmWButeTMG5z7AtVJGpDdVekweAeZpGxdOB0yFeodyol5lQ/iRQsJSROHxLHpY
4KpX0xqtNTkQwyqdgRQyl7exVzH0L6tV6JLPMtgArY1hMvWAqrZGes/GmePICU165dVDdXA0/a6q
k+ps+5ivRiFNoMnMH2r6K2E3pFGn1dogdmuP4Jlr2Xmf3B7YVgeZFsXwWEqaDqzz+Bjd4dbuhnZF
xMkSG9aGNsTawae/N03oDJKNdCvqpGNPoAzH3gnrmoEEJJaeF+XRGI5G8+D34Yp4s8/Z7bBN1noP
4XDQrX4DgxXNMeE+XZBudAlSQRI8eFDeHTTN76iR2wbXaJ/qygBlHTpeD98Kegqqhcd+8E8p67/Z
ao8Ts0enJXC2xnQjwdzGy7ud7iO4wtYwpf2gJ4GHK5hiL5IEBhpM96ekTl4a7BWWiCz0VZKFUIK8
7KLhtRc6PhMNcGgK3WiruUHKEH5vhO13ZyygWc2Ar5PO1CMj/y7UdBcGA+ZTSbnuc8TJkz35ywHt
wrW8IQoUVCTsyM3IykdOxwnfGqCcHNtttisBqaL6dOvxzQtuGkHfVSnUS9l0k1WhDxLIXDdPMccl
j76R0SP6DmOblowBUjqLKDIAVEgzxZuKjxVjRxpLjlJ0HOnYjNssx5qGlHWQbjlEm8RtqWECBtEq
KDVobuqoacVbGEHcF7StgOVUgGykjKZS/gbgmqx/0mq5I3uuWk8DdIeAtOZDIaJgUTHG1roKRoJv
ZSu5h09pL0crfBhrkCBtenJFGhOkFn+UiM3Y0c2N0xQOxrhY7OeG1azTgX1FJBjpQQK6q13oHEpz
8KFRkkpXbdOOdKYSienOqnKuHUt9QbTGNyWR38DhHj0I+i1kvbOrFTfl4L7S5v3AbxgmD4O/pdlO
6POGQicSrV0DgCIP0MonFRmPTQTxs7VxyU2Vc+fJmDFrXJ9hi8mlEYqSZgfI1xwAnxzAWtOqtz40
8dlNuF3yAXZbcrzvJWOhHSbVH6nvfHeFuYwy51gm/WeWxvXKZERNg4A8xwCHhhz9wZuvDgM89AWt
PYwI08FsyvhRFW10SqV6FwTQw2yEjktmwnSr++m6OoJ9eDdFKm+jDuTMk1jO6l7yGowwiTtCUQ1d
+7ACHOsbn70sTudxbZLdRrHjPBKXckEk8UOaoDMOasqPzmMLdLA2zCA/r3utP0xa4W9DByZSU8lL
KdXTMOnlnpjfbS+072RQqSV6/WaNaQ6IgCzee5L0jqDRwK+6d4Pdh3PM8NLR4kHsbHuPq2wH55FR
ZWd23TGss60+RVgoAvfmsYUBDd5TyILvpZPAYiKFcAs7hhUEf5NNEZNOJTDJv2qgO8x1b6y2uekh
IBFZxJgHUQMTfxhWxKv5uL/Va1ateNNU4vH6AqbTXsDm/RXmOOMxqngbDAc3BPT2e1S4xXpq8PiP
UJ2tNYrbyQvEZTYhyNMaopznyZXpMJ1VUoPe1IDyZm2HnIm3lpfstvVgXxJCZ+78wNx3qk22JkPI
zWCOyWYSL4lr46dpELetudrM8ofL4YGyBbC0BC66clD0sTMG5Nbb0cmJ2hmgttUZaEpB2EVIj5R5
er1XFiupqjJBZgEwkWu9hCO5ukiS4NDRszFFrNZw/WP0EtO0KmSwvbpsFpqKly4vRRnN3j7g0LQk
JMpeVZK62SRObwfeDCKWPDhKt9cpfoPLsbOgMzT5CQvYU2MN2mP+oUEKXsMCCg5Xe8mkvCRR6u3G
qH+IQFG25uS6G1HhrCGlbu5hiZ5jPdApwyY8B8omRpoOkQbnUJfpLruQX1ZU8vUAkTEbqLzwog91
lGyJizgphiNGYNLenJ32J2nBvGpY5IIsgvs/+D62rsQ2p8z80C8sZurYwkHbsw+MQV+7bcOeiCMP
NEjMSwuT4j+aYrkNghSsxDYU+XUV7kZxd8p1rWXKAphX1IJJQqHtnF6wQuT9tLbNOHuMfG3pG7dV
03Nt1/67TAx8oOPw2c8qCzGt8daNnb7xyuK5xWD+gsAX9MdzbxPgeeiK516OwwM6acBT/M5CSoxn
2/Uerv70peP9wL4hW5pMeUMQ+VNrmogacQXpBo81IeRrNUIENU0FoBSH3xP638uUUxaYLadLg4Hf
Ouih5o9GwG5OOfuKIfye5LLLOGDdDMGUEnqi50gMm/FhVMXvMlXnTJsr8qn0jh4B3ygTil1qGeKl
r8knw1/oy06GVy2mkxTWnW1BK9FRIBNUZJg3vpl9qdmpG9QU+v+g2kuFPEHOCmYQf2fnKue+kWSU
lCD4BpXBwZ2pj+xhxg18JgfWRuSvi2Y64bmunnln+gWsb2uaWO1NnvdaMaKlUl8w72OuBQ3nmOcU
gV1iPZNkZC+HxAy5yPgSKXaai1ujXTBvSbGobxWy1JXZBvU6Ul6zFqoJFiCG+TELww0k1QJksDeZ
59uPore7Jb67NTSx9kQsKSKJXttkXgTq13rx2srvUSh0z1SQWCa6FWoDkZ16k8F0CSHcLgCF2icM
TuwbvVPka9AthoP9WrZMTgtsKxeFcv0V7bd6nmpn6TpBfi+hwNVRoW9LU6bbMu6050iZK59sgymG
QxDozBzRwzDlA8DRdsjRvYcpoatvm7kGcn28FArXPhqQFEY6wW/aLB1wI8XUqNYvja/kTZTDN+ly
Noe+z8OdwnbtNm0J6w4Yy6zDSbs3Qq07a+j3tuEg05WfnUgth37IHntK8L2CMEon3AdOt87DDIa7
ZqqVaZX37mS+THVyMbIy3XRDiZnYfJX6yJ9vjRgeXP8jBcQO/dY4hsaXh9XjsYbNN7XwHt3eMlap
gwKPpavaS6T8QJNvZJlZB2It1mnXeK8KVnZhMNHUM1VuAmV/FdlQ3rpNh+rPtbU14ZQNsJUz3Lcx
lXR37H1w0yLV41tAGJTiycKogvgAGjXsHII/Al3E9xBBTobf9AsaEh3zru5xtOxjQiezHSompnjD
Lc1QM55RerW7FG8AW/T6FpL0Tr/6qJAAZDNWgdOhpnUwjh8lBPYzzhH5Tu+kQ8QZg/yu0t+kjVp+
RhMdp0vuktw1F2akq5PbTCmthWw2XhImexP/K+qggMjCiN03jmV39mnFCs3XtoyAaE5tBle13h07
D2ZpQ+djmNqu51rYmZDkq1qsvIKYZSIhzLU1M9m59DaIGyDShV5xutpGEkjYbjwx4PIdphDSjcCi
pioicjmdfTEVb1n3TBCxvA1Vd2kNHI3gwsBTpXzGdaB74WJIKiwnFJMZsgMhc84nVyxriFd5YDwk
WrTB9uYQN0TacfXtRNVW+9pmNuAEvnY7MAEk6mcMb/yWFSSzhzcr6W6w4z3QFxF50OAlrzXEqOrE
NvQI/3IgySMA/HucxJwFUtlQE2bpWfJeBZrFuJvzCd0K+K+ff7q68YQZHZerSl+rsXbmYGkgOHEW
RtmfYY0M68Cd0bcGRjhLi3WrJdmbbrKTjxiXnyb27J0zynAbN90F9C85Zd6Yb6RvHka7dE/E4hV4
uRSLNpLVUetx04S+mS+x0SCpR8iHJE7HfdkbsE2HLLvRP8VE5gsY3ngKByZEQFKM2TQUHIXZRQ9V
xYTZkv2dTS73wcWH6aAcplxWDd5oZ6kGMQDhVByUAIldR4XRnroJGkM09OG5xe9k67coXim+FxjZ
tEQZZHHvb6IA2N7X38tEMdEok+E2Drx9hsz+OUuQUaIAmLc9VDVdET8pqxnX17iSOmXeY5mzk5tg
0BeOXXMGcogIAS1OEbOAhQDwWGRIOZO6p0DIRbabrKk4xsr7NlA0rbChRtTix/6q98lcwS+3WEG1
JxRB0MZhDfyt6VA14gSzrvU2+ejj55gSC9mVNJb4AX/WFsambRTY6xEQFt5JRHVuxXdkGCFTpLfj
UsK7I6ybZ1Tni3Zwwe1i+9bx6+HSzjZvRZTDxKNYJ9kPDH2MGf56AwwU0FdvBKInRKs7qKc2zbWv
XJMHWcU/fN9sKUg0SKbELr9pI6dZkB4SD5uRtn6py3Qg9IeRB7YrXzqyCqYkLmXHqMKVhm6Pq4JS
eByhpucPxIs6d1IMYCQmnxAzUrRIHZe49242GG8bSTRtbA82uF+BzMn40bGH7sbmLxBld8O39xhW
AEVG00J7tLACNZxLxapOsKn2CRNuNSLIfLfZsOtQfDLlNp60sf6M2GvRhr1EyBdehiF57MrCPzgQ
0FAXtMzRXe+VYf1qVHCK8LmfXvv51lgYtB5B0B7CNCBBQUw6Uj+eBKWV5VSjaNMRchBkDut+Qr1L
emdyCevuU6YThfGo+esWuPNo53hpYwey0ghIfoeEs0+1/DCk/fiK6dsaAHcCCooTPBseItOHme8k
9T73Gd8SBBoGhTrpJqi84WJLJkMMrYvOOecAl3cT47eTjiuLAKhpARLDjInhDDQKdtwW26vKntnm
DnXgNHxLtcSBtMnsVCtmuNDxD4Umo73qkKzIAy7I7JI1tnoTxd0iMggHMJv2lWY8ghVLELI1lsUe
c8nXIEuTA7qefFvWdb6B8Xaiy+evVsrYmIQ5LFy3AH9nSKNlz9IpQtKrWGSYD6AEi5qXOCQj2MBt
XFLZ5Gmu6CRt2v2iTNYT0Uw60ESrefu47P2jhZ05ohJidaLwnhBO8dhCa4KslW00MxsxEPCnI9fq
h9KEe4ihTCshNT7C/KyC7qEJAlxiA67Ypu2JJbGz98kgDxZ9bBWMuGFAuB0rpR00QqFgm7oun0Jd
XNJxa1Ow3CmDr8O18bGMMZDPgGV2MgNgDWP9PEwMHfgq3ZWVVHDbDOczM1soKiNoHJEnC93IkZNL
D9GumzxqJZg5vSf8wOLVJ1ttG7FZ6xIHWw0D1o3yGHKh0IUvGB2yxPrGecE8F9g/Nu1x1dTZ2kki
d1m3L56NuhTPI1AG3skC+2OSYNroh0choVeBcxHddxOTiWVsJGqHyz/OOpIEMr+Ggmx50F6G/LHF
jXCrxPhEu6ZtHERbq54JyhLnd3S+GN5vxn4mvNTlXEyR6hxGxbqH746fC+xw+2KN9bibcvMdU23k
L6Z/y/YCDONV7TZsON0GY3Chxyfl0a3fXBR3F88kBzVX40FCR5yr4HhZOhqUBuok3AA3uq5L2CV4
JrrR+Kb18sEbZ7ZFQ7oxofBLZUPrUKFYW0Klh4bNTq8mzL16TMyvW3rqMhBtdexQmmA36deWibIQ
psCz13MShW4Wc5IxcNEFSFlkcLr2wCPbUdWfvYe9BPjmwTPyRysguEzvcLQFjwdJ18MX4dFO4eem
Hj0qFJC82d+lHs1gJ5VVH9uiNu/1HPZG26BwjuA70FKzRuVMUeRY26fRiYFKEQgMdAurIcYHB3OA
69dWtTqTEy1/KHMuEy7dhM4Yn3cRa1zS0KeOedxvLIz270edz04fsIGWEKPQvi2tuM2WFV/8khyT
6UGTI3rCaAMM1UEavAz6aJ/iAn4E1NToAu+OUYVOKEs/Rdo6MrwbEqBmGp1bPZWOtXCT4Cmqqgvr
kG9D3q4lTX5EF7MshAah1QkEYDEZcGg8oF0jefdpm3zrWKSEUkBfjQfYU1acr8fG0VYBRK6tM9Xi
VKfJviOlRys7664i02tZjIdRxO63DjaYU70zHRy/K9TVs1MFRmWUutRODYkbAf4hUaRORqJ1m7J6
kaVqzgFJMiRcBWw0ggF/asHCypNK3Oez/fJoNjgyISQbETHeuwmCUBJ15AkPC9947Zomu9WLKNmR
OVvNdMzblpCIh97FkXAa4CyVoJTnSh49a1rj8wv3e65jTHEgl8T49HqGTxr/IVw/7a6Zl49YN8pL
Gff1iws5CsvO0bntIk4UrcE+16zvExkyWsbLaxlEKrzVQnXQ4vQ169PsUwbmoUoxw9GH8M7IAE0K
x8dtmDDGuVH5z65M/x53A53dcHUiYUx6ZuMaUvcnazi4pdJ1EXAumeQB/jDvDzOfYonI+krmB1rR
ZEu2AwsBBIcC+UaQI0qoxn7XGGIXEfu27vyXcdKpIuFdFqa3rVp8JkM5Gsze7IuLNfSin9Mm2L9W
DZX3qYCEsW7qmp22VP3f/EXev0W1uBCJhOWZ+ND4vu7+7BOXtL4R58CSo149DKZ7o/koSRh02hh+
LJPBBTxl+95rZMilWrZhqZZb/rTSd2JMsvTy4pMCEmRrc4jtsxHDCSVWvFrLFgy/rvHczibrCQ6L
dYBsh8uINmjbUJnOTdh1c3hi/oLvd42Igh+azfjdUqwCY2xnJ6IPD96+caz8rlZhcVAW5wEBMurI
HO6dRGjox4RxLJ0SO5Wu8QFuiRoICbmvFPphC8rZSrl2eI60ATtYHTuYUumfJK8P8FWhiKZYOO4k
7/Jgjubx+lBhvRO8Xu/rEs0uw9G7KhmHC1Rnpta5L24n9CYOJP6TCmFfGVhOk4OybuhGjsrJjbNb
T94aJ0C5JPxDv3GYT208OyOTzjP35Ygh39jCJP7P56X1b+a7fIvY2NkmZn/WHIn7V0+zAswnBqKU
S0zPbhur8nbhnHaIhOSkhagiAgKlTqaXbbHQajZNxKWfGdbsqoh+3Naru3nPyDu49ymREHhDegPr
aLJr0f1fAjI1QkmyKsAZaXRThKlf/9Zn9iMarm4j2ypaDXb7ULJmVBZ+pcJqYP7XWOTVsPPsSTU3
utlvsfDz/ibtxPi/Tl/PJfFId3Rc3ZyfTl9Rj3aMj+n8ZaORp7TJt1NRtiS9jBY7OMvsFIGtuqlN
Adr7IN8O7fHffPr+bOb0V9MdB/MyMpJtQ5hkHv1kE45sUu9F2MN4qxIWn1DDdBb2ESa++tPMZ4L5
eqrS9uQOlf7SdNMzigsYasPwhWr8GWW4/6bc6NtgFmI7q+xwvy4RWPd46O1hG5aLZjKRp4FuQwxX
S+yicInSKMAnrX2WZv4hJrS1rk1IVo+juE0OFdpO5KcFnDck5eDic+FX+0f2PUgTATmPcY/dQNb9
6Onh15S8eM2C3WQ2wj+YgBRgbX2BIbQgdx11SC+xLRvWBKj3eytAsNLC0pqQY66cklwmQrkhaJdg
DiYIHY2YWKJGf0rl2xjCpbWRfC6TGGVO49svXkRMUsKvA33W0DNIayaAKCfXPuYvMSeLadFSny/g
lxVAkEjhRyTlEzLBhFWA6J37kPIRyxQ8eSf9BgCPgXHEPBoROFpXZ1fVWEy2Bq0R4+Ig1+kEPNsC
uX3S4VKN/AFrJcmXbVUEMSjAMC0T/rrrtHqFHcycR/sB9Tle1xXoTOT3r61DyBMO/OD1hb/WpXhE
7Q1lCKcXOccN17VaJvUYbpq5mg/D4gSx9YQo7F4Z2JzXIdmu2MO9Oh4KoHllodpucKqCNdhQDXqs
960HkRNKUIUB3sFN0NuLARw+9rCqMNVnYeq3c0OdmK2HfQ/8osB2B06FDlG7Jg6Tmd3GlTcy9ul3
ziQ+9ApHn7ArbnqXbN4qe7b18k1qKO6GHhdhC5Z/2PZyaTr8vyYqHmi7xY2JO8dEJ1yjYsC9Jlvi
M/tQDwbcOROC7mBcSqUGmJ2R2tCJDq3LRyvGLZEvxQZtEjRGnFwHG0eAzikZILfgtD0xLOg1cOrJ
VVRtGbDCpiblgT2m8W7y+MmpCrVVLRFRQI9r1cBUbkvem+fn0z2t2HTv2ehxxzSOD1gzw42MHjN8
0XdFAUur0PTgWJp8nwPo0wbeRU7GdzDg42jiKiST7RR2/hGdqXYxTZTZdp/vC+GrcxhM6tzFd3Fh
ugdOev3Y5BYGEIZFnSoSTs9mANPIJOBLGiVMXRzT3DuGGV78iNM+sYvX2MDmoc+BQltnOS+jPpsU
fpqCb5X2O82hXBX2zP3C43SW2lHm9YjkYv+moJ28iTr3Ia/hAASjgHY9syn0RDByS+sb34YoICHF
rDPLzo4ytB8to49uzEj96Ebl7b2UwixsspuGdEUQyGjpjOYlaaNiG2sCcxYnyraGASlCYoqwR0Y7
q7OhePv4qoqATIoMxgXztvOY6vg8M5rcMJoUa8/qviPjh3aTASYRBWISnPnVqQ6yS2tjt2/Xwtt4
kAyMjKwTkuNFtzCHsTtmGBjgQIDcoKWDMCSQCpkD97UHVDFE4mSas9gKJtZSKPO9bx3rjOnIk9an
3iGTKVSvEGstFdnVHu5lUwx7UuDnU4GiounGZud5lEIQZ0LyfrP3QVSk0MDYwyMBwEdNgbzNKqZv
gbSME2p0z2kFs0cbU3mlftStJfcy1YqlFzS3sUU/BiODBk1Mj0jhq2MGCxhx5dC9xfnGhXeUBt14
WwQCOnfsIBRMm/go+2ZcJG053OleuG4gTjxgktFWcXpmd3jCYbG+rcvpfsKTiBWx2Wv5RC+MyGRW
nfMJeoE6y654o67ARlQ66crVw4eqid+nPMfH0Xq35vEYeC2qhqhYZbHgC+tjTBJkRaZXZ6SARMDA
V1PIIhnORUHNkpC0NjDxXLu1hwlgmb80pVHf4dF2HCtO30xE8SoeQG5JyMmW7ZAle5kzu4W5iJG2
5oBG5WwrOo4k22kkv7ATKNJg4EcvCK7XroMluT5Y/q4uwM67AsOnTMQvmVDWWitdzmi8JGQMXwOj
z2idmeDdWg8rMis99VjOWZYz1Pqf9995j/+33deyaYd8yG4E2/+1+OkbbyTguYshcWNjUpMAioF1
2qMJqYwdsqU7ISmBrv/nf/0lGrv+139z/C0vRuaMUfPT4b8ec8W//56f8/8e89dn/Gv7lV8+1Ff9
Hx90lt+qvM5/ND8/6i+vzP/++7tbfTQffzlYZ41sxrv2qxrvsXdKm+u7CL/y+ZH/v3f+4+v6Ko9j
8fXrL9/yNmvmVwtlnv3y+13777/+4vPh/tefX/73++a/8tdftlX+laUf2fefn/L1UTe//qIZxj+p
U4ETPd13XN2aXW/7r+tdrvlP19J1NgvDIT2L7Otf/pHlVRP9+otn/dOh79JdhyqPNkXnrjpv57sc
/5+uZxjQTIXNDu46v/zve7v97Qz57Tvjo/j9+B9Zq25zmTU1f8tfnYFnS2CB0e78QrZumIb4qYrO
RYNdiBP3mO2/pTUOc2NhFcfJZAxD2iNtXllCSLv+8vpDH6WFhd78oGjWDf3xnOvv+vmOPx59vVUI
sTHrpj9lXVfscppWwqKysUSt5OkoaOebtZr0Y8xCRLnDFvrb4Wxl6mr4Jfx2959u/vakVLjaEoiB
MXbJ1F6k7LuePrqn6w/Hma0lrjdV2bYs1SSxqSQdj0ARen4was89aRKBL9cCor/5iWVjjdh+eoa5
N4ka/vl1mqyHdSkH8SYmNW4T+t/VyPtd0t1XJylGACLpH65H1x9m06G6+u1ezFOI7ujt6qQhKbs+
UJ+PCtywfn+Mg6qIAeVwdIpxxBdUnGLGOXpoCsTXcfEe2PENes3ocQg9cXRdKO5NbeTvgtAVN8ex
pkFivB20OXd4Nsom8tg7QArzJYbZ198kzpT9XZjDtdP6YzG62krbjmtw+uiGABH66RxyqZdq33aN
M+46Awm4QXMABWgOdWuS/ZdGJuymJiNMbf7l9fB6SyLUWPnEUi64CorD9YeZ6sUBJSPGJtfjP928
Hvs5dFJvkNjRMIC84LuHVWN6c/3R9kZ6kzNj6cHT973peNjTt5BNY3lSfQi12MFtNgunGhaBvrJx
0PIG3XmPGcwZ0tCZe/XJrkbNjVRAZE/CZHzUtx9jk9jbKEbDGSqmNGai0BN7nXciiNo7/XF4/V2W
QceyC/PlevTHnX88lnoKJDGQIXnVhBeT+QUrrh2x8kFepTsA+Ys/jo22V+byevzbXddHBbWFc03R
/O9Drfn5fzzpeutPj2GanRI7hp2hJuwbylx1TmtvxVVv3zRZQl3dCtRtMdLwBazpgXBJHSh/oG4c
p/5LVEZ11xS2i1Y1kPxeiOMfP5Qbu386BNBHhTDW+FjNj+snpC9dVFDZ20zfllnWvGdtmHCxYlfX
zJ663fzDxKqKZLs5cSv2irWbucldRO27HsJ2vHNsGgCP5JW/ceC2Z4Ptv5y5DDhNweJs2/A+cX38
6zbaoRgMcGZJz4bJdSuQ4G6dJDgiw0VNnsBscOP3EDeFh4QMs11B37jEaRtnSgGVqbc+SkZ6F4fR
m4EuiptTXqvdFEBrvP7OZyAkK+PBMO7grVQPCGodYichWgfC8NPF1EfdYWoSbpJibFA7ICsYKuce
Z47mbIVD9Bwl4WudqkvGiHwzkMYdbq+YDTBysk9aeb4ecYL+aQ/7P/aFK4jw8ycD7Me+oM9b1M/7
AiOcfBy8ND0DkOyYQEenqcXPJaGVnuV/DS5ERnGCqljAbpqPrzdDWE8YiVXb0MI/PCaoeOlqdrHA
+KEF7mw//4ey82puY1ei9S+aqsnhVaKYkyQr+WXKYXtyzvPr7wdQR5R9vM+998GoQaMBUjQ5A3T3
WguiH+QZJvXnCIjpC8wEu0GBLCKYDe+c9BWlo5Oyzcg7bWubCBulvFyOhuNYt/Ky8VWP/anwulx+
cjBysOM6aLd6nAnluC1hacQOjr0+tJyT9NgSMPBd11T90nOd7qRZOdXnrhc85RyW1qH3T1KNVP8S
1cv3YZko75eR2uV7rVQRgSwoui7r4P+mquf9HtMheMVRkupowF9s6fjE//gi+iiT6SQ1va06DCak
cnBkXRtIRd67JE3IU1/70qeXxj/cL57SiF7DEt2HnAqWf1lWDkwd9SPyquHNfn4VoAvNjdoaxp2d
Ku2+aQVwOqlE3XCvctQVEdtBK7mvalnWbxtI+iwFYuKFHIknpBkpLYvSd6dRQfPEsaP1xSZni8Yk
fP8+5zoC1Wa0Vkr7RCCNZRy5jPBWYjKnpgeuw+TEzNNcp5aCqPi8lX1bGGWXn6S+5PZODL6d2ydY
e9EibHd2NSnwnZGCgjoysjauNnOc1QL9RV5JW1fOz65O2qyPplNnG3fU4Hn7uhjMtTrEJ9mDKcFl
34C9iRCT+98/Q088Oj//DPleuI5paZ5uQ62ueuIG9in4PnpW4A+x4WyHesqoYR70c9DDjRWkcCs7
QW6cpU2bNTI+BtRnak6SqwsMcgmhB0tFZlXlsXPZ24SUuoObKI+tT5HoZaAg67xv2NPkfVAeh4Ro
GLi5X1nXKduuCojviitY7j0gGw0Iyj9GehOlCKJPHE7DcN5oiDTkN3aRqYtQdwZ4GwYUTeq6cbf1
RM6VNBf8FwqlR9RVvZDJ87ZJNns7GHq9HcS9ZF100l6ye23q0X13udrYOxDYizYzSZA+m/ZWOZTb
ivp+R8SpUwRYeEvisp0SxVxCto16V9FxCzcQZ5PB7FxtklWpmV+pu4tXZlO9SB5zWDz9XeYHHKOv
fYin/J0cudricKSy2PIoXIcHh9Af8mxuyZGy9LN7y+jCRzKC8IiqROpqU9+Uvc6Np6qGcvG/vyRU
8rl/PMhMITjPg8zUNKLhYkf/+/fE1+vRGLwsXoWOL5gEwp0ya9+DOrLuL402aDDJ1+VtbBoJbBQA
gheJyT4K0nNSq+ZgKYQdzWx9GVcr57kZan13XaKOSIsUnnOSJjNOOByQH1xrZXGKG83cGqHenCzR
NFXdnLKsOmUjbAqIV7QX04c9yn1hTwGS/m6bjH7dwfq3ibTQP+lW7Z06NUeU1YQ/R3avAwLOriK9
ua8N3TvpiMwjC9o/qr2h7WQDE4++a4Y8Dhby0mTrVVG/251Bz0HwL4YTlY1UfEaNIXibQkPAP3J1
LbtF5glqk/SZv7rac86ub9HbDt88HQa3CZLXfWCO0XMPvZNeN+Ebuo/TugQ9StRDgPmrae/YP9Up
bB8VvW0f2WxADauP5xAw+KMLdv6OZ4F6Jz10KPbOoVXeyUFpyns9uC3HLt9Im5OOlIbVE5RFYslL
k4X37ZA5B/kC1qRkK8MjEi4HfdusHmeKtXooh/IkSxeWHlVQp/HqURgT/xqse+lJMSol37V5di3l
64zqAXdX1XpUKYhaBvwsFwOlMo/2aNanVBu3dUF+7naso29/85VTDb3+Pruas8iLHgQ1sLVnKMce
UAuJf7qm/mR6U/QcoLy5tHiCb8kqxrCSQ5EsPfgbe20wfyCMZCQ2OjpZ5p7ndJzXjWLOa9mNDOAL
0LKm3209WDSD2/7ja/H30Z6T58IGE5JrNocr0fBG5js5YEThdwh6OB1EgdAfilpQUqkoP2Hrf1tR
QLRI5j5FOqxLHigyTB5qL3rJkTbdyZ6GtvS54/EXBBqSedld4rnzPXJe2WMVBhulNSkqd9GNHvPZ
AWJMVyWXtrBhPoa+IDxyToK4rFdm/+z2irqNjaaKfxHQ22uz3j+mdofUoJvaa9mFaKfZlRH023Dm
+OVtk5fHMXAoS+6q/jF0rGlZOrm5kF0UfoDLZtRtyZ+U/CG6oaKtHBJVfOv7Hv6cP/qh0FnrEhCi
199tohTGXY3gwgK4+q71K+us9bb+JHrwt1AtlqvGU+BrlzG9zg05Vvbq+1g7QZnx/zxPrqmKVf7X
PPHq8hU+Xk++wuAH5Um1u2+gR90uL7+ziYRIvS5gIuLYxi4OePBExeXX1hnALanajyBynZs+dt1z
O1HA5kdav/RJFz9bSX2WHmRwfzpGVX8ZK8VcTZU1rUMtjB71Dj076VF4/dbp+/TVNGfrzijrpzki
wxCD7dopdawsVW5k91Cci7KFynw15/ZZhxkvuHn13aIBIGgpT4h22q+hKYA90GLex6jfLRUvm3dy
GZuA6WUZaoi16zI8T1jmcF2mqLWeEn5Q7VmaqbeAef7HWl4Ny618S/CRP4vfEGtBl+KDzUvDrZ0S
Fk89+zFM+P3LX7LrWadZoa5fdXLrUY+R8PGpwdZvijah0MzzQtSKYuOpdnPY+Ab1vStHZbdxRsG9
oaJ16yFTMs0GdMSWgJHNWS/oaLJ+XVZF+yAbEy2OIftueuwuwdg/Wtzrtja6urDRKuYjlX3cl0C2
qRVl4IPnR491lL3FvT5/6xuBeIEK7uzVob4HsCdEChhIBlgsFF15nvsoWxc2bIiZ4nuvncfjUDiY
SgTuevD30PSiECxq8JETvlGcSj0EsicyEx92FNtUbp4DTy+ZsqiAeFkDsMhWifM1e1Lu5ApVeDbn
kG+KqvwqewruFI9awHAe2FTxZXlMoPwBRZY8kUdNnuJhuIFFPn+0/ZieVR1cT/dP0qEDi3nThLD2
yUHAWMBqMziqZFdR4CQe9BWE9U7c6GeeXzDIBqr9QwFQb4aG9i0HTUilTaOzEalsc5GW1M/E7QgS
ObF/WEEO9KWgzCbU63rjmy3bIjcvnkBuvEkPm+yjQQ1N4dr90zwTO6d4glquj6vAUn5J08eF9Aot
dDI/TJeLE1VO9mnO3PBphAUAHtTyJSeldWhzQOZSCNyaAmNVzMZwJyKML1TaEQFBcGOTmHfo7BlH
Ece98yoopJW+it1ViiAotbnRoYRJeJOkcWkf1TLI52dz0LMVgKf6kGnxewPbjbYJtXZ3tacGH7j0
uNoae97batmDSAIDCsfif+ZHQ6asykT9xW3FP8sGEkANFDUpIsVq322oSyrr3OkoehJ+csDjKY+w
Xbi5muRVmXwfslI75TnHYOmZ2/4zwu4BQVbnpR9iD9JL/dWFTmJrdjw8yrTwz1HcVeDFlGg1uh37
N0gBLKingmIhh6VjqlOwk1R9CVs5ldI3GSjMA0reaxd55csycPay7Utb8wYeG9Xru3NOpFZAt4+6
6KW/9fQ4o5KXMc+CBEfV4uZ+Ek0/Hd2ZTWai6E7/YCeud6qMPj8neQcvw2DDIquDoZNNY3n2zreg
KQPJCdUE2XtH+xLEdvMArAHUKb3S6TRuwNnaCUf9LHsB4ADCIxXPRDGYO4WNoFearmRXd2A8UDmh
w/GFPGlgUJYFKRa81s34pdSVX7ZS1j+p+VqPet+8eYFhg6SeYTtqMmufKAH3wCBP3nQQkNK19vJ/
OiWzvrhASJZplEB2HFXt2VPIEY95kP/MEclFodTUDMjRvWTYouawCrWotigmo1vpxmoEeXyIihoK
A3EVAh+bbj6cAVc31lbLXAHRNS/OWiWYDydnV+u6fyxFA5Q9vytUOHYydHkuNnmVV51L3Dxa/WGX
XcsMn8dEHTd9AwMjsW+mXleailA5SttlQDU+rTR1gbmsQktfNr3/LStG/59JgyAj8q0fMx8dd/8s
fpxHDcWeMoSTLXf6w2ha8R1olvn5Y1KLvGHLl/OHn3nikcEkl7g7CDugIdyRfhq1qj/HBUXDQT29
RmlcbNWkLxeFaU6vSJKChUsbC77A/3LThRtVnp/doNUwngsYU6TdgXB7m3XBi6W1sCDPZvM8G2DI
0IgbflSxf1eEyJWRM2wojs2Ln6NPkCBOxuCFmzYybyhxnMvZjVeOas07ysmgLYJzzLfmCN4FctHd
Oa7SczTZzS8o3IDVtvb3WfdBabppTGWZMi0JhvQ7U0V8QS8r7446zvqLOibdTZiEIOPh+/H0qvll
B82LoFF9GYq0A4MahUiGmfA05OM6hrFkmVf69NW1fqip6r5asIetp9gfl0NQTF9jpEaE2Ufc8Xfz
OHqUlIxz+1ChFwR129CsNV/NX+tUPfqUST00k53BVhI9lbqVvXpNzDERBdKl7HKohnyJgwqSdX31
BFMi/JrM7lF84emjRYsG3PSrl6mQtCIHtANclj80Eao7pjaa2zEujZcCWp7ZadRH4rzZfasMD1aU
mC/RkIebqESbNXbyJ80wre0QzPFdlsNtZTpWbwKt1OITOtzGOjf1f2SvqXvw1nkPYaLRQJIlPK6N
VQbJSQktoktTBwc+g44wSXufhog8KctKheW7arcUsUyvZfgTjlDl2WiAmVTkuW+lmQJmgFrF3G57
UYCfTD/+1Qsphve1oukHrDPKc66Hyq1RN8FaTxXnHu7dcGVzXqQQlmrf2zJIIQIMrRYxP9HXMvQs
A4BsW7AQzn3l5849uK6lpw8apCCYeopVT0Pb3cqxfNYWpTPPe9gvyxUsBg3SqH27ywcD6RYnmM4t
NBvQyATGs69ZkAdUhffDHiCDLXy+7pwgKQurnR+ZA5N+36yNCYByHY/KguKx4lhkgbqB3Llcz+zX
zvbcQWqYDelrqqnPkFybv+LyRG0YHBF+DDYu94Jdrmsi4a/+19X0MfqvfkpvvhKxbR6jqnvp7Ll6
6LNYP4QFdE0j+Ii3PCZ822apeawQsbo3JvefhKjO26RP6Iyk6rTzuxjBa83bSH/bNan6hsWSX45Z
vLXpErGG4GvpVOE6yDlypr3qPnbFcDR0+260puR5miNla0YR0tLz7LwVavsjTqP63tQSi0ci1S6G
HrpvQzdA+jS46SH1x+yRvfB9Jfx54sFGOSnzpqUWDE6IH2aomG8ZZNjQnI9py3+HH5iLzjAccgTC
JhrfiMxd4FfE3OjJQdtq3q+a0qNmpbFSaOSxubrRwSYDh+0qaxGplgtc58nJOnU8OlGoErkcCnCm
ZndtuOe0/97VWgR2Ubl6n1HEqbWZh/wu86If7jCoB/6lTy4KfCJCl+wm0a0RGoLKuHbXcjQYqdmJ
5skDDMCoRXRvWVN7dye7uhm7a1dxUdu18/SJTz7eZUAX2B2JlcVrtFBrX3rV0J3DLNlJ18kyh0e0
2C6eEHlkT0kpGDggc/IRc17A8lQ/cpbQbhVu52vZhUg0PHRWAc6JQV00KbKgN9BEqjtp80KY7HIT
ThF/HtoSQq9mWU91cL7MqLpwGVRApsjf6NT6JeopUu0H04+8VyiI7NuAL//ZgVuYqqMuQumn0w/N
1JZ3eVOUT06SIUiQFPNPgzOj/NVohvtpOpux+VypKALK6dBl6gelhQLU0qJuhegIcL4otPYOuS/o
8NTxWe/rgZpUuN0s0c2ACC2DRAuWctSorZEy8mBey9HeVByi4RrE5sK5bNpXJHvqkz7m4/Oocgcx
G4SWKsP7wqb0ZlA5AVbtVK1nu4DfoOZNz+XQv2iVqa3QpEBEhL3gS1yhOw8ja7WTo3MI8oi0+mOS
1fWDTkhAmqNI07ZhwklTTgIbn9/NikJmTCxZECWmgK6/C9IxfUjiMN8OigJZpAg5yWaeX7q8Gh9k
B4rBEYZId4CwjwNoUE7v/pEVZojjZS8jxFYP4F0eh1CvlBQaz3DjeQEA9Lxkp0LOxzwOpDT3+WTf
frIpPIaOkarD/ia8TT7Qoy4aOVCbprpvDOtW2rW+UnfNHGyHKsy/jK11hNzLPdZGm38JyixawNbn
reRgpc7xJh2JFspR2AKsTW+7UNx1A2VUuu0sBXhj7qx4J00KVJ2XK2m7dn3PpQLw6vO3KUOhQ0aL
ojcJuC96NGhvddKW1OEVydIU3UAD+Rrb5ZdwzFUK6+cW4jEQ912gqjfVpE7HqvT9e/B8L3K65o3p
LZrXDWcopNGLMgDL0cbpLpl1Ec2y74ZST7+MNRDQKZmf5MMcojx9rSWCm0h4yUnUqic7Ofrfk6RX
Rh1YJNIG0ByZ2y4baFzkaq9deVWLUXmlhwHAWE1bSV+KcPmWXp3/99w/lpIr/GFzeKrclRmk/FIC
HaAjrDLy0h3duaYMFrRHVuobm6ch1J/SeBn6NCEzJlH61SOrIITUZTMPwEUOlwU7zR8gkXEfylJZ
qDG1wtOdRQbvponIENxM3qBCfebORzjwV9wqR8Je2btJ2huzmNZwJf242i9Tw47f/OBwHzPabLZR
BymH47CFio+OnOoYYbHsYTmArt7jxeqPlckMfIM7xwQ0yItd1jN0igKmQH+IIICt65bvS+IpyZE8
xAxwmqQRYimHS08OyKZuq42WB8Y2Er5XO7iw5Jj15s8wzeK1Kde4uth8uLBWIR/06SXkZdP5/cJE
qWhx9b7M5kzTLBOjRepYriZfARLX9Njk9sNgl1BZWWQ4ejVtH7JubB+SxjvFvkNSW5gMpwqQHwnu
5Zg0AfKCjF5MasMUvp66c04EoCmY/W1CK3rSBP1BSTGk29xdF/l4FarIq4eY2+pUbGJNNZdxCcV9
lfqv0ehH60uvyDuEFyJzvJH9yOHrUySsinJhd5A22WQUmY03s5rBcKrqFGVCDPVpWHpXYgrZdXcF
X+nXy6rSJleQLlHoVrsQEiFp/+QiRxtzotx+8CDFmLRbis8QMhbv2Vd8ldp1oiMHVzTWNP0qJ74e
Hjnbg0F5WU+BNgPznLu3bQFtvhyRNtvJdNJiwpOKAGs5dZHgCBVGOf6+eKRq25mjr3REKeuZmjm0
jWAZfIwKfz+T4jj6blo+tnlYrTQFnXAlz9KSkkyYl2vi9XJwBCNMaUCw9CyreGytfDiTHV3IQbkY
GKnuNrDRvpE2NwmDQ5Qlz3JQTvLhjkax6bUN22Its1pe7hDsAyH1NjV2v/kjo4X+2sUufa/R9w//
T2u0//G9usmrD/s1EC/tmetc1pa9y/vQqeTtshO4tnjPJqy+l1GYwW7u/2Ka4d8hndM399K1dbp7
aZI9Gbnh+Pq3iXItufLHxAzaur+tJZf58LouL1/WQsz6L2uN4n39vrycKNf6+IP62fjqVmJPKWJM
H2bpKXsff8Ff1vu3T+Mva/1/fEAUDWU7zw6/2X2xslrHPEGiWT/6Xp4tAVgHkLiz20RQEY7V/B85
Ji1gPZDthbR/JbvgnItDMU1fZG8mT/VY51N8g7Z0d9mhVoT9AAYgN8bTGNkLAnclwXRg2WoLNEPP
jX2T8G2UI1NXN4fLQNtO4GVqjYeZdE9b7T8zKbYDGCQqKqUxFyPuiAj4rPV7rbDVQ6rZkNC03r0T
RjQdu3slg/3rahtT9vRlCdu+dJEDtQ3VZR82NtE6MU00lGHsSnjJDrIXukQLkSe40VvdvZeTdFjy
0U7Rvl9NYyFkJKrAhtcUNzmzQ9bxVk1Kd3m1zeaDHyDEBBz3JNNR5jx9kT2ZqvroyTGlGS5jMnUk
elWu56ffPS8prj59aNWbEa60Ju2nr6g9RICOZnenFZo4Y8ChBqf6J3uCBhV8dMkBtGF8bDJY5D2l
He4CrYmPslGTELy/7LaUkwetWaLyyeinAdGFZpndt2V++8Muu6VHCcQcJou/riumI6582/T8pOQb
ubgFab8DP0ssDSDyTTF76nZuMu6yMHOgpsSJ6f1SWuM4U/Rb6RW1ymzfycuLVToEiHYAifC6NX+h
uxrFUlCwYXMCl6BKE5vQfzvuTjaoO3q7SVe7bnk15plCvKXoln7fqsMmyrlxg0iK2E4Fswdq3lIR
9JXWy5hc5XIJMyaZ8BZYKaeFY402Idy/+q4y6thZZPXcrboQrYiubRx7lTjZz5Lj+voyDKKl3Sqh
eugL3bVXYwCTgBsE3t1luK0S/zDXu5IKGAAkcv3KM+9MA1Q6G2BBYzlES0Q34dQWxUfSlkH7e7kC
wzmB3VaT1yQegGLVklsGUtIgyDK4tQV+JQ8H72C3b59MYemAzKnHL10+WRvphaYTE3p18inJaJwF
HAFhabd3lK+iWxjXHdQRPAeRUO4ujQm17g3kWwWJ+t8GpLOrKYcEHtOtDr20BhMFCyBTbx6UaSPX
kJbrapAmhBvVNZ8Hp4qA2aswFarGQTZBoQChQ1Lsux4p/uqTTV7WUPPtkhEsupjhfUyTXaWATtdu
CuW2a9hAO8SkS38ODkPCFiwByn2Q3Wsj3WDiuLhd7U6bwdgWIKVio2tNynClycIb8Nbpncp27c4W
lTdycBjfB/kE4N8Mmm9pM91e8hc6pZwn0b2kOmQXvdzPXTf9rfvHXEh3bjUKuxHMDZMtub35kWSx
fltlXbwGIzc/6nqm7aBRiZGiYFTahrTZJZTMgzjGFMwwMKst0h6AU+fHMDS6Uz9Um6t/NoDG6WIV
oXmx5GB6LXydHJHa/s0igK/d2AR8jlnlFEfb99JFYJaEjyFXOH4aEC5yFEJ1ZN9m8mULOdwHCAPC
pIlR+Pw57/cFE/JRt6E+Il+eRIqx1MzUc6kraPuFBkcpWs6iH4CAO83lOtKs7HwxdbBlX1xk8sfK
wQ8Zo4HMqRNywqyU5gf6Te6yisNmD4a1vjSBAeU99PJg0aohJFZnVdTdVuYLrBLOMtHdYVk51Jsi
CDrcmMAND9D8qhvXjUH0ukSDYnhpSd+m1hFZwOw2buroe6Bn+6IoSX3PbrKOAqVZDfDGffH8H72b
THBE0ZhR9371r7arS2eMw9JFm00V9JdUKVlo/G7/3CHqMzXqpXGpkZJbOdmQfP5kJ6sAGImy121e
eAcUHMpvQUxy1tO15EnTJ3axPQq9ileNK32qAV+kTb4j2Det2kY3TgjT6+DSSa32Qn2jq43sG9no
YxjrX1Q4Te/h8ZiWGZrySxmZt32TtAi64QfNGYcX53w5ravcJwfBuSNP6XJOy89uGYmj/XVOUSrD
i3skIjbfaH3pH+M0m/dWBLyjhSrmS1f0zaNKxF90Lo1RQTgRNCKbwHgVwLin1/paJQy+rQV6O/HK
+8A12nuEdFtS5MVavtGYUPdWs0LrVr4lc0SLsQHSvpFdy6svk6IpbR8BoKylGQzJ+ySNM/e+ixO4
VVPd2oXG+BK2bvAwRZA9VFY/LyvgGFAUYZNNlEIgwtYzWV9tqF9tDTRGDnJW7DpQcVG8dV3IR+Fn
rQehfnOdpLuhtoA31bv4yYE2VX9BK0KKMEBfEw0H1LiyJtgTtwsbuHO0YC/7BN5tuGRIoE0g2CFg
F06OmTUzSgr/cTJKkLh2AevMJyc1DAp+HMJfeoYZj+KCzQWsBePXxii7Hax9Q3jnRQlaWXSpt+d8
Y8LD11F7JXjPz7KBPDU/Zwi1E8wZDtI011YLOdhwX1pRZR3svLCWIXVurpG4i6TR1ihtJWswrzrs
nuSsHPepaIz0rYQLaE2Q8t2cx0+d03H3qymudVQio5n2QAkssrWz6m9s0e2h9jnCJrWWHm1/amtw
Dq2ulc5tN/a89z8amLrWVgIHax6sun7pOI3xjz08t9z7iXHO+clHgPyrnQfZLVHdvaoglDlq/4Du
qw+ygWq7uVyFXhAtLC2rFwSB290Ati7IvN9uuLVHvBzwyDKu+3ifN3DbO9CbuMOejWp6CK3J7FYI
NSKimsCWJAdL06jUhRpp3dZz5o20QYjo8fyLwA+7vgPDXect2AeZXzu3NiAT9Hineh08kI35WQSK
+XX02EMWBCgOdpZTMBA5KZARJsQqzN2OlSIp3ZlUayFUBfLFO8BISj7/ozs1ASn8tIkvo7EclV2r
VA6X7odzRGryHpx/sNMCMGfQi1LSOgSCKFWDYMkMd1OcC8V5Q/viNk5x9lRnIweDDlMAcLUcW/tB
mrIk+lkZeXKQPRdZa4spuzxVo4XDnZTkmB2oyxB6sT2y5nm6kJd9s5oR5NhdRoO4B4oSQa+VJzyy
xzq2Ba1UToVN9U3uz3WK/W57Ya97rz6nRvEEMdXA5+DHE+Rdog1bojyxX0a3cih3NGtg+zrvU5/C
En573aYNovo8+Gh4w5PlfSflf6Npnf3Ta0AGmIZdkLKqSG5++OYVEs082lzpWxmd+VSqBCnzpoX/
jhw6hUwbAij9V5IHlGrBgAWvTDJAFOX66KD49qkxSVCnQ96j6dSQ5KQq60bWVxm23h/0HNr41u+N
J9mVo22m65eur8BvOjZGBc6WSolKT2DbjGxlA+O8dg+pMyVJcZT/KPxma0EI8PI3jyy0vGMx9zCB
iPh4OrzwAZCbEB3ZyHi4pWdoFBQdFbK/D8gA+qg9y0lskkJUPYWHHobvE6yIfGcLWRE6TCI9XPP0
tSz/jFSs9wjx/jIVzxkzEDQ+KhX1segqI9xZfgSn1u+TDCODCbRVP00CEP+spPWpHKb63mrK5t6z
qRxKPHDlocSLV0H9330lBf4v5wwo+FHTAmGCtHWiK23XdfqZmmKCeAZg/yCl+qsxjyViNlsU4seT
51TQ7EGyTSlbMRwUmDdPlwGlNI7puL9M8gd3OA2GE+7HdF5HIVwmd9PYaJvGC9/apkbPwNBQX64T
QSoonC/zbCiD7gz4227lylSp8WoumbZFpKFIBsn+eJLusgk67Rl+7DUVAtlafhzyj4Q9CxEx8jyU
xPM5yT/SgNbpRjOd7GKTztJP2uRHIJ21D7/L5yn7hph3/ayu8+QUuVb+veGWvo6SaG/qtb0PO83e
B9NEoPbal1d6AUNG5E7VUnbHIKvefaLbERGSI9u6fkPtB9tqRBQJAFv90RZNCsnyIstJLUxyRBpl
01B0A97DM1Z1ngzHuoMU8jLbcN5KqNxuQdipq17Vo9e6Ozdq41EgWauHueXzl+aZJPRdU1YoRwov
ovhPXZIqpAFB+6tBupPmPi7zzayrQjfQLRdhn0LcatvG2Q4z8wz/sbaHSnErTaYwSXuNqvXQpN1B
2mVTKjAoeuPYrsgA66jydjAfFg5qYnCuAPMc+WpHDlnqD1syZs19Jhppa5opWUkX2STIwN26ie/d
um5Q2UcBoUScoFUXqdaoBzis9J0RjtadFxfD85Saz1Vh2D/LtNlSlJC9/atrOdjPCmCqnxxBieG2
764BBDKfVs0Cp38WroVYtf7vVct28MDcIoxH1cNZj2GQQF48v0MYm72psBVT1K7LFK6Zqw2Z3OYw
Ae80hId0k01UjQvFVMpjZfvO2cjCYDcWycMI9+QyTgA1p4avHiSBUVNV0JXLS28avFsDIddF3fn/
MWaaSmRMuE8x1Y/EAsaV9Ja2T7O7lJxn7Gm7ZiKzRiG2WDfVO3vba/qSrI62swkpvdeOOta+cGZ1
Mwb9Fv6t/CFp4/zBgKWMtAZ8ZrIrBzRdhaLUKMuNtLHHydFARrWZu5sjOrBVDNtYSyFqEl3plQae
ttA7mFClixzIVFiLVY9bkHgpr8j9Y2YjU/zx6uDYp5WGusPl1eUk35x9wCHttL6+utogk6LV8N55
4Zdw0OeDbGqTepmbiuLeahyJ3osBnQ+B/wpHQGgisJOyO42BepkSQ+Wy9ubwEWC4emigdNe9PNh7
nQFOq7e2cziPR9mgUDIeUWokuay3hMN+s9uI5qhR4gC/JBYpw3l5bPa7SaM6VEb+EF7pd37Gs9sI
4nQ/KpKZg/tQV5jWp66f91DdR+B9pcvf/K62mnSDPntU/IvlZNOLK7dDM6ad7aOWIu1iEaRC2NwO
H8MhKvZtNX69xClEsGIWHgEbha20fXjUoBVgVvHaTRRmiF+BNzqbuQHFEtzJX6uWMmBd09NjChnO
uuqV1vVvfCLjN1RoAoQ2HPfgeP/ITjOm6UleubadnpC2WAJOKvZXk7xCZO5XX4UGGuKsIF0vV0PV
3Sq+ca9D8SlROOQlS+6Xw7AsqQQ66ZSGradCqJd46OLVlk3BpJVYZxiirLMXK/7SzLzqtiMCoNy4
qBbu/crbSxfZUEgYH+DMXOkpZHe9YWzAonGGlQDbaAqLoxFHIC96Y4PaZoVSsVMXRxVnaZNuIZWS
iy6p3FsZSushB9tEfvPlz4hbVCE/ybc8dibjgWKN8qZuZv0Z8L2PJrup3ntaXyxj6G0OIdStm9pv
gpWq1mB+Zg7omWn9RPuSLP6st/trk8HIt6fSz9OXcXNyfUPdyUH2p/CD6NP3tnG1bS+aAHB2RukV
l/Y0vxuzLNUvXd40w5MelpB4Zc/wfbOrJPy/a+oqr29qEufvl179RtbXBjvuWVAxuMEqqoYGPcDi
qPVN8ux2gb1yUZQDFuR6T66Wnpw66L97JcfUrIHcGCFobeejJrpw3LL+HtzJ8cBDqdyZW2tXkHAg
2xRMS6oUhn0v+DKLFrpraG+8gVg3T0ZMvd28D17dfGWEQzQU0hvC5ToAaV45q0i/KlG8c/063lFV
GO+uXWmzxYC8kk3mzxRDUEJMeDQykP6U/T+chrm+95F42BFKCR78NPoH/VlY9UVvFqd9kBRQvs/3
0jL0vbqLYu9VDl2c0I5fxhMkVdc5ESyrt0MdENQS68gm1poNOfPoKHuq7dlHdA5hi+M1pAmMjLMu
ev0lc5pVSybzVItGXlliQ0c+y7wMuKMPZdycvFL7phOoq+0TspXOKYuTdgNY6ccf06EHzRdOjoq3
9L1Mdw3jHJoAiN9XcwCkRrAFm0YAir2KULxYFDAxL/3cU/cKdIz7y5WbaZ+6JJS+jOEJpjDzAIcp
kpK5+tOErXKfkUw6zMQ450XhFqjb8SC7kyU5XmP5x3ye3kFjokrH9d2XOfTTQ8IRfMV9T+A8JmLR
XcEmsSm+y55sUkdDp1peTj4aFnDo7KfcVQ7/h7LzWpIb2bn1EzGC3tyW7apqJ29uGDPSDL33fPrz
EZTEnh7NH/vcZGQCyKxWq5oGWFhrC5EZap5ohykzsksandzV3Hw2ITx/l07ubqpd4429rPowdfYD
jTZ34qxbxaKdfHjI+7HZlyVU+BmPEDH4ddrIufN5l9qyWDcZmgWl3T9GZuu8GYPIeaq4vq7BHi9h
NzdJviXiTCIH9iwjPVtF9Q4u3I+Jk2oolcH79RRr4ycPKe7rtKyE8cptcu0+51tAPwXMyWQRhiNf
ZWQPZZvEZKH6223mVJ+d3OfN14JJ0dc9XnRbYPN+rff0nTLVTQi+UJO+e2kTt4Q7GpdjL/f0g0TL
4AcA4dd1Caf6qejg+t/cDq0yICd0teAbco2cLnmAusm9cyYgcMvKUJLkQWbBspyoYHD/omn+gE5x
sxfjFtiTXl2jZV/cg+TrgtgBlMnmLU5mOayV3Om4+lWwgt6Ugr4ffYYZgRYlGotMBJDN8R42l/Ee
cTm+cb+WeZgrOaBXeLSAR/ZroLe4JcZK86wDLvxzj+Wb1jGdRvL3KtQkOzkyBRzsV8VTO8/eU6ur
721r7q+2VnhPMkxNXN47enIBkch/uNh6M0MgruO+8MLYePr7kKzQtV9O+t1esLcIkA+QuTwi2Vge
ZnozPjhh/sHIzOrJt2rlAz21D31nzc8oAfLcMkU+cK0MQUxaKO0hQ32rS5s3VQ9pWDUOBRRzsfa+
LvXvEkHr4Y3iWvY5zLweBvPCuNlZ2CyU1I55V/seggytClfNQBO2bvhg5mW9TsVaU1NEexTk+Br1
23jbaUi3hxCivgqcY6c6Vl7cUp2KZ1QBrD8VNCkfZHDL/sdss/VNR7cC/Bmb6VWs51fzGTaPP2U7
qiXwKb4K0fUByCdM1mLP/eGxGVFBH5pSe25pDD40iB0dZUkLmvacOfSNx0b1x2aSWT1CZ0mX8mPo
+0tbejHz+wa8ci4zX32WkACq1jMcQ+hpLKeLQ824JbiKcZDDjQmGP8gUAPflCkz18bPw+njLY2zl
5iDvloELW3KANwEKsqot9Z24JdCYyms+Fu41dIKvsNZX51Sa0x23ulO9iUwVrerT0ppeSW95Bo05
nUkLdG8MrfG+K0NUfkPjwQId+94vw+BgzEN2V8Vz/z4aJ/tcZE6Osg3evDPyBz31/xBnxeXxHsml
P7QangNdseMncxkGXsq4/NvlYXPIbKyn/C6GcG0nS29OkyeZhaOCOAT3UzkEAhHg+3JUNy9CcNAP
gC6wUAn7XObwybqpE9zsZZDZ72y/CxnTjs5CSDv/761jhz5kruvHtIPWoF0IDshNQ3DwaymzTlgN
xC1riZEhW6K3LatNrdFqmDUN/vN/nBWrEyRaLtTe4WhYiGiqbnEJ+wI0W2Y7aBvOGc9sVqzcdTP8
vrbmZjeZzYunV3nZd8Bwe5rdHDS16w+V01l0VKML8Uin2ZJVy+rEuUfq7GjAtPh20qb3CgXEL4mj
ITOSLH2rA0uS8dB5exWNdn1wM7MoOSAa5b3NZ+vcJi66AssQZ/lUXmRtDWpPJV0fThFaoBdHlhKk
hbZfniRondZN/tGwk+miaRXlv7T0qcMPSJcVPGMjJ5Dk+XPVZPdWYfm3cVmJaYuTpdVZ6V6x+/JW
wvDYlIjRA1js75RoaTBqzP4LBGK8N8TqHwMo0GOr1so1anzjLb/3b4j0zn9kbcG9IhzTZ2pNOzVv
wufZ8Wl1V/UcCsFAnQ9BEN+vVdN2qZBKuTMuePyHqeheVmIPeEVD/BjOwsaAstGwg/QuSPzpXaE2
841+XagaVe9zHI3JE5AO6wY7OS0/Qd1+JLkQUb4N0B9blsnsGaeaLhAw8DCBWu5knFLpwlJVmijz
rL3LptB/FJvMoFL9FJjeAIUvoGLUEL0naxkq03OfLH/8mGaoxGx2xXCGe8V3zxJQ+tVw6XU33pm1
4i0iiju6iJAMUwAs7Nxm0K7SVIvsYXIXmMoXGsqfkMWARHcuI/te02rEbWEIPXHDCA/60vZdFka9
U0MamKy51T9MPogNWW7evnfbe1mKV5ZqS7dNh9pM/Dc9FBVdE7l/Zy2it9LU6brZcABIFF+k5bOI
jD/HyK2ftLxLPqH6PczFJ1tDpkjlMZlb67fZAT8kzBOAU+lHMufTRk3RUgy46gO48mEKYLcovQky
UF4n9wg9WSsDRhoM+iEPYuO4MlzAWm/x2DnMd3KOlXL9C0LzeUSNnHZcusUDq4w+gNca9vNiC2D1
3W9emYmt8JETGhxaH9F8Qp6wgf1+Gmc4sPsy99HYTrtLHc7RTrEU1u733iyy+9Cc63sqn/qlhbXX
902I4sSGzgJ8cFnp1WuMGDULSrqewFf2oXZiMMv80UOzlSrV2VhoBMpmfjPaYXfM/Ey9U+FZfgA8
lBwD6HJg40yjB7tRqJrDVhgh5x6RYMxrREczNX035wUkv9Qn/vQUSJzbcPzbc4yHdvRicAamyS2E
T6ggekV+s2jvYoqID7FeQI3ZhvkB3p2JimcCC9pEZcfkQfk6pWg47OyF087lGwHKG5Vfw50eBzfL
7yAUTOZhRw/PwFuWqTzFSMk8jU74OcrjBEUkVmIP88S+xry5Hp2xQLt9YWMHzJC8ndFz3WkjGJoZ
bqdkH7nvjdRRnuu8fwxUS7sLK826JVbNy7NMXwxh8Sn3eG/eTJCcWQi65c7S2nBLh3Z+akKuLW6s
DGdLjbr4iBzrmwYuiGu8eCWEdysSfGoIJqED59y6ziUJyFMb+qRSHAtVWjfm92ZHajZoT1wslTdm
oPhvvAKKh0TXvspK7FkVmaepcPx92Mz+Gmb16PupVd6jNcKuvmr8p57eZi7m7jtUorJLHMLCbE4+
7LxTdyqosP8ZKj6lq8icHxXPqx/oHlb28nqf9O4u4dv4pSlQMTGCObt2adbd6D35HCi6SfvkaPxR
wJ7bSOk0nc19O2jx9zZKF3bYKviIchtaOMB6KEpY3d3cl+ZlMiKdJjbjQ2OaaBpDFx3u3RD+4hak
x26tFXgTmbDX637xK2hhAnVMyIPJfrDJNtLOfgatEPVo5FMfXd5KbrmWcGOxO19Hd5vyUod+4M6F
lve6lpugcHpn04l8aasOiXFb7UkNVzbyxdUAdA9trkOXWcpDxwMZWca2ALCpG5/N2LgMKD1+7w2S
XG2QJe9rJUDFFUDmJYvn4FBavFw4SrhcREdkUNXMUq+ylllOPfWHUdYy+FUYH8HzPFU0nE+F6dYr
cMos1eKgaHG8iBajdDIh3MWL8AVK4RZUxJjM12EZZCaDZ6Td0Y7DflfAH2ntKnQr7jsnPJoLN8FA
79aTzNqGC3nuQGauQ2MwCkvBL9sWtsUuZwAVcIEKdqeN5ElV0eRB0ZFHGhnWdWijO68k7Tdrnuxr
BS9EvtN7x77KWuNx5KrzC/xh5FdvX/2q53c3Ne4etMt0SJ1SO5hoXj71dTM8ySwmzb8H/aQcxRZU
amDvcsRddi39euctUKKhof6WN0l+eWUn0/RQmb15RvHzubDLr42Wt7wcB8YHSI2/FiOqJq6GXnVd
eUijxcF4TqdUf6I6Zh2UMDLegycABZHFw3noNfUUdHGI2oc3fJVZTiP5Otts5WYzGocSgoL4YFdq
b7xkfIRDqvnk+dT6EbQ1wZyzhIwFBckkju/qzGo+AaJAdgIo5qMsDR9QVOJ+9NqsfCKB91321IbN
Nax27YMEwTsdHwKfy50sG617lwG4D/VSeWyhuXtGZTsDJtF8lpUMeZP7IAENNB6V3oPh1PSu6TJ4
1BS5sfRnmhQo4JPmOnkxepjo0Gvvzal1Lq6RIny0ePNQtR7zQH0jq3XDI8IRPQKfWXF0c5BsJpIF
zx2QHCSEjvGEggsgI4DJsXeuQfY/lcugo36OjgQy9aMNQSe6KFr5ZKjxeGl69TNSpCXEk5iq3POQ
4TS+2lUK06oJrbmVVRXwPnV4TDXtvqGAj+gqpt6f5l3puuHVa9MIOMk9fSOJfnTVqrnKYFmmfeZd
GpqUPL66dflpqNX+BEoInvpMGZ9hFpieoVn7kJeaRz8SJhm4cXXHwAoarhs/bWWdGfdlol9k07zs
FGfJdnTB/rWdckl9IBfJa3IcI+YaG9VNBihma5RFQrjtMv7Dj2IE9YasvNMFuNYAMTtkN3sd/KT0
E3RWwp0FxgteQn9ybr1y9KgKIHiuXAbk2xVap3jDmJuo6u/l5UPeM2ajcrkSQWU+teTVymxR/Mqn
58qpafrLEazMbBqH4bxOwwerhIh7cqLmWPj9p3rmiWgtJRYzTcNWqhifbB5eQrO0PuS0gT9NuvKX
mNWZRCBwCQPVsHE6ajms3OqSw89h+0Jfsv4CkT/wmnDJ9W8OO+2+yErs5cKxKTPZ5eKU1STFgGXY
nNCg7AOo05GnGq60Rg/XNgh+zLRufLn0+mFh8I7euvXseHcKX5xbZNefw3qqLisXev+eGlb/5MgT
nR0BD5urmdvvhPJTazfvmzJHapfEIwzuVUApskCPvQOUw53JjK+0qV7AHwS3QYsg2B/84bno/M8u
jZafQUpOItxz8lov+hw6OuSaSRbSmpi0HysgHdRNo89u4U23MQxbgMvs8uApOPQuQNopClGgSrLD
pI/9bR4Lal7LTF2GzbYt0zr3FhGKn272o9aCWjcP+03ePiUKuuXtUGXfGljMERQbv5LMio+F5QK2
URMe7PiTTzt49XwfwEHcBP37pAVZ1yH1hsbT4m2K5m1meztxikkboscktdBWAcTUk3GM6+pMk3te
v4GrE7UkI6iO7kCJVAYHXCG867DJQ773dwxS9RtItfeN2g4figLYzRg77dnRjfrqLzxbZfx9du3k
Y+x4Abe9ecHJVMYnY+6Gc2bk3rHV4ujoQWB3QO0heK6LQ1N705PdeAklM3vSTonSQhA/ZeGz0+UY
1T7+VI2o8MkGGbTUVK623b9Z/iORKIi5l9V1fvX24OmU8G3eTsV5yNo/AkBGN602z427fK2lhCXD
L8cs3/7S/1nlinnAus3skNLWjDbBHcri39e7fdmU3/ic5DJoYNRo7PjnssrJZpgNOgroS14cpbYe
rGWQGTqM1oM3QcoI/Yy1T4cZvUsxboG9m93VIShLsb8I8VTbOYOd/K7GuvUg3hchvVa1u9qGYHPz
BCYVlHHmEtumc7cj+azeW2N5Nxb2fJGV0U9ugVru4jBMYpA2umtAdF244Mf3k3pu6wpRPvQF95kG
oNmnS3jciRHmKaYwPY33Y3S/rsQRmdMnSDKAbkHfxWN+0v1VJDfHrurvoVOTdIqd8a0zaAMS1pF1
mUy3ePK5eB3aKg2/Gk5zkT1pXL1Jyoq/t2E4pn7yV9VNPYVyv3+bGO73nFzKTUwW2dVH13Yvspri
anjr29AANb0VHauxid/o9p/gcNU3eo3knEZ99iBLm6fKnWJA3xt1uv8meuAB3XqTLPNxyJWb1ppn
ZfSPmVFHn4Z4dq5Wg+IHOc9u7wWadaVm3JwscwzhtFN4Uu2qm7oo5/VaTf01cZ98KCWuXtHn0G7X
J8vSzIufRdle1Xx0GaH/2xf9OJMVjOIHNaEhFG0DO/o4mU59zJaiJvjZ9n720cutXbhOQNb4Jhzr
vETJMC9vSNtyswXN01Qm4erTlqj/DH21vfKoaZbhkk8Jb57iPDqe4nIFJwGWHKeFjzeew+JeZnlh
UMOXNfiy4p536xkE61WcfuuBGtyc617L4C0C9cCBDvo+SL5pMAKD9Z+Sp6Byo1sdqlwfMjv/BNjy
Sd4CoNn77PBV+xDFOQDXIPYvEBG097WTJwctnfpPU8DVHaa56sGflP5TjlRvh0rvhx6qvqeun75I
lGE23l3swEInS4uXauSGPfciyz4BPORo5ZvJaelinLw1inJrfbLb8DkPICyLyTpe7NaMH/MqiI7K
XFgfeCgD81mO+V9j9Z5bpvW3GyPPWLv15zqC9wzq/nTdrY6qcSF9gwx5kP3YXaOazXU6KJbdWQql
R2SjWVV+SvIsfk+zcnixstg61RY3JBS1zyG9y3+WHc3/TtVbjxqckw+J5oYA6nA0/EWqeVB8RffJ
hKWzrK+OW3t345jQHZXq+qGaTMSKu145F4EzkgBIynsbFv6TB0DkTeb5BqI7uv8JheFvoLCqv0Jg
7ys7z6hS20LB5GoE00KrUvCMbMPUfusR3rspvEFRCJ4vsrJAZVU03ZRxtdti1vXqgzV7vImr0TSo
Z0IIAmS5Bskpfgk/QjN46PX0VghjEgN/TeGjPT6h1ZM/yGIzh0ATHsMZdokmc/XzK4cEj0aPiKNX
OXt3Oc2xqkylGoWoao2YG+rqehuhixlrD2nsWh+DIm7uUb5BMZA85MfUqKo72+hRfVy8HpReKBDP
3lm8UVvTdsF14ibexnGf0UvSnxuvozyNaORd4vClKSvrmjR6+NCHp9aClAdoUIiEaUs3KRpy/X1Q
1g8eBFfBvjNK/cn3gIJU0ZtO0yKSHQwJLBkx7JaPa1RulW9IDjq3KG9o3p4VaDGVxogvEix7eQma
0IU3zdN2ikER6zj0i17lBKsblyLkenq+/nsqgO0DtVbwR0uKaUYd5xjPdn30ITJ458Rj+zwF/ZHy
Pbx9E8LA4GQRmJNghVe9qwF59q6EvvDeL2mghi/je+tU4WXrt5An5cVuoo282reH51/2bOjqmxe7
d2ZiajcZ5iakjPObZWDGOi89brZb46wWwvvX0xcbNz889/oRtF22k8PVRYWpUlXvsFUjeK2y9/EY
Z3spLcgwy3v5Vpf4/VpCpVqxFjNkrWbmhe5794L8DWVf1xLubuPB6hqvPk+j0+60AbCKRi33wU80
2r1kCo238ZDsRrRmQBbX6c3mRY9u7x+EesFHHXzRv/jzqgLaPN22Wlqvkua0EehtO8VGw/58Kkb+
cMVRq8gxjF6hXQqedp+6yPkg6K06abg9WOa6Et+vlfiWSIF9wZq6Rkr356/IOsrsIwgL7yg9uSHU
clMTjU/Sf2ukQ3XyjNA7iBPZpOwtpFjiWwf+uPaGDl2qtOraft8/IPT9TpyyJ3EQu8g9NKtgef/K
xfVdlxgKwP7mx8CjHUny5kHMueLbKvloDbkzv20WhmrlQS8MqIbED9vwcGoBEvDotLJwv0jICAv3
i/WLBI24ZJ0vqZuVoPuFX6a0e/i7KchsniNaKMZIRaFFClyRh719bPE6E2k25DJIiDiFQzZFpt6i
ItKp0wLNpfzttHYL2woV94TboD6VO2ERMhfeIaES2pZi2xiIFA0wVboIFEuIBINm88EM+tNB2rqN
zAifDfPb2p4nK7X8tnVpS30nKL6v3ITWj2hpQf/H/lcWzlj7/+REygqd5kKDofbuKXJaB2iD4YBJ
YNYlkYv2gX1FXiS7bvahsjq0z/QOvnU1GXdb8HaAtpyy7CV/koGg+Hlw7nXuzlTJcmZO5j8Os13u
qWbR5L0s83YEjLnMMm9S72o7+YtOt5GencWW5u0erDByz34QDcmu9MPgMehM9W2az+mOl3j9WlaJ
9rZeHKFa3dfLSiJcc9IPKZp/ZLTYIAMljV3ZUcvuR6Q567Qf1ySI3egfkgDC+aIMSxAHGep4amVU
B1dVKV6A1YEr0asvFClI8RbovfR+BTBLuGnWKb+beOWzEeqa1yw2YnzFdCOcNzbNTPuio1Gt3Qcl
/VjwQrZcWApj4Uj8uZrd2R4OUN9nPOR77npdSRvzyKuldZVLyO/oPL14avctgMyDXHReXYPENlNi
uvML572sCC3vOhvIwnRwQj3ZveABld3z9GyAWLqX6N8dCtOttkum3luvlY1cECUwWchE6QpA0heA
dK3Sk+ckjxvAfjEVi2nNoS/LUBmSRzWDUNKP4pb2+KS9n9rm+1rf03LUAzUEZqW8Z3IvQUWav9MJ
OZodZRTvaV7wSNkETi3XPohlM9tm551iegdgRyJUhqyd/phVxT0LAD9Z/u/VgB5bWQpwX2YyrPD8
NKjI/mvI5C3Y/tWGKN2HWjE1ngfRF4A5jAeBpSogy7BIT2vS/9dyrRE4tMOeA3WEjLHlf20ylfit
DFZoNrCLaPo5BUa02mwadUyvTh4lIjTM6JHe4wuNFD5PbWPM3woN5TwCC/Emt331Zhi0ZMmX6tfS
STv/0EMGhcyjFj7JYExB9JQEpIQLR7dOrxx5ihxkaFD3euUYYD8hhUEV49dJCt1LO280IQf9ld6y
m/ZKwX2+SnorkzyA5LFcHDEFmEsxfEt1v3qQgcxKvc5kGajdt0IBDvPKLssM2csH0+dZaRhAbv9u
fz0V8X5KyOgAGwqQYLSyb46PqM2YTl8yKx2Omg7nEz3a6bPm5P9zhOv7B7uwhucycB+U2QSfkpWU
Fnv0v66+ru7KvKXXKx5TSuw1HKPmwpsgg1Vbxq1urYNKd8NqEjtksT376CyvNdRm1uW2zS6tz35n
0ODyz23awrsAb3wC4NOC3evX52xxhRmggkg1Yy9ecTSa++wCnLxslK3FYFOlzuLryuy6LK3Kj67r
lUhYXYOF35XX1tWRSYOZ2MTro2n5AAe/N+TIimXVVfFD/aG2W+2hzlAc280V7GJw4O5V18C2OHS4
V6edrLVeC8/ZqAOK60keH8QvR5iqauxrF8kMCZRhLNJoWuhuPodzUXMb4TBxrCeu63Kv8QBzNKrR
u2jtGLy1Xf+9Ww7plwLFQXStxwIEVZR+mYr8oFFsIQ8ZxehqoDE7IBRwytQyPaOC2+yLdlRuqMvY
n2YI0BdOTZhxFeiKjY+dmb8ZHYCpeoQipptW88XNq2gnNhn8UG2fTahpWygFVrtm+9+8gSKhBGhT
e3At16IBhWyRKymjIqRRi+cl2P9/2mRG4p9ckrIAWmVtLYG+a/0IFMcGfH21WYLlVJ1k4UWD9k7S
dfmWoJuyP4Z+jGmWJtEsTknhyfKnb832bRGp9sdYAW2X8M0sG/HJeZvv3+cNak4twUDQ1HR/JEYl
OyrLRHVQEZOp3zonv/HDywgUFT3TX2nU3+3bvJbqvtxmjQlvL+Jua4MWN5n6ZjQeXeofKB8tUnV0
mtb3ImT3WtjOTMgrgMMsThIj7i1QlutgKx+nPkRSmZwpSW0GPSiidQa1+L9s/2tcCKILpgz7LMcF
rft9diz3JJq3XcODw06mMpgACQsNGb9NFndzim2ufZ6/s+Dut/slpI1s6PspX1KQQ1dXhu28QT6S
xynEcU31ZvHOQSkMnjt3mg+VkfKqADQQChNmAFe8AllapjJQVYBjBfLg4pdpc74OlmO8pbwjMdup
/2nTkQjaqRFYuC1Y9sqOwtCyq9V/4yFUVfZQ3sy3sKW3NEbeCWFEIGDdAhlLS20uLzKVGJ27POLY
IHDqAXEFWnBT9ba6uyTf0UBbHJem7Ksz+Ma10rWXQ/HPpXhf2bZtcoqEvLKlSNlRWshgJ1o+Q/Xp
JEcJ6N+fuR2tuHVxhLtg2DkLC4alGHdBBuN61br5IyiPhUphwYtVs746XtqWmK6x7ppmdCEBXcIW
k5wks8WphSNSH/XO7hNSQEPvkZhO7DZamGiTWxXrzY9pGqBStDPKpdZohPSQNjFsCir04qoyQd8f
FooGbCeHwi4bx+lsG+mfsEzjMWqelK1l+BHZhApNRWF9XPeI3zFzmJ0Xxjz5+ZRotmnraW1oZv79
g4sX8kUbYlD+RTKY08I5YgKsAM+PZ11v/+LtxNeeVImRKQcPfIKxur3VjQMd7ZB06ywuFR2VuGW9
TsU/2zHacVu8YnXfWytOT+IV+xoi63pAjGK/TpfT6Vdob6MbX6ZpjK6d5wSHwEUrdFyyGf3o0USo
SI6j1vSrkVPIE09X95AaLhkQWcLWOCE5zaP4Yi8iuklgzjxW2mDdtsHyLdDqffIJMExwfmX/zyUQ
d+smWyXEY38IgG3dv9kVJICPVPd7KAwSaLEjs+c74Fj1ua574LR6WMdP9L17h4jf4OGFUaP0cJei
8bXGIB4VI2yxUGZTW3wIxorXT/aK3VYQYw2S/ByJUKlbWdSLqDit2qZy2YaOq7nfruIvhEs9eiMP
U6zE+1c3h7ngZU4r+grZw3K8N/gA+AAqe+dRFb5CFrWIdc0jNR+8Fs+L+UHWoArcXdElMSKCuMX2
wi3hoxqU5zQev4o3b0CvlLCJCjdTvpA2yQxc59gALloYmuZpqvd6RPsMd8ki4amJVp+dhMkgjE70
kuV719TDQ6poIEHpCEGyQ1OCm8xmXQ9u1LcW8tLF82JauHkMzFd2yQYlMJtdo9KuHTs0O5hL48RC
N7POxDZnkX8daT1/ZQ+XDduucjQymshSeOP/6ZCQbe9EbYS6QF8etw8brDK+own5q2B+GnUpw9nD
Z8EH0egyoMG12NRi/iwRs2CGfsX9p00OCBeUETndF2fKhimF3QOiPTSuoEPjsW9+36rTAGmh+rd0
SaOQ4p/6ZJhPalhGn30YHHalRnaZxEMOeCA8NEiTflaCwLyGXWOTC4iVDz2ycemiRMDLwzKGPB75
y0Afwl9qkxpHWa0xDnVFay+GbbBlo6wp9P/YvbnFth6+xSiJ764fs9li+BjOCs38YrLqVvOP68d6
I5Jlu3UuzlTp+rsJFWSldBAgC7xOuxlLLllmMqD28xUFnvkk9sEufsa92PKv6a9Na7xstf557vYx
L2LkE1vP+kqpChjt8uO8OPu3W9bdYxcEtCi+0x3AV4oyvs9rPXgIqdHt3Uwvv8CbQwHd1qx7c8zt
9zRZ34k99xX61d3RPSDYAxbo64CsCV3DAKsdXtgXZpXyix+7z5ULMS50Ds2jWmlI/ix2u+mcvV8O
w81q3qWOkRyUPFavMrhBo16jbByy3eu1uLbIzZ1A8vFjzxaznrGtJdwxIhQUtzNeuYPtc1+EV0ng
7kM6GPaBPjqotSB5GPhGfgjsxoK1HJsM5SKIOLhVl69GWYtHpBJlFmpoWr3esx1hth00Hdv6v4+U
GJRZQBOppEu2fdunbse8+FT5UV7FrO7Z9voLhbddFnT6NV2URU1etYy9TFtVR0F0WIVJlwCJypco
8W9LmVXqInD6K27dJ9G+Nh7MrjHuZJuYGgg3eBX+tUWMTmPVoOzQNVQBYSJXS8ppGWQmSEyZFVal
XbflGl0KcHPb48sZq+917HaeHLUtt+3ObJyrvg7AXYMP3cIC3aaK7yAqPAGnQaWabCmluKGJbn6s
lBB991p0s5dBjFo0VsUO1ltY9sWgk00+5Wb/9cXObQ84HeNH4Hr+i5NLuhRvQFMMIC7j5zagtNU4
1TN/zsUDPcVALWpuk7ttnfNHSt4wUk6b7UWMnIBaz3qChHgC0ZCpDLMPWJario8CCh+QNt1fWTdV
Z7dt0geqejQKLU2Asuy1eW4PFB3TB6Pmbj9mF1loi2VyXB5vJY5274xeREOBAbmceEzGrQKrgm1T
d3ctou4PY0SqerBGa7/94DJbf3r5WZb0hZsa99sP++KH93OglHHUIpq+/Yumpqq6Q56dp2HS73VE
fpp8HKryRDrBP1D9nG5Z3RXo1C9TGQBET7diM8paPLsyNsYXQa/2yHLdCCf2j9PEaBhBWe1ebH9h
fXXIuj/QOlIyav9Zh7rxbCw9PckMRkMGcwENWtAArY5SxDhrCIxeGCWwXWyvHJtNQrbzw1Q7tjNd
BaXj5oAlGOx6/jHQixy0lNtZk+qfaVpSu51fZcUaM2U90I0tHKLK8dDaWrLX5Tntt09r9PMFXM0n
Gm6W5zx5jOu6f1B0bkua4awLyXvbvBtyJC5qSjj3Eygfvgs2u2UaDC2Phn0JzWlep2sMOcwEmdGf
0TJbt5jQeze7JbpJ4x/Rr0+MsqqcTjYtlxLjJllFx99yJETTI0147QfP7mgMyzUgsVENkXDQOzPy
oqUXPs4dsr56SodpiM47/GhZMd/3U2BZJzItLYlak+aKwDZg9UNx7j7rQqLUuqVUOfQf10PE0+ZW
d82NcWGJ5GD5DHGU2RcTth0Iw5ZTokWlb0qrS2yPEBwsQ+8ZCcg4kNsNIgvtTowvplrTaVh9Omc0
lez8sqcoih+7E97EIAbsLeQEFqMxPvK4p90kTJw/9i/btg810U27Q//5JpvW/RL96vi+hSMadYMT
QEGq6dlc6lckcLmj/HOgmKBfayv44agy92f0/71FvCCgTO46smedy3Hie2kdE/NmO712NpYLeZG2
XNib5Rova5ltw2Zz5A4gnnXP5rKWgyavdMEAZbvN/rtjxPY/hLz4uN8d46awrA5d8rc4XwT/fvq7
I17vVOVuJtZ6SP2dN3QpX6afv5j//kW9+MihplM2d0tnl6cwrtD53F0tBDVSmAuhk7B/DfShYNzW
Ejn1pE12MpXt4o506P3X42QtbpltH7Gd8+LcV58oMa9srz5K60rnZNUwPCw/5/Yj/OdHSsj6A8qW
F5++fdz673/1UQ2VejgG1MYMop2hmNUdIsX2zV7yDbM69hfbGiCPYLUNRqTRHiVrCW5/7VD7CM8/
963R6kwa/rT6V4tEOUa/nh7oeVHveEkAA4Ja2HH9KgcaTz8ylaFYHk6qZdDlOyLrWR6RNj84u/Co
pwOi3PLnsJ1RtFETnsRaa4Vl77dNMltPkkNfnN8DgLFRwdoblQOWMKY6JUNlaz9m/7dNq0KINyXG
GP3/acv/evSruFfL/6+f8tXeV8vtKBUNv30UqerBjoMTiXKanNUecqzM4m4BOXUBTRs677oFg7YX
0xsvU4lJ4Ka6mwfv/ZxAerXrp5SS9rJZBttCTLhpoH3abOup1KJ7lKp09yBnKYGjI2Akn9Dkf5OS
yg95hNjD8vQoQ7M8361IYB7DanA4+l9i6xZHFfPMc7CsP3lstm6xEdGQS05za/S1l9xuPfc+VSQ4
IhanRKiS4G3gMLm3cUiYOGQmzMqy659Hrm3EvxxDl89nY8i+wY9CQncZtERtTk1jf4b2Hx0cJSex
K44yH/roJE0Gq9VQwnTdI36/uvkVIkddZYTvyLcql1Hpp4VaGPao0HLOCawWZwiTsvuOhNV9oFTk
JNNsB9iO77LYxEtX3Y8Qsa3uwfGSoz/Y+k5ivElBdnU7TPZsS9k4z+WfTZK6J7EnKkmozgDkPcQO
CEXDS7tHi3JZV87lTYV0/dEFSfYo9qAZ+nsFtu5XdnGqlosgW4T81LahdnpLW6ha9UNDw8lhDVwO
dSzrqgYhjMD/rBlt5aJXdSRZuiYst2C+IOalvrTFbuWmV8dZWf6EFmF7Dvuygh0gqG5K93M22gFs
UYghvberzD+JV+K2kBe2lsdgFxlhY9RM+lkb5aTrvb8u1TawnsRhF00Gk3g+/T/KrmxLTlzZfhFr
IQQCXiHnobJctsvDC8vt7sMg5hm+/m4F5SI7j7vvvS9aUkRImTVkIoV27L2j4erglXkcUiO8rCbd
TuaLA0lHXIt6smDOiRJg1KOGElWuylZRb3U8xIWmM4PgUwVSzMOUdZl1VWxQIlwARiWKDKicnDta
uSM95gHUWddSMBAYDRCGNwIQUgB2d+sqI0XGIR92WueaJ1kBoGMUKL/yqEsNNDqAS31vKBBopDfb
Oq+oISxT12Pkky3XcCvmre51LdRW//LQOsAfFKcyPtZ4BJypCRQsQTjp25BsBjfqXTFM/2ETt2rQ
qCGEHGvc72zv0/49dnlFpL3xgFWvC+m6buM2sbMjWvcwK9tLmYc/aUTs76hKuQnw+YGhErzvGU6P
OInr0UIUL1GE8Ixq92U2xYcM6FFds8YTTaiqJD5WSQtuEinmj+kMXTs7LfeQsJMfAtTT3uLAQD4c
FUrfwFfL/SZs8Lagp/PZqUENMOTsm5TOtOtNsFRRGE4GXlGM9RezaTvgrDbM6iG3/feL5iKekLgk
4xDxX3fJd9fKwAuHGz3TK5+C7jz/1cU55xg0IjxaEFq5UMPfewZr4tYDYBoariFgF8rBBqNNwUv1
3rWzFoIDpaP7LbhMWi+scdS881M3Qj3ECaLufmRYUeuRrQpn7E4pXK/w8CPjjAp1z+hYCeIBrLPE
6F06H62hroBzhzLh1a1cIFFiA/+riu8q70W8A8pHLARXZFsIr6SVBheUDZCJmgfSK1SJJNDbRfnr
HUPW/2dRBxfI+qZl0Y/ezQDfMofhc96mxbkK3AjihKpLTS3wqb4by74rzrgza31oHgOV/h5IDhqW
ASiaUtQrLPUiIh1c1AmqqhEAjhKUv1U/NKuy3GOpSPHaauSo75oDqIWWSbwE5sozWYaNcmwUdl1o
NjUOKk8roPP3M/HtUSCtk4BrcscgV+otUiQziZmoZlE4mdMGyT/SNSltVI+BbTxHORD8pFWyuGm8
aJ9Q+NtUWuVdIYXiQanxSzblX+KFDZ6/1AI3D6vHEzWm1bsoL2mAtQYwU2b4VSmfaPS3gDWUbBBI
QOQas4yVyCQbwOy1LAd83tts1zK4uV2C/nHNh5dYh8sbAoHheAIhpg6llOGY05FZHY+pR81Ah+l1
LN/djTpC13QSXt3US9U61AMrEQ7XU/oDFFt8WZ+mkXNd6mEWDdeQZIa0glZ0UBp1WyTXFORAN8r5
TGAD6tlxjKyWMJm7F3p3fQiRk+jf4As8MwbNXxZqFZ5h7ibTaxIwoyU8svChZn0HDg3luo+lVxm+
OaO6qqa3QSG0xPo2pikToMVRk8k4JaAQjc0Y4G5anIwPb45bmbGtKzAf1FYe8W0ZJyCFN6Glccsa
0Z4CN4mHP8mKMiFgy7mFKklTpOMGEuKtEd7IB1xWd2Jm7x4nrYn6DDAqsN6cgrLi1xgQiGtbgiqn
RGH0IuCiAR0JEi40IC0D96xhLGItMcm7LDFdxCPIquJrawgtaFDHyQn8yJ6FFHLpcdtoztBoaM5M
9dbho5tiYpaOUHTiMWC0Om72Hr9nkqT/IkMbAtfqa2b9hrn7Zsro+8iwwtJb/S4vP4O3PtuDKz28
gBw7vFDvYRineOYmbTdv0ziAvMIaQ71gwB3jZp3jAuBqThNYP7DoMqPDngfz1tkDtnLncjq07aCf
cNOng6Sh1faNa+5pRPb+3bnaqPe7IfK0IHZb3b+LebDR+us7WOf+u215W6yDpgPXATAFDAVKk5TN
pUQupXmBQAIjiP5EFmooV5zkZ1TKzot5TQBjEQeiME99UQMvwOoTnRLsNEYpJGS2PY1OGOtZZD1c
PJw1WtwEemmOTeXdQebu5LIebGon4mdH35GFGkOm4CsDn5sd4yD2kAyPkqw+5pVEte4/JN5pAmXo
8e2imFdBH0Q/eGoVn4MR5G3085rVgMvyKqoX2/r7Ie97LNnX3+m7fTVBTbTeGx0EokCmr5+NFHK9
/tKt9LA6Undo00sEOpvDaNcjaopU5GhXluaDYx9QjSr4ZQ1K1QVVhvD5VAzLSpEAAe2oAFg0ExrF
cXVEZlIp3M/BAaf95AV6xRq4kdPuMCqMNdk63m5lUac3GsnGiq+pFjzRCNLb5TXqUTvvTvYV1dP2
lXqmxqcTpJuxqmtfoXb8ZnfSHsUSLC2goKz79geX67jaURLEWQd066BN7YWpIb5xX0zDTp8NqCG9
Mkv30lp0n5gxBh/DSIemAoLSNoXGjTZ+pinpYIcXJmeOAxWcwPeAb3UY6w15zWA+OB3q/QswO/Ye
axz7AiYF+yISnEjjBOUMGJDZEqK9jyBPBxQYmGWCfrtOJcc6j3qGpRWHTFovNBJq0TXsIZZJG6I+
hnN4WNKM2UmaEOmqaMto59p1jsEEY1WozIpAjporEzUDg+g9BzhgR7GgMkW9EHVBNYzrqbYB88q4
4zxpb05sgy7CjaoPULGNgi7yWw262ZZe/ZDhzCAt8SGDepi1dyKn3WUpGA5RWTA9UZOCSQlKaBI5
785o2F6buuk8FOwE3nXrVRT1MdSD4gVcM/gwdJBij8Wrk0bWrZvZK8VogAGetSmCYHrPrNfRcct9
axqATqkVoH8KYG+rBQfd0m9jOMtjri5EqAFflQSfGLvoeI4eyDTQ/cxDCDD8bzPIEVnzpbTtDppv
73Yj7sHpLJCAtPS+Rh1jkVtXR+AjVoOAok/NZrMQAFB1f2u0BxEYw4VIABrFBJBWuXOYULsEXkbF
CUDGzAHJuemgMn5lBuD5bF8LxqEzVeh7wAEhWB4XwHSj/kGeqSlVL0jryoCECyRYRaaFfjsCCFX9
nGwLDK+4A3Kc2cCG0jXOqJrqwg11EzWmHrkbO3Ig4UhBBY6SMmWad2ekoHWOVfUQxnsc52b4qeF5
sV/XfXitrk7cY5Vxf2plMe3MZJi2k3SxCUlHVEHjexH3QctF6KCxI4f+VwYsEe7ycU5Ed+4Kfnoc
Ly6y3k2465KLplpsqrfgQIi8u/Xu5jcghH97QZ5uLUgFADQezHdNox7Po230GcDl8LyNfxfzy/bv
ISZUepb1/z3ODSxgUpbXBP3AxjWgkfO7t0ALFgzMszwNPvLGTndpnPGDQL5r68SW5es4CAOY5zyV
sfVGKRypMp0+zRmKmcCF1fbRIU3NDFGo2KMyPepBXBo1QNSVkqOULdlbinA+dtoPFcpDrjRiVR8f
8UQCbkw53yN4Yf41msO8QRV3dF6ZOKlHNgNoHlD4vLv7qvuYlCbOjX07nZ0CUmpza1p+FxzCBpkr
FCe1nUdd1sZXx+ytAyiZw/gEVZoWtd15samVatUUNx1IaV2PRmtjKt2rfxySA/+DoMhMeyAMY1UT
BR4KkByOUGptOKroB/ss8my8Gn0bnlDxDMG3IbzpZRbe0mo09uag4xDwbqOeZsU5RK8vD+bccKIt
S0GORDWVS6Vl0Q7Cz0ZU7C5jKseE0hkQhIpjlCLHsNlFLvboIKbujoEFTDjupK8GgIngs1XdZYyX
vVrf78xSSTHHqqGAFBt7OzOs42qiCHKSzSi1EoKVBQPy7Ney5GirNrrUafgqkh/Id6EyzAndG59Z
sNECnLzdbrLBYzvovhzSdmunbcdRV+/aT3qJKq+xdC80ori4j5MDSLTcDWjp3H079vOpMlO8wCHT
WlwWNHOl48mHvVPKLGfLlM5DqiQ1yDGwNvAtM4BiSxQx4H8rdqaeQGkJvmXNeLvayBGnBf5Kkloy
ZPa4b0vzZJqjgP5Uw5/BLRu64jmcoY3gOUX6GkROeCYbFBUEgGaoYEUCa2MLnW17IlWxBRIURiAY
yqYGyKEJ3BeBF9C28CFCjSM+iROoF661s8dlMzS653n6Ai23f7woursjopi7sRyhdu0/zARnp9yk
BQ+hcgdaC0CQ84tmyGKHMmUJ5MYvGzlqcEG0AOQjhhorrosLZyGQNmN6GIYgqDwegAR6oi5TXbPk
YF8fQWqooFZNM+OITt21kQqihQwqcFoqhoZ8AllA5wIg5PSD6Q1OlOI7IUx87Bm5X6Qh/tzvDQd1
Fe7J38fU424xn8ANgE1iY/xyl1DciUtuHSLGm5Omo5HAtIOYQuua04Qf70S9xUh+iiRj5MSoel26
D9MpKKaV1nhaDp9yLL++XBjt9AJJ+qCWw4kux6hHfxbqRe/3gqvjH20UUjh99HYv+DBlHf42cH35
37rDxnH9yqwcgHtddtBsIFRC6Hj69Gcyzaqwt9StCHm3/kHvouiPSZ6aIHS/HePyD/8V5MoIrqf+
DZDNqbi/jkUEcAn2TcclmhxLzMPEXO6aILHPg8gaqH1AdyHk4QEY5ZF/eR9qMozbF42Z342gRrGO
pSdIOjpAhNncRX4BTa+jWmIZh3kULMYpNkBNO0qkcIIGj8E1PAe/Rb2MtTpBEE1a4o0+MXfOUP3I
68Bvpw5y16hw7z2u2PSXbtVCPEGAkygFn+GRRhouqy6TI1kP9W10yZj0pfRtdwg2Y6BVO9A0ph3u
MIdA86mok8o5qZfjz7ezRmjhrY61FHT1rgRnkGcpD71tl+AfhnzqOHbVNtKd8TljboA8PkoC88AA
25iYvhBz8NAEFgrpFJ0wA6kPQwnLpS7KXzZ8M6O2tUM9CJEN88j86bQ16ngUKdqo6NF61VCPbA/D
NUQzsDYqYjDPUDxq6wqrLWzSS1/PrxBC7i5gm4GcpFIcaYYx/iPO2k9Tb46fBNj9dl2f2D4Y2wvw
3WjfBjxrzyBmBCAgKYB+TJRCCI3XhmKm90ATMrugVklGv6qK6MNex+PlA3VtfY4+oOLgiMp3XBAr
r6tMcd38iSd/1tbFHpt47r60woH0G/JoTcENgJ2S2t6B9l5uqwhZazxqQLW5nLeTINxETYZyYjpe
08kcmyQIqr+dz9VRffG5ZxTg16d1B0AP/3UbYDb6nhtpdXiwL7wOa9zD7oFoHR6mkK2L93nLQUdn
89zweVFNJ/COlNhFhvMEGom8QjZaWWkslHHxk3FtshjsNEvk4qdQm+bbkzkeZG1tyEYLTahMgQSp
Wo7GtNDdeyCPbtWmP+mQL0byvm1moA3U7aVQ4Oi2bt56qy0ws27jME3H1TDO86D+QgyYPDXTpzl3
VhovLopiZoIJQYZNJ7YX2pY77Ltw3GRvVE59AfbANzQUBuPiGxicKjzmgB3QqLZtDYwNFVhPqdtq
+U5j4Xh2IGMjARi44NTjPNGWh5qEM6XuNuobGgZ53HMvqU33HEvA6tVuadk44aoKGNVisn0J7E0m
AHHFjUn1TE3quPFuzEEPvtryAujcfASMWDduZDbKL33kdpexAYGImENnG0PfA7DYobkiC9pcyUE9
suEmYwTO3MGnChEPYUY7jiOEHfr9oKVPUFAU+1CVccRUy6HoZKcme8HGr8YSv7fnxEHLVSwY7fEB
wn86jaihhdQaZIduXe9nTWduGi0IL+CgZzMKbF3cPVjTC9kABNOaK3WDQkDzXOanpoPikZkhz0wN
DescVCnYhP2x3BTkNrB86l6iEi0w4e2C6FMGumK4G0My2jgt4yWWptEqQz7hOQq+xnnTa8HP1BRf
s06yVzC4l+dKN2M/Krn+2uujs5/tKtlKp/tugsf6kndg/BvZZz6gaJwGJcjdcF8ffKZRAyKtF5mU
885uB6SZVTjZwlHTQBWTNIdQLz4JoF4gPT9BdFKyzAsgEHikIakpgp0r8/KYvdmIJALaVG+2lTNi
KqyXQto9mA0YwC9ZWJ87xTLaK344QVSi65jc5PmdzS26qlyWkNrAUHdv9L5LRKXrnGXJfx6Tp4TW
s22ER9MYoELQaBJsxXq47auk2SzjyrZjCFxzAclg5Xc0VLUN8mZYDrKuSXCLUASCUoJI8lNCXUsV
c9KYmmVYKwamu7EKp+HddKYZ4oAS1M0aByFbVOXUwUugmfqWdbhLWu7q/44O+J3NpOv8PNH0bZM1
lUcIgMdAUcybuQYNiGuZUJ/EzXuO3Sb0UHzquoqjD+UzUCihcezw/ORoDp+3d6GTM5gbF2wxfpsw
aLdIfdhUZW6+CqShthOOb7saxFjPIdJ+HyBxEXqpC1A0r5vkAzXZMGteFQhzv9q0Kio3HDJT23yK
7A3wpS6EPazgZsVahRL3aNsKqd3IRA04ototKALAtzaEDvQdVPBksufCAWUfBVtu3h9M4dre2Fe6
B/Ka/lKqbF+TaheWie4DK+3idUb2VaUE23kA326kfxA0svP05ObB5ywUW5Nb06Ut1IbprhuGQQ38
cxd4teMEJygSzhfGK9iwy5svrmoonIb1oH0b7Q6E2+/2uxWXtZIOFDyQIAYkmtZ+WGeJt8E/sU2G
GCm/9W0t8WSg1501DX+aFKV9a8z6Xu5e2HgCNxnuxOmHW99aKmS2l+DZRL5xuNaTPW06fTRQMCJB
d0PG1QOVH8O3KI8xYOM7tAbfgWmyfUY2oj02gkUeONKZCwwcjGIYTnnG20vsFu0zDt/tc5PhiQRM
ebEhGzU8i+enMrKXSSXDRtMbB5DBh0B/79e4dtIhYhwOkReDMPV5dayv8263s/xvr6McWg5MUw1i
DBRcD8jq58FfORSNPyYamw4ikuN+5lH/eWrNT+DgyX5mnf3bgAS8zZYDVks999OxF3+GMa7rwVoZ
fhLmFO+jOQTxcTWwmx1A9q0Zue5FKSghrFjlsh1kp7o6andx1vxBo9VOQ2qioETNBXWRXC82pQhA
lKR4vYLJHjZ1lGm+ptdI0q88Xy7k7U+OaaEwHnGrnXpkm43pZhjFdDSLvPCxx0h2lEim5DKqcwDR
sSC6NIOmlkxFFFcnIxGvZFqT06hGzn3mcFyFqVw1ecMi0G/N4C/p6tEG44HKw/2dspOG1Vx/U6Xc
uJ79xexJNJzrkHoPU1ebml+nIApbTWNsB/tIw9WsEk3OjNlSOrubhfRnzALraRi6x+FC+hNA85eC
6dFnJnN7ZjF/oduIWon6lhIbqMcbijjhH4eUD8fYRDnQcoHRpikuaDVsaibwgwgwwCwZwDyP5DYd
nQIwAHzGJBihNnmfTtBVAMbHUE3AwaWCLTxoj9VwBf/QkGBAVpPse1ElFyAA9VtkgbiwqUCzSsPJ
ntmNenkPCRsLqU07LNnNVU1eNi4wSPXUuH4cxSAjBvq1BAYBdcm8ODcN4JAolf6k5yz8pOWjfIpY
9YKv3WgxDXVxlAWU6ZDgqv24L8QWQvPDZRTQXiR1xUimkNBKgcVUWo1kp0YChQD1M+xnwZJ+4tnQ
eTw2h/PYF6//fmFMF8uTKmSryjby9aJoNnc8KyudymRDENTJsnlDJC3ErkKNBPPwHrvTr2FR5SiI
QJp6ziJcMf99eGfTQE8cajnfkI0aOQxy5zoDSNHVxnlIUrV7roethRpfFJVgu0wO3MS5N1f3exGB
yN9tJGikoES1Nm1cb91IgO3y3W5pELaquBKHHiFh/eCoG6Vd1QHOQQ47jdp9rtmD59ZDdTNBB70V
NqBSgSErENnHdnVLypTt4j7XlhgKdOym2qIaecKjb9Jf5jxt/aqr522tHmJ1GeoXFteo21nH1OtG
YJKbHvKbM7mFbiD8fY5RRj+Hiec7Oi46hckgoZDFHYp6cceGLYPlS5V3Ng0TNwl0TJzqzj1E+rSx
kC09hdEwnvh7j4bkINsQtwAvrWNyr1PWFVYb9VoJHSJd/+vBvMY/vKI+RNPyVmjGOm2dAUbkX2/l
IYaGv3uPZDOcThz1+salix9UNXrf1R6UmEWAQ+io+4zprQ91S1wYQ9vgY5QX+OodWe2VkT5/JFtt
GiCq0iTqHRv94zCDermxp3JHTj3MU6/uHXBqa3r6UbLmO2uT6YeDDZfXgPToBm4+HTCci5kZOgCd
5R+z2WkHzoYIbAy/miEwOlSdoZJttVEv4r04GGbwc7WHpR3dzNJxn5A9gLjYQQkteBPqpZ41qw2e
26HXwBKiM9wIGxzd2i63eMayTRm2poaSkGw4iCIDA4YKp4mQHZ0udR5fcgohm1Kcy/BRGxLnc55k
6YFSzWsmOn7PSVsOvoJ7A/xDKiNNdgpLSgmuZhpnhaJttkLHwvYOXLFjmwaoFQScONSj/JmaFsS+
J542r+5kZIuJ7KY6kJjI1R8CPORAogjaAijN5K8pa/LnVCTjacjxG0aFDwoM7bE+4RsVcHlUm5/T
yf0jmcqs8M0eINDVW0yQJOtsZ2sHFbatEG8GrxNJB6+NawYxrjSRi1ttkfrtD+oroci1ZPPgaHI8
jRozeCX7MPJoZ1YSAIj3Xce6u4CMjASncZOKTVoB904xpWGPy/ZkEmzezUH8rZui7DxVkMuCqkad
eGNkTNuQROXINZK8Q6tU5HrV4ON0AUUlUO+J+sIGNfyTrYAHuW2G4G2OoyvU4LpwrxyVFeCCmyVt
uF/dTgo92ya9lQZoJ0DDPokNF+V4nqNyb4W1C924Djsp17SqjcCVKFgVhTE/FXN5yCecN6eOj2Kj
47rgYA8AAdIwLyL9iQ2gHoWwbL5rh7mHCLGaR4157Gyrf7ozJ0huAu49+JwV6RF/hemGz260ATUn
6AJ06zqxIvgrHBq8/1F8D5xi9JPewoMD6mLeHR04dYkrPG1BvBxYUBr4rZuMRB7e90jyBaHc8Tzb
2NN3xyznV1kFDq7SsvJoFZr+YhklKChm8MFNUVr4dhOretZu6gCrAhl4a+qXETVhlzaOGdIeBrj3
3RR/775yWg8KOP2lFWbojeDE2Lld1l8qxwEmVjmWGFsZydOJtjg5LkeqCabVTjN+Z4NWHOjkKnAR
/B+C6SXxdbCZxqg6PbyV9SWop3XAujpG/RdreggPRkL7FOujx8FYeE7GIvvEweW2dZtc3xrAz36a
3TC+jDnDLscoBegbJ08gv/ZR3Ezdi2PbOGhaKL8mlQZAMQSaBO6PdpDYvbNDjXgASMrNgRw30/LL
nLUQrW0i0AhCaGOPhHt9wBn5dRkyp83PzQzV9GTOfjILBxglIWMClqVy3+7ZjnswHpV8hmYa+CF3
Y2N3526U/RmgjX7prbba1YsA9xFgWjAMqA+vntme7EPCmyr5TzqC/V3XIKHFWyv4aCXiGZpm0/fB
YNWG7JayI9252KGY+2YPeKpBwcY4BHW1r7Wmuwp1C9+1WnxsDJDikWo82ZJg/EARZDLUtT3OPppH
TmpCt/9g4jnyuMYE/WVTQCd0UunDwg4HMOjZaeOJKOh3etKCobPqknw7u6i2RrKqubqq4UuiUHX7
GBQvnQjOEQ8wWwx1s+/T6j8ZB0yJGql6eRyXO5RK9R7qtsD/vLqp5855dC3cR3Oq+FCbTjE/Q2as
8FzdYTsyllZfXe+WStX6qVqf1qMY6i2zw26Mrq31uP4oowiwCmjsLAUKD6R41ihRqpCM0R6MAyHY
sVURA8Xc1TMsQQ/1DjSELtG+KiGjRFPyTAK6GzlHpwJfFwi5LjigsWuoRca1I7bHZu7qI7Jdt7SO
TFBsK/dbNwhDZMjAExGr8Ls5FBQreBe0gcM9DVGgBmWMDPDtd+jsRChZUc7NlrVgXFvxsmsM9agh
YO1DyEPcsuAa87ulaZmHeTQM+/I75IbLnZtJBsHT0UzPSzeJugzZrNLFWbrUbb9XrqXbqGfdnVVU
PECCXAWYQ5+ey2Lu97lePK2m/1qeXA2tvHTVmiNUsIFWUQstLweB1WRmDDIFv9bOYtvyw7Cp/SnQ
2nOK0r3Si5KyOzPHTvMdWXGZEAa+25enEkWKh2IcrdIjDzV34yWSrIlaJKH1IE45+9jMz/4yXv2P
8++WsjvQf5kaCEBKPdHA3gnxAhk0zZMGrMyTgQc+84JIdp5lhNF+9cQqhoZy4Ld6tuwjzahL/jaX
nEz/VnaooiTfOtudNXFGfn+7mpaX0pqMHXAe/b466JUCC8VWEe75YwMoakVodE7Nr1kJ0NTs2EhD
qGZ871XQw6u8JQzQ48ojP42pF48gE4jG+LZOWZe5C1MvNqY9srCre30HvK3lRjpl5pN3CSQ3jWmd
5Z2sczprSH1AsPCAm1El7DIgyEmteRFmhoKngbRbtBFB3VzItog36yipOLRZ8kfCrXIfyIpdzcEM
d5Md2EdRO/lHHvKf4DbK/9DqQWH6BXC33GKnPkhAmIUE2Q+egAEOAVB9xr5QMnYuyhyM9i4w+Zn+
c7Ym61MKROLLYMWbptGsT2QqjWajR+BypZGcdaQSeXqlkT2Po8+dXh5rrRZ4JtfaVtMad9up6dg4
5cew0vwWW/8TPcSlzNOtHnVg7q2i/FOfxALVlwJ4HPVMt8Cs+WJZX2lA8XE2/DTMXFzomT/WUbqd
GdTVKAIZZQgE9sbo0WJ4nkLL1nY93ICXX7iTIyOkQe8OF4/WIUad5rEvi+DJLDiSCfogXhtL/7OY
xuE/7nMhB/M/XS9+CDAdL3Mh11LeEi0Ud3OZM84b23aXufinDDwgQpCxVKjnGJfP2yHIwu2KejYF
UA84XGcoAzcgIVo1W9PNpg80oR1Rd57U1g/WJzPQc8V3EJVFf0AZB2So7hh/wIHcwPdLxMHgAUcd
fk2aWvsEakXus1mvP4Lywz2HpflXNigVjTFpvuZTYV4coOY/6hza2RESn2+xyma0jpd1Q/UhbZzq
oxbOyB6AB2tLExh2D8+JrLdW0Eq/0INga5Vzd7FVM6hiqkJtJKlHtkDkzJ9U6RU5EseFKoMZjqL1
lj5F4d77OGVjeVzXod66th5Z0zHGvSHecXmJS1yO9vj2iQOkytIYRy/q9mkvW6inj+WFxpYK5kYe
eknXAJyshmT7rznkQjUpdlkWUix3s9Wcbuyh0tYaB+LdIx4+VK+EZ+qRbWXpY2ZXQtrP/vpgp9jf
TX2wmek3tUs9tyDyHpBMN5E2AvrdG2SFE5TphtBqcGOojYAhexmvMWRjUYojP/BW/xuzGtGvdZ37
ivvSYAdN+RjQQR2E76YOpGY2yVOY2BDnU+dZarRC+w58ZHZJuRMCrinkCQyhbxG2lu51UVTyhw69
HK8AbhTCiWWC3VUtDutpxEg5Er80fvfSMQXa1ZCAiLiD/3980iHXujNwCfpMn9xQa5E8HVkBxnU4
k4Gb+1CmKYB/+JIwgoE9AUVz64HCbvz3qRSb4//dl21bHJfvAHyO95qs0k3BBEQPtfZUxEZmXbFn
2CZ1b+8LZ967tuM+U6PzGsRdbfBNn8Y3Ewfi7ZaavUcBkAVDYkPr271rauDiVjMpdoQ0DDSZ3eJY
QMZwWW0KZAoabcPB5ReoCTIn7rZUzEQlS1TR5FpWhZ2gvllN1KMwmwqhaKzja3SphtITfIX1IgT3
TNhAgS5ItsghJzh9gz+JbFRdM787lnISqq0RpplsawHl6mjI/UpU+c2VYX4Dg0V+GwbIHLQheOi5
nbimVyg3L8FRnufJHxSHDC0cWlYbZ60Nj+tc6mWqPkc6+9W8LARt4k1mzdaFVlxfVdOyjzHE7yAO
ivew2qc5bzzOLOBD3x1RH8i9lkHVkHFdO2eydLehbDOUldQamPZhIwcN14Zs5CUbDTutnHwz7Fyf
bCjB0uplGRrX0El6G68TK5Rs123V7H63NNiVum2ZMXG0JEDkZinar4ajx34wp9OnNnY75PrD+APH
BnAnate5Qio7h9b7DC4SFLEcAlbfChbYXsn7/DliVvYMPpb8WTTizHF0v5DdwpftFmpIEOQiNTtX
0ZKHXEfBMRQ/t4tRtlazrXUAxggc0aFQ5kn+Qp7iae88oWBqArkqMMVqVNpb4DvtRWMF6q3beJh/
kI7KqplyN3zQXyFPMyMfg58aeiyoMC+AnJmdTRznE+iiJDKRfTk2Prdw2dwbtf5ENmpM5cXb6W0h
FzMF5GBCfgI1AIhIwRDirbZlNbVGFSFRKKGaSbEALca+jVsPZILAhkbNXLmy3DWnZKKjtpmUu77A
CcARZQo64c58QnUTslJh8IMloE7WYmk+rfY5APpR8vgnmchJ8dRr5/APriatJgorSr6zbQFZBZX6
ylQSrI76cOmRDX+cfSFBAUxOatZYGrql8cUo+j/xIMqPc5cVkObjm0JP5EdQbZ1AHyAuIe65LsjU
9oeGsWcyrXbqaeOEfTzFzRmUPRMBTiDyDGFWAYSollnn2CHvD7bO/7e1mkqiihQMtxtNy88LnnK2
ULwkpuRrbeKKKxwDpE37xMmeR/A9GwFYWiaZ588dKC6fpW0XO4orZx0XyhRXdNYSB1oEaxNok8rF
/WLCWNkx8I0HTowHFoxqKKttEAQQYlQ0Gus8oscAre+LDFC79RpKgCdDo7kZ4VjxTaQXFuREWXcU
+Eo5OhCeQDkTM2/UzIozo+a4dq1wFbh5cGjc+WHo4XQku80q81ZkqKXt8Omd+I9Batq+MrGDZYPT
vAAN2L7opqyBPLeCPdmoCbXPkwzlB/ALShCh7elXQb+pKOxB9mpHRzLR743s1RDEgOHO/xULfsEl
dkBBG3D10oUMhp1t6y5sDqKO+Reb6V+hsl4814bNPkEVFVmZnn/J61zbo5ge0ifTczdA9MIiYm9k
t68LmzcIGtIrIAPhfm4hk7IYF+JvCqUmiwLceI9Qf1v82jx0pzpvzobFo0smoQgZoR7waxG41iYK
pTwWRRx/rWYFGi/tF90Y4g9tLz9TFJBAwT5hkFSmIa+KGVR13XDt5YhnkpYGR5vlJoAtpdwv+2y1
2QZ06BphI3ulvbZjcucpa6udNIIOqtJlWxyqMH/K3eEJ7NGgPhcVaC3WvWRdV7O+o42ghLDrjulu
7q07yFZqcfniWZMOGUgKBdTOy0NhHf+R4YUIX4gJZg2ZoJmgDZW+kMus9t/Fkq2HNl1Qgu4czOsl
M892ixQvH0ExbjVAASLRYz/1nNtPFoRoPMiUdvupiJ0nclBTtVIekF9KluB1RqumgXsTRRhCSepi
JWpofhC6Tzg+zY3h64BcojHiLWoGUMBYSkiomaSAaCt9xLgaGeTEydyN0Eok6zKGHOTO7qb4SLYq
K9+8yxyKJqMORd0t0nLI06vsnivi5Pg/jH3Xkty4EuUXMQI0oHktljddXW2kbr0wZEZ0AD1B8/V7
kKUR+/a9G7svDCKR5Iyqq0gg85imkVeo0c3sSDFVZAfPmpPjhyrd/dTSMpwDujlrSvTKFFVX5j9b
2MStc89oDlD7sb8GfXAdS2XelDLzZy+r7uHaY+1xcEYoaegsMVUfL5Kjdw0aad2irrpfFBtluoIB
gRTBDjpKoYmy+juIa/3KbR0fYodD9ZRlyUs7s+odxlp846LevJ91Gp/6Fexz2S1Gk3HC6na0u4fc
m7cDUJvfIigQbwaPm7Ai74YvhTn9iXsQrwKJl63bhDvHXh+UhLvD/cxP+MehnlCfYp+Gf1M+3er/
4/aUgm5ti//kjmeDc6UDM1zn2nVYneXYVu0/TcT2r6qv1cMShlFSfRwb74VCPaqhV7fef7LwyEVe
7ZqCvy168HfN+CWvabRRSAFs0M7OojfSjK8oRqd0sDqluhWdUuJgevfETv+qWkP1u9nokhs+ff7g
zGaY4u19G3WIzlJoq8coelyXkG+nN7ynYEn5NzVnDnoyuY/Kgo7RYUqdIMRWptzSkP4r9TT4m7K3
JZoKSsQh2K3NvndBt3XaY6vck8r6cucPfnxZDl4tE1TKe2wR59T5FUuz3FGsdF1sDimxKfOv1L6k
ViX1NbMWoFLW5AnQCeh80sRoAMnhdQK8WoR6ZuA13FZYq2Z1k8BTVHc93QkgZAimHPBjwHQ0I3O5
F3pTzaWLrbWZS/8caJaC4yv/nKRVDxPg4akvy33huvKKMmpxpbNpFOL6awnGYpD3GTYHu7kFlnkJ
URpQID89HgE3re9EB8oYO7ScIScEIQc9sVyVxsm4hq/FtF5i9D+Qi2nYNp2Kw+VWQl/LXCvaRy3/
OUiOFjolA1jknmA2sv90k/s/wOl7MNnG6dBq5t6s2Xy+5RkPqs5Bdy+Dem/nyt9XTvuiEiBD6RCn
wYxFNmFKFeFHHY0sXRIm6zC6SSkYCkMmuABOmd8GuM/t4daAXWfG8hvFXEto15n6LTBFd8xz52ep
U0FBGS95lO95G2S3Npmym4q9/rFr9jBd7WPgDhGXXgRUeJaHslWomQGxppwJkupJ+bCQQYg0ktt/
5iL7JtPmi1v77q3iqfdYz4+O6LsMUAZ894Fneb0Ph6h2d41dFCHlNlHh3ZomttdRpewNDWkCzNkR
7VJfHGyILQN8Lcp12ffm1XYhD9z1bQcrBgyNkpvXpMLBH/p53ZrCXvMCpjpmC2GPRnMnZBTbaGO6
PpAseow1lNwn9vAE7K5/SP25hkVTLqS1qtO4PQHbNO7NsdkbompP0DcBwsfSGxYa04HyOn8cq/sl
/2t6iUl2qySoCAJWIH2Eun6Ejtkl1ujyojP/nMWpGDHRh4aExAwIqZgFLg+nlNPAmA+7be9gtYAY
wiPrHdTQ5LlK86/xHHjHQC+5+JyDHQCe3DzazYV7dj+u6NTU46E249C383YDUhJmKIieJLpc+gBV
J2MLD7Ac1Mh/Y62j/wo0Thi6ZEUS0gBASyDj/6bRMHMSNNHTSWBXiMJBBeP71Wwm6izLRp3pbDks
McjqFds0lyBEAhJYWOI38AdYmMQtPw36QGeG22sn3wqYwMJOOViDubPhKPBgXcUE5Dx18H6g8f3y
LsEUndJUh88G+g59tSF+YGxku6LQcn/1AHIJxUwegThCrMBAUwPpzGH9dMzwO7UkePcL4sXP03kL
00MA6DT6giY0bn4Dy+1sbdazCLMqtfZY4SfP2NxFF2CRH4jL3Jrw10TnBNpd0bSH7lYG2GnqnoIC
+qfVyLvN7NpwwtUxRxrApRcXeu8HFijcKlDmo+VZ2AgnkFCAYvr0jSa8Qim4LaW7rvUhc5dryZ4E
xXVQZvVpmXLlPTfARa9mu4+xmU8MqM+iYHBcDlPa+5DH1FQqCmLbmK4K01RouFTlqfLjj4fOSaHT
tQQ/5Uh9yaw8H/h24FzARpuPgnvTMam7GRo1GC4xeHfgE6FxmZfXLgFV5H/lLbG8qe1D6X+vCq+/
dGXRX9g4YTtF4yZDgd1tIH1cjOg+6wPezMUF8rPA1GcTKOoxEDpNgkMyXgoyyBNAylwi2+O70S1v
baq2fjDB4iE12meF1QIMJ7PhQDGgxI0jutQlCG7VRsDo9JJ3BgyS7BS+2UEPEH6Qc5Zuohyr7xFu
jY0cmwcgsAD+65VYdbYn9syMUFacnpZyB5UpwJxrju5sXz5VQGhYawDQOLL95KOWU0MOBd1lOZRX
cG2GdVsnbD1MHv7AwZjxDd77Q9iULnh+hlMchDT4Ey/8eB2VqUCFoXGfeBZbt1m90IASMgC7Nzmg
F5tG1XjBB1D903DdTHKJ35Q+TTRC18caYefY3eMSkryBNK+AD+8Be7Et6YfSIcmhi3sft5X/UgRx
fswsmQFAAM4THMRbLRvy57WUFz6AC37zQi8piptFMu3TAJ5NLB6wiakj+Aih6p1PeDTRWSes79xu
nQNAB8HGDqDXaikjv8HSFO/FUlqhFQ/fULetAEPJx5vpOsPN44UN8Ufx0JmBvQcvcAgL5sqt3zIJ
NEI8mDuovEeHwIiOsplY6DrBS+BJpUHsP3zHY29FDYkEZRnmDuae4ilK8xP8hM11AT2ctTZluSb6
MCWtusLYAUw4szEBU0EsM+zqlBvgD6jMPEgjkm/TDIiRl7j5haVS3NrYy1eJhTUzBE3AWimcc1kz
+8Ohg5cH7AWhQ+x4zWmZpFwzNqN+JQevhu9DvKFnauDPv5mI0DzWT1h6ONKzdaIn5vKY/Tyts5vc
fXBUvoZXqbmzYj97mEuZP9AZHbDTBZUkV/GG6Vl7aIBidXmxQzNqvJSDHLDOBTqrox9hrn9wZEvZ
NKDC2WYfXatC6vbuHJ3o4I8ADh3oFB7N0Jtn93iqM6JlEizk6FTHWJ/2Y/bWseqFaKUtltswu8vh
vTqV0S7vlXkiSiodKF5HdhD64IRuKFboXJoAN9U+OG7zQvGxtYdgPeAmUt+EMpY7LTepfbWuWdA9
8dIEyXOAASH8YY3XBAjrc1qU00rqIVjIwbEwIB/a8mxGWwMSO4BmjPpAZw6Q2xAKy+RmiaWsEOcS
LAwoZf5NpKAcXXGunemGNY63o8klTmcOw+PSaEBlRl2uD8GcV2uIcPBznoHwyiCQWFRBA70bHIgd
TWf47f/2fcPcforj2zx0K6wEcKQpmfXvfm4Vu+Xa5ZLUtTejCWYzMUbiSWEHU5R7INnGC4U+HCCZ
dKGMypf7exyYqjU69s16edXii4WGcTxVMGbG69cwhHRWzAHxp2fWaYBDtYPGwPDnxWx42WbQIOsl
NMjxGx/T5sBH+DxF5tDvF6YgkQxh9/tnggrkNEsTdAXO/lxxZx5SMIjK/7oNTfieFIACqAAuTFpt
x17Ul+npOJIwj1+jxgiMPkQ8XA/PXjvHXsHs2wN80O1TMgf2ic6w13KbbYXKKtS4mj3FXOhJNFuO
r+w9RxUpPjQUNkIiYgJSzjYof3irO9fyEzuzKir4gufQJ4mqNHoY62CDeiA/wjUIXxNiaxJvU6bO
vBItIKRYNT3FllXtbTWhowcYP9xQkxZ4w9Sztw2YtQdqO0Tkfkqz5IZKY5r5z7wPnQqaXSu9sKm9
8QD+DMOvR8pj8VWBe7vt/aKUmw6glQod+oupjaTJTTrzbXGAfxmgjpQS2bEKWQ5oJ+UIDyZrq8lB
8Rmvzf95Xd0E+XpooGZJfBHhOd1FdObhzgihIR5Fhzt9hIZYoB/untEAq/5Xsr6W7gTs7Qq6uKtZ
l7hdMRWPDM21evbKBwrRQZa1v2Ed90IaApwnH+lsqMSHXIpnpQ1jKyg1ebq5Qx/Z/fPWHzV9yFmD
bnhl/KQ/zfKx0/Ceqv80bguFHo+jzxVEPxL4Kl6mqTRfphrw/Njw5j0NPXhUwaNmTjc0NKMmAtho
RDUXaJAXbrD8cRg6uIdjRBlzXcArMrqavEH9vEl/CFGFJd5Q77Oqhm0shDjgjzu/RKZ4oQQIoGAP
ZtXB1SkeuIJG7tJkoWYKHWJgNB2B1dbSURkLCSRSHhkb3xmTc9aWCagwDsCEyziJIEne9r9o0jBq
vNvp9PO4pOuyUhThyPgKOE7oNPN5eAQbsQqTTIifs/Vu4lH2y8MDbVVGNQQnuREDUh0kz7PpACmA
BcqGNmiZiM1zEBhljmerAC1EA6kV8bywpEqEwXc0okNMxK5l7Gh4Ng0TNkDzHlyhkBo/psLqvAsc
bCL+u29EsSVtwIN36RuNaRDvIKANso0y2nMfzc/TXytzMA8UNJ8kVO6HbshD0ActFMwaWK/oHPI3
Rz0CRoT5zWSlOA+6xe7Pog5Zm8tDr4e2VXo7Mw4y6KSjH5+WnD8ksr3SyDLfeWr5uyzPp6sdO8m6
ss3qfez8i2fExj+F3+xnv/C+lU06hiiSGtsA7tS4H/QuK8gb70dQ9fAITdNx76M8uqonDv4gBb0Z
5COG5cQkI+TAwcldp6bw17zvu0egSPvH2sIeoQC1TZrtpjXQLdCt0w+HPt+NLDLOlaVQzfK/Vmb2
FYaT2VvWpQqNlybb4u2SvqUz+sAzIDQPXHbyS4KmJnDo6ZvWhj9JwLlCShNi6temD/I0zWbBuFex
ceLCd9bmnN6wLzfPUEE0zwAAowrhElybArFI673OgbYFHqn3ecqPIAwtsFmC400AF645Pwe5gAWq
GKz0AaJJhvPLsc1r61jxo1sC5OyzrrjAN9N+rSrU9mnIC/ZxSLNLMtPJyzCJ7HyHleO8rsame6rY
OICzMLMDs432KRhA6o2cbzQHbcD2KR/iCKJxce0+uBJ1qDQpN1AoVS88svtTrAB6pWHSG8FtkG5I
o7Th6iWtIVUwg5mGRpd6Ge1UhD0eOvs/XWduuviy/e3c0plZQ0ovhZjEBpyl6QRHJ9AjQdxEOQGY
LwPGd/60KYKoWyVwdL3QoXLr+oJSgAoTyDWuKcbwP3yZ9GEZ8sL0DoVtHChOGTT5aQhqzjscdCP4
NuO+lLHcg3I7aKlt5xYf3KcJGkaygognzNlG4Ei7KgvjghcPcdpba8PM5q8ySdCX5NE/ngsjP+zW
fgRpjGpdUfbXKU+/DU79MumXIKmwMX1W5lUBS/Kp3FBsmYCy9QFPqeJ8jzO2ycVgHqCrYZ5m3gF1
TKf3cZtYJ5u5gEDPQktzIEWH4lqbRn6+5PPVQw1KdlSLI13jmLHYaIp3WLaQngDI4VsLTM42BzJj
T8MYTXwVvcetVe8NZpRbYfXpt9yNt9mQlF8gdTEdIfyLfZWOl3x+iSejfkjnadfwzHysI4APaw/N
RWb05qMhXPORQzfgMBU8x+733xidYafcw8Dqka5kroO9YclA5sirddfEsDjOOvOoBVe+Y92Ewhk0
4J5tyN5tTcAVzxBujE8VrGF3dp5XNxl7LCzMQq0ZaIAhfTBYHj7mjUSH14PjWG31WK9MPl55egS7
GbEOtM3YTA5jMlZyA004cHLIkIyyaL7Dnwl84ESu/czp1r2044desObURFG8RQcl/lL3DhwpLfeX
W89YUfv2+9gEf1JF2jQwdhNYrulUHpnvTV61a7/u2k2nReCEJuOZLIHGiGxtuKzoQ++o6ON4pnlK
tSwudwAgXylxuYQm73l8hNu6zJLXwAj+EYYqnsY5NU9jj42RH+Tt97HttmPgVV8hCVLu42DUtquO
8z4332he2eBR4l7QwUpV9xI30c3r5/b7DP+AMG/mXVbwDsSb+acLjcujGGV7IzHNNLd+TpGLGlzT
sJ3DBx/F8xS+EllQ+EcaJxV7s6xMrSHpecjbJrnOnuqjdTDt5xYI5Pto6gDNnArZ4auJxwfeTs2l
nOYvFsujp24sinMJP+7QsGzzofXnn1QNoQPPJb6mFipZS8EkFXa3rtBAxQcPwL82Ao7I/ZdOO+0N
R2d40penqXqmQVUpcRi4/dqVpvM6CQMa88pKfw9fO562v7Oe/a7hZPEFDdsEz7fJv6iei2PXzfOu
gZPeLenxaZl5an0bFAB5+iIwQPYz7Ci+4/Mow1rF7s2OEvD2Cgvt28qAWa3jt6As+WChz93YPNLB
V6l9KuC4XQZRH6woBqJRiqppXR/awf+TB+n3BtppkEhYYpScRRJ2v7N3XuJFNTBojZtQXqhl80gT
Q8l+zE0FWBj0Aw5cAbecQXD1OWhBXOBcaqE+1tVrdElf+4ZbqwqAXuw8EnnN6lyTyWZjD5hGcpVN
ju4O86IvqnN+2k7Jfs9h4ZfGl6Q3oc4OVWhUhNr2NncCYPBJngwetzeKW27xIQTOWYVGC7Spqc3Q
TuY6UAKmj1luXSN9yBNjOpso8AW8dNwVpUHmEIU9F91EyqPY/SDQNE4Ed/F7xrX3ZMET/EsHtSsH
MOkCJ8eeOB8e6l6hYOyCgQYVBvNQFukTKil/Qstkw+BJ7UFKJJzt2oAY798cU6FEzlAm3PVcQmA5
yv+htzTv8d+qJZim9AanQw7vT6DD3PRIQwXZyEdm2Ssa0VU1DD124HF8vKqSkHE1UECA1nLq70AD
93aVmReHEQ2llefy9okOMzozYVkDW9Ez0d1jQ7PPPGHdKAFddXmwZjwBXVAMRSgnLsLOEn8uEFP2
T1bBdN5yEi0GpyXgPpxWWh7wPnYbBu6r/Q793vlJdg72ux4TP5MhDUEUADePdW8J1hF4NYlHK4Fz
EfTgKguF8g7W43qYog0X4nXuhPcfJTk9Sv2jrX25EQUE2GBODwwF/XBNmq4yyIOOhR1WYxSBylX8
Yj3Wmvhjmw+TK8wHfN3NB1QQ+m3kztiD6tg9t0jZq+fXj35rwuMQDwpQMNFAq0rvsUqqCd1XCxLJ
f2M8r8SuCeKb5c/dbkBR+avTQRSy95IfNvh9oZMw5wIFafshrlqIQtpt8qPyjVMNKd0w6brgaNQM
2wnWptfIMvAbmw+ZEukGDxwnD+GGAvcjd4QKFnbcT7JE7TSqbo0eUAT2WQ0Us3MwdWtWhXAUYE/2
79lypn8yG+IBeeIOL1DOTrcBflxh5ExyeDC9AurApd1vO2OQh9aYBuwNnJc5ZQCnV5aJqoQawN9I
3+7VlJRDMSTmoNfelTBRAU1WZjT99xj/kKeIAyjjZp5zdnWBdG4r0LGKbnTOFtTRZBDZx0qPPGx7
qzXlUHbmY1nozd85frooz1hVfZwsVRw6AZ6YZ2AbWjflhlkj1KL0sO7B8qEzOjAxYn1Vdiq087p8
MCMbWt9zAwKu6097VJSKtRnE9iscJj8OuwSyIstsAvr3Juun771q1GrwbPvRTDPnUeZjfB2hPLCE
bB2va/6MQte474TvXkzXTl5rua2Zb72mQ56+lnLb6gHsU+enUb22bXFyjdx/5HNnvc5GeR9ZyrVe
Cy4+jP7OGbmdv0xgQZRATzW28aWaKu/qDqi/sDz+qlTSH31TodCrJ4cyKyH2kjpbsIp/WL3vrgGz
NG7gdP9kXjx9446hq1BDfKG4W+c/cxV8jM8BWH/DGAx4kKF5pj+0Ii6MJ4DN11bCrNcp9iIagbyJ
nYue+5tJc3pkYf36ylACO8+Tv1OjZ4adjwVQDBzaG9s3Tde9zX0xnSqoAWNqnN6cLjche8Bb4Oox
RMMjz9XbbKXjKS/yOYxFPr1ZBrYsvhnHO7s1sMGD6wb4VUAInWg84/txqmBCDScKPf9h3FnJi8Db
D849zbud5uVlOTDgPT4MQYh47+IED9H/jGNHleJlAa9CemGhAKfAJp5t1Of+fYktseUtNo8QNvaK
MXSgB/LeBNpzwmq+D9Bv3PRp3xxhUW88J7x8oSVXUg9lyFxXPEDAugHAO3ZXNGElxg84yrInF5/r
iUVg7Ed6DQe/9E0W2Y/dDExhh1LlZej5n4MJyv0la7CjBR1k2oqmMuDPR0dKKk/lFLP7BXRpY2MJ
ZLTq/kilx66y5ux8otNlgfThufvhtM4DpIpJ/llGLfkcejAec+DREvvvMh3UpczQ6JKJk4GYxOJ9
rYfB2MZgu6BmQbNu6vdotybfaDIzs+LiTAyLo7CYM3iJeXC/0i0COijSuJwbVH2LGbvPAZ3bFc1E
HayenDRLNjQsVecBY2iAUeWwMRwcle1jS4nn0i+SB6dgD6DRiecAXcHnKO+8VYrX5YFifE668xzn
39AMWPM28Z+GAPDFQsGwwKgD+6sro2br4V+xoyGo+CCsxhPwGk72Bs3iFC4mfn1OWbB3zTK4ssBl
Hh4rqt4AxwiDYx1cDmC0vsaG5azTDOr8tmF7l9TrPAASUv9+JoqZQfgm99ZDzeGnQNOUKIbsTULj
OMzkLM4thPZOfWw5WzDr2ycOGdBQcJ5956598JzS+R1JtW2suvwxaSvZoh4ZKNC2guoyAU7okNvM
PCiuHhf10gWN0mcl3w+G+u3GZZHlq5HBLVu1fuM+AAySgaaJchsoy+oWzRrEM1c1P87ufOtNLInK
OBD7ep6hD6DZLBEeZLkpnCsRWYwgaHfTBFHWhepilrA9w//9NdFkGMoobBmFdzmHv9ff7+ZY7e7T
rJe5IPChSRYuMF7DRFOslHazJQjvfWLm6hKP1WaB9tJZDYmZey4NjaTv9sBeqBD+YKDPYLW4SoeU
Pbso4z8Opjr4fXYanLL60ntzu49ikewGP3Le/MAL69Hl392469dYd8TnGRKyt9hrmhUkiOKtiwrd
utXVKapI0cGX2SGpE3VYSledFhWgSYotQ50rUNI4LCFKo1sOjfm7kdj+oZWteR1VCus5eLl4q8gD
xYGDCMZXSRDXu5bnDOsfPQ7yprnCytXZwYezuw99nU4TpSGLfQcPoxXFPLoknUwLGzs3/ngLP2fy
gMfZD0qk/yDdoWtd64Cy69flphQvbKc48jl+vt+TYmrKoGUxXFEUkd+SCsULgIZ+9Q7WEYpH/Jl3
/bjDOkAcRjWVN/R/gpVZp80v1h3Nntc/UanrQbsr+NWGXunRgIIOuGRMvXqy+Rbrm2Fjdx7kXL9F
V2NL2iWkWjL7fr3vUCNfVE8+SG9TCp6/BZA3KM+tEqCqV4MNkcr7mKYA5avDaQ74vhbTc4d/w5PX
JdGlHLFe9oyZvUNRSYRG4ckL96fxOZm8B4pPFuAhSSudPRTAzHcsAUqzwBK0ca9Ni6I5Pd97/Sa4
P/VpDGGab2mCX9ryiri/Dco8ME/K9O+X3WNu6W4rzqJz1eg1gWGokDTjSNXNLD3oKq355Do1qklB
FyZGic+NpOXmueFHYE5eSVCO8qNCpGcjAWtT44uWw2IHQLFPwyU2NlkCvKh49aMdRBBDybuWPbpV
KR6wlIQfnAeBFvydsPj7ezZMceiCo3f+FK+FVT6UAuoIepLyRRXF5opOuQdxpoCr+0TjjMZGOq4Z
AsueP6QRPytbWEWY150F7Fxt7UZeB0+NZ2IXI9j6PltBVm5d8qLFMwqzArq5T5MH6iIG90g1OpvS
b5KN8Z2kXQbdjKDDfThCLPcuLvdpmnI8m7egPwTlRhmw48b7/5RoUVkojHgPhuEDJW5CHcrwgDGk
mNT6tHSWxqKHDVKAb6S+gpJpgoZFaYQexGXOeW0DLkMTvZEV68xPbVBIcGenF9epc/1zVUsGVFH1
05GD+RT3DnvKGVRG/czzdjSMk8a9JeAY6Tk62EBnb+EgI9YA6phPLICWt0qgs5s4c3PuEmikolEq
deubInSIIgcb+MSbXmO02EzoYDLoWkVZpU5GhHUencHbUS8GLZhIBlAkDino65y7ltoydk3rh2lV
gJ1R28aC7w/4ceV+gGX1AT5pgLIADwxXHTR1lgPF/qYlGfANzmjWGyjxzSHr0eQIWvbHPm0xUqNY
A0MqlgFlQHFyXiMPNhr6nefuZ+U/L3FWdcCTA4JjMBlDK3OeHgbYVH4ZAVkw2RC9+JDYeRpRL5x0
WFpgfGKNBI0xPaxA6975o682RgVoVBoZw6HR/GJ4zpzBEHWeJ6v1t46w2boeG/48FINxdRNvRyOw
vvjzf+YnHhx+KZ8m48aNsEoJ7vl0kc7P9f1ptOR7c55upSphdaMr8kXQV+MKgMGfyGU7ikmHQcZD
zzoOOAar3gKYCuJB5koxC2OaWg7uACLVn2VgyY9dUThoAGXTn3IerVM/jO9VAfCZIVqqU2n+vmSd
AfnJ0ZiHHmoHXRmAasqD60AcPuaZSrCj+s9xNyTVAU/pZtWZLuaX/EilWGDbhru3dXWgNeP0EjsQ
AtKjUeDvtNLFGhGAI0flhNqNvEeRgeM/S4hyUoySg06OazaO3YZio29eSsD0HrsOr7fSf8UHVNxG
oCyw2DO+9KwGVnXEF5GGbILMt3CnCNxSzCZidCHrNiTHSToA0E5d9UdhvoEYIpb950VvXtLjT8XA
xwUQkfuELqY1np7ksmZnFVliB+QqKvNjBjH2oYUsuz6jQwRY9D02FmzcpUNyWSb/r7n/K8UPynGb
9LkEQCbA2r2vQHZJWbuvUhNVLghAngdWNNu8qpKn3gFWSwZF85Y0sC0ZO+sfR7OBaglHZCCQD3Pr
mzsnaa1jMPgQkWHTe618uHBDyRnKiXb7kjb1K4vz9EfWwWPMLoL6sYxUfRaZ0axpIsLKoWRyerdh
9LBtbbcEuyXrlit9x2SwWETVrGlZfTS4tm9msfxWVN218+I2hnHIK5iycM8pil+txbqvbeBm6yQq
28fG6czdOBrsiP0AlOQS4xjLAA3FrLCgI5ywUzaADem0MACP0244VDGspirNVktzhgO3a7ylwGWj
GB1E+9IVeI6A74M2XN/dICodb5p0aqCGlWIBXkCcZoMi77/jZX7mLhBhbj5e2AC0jGfiqVJbwwg3
TLfYOWhpvWVW9TSVY3SroJGML7T/TuElq4P045vlNE/GLKKbm04PSVaznw208q6uzYJHHj5HURN/
gVBSfbEC7HVp92+iNrBGc4Yf2GAPa8GG+dQN7J8E/M9nJ5pQcmmDcZcZrHt1jQB83Vz+/B8J0nW0
USpDDR11vvMkfLBvB5QyChVB9UAPacIeJnYWMvhqsAymeNE4bRhW8GArM/4slfQu0Jd/amfPeZ69
gj+7tXq0Gb6PFSlFMRh17WGKm8D5xs/bFbTkEuDHcHDMLDlbTeRDEHd01p8maEgplKx4D6gEjaHv
UR5jG4DR2oVaMkg1o5cn22AoipcOffRTbKGOl+eefKld6TxnZkhzFJGZBZXvIBNnihksmTaWbBK0
+JC/XH6/2+TazzPsLuxevphZr57TbIN1Y35WSbuFtNh0kHpDjy9bfqY4DQFJwCNXjmAIg3+jVrWu
6o2tpdZ4TvYh7Hmcs2kAd36f8XRJ8D5uffsGkFi9pxhdN1GZ0NMVQxqLoEyPHKhuug2FklEL4cG2
YV3NBcBgtRFBwq8CQt2KSnQEEnGbOqA3e2wTf9kF5OvU8NNjfRcWE4AssQPQ0pxG5jZOzOZ1tvPv
BjBSv6q2PaH8qd7csZYbSGY1Z/QbO0gNZI+Riw3n7JgAo9Z59w6tNwENlnfOgmw/Veic0TBtk22G
qt4X1XYOgKngr2U6DeqYb0PqCYAPJ37xeReHlA+aqaX91uYHA3SyG5D+vyjeVHAbzayCbU0zw2a/
GAGTaWd1gNfFnzOuY5BHVAeoAv6/ZrnOo7sw7lxEbUGkRdez2gKeGFk2QjnvbxUMLPkEMm3LePjR
gYN5pkifAehTuFV8ll1pr4JKdI+l1zkn7GrcdZa7/Y93z4vaHx2T/ho7HQtL0RKoXAEyOU07bQBw
amO8QuTS3wmrA0x77lCozPxTMXXXCTXyRzrwRDqPfl6vTa+rUK//N45fmY3l6pDslxhKyDV0X5UT
qsa6VGJ6J1qfEPHXrHT5zUJP8RoYJlR0Na0vGPoKJHJlHaWa+VdhvVPYka23F5Y7bGior5aecG/Y
hTXXGsz9D1d7+P8/BvXQnHNrfueV2b4KT22B1q7fxyqDZUKurK0hgup9KLoTxBFiyFQ7wLs3MfQn
dDxrzS70bHSu6XJQm1GqxeV15vcfLgeO/gThhfhlNlusilE4KA0PmiUs3+WTHb/7TXByBGfPrbSq
hyKtwUjWcdXb5bq1o/FoeIPz1v6gqPQmeQxQAFjTMI08UACC2n6Y8b2Gkgo0xaiiCUdN/5JVEyR5
8VGHWLP4FznNu6WWSRmNx3Z8nsB4MJ1VXfoVdCKtRxdKQSdge756taPJEJmqTr7TfG0Lp7kVvG1u
FIoQqnVo9qpoBcYPYEw9yAneMJWngCdgMdCpmCM8tM32/UOMEj+M76cU5TJv/NCfvPLE23lVOiBU
BLNr/Uz6NRum9Gdm136YouP+EP8fzs5suW1kW9OvsmNfN6IxZ+JEn77gTIqkBsuW5RuE7XJhnmc8
fX9IuUq2drUd3XWRxcwEaBHjyrX+AXmks59BCNCbzHluDAT1u9r8WvhiWnkU/e7drG0BCjXhHvKV
9ti6a2y+asDCTnwPWi5gBQicKE1b53OGiOIUBc7HRCefE1PIA6AR7jvPyN6bevSAIl75xZMo3vuh
N93lReXeJC4ylGqCqyUEePtZjGkN22zhDxGj3sctR0FtkCbms7CFfMcfUh8jbspd3PTax9boXr4h
8xt37ffZdMEBGgFZv6rhxNZXwZN3Dwwf4ryDxdl+KikqulmZ4iuz9J2AcuFLf6KKureW/ksUiL8Z
gPQRZl5XSfhb/jzfDnqW3sKdMoggKSO8TgCVSG9jvzNWddp/n7CTcr5Nl4k3e6iJwBdMlLWBAB2V
B/VVMmqNTY3mxDE1jfeTprnPBhj6Dao3JKQo2jzZoGysqBPP3VDW+3goon2USfHcT+QEsW77UCOQ
fKpbT9+ocbsaP5atHzw0VZ5eIR+4q7qc4KVp2nDQLVs7QHib1oOsjEdNeObF9pNn1fNbZ3ynA4da
plRTWt6Zw6/faq1lPOaI7q+K2MMVjJfksTPltDwdx4vRC+/GlUDcl96L3iSUAQyp4DW8dH/ezna0
4YLF6VMzze11HCL7EC08FR0yz0eDS3iV1f1wNpcuZTC/9ZCZwKsVcr8PwnoZBmLRbElVVQfVHQd5
H7qi3uHS1u8zxaRRmH4UV9cs3YebPjOGYh8V0A9dNEdBn7HU8MubXAcPpJOeexjgXiH/L4oLS3Pj
yFLaPnSV31x5Bpdb0Jvpo+PiB+tas/+pibWL8IAmr+ppn5Zlc5dOpEChAEKM7P36LvNkeR7KpNnM
1hR98V1BfBPNz5o0vsfeQRNbd8tRmAL4UkVogA7huLw2QVxN59IBf1eMHN9xhFDvply9y0fXklx6
Q1pTdM7blWF22n1rjvbR92CQegALnkwXFLqsrS8xKr8ZaBpU0+3HDnX+rYnHwrnWguzcmbO3jcNM
PHppka/GRTz2zxEZ5W9eHRYrU3NZ2YcAsMZS+5AGvvYB7l9/KlIuItXFuQYtwyG2dqqbWB3a71FX
7cibpGtTT4et5snoOdbk56yK/bu49+Y7Eed/WKYdP8dtW20FObYDbw26VIlEn8VPJhcyvvazvVZ7
e0MpV6iEDZdO5N3jKL5v39ZWux/LRN+p3Q09va146bzLh9pENIWimfswkXB8CPvefugxltH6xj2r
XhUU0GRmRKJVV+vYYpS25IXVh0e11zgI9MxtyWPhr+8gXvc2WovE+dQI++XLR9wa6qzamWGIVJw9
f4znYfqkR7mzdt2iP6MgqD+kf41Py7j8e3zZ3pf+9GkE7b4e2+n79h13coo30olgvd6MfYsvmS3R
3LYG7UPMW2QdOnZ4ky/nBHe+B8r+811XV9OHkohrGS0QSbqdfPly3sapvxo597CDesxTJ/UEApoJ
BkA3pg95jAaraT2ZRu2f4y6CkLR0o9IH+4VmDs7fdGsPOsD/ZafO8hc9Z75a7eR0bsFbpPynnSh5
uO98QxxyOWn73gnRv4oz7bavAms98AL8VApzF41x9w3l0/dlN2ZPXRwhupAk6SUrovkmTu141yRm
9N4bq2hlUej/lljpqis1bevkISUSTTioV9M4be+eAXdBSoNisp7M1D17QV1VGzWtL31NF0D5AdxF
tunuPPJbD3M9wCcF4PnFnsatDuwERdvkWoNEfK41rKm6bBjvSidPD5bljGDsG+M6FIO58vz4XqZ5
fZsJKziiaG8cCjKptyhjh5uwdM2PiYGVlD41fw4GBV6RFV+nmB190+zeUeLiCUESeWV0aBFNTSDD
tUjH9cyzCROqpZsINPCqDnOLob93zLq4R/dPd7r7KEn7ewsT1rvcD1h6Lb1lPNax07GqliDNPdi6
rB9h6tWPjd0eEI+p7l6GZvDdGpCuo5oMJf58gKzERs3aImchqQd/qkkX3svjH2oCs9aaL8hu/NY/
oiLafgiNfDg0WiwWbRdMjoYGNkQ7f87xtUUhxPBPLCzsB5sVsRr35gx3gzFIwSvayRGQBco97fj4
km/SdVu/yfT5e7ds+5fuS7YqlFTqlo0dibrNOAwby/H9U6pPxjk2W2+bmKP2rnWJROzKgKefmRvX
QjCx9LjR7Lr+5EmcI4yw+Ib9dLFqJCvn0LaQuDCMJ63XrIeF6nJW40VXTp+mzn3yctvZiWbINlPq
sfiJ3U8d3g3YlfkJa/7e2w24mNwQ/tYIv3MTWbqc3nltYK9sTTcfxljH7j33UPA22/7GQOsLUsny
sV3klqcMenmbat2qL/xnVbN6LWH9gNFWM4mutxsIq91adV+3flMhU91s2dgy4x83/qHCZjYVupNx
s1ZsN0VoK3tUlZcKOklxrdE2I7zHF/6bmg6KocOTfaG+5cs2ctlmMDIMh90xWZOVseZVGLreRTVV
izewlohxy9rav8R6zbT62BmiOSKYfffD2MvH1h4eyMonx7dfRkBrQ3PIg7X67rSchksfb7VFv99C
aAdn1eqbEu1Xzdzi5F7LECKD5b0I/KvxSkbbIorz6+umQ4iVT5nH7lF9mdohs8jmitQpd2rMbGyS
qBlS8vD7XbiPyyHgpvKJg1hpCqvyvpMG1YydanO0eZ3/YSeUmJ11IRsbbmBnEV83/k2ph9md7dnO
CmpJ/8U1youF6sUHzaXwMiGTdbDrznrvlMmd2qCF1rmSPLjv/DxDuEb62qbp/wyMxtyaViJ3Y21S
5ot1DJ7d+aQDUjuprhPacm148Z9lNSWrMoqt96OeJxfV9bllHo3xnrQPVFmstTZGlIfPc+A3KxSh
3KuwBhQYI+Pqwxl7HurS3bWmnu1VN+kHqiREPrqPPenLwcULJUiK5uVQq8Nq55ClyI75x2iOnUUv
Q9rr2VtMiFSfv90x0OobJwPech6k2Fb4Yu0mBpj+ZUw1hqjS2yBOpl04ev7qdULtQWibnFiBPqhx
v82dVVfn065nxXN1HecEccQ4jUtPDalPc4ZTUVZsVCfKxvYakTi9qu6QxdqxpB6kxl+2+HuSI2Pu
8FFEyv3vMfVJbcyzLtl4OcLyr2PqU9pg56rxh2ywBshXLuKse4Wk1H2kjVek5YBhinzluV50UeDL
lwkYq+aR8uP9Qqp0NmqGr0m2jh0DqfXQPPn3v/7n//5fX8f/Cr4VdwWV9SL/V95ldwUO481//1uY
//4X9cRl+PjHf//bMR3XQJQKKUjLswwWDTrzXz8/RHnA1sb/SIlohxGS+hEtmLSYMPHDQnUKa29f
8EhcSdPqSKhL7UxkFqybYr5CNfc+zFSdb5qJ16rqxqLt9q10p+3LbF6hZR/qFcjNHuSHB9myqGX9
MFfhCWY+2N+lR5iWnw2v/KB6eKQ2D5NTBltcX8ytGlNNUwBzKYrp+rIqh21e15l3lyFQEK7/uacW
7GqJzjyhgndHDnbTU6T+kAUv8MaoyWFGtkN+I4PEuDckVu8K3ogk7x/p0AIXM/PHEMMQd2jLSxYn
e292xjvV+HYy3clsfhZ+2Z5ex90cyQYxcPJduBbbX58ry3TfniyhS5yxpCuFZVieaf98slpLm2tT
x10SrygMTzwzA+qN9c5KfdQw7oCI1gb52Skif1sWIHfCpavG3m4uY9OF8yTLHEp+lFNVQkT+7UZq
T/UdvV3B69UaZz0Pdn22Z906zPCFDCVzpMZUkw0RJF710Q2jhgpoYx2iMju/bqLGrdf9VP9lj+Vb
Ee142Tif6+asZQA6/BLimd801yw3WcCntYfJVs8zWnXVjOt6yWVK/1SdapH/bpZGdUlb2cfEGch3
h+3L0Otk0gl0aUckb17HXvcnX2VA4ojDjZpVE+o7VXcySQA5AhsNNVH0JLrtIGZR1ZvWhiSGPMzl
0D9NkXwu+tK7rVtDUAD+U40Ks6svIipRV1o2iiiUAInucCRZupRSKOKDG9xMvS1P2WCKO3McqMPV
lQ4eMaAkl4hebCPgphuCVXGntikbO18RN59cuxAXmcJsWJkJmoPaYN6+dNVM603iUi/N3PKMAqi8
dv2u275aWymnK4FuVbEhXZ+shky6u9io17mfDDeZ6VMM1Yv6MoPe6DdDhupTP8flVs2ohsz7YpKw
bMnj2t07hfj0MjZZoj4YZouZI6jde3MSZMpC83Fe6KI93BtZp0h9Lz14UPGK39wBxKSbahW+AFUY
HFTX58G1NwBSbFTX7J79akhvMTC9OoY13HCnwL4ra9vZ2zM5nnDRn+qV/lTZ2i/bwOBD/nSZ+GG7
LiK77dV3LLJ9HKw6aGqhZM2sdyhtkDHfqq7Xgwfpdds5qK5hcSgzx7YvqhtU0wZWwXD0BmL4dBEZ
UE2lArGG9c+NFj52xkzQAS38wZrqaP4QIes6pU7aoUWNLoY14CyziTrY1kMv8TiK9C9xCP6qz0V9
2w3D98YIVsDNkts3w+hpsVYyr+PPW4/lk1mBIVH7p8OwYNZxpDdjcTEXkF5ssPzllkrtoeUCWobU
ZJB306amoou4IjC+l+kiTLnK2MXG+etlu+9DyzZTrN2HNU8ph0KcKsm91uVspx72gvvWjKwD5LuA
0MHgl1toeN/EvJLCTWqIaGOW813dNdOqSQz9QTX6SJa0rIf5qLo+xLVb5N522NXp2dr3jXbbVVOz
LRws2tYjTqhVbY5HW/Qkv5LHqLVZ63ftNwee7wdDG+otxkrRxY+N/Cau5bQznWIGUel+7JJ8rQj7
qgF72dyClO5YW2DxpMYUpz9YzIRfJ9SYmlUT1L5/3KPAJvL0wuY1vQb+DLAywJ5p6OxQEoHuIKKY
QoNuLJIynyNdirOqYauCN3HDptFHBH0Kq7Q2qta9jM1V4d4UkVGTnF1wRMsYNpuYHCy9HxCPyeCt
fvN2kj+/nCxhS0dA4nBtYZiGbSyRxg+RROlY0dQVZr/r0FzeOXI2CV3/asJZu3ReFJ6ywPLQexwo
1ongtoFftM7S1H1AyzzfBdhjIv9sUXFux29Wn0QfiH5W2B4NKFW1GZnEDtr9xlxEqb0yAZYvLfvs
ofW90TK5G3w0PME9GU/oRv6RjOIWhfroIN1+vFdNEHwGIFPeUX/rVrkOXubXB8FbwqUfwikOgucJ
XXdM0zB5f9tv3tAOf4FgtVjvLHhy2qaWc76ehrA/ha7dQYaJQqAwboYQgz2f3CGzDmGhc93p3aUv
sQSs3XEvUqQtzNByT6OQl1pk1guv22MdtAJ82e+7LDw6ziy3Wu/isTD6A7L+7YCSOgKlVNv9tVsk
75PRm46zGXwLXH8gs1Z4ZwLZZ3zg020Qiv4hlk25KiZz44tGPhjGJhr7kNJFaZ0hnNiHJiS+M8HU
BbV1i63Hg51r5q1javKIW8hHAn3r1swN8jbNeCKDVtwZOEIj/pGesRFsN81YmrdlWGRHuGGfqn6c
L2IQ88VZGr8qW3JbbbIyie1WeeNrT+hacXJ5DZ4qCuof7Wbc9x0yUxYBKdIFwB2W4aG2DZzlETdQ
O9UWkFy9MUfqPFr+hOBX5g4aWSa8rIiiDn3pBO/aal5pXbFKLc18TlOBLbANteLXZ/9tfGZJF8E+
A7NB07Jswmnv51tAyLQpGn9qd1OsZ7th8QGZ/m7cvJHrOfa6dWoG6So2m3hdRDx1XGV0O4ocQZtV
5WqCqttfjRkKTt3ofS0ru8REuUxWueV/aBO8PfHeC6+zrwVXaRnBtbbj9Df3tLtcrj9eztLljpa4
7ZjC8lzLWQLSH+7pNrXIq1EL39XziMxkZsYX1YRRgKIQrKgVF5q7U2Nj0gU3nu5uoULn7yo3rDdV
2Pm7uhqzd4CwO5iB0UFvvGzxiRrOU45dh0Q8aw3exkO42xOXN4GJm8V/8hJHv1hDm5vEkx1d0v6P
OZqQE9elvKpPHS54FIckSKRlQjWoJWH0NHkCycFl1zDGXhqJcZ4TgxNeh6+NHeNR3rnTHW8secMp
Ce4Hryt2aAcmq6rPqnewYoimuWh6o0eQwCqItv3JTTbqo2p6z8ZKFVuVH8aoSYBrtHLksn59eQnx
H2dD6thL2zzAXIeS2Zuz4YMQxuUmxSHe1b1byvLxAmrIFsKCakiD1dtitvN1CUznvm+lh2fGeMqW
H6dP0N/ErBdbV7NRcSOatg62nNAddTd5CLnRHGx5I9uowfDV5Yb2o2Eblv6NjsP7Qc8wEoB9vu4t
B9GueKPBud3IMc32sTOKxzgOpn3YEgxRKTQOQeNpq3J51helEIfQaL+0gWZZL2Nqwqnlpve6DlQG
m2lUKzYJOBBWdMgKBlDgtkVimpdUK/ut0LGsjcC1QXFGS2PW4OKQc1pRkojWtYGiZJ4BHs6S4WHE
TG/FG9TadBhXnYeq7x7aEgF7EeLJqCfZYc5ac1svQLrW8OEaTS6vmKgZkKIJzWDlkZSkQt3JeRMv
12Q6ac+/PpH/cFtJw4Q1ZWKLrruOt5zoH24rA6vDgbpOvQtktYfb4N0YgWvWq2aUHrJo9Nusrvc8
Zx6rPi4PQxIjJTnUKTAwtLcwMPvrY2jG9UkNlhLRLgS/p40WY3JX2NDP1CfVNJondugqX4LQBVT+
MtGGzt4rD8Vkl/vQLc1DUPOqnZagBlj4eFvDpwDMMm074DJn1YyGyM5DgWs2miiwZPRjZLpfxqmF
+lYs4oyaq/fnUNCorltvW9wVT54hs5vXZvYt6CgBfDCedMXKt/r26IH/EYNvnSrTWBh2PpwSTvhg
QmzHcXY+IA/k/OZ9Ld6+r1lKI27IC1vynJOO8eZM2NANtGoOKkoUZnTqgpnFl+MjdtAhfOdoMrj3
LdkT2TrYsnhug4MUqrYOvgE2jOqr1vjcLUFYbdHX03k7L4MIRaTXIqsBlgy9syYBNK8dR+sPeiIj
bI6ahsy0Id8T2zlYeuZlRBmWI2rI3N31i8IrrizBrciM8rqkUNBkvFAMKi7ZjCRFblLHIl21weB1
eDTR9X20RHQi40PqrXPzFyL+D8T7Fxq9YtSr0SrlYrLc6EZpNthTvZcN5YAycr5LPnhhSobQGJ8W
1XaxUpuNbRFs+tTiiZDH3u3rxn/vL4gYVngdTXtUVIq7LNYvv75r/iO24lw5utQdzheFc8t6E2CG
nt3FpucuOVtYua7Hst2Y7OGxK+bgCH10WM9LNw6CCzZAB7W05VFhbrUpwBe1LlZKd3pcVKlNC9wg
iMLsNHqgE6QHb7TdIoOrvXMRaDz0se2fVINchnYarQwqr8saDuUD78FyEA7Gj+tLqEfHBnH2I+Kq
0FhKonISBpD9MGSwvfqDw2khoGk3qabNB7e3xEmGWoPsUdefPJH+2ORJ6wH4+HtQbeO32ARAzt1H
S/w4LpHkvDSq+zqGS55IUaj8a5vX6bRN/gybsjuGYywp4fNOAw8H7svD1LnJ4EiaNp6IXWv0xc6L
NsbiMC2iJN8ULZA7SZoZAmsbrvrF8bwubH9HpmxaVy6RnqGTVRd67l9R4fvIihVKwdSKo15K48FN
qpVf5J9+fRUY7j/csiwwbE+4thSu6b25DLp6SifRym6Xxbm/FlFnHVoBYXlbWfIGJ2+Q+mlZYCjk
2uvYmENgp5ibxX31VcXIhYzqpaD92LjGcDKKcOSxR7Eoa6YHGHvIYU/VCeuU8BSibbc8RVUTmUW3
E1XyzKp3vLYlhzBBsgk0+EyOZc54di1nbtCjE9bXnd1CaTPHYNW743xG6uN7o7qZNVDumxEObobm
PLlZc+alehdqUbR3xxwB2SFNH0YDyxv0BqPVpFnGKTU83N1n8wv4kHFLEqZaOI2IxWwopXvHgKj0
QLOdwYJxItyD5AmWVql7cpf1BNXX4BTMVEVHQEZF0vcnK9P7CzIne7Mr51NAbXoT+EZGndvrtmMf
4SqXQ+gMw4LSOkqBtaUn55dx0r97w/aDtZ/F9aaLluBsuT6MSDtLvc6ObdKO2aZaEnheh35FjsTj
3i0qa93qZk2y3spv2rbRCuT+gJ3kgXnu0YeuCoT7Jx9FcK7HYxZ4/ikP0HXpSc7Amc3yE39gzpnx
s5PhTXAOiEgi3no3dhKADa9FW98kS78Xk3WsW6pBjmgew0r7pPlFuSDRm8d6NusNenfzPqCaATEJ
2oDGWb4ZakmWq7Gbch03NYrIenvRDbd+NzfocaKsK9eYTGBwJod3OkSyegyqd4GL0UQbNvPRQ7xu
B9Jxg6xLdbKWJmKdclJdb8juKbj0l8lKP1PBgcWfiPaxDT/ki/05FypUlzqez7blTGfCegGgBUPi
0MWrM8hMQgSaIkaY7Dd3lPP2juJZChSJAJ/IVOd1+GbRqjkxLF2YG7sxDaeVJfXyqQhQEg3b4qFr
WH/5ETdQ5hZPvMCms6h9i1AlL5/y1g32UuTJLuxDvLSTIsLeM8XuJC2eEBWyj/hmTDjV/zXm8QA5
hkuaRA0hPNWgsZ4+RV6q7SiAv8yp4b/3Ud8zLDkXNfT3uFi+63XTv8eXivBR9SyrmQ6phua2BnMA
MG6brnQW/Q8y6fMHD8O+zZSNyU511YQjxruezPuZpV7+UJoUijAaPKie2qrJ2mQRjHHWr180hwsQ
LAuyo9rEz5NH3ZDuXveS6kY1fYBndLs0HVqm62xwso2aADdU3cjGD7G6XbbOQncmT4sOwEIItWWE
hl2DMYNigNpUsWAXTR9e6KHjhMq4EY7ICS4b662v7Qg645XftNRuIzjzjVP5906XeJvSmHmYL2Nx
Z/r3Iu4WyaXKOaqumsDxewNTob5Ve2UYq1wL2z4IqnG7oc/KjXoDdHVXneF93b4U9P/uqsl2eQak
0nrZ4qWoH//VxWanvlebqSFSQ7fcaM39SIkF5lly0gdodVAPPHQPCk+ukWxBWVmper5MNSwAXqbU
YM2jo9irQYL3x16fP6Xx5JZXHDf8G5ASwezCs8JSu9n/+paxnP9ciUnHEfxHw1JsyYX9EMCT1tXq
Ujpgy5up+Vra8wOgD/I7S1O3eXdS3WC8RQ3IQhgoODdjtdVxq9/PQQ8BCuGmPWaUw6rA9/kSLome
UfTeRXWNGeFRDd3LHgm6m3w0N6ZbTbtC1Kx92rzeVrETb209nh8jAZ2ym71DNDvROWF1Si2BDFmp
+/parn/zs41/+tnSMQF3Eje7nvXzz25lEVDBRncDFYh+5872APZnjs6xqL/ZONU5ebXOXMEdYk/u
2tMAwqlGLJ9mzSYyMJHAk0DjlpxHmOpfgGYij4zVyyn3e+PYjqZ8PyM2BCyf5zyR5KldFh9GksJB
DdzPSBfEexOwKLJZNEFJAP7rX2m/qbJxM0spqLTpAhM8m1rsz79S5GbrY/iC3PRoaHsrtaOrszTV
1Iv9UBEq+kl3npKQhGXPu011jQBDy0Ja17Ko9bUFDUQJRay7fLgfEHe9xoGlHTIBzcChdnb0ZtR5
iqaVSF/RBFZ44wDVu1G9sptwG0IvcBWlVfY0oFIUgQu9Wp0Hsqh2ulWIetX7gdX7ddZvm2jHSvVz
SzHsQ9jIeEvNh0gsgolilPzT+MgU17BaORJQx68PlvUPlwR1SIMLwsLNyZPLu+WHO6Gw0sDW5NBi
GWOilJQHmAQuDQ5cZHHJVu5ylLpOJdq+K3Qj3D3DqDqKbQlt/UYfweXLRXsQfre/Ga1e3tkd6iJM
gpppznDe/H1kGdXd7AT1XUwCfzXWnBXbKdal3n2U8Uf1wuySpthaGH/Agv7Nb7SXiPLnLBjFBp21
Omk9nSv/zfvRqMZykLJsdz7J3z0V8dIh9V8N66YDf9p2KfD2pUFLD0xdx29+HcNQ01jrTmqugyFL
b6zRM7ZcfsSnPJYuiy5NXpHD7SMfDaXrlMYO9XIXdps+Aw1AxI0bABKJH43lmRettxrM0cARCVsb
M5iqjR/kMOQWXkvtFvlmFF27TVx0abyq7Q7mIssSBumhSKprYPvbWPOd/4/7xXM5yLZDylPnAL25
BJKky8fJgyYMhvWMGIp5tgsMRZrK6NeDMG5nraIO543FOhVucHVgth1aP3tKhAhhqWXduHGsrELi
fL61HaqX5DmzHNBU75wimQB4lvZ9VsL7ccavRVyKd2P7Hv2lifC9mk4zdqyIHRjvmwSJWigx7UEa
2tEPm201pf4Gu0EA+WFv3OXD+BxXDi/CNv1qGznILml/65PiWpnAvkpRnLT2GfSaFKvU/k122PqH
9J0nHJ6apm27wC7e3CqIw/KrwqHZAfoNsGnj77dtezzpy49Qn9QYYdAihDRgXpycXMRP33VQY1kO
e5vbOVjWM8k8H3K41TfSTbc+a+6TsmSFHA11SztZemUC1mnbw5DapxKK0k05heneLvJHOA/uyXDI
1Ishoo4OVHLWyoMpvfm2LiSXuIunb4vt+m8yLeZ//noIiZ5OYcSjVsXK7eerZC5zvawdkpd9gKAq
+ioC0N0EfNtMbgt0od+B7r8Pk4RVg20WxzorwpNmYYxcwVPoDDyAFYfKbiQeMsW494s+vIZRGl7h
P131oPtzMGPnnDddfwg5g2gsFWQEUoTh3DHTrhL5lt2vH37qTfDzgwGmtkV2nPeESej8JgygUhnV
5lw2O+Te7HVryy1cnexUp451bopCngpEf0bS0+cWMUpqV873xkvx/bKc8KgLB55Jpo13VPWnu7qJ
zIsWnXkY4uU8eefXRnbOljJxtzaRi9c93I8THNfDYDxD+ky7lfqIsswIo5QGV2+oHNFIFEreYJFQ
gDUdnJfIMxvi9NSXXbWOgu7ikNA9KAZ6kzZi05kFSOfaLqixotJeA/BAJWHrkRxeFbkFvrGh8uu3
w/JT8XPRNfOk+SLDLQdl0zCzwmuiGfhUVBR8Q2MI7sxujl+augu/GgD9fvN8tpaw4+1pMEmGmraU
kv+9OQ0dxlso5MH0Szhc4ybJMGfAnRXx/xTJ/f6rOfcfQ1FrENBN7erZpHa0Tp5J+aI40I3gDGd5
nHnZH1Gu/jKT3TyrZvz7U0c+dlXpldg6phWfkM8BWtnF52Fp4np6BP4WX6DVdkja1OGqzalQAYZe
yaK6/81F9w+/1nCloRN8etQZVX7khzeunYWi8yYu5sGajXUdQO/qPDGAe5bJLriZch/vJi/7cwrC
+ynfOxnheFwB95u4EjQI48cYgaGwxkChFsdBK7Lr7Lo9YL+uODa4yfh9ka+DzO32mPuQjx7GJxGn
1JCxzFtT26zXc997e8/K4k2EhSq5FT0hHUZDdbjFUQhDzgm179OwNGDxvZ0oYCVELMBVU4A4vsgS
hdx5Wox1S1yzhxYV52mCaF8nDwGWm2KQ/R3+Su4hp0q4KZZltusN7cbN5w+GmWuraC5KsjNmf3RD
DRMit4iWcoO7zStqOwliCb+50uz/jHbIUVvLQae0C6hjiRR+OPZlSNrGxnaKtap5UDRxfXaGQ+i6
u6nw0rXXGNRvXRRfjbH82grZ30YWOn6u3KHomz3l6FtvqsIg1V+Kz6VVWEt4SyW61y/aDOgdYXXK
2BCCPKdqVsKftoGmT8ceAFvk25gfe0drMpDNmTr83Du9O1kwEKq+sA6ONlrrCgU6y/HAy4HtstKM
Q6PZm6p280M/hl//3y/FJWEgwDQYHJS3qTj8ivqyLLN6h7YIfwCm73XWfU7sCtkGE2fvVJfnwA/i
W8NPjTUygHIvPRm/c5u+O9f45gZ6flAeY21ZhQeRKeyt654bjxTUPOfleoDHXpVu8d6ZEVHFZj7Y
jMh0Bvn0paV2eVBhAKvo9ASjb4om6ySs4t5LoT6TWorrVeHh4WIlKSDhziD5gjATZKNmXzUYSzUp
qhm+SXF5iS6Hyfrko1W2UynifskTV2OS7ZFPuUTlaJ2ArWhb9PaSlVdpyCmbxrQvBopLGXLT205M
8gFZCfkwx9uGFDULBvOmh8x7wR2n/E3Y5fxnbZY6oG0YgDaX597bsMsr44lctLZQVZBpcMbsQQT1
H9mICF/UlTytQ5gXNqyhC2wl/Wj5+k2d2t2hEY69IiUa3Tl1/wiP5wzwDLp9lO1SMIcHfXCHA+YN
VKdl9dFpnWTD+2wGHPAcm7b1Lucm7XP7S1Y40SUJ9DsAi9Fmkiiy8A56qkFonPpUxGCGyi7DHAHK
d2ljTjcHZNwl2ISg4t2ffbHHZIQ9SYpQJEZzllPg3cx5/y6E3nz2yCuK2MYQyM8S2Ow0JrKDZFkt
IMUmGc1fX8vqcL15iQjqnhYgFuJvHlQ/39qgFLoK4Aq3duuynKZKvO0QLOu6agbkziosqrRvo6ye
i8GIWX/EHOFetDvKKZBmOcfm4D3CmeGRXFQmmdMPQRqD1Jh7wLxkyAz2h/Zflwfb3jbEuxu/rv2P
GcuqVTFXhGGoTFrGGPK25kqP2tG9rZLm0lpoudSBwVlFpSaq45tf/3BneTv+9MPBq3iG5VgUljEY
+j+Mndlu48jWpV+lUfc8zSk4AH3+C82zZUt2ln1D2FlOzmNwfvr+yKxTlZXVqNNAghAp2ilLIiNi
77W+9fPEjKspL/qW75E1io2WDc2x78h2KZvkXJdhuKkxOSzRC7VL9L6kNxdcn8ijVHQtYbwqe7Cc
QAGNWzzcRzxXWzie6a72jWsdd+qiw5pJUGRCCoveES3oxvGGcJFNb5PMWGIzuAxKv4noqCGcDMVm
aEpqYdxPa9qDJaYd8mdcd/jKf6h/6Ud9VfX6kkpe/1VW9iOhRgrc4IEKVRy260DpslsqFvqUspY5
Ij2YmBe6yN0Q7Q67tQzWXp+z5OwrgyCyiLBXx20p1+b3CgfWAV2SeahLlIn//B47f6sXsTa27Ply
tQS3np9WkJN7LcK/mWx8l2qHWbrnwlPds9UwtfKQ2i/nXWYmGg2ISHHPOA3Nsw6TgrNUWIsI3aaH
88YTMoFUlXXr78eIBFgXzB6XoYiyx0yHr+EpotkYSZs9zsfw8uOYYs24Zp7vnRsNAdFKMQmZjnJs
wlaTjdfYBQjFvFP9avoHSOdUt8vWvLqJ0a4wBwcgzwjlU2vVPbRd5R7mR00/PsSOFW3/PK5jHoMT
PJ03WPKb3prdw8AQsiBlJb3hxhGbOlXcA8bW+hyIIFlnYmxfMr/5yGsZ76suwvLEEoLxK8SRWWhD
s1aMyH4Z2pYABDTcuyr17Bfyb6BHtLo8t0GfnyAUvDiVatCdzaJlotj9IcM8TTU0yc+OKQ6F62gU
Vdr8DBkujrd8SsUmmlD+FroFvKk0XP/LTUX7+5rPpq1sabZQcc3qhvPT1BQWdqEYVhpuhsEMAOpg
o6rL5Aucior4CfzwA+P6q1U+G9iJ310rHekNVt6+wGJ4V0LvKg2jejflCBXW0dWzno6XoqcP7kUB
qWS5BMVV2tlSS5vulZXjfaj8GKVpySc9WVqdeCQaWBNvaKzhd6i6f/drjNq24hZHTdQrCnXFLYCw
aaZhSRA9e9gJ8q2r1UDluxxtqcv9vgGiCF/KDNexn6nLYkLXanSYdnyr/XVEQKAWFv6dspfxPO2x
XIrPmkT5XCrhvdXiD6eHtvV9r9MaFrEeb8r0pNK37lE1SPaadzuHilmZtks3G4yra/iex6zoXTRB
++CnBnvYcauFUbkhZm8FIgSNq+9UFIGMde0GEdTqmYXiUiBatOPCGRudIn/qPBK6VVKEEO2bEirH
mu/1t0bxVlasOB8GFQLILVQXIimVNbLw4VR71OVMDyaRDVP6px9HbWLOPx5EjfthSroATuolu1Ra
Ck7AEO9UnPnXKgxRnqILO1lu5u91xKSHbnT7I/d0e0uMR3MpkaSuBSEbj1zrycqQTfGcCBIP0mbI
X1F+fQ0ohX/FB7fn65AFi4YXr+Ax4Q9FCEDs3qdnlU/gxKsTutSPVAZJCgYp7A+hVvX0uHkU//Go
9yE5/fMdTrP+tr53NJpITAeplGmu+7ORJLOCsbVN1VtjtO5WIhA4kEMA3jOv9DvJVIZ4eixmSXxZ
KIStEgR7CIif5lM6awj2ZencZUnR+89NOe26riEPCOsWfx6f86tE8J+AqnlXB0Bafj9n3v/z7K6I
8Iposl799IRauPYCqOiwqid4XfvH5s/AnJ+OJYqvH4rm3s50u5Sw1RXqkPfE06NdRYjqpo0GZglF
fXV03XtS7KS6WKZUCeXjuKDauTRSSEZG5/eXYmCQ8zONPKS8Gn7rWuPQa5mOJ4vv1NfA8PPtvAif
N11jAQqfH9K2IppS6pKwSNbofa8Wh1Ayt5rq6nWc1UuihxBU6XYlDjFBK0CVyFEZ5xbLYLJ4GFjh
yU0GKHzh+cNLrrvZqZ1w6l6dK6TZ10fqcjU+aw7VGuHRQw2hNSo0fdsOpguCyNgNBL+/eSH441gt
tSsrQLmTlBf2RlVqD20U+ytF5UZTRs07kAi5K0P1RW1ti5WhWmQLAGOIXC3G56QmoyfwQ3RdEwYp
re5Ok5vvOMrVldfV/q4NIsztRk41k+mpTS2y4/KqozXtbMJ1jFoe5406SYNz3+7BJ9u6PGrTZn7G
zuppsTntt0lw6AiS2c1PaNUIcyfN8Fvxpi+LwFCWRm8ZxSVwQmg+q5bmg7upDYZdy3JKiuhpYisL
1da6alFMWs3vD7Wgy2io4WRII56xYur589M/nDM/TOLQC1ZGTzOgN/1yPR8UPRavf74q/z78OJqB
FpuKm2FbFhPbv05qGStDXfqqu6bxO641uGIP2thKc2H1/krNdIc+N9XXn/PBELXrnr5JSqPZEXtB
M23axMoAukVRmDCEBZXS0WNqPD8kZiRIFrRLKVYTtHaYD86PehX55CjsVWImW1ZlyAGmDVTJE++w
f1OjKZDSE/qLiqlrhS+uv2qwvb837P73X3xucva9fc0LTBJ+UP+0+z/3POXf/5l+5o9z/voT/7P9
zC/v6af8x5PO4dcql/m3+uez/vKb+d9/f3Wr9/r9LzvrrOaSeGw+q+HpUzZJ/R+/3nTm/++T/+tz
/i33ofj89y9f8yarp9/mh3n2y+9PTf4+CkU/fGOm3//7k9Of+e9fzvn4nn6EZfP5tx/6fJf1v38x
1X/xzRGOq1sknBIDzqqo+5yeMdR/6RouNJe1p9BZPFAqofZTB//+RdHUf7GQYBRAhqparjMJCmTe
zM/p1r/or1m2i5LVwikt3F/+8+dfv69Kvn9u/2/74qzP+3PxgorSYOrIuk3QhHJYvkyj0g8FGd8M
fXqROKgqF0KJ0lYnHRHPgxkVn6TYBlsN48MCn6B+qXM1WLYMw4vYqh6RvFXT2g7eBc3UVdBV2AS7
8NAp0eWHd/T3l/yjw1L/a81ofokOaqVpWLQtxsifFpal7sLx1UfsQ0NTHyopcOKPDJGqEYw3VrkR
ZJjCxkmtJsZSCULrYCf517yX8tTH1nhzPfJdkwSHMvF/0dG3JteeHQ5Ug4HARS0W4LEb/4vMSp+k
6j+9sXzqk5XBRXH3t1cdeEHsOx3sHLsPyqWREOEYak7+JlWIhIOZf6SWAXWhPkihmlupQ7qJcLg+
qlraL/3a1pjDSXfjdOUGjj+FrQlw7QvCG4YqOWqDuNmtj1PKW6tZZ65GqWHC1/NvulVkyxb4xs40
WvI7BgDS//yB/PyXGcLRNc3VTJOVkCZ+/jxU3s6euepAbEZL6piSTnNz7QLZoFnHFG8PomEE82sF
Iqr4fh/6y23oxy+DZvz0tvKfW0gY+VYIVIx8J/76fS1qO4lCKD4LWxo0fJEb+UJ/NinSHQKnMTZK
iBU6lPqI+Glt2CpgG1V5iqJ4qZbU9v75ndCncuWPHzKvBu2Pw7KEK0hHtPjTq/FtfRCtwFTlU4JF
RAGI34zO3AdAwKDOWjBTrk+pgKvkErzGiCFwKFRQV5LQvEfW4Hyh3/URYlcadeO30BvMx1CnUaoM
bbSyBxSxQgkl7ow4/C9D22wn+um1c83DcaVuYTK0/fTaSVeBdywQbSshoX52uPCsiMxkgg8WPqq6
PE50QLoMboGOTiaAVblrbRRJtcY3+J/fx7ns+5fXgnQKXb5pY7RwbNee3ucf7kJjE3uxxFTCUFeb
CyBI5qmL3RSQnIn9qoh5P0wiCcgFWdSYKSlZc7UQtNMtWP1NIT9Wj0+hzs/zhgtrh8xf2bES1o5h
RgW9C4/zTl0luKqsMFtrYdw4rPMN1uTFcx9J/VdExUuNVusKawzxx8Di6gWl5oOSJOPDKNNy6Yd6
cvA1Tznw8gzwFbW4OWV8ywf8f3bdepemoodWu8YSgjAmMpHTSFaC7tmponZPJmW2ds06WWMEKKhR
QZZYW27030pShFxPE5Mf31FHdzXqJBMPBD3G3wommbDqXgjhL+Ms+hSB3+xrUptCgmxXoIPyZSys
XRUbWGZGsHBD8IGYqyZAIwOVV08PfU3wsBzy+qhbFiC76dHPz/hD1xOhy0R5flqayVmlcLDjRtud
pK/8vim1JiKFatpPvd5d807JxXwO4Zc80/xx5nzO/IwY8/5EoWUJFdVAEvqfXzgf/+m0ebczQn9V
2zUwGstG1VEtQRHIUzqNGixpSNqkOHBIRX1Dh2ihcG7AqlsFEM1ieCxi95bpZ83fG4rQ8UwTbF7o
Sb3yIuPedwM4PFvaW+lne5fq22LoaNuNCNp/py0X4CgHb8SIqRuPWajTEQzbki9Brd2iaVPeaeWN
m0QZkBuUAVEEYLERk5L1XHdl+jX2q6XrQYTJySj1gv5FDgG9HOnYz54RfamtMf4tCoZrWMfiWPbQ
/1qqvVpEvoWTC2dvSFvfMZUwlh6RmAsNv/E2xDhHKxfRXgpYb4+csN4CGkzuZGQxqAdt/tvQxkDn
s11QpMmLT9NBzZfSDuQN/8IGEoZx8Jmo+xOWG/wqLTPPkOsmgbstWuB2KCPOwIoHZCjLoVCphrft
wOqskc8lGTz4YFz9KklQpucCMU9aUz8C1gRRRM028Wx9n9hfQThSiIgJsooU68UjQW2jmg3eDrKx
E0UnoE8xy73ZKSQ2+YiFba7Qug0cgrsMMuWlDSK00JIVi6e5Xi+fHOk/F2bWb7WErKAMitobZeKX
cGjzG4m1rF/atlsVwAa2Xskf5KlEJ/E3yEvtaO2lo2iwDLNRvEcW+qDSap6FZzs7QBXjRjEc7VUH
STOfgLdXrKyaxZ5p5fZjRKlWdT+yyBEvdkMDp2qo/Q60nl8yz+03qRJVm3k3oPpK+Ebo7OddvUef
mzsd1dzpZFTra3qx400GhgC4r9dIkxn18RBewkmsyCDP7RgCJykoAeFxIc/6zvDjs4x5Dcc5ed7g
SYAhZhIOEtsnV4dkO4yJQVy0Qu6xoXpPwsi9p1AZb3ZDX2I+5Lmls48y9Hbz7vxTYTr+xm3COM6H
lE7GRzclyHTe5QNJNrJR6lWf9QCTMSARN6wp12TadH3sbjSdazoPS+UaT64qi/X8oQm83+Yz5uOh
LBDyDCUcGs6aj8+/w6oMSEh++vDncRLVvnRGVy2Tir6Bx6zuMdJTAI1Gqy5cqti7Mhii78fygtWa
3uvQ2KZTGNWiRzNriDY0o2EVYAv2l7o3tlsVEfPy+z5YIgv1IZWyoVTjjep02Wowid9VHOQXWY5R
dA7inY8RbukuLLxUu3l3fiKsnVWX6dWDXjEvyRveDzno2o7Mn3rpgpy+VejEb6O7KBkVb/ORzMuT
peHaMeMFx2LIqXs9bafADc6fjw3ptzzVsqd5p7f9T8sw9h6FDDyFbXTtK2vktqyN72aZf6WkZj0F
OD8gzxcBN1/DOiJSIbtxiF4zQzqAdMD98o2sz44+RMcGV/FGdVNxUxSwS0jP40+ytCifmp9joE6C
vVrcrVILN6XSvLuyg5UBsuixBnPHiNza74HeYQIcWvexEmHJYAIVdqx9+13HZeMJK3hTWqQsxlin
+yqT7j3PepoR009CIV8OphE9ZGQanjsv8Nem46VPceXrKz8YmRUAJhupkwz6OomT+JS0zl4XFXAI
ND4P5NIRuOr3Ke2nBNprzn3YaiLlkCZC37Slo+zcyhvvOqvljlFoKgImhX0NCkO9+KVvLlx6ezdu
uHurKCeuAMCwnR97HYYEvlDY0p6tdOgf67L+YU8E3a6VJUif2mOQMEd9jxSIGl0Sl6/VoH4iXx6v
Gu6Wi5KrwzZ1MpANTjoaJ26xDDm6r+8cqV5m+zCMP+MUghLf1Un6Wk3/J4xEXuiImklp9KVakGxM
0GY8bcoxMx5sRy5cxBOP7vglRqZyzfpgn0D2OaMz0FZcDGLlp4V20XtDWYGjcLAieupl3vTTo4Fx
aZtrQbN485wueJw3iL+Cx7pWdkkEd6mf9ubjteF9CwGoa11PrUzn9jsmoCqMVrCViIXWlhyDVeQ4
6XPWQoeI4+5h3hvrgqzKplVO825TRy4maaEfmkHET4Mh1rSviJWOnPLcJap1L/x2O/hN8IpZTFvn
eP8onmEFP3bhDdGMc5w3xh+PLISg25Egtvm4GhYMlH886QbUdPsh3HVDmRyVPkiOVZyN4B0riptM
QyVNHG3f2L53UNW6vbCUai/zI88vohMkyZXic+jP4/OThhZEW1cUtzSptyxRScStb11ny1vJlGcp
qP0Nuf9Shs43yB1xR7qj4Z9RwuMjS5I1nejglvV2tBpFlGzTsg9w+frrgHLZu9I2JOEGUJCWLGeA
9mS9PKoCBF2tFe+mq2yK1HnV4f+w5CEZqzKt4IaNlFVH67PYLTWdNC2nR2jc5uFpLGykzt0I3SBh
+cwcYIEjEojntJEAEdadn8bPrjKU13igHTjgot5h+WmWrT2O62ocnVNpF85pfoR9aSRt0V5NOri6
bgCOO/5ZBCF/5PzQTuOR6Tfpg1M/IbKz/DD/fQQtoX8a0g15Yx7eoNZ4jSd+iqEmL0xv4qNnApWb
j2tMZRY69KRrbADv4pQCmoocjzj64FcRBEAkfPBCk7A5uFR0nYVFetqhwJenQaBWSccYmWRI+2zU
un32FbdaV3rqLLwC5YOf8trwJBxlJdZ9mGlfGr9OyWqwiytcTA0pBv2lrjwUqo7lpei+YdHdZg4T
g9SuX6oszXFKKcVhvlDLlpmPxoXljmsK0KSmDEZ1YtnzqzPK+tHNbYjuqeWfu7Y0Lw3s0rzUzG1Q
OPpyfl8ECcE3xyt21uCmD/M3g1y835QGKFQqBPDPSqkZtfMqWecDUOzB9AkCSbzrvMkIene9l9gt
xjsN8PqRr/t63lPog96TIduodbpR8mA8orawrzis7Gvu5t8KdHQLn9LFLkhMd+cXYpjoku6uDzse
0Ulf+dP8yPaLp9xN7X1FLXIxTLuZlTcXq6Ocrg2euTRawn5T7h14a6FgdU1JSlRUedd5g0cvXltm
wiWhR9HS0nvaHEZpPzYkHa5skTUbkzbftXLf4knLQLXy903UV8UiHeiSDAQALG2dRbU1VlDoA9sk
OCsi02C+sEJLj7ZBLr5pRACvNCNokqVdWurG8fISZkz+kDtDu6VF3u6iwdxonRViyVWwg0c5UaFO
B/jDZmzAvJ8yNXdzHK7Wo+IMKsIQFR07aO6VW/Cdt5mXL8NAaUmmGNxNUWHJySN9gWghe9P09MVV
6uoTwMvKt1xtExeG2OtuECyHKnLOXkHRhxIawnwnfkN4Fa5qsGgAogGzydboDoPandy8yd+aoYzX
jat4+2zMzBevS9fzcSPMk02h+OMubmXwGqjXrn7yx075zGUCY9bW3sKosZB7FfU96/xw7aSmchk0
i8ACxHCHYHSSU6km1ibQ9fe2lA7TzbHamtLDpglo9DCyyNzBvGvPmY7PsRdV+WiIKAVWH+jPao1N
3KR712jBvddY5MJE0y+y6eQu7/EhFEo6Cf5zdSPzRD6yNnKX9LCTLwmwp0Xidy8+VPF7aJKNJxvH
XzAzbNWwmsaJcJUNkfXZSf1JeEH6jr5NLkQbeC+5aaHmxPFSGtZLPBIr7lu++bUG86fRxvAXKJ6I
C8iH32zN/BYmav8lrFxrKXnXzpGBXTXTk8dKJbF+UAZlN3HzHudNXekskWu93DYUlPxlk8CNV0Au
rfHfBEtZUe0Be1ldvCGUF6oL3X50xydn2psP/blJndxYx52ON58Loc9QDc4b4rSSY1+O+xG/yx53
AoyI2mxfeyNgYliGH5VCdJ6v6fJUdGVxVUWnMadDeiHGZt/UYXeZh6HIkt2FJf2LTsoEPLxCbue7
UCjVaJ3rodxK5hLMHtgtp10/LU0Wf/TOwtKBEFhR4O3rXwGn2t+sPniymk59KxxYOsyz/CfFa3n5
JDTGGcljZtf8/mg+Ztqiu82P+lAJWXgrcmcZLZ2SSEsvTg73INXK+FD6PcQzBekCShn76jYyW42a
Er7EeYpNwePPFY16DDvicRdFu9Ctdv74GghSyc0w/PpLGSU7p9XRhlrKtag1LleHMiAhxswoB/1Q
Dz3gnDT6ZAi5l4w2X/qyqdYeFYoThpHuZDmVhKw1hl9Mw75Th6LXUvVIZyp4xEAynksSgbZMY7sd
sZoTVMr8kBGK28IWr6Zed3d1NLKdSZ9ry3yheDb1+Hk+wSR8ZiHQMd/aQvp7YQ3hVrPq+AgFIlwo
DnnmkWHUDHqWfA4teUDfNLz5veqtcioE348nVfP9eFwUP57/x/HA/dvv8blfbes2bTYYprsDnf+M
kmvrPZcKldmAquyS5ar3XBhS7AYJG2Z+Vqa6ss1rAGsUL73nkQbAto50/FXTbu9pQLNTh8LytFuT
oLzGKYomwiKAuktwijGTdXcj0+SlMXmo4sBl3mDooL2mPVIF7qSRzzvz6TCNbtCamksz/TCMBpCq
dlLs5zOqsGk3ceQT3z7lKyIjeqL1K55C/5yw/HycvIJPvdKm27EflOWfJ6S5ffH5E8/z6XUossMQ
cmuYd9PpVxS62SzUcnSXphKw8q2M+mbnBtygcmT9Pu3OGyNXj9AGrYvWRs0ty4lzaKnrYhniDBkH
wTZ1FQcOwbBqWU1cQgq6VyK17WuVY8Ct+gpO72S6mY+5FjNEwTd8HTYOiDk/burdfGKXXVItqs7F
WFfngSG8XZkIy7fcZd/nJ+ZNaGJuVpzwNPGszkSWnkyfpZ5m+vmTsDE0qn1nroWHkM2eNrESRkcN
0OkOlT0isE7bEdzsv41e6G+IsFV3wLDVV0qnSqoqr6wUsx0+nXIzab9e/UTbKK3nPfsMkF5XDKv5
y6k5HvcINf4V4pe+61U73czH8/TH44hS0w112PHtr+fXqnjtU6BELCTrZ8f1zU3fEkVWqym7RSq2
woy1VZ/6zfOgjTD+RvrG87NkLUBzMKlQzj+rtzpS2MD5VeOFrhpujB852eJaVL4Lh34DNzMEqwA4
Hw1LZui4OaFplDePFdNNoKjYk4dUbZTKcxejOVB/DMS7U7fmJZGGfKk7sRNGEj75pQ7yzkMjEZhf
LFcp+GE1gPrliZXRKOm7h7AogFq5rNE77LSoy+4mABn0BNDapLOf4olvnecWG/T5wbqHjH3LQOxz
B+e7ZjDyT60c/QQYoNzX9OD3kMaik9QitGvGRPnI8m/z8q0T5k1oWcFsInl0Bsf6GqThOyI/7968
WGqaPQYdKRdGFDz0Si8fsyGtLi581O4lSNv4tcor/6DHvrailp28anGNmqyL2gfiTF2MT2RKUlZw
160XMoFX+v7QulLdYg7Xr5VqUxMHLUqoQPwFRBM42kJf9LqpkuiqvpuiAMEey3uLFWHFgqM8uGSV
/sptcGPFTnZPmtq/Cpl+zIdV+CfbIC3URd0b0RLPLMo46NLUmhTULW4jPoJCv/GGlc+ByzirDf07
RbHk5pDMt7CiMPuKy/yR0Z4IW7P2tx3u+1vk8WmWTSH3wourW0EUz5gxQfPhCYDi6sTLoETjOqf5
Sdqvt5Ysh94iCigtnpcPc+q6a5FBdTX3WY80Q6JsubdCme3C+tiC51iWIsy2bUHLsE8RHptQrHfC
VEIgMsbJsOIv3hT0G001/NzrxNWvg5TsmCA8VJrzkgaKu/IO86dpGL1c6Vnkr+Yi6tToWDZljBjX
pf2HyrBDwGMtFCxJJ3hgJUJRRnzUd0CUy8K86BERBjYT2ZXVDsGOCdDJjRO0ZJQ3CK9MbM+4gEwm
bkdT0nUloBY06lmLTLGWQHMXfGUH+M9Fg9q+O6uVv7cA0pBOhQwcTMGBEMZ97MRrPUhQ0HYb3trm
LZAGQExi1y+wkS8NCUYLlqHmpdYabe1Cj0CMH+1a2gevXC8k6HbhlTDVtUQBa4CUI3cxs8Rm9PwU
MBBKZk2T5k6FF/3QGY0JO5h+SG0ds7S4EQShn9oq5e7QTMqTwfK2lULUaonOhDWcsUeLgp1L5PEq
xa506mrjpQsbd8u9Jbrrw9ZF0vwY+tGxn0V2I/wqcBww2kLDoviW0bKauj5VH9nIvOkCB0V+njcI
QU9Vlwo4M0XxJFzwMW7PWkZISB11rx6m/xY/f+Pt09BqVnVkdc8CbVlatsC8SnGOrUg+iFbnzVMV
Yuim3elJ8rvb84g8Fm38Qxgb8qEBtwCAy/9gBshdusicVRERU6mz0p2GVT3esDvNhlsfc3znopZv
ugeRC35WqidpZ82xSDFNqo2E9z9E4mGkqLNUbMXfdX2/ruZsucpHNK2Iq5oMLwMhw1jiO7nNHe5C
CsrzHfgOcx17iGwkIxBdNMY9Q9ZQSNpnYcTZ0aRtWXbBuAZN6pIroGIkFeNL0zawN6tWWVkOS864
yenFOQVKrsk7majlPYjS8lJS5RFVI54q6B549LwToUXGXSGcSLZcQYtehvXT8Olx13zytcg7qZ4q
jnnXkuA4eu1HRBao2WX2XoVOEQZVjNsfR+dUxxYqxDu7qnPWOem6A1F/IiDv7A89ayZR8267qILM
iFmwEjxxa7WvJTozUtSIiFRrXAbC5WJ22myTZWADyjQgbk5vF8XwlDYVYVr0i2Z3NW5MBItd8sJI
wWtWKtffQYhzcIxenPYpSHP05qOH5toPCKwZbOtFTIEl+ZT6AsqFy5O78nqMKUNjK/LXdHHDozc8
xqbg2m0R0V6KprqPwMYWeafaJ1+UzjYvoxyvSfwZdLZ9nup8VIl0+utFtsFlFt6LsbKpKXyzphw+
objlVsm4e9BR1reEoAdMNtMptZW0kWTslrSO4Q+JgrLp1Narx36r0Hi+uLn2G3R5dd8LZbiIgfiS
xjevoWYvB83Tj6UC0Y1MJCAVZPS5xFAQY83HWY/k1GBXl52b3n36Ijs9NogmTIR1gkDwXgSZ3AI5
UqDT6/ARg57aS1jExdKPVVbGRgWTQxq/UmsfjqovxMrMTGyriAzWYZWGXK3Ni42b6bv07LsUzQYq
SxXqQKyU+5BGIOft3HO2iqaltNdjQTmKyg1hNwOgoJJCY3U1NaZlE5Hsix+n5oI34YEUdGOt2Zmy
Cx0biOqIJMhiYif8eB8ppEr2dvcZi4raVyvoFyqFfvRJmVgOQ/2MlzTY6m5RHYLEGy7+KKsVwlpC
AByt2ooJdt9rBiNA5IkFaKnxaKfmm1fiE5lDGf3B/4LSqMBxXGN3Lowr3zI6kIq2IiKgeU5AeW4S
zGESEeQNI90CJXJIf3FM10F69mMzXGFKzbZqQIt6QNq8HpPcnngU/sbuaB1RRu52GCtILBCGt660
NlxEMmu4s2JV7FA+eGpTbAuBI6BHlGKkVcmiRBqbDlrrIg2z+BAwwMKoKO+yRZFJw2ynjIOJXT4o
Dhb1e3J5ur1dhde29Xb9YDQrsxJiY1T+JYzxAbleQfxmlbTkpRhPSZ19KopaUGsoJ+WofTcTChbh
kL0yrdAWfUddsUIRn+dxtlZSUEdBfA4cF0wibCT8cwA3FDNQVn6E+N1EQXfwA1fnPeLdCKY/wrJi
/9QUxV3BJUhufPU2D7lVZUVrH5cho0e+z1wEl2YZEE0QAJZs7aQ8S6XPqPO9WR+e04+PGW3hxHf2
XpMR0SXt8mlU9ctjm3ZEgyAUWnRTadhVzHwLBCZ4g5ur4Inl+9elinpqYjM9KVm0clo+fk+V0VOZ
Zt6aIMuvctTxjavmobe1rUqnZkVsBmuPmOi82AjrBRU09ThU6kvZ9BY4aobjoinMbRrqoC4i173l
gaAoLMd6qeYepXVNJdaDRfU2Zcq01ckX4VjPHNqTbykonoXmGpRubO9ZJTCLABH73VHK5imWzqsy
dTBwPwRUIyhFDXjD0smhQpN4C3CgPumjIUkXtgEE5JT2qorZn1clFb6WdFl0tkCn0jrPELiQUIxK
S6t58LylkMOvSh8+UFjmS8x8ZKdpmXKJSCOeK+xtRI+3hsJ3bZ2PYqAx6RUE6cDs+Ron2jsitW8M
iMZdlQoiBTQ+6AkI7pGadQldXgJtk60ZkzNjdKiN4Veb5DQ53ODSjIsgqa7hEAHSMYd11bjMr4l2
XOpxamxyYneWam3gBGTC1/DT69LG9Yk4K1uUpokGoxLFo2WJZzpLW9slKZtZBlKeY6+LBJZuVPzq
B02/GG39IegD/0QeWr7KdSlXEU6fSpIJx994KJtmL+vCes40ojB0iHhl5jUri/EMnKJKapQQqVzr
tMUvYdXV6zTMWyDdcX0fFdLitAI0qZ8Vz/CPFn3VtE/zd62BvrPx08FZ9ZqurLXW0Z8CPdafarIk
zdEN11Yun73Ek9fA1NbSKSnSxB+sUuQe5n98CeKwWyH4DF+VOD45dXyFIxMsg9L09h7635cwc7c9
KFfDjYIrY2UIOAsRNl2ZdZY73B0Z0ld+77q/pqPs/i9RZ9bcJtat4V9EFfNwC2i0JNvymNxQcdJm
ntl7A7/+PLi+qnPRqnbS7cQSsNd6R+IZrOm25KT5Q+7LcE11Y9/Xiscuj5ysHO+it7KXZCT8w8tu
y0jE2IQcOh/ah2wytZd+yunckvW8c2gbMxK0OYwXXFceXT4BXCEXhE9sZpkf0y0mcMLEeNQrMIAB
vhD9xF1Q5Pw86und9bQlpL+5iEVntkReNskfMAmKdZzfimDutl2JQHTGt4ykrWs/sFI4syAxPiEE
bD64sjCo3tMjWXXNw6qc1wT14HF0/A+h3N2PAwfYtN6VRORES0njB3EI4pTUg//hVRoBKvoILaln
dxy0iRNArWUA0/j0TrzXxrNUiJmkbbT/VENRcm5RHV+WbZjyIHxkg8CGXmanRK+4ZdBBbx2+njbu
J3tA/69cYDpE/h9oEP5QLGZeF99Ge0nhx3HEBBT51UweJwAAxVh84368mHZi7YYsg83WKE/wusCN
ncFOOWD96nXJXTIxHOZ3ewXMM3yqyZK7wcp1AkUncqMQ7Rdi6PbiVg6qTn2+8HB5880iiUB4fou5
oXqrfVAC5GyeV1JroS1C7Pd5O3VnXzPzXVZmh8YW/8EYa5Hjl8Fu5fjfZ0H1gAYuCJOGFBONsQ/z
c7mHGX1c/RorW7JGjTXfOV2LnfQrzq6pABYZ5l1W8eQuqyLZKReTk4LDbyR8tlOrw6oJ0ELhjX96
V33UQd//tYFtRrlZOsdXpQ//kd8W7O0g9c9ZveCDgXpFiYfOjY6YX9KGjg+WdqcNhvWMEryIHJtx
IU3ns0DxEfW5fCYxpXxYeVzF2k+/OFmWjmx+6RUkpsvzI2iS+qUq2ARlMGlR15saM/1/TTPH41QU
TxaDPR7RIdLdhvQz3jGmW7w5iBaGmXayNLv3dGfc9dEemGs1O9L5e0VzUz1NalzOo17sG5BHEsK6
PtQW/aQZyyuIDcnypkthQFu+uwuEo2WUXphvKt55znJC2di7UGEYp0HDeihwQL11U7ojB1O70omY
YS6NS/bweDPjt1j4D6kwD5M335vVtA9Gk2EQLwEKppU5ZbRanLsLv1RZnygwtVifG9JJqsA6Jphn
Q4/k9Zvu/LWa/3QT33EwTOtTkFffTpm+FV2nLga5HKGY83bv+yB5yJLdL863zGpr1mzSyweGY+rq
3YNcZxGVgv+SwnMdQzbdEqnmjrHKjGpfpOoTPwvR7rp3tEjFOLpa/Vysafu7Qi0QybnHc0Q+cWhI
qi7Ftjw3vXcbMwKtW+6iuB2XyBFtAgmfHIpukFCDjTpR/hnLlFvfcoxPW+AASyXJZ5N40PP3USNu
fTFXTkJfu/rKyA5irowQ7etVU4V9ySYh2OPa/FioOGvJVtMTmkE4Y46rq24tcl4WjP4An5QS2a12
E72dUTHDWC1rrVMJADSgAhvMuu8mMr5JRmIlLc5WpwgH8ooHrWr4S+V3Y0w/RsP4aAMX0Wu7Hmlb
edck5FA5GR8SP2rMqbG8dKTiMwDTXgtByYPSVlfPBPVlN3djzxX/UNm2MU0MBYrH6uAKlzDOnAZX
rU/uYgr8vVZMx44x8XMt7ahkllf4HjjNSL7giZ6jSCHCjvUSDovucCv9jflKkUTEzxFQdjMHKjJ5
r9csCCJZQItK2QcgOS7nbgK+Y6hd6jtpvNAi47nam9UwZ3mDOi5lX4aEsdLw4yRf9hDQb5SUO4Pk
AgQdIvJX93VGPbl3q/FXApYN2Nr9NoaBRxuLwCz7DulzWkSGN2AHS/NbZSBIaTXGSZcFPpkLVAnE
mzBHH2x9nqM6/93ObnXpXNlE3oTeFraZxcWu9N2ijWZI5cU/ox8ZvlyHDjcTilua6anxkNA2KHvO
dHUOBZmdHCd0Eo8GiNk6o5iDjpKA5aFsnJfF1Y5rNs1n/GFJyOjxwEpJ8+5s77PF6whazu5+0L8r
isVjkXwjdn6tpvlCNau5Z9l9CVbDPF68KuAEH9VrzXGSbyEJS2aeGXxDIu7qCy3AnC9Aea1g4C8n
7XFsyodBtPJF9V4dNUUnokChkg3IKwwos1UehdSe7jw6vj/tvDx7JTH6OLl7SPIdETBB7C7msxz+
9In9Sxq6GY8ktbHBpjKazE0s2VgOfm7Ulzyalgfi0/75af23n/PvNPhKjHQ8VYn/YuZtTueJeR88
J48CDDLRQKwZ3y3N49lPP2mEAJ/k7tnK/iIfL3SMoJGIl8yVcZHq6WlsZZTLaQiV1ZmnMgH4MCgj
IE6wOJI8O750rL0X67xYNeMJhoWTL7doW6/96m04wSCYyam2y7tyq5SYCCxEU5ccHOJhant4BVZ8
cynEimSQ74U1lgcppoU55xdrVB/qrgGkz0wUlgHye9cbduVSyjgwA7yaxcUZJ/VOH1RFJsVYxvY8
/8HJS0iQ7yaRMPSzpg8mHDAnpvzGUZZFdmo9F2oixot/NFe71YSUnkeeJKQVWSblXMl8SU5sYeAa
Ujz0UNu7hmiVsDxoBZ8/LTVzCCVAPfSzz2l1q4XwzmuHak3o8GW4mIN9lhE20gzFGOMLQyE2Ydgb
RtrFcE70sePOCG5qiluxaDkNcQQW5Y7fWFIbUpVXAUx0SMSvcdT6uCyD7MJVWEaFzD5YXXUeeHO8
aRsI91yP+UjwRhmoN/Kr17Po14sJMp/gr6YhSXPooB7SB4P1L3Kx7hkexTNmy4DFWhI2Aj2rAVYQ
1VuzwqC6E0VM561t13P1F2DMz8VmiZo775Ue3TBAbAAtLc487qGvuP2ZJWewjqBPT7LaMk1S+70R
NMkRJgqiLMY7BaQ3a9s+6ZpAqSmJaySdd01T0lGS9mwUx2a1PnDgNiBpgKVi1xk51yrKfqR0JSU0
SD77tYZQkLS1j0vzkQzXJIFWNz2aF5q6zndYpZvTWFBUQWAMaRfteh2cortkjC5SYe0zFLVtDrth
LtM9Jo6E1Nx4sRBQTMsJ6IWD0Ge+A9mpLigDmHyFe2tEvvcb77mmNOaxReA+t34bze1EvHxJqpCj
/aE/KGy4N4+4RFjyAAScYm1jj7QKY7UtVgn34q/ZEcFJQstPKlTLLn8qeCI8sLh5xEnxhOdxcCsQ
p5I0Z4EGBkC89uO6yuCBQl/COZ1T15b8bMZI/JiOnl05fF6mGVqOt5yBByvbmx/qmhjZDAhSmMv3
2qwMD43k8x2+DF/sMg99fBJMTcwxaaXZW9+T91MYFc7lvP/W1cLTPc/xS7Sh3tgkQ1OPGOUToQ4V
dZ5mReS6cXJQah9csqLANSAU5/aRpyvC6woIIMk7ekZfvJkYBU839JMXnLAnJ9HIrRIa2vRJLisF
E4iM8EwjIcm5BgK9eJh6vPcEXdCS6RKuPk8o72rD51YcnLhu2QZzoqYM8thauP8t7zceSm1v9zU5
czQ4p8I6eh7p7NYy2x+6Q9SOg76N+OSENZuCNggAouZI/pnp9iNQBFlTVlK8U89zbPO6l/Uow0G6
VST0bUsJ6I6TK0YD5MokO4IVyhWOtdkacQb+2Dy4DhNFWzRrHWkg2rq+tvAJ52xzx0PcTg8uywNG
xyet1CeiJHW2rjY5cUYSxpv7n00POcQNDd/j1+RXd1v8RnaskYJk5BnFc+bLk0DQl5vGV9481i4x
E0p4D0FxRT7VRE42uuy0RDQi7IyzEtRxrZY3rb+YHCeX+UBAwVu2kGyEWj+PbKwuMXjLY5oqxgUd
iVIe1FdAiIwA4SAL7UmFNfbyQTnP2L7NWJR/bJs2IlDMUzoaeKrGF12X98FB0jtlrH6dPe80RsRw
Fd9GZj5nlolgrtO/h6JJD5LA8u1HgkijZt2NOR7+tWl1AeK81n1wkSWZDACbIKf1a20OXxmnIxOV
f2G868OqTmLlCg5hbJZKOd+Z7LlIpgF7VnoO2gFB7FpGlCGMoTI82i/p05iRQcT0QLyipD73w64o
8wLRkPjCWvLNp3uYxTRBHfAwVjxl+9JOGKlzPSQJwQlrtNmhbVychNab1HMo8XLXX50zFAfNr26H
tlZGbCfely16YjCSM5OeXxzpIelDUbxzz3+W9D+F5Nw/NtQ0VcmpmoLpoPC4YI/Of0Muwj6aRFEF
+JLQzhAXaMkdcT0LM2vC9PXzaz8vwtD22DQGgmqyX1Yv44ST7Nz5iLDW5wLx1amzPEFHzOjw3KkJ
hxeBfdZKfLxlMoidt1Xkkb+OBiMIByEwd/gz5hfNQvzJFVNsruGkWmTUU0ZCVD0uPpmcmayT85AR
vZ6nHR7DwCz2AnI9BL/e+CB1GqbB3ZHo8J8x10ByGaQEp+1SABTKaKAJYppKMFPBCUO96ghSPtV8
Oy9oOB0EAVI/yUQk5QywcJIpqeh3AyQ1EH6HmN1R6io8qzgu5MiElmak8Upxy56UEffZ3F6QP5Yw
rM3mo2mD2BRMEnNeT0+Q5RGin68ir8Zb2oKPmESU4w5iBy306Vl2D2RKy7tuaN1udhZvZ1pj/xKk
/L/Mej+E2MGucTpoQgczLuyPbNBfiBm0WCeK4Fqy6LgVMAFtGy8/L2mPFFFP3V/DCAG8il6++Og2
0flhUDEWF8/B1jDli1yjkTm7mEpUsADLgDpLd8KpIPZAqeRj9fPuDGcRIND0MwyL5msLUc9naX/5
Q5eeRMXaYw7648+Lb29HuROIGLznI/AzdPjuLImQsT/1uajxRqknLHRlrCWUVRMqicvAqx/kdXZ7
/zZYGYmGtC3t9Upny6rTlxK19hnZd/fktwlCQJqEcc0fdRtCR5lCi7vnZIbxJD6AtQQhDwpH12Aj
B/u1WxDJdRmOcnH+NAbaaOndcOhy/+grAeNBS6xwP7J0lh/ED4rb5FT6ntAgxOv+cDCUub64xZRH
pZv6e2GPn97qj4ep+pfBHx5ru6XmNc9vZSLXq67HWPyp7jbFo6J6O+K7on2WKdpSXRaHXhJNSWYG
18wpALB6oHZhAOijxJrc21sy2MO6ZQsQLk8KSWKPpEk177NGGj09bl5IlGZ6sAHNHtO/mOgUnSF+
OAUlU7zQuGNIGw9tv3rL5+9upm4K+cttbbThNotYa+eTVE332pTtW4dKjgyhaMA2dm8rGqHLsiDs
JSfk1O7Og1XUVViN2q/SXT6QaXVRYg82qcI5uT5tUZ+SpWIoJ+OlhNapQ0Y48JJOAA5+rEGHVo0Q
kFjm3fei47iyEQbelnrJ9h55c0/ar8oo/DipzPVOUW8ej1o5xDmxVMzXIGtjnfpPlQa7A++KpmdT
dZVIGCML7dJZDY521jX4iaWFj8s9tZzN5tSglIWnI5YwtW/ZTPXNRF+4O3B5tLngbkU997y0oPou
Nue/SS8Oyew5n47FCE3eLo+XkoOVPdLYC4pmo24s2j9UFnGQuU8GbqMdEXDtHhU3GbGGLoiw50o1
vNQ9lNNiM6V72kOdQ4hzfFbPUo5/00L7u1Y+wtG0K0/0FtwRdX/oeKL+kZwVqq8UbPi3181vCuki
jEacGbn5ewzGIPQX03vxm56nZaXlN5CT7FR4JiI4Ld1bk03p1+BYu6Do8DElAfYoAtJe8Z28bVVL
GtH2Fz1P/8Om2d3Fwhtl1YQV+rp+9Fwbv+44eMRPWX9hDuIpWcp70HYdxGElkMSjKkXgfubAyAAR
W/U+Kv2vmoz62xYEJ5fBv87rxpDTHCGrMoDfWkfbzY1LBW3euw9Kd5BgtNKH0ufROou8/mcjrxRA
DSXalin4rODAPpqidaOZsH5GwxvTEijU3IOvV8FwdKCV+RN8eHuC4q8u4OOuqKX97mXpb60Znf/4
NKPVSgiWG009bLT+hQy96jAwLD84pF8UGsN8hp061g2KDnTPas5zK//38v9fshM1O0euyLpy/Quf
T7qfKS6MHfAU0ilm4zWtGhJHpHY3sFq+JqL+agWOhJ+vjLqwIqVmyPAieW2RRr2Ct6170yJ6/ufL
ROAzYKanKXH73aZSUYmT55oNyRUNdYriXnMPLgoTnXPt8f9fuGYNNloGVA3m6efXZ2v933/RplN/
E9qrnwf7vp9xo3VfQbcdu6R77HvFxdw4S3OCxfml2SOexDWwdnRztReztpoLlYl0AQ1YaC2iVMNq
bYm1lAAY3axbPNwL4iqtnDyQxSE0/efLSaQJ5raM34YgDB6QS3HuzM3x53eH7XfzzXoiJY4b2ylI
Zm5EkUcFgQLhAq66ehtbm4q/8ySCs78Evxkhswd8gNHWNBaWs2MfKZAmuKv19lYwvNgoWCSUZGgk
+nfiNpSirX8r7u+wDqad7BUhPSQZsnHA7FfxWmdrWDr4zdpZsb8npBpDGY3IMBCRdHs5F4/Bol40
W+bXebTCtVzefZ9q2TRtkSL67UXLhIw8rUBfaJVflqbd7KbVz8jQcapGqDKS3WwvZ57vKpoKqlL0
DYBICF9Oqw3oqvI3Q9O3xYWnNiEQEXKah80vYej9p2+CsQFlts0zAoSS1BUrpLcSV+bsYUBJ31RK
R2OfaU/Teh0LvnFhkVxer5yp67Scfeo8mb9Bf5MmuDjBA6wprlurfx1Uvp78GhKuavp/RN+nob74
w7GYmHWclJJO7W7N5mniCHVguaMOGg87Qv7PWY1510njUU8meHOXyLO+ZSvtpovh6VFRSm5BCX4Q
2DHoK/sPYdtKEbqn81gZMLQMbi9/BTLfCQWdh+N5IZJK48Ky2yvAdvkMVf2INGPvG/1pmZ2T9Npf
Zoof0+rHNISgKqPKxn2bBjFUWxtZbZdHpmnOB2SbOjVJFhgo1qDOMNAAdcO9xhugRIf6jh8fqfAW
s1xdXJLYuObfHTUhXevs+/YcX0tGy4TQySpfjp2RgnZBAiDFCB7NXr8PM2etnjh43hGUUZgKQpfh
I08w1u4wQnAeD4hGqQrYLdK/0jwiDz4H+mRYxs4eXIfeNBzUAJeKerdii/ETtF5haSjXkJ89g5F1
3tRgE+8iqooWS8TXGYSBNtl/V3PZIzdbYnBnBywVka4RcDPoSRF6wi8vSgzHtiK+za2TlxlaMTFY
9TQbHV+5VOelIqC2bowAUBswQmRH090uprJ6NxNGBZfla9FJlmjmvaaLpwKu25L6eXKWW9O2N7Z+
ssXYpIsq3a3MZnn5iKn6z8K+mhv5PztPHi2tBXsoBJANFTBbhQSksP1JhDr4trebBlsxcidI7flM
Bm693ZDTJDR5YdlBhOetd8gMWYdM3Sz9mal2SW5F3ja64EWCYRI4EOGX9Vb7GklVF9QRc+maJ9Qs
bMhQJ1pDmY3KVCj6o2FNmP8He4lmA5THJmYJn12ODLFe3ZlnHCOQMrMDCPxJGg2b9ZiOO2M7Kghh
wOMwjw+OayVUK/Q1Ml56frn8CPkHyvO3WQUhxgFjXuyO1MK5AzVBjJMlLsy+tNw9u96qsSg2nfGZ
69azSnGwdjhKwrlcTkaH5E1UJR0TWD6U91wO7SYuLopwrPrvxgvAF8eLmy8vlg0UZJXaW6Gq33BO
OZ3xJMxtszPtO/VuyRvQtew/Ys4BJQv5Ucqc+W0l138qHmerVWdJDWS8GSkIIMqfiSmz9uXoIiHf
XkbkI7HV0cMezG5GLXvwNqoGOiof2DhMDAZNsZ8cftai8HjglM+Np2HQ9P6ZGBLnBsaka+V6YGqA
v1lVESsYkVo3MaRb6EO0coyWvkeRVbNMGMawd8lFi/w0Y1c1U7WzXXkYFvOTLFMV2jpAK9PpRLVb
BwBSqr/CyOUZI+13CzNuV714WPL1o0+mLwjX2LeC+YAyrYi5zasK+ANljvmlbcmasuLmK+nmaCgp
ShO/AsOu/lEWTzbVtF4Mg8o5Th14ruFJU9A2jTdBn3jFUVEJE9lvbCIi9nViAOvlecKwo7fAPiCG
0w7qQi8Hk7Cq/pjyjmNFpD9Rq/7T5TIdihYlgkw/wZhfh4C4Gd6Kgh1pZoWWfhCWG42PF47eV6s7
eVt/vU4KbIwKfgpZkCDhMhvOtzf0oz+z8yi/Pdb68FHrDpWMApTEB3XrCmrKOiQilbErBu8VZX4s
cZhFBVH6+WzwRJ8HO/KS/KrNqP7aXDrxgjSC6yiqLZ/hJEXsoqM1nqtpy9htYz1boTNwnFESjje4
C3ONOjxz5j0xe2SEsISgNO1S6UeHQMjQNWWUUve2BjRJNZP5jt8S9sH52+Vok3Q6B3dyudsIRAlP
GCIhkpb+KnC/dr6j/XkQFUK8kVa5efL+cpdxOuo9oO2IMF69VFSvRyu3AE9nnhHkIf9uEQXAubcY
2vjLDxMkb4IMrw5Gbkc+S6uTEdS/s3Nz3mKzoNGA+b4W07pTqx4NhTnt7HxgshUpwBTHHnNgH5q+
9kHAOnKOhoG4VM19RSkdwmyogzG2Lrs7OQlm1n3n/JXPEPtAEJSqmklE3OkxhSTet8ZyJvm94+Zd
cZqUKj95WXOyJcMWigrKyfL+mFeIRRNOUtylcdqvtAE563joteaZAH9xCGaJ3of+BOO/QSCgMpvY
Ia00GrNRoyLNueCERl8zO/XDSvgD3ER38rMBj6FrASmcDJcRjuOStoKMj2WlDza7ujM/Z054Mbdz
v9c887dCz4dttBp5mqUHEnChEep7w7B7JBIh5mHJ5+omU4zWD7VHKJR+6Wqljr7yV0R9NCpUfznF
72lasn+he4kbOsPcNHihday6EfL8mfsjCdFDt01IF+oVz9ZWKm86zdtQynu5LLTneeMbJfe4Zx34
bVoi1qKhcNMS7ZnzdFfP5kWvxvw60umo+vE5qxsGXNH4+9XBSaJtS4CbqVgqnYz9df3d8JYyi/Ow
kQb6cr9ClUJBTu80xEkOMHT8iR9gnSM7eFKTSpOCbbBEMRG0yMUIfyTuVrDVjvbL4nELtY7xO0mm
vUlyKefHbUbeGVMFQlDzckiaMT9Uj4bRNyjG2a8NX/5LyxzfgJZEur/E+jJsgr2nuivUwScPY8fa
9aQnqAFT69ymVn9IaKlU65ycASOB/0wsXJWF1aEBBn+xvMOimBJt9FW7KdsVrXZqXBvu0R58GIDZ
BkIf9kNeVUdhNC9dbv2xJodxxiYasSQTAhiY7thhbw6+PNp43dBV79YpacNxm6Q99+CMSXHqVMrt
qr57HVuNpTp2tQ63qfVe2PirMIDs4YjVqZy8IBqdnuOWMEBKZGjWkM1fBRrCPOSBzy7lE3ozi5sa
zDvlrdknEsNW4fSnws4imhv+NFb1oru52PPDRq05PzOA/zOJQz5yWO8J1g8O7GbgNfmfuh2vBX7H
0PZkG/aNg429ru+Lb9Vof1sQhG4B2cdlvVP+J4Tjr3b8M4vejzF4vnad9zC1FMtZHJNiJaB7SKl2
S4fpyVPuGlflF+z2XjN9tPaZ/csbsVIOK27slLay0E6re1Pidasbyzj6Lkq/RXLbORpmfbY2lHcv
eV60J3QBu544lLBIKXrdLKGb0h5pWKMOQ7++13Pxrc8nRvlPVmxUAEKPOypFQIb5yLt15GeRZVy6
BCM7QrsOpoI0I2cNYQLHmMOgdi5AMTEX0XpJHGvlctcU5hv8vB1mTvrHmlGAZ/PWEzEyDuNzPplU
ZLAGnukHZEtIEdEEv6k3RTgRBK+eC/xLuyGgb383pPm58qOFzJNMCfz4GrJ+skG7F3x2Q2SCo+1d
bKv6YoPSVat/MLE37Fp/1yn9asviPau0LKLNc/UTsCVKQ+PSYJma8oGLQI9IPH6uBsIoqZrRNkQU
AYNcaSbuEYSWH4vCmEt8BSdLoWux7D0uAJ3R3daP1DK5T3VG899K/gX6PFfTnujvcc9jm9QRgl/G
xZTqK8FlHzY5J16xlkzJlUs51HAgldUAFpU4xrotLpM/2ti0vlj7zpVtIyLt4dn1Ozhc9+B0VsBN
jGtr4Zql8EiSj8ApCObe8gjow0w9mTO0yOL5DLB4B2ObMihHM/4zFUKB9qcHoHb2c6GhvEnLxzVw
SyZJp480Wms9IzlopZijtiOfEdrMisqV54XkcypW7V9uBZt8rUS8CjAdOTyBD15Gsr0/WpemfDbw
Ih5bzXpaiNJtqmrvWc4/BlrGYuDnnZ7ND5NWQqpaOvRnkOIDWY1vbTHo2G6bMqZTIO6V4iLS1tjf
JFK5Yf8mXfVjmFu01GUHAma5x4nNdG+o4K+p97d10hBviL7Yr6XVQoul1d5f1ke0WsRPaKK+OsGM
mKgy+9AyUd8rWa4xMQyRPqzfpZ96u8C2Tp772Y06cFbgg2J4dRDxTJVRiZHbN4V/dFbUld2KA5Jw
T0uBwAcJXTtP/CK8XYrzkSxXXLp0ZfOUJo2YnhlajK3fTqDsx4CkIR/IHv6MoZqS1BfbpTkXcOEO
5frA+d8dGr2H/EChTFjIUL5W43htNZOJKtC0o+7wrOiL5rZ2Q0jwxqVAYvmVduja1mmMhBLpeSZn
xPcqWDExdgdXX0+yJBHC5g8k2CTFCx9rbkZBlBtEHpN+ZM4VKg3HfUXBU0czJc9aQ6W8NWhHuwEj
qXBxOY0idKEZ0UqA86Jw2dooKr5Ll7tfUIiPvlQsdoXtoRTzGcIyf6fGzo5cxfkUlGaDymcTFcF4
6zyDvNJ33hLtzl9giAkeDaF8unia/ksNwh60PkgOsumf5SI/MqlfgzRZjtb0YGCE2Nc2VYm6C9dj
UBoCXOzyeOma33ktp6uqRb8FHAcR4Q6Mp9QhnfiUpm5CDqcF676p+nznbRCTh+2/ySYWYqR8aVot
L6UW3Eet+F6RxUuNNdrG3Rd1ggpKP1gQVrp+bFDSFJYtMGddW2ebmJ+wJ2M16mCFQ5sMsLbHeboe
0RBDvFeMRoMEnM5Yt8YPqgO39IUL0W9X5RjI6jQG/FntDbBO0zL1qAkIocryVWPpwCAm8uuyLCre
UIGiJhzB66qvcerrQ26U70s/0BXLpZsP3rSrmurFZO+HWO6uvj8Do5JVuAPEH5C/Eblr2RIXq+VF
NiqkqNBh01tt65IlK6AGcyG8b3my9WaLR2PMcOmwobBuPPv1kESGYJ8YBhPl4JKeCQHPwZARIWcW
ky7vLwnOeAv8rf8XwsksqeAEknI2i+dgk0q9mT5/vloDbb7WuXNBxt3evYXaws5aVVygUe5BxveV
84Cm8m/hv0xMgU8imLI7TEhx4jjbegMI600pdT2RiZc9m52OpMBu34cKzl43ZuuuRi0uPaOmRRIJ
Eh1P84EVL3k2ZkzUmsUUNKkvozPYc0dh7xt3vVn9pJ4p/cPVkzU3k+h3vc2D5wFD4ctUo3DR3cQ+
LFnd05ScF+SU8LTxgxyKZwoeE1OfXnNjEq8g3rj2STkyKHv+6WLzrRzRVLHqKDYGn2ATTPly8WzM
HsjqSoqVXIi1eJz36zLi1+8ZaoZ0nG4/L1Ru5HsoOAnvc2086T/VNAsB/7FroSokIiAtq1NWx1Nq
vZbO+oz7U9uD6Rp8JJr7pv5WaV1f116O/AWHXRaQpwXgji6uQJGImbonrueWFUQ3DZn+X6CM5alZ
T0aTXDy7RCaV93yac5C+rzb7yEDkzuXny1Zi6ZI10jvW0/pA1D+BihPSHJ2IDLpJ65GrzHZvetA0
Nzt4E612bJwkIJlQkqstxuCmK/tKnMaCz1Ugh1v0F2dasxOSZ+ZcNjU7UOm7xrjPQsrz1ClR14lR
e6yqVntXbvoFClo/NqIHj8krKmVpfXEzMN6CUHeVE6uArwkBApuoeU+CpD9llkSgR5iqdLKbCTd/
KGuSNt1CWrfZv3lt7l9/vpj00iKVrSCYK9UpUfTtmqZ1lGvN7J/5fO0FVmwJGv9RFIv3SE7jndmv
jLoiqdDCynM6Mw4CrlDmWcrx2RP1o6sWQEijGJ9Hs0ICwsgP3zXtCzcIYjqzp5kQrry/+liBwD1d
e+fhFvMHxgdnXq8uc+4j8dLp0c5xWvz8G7I/fC+UOmO2qqr67FukV2BUOaDk3S6uIXvMt5duAfNE
vkAojoO6UXpl8fLz0gCR12v/S+HGOgd+n95/XhSUvJYE10HxljcEuOyXgRIyzLv7rhXFEU0/hz9G
554TeB68JoYIcte7tV0A2UrAhzfxpOOQH58qI8O26Sd7UTHjB8KLRmtqXoPZlne64CNrBqLFqK/G
cXgy7Np+XY3mqLeedsRgDj43BvXLJNlrOPjhQ4aTYVu7xB3/M9uaNFTvSJ8lAYU10HLaWVGKGfZq
9cZyqQf8yh2NPp0aQKZtyzyLJJfxzM1YN7PYFwFGSkHAAeRCCtacbDnmxu8yn2HaZ+chxUvA7bnr
cAEeG3v60Ji3EWZaj1NJpB6RM722kI3Tnib+KdDiJxTnNJBXmMpzboW++moSS57kQvGqotrS4VFe
Oij+MsOM2n9wcOjtnP9j7jx2K1fSLvtCzQJdMIKTHhzvdOTthJBLeu+CfPpezL+6UVWNf9CzBi6E
zFSmrnQOGfzM3mvf1t4wHsyGeFQ9WM863dstGMHcj9+LWFrruWcv1+QhHDfO7bBvASXlX2TxVTd5
Nb9IDdo0xXDGYO5vBkdwXLpEexHSZLl750QI1/oB/XE+MPmcYmUdRHjE9BCfTZLJeagesoIsDJTo
Jy8wqSfQ0kpZ3Tt5+YwizFrhHZIbFfkMxQe9GaDn8hWq5DTFdrPuQlK42GZtlif/CkcqcXuvLp7a
NzneO75xwAt0F9Aa3QWx/Su4TdmAkoCNVnXnVt5Pk1M0TAMFTd5RtBEwcQrEBCuKgaqkMD7ZkhEz
tvh2W6S/RlVhoygZ/fRxBLmoZ8drtPD5UMzzy78fqHCbXZAVL7IwFfM2Esfx9KzcCR3c3w+km4Sr
hjUMI9/pPKRVifUMBEJ3jlrnp7XcdlNin60SRRSVR9ezbBZliwHBWwzRYdxcWCTaZtPto6YtV5Wn
pjXJWuE2C+3vMVD07CZulDrgPICQe2IoBnrORj5pB5QD48B0C0wE9H2ErIODE7iRrXvu5+mJzL5g
55c5argz8KER6u803RdV/quScV7C5d8S2MwYzvtN3Hs/paM/mhLXQVd8qTHQ69G+RaZIIYzbEks8
fHfi7dZVStMTBGcJflMG459CRMyoGrGrp+NsVRP7lvyKivyPHhlqNHk04HK1aVuNmfHcwsYtUavs
we0jEnM87mQvoS7G3BOXqd7ruSbIoOqBnkiN3sOxj0wmXzDAJzhdEJnIfE+tuCm74UfBxlgbnmKf
Z+3mlpG8W7YGi+VFsxV+0dFyKfeovmjKT8FIexsxm+2qYtPl8yrwPbnr2hDDAYleJ3Oh25W0SN0i
V2tFxp6AbNV9Yln0ikuSfdmIaWuN5BlQkbubtJITIkjgD5FYt7kzrLNcPzU4KngE29+EbiYXX9LR
Rkbrb8uu+AhrIAm6E1AU4jan2SpQfVt4UfHLoviqExhmy5LeJcdUh8mj5dnfUHJPYJAOVuFuohqK
d0M0Y+kHnL44lzamf49M7oFeoXFoQdFFsjmNuURJM2IQYjn8OMOVNcNdaE8WuUXZU84Ipm9VzJR6
MtdemP/hSrmrqvLOnnl8mD2yWNJVkN69ZGTlMGoQDGR32L+Sbd6ylPDH5pxM7q/AfrdoOL5xJj56
YRStEjWRvp41tD+1YAYno9tAyGgNeABnYZuOkDT1DGERwR+yHZ853PhAg8ybEiDQ4i5b10PAxK35
TXo/2yaLTurvh2Acyb+MBQEJtY/4cK/yzD4ZWWciDi0fMTl5Jxfjxzaw27siV7xMAGg9Ote9zp2D
qhkhoIG95kPL1c7QfZWMTXuY36X2i31qjXjQ2Exb1XclEn3CbMISwDQvNG0IgcS4C5UOrvjq9Kqb
+jNkSLnDE4pWr5fo6Mjd6giD1eI7keKPDOkk17AXzsx1k9vGM+1dbuuIZVnLm6pfCyu7tIwIdkXo
9DcMG17Ib2v3ILuj7dyE83PqugJPOiNPat53U9bWIUpYWXPsDgIrDUnW0TnrngeF3DEOZU+h098M
tot6LHTVCpltHZHENofjGngG81CjTRij8XV8LirbK9yz47IqYBKPBmNZKIXlBk2uexQJJVJmP3ps
vFeT06DhLN0Dcny1RkXERdViMS0PSTRAFS3ZYaXAv7cL/C01vOESCQsZV7N2IwvUbgDKRqPgRWIX
3s8+2z9czSdZtt8OSK9VURAJz+OY57xT7PvF0WUUnVg1Vau2BIXGN7bFnl3EdrjxC1rdLhqmI/Km
Q+e4j3HAoMtUHj2BfPFtVPV2AFUzqRFKx/6DCZAy9SlCs94anqCI6h1o18NY2l+lZ31JkGJjBaEL
U8Omb+gI3JrBbpMEb0mO72gysUplfbmNtHVrDN64qmR4D4/405lmTKSixgrt0Syb+iXHEH7W+XBi
qI62jg1Cpvq3cCALYLS87k3I6uCnqj2ko1S7rHRwZlIbsADPD0ZabzuFkHGgkD9VxJF0Q/eKkKl7
KvH73weZ2DBkNo4G0jDGXzzHvTKPDzz/+lVmSlyipnUqi0jsFH5ocO/SPCsxTnuKsseY/TzCYOT6
oyRw2C0jyvBYPvh9Na97IMUoqNEKWM99H34miPPvtdDBpkqNvRdjkQz0JI/l/IroMt6Igl2LGdgx
zqzsKm3TfETauunDydkkcXeSojZYraGfk6X9B9vDGmxYvoJiMWwyltTaTb7G1Bs3dOsvjATTY8fW
ZT0Y2QMeDIroSB3GFpqBi2OKVtBwNnlRmeswyz8jDHxQyJCcWGWIfYiGx6qjn6CKe8gDqEEGHbPc
bdAGTV72DOiQ3cvYIzIL+yvjoBAFMtRW34P2PVR3DHecQ5jonzyPaFkas9uZLVgCB0CZlGmwxkJf
0G2zzA8947GJ8aDM/tWfvV9v9j+muqXT751V6dgj6/nZXo1YrZKXGY1PN413I01SXglA9RVuPSXM
Vxvqyd6BgeGwt2MGi3m4JcO6a1qW4GX7Y+fJBw5C+yL4il1Cf+Uq56E2u5pJMI1k2QoiiRkW4sFE
v5/n6LxRgAtKJCu45Ul4bNv0XRvAZJCIo5EQ6j1qppcsrm5Ead1VdhYc8pITtpq9LV36jYn1exXZ
3beLGno713eOLvut4+Y0hokISICeWF5MK7ua3a2CaMPaP360TZZTWarsFSY2x3DDNduvfGcvfM62
8E4K6y9HUuLz/ly9yPK3hpSYe6ljJ83VAN9s1w4xmv8YjTIk2cWsZDNRtt5THHPQZNsvt8Atj69q
ZUZBvAfZixOmX4+e8kiyQYk7CIZkTh3sXUUgeupsZkdF9LdBsna51M2Jr6MGJVh5hpir6KMXq4UX
uuEuMXp4FuqSeXG3ywIsV1xsXxlKrblT3wEQnU1pFLdzifxiRu2JpWpru4wKtEdmElxngM2ciSzi
3Po2irxbG1vbFg/2k6cdzUi3KTZWtuXdxGtUi2rbOzLdSgZ2cmC7nfRJes4ZLFSzdQcWpj/Iimc6
OrYam679hr/cvulQOaz96tv3wXsRPbozcT3WgfVoo30dfoa5+hHQkofUxfZHzGvJpCWozWZFVAeq
B/EYh45zMcr5OrkD3w2LMYDbQDWvvfxx6rzYB433I2L3PtL3g1hGsmkFtKK3ec/qBy+OPrPUq5G7
P5ox6a9eMXyDy5g+0orNao72s4gvhpd6RzFzCKEzEJ3hH+vBBn5VIS0giIDQnXQmTB51x1Bn8FDE
6Gyj2CASmkyUCC7VOq2DZi1JE7Ad49Kg00tseqQkspn2rEZ8klHM0rWMXLpNxgx+vewoU6o8C9bo
KsA/7k67NtHpBpnWLmg6mDPpnG0HTmEMi8wVisLTlIx+x7VKUtMUsG4Ej4rsapNV5Y+CHXNnxzha
gQouiBk8z/gNWGlGN5hQ04cQii0bw1zO3WHu5Lsb+tnVQdiOr3i6DdLB2Rb2/Jn44byGcfiuP1UL
ItZc6D8R8B8FkRLvGxbgrMveoKaTc538WF16UMFC054sbxfG1d4fTxY9zS7K+qvdkohAHeajvcPc
w/6exIyTUOmpDegiyJEF4ZYcPK95s2YCL6kebqouxckPfaKV5SNlHcwbKKieXOT9Wv4OE4CiiTjE
VftVa2QJbWnfDflQb6dmvCUlykReionTJCU0lrNByK/uNvao0o2VstEvrARIzzDlhz6ko59g1a+c
QOG+rAyeViG/63oOOdC3Ml8yHEXqbHVYU7AtQ5/IeYOye2y87AwR5tK36Ee9KUNYWYdroP93MRSh
dwX1LJX5MzE/f4CSKI7WhNhJsDduHyEaLn8bN4FaYj06ycgpw7jawLGdmTOxsn7Jg8FzQfK78prg
sIS5YpRba+aktKCUkX7m59paCxZ/UT5YJwLG17mJEmROHGMFD4iipc9/qt5ejip3YPeISaCLdMAj
1/VRGWNc1G13ywjCX2dxeSAXktjrriIQmow/oJNoD1BCwOh+YbWdAiDrd7JnA8WhDVR8+RWW32rP
fPrRzHW/mqrxV0ON2qgRJ65R8xC3FaxP/dK6ZP92g7rkaYSXqx6dTUqIcxtw/YahjHZleVeHuOcg
6d30xOFyVRWfyTi+1w23TmUjc/YDqgUc8NWWkpugrei+mwfvueHmc7W9r+B/hV382aGXZS0M9Ipx
H2fWtmamuG+HtD1MKmCxWLEFrsiFJkOUe2ZEAQ1g9VgZhdqG8XtsWgmOIAtDDvVvMU6bFvj8HRwZ
JPlpuSkMB0SW/2ySyhXkm5CQxY0R9+Vtb/tLkeCdEAMRbx2x/K1I4FUhQq08KTaFZjgmBGPh2vOv
mH3KQ9+RqKRwgeFdwmSe58eBZVfWjvww4h4FcrYPmDAEkLuEDB4q7FDcyeXenO0DdHp3VfF2spxb
0ksxDrJ/Ed6KBv4+jlnS58VO5ohRsMGZq9S2Yuo6qu18Lkm3ngraM7P4g5mbF2AyccoW9G6jMLlk
74w4fZyT5hcPwS4e7G8nHE8LVKJtMcynY3KjO90CktXJXdoE9IxVeptO9LFFRzYQwvencPJPkAGQ
R5+H+aidMd1zHU0rp413lUfAZORj+ATB8uSlzQN0xIT1z2ZCNrwvaRZ9136VZCYxitdoOjuD4s0J
qhXZ52R4h3G9dzyc8J3vXSZoSA6H/MWVNWCHdP4e4+hWeTArIiWfDKNCv2Jai0Pni8fLlzNU16mZ
tkmFs3RQ7KWAxp+8Obl6pXSegI/sk6w6w+113lv3DyN8lEOV56yFwZSQYsRhiuxiCArSW1mZ8avf
GPk5ZT804ExdyXAqTo2Anlr3zYnArxC0Fmx+5Mz9rnbjl4k3SuXdZ+eU9W5KDMm2y7/Dp9wzN/TO
qYsfAffPsB/M6mHK+acJsm8SGQS7Hn++II13ONsxf//pCpb9YTipdeQpcBbOZSxzJsEBoBDBgmod
yOoR3rK4RGl9sm1IsDHbSBIgN3FcmUxOGD9kXX3ww4K+kEdTFnDzLAG3J5g7hH0jbyRFFzpHPgSv
dcabrIG8xuYpnme8tzJ90pNFm4jBet1OvCizy8OlwD2XGXm58QPrgyXufczd+uQFkOXK3Ljro+Za
jYa8LWYCf4aKw3o2Fa7WNpIrZvPyLrAoVQKxy+Y6WEmD4Iu2sH/gBHD5Clm8ZKTwrM3c+e3SUjCH
SbHVLfPloKe04jxwavqufsgBR4uyvBSTiV4IewHhIFys2aT3lc6OZFoTYsjQCQcpCydM8R/ThD23
1rBqs6a6dnCINqC+T0VjuvsY+1Q2ht0WssC2RzO6sRanuOE0Z5Xd2+jm19ZABdG6M0EWIW4+HcY5
G0PDevRiII3gB62Mes7EpzAa7Wvmo6KLW99Ez1K8jaw00wYBdU0jYCjhr0xoVukYvNclPWCfo9VD
27NVhVPusXtoRHbcUJ6yqlck2F9DgmZgVB7GgI4UkDJ2nszcQ2YRGGev9VxYajU5qSFOm2BxVvcO
WuamN5PjMGDnJL7PPCLD+XVaYGlk5nCfoS3be2p096qNnwXVLQAitz0Evcoulg6WhBJVot9OfrNI
6lNt69804WoMZB7fkBBsYqCZt0EP4sWyg2aXN6W7E+CZWYCAA/fdKnkAy8hdZZE8QY6l6ZprVCE9
adaEqLjzQLOTWxi6+qaltkCT6s5T8VE77p8x8Jxz7gkNJit9ZtPRH0ajag4uDSirhOGkiYndI5Es
fLJ3mXfEK/gAIk0+1Cw/U+e3GD/x4DwXcaLfGa0wtePthv1NvExhwowPMwwT2RmYMacRfGMiJ6xr
nxQriLbcZDkL05ycj31n2NXR7s3nbii/E9o4CLPFa94bHpM1zj4Sy4EKccRQQ13szClvQ0n5pufe
uHRs0HgGU695noqfk/oHZc/AfKE0t7HOva2dAW3nT0rw1Ogz0uRoui7RAoV1b9ZVdtPG+AGbZoof
FFruukVBF8ZH3+ekkjDyiLmBRwN869VYwkKV4GBA4/QYphZD0D9pzYCWLNH6MLvVawDLdNX1bc50
CA6H6Uf1bVBC31B0NLcB9JDtop9mN8wWtCuSQ2sjN8gEAlpYsHpTI3k4K7VPNRdWYXnRFbZ0fxyr
IkQfCY6Eq3hgFrULvmxnfoliqOxCYAvOfJ/Y1app1k5cxfu0b3cSymzHNJAJL7QlO4xn4PchZcKt
LxE50/di9E/xfTINCTGXZQwhXY0vL+1WPJUqclRafb88Hu8HUoAjXbsnWA/GiT3ud1moijVfHu18
p7nxIO6cfThSmAasK+Jt5z6Kqgdoi8amGMgQYEBosI4a6kPv2x81NdZ5ArnHrfMxEt2zdwbV3yPi
sU7zXPzgHjzgKlbsH4YHyx97roIvx1PfMnHnHTbjEJGnc2xkSuxBsFRVrXc2GtbkjogYAk+OdQdO
amKgdZeGmC9NyzU3PbyZVmCWXK5ulD7R9NQUqXUWmd5o7WEGb+QOcwGy08IMGF+f+YpMYaDBM29j
v3+yevLd4Yqx+B/ifmuX07CFF0MJqKJ+N8vpXQE3PRsi31Ym7nOmbxfZJdE1RZZd9eV0Nl1gmmNi
n6Yew2uAEnndjVoxoXZYnzbhW2MiFB+g+V5lINsDvKEZBXH1lmTs8tpOw3VIUAqTaYCHyBabWV0o
2ob1EHvPSRznOGWo8RemeWco99QU31FW52Rl8MGSqX3yZ4yswI2SmLaBcAvNHolWuXVpwg0Lj1tU
oiJpBnnbtRNddA7bkpOUCPXe6Y+hdzsn1FOpqPzrUE5Ez0nrPQeRvwO5qfZgKMKtWo5m2z6aTA7f
+U1ntjmK19I9y3fYtt6p8pHJl7N/9Ltp3w/B3RjARQCWjYQsQ//askiDcoY8yBOcKmH4jAQ52I24
GWRrq3NuuijTEoYIlEPFxZhPaekuAie6cB0+tYEgUA2o/oUciXUPMuTW82gZY3B5lSzNt7llSjnZ
6SaO3Ju0wRicU31e2yp/ZTJBEEdaof6t/tDLnjpITyhfHAvUkskWxCXyQda7UgbuRUSRQEK5bGZl
c9Zmo7CyKG9VOdTHSVs++zlByubMmkP54uiMtyJxXdgnu8it671J6KcbMWiTtgW6ylEwmJjZpppY
FZdGZm6TrSJRhfFT/uT2Dq7SIuMtyZLuaPAK1AufNVygr6mbEEk13ZIZFu4Al24Zx4IYgLa7zoV7
hIYLvGPi5WEztErTIT/4oKvADwZnK6uTNcO7AiBCAi3O8I5eYO1yB1kjY9Uvy3MeY8Nt9k2PTxt/
Jx4a5ixTYB09LSkB8+rBKOl0fbMgVCIew4tNgkfd8ewu8T1umAc1PQN3I5r3XeVSNuXYgVpIAxEa
eWqEejs4wS9GkYPRN/NOIw2r+BY2I93TaqASQjNXVvINS+MFUdcif2CgWITlIQwk30U2Lj5mos4u
RoXMHwyihzCneIljM96PablMf+gdFK69dVj6L2YN2MhcdAH6qMHQHK1wB105PlmRty7rQB4IutsJ
yLjgIGkMPbpIO40uRWa+TZNo1yjP/4zavyaEaZA5HDzB++HHCtVtYpbviW8vST5YFFIU7Vut3jJC
oRDTrq0IfFOZjvsewHTSIVu0oJ+idA23XmLCUFAV5HlMgmCGIWaUDuucRPDTNLakkUURfImi19YJ
bbr/tD8Ib7qZe+5ykh8hhvTNPtTZY5vkFo1hKDcaL1AKH+Se59ayCNK7CQsDTh1vi1SxP5Ga/se2
iDfqxQULW7ALE15ugLk72UUf4RS/VKwQI7+rb9OeLqsMGvtoWZHcje7oYQ7tyVdliI1+HiKi2TUx
yxZmaREpSqzVV0EPQmOquKGF6j5DJBLMiMiOIyDvpoEWL0FT+Xh37xel4EYaxylV8d4zTJNYkhKX
P/uSVSmfUsQhq6LpfnWBCArB8MaeKTjHMX3MFyhxunxoa7gQMCOofiur3i8QSmAr9bEVEWH0tXVB
3w8Gt6ImRBpxaUIprwZtG5cRCvfohIsOsot1a4V2emTJUOG78SgeGHzeQhUgaijLjLU9sHjocOcz
eGvlybTq6kD4O6siTpv0uzI5MmkwtmnO+9lr1hWY0u5T6yFmccLknme/9qbh0hkUy0XeccLzAmE9
QqsIQw71WjQORzOHSZsWMcbfNMaPEcT9KWvM/tR4idxTCxz5WwEJfXokdWkO9qafnOGxTJuZypeV
VYebfRhQQDM0jpzq1ygB20Gnnk4g8iGXLx+Yz6db5OtstrX7GRrmKTDHNzXyooiJZU/IU6xLqpNT
loja4/hJi4mhbkBdDCQHJ8/CyBlDxXATzpACj6+qX7uHFkgXwdN1xutQCG3ehybDlskOX1Snt3Xr
WifhpfnexSnDcy/NdtpETihRupEM7BzDwVYHpIIbOpkFFcG40AwxWfXtEkk6zQWiV+z2VkdGnKMD
H7341A+n//plHzrIt4qE4SA33a4Cu4It8T73meQ3DjSuJEIra6a+PjUTafTQfP0NS7juBHSwIfId
P6VKA3UStWlt/0c44bfHoA0rtE2vqp8N9O9jehyMXL8hSmW+3XpPJTrfK8uebtUjoH/r6oD5MGFS
h7+/HeqZhqq8Gk6He8EonINR2NdmmOZDqDLvlLixAcz8f39IhNGApPGKLZyzf/3E379iM2HcTJg1
5hFsPBvqs2f1w+20gPXh7PGOY207/P2kTwv/X+G3/wwM/2eo9H/kl//Hb/8nWeb8958Z5P8Wbv7f
JpX/29/670LP/z+MM2fU/C/JvP9XnPljTwX9b1Hmf//B7+cSWL6EkvuW6/nkHdvot93/E2Uu/uEL
6QofhIJnCttePvPPKHNX/oO0ZseBd8Q/st0lQfmfSeau+IeySTf+Z/y56dn/L0HmtmuZ/xZ5C8DH
c+Co8m1I11Lkpi+f/5cQYVZbmKzA5q6Q33PXE0UIejXaiJlfZX1/nY2vjs5p1anAOmUKElHu8qCc
A3z4g0mu5hN+4PlaBzz24gLhiaWFDXNroeY9JB23qsA92wgLhqyLvCM11Y9K9MssMXy68SNTWLjI
5XeExGML6KhnbEyo8DBjbar6/ZiUqMXA/a1aajfohXOyMbOR0AoV9qyUPZ91DwMXi+ZVuP1800MZ
sRiMbwQ0pb3VFHujIRucYlWs88IAma1tvbMNvFysb9dVQS5OHAiwEYwUVD0danZA5xYNbJ/FN3Vo
pTtWNMZGTBx9Zd3Vm5EMsJVlLwF9Lca8FixKMWUzRSAGgxoFUxShRTvbNir0OCGhaA7zL9vzb8cw
0JiUNJrc2X3Qgf1b1UG2jRb0yeQ+9V5ur510WHkV1hxbQ5D3suR3cIfvPB27U+wCo72wObZwykpo
N506DYzwHkdLGczElxUphRjQEIcFXh6SH5V+9azQSAAa3+jcELgFKHGWvSjd7S1AF763zKYXbrJd
3bcvOqnfo9BhIsKL3tYocccU/xM6Pfau8cmMUM2UdnDVzP9xlELkHDomkyJdakXiOnp5EfIztgfn
PBEGGdY2JszUv8FT1W3AbiMsabFHWoiQPUPjt2sqUnLU+Nw3KE/cKoAUx1RnNTt65Y1Qcbmx1jYN
zUgu4G1qI1HxyjOaU3Rmvqe2U/TlNjkxbZb7wJqevUYUnHMEmn7uEKZFGWuZZFmFBRzQiiGt60TP
gVXHh4zcl9mKrWvXdU9NG4OGWzNWYQ64Dd9qIQjHc9rjEKNDV03DOrwoH1WrPxTheRs/GuSWGCOE
JgC0wskM6W7M9s7AntNl4Gltg1ieMhb7Qbt6XyP8WLW5f650MW4XErpjRgfEf0xTRidCcoVFr2xU
tHfGwt0O4ytwVouNOljPDho/RNiJwJDWfrScqrhCZoLJ6e3+hlVAzuc7GNn4uWkAZBS6GM69eGMX
BpuwZnhFTJWxvQH/HLnhtRVv0tWPsyscTEH+M7gYfS9C+Z1DGev6qN9Pro3mmgqyxtC2sp2CYLi5
SHdO785nLZ1704g+auPenlE9da35ApM4uMQmnAB0iS080HM0dyPJst51LKbuIDrEILx01dp7M7Oi
XQ8jO9RCqnmx+UxrNXSs9496hggW5dY5zlsYkoOOdl1fFje2RGWSpzspHbbNUpRbWKWYzqrpPicA
lZ/Koga1503UPBhcOVZLunmufeQQInBIr/egXWC2KOP5PTAdEFBV/T7M3tlN2+GA1uVeJu2vzvGs
h7V2LpWglWUVRya2i8mgQdS/bqaLRb91x5XW8TOH57lFz5gpTMmkKFaz3rAfWhASgNk8YLCBtXcc
FWI0BANgOT9VxTqaiUJ5blsEI/OyoKoXwlQX2uNKm4pDMWwE0CNMU6rt6UoCxh3Zxh/c7ohV5Dlx
y2suwEt11nwVAQWX25XH1oxyXjNSEhiBikUuqz9xE2yxz4VrybqHuKOet6+LDx3ZJY1bbDHuIumt
cJzPscPOx+pf86T6ivgnx4hNdhneRkzFl5x2tfdEfjub8YJa6T7K0Cs3HD0OMBukaT6qRaGI+el5
26bmQbQ1p3/qrOtYFwzWk4PZ2y9kmOU6G0+GCjwwlIRj+ZOmmtTY7no6VOZmYmtBjKLF5WwYedss
BCIH2Ts/0oohD2b1JlcsEIMxOnGFUXKyeC9B007MjVGMlK9uH9yHqQSZKtsbqyamNA93qeSHaXy/
2SNHZZPIHicibR4J60AGAdzsTMu7poFGG/m/VcLf00h3VracP31TDozTGnwJ0bAlLC5dJJ6vRXAA
hJ9v6iqYN4hcT0hY49uBVDXZgMMIKqzXc9efSMPB02+DhyetMdi66J4io0MzzeMxYCeyCKF8LgZa
dLCaZDt2MBoB5vDHJULsdUkrlDkYTBgcBacMa0NhpvupwDhtZImxKs3BJq3HZVxExBhmr6xaGRL+
K9A7RzR4abIQbXTeiL3ZTuzlJczAEIVrKrWBCsrz3736GwXOaQqHm9wvjIegGD8adsPU9Kj8/sZ3
kYkargpfXQTlt8/nNippT+4cIBJAZWcjNxrZHG90hZcsabs3JfSRY7HdmOB/dgiTHgZr/FnudyKG
s8PQDTCXgmifok40YjNcact9ynHH7qYwvpEAzzYu+LJdQhQj0OLySKjhgKqMII6gdF7KABCXObVA
3S3Eh95cZLgv1ZHgj25ywJ602SarO66qHGJPVyJqbC3u5nIyIdqrjZ1UOAa8eHhzGtTcuLBT+Wo3
s7nGFswbXNHQNY4i3DFcCb38YC00TXfqi6OxJCRmhficm3FXuMW8j0bzN83ytUw9xttQmGhithia
K/pcZbOjCzegkdCs2ONLVCqGfTbZNcpufkVNTN6YJ6sgFn+SpruH+3gY+L1PMPlm+USJSYGdiJwR
7DuYaQUyWJ+H1JrVV7Xhr34liUsu2mwc7MYJrqUKz2bGLstyagycurjXrOU3jqTPpUXas5Ltnya3
Q2I3QwSQwKhchHb0pqeuyoMbm4pMoYsnrBAVeO/nB9sYhx1nDX2kJVABGgPxUfPjFOr3gZerbtMt
S8UGzHCJMZldZjbSZRIPJdYQI629HVETpcj10MSNnD0bh+pgNFawmU65Gol3UebzMuhi8hmfotbu
t0ZSos8Y2Q96yRjt88y6m8UN47HlwV5famENa1XZNypXd/7Ewod1htMyJgd5OPH/KQOOKGT7OF8O
wBbROCwPyLxjPsjJlOTjufbjT8uYS+zrSbSR9kHk5lfGxH3dEPi2ypqSCkF+Cibhq7FKCe/tnWus
TX2y1XTxbK0PasL8GU01Y7ycuxmEuHR2tr0oSEaWgTlq1vWcG+uk0BrxZnmpYRYPi2G28iDOz5qv
PHDeS5cnPctLbJXkizHcrFhyXfg/33EvcsRWYGMorQCHAttv826Txm3FtNJH1ZCXmFFsefSIWH1o
MvNpGIyvnrxfshuMeT3lGQg3LGg4y9q7al4mhqSTAi78kzCCe5CVgddihgpZTD5/J8ruqfEA0zhT
u2sibiWyRNiwRJaKjnFZUoo74w92sbtMWj9LLNJ60uq1R/u+NxkTpdX42AIqONqELwRh9op3sXiN
jeHRLfYO4QzLXZpFMMgG7G2BZ/B+dt8WHGhwykyBxXutaPuHBEWfY1+TWEDXVwYPcA+eIuGMyyzF
ungSSQp3A25fWPrQZqu99E4lLPDCDZ/FWJSb0eNfOeDjCNhwDojrLPT389UNPjzX5CFst3pD67Od
iNtGVl4TWhsR7mx0UG9Glz8bkKGn3oTWAKEbdZs4MnRo18gPjPXEElegvKUYzfdlUSKvCtRnW0YE
MaBcP/tWYSMSdt0d0yXU+uTuXty4XMJYFiUO0/lZ0rYLAH9kG5XtQ12Jh7bK+jMArYyEMmVuNRKN
G2ecz52ZqXvj2on8WNUiPbuTRclU9nstxnv4FJswk/Ks8egQ7miS+jxPC1Pq26RQHGTxpjzjl6Dg
vcgbuBhx+WkNdX1q2uK2JdvqDED0UkfFl2TdvGdGcocRLD/Muv5UvYff1RUddM3pqRMGeHswqRAj
mKz386kGUoqE+jTjFLmr65pZu1veW775QV6TZjs38Vz6X+ydx27tSpqlX6WQ42IiGPSDmmxvZbbc
kSaEdCTRe0bQPH19vA10oyYN9LyBRA5u3qPU2ZuM+M1a3xoabsL0rs7NJ51XG9tDBB9GkA2KwZmI
w6W5TM3uCGhlxFARRQdutMSzv5d2EbXtuUH3MpXDo43qgiZJ0dGYIcZUc7oadY/PxLK+m9LI71ws
aHYoH8x+9ghbTrzNkPQ9Lh6ktrFkJcFjjl6AHaCvDW9dIExsFq+3z3RkzA+sVAiPEt3Gi6yFo87v
Do5o5+fIPCAzkVApDlVALCbbEGLZzHHe1Pn80vIYRZpZnRbiFah+DoSX4T6isBXuaBgBfkF2g7eW
KPxPMPHXGeCXQ5OHH63Tym2nkZw5+otcERcJaEuPU2ravxj8OgpCCit+jg557NlPJiwd9qaGHRs5
W6db1pJl+osOzfLTs6Wzi/ZA/OajTxKsRtkofWebupiT44i2LvFQxEwTqbbtcFJUcqfpT5Sycx0T
nNK5N74pMZxgkMqcYw/fgsASv+IVrembN4kZeSurYjDeFRXQWg+MIf5YxwPDoPjUHSAmOyUJ4ilK
t73AYH+teJITZLq8SZgX6wxDL4kPIz4hlu921Fx6hfJAc1CoBs0oygTupxqZmYiPIzIFS7o3X8Rv
CSK+ns59Vy/sj4rJnMDuYtFMEt+3d/zRWOc5IUU+7hPmmH9HQxjcJGRtzSVPQp1/G5FG54k2EGV6
f5xaHvQ29w++jeRrEC+RR4WguVEJREa/2VmosZdol4wPpyblDRqiQ8gTryxIOo7JhoTolWizv1jd
0l2VHieYqQaxjLK/L6EgMhxkFDLuHYe9N8PGjJNwRsOS47hu7fuqIc4KtceftoCEk3QZawCPmkq5
v+QvcQnk7BhzN/5jhM66BZ+2Yx9/GvLoYSq5pYV7dcsg3qhmXNvaXETwmyCf0gPUAcRK5jm38u4c
VN5HVty64Kd0V1iGhqPbKU68hE6j7ueUSJr5O+3Idcp9yybdBNqfsh2fph88sXgJNLYk3/qFSLyX
M4PdFtoQEYjWPrW4nmNVoEwhaDIe2M20w8Wvxa5kMb8L2F4JY9yFE3bvoQ+e+bhnFvGmwT4bVii5
UVdbsn6owrRfRaOFPntO78kSY6UT3YZxnwZOf5WslkttfE+2+Q4U5lnBIV2ZLezogXkPlA5gtmR2
1UX/dxLFZyDZKfEqpchFCr/+yB22cmaaQBvbNI58qBAg1rGxk117nhSwFnYKDKeCXzrpZEUEEFjK
MIFEPsHeU/UT7+Vv32FGRF6l0Y30O5IfZtjBLnvLpPjphIsgqkRBlL3lLd+wnqw7jzYDwDIsGbbI
bD/GveXMPTiL8NcMp78dwu1mAJ5Uuc8kI4Z0oGD3XYJrzBq43rDYXQlUkQaZS1EUmtuZ/SN/18zl
NkC9dw/0GTA/R3DiskqbjDg/yIElA1EBcBaB2iUvgQ/tz0sQwFpF/qpjwMvjoL8JUADvZ4eKOujD
+gdSIpvLWChW4pGza7vF9WIKY5sal0a57oV5WMXIkf/VfAFB8tHaPtmc5TUwcGCnlpeuZe/JhZK9
7kpeGsjYzi6z/+aIANgUqost3AddieqKJI6vOQDHgu9b5/Z9I7/zqX4GzJrtsrjauv1kXybycueq
Y9ASBVuXI6EszJIsePXcbUUxn1pg8UyTjO0QYYuemL/Yecx1ikl7GFgASoi6s988z3kBMx9Mya6o
84fc9T64dn9yOHXMmewOJV50X/dyRi1MRh+A03DlNEgJjwCQqWQzWm7DuFB2CdhrDrIPC5qE7o4j
rpdR4CELIWOK/FXZLU2Wmj/BEOFKtkw0Ys7eWChDNaCWytHylAeayPmwPmWOwbKf7SG+hx7rB7CP
kkC6yus/YkzOey+ZYXRYfP+eldECy/BrjsMHNbERqdVTCwgc16oNqNapsBVluYsFFX++TqmUCJkG
/0iWl0TgF0fR78j1nxQwhrLkFpMBvx+J4sl92gMAuceYO5/lEtoYnz09Pq/21owh0jAVbj3N2Klx
ql+L23qffjUwZk+M/are2oiM0OzMnFh8NlVwAQzGh0SM4KxRbKp3b7KzXWJ4nLmeuXdZPTT9fIJb
xp6yvIKawH2ckWqE1cYR1p8ZA8NqGPN8zWVKNOAw/GK9/5hLxAbCZ8BHejTz1g1zHWJN3/5ZfsG6
xXlT7AREAn4l/8b2cImRGx6W2dCqHS1nI/1xby4WvKzk8hnEovnS9pq4sWW7j7pl4nWrHbL/xnxC
AT+is9YAOWsokpA8o+fcQJjACD46lYN4in2fqSUVeugn4SZMqpRmsyWKbbGv94b9mAxvLNPwGAK4
ZgSu1+90/dXa9yqo8DxXZkcmBN5dDAqWu9hTGARM8Z2Zk1iM3o0pcTpwuyi8U1bKQ0lkjAri8T7K
aLbt3nZQTpEcAVIPjXKKet+0PGA4IV6X3EO7MEtVHnqBHF4vA0IJTbAlAGRXZH2+UvW2q8N8VwsH
f+fIMqryAJWF3W2u42dQFmeJ4IgZDaYBnDHwLOsE9nD5YFp4mP0FJw+mbY/AiFInql/9sAF4677N
xJqPE7kPXUyPPlXFgVXC1WsY3qOR52XX9rWCpN8Cw88WHWxzW0KBTQh+66Yhat7v4ndS3Qnv0fMN
SgCd41Ls+PfUKngKLeAgg/nhEmm2nktZr6gcNt48j1TPmlQyZOJZ80iHeyVfInv28CYNFeUOfnWu
S+93HAknlZH/R5nh09R51ob8CuhTggxdgotakj/rehQIj30qTrGbg+5Umteoc+X9PBaXqCIrwdFF
hP/CwRIUvNS9WR3Alf5mGAJEw4Hm+j3yddt4AyG0Cx0zxCZI5FnRku3mf9hd+YnBeKV1g9LI0O+N
CnYyKNLdiJRwFZtNT3fonWD+/lS9o1b/ECw1m95dkrx4NWkfrrqjbSczoYqxI/Pu1w6aaoOk3s08
d6eZAJ3tzH28Iuqp2FmCyfYw1KSVVgMTW04eDTdkTZ1U53ZJNhZ5j0ae37ox1+dI+7es8oDAK0qV
wQ45a7BGj0B7+DrrJxbeJ7OO/5g9lOMGJ2NQnazy3IAkXpWDfzYma/ojXAiyefrdtL73JDx0tqoc
hlXL9CiLyEvju2X8lcq1k/TDFwM0ZedbjzsjzNPmom38p7iBmQWUJOB5g/ea4JaAHszd53OklfNH
OrYJs6XhHu2pXGemenUFgEqNAo+Lg1feitx2XaVMlITB0ppmcb7X9WuD/HwPxvIV3QOPt9dltyU6
qyvbr/FXoFVo6zw6iOSlDoj4KT0ABbO5GPkKZJcTB+I/zIQ2cOOdI1DlRUF/DpR6a3srORk0g1s5
p7vCHYy3KRnPEUbdLWQRwB5GHK+tDkRF3XKyWZAHQ2coDsBfnG2mJfMXgxG6HanxT4Gm3E4SLDnG
YbDzn7nD+szT0d3r0NjMSYPC19ww+ioudWfuEl0falE4+8YM+2t+Z9J9bhAaYvsrYG7lUchimExU
q+IjSVlXrzMLQUbLGGtVs0c76Nx6bfVAUiWpnXMIwqP6Yecd0pjxXA0BEv6iNQWdS2dtkeVB6Uvv
Qg/XOhkHLlLdnklPAtAzbkLG9NAvurKAY/DpidG+rwfgLNPnSIb3Dunsl5MSYjQQcWymi9ClsUgh
azITnMuILNftDi6oPEifg820psaXuAET+MvsBlO2U52AmMq1TJkLC9FMyC6YMSemcneuNA4MT5qr
0v1THjPm8ygcrAm9PvNyEq3av3BT4a1VFSgYlF+rBq/jqsmoU7CO39UhZy4+6FfyEZ4scqRwsTJi
dAfOoCSsEfwXj7WtUaCXzy2vI+6IihYT39TJeqiSe7T9066WYEuTXr5k+aElwhUqFkGYTu3xdXEH
l7EVE00RvmuDSbyhw5Jwk6KBaLQmpBeeN1VaYmIRE/Z3srzBVmpBZ7XKTeCn80YVjcnhfoxVWOyb
1HqWBRivYpzfLK+G2febWfUtJvCGeBx4jxQ0a/Lqvob6O10Gf1AHuhiMrifKm6dd5v3lnUgpbeRF
VvmtHosf7Xa7sq/Y/6jw3azA5iYeq08r8VcCehJe3voZU/WwSmbYYmyxCbtkehJE+rVznW3jlVf3
nQZEikMb+j/KZKpAozyVN904fwl6oVgPEbqOx8CdcHhnB0JFRuQ69l+ifRML6m+/RcSBJsouPhNl
/+GRnqaKDxZ+leXc9cJU6PiqT3xMPXFu/p1Zb+1gSRzDmdbPX+YUb2qR3lUlTJ2iGH5z6Bnc7Q/j
XD6Qnc6BGnD8WmV29AlJvIOEgejJX3WZjne5rpMDAcXGA0oROstFa2rABmwR5HEaLXyL8DRiT2OB
rB1G2Gy9R2Q8pyjr3zVstjnV6aknaXFiVHlV/KJ7UaRHFojHiSiIq+137yJo81NMi9ENU7ADfwUn
nt0QnT0a4CHGnmMPC4Ug6g4aGoYcCPsgaRbpJfOyc9v6JSFCSFw8kIRwyzCtW7qqN14HVAASWHdy
Uxe9t4NCpWvI+fDcpziqPn3EobsGoPU/aG13tu+g3HQ72wbSRBQNpbHMur2wXR78UJ2rzL5SruJu
wdy0n7dBQkEUO1j1sDEhhxnvJ3S7tqA2FtTiyH/VA8yOd2DvcU8KxBJVw5gHCWpl8WJ0zkHPrFRy
h4TrHlJBNWAFqHzY7NIZWNRHdzau/qkCEhVbJps+x9K7VtB6tkV1VwoiWqq0iZiAeuo0GYST+B3V
FvODQ10Jdy1irvnOvVUm1Lbe7M1thJRMBml/Sq3+BRPoiWJKYINcHPejb2xIvjwU2iNDM8olNSJc
B40tH+HDxGHE+zRxNZwpBlFsqxLtIZLqdOAJz2r2n2EceisvlS9qhPZekS1KAYvDXNJANiQMJbhK
L5HEL9BnI3+WpWsz9Gxs/Gxb0FfTxWAXh2+ZrnVURXeB4tQfpbGr/OIpEXlLDg09ft2a0dZ0/XCT
OOJrdMpqa5XsSFnbewceioNFiMEuM8JraMjoZHCQUGUf0OeSGIu4wJvjemuiU1x1qnnNJ+8pTvrn
2UA56jjxV/LWICsDNwpabALhvIkEPTeUR1uyHAJ1AmEilu9O1x5nzqmQFGxWvl1NlIF0v03jF0oy
eRRtMvGSf0sneGNfgC3XmD9URyS7Z7mLSW0fK/y3YTzvYrPaOJl2Hm3SkC0FT172EOGrYdySs918
gPpHrJFD3Qv08D0Vv1WT/bj5+LIQV2dbZzA9PuHtMhpl1eg2Lg2uSneUm+0+1x2GfT5oUunTIzug
18KtP525KE5WV/y4EGUq5eBFVnJJb7UwSgj+NsKqXkKpGV+nTGGT5o2xDF2uFb22onzNHO/ZyDyO
kMwEXj6OR48kFWpIRNMpk6cVUpXoKFKDC70FPwvj6r4EmWu6XF+haX0p3ztlmfsT2DigiaTeGDF5
TzJgU8jW0Ve2ARGR22jic8OxhioR6iZdyybI8EkOoy0OswMxo5qzHTBTWkuGnb1PUGSjJY8gIY1O
ZoPxm710a+I1n6IoWQA+Wzse2Ys0BS5ro6NpS/dIbBPQrt6Su8buv+kzplbhkbLZP/Chf2iLV9RI
TbazAWtRmyX8APOhKdAqWPJ7YKV/QsK76sfp1wiar4qJLY4WKl8dEShCYhPUBPVTVKj2Q2rLcpm5
BoiPAeI2FoEFzF++VBk+Mii6GiG6vqnumNWx+K+xAWXQx4BWrlMzTw6eiFjQLTpTmqQVT1WxD930
eyhqMom85G/kkTs6mlgdUnw6sSjzyz//Rd0FGENDVRwdYTNKIgnUw81yTvv4h+xgKjpCimmUCLLq
E/UhwQ+ZMrUuCUBpmZg/gcSBQawo4XXoEze2ZuVnDGZ2yXq2smJgjs6erIeOzLpmzuQx/Egoli94
olmZh59LquZETPk5qpxPoYjFbsKnGI8d19xIZRLd1RbvazJuBid7TXvIQvWk3htIMrNmvqSnV+UV
CuHw8FRKO33s+MLpfh761JxvQ13dheQ27EB7g6ez/JutK+4c2UhE25zGlhd9+a6j6JyxBy/Q981M
aMWmGWZwU4olpiq9O0fr6Ew6JfgjRgBV5iYPMmI6reFkgKeq5i0wYn1om+wsjewNVVF6GpuOnD53
ZjkPnWwVzLDCgSwyJ2qDeSNaK8F+RjnpoCGeZ4adrvU9KJeJaYETr4cCxI6aAft4rSYgaxjbnhL4
ZW3iEcNW8KlpRTvkTm8mV9GKwKfo4EKETPCeNqbiUA6cN9y9XCa2eMot5L6SGuvYdAw+HL1LnXLa
EE4JfVziwgKZKhmfRIfPvEwBqBRvxvhImhdjEQFgvJi+Q8EcCVgyfmBqF9UUf9PJuGuM5kqio9qC
R8m3LGYedEnmSeThhQJfs1IT4x0AhOs4Tu55yfOPlqyJjgSlHWyux4Z4VST9Ylu0hj5WmlkMzyhv
NIQ5fFwAMpLWWNvy1hQWNmE7IdUDlNcW1i7uwbw9uKLRb86yys88nMciMqmCx+wMjW8bTc0D7elv
U8XJnhyMkGiMeHG7GpLzIX7zu54E03I+4w32UZOF/VYi1vLSPbQc98L396obcgsUIrt1rMavwqJp
hOrxgQaOjOG5eunHu8Kc2sesUcle2aire7/8VP0kaCynz9nvyUoMJ2J8BKzzGs6WQbCNJAFv7BgY
w1mjrTen5uDp4YOVSrbDc8vMLpivkjtVyBFnJu6wVUyqwirsi0Na23KX9OJVTf7P2Pb2yYQos4Xw
kSLXLQw0WYWp2EQXgGXaNL6SGftu45haqdAbThoT2qEqEyi4+tleJsgJJg+EI+uwBS0/9pwgWVOy
Km3WUVdx0LVsy0LGDEj6AWCeKzNOPmjSGPA6H2lEZu7ck0FH7HkjiIBljn/fBfSevXZ+HWleAQah
Mmrzy+yV9GiOOOvkzsbBSg3i+5sAz19j9o9doPl+8+mAORTt1rJG/8/KKZqZzF/0kQ2yHMMOvrGZ
cg8OT6x30Tm5b3Hm70HiML0bDPI6xK7BIpsG5WWOZqbnmod9XBaoWftuQBNZ/afy0jmdXeZBkYuK
Y8xpg+lnecyTtaL8Swdm6YaI3hUjHGdgqeQayVcH77Xw8wfpA6AKfL5LbCOkwRFT7dAhAvQ2ITF5
dD24x4EaPEJ96k8ZmdwZrup/9K//Xyj8PNU///Wvv5UqIbfdfqKkKv/1Hz9lnxAv+v1f/3LM/5tO
eF3lVfGV/A+l8PIn/pdQ2HDdf/uOyWtp2lL4AQEW//qP4WfREBu++W8PGbArhDQDT7rO/5EKm9a/
sR8EcOv4j+0RyPK/pcKG/W9pUUmiMA7gN/GT/9+0wsJH9lxX+RRV5T9/OwfVCCJh/t8khDUs1d7/
1Ap3WZekRUjDKVowcBBxk9g7EUGY5MUjo8s25BUTpkF0ii+w4D51iyj1IBn9OHdmhuITa7e+N+vm
F9j3kenmL36iyHgcHSh266IONZAb7Sa/hQV1xxkRCO6myvQm7OcmWxsrDEV5zHD3cJ2UiJaBqpkC
UJTRRfRbpdX3+rmM02jeSKiKIJj8AS7lmoiqUX5qv/onnCTAHuGkdL9rHMzoZOCx5DlwPBjIzEcB
qd7aeEFTjLOM55Us2ch+sd1Q9S+vYYKUy0oym1ktiqpdDxdcgZnWdY5J1/Boi/Hj2euS5dRNZHwK
QD44QNZVzAp8JyzauYWuWZCVUQmw2rQLWu7NQAmQcDM+NTTGqmJ7kgV4utOWDhunbzoaoOoY7HF4
EYB5jO3SI7RR1yGGUjwshCQT386EgF6KTJlCl6L1VqOBfWQ71bOsN12f99EpzYc0vUv7YJpfK1wn
SfQXc17w4ZWEnABCddtgVTaF8eiwm+EaJSmXRK2s7D5rTHX8E6YjpIxie0aK1xq5539EcYqTqZF6
YMtdA99ip9HZ47RThBqmf9AvJPm1aZ04Ova2vdAf9JIQbnccT4fcpqvewI01MF/4I0ip1l0AH5Or
8Ia7oBDMnN4DsyCR5qCYbjlu2mgfyF7MzwQyNLAmem0RVDvBU0EPwnaG0N2FzdkRZ8UEJe6t/lD5
c4QKem4JcliNYVMMoGz9QuNMFviTbddf4lmmWZF7DxccFaYRIWPK7GgJCoiKJDvSy6Y2cuu4QZ1g
N6N/lthM2bP1HrNp1LHTxENVBnA5fTx0dofp+RAFJXgtq3YUdSXTpF/SlugdEYzwquFqprA96QIH
9mroEmZPjT8P8411oUtFnAkaNvQ7AZSmQoVqq4zcdy/ZaBvT0Sp4L+ARZg4S5LhFwYDeTCvhXfqp
9/C5kOqaIG6qdXaCmcQcIvOh2W+RKrXTp+exqQJS3DYY8LXGW86ImY991obyUKnWYYgjCHv+sxHO
Kek3QdLS+nWV+aYM+Fl/4s6U8NsSHgD9CO7HT/9OIXaGbdcNYN4mguyTdUkH4R+Hbh6cs+NUyttM
RoAsmmuZEDZGYoRPbV0rn/PHzI/z+FhSVzgPxjwS9xl2Cf9O45LXt4fGXVLK0yYlNUP8Is02PoHO
NW2LJJ1zgy8eIpuYx0AcU6UKwhxpjn0mjwmp6gPSAx1mDKo7iGR5Lhz3pLqwGSi4DZxC5LA06VuE
WoIpTM1nBwE8fyVUgUS5MVx2NlbpqeSIFpE9iyACbTrTeY76cy58Au1mRYzYNjA7w1uGBeOvT1a4
fYmZRyPukZ0Ct9FP/L5nH5A/75AkhnJJeoKWiKlbW85OV/zO7zKjEF0XCQcyCXyjL46NF/f5+4gZ
m36saIrkHLF9yE/kHvG0MKismy3yGdF8KUH8wXPRE8FKYAJDKSZXQ1Ey7WVZrNpbMdd199drff9Z
pJLKhu1bdI7MkWErCdvOG54tRU1c20XEsNcFRmo2eTDDP2oHxvmuMLxtV2G1WIFIJe0ytoMSWUTv
AgTtl1FWQU2qM6e5BRw1QNJmNv5rhyqsX8FjZIcbuVqewZ3h1+TcYhlgZl12ZgkQd6u61v7ZkrK8
hP0oyxVrw2KbMwr+jm17+nJGfNGgfGp9sfGjAxo2uuGptSNEMzocHzrmlopggrpCak9bEnYbim+X
0Tq7pvDa5PGyG7TrHlInnQiRYxC+u89c2+DcHCmQ97S2DZcvkVWX0agCJUS8Z3feYr4U07BPIzcF
bWCpiTe8DUNy23zDqyHaDkleHsLQcT/IB5LRpXDigI0Dz10LXQTV1PSC1qvoi3XvdAzFUyJqi75/
8cnNiWTwEIn4Rh94HgOXYrpElMObtJor+Tw2/q3x7GHtkVq98kzY3qk9JLvRQdGUdWAP3K4WBxZT
ySGqXMxyTUp7oJb+onL+9KXz0NX+vuz6x5SzEJIqD41BmBPcFSrPiFdvlZb91WASlxVJwyFqDdhD
ynuvMl/bLH5yTITa5pT/wH1/bLBNA5pic8FM+Scajc/Ide+ZJZ7CYhpQgVv9yewY4fW29C+CHLc3
S6Lhy0pTs9LPDqWO47NvzWLvNOCVOM2KXdQY7Ia7hlWKkT0NdXD2U+Y9KPAZ4PGAb52xj/4Ihyw6
n++kjsp+72Shd8rrItgTihY9glFgTMe+lMQLRZ7w/QA3QexYndh7EdffGBnLdQxwCpmnX2Oudz+h
nUQXokLIL+Hl5ycH2QaRC/eYmG1/5df9/RTHACry8g483bhqsyi5VchpkIg5dzn6hE/KmT+kShA1
lVqnocieSTUh0Z3ves8LSyPkxJ9B1Zj3ccFgLKwGEKkJIFliJIOdQA720wMpu5+T4RfMBBwFQfiy
yr2TUcQ3ORcBkUX6UUsGdGQgWiAdAIq3VR1ixak/c6a5typqEkh+QX7q4yWSasycPxPhF+eSkNE9
Ew37YJUVcDWzRHOGms2r1QV5lrfpzKIEj2cS6t4bKL3R+3x1JCHkeX7xzQL6NMdm2bAC1yFdloE8
BOm+/xlnUQPTBImqnMn6m6zi7EXoi7jNN41FXEIf5NWB0MedVMkDH91wsXmmqqGf0H3VP+g0SEo2
60Nb+oe+zV/bWX5VcXNIG5s4qS6/stY7eTbD+SDrLnMTw0qS6D56p9ylOTiHWBwVhhW77/A/6F1s
AQcKwnE3jOMuljHy47j4TEnJPQxx9J15qckMjlXaMHbFPp2CP5rlOM+0yRpyZksPCGbU6d73UDcp
gCnZgKCbY+CGVe/JwWodzkDwCIhY7M/LGKg7j+ADc8UZKlM0Kr3LOgECabYLCYk/GIbFK6wZqqDi
K1w0sKLZ1VCHnu05qZ6gHHdvzCjhh1g9RPwyDp+SiejP9Wi17lGnFatS9EM9t3ZpAmWp6adzzw12
RQVHd9VZIF4D9CEXsGI4lFqlPoFvjy9e4mc3/pX8gTTfHte9E1/jHthVnI/1jrLb/6k9kRygOZKL
NQX1nSrm6I8m0PYum3CqEZfo/rq2nz30peo3LsrFirxsheDIrD0PyKiUEkDhEH9UcWDEhC0iObyy
O5lQMWNrKjjOUPWsh3SCa5i3YaCOJXX0FzG8qL3tIMM757tg67foYPSTM8WMSmrde+yNqlH3G63g
L+4djdSKoCzoaR8Vys4enprJ/mFg3/aeTIarfvwcTMa+qfLSXDhcjLlI3qtaw113wKL8leebQFnz
jm+6aijfVjLLfDCBcLYREDuzfFRCtUQetOK1H/3uM2qIJc4ZEbKgLDD98pfomYoprwslV36c6BXX
hASyRG25IHkVhoaWxOSYPKmF7dxTkgaHkbpGMgEOza/KcN9SABjb3sNt4xqdwsbYqfvBmLZtChyv
ALJHbAGKY0eVj8XYZmdsjfUh7XooolA8N+ZQG7siKtw14iz0IpkVHIeQHYOTpsRJq/E59+z4No5t
81BCWz2TAYTcdvbTY0dsdqXEHxAy6Ggb1OoANBHS2NYrbLcPO69BVC5UwMo3P2JZt6cKGMOZ+oFh
vtMMB9NARtyM4D5M/VnNrByZU8DzzaYTmJEYKoIo7x2Q6mcYLcW+44294iLCNy7Jx9OOPb441IOb
fq6SHQVG8TsjW9xxhs8kjSQxUMMxXxoJZT4ie3MOPTy/LYi96AmhM0xxwvQ2Ce0TlWPhb+wAUT73
EzUdXY8wTo0vGL8WbUIc8dgZsCgscaWO6/Zlg8aIkK8rYAsgO56nL5Ls8HXR+ia6N1HFz0EpqjOj
4HBToK/C54TsfTDYCpv98N30wbCd/DHdJ2XIVnPBRldW/8rBAH5xANS73BbhqO4K2/n2GmwiVnBw
2OzoiRELXtpbZFk/5mS/o/V9UvhVUMpAoaDqwwKkg/eeQTqDNjaNc6UI1FwUomUh36XlcM0bAeEH
bXVyPY4Zloes3V3a6jl0DxjHwO5Zd63Rv1L6AfLq4g1qtxfcLYewY5WievcKgvNTye4PVpVylQrz
PrTlhQimz97UoBpwTZgIlkKiDg9uEOUnB3l2U+Mc6CVaNcAcIIOz4W6csmfYPd+sFE3s5vWVwuva
TqK/eoCXIT0yI3Uz+zdYosWB+6MGycRVSveYeQEm4WzGkGG14BJ96+xE1r6O8YgNCX1PKJ77iFmk
y+/h2oqWE4vLvl1IxtrGCWzORKD1SbUJuUXWYCLkJko4AlM3sVZJxkrCXDTlxihhUffjhzW6mxap
FQtyOCaibl+SyH3puw412wRIva/UM3PJPWnc7IkFuMVy9PSxjwPFrqPujxAMGXCPCwwYewCXA/59
hr/pYmkG0hLosuLKCHCL6DSACMSkL/H1a5qqC9gLMLWsq4veoMkbENUlbf6Mz+5RuJ3Yk8gOOA3I
1dYRzd/AQgsw+MQ7RyNGafFsp8EDwpqTjLt72wnWcUnSyVAm0WPdYtDD198fZMbxk0qGh7jsWNuz
zXtoUBes4TotSBap2MIWeG/hG7n8JAxokXCnS5UwNM9xlhAXGAtG0clFFz7/KBZQng1xB2Hn3p66
ozWW/DY+sWHOwgYchI+i2NnZYrL3bCCKY0tk0lrSoYV5gXTT9F6dhrzf0kII5LvBrfKGi47y65SR
5kBLcUjZtTnwoMCtx8gfsw+mBtfOmd7Y6L1MWTNs4xmzSypkzqPvHzjz6gPgfgESMwQalkK26EqY
o+ZAkYpVjjhYPgvojCHKdF7T8lpPzAwg2Dzrih1bXZQvplFfisgKHm2TFdik+JGIGqddZeftRkUB
fiVh1NBTQR82Jm5pZHTqlWLVQjnSpkgBA/I/2k7jFTMb22FTKkZr52CMr5niFIgFU6QesIOHNvxq
plof46xHJO8g/0JXLOvws1fZqCAg1bNzEJbDpeiUmRZbQGCglnRGRlaQhPpG6rw82zNin9gypkeS
jqdnm+4fqspE11BWeyX0uA3TdEJ/b6O2NzR2Vy+YCiIRalvtIpslm1fp7uC4ffGbm4Zz6hlkHHu2
gEh0TbWPpeL9kwm8N7ymbuLzh+jTVoredE08D+IurvN9IHx4qioPBccMgCYHSFSQWvAYsw71tqH+
FKbbVvs0MzmysVkW5jEwA3OfEIQF9ssYgmtu5tGRuPaMNyrIwvZYFrBU3dnq7gUsovtZhsEDYGQo
azVSn/GY97N1mRM7zvmAy/Y0Fix3mmgUd6lJQbM3hiRaYi4cYiA9ptkMCjD1kflnnakg2C0XwfAr
bCTFC7D6oGF5Mju0Zrnxnd7gOPDkyjDSR8eYp0tiFs+NJedzzW7wFe2GuwntNLmPWtE9mW30WM2a
UF3/RbbsxStJtTq5LRov4D5xSkbhwp/LXesT0IbcNYaLOHVEFTv65gtg0scwIl8ewdjaUt2DrciK
GR3/v5k7s+a2lTRN/5WOvkcNlkwkEDE9FxQpihIlkbIs2b5BWF6w7zt+/Tzw6e4SKTY5p64mKupE
RbiOk5nI5VveZTNEJhCIFAtzC/ivXq7tWv5MkFQxSA26SvuWDuiyNkN1ixj1jJTKX8syeITqn68c
JxzhwgqxtNM6w5klndHc0Agb085B7qAQjCtAQiK6NBUgCGJTwCkOIb4dfa26cBsTQ15RZswXfJMb
e8zv7di9hcm50ioEx3Aewwk1oaAYDGO+x0dvVi+B1Gv4NIh0HCVXHviuleaQNqC6BnSmolU8S6A+
4lKaP8rMxKuZqgKcd1DfXHqCXydsfNbsLG+WCi/irYLyuUpTXX/QdAGKPO7uO5rgiyIm9bNmGI9X
A1lWxbYVAfW57hMuwcA8in1lzqiBmU0xCOg6tDuvOvz+hFd/toqGkJRWJTY9Cvy4hgGbDehlg8Ao
ujCet+ltGu4D1Fy3mV7rvnTpvnvPkcX7K8zmi1Zpj1Hc0NSjyHJVIzuA4Ju5jkL0xcOkeaCbysvm
pXNO8Uhl9i3v2M/Ke1BBuo8Gc2WYcu2P41PS06NBi75bpIp7vY21jdHO1svmHZVijGlt7bvhOt+Q
15g2ES6ZSzqIaNvGO29U2xH5psbXNxAWX+0RCrAIP9eJeUO9dFmZ9UYgmJVNPcBZPVtF+NPjZQII
wsPbR6n+fhTBb9Ovb9NpuAdkua+l3HPt7JXmw3Epf0uZoP8vd75FAIJQMFD8OFvTV5pwbqx+d7Ez
w726F74tEsQOT7uzMr2WuXTZ6+hEUAMRixWZthFJS+822HVN/rPI4UQPFsblWGv25U2do47l8m1R
M1lGwIoRSAquaukTcVRPJpTTjpblhE2eSf0eqeZdb4pPSSjBQ0kcyabY3vWZ9kCh7l6lXXQFF/VH
rOlfoMSglIpeYO3yUMvP3PlYFuR1iXcS5J2id16LtgLqjhyjmXY6tVZlPxpkdyQjAHw8T6OH68WI
S3o6okLAnuOAB7YwVPFSN1TbjbwGLlkRLJbFZ1bw0UHxsgWs0DjDTZTrd25HRFV6w21kI+AoirvY
KVdCUDqZDCekBx+jQA0fZcHJf011l35dVvjXri9a9ByCDcXFGeD4HYHJNUHlZ9+x1lOUvyVjBeqt
2vpJ+yMcGzCiZvI8K2pU4EmqoXiMKuuxTMKAhw87JJDusRZtba/8FtnRPom8q2Si+IL+reolakYS
XpsAB0EAV6MhgfFyShqVdOVjg14YkB8UioC9Dlnp38Bn+4W5GhVu8kDCGWNZpOHGyaAzh4P7NtTe
WxPj2uMHz1btfmeioPn94SGs2ZhzpKR7W/q8WwrnqG9raP0nEG/NQAtW0iyeM9OFPJnl3+nmurdt
GiLbMscsZm9wNCPYyXHtLd0QSPsgsT5pR0wRIBxBpM13boH6c0C4XaQFzuuj9XsoG3NGzfjXuQGE
ZUqFz4ZIBSAqHBWE5j9R+vmBwAPhO4JafaTmcHO6Cz3jvnJK1Nu7Yi8pFWHAjjsIRN3FKNt9Gwzs
jdx/bvruCwc1uAkLd+2U5rMTJpt2SnLAY9i/BmrqnOshq/tbicTWm9+Y4705NQGKFnET4hFdF/Yu
mkz/ofUKLLYN3byllUI9gH7Rvd40ZAxpZn5FHpI7ZlDBlxAt9ttsmPC0sksMpmpNZne0ZoClZv60
Sts62gwIpFEnsmEVY+Nd31HEGraprVc/QkpZzVWPPPiMI/A6VJT14SsaO/4N5HeAy9NgfK0qUX2n
pvIGMICaCh5XLEPg0RaRvOFBiMkhmh1X3hjuqsREnqDWnpH1ydYZb3GuMNNRVrjy+7a9d/pS3ZCG
PspCp2DfjubVpBvTwk1luSoRszZwcVjVkcIPw+SMorCxjGx6/Doww4lSB7RE095j1QcCoPpE049N
qhycdOEK7ELLgrsoMVbMSlrsY6wHfCeYoTEF9UVaqhiP9Bp1wQLZd4Qg3Ml5RcwZue84Blam3nKi
46s2gMdjFUiLmp736kNjTpy8hiysD292qL6MgaN9kXW+pos0i9ZMN2mjP3mG8VaV1s9ADVeuja4X
DlI86l38CmgOsVt6JcuoNGHzegTaBi2OjZxTUIgVUKVDMrahszZJOz2rQMNlN2m+NLG2Rerlse6Q
lSkBpPlpbd/4uKZdZb5RL1GnhfMVYE+qhUBUbPIsLO/ulDvb2UZc8+X0hcLFY6qq7wkmKqHEx9to
87fJHvUHo+puoBh/8gaIrYC/LApGySaw7I3FphtGxJqDgQgmBQuDEFJaAcHn8IQSjEDcAUlQgp9P
oWQnRqy7xwHIK34M8ptezQWGDM/I0kzlL6zlsi0q9dhZDX25wXAsQIS9Dz8N2dTdSpMjbzr98Agl
IqHUWwjzl+1N+IErJ3qkZyTBJVY2bKq8dDMqw0H0qSs5IEaroX/i1mR7tW7iMT2JMvlFow7rr17D
Fm7KZprbWMwlfe4yqLj9zk4CSf26NVdWmvovSPvPLupBsDEmiz1vp0NhXPP02g+SkuxGU7nYAfUQ
ywoesM/V6MzRcoKP8kJEfUJ5nZ+HcG65rEOb8ClwhhVVLEozedi0exPtSSr0U4ksTBuAwObMUu3A
TWA0NkNYUeMsyZ+Ql4l+V27IE25l1ra06uwpGbJsC2pXoZc3mjeuq6W/zd7y7zqQM3skD+nxgdSu
GRQ7peJ+7ByNzxQ4z5gDD5t4ysqNawWz4wMW8HHj6p+pmqGaJPLe+GLFLRygorLnylP2AMBMgyuF
q59n5fXaEFUF5oVGWe1nCpdP1I+WXlEggaDGaKeNBddwJBuzuWKV2s+phaKGPWdctVOwoJ1FqpBx
JRFwyfCh6wuxES12DNBXwjub1vR1b9CKWqRWV1w7E0FvrHNPScx34beUEOm73OFFD1VcX9mwkDae
5mtXmumkYImRJ7orxwB2qfRzXDaSBmEL0bjxymh8IvFJYtTwZCQ1CuP+rJVUTgRi1Ho+GzRrHMC0
ffjNgC/zgjgGUFu6DsVSlFzCKu6nnz7tVuixQJezuaqbGr6/dGIreg0SupulG+n3UTrgPuIA5Yly
IR/NSPU7eKrg7/H7wN1Ap+51PbaDv4prWXH1OfJprB41hyoJUEOzBh+GZTPajuBG+1sTDaAbY2hu
Mi+ZgLVlVOsWwBYQJsvaPnkSCiWvaw+labxj/S77ZXiW8dOr8fMYfRX/EpbthSgYe/U3jzrES2fF
KD82eSnQO50wCS2gOxkwqaboG9jn4VsW6LlcEcw08s4eXQ2Md+pWA1yLiLPMDygM9EF7eKLUilLC
8BGSrk90V6FJAhXd8lZGWWbUaUmGEnuHWQR3AeZbFSpYeUCYV+qeoTaj2d+AFqR8UIi4WypvskL8
hgz3s0OmjpanSCzAFBkPzgq/91pbGz46XNeq/dMMznriqL5p4jW6caO1KrBYQZbFpfy3qGWGyAiq
3vTqsQ8kCK1G2nuLdJS5f+XDjvNvpDkmtwZays11A0bzjeorbhapUdOiafEydbEGNMsvumPywoQS
5dtZdmeorhvTtxy06YrgYSaYiSX4wzXlX2DTatSi6QkUyrybggKlktSyELSimpEZP+Hj0J50tIyb
1rbbdrj205YaqkT1pwVjmwPcsOCNUoTyJuLJ1kNDcmWI2gaJn7XCXkWw05FX5skFJa8BBrtHhMIJ
7/OBIvB3KeNE3qPegCRIHcvsax21QNS8wkxojBitMY4Lv5QAqcFppOVA4ueOnvvLzEbcQxDsLcBk
oBFxB1Y/3TsBupNXNaWiqwiGznQFgRx1BgVUBKhz3TjFWupN1i1rz4/zldlTQdq0SF/+wjmE/oY+
6SAFYdJ+9nqgzCn6NJ9iO5m4MZo4/FHwbPLgIE8NAwVuQLIuGhd7ZMRvLGAhqeuOT0ZDaK3nDb4w
rWk5P+h2II8MCgi2OYlpay9aK2otYP5efO9jVvMbrDzpv60XernU4NfM9AlN4bE54A6w1HQaHgtA
uyGmvACBtwIphmHbzdiRNTF4Fc1JWkBaGjm1ddciSzT86VeP1/0IMB1/Ptebhq3Q2lx9Up2nNHSD
w/SxoLKBrK7fRGhP+HjDPrah5Vur0bVAJqiWUs+664CfbCtMiuRdG6fFTg3seLCmBt5xo96Ta7VD
/AnKWV/d01btCG4mzQS/Y3tsSTpwyNr02J8BTBp0uCIJtYJiASgKBAlkJ25lwyZoWBmolafXEBMM
dDKA17irLKq1H0Gh62gUgdKhBmJ0FJZyr4x+DpPCLaexcwvKRMREy9zZd1oOkgTIjg3rADViMKhB
QUESzDz9pVTHgBiX0374BEao9knAxuizMw2msx/9PnmLJKbhm14FQfmcgoAwrhtaEsRItY9vYEQA
573A6h7SeyOoYTzCJa8hmWdIE1J586yakKjL0q8KQ3FxJTQ0Jq6Vqh1K1WYNvldWUscbxekDRc06
qmxoXEHwIjp4CCgoBKW/t/FE+tmXLfJZqelF9aLRwulLHNm0UEcvc/Bbaqr2zcARNr4KMUlAX65H
5+qx8JPuN33QCEnkgL9xVbgTmEnDUNbLZKYpoZgqeVgL6hooy4XAkX/heNKU137nSYU4budjYBk4
aID7ZdDBrHajyL9NkMX+LVJgDxtcjYWzyoukcxc4W0DKUXqO9F3SF4CqMlS7k+vObQJ7EaIu+NIh
zzOuS6HQwFOm9L4HlHvbb3haNjWii5FZLf1Iltzpqurdq4bQh9KxlmpbEnQQSDZ7Bstg5LKesq7S
H0Yg7YiR+1oml/VYobsztgmAGy52kmtwK8nNACrqmpvRvgr1riuu4tiMaImj8DEQ96WW3NrlAP80
DPSkvkVS2hVckRVXKW0O+hUNCj70/WnuZ9ifCdryMpgEwg2ow7SvNDOd794sQkX/IsEJMnW1Vw+R
924JHBrfI43NQW+gcEWKqj1iNXtqHygX6HKMMSlDC1lsI1oojyIq0EkIw3oyaWYLHBcaDSHvDbdu
g+agSzKx7MGa1UuMVyTmtBN2htgA2qDBObxNsEX2GjmrClFJOI78wR1MRZjUcTnCIc4wnudYFHX/
GNCAD6+RN5ilHpGEqe4aHOnQ+ily9NOx+UGyu6ZQgqWrYzc/0rGEppyVHqo+dTJa8mqkpVKuRziv
IQ7uvtYwm6n/0bB/XMpsOnL2ZhiDnIJnPxRrw4u9N1f42rQGDJU6aw1ZAPfa7nT6v1MUlMC3KhQe
gYQjJo7xV2pTM8QP8x7xKSte4WwJRTRx++mxgXsPULlOFM5CYqxAnBQgUsilcz28rcwUoWTgM9wc
VtSIejPBycdOnuHqle21arxC74xKnqA+WOOVhuvtukaJeCD3TmgNBvnsVCTMtAihIJYABz7HeO9S
QdJGAcMyr43xNolMqQULR+AtBfmNCtSDoXCbXQu3l+18pZgptwyvt714h3r9TxXhf8vaFI5k1tT/
8e8gUt+hSB1hKV0qMKkGd61ykZw9RJEaFLoomGM6MKv8PCmnyP6YzdDnQGmaYrGHroYY0R8gMell
BcHv/Pjy4/i2ZUpakpZAdhUF3X97r3hLbS0AGM741NnRig2D7kaZiDwJPRgA7/6v//O/ETL2f+Un
pnpqKKErVzoKcK5SzuFQUw8yrQgwvDbMKsETnkRZA8W2jP3YeTo/1Lxq/8TmzqtqOsIROutpAPb9
g919p+NL+Jq2HB1r6Tep+RYTqWGCEqPmXZRJtq/JT6a/UN7/4+RmtO/hiJa0bFc5jCYhVABlfr+O
ZIteyMbEAiFHOyWPul9pOzOZtO5LUMGb8IHLnZ/jx+W0JB63FiQzymlKHO2cKh0wTuh6rE898CvE
aNPCSoDM6Kpr1ueH+rCcjlCOxNQZhqoAe30si9yB/upbTH08Iyq/BIMT3SJHZSwcn9Q6T/AdPz8e
4O7DxWQwgfeeEGC/LSGOoNWlFRSR9DNiZAde1UorQ+BgA6U258JXOzGQQjgC1VzXUYAWZoz3u33i
Di137pAjG1rp3ScQosHDIBC0PT+deWMf7A2yKapdpmQEoWzjaDoZNl481TJajTCkX7CYisBJwtvy
0SS+khOaP7HvR7vEc80LH874OMHDoY/OXAsjDi44zltZKq3rDP9I5PlFzI0M8a2iioOQjDMtmP7L
mGE5AqQigzOVBVfKgVruwZpetwqT5fMr8uFnuUh8uzZHxjIMw3SPflYBh1xYFkqRMNmzbe6N7m4M
dXVh9vO6vl93gYS3iT87TAG+AB/68OuCTw+0LA0Q68FGk0ijqQ3CPgs9nhaiIa9UfDOWF8Y8nhm8
AscSBre6aTMF6/hU4lORkddGFGQx71pOuNGBZR8K1V/YVMfHny0L7YC7W5kgnqQ4unBqHVRIXbbB
tTGMZoV/bRc9CYwVYG6BxeiWfz7Y3yKx/L9J2T8Wv7JPTfXrV3P/vTiWxv//UM/emPXk//sZ+6Bn
f/u9OKS1/Pn//6ecvbT+ATUF/dD/Iqfwh/9w+ehK2YqPzx/+U8Ze/kMCWjFddgb6zH/+pRqnzuA/
/t0U/9ARGAMJggCjwb/996gp85f/57ZXvAfsP8XW4LI2baUf7QyMh3PObiGeJ4C+4QjMzfhBKr+0
ZHhDEXgh5VaWd4X4yj/D6Bn4Lf+jQ9U4vSsc+rjBC21tBFSoPcfX79Zu99ePeB/tHD4kf34aj6Sk
cgtBxyQGODyRsW7WXdi5zvPYfIvS0bsqYXr+KUKnf23Y//E9Pjwe/zUSZFYFG9QwZibQ+5udQoRP
8YuRAr4KRDN1Q4/vJhSJvPCEmIe3zJ+RKFKZvMIOCrQkWocjVaPra3UxWs9TA8RgUfH+LjVE6G9k
gtA2fSiDInXh9tkWOGaFpKiwdn7uqDVsZHOlDwGOvm3c3MFVzNDGmaj2C03/nXGx0djuxYRRGdI2
A4RULEoCyuYZtIG87XEmK017ifpBfJvDMh4XfeH15oW3+PDxmqcHCUsZANRsW7KrjnbTjJqQQ2dq
zwCMEPUt78YAa93svq63crhvauvCeEdbxOHUECSCMlZYs7qmPNoiPbqsykTUZw9y/74ywWwAzt/Z
DVifPNuf344nPp2cXyHYZBxNpnf46fwK16jA163nqkhvHGgsWYdQSGYwP7BYxYVHz+JiOT6Y0lU6
K8lCmpY779l30UZp6WkB58R6dkU1rEDFhHdZ7oermFT7VsKZvC/mlpeTpzhTWSbS1ZNNyhQ38VxJ
MUy8SftMv83LTntFw0x79Om0vXHKwqvCbYEZTyhVOLXTbPQK5Z4cWM/ahC2yErmNUn+CB+2o9doy
HoYAkEIh+6cyS9znePBwmUxy7840Wuv2/BofHcT5exJacbkJXmFbHB+PQsWFFWjmtKv05JOwQQWY
1TeYs3fnhzl8d9WfYRxHsmF0m/84R+e978vRLmf0ijF1KaL1mk6+iCjY+VGMo7v1zzCubhm6IGeb
87bDTzjQBiq9XPl70DbGGgeMn1CnxlUa5O4ug5cKqY1SFVY7P+hSIK8axqg1a7KIL+ylY6eSv34I
fEaBirY0ICIe/hB3wg07AF6wj+RAzlp4mlsscnLYzHVX6QAGQSLPFgeqeHAzr99CWmq3FxbjaD9/
+A1Hi+G70mto4Hi7AWjy56TTyzs7QTejQ+suTsGqaUGUbPNmQLejnepmZ0Ef2/bw7maFFefCkpy4
OHhU/ntFzKOLyk+EaMoqLPYdLSXeOD14SzQTWNBwYSDj5LwtoATEXrpwjre0oSBjitCKnpRLM4So
ElnS28BNkzUnU1vsMshhqIt45asdAevxlZFcFUXgXvgd8/K+e+f/Wn7rz7Fy56zsaMIYrqGTloKZ
BPm6tlEihZp1V2p07TpZvASUSK60xntw/fLCKTh11jjOBNZEGlzUR9dmaEfo3g6ds4MJki9cK7/v
jEvn+ejZ+WtyggjaRlndsY6fnWKQYR9A5t9bQ7VIo4Q6lwDr3SM3HWAuE8+Rw/ntfHpW/xxx/urv
bucJlUQKlD4q0EX96g7pU2cDCDg/xqnL0H03q/nP341hdnwvBS53h7cxEOnHIbpPVHVhkJMHQRqm
ThZtyb+Iy+8Gccyx1epa1/ee8m9bqVBjQu2pjvW3EArv357QfOUaFmmP4lo82oMNJXF0f2p9P2C/
YSJqjhvBC235S8WOD3sdKQbhKp5ONW8752icsNSoxIdju6tEr6PsN9p34CJaepDO5550jtKjuWe7
YIaK1MaFWPLjrc/oUmclSbUslx9y+Nl6C+at0gJ3l/iBBacOW1paKRqybhL7yUlzkf4uIDhlz93o
7q0USfXzy/zhNFB24R2X1AodYpUP0w/SrhFFme01p92V2LdkWroME4wRfYSTaLyNz1NLtH9+1I8X
HcPyvFBf4oEhZzkKbRPCowihLYZNLGTmymrhN/Uu7rNVCBMbgNyNn0Jmt8N7147Qdci/wwa78CM+
HJn5NxCbUSmY95g4OjJzByAJozLftwiULZA1gjdvxjc+EdT52Z4YSBhwNl2qaewx82iggu5P7+St
tndK1FlJU0ApmTRIREXv+28PxS5iLHI90JjHQ/UkCo1VFd4OYYu11Oy7LPH28Cvrf2kclo2IUzfJ
Lw/3bQ4gRUcHAEgvkIyrXg/Nmyad6BQTrV1YvQ+3JyVkziXZrSABpld3OBT9ZSSAXDfdZW7+JcQD
0JTNhUjyKFp3LEmgQ6Y1O8jZDvHL4RB2ggdNERXmzu0rjMmSDQzoO8RqNxh83uNosz7/kT6GWPN4
wkbC1XJ4geyjDWE7VqpijAV2MozujRr1zAk3phZP38p4hHltLlrD3luluzR758Jyzn/3wdt+NPZ8
x7+7w8smBcDhSH3Xt4CvrDYor23ysCUAVvvCUMaJsSgkGdwqrrDZEUd3a4d6NHj5TEeByavvgIYP
17Uv3B/gPcpXlFWrGdSJuS/6bsjtWf1sLxD5DxrJ6GowJ1wbdQUkU+n6c+s34vn8Zzj16yil6I5u
cxfZ+vzn71fCj3Gl6bt4T+uzWWdxPCxItB1QOGl54ao5scEoz+j6XFUzZlGPw6HcyKdVjP74Du4F
Qq1QGG8M5QExB/bQ3E1RCfkH6qR4Oz/Dj0eHM/OnwE7XgpDq6HVJFUKmjZqqHZgo784ObFq+eiNf
z4/yISrAqE0nj0ewzbEpv8yTf7+Ocab61tD1XanGWSWtvoEpeAUyflNJ+NDnBzuxkpJKN0ormDNS
pzyaktZLfQxyZe2AuvyAnfOzHjmrNk3GZdCXMIqyor0Qvn2IEJjfuyGtox6FGys1iizM95qIoCbq
wz29il+1mazzPnytmu7GiepVh0rl+ameGpfCvqTOblr00I42DT0TIAjxYAGiKpG3RrcJNt99lOP+
EdoZjJ5O+wo4GrMPNV3YryeHtm12KtoRtnOc88JBr51A0+N9WuQ/Ia58IZLGUShY59awzBGhBqL2
VQLOv/B1TxxJx7a4GbkTaRx+6Gf0qQcLFMMTu2+2eZ/gZii3cLVezq/sifBjzuctw+JikoiAHG1Z
r0pFjlO1vpu68g5OJx4tPygPXQ1e81jWn8YW9f3hqcm0te2DzkcA9vwPOHFkuPrpG5DsI311fPXo
Oq1tHpx4n+Q+gD8kT9GVekLE4bpO/3aZRCInRIipyOd1Scnt8HhKhAgDp4/MPbKEAsuyYVuWjnbV
jsXP85P6GEoykElBlEfUIpw8uk+pwFRI6PjmPtADAPwz+bavvlkjsFA9AdwF/f2bbKcv50c1T63l
zB6zyeeghHw4JnHpZNIe6r1+G3XpixcY3pIYS1/YwfC1KMOvKQJ+ixaQBqrw8noK1Fs6uSRJSHTT
UsYdLlDf8nj6LWauHLoq/pLS5SqO9bWVYo7XRvl1nnRPZSkfgnB4UCPaqufncHIK7EjqP+xFxzra
jj3nXHcotuI85GwTa3rJkmFWqV+2uvZ2fqiPJ3uOuS2bjAqtK1T3D3eDLxVNw2aAzzztBi9eyfBr
hhlr8Nq6j3WOYLu6cIt9vLBtY35gXd3goBHHHQ5ISNy1QWZa+zwe77q4bFaxFYBCcmuBinY9rmB9
Ppyf48dbhJ1AsZeqOZGHco6W08gj1UWtBgIzzX9An1gWiONg2ONuzo9jfPxuNnGcZPNxmcwN88O5
4aqlYOqb9R71du1Jq6vbtrdfBqtf6dqsCKWj5RJUnxodveEu3pYTnhTSxyzJRrbdmw0/qm7butGF
8tmJb8zVxkYCG4jS2XFwXgVJDe451Xaxm0OHzGMX/YQkQjYCAZxNLBIEgtNEvnKapptOj6f1hXU5
MjsmnubpoEDAy0GvyD1elyRze0OgTLprUTsy8BfFee5HZo8QnCgZJVOGymOj1rGl1qT5f7dey+A2
QRb2iIIG/3EwL9McDGLtOjtQSMP1pJvIFgMSvD4/xxOf/mCUOfR6F/QM9SgRp7D6vVvnj+gdAALJ
b/QOOfXBvfAYnxrKtRFq5iBRFDs+shWatlljjOHe0sMn1Nu+RsH0ADx7Cyf55vysTjyMlCGUDkBC
p2+hHz/AiQIG1xltvK9HpwT8J37r+khJTPNvR1Vj61psDBgFi7A0r82huPGH8HPUXOp8nZixoHuP
Ap5LlenD89gJQMsge/39EHV73eoerFT+pOu9AHNwacbzhzrMh2gdkCrTTVDoNR4HlIadO05JLrIb
VXYjohQ3nAKIwnMafKlQk0w0umbdQ9J+hy0fyJEA2l8ExaXy/4kjS71dcFYI06l/Ht2ShoWsDnyP
cddUtfkdVl18D2OQ+xgViB2CYPZSL0Rz23uag0T6eKnY9vHpRnJkbjjTQuV1OK67Ugcx0Zcxpt0k
gnAZBc0NmqWzJ+4vF9Oduup+YFd5dX6vnRoTcBpNa1adJvXRlIuoV6rR03YXNKhOObrxlNdwLi21
LIV4VGXyBDjvUmX75KA2uBz02Amq7aNBM/T/YoenY2frgY/nRCqvzMmdNlNooIptQP0wa/wcLdsP
Vuene+JRIo+gNQ0V1RG0eA4vDHQFPPifVbIPdW9G3XneskXOeJ31Rn1hqBPHZw5q8bR35tU97iLE
rZO0BansDnWa7y0qUJDE6lfEf/vV1Dd/D+dHtMKjzt1EAY1/zOnt4cSstI6B3DTuTm8nG3qfZ6B+
BZjeyct8c34NT11PlGfEHLjTf6ccdDhWBSkjyDLL2g2wA65MWa+7BO/mML+dJvncl+gsTjWMs2GX
SH4ByPs6AoR7/lfMX+roxnCoFjigLcwZQ3a0h3h24jYtJU6i0GKRfK0R+1CwqbZZncsHixIc1sL4
RJ4f9WOpGACQDuqC1MgiJzzOWexp0tvBGTqOSVp/0uza25bm1G/w2LUQ2i2RUISC+dymHXI/Eb2M
Ls6hjo1Nf+F5/7C9ZlQgcT7lMoWRgW4efgR4QikaLIPYyc4VmwCtkhvbD7uvBc/srV1CHjs/8w/r
fTTe0VPbN5WAgaPLHaZJP/y8u2uQ5eQOnk2yh/pXBW3g/IAfjioD2johK7g6mgPHRVRbw7nHT6kx
5Kh8UhMSqNIA6xrRS/hXBprjcKAiDof1cCUDu+MJrDVnF4/TWxH5j/2gv8RGnF/YsX+e7YMt+2dG
/xxo/qTvopU+lWbuJomziwIzSdaQ5co9hN/wBjau8ZZ0qf1WaG7/q7D0+o6WQH0XBqa6J0GALBbN
HJXKmx5C2QxLCJnaQqSJuKV6Nl6I3D88xvxO0v85KwfwRIPg8Hc2AeI0Jr6CuMwho6E0rGmmLHOu
zy/7qQ1l/Sm+ggeh6jv/+bvV0NK8RkNDEbtBP6enBZs5BragKW0t6fQu0incnR/x5Lz4vsCmiIph
MR+OKNM0hUMRpXtcKX6WpPoJCd75Iea/4vgTWzxdABNBtzrHT7iWGonuDqa96z0YdMh0/dQrfZuG
jVi4ZbbypHMzKBs7Vy2/8NycXE56tYATedvIgw4n17Qg0AdHIm8xlV/pFyC45EQPToHMElJHPyZ7
uBCznRpQ8IDPeAw6V8cVjZi8xQCuNO6npH7uhb0sTFR63Ya6Deo9iOE8/v2l5cOZqEITi9LzOJxg
qvoe3Fvr7Cw9+Unt6Anrx9sIZH46oqWPSNm9VLaD6FV44SI6OVFKRAQ9/PfDQ54L3BPIcdwdxD+0
afI0ekBzh6pYWyXb2Kq+4wR8aR/NX+t4H/FX/veYR7ftDCprR4LUnV3kL0GhcKjWn7XJu9By+fic
cdSFbZFi2CaDHe8agCcAl23d30s80e+8AkFUrXf0dVmUHhpnRbsqcULBPQRpDrcZcEzVuuYucfD/
Of91P3Zjjn7J0eU4BLYIbT13duZY4L+T178jY9xWpf5qDOZT6hY/Km9cz5lr5uGXeH70U4+pILh1
Fdra84N6uLf63iaogd65y8bJvUvIbbdGb7u/CkcG3wBZuxce01Ofl+YT8aEJY516/eF4ut7FsYXK
7K5DI+G2S8MvHe7fK26P4sIt+yHUnt8cAhVa6hbdteNUMm4T5NFkFOzJJ7ejk7/iPv1WFs23oppW
VWW/VE317fxinrpmKarOwFmaTh/6TaWsPHDoItxriJTorXVXcpX/Cx+M0wjubIZlAsY9XMAh6fuq
yK1wX7b+58pubgMHp9PEffUd+8v56ZzaGzP0gUycyVAAOByqLKteA3gZ7UWvuY+eHaOenTXYPo+m
t0qk5+3Pj3fquuGqIekGTGwDpT0cL03jsKcflu0G//uQuEu4+PjDfMf8fOUXFx6Nk3MTlGkMRIbn
DXk4lgOyaEzQ5dxHTYQaqbaQuqgWw+jcpip5PT+vUztRzT0qoKbsx+MKcdzZPZrSo79HtOGLE8ys
hK6+jdX0zGyRaEYoo1UX3qhTW5GtT5ZJtD53jw7n1xLYQRSts10u6lsRqA3c/ktQvQtjqKPGFIpL
eU/hu9pPxYzlTXj8PP3CfXHqO7EhqMNgDT6TDw7nUYDD0T0KT/vOQ1wF8fHsbsihKcPO38QRtbXz
n+rU9US3n6aXyaJ9LE/77lhzEYKC7NC2rwrkuQYNkTebT3fhIJ8cypzzVuotYNmPbt5mqoGZDCre
m1riY4o2916Kb24cvZyf0qlTRQkUjIlOTEveeriCvRcX4PJjZGPhnQ9S7aE4oultRddVhcIjxiYX
gs1T253vRfbCvGj+HE1MQ5keY+Qh2CdZ9dmcIKOjjvDaY8LpxbMtkHMbpDS4/oVZQq2iK0sNTT/e
7zltkylHbHWncjrc6KGUd6mqzQdqHs0a66cJrbHwUj3g1OZ0ua1cahDqRNmqNLOGV0juHC2/DzLx
EohZzT1bGZ3x+fz8Pg5FBxvG3wxYglJxvKgOtcAokFW2C/3gVunaLsLtsksN5O+QyT4/1sedeTjW
/IHf5SdDPytYY+a6T62Iwt+U5k+mjRFykMhL5c8/9+xhuMdYWJ3ALqAZisvB4ViZgfl3T6i+s1Rz
VYevXYDCOwbvQ+wveaDRuHCw/UbIA/h68WSpl9o0nlD9vzb9FM7rzYxcoWR5JeR2miUxQvy3EBcB
JQsIkZIpSmuUT436FzfTWKLyG35NQqT59ibWZrUqkOKELw6KWSsebACZEEP4W23nOYk+VwaKfrpY
n1/dj7cmMxaECYQkgnTpaMamhn8Eakj63k7Emth042rG1/NDnAgpGcM1nBnZJ3gG5i/87gsW5tiM
IbfyDn0dzjidWQdVm8jKV9GYWS/4W+o7LBjb77kbD2/VGPxf0s5rR24cWMNPJEA53EodJo967HG6
EexdWzlnPf356AMcuNWNFrznZhcLL8wmRRaLVX9o7vq6qT/f/hmXkYeGAeA+Nq4N8WH9K7iDsgJ6
tO4rMi5kQz3ER0VC/3cJOsRbRvR5Fjk0d7cHvXZQSGR5lvC2pgu1zo9qaN9VLQ9+l8tfZXtG/yE4
KY2OXLv+19hNOiKC7QDnV3bALK2WucxRujMNdTw1eNM7/w7yIS/6vdUdlkzC9/gLfbCNMPebkLo+
L+TrPOJpqEOCWg1pDBPm55iA+rHRmy/I1qJb1Cqy5tazMu/kPkb9OE+a/phIFWLmNfohDlprpvYK
sBurmckZ8OozAbF7ZYXSkpvFsrFXjbR40Ypxgj+FU2hq0xcdW5h96RLIP9u+Nb+2qHp8E5jMJ3yM
UMzNFmf8YMtSfKwQqhAM7tGLww7ZhBEF/0Tj1nGb+cMc6vEvOYmHU270+Td8AGQvboYQd/pS/377
01+LW5ZAHJFD0gxdfw59ylSnCZXhVDrKA0Cu+yYq/02b/Nd/GAagEf1k0Fv6Oi1OZz1lvVLZpwH1
c6qSH2g17Bs87P56GDBNABwV4Azc3qs4gUtrqkRho/tpmjzg8HbAafGumKKNRPHKolHwEvxu2i5U
tFeJopTirRvAlPVFOYz2Tw0ebAJT1MCf2ZjRlaMp3n0UzsUVBsL+PCplc97HsUEVaoQ++GaraIY7
wP4+c8ikXTQVW7CGq1NjblRq2BEXmY8py/jlhH18KiMEnNoJeeFqjt5MK99o+V6Lt6QelILIsRhv
XaHJ1BDlrKJIT0U5o+XaCGVQRE3NxQCmjlz9GB5VLftHWbB8MpTy8Nc7xQCYytMJOpvOrjxfV67J
BD0VywBhM71LVXSnVso/db8Jp7xM7CDL8QzkTQjo4KKtjpyiE6qjXJzGDMqCOtaU9ia7gKFbVp7U
auHLFMfNXWLW+VPayuphaWMFSWNs9Op8wm8hnNEQy7BfkELuaOSx0nvE0eD9pc2ykcNcuWX5rbyR
HYqCiraueDaJZHT9uBQnwnOKlGD1GtvxxnP/yv0GhkvsZZJdHqziz/+4ZQvb6RcJaURM0WQX7+eD
5pT3qBO5pWOhZ74FPbw6JS42GtKghGV99ZmXVO4wGMy7k+agNU/6Y29RvK/tY6H1wOFkEysXJDB0
lpXWwA3p5DjDW5r2x5iYjfDyUXO+ztQzWO1dqYOLRejo9h4WYWZ1rwnNB0hHNP/p6azuNczX0oFg
kJ5wHRgGVGPdEDU7y0VBSGjFbTUNr5T/FIPHMaU/EmogOqvFjIYSd4w4U09V3it3k4p0NII+6PZB
P7wPBmumDG9Lzg5D2AWXaz15kkMEctMYPdDbM7+66CilIMdEcVe9aH6jI2uGTaxWlHPvBgTd+BdC
03YMNfSQOm+LY6N2mmyMeiU2crmoFOrJvmUS0fO9G0Nui7K4yfHPkJedjerUtEQYniBVeXt664GA
/6J1AZaCMSizWqugb8VWnaIyFvoaOzZHfXH5rOZ/eYf9HgMypuD0km+tw6+SyFWYCtqohRGm15jZ
t7aW7h293Vi09YFnHA1VEmDGlHGciwsMVaIK2uOyvBY5ShOtXuDuLbfIqTvduG814pxud5uHcn00
xOwU1RSPJG5PUAPnnwrG7RRG2AX5FTUr7EERq7OSz3kT/ItEcnIEG1bhN4X8dYqaiZcKcTI8gVQ3
xIVmV4G4cPHuM3Zaa3Zuo+GSFA+qhbuMWh/KRt7oVayDlFgiWMe85CyBAFv/WE1qpyCIDfM1wsFk
GBHXTzd6dNc+AmH3d8+fsv36pR/GOvmJbFmvSLQh7k3npXGtwt3qsq8ERlhzfj0QYJkbzxGxYnVC
TMT4ZK0LQh9iwPIyWJPxWFZtjh+Cox8qGbmsIsBKHvGlFAXsb7oxmveGI2pTlRWgra/1O8suivfb
x+nK7HW6ToJgI8BY6zuHOrkSyxXHqbJNP6ZfoWkt5vR67COTs59i9dPfj4dwA0kFLzjO72oV5jCy
5bqKIj+uoy8o2T0qCU49lb6LdO2oouB5e7gr24ei7P8NZ6xKihpqAiQDc+SjHU4RYDCwYYh75Xh7
lIvo//tI6WAnIA+Bd1qvIqKaoRMim+0nM4rui8qxUapjjP+6ZZboGpflvlF4JwXZ/FxLauUF6rjx
WLk2U4A+4HFExniRTCWTvWh1GQevasFjLtBeJy3eyIGuTZNoRU2MOYKNWTdb8jocW6wQrFcZN+q9
WQvPqzRtT0sf98g5WfOx17rxOekH65Bl6bs2m+pTCBV8f3u9r2xa8ULmiUzYhHAo/vyPRGm0JrmD
ISG9ar1zQLXswRxAoqaNjImAdFLmvPNuD3jt8GKyItQxAKzwQBe30h8j1o3k5EszK69TPniUl550
hO9dJPK+yVr0mTTk3zg17qzFwrVIxksmvV+U7knug93Ct7/9Y658aUAF1P/JNABFXSD80h5LvCKL
fKiIvasseOhgALexpcWE/syf8AQmzxUqHTa5+cULJB5hiVcLlgfBqH9IyvA4RAqw4GAj+F4ZBhCQ
4BDJtNvRsjhf13AMQqOcMZ2fUwW16jSa7sNW03mfmvbPjWVTL6cENYFap9i9Aut0PtbYpwGV6tp4
nTot32W51nqS0wWurvfLsybBBIlzoN0IZXbyCya7zvdBbqfHKAuKewsnE3cAuOjyOEiP7DvlG/He
xiNMHoM7RR47BGpjDC2V7idCicnz0kzJvuY5j+I/ju1mgFJe6+ATMBV2dlRn0PA2Prt3cZxaXoSD
81MP4OEeTQr6Rzw3dlHTLgdUaGacLczlV1pmiZfFcfKiqWjzK5UTH/AVqu9vr5IiVuHsw9t4kYpb
Clq0TDK7WqUKZVWtTkGDDUF0P/bNIZ0OuVDjBq2a/mot3FTUr3i8uErzA6EsWu+7tP5ozXhLmnet
glqGjdD+vIEcuKDekccjWUBkRRcRrNa6lwdyJxiHsUt87GW/Wn1t+K0TKfehltV4YA4N4rsmDqHm
nDyVdqr8XKYyR74zsKynWtH6Q4wj3f0SWM0BMV11o6m03sVgYJDrAOUjNA5ADa7WbAxytUDWdXqp
g5xRso7StpQeK0QfNj7PZeQTZAfIBzh066ixrXK3okcvEJFw7CGD2jn0WL89z3P/uISY9Nh4Y9Vj
ufEovYg29D/gOYBepiQgVJnOT02OAblT16PzmlVafzehkHGYpnKjxSP+ktWm4+FEFZu2nE1FZzWt
xCrjZJSr4BVXBeSmraNhPjv4kLVx9Q3jTxQM/j7HZ14cUHJKIZ93cZctVqzgIlTGFD4d6vvYdIGS
1e7YZl9un6iLT2ZzmBA6pCvH7C4QER3UhCLsh9hHmnNXSfau7BQ/6fVj1CVfxyXc0slcV1XESYFH
SEgFm6WQ459/sHCMYFFQ8PWrQX9PrDfoKS7kt9fC5ohOB9hBG5fj5Q4hXAA/QxuTahWXxvmADdqz
Wh8aid9lmbRrq7o6TmWwRYK5Ogo0DGrw7BKqReejOKO04OudJb5mFHtJDqKdlWbJ/va3WlcURS2E
r/x/g4gf8cc1D9QVqwx8BfwGUqI9AzTGoK+kzmdtvTqujsRbGV4JNYPLbq1ZznIBoNXPZemjISHe
bn1Ep12vNnK2y5NFFYC6FQ89oae4pq5QD+6awNJmv256b8mDD+XQeyXkT4XyfgerRDOiD2PQb6T5
174WPTiapyCB6BetvlYXDH0CnHLxaQrsmuizlf9tusuX+nOA1Zfq+1gNMokBQpCP+IN27WNl1M1G
seHy7IoaCtgtlk5Bk3IV/AosD1NsYBNfxRCuSrMdBUK3CPp72npNv1F1uLYlDCISWF2eEBfaGV0j
NwhPw2ObEUKko3KUOza5nNHfUHa39/m1zyOARTzCBJdtjRXoYU5WVc9QVk4xKOh/RDOwtNtjXMYh
KHlkqfASHFW/KDMMszEkGYKeXNTand5ohyXsjyl+EFGT75ZZsPNuD3iZpLMn4IgJzTwavxc9bZSH
c7XspMm3tfpXVuD6oDt4SzWZo6LUnkmYzqndK94/uTc6kiXMLKFWypl8h7dReeyq2H5conTZyA7W
CyF4Y8CCBJ1TEIDWi41d4ijhglu/VDZmIotag5yQAPOr95id4TtlouyHL9btxVh/4d+DAsSmuy9g
J+sDaJoS3TmrqDGi7j1tsjBSLjX1Lz/x/w5CLs1u5Zyvi6xyIS1ahnPxSyO3x6zF23FqCixPTJSw
w+oNDX8KyxoGfLfndi2m0YdGuoycAbWEVQkw0sFst008+32ufJMd1LIMpJJ1CkR59JsYiYKwEgbt
sZGTH7eHXn9LcUEwJvweVKTY1au7LpeE04ChscXkFmuoFOahHuzJz31ZzvABj5L3OSp+3h5U/KXn
2RGDGshAI9SMPNz6uav3OBZDQZx9vFs+R1Hy3C9F4iYVndXbA12Ujn9P74+RxPT/uP/MxW6SLIa2
ZdiLtXP0MThNQV3eddQEH51alY/LFKASO1W4QeoeqNbgb9+dYoE5wIL+jJbNukvZDvKMIcg8+9NS
3xu5/ozfHbISbbVRV7zyIQWkATEwSn6XZWTHqiv0/dvFTxxsLgfNeK+qDPxA8HVuMRVYrPopVPJp
I1W68iVFh18EBDJC3u/n65svOUqDkrz4caPOT8Ak61NoOdEDECd94+q6ckiIhuI5INBLMOXPh5pt
eUBerpp9Z55M6siW3xv6B5RN/9FTzTNs5B+whYuGLbLWOvCwhc7GFbfcH1uokSNlTpt+9pdi+Ldp
lbtObNbb+/TKTUlXCVQdWafI3lfL2GO6UsJIRkq+spa9bBLGzUW1ERPFabQK+2UjmP4O0X+eQMEJ
ExRgnWyAV9C6TJGnet+GUdz7xjC/5EVwcDLJwy9234chUJ8o25l4FpY6fqhljJ1X8rukWY8NtuQD
RulS6MZOv0uC5PPtlViv9u8fBlAEQW7oPdx956uNIrYEl8dQ/Fqr5rs+lstdZWhb6kgXhb/fw6Ao
RRYpJCPXeZCuxGmeTN3i60E9H9u0j76YUWQ/S4uEMm2NOQJ+D91HRw7nnW4P1V5uWuMDRsLlxgFa
H1vxQ2AcklIgVguMc5VXUg2h3yfP/QnXCa7P+pfC49SVChvLtTZ+au3+GBrz218vMkMhHC2e+Jfi
XkkQg0dKQ83X1Ex7jIxIe1YaW91KX8SuXW0yLjQaA6LGKJpP59+yttEQkDGz8FMOTBm195L53qDO
kvTfO/mA4cxDJVvYM8neYMt/eaJYV3J12GEWQF6oW6toocg1VnlLBgYl638YcfNW2cmPQFhD9N3P
26u5Pry/h0LgQgawhjLkuqNjOchIj1Gv+/livGpJe5cnHY5benmXJOV/2C9UiRFfgSErZENW+2UZ
UPUKpSZ5Y36d3/dJiNtZKX9ZDBxkLXDUHzQEkI+ZbjZbrYeLdPT3RLlbxJOYF+U6Skl8516gq8jn
6+Gl7uf4h1rOkmvD6MelCN/sISzi56VXKGapyuhFc70cuzzO9njc1IdpNqfXJAia3e0PIPbRep85
0GgFTJIe4LqiU8ySFejtqPm6g7tTo024FpsV3Cbre4x3rasu4cZddHVEuDHiKQAtfF3esaJxwV+T
x5oZqw9dpj9XPAnDUvncpMFbNBt/ez+IladjSJUcmSFIaqvdPNJpXZqhVP14pMUOE6da0h8ydMdo
Ct7/w2LiSALzhP2FsNH5oRUlmHTEJtR38GT1uCJ6xASc4R8l05eDlnefZA3Pyttjip9//gGBQFKK
+12bR6Zj9SqVgtixS3NMTn0wvTty82pLqi/nzsatt84g6LdS94fLjiOAeMKv4pHTd1ZfmMDx5wzj
+vg+o9qdafPO7FBawd/q06Bs7JPL6H4+4ir9TJJ+jHKVEasCQ+Fmgcc4uhOc1XHxWy3zonojsl9Z
ybMprlZyrFq5mLLMfNPq9i3qHf2DEjbzrg+6LdjC5UXNWxh1ABSokJ/i8jrfJ2gu8+hT0uqkNwZ2
vdYg7UcjkjeOtnl50qjVAlgQCi4w0dYxp6gMOC92WJ96PU0fJ3CW0bTku2juu8cmMmPceFFWnzE+
2iWziWNt5oTzXTaq8/sYR0g2oaV9kNoxfeyUqbkf8HnzJECCmB/Bg0yqvnwbOeDfzXLsv9SKnDzb
XTy8kdY63qjnJuJDFWLcNl7LTojZb5BIs5t2ckusy7RDHSf8Q6oEMCSO7sa5HO6XXrNxdqXR3fV5
43Zj/S/pfr+L5C795GRx8TOK0NoeMBt8xcQqPqa0Cd5jKZ08Wc7x38oNa58Xlv1sz1N5UGNd8xpV
IaAVtf4SGo1xX0aK+sUe0/gu0ySZcmjWVadaWjqspUP9IWpC0P2yNn8o+krzMDor9upIS3PprS3x
tcvbD0Uk+ojA+6BIA/Q93wdg3+M+S9vqFA8INjQ9ivcYt/hYhn0HZ7yRLa111HllQOwSRW7LBJ3D
c+d8NExvqrGw0vIUzWW3N1V8sLsZF8kitH86WY8xKFTpXZpPoOxAlh8N4Lmvald3RxsW4SPO8xWW
jQgNLX2d+iY+lPeT1anf6yBRxSdUvbaKrdcituz7bNb1x8luoxeePtQcsKbxir633Cbs+sPcSOnH
SLcXjxYysgpjoR6NMbc2+omXywtk0uRJB2mY+cqr5c17TDUdJ2xZXh2jOu0NJLXUJ0fDmf+5HYQv
DzR3KGLSwEBRiuDf50uLoHeyKFi/vZl4phyVxRohtA5bZRztchgyMrJCoZtHA3rd9zKsoTEDXStO
iKOq1KJn/NA5+B3ue+jYODgUe1x19iGognyXkhUfo0CtPfT0pmMApPp5Sq3uBfGM4l2bHAyEpakZ
38u0iDO3bPv4CZiu5NdlCqGmS/ZBXuL3kgTGxx6z5R/AGoy9kyrl3VjHWAi25fxzFrVxJe6WHyRS
jov6TnWnQVj5LEEl3GInXk6fvJuCAMQzTfSJVwE6NtoIR7RpOXWK/BXsyHNodxsx88oQREuRDQHc
A6e4GkJJWzW3ZwWNbqxCkM1ND6E1bzTRfmc451c2IRnkj8iAYAiua4DoLqTznFvJWzQ9iuap0WER
a853pZw9281bJn+ysnSXqRX2BckdMfVhCba0Yi7PhqAmw+HDvQwDlXXo0W0tG00tNt70Er31sbuL
lm9VNB7IAT7fPhuXmQM5Hn1kevokXxcjxU45W5jHyyepqUPXkLp9qXaYiyufSqc/6mHzNCf2PR6M
+cYz5uJbomMCSwwWPTUIE0TT+aHMKhN1h2ipTlndG7yfluKtwQpuf3t6F1kDo3DH2FADRFFunV4a
WBvq2KblJPbU/lR530XJq91XGw/Ca5OB3MmDDKAUj4hVLJsn8RoXhOMAS9ND3NSJD9nZ2UomVdbk
bGuK2dB1BY5Flf5CXyxMIjOytaHwVa3EwDA7tC3enqPzka7rgLNim+K3qNx3UvcMXcqY7Wesxl1R
udYAlKrhp17B2zz/rITlTsnxYCwOWM/vYEyZNo2T5bNgVRWCOMWbRiiL2obkDtKJ/0HSXgWlBVNK
DyjkoQ/y77r1qTTf5RBL2yT2epTmhEBVERV3/E2pemem2gPcLf4DWKuVbQT1a1/WogApHm2qENw7
3z99l5M7DbLjD3Nt7XGzHXa2lQbHqO63CMPXvi4VFRqZAIvo5q+GGoIOEhOyFr7apuG93NfRXaYC
Bbm9VVUBcFt/XWrlvw1ihETiOgNoucODtI3fyqQl31gmaacm2EJKag4erv8UKPqha9KjyAUjuyvv
tWkaQNaXKqbQpv0aS1P4pZ2k+EnCotttlkUHbSBbmP8q+j4I827jcF1EKbYjeFg2Pc0SSFercJwU
UqdqMeXKaFA7tyvkN7BAd1ENQ0BquL9ur8+l5KEYjscbCFyGvQBUCEoZFp9p4GeFUPgsMZy/k5TI
fhvG6BdOmTgUls703JhN9mDgE/OqRdn4AfFafRdAB3FHbuAHU+vykeZDHDyWbZp/uf0br+0UVoOu
IPcU3JpVHEjMoEqXdpJPWVS80Pj6CAjn/vYQ1xad5RY5Ey3iC8Az3r9O0aSJ7SNueIyd+mhrJZBJ
0vaEc3B7rCvTgSmDfDZZDTCFdfkBHJSeZaWm+4Jee4cRcOf1cAA2npJXTjKofy5aWgk2iPTV8VqG
MimlsrB9KzVSD993dT+ENQbDyjJtDHV1QsC4eXABfL/gb2Vq7SxWxlAKIPEG6dGh0f4+Lv1uCouH
uJAfX53iso6cONeRqLLaUcY4y/gZLPldEU8b++DaqgndWXC5WLSinHAe/1DzzpYww8agjVv1UZrj
4THrnf65QKZqd3sbXBkKyQ6HPUCPmH29+kD6iJZnokgaFLHpZ9hgdRzH8sFWt1R8xU9eBUCBk6J+
Lzo9NL3Pp9RZZiWnTqP7fTWCyAo7z+gB6+V5d5hJhb2oyvB6k+5T1foPiwl/imceCvyX9KawsLoi
q8vAn20z39tD/aWrbfuxt+xmY6SLvh3gbfog4FNFCZfy8TpEyHoZz2i0+aEF2HknTfRBJD7hqdUT
7urFDr9N5bS4jWal7xV/etdJ1Rb3WgyyWmnkQ6hzkmFSLFz/iCEr+iUoEtO3h/EpLVrQM0703CBx
KTXDoz7kp7/eQQDXVVxyAViBCFpNuse42bSgGvq6EZe8a+pPkaK89qX97+1xrs0LMiOVajr4zE7s
5D86WvXiTBKMtOqEICD66Klt/ENz2R2L1mNemaFvuQZdicZCglCIVyKkdmHfMBtqLtmB4/hOQ02x
kON4VzWJ9Zl2+7QfamMrBbwou7F7QN2xRTn34OFWp16JTAknzqQ4qepXta9eOQl10b1OZeOaqEG5
aHnuby/p1RkiOshdgzIa2db5kubSQlqeByZC/mX9NuUlxhuos5ymluKYkU9b7Y0rwYaUglo8pQee
eOuMfUA/Z1iUND/hlY0KLMoly5DcR1rz4fa8rm4VWBT0QAUWdJ28RFoUpFEKgVtXujcnGTo3M7UH
WKNPMIqeFyPbQmBcG1CYazE7qgOUls4XEu5S1TZS4vi9Xj3FffDS287iOr1eeHrU5ygSdBtolmuf
jh6TwCcRbJAmOx8R2TCY0E5k+4E+05BSPrdZ37qOJN9nWb+xTa7GNagMQm4Ml9gLdSeJmqkjxbrt
96VPrvk4oOtnWbusf8iVT/n4sUMMRMnnDWzA1SlC6RDlOR4C61qtVUoZxoLK4OMyf0/55Fgo+q6Z
nGMrl3e3N8yVjUk1kBsdoCaYh/VqhnIgBUBqOz/DZTgqUHeC1u5LmpVtXLdX5kTfFIlPUe+m+rg+
cQnma1lQcg1mggTTIEhIt6cGrRPgXgwPf4ul8NtXb3Ud0HQDPAfYgfmtw3NmdeUY2KPugyKKn2sr
NE5O0uWHSm1bHHas8Elf8K3vjSp8qpa58HC/M9x2bMrHKa0OTVp4iz7IXh6k2XHhbodqkYW7HFOl
LemcK6eIXAS+NUQhiKpr8qayZOkQmSim9bZxcCL1WGXVvYX5I37EsJKSRt96dlx5lkFAoD4LPgsZ
3XV6ak2oR+iiHtQ6U/UeDh0ilHWk1W/E4UBytaaCdSe3RXvsmpBHiEoz8FPVNMFG7npt/4FOpiwk
cPUX+IE8i1ujDcnCFNv6bqTK9zKNv2tV/PP2Nr+2+0iBAIrRdgSVskrCUmMcU6Vty1PedbvUqo9S
ru0GJdFcS8Fb5T8MJjJlkVvSdBRz/vO+5ruNfWKqft7XcKf7fjy2lTMLTH7nThl1zNvjXcn/0VxC
Ek7Yi1BnX8XgySxzW29Mze/x0d4VSRscTbnr/74adDbKqjeWjlQM+lbS/aaEgdS85can29O4lij/
OY1VFgDPPK5VK+0xcWohvo6JW1MQVjXVUyq0s6HDULS/o9Cw8bmuPcGpPKFgDcGDsuT6co4NALWc
ycXvuxrASNbL+T6dCLWlPDb/mLjoHosogBoDwYZmyTDv09Kp7zLwXW4w2PM+Gcxp7+RFc9+gNLQz
g6j5+0uP34WgOMFBOLSu9q+eWmETJkXja1X4oYXTk4fTK7YTHyxt2KjHXfsM2DDTG+K5L5Shz3fv
FM5caIWc+60d/IzV5mDoPWWJ9G7pGi/t+19TpyQu0kMbJeprMdCgrCngzlSq1+F67htpGDJT9qdm
OgT1BMKmBQeXR6G7LM7bkI5bKr5XRyTbpMFBMZV893ymQajN6aQs6E4jORi7uGmVP3Q503a9bAU7
NGOa/WBMycblfm19sUa0BCKEma7L/aUFEKOqnfQE5havRx3zVQvUUkMTcinnr7Nl3Ae6/TTV+cbA
10Kt6NvTyKBIcBEmqrS1y3wm1NqBVn1Tuin5XEUTzVLJrjeO1LVwy0VPj1GoHl4I1+RVNk2h0oPm
SaxfI7WjpzpZbM9aFOWuLSplY2bXAiAVd6ACADaBEK0CIC95cNX2qPpByX1tIOx9P+bhuJEqXZ0U
iBVdoHm4OFfxaQzgeFLbV/wZEw67DN+TPKzcFLNHL+2UeGMJr86JgqBo2PBMWeOnRyWel8Wecx8M
7PcuNj6k9RZj93+pP+sUSdCdBDGDwGmKKf9xU6X1oASZHWV+pUuJlw+V4xp1aHuG1stHadK/Ac93
dg18031u6LlHwSvY5cv8o1TNyQs0O39UB8hEZTS4yEmFjxRwR68qE8erk0J1NYnXW52WX6kA9Du5
19RdO0Fzny1ahINepl42S++I+f0TTiqOfWmVHvDvrNw4xJdUr8tpLw/qO9lhcZiqHlUmvV12se1k
D5B+chfnMr5Al78nErVaK7GrvQ5J+EmFjew6UVF5nVlHblqZ5i5kol5lSLpnoejsGY3W7MEqFG6R
RybOvwmkAEcq3FnKDFeesoIWg1Yj4RZ+Gc2x8Jxo+LeT+kcc0wLE0tsJsG5l42ehdt5g5t/tjMoY
eMTChScou5FpPwBlrnZ5LcnetKSSmxfOW2KOfjwVX8Y6eavizsQAOLY8fVgeDGf4OZNq3luVJdEG
nP81h/IbGkM0WMfu36xQvqJmghUcHuLT4DherCO+2WMvURoNn6wzUujd8uc5Ag1J7+iZmvOjbWI8
WrUjPdVZVb2krF/typbcaQGTK9lj49ZmUx8HQ/5QYUzvzksQHRpekS78xfkoOeq0S4NQouRXfMzb
xXTj0Sq9REEtwAkK9QHwCsomUKbcyuQTsC9emsb6nowR4KDkPc8c41kz5NmdE3SD5iD5iNHMe1k4
sgdvRrmPi+ZZxRXqkGLad681U7Fr+mChWjW19/VUfKMo9x725vJxkWsgHnP8QTfmJ6ntXpJpid+M
uZPvw2l+dirpo6Sqj2OZP9NSat221UpPa2fzvcrjr0qet6dgCvOjIqf5Pm/C7E2JEPbKR9sfkiTZ
T7YCcsqIH7Io/2dCyzcYpZNoeu3jcY6YN5OwaITdB5FW7Byns7yxbLaY/FfuJErgQhRHVVCxW9+C
UR4HITAH3Q8nGv+uVaXlfVBV3T5Cmc2zmqbdDYay1ba8cjUIwDv4MYdCDM3+8zgQGFGolE7SALsf
gNnUIM9DN00s42gkm8yz3wX2VdShsaKS6yHQhbDwKpAqNiIU9UK9Gp5v8xIldeUvkdp9Sss2+mfu
dOXFLPvpvjQTYy9sgRq3rRvtqZj08bm3pm4nd1b0ANV13jdqiVOQtEBs7GzpYTSr6i4rG8BbXRPt
htGAy4z5y04q1Py4NAENFrMLPG4L86mq5mHX5vHsZoWhHG4ns9fC95+RdZUt5wmEiqhXh1M32B6V
8x8hnOqNvP8S4EkTmJWE0ylMBanMn382lW66Y1Wh4QvPpC60HuDZvLUg5cwy/kxjHDHUyt6Nlryn
6ZHsilR97YhByhztJVDSGz/n2iaiDEr3hmxaaAOc/5rWGDLqaLnhxyaaynSK1aNjZEA10iz4+8sR
9izVQmxuyFUv9qvGa6TGRgGxY9rAbappgK3+g3QuHp+ikMYxFMaN5/Mh2ZiqoXA0f1HbQ6c1XDnO
x6VQP97eKZfYdgFo/2McsZX+uIStILDTXkrIy9L8mxlQupaWUxokvzAF/6lVKvT2/GnsbZriVnqQ
FOvvtyrCMKhZQFwDj7tGkC5zSWleUtPToEW/wpZ9Ec//4TjYtBDZFvht0VpdraU+GkY0SGFBmWn2
aMa3vbT7D8vICGCvhEo6ij3ny2j2yizNqCWerFLdZ0lyAra+cGXQ91e6T3Jbg3ueXERUwVJtbEdx
mFcB7Xd/1MaYgSRqDcUaaFmrgS1JvhIVJ6oLtTuPAGO17q5s8p+qNn5q8U/bOG5XIowAxzowNnmc
XhDspLR26jQNlxMw9hSFNuVfJY73txf16hh0FmkFqIbg2J2vKZzyepG1Mjo10RAfEmpGp0EPp4//
v1HU81FqeRozMgMkc4MKsYrDTP5ze4QroYlisehokOeifbTaG9ggOOpoheGJjMvyqjgb9xTkARxI
i7Fxmq4OJRigoulGeXq1ZGaMjieSP5JvJkV8ovBqP1gw8O/HQpc3hrrydTi27DnhT0IHTvyUPwLH
XAAediYk0acBYeFu4UmpTcfbK3dla5+NYZ6PMdYV+ltOHPiaqX9q++KDyl1bjvPnWjUGr5AmD23A
v680IahJr5R+Cat1UT+T7UXG+dT066pRd04FE1CxGmlj9a7V9pHVhXoHiMlAVVE7nxpw06aqez5S
ZadPwRQdE306aE3vxxKKeXb4gujOqw243oUh8Ov2stKV5G9fxQz0jHWLtx1Zl7HGxYS1WpsOgAq/
VOTu2exC7VNSVKpHcpbssiB97mSvsZ/Srn7B1LxHpVDB6dFevoSj/lPF+NK3yM8OhcFzzeyGnshm
2Cg/LU9F+Qtoku58XaphdO3wtRw/Leilu2ZRPBYSmXGY3Y2FeZf2yuMU2XCndJA12ahAVR7rzLPj
dlfFyBXqWqUdTNiQx9SoEeYe5niXYzPsDbMUeYb6Mit9/q72AKymKP2uxuNLOJvOI8iqakgaz1RT
facoFb7vVh4ecV1sn/tBjbEoVd2ulNWPgTLKTwgbZ0fnzpDdcqZhpaO3MTj/qq/5vCurHKiVvPBC
+VIEWu1GHVw3kNKtR7+8P1RY3Ll1vUuPqCFZy8nywkXyeJIYxW5o4V6kB+orzcGeh8TFfKne2xU6
ognWGZ4N2JtohsT242jnwY6KRcsqPkf4xstTulva77r0nGheNThKtuuLSqKb1pufpUlCntjUKtcA
HvoQO9O0q3LL8OaldY4qEzyqWGrvq0INXLAY5edYHZ29HNepBygx82bVmV1DLnOPnniyK+c2Okim
jXNy5wjpOzlwu6yZPXAF32Zq8E9Giv2pzAtot1SB6vX0LT5iwak8SJo+HOs5+B/Ozqu3biNc13/o
EGAvtyyrSlqSbFm2bwi3kMPehu3X74c+wNnxkuCFHCCJkMQ228x87S1zULae9tCqy3SsYV6G+lAt
0eyt+Ct2mR3xBOVHwOpD2KqVfa8WGW6A8MgizL+LndtmcQhLfN3Rs5lCAFgew4B5gQZU86LrYbho
Mil2E9mBD0Grv1v1Sd31U5WFOdXVh2Ghe+WYiea7A0rRjSHWIKEqY1HlVmCsqThNZYZ6d59ZOxBE
+s5249qvJrd+KOxED1zFacOkb8Hi1L1ZoN1Yxt9m3WjCOfOQxXOX7pTmRhPpy5wEWovAlpmCJ2sr
+N4Mq2EYpF4cNjV4vaFxsh2nZnpMJErRY4lwrUqdEOqz2u6yEkSRb+UtuMBhWsLZVOJoguT7BYPp
MvCYh4V65XaB1wHAt+CgQAKBwp4ZehIlc14d6talx2sgVK0rgxGkOYGkJPMIMrsQkFNiJ1RrJ/Yz
RMJCaZXpDqf69igZffu1Yty5DXhUtavTD9LCbSgRqLWJQkn2U2zJEwqz32OvNF80q7LvHFqFPlws
6AuiYnsiuOvTy4l9IUcjUGjM7AW0mNDO1f5ZTKINazTsggpY/tFdsiYoqID9RkeV3IXHEshxXoK6
UOZIn83qp6SFHZZVmkWaIoTv1EOxT9wKQUbNHaPGWGn+uHXzota5FmS4O0aaHGbETBGRXxsX20XZ
5/cSINphTub0IeOY9VelxdtcsBhGtLL9pq08LM7HJEqhXoftPK4sCwDk0+KkARiV4TA46qZ9P9VR
mnbzvhSpeUg0zGbd1s33bt2hdDbFfZjhRXOkIEyeEQzvD1UlfqWoPYf24hl+0YmCTI+PUXfYu3tj
E6jrIAN7zdtoVRcnMgfDDFtwlxFWGUPUtiMLwyj0yHBrNaprdQmz3CvCDqWagzEMsEjdrg7wGdMD
q8djIs1T4/J/aE+M8ZQbWBc4vj38U6k38qH3Yi4xCcit5bIorqsbq89w2WmwFBrq4sh8wVfju0X9
BTo19NzJV7L8Rpr3RtyK5GFjaP+/K15F+bocDA0zwOWpM4YPCisGWMtjXLqPlhkHubt8TJL0bHnT
vkX/xrEkJzz1edyf29iNDI6wv0fH30nSdXBEyhY3AfDbiIReNXTTehGNKSwHkUaQeb6p0rfSab8+
mqs7M4z0TCWi8YOVbK2q6dmZnY6qQhZhYpXrMVE7ubOLOQu8vlU5Muvig6hnB//VVfG1ZSgRM57X
I9IROLvhsD48/f3+t3Ty+vZ/oxO2lBOm6VViJuxM2o1SkTQNtuXP7nIcRLLDWzIq9eRHUij/tEm8
R5/txnXfyz0ZI6MmxViBPXiV5upuvEqEjq3HYS1/pUp1UZT6wSrcG+vzvYp1QyfTB98ks95oUev2
AFOuQmu3S7V156Lc7/krhmOJb3hTS69wrAPplLEvp3GOZlAL98Y8DbsU08Nbnj3vPjPUYU/FP4Cc
8SqLU4bardQmjR/T3lP8QXbGIW42AQX1ps2hvRUi19/VwIGCAlZlzHD9XRclnmqdKvbJo3un+p4K
anfU6ofapDEYzsXQWve6yJWfnbCGz16ttF/XdBw+rigdDL4QSw3vKMOJvpg5bN3YvXjzOoUoxVSR
idEq4q/uuK+nbPKrTK5g02kO4DaYJqq/tjr5im63BwWT21lzczCE7VDtlkVgoqbWGhTfXl27XSpG
Jfb7ODZDJCaUY1Y2n4s8qRlbpiZN7qLVDkpbV4k/Z+ADw8kqm9WHeJtkAQdxSig1xa6nu/00ppnx
FDezg0nymk5hqUnr0MpU86sqUc62OWFhopjZo6AxdBFlCncPsMUuW+opNOLFgym+2E+Kloz/EIy5
1pIoN4rvtwuA9Q59BrwTqkVvFqMolqlAcbN8soX6wOQumJeLI5PXv2/p7QT889NTZGEKQ51Flf9G
plYxlDJG9gUTdCAnd2AgGwA5Rs5rUeg9D3N+qzp554Loh2/1PbCxt+RXW4xDo+s90yZTVZ5MCr2d
oCX2wEykRONTL57dzAV8VNjVRxWCXQlp8Nxp4nti2tOhT4clEmtafirXWr9DyuKWF8p790cpveEb
th7ENdIsI6LqVVXIx87OvtqtB4Og+9mVzc7z+ue/v/t3whPWSyA67c2CHnDnVTiYaoFmbeuqj3Ka
HpDNfLb66VftLrust4Tf2/r3aRqioi8ePVX5gmvxBYT6wWuWCw2p71NNnL9xR29Pgu2OoPrRxka/
73oer7UQU9tpLh/p3R2cpPjiNeLTHK93tjc9GzOmCNvQHKMWSYCs+vmYr8kNSMDvCeDVkkS9ABlG
eGmQba/L5FlmGEIVqkaUWeKnxKz6f4RGrm+2vdyBn16Bai6IOqdd/hHpFSPwtMrctcniPkyWJ0J9
3YBXeqN8dhj6v/CY00k4+RCU6Wxnfl4M+nmpPOV1deZxp0+lcelqqzottT4Hw6jZM2bIy/yqisra
xWDMjpwxJQrEzRCOIm4/5+aAfsCUkJLPWvvUoFy5c5Zi2Tdzn4doH3q7Rq795I+1Ip/cSQPHN64k
7/2qiX03LfleWGN1gRCzHJGw8s7NatQvc2GIUNGzT8uae3dLGk+Blim3GAnX9Tm6odTmqPuCWtuw
WVd9nAFu4WyXw3xvyu9x+byKW2Ye71wAHBKcP8Y8G47x6gKjnhp1ifPz/SrGLkpaw4na0bxlm/fO
6YgsAD1CvGRB1l63GYSI18601/oxje0zaAfgZdpUU0jk5X8/h7kSD8Phx8j/WukC+ymQksloPHrK
9G3Nxp8SbSYrv9VrfadtA1aMrom3BXvC/tV7MxrHTeARFwSn6mHG47O26hOHA2KdqvZd0eJPmlcc
S0/cZWt9A632pmuzOa9AVdPsjTW1QUcIE/9quVVr7Y2JmyJyPRpHTJuZeiv+IgUrHHOiNd/TcMjs
NrTdbxBgfa08ZMMlR7fg7+ePfl0ibPdBwCPN04FzvJFGGAfchgi8iKIaNn2Nh1w+OeBuq8zcrtk1
zOuXg567kTNPd7JPDx0CG7RWIbzBlONXc58y/kEnvloOIt95v//7OlYv/I+mlgeh3TjE3xDBft8y
UFOdpY4lxnWiJhjpJ1JRvctS/+BA5DaXcQ1M6nIu2WfTg1s6QVFoAbcpu3bHj6lw99sPCTn1x9hC
11cCw7zB2Da2BfPvc/T3jfFRWUsAcri/P7/pOLvo+dRdfOmz2K9yFOizZGMPcsGMLze7Hi9JC5Ya
3ZsB9cXK+zrwK43k04qDY7+UQdFhzVTtsineifYjxmyV1wcpPbmECpF/zVkDsHq7iunjz0ZRorFO
bpRM28J78xAm0CmOLSD71wHJbLBOGCotvmh2charpwUddktHZjtJqJTC8LX4Rvy5LnJ+v7Z/XXE7
3/61FWC8GG1rT/HFjgFsLMm609MupJHhx1V/KRAEz9f5W55Ux7+v/Xevi+QfUzNMpBgg/3ndIsHC
Ne3HGBXt9Gwr613eWgiQI1U5Vu1H9LEOFLCXys5umaNdZzzbA2MYQH4H1ojNf3VhbSzSpG4qesKW
RJxVSBqciU0e2KCnbVrpEv39Qd/dMQ7+X4w5aRIzKrh60sV1qBkm5VLicAkjDkcunvxXbDWfGhO5
4KRYhx+wSePTEFfywES3Dmwy32aobKyaEmPXm7X9wRyK6XvvSDy9EjnuRKrZD0U5kKPQ5jr8/Z7f
+Tib+wDlEZKPuPps4ehfi2I2ai2tValciKlPVazct5rrCxCjwGDrr5q0X6g2wsy+BU5977qMDBg9
ewyq6Gb8ed2mtZKmhEV1EZ3jPZpuaUVWbGZ73emNu4aQFbYgDkDgiqkAJQM24O/P/V5gIA8DrsVN
sDyuezaViY3FqKJyjEDZV12u38e5vZuX+LhthpFzDAfRn0WthyNHW7o6kQTbWvZjmKXpjQPtTWKx
MfUAczEG3b7CNV1ztt2+VyfESswp+4Lnz52SGjeqk/eWJlpWzAXJyiEOXFfC2TQvEwrQ8SVPUT2v
ha6Fw+JOITpt7b538warkA6Ht0ljSSq5toOXJRBy0bwfLojOg/QSy28QK/WFg8tgp49FMEk9O+hz
TOJMxz3Sk9W8saPe2cG/gya3zpgWXa4/V0k/jFW9Gm7MDlb8qdN8E68EgmFqFjdUj985jpHqUw30
mLbNez1Tl6LGgrxf+QaWsQd2sqPT9E+vFwfPVdADuclTeSeGcT1OCTQ6yMCueZNz0cXlvPA91KYL
59IJ7ST+5pjeazXUuzWGQ+BlEYKIH6zaPbVCv7Httxd3FX3IYzmrAPNsggRXJ5WadxW6eR5pEfZW
CNF/nRU6HH2R3Vh3771WHnD7i9wcdP2fHzArpa4luUweR2s4AuJ5hQd93ynDR0Xav4ZJvbFe3r0c
uobwwzYo63XybLhIImcJ3o515X1AEgpYAeTC0j2OivfL0G9Jgv5ua16/RgIMM0+8DzYi5Z+PJ9tV
19DlxEvSPg9Q/qxdXQ1JeRQT9pXO1KmHFNVsmrMFI8J5Lg49jIkNQpyc07GyT5o3yfuyHM0d9kvF
twS7lCBLlfjSmk11aCq7+pQPq3jsp1U/0vbf5mKTCVRxKiL8VacwdleaPij3RmrhWoGVzDYqO7Mb
FkbVIIRldOelt5U9mWW2H2hJnZIamM9S5uW5lg4CWVNCTppRhXrmKn+AdMbsDKZJHKmgB31VK9zL
Ksr6WHFYf020NL9rLOkEKu3uU9Ig/lBkHJLKViBK9Aj9xByWfdfbsW+T1UTrFBvgTiWopmHV91Nj
th8ZISyvtZMtZ6lQwpaaQke/R13cqFrFN3OrDiwvb47lbDJXqzl4xNwoYVXoMmrMEQfnoqx2vLoM
VU2j/3kjMmwNyKuPSseQqoEmFZLB14eOYxRSc5fFvcgRCGg7oOXgDf4o1agHkEqHNhLl+mEarKOp
TpfNGI30/QPGXL/+fiPvlAx/3Md2OP4rNLdpGzN4YjHTkYvvhq4QAThPYy9US27g2DqAh6mhreEo
P/5+5XeOXa689c2IFvx9tWtloeWdl07upbHidl+PnhpNoxiCNlX48hgO3mAwvLNtbeBaOuMMwDhv
RKdy3V3totH7x6YcfQMS6cCMvNIPlSnDkbzp70/3TrjluzKKpf8Mw+i6UdAqqTnljqGgJ+5o94KJ
1bGQc3H8+1W2d/RmFaFasEl409i/PmEB55RO08zxZUTaLepyod0ZwqzD1FZvTV/evRSUCB1MEYKr
1wV2BwwhrZI+fezt5NR1w4Kmmr3HUukG4eOdnA3+2f9eZ+ux/WtBejJJWXqcFzVnBOWTIZ6oqRBW
YbKz1dGGd0vb+d0tgAbR79oZVP22Vf91RVxTpZvjpHRJzfZxlRX+fXp/AFryuezMZy9v7zYZ9v+P
D+fQw93gdSyUq8WvFqU96U43PhZW20YDtcsp08rppGZFfyMK/1/k7PUqgdmhM6Qg96AU/PMBJ9Mu
BeZB7qUj/z46WglPdTZrsAaVeodO3fCSZvmC7483Pth2mzH011zQFtKJpjTWAmup1iDrBolAm4bU
q0zsM6QU7V530YYbvIxzvGuGvRHPYwAhafwHyRHwdRs+fy2M7GXUcln6TL+zFz0pSt/GBTPyWib8
itV5e8ar+7FLYWeUAVGh85miC7S8zJ1eLHnoFGpyGAqjCWB0whFN18FfVH0K0CxEKTBb8dFEawzp
l36hMbC6d/GCzY3uTuJY5WN51ySiClrslI51HzMDwkYo9wdSZK6KhJ8YzOJJn7rkTvQKei6TVIgw
k9rt7HIyorb0pihV8zWa6At+AowRH8DYpIHEpvQ0LrOIlCmuzuAM5bkc8vKxSe3uFEtkpLo+yc7M
2cVjI+oirJRq9eupVyBOTv29GZtdZNop+d8qPraeGHxVVYxdUTr5AYdSLUqRVN+ZoHT91cjzwJBi
DWsnQQQcOAMO8CqmuwXTy6xQi7CO1xjaw9JExpyNOy3Rq51A2z9kImWE0NTkveYmykFqRhrMqjbu
Vz7lzoyXft9KvFwnRXGP+cDoXG1zNxRyAIxRW54vs0a5S6By7JbSbnf55Dp+WcNdEGUWB0kKM9+I
13Vfgm7e2zj12b6hZmOwNIURCKNBfzHJ5xvJ9JsTlkSVcRviaCxHHSDfn6taq9scbTZRX2K7TD6q
cT29jh6p/I0G5pvL0I7dTN2wdWMYDivmz8uYiy6ttFztx8VpvCCW3bNapb/+fhq86V4i6fTHRa4O
PSggs80QtHlC8urcbgOCvPkorCk00/JkN8lPVAi2ScZ5oiH192u/83zAzZD+pGuC1tB1dtnIrun1
WFsfOd2DYnxAEu3GG3wTOTa59/+9wu+H/9f5OgESyzwD6y4bGa6YqaQ2GvTybjRh330ODYog+T+y
LddqEWaG6Vg6oVkJPlr6ma7VG8zrP78rItMWm3giKFhXS87DdxKKyTQja5Br93Us80ekxW4REN8k
RpuNrIYFjgUbYKvY/1xx2YADuqia/FHHfA6TMxGy4dqwyZqHqbOf/v5I2ra0/ggOLvRWrK1MZteE
h+vg0HjUoAbIoEuFMmtpfTS98rPdDzvHkBfThGs+Ns5xqrV7uwXLlFgfk8oI/34P7ywQqjbqw00q
fqN5/vnAZgJjJnVH+8IZXPjpGn9WJ3nXSfnfr0MNhX4CSoMc1dePinDrAlfacC4Ye6dhL3U04zUC
B75u03+N7xu/EbFb0i4e6o1XudEKI3fdxrpQ77g/ddTwn4dOGKEreKP/+e0Rtpm2wtnfzNeuDihN
B4OXinl6lMIE19d3+zhRv7pyuuXO884pheoLWvMbH2gTD7+6Em5OAmQPC5OqWPULy7nLxHDfpqfC
CcfVpNs5f9AnJch7eUsy9u3u5tKoWKElgq0AP/5cIkvT1U4zoz2zFN6hy0Sk1S9/f41v8k7mbZbL
PBJvQXAa1tXedse4XjwKlccGx8XYGv21ag9GgmNmyxzksTJoVt0CKbzd6VyTNwma67dPzdVTlQIG
pz2ACFoYAozV11H7pkA8UlLnxhp550IQVDcAENIhDFm21/uvI1hIW7EnO20ebXU2A6xMrBfXBKsZ
LxMFUCatGy/zekfT5GWX6cRmJijEzauXSQ8+djOUuh8KZyn9WenP1ixRZkxu4erfgI5gxBH/VRBx
JNMcY1ty/68nWy0BKtyaEerptCjrzeOY9Iex1gzAlxoNhOWphPmUFzadiHhvIiN249Vu3+jP83O7
gQ3ORSpPe+bqUWtF6VtaRQUsDzt9mrJqOTcLTYO0cFIwszCdkpGOxd8XK/Wd+nZLbJogCNCgksF+
vA4TKBwjqkNj+9L3XULyV6rB0FZkwOqQ7JvcjMMuS4AGr4pxP1HRBKmZNftm0ftPKCvZYa8YDERN
lP8bdTT3s+w+NdVkBGqtPLSpuLTS3RmJ8+rYa5C65l1td6NfASzxnd79NTkgZwf0sDNz+KdD7P5k
rX0VTUY+7Iy0Q8krHvtjtzQfKm3MIiW1W3+d+EePbajfrmJH/8OGXKwNYb2OrQ/OENVehdEosJTn
JWm+EfUgkWZtBnQMGpfIevpRzfoyd8m37ebkZD2DB6VlM7j3Wj58mC3g7LHWjwF588GoxclM9C91
Zt8P4yKP40AZo8RyJC2vAfvqaHvLlMZPMWJ532dDfrchVmpl+F50/YHeFpp2qZf6ml0MIRHKBJ2V
fBhi87l1Bp0cwwtjx97bo3yd7fRb3zqHMR13Tdk9C+mMtK7Hp7WSl6kq+mjwFi9KhvwiFnlKFO4C
G6oXK7e/xlhO9721s3qgyqp5xHw9HCiFtHx8MLvm0ghvX6jApEbNe1kmywm0wZIRqJcOoKP5XZbe
BXfgwFDiD+ZKfiUZN84i+yxVTfrmUL82BVwgEymrHUohZ8rEzE+qMtLNaQ2NeXAjtc2+iSx3fqZa
G5jNgIhE9qU3jK+puh7VJEWQu9rlwl138zL7Fer0wQjGRfgreP0Hx+zz59JeZJTl2mnpumOlajGI
a6SglwLKk2ufU23QAxuqlWk3x1kun1E3qH3+6CAT9Sck5L7lgAMmY7mnl0cVZ56pCOmu1me7Q+3I
KxDbyEdoJZMTQN5WfDkvnZ9P3odhzA9VWgalHkedhoq64tzVmhcuo3lsEfGhvAsyr4NYnO4gDly6
Jv/YjUyS1fo46q9gFgJZGZFSd8dkzEIQijtNccJST1+pLR+mNY88rTmrjTjnanlO4jTA3CholOLY
Dr1vJ/hATaRG9XfOoRBSmdZl0XYxRUx+N1SBOhqRUU3HFoCckMcaXXi1oDdrLo9t50a5tI+IeETW
pDw4jEgWYURmZZBvNT8yq/6S5EMELPyQpqUZgGzX/LJzaAfq/6wCFWyUgAb4FOusRV1T3yH05U+O
/ax1lQkFEr76andnrYwjp7S/1qbykhlg710a8bqNYlGRTYfJk8+Wzvmc1jWiukr/3E7is0hKKnW+
TBAnmRe5mDoTR45eus6+tXQ/U28+SVN+gRn/2c47XzHjT3NRf+hYNnI2AmZs9GkvqQUVw3DDkYK9
VZPJnzbwYpYF6+xwDoyBO8ldQgYxpE0aIDLys0g/T1XKwF97dnv5qTNYNVY3fxdZh0YAqrH89uFo
p/DPmTX/6gsnqG3rmDk9/dL1tLX12nwOZ6rcmjXpxTqaAdZTorRPEHxBGKkXmbXBwgmmIjOftQDn
864/qSScQwvbYcDmIe4EwhtVkJfDQfeeANKc6yy70+L2IUtQC4hFt/fQVXeM9tip+WVhJhCg6Zpw
LKyBkRd4yGxI9f5untPXjDUYO/rropVgpPLC1+UnNYdPbykpjZEmpkgvrKMFDN+iX4jY9v0c/9gw
Utl0nko7qBu6RL177MzhPOZmtD2gN/xsSrrzpkQbNYvUbAgUF4kFGhfbL9c5/6qEZkDvfranmfet
fRBw0HxIpIiLLNZdJt0D5ARkXKxnNPaSvEY6AaIpLJfB/dFl8uQUImrQcu/meaVXavsF4M3U0QZ4
9PRV0hj2dBZZ8jN4LTZy5dvKp+2PAazuAzkOphY+kcta4C05k/hYaEMw02tV11egKttjmuJpOxUM
rK/tpPURu5r59jIdo0HNDk1SvVjSiFxA3CpofEN+2hxxC63YjUKexgraQmbdGZn6HU+x/biKNlAm
14fx4fqwpB/JJRFyVsVO06p7z7NONndmDz/ZFIdqYbfbQ2hy7Yr3ObTF1oT7Mnfy5GrdeUjH7wZB
SS/MD3Fp/azsOQS8W/iDXd7HrbhL6+zJdaqzyDy6Zejcp/Bb2K1QSQIXM4lGBTWnqvcQDZGuaHzP
Gs+qAeStUxFvWB9KC028vPlUJR8aBkr+WsRnZQC+HpfTLpmeSx0ERfyjNdtDTGBcs/le62d317uo
Z6oA3/0Y4QrfymrDx3HsGfgeQlLDZ2DyZchI7C7uHQAqsC2sygqk7XzSS+0M+hpwEpaPplU/YB3+
OR8MBJSbPbjBI2Sg19oAX6Mije3pe8dUHta2Yy49HEAhX7YtAZJ4b/bWRS9YwPNUXsZaPDP+3puC
jFkYT4auFH7JrIaoO+NoXjHsL7sdTBBV+7awT7Zl2fUyjNsiUonZOg9viaekfs3q/GTHxrdc4MAx
6HtjbPZiXc5ZuvqwlT6jTb1L6G6RiCyPnTYflAUxKDN/Iqi9FBO9KdnjFiC+lwrd4s7xU20O20U5
W0Wx79QmWvrOb+avG3DPyCDRxN2+tpUAhtNpzI19VZW0O23YDTSuWM/bYTJx4o+tfcIfA/JbPwx+
svYno2zRZaseSsYHvdpYvp62ULGrvVSU56wGMwT4as2iit6eX8946Iqn7e5nM7/zKnk2GgJ65u6R
vq/5PQln7Tz/6LXm4g3KvcvMCx7RGYY+wOv0DDL7MPHNtnvO1DEy6+XileMXuUBEwgg4Ec1OcbXD
whJK+D69js68Jy+wjb53SHRFmzcX8hZ7zEdIY7o8cKpx8eHUHFtePjL4lRqfXXKyHUDwoBTta2zX
89mRqHwCITmtTXufIb2uWM30e3tr3ElJcu+k/X1ftJECctF3Yy304gUNahGs/cZsEq4GsBN/+b5a
T4s7IhIyw0ue9a8NTeHjMLp7syFmWVN2gU2PcEq1G4ymP6TFfIoxfrorRqO5M+rc8zOqpInrR5DN
ogHVGJvnqOXT9sP1xidHKYJuSB7iUglUIp6q/FqSskC3hlSDk2mFGibSPPPn3grMMf3SWgCTKYi2
+ITtCmI62F/b8vNslc+LcD8Zqb1bzfh+hRs+8ZYNWe8AcV3aeHx0VPyedYvDE+ISv89WkyhGHzF1
xrstuZrUemdWNklPo+pKmNvNxdDkR42oUOr5CwXSZXaKRvM7biJDZYNX4OCfoSw/e2n6OZP6gnw9
17HAaAGMMcjPI14X2jV69lGkyQlarxlM7sLq1OlieKnML+Shh9neoPhwWUbDr7uV1qh2pw/pD28y
LvTSFz+RBuL2zUFViL6x+Abl4Oesqq8gwngvnMZod4rIiBHcT2exn/ompFklgriU5hMk5wfRC6hU
9rmIl5NebBrsuH+wnmXaRktsPFS1SYM95STDpvNBqwD3OFVZ0/1DOOXFSbeRMOgP050PtUj3s1h3
Tq1exsngijpJ1bhs8A+nx+x62OtCG1xf2vDWdBzDt7MKJsQ84QASfyT6+arXlQGE5G+iVD+1iX3s
anmnetMHMzaiQc67fkbeP3OU3VBYNpL/7V0J3SyvEWzprG1llODThJMRm/9R1DZIOTjqQYRLZZ4H
rzoKc2RBMTqWnz3CVtpqvtQKBH6fYp2DSaMwabM8gC9112mvdjME8WCGMq9xmnmyei2sq+KguOm9
1ynHcjFOztp+2qJ7q9mcRu0xV38gm/U1ZWRPufcqzPVjGo87RTFzNAlJR1b2QBx7oRLnZE/6Rrtr
/Wb1fpq2fgLlejAQMelT04dmSmInv7kJHTRHCRKkLTtwYg77o5cUGEm+E3N6WlX7RPjdXl+ZW6eh
nkmMZFgOyXH7ittC00tj9CfUVtDo3yXt8GPMloAeXrjFGQAET1qWhtbYPqxZAue73k9lvJuRvFLX
eQ/SLkisPlRTI3Dzal97a6hjSjlj965Xgg1b6B8ccmc636GtOghrcjDFbh+6fb2fCRLbG93+9O1q
lla9MC46OVZrBRBbUeN72t6lob3i6hk03k9Do8JZK78ZvOMWYiDBQzXZ9NosxDFqX3L+td5PtK3C
xbMDxSPXtJvz0qIf16RDHmgbx1etIwNtJCxqcLZoAeyPmfww1cNu8L6iqvCyECawkHxKu6Lbc9x8
5NXz7JV5BOEfgsw9GHn9gHzqMyJgEVTNJBxjo/JpTX+fW9iWYjmg6fxiCxjGSQFWPsstvkC5Hmo3
fiAA6giubu+zH1AbdJeHHMpkMCfxqV0phKU7njPVJAzK50U38chew1bvQjPTgVbwtUobFULzdZOw
11HISV37saz6XTnaQduK0/bT6SmSObiG3NjNVnJwMpRkDVzhzOxVpOtPhMPJlvLfq3phlwpACqsw
n7fIiebnAxPSYLKeisQ6bnGkYOtsoP/R6faL0XyvxLiT/cIbI/tyqxBF9X08Oc9dZ4XNNIcuK24h
+rrZxw5CkudWvroMIZJGx0mbH9O6fJ3gtCu2x7dbHppY29WK+GQUuGtASCrz/jLzflLGYW5SXWRq
+1hq77Xa+of9mNj5S5Yuz+lAjkM/YgQY42Y1dSqWEnpEzr9z2fJx9Yox8xOTKj/ttAM0yHCLJ2Px
rLrLkTbrHXyvsI/tI78ktBTjNVOq52ruOWsyfovj48X2zZTONw8zArTRditpTMVcI9GJQc3C5FIe
8Y27gyWFMpn+1A33rFLNFQ/YT+Nh0Z4QN9olo/k9L5GyjGlauQMU9SHy7PVLrKQopceqDJwM/511
OQFup1zmoMEeaweJ8KShheRUgg52cjRE/rzpYLEd4ni8Wxd1n7X9Y7WWSWDquLSM5ZCehrIlgaf6
7JX0oS1H9mf++z1uL2nwpsZvLP2Y9GycxWNjivRxcuSRlvU/RZyByQAglnrDBy1VZKCabhw0sYFu
6kAbAJOGYJ6X5+1AA37xOlux8G2SGM6M9tC5zV5jbhBkcbMjOgFKLcKm1F7yLLf/h6Tz2m5cV4Lo
F3Et5vBKZcmSZcn5hcthhjmAJJi+/mzMeTp37nhkCgQa3dXVVduy9o6qBphYcpYpqMpL7GabQUMF
3+8OMw5EddPuOS1wYKJuoz6kYHutK52UAvGb1hGvgz1/ZgF6+R6u8V2wDzCrB6+jEjeiF79C7s2S
pO6iSI5+m34m0/TZChe2YZJfcTt7KojKaddszaomVtm/Qapv1Hvm4M8NLo1OeRy97CXGe7nkNRNO
VwTnlSeKQ21a63hI4NbOp2Wc6NwmG4fvw3bUCnRLsmpb6/CTCgmQXO6cTjsEBj1Woz3Yo0+9350z
Tr3IvxujosoMVuaEhsEirrWfHYdI3Ly5/g6KftVaZ69e1s3cnecy3jSwBgY5fwd5veZm5LLuYo5m
vFfvsLTGleW+MgMDr7zfjs6XuqaMbkxXppXvA2/YLH5FEJxCFiQL1SvhPO91Vx4Wu175S46pmgL5
mBAkl0fpbNWTDoZW2z30iU/jOn5yZHJocv83TeYXh1Q9ae2NSk+ZlVtp5L2jBqhSO7vcbg/+yMny
kE9OZo2ZlhL1LcqbYDjqk3FUVxULIJr5ljI4rCLgyF8Z0HT0mBM4DB8ER1EuuygtmFGoL6Obb3Ir
Xo9J8h7NSejZ04v6onoqYbtP+GuOl5EudtWMPMKbT4Uc0xuRhgjpD61Ta3rCrnml570MjXzOmEj3
P+ypgQch02tOdEO1D50/KhQZwCujhCwyvoi4GpGJDoD0nwCT912D/nO98npv27nGenCTQ2lNmxkJ
FDf3mFFmigEsDEWy99ykaZK+x6jNWWht5bHLYNUOd9WV1CBr99OD2j293V+RY2KGJPX/OtDvVlEX
HdOB+suOn5cuf6UZck81nfnS4m22yk+a+F829sKhO4u/SyMPVZEiXViWf42+/MAhmfySI2MIUzl/
5oCsxNGiNx6Sxr0PcmAusjoZorv1WnE2+ZKlvexdDaZE29nnwc4+pUQizJI3dXuqC4p98u5WwcXx
x2+r0l/LQEvWWZoVK6DcK2fkYi/j11x5B0SPX7vC2sll+shmhjtG69LySWPsn4SYgtWcJU7IXn2I
LfMGcIX7V7NPJ3nWxvmzVh6RBHoxi2PVe69LNv8aCYPoRQ60aKbN2dLzQz1PV3KCMqw8SsphAQVs
HnE0PNiOeIytnLWwMqAJx1yBFx06YzpOdrFVR3RwtUtFuZuL9IZInMnY91SFDgN0/z7VHriobJ1E
xBKkuL5Ermnps0M5iF3WDvtWs9iHAYIiyGmsgrp4mCt/p7F/BH+DOg3lQ9M+TUPaXUvSh3YpyXEM
ssgOBYF6XMSOH/IoG7ujW3ivvTNv6rH/NLXmmg7Ve5eipdDlv9lifahziFfkSQbYMk7GeXH1p/9T
JO2raUi1h4Qsr+zwRITMPgVQNKTWnCiydk45H7SW6gFh9XUiqpciMh8RlryMRn8PYvlROdE+qIOb
KKNz0Rc/kh3rD8hlZGKXJEUAQTF+7W0NV775UOsJw8AORn1wMknzh/hciu7i28knOP26dvV9mY5n
V58frbaUoQn21PmpgQO6+SuDYQq13PySc//GRn7HC94Nk4RPG7LxTzFwZqSzyDCKum+n9SLgHO+m
kscSORnftO4LXqzhYicIXBWX1BCUMp2996Nop2J0ZrR/J394rgi4ghxWaGQ7la5v3Th461NzO0U0
Paz+JvCsWPBeVmmf25R7qxVkCrUFIm9+BE510RoUbSqpn5d5OnaLfYwtskSMkrFyh8Qewm/5SqyB
LATeKDi8W3JXGCkdg2qHf/Df0hZrr4vvTma/O1P9YHBTIGuw0lngMPeQ+7b8ZDMaGbGi+Isa3ioy
uUSS0bXWfeTu9ByH0sl6TAIqNqkBfyDzWSTtqvaGJ+Uyz/0SPReozDDlYh6yrDzaoj0WaXuPHfRZ
rFh/1uPoeS7EywBKFXo97gta7p48J/1JPX8bMHtg5vGVmdWtdFFzVz8uAJqkGM/tHNxNVDn41ck9
y9JdJMx8bRvDFtGHg18MqAjOyzajCA29tLzXiTw1Yl6h07NtYU1NdbEl2Oy6ji+qdRt10rra3lA2
71MnDpAvQfUnz2/qxXQKBZjae5HYVoi2yTr2Pe5qCYcYbtLckhY73cvoRie7RDglWArwpd6hM5Oy
JzNvv+CCsJSkZsiKHFuhuaH0ZgPV2uLNJ98OvaptsGIxD5wyQMYq/1T5j2b0z7VVH7Oa1NkrqD/M
0f/jdrFN3bpsC1zOQ9nZ8UaTTO15Yp43AZZviDEVeohF6Zvg1sIUZScLB/rMoodU47uMijaCJucx
+DBC3rDT+eZUxcso68fJCHa+KzfxMOw9nSuv968Qc95R8v5ILONSB+0Wbc8TkPd5milnrMp9abB5
SF35EjTNtbZ7KgEaRK0+NpQpXrUepbFVeUadZncdoZt2cQBg8GCS7IfQGngBWYqreOmfaVXeh8w+
97I6U3eQsnS2oJ2HD0JWnuVsHZBHLVcDC21qElzOIMFPCfhmQ0O84dYCo9RJlYNjVFrkFRvPqSwl
PbIaoLctnvioemNXi95Zd0MT2jI+5C4SWhq1w9LNYl35BZB2Ha2ifNwPehqjmRsEYbU436pjHC5N
59NSBDxNyeDVSxJBg6xycAOBf8hwGe1abteo2AvPylZaypBZnQ8fgz2MTC1XfzLb+HRzeVz88pCA
evo6GEraP5kdUFXZrodJI3IED5OJGqWllq8RW0M3t6X036e4+swwIOIAMaxXPw5d94n53g6ltnuV
9a+EQrxOdVRQdbQPMo23lTT+U6vqhKl4xBru2Orz3iibX7UjacbtyyD+oMAGPnC/lsg5I3f4PPv6
ySjij3jQXzGP23Qiu9AzfmlGOkac6Ife1R+WJntChfyiYy26yuzlyPjSxdX6lou8oBLs2ueOeJaW
2lm21dXrSJVqNKoWpYeb1Q+dnBi8cc2w66N01Zj1oZ+tv7OJj5xoTzGwRWRUf3yz3VgxVVrWgcOB
/Tp0IKZk6+firyYirIQqwP4qL/eD1q5Fwex1Xq6xIUHjhWfUzL1uilutB191lSV733Zeuqhgdluz
N1Nl3rniT7G6U0WzfMOS3kf/3lgmv0lAgZslrUZ9rkJfkvEI+KIWKn8QmulLxC+F8P5MZn7pjeAQ
2yNieSO3Q1n95l3J3OrkViuTH+8n+RSlyDs49R+VOPYedRq6ZadGuQXgXcvguYVWEhnuT5Av68wf
DoNnPFUSlFzjFIisQ2BJIvLseo9N1wNIRduEmyQN5NVYxnNO78+Zx6uG3paraQ9lX5xnHmwho6Y5
v1X70gDoKCtrb0huuLjELSPVOAJlXKxhS9xUcYRt866Yml/24LXJjLOYir/NoJ8yIfQNuU2z6hZC
ndsqvLl6y+bkpJbCbPJjKZCip87ZUqsh+UUyj3D63CT0oKq1acpsrXXllmGI77yt6zB223vv0etr
suM0oZJdamtEUa85f451/1QZLdMP9lb3hrOeumszKnZ+hmx3oboX1csyJHvDMlaqVm7xFYhF/Sq7
/qcckmdo1PtJtC9dFp+yBt4g5H50XbOvMW7karL0k64Ffxuo6GMzIdI7NNN6jqNHRzMQsDbrOyJw
h7Jt/pYiI/Ucv3udt9l74Gdc87PJzagBn5sz7lmVYymoz70nqfO3DdyfpC+/mhLJNaPRtsKO5YZx
EGft99WpXOxnX9OtMOjjre/RvJcoNGl9xDfrfvEgfu+z7oyo9NOS0zkXvbdjDPqup/pOZsZL5Lvf
S1eOK4/G7Ko2zXevTIt/EHOu5zd1ThcaDKshc9bosT3bwOYDrn203cXvFKn+lUx/1IPAnT3F5qJA
/WwlU61bqeSLyvM3jU1ICsYd7vc+QQslm81h5Yw9MOzsXG33NRFwLPjp3zLSQ6ts7ui1IZze3aNc
vMeUpL0Yn6QNgj6AkdRae6xFfZyT4VhqNmIP42cT1c2DunTtFDJ24jVbMpa10Rg1DGCm+3FQ/B2H
9nuZ7AscRKTZUXvI5mLFEGvYjlw1mfwJdMr+IvIBQtFjs7nb10kfH2NCssqaE0dHQdBNyrXIHDaI
RE28ktF3rhUbq5z/FJ32A/FZD/WKhGde0r3ftkf0sg6Ok94q/FYGrhqN26R2jOe0L58zP9pWZlIc
zGB4Tq0fY9RopGbxG0NqzsZss9eR5j8s+Se3MZ7Rs1m+8mqAztzS7e5+1bPngryQJuC1zfoHJ82P
dlYf+8x5TIpmo2BwkhkQfGcge/TsNSOMu6rBtMOOVbI/lJDaxKcVtE9SmHs033aVPhzwXG9XVeIO
YRy3h8wfr7lR/qgn1mv3pNnTyp7zh0EzjyrstkNz1vvxb+qgyTM1RfHaV3xuEL2RkvP0YsvzIDVo
/SJORNewpHufD2FvkVMop0s6O/Q30+5ikDKPWWIdGAXdVCn+17EfDrm+Aiw1wqDQbyiqH1NjONU5
+md9tSuHAaeiWbu43fBpinEXd85njhyM5y9gBAZgut+HCCTvMXFCxx6lRRUqEXNax9XsI4JH4wvp
zYd5aR504IdaTzeV5vYrUNCOho//K5zguhBxPC2/46OwSfMFE9xh00G55ioBhLWI2vSgh/orbiDl
g5fci0K/5gX9nSUgzY+srYomrcWRs4PfInbLtR+TqKXC/vBhb4cj4Y18ZLOgkagP7Y4Jwo2ZaNtC
h7VDdQHH/t0Hp7ZAVVYVyhYrdBd+qoHF62J3p43mA254PzRFMOdtr1rpM4vanNAKCkuZZaEfl9ka
W4VHoQlUENJt38NWMJCnGvLui+JgnyIVZaX6RzHWKpslq4HqA5CSe/5uJGzCeOPy/TXlOyFuU1Rw
POS+5PEwcsIEobjI4qbWWe1JBcHqtLEAisAtARHKXYrnAP7E1iSeFXCmwjgwvE/vofDifR50DokS
O0G+eMGHETngV/Mu6bodE+6h6X8p9+MJFf3ZeuQX1eMQoq21XUZrXUtUMrvsoifBhxjAD8jK5lY7
LoiAp+2pyhwccuUu698s4kfSQsVo+7NCWBT4hh6yBnXTGuq9wSVA+yWN0n1RwgrJI6SLnX5ruNra
NZShGhENpgLeOw9tc5st86i+VWzL13jqABCTVRyNx6i5YHJwYv70rLZaU1TsAjmsBqRdHPfMVo/K
u2/64WgCVGtiayKgj9o+kMp6ojPFb/S5b6OeShmZClaJ5Vjbk4ne1E223oGZfNoQ7y03h3Kw4zNV
8pAn/qNNb660zT3CiBdzGR6MFIwhvwVV/kw/8hbXyAFOns3o6wMc8Ug1GvptwOiHHF0W2aApK1ew
PpbeoxtLh73xaF5ACuFZmAtZF3RNqXUs89xX7drrt5WsuDe1JzdLDou1kGVSK2TRvmVOg5ZeiRII
RKDSBOW/MqD1WVlirZNgV1avto/Cq7i6PQ/e2Jcoj3m07ymjJJcEEZvxk0bLVxUIRwrg1TQH/sZG
z2pMxK1KXxRNQJPBqvS2XmKs7X4bu9Tk/Gksdx0bpRufCWE3tVBeaiP8OOubJnV2pV/tZ7YEK2c6
5Z5/obPh1HPxpJXzR7FV+FVqY3kU6BjF38eiv8C/W2UgBrIbdz4arWNrZofKYlBnEBuVWKqt34/F
k9cwPbN4YaH/MGdX6vmZc+R509oGkOhpyHTVuG7Fd2x6q+7/Vai7v8GyHRKfQZYUpEodq9eZ/oDC
4XuwfsvFtlvueWR2LCk7S+X2/bVqpl9PLzb8Ff32F/6T2I+mZuSwDkrKl4WtxzVg+Ue+muoz582b
2pUZG5dTwG+XYIVoedGcelTHn/8nsMf//6X2SfsAk+9WKYlxDEwISPfKLVaCe9YVzAkF0bZXiBRF
hloAVEzUK2ViDqVN1sXJtmKELAguFC/HStOe1f1eV1B9q+iUQxep8BkJgJ/5tepe7IvbADOFZ6mD
nxj5FkwpN4QNllHByOwsmpacf+bj0ioLs+WuOjaK1OB1f5oSvzpQFc6wiu/qj243n8ryoGGsZ1l/
2YQzWgea/2x12XaEbzb4MVbbHsjZW7J8q9S26NwnsG+ex+cLxtM7v51VVSupyr1USZmwOVlNO/2p
tC/mHVduZq4T/iIgnejHMgzoQqkW0UKMiaB+mo23WQy5ZYfz8nJNrIPSuCj/br5K1RzEPD7F6Y9g
EtR3m79Dd0r7NyihG8yhzx5sS74+Z0TAlVT/778lnm4th5L+14EjzMVyHRFoqYgXLJDwkPKF0dZo
8Ws9yE1JVLQ9FodFrt74Af5HreIpM1YI4yiUO1sA2sW2ExBC2ZF821n7pO3LH/h8FTit2V6pe4Jv
jjvkhlGNDXuQB/XYrBX9Ncd7YRxmHYzpiRPVzQjTshda/vv/puVkq+czJnfnc60TwdwsP+V18l0s
u1S+VKrtbj/a8l1Du0eMcq3++y8oU2PbA34v49pxp7PkHfvVnUfjTQ/+H64G1XrWjV1rGtu5E6GR
JDTZv+iDrFtt5LKx98lkhGpdIJLsCoq9ZX5VRpkEjZlOAR+hHrj06regifcqDA+guE6Hq05q2a8K
28+RCNRc+jisR7n3ggNqJDv+UJKSsJqW81QBBJsp4ri423neqwYZxEj+P8IdMUi10Byi6Sy9be5t
RSU3wlLHmeUaXAbZvZvaHpga9FcQz23hw7IMPjgTRvqUyxe1B9U/UoGKU6nuXqa/6L4DpY34FRE4
WDzF7FKBaOygfxI2Rfar/oEKB2qLa58J6RNrp2K6+p5EgTZQdyo90FAr4n0V/FjZmbMSDy9ccwSM
/98fz4qm4MZAbizgqM7LGJp8o6hDCIgX1JCsz8bakfaKgbxdynoXzVvtSyW2QKtF7uk/8yogrfJJ
yHY/DxGnV7ItTVr4sKJ4POyZN9YAEJhckgU5JIUEwYzmswb3mIN5aDA8uab/D10oYO9UFYfhKqRA
5unzbMUKMLW/j8UzwrhHd4KcUdz4hVoA85uXYMJh5G2z0I5E/pnlNCuJgRs6AP0CK0anxCKksEBE
PU4FZ2DM3OegPDlGvSmB52YCqjDs4xzrhyTdoYsX2tqriTa22k9cyAWdrJwtwKlle2TEqV4HdWAz
d6515jhNsfhUNf9Ip4+17edHtf/+P2nOUw65CLMGg1Tc1nZZ8k34lJO2zUuxEU3HbDBdY3jhCaw7
s9zXcAC0V75PRg2HT98xGyro2Jc07zaqN6pWN5sBBvgJeczHfM1qRNz55VSve9M6dxMFfPOhor7a
sch4EEVvY1ReuhlVT5LSrvcPZfwVxNuYKNdRmqmTxJPPCw5ZaqfG/loMy65hOR3ttSZHIDmYymnn
tF+ORV+r+fP/avz/LfumvwSkfsQA9evy8dRnZ84+VAfkWYp15wQ7FXNUmqcKr9zNVXbER1ArOt2f
VqW8w43Y5UUXoMskgr3W/7La/w5odMmy5YXgoD7DbPyVTrjP3RvkiU58OA4yhA9NZa/+/QqG4lXa
lLKdkWlbJ9g5kgFVhJ84DtbqzObub2ZikEN8IvhxPgMF2M2vzXQj11N1BbZ8SLHbp1htVCRFTAF+
rfn3Ho0GXqUPY0MdNbW52J85V6Nq/6sDzObU9eyEuNNOc1+05tKwsu7C/KpxltA5ot6HoY88Kq3O
YPDOS/WknlqaNW2I5L3m7KtfWk03szc3kY3oK059oT0sH0j2j35ysmJzR6AuCAV2bP1h+xkypzOs
/0tXjMWFuh29G+Z7JuuNA0tUfaZlVXerE+9Zo18t3l9THpE0PSEjF+KMdCoAOSotftCE+00jC/bl
NBEoh9LnYtde3b6759ozEh04SLmP7ei+sFHLias5fdVp2JoBKuAgiexJdU8yYMJrQq+N66EHQ7cV
AEDlyA5TmYbQLyopUpGFNETFNr6EmziHqRPI3KG2LzUmFuS+T2RY1MYb7anbaJ4nxoIH8rZORFur
euS9R4BGXWn8sDU6+EJMo6uz2e8zbnR7ieg7U2yX8kJ4+fcsOhnHCcWTDxAHYPT8jVkc9GrohHjV
BjfTFXfabL5ZQ7yeQIu74PHfCeIMi/ktrSzoi/a+88qjCn0d6ub/Rx7OBmd69FnyLzRrV0ls78px
hj8KXc979foFVw7WQh3fyAn+Dl76iKQQT62omQ16k0XdbEUGJNLkO4s0OMHjWuXAHnB1bDl7vVe7
s3fsi8hhvopspy4Tn81EWmlIJvv5rH7+dOS7CgF67Oyy4bOe7+pCcbhMWy1+42HNnoqeNJp/pTIP
dXUU8itQIurVnsD5bY5nva0uUNteKzAUyhrm26ODVJQGI3madeuLNWL/8UTcWUKRBskO+5Y2VQbh
T13hsd3touYZ0pDKuvmtXKW84Sy4dToy+pJnhi+kIHC5VyFzGKenpT5O/jseeI/c82n95sg6VB/O
jxSA/qkwT3yW7tW7yIkxj9h2A5KIBvM+pD8TebUT6yebiN5MycNYDrSJbA/sWP16kN5zSdGhCvu5
xnTChKbJYChZPhHGmOaDCtF8PH/6F0LYHP8CIq81WFaCEZYUHUIVOnr560643y3f0serbDR0glgX
ooCUl/NDUkRcWhq4hakyXCvtf9SKZCotn8lPIrqfEy0jfg8tO5DSmL5ev1Z7jAGBO410tWAaflL8
hwu7oKpCbvGLTaveHf2Z+Sty2aU9eej/y6DC7dTV+ySu3kUr1qy7YsMQU4nUZV1v1Rdh+0O/J7mO
7UdVfSnP7Uz/iQAZMhVpM25+zSRDpFPRFNu8f4qSH65LVaewt3WqUcIcxQBpUZ1/s9Fj1oOsWiIN
2SCyaKrXXk2ftPauY9ns+b5oL9OHnOtXkqEq/+aNRQ3gXFu+p3yDjryx3Gu2+dLju9hAUWSMbxU1
zr5mKoMvm/FD6rnYY5AIf7tmfin9+uxU1caAYjxJNnhwUV/VcKN12n22brCBQlhNLb4QBCcCzAJM
L/X8YaYuZzUEFydYAkJBs7rrAEt+VERmcf8lczjXC/Dsfw9qh7NtIvX7722q34kq0H7SyeypX1Wy
hAEa166/Vvl1Clqowho9j4Q2sU6NBFs2Zc5JJR7/1l+/VDoDwdXdlk/SBf0x3UNjDn9giMcgu2KT
L6OEQShqmMfy6pvZt464hV+UxwWAxZkhrfYMwyRUeY0wPowiPwYmOhJ0AxhIh2Klz3YYm5gSSMUX
gFAgUmA2HRhXDVldst5Tfht2vO/clm6DLu+m5l2GiTlpq9KoBZ1rZjMgge3BCwd6byfQq+ZGSTqS
9xfMXzkE9gQSolPq31UlXtqKJrxe+/RmHBAhEhnGzzriQgMxJ7WTDeTiPazCp9lv1v1cP1g95y7B
iHKfVjP2kmnZHGbRHpY8+WPLWttAHrNPnU6juw+UAgTixslYXpd0gjXYM7/jJf5T2tCTK+B7Q/HU
DKa3QE6TSP/UIrakAPPe9LBP7gyl/Kn8WnHZAm+T1s5wNQEIV8rncL+k3R8ky7uw5ovdMSPXkRCR
rwUu1mE20RhEHTEKYz+aTz5dp1U+LABHEBfC1jZJb8rBY5LE2cslelpS/7e1x0fB4APsmPLD6Zbp
iL8H0FP0GFWYVnmL9bdi4HhbVvEHIoszbX9mvpyJbFh35wzCmfZkRoyLAHMfId0ZgMDmSc7VEWsi
Bqlk9OnMJYRhW06rDCm+ldvqzgY9jc86Miiti3YlRQypX2csRpsxBk08l+8+ZvPDaM731JtedTyH
qyxLjomDtQvwOiN1dftRRyD1k+UcTR+Qr4nFdZiFPJVR3DD+Qndvn2q9d82T6uincbZDb2WGGbcw
OmG4KREwYzpKn3wqAmb7Ae3TcDYbzCm06K30mXGKm/ivWxC8rBETG9UOEzYdvTx16KviuSDb/JKm
Wrpulvzij/prz/d2muBq2gNcC1H7j3MXP1UgIxfNrp6BkA9ybg8j/M2tI8ejXVoXm7bI2nfsgyGm
i86g2gU41UT1S8jV6M5buyeWACt4a3DCq+hdlc2P8Z2xwOW4zMb80DpAekbtJxh0yoZZiogXvTAv
0KVtOE+1RSHaw0mfY8S/Eg/ZWXOoTiZjkWsaHzEgixAnvQvolHVjSzZkGNsyHvAxleJLS5sf+hAc
XtN7Se0BCCUncFtB/Wss3P2hMZvx2oiG6M/MAMhaV0LVoWE55lduF/U7j9psB2sgLR3bskPupYpP
c0kTiflHO9lWEPUx5fHp7nqudQnqTD+kvI9D5HrWloNqK5Q720/FmN61nigCHZO2m7EWEQw96T4U
QemecZq0Dn3Q7UVvHyMv2OugunVZXOaKxAoq0FE34S/SqtlaUvYr8KXvJoPOBnHQNTQmt7hssJTu
2HSAwLRP8ifTgVfro3ADLOtvJ2uWawgpTE55A+fYIWxkVfCQW/SiM9oOfa6TukHR2EzRmD2bUGq3
wiifC4R2CMTV3tcZGCviz1p0Xpjm+R1xthI5E+J9bs7WruPUtU75MTRdEQJIQNHsqpUdUfg3zNqW
/nyVgwfSAwEbqTKoBw4psiOvs5FdXc12wgxMM68jgGZK/ygZHorE/ZsyUWnTFLDJyufJuy+utvF7
cXYHJv9iSCLQMh2AwFpegFAyGvSispgxbJkbhPcFnw/waE1//iZS9xVPDmzgh7XTEa7MUWldkWqA
VTL37ZfZJm+cbVb7HNNcP7uzAcd6ns7lNMEwiLhXaZ4e1JO0NEQwlr/Y0OvZLKt2TF9rW4fQmk1P
atI2Numbjc6exXpHogMeENFTn2pt5QXiSzIKYJrQBury0UwXjTkeHUZyHF97t7vmeYGwjp1v4hpQ
z0p9xteiJt/YinVfBYd2SRhQN09Aro9MQmz8pbhmrv3XQQGNMTGdznZVXE19jNZ1nrmQzTJsdD2N
nHp01mZtQtaXF4bwtpI+VkOJCJgSM1frfECPv5hjzURzmbylmX9vcaZeW+Awe/Lfc+5jp2R53i6a
iq1dzBslsWRX7W32y6faSI9d5t11J9D4gYAevll/azpq1p1ZbhHPGDZ6ZVHo0tIxjGjLZbV1vAZW
JSAtlIIBuhXeo09lanwg0OKh24Rou0icYNtbMD6Yvpo2bZCXoW+Vf9HbeTJ1sUvbQWfMzwWU19xV
rDUfKZbGg+5+Fz58SlRx/nQ0GJqx23bl8iEa7bHPjTerBdX0q34PqQR6rKSkqr1LMfZAULA0A6Cx
oo8Z+kXNz6Izbmmc0Nn4HvKeKymCS1C6Dxl2P+h3vJnZtHGt4g2XZpp4WnyPhvnkiSFWBT1NAXei
HhE0qa3euuCq9UBr9ZWL41t4RbzW55zpJmf4gaa9jcaE3aS9jIhcThFZxJBY2JPVIiFlhXKbLu6z
MY0PhsUMthv1NyMxvvRFnC07P0dtlIUDOturBYxh6PybV/lvA7KH4RSzq52iG/Zomxc4wXUbw0l3
Rep9ZJO10JRjDAi7pzaU+HNbdbd3kNKD0YiaaZk/5w199L6t9H03Kf5gFiQbSZkg0+rLjTAOLpj/
sMruOjikEXZhS0js0x7/xfuEkUho1p0bllrJ35kjI3v06Tu4olpggFHHN9OPrp45v3JZP4vcO1U9
xa3tLI+4mVG3ttkLHax4xTqrmSMWoOTIk+ZUUwnIEphniXqIYS2bzgCDZoaz0LObn/RHRyWIeRww
wdvXABWdezer4Oh7yxfc9nyFZUAXeg1lyJDoRyzLn3QCTIt5GXzY85QtD8L3fyYLyDIdJtyjtAO8
mO6hHZND30w5Blfxi+zH17k2yk2GOg4UsJGNqduhGLIjPVg0MrQ9RIOURqm19mZ45d7UQA8RpPD5
hgJpVTBjFDIx+jA53pMoK3gLyziusEYpw4QwjpD4vjbllrz90EIe14bmQ47NZuwpVCQD3e2w0OAy
uu3ier9iJAM1dGaMjD69laJ5SHUL4LLSzrXFHLrQr75BV6XP4Nl4c7asHFOscWR+LUEuh14cBPLb
SA6kTC+SyQ38JiR2bzmtIlsauCIkDd7DqKwziQ3TjijXWjeTX7RhsJV37UWb2YHWlwzeC/PYu6Ca
5rXUmUxgBosJ4PIGQ+WhcdtX4saesZENzM6rDXzsGQBHRoa6nFmtZN5SutXHCD0G9CFoTejNuma2
KMm7S+UE35U3fQeigVCvJDed4bLk/kubZAAlSpPZ3TWNB/Gv2sz8/1ptrpZe3LSMoTetjUEnzU1l
QLDSrH3qiVsxMCXuYMtdN0nY2cZJc+pdDw2bYf1bMgPvqHheMYPTqYRUnVGPnT0XpH7urL/5+fyb
z/4tacZjGxtXx2x2ggI1bp1Xo0oOuT/8x9N5LLeRNs36ihDR3mwJRwA0IimSkjYdkjjTFu391Z8n
Md9/NkMNDdB4TZmsrKzXqpgeonX+jkTnKWfKhBOOHO+JyQnMU3hM5/a+p1q+c0qf+mI6XwIvO3Ew
/17dfF9m01PrW+dNMb418IvQutk1k0X4RQjMaBw/uYujkorM9ZAYwZkpZn/AKxiYxNkdjZjSNpaF
yB1lMDpwNyINQZKB5pfDr4eRuoNVdqL4+VcbYkFfDKzUuqPHmXbiuYA0Pv0K7O7ZtccDN/4htArm
1UMAWTcGlYR+75oNNI34QjWWGJ6aTGr7kIqCZ5uuSUJpChbmxU7yJ6jbxySLnkbQbcOs//rD/FgS
gM+lwTz0fPOzN/0zoxHRDYC5wFC0czclF3PygYjCk36IsOAMwJMca0ALOs4OqxsfGJdCuTSDKkRz
Q1WzdfZZh87M/G9NshyYNPR4DaxfJu0US8fsMRaLCdrAzNzAJvHgTJXzyZ6uD44z74scWAPgweqj
E3x0hiTn4Y92gbMPjpIhrEb72V2QI2XkgxSv5tkizPAb9wwo8A6Uj0UyYWwm90bNvLfc/T671msG
YZYuHRrsqPyOQvSBBIuifbeL60ECSL1XHNRgXmJNR4gOYLFtPhyYRkdpkHZZdbYDNriEII7t7a3+
w6+dY2rhfZsivltN2g1JJPu5hwcI1w5K930B1Ew+ci/PEhjdLorgERkT6Ay2g/co8vyX31gni0jd
x/VbqNS1qfdGg8NIrj1/pX54Hn2vOzBi757Bg7sZqcXIy8+F0b0WMK3CsVI3PliCeX1CYIIuO9DT
djoRPl+WwNsbAeeO8TEXuzSPZLg7va9pKodOLjPZGR2R4znoacjwUkQK7WPjNUz9qujDCtN7a0je
ekab0XVGXdWOTjUzuilxDogfctUZTzFC0gkPyO8BPxkUEFBRGBnP3on4mlzJN4OecW80tcxlfDDZ
kYWd8ekvscriezlUJ9rT32VBGi7YYFPMZZWbJX7wGXdj0T80I0zsAtytRfq2gFAykOyIsvMvd2XV
jKl8Gunqjozx2JIkmkG9ld5eV0O4AZL1l2nvkJ0X6OfrmOi2TCPRljUcwzbi7hoUSajhWgEd0KGF
p42nh64O6JYqCa99IBKLN+zgy+aEqndN5L7U3nJa+v4DsQvXob1Xdq631ycPE6qH8FvVQosTQjgP
a5V8pD3qOFnxHhD+BpACEbDazn4KhNP+bBpcTrBEcDtcJh6mCEgAVgNO2fRW0jY8o5vArl03xYSK
nJ3eBTVT56NpwQ2w/y4aIDSYjl9ziyw/y/XkMMVAjvCdctBeyxIO675I1mfyinPioCnN5CBYMXgK
rvKHTR4+1sV7LYB+gc9KdpIMxmcNpygFZDd8ir/D5org9PxZrKwPZnmq+CCu+8/mat4ZQ3sp3MjA
hmVMrtwQMI0vbbyJISCyDBCis6YFjIE1vqF1OnHeaXYekW2pDsnVOwyoRKz0ILA7BvNUh61MgqZw
+PSdZ2P72FSoXqbIa3ZsE00W5cFEkQIdB5ceII8tcs2HmBPYWfalcT0SeB7YdsIY4hOyAcv00LOS
RkdUtb7HYfIy0iM5FdWDS/0JadqObDBCbyXIfpVGu41pWu2/uN20LFhBy8wBCvMUPjjU9hExqzMl
6tFWqgP5ADS8nwm2PffQJeYpsIdfc5BeMnpupRsRrC8eDJTe+SfylrM/FX/snjLmsnjn2ek/+2I9
w+2rYL557zKT1dzTfGLCTZkfrHzakTWjzwGTs3EvGSGQwTBQuZG5/lkN5o85QkJ7SmlggqrZIvhq
c1iT5M2YrbNLdhRgTSCdfOvJYgYBgf3Bidtz70bHAdK006Zvk3f9lsP89q4QbSA+YGD53FWBeIRn
f5tr+jer4dHjxSbvM8Q61gMlLAJYbd01mh/7EAWJmZrLcm6ZoNIxCcUf67NgxI5MS1/Jet58K71P
C+tbn3rUG57s/qtCEzytGRcVpvsEevaa5c9lyoPb1cm0fiqMoKNdcStd3PX7nBoPSDltCagpK/xO
aS6xvUdGv/dwSdmzjmXxp3GvramyiQLwsBuG9ocMKG35DKL9JfOpH+doiXVoZU04KDlypgWkRvzD
Xtp/4/6T0gCR8zYHWTPVd0qAB6JNOcmyUIuanMtg1oRE81tfpL9X9CPXLnizk+wtvV7vtdIaDdQC
tzZ0KtMVApFn3PMhMkIrGtMeZwiicQWcjt1oR9i4XHgYqMc5y+DKbNAeyY/rZn3BtlDSzqGP9N5n
EmkO3JN822xcT3REHRq3ea9b+6cd0FyBWo7RLHtEKHbXDgZZHO+WCdGRwNwz75iF6ufi4gzMUZzr
e4cKM4N8wQ+uL2PboZrcXrJlZPJacVlw5i3ZVZxWb6HP/zN3gLLYYc6cs7e+T+Zv0L0tX0Knh7F+
3Rf1ck+po2NbrBg2AjLwVvQRMmo2mMKZ2bu0LVrXUB35Fy+mt6FY76nfnhdjJMUBYfaJDeclOZtB
9BBU1/JOKanZhmcnHEYKkp+Mu9omnQlhQ8B8jjmMP/MGenzVHlfmfnYMiq2jfK9rX6b2o03roXa/
9pErWp6LldHPARE3bcIbyId5GR2ItE45IaeNQ/DwRNpsx1wAOr46CqQI7W+5cQXwh2Yx2WTRCWIS
MdjXzLDeJPmbLdmTmc4Y8HFvOy+9g/5uXe2usPli4oVmLe7c5IV1wYfgaBnuiHCFqkBh/jRSYIDL
cy932PGMixrrKQhw9hD8vUxj993E/KUcWs6iBlJFXfISDXxi6A8jalU2F2rKHhlSfdSjMi1tT3+g
zgmyMiSRNHa5TrAvevp7abXvQ5KpBtAM88k22fwJutzN2jIdaXOUmQ158duYpiR5LFDe09oMAHp8
vLtr+KV9k9Mt/eXVNAM4c+5BHzlkutOE+hobrygpBJxKiMaQrICmH9/x9PxE28eXnKF6U/RiiqzB
hzZQPBicf8ZBvXrF95E99FYbntcGZTVqChaNwU66R0V3e2Vcd2bda2OmouWjPHbcLOIhNF58XPZp
ZNK14Ee58QFj3oS/UNz7p2baNs7l3DCAPGgccM73JfRvZRqaoDB29ZpuGXa3DcjAsv5ZQV4EMZMQ
nRny9CD8LaDdxf/2I8ni9VPzoWpCf11xqCyz+Vv5WDemaEwujOYCI7FjwPjpzqudZ7hdiUMtIolh
99aay0cAxa+z/glA4DwU+zBMnhAohrMDUU+cIo4HB1DxWzI5ZAB/nBmyBC+4CZvDwAox6GSrk+K4
Dwm1PIU4HfS+ElQ7cnNUStLtLfpqIPZUQBC0/qyfjC2rQDaBKml1d+gI/uCjB6s6ndV88DOqyNjZ
8w14EbCeuXxj5hI9vM45yJ17x613Rfg1ADda7ssQ/O2q6hZLOTjPMfiLhyt5ddeO9g5g6E0sqVpe
zDzbXdEds4jGJiLXpf0DBnXQFC40ZA+TTX2nzi8bJkNA/Z0Peuc4QMKjf9Ry20DrvF03kBiN4XFc
zpxj2wmOdkHN3e2PGy4KEpFHBfgKYRkNfeowppk/Yv1T3a+7nnpbmJDDcULhO+By1nr8p0AlQge0
bKBWN/c64QNz3jQnDCGq7ZwJZPwqxs3zqnu58YD6UEYEEZqIKo1+A1m/P/KXCT6exQxzxhpGS0bR
FgmZennbbLLfCjjbgI7dqjynDpjDhnJMbJ9zgiDq4LsWzScDJq2B++BYxjRrIEyxxVSXSPzF5YgY
g3WRZboOL+x2SeJNormv12Qvv6HoeV1dSHn9R8+IlIpUWrta+vfUPPtiuST+ez2jCnU16PeZtn0K
Yt/Syr05Nm38EtCjGafZyVwi6X9hp5gw8sPx+qMb/FaucpX3LAxc9mZXt5SNqdooZ6i9a7vtcYBB
2UI28B4rkj6fhtoEVZqpvqpp4GY9bKr9k0VTll/f0+b5VpCR6Kl7YoLAJxRv1vuGUMLdDKxMeE9m
uUff75NhdpbXPnQbyvCNvU/K+qI/0455SGEYyR948c8BUUWRkyCzLp6zHqmdahKbjGxByNRCFdRf
COIp4/Bglv5BptR9CKZuayXT3iWilr8g7X2i2jpgVEtaHhZahG8WO5if8Xa6lRFMv5CwOGu8f1pK
tnIEbr48DNFBBwszUHpf9FpuMxSYA6WP7vKSBmgYEDnY4fVZez441bYmdC8RFjSdlxTpMKWTlTpC
afb7loTtsN1Q19SJRHDnrpvyv+gVHXPMaFlfT101HxMLqQnMJ61bKVflSs+qTKSBYLbOmN6nnU84
p9xjFNX1jI3vWIi1Nncx3RCV924TzqZ1TkADjab/EijB/Z2J5WWqUTGszOzkQeqRFeHkxWwqVW0z
/sCF3bnsw+j9SQBgeLTb+xGj1MRdspwrkTvNttvB/E3YFCNwQynhjuNkubR+ITxUamqeFoWRa3p3
1oHGx71CzDKCQT0430IUt+Qu9PZc+Gr4qwD7qpHgQX07Pih37/SBZwpwXjPsQkAuZ3hSyBBXH7Sq
Etg+1STw8n2bmPYFrT4WXbtKWK/EtM+rI8YFn8Q3OFAWmBQRJUTBEZ/yf+5PlnhDI3WBFAAfHFXv
bUqnjGdNBzSFZQWt6Z+WE5ybr1ERPiuk4/WUw47ElRVMJTwVD1VBS17g0MoVyM/qsXVb8Kv4cB2p
ajWOuJqSloycUYVMFUP/7XPELGK75Vh1PLkY9krTEVYHpRooSdPWgOKiixmgWSirufD9+TatF6Je
h7JJjZIKxDfQ35Ag65r/kYvB3ijJ7+AM6GYlFTUr8xUR+/eVyr18GmdazlZBkSJhkJi9k/zUO+ls
sLsr0YRPqMnjIWKyxfL45EWKkYlhOHaKUThRfDzTS3ZwOvisggMs0hO9ScweT2RUPteFNQuc5eAZ
ziON7Z8jurtMWTx1zeY0Izdh+j/IHv07jhB5CRMs49Xcz/n6VI6b79FEyzT0Gsh8dxuASsQaYXT9
iZsCasm6ryjcdxbReE6TKucJ5zLJe4bGtmW5OgtWa9x/gTmG27Ax3n13uISsG/NX9inO20U+kK4x
euZpZGCUA11CqHSWl9BmLiF5BDk1Vfhp77P+IWE3OgM21GljP49Qfe0/ts+bkO+YlD4XovbAGw8Q
lbCX47Nou2aYH8vR2OuyFBx5BkB/2jE8D5Z3Ficrf0Em9dtgVFBPr5uLokJNqBzTx7iLcfnzvdv6
58ym+ZuN1Q1UOONHOAQoAWGD4hQxB/k01DbvZOHKnfKZiJoyLeFN/1bVzI/lgnBFy2a4ZQ9KbswN
9CkGm2CM7CE/9lgqnxCJY2Gnyb2e1CWinaiFMo98OwKBAxjRPkm11P2CnqgESCYhvX6VFix9yz/O
7DqDhO+y63LAJqAgqVvdpdnRt6tdsLpvHCLdWY4UbShHlCYelWg4/dFwX9oWIg1VLyOhF4eZo7SK
IbvmGs1lrOotrdOHGU5Oy71GDpSKBbFwWVrPicaB+O191dgP6AfBVujgHjBxEdb/vRzt1U3R6suO
ywYJZtDhlBG0d509bw1fVRw6yPAvDKh/7XAEceQ/g+mImlZvh7F/qPLiW9Olz4rpvDC4DIaNCJL3
VCNfO4X1z9lqX9tlA7SaPpP1/Ey4D0FnXrxm8+5BcVMCrFXw7f53FFXHLiPya5b8aQO5yq7/hr3/
2df0yXtT8xus2d+OZk593mvdfVKb8a5ESaZtcemO10FyHJ7dvLhAeLwzpwlM0n4op+6Bw3sukUE1
HeMlAx1nXsCDn6dnnOEaIR86AFPrDKgUGYJ468BayPIoT3MA34osZbZsQ/K3eUAqC9W4zT2dzmeD
cadK3xX4LiSqivS5M0yrPjMDCAgJ4W4a4Ha+vzwlKTPWHffHsITfq5ZudqpbCMV95BCblbd3y3oa
qvBvV+DTnAVd0yiz7rzRRWo1oDU8Kg06bcAey6B8iYz1r03saJXpziBNlEukIeJkju5Z8UAGptaB
xW04MC4hKU1sz2jF8EozuSDw1drAuKDzDRNHXWdPrnPeoCujB+6T5V+zsL7zCX4WiwEltC3eejM8
o2Tg3IJNLQGiChzZFzNMj8wkADBpXOKb5eAvXA0uTUkRUwHMQME6uCIjM3eUhPAudIshp8T74lzg
jsF3YxcURcB9RopqN2HyITU/h1Z5xK1coYMN2JnZDmCEo+tIs4EYt8kPS6FBDvl+VLHg+2Z58f/n
pzozfKuoJ3Cl4espO0RCR50BQfqNCKAiT+Y95Y8UQ/Ecgv3klRFAOEJ74wEp6yk7Yo7bjauo5LU2
z4QDvAqsHkALklu4hnoRHsLfUMQzKEIOLxNdNACYBHM1yF3+2gFR8BZl9rVBIXFTlgDC3Y6IQoZf
wRWvWDFZWc45JwXBQBMC3xpO9HDYtI0f74ZKzoieXcqSJbi6XCafIWzKBwAtgRS3cBrjSMfEo7Wi
Sw6XMWI9xc8bKVsn9BBSU3F7mKObDz6iig0wG39BhdqSkU/Y7AiRjjqOEE/rtn0T/Y2qAPUSSCFH
lPZzfq9K36uekcBoXk8P2i1BsLj4cP2hGAb/EnXtJ+vO6+sDaavJSOrsC4a3VhlCYKGTgZus5mkr
ggMLnkaXfs1x7/N3uQ1thX6Zv9bmcUSMmPomAgzSoiJBrU14Dl9F+GSSntTNsiOH32nh+YWUrHmi
+DyoXYSQ1DS/s0LYbWESffXCyWl5d8U1vD6+Wv+FVT+CDSrlvw6/eRW+aUK+9oezYClOArukZEUZ
6IRLlrd1eDb8Jv35MLshL7KsUHbQVVSQneDPkEe5c8GZTMJwBSAWLB5+1KTvt1LIlU/KcWgFqueH
3Aa0hUzMTLkzJEWPSIPvjojn0uOwUMIAlHLs+JflPaakWyTQJzMaLjQW/SRuKoibpsUlAmBBSJIc
40LUILKGHKbAhkr3hCzOQQUbVZGdAymkL90nLeYQrPSiRFrfDukN07X2k3v9vvENCojURPKDR6ab
tc1RBoc1o0sEaiLiFdW7SslpRH7qAM/VHPd0P1vBM8zKF1kXxY0Zpz3FLDAS5i37b3q4Amh5SToO
OPtufCqj6tTOKLEj9GUKMuGTO2V5xxxBEpSXW5CJ7uN08bz11OXRVmlEUcyPscEcMCQ4PllW2tTO
xfBOv+FOVe3BC38UY3i6Bia9VYKzOUrU+cwrGiOQV3HWnf2Nh8uDQh2JnBPyIP579cZHOifaxFdb
EH/Kc3IGBNDQLcRvik9ilc7ZwdEgMQIb3qO7saN3MNDEN48Uf56Ct6gB+aAAnxbFZ5eR37p4dA63
CkHeHDwr/2EVFBTUSflwQ+Gg6ZRr/UJAvvcd6lCwmG3KTPFVjRgeQJg7NQ+pgxobhSTwmyk9pj6c
A5eJlknAKKsAOuYr85BoeCcipJkmg/RjDirPv0PJtdr41aMr1BjQBQ6ePeepzl95odJxAMuKwxT9
HSjaobi59zBwsWc9VRR/k3HzMMO0RbaOonC489JI12L0qB75/c9qAiLGmF3T+ozUzw+9r0c9XQzP
zaORxztY0/RB079J6ZANFWQWdoBKVBu4E9xSJQ+eY73NPgI3XVuj8rEwISFf0Vv/2zTTCaTtrnaI
1NZPCy2JwnN27PnGxJxwuRoyhtbEuvqvPWqstFe/YXbbBZmINnxcWwR1IVaMRnhM6z88+WCerOpd
2KM/rDdbTtDO3tsWsiubFKuGTjGRPDtsrp89BS1EgZQqIluzFcRCJIOtSGkPSgiG1GGjvL8j3RZe
yrmhffteELtseQe5Q6/IdqrXhcu9iRo0aXsAeOL+S5e95mQ16CTILcCdOI7mSX/QqbICZs8fyliM
EyCH80K2AyLl3PE5dKonS3ldQR9Yv/FvIUgQOU9pJHP5mPrvcbeclSzNhKteuPl3jOKLAvfQHu8b
DK1v/aXxKUvDs3G1/6AetCPuAJTf0FOW7gb6O3h5kQZbYERnpuEZ3T2ViRW4LCCPaRKdxBPJw/Rc
Z96ZKXfHEYwQpXjkvryD40MLyps7JTwq2KgQI8MkiLOZaQZDU2nOQpD3F5upqb31m86cHUCkrnEY
2jdGdoxEv473JN1k6ylD+Ho1v6/Oy4iktwyEl7n/XqEaz31LhRE5aRqHY3DG0H1zshThGgZ15Ckx
/HvM1YB5jAAU5ETKBuZ3CM5Qx58hxu50lbD/SJSR2SgdBTeRpbI3pMA6T1jOIVLriT84O/n5yXxn
MC02ebqlqapA8fsDRkFgSJDS6/qYXbudZgqqdMUP/zM3mDp9mgW0V8gHB1YgLV5K2b/gON35/8Id
nogT13PS+Rc2ht/V4S2nB2V9Y9sQicL7IC7hUMi/KMnUGhN5JIDSefWH5BHHWLdIFsCt5LYSa9D0
dUN8BDJgCHgsHo7sZDJPyKwcBVnwfq77gF3t4n9VwWR838kkkee3uvnUjKiHZ68GrQKtEclsJtWH
7lH6Qko90JxD5YWio56ci55xSoC4SCJoKG2VZvMzsW545whCQAsdlMnABo4db0TPgQBtkAqcTjIi
x+iHspjK4V1gY3sG/K7bS2D8AHXETqgK39KbMQdo8+PYp+uurgg9TDJXlCmitypGsY/lVsger/gV
rapyceXH2RjQNZ5d+EtdiyKutRoOarn8UPdNMDq//78vuCiTvrnFLI5WxFQBDhVrz6KCJbJiwjJ0
WcbiTM+j7QLOVnsyT5kHXoScpTPt/bp8/XcWDPNzAnrDHanaqZumrhT35WZNOEaymAZXiVflzus6
e5xxJ+q3GFmeuF8t3aM9y29P+kYz/anDCv2WD7sm6ebHfFPnXMwvD+BvpNcUcIZn4QfERVPg3TdV
96RLx3f4fph+Yyu76ltIzmaRliO2va3y27b6eb4DL+fhaf8Mqz8mqbdCY5WRyXoJKQnQEhBJ1oRV
RFCAtAYMYoMQxFtDmYAx4qAf656o+lZspEqzvFztf1fKIkAAyISbn3OkLeIZrnMmXyjgV5E+Up8W
R5BxsUcYhgdxq8SY4JUJXKB6gYHGsEM5Jvw5gdmMGLEAyNRN9jpiCi+bId9N1nceVIBRS9FWt2g1
tRrD7AOf4WviDy6a4kKuqoJFXp0vhLGEwu30J0JCCfNumo8B4e4KsuKmtD2lLzbUnZg90pOlU3RQ
0EjNd1L+w0bGrnXHWJ/XDEgtBp+SMQWX0AelYTT+wEYVmz8jaVpipkceSK5TVx4yDse8DvzHgBkY
wlzngCkd/LkC5Lj+o29dqQwqzcuozJnA633SnQfvVqPipcTJYVUy6MkK2I2HBJ6NthnSAx+MFowd
I+7uJhZDzwMKvmBK4G9COAGk0fmLP9jUDrFC6H+Ytyvouo4aN5NDwwmeGZgAgWorK3w1/7mOFE8J
4jB9a/fi0UcgdAwO94EHpptmWw/xdgD854VZV04Vj6mq78BkeYVfBNLMFy28ryJ3d+b8vGAGuFPg
XLyZjLlupCw5iNvY0j2dtfIeXMWJQqPWjt7rPKPJg5pJwSkLPymXxxShBiqiPrGMqqBcUSSJ4Qzx
r4ceg+jm7SmNkT+gFeoWRjc3TMxxR8hsyzYnIBa0rtDuSrk9hmYDI0sfNZvzf/mX4EP8xLVANXH4
ALiV3e9dKvjXnHlVeGOSc8yuZTowtckOyg8GhYLTMdBZfVXZ0UF+w0L2heDNBYcCZNDR1WkSBMMW
rANAT+vtGXRyX9CPxeT03ZXybkJrKzZfJJK8t3brTB2Uym/r/Zb/a57YesxIdP0d+rbQS4wNesXA
Ud79rT4p1BxISEdfgceA8xQQLzNu9EgK4UVYFotgiD++uSuoIrdzwf1oALNLP32NR+QxyF84M3xR
WkptdD+zJxh+Zyh/KkgAP9LHIz9TER2iwdVbUVkjRFqRIgWV4J4pDiHav/MgnUWVcdSnZN2W5GNT
T2gsIi5CJUxuzy0S6h/FaU4+dKk4SOJVFtyIEqyJK5SAk+sWUM0T2y3vqRIC8lVM3chqsvhup0jH
ANhglVTwbMg25NJxpIw8YRbYDS8ysusTuXGdciVWn/aQ9tutmkXLmfgeSsSqabgIWuJSqQ7P7dhA
+6SBFq2xu5jmMeTc8pWizkozLvgxX7ABWiiWgSqXIitlytxCgPm1vOUOLT5Db6Qc3fAWgcL6X/aS
s4+r1efBbOt+EjrKlfz/+Pa/mrfuzjQT1V6FvBDQtoSuSqv94q8Psq+776yQ1VNqbZinkhJmhoiU
X/0Des776G5S4Q6iM/Za5WelY/qrmWG+JiwDYWD8HlaQ6jYBQUDKQywArLkQ/xGVFYxQGIY3+Rm9
A+dIVX3dX0RdABkbDLo0hfsdgqf3SfOkREne83/R0S30JLJrKFETJXBqbnwUzgTXy1OFANON1b8V
tvPmlSdWrIRplWEqMCxlF9+K/Cw29msmcxYAnxbOkVdQuYHNKtLmiBHxQIF1CkWv8izv3h9+tExk
oHink8/e2IslX6nUBO+uqIiQRW+98d17HAYTM6A4i/i01jVUsSuAJNyUGB2D0QtPG2dz8ubskCLD
F0UlRJgOUb3WPfjpoygcvANel+4A+uyG31xTkev4YgThgeFMkUEH0nBcp/IbRJBnK6++Wb5J/rZ5
9KGO5n5I2cUsXuMW2UvO+1rUd6UJbwpSdW2s70k1/k2QmsxGi5qX2/10FhL5cI2ZUrH5Vjjtcztn
cPGjY4T+9S1E6iDBZYBY9VC/Xgd8Q4SBgMz+CCX7TUV5LX9ytS9pENGUmh7yLv4LNI4OKkT9rm0O
IEjXXT+lz17in8u2eV7G9p4BCI9N7T22XXsQRaroIjLrOf6ghPkRJ92rCuR9OV+mgc5Y3n/y7Q/V
IvoCVaqo++4X4W9lIMzhujD16hKEy0MsRQCUU9oWKxC54igPNi2bQ3+q+utT1loPHPY3hICZQzXG
3G0bOxZufmeIf91lg/EyRolqfUe/7e/nHj5bikRijitzjYTYOQF+CIaYGpiVn5UX9mP4G+9P9n7d
C3RxqPWXYGeqFQTFSrWvMPeQl5iAgxoVc1jydriIAxE1zXtO2JA4KaRpkuB00xxDMyZr5JKEXkBX
TlO9MAHg3rbCC35RLFrb2xCbgCwFLSSq2K3dbcgptZz1UsL6CYdPJiG9IdPOjG/62VhnueEkpc1w
dB7op/l2I8s2VDBWx/pXti+xA5g7aCLAYet692Tk1clFPL0tQuYL1qdpyi6zPzx4ED/uGmRygUDO
xdq9D6Z713RfYlCOJI+3sgrkhw4WwCAdKaFmZuZ8synajd6nYlx618VsPpK80uf8C+nYP4vDrJPY
ZoJi+UKB+wMFzuc6Rre0wH91nfWcTh48zuK8oZJ4TWamMQTmOYEDrMimx2AmcFs8cIdsXVWKoxEG
/QL8uOBe1VZNCS763heNidkxWSs6UavTjfU7EfM4LiJTjL/B/Hisgkkj5xq0ZCAAdtna/+42BkmQ
0X0v+2uyA6H8UEHUydGCJ46sacnsmvlmo114j6G7/nGJm5RZ5ut8uLltojg/8/cgGcoxVMskOHnt
SUBFsB+dfxog7GKte+YQzZr79hlGzp7u09O8FpACxo8xRQ0bLNaYN1thjThDMwz21/k1h8+wWN/9
7luLEeWUyDaKg5J61RE/IhuMkVNQNBT9g2qgAX0NglREvE8cnGZNrEiJkyRMuKzQeh4tpaRlU2jA
s1ok6czuudPXAqBZdS+seE/UjK0Vm0r4ISmZnY2vis0wYkX+R45RaZvrfURpfexgEslWmlX8rUrz
H4QPwTVXYt1309ahAJPxMHH5u9chtKc3IiocOK/F84sXQ/WZ+E+VYR6Pv8a1+HnzIHgFw67gYKGu
wF1chvRfXkdRZ9J2J5lqOFNJl3zHhLdxdY9lxZFAGEFoQU5ayHEFNGVY/R+FfiHDemiBRHyHLiLf
UcmIHB97RDXuqUU0xQcTW8IXfVaqFvgUABUlELhYcgySB77Ls7LjS/m7NR409AkcgdWSmoY3UtXc
LIeWulsgkX3WVP5OZBhUBoeTchU+fcqFm4kK5A8jxdcsKNHRbZPq1yIlzLx+wAdtS1ogLbQWouhs
DOGTkCQ3RHeAKaVUK3iHZvpOn/8GyRtB7Nw8tk9WSqyj2wSe6qeZTyeHQv01h2Y9vIxS4TQfM+pd
JfVmdiHH9wsUw1fyqhaBEZ6OEA15RkUkhIXFaQznv3QZ3hn8tE+rV84jEOqi0zuUTDYsHtwAMReK
Xy71U5verBJQTfXqzZEd9ZF1VV6tBwSxn1BoUncPj6P8kvI6ygUt1lFMrALRJtqKvs3X63kw/phN
cBcjjyyIvgFqoH3yo6fkzckQiqQwMEoSWCW0MUdPChAdKX0VFF2A7/33vPwhIEmFadVWTKAGbAns
kjj4TtJUsJt8ak7i1fvSgYLYx/mr61fYR4YHv504j1REJ0arA454i146VI7Q1TYjEJXfCmlBZVpI
eERHTp1c2vmXaiokA/eip8qb8teqX/FUvKS8SsD5XuhgJdpog/zE8vOuAp8EoeoqrjBDXDBotpag
TFUyHhPsYPCJlzDwuusWn4fTR65Sp+//XamASEeuG5Zzm6LuBiw9AOdPhLZkxtS94PTCiwbnHuxv
qT8g3/ovL8Fcpaw0GI3zB9LC3svrvQo4Uknihz1tcCt6tQbUNigv5bMFUBaiVEkiolwCnKkjiqvp
H1Z6D64tq0bixlMV1s2cKINFk0regqMjIkERRXtF9SQRRlXtY/8dVD/A65GOs0cR5oxWMbBPVVHY
J+5i19ePYDKq4wsLR539Yln0C6Uws6h1863e/CLxVqoLYVbPQoquow/cai8oFgL589uoaGwzdz0I
YmBUwp2PLBhQrWxQTwKbcQZVV3AoCrBb7Jn2X9QcPb4MPYeaJ6I9kAt+to3vDagFFwCqh6IoXWjO
ujbyRrxCfai53VIVDXnBEvzSbyFn1q+6pdisxpleCft5YFYD9it5nfAOFE+Er4lk4zvBmbncCeoy
4kfrEBkR3R3G1lvWGzU6fakQLivnh2RErhMGQodTbyEdEjFbs3k/YeyMIKdeAb1hQbssu/7v06ma
MbkQ/b1PHnuCGFy7/6ydeWAH+ZgZF5kvPCY703Gm2mICLeXa9jvDQ11jMz2qrGRCyxiu41aRmptc
fxlFvets8yScp6evmyk6wY2+FEEfoVkj/u6iKdkynQLVXkhh8+s1RBrl6sO7odNo8vPTQM12bds3
vbRWdgqHp74BFhyS/tKYxs/WD55ji96NHkmoAW0llTpC4NepoOY0+MZX68IT7cBRVCPrENmaly8j
bxgA2pbp4bq6fxcnX3ZTVT2m8PT6dnqNA4NMwUFT0m8o91ox2u9txzyYtOT18pgZqh01ZAuJ2Ja5
VuVzWC8/yivFcceXRyHcdsoAUafxJBCnqkaUhzrujv0ydDE6YyiqMTEV4vij5Q8fgnzrKATmiJvo
GMOWNi0A1miyf665A/wINxQ90eUn0ikvg79+OZvqe7V6aIMam3tZ4JExCkJ84PMc7IhOwtLMYuDJ
BGk45OlDr3qwaoTgm+h59Iov07EecoRBimXdTXb3F/UP1FPWHAIWhom77xzHlIHeA9IpDKb+WTs5
gWfm0oNhXe+uTDiHNaYMUniJ4aNs37/Y43JEVIj5osp0a/gSif9qNX9c93TFGqGmWVV/sdojFWq+
CNO+MYiEARrDc1BeMHDyhuAWh5hiTktcId4RLVWyhNgsFTtE5JNRlAGJYOding3VGgX8dlN9KjcF
xWOqy8sLwiAMDfBxw38iOAWk4wsHRy+A1dJjKIcWnEilm+Ota60YSUhtTfPwugn/j4MsbIpx0mht
qvwo4JlBmiQxWCH4mFoP2WIehIecyPCq1DrfIqT8l6I60YG52awXH/xme/2Ddo3HwD6KZLOgmif4
vC69GwSXV6hE2S2z4quTbhC3ck6an7Jc9SmUSYuhu2Ywk8fXjLYQXN8EGuFYKEOt9/DaFEswN4LI
5+e84QaCocCWa68f8EneeJYG/jtmjYdZ+DvVOJRab6CMpYz5CFWGIbzQkqwbxu8CXdQRlSzU8r7k
z4cfFPsjdNO0jV59lt/t5vwsnE4vFna0u8w7HAwSagByfFJVKlghzNsCS9NJ4ekw9w1+Id+0Owfy
4Q8+pWAKsd0TK6FpEt7SmF4gcT/aEdwZW6hK1MwMXq7Nd8ei+RTLRKcikFn7jdkOTyTwBBVqC+BB
Z/x2MfRHmWHelilD+z4gigTe9Wq6lRuKkhY6LKPPAFIcgkUr2+KX9wSnnJ4JHpbe1QWrWsyazpvu
gOrbuSXSjrr8o8dwzwicMSBzb7VfhQvXtY/7f+OBt9VRwFMoLFbs44FKoCuFNtGYWZJrYKyMs9Ur
YWCzJGZMN63AyPdQA7uo/5xHYHdArtI6q/csfxaiY3OFVUe2FMPldhhGRxgQqS8qg3vkAj0E5C+b
GF3xyE9REfYK5lSE91eydHg86CTkm1MPQ5smKmw09RpVdcqgvxeFg0xl1wGuktqkzKesLfurJ/1Q
W6Y+iDpFx7j/fyyd2XLqyLKGn0gRmkrDrQEDBgx4tm8Utpdb8zzr6c+XnH2xd0evXjZIKlVl/vkP
O9dz9sIrSGrmD5r2LD2CTY8qU8+pqtZSvlDSydhFQEC6fL7PVogZsjNhcrSSD9Pj4FP1xb9yyeCZ
F0iY+y/VuWhNoo2lIzovSQYC16OwqOkZgszbCz+hdr45yTiF5JvIQMml9CZ9cAVYwy3SOpyBEK2Q
pgmZtx3Hd3vGoqTNdpF0pmx3hKVt445byIX6FmCOp6WYAoMjQCrOZ7THjf24TG8jLjJS3dm08ROU
ON55nbBBYpPvwIA3MkLC1vxOOonMmTcyJZcWRRA49hHmYiVEIl4ypFIYTx21ppZ3jUKRC5Oxb7xL
4d9yg6SikJ4HLzZtKyAfk0yWuIyhVKZ+GebI57CoZY5P7NcqoKnxKc0cqB89jBkQbkVJyj/4N9lj
2A9LIPxk6PdOhDqBcQ0ti+CCYvshRKgm5Wyk5Inc4jnNK+jldbJzOalGfzn4A9Q7uHt54Vx0t/3g
n/JbfdXBcgImcr21Sr/MwEY68EN/fJe4/1rWh++zUyRR8hBgYE+sMW1ZgqIGTO0iU32MLid6wY4u
YyYyt8mZH8cHHpbsFRAkaVcvBj5PKVxINplbCSbMVd7uObnyJVcpEm4t8mDQI/GBGgsdg+30BqLP
Z25uWb7b0/Qhk8YUrJhl22e30c6AoNbFfRwk+JQE2qZVaAwB4riqEQRnJIpUAZN6C/sEgwRRNMmb
LfsCNjfIIxPBYRM8YWhAwuLZnP7JHBM4x7WZyk4Qi6n7TAJ9eOszJS0WqJ7Cti8llwS5GTXPYXbL
08j83Rnwm6M9+9/LBxFf3GtjAzd0NT6MaNUMfJm6fzJgz7oz/82kfCtaEiHrGAqV28oxyANlCVXN
RXl4E8p9EE5azJB0GAbMHiH147taPThAIFpUx9x+ELH/cfZEGaI8DytKZ1ewmBN6UXbnPKpkYFbx
RgqMyqegaceF6lX85gpc9dnvY8T4NaFCwjsScDVcfjjpQYDkSHX7cNuR3wgJwaRtSn2uHCgBhoDc
i9YSw9d74tu/hdIsM6qUNwcv2Tj+Szrcs8IbyUVGU0mZbaVZKPLoLMQpak0mD8wRAJYbIE/21pqw
PRLJv9zlfoyyNwr+QmILYKujFnkymGaImEg2qcwOT1q2j5lXCCWRrJBNDb2kV/Rn01pQHBYCV9uQ
pBXh5iNtpoBnchrKNXB8UVxwT4sSoQkvKrsbMyBFFF8YHPjzXjTSzpusoduulxfAe5h9vxncaDmB
A1Q6ifvadHgNYZoOA0bmwwOvg8sQl7honq9+z89Is1bRCIIBWfwWrbK2PGaVpken4RieIEuhHMBz
VE5SOego45N+PxXGG1lnKx1gMRI4Aj2m+yTnwcCsWE4eQ4f3KBGL5RlCEYPubzmewF6sbC/GOcJb
VpDW8/4XLs3ICdgaWHb3FPFKPaA8P0KMukwtERwpAg4CUBPbOQTmTzp/icWhEL3lkDAxTWvdQt+M
hsVud21C9do6JY0GID9rzGzg/MoOJvDK3AG/dGKKjcRBwTGaq1nAUHwNXTZC+RFeZp4sqxJS86MU
GlNhnZmNdRPWg85rAbpSzBEtAQgBmz63pJvmjbwkwo4T64haRUBt4rnCC09pFxTtA4//Hn+Op4Qy
j0+QDUDonDwfua8aVpoesRUuumO3rA88buEZyhcdURjmS3f2ULTanFLsZHuz1d6aYfiJY+8gv8Wh
8aihFcsycmZrl1N+yLKQi+xGc691pFThVyonWNFO2K/hcMqeLbewKJxr2y2PC02MOKmEunmEdfMo
v6eb2rX8uWwMsv8L0CUHH6BYNA7nYFJPHNngCdrNvNGjlGwZW0F5EqWHVL/MKaZbkrzch6XoHitg
yBrHgHg84qYNlkMxYuISykkj/s49akA59UOy2sXIEd/lktOKFR83VCAG3cQAkcxIgu8+1g8LgV+U
K1muPQAjo40yblzByWeABtfRZemHRv5aLwhhK1FMphTPsr/Lcw1xRbF5ozTM3OI0OkiLmSTjf05b
rgdG/mJYvbBqnXdZEvQYNEeiZBUgjLLrweWum1p4jhmOKDyBop5oduQaIQnyUmM0ODD3lXpRZIpE
wKeDwsumDd3bTFDUVqzMlRzJQgIwteFsIo/o7UmqXSkeaYwY/HgIIVo4fBYm7T0JWC0mDfZdZfzm
Zg2oBLCJSHu/0DEyzetXDqwF8I6OtGNqkB9q205aYU0dhCrKPK2HhOBp82PN1Yoo3xsYI6pt7Wek
kMI6Z35g87oNaDtqw9sLXwkMRma0kORBhCBglRmRJyy7SdeP+CR+DtpyNtg7hLYwDEm4963wj+JA
QD+BhGrN3qVVRJhhF7Y7Rru/Iu8S2iPPVYOqjU4Y7o/7apf0TXGWaiuV22gA4JYwf1zL3A20SEZl
yv8MNXYJdgihWAn8CHf03SqizygvLv0siYzoY3gLi9xa4yIN3sARyUWTgHCXD/ZVIAOqHXsMfmbO
X9KWxkPP69j3DKi936hiv0JJzeku77WUCmquT96w3NgMsjhlcpjTa7Fz4RV5LyeXrHUIBSnq6cwM
nlHF7AVZ1AwT50UyunCTMsscNAvpYq9hhF3eBiUpkIUoPgf2STn5pDaeiJ+xcIk1aVQiLAsmO3iM
mxYlFOjxeJRtyoub+zKb953bQU4rTy25116p/8tHA+UvMwrh7MrvrHB+SBOo1DBHqB9krmwzPpG/
IrC9Q797+/bqqEdkfEGGoZe22cRpEG4aJXAQrnavu6NwgPB0e3NcoD9+dVbixgYxTrpeyHE4mlBx
UTqyeOWO37YimuxK998njsCKE9wzh2NIFynjXulkHZ29l5MAI0sBvGrENhxR6Haift94xsHlFJFl
ail1ka2PDJXHTJUiQNawuzPxd5aPEkNPTi8Ph3AnhmGbMXOTGXQFy4CjUzZpQetcID7AFfJ3EQ7R
TKQBkXUw/JOOmRe/geaTBecm+mbICgT1JvMjZGFt/yApQ3bgrwHU5YDuU/8kGLRcfcS7PhU1JL/X
PsA5sox2Yza/mFkLoJIdjdE63cQOiOGbQL/iwgVwUxmbvIoelWlcWr95dkrv2pXGY9LPbDhaYuEX
EL6ZnonEje3KxHcjXdp95uYU/mydU1JtQZcSLPe0cas18WtB9NQ96R542wfqagX5qSrNnyRD50Jv
DQTdhBREduYfUlXkXwlFbm5amz7IoYzO01aP6o/Zwaz+LvYKKOKR98Y7rd3x7X5HZ/oJZyo9bBcg
ferYt/ZFZe3ntOo32Gytc5N0zZAL06L0xe7sTzc1XxS6XcIae1a17e6cyE/w31789YSbyNYKbA8M
WiMSV8cD3chvAUlFSjlAACE28E1NTexqjcmolYdYNJgl1Qx8U247vnrtvLI0TUfaweKpSkpgUlEB
jHOKezizJwa1CWw352h7A41IOFJYTXi2YSF8rk3O7n4ywYABD+K0fOpw58V7Tt8lRn/QKjP6KWxC
xp2uZ4IDQEqD0T4vBaSgqglIUG2r98bPsAvKkmAPDshNt/rxpHXFZ0Y5axRxsTaW4bGy8lMzdh99
me2Taf6lk/83BwnZj/AHtgu4n4/+2MsdsKysvk64b90pzalZjSkMDbzFklEZj15qTt86VmZEOair
QZHo6PkLYznxIKA2ZUk9lO6cbyw3h8yhN5uxmH4cCrbUGoyVE2W48VbB97RQ/XY6rYA9llh3qYAc
XdzY2AM+e4vkZNGQapRdqCmjjPJDvZaq4yUdtT3mw5KBzsyjdvtXBiARtZrxpwcwvEJMJJDsvRJ/
fO5yPTkqJ7+SupydlY0YqY14PK0VmTjhKvpitz/pUqwqHOJUpFviFva2jN2x9mFvt+E6bxRuoLj1
s9+1HGXVb6tPSCFgnseZRUuWNzutg4XNK+Z5DpSYNH+3eKpM1bK/uq6+lmI5mkbwA98dJWSLh1Y/
XjGu/cTwdzN0JayC5SnJQ4BGDAHbPN9qs/WuSMMtbOeLmKAXq2K9V6MVHFVdPXagI7WTHkukM2qw
G5h6KtvknoUruRuvcqP/DDMaRENwe/GYtcv6Z6gnJgP+9GwUKaxgcr1Gb3rH3tkmPcF+UyUZqljH
EEQUoT7TD9hMY+DTLhALerj5WXaN0tLZB9Zgv6aDv1/K4Jgy4Og52MuRUAcri829L4hS6A7Wpmy7
HFZ3B8+hWeutX+7rBs+Z3hz3DfGVmDNh1ei3Xx6cMS2hEsrLkA5Z8Fqnz/eTgY4utMkbHaWpWzpr
XevorTUnJn1ES97kdIpjmfmn36PyT6nuPDW+e1EsJhiwLwaJOg2EbS2A7GQM6S7ppp/UEKYm00cS
YlcJMdtF4JKE0VwcHno4wdhxLSBOSsoIbjp2VtBsbP05pG3Awy44Uxs8TfAGtADFovy1uQW1spFv
Jj6tgSID3Sg0727C7GozeeT7jRMkDSPnVMjSEEKWQR1lBQMsCCpLqBa8NcBADHChPS9ODfeZDA2E
AQOxjZjpHguS7A9LV4KHy4/CHGC2ZtvmqoDf3pJ9KKiL28FrIS8p76N3g1i7pmaWCzK0JeNrpfh2
eenBF7GcT3vI/E93tPG9WyKsXmb1GpfhNrEsfAaWaF7PVph+EUJ44OQH70r0hQC5GVjeKVjPTkqg
ZBWgxmMwUGLrOLN/Y41mXBoF7zGqL8HMrpmaD16yPKqcLqKxSLCNHS957Jb5pFcKX+8EXpRnTOaq
9M0ZMl9+dtrlPMd6vTLt1qWljF4NWJJW1M/QbDRgY9izfhzByR94G/OIr1QY9ClVUYywtLCIasdF
gwJgh4/J2D2NronmIDvWTrbpFyAHLFkPBLaftD6kB8K+ea0H0FHxz6ERX9cVMbfB6PQPjDyQH+QE
krmGU67dMuF7VADq9Uyiu9JwXXRc7IpD2Fk6WkmDx9sByJhaQGxJxDDbyPZ6TrXVuP8ZnPJAwYQW
MeWw2wgFQfkIMjLUKcqOCMZ0hnbUJXld2xu6v5NnCmPQ7pkdgEBRK1Mu9KCUFdMSj90DMCQkhmZh
Tpw57dX300PCIEyQONqwO8F79AEiOcAZ5yxqzH5bjcupSKCwTDq+WqQtjRMJ7xFVRQ10KOsprsz7
MOje09z+mqguBWbtZACWVPaaxmyn6VTFUXWpsh6rmQaN4AziztIKYD8sfJ4R3FxITJaewC8G/q2G
hRtVcdaNcFc2w9mYUgliuJlP6maENjC5NYlgZbs0jPGR+a0ldFp7k5FHiBmghlUPt0rauz5Xn0IY
6+iXJwpjemq5s27ASKUxd32hYeCb3Vu8rTKflL3NRLwComGbMZxPVkyo7NcJELClgc0NAnx5fhm2
TJmWkhcxUh16DFx6jP2jc8oAZiDXser8VZg6L0ryz8u8J7ygvggvIKXQl8kqDcxbaUyQwcu3WgEi
AadICz+FKEcBal1KNLnRKR9UE75Tu/m+D7obXdtEH0L5Rng7yb39KbbmZwpNgTmnGmdkxY+GVv1g
YAmaA9nKnXYAJ8EUU4oTM4j2shZboVJx0riMI7gKLW/WC5OYfvE3stxisHpvQZ85xZswnnZOUW2z
aLpk7Doq7LFdrfYYoYtLiccsSWXuujDq93SuobR2sOGXLty0NsRxj1McCZteH2+6gK7cxDSrU8UJ
XURbE1TuTrbPG4xD7Rzm0Z75SN9hAaBVxz5LMNalt4zce3KK/6mk5PCCRNZictbSFo+QwVokjBRM
Ny8IvlOGTMvgcxpKgoiGlhpbEN1yWA6iJhNXaFkP3bT3B+sgU4Li2xjxwBXuRwXwLFzV3HYYyrN0
xhgUhE14LFnGKTC0uTGndIUdNYm9/rNot2x8wzJ89WLVPeZlsk+BdBovGmSCLZiD6bpreExAxKeI
grfPk2tLmHCWMrhkK68m/RrkUC7S5duwRB02bmTKKtetemsTG1iOY+WcYKRqZhlu3OFRfj6uKGvt
4pFnkFPet0N3ingFGHNulfORICIJIF5qTX+fMd/o6YIdpndlHX5gjX+fudOhiPt/MrHnDvmzr8jk
YcPRI9gssK0gU+/intw3ONkpri7OUv4x2WN6SbeROcAVtLq9jYOiD3mDocRIkSOSwpLH6JJ7KrC2
xHcKcC1rDC+wcI0vDEQBMzmCQqRWu2+ksEbErH3ZIDaKS4G2lbnepavBRI1KnxnEUK41bvkvybof
Qb9h3T77GWnZ7G9AKHurTD+oyx4tM7qn2NuXpoZkCVq/pqWYVnIbI4guni49P9+FWEGpD66U5h/M
OTo7Opc02ENq47rq3mafi0ueOdERuHM45WHW/b92ikgbShs8b6NLO5Zf4oIURMvH/zMcEFIu8X3N
4olK46vRoSjVxUX+yfoqAOVpl+/MWh1lOoOvxTWkLYgnU6jichkwwZh10D0+xHOxlT2mKH3Wmy0T
wLIWFxheJoHHhRWDi+wTY/LdgEeJ0COEk9NZOhsYf0mKi6BOZGFjJ7jXovgsRJmRKzdsNjQbXGew
jLVSgAvuvA0IFHJygo6197JudiFbVgXiEbkTYwHy8EJAaJ6kwSLWHeuVCR6sjnY1q3SXLxhydpYJ
djT2Nw1LZP9Ljfg18oYHSOgPKr4aTfzPH2ftzvUw4XTdT2jxDnuUYAWyaaWueotBkArOXmHByrzA
FfAfNAnqVF3pK4vT4UYdGX5v24kN18Ceth2O0cyefmqvQL0bX0ytf/Px9MGe+67mwGFN9V0H0neV
0RWbUDwmpBM5ByeJX+mPZQvk9vP2yy5Ror8VrYjI8LLBWy8+LNygZqf7ScEia+F3dWeheDNv8qFf
GPlycOBi6fqrvCqKrsrsmwdf09e6pZ+7OnsM4nw/u8GN7xi0VKOk6TIz14idIseo9Ga5QldjGzQ/
o8z+b261s9USUZb9isuEfPshEi/NfAuOLyNoXBhO5FMREJeurd5k+74fhpakXERNhLguFtOPQruT
vL6ofsFC8Nsbh3QtgzanyU+ypcRh+Dyl3WMDeC1bY8Dm1izWTxfgwq3HRzVNn4wVbiwyvh3CJEzd
AcaLZ9kedDXdW1l4iikQvBlhn1HdSD8IV4HFhTLI0SuMPu43nd6qM1ym4KX27nTERlTUCBimAEUK
Xldzy4uYPPGk23q6di0d8FwQiMp3IJa2OT4MhLIG+DALN3C2/kZInyI4ifTgXtMJ8MR1z4nqtZvn
M3T2bGXH2C3RRy3lbR7LA+NrLHm8gcf9lkpdMJEBP2ibJJr24mTne2othDvZ8rFKQNiV8q4isGRw
o7ckouAUm/TGGSnxzJNAcjUa4ZEsHbnbvGGxNnw70adsBrqWbI0W81/XdymsvfpZxf0WGg5CJ/dk
ddbTYIfZXTlgDaz6p6Ed/ska70vrbo6Ce8U00XdwA26yc11GuCcbnw6QLq0LdOrpPKnqYUkR46uE
biyI3/uufKo0bycDVYGUygkkzCrgqtQKsVyz12OfvZk7OYGPmNPBaoytNYXrZXyQI6ZhsxJwjdIR
qBR6I6YO3vLJW2NCf5U1L7fY7bNVkCRs7u8u9lzc4JsBYKBfIvfTc7tH1SIwJ7zEwTnJqsIrS5ns
6FOLeFROI9kep4aIyyJ66F3F8NUt/tJ8wPKYNcvQVj56Cm4vdlQMOzm85zQ6s3MI0GFpxTYkRGxA
hNFKCiGszW58gdT0kfj5xRxPbYhhjfYDhWSX1jaH4VuR2v8tOhU8d1HvkKRkKFzlalWUYc9g4SKI
EzNV91Fq2Enzvol2fW5t56PlXYQIwLSfxy/ZRbLuZP7pOAmjeem5U9QmOkpXrjZU1mG0SBzpxok6
XZznclQQS/UaGebW9aJjE7ebOCmfwq7ZhEQeQ2w+ppl3s8qw8ohGqDT2TIUtz9v0Ovoda2sSrdCG
MdTc9KD7V8sxDqMO3ycxV3ae/NizeIwGBAFlH/qkJEYP3FOC4glI0kbQTr3kPuB3C21PyL2kgeq8
RI6XPrNXxDDaxSRZrwxo1bQEdnYwpn6Vhoh/Rlonpf+z2YBCUKPWIVogDghInQzvirv6Jw9/yaEr
OOOFGfOkkEY5aX2dW6zi2P00g+pC9x5ZAWFQ3stjk9MuJxZxROiOWi/5R0YFFrAl32fZtjoJ1MBC
cZsQhqORD928yFCcJ+WM4TGaE/0pt9wNERtQES1M00b34CX4K6RO1V3dBMpVN5n4W2U9iytZTlbY
v2QzBPgqz386DV1IhV+HnTwNTfpZF+NhccEKUz1IXMwps//sYXg3ZuMp6awjdKZ3nLFei57RXaQ5
eJgPrE4VYBcr9WkI5Mr4BlUcQ/nmhW0efJ+12zp4zCW0xYXjPfcDliULmYJ4fQf3Ttq3WxIyj2Zc
L4fOCb6hTz+1qXmihZWfDpCxNtlFH1n3GSbwfhNehqr+MDqfZK0w+ZNPnTsxpPEDQu6XV6f3nqbO
Q5yUvfuzW9+nlf/dLvgHeP57FfXnIvIhtUwmjAIrJVOyKX8sYK2EAmjCE0l+Yd6Vb6qpaYET9e60
xV8eNZzeeosLblVfh3n8dfKEGZdRAmJoSOxTOAljHX/kboUL2iKoFnw/qVSmRj2N6fBm6YisStIE
0HbPn63b7VDEkVhQOD4kE4d16oc2PKfsObTdfaP320CjGg7SrwzfYNlDFrKEi7jZ6s14GitqgGlA
zpz+DYWJvYH/hFv7PqonZjfZdKg673ks4+9EI25obINt3HpXtxl2Q0iTnrXhrukYlUqpjy6Hq84w
F9O8L9fQLoblcCDHz8UUJ+DxJodpUV5KzPwDNs7RV98ueTdr+dm4ct77Nvkh1eeK3flVz0YOM/6D
5sE4EqZPGW8JMIFQSVTBMEMBWWbsjJqKaBNYYXHpHDR4wjeHh7lz93pTveMriHlaNR6j9r84+bLq
BMv6T44qtxFNvXkxoCpnvdqlNpMhiNGUx3LLdfYjMS4pBaERJUILyEoIJJM3+VtND5klpJTgr4Tu
dD9ywFq1vZcYShcDC6nO+0S6f30dFd83eRwsjsoEitdnRoiLdYrMZC2TTznOeNmNlj6mGcjjhDfA
bI1uu9W7Vau6/YTVgFy85lqrQuj/iKClyor5DdBupVo2uQzTh0YiRytnU4QpScSeQEFlJ4RKRKjP
+Em6l9tJlC8cyoSFcySO6C89xKG69cfwxiI5S2pahqMliGULmyFewgcZsiyau7Y4yvSQsSss34Rv
ZPPvsX9R9GS31u4w0yG0LYZh6AUGSm3hkSoQGb9hmMJrKPuTiHZNGGTSEUeVv0HBymgmPY5YfJmU
WRkqzJHWkqoR5igztuVAhNtTNoTP0lv5KlrLgZfU1MjNdExr5E095WlHOz27KDvYc8vC+xx8HmQy
Dhf82Z8U+I1Tk/ZiuHAY6+G5TLEBktsl98bHJwQSvLwKVGNB715iu8Z8HepbDWiVW+OrzLtoSWcv
ewwZgZGA/nej83nzUQ3RrxRjFLfSabQUtaNe3IujCSzXb46xs90ZXznyJgxUMDYvaOJTrQFlxlEz
MTYqIhEFqwMUOsJgnwK0IeA2SWw/9ZQ0MWeK0GznWFsrE9d/EEY4OU72RzjHqqN7Tdgbma7uFPIY
CfjC60uqh9sXpC4M3OE/3DtO8o1MNjPPnyiVMSXlx9J+2Xo0kPLf5iaAJ4cum3+3p39y/rpJ8gTF
aiNduTw8jU1h6T552jWyJXlzumHYtsrd2M6pHQDLuPoB38cQcUSIAIzawk77IwSqwWfmhdFL/BPA
2ZIfExqLpdWr0UZlkZwCUzFtIt/D+S5bVITM2zOIhzQvxxZkzQ16Ygm3ytVfm2V6avggJApbPkCz
0Oi1eDG7HTFjhMpQvC8IhvjXtjZ2pUUlGDAPmt0LPgJpdxmCCb3AgM4C4o6Fw4rrQMFVgA3MfH39
iTT6FRMv4a3IvVjS9KwZAJ1L+ORMzC3iH5JY1pkJdaaH2xMbJlN06KbNeFcB5OBV07NDWSt6C8OY
/yZ3Qu4V6+7jksk6YZF0frYZ9VTfj6WLWZ6enqVdWPjyjtXeN1xu1/qnIEyImrSOUyHuFBRb2gsi
QsSnVCbZzaLLJqiJ8Xk36y9tkKFX6Q6cZUQ1dOY2EtiEVjii86Me6Wp7M7rsUJ1V0PI1iO+aPLhf
OvNIuU1dUloPSYsLjdwV3akeE35uzOL7gZeLDDAoTL89F0m+AEzsjfB17CFZzV11cLLquoT+V9Gd
B9FQROpNwf2582Oy3hN2GeFOJA0BOryXbez+RwTSMfdnPCrM58HovipTveXlIgHFjdU92NZ0DB0N
TbI6sSPrsXfVOvsou7CtQV/2h9fIr8/wv3YxkVvCRbWT4UGbSZqu1KFzm21jk5I2FLqBPih9oR/b
RFG088rlEHHI5oZ/rtnXCXIyby31F4yaireGdD5YPybavcnDJp0Vw1YoxZbIfytq3gEYk/2ZGX4O
NFSX77EzgA1WRzOs3z2wnmWK3wufU7haumcvscDQaXFGSnLp9r1qfkN6zciFMbr21hsOIyrSENrp
r3UmjKSuRHJir4DMbcnf+mnaWlaJPv0E8APQP6pxl2ppee/gmDaO+DqqYF13ZPm0pD2YziZJQ4JT
zI1ldrulsCGfcCl5ppjv26TylNF91cZ/jRr+BLOxVItzkvFCBz9BiuBRDx6ugqrbmo0gsAWQDGA+
hy8BijrvrObuA2UWL5qHDD0nvBJUFQaLqb9UMMuwsMJ4iACXWN9Xur13evXZZB6FI4BBMfyodBhI
eMEasPaOsv2rYXjWWtxzGju/QuRfJ4IfdYTRhMa5VeHVZndo7OShXsJVaqqDZ4z70OwOOaS5iXnB
VPbvYTDtZBdzSUQw8JpZcvIt7PyFILQTfvwsdWgrVeh9BVr3XVLqQEfPH0oArjsiuZ4LDRB6Gux9
x6419MZzgSowivRH2Y7EgMITrq8xHGux8amGS51YD3MdT1szCaN1HWbNtg+C9j5BDYBR5iFL6gQu
WrbJkpte4ZFNjDbZ797sEFlBh0k+qgPGhIiCkv8grMAc7Q2wZOOoZw6JYGgVXUius/8UOvp7NBMC
FbeEgvTpgt0Dk1IqjY7SWHaYPPV39J0nu/S7u4jaochK/qae7CIQlxrATx5r0ugKHXB4n4Nxu7MD
bbWGEDTEOtSe9lQW4WXsAFKJtDg0Ll6fLQWOUZUP6MTXUa0dTAOqND8IpTf6JazjmGUMa6Zs11nz
KW+HQxeZF4bEP+YYbcOUOWE4YXzAnZXNJ+B4zfGSNX1zQ94omucp3hGzuU6sAmSggHo+YMuadObO
SY3tBBRjWsEJbbLIRb1jY0Zb2YgMCO71oh3CEmOsdt51oYcnoHHMCF7sy/o0mAO+yTFBmW27Nyll
UMHgmxVo+Gd7KQ179pJjAnqXY8tpEdhtGeh3hsXFAyTKstUy5C3jCWZMYQG3LMzoldA94ZFN0CES
BAD2YfiP3A8SpArtyanjY40LR1c0kHbrCk3s6GUMboZnbCzpcWOiaXW7OtQWKvewz3+Tcv7An5hC
b0mHXVnivodKGPvsPGjWncVycQ0LRMavSdvwvxo/f43jgP9ld7QvMwNkHyvsZKarwMhrQvqlYeF2
14TTExGvzib0hj0z6QgTKus8NhlKvf5lWapwUxQwnJJJkU3ZNv+xE3qrXrX0jbVJ+hYaScbm4hhb
5LgiZz3WuHSqWzMe/5H6ThpwhJ9TP2NUuQwgoFH8WGnDToCrcDlIz45FNRBGSf/B2B6cZu0zTua/
C5JHWNzXYLfX3o2+Y57WpI2P8s8hUN9ai5Y3+oiqLJcjKioOc9t/DGo5ist4X0coWBBJcTtzupCO
ZU1p/RAOFWzi9lL1EPcBu/kg0bxkY/tYd+MmC9nZu0m7dwilCslSRC5mccjC0gFJGBwwcTe/J2Fy
Re0giDWlEpJESRSn4tY4MRcNhv89u8NWtn3gFMg6lMug/A7lgOgshEA91uGDoBsgbBbcPxlODbmz
kgxjgB3QE1Ae1hClCVg9GTsy+yNwUIAYORKgtq8L2NgTFp7azySIF9Nl0u7wxd9LY854Ly/aXYwF
HWE+OLJ0q9ojWgHcmWvpe4R5T0Lt5V8WLd+Xebq7nVIg4Iq70jDjrUQsAXTgQXIi0wa7RvrO5MRJ
zv9zJq1a6rqZP+xheskvRuzIfeAboi90YsjX+svAIHLgqBFQl0KUvrzhjtas7tkOt5ygltq70WdF
tKSR1ECf3/yGbCRkhmwwMBo0Txj2SZ6dq64lpAv5S1iM0Ydq5AFNA305hnj8iY4y40tH6sSfMysz
6LDkNYeqJP5DttbdSiceGsOQio1C8AHZ6jTske/4GZS3W1l0cEDZadkltu0A2W9KxT4qd556Cuuw
Lb5rHnNMEa03yUbaL5kG1KjozVYMsrjyG9usCI8SYcIvlDau08cPu4GQxhvvMoFvOmjfKTf0XKb1
PrKZR95DgJIng8wa3YahU5As1XqKaRu/kawhl8ELGq8u4YKhT2yJOUSjIe2WLEAuoacOBoeSFo0b
lGf/aUG0xnuSqHJs8oMCzvMr6E7WfMmWH3bYp0cPfGPyFpR+6OBcU5dL6yqToJzCRY84IZCRDr8q
ru674YW7LO2YrDkgAIjaIipm3dbQkURRKjAhZRuvgKF9YSF65xILCvNA6jf5/XyMzGvjq/Ql+LjK
NMn8lPFCQtcWgXxr5ZfONJR6H1WFVN4U4nwrrjtaemhlGVXBB/dU4MAcr4CST+bQ1jxQ7NmlGLJP
emEeZCrhcwBbvfE7t8GG+zGmMH7sfN2KSxD21Cwj+RZpfEoxzDEI+5M3naXhxbtbz45xCfEPVdyu
MhtHMARl44+pv6J0yHsLz197Q2oVuibuHl2HpNrUmBrCTt2AccrFwVmiVNdNGzIKM21Gb9LgA72L
ySrXwLNOWHItkaDcEiFacjNkl5DXhZqthFAPNTTEsS8jPK5YxGAJcfpdXr8NFb5HLoqUS8aSAwXL
aQ5hWcmPy3XkTr8J6+VpjKyHihal7z22FV5reZlU+SrrZcSRSwa9Ja2Y1KjSgtHN8sm3upJ3bzSQ
7yPfZBY58hoLcpghgnTCcZ/fVjqb0KPjjyuuxtFv3RqIAm8YL8xgP6swv5M/7owQG17vKcZwnb9J
jUFcCcE/MbLSe6t8ZelAO0Ky+ogbw0ZeSx5pDse5YTCSFx9I7R9GUi2gVolX8BPFo9uiwsBqKq72
Rkc5lL+zkOlxGPjwO1kuLPQ2mR6AF1i0Q+UdwKDwIaZ8ykM8Dbwe9wf0F0HRTBDUS0wRyn2nBeQb
mQRj0dvZZ2g7d5DvOKHfQ/OmiJfWRlar0ShsJsuW7eNeyig+IjDiNXbXMdh8+q9kM5PlNznxnykL
jfbHis01TCsIfDgx8MCEwKpL1CT4G88l17y1vHdW71P9YUaLptQo/FOXhxv5xgbbt6zZrC92NdiK
zqDJoiBCjKq5EQKGaM974jK4M3XmGhC0pEcQtIh570nexS650V4L8t0huoBDslmbsLFq39+yo8uH
89ZyD+ceKy8vfnAiiVZ4MYA8Heh4XaOwmcJaK5v2I1CzLTMZLhI1oaxfbrsGVyMkJNA2SIdnYcn5
6F8TDSBMWBe1/ZIMOJzHOtT2+Dqr9hz5xpsRq4fBgx/j2pRTHomoeqOfS8dFRVk8ZGOI+Cxqf9TY
ZStXs+P1nBLxMXcXkv+Wb+zC3yPH3Yaey0au6IEJKmlydMQlHnM+UsZ6eU/mCqAXlIjutGVo3YTZ
/5F2Hs11I+ma/isdvR7EJJAJIDEx9y54LD0PJcrUBiHX8N7j188D9SxEkHFOVN9FlUI2kUCaz7yG
Cv7gOB+nMECqupxV/zgkNRLYdtjXByIc/65XeGuFva+vY8ubF5A+jm///Mf//u//+2P8P8GvpQ45
gfL9R95lSIHkbfNf/7T/+Q+AocuvXv/8r3+6WmkHyKMAvIx+heV4Lr//49tzlAf8YfN/idlzA+zZ
wbEX+XMR+Nd9j+dimvXHvz2OI5Tj2iC8lIXK0utxyjirEyfJ50cZT5BPx4FyS6pIqePH8wPptxPS
BJnC8YRr2o69mhD1s0B3rqce+zQwUCMR5qNRgn9QHf35mPhw03aabhPVfPvCu3TeDu1Jx1KONi3H
tUz5eo4iNYIw9wPrMbFjViQG80TniVyIo4TR6Z2T6PnT+dm+/XyukKbrOFrzZm1zNduApmHYdT2K
YgEFU0NWaA4lo3OaSzbu+aGWL/R6pbiWbQnT0kJbrhLm69kBwDOomBnDI10m67bReSA3qsfxVk15
uuuRX0bBPSofVUP4MgQWcf35B1Di7RNQYZdKWkpJQfb7+gl04ZTNZIYWJj4JkHMvqA9IICIA0E85
4kq9PdSEfMgQzCqcrumrtrexm+HKMbcmys9Codw5hxXUCAQt5x81OKSbekgV6CfTgPDW2no3WNGL
qorsFGiOPRgxNhTqBrn+1umepyGsSEkJVds5M28TFNMxdbCbeqE2adrePoyPTWFbNCb62nwcMW/+
aPtZexN42byfTYNl0RA4UEsWMUrSCmz3+Zf0e5GtPpMCcMvqd9lq5vozAVgTUTO5/WMm0uBgmX12
WzdZt68HRQejrWV4siuBAEUbkLL/NTpV+cWKAv9Q9k0GCChVzs35R1rW4J9PxOmibYuSoWm7jkZk
6/VnGxqnLcO4bh4mSisvuqnTj25kZA8+8EgQsylSdh0yIecHffMebOGh2CWV69rKFW8OHN22Mqqd
sL0fNT0LvUisKgUycXjSYC6mzsWPya8oNDdQu4xbHSCy5Ilbw7C3559kvUVtU/AXAbxovO1d4Sy/
/8cJa/m16dqis58yHYoFG6o/WpEJHLhy5oe/N5TSrlKO0pjNuko660NWCTQM0hhDusCNmuPUV4BD
2EjHrMKk/PxQb886F3Q2H5TD3HSgTr6elQnppXWGpnuEicaliI/RFYpP7sesWew6VWfuzo9nv3P8
ONJ0tOuZrqWEWg2YWG1T68DFH2+aICuWeZh+L12r/BBWFTwDn6Cw0g3+H9l1thDesxqWjJQy+Bca
teHOdeHn2XVaP2S01e7tkOLU3IbOdRhQ0/DnsPtZJXm8Gwpz3jLnpCMRqscDaCp1mC36pb6dyiOc
KSm2lRuFj4GNzGDQQ/PzdWETX4wdUM8u++A7MnmAf29tg2DogNWo4ptbmcO9l6U+/I8ag6fcrwpW
wADhpm4H/RWwG5iccQQkNPVwAizd/oVq83cRqPpuQjquvWunyVp8UZKvg53ehxMupwFR3YFrx8bh
GBXmn42ppu/5oNsLS9hSb7awclkopgkYWbjcqq+/dtklSLl7PdJX2eQ95XbSPE12bt8CAcMkS034
7OGNN9hPOO7+sPOOtlWTtjdJ2S4ack5gf6ycoPjQuqN9E4xuekc3CCkfEdBrMNQ43RvkuzDTQeNM
QTPDmxDhDq6Sc2Eiq6OIxS6kQ5CjPOWxZt3VDdImhswmN3Q/VFN2V+TFje79j01DEdNx6SFM/YUr
a3kvfx59bEgiAmXzg2Pz4+p69pLZKbmw3EdwQNshbUxMdWdQeSLfnN8e7+wOj74Re1J6NqHAaqDC
rC0dCxslrRB/d1emOrlKMsDpVmIhTWDP1a2fxuZJ6h6FVBbbhZPHfBt2sTq0JzwhkIHgsH+9QrAU
tKu4486LC+BtOi6b687iFiq7voYc6qZ4s0nHfZ6pvR3LXuGYg78BynoQSUYrr3fg01Cm76cyBknU
ork3xzktGVffhl5ofj//ut6uZ1tCleR9SW4HTpTV05KJN5Yam1MyqvpGVvSqQWCn386P8vadeIQq
FiE2dWGlxeqdhH1VJwYk+UddeCaolKikiGVkagCbquUXEpwkuQqFntEJoTdyfvDVUtd4kUnJ2ey5
Nsmaaa+C0cS2vSblNgBaaNFNKRNaaUFa/UqSudoW9Zzd2JVRXLjqzWUD/bng4a0T+GpXm1pxAXur
UXEC7Hrfn+WDkybl0Rt770nVnvho8oTXSC3CBsz4zkqlPlR+tPac0J8OMJTNf/2t6bPTTZPbX3IL
2iZzXT2IbyeB11C6/1C5DZCc6Z7U1AsStPOuaQlcuJxM6/W0l9EIvoXkTHHY5tbqXBm6Miv8KrM+
8EW3UQva3bomG+3Dj0t5oT/11nVifLf7b2j/np/naiX//5GlBoyrhMXN/3ol575DaleMFriyiSiU
CBOej7gQ+q+OMU+algu5BayLpyUk1dXLxJ9HdwQTKbJgqaSVFMR4ubXJ0c0sY3N+Puu4YllAkhXk
EDXxn1zdNLEdS9qaM1aM+fB5qHDYmaW7l+78EAOBu/DdVvPSvweTNompZ/MCxeoYwD54jt0hEQ8q
Q2fLUclLjaWmH0BVPz+r9Wb890CeYE+QQ2l39QJpI9YTpqvit1JP1H1N/eBHH2HNFOmPkRtciH1/
n/brXcji54wj4WbA1XIUcAYLxOjEgwzsBcNfhqDQxI+uHV/Yg8+RbvZdCq2zsD8qXgIQKDCo/eDH
sJX1g5mVOCmrTS5cSjcuVnmezq5mZ7zLlXFlLeZmtotwn2mCTAqDR21Of7lpfGPOxU8hFc0AZwIf
4LvDbk6m7+Vsg0Q28y81SiOIhPSLqhEBUHQ4/47Xm3D5msuyYSOSH3L6rb7mQHfMgGsUPrYKEu5Q
4AbX17V36LSvkVaR8fL2kVIWdqzvHH4OoyGtEbHzvAc5FN2FWGO1uJZNo7VFGuLYgqTnzY2Y4hEo
UA74MPUTAEvHCKjy9Vs/MawLe2a1upaRCPjJMKQpKK38PpT/yDC4x+YumvzyGVzkzZwB5xSU84Rt
Q7eCtxOXF3LMVbDBeJJbjVSGjeq6vKnXZ84APs5MXCd/Fs2VXhjtyLKT1l5ZGNbR4QgvTO/ti+Qc
9zR1FeE49pvQgvpn7cfSzJ67HJRK72iw7OnJTIcLR6npribGCgIxZ3NVs4ZM5DZXE3OqIqKzzp1Z
BkG+83v7uZ5s8QkCg3llxKr/4ScdDbylugDutd2atV98s1PH/IIO2ASjR6nj7Ef+wyjwLoD0UuyH
BiUBx3EQqk7qcjfNlfWYBU6/BW0fjJtqGjBnhN+7cEzUZ98XBhT/LgIDMMUv6RT2X4MuT6m7jx6M
Mby0EOIZk3FhXhg9zPlq/OAjAb4pbY0/LdjQpwAv4/s+gYThDaV9n/dy2IYmuAncYYLbBjb+3qwL
pJ5HwH9XszacfThEDmSvbtY7q/CB3bdJhMZ/MQ/kQ8OMOC85C/VjoX7KOIIrpYz8rmgo+BITgtmT
c3FT2mZOuaVqryk5SITXxby1VDRDYKIKPHhD/AQtH0edpMKfKx3rPVEk6muxX54ASsUoIzXDpxZt
6Q0i8d6HblTz0n5CPTrwabBXAr0MsIW/DJi7YYuYghgfTQtPaV9YWFIvGqHx/DR72B+0haKPRoR3
7cwTr0V64A89bCeroEtuK4pCp6Ifqg9pNujP9G/mL7LUi1VUhNNdJJGcMPkEqdO5/6KQFT+3aWfs
7DaLaDcTTtQIDN4kwAlD+Cxj/jT0NZJ7DeVMxy7rg5nSCQEti9942sb7qUmB9dUtIjt2Q1OpAECH
QyiMAoozxxKUKJDJdnwM5jbbFEq6OMf21LYnpOu8WhZHBccbRo2apxOyHuI5NM3xi67a6HZKi+Be
l66+bjOYEPDTaRRS1tr5oG2vclrgN7ZW4W2p42HbwWA+TFVi4LJZtBtoRu3VXFWLPj56K0XNJYEr
JFK4U2/dOKqOPzthAqEe2cHHfMj6bQyf+hZrbbHz3Br/NHhT2wFK2sarnWyrYopMJcXrQ6VATjSF
MVwnnUaCuuOpoJKDei+UgQpyWu9af8YB0csmUBEtgsbGAg51ZhNQsP10/lpwV6fjvze1JyzXsyxF
ULi6DOemnLp0oIk5mNP8JQ1qA0U4ar8k9vO9F6YWmMsyBQXaBgc9pvont3h3O9Rme4tlOd2Qejtl
NUwXUwkMPQ5tWm0EYkpQkMpdUg8AZrNjJiXaLa0s90M1yh+OLkERVFmFYkmJbW/Qlndllbg7cyax
nRIUFhyaHpvem7N7bzA+APuVd2Wi20MSwmjtgzygCxyMN8no+dQRQNB0tfL3iEfITVxm0Np8aFET
UecR+dnppaljd+9NaA5O5eBcNzUy+U2NVk/ZtgMyESjE+8HobGcXLC6ZYYU+upEfY6QYvvatolHh
BuLK4EzYmsZE3bpNTDCOC2gDeDzGfN44fZnIBXaNLspPIuLUNwzLADFMu1F5JvrWoVFepx3y1pEs
y5dGzf6Fm2D9Kakso51gWXxLZboUu15fPLWj2shXZXIyqdloifRi2XDb1RoSTBI8yDw9nF88q6tH
/x5QW5pdR6dErKtcoY/PIrBHgSi8Oe9wSaCJl8XJgwKPtDs/1DrwXQ+1/P4flziHAXhNu45OoW0D
Oyizhxx8EKCjfWO+nB/q3ddIUgq1iOuUWOn1UKLs4iEQWfrsmtXPifor6OhPgREclT39Cjso/P+j
8eylrv/H1GRsIwTbRejKgLkClX+zwC6sAbwXWelWxPWF+OT9V+nR/iGVeJt3x1QiRO135SkYUkiE
hwgzjd866FlwYX2ssq9/rw/iIRovREMEQ69nNkSYNiSTbE5THYitH+kMhqW6Pf/63p0OUSQYXi3Y
AKvPhUVj3GNDnNBlrQEadgS4xog6m9scUl9enx/svRnZQghLOrakgr7siD++Fb1ylXXodJ6ipOpo
BkLYmzw4dedHeVMnWFb7n8OsVnuMTsfYO4V4aqCYAeRYoKwzqLkqbe4aDqwO7GrRAf3x/nK84sJW
W9dlfg/Oe2R60pZarOaI1lwkojpJT4lV6euhwcfVGnV6kwk8tLApAHFHYvU9Nofkwtt971NSjaHq
ZJEJmuucANzj0CMJlJzCYbwXQfDJzvtb9A9vw9kIL+y6d8fSNrceE30bzFaNlBP0xuwUNvltVkog
VNXB7QEX6+rCufzeC/2daVId8OhFrq7YhASrC4OheJow3okPNTDYJdDbt2pRbTy/dN4dS9NcpVvt
koesPh6Ch/S9/Mw6wXQ6ppX8Jsvu0yJd0LrZTTlj4xyUF3b5e2/S+WPI1WIF0NdV0hzTU4nyFdQn
NICNCAOWuH4pLOfC4bU8/5+5+7I4XZJGk3WpqVav5heNkj5nVOGFJ8b73mxvUqN9blTz91ei65gc
KuyApZOz+mSBEVoNstP2KS+6mxZPH93pu8RETUurC5v9nSPFJQdGktbivrHWqyOTRtkXEs2WuKB9
OmUJsRN09fPL4p07jS64aS2JGwtgfVN7IOdarpnqRBOqvjGo/iFkg06hp4FWyRaQsYvGxfH8oOZ7
U6O/KIgsKX2TDr8+LevK9YyMcspJy8b+VFnZdGvMKaK9zeIim1hc5K6cH6te2vtIBGIngcNuPFWB
nukc69GeBbYcZTlcKNi99zZc26XxQDvQddbVT1TrZOqFYQFktQKJPD2TIz53DsIAiYif9GTuz7+I
996DR0demdQGkLNdXVG1lSG9DS3q5A3Dr4VT1dTNl/NDvDelP4bwVkFEK0cr8cYOk1cyBihZTr7p
qxZUoZuXWC1WCCZxe144bN4dlJvKlBZrixjs9ff10gEqdJi2J0d0oAN9pFTgDFlH3y1/BKN/Yev/
Lm6u9j6NIsHW53IgnVjtfSJb4U0qb0+qTWAFPAjkUPN+fiZX/enl2R3FZO1k+3YsN3VBosz/rrsG
v94kQ058MYatv/tGegT9AfAQ2hwZ2zf0oB6hWH2I+/y6Db8RQd9Ju79ZXHV9O0Q8iXeYqifR6Icp
WARfEbWoHVSb07a8cBL87qu8nSBHHL1pOnDr+6/MyJQTysknixDkVsZo9oILb7ceRk6H0EH00a+H
z/kERaYxbOxli7HYdWj/XXUNbUGzm9xNUqJj6KmJeoTXWrcpmncXHvOdI1ibgrjY1OQatAlff/XW
cJzeiTOJ632N2VjYRfA7dU0hAlzg+VX9BqbAu9AWLVWQGtKVeo2/CizfSZIoz04KMaPezh/GrtpQ
y8flEEkhM906NVSpWA330sAZc05vZrdFxifenX+QZYeuvgzxpXAd5BU5Q9ftdR2JMIycNj9RZKQO
gKyORsbILPEotehTEZAtZmrBceq8v7/HtMv0f3cvHWvdqNLhGCQK3bmT7l+cur73w1/2NG/Gaq+n
6tf5Wb6znxmLSj/wLNBo674fbq4uunhZfoJJgybfQB4O7g96cZbCCbULNAL7qLsQiJnL0bR+twvu
hS9N7/xN9b8w5sB267I9US0x90AnoTTPtMhFd2fBoOjlmD8g6LdUYl6M8cK5+c6HBQvEqBQ/WNVi
VdN068kaUF6NT+3g3MwFyg95/jWZp5uK8lWkxNeoQzs1l8GFBfXOq14KLo7pWTSpWFSvN1E/6qrO
uAJP+C20n9tsGvc1Us2L/w+e84AAC7hJyr2wn94J1TxJ/ZYmFW0AMFCrUYssF+UIM8bvfAz/QgMu
5ZBbB78eSc20VBcuvnfHI/tbSvz0H9bbJpwIU7vJMJ5i59hO/Q5JosZ7FCg4nF+4y9taLSEUKMlX
qO6T1a7Dm1pZQInnpj5Bs8eBqJntLy3+B1/xYA4unH7v5WYeCBdFsw/Y0pv0qLCU4RZwMRCaENXi
ixjmO/TNvfui8Iy7FrugXdGWLXz9fp4/ApvOtohGNBS9UcG5tHeWG3Y9ccB+wFMRW7C89ZVoyd6N
vVjkT2klBoRZEnVlT/ik1RUeuKbKEXETcPdlVbobx8ef1GzB1EwVhgHnv8A7eYfH5iVpc2h5OOvu
ktIpslapFXIpFPbj7OWQDIoHU1DKt4K0fBCNgjrZV/mFUO69L09vV1secaap1tFz1cyt37dx/hTh
4air7FpKcR0U3qfz03tvuyqHQIdkYEkLVhEcegnS5QjKn0qUK/smPtUFQE8U0/R2DC4FOrb1zlcF
veOBUuBweoOURT+ys3RRp6gw+PoRGnKODAJ6eNCrdfCDgCxGuwXFy0Ha0fXAwfwJuYNyx4J00LI0
ZjStQucL6Ey584MezlqGrMO+tlx8heMUUrKQVbtFw63dpgVWCXQPomqn3CrdO6Pb/kJ1U96OZZ1B
lnDLW4Qq0TuY8bP80TRD1CL07WWHPhAVuqZUcfd6WARTJt8GN592HxwfVQDElcDtDyMMkckri40z
VdVNkjs9UqgC45M6GYlQgbcELWQK0xtgZ9iBg8q74cMsa9wDRZj2pkWz8nD+W753KP25VJel/EcN
R7tGH84S8qkFBBpBfpxhEzCpz6lufjS5KC4M9+7OABjGB6WB5nmrkx5SvZ3XQ2g80YL8jFzrdYuy
XVHuCXInDD7wdTWt/+A4ZDu4dFg1XcE3myKBYCKLMToJCSd7gdFe9cqA0Aon+Pr8y3xv/4ERcoCQ
LtD1dcjgj+gkeqKcka9W34F1Y3OaeE/4Of78D8ahTgO0UdHPXZ8voWVRXcipbcelVSG4GGGOZKFN
BtZ3+E9OeAcs3ALeJCNfh1yu00ZZOFTmqWzzJ7dBGhzyzlU2O09pNu0DlV8HqfnoZXBQ6V4GWXHp
+72BixH2gsIDovC7lSzXCaoehijyytp7akeJF5bdwkJTmYBBVU4/7F62x96wp4fQQlFrjjPvX9Zg
WwePfGZXi6pC1zNXp8gwok8lPksHqxGLvoABy6eS6Emd/zTqndNqidA9wOfAeNdZiz9GrZXW0n2a
DawwAr9scCJJmuP5Ud6ewAtaCzSKBCgtANu83rW5TKVZ+X19AuhZQYmkd1z4tx7lC4Rr73R1Yde+
jQtfD7dM+o9Dwu0yAzEiUZ8QH8LYa2ivo0kd/BjmnDNO30LtLoKAX51p0pdAYm/j4WVoh6ok21e/
QUbANtHhHAfWqbCxBkODdUh+SmQ6ITVO888YQWYnQIMj/tufEYYLKw6EiLWk86tzajTz0jBTD2pY
Vy3Fepi9Xsno5z/j28P3N4+GO0pKD5DEqmRgByCjy9oMTike2mXj3psDtLDEuTFC58KKeXcoWmHg
MBxBsLaaEMGtrjq/j05lB+mK22kjaO1eKTv+gpjBhcHenoOEhKDXCQ2J6N+cg4FR5INZ9DGXivXo
C/e2NSgagOa88P7ebjbGASfF8U4tSawT4siqrTiO6OSrGJUkPTu3wroEFXpv7RPsCA4/AioAcq/X
vmXOeBHImrWf5N+GNvuVZ6J5UmLcUcnqNoUZYKQsw0NvnM4vjndi66Wx4gp0Pyhdc6+8HjkhxExz
XbhP2jQ+5ohsjkhEzqGPbP9QfakarEqqKD4ij7xXVftlERE4/wTvnDIgoJdCAxVLihurOA9JM5/T
1tJP+VhtuvaHg1xYtOg/ndLsUvD+zmv+c6x1yY6WSuImfuY8FUDFGzD2V0bdb50EBnc+3owomBS6
ekaLbH9+ju/sC8alCgz+jSW7bph54E88dDaGU2TG+go5Y0zmUN3o278m91JZ8p3lupARlswE8BkX
9+qD5uhcRYUXnDq02D9MaJM+xi3EgPMzeqeEQPrOCEsaZLnWGnJVKGBfkxr0kmdm9XzFD+m4L+pn
FGeR0ECDz0g2uZVcgHW/8wWpGiwlSZDsFsDy17MDq2wIqxblqXM+23MMf2bxZP5FHTJTGT6C+whr
jfNTfcM1WBh0RJJL3QC0xhsSSxpos8mN2HuCxqev/QjX3GSecWMrbfXgy6bZRnhsb4XKshchJnHd
pxWcVroDmylMw7ukrGMeMum3GZqOR7uDtN5zXe8K5QY7ywIEAflA7kbEBROJ5MkwYNmMiKt54YZ9
Z6sRNZK126xFgPFLEvTHDWubpT0YqjGfSBJvOGFQbIlfglTAKit38CE+nX9x5vqEpmBJC5rKB/ub
YHUNdMF+ooLQb6mHPMjv26VepxpSk+BmSuBBL6Ix8HhFg7h7cNNQB0OlAQa3YyJVbKZH0SYXFq1a
7w0eCHYiFCzTsrgM10f54ES5Ifqivs+w78mT8gYxun81drPLiwVA3O9Urj4qYDSbFNl85G4t+BFJ
Jh8qQYc0wZZU+qjdL2gBN/a/qFCG3+JSf+qM5AM14p9ToO5NpA6zSiBVA+gsWHzVWwurENeYCkzY
ZIVUS3XyahHtSzv5ltguxH77ryjCZbK08Ggwxh0mIRu0Nwk+fLnIQ4Yvcez2mOaZ32K8Zy7cb+st
Ra9tQVJTViZVIgBfbSlN692KihhKSF0B8hqe3D5BpaqllVGB8KpE/BkS7ddoYZqfXyBv1scysk0A
RNpEeqhWkQmSMrDHtNSPI9Y+iOt8HuXwoYCVcqEG9+44FLUFgGrqJOtDI8HZo7GnREOtxtgDgYCr
sL4wld/H6p9lod9vkXIYBy5Enjdl83puh8HBIeERu7qu9Y17J4jLW7TmUTMmSdg73RBtItP3dnOt
yk2ranuxMxGnVCXi6GVu98nxO+87vjrTl0p5/W7AG6ojda/Hz0GFzKNO3OIG3Ir7gOkkjnRAcRYt
PawhptxwH3rZi+uiLHFADgq1rZGSvLCf17fYeopL2v3H8eH4RcDT6OGp6gzkbGg7b/quRpjCKIct
iJALhL43ockyHoEJhoWAtditq/yjtlvVBnQrHv022klVf8L26NCh48aojxneDbTccEhsP9giuE56
9/rvr04OCo+UnugP7sjr6bpDEHRt7Lt/Y9WsD+TfM4SqwTwphNOPfj1EH4T1qKBdPkaWeBotF4XM
fviodfYZRTjVm+LCKn1vI1AZpvJOMkBPZXmeP76g4hzWI2HcU9GHeM2iJH30IVdg9xzEF/acNPXy
9OstQXZqmQtDmg7iajQuMPoo/jQ/9QPJHDytCBebEfWRxcIYA1hXRA9dBZ7WNZxmi79Q+9Mr/fKm
wdfiXhRduUELACNJlwrWgMDUx2RyrNsqQubCmg3rQVXRjz6IPxe+2d/jkYIetJq8eynyPt8YHvTF
1gGmmozVIYkLBmxxpKZOjNxSg2snmN16/OIjmnzbKbPe1dCk8VwMhH1VBOqXrhR/JfPQslFNtIOa
ZH4RZRtzgBMYvcRhlNzZ8yyPBUJRh14gwJGG3rQLR0vc9PzBK4m618I0q1BgiqOdUWnO/MlIH1wZ
tS8imVKIlGN/8C0TPTEif9ydxuYAKAFhxSryd7lrlJsSRgMqThX4WSoJwUGyDbcw+KyHoIzl89j8
vlj7CddzR0ckePY30JLVtZvK8o5+ZnZIbTQNghKhh6JI/e0s8UAF8x/vwIPGV2HQ4TcU2eZOVHSa
UBlvN0EsxM0k2+ERR0Ys28wdIDJ5N0HwQLB0wrNzyuZr6UX1dYsTSz509k7D1niGjJltZYNSVZb3
BD2BhYhLINWNi2rkI9UKG347Cj1ywumln/3y4JR5jw5OlG7tWjvolsf2fSSG7C72KxP9T4mCepAA
P0ek4pnMM752hZp44Go8NpnlXLl+oHfBMHlbT2LDmFfDfPSdOcPkFjGSfMyLj06MNX0HPXQnpyBB
gx3LNW87Kz/71sQG5hzol5UDvNetPd2VWNrVCfIr+HqpD3CXx72Rdl9MK0SIpmgxF+yRLfPCSm6a
udH7OM76cRPPfYhQIiEr3u/Tl85w/Jo7XFQHP0dB3xd2+r0qbBzP6hYKhAFmCKmdeXrs0nLa+1aN
JnWvhn1oTvgTz2rwPsIA1n+JzlAvdi4R3o+CBB00gYPtsUtMxYdkc+2kPSJEN3W+fE5LmrCtPSAe
SWN4Q8aN+awXNHwGVe3zOORtx5kD2ZF1CThcwV1IEvMzyiCUSUVjIUdiuERheRx/ybxEHbtqwfmq
HPHBeJijwxhDr/Ibrzn4fTkVW9VMxcc8I1y/Mqsm22bgA7Cqw75M4vBzA/ES/VmQKFtXBOltHVeH
3MHjibfgDxHmKN1V3MOcFuPViGhCW5A54HOWAdfSUbNXGITY2E9oZDcxjGxPmGOTY5j4Y+YYDdoR
Htb8xmhec+fivXDd+6ck+S6DT/x8nH4q1HEDwL/+Yl6Ym7sQm7nex0Z6+sa/ZNnXsNav+KOLDF2P
LQ9mDBssi+MEP221gDmOJGqt+RNFpsD4gXGH7ed7UgxkJ67c6KlwXjLcSONsR11zI2aF+WKx78yX
zHmxx/Jo9l9VhXZuKXZlme8cPA34821fYAcaQ73GlVP/GINmg4r5FePyTJ58tBJUmqIXS51whZ2l
tbWpPM3hdx87kQBCXdJ+ar1vA+rMHmc29tz4VqBGJPGWzhBl49c7xJT6BjndY6u8vY/bcmE3i/I8
yDdKrCgY06FL0Xn2oeb5ZbLLY+Mwe+IAvBs5+ZPp33mRu2f6UYzDQ5OiGDbeEiFeTYvMDzpXfjFt
adkjVWDu5irlv72t0dz3san2pXGHKcKt5dwMVrPBUeDgBOJXhxAv+Oh8MRBGBjI+sAiO9kDhtFbJ
B9NsxVOAiWMZ5Ail2lOHmrq2MIDB+MyjgnXldwOrL3jMEM4E5K1QB8S2bcrruz4pHwDD3Td0LVLf
+ylcXBahFm8r/AGvgEM9WEWJG0paHiOru+dWOhZM2DTql6FAwnQwP6djehdZi3TU4D0nZrFLdHZd
wqPeDJzWlbb3vWl/oISX09YLH4xeIhjpbjw/QuO5u1sgOE6Z3LaquUXU/AeaGnvT7ra0g+k65Lvl
FUrX+OjiEGXJ4IcsFVJbEyVt48pxKlyiW2Sd2uAOn5MHgSmXbUZPOY/Avv3LT5wPiYNjkB3vJhOP
aWWBud97PK0tvyd5eev3yQuIhSsbq6KO+uWiN9cdWVAiLO5aMBM28CcKR/wK37Ro2+2ygOtKHCMA
9eTR9Iez6pm/JpA1jCWkiSFcfOSt+XNn/kTODK3/K7sqOEIxg8cqO8do9XGyx12FBDD9/CMGAFeL
Wuk4sQlEfO3ob/Y4PBRs7Br73TBp90UxXbmoI8G6rbHaaql1DWmG7m8P48fc587Pofu0iKjJMDgg
K8y3zA5z3G7DccLD7MU079mKtcYDox02+SBvEEjESyBD1A3/nu73YgWgvqzROPnuJqwZlv6IlaPb
60NX0qLthP1lOXjk4DzyNnDU+j02db0X0zgoWW3GDjNvOg6e6J9c/OvDEjVugGpGgEBHtNFT9pex
yHY2zYZjJpfjln8noVnISSGtr14/bdnGcd4e6QTTjz2J4VciaiQ7sZHqPsGo2k6oqc0nzjVeEi+j
1R3+c/AQVYX/BV8V+/o9FvG40Pq6Ysu5FOIwoJyL7QKdS4d818y08DgzFsuGJr4Vg9whoYzOm4Rg
Ib/albgd8TFe/liPD101hyg8Ya8esmRw8Gl/lto/shQEorROHiMYY/mfOFg1B0orHjph9lcJuj18
5zzGNK8cltXUgM7o8+q4CJiXoYVb+eAt1ZfCQHMR27eGcIOfYtX80+jMm4YvpcpffDMuzT3aYhVy
NhbypHTg+FfmtNwZnMtTXCBhrk3U5nzkAtktwpi8O4Yu+Xfl1Jw4dw2cahvRnoRoIGXBXgMzTDYJ
yA4fXM8+LEtvWQ3G9H2ZdMTFNnX28zy7d4jeQTHaZxqFO6boj+KItdfRQ62Tr2PwAzdG1zY71nsn
3A3GfZsGyxzLvbEziSgTOtfdF/K6TR6ChymG3zsmt/Kt7eMrzrpL0fHjL+e1QTbWHYcg4zV892lT
c5dd+cZ1ZgfRsm0062n5wXE/+NQ4eZq4R70YFWkjeKkL5yD7Gfnoz7gWLSLzi5I8jdm9X4bLmqKm
txnNDGAa1tfqoRQEns5Loz+XyGmmvoHFxM8CYXuFVW3ynfyW9XSoF10//8418s2MEDmfZ3Cnq4yy
GchBfrbMlsPbkIvUYozhgas/1uzIMLZP/BN19Al6uBK3TvIXXrDCvwuz/taICXq0cTOU8bahqFPi
7WVhUbLcPdRWljXG3cMfHoP/R9l5LbeNdFv4iVCFHG5JgJkilWXfoCwH5EaOT3++1pyqGcsqq/6b
sT0SAzrsuPZaJIjud06ah8C8qmssjnREr+X4kHNnantCl6O/SG+zcM7lqvA9WCO+E0vK32eemBe8
LYkQLzHSsdg+Sz1Jb8oNZARqY1j7fAKH2G24/pOjcOcvS/QyJlvYkM59eOvUP4AcI0T8TOZfaanc
LkW8DNo3vqRn5n4Rmb6rH5ggevOLfLrAyubaE1LMu8bTUUw8LUq4m2E8q9CDlvazRIzOzX7K+ARt
aoer404tQvfPEWTwxkV+sb6R08UM+nEeiwi5aVZWoQcD8bc0G2WBNEd9k2lPGKI9cgMbm1qYYY17
RXe2PLzDpeYieEq6GRIo8yGpFU/SJPI/c3R7m+FnFYPbjZXLkPG2Rrhj7XLxxH/Jl9Ze9lNScoaK
tofNBFRXuJN2ogS8mPW32PXImtczIUY32S/LcgRVfNZT+5YYIHYI5XdysNHJrDu+S5SpZ5K5G543
SxbUi6yHPip3c1xR1OyIxXaOhXynfH/IPDBNxrkkRuOVZUpXDakuKJBrAg/WfqEmgj8y3F2o3tPS
W0/Jg4z/DDRarDI+gCGNGcszNh5IUIN43dGkXEXMr58Kxx/m9iJVlDhk8lEMZNalucAGcDbAc20Y
ZDt1ZbUte+Nbz4Hknsh7l91wufiLNBFt7aL7wUlgV2MIKU1jOnIk5D0u0UMoVExdJo/hwJ5Jd5jo
+jrMGcuYjVsPPLVXqoyq1ht47K+40Njs/jEENsKH2Y8w+2mjLLgQjm6wqAVhpP06GVkQwp6JevdG
OjrMDGvMIZaxLm81qT/N2ri44riE1kMJTyo/lnECD/oW2VobnlOzbuV36YvsgTOkEUoQBgxwK5ve
LENIBwLQrus3pZXuAd/Kiqq8FqgyCHOrLU9yTeVt5a3oHjBHm93I64gRQxKU8wsT/RQszkYG4gDM
3wyijCyFap8SZn3TkKyMgSw+nBYN/3278sZrVePrBTPFCkT3bIPuO7yKatGGCZpHJbp/i6mIrgEB
86qpf5pylEQhSJxfF9vcLC3EAPLQc5NAWhpsCP9SS5JF/rTD/CzXkt2Q/6qk+nC2sZTllwz7/n+d
+KMjfZlrfSWfUKYXqE7LQDgikOWnrvIW1kJPiq9ordfKLLfoPIDshYq1djagG+7lK9k4w8x8FHwe
bKdnncLLwCgse0SAiB8P374oF0PuQtz1A6Rh3XV0M8pz01Eb2mfPeQQ1qnGX+XQZ69SlelKW/oYf
DEj8seVf7Ynpya7ZTigb4JQ5vPxX7mKNYAQKA+XX3Km3+ZQepNH2CNYHolFM8wqqO3nWdeatpE3m
7PGHPMLcTnmnWdVIVwO0lORfQxtVN0LVJTfhWtm4nntgeOvJSE551N+kdnaHho1krZUaDxhrVn9u
Xjm/3BV+n3WjURVgFDL8J5y+3J29askYbyDAZ+p31ybP8gRiMI1CXYk0eXWshnNUMEl0N+bLgfco
Fe87fziJ/qqDHog7a8taNJZ4wPo885NELYIh6u/5K/ySQRcNa03E6Ju+eZQkn78tE8qjPM9cPFZd
fQdjEv2VSp4hvikrIP0HFhIaOVS/n3Ab8gRqyGZ6rS/vfXnll3QHOeav/Bq+wKYUlHk/tEqaXyIv
6yh9muk8sbg8Hh5aKYyA908T5ZRqdyLUdp76HZIOCP1aIh6Xh9zo6hEUoM+J5qpzPcPy1VZfcLAY
FK69PEmEgEcJnZYL0PVb6Rhs98EEYM0vpNgffhAigSKvci3ja/73zGjKoD3yD2ylDJv4fwNWnScJ
Z/MFFAQ6xCYxwT7yxrPdWgFlVN+Lf/JeWX+QLjMkzYHkptihwhs4mYxQB4xep0dAi+X14i0JG/7J
rKUrD+dX7iZvII9VPAeYKKLWZOjX/BFi9pzsK49Hl2/BNLQ5fLmj/PVy/FIuoB+LHa9wm68uGtyY
M+nwKPC/5Y18lDQyPIuM1x0bMulQRhS8mo/EtK5xXOyJwUbAsVq09zIA4ukY2dLdfDvMCHITfRHj
8IzdgmoQpYQ5vDc1V+6u/Cy5asR6mAH1xiZEp+w1kpLLIM6zu7W0HvKcskcU67/1DC2QcCeaTvUB
M81lsY68XtqNXi4TVtRkHoD/S+tnhRg46ZWNeA9yx8ZExzjeyOMi/XeD9SQ/dgppbHgO2bzmKVmP
msFlCxpkYhBOhDSgM55OkDinoxYMIwoYMkPkoVlU+Qx8e27xrD+wPDI/K1MbFoVS2kwZ+lnVQTq8
2o3k/snjiVUiahMsjZ2+JUwQOkj71FHPkQ6KSwNJJhWoE5aW9dRRBe/LsxoXa4Miwz9HQm4+Q/fS
40QeM0K48c5K4Op66LrHEQOlDIikWScWGo3FTU1aLg8yDobvlbGCdrnsE60maTHXBWS7fAGeXu44
L+FrqKV64PU93O1cpD5JThDgkzto636m4LsEuPt/Ni4lvOBN2yy6svLsTGoSW715GxnO8mpqq1uu
BSoeMgWezG1vxjDCo16tnLOlkSedLeY3ZJKcWwbqY6+TVR4RQXSGYY9s6fcMpoq0evPgvUU0V2va
if0RS/cILACJoDvINtdMF/ljTSp3O4c5MXkPOxtwL8nW7cKymX4ltuECyKBnIJeVq8JzpzP09+SS
VoJGwdQzC6Q4iF5SGuKp1Zp0ftqgOhLYiX3D43FWjOWZHEBfNfYzMRsBu+U+jHoOr/hJBol84GRR
nIvvFzSYsTj/OF4V889qsEgo8SCB550TWyHU7lDEJpEgVFCKgPMcp7qMH5wKcR8MmIxIWQkF1hKZ
BfFy3liB9p+UbMU7cyfhFZkm+0aeN6Im7GFohaCFnC0+DdSbDOGlQVLkpZ028obL+xKCO5W5rpV9
hcZfLhN1+ZWWW7vUcH+ZZFOh1p9l8iGDBJY4H26kdbf5LfkeMceGS2BP4scw2JB9GHtwB3dpgrZt
eMtR4x0R+lvWdpU+yQOL4dUHz3fw8breEJmjqUJ1jusvvw2fUfSL3yFh0pj3aogcQBrImzo0xiZq
6nNEbi8rGyzR/x8xioU0a6lgYthlacN1HmWO2rhEBd0JwzcY7Yr1qainUeG7UyiesQAycRKJHZim
ir19O3jGxSQfxdi5LDE3gJ0c4mwvK5LyxU4fr+Td6Akl+PhJCV9lkIZcc4Z1kVuIN+HMN1Rv0u5e
/jFm+rBqM/vRaC41UVU77Ss7knHUoDMMtoO/I1hQVJB2LywXWV2Yx3pr0WvkjeSJYJvl405GcUcW
QiHonsPGNkz69Cg9YTULP8kQtqDKWqP7TQlCFQ5bi1wjMUM39PwDo5BTvlvJJyHPKptvsY7MwWDs
ZB1fnq0eI8Yn5kuzxcu2Zv4D5M+6lHYQjqY0BKdMmqNB0wsjzHpOCmm9bUpUVoi+SzY8JBE8VD2C
UJZifWfnbZyrzNo4dY6wMMvoJmB3ibqricJLM6wsYe9CT6f2+gOWj2MYwmGdkazbjwoKMOyCEy6b
GgCwmBA3r5oT9GTrgaisbeYHYT/qnbvSi/IJ8hZ5A4byTGanlm1ABzZwS+WnYob7yRXUd7qDI+Jv
MioXRbrxuAFDr57BaSN3/Sq3FvT3lTR3J7zsdnyL9K4dZgtvKO1VKF4qTEgZ/ZILoHBjZC6Jbebh
sEle+lZ1g8JkjxWQK5kq0WY0sOFKyVAQjg+RJWwwGYm8F0LFyavu3lZhkmbt/0kpEg8NF3sHl7hf
gydBBTRdaxYM310o4yMXRmAkxeBYGIN4iW/b8LVLnml8oX45UQJFOSKcnDt1etsZLx5PMj6cpxr1
6WJDbgKB03SFaA1C0gE1mV4aHMpyihkMZhhE8fcoFdRbYTPXqlVUvwCjgGRq2ZuduTIJyQZMiEJF
wOWtvYL66RKdqXpJY94TkDjgRZol0HRxHghyunncdJiJhcA8l+0rywqkB8cAdEvoO7nphyBxZaLH
Vi5oALjcn5aKXd1BPkOC7FRZug4p26m5c6EeEJHni3mf5Vx1edcEeigFNdcVztBpvsaatx2pp2Kb
Y8+Rawqj877EIDpTvDc4pYzTk3Z3UKZQhZD8OPJ4SlOGByvx+0RK61ZX15WOALI+bLVBf337ftYS
9HPkR44jQ+yFSMCZs4O8OR5VnsFLZMDoqu1Z5oJ55teivZGmUdoKaUzbMJWti4FhzbXRKeTaLWjB
cTU6GsP0CArwtMymIEjpsgykwoWi+JMVBV1VrLjt3EtpEOqSG5F8l8dVGu5xvM4qPjD6ReEUo5wa
+qEcUIeEoVGptYP8Uz4KZ0fjpmAA5Y2mamzp2S6nc8ea6tQoO+3RNCr5Oamr/pQGjUTf7a7sFgEH
Q+uHxQQXFt/HstDyVqZQ3W6vCvDWncv4Qjyuoes5ti0pJoCUtVt1OBrGJpq7TtT7Km3PzoDETEiu
MW3kuzC5iZBLfuTosC4hVEhm/4Ds/a3DuWLnBH08V5+DJcYdZI32aJf5EZ1Mn4reJlZMbTWP/VVT
TGkLYYWFrZftLfQT/5yg3eKuRSIhhP7OhSpQhVu8K26o4MR0oXlxiLpjLqtXljQ1qqMMYeEazW5S
qzxkhEOY5x7qqlVeN/swRq6pshDkgiqK7qAya2i0YNFE1MuSkdpTKeEAGb/kb+W2dciSw8ANkxVw
DQLh0LJPHeX00S6RUsh+YkxobVHb7XZh4W2mzP1l4JwM/AuZkEGHf3bEVRg6PnTZjCA1sm6IV5Un
+WzrhYeZXFl1kE7Rib7BGLRydLErBtQPce/SJ7ia84IQmF9q1lW2i3ICtoFA2HInWOzQukme6FTJ
C21msUzDJHRJOFKb9ZIhzi69aeYgRz12JxkeoU571lBxUOtFPoE0Om5hHifyGrnrIfy6I5phCFNK
sZVDPDi/+HYb3XjVc6aLwyjALgoDXRovPnQwBmrYFD3HQnAD9Co+WdgX6bHAVdJ5fcGsCvXJzheE
TLobjOGZPkKO1dQm/aJPw3Wyo4Mzfi2Ta1f25xk2JY+v11JuM5OTNK2TGq/q1jhIt88doJABsIK8
A85cOBHwU7InxxNmsAuz96FZ3FexcVfG7sVAKFWH2W8ZHLCC1doq0bPiiXsTmYHck7qZmIGEJjd8
1Y4GOg7pFfpcRjpcVK+5NkN3Cz3YIdW4p4XwO9f9NYiv3AaIvVcK5y2piTVVWk0OPjLKcdz0RmRk
wkQ8ATz5MVY7sukDDGx+9lqp8wPUW76gc1Ap4xZnl87t1zJ+kTcahlTfXdStLIGZXfcQuopHE6UP
GqT+MgqXzLobHX4/Qiw57H11HJmHbrcy9hGMELnq/Kgl9aOjjsiQ0r9KiQZFGaKOWNARz79QCli5
1FloaV7rGGLo2gYn8CRfL/fBZGEFJUJDFLAuIyya6NFWhlzIv92kjrnT0d21FyKJzOhvYIgk3M7b
ZpVrtCqpAIdxtRsNGn8uQY30TLN7Y6DclLaJryueH8XJbV9D8COjjTDRd6650CPNH7tZQ5+96q+L
XT9XOO64Jthytfg59Qbkiqb0tdccP4vUPcAsfwIQOBJm2dZAqSoKTD35NaaQ7WPIehLTJPvh1lmg
VgUqq9ZNzdbnKKDR1qbSJFmX6Ssk3iYbswvTO6eeo6vR2RAaY2FeG+07Y/BrbprvUoc0yH2Zhj9D
Pkx3eopNnAKtgMpaDgnLy0TTPlxyZIawE1kcIPF4ihp9n1fNRuuUm3hadqK3KB2XdcZ8+heBf3Ln
5R6SWmQJEJBph+6xspsf2QzZvM5kqmwKpCZpXNzvlQxxrMJj2rL8VhuN47dxg+BZ7TwsbQc4JHt0
Utquc3EoAGuzZxDJNXw49icvljvmcPcyyAkXGxfEHDmsfdMqr+ofUWqhdQm566oetdU02lw8OABs
cLTSeDHc6lt4dgag+JLIV5vKjyw1v0knmFuaso4W75S687Pe9FfLKEFdSoEcum/EOp2l09rMkQm2
346uq3bb1uFFjGWBzyE6giHjBurGxyJsJc1AwO5aayiAeHNad5PrRcdi6r4Ca1pPBRKjMKVhl3Kx
spAsnaqC404HVbaj0YxB67e8S53yseiHCxS/68z5hvpDs5JVx0jhcuIlRrB+KFgvP6a83VcEtw5m
T8NbLrqKAJiFy1Y3+oIVR7VJbqa8Gza9LYiRg8ouZkLH6Mdk9A+GHR40RgGiGpx8hUwRdnhruRIo
1L22xfOAar0zkepghS0U30pKum6WYmZcsdeaGGyGlr528biVZ7pT3WdLTwKTRKotEKJ21S+xndzH
U3JT0OJQc+sLem4vldudCmkCiEkzzQZTYKsP8uApnbmRv4hVyrUs9MWQnLHRMjJMxZPDZKT0Ew4l
7kKjso6J6wmHM5NMRKvGTR8/pflAsZ+ARQwlRlKuC4lUT9xk063z3O6oNsuN/DtTqdtFMITBlC1d
c659X/cgsMnN8QzeDKOQu9CMnh8x+rDOP0hLb5Or87Q/U2V6AorE8R7WHjsiQyJlikmhicsBYjNb
sWzHBghu1M1bRnr3CcQTC3UJO1IGEMKg12I1K78W5tAeEiW3fDMTxnoxIiillfbckrROcflNpnFa
Vf2KBu8lcwRcz8tOJnq5CwJhjo4jCCd9QcqR0E+J6mBWlS1seL4n+EYjSTiGesYhhqF1aAtx36jT
Q5o35zQut/Dx7QW2HOQKqKQSwWIListoOzFD2ZvWhslkFz3w6Affdi/flK1QCZyddvpiK8WZcaRA
WlYLTb+5iu6HJdbwafplLgVi2LDT9DntAeMog6bMhGCXtrmqi2PYZQczcuhiKwUSi3R4CTS7O0Bm
3N408p0euDBB44HbegdeQUchyqipPNnfPJE/JYV5wm8eiIsCxBCD2jD37lJtW6s/SFOtleEmSuki
yOmPMEMBMtICYJNU1PvBXS2GB/xZLZEqmI4TAhaBMmJJMw3hp6Hq821tdhwsvddOESTA6JsDtl0a
4oJ+igrUmFqOoejL/TyFytoxpxrdwrQ6aCj+fmfuzDhqDmnZ4iFcptm18XVuUfpdZ5advfSVsP1W
0QufFgUCeR7gWgfWLFplvb3tHaleqDHgm2WQVqrxYK7YZBrQdj4ea6Nzkexc4AQVOjqIg+PRW5Uh
dSJeIeQc171t1OcCVCHob/PRiwSKXlP4M1W9b8vY9l/UpsnPuTX1R5cBydsQaMzOFEVzmAAynjqd
mLHrqETZNtKESppOvtar9GwbAzGGbAjBXRjdtu7M+DQuDlp6XTLyAzgm09K0gwF62UAdIySUB1Lx
NUDs8iZL2iL3p5nb2HcNQmZOQpwPMcm+dtVn+EHBBI5TXm11q0JjpxtgLUb+i9JBaUzITMZcaERz
+4sRpc4BqS2E04H57pusbXwxhTl3znSPZhcSOc9zYe28brC/2ZwqWInDjIGj2Hxuprqh52ah1umK
ebhTQWDeQkqREUchFZqUscOOGLavF9Z00sIp3bs5ikp5MsePnAKobUMkHeBXVnYz0Rl1fRvulLBK
QWCTL496F0JtWNcndxrCQBUxlNOhok53PeoZ4aZVQBEBU3KrO1tFSaMRRvxogX8tSYqSmH5FVNw0
ZKfl3jYX6hJGl17Zi8ofsq5dtVqob9TGdfClszhA/FDfJDmJsZYk4EHcCr1H0Xo+Y1dRAFuVRU0Q
XERYOGowOn3PUC/sxepkGetsLPU9utDpHYRR8DWT176kHKg1OCgaakqdXedS00+oQHuBgg7HepkT
qwI6Pj5VloMUvJZHAnwY7Pcra5qYMIxa5NJ6pBhmynXeeM3qCIOq5/YqLfTU74BD+30Py28DC8st
9bT2GjqAe3SzXzZVXUynqHfdx3lAG2+siqTce0tVMCaph9rPsUry21yU1VWjNHbMY1MESqq9JG1e
3xpVaAXVMj5lRgce0YmVQGPuIYi0xQVjQQ2qR0N333RDzdGpaO84aDMXoiuYi4nM+UuqIUudZAQG
hhR5D72S+k5tN5vUQR1ThaR3heO3HoxZj29ygU3LuSBIDOvaQerFwwFs5/fIi9PUKKSabmJWvrCc
CTBdqB6MPqI5k1JRTvoEiOxcNqeoU+fT4qHCRie7O3s2mt2dq3kvYJQnRDFJMrplOtoVQXzVV5lv
soMIIE/qFiqA7tCq9XRUF3wA2jRIu8egMmnD6wki4OVYnJPZkzqklbkyqiE6T22dby0Ij1fYH2CR
DM/7yxIZhzamvVYB4gYa4OYvbhhRrm7afhMtFn3nGK3L3FFndBg7e9U4lbVt4O7Y4NuVu8lQvEui
Ivc0aHUsY31UTiOlDlKoBRFZHcjA6vxbZRr9PrGULoidYYEVRXXIh9thM+bw6HXlUjO1pKq+288/
e10Z/TIy9HNo5v1dn0WcFwN05jC12vcQd/6T7kW0qbymOqgZSuPQ8mW+NiSPauw9ZjW32C7ETqSV
HThx3p+ruao2sDDSgDFr7p2JNusQxgPYVzQiWgwr0W8Eq0UraOdYQj9DW5j4YatCKACn/XqIWINF
J0Lr0KkBNIewcNcU7kmz+jyol8o9GnnY0eFF6ZPhUYlIN1OKLNBB+4uSeLuI+amdbXKWh5mSqgVz
8zpMYXnqOOG0cg3EAQWWwsrLzndDqtpR23PTO5v6w6AowZKQFgHBV4Ny8SSEKRS+VtflL1ulGFPk
rViVCuBuVRQuCNkYrGCBxG2OC6S9JsmmlSKDR7d1j9SFs9UirIR0bKmPnT7RzHJBP9ukj0HBbLaf
uYiFjyliLn0xRfuoRd27cz24onNA8NGodX5kVPGdpYolgBlCHAXVvHVk6TDjzhP478It6TJbvcXE
ipgfQmaYCEW4rdGUbsbUfSojm7lPx04fMUbAytQYmI4V6+ux5tKUBQdT9YZ2l7c6ic6UEp0Iuha4
ZQh5XeBtMWW0FawSXZCBLaM0CMfQpYeLYx3aJPoDOPmD1CPwlwrhx9jpIOSHGeJSdALDUS3LrrJJ
98FjfUtTfbjl3oOtzhvvIcxzlQg9Uu+R1mo2+N1pO88VzNAwViNHvMzPCab2y0IMBgzURNVQAppH
bwDlUsfNNUoU9TZOTZr7uC2m+I2KAKMpfw51I5ClHO6XhWnQVKNeEXYWuJUMfSHUYJJAK0GNodk4
BHnP5JjVTMp6zos8QhTaaJ5LJwUhb+pZ0NDGXyu2oRNcef1elFECX3g2AtBBhQz8Ci3JIumoic+A
0UOr1rZLPbQP6UStKqsN+7YqmM8rmghi9ipHwlwT5DI5eyeIIw9DbOfAhfqDoUh5W4WipqKXN46T
Vn5ZO+a+jIben0Ii7n40mk2vt/12BBF1CpcFzMgk+rsutdVAL/A4Xa6XJzUap/vY0qlb25B9CUWX
DN6EGZHuxY9uWmeHWkUZZzVa3Ze4R59ebTugOLFQ6a5X9l7pmY8UhWZeO7gAN13WtwdjWWioLrGy
S2IpQOAw7bXOzWS+ACCnkN/P5bp0IBpXe41mHWrI9EiN/FZ4zG5ElUWCN7Yz6Ze6rBJUsM7Myg9n
axmy+78P/vwx22rKwaP/DK68G3QyohpuBeHZlyWxkRKwmqMMiysvP9u5+1C6zjczLg6RoWFGu+GT
IUXtw7EZhsAlaRRqZu/J3rQ8DXuX2Z1L6zkxYZqCXnBCP5GJ2x96YyYHb3SKp1JFWxBRzcrPKVbA
5chUSJV1+lmpbePx7wuifzSnxAAPcivE3AasP7/PDTH60kP3WzgXhlU9XEEabxihgIBw6kZw5G1O
dTPU8+0yOdQjmZC9U9w5v4lQSAkMb242LVeZwiMF7yoxQl/GkJS8JlrDApXCuUe2VikKJdCTijpO
l1RoAXv5U9OieExp5RvkHOBHF6i0PpmI+mimzUWVT7M8dPkYaf79yRzKLC6KSPGViwUiRfdyHkcD
Cd6683ZMW/X570v50bClC0ARlSfm7SFJ+P3zSq025mxW+yvDpO7XyijLPXydBv37OrsUE/w/LKu7
mgYxfikWEX/CdPHhRv778W8n/z8DYPWQz8OQ9t6FybpolY/zkZEmQEI0U83kwcg+G9f+Y+CWmyQV
SG2mgFUG3d6NgGmTy8NlZXztuz47jUZM4hI1n4nZaHKX3k+aMSHIbC9Dbdof5C2MkyG3EPXhJVZB
BVM7ynHTVXYnmHuHsXKkCgpBksQe0iD++4Z+/IT/frT8+X9WVJh2Nke50V8Lmoyr1nG/arX2GV/5
R6fUY3IVimjmtr33g9RRX+rQSfEhBOsPSqkwAJTdZYbynWm1T+gYPhgRZBKPypttQyEOu8zvz7O0
OtJgeLRLTAxYO9VXde63S7J8Ntz5nnIFG8vnuKauo0UJcb78Hv9Zt6m0l9A1JNcWgADo5WhgmdTV
vFZShoDK1R9w8+lqWuqbBqDX3zftg/VE+ggGc5O4xdPer6drhSn06FZ0bcW2nIma5/w2raeHku7B
//5JGgx5kkIVE/Oe3YLxMbLhbImu+aytgd4dGwAhScpMBIXGv3/UR1Ya4Tib+Wam7VE8e2db4Oic
qrHVo6thV3G3csqFwHGhhq5XHjrq9PnXgpmwQMkZsGoY8gq8ilBEDR0lMMjS1pmutSBb3falUsce
zZWxp2NTGLu+cMSRvKm95ElaB165UFtEJpLxOiVjQJM55ZYqJ1iGkbE21Wo/WcU/DqVUaYZGTtLc
wVn5nvV2oDSWNBSsrxOKL+eF3/oxmkX4EA/e8Anbwx8fxbn8zyK+pwghiJZyn63yP0z9fnT6DO6Y
JNN24GOQAcB/jv6SjcKp1S5mxodWTm6eGjW8mMpwMfT6kzPxgb3HYvz7Ue+sUxGFdt8pnnIB4bLK
nckPQ6gTPYnUAx3x9/OnfbR0ECNKRWQNOvo/KUGS2GmslueyfyRFjQIotfFus0jN9WQEwSMha/QI
NQBsCKQztCiBRaDv4vKT+23qLOE7h8Bz//tV3j23SZ0M7dXFvbiIpN7ac5LLcVBlXQwpICKG1hnl
WVBXaSg3IubTAlMAc+sptP0bTxXnlKoiEtmaEjSDHZ5NkMMAZyJmf71SY4hXJ44XJh3+UB9BodOV
GazIWztWCuNehY6Ny+TkMcr6aGeJ2NooZqPfNubkvoa1YPJF96INMBXE4tOR2Dzxpo1XN7VfpZTQ
67l0gmZBq6lsTRQHspJhlZy5wb/v1weeyzPYKRWPiRrjews8F2nLtzecS1M19UoAKLJr5xNv8kG4
g06Wxwg/nRqG+eWR+c9Rb1Orm0s4nC612I4VpYSq3i6VAHuyU2kizGhBL5Hr//3BPorff/vUd/F7
2lLEom5lXSAKrffdQLOGGU8B4h6sUq2GCM05aurHDOXv0b0lF9EKept//xYfXT2oAC3T1KiqM93/
+6NX/ayHlRKn16EUx0YZHumjB1ahv3RDiuLOrL7+/fM+CoJg69MJ0GHr9zCYv39gofRo9rhaelXM
CIB7YVoxcx4V4lNaM53bRs9ooNOK6TI0T5oRVDLUkL49wFP6yTf5yLd7MKzgWaUl+IM5MFOLKm8t
6xKC3gfQXFV36UjhoffRu1vRzaRtiRA0OdXfP/gjAwQjAKQzfLZKaev3FYACddLxttE1El5Es7ML
g9SxOthTtE95YP882TA2uAw2srfotr2nWaIJO2ain8gRwbUoyQJzQEN7wTpPhnFDlguzS3J2luYz
ZYs/nYf8XEfSLUDdrL8nVTDDNCrUfkqvbjlfxlHsdYf0yq6Pjend/X05/zQQmkrswnGC+gi6pXcH
ytRKqHEyqtpMYXUra3TLlT2ITwJB68+F1CXJh00dwENi8/1hUYWnNY1mhxcDxfqgBqmwTuIuP7hO
z9xSFHbrYcRQ2iLu6Ru6i74ra3LdKQSSm9cSQF249o0oRnMbjbW71ssv7fhgA/miaGYeu8ocNk5P
q96ejSWoswyyKqvx6BWWIjkPbgtthJvS29BNATCCKZlm7s313KrVdtQTc6eoKeggKHyKEXZud2zT
E1xF58Zyw++xK76XIUCshHnaE5m7R5GxzjZ9MaxN5UlBxH3t9uB3VMXC96lg2RJjSAPck7euDJDK
hbOAx1VN0OeO13yJo1rkDEuFNrDNqvSzinnd/3VbYVSHDZDLSVz9B3kkfXjKlrG9XExrMmnuUcYR
3vT97x8iTexvDlhyaWLYDQ9FRgK3d4Y/rxEUaWn4XBKhVYdElOVzM4PzgM8lO3fe0GzHuEEetsq8
T2LFP62//Gj4/E1H43r+IWlThmrWuUZTXYokJ2Ea/TZz/R6Am4REW4cRGcCYLtJUlp84uz/uiwPd
NuE3qAVoWU3r3X0pG69Py1ZUl8aAR6+votJPkJQO/r6yf9p5SZQn3TZJEUxo70sWYx5zWpo0v6Ar
sy/mcLOozoqRNSwebMJmqVxQC3ioRjhLrG7n0HL85Av8YYIcuNAQTrGQhoCd/72ZNaBK7jqlFpe2
SjV1VXo2o/gT5hg46WIGaPlFLzSvPEboF+sARarjbofMy7m4VgEwVIXmg0YpyPWq2Wv9bO3DSYs/
cb9/bgY6szDqIDlt2bSr3vkCvlNh613U3A5htu0T87at6qe/LwRENvYfro6iET7AQzsKYSNEl393
OaO95CCojPI2jyMfMU+QVu66pIfpOdFJePE+Y5q8QFzGcbojLVJf10rfqsYfzWJerHJ+TZriJDT6
q96Pkj96+E7stIGkJbqJi/YXdfptlYQgDtMnM4n3rS4uegnurQoFhebmpBXJtaWdvvK8CRhC9dPL
6rus81ZtjGBmM+5DAfwrL08JEn3GLIK3LwQxtJaYG1SSnpekX88MN69gr7qLAIhFrb2mZx+wejsk
HwuE99C+KniJAMMVNdWPsq6uhjXdO7F4yhY0sx3QvIz6ZWd1yJ2t3TQliL/6fo6K7WTO963qoTzt
vhDcPprL6FfAEdO49YvW3Iu5C1yddiflhqwKd22lrpW6vOOAv+Yg9K04ztcKWGD0Mb8OevOca0hB
EDtWeXWJgRi2hRaMuQLMU71JmNZbRF35cV5enKz4YibJNXUZIChMRADNihasGNcaIQLU7kdPne6r
sHgAo3ZsdNBX/DpuyLmjkXoYFnNrgiiyx+bZkCxbZoITGXJrrcAkBr/8xqq8m1wBFQSgILBsKPbN
YvkC5PHUjeW9YyjyJ9aJn0wyyb6Zm/E+itMTElu7yDbA74+Po1adEqcFhGyCl086VFSHrynoi9Wi
ue62Tf+PpvPablPdovATMQYdcatuy92O7ewbRuIkIHpH8PTnm0rOxd6Oi+Avq5e5rI1ND9LKmR8u
y7jrq+6dySTO+swNxwxLoUp7P52Z3znUkEP4kdFzuO2W8bkL/Q1z6p/tyPs0E+vW9pmSSo9st6ru
DeoCJjM+eNXlY+mr0zmnrySq3a1H1aTZ00PRUW+Qzb+62tjbVAUm43DTpsM9IF0nt+ieLmW8L+gD
ast2l1IultWkr6P5mbKXnS7N8PO7OApOYzKcIGy3t3eMBE+4lvm18PNoM0zBacUwpAsQBFUF7FKd
EExe0WsW9JSoWfcBacQgqHfghbbrVUkzW5E4+2l1fpzm4Wt261+dF//nU17TRPbnpSn+WDTsJlPw
ayF2NSuxdwnLm7SneqTtzzej7d7XFA17VA10afQWehdCsP7Oci7fhrZXUH+TL5NyypBCc8cc00M7
1TcV4AVBt/psOM6qp8ZtnFos+Wh3OVPCS00Jcj67XS3Ym7NhP44VFVETJ9z6T2Hux1sAV+mmmL7T
+BQAy+7Wez9dYZqsmDjjrmgFL+6qxn8r3OVhPKfPs4dfWDuH1M/H7RSk1Ck2DTAChhFbr1VKaaxF
6YFThf8BiRFX/rofKUDLwzl9DSgjv89wdRjO+mTM5ng0zyENkVNxWw0XUDIoJrGre22yLVDENX08
/G5K79UR5lDbnCw/J+MCPLtfA6VAIiu2yTc2Dw2tvYFG5AQRDRrezmvCLfWt25RuCqal7gQMCBLi
2ommG43Nu+DoecNnElO27Dsnx3vugolFgjvRbu3690ymv6exo6VZF+iJe9LOXUZ3Aw2KYCjYxeqB
f0qWOrC5PS4U+xCfvjS7CzPA66g7abFxMG4DigA8/x3HGVCg8aaHWkURvR+fvPB7Z7lbP0i/2GEV
uVf6oe3dse0DSzGRegaY+eZsk1LeE32hILb+mo35rl8x58bLdkGfvpnlmUQVhaYmAG2Vdb5v/GxX
+AHB13hbgFiRd+4+iT6ph/psk/KIXzs36TGr5mfKFddDfNl39GvyorTC7qFawG5/lZ51v8y/lvx8
u6JcZHKaYz6pU+raAK1Ttb1nI78pKSsGTQWEK/qsiFI6CxhFIy0aafs0Uh5aGX9AlweherVhjxmN
v+eu2fnWsHHgF4LG6jzyu4AuaOaia27C7OmSxaWjMR40k3ugtThw4m992d8XfnSivnPTD8nOsoCW
T6js9yihTPYX3tHStAJiHVA81qf8OE5RX3A6GfuLzLOBVoxn/kMC+TRMGsH4UpXp4YwS8oB4ECwF
yzW7BuS1D7wn8PsmYMq+LH4SAZ7gg5tT2vEGT/U1pWfTp4uIz/QfYH/s8LDJDvLUlARoEAGgGGzs
/h1rfBMHL6DCAuj0rFsdQ8YFgeFlgJUx+ztOxoKU+ku3BY792TOiB8nwZkR6hWCb0a+FzRIDOBB7
8/M4BylAKdah7i0KAqnVMHwRMDCmG6f7ral+jumsc4o2fRRZlzOJ2dt4WHpR/sWwdzYd3/lOvRHN
kAN7ictXYiOMS8qp5aFCNqCXsizbe3T7Nmja99himO7y0zjXSIfM/Zo6xhJ31Ch33fSUJs2Nm2a0
ILzCBnRc7u0M43X5mSY0+M3Oqb4Ep4pMAL2DSxHQ9JJvYroO7L7+gim3zHsfKPUR2o61dib7zm8a
ZigHW3FnMLRrM1vdtvBmlhc3q44PUiy3BKg67y43xufcMG4tAEVw/bbVxaPotgKOh+rBdNpfeVOC
w3hnQVcJz5allgYsoGHutxIrphSCfWyRCgBj2RljJzhJlwAgm6k6akmH8a0hAe7UVP8Mw3pOn2OY
lXsXJ3eOSwN4QLlLchK1MreVsmT2TUNSg6GQU8dOEcOb0fSnYrAOFu3gFh6jo30IRMC7SenRzMb8
KixptNhOITKUVQVLqpWZAfjkZIrC5Gua6Qgv6Vu3j+JuixIe2qMIyVFDSj+qB7wZeTKK0g4cj2Re
Hw8HIoN7i4uliuuLlezH+TGcVBLwYwULaC0GOWuL9ehInMz56jtwd5GeRfirsFTRmd/k/q/AX93o
8f6lOYZMNxj5a2z7jWXFgBGltzariWIacOG4IK+/LE4Dr2srivSjaWed2x+824rffZhKf1XO/p0z
/e7S5OAbQ8p5+ScrXz2z+J5uFGbjUS3zY3atQzw8u6LgBXgTP6W+LqvXJi5wXFM8MwaPpPAx1xZa
1kt06b0JgVAyeGiLacv2X7U5vRRIxkdYZaIv6kyyA8Zb+vnGTts9teu0lzLCay6cG+ec/TVxtdW2
C8Bh+dZQYmknDVU6z1ZDE2UbP16W+KfNblhPbr2IQB3/vpvqXdp/nDE59PY6yJ8KNwS+mGKwsb5N
TZqD+u6kw4HRN41tHAuuUsfhW+k9Q4s2xGDXBuV14N9daVtM21WC47GFpvbG8RhNfLPQnTzbI1Pe
w/NjUhG09sK3NAQEvaLI3jRqwHGs9TmtfpvLB4KFIy/o2TlvirlYu6sfYo8zGkDnBkFZFCETOwGD
xiPAvGwDD/MGYLee5i3TGKhmecm7/JjZR6eYvmk/Hp1WFHH+0V/Wq/kPleenoXJoYqKXYmiYvNcc
GzWSZPnhMhenFL3u0fAbD+F9Q5Pg2XpMBkbIFAnNUdGTx8yZLWA7TzalleUyWtu8i+7ncCAlUHkP
cR/+qUcC5M0Yf9bV9CE9bvTTx7D4UEblvoqPzsz2XhxQIhyuveZQMVb3JqWemzSdHmZogtLHhyK2
TmYQHCxaMQw/2A1ddXTaId2i4AqU87xLV/EDcEmPgxFupjPtECNdvV3pvDTR8OMc0jHSdBkgn2Ct
heH02Ifp+5SPT1Xo7MaiudXbVwVlnDQrUWv44HXLrsJPccIEg8Q50wRAMS+GPX0Dkat6nPhX5BsP
lMa9NElyvU5zwaywWtTxdNSRSff4w/AzuXjf42oG3IgPDmH8VobzY8/gUy/AZVrMMzJoOA5eM6lW
5dls1dRldG9NlT9Dgi9lG9z05vKtm5pxN/qXJ5C4jxJ0K6SC5zt7htdvhzQ/xfXlvh2jjylgnkm4
/KKd7FBZUwDKDI7RUizryZy/J1SmoiaODBUf1mM9g09QPppxf+MOyaHshLdAUWIU7Psyf11N9U9K
Q24prdoXdfIQRc3B6pxnQEC3vpN8dsgrajf2UxMuukJwn4KbzA6/GOvxGONszueEmjv/hmT6oXMj
MJ/oFgit7NRkcL9Jv7xICjMoXzcN8YdppEjo8jtnpG/lWAfyvRVLbzdWkr+OaSM7FXOgH9+tegUU
n20/FFN2krikWfR7lbqvfty8tGX2cD2d+XyiUwvEHwJn3niyFybYm5HzQGEtgEzVZ1bRNG86hz4A
9Kajjnko/LvQIVvMRhfH31fL8mC23i3NruvQbGhiSDblKvzD7K2Th7oGSWnrJv1L6qLlWwvwTaeN
qe6Lv4uUGOq4Y/Tfr0tc3fpFerqUz5Q2kM6ct+653i9I2w68oQaggRBduapWO/GAm/1HWGMjE3fk
Qmp/fo2XZ0QrUW87sbZMDSmGr4aOarh7uCDszxufzKw/+3RQeTsJHAd71gGidHH5fA70WaJgFVPq
8hzQn9G6q3CimSLWGnSu9S6m6X7K6ItC1pQzdVEsR4ISW4rGuo1fnnio5LBUb38vUSJdQoUGGA75
LptXP1LH2gfcrDn691EBAu4wPYRDcEgnMEmwoMwk2DGreU2F3rYDU0uml/5mxgM8043ao5mxIqQc
6fcPIajIxMolFwnWHUWbUPWwWCAKJofQAJ2FcCcyZq0r1Cl5wbuEstGnD/qaASJDnYYWqIdTIKNj
ic5PzJI9RsmXdcHHV6iX1hFTbdT2T0K9bxju85J+StbKqpSWzl/M+F30YFTpK9vHPZBB08SXe+Av
tCNuwSXWIJNosQ3mezOLD5bjx2DSrgMwR1vKY9DwHOgF58iqt5LHbWwTHW7vPXfcDDEwrpcbD6fB
6t8LH9SU8by20TqcNkC7FFnTHQbbFudvLIqQ7kn6tLgQ8MwgCoBeMB8W+zsvvZpcHHZMi9vwI0s+
LcgPw9Zwxp3Z/qqnt7ToNoCO472vbgzQnWpuHCXoht+lecleXf0k9qpDjtzpqu6c+Hxr0Mvs/hGN
1tF/XaemTOIceYuOOjrZf2Zbrqf5x9W073U6ZZBtRhNWs05AZx5YXLic1xwpXQAgpZgbD9Evn7CI
fWZwGnsZHyZWHs6WLDxqigX/t77gE7IDVrRYEV1o73203DWXEhJ+EZuo4WaayMhyfktm0ZI80GcU
0q8J+GKAOw6EeT5oyuea0Q5t/SLOTGPzANm3s8/86XbduJdnWGQADS1mIptBGV7s9urXndP56K7K
XRiZ+zz5PPdMPkMJ28YhpbfGSHJaELgHjk1ms1jNHT4lIvOVu+9TA7QZY9+azf1ET5ElugUqj7/k
IsWnvu+py+e6+JFzIahNMhtgFjbD69gitNMu2Wblwd/zdIsx4GJQSSaRPDHqB/bE/zt8QQcqMOzV
zcpPHyvssTyjMX74BhFxdj4Gqng+sjQHYFqAjmNKm/cM0dcVg8Way0ZyR75dRn6EbEMDbNJMP7fs
DiD9YCgRh3yujuJnJwZvjWc5kOnY/mzG5CCmsdmhPMiO7zm9q6uYBkedkYS9vg8vzVZbT5fX2KVJ
1nGO45k34hVgYOsh4kkJW0hGr6tL4cYyBi29b5oILAJcmlW8OfcfslKwNUG2RlqBfJiYx8nzTshI
PcKbzI1DcIERLdQLv9t2sm+Zn55jF8sXxs8rgvqb79G6xr1zEOIq0XfL/nDh92Dz3ETD5daZ0qeo
fMf/ucca3zREAjwprfFMM7W3Z5nn2jjqVVdaAvZHwJxFcu/gpzKIgAkcuIH9c9sn20ud7q92vP/i
0WxMu8W6RpgXxs9hRbD1wQH9pUMjyShdJDU5/Yq2yRXpTq168pNb/a7DLQIz84eEDUuPsnCThdYh
BVqQsLCu38GtmsP8eQxXILXQpolhBg+35gOmNb4aLMnL6W/ZQz/iCb6k3JHkCn2tJxv7QxJSf6Vb
1lexaAO2NdF4eyLcRe6d3UuP5YA9yKgxAbJzwkpr8v16D/FhjELs7G4I/Jc2jjbIIUm1Cv+spIl7
8j8gark5FDRvkJZjZT3wVMdkAAzqi594NqIIkhnpS54SpIVknv8O3dVGdoiGb0hpHRw74G143Wux
mEvAzw8EA/Yjnl7gAcaTJEEupvHRYchOF4sKbxg2IFK2ucTITbSK5KABsIX5aRrdw+BSnEEYgVWL
B32zu6EKReERewChkOcnjnes6UQgQLfxa4OOaUKY9pHXIH7aCuHOmhD93e8M14NT1MXXE5DQ5l7k
LpUlATLUDvW5P2puu6mxtYnLoxNZtzN86mMcqRG2j2ciOgkekZQKVGg3MV2OKDKedO4TDjD4lJzB
jeYDNtGCzAo2Q5ifru/KmPUcfLIWp5gPPgeeYJ423skJRkCcgp2NMisuL3yUF/MKvQnGcwFsipvs
MGM4ar2iW+Q0MQ1wUfK9AjXNGc8Fb4Uf0aFy7+AVI75q097J6c8NmkQRAv2HmdqvNfJdyv5Ses85
SjzL/GOYB6doNR7P3Z/B7/E6otfRSB5SlHk7gcJ7oQyGkqNL/S0BJMLCcWqt/kZ3ApbQpgkW4vbO
puy745mxHxyiJBwBmdlugdL/lMiZ3OlwdsONg8WywhTKXyiL2UUCszIZrGGBaltedme8w9mnjQr9
AB6zg4ARI8turIUnnvR3q4IY5jA8VMZYr6sCUGh/vjWp8XXJv6RspnLrpz4ZaG5PinVtelfO0sFx
LUOYfhe/6fc0FII7i4r32U4PnMDyqLic4UObDnCQ5o6b4HqY77ljLyypczmqhdgIFxN3/7VEorzu
Nxymw/d7YpAd4m5+rMv8zvavgpBDZ0Iz6L3JnUy+IgL2X3X45bwNjOSQEfZgyu2NnfRPOb5FWRYb
pqdTEN9fNSHXz0k11rKeZdfax2n1aRPQDs9PAGFsaDI6dROkX7Cd/KtCgzmOeVteXjh12chEnDco
Rdl8khRSbSDlnkSatOIe1ahUg/qiTQVYSZJszEYHaFg9v4SHxPxWf5qQY3b0KfXBkJMbcR8ButsM
q5VG2i0lcIrOiap0+cX8ygzK9Rj5oJX62xwb4wJ6h7MCexr7y27D25giNr0YwxD2FJH2YB+vzk8m
08n8rtxGYNJ3nC8mY10He5qpUIR/VmKabL7VyZ/d7BnZQizPt29Lzi4EKFp6tPV//JXkGHH5i7Yg
rSqzXTqrw+LL8Vy5UVk45UCX0bk8IGIa8Est1ojwMPonGF8yv0hzYlMjMTqAm1afTCPdZC5Qw9Fd
y7wfXlUMvNHIKRtYbbWHCqdCrHlhogJPmqfpnrjCxR2eTXOQvYZ6j6EfifWWxv1zAAIIN0WLBrPR
94EiMxCKv9RvTlfdOSbTHIr6xuzfO+zWCjmXxT7JRZQCtlCYhrJUa8IH4VQeI46A4m18OnDedPTG
z8gov1HH8HTxkr3EuiGwf+M9bKgzqV8MYtmQipN1AAlNBz0Ha5Sf2KsfuqeImFOYf8lDQujXhJBk
9s31eV/6oGphUljkNNC5B5ljlCXuVvgOEvHsRZF7gtKO5b8gjcyVtdMme1p0mLBRZv2uIvCpoCWF
RbwypmunSLp7RZx19KyS+0uTzxIjScZpieeDZc1+MXW2qXuRoEVvl9Ad3Gkny70sPhNqEinidEE9
GP78Hy//gBpcfGNH8SkzMH7ygan9WUx/zN469iu4GBKHrmWPyMXKo+j1aobHwFzT8IYPmBXFwQUy
WT6SjJy6e5VFb2rMBrrrKmJQ4uAT7QacdxYngqOWV7G/o6wF8dkcM966NuZ9Z/+Q6cB5KwAto2DV
Jy8BLJlZ4R78nY3rv3v+/ULaThQjmx27LgGvvmGyRMUWG6of5gG4VvOBsKeYa3GfsbcKdadaP7lE
DkG2IOwo60o2LRaszblWqyd+jffRVWcZf5yOa9+DRkiXKzAPVHbh+7YDPvRPbX9JSKvkxToF1XRk
V1qULC6TXiTFRY0MoxmgdO5HncRtisHJMfFCsX+Lidw5EcbI6mrLKOaaWu8wHSLtjB03ZtUB1SfH
i41cvX3Mk/5Mkxt0tuTBzu013gM3lQxOHdyKxRQjngfvkGH/oC6RHn3jHtOIZUR4V7jzeh/cJ3Lp
4j/tsDpZqXsnJ0K6C3+Gar4D9ATCzra7mkux8hrYovKUoV85kn59fo6TnsGhzXo4v7tghpSgSWmR
4bzIFpAVyjNh7pEOR4kMSA4DJGVMgK4fDUGD78ac3HsmLB0HTlxKb3AnuQdWRANx7SOZ/hud1foM
CSn+6w/beHzzafFFxIVAW3DJ3Fg3+Hf0H24rJktArldjwFztOHdjfk5RJ9lIdUCVvHWO9zSR+V4x
g1fLsvBgGlnXWIgxQtsDU7Q0/sgb1C6dPj90WfAgc0Lmq6b1LowxGS/BziFkLVKWO+j1e2w2cgWs
ymA6DH2Pe6OpbwOSEbLIoSPm02xNCMkKgBXPX7Iku6/q74VTgRsJDloUHmqmqvkLJnMN8BA6h79S
IYDOqhqFqYSXRT9ma7QPSW4pBsIRS8mWsbcbHOsGAzKvP3JaMeeQWTjMWSH8I3EE0zFMcOc6+Yke
xNsM0Be8+t3VK8CuMItmK8aB6fTjYGludNv0kO6IRNQ4CQbo1kolij8IQoNwvWvpdiHSvLozi/Ix
d8naYiZcKCa4+KD0cl618SWpYpSER4BCzs0O1IZvMzlORcGQNPLl+UKlsmrJUM9QBCoc7rNa7yjn
M5twPEmAxhNpnsDeXLg5Kj73/lK+j2y4NOLDQNgKcxbLleUm7h9Rt1aON2fikzq+hrX8Nn0Aojvi
hagyK8N+4r7/ka5DuBHSKnoCM7ilgE7ze5lB6OCoZ2ynbGXAxrYKcvNUiLOcX3Mw0PgXbHK23vv0
kfJiPi39xU9RcSyIfwxAI80diGjAjflYVE1FozapRUwWKMgjVldjVIiPosnZy7C7RpEsEJCw7Pu9
jF3iKPYZDzWojrLCzSHbZR4GcfooCuVR/N2cMnbi6lY35A2kJ6TGYQx9q8dKIcHZ/CSQrY8XJYed
j8hSZ+EoJsW1eFTVvfJG0BwBgJkgbAL7yg4N695KD0P+YvQVzgTVTf19T/1L4KIr8WSorsCu/bf5
OitPHoAQASxpaLoJEVCMlIJM19SqXDYnBtNP6A/foDDjjVtnAYg69Br/V9CEZ8JO3KxUJiKcjiBw
Oahw4xJENJyPhckn0zYbkNUcPG6XLhFJb4wvbunvTc5ARo+OHGV2jcmwnwG+hyExXPR4flcEZMPD
G5lnYHvjH8vaQRK3GIcoBZnfSdhuluqRpeN3+6Rihh8ekg/rAluYA5KToYw0a1j5+D1gY2BHQNkx
NSkNgj5o3jLOKAwAiK0/FJIZfgxu+OjQ0D2Wn2TRhyvFQP2SmnyvFMXVh8K9wvTCsr+V4eDCZhCk
O34vqAtQHGOJH1gEh1KX3SGuPnr0WPZS+OTkqi8ajdcTUkoHFLB56JJgkL4wnkrXJTNahqcT38Wx
u1lZIwDC15QgZCGqtIPLESl7fa/9xvRVwTMeecDZCY8D5qxk/mWwd3IE8mpFd++yKdphJwMu5nec
dW9Hd4RHlNeUNlspWJEaR/YhPxJJJlEfzvk9a5dNQZzFzHdlTtAAdBdkeBOChhG+NpAkwkw6Ciec
8k4JJ6lmPsGKIuEGnctbbsowDqJH0S+3XK6eMCzi5b8Vgl3miQKayfAsL9me7sUwkgwKdyBPmtAE
MM5de6YyVhCd9DilrXxjLpcDhzb5AbLPuLoPWBL8iRSKeK4am005/fE9IuMTKBvg7Ug5oCti4i4a
s62QBmiLfP4Z6doSoGOckKxoOJEvnAksAHdBeRYP1AHxne4FGua3/PwfwYnalTjlW6gygOFcq5P5
x9+7V+deTqkspDwAnwbC4R5Zq+vXWyCa/j5Iy+HBSuTxXo/2avYnQw7jWosTCbgRKEEgmzrL4ZKQ
bEGr+cH7RBXZkL0wEXuTUjAA5V5wx8Q0Jtn8mhAFVAyv8J4hSeh7e/cd/+4vi7OKENPPDJ+7hIJB
82i65SEkb5mW4PaRRv1nwzuts/Yz7JX+nR60nahYITcRLcuUEskeKBmEn2Zr2UxUktRQCucqhuSw
ZAno6DgUBboQ5rLLpGUwmYmEwJZyqha0Es/DtETCCULNQv/ZtOfzQxlXhBtF5agJ3eJV2BB3G+03
KJFnSqayy4T6tnG+TS/nmywg12wYACX9RoHxFK/Gp4eMGlrw/skwUjgPo//hkJrDLyZEAin+zkas
B0DEOCCWyEJlc9GydWgrxCX8sxQMzisBrYMVuDC5hhGhgzSeb+W/9+kJO+dAJAp+aMieiQPZ/egT
F0KbwGtnG4Ai0i/obwZbQjw6QF9SfLRXW+lO8eVVr8ju11OpYF8boUPK0O++c+pyLnIsusR6b3BY
FwSGAgIwnWKbPmfPjmjN2uqSkxVwVziY8s0lgsKeO0W3UY6FhmXIC1JNtyI1iCFQXZiBQWHRak6I
DAx7XheTp8oXAk54cEtV3C1AayfYx+Ze9xREb2Z9rz5H1BvqcS33EF2DEHeRHmwVw5P/I4dM66cJ
5gRvV+hY9jzOqk1thqRbSQkI3g/v4yjikLtMVjs77J9c27ihXomfIiD0LKhPZTJG8Sp1zdOgATmM
Mi5YUFpMm6lfMKWHY2GfgVJ/FgWsiju+cAEAXSocKfkYDTgZHDKBOGW7Mbexl2Ffjp+yBR07f8in
uJHQZoAQh61Hgd0r5a+PhGSwYD1FkxTqxA5hWgyOGkOcr7JLht01Lm6IDC/5k5jkaoSW56NMIIq5
1jI3MezWIjJorqWQjShCgEz7S71sEWq8iiMOAX6KnMdlBp+bqKOcUDbv+/AehyqV1V8Y0kqs32ae
Rv8hssMIrJubPDl0ANjJ8ZGs1O8Vem57/8RiuU5JIJotawtEX5OxKwD2yEhFPiFHFHORPI9AbgY4
5tFtohulnrET2JlkAQalgpEB6kU5najCiDEfkL8DCQEOHOFfEivQMtEyBN0U5YJMqn9WONsMZiIO
cHzzN1kEH+EqsSxEQ0ndIG8xS5fqhKv44oueBVzzXvVDF7+/4xEiTb5M5R3EzXVP1jd5IcMPNogp
qlCjiPWfiv+7cXmPsk9cTB1AAo+KPLMv5A4f0glDQwy2POjv/pKD56BScnt/9f/pdpKmgUq0YMx5
AnE6YWkIqiXgqpr6jbP5JZ9OwQX5aHIHL8R02ZNCYOieC6D5XDhOGslhQKBUaMYF6gnMAYKQBn9W
kJJSlfK8gPaIBGE3LIhjVm1Mep/Qks4D2ZXMgDJxt2xcVih8I6+AIANXySr/nZ1yKYod1b55KtNP
eSzhQgkzHC8xK+tRJgefZgl8jP/zOsVs2CIXvpGswgjkCymwwS+30iAJb5L1q8rH9zlProzDmtBB
wOFfI5OwLMKbZ0m+z8FbChoXP4D6kRN8UPeCsq29jWWEz3FKhaX/viKDXCkZPgM/em9SFRIipcTz
Jeh6qZWLVxUZIwoywwhAx10ZgoPhfbEt+HDm4ZCRiOvDEFqSzDIboQX+hDBxZskU/OcjSHMzSUJi
TZcpvtNFQRGSXn9XL57U+1mx4gdOh7kqvxCqHmm6MbBz3LE+UidzjdT9/bj0GCDnffULgabj9O/Z
K/8Q94CWdosEivxo47c/yD+33o3IRhcGB8AIxN2PLsCu5CSuRT7Ervi4GB+oGUa28ZvxxQOnkaez
dh6GCZaqUAmmmhab3r10H4TWabAdJO/B6ZpHVVyZ5+Xpms4I+seyZ9IKNXqxM35IhfWMp4Py/gpI
LVOaRQyFI0feUUVGc1Yd0fwSNwpGcQguQWVlwSBIRZBmFDL28VWq0tydEuePiO/xmX4AeAqfnTQE
D0t7b09NDFLxt7znLKhBovyQ4QpPy1sfLs47JnaYp7e8hYNBQPF/E1+aeGzcA2jYf/hIEsSA2EZE
QjgUSEHsOazq7GGYHzlu1i+Ghnlk82vBWMKEjZFYMmxhFP6Ie+Y3iGNltBqgT7HleNlom4+AWeni
lQAI2R//jM3Ljcx3Z3XBjB0f5Cexe4XUZOuyHol5iT3EGjairDWogX85wKk7mI8cQZgmd0MkwLSj
aiV4O+NdD8HKva/sGIAL40ZSTwEG3njNrXmnvzrLoz4CFQoQFXWqRPdQdArst0yHIOq6jKA7opgU
h0wKrDiUQkhZ6XJYouopj7vDsoRrDyA+2RZif8WPZU7Z2EiYNTvxE1dBjFa3rIis90zNCV4XB46U
TocbUUHFCAQo0mVAorqTtQR+SWINhwiwl3WSjCS7HxUb8LCFl5aQEdkh6KscAW1Mj4i/zGLsEMGV
/zuQzjDdev8qMcSB4SOHKfUv/14sz2nJcvzHvkwTeGnIM0Bv4ln+doWwijBJ8MYbZ7VVUk8Km7Jj
XexQ5qdwld4HeXGMq3i9ELDogx6Ys5n4PcC1EN85uWWnYByd4tI45cPXAhgVr+UdojJ5MAQY4DU5
vnLb/pm1K4o+hjO5PIzhvBoflzq7G0rvN+OkPxubipVLftv5zkEeAicokgyD+T/6rw5Za+0VLvKo
OPCpl1QyxSXcnwS/5BxIUEEeoOIhF7oH1RPp06vZ+B2l5kk8j+u6WoB3x84jN1CZydXo6ECfIfgQ
HRUevVrQezk62iYb4jIlTWRWM0jHAT1Se+N6bPICStH2dIYxRQHIyEd4JSCvW3u/JXE8IoPSaRbh
Z6HYRzYDVldv+J66HhIkCmxkxk++I5fRId0Nv5dlx5XStPVQ2TTTtD9Tk5kdJpXRFLaxeBkFsGFA
yQWePXfJByScdaDIODTcjN5SiF0huOvDyCDD1tLcMd0zLGXHOcEu+sg1mGndyNLhj3kwqgwPRkK9
cYZfYgJ9ENWVYKrL3JHS4U+r9FdJXRyMzHIRoK8hxqxqrlgOiQg+f3WQ+PpXroseUcv8MW2u1JrJ
+fzByOsbTtzB13FsRsG6nB+mtV6OICPulWJNSN9Qtx3VxJqvByzh8tfTZR9aUjO9KQOOnQ1NSjqx
7dbZDNjM8fmLnymcaTfTrSo5FMNEQkg1U4GEgYx8gE5YGG3GW9VFyEFQol+uOBSsoCn3bWHNX+WM
6W6HLtww5mhH5uXiu+/9TDGa8+VQpSGCNDJ7j7qaolfUN7kvxPi1mk1ngTKQJyRZ0zXbiaybwnsi
EUUXmiA/dkSyxCU+aVSLEvY6xN/7GuZWQT1M6gtTj4cvE3bj6UZ49ahiC0cXNEbuT6Ke83G99E6F
Qiz8Ks+5an7KE+gfoCvnGvdD8EunXOjkneiC4ASVhrwYjAagSpenK1InqpAvQSifp2fmNS9QZi9V
Bdqg8cUGlPrg2fzhuQf2uP7NW2TI6NXkp+UVKifJmdt9cAePXOwPe0WMZfqUxaZAuyIoc/+k6zQb
ZjJLcKys6WB42E4jDWd0utW3stF5ihncmO3MWh1mtmKR8+6aUiWnH1XSlEDiirtKPoKvstM96/BE
kX/tR66mKW7/JbBE//I4+KTCUzSgyx+9HiK9UsrkKocatdNW/L6EINBfvVF2y6L7a5xMwbQWoNwL
E7tRLTwqu/xUkQWUH6/GV5ekmmJvOkpomXnWGFioaT4tbm79YR+FD7IKemp9lLbExJTWLA1C3XAf
nEzLddiXB/gA+h57CmOIaZiLv5W0RejyCR4nt3Wwo/9Uo9U5hIOxw0tVSbQBeNIYBot1xE82mAou
3RuNLySW+DX2tj6SBf0hRQHoJLRluJ5kOUfOn1QEwC4VMAOL/KiaQAs0I4WksJ8+wLnIGdWOpBob
80FClsNUbWH7I8hKqXwWcW1vQDrz9DA3NqPj3nHdyryll/+K82GV/LoY4UER8wHExTx+5fU8p6Db
Tzae1CQmJQ8LCKzyxbe8dX0BItL/WeXlk4elCAQ9iNF3KDTEiw396hHQ5L8l6TF/H6GcLcAFwC/l
jIvFqPXfK07dVuhNM3kjGoRuXJuNcx7AKVCEUgCOajxwZDyTUC3ipSMWENIEg6BFjOgd4vOroGEs
NcUsMnlFVjiDNHSQpkk3MhVohLAegad9ni/9q0ObADgocL6cNttfPoOiv2vb8CFymVmUxeQOqVdc
DfkTmf+nJQAfPZ8NYno0wY29/1/WwblOnb7a5+gjILwlz+TiTvdSnJUT3rjz8kmx014iL2Vy32Wi
D7OiW88LJ8aZnW+qPOW57T6Pplc3mx+bZp7WNTEuVQc0F/MZf93GkPRee1zaVQHMEkfmMp8PwGNG
6Lr+tuL5RTgc6m71Mw+yjybLP2vq3YwRFD/r8j2yojfbYChfkaMOHbN7dMrlaI7mwwgq/vrCOBUm
H2X/URVAg0EL+GMLHuduqpCO2SrZUW10g82qQJVyZlxB1xfPMJPV/rqY45079zldVt6pa84HnILL
jFjr52HPiERQExtnV1OhNo7v0VmSK/0JMfPpKLUfpQ6vCFWXl963qERdIUhw2gggwbW0kB0uBeNN
QAqQk2NkpYnzkBxzOW8MiuTWVyZ9qGYc3Eym+zQCyHdV1rjAiiYq/pNGOGyEfpYPhIeJcF8KarwY
XVTZfxqjvpV7uJromiuII5+N1QtpsMmbnlf1/D10MT1MytYuzPss288zXRutPb6SN9W99SS0cXAm
+s784vyDwP5q8r5nlU0Yk5YJojfjQOnCTCck0odza70qOEgvIWWU2m0YRqrNGihUWHZpQmDCk7c4
oYcS3h7n9lb7VFbwPFnfxSHdZGA7/pEDXxBjirMfHT1tRadKbPQ7kpfrusVS8Lr2lgmW5OlPiuFS
kP/mnEPMLrpD8Qpj2oAr51uxjCf4T2ViFEhBC8tzQ3uzLHbZEopNSXI1F+9Yqb0TXjOnUWGOJFv2
ym+O7fmlIC9aYZZMKzM/YfcsVnBn2+kfv+xuAqv+ocLkBQghooTZLqWbtsHyWhXUQQX+V6zKQvAn
VF8bDbnxhmTKuOQxSb4ZZ5+6NmZ1IuWUBurT4JYSeLnmEpR+7oCkaNT7gqpB1WkMNRVZLK6o53uW
CrD2DSD2a5tIHN+qqE0xMwXpVXXBxhkeBxIBcdp6lxhpQiMiLfzmyFBjhioST5K2xO7RnWXkTdSy
pkIZuaOoZlaqnLsYUO0houaJjMh0mU8MDnromQDQ5h7Lcl+z5vJkEltVCE9mnXzYhbyoxJ1BSwiC
CQ0JYvWxpyagYRCr4jIIWzFCQEULWTlzYoAAdic0p4yshB3p+J5waLiMt2wQvEf5nGADnfqcqg50
so9FPHXNhxlNW0WYgqX4ZVsgZS95+fN/LJ3XVuTYEkS/SGvJm1fKO6CAwr1o0XQj73Xkvv7uZO7L
MN0NhXRsZmRkhO+Gg9Bv4HUcI27l/5dSKjvYSDmQW4hg2GAzyXxRPvG89jUfaQlXVAi2aJncpcNT
DbmHq3bb4n7NLqMUMUBCi43+yV3GtdRrw95dhy7SuFFI8D6XbsJ++HUX596gELRuIBIJbJUsocCY
drIKh3otzCpZhLP0xtKjzxDxRP1QfwuEJQMnX2VSEWh8kHt4tBOWKYhcX33Bydx3bXwi0WPF7luU
rYmOyOyEp+D3qDR4ZdLLNlNddHM9/6jodWQw8KXf2F31wkDq2B/7vfrRMLhKmLipGbZQvgSDVyG7
XAVPjPqCHjHkzDInhwj3C8fpmq8I/R6oH8sY8DscmBoCZnXFUVBs+R24wr8ZVXn22/Cf3RRrr8Ag
AWr1QQIWWZRh69BuEO5Hlljs7oVswCcJf5cv8if5Lfpy4Iv8SUY6K9TTYk1SE2ZtynDIJUwEwk/I
7PNFbw19XRrO7vfXFOZmHl8ih5XEg5Jp5kFL00mtjnZqr5RRH3hBHdqBA3uGj5R+UOQ/Dl2IiQ29
qlDbTl1qbyvniFSA4NZ1Xz4moTrgW/EkcGbozyf5CU2nV310B1oz/3L62727k6UaLpfI6377LeWn
wIJ20ouQFrDnklleUfKhrNZhUFWvQj6SoRmQVzlaUSeTFIfu3gIJ4YhFkmr9X+gkL4fnyO9u0Ht6
VQuAHIbC1oW6Hl+ykXZQsguINfQquxFnp4w0Q6QSopJYfbMS/j/iLj6loA4yphYXXH1PHCGhh7Az
ZE5dDC1aDK9TaNf4ByVOjFbt0j9zsm/loGcK4JSupVdeiCpp3T11DTYfnjM+jlB1JHmEp8ODCxY/
UqkpquUi61u2Hk9tDN7V6eoLrWcXqV7KCsqnemNn3VbDCJ4LxiSZctWmdtw3zQfkr4dDhJHhtmqz
UzigM02BJWEsu+7Qc6Y7sGPkPqKIxOnmeCieEwRJ8UnuM/+dx5GLR6faLqEj922BfqxWDm+OO+0g
MW6sid/WBZvIUQ+SrIQ18D1wsz9psNqQuXfjrUwCj88K6h0clekF5tMhf8qaJJ1kmiWT5LE4SoX1
IkAffxpUJmuaH+N0ZlSEjkjgS1kQ6xiwCWFmEwcNTfFLy7LxaurAqdAGe5YofSQF/T0k9Puy+yF0
51z1G+9TQrD/ppFsxtI0wROhcy0ccuBw0N54einQmkWCifkomA2Pq1fpAw/DH8IMAW3MXX+xa0O3
dRL5Q8D8e8vWzuAcDzTWq5HyQbTJOje809OLFFhYYpnbbbqaogr7jAGRv5U5JNBnNDq3+u17HZvG
k5SYR5FXz9zfXCNJl01AMTzB35FB093wm2uLJ0ra+Uk6Jo0uOCR1MWFu0cHqK+kXhFgMJOoYEq+P
jFI1Yp/C0m65KUSyq0z9A7nC/88Ux4k+Jv2N92I0bMR2yByYBWmHAEZv6u+BHw1ri4E1rl0TQgLH
MC/4LrGaaBX4IccTP8wcys6UMjZzRhr2X+QCGBySwAH7pW7xZbNlpJIq4ytHeymdwqB1GW67RYp+
rbmHKFtHCVad7xDxWXhjXQHfLd2xMcRxDmSupj2FKkWXPU8ETLIJlppMyYQDmObeFa5y5sWvKvO6
Y1CqE9eGC8LBW0nLpqSTQpwVOnhSQMcIEkY9oG22riPY5QG+K6P1VEf1IxewbgzvVm7QrFCTGg7l
C2YOUItG7BMjCFRJ8rdGnAKO10hGqCUbWih5WAcDMVoYtINX1dyJY1ST62g50SC3XmU7rN8ZB0qa
PcFLkMaoLXsr2bvNgaA1mrbPew23anQ9ZJ+iyX6KClwjux84WNc49w7M+6vL6SZbArX2U88kC1Rr
jMFZKgZ2AejSDtUhsruj8gLqcJV1jLDD8BPjOyp4tyVEXMV67HoElJLeAaiLAkoxqW8cy9G5+MDr
czxXL9jcwH9Lxj+ymVtngjoWpcNFHlmkdhxSTJrq6KhmYZazhaxkRFZZhLjw5GaTrHt7uSCSQxuS
H0z0w1u3pkIsO7JGoBbI7r2urniGbOwZ99wxiv+liA5+AUc6ezuECoy/y5oyEtyI0D22VIqczvh0
uSUkcTbNRNuhs92vjAnoZmmmC7K/DwJqjTm+hGnCDRq5wbgKWrEkWCCKEptMS/iM1/CPUt42QVSK
gxjJ0Hk3TdpfFVTencdRLT/hcU3iTLGlaEFNrNARLiqdV8fsnmYdU4OeJqaVEWB+gfPmWPgQnPX8
xdL8A6kYRB8gqjTOMPKrqJjqEZ1UY/CTmvX5FydnV/lTts1KE1b6AOu92Y+0ryIAiLOB5gdkTvFR
XzAuSrDja0psouf4GuHAsarj4TmIOXpKx9ySzO/QaYfrbUYZcPl8iTMdGoeR3UoO7dkptjaMu3Sw
2YsEyhd6Sw99m1qrJPFopKfmCmzPmUyHvAATXQPq4gFScfqhY3rXZEMAPg7xnSow6hQErhC3G1R6
iAd0mphAtn/RNAnsZy5rQGgJ5txBAVoH3rnpKUhntjQLJHxM7ZpvnF/Cn5KfaPEzSIZ56w3mvVT3
KBmqMNouUFDklNBpuxf6uPDOPAJzAfVR/UVxcyvAmMKAww0Ovu+vRUNE2c1bmyIHBC1GI17nV6ad
gdu3y3k+0OzG2ZPR9UtnkJymSOidJN0xremRokIbVudFGBvNL5gu7OPF3Sq6OEDCDJwRusXAl3P4
DfxKx9lJYVOfvHNaqPUCJCe8/24MfqNWwcelno6VBHNBcyBTAPma6Lg8K/JUYiCyGAbiF+pzNRl6
Ae7lC4GJXX+08DWzaQYegmpPMgnkubLraA/oNMHOl6IV7xCGhBLIlMN3Z2zxleCdwwXjr8HEG7d2
rl16qvgnYcsG5avdGRsocjVUwo5AgEfgzC0d6C4oBRokmHy6HUxY/wA7SxEs+ZOQ1ggySnSYwqNN
6ugTE2MpZrBCau4xxowjX/JqAaUkC1posLT+C8YQRNqCs24jkF6wW37bL5oNE0elm6qxLqnInaSw
gP7jHglTmCJjKDSf+Ep0EpLq5Ey1QbYkPF5ZQ6QP5Lw/QuGRO1VWLa2pyTfYUIwJCCFmAAbh8q4C
o3ju8DeG0GHYOu918bzhH+HTSZJGuexR71u5XABuOO3kUuLCENC6JGZbsgLhFt5dsgtJUtkt5Lda
VDxmWnWM5xYfIk6RTH2HuOm5dK/wLHJU8o2QlvgDI1wbSELEGnk9zRic81R9m2p8HuD/dj8SXUoK
LCmu7DLB93iCPB1/MQDyNqnnzstyWVwID/O8qWP7gb/KgnIf5wq1JbcB1SVyUbN2CqJIunHfMI44
Zo65DlrrUxSxt75Sp7kwX1tb4b6DX52L3IAevaR69Idj+VVwiL5TaxxjcZYxscxKNCvaOnTxry3O
t0Fv3hJz/nTYMx3MRWT42f36D/cZpHn3d+10At6Ohvncc1DjFHML+/6oouRSFfRwy3NrXX5LsvFq
eDTqGmV5H6lWPfWdd4IB9sreQY+oKz68HDdIz0LZMvkrcd6Q9I9eWNBpFJq7MU+2WgigjxZ45HQ/
8VQh3jaMPDEHRuclOsYdzcGxsPVBQvFRCGBdQZu0a7KaamQgzMrhSgcVMekXJ3K9TH74joR5cZc0
014CEs1EpqU2zO1kYSMYe2Xfw1XRHzjP/VsmG5Jsa6461oDvZrsBwOQJq6DXVEPbDPFU/Q67Im/T
SwnBX55IN9HzgcbrZ8Y/r0P0q4ocWK0876yl9h3+CGev9Ip1mbEMej8DN9C4fiy0SHw4SYt5L+fu
nA7r2neOuA2srLZ5Rrni7RcSxNDLWlyaMgqI6fP84rlJd+dpGvaJi8mBLzpvKUeYdR6bahc76Rbh
EvsuduYJURh7OoZjoR9HDl4AVeitVMBtMz0MtKytLDyWqjriSSvY3nrI7sbXsi8jOi/8auODTVQW
le1eRYgqBTu3045mZp79oLpUXf5ukh43nkvjs4NnvOEcgLlWqIQ/tpkPiFxMMF67S6zsg3wtqx54
kkzXD89+NZ2svgxW5ljSqAQKPEyQXc3wOAVw9xPrkLGN2xJtC5dMl4h1QGWlJsp1c2qN3BoLqIfK
3ROilntvbqiRq+E29zNwjb93AJzo2774fvTmDjrCOW1TbKy02YVe/Jca631rhIeu7M+zt+wNy6To
FWyWvj3GvWKcIgxwlnsN2JkA5QET+X0XmwN8EQ02Wsuh66FQbM2nwkWnyDGeI988eYi/xX7TbLoY
0Rp7wEfLx7JHTmWZyDiAV65jNMW5M4MiaH8qKld2C61T2dMh7pbtBEavsa0MihVY8F5C9OZ6UoiC
9mjqZbSpAENXCk82xL892uw7O7ouQ3ir8zM8zq4AN/BIF632CUT50tiKOsBwSPKKWhTyLxgBqaNj
Ok+k20aE7aGNbY7VXPA1/DZ01uowNifMDOkTjNVnFze4EdHQS1hl13A02rhGIDI8GOnDIAlJE+7b
aFotUf8O47C6G5gNY4avOeT4JnfzMcAxRxvze8dNf7jYqarSEiuFGSPXdwVtbno1n0NjwUu+L/+1
Y7TsQkbKK1KBBsKbss1mbdp0tVox/vQNvkvloP5lxfAoS7OesmtQu9GnsKClUDVRY11lSfNs1AmH
DqzL3vxGP+uYhukOGT9aOV0CVdIvWUT5lBj7wqV/q4t0mwve+KcK/dZw+Vsqf1kocPaV/9JxcCYh
iho9HapitFTX4DJmkZ1w3HuJ8LgRIFFyMMOCjQPdVEIzlLzxgqbEOyebucDvXvXUzHFq1wyFByse
ehLx5JrVrevIeBfgH6sCXANjd1iZVv531K18K7+7GIxoVVquvBk2uSavFiaQ60doBZWXm6tORcNb
3dI1a/UF8hJFtx8852y4FfxEz263boWIdgZO3IBiBQRfQMrosy2W2sVZ3W2U65zkeM0W91FqTb+T
S30Gpa9VPrYwT0iqnDA/Tli/bNokjLcBmENot0eFct3GItW/m0yUfOZ+v9iec5oGZEe8OfyWXMKf
cmMTdqbaVuZwi3AtRuYb2lurARiOTEg12tw7QAbxjGvtGB0GMlN7QfJlGr8T5T9WFZzbNivBbTHS
WcmVUun+Raa91R2a7sO3JFv+IP7KEh7mfeJncICUO66SwaAbrDF7CCbh8jdscQqXGqUyi5vs+tEr
H8mdUH4Y/IfAM4JNYKmfdK4ahEPM0aOoj8lhgmziP4nlXNOfDgVOW4hQpicnabZ+PxyGQaDLngnE
hRrm59Sx1XBuAQ4H+DA9Cn3JrdYrohVwwI2Z90BSXRtM+irQwtnZ+95goCjZ2o0UIjHhwfuxiR68
BQ2VnAtJb90DVXQwDkZ322rdNnB9iKi+gfXf3JvrLC1ufesXaxIsWQrbRONDFl8lfxzT0j7AIfV2
g/1riiyCT/MOx1dj+FArwOHaBiFezKmZ0IFOCX4ny25XcjjpvPJISdibY//Onrl4EZYCumqSlykO
hFUw3cWJdZ+3w9UYMJBr60d6fm5auKynCJ3qZnhtlAVt1drETqndaQhxraIh/RelQORSDi9oxHuv
uh+448gub3sYSNSzZ6q0HAJ3Bu3KSZd9uR4CQkSv2ehDQaUbQMsSqSaxOkvpPem8FGkBqGcmmz7t
rB+j5pYmJKsK5CNU/AwlRl4mT255CiigyvgumsBCRsmSbLVVDmWoskKYyDwkRXPRIrxOYutIdevB
DdHNQpaJ1sS4gn1kIPgdvI1jdY/ZIIR0iDGOtV/86pi2cOU1dxWytasQ2IHIvmKBUpe9OoHGvke6
kMewCIfrVj/iN7KKUTYpVRM/9Jpt3crOgpOdTNsmt2jERdIzaCudPvxt16otX5aRuoyMdUbhsS2r
VeE3yXaofGw+cyPaoN/60uIA/dwF8Ok70I7Op0qq1TO6D6O9MVIr3rjaJWxz8heipNY+dKh+5tZz
ZmWcohQNG1L/HImwaXzmO1AFp//eguVVPk7Gu7uob56jwjKWTbSyE/XgMpR08RQPhgEQpWfInFg4
xoSbukY334Ue3pC0R9a3Zz1WsbGa6/qx6IJdCR+a+SzNjHyTo3Ew87OjkfmQm5jdY17PuyIgBy3f
B36Ts7x1+HHBX0D5RjHL3mVBVdRtcQJAg7KwjX054g+KVSErYFcpc7d0KFlpCA6myDQuxapun5Yi
3XuSf8yXJiCS9tAY2471t7w8XybnPkj1hx474BAD6GxEcwVoqifnLJzXQB/3qZOffK2k96DAK9XR
xfDd/jc3xJC4J0ecifiqniwMGFXlrVrjNnFSdU57noOZwy3eRu6w0ehnjTQDnRuEds3llFjLFuMb
TGnmO6fucbUUGVjUBa19lhymoT1m3QxOUn93QWJvdK3aUM58DDp3x+H8OzQ8YQvdSXRCG4OTOofD
q91qLnUneQyL8Tl19311cVp70xMKGhlmdpF0S813CgA9HgmPwG24BWFkueugNlgBODH7+F6HtXfT
B43yRvpXwdkb9PJaG81WIdF3l1tPczjhL6i8v3lF/dMjntORdCPE99Ayd/BJDXlfnR4sbtu7JoxW
c4ManbmxOdFNytGyTvpl3jEptUjMx5QWcDQvFRuwV284om9rM0VaFo9LRf7urkABifkXGlsyxF6h
I6NWjtZsa3ybgyQ2n4VP0BIUQDixvauH9kbQ/UnWQ1fesskwtA3ClzL10DUsv6IhAnIVsch2xZrU
gmG7hDl7nqJKiswyiLdWoReBtt7kcdY++4CY2HMMDb1DFDYY1iaLd30PjuNaD3k9lSykrt6HKRX8
3rhSkfic5jHf4H7x3kuY5pXOKdZorFtCOqGj65TFNHl7YOPcWWZ1sGP7WqTZR+V5mwxBP8cajxh9
bLrSflzGclcrvOzxncyc4DiG2YuJYfzcJqtsroGWm03rEWBU+nPc67uo7g65IbTIYecodcn06Ak/
447GfpNy8JBE28y3WOQiStGQicJQnLhiOlC2DrUlTTeoCc1rM00zOHPwNbz2sOj+qfANpM5ocqOs
x7KlQZw8fjXF5SFv5rMV2gXZ70Kr8Pjmx/4WW8SDk8FOElUdZNq1fQv+65PGYtULjNN0p4gulT7w
nV1tuG/1jNANgvubYNAvPWW7TTQ230XjVlujxG/Byu7HyCTPznZdEsEqVRWFUuBIs4B+lw5LcOeB
gytmiZavteW27xOAGarbX3PTomWgr1HofIua4tpFxrhyBrpgbZ6vb/ap63wj7Pxl81aU5jep0RwD
lWx01oXWGV8oZH8ipr8Z42irs3fuZl+7FFiET0xCQLXdzrSdnRX3XeqhyAgOFRRs+yyiIpSsFqPa
qt68+n6P4GhJbzFTn0zZrdCMf63jHhORRW9c4xHomE0V7towvdc6jjcnn9+jxkwxIEXEtcBAvsrp
HC3in9b7ig2dFh1vxhICRqxdjmfTj85LyKU49TEtE12L0TAinc0jBJIKbAswyoPHGJbEYmYwcaDl
Q3RTmrhpOb62MycUFgy8mn2yLQgj6dqc/Be7g3HS692phYjg2QKWMIO2WUBoHVy6OBs9fzOybCQX
Rh/4w1eLg11Ulx57R2+gLgTXvinvrbj1d7ll3pvW8rVEMzrK8ZpFkmQ25f0999AS9ACrNEh3D4Wm
vaN6Dm/ydRk0WrW/qcNt+W55iTj7Y1LQ8I0ng1NG/maZXDSN+j8ZEzflhB/ZH7apoYkeH8u6NYh6
ITPDoKq/U++p98DruSlS64lvkx+OSGg0eHEcOrm0t3mbRQey21LmgOpKSQJ1mjn7kgXNdRpMmVzS
GlpDVmfsevQyaMs+DAgG8nncO6PKt72d7QtuE36smBqhSiIpetGpa4U1nYAVlyiP4CoqbYj3WE9D
Y4LjHgr9NWqhERO8pdOW44f7WqGXGfjgWd5Nw4xGVSD97l6O3BqIm34QRpEYL4GASNkCOR1qwc49
D/rf0wzcti45JENMT/vK+AWYjgwF/zwSq4wwlcOUQp9/0Ccej99STCx+2OfhuaGw51ItDNr10ISP
yVRyQ1E6WqzNzMDxEXnnrZYmBeyK0psX2n9LcoJA0w8Tfq89rrZK6cc5bK+2eGgnxnPrlA+taR0A
jl/dQufzw/nToEQ4uWwXSiZn+S1upF+XerlUWXcN7OLmKegBXFMGCTW2l+ZDOzCOHQGI1qTfFGyT
lY/1+srVVXmIF8YoGhaaLPL+dU5AkIMm3sclhDBDg16BamaPQeGdZ0wvJZax9JBN9bqxUjodNYIl
v5zWM87atE3SIsTYy47mBc5h2H02S8HbhsluaZEkwPYaje1RWg2yH80o/FNdW7i6J+FPgbAaXWPs
jKzSXxwL8WQjTx5oI+DIapunacEAWZtWaawdgzD5MCa566PkxRvzRzzjv6hOb0lFmT/cQCKRENIq
aAXONa3I1YOqQz7eohrUqfhejjgn6r6SrjwPcEddcjRrUf9y/HXnMKXADGsZsH/pJ6paCyTDeqvi
8GTV5lruffn5JLFRSUNXe1zCjetBIBwpWSSQC+I+vKGMcm3nehM49tHU2z2oAubRHiL0NEm6xa5o
YdMEAcTWaV4njQHLU/uR0zcEduht996jioNs5q5ZpiNjuEZf8nMZC4v+aKgvDVWIGTzdjs6h5m7K
VLR0vRfM4dZIdh6iArAM6y8EL9WHX6trVcengYosyQqoZWE+NW34KEsGrdKjlYjUWX8AxljLNkxC
f1d7DiEhCxkv7ijSVjZxW17AcjLT1//Gsiz3ZtLBd5sJYWFaR/o5WtodpmZ/5bjyIFkteryaSSJ0
YglguxdfjQYqpFm6TUdaMazuauSOfxdr6j1cki83Vh84HF6b3qVgP557Fd6xPlBjaEgszG2aj4i0
RfBrI2Pb8bCkURjrWM0Vt/FrrZAasaZ5Xy4JxWCr4DSuSUyInhbMZw2rRynYhXPphNbOTeuPDJN4
08Giu0qno9cYN7/SN5bOgRxAVJvNk1YTlOjadSww5mDYsVTurh672e1QSQ2rHzhP67AuLl6SHPF7
B+9W55ANUBGYyES3MBatRVvVHR9gKdBVJgquU0f5CIpXEiKLNGzCsnom2oLlQKox2yeH88fMYBVb
2nnIuqdl1DbJEB6ymk7Vwfwb6eGTTscInazFPQX4C9QlKE7z+5x1O611j1pkPSYgDnFcC+YnkAAN
005xNrik65oNaoaoLUGbM+cICSX/knMZtLZ2DXvtn2Y2V2XlL7FhfcqnKG4wDoV7CxmDGdXXOzj8
ojgg+k5djGzfsAcN3qdzQIbg32DcQyeg3n0nq2MuKZcu3nucI6jhNtd65rCRa06r+2M+qwOsVUjq
9PGVU4WVGqJhBlWSpH8ZVPsapDS8WgBpunaRCapn3wEE63dtXH3hqFffLelwncLxgrv5Zxj3ZFzL
cQiduxG76STA8cOPVxpIFBHaXpvoSZ0W2jH9t5BAtSt9VnCzVzhkpBmGgX4yxpssn590Et7cU8cC
G22nbb2VkTbXTAcJ57CdQ7RQTSqUfYtWAHx019tHhfbPiUYCGu87oVC7Mkyd1VYtx9/BsskfZFF7
jg1Ka95MDDuM0bn1uGmjvVufm0ZUhKiC0vXgfw6YTASESNU87VSri+PFspOxLnTtZuX5iJl78+HC
zcTrc5dNCeEtrC4uZEe7EB+kVCYUlD9cYyJOlpn0q7XJFHyas1hbuvE+kpWRajgw8sni1nJjOTxB
u0xrbrlcf53mh8B4WubqGBHJEbRFGz6YD0SfV7IfPYe1khwkWOHXZpRzYloE7jyaqx2afPheeOUX
rBZglISbJSKVfmhIvElZFxYgEUHAyq+GJ9cvtkmYHoMlQhrQpKiE/pn+I7sIS2MelXIADBYfFs0L
l3xHvovlR06UYGvJHx1CyjSx4VrkDriA8H8Z+mcuWtlDPV4UY2/d86JFHt5xzQ8WJwThkJtMa5JQ
3KeNlewH+XH9lf8m5D/ZH0Iofob3woRo1aPTWJID9+SDTeZuuef5/J6Dh5fk2+qqfOALfwAHWnEz
a8K6QrmKoGHpysuEHLhSrzx7QxzTkX5IoOuRDYFTWE+k9/sq+xnsh875mJZHPscvcKCbijUPoHoD
S5PiQJ3sL8PtgPHJKMqPIm8HqupwnLfwLQh+AttY99gizAamj8bRJv+QR0kGd53WCHST4WXWKSMU
n4lp+QgeMG76jYVkhD//iSEo9MYtVSg4+vDRBmMzmOoAOrciuCuQ9W57OC3TNjS+cuNB5aAHy1/S
eFkU9XeZYdRhNc8NtnnM31TAU+L5adBP3nh3VpW8ep39NFCT+Rc6LtdJbd51DIqgEwqbzih+5hsY
zIEqKl9cQkhmZCCJUpz2tWZ9kGasYj9cxT26hAWdEC9oBXCMIS+hfRYWBF3FhqAi3+7CiV/LhBdA
FYN6ZdJY1NiCQ5j8Zw9vWflKtWqlmEgXIChrvE3ZX4l9+UYmYeJKc8XA5QWZubXfIyfl7ufwmZNe
QkhO1t/pL1dd+0FESoUIg4AORgtNFdF3B3hM2KmHZ8i9B/x1P7XAlECUD8+bSULfyLOf4S2sZA3+
vrJ+WWiE1SCgEXQaEEMaJbTcfudlCCAZN4oIx8irkCi+pLN7ipvxSZsg1vMcte28AIxQAhw/tOE7
I8yXIRxRC2qf/luczIGj2KCucey0n8LfEQv3Jt2r/okZsuMYLZwAK6Rkz3dO9jf/zSxanWXPcldJ
9tBB1azdcN0ie53KJkt+IbHAn17bnFI2mXbCbRuQkdels++q8BwIH4WV2k0rnz4S3CxxmXlnuWQ2
WGW3vLEqeT4JlGya4pwRli25QGOqk5xFAXouqMHDfrTX5mKuVSOCohXKqEL9YybZSbX7l3nDHQPP
stfBs06hCqB80GSS6YBl3WoZ20PT63LeSdQvByrIjPw4b6G4XYLgMFcX5qobvPt8IgXvgnVR1Fcm
OtbLE19sPUcW8sIE/q5ZbJK0oPlusuDqhxSe9PBrIM3Vpvnsa+PGDbO9vKCJa7mmiqs8pmxdUi0e
grIirCcCSWspgEnICOygO5WRfkP82O6+lhBJ0UcW8YRKWIAssQ1zPTCBP8hb5MRgCfnlTpAj6Jrs
D/m/dobSq175t4mYi4XEqqg42Vo6L+WA5G8kuuNTf8eMf5GT9BfQhAI5bWkEXv8eXPEPvCiqzL/5
pgas15PR8tSyF/l0yZVocnTozpFvl+Ue0KrYFW8L4uXsSreuDnysbCn+xNB5uPUBNgjuUjrRpemz
iyoz2htaAntv8RRlQltZOuDjSL2VWo/n0k/b1ACW2WlBvF0LA5qlTELiqPzIx3h+yKriJc+QyvC8
+4DgGibxTx1ljwmyTztk5M9yqNdFyeopWo4HZ7xobtpSPkJ5KmuCfjdpU3OIXQa3s01amBBfIMJ8
HK3gOkSIEAIi3JUt+tomlAI/RrvB0Pi+KE/OS0t3Te7y4aaefLvziOuxV9GCOQiAiKB+YGGaVqQf
bd8/UEpZIwQjnXf066Pymk76lUBknw3lDlXunWbP27SfN5FJP0kfLZeZluwCflZT4UxcQjxuQir1
46m1iBCnCFgzPmJuxh32yEqhOnWsJ+01zE2y0LPivJthoVXxBF8Jikx4xrV113TaV28B7dtGsHPy
ZK1YFsy6WVGodLlXjPCo0VQ4shgtHSe0JdhK6tsCA9ixD+h3nmgQtaj2I1nS3C+9DzTSnuuMHh4A
vgxcgpvPAcIe9X86tNeKzRs9T4r6Hod7zyEPw2Jdq5pKvYPI7ndpwPC3KQfaP0YVrLUwuhjdsDO8
VyOW3xQvXz71XHvwD/wpt9JNCV2oT91dz5bFug/uCG1qdruxWY9lkJ41mm/a2ro3XGj7DZkyONAc
4SLAwoT8tin4jT1eO6zODmiDe7AEWYXZv84DnfyMYDI88/j5cB/P7k72ib28KUJPciKOHrgwv8Pg
JNkF62EJGohm2BoLEX6OAyn6FTSSqSPQPTX4szcnxNMjK8y89hWsIyCAmLgAT1AIgnTmN5LGQQoI
D06arKrgbSKo4mX52a56lMftkKy2PPOslny7+IIgYy8S0BFSPVokCGX2E3OFcjYfWQ0OPR9JXpM2
eLtZU38A3NAmMOHABGScCTQxuA9BscdffWUXPgAtZs0N1zmlaAoJpXZ0mJqqmHY47q4K7pCckJxr
Eg0GGg4owhM2jBybwfynS1D2jr91hrrKqVMGbxEmWmIFzqniUXSYfq8elp/MFL/FZm6DHlny+cLr
yWAytv54Tiou9zxS4071QQeFOLJRGQkRdVXG/IjrWL2KLTvblWC0+8SM1Xaos1063dulvs7q8gkC
1aadLxORZt7Vay/7JNQwZn81ZLBtAUHnPTBRY1mwP4c/QTP/xG6wYQHyzhItRS1kURVfiGSvbFH4
A4BmGiU8bRwPOJkRhcdQLavZg7TLevGi7i/vI2vWsF/wvLhz7Qa9LWO07uJ6RLM4v8jnyVXTtRbV
wmBPqCs3fg1W7qbTRpuso7U4axu9MN2ud7KpWHd8qudxeUQRGh7mU9B5z5Avj8LbbAtkpvyNV2Zn
HG0hC/Qb4pCOdnz28kifWcOSw+2b8miWUUPxzpVjv3P3L/DydFE4zD4ikgJbZceOLWCGw5EGEwI9
f5VzH8Fp8V7k7OhJlwpLX8/VjWniA9QCvcFfdph9rRKHWgZF2bhtzznRNgzW4zLTlzfB/+d1TQt0
l2mRmU30dcEBbdGxJZ/ZjqjmWcgL4+Aj6y7pM4b6O7I9ObVa6DoFfS9J75+LwH7posXfFGP9zoJi
Nhk6nS1GLuBxUaZW8sJtL07TWnBaWKoSa/ZVdPI8GBIkn1xBdJdBsKssDap++DURLlC22av6NtRI
rDEuxjt3+UAcL3GDw3MCB5ozNRgiDgvhHhiXh8Hq780ZNxzdksMHPXcHreyS32shjjf+xK0EQB4+
BvqPCttdP9f7ODlSVj4vfXLO2UE9DXwGQ0Jyi1C8/Vr1DTqgg8SGcql4HFGQRLctHm8QTj9M+jXT
5ikn5TDsY2dIRNC6EiTFJAH1MLwl+Xgwi2/beuefJjqX5RyV00ROdC/tDzKLzIvMBeaB/C/CKwTV
hAm8NkuMY9rPwiOlrzlhqxbeYaA9MNeLjQ63um7HB76bofYHhTAofiz/I+m8liPVtTD8RFQRBIhb
d85u5/ENZY/H5BwEPP35tM/NuMZ2t2mQllb4Q+W/VD1NExdvGQuvpA7PLGdewyD8T8uCH/33xu5/
LQ0dDEwOB5IQ5PymM5HzqAsoO5eILHoHUb3rK4unE5uyR5jtPyVO4zrOnGZdgNEn7QKpedfVJa2G
a4K9cDiPn7lHPdQ0CgKaG37Yhf89kKXnWBdl5jEm9Hit+mZEmdj9aajTelUE6M7QHwH6Bmyt7HVW
FTMuqLrwLPp+x6pTkgKUoaoQMEG5azHbMGByOUGTDCznaLdkKfFyDdRMOxcUtGnu6ObfYXqueXnc
eDv9WXrQB0K+ZNBJBAN0k8Dg9+94nwnQUi2w9KY6zA04I0fSBMoK+T6PzUs3yHvapGuHPy7DZSsX
f0fcBAcV5msGLxcvcaCR/XVs+MgdmkDms0E6TlN9pxoIdjVYRgaCggGfzmIiHJKidDjjw/Wgwwrc
gFVPa9aEbB1OGUeK9xiNGa3lZwtsaNL9lQvITeZkVEIDqRkzi4PrZ1t9I0jzUju+ZuO19uS0olwF
UmU9UiGbjFS9SEQbiH5rP2p3sv3U25tdNLXWSsclm8XHCRtlCAi41z7GpiDzf6t6/GwpoLMyBQ21
TKeSrRlQ+TCQZFHmc/sk6CFF/XMDfH6c/gH5AB0/YqzBaK791GUIv+eQWBPSiKwkJlRdyYK7YN3t
dNQzpX1MNcIxDp9JKgQZqi5YQN5Qd3jTn2w4eqUHqDYEMZnhxYjrJUiTZxECmKB00QfVQgO35UUZ
7YK8fEuochQRq27BThimyYPx7gJGjI7gQvm/Xett26b9YUfCJNTlXoxbuBkHlyEBg9+aZ46UfOp2
iskjP7XsaB2XuF7Ez7iLrnQrQoXjvqzShWy53OjHO2NsoKv/Ih4vFDY++7CcD2OHYrCaip2jAXY8
NJ0eBNUblRCa+fZeLcnOYgCT+P/PA2sYpkCOwFOWg//XYKCqq4HRtV85TvcLKSIHo96lpObWnL54
xj9l/QS5eE+cJ58RMxFKz5dmnoPOtPWmjsweHhdRHJM36FKkHDa0sTwv6FdjotE8mcbOZVxKPGgd
4+j15ONPON7fjDyApdGC1KlAY2eHsvpdamPl29GOLi6zfdYfVTyf1hDdyc9wY8UihFKDB1CD6eFL
wNwHIUBFqA8R7rSKv/qIcWO1cZwPckWSNgPJ5LFEO5YPratfY+z/8Cl0UhUXH4xJN5UfrTvvWwd/
+JIDesJerVuF6HXxoTk9eFreZO1JcOBUMWZvnzoisyHQCyuGDZunMCgJWYh4Wz2YnG16Q0Tywwqy
VWGk8FvdF49cLoQI4VLms8/4NDuQeBueKrvENsEUgrCHsnvrzOk2L2dYDM8B/RkdhthOVude9aFL
RyYwom3U2XT/l92AgJ0XvYeGwMQ42UU0dSY6qRlDfr0BWQEkanoJ674ONi2GOW/1GY3H7KWDS6Qw
A8Q/gVyRNJdAb0zeTq/ipvCjjaj/JYbxZ0QKJ8/tn9FyXp2lPPb28tw4xWtDEc+t4J0XsG9FXwMm
okMM6J1J4IAaiBE9L1ozI6Qzm2Sa4AY7ycYZk/lwMT71kbc82Ao3Cnp9hbP8SZZPYLWbgfcfrPE6
JC+O3urj8gWmtH5QBFuH7pUs0K2JiG5Ja6I4yWTRmQ8pRBGdbIeu/YCw6YtK1bs5uf9CcJcEsGeu
0i+++mp4jqIE+YGqfdcJ7+ImN52QzNnwole/yq0dwM9nwAjdxgimDYtCp7BjjTzQgOsAQvk6uTIr
+0WH4SG6ccojdrnKGzgOHJ90DVxDXJWiw8R52HGqlzgABNxUnVbZrv3oV9WdluSA+SizMbrMrRoY
LdY9Qbr+Nyb4JC6PVVIeQvw8JUePP3wsQ/UJSgilfux3fGhW3YgUdgUcXAbOUQYl/SXwPxEzuqVc
VVLAGIEOouyJeFJ4J3NOruQFxW7pTeB506EphqNZaZUs9zsQUGnj8eDTTSAdAe5FeV0h8LBewHP3
bM+mrM5xBPaoidjWyXI3A/VOpoBrGV7HzuwPG1kW1AEFMQ6T2QedUOno3MfptPbR7D5WHF/M6Osc
o1YGbhvLYpO1CeM3yBvkNwDzaTTOTHy4GW5CHW0V1tU2lw/DTPjDM/hzRTNateqzzVBjUS6D1rRv
Vro8FRm4p75jMSQBlCtKaETKwy3zEFSm8WEI2nEXJvRuQmWiw11omj0cV5k15HDevDGrnGqzjUDB
9cWvmjEhJ2exJygZatpay2Ct47p4Ccn+rXT6Vl79qgupGm+hMQC+74QDpFI69KSKasc4A2UphBlc
YHBNKk52vbxWvg0GHMx2jlRIVAdXrBmrNXiy+GIky/Sgs3w9f2hHd6/TR9ULoK7j3XfBUUyCw090
n1Y5fWOO+Leyq8eoDddJxU3MMsQ0xghsu3PMwpE2qIu0Yz5QGQro5rom7OjwM1VCu8GpwGLNc3JU
TapFmnNELQimfRtgcueyjabG+NMY6rltW1oBQUke6nZXzKQRsjWWcCdayf4GpIKmOmQn+R+ZBwo1
81tEibJNBRxaOWX1MCcgwuK8ffSDadv79dOQYRPSTstwcoxk3XQTkg3l8yLMFKReHDyGjdbkWCD+
llYnVnOBZILRN68d41qadPYmceKLGaUnltjFadHdWuLznIy/rTl/Bsl80ssVPM52UCGgr5gDRCUS
CtIU3Kwp/I1DKITgS/2HXDhrbxqB6GBpzywMfQ2cwk2w1H2Kw8qQorANcG7rJtXygAIrQyDPBkQx
l3/a0WOCN8sNegzgkhbzs/HI8JWxfDlmDpBCACnKlSvXnmSE3ZTxzZfhV53jk24aTy4HiU1OUwWY
I9R+cJkLjlsf9/lgxq/YB5cIV3CnOBjGkLfrpYD0yiy6NJ0TJjpryVY0TXUeEthDEb1gSyzBxjKY
p0eyqveVC9AiJvNhEv+hw4+/tM8VTZLIGHmuNqKXADUfchdYV2VxS71bhFQ1UHc02RQ7zVM9joJA
rSLvUXcXZNse7C47W6lx9jgN9Z7KKh/QEjVsJNNX15xvboEyixNNySmrvO4ETNt/RMgatTQq2yW1
o3vguVDYQZBHaoYW3XTgCVKN3cx1IgamkIYdg1JAsiPqAu4wW/QiAaW10biqR7pJIxOyYcGWc5Hh
E5XBGXLLelkGTNetp0ijF3u5pS/zYfp40NXJSzQn747Ifysi7UNed/XPYpQB2uz+4xQKa1P7fGR9
V8qEUEcC5RzBjp5hcgMByteBYOpFYgHm6EXoEzVPPwLFnsGjGi20/sUYuwzAdMfglxhs9B4yJt0P
w7ijlS7fmaHeJtQC9nNkIpWVIRlQVaBRwITlUXP0tWGGx7Crp/7r0kEjV/K1qUjStdq/yQPhfF5E
fcpZxgamgFXdvweT95Z7FNxewpg9zvMN06x7V4LhlBkC873/ljroj+sbWmQNu9o4lmGIqUJunc1h
eMe/y7uacwlm3oLub9QfkzF+uqn7HsrmKVR43wTVV0BaI0ii2rFk45noz6nWujbd+BsLW8L1Gcv/
om6ajR8cODM5G6HXc0N8K9qp3rp0K1d+MP81si7f6eaPBHRsYTjpyBpCQLvtPJxgCqfbx0F99uSC
/XqzcyhRqlLdIKDsEBK6zYF5HugsTBZJop795O4BE6g/E62CII2OsAvOoFTWLcNHMweTUTs2R05P
W7kwT56NsJMcLlVgH/0eb7m+/uP6WAVJWx11tCili5kYkO+GJr0vwfoPzauBPMLDwFsES//dpYu/
KjC5QNOgeGCqgt2cIqFRAxqxcPt0Vx3wSgHYcYmSTSfli4fh86ZExgFc34QeWwWHSRAHEzyuG2uk
IkedqCsCPZMABYnuuglU2O3p9SS4Ay1Ji+LinOEurUcrwYjqrwkRTLYcR1GSvucZ3gMLaZJJFfmw
NJyabQeVpXU29mCsLDB5DImePQnPC2oqPY/7hNRWHoX7KCofy8zxryGd5m9vSk9KWPdRyRaKdzke
QKjGKxuUEcbXHympcNakL/M4p3t4hfYJz+rumPsQlrrJv+lcYTahIeUjePrZmcGNj/VLlzKVkCUA
utqpTrNjnow+Og7A809DOl04N7c9w6RoWphDhCeYzswb803eFRuxlESicTvnVg/ngA4ltWguwjOY
T5LsfGWbbEigzrSY0dCNlH22ppbRgG39UbCF0fYHgEDiGZ0dd34u4Ss+eDGajk0QJ7u+c3Wx3Ybq
1owCXIoNs6BUEFKbWI+gpkzeB90IW6bpahekr1M8du+d07W7eJC/bpX/KQuHVoFEOwH5w/hVWh3I
GcsECjOwMdcuHBvAzZCLf+c6wix8GKfd7HjVxRtF9wr8mTY+B+/cTy3vEERbYCYphpjm8s8Aw7KL
/ai4JnOY3FpLtmSZYrL6jZ/PyzVMoDTAWyM8S8hSpb2geFYb89pq1LwfQ4kgfI8xQ2CnL5OfpKu5
F2Dl4whpttCJNoOKh32dS/9U8ESPPg0xkExZfQ8q+FKiBjYuiuQncVL7L9G22nop/Pyp7dB9bxzj
0YlKe2v0pVxHWJmDV83zY1Rek0a0Dwlw8XU8Mqe2IPO49kCTL4KZXUJ0WlVTBDY/QORQAGrIY+aq
Vebgsda4D2NjPw+Bqohd8ytmjq8KJh7AB+uzyNiFvmwOqksPjDe8B68qP4aqfyfd3fsIfzB877aA
oz5KN0V7AQwQDuPCOxkBq6eAaHsExPKUioDMNl3XATY+Lal02NanePTuPt3vKa43APte+gTohgXl
E5mrfZs3gCvo8Xt0w8zsuR789X9lYQz9Wwce3bs0xhQ7HjZyPnf3olxQ4qwN3S7qXybX+WQVn1yI
NIhuSdt+ae12+FZqOlQTxh9t7KybIa1KZrHTToJfMjsDaccaaHvnZy+Bw4De0r2BLL1W3qgQDcYX
pfKvqPOhi+inZb/3C7HtpvxkFcYYrIwWzsuILOnAoYN+enf0/CGG1hhQfkNdtppqHYT+2eePzQSI
wTcH4KoIZpMEJFEHHBFWzBYUsPHoBguB2BMg6oDj7vxgyMqNKgC5WSkFk59aoGfjLNyqOoqZtipU
gIou+sfCg+AwyuVY2JV/sQo402ZIV3CKRQrbuS56/28R+wwL6jQ30cCq6wzKjZ+4FyWnGLQVpl+e
mcZAt9qZvZppiIejXOOUdWPCzZ+CkNXYm/spQY11GYnTg9yKtAMLD/9NUllbEuGZNt2MfgIyPv8W
RCkZkwKmSIVlLkTxdoJqiHp4x9iFhAEwP++h/zPWkJYn5a7LgKnygMhVOsYcLe16ZjT2l9aBYipv
FIrGx7TrK21lbpyzKf9MwZY7aGLEVXL3TefuIkYQqvaUNEZ3c4wm2cfQoqvF2Ewu9sAB7Eonpcqy
i+Jazpb5oH0foiw6joF5UnX/x4fY3NN1Jqmh7VxUIaL6jbcWDlht06/uMvNJEXrqdr9I3jJYcAGH
biODSxOm/xbRPoemAN5GLmG63oPKG/jfTRrvlz7+HiPrRRGG0F1zMQHzukNBd1Ugv2f4iO9DYXNG
F/hh0e0Gs39EveCm+uAtqcOnqMJIRi27EVmjeWzf537xyfKbgFZzcYV/9JFOMEjqsV8l+QzMF6JR
mP70ylnxIdY5uilGU76ZiMsAhAVKGzgFooJAfFQSfikVPVoGgM0K7k2q2r9N794Gd7pKUSDQU1xc
R7zTcCHgFNZ4TO381ZGoXg7TV4W2WZ1qLeDs2aNTZ9KJjI1d2BdIv/BHuRvk4Ls8tDb6azFic1XO
5qtnA5GSOJLNTnABUorvo6NIKu0sZB5IZdubI7xr9BgX8WA2kMv6qHwQcfVcRGKHPswmHupdoKy/
nZOWOw937hMU272xEJuqBP6tJ/dGFsLXzg5CpQ6SnDPIlTygTVIwWWawibkpMyWe65TAjsGFM0Om
Gs23h4riEeWplGHFJJfVQklou8M6ZrUtybIa23rf2t0aSDk4M8QxO5PMfnwIOyQwOKKsLv3KUwxy
gj58kHBqI4+idnDvLeVyoqINIPadjQ9FIuyD8LMnq5k3sflroU1Q5qB+5glSFqUITxs5Zvx65o5G
OhR733xsF487y8VY6swg86ko848ip4ya4QWhT9hHcInQwZrTZlMkGIEFzCja/GLY03fuglfOnRHG
S76QmUzLJq8AIirD3EzNAlfa3dJFf7Hxiq4A0THapw3TXmXD4QLwWftCwpoat2EqGKCJ4XM0rKua
kqc2mg80g0752O29YiY1CEcY2iEzXP2mRUB7UO/GtDqlZmZBO0s+5pJR1BSFDzZDJxmlMBNymhWN
9eyaKZraDRWpYV4Y/b7USf1RyxjwhzxGrG+3Q3I5dndUD1v9BERpPbamC4RfXIRpPzmcbNmS/Ynj
Zb9M8taiAmzIaT8E3ibP0wPWjzhkIg5g06OrrL8LPo4gPGeGX5nD4Z20EM6RT8gTmlLz9Cg7fJT8
sVuBdd3mI0tk7JetGuOrCOMf5YSkggx21qYz/cnbdO0nCjEU8xRH3jqJ1J4ZCdoulXqjbX+azKXY
LAuixi2ChivCD83AotmMNB3vHnYgh9g1zo4FwXtwr+GSPy7VcMboDE2ljsQqGfOdsG2UUQRtjQa3
9Npllleue8DnZq32ghA8JxU6I1aCv0gHPrcbIEHD4ry5HXo+VkBc8Ern1Yg5OkzR55vBhHTeD/mX
mKe75bjvkXTXphm9Nr7/d3bNXYCc3pHex1NUO09GmcltlBxmV6vyHBwqReQDDSDgJclQ+F5KpjaI
9GpXAZOixnpzU2dtAxYGFrkTCR6uybxxW2edOcu/bo6XlStuOMpbq6qpV3YqDlM1HLI4OBQDMma2
+xUFT24XI+Vi5ve2F4zDQCeXf9BR+Kl648RVLCPW5o2H9g/Ll/8XQMcnC30ZxkjLNKwNSyEyjJ1n
be7tCawyxVyW0r+JM9xE/rtCvclkBOFYqpe6epSk5k3TrtxCbAy0qx23xNb4J0opp1G8+E+5bS44
2ezH3ijgto4FIgHDhqyJRFWi2CI74CZR/bv4GJEben82W9swTs3UH0RmP2co8c3ybe4xXE/f+5TW
uF3+1It1qsDmIJzS5Pjt2DvTAPE3zuWaz5VUiumCB0K2PUnU0CN0X2mKWik81WFsN3yWwU1xf0g7
7YS6i3D6RYBtW8wCRDyKqlgDBpZa2f2/gVVc1+WmKSjuXebR2eygAmfGENSg2+qbmTiAmdIGqZ72
nS9mSm0U9rs8S+G9F1dL0fNTYc+Sj5pVlNLRTZIZJr7mrrL10KVr9bsxxV1aD9heBRMEvXA3xh7e
wcbkpzS+25BBnApR7TedA5pDFeE06Q6JF+1kWvdrJ26ai+hh9yXLv2TpTxECn/op94vzXPX+U1w0
4hSn8yVlrOZXYboqWEYyqV7dlr5eXzaPWS7p2Ewpg6QspXXt1gJTxfE5qZxvAQ6x7DwM3Qu8EWs1
+XeB0TJDY0AMdiMQdlvWKDCtR3QH7abbMZldKxH9dAZIUAfkC3niWNMnbjC5CxcI7f5apPIcWSnH
pDVj6TwWwTpBFcBlmC/GgCZSbwLRz4+ytJ6MOmaiyYiw6bt7PbnrVsWvedK+Ran4aYyRLNSysScB
K21O4WPnmrcxDHKetziPo+7oDl+LBGhAJwKCHNQFnyOYAmEqXAYf40S9Ky8pnfs49A99CF6qc419
H8FTNiqaF+I593148g5pgQjG6WFSkBRdUbGbUPRKHNoTngHRLxCQ9ZxX2dTXpijXHNcF97raeAUv
KgAbUhiSk3kGlKkGPpzrkwClRgLFvnc2bQx8d8RDbAE5WQ+UEzkDr8QQZzsr7zYuvE1rAk/HI9sQ
qJ/IfDN3SPwVZbZ1kRDt8bOG+29b77SV45coa6u3MGh+B6N/qawc8KTHZaSEjM5zL3HUyS2qhZe2
Gy2mS4ojuS+PCvVgECwfcHVOMlr+AHZDHzhRPxQch2qZ73kXqZU5pO8iXf5VPvc5iOVjO1Rald5K
X7IiMcHaWk33xxAyfEMW5MWd8Nmt82fHyB+lnQAMa3cZgjTnlNrLrt1NZTIAjuUOSM/NGxZqkKVD
KJ5hXoBQCIMefxnurd8NgHw72k+Tx3aouwUgodwNwKoYg0Nhcpf+NwHC0iCfghpRLmJI4x2eE1Ww
6dLmN2wHZ+eSQ+Qhwp9Ga6ydxl1lZCU87F1u+pA7lISTsohTkaVH043uPUX6Iry/si/WTgig00Ru
V4XryAc7J6eJmUKbb0F8QINmtJ423Oc5dTYQVl8tKjcUnWfMWey1sNrTGBT3zCm2Lgh0nfW5cDZT
me2CzLxoXI0TTKv/Dk8HTNIYv1sGoj4O7NhlQalKpbdyad5tG0jb7PTkZyES8phZzTnLg+kb82Rg
se/l0B3dOHwUKPR0QYWodNb/NnLYy6l7rFxw0ZKexYrztWFV5vtY2n+02QfFHweeIudp0gOAjcZ/
pt1LVF5ptaS4uWN63tjUk1O21lAPxtL2D6AXIp/rnvntwviW1tuCbheRzvaqTWxrLS/0SbKIKMsY
bHQ3nNM3XqHfXyoqmgyTqZ9ihtpXHIoCABpSGLHnUH0h/D8f1CzXJoeD6Z0nvgO0cCa+xIu/SSwD
MRbE066NedV3r3d9btJ37WIYjsGp89+7NtldB0NQAKq76B/xISL3kX+L4aC3jbS08vKvvojsJBqN
VOkqxhSj9uHjmngrZd0LyG0lgI8f25OnsPq2CrQzEah23vl2ZqPx6KJm6p49Fa0nmGuKJ4j5yeBC
q61vCXc3kzU+n3gUMafmbbkAxk3UvWiONYfKe3XCH0y1qO6ewXrxLW6swUGVCYzb5oPHoIYDJ4t/
kdLnUeghJv0F7fgwbdzhgwsPo2zTGx9eeE286thPGJeU22pCgSfb9jYIx55GLvLhWCHTw0g1/k3v
O37p/39tzkGycrdrvqkfSy8uiLw1y+W/v3IZFeaiqn7Tg1yuH6gMsOVdRdahGwFcEscDE159y/Sj
40p5W30m8AUhq4ecH5fd+OpmNBur/0P2+GBTjnS93/zDPO5RH9jBOH/3MsTyd8Jq95UX6xfyRdsf
6vWjl2SWrIrwVgULA64fg45QD/xjRJ18AtfPU6B5dGrKACq3edTLkYyjIbHW+9pzI6aV2ziBXAui
Z9YPgncX8LZYHHxU1ZF82UfeWMs6p3TydI6UNNR3JEBpRGsRSWteEvPfxv+/p6R+n/JD3wH9ImME
DTP9Gzm03YX8EgnxGI+jlPdh0dVBc9Qbg7+1UJ3x93UU0l/c5A4KuUarr6DyYMVb4q4YaLJGmkiy
hiGyZ1vBb6cVMYCcRt8bY6ZlANqEbw/MVeJFAzd/xnwGrDWsrPBR30MuOUrZXKHUN4TvaLVZ/Rl5
0PwPgIReC9qa3RCPvvwsBsSde+RlnFCLdgVkg9m2HA6au5BzzpGQcct41jCTOaWK/95PcRq0c7si
4706BB9eUrA1Msw/QnIrnhz3SQwfefo2Gg6AfhqnFuYigUuLLVn7AT1zPX4ixOulkHH5aZvSBnGP
tateeHExuCe+wDi+V7EJ3xSzEC590OEEDqbeEFxLh9FhH35Vhf3UGR//f8AxNnR1TMrNyyM+ksZP
6eXBywfxYdrzqZ1HRkVvk5Vhk048r+seuhMPgwXVzjDEWgxM6haYElCPKH7xS4mUd6uQX2QbzjpQ
MJNy0FCzLmoAzs/HdzitveCrSR7H8J5Jpjez/dcUpDuWWT32RIdIPU2AkerceU+hrpoVAHbPmA9z
PeApwuMdQWWVqF+iGVgg3LlyrHMSoCJpjwx0R/WnDy2QSgQL+0c/5Wb8gYHxLREmLOyYJFf5N8se
5EPWA/3OvQrsC8x9ptuNCXqIzmis2j8iCYN10FGNDu2kKPS84AGNRbiUTGXRtvnrhsNLGtRXo4B0
W5CY+G36a3UdQ3lLfgb5grhXTb8waI2vSeTI9HNyt1MFWCD+11TVM70zOqvFfGtqZrVl86o6Bu1T
bFe7psrf68n57Ektu3i4+V56GvHYYiyBoE/dHtzZXhV1gYNidJhle9D3brZmqD6B9dE0dLc9ezzZ
JDOeATy0KNvHzEM4I0GeSI/ZM9ldUGtYS6V2VeG/6g09OOHFFhlywDWKs9G0n1LzkCjxdwjdz55O
qkYCrNOxOWvN8Z5olMSmWnW1eouK6Mmc0s+mzQ8SLh0pa4JjWp7raO2uzNKhbzKBZ88cdYoD65qY
9pE0/jmwvZdsMW56IVm0OAbZ4mRihEf63AddG5XheNPpcx2OaxrIax0ro9Q89o1EHak7MeZ4Hoz0
SdTITfB7yCg9oaF2icJm36n64MfpS6SZVYWNhqHtxnetFbOY6tWrzZdOMTHLS3VBHOKo020ZEkfL
4q32khtVfM+Qu9sXQfRewhwAeON1q2SIn2iJ2iDTKP2k0373Iv4RMV04egW0h9maPRYglbxkwfza
RGj7F+NLSMfLylG6Y9j6pSaLTJmL6avxbHRioxjklFGDm5Bzc4XxbtnLd5rkgDWgGrgcoainBVrd
7gbnBx2hlqdmP8119hgTfnuZXHJmbIgnQfZvzC/LXX4Dt7kqT4JoVN195mDNOrG32X3znH0gQ7dy
EXgL2ujs+vVG+u1x8ZeVRGyvKil2Z+dSduJNx+1wAkpV099pR6gWWUJzmbnUcUjVc1yLQ9uOd9hT
gLUT8e1Y6uhF8xmQzT9ryN/M0IIMgAH00OB4J85RQ6E1xbRH48W82XSVzLI8D1599LD3gDku9nVE
TDFDxCNJIJP+AMTro4zNe1iaaJC1iGdMRwoYskdnl9fZe7jUf4d6uIWdASlbEZ/tBoQResMjqGTu
Ui/QjHRpKkqlIRFPCoMKPAROTY6zZlpv9D0xG0zbl/ziKudd2RjKNca+msJjMJLjkSWM0fK+GMHO
CcJ7LpqbkfanbsahDMGsoifZzFtUVaydDMfTxMnfzgZuf9zExQngmQQRdVIcMsCIdwt/StTDR5A0
cIqTBWP2iF7ksNHPAacs2horIu568idssjskYflqNg4QB+0rt+w9r0MZJovoebGj9C2yXOOLidGA
uSGQYbdPPutFHaZ6eO/NAJFUv/xivHaezfmgk9m6sI4e+KyErYkdxw6BvI0g78algyrYXzaqdA99
QEO9Az0RjfU7Av8vloi3iVt9B7Ox1VlHG+fbyqNLOXJbhPU+Ey2igLmHDtFmUkFkyy6aCqmG+eQh
+YleoLFmcH2UWfdSiOlZuu5TK+y3egqOMMVQUsMMs26wmDOqSycExlrcmsQb6QoM2X4yYGKavjhO
kb+qKwcnq8UBkcuyDpr+QHBGtMkoX13UVaY0Pnhm9uir5BXw1Z7g/8t0Fj4Ranb+QrOgTLbxWJ7o
NOyCuDMenHjmpzQIPHfamVl8A4CMcIHOJiAFrQ3bQSer8A6Rw2Mi7iH6goIKCNXfKEN7IGvxqqc9
76hhqxeUbyVHbfxddPKaewINCWZA3MGQvwdTiJ3nIl0SwnANQiJHClhV1Gc1tLdgEL+AtndizC9C
Ticn6rdBwOOv401NK1k/vaqlUzcF0d2rGH+4rpbawVuHG93HAXVuNO0yLcyeG+a3YLqJiJ9x8iYH
r/vavppBsmtEQjiPwYDbwC7bVh2pCz90QqST3YxDfOUO3Z9uWW6IXcILqNu7rINt3pa3DqV3xx92
cjD37TThap0nk14019QXcCPZjG7Zb7wMgE6ItqAi+CCke2joUaducUyb7rmSyxYCmf8g3fwN8YU9
3IxvaYaw2FoLfbXBhB7PlaR+TAO+LD5Kw/+eYjr9tWMRVppPpLEOtiWPlko3qQ3Kn0SeTG/jOT5K
VAmSdhqCOFN1zFP6VQFG4zpuvomSmEVHmYMzbE09zdv2AV4hZKRJxeQwzlAQ0aeHVU2M02vO9QmV
Iss6BOibQVMHWpui0c5rAbiDMTX77z5NPg22RTeFu3Astpbsf4DtHZyaxjwpOcxyiAXxq5AjHBjM
3eLwQ4WoQPqQ1nMAH74//CvJqxoxooio+m/44VSueBfpg8AXNkPZdKd/s63yt5CjoKxZ+sApHsMB
q2EHVFrT0juhsIM4JcIvGjggpcyXDI15vWJ0cFk4V7W7XixQBaGbSWtsB5DnsWv7DTaXT7VN9Giz
7DhESI+kIMSL6Daq+Azi6DorSrOsfgg4NaQELyzQ2spouVkJrjtR+Fm2E5bm6aHPsr2O0YYYTqUx
bCNaDTE1Qz2QsBd9+ibd9F7bxaNvdF+NdLReKUJIzrqy1Jcf9b/W6KBG736PMaZ78D9j2a/Tgpw6
6AqUaxZ/n2b5DqcsDOTHf2UWnkZJCNJiT4QCQFbYi4Ubwze/82DZJgNc0ART0gq6Y1p2m4UI2DXG
0aAvHhf+nzGIP4Ar4ppbYsA9P7U8xEiIx9m3PLLf5BmltkMd1h9MOV95qptJzZupq48LAR8e4bKe
seCiHXmPZ9i800guXAfv/iIThqJkBAlJrpqQNk2MCxnA9n80ncdSJEuyhp8ozVKLLaUFFEUXqjdp
0EBqHSmffj7n3LuZnu4DJSI9PDzcf8EAJIAfPGx8Ykgz0DcovUOH0mbN1cmd04NHNpsWoi1ZjH+1
CyWAewAU1/Zz8ZBcdNtdE8UHzDC3Y6qOnsDSGqd6siVRaDTZ2BQIeP6RiCRctm1Nx1H3LkqrD242
nythy2WobyG03PJCAed+P9qHsFJ4vOh0ULCJuSuDkeZ1sZdD4vcJpfX7MoH1cpNlF6UN9/2Brl1t
ULAXPOWUiqbOk4OfuB9aj6Berr4xJqCFtiC4ZbzUfa/dhX0Bpo7eYLdsaPb/KzWjQjRvwPIaaUer
C7lvOt5TGctNFy5xOiPCYcTdCyrHJ90vwCIamLSUxh+jmU5L6uOBtmC6hFS9P40vrk2/2zcwGW+9
iGZ5B/aJKVfsNf9yzXk0ccVgcV79FHGpeszQKkENI/ft7Wzq2166VYVbsV2ZcsjKahZXwazU3gDw
HN2w/OOIYZAGFzIcsxP2svuALKLp3B3cucAbUS9pUMAbmJxXeCpP+pj/mObwpVkalwj1aacizlFI
iGI9wK83g3GyLftvNmWbDu2y1kE6ORXLInZkzf0A66gmQsfd+6YP9FLV6Un3tF1SqVXfUVKPXfEk
u2QZ/aely3+SYHoJx+7G/RfI4HwtG/Ooz2gv0rlzaY1ZoXORDym7yoC/atFY7sp6SyucthcFMzcC
gP1rg0ThR3w+Pf2nN8HHgIEoxQMG3/Y6sp3NyFV1piKRipnjg+Bt4XmNUIXZ6gHetDOeDUSi7Zf1
XV6UD1WIZ+NiPM1tg12MS4McLn5W7mc9o5sXXkr6XrIDZjM/ulqPvq/L6RI/NZ698QAXOyV4aM0C
WddCv05PXZe9DvrEjKq7/WZufCYlKUx5z5FfXAI7ex+bGcQ9aoYh7XtdMPSeauGHcjPNIZcb0QNt
BS6b+c5kU1px8pQyIu4RHfeobiruGn5T/qmBKKJhuXOM6aC59f1kDJeM+ETcwdsVzbiWq1mWl19F
5K7IEjTsu5N8/2xESofbjsmtv7GcexVYbONo73UK15Mlxn8SH9fCP0/L8F7Y1vtgow0CdTtMhvvB
a77qFMZ2rndveosmkhX05d42tRebKjbsmgvDli8Aj8/cX3ddxEgOzfUHRjHLOg7iDUF0Q+XvC2Gm
mzyZGK3i0kufm57uDHmC5Ax7ct7ZXv3SciToffPaYVMGbxtaL2UOfbnrrI1fCEnfU1Rvg8w4NYRH
lVj3Q6fjZ+K+VhZfR6OYrnI47Ii1++Ox7LpTOMX3LhGcmele7+3dHI8PI2q9UQYPrwVlyvIgnsbg
GYB1bGpfaNhXlOzqAil7F7TNzq7GrTMup9gqDyCUr0VvvLUTJ15DsekpB1WiYjrlDACBcgM1IlbR
e9ioCNJfqJ0Nr9xlRrYJgvnMJfJQlu1R3hjVl83Aaoj6dI3TaEq/SkncGvbZBt4PN5CSLtIPEn8V
cm9yVZZbpXwjOTGn0H9IjMS5i/Iaqzfnpjpzmy/+lqP5vifHT5Zxb00o6bmQtXMtFsqv8y/Doy1F
ukdiIEUSGMS7d7GivMU4M/xYZu9nGeNDySg5idyfQbghdYBbE+4rlD03uQ0tmfVYx6hHDSaCVUl4
T0u0pyMl5/lsz2sxTx0U6ub5mPwMY1JtJKPW2rQJzPYLuuZNuutyDsdsWjRd7hrtzwyMsJDWHefk
4BKobi13Lk4BEzmBWk27LhStuAimd8KIn+mCgsk/H8TGZKAKNwH1dxbnEZ4nasHhwaSB/OnQqYrL
8Vol2mvqTRdJJ0sXo2nu7W0VwijvzmqB+0dcyJ1eto0/Couy3RqcDsoB2VV8W4iJ0z9f+JA42O2d
rPqqqdJ8E5BwA8yfZrk0cmcSljxQ16qOWZ7hu9G/Z0ip1sq4n211BViPiyHsVvrQLOBOK/S/ub5c
IERyVWohr8KXn+nAlvHvvatuYOCYGtfhbMN8dNV2AcV6umUGBO3eQOTRQ1D39nvL8WDy8Un0OgUj
hic0/jPFkt2Z0UsPdEbSqoCtaD7DTHtMhBIiOWegwaadmwGFciFFmAd5u5rWn6le5FMuHpcowkVO
gSxOHoop3bnjiD7vFbswP1PY5jRrG/2uKltWE2dXw7PuR/1Z2sCyracKlCazOYqeI9pe5BT6NIhM
YcCIFDV913xiohCv9ES/pwc5jfWdlbGPyNkWDZaq/y78LxdmDPrX4IzTu3oyVlH4rdXXbLqB41uj
6QgseGGw20PJg0DshA+sipwIsmAOjdnBMrHO+SffxEZogWywAj52L+0Ak8KYrqS4R/ymwTxGVIte
EWjBMQP8yaLNrclXwSCLwIhibVu0082iJpKfa5v3XjUnlwvxXOMSEM1HZp13coKYUYgfNi0XUPk8
An6yM7G64SCnFFp1sEgULrV5jlpKdpC26lgA8bbLNeaaq25pfwszJwpwM0OGBzOt3H6XXaP787qi
Z9+G5alHFFyiBNvxMOpOZdoe7ABhFEoT+p6yt7Sc32UMtfxB6vQlWz6GwboUqbXyenVAVAgkMLKG
AZzoITmpMVqhlEcH/FsipS7e67pbSwC16byp6IwJggA02J0sHbtPZLAzw+C7opPHZxPRZdXNe1lV
g5BEcdqNYMJhI8Osg6CSNZNtTca6Q9/kW45eKXJkuhIgKGPPSEhVKE4ws6LAVR1mJuGXvFtd1v/4
TlKz0W01o2HfsMjy5lH9KWkD2a2Nyf4OyvFQ2ybJOUThAHH/2rvnF4u53Rg47lbUVlN6H5pfZWvg
QRevmYaMkbEfeg3d25EacVIPUqnmQXFQXFTNEPg4bZBA3RSRm+Tqt5AN1U22Qs9h2ecTQAn8p8vw
0C9UgIQj34C4JxfEaIK0O5MeOrBxy2CW37dw/lrs/Li9Oqq8RepP31ZQuka8sf7IU6tYDgCUW5ng
0ARFUhYaAFBBCQvyUc8OL9Jhm2sdf/c1GSqt5DFJ01BihDN14TLk4fKcKNqfiOayuSUbWkzwuA9K
BFjDR2yre781Lh2AawfTmLDYEDCxjWYxUIRGynOPsWMH4K8onmKw4eq9DSfqEWuT6YisKm0NkPhB
Uo6vvBVPRuIpM6yD7B5JIQzDap5kDbkHk92VJKbeG4BifMgzbLkAj8BoITLfk1GgWNy64lue90hB
5pWcVOEHw0z+1/eZ96Mu4b8RRxG9RtmjovzO14mwlmpYm7n6EBucxmV4kd4HLUDMBXmJBHoTNY4E
r04KkYNGp2vAVCikPuUpyAZl9DIniuk4E3I2KNMKjxuInXRQob8gs92lzgS0knsl6SePtDsjuKVa
BMzWBX7A7JTpi6xBlhx9G/lTsZLgFisXJdn0HEgNllK59YHq20nekDvC2iIs8LmRkK+4J0vSWkZL
MqEcIrIr3AhFO133juRtulE3PL7gGdHf4Ws7NBhkm6n6MnL21PqyH+fgQIaA/8AJ3LHb+JJxFO0k
S1ggMfR8fGgq+8wU6jd9V0zeuPhJNObpTNnT3RO5SUUE6AmIBCB3IR1mUlW2+I9yVSD+5HGnnYLu
BQWbw1eOfVkCw3gjdUQlMH++RIHq6RiDlkQh1vpIWPymwJNB8hdbiV1XccORQyruZ3Y/zUYPYcSB
QbFkflr2WzGb6xof/u+W/TpBt5PcIWNFnpy6SbaRPRYPkMWJU/5V8sEi114cANUfyTYmrxXDfeA1
GmpZwgfo3jHg6Cqmz0F03fEgd2BBkBsGYlYCJecAzkHHRCW0NK1iIJlh3vgG5+mSUVzbw9Uu+Gme
obLsg8+MTxAq/xc1kv/YBy69dHl+hoNEZPggySQEId3G8cUZ4GmCafJpNUhLwfXbO8jCZ510DMTh
6HbWe8ZMx1k+2l62hZF3L+SsYvbOfP7QAmK7wGgrL2HhP/hj9fV7ohg17Lo3zXVXgYP6pgOtDoq8
H5v3vynBOYMe3dv/JVdLxSLmMK0zHO4QK17R5aG1xHbzp4csu0gxx9lrRC8BYDAUrE6y1eN5fFVh
ejLUC8mfD4aUysZFszuP+x3ul79vLLtbjnH+s6yQ7MehyvZE1WLVOw8ML1IJv3mAuhMRWgN1eETE
NYCM/IwEI39kEOakNAj0GLw9iCva0V6aPjIWJpHx0nEASREzhrnLLy1G9i5rifngUbZZSlOtvsoW
FQiAGZ9JNvwKGwg+CpLAuDKSkeDyYaps0Q36HnAmcAFWS705X/ldSSuSktklhGqelFe7BDZBJJck
TnQANlqBsGJU74OAFhLv7/AMw8E9yG1NPoCzVCu2A10NqOY8OjpOw1Dt+CdZFL6habyFfNeanCj2
zpLQPPsnABBDid4t7qOcARPJg7wsEeYEbzYcPF7rN6rVi9gAz506SVaPpvah5/CuOK4dUgoZj/tj
sJEk3LIJtOBbG570vLvZuL1A7nzwCRF5h1DXVpyOkofkPJV3kq+osed1+m554u0abd6GwevsIPbT
GsCzbilYJYerKWEujjmJj3kYGdiZx18LtgRzqRkyQTRHD/OMvKKDXOiEIq9IjbEbSZrLQH2Fp7cX
bGd9kCtEoTGVnbXoIZUtzMYnQcxOexTbInl3RP6IOd+M/6Fcx6QqQ/Ce10r1f7xOZrNQkmGkCJHf
sJVx7uz4AigTA5egRJ8Gi1l6U1y9hbe6Ac+6mQhpH+pPO41gKUlUBJ0Br6NW3dqa7eeOIkBx2vLA
JA4dYAJ9VzxIGtVKdDGrLznsPYdrULzsKu7yEvdJ5F2KEIVg4h98GHVnP4FGLDvq4ojxu36wsuzs
pUh8sh8klSa9c+TUkF1r5xFADSoZP1AC+LiTHBk42FhjhsaLSqoDeyWnG3zE32JmbO2LHDB6UW0V
6TymHpaMkhox5YuQzu4lVCQP1pQTcrZKuiAnyRtKzuH5/BavdsawGqCsVLFkRYaWe5lGxXQN855e
TZluG6Q7LLddy0aqsUeZ6HFKNEg2TgfQ7O1a2bCuM+cgkaYxjPMT87T00HWj4rcwQnF5FbF7Aw6M
TL81EE186g4wPdSbUr1Kbi2AMlX8F3ks7HlJYPK2KHTAYkfdgE8uKZeIkMbKBMKeBdLb5ZY71TbQ
7W3ToBVM0ElvldQ/1OybQD96aY25WgCCqKFKQTKrtFd1z+Ssai9FooGMrtAdoLhJp79dCDQpRNKT
bZKFyys3PM6+JQCvX3zLiS3nz1IX25pq3PBwUeHUlNqClPEbi+H3RH9BMFMl/VQsX53szfOe5NMC
cTlXnv+YUp0x6TtKmeLTnIsxxfAsb914VwlWmwKzWTB5LDQoF+raaKj7EB2xUTzzegIMldJbw+JF
CpuIFCcBBQJtK8vExu64nUhWkJLR4nCXGCSmpSz1GICoubpKCDSkMM8qdlLnyKnHhHKNxZWkBi6L
1/+e2fBnqWF2UKZxfDc+mGTIzJ56llzMDpYvqUcvvx9mnJjRwkclu0Txp+qtw++7mP29lC595Bwo
cfIqey+oB92BsTuR+v+5SWpOJ7Z3hvL2kowmbuyKgOtxB5PHHWp4z0/hGtYvHhuWiO2jm+c8o+rO
jW1QJ11jBWWpGsQ8Y+d32Spv3k56DcQ5pALkcJRzICiXtbxDSzXKm7ZCfy2+fxMhjWfOAinolsZ+
DqMK+Um8+9CLwSNhCp+lRgmC5JgtwT4yydmtQxUSvbSWdpCEbqoUh+35xFUUOMMTZJaDVM4S2NFE
N4XzFhVddpFubsJ0vGadEqnNK8MXQT0+etmbaXUbyauF7p+kusyb19DTfnxfR0ZYG/YdbzWLRqsf
naT8klbQ1Cp2C7pcgJohQjIWFDWtP0lLHml1PIDyBFkcv9Jui+YwVSz6Sx9EL+hlXSCYFKsFEMoK
qUPIIBH00daJaqAS6hx26h8aZuSQmfO9D0fnrseCCJZFxovD8tfLc5PkC4J+MxLfYaa9BgbPaaxn
5F4D5T707QI4v6ypqz0Q0bmLdndUohO3WEbBxdr/pP2kc1P1yWEzlLEyKjIKyfp1NNprEUfn3LFo
6ocI74qlUIFfAwJlcYGlaPpR49+HJuXSPiRt0Z1jB7JV6tenxJ88nGuR+Jp3Diw/xotlwnvqGk8P
D8QgMPd1tTiHXDZMOaG12XkB1wevW66zIMyWzmlXemqivj+SpU1U+rlfiRWw+NXUf4tCy4HmV1vb
/+E03zMSL6xTQf4ZTUjnQ3RU4T9oaGpFmaGD3GveK608TSScCgyXhlLCqk6Xp1pDo3usgMQ3Py22
1UC/KOFrOoFILyi0al0uQLNbfVo2lB9Pm4GJ2rHr7pwu3wHXxsap0XitNJuf8pZnC+L9MQiBFPcO
yMC8uTYRsBypWHsP408UAV+wBgd0abovrQGOvhk5JyrX/HFGyC11i0tfUwTuzjWmcRss2kdao/+s
jZ1CqhZ1VhuyCXDn8+Kz5eL5c1S0laZkwojDTUHNJdXO9YFBMJmKUH9AacRnEN7kANkWfZn2mo6A
z6iR0jt1K+r2uQ/K5wWfjjVyjucx5CE7rc5FXAVPkZCeMjrqKM45bxCFbkbmfhRV9V6OYbF22tJD
z5VeaTXvKhW/InaEu202GXTLUmvnQ2yDKPac9MUhs9K/s+V/JCIpmwd0R9wkHY4JAnTcJRERx+nw
FvVodkWG9tib6KtmSaG2M4cYXFe6hyZcABtJmrVR1+/Nkr2gqfOXkcUD3oF0VPT6Q/OLF32KTJhE
0zVr8scqY3hRdB/BjNChodPUdILkecxR/4j1hFu0acbXWCsYQ5c8yWyw1Z0CSx8Bg0Vfc7rPCv2a
D5waiVFzNI4Iu6NTY09BTpxN6I21aHN1+tOwUCbUVf4nrIMzFlsI1ujFk67wyIvbuj6apnFt7TSi
RgTLM/RVe1QOrolF013ywfhTJdCHMzPjQoR899Jbq8W3M0o9/z40zMdCK+LTYoGGSxXSsujeLgqR
dJdGfRsr3BJB87/OTWm8hBMd2jGjt0fj6LP03ZMZdbiFTegbaLX9g7AHty1z6GHoKGaZoWMck5J5
WNY4IFF8JLxSf42NG3PLxbJIpigfxDw/L9bDu3IBBTWgWk9T/KnV6GR72nSbLH+kyluuVb+8zoVG
6xhm4Z1TcgfoFGabTVRvh2D+KgLvlMwlZJcA7HgMBMP3l3PQOwbULJ224IA2XBB/Rpm6mqN7bfoF
nKm4p1VWM6B4A5x/MbCcnuIUTGCZRzQOCv1Y1i6zsr4Pisto4/nmVdCDCptzGkcg2mgj4s51E2B8
BCf6zxRXOpnc9479XFw0oDvo0M5cS4BrPWJ53q4mlCBAihjOGjoLztx14uziBapBWYT5NgcKBlSc
uM0CHQac433VLb4NmolHSjDP4ErBbK77Jky2eu1Nop7hnqweYSKWFVk3ZNOo5L6zhplti4KgipwH
Q9PfcFrMENHSQNqPX2YZPcOEP8ZWjPIvg/cm1rmj67jBd1ZwQLgmQBW9PDZVh82JZ9130VTSSudS
j4wDwjy9+bd1URhJoZHfwazB7SYH2qDFtGWXfKGXjoucjiTfum065PIDIwPev6THuXZsaSMsUHOM
nlk4Kk7wQII7y5j7fZFqj96EmhzwxNyoCOZJxxdU5xzlNNGqO/RboL3HzkmAqoWNr+RUhRz28PBd
j0q90Ed6k9bicZQOhWXBaQ7UW+thkGQmA97qivZakCKmEvf2fC2Ysm9JJupTg+C87vqMq2FVacY2
8obxpV2CnopLR9suGW9mYyU7zybhcaVAAHxEfGA3d25ZkjB6KkpMuPTzDIODSS9EncGfhNVXxQdN
mzKGSZ41r+bEyi5FV2FsYYduiMwLLG8w+RZHK6Z2023BTwix2AG1NgNBH3tpeugeABKgCfgsuJYC
YOhafJkTKzk6ZTrtXccJgL8mAGXQ98N1YBX4EaNpe+4KOnZNmp4DxMBRO4BVsq5t42/Wmsg9gz/d
taj80tTrF5p+mn60+2RiPGfGN6VX6pDourUz4mpBTyd11nmJs2tCa/Sw1FKqp1pwNntzDFdOV7IX
goJKio5We/bGtK5BQozxKQ4zbNebotoziGS4lpslqrFuFd5iz0g513ITygROD8c2sxrgII3+WXi1
+1Q7XfQ22O7yGVi6u15yhLJK0+FWmA3J3pwHsEV16eqfiZtFHzViN3sXUiXeBVppfiLhjXhROiNB
7eYQjyZscNB3snQ8kEANW52pEGy0cXcKF9BW2wbeNrVSFGSPhTMjuDEOQvtz8nrEjXC2gICWRRWF
+Kn6TNijwvypTOTMirRoHm1n5KlNIT48DSF9D4eqeRqUDY3EDtLpOoAHBaGUuC9Tr3VvM93iS2Um
dPx7zfpQA0drY0F59ycwI0aEmPnogtKiEhq2gdkVV3/ul3+VihDXCrvQpSp1ogOmgFSW/dxzBNiM
BFkwYHqoisR7y0CxyJ3Kr2YyGHHMFjpKOYhge7ZQdm+H9MnoUAvQ0NZZJTGI9GFcHvCy6X7w0sqQ
8Xa0qF+pUYO9plyY3E7sj+ZmSkwPT9NspuJzDIIdJy3EdMdK35eF0W+YFYN1cQfu/S7IapTRmxl0
d9OTt7JGw4AtDKGwq6HPLvNkfptYYa6wG0yehtqFeDKV1je2pBNzt56W9FTka9M3vY05Jn9t1HFE
gQyRmExUVsBLUFXrmC/4ufLoJw099UENspEBbjjgPo2zTh7veg8zSxatvvOy1FxPdqWhURrMD2P3
Prbuq6F+eCiwEJ/6EehMN4pCpQP3jmP51HTfc47s4hg/eX0bXUzuXTjlcqHEipwe7DRhiy6YItiG
OCHi+gVN4D5NnSsyXeupLdSdqTHIpsarjezVcHvkVKeA7tob7wvx/LUz6KAF9mPJwb4xbP2gmJmg
vp0iqEUIfhXOnwbm/n6O3TU39WkgyfM5CZc7nyM/NeeDlmtbG+iYgSgLr0qXAF3Y56gtUQGcjzaz
6dapD7rCuG3wzvX8bQGj6OhWBEgwDmx2WpRvXru8RP288W0cJJDHLcqXgbqR6cUgQiyY3zSsnuNg
BtzhjoL0QISqAu3duyGB2VZh3bNkgi2/w0/iVwEMEdeKy2H6YiLu7YfAg2yEjr2VZtOGrRgaedAL
3xP4msivTgmWN1y6e5R+M8tCHpPesdtsZlQkqeGjbZGKaHzlPafZxYjmFx6Sh4oRIEp/q5vDxrT1
4+Thk0yo4Qe2k09mWMmfGDMGO3oWeRk+g6/hWGZn3rVCadDRMFupEDGw1I9ZMp6qvQ+hDnEpfSmN
eYO9+nlxEy7b4YqXAIHA/GHYDJH75rrtE+ZHKJVaZ6BxK1HBNHIFeD1BJWv84tNNtAv5ozVxcHLI
XPiroMV1t8TxpnPTjayg/P0Xfg3LAV3Vlr9aNIv0+FNeM0SjooSh5SAu3TLF1obXrl+2fUiDE6GW
HigZl12OW2tTRNZbiTpmysoN6nmyoF9a6EsE81aD2mInKGZQoo98pBiNIaOAkrToyAEFVy1r1rgX
r+2IWUcBEU9/yfPoFMRoJTs2RsogNecj8rFMZJGJ5KJi3WwOyHycMbyhHq2b/TwmN7NyDoXj3wp9
uHlgRcs8eJsj2qGIg0N68Fskh7sGaevoT2oiF2IHNX1Jm+3bjs0xilH2aqZ/ZrU8UwTk26RNgxVa
NjvPCLcBuhZ5ekTpBoMCJN36AaAd1Iz+oqEWMgz+GT7LPcIodH/plKKnZ/cvJUbzlWJHI5PI2f8C
C3iPYOenHfcPapmxfhgaPEdQo+jDcF3weOSnk+wykhPJ0icsfzc2tj0Z2PApjjbd2Hzpfopu1gQW
ekFMwATNoli5Z6qYVUwlPLj+P+XeMDF+9Pr8mjr9zcTYh6U2e3tjONmtqYovLryrzliulNqoUBso
qKFcLI/ErHZBIgOQ5rNKatAcM6BHFA2h9BXpsbTrJyxFd44LlUj3wTWVu8lnXOQeptb6J48oZTOZ
tCVDUOmj7u17C2zowh1IXekocP53b4AdV9Qc9zbeMGb21tYIS2Y1nh8mQyQqxLHCmhSfXdZFNGlF
Y5JIHT31SGTUmMoQnQudskFapon1zPer0KMzUB6Pms/CQUeBOozbyp1TI5KiKcZ+SGLymdvB2jtE
TsByyN/FO7bGNmlECAFLXtgqaNKwTYMeZc4m43EokACgnNWnbtXvsO6UNT8g5P+mZTMKQHAJw0Nk
dG8cEey0DAOGiUmz2iLEe2K9JAO4FbLiUA5+91NVnrP4iQb6VhnWJlLZjg/vAmfmD2KTDuGR22j3
YA/GvXwR/nlW7YY/vNbDbnAhUtF7rMEWK9zJtT9O0tJW7yLUN0ZQXK31jNwyqrXtBUEkxFxQ30LC
cuP1SMEEdv5qhe/ypS2La4DXJ2LFgwHFNGJFyZtoFIVX/hyVJu/ZhQ4qrXR+vZRmN/9gA/l4LUP9
rbQaZAFMhk9GgTDqCQB3fXGhAHwXUfsvxW/Ey3/sZdoRmW3a5TDZnjPkXvmV2Stecv0m1FWAH09B
uhzHTNunXv3Bf4URdeC/Cm0rRyLWUoCGzOHKXrunkYzcOZWpXpz5ESHx2ngEli06cM5jbjnrjqNR
tknSTUcX0plO6KPtze+UDp56WbDKnPlvHPOatF0XI5nPw9Rtuhl5DOyPgGTzx8BNe1UNTGnTcjoj
1+pn08pD+El8iOW1VPrucE0lgJaNKtTB5OyFAM4sNrx3688YlrDt3RMrrV6AZewePYRu12E1PsIK
ekiGHoelZjtGwbNj12gN4xypWnMCINaKLYMeSurmXno0p/E5nrNjyxiC3vcr+Jgg5AczDVNvIRrL
rp7BObTp+1B8i9kb8rQrn39tZzSeuucxI28W47PeviWsNwsiZmmToSMqg1oS8paiWkvsus0taaBN
gkmgXk8dfdNamEXwwzz1lgjRC66D/bcPb0RxRrARsxkeX6jvkeu2W6xlB47i/IeEKA9l0Gt51qlp
rvz8h4NFPmZO6w/q9AbLJs4BY5NF5Pr0KLkl7IHe0ypbODbMoIZf+23lnwFacSGHg5N2K/k83Uy7
E+1XPlMfpdsB+Eip3nvXEz6s2XnrmC9pNwV2G+fKQKKIRqxWXN3uG6k3DkgkY2zsBm3/wZvGvwFK
deQXZqePLODEBxr97JChtRta3VqeeG8ozGahD/CNWTCkde4C7y0eWEK8eoBlNCNDwQ4wMemTKHVa
hGKcbzd6HhsXEw/QUgw2jB/+VwetJMYnUaYhxXmUnwzMBTUzhHIpF6bC2CDoDVPVXF495LwZpsjj
+n3CPC7ZsyzVZFzlmDfzTz6AF3zbKX5Ezb8xE2/1bMNPUPzyIrLV5PHi0MQV/9dSxOGpdDp79cr5
MnCAF+6zH+l733gyTcbM5dbnG7fICzmWul9cjBdYL8o9CAxofb/JNw7rR4j9x5ymi4fiWobkrymh
lnQa4lZgEOZlD8z8ztQhtdkGY2mMxCBcYwG6lWTfp8NK4lA+Gus0xHgjZNGWj5DgdMUq8QUKtFJy
RE/lG8vSDkS1i2TpEjPxRvQzcSgSQmNvJN+/McVycMYzcaYrTOjyMa1lYcoEaL/HXTBSayo8A7t1
thYrwxIsIajPYMcfpfusHG1N1PPGgVT6UJ7kV9yABvcAiidouo1BFMVUskAj+Ig8lP8eVE6nn9Nr
QkkWJtimTxkbxwKGRVrRCx8K6xVQe4yTaQWD1VL+kU3v4H4c6tFhaQCS+sAuOfX1W0GG7fNbZTjs
SZQvTPF1h4Fum/EuNvyznQ0bEG8vJCf5ypZG5lTXguq8y5KbA/gW3uoJYD6q0cmjjrr/aFmgT5na
UjtIegrNAgM7urONe58sCHiQUVhAjjWDOWNgV7/JoB51yHE8dZKepIFRLTSmOwSepO2K0cmSPUYN
ppRzBXOeE7WH/Z8u9ynpVk9DbTtTCkA/7BliwmDCcBEPl3jdWO2p09p7a0DPDZs2kdLoCG+VMMJK
w0cRfmdVCTU9c6Dv/uHmdJEnwX3IYSsAUUNRmXuFryTC2dCxByg0884hnX3JyL6yrkM9clRt66aA
NxmCSND5pe0I4HiZ08fYlZj4ZGZ1QmhjRddux9YPyOwDCxsYYbUKCkRxLBsh5PEv6WRwl30QupZk
yi6MXtt5Zr0cLHbr+VL3SbDWS201GN6xjGHrIVv3Eg7YWNZjXL2oukke+nmqPhY0zTAg9zpmamhR
0EwPX0eaR5Cxd9ESnwIreQrt4UsSwgA5hDvbM6144GPzFs7VexB5tBtbk8Z9ofC8GhUOwvHRzWLS
iM0oJR7OgzgBLxNSdp1d35tZ920HVrvx9QqPTIZX9N1M2juOv/ErBSbBQ6iuGHjomjYjX9OAn7Qp
I1SUnQzg4rmbIgTaeUwUPFwxAG7emf5wYG79gjDnB+0eLklA2OhOprQmxLK1ePVANGtzgmwxOhwr
G1f0L2o4huMelyWfhmeO+JBWnmnFvkrBB6ri1dKsQ8nwWH5/SiHhV9D6kH+nibVvacAfJotK3oj6
T9MIjoZr3eux+VgF6p7G/M5E+tWgNsra+ILXXLjK0wCvZR0uv24Zd1NX+IiIWAes3LEWJsEC4fQZ
gDkXM/zqAwhorvc0z9KVY6AF7g0p4XUprQFobJaP/pKBjlXh4l6L1AiGIn55M6pknVfxlVfQeesk
6HlI6VrWycCsd0BSS42n0ddfetwfeC6ApfKtTxUInQHJEFTNzQk2X7Qe2hkmayJEDG7fCa2tp6ZA
+CvXtGcUe/41hQHuoCtP9HKglxYJM/1pTw9rl/f4S+R1c+vd+NVtUvQNghNj+7952SBJ1B/ieugx
DSieg5z/Q5/hvfRoIBlDex96CHJ13SPuYM+NtTymkFHqwbiUPZoPiNh7XOGRx1m1JF2C+UKz59Gl
nRVUdrwQUFmxbkzr4k35uu1tDHEcC4HPxeWehvn7YQbFfycJHoMivJ5sLJWQ/vAyGngKHFEFqjep
nHUNvigfcGiaXMa8RD0iDP3X5KmajF+8D31w1VUMMAbpRkHaInjcj84TWpoxpMY0sxHSi+rwB5JV
eEaI/9lCGmVULnOWAJe/8Arx75jp6n5U9caBPudbM5II/SGA7e57TnjSTecmU5w6JL1X0b4OU0Dj
tf1UsVppP1TQbrpL0BJQoN9pecYYJVYWrVbvo/TCN98tPma9eKTVtxUh1aSGhgbojGSnh69TPz+p
TmAwWf8QVpRCVRPgOO2aCvg6ljgmjP/GcK+DTi8mWhTQFLvjzt9dtAlebWZoEedjTCWHvJUqD0ZZ
X11uikbXoJ5TskXL/NTH43QKteQpb7wfNxt2RSAyBuFEpxWdfz0JnxenPyS5t0uxr2IkFhzNXH+O
rAmHce/vHBSvCNufPVUgJALEX4v3YwdDdrB17r3x/1g6s+VIdW2LfhERIECIV2fvdGa6t8svRLlc
Rd+IHr7+Du1zn3bscpeAULPWnGOWfDZLkcyDlqi1HDjRuLmG8p5G10626hoS/sTyVEx3zupdFO7s
lVb/UAMxo5PAqeU9QqRGA2nvt+nRfN0Z1TmuCa6xAgcBPZqmYqwyMNfLybGHc5eIb0z8f5Xrt0+c
EU+lQGEatsOHV3oX6XCLaxuH0Iy0Q0NPtmEZ85CHwDlga7ql0r9PeYXTBvLcAuehzN1b2nccGEjI
uc5UPK5+GzTsQtSIvxjZk2s7bx6pAnezO1kI19hm2p380+UEmgRK/AlV+TjEASk4o0PNvh3eE9RY
ECy7Q+B718AFiO13qf2EQmU6oxEIqC45T6BqfndL8xiRAmgphqhPZEsR0GOqwwtFrosbLO+qjpee
ijmlr8RV/0rPy+cdRUrra3bjgJDxKFcfCaQkS6ybSMqzhmyVUjfJ2DQR9UK1iFcsHxlb1ONkGjB7
osOZk8PEWCZ24BZ4JqmGF9mv35c+3Hnjup0GLRB/EhxkaIOVt8Xpfgi5m6UNNrlKCOBx0OA1wylT
K3JVNtu9gAepfcGn68MXyq9vjucSWTKEn640lEcesgEyxLp+XIW4UELf1/iaPI/wuEJACVRsO85Q
tohW6IwaeR5J2e51h3moi98qGkBwP4brrKOecNowL4CFJT+5W3G0WJAf0G+yVbqfl16Aao9ATUKR
TxFytkQSxkmIFHZhU0vIieOiIeJEV9nUJz2tUPVzxnK5H7SGxjtcgr5C9txhYGFd++5dmxrLbNIh
7MpBQY1cbBNaLuG/Dd0RghPgVUBhRJoQT/2pWgKch1GzHFQ9RnKj19jejKrM80PR0tV/jTu9IKdt
frXWAGzbR/k3WMvMpiAbV2LLS6uhURQEuDc6qeRTVBT2BYPVOl8Iq4ewbK2oXPXIocBHEZJgRrXZ
Klqpr/UubDLb4awP86LEWN3sG2+Yy32UZz2C2rY7TkPlHgK4OB8oyJvfjmnZbFNvZdfUL86OAsYu
ZBVEauAAdwDn/yYdhQWncz0U1aQn8LbhTkTDMDTLH4p3wUMiomnfIX89QWNb7+I+kReRdH+7wv8e
PBpq3YIzZrTg0sCgM60oNplTjcBTOvO7W7by0oQIgegfjNsJch80UlUzaJOc8MQdjqd2awPNPEUq
ntAMrKn4DofQ6QCHynCPekbdAuUiYLUd8pjUGGHkC9JxW7Yk+/BGE/g2tuzR0EVDe2N2TFSOSTHH
WhaFKgLnJpOHjIPbzpvqcitBiW5t1KFPy5gBCMhjGiekO78vy8AbVmfisaJVyoKf/AXaTzrqtGjo
snGJ+iapdi0wbHgI7McowcLFnRBdz3TprTjyt6sOyUBOtk6JJ6z3RULNhkCkQJE2s6Rpv/UtF5Xp
FHs3HUAQTyMKCI6Kqfhlqfq1zBLNgGtlDyhm0IWHQ8SiNpocX7TZUUoELmcTNvUqtRh7OhZb8LD6
bmySv4Re03XxFFbLCexOO1XOjxjL5qU24pqZGu3Zii0cJ+iWXOyLJBMXsmeuDIgGlCmvRh/KcNP4
ifvXW4sQcQ9rIKx1uvJ22J5irZDfAbfYVBU0fdasgcySwvHe+fgr6wszfr1m5WMTEYxE3od6JV1N
bSftCqBYEw4zq0+vtRdklHGqRKNxEVCfAxF+6VyPL4xobK5r1h0HVQQMpjogJi5YO0qbbvnjhvCl
WnKV76h8IvKkyxQk+xWhg2k2jRpxvdeDf0zG9lOg13osvFYMANz79cVdnHlXjdfVfqJ/Rxkn8HIQ
CT3JRsukviwwagJA5bCZXDLgC67v4NolduKyFo9ZI+mD1EB4qAPIDxXFvDv+3EX0GFpN22BMWZEc
hAF3efyDnIezn0YCQiwd1iWktXobcFfvFq/IXvx1mb8EbPY/YZHwviZE9UHZ6fHxWcSGinzGWDQ7
6akb6+KUpel81L5X7Zx0QhNuRd3vXFOgbF0kR/nEsT5t0/QWd3QEW5Y4+DF+/7AuSY5GtM4W78WR
cQ9bdYZWPZmii62z9MW2nP5cM7ChQKzrpUkLyWYZjpNW3R8BajeYy4a0tjGpJyxt0viGqKOyJxTP
rU9PffaDcLyGaZKMhyKTTbWJmw6K9NzaNEO45n9W7aTRNgoUuUozMMt9l0zhs+W06m/dZeWbvfTH
SKyUz9eECr3od1FZQJ1PrKze2nq0QV/obAB+Y1N44Fh/6WYkW+yZDMqQJBTctEMbvg14PwSqxk5Q
jp6GgcgMFuk/1jgtX0M/RECxHQE0LycOkQ7Lri7HBjEhFk4/dvwD09Z8I+/LvTpdQDuEzCdOFQOl
HG+FziDbrzaJpuPirg6etYaWZOrH58JxbOpIzkyaEAavTdHN40OSVGgPltAsC+PiRbtKI1MGlR8c
aYDDBW8Uz7bM6d4vGTZ1GQc2Z8EMGcUUcHZPJFr4FvSNv4bzOaHjdJunAd9PW/XbHtjBwQ9oznmD
bnAIYIAdhtm/VZAf9mM14z3yHRJhfYK16nxo/5AWQru5LlAil2QKpaRnUXQxHP0xrA5TL6jZcDLb
TpP02B3LH7SyPUb11sPmoT0MLOV/W0D1VFg5vZ6ckoNjexOdklhq/KdNc/7vbxA8j0K7gS8srbA6
11mZckwoXCrfHcwLNHZ7K+FvEIGRPrnekv1kPBeI3NXYfGq/HI92m473QWjmT1J+r/aU/u69oKZP
KPHSr0l9s5hJqJ2JlPNmkCwnegTptenX4JI63fKctYL6z8rRdrdSvYAq0HTOO9I5GoxlBUdn8Kc3
4NXZGcrrcg8IMgFbPVs0TxGwS3dcbyL0E+ouJfur0KV56pCCSufOcy7BCsbH6l15yLNFPYa1lV1E
3TkHQZt/K3i/NoQuYeZdUUnGKZsdacdoShUB5uGAMDT2REeGMEo9NkgR/dOysE554eLz1vhORwtp
0bzCsfuPHEQwd029ysh2bdQ9jG8oMh4rcq6bnoSYgv7sf/wgs1UKXM7/o1fIvZN65V6WDUjqNAlK
iLI06UMAHzQ06Kc50kdNksMoTJw4JfGNHL7QjtWxJSaR/t6ynruB8Ju6Q4BFsWDY9hPFAoR7EIg6
yPQZR7xj4vsQjz1W1tXzCMogoQGBkA8xY3YT2O9Oe+xshxyfSP4mbp1qXwMRQWXwcpWASccOCKh0
MZbktaFq0GE+7rVLVbzl4Z8nHcyXLo8dKoJqeWbjW+4DNcZ7otnRt5svREYytUq7/kTt6B/9scVJ
xIu0mfxVfPLKyq0twvRk6dm+1lPa7RNyoreT8BTZmEjO3LqmUxGQT4cUY0TKs2RF+53kXf6aizH+
FXXkv/kxdmeVJS5ThhOekzbV79JH3mhlAnYcJTvAMcI65jh/NyGtXwzCiw/Sx5S0GJ7ziz0G47kP
WoXNiMnq6DgLPC8qgLT/hzzdDYFnwa1WdfWCwAqVUFWzY22K8ZAO8pcBDSM9OcQ0SVOyjt1GXWXQ
fy5sY+9WGDC11+Kl98AvzfVTWAVHabR8rvV7bCU1s5SFpp699BpmQ7JLMu+XHeVftQYz4wzVp3LA
8yFYe7VW6Et5T7E/K6Co2A/U858LP//odfAFIf2+86pL76Q38tXfK87JLf+dJOu3n/dbR0wvPFV+
qCZfhoyiIS3PgYtIMBrzx0rII5d6z/mdpmxC2yrtDutoE3YQNofZix/LjJVbeRrr+vDWhRkntgXc
UJJEb/lCGEYLez6L53evTr5loV6dtf82gGpnTQ796CLGDHCVDSckNDc5Vc8VbWAATXAi87fVjh9M
oSSKIa2jNkPN8BSt4WfRTRd43w+rjhjM850c9NWYxWuvMiL3YY8YiZTdMf7I4/beZBC0sC8w6xKu
AIVNtu1LlelrHNUPqlMPSxRhhO1w95MQE9awq9Ad34mAzYVPBnGfnBaBqJ1fgyZr2zs0OkjxjMbk
mMa46tBhbDKbqrC1vGi/+Zv79SubCQxK4fxgVe6TaBv6+tHF3KU5Lh8d5gu8ygPkif4sybNYOn2h
DXmMhvanU1D7xry5TyMBDRv3DYTOklzkgYL3nPloP5vhwmt5Q7j0e2YiShqbNSV5ZtKKafcm39lY
n4dG8U55LCDhejRY/SITz0VnnZzeO/liRZFHHoGXvUD5OcwTkayDnBD5DC82GILew4ZukJnkygKl
hM69gHnoUCNaQ3grm+CeiJWnaKEYA7cJnzsvdkJhyxGYr8k5BxU0P9lZ/McXxiapP/smPoVZf3R6
4N+1wp5XAftreX/ThtOpL5PHnixGv49unS83ls5Qw6h9q5P7uXZsOMIwLFL/LaldgN3jB2wd0rLH
C/BC6MbyVrviBdU0dEVq5Mw4OYX74kmR9mLyT/yK3SfqUNMEdjFhgDK1NwFxV/SeH90ke++r6Ssz
0WN1/DSXydfU9zdXBr+wCt23LQbD2nnr82FvCf8eSCabxeY10+WlIcqcVY84ymFnLoZJ5TAQrIAA
8BuN/C5us4OK8WPb1qVHlT/F09Nauzu3bg8KNeLsDseod65t63N2GKkulqD8NouQv2ZdPDP0PnI2
SvD7eDVJ6xDysHJcilv/MqXFQS3LKRnDmx3ROo6nx0guj1MNZIrv90RJ7g3qC8jxFkoRb+YqicGD
bcwi3nl/lchel5DE5ClxHwtk0aykyAQqPkRGLp63QGoy+Wy29o66smjMozQ3N4HppdjqOnlx0JgC
vXR3JnvXsYHtJeWPjb8pwEUk6y89Juz3h19t7fxDpvHP0z13ebmRZIRYraamVIJuhpHpvqiGY2Vl
4hEzm5aUdRwEsXRk1FYtw1brDxp3tz5tWHu8naimb7w1e5aS7o7bOb1kvOMnXVbfKze0zu1D2gb/
farRKYmcJx9NMuTxcyH+ygN8/9SDg9r6Giwsd+SUjsT20K3fJ3I59gEHYaciw8cRb23gYM0A/l2t
3ylawzvct7tF2biBg55FwrnSWUX/l/9lBE7IpQ0IwyX7JChebBN02emDlBPBiTwMPpdXzQD35aEU
LeEg2EDqgeQK1wsU3AQoxL2NzwUFV3MaW+hbEqEMERqKbgyDY7t2y3uUpc6T004KPyP1BwPULpqb
coPD0szjW1TUH6lw3kVl46rCjtAiV3QaXiVgEHJJn3IjYFAalboq1ENf0aCLOgqzUzl8KnR7XSAq
9+jWZf3jySV4WhUKBA6EgqhjRz8lnd29CouC086LIjkjukinvyXxXnv+ZIl+Bu1G4oZYryVnnaqN
p9ea7gtE5QzyZ6uFfCj7oN5NtQtvQtvrjmDKhpiixTkGahGngIwnyiB0FMMWnWfqKX3UqasPtdeI
g2xjqD2dH5yopcRHUqjj44IC4RBHgUQ36NPvtfPsROxWuc+kNKv9lKM1rGkCocN+j1U3HfqU7f48
6BIizEzKeifkLqAF/JK0YbcJwzw3XalyL9I+Oiy5h+Qm063JDP+jJG0CL/fxQwFrOZiK4IsXWuMu
G/qMuTj9YR+KnS4Zs1fHJyXhTuMOAALmorlu2aF92S3FLMvXwzYIXHbfko5xGhA2x9l2JCzEU6W7
pWEQo1mvYvHRyQIyFOvEQQTmxi08LT3imsud0YIbYS2bxKjduoJcxLiZgnuM6GQrxoKDzFxa7bkv
4Qps8jYCiR+FSeEfU0t5x6XA09wL1d3POW6GKVrFflDCcJyt/n7x8uIVXlKLCr9F4RRMrfPuQqki
yhyjHb26gHJrk79lXJ6N/SiJ5jt7+CAIWbCedp42udmDm+ObPDaNt6mWY0bfk/dFL5c0GigDhvDP
KVM3f1BirCRk0S3FMVCtCtODdQz76D/RGxirLvs1TIg3MvpM+hTJ/B7ZIcJ/YvkkyNX2uU0+Mmu9
YqNiiHwtaj74BLuy0dw0ywWh/50pFZYBpWTa9PGLrOathemnHcjoRimSAG6zxIYPzP8FLnraedfX
j3OP514eFRyd0n93yO+eqYr35YeXEph5JhExizjQeaQVEoicTeDTCH0u/3TLy+r9mbh2SX4ckRAb
uA47G5/mhGHSIpWVP5PJY0lghOYj8BkJSxqgl/YEG3KXBvkdJk/aIUbownEdtznrPgHf5AVb+kem
iGT++wd//Wi5PZrbK1agvckHd7mw3ylaE/d0H+pPVycUlv6Y615W5F/U/rldiwNJ7r/8dc2PV+WL
qQ976SOdbfP7uLBWOIe59+7MRVRpcdVUvpUI922cg5Tw99xEfi0CCHOFdFZl/+h04Qkf9IkYd+Q5
76X9j5sWNg34+WdUd3c1hsm6e+AnAdRt0knuuUZFkCEXbMaCDfMf1YO0LlxEaaE+HOOtM5hL4pbz
bFoOProezaBI0xPfJ90bd4V7yRdDo03ERQBTfkGOwWVjGY0ptNpEKS0v5kkzvLh1Pjgwy6E4Oxxm
TRHE+WTMGWELI9NoFZL8mzPGlm8r2ejzH5t0I9MN8Zp2wxBiQIDS49nA7t/w2Lr575JgaED7bn4F
tzbNvzO2IEPBXpldDQUb5hQStzLkiDdr5TMOvDp8nzyaD8O2zVl/rUSU2orcF4BHzhtKCo8YStKf
baJRiTAUE3olOzzyiM0jY4I+mCdYYhmTiFlD5ogVDio/kMW8chFk+RUgOOeehL0GZ+a2CTHX8EvI
nPrfHZXJ8mkes7fAGQ5AKtj/uM9VsqAM9NmOXCPF9GytMyMTeiKOo5RXnCHC5+YqmaxM8Xn7v8Er
gj8Rkxdf4mkywhhC5u7ybMwf5WIZXXwn7xZDI3ckjwErqZxBqQAE4adwcYzD+yqQQezZZSIkRGQ2
vFtz+cDb9v+/DivDXStCqshPmC/uzbjnVXHaf1mUP7ngcLv61ucl9RT2ctSWlmxn5pVh8O7N7WhB
sfoNa4w+NGq8mFlJsfkhcpF/yeb8DTr1YfQ43i3ffPJ4pNTDj3WtOsrxgwYgx7NnP3IP/xt15taa
94OL5vIr8cU32ZHamQuPHQfBIbYhwglJYXVGvTPjf7XPuRUYJvLeq8RP3B6XqtVPFrXQo8e8uIxE
tVpWtF2cCC02h0Ny+YbvYV1xy/j9Pzqap6oLD4VVn8zMYTc4n0w2I4Idh4Yg1JD23vSHzDfaWf+b
k/IeU+yOL+6CNES/sUKQHR6KFG+01o9DkfAu02Udanro1UPTDx9RzM6aCS3sLdKDkJIooiGzuDvo
xvoK0v5pacL3MOjObdTvvD58Wz19riLrahHKm63Tv5kxsFYl3rU6fFYdA9x2+2PL7V6HYduRpIJU
mXpVN167fiYIevg9IO6h3U/ib9v8jirx6Vt0ZMf6HXvPny4MCX91+60Z5s46UfBciN7Jj0Qz7tqO
sz5X7Pg9FrTyIZbicXSbq4URgpC0i8thbWrWx9YLH3Mtdt3oQfK2b3PXPEWcT+9IljwTBrpDoYwX
jGbyfyOAzAHPne7N/RNEF9cEEOl2eKs9mpVgBA5QOAJTeMUUE9XbNJXyLh7XklY/XTzyc2iBg9qw
yLjTJOpRq/itUvcWJ8F3qrovzGu7hvkDv9wljtEfe6BV7roSvx81uufES6jINvcunTenyNDDlA+i
KAgb6fY2jg/eTvoOa+R6aKZ5UhPQYr+TB7JbD36WHOzENSgXpHJd8Br0MblQDBanbh7ob93GTN13
rb8jUZlOGs4ot+7Og64pg4T0mXn65RTusUpifgax26iDW2JvBZyVk11AIfs97NxTqWj/9GFMqjPs
mEi8RiFCKp1zGEGlxeKRPDa5S8exaV+jFgikV0AcDWRRExvrcyOXl7Cz/maYlbaEdzNfa1O0TMic
Zg+ZZvO5mdvDkqFXrjz1OyrIg52m8o+Fb8h820KGB3uwXWppiszlvuP814MeiSdxhaxz7BWCv6Ww
nzL2GpQWrG27WA9A6gmScj8qCCba8l6zDt30REONNqSNzw1t0skZUfr4y2dAbPN/Vy7HbdbYjwi1
D715P3X8EJNjigV33Jo/HzmAycFf6SJ7C1IkoUv36iQZpF9GRypp9mbZLUIcPGjrh5gskh3Qtg7u
pztG+3roTmDPMLwRgGq3EpsQrg/NAgeQt4Po6Prl66Ksj6gsd4kyHyO8X7BtAS1KDn6kD3PHhiDi
dTMXlAvr5vXZ1QniA8K3a0CX0w9hfAbV45rVR4xSF1cF19WfTz6ERzWoB85Pj42qDZDmq0usexue
b0DWaMLRu4n9nU07Z02a49BUx0K6v73CekNl8KNtf0tjzpxl7+nSHWU+XDz5vsK7i7EIVJJuG7QN
f5T7uUj3zVyU2NGGjXBBd9frqQnaf2x3dw2bxbZHnNoBzm5MVAVjPerZp6nqYjozm/8eeDKBeUj1
saYRDh7M/57C6l6M5C41lJ79Pv01CeTGMAupONpbi312oVjDxw5/NGX8b2kxXaAgdDL4fiH2RSjN
nj3SOZvEwbftK6gYinWRfZ5LSQcJwncyNmcRcpwMTGYa8kDz2RX7wmiyNkOlOIcQ7gbU8AHcJ3WS
EWGUc6tRDNzZ3br1vOXJD1GTxXpCGBJkcBV081paVN5Kj9RlYiQpGi7W8Fh5ybFpw6vIGyYXSmca
XTukkxE7I4aCJKTW6M/hjRLWcaYwGZJAQjxQ81lLAKK48A651yNXgIiaUMwdy3gXWO5jbSHeYeT4
KeK7rjtQOwXfN1/9JfvVVMVr6lCu7PKbX9TES7gFua7K/c933m4Guz4W6UoXnvs0EJ60oDduCvSz
l6Lq0fjrrzmjH7L66Aj98Be2MKqQmMnG8jkentrQoSIFkzxbgPqX3kl53anAOVmNetM2z10GVZM/
7w6fpSW2RdeclHolXxgn113H7Fkvj0uLCRTNnbT1tUkyNLHNwYyS1vZpc2RnEHILO4ku/DIPI4Iu
pu3uwQwXi9CbntfHAtOqcAJltfxYS56Eiz1eJjtb4SMLhgfiurH1kSjA6zb29B6mEFHyvy6zbkU9
vXQL8WHyLYiavbmNNeEWw8qpwevxQudYOn2f2M54V+A9r9eCTjsRR+jNR2nfMlbqxonvPXkp6+Ha
EOygKQm5PbUSw/kJaQgULWkIfEQ7az9Q5+2G2oZiADbHQfEeJcW2klR/xv5CNfwhaKZz1Fxxj54j
mp9uOz2YHDn2swviGMrmivOUb3U7O6G/1l944a4KtGYRpDtrBnnAZJWuMLvInLqzBU0sFos47K+K
Ka7R8DRidNcNlSvkC23xXCYKYEz51VSIew1VM1pfDAQzZY4VXf3gOOU9zfBfYlwf1To9x+ho5sbQ
epzvkk1StPj3dLXOrGubPBvQywzwMkKyd3L0cheTur3YxYXw3oe4E9dE4JulhZI2FosUq5BpYBAv
5pHF1uiXrJ8/wXJ+jL39SREIFQPaEOt9iclcX9DWQJzzmVAtcF4Tuio37B/HvrxG5nWgB7Sri/yp
mp/9nFZgp+/chnylzIf7oO6IGaGKjcmlTHZ42VGM/M0GzrRYptZBPS0zVhpthvNYqrdupPCE0TJB
9YoClnJQiMVK01/NSFHzo2gXI2/1ljpFDg9NA9miufEt+xMK1BB/BLUWRlseZXTcf/cJQGo3Afbq
XcOx2kkyuMcJjIxlv5DNe+gaE7u9svPGUxpN923ivdfwRZfRgw78HAgBcq7eD8WzCwcwhJgiqNSX
sHDJdXyFtvuY4iwLhbWvw2qP8oNKOBmoaQABw5xKcMvzeCK8E3A8X0ZXUHVLOUb/ZtSdqr5N7sxr
k4A4mLPlmjcwslg0o+p9Fh8wyDh2nNaehLJlPZBT9Tr01t6e0Q+WDrmMKAq5brPTsNh3DayeLUEA
839t2eA3AqS7aHYPHU1cj1mgDGnUlRfW1G3ffivSNyDFAdLCV89HTNbvpsQxw2tUsTUoRHg0V2L7
0d20vMe5f9DIfpAFsk+B/yfro3AptUTukXXkP3IfKezP/rzeZ2OJztu5HwFRsyefLkaMZe7zxF7G
6fPdyLALERTd0b0mvqpEk4OHKQ32BZePxY1aJ7+xFhQp6VdohBU4SGd2p4zHimtm9IJOPv13c8fk
0IA6qZHY+xw3MCna23j9LnX4BWZCoQqjEY9DtfZe08DZZ2X92aAEGJD6CGY79CEEopGs0cBvXZHL
qt9LrtknJh26sf6DEd2xDlOTvjfrsSA/QyTO1kw2BXNubqy5C5t6AU1GUV51ajxY0s7ZZEI4Rpnl
MFkmc/zkouxgCzG90Tk0Dt8783RcMljFdIkz704CFa/RaKVaPcoIIwd53IWcTWgegQY5plhk/oif
S7r+uF6gotgoyIvV/hNUco9tQQF1ov1XWZKYismYHwsTjVEdONmQp+vSlbYidrIECL0JmgyUZo+J
Zb1DA//p5upf5lUp+R+yOwA/3y1rwatFsT0LeXVDyHbqNIHPKtzi79CDtlRFCbt7enQ9+ZekPo6U
tkJDoXdWBXqVc1qqxm+e0nOcQAoaSw63sYezbS6okDlORxXKrU/ICi/4kXcKqx+cFQs5HFCmRCDA
muaOoiJOjjD+iSskEyl3CazDqbDKb0/CqlB+dAw6ut6c15cDSCEE69EtJNxoK8L6W6941D3CKqBe
2JST++cinG4RpPidNi0n7T+TYX4MiumcZ+SX+1YaEUaOiqiIOeB0wRFX84cfZw85/iBQhBQq/aU5
UH3/BfvvfbJbj2nL1iwmy08+Tk/WFCD36V7JfQeRA4qaxldwxO24rTv7TUeIGNuxOE9WTvhFepGe
/WqmUzoLv6oh3jna26O15GaMZzePPzB13TdkEAdxeekngDA9nWYnJZm6bn+5bfeLTv0hzfJj5wxy
U9BabGRPUAUbZPYa0dlw0gKOQV7LlraunhodbYQWECvpgNcdh6ixd684IqEMrQ7kovC8pkz++LGQ
L0P0i45Nrk9UuulpOOwr0r10cmLS1XFU8VVU8tdoXD41Utg7DRd6a/vOiCUDtkghCAQwKr3Q3Y0q
h2HHAVNEg0LK1a5wHnwAq3F1lVgvxmiE56UmuWk5GSUaONXA8/B8iIjsJ61S/EpTG0m5DGmXd/Jl
hXKdOz3ThkOGfegPDzpRMHVCIInupliCV4G72pnUv4po2D4cSH30/zTDerIWcfVRIWVO/OmL4jkv
wgoMifunSCDntLa+uFGy8znTeZPaAnN/T3THFmWuPOhsxQ8sg+7ByddvFXHMztsQLWCmSewNqjN7
4I0Iy3dfWUS4QrorcgIlkQ5zyKbwldr/bBtXJPoQLiL+a5ODNIWD3oCVeG7oX3UpzHQwAaFkCJI6
80GG7K/Vd+djUpF+l07+t2vP+ySmrkmdfNzqBgC9ZmNMX6DbOm2u7qbOe1YIRrbrHNDXi8+MURBs
4oluDpDltDnbvWYWoTb+UNlAgcam/5MKrQ4JB9w1oAzf04kL4H5RMteztQcNswtnPZ5XaW1NCYF+
/2YyzBfR+9ew6u6ncr0M7fLiMbP7ob6pBt3DyAEJieImadHghhAtJrt+mWJllsXOx8SVE87up19D
OHzBnz16AE0sFldYQfBpx/w6eOLsw+aiwkgyX9p9+TkWx4H8B0KgBsJYVdf/iJ54N45YBWt96ASH
PsyOMQbPNC0BN4GL7mNXbV0HHMEKT0lZbz0eBZQQSX3ojZh8Jvbhrqta4Amqe6jYPQ+YkcNaXm3q
qqhs7/MoPWfMd7UiTDWMpo+I7NZi6M9tW/6rfUy4GWV2tsjObappXrKbbrLmrWx5qybc7g09taWu
jxGV5h1JkhlJnTMQFl6uJV2IdUrbx6rwMYtjDpbJ77wpnlIeKgVvjmAODiR/6ulr2fOHF4DyjXlJ
WWDZchGmLr0Y6g8xbGubPEz0IB5qQUvPTX4sNrBZkV/EjFufw6hdsL4hJ7qnlUlicTOwVfU6wMVO
R56C7F00J/OLnIunCLOil3fIHgQcZ29Fi05Uo7m7Y1X89F78N3Hle8qWiR2DZpWySmb9xkoCTjA0
5ar+5oz9K/ZkoHIDhrjlVeTFLa3lJZY4Jdn46sonxsl7NQzUOQvezRX4lLIdMGKuxpkOcc9gYNFy
USL3DiR2nCXkLw76WzwG7Peic+q3v80WJpbFfQM8s0Q94JYSHVx+NJtL/jRO5wPejl05RLukERtz
ODbvRWSqO+gCk1oeifvYeQCVnXTYzJgD+TzFmTyz85ioi4fI2uh+Me9ZoM3HsQREgvyim4lHtkll
zelAqT5xNrlgDl14zWUFN5aJIBk4L3FmWHE04JZ6thIB251+cZd8mi2ya3nYpiVL3YISvUC6gOkJ
+rH5HGICANf7aPVI52wkmCyab2aP32VX13qvY+L28A8eS5BWxlGhqvKioSedp1o+27qoOBxr4JXz
jd2LmiZqR6jYhfuTsbfAYvQKHOqBfaMf17tocvfQ3TcC9LRfeseKco7gELvmevoJOYVP0LKWifVF
6fQ4JGz+m35ntz/JoKF/DfSVw2OUhifHm/bAKQqFfG5yMRpLjhtNZ3P+9Dbaae4XBZK8/zA7XDbv
sLnMriqBn5c/OVP8S0bu3uXfK/iXbtRvVg5ok82ZlTaJtOBNVVnMTIbvw5wH40LtvGw8VcLeVZP+
FQqMZpxU+nC51QNsD35761ds29FIryPqHHfjhM2Pl0K1M+eoVrEvM3WIlM1qgcuA4R7/zCp96sMv
s8cUbM80BgPq7uAoPjAa8R1cCWermRMqndjnAP9M3KLrrfVDONv/+BpRAYLBNuoGaLILBMVm5igk
xKYIHAsvMMgp9l6iT3dN7W9L/pD5jUwy9wsz+khJILPp9DmcWkpmnbEpr50dMq7GGyKccpN2qEsM
OSMS0f/RdBbLlTPNFn0iRYhh6sMMZk8URnEJSvz0d1V//5202/axoDArcwPF7FF4sD3slwCnswdN
aaj6M2KhJeGdr8H8rbDXAq5XWfZazMa21eRxioZlFkGS53TGWSXZzmNF1VgRjf14N7bJiTznExwi
9A7lv1O5OrJBAj9PHJeiir28Svnr2To7en/EVmSJFsSZdP+Hm8IL4KzYGK8zuheeh9Sqka3VuC7G
u8nQbkof/I2+k9NIfse5GVl47VAZIa+lG9XSjY1Nao7ZA3pIZwl9wuv7s9MjjRCDgo3JEw0gu9WI
oib/oCN0iYgFgbHOQk5w0mE3ZSBDUATUAagjFAQwnfhyUutY+c6LMyYbiGa73PRu5EUJihP3nrbZ
Cem9Z8SBVk5dvLQIExax3EkExNQ60of5Fh28n6KUNz0Tj8wlNvUQG7BBW6d6/Y2+15drMi94LfRd
Fmy0S363AGyxEgDMEbgF6Pg7JNZKSmefgnXg3Ou1kGhaXghDFUlw0eHfg930nilBcr8FIBTZJKTh
hqtVpQegu+6cfw6o3X32mVkNIyvVrQvUUZJxTECVkZnNatOyMkSudixj+0JehUhAbu1ieG/b/n1I
uiOb6pvK0Gi0oLTlKie4td1gb3nDAfzBX5wz8g0tOwgHTRAkadezTF2MPrNFM0Ob5907H35q4Tm/
yViBc2yK79ikBu7EeKmHc4cwqW0mK+rDsOPqW+hrHOiREa2T5KfryKAFOksUhi9gnPAWYFUsiVhy
enJm8dVzPCNR4cPmdSUFQwfRrC+PuAhyMfzPcmV09rIxyl8oasxJxHd7mRx9qzgCT0oJBynBcdrh
XBaOyH548je1CWdsha9Ecg4aU9T1y85xST4hUSteI72Cm0vpg7RxTy95Eg8bzw8WQipSTY/ja0JM
EXv92uDE67PROWmyCYtg1/BWBquCK5qDZyD0Y/sIM4cIZDF6BolqorCaU56k37ELMd/rzR9IJJuI
pdHsyD8O0Re4ge2QWSeC8gVdQJEFKwmWbq2u3qTsADtC4yDyzseeBHe4du12TUJ+p5otAGX8IEJj
rRv2by8CAgLHxnoJbqTdXymuXVSaS217GYdPwcqbyHAV5qADXApTCYwenadX7aAPkOlaB58bGyBr
5SqNlXwd1NM9iMtDXjmQusmVRu3GyYKroTikfoJ6rNUdY0siNDy5hI3iNOgdenraJrZ6UDX2ojDK
cAkQlcNnOi8qQTVp6DFnQOUXgcZQd141u/lUWfos8TjrGguzGE9+jFHuYKXfTZ1AyUOBiIWyDJsv
tyieMJ73HuYW6XlzWE2G/5aRELRCIG8eOF1KDOhr8ey91i/aOv1Wu6zWOe+M+yUwi4dZwItknqry
gdXbm67zAKT0CA21wOACzH8ttcGM80HvtbcUazAvzo7Ej4h6IvdrxC7JZ1QDhxrhLgwON8qHQ1SA
KIkeddJ2Ocea0Qj39ggigO3VUOcAsutwbTz4A+i7faGgTXaZpKVsza03uaQIesTqWnOAcE7AnQgH
IWxKBbWfrayu/vMAyLBL3mH1rNTj2eEEXEoD24Uw9KIuxa6bkh+tBLfFNinr7LO3yIYZI61iNvqb
Jt1z5M+HvKnI/QEjzfxzzewnC0HB1zLtTQUFQmU4HLIbOQYGD3Iw3nVO/CmJIIA8BzzeKPmK2xgD
WoF5sYxH5HSrGEExiTi1iXfuuvRhYxlpjWHQuJbp8Ahp7F0lE63K1NQe0Nr6Xtf0ayS8ddnUhBng
dqTK1g3ZcsiDTWANdwNufdpOn36bfgdl/6nqbShq3Nxp2Pte/4is2i6Fy10G+Qbm14jAR7UFe62g
6QhhBBAt/FU5o4oWs50G3cFKs4Mc8jVMnwTNQ3i3/q7Rm1fAY1sM7iBqmjj/WI12E6K9po1zV4tP
wLbCjDj0VrDKWx+lch2bo5xzYmaPf5xIn7zCRDWOQiIrppqTLouLF+kXe6ig/QukNXLTTZbaPO3r
9nO2ENYb7wOmuDQu8bVrPg8+q1P6mUYIO8QD9UitDiBdAtdgBTRcFWsMyBXrqKGiVDxVN8NTViZD
DNzCGsEswo2BB3aoNfOmWsBs290gx0c1CmoFvqugthDuO89ZcPe8aJeynKTln+zdJxwuV0jDUQQP
wtVMuOCG6U42xdUO8tdaF96y9YP7NPf7tq0uEw6QHKkGsqnTaUya3dibBqeQYGmFxK74IE0PeECf
G1m+Gca3L+dTPOTvMzkNgaxURkXc9JE8N96qGRqEG+1Fycko9N5hFSMlLQjBXMsG/WHgytqhjakq
0MQqIXRhNx+3EEioDYsT4v/PfdZvpw7cHuWAsJ5uQ+Ufw6q/gRKYMS6Q87Dr+sBZIi/20HSET14B
1sgoz+mUneIIEdjmy2SzqJt7GLnA6Xr9VGKxEfrJKq+Ng9uFj1PjbEY35MAkV33obAZ9uHKS2NGY
kES6q2WOr3WTbfoKN3Az31aQ7x1nePedeQUr9Wrq45816TcbEnU1E7/YVvSHFZwADoETox2cx4Fq
WxPisxkso9Q78DQDptmgHSYGO9AIPyF3DmhGtvamh/4TsRIGYvzUjVqAZy/fa8qKrT68Sl37zUYW
tz6Pjy3wnQrywsNEPgs4/VmYrDZkxZ71tDimrbw4yCJADEEnDskK3zL2Oo0mKgBjfXLOvfoUzuW6
yf37FFtPgO2AUUw/U5nfogiFxLDeNWlAVGf/wrFHZ8Hm6GQLY4WtI+GtY52CttyDK71FzvScWnDP
iBeDDlUrq3qZbLTlOOyDRbJlOmIvkMQrBbhqwB5h3UTyl06wAORkmrYXZn90ioBsgIzuU5cprw5Z
XGTmmvu8wydBglBrCCydsnmSYKmLENdxz/tn/XGqQ8wHQYF0dvbipxoKZfO09LS4WJT+ePAmfODm
AvyuugAr66F0C6U0UB9J6U78Vb2tJoDBvgNwbp/ow7ZuEpwb8nCVah2qn8AG5HjxwxalmBZ4HDKc
tYkuI7TlAar9mCzLxlIc9eDZMcfPLOqe5qk7e03y0nXyWlj+FbHo4KGyp6MYmvOo2BwxuuNxvhni
Go1E8sUiQ61xiD/g2prkV0JWl+TVT8Z71fq/VdUtY6nSxxmsajOyyYrSq8syA34/4jZQtYKSXsoO
k6f+hxindZyDkEXEWhbJwc5nspDw2ar5koZYdynLd9/7sNGRsuxqTbS2KWckxk1dU1YJYotNx2ak
ZLvQi/nM4MJuBPAW4KCR4ZZyXBIqYeza4AujrTaKg6HNeyMng6B1ct1HqbXKp6DEnLbbcPhYe6Oz
YvAMD6VuHeVgRkdWtzfPEFDbR85q2nCJEDXWouYA+Xlp1Pq+AVuWaupAHmaEI0V0NmZmlGo4KPEL
NbtgCyhBsRfpW8cihs/JxQcbdHUvHxs3ePKFvFrS3keJ98xZLLraRTojTFitndB9NGAUwlI/9F30
PTXt9zw4LkAL/1EYUOxM68se8a1wtR9qo4cUgVmaJznNcXgoBgd5UkRY1JLagnA41yFqsYkBN9zB
lQ2ief3ezvPemrJuObcSszNfnlGGWZu6sUO+odrMwt0abEzdDGq8RzwpR3CnYpnvrKMPbmYuk2Rd
N9NrPqbPg53huTnNezvUFiHS4U8FWb/F3JLtR/DTQIvZ3kSWDCh8IHaEqvDPSITMXkdcBQgwtuaP
SXi/aY6ScmzrPw2SF07lXQLNvrSsbEGG6mKYvoPsvpcFmJQKwBlSBFARenx7qYWBbQlf5CxPgZns
09zCanOorkWNiXKttS9p0u0bsElqonaOc0gy56+t0KCPnBgpy7SDTODs5QTQH8I77GAUyAsGmd2r
Uzt2XEFCwKVAV1GnwIw2OlN+o21dYD2icQ6TG2xMCTCl0buFUVpbgYiPMbDqIGCwTduZcBtq9gLO
274j/SSi/MUT+BnaBuUhQGet2x7b3lPeXd1TlZYvuVWi1js9plZ/S4P8iIJLC8oyCyDhGfpuQuwZ
6i5sag2sX56/5Z677qR8ClMALG73GLVTsVWAj9HMj5Jh+dC57u8Qzd9hW1xL39g6Rvs0sBC4ITqX
Ul9BHH3xu+HgBtqTLDz80YajdBzMZqxPP83ASkA6bhAQiLyNdFtsFNxnHZanUh47YhaNRxGVmRYE
fFS9jLr3ohkeYsnFTxSLbQ+P0+7HFYvLQjJ1JhQeyQS7fyPDpm7jvZHhRYjoy7Ko+gmMrYsKo40G
ObAuZ1HWCXgkME9FTGnXREoJVEykEOiCc8nAcj3G+l/nRkuhOThBm+h5lBrSK4mGakJdfVld56DK
alyp76JzktsLezBsIgn7SXgcN4IK6zbofIWdGKjqWs/CDVZZRuYFigwYIBM1HnFLSpsCECtUjG+c
OyF1HxvyOum+vQhMawOvcDdNipwb6hwkEcvBA/QoYu+V2gP+KimMI6t9qVt3W0ckZsO4BI3qX2Uz
mOBKnfUkG7SDh4oShfvYTwE5ddkjENmhyC2O8EfnlUUqpulG4DjGejR0sJPj69TnT7MZBA89aHBp
Yj+iBoNRazvNTG8Ejb9tkO/HKv3wDASY9QAqm3HJi+TYCzJj/nSRIZWrub4Vmrfym+E4ms478s67
pqpvlsvppXMQNsg+h1DryPpbj6AZGAxu/2WW7l/kB2fApXjOZ+nBN/KlBVt6Q275VgXi3GE4yhYi
ro2C0ecmSRs4FcwTNBzy5JSMkESJnojLp7U3gGGuZAReueqRI/P9dQx1mITCdwEnwresuxx6b4m6
+JrBcW/qceNlYB6wqYsy4wNVjQPivhJJVLHzguKW+cOrAe7P7dOdlQGHg5iFQM20N4J6XTk1yup1
fE+qkddKQMyZFGoqkzC+2g8m/COF5CjbJy0DHDtxRuldqphpwBnbk/KMJMIxDvKbU5T7tMt3SSL2
6n1U05fgeYB1/sASOxtZ9Bg27TOW7CTc8EXk6UDDbePB/wFbYwAHKE/wA/48Qq1EExcMgL/UBcja
7I2q2I+d/IEDiJ0ByS5EtYimrVzcssDcTIW4KLgqJfZncLBPNZ4WFIXxmuW167bmWI9pHrX5ovJR
dBGq/U2SORLlhElvaW7uo9qzrjz8a0aqZp2bB6gNsRWN09YGilln+bHHYgLRiWuWFnuIZ4fEcJ9m
jklm4e78oLo6efYWjaTeDMs3liAJkDIYOxvF20ZBpvbaTHGMFDxzIJzDDYYd2wIqDPjfkSRc4sEo
QJNPkEMr5MeMPhDJ1S/mw6qD9owPLmHPmG3idD5WjnVQ/2fb/J3cDtvVapXlcgE57AfE2iUAFNoH
zTlLrb8ox8TF0r3kuRa93LCs3VGvm5ZtZLxWKA6+G37lYPrm9Mso69/mIFGMjgveJrBhvVDiQA2o
EdE2P9T2BbCFjO7NBnkaCKegxds/OTY+KvmRJNXWy7BghnNracVmrIiWw2aTxTzApJ+ynvOyREtL
zw5mgkK32Z9sUVxNK4c6X2648DpoZyjh8cbv66umG1tdia3Bb1y2HkxWhPsRQR1BpyfZoReU4Z3I
fCOo+cPwAXUIlF5r94K8Ay4FIxQDsKlkK6YvSxLEsxp9moI8Gb4sFlCA7KIZ/juIxz+7YtONqOAU
2rgwGanAXI/j4G+KOP6YNW1rkFYM02jvZ/lpTMtDBA2TmtFa3TUFtm44zqqTgNx9sUuj6eyP3ikd
xq8WXQO0YdOVukDhZdfKGKh25N8mw9+qE5REC0yGhXmjKquIoVRv9QJekHgeO+ZaKBrQDECTHnrc
Yx6goj84TbAeu+Q2Sf+Qsx8kdqeUfUmm+d1fNjjyXRjdVevMXUsmFSo0UnEmgEg0Oih65P63kQk4
mtNey2uGXozkm+2m92yYg7XqvAI6SocPWp9lbPmx+WiRWChitKvrcY8ISrIZXPFbpYiqIA7bGfmt
nWZ9647p18g0I3G8YP6v58xed0mXnDRXOhiUVZ+EsJiStQgaNB7FJ7NEQDD9GCOkeLy03YEd2emQ
l9ltyvQ+geKgB4slLP5l6jkIUbEVAMq7B4nzOUec9w3P+CmbeRuB0aPGQnJwruwCDiwiXILCgg8D
EHEJpCYAKQ4CRbGWHMCDAKSnR8HWzFFE6CJtH1FmB1A/HEurfOIEaGzyMsV/Wb2/uk4FL31B0fBK
IpB7RPIpiL3jSEEcK+egWQ01qjuywtO8mc8uZGRMz39R8wo3WkxNiBxxurZRU13kBe4ypl5+56OF
jnPTnJoEL77MWbQzadwMoRXyesDXmsQLgfv0NfYRaJGFGmThWVWLiwB+F7E8qF9UOyBPAtKsiknu
S4HdWE7sxIbaxGsAdmhVZeShk6annq33aYO3YYQIf1MQztRtin/2ZH6FHn4PKAJ1j11o48heupzt
CRDla5LVSv49pUbZgP5e+ro5YkbE1gqsTlbFDVxvvjIC6w0qLwdJb7bepaOTMzF1pOj0qblKslgb
38oG+OBpsMLSie0sTEcUMerkEbeS5iBmwS7mBMHajtAe89oOKHof4UbGSWXT69AZO12PDhz3h6OY
tRD4VEnux4H+WQ5kndFVSbf9IKxDjIQgwVFprsPYpmwliM/ISGe2fS8GrygwtR3qp9b02kVooD2d
GdFH2WrmqinJvAR1dvYhI9zdIiaRLRw3g8kPzGpwxqs3at1GHxrk4g0vX3OaQzRiigBeDAgyztSW
sHWaJC7purNysx4xCBoX+IOfLhkQWHxT9Lw0kcmkI6AD+gtMDqcKxAKEn53c2g0XQplKk/qzlkmE
LvM8Z902wRppmccBsu46VIMgtqiski64SSHwSTQMDgHpkN7dPPbQHhzLPbJtCaoExbCd7RZCqxHa
j01L1TorkvqO056F0gooCX2GMduGFPSteeivbSb8BWmFajHpiDyw7VDsNs1qnY5tePWsrlmnxlQ8
tkYf3B2t+EP65Tc0aYZCBLRvJCvcqAEaRGgTrbvSLOAjtohHmElIdRADK1RxoRC0xUApoW/7rVkk
9sGsumg7B5l7kL2ZHodCD2A5ueki6oSxLDCVXLfjkBwTH1JhOYn4pYXOu22EB13A7UBaV/DN7Ikg
d+zT7puc73RMbcfcEcISRVoDsnKGTXXIHtMVsglo2PrJsPVANz7k09ScCtm/OSF5DzCAYkdZinN6
JWAaCnxEdPaWpaXXAIQhye4wy0k39RC1iP1K+LcV/iStVetodUQ5jDmpH5wuNB8DZ85eOLVB3aDK
h0CF3lMREcD6DQl9pSwBUQdQiNGFbJAV7mIHYP2MzEBLpXnUNO1QRpI4UIzppYVj+hCVeI7riFW/
pGFtPeelXqegJIMUhT6WU9YNsUcdiyNJBzn2Vg+48SwsAI5vUo/lglPQg3RmMPeAqTlX1JidjULK
bT9Oe5iEl7gswfjj+JTZCDK29doGEJkXKXgFk500s1FKJh/zahrjNS9quNkpqWNj3kyYwmoVpZle
d84R6mWoY3rfbuFttAiwF86sGQFPbzeYIwoCaWyQbeyJhyTdsk3c2jp4m9v8ve5RdZhL8gitB/oG
pAWigY34DtrqL3FnoI4YIGf+CAUC/BbpK2ocbLuajyNVrb9becirOJj7ziQAZNWfsDTa2OSMOa3d
02569yChuqymQdTcfaNcmU6+72to/w4N2XnhugUD5ceQQbGa9Kvur03iW9pkR33InhHoemtD7w2B
P5grXrhBrhfakn0zJJbEg13gkDitkOg6mtV0Qzvq2XbIZuXZugnq/ai7T9PYbt0ieo1B/HtmvSyN
7qUekf0eyAR6Qr/HFLto5lhblYYq+iDL2TvmTUiPk/vIlijIJD5APsUnr4aDl6T1ezIR6+ggG4NO
WxVODcAChZNftPUA8+cwew3fwFQpgzkWdTFADXScTQnqyKFwEdbava3dx6AqX/w8ONQCvqSu9x9T
DZdmiD56g9KkTb19hNWNWSdWosI5zFFIWTEHYtigG/QwDg4xeFsvzLJBlFvh7YPXpO7vfqQ9y9R4
nsoeR8T0ZLXN1W0RVOsqUp3oY0E+xGN0MqBJQA/FXyKgkAMepBlQ+8MCBptOfeXPn1Y279xmZmcz
H/PYXCNkAn6H7aaIyXJlxQl3LSw/gRk6gfXMi34TsD3PqhgXa3Dj/Orq0mLUkYwnQeFohSpTjrZu
uJ81aAiNSuDAS8aNKccumAfiyJqYK5LdJAzd55xMr+vhkaFLDsLWF6cfc1u2xlPYOZJ1J30SGQrf
I2TkpT2Oy0mIdEm+BWmNyrpUVG6TciLPR3KJqhw83d68CygwKHeFDfYnqOaOZGk0FI+wGvtrpmLt
hxyvjcIEPMfN8zLRH2SNJLA6gpuZTy6B/JYkrKjH8ahUFJSix6ZzwSQXQFarGBZl/FxmrDvKjZH9
alF72J+bApZL+Rwn5RVZz+zB9Ix312YvQtkC5nwTWUuldl5VlPuykdEm6ura+sVzHyOsnLvQcLIS
7crQc6BLuJ+GLjBgqCEM6NDClNyKB9wAyOgqMcA+k+EguXEePY3DJSTQ0NwNXrBgAL6pxHg82Wdn
sImGxvhgArdoE3C4+Tj3kL3Q9NGsuNpkjgbIPWIFEzrGZIjrjz6vYtkwYwvzc5afXToNB32w5WvG
idJyho1SO1OpV6Kq86CP4FCL+Z5HWbKY4OmtYpbCxIVo3KJ4mpguzFMNNbPWzJec9QzSYom7KkbZ
oY5rcnjLhnfXlzDKMvB9g9t+zBIl2cyGWdwra7CMXFkju8ealRzEJUc+m6uFd7+LiBXCBoIea5QJ
gAp4+oehBTYYMgpzMOjOZjxRVPKdYlWAM5nTEQ1FsAcgsRH1Y4JGO6/34ZWp4W4P4Tu5CSL79gry
cF+QuNhFGdrHqoVtY1pYVC6E3hzQXrrUosXkOFvLdlqNhnX08u4dNBqLxwDjJWxcZJB+YqRcZIJZ
lDV8ZXFHtbE40DWvUouQTycsMoGbtz6yibJQdYLuPUymP4zjYnZT/8JqeXUmfYvZ8V+dIXDTwsHF
c+ZHAC8WnYZEczfO1K3AiaUcX2oteI206GuKq2Wsm49ZM+GLol2oWzx6Q7tPzakj+58My8pGQISc
49IurEVACras8yc7Hu7kK8H+lS+hImuU+XmS0cHx3S9k/ZYmYDPgf/Wbm+uHFP0Xv5jIIKH1NPuP
aAycJDUDLws2iATfO4khODmJpdobevhrZt6Q1vCKZlu3BIphY7x3Dnxv4vcdcRngHNhmK08Bj+JZ
P0dVU+CMzKebdFvFlVyqPiI0fwFhfdesaWkY84tGsX/s0CEbLeeSKBy1Y8hjFIqnaK7vgRe/db31
5IzdQXjFsSDN5s8ZSzu0GtYLgdkp9NAtsfE1dvyD2WqLOZuhPLAd1nCRmNWrsA15WbV5t8FVzT8W
PQAZbJJT/EZJ595EjlIvDm6gkl5tC89lErtolOnrtgct1fZXyFu/dbfNXO2rZtuJHEFhlakh0MT5
RNqf3+G75KOq3IJ24hn/+9IGiDKVL3Ak7+U83aeKqukcNt1CuCmQAA5/BwekgZpvXKEssKDmtCxA
Hlv+d41oXq5jXEsBagJi1DCVOoNSIrs3ajDxo/phklaHXruNOdbqvBkOvGPzhQmGB7MdM87EObfI
G2a/yrGEW/iotfIFiQz1nTW0RzXSRmDaLWg3nhoS6TqDHtU3X1HRLZWMjS2igy2Ch2ICXX03gs9E
y1bBdOPNRciO53/+7+K0g0NWh4MJ6UWQy1//awyq82AHCBmzO9fAkUATLzDzlHY2CtFrNTfj9tVU
tcOMFMGtIbrhqhn5f76MqB6m4odf2QiIySpd5cbwyPvNyAxAs2jI1fExn3WdLySUGSBrYvxqAuPd
bfkU3WKBnWA2p3QYP1NXFiSaC4G44RePTSxKKpfnDvPgxGOW1fROqh6Fx/McXK0MTyJz2/olqMWt
atwRIfJQP/KdLoNfLwTCVWkIQ1w9G7UXXoR+0KwLOxXlxdsw/dRl+f/jgh+4iADxrMKKlmHzEfkt
B2wkNXzIbm/cyCUO+99Tckk6RQYXLE4z48WrsIf1CdGRmPivQ6ENFO4Pn1bf/9f1NHzsTRv1hXHO
7UYoSYyYYqofJnGnPecB+dL0SfUL928gERovnZO+qXbhgyOrsUXZgjel5rFy+md6ySMvSEtZvJza
8hWBSahWGUtoqGwl/XRRf04HR7Uac/+1lJoL9MB/3zBOterM/zu3PqheNyCENP5j65gbfqqRoLe6
T7frFWx6m7UXZ35Wt3XcdM+dhvA2ICXCJ7k8r8pjqOGmJqH6WfvMvbkXDcu/vH3nvvKRCagDPa+B
8uRTA7mkzhsf+QTVr4w6ZFOSWc/W7jg+8kJxFGyMdFCvnqBDX6J+z0/F7O7Uy3EBtfsn5HT5awrF
6sXQ8Nqo27JsqJs00uSou85yc923twrF1wB7BKhAat6qZuOXvZUsXQxh6VQGvpfaSDbT8QL6IwCw
/LtmVWYEFfXwSu9zD8ZaC8zd1k48TdX9SNRAfGRLTlZyNAMlW4kb8YDfDz1NjyZcBsu0hWTlcJyj
l53FSJ2YB5jLC2LHy2wOEbl3Nv8eJOqvEVSRMvmQabI3WEGT4TGqEQ4nPIT6GX5Pw9ryXjws6Ghc
BgGNS26beyOpD0cKvx7vxSRfmUk1KJK5WfVK6tB7TlhnVA/SnLwFf8l45v1Jgu7V/gUujsGidlD+
LPCzrcWA8ByCBZYddXu1vvCHvAD/0loD08Qa2PLbtXCyXR789ONJ6565puoGrmIU//VNR0kNIQ5a
v/ko3c92CrY9OF3vJaa0ooaN6s+Y83Jq3CPA2RCYMPBOUGTk5+qVtKbfqQLp/55ACxeWyEBj4wmI
DZQzLcoQrRHxCDp8jNBJNF5cECnqivwekNMymJKD+rhakVBTGgmd2e4Yo2jWqtEL7iUTYOHvPHU7
WLtOZ+bPZHshz3WDdfHAA1n1jH0XgltrYVNgL4kcfZhz2Zlz1ZCW/xbs7oUUxgObNWdZJD4Ygha4
Ytd/wjP7AYvxhGeFdA6oHhSEEpehkMEMoEu6HMv6kpHTHBKT8r9RLDHPW8p0C/cQ1dmUfPlXq5/T
0sYEmmw8058OUl9Msc3CYuOOzQNjhkdVc6Mr/vVWQGVIjvLfpP9v0qhdh55ndeNT0TTgTuev1bKn
Fo4CR3WfcIS5miUUVpFHoTvVXEa9qa5QkybPk3eYe6GxGNcq5B432XBULUnnqGHvWxdmiAqEQg7u
/JcByjUcuWfkxnmwsPWDnlIPnh4njuE8BHNBDSkWDYwB1KxhmvA9u1pOYNbjiFlZoMisCy8b8C+n
N7ib6tW1mSJ0fU5sVDIZ1ba8jgqgVZ95Hn4wTNZrjoykzlkIJe2Nr7wWZbZwxKfj/GYVhAsEAVj7
+Kzav0eQHGzPWJwuJ9dWr23aN897lsNXg0InN9RrIPv6N0/HQPFmeIZizd4kKV3xM0F3ehxcWeL6
nMoJwFGmXg/YUN3H+W8tSlA6BAUt23Ni3H2v++Z3WDk/hBbA80RizLzWh5ngCf1mYCSRseVIum0h
1Fj8yNZbJHwf1WvyHDM5LFoYBgx/VbARaeVXWQN+yQBLkBjDsBpk/Gk0dqAeyag38E0IYotmlZvR
PtA2RWtsg+7pv2skRo3Sun5F9+8YKMVT4i01xgNGjNohzPZFTUajjLOVekVbw5Kse1SXrrr0M6jd
p5pbsqDFw6qxqc0Nwjwz1tTjaOgFsRzwsuweRgjOEUcnmXOux1607snHkNmx0DQc6vYlUaTtFKFB
zcQkwt3RUqloVbvRPaPPQhL/OmZJqcjG0MV/RgBhKQZ8oVnihjA7p+gjzr08V71HPhgP37iZDv+6
kxmDNyarDy/AAOsGQhFYQFRbpmFFF9rWFwOTgAas19oyczRsXrscFdfgMqUncIMrFUY6EoZiIbZd
0GIztPZxJMolTgNEWll3Qzf+wHXUmsC1Ryp3nSQQYvDxLfdgchmeROyW+hjdmtcQKOQvv5sYIlCv
eTSbKIeHkvq2Cvah9i79VyILVp+gNGHdPOOC8m9dbklAsMSpAE4N4Cz8wHzrga2Jl1WOKEX2pVY0
44enDGpqZLsoZ4rCkSNed2fUlNkmmG7AvdUYbV21UcNEeoiqr8BhbTA/1TlR5jE18UdWbH4NzQCS
CehG90vlIf7XrHiFbPtGafui8EOIE1zUkudAVCFb9DGXalvgL5q83eTEIei9oXlDou8f4WSGOpju
eS/TTIa9R/oiwblpQD/Hs27JSAHQYc0YSKHgHtQz3+gD7qBujcpWcHFc/AeZBQyLnglDO6np00wJ
LLvupjYpYYGOBzjm0Dy0f4VGHwNPbWtqyaOpVbf2PEClo867iTQ8H7CBQfYq6NEIa1JEdMaTGi6T
gDIKzuShBLQ2yvlK6w4FgMluC1dVhX06Cp02bRvrxSoxm3XmoplfNe1Hr695yJlfB94zBPAVdBbw
nRZK6ZS8Aaqo5QKXhafZ7nalUV7mDtyrOoAM0R57MHWY+i+aAzCJXYJcxBHaYN6Lw4mAG/NGRJh0
pwWnKmpfxxFgBQgJmsoikvBd6hZ5slHDGgwyNilH1QYN6A6CTNrA8P2HqSXVwXu0hE6qma0JInVL
SMY5igHF9ZU4gNoREwgkzb8FEElWA7V7v6tPjGIVfyS3gT2qRtyNmIITRk2pZ/QN3AUyksntI4q2
asliNNFsPIQ94jzQA3mtMnloMWdntKiXVgEAor6o7ZGAAlXL34woU6gfE8CGo3xgTPJZTxMHDKth
LB8Yagx5dcSxgAkzRJrYXHlQjEDwJUgtsCfraJHx5/wd3cEIYnZJap0+Eg//MmusdaonDPM9SuwV
k1olCBRtBg0ZSlfIiVs7WplQJfbuam6omMy5RWhHGKOEeI2r2r9VWd1BuzXt+KxDDPU4FfG6/FBN
woTYRz0dYdK/PmOg0s783opelCApyyQuADhleCsDIoYcdxUFKb1SghxsYdmHxKpq7l5M891q1YlM
xY+q1RkoKo7mBOP8d3bhsipU+D/OzrO3cSTd919lsa+XuEzFIg/O3heWbFkOsuTU4Q3R7e5mzpmf
/vyqF/eeNmVImBksMLvTiylVscIT/oHo9vdXakEJztc5WBp+CbczB+qGYXEdvxZje2VEUHAI+arx
98cxSVQAUhEapM7WNwqordUtGtnf26ldT1ZzOw6IjalHNDKRfrFC962ZS+jfrmLjUcWr4gmHTPSh
qAzEVXXT9glCT2lL+7720BGJh+vWK271yn4d4vi5bK1f7jx8ClpYqeqrlHhUqCI6Gd9dgnDR75cz
dBGS5jB61HvBF+NNL7tfQWPd0WVu+Hi8ZK6h02KFhI6uKRGYeWtP+WXrh4RXwzPVaEh/Ehp4YpW3
5IzphckN1NbTpoTmCo6/UqYnuNGGEJYS5Q+71vTk2ejN67S0n6gqP+Q9nX+//0IbZ1t3Wrv6nUFB
PC3C+mUoC9LG8QpjrD2Cy5TN0dJFL/sTIq6ELfXWSuvbTONXgADaquOhdocu9esu9m8de6SuTJlY
PZnF8DwR0Hf2kwoMybcBYcl9Z9Et0pIMeoKFlXmbvahSTNYD4yK/qYEU04y9dnSNHgbuAUZMwgFY
87HXZ0XpvUST/SEXZb/yhuozOrOHEr8/T2XMNSl3FrA8htyrDwC4m+pmY66dIrxp2CWD19xptNyg
0sPKwdTVmfwLacV3PNsXehp/bW3UYfNh2+QIr4MN4So0sbKIM+4gtnTfDJIOdbRSAQ16c4+jdNBi
cfaGatLAKcv84EutrGWRM1Z0lohEoAeAjqzkNKU/cDXCrab8jAYprE9Zvg6a81YXMDdoqRzmxn32
Rmej9pr6+UYOf//3kzwFbxHx56SDbOf9+YWIBOw7Z+3zMuc1UjhgdDwg+6ILPoG/flHxa1GBC4TE
F1d1g2avc9th2wD+987WYDUKN0Y4B+WZMX+JZuO58KZ9q1oXngd/QgHNemhBQd/tMd+i59DYYOp9
BDxKF4JtQ/sunHqe/RGSYHqpo2ODdxCWVr11N1OTvqhSXCX0PrzH1m7c09PoNpUjnlRKOitLZSuh
aZzNlfKUvUKaAQmVhLQ6exBWsO8UiY57U3CPtqm7KVG1IJsKnjEpIUexOKRONW/EGJarkmLGEIpP
0oveJHXdS8KZlevWm5wimZG0330tyChOmhcdbKII53HLMrhL52A9Tpw4iq6gwrhjGmIHLfZfoLR8
zRpUkJLJuPqdt6HrmPfjlTT7K/V6De1wmxFYezbSvXrZ7wsc8679WUemMQ+vXTlfz1b21fZDvr45
AFIbWqheNGE2eda568qixykbCgpp7aNdbH3pgR8DjLoeZwQK4ta+mWpsXoLxW2B4sIs9DYnsqMI3
1ioPiPL/EH37peAM931yC9D2mliKChA3UtU9oNAChgU7aidId2b8DZGdm5Z3pHHEXr2Krt5QQwie
VaPc0Ki6lv1Njobfxah7d55PeAkvswlQZAD1HCnnTvS5LgIZ8Ahnlw2lqJK7z2+bW3UXSO7pGqES
VT2oQD7GpvbidskvAyKVgxgH1nIPISpsQ0ZPxy23oZSXODVcha7+K6JcmRkeOkfpjR+gWaHLr4k1
PaZa89WPJ8r6+ndAKVTlMPgpRyxC/dsWxBDwgF9qhyRJ82zp7UOa2wcrh0BZjnf08R/0Bml/k8oL
wMpEy24dyIGuGV2HSUAy4m50ab6avCqpEnkVqOpCiUZQYc9bNOvVZqBrZmHpHQJ9XdHs3dl1/nMU
MAYMmFUVslI4111qv3PR7mZs3G1J/Ky2qw5XBcPM28GT15L9ORb57/cSGOzDMMeHrqHn5iCET/CR
13C4K3aWBPc1E1+0eYwYcnut/oVxGbw1PZZcYXAfKyCtVyrwGdormlpDtOLLYfJX06DTfTM+6R0R
TQotxmL7N5wwN+vvsmi+IhXcqr1txuZdlIrH2JXPOf+clta9qkBV3GROGXJthG95VH0e3XITiuiK
BtVGBYukVNpqsqnyUXzxjBnJ5pp3XnscIVNIQbu3RCXay1BiH4ESNBu1iWWKxaJj7YOhuANqcpsC
vr+gMg7uyJIHQIwguUk/IxeSaVDpD+qzNLG31oR+JQJr04MKGNDOm/Xik4kIl20hu9tSfq/9K1wA
IBuBMk2rS8sff3crw2zehHWzVd9Mbe6Rlz11hpd+CFaSs1jYIMH7/FZy48UgeVUU7vJ18BC87Dj8
Tacp4tdFVg/bEcesMDdvfi+MnWxUgGFU7hu6JmstDr+qu8UEO50lxiU0r7XhzNskFHcefpAxu8JN
rBuq819Crm5gKA6FHHHVtuk+SkJEH7t7U4rb3IEDJsL7AeLYpGVoIiMGzC4gGned4Rl7J+rO+ZUJ
vKuDH+qj2MMR2EqL5rso15InUP2Ziny72dpZJGS623AfKyJYfYOHGmc08X+qiepDcIvKw/0g2ycn
iO6KBn9LclzeULkuo+lZVTI9TEf7oNg4oX03NZjwqqmIknKOiCl25DdOOX/PfW8XBeE2nYI9DpYX
vWduy5DXb25frcTDE9e/Vie+nsg5dKSHAYfQMKUH7Nz0IeHKmCAAosrLKAwEFwQQtxgl3ViQNhLd
RuKI/xEH2ZVnjTyc5lr9Bj2q6JNiBGUkKEv1mxoxCBAhX2oE4+O82hhAgsfO+oY5wkvW4Dk4Bz/T
XnsIJiBvjR1+wnHgGgWJpxZVTtNxM1Km/iHtg88JYJe+Tp7Rn7/hvriOXRuaDUZjeA2Mc/4MD/ve
kGJb0BhSt2fpp98zK/osMnFXltNNDDll4IFUtSpHyXhFZKXVXNMhRKeiZIcUqgvZ3dJsB4PqrQHk
7rsZ46/a3KRWXuJeJS/tEjkRtUfV82QG3d4YQWVwmXsxHV6urAioZpiV946SxS4xSWr4Q8kmL6zo
bcDQAuHNNbL4qE9Xt2hqQfSgU4/HlqygiqO3iKAMUKX6p+qFhITuYzRu5kzBL8a7oRtUQh8Cg3dT
1DSb4SblQW587UFdo2gPUAOtxWtb+3v1FTqqbXXvbQJsUX5/SIuTaMNYA8zzKAVdkEKaN/3g3WSI
O9QtWnGo/EXc0jmW9+rmL6UPnoZCVGqFd02qv8V8rCKUG9Ogd4zaQ+ZaL0UYfo4pHAa27AmawhvI
fteWGN6cXD7qRo/99nibuvWtxVVr8/5EzCvIrNsGISDTBqbD3T4K8xFCurgMU3+bYDBAq8zfqVpo
2Jrw9vObkOsrsJsH9TqIHFd52+DPvyGw+eLIcPOvZhoy2fFiPkWlx+08b6Fao64xrf4VxqmZQJiZ
n6qppK/6I6T//89//J//+99v438FP4t9wSEp8n/kHbSHKG+bf//T+ec/iArVP93++Pc/pWtLYZJn
WJ6hW5ZuSY8/f/v2GOUB/2fjX4hsxNEIc2XPh8QrJy01saudbuJHmFw5wihWf21AoQsTi1/Pc6Wu
u8IUiwELPZg8M4ygQzn7uaQLH3jec9U6t44mDqfHMozF7NRgtusJR0jdcYApvh8M875u6CeA06KC
oDMbT02FiWLs+N/drCQR0uhlDjGRGFohERUqqwvLMwus5vPnAqufIIBhe9LyQB6Y6if+scAhbX+t
6YyQ9r1xraXTU4fzJtaq3pl1VVM5Hsc2LctipqZnvR9ndsGHF10ZgkfMurtRWsl97uN+5lYD5vUj
xgBWqSuWuFG3z80UZusza/3BRB2kgiwD5Ump2/ZiorFrzbUxY5nq6i6d8vu53UGJWKHsisw4BZbe
XpEhUpFUojJR9IJNNtCJ6K8vt6PbQnquY0qWfLEMfTR6gccS7fzhQbV46oewPjOEtTwzfFIpbGkZ
nuGBpdEXW7isUXtIbFGA5GLLpBUXnlwPlFzb9NtclmshH0byGhBOtCLKyyFqoSN/92qNGx2UHS9G
iREQCjfWRlG3u/Ahaa9z90s7bhvCRADT/OysJP+lvezBeE67FdjcC2E+eU6MQpyNRJhzZlbyaP84
liFs10RsztGlVH/+xz513Bixw8BND6VJ8x95zgvIeM95iMLSWE6PpDDbMxtG/2BEx5MSpyfHBGK1
2DB+2Dp22Qf1rusI+LuQYNWv+ydKkOSuDVLSsrNe3ALt9MDVKJfCuD79C453rIN/tgBrYVqSgGix
V4Qn9cw1bdq/BQDywGo/OcP0rZ+FfWZtDfODqf45kv1+cQ0s0MGhhONOC+PxGkToiCOWdPdG6ocv
9QCrfpoLeWXOm5Se0qECFLrCCW26HqIquzs96+Pdy6wd8/eV79jCXezecOymqXfLatfLTQKhUHYv
Y4xvKiCpc9P+aE+hNWIQ8XjSENZigRMjaQyUL8fdMKJMY2tg8Z7CILu2S23NhCFJ1helt0sxy7PR
X3FgMBfZgwwPtiRLg8lT1P2Za+qjb+6h3AgewHAdZ/mT8CCq5hy7iN1M0wwDY66iHrkMj07MX19m
T0eKmqvfFPryknA7Z0ziKK9o7hjXcR5dowaHDmqydgTp6N8Yy7AN6UrD1o3lWI5WT8j/T83OKCr5
GAYYuLpVMd0CVYx3egIj4fR4htqv7x8bx/Ysw+RB4wQTObzfz5mIS23yrGaXIH+4r3qrvsQh0VoP
HpyKKq9wjHDiGkLFZGyqCrPhMjX6NXCsFDr6iIGvGXkUnd388vQP++B3EV1YHGjHkWjiLi4xPfLL
tlT0taCc4HSAVdz6vQiuTo/iHs/egeJuG8LwOEj2IqoIstEIEfbEbUhExNcgby+iAhE77JPBU9M7
SlOfmqWQZz7zB8fpz3GFulD/uKJ1iYUgieO0m23Saf9twEsLbkkRN1eGc+6V+yB2ct6NtvjGpRen
wezk0y514CcKmxamG91LXwdmaohixq0sMl7LqhAPCAjU15MpHXEx9PDY//pyC0OYhu5BN3WWF5aP
QrCRinTeQV5PN1D97FfZGvkDRGNUh5HPvdcrrV+zT8Xu9MjHMRVFb9cARmw7unBt8/2Cg5c1XPrW
ww43vU+0CAJkAVMyvrSvFR6hhrSKmcvpMT+4oBwVwQDXNV2T0PH9mJ2jO0YWJfOObJ3C2eSu3KDY
eSNQxr8+kMekWFqLo7IcCDdDC3bPPO1y7IzRyJ2i4qJCNeX0KB+cSKnzvFq4XxBg2IvXxoGADski
H3dBjPLApH+ZLe369BAfrBivt/R4YnQ11OLQ10aIl3Fmdru490LK2JFQ72pzKDL5dnqkjyaDB6sh
1bVns+3efxu2thzNDliC1WCpl2rQogpshb+cHuWDB1paXK2cPgJqw1mMkpUo62ih1+36ucwuPect
FZAaBq1SIIHTQ300IYsZ4QZIyMcj/X5CtZikCZQanIWGXiU6d5ckZMmZLfDBdQndjMoUW9qzdH0x
nzguK02nYLaLkbj3bFdZltQtLeQC7CymVK1Vd1fumJ+Jcz6cmyDVJMm01U32fm5tGc2tW1fNDlxI
f2PGyJI2Gmasp1fwo49lkwWgnMNrIJYfywpzRwO+PezQyKP+3aKbaqI9cV3XOlJsoEBOD2d8tJgq
oXSlaTi2KxfXgzX30kY1EUBPZw4/OkxZ3pp6Kq4MCgVgL1qTNpRvfxMYhazyQgDJTXQB0o8+5xUM
w/xLizvG53ieAQQbM+oIqZtBNiApLy+aUaBEcvoHL9ZHfW/LcQl/eC49ttni92p12lUGbnRPYGvb
rHxLh1drVCIX2ZmzaSzSCTWSY7LNyP24DeDLv//eAjxCUvet81QP3sWEcDVowy6/KixklzBhwKKj
tx+M6HB6fh/tMjaZw61A8YRs5v2opkd5exjrbgcb+Bq5+3od5VO0Pj3IRzec4NIhjjZt3Voe0zK2
Q7OognbXBvWhC9qHRnu0s/7xb4zi8rlMihUuj/X7qViFib5gi+2Y6tiQqab5axKcuds+nAl717IR
TRD2ciZmN4RtFwTNzlLnUZCKwCOEoubT3zzzeC92nit0h/tTZyrIfLtc2O+ng/QtThAT579pDVyb
BvE1DYKHxix4USPXXJ1evI/2gWMagqvApZjmLi653jRpqeUzfvRehIRBK/zip9GDMTg9zAeTcg2D
axRKjCnc5V1apHrbcvqHncbDepH6N2AjAh1VyL/zNDCSBwTA8XQunMXG9h3aUvlg9bssf00nKlZ/
Yyv8Dq1Iw6ArOct6URfR8wMz0O1Cq/6kEjGpl6+mK89EBx+uGIcHIqVuku4u5sEHqyMaWe2OkoLP
o1Mp85Lm51zQKTAo6P717/NnxLjYBlUw6KIe3WHXisK/CVFq0ryLLmoRVUJoeH96MOOjuTEjSreG
RRlqGRnT5hqBDwDic4McnXkJCsP3uuIwt/GwNTxIuaH3szLoafMUinUIoOA+Kef6O+7n0ZWmHM2R
D7cuc4OsJYy6+PPpH/jR75MWITQeQaCllodixBy0B/vf7PpKgHRE4Zp+2Nqr0e0No83psdR3fJ+S
0gfkXaT+iAqHkOb74x7n0nfbhnRFoa50tDz9AH8ReJ2E2ojU9Geii+OLjOHYv+C9qJ+L3+/0H7mY
lZlaXvlU+PqgR7pTBuWNp2PSEprBufh2+bJxk70by1zcZOPUNK1dayMG2tGLERbtRSIsZCLHvYEx
fYxOHegALIClcRtN2plX4fcmWiysQ6bP6y0Jb5xlDX2KgpEGepYdnB5BpH4ongwnMunaixr9ISO/
oMSTXXTABVD+hLI2t8Ya+vstVb0708l3tcpjajN+ACi00XCzQdKy+tG3UQEhU7sOItFc+F6Rr2iP
PaRtWVyG6J0D2UuGC62QD2hZf+mMEZRflz3mjdhYov+JIOaEVYf7JQOMInP5Gs0NGai2aqV/h/wZ
aJj51Ukzqu3Vq66p4lIYoBfkrDGOAt+uaZ/7CqZ6XjzLqdVxiWtRoEnbbR0QMolE+2w52q0Nqxcg
0IvetTsf4n4KL3zVyxHZsOxeG4p7rMNfHB0P39QhQ4aAH/rNs8Pms0M6cLl+67qAooWT3hAZ4Ste
BsEqlfQdg/SQ4kpJ4+UlbHUoOM3PNinvJ6ndGqN9e/poHO9VTxI5oFohXJNIe7F/EpH6WmsK5SN1
QU2cdT1bEzePjzqxjxB0dHTLdI6ei0wgGISyfHevoHkShY2JU2iiVqnDUgqm8F5V/bNkXvFk86WL
LQ9XOAB5K2Gve+2V7Y43cRtvI9LrItqU8a6faCPQhjb9aF031rVeVC94vVydXpsPAmreHhJT/kOa
L5eHS3RtlKM4kQIY6PdT0F6X/gRgGevYAL8At72Mhn5VILaARn3wKymp0Xfi2YemW9bhwakhFs4d
ANLcijapE56Jao/DCvXrbJftQX36qLKXVCCzeKAntA+TtYyyPY21p9MrcPzl3g+h/vyPm6yc7bBp
LIwzOndnCdipX4mVxXBzepSPJiJMXVKXMyn4LwOXxqLCSjVw3HkThgYdXnDWmS95vMtpWlg6nQRB
PHEc/49hjbWG2e9sWnx6/13VMya6CKfn8cFl7EFEpMVF01Ry76uf8cdy9QUwOIuIZi+sHwpMYaeb
Kt4BjAG6WNFA/D602mUP3+70uOqMvr+F3w+7+EoG/Xa/sFtjjwQx0EDe9PY+NGME8vQxuZ/9vgN2
11mfsUsz95bfnz3htnX8C3jB0Zt1CDlcLFveTzxt4VQ6lCXubfAwpfEziJML5V9QO9+s4quklF8E
3qoIsJvPqrWwg6uO+IJj7oGH4W9Qgg8TTbJcaqRieBQgHzsiB8RpT8BpICW6j0c8yVDcsRLQYA0M
H3xKafvzNz2vryMtuiLGfnNr97JHEXcQ3/QZWOJ0aIviG437ixyc+OlldxZZJdcZhQt2rfU7tnAt
ta//+Nz+bHSDDJLx3swQ+J18iwt6aqMrhPa0/VQr1wN1UUxIfKF6gE/ppki7YDe4rnVjxAAhCf6m
jY9uCDgwmGPbAcFgZGRrACONg+LMKutL6xEDCPgzbvskcw1rEnDgCWQsX3vW8Cpf47g3vkF99j9b
eZt/T2OAN37OQBdOKLVntMtmlOjTblcZIdp+SEkR66GPErWUhw3q7Dw/tF9Rju+/a3ZJs8ce0puJ
9Gstx4T+Wqa5aK3kaMGbQ2M8mr3XP4xWWL2Idm5u+J32g6XJfj35EbilLm+v/LYlrPPc/ro32Bko
QdkD6hiYaAB+rp5PfwVDfvAZiDxczxZch5axzE1HHh/UrBtx7zVesGpGY1P22U+oOSuEnR7N2jsY
HfDUsTA3VtS8oNXzw6kR8xV+fd1HGAo2aJNHrraOHcdbOX3/ORb8iyqt7taZ7G90OdU4oJRYFPXo
1fYKYIwI5AWF2Pu01B8Ke3zUpwyF4LHxLlK7+ZqZKKbLnl43QcSmD2c+tc5ye6kSdAoi3AZEiQcs
yFyECnzEO6q1MSS/8pSet1lNX71+Nq7qxBqR2AEZExIsb2xLi1dmzSNdtjK4rEYdXJJTXuoufC4H
tprWHwZ0VoB8WUiGVYjCukErweMZVMe7+3qAW2+Im1RiZeSnxtaeTNAxng3MFagm6m3Bs+yTH1oK
4rG3Hy13vpn8ce1H4lLI+iWAybFtmx6hYGQ4VnLA/4+feIUO2UOdNF/zqKZMlCbPjd4gY6fHswqa
lJh4jHLh7G2aqNiWubNzsan2TahiYsKuh19dm4PC84OGm5t5U2vedrSxInC0byCiDkObv8kKc7DK
vs+1/ls6If0+WO697s4+ZNMC/1D3IU3LvVvJXa/Nn3Wl+TVkyZP0x32FsPw4SQjNFshyTD2i6tmH
tijc9LEQM3ID+Z0u0k3HkIEbQBFzYLrp8aXI3SsH084euSxriJ5EML15vtjOkbu1pcFF5L3E2gzn
wfCijRsk80VvYQZalNdKzdd1xg28lssMse8ydVro/Zi56DGIZ7+8a7XkyyDp27PBurUfuyCTqU9B
BGtnYpwJtOGgYYFI87X0PIDpdnGPW87KitDWO32APng9eBEBLbi2DnBhWQthq+tRIL3hHvlcl8Yy
Xux3snBWE/p4vYYh3ex9Gaz0zOX50VtJUdmkJQccgy7wIhu2fS+A/JgM92mH6JQRiGw7dUG+QksF
pqqB7pKR5z7pZzrejmaNIEHVFGfCguOCKWka1njqwaaSsbw5wjiBawUR4L5Gae7QTHV4Hworei3a
ur/r51rcae5QIBE+56+nF109yYsnm+4KVRpJyEMNehF2106NzkvUjveECKpME6Ijsj77Lh/nvTxQ
/zvKsikoSSNGLPGG+04WB/7LIe+aJ9vHIt1yN443nEnpF8PR9LVsm7qdKxwqutYy/MmMOoKJGQ6P
iNl9Nyyoz4P34GvW54AiVAoV7fQaLoI6NRydN5txKBd65u+g5I/n154RihDh4D+C2PweIrfNbkOE
zz8TXS0+1e9hqHXR1rEUUmxZlrTLsdU0E6Ceid+ctEKcEa66lhtGwUhPz2iJBWEsEGkusjGU1TC1
FWqF/5gSLkh2iCZJ+dSimVV0iiWlmT8UTjwznhT1KkLQWgleBEZ1GTHl0+MvzgPDU3alGqoDuCEb
XOY7SAcDisij9MnSezoxPJIY1Qrv1isD7gKpGfi26doaOZuzcBDz/YFQQ/OXJbh/qDAfVfw8Z+pG
VDPyJ8vZOvoMjW/blw72zK/VpCJEXnTX20JM2sDNWJ+e9iL/YGyHW0CnVWOQSnnL6LUvvcavpRY8
Afrby4Bop3bPlOOO96oagtuVq+6DTLJoR62YhR88xVAN5uYVZ8dIyq+n57G8U/8zEYUjtMAzspjL
7ZNrkV3Ysf/IG6nUrWTIk2kjLjvYgwBlM1Zg/hBd8Ly72WmfY714PP0LjjcQdW6a7L+rqc7xtYYn
Jqp0AjmX7GeSv/ItRd+s62kbJQ+T456psx3fNw6FJyI/WiwU0Jb9lalsqJk0U/qUl/Ac0C9OHdSa
dPYnbj+uuT09N+t4i0pa4kT7zECNt7izRQk0vSr97NHUvP6TGaA9WcaT9WbpItygh6rsv0xYKT1w
6LmM6qdxhHhox0F4Q3DtggGJ521Or+pqqFB3bmqJTH2cj5eAXOvHPpU5ZKCYApJTYrHr5clWaPAi
0LK10Ek37Ucvs52rWnOdrTsKa9U1VNJwhkbEQ8spNQzkVw+n53y0bU0dQJhB89cDDGw7iw01OHIw
ZrTKDm5Coa4txF0HphZDGfHjbwzEotKcM6hnLFFKMsznSTZ195j6yUjBkApeXcD8Rtn0HLbh+JKl
1AD3g04Tk7LpPr6/ZMsgk0OKQS4afMZd1Xh3Oi6Ms+39DJDUbJXgUpBfDbV9yeMPJW4k/3SjMw2o
RdDFSZVcpeCEEF1Tz+WiUoARVtG6plE84nnzOfSmizwyXgZc3DmhvYhQM/Ifx+wcDvjoKUOHFRAE
iatJ1/2oDCJR8Ev9atAPAGruGs39VAr8VywX/kCQOd9Pf9Kju4DBKO5LB/gIWPIlukMMjV5jSmU9
Vmn5YimpwDrZm136ucrtF6TZPpXDfGbID+YngLjRZwPFeAzgi7Uwx9hV8mUFvJgsypwN9Frvsk4H
B4+HyD8TxB5dQDRWaF7zl075lPby+500QU8pkUk2VN5lXOQuikbx9VBHN0r6xz2T6H5wFl2X70cn
g+vVWx6RAueeKdKt7tHp0cYT1eRtM15i+LVwxU5/uuN5mWxJHVwO+Aj9qD1aWLHmU86gWZTW2GnN
uG0mllI1SHsbAda2+arbEbTQ06Mefz01qorFXSaJbdP71TSsQo9Kx2wOhjPU0DY+8ezrSOEqlZG/
MRJdPxV+E0Mue0+ugzyCUY/oeWKQNHfZc4lRLaWjtZ52Zx7+o4MOWEc1GP/fUCr2+COii+0I5yls
qvYtph847KjITbHYHYJHpRJWD98F8uSn52cuSiKegghJtZjQCJEZXxIpfOBbVVO57SFogs+yrX4K
FMLCX+JFRPml4h57kxFfjljWq5+kJNsm5BqjKF2nlNsiAkxD+vBzu5HGhJ+GP4wGoObpH7kEER79
SLUf/lgaTBewBhpldsBkR95ZKSUr287TbVGmOjzKorxr7BTjKsB7lyO8zIsxxke2Rt9pffqXHJ+s
96u1eBA02VD7IOw+DJJTnHQbH9VVDY/k08Ms2wn/mbDrAhhUlSp9iUCN9XwcQxOeUtvRN+BxKte4
RUwrPYp5cEZCew17VXR0QIv+KiYtCi4SGMz9is2C7FVcjs+OYeUbx9achzToEdUwKJzmmT3ft1We
p2e20fG6kMWRjHBETJuAaZGi57A+axJ4E9E1vP3cQXzhnf5qmP25/frRISHroTlEAU89Gu93QjA0
qL9MAljehCYtBoPgczgjArK7ko4Av4DSw+mPcfw6mRKEMmkOGHT7qCdlUs1NirAqD66NWhkGQdqM
mMrODKIbjIlRgDk93PFSmqTECupES1g6ywM5B3roWMPQHijfGQIdYbKrx9NDGOp+/KOmoLYX76wi
t9gExVBQ3q+i1KaqrvRG3yfIsmiI9PndC7w9aOP40+twH53pBqzAKojeHG+bVj2cwOTMoVbX2fvf
QNebGWKYpHrfy5B8nEwz000329eoZ3vJdJhreMmnJ3r86RjDs3+Dx1jPJWwsRbxp6IHPHbp58J/7
dPZWIJMQp7PMSluXemhewAY3H/Gem8/c5scP4/uhF1dWEIHvcSFpHbBUdNcaNjwXNOD82zFP+zsT
qsoFnzk48xofr6lNC5LaAxw8gBz64l2EopzVY5w7h7hqfxmZ/w0JtdMrenz+4CvBuFNhsUV9U634
HzdxFZsm1NukOfQT/Wrd+S0N6VKcNq9DQ1NvVIjA3ukxj2f1bkzTfD9mF/imVpdacHAHvJRzEXwt
ocKfHuP41L0fY7FyTiWyUYMmeUBw/sYV6a5J42fd7c4s38dToUsMAoKk4iic0LCSMpo8QbkUOdVy
uAwQ8vg7M/nfIRarNSP5MTvdXB+c1vnaVuj4wsF1qzPf5KOTpXIwcj3wXbTz3n+TwjSwoird+iDU
no7sq6Lv/FWpI15iNoOzNqJkWpW99+3vTO7/D7ssU+rjxL7sDeCLOj2vxoE1R5Q0raYo/Is0Ce5I
dgRFGOHxqsEFUTvmj53e222vdWWcHKyouPEd2l2O4T8BPbwcaX/QemjOfLgP9oZpYFhCfYkaO2/c
+wGbIfcH/I+Kg6215aYk3r4Ommp6Pb2CH8RSFigch+oZaZ19VHjRdTT8emvw9m7f33aIBkHAxvUd
iF6D7mvlJU9hZpQraAWXoe59q9AgO/0L1M23uPh5fvgJYEhoJyyzvaJq+i6fPbnvm/wxyYPXxAx5
hYKJwqENovv0aB8cbHACHvcV+Qmg18Wqwhqi2xibxQFtPWQvEEC6iKfoOnCgVv7lkSxCHEdAhYbP
uaz+ShmKsRCa3HcGHsR442wMP6Rjl+c/Tg/0wUaxSCZ1g+xOgWwXQWiieQn1HMS+NYTmrzvdK7Y+
jeS/BvdR+x+SjELX0u4woBm9346x1DWJgYLc00dMD4NR2rt6iIJtO0g08E7P6Pgj2cDQoRtLUCrH
xcBIFE5XeYZzSERm3BZ2kOLbXjuXne6329NDLUln/5kXY1B9JJY7KuGOeCjQmTSc/UC1HvfqrP2e
gi1YZa5bXcZ6gymdV4fh2i0KNAarrr8zUPI+mLJptrX0sNYM6cpaSSzWZ36ZiroWBwOGI88qADkq
LvpixUc9RivJL5y9UVnm14Qu5s2sq+6nTJorWADrGmWSyOjLW8uzg72ToERAmzE+cz4/eOKp6+sm
ehFQiI7uoaqNOiTEzeGQIIUfzAdkcSP/zkEbDuzrypDbnu19eurH35/r6I8h1Y7/465FVaemA9j7
e81DwsopBw+sVvIJ57lz18Fx4ZttzY3uOeRWhgVr6f1Qs4a3aA+ze+8VxYPU5od6Bvio3O90tLG5
8TYpJqRZ6XerrrJfTs9TfcHFF6YuYzM6e49EfzG4tMreDOdgxqpTKYzY1XgZZ4indbS2Y3S2u6qv
z+wq+zjBt0iYSCV1SSnoqIZpOGZdN0Yo9l4tJIIg+ojYzzjdCQdf59HATdi1GuyF0VtfiWwA5ZsO
YwqUfgKBEHgFaMvJSla1aZTborcQlYx6dDx1y15VeJ5uY7AUl0Bboi0fD2vx1kKztOsRRBfW/ObZ
0XBrVlWzEUZtoyoQIpWiT0gyhSNV7MpqfXApurxLqL8gFoaIxaWdSuNywE3wInHy/CXnYgfuGOir
oIj7v3zLKb4rNU6qvEAaly3ttq6mGMvQ4mBOof6SQGN+pANS3mpumJ1J7I7fPbgrZDvUWmxDcNLf
77zem+s68rv0AJ7nJS9weokRXhOtt8GH5/PpjXb8RDCWoL6JIIdDMrl49UpHpnlWzulBb6bX1gjv
szm4Pj3E8ZlVQ/D8ACdU5elFDtmIcciysU4ftSAK96YfyGvQZeNNkMjizJ19fGwYilKfopapx3Ux
VA3YJRkqNzv4ZnPZNN42tn9FsfuTwql2rv12HNgyFnVvSoueQy9jcUTzrrSSpimSA75R2+F/SDuv
5biVaw0/EaqQwy0mc0gOGCRRvEEpbCHnjKc/H2i7TIKoQcnHF5btXVZPN7pXr17rD2P3KiNfE9bF
Re2VJ5nKT1SVf0lN5UpizKmLynOYLsrbc/1d+Ku5UAeRWT7G/b7KHJQ+bLW/S4cjtNAWOcvrH+5z
fGc0i53IrucFMs8zaWm4oljz1Mk6T/NthEeQPR0RPAwGfThZhZwgsNgM3wJX1V7MMK9WGhqfzwEB
icc4Gdn0I+ZQCtm0sIjvTM0RJXRocAr9rlfWUcjFl3jylr0+2c+7lJTPgury1l8w55VimKj4fqiu
8oDk6FOfFcmmxmtnI0rh4/WBPu8bLl15+tckQ0GL+uPp7gzF7dzRUh/cBHXvInMs/xeKOA1qVUXh
NLWHb0maiSt39UIlh2FZSyK8DmB1vl05n9S9EWxzciqyY9ZCp0YRXWzwonytMcvE4V3QnnsxRcEy
uGusH/mwEtY+hxqYZORu5NaUa/hPHyeeWy4+v/JoOiXMAduKuj9DtNY9WWjETYQ1Xs06LVWi6Cx2
dugnGUFRaE49pqfaK74XafbDG4uHNk1uvQIBb1U4DpF8aIvJ06GimYyo4199Yfq5MoI0sC8UeeKC
zfHvgLqVNojd8SJp1R7+C7IXHg6twU4fy7s4bC6hXK606WdH5d9Doi4CZw9O8jxfKNQiwSHLFy+D
rCONm3/XKQdKQ7Bvw+D39dmtDTX983cxSLUwiQ7LFIziGFW3wejl5xjdiY0whuEWWKK6Uh+bbZtJ
MWqKQgBIeANStJrdUJWnBe2oF8FFBYVaZvcuKff1Gc2O/psmFah22sR0iekVz/YMcowImkl1cMlc
M7e7uEY7C9NUgC3+ys6Y3U//GmlCh4HDkRXC6se1K6Iw5M1s4BgLaWuH2WdGaUJIjr7qnXJdK7ae
0q3VcD99L27CqSfNxUt1mojzcczWyHw9wjLMgZU2mYA2rU32iDxogvcC5tjX13Lha9Gtp13KSxCw
z/wx2CI27GZ5QJqEsvekYOiW2soQswD6toiTiMBEQKMlOx8iC+qqazI1RsAVxw+EdIJ/JAkjBmSe
ZfMoCMhjXJ/T0ld7P+D0g97t+Dg121ITtNgBOhXQSZhUAnFunJSmUADYXx9s6XO9H2y2GTPiUy+Z
ceLQLHOqLj+5anDqNOjSuLL9ZTdmvpRvaPR3M6twmyyN2s2dsmxj1G+GYicKzXAH/WQtmZhH5n+P
RdznyToJ1Mz2odmDsjbqKnYiPcQeUQqQRO9uFSX+RjZo63hiT9qFOQm/JChOVlWHLhJWFnf5R5BP
TNhU6mfzlEZAR9glWIm8iYf6sXKh18RRImwt/blroVIL6Qa4IQpR9Z8wQKIvGuXiYlnu2mNrYUtN
/HEgVXBH6FHNFgOdcFVKLS9xvKq7VePiUWhVmlKZ90u02p94Ya6Abj5RN4miFLdIPJDtEdERm0Ue
1LbGKC1C0BJ1UZzdoTRBpbvxHpn+DLsY2f8huqjTSaNf//BTJDADc4Q3VrbDKUN5F73CvP5hWog+
0iOsv0ti0/19nKfaPWHtFYj1LM3HU+arYpOrshc6pl7So5ef0a375/rZenuzv3tWT3sQFaGpbCpr
pEPzPegBN8Se0sse0GrXcYVp6Q9DRTjUqnTGM2cyb1LzYIOs4h6bBhGtX458V/6cTGFWfsrstf32
U6gbUzzjSUl8nk2XQhZkvM6NHU+NrB34zBdVj/QbPQS4U45Nig1E3+9Dz+KeFQ++tAoffGsNzxcD
MQ6eERw80t7ZlsCI1IBVmiSOMpjwHArHQ8kyFoxjXJrPIGFedaWBtOHBlRPAhmBfUHqYPGODhgSO
geFhkyAUG/SnlZWZ9v78dwG+ndI3pCI+iSiqCTWVOHTxc8dxow/KnRnj5umnqEirB7nE3Hxsx+9N
HzyANsFrul9NCBYuMfrTKkPTVLd4Z3zcim2aly0Yf8MJ8QERkFO2rVrPN9fnuRDoqSWQ2qBVo6Ek
MVv+nJQGKnMSO25YoduN6vimdKP8Aq6z3YWSZjxcH29e0HrbceDgSF1ITTlfswFTfKNVCs2xA830
mGC6GAEKS0C+9ui9qh7O9m5nnUw4qOsfdSHFQqRRNCSYbMhxzkveARmioXoBqvh+djTr8aXSq9cB
A5rrc1xIDThOVIjFiTNH22n24Yy+G8LEF0kNhpcR73DklDC1q480kJ+UTr+x8Ii6PuRSJCdxJJwQ
XFEvmJ3jvFObtPBb7yHRu500SRuL/v2EOZB7UBZyYjxeH2/ae/PTAViUNzlwO+0TYtQUmlA3fZIR
CAVPJoWbIMIaxNOr5yjovgqeDPogf5p0pK+PO28HvW0fBOaoSU5NeLKvj2uL3LqQG6UROa2cfAVw
daoSzEMSSC1ueHEnhwLcURSzP0PMOAzrV/e0PWcTBwNs0EKk8k+/YfZtw7CygMRZvjOW+DQMZNdO
Zibl3TCq8lOWK8WBSxVPClUv7pXRE24aMdER8TfFn5FapYcJW7B2pBa2NQqWfHd+GHjh+WvTMKJI
F/BvcfDM2USp9tPDtc7CRwc70EuOBHxtIcEutF96k/wqLiX6BvVN1LgHuoLPY72mr7Sw/1Vzwi5T
ZwPDPM/1pTEyE6690RFx+PNVO9a+NsNNHpbgsQwc8Fb2xEKchDXJwpHQ6Tq7/+OWqIokykSliJzJ
9FqSmy+VWa8l30tjcF/TJ0ONhlL47LPncZSNrpFpTiIXT75r/XCTKlg5w0ufEUwb8DYgghMc8uM8
dHi8ZhoIPo3G/JCl0V3fjpu4z56vH6GFUMEsuGkRKCIMzzMcLYrTTEqH0Wm7OLVzI/3jeViAGEYT
QueWv5QoOB6uD7m0ISaCMkWRqTenT5fQuwS/tCyhKTt5dFBFwjpQuFOwhxJQqVewOSnH7GfQr6TY
C/GJluZ/R5w9llCnMH2jSDWnRFk76tt7adRvPOT70ihKMCz0z9UQ7sSuW6kuLVynKtkMDwv6JohF
zvYJrvB15sJvdUpN3zSWvB3D6NKbzSmGgXV9UZdCIXUIVHHQS6P/Ni/DmrXpGn5dBI7bYacxKYum
TX3IuEonzfwpZUoD2IHUg1XsVFCk/x/W+P3405l591VFNAQioa8CJ+vHuyg1dwlq6CQ027wmMoKs
jVHrsif7iesTX/q2dLwUevLEFnKJj+MORlSa0D4DZzCDMz3GHXfxBpjSTZXVmOSmFGkL7awjln99
3KVdDI1Hg/4+teLmYbZqEs+N8ap2JgsLAx2LqgGtErj7KVHXa+Oij8YKD2Rxqv8dUpnS93dLjAJW
2TZZFjipjyeLYcYYfmeQgI2vkxZ8IurnNEUW2RBe/l9TnQPuZD2LI8llqn7IrRZUD/gPniXIWpNz
g+XFxwB70utDLk0VVDZlKR2WDYSij1PVc8EYyVN9Bxe/49Akp6YK76ddZExsVfL+lHurCpMf14dd
OrC0r+EuUb2kjzIbVokx8ZBNnOalnHeWX5D/hl0hHrpUT1CVo/O4Vn1bCvOALiyytQlZP09CJVRU
4gSpQ6fQ9ftxkF+hVNxwha0Bq5YybfC41rRlKQF/KvMBxS3zKPbZr33zY3KA8XsTtmIpPSkI9FPi
+Aq5/NIYklO4a7roy5P879iz2GCVDQrImUdsar2TpiR/MHz8OTk6XP96i8Nw58twfHmjzV/SRY5u
Q9+xljhZ3alj9jhZWoQIrV0fZunkU8oHXYVsEqFn2rvvjmHs40cmqUHgxFV5UyqjE1iqZbt5+m0Y
NC7NfpuN1UqtZHFjIkcHvkKkCzuPNh1lEa9HMAq1Ixzy6hSurnyIUCMg2Vm7SWR+/zypJe34z1jz
416V4uBFCl9LLGtHiySM2829witi8ryYXHSaBr+gqPqBoOaNm/qbsixWIs7ibfb+N0y/8d0ad2mv
BrXCGvd6eCdn0jlJ6u1oGFhNIvdgo7mwm8zn8mrYmZX0LW/ktTLkUlmOGPDfZZhtWqQfRpRbo8BJ
RhOL4skrHnQ2/+7B19KV7DT9b6V+m7vR5n+rxfCkIPrRseF6mTdsJGBmOqvAZh6B4I6xH+6QqsVK
G6YqNs5VvmXQdDuoTXFqiwGQU/DXOryUpiZAHzXtie2oz3Pp1Eokt0IB2Anx+IwtcPqwY7ZRt+pY
sLS9DRR+kIKaaNzzHrmceH2dS7xZYiG9QavwkIAurQ2QpqGyVuSaHgDz7f1+rNnWitNo8K0oJVGB
CAOq5C613POUoKVZdV961Z+uafdiHx+btD9zw61Ej4UgpZGMUmNFBQhk/iwn1APKiIY3cpniGU3/
eCtG2UlJwpW0aOkE0YmYzBmoK0987o8nSDeLQEpiM33w2i+4ZOMvOTlJgniA1s2T+jB5apvjw0Sy
vh4ep3MxW19kSmin8i4i7Z2XkUdayUKSKxlvcpOMV83LTSm47sr8Ft4t09uBnH4SGqK28nF6pZJ0
HXi7yKnxocBjNTkn5D5cDAdLzZ9pcq4kJAs7lKc0wpa0yCcRhdlniwUZNfW4x87R17+ByTnV7Bgh
SO4soS1WVnBhbtyVlPhA+Cm8nGdZiFyqnTFUvuegi3EzmbsVKcyNZNB36KM9UzdYuVzmffipjPKG
t5koKSJQotmbOUalxOgqUXgAO+e/RtbQOUlvZYXtIlT0ZAph5+LmLfB2UdHIqjzFQr3HKtJvY9Nr
X9pgEr+JgqZZuYkWdpJF5OEdDziAEzNbB5qEIJjHGktlwuNPIejKfeqr2un6fl04kB9Gme2kPmpT
vc5r4eLqmAYajaTfK25tHsJY8lbwWgtZ7Yehpk327lZrYUFj9it6jpoER7OF498EX12kUTZNav4I
EEiyo7HfB3LyeH2OS9nfh5GnnObdyJmUlElhyr4z8eBwRL3UuYgESbc1BcyRsy9dEj5QzdoXefLt
+tBLHxHAKnVBBMpBSc6WV4IzgNOGaF7UIhOPmRgZG3ewwpWPuBTu6F9DxgEVSclk/mAIKuj/OLeY
FyMKnc4tww3T3SdCtZdd875NC/gQ/U3fa3eRVGz7VP37eERGSNGcXqIyoSQ/LrArArbt3bR3BsQA
GiO+jWPhyTD0i9/1wbbI16LsUowAbatRcEVJ+BMOKhpD0QTiZF7qNpd3rlo+q9RZNwLGcCNedX65
JqC4NuD0nd/tIMx8UoQdwwAQS7QZRc0BCHyfZu05qqs9ElnyShBc2LJTJQNUI0w5ylNzkgbwQq8S
8ZVzXCXfIJB0wFUZQ/bUlF97Uz+SHF4aHV+7oNxf37GfZ/ph4DlNwwpExAumU4rr8+RrSPftoOc3
oRpOCtrXx/p8OnSEd3iX6CR7VDBm28bXlFTo4sRzxFxWsHw261tX19PN348CkBIDB/I4OhGz+O76
faKmkSlc1KCsUOHCYFFElWvti33OrCaFYVi4PDNF3kWzIFOluILoaodIFeIpcoj2WhrsO7fZR3Xx
3LjFGa+oLevxqMndXtfG5+uz/BzI3w9PrPm4Qz2gvZUblL4DIv+eDPBWtvAJ1UttDUv1OYxPXGre
fyCp0FSaV7S7rqtiZOLNi5wEdpZT7mGH/MvJu0y+mcFkWX59atPF8DGnIqVCbItzoAGZmWc7LmbP
o5TlPQ0W7yZT8FXGvFcus32HiNf1oZbOHRg1GKrsR54/80Zj46HZpBZy5+DPm0b2YCFPY0Zivxu9
qP6n71TlEAmNdGxBvT/hOkCnOiBVWPkVCx9zQspN0Az8fD7lQAWKb8Acq8pxkyeaGXYrotDXbzrz
Ra7CTWY6bSRummi49VRU+kCHWJdGxEVdWjk6nx/7Uw5NjmmCjMD9ZNoL78KeV/vSWAdh5RiZKd/L
iareh0OONEgdpbaMluM2HpXAzuMsX/sQC/gIHW2JCYkxQcDAmn0cu4mSWG3HTrtYIN0faIa6+FFX
/UatCrtTVcGO8aB59pvIsIWkjb8GQgsJNStq2RlCqG12jUTkpmtj7WR6Yr0P8UTfRt4obUSxIWVz
Reu3WGvxBuvQaBsXQ7b1RNjWPq+xM34G/pby+GPWmMNWbisI6wZQlNJP+OLUjQ7ERcsuI/6ioMmr
F31Im63ueqUj9YP5o8m0+MG0/OQhT4ZoUyOzRx5bE36CyDhIbZHfIWcY77OhlLeqX9TbNIjMrUGs
2giDLD3mcdIiupc3qk1gy7e6X6vHQWvTjVYFyl1mgdLvxES5Dz18XXO9QsosLtzXGnn9razHAcJ7
1mtVo7ZdIfcXxUXFLhEEFOqSQDyjl6/felIVPgWj0T2wlOltGmIywlsC0Ww5HE5N1HUnImp4lMfi
q9Tg05F4dXjLIrnHVojqTYWMzkNvaPkXnj3uTYbm/0ZsBkzhR7mzodr5J6tRs59CaOT2KOCakr/J
CfZxeSAz6uyQat1DKXtMJcB4OtJMZedJeYKHL67jQ1AEcG4lvrfu+tGT5Af6HtWAmKpkIxz7pPE3
gZV6GwQy3YOpNcOTh65Pg7IBnusjf9mXtnbFlVRnIRhNQQhhGfiFJh5iH7elHMeGO/aN8eD6RryP
6eZsFE0wfwm+qd1HcLLWcjv5c/R70+cBgstDAMjQxwHRCpINwVV8R08AhCXtvR+OW7Xyd8BjuKPT
5kUzfyRSgLkWXItV8MdCPjBpL4ATlhFA+fSgTRpt7MfANS+5aIW27qF3GkhxDI1+ELdULtyDq8bV
8XoAXEgMaCcDCANdz655I4K9izsMN4mghqFT64JpN2h9b9wie7o+yEKQZRA65yZvWonm/ceFpYKG
GzCkHgf8+o3ciLdFVG3TWPn618OoqHWBtIaMyqN/9v0UuY771s+FS4Wg520uB8OptnR1V2jSGkV5
4VuBW0LdjKY8wiBzghSKKrzd9DJ0vGbCyT8PfXUXZRrNGUTW177RwvJNFTJ2xYRcocH3cfk6qffi
KsY3NtY0Tqzi+7Zg+XepPOz+fgFBr75RDij/zvvNneFjZTqU+qUcyl3ftxch0S27qrVf18dZKASQ
Z3Pl8rnANn+qoKf+YLgkNaGD2de+cCdl+v5Y9tV2jKyDFH8rweG4xL9z3z5bYXVjae7Krfe2GWap
Dj8BYjYosAWZTqmWS1IrfsJQoaufyi02kTmaoxEh2S6pnm1CnHPxSpKRJw+RkXINNYXvWFZfO9Ut
tpBJx10Rpi0K0Fp+UyZ8FTPwVEwfXKwhCl7ebjF42zrNzY3qa7rNizE79LLU3aedjzVrNRm1Y6Nw
EAIoYalkFCv1loV980ago0shTtOc7ZsGNlCR6oPvhE2WbyJ/OOAXfysm3rCSRS2chvcDvSkKvwsi
Quznisel4bShfB/H8Z0/Cree5d35pj/akh6uERSXotZEDfz3zIzZ1RDUhSS2E2ihrIuzn7UPaqas
ohSn5ZntEA3sABkq8hu0eablfTcrXYtSi4TUd9icTtkcK+y2pz/o9w4/xFi8VXQgBUejD3Zdswum
EoDwGtP85g+p/pr3r6r2153ZKS9HQgbICU3L+QNLDbyoVVzTcyqeH5kypFvVwsG1H+JTbOEwr9WH
NqTdlqfxynlZuIyRQpF4KVMqpBowbYF3iyF3XtsEIx3LHn3kbcZ6b8w2pKrMrdy3QrmSDi98YIZD
5EyFljShdj8OB3TIjXxRoCMQJu5JzOP0NiiTNQzPwgFhFAhzIl0HoPuzbeTGVW0pkRw4cjY8jsgx
J9HwFEhricXaMFPe8W7tBPDWTdLnoaN3VqPbRePnT5bUhk5VpPnr9dC6sHA0cUBAoV/AW2J+Bwp0
Ev1CK3xnaMfaFq3oTgW9v70+yNLJ4IYlYwATR/FndjKsUjdx1qBzZyRZ+BDl0qQ9LwYU4S3EOoC0
bw156Ekk+g4mopevDK8vTfJ9ZjhbUB5KeqcSnh2tMLLbZAhRdu8j5O07NNIh1Kq7dkC9qSlk7443
X38qRrzi1KSAll21494QFII1noV2JZvxpm94jaBYJOMKLJeJvInirtlmiacf4Hin95EeN4c47oI7
QTAbyAiVmNu5lOf7NreG20oqQDwWiWqHXoSgfiDkO70R+3u97cuD7knDk5wGIlgZ7E6s1hzOJSlX
YHOSwk1aZRRIOHPKS6VlxS+03js0m+Kx3GgiHr1yXyWHshwRGjVT22xGW0fU9k4mjT8ifVAfhCaS
7xq9Ub6U8nCP/dZDBLL68AYU7LT8duyGnVZmXWD7ap3sjLZDghrJxsfrW2KhMEpowvHkzXB+aid+
3ORhlGVeYjVES0Pdel2xayr3H0jTZ1niNU9g8iZv7iQqNoYv/i7V9K/7XVRFiRQmUDYywHmxJGnH
TDQqX+eVLv/w+1bfiT7r16pKvL8+1aXbDjgOTD66GVMZ6uNMM6NTLC9rKeSrxR/DwHS86Y/g1ANX
uaxG/IW4S7EXXha+RyRLn5DSqVQECDNrlxCUl03JDm5mm75YcfazsYDGXJ/a0sGifg47Y5KBFuej
eW4o5UaboIZmNuUuDCV5a5SiubKAS+nfh0fH7D3glWAmi94KHD3unkYxR+O1wNS4+C7FkWW3mnHv
SykC9foe+V3blMMDkPSLOch/3SeZ6k7QUJkxaJW5TpqlDXFXGW7gFI07tWKduN4mXXvTFd5Wio0/
hopDdoQ9+/VVXgifpL04XdDnA7swv3aCxMjdcGxiB37xLX0yIMyJn9uCGuybRHjwfflOVcL7Mcp2
1wf+fBHxvISXOVHwADvNeRcqpOYwK2GPBd2wbaUfuEDtyWiuD/J5dgwCnRj827+0Sj4eD1RzS7FN
it5RUI85w8Xsbwa5SX7GUR1sLV9EENGLdfdsGKG36/w2XAkEC+NPhutISFDVIvOd/vm721amCgSd
puucqh2+l1N9xC/6Y4b+kRS2B1431nEIhNuRULKStCwsL89B0PATfwIL5VlgKD21bZq27B01wvkJ
imE+HENl7Yx+jggA0KHYosjAq5A/Ps6PbnUaW23QOYqn/KNL3r4y43rTeKWGM7a2JkC3OBpLMUkW
0/GaPwkHaqdw+b3OCZC8bzgbcS5A/Su1G79ey10W1o+iC3g4642oNR8ryYykGyK9dSpfRA8DZAr5
tq7YY9ZnKynE5xiOgRHtOxCVYOI+EWvzlqar4o2eg2/5Sw6q0QLv59Ju77N+V/vuyp5cAPmgxIwA
GPWdqdY6vzPGetRUd5DcqZQ/PmklNiLt90JXw0uWF92h1MN4W8USaobAlu/Roo1x8hAp/GGkuDL1
Be7T9Ftg+dM8QUZ13guKUTT3Y7+yLgpER3nEGTjT3BvX8DbWaB5LybizLNywg02ziTVbliDH1JZ/
KSwjsoONNB609H/Y0ybEYCIwXXiC03xP9z6dxS5wL5TZYLaW3Tbv6C2uxN3Pt9vEomYAKmzAE+dx
V4/CNg012bgko/FFAh4thuoKlGDhuACKJvemmk7LZr62oQXdvW5px8bauJdK5Q86BzuzD/fasKYN
v5BxMZ13Y03TfRfoEiH3VCEOaqewwp+SGJ0iTMtsORdv/UghSx2Nu0Iwb7qo/C2VOuw1Ze0iW1zQ
KQohaTD14mah1ggbhE5TuXLQojr2qrGJVykQC9GcfUFiiZ2ZObUnPk5SKcckr1Ual67XCmCs+xzf
7KSCtAXKwK7lMDhVAEn3smfgFwOZYaUIvdAc4SvyBiVT4EFFbezjD7C80PL0lmZ/lufeJtGH4ygH
j0JSbgu/PNIyv7PoDA+eefBa/aagnFO7RmsPqnCPh+OjEPa4PzfRyiFeiF/A/WlY8wAD3zWvqOqC
0lhm7OoXNKyzQwkue+MKmr8RDb/YmVYTA6kZo5V60sKOox1JCZevwQ3/yRFX8SrN9XNtKrAW/U1j
YVXbjFK7yU1BfaE5IxwNM233dRLXt+aoBlts+4pd3sprbjefbwrQ2qiycJLJM6gifvwopIuS7OaK
cKFpphwHKfAOfj75Y/Fy++tLfepkU4cgbNMQnb9rJB5NSV8DyAoa8d4qhRsEk4+9Eqzss4UZwQ/k
U8Lhmy7B2T43JN6UccIwbnSfeOEXWrtDWXy7npot9FyZzLtR5I/rJgyuBLDXci99hRewnHwXAuEb
pYitPES7sVFOOJmdtc78puvd8/WxP8cKhgZuBkELYZtPwk6d7g56VVXupdDgIRaaSbjq1uqCn8Pv
NAjKrtB6adbN7xGFc9AgSeeCDNAlW5QQLAj66hBJ8dcWzaKVrbE0Gt1yymFQtCabkI+rqRbxgJNN
x2iFfysX1a2p475X5vtSXmPbLW0PxI+QmwMJwG+fvZiMxgRK6svuJRm62B7iZtfI4k8xN04rX0le
+k4wXIDH0oMCWTm7igckwiUEuMhU4LMAx266A635yXjT8rGfjVD47HkhDeLZ84bfgZ/HN5VYh9i8
1v8kYfUjD2sUDZr0JczdZx3MpFVp7aHtum+Rp91hbLYNusqlpZwfTKN8iBtrX6nqsUZ/VZetjT8a
9yiSfMHHfspNNmWVB3Yx1rrN33uWIpH6QRU+Vq1+CRv/GMfKkx+2lZ362qlVwn3V+1srFH+1Et5x
Jf+ld7sLBrhfFU//5rliYZu6uDE6XDHFQfvH0NvbJCsuraS9lEJ1ri3529hmYHKFY2xWj0BDDz2r
LXQ0VhszT20yMroU+a2YjYPdm4mJfduwb+XupFXxF3iWOyOwuJOix1YaUbAVbkkpj4Lk3Ydj+5ig
m2F5wc8ygeFRDcnFdNOvI1j7AaVKpQ/pgkSpuo1zixa3tYXp+WUa3hy8fa4qT1Xt7kZNGGzfi28L
iqIoJ9y1ZqLQGc1zWutxi3m43GH4qJ87QzvEWrQLLeM1GxrHT+WbIdC3Kh6aw1i+pqNxSkrpCFf4
ouCllgTgkLz4zHKWth6Wkl0I/a4L/J2I2aAtCtofU0tu6qz80QjaLoZ8YIIrzlrtyZCw5FP85i7W
EQau1UM5TDaTIco4LsR5Wc5PtTwqtpxqG/QyH6e5yV59ssJ6Z1nZvgbdL2b1Lu1aH7KRotulapR2
2jd8Wdr8u1gOjyIW5nbbRCdd8L41QfeQ1M1PQKGSPcitZFdFPoR2rg7CDgZxuh2lGju+ErkXpS3C
XVem5qE3Q3WfllzeGPYN0JX16e1NMOeZINtxJbygEFXtkKPBFNMV3O9JN1XdAKrYWjbIjuq24j84
tAuZbSQKfpRJEWxDV0CJsR/HyjYxHDylQzXYQCTU1kaBtOntsQrEW3TbfJpBXW5TpUztApGkjW8a
I3YQ5esYWOZ9MLh+Yiuap+4jbQIwALDaClYi33pB6w3boYiru4y881GsxmQnxAIWw1wmz4oWKnvg
wS8pXUFZHc/Ic37VI+MEe3/bDuIB84mD549fNT0/uml8qaX0rpP9Y5P4BzkXNkMpnfvA2IfcOkHZ
XdwAKmjY3+QRzFmM5V7kXtjEo7SdNoNf6U5ZyLeGUv2DH9qdX5uXQKm/9IlxCbhavKG783BAiIbi
JqvCX9O3rRtp65EjtnL1NU3bH34WOUUsHwr0Je3KGH9HROrBxJg+SaxsgzA3McRTM7soAkwQMyEk
qWkPkhldwkE/m10f2bUqPwRoxTQqjWsDh8OdWvLY1vV6k1j+Dw9/0060/qGfKdmKiMaQ1lL3qHGj
MrFryqUbUxLQGpBeU3H8OrgNh0q39lrQHIJAPmtSdhN6EoaTqtP54rY2xGdfwbALoJ42KJdBjb7U
mXRvNRHbWoXVWRmpXVfDd6kYY7v08rtG9rHFNu87D2ExRUxucUS+Q9bnj2mNtGqiI83P1u5r+UY1
whfXH29Vt/6FcH+EIoy/Q1fQcSejMD3Mdr2s38RC7citdnb19CAZwSRi4t8iGIE8Kz/QKyQK2dIr
bPBjF4tHyytfOzxrxyzbKYna7wUjBB4ziPozVVrQTRK2Se1PH8TOvkr0DZzqc1Por1rRAI5JCliy
3Rd/CLfRYJ6mDaE05b7Ly18Rm6QJqmdfkh7EqPnmp9IprKE2RPqfyujuY9f66snefcNaJG5/56XJ
Y570wUZO3WxTix0G5rRz1di86wHUuL7ebXR3PBlue04C+e3/0+TdyVf0Z0wsjoooPdI3ocRfGRdX
MU4yX3FTtoB0Kq/btL4QbdTGNXZsvJ2ixvuxFc6xOl5UwT94OXCipAFwji2E7h7TNvYIVN43k6Rn
WrayMwoC8XiCqhbbCgcEIciXVkhT1p1j3qYQlK3Kf2gqtbCDWhM3As/rjUsfFwtKaiFKOnHNgBtf
v4kXbnwshUSeHdQNoJ3OUty6zgJTDUvzAmr8rETpqyE0OxCjKyXQxWHoweMVTZkZt7yPOYzkUwpJ
K9O4UHooFHBfNiiv6zNZSJMUiuX/GcKa4SUNMaTzQH3pgrTDJhPyW18XT2pqHsVwDc73xhn72LNl
tXh4s3JvAINZ9pJFpRu2WcNGYcv/LuKExroQaucxV/VN26e0b9UqwLsFox9ZTFvYwlF/0iIt+h5l
EDClOkWDqSm5kMsMjwdaCONvWXGzp9itot8JVbDzgALxUdQpGPnwru/qIBYOzeBnZ6S/rG1ftMER
WdbI8VwUY0spAsOFG98hT/Ni5dGwoOnz4R00b7xnasLsxNBzgjCoL4MX1Df4KyV7sVTzV3oKJZ1g
xFssrKQPXaZXB0MWso08CP1PU0fPSDezBl9cqTr7hlivPBet6TXx7mPQrEDEBRs5msaIvGAq93Fv
1ZmVl12ujo9RHki3ZSapO8PwzA2UIBXHei+7aJUnHgopVv94fsnVGXQiDY7R17PvAszZPfeIej82
RvCrG418tNVeHK19FBvdXkgnb1sdldyD1euBZtN3KvfIJSD33EjtIfDHGIyRq2w0c0jIVppxIylJ
BaIxTAkYQXePoD2i+EmRfVN0oYrOWV1Exq6uw0G0e6XUDzlaOPueM3rRYjQ22kxOgNPRxas8ymV2
aajRj6wQ1N+FhSEyyOPhhXko49bLrH0sfzGGbFcaJXYaeGePYUyXMfOV6B62eLIJuEifCrdsvnY+
CZfm+/WTTLdnqyWDdOrEptoN8oBZTGlUv8GO+DeCFOTfYjLyPS5OwDM9qXzCHlCxW4lIJXgNuV+K
bwc0afQWK/CESSHrt0LaGeDJ5EbetpXif8mHOntKLJF7xlMEYT8YVn36P8rOa7dSZVvDT4REDrfA
zM7ZvkF2BzIURebpz0evc7E8e8nWlrbkvdy2mQVF1ah//AFTbS0QUBpB+DLDe5BRbN0uIIWHRYHD
Ia1s2MINIHc7KfNvetZnaxC+E5xr6DnRS0bRgJv653mymvgnWhIVd5Bv7R77J+HBOcVq8ZsldZ1v
n+bjameOnwbsMDZPAKuz65Ron5N5se8a5zn1xti3mirzu3Le1HLxETocHbUFeG2H75DHc8x1HSIm
OatbChRjaP9nR8XcoftRZk51m7qdFRitjQe02gF2rgFyfjlOzpXmTNqxXkSxNcdRO+hZH4eKO8y+
ldVxkC3tvLVqRWKrIIegs82PwYzNb5bq/3gSdDVXFjLmy9AIzp6EI8bBWsbeuJNmcsFJ5EZo1i82
5c3XO8LZGXPVClrUqTAuVut0cPjPD2LMS1fHCxT/r1HHYzs28i3t/ib8+irng1mvAlYFpkKrC+ec
s8EMCq9BW+nFTW8/w8uDxBnNH19f4hzX/zMSNmjwT5T1UIXOn2tRW3TzMFXD+wHB4xqy1L/kGkBl
dblYeqB28d6iTatno5/iVfT15c9I439c8IHB8A+ADLQqiD/fR7NIZrWFkXbH8hVY9a0zvETyQ8tN
fxbyUam+gY/WzfPT+4Pp/r8vtz7WfwHOS+0krSmU6G4uvFtz0oQv1SsyyVkUOopHbPW+Ht5f7yuF
j65i+kzkGlwg7+zmOlK1qrYyi7vFnBCFl+/1H/J9N0ZXXSb9rDz878k96yXpXbJpsSBhlfh5iDaw
xCTWIdpGFcbpwS3NgIPbIelHv/HesTa6SJT0m43yHFddnyP746q+pjMLG/JsoF2uZIaiJ8odVLR+
O9TDHGaLQnxblF8qoGUYYod9lj7TYFpIM0uzbV3V5v/4uvzzIewVn6My+Kvg5ECjUgPwIYgY6IOs
RzWM/bWTDtY3s/YchfxnuABnqwT7P5ph0bKMHttTdKcYctOaD9FscbxbLuIp3aKGN3yOUPjtJwgH
vuHPnTOH/v99XWFWmozMrbM7TY9pMKPVQawp4j5cyjIPckMvro0WnSJm+8OphRPqx7lMt55X2Ndi
GBxfq6zf1Dmk4I7Y/QtpTPdRo027oTCsDesbHKSu8e6qZMIFJ++X0C314jkFRqPqSa2tNg/maalm
nVz2vsVnkSPikzf2yVZppR3O7En4RyilHw2aIBSuxMcYgOh6dKYu8Dpn9EvT/ami0gDEcYj0Gab5
kKgkcappP2xypaPuXJKavL9Z7A1dEPQ6sAJNNeIiX++j2W/Ww045etEGeQt+Pcx+v3Q7EcJleVxm
Tr16ZJuhqQwrLlfboZOZTRB5dbzn0BeHy2gou9qrh/9xTWGR5t1mBVuLRYJhzhbpvo+ErMoivUVK
7eybmXisHKRlb1KXhXHUx0TDJPb264XlP/YfKH+cdyyuqxOx/Pktr1eTT3dO1JuyE++mI9C1aNM3
A/srQoWRkSuwnnqwqmOunY1sBcJp0lTiFpRYB0WRSdDkKZ5BYHahMnfloe0XE+NBzhS+qyrq3rLi
ihfPBWtJRb9P2wlcT2+db170/xr9vz/Yel771zLuel6FqT3hsUvEtpGXSx6W+pJ886r9tfuuYaer
2Sr2cFD/zw+W5aCItpgr5RbBDJ6m+aRd6G6aXuL5kX3zOP/s5P/emEzYWBA54bQQf0Nk3Nk+qMoe
77ER4yBzEBMxV/j3oE7C5cstWpgYoAcn1ejEtWHPvwV5G4mpVkHUV9W1rkbGtkxy86KzsGBI26bZ
JnUsDjGYoo/5ivLIcX/kqGp4JDcsCiGApsE+378ZuDqG0hnJ/OxL70EZBtBcWhoP2QIf0hUSYzMN
VIrQzTwUjTZuUbIWQdra3/Gpzg7YxC/giIngEgMjfLlpcH9+oOQBV32ixs1NZYyB0bQ0HcsrrTSe
hvI7IsNfl4L1iVKezXhlzLJdfb4UZ4jGsirPvjbpFF0pwl3e7HjJHtqiBFLsofv9b2+qBcDO81y3
41Wkd94Wm4tKG0u1dK6UuTfemlV4Uypz9vT1Vc4Lm/Uqq2ubjnm+SbfvbD2wWtdNYm9qbzOwqCJp
tjk5QmYKjVUVFDr9d4jI+bvxz/UcesoQa3hoZ/PVi4QqcWRqbytOne64EreHSy2tv2GdGOdP6891
VrE4AZLIG89711YmnFTN0+iK464og7FxKs9fEuLqZVKsCpwZmKtskz6Uitm96Gli31WT3gbYUw0h
UziFJZuw6Tg9Mo008Tatokb7vK+9g6cX9i2Rg8nFSMQrtFS38o6jSMrrBSz93pFDdRnFeXsSZfFb
Jwb8Rl0afW9oZfyM6Q8Lu7Qj8cSp3XzurMWeg0SM7MZ9Y10SDD/df/2I/wqLZYmgylojZZi/EJnW
Wvpfq97kTFIvjFzcqklCzHtu1tt8zqtNbXTjIdfh2kyxDmMiL8370raisAcixXEs7i4jXCWPourg
tQ6udmztWb9UGjn4zaDS7uCWfCeoOF+ieXAObAOCjvHhNVH6f/6wIy0YbRyZIK0D5D2jiA3os7vf
MPX+/Jl/r5t/LgMwQ7QKC4hmnle7WVoQ5U0XTkprVxkmPTFLu+tGeT9lceBMxsEQeTioWZhly8ay
MjI7lPRuWZxvXvP/ejo6Smfkdxw6ednP3kDNGLGQhWhxNeM+DGAyu5GGBZPXYi9YlFYLfgPeqptT
tXd4YPMGI4CYV6dJLzINgeRkx2PYmK14wv6LFGiLzMO+U6u3Babsq9dEk/imiv37EWFjyQF2JXGy
wZ2fvezJKjORe+IWFP4ldvobLTE2X8/Z8/MPU5aCaCUSsuauJ6HPsyDTsl4j8xVJrpGZH9FoNRsv
zctQZEq1bSpn+RE3eCVpVm+Hnd59x3z463D75/oOub4sjyar4tkstBxJQ2DsxC0R7L5l7JRx3+VH
mclNWUz+5Lk73buF+uE7lMyG8z+6aUI3ZF5yGMOxme2dV+Hz8G2vNGVZUUB1bpcEYrEIPeunnbro
V1o+vCUyIdrZQruVfpdz+p8jBzJg4PBr4BOcXVqJbVdk6ihuW1W2l62ZZ5u6waZlpnbaK26e+xT4
Nd03vYdXpbGeKs686WVlhI3qLtuv58HZdkFdA1ERNczqbELhdr6/C+lVylAo8yVHwoEGL4zW7wCq
s9n85xI8YbgT6wn07wqqqLCfX5L0PkNDuTNk118PcJR3Xw/kDK9YrwJbDPt0QDAYiOeIDGjMkhZ6
NF5q7fxWonDGfE0JGsMpAnuSv9qEG5sW7jfw4n+M7dNVz1a53M2InLTd4VKM489+1h+sWZ2Cr0d2
VkH8M7LV0wicie7D+ata25XjdK4yXiqquSn65GQ6ZH4tl+QXXpVq9f711c4Whj9XQ0i7+raBx0DT
+PxmOMpAXG2fDJcuHeAWS0Df6nxjWacFq+S3PlH/Mf+w2QITWFmNRKWdFX2CaiXVjGZ1Vh7qcJwn
bSsidP6jzJfD1yP7j2e1MuM5mIPQ4l52dqnGIo7NVMRwKVvNvc8UKAltnunfPK2zumi9f6u9Pgs3
M56t9mxG1Lqi1XGnDZetagzXMgEabIDkfxYaFAlPeNmvr0d1jnig3UArAoP6DxypMUE+P7BKk4Vq
5qV9OYjkeoijmyJdEJgK6BB67XihNzUP1UxuM15mk58azfTNBvvXfeWxremReFyA7JK78fkD9FOW
pZZb65eT9OabRangkxRK9uObcer8mX8VFOs44Qdihs25Gp/yc2FY6tVzVnepdTkoJISWcfx7XJAk
WsMRb8XtiMOrb2vTEMYlNZdH9kinwMgRazv/60/y13gJ4IFIjD5ndfWAj/t5vLXX1f1URMm1N6dP
cERuJa4aX1+Cs8H5aNmcOQeBZIFi07s4m6yym2MV8kd3pUXaPeSRQ5p5ur/QWsJZghqF0v/K0wWd
BdtXrMavlJXRkEVQJduT1SZrqqYCJ6bfzrZ2rfXDbRxrNxAEjKzdC01/l22Z+YXQL+qqZfPTk51W
GUHSPVPChomV79raeV1a7W7K5KVZElJpD1fpAkA7P7WJCIp6vtZHUusT+cNkg7IHHoqLm0uub5Ul
93tD3M1WeV+59UWrRhtDWHs1umjtEclwiuljtQRgcFb8KHFesRuNIOuMXI78VpPxaYg+uijbDFG3
1/CGSBl7brdBheernVu3mW6FJR7YqTYFg/LTm9KdViczwF6PDCzBdCL6AX84NEW8sWBxOm4ZZgk7
fbc2K0vVXzLNx5p8/WV7uR0iKtIuOcjIDEt13LskaWftE0K4A3G4F56pPY+6+aJm6YXiAra7ml9E
1u0w9acIrVxZPUWaslekPBFntFmii8Kaf4DdlRucnfyI8obmUJD2r44kPjFpg3F+0kYzpMGaUOiX
GztKnys33tnpvOWm+hN+NQ03eU3wUdT8lxqJO2/pjn2pAeGmm8y09o0iwmx+trD1EHqxj2o9SGja
dNwydcBYgxFqpsBi1LtH6BVCxBoNAwYClhzO8maaENu6THvuul9CqSAWqTiiVFvL+CkIp/YZhDI1
iDHm5yp6G5sWF51SgQrXPkinOWErGrrZGKwPJWUaqjxNRcs3cdv5bSFDD26zTzDdKTXLA/QgJ+Cv
9Inthhm8lNXZO9LlFj+MvSqxt27wSsFG67bsxTEuo8uYhuFiTZuqvObGB33Uhnr95jXOdunUR70u
Wj+und/5vLh+Ub02ot0ujUXGTM1eZelXCBtvtCVbyG8wfyaTvVWr7N7tJ1RuwvLnWjuChm/n2fR1
dwjsVu4UYuCtdrru3OFhcbMDGUqHMbJIsrEek8K+Ah268dzlTumMANx24zrzCsc+WmSqjk30kjvy
xUTErxImmwwlsxXS0VSRDwDHqBOBpdAi9rqjmzb3WuQEk55seCRAK741ynCwxJWaltus0327Fqe6
n0NFVld11v4mdmL9jcxtt3FGJHlTb61COXi5HvaAUL46wfmSuvPWyzilOeTth67HUoDmn6IYvmok
V7ljk+9WVKGz5K8cZAM1yfb5iIDT3RVaDiI6Wb7TzFvI8j8JM7mWunntzOwglnphT50WFpGpbBa1
3LpwJstl2VQaLvDxfjCa68WtHiLNuciU5Epo875CgOqoyYy3ELMi1iBauoHGcjQX/I1WDcaWoOmx
hFHTPgDz+As3o03Rq/CLNGz8qDUOvSQvCIJd7zaBjX4kgou33i1uahiLD1txDq5wLvo8JhjC8hOm
Vd4MvITJMXXaDeZLe9o7T2mi3hZyutL7hN5oor+sb71qwCaHpBP38Pv6N0ufA8u+HLN0Z9WGvTMH
5FtdO91D+NhXir0tXfupG4Yro2keezoPvs6NMAfcgAop1FCV+qsNTzITdHuTKBCpFSTeurYpbtj3
RHxOjagPnuDEGVsZova878LYtnd50jc+aO5HXRHJo/R7KPLHPhtgW5GoqOehg8x0wSdDV5yLuJCO
bxdGFE5TdmV7EguXCZeHtA/zQnU3XSZUf4i0m4jYSata4B7p1juMpVu1IH+v7GpIDi2FgOmJnxx/
wcCtWhzVuXmBoQFYzDpVttneqrNNETcn9mNfKSStefXAhl4FaQnVUshD27UC3ldFaViKi1IOh8Xo
c380UuIuvea9qGgXRLnyK8699xRjZfLQPtKlvpG9+tgI+7rT5z3wv/CrlW+aKeZujEez83F0mB/Q
K3IUsbAt55Gr4Txa+clTFyXwFOhskzOOi99CRTgNgFM7XSS8cZMN+QKOo+13Ni9vZ5nGA7CqFap1
lbFaMvVZdDqxbRwAKcXrOXe593GdLGGiuMtLptGUDmbPcHPfbRfIOQM5fr/ruilOqd6lD+SikgBO
CJavtkg1xmJljGSq1a0GVYPcLN6QPbKv9ZsOYfQuI/HwlKutfcElYMAblrywJGm5TqVGgLqTOsXw
gdTmySyajNAnZSE7NE+OIy3PRztvx581VuAaJkh5fqRKjVCqYh0WLRVsvEGDTzjXMiaHZOnfaUdA
AjaNaWsM/XxKoq7fadboHZppUny7S/IHWMDdfpjhLfrVjFOmTFi6W0QUMlV+qxPcQVloCgkWsWrH
qMPs+W5CTXmaU8MLBswp9hks0c0yWDQVSCcXp2Ri0RxF3TxnmS7u6g02JuouG7C2ctHV/OCsmW4m
R9t5TMaRPlU25adMM68gzEg/beZ7qrzR72tkRYU3budWXE26dzNiEsQrdhSNfhrwMfDJlwxn3dx1
VnuVe+0vxSGoylWh42qa/lu4/VPr1WSw6Lq7UbXkKGEvLCn+BK1WP8vJ/V1lY7juuXmV7dSsONia
vO2nVkATRyvQwE507TCqzHd0n7vU8+6VON5OEU1gRdcnJv1g+I2oNvQjDrrsNklHTLCo3Q2BiB+d
ISFyZf2rCceVn7Unfx6Xa6SaLl4M3l2aJsRq5fKNgLaNqtbXNWC7XxtjHIJL6z46l8rHney6S9Ld
siyKr/bZU+7ByGSvnIcxmNDUsvBphzKZTqPOIyOM20lw1q0GccNo9yPUVgWhVLxEj5qz2KdW8QwC
haGKxbVCjGP0IHsUaWlXFButxNdQEy51WhOYdrWZK7FVepGxKKvKhaeIoKOd0qT6bTKTnMfiwp6w
mWITDJUCdN3ncWIMqkVuuga0hgNbKSZyFGoc0Upzl3XaPhPNhs7Urh3r7WLMRShigxk7hlnBWKB+
VJHhd3Wzwzzm0VhK0tCmTRzzusJlm0fv2YsJKnega4982Jb0NFPwvPiLSylfpGpf5EO0Qwq5qeeS
SsfaOV60Xb/PAXMtXcp5OAxxF+Txq2j6AIO3jUbEjUnbJjfdtUJb0tovewQDTp3SCx/eUnvZro+3
diM/btr94Naorn7FunqarfQg0oe1GGvZjZS+2rUdHVoVr9Iuvhwk5s3sXPWS8qfG6kaqy0ZkRjAp
7g4qf02wpXxeHMvP9V+lSPZtSTqwreNk7Y0vRS9/kw+GM1H2y6m0x9IYaJ5drHX9qCuhRQMx7p4V
fqL04LnGkCjZ5uC7+fiLh55xOzTRfq1Gqv6X6sVB7lVBZWuBJ9hTE4+0Wk7uqtp8cEA4Cse7HYZo
ayhPlARh1dQbtBpP+sx+p9W/zXq6ab34Zi2KUmU5IW8w3O6gj28QofNgUkmFo/VksT5ia7oDrdiS
cUeiz+QLow3IwOlCR0vhLuZoIcro1NDnRRzxu6qsjbNgwcRfELScM7jtftI+ZZO51YZ429vp0au9
y/Uh5G33AHJ8ct32o5nlaxtXe6g2l2P9UHRe7Fett5PdcCos9+RJg5PQxVrmCyX7yFU7BSycHb+J
Re5Ljgns0OauYVNuPcS+bb9pHWPjjdZ+Ev29NVgh9zryyoOljbvJWu51S14rXnU0MMdfb/rkWaGh
DX4cVdiN3IqE0mK0iW2Eta/WoaTWLWcPLu/i3k+IPJaZHayPf5EAOkOs0g3fw/pj7PNruxE7neU7
dcxgGhOKicQfu+5Q9FgQWqImBwEX3NEtd864hKli+QVxGvGCUHfUAitSgrUkAlAkBOxdi+ydozA1
s0tXRGHiQtKPnDtVNgS1xpukZJGxh99YL25rJdog6Qsdd6Lu66rbIn5162wHqhiCDZ5Ubbpaj34x
VRRJHnCzRe1nzCKg/T1VO+6NVzVb0XrK7OLuWp3lsVLnbZEnftF0x/UUimvjbmowsoqna6/ON+vS
utqQmKzDNYePSs+3BIRedVWxLwb9odam2wTDRX9cpuvZVn5+fXzWz0AYOuz0auEfAIzQskRb/vmI
7ihQxBZRGfczHtGUw3X64WkoJTl1KI3q80Cbl0mlysT/DjpuM97ki1XuI8ucrhVh2NxnvZ1OVDXt
hbTGfFcuUYmKhQjqg2yM9AKlen452Km8zuKGNJe0S/YGGCunvj41AmnW2m1etsru64H9PS7kgsD1
f7hSWLmfQQ+JaZZWGQv1wWnH5gCh4d21OCbadj8kwWDodfsN1rHCDJ9AF6hDumHzJtPYAuM5gyHG
dNSNtjIS9q2Knd/tPmyjye46hCWOn9RShriZwSpsWEp7yHLh1+Ndn9Ony6+AJzFoQJHoybEQ/Pwc
9Sad8I5XhktnTt6dOXuI1e4XIqHB98biqivm9hv07my8vIsreQe+GwYWmMfZZxNn9cjDM37MH9K5
3uWsTEM33wzqsW/7W1OddqX+e3Bfvh7k39ekGcD+v/7PAwY9G6QSV9qsFJ17rzpRoMofbo1Ig/Ac
OrwsrVvRgKaMyne8sDPglZF+vuoKt/2rZ5kLu1I7qtz7JqeGRajfi+uy3ovqyfDITouuGg65ye+B
xp0prK2FXi3VH5px+uYRn+OXf32QM/yydOSY5JF07/MRRAlKkHo0ZBXo5p01tEdiYhSPxOv+9eub
/tfwoTbSjlg5YjBo/moKLmncZFZkY59kTRzo4C1Fx8HN41+5qX0nT/37rYWp7tLn4kXifTonNpj0
vlW19dR7PTYQzxAlTIMrQz1guzlkDuRtX4/N+Ec5/K8XhwWQmQxIqePlAQfgHCxVraEzR5qz91I2
h8VBS4TCEQEz52D6S4rMw4aC2lc18Wz3xbOhZvsob44eHG4W+my7Zl+u31iDYdyYpkreH8faoYiO
fsIUDiD6HPIu3sEMGXyxjAcyLHedpl0owj55ZX3UcIxXaqKEnPFYJHruIzXB9jF5jQ3vev0HbcJm
1lOJhLA2EdpEzkhXnpX+Btz8c85P7GQrWi1IIqV6md30YozKQ0feUrxwYnBWbHB1uJqDSvmwe/GQ
TmkW4Gm9geafbm25XJrCDZvaeCg7Api7ObulQx+W2qta/phzdtdxuFAzcUhTVfVpHIcJkaZK8ttd
xEWtGNuUu+XYTWjx28kk/WXy7uze3nki30ci3UY5N9EtN4lphC1EfN14a4vlMjG6Tbaox6J8j4Er
EBVtxPS6um/YOYUYQiBPDMe0TgJQhYOq/bbiDiTK22vdcqjy9Diq5n3NEpCm2t6I5ZNe6iTav5eR
8tBriFkHdAWusxV5+1AY1alDgIzOsLyu8cXq+BzO8hjnCmrR+FITFtBAuW0Twzfip6WgeiJONsiz
Y6rXCM/6ARxSvRLd/ZK3AZhz2MVWvFOogXnxZCIvpV6HS6s3F2rF8+LTa5iUtVLxJwoWPr2njvEW
g5PoZMmjsSiccuxk8sEOEOY9xJXrWzCWSzBLWJhLYBSmF6w3G6HX4FFLejOHt/Ub1WyepkRsWHla
R2x13KjCzFMCndIiSofrLB3CSJWB25gBW0IXUMsex2E+eY28XDB79jgftaS15JP9hovQ0dB+kOcX
rCHbg+ZsEllu07LfqjVnlTbzTb3djI1yJeYC5ViGkNGTJzvXj3bbPXaTfFytsXy9BOTJKhuzalcn
7ZNjR8MrMVpqWHleENX9DkAMjSkzXNPJIvXa4Uaf79a75JQxmRje89RHVBw/inrYViL+YaYFAsZ2
eOk0salcE49SbOHc6DBLDoRCTX8rABbhOCjpfm6Ec+P0TXtbxmYPGOa48hJ16PO4tM22Xm8tsOBm
zL19vVRHfcwfXWM0b4ZCNhdt5nmQQrHnpLv/0VkVDjRqlR/7vo6OVmsNz0lnThcyJWxwGCP1aYi9
MvLzCPXGvaE28lQvK5FWMd1wtNG1wYCDkpr12a5rZ2PT25Hc9l4G3A78C6FNVV7ygvTAuNCHTZ0a
xiYZ5XxTqhIHKrNQ1Lti6qdwSKp6p9gxx/8m7pxLdcaIaEcXlVzfjMmThBZk2YdVZBKWmcHVTTVz
XqrBAVyW1YRg3KzKR3tcgHtSlXsA7847qNbUhCk6zQs4pjz0uoiwDewR2N9HmM88SlsHxE4FtKg5
xy7OFua+4YzuD3N0j/2Ev4gBDhK9JUnKa19KWgkWxuBdZHZB02vkpHnZve7FxziJr5qmKTbCyX44
uqj3ma3+tOby2VTKXSXyoy7wb831jdJzrI/1DqjbMus/OOYknbtey19rvHgWo7SCtNOfXUIeL3jp
mYCkTRroKkOn1slSKHx6Jvk0bO0IDmd0VcUGmLDqjyOO5/2DTcEnB8QbaCqxZ/TXX9DQaXvaXTbZ
745WBPx+FSchXwoLZRQFhdq1WCpuLf6x6MubZmgvTHmMx7tK8dA+Dy9iya7BvYHdf+W9seMfVbO6
7vIO7AGL81jxTW46SV0VCFKj8ejjJwmVW/HGEJw8ROe6baZXQx41xblW4HRwuViYR3XSQv5vMvc/
+nr6pddGihTdtmDjKLCmByy8iKqgt5FwpomJAplhTCbuI+qH2pp+Dtw2y+6Y3Q9F0fBybGNX3hBx
9WPIhE7J7oCFayFkzHWItCzxBbwrFQ5wjvjRzjKgkKun7kZpfuSNc8O4uBu9ehy7kiPzoxrdeWWF
2UeEvlvu9HhCem1DT2GkhLFsEAwEtXm5NOadrNKjNUaUwMQ3BeacGEFUNpyPqiOfigomncVj7LZ7
hzZR1ep4B5ixC/fhWAp9OIrYYZk/atqPuW3hynVN6C4qdZbj90MRakayNYplbzHn+BXXyAafH7dy
WjZ8XVHw9S9RqcnjUlbwwrVXpywO/CfedukdPxM5ah7E5YwSaKE153EctwAjC4dvkvXgci6TLJ+F
s+eXqry4qAw4206HncWrbsp7Tv65glqXu4Mf144vcIC2I1m32ny3/mzBLOA6dime+Me4EajKqJLL
N93gOIjC3JpO3OC+Sh4yxOnrlWkqBlX2VjdNjXr6KBZz/aRJql7zJR5jPeSzqFP22owfOeU3X4w2
2hUVSBPULb/HGTPW6QpM2hO6y41bxxs47kcldl/c1cZfeD56mm1jKBvHatZrJG19wRdlkB8VLROT
xJkbIbWkwYJKRDeDJD4tcqqD5Ypd2aWn1FrcUJ/0k4iGp7jU3q3edH3dKi/ILH1tU+CrKB8eNIoo
DT9zf1pwcM7EEvRj/F40Xhcq1WKEsOKBq5T8qGYQi7B+b6mRatVP0WADDGVBorYEb6mBnS+vAzux
H3usoJoFruJi4eV50aXdWPOKMyztbiqba8hYnFuHtg+aleCAUoPcVuqgScdbxdF9OMDAgnFy7M1c
971i5j40FgWbUuS7QZdYnbVoQU50Haqjqcxov4wurZqgcM1J52l1ddjgQ5CGbkRnIJ3NiapCRghb
o6vMU+XdlCrmg71AK0CRZvgp34NQ3qI6yxmjWVyZVvtRpul7RQMr0HUMGqYufy/1+RWOh+OPAunj
WEYqVqb6Y1GpfThO4zWN/uot9fJnF+XorhN0Beo11dOIRycQuV7vkCUgaxywclwMUKhesfvD7KTa
jogbYN6BVZ3gg2ibp3MZJmXB/CtmK9rkyUTagGXl21LmWRDn4/LQyOnVTc0H9GMZQLamnJBAyPg+
n1jkSXB4oxn/UzGrj1FLPyg3ojfXE5gQTIaBlE9bXBcnM6nole+4bN+ztKrQ0NOWPqHynDuEP1T2
ooRFLVXaZIN8qVvvtcVg/aWPotK31ZiK0qYHtpvn7nL1dFFBDQ+1RUsEF4TWuIkmvTtpqZodTZk8
0esHmVHEY5mWeqiwp1yMrefRiVtRbRXwwswW51WOsXMaqhjAQeSJcZ25YiQvnsqw0tQMRw/VOMyG
0j9pqrgA2h5fPDPx3hurzzhnZpZ9cAHi9wXetRsS/y4THQy41SOWCcOCgDtBdMIfw8o4cGdx3C50
wLCj1RL2ZbPXWpSbEqmW6QAT+KbVJzEQPYebybGA4WKSBrZJU6EF6IZ0Ww0lTi/Er8A36+LUwwpO
d7CcnrqYBVaPpjdk/pM8xOzSOxKx1K3ZTmj9cXacQrTx8gIB04NjFQtttnxInrwsw8JFSWmXdEsF
7VeKZ+HK4XJoFiuUjdr86stsmaAWGjhjuLDzczZTBSutpKDiy90irS5TI+uf8fdp7UD3ZPoDJXGx
x/mCLJEleR/H5LfWuD9rnYYfOH/zHC1oXPDrZQbowHc/MfegYMSYMmLrsaLLdFbkNk8W8aaO0bQr
sBj44POUm+r/SDqv5UiRbQ0/ERF4cwsFZWVKXn1DtLqn8SYhIYGnPx/7XOyJ2BMaqQqTufK3s+OF
ZsW+aZq1HonFYkNtJKKEttKLY70RuKU1uc/ZSep3rLwtTGUpqRkfPWw8ucc+VDqIdgv2JnJL/sxZ
AV/CydI2odh6GTtpBpsgPAnHEaxhMLNKpYG0wlSKFyJmi6u/4/zGmvgojA+msNdwbjK8dv6gh2Ol
HZd1SBoTFQTECbQ2np6ZJDCyJoSu/ddIO0LycVSyi0kTiYTZhKuzMg7QYIp0Mra6+YQGK7KsMUmX
6ZHirWufl9e5G6Jm2JK8EszvoormhqgoaeX/BQIEF3OTBVo7+RW7Plmlzsx04coTEbUQhESy6Q3p
gD3oMufQ5qosIn5SI+CHjF9uV/6kFoz/5BLwt3ImzBRyiflRieAku/pSOt2RBLH3tp9AcbxHsyAB
hZn02Grd4+bnP4Ju2lCK8nUJ1BwOMvgZic4v2+bX1JlHfj+2ctfeIlvMPYuN1ptLOFv2LfeNL8cC
kmsZXGHiIFXj0jHO2ra99Z3zWQbpOeP/kzdPx2oPTLd9tF4dW8hFcNAfKFm7K9WdCK04U2++R58n
mXDeqwmmcOh6fQxX3CABXp6wxZ5r1gpw1QPYnccf/GJ+aMj1IMX6XdowEfv3ZJo/FmP1B1fobeqz
85SVdWQta3EkWGW+cTtgdhxfRVIFONXzNNQWed4/XJB3v6d8ocNPdH168qZ+/er8+Z8bkHOqIWz/
3bBnhtgn16vbWwnpbHsujjYwkfIQrGyWpEvr5AUNHoMNcWZzgYB3BPOv9PqpyarL6lqRZjYzBIBn
rV5k5tBYxI5GlnLsV20tPh13ftngzsPMkuTvD9CVP3xpFTepf+y25m02jLNfLzd/8OMAq2bTilNO
hWikj9p71nBanMWM/SAlipPwEWcLrcqJ5vK/VQafSOrHOdRlPzuxNjdrKPXtCNWMTtQ2JZQ2cPkw
PwrF61OKPqn9xfhTrm0ekscSyWr8u1OaFrufV60nXVQYHJYL3caP2jQfXRJpiA981zd17FBuWNtw
J1L9raAuUObibR7HOE/Za0fvXzr3Dw7CC9I74z7o13Ab/qeiwUu0PduOYKDLTlWZPcFa36q8Y1Cc
HvoaeqTvH1u9eS+s4e/mSHD4fkMPtd6qlGyTrTnbnXcZOpQR+cShXIezggGIhfShwebTOAdPldcd
0pxcUrP4hSRwIQHIoAwU11m068UTnRo3sv/7Y+9bvy0qpA5Ft+lP29akSS2GHA856TntBj1CFFNS
bZmJPnSpaV9CG5G2fR5tCg7fkMXnlDX/JqnUMd1W77SarRkbU1YlgehZhdpMxlbua+eyqZKqJCJk
XdQJOvvJbuz1YUyDkqVBTyyBcYKg9BWxGmf3fHDjhk9U7TI2pyCgkWzeZBymL0ilt7bxp6iVy3jJ
+pya4dZOejqaRl+9pI0fREjP64vSxoO99J9FbRsvRTeZ77mgmLncUiNWRNsQLQXbJufhhu4O1GFo
+5Or131ikcrY+CNHTIZdu+5Za6tDZTvxzOQOlpl4yn+TJtvOhkarKROIPSLjBxj7SXAIwz8G4Vs9
qgYtA/Zc+JZ+NWK83tC9xil3zTvgbxaOS0U+EwxyZoizXnsHlInX0oNEE1N5QMT+aOXukd2rh7VZ
5WFuvS7RvXaNXL2TybJJEQ9EE43GfCnb/bgMv79zLkTM4L1YxZ9i0L8Dr7uTzcDu6du3wltep64+
D0U6hk0+3rymsEMWkMjHg4Bl+lgX7sXu3cciX/+6dfdFdsyhstSV4LLHfsy/OnJ1I0k7ntjfGTVY
KFgm59WWTrKM9YeW9rjZTT9MJ/+PORTMCwVXj3Kgx2C2Yrqenmiv+pRl9q7y/t9ER8N72hJA1CoW
wHVikWYVJD9MaHHFO9D78DSEA4aGq8eeXBLVsyNZ6cnyql8rbF5FNEhbEhmWSnUR1cCwUlrHwMg5
Mbr+A0aqC0PnLXALQYLMvVEpOzRzZVVBwk6PxZD+DGNO/p7xtQ5wXksN1ZI5JIH4f4gcuQaASZPM
wk6OV0aAB5Hv+Pmowt5ImWyKu7Z1SWH1b/s194slLD03SZEoOR5w++x8dHOA2lBDutOeramNG17m
NdfYPRFpFOXr1ogjZNXP1jYw4gVJWX7DL9kOSl9D+jP/U/z1/T/I9G1ED/QqCutjI5Bo82bQySVp
JjOa1uHQ8osnPrnpINVcufKMcldOy0umfplq4fQqb5X+sbjuacg/q96AtO6inEO+blUxRg3w1gJ5
U17cRPeQoWymPCgLtTWg48x8MGZ5zY0ea3mOWGa1vAsp8m+T1b4sq3YGpn7s0SYWnh769kA3m/FW
1BtNvAwf+yMo9gmI/RVV5ePi2mfNcs7EoYUmjnG5jcl+b5tuPfmsWv4KvetsJfq8pv00hik2WUNT
NHdNvRHP0j1lnfUs9Pk0aXrUNRL5mX4nBzBeLeC+/U7sd4XPdwpW/1qSmjcVy2s7jk8rLN5x5nlP
+/xrsX9GiUl+oV4hVhtlPqsqTu6K6IIiFnvSLls30B2HvdoyRbRmxn3TVLSWTVwqwXu+J+qDdeef
3uQdG7/6nZsmLCtnl3ZjrF42PYIJ8GItRzI1iToZluq54J5NrflamuIP6aHIfLThtz4wXRpaFbtt
/2iRPRVNi/+M6gSZV/cgsv9/tlbM+0joVKz5dNT2aZx62xlpT3VwR/XmtKhVCO86kYrxMNvMel1V
QlPXkM4E/ZUHo+NQaqx1vFFSQfjVYQLD7Bj3EZHARxlhv04na+ZnJvPizcbDVOh3TQPCnZ3URxTQ
X4fG+1PIVjsSBBD6wX1YUKQHy3p0nfJG0fXJnKt4lVUyYpArSz1ieH/rEHCWKZx05f9MdNL3KjAJ
8eNZWlukaygvKI3ndWpITsiNOSl5rdpCHAUpAh3PhBEARi//ZIbMORAUVJjAccYfS5vRTBitO4RI
+e4YKT5klpLFLY4uq7ZCJK559i3lWnl+zZoil3jkzzjCjDNtfZeG8+hsxjfxQuGokc5E00exf5ZN
h+PdCgyxdZz6y3ev3R0ez6KdmsiXXh7BJaipuNYNO+hcZNsRrrQ5V6jvDyCrzkUYsxZ5RGvEg4mE
Fi0n/QT6F/qXLeIVHGxx2HiICkO7kxoYVTIAhkpHvoervwU9X0j5/ZvNg0+l9mFke1QgLbu8IG2d
xxSRsiAbWGgAlaZ3JCrpNDA/N+1ahOvsHjRZJPaW/nM0KxLuelDyl9jn69RH2OPGZcPtKIZHTmTk
HzY3o6yuhe9faLN9NGp5mbTmyaiDWz4vRyCznyIwwNM5Wdb67woihjxHQvCX5TbWReIIP+p5A1VP
m2FuH8eJZ4mAftRhxOl54MyJW/3NAwTHeueyG1QXp2H40/Wq5cHoc1Dv+rA07blCuLrDUKbwvhvK
BqLGqX+2fDq5znzKhoYBRIvTBZcocF0o6o6ZBXKp+k/L5td0qn6RXsA63xE5x/KS+eemri5UDb4G
rrqSXqtih661A9tm1C1Zktq8cfsnLu3m4JTBwS6c566or/CSiUbMeoN8p7WmRx/VneSc7qJMG5A8
KSc/ASBFY5sSMeADSASF8hPCs7LYW/oBcLRvI31uGTAJ3IAKy+LCDPYV92RJBqEsewLoP6phMnee
Bdu5Tv5yo38Y7DedbUN6QXBM6L5GnQQIpX/sD6LNQrmWKUSZeqjS8tyr9GEamtgoi38on97qlDrI
xT5MIOuhO5A01bsvjhDHwDUSouJPmKFvfTYnxZgj1/ZCuzKOk7mdDXs7BLV3KS2W47GxHooKrmlb
d8Xk9lq1Hx10TC4BI3W0fbrTf9gMXUhZNASuzaVDaTuL5iUL9GjJne8+RXJViSae64J5w0V7COs7
Vg9UaVJZbmt/Lbc8+LN58pX1YG33dZSvZeVeAhkQhi3/TdX2RTXoleXbRMWvJ63crgyZtwWYYH/M
2kr73Snjz/5FCsdGnqH+NIxh2zhQqIumMP8s/AVSmXXAg6orx/NStqdFExfOOAeKSu7MHmAfXR/n
ApigNPIEpPbUaAiJqgo1zoSUZv7enOHIHtlRI9AdchYzR2hkBMoPVO1IvLEJZCzfbt/9Mkaupaim
czW0//ph+TcIcCHt2ytg+mthPS5zn+RuwDabPWN0iVDyJbnFRpNVb/rEicHuyUQdtddFtcRwiJO+
tuh9iAqrBl3Ftit/LezSqyQggF4QnCFB+t+MntYrRo5p+5HWq1Xo81kWZb0b5A3AjkL7p/IqWar2
NSSF1Z16BUJHKKYosyPGAbRJ1fbQBM3H2BNrpeGuSBU3kIv3OgliwKC11Cg6kGoF0Fo8w8mioAvs
j1Qb2JLNy+RI3jTnTbGpGnrxZ/ANUlC2QHEJ089NhxZ0+8xnpTH+pzsaZp8gWA4vVM1H+2rvLtXv
bCC3bBNb6GeASdKuTjMAwoHau1eRWQWjoEHYtIrZPcj40gWInDAja+ovdHAjyd/0D3Ktos0r7tle
u4sjpI6CaQgnvnuz2nfR7eYJTjZR0No3Pa/uI7mP+zq1r6aeysFYK//e5uzntiyf+3q3iA7LEC1W
iqNjy/Fxll1FtEadEREIk2aO9nmZWyusB+BpbQbeLbnDTo1m3SsmzppSagkXnuHGrqHHZ1WGsKJz
1LnyQvbTe653RbTuE0XFlGRiJj3IKigOlNSJgzOOX/uql+XIfMc5i+eZMbjPHU41PC8KV5SN5TLU
wDAYNTAiNClaavTJwMeOZDZ0/fWYtYNDZB3fU/OmjtmpvnlDdW06K1HB/E3fbhYPHR6NSVinXRrS
CyBZrb82dv6fMxcNqmDfiM2hZoLDY8lW9WtsW8bZWlxHk7V+tTB7dwXbvdNbd83r3nUZ6LHwhnPe
pk9atsBlmcXVc1kkCakDtkmTzvf5n3Q/TKvtL8JRh0Ux4pDZWXN6BZWLnL69zkvugyhZA1s3cgBN
0+qDbNpvFQBA9OIeNEju1QTWoPvKZfqu4yIgM9DpoL2af03nvFb+cOXYDA1YjX8KEyaWI/zZzqsn
lOEPNH6y3Lcf1Zo+aln6CBR7dRWaBntr2WM5Vm74Eayme943hLanRs6gIRji2N4azkyNMb2tfSbe
hGchMUVSuvYXky1nbJyLu0IVqPoQaPaZjsjPBR9fUjDxobRSOR4Vd0zf7K79tvr1hb1ZRUTTiwjZ
O8NAvQUP5DO2MItq4Q4Vb8GwODhmiue0E2e7GC9VOyHaWeujX8Hi0ZH6mFfdmRKmw8KrWNqkJdbz
C+WOJ9smQzIvMVZAz7b2tyxVjMLkVHKklua4MUL3Czrn9Ir75GE2pz90F8b4Db6MsvlCjPeQkhOC
btafD2TN0ZGWF2boZeWbjcn0uFS6w0nQ7fKwC2r0ahtJSCE48o+lS+dlmpG727u2Xl/kd+22aMM3
dYAQ+C1cMgsJWBNZ3r0j6ZsuebVdWrIHw2CYugQh9Idmkv1q7CA87PJdpyiBpwUlAsvSEEObPOLb
Oo3oCWISG53DVCNpqtOUN8+oypNmzd5hq3MvmomwACVA1Ul2zkvndv5nXxQiJKG6ePJdG9Vr75d8
JQsxGOB4et4Pog9wy/VjPxvtJbcnpKcm2DxwqgW5cLPbns0jXVhWzfF5odkdJQC8UYrEc4znbWxU
mCIF7lBgbcVxqOVy2CCFvoLMwSVtVs2dE5ebYKmyj8vkw3C5y+b/J4ttdkPX68r3tsiZmw2SYjmC
+NahcNwy0Wyynrjy3bUy3PUCsgkfNmD+KMOF4/aVPAArtoKqfhEgiPhAMvG6ebAS5HfoJ+mPw/ek
F+NBS4F10mFI311LG47kSHGqSJvltOgka3e50o91VS/3QG+tXwA7QJUkfPGPrD0U+R6wPaU/c4Zc
ZdCQP5WrPM+LZjOJDh0OPh/4JFiUQW7IXLyVPAwtlBbYNCuVpxXhZtYQxMLmYGgW2xMzkrqOFJFc
/dl69ns6rnXT2146c+xvrVH+tRyuQpsX9d0LNp10HED0lcEXnHP+GJQGAF27RDkU/8pOox4r3wjN
rFfvvJGQcMhGvXwjFVnjBQr2Y2xT1Cx3kyWjtitUkpG4g/jbXP92pXRPVl/3dkisXeHHBe/gHa/+
eil1K1tecWpL+QhAa6VJi0kjUprBWF2CR01ssAcXASz7cfcPPqJ56DJje/WhbvFpLROHsGV8Gbfc
+1fXg8Tj540/aptyG7PV1ie2twVPRcOOjK5hVBMuHB01pBnRIiDrGGtJc10XhMeznxdXV6fwpkuX
5e9esmIk9ZZrdKIHmXUW7hLMiR2sn5NllXDW/iavm2k2wDkZhyhrqJok5yHNGMZcfCCz97VarRum
mjk9LJYCpdudBn5aCHgJL2vJk9fTs2Mr0YewLNpdyo0CQsZDAA/pzmenLbGg8Fyvb6mHCAyiQr43
IrNjG57nxcngLsvASFXUtoUb+9X4WrO4ulE5bMulQEV1b7RuihzZO4iWHfLKSkFGfNtI82fz+xaT
A9lrI9/s1Uozm3TRuU6H+iqUs17naf52OrRLPnP0FGlOSuTPsnaiei3AcHteWhQ83m6oApTUQuRW
co2rRTN/us0Yf6oSsSw5qDAbwtPb98qZ/zO83E6gixzmkco9TDJAHZ4XEmXsYMn5a1uGPxuBRpFN
mHaCN8fFHgVMr2sKMrXZwr7MgqjpGElmg4mi0QAwlPKaU0UKxJNm74kGc7a8GybER7jk1XIVeAa2
sNYb9yTT1OkiLqX33OkwwPPEMtpLWRwAN6kwkGDUiZE68538dVs7FOlm5cBT1lIUzzxo2mlcbSPK
7KF/ISXcXq8KUCI49E1TQO4QTvxPU/QQc1YDwGDIMJgHM8qz/Nbuo7GYra8M8UvFqMznMHYnwEzK
T1x1PdkdfVWVZweIIi6tbvmjCz2gOij9cGY0n7FcimGEPNI4XviZj+yC2r7x3Zko7EPMNSeNHPEQ
mcN2noTWJJ3ADJfrAk+rHUjuiyTqua+anxbPhns09cKKPWNYAB/HKu68tD9DfjOakW11IKbFu4/E
EX2vo7J+UhPnDQN/mblhZUh4bjaI0T6ubuOnEWVa8NVdm2LnWGfEod2b5o/jR0Ymx2cjt/rqTo24
22LPg7fd5kOD+UWQkKf5q26m45uw3TleDSBElZqIMEq2yxdO0w6rSksRdOZX37ydHOcbIgkDR+wh
FRw4lCSdFprxd4sRkEXQQBFb2S9jRk/D4g94Qsegj4ze+iEsiQm1XYQOGDKNDBkawyzdmc2fJTV7
uBOfjX/py/rY7cG7olxvhYsvuO7pu6C+ANS8JEyeWsYSSED9RW7wXQXBPyIDIEAr7E9u1nYPVbXZ
t9ka/ui+pJPCLZewtss7KP9/DZXBx22Z8mhYON5RcbphKN3SE4t7+oTeYZd7FNZB6/XqqmtbcMW6
gWQmX/pYR9gA3wnC6ZkYlQt/aA7FkCPCSsfglw0/+JJLV0JfW/6BrSBNVNnKpPWNIfS0Vr/CygOr
s1ChZGTC7uxtRi3kw+gS65wIBe2pNPhKYqtLqh8cBy2Bhk2p01r/XO4nUMv2d1Gn4R5MG5GjneHe
XDZ7pAyEb1r24t9Up+8LT5Hf54khzdelQOrmarFmotFC6eWU1YMLBDPYBuToeM1s9UHe10pUYkOB
BHIV1xxOPKHetWxx4xo6lSFFdQAx+gQJO4gA1b67FT/LVD4ZKYJZ6mTp1n1FV7XzGf6jpy+CqUaH
mXXLW9WATZmDeSOe4MXDpOJIAp4z7600LfIZcw7grXvVZfnlcoCGgtEPfts+q76M93+BxfGx080/
ubJueevHDnn/nkLI1+x+JEC9vN6usqwfrcH6UD6vkJBfk1xOvJVw5PZ5nqE87bZjxBVv3uBOe6ud
vFgt7RQe8wui/P5/H2GaEANshbpIjcIaiG6h6ltm9C/lWCBKXV1M7vkM6Ygq1Kj/X34uRutpabRb
474zV/zIjh048Jx/2jQy8hZNGVe86spAOWE7r2RRB9zv0mSSKNoY9RD0HGzZrsUhOP3FXZ0/KD7D
BbedtQbEDhQnh2GiQeoEWvvMQ/OrTAEhyfbbNTdRqQHKyfXLavWPjWQQqW13nKXvtVD3QrSQ0kZM
rNrvyR7+ThQbZeOyHeuAAraN8LNBXBhw2tCc9L8sMqdiaV4aKqtEuaExpNtO4XzeVe25UyQahhwF
FVcsy3X/M/qEs3tf/nrYooV8nHj/QNUGKjxlX0w5/xG/eWdXtU/T4v3af8rfCG21ivoway3SLiu/
Yx6HlgWvqNo5JjkimlvtTr5AHIxAr03wWDltUm4AUyJN7Hp+0+wF/bUxRk0PCTKJC9sH+ZhZ/i6F
vC3B8OiuHSfNMf3s5+zS4u/yNU4KPqsH8H5H1jp45GfTygcyrI5kil5nP/i1TJz8fO9nBHcMyVi6
rr6Cmei7C6mYBJ0tHzuaVyiOZD3nK7GO7akd9IQFIRrHLtY6TngwDraTpiFP6t3FomQM8jNwsIfl
DIyVjcjZyj1aVLfzVsmnYVhlyLZmHj36Mbcd+zAt/cmg/8VcxPcQNJ8ICO0u5yjc9x+lQ0/KZldf
Y6GfKrd7dKaM19t4yqz2IvbPRPg7+QVXichXBG4SkOC4a+7SsY7/B9N3bjJPJHM05KF7Xfqp68Yr
CoCvwJg0kt4sILaclb5P3ToBNwgepI1eY66nF1WldTy3/meGle0AxPThrfjgA1vDD25rT7iQRLhp
209uFT+euQwnhdtKyr1LYDiQBUoqgv+kxpklui7nM1LeX8QHY2rPzVtpumg93boIJ950Z/D+ZT0D
tWzSL9NaM4TZxNJ13kGkHedTHTdnbqV/a+RQJyNXJ8jeU1ekHxm6unCZV+hNFvIHe86b42L39amy
ZYv/jF446T52TnBD+BeoYojEYE67ItHPtWtLyHzb90cdLsNNP+vGOmxA7hkLlOH4CT8ZO+gKaYE8
tO1AEB6OMxsz9/5yeONyMAmnCJ2B1ZJk1xiNo43lT7HoZqX10037Rm5CAxRn9vMYkfhxKckWqF5x
ovG6bMmqI5vNrcv+eGuQuUXj3JZWcDgGHFUyXquR4h6Ya8+hoOV7ZdUtOwMToQaBa103lmccgXsU
wAq+WTYKE+jGSRHDO+pMH32qa1TRaqavwLFBnbNhvXRoUJC+o1T8AFlcuWOa70T7lTBF9jCORtjq
1lsA6YE+tTpLJ78aWnBrZ5yMyCmV87RU2eeA59EJ6gMD5ZHOniPxGy+LBbaIWIQDG0D98umUaaJZ
EqfiU2daT55yfia+jC07aBWTEJz0U1G+EOoFg/1gniW4ewZIj+kqdOBppRrPbSCpMrilXg0Iy1rD
V2tGwQ71kTFgZH57xgO0i4kpez/oRPY68mPxvwbanVJjOsnGT/DPhQQrH+qq+0nrVHHIEskKvGWh
Q95/Id+qQrvvTwMMHQKpNW+fddO6GEVuHzo/v+R+c+a0FgfE90ye9opR8QDOddX5JZW/nZe8fXXM
8tboT+wlEQrcAhXpaH/z2WT3sH94e9bIehliw03D/dqtxXae+ycTt3JHYYaYjQORm4wxIo0G7Vtb
cqjrMhF28MsazXfZ9L/X0XlEucnBljvHg8Fl5S/tT9gul2YrsTZBwY/da4mPMP1UFzweeC06KndS
nB75ywbPvdszgf+pTuvUt96l/zyd2hvYzBr0MNovSd1MNbzmOBwIb8acvLwKbfueGuturc1RcZRH
yQAMPExPJXKWTne3A6WBYzTO2sOqEBu47xpBfF25HivfJxGuj+2Nd3ab9FPODkWF1dFDKYCzPD0b
tBBQm8Ed8lYUHQrkGF0xr4nSmpMGReyPTiwCxK2WHqLBoAoAh1VQjd8rT6fAzDMVVSzn4CEdmTy4
4iRMUfSztsmOCcxOE60Lu307dL/1QFQhrPe54eVZFj/RQZDYku+cdV8mUpKhxQswtd66mjt0xSeZ
i/m0zMGdTgQcXtsBjTjuWcJB+C+dHDwuPxjwUKL9aDieGNZ2Uaq9tBAyJOrFmlslqWgSw76nAS5j
pxe3OggQJHugtVhPl1knWCj1yVcXbM37W5xhX1F5npSTlnC4O/IA1QIJp7l4190PNRI02nMqZhi8
cjJ5nJleptHEA+An0rJOBFk+KH5PJYgh4W/vn2v/d0tGJRI2Z8BsCGYLxeb0ZLXlOeX6WnkVdesG
Glke+NdOGsTQ8uDJ+mG/7CYXMygyaBfM0Ev/kunes9uKLdbxb9BJR4SVXT3VrHcIIB5KszyTOIlg
VUs0vX7JfIipipW85DdxWRtE3rROJVIR/2BtX67WPHgMdIpbteV/ewI29+uwX+lAqy+G/QIqTXjx
ttdxMZ1ICFzUvSx3K2h98eJSSKIBwrp8UgJ7L+uUx2jmMNJW/00kKLWIEKrK+fC4wJzeIKAZ4XPy
IYLivFsQ9slr/9v77/Vgq3SBMx6HEUTiENkorRjXbg2uhKZBB2eCAwB4MO5WzV9r6X7XxYK4ezsx
ypNgg4Ir/0coyO7rT+v2UhFGuS96pt89Vkuiqfx3pfIzNhWEEV/C8+P9h3d3suSnsoJ6Nu6nUNlT
zZJEPcqe10T2aqy4vRzo45Q3y+BQJnMZk2j7HBgb9BciPoxdmIHQYNisvaRUouXO6h6cHPztUdSI
+k3W9sbb27iHBvE5t8RWOXEe+ZWj4sWrZEPGE8u2XVy0lIk/Hek8Kfq3vsAY33faddjMT6JiYo+F
XZfrCVEiUKF+q9uCIo6ObBy+DK95fUOkYYe81rjYBdKcbVJYP8jEmLb8vbLq57lAp6uB1SjHeNb4
CtRd/yOQ5FiW2aWW2cppqVrPJS77DuAiLkFLKKixbt3ivEIEnTJ8iOZato+T070L4lnCYVHfdNml
PeugfxcI0BpX++32w13MKaJKWMSMS+zx7QiAIRtgts/lpEPa9/bRqslKlVN2tzbcZUMRW3jDymE+
MjGS1QKhNrfNV+oJO8w19VLN7d1R2SOx3zTCeBVJSu34GXhTOPWMXYGp4hTbTqQ7pJICJNP31o0f
W7B9NVhBppHwr8YyH2bVfQsCMnoOhr25fRZZSwikD3njjt367ZTja++hVMQdCuooh+vs9U9eqh3l
Yr5zeI6tdL0yu8C1DH/pLyOAocDOBlHy1DjqajKloI76G2TVybXFl13Yj8z5z4PkUC1yLB1V9p4R
el5q1lPQynNZyiMDZ2yTo6R26UhbQTAtmKf9VDzus0tGuCxhyCVpyCDYnjeOCUjd8DTg14B7/zuv
9Qe9eg/SLJ7IEEwMN3urtemsCqQ3TUrgFT2hD3sM0p4DYvfsEIpV25+mpJ8MkXjBAFxo8wrsXcQ3
nZcJSue8g4gav66hvLFcp/UspWrx0tX9QbrquKeTqYrVuiSwiuwZolAHcJ6w0kYRljXNcUohwSER
6Mtp2cptYEiaiB4UMqTZRXndZm8ElL2a7Z67XJENN1F/deQ8JKKtMYgHsv1bQX8TGRT6a433z1cT
b7rbAbfU064rSaMuqM65433irrxmsiGoZr33C4dNZz9bT7D/gL2Gj9QGrY2Sw5O3LTdZ9JGn0fFX
BagJTOmyzqWDCLtC0iBJjgENAAGFkEVcDO1Dr+un0fE4kxkPnH+SWtck2qjp2aKeCBZTv02N+dxr
83NPBIW+BaCZ1qkpnYPp0VnqzeJA1kFi5/pZW/aAKgCt2o9h048aeZaMEbPpkdKyA9Flc5fIqQ23
fVgJvQ4DVs/9USu8+tQSAcNqOpEpxIeu+rg38n/epofCfSeo+LMaDaav+dLI6sOuhve9+QE6KVmq
6iEvlmtPPhJNhiSwpMyLREPpI3oumj454HxA4t7WCf/EwBho2OZZcYfaAD5uxz89juYdqWhNMB4n
t0fD3LBO8RigtA/1oH1VpfuXks6DpqsiAqg/52jG3b46Unh+Cv6Ps/NqbltL1/RfObXvcQZpIUyd
7gtmKjJIlu0blCNyzvj180DdM1sEWeS4d7lU1pbMD2thxS88ryGlK0+FBaVTrqIimleV6oMfkBZ+
vaj5rEqe876Kp04zZXxfiGyc1qsrbmvkjWf3x8CjjHBV5T9cjwzVoTyOrfIcsgCL7D+wacgmKIl/
wQ/GZ/pQI58TZfGoc2mPHYlrfcygdymBD77UvnEfe6wNFP8M9Y3q7TNAsApDdFTn0y0QomRJjaXr
H6x2bTPmXg/1MQ7ubOWQi8+0F5c2qVv6767wVnwLaD5DFAxf8qfr3Xxeqz4aJyqnQ3sQMBdOjVtw
oyI31upjJ9yjTqVJED63iXipg3553ZLOJ52WqENJlUf8M3JZMIgnliK9tDxhV/WRI0i144aAtmhV
3sAcnI8aMJoyuFehG7I4owKXYStcgfvySFmeknCqpmBwLOcrmbtDBosmJ0u4vdGyc7aA0DRZBzkO
rMNSxOQFOkg+REScimOCBPZCQ1hrxo2VTMYS+bbrnaiMvTTpRQEZkbGioYQBgPX0fVWSV8em6bw3
UKA4i+PhtXc2eveoGltaWkmAGmWdVWebNfqsyPobT3ChsScPMA6oD6M1ICu8KT2faUg1EYVn2TE0
wmNb8c31pl54lSeGJmgOjXyIjoKsYpwWpC2uhwDsJDKrMVktWf0oB/oy5Rx63eg5ncISDBtZkTUV
gTdAKKfNiws1iYZKKo4h19JZLUjmpHhC8mJAQvIDMrQJZdkV/zukcPi67YsN1kdCuaKPHJRJg00Z
jpqwaLBnr8lSw33R7qosRFP6gfyQp45vBQn3/4FRITMfxwUIgb/T9tq1T61I+i+jQeNtnTr6mpCr
qDakvmjkmPlflaS8oTV5vuiwwCoKfF/o3cydSUsTXLhmFuXDC8h673uvKVRkym27bdLEkFDSQ8Tm
eisvGNRGoRENYrhioLJ+2krDHqLAUxvxkhNecKvuE8ArwB1cwZ1P1y2dr3IwPz5YmkyP1HC7EtC9
ePGaNN8EefwkBUp8Qw/nwpbBrqjpsoFjU0eJYrJR4VUcZPI6+hcK2ThDHuRE3Meyv8qFFZDqJM99
2hb288xAPrpzwjeq9ufXG3q+DpgA3lWV3RLFOFIGT7vU1ay4FZ2H+1he8fLSWRg+5wMHxetmzt+c
ZUNvtHhnsiVYX0/NWB1Fj0aeZy8KuDjqUm2SVg+O1rfzUq9vNGmClAeignIsU2DUWYJ/NIUfOYjV
28gC5S8UyFpUvzt1vqG2kTv9Vy2I8J2Ey+uNO5/xo0EEH1TKO2xhTuZBTnAeZo1XvJB/YlkZiYlf
SWOetaQCWu6TTtF5mt7Q6Tgfn5i02YU54+imPcW9x3paO7AkihfV++kG6Rup4u6NV3ZuwubkBvwJ
D58Jkmsy2fIuNkhfAdGSmdFPZwRMqv3hesddMmGzRpMkhLCJoU5mma4NSVnoWf6idGQ24wZx1xU5
qdeNnI9wGzbU30bG4fJhp6sQWpNzI85fsi55GAzU3hs9olhMNY/XDV1sjcYAsGVNBlE0GQamkLm2
hhhqAy9if/PR6e7an9eNnLXGVg0QSPCsYBMB2JhMJKNGzBtGZPQqx+VPyvGoYLA6mVLh8OVPDVF5
h96GrI+qZMp0hOVVSTKklRSvdl6upUFG5GN4w6F83crZumCzadmQkCwFXXp9qmNhKEOkNHWrkO4q
HSX9jsjPCoW62SBuoNnP++3U0GQUZFAYOrXplZe+ec+2QaUXt0RVBLf0pscPOjnZ2YK2IAMjawrX
nan+cqKbjlbrGbRW6613tGNTzCHRrVRy5slzJeTxxx14Yk49Hd2BhtZWk8HjTKmh9KhpX7Z+oC3V
ISLAI1vBjUXhbKkbW0e+Kopq41L3rj79YTI5iOqQTuhlr1kZQBson1wKY5pKWwLnyIbXxmEDASJ4
vY3n+yRWR7EZxohh4EaZDPqkhHRqVkXyivrlvDXffOe3m3d0aPQK2GUmVcl3CZU3z/ndmG8uYcjr
9s0Lg8di3qFwRvkzWhTaaSenENh7pTCT1zwqqeQF0kA5Ny7yiqCTtlTGgi9F8uZO5B8y2eF2/7OS
/HSumw0EFx3xl7GyKHOzlvM8SGAApivVBjXhlQTzQO8qRvdTogoKIHw8K1tj2PpxCxik0inEdfHI
JlSCGFlEkLwxf4byT6n9VFD/MdZXdnL/0KrtWgWYQrIPHlMP+m1jfFaIwpski80V1yWCgwZ0mdxT
ljp6GrgTV6r7u1T7I5PvB5VIoW5sxuqhEZE0Jm+Pkb8gwg+M60+KyjvH0r40DsWuEUV2rl8uHaLU
BIjgQlSO8iXMa2pVSi1ak5z5lVosPMHZjzxz9j10jSR0/nA6a3gU2DAskzVq9J6Ob+zDOOx0kE+o
FJpHo4zIeS8owSSBB2rumCB9/e2fLess6CyEaO1wnNc4E56aKlQnkFzEEF+90K0ebDMBbByp4sZZ
8JIVg90ciQwY9mfnMD8lS05UVvCaNQEqab1EnX6Y/L7elHEHOl2bDEXXOYKp74BNa7JDDY4gDwtJ
81ff1N4KPPxaAaO8xCen34ki/XLdmnq+FCJhq3IOUy0ZfTVj0nOtkhe2DEHldRxMibA2AVjE4HvW
4Y4bs55sc5GFZEmlrJCU6BHC8/DLy88NXBlBRhogGEIJtmM+uSTccoQkYvKJhMsZ+dW48tkqRAsC
ZHX9sc8n+yi8S8BGN5nwrHKn7zvXOjTq1TJ97c1Q3xa9GCOrQbiOUHq6Yep89zMxxOKmkgPA/Wm6
rqkDlcSFYR/lDM0ur/oqtybp5QQsIvIrrjfrki3L1gyOcyq6kNbEFqlaUuLbvX2sHTHLYu+5DIYH
jWqsTuQ39qTz9w6Gk8MwVExDGd3Tpz2o6kpBQbduH1t4HZTdAUkDH1WMOCsAfhIgvj9uGp4UDioI
zHArnM5QaPwuobPKOfp181R5YkYG3HIQ9cLQw+/XTZ0PDuyM5yG0ZEYw5KRpaTh4guu3OIqCJOM8
rp5hlzxrMMVvbLSXDJkKjlNr5MXaxmTLsSF4mX2uakdyMwfYg+GzrcpHyjtu+WeU8ZFPFwULv4Gp
6zq3CUbhpEmKGhZSmAntyPu8i8mW511lhbSgOP4eYVb4/SXQkuonOYIUUd3y1Fxo57+8llxkcIid
TQG30ZIk0ayjQRU0khBEaqSCqjmyA2853aar37hnMEyI1Y4D5ayh4GcTfEWOwQzo1+BExjFZETbg
kBTq+o0zy7Rd78a4duDd47DEznE6B6KyNyC5YmwYwh+Nuo3k8qFp3fWfDcf3bVCMcpDCNDRq3k+t
lIVpxlnigcqTHOLf0rOTWvNC0W6NxjN/Jc4QVRa6Ml5yuVJPbwNW3pnkrVXRvq2UdVoG93VdkI4u
H3s1KGfwnSCrqMsizFbNYD4xnJdG6NxpknRjqo+L78fBOjplZObdOGJHPcxJt5Y6s4UsfH3fCqld
Izj6KY3DdBkBSnGV8inAYJeQj50Azb7e1WcuxXfTRDMQpxaWiX/6tK/J0BZDFaooRJOBu7Qs3134
VtatVbA4C7w7AFUbpdh4et6/ZrJOajIZasvrD3E2qmg+YRSOCSw/tj11vtemazl6OWj7LtmHek66
grMs4HP9uRVVETrH/NHLP+1krQ+LbKgSYy/sgop85zGk6g8VmFsizdMtiR4VMhufztXYQDNrMnoj
D+ZFU0j5HuURMO125X0GYp5DbSy1VWGYt6IKF3rvxN74PB8OjY7u6mXk2eaelCUS0/Kl7lOSNdRg
0a534PQwNzbMBn5tycLU6MLJOasl8TvXu17eGwjGDIO+a/PuhoLhhbbg+VFJ5dCBBp85uDNBKlas
J2KnZtpTL2BSkoynPF5vx4XZxkDj1sOBkQ1ieu8B2tWznabJnvS7kWgJ9HmW9yTOuuEMJZW50uHH
R1n+z63iPtE5E3F4OHOgU8oD5Cih8L9M4+c4pCBhKPQfGZpfYd48UHf5KIbh2QxvSQCe7Q+qbph4
z0dZTfwd0+NqKZRsTH+1dmYqfnd+tmbExtAY6t9lLv+AtT3cWMzOtl7GCS5KoeJBN6nXm/YvLjxb
KSrymk3fgiGioDDkLryBtO7YXCOtcudlrb+wY3SnhmClWsXyek9fmICcl1Q2KY1nYDSdTojBomy0
d1SxCx04gmGiahvoJdXaLCuf6EzYVsfrBs9u8u8t/mBxMjPIzc3l2InEriORqXb9VUleSIUTJkud
WS0NsyS4z723lDBUo78NZHtdf4BL0+ZjiyeLeJW2UG1tZmbnStvKUBaST2SezILrZi4sAGN4gmHE
foSjbnyMDytNIUYov9LI+zAanMfKcxH5YYveXrcyPWf/qzP/tjJ5fQ7VOFnQ0hiKzjfCeIzUjUZ5
q2p9MxvuU4V7o1UXh4utsv2w8iAZqZ22iqrcmmqlqNvBH+tnnAIeZJkUEUbxq9q0NybHJWMW7jM8
nTJ8JHvyptRWk2Ndkq1drA1PJGl8g06M4GAIr6GMXq935IWZb3IuxC0hm8hNT9frXE8akiwDsaNu
mNxwP6xmgLZ+NENO1oylhIt0uLV+X1haKeeHYM99Yjx6T0YIvmIR25XvMRDLTQqRj/KkTwE+1/ci
L3jH7vMQtS+UY/3xxkErbYRiASup3G4nM9DEiUOaWVGAqqLy2qJUQP6dEim83qPnzTMFsQO2QUuY
oPEnVoqQMxrd2h5KqABhZz/opozAkXMkMfPZT/StFin3unfrPHz+Ik/NjjPmw7zzkrz2YlSc9kB/
F5lsv44FHEO+Uklqs3J19Z80UowXeHy9Z3GfGM8FFaRxS1GPdtdEPXVhkQsU3r9Dv2xlqpAS6vyQ
BvWNqXG5lTY3GA4YnP4n877LSsg2Wq/uw9z73LbGr1xVHyyyrjRPPKt+/ON6M89nIp1KOIOtikgT
ir+nnVqWvt10iHod3Kb4GgCeWNpDto1B+CYoq99Y085XzjHqQNjO5CtqqJPbaNLVlJBUdkMFPIxv
Hdm5mQEu9nqLLpzlT62MT/FhnDRhE3KAc5pDaUWfGytZpbb2g2TIjZZTD28bBap97Tb3xavoh+N1
4+erNra5hwqFgxsJJ5OZj0/MCVuy4/dyH1GCR2p7Ga/U7jPMyDfWmVVnUwlw3eSl2YhNlm4CzTIL
zmlzbUePQ2IV0T4VYtVIzVuv6z9TQ350pObAUX+F3tl9mNtfrptVLo0cQWtZwnF04VU7tVtKVDWT
QBvvpfxF7rkSOYhqwP4qfqi14S3F8CZEQcWzvB8smURdeY4n2qc8Vgu/NXX+Ne7aWzeoC480HrZw
s+INgIg46X2RO0Gfok97iHG8f5HwCBwAaDwZo+6ilnrB/HoXXJiqBCw4KEIxNzRbnfR8V9TwvxRX
3kvw6XzpV8vNcOHWBAIC4I0dGMbr9sbHP70fmyf2Js2T2yrperOV93h1A3MG4te9lTFwqQeNMedj
jHLJxvSlKrrf4afu6oMVjdEzpVEXBSSV1HYpq9GlG1eQSw0y2KWoFyPgzUngdAiBArXkKMjqQ0jW
LWRRl2zq2DdmTRGpN2bJRVOk7mnsjoJhO9mzOIs3uY3WxCGjdsqbURgj7oXp6GR3BklzI4BxYRUg
SRAHkco6Z+BQOG1XEoZZrVM/BpMeXqwq2aTkZ6SkCvQ5l3BWgB/UUrjvIQ3+/vMhwrFqvNDx8lgR
Ti2j+AJVtFWqQ1DWT0pgbDLDBjVp3kjhu9Sb9CFHYNkkI2Oa4QYpQ5SKxzCBFR0bMxL9sgdSapJv
VP9q6+tNujQkubVhBh+YokxdM4OWxag9dNXBh5pKTSGpZV4S72wy1vsh+3Hd2KUp/T6jyVcwydyZ
9J/aBZgrlOJQWMZ3ObWJBnlzketf2o7itSAa/oNxOR5MMTd6Y3Bzn74w31HaCFn48iDqEiyOQcEq
7KhP7I/WH8+A8dqNa80iNVzBA3RqKQtzTQxe7x3ICAIV70toFMhBvDDRpr9h6nz8n5oaX+mHHRie
Z0ypo6nuO+g+EPY3evkYu9+GjgoulXqKWwlI52+N7Fiy1YxxHbaAB5/aIyc7NzOlVXdGDI4WYdYm
eJRsNDDqz61f3wjmXTJGeGDMJWW/xYdxagwypIIGrpsekBX+Vnb+Bp7M96azk1lbgyhwgRBfH5Pn
k41jtkqYAF/NmIEyGZN5WUvVYLN0iUrMnDz4Bt95U1Jdd93M+UtjG7PxFRDTs1V8Qqftgsjo6hUB
rV2RmdqLJkLjC36NYiWqKLzX5Yaa89LzFp7RF7s/tox/FQ+0ILNi9H2eWg6MitJbQ4DLMDpvHjnu
j1Tvnijn/ZIJkH8CIRpKw6/bPO/UMZWH8cLtUzlPbzTC3tB1TS0PmtPUi6JX0Smxy27Z6ZZ7Y9se
J9bptk3kQ1Yww62Mi8SkY/NaFgn1ovmukuNffZoeAKUer7dGuWSD5Z4wMisyzp5JF8IApnwrk+Vd
oMLQyX5VNlXnYAR6io9CdYPqzpwMwaWrNgdPSdcoG7xaPeRapbqRNnrxQaghZHaPDuDpEb9DA7mv
0jrcJ3qovTRhWzxEAOw/XW/v2JxplyLcxnJJpIDw1uQiYahtK3do8+zzEhalnvSfsyJ9gKNCMkW2
dH1YacqwptT9lvbihWEzpiWopAqQjXtWB1B3IKYivS0OIqucZZU41ErW9i52avvGdDzb9jhTc7Am
sM5f8N5NRg34axWcxiDt7GGVKyWNgilDIeOAPPz1zjxrEwZwWXEMY+qx1EzWlyGomjbLbWdnQO46
1JEWrDUt9PeK36p/bkrHLUJsgyiHciaBV5axEnuppu9UxFX2Wq2BHeB08Vl3ZXV5vVUX+o/5RkrE
eEfhADKZEVZmZYS8jHAv+cZb5KgbI7dXIBfX+E/erps6d3xybyZHlMsX5xN8TZN3lRsm5e2BoRxD
xQf0oKBxBOLFHrYZhXOd2T46sr5kdX1MA/FWl8ajmzY3TmRnM4JHsMY7Jx4ZSyGT6XQNJfghhTZ+
lyNYBfAjczu270pdrEeLrbpF2i1T5Btd/O4cOJmG47LN8QUXiWrS+MnIATKFBIDI2yMEZn1RlTK0
bh1qkmHFzTKKwmTuatQnpVmEWoXUu7si8PM3cr2ijW067cI1KRD/07PHmG5KdjD30nGITZU7TcdR
U8rHy2PQltUqQgZ7ZUSATF3bcr741MA9IZACtzGnWP6G6bO1b3QU2VybuD1RITtdhJWwACwr6dmx
NpujAXwhseXNjaE2dumkyz/a0CZXJuCCNuIvRnaMvX7rVmhoo6EU6d6SYokNBZIo1zWLaOTZ1pBP
tXLTOvqyKJLv15/jfHZxsSFWy8aGC/zspu2rUUTFukvlpquuqOr7rqaOR0J2sM+RWrtu63x9wpZK
uo5hsfaepYOFuuz0eK6yIxieOUqGz6bqb5whu7HgjpN02rO8OeK/mDiPELGGtAgI8/byXGoWkjSA
WUSfb2NGY22s349Ym8i7sSBemkKcWRkrOI1s9ew06ZdGHlupmh2N0L8PmuReqtHeMqDwJBQILznz
PstB8paZFQgnFOIdZ41sTgtmub6xp14avePpWRsjRucTZ/CcVulyKzsGck+puA1DOc9vvMrLffy3
DfV0lWpqQxKhZ2cMm/LgSskyp5C5NotdEw7fiEjeWKAujtIPTZqsT15DMUHnaNkRNsW9ZfsvpQoc
kckRNcWNK//F3mPUcKQk60uebjd6G1QiBuByjI2megTaADEla5LD9alwebj8bWaagFzDCOQSqegH
rw/nhQziO3kpvbdE/aUDfWmZ+363ssg6NREAk0IEKWBKX3+Gi9PxwyNMzl5W1VF7VObZ0VKb+1xo
z3qO5lPQ3xgq786fyXzkpkrMRhDTI8t/soHHlFbFnenlR+prqa33B+/BdiLtvha4oihtKRem2wUL
pwH3a0iGsi4zM9siEJjd9XFZ3XcmjABphAo4XUJIm1DPTK4FUmZB76D9B2PTsiL3xmOfn8RZQjjv
WxaFabjwp8LCSOuwkBFtPjZxNgd5rDs/DTQiYT8q/t6Lt0q0hMJaLI34qWGe9fkfu/DeH4AUvbG6
0sBlcjrHONqnIPlL1jE3eoMtdj9YysoqKhfakfpyfSxcGPVwPMa0oTHQxbnj1FbUiZ7Ym1YdHaRD
54imrBOXnPHrRs5nMSFCFnjGwBhznbpIiqQOzNRKq6M/mNYMkVxKL1L0By3pPkrl1XVjZ7fg8QKs
8h8ZVwTtp0caOa9VMGJBxajTyIOW8mIRhBY6EEbYLbk0FyApDO9RV71bGWzn84rUKzKRtTGvkvvi
5BAZcqzhmhuXRzhoxMdfhazNRNTfaN+FFWTM8DK44Gv8wcV7+soUB6914yfVUYYGzCY+YyC2wSM5
VQvF/aQxZ0YlxbTeSul3S/nUAA+43sPvDTmd2DwBk4M6Y2431LmcPkGRhBQAdrxP1H0OdefuYbtt
OzVZ9rFYG345Ry5i6SdIyeTpN2cY7iVoD1UVziEfb6Iy2qTwI4RS3Nj/L/S/wsrJxWRMiDm7U8YK
ZGt8R8ybIPoq0upOQHpxe5L2b7R/PKJN2q/otkn3U2p9ft9yUiPL/dpMj3rgVou+855kZzce2/MW
Xc4etIJ9V6hiRWjzuuXz2co9j4ANNyqbM8604ykisRDPKqiBTmpz5zeyeLERbX27buV8BnFpJUGY
QyF1TNwrT1+vWXh6Q/5OcVSLdAR1Gv0AJAMYktH7wcZz+nTbyIqCIjHYjeumLyy+2Gbp4wSDB5LA
1KltFJwjI9W4nud6+dT48mvaaRvLcRd4y3/VmvqtUoKvdqbuIoelObC0pwFptLRz1n3qHK8/zPmy
NT7DmOJrUxV5dmyNW/TZ67aNjqqyHkrvzkHNIOnZE2r/xqlgOnJJ1hhd44K8KvQjuR6ctloO3Iyc
2D7bS1X63IY6so3Wt9KjYuJ6i6Z3zImd6c7S44Q1g95O9zGCapX6LLRRVArZsmJp279k73up3rjV
nsVyR5PGe7yY1A3cBpMTnBNmjFXod3u7rrZq9SkRn3XxkCS/jObIt3r/FCICcr2ZZ5FNdhl8O1AC
2HPw103Pco1NCbftyu6z3zT1LnebYIP3X4XDpgPirjhlVCQFL3sQpiRyecjf1EM449Kbzv0OPC5u
9XApO4E+zyKZ41ivVTce8fyNc2MYH5E1FCrE9JKbxGY9yF07PJkl8qwzq1xr4Y2XfbZMU/+ljn5g
xjBZQcq0VMJCNTdlmySunHg1lUEA4NpRxjqod3GabfwB6Q07XIyAsbwzlpll3fc6SKHB+CQb7XcP
pL0JVTCIuk/X38/Fxv/9YO9j5kN0IYttV/GKsH9CcwQGZx4VC6poBY7iPLgRoJyumJM+mJ5vHJKC
BSeneN8o6SIt9L3bqfvrrbloYozUKQSS+TJZshoJ2K7kSNG+C9xxNmV5ubxu4XzajtfLEZdAndv5
HFJDEQUi88DWx29D9RTLzYyJOmp+l5C1G+Bn6o2l7yz38b3fxo2G+zphu2kaBBjoOu6sJN6nHWSY
ESersMcHffAs1yQJCOEAK3S0R9ONNq5hr2zn1l43XX15gvGEMSbQEM1mAJ+uiYwF0cLtq5+0KMpe
+1ZO1uXQ5ButjfNlj4yRd2O+XOjljwb1iWOmVf0IJDhDxbU4b7fEeyEvJv4MwaHfeiYeobiiiyl/
Axq8vf5+z3ubaYjDnRsHPnecqpMh1LcWwFtXV3YBSNNayeZ6tK4sNC+jtdlLG1lC5d6Fb+7DMyzC
W8G384ViYn7S1aUfcREdaKKptfVMklGRNIXkoyqfZD/CLOCSJuLI2pgDYqnOTMvRekTEhnBqJ6RF
iUN914PB2xUA75dtr5fbTPezz9c76Wya8ZC4WIh8sqaNRe+n4yG1k9SUkah4VBuQjOCRX0toazeW
ZW55fMzHsx2RAdJ/qGIFYzFmVU3OtnLnV5EnBc1jrJlfEACgzjIwqLopym+ug6fM6xY8yrzV0mVZ
m1vJqjbIDuDeybemE+4A5z84qe7NZRdFy4Y7vCdpEkkR+aL1M2lWWNlGL7LHYpB/68ZwbGqFDUAY
MEC6DVzpAUK6tkxr5XOHh3QWqs3KEulPVMZRADcPRRMcvMDYmpW+UOtoVdrpfQoHf+i0elWhZYL4
371kyj+VyF3HeQScK19kgrfq6/Xb4Gtf2x6doNzyG+pb427ma9mbXdt3hm8tUKNG90UvD2gF5LAt
R0aZqf6IunRT+9Z+HJDx4B3rLjmkegStvqFmUKDzCwUyqcsjIavHAUwATEFkgEy3RP+QZCm91A+0
kN/PxMqIq7u+N7KZpCDMVgRvWlsiLdUaB69lMROxiyKE89LDMGMPMuZu6R8haT+TUf82FGh7NZL2
CS1lfUatpryANFutZOTmQIAHP4e020Ex2xkuQnLorUd6BL0y2oLB/1Hm4ecmNN+kJPKWw1CtfarQ
+ki/R1hkQ2L5XQZWD/V2advCrlgEdW3MzABq+6j/ZOnhF5Li0DLALe4PXTuDqJVs0LUmH1VCD6KQ
7wdih+QzoH+sN+BYwd6n5FeMMtFgJTXwaXaGlgofpiUiQRYFumXoxw+p8BEMhNVXlXMZN/Cis/h4
xwJXWwHf6eoCXrsNPw3NlWdClHOp+aw+N4qUL6vYd+cEuuy1rylwndXKAaxX1c+JCPIDUWfLm+Ui
bWfoqXtLP1DNrVYgLKWbvbWWUrnYkMFtLyQDj+9Mbw31F8H+7hnOW43+UTFC6enBu7ZL7pwcyapQ
y6h1Kzx5PSBD9BimIaza4HfkN9QnFw4610F9SCP9lld+elwgBDQW3qJZjxeBU/LkCCmptiR6euVx
cBEQskWYfSUVciAg0HU3VuJxEfl79nP646CPnTEiQoEI4c/TRcZOXa+vEkTkWyUJloVrGeu+qL1X
5GHsz20QDqswr9xf7yvb//rR/W/3V7r71+eX//wfvv+RZn3hw1CbfPvP9a/06Vv8q/yf8V/9v986
/Tf/fElj/kx/5eRf8Ln/trv4Vn07+WaZVH7V7+tfRX/4VdZR9f7pPOH4m/+/P/yvX++fgvLBr3/8
9SOtk2r8NEKXyV///tH25z/+YoH+sLiPn//vH45t/Mdfx+Zb9P1b8fPsn/z6Vlb/+EuT/1sQjdNs
nLsCN84YOW1/jT9R5P/GS6URIMPtwc17hIAlaVF5//jLGn/E2yPaqrF6j5CAMq3Hn5j6f/PtWI/O
EXj8wf9t98mb+ftN/Rd6kigOAszkU8fl/+8BwoeT48OtmNspkWtqoyYDRHaEwqTPUWerkFqIhXz3
/kUR3RDPZDfGB2IhD+0rG6WMUYNaUJYsnuK4TdFUDpUtkt82SGNdX0daDWcUD58ah5tMpMh+OtZn
z8vSTaw58mPT9yjRRrUhtjVFBEOpdeDnxxU7d+4UeXDu3MbTVpBb0kVntC8Q3NtFgDTnTrSSvYyG
FvogvJtkZqDDss2lr6Yap+i79Oa9VGir8ei1B0S1lOrAWyqxa66a0EheklAgFLdLzHFnI+KJLkm2
9uNGuYNiwrqK53ihOUG4IwyB7oRdoNbhocXkwHZkRdMW4aCoWy/Nk/uUiqQ5jhDkZ71QuzPM8t9f
0OZZSEntbRV0qO9VR6ZiUY1Ar6ISPW5J5kwyK3eVQ5W4DyAz3ptNGC3kQHMW8IXcG7dvHISTt0qu
HUMHzyRovjEJafJW0ckQQ8POsUTA0JmVnZJuCRYvTfQJXrsZQbq71DGsz4PRdWthJ/m8s+V07XTp
vTM0s7xrvNcyG9rH0iKx8xCksUwubyfvRSj5iAc2CSomyr2T6+7Rtw2U+ZLOu2tIgJ2DaHjSG9Ed
LMSKt0PS8bpKu1wgujr3ZavbyR0IVq357lSIPsgphR2hfod2RqsTHETnOq6trctBKJsVdWuuKln7
FJJjWgLWNxxkyWB/4GzTGjt4UMwifYpNFNpDyYFjnNTa3imf2er0Xdj2SzWunV3TISRux720bEv4
k43mJzuh1K+WUejPdhevvcz0ngc7LPCFRG42T1X9a15Gz3UStA9obigziobVYx0S+nKydWKl9VLW
IXKrpbChcWvyg9LrNNNwRblqzai+p+ioWxnta+WZ9Z1Tackm05RFZ9Y6W3hl7hUAqnPbEAkecf97
hlTKWo5TZY6WQrVm3Gt39QDg2tBaB5jsrESI9alS0mzlt6IgkN6GKAx3MpoaXj4vwUksEHtBenzs
aE+Gol7mZjyjHD1YVorFG9Ucx3hsus7bFemdkrr1Q221CExp2Wcttkhf7MIvmtVSYuogGY5iNFB7
0XpPj7MYXdBFHvfpKi8AB7ZoSaFlSb93QW/O3cCOF4WZf+Fy0W3t0o0XlSitO8/zKb0v1NhedKVZ
3wMO7SPwLWYdSOCAPXXZmS8R6JqnXFIrCLbQn+F031e6b64i0Xwr6qZ56nQNULwkodLXNY8+7O57
MNRxY8n3mdr8HtB/XdeIwc3azmlWjhKh9mwjAoMKYryWK+vXEEbaE6HcjZIhrOPk2ZfB5p5H1nK6
l9E2YfFDNZ4z8VNbjYxWsOfL0Or7Zy8sUJROm5eocNAx9eqlFtsD+O+lVZGgSPGxe3DzutuosFrm
fu33n81U72d+4OzzcARNjB+qyghnNFTirREPqrcyEds5T7p3CQuNnF9n52jK59zWPhkhn6UQSns1
VTQtHcSFjNwixy1yHjsF/SdQysumS4FVjF+Muo3nFAhy/hpAUOe1CL76DikWVfhkDln5knlRvHKg
Pm7ChFOuW0TKusls/6kZBgl9KYIGllcs4cm2X8pKmvuZfZ91RXUQcYdb1PL9J8+Q18LVnAcym34Z
joYivFnUCCnoyYMgt4tZgQhj2KEOlBBeetM07xgE61YbvH0BKJcF3pHXZqNr9dyHLk0sxiPkmXFu
DtP6les//Nv4QfL07sEev4ToH80VB/FKmyyFB6NBxZYJjADIttFFvZc1qeS+QG+S6MDBHdVctDbS
RzNr0sfOEWADOvQpySdNn+RxhEp2fdfFEI8p8H4ucj0+2BxLh6jZtKEKUBQ330b1ufD5OhoppIQo
VM1F5XOSmd3SNv1qXvn3AjzAI7R57pLj33IAOU17j7qqMmu61jiqNgNd88P0Ua62VSH9Rk6CjQrP
Nsme5OKv6WuAoobqcL8Zgl2TDir1ltVTBSnyvhi/oC/WrygV/ubliri3kEtllwzdVVim4azOS0Al
Y4d0+P0RA2jvK61tbvnhAVdMtwyBm3p0UJNwRfmANrovPviw8AxYLtnLDhe3FgVxzXxsPIfMNQlS
sjCRpW476TVQ42CvlXawD5DtYKuMZ37vlgsANfIjIgH9o7ct1ZTlNxpQmXTY5Hwt/J0ngbXJVNV5
EiJoF81gBQvq5rtHh2sfrnuU7dMkm6PiLT0WXi89GlC5Z1ptcPs2KhDVZYgknhCcWHVEFuqguVMl
q1sXfqEuhad0a0fPHohvqChMRozKxjPmGX6JeV8Xny1ILlWYiv3Wi6NiE7nMiELzvSNTKVxLASIF
so4aR+hQO5Yq1l0XmVsV+brnoPJk9Kb9GgWuAB0j5IXXQY4gifYDrAiA5sSx7xn8c0PpeYUWwRPN
HQLQf7GPwJDpvhCELA8+KPFI/B+izmTJUV2Lol+kCBD91NjGNm6zraoJUVkNAgRIIAnE17+N60a8
icJ5G2cag3Saffb6pcVYYL/z4B0/t++DF4BVW3vfwSuuvs0OTPCdBNWSofScjSOR6eFQgZFXZPgb
tbexYfWtABlpM1qw5Bic5e4lOMPgev6NFGMXd5zVFs085xglYEeCDC9OSKAb0LSD+hK00wdREtOu
hUf3jkT/uoOD9mEswncaj+rqoz9xDDjesQ7LL/wNxW5p6ionpb42lNV5R7r53CPVT4cCbuJ9RXMk
OXc6dN47jFDgKt9PQDTYBs7Da9BmQq/dc+pOCNes3QaJ/qC1OOpIBueiqtwNpXbGkeqPhxmoGaCy
ybHTU30Ci4Wmi9/zSzAYD9WqON46GJLMnJPjKO+tjCc3Y76egGkCysaASmYKw66cmBtc40FRAkjv
7sNNblvYmuRVa2HwU3qXJYHRfjn23XuIUQeJZm3UyOqr8Lwj0KOgcM0B/K7L+MWNqgJaVW1T2Hvs
4DJP0MTvi4zVzRu8J5pLouqUWavyOpH7hk72KDGdd8b/Ro82RKUdjekcIwluTto4w/0mD4tykpMt
gcaCwzk+beBWtxLlwq3v4vmJQfbIZFLDXs9fmgvYrs1lQXkSKuusrB0HFRXmvSmd+RJWp3qJgDnU
0JmaYBp3HKH7zQqonLDXIDfn8Lou5tcRmFkYqJOVtKHcXTACpsRJVKaiJcHVzl6UNkE432k8gXDG
7HwqQUTfE+t+sp4n8H6vsRm0ECr4HGPhjeLBq7OIFzbU46nmyRWSyuVt6GGhAgp8mYXFPKYVS8pb
WwEeI6NkE8GY7siXIX5L6rTFbNI1cuu8jfz+GtZVahbzGVo6/dDJgnp+1/iYwBv5XRqMiMlgHw31
fQ7m4TeP6s1wniIVXcKaJBeLZGAjwkkdQwdA7MIUeocp03bTwRAxR4XEy/qgi6/WXeId8QFUAzcP
Jba4vqKVjeO96pJDUcwM1D9Jt4Er6U55fNyWzQzf3lrL720bkEyYdrw0I4ewpevDrfCc5ox4D+a6
2EEcWeSo2sW7MaxBCip1dYanf3VeJGBbwkcDYpkoO2MwD26qLbzMdnBabFGeWdp8TlDamEILNsKa
w1Bg4IlLMLESh2DJaXpqaVk+uJHHxEZk21cwTnLcenwYZ07uETktCiNDwhuiryaMP0kfeXnQuD7m
lAT+zn5ZLj2fAT9sxwetKwC0CvA3Sk3eVg1IHybYmZQt0fmTVUoWNt5IO3yoJLHwxooVSPLDvJcd
8LsdBT6lkM74XlTLdTTiLxV1fxjQYkzb2Q77mXRNWiQ+kAcFUBItd9JyannOLWrthWYPyJKz1esg
L5fjsIo+Qlm3FEIC0Iua1ZbZIuI+J7gPQDSxv2o16k0nfkBHEp1gIAW+ZFx7G4fYJB0mEKvjcAkO
4bJADJYkuBB4rqbug8LR7EwZHmFq4zB1FWptSFawb/Hxi1VOtAczzT1r7DxnUxtwnCHacEahtzIu
w5NTsmnf1OOPkorHbDWgbF08XWqF2pWIK72TY6Ty5zIiK8BBci8KTL0rJOiZO4FRtMBQ6+yS9gMe
9NCEzNS7FCVYn6QvnC/sIZtm8tlNJV99pNfwB2hreNsEHOOJKGrNyf55Y6m9YH5wcvEtnOzEMY36
vFiCt4fCKwE0RHyV2za81IVfnNbZ41wa8IiEjs59Yl5V5yb5OM4EPt4bk3DA1IKSnoZ1MYWn8KtQ
6PVtJ85hWamDF3dnKMX9E0i4/qkd0OrptQ+fYxRi9cZFJbQDaaFAFc+PAA2oGZ451DeApSL1uG8M
kn85GHrTrbsz4fDHY62C75pt7Kbshxk3XhgDzwimzcCqKSWSJVvjaJEj/dyu4yWXZfSBfbBhAKQx
6H0YST1X6zK4KNl6pbh20vf3bR3RbVJPP6oJB4NAYnExbfIt2bpL4mTgSbBcKz81SLyQKGgFOgIX
+9niGR0d9w7sXpzyibmXPo5eCGfLjoMbeu+J4+8bMDVTVMRFiC2c2uocz10Hx0QfI39kGu2RcS/O
n4sFUicM2XTr5io3k2wudRefQLwPu42/aJnBsBKZa1PCgclyADXHpj04tepwp4Qj4oRYz6moY3p+
LlOXxHs/lHcy0HTS4Txu3FYkqYQgI+UzwB5gdA2oVkYZH8BMRlEYEOnIuFmXWHJSVfRhUXc6lEOw
cQw3F8e47a2zNitMgLxxgbVbApOBLYz3hqyz4Xih+iNU03gROMvsqOYDEzwjGKg7eiQBSEJUCui5
3gEzwyc7V2wKMy44kProQmLyKUaG4jl6zTMAM45KxTjadGrUTvbTDIKdHbeuCxvK/0fhhWVZ1/fQ
yS49cMjEa187MQJOJfe1Ut21j+rxoMRIX0qIHhiT9XvbT8D1NSSXwwTW4Zpx2AD7JSb5jouxcS6t
uC6oBh9i88tp0FJjGbgo4XfJvvPCFjs6lfPOlHX5Htpr0PFrJKLuMWFe/wJU2ndOnD3MpYJXTwOP
DHhv6bplSloAa5c1B2ONRhhk7c+GxiJFdrPvastwyza4DWi4g9lA/IGa6B0SB+/uZM9Q1kXX5EK7
PgWwFdB2seiz48tu4yJ0OAzuKrVz86Y103HyJgCjJ9O99sSVBwf1NYjUy71TlvYI6dqYrx3Mgx81
6KzMHJ71vL04Vn01QoLbMsOXIqCLv2NApgJn0fkwpExQR+sDdBG4tDJVNav2CR0+4Udd7J8bHDj3
1RF+qVvwHOJz0APSGDAcViW84UdEgRs/6KOTioA8qCvUFwakhRuAmPSVw4481Z3hu7CO/PNcSXDC
5t7+2zifb953POUewzknKCLBGAATUD4RpVcWsxcpH6SbLrDeuAKuCKBTeSM0PKM05AP+hGi3qcrm
gmZLc0FY/tsb9bRXVBnEnioGwQkb/FzG+pDIr3EAWH7WZX/pENHBEXZ9+zFskYO3oXt3YEaI8pTX
boXiIHIBYL3pQQjCSG3bL+fCicact9UmHJg5khpPbrGUl05G0zmoD4FBWPhcfIEjq4yXCyZ6Wtic
dsMekZ7c4j9Q51ZMATqJ4Zj5onoxIYDhvqpHyFwbWKKuWxoafwCcKFDnihAf0cMmsGfWYdcRHRmN
CdZXDsjsVtmBQTrt/jTgk2BXDcwVOZq5kqJD9oDtFbMaSDWKCEJv+I86V2IqUOdRP9yi1PkDwqEl
wwcpL4Md+21ICjcdeg9by7o8X5nE1Luqjwi+3cLfc40KSQ263qWLSrrTI/4FPLmaGyjB0THuJhDX
3erixXhGYzNXN8DSmnnEw9rX0VU2dr52YXVzvsH/TH5Ti+PkpUkmlDjeSonLrwwmz5E3ObDItRhU
xZiLxZD7ayFAJWpMcAA3N06FI4GkbBdxGUEL3HhJf60Rld2ccehuCEvzcZhPg+9NFwyhDg/PYCwD
Csf9Kuy8oyUDWa1tvzTrzB+KDPUUh/IX0OIHGnPgEEf21qnZvaPpdict8CeEkgYwSye5+ALxIjLY
EwdR+DJwFWeY6n5vS8Rb0iH01MmZHsvgy5oCGVQfYP/2OJ7StpcochnvkzezvwlwKgFPN4MvvoYb
ruDhZSHRtMdMiUVaMExnW0fZ1C/Dwwxuc28neRJ8dh+aVPaAO9Hd8rglt9nb6KFRFzQMUOHqE5xQ
yeTs4x7vL/GngC8ILk8aws4sDbUET3BpGga/ImjYSlzTrdYSx7NwgE3zoCTYUweO5qVv/vqTF529
KRy3KN+R1Lfav9J1CSFb3Tc4mQBiT2AQUPYnBDxIyKiwuejFZkZzGKU9LLyoQeADB0r2BPgTiXJR
O8HNAIAAiF3xxDA7+udn7LZwfQVq3l3bbw45cWCom2Ipck4/tfVwTkFml8Hs/4MXos+fC8HAeApl
MmCrA82WyR8AhcZSoOUcsWHAF6kBdPccfW54N4I32PuXeoJAA8/EwaHLlUxACFTu2F0AJF9LmHTZ
TwRwaV31MqvdEt7EvUf2EUMSGTuG2G3YF0BX9l0DfJEDBmulvs0qabMioe15Dfg3rnYYpB9VfQew
pN036GJAj0KAS2CjKjbWs3LnDhNEI1P8dypc56RHOuy4t9idRhfyZRyiI9zsRN4t9XwqFpprEb2o
2ZbwiJkMKj88QEjIqu+x93P9toErjj8SR/8I8UxBP16A/jg2Bsa01Mccb4F0wvUunRf8oSak77Yb
vAtd7rEcYTnoDlWKuQV1DR2mrlwCCIxifrwX/eCmOLgRgtZ22FY1N5ATIspmIf22Bn8HN54BZBLo
+VC4QF8KgzI3TVC6gFnWnAZkoceZ2Dfr0B65tsNeYZxxjlQByPokr36V0DXKY0fe2u/RrJsfWsFE
twLZkWs/QwbUoI3/WXDZXqR/6YuRXPw5STKmIS2grneCE4Z3qvXg7jFq+IbRliInNo53Xa3MmiJ3
JyREQPkSc3VQQb643ssMoOUZyZQ8V3Evzx0dAAwHh0D1dZgvTQjmt2fMLiyCIAf2FnxBHCselBvX
ors2GPO4F5gD37YkbNEwwI9qVNG1Sj6RjEHkUPbTmSvXTztUXTeAimTooDfvFWflY94HS31haph+
E/hRIK6bVUYQ0W56t5FwB46nF4rGdoDtK+I+OWI6JznXhUbVlhUeRrABw63WhSAQkMnCTu4KQ+1x
CZ/ZElCX+DDzMCDXE/0eBV22o31tztWQPJI6nvJpKac8Jv1xJC670TpJJ9zaIF6GHEcplrJs2rOc
PUSyE+v3zw81TSQECFP/AbP9p9t4TUZdZs9BIVp8BCH3g+69B8X4aLosANbwtj3ZhA33uJUFyqsQ
pQTldIMoanVSYnePNuO+oAsG5VidHAyVv3xA4m9gr0THpXbep7Ys78FQLhngM3SDuBuTSsAKZyi7
6Evf4ZsMYLpzWdyzLIAfYYzswJUYbw1j6D4MEyartU/Br8S9ZJjyPogGejsoT7KBazlwgT+bsA0x
sOzuWOm3yAZD78NTEs+Lc0TMMr8ElUCRz8W9jBPr5lSyfokQ+m+8uQLRbY3vavTCj6Pn/VzamL47
pivABvZxa1sabEKkaFHVyssIEUE3ocqwIZ5MDo4dm3QWt9gdkyy2PNli8vlPJEF5cBK2DzqkuZEo
GXQucImGPXsTuiKDMKfZ1XKwcHvxxiOAZ3soFop86atlJ2PcaGNQu3e5LjyyJzBgP3sVVUfcxP0r
xBfFDk+wSfuu9jIbyLtEspk/l04jtQorGm6ZvwwrJg/WNqgsAtoKkcoSok011p7Mn42Vf8uUmbZo
/x12z2Ovg37rBONr1Qmdd2JoQEE26AECGDsV5IuMvbefWgNVRjs7W/SNqvPsNxO29xmG9GHY3mbD
u9sk6/LsJ3NWut07DvPo5zFEK+0co9iSlSzc+r0m3/wI+vHaw/RwHCK/Fn3w4TbzFX09GI+EQ5En
Cf8LCbg5+/ogIKvferjF04QlPEdVF8ql2DhV1g/Rax/H+jx5Qp8DH4Q1WHWggDKR8VoBgJ2EFb5G
3egDtlygrd2i/NaWEzstVc9e/EKhu7KEq41AXd5glTJCbsjJFvyvKI1bsVwsgUTbl8nluXDjw7Ao
Ynnr18PFFKV68R2opr2ETdtBYJ8gZTBdW40rxNoGwZloolySBPdEHD/qIkZbXJkMT038SFoFBZXS
XtZFPqjPa/gWFfxv3fcUbvIQoz0vKONTe0OxU+do2JxkjWBz6ENE9xF3I4huYj8dUS/aUti/xmmM
22czjsC7lh1Saxepbz5ij8yjztvx9b5rhVEDFDfYmWht1tYjNFZDrD4D2zr7BHTJPFoXgCJLeOzM
OwisYmfwcxY52BrX/fH5Klk3yabS83YSUOg4a/HFTENyivWCImLApp0hejjbcEY7zUq0v9YfaTj8
BDK6z55ZrwMndr0JDMo08I6AKk/VybkE9/sMINp/r1gVyqMMm7yC6z+aM2uczgH5vuDS/VBeUOTd
EPOjJtymwI5nSyPJAf3dAZ4XPsqoNcpIZ1p3UxpXYwL4offHgT/UFvWf5JW4/a0kpvnh9XNejDgq
5jkEQnoe+EEVugKAPuGXjqh8sN4LI9GZkWHOFWrACMSQNgxwWz5VDYaL3UC8ukPBj7xL3moOGudS
IvLAAR7umo6XLyE6g6MIUOJrctFw9TrABRZlRx1mJfrFrw6c5mOYWPClD74muo9HSFKBvVRb2szQ
P+DR2j1bumBc0V3POwJ8Yo+6fJ9ER84mDMyw4LJ0ib/jmELeoCZbXQJ6RMzn5PhATv58xWBdkPtu
DwaDBzoorPnzZV2qteUEEd7NZX2bVWL2TnMdeqeCLfY0v/SxIl6qwhq88xK1Hkosur4YvpKZP0cO
kpnBv9cM5X0wVne4NyGh8jFJs59ZRA7aR0yYTJD9IdVMHoiR7QFT/auBM9pLvQn+cKaC7PlThJrr
iDloeI8rdawwqX1IqF2AO14AQZD1sYn9Fo04LEkk2MGv2Dec1uOlWxc1wqsxEahl2kjsnMAGb6rR
dF/7I6wOq7i+iAFsVZS7XwMWYNcwuFKzar7T5RA2SGb6JkGPpuUfZRA2V+4h8mcOwlGAH67Pf4SA
/A06iiCEPqAodkX/9KftyLlLqn0Uwp2OVUVx9n1RH5zSf/FQukLzWpQ2fy6BHioUlt1kj41iHEHF
rO4hOCMHcSjrWZz9upHn5yvFhptgS3VA/4+dYx6x8/MVsE88syH9mkk4HLXvvqEXPV+fmw/q0OOG
sbnY95QnFzJMCY5j//z8yUUtIo1UUG35ut0rh4YtgiOcHn3pd9sBvencqakPNuv60m+AIZXrfm/X
8hl/RvLrEoqkgIuFvvh+8TFZj+0nlxi2m4YJJ7f7TselzN2hTV7pbIbMQd6wBY6vSXVlICvUqj1z
mfhQcgRteKQWnYtQxXm3LsECAkNT1V91S9bmVeXnXgFY+JSYFHU2DzTREX9gBOlUypU221qVqFyu
gTvhsDUrBBobzzbpcyns4pwb+2UHVO6e+8ZzEcmkj41eWXkasV5nH/M88g8XtRRr5MnWatgnURNO
q8rpirt8o7qmz56XADOUYgcWEkuXEAhAAM9dvbNsIKjcl2rjhGGU1XQab4EQ0bkpy9ndQ97s7GJT
Jv+qh88SInbMaDQ0xwEvUFuYZbmpYKaIkdB6G7lC5M8F0R72cAFwFDPN334sZf7/ZTTQYRaheZEO
umBwJJ9enosXkzcNk9ONG03uIyA7Y33z4ONUbRTayGkyJeKrgy63kkBzj1x4+wDP5FsU2JSjDvgS
+1Uak3bjs3DqtjqqDeYNFQbyOhWdvKGJTlFCPJDNxTcHv/Ea+3P9bxnmNtMu+QG72x8+KYafQB1t
0QCd37uATztKa/T+KffTmcYh9BOL2Slh/YcElHIbMkMeBsdZGULMsejA+R600EpEIwDgnHgwsAit
uy27Cn+aJwMMLiHqAP8ZlBstgqN9VgjXBcqw/kzQIhu94Igd0kHXGnoJBT04AhrXbPBx2x2owWY/
6kK8Wdibn4BnflQq2qPp7Z74Iujp+eq5TBLadYLkpEhO1YydpnTH+jpQ9AYTY9V+JOh5L5ZdGZum
F4xhF/s6RhcX0/E06yd0OxIZVQ8OG7ts7gcP2hP7X/G3K0o3ZS04uknndEcr+PH/h4uEwu7ApyWv
3p+BUsm78C6b/h6Ug4AbfjAfni0iv/3TxTLMCMbns9JODE0mVZ5wSA3wO9VH1ELg1A+ujjUuFFLw
vblWXZ3cAGEAgb6mJVot8EuI2rDLng2mPujbQ1SjlesYSW4uIotqzf/aCvyWmHVoinVDcZBkGPdL
zbdQ9Q2/K/2lAl6cEo6Gf4d6XNpCM5V7PZ7gXjaflYRizBpb3Z+tYSGKY9n99Mqiw3D6gvp68BrF
3AFIeK3uUh3/DuSygt6BOl6QSj0wRDJutZM89DgtpzooV1UZoqbZuxg4I+fDXCL+GGznpDXC8u2/
Ll9Yv7qhGU+oGSMRKAaKYuDCdrbS8jRD239S0WaMLQgvcbFmEHhQN1GEmm21akieKqcGmNI0VkLs
nvHac/ES1PARLaECvkBkzqhV2EQLVGstmCAt4PDbYmJtGjLm7HpbRkdD1Zep4/buAz62bRMC0Ds6
ngEB+hBnqIS76cgfQ1t8haNCiWNCL6rXEG1PyCeFXItO6GT/rI1ElasLb1rh/6ZrHaIBi+QSu5//
v3Nw4S0MYaGt22DepP2GqgMi0jlnDiwnXW7Np26T1TQLNwbwUiKDcuYlQiFtE3hFi4MwpLvu97Nz
CIxnsUHNBxe7HNu8azGq3rB+PM4zOumKWnMEs5qmvhrHSyRRNeYRKbIKVZ4dMu3pzRF9KpfQx7OO
SzG7c/A62v7LOhU5xGi5ZayBAfLz/If3e3GA1Z6/bZ3++zDNZhcQsOdrFo1nj8M2SZT9fJvZfIW+
r3m4vv41V40+obbUYBZPojzVue6u0SLF28cvs6e690RArEQh7Gmss2wghyjBNYkIJo4qns/Qs40q
wXAcQocUOkG18Vvnr+sqmPnKrvTRjKflsUvMn0nTTw90zFyvhfyAS0iTQnTAUZA6OajAn56vIN3h
aVKSJE3osVg1O8+lRByU19U6zZzwx+iIeAMKdvCJUgeE+82U+wjrtwNGYVPwpKa8h1lLbiLkb76p
p01FKMYQ4lJe3HWJNMakMFhxlE05525Bpxza2Y/ETGGYGuz1u2I9aZ9LCJuVrU8Qle2gAC6yPh6G
u2Mctat8IdOSYpDBL+ypZZ0+/NPsSch/oY4HPbZupr1RS3gNPc1eR435JMdvZKYGRzwEgb7S5f14
kI3BQ9fBSVq3Fa+2U4gMoggapDMNccA51/wdLiUmX7D1bZYJpRWIGAA6Qgj9vGsFV2mc2HDZdQ3u
i0VDzJuWMVywUWI4lW5zxHBWceRwJcyVBPvsqQZFHD9uxwb9Foi3NtjLlzxcs4ehoMk5kXhGUIHJ
rGo9dIB5ACUqhIqrSCN0HXQn+kFOILj3UYZEDfsLgfQLxttckupQYs7+o/sw2B26yrWP0Z3R1RJN
9U8ethRjk9VWoHqLSci0Uire8cLYOyRPmCGWUMphzvjgCasRTTLUxSJv3g0GrSQGl4a0bNELdwZq
BSYXob3rGzKlQjreWVEYY9tCIKNrmuFEBRKlXVz0y0m1k//vRqsXdI7HgpSbmmKLpWuQJKd1cF6y
Fx2BQqSDSL9CCyle9HInvQ1PdhXy1CUKtyNGwS4etumbB1EUb8nGJrP4XvcxOUt3OeliEK8dUGfb
mRdtyjutXgo3OmKCCTHE4LNLCPObbLAC8SWkKleLu3Dr1r8S8JfuPkzDMoMQ4egsCL7VguOldqFj
UboOMq5j/TIElYc3CtcRMIV9rFIvU9xuILHhB4hUMQXjwAhAgBW95x7lu3EZXEibUO6lg3Pr+qDe
Q2ekV1WlgS5lbZ63Ep2KoCCvugziG+8ZtjmK0/PZgoxUxVOcTd4/XWCi3yY7ud8KH+ULit0xVp5J
C5J8olen7m1NmrSB0vZ14piEqecUtizl7wJnYjqEjnNfWn/aCah8KHPoezmUBxiNu49JGv2CfmQW
wPJEK2d6Y0uchXRwD9qoGNWsIrwPum23wYw4THT+AmAUkpQGbQMfyfC/T4IUXF6D9WmDKvIRMKMu
CYm81JN1t9OKStzCuvsTUPUb5REgztAeGSsQJEaIL3TQnEU5QZti2/9ejSOpNzN6O9nEvd+e7juc
RIV7ey4N+BBp2xkNbiP7vdjefaswtP0iXLV+0+1GLWPwGlJf4TqI+L0KEak5g3salKQHCMzHT1fO
OL2W8V312ISiJbgST+RE9iNkbjp64QqVaQnjYeD64i0SKvpeQV8Kq9nxhw2d9oDmkHiHT+HLBDTx
15SQe+/Ev2cYreyff+PgabyJ25+dgkIYveCeLfHFvKAwevAS1B2hBKU7pBhyF07g2JlmuPmrhFM7
0ITKkqaCoCcD7BndPoVqkC5hVKmyA8QV9B2AJrZvHF9fo0AdAFDBc71KeQtXv0Im6m+9GYr2HjUG
ZLAdrN3xW10fc3Lc2B8EPZ6I+RV00Tj/xdBCr0OgXU8gqQpniH1sqz49AZybmzCzlXBjQ0m977FB
IjIXM022sLEMd5IH0ZZMU/SgDiYhTS33DiDJHzLuLnyimKNCD+0Uk7lJMRK34LG5d+sv680OCVa0
x3ahTrOqoU0tGYNOZZYPQcVvg+L04Ifs1YsIhw+PRHeDem2edApBCyRpR4lK7FGH7XcXyt40aEmx
h0QqfkBA3uZckZ+i8sNT0SJ9SKaueyNt+5eO3oR9ymenDhEPXG4wLVGZ0D+F05h8oEbwwf2muNUD
9PZBg6UezWdUoG9s3a5/LZCCpHUE6W7lABVpLGNvsyurB4mLrYUDxa1L3MPMceE3QTH4mZhWXFbk
lLsI44FpUlXofvcxhRzqmRPgroSgXXNUJZg7fWMdJh0guNb3QI7oCclFHKxWr46nSPbcK4MQ2oyY
sKPfQA3guBQRCgv4D6/AdGDV1GQflPB08SGWfrFseaBUIl4BBN3/v/WcIIredLweUMOCmvz5GPY0
CDPHQmIHER28sOLg00K6Zja0Z/G5sw2qhLT63VW23XZFCMlSA74RntRjpadx++89BLlhADU6slXo
xpj+XB+eQ4CZQAT79m+nnOImB1Lc0JbiqYEv4v75zwQahBBuYJJUxOFN+M6mhroA7QSevEXoPSGo
7dt3NICWdAp59L2WH7F8WH3HobT8ZJ7utk4lxFnMzYtryQ/MT4bQWrX0A1rkLYhz/MSNAzxbTW5x
3DUHWk/27KyLYWN7sJX3il8GMJRtYr1tWuR+Zb20GUpr2NHXDS1soijTOHvTeY6Ce5DAWXgdoXku
wTpHIwPrZ/4wnLuoI2hQY0Gnk1w4az4wKpv2sxVZvV6ZuRVklR6Vm4hDI56si5PMpwS6p5OHOvu+
xDgciEHMufbMa97asm/3cCJcMGaNG2JaljHFdHpwNw7/jsaRc8IMUHB/LrX1Lx139AGm/K4yoI/G
KEEkilef2mtLfEKN8UgtaKYryvIkst22hlPZpsM2gPB4He7BpHk2NtVwfBZ1avBP1Ybp6MD5EGJg
apZHFquzvypJFVrw8P0bj9EaSspnU6yR3cHHW3Ce0BxCS5o/X5HJUUjaUU2r2ywYnEGjd+7Y83PB
qVmmM4dc5pm2omHyXxbrzaiPl7FCJj7GKOgaBC2X2XTLBeU8Zymhoyr8h4cSC9yqUKxaDDrBKAO/
AqRKjyMmKc7aVkcFj/sbczlmpRF2IaK+rFLwzRR7v3ii5vy5NLX336t2fdXJCHVRz+wigt5jCrWv
r6GY4g3da1gm3BUetLtyPUjYlvg1afCwKHSPDJQcj8jUNhsW1JghHtkSWQZn/Mv69uw2odjlI75y
vvuhRSOnJycTzsu5WTUez+X5o9P/Gic75gJjR2rDweM7e759ODPSc5TNf4eDnXIzR1PuajYfIiMO
kpcL7gUkUHakY7t5/izc1/8Rdl5LciPJtv0imEGLV6TWpUn2C4xNAS0CGvj6uyKqpznn3IdjYxaW
mc2eLlYCiHDfey/HYtCdG19PEMhhb6DrFmFSVx28795Kr+5clVLwYAvxVqbVznW+r+LACPui9y6j
XHA5eZfMogQt16ndN5bQzpa5PoIsNx8Rjs9HTPN467oYEtfYMA9FIKhOpDKmW7l1t+SUAn9BZu9M
DBoPt1mWe5KGs6jsjzXrSb3WZn90nPGDoKFzhEvtPGtkd7uAx5Sbbvumz7+Wng6sr6u/F62RMS84
br5UAcpv3/j2tbLJqKRTjLXZWeqD3SEOKx1C6TzQyZ6pP62DOwgkh2Ri/jFK0LnDc9NjP4gGlMuS
0lkga0olX5eL6v6nUcV4qTklnMe4pXj8z9KOESa6pUgJSugUNVJqmBzctZHJSZk35iueEO2yKGOc
W9VfYSREh0q5EHozbnZ2ExeboZrPgnjOgcQKI1zlUmMKPA9mdcApjarYV7sinhBhbP2qltke9Gsv
raDmTDPHam+i96u7bRhMgnQzH2smb4vGtsN+whgaWL1thnbskPnicg1G4Z/8jD7xv21R9YrICPaI
3s4gjf6PW3fAtblBo8VFLTUM5TpSS7bkv+MmtjFbF/kLM9jXo2lxg61TQK3uD9+nAqcATeVX/Fcf
sUajOK1KRmW17ovWaeOxGeX3K/qF9q9OlQRga6sOgH/Og0m2HqnajZPaigqLuGOUNisITvvvKHHS
uzIWmJr7N7ODbuMU5Oeh8tZtG1TmdpIRCX9A1VLn0pEqLLTapDk5U9tsU6Msd33pJIdZz5JzPAXW
MY88C3tUX2wst7f38VThYGOMICAaZj3brbmeaIk801Pq79rgZntMCPEmGhbvDnCb6do+SbwDzq7h
Z0HvuCFU8aJltUv2E2BEyS/wqZuH4LpEv2tbx4aoecm7GTsz9wgdfnZgteGkDWEk/B4MOPOs91Uf
TPgvvMhTfVtUUcUhK+OXhtY6becxtpmJYNZUeXG0nadpdsJivtJydmc0OpvJMPJUaSNJwirPwRi6
8U5US0x2x2uPs7ucUYvzXb84ZFd9ntOFv+SfjhA/bpPt0kXFYfVL/6UvvR1t2Pq4QJrdunkTHz5L
d1AejIGSLX8QztW5xvWFw2iYrpm0DaiFLCTd7HnZW6gp0NHHUxlNfEk9x1tyq9KXE1D8FuxQWsM9
lOOhI0ZFTSn/M8UsdNSiTLsZlTa9WUm7X7KNSn2paJXdE5RsaAX35I43vqMhRnal5V2es2zNT+rG
UfdM1aJdu23ahV7dxBdHLurVJOL4EhcCjMOKBz6YGAmml156XEWgk9/KmpuReaTxrGQ51/UPZWCc
eThnBr+xMVj+ymkUbBZ85WFg18AfEjfAA8IyM4pjazd5sK3nqtvX/lhTvi7+fTIi/82f8/fbSQRO
9qIWEut4jb2curwdt2aN5kxPexVna7UZG46TWy0xYPBL7gX3JqLS2OSdXV0mZozdl38XSDGXKR62
Wp/8wF9RUjby8zyirls3vs88Qhth6WHXpXYORroXOZ3Ua04b6UQ455j0ebHJcGLgNaJLpRYzaSKQ
KLiTi6KnpQIrKxwSfX4ahBHcRJ3/pH/tHjtHRM/k8LRnstXHZyEa3JnkYW7T4FigW+zyVOJBO6l+
dHqNjCC6mSLgsgR5e6FT7oRzasOAWjufRq0g+MY0nIM1zbO00dP/Vs0LKVjkwl+OsS6qvUNQBG0r
qSA1W2HBkQkvAM3v1ODxN4iO3z4IqJ1HAPiz/UDQgCqGv7ctDetq0elRzj85qOmv7SoYLpK39p25
IkDyoir0J9+78rl+a3v6Yxoz7rnGT9EgrogJyTWTN4BaIvk2pRIiXpiOWIgdHZSINh2nai12nOvk
Y8D5YcXOU2MHlChdId4arb4La2pePFAX4YR9Afuu5SPmucaupSunuYt3rqmGwkx1/TQ7YVtOrGOj
W98noTnPPsbzWx5kV/Uu5ye76Eb8uzJadzsUo0X6sLfeRV7yluEFB88iLoP0UEo9X5kre0irbTIw
mYv5GYW1zH/PzX3hP9G0shb0X5F7jJM38KyI62RvLzUd6HRiO9Pbw4w49Fbp0bnKbO+h3gkBUWRc
W8JzrrdT32WPM+2pX0e63cZysCpSCnNad96mzeL0TJ4YC5U8u05rt5x4hB4T7OOHqK3/XvNuWcKZ
vOveb3ANW1OyGOHiFjya8Q9F8rNlMf29OmGoM0edtkiF+M3jzJkvPvvMsfCYyOcuPIbXVvP2mj26
4Tr73oZ/QFt9cgQlUOoxuYt2rE0nIxwKO3qmCiDYuvSP2ZisjVFbPvGuMf3pxwQ45X1QjunRKdyc
/8fG2mgx+RNqBrixvFqGBD++ETuvmlO/eEMUfbNwX/Cr7kODVOaTWmjLBkSR4vfBT4+tau5rwYvQ
fJugqN3eM9n0EL+1WiuPyl3Wa3+VZq+94ChJwq6NylfmKn2tPCxU80gwwG6JXJORn3arv6IMNpqV
hfU4W1vdF/GZ9llyWzE37ZL615oN7qXurfhlqsc4tPOx/d7V3vNY5B9OUtjHfFnnl4pyliJJbpPS
CgS4u92Du99qBdesQ93/TC3tHA0tfYB7ro5JFgVbp7GWr7pbbmvrN/kJ99tI9hGO+GgcM6s8252x
PhNr/mHHfXWikoGaM+j5ky5TeCXEww1D9/In9Znn55eZQwfUygDZI3Gs4jx3eP+1WN8O+VJLWnf0
WtRRe61T75e+woSUbULGMUaoSsVIR42K3GyFezPRW279POe4vs1574muuVJ7N9d1XXBNMsptbyWo
BbUfx1T4bXcr/VeYI93TIN3CqUUvq1ksTtdxtXOiVN/8Cc8J007DumZr3XH9itMqlltk58tTUsGg
sUYuSyyv+VkwEQg39aodzdxA+/tXdPcTHwi8MU6bwOjIvafLVT1qDTfKr8TzrpjOh23a9e1OfZ4P
jAwDVTHklgyiltomWjgfcDyONmW6aOQ3iuiCLbsg1m4K7NZ8f0ZJ/tBxUNOkKFnlBjvDsPzCz3v7
NEQUnVQRKuAFdF/7rebSyMhrWv41okLuYucmC2XsOprboRKYYPZLizbPE90GSBB4BV42WRqqIrHU
pxc0bGOvTcET8mN9cMc6aEJjWtrNJ8LAX9pmr6SBVAoKSScpFFopo/VRfgDglJER6/rDTHvxCLwD
pyuF0H5NweCXLhuvkPF73dLLrb2081a9HcZWHKahbcMk6xeydSmoQ7NAwoWRUWW0XXvUNkBRAT+H
KVCWElGUhzJpifWBVrpS/rjXYWN6Jv1vuaisQ92j8qxm9hyX/EH6wDTbrBTrS0HonHBv/wYaaLyB
5Tf2Xp9B7ppoe21SLS8OVdN/lAOdl0DD89OuJAzGSXc4sPJ4goWY1/xC6mSrZaZ9IllzKuHhcJcH
72CYSlr3Vh26nlu851jmEX9qXKt0uXYYHbLt6OfLxU6H5eIl/bSxLHgli/TGJNIlU0SpfW674luQ
R/pe1XhgwzBZ1TbIK/8w4XOYZ6N6TcemesUzrm3MsuCs1pvm65JbI3QqPd11g/ilDaP9MuqZfpxT
uqMLgZeXRUfjMq2/UsNMT8kYnWurTw9xMPwkHOWmB4OtRTSknoTeiysIzF+GwSXhSBeJWkr3uYCn
cvZ1E/cysSBjO3naiBGAM1oxDNrZLKuHozro8GPiQ1ZU+5nh3h9tFjyVXlWcai6oZ88OfrX4mPe6
JLT43GSnCq5+HmuoTSV74meb3aCmxyenLWl3N9WWglEAQ9bEFtUUpBZWsuAbTbu2o2FuLcIFe6EV
xUfZRRhVoPyUPPOe4nk8zUX3MfiottbkYziVi13Y41mQmmtMTtWRYRKEwlH7lAY0Q11TfOfBlZ2r
LnrXbFLEi7QkUrmyeOapZ1LmZYqWdzzL4yHIGvyNkTZcOG5Xmyoj1aGyOqM0E5ZR9sNNhtea6uMy
Vt7V4XgNkaq5N/JsibGJBzczUvc4bH+US4pI1ov2YpCaJu1mf0Xwxtc4zlurIm82dUZ0SQR7ntd1
9cFYsT/WiYvxnMjTyYSncWvJ6PRicL2tTwTUNMeAQeEcZqxSkrhce6gug+Snzf3yO6qXyNnZaRlt
2PApv9c0AwxhGweX0ajnVPrAwFfhSbO7clu6WH1anVRDI5dKMNmypAkN4aOz8MfJ0AMx4gJhioKG
sdv22RE1Uq+hjxiOgVcS+3HOtLqdM3WWxeDtPAkNVTR5mYPtz/+Fndc8FxgazuqVQYF8WhT1ZnZf
xs5q94id+rZv83GL5qvTbcFxvwbuM6HxX0ZLhFVo0XKq3WjdJD0cnAZXgNNZDGNhr49g0uyVxUct
aKNi42R6sqPVxuCzZb12aTOaGP40f+PB8tgSAzRv/b5cvf5qOX+rGDUn1vw2ks07m5r9RKWDjxWn
H9dzF98jN6PesYbiSKV3zOzee46mxTnRRW45ZezHRlj7rnHfg4GEmCVS4eKc0suLwF3ZOpuuc/42
jbg5THEpxlD3lne9HNC1pQ+TQFlz+XwV7XtLWFddCriLXIIgI2KGJXQD+aNxd1YxH5rY4OfgJ+WY
jIMnDBBm9in+DFwjNY8TbfQ/6BMcjR7JCSyK8UxzL9+5rvMblVWEoxTvAnvKH8J3Tn4TPwltGu6l
3Mz1hASe3ercoWWwQ4Xj8Tf43cFr6Zx/ttKtpp1PNEhLMEfzwStq+z3wGJQdlo2TXbWh/up53vQC
qHp66TLnnK5wXWL3IkwvfYzTapN9QYcsKa+uf5bEHUjDtiMWLa+0L3+WAsdUKGLsOMxFK+VwtJJI
Z+lfk1TMD7hYb/GkxSQDM+vZ9rkkNHJ43YwtrZW9yJFm+BkP1NOcYBAPTF17wTlIFyRCqyOFcutV
t0f2eDq5aF3xU8PUfsJ/VL207ogO7bnzLiaFdbE4mqO428tpwCOufvgmygfEZJZsXda9Xhq/kjUg
nIRQe4EhytwzGYkziG9cBWYGmhYk8l/6MceY35UVVz1RtYBQ1W4SXYtU7XXPQ29d897JQ1iIAeBP
efTWZ84ivdA37FnrRVFBkgQ5ijF/Z2Qvdm+5hTsVyZ/adLlZ0l47wdN3t0xUJaUk35I47s+rMXg8
ODrnWJspgGtJBTDs8YUAjjZl3S2z7A/I18b5z9J3vnEuMykletVNw/6P58GY3sGVxbtsHD9I1y84
ePSvWHEnDO9+cU3BAtxboxvRRptfSEH+BRdVi5bnRwx7FfW3hWJRDwbvTN6y2HL50Z/NcZLkeHrf
jb8iGWFWizss/olI92ZO0rXCfolFAVt+CDaQ7ts4ig8hqmuC825fpDUquz2kOxdT++tEjcohJVu+
0oMMzRXuUNHjhHe6IPdDLWvS+9QwJtFwDknquZcc2g6N1ALDjHyFdhgiZ0Yej1NDO+QyTFtojXY2
JCM2HOKhZGIquoxyDRp1gJaWL1Vys91tmfodTkHOAQOzqSwchvsmJrAEWP3JsYKJA2dNAJHLu+Pw
tC7bAPWXMI6T3H25qFdG/dZ1MWGCILjx/KRoWJz+qebnOHJYhK1TwasYzBHTGj1W9a7KTfOGhkSq
KdHOrsopy4U0Pi4mDvYbkUc/JxJhbzIW9gbxyI1xDmlJYp0tra/exn7ZLP7gfBRp+ySagTu7qu+L
m8ZEv5x1m+pG8zAPqukcp0N7r6snIU+4dKJOKCD50bUEXa1qIvpYo2kqq6WnYD057QkbWaZFCwpT
VOVnkpDplpYP5DYXg2c+Zs2ROujuy/SxWuZcvOYjVBuTMe87T9gD3soJjxxfwkLybrUADwTWl6DD
Seunq3b7RyhzkzbhSWUPId1vJPBkApFjlTPRz+C91uz6RbfL5i5Sj3gZcc9A1+llxVF8HDuuwzbG
4+90lTj3EiITmczRbCtnOZZZ9d3NovK73Z6WqckPk5k5IQVfyobkBcfWtcky07LHfMU3fWyBfReL
5hyHwbrXeeeFA82MPRkLHtluKYrjbNYlJa7nByFK5d/jQlqaswOWMtnZyQYTXBQ6GTc8jq8YMxh2
Ayzsi+b1p8LgrCu1M2GA51vc/skXzY/PkhYlZjythvmkDNGjnVbgiYby1rezGS40qsJMc1ZSo3H1
8OVS67p168qfa4//tKpLvHoN0XeQS+Vz6xn1BRSBlBTKxIFUUJHfoQ5d7iiB831uu5hjCblizAvs
Q3C4kq3wSLL73Uz3Ycm/VHNsLts8TZYNRzB725Srhesjvayy4st4ymi5P5+mXPzT/XZiw74swU+G
6XUXSy6+DD7PgZAMkCbe9drUgBvjSXD9j7th+tZo2JD/mByUv+GzUdq5+K77eulmgkCRuGlQX0ih
rm9Qv7gHeseGIsv+oxbEqp6WB/Xtzk972sS05q/AAMtrqq3v5TAOBwtO+qZ2EGweZu+M0qDUvQ6r
mV54TFfsN4Z2cebmDbDRP3ZOFW1YRwKIgAWxctlGnL6tKd3JbPwOpWAO64ovuACjcC+lK7NfOcyO
mYtdFwotDZvE+Hvoq79+r+56LSVQSS1ZSZLMCy5xxAb5Z2k7c9261EY51jVlDUkmCik/IZtRYqO9
tnYF7sEPjFcaA7huuKJLF6LR7OKRIS5izO2Z4WMvg1Th1MJ1Wly7NrtzTHGfHCmQaombP8323ioY
eOFGdrAvYEXeq6WNDJrVHrtcIU5KHJ5t7cPinAhTzHgMnNbvI0Z2X7mcvayiaR3XPz/zAwTMjVNM
9W5LJFir2fnFlWx3WAXFhxtz+khkKLXWNPvqZi52Vs/d053mtIu3eqsjPxP4rqcvU5Xpn3Uu389w
4KJ7Ss3BDoOlngm6z+8CBMvensbikkkmCT4VWPhR1aKcRmkdMu15F8+ufwQU909uZqKjcAJEBfmR
9KAtQTxxmzKcfeXYT0iMNnHRxq9U0yemD+Crs2aC5uO43Eqh/YzzrDobLlSLhpOXG1d4EBKrOQMG
HO2RrDEoqSAp77U2oh3iRudsZEzxU37oPQMaXEHvGQsaxsmZuOoYME+7h/42oKC+Os4MKt2Lb3Yq
dgTlsluuldODH2B6rAS0971G/kN9NuOD+bTz0QjC6/8vv0J50XHQiDCWOUuu/jZUNVtOR/tOadDd
2/VW0N89a1bBQTSvx29G5wyweFBLBdn3y4QLYB6NR27AHkqIR96jNm8OjMkWN+bAPWo7yN/Y9elp
rimSRsYxfw2a8j5YbbThJBLvtQxqQ5gOZb/jDNBvWmGK17Fcf9r6UIR0k7DaSXHSn9M7yUX9eaA6
21Ulk4pWj9S76Ux1mAezdjUaAqLK1mg1GQdbf9r5jcV3lo75xYiLvZniyWSkAvoC/m3OJSXknyn4
MpnzuhsoS8M/5R/YIqI7GQG1MSA417DBb5gTUlJ1AB0KZCIMQspe1MLdrno/3kmsW1ueUf5mTWeI
i6oWEiOhtRL29C6XgEO7LPZtQrrNoi+4GUxg77HM66mlaIL26urRD9hT1kH0aXZ3ChlYFSnW0Biw
pQOkKCD4/6wWsPmnbBzmy7bMgYnxqBpvnh+HOJwxQaM6Xqgl/UvN0WyXmWQvQZ2nFwGS+qJeqcWX
FKrVmhgUKs30llwCrpNjnucexrSqOBAvZ891MKEzp1F+OFrz52FIHYPSuJgvo2xXSVV9MRIyYpCY
Pl8h+CQ7ja/f9Yj6ZFLw/JPAWIPODv3MK9YPv0LKVn8NvRs2y+hEV4WII4EVMz/CXo5q5yr8QoTm
FBEMzeeML8W6MOR0uqvFbkb9hIPgJQ2qdrMYMdxsTL5Xtegzze8x58KRSh1+kfjiSq3Klkvrt8OZ
ObSx1IuDuNPPvgeyKPSwjmzpH5F/G+P1MveOh6bdLlsLlZUfZFxwTeDVdBs/A8vQ8mDjyUf6CDAT
ARoacadMeNtgmZOLJxfQZCT3O63z4C6mb1YPvdIcOszYjnyJk8eQgrK5cfG3bQpZl2PBNiGWITzX
rf+aurq5BZmFh+Hff6heeb1b7j+PsclsHvm3eiw6BDlnQhuXoMsfed/2BzoetLmm2S4udDQ9wNhR
ubVkjM2Ry1TnsLkELWm7wS3RN/ONC3I9MTqgvudMTWXIYAIOJxZgXq0EtoMgCOvSP3tHdvA2Lpai
V62Nze3aov2vXjDsPmX/MtIuBtWlNAIklv0dO1K7N4k28/dnMYaUeN8Im9+tkh8Zo/4iQsjYoTMw
dwQIRI1yh3mKwdf+tYftPiIx5F+mMaVKlhniigOxkwEH6FW2OIuTy+emPqfJ0yLD4mopCNRcE5kY
F/DODvWSPq8H7H1ExrRmWC81M9ShVcXPntakB5Vm9CRZSr1SCUdtcvMjoaUjQpF79kEYfy42kWUi
UxFeAP6qlqX/s+BNAKa7Gm8yZPi5v6lNTm13GuN9iNa7Z4NpcNc5a7tzzd2q3qUSqbDGJrxWDoC5
7KwoJ0+1EkpxcRY5jZiOyp0N71veXZr7ewa4cRw1xjMZJj3phfP5EyiAkS55vzzi4IFRTGxM6DU7
28iS6+gM9GgceFlniB7h/zJEiMXiEkHY2v7RSUUNNDRI3L9GoIenwFm+JKor0dJ33JM2tg8mPOSd
cMFDT55lPVlpZj9BAk6QUGo6mh70aBTAU481gZ67se4bvnJbpp0YhwTxXy6jjDzhBWguXLA8QTnL
buEbL1e1tO26Hue+vfPcyuhp9WyBtXcp6xTNhO7MVr2dxKDtdCrv0LfJQVqn3GCTqIeyxe0tivqs
4QST4M8mtLOmv+AO5U4BtHQ2M5BaMcAl7OWscG3/5jyvWQ5OmGnKaWqyGDL0VBuJ7FZ28UuXdhKS
Nt1iP53hYC3Nfl0wOIpA5PsMKfhttFuXc1JSnkeHhj8meitc5N1ZUKY0NNK5W3lWD1t/5djyp8ev
XukthrJ1IVP0rSxcpDArny9sbvNlkq4l16mME+Fo4hd6wb7fPTJgB9gsSmL+hBGfOwIiBzzCM0qa
kOwo8EItHEHSMsTP+H0d1bvYs55n5jUh22b2bZAac9JY3QVC4VbF0Gp7+SeVllXVg6ctoP/e+iuO
X+K0Acwc0A885gLjgge3bNvmvnkYu5H0sX/Ge+++iIx+YFHUP9iyxVY02V95zS9+Wws0MMvn4cpB
bngRNaaM5RVmwHgrUmt+rcdM31S0jI76QO9UM7C3EeUXT4bhMUSA5yX0qqi8lfRPldChJI9VNk2C
jKAEqRczjZjCneKbWbyPakAAsVdjG/UbLKxTOJXGVB/AFdon4E+nWvb0V1nayyLmTHRH3wQDT9Ay
Aj0uydaF3HUjL15IcKRirzw8vZ0sV7/dxR4V12qKbh93Zn/venhQsAe1fTUsxhUfTHJcvgz93O88
it5HIBeDTh2hbSfbdV70xH6ZfalaMR9rJl+MTZrsk8BZH1PUteATEd8gBycPOjQsDSiyxiyZlRN0
j1oav1t42GxuICI8tqh7QHdpu5bde+NoBv/fgxOFazFvaiighdsQoodgvGsae72mdu9cDPPLlNOQ
MuRloFwGym8wd8PvJE3FSdNdA8fuChiwh+cME9K95RPGHM/Yj8RuUUL6t27xqpcgSQF9JjrZjK4/
d5kBP56zIMA+P0XN0pxPbUUJLGOt4Z10yQ2jAsA9lE86RatTx6qSqp9qmFxeooDtcuktazjOPr10
hg5zAES8iiqbAzrvhNF5p0pjDjMkYQotCmzj4Wgomnr2Xo+t/Q0vvRdOVIt3fK39sR/xmqQFU6Tq
2nJ/Duk34OhvqyFz6PignzwDElteY/dZZFyay00jZIPpOREEp7PF/IH3Uz80Iq7h0636I2jtGhJi
121UpwnbX/rZcyqcuAlTz/H38dwesoRBFOsapDhiXB5ONnlWsM8SEafMXJ7uVDj11jdd/uXVL6SR
ns4KoNB5WU4d8xv8jZ1Da6tNg9C74s6BKxWXIW/2udc/Pg9uACyyPVwUutNejEUJTQ5rrESTqsUe
FgrumIkYzJ8TRwcb8x7p4Rn8xnwihQCMLy6aE3bCvxJ08weNXLHj5KYfDYYgb9p85ZwI4cTYzCjv
G6XzxbXAaSP8g9Frv9MU9/oYBe2zsyTediz1eetA1Y1dY/gScRxRJLtCduDUq1K24YQH4rJBE6Va
HY8KUmEmgRZO0QQkSZ6OuDn2Ip2KiypcVAmD9OmcWjN/LiaPTmSiGRxyfc0KE40Gca5TctJtqkLg
Acam6ZFRlrTHGDSP9oTl0cMVb9CQ7uLnErbCk+dy8KfP6nGiTJxzsq7OmUauJ61pQMfWiEwzrBWr
dJY3nm0XHwTKhnrZf10SO3vWumkLxMB/jWkfkH30vI0j89MKjKSW1PuWxinKXj5+gQPsH6FcTyig
XIx3tzzVtWzk5/Y34ZMqUMJ9TIXPOAbGysRuBvi2TXaDtqa7FDDdR+O635yiW3eZZ/D3qPLpkyaG
cuVfpZpktVjFOn/FzEb3+DhzXnftUXuoxW66gFEoItuT3vS2k2VzidvQ/OAuYq2fTKgYaG439arO
Bcy/ydnomsFusnrriegT9LdBryaa6R2ZaHh8B+bicpBH5tL7snnoevDUZzUhT4Tlz32zbSoCsvG6
7l1mF+10jwgWg4ymp4+JsdIY/afmPCvwZGO136TkcV8nw7iP/Rhsmyl0oJNtPNmAJIfd8VzFvKrw
TGrx52E6Uj8loTYkPxs9dvef+33ilv/HjF33f05ZcgMbMptjMhLWdphoqety2NN/0bMzC78vk4gC
RvBREKdVXDxI6b+V0boMxJqx9ikkuRJLmaqB/wR/CUWLf+Y47ewCU/wsYeGcA73o2e2SFxMzyH02
YGZOTC4NExfHfMAj/NZ15n0ZfAc3WNWch4EAHqOL8mAyNiqJuLTEEVFHEI08iNAYMeuLWjQg7Fuv
bpONGn6xdqUBa5kHqnGfqkjOh8L5gDrUcYZjwoViEXQcWxCjFm1b1aALrFr/2kk5cQUbdPZgTx7m
Fdd/0XpPun3qXU0/Q3UmaTmnGvI/j0hzEt9Nql46aq57FeRvz3xV/Qae15YvvdhV+lie1A1hGP/H
0Dfn/2Oa4+3yLKp723Bsj+/nf34rqz/amgkkemc1mNULb9zh+O/R2lkqMTn7OEIRBcjwz2cGZFBu
nSk6qz8SdMnwkP9WUQCqK/M43fSd5rwxfh2e6TgX+1G+7XnMHLNRMz7/qeVN/jUuizjUZcTLXjSd
0ULZS2qhv26VsziOMpw2+JWgo8sP1SAT9SGW+X8/JJoWmg5oRitqueGotQ9213TPSpf/85l6uPby
Cas+s9qxJXmOdK/+8J8/pz5Tf1h9lugMrfqvoTf/DJf572EyJjckv9Ga4ojoGGNy3MDhfwyppDsZ
GAwaNf/X5DXbTAfOh1Z80AD2HnIHpJFafMGhOnG0eKc28myeMcwAzEp8MsEWUR0Vz9KjL2k3TS/y
g8SK4Sv4JrM+IrMFf5ViuEu7fItbaH0ysAzBFAZiOeiYtD3GN7kLgeKqTH4wVgtrBi6F0+TP/3Rm
OKf+WlcODX/4YRN9irB1aRB2lJVzC2DJddbyVNnFD3rRy4upM/nXJ2145ftOoBmML0Ec9UAqbe0l
IR0CTVLVzLEG8F+Y9VmdESopbFppCbwl0SEXtTmGalhSJvL9HDaNsqtYX+vSpgzrBuCfg2MiSktG
GoyLYKsvNJSmqJ/vZX2mBQOsZkHgwijjM9Nh+ZLGSfFoBw9iKLjNHaeElW5oLUBuIXTmwLUV60+P
K+LnZKVCXd6tHGmrU+qaG3UUA27j7fyJqWlWaq5nQy4xKXjoaA5PCMaHVEd/qodDG8CDcMvVPWcu
rJQ4d4ctsdQGpttuXHWP+C3pO0Nz7YfhG/l95DAzJ934oOmQ4tkuzCP/0fGxEjc8MTz090pC80Dm
TcOynC4Pk71V5R9SCDJQq/SZMW/0p2gnToeGQBZCa8rkwhKvWeNwcwQlnFshQWJelWp7eFZ5aEki
8bAW0PIGPTiBPz5gxYsvfZ9sM9nUtKTbPM2Ngw/C5TCLaN6v1djejKDdmYax3IUnykOV/F1pgiEi
tdM9wI9kYUQr4dElN6bsbKysG35BMfxhVU0aptBLT5aTDg/QREi++D0724BEaxniKXIj8krWl6XR
s4Mv+4ZAtGhBNoYINmNufq/ruofqglLeCMi2Tc6YiqFFerTsmvhC0zsvcc0EV3TiCKqidkv4vvCE
i/oBmuzhQIU+uVanXQccXdcsmAoKfI67yYyRPSsnRn5MCXjvCVP40nd0YTHYo4MwPjRk8OR6mIwW
OFlOD76LU+QtZzj1cT+9Dol0JETeB/r/XnhVfKURswJ45wYIKCDUiAYtsJctZyRjq0smedtFw2Fo
6p9rSQ/R/w+mJ//9uXWDNAQnnSwMjqjmFiNbiiSFHOK7DB1BA5+Py9ydW8mrUouyTZBC/xastrt3
5yK7CsY6n1vTDSMZgbMeBt/N08RjncFGH62IfiOXPrmtu6I3NHQjXH4NyZy+uQFpW63yzY3Tx9bB
568e8twvIWQX33LpbykxBB1WIxA/aO1MGwVT6l0GeKRkLHeYEmtmkECDxt6chehv9t2lcN8zQ0rD
q4dU3FniqnZOtXjuOJ9q9AxQWNH5zyLAiyR1vRxV56vw8vFgYAo2pe+AESVExjIazpr7TZLsBsr2
vjDFA+DCvI3TdjkYNEw3EZb7DY78ZD/KJm80wFn2EhlwdToGzZhlCofe/n+cndmS28iWZX+l7b7j
FhxwTG1V9UCCM4MxS4p8gWnEPM/4+l4OqVJKVXXetjbLdCPICIoBYnA/Z++1cbqco/HLmJbGkxxe
ygHBMWAx405Egnzv2dmgWao5eugsgoLMfG8k/QSxxM0pg+FpENBrkOLdcRdjKPGnjbnZEdSQSAIw
tG9dQ77Pz6GOxGupm/PeHgTGuD8HZN8m+D+3wM4UVOZucd23RMfYffSk5vkkVbJ+rTMiWtJmNI86
XdaFJici9MnNUC7Db32XRG2/N1BJnNdhsbgZjAnrgKnCZxwrjU3sOhErTJ2mbovZuOGywhoWtpna
HBbCryR2Sx9XflFiM5pwoJYzgrrYvZ9r84hXor6WbeltWtbYx94O3CdQYps5yT14F8mFqxL1ZqX5
oOlsXhTXr4Bme2rhf7AIMYdzrx7VLsIh/OtHHbEEl2CY2PjVb1ESvc+l1x8GBTSSyqvf04VkPWa8
jb33TuaglqqI8ixKxPyaUHY8gOnQX/q4ejSTeWfN2ifIwfUumF9CL+wPIRFWNNDji2XN5sng+t0o
hZamEO52tBk5zi+eIGYgiSpJNWIJfIFbDVzQ1MXc6LJyQ1JETD10ifeNCpgRjiD/AS0JkZ19Bm65
auarwzUCRmh79xMSlukSTYooDkt0qILxpYklLpWW2/qga83JbQxxJSMEIWGKn6cYxYdMBJ9nOllI
48kb0gozQZ5OJUjL3Ds3zedt0I3QFhrZXcoSHp/OBXxXaK276eBmLssIcJ4LL0FgDajSwrnvmqR7
sPueTrh9zOII1jYM4n1Mt+YBIjLaeBRXPijDkbZc5mIbjK3HXuIhtaW4yBo0fSew+YbFG6KwOd0S
K/Ju7RQ3ckz2a+PY6uv3JBOz79KiuXbsLJ9i448WjNHFXIRpHFblvRx78RaW4o+6gIZPQf7a5RTY
vHQ54Pb1IfZHp3XlOFUdHOyQE1YPvYdgoQ4IQQqqW4ObpBM5NpyRiwhxU9v1erMOQ9q9C0yvCvyy
fFn9dJpjO/uyFJ9RYjknO28PWH7n+7rIzWucSeanIoUNN2ItcGMc+nMwQfwbyb6oga9tMc5OvkO5
fUtDzD4zp4p9S7Ozw9gaM0gOK7tICO4emX73YyzBtdM5I7oU2tEoVElYx2jQtWDGEsNMvtMLKxUh
FSbZyVJCxYWe/nZUt+iVr0y9a6IN6r6PC6Tbq38qc4yeoFGqbXgN3cPC5WQ7hHUDTZlQ04DmjRW2
+cM8Yz7TDSBl45J9qjv8eCt7yqNIXE8o8Mw5sh7c0fnSdrSgamP+w9PNW4IxGWzNcCaPgxNhSB/g
agfHYiDm2MiWPSWa6lhSAd8mkLMfyzxazmlX3OfTMp0Wwwgvkxoi1p2GvhTX1Wus1+6T7dniIAhE
POF3839yM9uh/gwRGnuug32gSdFsTyptryc8g7l/sHE0g3NUJQKWEAv25ej+YdvpdA1UXaU2Crrt
wnewk3qduKOG1dwWVPN+maGXX8XMOSC6I/V8BW4/SA8QSNWnCXBDNMp9wbzSTEYNEyjcjHVJ6GYQ
r9Kk3Kw9DVOPvzRUQfdhR9e8r3ELNlZCyp9lPQ4kTfoWkOk96tZoq2nY8tylDK+uPh9ycPzvNdNB
Qx2X6St58l9gVBIKRMhHUzgBZpm22OE/o+avxDGVjWMSudT7nProxu3Ds2bN48mgxY+BAMc703bH
tydTf5wDofmUkQ9xGylKF3lWGxdjQu50+aOWAQnKwwklUZkeV04VIgTYiIaxwYwYIy0f9ZvU3zAe
0AgwSguF3C0BqaDEuy1aFqwOE6TXhfaKNpjg2GmWbqtA0MOjDH5MqWPsLbifhOzFA2Up+h+tRbQQ
jAcFRaCXnFXhZw3ZzrZhZs4MCe1MakMQl7WORYbYjyxxrXexCJ6iPDi1quUaF8vS0Gk177wiTI9e
WHxAU2vuEwIhD5W5PEMEgXufRNZ2on2T1dSlWwXvKWxzP3ssVlZMn166usL0LJAP8hSyC8eNBJeM
X97aV6puT9MOiHuhfTTh2yB2nI+6nVrX3G4erNwyjrqqJ45oq88OpjtpiGHaTNoHkzN27zXWpzXR
UO9QEsYwLzWVJ5KqDAEUrSGrjjbZ6GLIIFo1jwvVpWuX5Al6P5LMpnqyDsOsHzxrcu+S0gQBS91h
h157Ta1r4ZiMRgoKjXAjPyNeph+Kb+DPUtiwj5EzxB/auj/TMIt3WiqHY99q07bIF1gjk61zSyti
AO+GXzq9YMmMntBq+11QCXHI+/zCFcy5k2X9lQYDSxYEB9u8wfmRD/JbUpjyWg8py3RjeManTCGK
avOuHivz1UWPNbM6vMrc03eJ2X+OJy3cCrBr3K3gZBolVUN8Yvu21Mu70OKGaWjgVuLQO5aKXVTq
IUL3CTipB4wJAVy8zWlVXYp5THwz64urCTceMSSAhHXAgOf3kZCcBDQ4s5TwIMU6gs2DzWfoW9Kk
5QL6prw3bURGgUUYIT21Q0e/4gkW/H4wm35fI1rZaW5b7/qKf8hbxLzN4fTQm86Ha6X4t4mJUlsP
whPxSTEoi1ccu6C6qBjzj8EiX2BxiWRYjo1e6GeKosuZvKxs+GgiJTyONiiyupySZ6Rcw1d6d4RS
kEt0xL5BXpGy5Vve9Dogc33OR3T8+NbywvoQyRd8gQ8gOPxV30DMH5YdM0F3QRduKKqPFgoI1Mjx
cqdRCvXl4IIaD4blYjg9Ou/QfIlBrdyRPTQDy0mHY5fbPU3gINtRwERkgkEht4dna6YWVQJRA/Lc
f2pAumzdBljDGEfZc1LjjNLnYthu6aold70a0pawvCRpW9TwJMtz89KOmTeAIZpq61OySD4XRfrr
0Br9YS0rOwPIbVsDByqVdaJTiR1RYsb7wF1QcurlsksXad0GhcR3JptYDbKu9qwf/Kay22trccVV
h8nalyJpLbmgDLg3nbd6MCKOJ/ihljISYcDAMBHiJuzUEOI5O5i69YmWNvX5CevtMqTtNpzj1NnM
BBCiICGfO07DlLsUxfuUVrfvoqWH2pnTdEms4qy3pFVZeV0/Syf+bJB9d8yHwbxa/fCaaqQH8Rk7
fsnz6ELbn8bSMx7jsNg3GWpeHeTsY4DzgMzaB8vykj0Z8MlWtwiT4ApdvphL6PpxZTxpCluVdCSg
tZ0kpboXly5KHJXbdugjKB65at0wd3/HDvb2rWrM0lhI/KVbpu13S6yjfLERSropqzu/5xeu1Dma
K2FTEoefX4qay6Nx1Gwmwpqbt9cBQaFyg64D0SPzvo5CpERKUbgOoUm8VmhuOYS1oaODtBjjQ9hh
MF7nHtytQlp/qLyWOqe7zFBR+ufuSTaF652hvCPQjsvqrnYRcAxO7O0oK5GbE6dGcMpVQoBaZ+CF
Z1psy+bjZHeKeKgJInQBIJx1tTRZH2XeA39g9aAVOUZnrAShlo7bgokBDVvMdzkT+g2+FHPfG/To
CYqjHOnGaNyK7FGHkn9kcQd7oCHTDezAl1oVWdeZhqb4u/WyXKSM6nOf6xcS0ef7rPcA83vGy+Jg
ylLt4LUxLCSpX0llwmFQqvEhxmOume6L7iImrZHS+INN5o+TJvoJQDZKU7zJi60M1U76ljrVH1E5
pdfSbOL30o3PXxFgd7fKrVksNOCuXclEy9Ti/ZIHUBes9v16Tyk06MLMrNwnstKzxW0v0CzTMzyF
6glJk4O/lUDH4jI0aXfnOu+wl1inqFmanNNxeiBhmpyGDJcTN7jgLIyh2I4Ck9dP5KlRph36Pvsh
khaLQ2sZv4sZ0gRNmaaywdZJJzRJ2mrrcl4mAfEaNLODRE4nqI736wKtK6u3dImARTZTfyA06a5j
YpErHZauVp8u6b8z2MkVJmf1sCTnFq9AKoaBCWv4urKYmxQx4AD3mXguUl7GlhUCZali15DUuxd9
6j6UJQmONjmePhKFzEfZRKnMw9gfc0MIVNSkJeweoDNLjAP0yXa3qHoi9DKPP6+dTp77SvQl/ZiM
8v46GQDPiJqkqe56BD64B9wSMnOj+4YXospFxo9xrS2seFchBSYVkMM/Nm0l/QBzN5iyuQs0ymld
NbKzu+nBBdm4i/hgfFt/xOP0qRbdzKIQezxumo9dS8IOh3BCqh6/29qGfptcDH6hm2q7qGvx1kFC
rrTpgx3npyqanFP8jaJNcLHgdULHhJMJRetz4hGi47oUtvpR5w8CVoLEYrlzvOFzbfanSKleCmFv
sPZX5yQ1s30ov0E9aK5TWRTars616LHT00/NyEV05I60WRwR3iyMPTXwqNS144tcEq5t5gD6f74v
TPrAeH0EwJ5i5lxrQG/oVvTYFsqDRyN4n2bpyQ40ckNAxtYVmb1dPpR+Z7PbanIZm2JpDqz8B3/R
knM/WwRQxtMnPoqxZ2268+REBsoYtXd6U7oENucHEkRLcF0dJme9I5ci7uQmOtnqfJW61x7IsWCK
tRZjqQ6eU2BfSI9ash8vSU2VIk5nuNM6wIykvXfBoTE76rPrxJznqjeUJeIgj1kK87tjBDlwlHQV
WW0Pl6KULOmOq41Dshw+MXletrUFwQ5rxbBzv2sRaVPdwVZ+tdpwvjON8UPgRVRp6sXYuSrdtuz7
Z83osqOx9PGpDoPLuggilfmLV47aSTS67tPzILWc4O5sTrW3CAkYSHn2lEQZqfN2S4SgLG6pl7Ud
7qzCrRakqa17IJnroQ6G4FCn6EVhk722BrUR3JzfZldr31tl/56KKsUQy1r2iyotBuZyXyIaORkp
cwFTwXsxWi1nrxT4lSN697REvUOMduC2DgXf4ALdg9SIfBsltXk/tboBLgckVabTUR7F/BXGTXLW
stq8sS7f4gwq78DYiF05carliAc2YTUOlL6ZUui1vp8VuXbU8MR4dIW3TaS05TYcRkvJk1IjvHM1
fToC6C6vWSTN3ThL9KkKBdWgAji4uvcuNbvxTluKY2wwsyIAhjD6ZsjhK4j0Kc8lC8UwIrJGx+Oc
4aDZU2m1WUk/OS2wMs2cyYCYGuv5SMLfUxhglmT3E8eUU+GewSfjeSH+0hbKKp+gFeJRYVwmpx9v
hsodptN9wvsvEMsN+oGFAr0Hgy86HfIXLH908rFJJklhb52oUo5kFBC1qE5EG79AeQt3zZ5yWoR0
T6n2ilvg5ejPirx6yOzyziWPRkmKiB81HPhOujD9IDVY4ZXJ+Bi6+auLIX5fLHyxk5J2Nl3/cVWe
oYM6BDqNGRW6AzSdJCENXjElj+5soJzceglUBCXs37mG96IPkTzEUCowiSDaR3aLIynAPFeCOydI
HOHmeYUId2uJlHisgz6zArHQ88xgVpGglVvHk1JuQ81BLWoDmECNzB1rRD2zDihimmMK8uRnOWZ9
pNsNEUwBGvfGITZxpIl1zJqFpMPkKfN068PMkZOwvPSH8YceDaA2Mdc5jTwkpfKcuC6NB8J+dMIy
zjSVTz0ui+1YMo31Ophc61AnxJFWA+LjVddgeBl5M6FDz1RPmKM3WooPqBn32XReKxnWIqYjRvVu
gz96AuczsMi1C1wGdGlWrihiaCIg2uQwF7SguLDeTXHe3lOVtA5SigecgPCBXfdWmZN3c9xY4xt9
013wxhYlJOT4Ut5ZmvFJSzGqFHkegJvS5DPxYtsCwLOP7AKvQa0AlWphm6ol7jAFL+agz9ZWZm61
n/UxvHnEDOyLAsJ0Hz6jK2ZiZWmPqYW0Jg+Xd4okeDDDlD9ECQWT5BXLAbQKT0uvLfP/vTcHxdUN
RmAMcnhMEzCVQ86psXiEx/Mt1vssL/+olL8FpGZwXh9Nw0Vf5QmqRQL9a+Lajm0I9uSpZUZyT3hq
BiZzqS8k2AzPFOXZywVtOqRAIzmvJFZPQYzWvMfb12awAMzOGK8j5965SpydhQB2kJ5+6B0jaMi9
DBw6c/qHZo7yS/fnsODx5BzOKlxYKd6o75ZRs0ACoc2aR8HOfEfKlPlA+Kr91CTZpkXbuJhlc3Pb
oL6tjzphbfoSd7QHf7FGhCWjDWIIax/YsoLcMaXOrvEogEuwVqzkg/ZA1EzASUUD5U9L44J9nAjX
/MEDA3w0CDCbDAmdBXp6fypNsiddYSMkmqnNxdGYHqZ4fBmx/53XoR1J/Ejl9K4AVLIPlbtgHSKb
um2dZehT1HOeAt8nTE2jJKGurS4c69VDKPWvZ+U3t6CmjKbCQv8kw2QvA4j7uNRZCDDB267S6FUk
PcNnYkWLKRe/uIXiY3BR/8hnDaoge1jvKSH2eeqnLMeJtwmS+Lj6NGtVuEeSRs6vmZY+zN4fhtyu
y9wDU9QbE07Jvx7V+V2UdR+bbGwxHdUWiN3Cu80eerjeGs+dbloc0FiJUKtEWw6EcbtiJkNZir09
wglZN3uOwKZdhnNRuQSwrkufYYvL3jqn4iqHND/HVWBK9DH0WrsYZYehpn0/BzGlMInmDHwMPapJ
7fNhdUcK3IajZTgHTTpzz5dO5V16zCKt7Dh6XfQksYTQxFtclnfdR0nGwmFqSfwEOOj4tFcg8Clj
PCWq/Nb0b3zVO0H0831SdPUTzfNvRZvKQ8N95EzDYFeGHTakib82I8HGT7ysAO/SuYSlsMjxcWrM
Z68FldfXI0T/WKOJsIb0NCLGWZ7h20qjyZ+oaO64ew1nEbXZYbWRRDjamWynp4kZEVUGOsZlrBPx
MHjnaW2cZYnGKShaIpzc+Fqqwe6rnQ3J8WQp4W6o0E29IOaW6T1+HWrNeiLRdZkQiSJloQxCdHkl
8YcV2pYW2v8dVeqtnvTj5btDLDcFFfCU+yqsySuLfP7ttj9NOorhvnA9LIWyIRFuWh6cMTYvsaHf
t27s+uBLiZHTgSg3SqO1wMTwEcu625WVtCJCyNmmk5KhSYqM3HIJ3HGqCwBK7TQZ45AfVRtnXZH2
6vLA4pb7dsTbUO8bz+uQ5PZ4tpfxqQbz9EsTjImjt8UShopHzS80pfhLTCpzoow+jHnTkW1hWFtU
IAtWXk3eBi+f9gFy711lATKDdUg3hSNvH1aYkVqFy0ZqQRNZDZnhDL7EFsJpXx0cNSdcCgjztkmt
blOZ4ztMt8EegubZFln44KoBTh3wjXDRj8VCCS/D/+qTouPeJ6ndbult486cTOe+h+ZrOpQLwKdH
u7hD+bDanV0Qs3Q9V/tz6IyH1J6fbKOQ1yRfrD2fKNo4E+bNXDOeQlZkFy8dGZzJoSf8fo36WJ2o
FkBqkj5rb2chZD2ydthETphcCZ8yD1lkPs/w5YfNrL7gUQ3BhLgGFkO+I5mBijEds9WVI1SVpRmN
kXYRuHdEAud0SbRTkIE5VkzcgcbDfVsHHh11p9gXJuci3Y/iCbFfdCzysdgGkf1+MJpHaPYNGQVX
g37ZZXWWk+AOP6Mn1dItgw+x5or9UiOEdEJc6VgVAxfAJ6g8S/VS10FIPmtRurRXFvSjhrJLrgCV
2ERC8v2W0hhkiFQ1rj+uoG63m8Oa8OAhxus2LoE4BGJ8WHlrP2OkpTt/yVR3hYJZD/ANrLYVchqs
A4IZrl/TiDO3506xo7WAcyYjCj110JzjqSAJWTNNjAumdxnpZl5MUqboYe/W1OWfYsfQTSixBUu8
DVbhPXMs2w9K6rgRJwg3cHsBcyCzD0CE6MhYSIZYAymdZQc9O0BWlQbNHwH3hn2l/GeAhEaKMuVx
ak0i37hqUB1zcTwSFKL1mb0zDGSUTl11dyG2G9I5SMi1B0k0hculBjINVUDHJZqRqvIriZHOPq9C
8vRkjxC/g1dUkKyYRZ8zZCygN2L7Npax8V3OFtVo2tIW03I9muFRKKODph1iM37KnGW4H6VFQWo0
Xg2WlNfB5sAoAyO857B97YL6QxNK8WRbRgExR7dBD+OV79BGbN0wNg/WUnyZZ47WgaRdlNg1WuK5
Vl6uJjwIjWvDapzOep0UPp2zdJ2IxFE4XcPIxTg9GtJfvB5rN63p3VLhRlrAlSHRdSoM4sMECUkv
KA/JslmOgRPvK4m4fx1sdY2ymuKd6FE45G2k/sicH1vidkcXzru2AGxOQRyd1i2+pMdEghszA9iI
saFIclRKugXLQ5dx0mdaXz0IrQ/uXSKfUCkiqaZcXhG9uGUCNVHWxZJiJNQFVPEWHGp+JEnzcSXN
dMZMprZe7hzQFbe6RygbVglwcSjjzQDgHppiBIyFzsWi5hMS1cTFqc1LSP3/uCJwTFXRncR0+XuV
m7T+m8bNNGxpmpAidHiawv6rqhAJGB+3qbNDhRlwpBdwdIgg2vZkLfRz1T5kUv9ShM0L8+yBnOeQ
v2MBlORHbkZidV1fUD/N57aEXd8PVJTrAeBZpqec2LgpolRux4l6OyuYYM8Kk10qWZYFEXYVDnVb
TCdzZN7lcIpubDTMmNFBkSNI8jUXBjO1G/zp4ZCd0+RYKrtI6un0XSObZG/ydc+TwxpA+WzAWLQ7
j54PqEYuy/9iN3m/7SYb4gEVbMsDYOYK73fxZdLpoKotlmY6CUQbWKD+oGR665Bbw49H6ybTzJlc
vjOXVbIIVbdiHezS6LgkDY9Jp+rVbVTdW4OURwo7XN31GK8TPQFuEJXq9hUZPG5ZcTgiOqFvTz5D
gqimzqGct2B+wgLhWK6NDWQpbtY0Mvu7WUek5pHIsVtXiK0ygFwToSVvHXOmQTu3bXKhV2W9wHnG
fUuZm8PXo4DHBKVbS9+aE2z/fs8Z+u8qSls3hW6pnWfYXM1/VxNL1peGleTDQaJHRWI432w1VCwW
b4vNJQNbgb5fXygd581rmS7amtOe16ETaff90bop/3whcxfqG9SofYHV+3uuOKpSLBWks6xPyT/z
xn9uro8Qm1n+VObtdt1ch0W9SZscdVrjZ4u8FHsbh1N8WYdM0j8B8sotVXniJwVo/jn8fE7ctwb2
0fUlkWQYAwTSE1NvnzgrtHtIFo4vFPVl3YxhUDqIobNzboJoXJ9bB6/L3dMkqj+g72zshHp51moc
9XTpxLVvUcNQt8L5QFpBvdO8OKStcA1aoAhWg3nIxPm4RgyvT605w+vQNJDAnVS8/+35CFr39zhi
QxByCMkTPcefz62/uv7GkjTMI6kg71YkcYRy/Cy9DBFej7Z+UhLs9bn11Z+b2LGwba/b3x/+9vq6
uQ75Aul4ffT9feqxPGV6tmUdmNy5ZICq6kaz+Dp+gC0NRhplapgNClD++jA0lDooo3c+qN/5+TOG
4pP/3MSVeRosyqpho9JqFB+hp8V1BexFTzfQAYSqTYfLXcvUN0N9GGClzcplulKLma4CGfwWnh0p
K+q5ny/83EzUC5FlDDAjjeycaG50M7LmZpQFN90mui8QBXFvz5jcio51qSUH1SXQ6+/ZpKGa7mnx
ciQ+Mz4tis39PbNUPVo3WTwUgAtdUvfsL1zk64eZghk6RlaPhQc1APFwi9p0TsCfqGHuMpYiQRft
AVVeQMrLYwgA47I2uSyPSbsiFMrID472rUZNuAvCxPQz8g8fcpXTQEokhBkl416foxY23P/99cL+
/YZkC49MdsuxhMMU3nKMv96QBPwmYeUs3kTWPOSAm75p9wtgwWcmuOF3jQDW5oAVPye9UgysA2xO
wJE5dnOyj4zAJ1TuxyvVUGOIIiMx2dMLp6aV2sWRBS3KhFkXD2NbiQeQ/Mu9bjyvGwb+/LuxjHZC
FbfXoVUdrFCVqv+vmyPO4U1scoLX6cvk2tnXyEQUiDNfCfDoskadZ98I6PoxVBFK3w4W4PoUzPMf
z5vI2qj60tPJK/veVsS+1VpGecjA/EHRLWRNYV0yqCx5aaH5WNS62KszHjJ3mf7Fnc/8H74PKREo
uY40XaYIv30fs+wSujOWdYiZbN5y1zUewxHjYApHJUNz87g+FQEHuhRW8/7nU0kZiGM8oZxM1S+1
ugN4gpk/d3falINSKKxdy4Aj7jQt7dko8nQiq5oX6lxOvZ/Avd60kuniLy9xh273RDFMBysfk10N
ronePXDKTaSy4LzG2/39ESmVseJXGwBHpA26xRCmZ5ueK37bA17KjUt3G3kogHU22Rd9gCO1DrXM
UhWZOP/YXp900oiwCLRZG5fVxZ4eQIQoTs9eETk6B3Tp8OPWzbjUTuDQiQVjPq0HNNtVMmEZxrQy
83V01yfsacSsHe7VihBRdUNy4frCLz+zPvnL60HuBcDvCnfXmUV8qFGsHWTejW9ZnmJ8iczXTBrW
xXn4F7tK7YrfdhW8MiEF+j3dkKuz6BfnUGDNqfAG2zpwh0xOrPyyZ1ASJETr2ZcwakQJQpsd01tY
WJOiQSJR0J6Er8KcHwAAtzhHY8LrwHnFT/OReSCTuoIWrZeZGH/tihjlKfSniXAEzg3r5qrBnBOL
SUVyMybWm+2EkL+zSiWCUq+Kxyh2l19+Ur2DR6K2xZT9vsiS1yhK7FOUjxkByjy1DgLZwubv946r
5tK/7h3HEDr1BsPxdFJliVf966Wt6tApD2GADrwrkt3PG/N6s53Z3kYaBXe+t3Ahr5z7+fozURTl
dBuGNz2xkJ07GH7D+Q/C41C7JMvwQigtZNk4aa/rpoUwzJdRlR/WzUo0LjAMVLzrpqjm5abeCJPi
8LI+1YUf1zfDL/I/v1mWjL++GQi5H29GLNhyo6v6uL7PREawatcG3cmghxu7cfsSA8s/jB6riake
2hdd7xEH1uJ9WtsjYon5Vlp287z+aN+66SZtalK51Y+GCUbi2QiRxKo3yrFsIepTemn1qhyAjNej
cfj+RoXhHW3DKx7Wn3Ur1LlRNonTurlMM7nxeh/466bQBhAO+J++v5OpOcYzHfD1NZ2e8+Hvv3Xv
98sHVw7HEabUHRMrnW7+9q2rf86ZprAmjqmAi+wiOFmHRImnWy1+61gaUKNCc4xYM0XcSzr8U4UM
9la22CY4mOAr2V35OkQBS+sm+eASLnbG/GpvC205enCBbQOwO+Jl8sZXEcP6aLBburokVBgJarw0
yJ7RSwz36wDzZ7ynnSm3hcgg4KsXmHYO940aurb6HDu1H+NKPdUq/qrhsLqNtTx7lP9AUPNUZZQx
k2+ZHBz1HDFJxV2seRBNnPGa6nSUpRKI/tyskQ36fVJV21rZf7/79TQsweumUI/09q1b6gN7LGEN
Wlfv5sFCHi3ayu+q5ZnAlvI6lLW8oTtiNdEFzXsWhA3iKWqC2UTkVy2H94iKDwrF/kaxx933tIcO
bUOa2VAgW3RU2rGnBreIKFK5NZDjeCQnMUbDs4kNUucXr+goGIDVOZPu82MoYgTu68Hxb5+n/x1+
LR++n/ztf/4725/LagbVj5Tgr5v/eRd/blDlf+v+Xf3anz/2//VTL2XOf7+/0V/el3/+x8fzP3Yf
/7KxK+jiz4/912Z++tr2Wbd+Bv4Q9ZP/ry/+r6/ru7zM1df/+Mfnsi869W5hXBb/+PGSMtdJzoJ/
+/Xtf7x2+5jza/Txs/j3H//6se3+4x+abf9TCiYj2FSRrxjCxZU3fl1fErr3Tyk53CXpGCbNAv4R
lnxdxK8J55+8YnqeY/Ijjo67si3RBfOSZf+Tn/Vs1+RMhWqo2//4r0/2l2/w5zf6q2/wt0oBtz7D
tZgPcYHnTa3fL/K4/8HJ1CEdgII40DAT02NVzDaMBek9kg6KmKUwOQptE1koioR/MV/7zbsrJcsP
lz9PqD1DPUf/6z1GLjbs+SqwYRyCrM3pdl8n/KK+yCX2CpU8H88lNOcBPtO/uL/9ZlBV/zRoUom4
wLb4Kn6fKeZR2Gh1bi6nySa5MZlG9GRgkQ8IOZJdUQNlH0PqHL8cGD92/6+7W5h/valyIDjsbW6r
wuGbN1bb7C9TDl3KzOxTjHKFNNJr1rjidbAhk9hNaB9Nw4NzPmP/Ipt6fFjwB2xcnfByTcQhnSaW
Yvzf+//iM/F9//VTrfsCqZ9yT7vC1B11lPzyqQj+Br1hGMZJ1w0SFLSxHiMUXKRHt2X1Sh5qeiCi
ZISSkJuP8bDY2wpE/q7j86ICWSAR552gORUSr0TO3FZPBW75op8O3GGG3bQY8p4+cXYAYvw0u8gN
+yXmiohD2d27Zk2AUCidDwTORvnGdEvng9ZrxhG1ZXeqUkxj3CDc93qexocu15u95bm1P+m0JoWG
ibQb7E9dmJN0EDXDLjbhXGGvs+LtmGtgqOZxeXC9zNmp5fjDVBHQXgrk9zPCssdQjvPR9EoX1ObY
n6ckqx8H0/xAlZwCUJPU7hFTJChHkRW+l8wCYrMJj7FBYn+tA2rNfioAMwwtjPoyL7VPzcQUGiVv
jh7Etv2xl8Zrt+ijsYkWGwYLkLat1QuJ73bW34ywCz8LI8WyQBguic9A348mdJbHyGQqsM0NVz/N
s1PCpC6G4kDOlbN3pNtvERGNL3XpAVTN4SDf9aZG2MM06B7Vt2FByBGAjiiqDKhG3BMnTmLS3iZp
mG5S0FN2cy16qhUy21I6BXEAE/QHXPKfKNLDPNREue+9aHqSZMveoao+BoRlHIxYn+7zLJ+OXp54
T6YJKMfARrfxoBwZyKRK0M1t6hJghfHLxyMKitqN8A4XMn/uUNOcNc/7UKTz8NWZDHGvmXi9t21a
dfUe87tHRmkmvuRB5HwaHfJM28n62ow2FjJN0vUOu29jVFs3XQj9XeQ0dFKNwr0LKyutNhkq388c
EueBqe23Hj/ouxbjQuDXWhsfkDaN79BdVK+0geFSqOprXssHm+wDVjltBlyUK31Ea2kie1cfyKPf
EODwDa2d2BB+UDkbUvvwxhCDsqWb8MWiwY0EJbF2jTsMb81YwMHD3rRDkqDUmLqDx6QgEURp3Djz
Y7ItYwwjsQGioCYUrJ5HtKpB63wcRffiGOYMZDZ2B1XE+FxiesQTPxjLABdACHq1bfI1HIxqm9tU
/GRA76gOFWM9nJDWzUQngTooYFxN3pvdzEaydRzaEoWZuwgUulh/KVDrAloyjYoUeKq3A6tRl/iB
FAqaHD3+thTgTlHDOamZrXB8U30JrD2Kp4Qci0Y/tFlbnA0nNF7pQHRnziv8sFXx5gLWfDUKFNCa
0W51Pcj80HNucdO/JjNfUJM5ZzHk4XWu+Jzkw9Tv8xyueZXRD01dIFGg8DdWVXHa6S4Cal0w3bP7
0j6Yeda/jjhYw60VLyLaBFW7HGKw++9opwbXMmksbVtFRm35s9ViOHC196Jmh4UGCSJDuhifWl0s
NKCS4KgBSKbM32HgM7KW3PG854Q1SlH52f+h7DyW40a2LfpFiAASyARyWr7onUiKE4TEluC9x9e/
Bd2JWGKw4t1h325mwaU5Z++1q+iHr0u2rBKxHIkIGFsBxwTTq4YrCwxSxiANC6Dl29jrF0YljaS+
IbN8Hc8u0eu5HKDiGyrhPsYp8WB+T5FAxV56SU9N3fEaDuR8sK7kyB3WYrKr717t2quyhayfNUDg
cXBg1y1aMCEOZlhE5ebGlcQjdJomKTOMvvD0iNiLEIj3cBjeRz8MDxDEYQpPRf1WSzPe5L3LVrFw
hx+9aY20ETEmRZZEAz3iOw5rnkA2uqhF+jqjsOxDetwR+weflCIhgilOQA1KW6Z5ZIx0MtWws2YK
1BsAZsUSmhQHuwH9xZ2FCECtDOBoN7arLGLFHLomDnW5Qz8BefUBL9+UsnymbfLG7cquy1F1P4Cj
z5cTffxV3KG/1UHhwlMBqgXrOlnY0eNOgbf+gRJvuDDr+ntmFcHLpAkb6dHOY/kJ/AqGmjdvmOAS
JMs2B7QczOTe09BME4Ot/ATr8K41TDwuTgbkL7emo7PoprpMRle8/f0M6owJneoNb4GR42vKr5Gu
Iyw3cuJu2VR78Zgf6V4Ma+Ta9YYkZ7SfXXNFtGO0cQObwhcW5SAmNK7mKtZNTVRFFFv+LmbO3yLB
ajejwJpElQAr41AiUkoqDplOUt6yaVRgRqfc3wRoxhE4kalndRU0fZnXiCAzuUX4zlcRzQP0ar86
ygTHqgs1A6QDQs+tE1su+NOB8DuJO7SLgXkbOZRj1qc7iowRBCXZU5FKx03pFtHvVGTuVdh51dWQ
0+luAufOilxCH2mYEdNlbbLQ7UhTE8j8oIW/mRmIg5p1+SYJKv1mj2Kh8tQG90s8t0o5q0wRJBEz
TUOLGptd2/EkpnbyVzh81droGSmVP4BLvZmT+1uFRrG13fo/1dImGi2KyKCFLkYvg2zTtnX+s3Y5
jtMH/V4tLjdpKrEhYuv7lGGg7A39jmItuW5Kad8rkXAGD0y5aynBiMArDs2kYdq5xu+MhfxmHNrf
VLMXzDF7GaHDYr8QndewRt5Yqv030Xl2Q9O4pj1VFenPmNSmdRdABgsFmZDscqDH9BIfbOs1eIJa
ZnWtyq3uiQgxxcKFHLN1ZcvX1mvvxIBLHOPrUwxZYDulggRf/EzEafX9xqWWBMQsfch8pmg/cwL4
fSRTtkB2jlZkBpdjOT3BY9QoMEFJU93k3oJCWLulzl5DSGvHamzNezFiAvUsTtd+rys819IAVTdM
G9dzHijgP+Rl9RKXRrkyff4vhMtYSGFWHaW1qCxhG6wVNp4104F7SzxLsCcxq73AZwQYgK+cinzP
ZUrjFQ/DtM01NgnPUdspMutNaKXTGkCBtfVosJPXx6dgggJzjdeCHNtVhJ6W9QYXWzUj7LRTvW0l
tBMTj95PK8Yy0lgGlvFY/phqJAEFkWr7sivwbpasMDlZhmBK9CKF68wdPeb3gNl9FQCSr4gnnq3+
t42zAguBTi7zTr4mPRxZbcW/wKz/0gqPl1Usgt1I9PdU8I5iQOAJ7dPnJG0/WfDg3s0qwRThxdXW
wRCzRh3KnU3LA7Rba8v8NS0nD4TIARam0oiKjV0s80LnPpd95rBsUjtXisxU6WYeabuArVzV2cdY
Jy+NWQYUyYs3lelsL0Lw6KEYfzqqZY9TABVOMoKVIn+2byiu8c8m8uA6FpTlToR48+X3zsmbPYAV
cgrz8Vc5MLUs9PpHywz2TeR0W5Ug985FcFEPRs2qPV8rJBfwgh0iBNr5EfIR/8mAcjum+1uljVpD
40yo2eQ3mNmeBlzqq65C3ZEaMTscgVBRBIt6gQpJBNp3HXsRKAV7eR8wigEoRQi6EPwGB0tDBDmo
yJgxKQSSdmgyNGSX+jKSSCasFnNMUHfAEDvjZ2lj+bZVH9z5SdavKZIqxhTmA0gwFBgmavZ07h5R
yLnUktKRjQd/Yy76xyLRAj2+ewEgZjwCOY65fYONX7LHADGwPhVG+T3Ol1azxc5/Hpk/UYM6P0ii
9y5iHOpcGCqhqJz4Q0Fh8zbwQVEHFm/eWOsjX4iPvSf+lvl0CpwuSd5BCQRP9Rzem7p8IfbZXted
d1m2nb0mhh5TWydqYPmg6Vp4fI1GYeLPRApGTvvQNj6N7QFdAFaOYJOV7uUwFtfDiC1eDa4jN4HR
KJwmFTYQKB4rrQpn1Usj3PYF3YPAMzysZKmxZu/sHoZyoJlAY2nT9RPrTka4D3hCLrSJcB1K/UsF
4hcwQHwwk4swXpVQZDu/vlFtWr3Znp5M8AOd/QLO+qIeIfR79fw7KzM4u1lJBc+Pq3pLBk+2bkAH
APIkmXOVj70FBVLkh2TsQARlMqjWuehw9kKwowjN3g5fa0yiUYmVSypJpHxdameXD3a0kmYzAPxQ
CYFDc+T+tpO2g8HJGH6CSz/I3NexbK7rSBbX6ZwJNPfpUufiL3vdjCQuy6M1kFfnhi5GvpsMoIqR
M24lJ7WDtDh31hqoJOexZDeHobf2KthXVZTu3Lm/R47Ep5V0YuM1rb8rGvme6/KhqlhPUF+/eGWV
3biO8d+cx3fxFLns/MhPnJrhLYu75oksjeu6m8irdFA+YDMACVgkhtj5E79ooD2A7sCuNzbxJ5FF
Bk4doxVBu3rviU5tC8QGG8+0WfXzSGwoH5Zry0Gu5zrtowHdPrEyav4czDJMYI/4JTnUtKk5rpX2
rSsvqtN7h5Ix77/1Upf1HiXq8KNyB7KFTAC7fD3OdgR3qzZuI7x1g1d5ZWl+WhHMyaGPgNMtDphN
MZdwECtV7VUqvK1yeXpOb09rUjisfS2kcZthJl6FHfsvHnaxJxvtxScADiIgkiyjZec8k6DERnD2
oOJlxpUo9KVgc8jeKWDOSdhPBbMRQcs0u201kijQueU1xZbsVnDIrkORPGFNq297pwL26RgxQZB+
t5x12BSx5Rvd4jmjTrJpPftNl3ACKxuGT1Q4W7tU6ls6BKBrFFK9dIF/pfGy+dR+3l34KaauyAyh
OcYu6tgRsI8XZt2NS3N5h/P2yfHLasu5ONxWNfByXcT6aFC6xzqou51lc4opvdEnq1C+lTGSugGU
KZLv0dv2ZZPd453M9u1EbFPQxAFKyVnDtEGtPSS/Myi3Ra2QarL2bVJEyBzEa9r4JU6Dip0fWzKS
qJEkE7sjSAju+7jdjuMwbueQgq03dUgCqLIf0agaW2iCb3Av/B2HEgK6WGzcia1Tgt9jZxbqLa7i
Yh2YLL8eOjqSNlWKQjyXGwoTmO+dJU6xM1egwaJ14TX3HKLCA+nST9Ktb13P8K9yVf3XB4mkTh/9
TmYj5XWzK5oqhAhPOR5VVwGhclFBQpIa1qOPwUraVbcOqP2spIITy+6iQfCjH0QQv3dESSMIgj03
a/8n0dcBvy+0NuDStlAS5Y5RzW3lkKXhQLtB3CJvAmoiKwRJ0xYtM/BZF7sNpCAyN9qYb1OJdDdj
6owkZztPUUixi0QeieUmC6Bpp01L/MOqDaziFi4SFknZ7nEL37gVebe1mMoVyaGXXctkaDfNCwzI
qzyMnpmNCQiqqHewI2B1aLv7cq5fKK2ixRUhwq+By6Rtnq6hRbFLzW/nEun4jKATsIN+8Gnkr8dg
/J6NxBOCCmF/Y0TTWhg+zuDANI525nPwzjvjkC1lUj/UCdlA+ACLJHgZFMtlONY/e5KeAGqjiWFv
rXf82PumI7kqdIz7ioziPZVZ1Pd0ro9JVPgPXQdVx8PJcmRHzTE0p+NqLGw/kNX3RAkHLx11n2MF
4+6+7XkNO6ciGA7Jw4DT1btsPINdUneBYEfsYJcpuFJhvQY0ka3jBrYqSwDqzLFJlpMSLd0G7d+V
6+AOjoR+C6dgRFBdFJwTWuSDXS/XBvrs9RDJ5b1XOahu4yHXweM4YY3LmMS/sc24M4z8fYyx65vM
+LxkTx00ZmgF3k+P9Ix9pMLvuZn/9Fy5RIejHEnHgnTMxCgurFGhG89aY0Vp69qUHM5VEXcXddnz
zTSEAgVl8a3rWJla4PLbORjDw1Bk5qNtG+U6wBe2EZZRb0kO0DjI2aVOpW9eeQOrqgWmv62bbpX5
5fU4aAKZxQSXPcDIR3HwBUemcY2cpaErR00I07gAnG1Dwx1tDrNyKrENz/2+S6HdpKF4pIp7M00k
EpEw+yMP8+8ao/cq9cWbFVkpUEb7ZybRiiUc4RFzGNmakzkVsaSkeiBHTaGwb45VKJrrIDI4JSRi
G6T6h2mg/EUvgjzUvrfpmB/6ecL/Jcf/elW8oo2OWNbae1r6VCCHlsB6RCIPVjYZOzpy2V7hBuKc
5xRbCdQfKmVzl5PmsE/rYrxQTi+hGbVE/g7RemzjO+CKegWsw9zOvL+PlJ5fE42AfxTlf2JwTUXp
orifqrC/7aL81XEV4B4aboIa5ioY0Ht1aX/hJWwS87BZwGSW3ruxdS98cIPsmpuVWRWkv1vvDb68
rXTqHo7x1PP9xS9xU/FnIQQQhQFdK1LP2lCXALO+sYT8R5nrxgBxsqpcArs46eSAqXC0BEDUjwjQ
EZ/OC+mhZAvb1/RoPeu7hwh7VXYNs67KSgM/d+btx7wevgVuE92y1GA2T/OYNB1HILsus22dCWQZ
3aDv6tbBmuiFPMO5XzUYvnZdPomjmv1yHdVzdGU73Q1kz3lLfqG6sqaUHbZBqmjOATtCeUQyY7Wm
fYEaAEDbqPOfsTuFm0GxlwOEws3AzchuMH6owwY4eUU4mZXMV4bTOu+pLijHtFa4d3Ab7vosIfgU
tCgHg9q+YwaON7E1PnpA1C6mMCXjPfJ+JoR/r6bC2Bc643hd3sZz9oyuUa9iVZU3nFKu2iL6pScS
fkPbGNifI8KL47LByzKTstQVE/+ted9G0+8xZFfhOg47g4yDtU083qFCSQtZCOic4SBb67Oq3w/S
fcpxVKxIy3nAeMgrHi+N3XEJX2iWFERZsI2lfr0ZpzDY+l18W8n8zaavyMENsdBoswvCAVyycCWU
f2bgGUk23wW+vh9UP193BoD+cMqqI1fKLVhK/fRK4AYX/q1RlUS2DvarHiP4SbmQm7yz38Y0rPds
e7F8SN8B3gRpwwbHvc3gJ2wwur/OICoPEUj0h8kNCIFw7Q5TO/rWTkr3qKt+uiK+ZroRgQW7D0Hr
WnoJMTEJYm1t+M9MPz8gOYt142LkjWS0J0viG+AM84izhKCsLHcPEjHLUrWNgUdNDQyA+k9rGU+s
O7RHFKDJCjG+QTVifgVnMKMqTYt1wXmU7aj6wb7k0Soqn102plc1DNPW9Xpjg9qwWOUmhYEs7kEk
arfYpSCgmdMGYLICxFTh9ntCbTWxDwmy/wasMmGBdyOAgXVUDlduNVWbegQpXdo3VWikgPJBipNQ
lyEbxA+9dyKoaUnXU1GTXutduwlhl0PNKCBqBI9gmsbHhkLrZWsE5SHPIQDAFQifioDKFSfY9DEj
dunFJDhj23oRpjvAuIdZ8mIppfIFPEAqaU6MBOV7/7ZOsWKBgA+5jKqs1naTzlTJJNU3q1Q1VVE7
vmUdBERZ9u5+HMz+D7Qs3xaeFL/ixMmvhZqdZ4pcJv/OUF1jWf5NoEN9E8ripbKm8mXqBSXvuUSH
z46EBYuaVOdiJx1F9OBrwDa2ba5Ddyjgc3rGxqHtSSBHnLYrZHgIL4a2QKgWNyLej+GE2ZIu2Htg
ls7rwFe2C4i8fp0p1MD8CHvHXPe+2fyMaufacZtyy3EQ624WNpdlLhaofdHzMrn+S2GEtbvkic73
oxMal/Uwiwcf4x7uAyevDtkYsBfvxvSt7WR9gca3XRXt1D8NcdHcoDklla9QxQZnTQjDwvc2HOfJ
NSfz8NaJyv47xg4yAKuxuxBp7h90DDOM9J5ulyUdhIiCiSzIKLwHmfHbijSBbalvbICPhXtweRwU
kYpDsCrY0wylkWzB8Rq7dsTHE4boXhJpdk9DErbUL0LgXeycj91gY5pnqcq0IbayMuxLtrMNIBf2
H35AsyX1+2hPEYqMe7zWBltyv32wCvWN6rYBeYFaUakyVmKvSHeDltFF3kuser6VPJk0PKhAORUB
vl763R2pEPtdc8y0PR2Guk7p1NORTI3qVwgdcus5vbFOTeJyUzu31pGvnqzCbNi1USJnc/qfU5pM
IKkCVNWxkacJa28MUZqHGZkNwsXGWhc1xNHcjVLixqVchS25u2BaeZUQm6wsAiV2VAzEIeXOomA1
EKCoeT6aVOvXjp1TG8civFGBy5Q1WrwimnT1KWujG6tSELgzZ1i3naWOCBZDEpWXAB4TSSiZiH4K
o7dIti3/IVZqq+Iop6P9bFbxIcCHwCvOT0hkKp4DYWSbnvoa5592ufGIi5wGZqNFsvmq6Acm5WyO
MRt47+yGqtUsaXZ5S20Z4F5zR/yteQh6h5MAUhjsozMhMRXa0HnwOmJnctg+YtndQTH9llPhBSVF
S3rEcEKoSFUiBYON+XVf+t8GPdYFRzguy5U2OTB9bEon7DFJO6jsoxkC16FYGW/tfGhXzRC1b7XE
XBJ5HOe+HvSP4uAv1RutcM8xkTgjS/BcC+3Fx1HHsJzoSrn9MXMtyWTucHoa+jbdZqYpi3U19nm/
rcQkJbyy2MKupCXw+kA7QCC+/i2f3ADXMhV2I8dlLdInXfl6SFwy3oAKxkAALtohLMyN4uDirygc
5xMRYkosaXLTIM/IMk5GRjdqOqhcEWRQ2GX7dwLvnsTsloRezEdDZAZ5LiWJo3Qhyf0ihREPXUdF
zg3OaKn/1YJ4aCK066lFTa29Ra35lwgBmj+eWEz9R2l77b09lfowpqkNDxaw9S/dgl5e2WM5ALwD
EvTr63t9IntbHrsWgonesnHNmN7JY59np4tVOkgKwU6Pht9Ps3fRO9n3r4f5R2jh2YvQRrBlxRlk
nupdSnrKYxz31tHpAZ7obAgejNjXF3Rm/Levh/r3TUY/ZPHtMCkwpnV6P0mOs2U5t90RjHUob3wy
ge7YMdMyaHylsrU5qfiJfGnRXcQ+2uyDyfzcrUpkFvWZr+rksheZEt0603Ulq5Ir9PLo/3q0s4lc
tdZxdkyzqUZV6yrwkxHUXMJcSIn//fWVn7xIy2g2znUXbRPKHgSNH0eLXKfv2NnAmOmsfZFjlCzd
nIJ0qsE9W321tYNq/MnZYPv1uCfvkKKoaivpKuxDgmfsLNaiv66SmK5WBnVtHxP+tYlYcVFNh3L0
THlGRfTJQJrCC3fU5lWlrPhxIPyKmQhw4x8RGKQ+ZEPDiIExZHNy5opO1GF/5gHTZg5WtukpXGUf
ByKZqCRXorCOfdzYOxGm4WXWt9GeSbB5GDQKHrcK3T31sXzbEKKw+fqG/tGq/zUZ/xnfVcripbEl
gbzLjfjrjtqJ547V3HVH3ZGKcmmH9KnXhsu72uaJ05JREmuTQMmxiWg+NmRCBliNGo6l49g/0U+e
j77Zi59f/6x/3mZL2ZgLbO4/r7WlTn7V7OUA61vDo7dUQzDr54Qc3bbrrzgBNc0Zmdo/ijFYVC5M
EqpSljQtYZ5I5Oi3VyovhHE0mPq9XRiP2voGCZCIwvpNDzYhhRbZVi09vs6SSAVQNG10GsbD1tKI
2uAkBi8tIYfDmV+2rL9/PRwmaYU/jtkM8Rxv/qloTNMZE/SVjCN4nmInrSrbisDI/hu6qL9WIyW+
r2/7mfG8kxvR+vGEdDmg7VUM/gIIuYMdmYJEQUITW3TJvh7uk6fsykWXqYDM8lWfPOUkq9HwFIgB
qhzFVdNnEfbuSZUXQYpA8euxrOWPnd7LP6pA4fCu8159fNHZGU9Rzbd0MeC+XyHJpMuC/OVSexk7
DE64IPDzp6bOukOd5EjQUmFRSjZIBG45qrP3OBKtSmDI17/rn5mUR6zYvthS4iJFcPrxZ8m+wPyk
i+AiLMIM9ltlgwLMKlkHB4Bh03cTP/i3CN7Ju9PYcth/PfpnTwC5JC+ajfhQipOb0ucw9/OarY8C
SUQrMn6usrB7McDUPn090ula+eddXu67TY/cYchFtvnXRGMNimpjYvrHQs8TCDBCP9hvVJc+Adjk
2gApvE74kDahik2CV233AvN0cGZaP53ull/h0SKhsrjsd9HEfvwVXRcFhTdJ/+i2o32jm20Rv06w
IgAxhUBA5z4+SPj6u3ZI48eRKtE2trJ21/faOvNCnmwA//dLkCVrAZ4bheHJgm0QvYreYvCPVdOJ
vbCcYVvG0biyVENbUYbpzg/q9oy7+497++Qr8EyHnb5Dj1azo/94/W7jUuI3Lf+YdHYFctAtd+2M
wk4QTw6kIqy/qbFRO7TMIckx8PRiM6M7T8znhkv5L5Y2shTPcNYk0Q8rH+7DmX3MyXr4v9vCMujQ
AeSrcE9+YJhnU5SXpX+UpS2ucRC0v4Y5sbb1VMtb38mM10aSHwXKCzS0X7r+mX35J18EZyKCymz4
jVzSyfgyjIKYKFR97EdD7igWmhzu/Lq5IVkvuv76m/jsWoXtLasOaDW+wY8Po7dUKwXdiGOde8D0
8EGma3JIzK2Bh/fObsdqG1IhPmIcVOt5qQp8Pf5nc6KHB5t9B9AkfsTJ1yBRF/j8MMS66e+JPJg9
7JGRjECLYnMpn4OUk61yu4XFF5nPFrLLdWegQM57hbxh8IJrixrG1z/qswdAJLpnLZtZ8c88Qf12
kIpS4NHJRry7Zm/GTzrMczCRBjybM6/bJyue53DqcSQHQMnh5OMjGMwkaC2kjUdqYeHFVFfmM6i/
ARdhlyzdRHH19dV9ttfwsBZgRUCstyjVPw44VVWA7iJhGgQTSPhiG4OgjEU2pSQNIpiB1mTQp3Rs
SclbWjkpATmZcNXarLwqIs+kt1+0iHPIIinqtDO34+Tme2yC+G18dkyRvJCnq1HqBH1FYdEH4ROl
L0r1OXbmXj4Dcju38J3c+T9Dsb9mIaZ6hlD/5N1jq4/lVgD7H6UAGpH29VMaeg6NWbdPHoyhJTXo
63t/stT+b0S9WK7ge5lCnsy4LimERNw7yBGmBJ30OMBsgKWWrWl0Nt9m1IMXsXRDLM5IBr8e+rOL
9ZBrsZ9lYkGz8fGp+3PVeYOUxiGkt3/RTJmEaBAH+96Lo7t8zrr91+OdrraeNPmfjUPX1P8zsXwc
MA9js8OEZhzYDd2Zca82RS+8byX+rWsd30ySDNEEPlJ76yC9+XpwcXq1fwaXlsXj5RjOvuLj4DHl
0TmPWjAWlGzzbR+XYPobp5UvtknhAQE94WA7isDBO/Q/Vx9IGbbmb46ZgDkHPFPdkUS4UW5ONGBD
XkqP/z0aCfMg3w8ecMH3fBFSFIK7kc8FDfUOidoWy4Aa0c3K4Xc6WIO1TZ3Y+ZmLUXm7se5RJ359
mctK8NdS+ucW2xZCLpN6CqWNk71TDMrZqwt+PXKhEDlC73vONblJI4TMIqDzrtXkvTiOMMS5p7t8
G/8MDRzFMYmsxF57smnEPRnWIWf0Q0/msE8D302/D3lNR7eYvOgbYjcDQz43oV+XeuAgLrIaQ+HQ
T++IUeIzVaXPHjfupsXD6izsmJNfExJzU86cmQ4eSarJqizH8dihLttT2ExWnUrcM+vm6Sy1vF9c
HZ+ShaCMl+zj+0X0LDljZghUkHbxQzBb9a+omeerOR6mMyWez4b6czrhFIa7TC3X/teudY4Mdqdk
MB1KVqwEptPs0Bn3e/uXa7B2npkmPh0NV6i3bAuXmeLjaCBpZ9CQvX9wy2C+8lyCPPoW8ixdwHMz
/WdvL9+nomDE8ZpJ4uNQvhWlcLkG8rdGT65bB7lYHyIlyGH8rKWDSgBlQnpm9fvs+lzKZRyyPQtx
7ckMnEYGvQzUpIehywt7xQdD/Rw5bntXICr77+vv83R38+cD5eM0PY37jcXzZDSMAmnjlI6G9xt3
eHW8CX/s0Df62QR9Ze5iW6rX1h+R0dTxaLr0AxuSi8OxzNZpUcfuros7ka5ytDoKEA/RWGc2m6fH
kf/9RCYPm8oP08jpobQGLmV0Vq0PCxU1WM2B+X2KOZWYVuNsgjQqQB5m0SYdaLlGdYMMdFREtuUZ
pNu+77Zf37FP3gmNJNkk6BC2gXnqnBNzExLK03kHWETmQfpaPZYBmYQutkT6YgvPgpn8//8xU9tg
FqW2h/bDPXlKZdXZgyDJ+KBGs3kpkNOFLymRr4/Mrb718PUVnuy4l/vNXoMNjqZ8qJGEfnzra1+E
1J1YFmvMT499WeWbJNPAThu5lyVIPcvDPjAFk09CQd6cef3/vb9k51ICd00On8hvT765QrV+kPmT
QWfW0+V1lLKfBe0xB+1G4YmgdVi09m9cbv7j15f96cBMzThBhc2CcXLZGJLiPpt741BpF9lePiwt
QC+BXUt83ta2WjyZXVgevx51ma0+rlJcLh5b8Aha0GY5GTUr/GGEu+wfIGnhXjObqJy/0SEcvbuv
B1r+0D8DMVewjcff+s+eOico2irrzj8kwgOAFQks2vti1MG7myR+dWYb+cllSSoYLvXSZck7naQl
2o8mtMiInk0/oV8yTW1/EXpx2vy/vwwLUhabC4etOG/tyfGQLCGDuW02DoaGYkUBydiPEq2zn9Ml
/foO/vtdYJclTVZrJkoNb+fjd+EHMk1MMxMHGNmIgBRRGSPeylkVO9A65YwkXQTkI2Kqb1fs+Ob0
isSsat5+/TP+3UkAw8AhjQ+WxZZz2cefgbg6mrPGEwfJssvJU8kXp68UhuGou+8IODlTDvlsPJe5
lzeU7SIm8I/jLeiMoBpqh7hov+r2iLkJqUyFEbarnGgWJBO6nPWZ9+eTQbHkLu0Lm4mWgT8O2kJt
tkmBlgeLW7q4Sb2FKI8YKXvyUCmF+6rMEGt9fWc/+UQwylHe5wDC0U6dDJo7EotZazmHajRBIkmc
IP7GdwISVhRHouLMp299Nh4doqV1QqdInX4kIanZQWZFjNd09K7zmNP8yi3aZFr5fhzCCCKgG++U
dUulbtm3atX8Ryo8lOw2637pMEnuQTO7d5morR2ex3OHwU+mRGkvDCMegKDScPLoEbmihKOqgQMk
Hb+XJVz/tRNG8TORZ9BTejcv4sXKUH//+kF88vQllRZWOoR6NnPjx6dfR9okEiA3D2mC8wcV/1Cv
SH9HvDtGdoCtOwymM89++ZMn0yOxxax9dDYoPZx+VblWEej00iKWCr/tJkrHZNg1iBL0erIyHDKV
34zE4AJUe5ptA2LO15f8yUaMxVZQbLSpOHKwX+7JX5voJkD5ISthHmq0XyhsGjSt37Mi95N1P2S5
sUvYbHWbCBQtcu0ex+46NscoXjx1LVr/oR1qAvTS8mnAlvHDEuUoztyj0wPz0geTzDw2J1aWI3V6
Zi2ImJYNVdhjVcfkWBTTbALOpRiPTDg2SBiT6NDw06lHPNe5se7QdKptjRffPzM/nHw6yy9hU+5R
EcEVxe78ZNpHddY0eIHl0QGI+QOsHHJoGRS1tw6Yjc6hCU5Ws2U0xvOYdbFemd7pni9onBEllLLI
w8gja62RZKDrReL8euYlWH72X2/hn4FAv5qIHdA8sP//+BIMkgc9GY55HDszGbZjbvUHu5osdpYk
MTRrzrqmSd4H7+oqUjqmyijcNt9ipAOqVwZEfsVkdlKMnr3xzAZimf0+/ja6MNwE2gIo8/9pg6je
a+nig9oeXbu/zmtRH5M+5DWY55b9YFl72U/HJ0oYIRfdQdZ8mLqHr2+Q/e8N+vgjTmYGVoswHChK
H3EE279EH7jPc9jQ5e4mMwtXYxe1v3SnMIqhH3bfWBiJrvMlYu5dhW7sMik1yr+ekAHYhaptbqLW
pmkd9bIl96gyxQ0tpqY5RG1u4gGwMvbzYSybeh3ak/ee2D0a7mIozJ92rKZbvpYWM0GwZLpplUbx
qsLHfOy0DK50k+kXp/QxvmciD8/UE07mK94U4SJSWRyP1Ddsd/lA/poufHL0cnhuxEc4MYleI1GE
CJHpTawUTsMlT6xoHhGaJvgjcDUH/79NAcMzCaAYoAkAusQ5/SLqFCJwXzf2kbzd8R7NkFznehxX
6RgZx4h0yv3XD/70chmEEz+bLsVm2aU99fFy3TgQshrc7oDHXb2EnV9iCEqIqMUHO5EtFIXymd7g
GG5b7GnJmcn5dLZZRmd3SeGGgzkL4snoHp312K1HG6GDnV8byIO/OVOa3ulW2K9fX+jpV+Zw5KEm
uJRsBJdsLUvyX881qAllNlsS5bLITCRtdqvsdgHZV2JDDdN/5FXw3yJX1djMPRmTo+6AgDoz0Z+s
+7z8EPskwqtl0bdpvX38ETmVgJkHTLp5rMWwI3+6LA6iKOk/FxmAsQisM1lFuFbbMyOfHvbZatDP
8JjTHQRD7j/H69LJofyFlToqL5mrbe51/h4QLlaZfES4fRtIt7+aQMbdNFbdHWRVNU86T/SziGts
jmblW2d+0snDX34RzVgTwTkKEI7FJwuzkw5GpiKsWyQlzriXKifaLo/wiBB9Ds6sa//cec5LdBQs
1ht29o67rER/PX7NAVNDyO6PbUiUgfZN0FqDDn+RnGATxOeaa1hI3pkj97Ll5O/+PbnDflq66w5P
nMWOzf7HcYlQo6OLAPkoakCRY2N1h75nDxyZWfyuO+ogSKg7DsNpW01PhGpl92S44CnMpbew16s5
WqVZHmyk1el9j7D+qQHcCH4/d5PLWGEyBraHDNVuKXdGbmheTq6uXrsYWzyNpPQ5wY15bTZA2N2o
xDSreqIiYgQ1gjgGCEWDO6D+jqdno59aUsVQUGsKE64zkyaM4tmT30TZdTZKLg+VFdxnFtDWaLu3
pOTcTVXG83ZT5xgb3+h/mnM93VFngP1c5QpmQK5ygWsP7tySZs0XsGp7z8PHY1X0m7sYjdyOpg+G
1bIKsvLQDWMkWUiY5Yl5ChBdN5RLNLCBmZy/CgDypSApxwfSoqikdBOrU50n0UU2i5gghnSq4DYW
hnqZmdowzVmTvApH1EdrOyUmC1eQgSg4cLvhcc5GXB1NXZOHqAQ5F7pN/EMHdCPdZQvbdBWHS7IO
pHz6Bm1Iyk+FbmvaBTqebywb7aSRD8nVXI2j2oMKcAho7nwSN52uiX600OEfiWjOLiZIB4KAmrC3
sYjJ+lvf+0hAvF7TVo3Qdw2rYhbZU59PHu4ijwhDD3rkOp/j9j02sKCuao4mz6ORtjczwNunrM/+
j6LzWI7biALgF6EKOVwBbA7cZTYvKIoSgUGaQQ5f796Lq+SSZWoXmHmxu3yiwLA0YeNX+l/cJhmM
eEd+e3Zn31MSCIGyyTMPjrTEg4YOz6JFChO5BstUIELYzFrLdQ0LHqKQQoW2tdVEn9WEEyYonzIp
WM/lhjCIz8Ec+54CER5wCnNBsrF9VT/PhaKUE2Q664piwMARmpZgQCpTjQZVKZ+rL/MhiEkwVWHI
WE2oLAOjyY1lf3SMShwgCyZP0m4fC9xZCf5GeNgJaYvRiESctqtr1//J1sK+eaXnV7sq6b2Xjt0c
NusG7dPRV+005g1goA51BmuEOiA9nhqRIL1kN44NMmAvDQIiR/w4jPiYO4g+WXBdygRQdKu1a7vt
me+n6oBm9SD0oP7Hc2Xd4QsVT970wBxZZe59SikLEfb5bH+i62hZp2BxlL1DFlF4e8ZyPkA56/XI
6aaJwIie+WrtptKr313QqVaoq0HA/W99Fs/m1EUaYLXet9Sa8iYWNd7tJQm+CILsn9ovmIjA0Dj8
1eyEBjeWk7HcDg6u3MBmYzng1QiHaWIgjEWof2Zp92tUFjTdgO7YFTqN1PwwzG7c08gQVy0Jinvu
sxwUzsqtt7Ouyf8KwQJNp7vaXeQu4s9ukSwoo5zZgktpN5oYsq3B/vxWdIFi50eHlUELZnoGAB2Q
nxjMCEIKzuSTrunrfVoHt8VIuggG92a1nqy6a0Rc9Ulx7zpDRKaldTEzfk636fiqPB66Se+i0STS
RiOQFh+5mVDxyIfK7GCFuMVnmedazWhytxx8DymcNQTBMYHYw54xOxtm02N+VbM92sdU1GBhgIkd
M6/A2rdo2c4Xot1Y2GH3LIEJzhZnUiHzgumOxla5Lwy7+qGMxmpNYubBv5TCRNjoSI5YDDWDZ50R
oG01susTmtIpnJCa/fghickOVeOzx8BkSMWQVmwMev4HRR6gI10UwQH7oh/6HsZBrWFqjkvna6ao
LNkTrbR3LKqopikQs0nvDCd99jLKsUK+k7iWWysx8rs/Dc3eV0UDUCt32fcEwcIJF2TatFW8WLFj
8y+iDLsp10NexWWW9h9OkD48lMMY1awK7Bsro+PGiXmueThjScdqjzK7PbBWBGSoY5elQ5+w5C92
p6UHAiBmkZZxv2JaP2fYvfY6GWcSBfWQnhJa2hwJwoZ3gfS7DBvb6kLsieIq2Jh6CrSmuct5zE/C
Y0U9B/W1qVpYFdOQriw3ZeimNE44iB1mPFjkU0my6JHlsOKJk0XDFsMZjbNiabG/CvRqkfBYTBmL
ZHrxuzV4SVRt3RWlmzNHY3LQO6vYs4nBL+s5+dGwNm5HrvSdwybeBbxAJUMqTWZUMFy6M6rW+S6W
9sF5y9UUiV5XzFqm40XLOj/UTWSDYDewxK26+DLKwXvNOOIIxqxHtz7zzWvlQoUyyom/jQUsOAyQ
VwVRHhjac2WzeVcFs84eNllPqa98TcZoQDkQcs+dzIqP7kyv6aAbx1zm7te4ogp+MjIWno5e1mAl
QaO460daH+TYevr8CNdBtjTzYUGIs9fb5qqBKo001kaA6JI/hJNuMozJNm0Mlc1/Wea5LyPeWoC3
s7dwWea04Dl3s+CfnpnrcdLhOHierLdUT5uvlaapGfUTvniIEpigOD3fPDq0fdy5jRtsprbhReM/
QCQ/yST4LkRv8tozwH/ITWlGCXMcn3lqw1riu7EjGH5wndva2Kf+ml1XVIA5Q4warncjs6G16Gh/
ZkYfuP/SOkOZ6Yq4bld33zNm/LE0xRB7mZAvEIeM98XkZiG9SiwUYW1ab3pmEHftAJXIW7zpZ6UE
vM+E6/1TpYfCWgbiJSOqB02Rdeu2aORF6ygzCQTgfmh5U2duWcxDJCwJwMLF6uvD2vXeTi1lE01L
Qm7NMA6qJViSObfUmr8OTgedXi6pe9dJXDEg6+Nqh7WfG2dWf1lsesAxAOhW86/QnfKAXYchRiv/
LcgcQ4CO65tRt1y1E807dlEdFn+ywYu4LQE+D0byPuoQkGJcVfVOE9wJozGju5kIdqZ2NiS3qbP+
WXgs91Al7M06twBk8JSjOGJYjy6hP96FK7M3Y0jSTSMThBC59sYwvGoip6WI4QxVHs5T0X0HhcJB
HAB7mVZcPt5c/PWK3iNKK9ecLew8O66uYuJpwo1orr7sDyt0j+3ECk5wMrp1gf3mEP+ZSZdwvDLX
FcpCrpE3mNo1XSy4SrSMER6BZGBQaGo33Yr13kgb74WNbL6HsTSaD44ohvuAZSdx16wAI0gO6HwR
VIC1W3LIX1qGCq7QOQJZh9Sc57Wozf3CUi0/HHRXZsMCa8sCa5fFrCw6VcQ6mVdsuiYrG8a2PO34
KJvgq3PsvxOogv3cJSBlmHWjckJnuUefFI6sCW5sa4UHpC9mG3rwCg8rGwtP4Amqo+1l9QOF5LPJ
VTXUQKr1ANca2hZssurIT6st4VBozcYULmNqq+zuICafy77/g5AxeWmX7laNpngnp530cFltbFIr
5tgdKKqHbGlY1eaxnLs1nLa+5cH8Cq93+smK2WLZj3omJP3SJpSdMngS3kRou06TfVUVi3r9sqge
yxFmiU3ppyNsIEewh2zPa8SYa66YTWxddt/T2boQ5efcpuKtm63iANNto4/TpbMkO6cMPJ6QGtSM
t0Ma58zn+pOFt7P0JsVrp72mKn0O2vRCD+jFshMzNJcpj8B5FNz/4nssnL1tUqRqOrxilsG9PLAD
LOQS50l7rpO5QhcDtRK6YX8FOsgDPOv9bbGtl9k0Y+IrG9Jvuvcx5yJGvPHc5bt0FOxzMhiA7Jzi
o/U5KFzRvVfdee/vM3bEKBDWP4ZW/2PI6NsngIrMee7Ow2jztYwaoU5uv7PpFlA2KttnIhtwQbab
YLTpTPlEI7aKsFCKSNcGyGq5n++MoJQchPVvojG4ogerG8NHhU/TGv9Z4Kf6RK93+O4+Ncv9dam8
hn0AR5bmRclhBaNmLTeg7C8TzBjIfirUZP/uTNYI02n+LgufbcfJutljULAaDRAqfbS4mkOlVc1m
tmYj4nzhkKEH5D2casEIHhX1iZE+2JXV/MMA2SuB0Quh3K3p0x5wRbZZKZvtR0Q67ur9R0B2IlxQ
xAWmu0sCizGmWtNiQ1nOZeaN3dLzyJ8WGjXAPzIstRIfZaFQ4CRAGefeYR01u/rN/AInjTDGLF9s
vfxBnWXy7kwi9rUcLutg6qFe+BmXnzLjaW7/04VXxNCYLM4Ed5+7xocanKvVqd0kRl6PgK+s8YjQ
nXleGVkauMIK9xNM1vea5V+JQx/CKJsdKad1m7RSD8c5n/awAllhtxnYHsYgalUNfKOUbPMzIW+u
FkOrA3GXwKRFkVC+68lyrWczCzOHyGKwsxffEFqUQCiheGfUx0bv3VhvDH27mh0YXF+6UDHYPx9s
fQvyCfKiPrYn5vENgnXdItaTpzS3f6WNKlKa7qkX6gGixJKt9al9LGQg/7CglLw4HRtP0i2LPWs6
wWZOq69aq/9VBgcw65nprfY9iOg4TLyq4v3sPZbQcmR29HGDW9ehBvPBoqQwX8z6l8WOraPzHHZJ
cBjU9NO4fR5iHM2Og+k/Ia1/EC6rcyY50KY+h3NqEbdjW9YgHkLKCkztlXlyrtfatE8PF07XTdfO
rv8rGtIH+7FsiuXMjhJvKT6YxCneW7pefEn+G8sGJJVJ9ppO6U9hV98dtSwIY/yvSE3vlbM+T2YH
HH6kBVEZZrjWzTkdPLnpFfrZxFIOm/KlioJUZ0gu17XQsGwZ549wSzX2nb3Tkv0C/zlpoKalQfch
mDrY9d2qnpq19yFPyPLap/KyGutXVa5OaGrzv9KbWohHKMcH3wfjmHn7WVNvmkueQM0WkzHqjm1m
Ad9M3QJRmr7i5WRbvUmtKeysiVVgw/mcfG+Kp17hmbbt9UulvhUiADWiRJEIU8/ZSLE+TYU854t3
IgiNrS649yu0z1oWfxXPa5dM+c4e8dMQYeph1Sb61jS69kkYs3yqDK76tJT5IVBq3HukHluYOv2T
5arqbep1A8pMmh7oewx/65Zoag7aJIWXEKC11wTqToiz4VKlXy1SvqgnikJ0vlurXjI+IW65VOC9
2vwv8Cnjw5J+GzW9Z4WdppY9c/e7CauSrMQfUq3+YKTzhrm7Q2EuYKLgpsAIGsK2N+6zfHx5aXZX
FeFslrv5VrMRibqT9Z2L/q712FKCtHgWel391Yrmr5r4SNssRdTZqzxuoUHQKM8nSgXOHX/wJtPX
NzxyZai0HAksD6bGGp4mbX6R/jeCK2I6E5kyzErKBKvad1a/gM81RlgYPcQJQd7glpAK6Zizg01s
kmnaUWUNLnPIF7375Gj9DXJm7HlECNRrfms5Y+W2J4HfZRzffc07QV0i31DmuXUhQ2Uz3uWHE3FJ
/qjcOnoVT68uvfzN7gK50VLxupT5bewaTFPjktJ5nfuQ1YndVA8AdpCFybK9JDMR/WRk74gTzjrH
T5Ra8B+QYR1NHzKtyrUX6Wu3WjoQEaCLzGkdjYN8LfJORmicsDM/MNArCnnf/QyyEShamsQ8kF8g
Xm8BWSxT9zvPnd91XTsWar5wdv2ZRiMmQD9STT22uXtq6/XDIX/hJV/28wNo4K/Po+/tBfBZ2I00
1ekthyJlUCOdvFNije9jMlxqNWBXW9LTaNs3YLE/laMZV3vudrURiG3b5BfU0TvDUSy/yF9KWuBO
SzwLmdedzWz91QUoIs0iZF4SdTUtYFkdtIdOvhplxTuKEmjHbEUeezzfbNI/ov9gPSnNI4FVfK62
XZwk6L3BBMyDNX1jCfFlGWziZ/5dyGqjUkegRCJFnWz7S7J/QE86vTDOe3GblHuzUs8tTxPr2Gyo
CGp3IAtid9ROTPet4ByMRyVHbgMv/QOegggSy00c+AOUFEo0TMuQT1DIQZocm1U1x9lUIhblFHJF
ec6MeaIqGlyl1+5tFNee6A6m05NqVJ9V79+7MrkAaX1frRwYXytvC8XLQkuQcme3JnEvOnpib/Lf
VVG8Nl15XRPqO874BpVSxdiud+5AcQdCyYdk0Wwwlg+JVII0SidcsOUpEOvfdXGO+WxOvGLFd29l
9wKk1DoCdVIy2Th+8248yKV1fpgMFxLwYP8x0nS7TEl7xL18b0zrPaF8oOtpHiIH2JW6epaGTb/K
BJe5eN+tIvvPMv0fd/CraxSXbFCUOq2MzR/wYQRm70PV7jnp/nTQp0KLZkGkAVTnQAXj1gD6nR4C
yQwZmsWlHwWa89ey09c6rzbCsN+mKsAn46v/WHRD6+0oNNCDXeIZz/YpDabBSk4wWDRs0zOOOv8r
0St54hKGMl0k56RSYHOKPeE9wcvESe0FSdT53hs4v+sqUh9W6DK9J5KIP/EJAZwx3Yzd6HH5ECek
tPaRxSYng9SKgz/tT8hB3kSlwV2sx4CbsTwHikOGjuu08drmmC79JyTAl3SEdVKtGWjojLcHAMGW
Xa3/QNOK3eIVZ2esXsUyHUy1djeZL9luTv2tlrlPvTABQc4o6SYeDkNHdtraXHiBprZ+qn+4hEBs
3LBer4LD6vb3rAnIieAMbqvB+uw1uP+PcXrmUuH06QAposls+KxUi4XSSHOgtm31PEKKc4KqjG01
j1tatu82qBRQ0DxCY6DOiafD8xlAkcFSySIvB99uDelZn8soIbkGsA0FzPUUPV7TjETtnFprPrXj
uJGueegcXAlyWOdbXsvls/UY+6I020SQL8ZNzvrNNcOPOYHdYW+EONWRfnUbV+2eJnL9ylp/ianf
l/u0yNaWDHbScB8wXfrUTbYFuwT6s0/A/KJNlriNTMkJXuoSF/uog6LJYHqFmc6CAo8SM8Fa626m
NVheM9bxokqBX3cX3EF+p5tv1gAldHHhl1DyNXkUFZtD+Lv/IDMDG2ODNuuDhalKNjrsLnlOObT0
ORMsyfN2NZ1PScJ0oasyIpK+MhsGOdNftqRqd1BxFy64GXqp2JJfXP1ycjeuLeudzkMMG37YrD6A
M0dX5I051ltBMRbZoRp3LY56tq7+CoSIlJdYEZBF8mgcl1ls27N6fVTiHljXNATx38ZK1NfysV6j
6sYLHTs5lm13Yh51jurBvXcCMAZzEkeVii+eiDu9mzwCVbg3gPlA2Je00xPaFpC2w0Vp1wTALOJW
7St31J2K6hMVIGfLcNYOsScxkNIvFF1oK9hkJC2l/OXbqPMPfDdJWObmja7sU09xI3Ya42haxpmh
LoC8/vQYVNqwF6FdyIxoIiVgdUo7+8xbMN25xUCRXM469UuYI8vIs21+Vpp7lXa/tZrk2nrBEX/1
s95bZ9Y+91kXzHvfdbrdMs7Fqekym08ETVs0Skz09uCv0Sy4yaYUhrFdjgv0Ix9aXGb88cr2pYVY
a+QtJW1WZmMa9XFAYkuC/Ep4/LuY/Vs9jbGxsOIEO7iJqtJ6ctJ1ixVs4xfDTm8nkJKIK9cZ+Q6l
V0tbrmSmX5IiJdWXpLm3NUA0A4BmpaznilJ2vDZVcEn9YVfRX0H/Ocd6i82o0QE3dRZ/WeUnsSmS
jVU0DBHryKI5hnN3PJSaSy1CetdSTP/y3sNnnMK8rU9Da04UrZfmOA8YGFvhaqd0qsnICHGsuAVs
B8SwYlfS1uV5LfX8ZoNPJOTXvoax0j8HQzE4mFrWs+hHOnQqW1ArA5RtbdohykjmD6KsdSP0gT/J
Uf1laWtwVT0Og2Gxof1iFNzqlFtj6CgjF7D18B1nL15OMlnJPo0wRv1QRlIMDGZYZ93puSlaIujc
yKlxpx8TqWCc2cE18KgfQfkQ6OZ46hKQlRbVI1IjHCOgvnJ05obtAhGdBupj9rhNWhBrI+VPvmfK
2XTNuygfCBDQMVpUgieM1hnaLnPm4RpQrsG0Gm+TOeKOVNLeGhQ7v2yveMyTSZ6Th6DPXV1nUxql
fgyUMFC0r/lnj0r1UmpBeRwEjyj/a9qJHr7mpZiNMBiAv1j0LS6SHPjFbBq4uJ0uNoa2LvHoCxls
GCZ0vm2/RATmVGtMzfO9TvrfnBt4EFO6awaKkYVWsbZLkBfOJReV5pXpzh9zaHnQFUkFkRInRfFF
A2KFrKiRyQaqc/a6z4I7sHKSqAbRgAOmLALDzuGt6heRFuUm6Qp0rYX2zmxQe61kJl4HOWsv7tCK
VxtbQWQyxLRtEJHsKEtkUZl2xDMDpUZaJsOyS4HM74NHuZsBd4OkvIDImKbwrKTK7jkwzs90LLr9
mDo58AcqyoOQ1g5NxIjg1/uvD/CuJDn1MKcBkpT2nRd2nTdcndlzwOSa0BkCSkRNALNu9PQf3AjZ
1odlcRxcvY+qZE7DtmjeTROVPQkSUAHGN8lrgWttYeWfOkroRbhmVhmPQGGnsO7y8WInurcBKGOG
itnV3WxwbqeJWUWi6Ktdtmj/GoKngwPEP55ch4q/cPNbljrkDW76X6/b3lNFbxtBLbnG3Nc00jzr
QiV82Gl68ula2rqdABCPFGnorGmvreN7MdzRoA9ZB33vIAUjgE56cc4Rn4WjVhPGTCdpdMeszP24
sd1trzlnd62qzcKOTm+jRjSmjN592z95lburuvpq1PzRLr1cN8835lBvSncu8IGtDZzjhRqGCNY4
0eVxUcCoS3084bauIwRXZ1zKaFhWGQ+s6MRmSzXRMwqw1eP4wELTX+272t8nbCeF7jx80qvAD6GC
PytukaZ1flY3ey9MOW88d0RUmp/bBMWARFwYyOmv6BAdQMk8ob8BA5DpWRxYDFt3VXrglmE4lXZy
mNmUw5rsUV8pgbQmF8eRB62RjBEzf45UhVbI4vYg/exTokAqcWLcq8Y6tU7NE+1QXu/HLYkAz83y
eHgUEXpn5IfC7joiyWwm2rcfo3e64FCf71Qymx9zHW/Q852N6BPagG3/rzHoRfOxm37wFzr5rgu6
vZ4JnKZE/cFqX+SkSBur54yhVCoOmR4ZQLMAWn2JvnwmvHhxXJgehfIfAw7ayVr52fSy3EBFQuU7
tWfyOe/TntixIlj2OEqobAuv7KPWQ8TYTqDMCjc/5lM3x6lUd8OrbmVfx7anXhFWbKeEzbw2v5Q2
fdpMb66Dz3Fjq/qQ9y4oZmdj6+NOt4MskmQW0eqBzSnq6lMY1l8mFA8aSb1TccQy+OUwOOFfrI6a
dAeHPzGa9wmVBlVNPV6C4laCfQavPn4Z83Ble2XjedNx1ds/vF32th08j9C/Bzdtc010yKhIoRg4
yHx9qxjeC4GRIsow103Og39JCS02tp0IlucAOLZdeyp9+cE68rjxbNKQR1eirtStmrTdwo/Z1x2Q
9hINaj88N9roUnSlYJIa7+wRvzhl/pzD8mjy6lebKcQkLcv+naCmX/Tn3CdKC4TkC/Vgytq6KqLa
5i5g5/p7TJtDbfJYOwmpYuK1TC0ZgLrc7stqrW+AxTyTRQP7daz1UOaIS4rJPDRNdR7rklYsQgmw
7qSind8fqkSPAEjLqJqCOWpX2+LCKdBztMN1VXbsrdMaKTQj+24kC3Wd+b3nzEkn34gMktywdJtz
h4KPkaFXpiRf2SyOqDMcUl5Bowm2qitsfhO9JH731mrtC4msjMDpbsYZOixIWtCQenX0K/ndusYZ
4sR5aVfzmMLwfDgwDmr0r7OR3QU4P6LdbTlae+aGmY0xOEuWB4zadBVM2/Kpy/kFS1r/RlOj+PRw
XsxuSLeSfE22R0ktKZvNzbo8Ph/HehJCPFVU/Tm90E+mzl7z6++qLE/kAtTvx2k3tOoS0KgDcJ/c
qRp9N834VANYbZbxNGjzK4WtP6Dqvr2lemokl3ORZ/vMgJ9OL5d+WPC2TuPBrE2EsN6Ro/VbLdZD
i+BBiK2fkto1HpNGazz46Uc6sPbe4BHILevUP0B10mcUL9F+yqT7gFxGYAVOG5NfEJZiuGT8vdno
6UPozfTC+lmPetl/AnWNpT/8FilN8XJo5XXx2J+aHCgTugfcsgJdHVTNPXOYT8kY8V6NYldAmenc
qb2ZzLScF6mewI9VT97YfjSFx0vnMggQTMMho60SaP7NWsnHFpeZjDQ56YwumOn0TxcjlMmCnWYG
Cls17z232red1KNFuPfM7A+OS0ibBdm72bSQ+ybMXHXmbMiPC05yfz3WzvhNU4uKAkxRMRpUheRI
arE0u6ansWR2yfLKO+JsC197btPhshRLFfJS0dezhh8l8fQ8HmrF6JGz1G9BF3xBp282IIzqGKZl
w4B95m4XjzTa7dSb7g6/eqfeO1FsE8UpyB7KZa6m9yz1PjyZM6fhUsxfNPQRZJBkx3zwfHikx9ap
abgSGRt/WtaUYn5T/8eMYxCNdvHMJMbNTPS/gbdcDc+9tGyRRqBY3jUbFqe1cnbWGuMsztQwUJK8
6U7Pt9v7LzAXEDWhS+L5RhwWUEO9eriuSJ0CYvb81VHu2Z8bk7JcCyqlYIZL0MLr++Vf57RnptL/
Na4J/Lmr3oU/7QJmDs3QwYozEF3TyeK7ZC7H2BWD8e06qDuQAYboXdWmpXYauo/EVNErSsxkgMu4
XO1+OrgNP781y0NhLR9DY3zbZNGOpzN1UeikwsL4KiojVi4UWao0/1lQLCG0Q+ZVLRXeQivrjYbt
BB+cMYXZSKmVS+fE9P/RsLuDsVKt6Up1wJP110rTm1fTXWy1YT9ToY9mO6g2LIP8y22K8SVaLWxj
ecSxDFENbQaFOfuo4+5i0Z3DzpxDmrkvYnHCpm/+s+Fv+8Addpm0jeMyU/FPWDECymx0ET1vwKez
J+h+E1QscvrWAnkl6/sy5PBjauknY6QwwwNfIJNu1bZp6L26OXqEwRt2tqi/yoxxH8FwTDBM5Gw2
U2h5X+0rH4uBg9RqGcxmh8fn6LY8qBIAGKHE/CHKzLlgkd1x4begfvmH3w4XijPv5eD8usF4dAuU
eGn12xtMBOIkMyJCx7jJ/UOQrdBVSRnrHoeKKDfUSYxjac3fDv2JDfDTPSNEF14iimIie+6hDoWp
NRwm3b2kmfvXX8T7HLACkkwW5gPtu1+nPi5B3DI/ifyO9kcrBuj17rwP9Gxjd0ICAO22knto9bNj
6S1OXC3pQFDNbU4B5uyWFL3HNP8iuzgxOHTQvPpS58sag/HWQpeyij4srzNzDwBYq6MOwfyxXxB5
GYo5fbBAGzO3TI0PRYZqpudV584lFxE7iutb8vofrpt9YGR1VDUUXdLW+0htus+WO19aZb+WBjP5
uYNqgiL9s+IEPjIcwmVBC5O1WeoLlU1apNEnphyiX8zMq5+sXL8v3djtCaX2NrChyUyfy85ajjpn
x2Fulh33/a9KeWlaYW3WRjVbbpynhe4KAf58TFzzg1Ht/7h/WWCeARMvEJoTeR1F+Vy3mMemPg22
ZeCEwei/rFYpjrKoeZu4SXVdnzaCKC8yiPTyongua/HLHbnxVfmui9VAZocyr6DqX9dThCYviOU8
nXL+mLDnspsMrY65pv+YUsdZMTI8tNBCsWnnRqtav2jCV4/lDbrSM21eFvuuJd6UiLHJXynGBFGw
u2fYDMlN4mexTnpPjv5MDYWCG1uOgQExuOfqoayKZnKYP5oWLD4R1APIyQ+9kNczvWpvH/1yZA0M
AenzDfX1Hd4jc1GYFiyG9dOKbYeilTHm049atRyaCfpkphRCnSIMfpjxVyn9UFCW8gfrtprZxc4H
IxZVbe60mfqXsdBndBIcBZ7c6zUDJZ5XXAsmFEM7d34h7T6v+egeLfbsmQJ2ue46+nUmw2K8nvyd
sBBES2OeU6s+GG16Wtbsy/QH5+F+oLrVWECjy+ktSbwuSjVzPDd4bWhXsF1qpBqDdXMdMyVEDTeh
hmQHMxOofiSh60eFn++VCnAPUjyMtTGIZ0hS0+osOwx+y9FocPC4DryPRn8W+HaWgkO9HsSejZoP
XrmjM2NXYpnpZqrux7K0a2Mbe66uYO/NTjwrBkKmubvmDxw5cKT80bfZeSaNDtp729q2n3JrGDgh
rb1W8Py0xWMOhfL94IIRwkXRegM0+tH5z0zyBOdLz1ChROMFfZmKzWLvOJMgsM41NYBOGltf45ln
V2DHDgg1QOj85tweDbhIxjC80mTaEbPG6VLwY6vhCXY4yiRZBpdMaevdbNZ746RaxLz8ztXFDSr1
Do8ir2Ll/igGWPcFXIkwm7K3YM2GqFTjSTRMwWYu7kZr0xdWdrBYh4h47w99DRQ8s5efNcnItry4
zKsvj5InfrzhObNpXJhMZkzdcCSKY0M+tzeNR4cqwP2Euls09lk2w8vQFMcFFU4vtKfaMJ7aFYRg
Nf5FGOGyBvjICK2v0UoJgJP50BMVcmkT5zyUUOC2zJLK0MDB1NfzjZbCvRyYHhi83AofOHKMurEi
+o3IFa5m5bJSoJajlMZva5hXqHVW7E/ZDgnqV9BP13pEe8sz0oR4VjYiyDDLymCfFRSrWAeIrdkj
hrUCsoRHm5Cjo7kkbQGkulXDSaPXFve0KZm0xrKJQAPBwbBLYQewP+9t3cq02NIqd6OffSd6fjEE
UzrkFcwkBn9bn3oinqldSZN2lzGjGSlKbW+FNy5R35i7njLEgG41dNf0T6LkubabCaNKz6Ba4u1I
o7c6SP+wZzKZafwzE9bIQbOKf1PPDFK2Z/ajpu90nNo9Lh/6JomN5sPx0Hl2cjNM3m/dqqdCby5s
V+wHRz9WPacBLNr/zAnt0TxJcDWWUTLUU1Ot7Br1ZMGdp9ynvhp6ZEnl3xX9P3hR1kvBTXcxZ+2X
cbcXM+juRiHOU+4zAl8q41mbq5s/9e+MevIEBsSJNuDGWF/0b2m1t9Gq8w01AKiEyW5RxglPJJvP
3ZKflJW9Mf03Ykkby81oVlPsFlqsKV+cZ8nLQiu2ZiY4/VfZJXjMUreZN4anXfbY79g1geK7EtGk
ZfvPG/M2xLlD1pXY4k+fOAMluUbuy9Y8VxSQGItjwKRa6oggM2Lo43/Ozqy3bSRrw7+IAMkii8Vb
rZa8JXac7YaInYT7vvPXfw/93USUIaFn0D1oTGNSIll16izv8skuBhQSnQkxMmtfe+bWLcuctAKP
H73hYs0EKU/h53uaxJhF9uUPjBEYCzR0LzVsLaYRjDaz8hhaNegPMNL4QcpoXcb13MBx+3AbqmDd
Nu4XMPHYxcRGvfFnv8pOQjhHds+4iSMqbxdv1ArEzKrXFGK64S+zyXdlxP8l77oXOwfrgP+ePedA
KMIBld+YSc5EVVmPvTBwsYVDAe9wM7fr2CpYTQ3OsW4qxPWlseUt9Gu/kTYIBFSfHT19zDTu7dbs
n4bCCDeAlcd90hh7JyBTtc2sndEkL3GtP2U1NeXUeGJt4bixYoi0rp0AwIUm7koV41KpkQ4aU/Fn
COOnLtP+IA6eA9CBg6CYee4wsNsWwvhbgHuJg/5HrzevfZW8oD0brEaQWwiCbJvReG0Fs1vfdN/A
5GHmMWQ3Qdegcc+LNYrxJ+IOAqxp5u5Q18dHzNT7vRdG2nEI6TXkkizKM4ofkwWvHMG536Gtvghn
+M4Uhs2HGHPXkjrrrXwsu3T8iSrJoRMhwblLf9G39GfHD//3BJZhZQ/WX9GJ4sYey19YMBwA8P+w
wvJ3KOxj6+b3tSlvEGS4Vb75RGFh7idaaPM9eQPthfp/LF6AbFD0eOLFCmuftLTX77wm2PuuOuLA
vaJKyw+h0J6E8DZNo3er0aUpqbr8zRvjV8E7TXMLQFHXo6KlP6lW3mipdejsckBQn/5FWTk3NKXB
8mkb1BWBson4d1S7DcYIEUQvElvZRsUmHKLXcDbaqiOV3tHEwSPRipmQCrygraQkpCjqXU/D/k7M
gGOtMhLwtOGw7/D+CD3KSekYO7cbqFRS7zFBunc16dSX2NBuMMoAflAwVC6S3z2Nt8nLn0XDH6ap
+tGgMHAH/0dY5sfGJath6nuYAIg+mm38je7PWpPkb8UQtTjJAMrokCrFkLK+1dtub0wGrZVqAKs2
yEPWiJseB6y15+Jkl5m/Gk8eK009ulTnKzk6NyNBnCGunNvzao0CZLGuLSNawTK7rYp6K00g0Aa9
+U1URMd6bj3GFTAjBKjurYShVeIAn5iS8VfBgNEK0ntha/fk3sMhsmgH09zYZyMTgdbyuTyMMaq2
NFpbcIkENOTdwiOVYf9mhgN704z9L40LgKKy4wjkuPlU1cNDH6LThVfprHQISCHeaqqAmNzRM54w
5rkftKr/VFXoEOJCwHO5ljUeB6xl12WSOrtCujX2lp3H0BWODPtCL35HleXsAiMt144XmG9+mTr3
CUzWp1iPwCal/jPmjTTl3aFivm1We+EY/gaXw+Dg2W60x0xleHLjML4Dida4m76miYkEBjbCo9Fm
1XbIsaPzrZLiHnZbBEZYv4v0HE4Uc7hoE1R0uXxGnQfbqfoX+qLBpvNN8c3pvOiYoPjyaawA6AWm
Wf4IpiA99G3THeqQUqI06wbLjwyL2sSzb42ujyYW6XLAmmlegsSu41tJGWKvVZbEb5XlU28lPkPO
Isp/TXGV7sYOj8m2aup9YNflW+6B0l5N2Cyi1i085r1O8ClOhP8Ymo21hpAS3SYlaG0KLAmDDHVs
TBYiG6xjMPfODMpvRlHOtiR52SGeZN2Xo/3qZrjPqYB2SpIhlosdb/kAYp8+WS1/KitrdjiZiZRX
hq5RI/x4B/m2WVuo4WHM0tnDzWiIVwwScRsqMaPX+7JhX9VDve6tHo/gdmYn1HmT7asa71GiAsN0
IfM7WgHOtqDNfaApWZGqI+NKWKuIXfbwnDCQ2VrchxsBjeyG1hHjijSMddo60n2ORhc2R102nxSQ
BXJpt9ylYWE9xXBZdnFs+2tKw9k+rZsRim34W04lYIe+0xpuj4DQZDNk2/gWqDzaT9YT5rb1bTlM
1ecsFGotYLWzOXP/QZsY5MRegA1kEszEkSQBSmInoH/zvHkYI296cLrh9xDpyZ0jcjWjLMj5UBxj
6mjT1jSt6lNv+/2jFWsD9Y6XZit65AOFv0+BpYVgp98HVsfCo2xc4fjQYiIxIZan0xPdwOrKiYbd
8Kol8O2LmO6m5UI/y6x23Il+wpcQLW71o8OC21q1GVBpTTEG1pOo+qPFsnoRDCF3QRs/OwUziCq0
0FwrSu955Bk2RRJyei9Ths+5mwhzoyiHQItCtvadM/8PZ1T5ksBeRvahMelgb/Qp5QpJsZYQ68h2
rKdaH1JxnFpfG7Y1zdYrugALsQ7aTqAEDHrkuo10BezdU+pon7SZGypdP4RaJdb+wEiJgAUzsU20
zWgE+n9T/JnXsy0UjAjB8IMBf56uB4QbF5vItkG6ByM5udbNXze2cR5pB7Srr7zdBSPXwZEBRRAo
uXDeDdPRF4Rsd5jKKpcd+rO0X25tbcS7eSoYdcHU3kqvsz43gtHS5U+6eKfviwppsGV1NPoRnjh9
RqMcVJul+Flbtk3vM+gc9XlKBOPgQKUA6LMragILgYv39VCRxeEDgSOTFU/Xq7sS3hZ87EPZDOpn
BGYkvTErmkW7y891zqVG0s6BaoxeriW5JU7Xcc1SkGrAP6uycvgJnlOu8PCkUzVjBl4ur2XOf9g/
nOb5oXBvcnQJed+Fp2meLjZOqg20AIPCmlskXrfDmDz0Q8GVb2zgVLVvYWuQMnl8+Bc0I5zbtI6b
17ILehoJUQ8BDCxH/tb1gQ3uPnDHPzRe22Pq0xJ50mzffQJPiBVuIDG9XU9uPT1dfoKP3hZib6gq
zsqR1lJkwSG2j3aguxA+Rfca4W4Z0N+c+u9eGsjqypZbRJH3t2VayBsQGCT8+8WnSYwQh2e8Bg7g
Abr8mKe1Bexa9rOlpDm9GbFsEcEBSdGtsqlo/9uhfl+d0GWgvsSzQkw6/VYeEq99rQL3EEg/vids
sUqYU1x5thgfLr/W883u6sg5mmx4BElRkjxdq4+wjEeR1ToYzWD9mKaxZlTqN+W1N3qmI25Jd5ar
JzC6yOhxmk8XAiibI4qRyYMTU4vvG5pKuMhoWG1vqoih+toofesrAPKiWseixAnQrJNPvegd7QtY
YeSjkTsSDFxwascFazAd5vOpMdFTiqf67fJbOf/+/FiwuQRzFPD05S1Ssn89OQuKSOnV+3qGY2SR
1h5C3L13HbNO4DKAFswYO73LKxvv4ezkpDo0haQjMNeY7TXshcQCzdwY11EmbRra9w9BM6pjbUlS
pL7uMzrSwLTWZVfFv6uktJlQwkqE4mNCbqbMlkhRZKMwH6LYyH7DKJQ/tB6P5o3lt/TlBQQILn7d
I8mwyF1+yb5Tj5GyK5hhnVaD5/Ew09vwBV28jNKgByipQ0gDE9MYDynGjO6q1oJpBIZgYa4tEsoW
rIeHcd+FTfwlcgAY3iQ6w7BVk48eXqsNgrK4ywyyWYEoyw+QPTrzOPlaE33Wc0GTPBKVQ52oG90n
Lh+8nEEgYxSmu/AXme6bf5q8AJBl+W75wzTaMbuJAJcGa1GXMN4RxPAYyZqQF30cZnZ6W5sansyW
GGGO5wUOmAWZ6H0M8N5/LBNGQ5Me6X9EkRr3mV07M9q1dN7yKqAZmw1Nfd9CYA02GkGAbnfstRXj
5XTK4Wbl7ZdqbMjSrVGV2IoLR+xnYthtnAaps5nsbqwPVhuFx47uQr4V/WA+6lGfYt4aRaTdfQUa
Yk344IuamKb81UDj5qTfwE9WuifM3/yW9BaT0oKWAgT6u3bq4r/NaFrTNiPP+jSC+fszeDp8QbQd
YHNOMkpRQQ6NOtnWZcx4vEW+91sedNV9ho1ltJZpjYNFkQ96urWQJrjHrgIUC0YS+LlBP4Q0CStH
xfiyZcmzZmBOtMpRRWlXQtVQvG0rK8BOYSMZbCqBIOpKM5os26iuc486qZ1cq8av36QoqBkRv+q/
Xz4VZymAY3PxuCgI6RZaKEtFjkxgpGMj9gdy2MBMO01UdFc3fUFVURXJSwOQ5koi964tsziGOIyg
A8InJOuRi2NoxWNgDWPlQUVIwWzAAsKJ224ZCXqZh9qF29njLZaq4OTDIUz/OGETvqjQl996GBfY
dFuDd1uFKf+YZJUEfys8GOYCeMz3QZneFdkSY3nB21gCIViCXgx+fA6qVKfxNWcobuLeqQ7hJM01
mhtA+kbAfyrQtwLWP5qsBQbanc2kz8iY504oBLOhsy+XP9XZhcKnUug6K1RrcG0TizgvVT0ihBpp
B25LiT6WTDR/N4QN7ajLCy0VAx3098n1cUFRhilNZS2eOGknWVL8eIcs0Xq1sjt35ucRJNsfgQcl
4CdGTBSU5hSiw9yrJKN6wbZTrWTcDf1WTSL7YSfoeaxTy9HR8OhaP11hR+pnV37qB9tXGQLTPITi
TPbw4p2ge9V1Xjb5R43LhvLNh/ZYG9PnIgEtATXWu5KmL3ST5jcz+xOY3CKoROHtdboX3MzPTWPy
/CNVIWbuTMruHDSvH2mif69k3q4ce2AC7hNiehv32ysf5qxKYHlWtuxZSH7WSDtdPutbtIMGgeKC
X3XHMoiSddFE0zqjNtqgyjfeNNIT+yBjfhrlbbNKm0DfMW/N1iPc7AcK3XhjJEzAwB5IPDDTMIw+
X/mR8484Pd9oTCKgxeZx4CXpi/PN6EPYWagHR6j70Y/Jl/KLHXCHrSzDc/4EtW/vI0dnPongMjId
hadZ3xj6+Le9ZZtHBAZps6NCeCUdM86PD5XAvJuli5kFnjOn765JsnLqoTIfvbxvXvgv8Ww4PflH
7SfydxCivbBzjaF77PKg+pVOlTokStN+A0oJfkOWMv7CZ7R+cKkweL78yt4zj8UrQxKUhHj+i6O3
yIqzhHlVaRfhURYNxiNotce/VRwyBwAraszTURHQ06rhNKxqyLImF09KPdp5o/2WRHJktJAyJIDt
YTtf4kbBgM/GsI3WTeUzIK67jovHacKkZJxea7fu1BqoMsROC2PSmMbvQTWAsonMGvEkz7Yn5vy0
OuJt4HdjuoafCYfCCCZQDwXFLz6vTd4/DmkXIV8HNvVlGibueCmn7KcF9A+ogPBtmuYiyml/TB7N
0Ur3KiCTPAT/C+1vb9cGQfrL90IgGDnH+FC7GV3LIIxz5EZc1e1TKVIsc/vMzNetYYfhGteBXvJU
evXJGfv0CUqvARmchOVaXn1WFiFpazqGyXFDiZttc7pf7Nrw/B7py2MpbHiogYDuFjo6fDhkS65s
gPMwJm0x34lKobHHTXy6VpoFvja5U3h0S08cGrx87jNLm42vRvcZzfMvl/fbUmGTMIbLmsIFY5Yg
Nc90Lb0OrUFADvJgqaaRTO6l+FXoWo1NYhaAztAtsHRAtpE7uHEgqHT7KE0TSXGAEse1H7OIF4ih
6vwWUhDTounCDOj04c1BjoHnj+5N39OzJWH19hNxDgom1B94ObQn4moGwxLFXKRad52W41TbjH9r
MO4bmDbVlVjxLn6/OI+4oeoW0v+of55VKd5Y6240uBLVh8Sc591WvtKEOsR0EaqNbqT5Qwj4NNu3
fQqIkz+6LLdFAQ5zR/esG7ZZ4eMy3ZWt6byi6dUZX7Wm037aVY86C57AIxM+SFH6qxE6zPLdApFn
RjUe/cu0iBk94I5LNecywJJ0ZB60QYFDtUnPHHLQKeKOMVvj2RmUF94IhFLCz/TJsxF+BBKVZCRE
ro1vpIG3trzYsH9C9G9jqFl58Fa1oT5s4symUWuERV2ugRnZj3BNRbiztNAucEXOx3bvDvRMNoNB
rv+XZs2ITfjlfXi+7SmLde5unTpYnB0xpCxgFMF2PmAjYt70BIgbkLD51CZoYkzplcTz/PJkNYP8
icYe9d/yQDteGwZ0vLRDNzX52mtH1C9qicC/jOtdEtrltratv5ef8Cx55KSRMFBxk0lZ3IqLzV2I
FmG2vNQOY1aWd8Bk9E0iwvZGTt0XL/WMmwlhzR3mQuDfh7y9r2JKBkwtrkWzsy6BPfcy8fKSppgF
Jt9zvn/at6hXimSmt6AaZTkQU4p9kq09r0J2zlJ5v4ftiUNJxxhCYEN703RjBlAgsmlm8y+4jKJt
WjfOA/LP6dqoomZ75U2ZHPN/z9z7DwSkTjUKnIHO3WkY6PsaM8dSJsfe855EjQJUWSX4v0NKfR19
TbuBRR8+GWn3l5GV9r20AORRZcl7wCLXMuD35szZj7HoIBKbBC6xiwvZThq7QFAYdkxZBcmGwlGE
K8MqII3r9BCeQS8YEH8BIL7IMgZAyU5Sw5pC2vWekrbuv2jj5NyRnXfhIaNfP8u7af7f0NckI8ek
5n7nPlO7KitgFYWeEMh4aF76MvQhk0wn9pPfQWMlX2WQRw9xnVRvdSTteIXoGpoAiLOPKMQ5gf96
+TMsj+T8FYjEEllIah46WKdfIW1HUggjTI+J6bcH2sbTunQhXma5U6P7TFi+vN7yUP7/evjkoniJ
MLWzzMpCNdZNkKdH7EiSZ92ps10O23XbzoonXjigmReVu8trzjtp+XFp/1E0WDQCCAWnz6g8BUTP
1DgKEZpgrlNBXXBscDouUgAJygCbIHHsW6+0xOdWiP962f//IxMRuO8RmV0mezVjcazReeRQFYxw
48AOEKGBkbiK5JA+NUMlrnibfPBRFW8YNwZDEoqWFWyST6ryDDs+Oport/4kkFp30IDRyra9M+Pa
vHKWP1xvvtAR8laCYdHpC55yC2W6Ok2O8HxGuWnYUMCXSCF/QSONXpU/6tb+8jf9aB8BJ+YioRPP
iGqRQck2Rg2nhU4gzBxBLS73z33n14/C9r4nKQo6bcW88fKaHzwm4shcXaZNwUxP+fQxUd5zbAQA
0yPT5HHbOFXyALdUvwdzWyI6B3zi8nrLjHTeODR6ucXwSWAUN//7f0J4Nnkx05MyPbZ+2B0ptb0v
eoNKWTpYYDcur/XB+8SZ7f3yIjnj4U7XwurCN7WxTOjQ4web+bWzdaHHfYtHSBNgmYl4EEquvNAP
DiZeg+wYmhvYrqjFAzagxmPiXXKc1SwUij9Wh6ICl1oLKmZgQkWzLenWPjk/7rSl6rAoTUV3rRxb
9qh5z4oCkSIb2zaX/P/02TvacPkYRckRCs/wAxjSrAE2wvFn3u38GCKjfJwSx9kATR/+h5NqUhcz
yp7LjqUxO5sGm826S44C5X195SFduFNd1a5CsLpvCPSXV47qB3uKuR8d8Xnc6aACevqs9EEzHTUd
LrqUpNZoGfavrC6H9RGnSr1e3lRnNfj7m2W4SSVOXcWQ7nQ1ZworR9asRlLU3/qotIJbbq344PUt
slWZ6tUAsS8SP5vMSW6yRKAVSQjV7pFVlGIv0bfVkJnxanptQSeDK6///G1Y87SG0SGq1ITL+VT8
c8JqQ1FlAoo8orGhf+ppgt+MYmjvFcI5myvvYn7W01uIZhJjdPqKgkvIWvRySD+LXs/b4OhaAikb
dFLGW4ms4t+4avx2TQ+tOIRwlIJ1J+PSRHpG5vj0shHfLv+Sjx6aq5eGjaDaNZdXvvB0A6UBGiOi
VMEbKYteb4sBkOQKXJp7pdo7jytkxJRVmA6Q4JxVum0vjdxi+HnsWlN0t70cGDTRjBdfm8xKkrXZ
Bv5Xx1XDlT63MW/k5euWnGpMvIlq9ln+q0MpBxYWHGWjPwdmDuYZ+PDKBR11kDVAyxp4wzPqv96f
AJmIgz0AUqE480CVIU98Jbye1QX8ABpRlsmFJcxZBf10p0E7gXVQetnRGYrsaAMshojYtfo+QZ/v
N3qtYFwDGs5Am9Bt/Gl5jV2t86QtAbUNbSPbm/++CRhkY3At2QJnHix+B7QDhb7kiMIiuDRwdZ/Z
Kd+SvjT/IwgAEIfDf2gMzjM4Xc236j9nzBZhbqe2nhzLPGi+ZqEGYD4PB7jel5/orMnxvhAxxsRa
BmqnvQg2rU4ZWGBLeNTRz/L9oElWg2Vl30Uu5c92RHppXWdl95kiPZc3wiu2eupcudE++M5EVQKs
4JGBkriLiOKbvhnhqxkdJfuhpteGtZwNb+xm1EGa+RbzJUMG6R4WxbBvS0iLNUClXWd4zZXYdp6t
8Evm8SK9Y1s/SzsLylTEYUgC/bgD0DIhogZg0Y3ab9x3/ZuFPuWfy1/gg7NODsGwFRQGTnbLaDqA
eYfs5IvDIHx910cGEmVoASCy5GKLYaWo5+DXdS2uzrfz4qCfrLrIXPo2SG3V8tlzz/mme31+EyUJ
KoyZCzVBRtVaaLpxSDLrpyrNZ69M2tsaHRJKLtGhtJ3r8S1vUV3ZCOepDd6Yc3eLnJ8jtjRArEUp
MRgid6sBPjzrKvQ+YalcPI56YM3yQ057QJLVPHhTJf21U3ZFduUXfHD5MjYyJAgVGlp4C873wD8H
byr0ukpsXoy0A/Ud6oz5Uo165az8Iak+QdDSHyfsgeQzEgzIB3suHI4btx78X1VUluB1XWQMeHEV
1GS08eW1tOuDDUrqRzTkmNAOXdqNe3hBWKVdg7iCdvtiDXr/UltVOW3GpiYXcvOu1K+E4fOvwsU3
+yxyIUkS+cXpZMrdGGB0ouPYO6Q8nSEnBHDSzvJvUgduq902UbANC9yYGHJDDzLGaxnfBxECXQda
M7ppu/T+l6aLbokJnGFBqGvHLt3WkTnbxNSHUbBV66qWqyjF9RtJZoUGiId8Tguzuw+6l8uH9cPf
gVGwZRkUbghILOKy0465lhc9/W49ce46937wW4bSmE9vdPT+ti3sd13bONgpVEgQd/2VTsD5ubXf
U24IMIBzOCin29MqqRVH246OdtsX/lZWgD+3Yxt03pWPbsyZ1WmEYCWiHc1AClR22+lKldY7aGsX
kIBy3aEBJ4u7AWmdteFnP0UHJqgfBTwl3f6KQgNc0nFiJpLHPXQuHzUWktSvl9/9+c7nB7mgK+fu
F8PFxaOrUo1VoRnRUWnm+EWUFiRXE/i3Dy/vUcBYvPKqP7gaZ/Mx6gtFB4SewPyG/gkFGszA0ItU
fISvZx0ng1EvpEK4MkWJeGyH3j4ODL1cuUEvHt0eoLDr9NqV7zDHm+VnmM2F8APh0AOfO/0Rhdn7
fqW7IVJOeak2SSrMZNdBxmoB+UL2u7Lc+VmXjCOxE2NaP2OQ5v33zzPHuplhkJl7WN4U6Q7sMG4O
A8wvI/BTwNYgzZ22GQ9aV+Y7rcPc+vI3/uhpSUYAI9Jzcs/sZQeEHrwmt8Mjst9ME3xL+TQQUY76
5sBNcq887Plqku4dRnO0REB4Lu1N625kKm2m3mHQSw5QLBsDP4GipJ9fgQ/6H1bDFXPuTJDrAM49
fbVdXTWeVqXawTRLFHQqLhkJWqJK0Lmt2FJXjsv79jzdOZKhFekUqR27x1yEqpao3CnYmAc9HfSv
RjlaAGkgizfBMPwIaDlBl8dZId+GtixeBxMRmXoagrswymtegJt4n1A5hrATJDL4PdKdbFaa5qHr
65Bbw2EaUhgpotA6XNCKqXkKPAgTK0NPwmJjTlP6H52fHPpydJBMk09Fqsqo4PQFIjqDq0nfBEfH
Fwhql658iJAa3cCnuLbUB8eAuw5kLOefILiMNZgplQh/AyEA/48yYOkk+AMgz2XKT1rtmg9+bdWo
VFjjiOR9PATJHQrtVyPQe5Nz8QmZr1ICzT+CgL84/F6NfZzi6B2H0kLetxPvUni9/2wODXqJZZGg
XpvVbrzH9FTgCpDAt2gQKNPgQSb+XyRTph+t7g3JMWxU97Po4IvfsDfz6Gas7elzOkygTcZeed22
TLFBV0kRfh0BXaFGUpge3XPXg66SlJgobBA8cF+bwMsfCxN9YgoSO+s2kYMI104vnPGvzj09rLwW
kPuqqQziRhMysmd/x+5n2sWaYhiXRb/yNpq+dJoonLXMr8PEP7i75FzLuHPTgAHlskWGeL8T0bkH
P1v60t3UFekDqZEGg4H5lq2OoTSHkAF5aKNyh5dks58ZUYesb2IavlOoMi40p7irNC+JrpQYc7p0
+lFBEXMyAfbObIqlp3jfO4XLu/GPeHgFyOykU/TV6IYu3yMRjFpqZHc16uq5nl1Z+Lxjh/0nOQu+
bTRvLLW4QBluWn7k98FRCVxUg9gbjgrxmn6VGk6BnJqmpSt0P+Ce9eOVeuM8bXHoVipCOzsZYsJi
I9uhruclKxyaUDRHxrEIIsYiR4T78v3x0bv9d53F9VU2Lc6IWCIc1KSJ7aA52kNh4xM9FV27y5Ph
25Cm8krT5PwWmbEoxCW+qQ7CahGWioixBLq1/jHtjfwQDNobzKT4xS8QS7z8dB+0Z1iKy8qh9+sC
BFjkZCgHaakHyu6ALhx5kFIxqEj9oYxzBV9Ilk/w7+Jf6KIMuzpR8YPW2MGXrjL0veZU6tPlX/Ph
c8+NfXg5ZEhLqBCVQoTnRgypuHHiT1NUVvetE4+PuYvz3+WlPvqs8EsUw3VG05QBp5HfShukl2rA
hWbUoXBU2QjiCSAFjVPDz2U8C5dH66687fM7ACsyRQuW9YgjyxaMH5YZiElSoT7ICixiovLIy47v
rSpjCjmlOm4ObfHNnJpZZqYxDpef+YMjA9eAxjrkeIV20eLI1KqlJa0mCAcxcMfVmCntORki1OAv
r/PBZzRoZhEq35O+ZbeZUl7PXK9CSApdPiQ5q/KhrFxtDQ/C/3J5qfkkLCIfUXcOQXCFCIKLz9hq
EJVV4joHJBXGdgevxnxFE2K6bwT6bauKgfk190Q1v6bFmlTyJjNq/gZfuTidThMrHdMxdYjCtmIK
XkKlm+LGAptiGelzijYsGgWdL/ytloWegQKelXyzEzd9Er4ZYPXS5eBQ4AXVj8E49ijZxZJjN3TV
3xAlGZSe2xJVRhjFK7/QrZc4SeNN5t52pl2uIYynO4SqHmrkFeGsW739LfYzSKKjYQTmHcZDhfOn
x/8GwkGhgW4vxBD/GnNfDZsWMLe+dXsXEZLERXgMTYAezV4TqeevrUzML5VSAKsxlnLUpu/aEtcs
u7f6e/KA7M+QOK1ETNAJfsQv0eTv0PQ1dzHeC5sQ14+9QinDXhUIzD0zQ88fbIHE/gSBBnlJo/Hj
bawZ4ytn3LK3OXrXau1ZFXY6JQgesPSWwTjNw2ntgQGxKPYppXiwyxh/Nduwp5G20Xpz4H4rUj3b
hMA7UEYxg1mOt+irr9w7w7jhuye/snx+t7nbPeRyqj/ZJR5062H0kUzoaDbeTzhdlFcuig9Ol0kb
hXQSsMfMdDiNKAiaGVUgpHdoxoqRmQ+P4M42U3mlYfxRxIZJQydLB7mou8tEEkGeAUVZGGsN/oMo
LrYwbTHxCJqqXyFn4RWPA+ZhX+O28b+G9Wi6O9WmY4MpUCwfpwjydLKqRrjf//3Um4ApAbbNhQ89
5tPnD/HtaZMqRk9N+sApFGKVTV8CZxtnu8XLx/6DCDMPMlx6ahx+wvjpWr3h9z0Iau2QYMjzVg10
5xGHtLQXrcjhbV5e7L0KWB54OvMMt8k38M9crIYbeKUlyFAgh+hPD8JC93adtt5orIsp0x90thdC
QtOgvpph4P70gGorwjkwk1WD1BP+DGFW4Tup9SjixQmC25gcIWcLeXaKdxMS6SE2MYF40WEPvZZZ
Go27EN3iA80xaiMJUBOtCUe2r57MYgN7KWzKN5cf8mz3ztAf8ICSuxcb6OUbzR1GftLN40OUJR5K
HJq9L33oMlfe5Tkcal6H8QuUB0aflOSnX84Ko9povCA+pLj3PWvVOK6rWYyvHOFb5z5KwzFiPCh+
NcGqmwId3ajkecBIfoNOEq4RfmGvYY5FO+Aa9VqLbOsKVW3+mCcfG2wIhaCJTStZrVryT10fMZdC
YzhVAhnCvwC3kj9xIPkMaR48JYYstlPqF78glJZXGA9nu5qlHeEwn3tvH4jFCfLo/9pDE/ENoDwn
u9iNkb9AdraO9yVIg1+Xv/giA5rhn3NDfG5Jc1uTbp5+iXLKaYg0jboZB4OmD3me/BqagUz2eozu
/DqC5mCuu5F6eH95ZfODzcZUBpw65DnKlSVOxYF5RAuFB0WFgpsvkWgtrIyeEdxKVCa3ZxTjhLDS
pU9GhkYZkBkYIgrHGAy09lnQvOhVg1pn5WUu4m3hbPGFiE6kb70Za36POnL8KS7MEZkkeD5YVRmd
l2xQQpePrRunqAFwOKe9lNU0/dcwOH9E5tgzU4Es6/0A/NPuAlXaalrexAd3RKK+603P2waRF9Tr
uAVj8T/sVpCtnCRSWagY5ulHTD3l+tTtMZqdumftkqaL2ztUhRoXSx+h4yDTFkWywmWkLF9MxN/s
/x43ZpwuDSgG6i6N9NMfoDQXIbLUTg+wg+pxbZqajRWN0j25vrxpPjiXwFUB4jiG4eJQvyg106zK
VIB0BQFKC/eyyKkoob5HqDI5bhwc8r5Gib2sjBq7yS68Bh774GxSkVAuzGNa7vlF3OoHn7lx0ESw
SjN8MweRHIpkQpY9DsMrO+iMqEVfhgA8T+4AygEWXySYoa/TsoRMeOiQoIcbhhsiEBwVUCSIcBjy
42Q72PMNeVntA+6MYdPVMVLbVZGDk+yrmkYAoCx0R6ZZx19xqH9HXMhY/WLf7K77YOrtH5c/zxnJ
c/7R/GAopkBoGPgvfnTd9u00KhUetDGb+BxVsclK+NcaO/Om0nFTnJpvadyiedroYcvb06ty54Nx
t9ZNbaSfDZTxos1UVJV6sHB8c48RLUWcnMyGppEWzSqAsGyibWw3lrt2kQrvZ65+5XwXqlhXbYLc
X5WHQXNz+dE++vQMCBwBHIvEf9kyq0e00rIA1zpNJtOxGQb47a2ZfPYq27tynD9aig3OcSKAWGej
cyy3dZ7NITBGMWwNqx8yba25faLfhJ7e6VcO7wdnyqWpBSqD3hadycWFg1FPjyGV7Lnrmvaxsip9
X7eV/FKO6UNgWMONMMXARA5W1eVXurh7HDYL+q0z2W0GfJ1N55vKGam+i+Hglu5DlSF3GaNxsR3p
p6wGwDg3jT/8V9D7vCaSoUhKcKyAGS02qNUZIgiRXjjAXe1uTTxCtsoA4WT1jreRWIdf+ZZnLxfE
0ozlfR87EJyXoTmaygkN+OCI44e7LopS3LhTcTuNTyiSrZzRjJDtK6Pny292foqT9OWdMsPVPmOb
iJTLOIUduJ5WfnyUkGjurbGu9/hrqxvcx2Iu1M6+EpY/XE8BqKIUphm3DMuWXheadNvoiOGa8+gW
0/CidUjtWnHxQuCJr8TGD5dzafk53HVzwnp63SDQkGcaofiIsKQ4BsJE6isakWwu+yF6jpPCvtb/
++gzQv6jt8qkUOeuO12xq5jYmlM2j+xK+TOUlfnHyROxQkvZXwMmwkGNmfwe0pX/X08nnxIEB1na
PJTn79OVZe5Pjtdr0ZHxUbUaPdQ0qHN+m2jnIHLp4+/4riGghupKLP/okaWLuTq4CfCgy/QMJ1K8
nf6Ps/PajRvptvATEWAu8padW8GSbNmybwhH5lDFzKc/Hz03FltQ4z/AXAxgz7BZrLBr7RXcNj/7
VeI/GrWPJbBuiO1Uau1z02jzLsqKZluPxCm/P3sv9gVeGViXMgI80rHWkiSD03BOKwjMcNk+ycTG
zGs0MfMuYv8wjSV2lD2Jhe8/86IYXZ7JQQs/24SMt6aFu0ZohLhSwMCi3fKNXFhazxEBROP/PnW5
rKNJgQcncOdZfU52WuyXazM9l3jp7/PQcxf75pDU5948ys7tDu+/1+WJDNaHlA7XDQDeRX3zev7k
WerMAH0Qj8ii3pC9hTZVm5/0KfmBx8kNvu/kcqjxrk6a26nI+h0W+kcccG4S3fiTh/OpEaLdOnbD
7axqjjMJRkGrhQ9D2k+4NiAWULVXcMDb/japYUhkDr5Q77/EW1MRAj2AKQO2iGhevwMj5XhRw1QM
gbxIhO/lTSXxWhzAuhClVdNOtUQxRjK91qt/88kelEkAYsAWY/nzf+r4aeihwORQZvFnbnYhLpCP
k2nNN26ZN/hn2zGGH2w+5IbnV66Bby0CjmVa5T7HFSSU10+GOCNLLWuyc92NL2KYuyBVU4J/qyB4
O26zG3I63SuT5Y1FwO7mUtws9GCUuq+fWVkL8S2Ho2RbA6HXZIaYv1pyQa6cTm8+BhqAS6uBw+kv
VeqfQR1bPErbEbZjXIWYmdlGR5i1TaiSvPmf5w2aBO611BYIItbXEhLTSNaptOyMCWmzIZm8D2pS
ffekp5gbugl433i456EpNq6M5FIzrQ5guinc/tlBDR2q6euR7LoOk0T6p6QPaIQ9g/qSmyAmfZcB
P9L2rdPNyLm2T1O80XppX1PKv8kxoeqgUmUEuIauln2CM7+bWj3HBo2pR9EX4V5qeJji7oBq3U3U
TssHQVN3RAXjQoMl+Qby+fvj/9aHprKD8MFcotm9mk9LD4SqB2ZNrEKgL4xSh0dbb4trYPzy/1mP
NucU9mQLoQxm6+vRRtupaiurUhQvncToUvO7J8OAxwSbSu++ZpjGcB2F357/f17Qpdm6WKPx6NX2
ADLmeZL4w3MS9dLC384hvxqfreaKJHa1DS12aBxMy+4HcZ9yblV+DDN1eJa1+qkidbDYc2/07AOz
uA8pPghwiXRpZRsSapGoab1p/3z/O67RZp7PxV5gjUaPFYew9fMxvMjsybXnk1l7eJiaAxQJnP6a
5wlDTPdkojM/y8bpCCWpXedoJlEZEqAXVxbuLDWq2b6j13XtKF1NL2oxuMzckmgyMcUvPnvjtu3c
6914AizABbyvkuSeZOCyigl20XKB4Y5Xp2Sq9sWN4ibs3bfCqDuCWXBBebSTtr33xthSH+mBoTJJ
isF+qSN3wD7DHbHN7jva11Ht9eEPSGFh9pCY0+wcI7NOHnLNM8qddKOR9Acx9fm2SZ2owjDY6RLS
KNK435l16jwUqoK9ySmS+Nt8cGSzxZnCzzdxnPXE3cCc4eI+kGGz6WNQiyDF9/gXVrNVfrCAm1+6
yrTDoMcg949TW9ozcsZyTw7xscvlB1tMT1WlLVi+0WZHLXd9AFO6TuaHlBAs6IoRgMEpyWv7W1im
yUcioGFySMdIKxoCid5/kBFJC/sEMNg8dQS6ZTsLGfwnrvcO6nNTEe/ol/DmrpwBy/6zWrKCc2YB
muERgeS8XrJqxh+jbBAEFBL7BDt01SbVXG3X+Ja6shevuZVcod0FsYe1hF0D4M1qlWYtpo+yyObT
wIVi3iYkff6Jeg9DYGNquWsaXp2clDWlD52JxQum2kP1rXMUJ0UMKn2tRbTarZafw9mABYDg0gBg
t7q9YOMAZ0Zk7qn1JuvM7tJg75oXiC8oP93RcDHhVVfWyuo8YqmwO2Iyxa2XrQoLk9fDjf+qmkn+
1E9DQ3xrgIZe7Jv+mNTeN0sfn7SWdjC5Io0zVD/e3zsu3hZNIO+6OL5Rwl1IsFtJGr2v5vHkGAqZ
SeR6Gzxgw22a4NjeiBHTyhqF6/sP/Xs5+Wd6oc+jCUcVTx2DW4y/bnLjn7MMvDOfUuxwIOq0czVz
CoukJzJhLoi/0oYSp616CP8UrZM32Iah/91WU5I+kznk478Vd422bZ0OHw97ZJ2SI+dXIsDm0/tq
jY73WxYWhkO0MrADh7wbTeQ090JRHmPXEOBvP+ZQdS0MYVs7W6IxOSWw669CzGHJ1qDPX83RQAQA
3s2BIWQHTYbSOtx1yoTvi0rLgjTTm8RMkTw1YPutZ0TeEOhzj09LKyEjF/5zn7g4dsWdR0LE+6O4
umZzYeCzsXMuwgkbDcWqBAWbbF1B0vzJVg6a/Uhr+nRTLraPxIMZPia23mjk2/cfenFhgVeFjx7u
D1hjAb2sz5rByfPlcwGvxV6+03xxX6coCHwlT0nz0GmEcpnl0bayl5bsDNXrey3P77pCkILWbnp2
0U1cGT8LjUbzWJAcPB6J5NvIMX/WbIJuMECP3ObRHYf0ynitTmn8Dbm1GvQzlp+Oumi1yLRI9qYf
j+JUF3P3VE9lhrs2yD8RgTpKVeyAgE43RVza92EfExvx/sitVtry+IXICJPFwNmR9fZ6jeeqikK3
Dp2T02CrTgo6O5cZY2g8FFm5q0ZpfJoMmb28/9TVzvL3qQKSPKowi9dfW6cqks+KotfRDfTJ55ju
ywZPMxk4ZU4S2SDrT6opsdytqm4D8UVcmS3rymR5/PLCUG2h2doXzKXaJRCY4FJoGH5rYRFrR/FL
E0lytXPRV863GdeJx05owy8yfT1SQhti/Mo+9T62dBHJdiG07lqTYrVu/v4mMARaBOy6jrnG/EqN
OBKn6bwTajjCwnR/eKxbo0yCPm1wlx90hwrl/a+wPk4ZBvh3sEpBwwTU+mVu/HOl0pXFGQ8+crKg
Hv4m1JdUCfRtt5Q0X99/krkcT/9srcvb8a2hvqBmQcunm68f1WqJhUef751maJqECjt6SBBAp3Ay
rFAwPGVukWJt1U6xF2COHP3EWbT8g/O1jO9TAl7wlZN9QwZRp9pnvyAXhbzAyMT2xrclQVPU2h+r
uPZuKm/0jmwG6bf33+BymXo6tQc3EooBRm1VDkiBk71NAAVZyWH/Xesr96dGCuvnmaxZPRBGH88E
Xw3+NxNX7msn0xtzAzMAenXL16K/vDr8ce+2w95o+FD9YHxw9cKnZ9Et4rOQIOWivHYFe2NiLP11
jl6f0/difcydhfDIrLxT/F88yTx2h1h6s73pQufaNeHtqYHPF6Jw+snrToIk3pwBH71TYcr0CVtK
uO9t2mCtAQQcV/M8BEvXfmtbdXwDKo5Vtskd9P3P+8Y2iBUBe8LiEQfqtboMythFT9sl/skDTntZ
GjofirDMdqTSNce8iOWuHc2rd5Fl1q9Whc+C4JIL1AZCtXz3fxagF7sFvqCRhz93VtrBaHTe3iWW
7IuVzvNjkxTdbwJsW+3o5DK50edaS3c4xlm3qT2qD+M0Weo4yDG5jaSvP4KrwTrIKst98tvU+ObE
UfQ9zlibxGUb+qelJVbgXuKK+FAmUGMexynDu0rVmHJvMTGJtS9+PhFDXURJrjYR02AObFVjeT9F
U/wNM7P+DuvBmoA8XXKgQxobTrFuqW91Hts9lx92lKDUzcm9q1OViC2qWBHu7URIaHV5+mGC5/4h
zfncmMhNGKTVHiryoIv9VD83NTr6TY3S9KHLovZpUoIcOBdfd2AAcjDsR1R//L2hT3Eg9lrAvU06
20jt41Em96EWql+dNZfu1m2Vec15+wIdYQ/D+4M9YOHycHStbh9Ra3TEnWr+yWDdHf0xIRvHgCkY
0RPdRHiPPSjfyO8A3Ix9H/raLqSJc6Uz9NZGujA9gNjh91JjrfYhy4hlCA1h4YG63Q1gjv3bVHX8
pCVk2GH6Fnq7TnO4pSDRd/ltcvH+seaOLHa3deeH2pKEG7sxsePH1ilMrBkGkb+A3VrRJpp6Nwx0
LUZE4U+iPQyMq3Flqb2xuTCCqE4g8nD8r9vhWlkw7bB0Pi1uedNGOuUSipjSnT5HJS2CK4+73LiR
0C5IEo1R1DVrTIuc9sIqTK4qKjLHaZPoInrJMKojMkuWAxnZ4WTrgY6TOxaZlh4f399Y3nw8CnZY
uzoKgDUW7LVT3ZTYO59MxHGBYXDsJZhqblx30He4NiUP+GPkO0Sc9pUnX25p0PzYyxaajAcGsz7d
xxiLNun5p9bIZ8iaUUzOHL5Rze3QxK61bzRy0TZlZBnNlSG/OK5oz+KezZ6GVB6S3aqmLGcnUqYD
F7vsGucAv0DBix7G+GPRYDZ8SoyivJZ0cDGpFnIH5Bm0TDhmXaA6i+Eajq5eevYLUzx2rT8uHChs
eukWXRnXFYAkOIzIOaJs5qSAie0sP+WfTVsn5ikebT0756GsnrlhoLRx5hxU7f2Z89YrcQ2lCUwr
D37E+vtp81yPyUQ7tkL2VGXKvp9RuxzYQu0rkPfFVFk+F9cP11pEpBcEjGk0tSKfgEJnNu2dh5XI
eZ7h+S5u15Rc3F+nONIP77/fG4593BApxD2o3jpra/WCRddBqC184nKiCPUi4kZLbboK+C2w6n76
1PWN+JJkmLAFZTdUZqDFpBIGRBXi2W/Z0W+vnL17R+LSFTS2XidBY47Dr7G2/DKwXdpSQYWK5MbB
+vc+YkcqtpFm6p+8REIWtttuXkJ64v5exCk5mjDX+prswsQZg0RZZbNoqTrA7i7xnqrGS+6Apaps
13vQSdqkbPgjTWqfSUHq/V2sFynZW2EZ9UEWco4dHNw8SwQ1MLd2xA2U9GFTlwenY1bJfdiRWwgI
qPnfsdpNH+ioqcf3B/hyGUJaAC8CyFxcm9fi8ajobMhbMHqSYdTPrVfM56LPGiKrSrHPtVJcmbAX
lzo2WpoHyGpshLEoJF4vDHSpA0RQ9CA5jG/Ut058IC3P2HUjWeJ5S6k6kVJ3YzmYLcKBjz+//7qX
5zPPR5nGVWbhEYNevX4+Mn6ovbUfnfV6lDXI7OgWAWoq4rv6RJ+fNOIaTPIbcoJkNQ++07aWLKtT
PBeh879h79wSYDPhbWzSjWMTvKjYW7KcnA7nBjUa4bgdtVnHBbvGv/nQ2Kn3wTI5BXGxj7KvsJHj
4soO/Mbe4S+aKgfbXKhHa3FVT/IPSsEqPsd905/RzMGmcmcCheuUhPX3x/2N/ZDdA+QFbHLBTFe7
vcrTMawFz6JJmD2gWq2+19EQXSl83pjMS3eRFjhIKFN6tVkQTtdrNpFK56qz8x0rjkhGTs+bkIDf
TeOJ5/df6uLYZi79+7jlz//Z5LvILWtCA5JzatkY3tdh8aEj6GLjSqfZENYek5cDzo725xqF761P
t6CMSLjYkC+ETB029GRYF8mZ/pF1KhsPFIqIp0Oim1d9N94cVObIQsFh3ZqrW4/BBPVTk7fMNOIC
+8wN70d9qraqxaar7QESJev9Fn+fdNf5JrYKSlaHrEmmAPiW/r1X/mnHnCyOTvXkWadXdpSLqUUF
A/oMosixvjTUX38FdmFiZYc8OpPIJO6ruiybAMEwwajvf+0Liaa9KCLYPThleSE6v68fVBNy49sF
Ksg6xbKR7cKIb00JQ3jLXtMlQSnz6c5DUFweyNGbP8eqtG4Nq8y/6Kog7BcIdxj2pdmqa4Z1600V
uIFKmVsxFjxwMtawkLMYvYSNiM62GHZOE55Fovs3elq5N7Pa19PJww5kVxr1/8xa5cFL4gsgLiI3
LsevhyRkrHo3l/HZi4rh6+zZWSAqH29aczavHFTrz7y8I7AtFF1sPbDmW/78n8VWzfrsJTk2Fg0Z
yA3B7y5hf90cT9e0H2+o0HkS2zEEgkXxta5MNa0z60xM8VkSI3bfJa55NE2Sof3KtwA7zfymw0Ly
Syz9cJc7Mjkjz833AxZYXxXQAY7sVfZcKJMc4hIDoqGmQaAlY7dPaQzifzHQtq8MQdxt4es7N42l
3HdeHl0ZsHW9tgyYwIcBDjw0K7Ct1wOWcKbNPgKrc5aXPcpnvcXjummKFi9MXvHHgFe4GSCcvoqT
rPfFv58KZAheBFqMCy1zTowyrnpZcg67Ij3U2PWjOMjiPcaCaFWy1oSRn1vPbY756/trdL0vLk+G
0LJIQGgu4D7x+p3jIYJvUOFuOGmZdR8pOrXSdruHYUAe+P6jLvKhMFJdBA6gkFC2wf1W40sOTyGs
ZoBrYidUwHavwmc3FL3cFtLT0jtrbNrbMifxbc61/LtIJ8bfG3z1e8QCh6bwKGeiZtGV/5kLK/yE
Sxo99iKbmo+dl02f0q6AweFGsdbsh7mmnO0bhxb5+69xURAtr0Ena+GUUF9j2vF6yATN9zz2IxiP
XGV+QjATX8wmtP4USmvPnZbk4UaPRFgfiRPRUA3S1VG7hpTZn+//kP/2z3+BLn4JRphL3335SWi8
Xv+SPjTMbtC15MxlwNgOZhtty3I09xiIVJsi7DhyiNPdGiEOH6VGQvuEuT2BurG+0cmFvXXT8VsI
6f1Qd1W/RxYa73DUNjkMFi8UWVQblFQVS6AfzjHuwzeuozKYV9WSY92790lqhAd4u17QhT4B7KDE
Oz8ps9/IdTr0Vz1UdxmFR4CdYWtKzdvGpQzv8s7vYdpF5TaWRrPv9Sw5TDQBH8oaAMuZzPYs8zDm
36r4UwVj5CYPF8r66CSBDT/gt9WNhP4USbjTdXvaS8vOdmOd5McUfOk4A0VAfcAzEnB8RzN0PMwh
Sb1JHXuPmYnMMPOs8b4uIkFj0G9uDFuO55qMnxvEm1W5mwURlfghIV+PSxTmvv9dJ5zwAbs2a5uE
Xn7TaHYa5C6JIPD2ZEBK17ip8w436XCBr9iftk6zYEixo+8xLKqDejLLjcqzdp/mk76f8Ll+Gn0i
X4sluXNybHVj+V1HZrZhn5pWjZ9o7el7wKXhaMbIcMbasfbtNPzQ40HtHAptjDp6vhC2FQ+dX4qa
GCTXSgPX7SQ8WF/2xGYXc7IRTdQFagZC7MtE3o2GXt0QOxwST00wnOhG6x6Q1rlDvp/YgTnG3c9p
yOW9Gmy17WG5ByAS0UbRcqw3oMq4hVedIT5KbiHkeNHIJhr1szbygk4y1h8qoyHtd2qnneOG8tgR
zXqsB6ycpV42t1WTJAENgWgfZpn4kKWIqvXeCQ+VGpzdPKAsKDPhcjOPFNdG4jkrKDZbc/J7yMxO
EdSp+0mJgf4wbcVjo9XtUaPD89GdrPhPOyj3G2cNxMi0sqwvWWeYH/speRiaBDtqzUxvCHNO9kk9
3YzOlO1k0v7wGj88dxRryH5J7e5T3zjUjsfMdw2HsImYbFk5mfq2jE3uxEmjn6ZoKElhJ4YUC1YJ
jZsith+7Ck9stzm6rRQ3KFJSoKmpsumemggrOivZRc1kHdDlcP/Han4nXHe8y7he7cxMJ/mYoxxK
imfsuATJr5NS/i0oT5gGaA++G0VNYlSR6ubnuHSnUzqPOK9ORYt7cxvdZiE3MkbDeRZShCSvELVd
Qqn57neZHQhVT8fZ8bXbZLbczWjUzb2vRkgITicOVVKJO51J/RC33vyhy0VxyxzHBm0a3ccwH+W9
EbVyGyaG/Sm2WrT48Vyd6jqWN11tDBtbmdMOH0EMvKtW7Psm/ZpVNtIBro+7GbOh38jCP1R0sO5L
qMY3rTb87DJ3OM+WbMh25a96FsEVmvLK3WSTwurOosF305/Y8V1Sp1JjEHflqCVfKiXcO/IY6r3o
LWMfsTU+Rmkv7zMN8GAu2AXHaf5CWal9F4iPjzgqsi/FRfExBjdnXrvxZnas+qYaQvuYmpoKUDJ5
d73ZTR/SrjRe3MmsX2hO1Tfp5JuBVES0m7H2taztX03afpWKKFQtt5tNy0gyhoWx1yZvopJpjK0b
2fFtg8fSztNLspve3/YvqxQaKtyAkddRLFprsTuHXKNKYwSTa6fydoITSiZZlW8nq5luZSuKw9gP
2RUo6yIIaTlquLlxSVyqeeCl10cNnPtpICo7OjetY33+63YduDpn3X4m1K+9I1Gu0E8QcMtznrtY
c9ZVoh8F+elzEBHWzc6d6+kvK3a057R0KOiKnpT4K2NjuW+NDoDw4mGHETX8mte/0zQHaFKtr53s
1mfbTbOke/ZrUwWcPEOgV0I/9F7HB3cKb5Gel+0ZMEv8rOuOYG2icAsvKKbE/JLRuIVs0ps18fG+
dyC2+CcZUL/1JIWs0JhaEyQWud+hUX+PKgPX64k49rT028BPqo50nFQEfl5Oz/Q1yrui0OyTQ74l
YLXMUnyGqvZApTTcjNTWpE9EGpi5+Fmoct6J0nX3IyyUvSq6bDuqoTnlwu+wAcI9ICoqA5/86U8X
Tc7ZMrRMBDqWiR2H49Q+VqX9qzJ763YQI+HeYHV7NyQ02bBCGXDfSGArE5weSIOl5omQcsFC1k/0
eTzCJdE9TGiBs0wLeyAaofpmLiANhj0J5mWsD6cmLlwIdjM+EvilB32etvfSSJvPjHK5sfTsZ+la
0G+6HJ5nF3OuUZVtpa79ERrJ56iq5w+uCLVHtzeNW6t1CeJR9JeCuJ8f/VSbgnIiUblSZnyoZjfZ
mUaVbbshKzZFkcqbvI4IDsm1cJt4EIFq8qi3cjT/QHMc997sklHfoSeNStd7Mqw6vyFGkUiSKp43
5F9jcNB10Z4QP4Snrt9m27nCxdEY/eQxrDDZpgWX+QGOCPHWL8bs1oxCyedylmjyPmpvx9gpdwtf
cAv45NyWotW2quuNfao6AnH5zwPSQrNz7OvTzq66PDDy0N4hPUq3ai5TxPjEGJlKLw4UEMNBn+rx
eRjb5MklyOXM0GdPk6yTe9wa20M/hTju5bl9kFqRfQ6dvNsQuE4x42h+kJU0+ZxETrs+i/Qg1Ql8
l4mu7Ru30nZcyCp8vQoR2HPkbVU8DdsQF8EDwgPtViWz/qC1CB96Yv02nA/Gg55F/raKhU0sVdtu
krDInnIE1rsZr/l7PzeRgGvCy7eFbmQSJUjjYcqYd3xCra3906yb47ZQKqej3o+3ue1xw7UIWidm
+2HGbInPMnjpdsRZ5aWQbr0v50rQPKojAm28ISYy3qi3Utm22BTAVsesN+UDzSX9dlCx9l1Tko9R
oM9IWNAxaUQyXM7MRtencyrb9rkQdPExXiL7XTPjwCrV+NRrhnGIiSE/yXny7wurtZaQa203t65N
1niUnMzS7bdORlWRmFW+EdY43WjZTOmDgX8Qs6Y2k65FxyjqjaNWU7Lhjdm9RJFfsIZMBfAt828y
U1SDqV9/mSIkg3mS4dylmbitqqQidapS/Qf8qPjLRelsrTbM906mJ/tMTUJssKgh8s+V1pZEgpKM
qQVRbSPcMw66mtME+2U7LLf4UXN+KZo9UYDE0z1xqoqNJnAJN1Q9n8pZB2XyEouPHYXPzgytH3Ef
fGuSc/QvYaTquwn3DcI4dPuTqsfoaOFl/0zMz9dEh4gbzINKX6DA9RRbepe/xI3ePHF8FjdNW9e0
tFvhB1U6Ec5RMn/YMoetH/nDbTMS/oihJNGlc8MicvL5u9Nl4jtZl+OfVG/qTWbmA+V4SzJB0Rgc
AjqRk2Y93AK6m59L4Td7xyROsGFVbkeI0NtB6z9J29E2c21k3MoL09i4xhgHpmkP+ymT1bkozJfB
aL3tXPrGJpWGOpMmwtcnR/IQpuToIo/if6A1mhOItNJ/CbfQdoYZilOh6daXXo2/FFlQu6koiTvt
fe3bAJR5MAtLHoi9zj5HlTafXDNzHhwv9R4aOh7bMa3sfY9T0Sayl6zziC6xFY/sJv5Y7wbNNH+n
sncseIN+vfeU3h2tetJPTaqqW3sex8DVICEaCuLrtiJGbDePLQ9NnGxrjksOZtl9i2w1P8cEEZ6t
JvwGw8vaD4ZdIr/RCcaGWLS3Z6DCxoFtXHkESE6WxqtZUbsJMY046FL3Hkq77u+1JhQ7sJrwqPJ2
/qBVQ/6AsUK4S+BkaYGLn0wc1HP+ksVZtHu/aLnghlE/oH8AekVbuqCiq3MZNC6xir7VTk2hx5/K
SKuxYNPl51xO48/Z8CRyuhSKXmgweQwuUURVjHtnEGnQ9/n0/P7PeaNKWDxhsAyii0s7dfVrUrLk
yH9dgElhkb6pT2O9peAXn8ZGmvdda3VP5ryQEN5/7CXqiNETzblF88o/3opwFE7UjwqB/mlWpviD
bZ0LOasMYeOlxtcx16z91Ng/srSDkeWLZvv+0y+gHtigiOpgei/p3OhRX5dGCMIgu0mul6ruaOI1
YTfs1Oy6X4bBNZ/ef9ZfrOwVNMHD4KsuhSo5bvTpXz9MTr7fDF3knDRNa5qb0lnil5HGQ00YVa7m
XW2Epv67aOCVoRpKf/phObJHJRiVP2rcz43P+CC50ZEiG1o46JhxjY71N+bq4jdyO8BxDAo94oXX
v7EtcQ5EyU9dZqeiLwOC+0JAdy6ZeED7uNdN2mKVbjlYEW/z2PLkFuXlJHeVVrq/auykmm2F08GL
ofekZ1lF4pfb3EzcNOjaXjnb0DSzbEOvHJp3MQ3RtBlSQdmpYkNwCMzdQCiuI7vxk23J6FZ2lhPt
MSbH4wkaJcHLTWjgfj8OdVgeRNbZCr0pbNddCKlIBWMIIzcYmpzeKUVHWTq/miGxvgCQ4o5Slfip
BEWFjetpJnTS2HM61NzoU91/0ZK5+mSQAt6eYZK6TqBnfW5dkc29OQk8xHrU4gvqtxZ4N3lpwELp
OWrKxV2H/N5pm9tuvpsVGoMmUh1WM553sNOsvRVl3yIgLDlQKxIZ6zH8EeWeOrA5eleA3gu4lcm5
EOCBxSDhXxDEjImd0K11cZLCuDG1yNj7rmr22dRR1HZTt/WaluOzaDbvr4qL9b88F2cQ2PB4ymD0
8nrCjYo+ieGHkLj1svoVJpaLYUrCbDFZFn09Rye7qMtTr+oespjyr2wAC766nu+0T9nv4ENzeVx3
33zUOBm+8ydZyHgMemixXyfQjqu20mvuIVoSgGxaPjTakKOsG0yFGxIXg78BtFQrOeahAbE+zo2P
9EXUAZVf/ABeq+0lWjB0WrG9NQAlrpw4b+x2DPSCppvLF15rNrEWwNFfuebJaz0n2dT9kE6HNE+t
8dyXcD2vfNo3xpahhQwF3xxK7rpdW3XRiDo8Nk6d37YeMaVKu5tAo665JF6iz3AOGFMSfg2gZ3iV
r+eQXme1BN8yTo0k+shPY/0H+eb5Zg653mkEHD70RSZ22BxsB91tt61S14xzL05PfgKpCctJTiMV
p4rXP0F1upfmcY4DPttbGVh9mIJDeSTYlrJ6HNKmPVRwFa8cKeuuKpOK5ggcUURmbNhrVbg5ajaI
MlWY3ozducvBcTEbcPd5I5IN4OM1BcGbI43eFyND2piE0ZqvXzPUMWNKtc7gWhOBSqalVKdcp+Rj
x1uqfAg14KbhhpQ6hDM2Zj9jG8dXaACXb020MjFQHFILzr+OAqha0461SlOnsRHZHvaitYsEkKcK
rWJD2OX/GiONqQHae9p4i/kojPnl2//TNBSDWRqimttTUQj1UlZGS96AtBc5TWJtrDLpruzFl+t0
USsgDcK2EbbuugE19jMKrEqoU83FC5taN7XLoJnxgsoV5tNXlunl0/iWEObJn4SUxf7/+vUsESko
TU57qkp//EQqffU8tA5oUepMVzagyy+HYmaB6JbKYqFKvn6UPpiUAHjfnOD+fsUtluywanC2mVHb
T3A+5ivGv28/bjHiIGaOpu/y5v98uLYIsWotw+bk2jLqF6wfPAfs2vLrg9Y77XjOnUbUp/dPtNV4
LpZlRCMupvXI1A0SVV4/lVCqTtEB8Y8k5Pb1TRJmk01Coi7Frm/mcNj/Px5Hg5mGPbx901yNadW7
I3HVvX+s7FkEonPyE2dNddJj6Vz5fGvywn+vBisR+dBCwFrbGVudl+rZzG0pmTwSuSqryebNILrw
QyTKSGwmzxy/AL5YchcR6v1Jl40fbdvKtnrQMiPSd0ZdFqAbjoycK+Ow3pv++3FLaBCOeOCxa027
r0Sh2HL840LcrNnp6z7aen4+fM6Rn7jBRIrrCzqX6QkLTFYvLMR5xjBPFMaVcVrNu+WXUFAYi5gR
riMhCq9nQJvaIPFuJI5WV5FTKfNh4/dpdxatICcbROjKq78x4zhjERVQuBm06VdFe0YJYVlZKo6Y
hGCcVZfTAU1FsQvrcbjyam8+6p9XW179nyVlp4UncZV0j11q/yCFYridaSbuQwywr2yCbw0ifWLS
iBZ2GZXT6yeJAlY5Juzukcxj7+zPLRf6IbW/6K02HXu6LFfe7K3Jzdm9OEvy0ZYa6fUDFfAprj2R
e2yNlmQt/iqNNhhDabrvI8NSW3LrgyHSxUNbRmZ/Y0x+6Gw97G8EHUILAwHI9NqPKXTSz+8v8WW+
/FOk/p1PXDnQAqCdYjO7KFKNcBAOJq1WO5bPIxiWCnpPzndlXfh3cIedvVK1vGYp+tYXIHeZEDqE
VJy3q7JKzZEmhdm5xyJ1nPsZH8HATIDrkhCPiMEZ3Cu1+BtzixPPxHRxYSKLdQqSThdUDLnyjim1
3IfccVwiT8rpUZS6uHIyrG4dy4hik2egy+PyAYt09a2jJJpByjxW6EwPKyhLG3MJFWbqk1NlDXCL
Xjp/yop038D1QjLPszgak8P7n/Wt98XwxvvLRFpO+9cTzpSjETlR6h31JHLiQIpI+0PTm8wlu++9
a6Fyq2r87ysvEbqoZqhQKRdfPy1P4Y50luYdIz9Xzwh26cdxn77WFFvdc/57DItnsfMhS2rNIqMB
6PVebnh49BTpj8kceIwasb6qXK79vY87IFobCDWNd4x90e4gfmVXKpr1Jfu/H+Fj30KiCtk569xg
eKLeMDnMJCwWm/IEYyD7rRY6bhBTLkak90x9vBvCokgeGn6JfXCnAb4F023fIdAiZ3ko/tAcsl9U
a6bllYm+umsvP4+CBOKyyUHlXrQrsdysfJMUIZrPU/bbGSf1OGc1jQSzwMNoKzSzeRkIcqrp+Df1
NTeSN6YdIB+VCZNhgaNWc9+flTRdNYqja8rqoWooHf6PsvNYrhtJu+0TIQIJjymA4+mNJHKCkCgJ
LmETCff0d536J7fYilb0rDq6u8hzCGR+Zu+1iTuazg5An7+8Zn+6kxlsXh8HHoWrjPTfD523lk5e
GU5wtNogfBrwD9Hd+p5hxUvgD++p5YaPZoX5rJRD+chs+6FRAIn/+3v26etmtIibhmGWh1qco/1z
H0oui65FakBGnrJqT13EiKWzm4dhXqzdiqESxWm9xNZs/M9ev+tP5rMjNXSAk3wmhUljVF7jbUTf
bLZE6yH9qK6zfNeWs4rxmc0k2Q/eX+rPTy/6Px8X1SHPGFrpq23k39+5663hkM1Dds6lwxdNqkcd
gGe0tv8VOvd/3Re+Eeww/KE+O+GVSTs4wd89c6xUCRqU59SX83cPnTRVDktiWYjj4rXO3/xxn+7D
fz4hKGCaCAR6pMV+qnfS0iBaeQmycxaMrIjhrydgSowDL1G/R7GQH5tA23/5Wj+9Nv/3Q6+AMnS7
eJ0+P0WITzKFqRpqKY0RDsq13VhRe6k6+K1R/410Tf3Gn+n/u/T/+Xk4ja66Bqby/wEnmtYyCMHM
pycEpEW6dxvtIKBxYQI/9IHpfOnEJuqETD7Wn15HTllsyVE3B5HVkCM8TURcJKcsxd5K0dgwjYB7
Dg5PzF9WNxx+TtZASYUudXsh17fHIsBJ8NtEU3WyGQDnUWhnhCL6nRmcxUqehgNVEHnaVMwlfnlj
NqOZKW4WG45EFYDzpZ6TzdnSW/Tzk0rYbWy/SPEU8OU7WOT9tPlz4mxFNSahGHwn8ib8+BehrPKW
afLyHY0C9vNVEAi5020Ht0x4jVNEusyDPAqUGJBirY33MGpP3PfMsiLpdgypO6OBNBsOU8E+vl03
hH6gAN6utpsewTKCk7jPSxrAPhDLG0dEn55wiXtPm8naNdnmXjx7iLauhsTK49Rlx17/yDINjhm7
m/XCO4VmUOJ/uFftvLVslbZFHNfV1G9F1i38WJcF1qGkUy9Phl27Cpyy7tq4TQsWgypffSPO6iC9
R2HvfKtkOX9JC2MMbtJidOo9worWpD9tGpqVOXCQumZIl2wzDb6HMjMeg3JBRSFAbxdJM4n1UfKh
Tei6uPd3hVCiOtZozNisW/BKUCBMTvVawJ1yo6Ei2nNvsox+83L3fzZLoNpmfUKdyFH3H2Pjbi2B
+A6Ncdrqxjrk4ey/sH9tielT424aVP7tv5/l/+imP70WeFER53Kq4mP+PPIamIjnlXTys7Ua3p29
FMVpnocXM1zHS1q3v/VYiZMV1mg3Qx81P2JpbpS/7Un+cKXgu6GGRNhNN/m54yoMRHGTnoozlsp0
OGQroplLbkHODlW+ZexHmva7gkr+09pW/2/D5E+F+fVo4BS6qm154q6M+n+f8IwVAHgEa3ZmLfwb
RouIi9Bpb2QPqKbapun437/zP/04Asevitorz/QzN4QAXE3NRgYlTJvyy2bn+Te5IYmIQYsVI45o
VfwFgfC5bvjnE16zaNHvAkX6j8FmOgytnbEnOXey9xAheCoOXMKbbDQeiT853c62Dxs2Qq/zFXk0
hF7+758Z2snVoM/Cji7v31+xgua24Z4iCK0TRmKCVo1Ga0n7mIG3d1/aafu3UumqFvv0YLuEAJtI
/YBTY+j690/k+zT9sfSvMXkNrZU9mFcNiwyM96G1rBu6bqM+wO7o0IE2DOmIpK0bY+f023InxIAo
6L9/A38oI1CLYa6zr4B4sJb//n0kallLWzo7e6obtyg09WhEtFXFX6dKn1qGf/7Y14GgR5OJ3eqz
m85nL8/1hz5txWqX7wYZpG+9WS3kIEKwPuXjGG57jOXl7ymFcx1ntsxRDy9m2fylcfjTk86rRUvI
I4eP+dOLVYuqMxGM8JmHMN0DzJmP6Wq/iZKYU7GQRvKXp+wPxwhDVyR5hKoyufs8eh0yh4uPHIWz
uaQZghHXMGXUYX8aYkhL5v3MIUD0Rpa9lkT//m2W84dPy7vlY0e6Tg7xjP/7LzzQ8s+40ykUr+aq
0QWVOo/IzlWD5sZO078cI386uj38MDhEQ4dD63NrKAyzRo/LsRU2lr6vPOgQkdHY6x2rUnaz9WTF
sOCx4C6af7IWrjcENXE9q/pvv8ofHjm8OQyWOGB4tD6ziOrJBZO1uNl5boeVdTbm3LdG1e0LxG/7
GymP4nFq1PI4tcvWkLRqOahsXBcoxn9/yf500HGRYfDmOTBhPnxqxoLRwmkVEKLmg9NPMiXr/UJd
/YDQqThoQ7dnIyzHWOqqRJiAYFyKAUTNf/8t/lBqsvSFrH61s2Pg+DToGct2dNdlzM7W4qh9SA7E
F7+e6pjPnv0l3/1PTzyTSpMFDgxIJhH/fub6tKiRxaGxR65dIikgR9LoPCeqOn/aV9LbDwr9p1X4
3cP//hmBVELJxW3JqvnT8VquuB2tRYSnKa9NtJuIwp0zlx7qIJv+sPpLi29RBl0/y6cTHR4mCxWa
P9DAn4sEWYo6Fx6kF2v0Zp30wpeHpbDRqIVVuZ5FrjE3mGO6HJq6MhNtrOa3xWZWEpQOg+mUMHij
QP/WT34TtbMQR6VNBLtBJbNIOsVrWwZYGRBaM77IsruMq+xmKoLhedz67joy7R8V3qEs2q581zRl
1BHlhtX+VrJiM4o7o/0p0q6igAa4ozL0ExnplOST4NfZKqvbu95Qvk28KPe5pmeOKUo7neS1gw7A
TgvmJkE5vTtySEkAYNWyJGtXzM/NLNK7DhA3aaljlX6fwrK6U33OC6/LGU/nlHbsD5B9hlhVWpVf
1s7Jb4t+m5JhSsdbQsvEUW9FdmZV7fSRylT72BUexe86GAdhFdvOUDo8LLjmXjbl/CrztGLXAnfD
tGBARYaFXNER+fbsX3Ox3aIl5nKsi5gxb3f9j83en8niKHoz34dQce5KTzc71mTPBtaYo4b2DHSl
8H+hBDZPQ7WNH1UIfqXZqiEJnSWFTetOUYOwfGf0S/Dz2hZ+WRvffaRcsL/35YSRc6u8R+W73U4a
5nwoi1yCslHtT6bL5KeXzEyO0jKmZ50a5QXi0PKhTH9CK1qwooYh3f4m+tq4N61WvMCEWqNhrIOb
vOvH52vydOzgvY/o+LOo04s86SxA0zdNE82VFx7SVrVx0xtocmfLvTjMnG5Qb8P6W+qhTkpcdTtY
zczk/Lna01voY1hDZJvgoaFXJBGgKEaZTI1enuENdPfSqO07xy6Nr7mTbjHotCWS4OyaAyaf7awA
AbxMptBfDSSZl7ar+odNynw/LLaOFMLVeDHq+tyE+oWMVrQd/jysEcmVfdLU2NmGar4yfOrykRAV
N9FLNSXLsgUJKFmeGnIf7ibLXPZ2k5YPIJWF8VxdHRfxsHj9fbUOYteitd1V/HsSPy1VtIY9UIQi
9J5yuk6y0asaLvjgyBN5z8wDgTfsiIorX4XZ2Q+r4gjyKQGivJ5yFWWibR9WMNgXVxTXgNi6+ele
I7e9RQ3IgkvvUJNTG5cFAVrd6i5JNQ4uDj2R+Yc8dfvXpt3s18wvh8glUOou4+t9cBdfvE0T873a
GkCtm8tVVho27NJIRovC1CnjgXDCxErLISnnKowb7W/fFfJQsrbpucWMs2BrMKSXdWhEta9CM/aZ
Wra3vVMggyrdr86m8LTNQdz5BsoiVT8wTFSEsBkC76YVHNNg9o+8A/iCQtUdkU6xwrcKOEhSZUnZ
us+pyt8rU0hU4kF+KOst2LtI4AH8PXdW3UR93zlRDQBgN9XGdLOxmTheeSzJtlpom7YmODOd5VuX
BNLsOPrCd3p8566wy5HQrGnUT0icnbcp7XObhbMKnla/MV4LyvwPclKXYtfoxn4xVwEsFvKKuENQ
Rv+9rESToimdAuSpvnvSC6qFGOVt22MDyHJkH6rQMiZOsKwTTEMjMYBBSsos1vMMHK3p9VbcGsXP
uenUbems3+vV0CcTkuR+K/nSUK4Ou1qH3S3a/tyJWn4b1ODl2j8HIdl2t2jJnOxmYUdl/tyWPmyO
qJpn+7a0W9AC5KgtplXyQtKYIkXJ3M7bzdLP7okKNu9dM09rFDH5+t3pfNy+JKnGHHTsScdrUEWS
ORZjatV7UYVjcteMzDYie8zNWwRgbrhrZhYwOzhc+lAuwxr7VuZ/hHmnXzAWLpRVWr7MTuf+GodJ
PbaociMwIC2/r/TKOBjktt9WYUcDF+NDPkj3pUX+tZd+ujwXluj3Y9jpncyD9jyF6xQhZO2/D2KF
LVIg/05aR5Qfcp5krEdeaGQ9RA0N/tXA7k0pOWQokFDaGSS0qSYt8L5J9iyeV0puw3Uq2HbMRbLV
0rwJsryGVYI47d4zUlaytaPbN+Rv3mk2GnWeEMad3Y1f1min6hiUvbo6HMaXvHMoUkrRyb2DFOZj
Fk1/Xous/paWnX+VoyxAUKyWlPrKWtVrqo27QFscmIMnMpuXFNkzPKar+HSU4Q9jNpAmEl1po1+x
vANIZ//ererwnSg1+8yMiUzwirevxFkwJhBZurMzZ9fcib5/klUob4OxqW7dMLWOSCHtr6VRzF/E
gjSKc0+nYFzIk+muuM32pDtn+1KW1nYijlLvPCVUkmZW88B+eHwZ2LSflrIwLkPr++d8CZbXzDHS
47L6wavS7nXIMC3VsayMJdi3m6Z/cBU7u0guRnAzhXnB0EgbB3eQbLwN4UT8Bvq0NCI/lmVTciVk
7Qv+TzdRqDD2rjtQgMqm/Ir/09gxwMDNS6rfuSXz/nEdcJMluHfzg0WgY4+nDCiAVam1AMkgMFJm
ugz2XViFyaDG4t4Wq/GYK2fGleCO63d4871JKqc3INrHNv8t90vnVLlzg6y/ydRrlqb1wc8XKwo3
IlL2KW/tzcZQMWaSVh/B36a7ZjJvxZxlN4ZsrPvhGtoM0xFtwdozqYNcy9MweydZL27Ml1EkuHxe
4N0YgOAs77WoV/s4lb35FW7ysB8InrktpGyf1GjNx6Br26cR0MrXzjHghDV1ejtNvKadduAEmTRl
oh7LG7JA3T1yoflpy5bsKZPyI5ur7f6qInoKUs4stc7OfsZw+ex23fBt3cR6uyw24vWqd59Lq90O
AB4trs/K/NF6YO8Lu8AyJ/R4NMVqk041EhKaVn4THO3eLvbr2lj7MGOIqFXoxbBkWnxJZXDr6jSI
DDKDeJfm8KJJao3yXgYxO9vitpNt81Jp+TtswjLGJRseVW3kOyermmQDy/9C4+nGq2QPh24NDniX
o22aM+PQB379UOPEuRLc8x0D4uEBa0MdV+asogpz1a/Qku1uqXV3Ikne2Y/26B6sbpTfU2qbSNTA
xjS/d2Q1gBbV5rZfV+1VpDb3To3Gd1jOgZqzAzMdKjzMqMt9vizrobe4cHqKux3oFe9it9YvXLHz
kWkzeELANgeH1NwLcnXxDj/KpnozdQxS1SeZq+rH+YSYq98LyMrnljUJLN7BuO8Y7adZRNK55x3a
FlYhtuXFe/fHF8P+FThz1E3S2bW96hMy3suDpwjWiBppK4Zq3HpTLEeJGcaq5HVu3jOHme3WeJo8
kT9UWR3uXWbx0Wxk227satI4nN69SYPJjx3t+x9T6ctbEgHHGKpD9pBNBMtXLCl15C6NecJ83ifw
y6qb2fD8eKPAuWuJj9wvnvIvUzPabbQ6/vDL4W6kmFib5sES0/aBdXV74QH2XoNFthfXYFC3gZO6
qyRJyrjy+uJN+HN5I61Ofdc2Wd3E1/c/KpeTEe8RoVLJ2Fjsm3uiaN3IyUXxJWxNzDXrgFs5qarU
WY8Wd+QN7QAXrJMilYtgOwMT6GvL4zhdslvlTWjVKxEUO6+y6CVhPb6Vgdy+WZZ0rwNy84uR1VPC
zWh/9N7Cz4LV6uxNs5jKaF5L9xi2RnC/GqTRR5M11rduOvo7/htuMKfJ3rMa/Wyo0+wkIUPsQC82
N8IvrXt/NcitakLnuDau82YUI79UVnnYhYns3I9FXzwwv5HPXprq+2DYSPY1LJvEt2G47dUszr0W
4yUwFo4zzeD5tcKNcVduw/bD1j0e+0GBo+ml4R+yHGdahEBdfaCnnR4b3RWYgBc+gzksKNmb0O+y
aJzV8LDZbXMp6Qxvwf5bZqxXMb+TdkUCTQf05AWae7+jqjfjYurMB1SMOa2JgSMQAE0sjK556EbV
voCnMQ7pWllvkjCQeFIj8T/5nK67KrS8W5361g2RRDiEe8v5nmeD+vDsafwq+5bGjzUgFkW/Uzu5
VMO7HRYgBRq3s3Dxag54w+hItmzXldmaOQ86IRWj35XzMN8tPMTHuus3Yimz5mabSW2Wppyf3HEO
n7zcn/eDL4uv9dROrEo8YqLxiEx2VJa93g9T7d6K1p8fRdqPS5xaIWeMu7riy1guYmczZHy5Dpc5
eDyc17jYagYCtTPASIN69L2pcvAseVUkyi3VxWu38tHAQXGTBVbzaDq6OK7GNP3INbKcneUTzCqc
lNc8C4Fi6tWUp4pKgfRNLpYvloUorxl8HghDNQdHw7jpSVW4z4O0OXHLaJn06DzIiRZl/V4IS5KQ
vE79FVDauH6Um5m7EwNYnuPMzo4gyR6/0KjHEkf8LHBj5uHGLS+lVf6GY0N+tlGv24d/Tdq8gpjJ
/VqlojuVIw++6PPgHLhLdsp9z02ydfb9qPem4iZv8Vs2fjrdt3benUZszV8zM6u+Gl4/483xcioy
q0sP67Zmu4wxxs1Yq5Xzo7Z2fdDIpNWLd+/Iuo9FRkpOleNC9BZr+Biatr4Qphq+5IWiYfTyMbHy
bdyPneT+cGGtSJYB90zi8l1trz/ZYi0utsoBH2jtmT+EtS4PmQrFHqPQvGN0nB6FnLc62sYafOq6
ZEPM3zz86IrCw5fRyza2nIDyaht2Qq7NfiAHIjKlc9epQEed5VcoH5YPbdYYtPrG5sA1rf5XMTfZ
xVUN1Ehl1OY3O7WbA4esc+Ez4Iu3feO4bWrYpXm7/tgmu7kdmDOT1qDrM0mUPMOG62AnGH6E6ThH
Kc7/D8Yhw6HHbIXHDNul0KuX+FZbJul1sqGyeY5R2j4udOaHeQuaSwuUfN+Gjf0qJuOHYLf+aFVw
w5varL4YgxW8THIT+LWY1FQTbVLGh42Fk2tcyUX+tcxy/xfdpHkQI2CNzFM8n665YmmmqU0EybFF
rOe64KXv/cid2IzOAR9XohI4laNfvqvZvjKzpuyLgPzy7itfP2WG19320qs5vF0FIKKV46tj+CDM
l01UvwLbMG+MyXAfMb86761mr0lyhp+UK1s1KnNH3zqkVrZR7S6YDlFe3YPLkyRUUxGImbdAzpW+
rlJlCVsj9Ane2LpD7trzB8fvui/H3rps1ua8NA7OBcM2COhdSEh+hOzN/5B98V3LXjOxaVUSBXtw
p711vWkXe86Ps+4HDm+r+Gbmvk2wQZbe1Cl9f1qLL2VQV1FrGc7BXhhtDNP0DcttsBs8hg5L3r5B
j3+GkEHuu1I3DpUsmSHzV3IyrkpLx2L9XQkymg0vWYiy3g+a+e1alg+0d1wtlXiXljYjEum577SJ
w7i9U1vzmMnso9Yuc5ru5K8DHL1BPFnBfD+b9hZT2nTx1i86WrIq5f9ouUkeVH3i+/m8I1F0X6dd
gGdbHYRDSWLNqw3fRN7aK5hIPU/NbvbcjWYPQ9/AwjjqESpFtW0AR9XbfeFuOgrL4D2g3Dt24RDu
FzZhh3CTe7PZnmVbl4nl55g4R58zaRsuiIuebdG/ElbxpcwmSBlpkcbTwt+ZA/OYlsGbbobfeZf6
cXXF7Fch+bfcLi9ZyHc9N78cM7UTz9CXbsiO3bK8dx7mu8rZgHBBv9z5mfs6Dg5GeqnHqDAbRihb
jiM18D7YbduMEqaPbqjuSDhCYT0SKp9K61CXwox4Oa1onqtvoZdN8dI1ckcUIeQODqJDr3MNoKF7
I0rmlUI3CduefwFsoxhp4GlZXXDH6U0RmL9JsSGupy6u53D1ZWhXwkiabD1oYVApkqR0mPPyZ1WQ
nTPMG1d/6Yys6+T9aEBMW6TpJZV2/TizGFdVGoi5361B7MoG24/pJMYy/ZhUdtt7eR7roQqOheKs
8qe+inLH9iNRqPYmXMJvfmCMTPtM7zS0JccWcuvhRzNX61Hj0PrGdqr7NaVB8yOsO30sPF5zDMGj
g03A8qbX1ndappBGtfd6wvCilq7ksYAgcp9XTbtLZ4mGoO2IbrPm5WRbEsVDqD37smEGuh9gh4JZ
kAEeePJ4z4EOzKQM8vTXIuopntLNvHHzkv62a3z5wHpTJKx9oCB5Zf+zs0wqs9ZdvoZrP1+aLdya
KPQK9YIxezx2NGY3uR7bnTtJ/TwZRTXF2yLHe0sT/2WzZPcihr14oY0QodjGcvDdk/Z0WVbD+caD
jxrF8D0dC1GK0+zBxXTM3jg265Yf5m4cEhHy5zLDEYh+33svk17Wu6KeQgbcwXqnJy4+0ourZGRM
u9PuvDzqrEAs1dvhkx+scLxnFtxmnVPq6s58c8ecC3aaxBeEFRte7tRyfmYljBdlGPD0Vp2fAhLq
8b4HZ7Yqc2I0lUGBJR4phH4UY3VbBe2R9OLq5AhFW5Fe7AZFh1bYLSajQRdqv/V5TW53HXrRGIgn
2AwMW3IX/MHsQG8Ifk1O6d04LiMnnKY6Hlf9hgwkjWTgfSvcmTFEw3YaEZyO63Y+2KsQEWJhVCuj
88r37zFbqb6uiyQgywvABKTV2zKtyx4EgbjdarFGlj8zqXE7QTOQ3azaYOwcbGfT6fODH0xGbNde
FtVNfQ+IiXZj7N6Qmv/MA5hN3ey8mn3+ONSUo0bOwL5QqJjT4+Rvx1K5J3fsWQCWR8sXfOBqfgoE
b0lNWqkhbLBGZfOMbeHNF+MzYTH35givfTCK29EJb+cpe1y8ESZN6z3UHHrxjAc/CftZmZzIYR73
WcE1bLb5nriqn5XsvwnY6wdGjQB32uEFXvbbSLMSqDzfr0GpkhBBRZJXoAYNSY0YtOw4jLEf9jrU
1tNmSUGR1v/q1zmNe9u9jgfMp62z84Pjtl+sgaoW9Mg+96W1z3mX2whiIdWJWZnpLf2nf4d3yLkJ
aC3eLNmkDxqucrIN2EaR7TuPme69XQj5nJFN4MVdOr44dT7sG7uvb6HpFMzOmyeMusC42olzxgz3
3Dbv45h+bSWtW+93dTS12T0V9APp7sArt+UgfYaPVUo3WJRXbobLkE8NOuCrUPQTG87bn4U/OLdA
MoJXWrcgXrfCPLF8cXdYRZeX1lvby9hq4yLD0X1mbCVu5dVBG+UjonMm2373TB3FtDAt0z0TrGyv
HIF3NOwV2Z0rI5KlQOPkqo85DX9lHsB1ZB1DjCtUHDZrPWPYIn7MlkCgryURmoT1K5FT4aleEHpY
raeS2oeMiYCziU3wXVTsW7Z3JvhXgoYw8qf6bnanPFG9cXELOBu52vaV7d1Kj3+h0TZV4pIBcAAq
053d3vqmRqM7rqat921O3+BW1HN+wcR/BCW1F97MgmgObjdXKRrUNiSryGBXVdb1CfjTs9q2X83Y
vkt3OYyGnz5ZStc7oHfdhQygLKkcYn7twMj3U6pNhkry3mK0xhJtfiK/aIzZymaX3isukxjzGLtQ
xSOXfWeCmEHcbpp9EyhFZtLCmmjJGeyyrt+OmdG8NfNgX/DhL3HryV8YzLMDsVXGcV4zkTRyvk4y
pjV29SgvA3k6UeYNGlY4NBnXmZ+rzA8SNUPrWztTk/njz689i53X1c/HvWt02WEcp5oZb85aDoFR
LJmI7dbRn6Di5OUjYyg/JuaHCU3bH/Hvvvddll2K2XtZxyFLtryoaScA9KcUek/TaumbsFX2m5ws
l2F6/j218D6r1cV8uygQJC3UKoFeNBETBh7EKnEQyP5CUM1tOGYh27/5RbgGq7+puc8lHwm6v8Vl
Kn4FrewPnbUGh4BPjZlfZjuGg5yHo/dzUpZ3489mHVWBgoOPGPaFtAq2sPk1185fwpct838DGvhl
Kaa7JIHNCNkWdc/69L1ya2M/WmI9k3jmHtAQXLx5Sp+8RYA79tDKUH8rQB+l3qt56Xe0/1sczhCY
ue4IKbDgixcpPO/Ra71IKnatHokXp05fj8RCR75qLRSrrktZXIcPiObcg2ilYGKGWFc6ziGseh5G
AFu47tn+NE3wrcnkW+2vbbzUPdo+nTOwy/j3yIGrgCtL72iwimT0WFwFQ+vuRrgAO7/a3lmW0rnp
YTnw0W2+Jqs89L6vDtU6pnu7zfVuGr0Lz/8ai7QRr5ty5/3S6TCihTMvY1BBsZlUK3eI2U2+O5e1
0CLDG3Y26qjKtv1ptAPteVHfSiMXSW0E/ZENCWbNrvIOK4OvXZ3X8jgNYRBlKjdiby5u2LfWxyJo
f4banxl3AVnzvGtFC9A5gsw7gWysOnZfROLBZFmOrk1F6gzq0mN9PRr+qG/ReX8LF8+Mh7mYkixY
VeSbrToURvdklJxMEZuFAbFiKePGb9kXgdg4jsU44NK74mly5ZFqIxk1co57yIGyeX3wPXiInW3l
/CSviauVrhix4YvHo38gne7XQtw1bPwWPFWdQX1J625XVnX5O3Tr5owWNT92Y1cmBJUI+NQWJ5Sg
rx9dLip86QRCgL67myfnTVv4mbLr465nBLP5VglJ62hTI0yrt6/7cjyWaVDcCGUxrDPb7DBV9B06
DKpz4Yzb47wG+rIpad2atTBfITSxYJVdsy/IlYmxNTX7JcCvE2kjL/dCq+FUrM2VjGSPD40tqcFN
b0jG1AUI0mfBBST9h+i3DMJO2/avDBK7gie6y2J32JC1WmyuI8C2dgISJ0+mztVMsRitgjsAi0QY
x84xrnluvVk8NEFgIECgKOvErPaEDerfnMHybV0qwFZCDvcBPJgTUpGF2Vw3Hmr62BOddXMiwdh+
LWDRvYFfYgydeemhM9kURcECOx+uhcNLMPHqNwPXh295O683SHzJhmrvB0sXAX4GMFijuUm1Mx8l
kWD3YS15nropPU289CC0bFKTMY+isuUhQdS/nGDOs6VcmzIubRSW0Vi33Mi6TJkHzHDt8VHs3byt
T6lY/agpgcdIOJ1glCp0uzOTsYAV1SMBMlsCcWA6EDTfxWXjkdRWZQ4Kn+mBwd4QldOidoURDMeV
UuHgwKk6Mw8cQDhlVICmAPHksQnJMvNuGgYGvgAS5p3VrRMjMkEtS7F9pqNtH7dmSrFje0weBpGF
kU2kH2cxCwIoSH2B6YIHX5e8IMLN0kTZ63DMJ0rzTBQ5x6uX3Q4GuTV9sFSXHEdPMuthuMuQJJHX
aTPyFqX5g/EK5D6S6jhfnDqBJLYS4aa2Qzit9dPGZjeZgT3u/NHS57Fal7PGdXIpAAYf53zob5Ab
lpc15TyOMglySXTcMty0S5zBw2YPHohoIhR8p7ReT46mdze3TLLlqRy8tOsQcowPNPiYDaOlL/uH
voRNKAs5Mdfo6/rBRbfxPHgdEGmnDC+lrSkR59EcWVWhuWYgjyTGVjq/mfPa5Z9mdWQyWpaJuw2v
XBvdl3Qum5Pbu/pmIabpYZXu8HXI835vcT7eNdtEQ6r7/mOptHNY0Ed+A2yOuNoWzQWP3HQGCls+
WcBGP0zv0Rg92nMzbPoHYFUuBcJarzsJ5/gydqv31XXT7DFdyEngwrJQJaA3efchCV2qamUtoadr
P489MJ6Xebi3Ns/8Ggg4T761VfdW6fknZvjikS7lirUL+uIHYKEGi8QIW3Ecytv/x9F5bEdqRGH4
iTiHHLbETmpljaQNZySNyLGAAp7eX3vlhe0ZqRuq7v3j6E5WXFnr8jBs1Xxlq3bO7BBlHq7mAIxi
ZwoKd0Cjz7LRxalvTVY5d7bDPreNqEm7jVjN1mz+VAr9sryQEFa1W+kXi44KuFTcH7UY9vvRtMSv
kav2U6OUzBHVWtAyq+jpm4UtmWVydnCeSc9i9Z7dtLuAvCx/VVqRF4Y1rf+YCjGccHgan7WNdqUw
Ad+XTt0fWkWrX+x5V8NBFPlhMFdiuKZhuVf7bkPmj9LLpxGHvgE+xuY4LoryBKrX/m3qhU98I9Pm
MPVjf5BoSq/11CxXqtvlvTeW2YdURflmzU13WqnDvCyiqP4JWylBM2H/Gt9jKNOImFXQLmypq1/G
QZnuVfDI45Rqyr1LDhptdq391UzNXkY76WT8ncg+tuMwIzyJVqeUtO72Sr2EE1eOG2JaT7cXaHpr
h26V4OaLvqOI6GQ2H0RNrkwiUsRLLx19jnPiWpujUdVLie5lo1akC9dCc8TvYLSYfNPcqJwHra7H
j7nn0Y9MUm6ykzIX2N1NYzWV09rx46C4HLUlKFpH0YKRW6ANN32qAS3czdFjujPJVBRcrJ0va5pA
TqXUTBGag7eLaPAoqA3bGflapGI12o42YGMVtrq0l9NSGvpbZW2KE1iIwrTQzJhJQzzEQOwM7GYb
g0+hN+T69LxwYjrAupCRnwizoJrcjVKYTWQMc8bZYnS1E1m7OSwXz2iUR62qTM93F5oFQjUb2/pM
n1dlXTwyFzsKLWdFJn1e0qq4UQ38ZCh79r4Um8SO4FYuMQ3LrFN7oqrwvRgGDdPfZ0MX5J5tLe6P
Pjdeh2ovSURcs2UI3GZqeU1TL8tPbG4bjGilm0Oi0mUILk1G+eZLNeN33bS5WxNS4XCm560qK+66
3iyeoRmUP1pLgJndtKzai+K+7aY2lIGSEiUH41+pSrLUHXheNUrHiDX4Ap3s1rooL5qJkQUezxSS
93CQs9+wO5ehK7VyOJmZUjGPLC3RdobAjwNujEDcyyvLe4NW1BeToP9cuIkwpJs99OVi6fFWKvv2
tha69PwaFss5q9wB2UUXnfU7WOhBfTVV+CUruVS/Xs3pcHJKy+XoYQeYrspQkCgtzJ6fxgH9r0JV
n+tXE2UrJ2vuZTDp3ehZRBH3tR5pJQrzREwz4iL2xXw5TbZDLF1f1U0bNMuaa3fCUEsj5HjMNgL4
MMAchegJ49Grkv4LOI+Un05qP47s+8m3pS4mX71pJQLR1OkckoLSFmc9az1x0oppW8+yt1rzK9W3
DYmAWZk5FK1N6EJM4XGbP+ybsd4G+byNnJzZ+Kn1yB6K4GzQ7KF+G/eYnoTthQd6NcMaFQnbfT8R
EuTusB6RuWELCFreopqA9N2dw8LkBkcf5gzZkbhfmJm2dKYJomCobLBupjS/GwEjDmWXKcaraU3N
lymo5Ekyy1uMu80ZnDnWeFmMUOdjlRcX6ULBWJKlL+tGJt9h0sWIJXgvMJ5Rv9utgN/Tlt3BQkGA
AVyhnWYqGNtogRNntyP9ZzyXg7N/yrlPxUVyOvQ3ihA+OZ+llJeu79X0kG1Kv0bguNzzDjUYk5/t
XfPQa/aas/kx1iRMPni1SOWnt5BBH8UARACJXByrufbaL7cwlianqvng1mRhnuFCCM1S67Zqzpja
gLFtQI/dd2uUxxEz/iwC9hQpzyZvFHncY1+6Z0nGMNsUDyqovNBdYsSXpU/vhXRdJvhGVfMQSmDQ
fJnXFbm7oLBMNK1SEp23gpZHtBVTLIuWU6NQ05ihhglUnw2flgmS9FrqBIZXldH3KUWK4ySGJkfg
MkLvrqrHB/urbrmjBQhtDBQk24BKJ6qkNnpBT4/65FtWBpxOzivq2bS07dGv9x1AE65hVE9Kh+HS
NzK9/of6qN79TSs2wr7MuUXK0ApmduofCG/BgVxugZ0b+WeDl4/aEU4D6+AMDCo4ky30qCokMOr/
Fq4En2gOAqGvlkHae1kr+8NkW0ir9o3cUi46upZjSgqajzEbIbRSZEZVG4ii7LtXd1mqEv3roCtS
+hBfBj8FFZTDcHFqhg5n0WlBqTPUvu9GLod3UUsBZ6OjXSQmkyUb7kGATKRO117aTOpvc98QqMwp
SWBoU05NnhSsFQJsv6WLbAS+WGiZNPMuLNhsiJPuxPYryXYunza3liriwemz0jk6/JSkGZMcXrsb
HtUZIWjUuWapXclooQHyuN4gexmQyTVw5XJHbhaU8WBNxq4GrUo+jR1YTs8j5Df52nYBYxPpG3PX
dHrirEi+fYwrLlnppm78SUc8mnHde97k9+Y08tHZk61FntejSLTSEiDIw0W6HybQeG6Wocnj2V6N
9lnu6qYe7LqqXFDIdLbPOUKrOaRYuAfWYZyjoc5fnK4ivtGknUJF8SiIQ4ptJZuXSJZelcbt1qVl
nAupbO/6uJM+5q6ti8RDdzsrRT1aAIiqfHzOW7e34BaWTFtAV5jWNLRb4QyEZfdO+rOj00eX16Tw
daog3jfyKEY0Tkg8ViIkxAy0R2LJxvY/YH88kz3velSPMQQWdrBBJZcFIus0w5a/aW0fcS8zViKc
NT3EFIMGnEvzY/9D7ArTtUe6vll0u3ekmLJTjha6mP2VlET6S/u1H7sIK2OdP027NmpH10gZyWF0
Czsu91R5V/Zu/eUz04d37hsV2ZiR1bRONKhqbNiUZTce0WL0+R8spELc7TapeZFurnPJX5VTJKEp
Stmca7EvtyBnVcCzIIkf83+VvU3ktTlj3l23zlj2j4k+O5yPhuA3xJ/VMa80ulFyqis5pEgJY5/k
9qLJb2OXAi+nsApBXtbkodg9DbuUy0WhBmGBY0zBqNW01EJdVcbqRJQmkW2B1rJzf218fS/eygR/
HHLZeVCmBG7igEwN9ydl9/Vdpxbqp7d0zqtaTuiD0EMUapSZhE8mk5jbv2gmrZL40JxG7EHR7OZQ
AcOaJ032ChhihcQjGvh4Fd+pTav8nBQ61KPyVgP+MDo9aFl1E3QHiuJqi9839mARiq8Mufpv63K9
DuVqSSvIUc8Ml5U5XwNpN1janRGgA+LXavQDRV2Gc5ZFzcavSrJjTzZYUJvIrO7uC0fJRzqTiazh
Tkbjg9a9FchYOpjbeDDkSjo2KAUEotcu7tErUuun3+0Fyl0WsxnvxOX/zjs47mVXHIANiWZy+OiN
rLMS3LYdi6YpzS/0E30VwlmX3YG0j77/aFZhYTkhBUtvX5taM5fQ1YddvSr4S1nhmR7zi7eX9nAx
qhQ1ba2Ry/jcjJ6tPLPlc8COJLR9ER2i9YBoaVc+sosg1ppcoEgfxdU8BkSbMKgrHCxOaAhhXofR
W78ztzVJwPJkq7FJSazGMsTrr5mYnbF2Jp69iPqELn+dQ2sm6zsq7dt4me1ZVwQ5XXjLVUdBlQYV
60xFvJ5ikA9u6LJ+JBFD2Gg3je5bWp4ufV0BcotK6wYV9mRLe8FSewuuVnu1nTvKIxYKeoyddjlv
GB0XqVWlVWcXVwNduo4yA+VVANYB7gq9wMtTzfMRWQ9jDGAmKuBIanW3h828tJeOlB6wrZryHqQb
iGlCznm1ArOatTJahLmUYV/sNzIUKRjTkZrx0AyQN0Xkbv1UnE3yuGFuW2+rHnLNSrdH4ek8mmQd
LxAGxfg10r6nB4gUG+K4ES0ZwdIUQxbKqe6XD6PuchEa7dKuUYrrTZA4KOhuXYi366POKrf1UxFo
5sJFK0HFm6Zbxth2V2rJ6JGwO7/uFgUpg1X1vzmw6NtcV1jAO+HaDU6ikZ2qIjR6iTyF0lC/ayx0
yqz1HKewKGpFfBs9cQFWGMQvnrJb1U/Neq38o7qwLL5gEcaS/1RbRvnYKsQBhRt7+0ikby+K/W4Z
yGRLNELQjUdsyG0feD0pzf6IDqyKSfPN/5GWhVK1WCioS9p622z23cYEJ1w6OX5NQzYSFV6lGdAb
7iePGHQN4r+c024/ORQsvhjM9x8ia1IHpMro05gSGyA86SneH3ue3YVoTHEzCyBp/CoZ3rGsz9my
IvfKUi1ogWvr0B6ZhJKlUbOGL6BNkc2a7c4Sl+LsOK9iJip871Ulfe1R1vXHokrVd/SPk/653XK4
otIYKrJCNNEopwzgzo1Jxhcvc1cvnG6QcsaKV8TuB7vyeUDsNplLFH+MZtAkjHiOM57SjUjsN9PT
MiVeDJEXVwcEejiU7T4aJwQmTOboQ3BhRYrDFxOxTLXdgw3Vm4bMY633Vbm4coJ+Z4L5Z6dypiDN
2R39NHUO876fOWJJa069XclidWCAfrXSfdY+MmHvBJRb9fijg11dux4COmRrRWJAIAeSd71xZpG0
O3NVTFLw+DAXzqDEiJay36Zsp/edRFAztGxGp4QvDABwUV3j2tfqsh9wimLLSTet9vyxbyr2xL32
qGFBx4OPEubcicd8zavHVdBTG1XdomuhOq24Qyy1ttwHY9vX7YXrcqCMWNl6nG/5limRykMnY0On
ZPaQwQoMn16hiF/VmFhJ+zLbrbs+3dvx2joUqJ6VpUbsYZFESYRJXppq/Y0cuO+OWtYNeYRsUxhJ
njlZ+2u7HokVXAKpWfEVSg9jCVxpo0BnZguSxX007Q8J8hiNm/JNxD04O8GxANHSDQEwPRbgafwp
a20JESVQvgLSwtGhBs0+aImJ2hWdgpuymPG+pZtaJXWmDt+d4m3RiKPUF2tx6XT3ySn38wj9Sk6A
ucd6V7in2fDktbMnLbAUDeEhAr3zWjvboTZW9/N2TaENkV7k8qKSET19AWJ0gdMQlzBrhkiIV2rf
WgSNhlmQX7tP0IBszReUG5VfA7EiXqv1cHb3MWSoz4Oay/VYkc0VrkIldJiwZsK/M971UazyTRrM
ns06XjXHNJJ09EREMEQd5NUNtGzJFtUolQhwa5iRWKg16gtNOc3qxvHBOAObK5Qr0O12wkgu76uc
Ao7aoh0gVXYybS11ZZovxkSa46dWr29pycjNQ9QGxeACDkPQJlXTAPeMoxoj2xpjU+EPEjWMymw3
W9hM1ZdYrMepMhwqLTT32Zysb8naG9hWivojG9znepFq0s7YT7oU3gTo0A4KbGZJqrfXFKLZz3fU
OXTTnhpTnibPBMB2nS7YTO+1Tc0nzAOAiEVR37NuN2cdw8zJU9cpQme2cXo14kzXieOLWzTGvDCB
NpJetlItNCodWBip3XgwWhfRTtFRNqaP41luKWcmdwTfU/9pCpXLn15b/5ZkgSOFU2GozTkGHdHu
bNJeLoZbu387Lc2Cvin/qu364tbFs7Na60FvmvecTB/0W2j2PAxIgYvmJqRGioAQ2miTvJi6wOAx
mPy5vg26ONfDWccb44HF+RVRQImyanaCZ6SP8pQ9qyOy9nHKtPy0OchSLQJ0DphPkE2MyMqyMbvO
qZUlwLHqvUIu9plJ+Sljmg/LtXEuheIpYU8wSuxQQ/0qQW2ijjX7Mg+FkTCqTgePHiQ/10hpVEyb
TMjM6MI+1Y0E8pgw0XmCSfBRuiBKIbPAdwg3RQ9JLvWNGCMYWXM7lIZ5lwBd2DHHCE11Ndz4sudG
KBYMCayBKX84eT+bLJT3FRAh3hiEE1s6Y2LbDcKoZcU21rlNrFMqfBT58pZLY4nMdsUNtLPVF7Oa
fs77wJEuDQQqgs2D9Mwm3onlDz3DgSvhX4fWIBGukUSMsiz/53Sk8WyZmZF+RPwQYmeUQoXOGmik
B0jb72r9HyPDYspE8WVxyNE69TqtOYrUAkvelsvXfIflHpgG/JLz+bSsqwi6ztrCSWfYAMduIouB
M2huxguzAZCyeHtD1oNHy23GgBZ0I2ITB8RQTfCexYUBK2Rc3eQUtETYQS1IAVvW/c80I5HIx7WK
qbF61uphjWeysgJqSdCt7Ejf5bx2ERbL4SmX+3lv+uu8DYTGKQaHWpOpyYYJITJHZYsAdlnpETXF
mUvEtlv072bb5FFJHQ3frptzjhAtM1d9HlMhZF/qBk2hzNU5NqoFTYDHa0LrzS9iizqcZm0/KNn6
qHXwRmihc19MKUO8197NyswjqN9v7PK0o2knRXNeMp26KZThvjnWS6AU+ms14cPhVaKVHeQgMMX6
txDmW7a1L4qZvo69EKehnM/mvn+k03iiXSVxGz0mKgcfze7dlSntcoX7uZhuTykM+p4RkajXw5Jb
1JYs4xk1TTQ25TfmqEsuWR9zJSrxh3h6/7frVwp+TJWcffijMhuFr9fAI5ZNfg5wWBG6iKJ9VP5/
aMBNfYSlF6fo33Zd+1eWVEe185PYkNlPozv8UQRNnSvKdJKCuLFy7b0dtROTl3XnVrOB8mEB/LC7
V37OoNUMi2OHiW5OIaSN9gVHwetmD+d8V17hKl7tSX9odd69dNuTdQWjagGtfPiuP3UrHjRnv3oA
Z4QCFf+mGsekm6uxka3HXsNk0uL/Bf0ByUV3NNFIVjwW5cQOPqVHhtl3ljjVbyf9KcecVFjiAVHO
RUr9lZLz2K4xq2Ir7Z3sbJfLF4Uzyc17SYnF/Iq1NJwbPHuccxAoKt14VK04jXLMsZki2CUZ0uHH
VxSKctrD2k3Yd1n2+mrnQfPO+qIcbVv5GXacpxYazWZa+Ck2PHzQ+HjWz40hbb9wLYg2zvvIXswn
r1zakEUCG+4qXsybpzStsDvxbTxqznpghHvsOCIlrbr+BlNBwtdyxxX0POvcjOOC05OFoghaUzlT
dncoG2K4DDs/Q9REWaZ87dkNwdG9B+m5gNHp0Idlmb1Aub0jzHufvOF91sQeSkdB9uTkSd7I05y3
16yyDlZWhczSfTDDlfr8IOGGSSowlelBb/o/c92TTzKZzIbbfcrz24G7k32CV6ziN3GYges0e+Hc
Hv3d8L7HhQFbr/66057sa/+3yYoXxXVOXO13xNuC29Jk4usoeGhHMf412/Kxp6jNmn6bgi2bYsPh
2soI2O3HL427jIqYeHaaI5mvQWepRwC7Z+Mm02+L7uwO/RbvuvGgaxV2WNq5WE+g3Y+iLTFxoqlc
H/VcnIXpXBiyg5JDXiF3JrPFcVSwohHUrw0pZmUkfYUZdGsV1u36kUIiWoXxvQ6ijFP0ICSFIX5Q
6CKbD9asJUOBcdKYvwG5Y6XPU0SXNeq+1rsWQ/uIi3vj6v7HLUUSKCkYTJeOE5eILbg1kbF+p2Cp
O4YhhaQMlEJx0ZkX8FX0x8PH2PKaZO3V2imV3zLrXk7dH48B2M1QUQ/uXWERQYd1YAjo6XztFcMM
RrbHhOj5ITLm7MnecxjgOUFHIwMbcNRRm1CrkM0KGWTMv6hPikTLIRSYG1oUIma5xxjxQixGYSbX
SJ0V5DUCQggRp2c8lLvxbCgbIh09znY7ceYhwJnxheAidOhX7c3msdDFQztraD1aEsHkENQZ6mHH
ejWa3113ka7Y1He50YSEbzenC7NbVLtFPNm06QCnRKIG92NlYpHsqX4jActEodl24UTjGzsRrjsd
M6jduGHXaf5uv0K536G/e91GPJ6U2RDz+UKhZdDijFO6FzFrZ3U0DkJ3TvhCn71iAAYVd/gT7wth
xakz3o29/UczCy7AdvB1C29I3SDEGwz+poGGn63ewJ6KeximiBqgt3TEcIdV9LkuUP1k4nExWJx0
BFYohtT2OrlZONCXs5UgLabt/bRYFcq+SFjCjjqHbo3L/1ZEldF2aDYY+9dPV6dfdKZf0c2rpAeu
n6leL4simPI6LBCQis49CPKmW9NCwJcdCzdLVDEcKsU+A1clwMEJ2/JzJ5u4hje8dfWMLcrOrHp0
svxqN821WJafidwbdTdkuJA34ZvCTDpLO7UAosr8iDuR7RXHt7ejQKSSYxdHh+aPRRbo1C3csWtr
AqG49zz1yDMcagt5B6VMn9hoD0Nh/xEjZ9iggoAp24mp5gnRa8mdCepR82ZhnqzUv3DdFkWf7Ckc
OxEs6ycpFAmRWwegR4R3Jjqq/Kl0ukNFZytBMuZBJXsysoib9BcrD+sFzYKVMz0xL+KXHooItGr1
vaV+Lpp/7T4fFtkGurfiU14f90lHhPJdSpRhevkMZPhvcerHjRpTc8JzU+1xzgZhrPJAIBkKcRkt
uuVr6h+HMivQI3onf/m8jkRrHlKAJaIUKFIhQcqxuxDbK5CsffHwN2GHjqf8L7Y4DOwYNzF61/Jk
zNWdXhDEwlLUD1YyaH9t7ZgzTCB4qM0pxDPP7p/x/0CAse3JGQfUIK/bXl4d9PKD9jFRh1TauJB1
31Kcc9m9lsQGCI/OFGfFLuHw8y/MtihBiWsVL3U5ntytYLa7FVPaqxkU+viJxPCg4OBb5/1oiGcN
r6hSP9KImtI4W7qPtujjcvnntdZFVRF1ma/m+O5qx2XCw8Qkhoo9gJBn3UNaud16uuxPHhyjSN/0
FKnAQhW8K1p0BHDd3tiR+WVTdoUhMoJKeGkXBC5dpy6ntcE70A7zdScZkQlzOKbd7VncwqKiZlAf
fnS6UFvnWda/o7yb9E5AmaQ4WPqvlF0wn94wP59pOpv51Ugu+a6NPy0+l08+t6DilPPE4meII5nP
g5VmNo0yWjAaRPKQCEe1DrlmZHbumHvAM3x8LUnWJvYUVexfbaud6DTjfeequV/fb8X2+2FfD1L+
Qxjqt2ZUZ+e1fymq44Yh1vlaqlCbklGLXeeKksidY3rtLXGZzM+lTXIt2rZ4fFTYpWYbftv8K4Yv
xQiQ5y7L3ZDy5vdBk8V4nGq8vkoiqhdrvbJqaEwsLx7vnmU+u8bRkc8b3TpFUKanksPLOA3D4yxj
uRxt60tf+dKTdol77e/kUq8GM+EOrV+/aTVoTXmPkn8xuBvac0EACYeIt3z0lR6K/R7aYERm6cWI
WvxR+bW30Gs/OCX2JsGKtpoPSnlxFHwHYTplVJ/qqLaCcjlt/ZH8C46/WDUSHMQSUKt/00a0Nw/Y
IVFJ1nqAwrtTHmY4v38KN0RzW9Usf68/O6+/QNEluvzbEwlh51fKqpQlMPK/t22xbF55QQon3OeT
drshkAq/8JpAW/hEXwbD/Oo2YEXrMdPvDOc+3S8m7+0cNeU9Zie0L8V8r97iH+jc2f6mwPv9Pc9h
oGzkqX7k+sVev6Bxkf35wlgjMPxIt3+nYQIqY7xB5EB/NJfLgFxZHULP245tH4qJX2x+oXGY1Xs4
2zR/lXsVbbW8ryvtMVeeVbyJhf3qiT+6AqU7U4Xc6VFVX9r+2CudPyOJXppfz/gczZio/V57z3jk
XULfHTLREb2frfGhsSITA5iWdDbyxaeheuM2kyuChpOgOsyuEqtQsSkFeW08cUE82QUeow96cJv6
k3284zibngzvQV/PYxYIIxDadXAO2/yyNgd1TvpzY6NTPdokFLlztE6x7YWERKQ9jMmpo9n7pv4P
yv5o8WFPd3YZ0iIJalRoRz6WDXP+EkhJDEWoAhnW5aO7xtiPci8a12tmnwr96uQX7Dm992eRcYZK
tAo2cdqbg9NetvFO71CIocpGuJ9hx3iDxLZQ6w0rFyKN3tTQxdt812+I2dnfXibzziqA055d3u/u
aCLxo3eq+rbxynCCbfiiJN9DUE4vNp9Ti6oC1+ydrb3l06/z1wDmXmmrs3EW/2wepi8+o5emi0vj
bq3AXsXRMOibTNLsgLbopjQWB4ej5clo71nVHetO2WKdmI/q6m3fHJJgMZI+N9qoi3+a+5JTvjg+
lSsH2Yv+KdWwbr6E/lR2ieVe0Jp5HE8LayrdjQdXPy9lUFSnQUWvTyZD+dCOsQPAMgA1h9Z6cdIH
hHID0Wn1HBIPAJ2m3mQl58GI2l9GLGQShjj3DmpHvNtJjfaepuwx6YsjI682nrFpo+i8aCyddfrU
Fyf0ZJodAJQr5bfoCaZIPDfKiqQZnpzpquNTJdcIK2EWzDejMgzJTICs+9g3R1P+2WSkqR+NDZ0f
wTDkN6nrxULcjMbQKcIZbUR6MpqnYb9objD1F0u742SvdqbM9859JP4QPG9YIi712uJvpF/ysopH
Xukmpz3kfm4R60a9HVsaK0CwtXcDsJIG0n25tacXx1ZB6os1+S4vSJ/zu5zkHYCSKwuFsT0YMpiK
I26IEYPF7tP73pEYpZDBd2EzsNw/ynBUMVOsh3QmNRtAlGgmokR8JAwmlEiQz4EJJupxS7yMJtqP
gyuPKZFeyNPWUznhn4QkpikzQeBFsgl+okRjYKgP8vYWsV3ADN8XOWdHyw78C3R8Y2OQee5YON72
LcTC1oyX1GbIFmAy3Xtm0qVEOs6vioWHwWOCbkfhxfeF+3l6bw3KUp9cWqWNY7reqca3IWewKWof
UySIlo9b0O+Elih6BftSNVfcSBN2vR0XBA0pF3yGh2nfz4i3A6s81tNBYIlJVd2frAUIw2IwM66l
Pv+1xXxIO0IlCvXJUDfyipooN/S7biKXCUXQRfbuE5PN7cjpf8wGT6St9Scn18ZEXffsQlgbtq5s
fyU3pDt7mvydOyWWpgq5BOQZyJvrM6UwnLFKdn4BGevmS1KvaYxBmUSM7rgpXejBzDhriXTO+nFp
fizR4cELhSYt1l4R0xysj/dicDFNs8osj/Y0MIozpKJBLdeffH4YGtI8Gh8lfK78uS2qqxuaN8EY
+Sp01J8wRirKMwB632NipObJVV4946wV7ybfLGXuU+A452w4TkWgGgHCHC7di9vfqSYtz3fO+GMq
r+3A4tWGE5fM9put/9b2CycgiQC74i/9Bb1Ix+fLxK375WmVwRjskX1R36XmlzLE94nXFu0exb5p
ejsZi5dRPxPAvFDj/sU6zOOEj98qntcqStvHfD8V1v3+BhDfilhvAix0sj8tVsx8k6Lo5ANro4mG
mm94Soss6bv0iWxXs/P7yP4AVu+m0IYz+1XPxRfVk9jX8leXhV8LNnZg5zwCKb0tjzx3/HHqEhDr
7jAXPzJYUqrQopoGbR8ut3HAibCm96+0L3fHbDpDBOANL/AAnTNcetmBouP0TPkqw5AGSJMYRriV
COuibOdrj+d/HApkFJAnNocMHAjweDPJdafMhfqGwlfvymeNGm0dvivcnppfXMwIrZAO3l56nAj8
V4vP21q+KD/pnYra0o7lqdfDTnlmkNGbaL2UF8zCO5e9wNzuoyQuSDPws+v6SX5HYjuhy6+EC+yY
aezK5PQ99OuV+mzXQ3x2cL/Wj/ptO3Jc2lHxV9CS0/plIk/4TDCGtJ8NtdJ5MEH+sJTebcf6deZ3
dv7K/I6wNlaKhqqa/VAXHIeHFmkg8C85D1co2PxIOyluuDaYZt94L//p4wUGsGiPRoeKhCDDeEMh
5hE1SOfiQTuRn2cdCDgr3wrFL82EhmZcnFb3sCbeA5ZgnXH5C7nxgkLqVXPjCVoLNAy01Q4z72md
Y13Dl1X4EGaD9BXcC8eCpPz76sVmrQ69P95B/0ViM/ySUbbvIX/hdI90r5KQpL54YECAC9Oe209y
dNwyYnI4tl+Zc6h+8ud+5PXwrbvsBxonBw7gB1lDtwq4fbcHufib+oBSH8lL76f3Hrb47/XqcNrW
IcM3FxuedBZEcpbG02QHO8O4c4YK1cfAor1R87eXbv1ZrIfynPUouABiqsf8qFe+paPGD/IfynI1
G43dhYdXUGNbvDg9KPHbWEAgn/P6cZ+vjfT3t/GLf2TlEI1v1gpDc+zfdJmIh/lPBWCPgNdOpDgv
CfbSyrzvSG0KCIvKAPQYizv/5s57MhM5JFPcXL2DOvkmUWo3x4SPj2HxsTRFE/HZ5JT7NvlBUIK+
8y6+nH8QEM7ReP4/QD3mVGsmFFYcPAGzaVkcyuF1ecQIonWxmcdEB7DyepzHT7hXi+3e+669v9VT
tdzfUtcbnyQI03ewrgXiq/jlhmesaiPit1rnxOQwfAIkel84nxoAUIJaIW4xm+7vxhoq2e9QxP12
oqTwbe1wnoH1+OZ/HJ3XbutKtkW/iABjsfgqkcrRkoP8Qjht5pz59WfoPDRwgb69bUtk1Qpzjrkf
x3XQXzoLL9gy3GTpKmK6wr8WbMFzO/D3IjejZUrW6rb4jZSlniwT5hZ3bmh5j+75PvvVP+pvwI0h
09ofssr58SxqtBUbAXXLIBCDRIqxgVEwXMNZ7HpaOtaHtvaUAa6HeG9lHxV+XuY+ZmGtYLhjLW2X
iFOQVON/kf9UIDWVdZLGOwMh1h+8FE3jFfQ5U8Cr+JbHA0fuKQ9XxnPM0WGA+i2f3vWSfsY81/Zn
bxnMab4jDdlms0bOgmj+rfSXfshgjsnkQiSHOAGOFjOoabd2jhDsYkd31iNlfszB8o087D9GczJK
viGjOKVx4tbZ2vIPirzxf9jNn1rLBZawRZR9mfmhiwNX0ENXDU0bL7dGe+Ja5TLXd1q9ov8C1PCo
ceigRSs8WVrvDsnTbSm/zfFfGv7mGfM+44bXkOHUlwXwK16b2klp77Oxwv6mJHv1ac0PN9Lc4TU6
Ip6jrvnpNmlFGmfCyQmSmNahTxpvyJ7VV/Vmdqhz879ENRZtdc9HjiL5z4e/0MXJOiEh1PHRROrL
mB1Q2/9gnsYj4q9DwIyYR5p4L5ndzUQVTfROvfOWNhJdYvtWCjc6k/2zoM2BdX0nx5LF27PkxLnZ
voaO7w0KHFzmmMPeb4yNOm7GmoRugbNMo1NcP71H8GACA67BxBRkXXOn8l+bGHXTkVOMfs6+9PnO
nPHdYdPs1E1Omxo1BPvJFAJnfY/7+TQ+ncdN+RFq6QGIY08jo1vFrYb9mxUAFU2mGvg0NL1/N0zf
K0k7T8VniuczqFHY4OUDWraOongltas5HlpVeWt0qtYhOka6vvTNPQrHRTQ3GyTMNO/Z3td5sPuZ
/Eqlckn/Q3LSLgoVrfQQY3+VvFZA23wESFxy3aEd5CtwQ0rG9JgIkyGl8lI19R4Ff8Ek1CYAPm4p
0cqO/614mCqm6pLabYTYg9FkERpsiihRAGeu0Z+pS0IkP1EhPx2+1rbvdYzKs3UyisILh3Zlt9Ut
pqMrFHU5oWQ0e7mRLUgK7E1I2Bk+NbyV9YLE+kXI6kWxXmrOW12cu+nb5CZR4nnZFkyp1VXVk52g
VnsY3POiY8iIv4hSh5G10VF/20P2YQXGKg/zjab9djU/lp3snlf5t5EUL7FC2dQ670H8EAEFdBlt
ykEcFaejXka1Fc87ZzBTL3SUewHaAFrSG9ZdOJAMFM2Ol4yVV6FwkfroK8PWoIfU0MWlSHPwpOWV
6joS1br8LR0QuAKfXRFpx7qI3GjkRVOZmGb1jmAMzyJzfU4MHEP5WlUKD9LZrsafGk3TrmvzX8A+
bO8hCkm82F20lHHIkWSuEPBcUCsSZZFUd6SJ2xr6CScpKbcLB4lxP5N6JXdyjneqMb6a+gRI1Dy2
xBg6RroRdrlxRh1fkHYa84bEDXMJ0JgYjXFhI69oiuJDnzDfcVKlMfd8Wb3N/rQaE22lsoU01HrN
aF3DXTDRddnGTYBRQ1GcSKQanXNo2uwn6I9p8p46z2XrS5AVS4xMhxrU2hgqK9QKrDzedSQiJtVU
9AQb9EQQRKbCSRmMa8vA0tIZBkpAk34nDJmqYN+m8dI+x7n7yvzWTf1yhXTh2ndYZGui3hnwGCPz
P3Dkc4dqkn/UOT9ROfpMwyrfMv2PQ2DVBLabhKzGMjZ67zmjKdnmDEuzDfvTBSaj9wgbugEWJylo
XqZTMF0r/RoHyibr5+eD2vEqI2UY8StCUTyxc6a4I6nD6E8OY8W4wmjdymXXWfTJkIt4WUpYHoQc
pEuJoWCRVUjRUJNBHQUKRiZHsLb7+t0fsx3wvn2pA+mwAoa/g4PGBdXzYlTz1y53fuDbbKMUJU76
SUgOFYe2NnhT05whi1iBFVkOqYZ/HKxOiwwmyf2N3j3HZq12KCMIgBYMehb/5Q/6Fscj9WVtBJG1
ROT6mTGMWSdloK/qBAJeZr4gnm3oFHZmuUfLZ9EJSiSXQwQzg3FWG/Q7dph7J+u2kTl7Xd7/NrG4
Nk9EcIuvhIpRwXPoEwKdNdILIQ2gKuBg6qCC496sdj5dlYzsoxYp27Qxj2YbHf0gOw583vabH7RH
sEaMrJFQ8FcCxzuTjHi39e6t8f3XMQZ1bn+lEWOhkqxeesBc2WAc8+Kcj4xllKhyF9jUT1tnL87s
vJuZ/1eEw6qsNMRtfrJrZuWCQR1/QHnX0otRo6y2q6WukV5T6cm2Q4Cikg5bdeI0Mfa1Va6jIGsW
CLho1aH/ar8qQ/DRx3Bq/aBsrnGTZ4PvWUwflcw+pZGzL607/R5hiryg7ZRjN+oR+faW8lysoFzP
mc3Xrp4yblHT8zBla91G+zCYqP3CQ6BT7IFPchuRrXsR3gbE1Gy530QWbyEz/yY0bvEEcJOvTekZ
WTcM1zDlfuSO3PRyfqlDdY8/yJP5TOLMdNZ9w6sZLjdQW6awuOUaomrE/MoEsCW84SD54THZpRpt
Vl6ulOaKVqmlTE7OiiK+QSBR9mA/Iwl1QmBFIqo2aQvJmTGNd7B2Xtd2S79ARhExp9ZXnRpSihtU
Wg5HjYIIG58wAjFEvetKKuuEsOqx9RddQUWfwK8x75x/Cz18i2qFZmPfRQ/R6esqezh2tgBblY1f
qjyNw7eSHWA980Zpm3Tulzg91zmNcxHFm1Iy02AVkoM7MENnJ/tiFfZiF5vveESmEBaaXhRuzUc9
si2a2oClD2YOfOpPHREnBSTlDtUGeBe3iuQqqNsDKQvUzta7YJbA9bZLi3rD5edW5cXKShctn5sP
k0dutCe78mgk6p6EjEXSa9RbyXfckdFWdub1ab3nhfAG7NX4BtcTQp/AaskRkLicyuilcdBidgXi
kIISa0Qmj7RrBe3JWJYU3xp4yCqqDwRcufhNTpbduGFVnlQ+k9gZMChBNqAqd5gmOthoFSd5gdHh
WvhuRye/FuzNLTRq2BSgKYyrSI32z2rR/03QtbPMGLocE+JzmWglxFQZfxFK7dgBYjvm+0qHDKXP
HvFLDNp1VrLcvIlYounzxHSEd+YNBqr0aQI1x3oTyJOAKhWqu7RjpKrZzq5hIIKUbosAGmqBugsR
GQ6FvqImB5k0Uez1zd9ze8c2xa2cY2RzgqGcyQV7ziK9pZOyh0R5bCvnPakIlRmm7di3bq3FZ0Jl
aJuGo2DsZ6kowzvJhll4yQwnSpPffURlLttXic5bp4sYUG+lRriXdnkNyuwFgNnWZlwq4mGX+sk2
H7mzwnaZ6K3lZqyhoVGsY59zUFYU343coh7YNW2JMw0PUw98g/kHxRcw4rcgS/ekf6zNsCf0tnNV
zpcp74gvqHeNMR9K6v3AsS9CHx4WqmjWicORDcVT9eMn/kMoJTlZSboXvc6GJ8h28GYptJLuLYvj
s0QyWcEhqBFa4YgDQ/MInhP1svkrKfIcpmn/bzwmKBPhpg/9ZdBqWxVbauQzv0val4L9uoj13WxH
i3wubqn90zR8pwnMPjqnoP1SQ2z33e8c8PbOPCAz7ny+IOdR0y7iJsNdxbq3wFqLVze8N4Kubm6X
JP16aDJWQL/Ruj5pm4z+2ATrI7N+BscgYPhnGQKJco3meekP41fTlQt7jtdhC3eMT9Bsw60CZ30p
CQTTGQFEGfIXp6J+NE/yufa+IJ5aTlX58H2mbtKnbD2bkbHNGuGa5V+ifWcMdIAS7DGBcJAmkITI
GjQornPmLX1o7aTgNwz7p13ySYoXVm0uKqbiKbSDrwx9/180Rs6l7MXPrIXla4rk5g1Ql3atEWNc
UEJOS2Pqx1U1Tc0pg4NJPhkfFt5uNHHVYJ4ayx6vRW8H79K34RVjzfs0cFQxqJjxZWuIfAahg4/g
CSMnhFuPzTiOqEkNc/Rj2mDurLq04bSPdfCSof5c+JE6ExQWPFQUqsv0uXBscUeugG4eybabvEzM
YgO5Uz/FiknEAozYq9PWDNDjWT/iEY5dQojyXR9yLdjELNPBmnTtwdgz/G32Y1H9y635mofBWyjg
yaF2eB+NUsOGQ+Rob8AbsabCeYabdK8Dgs6GFgR48VwA6rMSXXgaSKibPXM6OE2THlI8X6tBlE/S
vS2R74e4F1HsTMfKVt/mMv7EDPy8Chrr3k/j7KInFjtjBD+XNebGTANqOvrIFaNgnx2KTZgBUiea
NCNiEGfURrCxW18cQtBopwgzIbgeVG5mgL85Hif/oNrjT2xXhrbQ4gBMTBy8d71gx63MOY0acyFU
Bywe6qa1Ng4sS/R5nYAbUZWer2XDEj1Cf2k13DN5OIo1SNiMA9XQxN1GVc64WXQM5XIVBnk5/iNK
ki/S8iUqiV4/owxXMHZrNvxvwFBIxLtbGI3oYjKlZmwBxcFZ15AkdkoScMIqZoK0UylfcXWnl3pO
0JtLG642qyXTvzhgtlHTN/7ajJwxWZajnxz6tMlcVMUsqwt2+5R5r4mPor1KghFqWsRnAIebimWs
UxZzEuAFECrUk2191fRhrtAbaYzEiJQ5OWSj9SsTjtKiAd6BSZFyyDHNnpPG1zxtHhkF8e3v+LvM
lU/Rxz0TfPEDcDiUbOgsriYviaLvhogIFz3WsILIsQd10/1Ez2c3aXp+IOLaJU1z+ah8I8Ed3VZw
EFuDBy5MN5kqFFZxRu82k0KWUTkNNw4AxiNBVp15lAeoW71+CFEvLxq1/cCNXmFOlcJTZdkeJqAG
bLPIjm1UnbI7LNEl1UZ9brn7PL95CqPq+MdMQ/s7jjV/JVRR3iaOeQSJdPflFBU70P0sNWJd2ZKs
xQncQzXusfliUgXLmYOVAWocO9PjKTK950pk7SF7YYLhluQPnAxOvzHtN0BUjLVSWuO+S1DmWWOa
/cisSc+wz/29RgPMlr2Z4lWBjthtx0J7+IHF3LHCH/zhKDwk1iARRRtRgThK6uvemaGuRaiV37O2
0lYEVdTLqevJPiwSrujJpLnWcF54aj18jn6ZLmZgsa+ACslXgE29B7C+VibrOFTpoTNGY00g9bOV
CrKfSFeIyYqazyGmhxJRT/CF4SAUD/j/TcPJ4WlANEArtvABtCyICshPEwbJxRB3j9GIDgI3NSdK
h6AF2OZBAHxhpMb+Kktp9pUZW003XLrG5t3hUITnqOT/OiJg2BMyZXdkZx17OOhbvoAdTtZ9whhK
r+CJChttb7pS1OBV9MlliKt108OR0Rx2WMBfb75sPoNU/RlLcTNK+23w02M9d6Obq2mwNpkM/GZl
lF0LHMnIyPn1p2zQUXH4zhJwolgajnFPUKO7tmAWhW0xXJZFJlw/1x9+5AyvmFbYrwdauyy77GEE
9oevhh+pXYS7LLJG5FJP/AlWj4Vf5wyoDdAT8CkbBdl3t3bCDlVgFYuznoXymEsf/Ec+vNjqRAJL
0HOagjhnPU71NCSCfRGELX7YuKg0Vq2dET3Kyf+Xl1bGsLVmYR4WM925GawcDV+1aeGlooaHTND1
lBDsygFB2h4g33rVjJPwqim2j5XDUoo3RV3C8Qo3VtuGqFj791aDQtqHlBY9jM19FRVfozI3YB/z
/NAE6GqFkn7FOnS0um3mTZTz1CD+pxtV+ZIdEFw1RitRH/oqUHd4UysEFfZ5qvV5P5pKAB0vc9ZG
P1n7ubPSJZCdP/Kp2gVH9q11Yms9D116GAem+jPOmg3jIrDiNGuar1WuNs36F7lGDnfoGCyJ1/YZ
6s86iDzIGxGMoiWsfWwLQHb2ibRyxlGhYHaVVso3mRXfRi6nVZ90R3+2blk6e2Uh7hm5D5cKBu1G
U/t+Z1qEY85Wi7Zylhv2iXKHsoxrOAhBVBBLYmLhZsBtOZ4KXOpOjFHhJbYs0BFqX7oWevbAVlsk
Dj7RoP/qoJBDxiMcPmjzl5KRGwYX/KV+2lM56XBCLawuxBCz/oOrvm1zdsPGk9sUBAEPqGCB0isp
fUI6bBiA/vgOHY0xFAdFV35Vs74j5W8RtwFZYbaSr9QsuIYWh4FPCM5SCeTDb/xiNY9hx1oRzZFM
xgBCnYTfCd8SsZF1wcsDiEFjD+KwZdUKBs/CxEmDXfdTHSA+KxhupMVQCllg7tteHdE5aMgrwQlc
YHPtwH50F+ApciE0aIutbL8aBNcQ+cZXor2CTZ4wilNTGW+bSZNcOQWKJLJx9kVM/gSUqR8Uyc5V
aH66Qac6uj3griYfmHu128BmIVPUp5REW1eGw7Cp4ZMskPmek2IS7Bdbkn1o/9FMMVUaxLsq+rOF
wYqjx/5XoulfplmGaZVIKrAO7R0Lme9mk60ukRkCRusDXh+JVAs5MkLtuPTd8nk2TFgFORDN+LcD
rY4GAyySUs3FhpzXZ1+afKuznn2pc/MZtZy7FuiPhYZenDjhYQ87kZMOA04wSL6Lvs9o3UrzQERd
uR/spn8KOF8jVvmB0NDBGpVyVkoNgu5gPz3zYxzvlVl6syov8dj/1dH4RqwmI46c3WJUnCinDJbZ
84sllM+Bl3KZaOM/PbQOgBYPOYCKKNf+Zj9V72GjoBsCarMwOzadnAnfRZ9r63TGzFNJgJyC4cxy
4kf/K0tdoYNGFJ4BgzaAiAiV6b2vPEXf7XXuC16/LIA3WkJLM+MYMEYbuNM0nu0azdPQtSzPxfww
atpjVcmpeIVz7RJGUSW0BbbNZGF104QQTbeZUJvjpyXYJIUwnAmS+mEiSQUyyMOs8vHDtgoWqtGf
85hArASxCTTLdzvTik3fq7+kwX/w81WkwPFn21Viq1j6GynLJXsWR/dMobwjcUiP5ogQ2phsrgx4
glyhNVx8jpdl6cSvwRDQ74wvYYbW3w9uhFfyp3HSR+boAM206Nutyine4GwmG9NMsLf680TYWDRf
Ey5Qbr+YsImEhq5Sx12WTHhs7X+a0cpTUglKFZuKAORq3f4Jkbe7Sitq15ATO5W2y25ELUwrGeuU
ApplnhRZyh19r71qVCtHyTe0S10wqIzYTIGLCYf8JJSe8iBmIW715bkM9V0HydEQ5TvBM+jQrPwR
Gmmw0tK29joEzkdch+nVGaJyD+dtIl64WkL8o+vgALds9vQ8ztZKTM+Qnjxii91QgZZh8qkKZ3TD
VC9dFORY0cE6SpUQp05VbRBeAL+iJHxWsMGHRTFfKerv1LBV7TUQz0qGvrx+Iqq4qHN7nYbBKitO
uo33GllZyxNoj++a6A9C5xFEi9s6BXea3EdTtcUtMXnEHp2bpNhptJSEibG95nyKMnFo2/pOWuWq
kW+O0X1Ns3KG4XLoRwOB4Xix5mmdWsCTJ9zqzRx/9tHM+rpYN3Z+ehrpBwu0T51QZ5lTuW40bJt6
fNL1sUTOlJ+HYn7tKQH4Rah4MmyH2praP5tIDY/DTyNMdiCn70FzLjMEmuoqRiUUVA2uGG3ZtbsR
ScFswVQO2QpOHp+JN43M3bX2D+IWl/d1HJ6Rz7+YI0HJvxAAJ1B6AWF1AV54WvYb45RybG1v14+8
vCVtvs/BaZr2A9fm0tfERe2pNMY/NnqnIfw3Giy5p9KlyFzj7lsqdrFH4nx09GPL/jiXK4XxGYnf
a8pc1vP2oejwPLxZ6hnJIe4R12q/M2NdloDUjVOYvbH7j83gU7d+OvOrhdCYGp9EUi9Byywm4Hup
krzHUOCVjiZ9GF04fN8agxSfhc+U25ealsBIaV68pjeWI5zxxNiUzVttgXj01VXCmlYgABpRb6vd
xUlxKbJ/QxJZpM8GPX0dC1q6yjzl/dMTbhwogEl8UPZti0koj5YV+VQVrwIH4Hai8hxRQoYDJarS
LdSK3lMdvFbr1pa2IS6FDWd38RGwjaTNEa3CMkKT21DfNi077ig+B9Zt0u4JL6takpZGgg5/GlqT
cgfsfDEnYJSQm5QI59+KDhk/lo1K/246H9lod+BdZ3AIWcKYPV/g1Ky0pfEc11vmosmfpnAEf1R5
FeFjnUTpAouPCzpQxBqmDJY55iL+yDIBSZTyR9BPrf3T5rXsb4mzm8kqkNlv4jCwLEMeEVzM4w2s
HX8zLR8VUcKYF7ALFpHHE3qTY3rSGzhU07DIkp3JAjvzv4b5DWPMfuZ/JyoEf2b5KMCm1iww+pSI
PbiKM+0ZGqeMr+dspCTbDtWqxLOdJt8jPg7y0lYxEz5b7Nr87Ddne2AqlNgLuKUsRGpMYutIvdj+
Pu0GthH3YTpCCUACdPM55HWHuJN52JYcQHb2OSf8LZYkrcNYNEDayQq0UenVJ6Vs1g0aFzX/gSoP
5R2NVsuRXrR7Mm6XifWllJRUIl05gJVGqRxn8+LktDzFQ0/Wnby1FKnJ5LvV9A2lZEW6kRub/1Sf
pp35ZQ9io39K8VTmwcD65oSlZcaEimQRYXFbsfP3xQMMOZqYZG3wANrd3Zk0t4xD2rfg/9Fm1Jar
Iv2hkjgRgnO29HXRZesC+U5vh4QexB9tXaJb7D8Tu1mmtuaN6gp2uoVSzRxvT/+zjHi0gTfpPqb1
DgUVnXYUDbt5+h27N8PelQZT2EAch+cgBKilJnCf1OykOX+TJlj1ZrdhDcHZg5xc/MCpuLQZViC+
J0X8ZuMdyg+L5JupUzDP16xHN2A+ZoRs+BTcoe9ekoZDoPQsXpo5SD50zqUq5s8osvVcbbvhJLGD
afZfbdik4JB6lnSIsuAZ1IgvCuXE2MBVGbDOCHdRWEDxZhU1oLczd1ii4Sx+8snSIvkcisVBU00v
CJtFrAG6zvn3K38x55MLLHLRMyeMEEhoqbI32/cwf07W/o1YPjCdv8FdWTWG4oYj5waxO9nWNm8D
OBw7AEteN4xCLRZCgVv0+4GVhQkpDEUDdSGl2cDWBLE4hVZRMxmN7WuPvVgWx6i5EZOwLOWlLYd1
jgKCwJhFq5A6UjBaQ8Irpt9uwCeUIpnSolc1gj4+YxLRfQwV9SLzH92gLcORISH9pa5Wq8RkfAHD
D08oSEe59Etl68j0JbU7lxt6iyGTeQTIKkMsc+sj0rOjqoxglCh3GpRPzY/Fz09ZNynqh+/Um7YC
m8rhFwd/bO83RhQzom62rf1aVy34tZS4nbtOw5jJP8QdmsYFlW8qRhlmjT78YhLmZd90Os0MV9/A
lI7BZ2BtfcX140PS7/3kmBp7gGyduSVYIEEUZJ7b7HeIH6p+CZAUOVSu1rHqsbUwXEOQm+Euwlcf
XUf/r4xuVvA7NpAfazen4zI/8ew5AXo6ZugM/O3pe9IRCBlfKZbHCqTWJY4fk44O+9WwDiETaWPi
SdxJifuDw84e/9lwJWc2Dl5XnLrq4KgoA/aBeUfzYyS7Um40VpLyNo/vw3CPfKQ9fNUQrh0YMgRK
vrTBR9d+YGFdBNWtG3oQHafC/0O1A1ZoMU2bgCsDyRgIt85czg3rUueUw8mcvnvc9sM7bYGRKSQk
rNkCTNW99H9ZJYK0MrAleE6yrYjRQVU8QM7pqIorRbJszE8dRq1uWpeaxTlC5ReiFpg+y+FN155Z
WC9RAz/b8qp40zp8ZViCfLHJ829SeXpIAcDUetoaqlgqVNw9EmAZ3xxGDaXXdpI4GssZNxPLZw6w
7lmOwpnlCacT3waZN2koV5Gd7p0YBfQ19f9AzYZ+uxzUrdluavk61JjO3eo5b/mxo4tiX3S5QpU1
lhueMbVdFaBQ2mmngihzoAQqP3b6pSK08b0Wdx6D7xqNdMJVRMNYMSpKhpOq3lNERIm8wwd2NTwh
4CEWGcMetbo5GkkcyaasW9rUDzPbOMlZowCZNhSEObdVFByiEU11Cgge3ni7jpIfnVTf8S+0yWXN
+JdShGuh8egRrWUxQPeKY6QiTqtwaKuJ6N4OFapvfP97K2d1m/TFxiGOE8NpjUV/IAoeJoibBM6W
IjfBoZJehd3dxoCJj6+CqFEr+vvIAmkJ/i1AtRqRO2pCkI6YUqZxdGmU1GP8th4nSq8tqbFyofVD
zSoaGgD69ChF2AKsZWTszBeMtt/cmUiWYv8ztJ11aSPGrqmXrYKmOnY2VYzQJhebFuEs/cpOKXEi
NBZhyRhiVHkeaLblM1iVSI35JxDzNZbDqk81L/DVvWIhVQnFBsTDTqWhcWwTRGJ47MceyTLaA/oX
V5c/1vwAPsVcJdjVZXrP0E1p2rQWDeb3CR8be88lyEqU7PjD+mgFRJr56eQF/QSSkN7d3+pqtleh
ikh4jTou8Xx2uxjjbEU7wmA6w2KvWgs5CzB4rCXm4uqEX6B++KF/1aCeZP1roxb2GVoYTSwX/A54
M6d91scfBYnC8IqZPecvKraESGs+Eqoz2b1bs4MUcT6PhngtY+2QZ+VC74ovVWW1ajnVrkHITxAn
fO6Ej80c6o8Q9D1kS9dWWaANj5FXu9arFb3W3dHJbo7ZMI72KsV5yg7SX6em7po2ufE6TQW4EAC3
afZG7QSGrGeSXm+yEXY1ngpg+xkh1z5mURDGno6bGz8CCwpKTqM5D351agpxstinqVxOAn0zg7CX
NrrFCv/R6DPrV75D7/layPYfTH3s9tML5vSdXpbezAXlF/ba0ivyQIdxUVvGuxGLPbBEt1I/Aj63
SVauGtc7c/qnB0e4WMsya68db0lg6X8qis8iygl0Jc+o6IAuxugQEcIh6/E6DeKrduqwcxRFtaxM
fy0s4dnMQjX0y2rFVVOwCWqjQ4mKM3PovDNU0gW6Z8ytKB45y8rhBuSe8bdGSJfBmhqEj2w9yHAw
xP3+GJKHWE/Buu70d9LjiF8BjIuUOsR6W0tqiE55EI1MZz3tRBBTzWHFCYLX9DljAL3xBMhwR234
AAm5EyepMWsP8en0KVc9fS2AKMCBC2veA5tc1FC3RC1OQByL8aRZvKAsywaxCv1/VoJpYH4lzXiF
TmMVMnvI4Bbb/nyLICoUbbdREWxJ4+Vp/OwpvmoAOBlxIiJ6mSB+6g2U5zb7MKIzc2JqpQBBRcOO
gFMPTgrb+EUX/Ujny/HrU4KgOg0OA719i4ib4lzWWHZiKCBU8/XQULG9wc3GWsdKhKOGSolcKL5j
FMV+t4h4oHOpknhE7WN8gG3ZP4MCusjCEAKIP2uhzaIcLtV3tZRejH+vAkMAqG9JntXKQMQOEU4n
EzFtef5RRciE6Sgi38o+GVWBuQEBRlj7x0iYh7BNqX0V7ja2t06wGs1Hi2gUVIMBFl6FB+CWRrEv
nPQF8uOln+SmSIA1aD5Ti/JKKAIrp3rKcBiTcaHr5bqWBSeMTlqk+S+J+NbbUW9ZEhe/aXgV8bUq
AkzV0QK4LAhKSqmkWeqx/eJTmDsF6ZpYGAls9AIZcHzg0MCeNB5C89/Y7QeU+aAJEyLHMG8jVmKg
CsA63Bjha6OAIR7wQz0jZu5JeTMbrCfPHdamZqcq0e3V0YczhJde/Sjzv5CQGj/sjplAQl00x6wQ
50lGG5/oOW7YuA4OYsIm2kCMSc86v41M1TVQfo+xIfa85AQdxZNyN3X/dBsHx/SZk0faacYL2e5u
KuQ6ARaHayMhYrcLpp1hTscsUrAVA6WKmLa2wW+tNC8ayOtI/TUbe9uztVvYITqHCoHJmfZMNtfS
l27tmJxWFK+FVGLGuoh1k98six546r3w6Qxmno+i4VNXkrehCK6JY61t3SfICG3nQGRNR7oeMfZE
Lx1lnyN8+UY0CVNvoRUadtJxHyel1xGZLErA88leNDtfBSY3ty9VlJwyZjNqtw0Et6jKkFOMyJMD
4RZ1dRXDRN8Svqap5ZEjwzuNH7pFA6tdfUxxOahrv4DIEPkP3/DPmopFU/ruWBtbqZJ+1s4vWP7R
V8YrBNrrETeooG8CUw0eYteCwzMZI0QpWtDgJlWw0s0HOzQkBXyFvMmk4JJa8toxeU5N/HWwV8+W
4qXlF4QDcGaAK+xzR1kJjZtEg3PRvPdEj6se5fEAYtRn1zJy65Mgu/TTR9GdRfre8MGZNr25ZCD3
OTgfGZRzzURxuHSgoZTNydTOPXGbpY3c2bon+ivcVzdJP8pEYU35PlEYNdDOxBMNg2CfyquYlvH0
5UTYw7/raUcw0ZKVGvJrbyo+x+YcAZawiz81ISgxQHx6NdF8pcfAv1baBTwqXkFnqWHHQbQQIc2d
lfdYnn37hUgJiHfM6zoTBBEKLfus8WYSH4On44s0UdfkXCWo1rX6ZBkikAP5BcvKAgzCdplxdwdc
0+c3HuZ3M6JkxrcQ4rpsNyPaK8f8F5BCppx65sdAJtb9iIRP/hOaS5J6YlP3GA+RCU9RiQfiV2Hx
YVZQrbZUGiirFwottjGbayouhoZdfcx97JB8MELuIDatgc3xygX+KYjfOQ/q6u1JeYtQVSf7Rvnx
AVwG0IcWlgqMIvrJy6ulXJrkyBp6UY/bWS3Qx6r44UaXef4isULGAhlp6AxzdM8YX+DKUqEOrkbs
RRF4htyphhuJF2vaAaMwnzbQeDmNpIYSFdBfgknCvuVg0tBlqNUSJPUyeNZrArWMLdy2QUvHRt+x
3/JQuE84kZj50b0n+3BVUCQGzrfdbQzpoiLN6v84Oo/d5pE1iD4RAeawlUgqB8uyZHtD2P5t5tyM
Tz+Hs7jAxWDGQSa7v1B16qIPnqYRZDiCIgIyILVQKeLQOMAcSr6WZd+fBQSG1t/qFwQPYK9oVvFx
CqCbjxpuYOgm8wLzUSncTmCp5pz7bhTbSBTxDSqFvGEDGv0poWVbWIeG+F9hxROBhkgkUWCOCair
2ELdoP0a+EfzcXHV9q9d+JLhAanMbz1hW1tAlWJAVvbyLsx+ZDv1CWc8cuS4kRSsSj3ftWG7A2+K
ZK3bzdzrhT6hQyesmeICZyzCE+Y6De8uViz+EsTZHWSwN4W215exYqFfU1CXqYE5uHiLRwdvTemm
YvRz/mZs/ZcdHjQNg1lTuW7KERrtzFaCnSma7qBj2oABuEXKEVMX9TzyUv/Zlh/QPL76tAHOdOqN
p61nLrnQfqBdDZXEdQh06YjKW5xE8dsREmQVf0BH1g4kQ/A6V0qcNdvIm+XAupkwuukLZFdZmVkG
1Uxny9fzXnJUOhReOKQiEp5n5hPD+A8XwBSxPHGsk1W8OXmyLpmQEK3jSTz3k44L4pmRKIGjSWTq
qc9xY8//dGbrtb0U6vzy5S3TGq9kI1aGJ6MokAmaq2LIPMHmYMYClD+5+Mq2PQgCO5MsOoQLmnuZ
tWn/OoZW0Da5ejmDqfLzynh0mXkg5ozvvi6guYvuBSTLytCfbW68NJXNgudF0++gNt2ATcWQ3oX5
Db2Kzzs6VdSkMWdHoGMkBNIzDf9M81epHon4pVLMUCYNsAcrGbasc00j7rZq6ZM+Ou1vsOC8scoc
y1cTcqGJ/UuDZBzEVOHNl4k6rMJXwBqkyl97WqxAclxF2QeF5U8mYn8kHE50MpKfNARosDj1pqPV
vOTST8X2ICTEiUpcUGMMXmiCFECiRQZoEqaeXL70nK9wOTpBNdp91GqxR7tzn/tLJV2lTjy57Feo
PKhCMRNlrSv4GbJHlMsIa6QCsDxuP/k9mQJuHKa08msbfyJaW80oOS2MRoFG/yAQvHpFBBuwZV8R
m2g+mX1tu+HUSn7msDd4ys5Zx+xBLjo2LRcZG1JLktoT2mS72TilfTaYxahY3uBZXqeECCCgmwHW
N4l7KKHtqEZGihQCi+AyCR8YTT2suTaTkCm/dEQAOsU1txHz6RACsJnVTYg/PcM8i8mTcRBb9oD1
eaZ8NnhvYzN8KYJ7BcDYZqWp8GWQ9TVjtrF13UPQxmR71wHfE7kvBL6hkYGIgzFh+INzxSz4K9K6
v0E0viSpOyNk7zAxHkFf3qB3R3+9VqrfIWRS73ya9tvUo5yatf2oHzXEpDqu31zfDeqHk31Ai0EM
brXrsBNHhO+sQo5ifu/V38amV1o+CtV0qQbX+YTHv7w1XNoNPiBS1YCXVF6rBfxr5fLX9zJLvZRz
djQIv6oGMqZCbVVpD0NtnoCtV9VsbUCKUl8vhJp6o0zJk80YW4bRQ2bvG+V4mY1l0EqQXfJQxvlo
9R+jPP8A3TliXAER8JtaH033CeuNcIJvKeSljQ7sBqXqRuY3/p43EP0AZEb4Nxz7KDXLeVyTFnYa
tUfWwGctbyGTCMkJdkleezpcpZYdiBzrfutc84TSs+q34zR8yLwVBhFvifYvdDSPVASEB985cywn
ayk5I7cK95r2tzzsivjoYuHqU+mNxrSIBNaq1Ln1sOD2Df54bJ96fVNRQ7CTnvXjkrc6k2JYbWsM
A2gZDigBEI+i/iDjLJmxFsXfM4uIHGdnYodnC81kncDiMu6EVLjQ9PGvaQLlu4XbjlBzt22Lz7iW
wGCwsmq5SKHds4U2MQJom3qZI5hlBlhjwEeAR6FI/jktxIRRIedGegfAtJVi1n6mE10nLVmkaC3M
w39Wl4DX2YQY65rcPpVgVupG2S5qT4B9DpVGMjOV513s9fFM2BPswtzL9WmDx8C3opaML2hpSfEs
1Nm39c98epUxl4N53yj2J+PjXc9ypRRwPenTaPNzPhNU1BKbZWKhg2an6Toi9PA5F+lDmpc0ZsUr
SopOqfCmRS+U3YVzg/jLVghTsPhoyn8llomxGnZDeyDvp6MBRAxFAlqVVdsGM3FUasxtzUOjYx5T
VDD35m4GvJHnYpfhscgr+6dsE0wo4q7V2uinA012Hc1cBKXzorREk9kRnmeGBppo/y9CqOvTfkMC
z9kh7zbRct/KAA/QGK7sZUc8oFpkG8PeGAY4n+R40joOWaVWMZbO9a9cqlcCKuj/YI3R/dZHcyGe
FTn3bQQDYbQ2eWq5CNxwmdTPSS8PfT+rHNoi2XZyqgGxLXBQW5hxm34k8iQKL4gOvRgYMRaBcyg7
DJvjfyKfTna5bNJqON4ysfRDvo8r2Ek5UrpSPmvWaCFGlv/SuSISiF2R2iSHKC4RcYcEPVnBvccP
yslhYTeK/gA0kQQFTTXU532C9aXPnRNEfKRlaOHaMeSQ18iqEsLrzSY4INH4mWwcf6qToFZv/6US
MvHSrGAolN+INz9bk2vUnma8GHWHvI/+rWe3HDlMBwHQIA6Zu4c+jNesIamvgMwq5MrNo/Jggstx
R5DW+N24cYgqNsviyi6Am7qWUH+OGK0GruC27GiqJekDGa9g6UAYej4wWCyQlAw1jb+RM6PG0ZKA
t4oa6UIohMULNKs+V7HkFkp8rxRWrK0qLmIkHhsgZYu6SCfMJ7VMlEn5Sde15wQvkJCq8YCgyRed
tRu0bjdI436S5T+5GX/mWL2YWE5y0z7ogO4y5hNKALC9Cd6bLti2nX3QNK4ZXRYI/pVL2owfcaO9
6gjYCIHGCtfISGFTtDTI2IM6PulyddcNsl503i8nd1Wef9LUWP/m7xPp5Kb5RQiLG/SGZw9VxQkS
U5Vjnh45aBjzo3uJ6H2GLP0FkDpivJjZYBclLNFRHIeJAWnlpFultwWyXOPhSGHNhBjjQPPPicON
XUhuRt7AqtbVA76f9zhJsL6a2HhB8c+bcrRuLEaPDnA7g+5YKybk+oVVbWSIBo7Tbjvb/hr6inhD
HTt7vZdUsuYtquywyR8K085MibVVONrXFmUGyAx7KxUOC/0sR9+ocVwZMl0EXA7FtqAvt4s0r2KV
SR7PcwQiWsavNe800tMGHVf/jpjhTSGTQkmdi0G9W2m2X8vwPeKFtGetRznfW/LwoRVMuBZiAvA+
uw33Knt9OnHEe45XhAIoR+pW/3dxCbeHCf0j1sFzZLGrl/L7zKZ0nQKrRnWKCKNpK90VlfMVLJ4+
EpJdiIutpy5ZhwOX0Yx7ZkK3l0/6IY4QU7ERdvWx8sQCROQCXMVt+Fdo1N5qzYyKLN9Irv6V04hr
Bw4z6g7iA9O+uMYDK0R76XPqwvnV1ewnQq6Afv+dWIId+QSg9FD9tswQYUD99FM+erPVXVT4m1p3
roWzsRIbN44OMJIEQbKt6tYCQ2ES8tE6A18S5m1RmiH7DDqwZuk40QLnqYNVGs7DyExHRfiJ/9d2
GIHwhqHQVr1cS/xMw+WIFBm+VvBezTbQKiZ/daSAAZj8wAGGIJtv4JAfuTwfVP6eRLiq5H3m9c5h
8kFVK2l+mM/c6tmnQeKEgkrTMY1jJ8nH0Zo2Y0xcta5nv5ZS/2HNAWowwy+KydZcWVWzwZ4UuQIH
RS2aL8mJN2qT/0Mx/BxlGnGuk6+E0FeNHJlS0T6BS17GaLlT8nxptYYTA7lLNXP5y4X0tLuAyLxQ
Og8O91NpFH9QkV+cCYHuxITOlapChkk2vC5XEf/zxSD7ZDA+hhlpNOHSqPdeVR04b9hOvxBVllGt
fJa7Rjs5Jp/O3C0RzSmr/obbw4/1TLiT7KhrkQSo9HquUk23gVgF1gM5KXkJxCt9GDXWo1YhTlhP
hx+rwOhPOjvkgoJlcxjbO0On6QbvDJ1NjWQsgwZfOn7Ai/+O5eFBCrgOFyg9NAJEHQNVpdQQpzhE
p0ZgOqFgI/c7FAyJDXt8qWYofDZqEMLk1X2kSrwNQdB5zoQXaZgG0nYSFfoB5qMwAaXSdndLK2p0
zzxaQU5VoZlMcyYiPpWYDtkQJJ4K8g63w8wjR1wjs8DyKPpgJKEVcUSBmMoPltgJ5oCDVH5L9egl
+GLmUV7poMJTBPE1RhOsfevQ5CwHsiyxKsVj4xVy/A8tFvp1RnTwtphNrKze2iEs2xdMJEcJD2jK
Jj9wDIRAXK65sq9EDSMXeH/Ze4YWIJPKM9SUFHJU6KTcjkXqy+QT2ajp07n3FSVhIqkI1fltZ41+
FYdJci0xCHqKJSXT3mBk1qxZ0qWWP9oQ002n4wQIYyc3ftKUsKUNpgtzgWmTMXDgB54ui/L5nCf1
t2yys7ML9N2jjUFftiTLl0fMExMZsp3eC8UbIDzvq166K2aaOIAMhPZZJYV6H6Fzs0vV4t88M9Qv
ioH8Go19v5F1oW/IJoRlGEEXaVv6Sw3ZC5FwsOm0jp7cZEhRSEL31SSfeenGv3hmzFapy+s7ENxb
xhqsaoVXvE+S4YgD75DbdXJZAnjWusIhEbcVMwiWRJi7ATIS2s2QOQsBwC/7O9ET5RR2ChE2+CgJ
WYx/jAASRJVqCw6VVAzJkgLwfFn7dDKu79SEXYbCqcTc3eVfhMVr6wIkNAq2QWzGQtUPXTB2a9ui
nATOyHat7fviU59R5xaaZEEIQpIE49vclQlafU3hr2CTGbIeR1PcoE2UX7WuhcfAMhfsogJIFkfT
rtMNRN1GMkI3Coj3GuT+oWjRC3lkt07tNnLHARGFWOgxzZByzcTQ0O8zkjbJiJmjx8oBT+obeCji
sQUGB3rVAZaKOtSvs60cZwvshwPInXAuqCcNPWmZ2nzoXeZHef/M0ppeXpLgnAaHqkdYAIyuLbWN
zjnoTo3z3ibwFiTWuIuNhltqBseWnGMl2IhpwR5UzAHnyAFbA4kpV8ddgY0+bJIPsWAWxsEVMPFr
/CFKO30UfMTusLCaUOXjF8QprxE4s1yVq4ScKyVjPmLO2UWJ+2cgwXzuknjfqzIrXiJMADpatGOA
InMVo3aPC6rRWAtoFSc6u7sXmwRfVSkv5OGAUkKDy7bJ3LWl/MSiQuUS0dFpglxJo0bVbDA4IGp5
n/KjjJZxJFJ0TwbxN9vUiX1Zfg2Fxu69xEfZUPIMRY7/pta3c1bDaZNeDVTOhSmRFjNAHikLsF8z
7PpKvztSv5uS6Y1B+yawWP/plitMAUmjZ/ZjGd+alW/xtlwbM/tpU803JkJe0tg8KmaAWIFKTTd3
pGfvoqY6lU1GkHF710SyS4nl1kp8kAnrNUlG8Bul4iVXld3AZIXg9RWZbasM6cLcWyeC45gvZr8m
UXdzN2/HUWw4ypHGpy96LXmiHrZdnb0WA3Yr+AkVQDBnZueJEDJjXJYzxFo7jnUXmr7kWaHDt6iv
AOKwmgH7qRpQUlOj7/3ZYL1nyAnIo9hoduGYnEIQTRRRULLIemEmzO/NAMVyC1z0aTEdUQ9jGtCJ
0Mae2cvpxWnZXGOKhG8jo8cg5xjnbDLg0oVJ0JnmLuVfIL/D8SpchcRhgcHEkS6nyWfS1d+JmF57
gr9AY5NU38QmijVYgd6SaZEG2kJk1Ot9bsqMCB3aZEeCYDtlZEMzbSai0Cz2HGCf1jjq65o5yjpq
KYRTldKQIKpPkZvJvq4k2NIVYQBByABWt/TzIIIAI/PM9Kfvno3gJ0JDxY00DZDjOXq6ziaGx9St
HfhqnB6YDehbGVTKKRxgjqovrPmuxeqrN9DIkjUOmsbG+KT15FM4TXgf4+Fkac24NsoYXVUVGcAx
KjYfy3CcmRzDns+G1J3QII+Rg5q9gPDFaN4mhRhhpw58u29Uhq6mT/j8dW5krisDGjM9j5rhpVV3
toWWLg5VAqnti9GPW3MICAyW902e48sryGCap4MdE7itd/PaEijB+ccBYpf0i53YlpXRS42cjkXY
8I4DZKs18snQqA7LqtslRuUpPfwqVcvAS0AMJ4yZ8yjc1RmSsc6aviVzemmn8Yh0J0I1wYyvZcrC
fhBRcx8NH4qaXgxYPQ2/5bUOjeRsQHepompLNbtTHLgxaaKxMNeARyt9Ja17Q3/Taj4fq60ql0hu
+Ob0P+0Q/9Qpw1cg4l6YRzcmXAZTa+rDOU6uacM9Kwb2BAPwCm+mIGcAy3yOSDRtHRhI+pKGs2ho
ENAMxj2Z8kenCfhcHMiN4uwB6/+mffDetovds+U7JslvoWQfmCHOTasc5ppyK65zJHMThr9OFdgp
k8krm24TDdnSgu/mwbxZnC2LfgXUBNSXDTAIc1nV/uO7vZOG/mq2zN8wgxuy86uxGEsD6BsR+krD
IftqKtaK4A/E0JpD31I2U0+a2NjuUlk6gJeR92Sn/eqase1YFGeZBiW/lb2hTTaNhRVskrJNu8xi
pcx8mxkP4+//tef4VaTqnYSrrTCiHeJRwplCVGbJH3M6tL7WPUqrfSSZ+RrpwqkNx09l7AKq4OhF
NZCsmRA9SWxeqQr43rDQ2NOLba+W+HnKowOThUaCj4f3OBTjsTatndpLGyApX5amfqToffGMwyoL
gD4QMoX5CobhjGjJUo1vWW2f5cIPrNnOTXP4EYz9Zs4qf7QcNvMVyJ45/Gp04hlYLcSW8SnQVcyW
vHM6+Gy66Ak9HxsGvhE/KmxiUWjwmhlzUYJ1TJcbyiAC5Xl6sObziQX9OaEmD4S8J/lcWdc1/jg0
LcE1nyfCAtvEJJMe50+AsQpUSgC7eBFZoXNiRMw7ujZr+c2K67+clYQJaKEv0k2fSwyPDf1iWobh
hU74K1NBMrnfCMFrLkfHXG+2I14eGQFr6Jivy8TDmOXfKVTwMaZ/ov414+jQx92tGrOrPAI3UmyU
vXxKvozCVp6zDyN2NgWqV6pFBLtQcyNguyR257+RJLOqtLDfo5AZ6l3JUsIxQaXO1E6Z7ZOkua4w
yegT57xc3HsZxWihb4lm+5jb9GEmwX0mAAfmgnPmFQJBrTChKg56JF/IC67YamrkXMt0tbTpGRO6
uGm/JAl82xR5A53AkOUfJYH3Kw0+As/bNeuMfT3qH+OkYDBXKdUh24Spvg7BAFKyr2vUFA5ZcOtG
k5FjFmz8JrZWangYyIBa9Cc9HIRQ+pasisBEqTlGJUsQPfXThPKZ3SrzcZR50qrVfwsgmgaqw+ou
deh7oQf0+DkV/bPPhtc6ml4LabzRBfPQlMbdqG2/0dWHlegYJXBbDNzdDbHd80giao87RQTiTe2M
e2tr+0CfFksnwSCEo4jwx+Z01GTw57pJuOrgkeJDwyGPOyWbNjIwfruddsi3UFe3u8zWsbpAki65
vqrUOUlZu69aA8Z5v4+AutR5twfHdBzp8UaUg4JlMT4WvqrjjXb3XaFomWKUbKwJumpJ0mB1byuc
vqGznQl4oL81T07HoThKrZuxq5EVADkFGj5TAjFbKrswYBFeE0hlBzeTXA9vilGrZ0blmsgtBsU4
KgmV8sRdFOfzVud9EXOAk8d6qBGYqxn9eYxguaNmErGLJYd+zlibYf2B63DNpbzpjfYmlY5nhb9J
+sTxjiGpXXfGl8KgnQ/FC9CoKyHHtMrYF+l5Y1XuUMkQXcL+abTipWc/J2NlKIDREGsPvIkugzH1
vmNmbgPTHuKBZzDD1Sfj4igNsRsSJuyD/IMF0A+heuZOyDFWbHseGFVhrjNeY7RbAXOgGXTQDCac
MFIGK+bGaRDpk6dE/QZdBCw+42yybmqPSNZfRk+0tdiy8AFL+1iFYDem8S+Gv2dNopUb4lH2yO79
aHNSkMs0JooK3+sYMc9lmswMamCHbWnOTS5bgMB4TscagnKUGe9OMXwNBZnKOUFARKVzf0xkC2CP
RH2KV3Vs5tNYOF+11WxbefSKefrIbRZhLV+ClRU/55CpeJWD+hQl8k7K1FtfAUMYphLVLNWQZnGv
k36OUqiW6hs2bqAQzMOnBPF39Dn1KeT0nEkzGBtXS7FsVRIKT6nE00Sk1riJCpIyKp30cCO4ltm8
wQN20XEEraBbWLjCUKGmsGylsRiPpIUvx1DvZ6TPbWFD7RwHSpejkX2CRFWSK7KnWeDZ+AEqu9zk
HTlLmB/WDYTqscC4qPTppeG58xWJ/VGPCdpVsi7e06v/5RHqiqArwk07pBKpPjW6Piv7Sfr+hVEg
NWXKoLrW5J50m9hEwt2LbZgB55qDnooyT40V9cKuQgfkkpnGoc2ztVI1ttuYYmqmypVNOcKEv07J
+RkwKlA6txTbS8mBAC4i1iUVW6pgDc+PVu1y+STR3OYPUZ9CbTNbAT5slpP5GyFzq5oupaQBQNmK
YR1H+XliwEnNufCMOiTrU/JXs6iHJBPAegyanyY6APvCz/tDnPqqrQF3cacbN2hhcAeuTvuiIasy
8Q/amMCE8p3iiB3Gm9q+EAZhMRCqzJ3V7uHk9NOzj3ERXQbbo0clft3KPkdyR2H56ay6TpHBHVlt
zOBSyUiq31PVy6KfXjqhnaiB+xrB2q7OYfMmZcv/20rDG9lNhgJCveFpwlryhKeVVZTE1tHCEZGF
Eb9LVLmZjFYT4lp9KV/Zc6GfkDPk067UbVFwMp3H4kJXUZJUH10TjQEJ0wZ875qC7mY1vUwH/Csp
5/nbVG/0aZcDbQVeYmwDRCrZpmaR2Pi96fHJdzujRLDr1c1xiLbJP/5DQeLOtJmxNprrqnpDFTAt
/nmstVujuqapL6xDIu9DTLvWdjjGeD8ceoV1/gfUE/CgQfMkuW3kQgemEO6d9wCSjVEeLXOX4V5N
NpkGSHUVFR9L9oCEISI5DU3lWnfKz4TYeOefmdyNDpHy2RTw3OMzWCad3TxbKZJhslf9otWU0asY
yYzhUumx6gbroZKqd4VfBgi/i68hybXzdzvtFTYVqp8hsVHdoiIoe/n1rYZ67wh/1wKnoI43kzCw
lBkaLVLrXKb4W9E3TLvJq9V6L8pHgve82jwlzad46K9KdInkFxXo0JWF1vhmZmtecy6YZiuhqI+5
to4ROjQWSrk3Y4MbwUD4cGtz430kKQBBD9OEJge8+gS/laXHej6JK1HBKXiY+plyZvQEDL9ip16L
CnO61qAIYqnDN7139Wde3BTzIlusvOOfsUNbV52ChKPXtWI0LpSXXjG6s0R1sDYmjxQfhdUibrr4
BsXqaZYn/WeAtYjEWkW3sK6xTkOKm2gZnwWm7gi4+Dp9so2aQze/EeInVz/TA78VV0KeowlkX4VT
nVGXK+7i2TgurHsKaf1fdzK5xso1WiqD53pX9Fu2LRBV5N7lrwdLFwM6WwYN9Z7P2yj/tUBMMVyN
bmvhxyQNxAdHhv9zBuaIPFXCfkWlv+6Jgkw8+v628CXEre7447yXWCZorvUT0iGgycx1nX/WhXek
/13ew4cGcASV2ga5reKsuluA3uWTDVQNexX7onBR+EMAcOyNdoXNDNtGDlhb8+f0zWSXf4KaMFF1
IxiAb/aafquYD36LJ04wO78k5+Vm5xxEv8KXJHRMW+t/yrNK1jr6esct/qIYQCuJnK5254+FSKsV
bvVANNy1ezxkLNle7cJl1jVYXMw8zvsBDdhDQsgyu6wCksgT6PQQpFiIMcH/+pJYiW8HNRBSF16R
Cy4wCbI/et7BS4A1Ex08odY7RF8EkZgmhDCX3APqcH3ys1dE09MbVBqIS82SXOoy5dRHcjh9pr/M
ZoHUobph9rW2UQZAanuJAjc+Nlg65QMPvNR+xdGeNrqJQPGvoyO7xdKj8qTkMsmwDjxT/0Tr3m+N
mOgQbyG6w0pBkUevS//IBSZtowThNeJ22vcDuhkKlwAt0RILtZ3AtIPkmleoJT+djxD7Gc8o0/HU
T3iDQ7clJ4wdNL8FNjTU2wtsO/d6xyWPL1opdzjGAMMp8qqCeEifIwK7vSn7HBGolFgIGNWT+Yn2
lN5Eya+wBx1mWGgn3YzfLjmCjIcqcm5Vn7ggub20w1FNX4xpU/0MC3D7WIJ2QtNc7lUCDcx9tc+A
Rh3rW9P7anWU90QyMVnkFrLhVy9PhzTciSthecA7Hx7Gb73wumCNZNpI8A8hXFpJR+RMyCwJQC5+
CvWgf0IxS9NtZvqEjELqw4COzjH+rmd3fq8Qc3EdL/5NT/wwzgHJ17whVGvrPbGVM6r+b2LtsnE9
wwvZG/XW0c8Ikhgu8B1TnpVpqb2p6JkxHs12qx9hOFdU7s/iHe8VvkmEvkRhkkINxJxaY/G4tLuo
v+iCh0MjIEbfjOTB6vV3DMbTRFoHedP27BfrzntiaGf4p6sJc4I+fFrSvxLRrOB04eI+gsvLdVxm
CzsZDQIbwcTwmLxZ1+6P9RG0dUQmevY3qDsFE30T/MFd2Rjdi4TKdqm+zhX9XIPRAMvZM6+31gcR
VB4pdDmR9taqj7xQPmn1nehrDqK5uGrV1X5q6HlZ1ymeHHHloft6KZBfkzfDU5UvxGOmlptu2AQX
QsyWOJtyK3CyIwcPUEzy5L/IwdaEiRjTA3209sdkHvNxL+X72vCq7DjRSxqIk3ikvxSso9aezyf5
ZIuG9QnvEsC0dcor1teM/P8pWGbogGJSBUtfSjIIDdcQsWrGaSXfDAvh+a3QdqPiRd0qn/ZMes5x
vI0Z/Wv6l8JpafRXMzlM8Vni4hLTd6u1K9ZCgtBJpV9SDzxCdazA09KtTabEadgvAROvmvZTQ3iR
1gZrIWyi+Up5ZxaZP+Q3CgiTtxPY8in8I3hSAZ8u9jwM1R9QmCo86f+YmBXMCzHyL8yDlYzbgGKL
F/tNRy31j9CjevD1aM8MlgAKzLjLtoh2fmJ9sqqY/uducxuezp8EWL29hI5vvQbnNsfodoyfZevD
vyrZ014d+xxqK71DkrriIcDhIUC4tIdKbIr6Zd6BXU/1nTpf0tzVsjesibK49RBmHmmwa22eyA3M
N63C6epLh/7LISONAAxyRMNvRl/TDl9gQQ371k2+8lDMg8mSITksXZa6jctHB3AZkMi/eAaUsS5w
VEw+OTIzjxexVN0p7fYsJGzjVCjHsjm0H7jGdARlgAxYQ4Sw2NewA4T6KIdP2X7FARCJ/UTNKz5V
kp25ndJX1dlXBg3RIel4RF97iDPRo+kf7Ts/i1H9WLBF5L/82uvLyd3MOxbhQ+MZ3OQ+6mZyrwE6
IjeJ3PktNE74RtkHCDYj6r3Ee3hBrsrhZ31hidG+rOBmEZdzIRQsl55Vtwf5pzY79ThnbiKgYpwA
xUr/sowf+re1fB6PBc8n4aGjkAzVvTyf4FWsNPWsL7Gp822EgV6ht37JkQzZIOP3fXrSOF8Fv0L+
VdqX2H5rzhPUGo4ajSKLn42fusPJwopyQuiXIPv/Dn7r2VyjFtSNY5EdarGrpGalPOylqWD8fCys
HzaEXCyEB47J0VaPlr7HkhiXJbpx4L/7pj8pHA70+SlY0ObSscsvfAbKjOgn20e5rnY+hOSYR8b8
KOv30dyPpIokHjGXaBnhRGjqHcNSxmXUo/IjYZnx0PhWRGvKJgAUVe8ucgX1brPJjR8hhAHLdRBx
QSGY/Ahsg/4PazfJAexCuZwwUTTptv/qnTMFMx4qRO8DTtwZlSJUGheBaY4M2MEzcDFjXMiuol9L
46ACwERJzqgibH8qkW9jdV+im5/m/j3C+6cmuzE8ODP+LEbz4r1kMDJdEhRr3RcLacazDdsWHwvy
QnBT9om6RQmK2SXW1KvSiFXlrKsHhmLKZYShbEpgi39a1jdU754uS+wNRityzTmQnoylBSGP4rVA
c6f9s9RzVeEKcDP+IZWKeqQCb9n2lF9tdNXB+ZNnYU37DPUKOgPm3Q/nYVnrBk1pyR29jV95sHqs
uZB0uF1U0TJEJKr+U4TfbD1BIplnh1pwdl4t5T5WZ+xSxq+FSRHH1I7Tqp9BxslH/Y+9bUkLCFYc
VxGbd14lk9ZR5JvsVic+VGRsCayBuWiUeFPwhqOrHV9rUuJHpCV8Wkiy/ZGzTGISLcG6+QPoOsx8
hysJphaX3E9pvWBYVrEyiCMZuAURO+pxIpZjsfls5uqB35psD+Ra1IbGSZkoy9QvSlvV2lCsQGoK
3wvpb5Z9uP1EtJLFUt4DfEbJRUnOesBvQA4L88XxMoY/kEjIF2iVR+fcnOBoUuujaafFthISTu8q
fuAAFGdQvsnRo0R8WBZvVp16raKsW+LVyFyyDvV0BridonBWpu9lRpbEQL9BbWUoRxtSoBhe3lh9
ag1N1IFkBw00QvBe4t2ZvFh2NcXPY5eyUHojpGtF6bqICcKBGo1d3mb66JM7B5QegX6ckMzxlHTk
ep/y4JN4TbQ4juVm7bnXAB6xXHsfuHF59iBAGSn3qNfVJ0nfTz9qA0XskEr7kZqD3M3QhRBhv9JD
zOI8ck+iijBedW0d8wHL3/heSY6dmpcx3Zb4jUIFfo5b5a4MofxOyJc9PmUmzrJybFWXyjyMbwxc
+vBdVs7Ee/TahaSFVqHLLT4ZUzHdBsKDYp+Zv9nh/JWzLSrRVceo1mufTJDU1sG1BKK2cNMuBoRK
Hd5dZMKWUfQzEW3dqniOjDbLhqgyLXKDbKIIP40xMd2k2qA4ncVfS4Bg3hNoCjzxle33K5KPc9Vc
R2lrVXcl70hgIlVp2AwDy6au8tPio4m2DVULSaIbpRerAfjtonIe2saTZhgXFZoPDv1Cs9Y1r0pt
1euiFsdMBLScdwNMl9N8qc7MfQG6PT+06EGQVxcvevBJvvhFU4ptqGhuxXjSBuG+Mu36ZUqIZJ5e
U/3LMmx32VHLlYQoJTuZAsP54mdGMWQ3OAf/GQHu9GkpJm+mOAwKkEvlquOgjPGkAjMVoPswtcxM
ocMCy5rysJruLwTxlk0XXfmqxzNJsZagLQAG2ue7jLLHYdvrnMtuG1r4OInRGVS3kvFDx/KfFM28
ZcF/HJ3HbuPYFkW/iABzmEqkSOVk2bInhGWXmXPm1/diTx7wgOoqWyLvPWfHn5SadD02lmL7g1wm
t3I6lwopvb5B2VOBjFGyQcFWuvKhV+pZ7Ya3iVDJVRPXLz3tYJWnKz5Ynnk27bLrkAPX8FNilf32
YblN8jBl99Y+4iih6SxMKXmg4VXS9S8x0N4JfWIbTd5H1PYIclS3KeXtTPBMbyKWDn1Oc3KO2vqQ
movJPnyH5KSlacBpO8nqpyKIF6HwN93YJnu1A7BXugIQBKStKssfKszPHTXmGN/pkBoGRd6ItRJ/
pXGL2KEiwHd2GvIbpX4vSu7YhV5TkzGU4LKcmRVwI7pE1F2Eod8ISNy1OiNopHEHpBYBKL3Y7jue
Xu2FVIa2ZaIHILB+hvCYiSWvW+Lgdaq4HUmgqrLNVJMevMvJmMU7gjs4rfPVCMaeZokXLXLzg97u
uLNIGHF8tMyTeA0N238FknjoFukuIQlwuqCmzbZU6U0808kiSaCXhEPM64Hip6n9jkfNmQlqkAk3
suv8u4NwwVSoXXLxJAx3o3/owucgnFPBzROqaq5Q+pV+Ds192jsd8qglNMdjySiLxzxdiuk2x5so
Lu25eWv8bYJIfSSkPPumCwot007GSVbvOpLnilvC+lfo/baQLNLtYV3RNlCxBL8iJJeINSwRN8Sg
oFV7NqDZI+2q+wz2VTsr2j5Xt7y/HdPw8ou5I+STEhHEf5+se93d0rj3cvVeg56NrlJt9GnfmN9N
+zELDlk0kfDe6XuiviPRiU2RvIZ/uOwZBLywA7f9Nxw0VOIovMQfC+2vuRVJKuO6bAaiyjZzv7b4
/5Zy8LVuZ8RbnWcDCSjZ0ZvqmxK/O8xmuBJP+lf1RybMrXw2dHASNHesSlcYXPWK/hLcZUtA0J9+
FHfjWd8NN01csa5/xfGacu0NjutxV7yTzJhu2030MV21e7mVDsCHF9K27O6TeYn3V/+kuufpvxV7
HAvmunohGLQncisotrSTPSGzr+QIq3MnxOeDTm9X3BMx7hR/SI1sZhUUF+fh3VDWMoPvGolR8xc2
TshQRxFTRoWqXfwBmbBIz7gZ16govsgEpQHTukVHST1mZBfE+/6lg/ZtzJ/4Wzni+FsPdn7LbBoW
HGOZEskZvLaOcuzs6FLe0q9hz364wUjgxHf/LfGUPRqqXfeOJUY4mwCdu+oIBPxQfytbmXCQcBnO
t+TAI2Gjw7XNFWjQYTpKB4L01hQZ0VHv8kNPrkrv1LjPXxHJPG/AyuYbxA3B8+AQwSt71Ta36124
GL/1kz7Qdiv+o8OIY1Fb48rfYgW6a17z6D7iK345vNWn1iZ2cFOWO2YuPHyGRyPY5N/5MRmQ/G/G
3X2mcsGupot6JmSy2WhXxj4KVnIKAUix+wnejC/I0TWO/Ud4N+0mP9N1tMu2RMX9BW/RtJme8qZ2
eck2xVHclg4Z4ln5BqYJMuufq8twGDagJowS+sbaDb/jEWibXFPOBbc9Fp8RKnnEh9CMDlRkzg27
0jfFjuZomze0W5en6oL94qITqVGt0VtujT1dJ5pTH4Q7sxhfa7FO1tT7ck798GlrC+rq380n1/uh
PZo/5WnG0UlFyYoKPNt6xCcJ4hHcYOVDwzjakZbJs/AFmqDRFkdFyxVsErxlMSMfahK4HbBmEj2Q
pMx8VC42Sac9KDaizdDGz7i2Nt0j8+Z8Vbn5R2WDMmKnLQ50mOpsB6fpfWaeBgtl9LabU3SjoMdh
qHyvfnRAjw3A2QcFjj/zs/BEd3DCT/1v+m7W1REGArKr3AvvwjFw9K/xDCtpT1+RE3nhD4m/7myj
Rdswkku7aqvv02Oxr7AQrfhAdoRw7YxT4WXv/Ta1uXRdhih+0zVVPmjGkUOv4xfv6ImmHDu+zrGN
hlv2Aq7mQ/AmOTWSz3W4GrZok7kjIFX+jXzgTvrb3SjHdGRw0ep7fo4HUrXgKr9M+8c8Ky7ksreI
05zZsa7Ku7xZ+mIQFd1R6gNurCrW0zV+R3Wr3cKteUX8Nz/hwwmCeypP5R6ceEyrG055wnYVL6Ia
0yPrUtkotrTn3UDLuotPybZ2xpVmox1Ak7TJN+Gd6C+PfksntMM/Ji0oRQi8neAGb9lb+s4/dBN3
JgeTtkk32mVyG6/yeJuP5dM45FtgjmP7af1ymAMeTsaaXupN+Qvubtf3cVves7X5FjgkbfiA4vtl
U3uYW8OJ/5Y+g3XkWA5la9GKkW0DSIR9yOUVJg/2VJ+rW+T4NhMi0zUKR/QRnT38DBfL6T3DIa/m
t/CwTT3LNx4soONuNV4k4LlDuk1OmIc22osMpT0ooudv0U+h1l7Fna07nRMstKzXVOvEGxb/9HbG
dMNzLGHqPo4Mly45LPCfqACf6Ve9uuR3jZJOO3CZMeiOAxosL5hihkPo6aw9v1hVYopNbZ5nbnom
VKihL4M/Ts5J6Kj5vtwW1WZBq3b9R9Mfjf6d2jGAXTB2/w2MI9qN++hf4WLW/gqO2HqJTL4xNJu2
eAaNZ8XiD36mr3avbg1jVe99j28LNPcoXEGFWZhpx0CgDqWwHrzU40fX/snDRpbhs3EkIwi7olFo
Xjh7jcgZ+TxOsB0nojX50O/zJvIqV3CA0Jchf69v/S2VGIFLqRjXCjkujUcs0bzD4t68J7LL5WA8
uU7Z1EbyQZCBaTaUXffoeNEEB22UrDrqTtxhtqc3AzUXxxAVdziNA7DXbb/Xbjxr+T7YSsi+Nsg5
RFKU2OsAkP74OImhCEJn/DN2udP/EwCJe2+wNvwOqQtYvMiY7MnO+JoAyVahQ9DWi4d8zcW26l/W
OkWU+F28mWRD78b35mLsqFaMLBQx6+SmNE65rVl+0RatM5JS9aNuOJSWn7HIo+TlyJPfENJ7ZEcT
+10dF+iP2wNWmPT8xiY+JOThBbR15LtCfcgK3m0ze0iZkwdwMoAoM7IbfHMognM/i1N5Ge/Nl041
Bt+S6cj8GWGlAuYcqao/CJiM0LW/8g9pH98H4OL1wPsg8+pv8Vl8slp3/Ro3v/XX/bIsYoOXgWtb
D9ESqLvNxdDQ9eGy8EYobfDmb5EUuZXiGdJmjJ3U1ZYqhROHHI/Mrr72J64McMOtbLdfrEm8qeO9
vFjQFd+aBPe1kpkouu8hXU0O4tT0kr2ruyDYIGiAGUCcIb+Hyz96o28qU3eEkbK2gqmt8nNBKcJx
eBRrBHUPX1lpp/wcnvVL88iOUG2widkDmgvVy1i5nKfAe+IlOhipzb53a2+jE6xBrEJXdcFrPlGt
bKsDYmH8Qa64QRak2ZOXXXK45bW15RHfkJWMzHRDlnU/rkt3dBPRFj+6Pe7LaRmaVvSdMBE80l23
Ld76KyvuW8d1SO8oF9+75Hxw09zmTXlQziF00Ubi2Jy9gdlxnfBYzHAqMg3zq/LX+iCpxQ93E2qt
a3YzyHiidj2xmyuXPPE/Z+C/VcvQMdEcvSZYH7cJ+64LVjofOJ3BhH4Y1taCR47q8s8U3CvFka7q
5eqGySsezDcOYA5HnuDyPuw01/wh1OuwVLzg4HsbT+YvZAxyrokYx4NxC18cDpqj0jq0SvaEVtvt
Pt2Qo4J8hin3i0DDjbJj7ZJNZg6i++DcL6Wb2SoKZY8HYX4ACRDZQ9gghBkVJG/Rljoljx06sjFr
ch7vLaaVdaE4IAEZ2DmpIiuLmrBVtRddvAYbbsLQFS7tAzM88jV0E/gdyByUINJXRNhLH8EycnCU
bbE2exIFx0cfOfoq4eSj7y17EMezGmz+/s4lwOZKNcD3tFyd9Rl35x4GDakkMwZRZyseQqK7+Iw2
o8cBktEis9TgsjdAqgJC+T904CColKRt8xs989lVXyQACRwKc/rygQqXvE5IUPTA2VWc+Gth3ZM9
tK9BN6zhgF8aTOxg8/Xe6pwQ3YkIW2D3ozsaBwBrInx7btWPNNyS2Q95CNEUdWjw7JgD6TFAmXj1
CZS4zV2ahKfnTGwu7Htm93/SX8H7/IZWkVAVIgrwP5ScvCxk68UuQL82FUvhZQbN5tWQYI2W0t4u
WdNVdKOsV38ydlbxgf5kGjk6OlSvuAK4jvpvn/kb2/uTyOWo3I3w75jvDeWOfV+lhZVAUMN8is02
QjcdsscrKZN1tuOBrgHUJr/YddiNFIlIxoxrUqbByxy3dQ0+BW+llcYK1Dy/hdYRTKQYwKhxdkCc
kD6kjdKaolYtOA35zR9c/m8avfr8B/n8RP9m/ieFTJOFjYOolI+GirVuxX86oZetlHeCKjGuHuL0
EjWnZjxF07WYn2A66zT3IuEv0dCWOeS+CrjFK8E1Ky4o+DWU4hA41YfV4EGHg9DowKaCTTM3GkS2
NJU/c9s9eiIKsubuAwirAfqClAARKXMT4rcqijk74W8RtlTWdA9GnfAyaZURXtZDHSJPA0ZVn2GK
OWK+yMxEjTfUrFtYeNpTDxGoUXRXiPWnSJPeykrGEKtNqgNa4RtRBuSPmhX/TKKxK8Tyy1Kqr3kG
qKutDJkSgsRMolAbT9I+FJudIrauvMClCGMCmSaByaSU1aSofAI3bSyMVk0/a8gj0JZYQnlSGtIV
pwT5ptgpv6JBIJgxKsKGXNQbWUrrZpRdAqZ4SaNOONGmqfylCn86qPOTOsPCVeOvIJKeKESYDEL/
aZbNRy7SzCy0j96ns7XRsJiGckEEikRERdYfYqpES7qUIgXhq6bVyBQj/dvIdMJIzcEtEHatRnUm
DWpquehMxA3KkDndTKxtGBrfeg0bJk5JZ9N0lttVr999KjfIOOm5EzCVaS0jWYc5ZOpGT220lzA0
C/IpoQWleCgaLimfPdZ++k2HnSgK11jnlsI053UTfq56nhCa+FzHph/vZuSvY2HSXmleEzV9ZTJo
iJ8oXz3lkULcXrVy2s9kGOlxAOin+ehD9WlEIckZUGCFO6WhXu5NPSQzr2/oxY6gqyxrl1Cw5tfm
K8YBLFGvMkr9P1UZPhKpJ+ZZBMSNhTtx/TurAZnJSIZZcoBGlEXL+9ejwg4AkgJkHulcEegIfh1+
NRo24pl04VaUtqP2V/IxNdFfH5Ayz4UudEsWBVi/di/alELdgDOqPYcqN2ZBOmfKhctDFcOIJa0G
9nKZNPZ3XVqlsrIdoi8loDmpKr3e6ong/OxoI4u0l0iFTDta3jBqnwFSUo0osGhmyYDjDMSLInxl
JldhK+xEgnySxkIN6WOFr7AP/MYmMAFOiQmGI2lgtKolYBaXmcZXiT9+kk1StkzeS0JRNIPXo3CR
Z9PSHhF9yCLWFQ7uRuJfdNZGXKBtepugJdFDYgAA+QXFQf1lkY+tIq006tnuYwr5jGCdJp4e/CtT
jvBY4BSu7sk0MvKcssr0pnlfSBsJ1rsUESCBGZTbGKuGCGcc+B81R4oMexLDmggZGJb2TVrRo/KX
ZDqL5Du/+lPMmA9hxpIgF5VbVt3ZSIiXqSKlWKNsflZpDBtinjnbjs04efUkHAc66nHExYdMqM6K
Ltit3O7jpllLWniXR7SiXJYB3WdZFj4nTX5HDLlp5fGjlLovXMUc3cwWqfnRVvi68/8rp2AZuAOA
ua+pSqnxQDADebX7HOdUk4vUUeOqHvfJRFSiufWZSXxyCf1OYyja5/WJmGE1f5uJErf6dKMSC4qI
SA9+J3YiYTklkJqmofVtmNW3wQvYGT8B7iGNTAgq/U6RSgQXkw1qRcq4jpLP+98n1PcxQIbVKa0u
FT9Aqt1rajIxArAUk2yrahcMVVmLXgUqOxE+R+xG5KTiqtnqCd8hfPSszpd+Cdol+nZmOKblG/i1
Y8tkfilDY20IVEH3FQV6oGIFG3IseZVBuW3lRTquPo0k0vxYY9Nj58i7d3LkNkWpEN+z9VlufOXX
z6y9jthA1I8Si0gKzTZ31Bv/pAVWY06B4n2JSapZ25KxXwfIDpOx4wRmOq9PItq8iG5tSfqMuVrb
mrs3A2qzFtw2eJTKci3eyAsSYsWusi8FSoBJLHv0DRkWrLhAg3oP03oWezQUFRXrzM/9pxbiBG8f
ImyBQZV1J/LEhlu6b+AQyfQ8T2wZ+WFga1Ms1DYSjDNUaKZQOfMpcc8JCJElZZdBWaX6e5wgzeBs
SYZ/sk6usnZeCNkSkelST46LmF03qEAmUsCV9i3BOSIw3ApG9yWTJyoM2VqRGCRSwqnhOcZ7Hu7S
sXiTKGP0LdmLBwQFBYZWBZqEVIBdQXBVE39LoIdAYXL4I5Koa8TXgZFh1Hpk+EcBDIo8BrDwrcJW
ZxT1uSGacQxyfHHkQ0IwjsVlopSs0V/y7Eqo4YTgM1JIM2xPZkuaRXckwNURK0LHzGc6BjZ+BUI0
NN67CcAqqWbc0PN2FHHLqZVAKAGgarlwJX7vtDVdo/28rQxuHEjE7p7F9WWYkJ/iEymD8MtUGZ8E
/UNWO6xsJaIKLTomzI99J2ORw0Z1oviO00ggUNBY+WWA7Syx20GC3M8H4nnk4FCULDw4mJHkRvG+
GM1dmQzvkmx9kijgRpk5r6wMN3WRAamEqMby6D1Rc2LQcGmS5w0ZiffDixOfUOZnNVDuoBm0JYde
Wk4Hgjruaj79dFH5UjVlK+WczYR2rwh73BtlL9qD1b7VBoY2HG5qUH2ESf0afNZJWYs2IvNlQaxJ
y7YwD18JaoclrDWnf4ICBSocxLxxNNoTS+AjwjwQb9QXsgZor32zUATh5b21RGaVIYhr3EQocA9U
iCF9WZxCOqmHkkLo5g8bUK2w09URSfXEGOGlPfVzztv70sK/WlGPMbRuiZHeGjXMsIxhhO+35SdJ
tSjSKps8A/Zie+AS4czKeYj8mMoBz6DjKDV/ZrKqROVtTNGItpxWbBwVeg8ske1N5QMMNlO7Q6aB
6YPOYCow2m5Tmte5u+vKLfL/hZR0caGRqgnJquHZ34LXkgM8Bvj/EWSRFSjBGEPz7VTey6V8m+S1
XWK5tMv7yI44kOJzhUlYe4oWmiOX5L5VwwQ3MtIiEp3PJHPwmZKv5fc5UxekQfw2m6dYPQcgzkxM
8kig9HlCdjRbHyQV+QphRTQnL53zw/hWBOQVZBbzx7qbyAS90MHGlGL3JWrkXeMfcsulggHrRAHH
iMR2fMs5dHNoSHWXPfVsR/79UB4Si4Dadcj1P79q/XcudzkJrWz1mwr4EGWEDHj8jaagDXdsLIb8
PhI+qK2FaqNq5wROAD5Bd1UiZkxyrnizdN0V+D2DwDaV34jYfaSlkgtZqHYUIiRO0h185UALuGPI
e6140FGwagsaB6y9KnzU6i2Z8P57Uku10Z6E2aH5kwFx84zKRxQvoY7glTSlnMcHwoWQKovbuJ0J
VUuWpFqLaTX2+W60tTTue+ELL+YSyjxtBj5EDswJCa42eIiOZubKiqFHZBiCOuAQL38q9JlslDNb
QuGxyDSEraV+ZufFWYI6SA5R6MksTxntp1QzYvnGT/Pd6Mj7wV2tDh+ualNrbOMjWw31qUnVNSsT
XLIw/htCRn//FAVYlZeJBNENxbc6zwJxHeMmmJ1MfsuIad03/BgM6ux2hKSs0OUpWxSGPNPdxJsH
5Nc4wngatL0x7EVtyS0lK5mpJntXtuJf/EXgiX9F/KuGaG0IENuqu/A4PyNUQSdcPFaCqeqElWM6
keYjg1CjpkD+WHnJ7BHDo3uYqyp2aCD4jNQlsF8+Hn5s1Z0vKIwTF3Fjt0ODzWhp2OZftss/8HJQ
PIp6j2CA2OnL2/DS7ERHGucYjddK7/w8aH8gRDkdZKaIrxLTVeRSfIVzwQxwJKya3xyxi80mq7v8
EYA0k48R5JVczXnbEGuGnRprEJ1Qq9py/XKdCQ4mBgrtjimVAljHm/X0GVy6k/RTn81f8tohkB/R
kW9HuBaIDPMz1W5X/a/siKAG/w3/IVyihuqAFhNRxHwm7aPdZleFa9bFbWQ50LlPgnE1W7pIhFmC
URxQegMJTzNK+S+47rneLsF7efolCOfMtNXMKSmr1FyqVGe0+xTW/w20E4ifebKT5UNaMAauDHG3
ZFkxLq/Go4y9bW3B11AanBFC50KZB/aMdAA8BdD4i87t8hOxYCs4dC2jDLJWi2xgtElKl4TvjOpC
cserFUVQATmSGw7ZIPMoGSSIfMdpuiST7hbD+6km8BFVqVM8Q8GJkkMeHFttUye7OHcF4VKLZ8rP
ASMSTibfRaJFFlgL90uoxvv4uUwoUHbpluw+mZ1EZHCkBvuE5xpNZ0H1gemaX4p2UzgUT+KEKoV6
VLIGHcujj5qBMqZtwtX/wsDlPcF9ZbPWVLfwot0pUA7WNEG40nPRe//A/5j/+pd0ELalDYaUYsAG
RAdQCp7JOfrzr+xczR/TvokEX6XQYk1HZuECeBPYwVc9xKvmH4JNNjXK//AP6ltl174UqraJ94s3
vrTOFIS5HCPoSgSCuX66d07MZKdBMbwqxhca2G8zM3RiE3+0rT+rf9yOGvD9K/ymaNNFTHUNHxnR
/X+hF16rTfPbiSukvISsX8SbfyahlqjcE6oJQLrqc/KUrYlsz6HcUbzGXk4t75qfxnCyLaG0KS6x
wGE10q7DNn/03+aeJjIQcQuFxwoBIOcKbTT0Wo8v/dxsgyPGAkZXk648/vqTxOd2hKizbsrFfIRL
nCF8gHRN8JmuA0/x+A9QvlQLaEpDI0WiDLMsYq58Vp7kvr2DrPCvzwfJm28I68yP4q0+Zv8Gri5X
w/8Aek/o6E/3R1PhvnVY8TyMx5QLvwIIt5yI9gGCEFHs1/gIXOEoHYeXbtnxF9+odLfQfsPdbYkL
OPCq+pdmw1wR7SnvuzKFhN/tjX3K0tfdxwj+ypEwP1JYzwlPj6N6PgJSZZ88DO5WFnceAJ5F9aju
RlY1vBMYmh1G7pQD1OYd7X9QoIEzULRBKqEPuempVB3szMsQHbR5TUniJt0ZF9/roK+qXf1WnrMj
v/sexqDh4EDfeubpjAnUKFZ4bzhF0aGi5j5Tir6NXuE73thFcup/QubIKL530yE6QyEI63DfzHbz
Q8AYkf7H9lt/CQhAuS4+qXqavfIFpIx8S6k3kpt/D09MxyHS4soprvXvkt68szCZ4Ta5jIsXcIXw
OjqmNKARn+0fw99yY5zas3kREmKw1rBhVHvR18ojD25OXOBs2EL0pjClgVX9Dq+Eg4ujFrydTotH
eENh0dF8S2G2j4LNxUUjEYmzikisNXdgp6CtOjBj6TKoKpMdFDd0WGX+li0PDhDHqpxubcKa6BFc
YdOPS7VSNR0Iq4kGc6WA+hNahjO/k65pv66x1IR0ZPUKcmrXsjyEvYl103u3rH+GaANDEVQbEQXC
g1LsVahyFO8S85GV/8iz88sRuwRZWxuUOrPpkiNj99GPnJ9EIP2crzu1KUdfTGsgMRC5ia1hSupO
evivX9QqRJp+BfNWDc9LVHAvIKJb9NKu3hw16r9zlKSMVsDn1pvY3xXpQTS7mh391O3Sp5RzRnAY
hseGAG5y5fptpp8j3AEdt+ZY36ouZhyxJUBrELKV2mnO2IlATZjU4ILgbyYVSfEfsb6uUVU2Ju2x
gIXqGR2Bcsvkgkk2gNiTJTqMOvxzKESgAdObL5RMQ0fV+CAUAunmUbBudRefOgr/pPYhKW8E0SVg
o3lONTYq7YT0S4WtTPBDdBpOH/yQ15KPe0Ns7EwZ7IIai6FGVTyxZSsVPgSpXHf/WMuM1J3Y5mpX
q3B4b6PWpZdo/KBrgDs3YFpDxY0fxwHVjl5mgQjsaUqe0BCO7siTUwNkLgUHvAP6t6i95SHhQ27H
JN5c1NhTAC5EbvTs3l37V6J7DOKj6ERQWLBu7Ug2H7VHEBHB0a/2FpexWR8K6SrNSEwh/PBQdyG8
scLpWZDSjkw7gvIiq5wW13Di6Mv935lKiFDN7IFfFBc5ZyXEFB3hlEDvsuZTIUJdS+0ymh0y493W
ZA83ck+0KHqiqZO2a07LV1DvSnDb7iSoF4WgCOS9dW77P4vf4mfKNmB7P9hQSTnntta2bIW+5DZf
4wEbEFHg+OOQZhQZmhK3vVpvCOt9sLMFMXGVpcRiPe3rjUhVyzvUNS9c9Sc86V3IrzinkZtO5p0p
Nf2ydJuXfoKsYmG8IHbET8sPHm9D8k8hqZiXyNy/hfdRWI8fEAYErABOYleiMWYxaK2MU3Mo7t0u
fgQ48Zjj9gxT6MCqbet2HhhjpNC3TQD5tplw/5L0gKTCeB8/8J1kW+GmgIjj8XkEMkw63GF8XQhz
r3QZw8eT6Gm2esVz2Asr7jTiLfBTuvqu2Ks7mBb8Ck6nuSKVN6du4z97F4HmOKzU63yA60KdmDNC
YmlYBL4QB7Md7PI9HBQJkbvgvfhAsJS8gpOCznY1/kNGQACAZMefMvOQvgIxSqK1eM0OqMyaHyjg
7NNaVDbte++mx6XRDM0aGA0n0RZ3eb5F+4c2t4NQ2Jun9qcn+PNkOqorix6C7ga/7yp+UIzBzUEV
VENp52e0Uy8t3qAzcDOMaY0PfVqXF6ybXsn98s4xN/O4X6ncJOApRoLu6g7xoNKdsyo5NV5+IEGh
efFIGK5613+y42KNJCOuQ7shv9gAY3VjHfPcGZ6gAe1Kv+IrfJ9uPPobDvWox26F3QESjUvwGu6s
NwBY+di7Eaq7VYDmlnB1e3gSgo8c2PX3ZmGnB+EQvxl7cE+ersJpx7X/YOy/lqRanNuTvwkupEiy
TG6bk0kcx7q6q8eEGeBVniL0zuvouhwHR21HwRzeSiyL5558h0+qQAgo2kBXCV4FO7+S/2DEKSbc
+jYCnGt8kdp9fxepuF93B3yItIQf//8UPmW2a/RUxWPcYsts1+DHu/AHOAoKXb2m3gQMvm5280AU
6rrBtgFcklyYQNuHRvcQWdOMPY9Y2ZPmQRy2UmJQcDsTenkTPrBwxv/6a3pKPbS5QAWEjlW8iv10
VQrt0qq0AgL3hIyHGoGBRWWezHl2E3zhMT6GKPjUiboZKvUgokrwTclVkvFRqcfIvzalsImWP1zB
OGrsiJG/kdk7jCI5CERZmQEicoU0Q9R7Zvcuj545FVsZF3dPUEfL+Dj2kKh9wLBPXu6g1CdTNt7N
IN34JXKKhJWW4LRik4Zcrqv6UrFGkaO1EKC66ZTAj2g5wt2AlZIcXuyEhpTCCnzqMS0fPHXxphYR
2h6igQw7ZyC0Dl1R9gwLL9BOXWrgR+CQZLVqaCSxu5thurJ6jRFohdmmZ/2b8QBYZxbJJHMiNiSN
K86e8mCTlO9FDfxb7upmJwosSHuCopRmG3aO2Dxw3pfyWgOjIzJF4HEqbbMSsMYTzewl0Q67wKCB
Zt9ElaQGCivOfXo2S/pM+lNY7UYRsGI36fjzyMdeyw/E1Uzei3xVWpPlUZNmz/6o7rNxWyy5atcI
bRdCRpLO/ZGVydgKhktSo1P6u6UVpglQE7vIqskaoPR1ggZg3wWnbXL4Ak5LDNRr0ipS383nDV76
De2jBHo+CYuw0g2DJMsUJj7AB5khyaJZ84C8WU0WR8u8NGXDyJvWqZnJW15pwXcgXTH0VBCuWUaj
xl5liLfcEdQBsQ1IyVC/0vggKPgBsVYp1RW/fkmSwzA8ElR0NFUk+iYSPYsCWDOmCMEzCMfddBaQ
kKSgMFUS+bezJmokWjsyiQDOQ9VNlgIEGAVi0gUEMhnze1EdKddYd8irfQtqZ8wUOJaIdtf4EFPd
/iJnCfmvJEPRkHwbkWQgVTq/qFp9R2krU3ratD/dMJevWiBnPxAC6zelk+Bl+UW9HQbeiniwkksh
NzRpJOojqKdo23cUVxtGQHKB3vgoZiF8p7j8F0+Tip+918iJUgPCqCemc0MLqAirVA2TV5kVT/pz
fFccqQeri6nC0kR86FIibm1CehruzQgJGZW19DtmXU3jb0erncSQ2IkqHs6gQgYTYd9KE5H+OaMz
39p2wmtfkCIiVVF7GbOC8y4TugBMs6UvQpJl9WBkQzCsIgOFtWHMFpbIlBNzLkLi5y3ENorBCuaP
PAtaq1BiG4nTDCPP+d/Js/CeZdKCcBWEvAEEGriu0y58JnGfUb44NO9tXIvsjZOBoYnkPzAL3aCa
PMr3REgZOMZV8uMbw/yKmpRrxlBLcRtl1Bw2Q06VXDAv9GwgmEnuamqbmfu2K8DJtEI+13qLKAe0
mkkTxIqr1ARoksfoGvtWekkVGkR0SRHoU4zM3iZsRvUipaKvMSd6oRyp+RkiwurHWMrvYtYDh6Rc
7Elb9WffxAwhJ+20La2QgCdtesxkr0V2rHPCSFlWvHVjZLCUSexTUwK8QRdCtQ9bRURJ1eXFU04T
knG1pMEir6j9zp8NEhtmEU1jrWYs1HKe/wj8alwsyhjyF4hLIFNaDj0RmSYwWDRO6SUY2mUEKsmI
luOEsaQULSbsyYjvrZ6yapUK3R/kd4jVV60JiyFSNbyGvHmrEBkUpNJibkgVdhT+h9KHys92Ek8m
g0fkd1tSUExM6lBR701QCYCPKTl6stlh9J2ZnrNU149T3kSPNob9z/3y1xeHnzkR9DtR+NI9LHHb
VDVEtVJ0NyXs5f3sm52Al7KsMpsKnQF9ecxpkSf6EvBHZepnrkKxzRJVvnXckskwCvyujIhxIXqT
LFXNjhDT+aBYCjNNHpOoStxaNAEiyEXqmKbJVaoqAIBhA1dF5KF8EbTSv+ZFCeZXzdV0C3sqORux
pUK0xYXsz2QmwdmSRThALxJS/cF3BysjEna9TQXyTUCQFZB+OnASiwrxsLR86kJTkqHyKaB7r39F
tJlTxIVENiysdlMmM8ovUmxG+tDexIhg2cQnO57Hn4su62GvWlGjobMB+5Y6AC0fWjkMRdlTZT2l
OnoCeQgaZQbeN9Nz0OUhN3pNJ6QuW06RyQD9/SDE+ygb8Jn3pfqailz+noWSRnlJB3nDjPIfR2e2
HSeyBdEvYi3GJHlVzaNUGixZLyxJVpPMkEAyfP3ddZ/ddtuqIjkZJ2IHtb1tc/dUR0Wxp4mI16Mw
WJcHi9Y4m4Piicr25BraxXgZs9A5ltDxIZsQwMudyOysuMUdQDPmqpyK6dgISuM6Ic3J09ZwpX+v
f61SK8OT13vRKYrGAe/9TJ4QRBbuF8bV2KWBDfUugFEDXWqTxsCeIa+5+7ZWPIUFHkcsCMVJhylK
aZhL6sgEzLu5MxYL8hTsZpLVt4ACwNUkxLiWg+TGpzswE8FUZ7gxK/ZgHat52LpZ8WxHkXmBuzZG
SBI1XyCNiaSpawaGIbvHdBoFF5tmcZx7hE5Ct6uf+6ZOrvaCfyZmO7ye2KI98wZwdmYACN80pHLj
fLAPMWWpB99zav/InngEWWX8S9VM/tfku1g4o5BM9bjAqijn8TvTM9/qWsUh2rU2WPE8ydxZh8uz
8RZ9EcMMbHau8EnlQc7VanD2su+kxKqBFyRou/LaFnW6BtyTHgIHUP+JRTNybpKnxaUcJ1QmkpSQ
ZOBJZvuyxa63jKAfU9+nTKGx9R4fQfJ3Il90dCf3Q01FvMlp+drM9oyTJTYxxneVtgSEMc8bzweS
YUBF9LrLH/noEgxGPmLiiEeB+bhP8lUL9JHheIKCENuUricePYNylN45TO3wqXfndsROJ8xzGyS4
10aq/HgmmkNYDnSc8ZJgENTItmaOJTY7VadgwOlygMLYINm1hfXoNUawt6ck3ct7rAi4SOYpKX51
n9b5Fr7WuFeiBPdRU/IWNLW6WbbA1yuolQv9eOK204N94RWSQL2aav8dnNGdSCMkilCfNdPGNSq/
TEJFOGsK1r1T1IgTUy4quQPPOYQmul9MByY7kJDTRA4mLTEBy8h8dFnqxF4BKDB2gItklBbsItX1
266wSQyWUAFKQwfkCuo7tIFwZl/5ALuJi56VQ7wxKuO6DBAYh3RuYa9JtWDfd/dBzB6xW9XCNbaj
EsOlQZHJ8FqdY53QMQyyeWuiRO9aDbSXegGLU2rG8udOrFGjnKcyKYgZjc1C7hwbS4rcVkp1kfzO
TTl6xANM0p0rMxAXr7vmDBybR3OhqpfS89H+Kur4WVO38BabRvzwr+4+KuWoA51C/UYFzN8JI8Eu
djjWW3vg93qSxWEUKM4iZ56yVTS6uHSnZOZqnlNlxcNauy0w10G96awKCL+osT05OlJ/3Dj5b8AL
tZoFUkReFPzXtlZY06b5r1C5bYFuGvFjBXIkPi3CgrS+ADqypN+dFXLVo4NgN4rBbLNQohJnGiiX
a5vojd6m6Kg9/amawT37su72vlHm7IuULNYQsTBBFRFJ/KZz665bapNCDxgFIPapxF9gRsddO5O+
ux2jiJ903c/m7DWZ+ed2PKur1inouJnwhPxitMo2URN+Zop82zCOUNNsE8iHluPl6qVLVO9jMEik
AHPKKnvD5seGlJQpUl09Fwx/jeOLFx2zB0tCl3ziMDTlOV68bus3tf1U12DnWPClxc6N6Kic8VHB
fvRYepYTnRSrWDvuLlMsPt1OyQMyG6h0fgkDZxIU5tBNAUGaBlt5nZXD44QP6UE01EgGuh5vcIjd
W+v2wy5MquwYmhE1Ixu5imi1vPFiYy5xy2wkwDXOWMMxdw4cB9sqylOaM7J4Y/tBtBGAyOEButY5
juCQVFlMti8I5VNWsRQDfFVvJ3jTWz77+xYh7z8dMQ2AMZJgv6RoJa4MRjY5lcVJB69CzDU/+Fnw
TRRj/ccvatBY1eT/52etd6W/q9zh3Ck+uwlVqPATc+kkGTyng2Uli9ysm1GXx4gXzG7pxv5VFDOy
n5r6VQAhFa/TFF3s0MmPpd/lJ6dhsRoOI8oNleUdw/e0bFXiAjAmmvkuRrJ6Md11K74e5mVxxq82
GPGmjJHz3dx1M+EFzjHQ92uOz78LQlz4bQVogq0rsYsuwk3o2466TaKpY2pdGDPaAo3h5X67HgNX
0ErT3q8CLt3UeBtXWW05EMTG+JHjAyNKhk+5ydnpuRkVjVOWW2/25EX417ri3eR0EOaOtE6Tm1e3
BRjgin6LlwRjzKm3FUGx6m7CLWbrZNPvuu1mlyt1Wwj/fYiU+qD3dXotMKrtLCnDb5XOlIgnUbxv
gdKz8Wv4qMyEE7efynkfNXP8O7q2DbwqTyhuqAYYQm1+lFhjt3NoQlT2hts+ssBrpQOKBV1vZO3g
Dj4abGiz+FauWc1Vxp5MNcb/jpJMPFZLAPdYsR+n7JObL7FG6zGqdUenUwn+bykltlUcYba1cHkU
gGBBoXTseuxEFSwbtbaeqwBmP3aMPNx00Z2uJ5vxNA3uDBU3uFMpvQk/BVnlKGj7k2rxpmZBGh+F
1f2Z1dxcxiSduPaHSwiGW5lDVUBPUwqype344xbMu0vFZcEYNY/VT+1CYEDN1lO118nwNMTeuDM6
haI+tJO8UXc2w6Co/plKW5sxXOS/vCqSnQ119KTV6BzRTF5EbBXP1hBMe1PUXIMd3ui3tI/K7zHL
e9TSCF9Vw4W1Rcntf7XqFabdUKLGd3X6ocMM7gIX4S/OFsAjdlxdY25h73x1lnXIR0rQwR9xl/n3
6IxfmiMNlc05o0xg3XNJ+fCKOjxNdco6n8EecnbXQDCKZrKqjbmvRqRz1/YGpid2H0I8tUGbvSqu
XAPfxW3Qp4rUsxO/xhnZCMuPfYp53eZxcSz3MA1lcvWbiJVVZuvtrGxoHlOynOLFQc+i0RNER1a+
S99eAnag9vSs+nr6EJJrivCWeje2pN8G/w5TmT0Hnc1P3hch6MYx9LBDyWYd11isyFIHK2TsorS1
nb+FuUY4SQpnr/2aRjHHVr9JnFIjlnYggDzd/8fH7nHZAljVao8VYDgUaC9tTto9QojWATxeTDxU
qwo/wYxWtR9+Z+X7zF58GrqT/M1rguXHcqr5tWtZk1ZeA988qJdbHPjYdrjRjwEmVRuIzLQYVqKi
htflxN38UjDNH5shcp/obLi6TTD9J/Myvkhwuujjs42Pl7HFmwfW/xOTrbsVABm3iFt600JrZJtG
d/Yz37EOk/zyOxUYvmD8ElZdqAlxF0VQAgvtuU6j+VnIkjWkXSn6cAB1mCEOL7FJ/Y9yGqtTNjrq
EtrG2Wd1g1UzK++9BUwGwVrO1LqOFNhvwiHUJ9sbOAR6nJ9eTTWPDmb9V05tBr3/biMO4piUsgfj
lxMZ2WCG/4Hqb8nQ/THjkLwCwBbvUR9Ej0OfAPC527arzrR/GLKCXdcaUnxRGETUE/n1myf99Gp7
GLWKGDdV5Fd6O+pBbdvcXvaRFxCoAdvb1GvLNOCXZFbUH3LsGixIlffFeY7g0pJyb3PyIW1BwAKw
BLpy7/DCxQNMANwnt6sW/1/FRXA1F9QIZtMoDnqOSepVmia8Wq6HqYVEmPTjt+XTXJpnzPgcv4DS
CLHjZJN8q6OF7afAoNT1LJ/dZma+DosTJOvoV9gqeLMidzjFUmtCLhAxaAKjApNPGQ6OQFmzHcs7
F1FSEnotJugcd0AovO+exZdHOVvTRz9ZHngnJIjwQOUD4VZJO17WPZpIvZSB+fVS/c9eHBa9NLg1
Oh8B6eGdWWqcoRGLU5Enu7K3V3U4bCfN+zEs6JmEgP1gm4TcmIfDDa8LvKvJy9/LJWRpb9MjB4CS
plVsHpxNW2kvrxRBMEjo6Sz0DB6nGW6VNXzVEW6XWmzDhHThorxbXQwA50ZmC8aodmPGjGqsscs3
gkWNg67md/FV0Dff5flrQF/AyuvxDs1V/Nin1U/sYmzlizgEy4tLD45wOMwsCY3GPhZgjPkIp7Ol
5jNYBQB1/p7asU1MiCPQmD4Di0lQHqSgij0jj+m6WydsD2QXXuMkPfQR4ljjvA+C7ClKl3WdsCsm
FvQLr8NK6dAEgWHClbvUci75MvDqGc8mxO7ZsXOYC7rbcyxTc9ATtmLNpYAhxuYpbsrntiS2OLN+
Y83ms1BueEa9wbv1vb+v7PZkFSQGQ420HgH1xDoR7lTqEBsCd0IF0VVMHO+eck92s7zlfoCvMFvF
IvjGobjjUrOKlv6l5opWSRZXIZESNW8HjL8+ITYUmy06wvAVKrkCA3xA+mKCvXtD4vGRjpLNmJrH
Ug3Hzg5e8rr+J4PkKcdcUArAV26DLJUkJExjIqI+cdzoc1QdCYOMnFEPD9WxsfDcu5D+89SwSu32
4IXj2U2eWqw5soNnz5JRsVygzAFkVaKGnYWbqQFfjL3XRf9WFlgzDNzaO/acNsLHRUhD8RMgyY70
hiX6i405LxLLIfRYb9LmYV5RLcBq+DwI0XrCSbJ8OMF7Z3+LirIi3IpHQDVWee7lBtgF1Mz9QEO7
WfaC64UJN+RIWHfRj0lyxEFwKKffSf/TYNXCW1G9gYy0opOk2oHyY5XAG/Xlp8ZY5GNp6lvvrwIC
aFeIIrSiFD3YSEo37XzZRXTNlvZnKinU/OtmCNHitgADI/8OgpbwWxk/iOKLORrD2GPjvLpsCTKE
6GJDusq1n2uqPhhhqcdrfmrApulP23yJhffE9Jg1ZC3uvu7Gwb8BIfg7d1lgmeaLyWQ/dOLDhS3K
LL8ZdLw2lr/LcOAlxHxRvxlNaG2jEguBIGJvNZX/WWnPp8/MBNESIzlqzTEKhrMT4xZkg1z/VTSr
p2DLWLCOzzVsFIYg553z/iGlwLeZGmZotgGw6qaA9qH223XGiyY+PyUIBqhSzRLuBAZvdK/MxXWG
XIX8PuzRygiysejA7uonVzVBfvsGD74jkbN2gDCa+E7Cgv1S3LnUXxILR2yxnfb9x0z9hCMxI0wQ
8vFOubiXBfTjnSwPLZ+hK6m+vMU9VhBBEva4so53bpl7O3toWYZHWyYTnuhkz+FUch6hY3a6+l1a
/zqnEH+IFl0SPs5ADIcU9rCQ41cKdiHO3HVstbsAx104pFeRpFSP8iiHMV9e2r4UWkbO2wjVmlv0
wNsuhhLn0/8QxagHeGXIx04zgR43OJYRO1Z3vEZM8uPirUs72AW8llHb3zQdgx7hLAB76xJ5qXZL
8k/2JUrlKbLJx0L8zbAJO6vRTT7LyOH/nwd/Zyd6Wu6EP16m+JQQvAd8+ytmdG8jG+GfkgZmmRjl
Hzrgsa8FPcQdJmgy4f5f1UEmygufO8nCWem0FqlQlhpAYpeGzGURLyd6je9ycZIRGo97ArOyAmqd
iosbSt6Wwn31nbtJVBh8VbwiTeCFD9Yca/xmwUn0HSvsQF/Hgo7BxMgHYxi7Sr/c9zJk09xqPJVU
HdyLiTj5JhhqaQEJRLYL7F7xNdvZXnJnqTxy0Cq4WVOya2ZmqgTpKJ28e2TorSVRKEdOWBUGaLMq
gtjJBSo2Uh2SqoWP3t/iGuSb7j/MCAiXirE/VehdvKY/xlQOcv+Ezu/FPcQmMI6eET+1kz1GiXzq
Z/U8RN3JBNRQeVm/78AEpz1rONvzntzMOmRRvlHc1xka9oHVXpEbzl6IsyqlyZlqzrBucXg25DCb
OPmOIaqOgH5sL/tb+OVrYrw/GbUbD1PV74Td7L2e1FI87YWfnul0W4egaQW9JLZf/R2ZMPiO1k8+
jMKZ3EGTEysSVbGn9fgQGjC3jFKrEeNmG5p17s0XYzCZkxPqoSHzSonwneYSIiDvpcjEW49Xb8HS
M7ubWtwQaxJllUEPyKUoXqeEfUrdvKi2HhgDxCFx5V7ytXqwzPItl5qflvdau9mTQhfjTPEqxNgA
GTFeuxMNKtx8eZq9svmHZQeftZdsWb9sqdl8XYbmyN38tjQSAB/eZH8CNEw4M0PhFW7wMtninAcE
RBz6JJvoSkPxzjPZwWRAsHR97gLMBI3alSU8OYYMrlgHUVaHLqeApwI70y33BuA7OKCL2XXpNxWh
yM6YatqFKH7jfpo0vDD8bdHOvhYOoMJzfxii9qKb3+Ii2UcRW05EoE1XFN8eR1fgtesodo5a4U2I
2cV0wNsZ7Wvwup6+43aH/ldG+UsAhW+Kbdzfy61x+Q8lb3p6Nmlip7eA0qdj7kPejBxMLs7UPLoS
q6hCXZFV/ZPONAdaRr84WNm4C6m1mb07lLPeD4X6sAICL+0CQngKv9wAvx8F3xMlWg+dZOIu7A2D
4YaR5WRZ46FIqBSu+LbkNMFx8f9yLSqWaMI7UDTI6OPQ6J63N+p1mItsbANQtIOuOjhh8l2MZKzm
Be3ELmvU5fBfESZXLqpveeU9B8ZFyZqNsx7IyM1ev/IVOsXoxAgT9DCr3Hlouqdo7unXzvS6KuQl
pLKc1oFg32Lof7DFfBSZfUkolFv3PUFTef8AyTk8dPwEn4hzfdtpjM8kQAVhbbXvqUhba5QGWCr6
xfPD4ckWnEz3Yq1tnc5XAQG4oxDpoUoGUHc9zs/ZDYtzs9Cj2fi4VlJUhmSpnq1OnxQLECdho2CT
ug9nthNzyq9K+UvzV7FidGbTH8Pb7VLa/7TzGPS22YxLcM1VxpWXxfp0vxMH9t8oAiIVJXCZk4AX
Ht2V40PihQAf65MTFiwGm/E2lSjpdmodh7bGCOJAPEpwnUpI212Gc7YFTT/UhBFtR+EasReQ+4Lq
B3MMrRlrzZT3u5mdwq1WnvM9LgNv0Y7oaZWzYg2hqkA7ypPUoIk1j4URr1lo7wisso4w4xfa3+Pk
UAxTJpZi/Xl/nadNv6rs7J3Q78ph60KJ9GZOok0QNt+Cp1Ik7pbe1g/WUdjsx2dJMmilvKnYNohD
wFDH/iIi0vkZceqg50/LQiQZIhxs7yVP8DKdpI251G+xc5s5uIzWPfg8EuxSgB4ms7zbw2CtS5E+
TQUYq1xduJj8+GX64fhzvjI1buGWO0Du02LDrxgv+ynd6r+p0xHwV/PTy+7JC0gpsE9+aGtfUvzQ
MOreid3u+Ghif2/NZMQpsQTKhMeWsRsiwqJf0BQuczdaD2WIOHQHg1bzSHZmWW6BZxMD6L+GRvT7
0kGqaFgNFwVukHz22LvP+3gEv+YT9ogT3IvNcJ0mXuy+k/6tYDBaFm4Ov70Us/eY5M6fOm+rFS2y
VydZHO5Ay4Vyxurb6tHLqXE4sElaA3Xb1pg2tZZYUcRyMi6RzS6IFrB4ZpdP9rF3nZNDYNEGH8x1
/NWzQFrFnOyuxi2e1iy2pSy/Syv55geGVxWfp46Ws2UV+5iUaSfIUzLdzEG+sy2iq6Wef9GqNl6w
bP1UOry87yLtlKEDWT4hIj+/MQ0fWwIxxSL+UW362NX+wSjgUEIxHBXhPeo9kyeoJUgFbtVAR3gE
c8WG05pYPGon+2ocLsuWY8vHaEG0YFNKFiH/Yt8A5q3zX2hdP7EMlCvNxJNP4y6kCwF1GeLqfGeZ
u92fIGQFuPjmraKXRnd36H8bkNTwiDkgtK5CQRreyHC7pLa52DZWnATHYJd1apNp8hssUiWgxcIZ
000g7sfMwilQV93BZ4/YDjF4nNw6lS4wzSAqf4tYPFnourvej/9m2H5og36Kl/7Nup999dy/05t8
kNg7+MY9snrgLIjSP8Q5QXnYUXqjZ+KH2NvaaELvncE6X/YUlOYQRyhZrBd6eMroNqnoGOvxw++r
b31PuvfcaqumO9Ex/LTAWa2TeDpzdTqmTK9Bs5xR1wgG2dc4L76p7T11PcqPRtGARqhSgH9drNcp
9ua8Jt2p50dOsntK34Fv7Be3pATtLYijOUlytqN70LDF/tO4bzqSL9FE7RntAS6mvaWv7FVjNQQf
eiyn9T7q+pNu7Xd0rZ+iSw9WDElyzt6LEh6QtGiBKN0fm1BVQwgz9sKrRSOY7qp9P47HNF72pnM+
yZVvdG19NqKrH0Uf5nh3+uSjc4A3OzBeH7LwvmyGRDXRfZEPm7J3oCzSx5m5eK1hf0QCsZ2d5BZd
CvNjP5BxJOimTPQtjP5nRf5Mbx5/d9FCaV9cLPu8g8FFEzayAg8EJML8IHEYy8XfdHI8hkX72kTB
GxMRjJl+RAHQE7SgArcd9QUPHqWGflSdZDmc2CM5D4qOU/gBz7UWVymWx0Lja8zH4ifHb6gnG34c
cE4yWQ3TQmoENyHyQoOfED2uuBQmbwG+QVuSR8zcD+nPWMfLBNaYg6YV4d4eUcaywFq3GV1FlAyk
wmPHpJ+zAej91KPjcIJTUEgAJ5y/ErKbRZbgiJUrZwADmyaPdVB+FXP6WTshF1H7xx9DQI7ys8qc
azT1mxT7XN5ErHySq/aYn7vmpkeeL/tPLl3QpoSapPOdDvDeZ6ShtnzpKZEbgiHE4THt7Y75GUNj
1t3DYSwvqLu2fO9Ql+3NLzosn+Q8cMi820v8SAz62YrGm58B8K8AGxsC7NjeM8AzM44lE3Vrl+sd
VbxbZqJtApXYXcKNNxTXkB7LltcJfaW7ZSQe2Pg00llILOW7NfUf4USOLOeaK2DD2RayTTmqi1f7
xFmKFIb6cG3mYR/TV8NFhl5sBmQNyyvBEqknWCeuPOQ6/5rT+KfzWA6nKUAKET1kQ/9nAaZdVvXe
GGZjx3BLrhpiQ+14sjznwlUwuVgpixdcXKuRyG4JBrw0gU/DoP2S30sx6uQ8TO4lhlzAl/I82FDL
VHIYGd5ZeLzGhvR5hWVklRJvMF335HBmlK56m8lFTTYzSXTfwQub81IQTLGdkI4QPrEHB0xQJ4jY
Ney5DiyQNniHcD7z7Z6cud3S9pzuIgj7VZFDvl5wzDX5nwx1xw4YEqf7F0UMpCDHYll13aL4MWTq
mYVNdih6r9t5vbyMUyYprm2bjywF6UNIaqTeDAJodosnO+HdtySHJeOvqVq8+AGRmckGbOU0hOzq
kFxQ5AS/vCHSY+ED869SmuG9/jA0+IVp9CzQLaz7z9x64RpI3URim2Mf+g/abc6L1xLYxJME0TdI
KKSI6o32ba46CimI5woxJmpeUEmXh2AoT4oLFLv+/MuiM8efDBkx1sdW6AHJ7bhOBNRr57yn9FC9
mI5rnP+MZ4+48/3wWZwQg3tgHfw0+8v9dzNP5a7pmCKzstwRkyWN3zBOLd18YRDb0fKDO51XSsR7
bRr7z2EY32Zd7hXXvNyMB4FGMc5e/JKGxb5Y5t+pHckmSqSXrI9QgmrMoX0PQfzuurfnt0m6GrFZ
vDtSMXeK7MwkfA2qybu2IXv8rB01jkYHwNIMDmVJLCzC2VumMWqWrXssWuJN0iHlOYefQx1cvdDs
07k+F0RWpMzPvHSh3meAWlIIL4la/qksKle0fgXXccKMxjNwpI8+3RQV2b4qsvbJBJOwD4qza4Pc
caviumCyAvqwS2w2wMiND7WPDoYW2Ini0++pbe6kc5yK4Jn3/KNIkTcr/ANbS0fWMZMFvcQRBMbe
Kf+wBmwOyhdPVCW5bOfJw/tNf8no8aHBcjfky1+FM4iDmOiDq91uHXlEyYoJZS2wrFVkC6BOvQaD
L57zfqLJj7CtF0G76RwwuaTf49Z764VzFfZCjez4FhHpTVgqbFMMlx2eR4q4Tw1LKShGPqA97e9V
iKE6U2G2XRQiNRzWbr8MXJ9H4PWaWtyh5LpYI1pFVB67ARwaQrNOQB6LQuiV2zfFE4sUscNBc4iJ
Fofkg+aovZlu+pRDDsUYonUdvvDDWk1yKfEVYk/Whj834anha0pOvse55bEC5/8bprvBS28qAn0u
MmrZkyCsz/MCAwWNHTjaZNcrNgnMafMzf5fxRNU61uS2ec89Ul+5pcjpYIZvPPXf0AI9KdDzVnVe
0MNbUfo0cp+O24au1pQ2LPac7OytEDUPwzDeXxy3OJrxCYDt1WH40rbMnLmpg73qoj9akF9TEW4S
iAoHb7Y3rcl+847tS5eM4IRL3gfsFxh9yFCQdm3clwzjGHeEdt20EGZ8z3AYNuSJxay4onQZOgaG
0lsycp/EgXJYQn2TOd04WX5YPPMmbaJibeF+6R6XRV5tiwmyS+Jbb2EevtdA34aSFg1Z9298Pgco
JPPa1+PRbbp7FXtZgEbpq7XwmksYDU/1wB5nEuTX85xRXOvgdcrHV5RxqpwKoaCOOmcpkLhC14Ya
GYoGorH8LBfOvbnm8DadfElt8VJZ2c5iD5EmSCANO1g+wXlfhRL39oiPlzLNDw60jUKBJzlNkbHm
X7pzyv5W2M6jGs1VIInRL+Wdh8HuaV4qpxNBHabFXtAP1Ldf/NEH7SLo+7wU+Nd4V5lGvIBt95A3
LnpU1h2ysXQv/hB+etH0kbguPOx42dWoWptEMno4ikl5MWeBWE+Zto221Iw4RDmGDotlLAAuDbx5
nn1n0dF2Ect/S/pRz9FTAUQmFewR4gVdX9IniwsGrSQI7P2YcXyoaTgGKAm6NQG5qw7rovxoFiLT
WcLByghqq1RurdS8ckvcBwWgbY5ogLrBQnqKT0KpMXksgy7fhZYN3m2B9Vgq6QHL8E807l0X7eFv
7u1Hxq7dwnELxJwCQ8QZdm94rxlIsh0sCc46+kDqXGyiSoCZqMtyVfshfOKSUAviJaN6gplWOe+F
5b/CU3nTd+09tdI/wkpOMvbfOieLdmzXD1n+zw3LS72oba4AheMupeYs6f6TQNidNLj5GP2ZHzzE
te46zyXaHQcMbygO1ii0fqd6OedVLNcq1ijcbPu7DMtagpfkYu4/wimC1z1VTgyo2+9ZpLkCIzO9
QNHAYtTz3d+eD+LBjePPpgbyR6KnScV1GHIg3kQSdZC9W7XTY6IA0lbe2Yq0/e1ysXzRg/uaTeGm
0bywVMSnPtV/w4qYS6BILuv7+3T0Q45UCgeUQury2RkES3JU9+rxuMSCR8huNi9Bm+yVrvZdpD6b
nj0NC+CnUU2Y952RVaLlw9N2z41M3ku2dLvSwvfe5jVKZNi+GVlJWhlShxKscd9i+IOfRInCCO/Q
uMGqCSI8v8DDQ2uNBYm+Fb/buSq8RyoGvt8d2kgoxLIHPP7QKsW0kWb3deCL6cdLSmQlqMsXr7L4
nMu3vpsfqzBEU6mINaYZ23vI5g8FRd6QDJ1j78/0y0OMiqGzTMFHVgSP1Z0NJAloaIiAdWueONNP
jQ8bxBv++AmmNN2Q1Atnb5/XMrnNjg8y2H/NKVzks4adGCxHSbtPzt0qkQQhHVWdONvDbauL7eLw
J9lPM/WQVvltWTNwcLbTLu7tdV3AofHdiAycnJ5z7I3DXG9mr6NHLAahmhuMg3qI01UcDT+FbP9g
MPvmp/6Wwv/vMT5mALC9PEOjG3r2M1juGlaCjn6vadbqRxr/mvBtZou0GnL8V3Bh1l0+7TKdHayp
KziMvOuQ2ze35p9YDS5DBscfuizmYeRGfvYuAAYxN/naBRjzXHlzuja9eHa6/yO+KTOcITfUDQxU
hgfGg31AeXGVMDwhIz1JZyarRMzTFPlRgQQXAXaJxN3F2GpUErwjenwsCj1ptCHdej1tN5FXrawe
ukI1EqCfMWABGMKitRU+tzLpZ2sG0fuBpb6XUoMRZXGVAMDoxnHTefYqjFjQaGgOTqi3UTP+VsW/
DiyD74bbxuhDawE67ZOnHs3elxq3MU/wAr/Cj56Yrgmo2miHE1/XHh8RHRb2aWCjlM79IfaI7LFP
/Qjz4jrM49++Yu5A30h2bbL81yZm6+eEB92E3ke6RbM2+TKOIg/eVsUms2h2aA2SSTMQfGuLhvOM
3WWIHZnXLITFf5XmmW0r8tx+B8NJO3D1Dcnfeug2lSTLKkmIDjA1YhNd6lZ/Ws5dhlLO0Q2ZMHN9
8V0EOM+Gbix9NC6ndWDVBN1xSuPr4lpvfsPjPMt1NdE6UQIqCCeqnifW7uFna05pQj3sUJQNIUgf
tMfRgyI1Vrc+ndf4pPRIfnq4cAcnHMZ0C7TVmC88oc2/RtXyBx+PT13oaG1HXH+oLHr4LVKVPWOE
5WKbxLjIUMFqiLQkT8C3FdK8FBhwNvkYW3+6qp6/C5kR/bVLqzuXsWV/ZrgJTsG0TIeJU+3qmrR/
m9wJ9PHStSurKaGNGM8lGurYpLH82lD33Ds8SDVdTnHJki6y4/gAQ4l3hiKyWwesjWQBVsOkZnha
COdsMo37fIiq/2zMPBv2mzPB3179VHVA8qzGe9gNJezm3qG0RQ3vXQka15qA/JAxyRStlhVV2ivf
igDGGU20aq7rJ9MxKySDxlEFC861oJ+M6MzsBJIpek+njKDMRD5RaqLayL6ElgaMuAa6Rq/ydM8P
RLCL5qfd4R/nPaaAtwxdwr18WWzIGBkVtzUJpuLe/4xRn0MFCXnjBnDyElqzOWMaiIdZ0+MMaZHU
JL/xoYxoBxQ68PgSji1ti//j6LyaG0XCKPqLqGqgSa+WhHKw5fxC2WObnJrMr9/Dvm3VusYzEnR/
4d5zCenpOotJJut+BlyFBuRbghjg8/m1LHe+iUE3o5NtLn92p3mreWECOqkHeb/UQvQBQovTadUO
83QJ5RQfkVlD/KEQcqHuTQBMkoWDKTT6RaRxhOK2nUDMID40Tuk8oE6cNMa19bJZaR0qE8UUBFkv
hmzXbwjL3qYFiwGZzOKjGqkjQuWWlynXn+LGbDdp61zjofo0EMxnvbn3WufSA/Lsuwg5d+n8S8qa
FEPJ1Kui8UVa+cyTsU9DrBOjOdzKvC99uhNIIIp8uxijdufm+N/lh4WKYBKVzkY6v9FF/Jtc1iuW
gqBvVkRhW2l4ia0R5wBUzs64Z3Nwn2Xy6SUdRXC7i8LsHrvI+khFT3297Xeqj7igiw23TLwVaE8x
hfj0R6cK55xyq9fChTLiuGcjJYylZwk5DeV1RvqJ4vY9N42b0ItfG2kUFiSmL21Nn1Vz3rv3emb0
nujGa5BKRFfGRRWAiFKDImGI2Q803SMruvmt9Jq9Gbuod4zgpUEFR2wVlGra99hrwMhPJiZhz5rX
gfQeNU0Ltk7l3AedVSt93Wsajpu+Md6GnniYuLkXlFEPnYkhWmSc+ElIqlyMmPZkMUPiYmK1P8c4
duLKNZAq9NVDGqAvGYon7pGHwAK0TuSzssqE8QwbX2N5w8ogYQiLhafoKUEHa+OQAKaqnC9anrS0
86hxMXub3k/oim+OEndZ8hqoUVjSdnBtjf5RMxW+JRGzLNNFd0+tDl5UlLxoDKtGkb4I1oL0qQn2
VAclHvaCdTbzZOqxjjKXJKa868bXNHWYvDcS8LxuHJywdLZ8JrvU6/+IMq5PtdM+DTHuAZcIbtRf
cBaUD7FzV0nCC7ClrROaMFlozIYSAGEaj5QXt0dE7fvYcNdZJT/EEF1QqlJuFPa+TbP+giZ11YWI
vqqAPM2lgysEKrzQ4xdmvVw3S0xZmDgXXHjIzrUi2ooyIVSekyBqB2BeHW7Y1gxX7gxVI8Ob4EyU
RNQGDILEp+zUHwHslc+Jp469HvxNlry5IWgKpSOJN+fFlm/mJjuzCmov4Iu5l++xzZ9qFmfL7THP
h+VDTCOueTpQEEN/93TEJbaBypnkltzh15Hl2uoc/ln40lntWY7DPsqwTnnROVi0pmBZN0EG7LtO
7cc2iX1zLDdM4z+GaoQvVOOURrFPW9FUw4Hif9MjMZ8zzA9C4r8rmZFpQrN3dVgIZjGtuOuBhr6p
LLqr0fDWZ2IxSujNJeHgqtkNDPm8inhMcbA8pInaCGWsDJJnrLK9WxZYDBdZmOQp6JijsIRZ6SI9
KcRXlR5+W8l0wgjH5kz3k9iEEPrh4m9vzV0ddL+lW1ORsTkoGdpyc98yDKm8X2z5vO8UrUsrbsYM
QZ2ErblIzhI9qis/S0qqJARH5blgWKwl8hIwC7Bw9pN7fXifsAgiD98XEgM9/L/Jra+oxTaURZu2
1fYqgIJg637r/LUaIYjGP1XJZ0lrk9hf7GCWQzdcMAHyUFS2DynxUg7YkiGQaA4qZGOEcopOhi1g
F5DuQVhaXC+3AaTuEdI8aKqpAIRtjacWDYshgT3wFFUlx0FHNJXZnkIVseiv13H01tQus3rAAwzF
PEI+TU8/1eiaguHLIbmPiuPBoBCObBC0/FjZB1/OVHCL4mG3MEG3aP08pLNGrdZK9pup0kkdkN+D
RrnvcYcKc9OX6tZALeBp9XNcHmndPvRJvrIMBR74iX/zBpB5iQUdHVjT/Rigt7BDLgJzv4alZRPE
47jCj4o1+nfYUcAr6RLQwyNJEgc7JSypt/eNvY3dZ3Zh7MMm3yksrPjjJoMK3r44FhuM6qW2cAEY
aEwADMDhsKezKKqXaFrFisfUIMgIwAzbdo+RgHHII4wJ4RWZ7+J+5TKAeALJmXKtACqCxrman+vh
syLSS+I2nWb06/w6dLu+mWmknmpvgVW+hTCNwoVKw6kVNvYKKKIfUAew7tySx40CH+MmTIs2033X
+8BAt1tiuu1S+7IriBMbjctjYgcWSvsiEYmlsENmfJ+ZNGD+wjhk8VAiFSUVCo6btTLz9upo5CvV
LxLnEjulkoDZcOYTndNL0QrYnPYXt/M2dy7WtJ/cow5zzkTzanewuCDIsXrC7uwRJJwMlzpP94ma
H5KZIUy0b81PfQapwnAsmbtjMwlGJ0it3gMWL4Tkls5B685dv/aQc6TTc8bbCUHExtxgVIcWRqj7
rOaLS2vkkOGdQXVFpWLXl1qJVc0uVA4fXvJaFR3XzyqpXnQsIA47ZbIsne0MfyMV3xMEKR6/BV0E
fiAkM8ir8TY8ccqIftlcEk7Wq22zmFxJ+9JfdVnAhz6GQDNl+VjCbEIA0RY/GTl+fGHZ8gwHAM2g
Uf/1+lNExYmVjiqOxM1mr7rnIKLNAZultEX2Cwqd06+r8aH+ou8iUZXUiHxgiR12a1FsXZjnCjCX
Ad0IIx+e/nBVjDo1Xne1HfHoVdZ57LtjP3bHKP6daR6aZF7TMVMryx0eOPJxw1uMlk/D+VBKBh3Z
02iTX5iwzLcuYchTRGOHiIFnHNUdQaap2zFyxecMHs4SjzG0YV7lTP4mgBcmeZLwmoWhNhUiCo+2
z5icbTWE8NCYTXZ4yjUu9+YprGKytiCwxqw8gQ3nZEJrmfZZjN6uYtWkl2fVgtlhVt1Croh69qiv
WfJThToaf0sSJpxQnJne6+QyokcptG1tbiqA0IhS2z0rqsMcDu9Dlf/mjdzgkQYxG56dAFTm+DzF
BJhhh9IQkFgJ0aHD/+zEOKiYxIOJYRQZTmDD7F+KkYex+i1j/cFsmEMxBZ6i6Fs1pq9F6W84lCdp
gpPmI6ENgrspz8IG5I4CZh6H24hVFssEbtqBAchvjxq3jt9U86vN8piilBhR9KIbIexU7EbkdnkU
HrEEbmzF3jH+qTXWbANzbDO/hC4xMTGFitd8u210HEDq9oxizC75mdmsSSKT3fxTb1t4ZOnabvde
hqIJTFmNsDlnoBwZ+qsHCbDtPylhjnPk7UxKjCgBm9IFGyO+shnT+FuIRcRpU/RGJgbZx0pLiNl4
mgCOOUyp1YBRp/utWGwbhe1X1s9ofWdc/5ITwppvjDqfYCJX4VMWie1YnqlIuDjYU7svHVLurH8v
8gs2spEEuXRdtH7N3JmH/2KYZztDbwHPttceNYLtJbudOV0Qr5jfeFIlXezs/s3qRZTXNPtSES5I
MurMeB2NwHEfc/YNRAgpylaG47AyOJoYrnnRyYVpHcMghMxRPc8Qn1yPLS7iZNPeYDpbpfVZh++d
xySYV6iOA3J09W0nWD+53quAjxGGKJCBR0DlRdvnYk8GWicVA76gS6B5Q5+ksUIVv6vdjPV9za7C
3LOa2sxU1ytcCtDoAWFEVNreAEOQ7Q+Vtxv+uOC7u/ZR0PzTKDygX3Eo0a2vJPzK468iU3sRVw8W
09EiAdvCKPcUQC5urCXvFd7H1FNjjcitGutaaz35PdCj7cbjq04xpAHTC8G7kBTbqs82AIMi0q1M
vUddsS6MEvUvIvdkstMrBm+Xd6i2pjW2MPxyuMMpw0tIEg9VG+8SF3EZm3TV0PXBDChZYkQzPD3T
d5Jv9nSwPfNbVQk/BlPvMseQXn/ovI6S50Mf/yKiYkyc2ah13XEfAnmpzQP22PWM3BNXCUcRr3wP
35mcNGZofpOjWu515tudP6CBkEAVNHwCFUM+PXgLQ+jX0iPEEZ8VvRuGFZ2tKNVqgsSN7UeuwKT1
akeWJdM1MyCGzI7ZK1X8dIXcpbUNFvr5fHe8iQYy+ZA9C2q0I8ZIg2m4+Soic5RvaxONv1IEPwrt
Uc0nYIl/JCNCnXrOzZesQxAOUkGLLqltPuRBvx/za4V9O371OMgigDWFC28uhaBK5YUxvunHB+aE
xURX8twbkKwNMG58y3Qlq5FBkpPInQnR1FP2GUhP3oLA03elS3WJFVsthke9/ewVPALPJDgFj4zn
blUanIe2uTb5h0I8M1fNScfNPob3qkxecm3wZ8Fcz9m63HQYef2kTnEwEeIgNTSkzNbiHUYi9rmm
n1rRjwajrZcoQYS31Sy2jG6+4SxJwCoaX5URlwCv+ujeQFwww/xe2Pm5hdjrMPyyRXJ3u1tjkIZc
AKvEmZRV6TlA/4Oh7FSJ986Fqxwaj1Wnzol4Hs0fkyK8qd8UXsHRvTXJOxY3xqObrDrKNr51RB5b
ibbVJfrpFrskLURMXGG6ZB1Z2qkPnYeC72IiQxgtwLte8tYkzb+giX0meyQFZN7LgGiYBn87tAr8
PnVkyKyEuAsT/3Zxqeb7jMioH8urRjxbU+ub3O2Lh4AxWd9Haz2+hd1bEfw14VNrHAtB7lpCuCbm
s95pfMr+dQ8QYsYlKe8QYnjth30Ml0AgnO9tbQe63pe5vpXOtO5ZcrQckWSWnFpE68oN3qZE88Us
9hZTzLL+neovFDibFBtaY0wHlQq2Fu9teHfy01Luhojq5oFgXiIOkXRqvODQNKVEQt/GxzykPVN4
3BUv3UyjIj3qPiR/MEseJLyGKvyHJn4d4imLmMJ6AZP34WnskYoxhsvNU8s6X1o/0/wPUeZe9uQ+
weFuo9eGzJIM5aTDKsPGWxDP7AWbhjserEIjFP0DO0dH8VcmMag7O7CJiiVex423qdNdExuK7JiV
ezO8z6DSFN/dVFPBiZcKeFUuvloi//DAOI8zc0CToaWvuyy/f/MUOGn7KhyQTtOnIa79eHa7cM/Q
kZ8AywvzvaMxCOTa8PahCrdUfyag9i57mmveTxM+JpxvB5YDC9R4ZKo44Eva66xLOA4cbGHOF1mb
s5HuIw27TooPxBmxFMuHQq+f9TLGgdb6WL5WCgmGLS6kJ+N7Ue4NzmuKCRQrf/PO6x5YfDsbzXm1
eefECKmOYDHt5Cafpfpo6LKMCkAI11/d+V3zLRqfHWU+MA6PuKcouIIL5UDVv9HdtIwjUENCHJhQ
CR/RvQlWnSjoYWjz34xtPLYX+Lxq/q0uugovwLmGp7B2KgDcra+hO2UYeGhtwouwX6LLYZS3isBi
OkyCe428o9zeFfgfMsSyVkWDE6Q3hvGFLm5NuAi5I9RI7MBsOg5g8lbzTd+qoltd3XBYbmqyvgWs
K1RBvFIVf7BdPIfWFVEaJN8G5hQXejgsT8LRctErQF3i56V2qt2dZRxlBcF4kn7PM4ysNuGdSy7m
CDHGSP1C28yM3uGMDQXq0GPQ3Nv00JcbLBlWcbIRO3sdngfniY5k3U7bUeRbs3lkWyDzL53PJkLw
PvBrJSIvqZPOjZJ1YgFDTPGqoczVhtesvKSKGqnt1yjq90m+BMGyRzC+gpk2RJLYKt7GtvC9+jDD
H54ZsESF6RcOtpuBDF+PfyAfXlYgMeeitzIk/xV5YUdiYVjj7TweCYBGnInsYRDCRqgZyRzQnf43
i45ClH7PgnlCeJ+lMAcwJgB0011iQtIRQV5ikjcQnmrrqSr3LRweFUP4LeRjm+cYzchzoszOwNwH
ci9QuYwWugJ9uulah/sWLXQznsMJxAh/LYE156sdvT0GZd/g0ibXMta8tRXwhQYhSOIZeFb3DHJo
o8WInqXL5e4MF2rqB9PikifZSuya0GJl/TzV77FzYTe5FJzPwhrXkYlfGzRCBrBcmPh9MCkJAn/w
LnBXq9Uwzp+klRymnDwnNiFB4l1j65wGL//jgZBzaHNNtLHcGNWbOaNJoP4NnGPOdN4I+WzH7pLQ
pxfypQuvRXUF42IQhUPuJYrCg01QgYd7NcHswxJ1i3xwzeCRR/BkAeUHPGD19pnCALZudmbITwYT
FBTrSYagy2ZQeqMMQKd6flF0BGQYiLxGX4X1dzhrfEAHNBAC5I4ac6KtUIfhToDTngy8ZNbZtq1o
jduCCJw+PNlexuA9q5vLWMRLbsqgLirTSMlKs1/4QB9xkPSbfAmUjnLUdxqiJLJDIG1EAyM2T+9w
3JoctZFcwPTiua2t2zgASaoCMlM8aIINyx2niWJfQ7ff4nzVW7FFLLvs+92jGIMPPN6kSrJVaTNz
EZUcLBnuExQOXkfaKMSau7A8AvFElF/nEdiDFh86p9tKb6CklCAdzbm9jvPEm6TwpXpqIgfARoLZ
x/MxsTJcHnlNbqBRFZsu1z4Z7uxKiynvtMgBJpuEsdCh2CSEXNhs/lsB3LmscrxegF6YqBnBPl/6
Ss04Grp1iIzpS5uYfjnEa3em/HJwviKRo+xikJZzaeMVGXGiZBUYVuNglJxYebqO5FcPw1nvg7WJ
nLmkv8UyRPxoZd5YVl6N0nsfx5C9jdtvMlNEMBci+LsaEuB5WWYP0z+XWeUaO+HkD97wj6Hqq+e6
30E0kcaL72jtLtavGS1dirwT9xZTZQQHlySQV9o9/ZuHgRz0jDyxUDWfdWfDzsB95tWkbQ6ITdAC
kYLWektlBEpKocZgj5zNMMpT2SCA1l5raPEsaOLaOZeR+MeKdNvQyTqooApp/JMcDEMcP9e2xiWB
t4MgFKkzqcEYMwbWPkI5bjqwI1DMJi7qSHiHhfsyEgOGLn1tSbSHoIEiQRy1RsE1hxcrl8euv8XY
FmTFC7s4h/RecNghoW/H+j4GKPNxUTnsUbSfiKRtzc52DNq/WiXATQMx873OfQKiZzDia7eua0I0
TNaOzZPpDuTGOe17EDh+D00OYbTBAhJ5LhIoh7wIM0kQRU+33nKeDEj8UW6dtYzemJl3lL3gt9gP
6fhQaD3V4ojDaLzQVq1j1RwN61lA3kDpScYCIQyoXmKaeIx7VCMmyyiaLu8zrct9JqNtOVWvFsvA
jCtxXBbrjdyD7cHFxmAdRGZCC9g0zmaoMCFlAaliEYpYY50zSxbeyITnTtYS1WC3NsJ4lxL7QntI
1TKcOl5a0E1+a280vg3XcDZT89q3T234AmvAw7NMaxgUV2s8TvHNaM4K3HQGfKpkWkmY0YQ/dmJx
y5rVh9ywrZGap2h0dIaNIwTx0INUj6Y5gX5rw5q2GHD18quClVG/6ijjArvZ9Lq9qYfsPFMwZtr3
QoV0bYSVwzFhCt7DSTRyQPmoGJti2E6EwTADOFbqa9DajR182Q3HAhbeMf2ZYwrEJFjR/+mMYsiW
oCFCSdHB6YtQNOTW9An2aSdJ2ewWswemrKLkXVV+rFICcECQtsvsaJH1Y/PBJhzkER0Qw9xC87EN
PQFj4tmdo7dMtNccM9HyRhczVkYcvLVb7HkS90p0zwWWaouNcO4MOyTrR3f6qaCE9/UfkvkHG6Tt
XEGBqQk0ZR/c4JdOOxhIyF71imNIjBsyZVZxwUtj7HQU97XhPFbeYlqZq5sEyNR+T/FbPeD/bt2L
FuN5vLo8anFjI92Wp7H7TONrBCEbUeZDYjUbL2z5Zbh97X6XJwJccru2cP6ZLEHAzGA66Fad5b2G
Dbe1lIXJp0xBabvDjzJJhh7LBipwGB6lrLZha/4OSYZKUpwSJ35tKjJHM5yLacDZVhvdvO5Qpo6G
ZM4MSe5hpnAsJ8olzlJmacMBMMe9rexzhcIhYrCVAGj3umwnx+TPgZzJQe48ZcF4c5v4GgatsYqw
S2hIjdA5i3NU6xTKpsYZIDYCz3nEbFZkJbujfjNbkNei6WBS+7fIsEyrwj2tfXnwWZgLUfrEcS2A
YWRHYJJUTnG8ZctEtZ0Wh1Rj6Wsgh0W1g6fcyLozzl1rZaeoeUITTpYUFaEC5Fl4ozz0y9XqGmjy
00r7CfVhJ9v2kBKWBR7JRb3LKiauozd8jt9VIBdYyKdtMCIZZ+ctg9e56nU3ICYLhojFprIwi4Dz
z8C1S3aYQljaugyuJ5wUO6tQn7UFT9Oc+JksxHCOmCgP/qpwOKjOQoHNmTuQ+xOH064BCt8V5quV
h9c6wt4Z2N+t2R7cpnxJy/4LqN6479qAHFxRX8vqS2OwW1oDXzkCR+ykNm8/w7MSmvxgXIuUXDMd
k1c4XbDc3UvEPlZGwntl+E4VrZpxfAr58vE3roOEIlK44HurhZCvo2vTzWTLNsiP2sqvJHdmpj8a
btNh52GKn0WoD7K6+DQy2ASNPKqRkIEkGp4qhlJgf8OrZZvPaN6OOiQiMyzOfV0toz8WbZAqBKP1
MsCxkxi3trNxf2gbFncHLSz/WhIXPDfcCl70BCUlo3tGelHAdpxHWcPxEG9Z04GbdHKCvWs8lnaN
m9zNf2e7+6qAgsbpQEhbMFdg3yE216yVujb+ECYgasUJ7SW3uvNYbGbzuLH07K4D/nisewT/oiXi
KE/Meq8ZnZ+nE+vJrnyLTG63RPklZtdVKRYDlQUrt1oK+qztPpCnIf5DxLqFaHaqBw8rbfodaEDx
I3Rec0pUq6lm55zFtF+yarahRqiBFsjbFIDVhWd4GEg39Gd8eViJCVIs62vT6yNtmzHxp6L7bCIK
8drW13hwsajDZZo0jS5QMinmuUvaU6Hyz0lGeyz17GKGd4+FYhA2b1lKzrqGMBBv08HKk54dgcfZ
pG2VQyZoEGKg71zzz7bMa2yqG7oE+cYf8ORknAFDXj3pI8ivCCcnM9dFk5jrGUkJeKD7Ot0URl/s
el19kxJ5zqr8x4iqoxEaZ1Of5Drz9HTrot5M2vwNj8yhdZxlcrdc+/0fEjisGcaHPWrID+xT2bKt
GavAx8rvY59bz+xdbdc6jhXKaAXFWCsv+Wz9id55bPrg0Bj1h2tQ/WpRY4CIp80aBu2Ns2PrqgH8
VHQIgHxKkb8qt+EBSJb4iPgi4vjLzCcGpfZaJxhDS+x9nzXbTDDtcwLsFlbyPvV8glkhUbe7pvPQ
hfUPe2oMxcvmRb8pvVMXp47PXmdvHWF8gh3JsSIln+iQDmNYrTWpL0johz7AZBO+uD2hmx5C0bpM
tmh/1k2f7mKwz16J8J8A1bKePlBWrfMgeDXMJVDBPRDEiclaMi1IAlYKObOZQGnrKDJORPTdgUsa
K1t567wiw6bjJAT/e0M7eCaLkp0LdV5fwV9IynmXefRvpQ6WnmLBTNJj42UDPPn8aWzaywQoXbMX
M1sBs9drGr8cbU6pBkF1HIs/p8VbUbEu7CYNs5smCD3QIXODXERha3MiV3b7yPbtNGfT0wQveuxi
wJfJPS6T8xQ1B6dHbwzGjqqdDY8zeZcoki+QFUhI7/R7HvWXTsBal3JTymjXOTbVR7XSvfisBFFG
QyjYh0DMoiSNPy1HIS/i6osTxo9mhWawnnT0Cil2l1m/tEN1zoI4W2MpBMTkmZT8hhuvkYcSEWLK
6TA72o/WuQpiQ3sbPIe/hgGdDQNV0sd8DmV9kjG9rjGTFdLj30eBfFfW8GoOJFSUsI9XSAG/8M6d
Aaye7aRdckS7b4nAHmLF/Jra9XvBCruMSMqAO/IYyxiZjL5uK7b2mWEfO6/UNzqnKjw4xPGjmyCT
TNJ/wiI9xDKHTVjh1UpFftbaDo0kmy2UBRgmZGEZG9BxtAP1+4COjKk2yzpt+hdWziEmoYEExkmx
4zVTf8iW5FS6iaSwX1Cu1hvFPAAVT8rAW3yBoiVtwArbF2UwTEc3zr9DAbnRS3ZVU0dWVqlwlmna
e5QrTqBpPlUNglNesYcCUh28Rra4phmpLe/CS1xRN+mMHFhtpNdRjrd6pPYqrcZZ2Wa/h86Ic0zb
cfDtXVc9zgF0K5fVLtinJVqHj2tvpw79AELHjZUVFAIYEf0OUAg3QHtUE9nh5rjW0ZKv7Mk6KC0N
N82ciDXGpyWSJnwaAycmvKljDsr6yUSasUFtCd+Hd82yFZJej2CXtn2OYoea3AFZQHOWQERGH2E9
GaQoWxrtWMMK+qHNw207sBLH2UIhaVN+hfyOKGQeqgdMhMnTNR/EwII8LocXa0AHzW98txTbOgQT
20CQeRV1EwrvrhHnJMzJvEqEvM8mpMp0mVsxMApu6LKpYOJfRY+YuibA5OrMPUC+eQyw0JwbcAWg
BAt+m5EUmV96WrFAC9+TuWn5BxZvbsRaLJZER3vGnG/tYMRGG3pQswYbooboX2U5c/P35DWEPTta
avshA1onTkGX71y9c9it08IGFkRHlncJFuTSvcZjMf3NxVA9hb22lfEAEmoefvQYYHAEySSfE84T
Phh9GO8jB1dT4+83Q65Vo0rOFbKQVwg8HOeDw4MoZ/4fUQlhFEuk38mLJcyXEWgGazq0g5ae/40J
DBcdXhwvFfu6UGNF4A01mR45i0RSBcKt6smqLll/CK6jB6vPIVDrH8oj8sbJoUWOyn3z3PalKDHf
4Ec5tWUOmRGjH06E4yyHrW4Vz46utlkWPKf29CyL+RL25VOPZ0lCpc3L6QMI3bW2LF/DJvOgDyzZ
Hc3d1DYg06DGr+m4j2ET7Nqi9AsR3Se5IFRS9JGJe1E4nXOPmgr6uD+MiuOIO6+mz8Nu8AdbVVuZ
bnityP8Oeq7mYU53gBRQ2wzM9lN3H7bZsdAhILCA5nLJEj+ql13JYl8eQ83B7O8x6iP2duLD91Ky
y/rFZdKZF2SkN08b/qkoL5g4WFdROohK6R4BhKT/iB2lWWXsUHf60QEH5uLOAG88MzQL/LGDbixp
TkzOHdzsfzE3Db6S/NtG25wEwYc5EG3oNgmHsPPbuOoKfPQFODplmTzZAb7YuGC0GVbXNAVD0ru3
cSLLC6A9WYUGunuePdwySBB0MJVjrBjGG5LzLzeRIlQDWU0hm8tAoEF1NV75pqmYUKZblQjql6RH
I5VHbDwyOkBz8nZsd/fWFJ1V1j/proXLi8qcVQQxLyT+oMp7rCVOwzLLdzIjHNTupzN63QI8tLjH
oBRto9+D+r8V8/SvLqZ3SmY+GWREbOKHgIyLHJRnMZHGGmnHiuOG+tTShpvAN/xO+kF470AH79SS
HeDVrE/ieC4pp4lf9kcdIjZM5/xk6ul9ys3kUsSpWpUdy6LWzai2ATYDkWTR0MmNzRiFY4eeD1Mk
taLHjTNrCldNnWyDRqDQz78s3Fj4iRva/Ur8InVnQ2CR+tEMjO1GtbMsq7z3umOfoIPh7UhcJMh9
1jL7E+SBNpXae5X7PkQCgFmG/hZS686uaYWYZK6amv1mp3v3pMGVFCM2eUiz8VTPw+L2z9Cdeh9e
5HDP2P4o0dBkDdygeTmbSSZnNeS+GaZzm5dDS9N/mEPdKpdckSrygPOqgd8Q908454+JNjwFhTgG
0rowpv8MR/FCUcfJhvmrM9jqzdDlArzkDxU+GDAi1vfcEs8Bo/UMGuQHt+6rKihBcqKmBqW/wTVh
jxISCeIGzR+0EGadwCIjYE6pPEx9/x05rrXhkup2CJ3XA7GVvKUgxlDmbjRAXX3YORy2rMa4F5qH
UMcw0BgtM/TBRC1CIESy1toKspmsT0VdHGMPEITFtJTqFiZSMcnPnO5s0wCwYcaf0MDQVtX1kkhk
o6bt3ekzyAkG5f/XnkuwjWttlYfCDT7jB7fNe8K/HDrMC5SEi4SxpxnGsBsLrlqw+f6QMI6MeIW6
idt9dEEPFC/6nBLiBnUvr5yLbdEcowCjgXwOgo4jlpyWWD2DwsCcZjD1CbVbR5+XGN1ZZO6nDieA
lVB+MAEvrWWgP5mFeKxMSXbFVCF1R+kdTOpmp+nJGsTvPIVMGQQqXYA4Oqu/OSSgL7X3TiPZkkwv
GeN3Kl+GL8k8XR1H3oduiTTQgl8mY8z+8Tjarf3ptsOGz2CbuvB3pHvjCIAZb2AdrPXQT8TUnlBT
P441C70RvcSGmTSxWCrWjl3LaMNzsa/WDJD81kCexaqw2ubz/Jzy9mUe2ocuwSwY2tOV+ZUF+wxg
VqoQIpk5UifbFO2DgHq/NRTRJ8oL3hJNY6HkoeVoeR4C28b5YWRbmxTbcBi3XGF7laptr+n0KPr8
5Q7OUbpPVkTpXMT2Z0+AydrlddlJWIgUUsvBVwEtFOz5MjsmxwvAQpgcAsyJlFiM3PoWZ4cU3CxR
NmsHQICAUyA7ZxjiRgcGWRThNJ4QDx9bWTvPbaRG1F8ctz1aGmrQSjDJzBHoG6a3GgUyFW1YosUU
ixUs4DxZyzbU+1dYZrDS0B8alSQLYHhXusgRY6tfdtyY2vD1lymCtjg85jwMq8hkott02PcNcCYm
77fiYF5pIQ1pkNkfKYHVK6Cm+wiaKCFofGgWoihec2I84tDyDSRNfIzViiIGmQEKkTWyYPisKjUP
LUrfTDQ/kHd+hMwWev1dhSSC87O+VJ2fMF9RMZFrzRLo0A+bSefwTc27PiOpHargx8goZLVsgae5
wdYdUQUApS0wIqI6cONlSSxxjETDkjbUSDTFqMok93FrzwjdNHhMIymG7LAXztLCsKl8Ep/RDRYL
wMoYn2aPwKTRek4mwCZGwFuYALcDXQZRtdjF0rxFKt5Ug/FUdNU/9MoH+LHoxaris2mgwPP4/SWK
jQk+v4DQvjn1dkUP3zBy9WJXNekrXr6DV7dvoTn+dh1vdmp5dzD/13xoCEGKI+Qsal5Z/f/oREq8
pi6fa/iMcdr6FhvWMWbbiksBGoxb+mwr/xpSm/k70icTWxRTygpy+WDa78pKsI3mHt4EQ/Wv4LZf
xWzzn/J8PMWZU4D4AlMLUuEfoO5nPI5/IHC+u4HsCr0197WwIU1DWZqT6uwN5S5KCp9mnDa0tS6F
cCBNeG11rq1APf7H0XksR25sQfSLEAFTBRS27S3JZtPOBkFSJLwpeODr38FbaCGNNEN1A2XyZp6M
IvMKIesxj2pYn2F9ZJfaABZFPOP3JkJ0b1scvFMcL/j8n9g2gm2pnKOHBZp5hskTr5r/fK6d04hp
0e2Y9BcjF3ZKw+o26jHgpEs26d0Lr91gn5FxOKCb/D8ENIxD/K8O2eAuyBH/jNRpHxUFDJupq6lw
THN5wSTL6u/5zwkYhFWvWINGEkoNdKUHwy303pFYOh3LelOevk3phAxOlTj4Oh6NmXkcUVPxYwj/
OWRc0vbiBL4DXRxn2WHJL81I27s8YDzoY2cUJeDBOEURsUGnwc2y85a6K+t9qp1/qscWlWn5qAzj
szK0hahZtbuUIcYqTsqvWZGN49qOoZNAajg8G2P65kWY8Sp1dDhUzypC5YcBkoT6JZbzXprdVyzs
r4mqCKbHEj1f/CRj9IwB6Jk2i/eq6M+gLuiKjsy1SmFKJrTxTvO2JWCW8ttG9D3Os9z7ebzRFcf8
rCcWVPfxcydtoooFABFJEYqmOnraewFTB7ufUMmJKDaBQ7Nt/dX2ERS2kLvRPDDDg0/VJfObGm1w
H3BDyE58LOC23Am2Ue7v03h+S4L02Ytoviq+lYHpWHrnOU0eJ2TMwaOhp4PmOrr3EAokOKxV13ts
jjQ0ZjMWYH/f8IYGVfvPpCU8tsWyEMZrhoOYZWiaqtgiGTQnk8doEVtS2DKw/zGHLyJaHDnbo9GQ
GwWmSwjlxOZBS2a5YrW7lvn0mEw2Kmr1PsfI4jnbDwN2XeaHymmoL+/+KZVc/Dl9riixCjx5krG5
bWlWz9Li3FFSwEHjmFHhUWv7PWUK2wTp1kQNpqy2+Y3n3xTCNpO0m4+sWyU0m1EGPC0D6TSjPY3Z
2b5S1q4suLbZyn3uLDwCdtEfJyN6DObwPSqpIGKJ1jkNws0S4HZOSc8h37SWhnBzp8s/q/wqIZmW
YXodUjxgjU54A3lSt2XpXX3P3iWd9TMBXPU4uymP+622atpBAxpxuME22V+nxKGMUuSsReJ/46ax
aivxnGHMKplPxPPNRzgJNE2/PKBEG5500+1c1R/Kdtw2pUtmd8JQKtZ6sF+nctxUeZ9tjI7sxlJI
7rSvVLW9x/H0aMX+axnG1wCbN8vvg09ZNyPfiAu2/kiSk4qrrS6nexD5+ZGuBMa2E0J2l9FwULXU
ksrOeuzqaTwkOU2Ezrjv6wiKrS13Vs/4y2rmB8NmWmNSvD1G83dOzZyNEQUUEwbNOqrXQay/WWMf
Zh95ohn5HDxv+kuy8VdGXgbiywCFlFCqomPM9jkspBAa9rVlhnB0CCOSl8hoBfDBBOixvCEj+7u0
76+GVP/mKq/X5H+eVU603MZ7GGTlbSrx3IeUjHKYFOybjFQMB7JGLfONF0LVnJv5g8fhq4M4QJfD
jpsVHvGJ4CNMSdp5EmEeWjPZMXTYjXmydRN8Y7DPrxR0xRujBrFQIaQxy+Vq2646szr5GPskw6PO
zc9JFlxUkB+hK5+dkkY4cFN2B/7CAW7bxayxcUH/SiKrDZx6rMEEPGLI5USoww/Qy2yrpmsjlhv8
m4KJPIUvevFmo1Kbl0wgNgS0Ukww3f24IJumSbYU1jollP2yrMIz6uXKdkFTionDy+QoHFXjq81Z
p7awU875iQvA46KXJR5Rs9H3yAk1O84Up8aASsTwq3XwgCUauLacG3OTjMh4acN/wUGsBStYQdGE
0I+BKTCpJbZq+5qOXJ9q9BbtUCyVYcw02MkJcsgzAHeWXjMgTMTdEz9gH18qAGrhPPAJU+g8FkeX
W8do0LhZLx3q4tWa3NfAtc9Zg11g9pmjzmW9wTbAHMvp931K3SyOAgaZUtMV55b9wWnrP6K5u6kq
8CRok93Q3sF0u/S6f8glFIiO0oi5XiIVzLdi136sW+8ezQyDAj0fGWQcYB5wN0FaZ+4adM65T+Zi
q1yfGZOd/8K8WHcuw8VkejPxc7RGFG4EDpm4Bo2P34jJ6toLgPrH8w7E33UOmiePLmBPzF8MpQ6W
Kt+ggHcki+ujPSQvrWp/QVrh+zaptypws/I4sYNjXXTPRcIKaHbf2cgRvOqcezrDHR6dvyGKPn3c
5m4u95zvKKdP63xjTv7Z92hLD/pT48CcLN2X2mQi1PUflgvxQjT2aziPF8eJoSN5x6VnrPW6etXQ
T4Fb0Lo2Ra34MRY/mUNPYKyNR1N12O3D8jNInZ+wiZaZ7dJyWHnPKD7BurGaPUE8LhwpiFdnfnLM
4hl823dZ8r+lkVS2bo99hivE3ffKW9uk+W4o3OceIAIzgiJ8pN/r5Dgsx14MhY0UhRAx+TpqoZiX
Ft9Tnf0aPj9/4hOFh95LbHAZI5ZJsyncaJ8205YJDDit9C4RT4wM++uIA3HICSL8NcttSPj1h2Tc
6kbT2cz1vW04DXIHvgkoZC1Eads2YImn5LjS6aCTfkem4dS4+gGv853SpV0fcTXFx8KoYN5Sq4Vu
Uu0rr79wNsZqmecFA59skwIDHDmFr7saXG7krD3GUEmvT03EKkdC7TBG5ckr5+dKWB+J1V8F/9Lo
M8bV4lPzXZauz2A1uCVp/hgRq5mH4d88Us7USYpoSfAKTAL+jbvq55CJndniL5xqTAcd0/nEFndz
iQXK5r2r3W3WkB2nSBHnBaEvJ+Xga59j28HWiBocheKBwe6bHZZPjpIfIf/Mt2lfH1EBsU2nwbgH
Hv2TDf4JPMCTFUaE7vTFsLPXGViZERjPJc5Zb2KwMOYnROeDK4envuifA1kfgI6eHDppqpCVA8/N
2FKkYYT5cRqGY4Jg5Xc2+wTthIN9l6LA7NEhJrSnrhIUp0QnI8I3YdbPjcIWnBtf9EZ9VogOJk0D
LsBIxtbBsv8zbZTpJ4eWe9VnT9YQ3tMB5kgn8qe2KDZRStkgrkNq7H5bHzCtbBzoW4vl1DJhNrI1
WKhmuJVd+vEmuoTRtPCQtEByvfSTcA8hzb7lbcJIACetTIZ9zYOTz+4ltLxrFExPjku+Snp/Yeb/
dIw6GLfLm9szL6K4QWA8SQWnLXKBvnnVJRDG0qfCzHToBQ8vDAGXbuz/jGq8WZheqSI5zx0/wTyE
mxKnnA7HpdhxG6WEE9wYbgrsgmNfBZeMP1OEAbO98Qbpeq+JxxcKYaQP9nM63kXAAKFvquPQeteu
EFfwjV8J8zefe3bpxGfDaS7Q54ylAgdLyUCNcXTweooxVbUPUuPFMXlkQtpxYxJgQEtWA1rjKmWT
CrnGYNz32SMTStXLrWwNYGjz1IOOD17wPsu9FUJDSlvyGJae3VU8RMcR20BAhL0mBU08rlEnoogx
ikX+NntM1H2fhhXs/HTlMA4lexekiDcQqbToLAYaFCD0xvzO+PQ8lUhRycAUbLxUg7Obsul9NMW7
GpMnVJ1NFA+XqR62ZgGqy8nHzUgDHkexqzfF3Ny58GGshd2q6OwD75QuyLo6EW+yXXSFGH+RD8xz
W2YSzGaPFLQpcxE/QgWrFnSj3W8SGX+CLyg3k5rqRzwWIT1QGBccGz+ki//97MEuWJtYt59meB8X
JIol8DUmn3hr1Y9dYiafWbd//Ta2GSXbZF0yt1ebcEimT+WSAbM7xeJReUscN3caCBtz62xnwQIv
K2L8XoKsVKRKngCQuY+D6ZnvoYgCquZrWxGCm0AMhBioKqAjuKl4C0JpEU/op7tbML2nxNyVyNrE
abD3TjADOdnP3J58cmzczxsH6ac21hD31jod38he7DS+0YiAvdm2jyq+WRR6d675aGIfnZ3qaPpE
H4ePrGT00KGjxBh+xNKfBDScfzYGsH4GvfJj5jH4vkFRsAMFqwGQ5eLE5uqGZcxvPrnQYMkWB6LF
zPvt3ax5YVsUCAwYee6uCzRevzdXXY7M5zsbeg4fCwrHXdNfe1X+ZoRUo5GVEFl+7OECO7zDnTFw
7pLnxB3/5QMAqUY89bxhofdaqfAUa8Z2A+sllFlKBHdT+9ek87YAD8H8jFlEsrdQpdqAYuv+mzX8
IDnGNuyTWfNP4lvI/DcYljuzBLElnVcsWZvGb39na7pUIr+FFZm8Od7StnWno26ziGWk/g+y61D+
w6se/iozPjRWC0xkXFv1FfvKWs7UTZR0p5c+p0kG5SvMYeeJumVMmisVDLT9AJiu3LVK7hBMUPro
H63KrRMTrpP+BS/mmoETVrMxvdpG/ip1I09Bz4ZimF5yJsq9S5LpIwVq+9pnVLdWlbkYXIgPEl1A
QSY03E7T1S7nq3D0OYlBCwyYWnkeneReudiDnexdYAeARZkm9ItG+RVfVLcPItPk6Qm56jGuwEw2
NjeF0w6hPfse4uzXB0YEhmdkAG1z4CeEvRpGOtjgWBj3RHf999znEeP5/jwU8XF2xbSwuLotns1H
rvG8rctH4oLcAq5bv9SRHr6onfuym/7HHr17XYOfjTpmHVNIjA2LrDuIX2ROQl092ATLpG/O5ZZr
lQSePa/NXnSY6b3dQ6SK6KVYcnEq6O+MUI6eBBJeqxbnpVJu/+AbfvSCG8T4p4bBPZld/qYdmX4o
A0cJW28J45rCpbmwganarrN1WfQdM9GbPKrcU9uWP5RdPdtGhddEyeyYxKP7ykz7d5YUHJuZT7cE
MDkKQi9tRAdaUwIAIC1VnFCCh3PNMfxY5UUBVJ2MEMMf958x9CmSahiE63khDLNNJpjhyfxX0wh+
upIjsmYA3x4fw3cZUwwPW+DMvlmtIdf9lWHuvnOP4HfPSnXp1PyTxeNfXJJZVtVr4VBbxfKAPW3k
PMuruDew7h3ysTM+Zx3JgxvrhqKttL0q3Qy3OvKpTO7seF3WaPaJzdZYlhPestD/yeCwFxQwcBfh
UDEhZ9M+kLmgCEtBOsg1Zf1UUGny6ABmhtjH9S4qQf9U/RhfaX2J96ELP0ikJ13OaA56gYy5hTV9
5ar4NStLPqZdXV8SyKeDIxzsB2n+p5yB1Wq0agaGDs593TOTc0LCEq6FnXNOePKlxIIy63CJWeDD
KbWFO2OgbRLKMfJUWZ5dvja2Q6Zl5cyK4ZURpokpbna0g3WMynxmpVaid9i5bZLhVvPKnMXdUs5I
J4CuEYt9P4+IbobicdYCbqzjH63AqraFZ0XPSWt3R8+n2g2R9w4a8YgHC5wCv8YbqaPXZh4+O5px
d21gW0/SJCYowIFwHO27beI3HRk00Z3rJAfuYTX5dA0BE++iKToTqMaRAl9iRBqbr6oS7Qab7Jdn
yOxh8kzAuJGZvCpfxjxebUJJnf2uF4Z4N9fTRz1nNYw9lktQBXiTgrkH5jVwMGB5v1oNLrLM5Oo+
ORhUR58HqIoAd8vg7DQ5xaRtRqa3c17g+DLm1KIm4UEFNxXDzVdLvfChmFAWJi9wXtRMIgzq5ozA
6D9H7TLs8WF0mjRIHa2ZyY4YudRZxuSt8R0tSyZxCY38U9tYU6i5B0IAYnUfEdra1IWFsDY0FoEN
mPq1NdxN/CTTOldd+1/g4YaBHlQsMeiaYL+tX0KOhofCiKptlmTfXg270lZUk3Yp59/O0942svN4
Rd55Qqzj0ihDxcUojpx9Wzn5tZpUtFNWI/HDlf9C2LMA7BUFTHPPkhzlHNH9un90NSLhLJt4a6ZZ
ePehLW6tkb7M2MAtqygygOxvbFJX+qvabD/dtnj0CwS8wiYbD6ikO3j24EDGFO7Zyqx8n1q44gKP
qj9bK6w5cQLTXDOFiEc6f/tU/mtF6BySZtYf+Vx0eJXrT8+FtKnbc59nzL9S3kzLv/SD/jQc5P4s
ZCZYGiSQU3hQR2XREtnQRkugD6QP4tqjUYD3xa/0582QwwfAZSvGz6A/q+6lxV50yKrkiH+L6xGB
dMBiMEZU2D0PM45ihKhfPIcfla4/HEO9cFW9MzCwVyXaDuZ4kFD9VOH8Tt2MsE1yHZwFBtyF9Q/U
TUCxKobC1y1cg3qaN5nNmbQpRjpFe/CDQZDpnQBmgjRhODvB7we6iBtvR2ujqcjt1hHhkz5Tp15k
1Ckux2cc5asyr+OLwIm94ioov+3AgaYzNXADZqp/IGXZW2xUDFKtlvHD+M6ndK0crKS9jc/ezwWh
oTLHCSoa/z/XoJg3sJZNUaHJz5PUJ7+dcaukSXwiJ/6PZSNYmZqfDnKd8dGwJxNqL9bOGBHuqso1
nUh3JiFvGgzIWvFsAyCYPrkAMvwtps/WKN1tOCGrxMhQpzDi/mE73HrzpccwQ6X20VvWYoS4McX0
2ZqQbLdzoW5omuYupIGDJ1Iwu6ydY+k5+dYY2XhQqVzcYBan7JJ6owgrAb1GZFGUeuvjYT44Qhw5
g/GUtNMDVouKvDLEyqqZmeCVoMyb7gn30yXmeL7H8d4d2gT/p3LDmqdCGLsg5zRHIQZn0WTIAWhz
UvLN2NqxZsiLNEDVtY2vAA3MoTgWZVBe0rC39+XYeSDaM6wFVTVlZx9TzjGLCfAmpo3Tz+AXvNFj
xDZE7ltHuJ+cqPQPKG0jjWYu4zFKfxe0tFfuPEkIrS5zQiU4K3a9L4OTN5fzNjQTRsSWefaUT8Gn
P4ZkdSKsA7jZrUU3/pbD4icP0x8rY2LGGtVvrTp3dlI10x6WM1+5CBAaUwebK+kMno24g8ktCR7a
CDuZNz655FWg+BQM4LocVFhqCvGQKUf+VjLXR7yvLdhAQVArnfMN11byEOMg8Cz52XGupvjZCub/
qi4hVohb9GXo5+jmmpqNqV6uWlEXmKwWuIShQMZ7zU2LUz+pCm2YnNN9qre8GMZp4A39hxjp/C11
MV7bsJN/jmh/LDuJ9kkTwKyh52VFzzJsT/hrXG4sxfA1yc7QTjkPF/xtEuNkogSr3k4qRbGz0yE6
pQ3dra7Oxa6C+LVKKIDZEqmIX92qAc9IDRkWcP8tihw6rQA/2FzjFmPQlAV7IwWTXzcT1RisJPSe
7cwcHm7MbsHlMXlvuhKeedkT6SvwdhIa/ey1SUO44cnX3lZMoX0TRZhL30p5VcwJDdRVBzhwDvQX
JXDcDHVL5MEN8f1XYb11tVNugHJSvtaX3cka/E+3Cvovp6KWRtnuf5JRMgUg8m6G6mMC4bTiBPeK
PVkCMoO66YwpWwoG8isVsUho1Aytxo58NVNt50C6zXhsQ/1rLeTnXKrkyJ9168L4RmckkxvB1M8m
Sn/nGtrs3Cw60Ff3rRRyWt8DyEgcCxhhFvGikB0Oeyv7i/NwPIoiuEskW4BFDA0E8HmqsqbhTgco
AFwATsc8GMl0K2AK1WTiQfHsh75pPwrTgiTWA/UpwFfwkHy78cCUiQssTj4xMefWxQYb95uaxwXU
rge8FQ7m1JFJPg1wNeQIe1nPkvB18tUJSW3AEpZUhzqniK30WRi80n0Y2eDzgozKNBJjKGsdsRpj
ocBmw6g763ZTGt5S3/sJqC3FhzBDME4DVlJtkc9y1a4UhT6gpJdbLurgSwVta20fPEtlBQgh9CSO
tVewow008NjT8NFazROlqxJFT6jjOFNulOYksjSpwE3tEcTLnAq78chZsFSBsS3kCPDRaWrvU8Uz
Um2ehhcwwbyzwOfeSlm31CKp13nQYjWNdX8pioJXMyzqD4oIYHkEw3iq+OY+bRxKM0NWNr4gZELf
lpwwza4s76WEd0JNJY6mMTwD5xOsSQWD+TrAVukE56KeT5Kp+/uMNRuQQ8P1R/5H3I0C89Z8YMGg
4EOQVcuwRDbsq5ymUDppGJ78FzPgypiJuDrCmIVuEC39PdFYnCIRf5tTlt7GmcyxXXd3DNsQjzoT
NczJX9Ie0HVsD/B8hsBkyBHF/xxnCHYIEgyclphuWmU+eUygKqkbZW8eQhzNXcNmsoYrF8BvK2CA
HrPrAdZZNIJ+JIVTjcEpL7KSdJT7mGTpj3A42nijRtRLKPpdN2Ft4+qOUAXKquJ2bbJ1GZDK1nYi
vR84If9qZeGonJ6R/eqDcLJxk0WEpFkP5gc9NN86iz7zbgpvUdHSfGN11zxpfxJpvxRx9GfWBd0/
EN8C4jtrv+1I+sT/Wa17bzPzRtNSDQY8f+DgvTjO+cIYTD3mmFuOaL08Yqa7Y1DOQCjXPrXIlTy5
ofvDxhPuiYtjkeMwtgl82BFNNr51KOl+ND/ZnnUFvk9weoCJUcq3qvc+Cg/0zZRVD3hhrq434KbG
9kzLHO7s2vNoFTACeG5BVnyBO75A4BkOca3dX7sXw5G/BKVVI5XZbCTgDBxH3GRi34ww6/fFVNRw
yEyC9jKnTIh2BG63TF1QXOrqEFitDzJoLIsTNAb3aEyGOkxzRRWvMackVwPs3EQl0/2EzzxBplq3
RgGuw7YJOVsj2oxFuEFU/niyyvGzLN1/aBZ/sU2r44Jose3IeOw52cp2AbommB3Y1uzt/63SdJXu
DYmzQ2ZMWMLELUgmkz8y++4jzYluEvEaJv+mJvXAhxVsGO0vxkH/P79sTv+H4sZW+ezS4IZbB4hA
HzdfGFGi9Vi3yWGuqWhKvf+8ggoQ2wlJiE1aPxlmzTzURlnJKnk3luLPuJZYxOmsO+LQtp75lrnI
2DI60Fx0iOD1r3uaNzDeJ/jCbbNbT6U974pxHO8hrhzG7CJeYzZH2VDGTSjf3HVjUz4nhPKmMtNf
2JDK13gu8HLjd0GxoUfUDntYpMrXxxgbr15BN47fzLRTMI4NcSKobH35KewcqUq2duVNr/2AqWll
UZ+4Cd1mfA7IhayMnMkEd1XmmyZILSFclqdxYenaLnBU1zW6w5jRToZc69wxcNhbSQZrs3AANwZQ
ZjIZWEvgvDENDFhcYiPHYhhNWj6hbt9Ib404zslu+xHu7IL52KouTft3xu/1kAwNyR9YuUzltAMR
UPQi5XOoAgOwOP1DvmMYMEgQ9n6msNnLTsovw6pG3ubmqW7JwaBmNsx83KVmjVWuUXhD/KSMWVW6
Ymafkg3CMQ8avw5iqPCme8pllEgmDtkICz/tdkV/1/VMRlAXGDTrkO9DpHZ/C2kZYuKYXaOaNj9z
Cs073lDKMkIDfs1UEiYdE+PZ7Sh6Tqy8osCJiWU2R5SkE9LZMT9mntF5BNioFFgz6n9p6GDYOrYL
pcjhviNaOmSNGNwfXOF6j4ZhbMu+Z2HR2Fl85hEN1jPsg/7j5KeHwmnOwvTe2qIFGNjgx7XFrPaJ
CYEAbiOfXAw2oZEwcbh/c1uuy3QzlKg6+XLvzl3sEbUcIf5IfWxa/85rStNqIi6d0wV7lHZrj93t
Ydmgn/uoTzZDDogS1u7r6CmNCTD/8Hh7N06QuofBtfOTrZblhgg2UaUSKVeCgV0p3/3Pcyl66ctF
JLcw+2gfi32qhrNHGoKKAUxk2ktCxtegO6UtfukKdS/wsWlFoZQIPrN1lY0Z7CstxAv6KO+nELvZ
wTlYklE9kU2ab3HcfRp2/A7Ztlor0iXo9CwKqD/GE3W74y4XyAoZ0tcqL1LB0NWG52x3FMiGhENs
yW436GjehI22aUwiNUQ4JlkFQfhnuLRaOJ7hXXj96SyIYDt6if+hkJgZstDBgjyirg2kYGKJ/Aml
M78nAfMjvkVcbFPYXTJmIIgixX9jpZ4D4dy7KjGRmfKM5HpinGUYInPYrYFzm86cefaq82S3X4Ml
XXxE9Xzgg+2gCkffmSZ4X4ftT6TTatMEI/WozNSeOleXF0f5C2FCFOfIcZuDmZqgTCWGlNSwWgYi
DgAtg/F3P6fdvtNaSNROaZ6H1sx3ys5zoDvFtKuMSb805DG3DSrFuii4RlYdCN4ES1/sTECR/JYs
fYVFw+hyqpnGIT+LrD1SQlIn+I9i52LbHuiGSAj7VvWdBU6mRCp0Uw7AJDS7z8Cq25ss3HKp4fC3
2oGGUYRlz9w8zA5m6XofwpCkaezafCwzoznhuy0OY9q0xwI8EfG+Qa1zjrS4GfCtdbH0H+soV5Ae
aeNIEqN78UyRHwNKUvdMR8Kto11FvWgWvXKA7PbsxhxVcM2bOBXarv2YHPh0Ka5JWCJBvxzf8CiI
ptwHpcVUl8jOodPxsvFojBBI2duWCrPAzZq1Ode/RRMZu9oFXjKFSJSGzcc9LidVct3qKanHRcri
SeMSnF+mSozYb0hm2hQhb4o6/Gg1WKJUkvjiRxBH1BGwEQXBqCyfiSfG5UuxND7E0/zWu+VTkhkV
9B0ZACJownTPfIykh40U0BfTljmi3BQDNVdVixSYE2CdPDylU6Y3ymgD3J1++Aoc83lS8qsfMHNR
mEeGgZAh1KD+1o/qOAGmN2PVrFtHPdYVF5FBVRvIwelb3Rr+LfCIAIXtgAFUNQ0LGgjWFtF6b5jW
whrFQMKTz6zUbPR31mPrAeWOlGQl6S5k74DERBCPoFO3y4bY2LaqiXY59+aFORSDYAn0pZnt8u72
cnpoaSCQ+Gq48BNTNWC1jI5waLG0q4dUhf49k9ylSQoq559OBGcKl+4XQhB4tf9I1tY/7JEAChUe
n13Y019DBtuSL2qI8XsF5MaMbQ/0pgWwO82IO4afvWAHjZiUNuSF9tVEiBMWadW9znSL7R2iSIcg
GF9EODvAo+fibttNCiuGoqB9WRv/T5Q4B3aSYetWVXjmuiZBlhjB1bSxlMV+Kjdp1z9qEn/ritHA
CS9KeggoU2QD6SlBjMnJBsjNK6s1y7dG1KTmDK/j28ct4Bp8Y1W26DoYOh8zNwi2uQlK2CtA0BsJ
MqxsOSGEpUEGRvL2+rbLnM5gvB/bgFitoLa2lSXMmzEwxaZPIj6oZAAix27h/FIz0721rfNXKMXT
2sXdeTSSRe9ApFZ+02+a1LPXmk905xgB7cF5TlUdZAgEoail9Sv0qkeiSGSCW4ywHK4TAlM6Iurq
RMeKToONWbAB8ru+x1GUMctwu7MA4UpAq7pi3whWhorMk+2mcLuk5e0Ci123MVuqcxP0KN/3XkbR
X4Ryut/c8KLHfHLVa9PkEDONxoKrklFdizMwwrYFM4eMNf3E8RhG2xAJT/HBEm+oetZCQlbuHqk2
gi/pPlB/5+6ymj4NgxvuNaoaC4pL65xFTQAsTn2gHUF264VDOp3KHhxw4bqv4hcsundSdEw9QRNQ
u5HFfFWGSZthreZLWNnNSsj6Nx6rP9uvwguN9deJCoE7rslpzUE323pgxQFydIcwbR6CkOCxYDa7
NRuB1WlKYwZYs9rawp9WQW4S9LUwUmXocxvG//qQjXDwLeaAmxkY8422P2MRra0cxpPZniKZcDXo
7NPYBq+MJSCMpImH2YfWQz6XG372b1ugNiStmR7jMH2uUtt95zKBu3+h19QirI5t3lurhgEsx0V/
ZzSArWkJBLTbesF2rtU3XH7auh2xHRmlvKMIRXvhNc2eyBUpOg+pXRHqLb0l0VYXzacvHIPOc8M5
p5H3B5cr2bEyX+gv/klzzzr4cwdsEnzPXyWDXx5T7qTiSstBtLcGauPdOvvSAeI5lxuT+Nbc7bMo
GQ58LtXeQX6kbE4WBx7WAf2HGS44K7X2fJ8ZacNSiito2jiUMWxyF8ZEMwHgFpC6paN38IuqvTEE
7WaspuDNiTvqs3qc4IOpDHLdjfmc1IIMA/sYBuQmL5603z9lRcBLwPJMwKI4aAmCxbCyr7ZN/kHB
zEjhsbgwnGk2ZSGpdqKn57WvJG6BXpeneKrFWYe1pDkOHlbmgtAH//HrRVLuqxgVlW6f+jROutvk
COTL3ajd6AZ3TE8z8UWSD9yXIa9lssBquzFS98SZS07nzleFI+Bop8QB6gwK7mDmnAdNsbfcPDsb
KjYBbIGJDyfiYIV6p+uVtM2YkdiZCovKytjdTIHyzuUQMcULNRXiPvbZpBp6yC751m152UwXtZpj
KYTuyr24yPGEvr1DEbbPjhv0ODWzT3ci4TD0VbUhsPUc+lDeVMG1dcqyt0w1QKC96nsU5VcNoo3r
V/wkZQ1oIUNhlQvNJvmBONGtVQTmth/p2JKp+B38+M82IAQy2XuMdQCfC5j7s6HRQ+eaaBzIrnCf
ApYGCQ+hr59r2nFoQKE0YfzgHPgC4OpTDJ3ax/hdGfZBJUlQXJgIMKaIEerQGgS9XNAVjw6+5hU1
vej8PmJ/5/nn1F188EyvD2WArc+cKwyAWRs8lHVCJiuC+WLqpeO4iUFKQ2kwCq4xuXOzIxvJ1Y6x
zDbOe4rn3xY4ewEOYavIScePdMGR7f1C9ccNiR4y5Arwd+2BY2zqPSiKh2ocvslRARgBM02JI1Oq
omx/dCf5SJnjYH7uj3mabaXtv3qFFqdACv6sHtmyFTjtXWoFRbAYwq7I6uJQi8WI3/jeJpj5Nosx
e4vQHT/VFFbMZjH0e8Tr1nPnP4Wt7XOZyuyfdHaefeqhXjhdqHcKgbyd6BHlJ/qJtjhXGtZMWr0H
L7gmKm824FiojgjFG3Mh8od25W+4FuDLaDL/ZXad95CQx0qElJpbA2aaVKf5OW65pWpf88Qxg7mY
DvbL5H8cndeSpDgURL+ICISwr+VNd1d790K0G4QHYQR8/Z7a142NnZ2qQujmzTxpc2I6cqhu3Nxc
KKvgwoCu5HNC468McSvCOlma/q+K+vYYsjDZRbkGkufbTNed9Ymd4ooKhgWBFonTJoezFvN7JhxJ
TJk65x2V0XI3estNGibYfjK4Xb73MlD6bTmduZM2UkVsp9T2OsMLtKW3MJOgPyL+m0zYy26JKIL1
+ytJF+LBLq/mfkW3x/foVPfKywET1VwJWtc3h9IKidO1uLydBTwvhRNtGpwCD7kUyz69dnX8XSQt
G0ouBswaGODqiRW3xVV53bbc9xl8+RhqUz5za0XCSMna5ZM+0eySnuhEfIOK+1tbMHKE7T5SDWQ/
cu8gqE+tAv0BUGsE1mTZd/Nj5Pq/JTcqukx4t80xVWZJ244fzYSsm5A4wDBP+xRVXg4/d58AtfZh
I+bkRwh/YIbJLNStvLS2nMhs773efgp9Ei+TZTUt72ltNlXILQK/SHHfujAnk2WUYCI1kCL7Ptfo
2KAztsaMb7pWB5l4jwwylH3PhTxPOUG4sa/yTUAE5eIX7Z83Y3gJnNpfW1bEol/+dDVXetemrqNj
keHl4YvdJw6McI94TsE8X0RBQGywSdZ5BYxmqW5i8hc4+sr7+do9VFmNwbXVjCzmULjaIDwXtT5q
v0h3yBG7auysLavBcgd5eVqpHmicwxJgHRbq5KQV+MO0hciVIypgvnibh+obwMq2DIL43guaTz0t
GJwStJlTGGTURKaI0HOE2aKdsuroNoAAlnZYDk2UABCLpkrfM+Szy+yzkjoK23ybSHW3glJxzMiu
/tIuSjonevW5aLTeIoFszCSEtSfK/o1YimDbgJQqirrfhFT28JhV3SEjX7OjD5R7QVlHZwb08eBq
rY8CUheNdViGq0q829xwKFGs/g1preDU4HMsbSVeJ3eO31PWUuu5JAjSS10cjNPJO0b0ZIOpn/lK
4eYrk9SCyxdY7Ew7+yHLHIyj9pB8SNZ6ImmfZXDlk2uaBJUGHTtZswbsxpA1IeUewI9Qo627bIt0
721a5dwpObzLrHoq0LnWDpbus2kTMnDZFB4m0kDbPIWDl7pZcO75f9tMTiToCvagDXPqALb4s9Am
Nqwcq0PklPW5CdlCV4p3XT7EH8NAK41MbZzfOQXqZUEdDd+DCDX9hzbLx5I8+oq2H/cyUnQC0UaL
g5P1X/WSe6cUJxhBD+/O7boKecauX9ijnQX7TK5zffYk03C6ywUXaNVH6lAqt8buQ/5YOOwiezeS
u3TqCHpl8iKr1NCe24X7Cc4pHTDBFw8wrMcY9bInFzSSBHICdUCB/5JT+IhJ+zFwkl9tEdxrF6dC
jgX8Yy+0v10H/6InBuGU8fc0UD2j8lZcDLS0ox1MjwzQP8yr00bOGZ59T24pabGOAvPUVi39wY7U
Xao4dtCmsxvLz/8WfjI726kBj1flcMKYgycv78ixIznhhcabauCWK3ilb4PvyIuyUjrEmOP6JOs3
iVtEl4z1N+eDyB+7q0sOuRGLjCCXnnBpb52xp6MpAf00QvG4pR2Rl6oCndtqtvFkOqhNyF6EZz+4
iXufY/Hfwh7xVrWJj5MDNjeEsgVkhX1o4kvrwEaQtuewu3Fa93nJzFscclB1ZkmPOOywHULv5o07
7ZvI5TcTS25QLbeOsm+2U1Q9UWRPpwgG4uveFWXL4f1krtfkpgi+wzoOWJOrE/V917IxorZDgmff
Zn3btD3FvlhGolg8u3189vPpVDes//uCPgOEsWLVxRg5TEL+X9AnFQUhjYNpGJysMOzXjmkvmLEE
2sS8Z515YxCwqGQk9k2n8JOMcndrgCWsKy99H2395Of1fBO0EfSYoPt1aoucxNWwis6Z7asFSa5v
+n/1yIZpth3QBKyOEWfBUdf4t9f9HFHmE6vpYnyz76Z0vqmT+SGb5QcGQdTPGI9B4AMLpMGORzcD
Op5AHUe27VnZe4+eX79kgf2oagzVHHYwIIfgiV8M9oqgaS7MwowYXNTQd3GDgIm1CW0a/hlgg43o
Qq5xOviEmnpjIa6v82beTmPLgNo0Zh1btTwMcj7a5GZXqdejKWIVPucNoeBpwoqJA+m6MGShn9gM
jlq+tyw5+WvWbwKqyRU/kq7n1goOueZ4rqAMrJjjafFBpV6xc7sqgO5xyt2XvNdQ60quXNqBF5QC
U9pEBWqrfzUzFM1HDckAsdZhbki7BxDfyASEySJ+kKwtFgLS5OT31ADWyIvyx/UElplRA5OwvfdB
Vz+CvPa6cDlmQpnsm6F9ZKfx7ssF7/RS2OvMq87A7skFmXnTF1gNlypwoLxjLIqJg0t/ymnYQRvy
I+t2crvvuoju2I3gqBX6Ri8Gd2E+XeqwL+/8mkZRGkHYpLG2pj3y08TlRx2LSyNAy8gl5BDOy5MV
AxEl8eFsWfEjXPXkOwnAQD5fBn5HYfg3OfouyVP+SQLuaVTgS0c57cvErUiRtAePqwkNHVR0ePpH
BvlzxrqHQnjxN/YSbVN8s1kl9bh4vAYHcGOxZtaQdvLa2C5uPItSptLRrBwW8wqm7JZ+7I8uJB/V
TmwPr9aocU78g/ablwU6ESIgN4FSUbLs0jbix+Wbr/p2O8zhgZoNeLsOR2KXRlsSl/daYV6HGH9q
lHheWqu9RZqGIkgFmuAXyYN5DgP7sxrIOJaJuaTEGTx/BiWMuY2oJJxV6DnYgAI2HPgsJj0UjIcp
3NDYr/dKUO2D4UHQfcA9rbHNpbHUR2r0q/YTiJApnoBsGv41xfDmB+IpTJbr1PvaDM0NeYNyA1Tu
yVowxY4hWuJSz96hFCGbiziVR8sb7nTq77WjvqKh4jkM2v4oVU9vlXCek6v/CmMn2pBO/yFSUuBh
eVhquJX/2ZyPPGwlewU/TLhouAlBDHu4VV330+j0jXP2yzhc1Je6RJqGv57TJOOi+h5SBXido57w
CQ/QkPEnC9yA5LsoVB7tN6aleJO1xUAPyUgHeRHUd1maWHheqNJU7JGPCfLzqSXftCH+RXl1zkYj
0P2MCVvcIZfdanf4suf0CQcsTRRDsM0pEt2WOhHbiDTQGiPuNgyDY5i56X3t2v5Jwn3ak8eB2R+x
daxwA9OVmUd7dgUdhvOBIcaZ3wAY/xMDjCJRH+cusfYL/PcDcSN/LRaFioQU6Y7XMx526CnOAqLC
tT+wRPV+7bFDCvH8F41hnnG6zzZ+GH02KFeXsbJeKvw3m9yI34H0OFaf4mnANXyJJP4HtwT4uMzu
e68QavDHzm+9yl7BhKEA5qUPaB/+nySN0MTZOcb5uOFvi31QETthH8y5lYeo62qKulVRe/VfgseI
ahsWfYu6zcTsnkVY3bbo9/xm+1PjG3kMWSUzrdHoZnq8GsEwDa9uWh7mEhZTGsuTCSS9XdfKwutX
6EwiWI+9DQFEdVt2mVQtgsX15+DJ7dtv+gXpMFO6uV+aFm2lp1UT4wurZlve2M60S1kn7SeP/jRD
FHpldQo2h/H8myYcug8uUoeoz5qfrhj0uurV9DCKAIefW8s3Zxloz5LBckpxvu+xFUcfnJn4Ajtt
qqdFWMUeFgH7Ld3iAUqpKKh6gn1+5hYAiSBmJvhZdlBRoPs3un1GR6PWDksi6lzp4q/3+c4aLedd
IUO65EUfvuWAEG47SEHUAGNGsBzqZJyo+5maARkvz5z605+Es80n8WNKW2/a3CHz21CpWky+++Kr
OD9Gxm3+dI69lSKJZ6op7ZNGIlkxPC9/6AcYLiYWNw2LAEgRHjZ+XSj/wyud4IbrPuBbPifq0Geg
nF7b/FB6fLVdQqpkQITiWdM4aFzivmqen5Oizs8BW4Qby5PhA/5uoK9WTQiutkWK8SfJv8TEVkLV
Et5+C/KidIbo4ip+7CvHmxDGWKWjEAbKxpU3dMOfXzjkL+JR1+bEJMhtVY6/2SCDpypjHBvN5GP7
oaa4HtIFxxeZqQwuHDoTO6GByBZqM8Wz/DAFKDSMYn7GLXiC2KavQm4icwdjLuYQkTbUUTSaZz24
WsLd0qGpuZgfKDxMPnmBBLhtWYBVVEvmkp6bgP3uzqbyT9Wsw1w70UCoKqKPrrVhlQrp+5qB760H
yar/3umIU4zBTC9n0xzCMrjm5iwFsaIcvFs92/gbk5C6clv8kx3mi8r1QqxA8y709AVLirOKFou5
3ZANWJUN0wCj4kKicxDDTlPPuGGcCa+VlCVwVQISu1qBrYq6lME9wk3D3XvO1KWrLIZTlS5bNymm
Fe/vmo8XsS+CQkZwiaQ6mRre6s8WpMhEliSkUZvOecJOgfPFAiFW5atZzqzfy+glCaLha54rbisp
t71FXXfCbXqam+W1J9ZP7PhYhRF6fRKhCy76o6KzFbd1e1uH5ZtO/PAYRyr6GBLBnOMSFLin2haP
HZovR7BQ6a/siDXKvI/Zeev8CEWQqQHKDyWNXm2RGJG/4CoxdHoOplVTrExHw1+n4p/OG/rHCa8w
xUf0/a5FN5UHG67Y8FWAxIQKO9cwo4O2NPW+iiRAwQG/2FOvZ8XlpL0PloeByHXOiIeQPvx4kp6h
cnJRLAkut2RB6Acw5ZRtx55ayarLI7yExW3U+84GjMleqwQeqyIjzNaf8pzEuatDH4yvhh3v9vBE
Ze3d2qkLW7G0kP7TS+Eyi5gG6qN25IujbKzZKlcWr2AKUjDigWZzWOVxDe5YTWuHZCDWrWngxVJ0
b2XaM/F2yJSgCBrNvDEokp+A9jq+Mej/XsfSpPeh9Lp+q4mAdvk3RI4bwKRIwr4tHtnuzM+Tjges
jf73aEdvhG0wREaMUCwjhysFwhCmZDvuslkB3mv71K5HGunZfXcbc6wqnGxt2D61DprlwLfCw1l2
BzHCY+STM2Smie22Ev/J4mJ9cw2LxITPHehNRHKvYJCGbxAF12ASZHOvp1CezUpHZA2tQB0SfjOW
rciBRnO3SRAiEI0AC4R4DrdD0wIPJMYEmz5udsNQPOu0vwCjmSnjJfIaM0dTLMELlXDUwxhz4wiv
As7cFDhKjeE64eIl6iw2C5xiDRww0qvZMVnEpbBGYg54wLqCWFze1d+10PQDBcFjxZkLKvhcFT7l
z5nhF+fW3bUX6bqgyr4HJuV12DR/bPjERjm8YDVNCsqZx4sxxVdeFP8wNW0H4XOTwgaOsTQdFqdf
Qzyu8GvZsgA4s7QEztA5ly8n1VkEJNZZoCg0HrPBlBObYn5ow6ecMdndRlmJQzHqsPFucb/NT1BY
EHRbWbq3qCc0JnHaNm9+NtAsFbp9hEsKz3h3v9ilBilT2OYdC15H8BfwZIZzKTMYByt+4FkkKR8o
aXqDueAWM3s2PGjrseUQa4V6stUQ3Asv/Z2kfGmm/p6BxuMl7HpYd3hdOw1O9iYq4MeGv33K6mMM
3OKL8AEun754lVVo1o0lyrM9u9fbGobY5Do0uh2LiwIJZr3Ayr7zWm96jbgUHYED4OrqmbRRMhGV
qtj6ruyRxIAkV7efHHJiBJlrQG2sNY8ENhJakOiMRo2aLGriDbUlbIcCdrj0YumLr9k/krHNNgOE
wxVxASobU1yo+CzTdzeiao5KJpJ8vL6I6+L4CHEirMoMs18a4eTwArLOmWyKR6eooCzUrfvJbiyn
Lm7gLx7T4idjF7iZV/MSQL1hILOaAhZq4sQrjxX/jrtbBsi6rG8ln8AvN0PxF+gu2FM/veyoW0r+
cunPPyaOknsx4dwoPLqK2ZF7+7ANyfIgk1ARzvKKp8340VbmSXGb4gz86Am0PCDwtE+eEf3aVSUb
36AOqo5eWZgbO8Gs/RI6CyWICJB6F9IuD4RY+fqhKpvueVZRdQlZCuKNMESjvL7OH2OOmDe+QX2x
ZXp9H3WIC21uebtGObibaruk+SEOePk0GbeMtl/Axg+FcC6L3+NTa+gPdlalA2Rh6Zd23Igr5bN0
IucE+oLi4mkBxl96FjskDbFb5d1pIXCwGgaLo6gIFdY1OI7eiPmpGYzLWK+Tc8iHCIOOSTY2UbLz
YMmu+ir9qMcGTssVzJ6UV9b6dajyh6lYqxx+UTXYwTlo4bylBnE5S+thL0V4KwjiIC0i7S8iY9qo
5ItpaFLNWMzJYhzwHyMGDXokLyXxjqdopY2v6CdQiIrZyMBfZFO0CicOucDiSgB08Io5x3lhVHNs
fWAY8krvK4VrKJLB8q3/Hyv9Ivxn4/ffeHXyAFR/WXlJ/gapgiq5jPqoNK25MFtXkiOL05SEycJD
wNpblWso7hBj57qj6yBt0In7h6GaI4wNhv1cwHaT4ndc5HFDW3uwUP0dpW70TDlc9Vldl1jVtaYj
mPLvuZqfw45d4lC9ZqUpSLb0fDyedY1c6p/KRhJAn0nIxHLXLpUFVtji4QiC4p5j/F373SlbiPyG
s0I67kYM7U755IfV61I2JM7TpN/iqzQ3UQEsOBh4KIXX70WvrHWUYwNlFFMvjjO8moT+UpSH9STE
Gzf3gZejyJNTURN8YFmZl0dhxWzPB4bsPcN6cReFVypXh3aR9XW4G3IHSHAx6htwDdN6sDi3eTCb
zxL7PW20HA7GKX/dOoEtO5uHmFgd3tbhK46RmcrFje4BVaYPkajazThlz1kFU4xVEwTDa2zXMO8c
lGvivd3yVw/Tq0e/npDG/WDcJ/Af1krx/yosdkKMJOzJa8FidXbuMc08LVFPYY1e9J5C5mg1yv6v
rqzfyoNn4wewOpOU3xr3Ia5cRXyOw5lareFUBtzpgxIiTGacLxwUiL5F+dmmRAe1PTvrJl7ezORh
m2ufWfJAI3GTfyMyOED0khJ2Mzp3XtYjn4H43YatdawH39o5lvUcxnhpTcgec5JX1LLjpNslau6S
wLsCn3P6LBw6GUYOwR6vqudAKp7U+OvTbQlwkXynH5HbTDumSNs4LzF7LDZ95jWeymcqojy+N5bE
Xt78K5futo3RwMKweMAWohlAKfWklHc/djOlbhMzl4u1jiIyQ5cQLtUhEF/CjdrDjIecFLf6qUQN
zF0IH5Rb9Qo6UO9F2BkiV/jFTUQlYJsQ8m9iBCzeFkzYAdXzARIV/maSp7UWn32QMkFNFHPl//JY
4uDH+XbCEgm/OAbVITzrznPrS5+R+K9CH1SeRFC/wppdEv15SBWgNcewR1m4Y+5xInib89Gv8+So
g+RfMYyA1eoBhigo0IfaGkF8x26GAGDMoW8hXJULkpZKi+w8FnN2SAc0YqCkgDXiZoD8AXNy3dsB
X4GoogMh/lOUxNMKOLHDQaxDXGDlu9f21CW0rbNn9SfQ7om9lvp+SbzqLuiDn0XzDJSjvLILIiTh
9l+YM1vh231P4/ZedY59M6vS5w7VcvdxGzzTK8sf8R3qQX9yOyJI7jveL8mF4DMBMEkYnUV7bVqz
xTMyn6iexxrKrExfbR7dM3GitDO5klMUkoWWCE45Suyuamt7M1fXApWM3EN6tdOqLnpr5uRqs0Td
Jcid3Pkpw5Am3EDcyH/D+5ff9Wkz3mdmKG6Mmz6FAV9GgcXmGNrtx2iqgfVrgIIXq2Jt0qi4VL5s
sXDTVU/02v5qFW01ju/4D2kwfVjViBekZS/V9oeBU4ZNLf/H8OBo8OBRTmSgNn1tI7J5kWFeH5Ft
uREv+zzhJVP0pmU4V/59ZBT5IupnD7ZlOa8+LeIHH8/AqkybX2OuvNnKC45jVP7U1EKsIQM/NMT9
cx19e2yqtly3OKdLiZKcz1hninDtu/oPyyUOUFfD8B6L9qbMsUxHE6AyRDZdX4uVrjPONI/OGs+J
QnVd8M+04OwAOVnX4PKy8RoOVjGXr440B9T9BAjKWD4oy/E/mK/rzdjq+eCQU31wp+5f32DXjdq2
3WuZsFRUTQg+kEaCgQurnROrsnJXrbmhfjOedCtv8n/nlibylF/eNpXWuw7S9OhL/8tlpwkgIFyO
Ab/d7YSRYjP50Re9VT99ktK9EqBcBjijUNyaV19n8qb0QrP1huv9uiMXqhNpTrIP00+SeFsn6bHi
R4veGN2YfVzM34p9FMGzpD1GXRVc2D6cIZnS/BRY8X6IkbE6Xwl853NwLnLLWrmSgV+a5DscPIy9
nnnHLv7gtWFwaHm49nxjAfCvSpziRGELwkiOo/R7HMNv1Gj2JjNdPlHX13eB8NgXWeF7hOh1YQ3f
H1OrhQY2qPhPucrc+UGHj8WYfsPt2l/T3j1y/RkVjAFDD07JPiMl6LDzialgV5kAR0ir8onnUTIy
brhk/kl6XMngn2sW+lFU+/nRinxxLc42ktgiwL1y40RaPy0YztWGsD3ombZPY7JtRgh5toOicMgj
1tTQFF5GuI+e8dxsRBTqN9vLvJdoWrDwOwzkWLQ8v6Nc3W4RvW2uWbdo3egqYalA8xXKmgg5azxL
X90yAWcdVauxlc+6Gda1wxb3DHtCZ4dRhR7wpNBLweo3TvzY6cE+cJfizm7FXvGaeHl3ZrnMBsZB
5wJrTurvKq2n9svgWdgq0yEU4b4K2sLs+D0AnkrJRTyT7XcweMmxeI8n7dzjTJoMWZwoC49NraL0
ZlkiXkWlUMAwoJAYwJyLb9HEQuRDRiIGpBlN4yO3L35tqXLvpr4nsm6NE7kKjM6bshojDqaFLBj7
KnEzj1fcTCWRpvjD2mCfGspS7MYXnyX5a7qNrqJt0C5SbRpyguNq6bySBVWNqEhEeJEP9PjU+XYq
0qUE0JtKZ5PyKXAXwY4FFS2IudV2S238ddxk5XtGIzu3u+yaeZo9iBDUwNXuX5ezLL0a2aETsR3A
VDnN9JUl+MulL4EW1YVbj1slWvEexAMdAQuWAMrkect/8MNYOwEJxxDWDfVRtz6wDUq+yDAQdDsw
7c5r24qe7DCedtResf5K3buYuVUU+p+w2WJGdLWtTNNeInu+Fk3D8w/dbFNlxe2QXfF0QAfL9GS6
6nv0wnDt2E10xIpDATKt7QZSvcny1zqad200/3lDUuyG2ol38G4eitKnC7XAd5hg0CS0wv0hhXEH
mpaNTF4raAetOmLeehyVfmHjQgLGJDVc19pjqcf7kbsYiUgPh4ea8Xs5y56XYsW+Ad6TxCtAm6jY
x2W01QN1ZrKsTnzuj5GwcGGgLNnTN2DRDelNNO3wll0+5u5g3vbct3fM2cRTicLvWztG8AygFQLB
43ZDrrL5/wxBZJ/dy9Copzqu7jrarHop93Kh67Kc9SaPJpIp9o9z7bBVxv7NBZfOYIzgYAx6b6vu
0l1ZbVZwpDZk4baJ9dpkyT7gx71SIt1OTk+sA9Pq1mbVtIaSYtZjihkJgULtYhLOnNa0J13x5gMP
IVejl7Sjhnuesh2/4V1Y1O915J3tpNgMs3kVOUUstXhwkvIlcua/JFpeonn+znOHrRoLiP0iOU0E
OBXqIm9GVQCICWfcF1W1xeBEY2SGehlTsVlkzXMuCDB5fY9dLMRbNZyDpAFC1WJcyokIOc5HzL/K
LlOne51Op6KMv2IJwVzl1U3uBR+VnT+FtAue8ErA+avUPb3yF+5wD70LWQMBdtvbNJMtobUrJncf
9/Vn5nto6f1jja1FmHRDOHOjfEoilbvJ03G/VOXNlNtE/TAAEaYIvsaCXgM8kaJOjqyiH1gDbyBp
H4GePtpjhBrt/HU8mGzmkfyuuovwi5Mjgvd4Ngcj6otXgK3IRyZPm06ksiz7A+m2Td2ykPbwGue6
f45ifYEfvCffLZkBciasnHChIvGyDtkn3ot22OeohJxs99j4Hy2nPw+q/rK69t6bPHZieBCpOKFr
gWWsKW94Yf+DPb4Z4+zG9GTwAj950p2gCmWxP+KWRrVrsQpvpveC5SM9he9jJprL2IV/aPHZOvEG
GPD4fKjNGiFTFoI3i8OdS/J81p/N1d9niy21CsfRUb8dZRjraEHUUC5rXLTw1cizBA+wOAel3C/x
/E1gO38mvluufUFqt2y8fZsA+5WiyQ4T3vDRcZ4VTR9Oo7YcLAr8HRwx0JEeQw6Xv+CepTmlq/Sa
rjGBgOdrC7kuBqCaQxZ36I8zr7MKy1UYLafC9r1dHeudl6Qdbv/2i1DSl0fLtOZRvlau9Xes+y16
aNiOOLwHrg7OV6JIVBSO8GlYszzYjFNHLw7hhJCCem799Gx38tua5NkqaS+UFVGfaubtphqi3UGp
ue+yj5v1TVG3e79SGx+rpD8vO89iHyGdPcPR96zVH2jaDLWc0yQjOhYSPYBI7b2BeHnN6mY6Rjq8
kB2ja44/J3fmg2rnehWa5HHIbRIiWImp/qLjyO+uJVkw7HgTDJu4ts6VFR9TXtRcZ+BDQ/eBJaPu
bT09hm50jEKQ7n1dnGMY3Wu9YPND2H5Tsz1weXMec0h+RT1/hvFywWv8yd74UOIHW9H9kK1n0T2Z
3HqzXAps3IG1IHVIxAR93KFxEvMtl5ReocOuKECl3YYgNHuN4aDBeWwxPGMtI2DAxY31XFtTTFII
iKsm/g4yx6fb5Gp887HUUTBdYbZzPtj3wphNnFscEDvSWfW6vpLY8LRNRAo6LpW67zZj7T7NpI82
2oLkzHI6ZHGGW6F5AodCIIiPrpv8K5rOT/ZT47+A/flEUboH2P6OA/3bFdVfuCTcrPjXWyC7Un8w
1AYHGK8oIdHjWCSfS+m6FCl0pBL5i9dx/wzI8yWCrQGTGg53F0AJxAqzyRdCttx9oFq68W60+p0R
0b82ZLiZFToVoKAg7OItWwU+qDC/AXXR4zLnCir5ihwbmkIV96d4ok+vIw83ViGDdGNOQcecJWXx
DwfCH5IluubI+2wZAiptg6mHoSbNrbRs1AqY1aHVPlQT779JiWwD2HPT2i3dOXGGw8xrEJrZkW25
VG0LXb/6csCJGrRb48+/dje+TSUXpgpeCY/LVYDR8M14pvEeYYVZI3HZiOxcHAmw70lR/RNSEjQC
G5uCfXNm/zvh/MdF4GBZGWM0V1SPLfErxt8GDW6xi09L2ccuBppFDnGu+lczKHAXY7Wv2+JSe/ad
61L4CEz94rkB+mxNXNQHsDk2GCKMs+NqxlKPDfnoDvduK0OomxSMuhTN5d78NqeSXMDI+CN769PX
DGGQLTa2xenDdbiLylMFCgf/ckSvQ+We2tE+UcO2LdvlVkqIC5VCF+H1ycJ72TuYKdgFPlStB72v
AzmS4JxbCvdfM9Fon6uZYo/llomH8GVATW8VvLG4RmlU0XtCI94C+A3EJwKqHVBUTaE41MFPWce7
WZTZ2u/tF1GzwRLYNUNWUDCDkxMZt8O0xG953R3BeuxMIIirhKcBuslqMHGykVG3IeKP343rOhwI
+K39jovZL0a6mdO02YVWmWxNHXD84d4Ne4qCdOE/KdZ4DGr8/7hzulrINZIamQOsqZ3mK2Sm1y13
5tF+jdz2x8vm8TFOaVBqhuiWZQ1QDfhhvv1BMGA3D9Mh9Hv0dys+Ra2EB8XWBE4MpcjLfE70cq5h
kyIDA0P3FqBJ6dBsYnYdq7DI/yoSilYxAvwfzG3SSZrHoh388AOsyzsXbbIvMXWTTF6ZsaZAbYB5
WonllbYiqikr8Svy7skdxunGdZiAehuwlfZn+dyl9Wuv+YS8MbwRGaEVblLteiinB18HMMsgEHnB
8Eut2cdCXpFEhMPsiCRu87t2ek4iZaj6VJ13D03sGEHMjgJyAmII/5ISVSReqFsBOGh58dtkjfcp
gGefLPzKn9ojxV8Ul6JwtoUgJ5m/sdhk3T3Xn2ErnviPSVgR3VcGbjRxoHeC1jwb3hipP9+7HmNx
GywptL/yzYnGPwnKBMfpBPBFXgN1lfcDYgqHWHnuW5qqew/JjHVDu51E/m2rCWSxQ5YlY/Jn1ZIf
kxkkGFWKDYjGbjrqsHjTZfYeOKl5dPGn7roojQ9di0gcVDx6TjWRTp0hXjiGDpyrtH5TzgMvJMP7
1oImD2nwnpjdxaQ57OG0nfcUI0Y3LFjCg17c/tMaWMd0YJdE0LWrIeRWkHR8IHi7yRoF8w+3d9IN
KUGVNJIJKMuh20LmsshjNWKvO8KRcyaOgyElVWMCvlO9V+86RjR6qgac+5yBR6L99U0CMmGHNgja
ba7aL+XGCmXUfolTI2+J6bR7l1aYiSD78tw3wsLjJDHw1yUJy2L2JDICjSNHOLLlq8h6bHFL8N3h
8CMK553IgnOs2MZsFSvtd6hezhkEwXwIol6/N57pHjTf/SMFMAO9JKJ9csel2o8ehT9EzfHlRdld
hrGCzDnkRpShJ5f5/VKOVQMsOnQPEy71dJMCG+L3KSz8kBUyeTlehpobZTFD0Y/ofj6MkOr4xIJX
zFfDYzgM/+Ab/TBs8qe5vjrGGSu5ES/CyVms+hZAe7ytZL+PvfmPijq0lmx4k62knibGnThL9YZD
BFdug7V8ge5Gywo2xNYrXhioUaq7Ckeqfm7iWOBDAooxghnY6gB7T02CTqScW2m/yQv5XnRzvWez
nawBjzIB46ahKVZc9zttsOn9TlZrP01+ae3oTohVxSZw7QwvSBSjEg6ufhyZ5Fmac8tURSVvXOzx
29ghJS68uD/mXmU/UgrXbMKgg6L1H2dntls3knXpVynkdRHNIBlBstHVF2ceNMuyZd8QttPmPJPB
4en7Y/5AI3UkSMhCoS5cBTjMw2AMe6/1raiqP3OdJx27JWtpgKp741js1E2VzA9GkmLCzsrPJgbJ
lcqVj3ZOcamDfN1swN19DubxVif2pwCWOmkBGX7UQA/W2W4Q3ncGLVBbSHy2CWcgX9E8kDThnab8
CY2MmJlWj+eGs9mGHvIj+zhepY6SVBdbKNzSobjqK5U8SQTfFNo0Jx7buE1zDjVRbwpsQPkzLAS2
e7M+E7PqUN4n4Ys1o9vQoGAq5DCauKn+bORAMQrICEjePrgeC7bhtCAWe5o4wmUpuApu8PCOfHG0
pgSDSduftOg5hQ9pgGhN74Uuupu5Majoqfkb2kTMhDq+wX0Bn1nIH4GN5Wr07flkjznFBi5Z8b7C
qXKtsh7VtveUmrHcuHR990OAOTcwRtiOxTDs8lkT7RhG3FBnx+J0r6B/A1pUJWUlTAHbqmgfszb/
hgB4vgYn8LlCCbaxZhcYoIMnPBNm+mRTM9mNXhffATcwt0ODR6hCmXfIXCx1buyDdwpQjzjS+SHB
em1RkwNF1U7wJ9wGf2+EcAwpffyuscPcuA5Oy3a5jGDruAlHyBrs6PzUfUYMW8QfDRsvfFM8m3n7
ieLLJ9cmdreWem80eQ1YKOnJS6ES4BQKtFEA2jRMRwpUZs3F0b6xXC1uRG/Ck44FXgIDnHxbZkej
cdOD2XIG9CFWoqTngNi7EztXPhh6TaM5oXXUDHsqkn8FCfdb1r0KEgfHijTAMRtFE9iy/iEvkisP
LmQe0u9WSWwgUGDbo4ZMPGWg8NFE1acwlFDNBGdhjAb9fWvLBzbtdAttmaR1lNn8exeRKyeKeXio
quyQgcFY20lyNINi4iBkI50CiXb2sKGvO4mVb6nErZUyKScLegEH29H2VppdwB/1fY7heJvbC7Ks
z8ADq/4LSUfT9bDEjcZlptdVHHwaW4/gHROS6rTIEOakWxYbi95KjWuiSYiHYuf0NmxyHSrIju+z
J85nS2F0MTImxpeRHY1TvCivJruR+0XswMEJHPlcPcCdadAYouFBnv9IwBF34kY4K+ogxB7kJBIH
LlJsDlzAp3uWIODEnPPUSDIE3bnGt5qTxqy99qPuF7Sj8lDWYbGug+SnaHV9MHyDaEFwRDeW7Zjr
zioIUZPxox1idg8DcmiUV+pvmWt8RRwqz/hl04OBZgLSu0Uh1otzADIDAQQ0mvhzbyS0sshaHzoW
l6YM3ScxcY7J4aKNqZrXSUM5NeTseTVHmnSPBBeKrF3eyGT3ZFaN1dg+xnRRn13ViF2En3ZDVMR0
hRUdD4tFHlbpQ6Aaktl6Qtjj/OgKw30G0PS74j5y4FQWH9F+mEeh8TbRpa1vuxjwNZQ43KG5RTMN
tTzyGtpm+msycB/aYzByrzSn0J+YLXVNx85CQFHUDWhFL7W5cComnwpl8C0yPfFJBWgUOb26kUaB
waUafIT4YheAv+i/E0Pha/dEv8Gmlx4qAOzaNUikj9trr+j9YIOTE29k7yuitRxKc4kS9iPXEhIn
gXfce2HGS7cwtXC5XZJK+1Y9e01n3I+D3X2vvGTa8Uzp51ETkReZXXdvlKk61XNDnG/goqBORqid
K8s06JIVNpfwxMqak2tMf1oErh3BdXdYyCdSDFqsvejty+Fn2eA+rWTEhpB34PRJ2nPv/HYEwmf7
zbPOPf52W+CkIZYMMbFRcfaz25yYVqyOK8dZKmoR6QOUjiEfzwXHHlBVawuIxFVec5WWWL1uvFj9
Rofo7SJQpo+lqbg3eKDEwyayrvOgh3zOaSJMsDorzp6bYTbkto7iX/1Y/ZLImI+R7SFK7bS+F61x
TQmtv49NqkOqkNjZ3T7f2SnHWaR6wJ5wxkSFX1PebyVIcwAmfq1Hqr+h/YUJB4lEhvPeRAl3oIYU
HviIdLjraNWuOQZzhofltaunAcjnkEmSD93gUOWh2kEx47PUNnXZNGg7cBbyeaI7/xW1TX6NnIlb
r+GXuMnQfRyzwYuPXQMDRTVxfGig/WA3DcIFtAae6dlLG+OsybC5H7oK4z+ef1xhLCmYpBkNlHo0
VneOFSn4Oda0H0pt3kuDhM6AGXQjKVWue+yKvOjhrKtenyvpRj86yQcZ1jRciGadbueegSk3Zeap
czUk/dm0MRCHNAEJqKAgW5YQb1dlz/WZ1MbijjAbLt8TJfzKQ6PTKaLdxxImNaAJdRyjFj7CFIY/
ka7Gx8EOn0aCsY6KLKSHlkztXTdzbaLNyU9oTrRHLHe8MoaQk54eqW1kZR7tmQLUumQoOOq0lE6t
ZBKLrmE4507d3C6yaKzxCB9drgku/efbsCsAZVtuE21TUnwCFMqpd5f5qFgCJ5TnilnIWmvI8dTj
WtwG0KdOiRfr676z7hWa2PU8WBXXX2QkAogTpxDk4KNpOVtpOXIX0eum32C3yMY7xDC17ULj68kz
gvyb6zMe2XgVcP7fxINEsiADoFnQU9FdO/zuq8jw1FmZ2joDR2E7CU3O+nme4U7BTDBTPxHo96qy
t80biHywEg1kBmdBfuC6t6HQmVQst0Nh2V9cFKF3VifivRSzs8UxBwDC4yCwbjlJHbuJ7vIK6r55
aBCB643O0AOvYLoqb8+t1AE3nrkhn2hLRpEh0DZWLV9bkkBQRcfvX7ls6IRWYDhqaapldPZHBLw1
KlEJkQenaZEeVI3mgk2xNLo9x4hx9+8ktGuXZMLwxAUIRGG8tVJx/W/iP6Y0SPF6z9K8yhMJBR53
G0bCxuG2BhEeLRzGTyUJf07mb0iW3XTXQnC1d9G4tHtdW06c4EvhPrJgK5ycAnBMnq2S1ip/uGD3
DkKhI+1n4/tgmMYZ7km9sbQiVGSpv8JJFgEi+DDEe1q7JcIRYpqofYJXAwRAjUEoYlhdsDymg0Kw
q6JD1M76z6qnWOPbLFgFUuArTjdPIxS+R9e2PhdT9WdF0vauZwNO+EyR6VByoTke74nFYZFqqmwr
8v4K9THr+XIUKciWQ5lchGvDocME3mURS2KxrGOZUB9HWRTxd8xlh0AnYCenm+Gu0Rgfp0WubNgZ
efKOH6/d2Em3GVfGQ+njAik1qIGsPxv2OMDAl0TH0vGDu0UrgTPKz9kfj3VfYY+ms3IjiN3yek3R
JcUZF9tdcWxF8zWfDXGG3oATpzQZ2obiBrzyQQwtp1ujwnBEjg/Hd9dBixGJlqjBz2ng0N3pOFOu
iqL/RMPwFqAeB7rYQEiDOeLMW2O9J1KJgk6+iur8e1pi35aVZe4jeg6TbVwjd9OrgmOj44w3FAk5
e9nWsxc5OxvtkOeC4k7ac97DGy5D8/bfpJZ05QBfkhZ6ji14Lp9qJB8jlIkSLNlGJ+2vxii+tHK4
jit2ozmFPFyQ5UYQTSpOBAOyO0WurukazfDG/vjX//q//+fn+L/DX+VdmU3Utv5V9PldGRdd+58/
5B//qv7nfz3++Z8/lOu4vmN6nistU5lwRAX//8/vDzGb/X/+EP9mKZID6oCEBdVKr6cF8nymAicL
qs4JmXLvj6beGE2YEhu7b5umMM2Xo/UaBcaQyvgUOiKCIiwSr9jHNrvrihWl/9yYY/T4/pBvPaCw
bCEElWuG9V4OWec9hLsqTk6cNgzCQKgJeAtiyv+R1i4A2fdHc994QItuEzudb3Hscl6ONlYhktsq
T1DO4AWy7FIdVc0uk+POvqJdOP85NYn16f1B/TcGtaWNdotP3pL+xSNiKREYXbL41HsYv2k4B+vG
pulakdyztQDKoMYPvV8BLerjJGR6fn/4t35h+tHK8n3luspffpO/TSFnTCRxa82ARcBuSfSJrC3p
is6jAN65f3+ot35ehzwfi5WdDt3lUDlq0dCIy/hk5xBsheE71I1xl8gx/uSGKM7clNDg98cUbz2f
5LF4qT5DetbL5wOYjzKkM5KTjhKv3reWBGGHeBgx/FaZqfyCHjv8bmGfAb2WLl4ouxNkTlF6O9dD
bP2ktg7Eu+FW7a5agQuFs3niff/gn7lMrcsvWXHPAmtiUwO0llnyt9eQjCM1ApEB8fdVty2HhG58
FdELyXE5+bZ0t4pstEPN9rOZMO6vZj1iMvK5yXJOQaY1FnKTAwTZvf8Pe+ud/fU5WI7pSxacl/8u
C/ehO4djcooRHX+BVhRfNf4oq1XXVrO4iSJVIIIgRrX7YLF588V50vFdx7KUY1v2y5E1ySW0qj3U
8IVNMrlb0SUyxWmQPY3MtKZBZcr8nBocm0ssdojYTaIKnPyzLXHp4HrhKuVQKjeysv9gnbicU1II
GGfsN0JIYTK1Xv7TRmc0CBfvcMgWWh7rEE6yEMizBP2Q0/u///JX/X1eLENZTFzPs5DPse6+HGoY
xrA3p6Y4TW0FMBNZy6nKMcT4k91uKYnqg1fSsi1i9/j+wG89o718p5wjbJc5+XJgCmlzIkVVkALZ
WOdC6nGTZFrsPE+LD77Ry31leUZbKtunBQyKwbuYY04nrL63AvpETWqhsSLDNMgsrnvmNPxs3dLp
1u8/m/XWw+F4lbbJIu955sXDodOAh1zZ+amkzkWp2slpMCP895B8Uf8E5IWklfgrq9bfIBvgJ84S
EVznUIoRUuX1tMB3VPG7Ant+PelekQoYOyUJ0ZEg+7DNcNuFJEXubBzi5QYroboh3Mb5TvWYdcZy
c/83e4H3YLmQpd9/uLd+Tb4ai2/VpeLqLv//31aSkpoR97k+P8XCU9w3ZU5x1ggPUPSBfNgdDvf3
B7zcwJbXJ4XDL8UrdNipXw6Irr/Imb/5qW2owjRD1JznIbOOhLNS9veM78HQwN+lh78tGtJ43h/9
cuH8a3RXETKGYcdhqr4cPQjifiidhMlTZfJ7Z2LiwImTynLz/jjL33P5ISoFH91mlzaVe7Ec9chy
uM7zlImFTZMoq6iJzrMvm2Npj363wrGpP9eEO5gfDPzGXMXLSX+VncH3/csHtEZZOGXOXKWL0jtr
alaEPcVGZ1FlL6jCbf/pc7KusbD5gKc4CYmLtU0Rh5IVkUpO4Bu9h1iQFXTMitYgDbTokjvPJRdd
C0GR5Z+OqzzleZy7MOJbEGZfvkeckolwmiA4mnA6dtUUYY1MSoM6uvrcedy5PHP+aB14/U6hInMk
WA4/JsvsxeIaA7NTugkhuvsZAyO63I5xVqwKOQe3QcPOFna1/8H79MzlUV5Opf/ZOkzTZsKyxL58
1NGaY494vuQ01AL/TBxOe7ph2WYIyFt1CYrYwJvBb2vb+pfhNRp3NsXCaZSfaE3PR2duqMgPhNvA
pceWkgr/gVKmD3hMFR0uAUUCfYnu8qYpm/YW3xKJhKaCniLC+DEzo+wRvZ5z8Alz3oKjmk+FUzQ/
EogV26GdpjM3F2oLi6K0zadvWHSTtauDG2nCt8IyfXIkdgyKOc56jsG45CbN7WbS9krkKFvmkgAa
0TTWhq4ildCGeOSxm4Jjk7f6kMKn2NhzXd+ji4grEMkTlDzlUeKC0I2vNGywgbhuXj2VHh2mkKvT
KrSiNMa9axm/PKpYK6+uNAK0jJs1UW0rUVFu5JbsnoI+ZOGFOrg2l46LS4DTEyad4gmBUfpD+lGC
is/V0ykuFFVY6J/FbpQZHX0TLwnd6xhM9yC5d+vW5kduB444Rlo9DQhUqD0BZu+62MRaMExHKtT1
E+Zrcd1PNSP6YXmMq6bHkDB7M5TbrNopM/gdgv68nrjzEh/tBg9gjwikIIUH9bEAUe9qe/6NP4fk
d769a3KnWEQTmc1rY46AUxsh6vxE5Y/WONaPPQTQ82CL8fs09PlmkjnOnKQbfkQzyQRcMSr8Em3G
YsHUgMjbrQGKE0UIlueYpcmwGcC7bUwz764I3y4JOp3pOA8x9oWqCPTeyWOTXEjY/lT+ZHznVuQP
Nzbpbr5y3FWPrY2ijRzRyhQeygoHG3Hc9g8lQlYi1ikextL5jRFZHL0xkhAC8vyEzi7YoxKj+paR
QysT++gE0l/r3CSRQUzFj6ppm+cc18mKfK4MJgBkHy+HDh7JDiIJnaxVFS8I44ygcgrA6QOdTLB8
FYmFB0KOfiH84i6/IFpcNsZVPFEU8ouhglin66PWhvcT/IXTr+a8y7GNVf1wFdJyeTJIUdz4OcDb
jBjpJd7NJRdHePWWFX24r0qnPiEAI9XSqPUNQfHBVnTN98lsINE0lYdSgC5P33A74GKBgCqdw6OT
gcMWfTqstJsXt3yGeu+1PWoJ0zQJnSwRZddecZvZ+XjbBBEtVpyE+YovorzVI+glJEFLhphD+EYG
dJhmj96aVJHZaCxE8CSM47s3zO6XpsOyTsNh/oz8pKFcShtLZHI8lK2OT/ibvrde+9NpQemrKAtP
kibHnTVgG3LJgLmzQ8e8IUHqJ7ejz+SgFntMH/ER2GC/wy9OJgYLQU19ttVro57iE94XY10W+aL1
NcOfqQZCZlfkD/RB0XGjGr7B4WwfgDckUNecBgo6pB/Ig110dgI0VIacl+QG5ANksGLP62AghYKV
LuptggLDJ4eAgm0+Yg0Mwup7jEqKIrenx13rUEouk6i/SgK8vXBzMkLPrQ5whhk/JS1Kwrmv6QgY
drIZkym4oeQ1/FD+gJ1HAvHeGuCNNlpMGJgS4oU8HRjQmQlprtIETyqklDvuYRg2QAMoGistOR/Q
t3ZO1/6C8pLcOXmCeNZHBlhU9pfGC8SPuUiD2yiPA9wCpjgrb0G66cR9dhF/rP0ww5fkoeLHn7iJ
JPJOnKlLgLSQ16paulChTVgPWvQ9FpUaMzQRV4XDX2L4aUUuewjGv6yS21mQxxXWTbq18N2zSaXa
27YaV6amEvLQCz2cgHk3u8gmx8cvS3uHwA2xH/EcG0lPmD+ix5qSGlzXwr8XbX3v5lOAnSgkBN2M
HkAs0/YxDKN7KKpQbtvWK/+EO2o/9C6z0xoICOEAkKxrw3C2tWfYZKEsn6EAFvotHIZ+DXDWvwo7
SmPkDxVX2hMo8gSEK1ITO+4vwMKJKX4qizYQK6p/0c7t6KsrimMHaO7Y6bCW7foR9GE+qHhjw7o5
6LbvNu0cOOexZ5I4c9SeKoFW2wYoulVqnHfG0A4r0+7iA4Vu+1D1hrcxABycsg5T72SX2VUrBK4N
AlGODQEwm1m3pFHlYuCP4w8+5+UdMa3msWn3FRofVHW+98WxTaQ1GeqDCnMbjYnMfHSGxbpSVvMm
dqf2oVjgVk1tW7vAy5ODqkZQqSCNHjkuVhuUAuk6jsMEGngylAC60fiuKUo6JJID9pp9G8UWdfjd
UMYgXuLSrhBvlKS4JuZw49WUuUZsJlu6BARrUCbbCocqQK6pwU01JCkDn/OSH20dfLG0HV3rt5wr
RNYRfgAbvApa4Em1u4EMrSedJGolUNitfWkA05DQaZoJ1AsCT/PrJCbx3OCM2kKeexSdLhCEpJ+Z
4jHOtbT75NltfDQrI9spXFJ3JMaX28CZs53foaKtazRtUTx694JKyVXc6uTByUX73EH8RS4UTydq
QyJYVWLwD1qGVbWF/oxrYTDjPUVFMlYNDP6gY8MTtiP3VCq7eOZsaD1TBIUxMdgBInh3HKK72B2i
LyomHlf2zbSBKMA6QXds04xNtkUq1ezzxIf+k/djcKN8+uJOZk8bQcITNWL9CVdQfR0TMbml64Ua
hk32PM6F3lRq8laaQioLK482FqN9GOAjHfJg0LyhhWBXW9I5e91s/emMxGz2pi52wVSPe0q6zheC
Krj8CTPaJdwU9s7UB8dQR3hM0DLhUUgxuptjC/Wvr7HlrurI9zaqBdrnxa7GkdQ3936LXoPDobgz
gBuc5xCzjAIot4OZ5tP9JqiFXb7fYpAXW7Iwq3MyGB6J7Wl3jFpzuCOOg1MKLM3NOHsEhc+1taLN
aK0dbAsPkYG3UkaJcWjTYDp4Fu2J3BqmrTmg4ldGU62Iv0AYyh3jljJEcW3klXE32MBtNK2y1TwW
/QZBq70ynTk/5rFyzi45b8iRJa7I3kyOiQnd07MQNBUCY3tqLOanzhq/VOGiJO7z/Ji6EB2bkeNP
pZW/KX3HeVST5J/mByWwC1tuPa+v9xBlcM/ROFzb1vyls4Z5BbBnseQAaNomE0kFYZJ3t84Ay9il
+bxNW9wnahY+CvHYOs11pRAt46Fu4DruWQO656Zy0DTh2keEaXU738yc+6DO0w0YsupRw8/YZvVo
7mobeWrX0iepNUJYqzAJQMua8OCkpX4SHv2MnC6xRZxqqNddWA2EFhV8ccQmbV0QyxVtCDFBlaGh
rZvUfta6JSEtgecDv1nRbRwCvQP8HZ2ouRDX0pPunY7IvbKAbrfE07bVpRw2pbDbB4vjxnWaWd7d
UA3RmYWAHibfAHXDpR9ZC2J0fR1+VzG758rKnOAaLrvLsap9ouKBe4sou2Df0MLYRQNiKBQr8pA3
IgYfbuijW8Wa/q/l9cRp165JRODMgjP31icNheqWOa33w+RVV9DZmRzuhFIWou62MHH3+XSAD6GB
CWnrlVH4BTlNzNdkSmQ6BIMnaAKuhNnh/MJSvM2sqNz1ioqiOSPoWI3kLOK04fF9mQSIoPR0TQXK
uZX4xdE/uWzyc2uSZFb4X1lQAyR/I92d2lLlcSgtYpkqrqiTh6hrcXgt7j1svQOHjkgiBjbyRB2E
MaOEzTNnxQkMsBiR4k8pUeKrkHh2FDdRc1U7JGPLYWTdcibQC9GkoTxKNZAmAH5iDWfdvI2tAhUC
MrBPwor9JXarGw814IhTmsJh06QC7VWTGgcPx9N3ILzDJks7Qs+7NLuejdne0PQsN51E76tkSVKo
yNXjiPztNAR1s6PxG++gjSAtwU/dt+ArOFJ5Zy+DljHJqcB7ASEmnROyyMi9WTs6b39nTdefPPjZ
W6Uj89HAWlezRd0aVeQdgtztvyvk0JsBz9IuIJuedmZApz9uIP0AkG0P0+Ij5Mbwq8x9tff6LoA0
Hkny2QA9DSwZG+iBRG4MmhiTkYJ+vqxkflfOn9igrU+1EekvQ84OD6JhuHOa0LilmddEm9nkNqjN
4q6bY42oPCO4qKzca6Ob8qdQK+swIVFgHUKaIECh7cdBVfdGZyh2RzLNJzi+a6XKW1woZKqXbYIo
jOiTOyD3xJAQ+LyKVe+tuyzj2hiEKBHgdW1Ey12xxHH+k+sTYCEEF4/IdLiZaOi9sYN0w4+HHJAL
kPTBaBZkTgepsCjMZzDiznxwCx9ga6SRbvr0hmQKlO79AsjrOo+jJHUISQHUBgx8URVAc+tAm8b8
XieTj8nSRuABQsPbKU644QfVltdlZdoeruVJX5qOZV8WQK0gnVi+k+i0NH/ZFBrroEnV2IUZFK6U
Ngj9BZI6Khcr5PuP+bo8Sc1jaVdCc6P0cVnQ9v0s9ZPRiE9m5br3Ya3L6xJe75cGaRlCMafYvT/e
Wz8r5SSFREt6lCEvGivIDJ0ErEB8wpsW7s2qKJ+9bjBu4r6jDfz+WGIpGF1Wdihgma5JP8+z5EUx
si89pDXEc5x8X0bzejI4K+fE219HdWIek7aJbzkMz/Cipgzc/cAX0Q9+90Ez6XVZi0qsIyhvU+IG
NXxR1jJdp0/aJCbrehgTwqNLeqaDoqHFkuqjTZq1Nf9qcoGj6f3nd954fIe+MFYVYTnoxl4WtjjU
zy5LW3rCE9H/DBCTb5rONa7+i1GwotCQci1aFBejzNpsMs4LKQA0Le6VHLxrUFvN/v1R3niXPrJI
cMueK1DY2MvE+lsd3RiRKRQBgqJ41ATDBJpwHA+2mI3odSX97hekjgiiBNB4JOX+bdmF9Qfz6fXc
9R3foxEtHMF/zYtaLM4DSrHlaByjbEgeZ0Qua19wBuMS8lH5Vb4uSmIikWrpPXqm7TkXY1X9kvVQ
ZdlpUH5bs7aHqMuNSZqADYFhz5ucNHeidVotnzvq61dz1yhsyUym/OSZSeacosCV4xr9nfiBvqpC
KN5gXB5mvL3whcJvFYX6Elmviy9WeBFqoICv5FwTiPMjy5IZj4kZAtLv2NQqSCEWCSgNzM9dXjgV
FBcn8n9azHtw95mshrMV1T5NN1eN1nYJ6P0a+wnHT/A8fnwGMqHVKmGS33m9QTpVAdp2HNL5Sxg5
A1mISVQbG5TdKj2QJQhTAM/Lw8TO8LXum/pzYIbjL1Scbce9F341IE4oFu/PMfV6Gabr7thKsMFT
dbcvFqekdhVJgQ2GtbFqvkBh6KZDKB3rodG1/EFAi3BXIsbEv+1UF0N8CKuGhBY6IdMuKAt9I7jn
Fxt/yOdnbdwHEVmNqI8s4A0ceolU2iBjDtgYufBDIjZrDz36AGSMkIegO3tEnOIDDN0rFAg2F6Wu
42xoND4yUY8zHoHDqhmydV2q2Dx4UTPE1yItF294gBpvO6RtnXEHTdoYowAOhxWFKCywVaXKjGJH
1f520LhSw2Qm9KuQA3m+DhIDkjCxnRZ5ebLFu0hhFdV+J/xZbJIG13uM2fXYqkp9E0rmNx7VOfAf
LDz1OpdmQ/LzlOQN5TH0x5u0hZHYMXHCFY2bOj5wqaYfA4tcxutiAPtDpi3JXpuqaQjzKjyybYkw
jvgRiD2uP3ilrz5ZdBzQa62lU8QO517sACIYTJ61UscWG8+J2rneIxtFkjzXyQfr4Ku+Gz1x5Qq0
Y1LSIr7cSQX/DCK6LOLtS1SzIiozaA7RBOO8rw85wcDbxkWY6ZUk2eDbNz940ldz96/hl56UtJTH
WvxyfYSWX1F8Y3hf/MbL496Y2YztOpi4OfRts5vzKdmnSfrBurz8tS+2WIYFmesrX2JSZ1N/Oayf
NajsFIlGTV9gvFy4pmmDJ5Es7PAmBhPJF0Oy0AeniFenFntphy06BMF/kLC8HNVoNJ9wp91jyG1t
1/ItfiLItluLUEZb03XrD9r+bzwlZU7EBYquiuPKiz0OG50dl+nkHmMKKUdlGRhr/UQdU9WMX8x+
cO+h4BvH95ej11uejerJhKDAFu7xrMv+/rctzxYEeYWTY0OIoRSP+Fm1P8AAT82pRtVa3judOfZH
l5tBcaWSnJw+tnxJwI+Xx8k/PUss/5ZF9iFd32Q7uvjFR7u0G/ytcK6DHrZB27pSIRo3vPKDCfXq
0MJJTVGGFHgMls7jxU9NjK2KET+Ko5wqwm1ieCS0rQMijv7pbn4x0MXMJV4mXVg/1tEtaDgZbjTt
bdlP6yAurQ/e5Otv03YcgYKAw4ipuFe8fJGyDwzc+U23zJx8bQKj3Phq0kcoJ/SrXS86+IMe7jUk
gw9e2+v1DxKpzc8pTW4yHDVfjozGXaeFkeA994gMALBGu+xIb5tqkk09tfrgOxGv3x6rn5Cukjbt
f8u6OLZoEau0IMX9WDYdxXyJZQevfj1U3/hK2AZYicBsDlhWOHKkobvNZlkRQY8HrN6Cyuw/m0NB
zAthbd1wTDhufnr/o3rrB7GoTXLfWvQtallZ/vZNMfeyDBVjc0xxdNJR1U7UABLG8gm3yGryf7wq
2xKvg01XGz4ifpCXw03+hEkGectRFah96U+Nu6jPKIbJtgC/YU47jZNi13LJ/C8elJfAu7dYk1i9
LkZWRRHMfdsds8botr0YnAO18nELt8r7YOd7Y3pLLpE8IYU8zsYXF5wCx1M+ZmZ7rOH8dIgkE+N7
h9n8u6KEiqfWqdiUoiDahVKLj3b4Nwb3eEi2XomEiKvBy+dE8V4H2DrNY0Sezda0epjprrJwYprV
WpRZsjXRo2zhaBqH96fSX8KAl3sfazJhJliA6DFxxng5dCBSY+rnzj/ijjDKNTAEZ3gSWZY+Yp31
vmFboJAxEWItifTuYYUk0LlOUacA7zWxH0R0HRvnJu3wiMSEWK2altyatUhqPVFQG3FwdIjbqKyW
oCyyzncI7Sat7oPN9PUvSIHZQztH0hKrrrj4JNoswQw8iwAvDXqwdeR6w++RuCZKSIRL3uo5kF9C
fP1q42ArVf/4C3E4LqEoNn3GFv7lF0IdvwAEQLAN2cbOTncj+P58mm4n1ofHxQpDH6Mc3Gpfj/Y0
bN5/h28/OzcsLnS+ycL18hWWlhW4iMKCYyLTCcGm760b3Pg7bPn92uaWznmcDJrZNKaPaj6vzxTL
z/7/h1YXO6qZdEgdCg+HTAusX9TBo50uPq7Gzzdd06U7e8DU//7jvj430Sml6ML92eNjtS5eNbTZ
CGm76R1HA9mmkff5AZKQwSUEhbwVV+YHm/lb4/mCW+wyGpfmi5/Xd8MYXYDLeHqmUovmQGAOo0oL
Zicx5ucoX3wz//wZfSUEcinWJP/y5gyGyo6MJHCPzhS5DbLUyp/oRQTNn6YoPKrQSQvq5x+PuYyI
fpGjC8vtxWLrEijWjCgDEC1l+jdlku6rpq/26GV9eO1OWdRs3x/QYV5eLD0KySuNRQ7AqKYuvhrl
GAlnPx9Wj9WZew5myZ+ArbOv74/yxhRV/IQM4frEX19+Hf1IWyQ0Le9I+9K/yqPyYWSubtDd/C5L
WlNqHKxv7w/5en92OPUpi6sa9yUO2y8/yATAoqpjTx09hfE6Jcz8s9WGxVEW7Or//K25nDGpK/E1
MEWXxeFvZ4EAA6458tzHFp7dIcx0fMW5AxgwFqQVMI32/v1n++sff/HW+BBMR7omqx0jvhyQrJg0
kmPrHCcNm3eXOm437yvHG7BDkwHsbM2ZriCJS55uP8de83Psp9RfL5ZYpFi0j0uY6q4Mtz1UK7zD
cPfGVZB02f2Us77vwfDBkpN2Pj1mHKMechNYxw+agMTDCCejiwCB0IdHNbFFwxNOMTbmyioBptaZ
+7WhZXglCEEJ93lZAVFz6jwjl2Gs6IhaRvwcVtl/cUJ1gDChs6E8y5S+dLE0E211L/DkMaLzAJa0
RZMyUI5aTOvJR2W1N5Z7T5quwEPKS1fOxUnFbclvxsKiCE8nCjR3QuNsxyoJ12YeBbfUYCl8TKFY
Mpl7q2k/mG9vzG3qNmicMZTRUrjUqQPRd5NIpB40Tp/c87qojqmNbVx5afKBjeSNhZehlusxsmPb
UhcPmmZjVhtl5B1TI+3uhoB9l4AhWX3nXdDuR6b1wTaOMeL1koR62+FSzu+6KMhfTu5UhtjqbYJu
7co80Yn/s0ztz/+Ps/PokVTptugvQsIEAUwzSVtZWb7dBLXFexfw69+i36Qrq1Sp+12p76jVJBCE
OWfvtSPVEcHQPjd9QoqTeoE5+in0zEOhtSCKo+xQVHWxpiL+g2xketgWfEUj8mwUVi2coWA2Hlmg
vJ0YSQvNciAjbUs4hBwoiUHlP/d68K0qVLkC6I2bLdI0X0Qk/s0CCNgYmrafhZVOo9CCloxmMG6L
8q635tTXreJgjv0NTP1Hr4XmlLfHaYDRno3l106HgIz2dFMZOQQe0vqqVtv3kPf8KMSFX5glrnfy
DsGvuQ90rajiN0TczfKhlWpPdUluVJSDvxQu/CQlj6M5AHzJSVYYXQkQuQp3IwktzUh+g45LrGzl
SmHDzHLtVEoNwvhT17k7E8zoaqIPDjAzO7egBQsWzB4cg2BrD4JrEyekcIxF8durq99V293BNrqR
mI1Xuo1Shi5wZZa70NV+ibmluz5pfu0V9UaWAX6J9OjlafSSEwBn0TD1jP5lKIuOpJaWTkn1iSYi
uV2Zd/SQDxiR+zAzO5AsD+RKJ5eTKe734NaHCsIl6UAH2J4NP1d/goT4SFP3qZPIFTGeomRau5qN
+qbxizq7pwG4cSM2fXVkrZTIXtpZPi29ZR7dGXvwbdYirBLZRncjIkCtp6jRiA+lzWol4tYqOlQb
SJHhthOt1eo3/UhRO8u/aA7Mp7T4nWfFDer2w9xRkDKakc25dbSy7L5I9NTHcbhjQ0vdUU9/tl2z
zfrkHs7AqS0XBlbw3RHJ5xR7uBU0X2CR+/SLb4Vynirg0ms9in7EESCuMdzrLghEok9+jXp/o0fm
92ZyM9BE4T4t5/vcYiHxum5JbgTWjptSQFLqRPhplES2uU39IGVw3xAR7Qyu74T6bU2492pQdLQT
wZkiTuEjkfm9wetxSIjuGvFHg+kwIAApshQK3ynMB8hhGq5GKqhiCSvSPkX0RJsp+7RM7XJUP7qQ
sHobwo4Iz+2ItsB1AOo5awr3z67m3jZRSfzH9FguwpsKypEzDVuPfBXTNnaDY95qWgzhkPCOIR63
UyeRG3WHHH+GFxVfallsEs3jFFsDXw02k0Hm7hztk7x9sDLn3IDOYpQQRR3vOmkec8TVM+lY/BtP
LDng8DxzH5TDmRDBn1E2vxgg6IasQGFJjjORh7UFHzgm5ASODtueL6oHplxEh4hUUjjBftTnN0Gv
/bBIYEIn256Tqr81GEYru7XXSRf7ttbTSVFnOzeOVW+hRQXrb2jDN0TIWzchfNFq76cM7a03Endb
7UeaKfRcvzSieZ7C/mREOsbszMGRomS7Lj0+FEc70k18gIez0ngsGNt2qdts0KC9kAJ/drTi0+Bm
j9huD60Js3GwAHln9sOoYRoL9SUH58ZJbFS01e/RQxZcm+oprdRNPGd7EdsvlNx3bb28DulutKDb
qc48U/t7mYPkHufILgmiDbML4ZTlI3owYIjVT6GpeO2ZwVf83Wu9rvdlMUMvjMY1WsN5hYI2WHcE
IBHDGXDMZLagNHQOPWKP4BP6wpEjtnvkAKVlP0XaSLwboG+AmNrGtCLCo5qe5Jb5ay7zH6qXt6rq
v3flcGR74q7oz0RMrSCGSSJzYxupCjBRm6CpNN03rr5xuUX8t8R+VY+N5KRllW6zbsfoCbzJXdeY
L4YafK1ZQBAaxMFsX+nunxBCJ8naO4KYwGklIKx70njXemOfiMb7iedlQegNLwJOXusuEgoSKDIY
+qvBpUIqw3PegJAo6EzY1RmqzgPv/lST37GmAguLoCL7D3o7Pq75WzWIh1zoEcdd6x7LobNSZJ7E
M+D+DBaCNbfUqwy0vIIJ0Iz3ELV1dmf6eoC76TrRwejE7eignTMyntZITDTICaxoVRjdIrjIuFx2
AxJernhvB8ud5bpM4nHladFeGO22dZZeXBQdBjymvEWfwv6hnhdovtv4pbTv9ZxEKoOwGnIv1dFM
TKoK5Y0Vtc+pcL+4YXUggbNb26E8DSPSUCvcynKk9ZGzdRz9vIUDW40H0Zl+HZQPltHwmPs1Rsqj
RBJaFNTH7OYbr/eJGKYFz+oeSvEXO8ocox2jPoYE77k3xZx8g+lhQgR0fmC1nxnM+h9Xy06Dkf+2
Z5BNXjNsoWX6LvXH0R6+qJHjV4sQWU/6n9Cz8tOUMp1PRrDV5+EwNOOZ7NO7tJ5uYnd2VkNNyyvt
51+GS4x2b1PhJzr8Jll6jV0GqjIdAIDYx2KiqJiF5TGfg1UWyB+g6L57uuXbA8IwMODQyaM9xh40
fmSFi9n6GxqJTWMAQwxv8TkpXXDx3qlP8k+eaxCzlT1XE/moc0Mvp49RTKcVq/jQ3GaC0Aa6dySk
9VAwiz961jPblLaA5RZ0xD079wERR3VcLHdQMczbU6j/IRXn11joP6yqQ7an4VuTi78dBbkQ+06V
/uRAQCXtyw/q/tzRaaMekbLYzeobWltQKuV0T2WL2kyGTj7NN7EBx7EQguCRMPoaWdYLEUpbpDyb
ooLkMSltn8zGRkkN1RWzO9nDj7PWPpjOeOQg9lRnEbJ4CbiuQIjOWWmFx9WfXO1suhWrpPjdIb4v
8uJ+olvMXW66Wv5BrXszjYCF2vR+HORBn2qitwEfhy90pO+AkSK6d8nG8dpNMpNn72ggr7ueIIpm
R0Xw0YqnLUbeszvOvuKb0TrrmeQ9CLMiugUajNUHr4wR3NXa9DlR+DmCdEdw5yfs9A8qS+4D4W4T
Z2IU9neTAH8vna9e2u2xDu1axzhT3Dg7k7y1m/6cNuYWlC6hYlH2Z8iaX+k4PDf5dBJTcVcRdUgA
tVhbRngus2ANl54jSCwgcwTPmBDuc3L/krQ8kcbk53lwNxANhf8g4VnOfHyKoBeFsWYiK1NnG9Tt
i4T13Psam9W3rMlvS1s+hsQtIGUkvhsIVD6FD25Lo1sjy0WB0ejHDL1XuKED8JlOwrTmuAqGjlRH
z/sMbOmmjCBqBXGE9ngJKZM9IYw9oWlG/wWU4NYLAvw9cAY3WkGIZo/1lhSjtduRc1CABynDYuNh
GagJA5Ks0Gi0bmTCfaf6bqBLu1I6imOwtoIm4qpCcZlgb6Wiw/FQ/wWE5Q95SIyCKHv0vA61bReB
eurGk2mUZK7H7m86Rmwcym0aGmfRz0cItzRW9Jul68xAb356SWyuFX5DzQyP4RBsISx+LjteCiIs
RMr1n6FLnxFQ7h1KuOTEEEESEO5NiAjNxOGJU+i5rKgkEb1TLNjHpN0ho75d9rKhETFsnXmfpPXm
4zP72xPjojixWQU8WnCOcXFkhw5FJsHQZofEHeH55Yj+HYeSpNXJbxJI98YGfrItWr2+0jN6W3vh
wjSTPeny1VGDeX2cGnAksKtuskMAxWjrxW34XfVutKUs4fmcblEC91N3/vhujaVk/bpCgQINH9Zy
RKZCYV6cG9HLpwMG6vxAGtvs7uKURDoDMs9n8qKsh2GEMLiu4FoB0hd1DwHCSvs7V+TiM/i6NAZo
5HDKkqEe7QNrDslPNmIOPm0vWWW1agB8hMhQVr4WQZS9cr5+513RA3BoDLPVwrN/UY+PvSad6ZTm
B7hb9pZp30KMn+CQKwKFcCjKrfnUkgRy7kn8uDJO/na2Lp4cvkWKV+C/GC/ORTEJHo7sjHkmgqL0
ENOmCYoXJogYN8FkDdM3C3RgcIAYDsAiQoIZbWOjRcLCr2rEOo7q1t0U/DAIYew9BhwLzuitNdkS
6eSWRoon0SHNE+9wLO/QlKMsD+2ZryVXytl1htBYywnm/NlFAFpjnHi/GKjkvtaTF4LIsfNYXDnz
vy0yeLZEXGEDdOCPuHje1uxA83Hq4uDimYrWRdyF6TbTJ41dAPJN0IEZH+fHI/S9AUp1dxFg0Rl/
01CjySk71aYJe//RaY+GVAIzS5EFv6RJLYH0uQiNpKAkUKLsHkrtqFlLquvHv+Iv7eDybeuGyf07
/B/ywOuvU/IS3FzZMWey1KSXOqlhX+H2JMLLw3TBqWVQpE8gTd5lRSLrM/6m0P7kpYMi0gGLtH0L
oUrc56NpBMz2NOt2hgiQ7FR11d2SOIy4zIjmpZHFCCbfPUf4fegCg6Akx9I0m16uk14xb7tLjebi
tjD+C3zNtqcTS22+vq2S3Xqkw4M9aKad/iqJ85tXnEjdx7KuEd1aTvgQ5pnxhJTUJQ2LHA021W39
JyiB0PYxaohtIYyGvNa4glVnJcjv27ZExKqyInzA3AGDB5TUyYXn9AhO2rqxVd18Iu2o+OTmMnis
ddVBHgrql9wkqAutrTikkVSHsEzBE5KOLvZBTVyL0Wn5xtYWnp3TGRmesNk+qyiwfpqIE/bhWLOS
zUkOec0o7ZmIg9q4K7py+h7ZLbu4RNM4uutZ1SOXSQ1UtzOw5NnI87upGyE0O/HgoWVpvH6P0xxq
Mupb7A6BUxSun+UEARM80Uzp1iAVg60FUuKXOE/aR36Z+kZuVWavh4qKUUFfRN/XVheesG2IfTUG
5ckUvTyrPFfs2Im8JP4g3o2o/m4MIyJIfEzyXYGc4EjcSmjDK+yLx8q1uhupqgK+t91aez5I67Nu
ttRKk1oLTqi+m3scwFiXPh7t73xzUuCbZhVC5ynti5p85M6twFaWHtoWnJilsmiXRSQHBkU+3zPx
4VGxNDLvGuOr44XW48dXf3dMMhxhGqDceUPEUa2hWoKS84PnTSGtMRI5H4O+xYI6BAqQ+cdXe2fZ
taWLfAG8EfKAy05O7okongu+ALvy5L7UB8nmCs8zEWR+NBNCiszKvDKnvTOP8tGZJGnSPmfZvVh0
IxiJWZeJ9FAnFvlLIw3YhzYFXrK2IUe7Kw57Q39lpX/3nXI1miw0dkBPvP7SUYKXI/KN5DBQxfTZ
bAeHLiNcQeiQ48kTSI9lQFxZRil+P9a5Wf7350zvSnislsvVL1tLSainniFUcigiM70zBoeTrUvq
eL8NmN4LunQzBZGYmJHoyqr1znhCd46on90Ntfi/W6B/uj65jPJJ2CnqEhXUbOtMuVO0nXyJ/+RK
K/LvdunVfIp0C5kJumVK/oss5vVTtsJRwEvD32bWufjDtG0cm6KLHysrIySSRmz8TVR5fM7SYMRp
lBrPbQPTmSwqHKurECDZE2RsFJaJVOEhoW5A0k1QY+wCFhBtZqhbLxx3cXU1WdwPV8bIWwHaUsin
W+GaBk0aTAKvf75esK/t+nw6VC7oB2F1DuW28bE2J3MfpqOFuS4p9lrhxOsWr8SGZJTiv46T5SfQ
6GStZ5llG/76J/T5XDRu20zsdgKqwdXw1GPjwzGPVcVLhHOcTHFFzvJmgHBJG1WhDcKN9d252NZo
zjxXdV1NB1FVgw8YL19nBJTsBzN2rgyQdy9FO1iaFgcMVAiv7y5hU2hWnjEd0qpUZ6MaIF5Ynblj
yFhXLvVmkkGGxFgWrMx0hWgLvb4UWaeikoPRHkLFJhW3h/0MTI8lcILStVE6ifAfz6TvXBCZlQsz
ClyKSQP59QV1pylqktb6QyHMZU0NBnw6vSvHbS1Ff1cA6GlvP77kO4/Tpq2KZhKjAOr5i3vsakcY
lSH6A2D1yW97W9yGGXazIU2DK7PIsuZdfNnkdyGKRJmp09G9+LJT9voheMv+MKVyEVpjG2bvW6rZ
+a+dPFjvnr0oGaAHoSIzXz/GMrPo9MToPC0NuLSy+uq7qKzk0+JWxSRUNk8fP8P3XtuiYbYk1k4L
0evr6xUyzCtH57XNRmhtE9DKj01FmSSw7Ed+orf7+HJv1lvkYotYUCxYQdaCi+doK0cOjNz+EBBS
cEs5UfgYO3HlV0a0z7oh3pQF+7Urs8rbt8dVFzwSOxoLZfjF2AQoKcKK/J/D7JmY9vqG1E9MLPcf
39vf4sDrQcJlXAYHO2rJ/HUxHgmvzb2YvdshTqLqLtErtZsFlROZpvEWv69aoZa3NgKb6BqjXb2e
le6QQG9fQ0W+We2Xp8x6urxUVPD68jz+XfNMLwdp4PSHkb+3G/l751LMX3R3yfzNEIUuIRXE16Yl
CIjSgbr63x/40hpG04vBjeqC9foH6N60OKeXFq07yF8KcB3e8ahJNh8/8Xfeq1jk0nyZcNLeiMls
u40aQpHgLBPoVPq5l7OJQDE3XbvQ3x988WoFnif+M5i63UsdaYanOrKAUx8oxUEVjjSRmJuGUukp
qMJ+TzxmnO2UjsxzNdVtEm7IuTYIuiVRaaRINnvF1oQ9TznfDciO+vgxvCmEsLNyPcSfFCSIjf3r
c/nndRM+bSiRu8WhdPM53I6w8at9JoYu4UyGrGhdub3zBQ+pmflo72Lz08fXfzsPo4pEAeAy7FyP
BeD123bd2eryOC8ParIN3w4MvCycEM4R38n2v1/KQkzjLiU6qvgX02NdcJ99xUauS8NkN9dF8wUc
gnasrKC8cqn33rnNPMWpgPMxiNCLqdFBe2kkhAaDTmqyOzXUcOiIr98YUst3OgWWXZ3A0QYkHh8c
WIc7DnDzBqIKaJ0mjh7h9qgrW7RlerwYhoiJeMryL0zzsgSjgrbPtWZuODr0+QvmNHInLFQSJHA5
q7ycKv/jx/3O9cj/5SzIys6rvZzRqopFqCb99xAD49y0lZREAMfqZDZl/UjqzvTflwfci+jPmDR0
S7/ctVR2riZtHIqDoYfeLpV4+rzEeiEqVW7Yjn3XVBk8f3yL7wxezgaLOBLnL6LTi7UBc6/HvpDU
o7xWco+8uCNO2rRXtqb1Lx9f6p0NNhBkthDC5OYM91KkLbAy2wZG74NnRZ/wUg2PoiRBRp90cbaG
CMrR1Lkrfq51a88VoWT6MF253XeWBiYIdHC8THZNl0+Y+lYkaXxnCzdvYX2X8X1UQM8xiwUsQ4zA
rU08/Kollf5LUOr5jyuPYPlAL0Ywh3pO98sqyZu++KhE3Yp5EtS5UxWkqzKj3wIuCb/hFBgY3uhf
3XnpPN91eeZ0iHM0OGuoiV5sain3oWtS//n4F/2/IfffnwTGmdPawqBDKAsB+OIn1QkiZCvC9J8l
Ekw89VPST7KMeKiggZY+i+FIlnvyKa9kfjLI7O58S8N0h1pCZd9V2IndYIzDg2s3OmknItXx1LlD
RUPJ0w5u0mqPJnlNR+Wm5efKnnQwW5qR7xPDCv9YTqc/68BUVh3SiPXioSR9pBO/R3yLu6KjlCUt
1X5HBmVs68apfywIPzqfynGeYgGlPTUmsYqkld3blO12CQTzI2D+0rcA+mr0SmGErwaP5gzGURLe
ovB7NTfGDXoTMqQme9ySf1LfcWDobgZJlrM1yXZvu1HtrqvaBv02GUX4lJe1vCPgBhGbWZeHoXPK
T+ncNPBeVPtF0o79huGt+hnrk7MORle7TUSCYoaE+xzdDkerfk6drU3iy17MgXMalWeSF2MLvy3Q
pnjBTIeyNg2f9cRm05LLfTpU1Ymino2P2zKiDQHPhN1AuEj3YZVmvwOta54wvhmmnzCwwwPOwAHs
PaSGfJNQDkH3RAzLC9hjbQ+y0zhpjTR/TyMFrkURBmuMpl+ys5pxYiNUE0Tj9rn9raLZgY9lnuYd
gQkpEqDB2tZ9axHAIzkZsxd/gL+h1kEgAQUxGsSK+kpMgEs1Y6ivg2dgJr0/VrZ+mzUFmGDLxZNL
4Y7qp1c6Fnh10XlQ7MvhC/JMx7dzQag0pLNfsAJdxCp9o7FJNk0/RVV8QyhNAkGMRAvApuYm5BP/
kzpZuW8yIEfYTJMnm/hgiuBo18km1bRoXYXODNBOTU+lssfzKBqbxIE4+1qI2rjBzVBP4PbGeK0l
yFZ0NYT3IHDkiZRVl1ZE0Tt4T8MC4j1lzuIQFM0IVi+AJmaU6bEz01bbjbaZWwTFKDg0opi7G8oK
jGVnoHeRYP4XK6qJqOu0eNAJSxzjjOAokoXlgA4wCGtCVLDo7I2gQAyqaeM+kKE7U+2dxy8ADPsT
vgl9nRKftTUkcGx62j1CpMXJClBmkussyLp204dJxb5+yreOkcnnXkzBndY28yHNavfQD/X8sylM
6Q+agi1vdiF1Jznrd8HglJtcebO5Ll1JkDNmxpjE8y7UyICQyiAjyhNpQz5eP686INE+0Ef7piy8
8TavpuBHOaGyA42EUg/P523EA9pNDp2oOKWeji7K1MAshiH6o7gy4XwgSO22cTempxbaH0A26lOf
25aGekqKtrkCWOSsQ7cgEjAPa3AnE0i/rdKyfiQ4qPd+5m0R3aZ1x0GGyYLh0qcHwmbFXpTheI5T
W32OdG5I9Lb+dR4drwdrPrhnYoC6n/hxWyhHPcghx6rUFg4FikMHAak/mpO3Due620dpEN5qEdom
hoz6Yxp1I/cfz7qX58C/cy6NR7pJCPfpLL/eMnpRmhd5l8ZHWBhJ6neTIXcI3z/HXm9txdAYn8l8
GK5M9ZfHheWigv0u1E+Ax28gshGYotjO6/gI/lNnvMalkW3yWSn9yoUu9xR/LwRGROCSZUm5PG8K
8qq7poiSI+RE62DLmuy9Uov3rQmF7uMHeblDWy5lmwb7U/bgi6Hn9YM0K210aFnzIOfcDddjLsV9
pkM3JRrZeAbTlv4PF6RiznVdztPsZl5f0BuiMrAB4xw9ewJlhnbnycsTEkOU1+8mUanNf79B5htO
7pgtoEderM4TVjRJjRRsvdcSBGtHmV5sByGH33yJjlo5QV2X64+v+d7odIg9oIxLhxlz6ut7VAaA
alXF8VFGwBNTy3gxu7Q7TXZfkN1EQ1Z2g33lmu+MGYYkGzLJBhg3xEUZEuMCJmdRJEdRNeFdphO+
4ltR2qC3sHp46x/f4TvDRrLDtulCYGjjRPX6DknRUEYXAJavJjXf6lR4j3PSBzsJ/3uTsHz//B+u
R+QMwn/PZWNvvr6egI6Z2aaZHBcozooPBNteTBRa2A3eusdXfGWUvjm8MT7l4kFaKgMWPYdlLvjn
TFziK+k8VLdHdiwVUgozcFdo3zJrhRDG+ob6ZmEkAHDsV6VSw5+UfcsPMgyTJ5PUXpa/OkQ5TgzU
dOU9Xx7W//4wpgabcgXd60uwvnRmZugyiI8NvL2dcoW2a1wCoUMHkmhBXPxjFHvaJszH5s/H7+By
679cmdYLBw/PXKrrF6M68oYC4zD5GkHrVJ+aMPupZiLWXIoHq7QkD7SOYA3rYnQ2STPXV2b89+6b
4oBHWWjJFbjc+LdDY7XOAJxnmpJfRk1rdepQSK5qICSnkpzKVWeib8/pil4Z6+98zbQRgbJTKLJw
v1zcd+5E+H0mONMSLT4qYFv5woqLfS1rSaR5Wa9cp7rm2Hrnc+Z6MI8WmAte0YuLEgHa11bGa+7m
JEv32TCZL02LB9APRXYVqb+M5osjDEVjF7ATNVVOMsvn/s9oV0lWTW7nhMdaA06EvKsio1IG7dXs
hXeeJQsax3MiCZY+0cVtaS55Z03txUdE0xowXL31iSlWB7rI+XHO02lTO/PXj8ftG5c5Axf+DtMi
bBxKA8bF5KFhF6Ln3qRHdJ/eU89esofJifwN3UVWnuqgj0ANCmdA2TtknGryJEC+nYLgJ9QyEfFx
ALlQrqtodj9H1kxC4Me/8J3ZlOrjokWibfW2o0t0olMW/bQEAcU8/hi/+wA/sMJPqhWNecshR7u2
Lv79YF69cwpgtsv7pnlLfeaSAEJpNyZwBPzPREbCTizaEU2YUNio/q3FPPSsjc5atY9Tzt4SkU6m
TiMhdeCEc/T+JAS76Rp5X3FlgntbBqcaiSuIWYb3RcN5mQn+GYxOR5ow1eXkOHrlA00usivg94d/
DxumtdXIOxvXgZlqW84q6ZMGlnVeKUdrHvQyv1KTv/wwmPhdCuGgx+CW0J26GK+ONkxzk6iYyPOK
HOUxhoG9dadyugasupzelgtR1yEuhUASZreLbcpgREqQ7xwf46kxU9g23DUUz/xutqzwS6Ia7U6V
jrdHhfJfp5q/98hzpjC4VLDExVLXZabMqpFLKy1ousWPQwdztpKziDN38/FIv5zWuJZnMJtJCliL
f/tiokn5sOxaADfziqKwV04W2S9moaFacNqhnf7jzE2ViAK1RJbBRprv/uLtlVBuUAlBOKyI7H4h
vSPfgAaIn8Y2cbY6xQA/L68u0O8MGahfrBgooqwFkvd6+KIAMisKghGzjZbmWJim7CFssvE/d2h5
lIhM+UroSCGpu/hM5CzGlHNXdPTKicoBpLZVmSKuSfSyOwUe5pmPX93l1M3DBEbyNz2MAGOu/Pq+
HIfcSxRMAeEERriXaUiu+4IadNPB871mLva20QfXJGb8o/9OUssbZOfOOsjmlXCZi5sMKJ83gbCi
Y90JdROFpbnwHuO1a6ecw4fobkpnzvekHV5pR799i8tQ5VQEUo05+ZLnKOtZEUzZR2w4re4Jlro2
rGxWh2vlwzeL03KHNmc8k2ssQCTr9WPNZIByh+i/Yx1U9ckePLWnFzBtm8JKvlEac0g0zlxw4lCL
C9EIkLaEpZNiAiETjTocCwJFC8/Mr3w7byckfhfO6oVCaNOTvBjGKLbbRuANOLawpHdR70ybtsnL
p7a2AKIO4KqQlPyoSHm6Ms7emf/Z1zIXQcXikMjX+/qJkATWxE7TM+cOoXiYkmLY8N5BvWtODupd
Uz4+ta8ZSKN1Vs0kKMekpse59efj8X65KC8vBokuzQRaJjb92Nc/o47aouuBKh05OVN35cBoF7Na
1TKwD7Y3Tdv/4XIIBFAk0EiHjfj6crGpQ40KZHycmXrttS24lldLa1yjMUtWRko6wcdXfG+Ic2Q0
WP5dir6XoEkniXMjMt3oGGYFLs1EuC0egELDXvLxhd72LZZHSdXERatJP/dy6oiQU+eGFsXHIDSR
MKOF3U9YYlZ2z05Mc+vIR0fQbCeK6FRR+9Q3JqRzV37EW7E645k2I/gX5OqUOi7GVa9PxVQqMzo6
NSHJCjjNLtNaHDhJPS6hH322zoaR2FALERm+i85XUi/8UktgZHs5NEzAeBtYoM7PyKmhRQuAx+Xc
tMjeSp1wptJYxU6qjlEISr8hWJ2Mh6ZfdQS9bOauAmujddVRT2yLEHiv3kVh9gtiq/IDu0NAirXN
b1mZNoXskt0I5vYozYp8FwtB6SoiUO5cA1DfBGkZPXTsULfGhJI1j3J+eV4MrKeZRkYGKXiBWOVA
2H1CM4UfpNpXji8JpUIxrdOgpBiPUJFis4AnFGPtT3EGbU2k0OsEzw8/s5SfRAh5PC2S9MaqcvM+
iTuiTCEgJzY4bGCK2QMF6MTXO7M6Jyb60iSMnCOQVH1XB+G4Kpp29jPOZX5tjPnNTCrhJ7MqPpem
02y9aHJ9YomNNZ8ePoyGRBhqPwSSZjKMv8awlU+LyG/FW6lRUiFnNQEpJqTM6FhB0o5o+kHL7utk
JFSYNSJF/Ta0a9PRqm2ujdXJHnEStg5hIYSOuN/1YbbJCZHaTZuSrRphklg5OQXhuazzVeUKoteH
ju4LR4E9QCDtvpnK5IsVag4UhHjJcxF6jPYCAusaT0B5JEoF7w8RUscgm35fGauLTO1i2TM5Zi+g
okXOc/nByLbKyf5Q4dEppVop5Ie/rKqn7O1U0UOgtf3GmrtxaxaD82CmZboDl+le2Ye7y8pz+SPA
4DMB07tlCb7U0lHbjXCThkdmh/mLp4WpuWKgkJYw2SIGvh1VfbZSkrgHv4Ua3j7gGyqd+4jwIjpK
LmLnVRJYOph5t7etdWwT8HMcRKH/JJ+8fQhKApQwmII6IvlvyQNCPBGwlzCKhXmIwdhY1XVoHQQw
+ucgCdVDxLGyWMmWwb+OkPj9MIoJtwIkRbqNozlHpHh0ilHJ2uVb3SCpmvfEcqMnKMQuAd7wTM9p
SRw3E8ToeVQE0zonIVbfhfOEY0e5AWPJKSvymJx5qAAdI4QIt5ORgDKKrDZ3YIfbljq0qit+THH2
TIAxXkaN5G5/gBZGhrkaw5PssuJpnNDr4aAqNEmQoWYt9+NFpa9wOlor3A56RwJvSDJU60Q7M7V6
NKxkx5wCN1DxMiPnR7OTzo9sdqZ5Tf1Dy5/UpKvmEypMeVsKgECbMooliPY8HU4OUpdyZyalB+ST
THO5dWK7m+4SZ3z00PGJrgSU//FgfWdfuGxdECUufLQ30B4q73jXw5xplZPZznAqMCRBttKAx61q
yEy7ItOG/+maHtnCVDwhzlyclhAfAbtFP4BHP5zPmh7kt4WOhg9rZIq0nzyJ2JbalY3JOzsiBJ76
/38QVBMuvoc6qmdjirCjeWZJNlBZwDU9NNAnbmabeXudKRUTedIFZCyBU82uXP7t0QlZH1JM1KYI
WDiwv94gdNgf5NSX2dEOAvcBxGGx4VjvbCY1GddgUxfXoiqwCKKYfiiAsvu9PPZOg9IQwuliK62q
3PRZqHyDDeE2bcU16vTbS6HXo9aKN4ZaMv2M17eV9aaOQNMTWwHggS+vi15oo6d/LPJ4rsxo8vWE
xl0hMFoOoLBVGTmXh4mWNqwaO6hhYTP0hNu49jYXhPKVSK5uhNc4V84Qb24NlRFniKVkvUTiXYrW
YfT2c9h7IQw/pW0z2yGddmrabc9bvvJBXDqMltIRNcqFm4WKlqsu9/5P0aTCYeItvIF9ndQnsMlk
WslH0nfUilYAWWhqvAmV1/pdCrcDV/tzmwRnPUVQpvc7rFNEmUDk661p3zm1X5gmNsqEJM2Q0N3K
O8IfgC7RVZuP546/h9R/1pj//9mSUrZE00JR+WJQC1PDyhCY+d4g9S5J+xNMSkLu9HGdOA4umU7r
gfxk38gziTZOlCBwYKGrRXvMSs6eVr10OKV9JArel9h55xEVyFgDvHYxoROGVJ4iY94bdojTF4RE
IiH4OD8mz3oJA4uPmL6nZ+envtL4aOMbEG7HxLb149jWd7LQtiNKtPUUBeUKyDLGVxM6RD31RAov
k6vM6Hbn+5ANkt3gRs7qjDKhJJakbLSbNDPytTKtP1FgiHPFJtgnjVf4VWR9AloVsuUonjNZPYBZ
ftArHUu/Sr2TGau7ytI/k+FcQ7JpDSZ0Oftz7vwh2+++6t15FYV416zJPIVVcSAo6rHKpz0eN/jJ
8L+5eRzCaTJMRG+55ZYV6UfjBaeomb7Wpkt1p/xqtZXvEHFvtupmsIrbUNTblHm0tKI7LfDmFelO
m7z27hoc1LFufHHMZOdm4f7jEfC34vNqBADJo53BIcr2UJPK5SP6Z+BKh5NmEdTd/3F2HstxK1uU
/SJEwJspTPkiWXSiOEHIUPDeJICv7wV1Dy5LClW8nt6IKxAoIPPkOXuvvcV3B8AwUR51rf4myuEF
6QGDf8n83Zw8TnoV5Lq1M5JhA36QclX5wQE4c3ubWCZyom7GAawnruu/jIbxGpbOGYmE9s9/mdWO
KBASu9+WUC8CTVsOU0Yxo2rQbOpqfnZa6Y6K8o5y/zQoEjn3Q30Yq668QUm9Wkb4qlEXsXOTTKCv
IKqrc8uILsCGjIC2xJ7kJ5OZ+CZvhuSli6T41jKyfm//uef/dy1+DaxFbOjXabCxNUHXCZ3sQPGg
fKTE6R6UNCXmSrSV4TH/hkKRw0ONXbOQmNo21mAeQ6eIv6ucHr8XaFwP5jhkaPd7K3+okXFGnpP0
UukjX4hjKthx+pmPy/gk8sGuIP3Iw4etZUW4UZzZ+lKgl3A8uROywomojUCBK4N5UDrATwDnjZsk
qr/c8dpBo8gGu6r8Edxhd2Ms6nnIDtoMCobDE/pmd7YJYPCKkIrMNeeoJdNzartXBx3PDzy59eON
j+DqVVsfO3s1knYmFcY6j//8qiVOw/kEZtJBTxo7kIv+I46N6jWu5Ps+bxy3YN13VWYznK3CbpOq
6heBT9Ifk+qWyOEvbxvUZuSMdC9tFMFrufef77Eq5o7M7TA9xKWZypxvDfvS5lbcu6Y81a//vvG/
PXzaAbxpvN20TK8+MadqWi1P6uygxn07+FhEFy0wWQ8GL7PJq40ae3iy57D9ooW6uJBLIG4oYv92
uzqCQtqozF9w1Xy+3dDErpw4dX6wqzI86SQu7fuY1LtOhbj375u97resPzLFAB8Wiwpf2NWPrNaD
EpUO6Z5zqSTvkUJOkDeVDtyyf1/nuiBfr7NK5zlAMkzCifX5lopexn7VhdmhlWOH1Is68aPYkXCs
cvxnkvBRQri6cc2/PUZGWHRoNTLCzGtwNDTCWe+yKTvETa7zzgr7LZ+Jx4ZgVTCc/vcN/vViADrw
jzCPpkD9fIO1I2LIZWV+QCNfl0Hdx8k7XUx0TyJdqm//vtjfXtFVI4O4E4G8dV2fmmO7DIpQMTjK
GmfFMEyf9EjWg3LCtxwPrU24g0KIZgxthtSF8Mbif33oWH9MOqH0+Rm8MxW7OnSUpEU6sxrlh8mJ
hiPhW0DporBCSAjdSx/AAOmjnATRnNwaC/3lNQLKvf6mvK74568qyi6UklCSAeRwFoYLMvKB7mar
URC5Ifgkm2JSxvxoLmb99u8n/rcLc8Bh8wELSNV8tSgwjEvMXDPyA7j83M96WlhE02rbOVuBdx0Z
hTbDgBvv1B9dZx70OiFazyHUotz355cqk0YSJaUlP6SgRPc8jogpv4PWhI4LGvbwmdSAi6rTRphs
kTwmY2ifylF/+Pe9/8mFYN6JI40vGMUOdtv13f/P8lubGmy/nj9jisai8pulsVBizlas+0mawWEH
qVkcM5zV7R5anvLeWeqgYIIa56MmaE+5SGLq+zgpVk5VWvdDYAG6wG4dC5kRojR8EEHeFR5iW52E
7GTOvpP1pt5lkKh1pt2DtdcGVcSuJHMRHxwqJTSqsDPZuWCZ/n2719Wfhb4NGRhnSQcdFkXH1VNv
yatbAe75gRje5W0QRJw5VBMKk9a+J3ZPSrPJAyMtF+4cpylBnbiO7+q8LHb6SKWazknBOTgzFuub
aYBZwAnWgu6bavK3bvyt66f239po/VvpyTHaw4bMwO3qU6wio5coZ4pDUavNpiga4dOUM3/Bn+jW
kUTkToBSmd6QRVrr5OIlfJ839pC/tNJ5YOigcAH8XxX+5/cj09XKLLqEvhBg5m0uDOWAeoMmKAU2
mS1Ovkn5ot9wio6eJaFs0xnT3Pgjrj/Q3z+ahUcT6Rw9guuRVedwPOgBwB06c048q9WrQ9IA/Evi
6Xs3lN3a6ctv+Br/ck2A2xZhCODxTfSXn+/bGPSK42FeHPBdgzFsnEiXPbW2pl+yUYMmSkRY4Acg
LPSWxf8vfVAaEKjl2WroxZL18/nSfWZXbZVkxcEKNVb6hrtrd7SgzWc7g/2wEXqTgexrAI/hvY/U
d5jZYLxm+qr9djaTGdFf3A2PfWiD2KvUGinZlA86bE9AciQ+ksUyeoIQ9R9maozPkt1Zg98Pci98
E5zDL2sye7+VrBBeTg4ELMHcYHq1aMgCFlnUHgq9Hr5kZdGeYuIBTgke/V/MFbPvfZsiRI6wdcFY
tTPlZ0IHZpuVlgp3cxmcJz2ZBYPUOgWLkmD5BcXRmKnyUM2WnQb1lMPk6XNYl+4inOabDF848fIk
BIDBx1w+Lg1RzG40y5ylc6NZA7VTC8yROjcYzgsDZrlfteH8NYYNlAb9hFqW2bGkKEhKGiRAkZgL
Yr3Njpbv3EBu2kSSlh9CRUmNDQOSdj9WRT95U5/L9rmRQ/NnKoQqe0ZjildjaeRftZPZ9Y4GhWns
LbUx3hu6zhOi5bjMvLoszZ9aQ2vOa+M5JGVoXOPQbTuMH2+sD787cFcLBGUkEwt6khQKv1+k/6zd
ujGTQKEP+UE3hQbRLlP9qU/0QCsIr2KC2j415sCMR+nVDT6e5EUPFyico13HW8I8+7spJyO0SPhb
SyXVAoEiC+v6mN1DeTfO/dDkR9vWlp2zLOU7jKeU/qcNMQT1HfTEPDrKSYY8p9Y+EEg6GziY6ZG1
f3aTTrdOMWRHhPPyfNc5MnnFBHV5ZrFUe1VqIXHpvbUhDsGpYTpWHU3OUHNDxoMtR71I9oqF9ZaE
zWwKjAaSeDeKmk7LaBwWUge+p3XLT2qG+rZT4yLIOeQEtVPiBmCQ7vXEI652FgaZokjnp1hN07sY
neQW2Fy9WRL6QG65FN0Dg6lxnynW5CXzDCE2n0H5c/ZUfKmhoRM3VLOzOkenCn7QCSwzxJlWDTej
LCpGYXV2GjO59BoxK/zPynjI4/JXJUUf4xB3O6sWH3GSVMeJNv8haQv51KqcMW15ULeSDF1spDnD
V8zIYOiszpcU2XEVECbe3OhS0EzORDAlYVASYJV93BfLpmA64xna2O8sfSqDWWqTII0GkkWBNz2k
synu5IqtVXCM8Qx5UpmKkTg018oUb/nKjUs6Lckd23rn2+3CgD9jlYcm2Sd3RJ7GhSuPE5u5MQ8y
T9O2WpZ9Ymwna+CjzfOkOcOEEehSLQV/xcSgTx9NLUistAcqanSI8gv2T+AzYjvKzGgJZzOMA9mc
OvJFJ/ZbdQFWKk8yDx1+DKJ+2X6zIqbQC/WDpxVFFISKfFQak2xbmO50nmBVYl9ghAJ+5Mb2cl1x
A/hYN5VVEWfQQL3W+jbQt5yOCERSWBfJOCSmQnSwloA4yOTYUDah3PRwNbuFeNZFDKBnu3awfv37
a74+Y/BH0G3Bzsd4wbT4ez4v+jhuE0NQE63fgbSB8R0zZqhjxiogl2+sHOsG8nnd4KtlEr92whij
XLfAFjkr1GEQ+AoYYYmAOL7yhRCg/icw2/G0TAlD6f/57hCbMZTnjE+b+3oU3mas2mmFk0EiXfiu
7mU1SMdRCiq7vhWM+vvfur67deNE7EkXnE7W5ycJjLTM9ChPD1WbWelGLyzbT0xZeq0WtdgrpHEH
XVlIuqtO2rJNGTOWTPEIcJYrxbljoIxxRR2m/gFkknmLVXR9vFrfNRrniMSQldBdu5o+pJzYTPIJ
kgM8k/DcCXvEqkp0b7vMw4F2I1uTOr+Ghn4rh+bPeob6jROsSdtD5027er/GUDS1nqXpoRjpd24F
gt/LMkVrnGoBy8U2KmIDZWU0pxsl919ebGpYoF0cJ+l3/LFJ5d3YCBHHhzEbizPSv3A7jTLTO7Wx
brxl1w0PHu7qR6BURloMHuyquNem0G5QtCBVN3XxY0DaYHkD+rj/9aS6/oiYAtZQWoZjeNg/v2GF
lGEH0lTe5rLOtiWelmCWgbBPTfY2FQhqO+wXN+rRv32z/9fWjYqWzqz6+ZpL30DyyUSMj20Br53W
oUVgCSGYWdjEO/Al0q3ovD9+OH4zLDoQEbA9MTi5uuLAIYicA0ffl5Zd2z4H9+ln1anEmc52Jyk3
XpM/Pgyuhu6caneV+vH1fr6/ugXNwAnM2IdhT163qI1W7JUymb4kTOfhqJbRBBq36Exzg9veuCW6
//NuaZXRk1t7cyiH1KtVo4453vVhL+17W36JZ1WCa67S7x7aqbux1P9x9EdyhRz1d3tnhRBcTztL
0UX04kIJvAdGtTy17uve7sDBUkXqaoLwJzc0v1fiZ0XG12n12uJqeiOCfy/Kf7xS65+hMAPhYIfT
4jqaqmtWUXRqSXtJlogj0DnKhCtWbvmlVpU6BKWqxzfe4j9/ZTSdpMxB3MHr8keaxlA3UILjOsLl
osCez6yoHA+FJVXftHaAbeuECfQkUsnsZzMtSXD/n+8YYBR9F7TeUFWuu4ZqR7w3KfLO3lmKUXjT
kBsPLIuUSo35Lk2N9f9xwTV0E/MMKDNGiVcrklxFPcGiqbMXsNM8bMz1R6UI08FIbvTndiaY9d93
+JfXGA0wG+yaVcInebW/WFZH5teoW6Ss6Hkf5HUrUeWVeUp61xCJW/f3R+mEeBBRBOsEawRNlavW
WcdvucjpbO/nAkWZbfSqN9qqAJ5LEGstpgebQAvA/Na0RTl8a5b3x3q/SheZoyDW5XPitP55zZhn
wBoIfax9qhb2Q54qiPMX2F//fqR/+UxAqaxNEPZtlsGrR7qMS1WMk2Ltx9kuEcnQIJ082hENCTep
VjxFbaXeCmz6Y7de78wBh0Vvm/VIvrozi7h6dc4SolhKu7qEilT3rgYH8rJAeFVdmATjg1L23c2e
07rMfiqe6LDQ9KXJTTyV8oe4pp5nTpuY4/e9Ueq+vDaealj5GzRf1mbJ2+9K6zTvGBIsf65EtHU6
aJMtVPAjS5a4oWf4y2rBU2AQykwBvtQ1xGZuBt0eka7uZ1Q+HpwAxavrMjqjtWnccpRmRE5afcjk
br7xm/9tidYpkH/7KRmUXcf+xOWA0ndMzH0zQzJuT5DECZTK6kb2OwyYRw60i9dmE1Hpt7RGf7tr
6iQEVbqprqiwz2+1XXadETKu38/6wBh+HqPwg0mlI1wg1+O7JVcVfdNEQvNk0HErbijgf7uT/vMK
2L/3phXDhjkEMOD1TggBKg+VuABA4IDJAfsn2eKUZCmEequvz8jHTvJgGkOKTrFK0TFCkSGWKFyd
OQ25PqkLoA729r+/wutfhD+Ll5IVFDUNPWleh8+PJROhXWUM5XbmaBbBaKNPcpc+rXdGLBWI8WRz
P6MMPHcN4rfaGHIyHNruvYD5d6Nn/jt46/MTWodA9O4Zq9G5v8bi5TpiSFUdxa7Omq2Yx8rvkyyE
Blk9iGIA6iyp2LQNf17Me91Kz02Nt8kWzS63lUPZWBJJAvMbNqhvVZ7D8x+y7/9+WFdL1u9n9dva
Q0+dPuJ1SlmzSORCrJ75pLdHpI0teoddq0DN37amWBALhwyZbmyuV+/t74ti1KBBsdap6nWFGjED
pBuoil056Em0tVvFYYVUlOW9L5o02QxOokk+Slv6HyUZEP+r2IpPBVwGI5K1PiZD8PP74UwS8mir
mnaRLpbnwRrit1YtC8/BAPRtUpJbhNKrJXq9XdZoBqz8AzAirpvSMVnxkWFPBrQl4lCEYcYnUFUN
FAuGdVU8famzRLvxiK/HF39c9GptwE6JFU4BGVhbpX0/1GkSGNMS7qQkxVdoS9ammnTdEw7kDBtz
bFxMkqtECCccQdxMZEjm2a5VclVQx3v6JP3894t3tSNf/33X00Ntru1lSjOx60Iz3UTLOIJKpbq8
cZmrKme9DHsibi4MQrxx13LlFRWGMtead23GKlA42nIOx9Te4PVM/7d5KJdi9EY7Hlw7NQAnlM+v
VWMqQ0p/vd7N8zp2WQvYwoegFc8bjbCEkAj6sTmnyDJzjO8TnPF/P9HrW7WBilJAcqgFQrjiID5f
vxrx61rxtBxrJVL02ZVgwWTvxDVzTOGcX9+qPK6vt94vqywZaUwFOUJfXU9SmIbVsgOoRdYRd7Hx
+hGQK1iuivS/1arro0VryX0hIaIxdE1KiBkloLjK5X3eaAjcMuhkxOqhPUJKjY/g8u8H+ceaSLob
Zbi9WqzY3K4Nj8WcWxky7nxX5EtfohOojC/h0JfKWbXBGe06IrxvlVN/LImUDlyLrgR5elz6ak1C
oGtldSRQKTewWNyWegsJIPlT8W4t/B6jbqJ0XDKhoQFvpu4Wjf7qnleZDzNjOn0AwziAXF9fG41F
joyW4Z3AfeM3CB1fFtQmlxi6WOlZdGxvLVFXy+LvS/K2QiyBhsYk8uqWbbpnio3o9ZCoNBQ7nQmN
JMtDIJRk2i0x2TelM/+vYRTrfWLvRq+wBh4jh//8kThVN3dROBYHB6+LtyiV7aZG3h9owde+Ayx+
b5sE5P37hbpa637fKWIBelogWtZwyM8XzUVq9wmKywP5aDN2km5G5SKkenj+93U06+qbXK/EKQcL
60oUYaJztQaRYqAZjUDxDm1bBjKmTIQ35YSQiRw1KFOvmoRBc2kjtzej2vQLfawjEqZTaqBQSL7d
2VXIzhDqv2wUlpOnToInFIX611w2wqPBKdHtZIVcmZFO+3tEdfcwlEaynal/RDC2Ub3T7Xo4hoaJ
GTCZev2Xg4UiwRIIItSzwU6kHgKx4VUTCalUgxLubFLTD3EaSpcOrtujDUuO3InKgtLUWQhqDVbr
zdDFCXWcwkEcn355LHpD8eBbkB60cND9PvXK8GK3MV4bTnsGiXoAVT76MkGHXhrWc9OgWZ1jQvGC
vidVo5eNRN5WSjt59B2175Nmd8Sf2TjPYXaH80Gak1QEcTdXkqunC4KLUExQRafSWvW0UgHQbhAz
uoaWSJWvdhGmM53i1v4JqatDtazPJJF1YMYIIZrl/VLmzMEtk9CzIQyPbEyKb86x8CuHti7rEbGR
tLTSi+K09tMgou4nc7TM2ExN0T9XXThfsA8YDR4NyTH9WhWI67MCEDIri0mgRoXHzecbTz9mepmn
mMdg+THEp4cya4uv9qA5G5U4DW+ivSUHcdZrfkqd/CyIqBtciFFJ4zvWkphbm5QjupQmJ1pvIh3m
NcyHcT/jqJBfqQrCp6oCijmYdfNMrkG8t9pmeNCcOnyDcoEHFuzfPtXz8ZKMEscThuae6FXrYKBN
eajqRtuaiT4dpASkbJQURbkhU1QnX8dR6m9q2U/FJXFIavGdocz6jYiT9plGO4lDVRiucSQqE0Ni
Y9uu82MyOzIvpFW+paoLT/ZQSbU/z8UUNEgULyUdpEssSEwIhnJcbA9VNXNWK7eLL51AbBzgXich
k52yOxE1r6XbSWsJQyefVtL8MV1ohhg1DLlIMpz7WIrrnTkVy4E0NublWizGfcP0bNskWf6OLagl
MHIQJ+T++aFUonrLt9f9NLRpeYznYjxpsRIh2s4LpqlRPslKIOkGvjojEfHFEeWM7r+RLWZ/dmsw
zV6IpYoGwgP8Dp9pMCeJctSa2LCYhQ91F4BiU4N5DMv0RP+jP4spNbuDpgnJHSq9fo/1JT7haB13
I2/+l8oYUSuZfRjbLvPd/k4vLeXigKFLPKZ68tlo2+o9imuVxD/brKnLWpI73GQxixfRkUUZG7FD
kOjQjHfAhBy8Z0sqFC8ytZRU6kgL4WypovBJgqmM51q1GTmW8mjAggMrHT+FcE73SdHIjWdlsfjV
KnirlKkiQjSuY4t5q5CXp4VuwvPs2KitVpROxNzZHepsSj2GUunR4uSmEfQnuk3b1Qrag5zEsZ6i
l9jJ0Kk9sHTOQSlkxtiJPRPzEy+8hH3vYWfNX5KayGIXywJKRzUUzxISyEfAE83iW0QE7iRtGA2X
eFDHjada94h3K77GZaWS/mObxaGLrfIyZDj33UaBZUn4GGGKljN+K0M7uedCHO/mKUYAw1C2OoVh
3L5H4VxFHgvf8oKYIdlXViFKD3pi1+7Q+EbH1lLmnd0Q/O0OEdC3yzAb8ejqfamfrHJS9g4z97Pa
mNHBVqTq6OhD/RJl44riMvu9YeBV6DQnfwunug6IGMmeyGW0783Qss+cUcxdpAg52UpDuezikKFX
OEjKptSqHL9baarfCIYi3U7S3+rBKjeRli0FAot01Agf0ayT0/bJjkmaeR7LBk6baAjPJhfcr/up
FCQxavozdUZGpEjKJN3toxz4Zyql1RETBMbs0NcwyVt1x/C4sqLJpbOixlujZqCpWMR5oYsYxh0U
Otv2K/hfihcORX9wtFGpPUJBENpLaTNhcgU3lGCiQ+bn621vHpM+6TYWRcP91EvyLhdtcleUlnXo
MdO9xUPHpgAumx2MY6fsyZksLAwneUMYQJrY5PoJpB5IlhrPRG6Xu60jy8/NZOnHBXGLr9hjeB5k
pdwqmsTjg2q17Qa7ubR2X7xElehPVh9agC9z86XHlHEvk6V00cPZUXwlsdTvOZbDnWzVklfhEX2V
zDE1UYaGpBgWjaTJLghE+3lp2mlbIMfeTYodoecj9sgzSm1MPUSucfDvooEW1Vr0/KdLsVYNawMf
4ApdAGqjtdX3H3XI6Jh5G7ciP9T64scz77U2f8Xd8WOE0bVIVr4XRn0e+/EF8HWAFu1VUthF1OrA
fOsiOZkn1OlsL5GnqNW5HOUPtun7qsxeBjRponC2oTX8FJRG6KLUyS1D58Mp+/fZMk96OezlqPlS
zPX9rKj5dskhKep1vks75yuBeh5Jfe8E5WiBHLeaFzo6Ls92PM7VEpRiZLMuu/s1sT5Jyvsskp47
LTxNqRykmvOE1fmozqnqlTArNRMWYNeNX8rcuTBYoRxCwMhL55JISghzdaY0vgsrbeOAk+5aw19W
SGXKW6brhNpOpA9L8qmorOe0Hn9q1nBoG84hjnEa8n5nSkbQLvUvp24O2kCeKwBaDpyVi/73a1jR
l6yM7GKYRLN26n625h9yMz856XTIOuutcZaPLs9+NCTZuSJr7+s2bkjLMPZNtPQunpx7viivG+pH
JZ6DOVWOc4YVio6Nh9Objd+aDwteKqWjcpf0zSB1ASoQks3mdPASqT9qkrIruvhkjqA40KTMg34u
GoD1E0mavWafRGP7kobiK+1qLEBd8Yh189jPY7DIZAvKGZj3SiPQ11y2sRltyqnZD06puLM1PnZK
7tPfDmT8GF6vS19JWyOKlGU/KLTmMBjN29i/iloLcid8qpn4eGEqz4GemS7heVvm7LtJzt6X3vZm
R+fblx8ASqquGvIpRmXpG+j3Srn5MQslSIdI2vZZ+YXus3xCrJu7daQgCxppPqpj/ko4sCuAxCr8
rSF1gYeO+lzT/HB7oWEjmrd11K7JxcVd1iffVn1lYCPhDED87GawrCHl8dSbLQqcjn6mpV8sDpzY
0JVD36T7rnQIl8yKl0zmn8qyw0iZRvLq4IM23XdtjsY16l4ScyF7efGwM4K3HRpvtIZLrOSnWJDE
qo+/cHT/jGJp28nVz7mUvHLKz82EYT4u9dehCgNU6u8ybfbBng/NlJwwfm8ni7iLVFfvNG3NX6+S
8xJXRxyDQArEfKgKMuIECMzYwZK8ZOemIWR8IDxUwR086s95o6xe4ENGO1YnELMS8c+yy17Jozv0
o/aVEzgZwsxWB+IOJQClJJ9qcr1rDER3KPZ8KZUvIlb3JtAE3UCF4iBwG9OebtEEblb7zV4jdtTa
0rHwpaHdpHbMFNpe+KPIepWyU8tG3hTiKYznrW1H+8nutirMJ6OvvdCgeQ63Nk3X9ZcARck+jGp3
Z0vL8zyIfUjN0bcEJ2Ucx83MBPup0EzmV55L/Ydkpvel3L85dn+IGvWlkfg4jXHxjDoi8TFqtyvP
p46qk06nyyz7r+hQDo06fQiD+cUYHUMiMNRi+RoO6bbN5p9jzUEA3qRDFCyqrQdJd36wqHtta33T
ZzNzY5nIVk6UH7PdvA1WunV6ay9l40OTrKbn+g69euHRy33ucgSOhG7fq1a8mfnQXOS6j3OGWcvR
KOIzcKmKWd5pZJSCPbgzJEqqqTkTqw1jN32E33jAXP9uh46XZuYRmVsAuyx2la5xrbJ9Jjl5Q77s
nVENd0WSPKOIPMSJ+AJEd6MZ0mNvFZsqSjZT2vu5lrrNmAfdAlfLcPxJiCDsEbXI1S+rm0g+lHZx
zxpr58UXTZW2VLx3Iox3BA9BwlAeMif3o7S7ZD1jQzMcVXcC5LvEUI4tAnUYiezSKb2vgdAV4RRo
stgVUVZ4o9If1SF/CU2eil3vu6WX11YvsjkePYnRyr4z68xlLT3nc3Wf5BwOomQwXX46e7/IC5ml
wwzftcx8EkeOSl89JsWaWQhxC8QQmzfsP2rKR5NBzBjJ+zqJd1WSv8lxyDhV+k4lQyk3Zs/xqHpq
PGxVrQtmDeQv+zA/8lYqprtUUQNlardGo9EDVU/p+mWWBjHwWr5ZRHk/zYBJkLkDCChjd+7HvWM1
IDD0QCJJPkb8QJlN1loPPtoQD41kbOwYqXBfnJYhuo/axEPci2JtIem07YqnOisdQrn1ndU3pJ12
+zhmCYlEeYlL8Z1OMvkLsAlGMdGZkuVXh2bbUPHKopvs9MmXFeJ5E+2iKc0Wn8pT7FQCqIQuuyAy
Kjfu0EOorcY72JgbNek3wMkfKRZ36hQ9YKzcsiluMm2NYCzv5zB5Gjtr0zv9JRzrV0fuiIYpv80c
sNJwIX29OKG5fskIa3XrvtqUqD+NgeRxOsxbuvz7MOp3SgxoWUW1NMn2D8dE0hTZHDW09GvL++Pa
UzV67WLwZ5bwqDLtw6hl1isVuDLsN1oVU/3iDIh5azN+Iwdvl1TyRs7Lu3VJa1vtZNnldh5oucrw
GnD401+VLE+uw0cGvexFyvNiagd6Z5rXSHieQ3ZFGqVBFWp77Jz7TrHeUpng7kb3erZxt0dvKIo8
mHOYBJraUFDSULUyFMtNU78LFnRzmYLcai+jER37gpuUp6PWJX6XV36mjueaiGZDy/Z8B76aN/eh
2bFFDabii97cw5cIFmc4JKFMi2K401S6X6M+vliptm2XIvGE6H9wgN/XI5BxKevPcaR9RTj90MTj
GyethKP/+GVposydIhyKoXFXVTXp8lSY2BEOsZnlnqKMW7k3dqWJY3mYUs0vZxpQUYWVLy37csuO
dG6r7Oz0erCIiZRvJQ0k8h9IVfPgpGGi6V4L4tPCTv6l2lYw9c6xbTiiiZaVQJPvq9H+aivzfVfo
ryDMWeNV/dUQNrHXUIEHK6haMlhneTcm/T6kBe42hkTbJ/IZl3tZXp+GRHvqSgkHUcJ2Xdom8XT9
EdDFTlrUjUWwryraLzw/Lh4SGhYdK+KLTWW8hHr00a42J3pEqPtdfAGbSB6fiKjeJPb0CjLFQrPa
nRVW5KqbgsnAmbQMO/7wh7rJjpO9vMcwZLxhsT/GsH5ZzJ7Aw/AoGfMv1gBoHYzTGdTtlQnsopZJ
viLNDxnukwaDoGs7EmzqgsjjdNiT8ePBPXs2417dtRPMDco5yapTFKoCe1CWBraTP+XT+KaZ82Nm
x8Kt8+m9teV9JdlnNpqAfu8244DmGsin3Vkb9pWJmNmhDCMumUxNXhg3HceHEHSPx+n62As7mFst
mA3ooooakyFqODRztOqSps50KhvOksImN93p53fRZ3edZX3NMmXTKdId8fRvddTkLv1uy09j2Y+m
KmiL+LVre6o9adonofEK5uwHrBIWl2jbaLxLzQB9CMd1R/3by1wvH1f8F359vXuI5WFTtsNhVLRz
BK7/vqRM9k2MtkU5xBu+lNEr+vRbWDvbLhrPUkSBPyQfTuZ8BYPElrxEjmvW8qW014RKfs2wN32l
YSOypthLbWDj2H4DTuduNk4/qkgCj+N8sdY1mBMYESqT5mpOobiwnV5rB78OSN1fI0nVc2jsZI4i
8J0NFlpEnW4bW7HbFvZlkQAT2Wn10EbaxTTSi6W0rmG05Fyr1Q6RQRcU0N7dlHznNknOVd5VXmnb
TGtprlK8vCdd86Uuqy2N54deLnCNM+XUtE7BdS8uI0cIH9tqMIgBOEBl3fWz+FFPOp2CXmZxlg06
JO39BLijZF5YFc3ZEeJ1qoqNKee+Wdrbsc1OkBY5p9aazwe/eDH2mrGqnuSsfukYh3lIWH0w/7UL
r/bZRsnaYHpWlX6nT9lDl8Z7jnlH8uiaw9RrX1SqxWC2lMzNnOqQzcklBKZGDpD2XJbFORXRISVH
XcGF6jeIcn07s/d518CSl5W7rhT0qVL9YKX6pur0+8Kpnwm/usRyRHlmDsdF1r8x+H8m2uFZQy6s
po4F2kHLPUia6j3Tpee+HiNcEyB7xkW9swqQD067/icLNISgEVmYBmAEPcMC0sGaqxrDtXk1lVo+
d1kreZ1M4Hdvvc9Kthn02PJDgmuMZDyFne7TvvuWM9vf2lr3rmvNM1sgJDu+mW6OHvP/w9F57UiK
ZGH4iZDw5hZI0pvy5gaV6cK7AALz9PPlXKw02tntrsqEiHN+K5wDKYXcMm372BGuL/UVIUtv022u
eeG0WjeirkKLtKm5zoxoJM7zYtq5F7lV/e5UmiBKm+uK63PDHn0mtfHQNfl51oXpr6L+U/j5CjPH
WGMhdTftTPqyVjZK3+yIS6CX/rnI2tdMLd5M+jr8pek2sCYpFj/GQRj7s56LYUO1qhU4dPR+CZPO
GsUl23kqosZt/oaUKvLEEJE9rL2PT4Kovi60p4LtJmlv1GBXLLd51CnS8dHSXdWUbCRhJSH3csJl
oHEPUalMLcW1zTnzlHtz/PjeWFVkaM1nSbYYkiIg/kQZIruIy9DTp0fFomZrbrof6U7b0UAbqAwH
BbUKhfcD9Q/2uLFzOk7gcPgCdQLJhiTjD0uuUzLfVGX5h5E9TM1yh5Z5i6gvGqT77KzxnsW9uTNg
E2Ui8VO3Jue8UU+wg1VA8jfuFT1srIxfqpBvBJp3fBMUGPV4UAK9Qgm4glIHdofLo3JiDOqc2kM+
nPNluRopZgpKHqLUqI45D8eSs6xmzUeDeWlStWvVg0DpcgzKQX1jubqOSWb/oH+8jRazmlGxGM+N
2/uapVQ+Xci+swqs7+uFVT00zDw9ZfhjoGkPo5duuixlob1H9dafOS7VQriSQMBUgRlJA+qWGLnz
bQxKGXqrCnAOblWL4dLM7jG1TSYdbIMksoecjeFirnuvT99qAwfd7OY/+Haqfb2yiCh9skeFu6tl
xxY7vDeK9gP1DcY2l+Gcrg9jkp6TubuiB7ykvRtQDHko1+SgusslW3A1Wt3yHmvtSa/F1hwMZhcr
UshJM1aR7gjV5Yla3PFEVNNH6Vq/GM0ksUILMtDEo8s2s0PdVT+AMxmAZTCSe4gVxC892i9YlU8A
7N9ZbNAJR/onR+bd7XNYC/0hz3BJLIKCYis5YaogcCt3iNRSGX205Vnjac8LxtUGk1gIxw3KR85W
0+U7TVGeXac+SpdIkDg1P8WoHVXbe60k0Vm2cZddGfZRV7LjQO7bZrCKg+OO23xOTlQy3wCrT3o1
/vWDPpDpYr5kVn0ZKvegcBZiHKI1GlvM3AEz1TxHRr1cNCJyBlFJv3bKnd0zktZVlp6boUp8I1m5
gJf5PCnpu65Y/yxTfls9m5nRqGeww90ovCIyJp6I3uW4KqI+VR46t37I9Vb68E9RZrVhLHQRrsry
SC8GoI4XdmZDZ+LQPOOFfeI2qkJ7TMOyR3dcmfMZRdwJQW7U3Fv3oJlsD8g5T5sfzWn0IDGd1zHX
DrRunLgSOJ6HDsN0PIZm46qfNWgwwnctZX5mvMgmHeoHRq2z2BqSkpGLImyq3wKR11v6KiPemcu9
mnpJbQ6zPN/oefrPBMH1YXEwSqTWhyKMyAblp0XeV+15CfqB8DAk1X8kKQZC17m6KFlu4vma0Qbi
WyWIoJzfepVOZjphFXx178ZEqAcVXWfI8pCS5HYza/WDU66IzWrdDeci/qVb6C3peOFHte02+Urx
he609sFOcJkxhPhDqh96IFUQ+/RTKUr8RoLuKW/lAHRHlpJWTTf1MlCIMpKHW98BYu1eRqlPZxKH
nzy9Xc6zGCzfnGxev57wS3siTmtlTqhp7CIP0XtWlpLOFRPg08N7aJfYe7OObKoB19uSTZHRksSf
tcMPi995dbWnPIvxxpfuxRzumpu5eSbab95oVv3AqWP6mdF8xbq3g4GAuM31zs9ESx+8Np4MU+7/
xxktC7PewlEq9zq3M8eqQ8Yu70m+Ss717kUsAyt03QQUa5IPa5gUcjVHxbABa0b70al6HmlQh942
Hng4fvUlO7aYOc2R1UKv9M0YVyfTlKcybva2ipVPLls1dW7kGF3vMW+TgeS90R+0od67TfYyV+Wb
c88pwXj5jhnioq8gEo2l7HqNTAJnupCh/7wkHE5dz8LPM8cIjKUoC2PYVvqgHLIn9W3mDM8T2Fvd
ECXH3yvSFhpQOGc1H5FBFL9ZWuQcqOu/PC52I9bNDMspCVqA9krQVu6FbJgQtH1jYMryrTp+KNTu
2GsdDTXozLzOfdK6j9wpZxIn36uSOw3kgr8nYR1ahJ8UbMUTOcNB1+lPVU28dQszbKQcOZ34qeS6
hCQfKKFTa+smXwqm0tUo/XLtNbgj+E6Y14j/D47OcW0iL3f+xWs/Bi7JcH5hwgKaQLWG+t5TYzjL
CTzbmZ7TWH9WWoViIr08ubJ/zJUMZ7sWlcV0tGJG1EYjaDeVyr5Vh0PRulca7D5o/Qpmc3lMx/I5
XZ2QbqNHj/tBa7yDV1inWteOYyo3tl7stbHUIltjDfAw2VTqC7pRMOa2AszXzK8utxre6WnfllBf
ufyfU26+wPJhiSx0tGb2Tm3ZrhUdN3FmGz5f2v/DAMVUxrJJzOUNlmXbyowSKMLMnClm3ivJ85yd
Y+nx3xaGczOGfvBn18GjOVWvrZ3vdYBpW3F2TjY9JGv+OLTe3vCKoy68wyygry3rSnv0U2yKP12P
XyunPSJtvZAsdcVWDTJvhQ6vKsLPk7WuqAaSKYQq3NlZE+Vl86YmSdga8gQuE2Si3s36+IdJl/1r
nd9ydfL8zrGek1hlr0Uym3QWktVlPKrjDMPTvxBptVPMJQmtJllJH0t0OF2HhZNJ2R9tiC+ivN9i
VaAjWbGDqARvCSKu5nbcpliVsT16DxN+x0Y3ZnivhPmCgdxnnssDUienQFcVaHKFlTerGODTXa2I
ozDNizbCIGQmH8bcf6pJz/gyfFSA2oNUvKBajEvSxHvH45cWMmzyeFMugmdNN38L12wPVlmbUekN
R02s28RluIz1GvdEzVFHPfvGM+BTU/mQpsN5GRffbLpraoAfy9byiTT+wUt9ByyTg9IrL63S/oKD
Xcy4DyaZFX4LxiPvsfBS168Fr23ervumX8FCpmO6YKZ2kw75b8JA2lEHOLxAuybBkqTkwOLoQ0Zw
JYb8TEzL76ACItZ9u09nb8ewvM2lrqBhcZ81Jd4NfI8YNl7iGa53bqzHKre3smasz6yNk3svsvH+
RiP/LuGnupjcttUltkxdqACxsj2dMD+mXl/UGMewWRbP5ayNvpfJb7z7bEfrp7RSXwVBmxszSlP1
3GRyUzn6RemytyZLH1YvjSS5mwDvdKGqdfnp9vmfWNdXmwp6POZq2MRIUhxGMEIg7rkgq5Ls7m9G
Jpjb1X+IPba461QfAzFdY1IP4eJeqqzeVmNKZEtPHk2qlF8UNB64ydog90jJQ5e19xrX85n/bkhz
CBewbV8d1ATfOKnqsm8PdWrDtfTti6YvR9dOjojwIjkC71d2poTgf59GLysfW8IB6uUqhzaK79Fx
cuj3ymx6vlrK32G2T3ODg91bVuh+k9K57Jo2pYzyFsbM0sCQvBCA/EqNFpSMSyia2MjZiNaZPng9
cYPYXE8ouTZj1URTbWxWYEiLnDCeoOWotSldPEpA0tB2Ml8HW3voVPafRezsWvWJ1d0tSfUtFLmr
dHyfJlU6lvcjcoPxqnPQ4pC7Kz3vSg7KJTPHH2jc10n5al0NWIlDlQ/tCEVs0BrqoZNbKCGzelKL
e+NUoD7gDrh3ibrbhlz4gWsWuQ5l9p73kFCa0vYAh5LlhwyDZxE3F3VS7pEV0NeiDl0vP8Oun8lZ
4RJTIKOcU5Wmr8h0IjksoRJbb6qYzh1TUMOQ3xOMy6Lw4U70k4ned9w7PTZshUezE3on01cSdB74
xup8Oua1+OLN/9Gk/O6XjGewCMYkIeCwrAM+XNXX3fzD5hUoNHtP8N8zl54/rtVWE+Wm9tZb7CAz
TfMIEctuqrUbZVZMcf0p1VcYVMS/cRc6ShlSOBrZcxoZvRMoeh4MEv1Tn/9YjQjzbEJ8kH2npXsY
1/lrqH5bjFe+p5ivOH8DE/iIdSR7pYoEvqS8eIw4MeBLuxYh1YVHC9QridfTYsRnY5pCXQgC08ZN
A8FLkl+UZnrUZ9N5RQLQms3r2sgNvRWhZ8qNlzVtIJp48NPVeLSFs+srtGaTvnDNxL7VMDQZtbUD
seEidyaKBLxAp8Nv06VQuM6YH+2J2ExKUryB8XYFN8D/eBZc0mRkB04yvllKux/obtaRbtmZ+hQn
89+goPyOi6DPaahb3us2Od9juv2yNTdY9S8TveFNtp4dC7pBU/WtqidbagWjyUmPk+pcDHhpQrRd
+jCVbTl4b+lCMmTNTmH2D33xHdfKBRwg7qcNMo6nwtFOcfqvnvSjnlfUk7Ke6oPyMCrLZWExhBP7
tNQX4Ij5NhmcNKK3jhRe7uL1YIiqClaPOuKhvfWQrax1cDPTO4NkxhXIcjp2wwfUQxchYOlpQnEu
es5+DjGRuMXfPLqfZVbHh7rJI2Xw7pDfYdGMwFrMMyHUt8LsH4nRv7tvOV6G+lbGwyXJm39dARCy
yG1pkUTnTCA0rfxJV9VPvfHqdG5Ehih50w1Co49miUNBAaIhrXfFchp/ZmX3FnKDPWt8dnrzB6Ae
KG2+G6WoFckeE/S8jaKwYI2cTXQ5D6+NYnBfuuAaausEncoYLJThSXebl0mN3zM7Oa9VFaVme5td
72mdlEdlSnbSpX5QM6K7CWehG5NY3HOfJi/YRW4GkLhukMCtT88jgzhui0BrxdVYbT9P3cIXjFtE
2V7RTR7WOkcFD+IN3qN24ilWmw0QShbq1kcX1zfTEvtFN+h6cmkb71+KdXhR9eJxbd3AkM4B4Bcq
pH1aqMy28+QF3mTxvWb8GOx2U5NYu7QoelGm0ESZ7vqkfYIl43hTiwcOwY0yQT3Phs6br2itr6x9
mKCsG2LvTavLZmumnGHLmuinoRYhAstDKjrfJI2DaJXFVgGZMmVTubQ0FESan5vYZdicmDzi3JqO
jtHddWnsRkVa8cUCIsPxAa0txwU8cSkZNAA33b7/7l3nd1G8I4PqJtUqCwmeSiKKmZ6cVg9jqXwV
q7WfaJncMZF/jaN1iWcwAyIYRI8EPh1JWq4qm0cCtFhvrbNMWHGre0aL4e3IuH4kaDVoHTRmal8c
8q7aCTMLgE+3DhZfBAxtilG6Dknie6RW5abW2nYhP9WZRr9bwMVsUqYVpX4qs3xjt9Yj0Y0nGY8X
IG4qyDrjAfkTEhurgTfwOA/aOkej4bmdP9CMCdt97IUe1UUNEaD4nW0wPhPKXclwkvWjsyQMGsZG
tMOusYsnmlEDvZtDKxtuuFJLP4d/qysbV7wxbaaK057C1YHDrCIsvxzRwdK45x0ry2ofdETrz7Io
vX2JSm2rupAdfKJrHq6uqHHgKNx+UDX8bOi4WKGRovwfVEd8DjHki4dgTcos/TJXtNx+7Di8ct0y
fHua+KcgcU2qNrJzAsqLkpvBJH+kkAcwmrObzvtBh6eYzG3Ci1r9KKZCoEkeCYHKwtDfhNktoWp2
71rSw2swCmHb9Okuu/ZlTcEsyVs9Srj+dQB0q734bZFDyCmycbh/h0H6a9veFGRKqaffdKvy46GD
dgCusUc429Zfe3trZNqemJHgPij37fgw0pXma9SZWKVxs7Eua8knnjOMR8D+IiGmqNkgJbp4CilK
I6qGFDxTK6u9HNPn3Nqy+MBtVTxRSpFs9KneJG0TqgR39XCPo/mddSbwYn7qjOLKYrMZc7pXK2uv
9/NKENWt6LheOqMvw3IhzGSWxSPxCIYvrOYwSzbGrtYuxV2wVrhsYQ4MdGCi46YjzLoRG3TtLW+v
SsVXpzXiF6B2z6uj1rE7v9XRw7pHJFm/LA23BbnBqJRRq8hLU/NFWnfguXXzfUwZg1chsamKMxQ4
NbFGzQbMNkoA0ltWKM+Krm1cdoMyz47Ik7mHG/VTcSVPAIP7Wgy+N9rvlQGPmGjpVS/MUE7tJfEW
Sgn62+oOEFn0kkw0NXmrCJYGtlaf2VXZXw123xlpjCwY1BZj07qKh2p63AOLzP849llch7oy/0Qi
HUK0eo8x2NWK5LeKFfMPLLP617lD8UVByny2HPppEUsvxfuU1gIz0RI7/3pyTnemHSfE88NUik85
uvyzgqNaDepaay8Vg+LZyRtHhmtNgPFRrEi2fMLb14MmW/2glZT/RhLzRrPNJneGJDQBydayrl9l
ItPV9/653pex3OLK3maZvjPj+F/rvZYiC1swdYpE984EjWYlA1vzRPzPMlzslRFEjGTOVSkfApWJ
oPS/djM+Z/Od0BTDkSnpXAzdq4quF7Ep8E06EF25XKmKClSTMmCRITy3NYBAhwjgjrLQ3OPFrszQ
6dJLP4/bzpYhQuONc49tXr1HDVhXo91hGAw1Iopy9JcEpGhZoQEbEXid+u0A/Pi5Ti5WxQ2WD1ct
FWgqvek4muMrZzugTrcjOb9mxtObQEzinKjKN5RHH8SOQU0Igg6v2I4cxosCA62yTpO3/KQAH7Qk
+kD+UmugV1/aon50nojSBo1dRjo0OsgfMctbrpY/aaJVm3S0juCygEnJnwe5O1DBN9VJsJJuye2y
QTbLt2lGcbWG9/ws3YsvhAMCaq9A3P10ErK/disrEA1pPhmqAahyhBgyxPEeovqEaTdYn5atgqqE
Zfo5IUFfaMabNWa7pvKOZD5utLr90jLxudRiU4rywhv0KxDQwhxTq4FA23edYhsv8UM5Ky/JIA5L
ysmTLYPYTGt+mbLWH6F4OuF+zYoeEQKytwvWNUd7Tl3l1TATppLkkd8Kr9wYpKWO2lwNerOOprUI
rHz4Ket1oyz2abpXO9v0hHflDUWkAWaSHLK2w1Cg0f+dbt069kdKXDZWWRIMV188q91iH9gOufI0
t9wvfZ4cp4bRmoglTsOtXJAhqGOQLPwVFQD+2F2R+4bccPklme7FQuzUaSNDnUxxnSIUTQKzWcwT
GMPOS63+MxKXYRuiu8aD7RmXSuEQ5gVYtC7sYNfhPMPJrV5wZcOe9nu7J9fAIfgLR8i+NJACmqi7
TQhkamNeugFTQOZSHa2b4pivvRqmBU7RNjYvyESjcuT4UVjQysQ7ELWFlghFdDkGFNTsmG8/+a1e
67lC7wEruTonkJ/nchB7UOTbQtV84aDX7RAB4sqnaQqzYY/Onn6G4TQiU/BW74H2oY+CfLssERtS
WwJpx/9I/m8Aa4iN7cReLcrzKtlbKbAvl4fFdFENKgENxvtk8o5uNW4Q+0KcgDq4HM7Voh+L1Qgr
XokANYh7WskpsxvnYWrF0RbVKTNIVJ9QJWJkN/PyxW3zBVajrzd9QlZ9e6euqD0y1yo082KfwRL5
OIu2y4w8JU0e+nuzS1VvETEFmjE9cH9EE/HnEmkHDS+Mz1QXuvNEeKS8xiAA0j33Sn2T0iUxlZp5
x90R9bHRS420hER7c0tO9jgnP2ZdNzbb7WDFF7O1N5NRnR1xw9P03DZ5wnNRvzHF3+VSCJ8arraB
SXZNrClqWwuF0yh9G6BPx+EAlXb1ZPucqHXn22kfaDMUYew9dNPdkTtbwZByB0m3ilozZ3/1rrHy
3tjOlppXpDcU4KRNFpJaGolleZ7QxBC5lgaJp04le3QOZebZybB3VZZPlPhiKbfqVFwHvussUXeV
3QVxDyCktFy9NLchFzH4D0n6WqodrNn9zDztwRiVEDHjgSiqpzgeN3lfymDVs7cCIRsV4Ds0RyH9
5zezIZtOt767DvG1h4BwUJhwh27XQidkqAZn48PV0bpT2guHptPHkjkXOcN95FMfCmJV8CZcuVC2
NDFxUKg++Xz71qL1bHK3HcAMF3E4Yz5J1PnF0YgoxNzxDbO1NWXP8dq9rZOOrwOqy2JkkHIJvCQP
AP/29RwfFpGHnVTezdx8AoXa0uAaxl659RgjsRAHpOP5Vpx+UI/MM5CjDhubXXpX21VMwp7sThA1
aGXHn0qgthvz5ba4OKZpGk/M5rlk/fOlMI/5JJDCTGePnE1ViCsp9I/rTIKMlm3l7Gqct60Jx6wC
Nj6L0fi0tPnbJYPElwAtal+hFs6eNau7dHgYUHDGDryEQ0qfmVy8Vrnli/U3oxsLWkpSUUMtl47w
O5ZVXpzJrvcY/49Na25l5hzrXvt1XHugOBSN7F1MGstkW5JqAbbBSISUq4TGgXbV/XLIN6raPrS5
8lbrw6boahJY+33Gv4O0PdMZcRlTNRo0ywdi+M0zY8tNGgyYadQl300ZQjqiAgVRLdC0tVsevdG9
6fFdf8v4I4fDZA69bxjyicCEDyeXcJH2HojuoDGPtO74WdNGD2WiAGPp3ltnmbc6bS5FH4NIj8cM
G1rZjl+6STOWhwfLUnifkwER4MRLPY8m3Y08F6Ci3wXSn2BK6DCz8yLzm4aZwO34nO6ryDi5z5lW
7xM93tkguvzUz5A839IGWnfoLcITzxyNJl+Qka0UxnMFQhpYinjP3PRYG/MtH0GbSiLyep2iCHnC
aMHyYRFmCGt/nluX3qgSy1+tKc9iKD5Gy4OGSY69DjgAov1IFB8KQPHg9kmgWuNDPI5slT0vSIzI
Ik1iKGxJ9doK7T0DBZG4oEaOGNVdelf1DalyNHu0kSvqpr5HZdjpXRr1c/JkTC67gkxF2BKIiF3Q
XLZxa20FelTEMyjyu78S/npJy8nvl7EKtM48piaK727u4aM56BkTD57wZGDR9xsIVB6WbH7XXP1z
pkfbQ6iBfI/fw3m2Sv2JEeiUmMVfU08XegR8LGAbr5cs3OZf3vCKc0pcY0QDhFEgC0T2JrSl3XSo
5qi7OOq6GCJJUXPviX9prbENlwP3RWIlvmvUAXrCMOFH43+zvNjL0G/coT7JuX5ZCtsD03M2A/gq
11dvb5R5uA/2D7U+XS2kRW1jJ9Bo08FM7HLb6s7RSxcwSPcMTRwolcIUyndbtUARpiGLwBiKwzSg
Kl6HISI29Ci4ZqCFLjonWYxrkmVqxkpWR3oRX7RY/SwSsw7RU23nfnyd5T3N0/skRH5DgttBlhlT
JS3zbkc4fzn2vwAhsIV0aMnavjTaOgcia3Z2qyGyz+K7XAypq6g9XG/Ursx39itbJ1xA3jZ12vfF
qF4dAX9ZNvpjzphbtsWLOeWhxBbCJ7mvK4OOtPWpHi16RexKjYoc7sRrQhri90ZjKoieyGUZyrvX
RWyVcrp/6wbCZMxHEkJ78p5ynRIcyrsvXlp9G1zjKK02GYtS4ZYB1co/aTWdCUGPcjt/lPwp6sqw
uw4RNV7Pk5b/G1Kxt5LuHBfL1Yn7q53WLCHUhixAmYPOZavZTMbJZizG31Yuf/WQbfupuNRL/jh1
COpNp31z4MtKDUyNRPRQ57Pm6DqnMDQjIulhWp7xq0R1P1HGlWDioe8G+5P6LezmrGbVA2RlOCzF
g5GUfFtEEg/tFjIUEE49rrnzVrhWDACPntZMjvclKF6Mq0DE3wn1Q/cynqTpw5Hmi83t4K7TuWmt
L00ozzGonTq4fzH6r9tqQrOWyc+syf0KyFhKcSFJaTOqa+er7pjh58wR+C2WCeTRcpnVT54UJ1J1
pn2l8oCg29L9rBlfpqlrNkQSRnh2sVw2iNNNNH199S/hx9kM03Bo6nSrxO3R7u1L4SonBWVO3ilI
IKxuryfNR7d4ENdrsbNM/UEmzoQ6Af5ybT1ITFV+DfyY6t0+Z1cN+Z0pZRyt+1eVkvyE4qtX51vq
Vl/KOq2smoUKjDU3eyNn4tMFZ//aEeK7FoipBvOdKNLJHxTHDke217RMI1NN/jB4neai/NfkY0wc
g/FSa9hkFEiuXNVuE+GzU41D1+iIk6Vr411vEUda6zc760ttNk+p2uih0k+32FB+l8V8LceZYaiw
tgPk5LL0f30DMj+q5ltrZJsSOMgWDc5BgXu57p7jGin8MjwRig1bsg6PSLqHzZoWBaYqk7BaIgp9
nqQfWclr7RnviVOrO7WAQErF+m5W46WLp+2UN29NpVByXXxjQ+HLU4Y8Inf8n1t7zwWGNA7rLCQj
/hwbYruq1SG2RJil2ssoy5+xd5AMxPtKjjJac2sjUew8aS13Uo88Bzqni4TryX01z+6mneVuBrKw
9LreZKQ++rFoFoZN7TC5rhKiAwFBcTq0JpmLAaIxD7o5PGapEWrT7GAU0jYiLjm+xN86TdtOOjpS
bozRqOAXqQDCrYc2RTnjcDCwgxMSaMcpPwFdIrawdmbp+Crp0dYinlYneevdvA/agoNYjHKrNzJS
Wo/jFT+iLmr+yGmXcc8DP77SOddta8G2h7COxJ1h3rlxtmypVsL7YRR/3WzXPiINdCfoNduZDDK1
Hd77/h5PfD94c3HIx2IzJRbuvvU8oDOPdSi9JgXfWpD5lrBBpqb+5uiyFrW5VBAek5BvZsucSQ7i
4sdzfZji4qzNcsvtX1D81l5JBdgkdfcvvwt/nClyCOKtWqNly+G65lhzXMgFO27J0i374oiC891q
3EuR5r+qtbjMzQ7Z7vEc6onXHdG9bjKVrY3MRSRizh1w07jPbf2oVdMbCWs3fTAoFRwfi0ISwlxe
7GrhnZgB/8onp5qDMgEepxOO9t8BYQLTKxm93HU9jJzGhNoayDMNxc9UFDq4e99Mkoy7yjgZFRQy
HBQoXKQjwITwdfdFmj46id5Gubr2T8gtdIyiJccXJ0/DM8/7PoajaZzUptixKfdRbTdMgjZRcLQx
DuHSDeciB/UbnHwO7/9Q6+x8Q7xr2NOgz3NSw+icz5zuF/P6waZdTirprtNz656tRmQRooIslQcE
b16UzZJo4ulFtbsHh6fYNzPITzVLfnLDDRc13Zn3gw3c49MD/NMH/TlJJZutU9c7/IaTb+VjjWa3
+HKX9OaSTQKehdJ1NNdr7E2PTatczQXER1ltjj3v6Khtg25w2tQWopM5Wy+lY54Brfwlx9Vsqtck
0Y6uCmhBzSJyoLULEn0mBIj6BL3oGXE6++LNkz+zaM1Fem0wEYgCmhhVvDnWuwYt55zVL3QW+qRe
7TJVbLVyPuLleOsHODESi4+OPt9x7V2nYHixxKUf40g1BV+J3Mq0uNW2i18FtVCQJj2uoxWLjaFf
M7QDPNzFq73CBa2T9WYK5MXYB27NwgyoazgbSJP+zr04Dwx7tAMjZYIVfRp12hyS/hWh+njptQaP
r60+Sbu9f3MIq5aSd1Rs8w6wWnYDPLlJ/oOTfDl2s6cNbidXqN8iHZmOMHlRZ0WXWiSRiBrL+EgH
YBKWRfLKwnitnfaUrVB5WqqcpFX+wTuUAbntICc4FiSXLJZ3Z3LT0O3Mu0m03pENHlSufKQ9YaAY
FcqQkyni/ty2WvbUDj0iU9NU9wg0eHfVJo3wBSigOdDscarviphfgpGNRy8lKp3uqROf5d4S2tYq
hmd3mIdNhQiE9MJDqy+sRfoJGcuvqfbvxgIErhMj6Re9+m6UMT8nhy1tTpu4yp4X5BbBggCnMLWt
Y7HJepoTVVCkq2RFN8xPG0VnpvYPtqRcXFbigAZiS6k2mN400L48iJ/mXnQax2s0a4hmEzVp/VpJ
Bh991+Qr4CdCjue6UyjbIzAiHLCXcvLOCKhWIwux1Ne3vGn/mS13VgYBGNRpYgdJsSzbaWDStE35
YXH9+gNszKg56IU9haNBXCvekibhMgf0fJem81SntOq24/s6MBFMblDo4y25m2dFMlwwko6hOlUb
rSi2aO3PBFKRSNtA9+X9a127uITkIY7nV2N0ogL43ZEDaiS9/PiPs/PYkVtJ2/S9zHoIMIIMmsVs
Kn2WVUmlKmlDyB1673n1/8P6N0pWIhManD5AdwtQZATDfOY1dqA9ahh9dUDiLDncqSH81WbhXTOO
e0xBVuDu78cgBfnvqKOvz+thpzuoU9NW+un3JKp3eqrd5TQ1dgGhABC97kUH970qcTLHOj36qSKx
LzNYssH4Fg3dunW7blNHenlTBtHXsRnw8ATIaM4qflo6A/LsHziz//Z8RKXcdvyjBuOV0O+7L0f0
Vfrwvqu6fRiJz93sAzfk/W/aXS1UP0whBgMamflS2kTTPZQlKoXFfQm3BhLd7dgFEBw02LZ2Be1L
r0hU0nnDev1DLbuN14nXpovvG73Y+XX3WMT5sIpGPQKXqnlASEhbvMKUK8TxQOuU21KNYKK6HzrA
v5T2kOLx3pSZ9xRJdkgoKvijNnJGGPTFHIXgJSmML8J13iJMqCkj7wZ+nUhmJF1QeCtiD9gfk/ga
GNFwI+FR0lLamX1yRwOJ7mWgkXfM8KkwKx8BllDEGHaTKR47Fd3VqV6ta0CdlP5vhSef9Vl2v60F
UUhuHd0s/tKbLSHWWDxPdbALPfthSrF4T0GhYXENOIiekcJvFueLT7CNjthmUquy/dugjHaWML4P
MrM3aAY/xiClgZ9SoHD75JNT/Aly0DWIZHwzAgjOFaBgUl4EV1eVmih0xH9cM0vXeq4/e/CqV3Fr
8kDlYERqer7ujFzBNmFdeUSaVk3x3Gyp5EZPBnkP7SvgVE7s7in9HMfe/TJm2au06FB68dpGsWDU
eWYiDJqzTKenUxVviGPeBEIeVa3dDLr5ZE3ICrjUuBNOXid+jibO1C6qJKbx3aitfW6K36Odfh1C
/b/SQ/0g6x7qCLX/dHrLnPaJ/fVZ4+lQOADobk9FSNtM0Blit32qax7bSQsehlb8KnvFN633QtLP
zrxvgaL3LvTpqQJvc4OT539+yF1Atk6GcQvKDWy0To+63dMEOIY19yGyflSUgdJNBY2ZeFPn8Jrh
fd/UqbvWKvHL6Px7jybt0P9sue5lntwTSr7YTvqkhQZnrs7pmLmf20bDkat4tExjRXZIUYrCpJra
Ny/JCAzSPb269eDaT771x83Tx84t9qKlCjWx+gbhX1BCSHb67jWX4qkiT0k9eNBD9j30m3sJCxuy
Zg3ekv5VTTnGsU218lNYtVXzPbKzDU5yX7yw29F6v6dm48934H3hjZ+N0vhSunl540flkzaOn4nR
8SCYTT1RcqDuAc3UtIonZGCfsqT/6dBv1M3o0fPEFjUIetI2bCX0w5JVD4Q6bmkVV/Wd0diP7BW8
McXOl1Z463gdcgNh327LIX1JeQ3suNgZst6AH1hNdrxpgvK3N1V8ca//bJkNsYtf/U5BxhpOd9/J
DqofzUhHFPgmgEUvugcL2Nim514iEKZwANZLFMNdEtRry2OnpA6FjAD3buXiXko9upLPiEbjEjlA
vzfpFgc4J/rWVyGwncgT977TfXnj29MxaODtoOHwo2njfaIKyr44b08JnS4ZPzotL4A/9ivfA9yZ
hndQLlbocYCbgD0SgsjIJ+dHp+XHvCvLG5wUVmU3bFzR/GwLakRwKlFp8Jtd6gePtlM/5lwG1pj/
h5Vozg5rYJ2K/s5quy8GP98EetUIqKCNceu0clNFVKl8K4YPWu6htcNoxBwsKD9XJAH8DXfYnkBL
lN9Vg4GLgTqsJzYGEfFND4XBiWZligQaVlMRyEbZz3oub/Asrfo22A8xyhe+++b24euQao+JN22g
/h1GI6SHTtvHGx/AU73R+rzV7f7YOBQiZmCQz31ethufrl+SgG/VB3rIkXFIAvNXKbKt3po7io5P
ir6fjhLmSvXzAsQxzuUYTQh87btgH0cehD31WAke97GuN4jd+gBfza0WqOc4aV8h7b1CFD8EpijW
kPsfYCDtRWqvSws5NRrlsYSo7pjdV0RjV13J/k0T6qLuDXv4TS+1Py1yGEEdbNiX2LjaHWwrm8wK
DbbSg1yc6s+ygOpRDJTrcVfSxvQ4UoMmgFvbDVVXXBF2blocGPibO+BLX5Xj/Yz3K/VuH7m/I3v8
z9ZDWmv+fY1Cb6JBo7Wn20HqiOGbxzB1wCQZew85nSYHsRsMt1FENlfEKUAw9cMSfLeJX25neI/g
ugP0oifGKlp5dOGKSdxRVjGwCeDFALJrB/iZ0/PzteauM9DUIoybnPRB51f7tILNLnzMlcUdpXGP
u6ux7zbvKMBaH1cFLVNb5p/GTJLmkrBWdbf26BQbVfBQRLgaefan1vA/N7Gx0+gHCRSxpq4BRJ5z
46S/R/qPeR7vksF+Cv3sME49+bGW/kZlQL1yooOv3gT1XA4vDkHrjV8nYoVx2lNZslVt2jSOW2wE
2aEf0WINC44eITU7N+sAJ+hvJIUIIOgPMxEBpZKDX+nAFOVaudDArQCiut5zg2I/XLrf2iT5Eo0+
nSreNb2MWXmvviE6fMjDN3Mo9pEQa6w9oO9MT5k27YZi/DF248GducbQ7EE0NLC2s/Y1FCaJtbmq
MvPtshbNGfk6BAF1c1bLBWS3VOsMyRMTSzfj4wika1UYFNep04vPWcVlcHmoM4KHs5q94vU12ODv
yr2/fjyHmV//v/8j/q/nF5brRNzavp3AQNAzyWZuIE1qAsgUIIjwmsTjGb1DRsT8UkeRFA3CefJ/
jehbFQKLmZ4ctfk6lLk5bvqsLD+ryOEacTrrPsm15ooO7LkVJRJF3ASXNYGC/+mgFr68MolQ4dEd
xHNiac9cMfqcdWV7u39fUZevh+8aIoS6Wsguo4NdgU/HjMx04b7rZdIfoWfVRDAJMjGtNvy7qiLu
D2T6po58pLm0RUSjSnBTY8bohEPyA5in+KT8PLsij7QQ5nzXRnKZjVQOg6BXfLqAttEnODvhejhW
Q/4JmQbIkZ1LKBlNzY8h9Z11OlrZrlVc0JfXU5yTZXJdffYtFcjhLCXzs6zyJ3+I0mPjB9ldO420
MkMgGqY/0DbWwe3EVaffU3nQ972ejrtsIoonCBvgw7Q+rsym610RmV3K+M9SUegmSxxxcVQ17YWU
Zeo3LpklJn+x4wmQHFQvEKky74XKNzTMnkaj30KNR0jyv39fDYT70RqHvcnBNRfKnSWSzXithBzY
iP5KbjXJXg5Dim7l+L0ccd2cHCg7qdYPaAECeE6iDE8oaWjaUyf1eCtkmVz5QmcWgx/CXocMxH+W
1xUd+EYDEoBFpN7Wn4JGDE+ur3UvXoRUXFN811y9W9FvqYHZjuLKlzhzsnEhRTUWg0rk35fHzUxI
iEIIJMdkFPh9Nt2E+bKudpLy65V5yjNXFxrK8yljy9BWWax91aGn2YQ9O6r0bIoC1qDdihDJDQTL
THtrJmraxgoJirS3ApIIvUzliyp8nmMJY/tQjxNGsPR+dlJLyxWWBkMF9KoeIBUVhrHv4Lyi45JG
+da0RLMyA6f4KdIBLadQJTHcjxK96qmuX8TQWncpLNzqyhzPThGjFdsydSVca+G/4UxGFk/CRwNN
a5rbnv/1mhRpQ3lj0F/0IQctjzDvlStTnFGG5e2x2dG6K3jyFreL1drK7EGfox5FIG1pFIGEb3Wb
rpkQMJPgBYdxVs6P/aLYagqu1KiH3W+qu/QtFI07nYL8Dd0ReWV3nbn2WAnDshwOua4vxXnT2o27
pjHCY6ya/jFBq2IVtQGZWwmwwPRN6tcpDP00gq945aDP78RCjW52NcNUQWEBhgPL6Y07GKVoK4XR
e2uPMQSQuN9Krf/PprF806kQbEPL8e7rJrhNK0rD4f3lH/DxYCFMj1Q4eEQdu7elMUrSG1qQGYh4
WTWNn+94Yxb1r17EHhDWYPz8r4OxxsR7Lv/wPC9vNTGiJwG505khTO6+7hJqGpoPEBpNuK+Xh/q4
wxkKgWcuKtMyIXqfrmuUlFM+Kt85lAmsVPwQ1ROlDWObFV71Iy/KZtvY2ri5POiZHY7suNItoUvL
tnF/OR1VMyjYDnhSwFyPUIkMdbkyoyEnFAE+UTdN/asq6vIFbro8RoJ6blcgaeOD63yYShNz4K6j
6VwNxRW19uVqKKHzuyhnSOkoXV/67ZjjFPkJOg5HMGgCNpdtb6rhZ8PbSYlJq4ejFQGHvrK3l1vr
fVDLgFhHOPFxaxvTAPM5CeOj2WpYJWN0lyKFMXZ7WIdhduUInzHkZYru7OPG9LCJXdzaYVDnSUUG
ckQpNDy0EvlAHb87AgSvPERNF9xMJhyLIij6dShps/q90f66/P3PzZitZjNlUCuuuYgXYEJVnjli
PFrrHvBTDO2zXwhzRgCdKFxeHuvshBFtx9EB6Lv6kD6MEB3csMaJV3CAV0M9wPZxSLd9gk8fvaQe
KdtBwhFqnVljsW+QQ9K9K/YjZ2dMuChQUncUhsynGx5ZLIECVUeconuoJqD7GGFmikrhykVi78pg
Ypbm/PuynHcUPTpHCjYx99Yi6DaCMTEyOGDHXMCELqgcbizw3/sYXbDdEObpzp5yVE2LefISZdq1
JvMevmDoIj9QpZ+vfIKzs3fxLHMlkatuLC6Zbs7VezUSlKvQ28PLbyGJB+kW0binJCRhB49Zr2MV
lWs55e7N1JvRj8puG5h2Griqrsp2gBeRNqir6srpW75p81phXsbPwjCH+si8ln8lYFNQIuVFYeBI
6xm0nR2E6CUr56nzEECaWoSzqi6kZR1o/x+HwHItOLcI3dOhXyyKV4N3jyb2JRpq0x3/LbtxrH7c
l0FqXDkD59YfcgLZHokt/85//tccNb1s6tjv4mPOWvyKVatpN5hHzziWsAascPlzG/NmPt1+pM9k
tYLNJ2FlLI73ZPfjEKBKeWSLoiUzFLb8Utqjrc3IIdQzilgBeE1Sab1I8nprA3jW/SxHvMq/+ggB
I1EvS322J08g2Vi2RWG6tXu6WG0xtNGK4h8CipY/ya9JHIjbDOW5H1UkIawmDUwa3I2UE27asmw/
0TxF2ATlafjKeRxqh2RUVbUrAj18pCvgfvUaYZSIE47iq02N195IUCnQr+IBirLRilzsLy/Px9Uh
aUNu17FdwDK2vXj74PuHGLP3JHCpHR8QZW+3sm7Dg5ONwb2Vu/GXy+Od+fj4tJKgsb95X5bRJD1o
hKIBjR+JNLH08dELcAnWCRlpBRYcr8vDLdMfzhNpj05AQUImlDU/sX/tNRIqUWTCSY+aS/ozKKSy
ATnQjgrc5/n54zoqoXrztH6WsXOtsnHmNM/2QZaUChlmZS4WV7cmlHfslsqG7ufWnvYaGJHBzrMn
Ht/2qZGT9xYPnaIjTN/ymrHTfFecbny2vDQI2Qx8V3heT+eO9QL+02BwjtDW5A1ct4CGXcSrEvpf
TZwPiOVp/BlthPK5Q6es1F2K9XYcvzkub/2VL2EtY+Y5dtQ5iGCpSCYw0zj9OaEhMuVoFteuZqCt
2NIfy+heySbZWB66IDdyDBxULUYNGnBUcYJWjhrHezMtZkRoBoliaKfuk+FRRKfwpoavBGO2R8uw
n0CjV466jZDgaVbcmt/rKrDNdYCYAWIqA0L62xCEGl3RtgkOJCzqOUgAGN0o1ODo3wC5xHw6NGav
DSPvzJVRu/5Pza00mPgGlJVOmxrvzjWC8IBsduhjrwwK7nuWJUiI9nka7Ekb9QfLrFBwFD7mF1uP
941ig6ml27STVjFzjCCMKQkRvfN74GdtpA83Hp3cZJVwah4p03reyov9YOf5CriMpLuS7uWYildt
NIJPszlQs6axkiOYh+r/9vJp+RAJv38jrgHJliXNXNpO2YLn13WQs4+iyT4gHC7vFaKEByjwCFFE
KISFOjIzCgjMqk1bgMIzb36o0c1NlIMIfKY+I8V45cH4eIi5wRU2PhYJPsYoi7cJ5f5GFL0Kj7Xb
RJD+rJ2XDWtCb6R/8nznjJW6R+3BxOIAFNuVJZm35YdTxMSBcQiTpGRxhrtaw4kYabDjBPdrlXEw
tmqQ9gvsi3BuwjdbbGFghxVhvZrqqPneIzL0aDi+c8VtdJ7l8odwmG2qS1yg5rtC+l9XWYXIFQ+n
lhIYFWa5blqHXom0J/fai/mhqDfH4ZjOzrmQbRofLo7GR3zJQHr2MI3suqM5tNnRn4L2W69H3bce
lUfYh7V9RMbJeqSeVz7jIWe9dvoUPiVG3f9yIrf7efk7yA93KT8K80gqEYKE90O2T0fH0owunA7h
1OQDmoMpKJtWoICsNEUhnL5rXKI6R4R9LGIMdqCEjEDZoXIYv0y2lULJ03XAmbc1JXVKh2h0QN3X
XBRTRK6A9hut3AMkhs2CPRUgFCHiFhyf5abc4P7YffY7JV7wDIa6jFB98yka69neSVMOVg6uRfJ/
edLiw+abJ01p1dSxvkNNT57emb5l56oX03So8Se6C8PWQIQLze7fwASJI7qqvEucqdlljvxpwvqk
kctvcz0t3F/+JR9S0fmHkCMLif0TJfrFDzFKBAnD2mH1OyLqB/QfENFL66m6B//XQSmNPASbZvmy
y+N+OPr4hIHXd0xMdbAKMozTBeBKNSqUxVGjFZ39eeiRwux0NL+sqLE+4erS3w6GFe7MLJgdUSBQ
Xx7+Q3Q0TxshTKlT7bG4fE6HrwHSxmyv6dC4AwTxEEEgFRjymHjum+bI6l8vuvfhHJujxzJjV3k6
XJIKvYtQXzooB/ZCZ9s6uvt6jFiu+xVq2+yuXE9z152AuW2umUafOWHccRjEOQZrTjx4OrpPqalK
+5FjD+5qL1xEA3LfDB4HDamiXA8UytfQf8zWvGa8++Fq4ysTHlG71dVczVtkiG4Y5CIIbQX9yAAP
5gko0aIFuXnlPJ2bIRO0CQXnIpNahCAyMizX7wrrUCXpb7BT9sZIg5+9keMCYpFdbUsHLojnRdaV
Tt7HHJgZ0pohzKb7ZOH4d7q2EeaZuqFV1qEd3FabXZrwGChTCtEIz/Le0ktu0j3qgwJ2PhWCo7Da
kVpIH5doThdNR9wIZPefC5lc9SbFFzYc7QG+++J8ZVFnYnplgJXF92svEjAMNPkfrGHW1yg1cAEx
KBJw6AImU4V/zjjaV87Yh4xg/gnUbwnSydPs98L+X++asvDDMn2OuD9hsYNNe4vg9SwUmF/1ETlz
nE0mSULAO4pF+Pznfw3llKkDUA4fXLeG/Dw5GuDYvKg/NfDEX/Qo6a882eemRppDKqNzjZvO4kT1
XW8S+DFeg2TZyumm4ha/vgA5JKxW//mmoo5mU2nhBHFDLzbYGJFlplVgIsbcIlEVOIEs17We+NoN
EssgiyEXpcGVePHcuaXJJhmPihZ9r9P11AJJ/ySWxqGMYmDBoo2HLwrU15W5nXsEyKMoIjmWpA66
OLYi5aExBpNhbH0sdikKwmt99LvnzqwyBIjMShpvhNkGtLzAT4e1A33nzz+v71zqJw7EIZWMbl6K
v7ZO2bAbs84yD1rTV+2G9qqW3A4K9VygN1Y9PpYgIg+Xx3y33v0r5JuLvsQlJsqHNH2oGC7eA/4v
xL56qHeOjBDni9AhAb4ykH5sSiS8qx06YkDsPc3TUaBMZbdTfZXuwqREnrXrgY+HSR88+5MYtrBJ
6cZ6jQPjwcERGWaXnuZf7NIQr3U0Wg98Qq9eK02oHuAxKimajyLxuqfK9RMyVxyuhljPb+EnwLPU
jQ5vDB+hIwCdrjtxPeABE125r99LccsFcEFl4hQ6F2iNxQKgrTt1dWlrs2jsiCesXkwvvlIwTDPY
LA7ZbEYVxgR+DwUvwtooDn+ppIA8CzuA+ByBbgNlDaRmH4aBduwcPMG0pbrVZhu3F+D93DF0wcoV
2XOuY5u6FWMfHcJmzDcEmO1dGbvVPW18pP+LUrUTkkAVUi+95UTx3sZV+7buLe9OgNhsELjC5kFv
IhQa4pGHYHN5Pyyur3k7WJSwTMF64Ke+7DrlNcTjxG60PT4V+W0xZV3xqJUqKfdD6HrpBmAp6LbL
Y84rvPgClrThjFGrIydcgjM6OywF6TpjZim5sJKT46/isKvSWeINOG3c4xqwGXwNNZnLQy9uz/fp
0g4i8uNxmnO/0yPXBwgOcZkHkE+N+NmElA/TyRjfLD+/Fhi811WX06Q+Y+mUxOfXYXG88UgLLN3C
JTCNJhoeITILeDbklf1rdCoH64Ia9vkAaO42CCP/GTX28VD7YvyUN0iF1xBggTnzTqPMKcV3p8DH
YM8DVq16kMt4e6TWS5mYcCn61q0+pQGq4n0ZRr/8DiNJemoaUml+3WjJIaYd1X4t+obr2wjVfWZM
/Vp3ZPEwAaYGemo1wV2ZTj/g6NKFSiG0rTQP1HRjyeqg+ZW38Xxg7jBki31fxxOKLXCoN6aRVgc3
7KQ367PAlCy4RSbVpqh+D0ZwO5UKsmuMWxoIMoGF6+DqnKsI4U4cX7TkztAHcQf4qTyoYtbKCjks
MOpTqidphMGShJX9DWnX9MGm7vltlJm2c622utWcQns1KIMhdFkHxn1fyuCbj9AbFU3NqRDEoQZ1
7Ysuk9j33YNPmKXbBmaxpIynu2cwg0GOg05TyXZRux/LLsrXCHzibx5quZPtA7fp3pAXqnbhoEO6
ajPTbigFNr7cS2dwCqQSi/BXEuloLV3e2Ys49P232XRf5sCAmPA91/3rMUmtLszpeESHCuZUsbVV
Ebs7K3HkVwKyot4bZq/3D0lYTewaQFhXnu1lWvm/49POBWBvQd57b1L9Nb5u2FiI49t4cBOYP0Vd
Gz8iuzXWYW+IrQk+GVsfiB/l4P4ZKZCuw0JrV13WuVd+yLkT7ki8rYF/USdVi1OnofKtEtMJD5wf
SR8sKp4CzWVv8rteLy/5svE2z5kHBPglV5n7sYtdcgiKcqjQ3DdrxLjDYVT5Sgua/lXFQSZv2zjy
wTZGsYcOSBijFg3zRL10ISHUr8u/5cznZ1MSDpKBOGSV85//tfyMgYJlFQYHVdIi/IPzqeifq0jN
6G14uCUaJEmC0m8UoVvUF6V15R05s+x0XVxMqkGkgSdZLDvZnYHewqDNvaRqU7aWe4tWfb6uKHFe
yd/PPB9ks1Ky8sS/lr0YqhDkzdJo/IOy7YJ6zZRia+GXuvVYd5PClFUGqVjHRWgU68uLvBgZUByS
VSQ0tPlsOstycf7DeBpwOtNtEBFiQvSpzHe6VHgmxDLuPtME8p5AGwNTvTzsYm3/d1igkxavHx/P
nN/wv76thkjIaFK2PWAKa6/HPrCeu7Kut22DgezloZZh8fsMIYWRT1JPpzB2OlTIXSFQ/HcOrkLy
rJk1c8HNm9vJq+qHzEujY+WkMZh+h46SzIzd5eHPzBTUH9mjQ52YKskidWyUlUun9HH5bOzyIagK
WgZ1X2QP+Jih8HB5sHmf/PU+z8tq0LBWwH0kYB9zkWlMWi6TCunpg1a51QEKi3giC0K+7PIwi5M5
D0PpY65ygQIxPsSbQ5E3RaNjHzuN1ixwTGr+vQpa5z/Dqi1vy5MHqb2P5Q8V9ahqXR78zI59R6+R
x5FO0ZQ7/Z5W0KsALqF7aHukjOxZ+tYZI5q98Zhs5NQNa5RrzSuDfqxMCFJuygAzUNKVIDFOR80K
vUdjJtcO6G8VXxB9RZ65MOr2NQC5QQwMejzr8NpyvDx5THShPareypHcKvvfYxl75pVdPY+3+NK0
oG1a4HQjTZKe098jqtruDavH2rjGUS7vEM8h99jH2Geib2NfuZ+Wz8L7F1dgbOZGND3JZZDplm5Z
2FxTB0hcFItjp6A4g9epW+XB0exisU5j5NoGI4XMM6SvKIalVzbduRkrCiBgF2lS06E+nfFYRzkK
sghOTGHnvkWJ82yNonsrbZrTE8o9V4Y7c27nLU69hSM1tyZPhzMnoFxJZ7icIp6nm8yQ4882ouVN
46L5c3lLf1he+q+U7CVVF/BEwKUWgyEpGeAKTv+1t0WHjiLRlkeneSXhPc2NZtRS0tkht6HZNZiO
+tR0iKBc/hFn7g4SEUDBFvhok2fvdMJR3+ZpBq+fK9nV7hRk5CfTL7rv/zwKJUWqeCQRwE+X12GV
2nhEJYN7sIrRyNdoxBTeDtEm97/L4yyDt3nH0g1jMiaVJSpmi7TIw+Cg7qsaZayobratVL/K1i++
wn5z7+pBPMGvRt0EYe1HP4x+Conk4JBcrYyfuaxAiXAjU5hweIDk6aKmBk6I/cQxVQi3PxfVgAZq
DiCW8gIOYWF3RC9GXfmQH9qTbICZI6BLAkZ2rr540xNVRa6vR+4hjMc8uMdME+HNtMKmHJOcvrb3
CWDnz1qfIPdjV9CcVv5gluYhRa0LrVQYLp99Z4C3VmnZLWAvtJQuf5yPZ0uxHCTohJm8Bc7i8mpr
2PA5+LzDQJq44UN5j3BxHSzGXPnl8lAfX3+0N8A2zPgtuK72Ylfj2Wc7VahRy4wAFZiNg34RwtID
VThsccYaLW/RISaCD4Z4cD0E0y6PvzxVPJAO4nQGlXTq6dwnpxugsyAEmLOPuod4m1rTp9BteEel
v/n3cSS9OLb9zKOQ8+35V0DlYaVRTNPg7ento64ap028mrwS9vWVceZz8/fDw1XFc8PBwl4ar+Rl
7zvCDcoBB58dI+w34pveKOg/KC+UlPl8uOLYvKtHQwzwBiMQLN/AqbavNPSjl8ZG8gnXoCF89WNU
7G6CcBb/6PIQzmimaUi8D20H8Q9KvPM8evHwTOghn6IEw5cbkTqI2IWlGzQ3mkK6ukfuopohDHhl
fRI5tms3Zdkn37h9pnhTdpX7gJOndRwKkflrP/axiRqUB68WYV5t7ef27DNeoFuoBssAy2oVcMs0
39lfXrGzlzs33lwVUhSHnMVx9Du3ES283SOywDiW53bd3kpf86JtqgVQjjVrRK64qhMwdU0HxBxh
ExONV7MpxJUGy/Lg8fHUDN59R9qQUi0O3iyFVWGclR0RNtefKkzvtpEm/dtYq9Xny9OW88labBTi
XQewMO0iEozFWGi7dm0mZHKkrILU0Qt4vea2GtpgY444a4ZB9quVdnM3Io/B84o6RIiO+KpX+Kfh
ABodnL3l73IMm8O9hxCoJie8szARpYup35D/XstJlgEGi8OdhEGwjtMKXLj5KP91hFxHk26uRHz0
6rH7gmsdUkPuYG0BlRnQEON+dXmFPnwMg0DStEnAqJVLEpTT8XK6XYautf5BM9HNTUanuMO1tbmL
6APtLg/1YWoMBRNvhkgrbt1llmekAyIpxuQfmgElGY9R73Qttf8ktvS/tAj3FleuiY+bfp4c0dMc
LhOkLns6HCk4PHiaHlJ3QqOvSRBgbYHeb2uIbAUHPem+p839hIxK27wgVtI528tz/rgBaSYRJxJS
Aci32Iin64vlTBwhIJYcUtWy6xqgSfEqqwzkYGpQBNGNUEWnbZux7X45cW6zS1HBlztbtjaohqBw
0dAPOwRUJ1lDfa0iJHztRB9Andqeedehvn40dG/8JblYvqrcoOJt98msqB3Qd7hDbzWartzzZzaN
MScg1ArA5RLinE6qx+NPaJ2VoHJoRI+pWfohnggV7m1NC1rr8hKeG2wmacHLA/74gQdodj3thLBN
DkZr6Y8qoggKxxqflgI66+WhxNmx6B2RJROyAEc8nRg+jRIbRj05TEK29YqLXwuPSm/RS/Dr9gd0
e1kd0QCT7TNlXefFLSc8kpqh612gbYX5RRUlerVxhLrnauSBwvZxigr7yq5aFkzJAZHRcWZIOCfp
Y4ptOOzceMCCSUNrE78nLRrz3UAful7raN2HyBQI99EMiwFFfam0L3ZboojojdJ87AO0a2+muIqI
QkzZXIGQL9Py+adRl+d3cXtJYA+nSxjENZ7W4RBTecb0bjUpfIv6KBvXTjiWuyns8SGaimFbN7Dq
r3y++e8+ue3nzi0PC5DsdwzY4rbngMBQ7HVckoMiRK3LcjLCayRc2psh8yj+YyrmvCGnECITAkNN
PFuFHdh8RkQsr+ylc1uJoFJQu+NCJ9I8XQcthWoa2So5oOSJ2kJZ6/aDY9XNuLNhOV3jxcwzW858
zklZeK458Mqno/Wu0TpobyaHmpr0kX6yXHfjGO3tJAOi3wIPqd02f7q83suwdv7UdMshC87Dfkj/
zT7DtWG01AEm0LT2Xe9tKhL1U43aYz4G+V7alb6NnK44Ys53rfxz7nL/e3RnsdG6BA1GhGVZYEd+
K43J25jKnm7KyOlXysBE2Wg4m5obZLd0NuS+TbPk7fICfPjGfFgbJLp4L1azEKerXg54gdJ+TA6O
mboIlbuIe8Pymz4ZMrV/XB7rY/FnDgvmbJLnhCtqCREGBa0jbV9h1qIZ+dfBan8ikEvUOyB9gddB
tlIiR4NsdtQQoIifm2gSSG/CXHEr+n5X3tbFMSfA53sDL+WNgntkLI852jad1Gbz41bHhwX9uuLg
WymP2ohfWtqhuju2DbYpahLXOs3LlZjHno8UQHFLgEdZ1oEy7BtAS0f2HoAbsp/kjcBYFbFSvIbI
CdaqdesSGV47R31j8CPkr4RwxXbo3F0chNUDndv4SklhEdzMrEYAzCR5LuE1rOZFph8TP6bBFJj7
yU+K/qYaM+dFGX47IWolyuLGqLr02+Udsdh970M6sCRYBGA5ujH/+V+h4oAI/JjiaYDJW6P/UH6M
cbHbltsRJ7Mrl/rievnfoShfcLOD+PpwqY/BMDR4BdAnda10O7jI1kiIpZh20F8tg35bR8NwJVz8
OKYwKWpR2Z1XFnDF6fRUCVpwqK1xH8myuHMao/qSIUn4JcryWZWtxUInHLFXubyoy2uFqYJeoGhB
vEHDBabh6bCRD5yvj9W0rxNL3Pa1hQsZLMNRrqkFaxjB5mmPv5FZJWqL7Xn3NKosD580T2s3l3/K
x+9L38mdO/pkmPOTf/pLDDtLE5Vr/BLApn9GhAhfQ61KXtMxbK6UVq8MtQT1WZkP4AgZ7H0PRHWL
U4n70AXC2hduANPt8rQ+nhRB7j4306hEsXUXGU7a2KORmOW0R2/EJKexjPrVyU0kplQ+fRsqCPhX
wqUzI4LiI/5nNQFjL5/iSdEEr0Jz2pMm5DjS9/nOs1vtk24hJNMKoP1XpvjhcpzDMtOh0GMYVImX
TUNejGRoFdKzPmUsNNK0nnFFZIcjBk2j/p/XVNhT1JpWQ1zEXan/150DAAt4KHt4LjnxNJ/unATH
GuKawNlntC6xG67EI6wJ4+CXZvyvaztjvWCJ0CClR04AcjqUCPBmCnsTz/pEao/CRBkw1J3uCC+r
niU/5ZWl/fgt6cXPuDJyVR6f5bekauc01GvbvaXHOC90RY++YdiHL2i9GCYypjZSPpc37IfDwRQp
nwFPICeYy1unU3QplKXlpOPfIRsbox3P2SG1761EYk6/Lw+1KNRx+SjeNRDFgtNB1rg4GxJrwlFZ
dUehzq1/KmKXByo6xZVvdmZ7AkiCb0SgOGtfzGv818NBmjm5nYnfhz0lgDdjB/k0WVi4DSGLfhwk
JhT2WJtHBLX8K+WGj5e6ovRF2EBUzBZdTtAPUIxJAtnRIxrKr3XdRmskuKPdCLvvu22G+Q+/0PqX
y6sqzmwaUjUadgDUBZt0sawFQri60wb9/n84O68dt5FuCz8RAeZwK1Kxs7vdbvum4LFnmHMxPv35
6KtflNCCDwYYYOCBKZLFqr3XXsHBDOs9JN+m/1Cp1rDo7Pvunhwm75snrP4rSgH9mwFkiENdV3sf
MnZMXBWVxDhFFfH1skXMUyQCQWLdxbX7dwX18vqZ0i4SOEbsrLnVkReSI6SiZh4OCKvGN+RReC6N
DjBj0mT4N4R5/RS68UBGgupuSJjybiBzq4J+uT5zJo1Z+OJkhAr4fGEkAoNn7P2xbDYqUrTzbmEa
FGTH3MOsKqJNxnx53ITGNHbHusx7M+hkldxCd9dHMN8A+CAVHt/AIvZfA4R6OZYipSM7NXbu/GPB
lsscgRGXYok7x+7kf5Cxlde+1XF2da1C3jcm/Xrw+aJZrdTlR7CfgWTTBqJIXRt4qI3j5EbpIa9y
h2obiqF64qEQp4zQzefMJq+rH+Xj5xddbTV/LqpRTkOxoQQx1nY4lBwNIwEN3Z3AoBk1/rNBfkig
Inf+9vmVLqEO7g+RBAcj1FSNje38XXvTJFprcXJq6tJ6MEIAYMLvvDncAhRb/+S2BGuEaimrQzoL
Go051sJvXp/kTxFHHwEnGIjtvB77MEJmySvHAi0h0OjGz/xDhj7rbBknLFYmpOYhRbx4D2FfRBbv
KjmBk7X/GJXrPvb2kP+KeOff4XSGb9pMlpeRNN5Bh+WwBdIYt5WH6V5VTTU7Kew50jekSY5u6/Ue
RH3VCIw8yfE/KlT99+CWzs6biLcin5Y+ts5JXSBQozJ9oEw0xfYg8gfWWAipADr4ZsGPf3d8o796
pgLlVjErXWXfHCOSJ0qjPzmloR27KOtxKRQEo4dEJzcbJhXG44jv712vt9NjMuFoqemLl6YxkWnj
lc1wGojwKXzXGMIPG5/3oxuF3kOoF+N3iajjJYQk+F6RN0+owpAbeHSXbcvR2xOuIVKLBJm6pi+M
7XxPHh65uZmM0o9GL8x7U5uK3jdjxhgBdMP2fcDWU/NzI0tPjowAFGdsqJ4sKLxf48I0nmfHSX80
g2kdI1VbRFt2ph4yIn50P1Vq/XWMsUUIYCHS3ThMOk8okdSD4UWuD4Qufuh2lN8jQwyfijAWQWFr
LcbQanKCHlzvbLfrv0L8GzqfTdWdMd3D0Bi9R/IT/4E02mV09OlvY4JzaNqy3dVJS3hx7mFljzEf
SU1Y+WhG+EjrOeDNwNuD1EgEpK4DdH2+CK98lewDS8+NtAgEctXbmTLE2kAho7ZrRz4ExtcYB0Uj
QtaUWLHiRrmxqgGWPQB2AzxyFX2/dUE4VNpOcfEizE/llA7f51wUajAxM9L+/jpMZ3kpIPIMqtek
y6y3WUDFXJzmyiSsQe3dReMr07r/+8fHLsNGikwK14K1rrtK7Xpk4l+cjMpbUoutsdpXSgmpoLND
J7mxb6/OsOXxUT+BPC67KDvGal+bQohJaDLjkzdRzG2FRdztLHXzDVNxDCn1GX3CC6Y8NTCt1MT3
NrGKW0XqqsBafgNYACwvpOHo0dZFqidw1S0ABE51Y0tSIZx2P7n4ihcNRm91T1aDOmdjMPT9TQT7
AgJdtG9s6fQd0MCB5s63dSAYFEImD7t3ZrktITdvk8Ijs7yQxvPY2z/ibv7wKGPY26Nml+pqceMF
XPlabMbdzNRxfHIuzrBo7A0JYAGjLbcxUuUI8RXXlv80edjeWFnX3rVLkwNCwLAZkPX8ZrWi6VLT
DbE1NYqE6axhFtssN/5DN+b8YkAhMGDFAkiwTg5FztT9833hymvGvA6Oqk5xeTmZiCcxWvBBiZjt
C5x2SXQZ7wl/LOMd8QH1f/RGybOZ6sPgy8LpbhzgVy6O7yM93sKAY09aFfGwu/pcQkY+5RkMuX1h
Cxt/25mIGph+BPDNWfuCasTQCDcdqfI/v/VVRb2scPgEaIkoqPm01xW12+ZwCKWaUhZPuGs0xkCs
DFEy2b89ytcvbtK3NyCoK8sKMB3s06E41C966igtwBxjcom1EGN0GVneT6KxwDVxSpxvWHZd2YK5
FvjmHzkDdLPzdeXmZWGjPkxOpBJKd9epkwjvw8ZUs//HY6TWRwmG88RSip1faGgUDwjNik5DH2W7
EkNhE4t4OjN7IOY58oZm+/l7W/7CVTVFsQebDBooSPJ6Hg7zZkhS/PpP+qgrAWEMxOQotfEoFCh7
CWuKhsP4W6bNslgWPQpgpfPHJPX8LgvSPD09bJMTBsAmYnyKH4iuhNNldrT/+/tbpCwU7BTQtNHn
lxI1JiWlVEJMrBN3azViQEHRGtCcLBwCnRIrhJhUgs8vivDxymPVl+0WLBym1XrXdcw+q3CypLbp
iMMyxuk51Pr/+I/jLMx9M9AvdSOQdBkvIfHyzpVS23ASdRupaf84tnYPaLtPvXI7aXKvocbQEcvb
Wp34jSeQgjHIbcvprktCjOFr99TmDjJrDPJLl0gxVWwTrTlUip0EeWPbJOo2+94h16FRX93MJbzO
wMifMv41r4YDFX9BLmx8p3fE9EzaG1Q0QkuJU8+67TTEz1FKMAFyuR3Uta8tqUxDbR3GJNk3ZEku
7ml73P1RhITj3eAB/BflrzDBQ2eewgPlF+mX+X9zWvvRGH3Jx/JrXXXTI3/HC8Z1MHLyip8wv8+z
/ULNgbbWCNJQ0yLsg40TxL9nxvbVYUqIDS36Zf9aiq60I7rATO9zp/5Xj92vJKEJUi/jhqhcmJij
Xm2jmpi8vNOGjZ5rW0frTu6gEHE8CrJtMRypJXNd8wvimUMLgwh3l9Dbm6N9UDwl851qfAXP8w6D
M07xJlcyUnDzajpmbS3eGiV/bPCJ8GDRYkiZfE1SclewB9vXgkyU0doqcXHSvPlIQXzn5SrG2V2B
UWdN3mvWfqkLZTe4010lweKi2N1IW30bNXWvjTrMhGb6UNR5F+Kp7vb5vnLDx85Rd003PXtldbSQ
VW5aiAuywJpm6vazE2dBYmlH0548LLNb8jbH+ltjt7s4NomgifCfy6tNWoXVKVRcv8OgbqOExl0P
8uLbmaLeh5Hxjxr2AT7o9uOQ5Dur4pYiPkyF2Ihjyo5eT72vttFXWVbpwTPKIzSUex3VR6Hnd5k5
PYwlCJ87JD9FwpIxtP7XnCLA2kxpfoyjDqWOXj6GtfWj9JDtCBInHITDVm8Hg1I8VjYJCI39s5bZ
Q5yPT3o/DsFAYmfc2w5HWCT3jRUegEQanldx6vLmrsflS5v09z51qqBvbH/oxantHLJU0p2Vk7CT
V827PtIQVTK8HyrXp8jeITEqjjASv8EwvROx+SURWIHbfJhxbn5g6/M7EuFeC99rMX8pCuUgI/Fi
ogMjslVLpg0J9scuM3/qVrQTg7kNZZ8c68p7VMwlIFIntrRwxqeYKJvOy3+rs81LdWe/M5zAxL94
DDvpdxH5NkqHg0yo3zdZ1wfYXgRd2u7wHEYVUAQNiV8kmGnqJpqnwJAyxFMO1/xowm12rnAY63Uy
5jD+DvFD77OjOf6co/KltY0j/2NgeP1zGM97NauIsyFefMiTQzrU//ZTcyA16W1uzAer97b2XP2U
Y/3qxvO3RDe+lmH0w7TGDV/5l3S2X21p/UP4SGDTrhqt+pFgtkVGG2k/Utk5EltyLwpUpX6xQ+yI
YPTsyrrfmqm6tSS2O73uV6Huz1r2D5XCEDDT+1ed6x24+LxVRX6MQuuuIGWOdmFfzvXPsjXux0Y/
dWXnbGhqdzD7CSLrk48egvSedkG7E4Sj1576o9ZbJxBF8zylylMfm885GYnBqNY9VvbpD83ovhZx
9DH06XcYeAWKPM0f2n7fpgTyFnKLwWDQC9TzxkSyhowCM2+ezAE6x6A/2ImRBzT4z2Zj39lTEdK3
J29Y2OMEUKq+5s68oIJUdolB00YiBjNjMm1Ve7jLYDMFGtLHXvWOIgIiJvbp22zHp4YglW2tmc9K
5viVXuwTBVNWNpghM39pbXkPa5GMzCr/t5DypBNTWQ0j76D2TdzGrKj/Offhq6rVdznR9thZ1ncJ
QRyx4p4ir967epeyVRLd7ei/VOm9mpaNWxI+KZXE0jRzJiKf1LtUQ0XVFl+SdH42BBEKg7Lv3X7X
LjD9XCxRT1jmieJrP8wH262aAEkpOTj28KTi4I6u+ps6ETCjmFG4E0RBhFq8QwrxMyRLQ0vLB2G3
zxz0L4rCsVt2h07XiDcyHqbE/IX2co+v10FgjC8bZ1ta42sXE7Mbkw+kFk+ZPjg+hmo/YO7fl6PW
+Savqutc3xmIM2xT4gKc+VhO6nuu5fbTGFvBmKgHdxSvkcLzyPq3cfJ+FYQZpHr9fcjFdxBeDPmn
FxXRS+6FP5tyfsC442vT6XszYhrjtl3pj8agb9MGr2AM/wOlF76aFd9IFCOQaI42XplEGyWzWP7j
nonjwciUf8uwC31DD1/Ket6B6PpabHWbRtWRHnfEkVvucIwSskoLIiFkExEqlvxGrbgD4Q2oIYpN
1cuesMvkEVuqQ2TbBNgwTG+6UzOQBzWUfhmHR1cUO7wet5jp3HWQwxWdvTU0ogCLlXeGgRuV2RKn
srrR045wX4abmz7W863s7dey1F/Zt8lQGA9DN5CGNChHC8lamHh3yChl4OJmZqUd/YtoyYTv7gxF
bDkCf0EdeBdq9p2pa7VhizA24BQ/yWh7L4loiyb5pfVKon3s9xyRqCQLesrYyifLuMP22NpMy16M
nnWDNha8rVZ2XaOcEmX4wpjuEd7GB85QT7hsk7pRGN9JFCV8m8NHkblOBkGfbVHJBh4pdjvZkfbu
MlGvOQRC8eF2zl3eOU/1EG3DEFO4sHuyinE79gBpAqoxmKa1zyznXVdm8q5FFYiasNeaXF/OTMXu
UcRTrG7qEAx3CeCyadSbpmMWMIw7J5/3GoHpTSsx+pi3qasfNbSOjVZvSpZwYua/ENvet5FHfrYx
pJtWHZ9mix0ZE7SyrJ+csPnhOcpRDiKYSemYq+hFzXWx0Vp8UT1EnLUT/TS96q5WBck4M3N7hKOB
YyrHUFHuPWUk6RiXrjqbg0IjdGyxfnqaDeuhyYj31Yk4pil9VafszoHsQDZEEcR8K5oUH1OCuNcM
/yUZafAnp/HRyz527FumIh4LMAc7BCiDOYNCXtnNg2YS3aG/wQz+raeqrxjZa1qNBzGVhMzpD10r
72rNfdOa5r4Op30X1qTvKNK3K6PZuCI8mWb8Wyj6sct7P1tQTyENn7zEncxJV3Pj147ijcnnu0Z9
0JR9hclTH27UpCbI2sNa1exvNIrXxgdLP86YhxkovfEKriODyhxn4m+JCxi0I4w+cmeJY9tqRqxj
15gmDwBVXdC2msY41iE9bQkU/rwluNZB2viWMlBh0s1Y57wPcabIJkaoiE4pM4MhMAusnx+aGHeO
G5P7C4nJ0lxBksCwHYScse/qSkKpWUbE3JME7GUSRvMgME+0aTfupWvpwxariPldKe1e2wkrVasf
ZgEosaPsTOKg1pI+veGkcm204GE/BVuE9GbbXo+fBelipoLb3KnrKccMjDyHTJ0CPAftBwese6uQ
B+ebgGFBUceNDwFYC9qi2hB/Wj5jBE+lD8OPWPn5Fgf5CmLkQgTwgAAhLV1YpzrCqjJ3CuOT4VQk
oZeGmJ9Nt5ZkS0WWXd0plKMm2y+nK3M+y85JI5rS8e8hMheUl5E5k9BlJnm+OsZmiCVebGSAzWH6
lLXKcJhNdzzkdAY3JkoXDT9GbAzRWCE4skAZXY0Uh0wxs4GD/tBNkhOChhDfNFEO98ogncDySvd1
Mfnefb78L+Ahrrq4RAEMsQzQ6p7foNlHhZf1PVX0pJVdUEim9BBq7V8WBmhOaMjxxvd2gQ4Z+N2j
awXaNJYvYdX3J94kjD4zobFbRXwoIcTeVYWjbKNunm9ADNfuzdHgdzANgN+6nk6C2kdK7Cnh0TOy
iPGoMEZv04WZUuxrjbjQTQ54M91YMRdoH/dnLNbiOjquhXJ4/kBjYRmNVorwqCdZ96CnCSOq3Ovd
Ly0Shoq6W9r21pny/l7NaE9uABzXFhGsNrBOcLflzs+vXuA34TXQ14+KW1hYMZNRNc6d+1qI6bsV
5Tn63sa6MYu+3MZZQ1gcAxXDMofIv7plZSKlwUyd6EjE43iEaqnBIybtroYPHRQV6VreBLTqznn9
NYniOoBuN/3663W8iC/ZxVxYNEgyzm+cvz8h1GdOjpViOMOmk3r66NWaslN6sidhReo3tvNr7xlS
xjJqWhaztfpwEInXTh5WMf1Rkb/jKmH6uVa4fjXhh5oimfALNEPbqhmM4+e3euUdYw6zcMopHgDP
VhsFDPZadVLU/9QBkL/IbDZy4dyn0ajAc+vsY+rM4sZXeyEShNS2GHXinrdsyMy8zp9vruF8kkOc
PDKosg4JBm+Z6ZTU4B51tCpnfwT9D0ZMZX3TVLKfZiu/NUPn7t2OfhCP+xbGZ3vLzObao0ALg3IE
hy6PQ+z8VyFUaTS6EXx00CmCrrnZv7RN6R2ih/BLj8nIIeffN76xa+udkfySFMGews65evVEnaAU
MYvwWIY9rROqEta7ku4LIoB3jaPMBC3QuDqxiYsU/DNipIv0xkd3bflBWgfB/EN7uJgJMk8aOK6U
Q+Vk81Goaf4WFxmPu0C+P1bxvJt6a/QLtuHsxlowrz11njdGx3w3sIr186eODC2nEbNx/FVG7YkG
h/idJhYE4paSrS9wXMKEN6MhKqyymJD+zMt6eqMX1BrSZwnXPSpxWL7g1OP+KlMtMTd0790vkQx0
KxEh7L6BO+qLohKsLJT2mQN63tsYCk/2NOQb1+n0e1l731xH6f+LTQ2TtNYR8AWAxsoyMJLYuSt6
t8gfUwe7QxpZYIBjiciBlr6YRXbkXMqqO9GNtDW9aUG9m6ZhIuJO1AQvNm1Lbji2maK4c0JnNO+r
sTVbUsJTgrir1on1r4T42eOND/va0bhQkmHvLqfjGvJXrUiR+piFxwkvFd9RHPnUdxYAyjDecrm4
cjT+4ckheYI4e1H1toOpFExfly07mZbA5uahQsu26+TQHTDv/ksS+sKJ5XrEr3qcuiz51ZJxCEKM
S5Mlg59ZiSBKHxCrGySNFloXgKa3QWZE0T4ZgAc/3y3/eMidD1KYZGP3hvcmUqiLoJV8IHh+EqY4
DiXmUBsYiDDwMWMi+bGB2PkVPltt+k7i0UDbbll+jG7ifsvsOna3pZq0QH1jajR7XdZt5ldQNHRf
kP5sbjQ3bjDpslElH6uhdZ/tCItbjJtz8SL1wn3ihvHEdUlpJmRSmuaNUuPiO4TuhC7eWSSTsB3X
7nmyHefW9BKierKyPRI5jtk2g+Pvit14G9qadD9m7d/X5VwURwVj+fwZoyw/6n8oiZyrGhYHWXzK
rPQ+KfHEqmLTJnjd0Bl8WP1dro/OWyWM2IeYdatbu9x7l3teNl1KVYc2arX3Ymxfz/qkRCdTJEkQ
tT3R7F5EkAAxTvkxcbzUh26vPM1DnT3NckRGmAGmfb6mLj7U5UfQOPGlQnC96FvzLHMMstjiUz/X
4HkRgcLAzUm9N4wo/fX5ta70aMvFqCd1iO5LusP5A29kEVFrNPFpJGp2a1aRs8Na6vfcqVB1IpHf
i8rRH+PY/oGs5X1SVHuTuVrrx57Wb8Op6fysjoBVlbS5sf6uPQaPphb+MmRE2sjzXxbPqCPpLKNT
X+iMv4aiwCtHw617M9VJcqNXvXIx+iPdon1mM7H01cWKNC5n057Dk7D1/qm3E/1nmpMvEjrF/Hrj
kS+70WrLgJHNyB6OK93nmnabkxWe1RDWTonlkDPX2N/VOZ22UyraU95qgIv5KIJxidxu51JuY3Yw
P8KKn2Tem9SJazfOvrVYIGCbj0Xh+VMmRnbuJ2h9x14R/Snvu+gVPCR+HSd5K+PvxqXWQg47Lgdh
ZlN8EqjCAtTN6ndLy6SvkXr68vkzXn71+hHj1sUolt6BJbTShE1zkXt6A+BOzPX0JMNR+hzpE14x
UeobsmLmLPAMM0m721ABjTf4u3+IARfXZ8zNyqWavdCsaFLWHXz++MQiTo6I7G3mqQOh5lS12yki
+5f6294C1X/rBgsiL7OKfRLZeuDYU3jC8qz0baXlu7L4uELGvr6bM134/CldHNMaWnh0e2Rosdvq
a6MXfXAZxeREi+d0cTCkyDpuI5KyFWbCOyc1Pz6/3LXd1TOX7QbTYA7pNcsBU7w+B+uLTk2Pcj4n
wcuXo53u636wD1MMUklO2bLjahP5XAqJwaOn3lgZy362fjPwASFHUTMs4vrz9Q7Y32LTIqNTybAi
22A6r/S7pqxC4wb8eFFCayw7LItR7HicKGv+mTaLXMoELBc5M9ZEUecc3bjMjrhQ6UGix8PvZKhx
QlGn9gZr5dprhTauIcRwyIBbYwQhdo6KrK3wVNlNTU6IJRGEpSoe86VubcaSkvnzF3vtw/7fC64O
7VLiJrocWacxURLi55NZ+ZV4zGXCrP7380tdXUOc0MYi+kD3t04G0uIY5FakCnkg+WJtnVNG1UTE
GwJcoIeJEMStk/u5HbGjknG+RLnfSnX4A5adLyLeLRK4xdcVgtsa+kmhxeMIjv+WyTzsZLNyt56a
hhtlNJkylgvFhFxwGMTaRzsYMeHlbbjpxv5NovnYFcpEejvpdXtbxOKOyaPii7Zt/KgpblFSLl/N
8kvRBrIOlp5+da6VlmLorUdokdczxCC0hPDpzGq/6imOH5+/mstlx6XYclGp2SjmNOP8y4rJfMN4
hNFSJ6zh9zww1N8yeY+OlZcr75XQySv9/IqXFSqMOwpTdlj0VYiA1ldkjhDFhYIlZxltE9UR2HNM
2jZl4HEgfS7f4sb41xjY8l0DsIN/ofclb/n8otgvthG2iMoRDKqCgxEpAfhUspmVeNxbuA0fQ6ZB
N9Dbq88WGRmjBBQ7F2qnodb6tlDU8AQ6bjK6zEoSr6Czl2be/XR1eWOTvDw+ceiA2YZCZ9EErItC
M+qh8LtDeKqrKPRLGvGtNccd+pO6K7+VKBOgkEz5rorab0Pd3oLFr3xfHpYS1CMUY9igrGFjBe+r
0Wk5KEpjcBWGA13yr5m45iOuwtmd0Nz2jty/8jHFCS967J0ue/UMiwFOZ3cvBZmPG73MymzjERH4
1qgaVKY0BC7BHdr60GTo3XK5urT3oEjlrGdBQKaD7LsqOKRUKjs2PBa/TSzbBtr2hEM31wzkvBz8
eqUPczC0c54HeZiOjm94lfUj10LttRKFFfF/TI0KZiz757w0269KqcZQk+uaqCfHpFXkXJyks03z
UX4QMCHrDSY9UR4sgje/Kz1p3ygPLvcO3gLNGKazuCuhxTlf6SKi8U3NNDwhsc+2mpjiNz2EOTcq
nf3Xewe4rsqZpS1hdmwTq0upZmFDOghPZHLN96ERKzsPHGaHbbnB+Ke/6Rrw55w/38LZFKEK8w+C
MHrc8ytqqKSz2vbEMbG7sHtoTS1ieWPOwsBgSLN/snQJ2oLkQqaM4nQTmDcCURshR13j+gM254MK
FTBD3fmBaETnnyIaGHEivu/qTT+E8xyImTT2YLDlEG+VrIOjOkS9ExIxZ094PllLyLJi5INv9ol3
6tSOhhbLf5jYop5yLAxyY+qIxq3MAXqU0/WbTpnN+3CoYJo5fWw9qxIzAFLu1PlVDnZt+AQiNKFv
pt7cbG1aVTyx3K6+D3Ml/C8jGucjq6LiiRlQzNCn9fR5lyf68CZUzM58O0ULhJmR1pc72xaJs8Pv
uPoikqJ5CrXSLiC0jJAN62KoMLVK7PKbq47yv4geWX79fG+/LJ+An5naIqTHlIgUm/P3A/rt8i6w
5qvVugw32Gipe4a9VlAWjb6voNlsG82a7oZ+vJVRfG3dL5pE8FfkiXSD55dWiAxw2zETR6Gn9aOG
Pf+Xfu7ldsTCwv/8Lq9eamnzOTLZcdVV9+004Io25s1HHOLhRmRxeXAkl4IMbB4/v9SVATFeMejo
F580vrM1Sb5zGHpKHEqPoVjMyhxbCWwtxa4yZQl5Rl8uuCU8C+G5+9k1EAYInHebnE3t819yWYLz
Q5gIM6vG3oq55/nzRa83WHj5i2OVl/NH0jHAh7mIPOvG/nWlVlwCPFg/S0QmU8FV8YPKhFtz8vjE
68zDDz7mWt0hLi/hFEVRouHZrFcuVVunfyE0vMt3krzacjNVePLvP7/pK28aFGPRjS5lA1jl+U0b
jd4YoTSoW9sheiQLLflpq2W3cz3ICJ9f6gqmw2m3eAyicccp1lqqif8B0TriH6y40qMT1nTYoYho
8O7xf8FBII0BwP3eLUWMp/IEYJnLmoOygIbxWhTg2z5kQQeH0QLvTTex9M6vyGYZgqnXh/TWD10+
4tUmDBZNc4QHDo9kPWZoFhs9RTrhScIS676C9tQPCv5WrV8ONEvgHXktN2XNbuDTrXo/oVEt7CAt
a26Ju68tShTQHN0gyZSwq7LOluqUcMCGp6xJjbeq6lplI2PUgjfu+bJmpfsFbkOqwXiFYuH83eAc
4anS5pYxBpjITA6nYo+ASOBJNDfK775r+RpsvbgVE3hl/TH+p4BcDNfw5Fzd35iWnhup4HyVVVq+
1Xd4ledq+Toxb7hl3nr1w8PgElAB/RpmC8vD/p8FKMLa7BsFGNVptQm/8FHxsS6PtrU7GwGgorot
EQr4ZlbGSIzz7iPm67vxwV0+6EW4DIVO5WtDwrH8+f/8hlDYSZlZFp0PiDKcK/s78knPJ2tdbKjI
9E1V3ESvr16T1cOhBZeUYeb5NTtvdlov4iOPS0/fMzvsg96l0dKhnn+M8+i9EZVefPn8c7/SGxBK
gFcJaAakh7V/aTKo6gxv3D3qRWE+JKOdHeaKO+WQngOoee2NB3vZHBBn+MfZky+WT2Z1k95oGLnX
9O6R7yUJ6kFYaAZH6xntJ5x5DSJlbQzzzhnb4ihspbzxAV0uZC4PpoKPrsmEfM3qwkRrwMgn8ghN
ArQaoO5vZDUO+1CY0Y0h/LUnS2u57E+M/tEAnb9ObiocsjL3jgXSvdDvGnuCpurOAW53VuC1anuj
77qcgy9uRosWk9aH4cc6adeAQkI5HmKW29kJorwWrbKVpEFhmlCAC+n6mh31NJxJFADTttu5sQhe
teJmz3jPeSnVVECwcaPt52vsT/N+vlOj4ENnhic/I/qL9HFho1BKGfwcy8wmNCrDuTTi5wH+V/oT
MEa1ITbZ2yRKlQSIbfqDIyJt55ndzOIHqOkQMf91zwC2hm8jbaJm86mv1qEbGkk1xUOGsZthPYJj
l/ejdJQxMKvO+m7H4XBzNL8UDKunQC4BGzdhFBSn6ylBaympyMSMF4BX1l8GI4wfMz3pfqUd22lu
xzEJLECfBepvyLcbo+CADtpmih7zqLzpj7Dc4OrX0BvD5UUJB9K3Jk00aqYJpRLpSUHhYR+V3EVn
AKTb3GoEr2xrMEFYeRigcDSu66iB3Mi8a4rslHaZQpKQ14ekE6SNV28qhTky0FYaPs2oa+Xff+yL
4NoDvoIfgtX7+ReoAGU2apdkpzEc3TsXPiE0WzXb2eqoPH++xC8bDj43LGKpRBY93Jr3ghdhTJQ5
KaOq1sUPlSv1l7Kck3dVz6zXzBum/+RQ9aS0jdp4Y/h09flCMwA7QEIJzHN+lxN41YyClhdJTsGm
j3BYx/0o2o5FNPqG0MwD0oK/NnxFlUyKID5l1ARwuVefz2jW0kjMFOWmCXPKT9vmP4Dx6ZtiFMPH
54/2Sj3AtfhmILNQkeKpeX6DBE9lmaUn6SlVE3gdLXBHTF9+kNZc7a3eQY7dzLavlqP+As2+O9Wd
sG90HVc288XOk8vznDG7WRXg4N+6Wk38hkrReu6315rtPOLgvKm0jEh4fID79EYHcu2aCx66ZGCQ
87fOLvSSyiwwgkhOsoe3c6pyTtRN2dnms5EKu7xLijG65Tl1BYrCMgYshaNZW7IpVqdWHVbSqM0R
5+A6GknGrIzivUGcXvrqWBhiU6eIBjfJkKviH6mpz9OAFKiP1O7VHJU88dsqHpwNtuT1KxSaEnNQ
Y6iPOaKI9GQ1VvouM099c9nyyGVXW7EL+Vt+VUojjH2H1fZfmlhB7oAAyDOEPr2wAtZIQNzYipni
AnEMY+wfQknhGCc1jvVNof3tdsOlFtbd0pEjbV5TZJx04EwXysRwQW+cN6nF8/jQGWHyq4Ke9v3z
r+Jiw8HZgbE2tLKl/+FYP/8oah1OgY3b2rHFP/F5aNro+zhOdGeRpp0mbbS+D+4w+pUYuxu3eXnl
xa2TupzjkwpqbUswVrVt5IWFd49ChPopimLLO8BudH4kfbRoUUF1XhJi2H9G2CXuP7/ttWvjn/ep
k1fu4d64HCar3c4oEHQ5mTEd3bLNkncdeq6HemKOm3Qb5Rj4kAsYJjuG1d13UM4q30ZZamM6lJTT
Y5t6UGN0bxD2jYdyuUnx8jkA4BBxREOTXv2uTsa2WfViOHp4+vU7tc4b0gDMatwY6MDB/5SqaXaJ
VxGuavZyVgMJ5/cLjFjX+fH5M7rYN5YlQWAgmCsMvAuvG0p67Csilkahy343NkkR6KkbfwwCI/vW
afsb5d3lgliWIOgQyWYMaNd9uJhdBPWtlMcJSPS1V6Nm09qRVW16Tc5fmIaoqFYUBf6FURZ/uy8b
uAcgESBYiwd/QRHH+45uAq+Ao4UHxX3shfKV8rjuD5MO9hqMY195/l8/XgAwWDaLTpvp/GqHxBk1
K9M2nogVE9HvydCQrFRTeQpl4j6CnN3CFta+Yyx5SATecghgsEQtswIzq6Jit+lh9KmGIAw+K6Xh
blW1HdwDWuKKShFT3mHbhky+Ccf2qhy1XY0zy2aaGBm+104ZlVu9m+LixR3MsNwWGZ0dlqKlEwaG
cLTpxle6bD5ntSW/WF9Y3kCqzJzWqR1GY9ZVnFUjmu7YDsqyr3dJ7H6bM9HcmJMvdcb6SmyDoGIE
hAD4Ln/+P316G0E+8YpkPEJuwabVc8puwtNMnbUb/cLyVtcXcpiFwiylewUcO78Q/mTYxCJ9P5aF
ah+GKpl25lDFd2Wnek+ySivYRbrx7fOl9qcluLgqwn2V7Y6dZd0yoOqSU1XX07GIdT2CjKgZ03Nd
m6q4h4agj9/wbJ8tfx5jIz79H2fnsRw3k3XbJ0IEvJnClCFZRSNSlDRBiJK+hEfCJczT31XqyU+K
IYbusLujBVZVIvPkOXuv7RpVFyRtbTdPLea6JXRhZBI+MeHLxF4bBKG+1hwRfjd0w85i2Fnc6NKc
9q2LGRzF4GR8HeuiX2/9sRfmB2/qb/Hdm8/CmmAuBxIDcdxbmeXAmslQ4qnjBNZF3c5INIywU/oS
nEjcs8ezp62ij4sibxD59D03QESwIKEZY2he3OKQBgLVd8Q0SikQx7YZLo17NQJxSLpKD57nrOvH
mFyMymeKq2VlFtaZoEALndUprGt96Jrh4OSQlw5ByWwwaqd5Xp602avwVk52an6wPN/ZiunSXcDd
SLJxsbwpXZFoDIMS/XIMVrx9Y2CRwDeb9W7LChEXWqY+qJXfex5zNU4gtmREum/2pqkRRhO43Yy0
AG3KF7FI93OGKowegF8acj9ZZS0Of1+k77wZDFouAChaZTTLg9dvRsGAF3PBMnPceIWMrKynPVYb
6m5BvIxyicMOv/7Sth8pwt77sAH7MDviZdTzVqZVpFqz9MLzj9tEy/Oq9QLt06IbZCpOsyu7CKDa
ByfrOycdHR1UwpCCfncOXn/UrvL6TFojeW1SpsPNulELxjXy2QpMQiu3KG/89L6TOC7gRSj7X3t1
qHG4CHEfuBwJEFlfP96aymAZprE76tLCv70slnGqZgzIVtVbkes2H5GR/pwF/H7i7z4Bpq8/fltS
ePuhzJfuOHdZf3AzrYpFY31XOTnxtaX9h7j0mV5Hf6UHak20pSFsYlFTYrlibvA9V23UVMSCVLUP
n+Lv6+7Prf/3mI2WJRMp7ntvbveqDyRv7NgfQZSIiZzi3GX3cJrhw0nQn8fZRQXI5RpBFoPktxDH
xu47IiS98rhUWrqXtTBvx3HWQ9uhkSY2S0W1OetJY2z1TbYEHpFFgx3mwnCAK0w/a7conlwVgMVr
jI8CAv58CZix/84v+p1V8BYej7fQqopGVEeoi8WBvHtigXPLK0Jz1M3EqQq1++ev/YLKQuqKb82i
B/B6EdZsrHZnGiQzCGH+aiAR7sbNEi9/f8o7J5/v8dMybGA/g7b65jF5WalBEgF4RPomz4SkZl24
YnrAu1FVGZDJDMntAWzwZN3MVirmSGsrhDStRHawN+3Bf1mMLotxc33VgfXcdkMP0WLeLI5qTWYT
YCTZe1WSb22ZgnkpfeMghw+tWO/8PvT6qMeRYgd/ynUpmxc/zWRxbOxWRuvqPumMxLCh2GukVP9R
q/Wy2b4+ZJEWYY6g73WB8b29vuPdDGYmJsWRwOMjrCCdWRx71JzZzaGu8/oEqEdEmMTFN3rTH1wE
/mxAX2RiTIdIckT3g4D19dqAMCHruulIU8ekP8Xp2mMwHIJ50x6QvNfpedxg0uDw95hjeORq+XcD
It75Ya2bkeHqpJefHLKliRAa8M/sXKz76oMu+XvfEHJ1zg1wZ1C13xyRgb3OgdEQelJIRY93zTx3
ueRnL3BCGG6Nu87A3L1nLXkv/tgY4+OSaR/6Et/ZUi6q+csZTY8Fr8Lrb0qMjr6p1CYZCkarG7Wl
8roH1RPC2arJdD8YRbzztIASkkODizPr4s3BYShbTZYPjadyFv27EqP4T4B86cvUiv/+3v65KXMO
X/yWvLsMd952lYWR6XOGOv3oaYUJJ8LcKm83+o3wPtj9/6w6aOtcsHncMfgZ7ctH/j+FP8lazTbq
I+46lLISAElL7WGUdmZHkCLbF02Z5hpuyP/Sf94A+S7pZXMi0E7640zcWDYMJSYdI52ectWdSBtH
kks1sv/7d/nnSsVUQE+BbhwtZerm1x+xM3Lq9dLERsecZAkn3VnitUFV0dB5fKSxLa9zg8QZphv1
NzXDePngO36zbPh0qNH4emlCIpGktnv9B2TZ2Gq6t/kHd9mIpQ/WItH9wY9To/9HMfnvR9E84ES5
sB7/GKDDVcIi6tfBgb3ajPpg224U4YanhS/2oR3rj/pI7300cl8wsl1o1X/0LILU7g3uT8FharIq
mWkLxd2qy3vsDB+t1Letod+fjfEDpSo3YlR+b+7vPft/LavGPwj4aTdZZlX0j9li3M3wdttA6G9L
ilzIKVaj2BPwhDfZ//z7Wnrzuvzvb6ADShMdFSgthdc/5dSwase29w+2r/2iHelecUtiht5lXrSC
8EoMr/U+/f2Z733HGHIpzXjkRVHy+pl+pnz+l9Y/bBBHYlhiPXyXHO5vKtUHr8qbwvx/H+/yEKyJ
jO2DNyu1HSZN2ubgHwoGiYil3dS6DqyBRv2GFqcZneB6qjOfVsTyESn2vU9JBMUlV4xoiD8Mp4iR
0q5rLf9gdNawnwZ92ne12ycDs7d/21x/f0qmS4hquUFzarzZxguV9yNwKR/unJW/FEtl/8flK0/+
/WdzGZj9hkky7Hi7VMQSrIZb+gc2GO8IkrsJzcXSgB+26v/nAzl4xxwbow1XuNcrJLNxMg2KR3lu
6zmRnwelZADtNPUH6+NNFXb55uih4cKm/3YJaX+zPmZ/69u8uMTFFl259xer2sM9eO7IaYlktRmH
f/4KuetfgrQuRi16za8/V5+N3uIvpkc0glYf9Ko1T7pcul2dBx8Jyt9ZfpcRLsueezD93jdrYlsK
g38+0A60fen+Awg8SDAOZw5p7YOa/L1HsWWy2C9xm0hzXn+qbWrWzbWEOKaLHdiJVsvSD+U2DT7J
m8L/aG787uNoZACkwSILI+P147reszYvLUAJrMKNNste730NjpHe5NYHI9R3H3VJOLnQ8i+qwteP
8vRio0tOwmNq6GK3cvW5Lqa+vV2ZG3/QEXpnI+Ykp/R0L0IxoCivH1UjeCk7uvMAHq3JOrQw537p
ZFdk+1wvIR1igVDel60Du/XvPx+cfuoImiU6eeBvtmNiUVPH7YV2MMZ5hmtops7XvDGFHYnNkB/R
Wt+2Di6vHA4XasDLvng5AV5/0NX3cvShRXAQsqofytzOLoyoFgFX2jxOkDztch2iIpv8s9cpK147
09uZvDh7OYvHFUXlUUrLOAjldse/v57v7Aa0UC52zf91Vc3Xf5rE91E6PVyZzW7Vfd2luceRUfK3
YmbMvoop9fXd3x/53s9+uW4QIMJaRgjx+pFlMFPWt7V2IJtTiye/mJJgJGOzEN2tNdv0Z+VHo5HL
JvN/roKXH4Dd+yJSv2gvoLO/fqS+zkY7V3N6cDZ7kEm/5jXsTGhz/4gf/v0grDSXySdZR6hpXj8I
MKOe6nWbgunx8h8+MtntanDF0odVpqotcbVGfIQHf+fDUY+yshj+XEYxlzf6/5T/gyZB8fqtdrBW
TwM1OjUtORPT1OgfbA1vtUv/+3SwHC9MCfwMb6e6U1FXyGj89GAqmeexKjXzV71oQ8Uc0eVszGS7
qBAm13TOFLrgSDWWdatbYBJuJg4j94CojqCLRTb+/AFo4519i/eL9aRfMs7gpb/+FtwLWMbr8vzY
Dkb/2F7wn3Je87PSuvXfjzT3copyYb6ktb79kRe3w802G/lxtWr5ldpj+uW11UAX2wKd+feX5c3H
ugy8EDyggERvztf+1l0BqKFIRzmRd48o6dBNED/ZoEXMIf5R4uXlzPo/L8nvR/EgLgJUjYiz3pzU
5qQBGuw877h59QmvXYAmS3eL/YgGHbWcp53XdCRf7O8f8M3q/f1UplVceJhNEHz15rxhWxq6jqnD
EXdF9WlYum2ILUNu1v7vz3lnWo7XkdcSfBxTOEjkrxeIILC8Zp+hRb5YZQNxtbTucJGkkB79sc5D
WZa2vutqbftp65tmkboVBC9Vr8oqQcO8+lFqLrX/7xNUSjD6ltRImDHf3t1do6l7DXnB0c3t4SYb
m+aQL+N9UFBPBMNcfLDdv7ecqC8vyiF47M7bN5h2TuvxRSPEnEo/yVtA0Q1Y6hfGpd4HjZb3ftiL
EZ73EeUyt4HX33cLMXoRZpEeNYZZ9xl8DD8EAqfJD77B955D25vhKpZP1BBv9nYnb5faK1F6VoHX
G4nepFtzMGkE/+M9+fdK5dCiTYUHwjbfzliAn6QZ7SL/ONnWCLxnrksqP3vWqrDQt+mjz3Vhg/z5
RlI7cwGhjYh49m0HqR9tjVwJzz2OARBjtc4qGdMJiM/WBzvYk9X1FoCAgVNdxUav2deWJ6iz2+bK
d0mBsVPj4NfC+syN13vCSlJGXHSXKIWJ9EOB54h7IQ/D6u8QNEwJmjFSDszVCH3w1o6z1olqVCgz
zTm3+AuSXpp3tAXLqBs1L1SjffSJM8RUSHep3mqiiNM5tPwyop13Xs2ih1qqXsq5uV5spPHysqap
J4tIrnYarfb22BuwkLU80sz5dnWrPs7q8bbF5a1r7fp58NeDZi0HU8oyFMgbDvWAhAGX312tyWPq
LzH/7a/Ay299ybEC7yeuzXHfjlUdAuLnaWA3dxQEP0pZlw5wcV/i24YGnZCoXByY/9sH/hj3v7oa
TBURrMLEZOhaMJaWRlfadAUp55uu435u+boDr/oyTj5BhxO+CeKixc91dsoiacuyR0dF/EocKF07
ZiXs5tFpvJ3Xz+3ByDDPwALNqjwc0No+YH7rh0QbMrdLuMBK/rSluoj1yuu0kENSmbBoiqFK90O+
jZEVlGp/uYfEm8eQurCaKlKa3nxZhGt+BulkQcppx5Ks3PJpHtNvlibzqKLJFFXu9GDP47NX5QHW
j/wXbf9n3Kig4DXpfeoGK/tMft2MHrNp3UN/obK1AhL8XI1yZ2zLnFiVfqX59j5bnCDpchKgOzFl
18zBshgaIkBtUZo/9QnyeU8hdswB8B7rjUTxwNCa26JBYFEBh4THQ14B0Ra2vpeEJ92Mo6Nu2qb7
WndT8wgnvb3y9bzaY8CbY3z/+bW79cZVNs/XptR+rauf7RWZvTGbsrcrys6/xFBroM/lJneWIKxE
FqZH5IIL3ZkF3S6nub3Q7S0LcHxVFqEkX+pKMy1zzxjgv4wo3GTRFHe30eqjNdX1LMLN4N8ytzQf
caEP+2pVZGtrZf5Vn1ueN9s/5qXFdXiZtKXIoL6ojLAoGCXZzssLsbM2Q53Umvl3UvjaoeGQCa2+
NqGurUGkNjgUyvH4gMPYnjDafzP1et35jDQbFmxv3OZGoxKgiOujW9rj58HN0yeo58+CMd9xpZAK
nWUYHlIAczckMutHqzL8vSud8kGzFDRiZEex1zJ1tNGcRJXJnydz3XlGpVp8nx1vuGVG2YdOJa1d
JgPvq7Bdtd+ECYWaweY6xBgyZz/OJnNuDiz6EsPi5q9FiNFKv15BLl9XrhoiWPmAqZti5TVua3z7
jmitJ2crAlB+DeYwiGpXCCTh/g+mvMt1ZX7RMHMeQN3IX9Io6iVap16PXDPrkgaZAnqGuvKAOegX
BhRjqidh0lqOGhbgg7RyLLyVt52M3t1uPW3y9qsU86d0E00EKDe7HwOR77NBt6Jcjdox3chNlkzv
DnUjtRdi8Ozv+FbYshkDzfdqsZadIh36Bc19/aSGbEt60yp2rTaLO1Fa4kGYGukHqdoihJzDD3wY
zjWmH/9mQKJ5YwqEhY5TEDZg1FpE8NEcTWBYQnsAbZzbc3VbyNmOZZm77J/W922aigPjQnhWIBbP
5SzMs2WxwLm8uPEI+/0Kzmv/k2LWGZkrd+peWWm/c7cxOwVFN8RB6npf9aJYroaSRdVPxrxDwF9Q
8nO5nAZKGRDHnox6Y8UOOJYbJHOz4RVUKEK2RjYxd3mm0YuzVnGVjtsvgutrqMckNZhLKw5ypDuk
SKT7z23NM9ANAkAtZ7G/CF9VZ/yNPXqCfvBgtVfZf7Qm/suqpbw1WDNJvjR1orlOnmydO+2U7ouH
ZbPrwywCTRLpMJEQW5K9lUjHkQ8IpWOlufOvEtZEBkFmHSNwu92+EcK76f1g0WMu1V6YeihHMOco
jjB5v/aO8zjmMkicoikJJdKHKaz1Rt9pJuMVZwn8NoLJbItwFuyxocRFUSWraa0/0mARHKHO3CSZ
q9rrEgXnjs2+YwUto7yqsH9c6W05F2Ex+Fa0jG5wT3kzHoqW3I/Bbgzwx6WJqdnKuooegkIFxfRi
3XlBmz/VSh+NuMohRMXjWI+7dB3HeMoBZEsmjqfc8rKTGJRV8xe7NnTTtvCIfCAJ5Oh4jYjdTYpI
6xc4ebMzXgk70GKvZ1t2hMPB1nS199Mp/OFAr6LvwlEpDrVsUebN5qTb1wCD4be59ueTRx5hHjZ2
jjTbNW1a7baYDoM9TgkSxCLRsqYKc4CgiUlu141jkqY3eF4FcE2KemRDoHdbSiL+osC6uEohopeJ
07nzQ7+SzJQP1CLEwbdctSrMz2HqT2yu5Wp+cSct12C8A2y35Db40dxJ78psveaAm6yMyzzlA/Vd
Sh6q0yjxIxNZ+diBHkE+zgA51AUVjz3lRjKPNkErvIkdolJKiyINsUrvl6Vk8aa/xGZ3N8VU7/Vm
KR9Iz6CIEHO2E6L/mtqi3qMUWX+QnfvNmMrH3kxvvAwAuBsoNBnq1ADAsgf1WElS+SY1XGtG692l
JOCt3ch7VYH5JT3IFMW9q1QeMUIuQtX3X6yJ43YdBifUyItCZEj8mcOyFzjVw2zO9vASnzarO4qR
VUMBwNeBOS80aa6EUjroUNtDBuqQk0OaUUDkLmMte9tlZfnJUuu5m8jG1q3sthnFs9AuXzKaRqMH
sT6tCS2N7/3CqD/oyGERRqzy+XOm+EELX352cu+JKKTPRTOPe30xz44zWmG1+HnEBafeufZcR5AX
kQmDBPW0VIRc7W4dYTAE7r/7lfXJs4TFvcc4ononmsCKtSy7sbBvX494KUZhycjUM1DwvlJh1+ow
6lXmpT+0tZFxDXD+XPUg42vDTW8hgWWUVZll0VtSMvKybq/6Bdheo+GET3dasJQ3majrKF08f5ej
MNn3yvla6GpfkqtQQ1BfAy9SS3E/V80u85ybySfATxQIPcbhe73Z37xKu54Z3t2ZaUXrvHVuSiIk
8OCue2mKqzYLxgg32Oc+03aFJb5ztTMJYDW6c2oRuWkUxMy42PHYGLtPy3hxyFStPGy1+Qitb2/V
6mRMWkiXbu+q7ugZNb/xvFdIbXI8D6EPjoatFxCW5a0H6bXurna8u6wHQwCdco8UlLjFXDj8GjUe
w+qL7c8PuWLDKrIglPPMX7Pc9rm71736O16kfVdY96qrP9lmuUOu9old7GfV2NHKTkfRb4bdVv/y
yEnAxPDLWuwxNmR+J8sllCaGhWkDhJinHKy4X0qROAxrqWynKGfb0Vswn36R7quJrInCuS3r8aT5
+c9mds+rb0d+tezqVP60qulT5hjnUqMKkOnez7q7Jt+8kNbFd1UpmIr5LaSkZArkl04Ol+AcP0J3
kN1z+n7Xl/nBX6Y5HGnb7AxrOzVVJqPRm67tySYJoirXHZSAq1nY3o5aoeL21rwgd4itzbzluPvi
VPzft1r053pZnP2sOV1SK59PnB3b2b1SLEvODvu2y/Krsaliq112S2DtRvQe6RLcZF6eoIuLufBy
sylKAgu2YY2WrDpUW5+SBuU+BSNFQ+BOnwxnqGKiNrc4cFgEzkp2UYFFZKc1MgjX3PaIsqE/Hri/
vAscAkNjWxdcR+YT9X/SF34XEeD0tTXXpHSyM2pNK5p943725n2Qei+2x4Zte6kfw+t6QS0eZea8
QypAdLl/dqvi22ZOu623jxz996PpJHlR3kxzkxGKUXlxXvUytLfihAV6D8o5Tsduvw7ZDyATL9mY
olnlhrTUZ4K1hkhwo43kqKtkm1DjB4Up2EE0vh/MApVfD4e5kV8Rpo//lUPj4FmQHYL8NY8KGTxk
ax570nQgvLLVmYqlFfTe2acsF0bxzS6Gp6YtXgqF5SHgCtSaW2xneDrT4CSRqtJVYtKYHfuq5hZ0
IXlIfz96AFukllxydCOzW341mz7sA4+hb2dVJDgQZ1pndtK0RkKC76PVIiJsbKq7GkWZNvM2SyZA
YCXHSE1TFSJSJjIvFx3HaENCGAI72g9B1A0muOFy/Nx0q6Tqrp9xOmZ8ndR5YP65k/bqBROuHuIi
MkE0eFoU8FH8cToWl5dFBgockmBc3aa4Y+sgmREWcxUXsGyRI2T0q8JWW89pCwqHKWvseEYRkTp1
N1bcU7L6vJAQH5TcTDb5E13xpxkdfUiCSTS3okgsJMarwtJZWvLkjNXXAQEX+JTlV2f4KSeNfGgt
ew5ViuvRRlEUzXr9VFny2jY6XmIQE1XVDElmZeZuzbrHfHEepIsZauK4itu03SKrUi9E5ehhv2nX
trWEw7COMYx8FXdO/9gM2DBWKKEMk8ZoMPhhgmI8CEc7VHZ7svM+xuCWxrKyTyN/jwAAmOSTXaPA
6I5r0d2Z6IxJmFpxdrCcKki1QSePfKqTAXpRHwCLFDnHxNJlzV5tzU/K8MgWzU+vMY5cKzRcgkTR
Wg0X4c4Tp2JrX9Y0LSIyxqvQrYhcoDe3V93Az+O38brJgLN5uUnRVjImQtLvFrqXABIjH6uzJgpp
bRGh2ROWYk1desN1DAb3GGzhQNAhRO7mhB3yMmIqI7t374pLN3fsCGbeCDZqntmlw6U1dlWRDnGq
li9FRcSx8P35SpnTf56h9eS8aUTOAf2z9PWxX5xIdO5z0YvxNA+jETkkvsd6FRDO08gr81LZVoG7
fkprC4rMCiSm7Q7KJmWz6j21162miwaNPokxdNw42NVjQ02fuyHYIYgClOOc2lzdwI16JPOXIlp2
eqhZBbWiN4CSkSQUMZRvKIaxmnUl0SibdpotkpxBvls2+nyhnVC5jJeM9oT4DCfKxlqFSrIV1p19
yDw1hPz7h42e0wHJkQxnXRIHZ89PUzBw/ettr4on2JOhreVfKVCeq4EdofTsuyXoijiXq7sHa8v2
pMabel4PnqXYtVYz2czunMMuCKvAiUrdBh1QhnKopsNWin1fWwe67Z/9lqzjWj+VarpECYWm5uQR
KU1TQnt0wrFT7So0RqxkQswYyZuGFVfZ9Ijk6QmR067kjuFQXIJ4AsYheJexWBvwtZihRYY3ewm+
HfOQU1eXtX0Nw2Pnl3yP1I6gpUAb5Np03w/GryIVn1V7KQuMNJEy/0J9jwPQecjMKeHceF4XLk+t
r4cz7JOIGt2J52U5KW19UhSMzaA9BHaLJ82kw7yt6qh0wYE3nJexJDOK7FqTmLbN2VGZ7YNiuYcd
+llZLdfyMt1P68JLOREgpc+JX+cPZIfnNx4mx1gfuanouQDN53Hw5kEtQfmMQ9Lk41nbhITWx8nu
XpLDzLZz4oofk6Ci//xGP5pj8Yyn0eDaWACQ2OSxm62fhlvPFxK3HnrjGvtpfkf+6rUQxm3WdKd1
kP8VxUyjTj+vQINC18i+WxhpYlMXv7DrXA9y05Na8++81duttkb8tvwK9nTfleNDS6hquOr+C9FX
JHS5P+pLWteWf/M0Ldit1AwOKrzI2MZvorZzaiAOZIqcMXZr95NUWjRu/YOgVEInah9qp/ymBg2X
U5bT1vAHTNOte6lk+opeizh5zkBMUJUdG4tum1Cjc3AG97YwxivLnc6l63/aUjEdSzIPQ6/j57S3
hfvH9tw5y0/KPjeug9YLO3thaW0P9mo+bVO5V3N3Mha7SAwGPmE9eE9N0TfRItWjcsvmrEz1Sbdz
57Nh159AXJEmmG1IKszmuMLEVPjstmEATGsOxBrNy94YrOcyyFKSkRwi0L1x/3tQZi/Zt9axTz4l
eraZ8WT1eYxy64jNNIjNXkA7bWjbW24yYJa353xX1yqBizHV3iNgEMrLJuk7eauc+bn0nJ+FVf1M
3fFWr215LSGxhBNUFEauO0XIbo7PPYHrQ4+hVkQiAFAJBpNrmb6gnBC3yna/WaUdLUZ1QH3G+2br
1x2N/3CDJD+n810HMY5dBPNMV0c6cEJ3lnRw2mQBb7+N7vPUW9/9DH7JHFxv7bzv9EtYELln81qc
2dnTqFpHc1+Khr5VY3HDEf1dX2HL0i0KruwAAlTbwy0++1Ubkzk/R6VIyQTrygSN71HTy2SxnDHs
5cq9ytmLMju6QjdQJLrhdlkepIU9Lla+L/rhui+8MQo8cVYNnYXSHU+tbe57kytINZmgF9J964tP
PlkkRLY/utVEwsp2tVUF/fapphgMyO0Y9spxogCQXF6YBzaQG9/pD71cdkREEqqhL1m0LsHXooMC
tbEHGDW8XpFUebNTtrNPNVHjBbSPlXtpzwUuVcx6xTEedW15ndsT5bqWWKT4mUYfL+28y9s6DvB0
DRpfXSWLa48SY6yru3RaadwiDuzc/QyHifdxb9tIaevp3K7jVVF5J8OVN6pJWdLrvuJOkA02/Y8l
KjzjnBvVjh7yTTX5O9V3cZoX7Bpje6hXr9j5Qu6tgGCtdahP40p/vdZe4MG7l/sbOGXC1Pvphvd3
n9HfDNJ2p0kSiao1bvBAADOBjJbuU9LeM818sbd0v7nNSW+mbxDejms7fmldDvWW/4As6bGn89YU
LcS6gY3XOdX9coXo8nrqzSTwg/NolonJVWVum31TuQc16jGhPEdnVGdzHI+ToZ9MvTiIS8SAre3G
0rxuVmGQIGfH9dIgpsTuDP6RUBvv0PXlsRZTfDmZdZj6rL5oExVRb2uCNnBXUX0XGgk4a2r2t2VT
rgB4+gfPrjlJqqsMCvHmiTXUJlI9ti61j7i5r7fSvC+74VSL9X7U07tLuMKsaeOungRkum76QejD
4QIjzrws1nRMbc1wo2ftw1I4e9eazpQKc1Lp1b4tbA95PmpJp+uvtRm6nGYNUcpveFabLYjmc+/S
igspWoPbHjL/p5YUsNkjpy536Wz56PpBzMtR7dMuf7JZD6gw76Qx3wx2zsBki9XSXzvVvANBkZgK
SFxe6c+qAwIatLG+OiGe9d0q211XbmkkB+dAszchIeDcjhnzlYB/wTnoLZdj1X3VRUpMnaE/umwl
4LnwwtSRT2ACAxpahTRoUpMMh2HQHpdiTahFiWtjPpi4Kbcnp7dOyODTK10DMy1gKkR+Y09caCG4
VyplNiSg5dBT+mRPpYxR4VMOZIFOG6N+bpBfUE9lN7JUh0FnP2NWcqqn8ns/LD96bcsSpngXL79e
cC2e7pwpeHCVf+nXRSp3V94r46F1AgT4vG1NuVzZzXqWvnyko2tcdSr/TLuyvWGro/VmjHVEHnE0
U7+E0+Zx69S0e1Ut3x1RXa8m16mu889Lln0TgU/7QTTXJHXt2iG7FVuAB808BGOxz2iMMdeaY/qd
+6XhE81LmqyddmWU2peKhUHPaztmOvkLNQVlLu4sQaHmu6MZLiQ1NO7ahqnrnPwp322OQ9FtfCus
SyOAsQdJwy4Fv7XSyEVE/a0zpjpaSur+vk+RvxrLUQvownj6bbcSAzTPzc52ph0n1I2PyNqm6Z+i
/ohLCn5XrTQaK+tc9LlNS7OP6hWgKZTH29xWX5Vl/uhV7TzZTScp9vwm6sel4ausKZzc5qGVSG/0
dQGVhnPdqakv/N0K+Heu251YZuc6C9SXTC9QsDJbjqUladWRAn8CKy/vyZ27FtmlIJzamGkPZRst
+pi1llSieNSV/Dpso6Rtq5dxrVvPqcySysHpQTTYmfEPMSMV7YdVI2B4y+EAeSiPDXkodeveH4qN
Kl37vNqSmNLRSdQyHDyNyFOna5Kl1BFkz7oLrEnH3lc6Uco5MNRzE1kOVW8+MHfNR9C1M99z7BO+
23X0381yeV6QUoVyAuGjUpPR5GAMUNQ94GFNE9Md3Vluz2XEW040aJ848Me4G4AAuV3zq7LJrt14
g1wGYuGaWQczD55cybSyk+lXYXUtsB4ObTOoH1Qw0G1ztKTO+j1A1H2Tr18kybZWLm7Awd7YVDDh
3L7k65IEmvYyb/qtPhBn0hXPGMloIZoBncHU4oCttuvBnF+cIsDpl5W71QwYQdm7dhsauk/m946E
yFPaTMb3Vc4/SqOKMjoSDma5CJXXrbcUn8uq+n+Unddy20jXrq8IVYgN4JQAM0UqpxOUZEto5NSI
V/8/9NEefVPj2qcztkWRYPdabzz1yXxKcmttLpAMMZE+Il+alUuPYdDMWkBg50YmxNSm6jvJshsH
iukgSV9i1fnyW2vrIJ7S7ebFQINB3WbuIxQ3jyrKw8wZb8jD31B+t7aWnLLp+J2OZoabjALuhGLQ
7Ipz403/rrP8PXGad5FqWxJi7ou2eSBb7JiBx3Vm/qTGfF32/tqn+waYI7uNy/ghi1Pse2a7FXhx
ZT3PwOCUbBoI89Ll0g/FU9Xwg4DiY6qz6uOM6R6WIA9Imj24bfecKq5s3znaKdRM0Q0PpTF6FIxp
c9gZ6pOEI5aQVOtof2zM0FHlh+z1N+C+9tiOHBKj66xyesICgiavRPGX7VWkUCdZGNcx8NlgNXDD
sj+XSBg5k/KjvTTNOmdOC3BbpfRLeveezLcZtH+O627sdQSFWvIwNM2WKz6wtPZWq70baUb8htWl
UktIkdRlStuAemEATbxmptmQBuyZh8Evb/tF/a7ZuZwp1gOsSp/OMrzZEfhYXXFpFaiMOU6jDXKJ
dREPaUD81Kbql4J/oQoHhFlBkVTmClPMh6uAIMSrFJ1D9xtlKN7yqLnzp0+OxHqiP0unIVRQCL+q
p6ULPBsoXJrxu98Q4BXRjrqaZJsGCUmyK0ur/K2v96+a0287P9/VjXNW+I7fh7oFJ4/2vmY/+lrU
h+jTmh1c5ylSuEUU3gpHH8NcePuY3kdUewi6NKW/1pSMTgUnnFMgA0AXcpAlqIOGTWoVJ83nCEGx
WSLtJnPH53Yp2JcBP8q5f8Cnd0Gqux4KezpNJXEruUvXx+iLY5PLcDCd30XWwsDoR66rcLH60yRf
SLkBhLOXCvxNO3XehGdvRkdvPiwIOrbRbDw7s39LH+e5m8sDKBbXpF4edMof/TjeTIIyc7/aik5r
AieeN0PjCDiR+t6JxoupyTmk+Y8wLRQA9Abe0grvB4ZDOPScb0GgTrQwM0v4BiHQcdBJk8rrqBGk
2drZrvbsV7OV1jYDQQMQuuOLv24ieSOH7DzOsg9iu3Zf+aNMOf4ls1uy1/RpXWGsoLVdJKvIEA95
zQJQLFG9roBPelrAVtKX8cqtqLF2qg0NaedqsOOdqVHZpmN3LJNsI9RyGVT3y66i217XXm2UIyux
ZG+LrM9x2t/2WXTB0UZJ9MjFxyn/1ZTFW104m3bSbxdkKjsc2CtKgqCj4B3LqgvKydgtsbPpyUVp
xRUuWChjdZePNjHuSZa7ibEqFuUSOsVkMnnP9wiKQ3sCH69Gn68ztJjBi+eolK/Klp/uBCupQ1I/
L4BiTW83YRNfS5nNvWmrd6eJDy1n7VT2v7NFHspG/5qi6zd1du4xH12k7V/itl03FnsQEf06Z0/N
X22jgKtvB95kof/xtr1ffrOy3LYqOqVNHJKG+SFMBnKQSMoT671M8ETlye2MEzNwrfEFzHKAJPb2
RNUIXnT5W1xLaCoYA9UlNvI2mLXEejNsqp7QBO9oB/gY/fG+9GpWzimnZpeA02w8Z7MVmFb0Oajx
RajumZ3yWDpZ2BE+wvq1j1OxF0X/aJLC33jzwUeGs0qnbNvONXog8dBVPGpWcdCj+DyWLB1efiDT
K19F0fwkvDS0suE6/FnPUwLT4vYQFHZI7+uWZywLpMxvesd/5Ihcw87uu0zeUMn70V2pSJUhNMvk
sJdG99At9b3lqX0s011kzaGohlO8ZCHhiu+x5RwoO4AcEBvypU4ZXXC+6o/NYGzHgaVMG5y9mzLt
Rp0NHpmspd1BY1RzEyi/eXWq8htBKvx1+yFN97QYVWhq052lEjq0oQu64qRqY9MIY+fYfM9bCQMa
nTzbeEo957jYGsnjCaEluqTHbCrmS9uXGCP0k18CwvHslrm6GUYy4nuXmFPr3vWn0G2ch1glUMhT
scp1d9uRtN0O1TpKsq2Uw4n9JPDSbD9KxVMBUwJ/O0l9Wi0wVVNfsNdktC7Xx8mhS1lGZ6Lf13Gx
PBBnHOo9iG1RaX7gJtoR6jVsJirqqfi24mhXxvXBnhMifdqL6m0mVE6HtvNDzeYwT+cyLPIoLDQg
iQapi6bZG1d2T707Q4DwZWsVJbBzeSzm+FZbmF5IgSfGvW2ABDI6c0hwldmJPXc9pGI3ifRIvAMh
HRFI1sDTXP4uIsWcOh2LxbuLHXG45hpRCtfjdwRgvsKBigUXeP1QOuMTeowTG91+SJKDIRhl5KCC
eikv1qDdRG56Ksdlb/uZIj52+CptcN6qPPEh7mlaODk9tdcDuLJLhs8qSo2TBvDXpHSme8vtVKIu
IHeKouaadms7eigyVBiD7hD2nTNEe9FjnGbDKs7sO0Mv97TGMQAu9Vmbpq2Zad91Ld9BcVm1c/Rl
GcK4XPnqJM1kMy4GdLQOUQuCyGWxMbRO2wDuwJDMy3RobPd+IVZotszyVLA8iGkMYDF3XWrxlGkO
7m+bb6km2/3kyRNNOfd5MZ8H8tnqmbrLxThrQ3LnZlO1MgDta9tgd5HPurT2GMdgxArWe8db2WZ1
xi2345Xw2WXDr8qow0Vlb9PS73IdgTU4Pbn2D4tZBAzV29kcQFHlZRq0UE9k2HraKTeph+/sc4Gh
cdajVxP1Qa4ZQb44z00znzpyQNrR2sQt07akk5MbKg5wDT0UKYEtXXw3aAYvgQLsqQuKYfnV9XXY
19lJGKN7zqbx6NQ6e2DnXoq8Dfp0pHserYyR7tqcudBj33A67cYp4al51h6tNDvHDvrCyplWUT26
Qc5AynblHiA+jpg4ehwQoAboVcALk/mpEGxCtNbvsxQ2eHCtX5WlG9uBn3EEMVj5Tf9syWQbKX+t
LAIwauQMoZbUT4stztbY3XgLS6405rDXa/rtfbEtffOUY/VaOYNl3Uw6t/YSPXYWBIuntSe/Y6sx
SWhrMwITeq1aKZ4LQyV6UIvols10R2X9wUrKbW/7vzozWfutdhEiDekNXNcyYqf2V+Zcn0pZSNhv
6zlq52eEtJShD3TAtfFj7JKinXTHqchee3BPF0AT9u4ORwvBFq2cAyPvHsif2CPwWudFC8OK5IhK
hq/JFQfd7O7y2L8+oDuXKxIEVKz6qGZXGS0a18V907JKMQohrFh5vfaE73DfJeMtH1C8wkD8y+7k
1l1SI/BnjTXouk1VdrEx65YxKl/HCVo1rUmbgKyPehtrkR4ki/0V+a4V4JmnQk+G8yTN61MNu6vW
XGfbDksn6fwL6s3yOHcjGXwy2Zgpi/okhn28TJ82ypRwcPNvHhszQJl1W89OaLgkc7rjMkP1MYs4
NFsFCMHMDZj4+DxzsIX2opLVSMqalxBujSimXsl2JPAfbcd6iZaLNjS3TQlA51uHUVmfAvPGuhQM
Y8KoN3/6DW1jMS7kWBxkhvLD0ai4SqWzXfSM+AYTyHz0UijYAo1WC43J157oslne61Xz6mXWKVsA
Cyf4oax/gdN6723rs0BvdmbaCHo7KzYJFOsJqqdfD53+6xr/lnrq1hX286IQPVTC4HSjfMGbgimt
GoYNYyIpszoPQHd13eFWSYwzbD+GjaS8LxZ2Nb01djQHIWWabT3USrmxrrmxolXwLOmtlUMZ9V2y
M8fBDMl322dVu0FW9Wz7pr1OSVRu/ZbX5zgXX8Q3sVaf3DGj6cji8kexOzMDQl4QUgHeO3sjEqwp
20TQzms5py+6Nz1PWvlttuaHnlEH5NZ3rc05aNqkJ/bF/SL6u1xNu9pyXloQYWQI8XpakFKV2rop
sw2JdHedD9K49H7oj9m7MTp7q++eqhkDu5303lVnfW4GrGC93ET+/FD4f5Y5FcSJFCv49levZBmZ
4IiNJpFb/U+lhQEO0d/PBHSTRXOsTb53dSQ2CwFAZZk8zZjplHirryLddI6f8rbnUe+cmugjk7Ww
9OJNg/44GGKLq3xonjgRslVBPpNcZVcW0a7LJNR8vSarIDFPI6EJgSa0nqdODWFtq1eRVc+pl0Uh
eghjVblVsmmHOt20kXyx4myrsJ+tibfywqUC8VsGZ9PVUdhSnYl0B+BU0FRIRtaucKM7dpYGhaj+
gRTygA/1mfMCxRtz/Hs0R+vRLHdpK3dGl/+2YIhWi5e5N0uOALoh0rhifN5KQxaXfEiTVYtIo7Oc
z2mY1T0yj51VtAKY2Hpo+UZ75MfQ3JIefK3LjtrCYNgKomrjQT7ymOtnryP2S1fVE7qmG8Wxv4L9
v/TT+LR4qiHYdcJLR2EVuUwPU1etk8LvoUxm+POquFXFcksYww2B4VXQW82RMsxzgXwniLUhDmJh
Ae+rx9ye+aPe49IbTpjIjo6QFIZJVJpaU58FBlUWL1FmAnsY3bvlpGtRdUcPOBNNz8oZ5Qj6SSo8
MFeH0AMsWNDtCM9L4A88FO9/nDvxMfcJ/1SIBeuUiBZoPbSCs/84K3uXCmK4epHsak1XRBkgDKlt
80OT9YMw2wej76Y1mdcHK4c6NVWXhQ6JwqeqRevdJ/LOR4PfjPI109nDBBNOmpdvnCz3Qzk7N6gA
A39M5Zp18GEoEzBkW6ft+xpMyjIRVEtSbWaIVPpUMN4niP02vlXODGnZ8gvW1lrpaLLOSb/cWwhP
ewa6qIMj0kf4i0zMT7ORv7hOccBeTGnUdECvHOhzu42NnhQT2MSid9Z5KsJsKoaNi8y9iCo6Gsew
l/7TNJbdwTXGZ1II3vNi/E59JHXW6B+WEflPygBgzv4zq9dR84q934EjovCk1dPf+6WJ8re7S+th
Xcl+J1PnUNpmi5BiuMydiUZCrK1aKxh+dBUWlZuFboHR05DpRc7lpja8o6MX22oyPvPGUPUKZIpQ
7toMbVDzMPUSRAhSr7emqaXB4lHcZFvGs4yMgxGPx5RYMUg7RLhaDDkos+W+U8vdNEVWQMLDMZ4l
wRh6EZ2KcoRQnu1mo2ZxthkxnYUAt07FGbQ4txOGTBY/oZ8au0fNYW8LYst5WIbQK9KHtDVezLpc
l6N7KD1x4/aYFzTbRJq2PGhKi1Z8c6C7mD0OoCwiYJAFqWdY9pH482De6A2/T9vZfYBkIKcIRz95
LaQAyUySIcbv1uYUzWHlQasrj4p4K2OlWUBZdF/xrwuwnAJZqLrQf6aCzG2KXZZVXHyjAu9fxmu7
Zv9B5eimzIiSaKvA6uYwn5zvNCuOkUvR99yx3k1VR83wWJP40t3PFrEPCo9rk1lfwo2Sg6brc5iM
pO2SBoE9K84ctFWRFnI5VKHqjeGcuBbcd+WtvATx9ZiCGFBZDI9vn7NufJNN/Qtsf+TzFv0KQ9CD
aEsONQGzqITzNcwlUiiDb3LhucA2yqoglPVXqebHkk1Fb1HbOf4WSy8iOXnSEvF7SrNfkapCN+23
ltVucpwsKEm6NS1aw8eQqmPnx6D1cVo8RsZyl0Ga65qxEb1zakthPmZ6djJz/eKVIHopIN2RT8cM
efd3S4KYfsqxJMQWr2wW8Wl2tGdVxndyzG9crmZA3hNPVxJaeqU2ZT2dpzH6nOzxAZfVMcXzvjIb
P1+hZmfpqd54v9at5xUhmU7tATlnOHvZacicJOyF9cxY9GR03mWi147dXG7w6QHlF/4eaEGGLnor
ELFIfzQciFQCZ1mU7Aircs7nwF5LkW+DWF91DxYB9WFkJ7ty0Q4ahuV0QgWfmtO9Z6qPchY3PRQ2
4qRd7ajbZUzIiU7Yu6Sb5YES1S2LEEsQWc6h4XOz1VymOv09AxUmSW++FjFlUe5QEKpWGRmUAuNW
FjU7Y84uEdTUXmEf5LRJwBBkctK7dJdxnREeT5lgVWxLq34nFPKLjArjkM2pF/gmKQT0fn0DbI1b
/OY76JL3vtD3mZ/fJyVKiSppZvR9CdBc/KbocWlJ8IBUGkD/tPXk+kFiAYnL8tXU7LdeIo6UbkrH
cWy8OULxUvLmhJaMociINmVfhEOTrmdD7ubO3vXm/Dg4Tb+iCzhBBUwpfFs8KVt9sSK/KMLRc+U8
jvmwLptRrSgVOCJA3AuBnAXWJe1ai0iv5tHB5IkckCem1hiApVXp68YVt6492oHGyOgp0UKl46Jg
mD1ZCQpN1fvnOoGZj4df3tDwt+CucmaWKU3s9SgkvDsLQdir9lnkBlxl5XD09ZBSRZ8Efh4/x1bx
nRrVfclAthqy+h5cdkuX/N5vkvOUqJ02UlQ+KMQ4YilfupxcTbu2WBbn8R1/SUorlx9CucVo/Ngf
Suxc2Zzwh1qXBtdyU8bzUUYo/CZMOLa64f+dCs8IuimFrmiCvk7wOUV3A1Ysb0mOjSeBF5N679bV
EQtA9EAf1BA0hvmWCE1sENqaIXdR4OTYTjzJot8RlDQK/r+vPo2UQrHK8rdqqd7mNjlrCWcTEeO/
BMYYBKP1h+s6oZZa6jB1iChsbTji3RoD3XdeaRuOA0HxKvk2NDqwpc5+/ObXwLqVQUxRhdzf7bl9
c4Bz5NqznrxwKVEdVm4S1wtSU9xjvkXaXCGkoOT8zY7lp+h6tKelZW9NCmBORk6MZ0KgaQBqJNaj
1d41EWVCE2PvpkURAAVo7Ac/esyd8eTRJ9AU+EmclHpYmR6jLuKjq9VuautQts1tlcv3Jq/SlZxZ
GceiuVGoalZ6TbtZt/jrFJLI5N9ddUX10hQeLCFBLhB5N74HOj5qpJtl5YeymtCHZ6mi+duJ+kd7
Eg9N7qyjWiyMFvmdFhu3ou9PeYQD3NC3kePhn0zTlVNisstwDaChbGzCe10LifGwVVZOyKm1oCaI
nuspPvQZALxrNofMyk6ZsnaTM4Z2i9a0c8OBQalLYlTG5TeBfHlgyHjX2eJWDs7Auz5zF1th69YH
CIRXhAvtiseAzxcJiWZIFCjjQZSjvkus+k119lbXAXSTPNsrZV1M19gazVCsJ07QymkOFoJOQwBc
Wsst20lYW9Z5KnDBWcuZtWdTa863bIeeL2e2AV+5tFLnX3Lh7ee7FIGfHbUfjWWv9dG81PES9otw
Q56Ni5OgJ5rym0WwPuc1IvEivqSROC2q0U8sqNZWenowkwI4qemdDsZjm+l3vcE3IBPuMWLpKlz5
wqt49hzjNHnsv9rkMcNYMzs14hlSf/ZGGV0cDJtYqZR2zExjOMkqOpoDcocoR+WXWwBV3GNrE4j9
iLiigVxHvzRP1nOryR59OqYhKKdLy70YuFV1H3lNESad1SMG9Jh3WL3P48gIRc08uXeJ+b1E/WHh
UwndwVmTnH8VDsTM4gq5bMOgHY8uc1u8J8anXaFg3YjJ+B6HIcyUcYqn9GaavWfLERwgCtvLlGTp
hpO9QDklaXwF/vYasTchkZIYOaU9n61FAPgSMVFWT6pe7qzYQEuTH2YI5hXfgfWcm/OW79kMUsCy
NeNCOFjN/IZsP5w0OhQj815LXEAW1d44uAPvTUYmpEOlvkMsW63cbrnh6U9wo8h0U1M4AaySVKsk
Ic/CzqmH8qeD79UXhThWZfpJJPq35lZfbl1/CUt9cyjHW9Mf9k6hoP3YolvnnqMraE2o7voTedid
A5oOw3jKpykU8afmRmFXaWupafAQfDUKuYtxJ43NdLS1gslNUji22MGSqLB2ilPm1GchYZxT/wPX
924aE2tFsMccIpZ4ZBG7QMWtRug3WkmTE6PD7ZJYnz4Uz4oqRtRiWsnSo0NFKAVlUg867CDq617f
Li3UjYgfNSv7UL7mUaNTveQZOJZVvCEPOi9VezIbaqo0jpmGh6Lv/c+2znhgkxhPWlkiHGwwWbTU
SXR7pgdgsGIH1nYzRFCTVS/j9eJ5Z0ILtKuU+walb1AOyWc0IH6sOzSz2QFxwdrxlgeSh9epD05b
U7pnm09RXZ5Qnlyzj9HK+jzb9QQ02tiwhzpQKjAXppMJLfJygjw4pbS0AmDW20m3D+VY3Vd874u6
vfTNiOc4uxNlsx5cQhL79kqjJpiXlk052U8gXvNqruS9k/Nw9pF/HuzqZPH6JlD3KDc/Mm8CIMve
tDS+MQfNY9fo3m1oIYLt4HhRYGXdxinVgzdp1Hi5KNNiaOjchbKK1fje5+rXWM33dqLdSG/aepR/
ySwOq8xCPY6tdZUp7UvvEC7xwD+TKFMHC9r6JuH9QeFrozKyeMXYgyl6mmd41xlSc4pfydU41RXY
ZGLq59hIjn4fLdve5WzuW5Rr7lijidQtBNWd9VamnA5FkSFrpuHcnMsUN5AOZdil493Sp8OBuN/i
4KXmq18aT43C0tBbe6XbN7OFrJraVaDdxH6PyWEOpgZBaTR3a89d1pCI9y1r8ZldTqy9UXxIrCJ/
STH5kXjjkqhh/+nCNWk7IgLyR6aXj2u0UQhV953hZXkoRTXNmDwk+n9VNF0VZIaXl38JKfi39Aki
Q+gBNnSKj/SfsZOjamJIhCra2xqSqYa3nPY9eLjrJ68HnoCMzcf21sNdByHqMwpPnbwz4k4RF1+7
fwn+/Nf3wKGJS9ddcpesH3nBTpuMejNN3t7qcAr49ZiOxPOO8W6QnfWK5W/5/4tM+fOm28LSiTOg
IIdYiH+GQbS6VTT60Lr72BD6EynvE6PmyFnegAZ9/XfSx498oevPcnTCDK9B2NS4+T9+OZp15Tyk
VIHaDVapZYGiszU0ak4hSaheuuHeyTz5l5yWPyVZP9JT+LV0YvcpWUVF/yMRTLjp4FRTE+2xejfv
WlFlGP7K1nsErPMniK6r8m/EsSiYWXhUVipyywGz+YR4pJ17RD5MWe8iy4wLqWXJSzI29otn1NVp
FDrVtqOEMQsjJ1FUehhpgiEFzN351MYSlkXUFHfHea/d/PebafyJD/r5i/HrEF8l+ARN+xop8v/E
C7nQHZoTNRpGQL+0diTAVKeF8RDAUxLrvPIVvyzDsCUe0PcC6Ud90chAmxatZbXX0zMouDyivYP9
n2U64/vkWqPaywQz20W+KjAGJPnJLMaB4aOAPFlR9gKlMvoZnMtoVdwd8cjEvrFxa5E2pHXlbc6t
lOJtSTyA8VIMCyDqVH8D0vsfWoxwF0RLHx6NfHa4whZcdHrlg25UAKBRMA30xYZRu6jvCN1uu82z
RKGskwvRClHsZZAYmGIGlAJMBJse+f+xTO0G7qtcGuxFJOFyb2Be/ACK6V0Uas4yw3BKcZk8futg
yeP6WNlD8ZWXamC3KQUnoGzJSYoWd573mT2jD1xKzwN/gmHlIUl69Mc9UiVvNUf51d3Zp5gtRgcp
42rKehdGxbENb432pnrQUThf4gZhNjGZdg2TNMQUftpx4u20LNO6bVJrfboyai+5bceheHPdafzu
5ajnAOOJ9yCIZfjC6Rkn/Oajey+li+29dOevlmzgAQW7preB1aqSXqM+SQKi3VHA0s6IqK1lUnjP
iBmsVjEiGXIAqIS8snUGFHLU14gS+A/u+2SN1UMqxuHVsofxfUom0kPAROBQLB/MJliqynDRl3f3
6ZA+li4MLvbAwnrp86xbQ+51ACoM6ei7RZt0+A4bgwnG5xcaltkAjvCdjPu91JIDfMlWS1mPJ1oT
g8jlUVl5sbasLNM6KA2Dy6CDpF9dnKI8ozmoEeLEecM8MhiuCrWhTQBPk9YHJiSwo1zNXORi5U+S
KQa5Pixo0/ftKfESryeiY1rul9Yqv5ZZy1UQNR6iqC7NcWCX2atJhtRB6gUIADGB+FW60RTFyhf5
vCVDqo5WftGbbH+x48G5gtk+FXyGTqDUaCfosjB8rtqU0w6qNJF+mEVDmwd8T9p1VU8F9m3KaMVf
Lqt/CQlyLOAEg9NM1/+n0Izcj7iUso/Qmw7NYaThm4W29i85LzP87+PlGrr0z8OFxFmPZBufbHOS
kn+e1Ys1j4m0XfKIPCxzelo8JCrj04hyZ/Fo7SBup5gMnFrtJJN9V3TZy3+/gj9tzT9egmOg0yCC
mnBy4sn/eb7ZMciZXftiX+IcFQE4qXhwOiIdgmVELoKmT7HN22jX5SoqfLEzdQwqMdFuGTwV3761
ZmBNog5cPVijaWxkyTk91fryhiO5xuwz0bPdNr75UCxJc59PbopAEPvVZ4arDHasply8w3W5XbAq
waWnDMZIbiGfLXeig5AfHd/DLQ6/O3KhRECGuMIPS5nHXlu0cU/xC5mkMd32m9wf0I1ObkxjKX0p
hX8xYmpaO4JAr+IX9AgbbL3F4yiLPujcOj9whfbV2hms/KIr4qfIXfEWJIE5EMsqrYErgyzzOufk
kpv1e4w4enFUJC4LchRbUxATkXYo0jwLeh//QzqxXBjIZwI6HMdbrEjaOq1Es5nTWtxmcS8CRHXo
2UqzOJC5UL7kfW1uk0qzX8kYcjaoH8DxBmXetGQfEXdQG8jkSwQ3m6ohiei/P/2fgcQMC0SB48n8
kwJJT/qPB1DmNf9+reY9Qbo90RuzRSMQuNWsLf6mWSL3RvvDTzqZ2ESWnJ4Kuiif/vtF/G+CleMK
neZm6qwdqqN+TKSVxw1esHTTVDLiYxB5fkf22PiXPC73f4c+h5vW8y1aUcnu+1mTZtABKVG16/uZ
jZTOAg2pW4gLNl6CiDyLJ8Odk1+qjUpEmubk3gmnd/ugSKe0WGH37L5LU6+7VUKXrdi01AuhJuJU
7NYi9grssNHVy+Br4jdGPvtt0i1lrNvemn38pnX0O89bJNdTNMEpaOWypMRMyb5Zox3WiZFY8vne
7Kb5rF1FYq1s419mPUVfmLLiaI1+xmUm7pOJFS4lIgapj6u/TxRu/cI2vEDMtQwJPp/nFBDGivqf
+69cYzTU7zNuZlTqfo/fqjWLbxdWFP98OsPXIM6lTAgPAu6hOFezF7qEK50RUpr5jh+h3mkAHltM
R5wNnp7fpk3/wmCJZs3HapUgzDPeUKyJh8hiUlo7mAoM9IN+eyeg0IpwMayUN6eu60vrY5kITKXh
xeyE7RBR0lbOvikSizXOvVqUARfr+i9nrPG/5zl9n8zEzHDOtUjix/DtjaCamtSRLZEKY5GV80S3
w7BpQWYjbbUs9XN8DR/Q4ChD3RnvKvHUQtCCmaPgB/RPg6yynOf/fuj/5Wlk+yDgRBAmSVvjj3g4
zCxGU6C53w8RCaiouSWZvUs/ZM3ampHGcQU2U/mXNeRfvmm+YVMGZ5BzSBvRj+hR4lWyeChbi/D/
pD3kBXo22IHJ/Fu/7b+84z7FIIzxOu0PFFD8807xDBZJs1+cPWlUUJ8YMjgdlbmbss7/y/v4L0UT
ZDkTZU6iIZmUdM7982dZZioimxzdfaKl5oOlYY4pi+xt4Bvz7hSkzKokQ+jcOXGQekxDSdt/jRC7
69lW1rM0nBahtDn85WB1rp/fj2uVoiffpJtH97hWf7zVmUCCL9n395XyoalGaZV3UdMin9fGeSFH
ASx5vqV6VxanK+77nGvdKE+6wxYQZj0q/oA+uauh0LWvNCUxKsV2InzHPKZjt5ykJSrkThh7b1Rl
oKVXdeRjHq71en7tu3o46lqdd0EryvorttwCsbmOaykRELRVHyXvZYUeIuDrYBWBm5mpz7fPtOSp
gv/kPYxbWuW1winA4SrR3ZCWVpv7ulb1t5tmzmudGoWOlyNaHofOS61AB9koAtuR5dVB2rREIHU2
EFbsxvr8VIvBeCccJUU3kUrhMZUbwA/1NRBp899frX99JAgMJVGVN4fGoh9f+JH8r7RsO3M/TQjs
L7n0/Pk0TDgmVlYt5reBzEfat7ol2zCXey1CHlrHmChSoz23Tp+TKbggItlqZuHnGx0m5+G/X+K/
RBs64ADX5iaOJZvw2n8+tX7SRZ1KantfK9vlQ9aa/qRz9SwBAT/YWWPNSOLzBBP/RUkZCpVcb/ti
5xijOuWMHAp9C5fZxigWP9r1fSKqo57G2lUiO/8fZ2fSHDeOde1fxAiS4LjNOVNTapa8YdiWzJkA
Cc6//nvo3lRlOax4v0X3oqtaOYEA7r3nPOfTioLZuCYqzSJ/tUnc6cw02Tg3SPTfvvggyzq+XOc+
x6ljLjRwnvZ/f5C0ZUzd5jlbysC6+V6GWQrYIpqqBrFlkjLY80T4qe12iDduCACPExWsEvSC7MBi
dtCBlAPDXlW243YYffAMQycirO9lWWyTNobhr3RWXhGVbsar0nOqL2t8+7/7FVxUkyuwINhK8EH+
/SGAr/nKKVJxDOegd37F1BrUoXVWwdLi3v6ZtRbleKxGHxIYalt8i6Kdwl3uWH1HN7Ye60MCCfEX
ElTEMBk0KIUQLoeaBltHHYtsNI4FY86blAeRspbr3IK4m/y7tnUjirJ55GEChEowe2FrCSpwiIPP
OhuiT7Op+5/pYDmAH6LceDWsCkmeaA28oa7ycfV1umBAgU6QM62sTmXnGDROLZyjW8WdX4DHGbw7
7Wioayoxz4VpKndn5i3e6QT+V73qe0cDH4rM+a2fBV5Ar3B3hT+duOCv81beWX2DO63usHJWE7oV
d4EvFqVnI2hbXIBAJqMPLnJkg6h2vJ+1N31SoEEmItKc8UQaFh+2tnCkJEy6ul0E4ucZkensbmqC
Wj7A/PpI8P1YzhCvvCHdolgzX5oyaBwEiyCgfD15zprGmYj3LMdFG2NqhM+oPJH70AU3mKaHA78T
XCu/e6x8Q5m3bjBM1THwTGzwhqr992oc6S9L0WFUcTzJFIgQ22aviqDeanpWDemxJ0PQluQfhy7U
QhuDjlD0mhBbpgisy7opH5vURAXYYZKKr2vc21zUJVmGq7JYtM9Og80H7xWhaTRVdQGCT/b7wtJT
cmV4MaMiounieF14E2b9sp0ye50ERV9sIx837i5lmtrwt2An7DgK2mum4zXybVEn3xEiW/c88OKV
ARyWn78/z5cFAYxrOpCO63F8c0e2vYtHwcWsqjKqpUMmgMEM3c7LSvlR9ggkLcjtV44vEHhJ9MRM
j4y7ikDiL0jFF5eU3++AdDXGZEtpDIn53w8j31erR+3Nh65xCmSZ7rJp8FzhHf/isy6f5R971/9e
Ce0afNnA4xi92IQ1X4COm3E65IlSCBp7e2Sio5w7o1Voa9NyzHEV1KBfKtPBbtjEt3k97sMWnxdJ
FsZalHl6H6OEvUFjDOEsbkvH/eLOtryJyzeJbp/vwXeJygwv+L7Ye0eFi2aCQ5mYu4pi/JQRnlty
cVPzk50o6xSCWNsMDjSnv39BF9vi7+8HxQsQUBdnOYfpv38JEBmxwJ0/HTyBomVI5jldcRUO11Mv
3C8ard6ffnb2X1JpXODM/7mld0gmKd9mJN1hLT5cCYRDdvkma1Dj1+nIfyWFvCt18ACJ9rFvu+2k
ouOEla+a++uOcRbKn1VCxlNSFuiaAIH0jnEzdwtqZV5rKa7x+tFvVegIykc82HfIcR7DtoFSU96E
JS24+Z2J0bGZi2tzzrf4PBHQscYb/+SQZu0UTzUyVlTH12X5G7r4w4lxvSrTOxLDgjZIRrdW3u1A
OoGc/I6K6UjfBOtssQ5adTdPqJNiOioTCgnd7QkkvqHzvbUrTAhVM5SHyPHfcdLnX12Iljvw5RoS
tLNMYdpCeObFHblRMigZPE4HGjQT4hcRHuopdTm/Zv8gc/YtH9/Vo53Ss6xIgdppunk7ZuXa+mJ/
+dOSEvS8fNKyuE1e5khxZywHlA883BVT9rXTko+xDgglfhNDNf34+/pd1ufFx6bUpkplfgRc7fL5
DqJx6uxBWoei/d18AtmCK7rtdjEy5FOMha9MEfX+/UUvR13LU8Pl0xM+wxcgl47976cGrZfl94tc
k74dOlZPWr2/HuJJBRtUFjl6ARsmwqGf20GuiBBAvj1mtcZ4/RvCaRQRdSik8mTY/P2d/Wm7o9cT
0myER+7YF1v7zKLF1J+ZCJc1AIKJg/d75jgNxUjtWD+BCxpfTIX++Io+YVfspEtO/MUG66WxSokP
ng8N4gG42MPc3whaffdgQxZdt+MYwRdf/x9+c35o1B3EjIC8u2xoDTYEiNQpzUNjpdHaADtwk9qG
etZJAz1GYU2XRfAV6/1Pq9qzbDI2fBsq/uWqlg7zkiHkm+2FNm47RvP1GgyX+d3I6XD+/Vf872vZ
JillbJNk79gIPi6WV+POcTBGiEVKi/LdwZzZr6UCHLGRvYFZ4e8v99+fcPlYxJUtt3uS7i5ezs7r
tB4YRBxBtfTrRto/86E13gyIdZvKwnbw//Fyyy/HkeMTHnjRC7TTGNMcbtejFziM2PIpR4AjvOG2
Up1xqBMn/eIFLUbL/90muPb7TEvZJWiEXyQjhDTghtAFpWLNLlfhamxXNGEP3BERecsr29VYBI1h
VbGGYTu6KFblU+l3KMYQCwME0HqiSMzWMnxH3v1uSuZauMtwVw797ajaTSw85n2m+xzHL46Vv0nQ
g6mbHBxj3vZEc2Nglm/oFcEKdIgnul8qlPW6MWhWZiUNvBzZuQSorj+CUTO0tu41Zwuo6GusdmuY
r9tkCH66jfnNdaAk1pU57YZqgUY286NjQsgKWElbLqdXCgEjrqPsRwcmbTuazZMT4zHS7r0FHoia
65eRcCmeqs5mngrWEwfUdZKHp2Kq7pEUcF+20CJ2zmb05tNYlteotugZg9FQGDelfptbH0eUiwEN
eXAdlGuCA/EHYxzhUKzxlSzaR39WELbcEdVRkT8YJrDV2QZLP/qrqpSP8yzvkSR902DJWimPvTtv
BZSCNoOq475xVz4kKUITI0TkETmv8TjeADy6T6PujCxjndfJdgjwfIat9eJrDS4jGm49JPt9kz3H
pXoXUJ9yu9+0YXkoRmDbHFntKs2cLTsnRCU07wtnwk2cV6Ym+dqVwsAMOG/TQsn14mUNcSQCM7zt
cnp2aD6IEkj6B5Pp3Hoq/IfelGT+VoTuVhypt4npbwqR4oQ0pn1QJct2H248pmSYGRn49NO8K4II
upAfR7yZ4UWPyVsHbdtM0nzVWRMu6N5DJF7VTE2lM5zzpv1mBekbwtNzUViPQERuKzlzKcqMiXWM
skR04WIh3UgRNzvijONNUkWQ711MkhWO80lXyKg9qB/CLpZYN6SVNnYNS5W/5qQnui6wX2gOvZmG
B78CIlLQqHXumr+osTaTPbxHAeIyOAkyNO/nNsbWB8HZ609BE7I6wGzLaSkdTJw9Saj4nsCx5pNH
9sa886YGlGP8MMZdukkxUwAUQNBmlDxnUTVP+1ID3yG+/lbkkEi5+yIQQyBO3dS8uoPeAaLfExzS
PwxOHe9kRbkSTuVPTNs2r8JeEZEcyqJCioydjCEU/BIhpluSrM8WjJ258YqnMpi/xz4t9Taj3eZS
tIPYgbUkRtLDJ+rJqIV3ACgcDHNlrDWScr8R6PfbLEe/TbZumDAnV819MifhFmdNzf+lNRbWOA7Z
ll8Ryfra7Lr6Wrg9uxg4rw00XqAyRuPdWjOQTjMHdRZ05iaesK5NpjkfXNViJHIchm0SeoCaDL0h
+K0AD2yoQ2gSvDk1TbtuYEWYEsZEB9diKfXPVpm+SQcvfdCeXKvc0B7nsLX5H+h/ZsX8sjTc2xal
NmX4i5sRqjMViKFUTWB6Zfj3lkN9N8RRu0Ukk3+CQXt2XWwTI1TaddbFjw5oU3oKx4x37NTjrwL7
TeCpjU0e3NqpxE9l2+hP3GE1oELaBkr8BFrSHpNK2fQ9SM0g+jKgN5Q+OQW+85op6D5X5rnLInXw
B7NfW6hwbrGqQcGcyl0nrXtA4UdOxV9Eh90iGGKwb5UfzczqLkHtyu46zq2rKPaYEKauQ08NYG8G
sHnqi7VRp1sp0DXlqMRWnCpkMWTXrM0buLp4goG1r2QvblOvAKBU+ws5PgjhP/LNESOOoV3/rBQG
UDhAr9r136TS95EWT+GYmUdCbdc9vZA4kFwr7Rq1mGGsMAHeJrRwN6rR3lrEMEEGx6xXIqNHVHFe
OIUP5SyXwY3nqkMfhaC3cAnq9JQvPUArHHZt4l8VZfKT0Qx5U1j16h5VeuN8tDAzB3MBAjCv93Os
62HQJQxT6hQbsvyho4yDArqxVxxpz6Jhhq4jWzjedTKgGIhuqmncqIgWUVOfg6r+kdmkSc79WQiG
7lp13x0PeAaxhVBUe+SG2VOY9Y9NNNcnHfgJwaUeVhdDPyEMjvd5kDIscdh8HL/iq05gehj3RZQy
0JtxGZpMllw2snaOruYx/u7X6lRlsT5VvvNa9RF5tiRrrOlmVqhwM1zZlQZ6i6Li4Cj3nJZyQ17j
dRqHr7hVUDciaAr948jiILkj/S565tOhVZ+TdNqKRj4GYjpwBBwazz6Lxnl1DePstBMXifgNwN97
71tPsitJRw8g7afNTTxXD7TS1cp3oWy63DuUfTZ1/9phb2nJKtkWCueL5yXXdPQxCMyIwSWCZ9uG
ayzwiuPj8LY20vbd6FcPaakRpfsfCerjDUCfg+3keiWH6WHU4bjr+mEPe/PKC9qrImmCdTc40Jga
68c8mS+dY99y1axX5lSN2K+8NxQgT4aMm01vLSyDzh9W8Ug6i6McNofRjDZhY2EFI08H5Q+AmaJN
kze3woXMLRQANgzYlcx9ImbLPFuHifJXmQy79UyQ421Gs85GQSREwtSdLBg3TkFnwi3ZO3kU7+h7
9LuyKpN3u5RAobMAVA4wOSQ5zg5FrbUyQeAs+vsny0/wNPYjOqehYcpZiWDnZGyKVY9gabQDEN4N
4zbDg0rUJzvTVXqDOIrYSiB7rlYYP2qwlj6SUgi1LaYgvCqoblRAokYbnK2qDXZeqV6owgDtCefJ
lvoFMiQMsgKLTh2yWJChvab+eGdrdY84FIdobtxlOu9WjUBDEAk8xVY6U3xW8DLGmqu0MioauwGk
Dc9prZsG3RL6vOSqNQ2UrOZrH4GaSWzrWg6du6EzMm+qgX/Py48QYG/r2j1bdvYGpeAGXNdVDwRA
x+1tbII8iLGlK3XmHIPi2qqnDPkhIGtrSwX8Pe5jjM/pPg1AqqRTb62K3umudFfdEVW0sxOyGHq3
SMhikTvamnvkt8CVC/3ildEHNxocU6aLpl4+uFlz7QfZa2cUt/2g7oJJvnuRfUwb67NR0SlPi08s
yFumw3pVxN7BK8u9ApvjFcFNXrmaQAPUJnnTvLMffYoa/ZQIpxdq03QdWF2P7BV2LL729WxZL3BG
91WyoO1aRuBzxL9EUgbEWzV8i536x5SgbEfJssuTDCrl+NkZDJ1tKxuJicEgajH7CNhQ8iB4sMfw
KrLAUITkaOQDwGLbgwEaOd17EnQsAjMpt10y3sQdVU49JW9WVFpwqpwdaSowpR0PdUfvcRgBCVRe
d2CocN0PnGTFWDFzx3/PNLokBqNjkZMrdDQr9/sUph91PTy0FVgrAV50U6XWc4+aY7Ms2FXA0HKl
p9jBiMM6sAy28kr3G9177mstgalwjXyPOtJfLKGuh0Tf0wB5aKbgtjaaZdPwv9HsxnZj+uYhLoaj
mnFBqTLrN6UgtFxMp0TCnknR5DLGPtKTffDrQWwAwZLfkWQHc8ZPFg4sXRTk69ZAC4K5d9iyFVW4
aqW3do3oZw8MGsMIQW1Tlb+YhXP2yuTIRr7DsHurcROkE9T6cFhsjGwBN4lvfdAGCg8M4epVaU9i
pyYRbNyFbQaq6TjnEr5vPPDdMhRb2RpC36DjHb8EjNK6eGGgDHNq6olMUhpVdSsgdVO+wRgybhsv
fA8L41U14WPcwfONYFLZCtMWOtlFZmMdm2Z4jca+uY1zvBkVDYmNOWe3Burq1M4+m3J4NnJSExBQ
wl2Vwclz4N1ZFDYtOntpuck66vH+kDCHtZW/dOdZAHM9LFt4aOxPQTN5J9Cv7Y3UuQO7CU6u96wb
28/wgInmFYxviQsn3PMFcv9xh3dzpv/ONGLfK2ImZLGIP7zhuQJTwU1rZirL9Ufn5q+h6Ys3t582
lqgfcDaWK53n5w6f0op7L7uaRQuguG4bNPGzv2mEdY4xqhelYuOugpcx7PaGMAQOazzVfBSQhDoA
FholeGtL7wbv0rgKZHXEoXjtVda3BPMXk1yqni4DyGdkbxCxzllWxEgGnJneIhp2acIU10ySWB1U
C37PIeDbkmmH4WhsBB6xZqCsfZQoLbXbOAQwjcIgei3wM54DnylMqpP4NI1BfAhMPz9ZaDIQ6vNQ
XRscVuEaOWqyj0cPDzQh5+SW2p9z7n+kjpsDXYiqfRuRpBI6jUFuBw5i/MvmvZUOw1vlNMO+yHIM
yViE4TEsy761/b3w8HZ32dRfRWEZ4+4uLetmHPBlrpB79lDfqUYQkLjdNvd7GCZBh60naTtcri1g
tjWyFGA+oyEwcaRQg5gKYVVUfX/fe1rIu9Ebub/DYenPVm/rO9OV8b6z4k+Xv7HOi3Z+Lis/vfOM
Pnl0XQZqMYX6N5EZlIvMuPtVQW2+LqIaRqEisV1U3nBYPOo7aQCMTrtEAmtyqz3T0GlPa97mC4+9
B6j8gA4qhDXgGcuTE0DvEKSCnJrKtbBwgQ5haoXM02mf3CnOufbDBevtOD3RIkl+CbstboFJoeSt
YuAJBTXzgQBpfTeFE2SUqgmvzHRE7iuEMd5YtMbWaca9sm/DN6Z02VaTh3FSprQXX2N5z39gmHtR
9QQomtSwBE0p+mB4KXbSNge7NqENmbG/mmxhHqYSTI0uRYk8MIi5GsTuFq8AVmQcyFDQaF93mi2W
UXNKKEv43aHIPfoTAIKgaghs7nFzz7aqVwNOuwO1sreugj47aeLOKAtn8TDrBZQJEgv/SFvv3LQk
660W3kY7BuS/DsS/qZx0z44vXgA66V3Hxfuse6AIVSyIcRyr/lgwOdk47I0nq7bVppEERVDeyVcY
0nCtGm+6DypD3mMe5s3MHk0KW/viaCCLPIMP1Guv7turLg2IzZBmet2NsXMMB1z6fFTvPFsNuRat
CdhmhNwJAqiDacXtmvIo6+p3RsbOjrlGdpOSEgVqdtHrzhb7PjbBaCuDMdnmos/XWtAIVpWuuI1l
VXcaK+46FW2b9zCCWuX6pXPEZGnsfG3ol4FJ4Le0rZm8IGIcYVp25Q5ownTV1Tbjjig7xTafWavP
Np25XtUkZhANEZbOZjbm69mYHrO2PA7gV1deDgAvGX4Edv1M1/8VyzG3f9ReUfbqDfOv2u3u9WRB
moyCF2Ouf4FdvGIcuIR6U7fosn9FY/M8VrAQ6OM/0P1+qQJiZYSOn53Bg+xi3FOG0HfgOU+r5Gg3
TKI1z9PGDKpfXs9WnYodcQmfbmA8SSa8c5adrEadYy+lNdz9bCYJeKY+T1C1fJPrYdZSkbVaVhs1
KgFBXT7bs7Fn+HwKDPuMk27neVwUY8IpyA6ErkBgj8/Fdd37OSCFaGMOfbEplXVN5XPXx9V7gemx
zkG5DsZdypNltmWw6vjz4NITdiAWqwH9gzHO1Tg7Bz+b9nZryXVN+iCO3eDZgOa/aqR1xM5wmrzy
yWslnB76Af04HjvMhEyAWy4+6SEV9aeP5z1F/LtCuboHGgqkbXa/N0F1ixJog+09WMUu8QfmwCnZ
CGCZ2HPJsVqllh19i4ehhy8iG2DViEWJFAlfwty8ISHqzV/Qee4wvgJuGhnCDw/OmM/HGcQ6lpND
nepPGS9Offu6GVxrcTjR3BmGkzX5T32ZvKC34C4M1NuIcXW5/o1pD9dM4bep1t+tHj1uh/1mgZYl
q9j3PoMZEL4kW8Gi9HAbGhnSgcpJcNWDBJBsWdZzE7QfYSmOXTfeNB2lw+yciVvEiYr+cu1YfMYq
KAK+GXy/VpP+9GSLeEXWalc71RPJvBOwsa45KgehOoTeeV05fn6QTfAtBSTBd5ztgPfCcqsphY1d
7+qdUvIsxzBd+VNrEy1i3NBABnqQBVvEHadGOCejdw9TSPlo0yvxLdBWcbxBELn2OioRJ47oiYGV
5iihXRmRxRSHfr/Ne2I3Z1TNUF1hjd+Itj7Z6AVXpWGuxsi6UjwZXO2H1ThSQ8DaeUMzsa3MYReI
9LUZzKe4Sd4Jw0AcAKAELwMoH4MenMj3VZ7TYFUSLktSLRBIfd+CFvFFSwFI+dum1bUxeg5ycEmN
Cu29c+9n7gadrLcd54cu622L4QGDXwp+bGYIOdv9G52yuya3IBPMmySlIyA9/2fg5o9RqJ98wztI
HWy9wXq1/e7DHM1Th8UV9cbtbDEUrBcrcbHrKzbKhDke73d4dLPhMyuQhOGJuPJ7TCcYBqodOk56
z+a8yHy+xTFCo3hGiORcy9Te9l1xFmZ0o5X5bLCVZIV1jwB2PQ3BjZvI77WZYeODMQAPxmLLwmvp
ORD2SdCAGBOUr0tvZQobhKghVn4YF12ofjY5ga2pfTcRJWRFzbZJ8TWG1nwTUA/s0c2HRLWQdDL3
4Z0qq28iiFnjI9KqIGvOU7igPHzI2LLPuZ3xsJdNc2+gfKFDd9PiGGFvr/tbIKj3KiQlr29I7/LM
4YNhVbxuiLi20xxFLIF9Bz2A9qDJe8p8rvRy+lEkzptKC/A73QBIMMsJICKMcOOyU9zWVVwc8im+
A535GoTGd2S327E0XmHEvWI93nUhFB8v5Xrf0nys6uDGxtoDcMf9RGwoaL071cYrmm8Krt2wZJ8Q
XhxeJazFNZ1Bh77xFK5zw2c7FJ3H9dVCA9xrc6OChm8vFzsZo6bovfrBBHM5F2y2ZOmQ/4Qa2fxF
iiu7Vutf2436hf9zF/f6GZHnjhygvRuSJmYmdAHa75j4+D/Jc5FqoidaIi/o8yE2au9A30GOn9Nr
JPLNOur8NYnEuz6NT4Vj/bJLQUU1zSfyRe/sKjp4UfQzUrneyGk+4ym56S3j5NbRLiA7aBdThJUZ
0ca19x3x8CasNMigcGXMau319MInSOvG+Jq35VUILr2RElJicFXViIFAPN5ZWInRN62HAo6/j5Ug
dBgC2geziw5NSkqn5/Eviys7omgZZLt1Z+shWc6smC6PYxx7cvFKOKW9DQpNtNg03Q83wZBTVxMt
fuL12moz0hPvmts27s5ZiccalmJSTZ+JKTelBXwEC8kO5OuhAlcBuynSAP7Cb0S7bIOq+Jm4A7gk
2z11NvEm8ew+mEw2yF4zEDGYhxbplmxLl56y9yRd0stIOby2puwG2Nbe5z03vmZTd9O3qSDzFMfC
gg7tfzFn3WuRX5VUihmFS/s7VkF1K68b8MnPBe1zDXTOKW+gBuPXxmqXk/lk1QNXMdVpHLl0rcgA
IUUt6vSxH6lDihmGBEBUYjXvEiISoNjik3Ds10gsrDkuJ8rHy9nVj4Of3VhT9EKDfkdt+yPOmlPT
kPTWxcWnown/pO7inN7Qs4HDbV0jBWVbnOndZPEmEC7t6uglsqK1HzsMsKAVleOPHonqylAGdw0E
F4WA5CnunDS6M/3mOnSrG2/0rIeOZVnlMN/16zDX1w7QWKs3D777aDbGs4m7bY6n00SUAoraI4gK
mogq3/bSf60g1q/GIrvTYCcDZGCIhTchgvqMqx+Qw+2Mt30kp7QdurfOo4tpDg8qcuCM+quRHAKk
TeMKl9Wb85sXCxmhiZ8jNi3Tq5/0ZD6kfo0HG6e1uXBJenITIPOGTXGssvGB0/YhKqZ3tJJHeo67
fqQ9kGZwUXBlJx45rkwSFyRDA/k+l2u/L+7+ryNYC49EGBCTHtgIoy4mvmbsmF1o5P6hHIbkAELh
kXE6JuUwzbZjLcQXvozlz/1bpGHj/HCRX5q+jz3j4uXCAczQ6I90q31zyreAEcro4Es6jJt2VEwv
otmDhvf3z/gHmRt3cc4kji/TMvHL8q7+4eps0mpqfKRtRyMBb38Ig5x+fKvohmwT1yQeDrs35Jlg
FPWdIvQEajxT1YUVmqf5+u9v5r/KJz69z+TZJ77d8dwLmZVh5Spg3xkOw6QcfI6e2Z0GBSrmC/3H
hTRi8fpYAr0xwgFUevZvFew/PzPRu6OR1zMDKyroSgCYBNwl8dcT5DBQW1iJ9dJGk3P8P32+36+L
7SIUixaboMALFUgh/Lmrw3Q6JjKrn/3KKSJqQJkN27+/zh9039CqQnYCe9He+PaF5j4Et100uI2P
sZ9SRHUQMugJIpsVqjw73LPwXqkeZ2tqKMIcElm+tDLrznOrvF9uOzZ6x+QQaIcxkUj89zd3Idv4
/SV4SK9EsAjcfO9CgsXlZQ5I6B2Ps+lL/9plxsRNtjd6sQ1w3PtfrClxIWpYXg/TgY9CBBW85VoX
CzzJszlpkLwfh3HsXwoPpuEmNbSKN9oVc0mNm1vdJk3piG+sokg4TEGwgYyVGIDQI5dE5RVVd0sr
xH0vXGW/JCVE5EQHIcDmRuEPTKeIm1UY5wSRepwcADarMvigxm/b1ZCmsQ26OGPfTidn+oFFuSRz
xMYSBYpuitpVWDCmYDjBWvhCd/THLzt08PzgPzHRY/376c5J9nYchTXQddP5qZqV2o2u35yNtrO/
0C1ePLy/f1dfhAhWERyBMb1Qe3V8SZWB8/1IxzqBKptZDMEzDsT6CyHOhQ70fy+EDMcObRSZpnfx
g+qRsO44YAHhDCBscugUc65Ahs8hp7jcD7hwz16uwehJVUjxxbP1p48ZCK5IMBxwDwUXjxam5dg0
GccfC6eA1sx8e6m77XgMv9iZ//TTYRjCac+OEdiXz3BQDCVHxcALAXgpdySKWYwGsRnDmDUC4gr/
/lhaf3pQLLzGAHzRVGEBuPhkaooV6juKZsh7Kb0qQqA2ncxgkpBc/pMgAv0OKJefNgrd+qfSft0w
3pDjSdZp+B3LMs9Akjlptsvo74yIKKKAAmXgusYIOsxvEPyPJSnYrpxWtTbcN4x5+oOMVwTlneOV
20Bq7jRN4JXI84Eiku5o7wKz4ymqJh0/Ss8elgv2mJxqH0UULAAjzreemYf0BYpA/JB66SpWJh2b
wGRei55v51JgUKVy+V+XRVifijiGIRW5Qu1KIihTO83OtSYVSIZsDhumMR2pYgTZcRhMryMCoBPD
av0y8U6uCJAByTQPS06VGtNtJ2j8p1njgQ5ja/DU0FyZ5TTRCTLN9Zy1tM0Lr563VUMrzeZxJMEr
8Z5RMqQo9pP0rW1bppiiK56aiqhih9DCs6V15W19WuHGeprC5IrwQeM1qfvm4FZyag6+RerVtil7
QfmVtdcOQ8wX9PTDtZBOdia7mgkiX79mIuAtGK05uIryTO84dIPrTjr5pyTntR07/46GnHnllcjq
sU7m6ymoocg55bRHiTx+S/00gj+Hbh9lrsy3PnayZNXG/BkXFhfGJRyba6nL+dS7TXvfMW/fY93B
QVjk8zed6eq6qQPw6+3sBDQ8BsySRmDd+mr098t6WtsiDY4mxf/CmlGi3HhD293EMRfDqEIw0bkJ
bjF6wMYWc1b+KN2BsJG/L/9w2Z7+cfv6fUwIi4PJwoQI3+LiWKpCTIZdmDCKGWcbDcysOZihDlf1
TICL785rlO3Dq2VUeFkqlRnvxlD4uwR/vIlKKBjWtj9ZN3E6oy6OBwDuB7uabTCFE6drzJ/QzKr5
ikAcF90ZTUf/piVGnHVhAs4URJJeMaWvXxlqO9FNTLGiT6ml3W1F7/QcdFM0bwM7o6yN8b126y4Q
VElo6eQtbdDugR4gSlJi+EqayG0RPKW+P1drq85dMIn2YJ9SdxGlKWk/0RWQoI2SaDxNMQSJjUnK
anEleqvuyAzp+nbD2CAEbdfbjMjbkZb6SmlYDeh8hqzY1TCs34p0YDPitt8Qh4IvgYKbWccLCxIE
eJmldACbfrl1dB6DC+gSFOdVU8UPmkYd4AlM/BPDSqf61FaToVOBwvXRANC3t6nqmc+HTk/HYXI0
X7lfpTVyIyJ8TcFcDvDU1OBMIHHuloMn/bCH0ks3eux6JPOhOrRuPt0YVYAaQUPhaQ4CJ8tj6xtw
bMfG4gYb9B2lRNb54bU30xC1x7EZvxBV/hdrgKtcePg3eM5s/CT/Pn9pEmsisriItcY8rkiMMbNi
r6dermE34yqZM4Kh0i5mul/XXzgv/3DLZdLrO8hxBayhy7M/NOfZMAvFbKA1ph9OEFcMx+sXAx8c
F0ETP2I9hV/UMH84tNB6Y5HAqIGyWlzUMF2SpV7UBdMxLbhLbgDFsvYn7iUr38zM6YubwEXFtDyz
AmiR65shxzEe039/u5GpPM+SQPXAK9KjaXJPhudkpFlyZCuqmiUjOH37+0bxp9f8XT8sl0oX//y/
X7OXgGDnwIHi1nbBfQFLcmeRtUBDJaQX0nrtF9eq3zrti41JuK4Q1uLjpBt7sYRMALRDRujuEVEe
/WWWL/5fRKCtCA59TQvU1/FDuJA9iWLfSqfb13jUN3//1H/6XT1uXK7L/Q498vLP/1kxoQAxTJKg
ji6WmztIWUQtWmPCJl3r+//TSy1VgeNiBacc5eIehheftxzUmCvP7w5KJCHduMSniWdBwm9XRtSX
3hdr6OIJ/d/LUdyL/7mm/YuXU14ejihNOoRtZv3gFCq86yOQt6by7dvcdoLNUHkeOOCZvFAAANu/
f9qLyyy2LhTefE6cqlwqzcuXb2ycdGVleHtnLBTJrrNYI2uXm9H0knOIEvSnSxQyNL0yPvz9lX/7
pf6xsBZHGUYqyl+ufIHNpf3fv2mEUl93fRgeDCcym4NBRqU8xq3O0jOUQKn+H3PntZw3dq3bV3H5
2tBGDru2ffFnglGBUks3KEqikIGFHB7pvMZ5sTOgbrtJNPHjiFe77FKXAhEWVpxzfuP74luDBCw/
KJXye6Kp1Z1kG9ZlZ0zZ1yC3EGZrfZWArzU63AurclpTiFkYl2YtTVSiKFUP49iUqevDgwxQsKmR
UX81gPcF0LmL99gHmT6lSpKXncJRM2s8URNYWOQlhk/If6BoD8NdLxkixtUu7nWcMgu2eoyUJDtW
piyA0Jnqd003EFyrFaUsmO7J2WNsSKieFAL5G1smy7pHVWIBjLbCttuNVcBowjO9d1QDJqduumQB
LqQUvG/mkCrxrhmIYsODH2w9/TAGBHTF6BrRFyzpCaBu+8be5LCVqPtTBva5RgnEr2gbse+swof0
yuInLlvdLK1dSkDga0cJ0VsrK6IH/JXU3wCEmh/8dgy+1xnKxa2QUKruKrhbF42hB5+SkGfE97TF
byCmihY9HfIHdUuxhm5hWxM0uKaOmPhV5M4JI/tWkSPsj4EddXZxO2nY0wtdJ/Q44g2E0N7WWmTp
lN3d2qpfDfd9DQbftw2TgGasDdKvjqlJ+WFBXnM0xZHNuY5AJH5lUfRlnURnhB/aJg9vgsAI7srU
Y/PsD8gHdTPEO2y08o8GPvDGygPMJumpazNZqmS2TM2mon+2MAxVGdDvAgofPM0ghxDiUBPZ1GtH
eKPlNZmc82NpNj3+HEoO6JxpCKOgMGZDqcy71PHT2jsZBpmRCsH0KbIriD800Ur4ZLaq//5qyMU4
Fqo4w8xvRQxQ5JSnWSezYNd0QWKlGA/gV5JHNrDhj8ZQ/eSIG8W4JhJ9sU15foWpglVoLr8EzYDf
R+tYJ0dtu5NEHOuYmbV6UPCzO3S2HX395TZF9YqCTJUJeKKZej49UcyTFi0n8VPVqvJlOKEQo6QL
jnkrzJWp8KU2ZQ408B5kPUD48vxWQVJPIEibTCwVmJRwWUH6IdT7ARmEWRv3JcZ+4Fp8fKJW+s1f
Fh82LRYaH/5nTdHXaXV4sqxS9dFj3R76F0WPD7yTZz2niLK8KklT7moybAdQO+lekqtyRxG6tTJM
XnhvZ4pGMp0hSTPnqMJES5IWqbeEnRfJxggnSTwJ0+ZzU8O7q5D5HuNY+Pfnv+sL/QiRts4WkR3x
tMY/f+dc96S2VXLppLecabMsq69JAPn3KpA910mlduVk99JL6ig9bSK9hKbUWT8illf0FDNJJ1mP
UfL4bXQJg7t4p3ESOkDCjj/qiZmvfNipx8zWVoe9t4xOedql/mQpPvmwuhEZSt3aRJipB9q0vtJi
LT6Uu0xmTTzfnn+RWTLZOToZAzaHSLhhKj1vUL+wHbZncDyUriEsJCla/t4jgn0TVUnxJZb76LuW
x8CWzKousYkeQnvY4odCqlOm+DA4UIZL4dLKU/11Y8MczFHA5hhAqN2efWZZ8zhLlqN/EUklCipF
xW0Nyy/TRtsSDRqV3jFEwQgb8ewExWzsqDBW4WR3DVT4gPIDe1KwUMeA0WEGu6blb6kQ0EekyD5p
mK2fN3YElK+FXb7y7NN0/fTrES0lND0lkieSJwrK5y3axKWmCcORTpFeVTeKb2VHxwmwN2/69K7z
lOaCWj2qIH2dqlbHAh4VjWtLyrz9fj4DaSd1+ra04qz9piVbxSpDOg1RbXyH2i4+9G2lSEc/tQxv
1wxGj7EuHCx9m5qlHlyttMF82Ez3N9E68h+kw7YyGzYxc2UrkGdNVbiMybFQzGrPPCZ6dh0N9DZr
MIhrJ7Hk4MdgxRVwCc+kUHxM1eIj210juhuwPMa2sve65lgL7DrRmpiQ9jGYcYgJOnSN384/9nxy
mZ560rzCkWJvq87HnUkhdxgIzccW15CPjca+eUMyqydM1kHVJzxC6fL5W86H+s9bOqRzphQDE9ps
7deSQSrwcWYOpwZ+go1gGWNn1Q3YbGvlVvPlYroVsgUEyzb5HX553i+13qoaATX5QjGyGPgmNMhB
ycp9qIjsWpK6Ft8qHSK6NXFJw9pcOYpOR6HZsKDOlSVZY7IxDHl2e9EzZEF7Osj7GpKuYGjwq3Fa
z15Tjr/QpCRdp5AFcTjbsaa++WT2bKg8bkl/TjifVPoijXrwWI5ijOAiSu2wMlX/jIPMX0uZ8q4c
OlUm7NlIC6y2ZKfVOKeeKtEDrsVUryFwgBpqidgpN44xYvDYUw/5seqlAtR/JgVbVdVz+9hSpPhD
0lDRYXFQ6LsQO+jslHWpPGzVqI6Vk693qxy3F+Yndkbwkmgh1SD88bx9Wq8OKZgunBP84uaOgO+F
WWAi2I+ygtFe/5BMhxD8BTGYiO8i0HIrk/tPgfy8yYC+kFKyVGanuYA+w+kuH6k1P4GK1sFMNmp6
jWm5Qml736fZKe+VmOKNpLQvwxxB4CYGUIMkDz2jtfd00JpbHMAOlYfgmD2WZX3RQJVPnhk2PA+Q
QHBpC8Kx4HTyVDZxJIDotKHmo6TsuWqw+8zHOkPflUbNh5ym/2AHsMsO50f2C5PJlDpTVIuSWV3T
Zt0wiRRvxI/OPg1EK64h5iY7OFjRDZrQYuvXY3A8f7+Xur0JEmIK9uhosGf3a+tApzzd8E5AsYqT
44d1R9iTQjTHonZ65Ru+eDNCLWzmWeo4pT3vQ1XD4udh8nZiEx6h+xr12Dl0ZYA/RCiDil+53QvL
mQ3/wJLl36nYs+UEKkmH7pnbJUTasYbX9eiI2rjAolzDiySLSMoOkfFIzl//tdgVpzHmEvB6/Mqs
9RfaA/NilAjqLU7sVrKL2kP2Oyqjed8BsF+ZoF9qVJZKC1ouuHESz88b1RjgF6OFd05Nj/sVvsAm
DHyNKrYOP+Jf7yy2Nr0UBSqmPi9OsY1ikNUmobOoLRoouSecsO/sVsawXkY5tPL9Xlh6iGHzboqp
ENadbwfwaaL23xHeCSaw+UA9lNZs0HzoGxVh5gW41PLCTypUboVaeJdlFSj+yhO81LYOCUoVVQy7
Mm0WqENgP8J0jrxTnIbFp0zWExswc+9Q6BtEwSv6DKAOqhTAZxChmUV5LYSUZJmhw5BvHa5j38Se
M7OtwzAmD+e/40sDA+8Bop5EVgFZzHbvOcY3XaGmTKVyho1rn+ljf3JMavU3io+grkza3tvAQTS7
bR5kSbH/ef//+tb/t/9IqS+VqHlW/et/+P23XGBX5Af17Lf/uhWP2fu6fHysrx/E/0w/+p9/+vwH
/3UdfivzKv9Rz//Vsx/i+n/cf/dQPzz7zT6rw3p42zyWw7vHCquKnzfgSad/+f/7l397/HmVD4N4
/Offv+UNpxuu5od59vc//uri+z//PvWQ/3p6+T/+7uYh5ceIUDb4jc1/4PGhqv/5d0d9A3HP1OFv
EOtmq8VA7h6nv7HtN5ZBccNEHJGBbFp00ywv6+Cff1ftNwRTGZNkBtiA/iQAVtxk+ivzjTmxZjhk
2xN3g+v9+8GefaE/v9jfMAG7y8Osrvjpnwv8n+uvNFFLCdmSY3k+vwCM8PS+NtRTTO6mIKci0FGE
EvnDwIZj2qa9DLGxKUHYscqwL6O+wBw2ITqb+j5M7PijDX4h33hkHn/UYa9+9DAdUbZjjPPpFk6G
8bXOUlTiQKBaih9HLmvsAjlxPvcKJtWdWprvhsCXryFSldd6CeXwzlESH4IHiEe8jLVGgebeSP4P
CspHUAKKZPlXkt5hH+ILC1GxDCROAbOUQjf3s1An455EgtpeNFBwmeCoAVYfcVnf2UncmdSK94p3
VUo2zuYW1r33ih8Ze6m0gChI44DRPYi92tg12JuTjYQLKaMGKfpqpzlJdQozTJqJt2bXAcSEL2gD
B9fQdeeKjGh4SgccrDdo8hBCKqAjv3ZYrN4W5dgd/SChsFLB3w89n01BUGGlWrlR6slJrlDS/JEy
oPhqzJ1yZ+kCz/UklPJTBkf9S5VJ1WNGcBuTGtW68UGFvbMoLrrHmIlxXXR6jWtkZMUbYVvZLbSV
btx0dtii/5KcXYoT2yfUHoZbJFEJEzwxo3fIroovSDObd2ms9x9k36Eynxo369AZZvHVDIT5XdeT
5mAL0p1b28nV3SBH1Tt7wMsdQUcXUd9lTCBKVS9ueynRd5Zky+jT4MJSJOpoxIwLwAiyn/fUhpml
8U01I0JfQwSlozQ1ah4spFB6l/unIHKGPeYPyoVlUk9HdlhCVKjYSnEVy3XmWrhaADtJJV5SMjo8
Y7zCRjbJmkipP4jGPryKtDbpd7KUQK53KIvYpL1u/IiHMq12wHZk9RTEqqdtKt2sPyE+NuLTaCje
ADkFVgKW9YV2S24RR8w2bQcMDg0hP9QJBY8bg0RVSPn70F3ieK1cO5mcoImwjN61INs5eG8JLAZt
PySJD5Bf+jzSLB9Cx5TGoyNrFOAmUL9cRVL8H1I5WjqcKCqSMJ2fKpsgIKaautexvQ/3MNyyKz+y
1He43wnIiSVuNchOpp7cdIV8LfVq8hYhvfUuVCtbwm6LcnK4N5g+ExdsLgoVlwRSL4V+ygI5vCiA
jm+bXA0eU+okca6z/PZbidD9E9uYtKUqJzT2UMKCeq85dfsbupV+IHxIzQ+aC8vHlZxSEkGtfl4/
UIqgKtNpwGbrDdUwx1HCK28LIr3Y3HmKj7VtINT4KFlN/w1UagJyaMRsoqqlBMrl2FyoWYysI8h9
s93IwvM/w9DJb8HUSG91o9Uw+MMRHCAJzAa1r/xrYaamgWtuJ8HP0fzmhJAZvnNL3EJXSoxuwW4o
X2o7yuttBwsfw27Z0Arq/GVtH2QqjFrs0vgCoqmvOZLCzk8CRaZ/1Ioz+XYEKOZaKvj81ssutFxT
7+okGq49s1CTbQKAEk1L4MXvHAu7nS07d/3STuGqHlA9G1eRlJrONjMSG7B7NtwFKKsamN4i/4K7
g4G7UdEgD8Tl8+iPJg/TZQlS31oC/dQCCYsyO7yses26ke0hvOV0gDmZ4mAgBAp/eJdX6r3qX9d2
5f2WU+N+L2zGJ5lL1OF1H+MU7/Xd46+v4h/ylP/PF+Zni/nxMZ9Wv2r+j/4Xrt7KlGNeXr7vHsoH
v3kYnq7fP3/k9wVcMvQ36kSkJYhATmbaWv17BZdM9c20BJumYyr88vPA/8cSLinOG8rtWPiJB5gU
RU8hlj/WcEm13phUG3Lqdhx+pajjVxZx3uZpMEWfahcoQIZ9TGyaA9/s/DUAO1E7k+o1yqvfZ4oK
5zcEylMbkfNre9n5neZRftFJQCNL7uQkwW1k++hxFeOdFtkriXtsjZ+/E23N/lwmc0+8hEDRvH7b
S6tCcijh22dDA+kccFBCjYuJ+xFO3NH0QRmZe7P3/Ac7jMyGaTsU3Z6tTI+DSm9b5cMQJ6V/aGSB
yCcxNLSiaNhzLFgaJ8eUPGxxhvcF0F4iVF5yS7FWYbBpUML+UsIDJjlwLhojtu3wS26CKEdkVnpW
K7+TqSDsjtj61OkBcVEqg9wglcS6KNCXafoYCLxy6kw5DAQoKIRnqbaulBJDzAMVCaa5b60sU/aG
Rb3pVdmTqL2ITYQ+p8L2wWl2ZMXAOMgSWWOdmAusVDzyGjKwTQ8Dz8DxDQc69hs7EBsm1c9hCejK
Hjr8Hws8PrC8S6Xkx9CxhsNQqvDsA6DTNhA1HLl67HHpGfbq2PkYxSdVYb1LhlSMe7Vzwuw9xjZl
eZeYoRPvzMqM4iv8lkqckJKMSutqI5VFl7lBpPX6td0LzEjrvMmlr/j4NhTVwQPHhoZX9U9japls
iFJTy94VWmuj8dJN+HP+kMjfzSzPzUPTtgThRKsFgoANnndXptJQ5qjbqdFQ4VR6yrZX8V3C9jlt
cNLxsOxxTfQc7E19+w6R6U96lre3cmqDiPvbkQ8dQpeCo9ejXjpaQrBjsYWvmpQ3Drhft1Qs7lo7
kBIKKaPwnU05BoWVg552LrIhL3cV4p1fsKNti2OA5Ku5tu0YpktZKnm0zTBm6O7ZBSJAYaeWK1vb
jCdHWbZ4w973NBZheqksfYkqUo5YQliB6xmDhDRZ5KP0Fl2jqLGATIcCUR/KYFhzRaFfWiBqsot4
9A0snzrJRNfOzla/JCicZncGRrrdddkaXXvwbSJhuwyPA8gToYqvLh8q/kjt/gT0iqCEbfoqR9Nd
gjT5YY2I7q8oEdAVpOI4YWFsG1MhyxKLT9sgxrrfaUqe9nvLkUAniDzV5G01JgZ1EJpdnIwkRkur
FQhLE3Eg22NpFxFwOiyNSB/nJ8xu/ehYWUnyYdTUEQVybP7WylB+QNoMIUjoOCzh4pR9lR7tChE3
4wV5FVFnQ/ktwd2qxmJXhhxq5LCrTzXAG3xb4f5MhvUUaQDodYofoCc1BX7/EBO0FpAu9mkVQA7A
QAMtGYhoS/7gdLpDjX1sowlk4zkEQM6ErLyPdJF6WzkHKriHLDz5Tptjp271yqhL9lBNGLlD4oMh
cdox96Fj4XqqIMXFGLWtRg/xa9hdp9Yg/Au5DA3pYNagYpDAS5XJ/rKXxfuurFuENZQDBhcNCAxG
PzZW0mTVg3iL+g1KEwzqcIddhVJeAcqhRz3V8+Ac9n5XpwjLIrXIdhkYOuTfZS/XufUxolxUGqGL
V9EwXJHyQxDyA+tFqtT3toGY/84KVOjp17JehEq3Az2glxdNgLVlV2wAFGTs5ujs8c5HZzVZIoJl
3KJnG+FRESDU72r2NNQPCxHeyoKvDGwk9yG3eOpdpfYTP9FSKLKJU92OdrJWgj4vaOeR8k0lf8xg
lIQ3GJRGNWkKSvS3Y9tJ8NdGu9gBm4jbqxIIDSSmdI8NGqakA9D1C6tsukdsUsL0wssyFcVc0Dvf
mEGabNfIpmiBZGlkIEkVhR+UJkE6OyQpfPKYeh79MFKGsReVRv1LJ+IbpTQaeIe612+ipo4vDSCP
sLQ8Mixbm+LIYDPq+ujfUXBPztBxEi/7lEtBru38nAjQMZQTosFQzIuQIGI/WBzNfFvb6a3u4wUL
VpzKGDyxxL6ILDTFBFb8wqU7xt8hNxU/SrUBamPCds+vOfJn2p2SZ3I13OK3hNmtbZZDsWVmY5Y2
s9bAsFiqQTPYXSfwTC8yAQs51whU23KlOlstiuAzaw0eTtUm6DUl2WOcy1F6rNvxlIFW+RQ5UZmd
yOCI4TqFUYDPRCylH/gWyUWSwhG5aeHTte85xg/yfkxx8oMWKSFLooKrbze2UYXBNqvVUez6tIrq
baynCnXecNHsfRoR9dthJYESX+E8gRNVkmQPaK79q1IO9KMRasFXqM/tlwpQ0eTMRiqpwlUsQQ2L
qZXPFr4cyo+4t8bXcI+wd8dzVSl2kHF9ii9sT3DSzVKObBxacPMhOKl2B2sM0Rg7QBecA0Y6Unlo
ISrfUfWA23TTNiU4MPbiWHOXVe2w8JjDKbYy1dxEZMnHB9LEgsh/hwhrl5L1+GSJiUVsJxzsjnpj
W/kBKKaoYe2jAD0Ss8tvyqaI1Z0AMQR0yLPoH2lr+CYnL3oRAgFb/1mh1oebAMQvlAvhG7gS62JQ
L2yUMP0mDFJkyXUCWAXQU2XaW6BB4HvqMNRwJ6yNFOZNI+Pk18Dmx888GECwJ0okGTDydGb1Iu8u
FdibOBKmHmDR1HY64yg3FW7V49gm5SlsPcLavDAiYDQxhO6o9hjlS1LGIYg4Axcjon6VI+pNn3cj
HA5lUJwLAe0HmDbhThuyQOo4GQ4lspCuJdYN+ERBBfAGPFlm7IyWfPr1PwZJx5RYVQgAF2pErwkj
2Yp2daVo2ZVgEwzJr5HK7MGIpCTYRDKjdcemo43df3hxx7cEwrQPQll0N01EBWRvxEr0KatUqGf/
iEEkVaYGwQlH3Rx2A1UE4W4IBjyDOp5f47yEXdFKfHtuVmRzxkZiw/ZY0eEg/qW4Fww8HqyxE+3x
IN4iCGxOOEbYn5mXHBBN4jqJmhtFTy4zKnJ5AkiC7bQLGYLuaOaS2JYyCFXoI9Wvbaen51IIKlAt
RyEsPZwo49PkpN7GJgTgKIa/Mww3opGNO0JoQHs6nAqeHGn+CPw9DfRNCZ8/w3wIMqcmQMRnUIfA
EjH3RiHpRT43oipnZNt924ZjuTGog7zWCFgc0IGwOoblHwWxfwRkn4Ub/xPlnQeEF8O8z06TZ8PG
/wuPlOrkKrh8pPwY/t//U/+N8/HTM+XPn/n9TKnIzpuf6TKdinOHPsCR7fegMED5N4pOvNigipac
7JS5+3dQWHujUQPEqYiMHinEqYztjwOl/YbSfHq2TgoVyQkX+ZXz5NTt/uwrv4eEqQiY9xHuOeTQ
C3qXgOiWg8pGGrTTk2Z4oRs+P6r+eelZPrIPTaVMRAIjxSzgKcEri+NvUuGvlNssXX52AhZocL1c
ynq3jqxxExbKu8KOb8OK88/rnn+68ZMyAocUK3uQqHNlzPwSpdG2fZ7eJrGnHc7fYHrSl9p+NhU4
QortDo6Qy6HwijA4VthadWr94j3al5V7LLXSLORvm/APSkJpbmP4ykGvVWmvlRhvI6mRVtppqQsR
KnnaTn1Wa3KhVq2bg2veYCzp4DOBA8z5Rlp6gXmCqxXyUBhp64a5LvY2Sy3xS0s+SH23FulYeoFZ
PcQAbdGkMLZxB1lyEzvdY/N8PP/0z6fi/4yBn6ahT/pQFxOo9uKhdRM1Jx7dZuCAwKXJlnZnpR3n
pCg1G5wGA2Kku/O3XHibeXWH3cCxTPGXdbVCrvFYyYujAlTtdZ/DnCXi1aEGyFR6tVsY6nUmabdw
JGC6NcPK0//MRb0wKMwp4fmkxczEw2nZ02u3QV60I5Oq79oGJyEFVNqAv1BZ32mleKgIueJMdD92
UINzYi84kr6u/WYP0Ntj1IP0bdx07PbwAO8KR/1x/tLPk7Z/9obZjKiqKU5yqda4RHv97xL5zQml
41AIzbHWVTvb34VRhby6ccJxpbZgYZLRZx9M9xFCjtZQuqn4nqnZActtrBrviZmtfLGlG8zaq44q
hAEceN1GrvaS5+8ziY7epld+ll2cb7eFLq3P2i0XIu80tHqu5Yy3RhdeGsX4uv6sT2/1pLsZ0EoG
j2JbN/cNV3TFHbF9V07X4BwLTz53fXAYKuhrReMigLrGLZOshvXb+UZZmBinTPLTJ1ca3IzxpWvQ
MluDuak7uXgLedDYRybMtvP3WHr86c+ftM4gQuqsqqJxSyFbbyMoNCc70eWVtl/oOfMqCT/R60CW
8sa1KmxPRXFVMM0jvqy36Wit7BKWhpz6/A0Q3vgmB3fu4etoSW3R4xrb197H1vbANZKl3QpOBwSb
lfjhdY02W7ECoi2mkJkiFQCbGYVoXYmzvKFEK1KOhVcyZ6NBxA1nUBVZeWo51x2LyMmMOIEb9l00
dj9IYna7RuS78y+zdLPZ+CAqmmceGVk07JXYC7WrdhTXXJVZeuV1pbEpmguENNnx/N2mSemlyX/W
p3v0a1ZlVLWLWBowoA/VUVa+DYFzidXwQycpF0OlvtfhMqx0wYUO/tNM60kHD6HycHDXIDFbtkiP
muGkd32I8Hml+ZauP9t+dQM560qm+UIzM/Z5h8zSjII1b5mFKWBeL5ZIjhVTGlczYTnFpVErQBux
N/jcdIC9z3+RpVvMOnPttFE4EOt2R2G9zUX9HVJzSojOeH/++ksNNNt7qQluxZ1vVa5P7rM9Zpne
BQevJcr2quvPHXRHq46lJqG4RYnhuWL/4OfWyrddaBp9eqWnfceRvVExs9I18vg2RaU/tPGxNfSV
mWuhZfRZ1xElWDKcZUu3D3Rr3+VxcWyCJt6fb5eFuXeusetMUVS2zsJkieyT8LtPFHBs8ajAl/Pf
NWIc5l8uOFp4g7k8qeyxz5YEWzmRdh/sTLjRYL6y689zhUhVolIIfDmcNrgKmnFXqLAuUn9lIlr4
tnNzKATjGddn/tEHmoTt+eeuiSBx52s+kUs3mP78SecJLIfsoczE48Rhdd0pinQo5Ey79FVQk+c/
8VLzT3/+5BaN4iVYq/iV65RHCEMbFTrH+SsvPfysaxpq1LMkqKVbVFe4DsVVt/PCtWG11DNnK3aG
fkAF4smwKipA/cOFqgsIxMEHX0pX9pNLzz+b1Hqy9xIUutIlr0WZiKx/rkV9FJ726Xz7LL3CbFLD
a6Mc0rJm6DaAcaP8KsJzGqXxx6ZM7s/fYuHjzs3xsIUxg6JnXtOAmefyuGsi9XT+0gtPr89ap0VV
VGKnVLpUr98GkXLAFwEKBrV6G8caf5y/ydLzz5rIMK2kpgCaeVnTvgRD/jbKy8P5Sy98XW124slJ
55pkAzkt4CZD7mjbmO8gbr3u4tM+6cmgohDcqOyp3SU4NKQ88LrfEPvYn7/6QqvMJQN2ZflYydNx
ePTvRRZaMD6Nb6+79vS5nzz50PVl1Gh56UYT7MHuza+V+LW65/8cbLXpUzy5tq0DiqPWsHKtQT3W
lrIf+uySLMbKfDPtbF/YFs5rt81KKERPE5rF0t55vnHVWdIJftJ7yGxHUxErQqWljjOb1oQtKT01
pjXDNi/kTdzJWGSJvHXA35FhX+GrLH3j2fwmqSKsktIoXa9RfrTy8KlLPp//wgsDd84gAiA3iB5i
klsJqnYdkQNHoPKTEtZbzJhXBsDS488Grl/lct3XCgMgCy5lI3lPsvx1O5651LYjTRGh4C1dM1B+
lH1JDWHaiJU+tHCQmZcx5VE/pr0nFW4o3aXhqag7FMv3ffKx6L/EWv2684Q69eAnAyFFWIjpOXvC
HhckxG1UxuLc8PH8911o+rlsii1DU5kNE9sAbhiTKaNci7otXXk2fitnlJCqcWUTtRk2u9ROvT3/
zD85My+M3Xm+S8D3bUg1Fa6dodoC1cuZ6M4f43CTBzbQYYxprEOYbFPtvWi0A5XMexStG3LsK8vZ
wqhWZ6NabjWZgiloWIml93u1bP3mi2hozI9eY1j3519zYejNRYBOCQHAjGhAioM3zVQ/aioUQkuU
pXu787dYeo/ZspxWMqVXDgC6Mix2RtlsW7ZdwDFWeu7S5WfjOqZ4iC2dXbhy8VjnrtHdt/7j+Sdf
aJy5+EcezUrOR55cr9KrQo9Pmi3hhjVQof/KEP4cjao3UQvZzipdiqCtDRlp3KvKNdjOwuiYk7A4
knZ5FXISk50+vcBjUd22BcX251tnoeHnlZyEeh0Pp2EaXsYMyHuMlC8woVc6zdKjTzd9Mh9JKvZh
QU7TIzjb60l+qKV+ZVwtXXr68yeXjiOrRvvNwK4z4xgo+Q3ENPd1TTIbsnGlmV0vzMIlyLnJx8/G
5GCX3p2/+NJzz9ZfpfMbKyho7wp6d6uVRwAkK2vMUkefDVFoX74mhzRJ2N6jTRQ6dp49hS5Ws3KD
pb4yG6SA9Q0IhwZ1SJ4PQ1vZdsX1AFr7VS0jzzbOmEYkcY0xjOtQ90fF71VfNSsnroVGl2fb5jDq
ClBLGg9eZNo7K6WkBCPifuXqC80iz1ZdJR46C2YIU6Ou3AxYVcCnoy6qW+mOC9vPudbV6itwOA1h
Nq1vsdpoZEn9OvSYlG303nK+y3gHxDjlilJf+RAvv48xR3JkbZhoiEYK15SzTWB+ibIfCUzJ13zl
v6i/IRejULfoQ1WW/sbEttcj73UbFHk225SjF8RNljIlmMrO1quvBaZLK489dcIX9hFzFGLsUead
Dx3bZl/7mNX4cBE5vE+K9gOI2C9KWH3RxljaBmAeX9NOSDmfz29Fg0NdaYeFm5fC9XGhTla/78I8
MWcdD9GUANa5tOLLR4qSTzJlXXopH5zQXEn7vdyF0Ag8f/oUUwaliRWmIvW6tvSTmWR4sUiH822z
dPXZPESYsLEinzNM3UGn3Ji4FsK/rL2NEqmS/qrJznBm01GXl+A26qpw2xCLmNBp31qD/h6b1zUi
9MuTEsDz520UljAdAAvzGUbwoU6ISA+NnrF7TRvhofr86qViFZ6WCgaxEmMChm8razEA1LRZ+Qgv
9yJjDvzXqSvsqRYv3MJpXbWgwDYH2hPV/kYq1gCOS000G9GEmTBlHNn6FEge1F3n+QXcrlF06sqw
frknGXNcY5MOqh4h/IDxl2/rrgJAAee8en/+Gyw9/mwM40VomWPEQBsnZUOo3NZFu7LmLLW++vzz
UiEb+YMTsaL12tHzXSu/sQkaqIq3P//sSy0zG8Eki50OBAjztCTvCDrtu0rbldGvoab+HbIx5vjG
XlJK1ZfT0u0mkz7Mg+NgQw1tiJymCh/Pv8JC8/+FwRYGESqbQbgDhfYfRIYtYTXaxiuvPhu+6H2d
NIiKwhWx+U0yqrdIt9ZW4KUnnw1eZL2m2igJ06fpfBWhfdWWyRp+dunaU496snEOg0TKARsWbteb
j3HtbYXaiJXhtHTtqTM9ubbcNmYOCr10BWhX9B5wF8K9qinV+Pb8J13o9vP6Hzxtk1FSOlZFrb/Q
bJQlVmq4dQkrEgvD8/eYHvavS71hTy/35CWK2u4y1WHmVHvq3W3xaUgAZFbSp/OXX2qj2aQA+yYZ
UPVgllt1N6NhuFRYrwTHFlpnTt1C1IOWXUEngFz00hjUXa42u9K33Qa38fNP//JmFJXt88YJMF2W
qKQvXUdW4uIG0INcnDolEx6osyyUj/DpbXXn95HUr7zVwveYF7G0I9ITikA4RMb6NuJktrHM/Gi1
2utm6Xkli1cJ3EAz/OCGKriTivLBKl+92531JXjZQZCJnC9imyc19j9YwRq1ZaEfzctXTAofATYH
XNrCPC7XLyDIvjv/kZcuPVtcoH2HIh6zwjX8wt/w2xunWztcL1x77kDR+EJL7IQWCbviR+fk1S4q
tW57/sGXuspszyZFEYqoasoMWpPQAf/hhIbRUIvuzt9gYYRZ80kfLwZHLekr2N19pEzoElfkjW12
X7HfeVWAHo+Z5yMs0tQ+bQWRYm8oo8lsMKwvAtMuXhV/AMP2/PKJnvaUhFnMoCrqpKy7zbJ4JYEx
g37/Z1GflwYl8AbzFhNqFxsFYFPDRVMFdM0ESHxwj473facItxXK+87wiEtoa1VWP6PoL0zZc5wQ
Gwk9G6fQQYg2tRX6PmvRFGmTuXYQTW7RBN9PmYrvgNnbN8inJ2to9JwjyqeqvxyNaJ+GzpdJX6fV
440UkkrKql2CwYaSV1eyNn62UcmqCRQbBxGTqI7DMF4CGjqc71dT67/0AlOHfrLmQGs1rC4jKhSF
zcZXLF7kSuk+q4hOE13ad9HK+rl0n2lUPrlPWKhKqUw7UsdKMKDTdrA+jkmGZ3yJ1V4cAbQOJXNl
sCzdbLbS6Ypn6q3GQkqk26ZE3j6EQtoh1rsZ6/qi0uVPjROt7IcXppV5LVIh+XWDULBwpSK4LIPi
tnWkz+e/zcKkMrd8asYay2aLSw+yvMvwWOkV+a4GW3/+8ktPPjvMJnaJjSPqNNeOm48O1ppquzaP
L8xW8yobqRu0rvaItThIIMqw/JBG+r2EMY7krEW+l24xm04gqMetBibEzT0IF13gXESdvGscFabF
WjBhoYXmxTaVGseKUzJl1X14pNj0AlvC46saf15ok4eVbfU1oV5zjPdynN+0RrGyrVjoNsZsSPdj
VUcRnnDu0BrBRnPC2y7rd0HkrwzlpVaZ/vzJUK5tslnOyKPrnL81pdnbsNjPt8rSo88GrlTXgbBt
Bm5ZlHdlJW0dpHV5H68ENJeefLa9sMWAZltjmdAa+T7Q5avRjFcWz6XuONue5s7/4+zMeuTkua79
i5CwsRlOgRp7SLo7QycnKCMGgxmMGfzr31WP9H1KuEOXVGetPjCU8bj32usasVaPdXuusvArGNNH
OLc/hnP5oWnYp9s6ZzVfh5lOpbxcQUadHbyi70DcFMfZBlfGzcZPWCvmOW862KL3CAthO9oDSTZ8
zTS8nOAt6T6FEuDnt3/HxleAH8hf44dkHDZdgKGfBcxvp9E8+qy97cS+FszXXoey4bxrwdby7kNU
3+aUf/QydoVwufXml577Y+SPfB69yGIT8zlcdAChgMNcHvD92/2yccNZSzZhEewPo6BY0VrzYQSg
Gc6WuxEl27NjeCzBTnn7ORuTbK3fxDmJeEXJ27Nv1MsS5u9k6x2q2r2iZthqfjWHhZkaAaVHB02M
/FnX+j6fPfg+oZT+7dffGqarSRwYCjOWCcM0KMxdbubnaZw+4Qa18+th9/Yjtr7zajIHTjU2MCvC
ng4jFY2S6TokVz7y5ULwj/MWW03iErV1i4Pa6nMPf29YQc73JaefHOE89dBho074mKNOfshvk+Tx
tSgMFLlpkHzBpR8xZNWbp6Z2jjqku66DZ8Xb3bVx3PJWE1rBWVZnOZbVkvNj5cP/eyy+BplJ88m+
RvASwIm7SN9+1sboWivF/AKG6C6sPiDD0YfWL54jt/rQ+dc8ZTfm4BrENEqpxqjAwUWTPHVlfsHM
nWw3POSe80Ty8bY5staN5YBF+Nwg0VVO0QTDytnEcql/TAFcsN/up40hvJaOFZUjsrHR7Tnrs3jK
+Vc+gVF8W9urGT65WQkbEmgBbd+MPHZcH6TkCCzHa7GejZdfq0q8xThe52NAgf/mxfAZCBONTGfy
9utvDCG6mt1VpOwokS87d2LezW62K+fseQz4x7eb33r51QzX3uR51Hdw/JqWjyTLQRUZP93U9FpQ
0lPQ3KGQ7M+I7MQSDDw5XvPP33jrtZCkDJG2gZcx1gnETx+Dweti/I5rWo+NNXsNlolmyjLRsvas
QXqXEEP1g/cMA+VjafsrW//WIrT6qlMtBh+7DaLiU3HQdjmROrgbhAEJfIrCmFF53wlyJcu40Vv/
Y4L+cRAQFQ9shtPG2a28B2Zgjuh7V0bnRletxYAQVHlOVYXoKgHnRU/YM63gQda3DxhY4soGtzUF
Vit2NjPtwwunPQd9BV6mTUiu90t+Laiw1fwqkqQYgEsDgxoQ1WD7wNQ/cXkNkSO1LzfNg7Ug0Abj
4ADv1Z6N4ndOXT8WZX18u+mtV7/8/88vW3YOV12EGHxBXr08+k3FeL8AK3Tb2rmWBeb+YlC/gf0Y
/skisQq+bH0r/CuDZ2NcrjV/vQtqIsxLYWlLgKiEySx1nW9vd8xG02sxWOS0IK1XE/qcOgdUQfwa
nODz201v9PlaCTb3tY9TCUZjCYdbDX96Wjk76V158Y0J9T/DlD++KCBF8GIacnxRsnzSCt6chXuH
FOA7ZIeurMtbP+DSZ388AjZYch7gMXNGdvGn9MRxGsS9pP7+7f7Z6nrv7+Z75NCzxUHkOrpAXov8
GQiyKzfiFQ3n/0dO//f/P14dFjQdhaDychmT8nvYDOUuGicvJraH0sSlOhnlaCCq7h+zciRptZSo
S+zmPTdAJr79+7bCt2szb4JrJjx6EPZXozr0k/PNN+QZycK7sisPPeKfVeN+7VjzcJFO2Ya9vv3c
rZGx2qlh30AZXJtxzKBPIvvQ5EES1k+jey2asXGYXOvKAmYiUo5YS3I1frPKG/YRzFV9pvfWK38E
XXBtUdkYf2uVWZSTRfYtxl/km8NYROC5+slMrsWqtppfLecBDBX7yMf449neR3Y1a8PniXRXZv/G
V1irzITSPdSaUOy4Tg6XPfd96clDZro7n94Yjlzrs8IQxtYEKxiC265JqfG8A7IRbVJNeRUvcEO8
MlG3Omq1DuSctk2kkBlDpOZe62lnZHFqHXMlzbGxDqyVWUUkKuN1EL4UxZDMQb1ffHZl29tqmv69
xGTuWAY5oM1nM9Nk0WUSoED87Vm21SmrgxnO8YraGaOnCuwRPmipYjDl41duUlsvvprDNeW5ap3L
p42KJnZrZ0qqgt3mAwDTob+7BSa5zdACHnBGwSucvOkdhE1XVt5/D3sInf9uGjHUCsV+yGdbMGjY
VxjH268UbkcjuGq4iywu8/orX+DffcQunr5/bk9U+C6FSWZ0UrRLEVXFI9mVX/Hvj8vWis0JvvOd
adA0QbGQp20agXi9XDXA+PcKClPvv99ctAWD9HeMQBenr6wlTwsKGOM8CA46dz9xp5yuHMs2fsda
tJZ5cwZfBAyjqC3fD1Nwimy/l152ZXqt3Nn+3zYLT6vVD4lAEWQwETxjUdsVYXlC+vW+Ztn90tDd
KJYn6nqw5JseuqxO4Lb7IvjFnjF/zDT23Ouew3jcf6NPgAn+/RoZg6m5JUj5BO64k9zcw+Tg6e1p
vjWeL4Pvj4ME9nCTNTDlO9cAnkWevROEnmdCPgWyT99+xMY4jlbnoAuPtOI9PhLgLjmup8vLgPzu
jSNgNUlyIaJpAkno3MJOs1J+/zx6pf85W6bD22+/MZaj1TqI2rGaRnPQnh1PwftvgaNqmN9nrjpw
SAWQzdq9/ZzLAvKvb7yaM4gsFcsC6zHYZFAVTy4ZnoholhwujKbVcej5fZloJurXHsz4K0vMxtdf
K96KrIdCb7wo3ibg5kV5xGUBYv3gITDDTcF32Pr9PcAGo9o8MghbTyN+zODhy/tdcY3RtTG2wstX
+2P4NkVfZFoj1acm3/stXNdA9zyZ23IebI2gIx7K+gIkV87lGNYfNUP9YAMR7m0T42IB/+fLz047
V3ZEonikVtxhlXdS0H70lZmxMXDXsjTiwWS057j5zQgdO604ySqd/CzuhwXlavKmrAQLV5MbYdxy
Ar0PJxDABz7q1pNpBz5pHvNIXqtSJP+LIP5jcqyFaop7eamKqDn3drSHCraznyx0CamSXQk8RsF2
QTVjeM2oJ72HwhWsFMH4d8cJMkTMIzh+aZ8lQRbpXSsam8DysE4khS3soGZcmOqI7qYZZruz68EB
dhx/1UwAcTKq/AQHYg/UNms+IfKS72AIm7mxI2BJjXz5HM8iE2kQquLYR051Zw21qQ8bs3TJ3TyZ
6wJUt6VoTo6GxMgh4MJR2pt92VddMldjFNuqX+KByzzphsg5wQBvAIKtqWPYukRxjwteoscMJdBF
/iMPrdrB8GU4BD2ofIHT0zQc4e7eGAGetzUqyZf2tQdu58hZ3T9SUcHq1MwDeOGjSOaLyS4ySUuM
TY3uai+rnlQ/LXeUBzrVTtfsZj8yexmJT6WG43lPmYcPSrNEl+2LqlHy6GrW712GRzEQuVIGanuM
Rbj5CbQacO6iz9OmWcCpAbb5sJTjdxdk2OeMZhduSQvfFyBkd17HfuZhCJVBD2/muSX6udaseG1V
1B7mvKEPHXf1UVV4cuDOzrkrCnmH0uDoUIbsA13G3xmMjuFE15q7iOVFPHdOu2/A80CRJnyIgdwl
MdT42QeHd/MO5Gwbl0C/X8xih1jTwoBvOtrUuijtfHsF35hwa60phxA5p7SLToWAXflQ/ZJV+S3z
m3cON68GHvZvP2ZjyVsLssrMWOUHeAxz4AvO9/5V+tnGaWotxyIuK6AGxanQMYfKixIedrBHv5Jp
32p8dZTiFnnXiqjo1PhA2hcpjDPiaPpyW5+sVtKyBAl+1I1/Aqbh4kGNmxCBD9SVD7vV45f//7HJ
sCFzqqAugxPrXJ2GBoZIFp7SN66gqwOG6nQLX2urzhMK/JQTIDHj3quiuXL73HAoZGsBpZ6sCpDX
ledGOvoFw909h55DT2xUFaZaH93VoFveERPQL31FvbsyD5Yv8Kkevy0iaNMec/VKR17uX/9Yxtf2
ksU8jWzCmndaxibRoj7bhqQUFmdiLpOlqOMOow659Cunm40oGeBmf3+4CojxPpJ4nqli57N5DKtY
vdAXt4m7L87ZY7F72+BeazDhkzmMRY8HtQ42WP4OVJAEWdUr3bYx/v4jaM7A6kJYIjq5pQifaq7o
M8J//Mrc2TgDruXMqkH5ce6j9cl868dXt/42RG3cFj9vmprBavKQXILpl7fRaSi+aa3iJr/mx7ex
oqwFzVk5tZGfXe7HejfRO1DrYrjEXunzjcb91bmmMGOWO1Hvn5yCm10usvwZCG1yFG0jr2SjNjp+
LUGceeDAj7/1T7VTihN3AApRDjxDy66wiZ+x2+yD2FqPGHUOZYgs8lOZZXDVd3Ymc5JuvC2KibPd
35MsUl3ZCjvyU698wFW++tkhbK+5IWwM/bUisYjCcNJk8E9WA17jf/en328Py43vuzb7YmDxenCc
8k8DRnsqffmetbxKA66vLAkbX3ctQgyAHusUnOoxgLJDPWagprd3etIvpryyvG31zeXJf2xLi2fL
DjwzfjJU47zNUIQwNfBxuK2DVltqrvyCcTvxUzZN+zZr7zjKT3rNn99ufqt71stCiMIqV6J54BD2
5XjHLhJpgxqXm/LKoEL93TnTWLZAKCp+EgsseeWFxxyy4GcLP4FoyvbR2GUgSYhr5b5bw4n+/bie
BiUBwRlfe55MivI0YBwmDQeRwblWYLfVY6tzgl5KTwP8x08ufRrYxyqXJ9I9W9Xfdg7hq3k8TVD/
cmX4SXk/u07EmRMlBfv49ufeGKtrkWLOgBG0xcJPAM7Uu7A07i4iwELe1vpqnwfPEBkag9alDabd
YGmYAMd9TSe19e6rGIODILumE4YqaHn3jSk/N5Zd6fOtpldTeGCCCV1jkWga1X1zlnwck0mXjt7f
1DFrAYfNHMl6QMpBTG+A3FyiD/58LeW+9e6rBUIOU6fnkfBTAQ3tnleF2k8K+Mu333zr2LqWO4LF
6gO45GDXkl8bYTFjCciucM7HMufJz2XXx7VUP8KIxn5PT8YHiUc6V7bmrd+2Wj3CaoSeg+LhlBQs
nke/SXwAtq78tq3WV4tF1PlNSYD3O015GQLzCIYPXH4hJ/v9dt9ttb9aKVBoHaDSumcnFSLxDL1R
ftU5bWMRWusgq4agarip3FMz5TsciOK5hn2+DdK+Km4cs5fLw5/bGionJtSTuRhX6HVcDGYa7W7q
mLXisSVyrhRSEKcuKz/azn3p6msjZmMDWAscayUq2YrRngqwTYG8RXWyBdo2UtfWuK0HXL7IH93i
e2M7BDZcTmIMkwnQ83ipzVddhFfOK1vtX/7/R/uyBkCvq4U9DRcdQaGKHE/ownAPRXx55aqxMTDX
6kYly5l6ZYDlyPgPvqrBjHKvNL0xML3VjF1Ey5GOtvMJ8ahkYCzpRJGgQioOu/Zwy+jx1nKHxs2L
2cK54wj4vIpB62pRgZ7XN53mPLLafs3YNXronP7CqpuxwgHFZgi/bQ/z1poGU2YjfEfw7hkXr+4w
nbzeua1b1iqGkRZWjCzrj4bmKZu9I0rFbtoevbVRTgSdKiGDBGTEeSpK4AciHs1X+vvf+RZvrV9w
pxaIYuSLjpzQb5V5UVyfWlHtcznuQzCYXHttK/v3zPLWMoYRHxShzsocy4ipuwj2Eb9QHBhOsSL6
WkXjv2cWWO1/z14ydJk7uFwfQwXJ3qT0j2xsrx1u/x3Y9NYCBq+Ai1/VUoRjwTjj/qdygryuShFo
Fs23t+fWVh+ttkSQ+BxlQWU5ZlHwSVD/J2r1PwUM1n63tb/aEvOhJa2yaJ/MMwywzQGqxjM116Re
W6+/mrz+LJuGIwB8zInI49Y4KCTO5XeF2qKbhitdSxpqn9HencDbKSY4PDNe/qBYqxntDsCVJYGK
Glzt/Zu+Bl2LHAZvsn3RMo0CVn2CvGSXj05Khtvcteh/svYdUp0BZHxH8MiLo8sFPCVMdy3v9e+p
QP+Ts++9BmFF9JQyDpwGbFq3/fHtUbTV9GqPBGitRKwGLw6G4SHzFXRn/k2KDICS/57AbgP+1DJY
Ddz8V4nj7DDGoshvGv10nYHnsw4rhJj1sUKstVb3SMoE85UX3+qT1cwtXSFbP0DbnevzR4X7RTwg
s3ZlB/j30kPX2fcyMsDGUaOPve/IFozHZkR4v9X3QbmUJ1KI7AGnXWGudNTWj1nNYwo5fdjqQR+1
Vx7Ajn7wvGsBj38vEXSdao942y1FN+ujreomYUPzmIXL+xoB99vefZ1o73qA4/1B66Nkw2EAoz1X
9KYtHsjwvwenQyocPSs0jRKSc1V4aT3XV9ITGz2+zrBnCD/b0RvR404kHjLXL/Ze5fhXXjzCC/43
4UDXGfYykxIaXFcdpes85nn3Crumz7kZWQz26Jk2/met5GsdDuFts2GddLc1i3rSdeqIVPEFnxMa
yeOa+/LaCN0aRqtzLncWVfKqVUdKyzOQla9BP+1FuXx4e4XbmG/rRHsNl/wuk50+LsCKdU7s2PaO
LHWCp8bheC2U9b/Kl399l9V2LEod6Y7U3TF3IEqofs6if85buFIBptMs0UNO7sDtSV32MQ8/SKJ2
0K2mWWXSoP2+1ECLOywtAfFartYObvXrauYvI2joPczhjjDvPuDusG9z8uSXw23DfJ35sp7De9na
+VhkYZhSQtr93LjXFFb/vvzQdZ6r8JGrB8B3PtLAPxVkfDRzmRrH/aT4NVOdjXm6znCBaBsSQrvl
KLSn9m43oEDKCa+VB261vrrcQmXQL8rL5iP41UMdE0dRsMYE83++Pay32l9t3EI1xVjN+LqO9BKw
OHZ+dw0n+O97BNiXf6+NjSQG1Cl82anSLXiU3lA6aSktRyUW62ug07Ugw4d+ASUmHlAJ9uvtn7Qx
YNfZLwue9xJE7nzM52/A4cZO/2kGNfm2xlebulV1zpqJzscmw6ZbfOm7EhKVa0aGW6++mv3OwlDw
EqLLhtG9I1NzRKH0E4O3ytsvv/WxV1M5WKxTDwWZjyhhKnBf8WU89dGVbt9ofC3yyFnWUKr7+Qi+
VPkxHKQY41ahjuRKz4NS8e896z/6jrpDxFZG7VEh4MM+wJhRnMO54sN96cP242UKCC0/6FyC3Ry7
QHdUZawmTSsScw6yOpA4HhyIAaxHtYw6MVG5WLsBYw+ea5FN0cUnwBRnvcy1jBtdjeVXBE9NeKhC
4oU7SG64OTFSD+F9ozs17KWLkqQdHAxcYMShHxCxy4aygdsN1oTUdii8SsYKqdhETjoaD2JuK+9d
rltHHyI6W3UaWiv9h6kNWWL5Ms+7niznsabsU9tY8z0QIXsQz9h0BneJZ9ddmv0COvmPQjjNnHBj
PP/ooSoZCoy+NjCM7E1Xx83ce3lqW2iMYN3TsOYFdp7jbzsj7R8XU2khoXK1Wc4T013zE6DjfEAz
wvJmZ7yiLe6oQsneXY2yt+XFjFPevKBSajFHhHpDdW+WrhoTf6xwdRcdSlrft7LN8veZLTV4yI1L
TCLzSPkwg48yd1/PzsLPF1NZkc5ahjbGzbm1gNlM7XsWVMvwC7qLwAO8LZvzhEnZfdY1ybJXGMiN
XwrUs7onOoRdlhYCsY9D0ZYVSHmNP5rfwNd7y/vSZWHzfoLbU3iqM7DuUjkoVSWBaUI3mSdugUod
fKX2sC/2UYgD9KVNK3ChOaL/ANDGbTl53d4uBVNJQWenwFluKPHprIfKCncaCEFcYgpCkPN8tz/U
tcovftmAhqcRujaLBW5uy66sLrRvbnzbJG7TiMdmHEO1M5qWWDJGmPbmZ+23U7g3y5CFsQGKRKUw
YunHpOuW4Z7zidO4G4o2iPOeFN9dlBtEMQMd9x5QbzmmGa0peYHGDI6z2VQ0JmaRquBXD4MxlhTw
liafgxlwVXRrOxaJAyQ8fqwOSrZfVA+7fpwmIQXls7VZ0sBvHVR4GWi647zwKSy6Qw8zAN7dWTKO
PeDnsxVAbg0B72ncqwhjTAMC7KehK6Pxw2IDEcTFzLoOED4e9VC0c8F2rW8Ge2zBfaVJXVNRvlem
hIQC1VDdeAjUhP0mkr1RHxy/q+AwTHPqVkdL3Kp5R5ZIzND/BU3Z/AqKqL8w4yEs3BX4gF5CZtRr
Qd0uBIllk5sXEirpJ2HXzEFaL75f7pF6tG4MSvnC33ExwcQkkSh8tDuIxCf47Ve9mqqTyr0w2DvI
fYZnVTsIkGaR6yOdogr8vVRsnk568aW7d6VqP8PQ+cXvyM5mXoR4hsu6u6Aaa/FxCGGNSSYmvlt3
aOXr0IZ11e7KYa4aCc/PkVVPwNNW6jcRqL7YIS9HQxOHoBX553nwoDeK1ZhzoRKJusEWkurBnSKk
KEpD7lvfZeNBTj7n92E9yAreVtK3O4ijjf2oK6ce3+XQLOeHopZ19pvmMHjs0B1enf/UqBDvUot4
3pxIoUd6h0uvGI8VCiDHczZwuG8hsTDyfY3BLr5Y2cvuHjt1WCYMGMLwpekldqWGFfny6kR+Xjz7
UmVqt4h58h4AX4rkoTY9lXs+jHICAHnwKiDmF64Z4gxcQokJGdrkpQUOMh1wUFVdozKOIC5dtyAt
xl7Qq+q+hO8iJBhhkHs7ipJk4OktDHMfSseZvvkqVN2pkTb1YOVWxBNy/EtSzM8UOtYFE1whYMJi
kS2x9fp3NoemtdBP0ukjuyvhnPUF8L6aJ77y/eH97DX85+S7+oIZsEIi+62G8pjTBSUMKWdl4gVM
f5JsdPvEJz6NVQdjpiAqUL+Q4aTdBKGE+1dRe4cJ/PbqxA3gOWB6lN/NXDxEk1/ok7AsAviq45jc
c+3pOApr9WXmUVXtCyYJJknpVK+wwpM2Xka3eMdL/RPvIL+TxRM/aOu26qmRoQ9plvXhGQBtgBvs
HAtx93koQmMTXJ7Jkg4AacunypNu+7jkhTUJMIKkj7Os6lAZ1oR+/lDP3NvD6UjFJnIfUBaFU1gw
+3a8Z7Ap6rGuLlqJWA7OMO1hipB3D+CbE/TehM0ysSX8JOKuIZ0XR8gxmlhInUUJfIQLF/56gT/H
ym90lnT54pm4Nyavzy1b+uXOk8PYxq4NDJziTMmj/eQ1Uh2iunKWhPKCR4lwQgrJMIIN89ltPPKw
eHK2KUP2yE9g9z9yGIkQOuw6pIIRJS5c39zpOYe+nbKpQSsCdaq2jwzwgJ5d6rgMMo+e6lxidYyy
shNpp3UeJj5r8vChqJ0OY8Uu6BDml5bFft74/ZfWmq54DRbR8BiLHS/3LelrlkZmok2qbUVkoryo
6p+r3LrdPdCkNc6ZcGKi8UXestyXrs0uNlhZWO46p2lL0PiCvEiNlcY7AeLjwzOvU+07xxUZSTij
dDk4tAizRLTKKQ8dFPAkbloH3m5Q349fOFbyFtLhtpuTZlKEpQvHAvJ+FHXT7AqrGnJueJ3xg6VV
+2r4xKYE8SdCUoG4BYnDgS5VMguQWo5VtixlF0OSa+oHd5nMmNRmRMJy7GGXB833NLzCuDIv7p0h
L/gDacPIoAgGHzjJNXSe30bgPR2Rotx09J5yH2GQGJWnkXeYZ8uPGib74Zeh8nQWQ/lbu6h/rP0i
hTOfOsx9xuZHGD9A1RICHuClKiQ9TkqQcUzvlwx1snE+ROhRnkEa9AQ0vCrfeRZlXxhqNRDViSDT
VCVj28/DoYGmVZz7ABqB1Meej723bJc5xXpWLK9Aa2JBcQlBLBijqUYRFCzgbao6AKqPqGDBEuzP
UeWlpcDie6r7up8Ae2GYb0ExTNkDH3FeiEGzDPtTj7mE6xd8K4ZvsgVh+n2NRL+fYpaK/hjwelig
pTdte4c7u0N3Pe0dGWOWV59EUCJry3EQlCcWDZm5r5i31O8tdmXntztozya85uWlXriqsQZ2cGKM
ycDCYmcdZySArhAd7ZdZe02Ct7G/jfL6MCFFRgt84yC0e7/VVbEjFl4I74IaCsO9bDBiEHwnbZ4U
DmqNIPtxpjItMlXxeMz4+LVVunTTkrhFsK+K0V+e/ZJ5LLWLkmNCxjmcYdbX2CIpIjhO7E3QF1Us
7KSdXQVuKb+bRYEqSw76CU8lICVRvAjaAGphDJ3TqYvwRXHQqn2osi3wcMbh7AmO4d780DW5zg8V
K5U5tO1gMebVkg07gm28hhFu4fK4zZECPMh6rliaAWyRvyIkQWHF3gyoOA5s7X7mY4XzeBHwqdmh
QFMgeB7ITsF/aBqauyBHjQOrS36H1I/2DlG/dPlpKVXNPtIln0EPse/mAR3SUFjuGVDLH6ciynEb
ht/lTw82JTBVUUUL341xpo2+G1DKxvYZlohHz4cHa2xJRd2jw2AMskfyShqgQ5BUT8vKHXiKnUy+
WE3G6I76dKrjiA4RSYeltOVupiMAIDgSCBRn4DxV77wCF4VHFLxUwSEceJTHZcua4lAsWbV8rWC4
BBmqHRz+DtZXy4gyhmjOYcA0TPTUTYHqYZBTN8M+hF8re+dQf4JRoZ6WX50CJyWuC+sfcVHRWHFn
EmDPKyOn6WOqvOLe47mLF3AJ29cwjBcYGIgUptHY1v5OalNkCXaaIdsNLXbhGPWvId1PWoRYYC0L
flEREAGbrCFzd6LFKhHrvPTrxA3E4O74UkIaUeuIfanq3vkOGITFhyyDxknmCNLLu0zC0TSduOnv
cRR1Dyg0whi3Rg47OQSoHwgy2XwIwqFA3bbbuSSOiAjmmPUCJRCtmWd6VpkJPggNi4GHcBbwriVh
1UWPOY5cFTkIbCfOc9bingdDp2587zNwZJKGEe9zYWTlxrms1TteOWz4YWww53Eome+nNVZp94h0
IoOyw6BrOKtIsWuzEe6ynWuxNMA3c8CujCkjYghxaJc4yFXjXlirCkvhyLP6ZE3pVYmMcFKKQxyP
nku4+FKUy0j5jeMg/RoKOUVHxeu+SqqqndghW+j0oM3Yv28m2TgHrO4aXnDBZZyN1TgFhzzwXVyu
wlLkh7BpgI5GBr7jjzJ3R/0YcRYFezKZZXmK+l6ybyoX+ueMOfIbAT7U5EwYhag/W+Z8SrrFC9tU
Z3NADm3flNN9ZwJfHjy8fvSOuwt/ZHPrYVEsjPfsNtn0bbDFrA6jBpkr5gJRzDSE6IOkCnF3tZet
Ufm+8mfcRbi1EA65hROQZAkjO50624cqCYqiJR9VX1jy4JkZlbe4N3kCBTQtb5McbtX5GfsmyDa4
vHhzkzYVVIqxO5lc7ZmsmU77vo6qfeApXTw2eZPJFMoHv935pCTZ0YXHR/2gB3LZtqAB8u7qnnrL
B691ouXkGW8hH2jedfqnWPTSfSwqqYMdylj96YB7BPXf4Rijot99wfGWIMYQb4nLZbb+O1jMI+Iw
VcK2L6Ur2+8EnkP069z5g3fniC6IvjTL0Ew4J+JCm/CqdKNdlDeCnYPJxc5aNbBRSRrHnVBXoiyB
SMZROWHvnchxv+FCiau96joZ7Uqt3O4O6n3jHkoadXI/l8y3F3mu6Y6uIUUP+ycUeuLir0ifOHBs
KGNirM8eSJdpcbR0bvRjO+OGjzslr9v9YuVkEN4A/QO2Qr6RKVxdpHOqh9yikGYQ4rO1XTenrRcp
sjODabuE+pq0jyFWSZpmHgv486xcp02wdwwT7PFqZd4Hpux2+KM38ej5tdxnYUGi37ip8Wmngop3
R8cNxRx300iq5xk31AlXhjkTp7EiAZcI2CzOsPcgYYxePSyohYwRXcJBLYS1OI1FtXi/WtjB9aeu
cag91ViIhpPvqKhY4oDVeoQlpmrlGAO7vEy/yomgWNSby/Z5QKHXN0Wsh2CImIWNNWfi5yiAeD0y
P3c/ypJFNHFGNwP7nSy4FzcG6wjShIGFGAWPqtJmdsdgp1GVFn5qgVdVp6rlkAK7gyfCQyABiUxg
JafYpxD+eDRucfsv03JxRVBcaq1YpLGsqJl9dQYh+ffQdggeLP/H3Jd1yYlr6f6VXvVONUISEr26
zkNEEEMOkaOdtl9YaTstZhCTgF9/P3zq9klzTHI7n26tqlorJwVI2hr2/oZOt7gZNzDz27aJ00c+
EjGk2PRpxocV9ulSMm1WucLzJXEUFOWxhlbNUYhMQ1uadNtaOHxX5U55mxeje5AeXROCWkoQzlPZ
pCSFnVXlscetawd49rgJYAuzkh78feqUzT0zc7AepQKJ8NTzMvRDnVf7kGGsE2PJ3XvSp2wukgU3
Ay+0xrg/tTbujE3q52Gwf7vp39cp2Fwky/UMUkdEmhOIlb5j2HPsqcNoi3Mw5J/e/ojfdz/7N99M
6OwoO/LwEaS6kml/KNr3uQgxZzaXAqcEw7+22hNY0ztRhyfJx51qx5Va5cLQztWxwGlt66gLuxPp
n/L0hjFnY/Hbt3tlqe3p+6/AfQVsgLHNBe1phK28jYWKtGY/rpJlljp9+v6r5mM2gFWLRBWmjDH3
GoL9h7qSzbvy+WyujpUWNOtpaLcnUwmxc2SS+NSsOacvPfqs0pG2wPlGcdeeap7sLZ1dKkNWsAtL
nT4rc2CL6CNZqO4EFZsD5G1PIapzYdesBNNS87MyR0e1YlwX3UlnNfa47Bv49RcZ0R/fnjILHTMX
LdSm1+nQuu0JZIZD0zDcatcUzBeWgbloofQ6pAMjzMaeFdCJDN0BlKSPSfUILRi50vlLjz8LVt7H
pKmQoT9lnJe+KVK1jT1c8d7XOdObvZrwmUYWPbL79hTl1v0Ym32UuF/f1/QsVAXsk3pux+2pG9sL
XYoLOaYrQ7owY3563r566oFBGT3igHHlobiF/dwu6uP7Lsjft4D9RPK/ap6XeYeaM0KpAX+h52qP
a9RBpGuosaWnn0Uq0h9Dbyw8PauQmBeWPsKu6bkHyf7tjl9qfxauZEp3JqRsTx6PYGwqt7TDCUH5
b7e+NOdn0Zo3acMlqPUny0UG5UPukUOUQNYnXoP/LDz+HOGLUhYb3dZgiY+crkKBokSNKUbRCMc6
hgvCw9vvsRBXc7Rv3yAJXHhte4pHWKZXdJ/ma26hS03PQjZumReOWdCcvKTcQlVgb+Mo+b6nnsVr
MNJycArWnCrh5h+pqN1LFDzWun7pwacheTXxXVcLbFFWc0KFDfLDksFqCunRlbBaan36/qvWRdjF
SCRH2Fxjsk0lRWovuntft9BfmwaMWBpq0C2mcQ/Uq69g2L1/u+ml6TiL1oJlidVXVn2yk3GrAdVh
tPHLlq8E61KnzIJ1TLqAUBPiEvRFovpbvLPZWZQi8YvCXQoDHdJZWy7iU98GH97ukN/fROgcwOuJ
WACngw5JxKcxg9Zf3dzEegTRetwFtTulXlde4vddT+foXcr6zg5T9I1qeLkL+qg82Z1FjmX3zrWY
zhG8WY/K7pCK+lTF/APT1XUTmi8wIVpDQfwet0fnGN60TLUNSdTmhOTgUXddt0kk33kEYiJW8mBD
F207mOSgbZqvrBBLnTZ9/1WUObWhHoxO61OfOaekTc6CVntRJCvhsKCVSef43hCJ8ahTWXPSkm9z
XUEo9dEtUOcCPYt4D6Vtb9K+2vEp8WPna586zdt/x9nROfDX6qnCRSVuTqwNdrVy973WoGxVx3ps
/JDTUxvheir1VR7olc9c6shZ4LuNrGScNvVJSSBjaAQixaU7DCvD9Pu4p3M8MAeAwAkaDFMAFR/U
l3yY4flvB+jSg89i3wwD/CSBpIN8i8OOtpUGO11lzU4k+bh7+yOmnew3w/FvGGArJy2qrTWsT2N6
YZC0es4BzQ5xze6041OwdNwN1WAsv6+75rBDCtgPnDqK6iQHuUvTGoSl94G46BxzCAYa4h0SQydq
PhHgMQJ3UkVZs4JaGOc53NDuZasqW+pTR7xd4Pa7OtQrg7CwEM9x0gAXGUjnlphCo3zKeqjEZF6z
1W58p0N9kFZ11TN7Jf208Bpz4HTWaGbJDiSKHEDafatbd2vH8ft8jugcO51YTZ+5FUKtTit7A+s2
40vgJFY4sEv9NFsRQxj6hEC6Ye701oZDlM6nrN4C0vA4cgbYEJHIfq+5zLkLkTF14KvlF5Imtewd
XZ284IKDE2sKBT+VR7iu3b8deksfMDvqqF43zAX66ESnLGkzPBXsNkAZ3mZiBeK79Amzha9BdbDK
UQ05ZQPbaSJyAHbqXVmW3yOztvwt7ItzN01IXw1NLFCiTXV9sApx0izZA/qbb2Jqvscgxw0jEVtT
Bmt486UZPF8VU1JEY8kwC9zq0irjq6F7X34EVfVfx9zFRSW04NN5Qr0DSI1+E9SPrP/29ngvPPdc
1WbICgBI0lGfskKpT8BbhTAYS+2vb7e+sFfMQb9eEcrAc0t94vSHmmCUuoSaxJqq6dKzz+aqW7t1
EMVovRNVsWsCVJ0baa/pPCy1PpunRQt4GTAZ+qRJDIW7FADiNb3UpaZnp/K4CpXyVJqdVOY0O4BP
ep/AMnL3dqcvnaHmsrIlpKChUApJPuANNz2QBETcd1BxKoND4F2k1kWqv/Yk2rOhflcWic7RvpHJ
eBTYfQxdMQL4NtAE5mNWjwAurLzSNKS/ORHMwb4IrgDVqukD9Ke4sU6ABl6mJcoVDgSxsuzBaHms
jfMJnn/XwMFuWqBXqOw3b3/8wjSeC76xUNIoryx+ZOkDEpSXzQB/5MDx3259YTbMTTbDKBurjkXi
2BWt2iZF0B5pYGX372t9tj0NcG1rrZK5R07dTR95mzj68b6Wp/d5tRfZTQSEZxR1x3pIvT0sJwlw
ASZf6ZWFJXwuLAWlsEoorrpjzxrkseHDQwLAsq4CN90Qt76I0ptmTXl8aXznoS5rwhuk/Y9pDkM4
ruM9pFLvHB4/vt1TS+3P4j01gJ1D+6w7RtXwmDl0Xxpxj0Lz+3iL9N+kpaystssafcWDFtDgPjkD
j5BuYe11fNcLzOWlaFyVzPQeJubYdrvCqu+d1Gs2lU5XMiwLh4K5zFQWhJ2V9qI9Ng0/R84NhM4v
GdHbwKyc0haGYC4zVWXANYE60x2ttNySONxNmgdQ5l9ZoJaef7ZHk1APFnRk26MHqVM7PXkEUO70
qhQrj7+wRsxNL9uKZB1zhw4s4PhzWsenwjYrClBLTc/CmAP9V4WFQaBJfUlQ0QfWf/f2tPkpyvCb
ZXuuLlWiSOqEoe6ONMtvNa8/6KT262yKZlVMIBvnuSdZuCsnKT2dvlOBgs/i2WPQvK3bojuGY7+X
pLzRZFxZTpfm0SyUuyxBbgqaj5io5NpRKt2GDKqlvPr0dpctLHtzdSmci4Fda7vu6LrDvgfGsx2+
dBwJD8u6MG7jQ3YUEyt8Fw2TzuWmRG5HhQaH4Gjqcatw/4U+wrt0UujcBrMGA4Yjc98dc9X6YQH8
L9ejrytAXd/uqYWRmJthWh0IFBqI9SOLjOUPcXYxJKPrA4jz/X0fMItpy+k6uMBk3XEMrV1vfery
bzR0VkJjiq7fRMbcDdOWTYFKBBpvrXjbmAQSOMR/+7kXsidzRagApCEtEjRtl98T6OqMEB6exHy1
982r107HCwsem529QSyyRxu6I8cYabNNZuXXASAQlc2fK2Kv7DpLfTQLYw1BdF71OaZQbG+BMto5
4bCyXi9c2tksjGNuq47gv6MHUJmk1UPBum1nXTnSOSqW+yOoz2+PxtI0nV0MgelBBahBiNGR7Qu7
gMY2V08leKFvt78wEHMHzDwbatjZg74xKudcA5tc67tWUJyP1mRVlz5h6sNX5zydF55TF9MwDGIX
4zqR8BrEBwAj9Rp0YaGT5qpQdktjAAsxHBmyyUNPj6SpL9t+jUe91PwskkFUqVMCCMCxB/4aoGOQ
T765ZK0YstT69P1X/VMRD6ToLMaWMJ5zSGUzu9r0kAl/e3yXWp+C41XrqdMVTmdZ7dFy3e1I6cbl
/aYza3JKC4vFXA/K1gA/2zlW0VLzfqst8QCa4H4g412YlaecyG9vv8bS58xiGehpNyEKr+F51Vch
rXvPjNdALF5lrQBzsVw5Jy3N1Vlci9S2nCLFx4T0isg74XQbLa57+fL2Wyw1PwvmFFwt14bh5ZHR
YtPxm5R/irqLPF45ii2M9Rz31ajQ5U2PmSRBd6ijanJBAsNiLcoW1tM55ssu3bCqc9keA4AndjId
6m2WsLVr7NLDTyP/aqKGMnFhV4w7gnLdAkqxgGWP3k3NvGhlzV56/FkUT6kFYSo8PpwlDv1oHQyO
kG+P69KzT99/9exEOE4vXBfXD0d/rli4a1rgUOFtsLJIL7U/C2LAiRvY79D2WFrC3itZOtdRWWn4
F5BxZe4sePDQOfwL+FAJwUSYAei6nUYhGHV5E5ZeG2w56dLgIY1JLI9lUpnw4EpHwy+hsLS9D4Wt
wn0A/55+l7ll0lwkViJCSGB6fQCRmpC988g29yrkKfbBDvx/7IXpt7Yn92GNO3DjyK/vGsY5cKdL
LCDqM2jDjWX2eWT0iufwOhjfWfmaA3e6grJQOJBZAy8RabTyK3wRrw0YOe97+tkSOY6ZTiR0To/g
rzcbE6pvCYt9Zuy1jWopgGYfEHTc7fIc0jruJFWVJAMmRrx211tqfLbyys6WVexB+4Z4xtkYbp0S
qMbt3u6apcZn626UKd5FloFmj936RqLuNyqQnd5ufOHKNUfwuYq2YRZUCJw8PIw5yN+dm19VkMrd
xiq4khMPPijZObXt99lX0zmyD85Bdgbk3c9DYdRuoqJonnWcvE9mn87NTOM4CxNi55BZw3ifIhAd
r9SAuC6CzqxkfBdWtLmpaesZuHoXEErU3YcIWm6eKg9J+/dG+J/f+v9SL8XtPy9C9T/+G19/K8qh
ilTYzL78x2OR4d//nv7mf37n17/4x+GlOD9nL/X8l375G7T79+funpvnX77w8yZqhrv2pRruX+o2
bX62jyecfvP/9Yf/8fKzlcehfPnrj29FmzdTayoq8j/+/tHp+19/EBuB8Z+v2//7h9ML/PXHoR2e
8+d/+4OX57r56w+Lu38yV3pwD4KMHRdyMnAwLz9/5JI/mS2l7bkukS53Js1QkHGb8K8/5J8cQpbM
tjmHdDeZcud10U4/IX8SQezpHyoJcz2Io/zfJ/tlbP41Vv8BR5zbIsqbenqVn0KT/7rNcteeGKQO
cTgUyPDVHFITwxkZ9JY23FIwn64JklVgjOfOhVcM5hqi3Mm+acr0qnKVe6yTgsE4R9fNZZtGGeh9
MF4FFd0a/G4k7EM1SPcI+mBylUsvjgAzpDksLQMQPUzfdA9MDjUM5qt814YW85NSi7sKPPczSB/R
LUBg6QcnoRlY59Bs+F7WFQhAyDPdKgekG1CfhnATscB5MKmKk00DQXIUPEGavqnauoZmAe3UfVT3
+hoQm+RjzAsUv+MEVEwI4p+9EcVLSDEmdxbo7Oc8GZILaN4okEk6WPiZUlfbMInKW0+p7tZzvXhX
MWFuSjBzzUaCxsW3gg0s3aQJqWECNCr7QQ1RACZJUp+dIFafarttzlEI+ZIdBFtLPwj68HsteXxT
Vp4Gy0lmZ+240KirRfiJYedDj4vA7CqVkw+kaKtb0AvlEV5QADT0tniuWKvuZIn1WTcOWEVZ0SsU
LItiUxuubnOojx9r3uX7IhzUjQOeebTRFmkgDkv5LXhT2VWADDncilzvAJo0/wIS6rCzpI6LjZJ2
cAkhau8zNvXq7BUjLzcUll2XzK29C4Ur0R6EtO4K2FH+xcpzcRkng3sfgKzko7EeVnrSfEzzwD05
kpL7Ms3cBtq6Bu6yVVt8GIEKAVYrSZ+0kFAACXp9lB1glcQT1tEF//9zU6v22oiwGDaKjXwHPGN6
33SKbHMcir6lrSV9AjkQthGudvcDN5kP++T26IamvuDwVT/gFJje562wb6Cr7J0nY2JoGejkksRM
7PRQw4+nFk2sJr50DqWB1OpOnoyt2y5wo291qb2dqrIUFC0KC6xNC27bN4UcK7Llg/IVrA3otgSD
7JgVZbGVBXyyu6wpjpMIJvjONmRNjAoZbJiYZ0MDBfID0Mhk5yazXZ/xHmwzAgjWtZdpKHFQkrUo
CCdeeAraRNxK2dIDJkX4GGZgPG1Guy8/GdYNX6pmDKsNG0G1PrRlxsWutYvSe25sFp5GljgQBseh
8UmlTlhvwEKM6l00qED5DVRNQb5qiHMDLq37g7EyLDd50NQ75DZyvKlTiG2ThuAtNkMKbQSQl8KT
aMEL3NhIjJ+KMMifekh78U2sOCv9XggbahdRWjxprwLCT5Xi6Og0Oskc+nairxyf6Sy5CR1jWxt4
ckVAjeJrEnTebRhCam+T2yOYguDxNvC6nqigo6WeOS3o9TBiLQBftb5KK508VgWKoRsnSjyz68C7
l5vRhOEzrAO9K6zf6pnGjn1NWq3OWYMOBqWwxf/rATdgqgLYjWSw+WPdGHMIkAgJNRUGyzE774tz
MSbF08Qq5RtdcvQeIDn5Ftx9rEuDcEPwa5riyQGnscdU1mgWfZk9ESutnuy4rB+qcojMNmyT0drR
yh5uhEK7QIOl0t2M8Ff5EHp2VV4j+RIj3ISGhzgENKAzymxRf7DAGo4uXCFdvYUxUlr5jeXFzb4F
g5/g7qia76ZyXH6dOQ6zt8TEGOemIoT6aDAav6gkmF7r5xA7DFqak0oGHqDswdKER9iQ3BhiwA7M
Qkr6BxscLbWzPMd6sEWUfMYpCS5yJWiknxXX5NKA93cLOim/cQabXMCMUw07x4k4COvW6DPFaugw
tFWXQCFG948ysLMTFDjghFfajXpiUV8/JqBuAdMfZFfwj4MMTe5ZuPQp7wiLk+HsZK394HBdPsXK
isctzPryO2574yODmR6ESsRPyYC6+gqtFebDoxoUTw0S9YZbSf89clnjgKwa12ojRD/GG/gLQhRM
hpBWBQEXhWXa42dZz6ADkIFf2GygjJPvCOQqdgwGVy8wONRml9c5u4FdVyR3zEStuVKyisiu0wn/
KJ24/JqKiQedOxzEwR4lgnrLdU3cSwg30hdNkmSavWVi3aL7ANPDkYK1exu+Ze23srDcZp8bAnKx
DR2YeIuM5ADQeqaf68FE21ZMu5arUYLbOqPowA9JYeqwNVFdA5bvmEhfCVOMcprHUFy7dYsOXGar
jrCIQGfBbBtXWcXlmFrE2lZtjAkM+wASbSgkZq6iwtabSfeF3NdWMaptlSfQFQC6gg/XbpgEEK4i
TvFIgLORW0HrPr2wYxuqG9pqc7FD0dYjFyDjp/KHPZYGNhZ9CkWRGNBaCBrG3n3BQkLhcgRI+L53
MyEesGpWbOsqM8FcdM+HfVRntL8tEhu6R1tZVp2ie4tSCWlKGYAFI7pT6WH9BuWytT8woE3cDY8G
65iBs1XtKuK66VY5fTnixfPePiExCt8wD/okt0ZRRV7SKiBYwyG38JS1zMKWmLkeXPSsvMZQN9jK
oSsGFnPgpP0XbAX9GRoCvQJaOC7JxrFdss1AKLiVNe9xiOCsfYH4WP0l9ChUNGpmA7paB3l8R4ZK
71oV630S0+Q6hUgIpGkotTeDqLDYj1UdYPrhsSdDQ2/82Apc2jdFWqRf27BO95mnq1vak/Ej6TXb
tnIE+xUGCdY+zFJ7koir9Qa7S+dL6GreqtqyLinMi9NNnNvxyTOZe3R46flWXRXJhsSwShxVXH7R
0P7ZQ5QquR55Rs6NnejTAM4pANh28DnvKn3urUlE0y3oMSYVxEdUFXzI47TDzlN5jQ+l5eBTyQe9
I47pv4fcKz4IF5flTe+E9iETzXBb5k3+CeBNGzbKgfWRdk0OKQw5uKcAWy/gi7L+gC6Q9abgzP7M
RBkjJdGLxxT86MEnVRTdhGDGfihS17222GDtDcR4LpIulte898xWuJ7cRwoM5qAKNp7Iz7y0LyjO
bU+KZJkfjgpDljrG/VyyKD85QyAOKawuA8g1iAyGXqa9zKwxOigDJWQ55M6N6wqQj0fLAeQjce8d
5M8uS3eYhNzKcjxCcYgleEmFk44suRmxPbCm3XoksD5HQw9sW8nSKNo4cVufw9ZkbAONKGyeAHXV
KJtkHRC/ndaEngwZrF1lZ+ELvKYJoK4gV08aG625MFTKLyiPM9hsGNfvmBrQsInUlwo1ux9cFepL
7ZTiyeEAG9YupB82BGWBH3AGMdeF8fgPL8/0mcBH8yJjLXaHuqv9VkbhHZHBeB48Km/zoAJuAPfS
E/SmoquuTkefCqc5Jcop9zLzxn0OKNehSQOQzUHBxmoG23BSJ6MPupS7Qz3L+JArrXYpztK4pgPU
LCEZd4QAm4upDRG6QJnuphG2dVFzQraW6phvCVF+5mUg91YWsT241RkEhqJvyIc02yojw7HKsXSS
yAKnH4e+bS4bbCTYK7eoLcttxzGTQjI4O52adNewyeazrMRF10iJn4w4iscjGfE70HLrgm78rFXd
PTngReyhxEEg8lSYCxkV3jcR4JyR2XF/jRyDwqkoZZB19MIdlOgg5K6MuK1TSFNCpAAi+zLPj5In
wD8zHPqgYVl9DGMa7XEkiW6KqrC/GF7EdxAMyW85fBA+Q0mwvCJNxs99DBlH2TXDY8gi6wyVJNuv
Wwo1Yofblq+Zoc9ZlIOwGCYuzM42QgLRhUvQEDbYtjIxgoDeuHYPhH/eCf3B5s5AAGho9UOnRw/o
eKg8fKARlgZhQx82t4zEyTjtH6uaOjWg9YpBT05Ln1YjVgrckXZmIMFNUhPvquJuuWUFftuKh/Ap
qZyxh9+iO3yzofe/l40G+kOUkDXsLBv1FMUp/15RHB4yh1inPJDVFXHLrNyMWnlnHLcsyJnBKmsE
H6EaPwiHqBZHw1D5sKO1frhFLs6lofqxslKoHjBSg+BOWawMysbKBAcAu2BHGIik32cAQmwpBHUu
m5Lx7RhG5SVyWwaqSrHjPDpe2D122L+KA64SdbypZW0eSIkdbBOGZX3DeKsOkO6pcNYP+0vYOltY
I4ck28YOeGEtkuO3xvaqfYy1fx8SnpzslFanKAnlvs+w4g5F2PkNnKafLD3CmhaCTSMoHhrnbQA1
xEPXZzjlhHnaoybdsK3Fe3LMgy70rSTSfjuOzR3qUfFtjd/0teNZ58RW8UFhozv2ACs8kUKAfAzu
xmUEkYAzaWGUCH2f9BCCM7Crba/Y4SQOE0jPGp5lESUHAfWmmy5xwY9wDKQFYy9w/aKy3bOblOQU
1BE7C11RrDp8QDnVg/ghDg700QRQxoFmntj3AbhHzthos03H0js4TVNhg2XpHrb3w06GHOptLIt4
unG9qvzejkVP9zLEtQlEaWTmeqwKMI90nV0B+YtdHZXuHvqOMB2HLNEeaowQBIJqGE6b7lOEQ9ZF
ZqhzLVPMIF3V/QUZQnnR9HDLzaCQBwLGkB9Hb2CfgOUt9yPG0GctRPqQ4xB7/Ode4P6ZPMB2l5y6
znZ2La5gJwi8BVc6lMD31hBIDoXl4Pji5b5y83bHw4weVVN4PuDA3QarJcRNSJpvQ9yDP/JMYado
nOLaAifjNlaZOHKvTo5IVgxfkTnAWTeU9TEEyPAYxdFwgdYTf4Qk5Q7nlPTFKQ0A/m0W2OeiTK0N
rgdqa+Lefiqa3jyUiYDxpYQkfhnL6sVNZHg3NHm5FZapfACIQazhsYCbeabVN3eg9jYMq/6rl5WJ
D6o7+WSXwvWhGMG2WZRUvoSCJiQ+UWKGznBTP+KObi4K7DkHGhLLwr0/6T4iWZPdlv0Ig9LA5e0N
nNLTXce9Egn4LNqnyGfvRNyz+zxpofZJcdHsu4JABBR6KVGgMJ0SNkLroujTYxNAchMUxPYSiUdx
yKGzvVWVohviVt2e2A3xAy/KLqNe4KJQElzHpAUgqgMdUlh3xdkjC50MprYNQqFpVQNRut4ZLqGk
YvlNRdm9B6vyo/LK5JmJvntoJDLVfUXqS1rgarRJRhgrG+T5p9Gjw1eoziV3GqYYZFMCzHwahVLb
OpXDF9V6zQ3kLJtzH0HbGJpsqQKVh9JuwyVRu7AfEx9uzOVTAuXTUyYB3ip4rS56F0BJjLjv4mBf
QjpkFFeOFukBqq9QmwThQl/2WJeMH3DT3o5VVt/g3A71prymVzhwG9RZIvp5RODsi4hGjygaaoMD
D8sPWTm6twZ7wUMBkyUw21SViE1QQIswT5FngVRjvXNiLKSQprfTAzSZrcuYONUnG2J2V3k/yOu6
tHmDS3oZ3qFP8gvFC+kbVMcwhyY/BOhoBTedlBTqejn7AYFPyOzorunPtGvziyJ3wieYaJoXKaDr
B/2zJr+wtYd8XFibPU4ehYJyqxVdJiwL75DgSe9F7cmzEpl9HHvsFMj3tNZlB4HIJ8i42cc4AGnL
gjDjIzJxBhkkfK+rI0jpjTI9iGhkH1BsMi/g2ViXeG7vTD38bVIWpS9avFwyBVfbOYjxACsMbivY
LTroN0NlUUZWtoVw92C2tFT0c1xYUN5jyLzIyq0+jTkeGqmv6PLnO+EeGV+aahjGTUIb/ZCDM/gk
skE/mDyAHClnFDJPOUl8J+/dHzKO8T0T4qiEOfXglcL7Z5L8f5XGvilf8oemenlprp/LeaL6l9z2
dfStKuriRzP/rf8f09keSjHL6ezb5wTn2OdfM+DTn/wzoS3En5IKIZCyRvIa4knIjf8zn+3af0rk
LGwpoKhEKDQe/yedTcWfNlLfTEgpiaR8ogj+nc926J/4fcf1PGS6PeSf2f8mn/270obw+BxrCccb
nLngHe53URdvPWCylY4aCOA2K7WT31Wzpg+Yvv+q2oxLadsnAT6AWNnHNikuYJS4gn9Yapr+2nSD
EmUSexn308iYjT2pyAJ/tGYTsdQzswJiEpDIgBfh+tLtb0rmXUZUn6WzpuzyO3TF1C8Y89f9MiDh
LyG76Pq8OkJB+dbh7Q6ScFeRFvtXs/Dv0sXrUsXSC8zqiKGBInXQWhxANSzgZemnffJcm3al+YXe
n8MpFbM0G8E188UY2dAaCjik69Js866HnyMqYf5hGeZg2gRlg7SGKE7a6T7Iwl2jKv4Oo4P+nyMq
ackFDMcD7uPcfDmpbkNg6xLSmL5o6BUE/NeAHL8D302fMwNyuHAyNxDA4n7PwPNLrW2Wm0/d2Bwk
soA41w9QPk5XAmLpnaaZ8CrWhAOkomwC5jcECSmoSapJWu/Qpt3OdjJ+YkjtrrHOfku8mV5sFtg1
8DudRKbPByQPG5iGjxBkop19U1x3xbkurttY7nGDwZlxBViyNONm8V7AgKrOUE/xcbEGgrrqrzOm
V5ap36K3p9eZhXtapXkKLzCOG0p6aJh16r3ywHJ737Lk2Gf5gw6aI+cQQq2al7fn+NL7zJYASNv1
yN4UeB+Sf49TfRVla9TJpaZnsZ9A+5WSaWlsaL/jGfNNHaxgbxaWlTkGc2SlWzt2zH1Ix3Rb0bXD
gQeVOY1EqZWPWHj6uSVnSEMYag0R9x1in8JGHAvjrqwrS01PofMqRHCahu6iHXLfE811mXZPpWre
Nz3pLNK7LtRcpQpNZ7Y5eVmcbOWokhXgxtKDz2LbhWhxkNpB78Me+ADVon1L37mPTtX0X/oENsZ2
MS0b8aD3EuGa2Ob49hSf3v1ftXLLwQmGIarmiEvQjCLbsST3W0PoTkrch5Ww6h9lCQMOx6R0hWe7
1Duz6GVQu7RxycRiFA+fs9y7cjnz3/cKsyh13KxFoTIafK3afcglBECzfIO02V6ka7JdS48/C9cw
GWDK0yp8Ruw5h6BDUqB06BoSbaH1OdIyl6WrVVf3fhH096js+qg9fHq7cyYwxu8GeA6ztPJm1HTo
mS8MtjfrySpiP6B31NK3Of9Y1XLXowqAAgPyoJdSR++LtbnsXsoSqtqo7f1I80uW8nOXdCs0kYX1
bS65l0EwycKBcgDIAgWeMok3QROfU+N9f7vLlkZjFsgDzTwk7Azz4aYLOH7XHThtn9/X9vSZr1Y3
lGhC+CjCSwUiPtDUjmFXamXjSscsnGTmmMu6MqjhN93gmxFgTi23ThTtvKI9oqj9GbP3DkeC3dvv
sbBsOLNwzqAwO3oxxgAZxnNbtOeEpT7r3Xut29u3P2JpmGdhTWLKShhw9P7oDK4fQf53i8pD+pT2
qdy//RFLIz2LaphvIV1Wlr2Pmsa3lLOHLPVWdshpu/rNujqH8VUF10MCTWPfcQcLwtxkH2O24pB2
J/p4byr78V2vMMfuAZsUUdIVvR+05kBq5x6VxZUx9hZeYbYTJ0EvrdYrkXZCqT5B+qL/P5xd2ZKc
PLN8oV8RYhNwSzfd07N6xrtvCG+f2BECxPL0J/G5GcujJoLwlTtsAaWq0lJZmQCCOqB5sLwaEitA
JAOb729l2Del47ES6Ri+MvFQG+HtFNs2+TBItEZ0Zzt8howOdJXTe8daHoFxiyB2Erne/SRR4mFb
LHIGR9ChwDlKiMwTcgbaoPhSs/LOqrZwtKah199fRTwP0FofrD5W1FDNC11IJLCU043dkiEOdRBw
AkrGLoEfgwweYgGoh6J7C1ppaQnATq6+Xfcxky9rwe7UdgXOEPjYUpA4q5u49r4QSKQQDmbwpdkI
RkP2+nOMeW0oUiiXWIiYDkW2ZvBv88xG2Sb7RpIqrtKeQKai2MgtpknRAh/wgrqF5tsUl6L/AkUr
IDBkttFqaBhbp/QrWwCbXH/NWyBGj2gSgtuvyI/Xp8Iw3zqRX6psAo5tLKtK+U+Se3csaUDDzGJG
N3ZTfzYdb2QuXb57raknqazxCJQupy494kLsxqtBCM9m8V3lL6FTflX0BCegUBWbkRTqtD+4XN42
OJFVY3twB+dQURVBuuquweFz/Tft6D0OSBok9W6DcI4cADim/oVICAiUciPrmmy/mu2VD7WOU7hB
X80xEF4fPCxHCxrPr1vedP7UBcGnvAGykVfY0djko0//W8WOlHMEvMZuvhXFqUR+R2K6/jRD7qXr
B776ELBur6KwJZJhwEHSVB2a5odiWdQQZHpgRRdANbZTr8mrtHN76rCADnYxxTP5HFJy6SH3JUGv
PqOosc4daaHakD8E4y1FWyWz2yM4ydGZfWlRtQP27fo3myZPSzO88ASxMhi4yqE24bMFAgNNtZFd
TINruwlsr90AeCxw1kr/v3zqgb3oAS3d9+ZaOhl75RccwhixYysOnZ76e1vPz3vGdnUGwtRuU2j4
YW4mV32wUeIaGXm5PvSf5e3fUHd1gHQ4UKdMg/z/5731QVoD9O65nrM/M7/OMXysWZwDWFCjef40
4eK56p+J9f76C7zt5ZB5+NvLIWEErLALXbrSDT+mg+Dg1K9PaNl4BjbuNAbgje5VzKx5I6re9nPc
yf/9PGXNovdwlouDen6hCf0g0Q4G6NElXPZwh/khRGX+foQsK1tkEIiJwe8UgvRTprfjAk2b6wZ7
24tdnY/Qp73MgwQh0qdQaeAjjqEzqbNdq6Kr8w76IBNwRI6+eOIu4iswe/RrG1bZxk2DabK18M4Z
uBVWYFrsQYiomrMjo/Qwyi/E8eLAaw/wvM2MZppoLdp7xxryCSz+sQuFhjHtDlRMLxR7CwnowK50
BfTz3zPdSbBdygXWciYvypz6AbqlH3ZNs844CHwbcj1tATTLOsg1jD8qa9x1D+PqPHoCFfoeGOAl
Bub4bIHuWXb9PufUafMYBFgGDtGyGAitGjDW4eO48wYMomJ/G5sD1eaLpZlRnBUkdiH4h4ZX8vu6
ud/eeWId+HtwADohodhIwLim5Jj37dFjn9ajxnpiGzwJFbyNraHBLXWd8cQvU1vZDtYJqGezmT+G
4EqUxXhe2nYjxRkyRKAv5TTwZI4GjZhWzdclByqw8DcC2DS0FsAz1CUAa06whOb9uy6vPwPDuLW5
Mk2BFrAllVlbL0hsjFi33PnRQCuRSf8RnQVdg31j9eCMD+N4BgzZyd8DY72eAf0FXe7NL+zAZrl1
H7rO+RtLYqBFtbM45ZyPiOolm99zmj8wqzvSPoivu5rBhjq1J7ScAuUDxh7XAkouNXvfueJ0feg/
R/43Xl3n9nQrwQKkJDvOiiRyPPA7KBJNE/BryRgvXXkr+9WEtITA+Be3yQ8VNpMzfs/R42ChpwIm
dZdlY0pNX6qt7aonBAJuyAbAwtwqJ3nh4R6aUayxOgVhuqB6JiH1FHuL+ozjyi0Dqu26EQ0RqhMQ
NiVEkEIqlhi4ju8dPIvk5Ec6WrHrFuHGwmFwMZ2GkIHdfQKrNBZCYj9DRvQWwHp0f6Xux+vfYLK8
lgL4kkOkmAp0Kojpbgro8xJuUZOZhtZTQCYBVnfhvj7Hth9bD1Dd+Ewc9724lgTyhreuAPgqnpvs
Ae2GN4T3L9eHNtlcC2vwG6OHoMLQVm1/ydzpfbfCMqtwX2r8h3EwDdGx5CH0JjurDgzX0X4wfN71
6jrZoKId+i/nGcWBbP5ZiuVrU/pffNX9uj68weN1NsEwhBLsVKCyIZPh2SlWNCUKApaVfg1A8HT9
GQa30TkFSwj21TYk2GO7tY896PJW2Or1od++m3LZOuGvDsosAM+zYMsc07x0fmQqOdRArfocCplI
Cp4bbEWVwYPY+m2vHrQqthOIBM8xUdUnt2TH2V5OS7N1d2/6Di1ok94u6IKb7hgk8Acwlb0flxeg
Co82BQt0eL5uLNM8aOHr026agR7EDi3tX4oJnWFN+GXf0FrscjaoIAxwWeyk5X0ZWu/Kut0Y2nBw
0PkEczeb0UWEt8YuIfLm8jup0DLrdeeE3jOrv3Fb6HhXzeX6hxjiQScXlL3fdZAfWyDlLVaJzBmS
WoOXgYSmdS6Ade9hlMQipnMMliBIDEpfIpXWDjDZUBw9g6lZRvkkuwcRgGaFeVDYnuzxm1UCqrzv
61b3e+XFAGt6ls9x4q6Z9TNQwf0SZIfeds6uYt/3PWI17KtHuJU3in49BniNG2VBeALsPa6S9udg
Jz+vP8IQizombsJNwsRClNoDrtLIw30RGjkhe4ybiusPMGxHdUxch1Yr2iDfxkF/Qq/DKaBANWfn
pAOqxYXwZd5tZEbTl2hh75Q2GNhrGGssE5A0MwiVBt2xh3Pv+xAt4seSLeMQptizl++H+cvUT9FE
xHHxUCyYrI/tHo7D1Zu18MeWo0t8hy9xXfjWu7Vh+CMtg3IHIfs6urZ62+5YU0dgOvos7ZojT8vp
CbyobrFhpdX739g560i5WaDhow9Qfw/d/F05VrdVn9/3NrvMgzoNc7aRyAyTrUPmesqqsh1RdbBp
f86t4LRuidHAsOG0puG12K5Tj1pLg5V86gkE2fMyfQjyuTt1EF3Zd7rUsXJDI1mZzeiAS5vivXT7
F8D2i+i6qxoWJ52DEHqxk+WmNRbYpEruwpGwU1WLjRKWafD191dJaaCJy9HBjzUk7X43KYgyWQ/U
+L4314LYBYcQSUIcpmgKoYZkqT+uB8frYxvKDmiq+PvNuzxwZnBjAVbkN49yFpHdf6qa27wMIiqf
lvbkLcP3zYszkw9pcTwRXjczQz6CuP1vaa049ubryKotsKUp0vRIzu3SDzx8TQeuhCgp/uuqzxwF
8aCUv1BMuG4zwxKuA+D6YWgssFeA37MqPtGQ3+ZFeJCCHtoOLY/Xn2FwqH8QcCTsVVrAoew2G1Ge
DJcz2v63dG1Mo2uhnI/+3CkP6dQDCy4NhufC2dpomoyjLc+pQN8W6XC1n3fNbWLXn4gkjyn3IMuj
jtdtY3AiZ/39VbB16ItvFEOeG+l8E+TyCCKwg9ttrWmm4bVYHmnezpUPH7WpOKDP7NYPVUSdLfFZ
k4G0aGalAmxGYQO4kD49NHR+8DJ0fEKQAN2c0811E5keokV1Xzjj5ABhEcsBoFwhIPZdfbLIckBj
UHz9ESYf0kKZl6lX1jVmASIpP9ZaTli0G0Aj0wxoUQx4aZCFLd4eOjgHe2WyxESXAdnYghveXIfD
WUU9N40/ooYy0K+ZQ26A09n35joajjE1+XltYf/rLqewzk/CSw5DHp522VxHvTXoaxzQqo26GYHG
FW567pRfbry6ySpa4BLZADGceVjeW/Tyq/R9lfCP11/bkJXtdZ5fBWxSdaDvAJtk3PRVdQCpx0OK
MxCo24f8KEBNdMPJFh2wwXVsLXibmfi9CEMUeUGbaOf+wQrUTUu2BBtNw2vB24pmCmWK1D+C7eWx
9TJ1QavpTaayLZkPQ+TqyLd0cXLLBTA8zgt2C7N9FLiqdkX+jLvXz9enwzTTWuTibEPa1A9wNMRM
UFnfJY2M9w2tRe4EQV7o9Tg42DhTH4USupm9u2+XrkPegtxhKJ7AQUEn9dhn3V3Itkh//3DFvbFD
/xvmZv9PFGBJkv16Z+o/ZYk4KOrF/1uKpU1BaLKC3/oXDmZpN+rDJHFWcm/w0g7ghcmj1LXHu3bg
IKQYAp4PJy7JUJ5bFMHkAQ3z/FHCPaqNEo/BAXUkmRC4YyEuDKxS8g6twHdoeSeD2hjdtBvUOSVt
SI1JwDxVzMv/JPvupuVdZnnnGW3fM4oUqMxjRyiCZV8m1uFlcypqUTqVipfwh2jZc78UH3Y54h+4
8quUM1ooweOYApHftr8flXvywSewb2gtfCDINw6FBYoyvy7uRevgHpx9uj60aXa18CEqq1ky4f6b
puRTQJxf2P1lUeGP76+Pb4h8HTuW+j0lTbeAXc3vAKNKAqiLZONWw5xp9PW245XNs3TkfdHDMC2t
KpBNrKqnxb7eH/dP5L4avLJrYZc5CstT1kSjgnCdtwX4Nry3jgwF/kW0PUViCR0hf4KYW+Roh17b
o69b/e1ZdXTMBgeljvID9OKoan4cbGz4huzkZ8GuSf1HRLJ1nbYA7wC6iAjpIlHldQRuzy3RTcN6
pMP1bPCfWAnI2+IJ/ScvYaM+B8BXFLZ/qkr0Z1+3kGEGqLb36PykbQCUFvEy9hmNayezQeALsdjz
9fHfngFXx9Ylcwh2EbsVMXhC/yvHZj7xmU1R6M38eP0Jpi9Yf3/lnk2Yd27hSREXbVFGw0wOoCX4
sG9sbdMxL7Nn2QXeHrJWp1qivpq3G/cWptnVzgmLGi0Qk3UwfAhyRkHPRf5rEr+F3NTKWlPXGyvr
Sgj62jAV4ZnVFiGImlBNt8FbM5FfgDYWwfu1Bh9m+cqRdw4acgD0E+vtKUnDDHyUFOT74S3uyqOp
qV8kTkfcHy5e9cA4hDv6hyy1Pob4X2HRH0pLnpTnfAgH9yjAr1g3tyitton1qweZg5eRbyA4WS82
wGEDNOhyByxYnIbv9k2PlrQT6YEqqxPoqql9d2Uz7FH5huzR9dENS/I/EsFtxllfMbSL0KQ9+0BI
o0cr7M5otswDdoP+yhY9VQ7pNla3t0PlH51g7HlAyIBL9hiCF/eA6H9HB/pFuc1/1z/nbYf7RyN4
5sIL6qDwYgbqMaia8kevBvy/CppTOXkbXv12MP4jFOyC1GvuZe1BzBaY1j5bHqS3Vb8x2UcLRr9y
Spl1yLYZmFCYXxxJnq6llI3pNg2vBSSU3xYfdFPoIUzVOzX0B1+qO3vYuok2WUaLRqsDB6CboKc9
DYcuSnn4O/GrrbOXaXAtEHK0slqBxLvTgV9YKG6Y421sTA1uoyPWwFvXFQ4otuPOyX+0y8fJAmtn
m1eH1K+C43XXNDQ0o9nn71Tllm0/VEqwmKuiAxvlxwzrtD36yC/q45CADU+6P3z81U/AcJjsurV3
dFhbsYCMX5AcNAOe9VTU4Y2XpR/GOtw41psst/7+amECCV0uRgGool3aD1WRRhRMpy7OJ2QLGGR6
wurKr56QZUxRJ4NPiZ69BxfPf06THR2YDXdbWxTi6xT8u4o4OrINjDTMrsAGHOO61UPTg3cp8iAe
svoxWHnCavEweH2+kQINfqxj3Dz07HIGot6YcvrYJdM5z3aGd6CFN1jsmIfDI1zMy6y7vvDLiC9J
c6Jh2/667sam6dBCHPNNwZmHt58S9Yks9MIScrPY5WNLtwLd9Agt0FPlzbbHbC/2/eTrsNhHv5EH
X8yRXMLn619hyIM6kA2NeGICYTSLl6A4itI+0xl02a0fXx/eMMU6lm2cQYPT5aAXBPEkj5UsnvvS
3levAeXL3wHBi6kcoGODNS7tHiwpVWQ7W5h6k120cE6ph66NAS9ueyAYbCboE/nsKXM3eTdMltGi
2QenpLtkE7r7p+HAVl7Jqtm1UXJ0YFo/eKzimfJiMjb3yULiws9ers+nySzaqpySImELwPdxkhMv
6sC5Ec0DdACorDY8xpCBfC1yQRlcdqkLu3S3JeRk+hOIhN/ZS3dsqhdbVjvdXgteJkDV7kL/Ezel
SRnZDz05QBavifZZSYtbf6B2MSpYKZiF+wxsQ3myZ7C6Kagf7VvNdKRaMnZBWvqYYzmVK4li+YFz
56za/sOuT9DRaoFFajUVoAAhLZhQy+IWBMjHEL60b3gtdCkadRvwlLK4GprzZLuHggU3IIHcWIxN
WwwdqUYydMGjRQDRVYhLKAlOJXMiz+jZ/l3N1jdwGj+WCIqCWkd0sIbobG/SjWevn/DGEqoj2ThP
hz5fQ2R2+5M30RKNBfnXoWY/HJaA03/a0md9G08F8ODf6W8ilt81M77RJZ+a6gkHFatJwOLxeVq+
OuST1dfphj+bPkmLegvNJFlfStx8uEN1WDpsBWTWC1C4Q+5Huu6qYbApyGRY9JiWALygp2O4et5A
xgU8krJ+mttMxB2fvlPK94FUQQf2t/Wwqk5QfAINDSj/XkrfjwtS7epedHSgmzUBqoMABd1h6Dyh
sfaQ9OLmetwYVg0d1da1tMHOfADbNnaZyuZg3XaP+4ZeE/Kr7SVFwTQLFkzyUC3NzWJ57gFUk1su
ZJhVXSm3meze7pYU7GQLlAlw3kqn6qXJgnMxlxu2MT1CW7K9OZgTJcFE/gcy4KuzwhVF1gOL1cpm
S9nOsADqkDVrbaCGEDkadTn/OKEH5RCgg0LOmbWxKTY9QItq1fjgxRaYhppNJZjcE4JyRz7/nDMS
/rw+06ZHaOGcNmALSV0wZTW9UMcFCggPbt8lIBbHbdD1R5j8VAti0VgTmuMxF1Y+e6cEl5tPoKTz
fuwbXYvdZFDuOFhwplz59YFW95XXzDvtr63dyTylUzdgbEim/3T95Qkkn2CU3ddO4egQNWHXdZNB
tjAGO/QUjbSoQejiqY0QMJhdR6ZNLoTgZIrcmTouRANycNSLAwqn/HTd8AbP0bncWuFCtzNDm3qI
BlbB8+MEfgercs/Xhze9vhbBLC8qLDOwPdYaUOBLriDDMO8RWvNDRwem2XYDZLaAT7ZgVDvUuTsc
IXQgb5oZmlzXP8Bkn/XDXuVQAfEQNLUw5NCG3qfB/NQm9LZCkfn68Cb7aIFbVNyfpbf6vZO2T2FX
0o99Mabv942uxSzEfMewLOCaizP+bApyCUpn34r4jzAuKbEjqsHB2ENy51Bm9hR5osmjfS+uhaw/
CZ+7DszigdwJi20xRCNbvl4f3LDL0kFosinBb9tgSp0szSMx97eo5n2YWXBZcPDx2PySjfQlr+s9
srJwUx2RRmRt+xnBRVJiT5cGAtSBP5yh8ni8/j0GH9JFccsRindOie8BPQeY9POenvxBDfs8VKdm
g4iF7ELIAIHHBKBxyJ4AnsyTffOs49HcErz6NV/vbLnLj23Bf3sh2ef8OjVbPjGIsE64S0hmdWeB
BTOZ640DgSEp6NRsEK8a/t+DhrA6kcR/CQb7XDnJvqOso4VtOYWcJDbeXCqIoxHhgh2s/c1kYu80
u7battwRygOFNBq+l0uYQcLU2ixT/EFUvXFacrTY9chcVYDO45zpTA9yHiGZTaJkoGcl2mccOqKw
DZ6T+XmAT61Bl1lqiayG4QDiHXDCehgV/Q1uaNxx0Iuwq3cIxHMvkbwaF+GaTFmEbacfeWUvjn3u
vsvGbh9AwdHxbZPdchYAtxJ3bu1FduH3t1CdkvvWch3iFoSgCwcFthcXQwJarvYy4fOv5wCDR+rw
trQtcFG2YGjs+M4JqDdZ1pzzSm1gnQ0pRid2s3zgLjMfdvE6+qBY+dlPxNYKaxp7/aRXKyx1RQEZ
NZSFnDkv7rEzhg5tUW+RPBmOEDqqLQWZUAoGaBTlguLSBTWQx+ENXP93nvlbfLgm42uLeM29ykOj
G6wDNYYj1A+K4xSiDgLENt+YX5ORtJQwUVBvOCMmQCT8Fy+gAZCNabHTL7V0MLoplCF6DJ4G/THr
nbugaDaSsMk0WjIQ2cA5eLhd1FAyh0U2g1xcVNISJLR2kqLeu8v9dYDbPCVtYnd4DDh7ORCkDSD4
Vj5CdAZdC9cfYbgx+RvnZv2vaXLZ5jbctK/kL0bGJ7f1G2jvQfGMsvE3t7131x9kMJkO1+Ghm7Vl
h+RME1W/zOlPP2dHIZm7c3xtS176AlWOBB9iDWXMW3aBWM8F/rWxuzJ4qg6zc92EVFzhHnZUxRg5
8/jYNtb3faZZn/kqVUhuJXMPMaW4Y1ChSqHkM6hz6gT71l0dU5c7XiUmhlcPW/sEkUeIMGVpCo6l
YAOHafIhLYrbBvDaucZNOCF1eZCMPXlzd/FVduyV9I5WGe7L1zpjW261fQ9RN2S92rlrEvKOleEW
sZ3pI7SQprarCJZ0KKlCym4M/Ytr0ZOi/M9aX4VbZG2GMNABd0vZLbSn+ASRtXcFq24HIFiC2t9q
ajKNH/ztSxAWCjrXxXU7UdPDlPvvs9B/nuZh5xFGR39NRErwcsBMapzfgwz7iCvE/66HgWEGdMyX
5xLRggAM18TlmbUZcDnWveU/QgP3Nht/XX+GIYx13JdluWDpGZFR/dpeMdvLiYDcdSNdmwbX4thx
k5orn7mxF+b1YbaD2Mfl4b7NLdVWYyttpyCp4TgySZ+9LHnw1fT5ulFMhtfiF3cBbuPJtcLHIUAY
skvnBerIw+yjRdObukg3MBsm39QW5KKogDEBqAcX5vbnsD7mVn+q5LKx3Ju+QgtgdBSkSkqQPNPG
wn1kmlYXEPcvt0kO5kgHl1hg9Oy2do5vP8zWSdL6tlUi6THVPXTpjh1n/qGmQ3fq57CN0AMLIcbB
a47X5+dtv7J11jTCaA1tJditKtqXruAPJNi6pjd9x/r7q6UHOo9jW0A9LHZw2w0R5uOMXpuoBJQC
gqk3wzZvqOkbtOU55NjJZyMuC4ZUPKCL+nFJtyCLpm9Y3e31N0wA3Bfg749ZW3xe+bcqId63pbpf
ahdFM7LhX6YvWH9/9ZjaVaW05LpXHckRYP67GYvQvgnWYpuRBkdXH3ujhILIquoli8g8bPX2meyj
hXeZJz4NHbz45N2QhVx4+8Xl9C7pf/u7tvEQP//bNFBdgzjwer6kTXVxQGcbKWjrbiS+t486tk57
RgOHQNUdoYZG+KPq2mNVf4LE49OSbGCN305Ltg4lQ8aGrrvvuLEI2Q9vXs4Wiq6Dv0VyZxpeW5GV
BV1ICW7pGB2cYWSjNQPZuzhAHGpja2p6gBbDZeAMDm9cKDpw/wUlvRNEsWNIfX277pwG++tMaINS
LG06G3k1JAUEgZN4WDUP0el3EwxsXwTojGhpqNTEoF8AGBQ6N+v+qR7YvrjVkWI9tKg5xCHx/hRA
7GWYn7qp37gxM+QEHRhGIU7nBA5MX9X5OcwIeCydzQqeIW51aJgbDEXdZ2teK1r57PRKvWeDFTza
aGk+ByDZPySya3etzX8Ep15nN6IKC9BoWCmvnEPKIfoNTCNET+PrTrQ6+7+3Z7bOcgbp4gFSpjP2
XWnevFD0SUNkrk4uZSqS46ym5JB4Mnmyh25zp2qAVtg6YqwLCegqXerGAEdDWTwqnfpQ19CC+OTy
X3MOgtHiOzY3kbDVxgbQECo6iAxo0KUIHIlDYg+J7rR6DMbsvl2KJ+T2jUAJ3zakDiVbvFBOrYN5
qrz2RvLu1unS79DqjYMh+1lXOEdQKP4cix6+eH3qDD6uk5+p1qIhnfBRA/MfQUd8lzfTxrph8HCd
/MwrE5vKAUh21ReKQiMXfcl926NvLk2885gP1hHmbH/s+xBtAUcFhHssAWKwUN5vMIxPRx/yRzut
pC3hCwNMvkqBeZ2SIG4d/piM+8RYbB1oJidOardFJV+0yr5lQwIde7faKiObpldbu3vCih6Cz27c
gcMAcmmgWkkhTpmmG5FvGl/blqcg1oe4a+eCwWMMotYfI0X8ZiPgDIPr4DKazguOzgCw0LJ1Hxpo
wEdoOdvXXI1LvL+3NU0wg1pogGlqBRoHhboaLvlBBXXdHQ3JQudB6yyWZ1mHEnXpyh8OeF0jWgSX
uilu8jrdV4mydXgZRZG6Cktsu+eOHUfAriADnckNnzfkIh1A5mVcBilFn0vThedwAadjsHQgtkfn
EKILetYyuxUkFT9cl291n5lmfP391S686jpVtXbrQgk3O3lA0brTVpwZ9lFMC2GhLILLZ5SVGSjQ
ZWp94lkFzeV52Ujdple3/371oiohxG6j+utkICIOZGMdBlrvu3yw/4GJTXRSow/JJubzA4NAis+2
uOFNnqqFsNXiJr0oLKBE2/7Yh/ze66ojEVnUQs1qw5cMz9DxYlU7FgUfAfWpcpyg3SyEDFf1qSjs
B6LoVj+qYYZ1CrSZszacAh/OQ/snVQ3nofbOvEq2TlqGGdaxY3VZ+DO3IB+MAK4f3ZoPsUR32kbC
MI2+mu6V61s2FNKhpI3RbYgG00w9Nq18uZ6MTGOvFns19lJPuQA/PUQ/q3m6LRNHRIntbu3uDeu8
zm7WeqmTO1C9gOb0T7C+nGhyDzLwI05w6c66uO1p0dtOEGdpW+Dgg1J99wcPtzJT2p2um8fkOFro
4vxctUtTurGFF76Zvdn/7GezvCdsCj/ue4S2DoeCVIVEwS2GILkELX3z4I/2LcTd9x1VdEozwaCL
WiftGmDQ9AYYc9jsxP7TF/3G7l7HiiUiqEtUJFGnUvW9Ap2ZTatTBXtFJFSfK+Gckio8+QWLytr9
ntP6oztBBiwlZ1/lZwbZZlnRfc3Vtg4t67GfKawBO+TEUVOUZCU9OTgdHwPFx32R+A+6THUcMuCF
Gw9DmMU5a3OAeXbiihFlf8di0U6FDAOMXlfdMaTuWYLZfGqaOHH7513O9g/CrE+bGX/QgL5Y/Z99
R8mTlwzC8dfHN6QTXQm0aYYiZIhBdIDRu3R2Podiq93SNLQW55BOnUJvvXm1kuTdOrQfbHEkmYbW
ojzkYU37FstDP4XHQOQP3BX7Tjo6rgxHT0a8McAlULPcdBA4b0bxBcwZs/zCRTts+KUhz7raQt10
1dAubY9blHm+q5OHYbqE6EBOhywe50+7plaHmXHehQw07ziApj775nkD/0pLNm91pBjmQAeVzU1C
CZlyoIqpc1cNtIyyutx4dcN+VUeUETpWoqjSNWyHp3AurEOXoFVaCCdauuAyjeVv6IA2Z0Dp6uN1
axlmRIeZ1VXrOcCtuGB3H92vpcVpdZhE085RWNr+fZhXfRq1RdW9u/48w0KlI8/6KlF5qziucQL+
VIbSjbq0+aAAJ7o+vuEeR0efSeZA1DTDSo4Gd/ph6tORHqXwwUEdSnAqxO04eSSq5dI1h6KuyT75
P4DE/s6JFJs1r8uIE7McGIvJGX6C3fngVdYzjBlf/zaT62mZpZmrsMvAsRJ7rJbRAM+GMmmwj0Pe
1tFvNEMLPQSukBJt9rmRfXGwrGSr49b06trmwRkkBG144sStVHlUM7z1aNVbPJ+mSdfSCnAVJAMp
F0KeOvcg7H6ywvpCSpySRobmBaeNgVHZggQZPFjHqoELf0rCfv2UWV5SV0DXaz5kiXWza5J1sNo0
1W5NVsXTvgRnadG40wvKwXwDoGDIMDpejYVeEIq8C8B2xbE69etE1NnSeoD1lVCk91lO2igLidUf
QY3D3k1DFciNK1yDE+hoNto1U1IGuN8C64UHuSmXhPeJVXf7WiVsHXO2hF1P/aT0Y0dU9ofB88TT
FBTTviZrWxcTxaGYFyTDxPssPXQ8WKJOWMHG8dJkG21pt0Vvj5wjtjEL+XFOnVvBU7VzcC36GCNh
GcwY3Arz9kRJ9b1f5q0bHIPKhm1r0YczH5GKYHSJtSrplwNfliccPJ5pRZ/9DmXtjP8mSXvbluVz
jyZ+J0PtTRCQqcieRh6uAyQk8oqU/Bxq8fV6GBlSgo5MQ/tmK1LABeJmkKc/nceyv+RJS09jNXdY
4tTFQs/iRlgZZk8HqXUj2EwyXnoxOtlnQOaDb2tH2fUvMY29rtyvTr5TY81lQUP0GDUJ5O849Gyy
o+UKa8NS6679jbORziXVFSItKIGlKJffVJI8pMw+diJ4smrrZd8n6Itjh5a4WSE/T1OSHcjUZuDa
qrfuWE0fsBrulYEYrcJm6pAxB5Ifg9x6Zy3q/SSK/ijtKt85C9raC7oI7toEZ55cvXcc+2wnxcZR
xEGqNUyBFvw8DBbKFe7miRtMxSELXFFGBJ2WANpReldIELb0I5VHkvL6MgM2CuYjd77kUytO9tDO
N9CtCm5LMi8fM9cvbvhCOzDU+Ms7NHqnx4z7dsyZYh8b0X2d6SLPXddnT8s89Xd8dNB/nil11zsB
eyrtsHkucpBd5jywIhey9k9elwLuFLp0vvWLoHzwlKi+uLLKz1aQ8qdmUFg/+sw+9EE1nVGnax5I
Ui63QCuLI5vy7llOBe6l6xxSDiie3i1qAT8XLvXz8X7AW4PpCN0sQVlNh4YV9WerW+pHDnWGqOhC
nNKVj7a6iGMDnB4CbkP4tKDpl7pZuyodVhVQ5UQTcuT6oGGFEmTyPcmG5q7woPzq+x15Kt2MgCW0
Vzdj0kPUnYXy1su7Isps+Z9FgSUd5uJnUqO0OOYTOU4doTHQTMVZ5JZ3EKT9yciyfFnAxBUL0clD
mC7y4nhyiUJrIeExbUV5sNrxqbdEdSFhbd3nljWfZA+pnJYU2TvLDrs4BFDmaI/o85WOn+N0610g
dPE02dDuQbdZfmjUmEcTb25Dr7bOc8CWE0Xp6Zs7iuHstKyJVCnyQ18D1StX5V+6MPo0Ac2AG3R6
l6NV+2jPjX/Eze07OyfvvckFG6fiP1Jf/JBF3txPXqEOdq2Wsx/OdcymgN94XjAf2zmxy2isegjZ
DjhhJtSrIbfpJzdtaymUdYvuaHcqj4Op4ZGnZlEf20WWpzKf/7PmJXxnVzicgidpwY1GaENx2xH3
IIEqnioQGiI+K+8i/dY+UI/i9XFDFfXdDBRjiIYgxyrJMU0DebbZII5u0yxR4aHH2xEdSu5Dmh6n
Jf+0uFDE/NZmqnmq60kc/4+jK1mSFFeCX4SZQIDEFci9srL27YL1Mi2xSAiEEPD1z/Nde6x7qkAo
Itw93KWnz2GyTtCzNRwRekjhLmi3HMy2uSUfo2m4bE5XK4CWPs1lPwtYZbauJLbu9mbtR6Q3o3vf
m5nTnWZ1i62quZ94LoMaUxBkF+0HOqFNPGxJOvFLG2gpntq1HX1Je4LHxtc6jXLm22k7N0xnc8l5
vU7v7dZNCzYTaZ3ZclOEkAeThDXePwTYByJRSct2mLoKzxi2+kVrWETLzrda7btwAkEhRD384VYM
+eIoTDwjP6hPQADNsu/wYb+JcGr8fo67Zty1q9fq7Ntt+8Ez5Fe9Oa7gRLZGIkeYY3S1soubyzyG
JMzniA9PK+2qTwOnmBs+LzfmsUSqSG5X2EMkwjfvSL7asjImjiGvFnh+uJusGr9DnzWfCF3UR92M
IS3m0I0834zzsPfwUXRqO4l48hlB5es+i0NHjqIyES6lrG9A78DqKkEkaBjPfDeLyssnrGiNLBfj
yGmxLoFXWHOV9M7WROPB0EjHRRWlNtutwLBuCAfxT+B7Q5srly4SgdvMmsca7WV7cL3vxkIk1Rzm
AWQUCrbqiKQpMzrQ9nVpsqYt28b37d7FTphrF5uM7uvKthjWNtOFJfI5xveomSK1T7ck9OWIL8me
MBgJnqul5/ajGbt12wuvk+wx7rOq/0w2y+odBAKdhYoDxsRN3o4I/zsvPFz1Cbv20U9fJdy/xSmN
8KyhsDXVW6fSsb1K2Vr8+rS1vs9h027/VoBI/JtotoE9CBpADdplM3/HomvFrkNW1aKI+wHxpKZL
vL7R1tQRJls6i0cLEB7ZzRtYrYubfPrQ8LmtHJKpaD9fU224+UQ2nJ1y+I+sW5c3WBvPgnxKnV4+
V0a4PmUrkgvxBQ5+WwzUXmE/PUy1n9TTzF2i9862WyWPLfbezHFCGQiestD3qc+jGq+vLTfWGzD+
06Bp/zP4GTRczkaksuMmatd1LGER14VvXSVpVIoak+wu2FTY3jPaSAKLPcoojmMnWFlXffw5sGh4
TGXUwgsP7MWfaLWUHvEzJONzI+KJ7Gwlxq2Ih6BBgVkcVub81JnrxHiYlWtYd6K0cBfvcgvtI0DL
kJAb7F5wKUk2GJ+PVrux5HVKZdlN8AQ7ULvAZwfaCL3krQuV3YXhPOmcRL2Bufrc4R9bVNUz+Fda
nDmIID0792Yb6+toPP3yY7omeNFJZPMVd0Z1VMLI8HD3Mm7Kxsll/NPU1rijabZN53ONH+chlXNP
fi09MWOhq0gG4IsBPT/hW23r04j9hOlZI1PLFuO0tkmJFRjO8iBJ3Zds05E8ThqZzAceR9mHbQjh
+IAXGuTtsiSvclhnemx8xBAZ4lZyWRlCJMuFMj+CDdUrugmSSVbEQcTWImHRJE5b1zn6sk2TWnKh
XG3y3lXOn1KxTdGRopHDo+npaq+VWTSWmDfR9wckujuZi9R0LG8DOGVehi5bw50wvQpfiJkWqLNE
Y5M94hh7UXTBwrunNdam3Zm0bdgpWRhq+DCsHnKCZhDmZGD0V71VWUbcjrQ0di/MYDcnx1Wewfmn
d0P3lm1pR4oFeB+HY9wy9wo14M42AltzHnd1zBU+IQlyKqkkwialC02SO0RtdDcvEn5v7ebJPNMw
WX73CcpLCfd1l5TEjdtLnMQsQDnNTPvtsgmsOwHgQ8taS3+t5CTjIuPT0gHOjOhaUOINMqVmLEXu
F51l65DLtoLdR5YF/+IK9h8wnElw6PJxxXfxBIcn0uOMMRXYRwpXY/UMg0lnjwOx2VedkjD6bHgA
T5SiHejof7iD/SJiI6AsrS5825Sqd4iaGd21aUyi9nNjwZRluLKj49gigg1ejDL0z/qeu3mjSdPT
ohVCLHAkW4dm32I1lK0liklofHmHC+B5OPgako51qMahRI4sa4rOW5/8RZUbqj1rxkCc0YRnKq9g
uBBCVNSr5juJ+/HqK41s7ipViv/uMj+aQ4oVhv4Fsie57atlGqLjxtNqzFPNyfi8hiNWDKnHRvAO
qB22EvlCiSuSwFiOPXlsQLx4MbAQ04qFx5mRcaXKUXAN6Sh38XBvEtFM1Iav/ymQ/9uFKgZdByUj
nEkS2dTxmdZzaFwxLuM64dMnuE1uC9a/04es7cRzqqIuKQ3WBl2+wcNfAYVNvSkdH2l9DZqMuSKI
8BeuhCFB4LglE9Yq48mE9Wva+/B9rNEgHVqE64WHzNBBPSoNK9dcjbEQBVJ1QouUgznxsLSziiFV
PFxdcKDjMiGqkjbRmvPGV2kxQSoFvS3h2QZl6d3s74pWx87fqjPWPmDRYahOTTRQ+cV6nlIoxapJ
lS5GKiEcZoKlO+D2N4HI9TZyg2UFh7hQzBST/s/E08qLzK1AyPqtDUzuwikk57WSBGVoXof+JxYo
NfvOIZoR/3vb+dJWnnflMIgI2SFb4IcmJ9kS22NURU20R+5LTfIKZ4e9r5kEQ5EGuq++aI06eAKw
tTZIl/br9stvWPEpBNJt0mLGVzk98JTFNGebqO1+dnEwn9EpoK1zrUn1qUK+37CPKhp0x1CadSw8
qJDsDV3GJn7H1Da4m5NwwvnXysgBRmCey6JTvmVoaujcrAfmbFCfZj9H8pr4sLq7PKG9fa7rSayH
Cs22P0ajSc0NrnAtfeD3JcYjxhChjxkbCYxZE+Xav4Z1PfmMJj7W7w2WYLPrph1ItgLrw2r+iUfT
NcetBmEKG/yAroe+Rfbsn6mhndrXU+/6l1nBAG1foxmmRbCmo70Mi9ENrgNhKZpXZlOkzEtEqPt9
JliQQO6IGM6rJSiNRUjXtjnMHK77J8VSNVzwNbfL6ypbR4qKgGLBsdDgmlkyqKQIMzu6cuRwnt3X
tGogUc4w8O2zcIWTqTfWk7uzXyNPvQtZlou5HslOMEj3btU2brHIu6RFo2r8vNgvl3BT5egSVP2y
2TnLXnq2uWxnFhGHGCXHJS7GPrbvaRtx93cbeB1CRDRU6MN079yRJjV3JWwkrD0HqVi3p0Svsy1E
bxf3qgS80S49HCZdEc56eSBWTuM+ZdnwJLZeBzmfSeY/+6iW6XHaEgOPdyPp9B9CXFyI2AGUjGvW
AuksIsv4s6yTSR8XCX1tWS0y+RuvWRVNRdiNEdBOaKfi9hpkrg9OQeiMLHCn9rJUcSI0RIVTk14p
RFsZuvva+l2Gy3F+cgl+51OCpfF4n8AMtvtdbR63Y0m5jtec6k0EBa0CUpcwFtMUA0c7cZPboV+W
D4NocXeqahUle+xKNuoADGBNLihxLvyExRWMSf+aidGagr71Am1vyBvo1vstUOpnC2yW7RUylvrC
tnfrlpgCu8920Ubgdf/pZJTEENBjVWy5RNnYRkcPUbRtfrVuHjuH3bc5wvY2HMlJWo6zXj3G3c21
BUnhEldAZCT6HavnKHrouCVxlqMR0mYtLP5lvhPjPG8qR8KZoQSvo1vjL3RqYkDbNrS1/KuwShOU
PjN22c/I+BJHrSN7mptWpjlfUTm+k2wZs+9MjpF9cbLW7EX3DEO0IhPmq8yEc8lIQw4MTUdXWJ0k
fYHZnB/xFthtdEM1Q+0WbU+ZUr0/Yf4i4SVG9lN1zYJpeOFo4WVhmEKAb2hXimX7mc7DLbA0hKfz
vLldFEHPW8SwSEGYXT/41zTULtqlVmdd2dtpzlmkKbvKSnZVGTM1afzxELFrqOsgzUUXtZ/40Lo2
nzqpn9YE1XuXLGMHs+ZB24dVMmh3TBrI33DaxpcYA26Dv28KDqGAJ+L8vUaB/UKdR9XrcAHfmBuh
4oN+xpPc9zDqmtZm7PcpXURbpmwIZJF5BaEwqs46PoaOzvYwI59qyJX2LFK5Iz5V8KBmYqSvwwyz
qDxoRymKaaF3n3i9VTNCIOJ4JHPRCRT8ItBV+NzwykC1k0T/6simIneRBxYVJUP0NMaGLTu3gOnM
zYzUWFgVDm2C318nI+SSHUYOOVrUBCTWYp6KBvjp7tK4pjXaT8BNzwqej0iiEKwYozgo0fzKBxmQ
6Ja06ZwjJSP+DOppbBC1Gg+YJlcfoy64utnV+LxFThAjAVwk6ZIbjZtUFYnVcCUIlJnQHJiVY2pP
HDnjYtjeXWySYsNE0ZWrD9ojhulO7AdMIQ8o+PaQyWr5b7LTL6Bm9TGe+2Y3MGJ2nEzv2ZDcJttV
+waWcGddI42r6ZoQTS9yVPJK1COeY7qynEhYvpfoh9mN6mkDPAZVhz5hOB3hSy5pam/bHIGiC3gL
k3vZ0qYwvgL6sAxfmAeeFk346X4C38S2rK/h1r3KdJ0wasfyKZWAwtrIKvG94NidgQM5Xtixq0se
1/aF1ol6B1esoh2QTxgjuywJfpNxVoWT7WNFMHurjpFDaM1WqAG7x0E+TCIs1myNTjB6EV3OgBy8
LGvY9zmBFUDZNyH7BeMaX2IbKnnBqxkfg75asJPb01enZ/kXfKPJR430sxRSxHwFGPUaOl1TJJfx
b8Q1krxVs4J2LZLIm0VNDuU84IZQDQxRpeMlEuEwaGWyf+xohbFmcR9iUabM2rgq2hGe6+d+WqfP
use+ZVkjBKMq7jNm4beWlcsUA84fgHtlSIJJnd9VonsNUDCOs2oRdoIMB1h99VhGX+Z/lFcD0NT5
LHnyvPTgt7QkmJZ6+6Z0fyGdupB0+xJ0QMJshBT6xtbnFGjTFkT/LcINBQ7mYWTidcqWF8LkbayW
c5xgWmoquLiHc//aDN0VTd57XK03oeV3NUE8QdEM1P9vOx0GkM5Pr25Jft3/ctD0vFh19oJ2pnvG
hXdmCaaALfJfXQL/UhS8vkzXEdZu3Xjw8PMteuSBDBajXjA1JVXqvpco0zNwofVSc8JOSxNn8J9J
km/KFcDcMZmWMqjMoe3DC0wUP6gUrzVynnOug4+GZKfeJn97bkIoCea+tNm2FojHtrmeQ0QZgCBf
JvFQ006A4kJDyXt/bCd8acaxh3rdrpgPn9HqAEqpZBFLesp8VaZdgPYFOS+0qndTGP5la/2B8fBP
vdQINLEuj4y8Ag/9qnhw3kK8Xuwl/pt6UKmSHgNKirTufoAjXgDCfpCQXoIVrJG2b1KAy0XhgyV/
/QzoCDUxPVYt+WekKeC6XxXjGDwRu8oCEPqjINlxsdsrZoYrcImvKs1+u3r6oUS9Nwl5B/wBt2/+
OdXAb4OJHtvkLl5qnvrZvGV2mQuadmDxKzYi1CHE7kesdpoDeFhkXdRdf/BT8APLZZpnjQn3aRyJ
4xLMeUzrS6zAfjUjuihkWcJj4+63mt7TzIN9NcYq3xry3kcr/FcGLHGZUw9faCy8p08bn3Z9G+9R
AN76Lrs4JXeqB1GaNcEJcC0KS3NUsjoYhxQUAAcOl25Q5T0fC2i9aL7Efbhf4BSk/WZxe4zfSuKJ
dOlwbrw8VnZ4TTZ1TADwosJkab6svS0ss+ctEfvV9bs5nH4Z2BYT5nF9IG4CcUhk8Uk+I+Ym7uLX
EP01bpGrQPyVAb5VOfMJvP+H0V7u6ER+1fG9BNHwKPTwgSEpzYfV7Xv8WwQMTcgZbFC3gzKuvD93
2EZeNNiawMe5MP4NIXaXBbrpBuxAsyG8iCOLyXN2sFXdHBPZvY62fUPS7VhAtq/zqOt+hQgadCnU
6alJD0swPLKoxoboWp1rET5b6745p5/Q1pw1r99pBmrlHnMWLOwQo+GXvnoQQ93mkqtLK1QpmDr0
Xuy9rP/ApGqX0nAHIPSSZROqJhxZipSaIqn0UVXLC5IieAG4rJQ9LyODKS/B/Ozr8Kcmw5BrlWII
gLIq79F95XDoaQD0+L4kxr6HumlxXXeyHLfkC0XgJaHzHqiqygW0aadl3W5CJH+B3xzgsn+SC3/M
Vvcva8Lvsa7PS20f42W5sX7bciYxwii9H5E/wcn8OicafyaPgV8eG0EeHOv/LlaWMHIoBYoUMML5
s40FLMnVHtTzDfF4r0GqD3WnP8yWnptmK7sMQZQjQ6ipD/JGohAnY/pB+ukYpNkDfCHe7uG8DVKT
sVN5CZF7RyhchYhO/w1hc6yD4Bh14ghA9KEP5JuK3DlbmzKN+teNpvsOtC9Iu91i2TPCbP+wbMKX
B9q7B8WeL4Q+haiN+SrlXnQzLxCi/K/PttNgtudOzlGBuvbSOvUYiOGRrOOR3T3d3dZC3h+cohFD
LS6zlzRe9gBlrnXKm9zH5LsN/RPGyq9qFq/xVu0wqh3rRn31w1ayoEazi8qwmPgNuMoVfdSUN838
34jzzn1Q1PHyukjzqVdx7kS/d6w9dQ3bCW7OEZrNNppOnpPTkNGri3B7yCirgLOqfRTVZRL1h61F
0FDgnyDC/mhaC1CePEShgSxeY1bvEa+MIoRAVhciEc5Mzz6oaoAigEkhu40Litv3/tagWj7BMn2H
Ee06KOCRTeK+JrI8j4L+8qY1+bp4AFzkTJCEtdTdIQRGr5IW0pXuBVYAXz0uyCWbTnMwlvFY4fvX
T2zCQWV6fWFyviQtNgzIJhvcvvzYLdUFG1EloPCjFux1FezAbPUzOH8LIjXndhwegmG+irE7kzi8
ZUv2iIWmx20df91PrNVREY2z3OmtOwQTUJYhOvOJvutmAswShKeub14hEbquXnZ5oiPE9oYEaWbg
/IYwOulMf9CFfk888HlLkifZS5Tf+iNj4gO9/2OGqrQstGyi+bGKxNsA1asGrJIYu+PzfGzRiN33
uHhZoxFB7JC+JWL6W/PpB2/kFY0OjE6nPYKb/voeCIVX880Qd6xo9+xVdthcfNzgOgbfz2Lt9QPy
Wf4sAy8WFsP7Bh9G1seXaBW28A4ieGRyvyW+IqXg5DZP7Jei4jTKqt1BaXfEktRRVvy7T/HqeRDn
DKDTrgfBiDkPb0uPv9dIft//7qqwVT+vl4jF/+AmjbxDPEpEDDytUXhUjXrqmT7CzeTFAhqR0/Yx
9MHVmbvNA1EnxBnm8Mak+TrWpkwI9D9ufYtY8x/izOCBmD4wAdQsis0Hy9ILHMnTPAuQBicQGrHM
wTXJ5vcgXd8t0//grvQ48OA7zsDvoECorvmdaH0c+fLYjuYituGcRuM+0eJl7vr/VupfrFS/Zb+8
MQXfm6T+/P9BV7U5bFV6nsP0cZrZrfU4bGEsnnwapQeYFssiUtsH+GngD704DIC+SoDhKH54q9hs
vVhE2OK8HjLbPg6ROCVJVeUDiX6w5rD3pErzTWfXdJzHvAcYl2QA6lspStn2n7gArkES/faaXaYg
/K1td7rfYG5pfrIqS3KgMjfi+IfScB6owEWneG4ZwjftxB/oluS664vEyRcp0WJn9zvetS3+R9NO
pllpUKlTFh5q5JeyMMrJ2vY5jvVHJpc1h5joOK3zOwxicApbRM+3XQSUEpQ/oIF86JFG0Q6gQZpg
fK4XzE0egTmYzl5ge3pZhyEtVGp2eBgE12L2E9gGN0cXPoYoLJMjrAS9/RRodm7E6nKIvgRaEMxa
8Gq+SLTEU5r+aafkIWiS6aQwVmJN+wzWcWfHnuRbHHHoeMLsysftDTzxPxfry/1xaZscSN3+CnyU
IedtuNjJ8/0SVr88wmCL0JNfDqBHm2sXq085CPXb9du7ADSClzGgMWRoYoNfQE7pL7TjiBiHyTue
NkZq0IJtXe/nPrTnnlfq0BqoNIG6ntWMtxZm7K0N5HqkPkx5Uc9W/w5qg8D72eN5TFkC6tX0ez3F
MtdW/YgkYUUQmIcUMUsrnknFowz+eIofVrp93y+gVK3/DSxAxTDN96TWM22Ap08mfdUyfR8RkV1E
C5oLcAAZ6mn2NUFTMBuAUA3euqT6ujbLNda4sVAvagOOn8mw2y1tfKK+bu/DqMobMhRYOQj2a8L8
nw3KN17MQUb+g4deuqep1oAf4b4bz7rK2YqvD9aYAXa1A3ZEd4/jAMlxDoIz2gEND26NnN2P574q
wD6ATaw7AC8mhbQybjC95pFz65dgrClnzfh+igCuhUmmrqQH3LytfRjmkAGuZZBBxCGgz0E6o+Gv
xrU77O9ieWpwdf8wL7rJ8hEfYjnDrPl9WVZGy1XVaZnA2nTLu6zGqB1wxbPcb414bH3fY6IhzSHW
a/Bp697vJ/TIJ9oxCAoAZWEEipnYtzD1h0MMH3bZhh2tZt0QjNXR5oeDqX1Dv40YpCFOejBlEsQO
FLux8jDeGYgvanjNJEWykBHSijge+vegWd0GsmPhOq/FxF+g3YCXP1IhdIk03u2Mn8tAL6JWWgzj
kj6s1UDBRffUQ7UBe4ikGGIR/cDBuTF5t6TVT4cT94CZyl4qxZOThYc0+I10+xBpOJ87C0YoaxpQ
D9F0XclInuXciujaeC1gt4h8F5GbxI7fsomFfmjUYIOdmiZxrkFi7xKBhmEeZlwgsa4eQ1mPLlcz
N/t7jDD/0nahacmgcqnLDvu1/DFuZ7VrGho/oS+iXdFVa3pq8Z5vcRaPO29JNMAyq3cv7Urp2bkh
fYMNS3NdQAlfq0SjT/BZcE6GVu5x8ttyyAg/UMTf5KzBF9FEWD+hbZKCLFdsF3kZnQEQy6LO1rkQ
Kcc/MLXtfhigJsnv/Pse8PG6RyxP8N3PUfo9WaKfky5szgBqxnVfRWOPcWeZbw1z/DCIZHK52QDr
rh0Vn5sLGMvDymWHaTLmqGzsgGZAJ+TVwgFlNtNpoqrx5QCACbYdDIClwlAFN6o319m1UMAL5cM2
rwlCp5Zun60YXTe6pHmMLz5PXcOLoMV3iiXP9lxH3BQp9CpH3qclUMUG8MJwJKPbJYM/+VgXy0IA
5CBgFq3U0Jdtm4AWUdEHhoWhwA8l8paHl9oFx5hlO7qw5zjbQhwL/omImXdG2k/VOzRoQKpHkFrw
BXlCc/kIv6U27ywy5agDsMM5XJLMgD8a2Z/QsL9rbOcCcK8qfDe9BK3/sCoLC82Dpliglwk4uYKW
OhiVPbi0bgpZLzfnZ3jgNcs/yrarSsY6JwM54P0+BiEx17GqHxrcoUtbXW2PbmIN2gI5QVHpMsf2
kVlPqabfXRPBzVMcJkP2a0ofIvg4g8B5TGP9uw7606LifdXrmx6hchIdew7k8pBOY5LDl7w5VnFX
8BagA9vCg6eC5rLrxj0iACCJicCgub5lmBYMBr27kitMHJoJq3dQvLQlyHt0l0Opqe5z1qI0aEE/
+mr77/5bz54czOh/E7h4GYeqjHNaZtzjDCFWa9KHzbpjYMOdj9aDDOMz/LRxV04KnAZkc9sANktt
/zpC3hrc0GVH4A2wDQp8CEF5Wv74gA/5at1HiyODvcj+aYJArVfDVFjYlCwpqKPwHmbiBAq0RwD6
hIt01aLPIxFc5zl5TNdlz4Lo0LUIdgo5rkh2M9OK5id5g7b5h8j0Z6XIB+wZAaICkHGg+/vPngXL
QQ8pXntNT11EHwOGKWGVAIOWvjEFnGgfKA6ZhZ6JJ83V4GkfAs70HuYVZ2yJAmxV9mXOttsm5IOF
trZqMDH3cZjmPmr5Fa/5rYYdxwh3vdwhbB5RIea4zRWi+KbsyeNvJl32uonkTVD6yDh5qXTzMMip
jGvwitCqQYKwHID5PQV46lToPAiwym75JYDuZiLyV6SCJ1lXSPRbzvffaGbw5FLZVxu7mx3CbxoF
e0eyd+jsAB1LyG66uUxliEmYFJ1rm5IBbYmr8QBn+1wvyydQLgGuGVpCEx/Q5N7uTzSazBNP26Op
hse4bv/Cyx8Cp60MR/s8pRvJHWQDMB//C4vdcszqT/Abh76pjySG0Gx2Yq9Jc27lUmB+PrrqeYnF
Z3/XPpCA/GEhf4l9XJJxzHVtPu6vCmyYK6HJKWNuylD9oXXwGAl9CaPoKWYVwYQU/onBUdz/gwau
umQAWzmIgMAcobIEJ2TQcLEtR3F4gPy6nKrlCAoMxZkNa1FBsaMIagS1hal+8CM+K9g2hcFHwOTJ
EWgnFgDISHOjv6G8KammhcANQAIccz0/338OnY5XyGZ2hnc3TEpPA8G5g71UmyFD0iZgEED2/17h
9zDxpoxA68Kjq2icuwjoEdosKIS1rwHjFdomux0WDTfgiCxnHHdwI/M+nNwNxbwYZwz3GYBVQG9o
0IND1v9GTjT+faCYuWpoMWb60dTqH12il7BzRZwtpWz0r3vUYLBqXLvAOOV8GqLqTz+BFl6Gs45+
pqB5ikd3bAk5ttuvmPkTcu7xHLENCaXwmHwFiElhU7gnIT9WKSY2PpjXjKsjzMyQD5aChEi64v4U
7uej9ku5SaqgDw1/Rr0djL8bnVWoV736O7vuPRjUzVX3FM6wP2Jk/e//vwK82PYUiYgpcZj2xHn0
7aFe+TcurwtWln5z4TA4BA4HrWtcPjVdznn7FyIbc0nCpTlsTXpcYvcFsZZ7qG2w/g0iKeYzUBk1
5GaqIXGpYtrhq7Nq79JwPZOlcl9K44l2Na6YMIOgAmw5qI4ZnOCoAnRoYH/jqdkuaH6yG5kH9cEX
kZ64Wev/Kkgiy8TO4VM04xohLJjwmc/Sg1hye+g3MtzQa/YUU6KBYUPuGaapREhmuHwSgTmpFe3N
ddOKfhCcZ+vB0DQDbIJWjPu5zNpqg1UCwUOJ0IrG6ZheN7CnV6j9tr22nJ7sKHVhFsrz0FoQ8qCu
Dj7S/yPvzJIrN9IsvZUyPTdUcADuANpK+XDnidPlzBcYGWRgnmfsoJfS66iN9YdIdWeIpQh167XN
0kwpkcTFBeAO9/+c8/3kL4JAYjOKrEPJpu95FKpaimnq9mPrRWvXCeu9EwZlz3aofZWI3Ttdr8Jp
l6eefw687i5DjFy1fmy3C2lqVOzmVkOIxt06qDECj4l1aMxc7aMpfsyF4RGjnfKHgKoqbeN4H0fe
o1MV93pOcjHr4o1BG8nFaInrIGrjhZNE5aJ0+3iJmm9hJ8jFAva3vkBz9xd2WCp2cmm2S/jEE70+
r5o+0NdNY5Zbd5jMpWHi0fWl8VHS3X1hdhQ+mMjlPptMjcdviK/dbNIprIK58tshvWgy5y4yxamV
uD8dIPRUBDa9UYmFyRkuhig/1qb20cipp5aYarsh13JesnF225V1sGk7Ft5YZWv1plj9rZykuVFm
1TxXbeQusQzOflDE4aSuv1JJfvH07LJt0rmU1LlLfbQebVt/cYsOmUW1VLCLotoC8mDXZZRPPX1w
MBQ7dzyf9nFIm/BghfJ6GPudyFKuQo8To986dreXmv7g2H67yDBUHmuLyrVdt9kSX8mxjuStr9Jk
N7YsXXNXFUxaXbJCjgRgX/Krelq+J3pt8+Kamm2ZSe/s2/IJ9a5d9XUyy3mauU/jfNoGTEELpaZX
U3TUefE79DxfmBLZJofHtOcdlxnEtQflH4aKnoRFK3h7ThR3SmrTy2nQs6WRDHxpNm/+aE2LbjBz
ch+jfm+p5IrNM31odf8VXG6ybFFk1hW9XRdYv1DR4/qmHoZo0/gD5rY6d4mpOuyzxuZc2DLhBT6m
C9u2TtNo3CKdlQu4PS++QWZ8Jpmy15GbUJoHLQifcfjeGKl6C5qswN0ulhJcBbUj9pzTOFHDp23q
mJVvYWB8qez2NksaDYmNLQlDRq0st4Bl1jtPgVlexuGYLBvL5QZk+LPGrBcnmA7aUqf9NL04KC7b
yG2qTNulQ8llbjU5VrxuMG3FJ9tjPR7E3ZNgQ2bPTz3q+GXnddcsXO8i5F7cjfVTShAdt8J0Ddn8
0q38Z7DCMfZJ50nMkaSJtYMRjQeRTxdYbLtFGFd3mDdjil1zg1YdKdrP/IDU7WA/4ULJDtFIGSJ1
FPXI5JCM4VHPus0YlHuCG+e4nG6klhE77SsLO1amTrUrPkDGVQuvNl3YS1ifEwqEK3teLzWmR9Vz
2FXBaKwHCxEt8FzuW0tpFhwot7XQhxRLiR1OzqJP0sJY9NU0nKlEB0/CGYOLwo8veybJ3Iz9heO2
DZvXfMn8eYyN4DJHGibHpCRGcf9CTs2jnUz7OkEELtLkizSjbeZyJaOYaUT1+pM1jh12cQd9zZ4e
PX9oV7lly43O/nIxw+B7JzIXlG73hiDDYWkHZZkO1b9iZzRYm4bxVFfRrrCckxHE20nH3zvV/imR
/jkT6k105TZxWth89lDxcNlM4toDM/pF5jhbl9VN7ab7utZIulo3Qd0PG1qadTw1FA26Cndh6SW7
xkbg81uco3Xgrgzfvib3c88lfTFCJvyimFZpWtx4ZbsuJI4fV+CV6E0u1qxItt1h0JSNcaj11jNt
2PfGhylD5hpweDGFGe0iD+XZd2ydPaxJTiPMKCF1wwd+njd6fF5OiI9p4IfMv6y/a4qbjkEdIoso
W/hqeLdVfRgJDESZOELxvcXKvYH+uYyVv51hwc3k7trEfFOejv2zZznbJyxK++d8yB/dPL90Wp31
gZ48xMX04jZIFmga9cKGM1MMzbUcEh4vEmd5prMMtpe066Qqd65Ke1eiW2bja8eLnRmHF4h1imgW
YMGRccebtNTxlJ/SGt87dzoLN0P60cTWZWPTtYrD5xRZ+ol7M2zCgmVqywpkdE8s4Xz6d0N9WuLY
Xc2/PYMtpIpouu0tQ3DXoIQtTL78I4k6ai+lv6Q16SrpqL12mMyZbCq32vgqOvlpv9FazDljvwro
aN+10U7QxU0nUGMa4ka3qEQ6d/546cURkzynaWjDcT55hsrK06p1PT7RfjsxBqReHudOnhMaPkxG
RvkHMDbXZjKzzQQYOJEPsdXvaViHtcB/r6tHvrLD6l/E2aafe0XBguqb+s0fklWVOpdt7PCsV0vO
Qs+8pTMzQsLq4IETsKTFrnq8GVq2+8EL/8+wWLuLGoUDrcW0WbxcKlolu3m8tqPwwqSWLpL4DXGa
KpAYbmMWYe0Sy6VzleGvuCtqpQy2RWjwSIzPTSvPLXmIiCtTNdTfkYSE8hadCHYEVJjnaOqH1BIi
GhtvYfKV6tLT3Is57qk9uQS1G3TkmqrK0JiYRytUyjRDT502VbYRWXwppxFXLovfKfVIXicvg56+
y9Y46bwlOSBe13XFszqHvmv5lOoPU+XxnquWXhFs+j49Ul5ezKOAgMaZN/lW1Whdgd4sqtYtmD3S
RSObpTP1N52vb+JBw0RSU40vdjwbupXucFuucombGPUxyaKrOo4uOkuddT6IssyQiC2674mw2Mq1
9Wsj03Z+1G2jONlMNgouLdw0M762jOhsDz01SSLLvPF5T02r3Gkp5uHf23haUqwiTVtlVnutrOQR
r/heVtWJC4Fhem4qzYqqJB1gj/Rm4u1Rr2J967SEOMcnARZkkWLG0NmwUU/CMa7GIzd8VNnZT/p1
37urSRTXMtm2bv0yP0SaCNcx9WLfpEZbPYVzD6DAWAxt9zHzPvQMINukI+01d9zGCIeLp5/0WKxs
2IWDXd3QR25m3hbptwCgT7nFRRKmuMbUXt+E9YNuOtddXV2qLiP2YJ10ZRx7zMH4ovNvQ09Yzpsr
mrv5CUgGsEtq6Mh0FC8FU5AB735GViWGds5qhtx4bmJva4PesJiYyWbvmgJcfVeOr1bUXcWy3SXj
Y+KyAOmBs/OghawWESqy8SJluKUd70nhNkBogh2wR6Vh9c+nK4sVhlE1q5hvzyZmmVBeHPJ6bZXB
YgJZJgxr44QNlv8cq/24H4p0l4OHLCVZvGIZsJtMvYusv5wwwgRzlI1t4Pwgkco7x2a456CHXkuv
4ti+9+txx6pjoTfeoibWiGnnkCv92A3Wla20YWk59d1c/QNwzq2PDHkdB95K69pFPNa7tGWJQPth
QEmUo16bbjqlnC4Ffpa03r62+4UVTOusno1T4503b60bXdx9G3AzwbOS8ZPNkE+tG32gJb2fbhwm
KbqtfXs1OZRhNUSTDqt4ip3IxThOkpjJqw2Hr5iCKDphkItd1uz+kuXyrqSUN5ab+Y+iJsYc6x7z
0VzHg3HBVyhYd3Hj2mrc9tynWVrCynEtGoac++65HbuDGlt7v58XG2FEJVRQAqEnxwgoQo7dBn7O
kiTak9cXm9JID40Wb+cJXQ9eSt8iNPA+3ydmxov5ntC7dGlTGldDyF7YXPHkztPHfItlPuzC6VVQ
WZ8/11bsSOY/sehCMEhvXQfDxuWdMpSbeUbhCmcYzWIi0zntz7I0PoVlsy5G2rplDwHTbA8vb562
wzS8jJrgnq9r1zqKMCTWylgOYXjlt2LDHJGm9UInQil5QeDGQwiVT47r4e9K2bfkWGH6Ze24e9+1
l25pbyb65BiDs4kqe4XpiR2ZucIGtOfbtPjClvPrMpqie9nbhAxSpgBA0QuVmxcJ5XF2U7vBVrfz
/FoAnGyj8r2cxLGysVMhRXpnHZ82c0jEg8UcSrFiW41kMuuHOPOu4ohOwu2wmi98jg7kpvl6PoHY
KlY88kYrlsyMkn9M1ZPKprNZhPsIRZX/Ot9uXr64OVfzyKlwJs7z2ASjaAx6SjHmgtzMkd/EwU65
Jl9Czr7IbeNssUlsoo6CVnaauHITD3mQfMEBiLyQLFgjJPmBLP2GU2iTakUJkS0jbumR/IXJUtG9
ph8bbo+SW6auXIycyyLzDn3hDqy9IcqmyIYLMicmBd+KAlCWvIZJ/0rbgnundr8y9xEe06x4GU3N
VQTXdEniix6WisFseYCcWoX4JDyHaqDc5l0UgFCpqdnNz09sv7aG92To6q5sSH7MFxDlZpV4nb7L
ENKS+YBBwBaXbdZdNfNYcRHfWOZ0aSSUVyZ2cdJKmuVUjgyy2X03z8Dzz2mnea932Ufl9dkXPdGv
7XxA4bFeiDCwT6huOzFHv7pz3o9XIEquc8v4ojpxUFrNU2HStkXL2mPS9uRqhvf5MUG//RrL6RW6
Ktc2cN66TL/pMovanaS2bee3ACLzjZgy+taY7JgiV7uZn0aE3Bu8/qcuzZ7jaHoOrYqVQXEFpnxN
UWHDRdz7Wr+WqYszWDyr0rgkpnGq3OhWl/GFrZo7DenbQhfBQKbdxXlHfrgIb4TnjseCNngb8p+H
piif/Mh86GPjxbfMs0xYCITS3eoGKM/UEsHKsHqmHLe88bryOu2ty0nVJ5ulAfsJoMilwYd03zi+
kd2s45T8kJPWrPCTkW2rkb5nrfeCme7EdiVakGCwAY7J2TGKWhsnbIzmcd/kaliYSXE1qG472fVV
QWGAjj7GDeY8DGjuB5UP+rNQ0IZJki4roikL8kmvQg/rRZWP1HWK5hIzlrnwrfyFqf3OgNu/5nY8
1fZYojEYT7Vh3rOAv1ZSnnsnf/PzEdBMkm3SyV7zldc6RVlD2XdRYF6p3NnUTrjuHJa3vfFS6pIZ
htmMNyi13CJ5rzApY/6pzZUwaI/VN5SBoOpPQ/K10zFqlLXnHsGozCeYkIFShHGzsJnIhSLVyNrp
14JNw9BEa80u61MyZK8FFyOum3NO/Kvpcf7h07yeR7CtkG36rlwmpfnYs2IoYrY180Q0T8CIdgsv
ZeT0ss+XpqV9MYs5doXsGJfJa4GhoOqbl1AO+TJM65dBhm9UdjLe3BIBol3VtfySZZhSGoeUUWWJ
ba28e2IhDyj/m9xC2daZVeWQPeV9CQuj1hZizA955d4wxZNaqplvNffcTNEFi7MHVXivvu8QedGm
g+N0GJHlLbWV45AkTzWuoCzJdmZjH2FKcOqcikfdXB/Dg6M/t+hWwUMcuBtPj+/zBD8XVtFoCTiE
8F6yD/WJWNTEAqMwgrMwmaSgYd3S6gvneIP/wIqY2KYuXpMFemoaA60wuh2T6cMJu42KpnGnBV2/
IS+FWQd3YbmYnKKkNRtv+Chgq6vVjrdvoGUzvlqb7L5/pfRc305kojdNTWDJE/T0lZ0fLrExpwj8
7RlyXHxNIQNXNBEsCANZv3Op8OzIxoZnOwmxgpUfRJv5OoCcHvnji1Iq/92s7PRQY39Axp6mzVBi
RVOFfqUAJJ9ib8Q4Ppr4xnzZLYw+axeJwybXjURM7plYo8jjcKtH6mMwm00ny7eycM4iHPZlJM9e
0MptRFF3jYk9DRdGxOzrKwXmc0gU4G8YcU7p6Ju08bWllF34lRyliznYyy7+m1It6V/PQtJzjXzp
F9svxdRTK1LVwi+105QGNwSDt0MS74sSLTC9NKzq4++RNT6RXWQ5NXUhQ+AdYeocUGfYphhu/xfQ
ix+RNT6RXRK9SRV3nKND7J4hKjovT7Njsd7r8dvPv8EPAGSf+w35IX2Gughv6IRhUCjkdkNdFozn
mQszM2F+/jE/oKjoMyfmO0gImU4T8WyA5D2IJfrIhZ4mfwHw+NGhPwFabGJE5F/nb0DlhvCyb0A3
qe3V3zvx+d58d+KNVed2noDNTXBcLByYnmL0/h625nOzoXzSQfRExMu1pr6rDecqx/3495hD+icq
SzqhTpVtaq0dGuBu4yFoFqoRf8ViEjMa5U+oNZ+7DU2Y9KKwY9DFaYUa5FZGwQqzs2ElBKMsszWp
k+xRs1Kjw8VqsN/tm6knG6l6YNOgjlPSigUOhb95mz4hXMrOCvN6hH6BhQBjXlGQ5MTg8Bdk5hmU
82ff9tMwF2Y+Bp4d0wy2rNKG6pc33oa9MZwMDIvR5udP2g9Gu/5ptDdtGVFFA1yZOrcZuw+KqUQD
9DtTe/j5B/w55kZ87kk0jhFlu2CCMGfNGs4z+xfqAH7xpgfv82hPKDv8/JPmh+y/Xi+qDvz37wZN
mbHpoeUnnEnfeyv69FlUzl8RE/+cLIXn7I/HbjMb+nDAsdnE9fl5onKsMEHDmSBqUqxqFMeff4k/
v+nC/TTyQwAlMsJ+sQ607MUiDirLYl/53V+0TfnRNZo/9rtrZLr6aNLniu6TxAShPYJb6dq/hzMT
7vyh3x0cEks9xGT21t8WdvM1Cnr5V53wfnTmn1hM4yQEyeM5BWJrb1hbm5XwE2v386v+o4N/GsjY
9YbUlDQCqen/sYI6Wz3WRab+FuRYfG5E1I2tLdphfqMWIrgUUIiBlRZ/MUv86NQ/DeCgMNse9YwH
xuuPcyMD9qY3P78qP3joP7cgaodJ90IFSV/QcDywKtQ7taLQ0BMULCWJfSI+P/+kP18PCOfT0HWa
vCw0iO5rXtDpRVSFOQJ+h7GUPeMCBYI4JWrd9c8/7M+nPNInf3xMWykUbQECuG1wAum9Ip77Uttb
ugiX807u5x/yg9vyuT8RPgzdVXoh14lpl0sbC35LP6q/N0k4n0Zx5xNSmuiEC/PQfdBAhGX+dBG4
cv/3zn3+Tt+N43QICQnadFPMw36phd2VRdLi54f+wfT2uTVRp4AX2A5n7ohwo+OKI7931qL6by34
QAX98cyrIo+UnNthQx4dlkCF/H2Q5Mbq5yf/o3v66YXsjIJGlh6dtCPK2Ou5ECTKSW1+fvAfDYFP
41hKVxHwg4Se9G1eUBj3pHeodCwsC7PI8OcTVYvxSyox+P/8Pv/+Zfjv/kd+/c93Y/2P/+Dfv+QF
bn8/aD796z/u8pT//cf8N//nd/74F//YfuSXr+lH/fmX/vA3HPf3z129Nq9/+Jc1faEaWo1/VOP5
o8Zk8u34nOH8m/+3P/y3j29HuRuLj99++ZK3WTMfzQ/z7Jfff7R//+2XeQL59+8P//vP5vP/7Zft
f/7PvPLDj89/8fFaN7/9YqlfbVMB0JEGdT+sYjxE/ce3n+i/6roteKwMqbsoiMwoGVDcgD8yf5WO
dPEoGUoKU83tcOq8/fYj8asupbBc3XZM5QpL/PK/z+wPt+Zft+rfspboRpg19W+/uN9aBvxreUNP
Jlxerm1YINgt3f0vyF7IHooWDk21Nqwu9XZGGHpPwlMtFc/UQeMbBTvzIPObU92LEsnGq9Ey43GD
rIT8aIh0Q0hNIitJE6UgVWetqACzVqo9RWgge3SnahtKz18ZKjM2TZy0O1LEJLxGss4GRIoFOXdj
KwJzQvUfQ2vFjB3d1ISxlqUNQz/2rGan135NAifO907qTaScquwgcdkid402kLuGSqNfDFutHrVz
V1jj15Qy7UKYVcpJR/m6F5bcjPSyPtK/0l5ZGmCyoaCcFsUWrQit3n0v2xzzo+lYJIZUnC71BiE6
CVt2ZGkloWlnj7AzWsrJ4YAHDr6DctIQ3TtVlEepDONXE8kKB0q2KSJb7LUwFISxg/oWIgt2k7ht
2MuYziYfs7cpxEXdZu5IwwVMldQd+kXS6d2qLuGUOYanuFiBWOe2HRM7UTh23da9Nr22W9Fhz99G
dmQCGgjRjRVIWZPevotJZfpRlpgL6yKvr0RnYHU1B8rfs1g7OV690exRv8k7gqfFxIUASvklraJo
I0EKXJPucha+niWrUBuLle1BhjKERRspP3uhenrpDEALi9oD4+AHKK/NYCz8xjfe8MdQ45M1WrBF
lSfjzq70xMo2iFrWrkx4Z5Fl6JGl5k+YJghY0nSMpRsEHEuvipWvY97Gnd9soQGkO9Fl5kK3Zhpg
45vPVV7I5wyn+JIm29Ydiyr3wumt8RS7cdgQ/Rz0i7RWo1qIvOq3kWbLh1bmVnEwvV6QfO6GYx5P
grqqcJ6k7ZJH9oV9cHvHeh6izCdo1+lbSiH580DzHSpt+C7sRU79ihhVM+KpnuWOavCe2rGihjVq
AYJHR0Bn3blJtKkZbC95VWMniUN5VRltvCI425OhE10qSE7n1qHHQb+xqdYfzN7wL/Mils1CxK5z
oQ9aivGpNY4wvvRzn5bBhZ40hAC9rrgesdVtgCL5XyezQ+oJac5wGedxcqdj1bozUgftPOrzZ6z/
hA4ITB1J7kxb1xuhd2aO71/q+TTQc5DlHbAvA2aY2+T7ehIWrmYTm7uFz+UqpsXlXprleOFYTX8q
QQIdlBq9W1yL9baJRIb+14e3nam0rZiqEd6MpNPCyoXGeuGmpbqKG90elkkSVKdM7/p6Qd6l/wC3
aV/0kKmPvpaU10XnZJSTTSNcVFHTPtlenNxoKkgeseFF4NWDkFzh6A/7nBob1ZAS2RBYSPiV0Ppw
o/WTdu00ksyBkswTXRVA+UjajyINAAkA3bnRJ3q+k3Er2mSnkWA4tDbEtUVfR9oFuWP/i9DS6N7p
+mbjdHUEhMJIRYi7vBuRY7jKlDmTggxGLGX7UtiBf+OqoN+OpO3xfoMVmNH2eIIGh8hAalRTuKI2
GVz3Ua6u4yRBZ/eUeWMntbaps8i+iaIg/dDREGyKrA2f6HVj/xSBvdo2PMlPiWLrDMnCEeXB8vv6
XbNU86XrQ6KlAW7UGDAVcdSSjlorFRPdwS2h0jWkeKh/FQIHEn0FWECFesc73wq718JMUGftyale
Q9U609qo++IQkIAjVN0XLwagKrrJWOV7bA+U9VkrozwVdbp3qXyit1fdO51y5bXyEPn6DtvismSg
xMsgz1Od3oaet84n8K0roQKnR98zijW0So2teDSLcXp+oWINfz7dLy9hRVXw2GS5h4tU4H4fK8wq
jTF4C48repX6gb1zrS40CTik6X04yuCmxcR2M04Dy/jQs4ZTNhXZ3k7H0dnHfl4yNAogEaqR+JL8
hgTeKMp9Rid7d2FisCNEkGvqlo+ykBozVZgrYC/BA54/8dpKz9zkna7t3MIK8WuEQbVLO/qpqI5y
cZE7AhUW4v+e+5kfAkvIizF1akppib6NYyfUCB1YKcbDttGXkNiIBGUAidbgAH1cTDSZrpuZ+xia
ZM2WnuPCo2ooPl+UeYfpXY3i1JiVfp5SLFtdUYVX+ZCRk+LNBQiPtkJPNb3Owd3W6muBdLSv8ml8
NJBWjhGwj22pa3hSeXEUtKrKhjfoEN2t58aEnouEPH5el2gKNGuED5hoVnQgiG6/MIaqZ36SvAP3
YGD5uHwhcjmzZQteakxs4wD2UVyXPSZPrqBH1TasE9h0jWuPSN0q3NPqgYR4D7DxMZKR3EEAC06t
aL2dNeThrUgpBHmuaX1pNN9+bAl0Ii9FuQsjzYkuwjKxn1AY46PIvORZlJXzlCJYVjg94dqK0iw3
QRrU59J3ko/GkNOWMQHFymk6WpbBLgAU1dTZwTGaBoWpBEXTJvkuNJ1pG1puvib90ywh4npARX3h
LAvc0ESfU4zWGmSTRWbV8qxT9X+g/m1swhpCysKSJXxzx/Mu56URyittYatlBxZFLUdoqhAqY5q+
SJ6yjY4Qc0n60idYJ4R/pQ8yeghzxgxY/AIcaJf7WE+osm2ytNW+Yj7qrpvKAckZpQEOrkoXF70T
xjwCOuunyLK0+Y0zUgTWiszGkyxK/aKxdB+XFyo6piUXsNEEbC8ox0It64q05EK6WXoaDcc8WU01
mSvX8NNmH+u84LetAOi3YqDEsDYIO+2Z4ctsS2UFc2SLxextElWI/VgCLWvLPICd4nV0DEkSgbE5
Msx0VRKk8Jem4bYl3b8b3uKy9qgmaaXWhldqLpVhCmjVO+4u/4Xxy8u09klmEKqN0+PEtarXaTtx
ndCzxktN5v1jHwX+DIPSJ/pwVUqWa+YKHZhGFZibzJkNYsJp4vzSsAWN8BatI/qtZ/pEXBIPk9Xa
S5LIWk16QmJv0qQPwest874yRoCpYdjE5Y3g8DqRkLOiBJOpjTsqjMsv7QBvCxChh+1fzCLxlF/W
IAn7+rYqHiLnvvNv7Q7qI2tF+E+I7btiOIw2cLCzIH/f+i4urWQVo/5N3UUXqcuwuqmLWxzLO1dV
XwKjXfam6fLm27PxZb5YJByk12/HrtomLdoZ8S7G1H4sk0ezLe9T2R7tRkCULu7KghhYlWzHDOuX
PxHf+VI6W9KjC9FHUIMo5eV6/VRZ5Uq2zV0V99XWikZ3r6XW8Oy4K5a2iwRtTk+9W2K05lEVRZgv
GzP0To3R3ia4q6KqXCutaBciYpVvif7DwDy7grVo38dNWX40SbhJmLcdzxheeXjGdR+QoqGQSBK4
jg8zdfnkleG07QMSBWwxg25DEFgBkYrMYRUacc6CPbkLVZS8hVYLIiKUYtu0kL4n1OtFmngvjtcm
qyK03820vy54Ac4242bZN8WmlsOjY7bXTdqQzoAwe25jRRDWa9KJrN44biYkJbQSeZHktn/T6L5Y
Nf2klsFUx0sJ/2SddBOgqcK2NrVdPPhlPqPqOuYzTcZLO2whmoxWucwbrTv7tddcdwrNO9Z51dhO
wsITz79e4OgvsrJc55kJG8ka3wAr18tM1fgxe5dnQf+WnA7Key9RF0Nu4Sce3INrZufC6oFQ5URZ
MmIbC/J29EIaXvChilVMHl2LpsvO1fDxmGxq9HxYhNM4EtYN5aqteNvHofWmdSwbEjN4bArmgMrl
jR6GCSMCYCweqQw242Az05vt4+QzqmWu1ZuQKAUJhShYewNiJr5oMIFmh4QymGI19TGeS1dEqzYt
nloRw4BRZn5HNWWGsAwsqO1WsrOx3yZexIu4GEBjeJG+6oAVr4pMkiPqTUgWLqhZM6fRXTnQb63B
TkXL25akS1LsyzSuF1IHVUAzBflEal2SxSqBX3rxUH91tNa+kfBljprTmRfK8CTMJnNqVhrLrRNh
Q/c8+FU8p/cUUfLeeq1xPB/JhxKk7hJfLTVVpaeIiPU9fheBhSSALwaru1Vo6+C+PIUozZBhHcke
vVs3ZFeuTIxXx7wNcIR4jafu+xzR1a5StVNgL7lqBh6qFlviOnHpwLWs2tCdiwbRuTD4pr3pxfs0
d523tlTeRVFhBOmT2N84aZE8xhlIcl3/5us0SeL1CbBinv6I9abAxkDQEG+F3djtVeCWzmOXQxnS
ZG1ssiGt7L1pTdY95HP3rhaJfoR6WqdsMiKXkBfjewPkP68vyTn3T9VkNCM8eM0QLGmyaNz1jq+e
y8Fr1rKtrQCQYCiPbWDTWaOU8EDWhtOFEuk1q8K9J7oJfIuq85Xh9VO2sqY0WwMQ1bDW2dqLE4fF
e+bpyTagoxQrTKVP5IbAn5FbyLNbmPUpTEK7Z1tcCHmAtFnAmDTlYWwLj7BoPYcJ2hIi+OjmBCy6
msD24EyMcp8iATZPS5TbyW2tjduP8RKxD7CjPjlrNUL7af3A22R04Dg5tYnx39aRXcnHrEccKLta
G17LTHPBRCLYmY4b3ju5mLaemKjVlc30oRtBUcCoMdJjUoNHqaQO4D8P/OJYsWbHIkxfKoeN4lqG
c+p77BvMxYYTXxlpbD5HM+WZ7XTwFfZTxk6o5/lAAwKYp0fXthgm0NyZBtEgHucowPhFNKo6FeMU
EZHgJbuqjTQ55mE+XDVSaOuyh/oSxrV1mOzAWdBpoDwAbMTJYGWZeV9Ocniht7a6YvWBkMLa9+jX
EXmbOiGCAYx306f9tHGSgW7bTeGRa59dPGHtYKEva4v1Ywli9T7MR3XXxWwlV3HvA50Yh7z4Clag
uCqcur73Uih+dKAx/YhwJh69wKr1vSpL0uWlkWcQpyTNeQcwP69TM4YkJxJ/4lJAEiimKm4RTXyo
P36HW2GT2ZDz1lPbBnfgX8j9qyokkCYTU9PxfZXDTYrbFEuBAYex5wSXYW5Fqzjp7ovUoe2AAYlc
TizN83zfRKPBTkCwE5HzoTCfL4HQ4OJTOl4ItFYfG47OgNC14pJfrh80y09vyQs2xdE0A+orwhmu
zB7sZt7a02nebj2zpMDnH7VD//it0vf/ca1TUYX8ca3zP/9H2b42H231fbFz/pN/FjupqfwqXMOi
oChNC8zr3Kz6n9VOzRW/OoZ0DV3oluvo1vyj38ud4ldLGqbuugr8ic0fosb9Xu7U5K86VAmDIzmu
RYWSvjj/D/XOPwoFEnXGpm5q27ah69Q7P0v+XV55IKoxVnhD3J3MsY9I+qQsYTrIDN9dmN9Lrd+X
Vr912fpXZXX+LFc3TamzPFWmK+fy7ve6B/MO9B+LdgAGAb3j/yLtvHobR7qt/YsIsIrFdKtARVuy
Lccbwu3AnDN//fdozsWZ9vuiGwcfMBeDmemRxFC1a++1njUBq9jLNKnxujImLafqOIfoMd0hvB9B
wy9Inv9me38tKh9fkDVc3DQ9sHFBEvGZB8fY2Raai2nKNZq3KCJqpEGDhWB3ZB5U+3ehYzSr0JUJ
dZ8EEaZl+hfdyO7+zz/r94HCP78KPL7lOC79aYayPwYLkW+F3KvJXg2Dbm6jCdiQXplXWaXw8R/M
WvuF6C78yyTvP+6bo/OBjs4hyHSVkD8+lVMUE8I25761IvHmAgzqUBuSPCPLWf/5B/6Qg4BzoVHv
mLqpbJNH1bZ/TA8nOpBw9WFZDn5Se30kSRZIJhItOQEep8mNwbuNCqtu0z1HCDC9pq3L/VC4WNnj
yP7bc/Tjgpu2SUjPP6Fq0jJMy2QU8O/HCBt+1I1SI4LQoKMsB/hF4N6r1yqqiz2H7fQ0Ao/1/nwR
fnyoa1o2bUuLzc6QyhE/g/ymgeaZGY42MTeD9YX9pT0Wqqiw3U/JhFOLZmONPO4vd/nnpf+fj7VA
npuuwwLx8zbb7TQ4HOEl8KMc23LfMBezhHMIG1ltu8lsNrHZf/exLnZZCW/Q1aS2aVzmrlJvYMn8
ny+CLa3r0yAs5fDX71d+CqMsEQbEUNcAuNak8N6bxvkM/XrY+bO/CXF1/PkTf1e1mNffzwLFPEg6
LHr2z09sNdUPDn23VdJNw9l2A8ObuyZaBa6LUaTWfiGd7H91jYv0HmXm058//cdL9j+fzjCIIRVv
uOX+eMlS2xhTo42dld9lVztshZWBIZQv13XujH9Lufwvj5iD3YTFmF/qsiv8fnV1oBgxgAN7VfvV
fKqT0MD+wcKYN4tZFtkvyVL2l6f6vz1fDh/JK860TZfWj5HrlECEneEIrzTG81/KnMQ+M/N4r3Wq
/8jL2dn2dLAPnNLqXT3I9IDfsVlXdOUusxFYf5HMMWDiN/5ri7he8d++z493O43m60TC0lH8APUU
+bEo4gb0C8bEHvhBkUNOahq4ffIhymlgk/oyZBzE3RM+hXx6yruNSF7KUr/NnNyz8nAXg+MEuxa+
tJgkoahjnxkWA29PQhqV3czfCr5HVL6P6UNH1yyEPpGKd6VvG18sC71YN+jrCj/7sCJ/VQE+K9xg
ExkXymAPkBs8FWSVys6u0t5VEPSeiitAcGIf1emuVzhg5+aeNva64rtVKJB10RwQi39A6ZoX+G0x
VvrvRtTuOKj1xHdJDR5keDKK+XMcgWvAIAKVqMBqNYNfL4vZSdY+6Zh5MC3ilOwk/gERT9+ZgRt/
jjfxFG1a5Z94sTZxXOxFVux0KAaIezYYe2Pof7lGxTpm65mpxEhMU8RUr2Lk3obPHexTU1w6qORj
zRm9R91He2DGW2xSgzecAPyqOPH8LrMiOdZptoLFsy4Lee8HaB3j9NjrPolDKV6NND4UlLey1heS
53lRIXjPoaNqjCD7pLiGZ2wQ9K1103Y4zZTLOqgh0wl66/5bUH/k46MRfDUTdOQpuOsS44Rq+Fnj
P+CHveKopmWRZvBdu1foqGQqTAsg2yFOFu0vm7z4R8v6H0+mxebDWmQS2HJdqf4l2qCpUDB2AKYD
a35TSXebh9nn1MhrEBbkLoZ30Gs+Y6kf7NzEiRZuWl/BQ1QLnzyw9Op0oNdGQ92uItqgwOW5AUN/
D5nl4BehF/WXtnsuDGYKPP5A4vdtgL67/YjdA+C7eADJ7eqrIjz6WLYCDia9V+JarquDo24smnVW
/1ZPIDf0CqcvvmYVLY0oWSO4GsonvN2FDFZBCS++ZHoaJV7fuZ4+2N9QZuQsHwMOjTkpeYfIJw3Z
nhJAeE72NQ3iIxEhe5zTXXoz/GDAcNtN7qooXsM62HXaxDkYZleeL2PoS7HTnZKmwoyjjjVOP0I4
CCVzwaSI+sYoMdbMo3+cC1LAwm4Tq2LNS79P6chnPG9Ow4SNuLAFsPxPqmrshGXrcUrpRn8NwDhb
liEZWQEjlHHkUIkzI4v8c9TKu0pPvzScnWOsbf68DRj/6KN+3HxXsixLqLYG8oAfNz+2dafjcXO4
fkyJs0o0q0jQJbTKgaI1v6F9sotaMBSRRkO2fCGD4YNYqQffiB/rJNdQG/qnwtBMPEzkwQ4UhmXp
QzAgS2uoyA6Dk70KNYuxqrqEZHilOs22riGphntBQN6mM/qB113eS8DBjT5v9Vm/x1HGCkP6zKUM
LDyCLHDtjRjANdUrOn6raRTcGwFIpgUiDx/IOZQg4AT9DFtVO7vahwYWElO/etkfStHex9WXYZ9S
bDsx3nnWw5ydNUnPte0Z/j6Gp2a2d7P1rIjRbpPyIZqslyL79u1g17Bf+U7NUxxtJxM+h9BuADh6
QXL1FfLiZxPLCaR9kjZdl1lDzNqYMSyymlU6dSvevLOV49Scg30gzQlzrbVPunkJ0+U2hdJtG+0t
czQewOFGKsLefIbjc/QMHhsiQgC6GstIg9M6I0araO8j9qwpoD/KRO6D/xHfXQx3TETuFdggL9Su
ZkdX/BoANjYgz1jnHtyW8BpdqXuns9bzWA2rmFzVZQ5udMkJ/0GbkidrPmjxtnUTbenn83d4pVab
nwIobPbsYoZpsulYdPT/CPjqpoNw+D2tyZSSF4VhPdSmLY24s5lUb9RR3owRbTKnvfSbY+3vivFJ
hSeTa4lrKG9vwRkD8ohKZBPak/TXMbDxzLwdJEQY33ouGQ5jSMPjY4zty5w3S/rYC7MH0FRCU6WF
cm8ChItTc4vNfjMq/AC8943fbKOMDW5cZdaGRoYXqO6pri74sY7MmHH00af2wRrAaDFPs6vdTsAz
QgJnGsdk1gSZJyVSBpekn74nOdO8FJ+bT+FwFwJQsr9lCqor3CgVbiwk4iZ/Au/iKkiQtADZno12
pyJ1O0TVS250QIc10CS3VHgxdrksXczBN+PLdavzpbVHE8tdXdIiSlOm9Nj4mVmmjrtF+LzotRHY
HjTTicakH+yKmo5Ko+3F/MxxZuM3n1CIuWaLShs8Id7yyvQkGGlZyntE7XfdJG6gE67C0vXMjPtM
oFNnXUxReSOUOsYGJLfT5ZabwL3PymY1BqTS0IkkxXI9asUZeQrhZ/7RTABGZslyFPRmw2QXmta5
4YGYoZohlOjsV836RDzjMfRakyPTDMxDyIWlfbYKpbEknwmEgTmgFGi+iplAom7ZBZd6umlYa0zQ
oDV2nJ4wYOT2r5k90uu/NU3Nm3PKRIid0Is21968YwUPrtmscOWi059vGY0vjY4SAFQuDfIQ/41i
2hcArxrHz1kkzwGmpuvcQAzWil7fLYORhRMSBIB6BMbLuqvrLQyne9IruTVJtp4MTKlY4DfUxHvL
z140E0QCFqM41tY9jXICHFfjRJJFpXEKV+kaBATndVl+qbjZklHKTeoRIRGvcyVewlJzPKk6fKvW
F/RyAjWHZTzdmH2zNdtwbxrlIzF1qxLtFEFIPLgW2CLrxAv5lRLYZI3BBhYgbzSesCWalbehZGxC
t/uYc29jQf5aB9gAFowf4MfIzfEyRaE31vWGg+9TT9NRsKM4c3Zo5gqByKCpVUIzfZFW7l9O1Or3
Ut8ylMmJAtCcQytEd2kd/F5MGLPDNA9gB8ntTJwXE2MVkqycIGFW1HR1vosgcx+D0snoaA74bXlf
j6VKnTMFdLvqWU/eCs3MnntyOw9WFYn38sp8c2HkcyymT6/TJF/H5Zy9wn1tI7rOIaCOjkWWwaaS
wzo0SbO1kkRfG5VGrwewjFj2Yg63Od7BfTvpIxxetK806eUl1UvIBBYKXpV4aWoNzzPRUvg/0rg4
Y44qHnLN9OOtNXBW69Jo3NpaaHuFTOsvFlAycCrVBMFfzqPivxwXXIeDGf0kwxDkpv1+Hbu2Ghnb
0L3CXdyfAjmRnafG8FQZFjT4aq42PTQrlG5iXrSFY24Dx7C91GzHdRa4Qi6tFj9xknJN206p5Z/r
hn9O5z/LBlchZuRIZ5vWz7JhpHcT2X3MeTnQuwO0QOWxDiE5CWrkHLkPxMdGo2sUrXHfSXJKEdlE
mOL7rzDU6xuSJC3PNjV7F0RJxlIZSLQKstskA74leCodbO2snf9yCvsvZ273f7+1/dOyUtpTiyaT
cyhtcX/f9madQB5pAblMIGQXZaTiXQxHQy1c0ho4C9fR/83Mcj32O7owlCuptVBi/rSDhBWvQjo4
UFPjrgTKoaA/m0GxMgKl7+E+p3eIIdIXjUntRgLe+ouR4J947t9vnEMDFm2ohF1s0bz9/bmaAb6R
mRIxFbSKF6lsbwSw3+RXQlljIAztLmIAMZ2E5UnUVG1mQaBYudPZ4Dg5exmE+LxCFPDn5+naXvnf
b8WqIYS09WuDwFYG3eEfDQI3LVETINKhV+vOMAN05z5UYM4qJg6AHb71IPaXAvzm9v/8ucohplrY
ij6U9TP2nUQspQIUQ6s0kg6UcrN/sxV1cBcAepkbR+1LQAdLcpeHl/+vT/7Z/nKiSGnwv+3VzEhl
x/AjX4vZEnswz9XGammMcs4Ywg/DjpLnv3z09Wr+uNqmtBEco+akRy6va8+/DnwAlrTBAogBSxk+
ghWttfKSGlzooPVS29qb0t+SUbSTxXRKa2JOOGsBmD1PDdSxaqFP7WmsGq/jWCVKkmus5Maw/VUN
77z1xcYPiw2CRaPLvSTf+wz2rGw/s8KODfERiXGFuB8dwFtEpcGRmJ+bnqEgMX6ELxxcDe6MALsx
fsbRXaHRco0kmP5p58YWLl/3doL0mFGWzaI5CvLVSEA8DD2Mg7z2QuPbJHIFBsShLSCYdmoZmsLj
xBUX1U5WEL6Mq7PXbxfYjuvI3CSgm/TqaF1TmKJsn9TdkbywN3Kl6HWL50i6e9PE+qyXy7azH/58
J/5pfP3hTvzsvRodLecpyHjuK4PRaaaMcXtNXNrrtl59MrVzN+ao9SuzZoVv0rFZ05pMHv/8LX7f
av55+Wzk4HSeOQG6+j/DjX89DgmQ/TxGQIrGRQMg4sCu1EIpacJiQvnzR/2XH0yOvWnR8FVMSSz7
x6NnacZg9MImilg15JfmOeNOaoqWbI5eAjUbcOFxt41veljNuMcmbiMbttKp+cuKc90/f7vySmL/
NhRyfZrQQr/WMf/60VjgOxXQF10xVTFu4qltn5oUhVvvFNmNiPHS/+WX/8cSd33d6CzbNh5Am7/9
/QPTOZM+9bmkPB7kOm3LZMFXTHg3Ums3EqMLRT1W8ymMY7nxgw6cia4lJA5DWyledIJlgpvarsie
zeZ7aQoKXBhS6In+dmHoj/7HtTEo4ZjASWYjNMR/tE7h/1R2AbIHtWmKlsJAk7bQE+Qe63rs0ALg
+//kDOFsihGID6FUCKCVQjo4DwWWez0aUqhp6dxf9KiHaFMNdQHeqyCMI9P9CRRZ6TfPTS3jqywp
/XQ6ZCKLEDhliYj/iguvxwzpl4uqhgDQ2gDi1gbJJVep/xE1s7nhwCzvncqeHxFziwOZoVG+RJoC
nsQteLCiKRieSeeJ9kZnN8+0nQUUMgdMbiqG4kMjWS1cdJFS5NpUiLeWbVuzsrXDlVhoCvLRbTR5
D0RCMo4z2ZA/1VgC/+sDMaNphgU7xYN/2/il+KUaDZgwUMx3p3QUWeAmxKfSAAWECZOuUVW79xOx
8I+W7udriMNQqpUldn0Ujc9FBWAK5G5xaoQqN50fEoRnVM53NSHk930uwELPuc7E+AG5aSHDvoRl
lt/UrOJHst+LVZ4IUneEU961CCEVpIUQskXWwIVBM9DeYWDI1dbu8uQoiPwbvJlP1wlECp2HoBh1
0pV8AcFw1PXPKkWeSioi6Sej1FMvcEM40RIYVqfC7ldDoOlRdUm+K/PMviEHoToUGsf5Lh15Q0u7
mbzBCM0Vvz8ColE6RYh8WzZLNPjo6nd2WM3NspOqKZMbIrTFvNKTkPKDNojwx9fEmHvQv+Y0ttBX
iG+13pleBcaLDK4+mTXlLA3dDNAXZYgRVuEyE4X2GaIlhJsXE0e6AusTfLiiK99gNZOxFTXGMNGT
ssyvtpur97q3VLysQSfdFvUYPRn4vehWO2DF06RVPIdu724tnpsVPPrAa/VGHPy00HGGDYQDZgTU
z40hbwgTJJbMtJsdiolgHUoV7MmICVHR1cnFUrJ5F1e9VtloNZUdsFsTg/u2n4xg7XNY2fugIO7c
vrRhgdn1i99JcQhtNyLOSWugLM1mfGeAf6n76UOZsBp2ozD1NxNdB3D5Cs2p3Y8mtepgcDKPkNXw
SCf2aycb4QWEJRxGOyj2VqU5xqqi0F5plkZglEwlmDen2XZqJOB1coejkZImAqrUYjRdUomklERz
5GZvRlgXm6gFqdG47fTQkF4JcUlrSaUktrnaEZJdruZxbvE5TDA8Qii7ep11l3gshnM0cjnSJPKf
gLzJQ1wRH03YOV4B6dBQDetuvnSDW/4atQCJKcUhWBe0P3ay6mZjOkzdFSaplzoUnamhA2wjHdhW
g0ny9CSze0wMBufrUkC71WwFbkgYL/XUOMcqccpfTYKDCduKhk1Aj0r7MNe1uPQN/wGc+b64dIEj
NhlIrUeDWuRo19Lep7wc96jEm/s2okUJMTKdzgijxdacK/s2DF1gPKlyxgfFjT5mfZUcw2bO9rxV
PMDq2pbTrb59IAysOSHN9En4oA8chblGL+MfTA9k2gbpfR1qb30t01N//XSrJyq5s/sW2RhCdD9o
aNxEI9S9TFPPQxIHrwxZ+ptc0yfCZFqGMXLohv1cWdlr3dtXYRBQ6v7oh4Z10P0Kh4k7wDXP23Al
cPZ5aZGhaUwSQqMIYUwPg60JYk4DnxZ/oxcNPFfHL+6TxGWs4RKY8Upsh3EMdSc/hplmXlI/DnZA
8PLPmrZJQna5MR/hGGT3RZPFT34C+CbInTTBxxWiyLPLKv+VmoQq06ksbK+eGadWBLUd9UgHg2lE
dH/aMDB/9WqOLoM5seeMTXmD1KI51wqRbMw0hdmH3vdPpqFrO+SB8lAlFkDdawJtiioiN8nr8Mvz
aOeEm1VFd8fhzR2Wrl4zyeec82Tl5cl3IP5lgQn5qnPJPcocAwsVw2c2VuI+NZPqH2q5nPJFIo3o
fVCG/VbReSXalHks9MtYWd825uJNawREzKIfNDdzOdl0UkvAbbu09+d+EQw5JufamBVYEr19Mvjb
CdHzIPZlXM9PreBbxoigGJ/Qj8IkFU/+LeB89KBVbsYfk01Ire3683ikL98aENR7ESBmnq9hrr5J
3wKFoDdyVx7QB1dnZxzaUxWW81ODxNtdFI2gG5+L4dw5IagbST3F1SozDhaBIHQxVgz2gq4HBhtB
vNGJoV7NTlDtrpke7OeK+CD0spsEwhcNJzLb6BRBmyXkVywTNzePfRs5m6gR9p2DonyfVILgKOo4
4ld963OGyX1vOyyefV+ijdWJ8dZnmTyGVlE+JmOenEQyVuSDoA8fZDs+8xozwoshtXZGopZz70CS
6yy8M/msXsy6LO+lXhMEG/X57UDcAO+HIPJVpYF8cvg9S9laXJm6LtVb1/DASxv56CIso45O/0j7
MuUOrEeSnseGxpmZvlso0uCkMj3Mz0rX1gKurI5FybLue2KuG2YVg7vlJO85cX4IkeynrOYtO1Ly
dh3c0TxaKRM+M6PGKtrr3U1ZnAhCWubtvR17evkkk27Za0cjPunGLldHtznTdtXTi9TBBZxpSOrT
Z1I9jDhQohWsszzYI4aF3tSRDb5V6rU0IC9+VRA8aXQF08nvzirda/k9UNuFLY4kmK8Mk7wpntJA
HMX8lZgfxYybfxeHv6gU0bmPu454BBSyawFjG0IBFWjzHCiqh9NgtEs6SpsWpXccAk0bt3lGL5ot
fpW7dgNHrnduh8a403BTQOVehwSb6fa0DJmARvptErwlPvFpNUl4WbtECLhQ7WlOea19EtryZRDv
m6BHTi1XJAVAkVoTSMtCJZZSMmypay7ni0wfU4a36XU6rraDC/vP5AYg7E5Y2UkFwRq08Aftg3hQ
8PjiKySemY30S6IujEd2rclfB/JuCH/5yYWlu6d843/nrA0t9xCAP7kah/qhJ+NanCOLPI40YDbw
UoYEGyTdjdHWN2NuA/bGtQDodSjXXVfyG4iIxZk3JA+ZE61Ca15I7k2tZ88TrkgpUoTL6Hbr+tZs
0nsXPQOK2buYZu3sDycDnG6Cjw0g6Yh9BTMVRsKqO5aFTeztWxY1lyyrn2MHHrXKNwq66+w/gQIz
kHHWx4CY1THE41Dd5mRL6xR0NtkBun4rfVrvifGQut3GBTOYwhMd52JlkuyDaGkjdbnSisors19x
fQ6yJ0FtkDaRl3e/qETJPvjsEljVSABMCnicCzQYv1RynvRTSIaSfQ2vgvmn0noPwRXwFq31gfGR
sHY+hGs6BbcBGTFpxfaRN2R/JnCk20Vb5bdWHF5EFkBt5z0zouqM8W8Z59qtPh8yjrKzlnl5VFxN
xKvS1+BcmcONYgdKA2NN3vVHWJF4QCxFEMe7mitWpQ64fpYxlsLIPRNOv/ERSDeiYhzxYpd3xG9v
sD+Q8ETWTwGk3sjXsU4QblItVU2aYKcvjNFZWKZxaBnQlOW7yxnjmrCsj/aCk/Gy60+FDj8q6s98
Zbwuz1H8aeuf4zUEcQ65AJU3OCMD3vTcjzTOx2HDsHc9u+XJuM4nGnyEMjyBuoB3oalNNJY3Wd3S
D+05wRMaHiQLQ01wKzuSGa9VxSNNiDvyh0mxt1e6PkEm7beD9lBPA4RVnUz1gElosG7yC3USg49i
NRRbrW23xDSnyYgJMNwSfbMU9bwxhhYzgeKau/h4ae5ppJd8zeK2dYttcg0vBPT/ZNv7jJlEx42T
hxJCdIAcN3nJJo6+j8bgew1M5ZzV7zVqlYczc41WLV8oxrHsC46TgQjUO16a6WhruKVzeJaBvLQ2
UZWo9AOy4yGyX5mvBK+QRdvjmxhBC7Ja6ICyqyd3uJM8WmFMbLsREwt/V/WXrH0CG7FKTXftWvZi
8Jnqq/QYSrGtarnAVrCUPXEYqfIG6nsOFesGSvlCavSRM2R7rt4yZr46piwwiG6OPpo4JWAsfJFY
fJFVatnRqiAWosuwhXOioookU+o7A5Xv6IdafxbOHbxQyCGESQF4zD8d/C5kTZCsWdwMwYF8s4Vw
NgQKeVaNXype+xJctgBx1m9DnKTsXK58cbK1RuOwJuCdobQ32mdK1W2XvfTGWvh7f3xiTAyj8G6M
3qpilyc9j1q0yqp11L3koHfBSi6G+FS5h8TdBqwHnL8T8xDHzS0acyfGMOicYuuCF+BY6fd6ShYk
dqzwEOQPE5t8gBF7AGdLbhNhe8O14wZikxQ4ZAsaTgFCanGHIIwX7HUmPwSiqMNAjCB4jJz4RZx6
FXK+6a4h66+5jQifdASXEaQE12oFt1ibDkwWmL+Xy4yEZxt4KQ6ipRXaZNQ82OElSO9tcQ/us0i/
mhhhPIW+yeUhDZ7XeFgW7q1Nag1mBkvUh1BcBlwcWq5TwXwOxlcWyCXTLgItWUHai9BJBgweq/4b
74fN8L4u3IVegdZ3L8RjHBh3L2zjJa2ffNl5sXujGxp+2mrVE/mGhH7hhhIaJVmwgbErr3Bx9B5u
fTepcG3Z4YPq0JpE5lpqZDUGHzk5rsBQYGctxvSCxbiLYUpG0QPs0JHXdiyZ+Df5BkDBvh9cru8H
jkWiCKa1VuvIWADijp9hOXDKep8Jgp3Do5K3OiPaYfrI9G3gw72HzTiSMZMzKOz095lTV8kSUej2
0vbdpRnNa2U+pkRmucohKTLZGKijHBLSNedcMbgPhMBkLDc4CTaZ5aJtIUqgUOes2RsG5SuSRQZA
HfeaodXasb9GF1HHiz44qFFwQMndSAxXMWOrc76jWoO5/NiWL8r5GvxfxZAtOXPjUzfhHNwwHKlG
XHLiLcRgOei0Wq/30SAA10Z3fDGLZwPKpVVOK5MGLYaVDajiVckJIiLYwOf4MHx21vd11E6HU/rv
Y8bjYt9X8rv0X2jJLCebIXSW3XVgQG07OMl0Wttg8TWkBSQKLKmC92GEV+9XbbirpgPqaDtLgdio
09VS9PjvuKIsOZ7GNWNkyuoKunX8DiLT67VLmKGdpn5S2ickUz++z/q7hPyJTLMWlDNbR9ZrNWsr
XRBUU3+i9yW6eIO+YCWMrYb6lqFqPD627bxpOaBYzQzGxUINcyCulKAur0NTh4sHRvCHbr+p6Djj
kWtqhEVusE4EZRFfJ1x2IyBPuaZWIrPh1TY/HPxHnUvOIQuIZFkicBMjw306P2k4XhYdfhCrptIc
GwuFDKeWa20iiK2blkF1H19z5zAy3V1PWtU87SvrnGmxpyzNGwOCjYJL2pBn6Oi31dxzRrHxKRYr
JDKPRoJnj9RJWbzazVedVndpCrETxxvxobuZCgUOroVNplRIAYNjyHkJySbtq7T9VWLiyNSwjeN7
N8XRPU8eSWzPY0p+prPK5wezkxC42xWQO6ImIcf3rldkTPUsFFFyXrvMxFF17XPGXNl8c408UMNT
V504jXho+delvg5xI8FlDYv6ZSp3HZc+x9A5N+5SNmCedCIztOMYPowo5ck9H6aLUewDKoyCuG5M
QSbgp4BNh0HiAozgIYhIGY4AG8Aw6Gz3aLofpj+ursj+jjiQoaTpfKfN5tYsCM6Oz3WzUwGeexwz
qdSf3DG+7dvCI179tkqLsxjlsrbsRzKLFqJBoATmX+8aynhS6+vRE1hbgqwmetD30jDYZNfImqm9
4xDtBcyph6g9pEDDXIQfSVSBjyUJQlfmqtejJyvxP0T1DI/bZHH3248RDkP+aSNDHhxtpeC2cE3t
N4EyqxjeM9DwxUBck2JVnK2byW8JOhKHYjAp6CN/Q9SBRydgq1nWkfY6jjD2zNReVVGPJKKd97Sg
9hVpW25wzmuiyBLnaJgFGRTFLTjla+FNge1c0DduUiveOkLsobavUjXthkxHhzF5WlNsdXgbTc+/
xkXv9AukrQsTHXWK+bkmwCFlq2zqX1Xic3eTbWDc0Jlf9/ptfcWfJrzVgO11xLE2qynS4H3VIAeF
yuGKeUuW+8o0jylG7IBiF1dRukjcQ5rdB7TFCnefKnvdKbYw4vsQz4iuWgqSTuI8JNaIbYj4unkx
d69t+QlfOl+6BeRWNJfJ0kfx10pOK0FtLfWCvOaYV1GeNfHRtBsUE94ckz/YV14+Way5sMVgbRAz
ukSfulRs6BKLQmLYG8SZMDiudOLCY8ZJF1vitOzXkR1dzZ/rSbAjd92Jze82M0sMDoYXuvw5ae1a
1a84+5K7PjyrYD5Xjm8gShIkRoxPk/hCHuQuE5VDqS27G9upbmlZLm3rzUh5AzK2kN4hMTr47Iph
kxKK0DsWqwK3YewA1DxbKXTdYIjRv7IDRm3znjVlS+yI9jVzTHS5QX5tP/aZKekIgdc24UzTi3Oe
gyK8aPNnbT/FRPXk7SkS8WZoifz0gcnoj1L0ziLNCBrvlC/W1JHv+HvMk5OTZW9D9dniqPiONXRH
Wrhom1dNMVm3PohX3CNrSElYJaVkSnUCU9wN9t67EkMgbnL0dQbG9oN5PVaV7pnkI8Jv+Bl1C+8a
yfBhyqML/UvynAUgVZuGFKlQrVV4Qx0T8iZfzdwgsFnwzWj7NG3L1D04Z6FJUmmibzXxZpj2WaOO
GOdo11ijp9dttB5owFThfE4QFl2Np0XgLqYIf6Mo934fv1hl9KpaijZ00/DiccyaxWpiJxQDreQA
NIWLAK+Ktk1nfEYt6jhCZnm8ZlTa3Tqchxuz1NATzZ8RZZPZuvu8KZhQRuh93yx75CGyiJjRV3nt
36qxuqlRKwzDucmNu1irtpVxHFnw6sM4DjRROU9NyrMc8kkqkrGDX06XrWX1ia7raNn9UhaYvlF+
xaaz1Yf3EZkG5ubFzMLNpnIXUkfb2knl1ZUG8I7hY0G/clcF3Wfml9uJI5Ic60PsR2AcrC0RqgDt
naM7FjVVfFvu86Kj/ugJCgNXgeRpsHbpEHkULCSBujSH9B6KPfanlEadTUTppBGUYhP37ojAQ/9W
H4vQgOniDEfQKTvWGcz8/TpX08FhruBpgfUS6uSVt4zYFqMd0anJgao8W1n+CwqXeDAyN4PmRIBc
gmqdzmpVrZCLTdRY9cmwk+JTjK2xjEL3HWUq2UJTkX52Ppc5dhAvkz56VQy1n4WpseWG9V1jtbsJ
yyPSqrkdHmVuGR5KaF6zzFA0LlkNdGPqNjKINP54GOJJzh8TTvdfoMALUi8yszgSYWLcKhTdD3ng
u+cu0ZxXSUg14mB5RQFV5nvly6fOqjybkAQynT2/E7wlrk/p2k/aTiMLEI77NdgmvPb9mebfTirN
+elxTX5ab5wa24wPonQg77vVWUbjtAhiRc5bXjyEiuYQr0uF/ia6rQP/NXElL7fSGcMHddwuMmG/
9y7G9tDAeJqShK0ltGIaDJRrJhLUC7Oujoa0/x9J57HcqrKF4SeiihymAgkULVtO0oRy2uQcGnj6
83Hv7IQdZEl0r/VHuqP18pVooq3Qe269bDnGpVnuOD7LlxkhCzUYE2I28ZSZ9rFLBn2bwe98186K
LUX06Y7WO5UqPC1RDXNf2uMtjxztTURMJmo8dC65P47bpVy1ogHYBR6p1bw7JXk++wNq1R1E2Mm0
h5s2tY+yWH67ZTRdkj+CzIrOUVo9JZbprS17z7pIZjA22g2dRc48IybTojbT/ZzDszZArp+rJWUz
RavXOQsznm30Pliv2fic2qQeh8snY9HYKTnlktpACDwnGYXOuxRdzFFMLbvejKlPzscXklvOGTdn
K8JboZsfojIvRJJtp1Tft6l6V7Tc3hURd2lD9sSm1+x97oRvZtmtsfPkVJb530gcPNAhTEq7sP7L
5vz2/7jVWe29iUQFte2Oo5lwdClba6CjxK6vMuHt27mWEje117JLqed+mCaqdcWweFnf/ma9vb6V
7ejVafHbN/KbbYXtFqFn7dW8+0UaWYHdIDquHP2zKauTE/OLnSS3dnWUPONePuccRYkMFNNn0VG3
IBGkJNe8oUwF0i8TcJ+o3pvdprRH2Sgv5XZU98tMwhRFvsLt2TI9HPmAzCWNGqJcvzoZzO+GrP8g
YhOEoVBI9UJ8DqzFyQ9pNyMDS9U5qbYgzxQc6UpC62gJgFcVFJ3LzYZuif5HG5Zya8ik4pMTws6W
/k5USlYBsSr6u+GEOVAe0iNCGoTTuMTwJI+2bAh6soSu5t7ULva808yiA+Ayo3L2lNFkSyv09I8E
RQNQI86bmyVsvTwpdFcGulCcZ6WNx5rdN+KsKXNb2F9OzZbApOVEFhUJpQnw29njU61SVF2ZeVS6
w4CyhjSC2tcQd4xModryY7WUYDCysAF55GQgpU36Xj91lc2zS2xbcrQpKTco8VCV9DEahQ4rDvMV
TPa6Twuhk3bWWiyPoZZ7qxLSg/Q6ZjrBe2M9cHNkZn9sF6TGQ9slwZRxW5F0fNHb8sTGemlThEZw
H1+1qK9GJF2kqTpChvGiYvkbHpYElIQtp2+iT8zohlvlTReoo7BopZDpIysw9UhRTLR/JG1iWSUi
MEO3zeDQeKow9b1slYe6y69VhOQ/q2GXlqtiYCrie+ouWhX/q0i6+tAc+yftja8Ep45lE8hHRPdx
NudyN/XDYeqyC9ae4YumsvxKgBHyf9saVYZ32jRLtpSsnT4RPbXttufCLzddY5u+rBW9t7RjvHM6
ogabGQdQvhb45mCVSoyJZSmpcOrhp5JKuc0d7vN6Kn+qGQG/AhZTmtZCk5Pj7OxoeCrBHFGk9yhU
OCkuDQ76emPrS31LQQBAaKkbOXTEuy1Ni2c0+2en7U7HuLiTKNeW0868AUXQT9IMpjeETA+5YXKu
ghMhHBm2PK85HXqYRbR69ltbfVh940mataVM2rcQZNSyzfgS8yoH+duxRLzJwuLOZHNNbWsmrQgV
u9XYl16fiOP6S1vgnFWwL9r6RPneRa/GSz/Hex3dqWfJ9eiRh+yFIcRzFl4cwdern61bI9EXJpAQ
q/WDXj5GJiU1UH2HLbyG3H1JptwQg0SPFUa06Fb3ynvUhqQqLNHoVSHtUm3dkTSVE8XBb1oeWjp3
aOwTgEPMzR8lcaQxQWb73MjabViExtoKvNYCZ0/SOO6iquCNsItpp5r0LNugw7AtaCZJMr1TUAKE
bYKe60cN2Yxw1ax9IsN4edcKdfhttVpWYX6GLTv1vrK1cxgiDTNV2YtGKwh7okuW/E0wexTTchTq
szI8h2BZhBhQuzEBjGlbC9kboF/QWPZNphUWgLiMqMTBJGYtdG6UXBlEYgGxSGSTbAoIlJ0hdOMW
yxzPGQQ+Fw+KkqkyUb7DDFPkjbw8Tm4okvE7GQoiiYyYxFn6smkEfcvIXh4NQmQS5NoO2R8UlMKL
DDtzUrZdrG1HNSd9jPtGDE+9VD3Y6jgCi30MD1tODwzoKOIEWykA5JDupap41ss3TieXjLoLSSKU
fBmJs5fTkNQ1Uu3oZXhq6+aY6DRqT+aejnCfoe+ZNDUGgdETxXRKZOmwbjGYJIlfWaNogDHS9oki
FrCj6r2bkl2MAb1oj3kLV4AqZ4hrSmHJeSIz9JhMJC51/Y560FM3UV0sT4GJb44qovsQjpuiPhlY
8ol6dAvynQwsiiqm65T2KllXvbmOyEH0JfMh29knhyJKPpgZ9NtW9iay7qJDJ5dvfXUshoo5lOop
ZFVzOqNeCUpWWKO3PUV82fI9dQhg/8jbO90ljkbNH+6OA/lmfAL7iEaeEdMxo6mOWaM1M7cvUrfT
x41SuHYKDdZ+V2Qyoax1mxLJ2PSUVSRHYfB3/nQTFSGLloO/0BZ70aE5YUlMV/TBeYy1upPXQC3n
yaZoSz8NrR8PREvtJUhFDg2R0zZJtpF2hDFygMzi9rOx7+3yPGLG6EcgqJGSoviToNDeaH2Nex7b
K8XWvyqddcTmVvLbxE4nk9VCD9JBr9qDxHvddpjZ55uzvNpJ47W0yuHEzHpmtPZLd14NUbq0UHCn
0xwb87AWjIx5t82w1hQ3Q3uTNZaq0HNASPKbYR3M4dxMe3t1IjZXhOteJJJNru24u1j/yGHRMd2U
FtR3zKjIE3XraIOqyHiToXWzD6E+9XQP5dphLGAvsJXH6WeYSV7e/+bcyNqg8T051wmBbbAHQP8V
qXhzWAbz8uXIVzgSX5pYZPcRmJgdH0wYNv3fWrYLit2N/ywyK2NSadCmKLwrGc5PRrrcxZOyKWSZ
FINyW4Om2Jc0ovulzTw72tPmawuybiVQJWArhhw+3Er8UhIa0Ogdp9+jyVQN3ZpnJyJeIl0CqwOL
x1A03sCDqY4BbYbvYuTkkqeXigTSBI2PVQxAI93Wgorq+UlY6PHXnavm3uLGwHfk0TSAjxHABgCM
CLJlndXL/IRxZjNmD3W0qW7PttQ1e90KJTsLHHvQEkBmvGs02KVIsuFanYhiu9fOfNeyS44yy3y3
Z59+MzqUgGAZPHTeOtyFDrVcS7vphuRfA6re87j38V5kn+X8TdILiemlazS+lh4Gx6/Mr0QyDyYx
PDCyCkYNVXuL9eNgssLHMgmI10xydsCzIJikaMUp9ahPsZZ9pa3vtNvaLN6N5jyrxk4pZLfM8m0y
ykC9KePqLus0jgFl00io3/tvsrDdeVGB9zS3MFtcGOdwzvaD/W47GrIOSotusPRuauoHx7jX0atW
019K5l4ZefWiXrpx3CoF1hn1R64IXLLKIJVTv7dcTSUvCJWZiuTQK/vpjFecbiPsg9syBzWuxvEs
NzhSF7rCzRUR7fYaQzJKwzNLhUeucJAL6NuJo6NZquOo9wddlGJftM1NRZFBTjERXutDTmVh/GAc
cmZtH1MDaEMYqpmvzqzg1k8qmgC0T5oH8o1xHoa4iNFtJDFxeU5qtwweKN+Eit4eY1UMgz5n7bVo
KjrY8g0dRX6NuXGIZ7qiki2qi202tl5nIHKwv1f0Wek+bE7xtjtH2CpsORDVF5jgQbcPKidZxqCk
Gtc88UvsK738ZU0PRZQ3zZo9QB+aS1FatZGvJ9ZOCWePmt5AKe5EvTLPF26ejCSO9L5izx6GZx8h
Hte15RaMUtymRvfhONO15ljgzXnKUD2pA32UBcoDIP6uhgrAz0l6CQTf7IYAuaEEBZMb12H+bnF0
VuSCxl0XKIm2Cyc4uqm7YEKAT2jFtSc7LL/berEtcaTlNkvMrZoBxDhkWyBmZXI2VMhsKsG8OHde
VJRMqhS5qie1ZyV4F/JzFto03MNP6vusQ0Soa7wMFLRfXYqAY0YHSbriKP90QyBld3OhURFjxI0n
sejHPWm8fHYfQ/bemzXjpOTSNdXD5hAOuGmEaznfo/TtrM83tHD1IZX2zpDwN6XPAu55Mt6saauj
WtK0FFvdQ1ELMp6NHYxKo/kUVHu9Fm/lafE660WPBrRAu7jdNwMR/fmuqiJQxIdQPpq8vaScsiEn
wXxdCoRa0gOvsyuU11j61dp/LQK0LvGt5Tlnt8lHMygnsAGqa8jE8+pqOHTInCv7gJbCk61fI9qz
n8G0+4SJbau1ABR9HeX1Ld1shnOJidtvXhpAZ2P6SRCWtB9lTuPtBCXc/oaLfWxBUA2MRshd2Ik2
lbQrU7DoGvp7gf94BYRFfxd7FuedEvMWhOcxtz0L+rNmJ1bMbD8O5ZX0KWAr3W1RD+vDvQHkNyXj
QMi1wosKjRczhviGZ/1XxmgSikDtPrLsOVQucQ+O1H/bOOjBucLFuVJduZOKKCT1XhwK9tw1RVET
2ZWcF5bfkEpctH1zsSZUkRqYWYGimTfTFgq86Q7bDEWT2UsZp7sZFsbOJV9QFixCCZE8p/ytLS+2
9h53BEe2u3K8jsmhWDvGmnu3vFnaC33Iff6NgkCPzyQnMys/pny6RNkPvii/qGgYJOwH5ZiKLobA
M5MdhxtaZKeq98cQgFDZiOlNECrXFLFPeBHv55Oz3LhJyKi71I26wc7yqkUdLRew/STN6tEewYBL
U3XMBd1uEz6LTkWJTSQEdmU4g0uGmUP/WciyNArX0DB18pHQ8+pGsgkswc1MjmPa4ohXvXWmqDt0
21h/dMGh/lvK72N/LczLODyN0k+RBUn7pzuzW7dPo2Vv5fGx6OeqfrGXFwHVChirwwEBfbvpTx3B
K9pzAKbIRsXJROqIwdHDgqYoUL3PpnUIWbUNHpmj3uKkrscruU5eZ8uuMl8YFJT0lFu+rezKvKEs
+Vxnh8l8Hkl+FkvGOrMbsl+rfmvkw5qEjiKkrNv3Yn7k0rBT1WewBxMirWuOJaXHQwWIGP5KzZmw
aioxD10o3eqWrECH7xqVumVAYDcJbCy/XFWdkWPAg6wcvjq1IDu4/1iA8AvthP93oztPrUbBaRZ6
ceN4a3Qz4bcceccwKfyyeNiqtO20VRAB7MfAjJ/TX8hHqCyZ70C6C5dkq5qvqyiHpkAFFSw+qIJB
NicJQsjeDIhVxMCEY0eiMzELxtVOz5P523U5t6pEbD/qxkFlQ2wZEX4dYmgn1EBjvUf0ynR7awCw
hxiIXMlcEzl8yehmpy+69q5boETmDgMUInqOgaSBl9V8TLGusGOfNjtt/kicaE+DFjbkowVvUNYH
kFCM40/lNHtcOuwhjKDNoWVolePSHQUPMtGcFlLoiPAR0riX+pIlF4SKwWiWgRpRGmz4WpJj94uh
Jrgs+0sH0Gk6+0HCKP8R5rvGPiX89lZ+rK7fQX1r2K6WB3N4W/Hq3jhhU5ZM6uCHeDc6URBHB/yO
wHk3yyK5xx1hrVXUNe1yt9b6b7SYUrXFW7Yr7DPpvuyEzNNqBstM+3QTmCmdK4iKebQDun22qXaT
TFbM0KtkrE41La6GW4Thk9mqn1l1XuRi2yvabmgwCiXmTla3ffuQGk5cYRyNkT9FQmRohIZANIHK
Gh0w7Nq4uH2JrKJtyyP6ewpIuyCWGC/y4Yug8WPTLaVfytXglpivCh2vOjCngZjPzOtDrmk48sRv
EyKumNPQz2Ps/8RSkIiKV6kPHa9M0hLFUXUnhl1lJqXF0gKJ3abUTzILdm+0c/MLnHjftHMYenpb
MFUkzY9N8bDrTMtLUZCYCDwDQnSh26h6RmEmBUtpn0IrfzHJ5N4V2OgnOPlJLXeySQg6yriXpZTO
M8EhROm+CEKV9snyv6Rc11ByAptH0sQLr1ucd0HlPcCn3XG+JQidTAoeoJekGGnpWlOLbgrJE6X2
U3GQEATCVcHPCX8SuGJxmJa9vZHJe8zJ6WiUcGeVCnWbsfNntZ3fOcUuzPtzq/Mmd80lqfIgS7V9
x3NCKOEHtqAXI+fZ6YorOdgB1vszjC55BdEl7NA5NjUJ45PGBb+QtW5rszcY1muRcE6qvOsIT5A5
OX9aVx16WXDULI8+Ey/KSDV7icprsb8XnGo9zK7NU6jxAzg1aTbFxhj9ouSafuqzu1Ggn6zdlM8h
HAYUlgvCL3UzjBoE3L6Pd/N0mAU9E0tE9q7p6ZX+JacFaqJk25tHXSVBe93licuAh2DKa1PQA5cT
BjNVqpeePYbeNEFi73IZKw3gMz208WaCJFkl/93rAiAtJuiqjASeEI9A/4+bEY5Emq6ViruARFPU
ZZr9QHA+Iozj1pp7mjott66vLbaWyp9gUTHhaRupzzexslVpXW84kYnoWU5R90BSKM8XJCGG/UUl
fRz965pDId6TnvP00hlnQmOq+CyWPcrIJnutwSNn3xkBZbvGz0GYUDi0w1Pef1JqkfUr17MDBevL
Q5wzn7+UHF/RyzAGavg+oi0snghrlX8LpGLzsyDuu9mQ6JnYp647xmhYyI3oUuIQPM6Xzni2yfzh
pdnzhpEngtxA97nMJ6QZkGuLeQBcCItdlD8TCiGaY5ft5/FFFt9NcyFXk3mQpdD5ySWKNJgByIFI
lt9aQcSbvYzaM19ZmEtVfbVIX2AUyngye3JYFa9+8J/IrBmw87N5p49JvJXaQY59YfoZGzD9fYjN
+FIz6L+2zl4FShs8jem1/ZDGmzZ8acXPEF8oTIN31pSeHHRPjxVv/ieMV8V5W2j/NRlQOe8h6Sac
pgiPHOefqgdVFZTajRW9KFiidoVlbHuuh+jeqZe6+Gs7QLR7SQ01+ZuuqqNr2Zfh14AENv3FYZHr
t/k5zMO1SnQ3iKuEWjAH7fzSCBwnn4OXNJLwbaCyNAhUoIbdTogAL+HlJ9fRjE2CvE3TXnRWW6VR
4RsVpsetqnFVbylUL3Ska3PpJuWPTiixkZ+JncXySRRq944eypkg978qUqnI/japDmdFrS5zGizS
3sj5vexXtIHrmxSN/dgfnUFx52iHYpadlGC7COVF+csKJeTaU9ogl3bxuJWbD1KbiIyJwQ0Ei1nl
gfTL2cOi4ry/CBqhxuKRaqtM+NmOAkU+N2KT1b8x5QDGFHT2Lz+Wmj5LqUf+ulntneahdZdBvsid
Z+T8Vem2q69WfU5IYVDNByiN3X/ieaiQaklBapxbLtTmHW+SG3MUkHvCHQH5Py42qriTkZI3wf5N
FPszFwaUCFpZzbao/T6HDOB/sAlHDdZzKLd2THKJ7AA4vzYx3CVzhb3s9eIwpByZ6gMcglCYxQpQ
cizrLV0/G4qnqMD9AeUeEnAw2TiFRYmI89aZdw3coDUOU7SlMzuRXwi/tVu0MjTXspWIk1p80sux
me2DDfcrjov8WIzXhV5yhBSAclnQF36OOjKB/u7zc+7ccg2dBNMc/w5GkqrnLAWIaT0is+CZoiFw
OtA+ErDMwNB3MKJyflKyA1OOFZ4KNHFVegpBZuxNqXjx5BMKX0NP1ujNUYM65s9oI8ZmRQ/v1Vz4
bdS6RIwTdYI50Ev7z6q+pyjalvCkjN+S0FG6nDJERcZ4L5RtXu8sjGrrUeO45vxviXZxeS77jdB+
U9aUqd5Xsu3l7ZaiHxwsIe00gJ+u2jzL8y2e+WoTxo6XEoz6j8d+avEh/OoM5nH7OiHQ7MmqT+Nj
Bryc3BNy3IAHuvzRWFtoQYrUSZQ3TnIJYPde2TWWAJw/4Dokb2sI5NRyQ41DWDSggbVvTuj5A51i
J6Luyy0RZECZlzb5rMcn60G0UNq/DKSnEcXR1sfE9JG/ZlweVXvLNKqR2OE2VnFGYVaJ7arVa3eK
hiDlUndnjFVelqksI0Ev/g18a5rzyPKZYeezO2tbzz9zJ3HbVFQiVV5L2r8+BGrPZHLuasAzypK7
h54bHvCLsdYOz5xTPJdcCR9OeoBrMcZTofNcmqSWXNmFdXyii2+j3hCow4z9WuhXKudYCSaAVDZp
y/iImY/mOjBS1L7IjEV/zebvEGVPR7BqNgw7MTl+1pBAVYwuLwwNIKE2tvCawnhubfGxAJDVac49
gLkVKc/YA1yP0JClgT+XgobY0bZ2qD+Z/eorN7TAzpuDleYY1IdtNOWeRjkVrhtI0AZmqRHH3KjP
Dj08xnDEEyLq3xQ6F/0AGVNbhCPoeV6xkAUd6L8OG17xndOaIDelfeZY4WZYCsz2VNJH4WuHeElV
UM5xkSsEBE4DhSX4bgmIh0lmXoWprhMZ+J7WioHEgNZ8VzXjLyyomJ9PsYEtJsHlTzxKqtxy8uEX
TM/Qp6C5qfD6nPtxQJ3vHFSA/doAgIhoojIod5pg4UIv4fwjuh71eXa2LHGAJdxRe+jTbvUyp/dQ
/kRz9ZSCtGSI4EVaM7J05MfJZxPQWsn3mhBoAsDeqxc57LzMhhML3ToU1LVTNBV+yqEfLYe1iVCo
BOInl8gkTEuzt1EHfUJQZwhJ+McamHXFMeH8LHjOTSOnQeohF7+LbG8NwMUZKewkvYpEbJJhQW+3
HOlxg2RFlZlmvixhKzHT77jIfL0+RvLPwvBIURv3Dck75KyZa16XbKB4tJCRHoTC0acSGWD9jWn9
ZufFLs2MPYPPViUNTRN3tVW2C7CZJFARRlwR7DxJ4eqgTGRaBrWOqkaGVcq15Gak4ge7aLAQxOLI
wI5Ok3vkmQo2jp4dBi2Vo77Uuv1iT/VHZ3eHiXihcpDPHWHco4VHvjyJDnkcGVYN2hoH+0EmfCOK
AszAuzVlfiL7qcG7KePB6LTsb4JDSnuGUyH7FbuppLwYdb6jFqJpnpP6pVCQtM8V1E75FMfEh6Pr
Wcyv2B7cJXnonXnKaETJ0Pxj5/abcsZHsOwLthGHzJvRGbdhtg6tcqDVi2uHjj8ha8hooKBdnsUn
xzSrnDKinRIaTfAcY6MztlWzejTibY82z5lqr5Q1bGbluh+9aJSabXMl/S7iYasRIiEV/VNmvHcx
ssxOPiVLuB+r/tUwPmdKS8jo+LOH+D5lEvAaDgBcnT3dBp1CLp+Awe2n56pZm2QH1y4oexlINTPe
JwtPQqyo3zGK8KbBHtGSLlnCXQFAlngWqNjpnVd6myLrteTTRLTuD2V0zOPy2cw6bjxkRcQoKXns
TQw6qriLgT6T/VLXVJr5tg2HYDm72Y4ohWL2qrnn08tMQJpUWEQ51UFEQjkMi94eZyOYOMroU/Np
FmLjg5iYUoAzuJUMdkMglYpgg3DZdqkcyDLcKVBNbX/qTXiNi5wuI4E2FqhV6Xf6AN9jjpdw1aGT
beA48Ju4ncZIfjcqk9a8DuD5S2peqvzdGtqdGlL9QymY1vGdrikGpJmlYQ+Lde1eltZNdWCzBOdX
ZH2ZdB20FTN8pIMmZr7g0KXZwY3HNekv8mnS8HMpPusaJEjKWpw18Xst64d1ATXzs6a+4oTka9/7
ugpVFuLonO8JDRAJ6K0OpDQmCOBPZNHshxGP/xoK0IR9oCFxt2Jz2hiJ2JoV0F9WeyPjaT8o/qK+
2Qn/zzSM16xmzAdPIMyZagUlQJ4NhAFIXWEqmBvtKirtU9aBGFC++FM/BnnMmYGrQEJQ3jYPdY6p
gUIcsrbohA2zaRRYsexNpfEarSE9hKRSEbezE4K/lI4PVAT4l5l1HXpJ4CMEEh6HZCvRzvy/GcYi
25uDsp35u4pcBuuGlzNNEIaeUMsZ+UQPahDfl8xCImbdFNMKTInT2XImfsFIiBmA3jRg71bcsqqf
hREig5EQGPMKqFHbxPFdz+XPSIRvBL24VFrsHSW6LjZb/NJE+Py6p84YTjnEhA3tFTXFua3Nk8LB
0lEPURqoEvlU5zg6S3K6F2BCZricFa2/xaCJWGV8lewWOYx9NVaehir0uwGitFP3aSSI4YuPYw2n
GTMtdMk9p4JjKn5CstpETHK02Z6Tsr2EVrvKZV9lmwcsHTaCxCxjuDu4gdDbBYYCsWdHuxpSbiqs
jaHrG2u4rhVOVTGf57Q9mGb8lpTJqTU7V+loB4ItyWIKzQaYSAnTSLacCu7KYgjanmswedHmhhwa
Ul4xlRuzv0Dgzi3Pl6A4AK9UKGbfGmOPm+tqlKGv9/3JwDo2lfdoiYHjC0aWYi+r6Cqc2BshPEqY
GDOdL/zyU69nr/R9XgbCaSvH4JyXd0o80eBDpUaZAV9GB6u8tEO6iU26LWpyc5eOPVFHe6kLWIM+
Sfd6Zn0Tu3MWgsmxGvtXXRn8pZFe9AakRBjdp2pwcMxlCeanY5JVc/4JhAv5QZ3gKpzHn7pvRk/S
a2Zhrfw3ZCOp6fkA5K6jcLDteldZaImtUk/+tGqsD8CEygEXr3STs1l57qz1CjOA94kaOlsacFiF
zFO1zpokLVsKaQZPSuavUkMhw0peaz+dvHo9ZeM9z/KnRG7R5zqE16sSFKIYWO8qPIsUCjluXWq4
dof2bpv2mq06AvgxTjj1j1PNCEtHJybpUv5nhZLsYiTB+zVDXUkT+78UZ9ahhw7Kq1F3yxH01VyQ
vBCQbq+xaDa8VfhtTM1PZ5uBlkrXnNmojYcDyk2TPCv7I02zC2CdG/e4eK3kHuWKH0OBd6b0StkR
BUOWkqEYSl/mmpYiCX+i1eUnoflW+N739TYsf7UG9r7zZMzoWhR5o9QSKU1pJ7fghBjAaBgc5vQs
rAUbQPxYv77zRDJSZa5WAK/BmjuliGdKZ1ukf+OkesXUBs78qtbNVcmG5675iq3XTJnYI1A34BS0
zOS28PvrtfzMPhjNYU4BV8x/ihrISE+dONCNR0Faz1gNryraWcWgQmZmbN3G079kbdjAEdvXvpqO
PKtT3LiUdJlofgliYfq8ZkkbdOW4nXAyM9nN/5CWA7Z8UVB2K5Szrh8KGQElM1qFQnLR+uMyQgXn
6ZYc3efCuTkOVttkG61dKraFgvGjaREAt29V+xyOBLd+SrGOmwKFdH7M1VVvVW1q2U1mzPq0Lery
uFtjLUs0ZYifneJLq2+q8UMyLuIMHdaweRkVwqIt/dybGBL67mOajoTyodrPfV0pdwk/v2Q8hQnH
Iz+WIt8VKMapayEnETTQmUAjnXFYhTfGClu02RmLEjacDzrXwKRQsqKpodrVJZjiICwQTgc6EWKm
VPjsQsNdppvJ6ISIGA8cJCQ8nd+Zn8g+vWnkaz4/rGg3EzBsftnN0VBTN2ulDUUOiEveia6Eytgr
CwMVS25IlVLcW+8O9189JqcZsHIgZxBpKv+dc200cXm2WlAtt0gsHvhLMJWwKGH4OhTICDisi1wi
2KFkaJcQZ0ZkHJenJTEPCbaTdkQUxfE1L9JTwV6gYH4ejxJDcKzecukz1D/G1XPznCwqIC8AR+Lm
Bc5j4t8H7O/raa0wkWmAfX3zNYvys0XvoCA1kdt7VsV3MGpKavrtGkKzqkXRNA3mbTLEtseyRK7P
V59N/yanx3ul7dmNtvwh1xA9866YW9CwOvyYR/M746LfDFr/T7CUWTl1T1apZVu5RfdtauIjVvlM
L/2gLmtBH+Y6FKXYdxzWt3gonlSkxm0rHWq7rz0JHyr6jY0Uo3HH1IZRd7PKOOnII8vz3Ff6TQJr
mJw114VWsrE592V1KcbulIajOzCxz9JdIsS5yWDorkL+yzmax/EvwwZeLO864P1gnY3MeO6NiJof
CbwffHMT6wmbUnbuCP1Vuhio6EdFNCQE4xzVplDKbfGqASmWNqbscdrL2HF49DxmrJ3F5DIyzw/A
Nyko5VxNB2IXdk6kcrui+KlwV/LnJFfLoMe1b2+lpkFLAtnaJv2XxBQMhKc1inFqK9BxJiSatTLS
ofR2OKA5OkSjg2iq3DU96gMe0ESkR02XP4kj+oygqUc8DWpcUw1kHRs78QWCeysmMyWN/JDJtqnM
ZwnVVpXGPDWBYHOhA9SP6AGlahBOEVyvzgSZQxFwrfSKY/hzMsEq1QU6C6EqZ4uxfFZW+lE5zXPY
8iM15vDeWFwhkAcxJJv9imL1Uifr5qEN4S40mtTvWEHXDfJCiiHmbyf7mZbicwhVJrPldXIyl0gP
uke7rHLnbNDOxGPIF1G0L2Zvvy+SdhFWEwUD4T7bLhN3jAOr0GZnl+VfVHagygtQosSMm5P6LhOH
uJFJ+3lS6CTxlQbQSJvq72xw+s3YspsrS/YiO9NHIfSXyVwTAFrNl8hWpVx3q0nqdKmn4hr2WExj
zXkfFNm5WqX5pmfFT5aCdpDx0UEWw+BrJDK6inirALQ53pQJqwmw+vCdZtOl77Bl9bkVIInEyxsf
Qh03HMp3Irrh8+mlXt7UyjgpkE29DF6v842fjxU/DILpoh1fdAqUIrgxgFTZSFwF2qLrA4zWxL0s
HG5SDohQuc5Q3bu+vET5lwA37ef0MDmsUMpzkVI5U4jQT2xsAJAhDZVrG8b4IJkKtEyG3+pggas6
V0Z11CudO6OqllEi0+uFkT7a13W2bf4j7DyWI0eyLPpFMIMDDrVlaMVgBDU3MEpoLR1fPwc1myp2
WeUsetq6qzPJAML9iXvPNQhRLr1DU+vXnBFYGQ4vvpevG+896SF8+e0coL2rczbpjJxMY+SPoGbh
39cjRKfB/yFr+DPSN2rKTnMYQE+LZlZE5pwV7x2mvhy3WMuQKnvIesC6GiqfGjh333yhMq5STuQs
WQ5OvY5yyWYEDa82nEWGtT70taMrvePUgDwUqPlSCv943cf+U4JAGqr9YsCw4PCStETpKcull9EP
IUbaHCmBcl08TeEixe8fRQXtf3Do9fNMkR9ghjOAbXgaM4DLZjeEynDk/sjCetVxHpN4y8oCQyQj
nozkE4uNf64nvNgs42E9NeZDVjCZFN+Fni5Zlm9k9llZ3abw27faewFksO7aU8q2Z5zXL/7TZAMt
YE6Zsd8x+Pctk07LvJRxsIeiP4dCYFUOz4nTrXsm2sBaKSUR+Fn6ruHe6yLqjbClyPrMUGwUU7ls
QxDUEU+71E+M76ve3/YzJxpPpgEiso05az1ujtIjYXAdoe+JecmEsO4G1kxCM7lUkmU5+qTy6nvG
AldXd891gk4db1QCa5d4dbJ8d0kJJmeiyG4RsjYBS6hsOLPQRBTJTxa2Z0s/GexpJt/79piK5ibf
TL6ssaZt2ja+izENJ8XLwMU7GgfJxRDobLRNVOPRiOsVAm7FANhqVyp7CMqrRrZKOLY3FckWOnIk
t3P2oeEuXeVvLUZ5bALSQB1G5kExdOpRAZ9xJcUNY7UUCp2VbTzKe6rhY9+5B6f9EeN3SO9SDNyl
sNn1gGA+gAJhwJ3N5iHvF60WH3WT7TGZT0Et9jhxno2IAk861Cv0I3NGlOFd64h9R+DgAq5Y1rjT
qOPs03ZjXe3gYDbhmw8GrJD9fcPrp7fNfUAmRMU/bxu3BRgjP2Uf3vTP4fzHYaCLcXA4mQVhmX4j
EOfR089Bjs6zKxeJD7rLa1e9x6bBAuzpi60A3eWiFAlyf2niC3Y0+4bAr3WpJVsfx4DNKN4Tw6rv
5rztDNa1WCs0DtIf7mvXA5VAbk317ATvAHfYTTwlGMiJSJ4SFs4Ip2o+TGNuvXCCQb+lvg0WLny7
ZuBJwZ2wXGPlMAmv+ViwIPFmTdgI/DUbXz5e6vLw2hgVVTiTBxLkW0gLTbUmUZvV/veIAAGS80o4
RDyiNU6ZRxjILabB4Ahgw8iuY4quDsuMqr71NKIiKrVJp2E/4IEB3MRwtmYxccRN+BHUzTEoekwn
JiyjdFe54QsGuWBhoAKeXI+WJWKFR6jiu0UDAaj+KaWctfRyC4CIrHt0bY1YkOdMMim+HdAIUwLG
XOKZCdwfTerfrZbd2pbxQKTarT5E19T1HyFKL0z01Y6BsV2KRy3KX1PRLduawBGFiUL7LDGxtmz2
NJ39Yk00toUkBEIt+MyIGIwOZXis1lXIFCJg4BvH1oWgPga/pEyIhoIFMwLsHICpgRyvNgP6kKV7
1ie7QZ9V5vYpVTN7zKseIpPPxsJKy97RT+xVHLX7ROknazaeAnGCeI5O0H3OuhHf31ubo84iWTHs
SVhFw1T+dO59PTywu0UZR4AkT7YFShOJIxPBYFY9MEUto6VPTK5xN+tnGxSLMUmh6tUrigXZmDTs
DMvPuucxjg+ZywmKKi5jGgmiivFWPvG/avsPCSvdjSCEIr4Rr8LV0P3QXyKBC7s1rgVkj0eiM9i5
vkGPWFYGquIiWcdZdBow6Y/xU9FXSA+opV3CkELGQOiNJa+oBwj/MXQvTsdhiJwQMU2Fbspjzkt4
De6XaEFw1RZxcMlsM3K5Qg46PAKOFwoJctJWtmQlaj+n6Xtj30qeIKqooL36fAkrIBWUJeozHIgR
mQNW9Ec8q9ep+sxRoVsVeDENH2yyUbCzAKnP/PKNxrfEXSfZNXL5biI70t2QWJ3ozsjeGaSY6U4P
qKiL9KDRmik4xqGrUNztDayi+ndEmgUfjjkjFxLeT8ZLk8m62MkOw6AtaEBXUjxYvn/Th9fW3ob+
d96/4l6ZaOmFvOWgyaenmEUQ8QjZq3CYWhAD1z7Y9ROJuX50tYYr1ou+uRLu1GqYZ+vHEj2r5MpG
98BN19ONZj/EzLDFjtytk6PIYQbFKFqVD1n4FPfoWBnXoOiQ1vsEElhtO+fIfKnM4xWQqRk+JKaT
bkj49o+g6IKbPkVz3ft0Egy5OXR0bjJcAiVyvLo5Q8MmmdLgj8P4HjzY6b0WXA3/NoJl0nxY+NCz
R4tDq7eDpdM9ms7S5PkoOlDcyouMviGRBC8RKUAdYoK1RyTq2Q8ZJk2JgJUd03LUiHeutwllkVDx
puZPUy1aileOy22WvAQ1G0I4BGX/TDlnx5gUKOO7W7tcmCxCmu6ajG9Sffpq15tIuLcqevRClMXt
OkNcnKmrozHo03axf0rx0g+nhDNw3GYTjvEbYiHgOE3egwyvSXQwh3cYFaa6mt5zwReyPLocvpl2
TWFX6meX2ZsH5Dza6cgyApaakKTS5TAxShhpb8q3qPOONnK/GL2byXjD1TY6umys9SyHDi0VfhSv
bftSFShTucomFu/NLLDSbnJUlBYNttpV1oakupuU3bmi+C1udQV3CJKMjRrwqfUEYkRcbRNgufLq
BN/YnGoEznR2Akkax5ZO14yflLdor81HOGrI9l70Vx9rKZ4iUGXM3OHn7NjZwKgZlmHyTGgKmhln
+pTDqZKHCXGXUTJtMQmUWhNnvNY7Bj7MdIiMmrXxUJUUolUHZqy+7Wiv3UHulNpaxpMljqq8T9Nb
iSUvzmgH1ir7RnDvRU9zeHV9G7gurI69qSh1KfEhHk7Xzn0boVs7FCnGLqv2uVmstXFfIHjzXhw1
U0ahkvUsOlaq++r6HxRfmA+TOWiXueVELeKgj5zFDumNYcT3ZmMtzap57Gu5skPnOMbQVgZzP0tG
eB+KbHqpbeucQ5pg8/xcmxbRNcbbDP2XxB4rd4antHdjBDPI5+tzzXhgNkIJA0s5eDDE/Cx8sX0t
NE3jW3+szGCpIo7xFxXifOkoAS8To8EAcVzdXlKmbxOwvYyvXZEcpnyuUy6mN+DgvBuTB43KeY44
EjT4YRbzFb0xp0fCavmzwauKVTAMuyg4amyF8umlLT96gZEovi8wHCb1a9i/N9ouYh9mVSz/rJn2
cp76F83FAiGgOpQng1oMbima5nGlO82yKY598ZUj8PEme1mHz15a0do/99ONMsrbIud9tLA+u3cY
fxw20XoCTuGYczmHE0kvRJLwvJT9lOW7McSDnO3i8aE1X+xOu8Qkv2SoGzr5lk/c7nzdEiMgVIyB
VwK+aW8ywJLf9vBqkojFdAx0VII0+5i370HAh4tfK+qbk2FDINNO3cjmZ2vWNhtHAK13USBQbzEN
ds8hAtbEk1x0L4HBdRIZtAG0VySMODoTCKu9r2S5kix5DbLIWqQRkTqY80w55UL/nKNTcqYDYUkA
Fslq/qvrvtXxJkruTUjKBTNn3bpWKH1zngTjsmWQoGZh0qEd8ETTaNKfoVhyvEeTdObC3HfsF7O5
A6eskfDSZZXhr+he2E4uG/ysMZ9lUXgLJS8mYpcM6xC8+L2RIE/ElOCk33VW7sLKP4It3yfGrab9
6OZtw0LRpjsRxZrJhuMH/CcePqV9jvJ0mGnHbO511aMp5LRXG316rry1Xwar2rkbWzQx7dodd6mJ
mileizpBwf8YeC9DUy2zkjOc35SwyYUx9pvY9tbhTKHL0cca7WtsOgsRcRoOA/nrI/NRihYQBw0n
aY0QOrWJIY7Opdsdeqp3GFGbKaZ2kUS6lgWbNIAY1FhjEd6I8h6i1CFoN6bLU6+RjnvYr3FgMa3y
UgUQy9xBYDqMIPI0oorZrXDWzjJu1BL4RJmiJXcEbC1U9C4ELAmPAZC7CLE2edolwF5pGRUB2miw
u0sJFY/hoqnhv7XsFcDJnNipGP1aGXmrBAeXxia3Qnk8TAe2BMvOrTdz2ZOxG504siXKf8GSxJ6t
M2QBWT8UfQCbKjya6b1PlmAKoCaO96riDDfCY9ila1Noe9e0V5IUPjnznSqxrKdui9mVfd4E/RpF
WIJCvjPWTa2dIDKtKmQFYecvfVJia3SaBD4JEaHhRcjU6Ue9fcmZFOjxYyR2WoqiIeWYYZjSWB8D
1jvZVASwngqHD8zcTRUQKbbdYopXBbbNgT9pcOINW91DV3GfK+OrqoYzUGt0hJTK0XjJlAuoBUsa
RP1DkGorxywXDUjBYDinvFoy0HZURvsIhAjH1dYX7l76R5i2WxXsMNOyERCwEtuF1NTFGPR1m5M7
zoOrMro0PUiKlW87G9unnvM+jGT8nmLmWChy0oLtXmQ6kJQm9EFR7mtXOKcsVEzbQNrr+5RyAWmO
cS/jlRN33qESMCrTUml7Lwnq15TO71AXrn/bO2Z+7ZIiJrRA+k/g1voPvagccKO6g5055Ftc6rFY
SGiD52yKUiouyYPxiN/kLCzYpKSKaYAKLYibebmuU/UlODkf8h7nfatPJ2BCX64zgTp15a5PeNO1
ngDKOJz39XEcJTdC0wh9ijTPvsU2hi7OiiQLXw3/FoU1RUVWKwupLWqddkJxHkf1gDi59x/cXM82
bTeTrfI45pQY6uLkCDNizRb6i474UYT8frRXbQXaHtbuxta5RT0cDGszi2DgxTN92cibel0aRnDW
Gb3e+FGl+Us7mbxlSC75RuJBfCWXJEeAMlrMYMa4ukaauy6q9LYUFURuUB9YVKvyDmb4QRAG5YVo
iQIbQ0by48Qca+vGbe1FmRn9h5u1sFI1M1C3bln2FsKAtNmaEXst5NU4rMtABbBnaBhAc06oDSzT
txDqmwHeei2D6NQ26jp6atxgbcyuVdN1xMJH4VnLxLxjK7ny46bSb6mdME7A7lhpbT4hhynCfV2l
0UnYCg4CvuF8bYR8VnnsBkuQQ+V9lZs8I6tGI5z71oXfGJxeArIJW5g3L1h7Odz54zhfhgUqSlwc
ZFqpvmBtGXeT/clE1elvHFcyQ+5hOUumBAlqCWayKCLrdoz2sabDaC2CIniILYavvBZsGf+fR1aa
dJuVWz7jWgmXMuv8zegW7FsjT78NpIPoU8nsGmqtyyqjKT2O/t46maGmAWSEjkyQWcxV2PktaNPW
a1oIMi7IfYSyofNcMlj0bho3i3c8huBB90uXPFAnxV/huNTwnt447VrpntavAi9jJgqr2D7K0MC7
1OfJpiZ45y5h4vuH1BzjfxJTJIkInmAO4Rg6//crEUEKvHzJRESGHP2X3OHFbOLmS3XdLiAU20vr
tWOiWcFS2bTZOmtCsDlYn1CTwI09OdQOekMdTbJ0O5b34CufRuRu/50w8b+JFlJH3DUnTNiGNI1f
P2OW+5NT9GDr/ZZphD94GMw4pcgGR0AJRuZPgRYEtf8zQcPSsX+anqmT1i5M8Suhyp+yYHI5gngR
ILTFCtxd4cWbILe3g+K9jTu5q/zsvRTiLRhrfVVoxrWx2oPUSVD9799dyH/7YUwhhO7YpimsX7ki
ua6cDGsmCcNRN3t8cGCviwnDQA6Rmq8qeCvyJJN1ZszJznmP583SCIkJo2wlnXkqXXTuwhZF8IeP
6X+eCuexbrsOlzeEAcP79VQE6gK9dYicygpwiyyR4ce01yQN8HKicvlDLpeY45v+EWvy66+b//u/
xZqYcyxZEjFthbnuAkzKB1BqnFgYpNjcVhcOMczZwzUhYs80XQ5YKVEx5ywV/vuJIFD7548ChkaX
hmPNexPeEMf4lQRXgDDsqk73l52GPG6ip2Nm3M08Wa3bqSLawjxHf3oZxRkj2Ea1rD2pVICZkPOE
D+kzDlNIv/jHcmqw9pQwRDXZGwntA8YxmpudW591xncJPqwy9FZdMS1KttTYn4aU+cpt7BPvRU6x
4Pc0kUx66MgJtnm3uvrJVGRd0vjAVudI/bGcR6GOtTwN8Tc4k5XbIBrwBxYSDEq0a2UdJmscb8qh
JXoBbkzIhRM3iE9hA+SHCoRwGK5dBVj42aTKqDEEaCMFiXln4iJA0O9wZRbYDOqenObk6hs9R36H
7Z//mBZ00eK0IZgB/BE/J5FMOa1i7q5cAoAQGTKcEOz5AnUkMYZkjFLTDg7Cg6xJjhK4YzFxg/Rk
wkXfCRoSjt9qTuzdJ+46gFueXHTtNIbPEfDpyaLqmotVWuDUJ3uzPKfgW7r6UFO5hEywHNPbOB47
DvE5ai8zRoEABebZ2gNX8lK2nw6rc0bMqxTLcEcDN5s4I6PfhClSXMR8PeZFJliklH5NjXGFtHen
PBqSGqvhsPU7ewFBH/dweMiYKlKcLc1+BlWCTm8eHfFWtV9lb697m/fFuM+Zt2Lmx8n52HCzT4VF
4PSLycsD0wucb4UN3GB8fbHdaJU193glF2FzW3iPrrdOq7tYfIXehEbj5CJLDfcdy6IWEYfBXrr3
h1OjbhvnRwN6ZeqIjLcRola9Wjnem8p/MkMxYJTLgEJcc8XKo3kz2fZmgMJ9bisYGF5Fk54HuFfe
TVNuerxQGM2X/Zw0QFcGzXFVMfGlpfeYjBghiGyT1YdMLqpB6UQ5i7w63vSUNMUF5QiJdG8WrBeE
REsiik+zz6N+q+eC2t2M/UqzIY0AJQGoRZ+Iixd14K1yPpFfD8B8YNf52laXgghWvKd1uW4AWBMC
ueRuY2yJJrjb1OmjMyGNRX/tRBW7ICoOLyAHiUTXboITo37yEeVfmZ87+aLqe20yF8NorYQen2zZ
7xvn1QqwSOTbPpi1cqTyslJFlFaUzx3Rvy0bBLsUi0AR4GXZe/K6erQMrDWNsl00TnrqImPDTmrN
0HnuAP6QYiTFryDKv44fk6wOD5SKdL3fx088GqGUCIQQ7BT4qopFLZBoXypFVSegeeV01gNf7vEl
7Tx67zvUSzcj+nqYCwu71tYx3ASkglnY8loyp2uT+KIX4iJLs1mhLTu4NQzIzv1LheMvzJa8cOOr
Q3kfZQUjg1vb4FqJH4zoI6ZH9KHIjs6exOPlMF6srrmJGx39Cp3jjHt4qlRO5msJM4Q0Yx22kyNp
24jkYEbKCNps+d9HfFmDWr8YstnGin84LctNS2tgzQntJtEz5mNfDesE42NgrGwaawg1rPOQcGDs
/xjC70bAZTOfJfED9UOgvQaMWlNOKXfTBfcFutTcOXsNQTyniD1egUuXNa3PIgwEPegbGCGMKbX5
zZ936d64G5sf8HnbJsS5VU1Hx6oeMpcfW9WfdRafspwpJsRUOdSoLdnYmE7zyowI/Mm7tJDXFdZh
bMJjYnL4F8D0i5C3x7lPYAulKr3qSXbTE+fbjLA8ArGKRgNdIq6plt4wKV6TWTTqdXu/aGk6O3B1
2ErhHRuFu5lA0s8KIKN1H+tOvOZ9umsZmzhmQwQVTUlPtWxfS7sB0hovjezZKV2CNhhqFm9KAfpw
n23jy3d93uWdB6UyzqmNh41WvFvNEySsQzfizaHCsFFkKxi/dsJWiwWFaqK7Wicpua8YPZDsERkg
Sq5ZO+4GiZa3XfdEr8BerUEUmwAHwMbn3C+FOhCYtxDBC9k3N4AwN6mwWGTMFFuyepgbpMmDRcke
lmyXUCO4fX0gzo/x0gAlqtuwGBp1hWp1y5zI5R8Y5EywipeRc9bhLLXOX7QeF0x629pQM3eF/T0Q
LTxx4LfPjvoQPFy9fowhAqthT+j5yhOYnDYhOwUXzHuefZY9LG2a2QkbOKzpVaW+PIqMAh+kM707
gIg1EqVSZkrKOvNza9Yhww7MbAwjHGE2Kjl66hNubqI2pc53DAOwL7HNsY3w8O7cm8DazfCCoXKR
xiykMWMMGbtqnEIFhhoHRTxEvfmyb8IfRXyJOfDEHxw9OyasshcDcRrkcFd7UJ03ogHYLR5M+R1p
t5N7nfDGe7MCGYIIezEG21pzyKFPBLuW2VNSL63otQNPj3W0MSA3n6kh9PEaMQ6XkBfLn1L+KEuc
IxyPrW+fW+zxgbYa0ciodDdpTGepOEr9c4g5tKvkgwnoUgBX8Pr8JYJcO1EN1SBlIPib88S9WhZe
g8+ufZjSeOPEEVnwd31lvijtmPgA6h9KsdF8gIntMXReR4UOoV7Y9js8jUU2M4eHT6KLUJdX6lDh
MvQuuEWq4lLbKajotcOfPqF0RwihOEagw910tbWw4wqlCRpeEhZsH1PqC+zRLp3WSuLhnK5TEUD9
T/E0vCpZL1sE9ojU6SpQO7X+Qivw/aANb9S87GiYuVgVvOJxnTf32rdy0JqbS5Gha40+JhSyI2sc
4R741s0vSxu9MBsPybblXq8uqryNqfEQvcqWeeeIbf0Zy8fWj6eL5k3H2MHou6zbnPgCj5eambLy
6k0GzCP8Q+n6K/7u/28OVzjcHR6xZOavaEBVa4ioqtnxbefiAIUJOJJGbLmsE33331Wy4/7rX8ZA
UrieIJpW/irYNeXGRTKFUJBia0fWxnnozaM9LhPtqaRtpHCJzYvR7WJqLE1iPBuZW5klNCBuCnYx
KaptLmAsXJXYOoW7a6hMILtrbcXn/qwZT7qxIxypNRRIvV0YQe/D7JbXTCQ/dEEAp/rwINWhOxF5
tgEWgM8aBfUMyfFv6sDD1sZUgwNe25vZjhQpzzyOqBQgf1n5bYH1jH1dw//v+13PqDmnDmlzfR3w
J4FARC78obW3sklZ15L5W5vMGYYbqzlrwlmb0YePDnIWyiRGvpiH+868ee/0fap2LSWIgSI+t8WN
pa9nv0w5D1aYw83K/mpmW1jQ30O55vdCtTjece716UdNup8+5su+9pZFd6cK7rh01r9fXHU0+w5K
OaNM/qF0dqKx7o9th8rlIBj8zrjkMdw7bNkHEDFDw/5wFmv7uDxuQiSKLt7VDIO9vxNqg3DUtK7M
nxZyunfoKsN8mwWv5eitKpgLzrnBmRkNPzYy+4JC1vTf3Kw8aDFpw6F8jKVzLVCYDLa57Ux3P+Yn
1FGhOd1i1MIC+wEbAgihyV7AO+hxTGYNiTq8Fx1Ds/RkDOtivGijsy27JxfBZWCNWGq2OBWzzl05
gk2zs0PzWEO8dksLzARx9iFl4ITFYxnYB81iuMIWlwLfnZbKo7qdy+XZxAQMHAdD0T3+FWJnS77d
CkgJezzU2KURXcLqLaFwS53bQjuIZNuFb5Itm1MQX+O+QVteSF3sGsu5hvm1VIr1ek5f6u/K5lyW
9SNPZE5XT+l1LoPXHijXaz5xF7pva9/57PKhCeXO0ftOUYcVCUqBcAV9DssT/BudX5ZZFtdWN15n
9Fj5LFj1TRJnClxtN8ENxLFNtC+1tneNDZR06uyRGtCMGgk4jy1IMlpycxsjJiirfWmjBxuIpQoo
KbpihFOjJdaNJfAVjjxjOzx0uli0TbCzQTzbAzoZE0t8mP4wXQFcdU1tnC1UeTXqGSIapIYYJH01
nJ2kP6HboiEXIAzwh6aKQIiR70t8xlvB+3aTmfcUbXrw4yZri5LT7GGaNldvep1Y0wtmTVj+XH2p
67sc67ppfZnyC3bezsYqYckd3pgbdiA3ESoYERTUAv6L1zRLSex2jPMeUl7QWaeiZXkLdZVE7sk+
NCmydASzQ72LnG0E01BvWIMS88S8C+TlxmPZo/ucKc99G6Ip4RtDt55/AaJb4D2r1SrwNzoKnTCG
mlbQdN+NAJosCsCczC3pzbRRVv7lw1jdZ2m/GI3XLoOX1nETCf9cY2bIsY5ZvK0WggiksQFyMCt5
n/Q7CafANzFYdNyDSIrWzfBOadM3ZwFxnCl9BooKV9Oc7JI3Dw4KdhrDApeqQOmi4ZkHCQaL2PHP
Q3Od0Y2CFt7EBB1IljT9euiQ5Ef2MrH0jVF+1G4C7ESwaUTLSMIYEIbHMHtNkjvDg0+QONRR7TbE
km/VGPZx5KCIBFCkZ/ibzSPF19C7EMdenfyTjTOcKcx8CRv7ACBmhf2vZnzLzLUegF4fAiOZoZbs
zd9lCTN+PDBKRGUSLXodEVD4aFKmEL4SZojdN0F7q1jIFQ66QP1diQ9BMeV1pyQC6b8X42XKsU4Y
vLhin2rpts6qV1sy7J7kLhzHF7/6K6XhMRrr21Q8zKpERHUrPJks0pmXKTYiEmUCCz8jwFRj1Gz8
fxqDD6mvALSsy+TWSsSNLnhxrYGvn7tM4Obw6wT6rWmzSKofQtTQqHuddJMPBwMGbjRhI1+H2qsK
sBYXCRV3SnbGl4oP6LUjvnMWuobFGBwq4LlEPjFADfMN0EzE3DY0kV2mkcNwq02PJaqDSF4Bmvg4
4ptqomUxd2HHSh5qNtjiutrVbLCVHZ5Sg4VzBHW1JOQreI3HdEvR1XQ3gNEYGzHcB4m5toxgX5XG
SlSohlnOyceSZinMdy65Iw09Uz6cJnzsQbp1BqgCAtDDLe5cpDh4KICnVD20jA5mnBshrvrMsBJH
4BKkz7TdpzeLvwjmAXtLeetwWKGKpFUWA53aCHYxPvs03RorGiP47Pt2H9Uv8Wy1dUKKsQc5r9DT
Tzc0thI5RgqFKxZUvRM0LpQtCXUyM0e+s9eg2YIxXhT2p5+VC8u4OBakj6Fejw1Vn/Q2uTJm0RTX
0CLw8EAV3GqI+AQLHwNArO6sK+h8xGd01wYBoU5zWbbfVfUYYo+owm8j8LbuVLPzexUZ4QQPmv4D
LXiw79rkBTHO0HUQMhhGUJ+i6CC5rhjwT5F5Scm66H0yM3cCYkgw7Lni/PBrzFZ9c+80D6Qus0g/
RTwvqZuXzitJ9v0E5QuW3FjyfuTxPoKGWDMzSJPnnhl7CLM94g2wsZookiby6rnvH00+78n0cKTh
q4PkGfxI9xD5P1i6svQ9RHk6IVLuBBdd/BjQWbUou7lFHIYBiQP1pRtosi5kTiEhvBaF+TCmYKoy
+ERzkYkLv9AsLt93AQGEunOV+neix2sKoiYtbxueiOEyuAzgPc21xjEsmLNEqCUieDzsSHsz2oFV
2yJ2v9H0dFfPdmwSIGieRkTjA7Jyz1m1IwDEDKctvVAsjb0O65oAhIb6h65YjmIfxmox2Q8eps7Z
tmUqxoSIXFZWRuCL9pzpHUbTem7SeSGGVVHubeZ3iQzZFI83BDCjuMfChtpQXbtOX7nJsbM+vRgC
FX0/tjWRfCCnbRpyYovDpB5syvimvdXTeN0V7YFV1U6FLnoB/Igi2lWJ9uH3EWf18D4U/ZcBwt9l
2y6/avbxE3b+ilc6uKvFKeJCGNWODTINSH7jhjWMOMf9GJJyxcRgNX39d2391wLib7Pwv+p4qVts
Q1zBUkTMC4y/zcKDMRBpFuNix43rIN6U/bpWCPJ97DUfdRppK89F5ld3BEMaqLaOwr0wes6+sjIW
UBZjcAcayEMY6+ysQsdf/eEH/LcJOeeYRxa6Ts727xGVHUVZwNyUHzBT+QoJpVwEbZLw4ZI+34oE
qyvB4OIsYp0GrXIbcyWwm0GFDRFfVDHg3v/+if5tZiZt3eHo9IiD/73mioK+d5qo8Zc4rvRbQdV4
p+uV/dT3I9KJwZMgwhLVqz98EOa8Cvj1pCyTHS9qAscwiH//55NKtUg0MiPbZKzd+t4I4dX2/qgd
C5uEuta3vLNfeW0Na7EcVpGWaIvJi+1jT3jCJSE0FRwZngOnah3qGQ5bqxjVWouZLHq6i4uoqdWm
l2aFPpLyPkxixJmaO5zz0ECM5Mrm0Aw9Z3yYgAVrHQ1QfUyoTzlvJucjwhgmfMK5rN5KtD8k3lbf
TWXDehvnRZJSamWUWfqHfd7vXc78/lrY24g7lnwuzDD/+akUHe0cUzFvKUJ/whQPwSgMnQ9bs5r7
WFLflmNOz9S0chOPcH8SAToZTU92M2h9/fjfr4b3b89ICstjDWoYjqfPjezfvk14FlwrDhpvOYEh
nXzzxqYqqahGLZ+cYeDSdrWz7OFDSwmfda1d7XOIju1+CqYzX8UX0UXrJOpgLnfrCuA/QsAtOePM
dS5o6R5cPV9Lf+JG7l6t8V7k2JJjtJ7WujHm4BumPfRp5EMu6JeXXVmRmxgsK5QfkaHWrEQxsuHJ
IdZCiAl4qMZIBV8LkYoc9NCUmuIeovzaae9bUD4JjovKKFcWrU+RXhxv6Q7FuU8fWlbLSJ75RuJd
Edequ0PRuNf9bTNDM5m4ht55RPzeY/Km+oxJSogxuqR3XX4Qhb4iLqwf7iJMFGNRrkbNXdpltzP9
g84GMgI7aDvxqSt2oX3AjsJV0RWUbsZi1CnbsVILg5EzF/jVw57bm/2xYI/830/y10byr9fq7w9y
/u//9iBdsAuaxfdpidFcIqJ3jA2AQxuLWJITvAMwbfjDQOVfjhVLgmqc14G2xYn8z79RjpVUfcTf
aLj6cMqBHDxaQzocTDcCrNOUjNaCRF7/+9ec38ffZwqnvuPatoVJ8ffhqhKtUO6QekslOnJAC6e7
xjGVhx633R+mOO5//1XmrxmO4dqg7JrEW3rAwYRGVquY9NNkpu8tU9tlYGEvjOPp/b9/wX89H6Tr
6lwfjmmy9v7nx6qTfeyy0yXbLzfws+gAakCSx6uxzNOVJklqkUMVH3pnpGYgfnk5NiM0D9PD1Z/2
7Z+OK+9/H7OBCsAWjuexweJffv08uO08t505nSO3rOipNTW2j3BdwI4TdaGd4i4DQYrBo2jb70bV
8PuDY5/aK5uGze/lSgYsuDp6UKdm7NPLWwICZhEQirsuBqDVD+wn8wDIaEseWIC5N4P0BSVnAoOQ
fQpcUZPVQbf4tG2oFL4FajWY45j6T3sSC1IAYaYUGztsll5Wrwe9AISAtY7FlcAmqpkPYNs5UcjF
4Afn+G86Ghyc3UAod5TU3mCwScbuZlcELj0k2FPJ5tv0guKOxgctVVy/YBmCP4/8A3SonmFVD7E9
s2xsgD7mHhFixqmvZ4T9sz7XeYa/DYnmHbMXh5tMjg0xThhhZwSdBX4S6n/Jjjj+lKXFevP/KDuP
3ciVrOu+0E8gyGDQTJXeKmVSbkJIKoneez79t9ije1UXVfgHjW50AWJmkow4cc7ea1OhEWenwZCx
4ITJ4RK6AYPNca3P5wYXxZwi+wdzFRZNoC4RbDcagnXnbRxTW4eOtmq9LznncUJJSnuu72CdGIAC
EeAlPLbbSFsODAmK6s0MBhbMYBl6w06bDoqhrUHSVdfcGuA1VgJGjOnZmGxQqVe0jQmMAwmJuFnl
zsKNAm9dxeU28jiuSLnyATcMYfpL4Pky7KNg4Cqm6imPBIYiZAIOLtWZvIWnEuRJuNJ74FVjQ3O7
Se+ycrg19JFbFM/kxxTlLPkfjxOT5fA969yt4lTtmumxFsGajBLCzHq+pn1JhfPQJM17gnK2zMJl
1UUr5LxBi/+Fe2zg1mvS9iyac9M3O9diZdKWXcB7kr0gglsaLSbNlBggfirpGOto1JcJ1gZcmhia
oS+SdVptNR7B2OQ2FXCsZoUroLS/vO3z2/zv9Wx+uyjL2IJthWLw329XADhcJB43x4k0JATG2Kx8
tIarIJZ4nkYshkVYmy+2VobfyRBEj1FU4aMx6qLeotue3QuNXp3+/Kl+yG7YS/hQrrQs21YmUqCf
K/uo/Lgwc23ph06PCaHRYKoW/dufr6LPIpnfvvs/LjMvwP/YsrCLTRSGBTfGQtMOazVDUlJpaRtv
BlMP7ith5Xf2KL2jJTQHFhOTGpEm/odrh8ZfBD2/7yuGRAOmpGsLQ1j2j1V37JXK2477oEPQ4EyJ
lYjYppq2WlOJ5z9/cUMZ//ELs3G6Bv/EFZU9K9P+8dUxdo0pGjlvKWY9djitp+CaVBASeZtpG2ox
4692ZxI2h7e2vGnrY2GoV445e4tFMx1hMni7BhAKuQ5GBEcP6aSf7uYcTD8btoVDbCIEMSsGZgdn
JocH6QUYrCZG/cDdxY0T4tfOj014IcXoRscCVUCF9+lD6fkqMEFDhsbBmiGODNOBv4zmQ46qvg6Y
aMKELpkO8MbTIPnStVNfuxtSzujsuEBMYBLROYkRSAqTjqwHOQH7mJw154hyGD2bxksQEPQIRsG1
vmPaj02CgaUT19Jj2sS02k3YX737nGF9L+WiEZuyrPY1Xc5SBEsrR1uQz7w4qLdHL7laqFbgESxs
/eAxARyxVmtsMH5GRwcwagS+NMIuQ6/JR0NjgJgxB46DL7Nf3FBH+KjHkvhTiV8jmc28BfzRKwc4
Qas3oWEdjDpq0YyjMtSNkIy8JfpsXex1PIm60Ncdg18oPNB560VChn2ViVVWOzuJySVC8F4Ee6GO
Yf7l0KdOwar59N0rwNjDsfDf9eSqw9BsrPc+bvBkPMPRLvtTYpXcWknvmbmKvFqkC5RWfxz0+6H5
LuTViXoaszEAcX1TUPGpcZGhfzGjzxk0HTPddnEO2BkWPcYSNUITaWHOmYMab50UEC15KA7hZC06
LBnii8O94ftwLvqXjPG10tYSDJY30HS2GSqa68wZtoAYgE+/j8Ao1EdHouaIyqI1zlnKBiJoy82d
4XXE71rq94H/ErqnRiBbKrEuYvKjNQt483tKL5Lb6ozQCIfPMruLq2BOC4NJ9WbYEsqBQTzpGu0E
7UqA46idfiXBV+a/mz1PWMz+uVFqR7/Rimr2BHy+RFkIvrKDGrUZ3kfn6g2Xkm5e1eEdHFnCMbsp
PgE9mKU23tL2B7VIgZF9GThuvJlT+dGI58TaoyMurLuwu1VwNWJrgTWAXERUhzepV7INfIQIRsZP
HW1x9lDrrwPbRmADzXiX1tVltpIi72APmuA1Rg3c32LFFE6L4AIyViHVBdLbwS5uBY0quDcwLXQw
tJs2X0Xdk03f3XlIsJ/irnToTZvhKa3fquKKva+y+HN4M2afTa0KEoCo7umrOymGdPI58u+x3Brq
TMSWwGUfjruBN72uPryeUQiMoe/AP+cBYwyUcKD4Iuz2/iWtnjSF7CmSkKzxU8+tM+6WSZcxeRkn
wfpPOjIxbzHDc0cN/N88uOs6f8dhFjlbSQkKm90misdIPCac9DDcY44WLVInO3kY2bYTHDd9/9zm
OeGet3hXl1bbLfK+W3XyUKfrmHXKDTzOhaD2CA9JzkZb7qfy3sE71runggKiHNJ1gR/YesFdkrEf
lLxpmdrTwQem+xgCd/Gw6iHzGM0MPt6HabwFKMiNHAs+w4M5lRUhVdWMu944GOGpBnPdJRzFIIAx
d09SVHPVtpQfOcoDT7MWRgGKNINZY2CNmoeUD7VYCfVhyrM9u4WjFXP6BLREoy68TTciJ2WooGGv
PRNrqdib8Sep+k1gCbSDp5pmKj4u+habsf2OmdcFc+wHC6OXksDyGtUTKwj8Z+8mbr49npuW0Oti
evIREM4+9fjU+EdJHlGCUU5mJFltSEgRztnmb+RYyLV3Ye0kY4HqObVxGt26hMI3eBrxANMvvpTO
i2QaQPHpa8Rgay3N0u7Gw7EuNZ17uQt1cx/WlxhjXIcKva3dg0Io7+pr2yAYmNcVAUhP3KT22kXf
kkDMEvEd7vVieBiGM5QO0HFMD+yl1V3gI0DAY9mFIQx3c6GD369zLAswGhGN7osOy1KIS4sZl1lN
66Zrdp3ABU3G1xCayAlWNRz9sL03sH1F4hAlH4grV/h8vkwGb11wN/X9eRLwpElzbGcvIkZYc6Zh
C2cbuR81XhmqQ7rQiCcZFLvaVbeMa4uwKaACtRngePYLT7wRjAu0PIvBfKyAXFcMhgINK1LHQ8w7
M+nfZGKeKgn9bGD+XfLOFeokGoi0Bvop7Mp6EB/khGFC56RTYueNCZLEVBJWyaM+pNte1XuSjnP+
OlXNDbdBdLS7sbr5xlNNW8RG1WQ0p3bW+7wD7MaDZmbU7Tl06Dnm4sa0COPx9yM9wpxgPJd/50by
0WC0LSfX5j90P5jSa5sp/bA75qbkX9Y81LhdWetl/y2Ho68+w4FMrTvd40ywcxB6qIDkc2Mj4bWZ
7PCYMvNKx0CJuhXNtZ8eBccMdEZmuuvrcGGiPhqaaOVqn1nzojeAFMBTcU7qKLqj7lsMkgwp3DHs
QghkEgRr1oebMya7aHNhMBKJxMjJYa8ctV+avmkN/N73cU0OVohv+I4w6GnaWsVTrN8q3lhpoUY8
aHNZVD4O4tlGU9n5ZzUi3kumW8//5bHZS1UDO0J659UXSVKgRtRJB+xJ0FHTW7IHWC0M+N0s9XEv
dv5075vsY+iX2+fGqlcWzX481gyG5WWU47WHWy3eRv+xJoGnsJqLzRCkMKa9H73pRbFjT0fzB7rQ
1QEmdu13oLNyORU+z8KMD4YXn7qc85yXtV8R5J2mkEuVmcvSBRzVPWq6d2lTzjAZgiSY9thNQfK2
KG0UDJIIWGW/qcRlBPGWMP4GfwGCMb2YNbrLfcS6UYaoqTWwGzg80cp47xjuoDd8E1NeMSO1XhtE
1U7IcI7kc0ZpBHK4qx5nZ8xs+5n8Tjb5TYAfk2XX9F/d4g7szro3IE7DygiYxQQJi4b33msM5kyo
onW4b/xrksNgYFnhMLhL9Uc7qyDP5YsIrkuVMeCqgLx32rbI8Yuyh8U19V/8HNpnxTy5AQRT2NvY
2KFZ9LyXwfyQyanKORT3bEj6LI5YBVTh8SxwBF+V6Y+qw2bMIQwg+BbPEqLPZZi86OPeDD5meh8w
zsMol6bqCKXcSu2lRwQfcM7WafbGOeWgCQMlWzXYNgpqXXxYeyTAHdJycywx7RHagxgKJfLkLyN8
SCCvbMpeMpnR33XUqOG0UsnB5Zw8jnjiGSGlCAqtgYhwZNs+sQXoUcZyGXWsKdrFdD57Bt8hDhsD
xcewosWL4yhHbYh+q8Ob9+qHr6H2rTFpjdLn0b3NyotqvrzqGvqXdn6j2A/1mgkVWgTS9WCrfXbu
rnbPckLNiU/QzpcZ2mUHOqAYjlH4zVym1Hd5efSGkjdqN7KwK/LIwd+FlD/onTW2nSjAN73zIm/V
YUeNW/WOK4yo+i+JExq/uNx4RrYlngsOMsbvwd/K8QtV92FqsrvIB/GtR/2TnvfI9RmtoXBCCIfK
h01w5VdbQInMnCcgWr+mYmvF/W70m6PBXjmLXGqMjfHsozHiI4k7VYpGBtlG8KtNrmnyyATRK+Ys
wks4oNdXT/TfDlmZPMXUGe4MHOpwwFvP/vgQldesegiauzh+G42cuOZplQiKXuWt0clO+FqZu0E+
pjHAKFQXb+k4bRhyUUgbq3ZG4hv8rfy9SCELJmJVsODQRybkAFQwDflQywtkkrOFPHxBW4ysHuxA
D5oS0kSFk1a14FcxfoVBf9ST+pDUO9Ft4VhK987riZ+Zdjph5dXonC2qMxFgwk/q2zjI+Kr3A5lp
KU1yMXwmztkI35uAx6x9JCoO/8F7J97roFiXLd5+6BbSCu4nTmVNiYhLd1H83ivnrScUVhPcauTJ
97piLVjHxiUqkPUtc3R6Z1aBgXlcvdbhqbkbjKGVopl9IYFd2UDBcT++x8WjdBYayVdyCeLJNhAq
Q3siI4HFQwFKp9tmLZKPoHyq7V/4bkJciWoRGwe3PxMrW3oPAC98fT1EzTK1juHMhD9GPJXFtO2R
jWK4VAmqlxdhHQ3kut57Ig5ZfMTwxSsUdOTn1c+ttW+al8m+JxQHf8ecioS6XuavIYhV8ep017q8
AIgq7I8xe0jiWwWml4WNtVB7AlrHzqnamzy9GOajpaOb3/NqYL5AK+DFm7lRNhm4mI9OuTWdncCk
lw6rxHwNeEfEI5blHnppQWTUfWh/VOOuRmjjuxtCb8ENC7lv5lQw4pdoQaH1oU4P8IBDAU6eCbRJ
1EuCrK6y70aEZMbGo6NokFY9UyNAiPIMFaNa9vWTrJZluCvgEBL23XvPst145RkxiuwvMWLa6VLT
TEwxtotFD4vb+jLka5KgWyDfDMTxF0+2pBkskQ2wlDV0roxsCYmEnGOOOQ8DYFEYADWH/JNG5me2
zMxboKb5I5dEgFiMNzpG/xKRL+GnBc+3YvZMJsHKzEjzg3p3cmCYs8AOJxyoeEjQaE/NGUmex3Y+
uwwQ+U1bUuJ6k9Ck59bY0jXLkFL0aPq+g5Bk8Xf6jjcV+kPHfaW9hJbltfH2fkoZCcBr0yBtiDay
ZVO6qeMnqzlVF7s48SKNxbFmP6/2msEVlkFNmXKI6z2ncKkR27ZjgdaeI0DNufbL61dqOnvVmxhf
OeNxLGrlETWyNTygGPDUuYu3NurveF8j05nuaoGE4ANlO5v68NZPD7p8lOF+5uNmhyJ5m0CXYUr6
anmSCCyBhAPGi6hOvXulNh2dHSKAoruro72jzxBq9kOCFTjdrT28KMFLPBt8diNVh1Qc/EHTr5B2
TVsvfva7a57MA8uDAdm9S57IREkCNuJtWy1G9UD6RNGguDpO7VM1y87WTo5y7H+Kau4UaLJ+OWGP
x38uLVRILy4ZHd7RJPLGXJdQ65cKAzuhs0G6NOOJbiZZoHBbn3nBexSZRHv71sJqwbHPzoE7Ak8I
aE5xuAZHS3+xscczwIk3kfPolw9OuEYJIfRtMQKPWWlofbK9MO6IUsDUAq8S+sLGNlBF4rK/aa/m
3EZfjSE5RvHWIG5Jj7E4kHVu3aU92am0khLgz8bCATvCqpIAThgWMeVaV5yRggIs69KDR5s7WSHI
o6Ibqx2BCso5o0od2QnT6baaT3bxswPGDZ7EMDyIacPhqTAWfX+T4kihex9CvEyuXl6ulH7v5ktK
MwvsWdLcGdkmVJiIjj5YJG2f9fQA/ENt/qK3qHfvGlqVxv1o5FOULdz6QNGau69D/j+vvpEgDiHX
ldtFQAVHi+6okw2YhsCvIa492dG16ihIOGPeIqgoTQJxIIxzPOiGA2s5Y825FBXaHed8xzoV5TXP
TtK/1ZKzhw3OjX8llNh0ryLwqMV8WLjJxLnULhToQfhlehs3OUc+zfa9rz3C5WisaKn39Cf9Y+Ss
ItxHTf+MZwOT05KlHp0MOVRtt7bamX49EV0ja21VqueOE924IgoArY5v8v4zIF2EDARi8Dr9gQ4d
vb602qW8vtzaKPgS5QPzlDp9IjDCGWcdaU2aG8LsGDbqijeA0qKnH23xHx6Ostk77dJvOdlvgx4o
cHGDdQX4MWHLnCBRbW0Kwj6o8rCyptvSe1Y+jxI2TfwQGwfduTj6+kZCyOC0bKJRvDEI7/ys5DkX
Iw35BTFw1WsPFPmmqS9YBUkQhV/SJ4fB2WJJqehSonNK9n29GqqnLPnl4pvnUDBg114H7p59nJnH
AtirNd6Z5iODjGx8oaLUHfykLyj5SHt2+62Qu9C9DpDxjKPq3yEMWblOjioSk3jBJIYFK41PPWdL
1FWW8Wi5j2MO9GGP6bvT3nTzqMKrmT+wc6ThNuILsXdUJ7f7kBPsJshC7bbQbuvwVpV3ZYFmjrpy
PeCfolarFhVFkd0ugvYhhOvhWPsImVK9SO2TXe0L++S4tP/tQ5a+qHits4OBxqQ9CT7P2TqgB1tx
Cx+QosyM94ptfEJWipKaQDnK7MG9mNZnE7FyXxxiVhw0iejmTGSWq2GGH6YflfvU44skbSHdeBws
zJdueMC6aQx3YwJZbOvAzECDpIPpIMIte3PUsqYV2Wy4+WZ51mIOzf1nTmeL2nv4SNJjMr7q2XsR
/grHNypxfHP5/PDietxXpAmm7RdWqMLcemKn1yTgsDqp9VjtzfK5H5fC+EgZyURYzuonrHEojXJr
FzkHFKYzFM7bTjomCbqX4xqtL5KWiklbx2nHevN88uGWcnpR+oMHK0fnfdmG5AwidQ/0Dw+zmrUg
CYDpkBr22F4G7Y28A/D8fCK3eKmtQ2fd20gdg09MmbNTXsIq2VT62TbWZKl71h77wIT1RNsr/rU9
T3JpDBuOItVHFcBF25iKH3gJ/XO6BVoKyLnFSwEISvQPjbpP7TX0KmxtgCbWbv7eYQpwd2NKb/st
cDECXRv7XOkvuXUy6rOggQ+5OfQfedSJozZYZTKsZVl2n6q1GGANzsl4YXHTtdu8fJJzKCHPgu6/
1TNV/tzT90nyZZNK2habAS2hm0Kf082dy/Nv1csMFWNebaoc1WqxmXj2EguB58LyUJ7e9mLfcxF7
2ieIQ9z+Fb9mOlxjd212T746ZPZHK65yONj5e9/ES9/tGcihbdt0w63JyFCE19z6Zj2gbJcdbSXw
M+NDy9naFreWRWnxIrpyr4Z+5UG+zqiZiTofroZ2NNw5ZWChPfs9FcnO169185H6DwGVPwFhZfoQ
p+BlnxoQ+cNaIfxwyQCVRHcSFK0kiEQezPrM6g95gTaOV1xrzubjg2ZtEav55rYhVyGnAdnc1P09
mDe3P5jEMU4vExiZ3Fy3Bmd3nHWFBYZl2yiqiXkmwrOE3+NGchDp9vS9O+M1jwDTQ7CPUPyvPbi8
2bKsFyWHYoM7UqodjbvZ2lUDV4DR4NgkTcGxPdRMSKMO0exXEt3jWERiwAC4bU7ehO1oW1g7Q2yi
ZOc1h2G4TvEF1F0ClqyIzn7xaU7bVEyI2j7a4VtnMi7KRaEfi/KR88dEJ7NBw48Nbu7u7WB4JAC4
w0NqLV1spMYmHdYWXtjy5JKUWHicrm+JTmFf7NW5adBuEXpx7JM7jKINQ2jorTiOBMWvUd07mLUi
Ut1x/S2HGCzGAita3K81OhBFftuE+wBCBsNERqoaYgaeK84p9SbEl0E6ToBt/NRZKyYnN6GA87q3
27Mv2YE2nr+1UIEBdh0ufCUbBB4dvqp+idSvMGULWbZiqXcHR3+t/bu+e59GRJUc9JN2nZd3abrO
4awNxXeEoNzWIBmUi57mMgSv6JVzAwfhCbNXcKjzi9NefH+fo5AXHJ9Ngo+WtGBl9pTTYZ21PjZ4
HejtpklWCot5/Fzy8KO0tQ6Vg9+FeK5N1K1ocUy1eePDgOUESgWU7kWxwfcdkLLXj4SawYuDifRW
KpjI+7R6dHkWPedm/rUa7BjojWk6F/qpbZ97f3gA8I6lciXLR/hCxLJjmnqaHe809+RjY+3ZMmek
sMaoC8E9tR2P6C0t/yDcIG7iZvhiJ+uDsraa+ppw0fG4+zd+sgedlo0HC1E1BpfswCy/Ij/e/kBy
rdHtJUudMhWaPLp6Cp6VSwQEGQG9upMERGvlS+NfCvjBOubXLWgx5ZBuvDXzQyN3GfPGnKeRbCHU
BjDQcQtBCZitJe2bCb09S64I0eMOnbr1HeY5hSnnha2mHU2zXGTG3nBOlb5VdPv6tchuac0UbJEt
a1ImDyizqlq+Rug8BDI0DydHwTZ+BeSa5ltfqrUxcVS+Df27gF408WZ5cIihk2kszwAJaFY6/W42
N+D2cOpjHoI0mqOKdopZR2KDJMOxAOsCyOMgb3z10BI0ahf4AlYztJNuSx89JAy8enqfmXbnJF+s
r/ZwGtBNlP41I/gxx2tYikPqsTKwn0B48pl5ZX5JZ6BdusG30K/edDbFS0xEsd1ha3GCpY++LA+D
le63UDwf2vBBb202R84k0Zc5aqgeunNAB6LKnE3v9Ue7JHbwJAlNLr9tUILjdZS3lX9P5+YmKp94
WIXz7rd7NR/M4b1y1vU/Go6wlVUUMxBhoVuoyOuLMO4F/6ttfFKsk71Ws+xNt6BGCYbLwjefbpqH
KUh2Vy+Upz58acpThAy4eYh1xP7fjX3fEKTmMDvp3wfri/bH/7YrhulgrNkvvFVgEZtFJo3IH/3q
lNS/SvedF31ECa97Prw9k1HqlS6QnLhYti5ACchHEgDIDw7HryL68Mx6z9YUOTYZIIp9m87Obchh
u8DCpn9RK6xC+oIZaYEwh2+A5ZLfADlpFZu3OgpHaPNb1UGuTGv3zpbWQz7uhBWc49zcFM2+N8DH
JuwBwq8x51CJhG7aXVOzZz8quD+fqadDQSw60MAIWT5Gy8MRWRluetQDnzQno6fgs+aRqlPDws/z
vNQWSvcFmR2lRVJ10sfdxdE6/L+j7ub7quusQ8sZAQUC82HU6RfS69d0NiUPmUlAdMZQRdETlwvE
o3SmOJzbZflFVEu7h03FBtQgzIR9bpIAC8iajIVHO+wYwYfjcoikyb6T25eubNaDNZ7Ngg5ndlsb
GxFcNYZrWTYDoReOm6wUp3E7tLYiYaygvpPkM3CWJiafNMIUCJyYDHsMfrknHnq3pW3U4LdNaHJB
PVpaNZEb2iwMwob6MdiHkXVOr9yDbB3eEgFJC6al1qoVQQEtDS5fp1HI/JihrhoR5xKlkvAtHefZ
A9qiIhcf12eo1VueyVU6aRto+TcgEDg4o8bK17lUH01I6eOfbWT1jmy2jffEkCxb/D/oiPjPbcSt
uiIFEeKtWnV3U/3ualv3b7Lv39WC6CClsHQTFpcpnR8yubTrptIWJYZDK+bPR7pzqf2kRuyfRcew
mggo9PV8mxea/AvG6HeBnikR7yIjEgKttfwhoyn7qgrUmHGT+gJhXtREzjpCJvRc+qSAGHlQ3Rc1
DJ0/i1jm7/Nv8Q5XpV2KfMU2UA78ULC0CMYh6BWQtoViNAOKARlHnRC1oclwJrZQDvz5iob4XTXD
NS2pTNtyyb5UP0Q6rOCI49G0ktyOI9Wa9gWZrSIAtmA7B9ptkAzUNg69zyYJtlY0Pln+nZt0r75F
QaM0/SxFuTR9ufaGDo2M/0saCuQl/OmMl6Nvm7tOOfdF2OFC5uU2zZFeOHBTWdlQTMuPmvlNXOen
gWRlv01I0rRxJJkkfyIK8YtVps0M43SRqeYzDNiT/XYTEFXk2ORGZROLVAeyg9GYxlFLB2Grpdrj
LACvev676geSdikb/Lm8uW9yhlDdS9OyEaee9ZHF1C3YoSYr3II1t0ApErk6DeFnwDmMXwJneMBh
MtnWg/kkQ0QfFiGXyQUi8MaYZs61fcmK5jZtziyTle/BkYl2mAa2ddfvWiaFuWkSMDDGaxswwhRB
6IoNdsD23BnDA7Tk57qGPTm5WC5HYiU4TzZTe7CtaCXq+JdTIkbqOgqGxJ02pUjOKfbDkvD0WOVY
xLH3KophuHt19eUZyTJhpTGAmHUMxj33EkEuNsigsgWUnfpJodgxRAKobx2XT0Fpf3gTB7wkXlqc
gEaGm6m3LXTtzdSjLelqjwHqJi9mGtOj5+7dY1W9eO2HzXALQfdG+KdcQ1QD5w/kxYSww8PkZRGn
SgjX2orjh5bTFnaY4DtJrQMWjoVOLH0ffAqH0s3dEpx2DHFCF6RXafnzFMWfYVIxaNnmWnno9U8P
DZNXi62RhXca1XVhd6vK3TXc67b+GsmD7meDIr3pCiyRPmwnBI61NBiqW0h8X1Jg3zJrF6q4+s1z
H9vU6jQYLKCKtGfc1n5tbSQdBXDmhMFLZhQvaGsOJQ+Zi242TqEjai9/fuf+9sbN//4PnRqejMmv
U9aWDDcjejBhbcjoZjj358vos8zx52pi6Dqaboma/DcbQocpXhb4dpa2rtoKE4xTL6Nq5AAsw5D6
LGbEruHNgGuvmfvRmrtxTeAHL2SP+lQ0DR2aP3+k340RpmRIpNQsBlR4Nv79zdtoaLBPooNlX/ej
ddJGyaupMFx3CUbjzrepEDLoFocoMqvbYH7s//wB/kMjaEpsRMDtWF4lAvt/f4LMT42qTTsbYYbD
obwbaOYEZlQdR2q+Rx2Qy5azuXuKs9l8YMw82dho162lawwHjX5hpvaAPMzt13Wsl6d8tKJ3Z/S5
haMX3ZqjaHn2mngEmTsqHHZj0dU3qjOdfQHgb/Xnr/NfT5IybNsSYBFwb/0gpk1aPhnIWUG5qaFe
5VOHMdBnAv7nq/yHptSUSjoC0YlpCMf68aPZThEZ7gjSz4KJhKDZlteBQ/rWDXPQGal0YIE3yaps
TNg+LjK6IaraSykrdffnT/Jf+yNcCFM5kNLQ8f/4vvUkAVjWfBBnMpO7vkxack5TfGmW8IATw7H/
8/WMefP7+Qr984I/XtUBZ6HjxpO9jFmhuO1KbRKT1LoE9MRJeMTKpynnVFEyD7DRu6IVEXhEUhid
7ay5zEho5IwP/KgoHOBIRU1PvtKI6KjnHL5aNMso1JtZLJcfwZ9qT6U56X/5Fr+7+3BEGYZJDIXJ
MiCcH3roriOapJfAwGot6ZHNBaU6GUUkLsAH41dZeaZDc5DKnTmQ5qNJlAMG4DE09mESd7ysgs5W
4vbOKwm6HIV1lZQ4lzCS/cUd8l/31zGp9MxZM2yY8/rxj5Wx89oSdCxl1Vj1jE8E9ncVMB1WlZts
80haf/ll/qO+lI7j8GzrtjTNnyY+LZ4s1aTUPlGixnWiM98LGy9emTIaNzKju5eEIl8qWUXbPz9Z
v39TCxAmxS31nsWL+6O+7ICmuLppO/DuYmvjDZxg+0b/iIRUuzDoPv98tfkF/fdjPF/NQhOvS6FY
8v/9uwZArMOy4Grol10SA6eJuIxULBJ+k7/tOr+vScAbTZPa2TVsLJfzK/WPe+h1VeeERessq8Jz
aJdGuFphozB9m5HuzaQ3NE6I6izVKO7jDMp311jcYhOSAx6ceO2O2LQL24yf/r9/BIN1ct4LLcFi
9mMVA2BDxTHwwboa8lMn3RrGR1ZsEGmqvxh8fr+7juQX4MEC+onN50cdb+tVhTuVddmGOrYslAyZ
jBWzH6VKz0Kr5N9U/+q3O2ybrnAF12J55sH6sVBFjd3rUAGt1dBVIS0NIjhEWTvnQqpshV65WZSR
G67yMSagZUwg0ruiMnY19Sj2e2qo9zgYCHQoCqhcU8AAXo8dSY8D5u11KuriabSs4ZenGkHMudTW
9tAzMiMc1joDAWFuXqG5xR1PRda4VnPbjLY86E1n0D2mhHUERWTA+HBNaEJ/BoXZvtKRc/HV5PXe
8WlamXGkb0uNwWQaG/GeOKloTbaUvnZ0Fa0NcNIFoxZ4ZeSrMNDsWFQju6HlOzUR2o7S5OdF+crS
AQUlgRQGFNd9zqsJhLqV+U+OZhRPnH+iK1SAcqOyfuLPVFVRn0MdAZRW6tpOpkN7mLh/w9Z1nRkg
rqpB0DX0HAR5o2eD8B7Hi1WWzRbBeRRso8oaQXEIN9t0WTG8xL6st35EWypBVgjsxvDMw5BVEfKB
ibRdjlrQ4nQb4+kmHsDf1V0ZgLk34jTYm+PknxIvYCTP6TYGRhipl2r4lIFR7RC8hYCbjYo2KvKs
yqBj0Wd2ulPjCFXTr+P6sek9P7kRtkEGV6kzNUyN2eeUD4BahjZVEx5h4n0ZrhIbl3euuEk0+hNl
FzIrQ4cJ5bAWA7kFvsQTTtvcn4ibisr4UEYyRRsYjusGACcBXXG/BSLW7kojcO6rBKhl7oMiUc6g
9rUzwo5rXMLnEn8WAGgWzMsKkwP+//RXkbTizTMieOSaDT4+yaMePlCgNvZAhN0ikDoHnHgmLRdT
094SSAWxuPfBbY1ZhRiEnC0a5YNm4YsovaufJHRBen6GhtaUnjcYNE3n2QAUbi+iKdDLjVa73nMa
hcZDOOT2X1bz/x3M/7XA8vpRUM67ls1rpn5sXFmXAzLsQ7lSeePfiQQ4mh/m9Q7eSgRznZZ3F+Wc
VQbkb57LZEuaFSTrPGmNTZu1drQYA62D0lr0yzKW5tYdnPxlClt1yI0merKNIHtWYWJ9ZXmeQIwy
BQzFsQe9s2jYXu4LatCFMMVwMN24ubebnECBEdrnfKjr792xc44Qv6f7uCCAqoYexY7PUzTY9nhw
8rK4BkHenpK2waZcqOrS6KX/xXl78paGZTPLcLKSYbZMxdbRGoDntCqKu7otXGRISfbLG6v0L46p
33owEHGR+Vo4uWBWspr+eyeRmSuhvwPoqj0vvafVYNx7/jjeK6tAyFw58UkbNO3Xn3cJ4zcD1czh
5W5SUbuOLsSP/asmPBkQjW+twun/KDuPJcmVJMv+SkvtUQ0Y+EhXLcK5e1APHhtIUFADMQP/+jnI
rpnul9XyamaTkiFBnAFmaqr3nitxj7UNYJMLcxqdLxk36s4aQlSHttml5F8om75D27XVOkjyx2lo
cEukceRuOiUXem84Nx+u6rANetFYENI1Duq6zebizqrtGqsI6WECvXCaytOfv4x/2oF8F+eVgxme
Dwc//G+vwpBuiyycC1J4kXHlgd7bNYTvsFamN1NTWf+/G96vh/MDczlV0eD57eHquvHrcp6tjdNW
uyYq0uPgpeOG5hrx45ax+fMX96v79sfbjVdnBRZZeZS2tvfb/losKHZaUYJh4ti/Na2CWTM0sXrp
Z4ZBhhdlH0HjgritxmiAt2swXvLHdkD3Oc19x3JeikOZherTDUvmW2VOaZIIL3PRzJoCJT+kl7wP
/fPQDMzH7CH3tpMNMU0pCaOqR1HhUTsiho7MbW7J9GNW5Nsm2VCgNMGDBeqK7FmydDciDiTYeMxY
pAZX0gbHOfeP49CGT+hF23z15+/Nr9rit/cGjjSLUGD6i9/wt7smdM0mbSl4N61MomvS1YzPqgSz
vpFc8OhuCR8XNFfwxuDGyCoRfdqxa13/+bP44+UXOHitHcd18ZN7jmPjdvzjrWuYTRcHioNa7KK3
MOZmK6eq3eUqopVvpOO/KDr/WHP+88P9Vv3UiRo7MiRMZG3SP1vSRPwoo/T1z1/U//Qobkid6HEC
dQL3t9MnIQqh3xi4J4wqQCkL7QkYTuv/i4v7Nz77f74YHzs+xmAK6X9yTY5FEPR9Dga9Dop+b/jp
BysOsCwJwmeoomYva+4qHv2a8Qm9BRcHbhMbcqdS38ehBL27YAH7F1vc//CJus6C1wDuDx/md0aA
FVtkajQ92kRCpB+9AgvWRVZlFsduIjcxxIT+v1j+lyPQf13Iv94H3mf2VMeEm+8Ev73doz/oSNUu
j8jmB+Eoe6MfMxBIndcosIJoU/idu26DOP8Xa+dv/Y6AD5eOigNuBqolWJHwt8sp7aa+RAGIbRt5
NAL3RJk4TFp4sEezKzz6YxF2kzRxmbtnkTQeh9EkxpQYZ72vfIIe//y6W4qH//5GLE8n8CjvHR8n
jSV+W+1kjqcmVwD48hhwa5/Jvr5wwak4IK6m+cgV1NwoiCM3w9Ahx9BFhHbyz5/CLy7DH59DYDqu
J1yLU3Jgm7+dIIfMcNO4McJNGQVYFcKjkfKpkxeNKlACdTTv5nzc5VOH6Ncn8Zo8b5C/kU840S/T
f7UJU6RkBWxF9GV1Bh6WxAySIlCQAeb2vFOND5xIV04KRHIwHO4roh8lmePzygd5wHZ2+PWa/v1z
/F/xd3X7n89e//0/+PqzqieVxkn725d/v0o/VaWrn/Y/ll/7vz/2x1/6+039Xd636vu7vXqvf//J
P/wif/8fj79+b9//8AVey7Sd7rpvNZ2/dVe0vx6EZ7r85P/rN//t+9dfeZjq77/95bPqiLPmr1FK
ln/5x7cOX3/7i8Ot8u///c//43vX75Jfe/hM3r9+//Hvd93+7S/C+atpiuUAiUOdpIrlDw3fy3cs
+68OLRL/15l+6ZtykZaVahN+iW+5bPw0UpiYue4ypdNVt3zL/6vjWCb1myk4BnMXe3/5P0/rD5/P
f31e/1Z28rZKcYH/7S/cg39cE5ZRICujyaZimRyu2cX+uK9Us9c5jeUdLas9hWO8CPG6oxQQh4bg
qXemW3A63yZZz1FfbZRurshEgZMHwb7t1LVRof3McnEzGfgDI5WvX/Io4PucwgYDBXBTPXud2R1x
AXf+7IGaYSam8vLKN2boN2VNFC/zRlsVTDs84shUdAWrD4IjHCak8YbDn+1fjBLQv+d/Tmq6mSYW
qTnwUP4XeisUkItZw3x0sIyqvLpMNU3ExIlunbZP9wXMs474bGbxwx5MSrgaZIbYJ4JSreWGrgKI
ace70DPxSByHvC6MQVkQ+Rlb/sZLkXxNaQeUvfTPWg8EUMWLuMLatT0tSZ58v52S+Wg12XUYJ+ZG
Gf6LTBimBBJNDuacdk3u0SKfIszRUutRzvxnzrwdjFjvkBrFT3kYShK8h7FErJV8+RVAQNuqd0E+
nIZ6/hoXmWze1BhPPnpnoeRwAFm7lfuEX+SDkTe0AXQdi6M661e5zds8G/aNqEaEN3N+LqJpM1t5
TCb6iBxak9iLxA1e3yFwizdOs/dJhTRgLMVtOS9m5vQ7gRsahOkpZ2KZqmRekZW9ScEIPmRCEezJ
201H+igJacS9xXvkZ+2uBV1UVxyQYsN4LzMH9Jk4gdUDVu+lPZz95Jzq4gfKyj6c8G1b6Q95nySZ
jiQw6sa6UxPK8CrofXohnKC9nJy69qZ0lsm/UXxUJBpvHMRrAUltY+vhxS/R76YW1vxuCtKLDPBS
4MljZFuEO6Bk09PkbeMO8XIQsOFN+mW0xqd2mJ7mIX42dQ1UfexINYS3yvwI1Ur66KZQPeN2OCVj
ToJ3C1bd1OihMvfayam8Gpo0g0swbaFt9ProawW33bWwScPM88fUi3rE7rgxW7T65MSj+B4PvoPu
cQh8FvgxUHuv72/A4zwhrPMOvYGQMkyabZNVB6uYTy3wPDwpvNFVutWJqy4Cr35q1bDOKzPcxLrB
zxQCgqmGtyoEftyI7LJLYo+jPc8Wf7eysx9ZkJM4Mtdn9tu88TF8FA6OEJH5LxOOqS4fXxrCyenH
Gk/arbxtmyG60+Qn7Vo9hGtn9L7Ger6uGwj11uye6YbdoORnr0FxXGpiIuZ6ZXb+N0daZCYhou56
yc4tEV+Wi/40ko+JF394o4npnoDdqbr2VfjYOaRlA+XCAiQwlHofRWJdlbV/L3NcK16qbhyfSkjL
77jA3ZvEJ5FkN9nU3RrJSEwLzuKAQLw4Tje6TK9TTg7JdGrjrt9ZsnurHQdnQStxqBH5HvQnNVc3
CidmpVVztP3y0W3zm3HCT1BwP7YScV02JpdKiGrl5vqma3A5IdrYFb33OqCaG4d8P0q5J2cND+6I
qDcxNlToGKATwuFCPtUhrhTMC6L3ZpGdfVKHLoQorn59UQZo6cWKjpi3WR66rTQvb1AuRyfvc2qR
npBGhSUN9EElcVZ0zYvhVzd8/nEorioAlhMOn9GguWigbffxvHhu/dG6/haZh7gSWClkjvPezWBm
Moydo+TRW6LFC7kVWLOMTmyKRnwHJhd9Vc07OKV7Glrepk8lQnKewVJ77xK9PLB5rFr3e7DM28wO
CBPo+3tpNjd11j924hc2n/vNTljPMqe7NuPmOEXGLhdWd1GEyaNajGeE3T1MAbC6WY9rq9EfcWpe
FhmEyZlCpu2Tb4mWQArcjS4RAS2mpt4uD0lknuKP2ca7mxP0dmHH3EeLFVdZn9WEeSbqcFjqAJNP
XvxoexpgU5ePBQ054msIWnb813RCMt1NW5pf6E+bc2VC8SU5nZiEcsRb4+NeQAMzrX11087xZ2hh
fqqC+bIpcYa4wsPqwzw/saQiRObaVe6VR1beCAahLq8sP33Lqu6tKcNkPdWrjuxlC1lCDv+3CxEE
dgm5a+b80qT1MXPHy6RNf0IzP0QzAlJZD4Q7EjJUdMHOIq1X5zc8t4g/a1wFHsIwIHdsnIQmupiX
2c7Sx2HC4JTNSK4KA1OiJhK1fMwyYupHbd8PPjY00ymnS46FA65V/P1xfSjTSlzrMD72cXU0/e4p
5G5xwSDMdkA2M9JQEFxlpsr12HhQ1N3kpQ8RQUdCPM2TfYtjHTd3eq4jkNKhhoAf4XtxMVOO4okM
P/pdKYjT+4wtYedUtYMql9hNJ9ir4NtKFmy4gYl4UfY5BpDpqjj6/kgfOqQt4BfuUzy6gPxMRJVD
/qgHhbUpJhQFJuKA1bl+zKrqUnfZ64yVOAoW6Yl/4w4DDAesaKPrxygNyg81ppfBUBYrge7cFelz
gg1+JCeINjFPObQ3bfBdDoDgRbwI3UbAz6JuEM4be6AlmBYg+Plh1AMFFW+y8ujCT47Jgtu1mmsG
33XcPXaDH237gQhSayBWrirnAERv0bz06yzmw8xEb93YsblP0rPpSJJtOnNexz2MgZnBwEUHOgrk
Y2IdZ+maxzHOxLYbaCl2Kj8ps/hoCCeA7QdkP3JC5zgDJubmmU5zzD4rZeJs/Ll3t4xonzG0ggK2
w0+7RM4EhWuAJYP8UdFTiYoaE5wjHpbGHhkj7b0sy54A2RZZbLaki3CWiAUQ3kne1A0unI7p+sYq
nFMXm5fYgnmhlDJVs02b7jtGtb/JjDcpGbG6Bv3Ndsz7k1uXDyzESHZxKngT3UsilkBmGtPtoAAb
pMWw7UPvE0qiCSF7vJ8ehUtkRh3HJMDburlwrPhomukepNar1yTGnlD6U57HxMZQT6ykvWiB8f1M
MyyASn9riAGFcNWeV8lkr8Dd3ZrnQHPDF01p015H0VKlemfHyLqDITsC7z57NSjkSCfQd3sCSGvM
s4D64QkkNHu2avFb4jNG67G2bFJIh3PitmJvdo+oPEz0i1hrPeRKq0y/uBlaACpFGKCL6GfmV00O
j9ID0Wvli6mz5B71fVqVVJEDyADREm3ddcm5c5ucGw5hsnlWOZdt5oQT+G6C4YOxwvGJTlqRJZiw
JbeePPt0sp3g3qnba6EikDJV/Uk04YqS77JiPmO50WH55KrxfUB9qHjX+ZBR8YjmkDYTK0uo9rE/
bJRZ3jH7eIjY9FJGK460rxucpCKybmpRoLSME/AGo3Ovh6ChCnhDlfdtLjOf8daxhw0YI2S4ciJK
bzE20Wt1BoYP6bAyLPsksuK5L8QuDsuPaXZPQ2LdAkj9NKt2X4XxbdoUdx72yXQCZZRiTmla462b
lAvL6cxQ4SuU6H1VMjyqqkhXjeo+ZiKfWv8hyrOlCKxOMjTvkBAV+3meX0uFZTKLfFyFHnCT+phP
NpimOtj/+gBaFC5tPb1PdYKPjraYmX9Dz0VTS5ZtGXIbFQYoGoFvIlFOuJaLsNrkKMNQaDmquGa0
CUrj0VWBvrBAUvG6gCMhIZB6+DF0Yu3jmpN3OP0YWI0tXz6HkeWvDR9vsG+VZ8u6zdz4awwPvVf+
RAP5mWrIrsIm/uqT7tR1441VsJEl/bampIxqhB3ACP2V62cLcOLFsOJLM56vqaaJYop93IvZh+3g
8a2ITd+ktEZlz41gjFO5jZDGrCk7cpdc7prcPS7K+aF3rdtJgDOp3f7o+DDpiv67hyZ7sFtXEVKW
7AMwyByzWNPdEHiFWdxgVrxyVXqaIm+bw8tonPzgjdo69mb4XI75urUCbF6RJgLau6a5Dt9Cshkk
Q0c0QNg/pEtQbmdlkESDTe67zw15sIjFuEmkkxxzZW6Dtrmmua9yHK8zB6u03/foXNMMc02RHmwF
1cpK+qdZ6AfyvL+GWBwDz7kdSwd0kzvwpJY7bTkDdsiz8/mRSRoeRxCPU3tgivVtBU9ej38ibNRJ
sNxTWTZMK1mGFd7qUayjLPsC3EAQl8RMWubFsa3Dc6/sr0bLhxGPAbo8Iri2cZ0/Rf38MaUz+U0c
ZjiCfvRpzWskdHIdxBmAF4ewWtrgZUuhEmbi3QDKwkX2IpoIe2twzJfYY6mBiDX99FomLBGxaf00
Ba7kYBnVE607+h559DVHWEuZ8FJoh1v1tSPnhzovv+0ZdJgVhltmyhdqJG9+9t3D2D8IWaUMtNJz
GPa3VWSd7L6Pid9Db9XJS9v3GF/pY+cBah57GFX0F1YgTxLwp+1DFgKDcHDrdCGVTUzHL2mdaeto
TNEJLTDDg5mTHYyRpaJUq77BgOkX3Y9JnT2NKFe9Qd14rcVwTZ90aj4PVYYf1EiJulsYRvN89L3k
Ozerq9jBzrSoA5PG6455PWBVw6fg+MP9V5sw8Fl6cPhGzzmNiYvUYweM6qFaO+KmV+hfQzZ6wJrT
MQ2ns92ae125hOMGj0DGZ8fc02N8K8r0OxtpaU3aA1gh7R4wWvuSa5DrdWef0GaSzwf8MvOClaOn
vQrDJyDowBOBsUe+htVmP7s5NQ6pxE10B/+BNoSZn+3Ofq9iTA4zZXVA4OLKGjFp5sOymgkMinlw
xQQaRpVUX60uH+4Gy/oeywF8zxKrh8OICuaEvCreoG+G1Mi4akW/GZWoLK6J16XVWNKTS1Lc6tnw
0FNp7cssvayEYqCh6YAA/j4PijyDps7uk9Fgsk9ofN+B8JjgNMItcV/rublGTAUdgJy5RBE+7eX3
AU3ki7Hjsgi8OycoP2ctMR5TihCVNMKdxmyUBO6VLFrMM755aajm1ZQnztcjsbFoRwPAdsKhTZLM
WFx6TnWIyYcLUFbnUXSnEUdPVTErhwVYQ5cX26DsxmvEci/TFF3qDHt1Jcp7up+wKcbhg8D0/SA6
gmij6K1tshSjiUUROgP9o2VRuHBSIuDnFxbcTczP47G2cU1b1QQaLdqGorx1Zk5yTfoMSANnzgzi
Mwh/6LN8GYWVsZ0/GHPxVSXzE+P6TRUuXApkX+YQEMBdo8AaTQuEcraJymaCngyklnX1EG8Hq/kW
pW9ir+V0TGEIwMGbb71Z3Pih3V4woqL6QAGMRUbYFx1r7DjM0S6yhUB3XIMjISS8AfVPvQx+nnNA
1bdfpnAARVv4scIZT5/Gjw3AiLhav+m3oBDv5wpofudjMvQOsRrlMYn2ijpj6/ZuQ2F3oSpk3BLi
iKUrcj55UW71rYSFQ3g04U0hZK8bthPVcWCL1S4uZsyc4DT81miOtBsyqA5kC/WvKO6eC5+WURXp
jVkS0BAMNPYIhMRjnMF/ThUWRIWIDZSWtlld4vAB1F+WRq+itsd9X0KNKUmJGqxqbZZyk5j1CyGU
GLls0uw49b3PMBlbhKBLsbkznHFbsBjwFkORF65+RRvB6cc3t4MHzWDhRvpxvzcb88UpnzjzcKCM
/ZTeI+c91R0LSbYmwMGEjE2VEhNi0RCJyfgqLLjZhSChMJv9lz5zoqOeq8dQEs1F6MYLgdlvuRFe
TyEEE6Ni2DijV3kq8/I5ZfnIOdJzMMfzL23j2+2cdOPkhByZJbMXx+4Mlkqr2Omp+ckUo0sqMwgf
GcLv0UlOqRwvrZLLax6D9xQ4FBr9fq3d8ZwlhKuWSq681IAvbt1nQ/QQGhDLDLt60091jeMZ4oGi
By/kms4ihTiC1ikjRUG37K9zbxLv5nzkcfkCUABUiOu1+8gFINf69pKsAkWvt6N9KKTgksNPlhXD
OWA8uwVQB7o37Z4Z7xwYqdy5IcuhNzc/jh4fTbSS4Aj45OKaYtg0ryBiXgrKqdHJv0Lz7NMvqSMD
s2pI7vkw7DyWbq8YrkWr4LJJbwZhDO+kD9ZDSHOUWus4jenrMBnXnJjmdSPmy8J2nyHgRjTDxhtl
h9/0p17Ngt5VDbGOrggalNjRV0bOXZaZ2OxJPuCEGNVH2AO4cbLvIHvx05kcm4rN024GjjH5TWXU
R9lWCJNkdMilqtdJIl5EXJ8p4zHGkjvOLSKn4Klp/Kskh52TNve1CN7mYD9N1hsHiJ/QJhyxSRHH
m96N6pKbqm9uzB8cWsWR+A9ilnLk7sQfhUkKzt/TS99TgrHIP9pQvOl6vM25dr3B0ZBM4IMIY4J6
P704rNYXrp7uJkX93rg026L0p7KCeUOCpn2o/OasIfSGYRqs0zH6FPW4IZfExCdVbQDo3wVTd0C/
hY+xXlJ8rWtJqBQRueZTpwsoiNZtHAJvGENprqeZdPkKpLPuXjjqODtLq+OoMFFPEtZjfxChcZ36
VLYQGgBlvqKfpvHgEW1gYJXrMlajOG1XaiZxXgehBNYWnFoCttcloUV7txFfVl8RpQ1v/iYreOGg
ImYyDs6Tmj9CI6DrZV3rCFJLpzJeHTsEfcoII5beG8MMW+Yti+Veq15t6ZO/SZhKzfTWGRK3ngP8
a/ZIjXP8J6nAThVef65dDjP+mD6LLIVgqvtL3wkXY7O3y9xLhzj59RBVH1y+MNJaCl32BXwirT2u
q7i5DZ3bLsIF0T+Wtv4Y7fSupd+S9tZmyKNxF4v4PS2dhyGLKennca19a1M39Y0fx58OUkIMjuDt
YHIUyKkuYnRNUICASnjycgqC6qKyq6/SprW5hNFaPN92AbxO8FFFrzSY0vp77gOxJum2BQ6zdGz8
kxmwzNqUAmiab22BGN/jpnOXVqEbvzp1dOixxdHAoHatgvce2QWal+RUhEwe65CEFMyrOp4eQb1E
uC1kigWecKcwxo7dEpHI3Umkb3oKivAqqzUxd73/adY4cJDkVhzT2e2lprXbBXTawWr3XX/WaXUn
GqIfM6u8DBBTko4SXRV1f9sjCyxGFW4mjpKIuziiB0N303vfaMq4IMz7ys6OY5eUm6khTj3wq4ug
H9+yPqKsGoJrguxWlS9Z2WdL4PpxAJu5aDH49KMhXbUNIjLbwVnq0XAiDnmHNl4ep2TcBFXwNBnY
+6UTXQVWdZ175oGgVy6XELtvF9KK5T2zUbiFuFk9lI15IDsupsUng4R6Tp6Xb3a4SpI6hLVCBKiX
PdspGL+mhRbpzydVTveU3u9LFx1kNJZJCwlF5dcPjfdixsg1cqsnmND6ERPxbzJP6cXBE+ToaEvx
BWCLLoCjQQ75wUoXYGDSmZNvaV97mu5fsyCN9LAvZo5FYyEheYEUHUY/WnWDV9DdCI9WPdtHMUI5
n9LsoBE9BnGZb3LUoqvcN0inQxUWu+5dT22xinFJi9D5nPiYG/+1iYhu8GUrwdXFNyn+JzO8D3DQ
CpG919Ug4Iqk11VLc8TORjIN8dj1Rk9XAtM7kn/SMtw1unTYh6NHvmHVfjUzseVGQHlWOx/1HASA
eeNnehPGfh6z68aKrmYnAOEUBl/RefmU3Al9VhVFOHjM8NN0wTs22JxNGX3WnlYrrCFsQs2PO0ny
jZvpx+kAK0VZcjUDIMrC6L6AioYyMuPlYWQto9UksW6JqnpE4xNe5B6Mr6pyb9Pl/VBJBypXvJme
/Vor+wV0JsPucgmswtm1VgYBoSgICuIwMkk+MDv7huY0vDkfnp7hP3UBu3nncDxpyeG5AOi8Dbs0
XMOcpxjZCxsnbcdUUzPVHAqiPocaaiMfkqm2k2eCxKloqxMSUWI+gNfTIQxRhH70bvVjyPGUwu0J
wq7ZwBvd0WpkzEeIiB/bByE4yyD4oyoog5WINFq11tvKbKbp0kB2yCiPJBFIkcB33ab+pysBT2oA
V8kZVyLJrFm2NLQXLIE4CL8hXzBHm1A2V/6g0oNSxOZVtPrjGi+6ihqxm5cvB+Ig5wpuB6SJcgIT
VhrvsbI9gv/0WQdo1WW+6ryXoYD5FqSxvdbYPyWz06NcQgLdJth4dYjYUgp6s4Sw1/QdLzw/N3cz
/fT4uWdjwFWG15ajOuwOzgSdlTsHixAoQ3FMCDJ2DHs2X4VBQ3JM1a1qI0LPzKsK0XBTt9Q0aIih
Brom9SK0Xk3pGdTM1HIYf6tE57eOQbmdT28Bhd+OfKVs1fOedAZ1a2e7HLD0ciqH0WlWHmEOdXFr
p4yY4m4rZF1d4B7vNlOM6LkOf4ZeRzt7YLqCMeHQosKgkuLmXxyEyCvD+3FIDIx+wCWcyLhuwxDw
gTw1hrqKMxN40bwNBDGoqN7Oo+nFx5hTNCY/PuwmuR4BVwmyRRmKubAYjI0DCv+Q1nS9B93prd04
G9va6hi1Rem1XHot9ASedrZ1EWgsC/CBi1YjCnbPxCIEEKTjSwxO9DMptWm8c8HR2bvQTgmio2ig
CaPCXUVtWOz8InyJwoDgaAaOdoPGI68Vh+i0Js7BibFbgr0gQ7ZY29QrF1Ery4MpMkrZJEu3vpnh
RDY3qVNZ17O+E90Q3jXSDe6SeZQ7O3J4V2qetqx+lA7ns0mX8TgMGvTIeBdCU8DoBSqqbuOrtoqv
ysp4pkf5kiUDINPcf1fJaB/r5Z8y7BxQwhy2C/e7s2a5RTKPH8Vi/SyC2zxpNlFMotysjStzYY8U
pQUVB5XuCehxxwPyv6HAa6Hz9p3iIZadOFaKYD0n6Tg3TXS7XApxg25B1sE6vChg0m4tiHVGTRSQ
9o99ws4TFOMNAmiqUVu8YVpMbruhg1qfkzJcVbLZmrS4Cfh5jGR+6+ekHzvRkxe5YpOHNe01vM1r
5h/PqlX9NihUe7QDBpgBG18fMUnt5JxdGYVn77l3y005WPdTlhJfS9elH5lUBtmzjBH4kFYsX/r8
dZzkeogdRhd56l9xnlKnJDbXdYus1Ff7ILHUrsz68oCP737wBrY3Dlwb3xpmKDWsoESmy00TSve6
7AgHjyShU7++DDKv3gRT4q1Qlbc3LpNG8KoIBpavfLvDXrv8ryjL6WA18pWmPXG/bt9z/OQoVVEW
cN/rc5jpk1Op7AZf4YX0AIX2MMzg0dILteuZbHbiPkreRNmhUSApgDobutMucTqYK1F4RLq/xRxw
z3wbv70oOnibNBVRYAG4sNdMoT8bT/QHp/D9rS3APsQDXPx+kHqTlvVVuwi/ceBAQozxPGvGY8Tt
JbvZLN+DeQD3nkYpDgDirZMgusqJil4JQZR3J6arzGAmboeKJiCH0bZxtkxmnB3RPB1dmapftwWQ
hagueNkdxt/MGd7LIpPHMWghjQ3JKjNBsQx6vrbTmM29JTnVJZxuGmtOycE9V3OyzknfgUPIGcXS
HZEFy+UkhP7qawJ5agU7h5L2PmA87aS28ettVZzpod0lOz7OO1PV/k3pwuXplgz5ltKllIM65B31
ZEtyYNHTukaCi/E3aYEYVsK/02wo4xxfIyw6plWU3iGLlzceOLJp6WozL7zB78do2Gc3JLl8Z0J2
T8K2P3S9eIYLUJ6VtfGFsq6Rt15GaJpXnBjbfZp2yUMYE20/68cGgChj7fGmCWhh5eGL1tNVwPTi
AQnYu3RY/91EGQz/yJPpYoXBGxvKVtT5W4TP+CSTBlhkWz4bSfFs1CElYOegMwqAL6QzeyxOsYNq
5ngXQyVnSqhiIq+6g6Gz+vLXV0Ym4tsGqwoyD6PZdonrHH/9UwQaanNfmHSiE5whTV+s5sCAiTI7
+ZZR75K0kpvoSU0NILQ2d07ph5uE075k3o2fHFhUb9iXrIQwdebrtk7nNa+hWs31gOBFNtam75l6
BTRkLsOhoOsevtet/mmsTK9aqg5iXnaM1fqruLKftJXPG7MZjhZBKbupbh7K3P0Z0mZRjFdf/QAm
hl7GU1N1HwyrjWNWMTEkJPqyoS2TxFqfAlr+UZ0TcD4LZyWMZNgmMj8BnUHqkruPNPmHFeJoqJim
VYEtH+x9NLlvaVlcxYN4VDrY+w50aLwLHCs1efQ4CXaFJPtmgv7rJYne5wWuk9DgDBpke0QoLIcu
4JNeUTfNqRlvspxmd9Ell8Jpz0Gail2Y+kt3x3kEmfLhROZdkdHij4oJQYCA9xOrz+bJqM3XuPXf
hIarMrrNLW8e7QVPUGVgCxacQKsJkp80CbgoURyhx3E3lN8MC8IWoA7uDvhH5XUBb1Tkpb0VUQM0
xuPZm2AOClkcnTlRLwv2KQ6mI7ImJBR+mt/k140HPWio2MCzhXVfbsxwSMmEHjdap4TptuQNQX0Y
d5r0qIskR8jBTUzDtoXQUJOcmRE2FEfPUynWdR5c6iRproPhYfDoB3YWO3ABj1Kz3G65x7ktG1rD
mB1XsgQYlrTnmAji0S29C+vEOg3eroVNopzHVJss8cF4nFRxMvyGDjgT5dQQ0VU8ywMyHr1ylyxX
9iMiTyviRScsRmV2Q6/6fpb2eSzB24nZvsfTV6znekO4yWOF0o4M+VXs9eKQuPmddvUz2dqvcS6u
6MWD1GJS4slUEhfNjRYUndrmbvZc9cHdyKtvtW0dHDXeWa1+mIm7Xo2Z8SoVBk01BC9ja72XXXU/
tMMLQ9/HOAbHnBu7oK3O9hiERCM77UVmNUdGZ93Ob3NnNcQvpqnVuZX6uUM7yhLA3Mq2nxmDDOlg
bAa7JrWQQfpRA+s2HXvcOsr1Lxk1MJkas/6ym0e1F22VbaYx4lRlmeMa7cx425nhRx6xKRmmqy7j
Hm3IWKP6kbrpSXs4TZKo8dA2GIJWNLHBnNDG5QPOXMM/elb+g17jkxS2zSQYjPR4+TQAmod+qlCe
jcmZBypRB+buutTVyzLLLrt+PPWCm8kzKppLVvJiqOnFF2hSLvxPRLQfqi/UqVJeuzMnGs4WWdON
VQYv2gTqjg8g2Bm++9rInh66hUMqKOW9OanuUnkUpDVT2G3ci3Dn4f7ZdIUDir/Mv9w5VxfaMjks
YOwcnQ46paAlXEa1xfiVQhXrBEKB0XmxUKWz3uv2zONTj/9vos5jyXWdabZPxAjQgpzK27ZqO2Hs
3obegg58+ruo88X9J4r2RiIBVFXmyjhm7OvsLS8eAACOCxtdbz1FUoPNgc3D2LUfexBooYivfTPu
9aDO8zgBUa0m6A+N3g8YW1dT5SIV8LKnntIaFFzUvkoT2aFRtS/OPH9MkauuhBA1rE4EbShL7JzS
sM8eGliMcjSKm2A6TGYPgtvYjRkojXLmkOrL+Igh+cU25vY0Fs1lbuPoEjdptxrc5cIW/TFnH0rT
XD0ZSUAugPN7cLxzOVFZFz33fe9WVxZ4Dld+eeHIBq9uNsWmadh7UcjQj4WNJQdz5ybu+4hcij5K
RixMOF+8uWXsaMLYZITZZp7LHpDSdI0n93p/MDhHXTlzcfhm4Tno8CnOxuSZTI3kJUZncK4z/Zm5
tnqo+/LDov6TbfyO7YnByVg+ZESiHsqcxCEHgOy16aJbIpBLmUMTHbK2hLgeOH/x2ZTgjujxIQ4v
d0oa3y5HbAWR1+fSOPu0UMc8Mo6SFWxtewBMq5FZjPwiyhJgjiABePSusvgyymJYtdQWxIEQHiBq
Yha6KN4NXqROpQn6MMoeOnc8xp76ROMUbgmUX/d9Qy81WiysgqgeQdCHXdbMYYu6AydM4edozja9
3TynAZMm1awzrvWHsWXyNVQl7ny/2XYteEC/fvcn+W+RGu1Jljt1qdft+sG76jDLSXUDmxcb/S6C
Lqrv8UYtz7v/XnOaQ93HKdKvjq6wz2NbyUeVfRiVjQUIjnBtfPkhC86gH8eEBmIwVzuVV1ymQpFw
mL70EazhpvC/SmfoN0Uv3zN3qHduXb8GufFI+DcREy51E/595A20b+BuOWuzwDZUMFY0fEpVK3FJ
AaeO3I8zJz3Cr/50jX3qyX4lFKLNYLwaIRF8/a2YKNj9lKoe9QpbTuB7G/bNkvFkes3Qoezp2lOe
o17dqCSFR1XCeCKi5iOPpprycwEu5z5Xs/s7HalLSfTsrdK/ZKF7tGwR7tMdkwBuDg9+oYino40U
14+USyK7j06RzLrSpG3NDbJm0hGilF6sj775HbhzzmSY1kzasqqHcRLvJ5D+G/TOlclrK48JK19e
SwBwHPKZTpZfTBY4ppd07gMHDRGi9cPU+fa29JZDhz7XIL5ULkCaSnwRuUc8BEMfB48osOPIzjaD
Jf9Qu7SryV6OEV1dgmVAutuybsadyby1HkYi3dEPw1c+V6xdZDNVLn1DWffI7yYHWa413xhxbvq6
bLZFjLRWKzvd+0b+mSiAqZN03+CBIMKbJgpku9wOaiQKKZHNYzLab04TZYTmjsMlLUh/mBgPoGDK
mzbah0YGSg/JcWxIg7WXWzJzzDOhRC2pE6bCNTYVT3DLVgFCiyNXQ7QhyjPEFGpe7BEVRD6iAYqE
/1qmZPeElWs+6jk1H+WERHDI1Uago1zZg5kQ3qsSGK8whEo9gDCx5SEP7OeoUj3Z4vqxyw2Ygal3
U5U5r5XU83q0XP8k2XrIf6gx/w7vyMd59SpoYTOD5Ae2EsJlKoeVArxfZ044YJM2vOCdOeQ0Cq6m
ICkjolAXpgbmZKhug1/woS/oAGhhmNAqm7d7IyrJips5dSwOnNsJwA0IXhi4zjlLLsp4c6pOOc6/
Y5sgg5mlJqiom0/3t9w2+99bMd/gj66fl6hxXNq1rmj3YiT3LG/d4daGgoW/bg3wURmXYmf071lD
i5u5anKlaTC8111I3Sn1kzRggVI3QC0gC9sYbzL0B+zIS04JNXzKUEkly/KoTO9K//93ORfjW4Al
JlM5vOVxxo/bflV5XL1XHLkxhtN7o7lZvmM88HbSQGabkoJxCEpo06qbht2AR3GLJapbk+xRnBDj
ZLveseadLefxHb18uqmyUeyniUVi+ZAyWbDgRfXFxPFbh8kVKcaHXGInY/unVY5+yGCAvGc5+oQm
uRDQkF5Va9bvAdAqMJ5sODDJR6BLktAqK2R6Y6TA1ZgSdFFUvCdFA66Jxv/abLlZDZ2/o5v1npy2
vbYG2EyjJTc1svxfJODRFk3P2p/+qBm1APPbcT/3RXVt+rLm3e7gd0b83LdDeBD8e3b7oU1MBknc
Fe+BQx6OM2nIqTUj7DyvfAJfvJkZJ8FQ91884yHaoXnl3lh+c27DnmS6eSZmlHF5CDUCPxQYGttl
vUbE854ELqu+u8GmAnminjQ8E508BeN4KDwi1IqkTa6R9obXppRbK1iwqLn/7NAXfNMZ+RPUXvuq
dxwQ6zRQBH8o2wqS34TdBtc19nsjLV9crpBu6ig89GODXvsBv0T91kSnuXLS5wY5zCzmWwds5RK0
CNord/ycPZ/q3Dox6+p3SCZoQgzML8MhUJuELCgjHH3qmoXQQKf1vTQAW6PTZDPqcvsUlL29bnT6
r/KwEiO8h/1q0uTrWItAPo+HqGAZpdreKVsyvLCL8b2Jmmib91C+Z6cg1MBinF7p+phTtW2M1mQo
Iumd0Ave5tqOvvxeXz00xXM+71OvIhqjqcO3kPtoPZdBd+xrp7mUFpK7lEMgpwQuPs1lNqOYhco1
0eudXfCmwn3gBXXeB6CNpd8Hjzbjfz/rzGOgsIRg5s/GtkQB5ohdhSNwG9T+bSgy7AoWAJ1zOujw
YQhLFIkjvavGd6Zj21mrDkrfmwwdMLhEhK+WFu9sFKQhOk5w9iXsgoAp7HlsvqdGm6z7aUUvmeiC
SfarIMgUkkD4JC75w2Epp3exSPNymcbU6Xx9VZfF2TPhtyPIJCVBoAQasvGvydxuJXLMvoUmEMFy
YALbsbDezIFLOhVWjQIHVbQc/taOLc8wJIKTK4HkRsiJYbDrv60Jrrc3TALJRH6p24QO0tLEsDpt
7I0xxj6xvBtCST6OPjLxLM92VVvpx4yZeRcsCURx4Ky95W6EkGnsMa4jeVreNf2Bp2ZucJvEOfeN
P/e31go+RBQHaC9jzk89bQaiI98WlwpY+IEAboQKJ7MljCopVLWfOpljgc+6Y5J4pJ5UNiCArj2H
GGO2Ooc6j9rvuQTGuhN21+4wRm5UVBov1ewG/LC039W6dN4MuthbOtTjrq6L/LGth1tFKNt2SG99
jwYPoEPxNkm4lMrksgfplFOGpumplxN7u/Fr5n994Y7aQgEpTw4Nw7VpqOGNRPv8bLk8nfd3e0Wo
lsFTBuqYXGCDKdSpaxv/rMvIXPWJHb0zr59PalIFOnjejW1o44XvH4PBoK2g5v7NyBbTRVDk6y42
2lPKNBptrXZBh3PF62VrcBlL7P2Y0DxvuaFUU4QILVnAMZB0j6KGscecfW13dXVkbtm9mXVCSkw4
J5Dwow4w6DJLT6Wxw3nevcmqLeDw5hF2c17uktyRPUcfhq/LZ6vcACBuFvV/F0NTl+MRys+EiZKf
bBepe3JbEazuPzkauvzC+Eit7j/K6GNxdRr7z/09d5L5Yxmmr/f3krj0npKwOv33J4lcv/QWYKjl
dzqE6NwU6OsiFRM2r5MIIKPdP4XvZwM2yHq5v1eE1jGs+/Dp/iOl2bzkJhGM9/cg1PxuW8++3t+L
JDJPAnKry/0bOyzOVOOd/9+vL3OCszBAzRyJeApmDmgb8GuKLZE/Z2gKkj1QWezvn3U0V5fqdcVI
kqcgr6tg1wZhQzHKFxu+a+zjiZvn/tk2r/IjLDuW7uUn47foTtIkCuD+k8dmcs5D4TMWWT6bBKK4
JshdaQzzk4uMjn84hG/3HwxoFyRG3F/uX+rD2HlJQxvFEAqQtjeDTZgkw2uNq6ouIxjikDxvBMO1
lvVoDLb3iILWukjWMiiuDWfbKnjua/Z1ZufUpbF+nkV9ram9z6QayYPSE1DuJqJhKVnzq9gXN177
s9n7CMg5WB6wKTpA2PhPEWsUB9Mk9tak0GBVimDIz9NEU48kmRCl7hs24QLxIMNt1ZsJ5peh3wo8
OAjnM5KtS9ReXv6cWb4BD7xPX2Q5b9hrordgeXD9L1tF4jVJpmPaVOKpLP2HdOiTfePLfI0RL6DT
GQ+oBuNXXSV/c3b5q1juaxqbNmooCOkuVf7m/jEXD9MyCjh23mIxspYtrps/5QQvU9hKrIeim9/m
et5jsu72trMkSi4f4hjMYKybxk3R1T6gbP62NOGE4DvGV2aSFh67irSMqjafA9xCXYxp5/6QOA9R
nBmv9//QJ9Ggi5DLT8p7JADWuMllpaw5w2yKsfwxSLETrnZvgYNZJWFgfiHucNhLEQvy031Jg9zX
h6Ao3JuNbnSHl64jx5vv6HAxHYfORd2pOOcuSxntOediUrsjuPfyN+lOPVqV4un+SVuq4sAtjoxB
Zxu3jwmtDdxT1xS4yjymtmXFalzV/6yQlkIk7YkUb/O1BJn0APr04IXR8ORpUgXKyjYOFbewTM2Z
loXDvMJx970KzA1s4W2qouEmsF8xBR6esVoyjl92Bb8yomPe9Gh2urK/qbCIHpvW4WJ5lOOs3xzY
Dk9c2if6+fKq3PELlHX/YOXzZZRYIfKhuFHfPow5L0tPnMcmisoDKyOaRJFQzDfJ85wPf/qAJPep
d+0D7W9vXYrZWFUhqbBWTysI2kp0TfDhmORzW82iecicGAUJA4o2NPNblA7BLqUjsHFAwd6SSf8i
HKtZRpbEi8ePqaGunW+Jh8mt1bMPkJkyVmM1TX6HHMpeJ5HkAGzIRJlKtOqKKAnhnGIrggc9vNsS
idAsK/fQZdWGSHqi6WFjHpJljubipdoB+Yq2nQr0zSp/FdCicXv0/wybFmc41flNtBz4ouAd7wbO
ITs9WhXlRdxU6qU3/iDNka9t7yEzdAkZzFTGeYqKvSQytQr0eLXd4DWvSCplOp0d8x7HpLn8TbZB
/mIxUHJ7gHU3y6v5iuBChtn4IJqG8I1E3O4PxlbbHalmYZIe7uM/UaesQimNnuWfiFyeDH95EmGP
7YIm9TaivjGZuNl1T5ASSU8e8/pczsS0NCwnpHkuW+0bHWcP+8YSNkMjMYqi7ojV7eiLwV9Fo+Kw
bkCM0mVQ0fYKmluIiZzdbQzY8uv2Bm4zogDCJeXp8cNMzOrqNzI45BlydZv2jOu8Nf5gA173Gfya
CncLg/5IfQ61ITauj5Up1rkkDZH2ESzq+uzERYPnoTFeO1GKQ4bRFLr3LqlRINFrh0eJ2WXj6+HL
r7HAFDZonfuXu+Cw0bWLd1Aoc98GRPtG4+tkFDuDA/Q+MnpO3hptiGFOepfagOjKOng0XQNP8ezc
5sBwbsuxCS3sjdtYPDIYPgmdfvYm2DWg2Ih9Qu9mCcvfxD78QnRl8sZNCeI/cp/NPP2q3OyivLl6
oqx/oG2DEN1NL1NOSxjZ74oRxnfQBOnB82X/2lsXmhDqxjE/eykHSrxFRgChEz0CBp7Wtx5gvg6H
WQp+NflGSnxUDLTQnnb0XT09PAx9NTzc3yoJSXzwq/ajtmi00rhBOc2qQfSGn+GVwxMlaLuq5OH+
kHIbbfXQP8F9/0ilLB4yPRUP8f9/q6LmrSlPj2oqrk7VI7C5f0WxfBnAdTwtQfKSjd2W7N6CUzIf
LmFQMytN6IunljA2kYM+1G2cU9lDM8NQtgbOF8CLiNQDUeg0kargnKG72tUwn1eBg87LZ36fYJVO
Zywl0NlZOO2UvI2Tj07sSpuKoSqtFjIaCJBKilFROZN+cf9EgB70vy8Zl68zaPuF05wxLOPjXceu
XfboV9vhMzcyirLcN0+sOf976/4xpMbF3tLRNZ6r8XR/KDBF7NikvmM3+oRb1uz8wOwwtGQ0Maz7
oyQ78XT/aDAQYE3QC++TF2p72S/Oe9HOIF429nR+lGH73PXmm9f0xfdQV92GEVdCX6Ws3oZYHIHJ
Zs92hXVyKPTOCCy9B5Q6IvGErw9Dstv2HcFdqOP6DQrHcOtOMH09LDk/Y5v/7VVHflofVGxhoXkc
Gnq6ALaqL16sjV8V3Q8HQxdlPjbdivPZrqPRgKqQ85lFYYTloVXPsQ9cPuoQ7SX+ufRSaM0zatE8
37kjbi5NO6/xtPla+/JMowSba2sGz2qy5Mob5/jJSHNytpbkViH98YdYE2NIvhu6fWXuIRBJDfPM
iGF4mmbxT8+gpN3yYObdk4hs792Mmc+UczW9BDTXe0n8JRp76sXJXmC7w7wmEqPubFLeEG9SkKCD
UnF2LKLox2r3Veczt2FMe2tg7ACPadODUGQHBcxhD3NNwAXb5a+m+EwK+NCRL513s/XounzOXdP/
bnPCF/PMrx4LJNdbmTpYBqCzHDJdO5fUosXBCLBfmyJ0T3KMXmL09kfYhMnGKQbrxwajrxlp+4nc
NK3FxAk8HmYer94ZzfQl6uXV0y2wPc+7IY/6BaCMmYYFusu3be/iEZvI0SvEJ9JYjyD69hr2HRGG
Oa0lnpVHC/uTYtCCmcLsv5iOf9B9Df8aiHS0O7CGM7nejpYzfHJ5GmMI5VsGmqClZvjsuRTQhgze
Q4ZN6uba3V4vX0mcGkKkuljgBejJm3J2z7aBb9BOG7xFfgK8vbGcd8/4pXO3/myzITm3zOzWftyT
Bo9fsi9pAedZG3DxdxPCGcd4lazmiCmrr8hP3Z1Ku3YPFiA/x5bJMQIVl5+FtI15LZ3SRf5sscn5
jPBU+BEH5bBPG91f5jBF5tQZ27yO8ys5EDn9h+lnDtFWMTpuoE2gyRm1j6oNeXflOy+qjTisZq3t
EyekE6IN20uSE78quxLZN1KUvCdqSGbzw9SEP6zuOX5MK0Lg51/TXOqDQlhGgOTSKp+pEen5ts92
FKS7mayKVduhnuFQTDxxiODCc5ZwwtoiyaxGWWoFDCC8yUcNxQSutSayvOW/JINBSg1E2ufy1hRH
/8a2j/aY75HzxwUMeNddJFpehu11xKpqutV6mTo78XzJerFNAQBdiZ2yd8qkp4euKL3SfwOoUp6p
28DmS1LRhqlch42SyOc5L0qdXu4PHvXJtnWWGBXYrVt3NFwW28bGCOaLN9duEKwI8wxr/M2vdL+3
otC7lEgULj3NKnQnqN1UEzaon39052Oaa9EF8kRfjOjmo1dbDwghQbWn8Rnpc3y+vyXqvNnVfvgH
Bamz92T/pUvFkL228RFj4jonlgl83wzjszuKRViHC9tivnAWywMju+KszWJhEa2pwMv/PvJ/n2sS
/UtMyMe0zRfZyE1Osxj+95ZbvXp4Nk8VSEb88jxowoFlqoF3TrPtHETCOXDITfXfz0b9Jg+SfEC5
/KYwcA9zapHN1lu/i9EsTjU9n0bawVEqYiVjCz2GTK5tQnd7gUAvhRxroRFk1dk3uurcdPhTVcrg
NK8Z0HhTe5QgNc/B8iCkN5xFmBWbVOXF2gK0Ws3hCdpqD79/LK9u3VAfTXFOk4v9R5f2r/t7g27y
8/2t/3u4fyz38ocxEPGeCCTAHuLcVINxdl1WU/JcxlXcZgxnO9vmb9d4hUAv3TCBd+ukPwRIXM/3
BxPp67Z2oKI41XyaDYNOH4d9DBtw21tlbYrUGo8uYYEKKyvAFnsTzF27KVyFmTRNz/cn7/4KpUnU
nTIaAU5tjE+DEUfbiP7qi5HWiJTGJVCwChGtuhjZc13VHw4w2RX2Ifk1yOC3nxv6h5ftkfaa+YTm
FqOArcl684hjnZv3MoAr42vrtVcVTNiuP0lrdv+WJWGpvqf+2QLVC9aSU1LaT4y6aYAjsqUVbhqf
c08KVaSqlAiqVu/6hGTYxujLW1qnl1guWjG7al5GO0m3dPZ6QhZAnwwtnmUPl8retsfkWttgYrjM
v62yHc9Aws1j48oIL0qXnZkPEQdqNtZltpGNCga9J1FXFwtzLpSMuXxiigkpfOFe0qQtN3WOOjGF
18I5kaFg3v3OR3vr58h6pth33uqVX0Gt5A+jx506rPNxMp8GG8cZzEqD3XPENvc8Y06wnAQYEfXX
mMLVyOcs3ZQ0+OEztMZrVOfmBo8Sz4nAjQjug9qhcq+pIP8JVEbGElJPJ8s1cASaHOL7RSredBai
8SEkc1XY/g6/FtYCIqBXvjFxyCIByq7t8jDznCcdXb22HY6DE+4gmZKBW+UOLMaJ/gFEEjK0+e/p
L5L56mDH0iLPDqYMyKkAtxR7Qfi8BGKz6jrrojCvjrb0sfLsx6z22w1aA/8FXof67y1C6vRK1eG5
7rR3yXGPYw7sNqbQsG+t6epKHBRx2MD2CB+pfRVDNCbIsR98LM0SR1cpx3YEfrY7lti/M/Fk1fj3
Jug/iTtdLc8JyJx+BILd7CqFlDyv3HNnAe84pBLHmJdGUG6c7OY6zHdz7Bm5le4zUt65+2tKmyxA
7twYdK9H52GYw88hyp+T4ruzG3cX906/VxxlWR5IY00TsrZ03DxlfizACIwEZ9J+fQQfd5u6Srzk
PjmaCygpqJJ8JzOSCQLS/vrx2/O9M/WysZrMwFxbU/1aawOJA1u0GzU0pAoMV6r7jFLMW9rohn3H
wIGrKZBkJzJ51AJWLzqQ/TyCHlT1gXGmvXXs4m9umd+tSb6sENvQGuSp5tinI4ugR8nsvmn3uUT/
EoT9hAnJYZ2PZ/FBs3bXEauyai3fvJn2bSzic0E7gbTNWu0TLmOB2x6NbSGd+Glq8ESmqbHlxJ/Z
8LhqL5iOdUYoUDY4cktyC8nklvHN7oSs4oUMmfgFfcdGAeZiO6NcskP7KEISHRPrNy5y62xFponP
AylMPHdfoTK5HJL8UTZmdYvxQzG7lr/r1P09jmpvLk9eNRKTFIqCNct8wDuXriJJ/BQsiLVdMtiM
isZapxaOJrfTf5AqGQv8uV6h2yGBPLERIefztWaZHGTT7VVV/XOZIHfuXgfDdshzzmoUOk0DAGug
KdeW4Z+xBzOLThVi9cuMznXPdOdAqxNP/GQZzNlkfSgLqz55mmpX6zpft2QgNo5GZBK0NmAvk8wx
0oAlEXXxIuVIgk4f6HL9Vf4fLw1e/JEo004B2arbsNsBvowOY1na4FUuwwwUGABXu4YzvV6+kdsT
wAt3s4iwAYik+ClqrJhjboOncNr+MUY/BTqM0Ddcy2ZEXHqieKpChQRFIzZcNboNdmERJxudhBDV
NJHRSUMZj4kc9ZCHX93p9EXPnXnxxLTrywgHpJOVa3ztQKJwMKFNS37QD3PjVJxxIpwLaig+qlp+
joNoiHZtHZq83Z5dItl1+CIQcDZvVV30FF7H3Ila/CQcymvZ+NS2jX/taSs1kf8g84cA3c4DJjF5
hfmlE50d/AS9sOho6jmcQDzFxdv1IZlhfenRpXDLzTBAJHhtZEZ8D3nCpLCbTCxa/6n0PCSJtn1I
sQA+3B/Eqhvsfaxn59xGo7OOwmTYwoXBJlFn+V4YOcJ4mS0xqpJcHyc9F7jHmPCZ8uH+kHEUMSfV
nbziOWioczBMsuz+9P53zqXHnp1Vawgwz6Ib3DNc8CM+usAD4lC0L3UEyZxuz4/Fyf+9jpjFN5tK
MAnnepoKYg6r0W+P+Ap/UuyG27EF354m+kP0rr01E86dgLie3CW8vdYf/N2szYI/BEwTkKpWXsCy
MfvwerrXk7+qlfcuVUL3O/isK0NeZ25Jgn4fppBhs8qwVdB/TdHzQh8LxER0MFE41VimmzhB6i7F
9IvAnD1gxPoDyea0swC45AuI3PXB5rTONlQFacOm9aFjTavfWCcGJatfJsnVC9JH/ukwhVqyeMnY
9cizDvEnvYaT+O0mZvdTGfxCHfo7HGLkuTYJCijhj9CIlEPspPNoG1m5McgooyW0dj3jkJ6Yf48r
hsnt42jSEs6hTGzmCDk3NKaZnc75a8QhjLG42idTHKK/5vUcnfrLy4mAazzxYxrGa2DEf0QX2yx4
uO7tJPuQfXW0iuKKj9W49MSDSLTM0LrPRKJAGgYAevJKH+4EcjwLdcluTryHuej/0VogZLxI/0a1
G+xZnChu4j/8a+Y275gxFzQ+T3Ng/QE9in7IFS9VHtKo4uVd4dfBj4b5oRPQTYSnviYwFVzIGzEk
xpEIDG5qXfRvox8GEGmixzJDj8yXCDGn7w5dBe2PLNlazfs56n5QjB9U0LA9BwbBQx4QkMLLkXAm
8ftkiugcz45eDSr50UL8GHQ24N1wUrAB1gTZJmA0s+nqIt12RccEN1voq+aaATlGTTu5DJVcR274
nEbcNywXrYPRpoUWsMJVgZYRsUucNv4qlj5kQ20sA0Ps5LHew1JYe639BEcAxZl1ZgnZGJGNVADr
pk7NfifDwUSvyOZYxVRrCc2SunPeRiN6krn9YzspBP56kLQvjQydVfXaG9FbNjdM5YuZAZwLsqiZ
DQaN1lvoNR+xJtBZW//imnINkz7Q1uCXzeQF1XL27YAkyMysvfUw+mJRvUDguQFkg+xvOr/wZrpr
y6c1VRvsIbTE7eZPbDBbi8cQqkc5bSgSnvsAfIkudqFsL8gZrCP+WP5sfRWKjuGYJP42TCsPSK+D
bhg010jJEeXwxXwAlnYYW2uPAE5nPjKeLlaWgstle90vw2K7ABs0sxW5j3nkcapY6OeiPJo+8ZgW
9w2I/Yow3vrKFCU+ZmHxKhFVLD+rKY+9lcrdawaeimOqxXky+I56DH95K/I1nOWb9DTtL58XmO79
bzQ/OBY6TRuqPTsuQjivJhsxprowSDzz7OwURwk9uoIs7zIYL8r9lVnxyevdFMVD9JFX7efkcSx1
gxaV/aieuHW2CJLI7mmTH2VhU1KGGDaB+0dFuOiVDg41IboI8s1Ve636lFZOWD7OsU06Cu3cPTFV
wkQLg/kHyKPCeZ2NhB1PPQwwydEwz8JDimrjUABxZ9Nr2GWtEdvx9Is1x9k5g48BvNspNXPgzIdw
ndr4oCoaRZlrXixIDPbEeojGtixfEV15cAKDdyaAEIY5Bh4ar/o2TZzPi13Mi/trqtG5qdRjLaPK
Yi3h0OG3T9rk4lZe95VxIi49Qp7p6N2CLHxQNvMtNAQbK1ERrjQC86ZycFbw2t+BaCzW7vHRyRGy
kKDux+0/zoUug8oTX0n0YUPCLCNH8oy7vTv7f0y344936u+2V5dSmya9/vKxlzUdFIMeO+JTBHtd
0RxKWe3qq6qM30Yiy0tsXcueHoNyqQ/wlj1BTV6nMeMyGplng7iEaaj/RWT59UOG+VvNb2P4RdrE
wr5iX3J94TIbGDBNGE/aJYMg8VqOUcWHohNUO0bPZS7pG87QBpoBLFq1SQJSFiyJuE4hTRZG+Orn
45sYoE3iglTruQ1aLhAJd9h1tl7YHHvhTchgTYRQpMWsxtHaYzLmiJJsyS/5g9LwLVvu/zAvnmth
FmsZe1fSJex1N6it0VtXXhHJslPM2xad0Gjlv0ANfJKAHuOgFIx0lBLUFD5JfVHEdpmGMa1HBAaK
xoeTO1uRRLi+CAheGj+qyrcOYtAVk+E1DSVnnYhx3gkjbtHHersmstcgUB7dyPicAkSYQfpNzRJj
AnhJ6vlI3fCPu4cnucGJXLJS+B7bZF8635EHM0/78CbbcxsbxJyE/zyveRGCpRJnXFoGT0Xsf47B
eJx7NKN5bxNBom5R2f2byn0fCHZV/GFwBhR1yGm2kp+J86EKMQDiHaYB3j1F3UNP1AQWBocmqvlt
9/n3CGxpNbdE07fNtk5wONF0dnYNlYKwlxzYqnU3rUKCGQsTLNBEe91A0DS/80x/6ozfS/AZ60Px
tETJbSwAJ4g83I8Ga2qDrEq5TOya3Gi2g3ZfEHT+Dv66RskiHyOSJwlvOyoXQ0O2Q1lqHetAngBX
XCLf/sb6GuwhZTUkM0sYh1a/kq3Xr6eGOBP6hwS0PhuAK9ZTBg7KoVwJp9fQE6BoCxJzsjD6SfGF
+ygGYlbese1oOUfqJ4jJc6lrzg1JNCiCUcJXtE8g4HAIY55aK5XxAoVgCktWbyY/2XrydlwpEgdD
xww7o/4rASVic8KGjRrPmG6R+FtGFKHGrxjnO6MlyBh19y+T5UsU9wreRLmtC5oVnQGcRhxbo3tJ
LPfiRtWbEw8vLEpWHO9sfDac1DJgPTcOxhh2Xup+eg9SfbIKcsmpSZ5YZS9lJ7GssoCOqVhbsXyy
C32KC7YJq23QhSnuefs4E/wWtSUABXKXZcko5bkXRBW3OWxktZujJbNez/SUmOOHfvoQOxafxeNU
k2eirfKD0DVcLGZ/YjHhtOj9RoTzIGb12KGjGJn3WVHxr0M9u4VvdHMChP8IOX6cvv3tjfZzF3FL
pvUm8kS3MmeuO6+DMQqDEG/qS8l+j/Phx/XmTxFyQ0S2gRW03VQkpLB6k1Kl5wt9SjZy+DIhbOGd
jehWT843jQIA0qxxHf7YkpUpQ6scEu4XMlH3xMmNG0RUHaLqZFeaZN4Mj7abHAGyHMC7v+bfC0ye
lvNobst4fOpS4/8xdybLcSvbFf0Xz/EikUh0Q1ffsCmKjUhOEKIooe+R6L7eC6VnS/fGs8OeecIo
VoHVsQp58py918ZIRqp7X5n5YTaLN02m8AouWrCdLe7eko4Ht5nqVeZkr9sG5Xejceaz784owC/g
9/eImDHXeMWRVlMNxAVWhg8iKkOKdYj1YxwUr0nTsxury3MvOoFnjPeGf4wgs3ht54Wx04yH6sh/
CXVj7yld+DJBGWorpzxqfzf6+rVux/TAQpuhtz9rhFckboIRsc3XXvcHd4CUStiUsU1lcXLQfm6K
smPH1xHwzhluXMtmeJligieu/YA4FYcw6Bggpsjw23nY+lZ6WQjDYDVwhiQG5sM47c5uZG/L2MEZ
MqA4CfJjJoP+Nh4wTXRvbtPvczwih3TIO5Dbs7NSrqwPUxEiRnTFdxeC+ZZT3S5LYVBBGCUrujxO
owfUDsjQKgyqc+FBCp3H4tOLl0IDPeC64wS/ntL8ZZBoTiJhNWu3P1aLS6kNYHK0PigRZnL5GKVM
A9gpD8gqG1CA9IJpMjlPw6ihgqcD5nHIHcgF5u1osJ2ZKNq3xpIji6L0riZbNPDSkQIVvZPBbIo6
BAFAFB7MlpCrIjo4DngQm5nSHh/RTeoicENg8qDuJrg+N65RngY/46xjBYj4Ox+LyNCgejQ6c9c4
hdggJd91U72vW4Xq1Mqs9ZhzHqts5DCJRmmoowOC93NQWbCnOtaZSKQXC/1uUwI6QsjNpH/BtkZo
JZza3uA0jG/F4PIJwmO1QhrzLscGiCAFEWqmbewbBN1EocFshCF/Wb4GNJKhcPuU6OpBDECf8g51
rivHr5aC3YhSxACU0+Vb1/WZ2MQkb5ZYuhdKtz37dPqNrqOV0m1Ngzo1JHvazaB8Np7xYlFHj6LX
j2jRK1VtFKsLRIvgBpgaOUe9wh8jMnOdFBBrgNuAkLUlI04p8l1mwTwlUeiO5IBzlgIDyadLAoT6
GKKH5OMBhCgtv+Yoy5EiL6HGVeMAJkSPa9KqeqiZwzVGb2+AHmQ7NfbYZe3obbYptXxgFrqgiYi3
i28BtnvWqje0E3t/rm5NO7Y2NrOWTSktd+FfDNQmfNE88u9623R2CD1NPNAFAeujFxI1Ropoa3wf
Aqc9KNEhejS3DbPkqVTiq+8Hm6oFX+ihd2Oc9+bNhC+0i/FSgBw3RsgDMbzWZAJhG5NYCfpEvbfM
f5fRDV2qBqDYrC75bNobK3Xf+T77KanpBv4maxByyzZKWtk+wffBchRAoHPVVzHgp8ol/2WPzzzY
9dor2Pe1iKaztHUBwNF+9fTwHITUpsCjUs8M1+FUBDum3gWjQDZNTueKfc9yiqOrX+sx0xt4R8cp
YohF/iNRkBRVpImByMsxxMXNbafCaWuHM7jCEsERkTLMs0FtoL44O9L/Uagp2hdV+jknxo0bN8T9
jMJbDTTPwGXVu7kUn0PNKy49rCKwW+lNIYOzNURGiCH90cowtxTeyLkHiCCUJvBsw0MWF3JbJY1a
ObyLqkaaBb0UHrwdvNi4R2701NxJMgnuTMM+s4HYNPSjbtyoGNjTSmsXpy7loRXupJ0+xkPorgZI
jmsQRk9XKsDUVdvQiKe9M8udPYJq7xgGbQWC93VeEoGS8D6uoRWitXD0g8M7aOtn6DN3zdhZIJKI
R54rL0FqkJ7seucr9o0d2VOUvj9MAmLWVm2mkH57XCENHlUmSHopWvDTKtpX29wwahai3KIRgq9s
KhnkNX71Fd8y1Amj2SYV5kCPBtJKjPNDwHTiCFfgofHJA6DH0CKEpe50kwEGbQBrIE7EOTeTOywh
zUswGnqfDsSAa4bHm3wqzpVB4VmGH2SJfIdpdrbacnxJp68h6hmMjMwp/Ik6PMsBnITpjNTLj5hk
ogtkHuOlx1Amt1OePDAsth87zQjBmn13p4K9sLv+FE/zLh7yZOeE2WcHDattSv3k+tCLHYeMhKWe
7lPrMZYCHXh/UTNKRpRN7GNmkAkV7qnaNj4pCs6zj1mwoPqB+ZyEe23UXzwJMU4azfcOyXe/5P3N
RRCcPOLLq0hOa2uetnVc621pL/kFeI1zK4ErCtq+m2J6yGH9xjpzawGN3bRDd2fofOdFuQH0k7W6
BDS2dTo5YkkggNCOmOmwSww22nDfleWoDZma3bboOAnMRKFHtTUcqPbefV/DhsIsC3/Ivkf+1W3K
0if9L83VulEukmc0ZHZTfCqCDmN2Hbbq94hwb0QGoihBzZFnYj7HPhgyypNjTIN7I+ZaHRBQgAWk
QQRWEwflLPt8PQbRlyzLN72O6gfdEs7IF7du7QbmxFNW+lCnA9Ee6zLFEznQ4imbPbn2Dlkx00o7
NrqG4VDE4REFgrOnxRqsPbb6ZvEahzey7tqj0vlP1AQfTGseHf7INyGCA3VkOjs5Lz3z0kVjMK2r
untKyJpYRWF9H9iiP+TLnGTArmH59YNbhMa2Eclzz7edf2P+OIw3szdWywbuUIyLfK5BmB5bw21s
0NSYkKV4ylHMVFgj6fDVO1erV5aDNb2m4G0oo2fYvtbOTqHtyAm63hznJyLcb8fKEPuQNwRiJ747
MNEeyPPM2LeDEQELRT6JPxhznoHzBYq0vm9IHGhxXTg4ZR/GuZU0Flq+YrCq8IZ3EFhKSNo63wi/
jk8m35C9wmEAweaxj8kgizuMXEREs39M14YIEY30ESIHFO86Kj8r0Wxr0/rq+rHmJNbTD6dOL3vs
KamxnRvEN0urc+vXULAUPfPYqrBLDCyFxfiakbhkUPATM7DpjfKgrOozZ80BNsNZfGEHV/cjxKtj
mWVHZvZbO8ju2yG+C+hUr5Kc9rshWAvLzLwdZucxQZi4GmfID3kJyyZsaX5WmhmXwyLMVkdsMQcv
XQGX3QfI4r5Ds1/MvkcLsL2PpUE4W9VCD73MVf0uVUtjGxP6qqjPVpIO25iTy8pIkEoUJjoo61Ai
11ucEtDq6X6ZbXEZPflRhdB0TJMZ3Qzzww0K5FNWdUxyvlLAeQq4lpAfenDohqT172oADaJAAihs
XkuPjt8PfuR03JFUODgZfDoSmSKDy8yDO99Auu/lc75N6/iV3hiNvGTeuQ1aszj8WWrQt0bSnwfX
zne2Pb9mQ/yRFjWI95qAF5EIJr4Ta2bOWagOi42g4q4Q23AS9NI9bPbybsyphgaVXXDnMDQWKyVh
JkUV/c/AZIpTLSyAoW2+1TLHadPrI6LdaJe6NHbr+d5O6+DOkYIfkWWf4ko/mD3nMat1DmkZpwdp
mkeAumBuBS3sMi8pj0X5bUhMpoRDw31DtuJ1WzQ28wzVfpygFmji/nma/fNksKASb7Oua1eyc+iy
8zw5Ln0IBZYcMPUpYCl+sCuE4WGIgh74WTkzgGRIgpnN+Gjbxt5GoLDXZS0vmVH8yOCO3LVNs03V
0s6M63chy47qmv69etaFZT4kdiwfdNzltxCWbxBSFMd0NpxVEabucziFh8CkdVhZa2Q986H2xvFo
DhA9PASvjiY4lJk1i9nI/DkZMRTQ5PbwuMjK0kBkSmeboui6F6XrnnTXnXxrk+qImTlf+y3ZgZeq
6L/RxlynPssqm+BnoDrFulikMnH12qVpB6uLtV35786I4oQX/EP4u0hM6b4XUD/tNDB3MsWTLycX
M1d/aOz0MjpNdMYZL9NvaizQL1cVbYwu3XGOO2Emh0/oM/Kcw89W17tGtSfEzR92HyMQ6Pszwhsm
QLg19kMB0zuymWOUyKyKIHs3NMPOIqy/TbH16kkcrxCgopXvRv2jabsX7WEPhLNEToZVnuIWEMci
DjhHTUfTZH5IGvwKPVIo9tTc6/hk1kyB61xtskh+Y6IkmCsQsyKdOdmzO7lv8EP3kTki6HHBONNY
mzMBV8tubDJu50dfY+oJxDfOKO/xd99NoRoolu9AdTtnSWGJhNyhNlIrU7vxoWWpsxdyn+MDVPm3
JRnr/5QR9kSbtMz/Hvv1l7iw/12M2P5HuSRwtX+/q/+HCWKke/33AWL/XoRl9u3PBDEO/x0g5nFa
8HzPEyhvBLf8M0DM/IfjuML1fWmTqXe95Z8BYob6B1Yr2xdkcgtQw1i4/ytBzDC9fwgl//J3/4cI
MeTmfw3TI0hQ8BiuJ7AAujYChr8miGFJU3pKvB1OjGzdTgR2TL7MWYkRALK+Yt5WHmtFRcT15Gfv
maU4E7AHLiprOtt5O61tbZEBM0U5wOw6P1e6s49VY9I04qrrj1HM+dltZ+iWgTLkxkDvTjOggu8w
tOmpXBRwhMn+GAdG9Z6hEGE5iyY4jGM6660PksJ5chYD9O8fuQ4jkhB9xt1I9MgHAyK4Cu0qw+x4
vdwPzX9eXQ+4/5mAmJuusKZTDYX7NNjEpdKB+J4ozvXK0/YpwtJRxuJi081cDYDNYFK4NZBD9mBR
YkMecalck54axhGsX2Yz7yMPz7YzW1TW24DB/hrjxXL2QWJx7+Ar2flLJYRUwJ0wnBMNJpr8nshG
BAA4SaZxIP3DwvlOm/tDxulLxw572xSlvSmT8YKw5dug8/t6gAGZ6Nuwky9NQj+feO+B0Mf8aFQQ
eX2zfE9tEA9hAOHXXAi1rpPeCHscGPqU735iDTtLnww8OAWVOFNncL7ZXa8I6h6KRXb3avUT9C6P
PUt407nul7bCcPExuQSiVD65QHH4xc8ZXyubRo4hizvqNeKKxpE9d1/M+2pyPgqvXzwmJQAbZxY4
ktjdku4xdtmAvICVLLAZVFUa6QLUno88nyAOE4VTpzZidqU7pDhMFmaSM+Zlg9eb9UMQgoXsgjY5
0qnC1Y0VPO67bTpjkoiKZ1oweN5p+ZsoV2d6Oy4ahV4R7hAKWO5lyDvtBTjDZy9/Ua34Fg/RE5ZY
4FgIfMPQ3CJhZ4w43jqGODI3vEDGu0gHyFSY4TEYLNyzfZtBXMvvIctBrC++IZK4ZVp+Mzrqha5a
tBp4lY4/30xBES34DexTI8KK1gcf1/wwPPbdY2ucjayEfNesPeUX25Jqg36qvUuz9ra3GULrLqNH
mcpd02ycqllbtCGQq6yDooFsJ0AV0z7OXaJFIGTga1vlYfzeBUCQBlUnmIi8dweAy8Oizy3JAq6H
jxof20SluAXAYW7YDJIIlflnMRBqP2S4PMotMEjerHkutwYaYtq+NA5Qd9f8cycOKMJXtHd80Avh
7mVpZ4gU82gTqWMVQ1FKnfG5F553u+TuFUGKaRpWuNeLFK1ROz9hrwhWYXQwJgDDQSKsTQ8yKXHV
ORrg/CPViVa8Jusj0cVNgpnqzlOMtliZi3OIRf7cOMj4SqEfAukxu4iMU5TR6VWxx46vDz+cJKOK
rNgwhVP9aPm4eJLuZ5wZLwHb2K0b5i2O5V1l+aRCOd68HuleydQTO1tohgMKVr9FIQPl8tEMMTqH
kybzxXunhyEffULxPETc5Klhz7ewFyaAdlaIar46KvyYLJpqo9HAN4sHCHFjMp4YZu1tjV/DSvj8
pE1a7UeLDLuIzoFEdgqDVJaM/+MF3w4NOBBEaE0DkuXBryUdquFMcEa/9qVEul1nd8IMHm0IfkcS
3GybGiQAQjFh2wNW16C3aOL0JgeHgJorPsghe+tq1S2T689KJ8dEeFjjG7Rns1uPu8JaXD+jALbu
T3glIRD22txPQw+npki8N5xEh7Qg1mm2gTVYBQIfO+qqfadGtrB8M1FScwJfJBJeEh3wcD673my/
RorziNMcesQhG3vihBtMY3TuSxMx94ylXYw//YgeeqBmG6v2VF9mjy9KnfSnTl8iB8+kIQ9jRT3q
GXZwJzbllEEnnlLjTnSTdWf8RF9b3bnOOa7kjiQcYzu6lXtE38gMIOvFfRt7r+QkJLs8GMgCcevm
aZrhn8xAyX74Eu+ab3/PJ+kzZ6wMdsBQqhI7/WKiPSFUNWHdqsInXErjl8BAZJS330jPIoZK8HEn
QiK6MSNJt8RGp1q0zXuLzmKTIoY5NVJkL3FHLKIhNa5Q+msa5OPesxDxUN62d3TlaiYVtfOtS3pI
hzkb4WYEdTYyIwPi/oZIKAICxT4uyxkZlVbx0KTdHv27vHeNkFQicOUHtAPJo9dF8V0m0zsfwsom
N1Ww6Vlkbsflx6RZE2lpILfSwwiltDPOg4MJeugXoiCbotqs0AwB7GfiQut2KE3mF/pOk25wcKtu
T6MnWLOhguDcovCLsw4ZDwsnOqqZZKpeSyKQYEyFNq0U0Mc7lZusnCJ+z+ZebtU0v9kpXvQJW2K8
kBh48qWMu/0fRdY/41D/jD9VS2nyK8V2CXX1iKP3PZPOjvKpnkzflX8tXcgVtBMntVCqRmyaqzE8
ik6+CbDWmLdhLoMhgjT1PWqHezZAe9UENB39lgFXWTlym0D8JQ7rxU+95Eyfk9M4oU07LefvnmkQ
Z4R8k9l88z5aAWbr5AX52Xdfl4jxw/gHkjx9S6BIyO4B8skUjnyGx4Z3RtMYi9d5Hfob9lfJhaHz
uO8tKEU56sRjnyTWqnPn6QtjNjDCClPn4JoeY4x63JvgJ7amyYDlf36zHGH+NSsWlybGQmXajslb
pRTiuL++XaTvkUnh9R9+aLGWzAUeIP+hLYd8xcrB91LnVHy81yvZoXCtRuNhLsunMM8uhpF/m7F4
bEbVlBv6MyQ+SUY3KPHrLkHzb3abomKE67f1RmFJ2kUp3JYJehTqYtdM7804A0FTBkxL+gklGlkd
bmEBiW+++353tuwQS3TmIABomMr3wB+sTD72XfJlKlHY1uIbJxvCg+rmmeYSBrY5frSOaGHDW98d
yO60pu+l1cR7d9R3Qxhd6O7hN9HjhwZYTePfqdmR2W7Dih4Zu4aThSsjwhdkdIve8252ausIdt8S
kjj4ziIaxhg/dW6Jk64RSi4t/r4eef7KxUPX4MgKqLu8+gEr7tdqiXYKkuHH5DDpCIAjNqG4RH22
h85CIlgy1Ly90S17SYhiS9otwTtvJck8lm42vNMEsKUXAJdfvCKDN42nyRy/B7b9aevGXSeV+TwO
PmEZMv+S6PgG3NJ3Wb6W/oZ4JYyB/nC2MgVE3GmzdaI9VONBIcGn02C9a4ci34VtYTN/GGFDtkHH
lcuPQcvh5BrB0e0z7I7X634dU83dmrvIbq73gNvApHTW7IRhRHV7LWQ2gttJQMekFmfOqRYmc2Hu
khDN8jC15cf1zq5P6teTWG7MpCxuk+L+j+fx6yL96MvkthNodQ779XAVjhek12bPJ0HFd78eozM5
ddUNMt7rkb/v+nqMb7O1JjfkWF5f6PUJ/bro47GuAUD/ej3Xv0V+h+7YJ1ooEVl1ZwX1S2ciZSxr
t7zrw7G8u17/69e2e8RyST9vufF6/fWI66+5VBdmfIKVlvu5XvX7sM7P7whLWeas/OX1xxziSYcO
iFgZV/RpcOWbNGlFo+hDV1SPJAHVSAdz/zYwjPAwao3Gu49/tCZ2Zfys7SazbyGi7cUjJD8CAOeC
LgCc3S4oKMVTZ8mMMFmWxgNOc1CaWb/qc/vk6SbeEJJ+ABOsGyrmsDK/4Lxp9h6+IpLUpmSdevKV
tGVNgRSKHb1qo00pcsCSIGpmgG7FT71Bsrs2z+BOkBTnBWZLfA62yVKuZztZV+aY7cu+B+QZNt9S
Iz9gimPUYARqk/ijuwF9CnAMMN6SF2VmLWq5oV0remUbu/maJf2zrfJskxvFA1kGtLz1z7xxzHXz
tTPMbpep+5RaegtAFuxHvAjIO/WSybUgkufCIILcXpG464GhFNJSMr8MuS2ySF/aOVnH7GFWpclw
OR71R9ewI03cPfXBJQrlg7BIhQ1rupnL1AOnmvGTUL/JzxHIFR5VqQXkLjNNZhBx/jg6cEiqIZi3
3jCOmzRCnoBYIIrI9rWgn9x41XJagFoXGzmj+SKlvJgVKBROIXjWp4vR4/VfkMeYBGPSDc9zibOb
YQfL6KtdFLe4QknTqBEVFcMzGm9U2QColVDYMSnYXQOtWMq4G1xdv2VyF76XteItlmRjpIWJJNGA
ZRf01oc5+3eyD3dqwGcyo8Dd2taHiMz7PuILtXAQlDtuEqf6qFMI751EtUQq/QML/aMDc+AxRs4i
2/ytTcY3pYwt0m40wEQPU2whAHEb5M2lOw6rJiSPoKWsIbnP+OKEVfEGt2KCzBTGFEC92iDqR7wJ
VnVl51aIVKSZNvltNy9nyQB0zhgEKURbFK4xdrYVC1d160V8TdT0ki5ussTPf87Ad06NDo6NOW+l
xUSi65rwbHHWJj4Cy69TPhFnjReRVLHBfTYVIROG1x1gU3dvY0b6dwjqwiIx28lQaucdiBFlTj+q
lvFS2lt4bWbyHcwZXI1tY1NAlpBOsc2oZ2ndK75oNCmeIZgmJRo8cCTdOkUZSSuZdJ2SWqMdwy+T
bdoM3fzXOZD3uO0pRlNdEQaQYmyaCBfoNVrtkrBNuuDJ1jLXrCUC+Eq00wJ4h0bjGYwspXE5XBiB
vfemV9x7gERpob67kiRQpYB4MnSWDdbYDBNbeV/QVjlC06D2JDg8dQLkvn2BmTc8KvDaVJ4Dqcet
YoowFA8jzV4CEtckl7OyZt0H2yQAGFE57EWALnlucDenkdJ0ZfHi6fmxzIrPSAdg/uhkbpoc8Wci
scqFNooTyCWf4WBRkpXo9hyq8JXbx6dp5ktaBVjK66T6qRreG1I39DTeVoNBZrfhfQsmeSNH1ZPX
TDu7zgjkSf3+xsF1vg0U4t6qDU5Z5hUnu+kg3y2Xrj9aW1pHwz6Yg9ufothw8W1arwCd3ujkl2gZ
iPzC/H6K3RSal16weXLpGkE6KE/+laUXIe355+3Xi9ebrkdeL10P/3Xk9fffx/y68nr778PT6wP9
vo9ffx4OH2DiNGKeusBKzw/tmQwQyzb+z4spDu8/b7oeZSUe8ap//MH/cC3wcdCrfz/gf/e3fzxO
HlrZUSN4Mc28OBHmkJ8EHyF6/JLy5fp7BfEs/XX7cL32eujv43/d/vdDf9/Vf3/49Zbrw/393v7l
7388+vXe/9Wf/75ubN3dWHn1LvGs4hQtP+IMHdE2WF7fHxfNtkV+eb0W+3Q2rxV8OnjnZGoOJDcZ
UXu6XtK1TarQ9Ycdl4vxl9+vV15vJqDXMbd/+xsKcY78fdD1b6rrldeLv+/4eunvN/9xn388xr98
4OuV7tRTvKnRtM3t76d7vfT3K3/d9TgzdkfnhuhGwz3W9LbRh7ivLo7kjW0ukUdp8wW6DHM4xXSC
uBXOtPJGe4i+C1Sjt4gkLEDlZ6ze7jYuwde4iNlL6Jx4ItlXQTWlGeOWyGqG3EXuKj46UKGlQ5fP
nNkOJe4EYVm/I8J5diWlJUKpXQjkdVXmILrr3NrPLiwkVC0b8hXR0YWXtMzqE62At8Frxl0nLcn+
eX5iKozNLlo7Fib9rGMgb7Qu/NOg+2m2sj1pI7qLjGFJCGBv4BM86FJcZDUg+dgjXdo0VpNvo8cI
EGrrkNNmvzQkzaB8D5DkIjVDBIDZmdmNjHbOBGAebf6WYEAqdIPZtViaLW0E7j7EXwQyFPVvOHwp
NUbyxPsOLo8TrEuEe9+M7M/dn31vvZYlSAI2hcd4AIshGTGGzrSvcEJtROfHdIlls1bZAf86ihrA
0Am9XIwn2ObM4szdFkzgHWb7Q/igYhvu2fCesXwjrrAW+Cv8ROJcCR8st2GFVyQn5WHjdfqeee+0
8316BoNvnHTJKtW55g+4xzdpY5wjR3wvW8w/ge//sHyN4CO4WDTtJDxoK4IDb0TYVQU5duucvVmn
sDsYYK72MeLdDFspsDOjQgySgDmM+nfHZ+4smbqdvJklDKXC0RSEjHidAHlsgpVkNrehTb72hauO
CH7Qiapmnxd2zu6gbVZJ4oE8YTR4TRtpcNvvUzYa0vPtczELcDLFZpDC2VNR3nGstce7wj6lTdZq
iJAA+llwCl0dnBoAlqw8pHjS2J3Xc0pecFMhzm6tMNubPXHrIzl8ts6rfcbbKJtSHiDfQsbvzQO0
GaSENzFZroRxhSuyTLHBeHG9bRefRjAidqYFuLDdwTgmMv0UeO1WMq4A7rm0cignV/Nis0m/ajR/
dMbFtEstwRgka57SuHseS3JhW/KcyZ7VhMGNQEQjb+1m00OKYGljTJODLCx6Jw7jY4702UiMi5u7
400BY8arRLuuCXLbMYh+mCVObpJRSfaWlU3JzI1zR9RFyac+CZL8Qem0BRJ0m32mRhyvLQO43pKQ
sCa1i7SnHwgArUPUhvehY38ZU4yJNas5lE0FRwJYDnV9RMBYQEw32k3bhkmNBHkvIuK1Erehicr8
t/RhCvj3Eg/F1iUhckBpumXYiyegZwXKi02sjZUSmbu2pnk/ukN5kVN3r4NEHpBA3meBGO5re6IE
viWBuQL2gZzWEK1YPhBvvSRsTzsoq+hY8O1sNmNS8GGj5F6JKiIqXltqnSAuQzeHHsTujXxld5o9
L8GXDKD9TV/TpaEEkRuVeR9MymkW9fNjP9okAgSLRncwN75VknQVnWPrTbM7IcwKs1SAaCzv2VLM
bkYpFiKtVXFHbMt9AOtoY87TeiDNeU2wcL8S2sMHK+eJN5mzKimMPGpHN3+iiucr2i8sJCuPSUNB
FW3NwXHCHNAv4mNZNWpnCCqplMrX+sAbBnZluZccO+LKjPjktmMCe8VahnsJ72er6OH52yYSDrMG
9RWKKdM89ZAHSXBn48snssuvN8IY+jXFW3+T8Y/qag8RCoiUwsaX60Ay3DYJlI+q6m6GIYTAQc5O
lmEP1qDJdtMQZBC+EAhSGm5w1qLtKhXJfZmccPFDUXWBx2GVpP/lJOKYRsPD3CMy6kOj2CVKq41m
Kog8gKA8NSukwSchenFgJ8sCOpzJPkn2lYHpUxfxV8OiAwIluVmZX3Q8Jntq7B7oH/s6UogRfTk0
34KJQX1M3mcQQQitw8BG2XlgGXuHtKsvXha/kQ6cbyrMQERv4ACjGURWhJE9Ij5E9qq6+pBMBMyF
uM32boiUvyhlsBEFOyELAQeNquSjq0jsDfOIZKGovKcg7E92Wl2CRbjXe6H/KKT91oqLjkmRTu0h
3zuddVrE+bN6NIWD0IxT/SAUDnXkA69u+ZlAoMR7nz3hqf9SA79ZYVc3dmCbjZXpRPGh79KFeoIc
FDt9mZq3PUqDrUJYhnWnHLNgGyJ3V9ncHAOkzZa2PyyXxIKm64x1Bogc2eLzHCJ5DMY23OfVXO37
lGdR8xkIjJBJ8OKpydthg6483YUMazaD22LJdciai83p4OHRQy0fbpzaaI8zto3VTCLRAp7aqxyc
pMrgNYbPaLLUKZvCmwDV1H5cTviF6T0VLaQ5R+HmCjMD8J3P8MsGGbzEnxwkYa6MDuVLjPdpPZbG
KfRZw1AdNqgNGSKGpvpixPk5TcpmExWEDroTaGxfgV1KuoHyVVHVRNaXWVT2sWC+YNrIJSBvo5KS
4h7k7+PcEhRrl6CE/PwtQsV+MyPMgoJ2kgISc54P02v/lcA0FMh5i4FKN7eMYau9Ce1FSAnKIQvP
5NmujFBhuglHTs9pDo3e50nbRvoAHfI+tX9Eo0sUWYqxqDXtr6VJ+LAoAqKeqsWRSwO/IJ4v1XJn
VXZ+0DVDzVLN1FcGnzC0xdZN4ZhylR/pwtX3hupPU9GP66rJHFS6fX5WGerdkYZq7EX2LkfO0tcR
Ilf7xgIafjLEojgzQbpmhnngLQ92qWxueDSPNEvvEe0++k6HzTnnQoTNJl03ZrERe7PJb+azU/uf
iEZXYy7LS2Ohc+sNodY1HjBnsr2jPXnPYcz6RsOQ/f/oZZvGXlh+Awrivkz3xM/i8w+GHYPeHmdh
FK+rGUte2iAH187bwDj7pmzrpzntw41hp99pZr71DHPI0Cs2YHguojI9BtoubCWSak+YEFjS2wBG
SuOfGBS3+ynLxFaPD2NC4Iv0gFH5FLCs593OSOrPNEOGaDC2VTFG6aYjBUA3dAm60jkSw+yagbHL
/P4lbKBoWDHWprCUX9yZrEJdS0JHUcOCumAkgmNs1VXZfdzDwXGHDKkcKm4xuy9uwLfH7gbnyKf5
WQ84akwDB+FgZndaNi6Y6+yMhAt3c0VedaSGmKcknvyMNAczxvTYYvOZB+or0/30zJllpe+RLJmj
PtspSnLLcZHAS+/VFFywtEZLmmYjiUauvyCiDw2GJUVfiB447asIMcaaBm6J+YFuB7JugIYIv8NU
HZIoe2yEQIIh3j2bV0A2AAQKd6cxiG5Zq8n9LeB0Wf3Wcexwy+qXhEm4s4TJLDSIvwrjzo2IooyU
8Z3cN+JBAvY6S5OEXfnk7cUwxusBEAWG0qHaT+ODchCPt1UHSMZZFPc4K0lnKjZFZz4Kw9VHF8a1
iwYCv36Exnc3Drs8699LKx1uyMEcKY2bTXqKc6oJ1K7EA6HAWg1hmKIZt24x8rBKAs+hhI8k2gdH
nSH2GCup+1NDawnr0nThdFyf9aIjKKwZSkUzwb+JJ7HO3/n4af5bCWeSxU1ijeO8Q2hONVuPn0NK
nZNOIfsLEzlfy+xtC/j/5IfvkHIerczF3TV7pxhVF04mkoiRTKIRfPaKEUUEObdsOnfEqLFsEMtD
+x6rECCbhE4is3/T2MVmdc+iU+6jmUKgIEnGZzMBKKk+qwFjZwmszOM7OJodTcHlBDp01b2dyIc0
ZRCnhPuIUBRv6gKpwn4RjcOefHWbXicxsywRG9ljYwZsSFRQ/DMQ+ERDuC6pE0+UqmiJHYh3psHS
uVgt7NFmJ+eU32Jdfsu83F1Npi+2Dq/tP4g6s+VGtWyLfhER9M2rJNTbliX3L0S6Azb9ptnA19+B
q+LWQzmcWcd58kgC1l5zzjHXgVFcpZ0+TKa8tmNNgiGo8mOjwsKMoxX5z3wL4Q3nIAXcDIi/xDRe
Kg+9yXxxncGG10cSWEp3rSzvNUqKTxySu7SvbzKYnRC24D8YdJeeps61VZLMZi6axvd4DMg84hys
5uHeaoGgeukkaA7od9ATZwoh7uNx+m5M5G7H094y13iJnPaVcbw0mRuBQePh9wlqpyhoRIbWgrwS
u2x23B1obBJpxNuo8cP3vh187RHUoLttsSxJ4xVRwmOhN5BgafW7tGM2nPqRwvmOsg3jLBiB+Oxg
cxkniGtafkfPffyYKmcN1IQSJa8yN3E0bF2W00c1dY/ESt/6ma5H3yH46Off8LSvPU2IUM4m5CDK
DAIkAjBazi+uJignRBlqjkFlZ39Ytnr13C5sGmYCeelyOwjtFJBbY8x3hmZCnRmGBz2mHBygWX0k
vsDRc3BW7mPWR5TAOqRA+oWDRb9k5nsFtoC/n94r6Xvb1BSH3oaTQ6x12BsT9pRMk+3WxUoQBsNu
iGAEK5hwBhB9SNVBFKgjGInDqIZ0bdgqD91KPWLT78/ap2Fq6o6Iz3+6KoLYJlHef3FY/VKppe3M
jNhFFAcXOoXQDeb4wcIG3CX4mxIbGaPJcVj3P+0osXjiR1/JoR/DcubRk0BWGz2aOmGaUUSs0hXQ
PMYJt33uepalReIdRpqTVaS/tQmwg0CD7qZwiKBx4b6Kuha2Hdt303mknmoEd+FHPJ75rKuYsL0O
9RG7f8ctc0r3ieH0JHsMj7H0FEf0yno+T0lhYfc2KfjjKFCeURxIizEPw2qQ21qLoLzYU9hpOl30
PMFWygWNQiFEqSOI5DBNN05iPHU2gaB4qN7LpE03nrPXBu3OjtNv7EGfjkdJwqCV13rpAxkGmm7c
LSU71dYY6xn3C9NTrwcm+fggXzNWO/M8HVJy21Sk7dqGTr9U0+t1hCBJVNCF4ldj/DPA36xAcYVu
jSPVLaqw8UXAEN6/sr7mk+2T17ujYYclt0c6kfijFmL7HbfkG98qwYqZ1cFvMVv72lvMxlZnr5dK
F5wnnKzhAPIcYmKfKfpCOjpWNb5cLc6B+5A0debkIKZe28BNPWXmEoEDMc09+jBRKbNRCpkJNpa5
SiLcQ93i87Mq0CduP4RjGyDvg28J+xixddlXlP78HuvC2pORWCPJLCHS4XnOyktZzR+my1zTtBPn
gF8WwfI8Lahl2p2QqA3gHj2fWHPKxK6tUYZThtBKVyQ6MusAjrfeOHrh7XIHTatVKtpb+RMVfqd+
ZoNuYW6/xvpbXF2l0LBysMRhbrO+PRxcHO1ZJVIOvZqL4SstOMSQcoULCmmWZNA9gwCdQwS9ZW/l
GyIvr1lc/xuzK/60+3SqvmazX8j2XsYQrb8Y7pBttcK7SdL2CF8DZql0qO5jvEk+7pFwyIp5y78N
KsjBfhnr7K2NBh9IKjvPedhlKVgO107bzdwgast/jqHMjSUBiIIVhIFTd48FOhgTL58jK/qH3kP9
dG3evPYwjN5joerDWORQX/T7iKMjxs/4iutj6zu4ImgIw/1SZA+ydHGURA29OBMryanJeIJ4IB0H
svAur9ncTRu79Hk7luFdcAXSvVusBsv7ZpsRIlFwKjSBiUptP1bzpVDdl9D7Pe18h8nAnUOXzzGp
ijWCC4Ap7uJOT4dJUcitZUQPvgtTtcvNL3T8ej1Vv5PrztthqM7RxNVMWz0Q+ry5a8fQiF0DcEf9
QgcE3g7vLuHA6w/RW9oYA9tMhLmuW3k40ULdl1vORo2oHr1ofjVjDtmSnY5SWn+c6808DuFcmjtp
OE/KxnFhU3S79kwKAznDlYJiSB0T0jpV802P6y3TNTajZkEBjb825ACYIOWqmOkiisf2q0+nV2sp
JymWtJOXi3llQp5dE/kgk4BFdYKH5cfGczUvRMflCy0Pxn++Y32nH5M+uBm+VW3BdDosHyZD7YXB
4DFq/rpuE1yaXSb3LAH2MRW/xyRB2YeSwSG3Qibirsdv8tqwbXUpbV+Lwgz2FC0t+8qs3FdCHXwu
ChxxpKvC9G/JDjGSPMg84rpovFszzP56EsE9CmFMPjcxjj1t3VncwBjB6nm0AgQaqTt8Ams1oehp
uGsFMcycUlj+Lxdlbvkr+ScZecmuchZgNfzQ6hgtUk5BEkPSQ7kaqX/aRC4lawDreF+rce8uKrub
RDUUEppaeG33ZYMGLQB0NpVJhpe/44Acn6YeUlKd7PH3OkNubpPOFgybBFsaRXdmHZX+KmfYZUpw
1xqwE4ow+wK3CV2SSVlyoKMt8KD303Ps9jDgZ+yF3bmb4M1E6ZTsJzs+6qO5LOFYisKE1Siw4c3U
hrWc2BLbo47YrNlUjFKwzhPbQKYDLr8NvHw4NnnQA8tVLku1qVmZen9mtEX0GztWh5LdjwbCZ2Wk
9XsMWPWYGH6PR8ChIxiMX4NBDNtC1dRrK0M3X7nt1BzzDqRqpwucyjm2HRqCOYk+5f7wlgoeM7EQ
G5/U2CYVnSALRMUj+9jQ8I3nuTE3XumhaBpvwFI3mmluOt6CnTOaJOD5s/+++Nyw//vv+vs1E4U8
akrtYggUu37RVv6+xFEjWdvVxzHGJgHKeFEwyHSuu8r+5kR2//f7f/9ou/wQTUUpXHiUWpOmlIRP
HuZdqqjL/bBoajgDyuP4/9/9/V5hOIcGEPPOt2s2GynBUhac/G2aVh4jTf/vd3+/5wBRBrhGoiy1
0p2hpzafcMqFxEhuDN/vJhD2vzbVryNXxcoIZsrVvaYiAtcEtGWqet31n02VVFRxeCybO4Nais6J
dr5Sih2dcz/Qo343+gG3xhxrsGj1mxew+Y2BUQ+i4g915IlnCnf9kViTmVKoq4pPXZo/DnWaGwk+
OKVxLx6aetNl1JjHyQcv4HObTLc4kYsMEbMH8X6cGFuNXTkvsVfd1lWi3ez5vpDWRfUzO5bkxZyr
ByMYbp10z5ZefuPg44dTLJlBic+Ws0dJM6rhm0iE9d6Lq5kd20ifREkKRuF35VMXVOM70NEgHPQW
JKgwHpqmP+dU6HDBIjprLRyRQF7qOL0fsoSTK/6zuXfoB0yfki7fjJRMzyymw45tws5Ai0eSCJ2S
4DlLzGurDxfhIPe2hMYiSIMdLxvxL+CAyb1UZrNi22bvKBn6NXrr3m/To26U9SYokrsM+Pw6HWYY
mxBBVe/w/CFaPhvyLUVqGjVx1GttT9saan+At2R2mdybLbPYe9tHWFbiVj/+fUkGYRws27jSufeQ
7Au5uEsj96vSh/g8meoHEKe5TirzKdGSL2U5N1KzrFEFQILEu8QOuWzktbAGiacVnFPj8s0YlpOU
5kG2x4G2bmb/LhFNwuOExJ+SmxYHXqc1t84uHmYy9BsHQl7mtCX7676HcxCzph6dteUXD4453DRl
3i3/m63sWdrmy2T/FujO+7pMdjWeaxbN1oy/jWP3QpGxPJsDjW9xW+rVIwixisVtACwT71fuU0EV
dcMmE23J8sq548ViCMNHwE1cD5OaVVDC6YzOPjC83SnQRpBSk/fOdiuSNYZkWYLmz0xjx2QMXq6U
mJ3miX6AzB+wmKYPg04IjbpcAr5LyldmdljZfFoKzzxbxnQOhvLaeQSfzXk/1OzZsrahPzXneTLW
MONXgmkwl/wLZY7BHdoRA+Jg86Us6+PfL//zezjs9PDvN1OaKDZG4/7EjR+vzfamR3lAUoE50muG
X1sn3Eyc8VhiLdqN1EOIptg1EZXTlSfSsw4poVoiu6Im6QHtsCNIWtaXStLLCdcTo38h/s0USDP/
NS+ixouStTSC+rlxtGV6k0ZzLbAKO24LuTEhPpsnX8lSrgKakdXRuKHLBa9Prl9SL7mroXOpiSEq
KYfvGh8/PlPosrU+c6QXd7EX/EL8ourRTm8eD9BBaN/48vnLOfarr4ODdQcgAQMTstt7MInxkMxz
nO59IyOXO6XwM9i/zD69i4EYGYMqxn/cVKT27AaDq++lXNeEDtKKK4P6ABL5nk6CAHZPOUzvWu4N
zxodPAWLdAq8UbGmiWXL/x5bPqXOu64B5YyYhU/X4mXrOYOtyxSNbB42vZOYj4NH6LoInGcWh3Qz
eB21wsP4iX+p3EZJGRxF8oDdE70Er+i2rpp0x31qB77n3i2m4TCZ8B5kGW8HnfUdAix823vumgFh
CqZPx61CEYG0dqLukthCOyhLOxAoNe5Mbz6UGC65HgVBIwTZc+8hm82+exRTenLY8GvMOgcjO3Lo
0Q9mbVZrdk/zJq8DAMlW424jY3hkfx/sZsP4mfwI6rLw6xBjH08BB2m07AUrE5iAI1A1HtmcyXQd
xxLgEtgFTBLdVE2r3PF/6tpH+ezzUC1dIYU0wFHM1rvrDdsKfPoqUYX/CEZwJ63YXdGl3ByEcj67
oCa0Cb17UUhiy1n76sCsdk4cgjRtkG9ApD4bKfNCmujfo1Myrjar7iYzEqYVT8yaM+HMRU/EkUjH
1L8NOmdl+kHZsTLqc2WUq6TPDq5XY7tmqTDPm8Sbf0pH3SQYrLCJoHgZ6rsY3uMi+nGV9pJAd8Qw
DMG8LL4jJz4EJNLDaC4+inCaKSiPg5eiQQoNUEbs8h8pXvRfxc7GJ+2UpT+u5R2psFl3gWRBEN1P
stJ2FLGtmgSe+5I5at1iPxTjubFZkJQoVMBWrHPaVaDgSAs0/HmYAkykj6JdaAqO+CyhtnGnqMR8
04R3h1iymtLl6OPRms4iMtZ2InFBnfen2aXcAMQHYZKYrUNLPt+OyM0k33ZsfVb0RVK22621AQqu
TNtt08NI6VPPRRrf1g3c0D6eXluXKyZSNxGoN4qo2TINW/Y/HOGDR/SYatOn6lY53cOAU8Li2gLz
EtAJOV7coN3yRA2DKnrU3ezKAUqyX2G5RIGx6VXH0TM7PtRasJ6K+CrRVSSrisA8S/8jasZHblw5
fAqXXMmK3RTJPZMZVjoUe8ePChUt9GCUb4aOc62M6SYp7GMXVaHdNztrbo4zajiJghKyV/7sNsHZ
NoERjLQrVXfMpw8zFS6DIt6KqNkN7qpwaYKIPUwXdjHfIJoxzfgk86mwLsd+mzrWvyJjdun7rgsH
P+AHEbU1XAP8hZiVG47cRY0LbklhNSOiZYfWjLiRAgGtggMMhC3tiWR6+0mtPQolfdK1K9seUAj+
2kBxANOg3iAwQOAl7/umnBs87I8m5U+rwEI6RYIgJuSnl+kelLk4LHTtZ7AMBL+cTxRho0vpZ5/V
DqDYvOCKuHTBXk4EoZ3SXYwcCm2gepjy+bIww3oW3agCDu98332kSvA8jfudbfbEnt2vcizd0Gom
P2w6rqVRwrQKJFut3EuO02TtcgjVO6etGaUyQgUquUJx4rlm4LyY/K86QyAGhbDDIviR1jgvk4iz
ZMYaa6pcjKv1GR5It81sEzWVp1rN9iK0BKab2PvNAg7Wer8NuuEhZQvV0Ch/TBDHJqpLmN36aKfZ
44eNjfZI0G9f0Q1XsjZdEXkSeyvGaxyN4xcxgodIHczIu01e+d2bOWJGV7x1I2IQV/dKmj0JyITc
ZEs0jTHrEvTQI+NsA0iJgifNY9dqzHuDKTaZa35a8CwH5keMvJoJQT0HJkvSaXD3Mfu2VQq7B64S
DzrZvqe6fFvepEqCI/dN5IfADovJIXnum2dsQZHx7tDxgj/EOWjGi2cbXwqJVqWE+jiQjUALiQX4
+ckqNIwNI+X2MObRDLitSIH232XRK1tA2mP05jMunZ/Z/BJa/Muz+5/rnCnZZlk2iQc+1WdQJQlc
reHq5xcXSOlqyloNmZQMjhsf3dj81Z1HCMB4rWVM48QlmL2rQOPFE6M96pXP56kct1HW7DVTXIp2
erDNEla8xBLBdgeqJK6DmL0XLhYR1gNQLBOYlVY8+bW2y1vtn+eP0aoGZ+X17nUsK14/H5IvTWIY
p3Z1Nr5Vc/ZB/cU3mjorguBMn0ay+iSfS1vMy7AcOOx1695PAUYcDhIM+oLpJWf4tAO4yK2FCKvB
DKA2ddQne6ur6F44fFoKyK1knlDeXXbRW7oXE/bRzbqUEL9VZ81nP16mOn0PlPdFs2r7lEX6jmQf
b0/DjceroluWFA9dipcM9UFfRiV6jw38JDMdABt/iFEramFsTMO5c1NAEGMOAswCCNE9dAlPaY43
7kgUrX7SSMStZ+h2/Lun3YhS4iYCRCy9YdtUJk+Cck+ZyXu4OI9EM3aydzk7GMeRaySWZHUCnw7L
QRVPM00BK28oftkjvChN/DLy/EC04WNij/8mzQsVNCJSUvrFzWkiMjNEoDGpsWdwZygm/pqBz0Qn
s/EUTR+TcD9St3lThfwYVDszVfMCZRFxksTy9kJGjw1bvkR4P3mSiG2HYs6+6sPCWUIhRfUM5xo8
XrDTUNVBfoh94vKnY2K4jopGqubVk/m211CwBOvTwO+OecVPWHrPjPedDmMEnEJSOiCuncyP9hiH
XoVENcQ8W/u6vjYs5VjxGRwVaBZWg6RGuPy0oYcz4lGd15iXpmd6Im33VHEebxzPDtMoe1baUkw0
fXCJAmmImPj0R1mmDXNd8BWkyGVeT9JlvoeN3lIM2UVg17vt4uaGLJVvARPZ9UPpy7DS6rVtVxgi
bGI0W4JKe6NVOBgMNihOFH0Z3Pxa3f+Sc0RkjRRey1rIrGLSHGL8TXvxnGe8Xq1ZP0xF+onucAEX
eIzL6Y1YY8iWkdWRlz4P3OhQtqmPY2GzvFZxYp1xhPyUgYu5/5QQON0wt9krWk4DoM4rM2aUGKnn
XvrKm37a9RgCNxS5f5uI0/gE6r1FrNkGywlI+MOPi0/HMB5UzdyVkHIeWQrN+NI7N9ktL6Uhp9sU
t20ISvow1v2mA9nGcB8/2wEPT4bQKoh2kgIw6CLol5i42Li9oLbDELawYwOunFWGZoMbj3du27Lp
rHDsNUi4Rsy4QvrcGrzH2rWOHT0CTBvrujG3Ot6AaOzOgv3z2vab299VOMx82k3B1l83XzsMl1nf
nlTVh51jvDVBrj1ITJONprjTuY9zkjy3IrjTc/Q/ObA5gstzspHk8M0C45gJyzVtmYfOjMhAJ+Qv
4Y/TBLEXmZY2T7qPsGURNB9LKhf15kO2VKRYgdLWunM/j9hM2lF7BwKENWtphoNsRWiMnnOraqYj
rujp2C7wUlkav3Mp6zXnJhOco1Wf/r6kZc9WpGeLhYsoYUVQonabCBHd6OPCp/5onU8mKVCqZMG+
mfdYQMtdt5TCu0s9fD1E6akpKnKtbkOCUGuOzFx8eP6+/dtAkb5aMUiTBnNtZ9214mixZATW1pWw
GRt9HzmQm5yO3jz4svF5EEwiRlwfGCK1nTONB6vUuU9RdBccGTgdrm62JrRjF1DfYqJOHl6Wvy1Z
x+WN/MWXv1+asY/mo6I0dHvhY110vSOBG57RSpRw4rDICyfjyxCNuO2gjKjl90xKu+geWr79+2ds
AXJPOAx0zCBrfaQibLT6ItQWP/Tfl7ogrgJCByf436/Bubh0lZ9yYY0nf3G6JHQVrltatachoHM9
ETw+/r7tivzK45k0oIOLH+8Plv2/LVwc7Ye8KC7QsLaBT5MU86Qc7c1kehaxtqG+BmYFqi/RQq+L
/xUeDKG/L3U3Un1tO80umhS8frWWo85LhaGMQLR9tSRyRt8fyi6vTlykDLfSL09/v2SePNOyYR7a
TmknqcUbi7Kt+0CCYZidiZZhEdA2ZUBVNBt59mZ1qbvuc0KaN6EnH8kuiVtCwVBjJmQTWmp3cTOn
eC3kd9HrL7qNaTD4h4uTMjBEcSyV/Q7AaHD0lnc317WnKeUmoXRiYfZ3X/bLp3zaztIs34VV7LDe
eB9BUlNK1PlfUCcT3JEeSym7IMdfbZuh2UQ1Aa0atW0z0tjJmcR7MYxZxyXIKd6LqQShkt0J07Kl
ZLX17v2GWvQ4A8gkAX/2Ne8vgEq2IbleHxU8SRbqy7eu4y/AjJwC7qjY/+8fMZb/08Pfs1IM5Fyd
85cOznHrjR9xVJAjg7SHcUXtu7427qoWD0PSSyv8e5ujGS5PWnHTtKqMtjM+/HbaxCBHs/koXMxh
dYSTxcKyAkj3UsSzZHPC5phdmItRMaQGDqWEaM9WtQ3O/VQu81N2lFaa3OA0zKSk35yhV3DLs684
Ztc2yYESCrwfRGOWowdETICTIdKaujemByuHEhBJUN6RJ4JjzHiZqoiDs0ivZDwhLAXTzk2pgfTK
paqM/NzIkphSdI5Teil+Zz/dW2lT7jPPv+Mt1/clF05S1/hwzJzG1tGhhpg590gK1AtsXhTJC+Bh
RyT/dGJXprDucNBTetpe8jpidHSjs4pnLn2vl3TxwHMG42pvBpOdmsEdvI7m+G5GDjt5UKeaZm6P
bTyd6dGGARKb0O5RUebZ9UiSxq8ebZavaqredBMhK+4mcKGGNu+RxheiIfnJWEh3p/xdnFfWLeuw
sBUMAAC13L3Hq/3oFLgF9Ka5aNH4XotXVTSQVRsneCSS9h20dXbUmGQgOlZHDL31MFaPRswuoNEl
9CjcS0eHbYPuspgtxjoIgU1TmuLPNKMDi8WC3T6wLr7zsRtwHx/3UhmYnG0doxiZjJ1lpq9jWj5m
o/uxhLTTERHQEiO299y8MpJraxAKzlYfu2EHvh9EOYbyID4YRfbZczbfjK5ObLFbUve1U4Owo79+
Ygu4n2NUwkhylGvm9MMqxuscOfZd3yn/YNj80FQU3sn2jGLTT99eYjevfarPh7aRYZ7hXSK61j1z
VjFPpo/VhB1c9wzDLgHX8DT55odcwBeYF7trAWcws+35qVi+4Ms7mLR4sSwEZt8munjBb3auKkKX
sdXcWb7SjkjN2iYHXEykLljAWuzOLRVdA/di4x+H/UoqPVd5unUgeGCJxeQ8da62Q5rhVmNNn+C9
xlVdRO6utUlXqnp8892IpDmfGnz49R5IL+JA77PyLfT6CxA/qJidLBLj127btzit+AnNBfjPEuDM
FiEczbbbazN+TLfGcqP44D4Vln0PhIS6eDmA2KSSTbfsr05YXxNSDzmD8SKquaWMb7o1eRacek7s
uGndQ56ZL5xD4nVbmmD7AjE9kg95bbIBqMhUOdx7XVZYE7BPRxHEMHRfXANGpD9CAc/Kt6Agm5qB
0d14rfUUzdpj1aAUx1PWcXtE9Ik6+6wnWAGCNtCf0BO/gXNv+JyQpUyD7ZDGNDenyZl4XHs3psdi
yqwFSEjTJG5vWVCmQVP4fGpd7hLzQJP1OL3NbXCnaOE4cacA10dtTODCXxj1pr0YLmcGR9p2CFQd
7VaX+ksFKHaudZ9kO3BW08BKxvmDLc2M04+xMb3HDLCAZK1zToNH2STJsZfDFRcX1aRCniufdJxW
TkDgT4TbxWbw6QDxSx9+jt2WpIEn7ZaW8wNFF2uaB5IrZ2sDfo5NylQnec6ztFr1ow+WfYlJ+A1t
NHrLJVFlHLKais+5GtwvZ3Kzu4GEpTVOUM2IHEOeHjg2daTSZfSh1WZ2ocek3WUmmomlsyJIAvwg
DctMbVpy8wU2T7wG6OvVcJ6E9SBH0A+lqTe7oA72qPTZi+l6H0JyUB5T947mPHa9FAaxJbMziJff
IoYDMrRfnDbi0MGOuE3iV7GA70WXIt7kRfbUzOJE2pwNhecN9w1vz57zob5D6Zh5+pPuyJwDvUnR
Cz1DPGNjjL92V7uvNFnM0Hbaao1HltBDn41XO41lyAFYbDTMYCs70l6nng0VfmbUMctjDZunRJSx
6Sf852xqkP/KqvvziJmrLPpoC9qJ0CxHqoegcs8FdbdrzfRMMlajefYlWf7OJ7riJ+TlOydeWjdw
3ms+go7jId2D98z2hAyg4uTfqePpJ9OxLfiR/TcIsPReLtWZDguRRAEMbuLpHoeju/U4Wm5ZixwL
LnPs5ZbHNmBEAgFQgRe8C8Xs8kzR7zLqzI+xEwer2qiggjsaxAtAF4PW+WeqRviuVDSd6MW5JR/D
+tpK910tgtBbNncS/9A6E4zGlqI2JHX6sB2UcVHlTjNKKqOWL3S5PFDKmmx1HNeqAqfDzdf/6oEt
vsLk5aDkgxVx+q8WeD5l0fOma4GQT+Ud6YjqMBu9+z241V0kxYZ4RHH+e39NPag3BPVXzAFgWhvF
ngvEPz/Wiw0fci4l5wVTz7OM3x3PT8KCTMe6ENprUUbaLmrTXUpRL6ZVGlO8SKeWviyzDTOIFXp5
9NlQ2gCkZo/pmP8oeD6bxrB/dfY4R8ts8g0mXGv6qEdrS9Dvrh2c5Gw2oJeLvuYy1Mt9P4Mvkz3O
zzbPmBvrYNM4CK94gTUcfOXezkyoWjUCimQZoCzTuxF/uSWlARXIUcGu9ITgxkt2ozeHV9qdzWeP
ZTn5EFtBI9r8PUbswOa5Z2vamt08KePRqq8YoHAXysw56j3eTchzZqgaHQJ8Ulu7Ku2gWztsmLRc
ufQhTThxS/WURYTFpaWct0Dkj4VHx6xQpRVWTdXsU4kyCiA0E477Dw2zD2Xqb1xIFLVlahuLw/9E
DHfjVanc0yHQl0F5M3NCKP3SzNtz5bLDx1laGFNItRghhB4D3WjNO42JAAnXeAggpx21TO2m5e0z
RQuHoJ/QAjnZ9u4qhVjyD7XoVsLyiud/NkpL2ASi29v8B7FAT65Z1E0rG6VhQ5rbOtog3NZcge0x
K/vg4nAz6H23PSX68KGy9HHo/BaegyzOc0fUTGM5S6JFwxcK+33lILJurei1EzTxpTonTDEFF32K
DqjXdDtjJdjbkb702xhy72OQJVyOlxXQCbEXAkk0I7EYy5Y/SuHHH33viCLY7lr62Lrer7GbFtcZ
WjLZHmwekbJxfEvJQZk4ueii+DrONWY1Ea3Jo7LoYDuxDwjzpzxscF008XsUmciB5soMpgm+Fot3
r2Ol7bUBYCJRHxL2akzX+t5g2boxAXrwqckwOAGG2tgRzVoOBZMHNGvtMbMh9WigKFrjs6r1+tc0
6/csal4xfGs31dhPCUaxH0sV28Km6qpgnX9nq+wriIT7kukE951i6u9zkYKE4kVbkR83dgY7nWvi
zwzrlCt9u/lj3GT9zzCT3FfLM7ltg6vWMq+oRvonXdTA3FlR0eNW/HLRynNgQb8lzU68fCQrPlci
OWSluJAW21q9512szn93WTIRr3QsuCNxdnHQhUVO57lkejoxQjh3IKXUpsANwHSs7IvlXgQPpXfV
lBlKMxtKplcEicDGacv0OBhBjSKLqVZQfD7w4m8HxbvAFGhfHERfdKTW4PNi/riIf5tuwHjByZla
mxoXj2nMR8rEXucBdFglu2DfdsV3wYYcvoQ2bxqriNdpUwRrvBQjQ1QPl0JFzptu8LyJA5uVsldN
J+nXv1lGy2/lgVPzUf/QosxL4ndbnWzXFhSwSYUET916zELNN35d0XH38Y8sKd5x8mSkxVNcLJ1G
P1sCMYC2kCLGm1MTLYMAXOhhOamLnErvaFiJt0WcNJjDxqsgkkR1EDdkt9If/NZJt7OCRjHAQtxg
o2RSKrm11dXPnEttU0HHSrnhDt040BtMIqdu+oco4uZTxzwsklm8cCAazjIgdlUSGoUCYm3GuXsy
a4h/uOXY5mSYdFgb4Hh1sP6a4wyhIREEWoctazPCr2WK887GlqVHnnFwdOvMkcp/iYKPrOdQwWyb
HHDqsybjs9K2nUAV5TGRBnm6A69T3iVXGLUahj8lD1Xw3DpFdGCLoEB2V8Y1Spz0NC3WfsMwq7vu
X6EAYEQioALOslfEJQAGOeqpLZylhaKSlCQmJx++LTZYPMOaP0KQLY3yEq9p3WI1PvBUsoOdmynv
ElXzgzYhoVW4SYTs81s6DT7qZ3JNA9ndgS56LscB2KXZX9GuFNkIrDJxps07UmCvfqaVF16Zdewt
qMiJhl/PAzYfm8gTyAmHvnXccPQPeMArcnrgmI0Oa1FEOm95Rdda7Dr3Rmz0G57a4uwb6FCdC7o5
a1375qp2iXSlO2GQZ6idYFz3SeQes4o2sbhytYPJnnI1jPDVVBu/T9oUEbkeT1NijTQ32reM0CdG
o8Q4xJV2mO2pD4PabN8bOoVgET2mJfJGO8pvT5XxqS05nLEcSBqey7UJqTb2Zb03SrU1c51Bss++
6FmOTlGasMERDM5lge2wxfZH3YgGvaYvFJlQ/bcRun7NOoUoQZbO1nx6wsABu+R+YUgUhH+r69w3
P6LjE0GGo/gp65gdZU1hmz1ZfNhZjhQZJcKQszCuk3XcYv896pZZ7UxdIvVU97VmT1cbPlNoinEv
WE5C3rxVFbpa7Mn0XGaYCByjXlj3eMy7grA/Sj3xZFStNruHt/zbNzSWRdYwUMTA2wNTL+XSxc81
JKN+cIT+Q1ywvxsD9ahwnkXU8W6tYqIfN4b5GfAYrr3R2+uYgeFtG/Kx8/EjV0ZTrud4plPb5ACp
QNOvcTXZ6GEt46Yo5o0Gn4uT7v+xdya7dSPbtv2Vh9N+PGARQQYbt7PrvbVV2pIsdQhZllmXwfrr
76Dy4NlW5nUib/sBCUFpFRSrKNaac8yTmQTxHQSwT5Up1FakKDHnHhxMOho7WJF73QrIY0uaJHkF
qCmAm/ZhhXscwdtm6txszc6OjJ+Zen3uxQVDBJm5YXJNmwHPKeJ0NM8xZGoutFvdpnVl7Xk9UFeU
NW/KrN8yinIb4VjtNkjPfRiLHfDsdFvb4rJMJKCiMMdRQs+sRkuILnUdAUPfDAy0ZVsenJRr5eBz
wZkFYqWzX/1xrFBKzg+OkSE496kSdgaKAFwNNS1QITe0B9F6Rzbkv+I5KzWvXGAc3TK/MXMtqVt5
+8o6tnCXHIJaSJVAS1jO5y6fxW2vm91ExvHR8qYNbL7oTJTip3a06yPg5asxhWI6zBj/y1ZFR+ot
OB5wmK+6qQ6u5yqUKH1jiF8dMi8WZutSRd+DoAvR+NK4uXJdYW0qg7C1IjXPVA7sbassdyXi8VT1
XbWTBR2wyVX2znIctc4qQqfQZU7U5C3qYmO+i5pndjPEb42HYZjOQ4UPNW8oTdUI+9kA5CwTTuOy
j2PaHnSQnaGsmdsWBaTVaQsvofNMNHhJEDr30gHoexRW8SJk2V/ize4u06p01rS58LSZoj/HSHDO
YxpfOWMzHd7/zy/3BcK3i8Bjww8zDpcTBS1Nx7pDAzy2+jjMieJu4UknlGHatWndLD8abD03sFYh
6MDNVAkqrH4ErxR06xkM/o0NgIqEXXjl7/B1JwZ8HoVTcwD7dh3Z6jH2VXbZ2f4VdqXq7IJTo6Zk
ia3tCnZfdUZa18vAy3LbDuITep3rcZzuAa4lVyX4sqBNlorJQ5XP6eciNaIboxi3rp2l5yrSn+Ys
G2/7ZTZdosSmd0thAhLNZX87Tv5WF764E/1woRq03FOyZDiCFghoKR8A47IRIbrV0UyZKS4so23w
pQz1c2n43oXbeC0MWk8w+vnpOU08/Oo1wdBp1e9mKwItbGab2VEELDpofLrW2E6g47e25b42YNxp
XFbJjjQMzH60H0nnQePpu5Nz4U7WZWqO6sLpzkVkwQFDShPFGM6tyESE5rIpzyL8gL1mF5pOyMyq
5o3+J8jgUntbq4/J90gcup6B3PlDiXmUeEiXTmXVVlS12P/3NWiKqsLwHQ/Kuo0MGszczUu/r3Z4
+0GCNndZNuzTQDsY2ra5U1R7d2IzVXiohVoLil+XTefcoFNXDW61G2V119bkVNmElm87hmJ0oOYx
9im9xZA/pzaZN4nK7rxy3kY91j9CU75Gs6mvnKaDcpD1l0nPfiyJw8vYKb+EVCs4btxseycZYK7a
+FLBWcXSHnbpbBEMhVUDMbcX35iiNC8Nj7bIbMKVpdUjgfC1UbaDBKVJmRumC3bpNRsbgb6pp6ub
0c7cZnDq6TubeyPFLu0VxLHV6JRvMxPH5xgMdJNAi0FMpJkMqAy88ktUW3uH4KcLx2UBlkrX2Aif
hVCpHJBYuOW2LT1R8kza6oKS+xVcAHNvGVhxo0ATjKKw3GfxIsJmg3JRTuBYCSY6NQPKPXeGDkqO
IAIkF+d80x0boFjnOu6n88zqj97W0oC3US/bubueGpXvmNzEl+Qubrpiawg2WnnrCwCorCvLic1s
RLUIuRQdg4KrfpqohKQlWepT4rOPRkvK2govoLYwamoIkwQFNPD9e3lfpUa2hqDl7+LkflStvtYW
wRUyBBHcdzTOoXdTHKXg0aT3RY2K0G3xnaOd3jSjg4S8yPR2lt6AU7gw9/OUPXSBeAWPRy8Wh46y
aK/kkra1medE7THaRY3lHDsEyCiH4owUveZhttqnzGHTQ3dEJflpTNyjVgRl+oNUNBya+MqvCICr
QuvaRgmG6E6KZzfHZ+wRgL0Cn5LTBpqcBTB9HdGIuBao+lXsNbe2Iuk7yOt4S4hSy2RjtfOFt3xI
4zo5Slth+tZPKZP4Qc2peQXDcr7yaFDZfRiQYgx7cqVnJgNCOBnIYyM6u3l+3+PfAylaxmfHd7KL
Xt7SVQTTu3ygHyL++IyeKJlG9PLEaTC9buOyYkQFFcA9UN1Becx5UY8+OHfRKke11x3irL4l/pEz
a6vvZthHm5ISK0ALQLCRNPBMakgogUzHS4zNG7q25WezooVSZt9zf54g6zYKN0zOY8b6kReoBrgF
hxU9FIG7MfEW+7EZj36qrRvbg4i3/KqA+O+E02Def3bj+rUhx3xXNxZL0iBQW7mWtmFc9mQTwA51
6j279U0fGPqUz6BZUq3CvbTmRxAp4Tmfi6uccuNh1pgxrOWDh/R5Q+epJBBGJhfvHzzT/zbUoUlv
IxhONOjnQ8MVClU/nvgzjgWpPSHROWQRoRpIq8cqDsA9GvEeqJPYVWPsgTWhDzYItp4EZvpzc5dO
12r06fEE1JgCDcIi7PClIXK+yAgo4rHUe7crvyZm8owqhNoHxbw+luNmLINhpQa1mV0qnzE9rKio
67VLakZDHlrWOs3OmAG8wI5OYrybdWhg20X5sFoWca4QLxHIzSHLHqpB+BtTodYUA8b0GqWT6eLZ
HVtJ/Y7hB5K+gwGyHYZ6R0TrMHeviW6wL5X7OlyCMrv8geI7qpESGUAOr5zQKhRU5oxQxzgT8wcG
A3zgugr31Qgmhb3FwbY8Wo6he9IRi/wq5eqU5msWsDtLBpIDvZb9ZEd4FyLQCh/MTPszMlFIBqP3
3AgIdtIw8Jk+GamZ7zuTGFZHNYwhiNpixyefaLavqri/1IEDKTh7EA7BYbM9PNWkGw2VwN+NTIVF
bKJXjMhfJ4XMPc2oI3CkIRRPNdrxFZq3ajX71qcGjQwUV+/UTtYTT5Hc8uftZareYt3QAHXr56BH
vMs4AFe6ukDiQ4KdeJVhfJ8latx6x9KlaJ6TyIao87MYCrC+AjhTIF0WH8GhLL3nwBe4lKvos+GZ
n6k7YZHW0DNClChd7d0Z8DmZxQO8PSMg6+sZkRHbFbAni/6TqBZqGkiUrorFXNR6DayJOlxNzcAK
kyEuzgAGiU6xiSlo6BrRKY4xlAGMWpM6tFeBRK8EIyNQ9B3zcLhoo5sUvGrnP04+BqYQG/GqI+14
GI27BBr6nWBfu54FNpZwTsEGeQ/+bACGiB+Qq88rMYkbQGY3WEj2wG6++ESO6RRprJm193XlPYOk
X9etodbKo1HtKPZlHfpbCyukxr2bxBidQZDQpsNxjLL6xTI6hoF52AxpPSOCwT8fW7eh2aDkAV41
KhPFoU96pf0NwxhqwBgSEJ2IM+PTdZYFPBLmQFJ9Sp60aPdC2PdNziqzIEsrFtjzHGb4BeAeNvt6
qm6lRFhR5tXR6FBSLYHVM8xgkD9LqimVZ1ujsGed87kgsScPXkaSjEmNplKt6qeutFAVIYJ3uiHY
lg16NdPOPrdG8Ohm1aMdxE9NkdwRj0i4MeUUhRceCRsd1URmmwwYBfsSQAfGlyGzvy9qFCt79bLW
3A2Dt66S8HICOHlokaQ7owA4q8Ntqd1L203LQ1LiwRvC1yx1XnSOOSgNk7PRJlfF4H7CEIsiJR8e
Ec2QNCgI8Zo+pfBpFZ5/lbKe8iqPLVUN10NF92oEJjI0GP3spXdKBE+YPI2tSjaalMFpZNvZFIG5
GhdnHZvtR916IQAG61Sn6j4vQUKZ+EWsWa9Z7XjrCMH7bpzrJ7rnd0057tPUx0yoEOWFniQsgIWs
WOTpROCsyZaSNLDRmNbfm6p8mfxh79bsCCbLfPSosKAtM+f2AFUqINEULX+EdiQi6LCdYSPlkHmE
/91rSZlKLFD83YgOaqRNECf67NTRTkpQNaFQN9jcwrWVw8Ru4aYE0ZI4q9P7tNFq3UR0T+ZMnyfJ
Lsd3bHPlJtdFYl9GMY37NLYPKgF/VhJoukKiIbZ+iJ8kxmiEmLB6bt3xUGt73JRZc50DhPPLmL4L
BbJtcBe67XTIq/hzAduJnT9KQr+euBGwlLDjSSrqZPCkO68Zmr0h0TuQuepuyfB8IZ2VStqa9IHK
8+hbJHCuZsnmz7tVOaLSrMP6nAMyYUfJ7kwm26JC+RfajKLG9DaMxIS43Q4SXr/JfZ3vVU2UXIzs
rlc0rSkSsC71t2OZeLdYcrdjaxMD0afZWQQLlm4uP+uMWWKM3vRkjCehmfjNCG8gvlqs9FyM0G85
0ew6DBpsKz1jMzEEO4Sw2yrPP9mOqm+1GVMLadqtimiaG8VLK2/M0hgeLR6eTFJvxG741sGeSwYq
FYRgsw5462vehBoMrBOWjMDoWAhKZ7JY14y4e23V9cqsSalC33bhhPbnzPLvoIVxQygNgk6T58DU
amdVU7bhwowwhs2xPL73Ky3Lekh0hImOHjYNA9sCOeqS84uD2noD6k4XupyWlvCK0uus2I6nnwcT
7fTQqPtK3qhKPFGuC7b5zLUMbVb/M0EF1pRejx6W5MnAHz9bMKcTColsW/XME58WCHlMhlhLXCFh
Ju92JEMtfU1r7hP1squ0IJdZdEUCznjbuyy4qEfcmz4L/CQPHkqyPRBWNrcqsO9wziDuduGxyOGa
duRT2mQTnHjQYHX4rQ8pOKqJh7XFk1B3bzP5sDVEJkOb81bSBSVYolqbEQrrqs+/IkXipRit24QQ
l7KvjuGMw4lymTjp5cP7ZzOKHxydxlMiPLn1FkdjstgtWfM2p7JOEbK9fwoIkE9/fOn9M/Xugnz/
wCpsrBZdRwIHNFhgoO+fFYP1n8/e/+3D//7Vt/z4t/dvRmNRnH782Id/I/0Hhs5cWGs5B3gaFsXa
jw9xaP/8v+9feP+39Ncv/Pi+NG4Wx/Dya/L3T3986fe/9sPhP/zYP/y173/eTz/z4w9PPBn95+/7
ccQ//vHDIX/8zI+T/R+/5Y/f8P6N/+P3fDj/H7/1/QsqlnqbRfob9rS30R+D7SRJIUcSemhyMqK7
HP47KSDrxGkeVUZWZDdNzbq1XXszmdv3R+z9g2yAE8xLwX/Kv1ETGw9trg+DUw6nNnvh9SqxZ4Ja
sVN/PAUd3uPaqrf16Dxk7FBPhY6c3dAZdxA53io1RztNmCgYCapGI/3wdayRIfpNweDnw/GLq/L0
40Oc9cN6VhGGAzPdV2i2DpryDKvdEuEt5JPOz/aZk+2UCb0F/GHAEsu7auz0kzE6004ODXNNXrj7
rmnEPvsyCk8cZGRuot7O9mj3L/u4q0/DkN76uNFBcKCyE4tX3Szy4hDngAJG6wtTQL4rEvLnfR0C
sHwf69ylmAoCpMlpaGDEPAmsR0fqQGxccbMbywcZBR1NSjenQhu0pAXehkbkAHJDn2c+v788s5T/
eUHhNFFzMQ18Sw1wKZYKeB/nxQqJsoOQrPdPHSJytcQFrbr2a1wFWIQ9E9Vg5DMNJXZPlhE2x4m0
Itr5D7SDKXamyC7AsfgVWyxVoSkzodQPOTCX8Sl2WiROabILCtmsYqpXlbWNauNhxhiyplh/03Ww
t9oKd0Sf7OHacPe6fKEysZQFzsKU2J9zazhFjLrsDwhfMebkpUZZs+xCzjF7OVKviSduLoeu6/Z9
1uYYe46pGRwCoo0IQZzFebhwK1IGlR+yP8ovBoCrp3RZ+nkgVzaogGmbWOzPmIOLHKkqoDDap9H4
uc1LtIOGPayJpLi0noI+fJH4kJHnq1ePdOJMVBr6J09wFUi1qewoR2nZX/Mw9hsBLjdtBnkWVvcQ
jovJkzr1UTnj9xE3FRfnu0KkTBsxOQUyYfNgRF+zXtxbY/JMyfcZHwubbjoN6dBSjIcmuprMmhEX
7gwNBgIUWxRD2rJuHLJLLDc+VGZ/51rT4+yO3yKzfEzAeiY9k+uyLAER+lBD6bZJdsyFQtRZ9I9p
npyTtLgq5/ozdXfnDMTgMuz6DaqrZJPbdPfNpEClhKYYgAyQEQpXyVFfZEUYbV3cquuCjJ5E+jQ4
C/lqD8C5esXWmB3cBemnqLom8AAjvSk5qNOQpuyxwqncOsq/CgBlruqSrVdiP7pGkG1SOpBrwxnR
cPe3bCywqtjV0Uzt+8GwUKoQTirxRdaR9xZQfEyrjOxr/FHbeBgOcwIdFrkl+JZcfmrIc9hXNqPK
YGwzN79tBtaufYfXiRb8Abcbbs6g3RqN82IA16PiducmzbU19NGn5I0gnUebmNR12OtPSoA6DVK0
NJjWUpYAvbqXU9xy8/230oFyVd8j5jmlpvVY2qx/cZ28gGMlAaHunxKT19tF8AnuAVG6jxmQGBjE
+JC/PBBJVJmuEpYtS3/I3bpgK9amCh+m1ja32oz2WqKMBUnksnqMdrbWNNEy/uAwECcKOee0Lb85
rDYiKrxSbGzWInhmTq0pqVJ2DM4YX/ey4o5jU52hza9jwuLKPgbgFt64aQtoZroIq1cSU7EbiKm6
oLl2ykdU7mE8XrkxJXnFmmpLHWMjmjGiSD7GFEwckhfAhE3zZVKxovZAFVUjf0nolOsMFwhUlPSJ
uFCS55BbKMu8sir/XDX5riTrZPLZofBShHvb0Gg+02vtTu6aPc6VLwsDiEIv1gGiOzo0A22X/qup
RHa0eu8xnaLbKHpx3fiaAsxKLxYtKMgDCT9WVADXGY9lJ45BbN8mQeSwcFDXWUHaQNSI9aira1Zb
Jx//Nlvt4r6exucRDi66bnFKEeFD1iKy0IofQyNYi5YCsKn1Vdsk29JsX5uIzknLA8KqD5D0kpt+
nFR7dqbxUde5e2p9cCb0eDOAiVRewRdh2cztl3kOikOOOnBlL+5vkVlvZgE1m/X2fFvm/tO8LHd7
tvKkwSdnP0LBkQFhNdW5sb8Fwn+sQNld22Z1mSIeWZmRtfdJi+OWZ2vsJwdYqOlxnqKHNgaYNVZP
SuK6GsjlYubId7NMn9E1GoB+psslyrpjwYop6aLznad4nuc1qFvdP1UhQYRM40iQwtfOBjHH7uqx
i10EIfu+JdZAQNFeqWKmq3M1pUiIwfQxKYobL2pf9FJPb6b8lVbKV1U63023wr671C+jlGTYrj1E
hftY99ODr+XZXZTVlcY4UNrV6zwTgNPgG8CjcLDKotv1Uw2JI7NWmbsMlyWBCwWVgySMCbdwvRz/
w7xFAMEmry5uRwIV0Jlf5NJ5dAOEepao6eTXj1bZkjFh1iBtguBCqocuEZ+dSURAB7s7STMWeLb7
zRcLLBgDrz+k7F6s5AW8aH6go0fP37wkz2gz1iiyrVk4+B9ZHFThCTnIOdW8TEybt3HjXxx0XxW3
kWKP1Y5UjPuZ7k2RkWQyJ9c4cEPMDN7J6cOrlrzisIs3bUVXv/HBorrTdW5GhEHUIkbG8z2NInxe
PHJjEUBQWIKKKJPVeQAASRbZIrO6C2VrA49jW2I30alGJ4y1Ots3OgDL2kF1xFwPM3IgAjv03sqI
QAgbq8oUN9Ne1686ZnPEZHlVKi/DAxztony8x4APbjUD0ZEE37tRyAPtyUPdxBeiV9+hyqpDZ/XH
Joh2E/0g+kXv1WgnX73HVf3/nNnPU/X2X/96Lbuibaa7N7TUxc/Bsbb4bdLsw1vxNndvv4bNvv/M
H3GzhvT/rUzLUZ6nXOVK2yE59o+8WcNz/u0IHy0k0E5hW8qT//o//wmctex/W77r2b7rmtRCluQw
XXZt9F//Mv/tsjO0fR9YO79S+P6//kna7C+BbVK6ru1K1/M9JYRwfNP9NYEssQMmXRzR6whA0Rdm
ATwaGVFBfxMMx4n8lAsnped5UnmOtxyBZ9pdIm9fX+7iItT/9S/r//aVNXTZDHFOGL4jNgOY0aea
lGheHqOZn38frPZrqtpyMCUFmhHTNTkzV304WBxCP4e75sAvderbsJJXJFdBwAFPDN0PTAsA9XEe
n35/1D+fopKuMk1T0SDiNi9f//kUiwr5OV6xdew5zdHThI9RW5LtJxrr+dffH2u5Kz9i9v44Qx4m
ZKQ8GmTHWb8ey657reHAM4nakb7uJBV64qdopc8WZo1y6g+/P95fnptvOhYeU/Rd4sNTYpfsNUaH
6pnrh5BVI+mNZD7YRqS2UOqyb78/2l+dnUfSsi1sx5VUmH89u5AqVqSNmiZVSl4gVSG/efEDld5V
fsKqrIu8v3k6eaH/dDk9B3KK7wvlkaf36wGL3vNVZydEjBvZ18AMN4o157ZknYe4xl36Q3hrHcRp
K1HJvzn2X11aT/A+Wwo3om1/iABsZ5yJJJ8jriqsjkQ7nCWf6IWFJ2fuur9JHFx+16+PDQxUbp/P
G09vRDIS/fyIQo5w+zqxFp1SkEcXMguQtmJmkwt4lAYmMhhSNHYuVhaytf9f+vbNH8f4ORjyT2fJ
Yt7kP94QF9Gwt9yBn14Oa3TCCrO8sy4qOwP05tpEz3uNtN4szJPdH1MVeebhW/kXR/vTeSpTKkBi
PtJR15Efz5OgTU25jNGGKER9OyUhpZBmjs6RL/VRFqkHFh581j89RYZwhjbblsvBP46kA2vPqDN4
/2mEsi6y38WxFNA1avy/uY9/vprSNqEPetLxLeF45q9X0x0hBRgWr78QVuhcJARvlzhDFiIH+LIo
/MdnthxOkFLJ68jf/eFwXaWQ0RP7ufaxjt7HsV+qfdBa9nAfV1Kkf3NyH28eOANEVcyXlmvBSnU/
vIyoTNjTeSWtpqRZNL66emA0yO90IOwLLy+STwMdzfvf37yPQ87Hg34Ycih5U5jubLzqNTSCrMuI
RxUMCP5cIdWJSWv+/fE+3kGOh/adGVcIZn8e1F/voPR6Bu2eJ7RvUcYkBVpoXZn1uQfFt/9fHErZ
0lHIZ9FhfRi7qSloL1eIRIAiegfkzBTclepuVFQ2u//NoejAMnibtlIfrmIvxuVlpEto2FnMPAhD
/JQG4IcOuDXz4+8P9he3DEOOiTyBP14xCf56CfMYT65Rms46jyMHJJAA213Zc7SRA717Q5Gn/fsD
Lvfk59FzuWeeYyIOZPBkEbMsO34awxBkhHVeCYceKAbEm7YGlEKJlW7HP384liRd0/Y8y2dt+OEy
mnTSKdhi45VuB0UO9YF7U7ZyehETcXq/P6m/eBB5cyWONkFHjvTeX08qaLw8HDvXWVOdU5dREb3k
2Ae2Mnety98f6S/ea+WwoGUOsJFO+h/OCpRZOmYQM9cJlxFJXRtCjiUeseiy8LnKLazItmrV31xL
a/m1H+6ab/usTVyGEzKJP7xpKKQDb7QpYeCUmM+g5w34Qq55WzHA7hxFX2xyGx8Utw2sBCfRZcxw
ekAKR4J1rPAY//4q/MVTy5/jwWGUvPfM+r9e7zpU5qzBUwCGdaZrFCv6GKRGsHHtyf7qKHDwvz/e
X9xfhlA2Espi2SitD2M37yBzSAlBphlBtW1Mk8z29VDHgbWZggSk6D88HJOSBVTB8XiqAI19uNpd
Lnq7a3ugC0GZP8LZbM8gMoZvnhfFf7MmXZ7Mn24sA4z0JeslCZdf8DZ+PBRxX6VbLzVsa3FcEPlR
hpCz+7R7pAkZBuc06/C7rwao2+ORRBdIU78/2V+faKYoRgIeLYlo22H15y7X/qcBIZR5jdGS2lQR
V4AAUquhqqnJloUaNLnjbclDHm9iotPLv3mKPtzVP537h+WUpLZrNaXtLI1sNmzayyAAumFUHHTr
mH/zCv35YK5i2yZMhxFd+h9fXBw+U7bA0NclcSz01IeqtbZeNQyv6Lumt99fU9u2l0fyx43lstqU
0tgNL7tiabKX+/WytrYxEwwJAURP1RRf6iRgGqmqCfnE5FvOQ8qHiXaG2/k7vwhwaM24Ob4IM6nH
q5Q3iBKZ8eQ0duFAJ+8BedKzyF6aVg9YWLIR/9isB1GeGi16D7RgTsxuazbSuSZjZjIvbYlu89hG
Mh9uOmTgBX7iwQHyUkDaPjYOhhiaUilKM5xUpvjUUcCTOwyNkKEmHXbZxgP+O2Q4U32JhIgfEKeq
wwV4IjAvc07TpDK1xzw51lvHHYkyG3Q1wF+rs/YVFSSx3Z1CbVYJvQRIaU32AkqZZtXjHrZ2ZR4K
SAVGD2hDyXkijMgl9mo1uiX1YGWD9yZIT+Qk7Rl5pC7yIszDPTkfZN+luNIoUAbJW1/NpFalxuAn
aC3NyPjcM4Gbp8H2E4xUk2k0uxYI/H2KM3vYpC3cvsuZs/Cv4M9K3FUqNusL2i2geIzCMomPyyN/
3GCTJV8v8huZ3PkDNrO9krEZU2zT40D0CPTn/HqA2AIcrHRNhTnBRuiIu4gNNAGzYd11j8wHuX+s
dQ9dZmxUD0R8SoL2gfiteLhDzBonNOknIvHQqg8WvmZEOv0OZAFm8aQo8QABWR8NNFeGRa8CKlNa
vZi9J+5LYnhTVnamNawNw3Luk8ZgzTyPox6JphMkaA45MJVVQek72At69Hw+eEm3BurTI7ycpKy2
qizMJfmDx+QgOpuRpqEPmp3Lxsibs0HOiH3hDJ4ZHpXths5mTrxyfBbTFIEbmdM+xaNbuKZ3wWvb
pNd4fdzuJIY+uC7jGdSdbjCYXDSwf52NmoSEhN6m/HuIf/GrbgxFfkZPSPUQNc7TMGXOE2mBYWis
C5ma33QmxD326Zl9eqOGNycYl/OSS2+0cj3sk0mlCF4OqgStcW8YRw0c5VwMlKuIRhHNFx1Gxnw7
6EFdllZemXfCZqvItwUEM6ECG8udAeG+vQL/nThb0Vg0h2mtjp8JiNLuXnWJZ578OQhoOhIh0hFq
3WJcIt2whphtOcObIDvKXztZxv0wtVOW383CqugApop2MxrElF4nZq8KJtYUw/BqZMfDlpqUxxuC
0vo2h0o/YNGSB7wSNj0lzP0znVXbxrSVmslt0ZTmc2AnyTXq+nin05AmBkttCcKTYMFPMYlU30co
pcnWLMMQW9U8wR0J7dw5EzwEH8fjFr6m/oyEL6IFWK1oac6XLtONRyphad8A3oJESw+vWKGTx1BT
cJtWmWHSluyGpIK9MkggR8jBmu9diHjpHBld3W0EyX9yXZhWdWuOrgc7mjeE7mtdo6g2sqRMCOIy
6vkrvdIsOlaosPsNSkwc4MWYoNuZQoVVzrRGEN+Z7LtpPcQBIhVt2JDoa4tXZmNBVRJrENCi3k8s
kMw7rQOFED/kDd10BS8SurN0BEMTEWm2toa6uqcvkvvbOK/daGvAe3/K3ZJwRsNOTnnf1FfaiI2n
mVBKY2focH4NFdQAeoi8hBAIOhSBhObG7sGAtHwQBTr3NaRApIyZR6IIJN2CrWphiOzNNbu6+uzy
NZKWGt+2T8i/pu9FCrKbGOvYGK7YTIzPUQr3fA8A0yBgTGl8EyPHlOmWFJeJoI9ixp2aJzVpzqwJ
ZP/VKRyfTCeMAq9zJcwbqjeo8Zgepvquy1spPtV0wPNtaMF4O9WuDPyT67Qi2y8LYEI3JuiJpGuZ
I+Ik3HcTdhgxPbZ+O3T7hoyGJblxpD1eiFp4Z/qT08tUZWTvmSi25doadfi5aOr8NTJqANRzTe9u
DSXFvglBwAxH5LlBv/FCe3FDuYZ5cpI+RKbhLED43nKsm9lQFTGAJFFC1YyGvoSrJrLLvvCh7mHF
C4/2bEdmvYIlAoexH9PkvowV9Sueq1ZsTGLtBHFveC8Pg5b1IUgmC1HFjOZuYw1G3m3HvOu8C6wR
0bSfk5hJKRLdaep0SR5sRlPvwoltwz5Zc2PYqzp04MSXttfHj1aF1ek6GnT/STsYUsuqAGwxF62+
wfpVKQwTXn412lX72SPdsvsu7ZCgtAnfxcMYqJk4MP6YHMF3KwK8FEqW1s5LOx/vNo728Mq1W2Ar
1hh54pRT1spO4NToYIP3o1nMnXFCfZJhF9q7KoDPAWWNnt5Vnk9edQntGThJNTJdrPO8RHhQDx5P
C4KO2rqKhzDJUVpOutTnkKkpJkhPqdyhPZ/g2h6IHXhJm8m4ZsOk6nUbk58m0j6+12md3cUCd0BV
MeDkqNl5FuSuz1GPLWBXZ0HmjGQCXMRu5RlXs627aaVDs4BcX8ZdcxC6YT5HLbIMQUMnwpvcwHpY
YYUs0wWnmvop9pQuSaCyDKl12wgy145VGKngLiZKtId2ExVfxsAu/GseFuVuqhnZwB2pRuVVUjnm
XRR73RvtXxOnx5QMYnjgSyOKWRpo07OoCrv/Do0pC7+YSddATSoZMg4DmOnNUOoZgypNX0ICCxiy
1A1COt+pl/GwDx4w9jVDU4GJwHN0fTKcefb2UJN6UlnrTsgrqCemsTJ8gUly7hJ8vYAKzcd8cIA/
jIHDYOWzgC0ffVnCoDRAWyEbG/CDI7NuZ9MmaioH7ZvuUJ8oY23h2gXdiH0DLERABEs5YnW5ahxo
v9em688+4Jt8IOzI6EnuymKD7MIKUPw96JBMku3j9+2qLFz0FTGDpjO92RFqQ2MkRREhQrl2RHSj
DZxIlPd2feTA6hnJoUWEuQ5YAq0gdfBi2lg98PqekoxOoCuOpWPjksnCvcbtH+b2UQDhIY1JQXJu
yTipGVF8jUqGWPZmm4tsW/n5TpgGb6ZcVFP4bm0F+isrSJ4fbX3puv092hpmOC0ecxNVUVKNN1Aw
qhVD2MHVSETgAXiZP2wDzGJoiqe7oXSB9nr98xgkZPihKV7FoLNgKTB8hcaF1iwcdcCcbaqrkX7u
Ko97pnwzBIMnLoXqaVmSlu2SXJpal+Zc3w5e8TBPPeQTImh12dzRNW4PparPaVo8EHwz4uxMLyl3
3nttcFPkdgPyNnip+/Czpli+cUb5KM0JckBnHM2+eQOpQUBffE1P+6VLluwXsk/9XnwbivEJgAg4
ClIdV2RWnAAg7W232CfT/I3yCIS/+L8pO9PdyJEsS79KvwALJM1IGoHBAOP7ql0KSX8IhULBfd/5
9PMxqqY75ZEITQKNQiciI+nuNBqv3XvOd8JNY8DbawF8ZjYZvmOPVw/rzd7q67dJ07+zRJpVnIQR
kS5EWuOaIg0m79pj3af3fo25xYnyDxlC2hvjaet6ARgBDTozPipGJ4H22uTGm8SY2bkMlBs//+lX
6skp3DONTv41zOFrHxclcoTuUCfgXyYgLQFkRNVFjzUrCVsZsOteAX7w0rekG3adP2w6s9pU2fAK
QGvNzorfDQY4DB9KCfz0tkafMVYtxVKkPfT+iNycQSHaD0xbdMzCVUKBvLR5jdzjvZZXfmS+J05z
3ae+s4sD4gA8U2yaxDsnZrwsPZ5z4mEk2VscBdD5IY6IEqbf6eAyyhCz2ZZK5JE5sR8sK4/8t6UM
DIMMvZF6bIFBbVSYJjGUtOFhABzkYkHUirfCMgAFlpQWRl2VOyW1m7gCmyTCrFkHDn8IhAd+ltPU
yyAY9nSnF1psEsddnxDQb4uII43w1yw8VMwpVC68i7m1pR4hKBZMTtR2D70NIiJMb7MeLT6BcfyX
1MYs7NNQOmB1wGk1WD8c87rOPAAtpa6gvvhXaUZKuAVMX02vRjIdNUN913X/J/1w4mOIdiumh1rL
bmkM4CVK8PuQ0axQ0OC2Uml828f6z2FSJ/B3WPQF/WwD5QhBHRFzGLTptdkckzyAnmodfFNuytJ8
sPLq1Kt8rUrtu9eJs8gw1UxeeDCw1PU5j4diE3X7QV8UtMtXcdqsR4ILdLL2Jj3AhQUWpPV5MzQR
+CuDWB4z9Z4rvd9j8N02ZrxunPyxq73r2NPIIjFBDMPk+Ib28g4jHxrhKl1ohKpgGN/iAVnTAzor
p9kVpnFOrdm/IK8q2Fl9TrUSi5cEJGg9lbuuqbbwSHAtGxCW651VkUVg6gj1ffOArA7P3Lj1JTJ9
CEZdPVxBpgHvVOwzJDrMM9M9sRLYUwpyz8KRMF2sS01Kwnqv9mgZrkun3jgAOplhL3NhE/VjrvKW
ktwbSvJnOXWbVX+fmdmTaRnXAIa/BWDOg2hcDYl80cb6SNEZIur33gQOaB8JeJDnB5KmTxDOcO+q
TduYu8nziSHL+jkl8TYilhamKRY9jjXIoLaMf5BP5kec8+yRFXUJjceMfZpkH2f8SCr7xuxak+S1
vqFQs75Tud5QqmLqT2GUaAaKv9S+qgx3j+OiWpjCv1MB3aWmvCLvvLutAx7/hezqBn54kKxJU3LW
taVRhKXJKcIHhipRnvR8xMDjH4ykxVoWa6ge/U0zJgZnAUjQtouKM61BHM5mNHqNwFTtpc9sHHyN
cDYVsVOJgfww1E1ttmDtSyfba5IdLOsQrwyiErxP6rMOkBbmPkFsmEceGwJKFm7Y4nlwMdbloAEQ
/PMmOqVIVmd8k2i+FehS2NTQwqKXx43Ysu25ffl9ZA2ykof7UZYP/uRMj7EeF+eojdddFr4kfniH
Y50EQhtnbsZ57qqabPJ8OJY/ZFMbk02f5d8K1xlPRkt2EDCrFdy9dASvBvVc7QBMlNZLmU21BR/b
0NQzqI3Qv3bSXKZ3hQxHggxYxcQ8+3XZPTGx9VD2G6QqJj9xVJvDuzK13LujTdtH71mLk3WltUYp
jn0aeu6LUnlzInINR5mmXE8gAvL9F+J1HBMUZ4F9x2+wXOLBYDjIuaQFrxR5BeEKRJQZxanTTC++
SiUWxxtjMCfQMPj30OOENpQWGWUQXjPNK19sJMTnnCVb7BrhTRADEPRWq7zhh7pyOeina1qP1INp
UFjWKpQ90I/RoJEFPX6CUSShl1C8i04jsVro+aMB2CxbGYh5Z1iDItssavNB++6opvbZQCu4f7pX
kXKd9OGY3VQeKd1rLU2mx2wiNXYRu/TWs6WrZ9pe5Jo8TEY+RC8M6tP8mzX4YNk0adqvSjZyl0YR
cVZT26mXYuzYc9PKizZTw4YQhaK6bRA7LqcUJsUqdWrMeGRGghuUwoivKm5aDCQjHY6m4cI2ATcE
vdcISmtvwHBbuon+DKDIeM5EDZsV7M+Dqptk3xJg/Na5g3nNf6DeoVc036Km8a+QYE73lJecCEKm
gqsomPBrGXr+NHRluhta0gIjic8sKKoK0XFav7XE3pNY3ncSjp6bEYxamSJ+M/MOwFs2Ud2vBAcy
coQzLUD/6nEQ5sPDLW5f8F6qxRSBnUxYte6qIE4NIE4hsTs1XWo8B4adnaqhKbaxlWDvLQUhaKGV
PJRU9K8ouZHIRmGShPtpcHBq6IZWHH2B2LPD/LN00K++sNy443HqLIfKgZNhGzL8yfkZnk1oV7cj
Q9dbb3QcDhfYj/eE+SRAQ8i/9GkpN+6+rer8KsiEeKpl+azjuUZgWAfx906RFWOU5pyi1pknSufw
MYQn359JGRy9NU5OC2R0R3SwTB0XIBpwMdZuIdeE8DTEaFYkv/oFEjOZekG5TDUVROch9pJqZ9SJ
sXebVpzdXg/uPS/R7jyFYLpoTQLYmPPra5OHeWs2s9w6Do3Hxm7eR0dR6uS7mm5NFWPMZIx1lfQw
QCldC9WRSaXdMJB/iudUh7SjQSODO4LylqKp2bggKMajAew/WzPI/lbb7rvRWeZ+wk3XUgUNQXAK
Y+PKbP09GPdoUU3WmlPHu2ymR/QA9yIiNs8LO3tVK3GqsYT5o/+NkBlr2bNy72NgKh2KTF/v1kZT
rKEQkIkUFseWPhE9zl2JTGHDSyUHwed8lxLTtk/APOLGJ/LreApUepOXwKAxF63LAqyjmYAk9DNw
+M5I+kthiuJK83z2WDuDMpeO+zHSbySsVVCJu7htfmq1vJJavrOr+JvdEjZeRNVxthIlPRSTLnKH
e6fOCf4YfEVDpeGGCatc0hP+CTgICEMKlHEgTL36FnjRTTC/jKesNZdZUPirCvqxY6ZPytN2ZVkl
6yn2yI4qn4RNfwuoqDmNm7SwgiOxSD+mNE5WeRpeJ45DamI/UPWw5JDeF7cadMEyw8uo1E8fIvwQ
TRvYQyRNBbPhKo4fI0mWRGsb5asP9v5Miik5B0GDcBzdwqKosUy71npKhvrWLULwsqF7TOkZbXF5
8tkVWazBdG5tNXO0IPEZ/XucE1NOFWWnEZ1VgS0r8cnPoCW7YyYbr5BFVuQoFBjokvwMZ4eRIUL0
pe1TwjaBvcHKflf6JEm7Llyb5ORAtanpz85pf2MMWETP7/OweGRKvXP0/MfcEkKcSUImYb9mlGQ4
tP1dogeHxJYHPy2fLNd7UMYceeUXZwIhrjMHCfIYnsKC43BcQRTQCJIpuxk90jb20qBkBBbureMW
1k+cRP6WIwULbRDeMsKfx1QIOAmk+tRz7kwemtqe3hLstkNebdNBnokBOAkz22BFvAqhURIiVZ3R
zbnYk13gc6McQS4Vr6KO2o1nj7fVMMyvkWHrzTA+qq18riiPvZ69+nj+F75m3Jly+MiJijcy86bS
0wfea9/AoVznKQ1VyzOf2Ca2mQt4WGARhDx2BgB5xe19INv33VPqm0c6MmgqfJe1fYBNiNBcRccy
r/YxqK5EiQhX4fhEiyFdQL/Q1lEGgyPJokeddGSFiRin3DTtK5ecTjZ3rHw0orYZpy6xqgKLUyqZ
B+miUBDg25K1U9vUV3YfPWZ1se1qY6cSe2M5xjNWU3rK8FZWRmjdaBGGycing1IjZTo3tfaoWYyP
6GTjd0DhDYR7a5EdliTxPgnKF3NEvDw46R3S72IRTtpjWHnnNgkFdATKcZoGq97/QdZKPVsbSScP
mfoHDWEJsn9IEvWskakV6/ZuskiT1wGVc/rSAvMsmTpM9Tvd3IUXvJmcizyZ7aci3bLH3Q5uePQ7
ciwQLbiD+zi0YtlVaq148DqwxPSb8XDQVqdO9XsEGzat0jniqcpPMKs2ZZyeUyJiSZcmNwks6NCP
BD4VGyUeGyyrFmgYSRGo8vIRzOO4ZrlnkMxIknYDm/iW3rqmcVlcubbz0SjOaK4Md1afr2NbblEp
3pZWup7DlCikn0bK5qx4y4gmQ3bH+SSmOaht7OK9pLGthH6ra3DiMypbljfxXgXglX6lDR1Slvup
76+T9NbApdEOOGWscDU/XsXYAx4dfibxvR+OG90jPto+Y19DqK8/ecQ+1RBqzL48s4VblbbQx4gT
XIQY/DxkNwW9V0n4UBg8wLFdlFCVcVOcSBPbwtq66etnp79R/bdyGMF4YJiOb6u0fuh7tQk8ON0Z
zaggZrJYyAct7KAX3rGTMovnrS2Cg9X3R1xLB79r1yr2diWnLsMh77ujThOTv5sIg9HBTeudwlwW
30sV01kKihUkTw683Dqj3FftfRLJDcdz8jgwhJLRmNFpMp3oLhAlYLr2QCTqCp7QNd75qznSS9O1
58KeDkbd0OHZumW/FQU+5nLfJ/4uJW9K6O9aeTTbfuMP28QdToR3rIZ6ZI4Fo8y+h3eyNLTgKYiH
5cxniEiFtNW4noa3YoqQ3drb1AMUE4y7zqAvErR3bVVeD4zXRs2+Yha7oWgkKNs/l0lxqDwApHEN
nNXfBlSJkQ88r+N8rFkgK8C9+xaEuwC7A5iHylt1huKV3h8QIWyjmkq7ZLmAnl1motRONqwTMKWw
xwPCzMxTOlYPibPmRUQLFAj6xhqaa4lpxuaGtbW2BW1urIVZkLXXat0GeAlQsAq6ai29gz65z1aX
nWydbpqXtmKbaj7INxFi5I8rk2kdXBN9m/ocIkq7jFdOWZj7NDFuYk8+i5C6nXM39NeVzru15HbX
k7UJaK29pLgMDi1GJz0ZcQuCjDwk0NtXjgP0K4/SXF9G/VjZiwkJ3tbIQ0j4NQrWAx6oauJlXvQ3
jj5QwEVD7tZHvem9I6ZKMAHgiqNXYzJ1uWLKAxWkD4wRelvgk93FXPHWZjHNjBda7yXNqWbhicDb
U7qP1loYKpszc3LgLYmqVbsUNvMRiBxaKI651UbfO0vL72sUUTul9WKenQTTqu6Lac/LX6ziuNL2
s8ptKzPq3TnJip4ohIykfnQbT103bR7cNpXSdgOmyjt/atk6uRHUCWE4ni03ggDTEArHSKoiz5Dj
PBolWqWFYrnZfv4NNemOCsYQV0UsodQ0rmNq16YR6nR+RlqlT/pk8qopGEkNq3pK6GDvOG3H4z2b
MGlgJBf1IE31NL1yJi1JBaPr0eAJGAzOO3dYEwuxDpROPjb9fQb4XpKAxnGpBwIHvY5k5HcdD9EI
DSvnDxm6WHIbqg5Utls0277ymrugyYk0tOmxMHLmCP+Dp3+OAxAOVPxJvExWjSsxGV1IoNboHbs2
HV64RvpSBvp0tuyREzlcVf/apm4DjxhSDXaY4HcO0ATokJ6v7TuaDjCcPRvLWTw4M0WBBDZWwAMD
UZxCWj4drUJrftRxUb6HIzHnS4KLxT10Ak67gdG09xXayh3NXbYW2HVWyMDToXhkCnwTY+bil4e9
/woEg+WpFxlx26ZlLzpatD/8VtFRnxx3U0YRnDyw9NoW+w/9QA756YGBSLHVyybd9fijrtPSnB7K
wI83tpbNcsvuJ7Til2YwblTDi960Od1qIXzRwMI2VRqkQw618jZoMwhGw/xwUn0X06GKIPAgk4Pn
psll3Bjvwu8Zb8UgKulIfvdSHr3UbQOoYrG5tluYei5hjiAnSPWr6vYdbVaFnyUOlp1fguMD0rqB
nqxtA30ACAruM6k7h33WesbXhJ9U9T5FDVoCD4Mez7wGk0j65tpMg3z2HMXwEy3i4trwFm9wD6SJ
hIvw7EccEhemp4alIxLoIMaLG4z3AXrvZUUuO0tHP2YuTB5fMgQm1O3M3ea5d/yf5BkAF8cs26QV
wEDZLgHEXAHDehgCRgYFIK1laPTb3MAUB83vPgDpsOmn4hBWnF/JqmCRZGvLhEMJNVLfBWFB/mfd
86IIy5mKPLzYiSdXhZ6WG2G2BCsEcb0Gwn6GK0RSc2P8qDi4Q4Om8ABy5C2DiRmJR39xkQpELVx6
XGA4W+pxxxG5qIfdIJwXqXvj2fabfZHWj1qAEzgpo/YbJSNgoHS23tYF5tOC0BKDKtPyOFHZLrY8
ob0gLxXrKXI/pK+dkpjTioJ+ubQ6HW2Gy7sd0rJahKn7lkUFFim3lGvOmdpRmliTkJ7bywBBQx6E
57bzMJMZZGsAQjc3EWQsNwQJ7QBetUC7LBB+fsfBSOuQo7qnyPKSbOnLqOsfQO6phR57aiHKfE8D
RCyiSQtBnZsbEmipdkv/rDUG2SndK4GU3IEueqeYceCJE7Wltkol1EAV83lAamDg5XE0NU4jnFh6
md7TUDobHfBWAok5M4fDduri65ZQqBU6uobGAv2XqCUBoKHZIKr+e1SU90khfCTlpTeScdiiW+qW
Ppkp+9iuA861mOcCy/e+GWhHnsKSyUQ25hxHZfna0py4zurYfU6GvttOAqQEXkW4LlmaJNzAgWNf
aYP5gUtBkafygT505T4jILS3buhPK50BNaNVbaA1pZeZt2cOF2/MrtTWkFEiYHpj19yLztPXCAna
gw9AcFn34KtQ8PAi70x1z0SvelIytW9NGeDkZa9dMjh03yw1Glsknd64SG0ZPbZmj+d+xPcBVrnp
QPBkIZDzpbQ7TmypaeTcEcdlO851t30sZKwOyk36b6HUrHFJPWDvWA0o4yRKQt5yOjUr5YFPMVCW
VnHU8cWeIlrzr4FJINMmCUaNJINC0IsEGTdj++iKlSjtVOYcky5toFC6fgYGZSpp40cBkaq5Fr0R
kGzsHVkQG1l58RMpHRllLC9RTo0KibD0oO0ztZnWuDctqFtAXqdYpj/ovLk7O5OJv+Ql5V1VdPJX
rePzxig6J9xUFjNGOMG07DIizoM9cEC4RLnlrAbZZFfs3NMNmbDog/xiII+Nbr2+aXG1AALRQS1l
EbQDpjA0vTPAdGHqQNE1G+3suUHyERWOd0zz3mMSkQYnnXH6tdbW5lvo9PTyUrkdKUy2BUIDRCEu
qzhiBc/rMRFbbA/lEjilxiOTK4hTMgRPWo4rshPx8Ze9ey5Ywm/j1DvPmTVxGPN6vr0OR/s6yqzy
R832QrVq6z842McUsWblrUP81CTOdtBP0JEBWqQ5sGqVbzA57+tDHpvpT1UI8WMw8EcOHEt5YVBs
cs4k5IE+zhK+GQeOYjTuSJo2d+nA8CxnInpOmQS9zC+neFkYirm8QdZrQdKxnVZ0UGV79Do17B0x
YIia84XUYGwikStGUnrdg1qMa0KT+ZX2KdAEkgoH4nVAm3qw8FFvjXuVKpIBgjqo7ktBNNVinJyY
LgYquyuzFiw/a4oh5oVdcgKVoK4H9OuvrpcBJGwGV7srGbi91hmJxehohQLEVdQ/fMUSoeXaZr98
Qe5H2lT0++KaR3BT8PBxyOyi9l6Xon7xMkcLVxZorzMky1Aja8+lVxIXhX+kqopQ4pWJdU36BLNb
JwWivQxUn7KnF6X8npmqvqk6wIbgxxjHr0O9witK7lCpbXITBNoCuiZYO96EjBrwjTBAzaac7Vv6
igGm7JLIpqds0TeMgYYebbvnr4qG9JfvQouq9K7UC9f6sAZZuy8R6o5HkdcxQdGWyIuNlph+dQep
QzQf7miJ/qDHeZtu9K4Ly2NE7DeOcQOU6crN6zC4lrIf65+QEJhUqyIKORmRBzvsAgcu37JAHiuX
+oBs9dhAJatGgv6KkjpSpewAGx2wgr9rtETZJxkzwF4xOx7i+yTWq2pNaUguhWFaU/SjZ5BsLQjl
giaB6AGNx77DyzuAMKiC91HLgYjkbkpsk19OHUGZhW7suz4IeTLZxsJnpK+wq7qS7JKjCf7VvxMD
E/jDHJg+7UZ0ZgDfZae14AMrOKRBnSTlTtiqjJdDO9IKmcqKUrGr3T65MsmLERAzkLbQ8yQKoNnR
hc2pysLQyImaSf2W2bfra2toSARXrGtgq5JDHX2i6sqze4IFkQvKZJn3pv0R+0Pv7UmxjfOtRaAy
C4am4n2iy1A/Y+2ngSlsOG/oLHQkjAzcSGpA609nKrMN/bUrkrQ4pHrt2mA0axjhf1brfrZEzApo
3XH5WaRuWPR9saJ+UkAXANLK3jS9ZWkOQX3l9B7lV9lFVfzFhT6LvecLzVJrbCUcRF1TXZo9NJLb
4dt61DlB/0hz9Tnw5WvtZJy+kDsCBwjIzlXOzZ+/3vzxPymRuaqwXR1TF1JkcWlFAm1T+gRjIqkc
MJ3XplnvSfIOt1rvZyu4NpR4iQY1207dVTiRcfvny/+dvtzGzWpgZ3MZ/4nPv67fJ7kkpojgRSLH
tZWV5PELuB5CUAdaScSzxgORQeRzyft/emETBysWDbwB4GNnA/Rfhe2k+oT92DsU1m7AFphBRyeU
hG0reoTl3NtrR9VaT9B849oPf770Z3/EfKPnS9v81piFdWVcuHrGKcmVIjQMZBggaGvUmYzmOgIL
+H9jeOVXQv/CIfH7GjbxJSosIsKYncMXV4w7gbLKHYJVMYB4WiGnBvTbiR7d1z/9ahh1BM4hG4Mg
v+2FFWMc+iJHVJ2slOwKe9EXGiGpBdltnCoIb/umkfwxHf58zd+XkCWEjd9SGhjOfrP3KC+V8QBa
jsUDcb8N6iceoBGJdtTTwyl5kYR29sU1f39WLSFnDx+Gk3lPuDBmKOkR356JZIViF9SjLyJUHBPh
aIlvLToQ57Dyg+DoolidvvBF/N3XlRJ3EdsRLmx7NgP9xZHhsVs5rcGlPcPoTuhXOGVlGZklLoy/
pkbWIQPb+sKI8tkfMS9Z7C6oFYTFANvB//L5olNVga8AibLSqR82Db3hNbVSTr+tFl/sCH93KYXh
REGhxqd86eXjQGLyXATpymAgy/w9HfMHek5AIQ2t/sLMZ8yf+/Puh2eQu2jSNjAE3u/P3wsBbxqG
SZiu9GiwT5VdGkc0LAUpNA1JgkQn3MN2FssWLui6qQv7fUBNvLbLqPnirv5yDV18Eu4q+wGbIeZz
62I/KlLIKOEUpSvyrmOx5x1RwQtpjaxY0tjuM9LIjO5FLyMC7Mg/Je+MzrUbuDsYVtWwaAoj7a9R
n6bxEqmayjfozIJun3KmeDW7ZJp+TH2RMjXpIrNfQB4PvJPZ2nm78VF1ZyuRt4JRR5aS+kprRXyx
5/3NXZXKVDo9c3a+34yFUTc2YSXJe4B0PKEoM9rE4OSbKsI8RfbFm/S3i1kmKArHMAz2BFdcPp0V
MxJRIJ1cSXJpl6Tu2UCi6QLTWnS++F6/7axcStkoZAV7OvvQxYZHX6WYsojMRksvjLvRiePXVg7J
F+v0776Qy1YzO+rY5MTFW1KfFX3lVLE4cqfHXuIkBl+GFiMpUV7y8uf99LfXE1ubTinAQ8gbWV3u
4anRCBxwY7EyzXBsdr4Y8DJaVh87RzOoagM0Zpomt3++qDl/hb+uf1dHeKrjCZXzXk47+fOT2CAb
EHnFJIhZ3BbN/zWmuJH5PhAGK4VDFsrgvoopwxJEnfS1t4Nf7Wlw3NekyjDTpVmij9gVHAKzugGA
nTTyp2CQz/hHjtaYV7DnBY7noiy+eHR/20So6qXFu04K/o+bc/HRkRghq6MDSymRDN3G6ur0ZjTF
+Bz0Ij2WprR+6mVo/ax7b7wxMyvCw0C+R0rRURsff/4dL1cK1lOazxAzHEtS19kXG1rG+wbNc1Ku
3FB0Oc0eB4UmstNckrJkJc3qz5e7XP58dROjsJy36nlhXnz10HTCmo5Wu1KxoXY9QXpvQeX5X7x9
Llfk/APzXXjKePlQiF9cJeiMKSW5rFsByIDhiEPmmKIN83WLjCUn/2cGT9AmfCnqMv4fgBW8TS8u
F9oow/WpaleDl2poH0zyvGC0JvU2qopR+4fP9vzlHF04BgcqFtClw9KxLFI5qFVWZGqYa4fIww0Z
9GRlZk37xb74N3eL/i/vO3yrc+V7UQa2WlNgeyAPCxE2+dboBF9LnAPvf14Tv/y2nx7l+Rs5Ftsi
K9EG8fP5USZwsu6ChFhiRzL3C4o54K+w9BoNg8lbNSVpwo7r/Jn+Aadhza5WcRB2X6zMv30qlcRh
zuLkLXBp0w04v2QGJT5NeeKJle5wehrDbUDPpylMiAdZxOQ9vEH2fQpy+6Hu6vGrzzCvlItfYq7Q
lCtN3uvSufglNGR9ThWV/arAYcpALiDAJ3M7VMg6CQ0UWvSX7MD7LqwwP3HTDrlTfKeJQu8xg7L+
5/tyUTjO1Sp+YsVLZH6WKOY+35bJaWAeJnIgf0FWcz5udCzQfi2ZPGZMDsnlLdmh1n++qHmxIf37
quCXKFbZINxLp2ue24gqBGEFJqPMgEDMUvZXWR7d2TJ+i8rxyZnin41LtIemWDAW80VZL5Wk+xKM
sD489wdZoatCRKfQim7It/uuqF5AMevXjs6YwRyyN60fiIM2v3gnzSXXX+7er48uUHoZnJ14OV0+
mXLS7Al+xbASGtIi6XoOWSUiPPjOo03LeUkuCuTKEVl0XGfaF3vebxeHYMMxyjD0mZnFt/l8tyC4
lXme6M7K60pjOSHbpC1eWGs3H8N15IavmSW2uqCP1Q1fPcAXVTHEDq49F2kmBT811OU+ERYYexAB
IyXDBoNrtGSWSYQmKeyDRh+oU3IVOa3DFL723gcn1h+qSaNvF+vT9Z/Xz8WW9euj2Lxc4UTopm5c
3gPdIKFR79GQkQaSnD2scSs+b/hFE+S3RfoLF8QC5XwD++kSNqM5ska966sVd3w6N0XrvfWM4O8i
cxq++EIX77JfX4g93ca0wzEKtsfn++q7RdaWZqTgvjbGSz4NPvMgbwoOLk3flfKk/wWT4rcLwj0z
QSPMsyvaS+Z8lP3LeVH34ipCYjoRtxabbxXN/C0CnRCQ7KQ2mXTxcf66Zf8IonddfGT3TfXx0Zzf
iv81/9X3vBgrsGTNL5Db//zTOXyv8jr/2Vz+W5/+Uv2/f/0xaKTVW/P26R/WWUNb5Lb9mMF2dZv8
+wL/+Tf/f//wvz5+/Ve+wuTpLJz/RkLNn+Q/f+/qLQWv93+qt+/hx3/Vb3n7I2w+PgH25r/5b1ie
Zf2LsoxiRtIiMXTKtP/HyhPyX6xDw6GEm598wCj/jcoToPIsAXGGV6pOe1BwF//DyjPsf+nu3ITg
vDy/2B3nn7DyfiHc/mfTc+jAUcLy0p4RF7Q77YvlMiVtHBMBQ9CGa73anmUduzyyjyPpQ3tIlPbO
qUnW6BmqXLGKgrMl8wJGgNlcqcqc9swpf/i9phFjaEbrwjKP46RtIWPUN6Rihzeshc00ufJNp52O
Pt2vtwOz75PuknbQO+mqzNCtt1GsI+Bt9bOyu+8xDftNPBjDuuVq68QLrqE19V/sAebnXe/f39yy
pf2L7TPDPT4/KHlFX64EkrpExI4Fk6B6gg204gbYRbGpCt9HCIZqOAvjU5pG+QpSN11CI4MVFw7V
xvTfslpP9kTJR1vAqhXTx646iXpQ5O64401ok7lsjdUXdJv5hlzcMHpf7CQW3COq8XkH/cvzncR0
/cEX0JOW45l0L+MAoW8/tNO4ItPQ2DPPpHee8Kb8y9q++fcV/oo7+1xOzD/X3AiaD4i2rRz7F+Li
L9dtIgwKCXYzCAVCbnoPu22s+g3d5vZMPkMTWes/X/DzRvbvC9IXgrwr2D15G3z+orER5J0TMHMt
iyjfd9rKLG8Dzh74Bklu+fO1fvVgP/+qFkUjb18mEUgF9YvHwBpUZNUReu3QG4KDThPqnNXjrUcL
fyHjHHMNdRxClFx/lBLHQsaEpunsk9ebzy377XWcEiiqCQ1qK/o5plxfvbN+v+8ck3lf8RJxwA1d
7us0tTybFKps2RQFFHettIkBwkXUdcQviSre5H55hZYq+uIFNu9CFwtO6XMX0Fb0A4EZXfw0XaFj
Ui55TpRYILn95vZZ9tCINn1wZLgMRCtvDPXiF5q8dw0Xtx9hsNZEZHkj8+SuHE3ykq0y3vz6x7bT
kzsORw9+vfzHt1A5us2mCSDD5iBy8WDw+nWDllbFsiYibeGWKQpTAlrdyumQbRf4bUZXv237tWbj
L0tEdttqZF7Q4YiPxNe4mzT3jLvmo7BIN4katfnz5zN/+x0ZA0jDNPl2iiOKmNf7Xx6gWOK8IYAs
Xfokk5igTrZmUrj73AnMdY2ADU1viJEHiAgSd/0jD3Geenr6mGljtLF7o0Ynxf/AcHMWI3HjS8dt
YoJ32mGPDxmcehEn2wbky8HSgnVHwHZpjOO7U5bJwk9jZ4OSbLZttyWJucNXR5+5jvn0ALFEGKww
bABJRS/u4tvlNqNWe5zDYWrrwRoA2vn1D0BpK58gcz/W935s1B8Y1MAIx6+cjp6y0tMeorH+Yvbx
qzl28Ukot/ASKckAxLzcN8wiLNKQofsyHnhvuO4B0YJ7iHr9gW0zWIoW25yVo+DUrOaEpvRV1sm1
xKF9miKyawGsb71YxDeR62xHWEnPPSdo6DbdlYS1LO2p35ujAIqe1dOh6KPuZvCycjPzWddSX+ip
KHdAbgf4GXR+TBtVUWXE/j6R5hc/+q+vcvlVeX1R6YHdcmCIf15SY61HptAI4mHU16xGFtheujAR
bH86ytrT7rW6/2hQLe2o1ojH1SRud8gLgZyqk4KOu9QF8jNM/9dS7UfT8K4QOe7Rm8g7Dgpffd5f
s4qLzwur0xEmnVrHoH75/HlDT5CQigSA4SNYcreIDkbc3Rk1eooYwPVVN+tSS3w9u3FoHtwiRqoY
msbWzKZpq0/Pw+jZL3nbuRu0HAPqWOOtEmFwb3hWuek8tUG44uxqpAzbZIJVnxqltUoJUzjXeUx0
vLS9a8evrsGOOEdKS+dYRwMSiyYOvuVChwLQcQcHB5FLg931GPVZvVaZb22qKqg2aL36Bx/E7xwc
hUBndL3lIBD0N0EQ7SMkj8usI6bQSINqG/xfzs5ruW0ga7dPhCrkcMucRSrLNyhH5NTIePp/AfSM
bGrKqnNuVCIJoBupe/cO61PN5yYj+6Ium++JRc2CS80cFWj2j1yWggdSIdBMj5xtyqk/2HCckBF9
8EAfbGUt+ORJUTA//349WeZgSI4LctZ4H2ZvIspjzaSfzO000bcJQUFd/jIWtWVJ03xrKA+ZK0ab
kMuvwJUgCEGyg3Yn5/ZSSYKfcSIZ95mkadt/j4nKzaihwRVV0PowIY3BUNVuXUfkGtRypyukkw2F
Q7UIjdeaPGxiEIlzO0T4ivIs6Ai9sRmG/ohohEja4WcTZMUsqJtv/+7OzRQ79gZ7CpOD+j4u1G1v
QPFWvgoNap6QtLNCyn7GJZNnoViFgwxJQPpek5HzSWjxxn3Gy2Cy2GVWwOdAlQQWyN8vhWEHsZ9D
X6dMSPEu7tAgHeyV/lJ1PO1Jk5qvpE2EG18kDbrA3t4ZN/j3ed/4zn53YewALDSGplvbwkw8nlSX
iqbgK5i5Y9Tn8mNrFdpMqZwGTaZ0qZi+sWgs79FSm43f9GB9/92HmweUq6DpOJVxvkBHZq18M3+U
hiXasM+9uSa1P1yNkdNh2RWrvOb/buhmGh4bwrvg4JsCfcny/Mas9PtAyVWBKopnhai/R8+1DO2u
NykAqOp5ITuYNeV3EgtP/273f5ygScW6jJfHGim+6t+3uZXbnqJlRQJjhhzudIaxhHvbGc/1k6b+
xzkSF8dMH2GCo9Hxd1uxa4LP1kx/TgYnBe1F0p2N1gi3AbWDSfOqd4V6pCJX30AWwSVruPYpgyc5
w4HZf6lRyyaFP/7mq3mybRWtu6BJZjsHcJoUbZWkFZBlaG1Q46uXEbSrg6Qna0cEDrlugXaJ4ipa
l3q4y3R55dlZv28xAXsPOnImNlVa2EtPtNouABx5CpNomWvSxqqIt/C6OWDjtG6Bskb0hay2eZ55
2jbCgTsjA6rek190jrAzyNWL6kuhMRSr6uDOM/KIlq5XxK+lqXcz2zeofbOj7+9quVIeD5/c0ZsV
EU8SYStCQbyzuswS/+ZJSquGNDAyw+awdJE0KruLRRWF1tjP5OwhQS6jO/jJjf17FJ9aJFjM48M9
JVh+c18DCJ5d6mPEKEXzZNXtE4yeJ5n//93Mx8dHx60wWnMKwGL79sTCIASngxDivFJIXMaN9uiZ
RU8yEoymyl3qXjOXqOLVg/gzCOSHEZhLSgiGJAuNl/NjfKmGndhEtjfPJXspHKme+cHgnmwDdEbg
EE1oUZbuq0+Jqh/mIfwAY2YQ86ODCO1tXGvoTaoV1VE9socq7FsUCCDWGW8i0tv2ZkXtGxiwZp5E
jMSpX4waxU6zqro8XmNuKksyxT5xT4xqCH/O2OO9Zk5kEiIwxRx5ays1KQjVUCNVSZRpsivyaFEI
W+xkqQe8Zdr3fRjI21hGmx4YP0gkAGGLwSuaRZ5BIQlcyVh5g7sPWuvSi8rfRbBiASkGn3H0bzIZ
xslDH+O3Nr4jDcfU7dOSqB15RZLmzRvDjPY1MLUZ8dzuJ+QI0WsI8wQUwOQVeQx+JJczSIndhuGv
mA+h+33p+64zFw6yyalb760mA15rqdkhGCxWaZIJF4NKVQz6mk1N5xjL1Er/+3H/+B5zmUH4KrjP
HU7lxoomuJ3XjoUOcyH6J2VotkGJ7GdlVk/sBq9I/2Tc+DgTmGTXsE4iKIfJY9y8xUrY2nhke4n8
1m56i23e5P+ft9gEvk8oBl8BkaDb+1KRMIALqvbmmS35cPXqlx41VXK0RHpEM7a2pHRkj0R72SKJ
5N+X9H+cIk4DfYxOY9d9MPTbqrJHbNiIMAl340CVyMHu81P8eOd45nRcRQqesI+R29gwgrIqdErV
B0/bVWIjUXLqZ+45gU+6R4Lgx//raRHmZL01emaxpu2bEd/wpUCElQONcKBkRcpRFdaNFvfCp0Pw
aO78sVLipWIAJtNEGQEiH1uqqPIOstB2Z/gp0odUNFdzULL6O7Ld9NW/z+t/tEaeyeilhgc+5mL9
bS8kbVb07shpVI0ePmyCoDAuNkr87BWVec0nD8dN7sc4YuADUhQV5RSNkU0fn54/PCEsEQPSOyp3
Nqo8jxUi88RVjbmZU5yClKi4CBNwnpsCRGhllK27IP4Wm/LJLF1xKNUMr4GV3oGOZLK18u9Nqx1k
6r7QHPOPGqpXXdwnQA9K8z6rqGj/97X6ODnSY3z5Dk5QRyFU9Xfn0WFIKWdDD1Kt4mIpS03G6DQA
sYQ1sJXJwl7I0Mdnkabdx6b1qan+cabCQLdJDoKzrRBmvRk8tIJkTt9lsCIN311bPTW0o9GWmoBz
Q0SSc8lzx8KhB5ng3Fb3BW+8Hn3L60o7E6e3P7mXH56cMTkQUAH+LFn96HSDEOqQPOtIM/LJTlyM
YCHh50J9bm/5TfjJKvbDlMjihJy5SY+C10+/eUylIRKNTmtoFw5nnAkVU84z+efUzT+0JqZKTh3H
8t+3+zZMQAwNnxaxUYIumETYBn/fb/DpDSkLkQsG2dDfyIIsQV+FaKhlfbtM5Ja6vwEPjF0n/ncV
zkAZwtgg+/a1oHTiUDRZuQ/Sx57MA+IlHvrMMwe0ySrvfPOYdNRdDUP+WYzg44KOThNXYgieHtXb
RQ65zaVtegXgVQCoM6LrFOon1UbTKPZ1IGMuzC63VnlYQzXvk1kHI0EB0fDvS/dhEqATJLZrpHkz
FXwwI+UwtFkjUEDVosxyDN3uQplrMescO9z8u6XbKNZ4k2iMzD8ewlEM5uatcFnTZ2GRubOhBnNd
A0rDm+qZ60ElBjMkJCV3DDr3VdT+bKiZQedet3eh1ZCyW1bHshqL41O4IuhXdzCMEIpGzprafEXd
e9yoM0OLhSJ8jTMgA+XbOP0X2Dj1qiz7bIHk6Z0ZqfLJz12ZAl7zTfdTeVZXUfrgDzirWKcpuyGs
1U+ezQn0/9cswWNJxILMG4fwBWS5v5/NvhoEdKl2fDYrfYUtD80yaRYda987ACLozSbKyovSnuRh
HJIscP0zFbmntIyji9oH57xyPgk/q5OtfNupcdlA0qXBEH/7wpRe21L+Nwrmiqzaprk9B4zyxa71
YS0QQ5jhzDvh/vZW0KcorvR85ZCvsGHrM9yqCznQdxBQ5U2ATO/cCvzsnvH2NaCa8BRbEjBI96Ux
SY3suqx90GSlQsVbS+/wpKkUpjrfKExUL3hTyJNFiR1Fkk1SDv5MktsN5WnuK6BU9RtPbbtJRAPr
p3rQC6e+7yTpazWQd1u6MAVszZ+3OcZ+7kntQhhFM0uwl05FhxClTT7EjMk5XwSNk9/1qvUjLRR5
P2Lz86Z3dtLg6kvDhVdkJ5m2DhqWv2WePlnSEdJhshUOACe08DJ89pRRaU18kkcteQqlj1TYHGFo
SedulA8eo04LMHWIS/AKqS5FhaNmo5Y34a6y5TtTysWPBQUr+8GBtUDhM0Ca3F/rZVjMJEN+blrp
tVaU4NIURXAh++CXFR8Aag67mCqvVUT67wx9o+guK1t44dShgV4c1LmhhfZWNvKXFpgKgp1AN1q9
8XagIWMoi6ROmRrMKkWpnyBkyI8Ss/xGyqCMlH3UP/mlBVS6Vi9VWv0sOmE85BBKdipgRGBbFsXR
qu6NEqPGLnQiCyyAAlwFb8VZ1TKwg2n2I/GqbJsVpaCoKk9PZZ5RcV5S0AR9FAUI/RgbWXRgEM6X
WqweSaCRHpP01RRDsjRDSzvaeXKmmtJYRU1orVzNdQ+IHJ8GRZOOuBxWqE9TMaoU8roCOn2kevsx
FFm/qSP7Z12F5lZvKFiLcGJ0RPhGQFJ7CAE3Qd437tp6JNZYNaQg9OCbiiwZWZwlH/hlGLTaOo8N
c1P6rIUoJ/O3qtaBH8TzhW/YBe7ga6AvIH7IfsaT2gXZPi+oH+6HvLnTgm7rekE9t2A27psBeZG0
tpU7zQrfNKfvYBGKcC/g2jaS7O1t4HPPqXjyC+YdyIswE0XvrxSwR8A+dNZ8lLbPYH1Hd8jEfyG5
NrtzIvOXafjZpSrBxqTVXTmG8/JU/mWhQXO0o+FFN/cWNc2HtFLKo6+AcMpCZ13WmbXVBnnTkEz4
MNgSgt21O2eZ5h7d3o4obBVfJN+JgVsWKnXLRw1Nx0E0Z6XxmnMiYghQsQrfyXb8DclI0Vl2WoBF
rfSZn++DZeKQAePgWSZkygrhdgosMVy7sLaACEIe9xTs9cKHwAF3cKThfDoFfXRl0964LrBYdckE
58f+/GHUIgmUI/+GUVtq+PicWsbL1WChaBT/O5FsLUkKKOYpk/+pqwCBFhHPoxE8NwaAhVRKv/57
SvywNKI72KgkiFByTOjzpju25XJ1GUxhuEI6Roo728soPXQqkM0isrMtWVyv/27y1jxjsMXhqFB6
hAvHUW8DnJloY2G5BnWgeQJJElXZWag22g7TQ1+76rLO1W5J0ePTv5u9vdE0i1VI2H6sAECt48Yq
DG2JOrWKZgfKHdoEKttkj9t4ze/T5v7fjX3w1tPalLpOAIIszw9uGTcO1Lr0ZReeGjROR2FUCRTq
4+U66RepLRekz1XKOrOxglUN1yTkzeCTef/23o59IM3UYWFPAgu299+Pmi6i2u01dJqnaT+KDH8J
gnLE3koLRccSaIB4feK0+GBSTo3ycJuI7PE8GTcPVBBmVaZ2mJSNhHPVDZNDnYVUwmZNu2TKhQUA
3NrTNJyvXvIN+ZhdWmbxwyeX/9amHHtBaJdHdywu+bAC7/oM7UsSQmc9yZjL3hLagiINWKDIzy8H
Ea0TRxKnNmuSQ5za6SqEi3VE0N6H7tQ+tGlbr4ZaAS9ku+YnC8PbGBvtMN6MRT2j3xSH8I13IAgC
1+4zBH6nNbvI7Rqt3GhZiPqRAsCj7ETFXleSH2WiZE8B6LdSbAfiSWh+SS9SqMAjkaT28u8rdrtc
nTpFRgTVOOREf1wzSUIJgdugCW3b/tGtyTMYDLl/igot3ERWQRFiR7Kubd61Duyufzc+Poh/moJj
49jkeGdQ2hsDkH8/qFEIcznLamlWt4Ses4TVmZc5+icXXjenXK2/GyJZFEc83lLk3RmC/m6oFLYe
+tlAQykiwUAhyax27k0Lcma0dWX5pxYV/jJOIW85WvrTj0MoTZ76hn/se+WnX52yPrG2NFcW4tWq
775SVT5sSlneClg0RzXxZilQZAgbVFEPvzwAV6MPvlg5hYWzlbUn2gCQ0nMfiXbVS60toljkyRlZ
u0UQ6MmR1J8soTFfXR/MmqNkmxS2ObUG63rQc2Qp9HZuuOgRjLmdy3goTgrLtyO3ddZk3o/YUstN
mfwMyapeaoEr5oQwvytRFa6VQVkgN2DP/DSF7N3+AnfT7ApLf3UDt97oNfQJs3+r5ME7CGptXJJG
PJvMO81ENjtWi1WGP/JgJsM+i8sdqJJyX/num8hILPILRCIGuME1OGc7ec1lnbzM/NUwMmcrQmj4
GrIZawK10GHVZVwW+TK34aDDRoeQ5c5kDaF7OXA3A/UiTQEruqlxyVRN2M00Muc2gJOWFc/QSXfC
NbLp26qBbEYuVjWLzOKhk/VH6jnl+cZpVVL1JOUS5P1jik5SBeBaoRxkmUW6tu5t+5tZePel0H6Y
g53NoAMDQsifutBZQuB1NmpyMoKcFA1ijENjzQU1gPBsjHBedrgQB7lLwIZYyrwKEWwwB39u1A5A
VVtZg7BYJgmxu7jVtsbRb599I07QA7LZuQVDV6TYxmYuk9FO2oFTV+CetWgNAimb+bBHZlYhNp2M
Pw8AOIaj4gXUbrogVrB2XV8E6wYSf6fp/cLIE5M0V3c9SH1CbV8slkOO+pFcxdB56uRrlYSvoyd+
lYKIiwMvWZaq9ZQordbMwk5yDlCPfrGwgGCVZm9N0wfziNqgpeYVbw5wah3I5ZpM1XnvRWIG+Ms/
1cMG0Oqb6upoe4LYEsrIuS+5RYZ5seyvaT80GwwJGObRzFBcREhk91epjUldob8YCh7IosthpjnI
sJiAqsgzwmWZFjqMZ29my9lIwYHCm8SiQ9o9pYBuaOd5mxnzPL2LAOxDiLDEAlmKFzkkwJNZzVGl
8G3lp/GOjDNYdFp4SnplM2R+ujC0LpoPRh7PHK3bqUZNaZxePPSmvB4dBTPHmpWdli1KFmZzXsPH
mIViiz8zyOQHKWouIovuzBYjPhsFDipIWa4vQZlFPcBQl5xMwEVeuHLqbJ2+2gUs5qrIWAzQR2dV
na/NKH/KPbJFqEReGYb/RHYOcbmgk+bf9FYtFhIyXnM1SI2NW0kICsnVyjakn8APn2A9DGedN9kW
kX/fp93ZysufqH+1DzEMgJZxLGbl+gqFddVU7Q9J7Z21Eap0fhDLIDRgETdoPPRFmy9iIOTA4eJo
3WZY3TVZAqgrKXn1M0Q1hlQlH3KEq/aL2n9rClSszCzM54RQlVCu16UwoWgNXY/Yjp+cS7/3l77k
oCYhq0tJc8XF6uvXos+/+7WPuoIbNTOgHclRD1ZJJGfrxojkTSzpxaPVREDNcI8Q4gUracnVnOQa
G42ZWt4p9Z1J/HDe18LYtq3XzkKuqI5m1ExvkUlEqMTbNk2IMkAmvYo8NuddrrnbyB/KWVJhvYb+
c2j44UIFH7poTMInTfaARgpjPqISQ4gQr9LE9QzXLBT0HgoP6cUwlNx9xrCyEhYrzKwGZCG6x7Ks
IYWH7RyvCEzuWmYeplKlkV+amNybsquNw2BGxqGKq5aBwml2faJvHKusvrVefsrieEPpjfmN6fzg
Qw17Nhi2FklovxiJtHExzWR3JFiprbvIetPaRX3xGMQCwg48tUUgtBpMlim/wQv1gNXoZC3FRXvQ
RlhoqTj7xh/Q26F+ZuvhsJ/3lSu4yZW0iKvRrAZNti58EqmMsi922vinQF1oh4xGsEINDnqrbuX3
ImcVrgUecBf+eMJgJeBZxr6LnJMAEotohaP+it3avXNVB5eD7+2nTwk5AXcDji2SJgFfmL6UXxhl
22OCQo8+ftINeW6XyGlJK6Fae5tqpE0QlDDwitx7SWJGTF2u441thf6LMwIAa1sOjuGgei9ZOqyG
1IOoSTzjwSMJU02aH2WZ5hutUtuDMv6Z/mtNYDgOINF65pldMgtSPYPwws/TL57vddf/pu+uG8bg
edbEGJ7/+G7aevo8HVuajlhV4tRnVbe5Ocz/OnQ2VDNyN+MdKnELFLGyLUZGtZ/+OGlf7RXYa/ls
mP6+/zT9l1rpuR7CfBMCLWet1yYh7qRKKMsyVQccBKqTL/pM1Q/Tn+vvINR/JXXlrqbv2v/+qsQt
kXFPLtZI62wjIHnffZlhLAqM6pIhwbZjtgC0q6TOixKY21DR0+8SfOUZ4JXhkpDrs2uZoVe256gv
WtGDUuEYLoA83OowKS0ntbetC4fXNCFclSDAp2PYjVLNzL50L72T61ut/GIjCOE+tkpr7OKCF9Yd
NGtngX96tdB/0s3Qey6AuZ/0Cgba9L0faOoSSJi3mT7CzbpoqadfTNGZl8IjgWLcm+yQYEOlPov1
ZEhfpaoi89o9JkXR3YeDXRxLv7hvC81/kIl2PERdQACQEqmtXwj/gZSW/kgV0VnIqA/NkWoD7xTG
zmbaODRy4xg1Nalt7DodhBzRaC7iRsM+aS6pVstP6i+4h9lPzzJbMmFE+mAmcrr2JcvbKWO2aF6b
gKlNkX8ZmmQDSzn/iU7SEw6e5MXs0pSE18o+dAEmF9x1eNdS5z0bgf9tOqzfU97koX1rFLD4asOK
zmgAZNsuVO11ZunRfWCVFvIjWfrDVHfT4cMCJJ2VDMaD0ZQgENWm2mVUAZ2Y//FAd7H8pjvlbjo+
Q+wF9pr5Iruyy1zeiKNw5H6P1eev/CCrnkjWuZ6hY7dzs8jyb4PTlHOBjMPZxUzZKJGEglIkeGCK
Armk3Ckf67Q8Si7sgTDHVnRFmj6FdQAyxTHJKA3l9Mm1JCD1VSmvp1+lTg5XYRB4K3vcOKFuYK1r
4O2nXy10HbZk8QCxGvftlFLfd4JbjW5n8tRqzPZu0L9NP1aUz5w9JdlNe+JoaR6YEhAM4bDTH2E/
9X0HlXA81FDXm8Zywst0JDSCnxNTak7TbyPIZ1Q1iQ7TfiE8mrk5SO71BAJLKRcl8k6bayeKGk4d
khSraeM4KMXaYyn3+wSEDfs/dhTgx/TYhAi1l12NPM+xW1oUdEdA6D8yiFrk52r10oJXVc6Q8UoP
rqMm1z9EUJIDOZgFElCC+pL3bYzIpzx+2vz6rZRdQpGX+2mX9yNMW2ByJgc7VGng+rOUSSuQ5l//
OOD132nHP46K/rM3l4jTLKZf9M6h1Q+HG3vZdCawxFLfTr++n8f08Y+dA80TmzTl/o17vf/63tHp
h+nP+7lA+TLnFl7z0XxmVh0v07Uz71u//9Iqw6nOZND8lX8KQIhsvdTTjlZeaMcWsmA/a2wSUKoK
YSYpt3x3F2qkp1XiWDplhxwNJg/Mo9CblVYBPeZ9b9kN8nlZJunyj1+mn2tVA2MslN31EAX1+FsV
dQ0LpFa/cMamp+3kktegpKYCri7aZMD0/9OzaRtp8N4cgVBW2EckuKKDWB9UMniuHyUXLhGM12be
yMWJ5L7ukKDXcsnHuDgG9R0J3BjpfVGhRIaHwR2K9BCTnXyZNgs97ZLWkX9oCITBMi7MezuL7f31
Y+l6j4XkqPtph+mQYSieUr3u9tdDurL6bPn42aejTX+81H+tOjn5fQytbd6GtvevW1y7FZlfPMW0
d9dWnFB88+pc210PKRLvh5uJ/vfHoqt/Yn9VvzcmTIk6XlRgu/73NJ0cHbDKIsbxu1PgLsl5Ut3t
e6/aKh4FKlQD9c7xWnQ+q1kK6eTt1KVpQ7wCGbIFQbu9dkyR+gKnfSJ+74M/q5wZtZ38cVzJIHhf
sCC5fjddKLMYWPng/968Hzse1VjjwdY312M3WoPRmzbyhjAvEcYaZhlrA9ZN1/4ZCUEjT2mpEpr6
G2pEFNNeSq7HvN7BqiBYajfB72OygpZmJYnx6/fz1liLjgB5c31tB2AvuNShBRAyPiHThrWFip8O
CG997VsbY/EnUVmti6ltCv7EPDBE/sdxOy9CC1Yt4/W1f5GKR6KXPB+tEB6/6bgERpmv+shhET8+
XaZkQ0ytcrQCp88l/A00zBoFk3C8BqXDMtvJ2m51PWYtA8zPqr5avffVk2H9JmRSrn73Dej+ojfS
ZDU1qSoUk1Tyua7scp4wOa+Rj0iVYq/5lb9FlbK+DMKoTgqr/OkT4Bmx7hsy2+socI8oM61NU7QQ
6l3NOep/f2TND23UEpeoS8pLbxANlZ1+TRgXpP30cdziun/7n1+vH6PGsI9oPa6nXZNx/+krjzvx
fsjpq4CvZHvo0MoDgmOiHXdxcNUeWZaupbH1afs0sYITQoKr6VjuTrQGrggNdS5WG/axMtTrcTu0
xS5h0djH8bhT69P+01duoP/R+n93nPaZtmo8yzqOW71/BZHVnr6aNrh+3+o+4SqvXkRw/hWFmceG
83spUek+KRWkwv9+5QhXRoLv66iA0MdteyGm014yTxpOnVQtMyQw936cPk2nrWQ4YXKkNySKPecg
7ON1IeSK43LlxzM0GNxmKGqk26kz6Dubx0p2/zgnpe7NY1Y4/7krRXbd4vdNGj/KLrj58bpO59Ik
rkHkFKm16a624xbjx+nKuZ745eo1AqQF9mtbhl8IWqurPhb2Wil881LL2VcyPbWRU+d2XrBF4GNY
holtvQGYPCaDqp2yMLirGEcPaMjJ86EztY1rV84yQVwIwWv50vVSvO+coaXMiOJAI6qkN1SYxBw7
XjpQxRI/9HZ27yuodRnloB5jRCkWfR+Fu1w1gxdfQ1EYaPUXNWrNVUcWKtoLfJRQmyvnKk6x10Tv
EkA9EUF+u3XfSBE7kLKQPba2FR3CUeshUx3vLrQIwAKaR/G0G8TZR1Dwzuow7Kc+1R4xyACZlmNq
R9EDjol7za+NVRB2OIg6H4Zc0BrPthIDBlPhwTZegi5lFYXbOkmGRS/nHRhlLarJ2+Lf6TNryt//
aWr8UplVv37/avovEMW4bh/3mHbTSoOqG99RZtdjEa3uDn/sMzUQxVFxIEHs/fvrYabP73tMHwsY
FDN0wFlQTE297zO1d21FTx0EGmP1y/vOt1u/H1uVcpydADrfT3HarYAo/+epJBbq3xBlw8Ufl+Wm
+ekQUo0UWmTZm/fL8Pvkx8v33qXp50JYD/kg2es/Ovi+yXU/ayijpa531vUKTW1eN3/v8rWtobf3
bbv7X7267XTeIUvlFLq7fL8U7/v90UaaK6S99N2PD6fz33s5bZ0Gwtxm0bNognNs9dmbIlSsQDDu
Z/Rykk3T9/3WLOLuNOg1FiqpyM95Kn2roD//4gQzs9R/+gHEGZkl8lOQtemSNap8TAN0XHMXD2+H
MBhZVwpVWvB+vwylty+LoP1l+uE6RD/iK1hEXjtHr+7RDXVIiajDvYNO/WHQYn1ZF2J4TDvsaq/W
qh8VoT5EqZtfvu8/237jvzq4sdGQ6Ou7RPHsTUq+6gY3QHM3/TBtwqLn6XePxypPvfxhpMA9NcPt
H4eg15d94OmHqeE2ChykI9r6furW1MHK9HH80mYIwqWozOaLRMATQGhVXaZTpHa62E2nbaK6sESJ
R3tKCEqgZmMZP9GElGF3/xqvmz1ewD6VtUXQtchQR+GwBceKgo+uVOfp4pdOlL1lnXe+XiUA+chN
BN8ln+BEolrNg9CqYhUUqbMvPdPZWwQqVo2Vtg+1oFhaFEPwXbGDxdTj8b4SMyDqwLxIaUdc7ASl
c9c/fd6hqu1W2hZHZrhFW3Upm2l6SlFb2w6wFBdoYuVzkra6Z1uGmFs35cb2FeUuAWc/jwRjbArj
Zi25LtWtlqjmEsICXsIaqVKyaBcZiCY4Dx1Ce1/jLByWpTAe/QHjKNId74gAAxIoDbNo2uj9pupb
dB4bS9qZDNg7JqwvJM6TvoOO2KlRpOAQQn1BgirEBmrSt8Eq3oKQpX8ltLnVyjHSn6wIo1hLCPqq
5dGwo/Y+0POdbJI/NIRoCISW3h0NNStnnXDsFVRJjeJ5VzsWQ6aj/lQsmRORhHRCeZPUkfKcIAHZ
KdqT33Ac3oPogfymeJEMxZqS7OE+LQhphJTLHeFVu49qB4C+1IIWJyzL0ToWz7IhHC4OmrwQijd2
QI273VQBE0r01Hih9yRQevOSPkcatPouNYmxcCWnPKa+XDLRavmy9rJmlOF6qOy+uKNQqF95moTo
hrMW1E97xITwvr6ZTZy+pOhEL6ggak9FmCEYDNp7TsekdVNW5rmLEnle1o33xaYAVand4jFDTG+l
tFaz08Y/OJOUhbCNvU4N6hFpbu/Yo5ZaG9px+oY8sB+plZhYtnwlt+lPJSjhgmeJv09VOJwO1/Uo
sHxWmtREl7g5V04izesSS1IRlDkiU9C9EpQKQuvN9DrxfSiKp76wmicVirY08uIacn2Odd6Fx6Kv
VMT/KD+Cl0QZghVEL7KKGdC6uHHV/JDUQjoYhtQeMzPvsAce7RRvHBi2/CWiHnyZR2WxljCH7uFo
B9RmoG5ElXyRyNKCkjtjk4WZ8yKi4JK3knzxU2rQddJnDTfr5wL1iW1XDEfCxM2C4o1wVlSthMou
jtBjTMJ7lUrhTpX7FlUKZKS7QAlfQMwD8Yisb6Xi4Y0o1HiJ25VcfEvVN2aJkohnJModo4S0qAtX
WVhAwM+kT5kONLk5SJno0iLYbqnuprJM91sRWvMClvc3Yvykv5mVdra7Tt+gdQMv0FcRog3CDYz9
H0WfRqfUgcs9KIC2A1mP1nC5xHy6RIDBiSaqKMIn48WqJAwP0bgxwHvi8lnO6Is/fxWn1XBPLeS8
6GPnjSpxaWYWBMtQY0sQcMOWJzNJ2+VRcvESJ38bkBxAAikQeND09KCJAhAsqqxhsQh7TRzwey87
cISrkKz+rS+Fxs6LhpPI8mTuu6I6U7SH0mtmmTOjQnAtyeMX7Klh0fb6jmWtdW/1/kvEoveLGwp7
jg88P0B3++N7PKGvcZW5WzmHyrVIm+bs9SLdpXJGyVwBQ1yupGTVotMAe15HpceKq10UGunOtcZs
cU+czdo8SNAXD6rs9QekZbQ9Em8qr++dU+BQha5u7Yo0C+6oY18KVVtIXrtUjAQVlw6lswG5+hVi
jclblQ+XZsBFOaDIsFG0skSnr4k3g+25Fwk3dTbIL1LXi8fpT9w/mgMmod0n1j4PQu2JfAmG3Qgv
W5FwTbpV1xTZopCtZlMRS11QsJodhwEBASzDndXm2oFgk13PhswGgeLOAq11X3h0vHXvac8UvDDh
pElyIMEBf1tuIVec5Mgg1J5+1kDUHVGmRJ8hQ3pTqC2cMqlFzyl68zLzNScCVJs6uZXE7O5V2Q7v
Q/yWPM7nhDpSpMhyf1eYiTmLFMm8J26DNYCkNqlzwrpP1fxBRcn0rm1w/fTSW0RggJIKzfZyYnBS
dZ+Fxnww0RnXKVtHY8ge1qXjDasol+VTo7G8abXhm0aC4VzXB+sO1VlpIdKCUHWavhplXl4Y94lv
vhTjtcvHxFBZyblUiapeP0oqhHYCxt5Ydw/GlbHPEGfh2+Q0EnQ5o/t2RwphjvJ01fv+I1Hp/JJo
w8LwFPeemeOhGoxo0QaWfC+5j7IVVnd+rHYnw5PwExd39FXfSgxbe0VUI5bYIPxVk6eD5pw9l2Jv
h2v2FPup9RbkPPC5KP6PsbPakV3Z1vQThWSG28x0MhXDjVUTlpkhbD99f3b12XPtqdZR31hOc1LE
gB/wRMkLEKzYrwQ9yEezfx7i6Lnvqpm4WX+M5tsYm8YnHEDVg2jTHk2/bIBQ6wxCJZZSQDt1r6Wx
tIrB6m5jRnmvsoR9WhZDnEMGi16jUFtnlqxvU4X6xlhp2t1vboR02a5xCh1wKxgtoIvPZtbKD11t
e09SdjgsLwk+jGzsNsiaiPukq9vObPP3sSBF0wMzOVQ73uN0wNDC8ShN45JuIcVf4FJygV2jXqwi
TCiwz+bU2OCeUDodNw6Nzq+UjndX9Taq3/j+xAPIMVGV5nFINRwN3CbycDaxzpQpKESplBlzv675
Vn1rg71AcTTdVse6UDm0UzFuG0QeLo1exo/m0ABa1jXthjck3u+dxBZ1LD/zEmxNUtOrpNT7zIcJ
FzbMsgOs/GSXt8I4+7TXoJyLCjEkXT2YDRazTMg0WoLoC0C3/2xb2KcBlDxRYA+vDv1TOr5IwtZu
Lh7iMkbnuxqjDdKxWFTLgR6QXRfXQsfa0TROC3w16LpT7Ta8d/z5NtIO8xdK19fA7dSTX+J9JrUE
qHyeZPTg5FbRk3HXOVr2aRWQ1dx8LbI82E6hjE9GIUGCtu1W/qgGIwwRV6ivil2GXwN/aqK6YN/I
cDpHubJv7AFRgwShJ60xlWuZnkTbtPvcJsq3Mx9sr2Kuaxvp7iBWIWMbOEUCIqiOSVgk+9hsH0UD
9byo1P7qp2rxHFErpXZlDzfsW4p1VgjlyDyar4oiSfaREyKGoQ39SWgNzLeCRq6gY1+VxhU98q3S
ToD5A5RB4hhlkCY23Z2smCqZBksGLKelQyb8DY4swBfaxoJGzNi5repPAJvTa9KV05YKpvZlZPaP
NEpuQeKPT7H5JREnfLR9IgUH5VxPNYLiMbZp3FsUfNDza8HAGDnlO5EeG2RIpJOMJ1OqsYe7iMRz
ImUadKMvp+yLSxbjaZbR7VX1Kd9I0YtjKTrk+Sw/x4IrMEyaUaO17kCbbGRrN7emLutN04X2JuyG
1oOYGVMO0PtdH4BtsRz8FOveVX45PRVuK7fuPnquK2OWPsF7I/DSVrj30T3EzTQ8IXce71VMyVey
HHEtbxBIrSFi3MI++ioa3cCVAp0MY5a3LHIbw4m61ncFYKViDM2zD/BuFdRGd6mKvl5n0TCdat/X
GZpHYy9Dvb37iTDXSRgUK7sZCa7m0SmNMWhuK9231gSh7mYM6VlNqlU/+Vl6FTLH+MZPZ/QqrTNV
IT0QvnYbCQKf/NT0pJI5zxaWt9Qauo0maWCPRCoHNMQST40n92N084dcg6tuC2u8gNmoVkZthqtY
dYI7jM1b2avazZgUZ43jzw7KwfTbyqnh2PZ47hWsgVRc3rx2GxT1cBl8+F564U+7rLzDXT3mWrrv
gRi/txo96wkU57bG3fzEF61tRh58VIYfsVu091Yp5AWVotkhg2gccbVPGkAPoFnHr9DoQHmXl0QJ
4gvkWuOh02b5xcgB61Wn2knUHzpD74e2LlyrWxc+0OJKFqNX2lrySS2Oh6+rK4Rt39PcV1+65Q8z
QnRVsbtxm1qjJIxLNNDJzNNJ7zcbSNX9uk17GlQdAsvQSvQjBjzho0lR7wLk8bPv3OqVaAR+NGYG
d9GGZBnq1HrmAGqhyh20j49ArvUXN1JrahY0OBDKRi7SeAQG1zrIvqqoLHT6AR+sVPcQJMHB0cXN
zjK6I7TY7jjIkBxgXsuRuyIkUeZLo3u1wdevP07zbuGO/fHPy4RGz46Zf+vWiTwil9//a/FnW10A
xUqxJ94kcSuPko4rujyWKulDWABX2nprDT5ujzJT8ELxrSN6H2IT54O4jzKYvCg17Vus9pg/W3cj
9MUBOam9kPCrJ6u95gD8g0JVTyogqo1SFncHRiAFikHxunjqNlhr1GSwHXiUKB3XYTByGKpzZ1c5
V7Vm7FIjPNZw3K45/8VDpfTky80d5GCPAzY5mpNl3S7uGkyb05nQGwvrVceNgDhewwBnii9GCXot
bguEHioAURlKe6egsq21ns/lSxOcfepfQ3v0P9X8IHo9OmutPaz8FGNVlGIfzHyI95XjdGfocE6L
6gOryyLG4Gtr0hubm6fpuZzb02V3hudGpIHjeXdeXqeAS7ANs/YVjE526L6xDfX+dx3VvCyMjHla
UkNSXbOBGxe352ZeLC+XBQj7ciMUo12rg7tD37IDmpM1oHFYBI1kLWyQRM+CuPMmpZyA180xFYJ1
eIcAuUmssWu/N/pZBV20Hb0MSuIlcpPxoCegH/USCbdVLAfzYmdya3aTfy9AK5UmOXZbKfoJQQf9
tKy1qZ9vizj+Z3nl2oiLf2+fD/v72P9s0wiBqtWyO3GVk+905d7PVeg7f53CpPq/XKYOefhYxaTq
++T/39svj79c2m3hf0UiOfx13+XlX9uWE3JzDkGWPUZl4akZjCp2wv/zlMuOf727/9d1/lw2qcv1
oGFC+7+/zX/d00mREZQS+n055rcIKfIfhojlSjXS6sEsAvKxzBo9MxnTT9UXNAlr/Qcq19oa1cP4
ClJLkrPXAndjTtXCX2DVxWeS54UXgoY8kV4qd5TttdVyQNi6pyRo3dfOsNEs0UJjLxw3efbd8nM5
gDgVm2wxpU/FqDR8inLaDm0l3ii175cjVOoCa4MZ7zYFtiD2BVw+ZXbywy42lu9ANYtgjOJcpJ+T
uPCvJWjP76cLQpyopin8oE4Ubx1Vhkcf7/PH3NapFMzPX2Xt86QVyYuB5cletQJ9Z2al86JG3X05
wGmQagmjenhoXX84GmOmM+Fb9sdE4Ll8Nlo34F4OC/iaFE11CQUR4nJqnDwz+JRfgZknXju793Ux
JcBGpOb3zdXEPQYKJXvyK9I4SqP7iXb2U5RHP5Yr6Er1O8Mx4EmlEnUwbFffTkT7b3giHJZ7Z3UA
Ds628UtFeOiUywroMznml09uNH9xARaGm1TU/tlMav2Knlv7/dEgiLDBr6zGnpQJbGrU/Gjzl3oA
akK8O5/aueGTKPPmBaZesA8Lxd61Zju9DLX/sFybgial6qg0H7S4aI5iKGwvGabxw/fDzXKEtMH2
tUk/XAMDXDgaYBlmvUB4sUF473ElxypNvPsAabZuUav7kOnrZWyTK1hB98ueZcy4h3ZN+zoEqlLh
jpiG7pewtaMeWf1r7gB/a6yi3KH+H7+D7/eWA6oSzrDBr+WMmYy4hTjOghsbna/EzF+Jq+Jns6NO
4ToDaB05qZ9We1v2A9MOvUBp41PTxPFj5rd0xZcTIz9ZQYB0HvSQH7kiM3KBeYdWvqRa133aEd6J
ptPLQzrU1fOQhi/LfheYKez11rrluNWeW5VKGWpU7lfXo2IW+PZbYVnNrs60ENCuUF99VxyWAxxr
GFBxK5wLPBT7qkR4hy2fC1/MLfWn7oWKnLm3Q10nbm6yj4yYcznTDdpu0w19dDarAZNVRzyVmXPN
yzp7ynKRPlUTFnTCRXFreQkF1j+1WvlrefW9sEjL4mrqT99nISd/RGgZ71utN4t1nPsPuU90Vc7X
jERT75MI8feu1v/vLRwBhEqUBHvzEdToAf5rertZrr5sM/zHrqgjDKU5x8Amz+sSY/KWA2wYMA9d
9PPPI5v5HiN2n35/NZwYLtq3omZ8GPL0SQIoeIQSRH0+a99KDJ9OcU71fnmZxWjHqJUFXnHe6xdE
o2nBh1rT/H7r8kfsk7NXYYfWrbHEx3LlvgMpSzd52iznAG4pN02by8NyTtKqL5mountjIg1EOj2P
Xu0b5Obykte5BMHHjSBsZDuzMoItQ0b7lmIvtC4LhQh9vm+F4XUQF8UTzp/9Y0cFejnJgkFwCjKs
YZeT7NafPGwSVH4enBT0xNoV3pmXZW9t3AhEyldpqPoNF9XP5SDcdMQeiVFls7wM0c7dtEU4fj+7
b+UvLVz1u1m39QvalavlKA3LIyZqMo3oK5LaRN/7fxbwWZXL1DVYGEd26bkZ72PZu+z4c9yyNub8
3zup25s/O1J1AMaxvO5GoMtpnIS7f238Xq0E9bgy1Q5/Tpx1GCh/RdcEzadzMD9RMrod5c35kZq+
iE5ZN3pYysKu+XNamDXZXi2Tjz9P/n0laqG4jpcZ4dxfp5idgaBwPLbfl4Etqa6chIJarqKVGNBK
yOYUNdf8ra8WzQelYRS9pnJjaJmCiegYXijhWATfBq6fzEj8BPI12a/yidpSwEm1v1fx/XszinhD
3dR+GbTgqBd4ijZlG26ULplWtRm0t2Xhy7q9SSMPd3UHKv+vHUmiqVvRmOLvHYUDWybmmdbLGRTe
29tyKaMpBICngpLgfI9l27KmIs+KP7BBmP7fO0I6Lx6KQ+gG/fcON47hacSYKv21oxqBt4WO323+
XH45JK+VDvKpTWtxflvLtmUxhVham8BavL92xH3prouyrf/eIWp0+6EeqN6fqyxrVO0Ye9DV2/61
QxkgeFS+U/29Q23B/ah1Re743x87hFsUPFWVz37e8edD9FN4Om1ptd87lr3Lg4+KTUZXz3Ch/74U
ADTKJQ34oz8HL2vNTMDWJ5wi/9oha/nLtnCG/Wt7AmqCbkz3vT3KoUkFZgggjgHgASxv6rliSB9k
BDE7xWvlQfpq7vEzDh/ceCo8lwTunhda6flN695lK+iCkcrcqerVniwy8+5i2uG5pJb3PEs63OIr
9Y7hZe+5Rj7dU/ICT6qmvAfURLlb2N9lxb8vrURzl9o4cZxT3YNcV7ibLO8gYVWuZ2R3qQa6BxMs
ucuJbq8MRMTdEnwX4gKtBK20PL+1/ZsIKBa6RuLeYLs7nmwN60abw53vZt5yykW8t0CHFy4Exwnl
FvRpiHqOP96CBrKEG/sSit0Qb1OIdjdZMyPzL2pvbm+k7B3rW57RIvAxcr5J2WCujU3XLQ3acivT
POVuCnQzMcS3vLHrbVqN4Q22a7N1jVFc06rqttIq3CuH9FvKxvZVppPcpoFqXmVsD1s3AKuC+dfE
3lC7Bm2tbH03orxtTOo29c0B3qSjbaWbStbow+vSxda7oWZDPf0VmQRgQOFAxzcvXrUqV67+ZH8t
+2xA0ufUYcge50ORpQmPqcCIfNmrdm68p7xnbJZTETZrtrKzsVqdDx4c190IamM7+OzqMUxrDMr9
1pirp/0Ji3TrhVwZAlQzGwfPL2kUVThhKdP3S1LVmdKGX4TbVfZLXqX/mMpkXpZjkyr6Iittrsu+
2G5f2zIOb8s+XZSPU1gqe7WIkl2b2njcliDywQ1ZjORhg0qi5eLh7KN/tio6K9qmKk2vfx+g59jZ
FHp/ApXzP4dHImQVxa2DI5zrcp1lEYwTjtuI7KuboeqxD56P+77Z9xIiwk+6As5uObxY7s20C5tK
YB+ly7K7RAhZrDMZZV/SdB7x94meiyjEVT5VYi+Zt1dTiD2TFb83MxCKNwWvzs3sD7V7DEMl/dJU
w/YksjYHgRD6ixUgqzifZ+nYm4i8yaEh+NaDgoowbDVOGMvMgPWr17cURsJ1QjAm6fsUsynFPZm2
7O4GYQfUMK38EcTTQ+lYxUthJ/3ebIGPKXk4vuEBvf8+oFfrdTlO47WAa3mBTWOuhzovf+QjKnF5
T79H6gNa1S7VcXT3n6VSvC9nFjVuOmXZyYcgT1EVSLApS53U/2qi73uXqGVsZOpKOj9MeGUdgVcO
2/JC36u6LGsJZf2zDkjrvzd/v/zPtrAip7PyBObdvC0QGteY16L/rDXNBF6ncClHsD1V62xY/XWc
yXuhCi12f7Z/3+c/T9NUWrfVR+ohkRRc4Hv38hjLYj7Qr7FAwyb19K+d/7nAsk1FzWUj9F58v6u/
n6WY9PFkIYjyffBjkyu30S6KB2VepOpEe93Kznme/KZJG20r06CxVbXUidLm0OjgBQInRfSIrGSD
KKRHXYuCoNIGjzoOU0j1jmR5Igwel20lEmn4cusm/TnlBamUQZKG+VDE1OAyuPovkxziTnNR23dT
Yq5Me/KfNLM6CEQvdxl4CgBGUS9WfoKNEiTKDTpSsAP8ZDtE+U83c52jMoXDNY80/VDI6aEGEaCk
6hlcCeWgEvsnosFCwpDNM8r8qbJpyVY+e0KipEaXc9ILue+weJYC3f4w6ceHoG02waQNd/heCDeb
1mMQYc4Frc9Bk0MAbKvoLqZddoiiqvWypFIZTpE0iDHq2Pmii3e6XxWepaWJ10VlunUUMTzJXoxX
pDQvoqOg3o6jfFT1hyjNPobOCG/CdcvXrh1ABOfR4/IqCnfin3CsjXujjsPD5IzpXa1+x6gTXuo0
fJajKQ6paIJb3mrJJglc9SPoh2OGIx2UeCzyNAHG1KiCZmMHYMwV3p5HEWAVKs5wXxYtFY4rrNZr
OJjFh12Yr4AIVtjDfGK6bd4aokmQtrZzFIoiPTpg437yS+NdtaYtApqv1QDCkSp45BNF+okG6TQq
DkmFhy5z7TGki3iCUlIUkHZ6xyuho6ykKP1VoSIKS03S2CcOU0NILEDSXmNg6sMnSys4c63+EaIa
tDFMCqhlNbewgUvAd6PLUzqIR5lQQn+Ckb/oKs69dvfsGlZyjUO7PQ451aEiS67MrTsnEeEV8+/4
URHlS6HHKZ7qt2p4Cu0+eodFjNtrcxxMiAFtEfyDbAry3nMlUZUTcs/SqM4KdjlBXL5nWqwc4v5G
uzC4pCHvC4Oa6DUhmzo5E0bYqErCLXUUKJa1LnbmkFWbPGmah4z6577u/BL+P7y1rhvttYE/u9ow
J/syUs5No8sNkMHhLaDfh1LE2jWC4LeRpb9Vd1IRJRfW2o03CCGk52y0/U1Ik/zQV765roCJeXAg
bG8Rn8qoN0DUeaznJnRG9T4ziuChalsv8ov+cd6Sdvz1FLP7iCnKXwSlq1U0dmJrJuanLFXlnJal
AZdrJULgJWVWIrcZELHbpclVQuEwCqpYisJqvOk0l5VoLH44gcQLHJWBY+k0r65IimvTAiJqCh8G
cp1lG1y/4XkJcuihDx5V286Odmg3O8MKwjN9Lefg432HUxu6inP3u5YOo4dVx0chJ+fkA15a+y1q
3EQZ3b4OtWwfRNWA7A9ljxEy7peSVq8Thumw2F0dgZlcXrXQ3aoMcJqY9olM7Q87EtcmivtopUz+
Pu7Vo02f85nff7HOETOiURuk+0jv5DlX8hQfTNYgL6X0fmV6EEF2FAH9kTXYZXkWsryZStIe/KKT
CJzp9n6oSebTpqngu8fyXqCPBO+gy9e9EcU3ujNIYwCJAATFHTEbw0UkkdOx8AN3TdKPhCvtKR+a
wK4FAEeEoCXUf5Jx3aA88BKSGhpdU570me0Xoe5/HjQKSbaTOkcDzZJV1WfNPh6cn0Wfn1vi5Iuu
1NW6nXWL8vZDhtVBLSoE89rPPAEnOZpuf/uOk7tbx2R8D6pW3WRYl2zcetK9pHWbQ6CU7TZtog8o
2vKxL89lYcUfAAHVvWYS4ZrgIj5hes18Qotc0XYos2naIzY01hpARLsjwn5T6Q48VqH9njVQ6olV
WvL+TPHGxB6Rmy/MZz8Fca42ypuqjOIkDRj0Wobdgi7Fq1XzI+0To16DtXwTY2m+2pH2YdqAPxV3
xpIIfWOC69n1emg+VTN433fji21D0KKVeu2EcR1kpp1dS3jR2Df0gEftMoL7tkLtExGsZJt1fnfw
pWzXfAzZXsGfHrxWHu5tVYlgKPT6uU5NFln8iO5KeKkRWHzKmtNgN/2zWhcHNO71NZ0fiMmTcVsW
bladnVZzT4MVxVso3KjaT1F1FyQQGxt+3AGrs0Y6xT+iiH91fYQ1gq/9QCrOf7CuMZ1yQ7Tm07KI
2uwNv4uzhpcHPEhQYG3dTJ+Vmj23Shd5Q6TZBySCW08Po2CnLvLxmfOQs3bQxyo/OkofPxoqEPAQ
N9iPqFd+kgo4P2qZXAdH94Ht6/8EoZFtkSQ1NrNRzuMgsl+KBVa9mdEsqcx/NXU47jJZP1OzVUBb
hRcFSvaBwDg9DnNNkolZPSDPCIvObV6MOjS3Zsl/I0zAA+l47736ln5B90L8EDZKfW3QRSCJQHeu
gjJRgcCo0R1JilbE+jazmmlTOY0GnxMLB22ss58NSBAEztz3Mh5Mb2a5OjUdx0Fo9AGkOfyIhl91
p7YHu4urA5zovR66yZuhldA1ELrwAH5u2xmJ0Ydu7IEVQg2i045aUqeXo2k1jafRIgWIxVSqJMG1
zpP4zLBxUBPVAYLr26vlryQD46UZJVS+mW5AFREtN7KDshG3rAudo5XE3SYY/eopMeN9WvvagxMP
zSY0CWwJle8RLMjj2FgNLT7wQQBZk0uvDOuOfAPKy1Wgkf5e6Hq/LtI8eeyjCNG5NvBsym37DhbW
xjXlekicp3Qyi6urud6iQ+pQA35Wcwm0LfHvIdDXrqsjr0vTY0R9Ohn14MNUtxG9pfekruxjgA/p
Ziqokvq90p+IvM1ViuXgY1UM6S6ohubotIHcI/mNryY1x5UWRdmr2rf+UVXKeC3jEjpULn+iCUTS
7/7TqT2FxbTaNTymZ3YyOKDrQNPOaZy3sr7qUVJcQk336N1JcHh4gw6BO22lrT2hPhSc4OfHOydA
NCCJVKqMxljfBzxBNmMPANmJOuq1fWnt01hTPQo86UYXwt1jioNaN/A4gFr2Bjx0fm8y59hGHVVu
jEr3QhMIiTRxepBzhhcqyrMD1NGbZRaf+u5o2u4RU9XgobW68lXXMKdwKGQwGI1CWB+ZYT+GcPqS
8NMGXbiu0aXYDmM5Q3o1OMB4YsVlDaTMyQH0NFJuoDInFzf/qsO8eon1vt4VCrpsyyI0GvWXKfaJ
nq74eEydiFXk22n+8zLRDZvYAAKz/JeXl31RGx4ycyfQyulHg5cq7SXzKSzt4+SiL9SKMloVIkop
DcIhEd2QvfWUeHtZm78bO9qkMJE2om9KAmgFMcjRhh0u/70C1geo0bDDl6CBV8UilSJG/2bqIKw5
0zwrm4dlLUc/1AwoP8R2+KTPmFc6t2IDghIETaU+W1KeSF7cW2JEj/zMOg9/z/ohRwVy0jp4tLFv
n0kRjEMnsnhDDbfZu11RHXDw+QUQOnq0DRpwhqaZfC1t9Ej261ybDFG3NtvY7qwtErUY1KtCgS9G
8cLO+K71FlhcSd89Ao3mO021D0V2/upjL5qRF6Lhc23rRN0EIbzgslaOcVR3P8cTrvfy4OP+vp56
XT0lCGPsgtp/MmaAr0Qh+QR6f91rXXEe/WmVF5b5FI1iuBnmeChHPNGCBkBE0QfaBTGoGgsiYR9o
qrSR63/FgRZ4OrMuYn+1ejdp6q7soJM/Gj++pZgH7kp+wesUCatbWz1bEPy3ZVA2204xAMRLM9+M
kfIcLu4bZCsO5urOrNJo+SeYPGIjA1v5oB9GQcstXvWuSncyEZdWmxIvh5f0EaeFR+Y6/gwqqa2m
YKweND9EgWYw4x3OkMNqCO3k1e+64WjXhCkZE6+moZrZMshm0jbfNUlBr2M8P9Nco3ox9KB8QGBP
wENe+3ZEArCEpJThxLNRM707JBbQN8TGbb5j9IbCvn3pGvlFUC1vCLvZuMKPzo6Glqe1InlEKsZ9
SvyQakaQZz+pAerXZYF+bHdG1BygGpMB4kjlroFeA1goFftJaYGGBQYsb1AqHsKFEpw120xdfnZE
0RT1fBTBUvtV9IbYxl2b7GlwVn4DpnZe+MJGGrdXTC90h+6pwzyjBklwpeA5B1nqxZbxW2vUlDFG
tfXs0sDcL/TxJioM/UQ4Yq5s3alObhoHB2E7ZDODqfKn7k36127VRu9xUROlVUO7bnRt3Maa2yLd
EeH94wSXZSFF/t7g0ONpUV2j/1iOb4GYhwqjvBjukNzMxNe3WhvYF6dlMiP4mc5G2RZehzoQSEBn
2MjcD1/IKt+LVss9P8vNtayr8rXB7HDjMumuylb7mBo/uvnGFN2sLhj2cqy/ohkrncdhcy710l0F
EtRNUMTzzw8YT9YIucelGG7aUFzxdoz3IgZkEvToWVaham0qyb93bB5086kbobdobmU+MNOnm6GL
jD1kGrxOKIIafX6nBTQ+WA0+KI4FrCyx7DuyNJu0a8VjrqqeaNLiEjOEq0p4ILoEKsek4xnOoJ1M
gbYL/JP1AlVWylQcjIgP1TGJGWNLGx5mp57RDFCoqoGDhqofnlpFR81Iz5jtMSA+d3V+aDv+UBMA
zm0yS1r5GKdjNwnZTR9BvMsvXSntpzrrs1WmSzjBTGEfUBpCcFQfYLJ+BglMRNWA7ZHDHbvkqKpu
hMn/rVABApjlUHuFq7/wgQ6rrCqwWuq/QLH4qLxF9m2mVh1B87xUgz7xoBg6ZrZJyxpzoqs7Qn6D
LOBep6FomL9n+dW2xG0qQbuJPvF4B4BwKGbrr07LQIHPqGgaZOsmhDZTGoH6g7yKGazoPiCH/Apa
0NJVUhPSGuQQWVw/VoriHyjtXYdcStRgEKoVcCJWBmHDKYPwF6kNqIFguOBj4j+i8r0d3UH8kqcu
HO8mQ9gr4tboosWJp/dB9SxC6d/1YnqifRF7PbXhazzuhiLskB+N5EOmZOaHmMYS50owv4mS19u8
r7szEsfWZohplLvPWFm4N8UM0lXq0zRg9ln7qhqglJavxo5RR2p9hbe0bR8boivGnnR81Ht6rIrI
kHr2NaCN9mQ+VyVBSTBhNB2IUV8NMZbUoMn0Xad0xd32tZ9DKsf3WIsOTpL2IM3i8T3CQhGVyhAZ
SYuMY0FnTgbIcOQ0Ue6hqdlX0e8obJP3RMT+FlaoguihW6wLs27Qiush8FEwggWVm49MGsEd3tDO
yEk4BrX7CP0eelb/AdCcDKkQPwxECjau7xdbU4PvEpmfmFTaB9VRzFWHT/VTTbEG4ZlhFpmra0QM
q/xTFLCfsB1pdyip/qqNOnrTJTXqrnsruln1LAbMHzdh9+aog7PLC8R3ikwkaxDO1r4VDh4hsDZ2
Hfd8zMMHhgHazm6zU9RiujWV8dwQqBR8zZ+UYU6ysDe2X1QnYVJHUiOqgnJQ3hZR7zpES2HSm5/+
YBUnERXWJlVFcBomTVkZIoi3Dd3/m0xa5GT7ah5WnZ+zRL9dlu7vxrFXU/ozrYZwFmEOn7Keodmt
R4gcgXLSuifbLhC1HXuUuedhlsSaglLVfchSae+BHv0zadYmG15Dm/pgZoftQ2pC8e8m2LdtizSR
mna7Cs9Uz6ET5pV+Qv3PyZzHbMzKTd2DcCq6JN8iLEGvRlQwJqb+ZrqxurfGZCD1dl+srqKX0Jm7
RBm0YzlNb3BnoWkjIHMK9OpVMCusMwckReGM4hY3jnFsHHVaox+9SRKL2o7ozXXRGK9JlAHeiIuK
NOXVQUbnh2i1S18796Cslng0Og6Guu/sITgtC92ugS+55Tk3a+Oqa9HvQVY1kuPDDLIZ6NGUxqkI
rfK+LFSqtbomyqvtA1myA2eLap5/qYVS7fwQkoJVGuLug/TZ0fjpkPjbaG3YfbRtunbrbtWKV1sZ
rSc3mpLnPDrqyfTVBqHO3K1Ti66ie1aFhQetpLkntnwPOj3atqLr1oCbphux1qmqa3uTwXyaAAfd
x1Af7tL/MZhdB42FaUjVwRWRCSNJXPApy6rcLvWWKK/p9s19PxEzdMKcidZqgLhBbcXZJez8Bu2q
eDpFlnXLkNSAdpLRUU67wxId8/O4JK3ennK9RYcRvhRJVEEpu4l+WoNl7YtZlG+EWKR35Y+MCvKm
biuVUUmU6wR1m3qKdgIuBCGcuatwZoaoI81zrlOOtOws39qxJc+G3JYmUUataIjkjLGX/h/uzmtH
dmvLsr9S0DtVm5u+ULpAk+FdZqTPfCHS0nvPP+qn/oj6sR5xpO6rc3Qh1QXqpUoSBB2liWCQ3Nxr
rTnHrFPfo1dr3Thhgm6CcRJSdvpXYiJAOSXikMCrjJIoF3slzjeDibfK0I4ghFTAdFa8h5lGPTfa
z0LhiJPRXM2I8lcU18lB0ggfJDchhgV/GXDE544RqBetZq22uedb426ozcdROuAFUp4k2YxNPyDj
EyLDc2DyTlKKgK3ZgtxiR73CTelveqM+4RPPb9MJVJ/s8Y7kxfTG5hxnhlMdk6jigiVUkhlPc9sU
of7KCAJMDAIF6C/RJ+4LH6uMCOGAXTRDne/cQQPDJcY2pBIye4va+gpGa/kVIjOWtR+c0WDHiywp
l7JW2tecdrJHKRZfN75FnFdlX8vqdnZGTCKNpd9UVvkGCXFdKYa/KdT01c7wiClI6m6C2+6C9W78
sDtUsCW3CHj1FZZ8JG9Kweax08GvIHQjiuJhyPFpTX130eCJ3HUSEOBNnXykofYWaZF2CCNQ9FbD
c9uq/Wpjm+G8sJ0mWTkqww52/6CBNLo9en7fX8RAlt2oW7Zc8O19ucuHqXonefdDg8H0nFuV5WI/
LbzU9+t1XDfR0Z8TvHlYIno9tJYZNBSYV517GSh7ujAdxqaDczDCBukI8vvGUTwR1hITYj2ugG5J
0kO1EfkiMDuiR4zrsFfqdURXx6UCaHUDP4Ft94i6q5qA4jaqaagAupadwvmiDrC7oNnVdI3croJR
5Pr7poicXdG0wf7bvwx4IWtmduGx7HPmnu3k7KeodPbq5b+abkYTV6v5iuVcuuX4OIMJ2PVo9Hho
asFdWqBZFhnRmujoxxvI1/g89Jr9TNLZG7tIpj28Yn0h1Yx9s4IeRo/19NDa43vQ4J7xHR3XLAP5
ueUCSVHeM/xx2mZJBtqMP8iE7xPpVyhmQgwbyRILx75zRrT7mXrdjE68NScU64jRwlNiKCndHWsv
K2dizGgWC1sbrVXXsmrVbAQ8pWbRlLLTdjq710rhrs8b2AWBpWtMKJsX2WX7uNGCWyNGwNZZqbKc
2pCRv69OK0TgBkRtfKbsYEF7EtRIR0eNlnHeeYbNDpBVpr1JqKW2Ye/fI//myixzCy+h+JgHi0gx
xqqGgAEyixp0VFYxrIiLcc0hfWq1dSiHlkdtoH42LZDAOM3HjWg8JlBcN5FUwe7guBLWcxLkyh7m
1bYPMFSMFbc1g6N+2WfB5V68lKMhJ68DKGjX+spswk9dtFDMigk1Ai6hvwh++COGm+xMjVm7Lk3D
gnb5PYJ3EhNcCSOHzHxZi4Ymo3Ed6kCwHdALU/srWfhf38d/Cz6L61/Zvs3f/p0/v5NNWxMD0f7w
x7/dFRn//PvlZ/7/93z/E387Ru910RRf7Z9+1/qzOL1mn82P3/Tdb+bVf3t3i9f29bs/gGON2unc
fdbTzWfTpe23d8FxXL7zP/vFf/n89lvupvLzl5/eiy5vL78tiIr8p9++tP345SfSZ/7197/9ty9d
3v4vP/0vmrOvkA1YPX/4mc/Xpv3lJ0v/2cZ8xnxfqiZI+Eum3MB19MtPpvgZNrRpU10YNqktgrOb
F3Ub8or2z+R48bdhmaDkxQVs3/Cw5EvS+RmDgc6MU4Ub4FxiV/7fe/vuDP79jP4+YF63L4Dsv1Oc
MUHqBMXwKj+As4me0arE8P1lRhX8KbpcyoVKhyJYy5rJb818pomiq6wSYaYuRCUzhejOVM2kOBuN
2XEjhzh31Y+4GZP61WnLrr/Hi0E/HQ5tBrJOkZ0ze7qv0MpXp0ZvLsqXORYLh8wKHVOD3ertQ0zP
uD4YNIBYSY1JM71BN8lD7thQm8dUN4Ic8EVUhMSpdGXokc9VKqBPdD1h5CwMlPODqGJyiciuCB0P
ocfFHTj54lkMKD4WDkI0cYQg3alnOzHs9G5WEWgsabLn48FEfjPtImw8OdwCy6mugSjhSxEBvVvo
bHPm7xGFTeldGeIlg2SFoOQ6rSy19Ni7avPBlqlxrZj0cpfQcH2ILJUdqcu4wYz5ok5SeVSw8COU
ZBSrEmk4d85SSWbFuenDbAivCqup0oUK2LF5yqISeOmUsgp9QkFq8CDBxJ+9wWJdRhpXpCF0VpPK
KybpB7e15mO4ng0lUxYiH53BNRA6yzXPRLhxcBsj5+A4oTEsujy4PPYsM6tYaeG+bVXEvHLbOWYl
H0OkhTR1R9J/qa+Miw1FTdCjLfQmuID2+WE2uRMKlHIRYxrUvNHIYwCaYpyrB6cQl9VSNtFE3aT5
AIQRSqUXHbrOc0AJ1aF4pJWSj9sYdaudu5pCEspRbe06uu+TCzWFgYFRLbRaGqU72BiwHzpJR/TJ
lCoK9r4RmXbgDMTD3hmBbe5Ra83WItBAgDHKVjpih3QcRMcYkz7PVKvVsnXFxzVsw9rK0eNVYx5/
xoYAmGyqbcbTI50iK3ZNtP5HejW6eWvaU3hP28eWn5rPW9x0hqDrXQDbyDiKqgMfbzW5dcB+EDU8
YpKiZENS4UkjSgdX4IgWn/1YbPTI7EBiOktTc0aCN2KMzzjT6suEL+w62bFPniZEnwz5hNvUqPap
ZqgET51T2jETIsWu6E3I8XFsucvcGOHNsEi6yBwXgRkmATlSdR494NwzSUWrFSmokhKldI3csvq1
w4BTX8SWHLgdW1Wt8jvE2jwqXGgtM5H1OmgpLAhWh/6+sNEWRLLSQrifceNv07RsmkOIpq9/7tKq
7djlmyJlg9dhO3CTuGZCPrHqTYyHBRFLozp1II0dWVq1W3W9MaytBrrk0jYnxK9WI/QvLPjNRU8V
t+GmDGd2+HFdwSHJ6DFnLuYv0khEn1TjWcnJ5qR41Hr2jq0v6gM9ZQn1O5vb+GgOhhPc6q2ArjEb
ejIencCky6NaYpsoxdS5ajZA2zNMVCM6tBPojElbcxG3aYNJNAfw6pl17jORmwHyL0O/vKwuTsHR
osp2tB20+3re9vXFknKpKiOQ7RLrWmk7sX2aLBBMHt0vuJlSqZTkcVTrDju8X6fxkS2xmi6NfmjM
o+mTmbcIQ5qzrpkoPYm9fR/kJ9FqOpvCmcCmnKwYVFjMtmDk0eE3FHJKpggVjCfhptbPZYPEx/Zm
jBO4xgJ6Pc0+GfUg2mC2nrQ7MdQKgHAzGQbFDQlSYtLh+6A78cjq+TnrjdLZRFno+Dsx0n7ipCus
bDNGUPMky7ZknKXNEeU4pLRsJ7K8C7ekiqYpM42+ybIlN1cyor8go2nFDjUsD8W3FZozm8GYZdKq
eZNuSFJm4tR/VCeer7s2zExUk/QfPBvyrder/H9vHmsxuVrAYgZJ2RRXsR6B1kv6TEKTmFPxntkK
hAx6uSzoXWkXzYr0phkDygwLfl1JRHkoI0mNWxdpbAULjE+6RTOQ5yu+QQxMG7JrU5WFl1HKsrFT
q1sYOELv8tAPErcscgUXcxtWZBGxq2v3ts5sfw+8DhlW7ojxwweujSuTsC30IUr7aPo6OfJNVViP
1KWN+VUUNFFB11chyQFC8IxTDGfoaCldEIB5o9H1KnN1Sp7ooSFM8jSaMi3B7xfRWTZwwy4nm362
l9fmJF5nJ6MpipwhDdKHJKXwWdSSGatrRchKvEx3NKao9aTuMOywFtsd3mp37JHUgLEkVB7+olUi
BC5mY6GUWvSmihbskufHDtJsLSi66jREISJioShB89IiYILF2xGp5NK4n3q3hJseHhk6KuM6qrJy
eA5So9GWThAZ42bOtcRYgUUc22NIKx2K+aRjETWdyI4wH8NS28VwCmzOqSm7g2ErajV5dumn7XZs
FOLAXKUflZz2dGVMCbz5KDfRqeB89O/qSITCw4jVxDdarnbpWlAfd2+ao7BouklTf+OpjAFVXi+C
YFRZR8HSvKLCN5V3pvcsqC6Tycr+8GlCGg5rkpxydLJ5V6z4z6bcBTy7uwN1oAo9IAn6ea8mVUmp
AHIXr53WGTSvktzkUnO7WpbTVaKxLLptH4gcW29WXCuC/vADXouovnVM89I2GEfG5JLATeeE2YhR
LyVLfiirKL8pK4iMFnYemmouueaYnc1Kt6djCEEKZkzVSiY9tW4N0cmm1d7dpfSThhN7wgGqS5CU
BuN+lWqxJbm8eijUsKQtg9qZhgr3oHauMrN/HAs9jnGM1VxTA5ju6mS0Cpt/2A4Iq/tRcxASze1l
CQ7Lkoe6pkoOtyDze6FZI/BXQ6sMdWm3at0zSk4I5gK6Y5jbSTO6atHTfEiXtAWC4rpufI1iDBGh
WDa0heUGV2AfX6lK5QzPU67VX3JMrJFmUaxYr7WBQe+jbpywS13MQiZg2IitGJkZtjlThlv5oN5x
WKq4wdkuhzcjrdTGC/OWenOkqPTXozZqMbuwKTHLE8NDf0DY67TVwjK0fgiWg4Yng0Z3PKC/dluS
wWXiMpSZlLe+sOPmLWaSXJ7YimnTuFcHVZ/ffcacw7KVQxaThYa5sIXYhcTourPtql4LxRhmBNWB
cg1BI5n1vW+aY0hKBZGEttiFUWqPwVOc8SvvGXt3w4XiOmVV/x7hlcyLlZOG3bD6VlL8V1de/41q
KjKG/qSmmj/rt9f/+D8f8fdFFT/0a1FlCIogUg6FlDpdQc3iK78WVbr+M9WRUK1LVhTpLpev/FZU
6erPwrQkFdMlWNSwBHXdb0UV9RaZxgYTG6HxJCe/+Z8pqrTvaypLGoZQkYSRlWSotsU7/KEsp4tk
yaYnayIBIeVH9krTpmu9ykC16bG9gqlDU783W68Qvr/DXL3XjPiqZBu6xfduLnCMpqgGxoxciKT0
4rLaze0B5gEh8Dqirirrl8BwNq1BDko6ofCg8VT3NPYE2vsdgVkQJExjJ4Nx/IvgH/WHfCEODsS5
sFWVmuOSCvtDvhDQIoWZFu0XW0HgV01olqVLkOsJxe+r1LtbAloefJyIbEutdxQJ4HbIvtC6Z2d2
Pn93WfxWzv6+fP1DBimnjEQunSROMsjIP/uhARKLtC2dBP6eUsVPVFLP8G3OSBoODeYYUsQ3pFOu
Cd20lg2YA1Kfcq+I+yMcjq8gYVTADONNQJtn52S6jj2XXirp8Q6IW93IbBjbOjzoMtSF9geqrUfN
tuNlx3YZqRYPXGCIQnYLZJP6IjLas0K7FzKPsh7M9PHPD/Xysf69Trc0Q5KUbnOsgmOVBJF9f02x
j9MET0SxVHvD30tUUGtdPBDJ0Swxk6quwpR6L4K/ONvcLX98VQTGpC8TO4Ox8PtXjac0xoiZs+Kr
9jkm04thb7aa5qr+i9SqH+PVODzuWvK7BPlupvZjapVVAAEyjBZ1Yt9v2CljR1KicdertitAee5R
mvrLP/9E/8FLGtzrglcjVJoj/P7YTORWhCQUsCUArO+VqRZe1lpnB2yK2yDxWo+xVfzF5/mHKDuO
03AIN9ZV1ic+1EtH73eJhWqpOUM0NAhpdZ0IB59AAfO+n/L9gO5w1sarAmNqoGoZMzJTXfz5Ef+D
a8jUTB5T2D01Pukf1iUrDXzAh/m4hNjS0VUeN5NNsEmeoPaONRqnyjnAj/PPv+gllF6ous6I1fzh
wlX8kSAck824kTZXgbwzDA6W4Bb4j89jD9hx1lE//flrqvKP163J5WqZKBv5rH9MrXb8qdWSJpmW
pl69KBFqwkCeCizb4EydZNFkw7vehQeoungd3N5UNlmeRH9xTf+Dm8cSJsGMlw4t7osfznUpLd9q
zJRzHY2bPGZKQzlydoroL1bBH+PmuKYsXsjWqHEdjeXh+2vKlm0sZnCeS6abXpnigLXCvU4kI1dz
CSFdjSm35F9kXYLh+fEz1vmLQEusGVzMXFjfv2zQxdYU6hUCL93qVnYRngNFyfaJetWavu+qdOxd
NsFbNSQFdcw/uCLBk1/gP0XUvinZmU+cbkZSamt6MxvUWvdZHZOmjDsw6/OPVknvJQm8eZLMW1s0
m75TDuGEDhTJLLIDBR/Va48/sTHCAOSQ86GWgM7g0kaJsh6TuyHM32s1edai7LFQ56chC17GOLmy
jUVnJXdBZQzEewwIc0vptYxl2XW6ZJgGrlWTxZWm6qtVWEcdGlKuBQ80Or+KiHTZusiuDdLn7eQ9
5Lk7Brbn2NETLhBCXqNzNUKcgDk/OCBJs41DFaQO4sZSEVyLCdiJ3BRsV5nsLCtmgno0n8RsXwFP
i7xZNhfWqxv5YqNXUIPCQ2cHW1VaKR2Ck15jwrOt+ljq2Z5Y1wlIpBlJxpFZuJA++WQmraRlqleo
HDpjp4/K3dTGBTzB+HqsQvsjHGqiQYRdM0ZPUfKrTG0iaOH+zBCBpQtqE3PzqryPUKkfcjs9Y1Qq
9hGBuFKgSJQEW691HJachC5iFCgoATXja9BOJg2xTaaUL0MTjF7L9oBRfrAtwj69LfUHymhyqUih
OrSmto8drTlyMr+SEcqOg6DHcopiAftqSQMxdFkWO7LZaLT4eLO9Ypo1TP5AJEK0gOiNF0JDkYSY
dcZ0GcSESjemf58MWznPzaIVkrm2UGgTEVtU+MCC+5BCLi61laILf2eUyhMywLXREpsr9IhIM0db
wy8o99CAgxWgP3ggRnOBRPqbwLnqgxA7WGLeWBgwDkpbzBtJ541quXcNPMvX8+jgPMTUXPg4eKDG
7sl0RiTiV0+OGZyTSi7FOEbrLmyW80iWUUMnPAKuWDrDrSbvR8jtt4rZbpCXBDaxe9SV/lKR47M+
69POwEeL9CyHWqWlYk9DfIG/su8Ke5E7mrqoevOryi1mVvA/+nGM30uHWtYmFYxo4P4qwjwlYIvq
UXdSrPihU3p8Pmh+FyoqgwU8ibUMZLQgQ/Q+d6YPHWUhEi11kyUawWg9KkuaTJhrSL9rc490b1I8
dKvddHxQrdWTM23jDPE1I13HQmUeYAQrUaQzfVnzanStMtbONPwDL4DIV9PDXldlkzNBhRFK/611
7UbMmyIdJ7cTYbWEH4yKd8rWbHFit9WCaalPJ1tzfDR/YjoylvO0Lhqf81Le+BYimCpO5gWhF9FC
YG9eAcdSuGZ19msZ16hVlZtvzCv6q6iqpuic2Kq5z/3keip7fd2LQac7KSCh2WUOK7JEeDu3xzqC
XmQ7FfLjQH0uUR0BDZc0X7DGAtArarlWdMiNeYuhRId9C45eGLNct8ehraNd3/efoVHRdW6aF3UY
wKKqZbeBe9MT7OJUq5H7Y2GE6o2TjEQgstF0xuKVNtIV0zwNSpdbxy1BZGnwfLJTCVC5V45z0E4o
GYLWTdFwD4l4p1u7j7IsQP+W3zQt/Qkh21MXI00jF2z2mAvjex+/pD9ly74xblKzDtdS2QctyzJB
h44bxXnjFUoLXDIo1qYYF1mLU7QR0vEuSB+rTK/tAeQG7SlSf5PsyPrVbh1zSfTb05ilxymnyeA/
5WFJYpFvmdjPOkqW6amgzCdjoLV3DUDQuwl4f3NR9Srq5PXwubxA0iBvxzFblTqMdbV6A4v1hWQ6
vsb6sCfa4iV8QZN8DoIT1x2JRUl51wIummCA+c5ewp1a0uiY1sKs11YxBJBSeFehHgt3mDL/GLBq
3ZhkSq0C1nzsrI1ngb/fApqYvRqDDm8o3yYRc2NjpGNpgm1zw6kd6VqNmOA0lAQBZYKXMra/Aj5k
gMGbxxWdXq+ax3QVGabcRKhTkyRM3Q5J2o0jFWUTk4sRdChHIUCjsJ8o0Cbh9lUTrtCecsvUxcLS
MRnYj3kV9h4c92DZSSfFWDSQdyKm0E00+0GS4TDY6qOvMhtQWO5cKxWzZ9UMoBNpfXZOBggtv5+a
DO60BrcmImELT23+omo5VwDZmRq+6hTXATimdMlCFbsIGLU9NfGwUAoYMLRa2/cuao6j/ECpAWMN
raYsjXdLA8AYou7tguw6iFq58LP5po3Lx6H316oS3iap8oE5xFMBypxAk1fAJ5dzXSZeM5V7vSUQ
EOrL3RRmDABS67G5BKUXsblXTe21mmadc1o8YvtwFk2VpZ6R0dGv0oqAx1i/llYO2u82asPxMFai
BHdLjdxY/rSyStZvHBQ01PAwof69Chu+O9CbF725KCoaoCxqyWWyaHQzvCXI5dznCTkltCTVNPgo
7bUyyfVUKQLCj3y2BvQdhRVfAYVOz4Z/QTHH9ZKeOLHwPCXB+9uXG3rYVW3yFUHo1bWGxFfnLUnh
sxxgCgivi+I306mGnYYoNicQjZCZChicySUjps9wyJgCdWDwGwPYbp7IO0UGxubPN8LaH7b8hqBg
VFWdPiRz3h/rKscixi9lzs/DpyvWXeKcwUH0q7lnPBT4xPkAKc52dc3+YlSCcaeU7IOQDyL8TKcD
AopXOJNA/LjmkF7rXgwWb8Osd9oizbpsU/IDHIbOk83TTFjZbZeFb5kAP+GXN22a0xJOUySp06c5
lsmuy/0DYSivc5dpqzRlIoCEflz4bbXFzKOcqqdvh/9f3Tf7H6dYoNT9k+5anf3H/84vRcav6oeL
xIEf+LWzpps/Uw9ThFNROA69Nari3zpr2s861zsp5KrQqWd0fubvnTVSp21acohodWlYXIW/76xR
hAme47ZN5+ifkit8ay591wVRJZ07U9JdoynxhwrWJhOi0zDLLXGDbxLWOfvCxRDF/AE1B7hH2FAB
ZWZ4NsJ1nhrRPpjtNchUZWnZOixLHtULiC1g7RpufcsBYRK6XUdmnt8n06ImXDVR0e+VRjYcv/0r
begHV7Ween4jr373uV//+r5/376iWXYpkr47oEsRZVE8CdMgVN6+1JC/6weEw9iY7AcoogrjKSmy
J7OEHeG3QHDqpy4uQ7dRapj/Y8pcvKg2dLw3oRQpfYN6NQ7KVY71Y6UgQV6y7O/HMRiXqmpSk0W3
U9B/iNHBrVHbCwX7u0chB99pbm5HZpJul5GZ5jjqMYFXBr8BiCk3ajIg0+TwQ1DnCo8GvYAcEByb
whm9ICfcMC/jl1Cae6m2Z6Yu2aYYwGTrqbnI7V7zQjsdPX8KFWzC0XEoQi9s20+jHjMWv2pF/2P2
2jr4UPvokRwDOBuG0y2subq3Wya4YocB6EyL5Bo5270y5y9R+IV7CL+520I69yaGepcHBF4EYWEn
Cxk4xw9GrTIvF5u5Dq6MWlyNc4wuvvEC9SWH+dmlRyOo3yViZRkNT1oZbUtcpyFTEtLqzs09DX1U
Ys3GT+G1BjGKVv1GS4qvqDV23VxhdtE0EhswNEx9+NJJHVJxfKurkUqbU96IAjvvFN5oYtgqKQ/1
JEQJN6+HTt9PNWOfYjxwv53KDU7aQ5nUV1iVFS9T+pVaG2tLj1dVeGzyYQ1Ibd8m4qbC9oG6806T
UKS2UgvWDqmgfqBejVrynNnBKUQTmSHksNNp50T6nSlv08I+MS46izldWCjpHKa7RZYSwyldOb92
WuOJRlsjaT5GrXNjxu0j8eBXNBQ7nfC1rtgncb+smINM4TEoSzLbCBMzsAKIpDxdDkZayrYgdru1
dljBGDUHGxx6Bya1ZzyGh3Iuj2PNiq5CRZZVRd2ePdeOthxLAKSYcgByLoVGjnZyJaLa01vtHePc
s2HM2LD7W2xDlNcwgfJp27J1t3vl1Kn9vjXxxsf9KlYoRLR+w5PUDucj6Z1QKysNoqL6ZLUhpi+D
Ca5WEPkiklVNgK4NHzJEpjwrO0NGj2ZeXtsIT70eDl4IwwZWzzFJ/EOjOdeAuN8SwgCqLFwWofUq
I8QbOKQyPA445SL/uVKsFzy2WUYMVZRu0N1synKklp42pRoeDBaSNFNgVrKNSuztGPTXfeeJbLpX
fOuVLBO2ATk1/MBQrG/qt9wWd+1AI4oYkMR2gJLMDOt6gbs/cwKviZxz0Q8HqyhvVUICu/iUxlz9
9X08ZAs5gkICDTfa0aYwwmccE+9+Gp/CIkBlIhemNp6irHkI0JzRAdC+xvkS2qBax5UTEsJ2uZ5a
43j5FlsSaD3W2Q0cJqxB4kjT9UZa3RNTxXPsa/dOAV7WeKmmZGPXYoFg97XR49fQwXh0rBp5p/f9
xvb727JQj06NiabLj/NIXByumjKA8VBhkMiz6n5u4Opq8XwlMmdD4uR+sMoNgbRLIFg3QUERqWXD
Z8mWsZyHQzUA2Ri6yWv1fnS7fvzEce8SIfYWdd1Tae5AGWPR/7AFytaY3XPniBlwznhdF5pYdL7x
ZTA8DEW7yyYuljZT0SipFy2B8RgE1VNHIm/LJv/SGMJF8NlVAoErI4BC3qWXPBx8y092yQDXzt+m
dNqrXb1JR3AIRfYylvFdmpuPud/eoqFa+oZc2Ip5nLhb2EARLlMueiIBDb06q6O8LmR6Lp3oTkrL
JWwj2aSRpNqylh0wG3yA06HLnDMBz5dIlROjyhc5v/RYKdB3Z0s/1OSmNKgZbCxjbkSR3d5qmnGQ
c79FisZOMzwqY3JCvH9uFXhf2pVZ2w9Va9+Fvv2EKeem9NHeErplzdMtkvUrBdPR5UQYZI9Jfpw1
gPjhm7IZUDJzcIylmBwTQj64PVRHDzIulXBNgjeQhFjXtxYBPlM1Xfn0Twi2xpdu3aU+MZFGaXph
4aOwIh0Fc3Y6hofQijeBSa+Q9OCcFklDzRjoyj4rwUr28QbXzLJCCzzW9KbUcjpcFrB26Nb2sJ1E
QsKU86WPqbO4NM3qam0U6cUKdHTa/MqoyMHW5AmINT0y1knbJzlIrro+ueli/Ukx5sfent7IoPKa
lvRKR5TdIsxPYw1CywCv7VaFck4rexeTvk0IDjmp10zYWZ2Dh85XbotZ2eR1tOGyWMjE31kjaBX1
DpnkQT1Nk7/L++5ZKcyzamR733+I+vkWC8Y12JR7Y6X00y1v7VibLY0GiIjFfH9p8zmoHFRfe1AM
9SwrfemwcJWDdapV/0kWLmTZ1+JgD8WTT2JuHMer1rYu4bWXB6Khpfc1yCQQOLhl7tKGLJ65PSWp
sx2tYTPkmIf8MVjXWng2g/apMasHO2bVQ+3PCjVNa5Qi1QoWAzr+JXLJAqZKPC3KUD0PxbwdnAwF
SmRlHlz7R5OmqBwiUi4YQiJYqR6CVttFuFVrrOU5tOs4+hRm+NaL7kaPrMrNjP4q59xOPuLtgEUt
6a7qKryJm+zFsMrHyuSRkadfTh/eGWOxDrWXIRQL5vovI4ZqpmzDtkiCg6CbkZCyaKKvKsarHjt4
n+oPBSGrsyp2LU0VnveBOhEyMzHixzaRdsPeopNKu+x+UrjR+HV2kb9liNrY3tFibAFikNt3H1ZY
/eH0L8GWXIc5pC2LnsIckXIpu/s+tz4damyXuJaHKockSQ4fpRGCTCRW4Y2TNbf6VNzUMvXohj9+
xqxx/a9vPsEobq8utzNuuUUkgl0iJqjDxTrjtxg8oNWIILJpPWfJurPzdWHg3+6wKM/Yb0biVEaz
g+qhPCvpfF/LhmePsbnTRPPCcHKjk0VYrP3YhtNWa7d1G113xM5YRfQS9wGOBIhFBhsmjVyrHPJk
CqVytDBCKZL9R4G/0YcEhZwKy5xQaGroEfbrdOfD1Dy29KzOuWooLBfmZ2GFS3j0yimwCY0piVby
zKTfhfQulYrBRlzv2OXVW/JEzpNahtcjtokjLDwv0nTQB7m+ZgrQJD6JcHhNt5MF4q+pN5YSXOuE
464E5iwtqdC5wROXJpAXBieOB/w8XhvKRUrWfwzjoG8qK79u1bbba4W6jTGn8TvoWIlwvE9Ugh7n
BrbOCMDAMLCEhEZ5mwzTPeUOu715RNHqI2NuktckSMV6crQNFjRyZ5TwBRDiozIFxE2r/vtAhNSK
VKlybyHkIo2VJiBhHGz2MDnTpXfZ0WnIyRg9czq0vROw0UWeucTCJ+jG0pyviujk9PgdpHyofQCP
QHUNVw0Zi4zhjT5jQVKStl/n5F2T/ejC3m/cOjJu4EhcOQ7xF33wHpWExvR4ditFOY42qKuxm7/Y
nNzNjbkrIhRnRc/7is2QvBViprR2egrrIx4I5JGVDvthsl41Coklci0Xq+a8cPQMIxyPiq7VLlfj
skmHwg2iTC4zuG6AlpqFqZiBJ/PbZuyMRS/JBysvmvDR/4pSccrC5EuZsXfAd2EjBkFBjPkb21fA
w316mEfBBgz40AZgVu5WVuC4qwj0pquzK4IjnzyUCikhaiQXc6wAKptbVroSDkufeMBEb4e8DtCZ
kj8nUEg246i9grckzQUnixh2bDQiVqHoWndKWDbBLLywMsNVlvfPPWDDoNZdi1U9qX1iUTTMl77u
EIhAghs4DBp6ZrZAXXcwQ9Esk/BCjmhp92gjjJMwGXe0/QJX4VF2ZY+ahcWOFpyd2G8NlvKF7C5Z
V3ZZLydTj5YhfMXl/2XvzJYjRbKt/UJNG+DgwG1ADIoIzakpb7DMlMQ8Dw48/flQHzunUlWWsvNf
/5dtVV2BGNy3773WtwCJGDsrzn0sc82lUAwObE6pzH6wicM68VNUZVcZ66kflkXryzArDzG2WF9v
6s5fWvFeYUAN8rAgtEEXm7JcDmMV4y2zyeqwKxTlYCgxCi/qQQGnpUBub2qp5RvN1l+7GuBsyvTf
XkSC4DKl7Zcf4+K7YebSr2nVbE193A91yFc8HBu+FRcuSrPPw9q5ymfnQrNEg6aRhlhNvpOfOBN4
R0bi+yGtnA0iwXJbLfKbaSNXyVHeOk1zhbQUO5KdgWrBRM14DLkuqzsyekRqQxjfGQVGWpnkNP4j
42m25l0DAqNG99lGBfHRy3SZC5tqqvsBLnI85ZHtp8L4ZZPcNvWYzsivO/X8dG6TZ5wQW7Bx1Vhx
c8YUp6etn1szrLdC8F9Gtbiz20Q8wTK4lc3S7o0Eso8+huk3PJDAK7BTt8k+wjQb9CNytNocQ7Y7
dgNlKH9cyJvDNLR3bHXA7RUoxGg5Hs2Nmqq7zJ6ecEBYfmP1J60HgYC0vg8mw+WZ3MSN0e9MyYNa
PcSt3R8EkBILxRgQHPAzQ3wwa/hkNQzdyqvKNW0dLAM5JFjqI7+qfsQAynkVONS201ud5+BAclQp
qmUY2TOEI9V2O/Xv5eLtZ5FBaLHt44goHh9meW/zzEVY39gdPmU5/rTsFzGOxllG5OvWlQUJwy12
doMn3hNs2KXC8KQ9JyZ+4Xkqy53ulLxxYaYzZXAFq6pX3CWks5XKRIokDHaNnFCj5uYjmiZ2VeNP
OAiDjFBoRrxMBBKNY46dtHiaLfWcRpe1pjDKqUUSNsM9iarvU9YcvbnaLyXDWosElLLtDvUpYg9h
TspAF3Lsj5nDhLI4wU/PsnmIF3BtCE4zn1ilgIGCX3tmShu7r7HxAbFzWy+wS3mdZpjix57SHmdD
H+Cx3gxSDicbM9kwoZJ5tivQUnUvwPti71xlZRvTdr/nbX9jIUnstD2UQVJWcsWFKAaesta2ZWFb
G8JBofTo+aky3tMYkTrdVsT0y503uacyLmg4G0a1m0PrWy8ZkiHHZhxXzwQoCK7Kmqz7iHz5b23W
PRUkcKWccIosuZwWdKAx6UJ+1VYvKsVSXzmvBvOkTis5CRJgEWD66s8kulmBRuDqNmdTaGMFUSIN
kUh2b9jpnrTI3CEaeROxekw6M8FF8z0vxld30t5VvVZNFnPMWnPfIWkJcpsoF+x1xGxoULhaoGRY
F3chhEHftJrXzoFjnljQPXPrKmyBcq0l8ooSjGo9wcusgV4TxJB0Ij+Oky4O9IdvJmCnqBsYCih1
E7b2jTXg93E7FpwYXSTy7YlIkIZ2ViPTR+FaF5HEVk0+yRT1HVKrbNxVBX97qd7TVGZbWpO/CKrF
7leSQQvZ5Dyn7WUS8eE7HmHm4Wy9K0N/ab3sts3gf3l9yvITMtRZN1corPj2DaI0KMvwBWmb0Sm2
TsLRwBk0cs9T8n9SNug475yNXgGaIRWwxv6cW5w04nY/mNp2iLObAeo/Ph922KIlhokAsHkgDbGs
8ciQqo6b0BIPEbLnKLXPhoXl1yDovYPFnCAg9qrzhKdqU7fmpeag+defuwyuSTe+KSI+AeaAriOn
Zdo2UT8GtpGgbnD4ciKDBarpGe9rfC926KjANZo7lHDHxrBzngOVIgNbX0emAIj3OsVfQ1PD67dp
YdFBdLtvhjlfO+SX0TzcjOkTIhybU2dCb58O3YjH+gwAmYiKihN/pzZmrrN0tyDOOMa1OjTLsbMu
ini6WDzINRz97/AtPY7mQFqFsS7f5TpSH58ic3q1NEKpkx1fbATWgDSYZdBeJzklKP9n51AxzJWS
CY05reluZKnVFWaduCCYp0QswNdYR04wuCOjRsfeVpZ2HUlcm7MurmtH3br5cpGPIWan+AoCDQIB
ad5aeoqj3I2+cSCF75S/ZqE0OdLR984e0ko7zlNcEqukmOUKke4zZ/xlfM8jbD8q10CtA6/3HchE
267kVK16/VCH65SEfglZmlQuI6+JZYFTXSqgEU3C1i1QCmqxWL7leKObjhAoTQvHiwXWxNYdhveG
C/MgCxJT9VowNdzgv/o5kXA7q4wpx/SWGcWDwYlnswBCmDznsmXuPqvpiaGS57tzeGNEo7FrM7bS
2I0enFrc9XYIUtK+NCALB5jfAHt6ZbrJHga8Cm6RnDk2HdAxnzpYwkGjL9c5ULSyzn56Ne98OTPV
jEglVDGcP7t55KxwSDPz2I3elXDtu6krwGEY0KEdjjHhkNxXymN6299b4m0oSOCKTMqL4ePY2CR+
KPk0Cf7KtmyZ5rGqq7tepx/YRu3WKfBkJRkOBNuBnlJAfuwXijFQERepalLfnVzdzzr9eC7ZaLcC
q/VOQ3QP+SZ8YUfUNswAfKvRqh1OCMpq82rpLMK2krr3x17pR3xCECqEHaTxWm9QHaCK8bQgKrzz
tCgL+y2DfFB/7Q6qNbmaBvjLdVKAiJIgLGVurTob/Piux5TYop7MDDPex3NBinBiHwGsXrglrDaz
Sh84dNASM8ltpHtzLnHd7zvQOcSKVBthkitj6FROaMCZSBYsPxoByTMuKbfy0IHCNVmkDeVoiC0G
7BBiecp75Pk8NezslWowFyVaS7gWyDFKbxayJg6ENI4TBNsNxg3dT8LiB0JUwgp6IvJADu7rZXiL
lhKfyiie0uFRBwlHTssN49ZLI0OFRZzwmvOaBJlBchonCqp5jcBx23tuc92kovTCoFa1vyh5NUWw
1lauTOvRi/IbDVdYtORvc8H6Fk3WnuC9o1Evz7If2oCIz2zFx97AKv4VsQoEwJueQRy3O6Aur4tF
poM+UHK7Dt9NST3uCfMnBzTewzh61jx1V4z8j0hn7pm046vVQgpgHkOWmHY0HZZtDtVbPQXZCMfW
V4KEwKwymX4PGdUnPqc+xMlFPCoixnK6bk0Wy9Kk3zBH2fdGtMOmmFyEGk3vYxO8sXowU1MNMSRa
rJh1SD8VSscknTUUay1/fgocVTqbueFCFg2ioUMKECFeSDlqS/h15Pc4oa5KkbzliZE/Og7nCtPI
TEhUHClhAHHz36QGYsg0wRm9yiyZ/UrMPfwI+0nLH0uCXcnCe+P4Y3TVaZTioouNb/i/vsNOp1Nj
vtaJOW2sRb3CPDl2vF5BVX13ijbcKE/9zMyy3jrERKK1Nqognoj41NzvQxa/OV34SkASDNPZkJvC
nYK+fm3gzUOz0jjuDbmDB6U4EwtwZ8fePiIgr8oRfS3anhkJHaJpTyBF7Y96kwXpkoMpc2wacLmN
uUKkzDwkCmkLz67RpWeF7WinjJmMXzDBznxty+MgwmNeoPPqBx31HDHE7dy8Y928DYEtdqAywb0A
+MeJB7iiq8lQ5qBZhgipjepS1H1PTViGO2qSy6mCK4zORiZXmpnf4LXcAQxxg8VkfBRrv6AedL7J
6yvBYAeTxR3cA49pfGaCBNr2xaVhD7xrijidkedUuOIkRxpNGJjz1Xkihl3f6QD5lgioi04BJ+YT
qT/9RlrvpaF10DlGHPSSQ7PziDRiou7kziqdk7pmgkFMt7XRJ0+6xhskBnC7c5dABlKXrVHx3wy9
u3kuU79CILWJupPsjR+29YK96Nmt9KdJtS8yE+9zpr5nHTlyDXxLHIMHujbehqI8RqI+kINY1Rdp
9CwZy5MxRYVRM4OaB/1JDawc4CrCvn0h8THBo7SMLsdEyK9OvzpuT3bDPm7SQRxQYOqauU3WZmcx
XhRJTCS7XJc8rd2ATXF/Fkk60MODgYKnbmvrLGxM6qwLsI9Y0z3kVPnBqZttUahHna9xMzvTlQai
+bI0KrhNve7sqFaRtiU/ytF5d9qiCurJ2TDNmQO9aja6NIhcTWDB4BBlBw2viIeju9NSV1UpTirk
KUZCAkTVQbVcG6Lu9Er0EwrHBqFKl42v5hzv4aHsCDAsghg4GgGQ4y5LqGCARaFMS4KpKudtpMn9
NHpvjgz1nXBjgL/ekbQLZmHG0UAtHBRR8zCk2Y/IonCgajw6637veO+hSMiv1HRQ/lp3qi26gO0E
0yYUz0bFwMu8LTryRuKB5i1Six/DyNon7+Qt6jBERm2/sRuKMfRZao+n41tsavNeLjN/khUTeWLU
nFaiPA9KTfKdqVQF5Dd3vpW7OhKzij2nKKGV2ITN9OUOKhcHp1m/ir2yCWTGKMpQN6KcOoRvjrGR
6q3vZz2A9CD3mTfem5X70ss1oDva0SzYabQtccXLCxOzOFfcm6QbYpaTBunLHV3+uFfSb4ld8fF1
XqdRkgZ1NlesnixYe8Q+B1ctB0QsB7lgRTQTbdlI+7YzlgH6Kidd0FgvRqJf6JljMUBe6FDE03r0
HZujW5oT256Rn7xaf0dqlMLvSBFGVUfeT8NlojY21vNgI6SSszOex6z81dVuvW0JVgu0hGB2rb3F
n80IkvZj0UjEQ53hJx1m3lVJKMeBRKVyPmR6Xu3dEYgMjBjDt7MaU4z1DCWW3beuM8gY/FfN9BFO
GKNG9wIN02XSJeNxXEi/sRd/LO4XuggE1SPK5bwtp4Zy0WWRJciPhFyazgzBn8t0Ic419egs2WwK
ytSDSv9mxs7jxBobpvFjh8l75/b0H7EhnbvQOmEBdBHKkKzQEjLC4NZv48TbVhpoBNxzbqj7lUuE
XMKjHK282I2cRn3PewQLWW4QwGmbCoO8lijOltT3l3GHFKddyvNCeUljybCoQUxrv7jFTVZo8gRF
69agx7Xj7x+P1jgThNine1IskRmQ/Rp0tunuON0TSzfSDwy7gez4zrpLRzW9wIDAZBTOl67JsQkc
HlwWxPurChOfGxpUSnkK+GbLAAf/94dqc9VvZh9KzlXTiQ3U3mOM3jgfT2lVfiqWd3nN+rLs3VUZ
mqwS0VUryt+PKzcr0Y9Sb2OI7A+uFb7HDl0Se5Wb8rPZKj+F3UeXGUEqXNBHNp7XtmkfTE2Cia68
fZx7DeBVTQYmwLlgyYtH5Y1XKEggtBi7cJXA9i5i2GpVxa7y2GkVylK8+jXKWQjmRjCsYlqru8K+
jKsTkS39Xqr/VXgrVgluW3DcLB1EuQ7yXCN+DVHrYovt703zoaITTnDyXYuqd17lvT06X1dZyd7F
SBs7yW3a9c/2EKVPeGBPVijVNhtjKxhjjSaOXMMF65EvD6pnyUfHvjyfy8oFLd9UJ+yXnTaHBzAk
G6/GLbxWazuKo/o0lUDSUKYxyC6KI8Eiewttc7iKnJMUuXOyCp9JZgvEKoUe0USj52y3xiqTTtUF
ztEHLUE+TWqtc8XIVqCgG1aBdbdKrRstsJivn4Z1E1SrHLtchdnmKtGGzbyVq2i7E0sBDGNlPzjv
I339y7gwT7i1xrPplu4mbx/p1eb3gFkPceo4/rgKxHOU4jzh7EB2UYmCvF6l5OUqKhervJzj17w3
Vsl5jPZcrSL0gg8zXmXpdf2QrTL1aRWsR6t03VhF7JNxomDINqjgkLevQvdisWmpjPFNU3HYFqjh
xSqLz9DH26tQPp6ksxtX8byNih6/j099VqGtd9DYR6lsNpN5WetgR4sRXnB8FmjyY4Z2DQ0UgBf3
8kO0j3pfMJCsqSVDVP3E0uIXNw8ean9B52fq5zsXF0Da5gdEr5VqDzUeARevgIFnwMU7oPAQRHgJ
nOyXhbOgwWFQrlaDBM9BgfdA4EFAkXiZ4UmQqzmhzekMqtWvgF4vWg0MElWrVmNp6PE2rBQxBtpw
ib6XOB9MHBANTgjeBSYb32L8ER4+CWQhNxO+CTcM39PRuGleNHN+KFd3BQBt9m8MFw7Gi2J1YBhY
MTosGTnWjHENcGrxaoAVeFCYNzRetT1dLZQf+Dqwd7Srz8NcHR8p1g+d4c9aiIAoZPjB1sz9QVxp
Fie3Iuo3M4YdIaR3VaQylNeWG/zrf22GIa5BB/eghYvQw01oxuGvIqeTNBWwsPEbdvgOHWAGOfZK
bVR02e2Xf/2vM3DCipdhyYv01Ztn97fO6tar9dW3tzr4JN8ghj5rdfaZWPwyGb6iTMkn6JcJdakK
M2czgS3ZEMlTk8kt0aHSm42wDmopHkIakO8lFVuEubBdXYbG6jfMMB5CYG1XH2KTM8F1ituqa17S
MHr+1zy0/+0QFatDc8Kqqa2eTWN1b1I/pDckyxQfvs7V4ZkK9yDrDsG40945IlF+Kc5Mho7R6g7V
OIdvw9UxOq3e0Wp1kZrM7SNspei14D6sTtNm9ZxqruuQRJVQ4FvqpnDlLnPT8T8us/8vuvwCE2X+
kRO1+VFG+Y/Xty7+q+5y/f/8R3jpmf+WDuY8pJeuwOu5Wtr+I7x03X/rpouOw3YMc8VE8U/+W3hp
rmpNgyA1yzGQF+PC+h/hpan/23YsD9ElBZSnu/8n3eVn26IlPfwv+KL5Helacr24v8oUiwgLX6x5
yYEmIliEJnnIkP8WjrYVGJZR+6YWRMlp2g7rzjC5sbv5s1TS4Mb8VSi5Aq8ESma0pY5rCKQXv19B
KYysG8sSuVlIjk1kABtN2viWIfIGb1q1mcsZ6bnmatvOI4MoK2mnorKwNlNn95vO0H7++YI+Cas/
rod7biB7dV0PO+fv12N2rhrGyooOpltXOyDX5GQlsEAyA9Gb4/zU6TCxgCbDVzfik211/WEMwPiB
hYXmEDfn7z8MvXdeamkmhz5w0moX0sK/8EBMBzFi3o1HBoEgczNUbNM0pA71qJ7bUDIPrehYN6N2
b8fpaR6gdd3/+Y4Yn24JtlJGlEzdkAIblCyfaXQ2Ya0KpHp7MNT44MbsmpqyPKAV9L3bvKsvspwK
Xx2iWQEqhBN81Yvv4NR7BAWRc4WIVML9zmit42879Xjrd3++QvHJKckVEoNhr8gzB+QZnIDf712m
8E5jq20OjRrfpAPhghuM02AoposIogVnygQnMEHIYpYHz64F1OJkuOjcQBWPplY9ZfPg7JvMojHS
3pJc2HM88jKGXHBKaSgwT0ycwGTghoe8n4DtIN7kA31mdFI2euZzEk0OS83UCBTxwSuy7pzrFm9K
TWSKXAv10dzFBrhZzlT6fdozW//zTfj8LX/cBEZ7LBumDZhO/3QTEBpD1st1boIbDxuEBczCEzRc
P2yaELvetHx4GNM2dOuXJl+s4xc//8kVi/VZ8N2AZiCA2oLH8EnxXEwmBUbX5YexhK1mJOh7vRtH
MRRubMbyU9mm+yRP9jTk3H23MPCJw+7oKcD8ebUeD/LxDpv9F1LsDxvyX4TY62XpzJ0kVAPMICtW
7/cVbnCqVhvC7ND2Zb7Oup0LQOy4rZidADozKpOAnLY/miYhBBMSimAMZzBcfewc5jQqQdzpm5bU
lgtnZnKYowWoPD05O2F33RjRzmsFmd/2C66zwKI5KoAtJwL03IwxRUXzTWsVxsawAPnmau8OWbuz
sPBdTkX9zCj45KlanAmjpwtgCrJg3O6hjmV2MVcy3Llp2PiMl+SxFtXPCenhjnl2s5NLetDpoJyh
y+0YwFo3jMPJsy7rbi8cfH/ZEuLLKnrr5OJ9QwpUwxDGv0koL8dA3RbXwIWMkxvDmPQYWB/qOdlG
xZi9xGgZNuHIFCdP047qsDe3f35TxKclf31RXRvShI31Fb+B/emRaG3v9mM/dAcUiOnOcEcO4dLc
L/WQHtuo2xOxWl/VSNzKmSZRGbnWHWSZU9QhoMpicuWV3s1rgzvdlQkJDZ5bk6+GdWUU2UOt5p+O
l+Z+Vz6XIrX3Lo2/56RpfNHbjAwbwlp0ey8wQh5Mjq0WnFHYNM2dKZjv/vkvdda/5PPLx9dg8Fmu
K/vnNZ32J2mYZVIQjyCeRsdhWo9T7VyH1oMgyZZXDZ0QrLJ6bY4NzO486LUhXypB4N/ipW2oxmVG
s1pD963N09FNcC2oymGsH0ljn3Q5QlRpRYGmpVrQWDxcuXSXA3DSE46okOEhDi1aiIAUi00n43xr
hYk8Im8a0YDdLP2U3yf6nG+RnIQbJkS6P3s0eDiQyMC2I5rgXXLRZr3apANHMBS7HA2PY9i6twoi
Ad0kHXlBk7oXWYe3MmyFfBR1tKPLR+qU8Ag1bauzcDAJd23eXjl44XyAlNaV7BFZJ/V4k/KuyrLK
r7TEvW81Yjv6RA1+NNcewQ6Ix0g1PVv2pB+A1Dtt1/l/fkyfvBofS4Tn2IAFKLp0ZyV5/rUI4mwR
IiePiSkDzLVx0tmXg8VdX+ccYyIPf/61z3vVxzrJ6mwaQmLd+sxNQFfjDBNv0aEBmunP2LSQi60N
dzRSO+acePVgZJHJhyUjRcr7xTbxqcz4zzJt49dhPxeGND+RP5ypa3ix+HlRVNHl1Dyq2dpyrfTC
kR9hLB6+uLufvT0fv2hIS8IBwUeEqfT32wv9xAPngsIyV2N65oBCI29V2+nzcBGNEcKGCfO4nTWS
iNQw8mNeg11lcWqWNqNxkxyiJdhLZbTHOlOEWE392eyNEDZeeZPW8kPgKQMCFeqXghboXeXRyzb1
ogF9bE2c+9UXj9D4p73Oxm4DvsXyJDXR73+SpqSTjlgnDkOFDIHGVyB7dFapbVnHEAUU6oT2AgB6
CZ+LT7eKbC9oBhVuSyO/7IZZ20Wt4NhbDs0Xi6uxPr9PS47Bqywtj/1O1z8Xa2YhadjFbo1CSdwS
gXN2lHa2mNTghCdeQLrFaXPIZxtzEZSMr34dF9nffl26cj2X0HP35PrP/2J7Kt2k6cAhMQdq2vAS
jY4v1qwBnoJXxj2RpGBfCpsHDUPBRJEdOROyLwWzsoX3EzAojb943z/qjs83BEavCaTXpur7jINp
SKRYbEUJVpYokmrR7dJ1bJBHrov7+dmdB/ecRNfryf0SUE7pI4oKL+OUINP8DMyMnnMjdnVoHJdI
hUdzUMm+Ud58zgbqQ8Qzp14s8xkj9NZSw8PQhl+UMJ/JTB8fENNR9BGuY4Nn+rQ+LR2yyNG164MV
65Jzkr5J0TFelva0SfL6siI4KlL4RRiLV0eLBBLgp3N0NtuOtg10NcDX+u2fF7F/vCZPwtkxdSQ7
zsfO95cHjWdQ6E3HF9CSRrTRBHMLmpjZZiy16lD1g8utydeELGaoqrbXI1w3+oY+cb7xrPy2Vbpv
Lkz//nxd6634/LBpQDqAWRDQc6j9/f2rjS50MyIAD06ZsHxOXQyysUBhQtFTtE/lkD+Hymm+OH/8
w6/S8sIq6UDYMN3P/B26zK29FHHNCah+mCX5uY7MikDkmhcQHk2hiNIERGP2xbtt/MNiDncI+o4B
g8fzPj+FnDJaQ7jFOqR+0gMSZ70m7UUy5Dsakb1s4oEwRuqmfc3cAMbHjJ62G1gROaOA0Tc3ht7r
fsTe6utL89Zq6VcLwj/sdmzy1HowrXGYfj6ZtXgIoVb07aHTupuwYyqRGbWGrFv3fDXq3qEYSd22
uu7kIVLdDxrrqdkviDnGE1Ht4pxJ+ypDQ3uBX7ndOCam+KqIkkBp8gvyzT+UASbcG4/yDwia4X7a
p4i8tETPMeWQZ5KY4gkoIEGLc5Xt1Ugewp9f1I/Oyqc3lS3YNWhlA1tjzPz7mzqKFGE9FJJD68Yg
Uee5PZRKw5w5XMWl8w3UzTXeO6iiYreU4AwKzaTfOIxfPCD7H14hsdIhTQ5JOrvzp8WlwtqWNF6B
wSSmzbBY+gMXvDUrNV8DLt3Mrak9z7NJdWAZz6NSzR7B+Epm7Z+buZ4eAfGSfNu+TvlQ7kevjq5Q
2NO+cLPoZyziZmctBFHQrTEPwoqPYeUm59EgMLaKMX0A/kSN7xL0oBoHQwAibq+PVgRPaWwjMzPv
sImkQVp4PxNEOG5uWBs5ypB/IeXcuB50sy5xLkTje6QdHM0Y1VmdedbOmlCJMJq+zCz23ZbZwZYD
zcY8W0u3n+sGu6NTrxnMfJgVqNcUs92fH/E/3lkI/rinae45H3f+L0skcqUGcYdWHiZRWozlNEDs
Bglis+rkIS2qfbqU2Ren8I/y7dNrJbBzg6RYkVF/2yuqeOZsP9drpkI0/2zn1X8QhvV9A6V511DQ
ZkgQOSOGxHvV2sg22B6WlMzOpbafht6YL5Ian7TZrVDfOH/UAEoHXTqO6+YmNkVjVtgrz//3O8UV
A733Vr+5tx4Y/3KnBn2hSHH68lBY1LtFH2pnsWraC8jqABsixTTUWr548//W1uJzRm5lWS51gbO2
B37/VZFZcq2Fi0NDgi+6doalBIY4294jysp+W6KmvJpj8maYUM8Xi+T17+sXO9eTp0lHbC6GMD+W
NYd62M1HE6KpnxXIZf98b/5ppxXS9tj+Dc/5e63pETdEuK1THJywti+d4jvos+GU5XPsY9xl19c0
5ssCQjh5nrsmqr5ViKfux2X4plNEXxpgKv5fLonDC/U3EVpgBX6/c4itsDRiaTiUvfGUN51xFF5z
S5SkvREzdlBXb0ZfjHTErCV8YRN+dkWVMuEl/Sup7ul33/z5ipz1WX1+7elMwsLgg2Oo+2k1jUCZ
Ffkiq0MIDjRoEThul6kp7/AQxQg0vPpyHCzSdEMBVj6Xzq++4QXv3ENOzsdr6e2zQmeO2fZnAPOr
EMY2j7UXisPo0agi0fKqj7BE5yLHQ++uBiRBODN/Xe9bIzUF3e0Hoz5mFa4WQ/fCPdVuexHbDumX
hlMHVZJN27yHNuAuJIyA3cBb1SzdYckNGmHx0IHjJnhnMmksS7NBSp4g36jjJDvpZvFkmMzTMCun
Pqfm8ag1NQ21TB1ZQdTRA1C+jULk2EbkMi6t9h2s32sb6PhuknO4sejA+W1nubvZLsxrEkKOszH9
cEs5XwujLAPQxRz5y+nKLnHmjbmJrs5u0gNMl6dE+/JI+Lnpv1a08C7hqK7HBACCnzYdqAldb5FK
xac3mVuvlUfLto6tgLUMLEDhitI5iFsWwSzjDWwejnOT6I9RPghYPbnxxWb8D/XbWlyzDMC58OhI
/f4+E8BSu7OZ5QezXMPCx+WxUZjUFgNNhUd0dOT9wr2ZfVE1/kNpZPOqU6UyN+BE/mn9mfWmL2dz
JhN9KWihuMutnMXP2aqvW+ld930nNo6Gg0Wf2If//L3Yf/+LLVpSNM05UEiIY58eQJFETBensD3E
zYx1qfdGv/FUMM8xwIJ8fhlztixyy35Y3ZAG7WIj3U3FccqB39lEgwZxTaqTTmZmkO8iokS+5+Cy
mdhgKEGAorG56N2+btCPIInQf0QGYnkrmsq7OUM3RiJluCGNenxc5FGJXzbSY7naECLlRAetw0+X
NiLcwuvPgO1Kl/IjlZduEz7ZKd4FZlabnJXgJpuKG7lo+S7P8NYnQ+neWmm+zWodlYppN+cuUfUT
rQSBMafQK/4dA8GSMjV0nuUFQgwV1IN4/fPt/Xh/f1+OIKms/QFIJtRF8tML1VhzZ890+yGeyqeW
qTAdlvSijj3twJlpAhFQDjc66KKC+sQeC7BFVrWvEssK3IpRetc5atuW6HGHZrGPMUrkPO3cE/70
m5Iey0VmhOiMehumwDQ4O3OmgVSVY7TDL3Smu8RpzO2+Q5S4hJZ+jQXQ2lhjGvqFMaIo8WiLxmlI
sxrPfUVRGWDmuhgQY25i+murOK3D0Dh7BzxPiJq1l8ayNHh76hL/AfQL+eX4y6ZH8bc13IGrbDoM
A3VB6/BT78BbzD6ExVYhl+Zk6yRefZNjK60W71io4t6b7OSuAkJ1nSBLabumPuqDBx6cydmDF77M
nodQsnMe8eSqU49WyZ8gBBJgGIPHw/V1FalruyBmPZM02hHmv6TuMV4zVfWMdqOn7MfMS062FuWn
KHlu+lHcVG/gUeprYGxkfkT6SIZZ/poq2qJFk2+cGgGyiSildsKD5xiEqgoWrrzygtxUcqu8+OCO
A8Gx8WWeTPNp0IvvQrm+NlX02lJGnBNetd5LL+u4YW/IrWIPP2DrzN231ltIGjeyh0bPv02VuGEW
hTcJa2GEZhP1jnnnInOK2gKJnyuwB3k+UH40hNoT0P7oHNbqPSrjZdMO3q4vFdlYFlawWNCzMjKF
ssuqNlmzvNUaNj+hR+OmTLBAViEOfyX7nwupu8gkykCTTXLoyA9l+CXv0GWk/kgcBxh4L0ScP7Xv
c679ClskVHa4h5L2Xjvx+xj1ra/Ym1DxkBiHeBSpupkFIPVZNUAtIm8rzk3tYcD4gVQMvmXhvqWh
cR/i6emnTPmmCm+tsIJDXfY4jjhL+4TP3g/EgwR5jtKhbumad/JBuORyRmqJt0uMhaAnt3gcFmfj
vAmLQxwjwwqf7MkttYmo5g7pfW/fO1hgwsK9Aqn5mNVQoRdvcGmWUDO7Fgi1Ct5B0EDETmS1H1nB
fEWMNn1hshqdGbCW+xZTc5yTynyg1t/2RnwiqlULOjclsAhabyBHevMwgl6TEVdYhayDriWZPuiK
2euF6ZNxJHat1mREbfC8awJjgzZHXRy7SBSxKjbeMgQqrAGHgItwCxAu6WIT3EIIrkSnCKb/V0eu
3NGccHk7LuA4DkTA2mABCOWrPm2OAwhcGsIkDETmtsojtVuE0d2o/MaDMnCGZtJfoCc9qzQZ/RxN
aNDNLfwZ27yZbe+8REV57ObIvdSKudyUyAi2hRwQDcTakZyIekuAxiGKjfeVyHw2U6IcJ9GsaYnp
iHpLxzc5ekcjncTeLZsnTSslMTAStafRLyvcIffL0fjWkP2y5TBFskrZB8akfomqfiYcyoZyYlbk
J4XIiWeXwNZZ05HtDF7gJPFhrmFLWphDBrzHiUIxThIc7gPzFBJIsdGjWzJWIQFHKc7PeWy30F8i
J2muPPe7WZDdLAhC5+3GW05risYk3uNed0PE9c7ezSWmq/I1EtR6aOh3uSr7babAZCSI9gkzuhI1
TzPShv/i6DyaI1XSKPqLiIDEb6uA8vJ+Q+hJaiDxLjG/fg6zmFl0vGipqyDzM/eeS6ouXgWfWJnF
egFQXu2zJBY8RuSBmy3bxQEkkJpV2MDXvavb/gHhoxUSjgTEYfwj5/pa9PNdOyyfRurfaUY3RGOS
1FEyvVGnRkMrX12zcSDYXjEj8gDiNTsYbqaiOMnSXdmjDSiPaSK+2QZmp6lYjkJ85OlintTC0FVI
oJMakykjS3/KBRsKJAVjD1VH5JkIOy++992VP63SIFlGToemPy09/rEeIoPlNvcEYUTUlv1Oa12y
FdFDdmM8XAzwiSYOo9mt+otBXWdbKNfyokBTpdnPdp65N+azV1aVWeAYvDv+4D4UjWdHepndj9ja
EVyJdJ0Co4ecI4dmZ8EQCEif2HHBWoeYvJCdTcryKtz6ltfTg2i2x3vtr/jP7tAOf5izdyyxEKyK
dBTYeGjRxh8DPt0OecClmbUrJZe5m5yJiej2La3qITbXD93DdpZX8sfTGFRMljwh+35MMb2lQEO3
QEs3q8ivUBGgzLMtNOyA//kzVwtn9n+d4ESWfZlGCg4kHL3cAX634vMs+s/FFFdE2gVNbF6QMGrv
hk4oAH0zsB9qI7UzKtzVjKNg0bqCuqW+OcjtQi7CJMh7qzvrqfpYSvyLmFJsi28rM+o/37Z/ZoT2
7po9cDU9WB68APq0VwdsUvK6LnzrRb0nuOmuX9ma0qOVWE27l7WbLnpO8QMV7FfiLxaWm0E0IN/Z
sNVJEF12GhAqOl1LdJHvfcL/eiYz5YVOer+0xkMysbYdKdzJEQb3imKRLTG2IHufblmTNWONtvxZ
9azdTx4Uy7SuX2idZKArmzc0pwaR7A0w+zuvfiIU8an5nugNM3C3J69xq/MKG6Yo+/KqSFcrysU/
+bijyO8yuXWI7CHkBHlk3iEKNP+w6v9AQ3ingn0hK4DPfjvnMOHV2kpyos6NodvZle0oNI5cHKVZ
XvphPvle9QHb4clitrYbs8d0VDq3F+J3jxa+wwG3h/jwshC9qeGbByNi7rdPuo4R8Zfmu23gwyLf
GJdXO700Y/lG84IDM5OXDCiXVWmv9UwXzP7wxzHgOBUSrufcgUnnO9RM8GeLG3WNe2MK9DX58tD5
KFFKfvNm0S+E4e2mds4wR4/m3rx0C07NdO6/Yqt/XzTvpJE7is8x/Vxzbhn5IGlKd2aTP88T2A6r
0U/E4d7Zaue42x2rMYBrKzSRrs9NgCu1dY5WM0dTJn5b14nUBmpuDKqp/+c2GeaLTHOmysiym5gz
fLrr1tW7mhY/LYkpBPDY7EqDYsf0ivSQmfkR/Ed6tdhhOga7r0WOR6sXt7ae30ZjeuU9bPmXpQfV
zVctr/blqD/axnrsLT2aJUlhBBr9ExXoyIlCrjG4KV14Nroc98NqHeYV2eZidgTtmOiUk3wvCAiK
3Ill+RJrB0vkb/Cx0Itx7+6hS2EPhXrvDOjSy+dZpe8jW0HQqKnaTbaYWEW0T3416/seuh+4wenX
yt1Li3fTnpNX6STFYSHXFoHwiFATtzIcjwX7+UqbDe6I3REcLzsFXTAnpkS9TZaMNWWA+VBS5LFL
97Scp4o5W24M06GpPVATExA55yyGxuC/BWqC2ZhiYHbPeVfgTEZ9agN22LXYz8H3k8M6wBJ1Kzxv
DnPg0vO+LP+10bx871qbLlu4wyFe03Yf42Ay0rvY695Xb8RSORO/lS3vNNlP2DfiPV629qAG5qXE
GyX7HJKTb6CZJ7UIe19f3IMQwnmW1xfprmcv8R5y3NhTw9FbyuW/oWiKU1pBv4OPscFYVBeQtOrv
R0EJ3nJHRPVanGQDrrbLwGUMsQcUHG15pVNs5S78QMKFQZqY0ARd0uQBb9kwjXYzSpto9Dhhe4Lt
Cd/IjFviSf262K+MiO88Z7rV5PWE/3ewpgvflQNOTynETURIrg4iK49P56STp2jkqAUIkB5DzYCB
kM55mPVavZ+dibgPN36YyhhAlGlkJ2cy9/lW+BJO1HBuLQH0RabJ8xwHSQKduIIJbZaNQXwIeXUz
ddaecuLWlDryW4qroT6WvrFwEikkOJQ4FGOm1zaPnXAGBtIkCNudeGKIRkpjEyehaHpqgNY/OIME
JEBJXS8YNU1ouE6fQ6zrKlZnhXupMQzYTY7oR+p35N6HhsKeEi9bSkeDts2i23aSh6Fdnd3I4T0t
B/Rv3aWLedV5batEfdkMni9rva19B+5Jf6Nd6vHBctR8nEzxm0H/9noJKAmb/uy473m6NV2qEryI
5t2Sa78tyRxrYv4H46FWWHZJh4a0ADqmwFgrtArMYBkxUaOqtt90esx9BVbJmh6HbElB4JPmORSf
vvqWI4WS1jWvqZj1kLMVO/lZLvxubHo2esN00LP0XsbzCVh82M8lLyUgB6rlPwsQmFl22Ph6J0we
RPo9W51/YTMzslrTX/hOLRy4TbL+xlNMXUdgW1+J0KbbIlES5kNL+byBtq2J2rVbiYj3U3REnvfB
28MXcuma9EyE7AUPrBastaT0SBaSBBq0gDonmGbu2kZ/YX5NdSlNeEvQLtvpo4A7LU37dzSIjW4g
i4iOi2m27N8MekIZgzcBeaY7WqivdVi6+bGW7X2CGHIXV9VnAnyc2AQYDE5O1YGPbs1+YqN65eMk
120bhYDryevhTtrtk6pXzvKWZGQudIAIY2/tTGIJswKu4BorDxonwc2FyfrIFI+eVm0mMlgDfrqE
wmfgFycPqucsYzxDEBYo+z7+YzSL7Msx3nppPZKNdRANdaSjjc+gVSusVz1ulgzvRJPrzOK8MyEq
lJDUIrs+i/n1GGio5uxp2isEkDl271uBd3mjH+urLaAp3KsKIZq1gq1AsL5kJ18NZqBqUAe0+hFF
wa1PFm1n1Nr7mut7zcV40tn5f+lkP68TztnVZY/hN7+klJ7WxDFJ6OZq0PzP2J6KE+GMEpCmrwf8
5qATq6fV9DbgQEkuGQdvqHKszw41DuSdqJnXEW/LwXM4YHmhc4c/NPz0afRy3Mcp3cIwOH+em63B
7Oakklk4xdz14is722eto2EfXXptN6JkZsDk3a9O9YyU7eSM/V9sIGEpjPRmNt6/0QIpNJP55t37
jt8wRWlxJ8zVuWv6+NoVZg7SENWL2V01er1cObBkyvVq1S14oYRRLacyPxvEUO/D5/TNak8oHJOs
ck4vzmxHZm8TH8570oB1p1poTpW1j4vqiC7LwC9KDwoeY9poIta3CSQkxGF0LozshUh2VIxLAt8w
twJcp5RLe7N7HmKVhH1codCRzrtRZWdtsF9yAZqHTHsczorsadINf7TV/sVdYwXVkuNHdd0/2RhB
LXUtAKqqB102UkT1/ifEeKgQO9uB0gZNuI9OmjaUrHlbpvTk/SZLwqivKNj9caJPCVl4hevVtxjr
7hHT6Pvkcil2xSfXZbSu9bNdBck02/smA6APA15iXYZKsfAoNesb8iV4bJZF88ppQthEBmmQQwkP
6pYClQWDVK+5Nbb0i8s3c124QfkSaRWxxuWYk1LkEAk1PEEsucGImcIi9uM9SbbjsbVtmHBjYFR5
HHDCD4ecsiNt5r3E3wrc/LuljQySdjACDqfHJmGM4DJyamaatCUDtejP1i7RXIOJ7hQaCUqnzvF2
GQilDMJM5FyrDcuqMP2Fbp7+OGn7x96kQyTVUN91XM9wvaBIvSxV6+OUJDp1WWqofnElyGD+nNrp
OjV0TWpb5TK86SOGLiX3oDwJEoECrcASKW272be9fCbjHUBGOne7aubfZCt8vF0in1yUVnerqD7y
snN3COcgmej2hUs25nwx9lNW1ie9y1FWABftRvG3mvhefXpntOrmPfccstEiSLwijwZ2uluhTkXg
URakKj10Hfmyfdd3QUURgGeREshg6M/6yI5iTfQXr8dvZU93JE6au7QALyKZC7MDKN6zePyHXTbE
WjwftAyYC+5WMjAm0gZzeCAlUoHIYuaWSDL+xiyhTHXxw3fd+jByWtOem8EyrDeVLaEcCouxKe8Y
aLtfA2wJWxiaQZlBbzERbh7y+UoX1Jwbq30o1iYJk//TsDxR35lp+SwITH/K6h81AFqyuhjLVkUG
q22X51SbjpWOV9/SVoy9qXooq6I6xarxyRJ1nquJnkfXpiBFbU7Yi413SlrFpSj5R8Q0hNJ1nlNG
R0ygBBiFHo2vbSpGMPSBwNSecJECK24gUmR5I09xkjIh03lmfeV5z8swHnQxO8Gw2ZSnmaFaleMX
9LTnjCdEGmbKtpIyNo0pH5F+lkqcpUATxdoOZGxp/KZZ8l+7AowsShz3Ri3v9QapT1qlwNb6dvcF
5PS0QN/stKNXn428dl49d8CqTb9Hwg3weDtbASXhJfek8bgU3ZfHWRTly2bWHPp0Xydz5HJwNRMG
eBfMYw/8rkndz7jNXtKsDYGqEccwuYTATvhAyFoFbohZc+e1ph2yHYacVe7VPEjmY86d0vke0Kb+
eVpzNkBU7Pxs4ZrCoBdrtnUt6pbPOp3w/5c5HuTeOjKITs6C6u6KKVgRvBK2MbkVepdYjHXND00X
IYDZ8sp1jD5llJ++Bm65XpeLTBPmajTHvHjz3VS8KH9mqroprubUf11dnYGyf4J7x6JucB63AIWI
fVsGCCDNDosBo3Jq31wWzlj+GThqY6L2nVEhipZftcFhDwgUmxlgURfVaEi+OsVuN90QxRogbZrs
1mR3qsqHQ1rJF3S8czh3lBJeYxxmQcdu+sY+dzMZQb7Dvt3XsFQL1GxWgrnE6p+LzEcd7goVpYlJ
P1PRCfv02DWudFtZC+JiMnFzPX3w/IU14dwHY4qFF+0EQcY6LYIZ+6AoreapWbyYeItEBF0aT/js
BicSsn1P9SgviRgeXUBUIyVuZjoDpxPiAlvG525QzDDYSiS4Kfp5Ma/piAiPIfUmhjec4yx5OFA6
+U8cwaHUY6RUNLSn+cTMyL6aIBNmA6K4qO5rrITIyT9jauVnr8KoMlbD3TyMl8TKaSoZ3hrmeK0V
xhVbLNYtxQ3sJ3MSEYZ9UnAag2lBXiwLjSPBL7wos+6zMvugBSDQBf1/mfRqe+m+Cc3lMCd0BW2Z
z4MDViMD5ETpWE7sRxpk7SMoQ2N5m0RxZ3gbmKGY8aHWRmQjzThzYpzZq0HQzo2XdSUix6pf9OG+
TvuzZBZ0SOhbcneiH0tClTiPVGWoFKypunhdcdMZ6WawKTxeb+I16N7N1sTsnV0qJBvMaOEEGF1C
nJNM+yvhGmc9D5aGGVPXU2E16HcCKZyPspbLs9iyvkB96m315ncDp7NNnb4Wb6D0rKs1IsUx8N+r
CoFt72H/ds0zUKIPAlSiheo1Nn0Ye0AyVUUuUDEWx8HFvDukHYYcy70f6XAJhIhicqqvnnZgU2Vg
iYZquaFOM/QTe1EXIFgXk1HZBka03OWrM9I0lFWLsxT+gBBM7e2snEIKwed2pBKel+FN1UMTzjqD
Tsd8aI0L2vWvmbCeyC3UffyZw8yKOgQxkTFCksX0PwIgtf5anAXsaAqqO8+szopxlYYOfA82smQ+
FeomT7UwiobwEPuYMFBvVZoc3ZF329eTt6Zm/tGrpouMdhiOjYfdeRTejcjaGOoVyTNO1iYnjFrc
beyr6cQS2hArPsvJP7YJP8Jbp0+rd7KLLL0IeDHzyI6V75KsRNCL9i6Ju7dlDHsbYG1Wu+9NyhcT
T/U9+VTq3GlgXWb3dSmlhT7ebIK0zrJT37YBygO4OqkgABF3QKdh3DNbsr/jWA/dvg6BBzMq8iXj
vvwy5u66p2Z9HONVEBI0XnWLkGen1PIL/fjBLzRqnrKYSM1av9ifh35NqS9jcUuEy2w0pVj0hiZo
p5qLL10jVXl3tWKhLaoeNhb1B9an+Dj19XuyAZQreN171pVa1wEGzUWz96qRSJuki+zeqvYTOGSH
oilIfBodCnT9YZwkFSnUkBV5wiXPB+MECI5ZBNK5yJ49ZzcjwUFPOpNMlM3felH+sdz2IliCzmnb
IbtS82+OEavrBt0Gy9kTlVJ8j+5i3KAKWlGrc7NYGTUbWhL94LAHA5LU3zKiJ25d6VigYhbgNwn6
Dvw3tpYdutlgapfBv9f6BM4DCBGNhrL1mhLEAQW1KB7dub3aRUNctTq6xpyclb/twhzGkqxepjOx
y5zdlv0Aiac+iN7KAE1pimGJ75yGyulDlVl9YFbM1h1as2Fcqzst3SwUIzcpRcybf1tTEOrxLKvQ
Jleo4wTbjBxNONnVwxg3YwQYoQvHinG6YoK48irnqGJ3Wmm+9GX13bkrRH4xURjFknaYvamn7mFU
3tvjYIW2Vp9cAYV1WQv20Nl9kjbLydSSD4RIQJEkk0evMDsSr4iW6hBMZ3b1L06zKigAdNOCMAZO
xQLXwr2h84rxeaAV0Lx6DvV0Ute1oQLDrnCdcVgjgATuMbTDg2dym05jua2AjWiwsE5nTmpGiaRE
WzuXMVTlOuFQT/ON9d18qyr7GbYrbaO9hGSSVvf//79FL/L75DAAKgdBUrUc72vA22c8JZ7b3rfj
+sHmo7zZPhO3Ni3tqNABellM7IcOSESmEYzmGPZG70IxhwyJ1WBCGU9fwJpx9V5gU7LmqVvCgXqw
OnIA9qCMJVrqLaOOQVip+WeQZixARy0GH5QjLml+2pWd7zprVERxxW3KY7dJ8ifAi4j1WUd1gqGh
WZfGiZVloLnlwa8b80QhtW9BHESd1WS7WO/aiO/c3JFPtddG+zVjG8CaSntOBlAJdWee2RGJ1+7X
6rs6tByi1htDS0JckL3wznUxsAbP51sr10vhg4XVrdTlulvFg76kX+CB9pRsbrS4/XjROPjWmIgk
6H0ssiebFA7nnWedu8nrjmJsmVfh8ofwx7YtmID/z7oH96HrgGvUXIpxi8i/bImD0itAVYX/T+99
CJ3qoOpxSy2wr7H5CCRXQh5k/Ov5Fhw9Le4Olpkz8WpBxIDz/qJWu6495bLZdT/8A+IAg/1xWpru
RLjAG0gA8uuBR3oVCic1oSWG/CuJj5ot5i6teUZ5fM6b5i6zNVhRpQk9TVVRDD8M4wiKKT7Yy2j6
TdjXObMMyY9l9JNp4ipZCTTZ+ijL6p/gLgAGlYoAvA5ddXFhpvZktWm9H/rx6mUGPFPd+mJPsE90
IOx2ScPqTc6bM0NkGslIqYbkOXEBKyRdLaKpW86wwQE+1ENIF4pH1X3LyoUpkbI0Wj5O1NXUyVow
XqYmFmFi+R8IB0FN+nOYwUdkzMU/ZoBqE9kARg9kbyFGEBGcPYO/3vHDoR+we7MH0gp3PXqjeV+C
v9gZwygZ5CM8ssr/RycmnMLmb6KMEO2jC7awdeGyOB8GT91uoSbdu+kIZZ/VT18RfFU62UnPBJvS
tvl0SQxYLIoHDQyUD7YxTf1Htxjng7RzyG5rHIx+fHMlrlqE0su+y3m4Eqp2TVbPNYrd3mvPhvCf
EJzs65Is6n78M+sNbMEK9xNSBQM571Y2lAbUDjc3K+/0GoSNX7GiKDhZaBhCX1rXTlvf+fLWvTlP
H2LNnrrcpqtkZLhbGsLTJiq/lJFMOa1nfWifgBnX15J9Xrcp+tw2f+vM8syd4p8XJaPcrD9od19k
JlqK31QAApU3pLdPupOox6JhLSuqw4SddKe5/bLZt4FISM8N2YONu6Sgm68Ancdq8MDs0XQU1bta
9T85F3d9K2jORIpjKmfSbdZhoxlG0M/8Ppmqs2s3kHBUu/f89s0qeAHgeLmJfs62A5od4ZV9FDQw
a3FJNOvenQnTs2dlxDSg3uqpHFsNHVe92q9dIkD/e/pFUaDXa3mnMvsi4JQ9m1Dn4+lRdvMClC3D
A9usrypnRaTa5bHn2upSBF8kPewhUcJEk9eK3e2ucoGLpO50BU2JHHRkgC760HH4geYwMRMvms+p
Ee+xI5lUud5vt8ShEtCrLTER9cdATlWkqy2Z/jaZ0/a32w9oQQlAtOJLMlJPxG78Um50UQXLpCqA
jKQAoAvz3/9/Pd79Zic5mLiX/YexQlqxNoX/whYJc7oj0PF0ka8BVGnW7LlNMjsa3MelHUhy8HiC
JdMCb5Lfq7nSlFTaRdfMNWpJXt4rq9FJAXQ/2ZSxYHLiYxurdSdfEgyDYRoLdiUELK7CCVFk0Cvj
102KH32W3zHK4g+9OFP0lijALaaHI2+VQdeMFgGCibe6WaDQ/w3ik6udjFVX/YsLf7gQ1UsB5z0u
OmM8s71MEy9P2SqYmXy580xmN7YTVSKTIQVRAv+3q0PXiNecFSWLedWUN3NIPmMPIGos5Dld7VMF
nzgdWmYixbeh2kvpVH8CUtulIyCqwiV7LgqiqbTG+2aOuQ4NjBXrA66nH/UlLOW1y56YHfWMFHhB
Giv7rYrBhr9YbCMBRD5WhVHDw8DJsAuAPlAae2KCODoMeiQ04zU/y2zuosop/kzX6g7lRtqf4Dea
235xNX4aj9W9bVsPfMYwycrnKVb3FtRwOeCkKaBkUWO6B6cx3us5e4UneIP5+ZdKJnCeXvyx0Hoo
7YV9X8tkq64plIslZqtfPcN3WYPFdsKyNv9mLcTdWtWxiiyI4pFRq1PV6I9FoS7EInRc9t0LCrpX
jOTYtjub5rVl1DI7ewav32XR1qEpqhcmm7txI8THYg6EYNbq07Oj0frIypeZ15Sl2wcn2pdCU8R9
46w7rVYHuxd3Y8P7miXpP8P40g3a/Z5ze8e0ukP5RC1N+CiCauO8wV0WgRO3D+v2lqmlDaYekGU+
zR9g+W+F3R/auAC1vMn8Gj2c4Gtuab3v0lvrwKMzYfyxrDtfoLZqcWklHRhIp53D0svRgFagN1u7
5Z0lNH2Uj145Prt2Fm1JjmwwLvMIIcFDgOP7xa6fhg9ropRvHHA1tYSMqBQjJRbhVLCO66I5ZGDM
CpvuYc2PeQd5rzf4rDduW60bBCGxhyxzssLl+pm5KYmBlnpYqWQLLVUB4vOHVkrjzhbGKa3FcV7o
wVXiahuTrT3b7QXvAmzdFo97TtwoE+EJTldSb0Gg8XPpxyyjrA+ltDyqn5UueFQRo1GdwRBBKjIt
OinHyRZo0j+ZG4pQFmBlTRzT+zIF4aqxtZ7A1kVrhl9Tp9UjUWKLWclZ4eGZncE44LWDhrwp0UYC
poJE1262iiPLlindF4liJrjndaJExHJwLYWnWOeuT05b8HDwbdJYvSkLPVHhlwoGFhETJqEEFMEx
x2WKYi6pEAQJKL0pRBJ0L+RK+OR0sMPTMs3ZIcjlEKlyspJXcilKDD07kMMoC9pPJggHrlUzZDPP
25RDB1vX8juOnaO9yXhq/002Z7e0kV2+LIVBhvpgQutPU1QddXbEU7geXCmeqxq6qm/DEp2/gSwh
W+rzr2FGAJHOlOKYKdidKO25WRGv++N49uriu547Cg6nfLXb8aXiMAlbafK7COuvsPRnu2uReQ/Z
l2kMQQYS5WCU8IcpVg+WtfC99smjUsVb1zgymJN2BkYHr3DwxmuGWWxJwMoaCLxScvA6Z3nVLRLn
PWftTpbd//Q5cavEIuGsRyXrPwDbzgIS5MVFKMEHqoagabIXgG6RyEnWKKgiSiVDMqy4XD2LSZ49
hgwxSniT8mRxy+H5UPetHO642C+YoRjQbCy/FYQyV0YHFrH9Wyxf7npR3oAT1wfiuYaobZtmn84D
R05OSez4X0R288W7WY6IbH7tJj8LPPtOs03ik9EL7coiI1Wr9/EecEyImCwgkrvsKEs7TgOduj4t
kr0GYHe/gNHbD7LcJQzueIPfC/vYOIgklnGwKbKqqK9gqiPHk4t6tgZunnXJ2RgPr6a5hGYJi1ww
I8DFyOh4ExSa++1/bLi6nbB9da44ImLf+NHxz7aqRx3ooLGRXAkoKN1ne+NZm448kyvx6w3xpXV8
+9jPPD3l1aUc575rHxS0j0CHsQEvb37OCuOOuzKoBtS3LjPslJ6qLOXNXL2PdDLeNXQhlIIQdN3m
P0E6SDewdGz7ldrcda4ZkQ8AFTuq1RsKmJrYhunSjUR8GPOZF1btfcnXqZGvs0sVJ7sRO18iRvVs
wdCy7hK64yx+FO6AIMxl4NloGkMN980Ctbbz+/SxsJkpLyKh1nxpWiBwUrtgBgka6d+Ni/lkyRj9
RhsDZd3urdG9poS4FMR96TP78aKHVTBa3I1Cz9GBZPFetBUyle63QE64I06EU7TiLBlBIERak9Jo
++4QAlHbO2byhxMR35s59GHhNa+SDJIdUAgYLvWQACAz9oJPhcus4TV30n0Z5wfmQiaRUekP8nKH
Wr5tI+h9qHo175esnZtnam4wZ/x0XursJMSfmxsUWNUodt9ZPpinVh38xIF9Hf9UFMpeV1Pu62Rq
+FXY1t4GkLS1sJFl0KieKR9yYx0r9M6XK7GTzEiVz2hfr/LLoPX8CZznExuxkkEAv5FVFM8WUSC1
Bk011ksrWCodhDtQVn3opnDmeciJ9LDSu7bZrtM4quKJDbPe31krKNamnL+Uudz7tXXMXELG4/Em
VPIL/MVhX05A3JSwGsiYG2ET+FKuIiiYJY5bvhaUJ9tHMgXkH4T9aoEcBZGs3JyMm6FEVpe4D13v
IrTTWP4Qz83hqN8sSQdOeg0gCENFpvR/24Wg6VZQVKLtq2umRr3lsNgqd3ZvfxC/qe/bJj4sYNCL
hPjxCp6frvpAIOmmuA5nHzwi+QOuSWtaLP6PnHj89bKfQ4G2HUH1RsBb7hOxvqKtXQhKKF8WJJ3t
qAW2C/KffZkJsYlnrWK03hQBIPvDaMNl7xmrulobUC5/KIpxhpAT36mxQ4TiRKMNT7hidB7ZKsfU
Vh0wbF8Np7vVs2ewyEs+dFA1jWb+Gj2bP0OyotT9hNQC+6Wpp2eTyA3ZEAhioXEYlPpqda6bxrg4
mgUrxL8yitkPXceEnFisVYi32GpCn7YIBHjyWKSORmBIxweqzH5XoqZaCoaGK+OciqTxvb5061E6
/JtdZJ19AltQMhgZhuFlyRl+2tgWtmp98LpAE7XNFAs9k53Yr1YMl8/Iw7a0f4Rk1zyOKTPM5cGp
uLbtEcNAIQduxRyWoDUnj5pEGoQG554KTOPyat7a0WGiPM7vXWr+mMXw3uaYIIRGFE7q+7RxfbVw
fptkVSpGjSK7JXlas6Ra7/qU7KkOvdSO6/VfV7S4MuLphICDggQwQeTqxdUuneMokANLls3XeNu6
4YFpnOLEwofzgvvrtIj0vWKrSi7tGM1o2FoTUb5VO79ggMntG/gjohp2XtoZd9JXmDeG+aNfr2nl
ZijrhsdpNQR4GZdTicnd0pp4euzmNsz9fxn+zX0XEdth4lmACi4IZtDdHBg0Uw178Rjgcb2GGAU+
oF3BK85lpI9VE1AP8kmAWyXVco6GhkGfYx2mtX1XnaiCEs1Vus3fcmL4DjAD9ipmP7G88X0DKI+F
Eyg3xUWUVD+WtIkpdUCoLUjFCamqwHePF8uJSYpYJBmx2d2cocmF79010FjM2PMie9eiqDvgEqJp
G/SL7i/HykTHPKjlyoa74oHrnk2D2IwiN6iZ1/JhrHMgyUyVUKL0odEVRjgnFr/Pyg/nZDTycT7O
fA97beVjtZzVC8gzi0QCtBljqAqXRblBapOOXr17qUkSBTkCcM1jykb0dnpefYnK3/L+JB6LBpWK
obIQajjzGXSFtYvXIPbVq1b+kx6Bhbqrv5dkoIL/9ndxLZMoWdrTIHONca92p3rzudPj13L9vymn
JcqjUf+WkTg8gk7hTHX/MMruK5fvh7Z673TwvUwa0pmJwnFZ2iMDeT6wHClZxUhkt7bNvzFBOiHk
JRcrgVkTQx9jsQ12zpBi9cw5xTqy1Cbxm8CY0uVcrMV/jipey1J8FCmBXN1r/aIpHBqaxFNdbWOb
pJmR1nUxocEaRB4XoR/xLcjDiSvbAxp+EnXXXOX8WYzLGiRs7nbtanwOolsDWrt8b6/ef4oMGKY8
DQeYDSiZKHYcKGtHgmNHks8k7teU77gdrD9L71nwotKNzJkUNLKVUJQP0BxmUAL1+oxys8DUFTBU
2zboUIfdmDRfiw0Q5NR9m9n/Vo2KNllyQSVUo+gkeTd3xqAZ46hX47+SPc8xxwKNkOR9MKlowUic
Vc9BaWCx3ru6PJsscZ4ogX8wVyREc2GwRtIBdavXkNAVZCFzxmHxC0vfuayl/6nl+U/OBzLOWnlK
DJO/MGNmOI3YO5fBPC4Jd06nJ2O0jP4rO4ezPj3LaTI4E2kntP8xdl67kWPpln6Vg7pnn01PHpzu
i/BeISlkbwi5pN30m+7p52N2z0x1DTAzQCFRCZmUGMHN36z1rfy1aC1tEYmpJqgxBRzTX1tjIl29
QOTcMDfaFNjiDJvYvhj68NJpih81uuMqKQnvhFe/i3PJaqdzOVvkXkw+k+y+foplxIwU1nrrsOOr
aDJj7V0KUgwnCGXExGy1rF1pJqsnMuX2dWsTDh+KVzftXul90edUAWkaCA12UwRuqmcQKEW1D7IJ
nw1C+BVV/XuU5G/OBEUfLIC91JPsRYnSWTkSBnwI4olahodBb1Z7bVAvRpCjnssdvq++BRdA5e9E
+So372MrnS+Y9QyT+pO2EeFrQ/Qil/ykMfI6CtP6RSe3cXz0cC1Lqd46wf2tt3FbILCy13E7kgY3
/eodXBu+LV+ynBEs7qMneDzDclJgw1xpMZvT4VAlj23nsHNC9galjpoYkJDdErfVAQ5bK77pyhEk
exEo1nNkGK85u1HLpPFVon4KCvU6RdHJtYeUUBEiHPP+NdCLNztoApiJ2rJEh2hiNV1OeBzXedP0
q1iL1pH5YRhy3EWT8d4r+6EfhnRWgPLvk8fTEzKzmoZxF0SC+K7W3pfDwByvPfXsBUlbcASkuWgl
yuZOFKO21Cv2Q/bEHRYWLnBxStFDKYabniMj1QP92YWD27T8+mSmdQs2EDemp9uyYW2tdRWpX529
j0q5jUclF96A9MYM6/rgmsWTkzY7mEuklmXQufNjZxpnLK7VlptjXE25w6bUTA+1Xq2bnl2Go68M
UsoQsdEIazATy+k7y+a7CidIkcXUqYFqyRPsye+5gSv4srwG40zXkidjmweLWADI/K13UkIG83Mg
xCvUXDTvEqF53bCpKjYkvX7jQG8R5HJGqWNt2meRaBlWGCZFegTaIdHpluGfxOvK5KqzQ3JWfl78
dFimb/kEl3GqmAq4VsdKN3aRpvbTtnK5+9RIVTzU7wMZnLOMGylToPUzD2BclrbOE8/jLQrc8in3
1NlfKZL/cM0pb29BSztK9lopKOujqfB7BlUKhFAsKovsBX0oCAmo2ulkpuEcGURIrGl+u17v7aY0
OnchO/u68O21YkwM+WxglaTlrC5xk+E8mno6Y++rN2tz7aTi7LE7Ic4Dp4Y9MCCooAbTOhrO1g5D
exUoCZCzDTCeSUCrlXsWEUmPbSIo3qJOHFGO7USKLGD05X7U7B89oGTKLM7nmJiKYI7M69mhMSWt
2U2g605laC39KoN0g2MoKjUarLAm67Mot4FhahQbFtFzgX8lDvDNjufZnry0JbpltyQiwPR+hWym
2TZxancS+xPr1G0D2os5M4qy2tU3ZYggg7kRoTn1rhimDcQo+4RH86Gai0NUHO99UUJrwwXPOlke
ywelmnAv57eLnYpL2vLAIxQDsUGvyXUmyNMCnrXqweHg8ZfnwOJxE09MkWJrOft1i/ElDclEVh3x
A8YYvxaZmW+nYUDjVYlzKbp64Ycur5p/TwWBjxbElap5HpMcjLdD4jUsmh1mKMDvab6nEqdDaIaP
3CLlLEGKzvzxEDQ2CQMI262MaAe3f20luyxGaflCs1qes7Je1bm/yTQkQI0g4s1oGoYpt9K+wNJ8
Ju6MFo7YgaBlzWvmxD3iE0f/Ta+isaYeoIAsOD9eI3Jvwp41ZI78fyW8zZTGb02PyWcYeI8j/wju
0rZ+ikr/vksde6VMid/sXLneuUk/uxIXiY2igaicu9KILrh4MVd7QqyqjgwOhAMcHcletlzwOHO/
DFT+jBTIm/D7qF4WpcWk1+kXlGYdAzOPWsnZxMO2NawdGigAl2AI8pC+O5r8z0ZnLAg0IGYoQ1pd
FD3m3BCrPDHI70VF2fSFtUJyKalu51pC4MSI3YeReFQfIewSEkZGgAMh2W11RlaOkTkmmN2bDIaQ
RnBEgC+IBTMFy3Juf+FiQy2RKGfRZ6A0ni/cTtiyeekQyCar0a3vKBV/cjPK9nH7ogx8nERhIIPM
43kT+yZjbNcR1OSkVV8detpU66mQ3bdsGL78soQfIvXdmJdfImYOjZzJpgTJfgZfh5Y1a5SIiILu
CLjB6LYG8P3WSiCMMPttuC2ZCnbXhrQ+TS7iSj2FlYRmSZ9ldncarZ09uHdG2Ox7esRZuH7Pw+te
Bg6e6WgTwTnPeqpiWmNH0hVXYFRsI9wSj8O4bnqDR8ebg1+OZuTW2/ElKw0Iro724hj7omQvG1hI
XgpT/krjCWkLCcJd49dH3Ry+Oj3dN2ivmDS3P0OWUBOZzJ2m7AtriFynNJDLXLLEt4jpSmzlAP7z
u7VSXNvhrCFf55/2naUf8ySivc6lx8BTk8Eqdx9pPBxWnGCRnAk/mB9eE1snUWQe9YazOYAjOx7s
nV2xgcpkfhdU+TUbbOLSmm9ctgG/btLjBBHqFaYEQhjB04+zH3EenyTc6tQ30aMmqJlrjjg3JTYj
VLhCTAZX3RiuRksxOtA+s1G+apLxQRwPt8oHBSPs99hyH3I08iwU0dfL8UcqWmg7OzrBQZJFk3Y5
yHxWuh5G/EUlojeLveLCUDUeI6IYusg8hkm4pud9c3znqhwH6o6/H53wexppj5nE2nOibJAmR8d3
l/WQEiQZtWsCQGi+s3Dh9FfHqQ4B/p7F/NZhYtZvMx/pmsn7mLnpigwLdz3MEXiNGuZmMaiQS4/f
VmUI1Fmob6P42IYlGZwFX+YMn0y4F5VKn1GUpawZ4l8qytl3TIiM7Whfhwhrx/gObysbb8Z+IQEc
7Al47KCxHRGiW95WSPehRZm7MQ0QuNWsAEEAaoSTvugJzzQ6+d0HGc4EmbN+tqIaXcEG14fev/Lc
IKSwZc6PTyGy+mojUMwzVv+Ff/uXrm1LMpmZPs4SOvscIICcc07f8RndDw5z8gBJTF/cqsAhot6c
91I1npVKc4l6YUO/8DWkQkbR/BBbqK8Qt+wEZeLKgGYDZ5yAvZq0zmqPE68DEDsh4vL1RzMsn7KP
ziEXpiANhMKLY6yrbTzHjKTI2L3oYa+tRzO4JxzqtZqCO95FRAyVsVyXNKHKr0iGNah3u5DwlJaU
3dJgn0sw1T4V6AyYbBKAGyONGGbpR6QXe0e4P+mA1LHsOEGdHk2K8jYzFwRTLXloQkWo+aOPuJ3w
M3ljt8z7+96vSUHz1IW8+7ehcn78OAUQUBCfOrlq1RrivnYmzLxERlWOtakjLseEFSesdKZJvVr3
DarwyVh4DXe6dY8m4J6A62DRcauOEceoXpFm1A6XAZMiL5Wfn2kBO1YfruZiAR4UO2n6T8vtvwO7
oqFQtcevfdZq7Ua0bLqJhgn7X3kVdsSORmMYlPivcVzUxwE1etKwgGxr+kTx0TrpD5G0VzlYG0FI
xWL6IEnHVMaZs550D5gEdK52hC+55knEe9CvuMMzs/cBcRKyqjsjWIGvhNEhcVPRM+ZW5pNs4Od/
2nWMZ1JiTr3duOuR02A5hP6VtNZZerV3I1qCyIcXpjf+kSdbhOkq+iRRMV+BFwlNhD+cCMcmleXG
ztjmGn27tut81zbiohwTq1v+5ELnQb7e4HlhCM6KkCl2g0bUFe1nQs+Jy+TJFVBXa9t4hly9S422
XWUtkG5ekAnn5aZu+S1p73b4ihf83v3aTskQq8Lqn0SUxt7VivW/5aVwz6qnstOrVYGHhbpyeAGO
zLXwJoL3hqWsqBW6vr0nvTVaWzMxRM4zJiOnffHaWKx6B/lFauHzC3G4S3+NoIiloeXcF+Zgr4qo
NBeN3oYUNP6rZOC28OwkxFOxZX0fb9GmguvAZ4owylh6CC9HGnGpoZyfUxbBmYAmLM5GGf9Ki/EH
2T5pYZh8yExEMd5c2k49ZE1y5+VzbAeuOZ/7eWHOIYAWfm7kSvPtjnC5jzelm9GWmm215tfDdGIj
SDMLdvbjuRr9gydkuWWgA+WJvN1pHRThzxiwF3bD4dmKI8I08C9KVAP9mGw5jq6ZBdzb6y6o6ldo
H++IbnxJbXcbFjLb4k9hHWfy888JurQv8VaYgHu6dGdqJdLzprDXjYtVpEpzRML2B1sdojmAgGwJ
5yM6EylSPCbtqhoLf9cZFC2QfvGB6QHQ5RiHjGODypNSI9XPcMGuEG+amxCdDTtZR9V350wfHjvr
Ok9+dNIpF7Q9CIRsuJZexb0BDpNir8bLMbrRsu5b8tGym+/yYujIdVd07xIaJG1AaVs/epsiAU6c
V4dgxVl5V28FFsZLgdbdydyOxy2hKSMQfKlBDzPDnB1xhixobKZgn6n0UmGBXbE1OzUcXaGuyXNR
Goi4HC869LXVPUREXeNTJmqVKnmtVaLZwg7ZlxXsAr+s/NXYwDmylfY89ZLRZiVfWtlNTybCHo4M
GZMgp5VGTyiTNmyMpn2Jk+SgxTJ49Y8efIdtqgLrMB68bJU+1qZZf2SJd42VTI7BZwftAscy1lDk
Mvq+t1k3kzw7QPsrSdKKUS1ka4w9RFoV4UlVPkmiOA+sxtaRh0T6OreTS6FkBkOBlVyE1xYczUuk
QA1y4U3KdO3OtJl060V+F5owTz3VRTMLTG4ZKU0pCW1jzBMom9BIRINAyeqYEOVD1OG6Xu5xp3+i
2ff5mewnenWIMqya00pIrpiy9ol9r+t2eQoxh60UCQRQOr3kaDvZrbVp0Qd0+7JI78Ct8ZdheKjz
vL9BtHPIQkT3A8AaqX7sNEcSMM+CzueE8GpZ2KF2znxqHkan5rGuyDov1acJTHEIsKB5kol+3Ulx
qQ0KUARPPBRDjPl4GNIlMuPpbAhaCm0an1R/PyNs0sR6mcDaPzIiwKLc+ydZSd7tlrbFYRqvatCL
K61Nh23EBnowjGk5trI9Fbr1FfbS2mlmqqPxDKxTgQJoIT3ratZQU14iJ2zuWaZE68rIujUpEzBe
lMgeIyTzeWpjSoj9/GGgLa4y0Ba27vhHY2CX6lYDl6BpomOhS07S/hbTxdyREmldMDEcNOXfJm7D
48SoLdODXcYmG0o+mmgVoDPGXamuNf5irGEsrjAmfSTJcGfZ3QAyvZerXiLxmenK0IeCldswMEH+
zbLFMi9OZlaUIcy20ABdkFQETKCCL0+922TgrglwPRT0kYuiKf298EBooZ4M12mRsXd3mv6SO/Yt
rvPgJAl1Xrph9FYnrIeAutGzTWCxRtfjezYWQ7UGyWZT29vGZjARkXnBFnJ8BU9y9WNFRF/bLs2A
QY526XEHF6neb/UA6aWVJV+dnO6VrKZTUnDOt7EkVn401zFS6noA8xR5vCUNzR0J9QbJyOIW+Nov
AFrVwcmZ7Soqxa1eDBIl/vBaF8Te2fjVNoOdN3ARisxbm17e7nDPonk23OqBvpW5qwX2txH5J3yS
nuPZ9y6bSROfkHPyYw7JKbFycwlRqNlKX80BCT7mPuMVbtRzYKAC6YR16nktroEMGFdEer4ai9n9
4HHCBnForcPqxG0vepq7dBy0q59jyBJNfezS6EIVFlyy4BSDEzjBCEuPMcU2r6+zwwK70kX0HvTZ
Y6gwFBHbAOHCBrEoO/OXyOhEYqGeTVF3x0h/JZhVwtTq1UtqgldIRYC1l4m8G9CTCKM9tyZ5eviN
lyjc2r3jJ/RnRXnIC1udu9Ya7u08op4B7RUNlOO1T5eJc5ZdfdlDaLBYUebC6k5d6e54HBpnvfea
Byzoe7RTB4MZpznpxbuIiDh8c70vvEfWndCgEkCO03fdHBbGgDHpvWJtx7XP1nvgTs3tb6IAqp1v
ZmtMjfIhsPP8RHY2HVJZLSWjzWdfK0HANQTNukU6bu1+cu88wRsSBgzJe+E0rLq6+eks/YWFu7e3
s7pY6R5T9tiehfGkYMoJRXaJxMUby/AOudl3G+T61nDSc9lO4Z07ftfkct5rhb7KVWTS/TJniAql
H2uNnB9JCbyY5OzpKop7hoPfozSzh0EL6dL8kZhQ2SNuNjZaGuKXapNb6UNpqfwGQbgGNoBnJ0+c
Q57+yClNdhR+CXZALb+k0zGcHa2e3SKEof5d5GbYX/ykPKZa98w6q9vFnrUVifQPxuxh9JGI07El
SzObkBxAB24p6irecttfaTss8tpkAph8l03fHx0RUxK3nrstAkZ7kan1d7KKfgmnbs+9bYobhAf8
J5PJNDw0djNlc29DOlowuqRedGpWjKYc97oGv2sUk34J6ZY6O8MgyL50RQjquLQQwCxThvqrLrHM
O6dcqbGLHkY3f8Afg3AUNTMlebolwIfy+p9DTYZ9syBVb0JsumQQ6wY7b4ZTF8yHcuN5AKOBC/TE
bmhP8bxKnbyqRgfHs6xtLXFqvbvGBeUCaQpybnzfup1/9/u9okMJ3/92ctrKRomlPRkN/wNS44Mn
0gZiirfMHc3csP7+NEzOKr3V1d6I3f4gTHSUUURwqlagLB0j5LEmTyE/zPaIvjOq0GneXQ3jgRyg
TYjWCZ2P+Vxgf5rELEAB6/yoEFV3nfkQjq7xRWlUGmV3sEpYmQKWGIg43tuT5U8fII5ncHCo2O3L
n8bHkl93AIacWq/vszF5riYCbCcBp4zN/NIp1VtiDgRyBzghC/ex9yL7ME1IE5z+CyXiJzgosdXZ
sSxQuKfrJNOb/dQnu0mX9gG/sr5te/NtSGosfW5xoGIgnrMUj73C5KdXdnFyPUavem+0a88KX4wB
lqtZMEAyJGsriVXKBR2C1atvllSbzaJNGaNM0km2SaR5cFbKW9SVKFKLoGUcJWv0Y6N//P0HptR1
X4D8N/zQfCK6rsOM1sUnGRSHMjPwDGroMAh0r9fdQAKOEE3Jv1I6+1RjHxck1pzPbiBtbP3h0Ol7
A3XKLnBi1nczD0X4eFkLyCxoiJnQGiYSdSbFT06WoMkc4qtqWh2WrsY4RM9fh6z3tpb33To8WlCv
gM0z/Kvf1zamAvKuKuagY9464JAwy1R83S7N48c200oQ0enbWCvtWpUcnsEQnFSXPzrBNAtzBwuc
adyyNbvGoNPCaEqPRpt/ed4g9rkeglBh7to13a4ha5tFPkw8M2Qin9cs9IjA2vpMly9jY1So8ryB
gGdWWFYXHpsI7XXV6tmhM6pfnNkq69InSxXRJh/oT1rLPwyh/mP5KO1ZMdnLwC/btdUOjFuLyxB4
3TVFH4oze1v5CZvpEc8ujEJELcj9if0kz7Sy34M2lAyrhThHyK/Jo9roGb5Xz0ZwgmA7yoh0waLl
j5D9iENHO5QfEUd5vOB3qfBXwxC9t7r7orksYaB641EMKerb0KvuZNe9AOyjQ7A35LB1n66PDgdN
S3aTWD1pfPXw4IjilCiaibCRzr3VHtguY7Crk5NU3ZfT9x95BiiUSXJ/Re09dG1366lnx6oeekyV
+k2VuUNwmW2eVN8dkwbdPMDZHsgMkZlZd6gYU6NVaJBZ6f10F3g8c7Ht62vbikEU6rWxcgOCDDBI
ossfhHOX461aDrhNki41GfsaGrpUxzvSkH7qoEb6Qvn7fKjoyZU2RwRp0UfjoZRBp8b9HrnnBlkW
iJ33SAbPedvWW0t53T6zWQXqroP23yOtIjM5eRwf/O3gbgd0oGipKomHL1205r0YJ/JEbAbdXu04
22bM1+3Y2quOgeWlT82r7GPrkcwr1rH9dCrChrJw2svKdVf+pA/X1vaKjQEYEYEDEi43fTepFS4T
sHKqOls928D7cVHAJWp4CC8QPN31AuluMc7neNf1Bw8/GLVUePD1aAMc5tr3EYKSZLywEGYqVONs
0QKnPrFcO9QOqbmUvSQ2V9BEDVvKZSpob+ORQhXPSHVSSVxsTZ1/1ip1pq5NlZ3AepBXyXNvCz0B
Ec1glldgadV1SHHXuqHxqCtkHVaC80HFQXyEfsfTcxxN1AipOKJpVMA19WvXFfJg5vfkvRJ0K2Yb
V6XmBX67FZYks3LKW4TLNzci465N0WG5mfNuFwmer6Q5gO1ejQzb9w4eiEkm8kgrzNtFZC/ChRFg
p+mOHJkcOTxLgbl4cKb8QCsv9pCUzY2l5IfU7ezk2Ka+13p92/VsOEEusYB0BlKmSvxnODuHRZaj
kDH9k1Lw5ew2uMQ+Nx4iD+L28Medaai8Ve2HinWDTha1SRghjRROwYrmonU/lBk/MhpSmylqlzXr
pzOW1nvbEsWNshI3rX5CGoOIoswRXeWq3A1t+ZQrAuac0efE04PoGBXld4wpHhoPBI1uwFCRmu49
A4PwIB3xxhaBSaqITsmYVTfHwDaALL4YRb/LNHmQHbjrISwvY6BfvKZ1vsb0lKFkNdKJhXJ4tmTb
kOXdXjFmQ4fojRdmgbucQVeKx5P5P0Df2rH3g9vfEWZ2LKpkP41+tQ2peJd4D106iKPJNpQ3ijIO
Qu92iaGre0mR2rr6Y5N19kEf072paGL03sTwHoUnmdrg+zqqDDnI5t5BeoCPXSHTCDDvlT5MBM1f
K84IsFL+eP79h2mk2oqmr91Z6c6RANsGB9oTIOPoYMuQe1Uydkmi/uYENZiLZl8kILtFrY9nJxQJ
7uW4ohdkdVBVyKICczxhHd8aKXI1zwnHS2aKbq9zgS10i/iWbG5lo4jPv/8I6nobZE6/pxCRpySf
UEIlWOLxWBLwk7h7KfHby1GOS0+FA6P37Iq9ITiqRD0JpzGJUe/OIxz2ncWodkdkwi9hNe42G8hk
mTQsna1IqmcGtzwI3aMKS/9dqWpchHxF7Mpj0M7CYjawm5lOD4EZanFJFMVQUVn287AZQMEaDSiT
ecvTT41N9uKYlQejlDWjYfioFvZwPFkAETWKTTzS/TJmbxjV4ylAatH1YbFC52zCySFp289h6ASh
f7NgrT6mmr7GDf6KbAAEKc6rQ+2BOXEXpCyJC+nGAGc8z1iME/F9AYJQDh/6dmc2xXfWocuC9EEf
zBCUZNcw8AJ8YAExHG0+nYo8ZNJskjZRackGb0O0GlLr5hTObcSXvYxGKzzEc/Mv+uLo13oMmEDo
G2nhnTZkGa68oT76Tl8QlRx/x9EhkaSVLnLIPm4G3S52G7GnbK1WsxLUzqf1ZFu3ye/HR2+kT2aX
7FzdBvN9UKt9gFJ5q7xhfG1EeiOSQ793jCOWnuYQVLBHmf5Vu9ThgIrKoVtaNeoxnk0DEjQdO7Pj
RweGwyFWK2DdPr6HV6GjbRl4bqKHIfCQ4cS1lbiQVqUXX2Q1RI9Nr3oQcKB+G3NEeewj02Va+k3H
r+98gaWnsVW+MqrkieE/ijuZqecStdGZb7Ez7OIXDrd0A9BtFhwUwyXL7xgwVyuI3NxISTfVK+UI
JLjO7AKxs2Zhkj5eIEc6jFWMKdKaPQGYxzdiZD3TTcFLn82Jr1VEmozESWo0/CFcd3ih0eUbFuuo
s9qtkQzyZrFS6iPeWoXg4qaKbU9Wuig4wwQWj9Jhtc4hFwVOrNBrizM1AGL2bV20aDIArsy529N7
N1pY1rrbpJOoGTHfO7VErEOfRsuSIG4O2GOvCUgjM3Rs01Ue2eFSwZw8BGSi78jUOSZYaQ9TgPEQ
yTkRJkGNl9a/HyNTfyvLTdM59bs/9TUOBkFwiVk07zWgLQ/HvatDp0mAti2jBGxRaA4DvlbdfsfE
Dgax8+7FBIXJmMAoDYrEZ80uDJK8nAgxWOm84j+r0rp6A4Sr9rYLN2UgVM+k5eBR6040AxXSco+1
hNK5/VptoCorgx+DnA0XLjsTgcHZZxGQL5Fl1zGX5R05MeI+DK0NY5SNbwflLexbuu5Zd1ahu00q
N3kgOd3NjSCBycW2tr0h+DPeINgfWbm7N11qz5YSL76hNVckTNBT8PzkjeHu2wJlqR74ybFsgHeG
NgGz9lCdp8zUnmYR3LK1vJ96dMXZ9zu1SnKbMBBdB07Yq0eJx4R6lKfemGiXOI44JJrkNPQJTlPE
4BdP8FjUvRo134SdzMItP33ZhqEvdZhJb32N3zrmORSnBZwlgljXNbiBJUYLlBZJMD4bEEZQRTWa
Ht39/sMf/edARxPMBlasDEFSHg/XnYailUrGW4EWZLOFdOGQskC4C0B7k4gb7PuemBzcTQmKB9QQ
Gmvgddml/Z54kb3HBuqBu4IJCc0T6yIW7oWPgJAV/rY14R1qivujoxPcOyP0GaP7QaHUPJYRnD72
TYfQio2V1ZfVGykG7Ow8Fyxda1Ah4nOqeuUdmnjSAFH/KNfOPuOI9HSyGHiAKrPfOWQMbcoiwb3Z
aNU61spvxhzNoU+9co12r7uGYIrWNqatLToQLP+pUTzx9ofHa99GU2rrweFmHJQauM+jdK9nhXWv
4yBaJIblbxEcGWcD2FJnFf5ReAfTGs0ze9byNBnjzo9tZFkez9BQM8+R2X7YhA/d2J/hbqnG0zjl
/socdX9PW4mtdnA+x8Q1NyLsH9yey2Y4FcNCibHW7dSnMw906hwAhJcQC2CPYONcWCDLtpLDtXHP
piGrY4dKGjUrlUPElA25zxOF9JfESbOtJVUixAWdTexdXFmA3EAHrYxa3FkVY2mKBra0pOi0H+1P
bPcIymn27l017B2W0+cOMNFCNNciMmApaQ7aCx3eVdPE95Akxp1R5miBcAPTqF70MYQK1lR0IzaJ
qDqgqSLyf2wrdx46DmEEY2wfkfQsRB2AbqLs3Eyi7S6x0fRHvYuueZF8ZyHc9dHyqFDomLEIjggH
arFOkIOubDPey6Jkcp80PIRRBZiVxQZ18LboJXvUpBnJs5MMN0WsdgSQosAzk2zc/Obw4+eqTi1s
IvZwWDnRLBxKj3jhMaABxC/5kKvkyRaDf/ORhzKary3K5UaxzTcEAgod8RrkS/QhA5O1FYaxWZ9m
hiu3jowrSpgdp2u0avgbg/DyF9iX5NgiR1k4yohuzJJ0vPXgE4WeXjzXDui7IrnB775W7OF+1zie
AUCAmFjWbmIyj1pdoX6a/w9474vqm2S3mVxO9F4Hbq1pPK9EBhJDYYk8CMp2ioaALRHexS5Gz2LY
rCXSANStD7tOr4szjpLm4JsGL6fYQ02QD4ZZEMthtXcGiFAMdvhaJzPeKVFdyl9dmXy2A7xk14oQ
GOn1UetGrOX8KIfc6TZMb3dhqTWvdoeUTptMqP82p2kZqvygZL42CtVdoz7W8PgnmMdR48QmDExt
OkwGDBo/KtylXk7BoQiY5zYWOBryJ6dDqFxMrhNT39ZLmFnWTIMT7HQGNcJHXiM1aYfigxVCfkKh
Um00BqOnmNvmmAhhb4yuLh+woO89WX224Fm+KnlOOfJvQjj3IFfju0EP3gOUoHuCLl60omxxLrXN
PgHdv+o6uAhxXbvMJOAi2LVoLkr3q3vXML9RsOs3ETR7wkWKjZlXzjouWu/W/YyT7ezcKIsXupY/
FbmanpAd4Bwr2vOkpcXGaabw/xGwov+fWSeuTaPlkPFkks3n/yXrhIunCeF5+c42sAdW1syCKxne
p7VRrap2fPGmEHq0FT7g1KdqnJrXhHp4qeYi1ccIcKJpZgteZi7QMMyACtVNp8NV4Wz/Hd7xn1/D
f4U/xfWfMR3NP/6bv38VJW1FGLV/+es/boXkv/+ev+Z/fc6/f8U/zvFXXTTFr/b/+lnbn+LywQTx
r5/0b9+Zf/1fP93qo/34t7+s8zZux3vFY/fhp1FZ+/un4PeYP/P/94P/8fP7u9zG8ufvf3yBMm3n
70Y6e/7Hvz60//77H3M033/++dv/62Pzz//3P5Yf8rP4Dn/++hU/H0379z9Izf0bJkHyFgUBmzTU
xh//0f/88yPG30xii33HJBHJFw4fyYu6jfgi629EhfIxy/Y90/McAtSaQv3+kPibJXxBYue8s8Mp
7P7xP3+yf3sB//cL+h+5kleylNuG3+SvmaieblmeR7gYodYIJf8ax2K4WTIljKp2uOaLVYygrZHV
bUCteVI1DHvVs98HDiQYpCHXCBWhiCCIMLKAsq8r29tpOlqcwOslIvACZUJDbl1JGItdcxYMLSz4
gDaChR9cvMwDZRIrIqphR7wWLNaflD3ZR3jL69Ea/GOf0spCQXb4hA69VeLApCmcvemW8dZCD71g
gJhtrSaQnD1oDutilweMvf/0Av7rMv35sthzTNefU2q4LC6PVuIZDZurY88Bdn+OXet8JeMqanat
YFtuOdUudj1vJSzBGshUsxUOM0RjWehres9G4sq1QuZtH3WcLts0rl67kXpIlHeuHnH7zlIO2RYv
cd8tmiYjrzce6DJ0gwWh0BF4mO2KPMR4E+iRmMFn91ELeCf00B8mklbJqIBQF60xuw5Nk11UlGPR
J3DV7MZPOsyBKATttfM1RASiOw0whhGJM8yK7RXkL3CT4c8EmilJp2KPeP/Jcaf01A7uP8+Ifzsi
/nzpjL9m+82XzjZ03lQC8qph867+t0tXA/shNa/eWfAxj2DtQBnhgiLmGK2KC9R5lig6tD77MWdP
NSkckzC0yAD8MNkgbtCXnhFmYBsLuyefnPj/Qdh5NMmKpEv0F2EGgd5mQuosrTdYSbSGIODXz6F3
r8fszWYWfbvnZlVCCP/cj8O5Pqge8AHvEW4Qh58ZUFYRaIBXibFWHvA/gESxYRkBm0rxP3pT/70+
rwWdHm8GLXjIUqb9r/60Qh8zXHBGf3DXv9lR6aF1oCHrKCKc0IyXEvq6VtrFoeykcfP/P4f/VcTH
X04dEJsCvyvboB7t//4yBzGOg6s1A95eH0ysQqQvh+KpWr/4fx6ceXmTmblwekRNE2lm3cUDu7Qe
1e1hquY/hy/gmAu1oztcXqsWnxjbmnH4H5/zv5cRPqbpOrYvTAPb078+Z5QpO64WPie/KIIvk7Yc
E0KZyUr9XR3+yeDh0vcYaldsHTujLB9n8gv/Yy816XH+rxd33UaFA2DYcIkg/Ws3dZrCqvylmA40
g5306oZVET2VAWQwKrQvnsI77EWEb0Z1cgyLUMDS/XbSJhxkrCnz4RHqLUAPxxJXZ4GxmGNiaAXW
QCfr3ir3yCxwZ4LgS+qsZDwF+WfqaN6GVF5r8k2bzNshdy4SYyXUQzL8o4uCJsSJUsJp03VWclHV
s75E9hmcgTz2GL5LTh8hV80OMqThHhO/f3Uk7rF0ifF6xtlzm/rdLsuG6URn8XQC4wFjCmDpZvba
PrThUmCnBDsSYjVsbpAogj4eMMYDoyXIOQXwUo0jPUBtYJa5+SpsjtQxdQrka909ycoibDnebHpk
kltwMvYmJRyyjRIrPk+2LneUEyBlAeecS0wzvp/d+4hKL5RehTlb3272nZqAv3dFQ/0zLfFoOcnd
wjqPidO6x7d7Z5IzDcWIiTnTISV2ThlUqXor9Nje2V944bnE+T2j6xgzX7323JcertmFIe9qwAUI
kBC2GnLqIriMmthZ63PeWO1uAaYCjTAPgdNr1LyYVy9pEGcpTMvWMaCgwWnj9hHF0AmQcqsn5Rrb
3mPZiT8LN8oGDfm+G4YPNjagWi5G5HSFZRS6hrfF/AJak5QwTSR5rmi2FW+Wdp/y01nu4xz595ov
Hl1zHvaFjussJfODHYKlHGjFdeDvx0Jj3sbMSRVXh1pWw8aPqKnIquiQTd2v3o6fuOPwCxTjkTlt
uxXN6vZn6rgdImL2jObwntVpgCv1lZ4CnMM+rXsNjn8fEJ8huhttaZpwKLVHi96oCgNcPC+wuE3j
WRj9M+WlF1U0h2j4ioT9WUIn2RK3AcaRQHuI5E3nH+FV34KDOUgbokI5LETmRpjy1LSCRCvOlAWk
10xVn2Dn3D0lEh+Yrli9hwAg5sVYzDsD73uide/k08gfaiBtgIo922T69hi5tSq5NDbVB1xj3GPR
f4wz8k2dEnVrfFxWufUwOCMs3hgZw2nw2BDBYXq4DNsa9e3K/9Rnind2DM4/9Am3sY5lhOezT+4Q
upHQTRDBrgmUhyJ34xQl08eE8fA2S9ikHfIHo1PpoCoNAb9g/phTospU2/JLShjngUq9a4kjucaP
ZB/dwHdfeCEA8kFbINvvQ+tttRixqih2uWV0h7yIqY0wBxS83r6N8TGGc+IGldZ6ey+ByeIUw4Xc
PjwoSP4LRY8bKeYXha16qzQQ3iWfyy/JpAhuUaAS3FdLwihi6UEmlVgm+EjV5Mgbp0SnUEV8bTHz
JdK9jZAmsE0zLNe55tfV8KX5mMF7IOPwMQErJMd5JOLDZBRYqMeWQJMhcoih7JcEHsbOks13ltS/
fRarR4OlqkgmqGj68mar+hVhvNwXWk4bvGPLD+1IdvKQ99F4rKB9BgIK+S6xjHdFXTnJt+wl94s/
O/FmJBU9O4xef4DwaZwYqY98qA41tai2qAZYRvXuDXqWCBT3Gr0snT3FZFfNw/6b6GUIIlbbDn7a
3FDu9q7qDgV/mX6GlvhoWev3TlXXiDrwb3M6bWQzgZRc8hgQirhGhNhzz84PbtZdwFnjtX2jIDsJ
UjhuuyhlEsh6DiXGYBRId5K+NSWVp1mdf2QcY4E8JPegaP3ZkGezqsgF2OTV7zF/FsAAiOHMWPO5
myM5dXmidgu2uMHNmCpUsGnMXv7UETES5KV9UbsfqgRsbL7180RXtq/XAAC8DXpYeWjie9ybD26t
PbtGetOnv3HhgF3Qur1MkbZiQkFCMlUVerda5hlc2tFyx/yCzIHo0uaoUrveYc8tdk81AdZQMFcL
B7q3qoIsl15+c/TEu1PXN85ArG8cQAtO2v1QaeA2NG/AD2McKLpaTd0E57TOvUJaWHYR8DDdnnFf
dma3Z8iJgdvHiCFI2pr+eJO5dRwaGcAlp1hf5MlGFcRp7qWAKWwr6Lz4Vfktq2fcvpHdoMvmNIdg
Zeq9JhE+oXgc8qXLEagJ6DicVXSqZMSwscfiBSn90W3+gRJ9tt0NUZPsEC3OR+76R4YvSMB+H/ay
7wMjdttg6NAeXcAKyW3akfYYm/nHa0ihFEP5Xswp9zJqXWZJlny0XcHU2xt3RuX/gp9E2dJIMFpY
f/o6RiGkdh2X+KVUXnu4K9vRvPc9HjZ5sidQVKQJgia3XjTBzoPj5tZ0SS63DYkrTxuebGe4QjiA
4DVFby0BBa8yr6omhw+uZEHvhl1n7wtWANyS4oib5WnQSisAf6GIU1VHTbqPljlPO0DF1Mp8Dw0s
tMWmcsWwtYNI+yVIIIL1S/pjZsjJrmBUQjL/mjoAwjw3eahb1d0IL7D9SUGJJS3cEIhGNqYCiLE6
0Gx77kMHYWwLoG5hmJbYPVP+ikyqACs0GFN3gvpWw+yIwfFikwBm188BraavbkNAwLKdDiU1xsjs
Kyb2nO4QpKbhWBtgcHqnBPdai3PWUtoBRW5dRPeTFAxg6QvcSmO8KlBUl0lqBd+2w1drQagR5Wif
4Z9al3Gm8Qng3CVxZHQpGqKk+UQRAlzLIM3IrpSjeWRd//YT+2OsvQgdlye2Ql3ExMmpaVLNd7FW
hNF4twEpUwvjD3MYpgiixJvOco+zrupr543PHpzILWjTIrSXiHaxNV2qjzaKFyXMbW7zPC5UFrmU
ZW6V9ZcpNrjccT6QIY/jOvSP0gmnTtn3NFFUEBu9+tpgOuMN5IZMq+RMERgIfKpbiq3euR+GGm9K
TVvHmPO+GymgyjHs06wT7yFK2afKm/sX33c/esZkHLi0C86y5Y7sLq1HE8cKIh5UkD06fv7px0Ae
HK7JG9NJnjsBniPy9Z+Gt2eyxRguzYNGPynYxuqj01b7IjgC3xKHRp3dQn+wVD8dMAYR3Lbjd4xJ
J78rmLaCDAT7CpNgxPbGK+njkNmWlUdjmEG9YZwel2S2SZ7VAx4u8RJzBdh6gJG9mvfYmt+ylQc0
8GU0f540XzvU5+2K/dE7QsJMdOizhVamt3TkiQ8oz++tRxV3Crpj/DWs6H3wTSYQMyGGtR3thCn2
h0ILbg/4douqhvZE5a7q3iIHvZf5Dp0goiKiL6M/rey+9XF4z6FQEDXmFz8nA32KExEA6l0K2wbs
58xng/KNjaUmqgMNK5xaCVLT47DaJrd+mfxGyy2u0NuyGr9IZUREajUvRD6nn0OBILEni3s/sUHC
li8tHTuyeh4y7GYWvSJ2XXxz5589G2FyTVwoxuF5kWxahwerR97hrOafa5BRBqpthM7u5vipdGDS
mtNXR1s6a76pxbmx5Ld6C/llqkn9190+a7oHZtApcd3xsYWJlWniZ5FtUNjTCafesz5Hb2oBCMWN
Al6QsQDYUoTAOGJspOdr+zxWd7a37PRm5ckxUQc9ZJxH9MQNu/VNSrTH8Fd4R1kDiyjsuyRazlK5
l7mdvyIdz7PSHwtr+tJd4yQXEpM+Rre2jLhsOJgauALjtGACXCSSyP5MLy1pYDrzdN3dFoTVYnoB
MJbvRjpdXNO7Gpl55/jUGNc12yjvwB9nUkVDZXvNHeuOyp9htQHwreeX0c/I5hbTbazhQy49992e
ufZkjdeHIiUqj4WD8kdE73VUG8RSPI8WdaM9bB5ydTSI4eyCu4ZLkV9ww8vD4TLpqyeKmmrGUEb/
MFrT1e+lgbdkjecM6ORi4rsbRL9NezM5+BM2C7zmE0NRL7e4MRB8RcuxAsMqoI5WpYMbAU6373/T
H2oeqp8Z74/sgLVim/+lH4hr0uTsS96djeXRmNUy2KcKAGOwGM4txZbX2S8IsMBGMGHFpWx7fTbk
0B0MLD+xONdCBx7JwGrgz3bZ7OJRaOR2sRdgi7ADmCGo2PNCz46cHX0w9rajjWTkuW/aEma65f4x
qT9HEnaeRRwVooT2oDfNcui4Hpjx+DjH7SvMoJuM9ZVQqneLyeJNzE9WhzjvgUEWkoORzognZart
ZD/gPSFP2uT8hial0BJvqmfbbaiNJP2NgikF3hbAkcWlMOlCa9Im4L8+WZZ1otwQKGpxE/uQH7uF
iENuZfTsLMsXKMofQxe4pHRc5tEKu5xwGHL08MiVaUSwt46L2b6yvetYGQ2MjfxlSGfyIUwd0Bcp
T2KwcZynad65Irvz1PI6eOQWipmg6yQf9LxZ7kpoOjV7ip9uYzfGdJ437DcQ8uCOYpd3jwbm0A08
CY7L0gsalq9FgDOsBwbGo7rRiBGe5Mwp3sKBA2NlwNQOgiegyOSMj+uHoa214ys8wiujR2e6aHb7
bNus/v6jadfNNs6ugMP7oIzlkTWPP0gQTyWhwU53T0bPUmtOd1y1HyLXXfCN22EhbOORUBW5LRGP
ARWQEC76lsFXJdSDtWwBNqXbRVbF3heFgra++qVrD+mvAOnk1oDVYUwFnU4ahURDczYghnABxlFt
Yls4NEXf3Kl6ZAYWR7jM0jM5jtPUEOH0dAfHnEfI0CJbktPqEWRL7602dHjhZglavREhNLwTBcXL
QUvcT6Bj+EgxpPNbJeHSOZCgzGVEumSbvowW+9toOiAGOBy3UjXEhMzvrmDdzA1ASrgdr6U+rJWa
5RV7VbmfEmh+wNweaIJsIOF4LOOb2OyWk4uwwM1XiFsABE9F/Vb7xDNxhdEKka4NI6V6pILmBuFW
D4Bo0R+KEjopj2iRkO6DaegX3VtVtqEgEGJfsWArLHxAvmAKHcaJyz8rCqWiiBzh0skdQg3p9Imj
cDMbr45i/VNsQCPSIO040Z2I0LgH39ijlc8bM/W2pZYetZKvzE5pS46zKJxoXKQckQIpq/updDcK
yqHbdaZGuKXdz0Tk3cqhiI8R5uxlXvDkzHQ6dYU7sBfW484T2LK75c/qnAtc0XIjzZLfLlvKBssh
PLqGCazJib2otA+ht/co0iApG7J6TLQV1suZZsEkfhLxYarnnptggjK7nCKUso1hiEdRAuskN3Zs
QDisQFhU1nbtqnOrfdfCJYya8tGF2MAuE310iOGTBzUd2/q27dN33sgFShU8IRPqABoZoUJdkwc4
W89dOU3BokvokNr8NLjOmZsMq+mAUtZz8Cao7G/6Rve3lqt1oYNRARABv2IWe46xCMUb1VpQi9YU
z+p91bjg+tKiCtSH+zlUtNUkayUFZUPkKLOgtPNrKrGRLZLjFdc1thPzWOg54OFkwKhtLlejgZTe
Frh1CFjfViSSpLfuvV6v7yPqTbeOUdzk3W9Jhu7goSmJhI8wG4j16R1QxRaYBGjXaGk+zW+LaTZo
NXAofnVSa9fOopssvxqte1WGayPpnPcEstPJiPMPKaCpuTX1XS7aDBBT8nUSpDmQ5uE4KvD7fe6F
OFfGSzZRIJrELZPeRIZaw9SQPCyVsFG5HyzOnVWdnuB9g0hq3ls/p64Vb+umPo2NDllnzXYUZcS0
/cYfCUwXggMvBKrPcaARCg8qJ1/VH1kbaKC03KdS4UGN5WdalKDxTKgR3JcoahJUn1Fk8Se0jCSD
NO+JRGcBYpkkSOh/t4MidpY4A7Mh4HoKNNFsOWGmHqTRvcV4/7bDBAgNbhP/rKSsCzaHsGkJS4+W
O9U7SKrP8H6NDbPy71IHs1r02Pqi6s+uz3U038Wzuk5mTNjDAPLUauWhlwt8OU55oaf5N60zY4yn
5lTT7JOpNxXgIZQ49l/sKG2oQ76GbI6vW+U3idG6MPr0LyqEuBAUcaBhPCd6yk7lc8gI5gySJgFu
IugMAAbPuslncbSoOUBTnTmrYg3O5LhJJ4NMXll+FxLijqORw6ex29r5nCU2C0zncj3CFgRgHTAo
kGa0ZQicdHiiupBumjpi+4NmRNmU17CNVARpCjnT/1HLJhB26Ddq2s/tPYgCHVmCZ7DRxFNrR4+i
tW7Vkv8Oc8tSoPHHxkOkjz6Qj3Zep8kYiqY0NEb3ybJwolLme1imZO+J/ovYxI4B9Zub2BFm/13Z
cz8eKJ8L22kZN4jA9mZxvMAEbkZqxXu2srzexgr4gsAuQckZjb++5t/KOfuaXMTX3vGtg1CksNxp
fs9VstOlRZ2qVd5DUrtXKEGbBCaEam5yzHhMtihb9tYYRMTfSkfPlqopsjiKeLa2kKW03eTJNm3O
ITPNp6XUDkmHnaOqF1Sp6qB5Jl0gdIVzBuB707gp5T5/O2XaM++Jhht10N95dmzGnFHMCoMqd/DM
vDg0SXMjcrXVDT/fmEDYQW9kUOorMzCH+dibfR20MduMRsNvgVa0qR2XY6CbufeFO11r21pultXh
BBoPkHpBO7jiYd0mcfUgV7CO287Zru/jZEvDFOcTipKWqfiMEyhkmKovqAAYdWrrAa/ts+DWFnLQ
QNenJ8xcMXpOfNLq9TzqeCzpUPnhxrscYWDrTp3DLSGN9lBa0U254m0nZlWpDUaHxfGhAsWEYP47
r6YVJS+aSvYYDHmltXsTh+pa1Pw4VHC8RpC3G6PNv+f4NJXp2T6ko8FBLIMBTtmsYw+/KAv1Fq7T
yI2yByYkzs16lV8sTl2Lw9M5epRS9BxqfT4S+GIgmshXRYlhbmIOUpTDKR+XZaeE9eNgE4fhyt9p
Y7FIsWwQv5KX2TCf3Tj99l25K3PvEjXYfr2j6nyudouPcqFzxynwZG+7yIN4D1uaEw2iPlhzQQVR
Uf+mnMz2XdKDjie3ZD0Q64e0kvxjElcisE9+NtCi0RlbbO9BalDRJ0cPYQCWUVPqJCM1eu47/b4W
szyqxdGxK2Y0o8jM5QzTHHuySXun01Ek3Xsjmh+0juQ8DUS4X3LgiS1P5DzJfZcSg5gYLgYjbBaG
JofYgpU6EtCACgC1+CB8TT9ncKRbNV9H3eOb059rGx9Zo1HfZNKp7RLD2WadQW3g8hiDDW01kqO9
hmfMw5UTCqYXC3PCkLUUZygI1yYL4pyjnRh5dPNMHgjX3Zv09WyEaOajqB6QbZkt5KAcFU+T9FyW
qY4nn8YyuBeDCcYjG5+6zjdxN5OzQ2WPOebaWEsLkOdzdj8vCz2VuXMPEuy3G8Rt7QGYTSfnPetU
SJ+BPJjmRFQFPsYUQcWaCxsLbv9KE+hDZKW0HCBOKe+8+DI7q472YihBQF4acfBU+5DF48JEisN1
rfU3vS7DrCbylAKNC2j5qkOhlwAsCfZRl7hhIZNrcIimAmD3zAd8Kiw0NE0XNGkNQOucYJjrWCOU
jSiCmsWMTKUQWtr2mZqEwM9+7JxchZzoi4IrBC1AK+DUziXt1jo/g1xNUIw5mQJByo+jKjkemC98
SJ+WMDsDJOA1B5kVKuwoENrSYnF2SG6EXTeTifVveciBjHeszY4j4e8VTEhL/G5GDwlj4MWBnAf2
Vro4FGn6alz/0BgcKy1WwShZSlCFrP6EG4+LB+ID+/t2VKBLTIsnuCy9sBLOkezSnZ54v5xC5p03
E2aGgDUzG+yNQPPEGIw5h18DEt2g+IU3GiA824OQQjsGHyl7MrnKBCk3BbMtptAtDykjrV0+6bej
8UIULN6mjMMxgxnBEmXjyR9lYLUWggsPgutUb4P6KQzww7UGrzUf75qx/KNiSX8dqsneqih+WWqY
L9x1gTKYQHnKrj2Bv3oUfnefVW+RpZ6qsvbDAugASSQd+GO9deGT4RuJn2j+C+yx/eUoDAHLDVvo
N3epyQBMS/l/RPdB5Yf1yNncJPfhQ6myyKO7c/Lm0l+S+xje9AklYLBBuE4uYDx98eBHO+pYNsgg
mm9ie26By3F/2Vap99yZRzMa5XZKHglOyZ3MIT9bbbFXxvSI1SGo/P6+R7VMAXlxxMNHR4Z9Yyz1
vdMxbhDM/IwBirhe2iKYFwWpPH9KlEv7AEfo2SV8mBgC5dXjYTa0O6vhVtzpUIuWG1sR4fDGXLus
YOWNDjcG6QQ6Ro3cWWZ3ccdFojP2pj5EL2hJ554fHCYd/MvBOhCGZs6kkTsRmfjUCYDM4I8ds3+V
koSacPFcOoD/RePECHg0LEIfqvn8fO5cUQWrc1p8XU90ImLHm8buGt3ZDT9QkgK7K6pnShQSkKpP
djJG+zZtH6eYARFzMDj3jgxLYAJFP3VbXhCAAlXIO8eLUk/jlhDjeTDpDtPZQQxjzEOIVBxE0+ij
Kivi/hqaTYV/sJNz/a4l736BYZwQ4VuR4zsvweZum7HCjx2DPl4/RmOv/ARRYETSkjevWb5rWHG2
KrmAeSxajfFCaH4KvBSL/vyGG5mZytT96Fp8EVWv7xYOIZu6lDvO1hDNhcnghxkIubd4vVmnE8di
Aea3RIDfmRoFzJq30IUUL/C+o8fGM/4QO5uTP9/SCXqlJt26Ria1fzHUFoPkcGD1VG5YEnMxpDKt
AAs/G0FBm8FeLiiEdJwI6qGiVCBzMO3ZNt50SAu/Y4QagzPJyPLx/xVkwn93eu/LNt2g74dXC4FE
H0iot7bc11kUb2pDvfjwLudG52aKxYxW7/QcI0HOQPkS2b1aJatYIa+wVJljioG6P+x2aOmLPKge
2U0beWbHRVRbwMnd3hErBqsGckXB0e3syEtMyuSaV6RW9Pm2ttnkOd9q+LoPUJsRp4aHVvinQWKy
7xPKV6kVerAisvuE5q2d4+VvKcQKenWH/OAPDwPlLfuRg9sWTPVj6xL+nQGl2wbVCMxLIIXQnzmX
yg7bmWnYKNWtYcJtjPQ3IiJEyeC5o2sBwew68x1ulHcsR3LBltlzv8xwQiSE9Fw4X07L8Q6IFdVr
5mnpOdCNAlh5pWUJ42em/6HFhOyMbifDyP8sJ5eVvSnT0NIgp1lozCoqvcDtcTGLuvJg1fQ7K4da
H0cWEoWbntBsh11jSHNvDZShxAntdSrWfxNEk+1YTsOmI2uImaB9V9FNN2fvzeSde71/IOzMNt1i
PJmgNckuAaBO3GW0YVeSmIfYTREkMuQUmunSbzI4BXxBxs5V4+ei8y/WnB3GGKg0yXmdAiy6bemJ
hGeZsPDLIkxsAGOaunccxz8tjmQ6XqbvPAXm1sbFDi9kDkxZdftl9F6haiKiWKIv7mOUXq5s5iUG
HWt191WevDrJdzHk2jFJGYNq5VPm1W8JgL242ZVxFDiYWTfk1WBA6RpbaLpeYxf9uWSwvh0Wb7ro
yY2vwELktFRzF+/Pvqc418WfkgnIJrVmEq/O/LBmGFVk36uUn0KFzECulp+8ZA9ybNRDouh16wm6
QOfcF2y/AGJFF9S8aFsH74FfT/SrueplAJEBHqjkkJBHu4mIDGVBBXD4sgfRySlP13kgazP5XKqf
vmCtmAae+tTjZOxH9aakqKbX+NdWjH6s0TTglual7aqnthp8QKP8uF267AaLVkfwFUd4bO8VygP8
/szbc4cwDlqJ7WkCpFAlFMowNwQ/arU3S8qAVucK56sUjlDHbcKTWAWr3jqmGgUIc7ef/XX3a/XX
WBmI7kDC06zIwkwAIPDkoIEvMe7wCv5GGRZmvGKXOPUBe03GD/0JDEPKuMQ1oWVMEBGWljk+V6a6
07z6Ph8kLze1FTYXjV1PPyGpbgbkBS++GX/ldsybkrgvC0deU6oR33pF0KIBfNoUEN2MVP+q9XFv
lBmknIqIcu5woceg0ehDRlwpg/Tuq2Pvoji4lberLPadDnjRvseRUVNdYurTeCmR9OqYmY2JwDgO
P/qoIqrhqZsCWQQch9EZV0d+n8uaIiBibpb2mSsK5FjjrnfoKk89jeyerp/sfxxONYCRcvbwIHhs
w3b7URKS8ugkD1JbHUb6E3GV1JfRzNYSbQTa2JoYOfA05THTk8RHAqycq+YMknbNjzljyehG2tLa
zNXhGZF+daF0WNml0BCIxCThoRFLPGIa5e7ThZWil03SyNCPVWg4ptjFrjHyOI5MvNL+TrN4zjk9
zKODfFkV16Lq/HOfEoQl3Qt7yuMSkPRnEx+aUtlxzs3h4OMb5NuWj74jNe7opX6plxvLXKhZnKo7
B8NZ6MI08xko7XrT/yuYAdOe/struFnAvuDdyLVzA8yMB3cvLdyVWAHeY0BaZBqLsCjil4pbhpMA
09AXwe+e24E9Zt9eDHwSnzO/JBfg1xqdnnh+QdvBjl6AoNdZu5/SmfNm/13w3O+tZcRLBTvqsNiP
uBQK6MIV8luLdkFDNU6OD0LZxp4dyeeeRVKPe/yHSW6GbddECZRh6zFz7g37XZ/9aeslox5aC/iv
YaHGyMT3MUFFqqKOWFnP5wB09ExnDhN4KwvgnjB/1Jowiis0T146nr1nf5irIK/ovAbtwAnZcRlq
0U6DT7HizKaX70affOh5+bNEU3/ou3u6Em+6qRxIjBWc73vzCCHrqSsB6RQ2wUI/Ke1jnqNLKoMI
4i0YHwfzL2qra+CyjZIZX3A3EEqhyedSSf4eUGLbPgf+PWlrp+5QE/knj+OOvh+4H5rJoHO2aITX
5fTE8f3KQMHcvHOIBS3M3dyHJrTVsvZhVpAR2nHvJ1xrPARPHjhnk2ssvFWac4+OYY/yvYW9lt1G
I4BuzmTxdu40nykoPqixi/j9cE5cXGnsc9Be6TP7/WHohXnNdGZ6NcuCm3RsBVV/0Ia55rgqT01j
FaHZU1Q79O7HPDXzpsQTs22tb5nl/ZbRqtrm/ZFR92c0q/xEluHdBB0QwGalqCg/cBZDDV+qlwaY
74ZbQZjMJk5XR71NiBx4osvveOCOmqcVqNvpkzh1wUbFAUNHlgpLLJwxqQ8vkhwJwOxMeFvoGIo/
D7ptvZu0ghxzN7tFhmacLYcRQbjbMaqJN7aVfa+2+T1PM0FDnYQnsiskTnqB8pSSyabmBOSXPgfK
jKmDjf2OTRsrRLk2G+Ay6hqKwfKeCWhSFZ9cNY8UW0WHrkjJ2QCGy6AhsHfgbmBagNrznKzJXciC
OpMYnGEWcfytXkePfp6GTLqXgAFrvMX8BpC5eOQkR21yDikqM3fLbJw4vb9HWZ0Fk82ewjIynrgo
xiGWIF3+FVYNvU3X7x0fSRir7jsjz8CVcfZoluC08u6BSAwDH7d97Rc45Sh6R6tr2Pshz1oTSSka
dQk6kckr573hNiZeYQXtzkuvlTdRtFD5VyOG+DSshxrLaxQGBAriEq/Lt1Nb/lK79un79ZExANZs
t/3zKfJY6mQPLInCRUeP6O3J39xIw7qAZ56pF+v5L1LrI5GgTzwhV5BG/R4nNL68eXlJVTTvGyN9
T3Tj5JQlPqcSN5uriTAhgrUjZYblyEqe3ab9hMcwA1bqvqY6fdGttACSlaigNrXbRezbanoXznK2
mvIVcPlFgRgPVIJQY9o/zA3xqzf7zqU0q9e5bRZOws0f5DKtWfaLd+h70HMAC2/0CgOWAAM9GwTV
uIjyWBmQlgRNJb2x6/Jh2LslkmLNUkCym9R3bxxoLbMDgjp7WtSXoLbtb5LcFyRMdSgrYj2mnY6h
xZ7bz9FX6ymxXzr/ramgoLR+WbxEsAB6isvJE7vwq7NXX3IY4KJHnDPythM691pLxcA0w9Kn8Wej
+en3MMNl3X4Y6ZdauWpJjgq3tCezKGlKS/gPZepuFl9pN06G0iT754Fgx2aqy4qacGdPaoN31cvT
gHK25yF2eV6BJliM7lhLGXgkWL9642XoDmYFlCyJOXhQkons9jqloKbHmXkeCYcdr3HmJEcX5jFL
BNcggrpQS7h7NEw+UpsbqDllZdgO+8zU8x0EtfqQiGHvOE04tgKgVNSjzNHCk2ZgAcB8EP4SR/uT
bK+OK4m1dFLp5+wi6baaYrIqUnw52Goim2tkQzlFVlDWlMvVMJ3skdVsAi/Q8PiH2IdEkHU4PxQw
m0LLTtJsbkfmhp5PbUGpz5yLIQJnRgefEnz+xIis0Sfg0LQFhQ3p5XRJZ0qbjRvf7rLd0qD26lNW
wLVHVpZ6RVetRr2BHxW3C1nWDb0MkMxrbiKu3GZCX9GyDqOttQC+SjAjQemi6e9sFB6iOKTOPGU2
iq2L0lXBsQ+LMeJGdRLUaIqpAOlMxR0aWHSkMkKF7qJ/qhJKiTRAJ8Txu26u5Y982mBwgIUXtuKO
scxcgWmcji0uGmuQ2+AxqlCxfZf1PkIMtFoaYfXkIDkx4KUFn1yPzudsji/4+s7m9GR2Irt49oQ3
0sLs7sBXCrAMEErCudE5IXbRU+9bSeCOsBCYbNDxZyWrY6N81XHTB4z6YCJF5ok1Gv+VqXUXvk1+
yq6oQjxV2MQQBiPI/mGtWfkO4yWLkxU/wq+sgUD72FYAbXUtTuVWb3ZW0XMGm1Bp8HhFZ4blf0uE
OWiNb/ituqU9zL4trGbYatjOQsb1pGNhkTFLGOj4jg+1SPaabov74RqXo3Hjpn//RGQndwhsKZ60
2rTPmQLabXkjhoBUpJgJjw2grc1QiPLamc1TS5iRNkfR7oeYosk0H+ynsRNEKE98za/2wsYUe3if
hAmyNOH6OSb19Z9/959PGjHQpG4WH5O0mKMBTG4xLAF5/A9757EdubKs51fR0hx3wZtpoapQht40
2Zxgtdvw3uPp9YE60mVjE4UljjU8PLuBQmZGZGbEb6LsSFekA62JkgWQOVtqMMb1fBADdXctVyDC
i77vjq3lPfisvSuzb5ykMoQjFuy0AuEoqXAEN2C2xTMCDXHa1A8iCp3vdCwDaIONWDC2GJ5JQvKr
YykNvz1uEieh4+akGukOqVVxI6SqsX/na/WIK+4s2XvRp9p30PSYNUAU3yURVS0wyRzKB6O6SrwC
XUQO8OzEAM/T68x74l+pjg/gkTNOOD6WSMq8RpBUblpsUuiCIIZd10E4QcL4bI9ya49C+1iH92Ic
PCQNWvnUOmlUUnsEusdRpsIJ7gpsW2pD8bSzoTe3GZDPbUiRdBv5zZ1US8+Wrj4bIfK1Qn9W+l6/
HlwfKSd8CncVrHpbVqt032O7sKV/j1ha+yoROHegK7V91YW/ehPTjULxH+NofBO4f51hRhzFJHyM
MpgdCSL89wFuRfA347u8rAMnN+r8FLkJQIJAxCeAykim5qrjid7RUqr4WKSuRfNTPWpFrt64/Wg3
QoOrHOBSgTvJDlX6hPoRvLdUBaHBf36dxhgkT4avVjliUAa6SFIwxqvJQahoX2UY2W519HKPSI/u
BSya9mmDBjL6RsgSA647p7IIOheFk8lrLpEAaWS0Dd8lVUslxaMCowKg7BhluXRGGDzrbkjKHwge
Y8tI0a8UmQ8OPLWKnFOJNuO5rVBpdk3lRsIPFFcL/SRowYRXjOu9iDBgLFkGB6AYT1IfcnMCuGQT
KG64F0II4qVJOZgLpXfWaBJuslr5MxYtMpJplx2h/WNsoNFSwx3hWPQNYBRB0XeD1effSw0cbxDT
4yxIn1gXZQDWAQETvlz9NIQm9WRXTwPaTP8fMgnKPg3at3dOlzXxE4XQO1UjO0yout5DgxYGELvg
WCgIZ5ZwMxFObfJjKN6RLwHFaGTfTKqgEEjar/cH9yXFk0zPMMOS8n5XQ2FD8dIanCBlk6y7+Fek
c5QcQrbIJAcAlqC+QU+IiAhUN9kqSn9AXqvf+IOf0VJFs5v7eCOM+hU64xDC6T5KVI2OIC6NDSqM
/U7LpVOGLNS1OtEjxzAHIzdgkpFqiEN5vbuj1gF5n3NzEfyAuhg9aHK2FXqumx6eJbsKZbI7PCSu
2MrB/Krlg5XR7X+nMMK5ngqR3qEsycdmnez7iZvpVjXr+zajpI9SRYaGsoy5gVDkVyL7sK0pRYsX
qlpQhLNgF3raQQKfHCb0y4Qm5M9BP2nsdPtRD+hgxtEDDnmJraEDPIGFBvTmWulGpT6aeXJzoze0
74NIvaHUu5Ni3UAQE024qYo3oJGy70ON31SEv8fIwOhqWl2jhd8RxpY6mlJJczRi60cdd3dJKAY3
nuRRJIuBhOco8r0vxqJXAUb78u63wKI7N03mDBme7FpvPcDp5/YWfMNXigUi+D6msAV7bNxMEjny
lVrW9IqBxmBgVAPU67RT3BXnIKT9CCgNBxuLFYI0TXcoQx/3Q7W/DRRQFrWZqHuzGJ6UofqZRRju
dO73iK70/ybE/YcS/Rff99f/J2z/by73RNg24B8uE7aP8Z/qf1z/iOmxpn+qj7Tt6d/9eadtCxq0
bdPQTFESTcghyNT8z//wtgVd+i9AaRKsfVPTYU5r/Kv/ELeBVfwXhG7L4J9a0CFpev9f5ragyf8F
kRnytkyty9JFS/1/oW5PlMr/pihDOFAN1Ksgif9NCe3rXsA9UTQd1amP8S3A471/EM++82FIPqFA
83mfPn76+wfmc4SBAPfBQQeejs3xqJqbMhfQYol3uij/UbLwByY+ygrH9m/O8H9/y4xmHbV45GFU
aToNBkIdxky+l4M8e1LEN8TLVl4i/U3q/u+3zBi8EtIxow5YhQx5Vau/q6KhL/LH5AIPvqCs/hlz
YHHj/eXxmx762fQw/x/Hb8ia0IDNZji1eMPWtJHS/qptvytae3f5BdODPnuB+vcL9JGNGo6Y6Wjy
N0nnxlo/ZYb3fPnh0sST/ezpM/6s5gZlrsSV6fR7JCRs5QyXL3k2t71tOdzMul24ss6mn/vZi2Y0
8a5zC4yNsK4MxGOpI/blry2qKdQ+ffTEEf6whGPfM9B3xVUdXtgVQBU79dE0x5Y8Dq2tBK0DOtde
cdFtjOtdX4ObT7BCDSLB6QouZkPsTuVMytOJd6VG6Q0eiT803/ge9LRg6ek8CpW4RXD0oA3R9eVx
X1o109L98JNNrhuR0Li6Q1sPpWhgnm3tJNJdGa4wyt/TwyfjLc/ShgjmB8/RwXLcpnmqzDazkROx
OIYp7KvNtcKhcDNq7ndN6oHmaPtSZOZBoTuKJn5Tynw7DvG14cpbyQjaTZzn373E/Ikt33Ucir4N
MuibBvGHrfagefqVmom/00F61gZ4n3gp3LYdDri4PnMvN7dqTX0aOW4v8M657D5TBO/33JZR9RzP
l0d0YRHIszxmyH2hS1wtHVwqoMiCfM2kABKitRKGCzP2LoPwYcZcJU/UhGRPf+S7CLOYrsi2R3Um
bdTXy1+wFIvyLG9BAKUVkCeaI56Gb/ne38t3AMVLDo0OKnKH6Cc+cyuvWsj676H04WsMCNvYwEJS
MDzI3WJ+7l3lGkfru6IIX/LW+t6izbz1uqlkRrloA0qOsm2tPaLIdWv69LwyH7KXX2nFBiTGsYvy
dHf5ty1N5CzfSTn8b2OUTSeqHgTNwbF40w5rQ7w0i7N0B8BGRMtcMxxQZLshdbQ9pbqtvkUpXtp4
R+9Jsanu4Lv3xY+ZZT3u5V7bBp7pCMpzRpERz5wi3VweqMX1Mst7hpL3UjLKliM96vflETPu3SSm
u+lteY9/uCNcXX7Rwq4tz5KVTASjX8kWl8rc5tGI9jXZLtETqKsffhmsvGVhg3jXTfqwJNF4CFUj
7nUHlcwGInEU5isDtfTkWWpQdbBlvqlQm+8AnbyWcrfy4IWlKs2OM2jYNqpRl5Yj5+eY4nhBW7+6
vTzoSz96lgzaOKLCrPgAPevxWRCbhxEd5ZXwX/rd098/DHWjqGolZ53lKAWOZv1WB2ZUyD8u//CF
86o0i19CF1VrKEucV80TtnGO4ggcJYzj5ccvjcssgi1X9s1CEQzHJLujdibvv/bcWaSmXJAVjdK/
k+lnC3NKD2TA5SdLC0lHmsVpQLdkEEJO8LkL5jQdzsCkn7kvGxtqVxvdiHeBEqJ5TlLN4msOKiBM
uvQc9ShZZKBwMfKxfSAtKzlpKW+8n5s/TL9fubIwlkQaNRp72CE4BG1/W29GG3HIU+4oX9sy52I2
quZVMq6PACHQ7wuhJAboZhrwflambGlgxVlg95pRjkLNQb/eeqnT7cRd4wg7Y9fshWsPy9OTvMEh
cRuvhM3CPIqzcEejq7G8nnyrgbPFXXy4F7TqpOTIFcF3vrxYFkJTnN79YW4wq1Z0JQjJ6RoVgB+R
9jv54kVCnEW9FATYqVd4OHVavS8N8wS6CHfCtVW+sEuIs7jn6JiowdAZjgATBtsg7KNU9UdHnxYB
nldUPyEA+LkKYKN6GRN3QDh/cKjxvWZ5SdGpxU0EEr6HkoOY+isztnDMEWfJQqTxlEs035x3nrPR
FVdmpezdyoBDqhzGVtnFwZoo0UJiEmcJJMFu2osBGTowVCooSZiZrHyFND3ik7O8OEsgqmsUcHbx
ZADUsQVAuE2c/KBuiiP1+W22coBe+v2zXb4IBoqUqNc5fMlDJmsTuxKe8eVl/b4l/vsTNGt2Hcny
TPRwqTUdQ8zQn4ctBNjbOqqDtSuQJ9k06VtWyi+olkJo9sp905tvYVC9ccocTqOWfutxQsJBMD6b
XpJvL/+qzz8Z6b2/g80yaNyQdg3HSL+XwGcA3nz1e2e5IkwrGl8B8jmpGe+Dun2smtbB+vE1QM9Y
i9NXBX5D6UHaBUCEIObGq6Gymf8g3umYLTlLUDEAMFZ+zudZBUuXvz+0lNBOBsSqOQZtuwrgoss+
g+jE5WFcevossWgNYBFTZUvOdUqxcCpTO/PpaLaqc/kFS/M0/f1DUkQypGrQGyOMgRlkOs4na1nr
85Su/UuMsxfCAMlCBCwiNLLl74Ha30ghzcdsJXaXXjCF9IefLofxWHaDZjlQN0CNXMc0emLzLlde
Lg/N0vNnqcGSWMEZ+GCE6miI0RRrQdalv7P108vS4M/ygqz1uduFXKzDo7LvqUD6W/FOux5t41Tb
wTa+hrV9+VsW1pE5yxGy74ljP5q6I2DHhYsc9LJoZQUtHBU0cxbq2OSghgvlzYEdvB+3iE5ct5Ud
2aNjbkB1baItEu7uTbgy7UufMgv/pvETg5KX7kjqN8//pmq7bO18vfgps2CmjmlJSIAZ7AbT4S1G
b/7kw/GUbBzmt+IW1TtAhwhO3K1dABeWgDkLcNBTAR1rIIii+lSVoH9PlydcnlbpJ7uCOQtsv0xc
oIGG/n5XaO+Un+4pPYq7/LFle1NO/kNyJ18BDrWRjwaNcFMcLr946YNm5wJBCSK5MzkK5cB/mgJP
reLx8pMXDteaOQv4Kqv8ZBgoXETdNj8mux6SkG1e9Xa7U/fF7XBQHy6/aekbZpEvlANtv5pJoQcH
L02Ibixs2rdfe/gs6D1Rq+LApRTVNk5b/1P7vy8/dyEupv7Lx3Qo+pY0aAonGc9I9qWg7ORO/+Vm
wo/Lj18a/amJ89fzRZwbMLTijGu79wY25O9VETTAI7RCd8JJPsfZfuVd04x+sngR5v37XTASMvTd
DafcSnv5R3fdHlobv9bv5QnBpJVEsjDLxizYEaMxxl6YQm+4VRGhGVZCb+m5s5BGd2fM/ammYwzn
AAQ9MocrWXzpydPfP+x4FtZVFlh0zZExCdBg2K4fqpYePQtbUfaDVJPoISC4aI/byo5vvTfBBhJj
K3bxSEXb2K5M7tKrZmFclhUHYislyZ4QMNk3z+3L8F1yNAd64V78yfHpaeVN09L8bBnN4riG3DJ6
oD2ccu9e49/kFNfgrEDpvbQbdWPdo0u4xerroCK6sap7vPDOWXhbhSsKXe9iwJafXQBkcGSDL10j
6Jf+Pf1yyt4H0s0F+HhbhDHOxc+XB2rhpKPPQlsQYcyP2IPSMoFQkfwEq01qNTYpNNTLb1iYc30W
0L2Ui2kxlq4TKxQOKsQaVk4fC1Osz4LYVCMB4QEKQEmH4g5EQOzmnMBxjZ+K+a1vdpd//tJbZiEN
Mwk4OLp2jhQCrKfsfG2a0gYCbQBNob9GugXT82xtnpemYxrED2FeFahPpj4B4mOIULv7sfR2en8u
hJV1NA36J2Ghz2I903IriEITn6ic7kJz9E0sT4JDD+sNaZ67y0P2XoL77C2zMJdggWdiKaOKC4KX
0hz4nhglIlW/KaPiHzokk0oimkcDRPQiC89KslLnWVprs6gXIdZI5EnNKYpzDGLK1Fbb39Nv/+yb
ZsGtdl0eIPNi0kaSbd8muSO0ucF/dau/IMKzEixLQzeBIj4ugBTjOjR0a8Pp0CfbCJNuZ5eNP9HB
YJdCaFdC5gh1GWPbWfGLYqB9k3rDSkAt7fPaLBlosYgrs8BVocvt4ptqg/y7lu9iZOgQ4dqnO+EI
w+jyGllY6HNpeBXZpj5WRcMZpT8KbmYayNbgBErr8uOn6PxktuZy4ziN1iT/kbJR6x0l0XfAw+8E
VPcvP35hnWmzpBDiHo/2SqGBT/qhprduuTYDC6tMm8V/2PuTPup7Tarb4bS+1e/SQ7NV9/LBtce1
+Jyi/bPRmWWBysAMCgwOi8zOy613SPdYjO+a2O7Z8VFheVuDJyxNwywRNNwHIMoMmpMWx9G9TXXU
FMbt5TlYDJVZsPe0WfJuzLHK3LmOussc+Tc1sN20q4OHXHnJ0lDNwl7HaFzM0AjjcNTt8t9T50Xd
SCd5r9ko7jvVSl6ewvuTGVFnYW+Jg++i82RxZfMOysHadXt1jyTJyrpaWK/qLLA7QfdQogw02Pb0
vmmwHeU4XTnzLt2c1Wmv+bBnhbFYKYUEiKbadTuVm3ONTMh399jSMu1QE2BFCUesY+UVEMbSx8z2
/VBv81hLabRozbmJBVj15sqSWliu6iys3RpUh6FRt0qCFzxFQ5hwq31lZeEgoU6f82GYokGK81Kl
ZjUE2p3u1reej6hZV8vXlGeQAVAfyxhHO+o+Yo3oYxNrDxi+IvJojEhBTedUUThju/mtDbVz4Rrl
hj7mdRdILxA9bvweXdrB7B/6SRhXN3aon73Ktf+M2MupRqlo8JHJc6tz7AnoBCnCWfTiXZgmh07G
gjAoxmsl7le6rAvJXZ3lF5VNDBoizUrPHW+ktsUPcdhL3nhKBul4OTCXFsEss/iuVWRirppOID0Z
2qGH83H5wUu/fZZVUPtGrLFTTBA7P3tFQnUIzYI+2JRhb19+w9I2O/nifFwJqVqUgYZNuGMdtFvX
aZzM1rcVFfqtvG+d7rDWe1hIKnOMo1GqdecDuXJU179R5PYhUOLbOBcOiWK81pH5XVHQngiqryWZ
94X/YYEPLTRXSHM615+7AspBDoFpZcSmVPJJelRmKcZ1wzYvsBKl8DfCXOlf8I0ZNlGrO37YPSUS
gjVG+1APwa0eV9BKC8OwXfTbKgHKCm45aPnFxSNegXsPYZyVH7WwNSizPFRmGexryE6OeI/M0TE6
Cbb/Ij+2O2nnn6ABfl95z8KKVGZZSQO3HyoD1qOpJ714VngKx+FOltWzKKObUVfFi9ZVzd5ADQZ7
Yj7ckk5pXv32TQ0pFwF8e4QofguE5fIPWvo9s0QWU3oQx07i6CbjJkO91zMQc4cBJyvNSogsJGJl
lkCGPhx1vpJKYn5fGg/QWxBAWNlqF4Cs1MX+Dr/O7zMVpX42w36ENKSZP7LefUAaBDMcscGQE0US
CI9Gm7+FWf1yedCWgv7dcuVDdGReHrgZSk906ZDJsinH7r17BGgN2/Dt4K62c1t/uPyupQma5RfI
R7nu4RPvhOlbGx2EPLiJAi5a6Up6X8i9cxCkleic3aeCUdEfKu93HK41exfCfI42LLj5jAly9Y7i
qkddcrLsBzvytmcf7uXXy4Oz9ONnqcRH1CrB0sUEEIXQUPYLqZGvPXiWDprBGloXdpmjttzZOn3X
4r5x+dEL4TDHFQrYPiVBTMSZiACNVvGEv+EhKLy1TLY0JrOIlpF8MCyDCa126il5SA7usd5Ex+JK
cCB57K3jF2998iyuE7DAGa4ylhMCjgnR9c6MZ3TAZLosXxupWWxXmqZ6ijCYDsWac1yMRzhT12NY
rZw6liZidjhIVCPQsL1zHWx8UDRyv4Gbsn1BWsEvL83DLHCFQLaMwGNXg6+EJWcuTf6O4soiWnj4
HAloZBMR1S05lIm3uYn55Eo+lWcejP+HGaC92299SG0QdsJwcFN3osPdCmFz16gBaPAM9ZWxFVGl
s56KCAsEw8oKdIsTfGC76lVv239QphBsBMx8OLHlmy6GL4IFUQvdDUG3HtsBH/a2vMKm9dz6yQYT
GQlZtfzMsfLO10GcV0Jfbbp2fESgcjr+trJNdekkKxIMeMPGxGqfjZPqdvINi9B9nLaHwh/Ymxvo
Y3VZXOl9gzOpKRyQVL7VYTkHefSkJ6kTdDLexNCscYv/mTTiHhuAwxjLL5mBBKRo/kB+cKcglrSR
IjRpEUxDcweQKLw5GcPfruKe23TGWwoFDq3MFrGDLpLfujA/p2Vd2WKVPFocSDam4p4qTOzS2lV2
iAWcSit9tNwa+Qes6vDofkD77H5Iy0d3yH9THMANCQnpXeeZwwbT4R/QgM81NcrJixjNUdH66bXQ
nDP0M/UGimA1sUWNrv1pAEaE9O1gS/7Nw/TJnQRBs7y3UdxBAclzEPD5VlahjW/zdaCV/i6WkgdN
ag51Y+H2AfVzI3ndtVAkz+g8SBtO+NcDYIw8R8RcRYJxE6TVnY5I5Ub0G5iZyNwrBkYhqQCpL4KD
7BgQRMEcQCzuXyrcTeiv6jd4A11pg34XZDqiOkV4iMrxPAndyS3WNVm9G8Rur6CPo7SQTnLsi8og
41zQfx/y9lduuXYdooJQqQNHP7f5iZ8xNoFZcx2pKt7LqE2h6+zdgqP4iXffT7VCUTtDxwg5b7EQ
T8owwCMv+us0998q3FLpyWJnUO4hJiIgC8JjG+joN6XcpLoOa1ANPluVxEc8aAcWjP8Y1LjkAP7e
WpxKU9N66xX97GPYhGhOfI9mdgpIgQU8SPoVhuoHDKodaUBB0UdAYmP22tELx2dLDCBqmx1zgk6K
khzDvPVgE5QYotRiirgB/g2JKsS2hCyk6Iuo2SBQYmrqLtazs5hpV3zFU10qV1JhHC05e5ba/j6Z
SJajOVyh9X07dTZ7efinHKSv1cIwfPz7OFVIvobrQYPMSaDZo6Dtakl0Lmfzz6/M1AT/fvSQ9p0M
b9HjY8OrInNvG1lAc5BqnlwjWpsMR6ieK+lxoYyhGrPcXqFkgY6TiSLpdftaXml7+U/2rN8N35tt
dnRfUYeKtt52vbL0eT5WjVmyhzaJ8qSooBpud7tBdjqnfWlP0tvU0YYvhvS8t9rv/Pxg9S9jQUja
CNvEmX9I65A1hrwvRP2uQK60ve3lx8uztfBB81aS1o9SIpWILqjydyFFgHH7pefOS+J6HiC7lmne
YdBfSgoZ5crvnQ5m/75UwkX8e3Vloxbkrml5hwJ5WKy0NmDlN3GBJY62u/zLF9aUNoeyq4KZwBCW
prIeTOm9e7T0+3LcRna1jZ5q298ZBlRmW1JoKK2cgD7/Ku39p3zYjJU2wOtKpStW4UxXRtVeEUGB
ukP7p0jVr1XXpel49OEdXDl17oC09CS5wOQu3tWR04nPK4P2edRrc6i7GiGOK5BVHOVxuldXjruN
kevdoixEVt9MtB1c7ndJzGQBzNpcfu3nq1d7v7d9+KZK0LoWowTQoCWUeKuC9P4f4+dFU9f3X/7v
laa9I1A/PNuz6qZFEpRqBQQZ3Aa28kneoVWE0OJeqThp+4f6Gh+iy1+ycEidA+PBauRd6+KN05cI
zN0p1RUu4JcfvTRIs5zFFSH0ax9o+JD8mfRN6OWv/OgFNK42h7WjbCY2Sv3e+VAZHbQMbB2LJUfZ
iQfTXsUFTLvSJ1MxB7dnyhhKcsdr8Lptt4jQO/U5xWwAOfKjTJ0aLk7+xSU1R7Y3owiSPoJjWoFp
9/b61wdrCv4PC0rrq6bnJAjAkr1jgi63B21X0SZCc85ZawcuZJI5sr2MVUFDtgu0knwV4OCDrmyJ
onDy40traY5sh3Ii0PWjbaBgzZYU6kbM1zoS8sIkT5P/YXi8qsEPDGlB0m6Eb/3VeEY31B4xlgDy
hpLFSqpdius5ON3MvSytpsU02UUcpxaUeix/qhhoXiPZYtd/vK3x+/JoLU3G7HTitYpWh2hDOHJ0
EpXHpEjwTzxkQbNy1FqIbHEW2UOcmDpWaMSb9tOPoTAoj5d/+OfZSJ1D1H3F5U5ukTIa90XtEX72
620WGSs35qWnz/bwRre4EkxZw1NQ30Q9HVW9lSrX0qNnhSIkB5FJShAVrqtTXt7649GSvvjoWfgO
SABGSorWszocOv2uHaHw7i8P9+frRLWmr/mw9P02djG66Fyn10O0MQIbWpejRcODgf7i114xLaEP
r8D1bZyERgTAc29uiMMSitKIbltriWFp4GfR2weq4RkQuVmKym2cuve5pzpDla4cXuTPl7pqTVnj
w+93qzYs+jAWHCvuEFiOKGTXMUZb8iuGJE9jGTxYcnrlNlSzdRcX0bzpXyU8JDdqY9734YB9C+Kv
gAtsJayUUxoirY4ZOGqDdQLPLEIkvxi3GNM5irlWGVooWsOl/ftHmy5do9RVaQ6rhbHzkvEJ1Uj6
q4n2O65rgbLHcNvppY6mvXBS8+qfy3O9MFbz06SZoLhQpZLr+FNBQvV/BlK1BkxfKImr1iyn9Uie
RVHVu441QUqVQ3Qd2eYt/hfbcZfscZVaaRh/3gdTrVluq+JIl6uGj3Ct/kGMcSFDVstT9FNpZNJG
kFR8nXqnD4rd5UGTP99/1DnkHtE7IPdkPsfQDxIClc6wM+1yq56UbeZYuwnuaO1wgtUfJR9sK1rb
9vqutJAB5ph8Wl6Ahdwe1d00dRqUjhSh+dZ1wXNJq/nyBy5EqDlbjGjpsR15A2YConZb1O0hKIN/
ym6tSrxwFlTN6dM+RKgvNCqaJpXgaI/aq3eQDglQK823h21pC9vV7Xv6uf8+C6pzAH6M5Sx6jJ1/
qKAwC5Z6bcTpnVVoGHW16LjTnZXxhUepCUPpl6T1HjEVPYpIuMaKeJRRW9NaYx/HirdynlhYp3Pc
vuGnGcpfBha/+KYatCcqkIaNwVU9j7FS6He4csDn01fCYimnmLNEm+rZYEFyQfcmD7ZC2h8MEW8B
yfzdjNFVbbxaknoKRkyqdGF7eeEsjfgs9ZrYSuqRX3sHIx7sAAgDzgfwtZ7y0NhJ2t3llywFwCyt
YLJmClrNS0L3JxYO+07yNnpVom9Y7b/2hllCwREDpetoFJwQ/+u+vFbx/orFa9dcef77RfqTlTkH
9Jto2slxQwyXrkURUQPX1Civsq5f5Vl0OxTpE443yKj5jhpBmtVrXOQrPbsFPYo1V5tfUetdI3Mt
bAFz8D+OqFGKtajgVOkfr3ky1shDC9M0B/oHVuX7Y06Qi8prF52huNLl2vhr1ailx09//5BD1LGV
LC2idqhFmKLhY4B+ol58j0wqo3qxsp6XxmZ22mpj0xRFJfEOY546aSZtPQy6v7TGjOmVH36/18lp
2BgVEqNYb3lm9hJNHlAyUsQRmsiX3yG9Ayg+WWhzcLYy+njghBE1O7zvtDy+laXoeYjjG8AN2w5T
mZBNRC9T9eyb7a9YLPaR1jwMg/4ga5iFRLkH8RyScVfuiO0HzB53udDcdwalNFe2bt1wQPrXH091
ETET/dlvwj2uew4ewYhIawb+uS2a8DUXpzKL967c5dvcrPH4ctNDqEaPLTpxG7mVXuE/e5ukw1ku
tvqboAkOqqE32NcMtHLyyak4UjD8tlDQMJEt2mIAr21cI21ptwvoArrnUqNbJ/ZFhaekNmyRrb8J
EA3caGL2KgrmD0Ey/2CldYPxyU4NeSIqoW9+EF+jYQ/bSO1xvsnxhlEfmsJ90QZv3PhJRqdLLX55
CvJXjVzSbe/OyVAc6zDQ9wXF1aYcW1pfRWi7Bbq/eXqbV/2zV2Hi1UcYO2fWrTIUJ9kA1m9kOX66
ynVcAOzNKPz7QYEpl1j+Rmqjc1wzepS8/qaX9Gspwkp9DK6LtLqP8+wZ+QnMfgvxTomjP6IleBhZ
TkPcsI/oUbLLEcX0mtxD2Ty5UzP1CgHaXRX4AwZj4a0qC/dsB9mGVHYv46SO0PpezpsHAfnoFu0f
r/epWppZvg3DKp9U5G+00thVWvfSx+XjWIUhQty5E405+kbKSr91Ib7mMN6yyAJN1ZFPbPsegXH9
PFjByiFt4Qwzh/CaSuxnKPL6B93C836o25u08lHpUtfYIAsJaA7lHUzZlzqX8nIYBafc6E5DZ75R
dObA2b9cjt+F7VSbbeB6a6mWaXIpcOlcej6cHe8KKOYOl14br4TLL1n6jtmeHRQIZbQRL0losRb9
MbW2JXrkafrwtefPtuu8cDsZJS0Pe2gKfkatHclHLwGaXePgr4nVLB0ptdmWjYmY1WaN5B24y+3z
vXtXb2idvQKGtb3tGnp/YU3NUbxVCHJT57hxCDEx9gbAReKNHN9fHqeFyZ5jeM0yq03Dm7AHJdC3
7rvrv8XKqcGHvnb/ufyKzyvv6hzJW+HM04ha7Dpa+mapt6YROBDQN4375MGDLnDUuPyepU+ZltqH
vc2o4k5qO9hMY25tq+5BSYeNH+p2wXDVfy6/Y2kupr9/eEdg9SLHZ88FNSc+m1ipF60MLrnrVvbn
pefP9ucuadkiqun5heZtq9yinVNEBuLBoOK+9gmz8B6qXvd9WQAtU2H87gpsZHBClIT28+UXLKRX
dRbacdeNFS4ZlhPI1ypWoka/Fm9LozML6hjrR78uJoK+ESNljOlBOxwsq1mp8L6Lt31ybplDaKME
tXBiDUGX2FM2WZXf+xH2loWVbkfZ3QmxeqCzB9sAW6W6En+7nveU1OEfBVvQrVYLt67LAafW8WLO
fVxLfZpjdlGbu8Ly2p2YYorSKb+Rr2222H5d6bG+k3qMEC+P+0JKnTPX9DjR0kKmHZsgE24k9y7O
yRY620KgfPENs9WvB83Qe6jnH3QlxyUAfwfbhcOmVvHJx8L9i2+ZxYAiVVE7pODQkvaHqmIYkuLF
ZNw21lorayFRzOlqpZxXEloPHIKBAeVSuA8tGoJl5VTN5vfluVhYqfosBhC+73st5ht85Zsm/5Dq
h8H6/rVHz4KgktogqTyO8LmJDfXTqO/DtcPFQuTqs+3MUizTNysD0IXLCTxU0RPUnS/96jlq3KPC
FxkKsObSe4iHX/gbp9FKxWFhrOcI8UoWMhAcEQW/QN0IAp7Vkrp1jTWgwEJYzVHiatB7OMW2rpN1
tZNFP60Kfq/0czS9lfW+9Ptn+1YnYlaSthQsh35wVEvFo1w/l+HXWDrqHOgtik0S1yKPd6N/ahrb
XBcuT+nCvq7M4hSz0TY0pcp1AkT6TdTzhRIUQpUXGzNpnqtY3fXamnLvwsqcQ7ebHMxVEzMJ6agV
m2wUDrRovtY3mSO3XYwmzGKkbzJmyn3iWTeJGtk4BGy/NkyzeDVlVDF1lf3WLHClDJXiTeN/lPJ4
QsvmWGvZManXFMkW2GuqMovgBPHHYrofOIoHfa1xyp+YCW6SJ+G0TvtaqiPNkdpyh399l7DBl/v6
NcRdq9nk9Cn9vWXXIOOwYNxpdu6s8vsXFtocwA3CTPHTAWZL/qvdT2/qD+mZq6iMa/v9aKv79pQd
MwDFNEzBvVyetoUV9y8NWaxJJsEhTq3RG+ahQ/G1RDgXjsWsFKNHUPtOh9t1qpRwSaO3yCqKlWyy
dCeZw7qzFmHEUEOMstpJe/CxY73JzzibbT17/BOrq7ILC2nrvRH24SispWkXYWboOngcYrqk3Alp
Lmw0N1xrOi40wtU5rjtvSl9pxWmobNGOf6eQdPbeCePFLUasTbupx012u9Z/XOobvbddPnyPgOGb
iUUgafgdV5WwntMXY/cu0Lq37tY03BcOH+/yOh9eI0cmV3iXdOxr8c9O6L2tODQ7+qqPY4ABXOlH
u8sLeGHfmivBKqLuZ4knMj/pdz24TrDe1pvXhELW5ecvzP8c+T0otZcLFv0vVLxxb+y2hXFSMeK8
/PSF8Jujv2XFD7Bl59dbGeDvR6Ndqf0sgOfUOXiu6ItiiL3RdYRouIrwPC9GuL1ZsPWMoeJEmGEK
JooOsAhlL+nY19D8vlNxh6LCkvwS8IVyLcvWVPP35Q9dWuX/hr0JmMmY05fiIuxYkzDwcwnW+bEG
spmegq2FZezKqC6sifff8GHx4VzZKVoB+qBLb8LmqAPLLirHWFd9WVoUs8ulKGcA96Sc5KOxJ0yK
SuoThTB1O0DmotNWO7EjKdvVG+H7evjkyvaeBT98keylsdco1C+qXfzU7rOD/lBu2yvhJXyUXLv5
DnmNxBe222hvrgTW0tKcbeih23UChUyICdXD2CJnGqVf23PeW2ofPiZoG1UIXNbm/+LsynYk1bHt
FyGZGV6BiCDGHCpyfLEys6oAg40BM/nr74p+qqYrMq5KrSP1ySM5wHhv72HttQaVOpDVCs/fn7Fr
4IQlDM7Wogmd0kL4VA8YRau2Y97dOdL4XRp2TPW8Zyiz0z445ESsLdtt48rByLA29IvvyAPEZKCL
0iho6NQi9ntoc2OcNZ60oFHhm68sgGyfGM7GrWHsK+d0iadrew9CPjNsYhDI+1rovOg1r+7G6RYl
whUvvATRTY3tY/IJO80gdwfRyOPoTywiFTpGbFwr+a/d1//hiFUYMQXZKAy7aQ+NelIOivMDRCw7
tkIrDnjTNs07+0b56NprXczyjwOU83EabcjSAo3/s+YvJeh2MvFWgwfwFiv7lcO/xNdltHKBBDYg
KJ8dFcCg8kbx7toXXzgOQ4sCLQpKN8GEKMLh5Rh3gp29XL+2kxcm3xvCFfe0hNaNcz9QqTNjQ+dm
VYb90UKTyg2b9b8tv/AMhEhp+w6uRKn8xO69NcnFySy8G1/32t4vgnvWQdir6R1YRf1Wgfbat80b
98Lf98VewumkaZO+pCEyBkxXzy2NSfjG6+nGrv/926KI8N+nkkJUjnsOVvdL8KRuIVaRsmnb36Qc
vbb+xRr+OPWZ5o7TQ04QZbu1qx9LE4Q2805geOf7z/r3fbeXjKyGX1lDAFJWSCdDpGYyLHBDubfO
zJW4015i6yYXoFs2XgROgLq9ALjrGJKFay9Cn36TJbfoWa69xOXvf2wSDwjDgDKkvszmjdU/ff36
/eZc2/yF4UIP3nS4gY9bzqtSPuJiWfUQ8M3CW8QG186m9d8PXlwkDdQAmzX520DXNhDtzvDr+4e/
tikLgwXbaydliU0JOIiCznN+o0Z3bd2FpbqlDGe/xokcOFsTOWygb3ljv69sxxIFhs5MrXsdYL+r
nc9EPHj3lvzxT9uxBHkJp6wNexQGYJ5V2hOdBG7+8G9LL2xUKcmlSQCPbLJfBZ6aP36/7pXjtwR1
BW3QMR98LRs9vIhiRUEcYIEzmelb02LX9vvy9z/sxpK6mDOvgHlW7r2oixMp/HXnmTc+55WT8j/o
rBBUeUaG5WmXJQX2PDLIfGt4/NqzL2wTMgY1MA7YHJeiMYmGBMlOxS321GuLL+xyQJ3JcMH4tBHO
CoopKvMwKnurRH9tWxaGGaqygDIoFgfK4q6T0Al36er7E/P3GMkOFrZZ68u8SQuBF4vqQ4UWRusV
QPF0mAYefFD/Fsn3v3PlZC7RVtA7NjDcjFfwGoy9202TzKW2oj5vto0u6833v3LlKyxxVF5rBu2k
pLGBENAZ1FVtkhvdEWJRNynqLrf0/2ZY9hJRJXlR246L/QIdyp28r3cgYoJS9xirVK5mJFdqAzlK
eaQ86tNbEI1rm3f5+x9W5/t24XUdftQfGkCkOSA5osJkkzaPFejr1t9v3pVT5l829Y9fsZln6boE
WMxGpVRl0UUh+99WvvziHyvXfijqkDW4tGDT0aRJjLHv39+vfe2TL6y6QdVlYEjeMOxrRRaGHybD
Sexc/uPyC7sOqhZDZbaCJmgRREEPkWwHw2SzE3//9FfMbzkQG+gB0o5VD4c3fAAJZoksGQSErSnI
l/N/q3OAsHCx/Y0BovsLCpC6P2Z7WDNIx2UYGffD6YbdXTk6S+rUljq1P3l4DajK7j1ox9dBc6Of
9Z8K3V8sbjnyCuWmgswBvkAfJ87DjFGsFnDu3eV/F8iyv/lwY/o6b1HSeLw1CXTlUC0he17heNA6
xdVvFU5q99PBUWFUB/pGa/2KE1n2phvSNxCXgT0TZexHmT+Wdn22FLTZXM4PyL2fLGa9f3/Crn2a
hVVbMvBUHeBVvOmpMbNY6FvY7mtvsbBqx4YoSttcVg5eoJ4OcoIfckqKArUu8FePRN3wHtc+xsLC
W8PqHI7qKkSIum1GAP1wdbbhBJjN77foStHRXvanwRhnENniTYZ183EZ9ctWwRsQze1qTFTcQ9To
xG9k9tdeZnGV+2XgTcy4bBo5zsyKh7aMCqKS79/k2uoLS4ekGbj7Q2yVU987wC6O773/b+doOSFu
abuX+XTx4agCEwcK4D27sSch/NBfLHw5JM79cBwgTISnruo3rpuXsu1/0YzteBVAMlwar3k/7Dvj
Vi/gikks53y0U1dVebmOelUC1+KA5eDfSLXsJZiyRC0dIKLLWe1fSaXB+XdXmrcM4Uozy17iKS3X
DlCdboGJLyJkx3G50mnx69LNMj/aTZ9+f4iucM3YS1RlYKpM5yP259IzG+7Js0jQ/fksj05iHAk0
fM0jZkTuMxKFN9kTrpzcJcwSTBsyEw7sgnQqCqcv0T5Ptxjjrwxh2O7iEgc1jSGyHleIthswr4hX
PoqktNWxCtrNULEfXT720djTB2Bsb9zs1w71wtAt3BwU0CccaogflyugU9a4TtJbDbprZ3hh6dM0
VBVF8APKbJnms3c3FPmNG/eaO1xCLEsH1ACkwNrTGp2EuHxojsByIr41Yxf45Egc/fP3R+3KV1/i
LW2jhmQWGgibVg7ox701k4iJfUv17MoeLaGWredINo+ISkjxMIJ7Qk5V8m/PvQjINWTYFeuwslmN
SQtK2dprYn+8yZNyudr+4hGXJKkzKptF3cECnY2e1xdqfZqoCBQa5q78iQHr9S04zBX0AuQT/zs2
hJAFij6XXzLvymfwNPmvgIgimal+Z1bUHBogCcSmueHorxnikrR0mBxbawu/BlLkbZEWO/vR3IF9
YH9z3upKULKEW1pZb9W+CVMPU/9OnBXwEd1mSk0Wi32f2LH/7KRWOu+rzS1Dv3bKFoZel0VIuhyG
zrJTn+1Gfv7+jF1bd2HhTd5xvypRCWVzE1Hny0Md8fuVr1jdEn2mNdh9+wErZ4pFBn9t/Dwa7afv
F7/y2Ev8WUDGEAhnlHD0tAeUOpoL/Y+Pfcmh/sgiZa6dCiU43K3eTw+61mGZx6Hn/uPqC5OuG68O
KoHCKrixvHyXscN0C8Z8bUsu3+GPBycdNVGXwINXc7/LR0iAoRRya77o8nx/cRVL3Fk4hx6mo1BY
sWroY3th7E/OieXjK69uTXNfOy+LALwSsiwGE+clAGfyACI5bmw78GR9f2CuvcDicja0G0rKsXo3
+mehQOkWGOvKrFKbFzcwbddutCUxqKxMNtQDKtuXroI+90cTEiwI8hO+re/LPprTW/Csa3u1sFpP
mi3xe9ydwv/QTqxrqAXKW2iNK9fCEmrmZBX0jBVsq4N+1lSs/E+WR+FKrfQq9xIXCpVJcCN8ufIe
S5SZpTyuNWjgIDAI12k+UoohJu/lnz75Ek02QKXCJC7eY6LHQThRBRR5BkogyMrf+OLXHn9hzaNf
tCFwwaj12m1kiDZydBF11ev3z3/t1lyiymxJRQjiuMt5Mtd2wpIREMz4ImHGkwJ1CJLab+b9P/7Y
xa384T7a3DW8CWPRyE756SIY0X8AM5IWcblti5hFw1HEty6zazf0/6DMtDd1VY0fq0bvJ3QuO7Cz
P3bNg+vUG1k7e0QQu6wfwUl7i+P5indcIs3s3J5GVc3hxjehA5djE+mtcOPiQv7iG5foMkht9KB4
By+KJ+ML/pMmgx/9h6ZmVSftr1tB1JUi3hJblgVQSq8J3qDLxdolB3BRYTDQiQZ+Cunj96fgipdc
4suckXWqYfiNCrXmFuRyQ49BsX12CwJyxWCWCDNVtUWpCHp0bnZfzY8eitv01789+uLeDohth7mq
gSjOJOg81kUOJqXg3kRz6vsfuILztZcMGhDEowabwGnMtoBcRw2klC+FQSvJd7dgTtf25/L3P4ww
HGwvN7Xlb0pz5/pfrY0MGEHljRe49nUXJj6qvOqYDUI5ti0fxypS24ssDKZjnSgAgSXYK0CekpR3
/3hL/af7/sfbQMGntDNRYCgJUkvjufL3mf668S5XjG6JQeu6LlNFNpWpw9J2669LcLDJF0ChpxV/
K9bNjTvkSqD/n7Pwxyv0fSswZ1QXKfGCe4zxvon+RWbu/ZQpKOK+tih1fv9C/0GL/8WLLHFoobQL
MCNiFprrmiYyzz9BzfNJxSxB/uOihKf5hwKWEDyrVZbUHEUlu4N+BDxPQlFZEuBZT2pU+tPJVV1i
mgWoYx1WrnynBKdBNb46E4dKMCdQqDA/7BnD3bPbTJAgsrO1DV0gDPJBvqApksH7R4zLEgNXEj6C
wLTL0yC7G0H7SMp4sG4tfuXbLAFr+PpdlXkYZ52nwY0gF/DUuMMpb8IpmmdUuScfpL+eEdzAF1yr
iy3xa5VslKgMjDA7G7eOLjjLIjZ31SOItUFFdtNKLzHcXw7CEr02hjSv5sukND2CSifJdnKlnpEf
3yQ7u+JklmxwfC5mmw4kSw3f28ksX0vSnUrzlp7HNXDNEq4mitIPKLGL1AUv37pMdUqTr3kNZFZ6
S2TnP8jhv22S/d+OchIgeZETfmOMQaPGT5/rJs7X1k/+OkF3t/kZ/j9mL66EDksAm4ucpBocUqRQ
J6FN2vEb8d0Vd7xULZ+NIRjIKOBbyl1HXs3mk9uJha7r9x7lSryw5IEz3YrN6N8Wad00ZgzS7MfJ
M4OYVe1GBv1R97cKn3+vQVpLIFsBI6ftBM/VdNyKQGeyQrvhK3Obr0HJLWi38IpKtTfCrb+fXmsJ
bCuR9Q8h6NBSWgW7SdmPaqwewzK8QYj0910DS/t/Hyw+OtUs2w6UFLXx7uXhvRTNpw90dVRbbQP1
u2r9/ee59h6XU/HHzaKz0vXA8YJd0yJt+BiLgJ7IwJMby4f/geP8r41YS5BbxwI7G9ocJNxFZic+
c59zXiI/MQfwZNbpLOS92wfvenQeTdq3UcgMIwKYx4oGp33xDe9O+OaByT4NjdyPDdJ1ESvHD68I
Ty23jL1wyLuUmuBKCn8YRplHmeUk/dT/ElKuWqd596p670vnR9dZB53lKjJDiO94bfWaMfPFyJi1
kQ1aI6xCDUdk049LhLszQFTe1O7jYL7UdTlHbWHssxH0HFXjnfNGbS2nPtpdE89j5sVhKMEKpCAs
GxQPTdulYA/Z9476qoXlJr41Adk/bVlvSozl1G3M7CyLBLHMdM7dM9jmN1WgT40F1cmSfRINjcO5
AXYYpA9rMz+VpTdHrjvelT3K+ZnHZFITsNu41YO0m3vOg7e6pNuS5sc+m/fccO4hM7ZzrHnDtXUX
0LCKCg3u6Um6655JgI1CZwJD8ZTaRIg48IrdHPR7qyBjHNTNe0vGnaLzW9OypyEjn5rw+94d7H2I
bnpMrOEDbCMfSGbLzeSQM531Qcxgr+9xm0cEaUJkjCh2Ok0PpZXLGC8DQWphlelQWGbMhBdCILLf
E1usRtvvomIMjpXdYqSMlOKhZJafQG/o3XJmezNpfswF/d2WcxwSe2PKeUVJDQCc/5FLXLi5eSco
hihQMDMjyOXuZNVlURVk6LDVT3YL2vPAEF+WbqyE9BYo0j375OXFj8HtQEeQQ/vZYsMpC4JYkfoZ
GkA70MC8hDl2z61f58D+ZWnQdTX+Aw2NT4+74ZqYQbEqumwb2upHKfwzbZxPt8n3odfmkam7hA7i
x9AMoPUT5rFHPQ8MMeWam/BFBkDOTBv73mMvkwG8v4c5BQdUaxsrtNDp595K82YzYCZpAkFNQUnS
zTWNW26kguGk0Uo+gTJtP1niNy7RY6e692kAl3/pjffD4GhUC/0tZ1BetUy/TarexNz68KgLj8QY
g/6CPADYN+b2zXb6R1fzhBbl/Yh+ufbH+6kH7TwYr0C0j2lvUEtuqtrLweE5QIOgeOD+9FnZ5t6o
2YmWKDYYIwE9TMCfQXIIhnkV7hyX7fQkfhem/8JcCd3fTLx3c15EQa3LCP/5k3rTHSj8D3nPoX3X
ZxANc8t9JvwHux9W2vD2IB0mEU7YkVr+WYc1wFTc3Q19u+aYQVxPQHIrI7vrAwSaRTtGhEALp6qn
r9HuUykv8Pfyy5xpk2jW1GvFuBOryfuqO9QvhtaOZ84fw06/Fp3zU7QFaFfdLzZ6H6Gn7iTQVDEU
BMZ4CmaMPnAZzxV7Lnj2lIX03RQao/6eBJlt/+4o/WyFzdYxbRHVBlj1hX4rDObE0gsxMsEhae2V
8K/zuuDmSvbjpjNGTB00tEED0GgiMCyfw3bAWKPTbooMjadphh6EKbeNKc8TKeF2cNacYTyAHnJn
VXZKCZuicRJ24rLuyW3obyvvD75Uh37E0IZjFQ+0NVZAWFRx3jlpM4u70So24wBcksdCUO+a+JbA
Y86WBAxumNjezayT15dAyKvi2JvtB6ad6NrNzDQTgZNIT6RTlx3msALNGpd5NEj7s6BqiAJqavCO
QyOBGO/SzINkcNWKIYOISqt9zbzqlZhjmYbKZSsuml9zhwmSKXhxIBygmD7Zpn1q3GIzqTINSg0S
sip7y6v2yMaLVEdVPRZO+9tG51wr80CId6+5vC/H/In32B3S2g/CH1eDkfHErSCAF7AnTw+pCuXG
cuRDZk0rCAu+airh1g1jRYvqIFXB0QuF/GqJzJPyZo9HwB0wgYyvb+G7jMnH/8uK49z2H2Bg+TE2
7JlQEjOvotHsgTprYu0z1RB3lyEmyGhj+hhFJUdWgkjCtMpXBOvrzsbkjKHblIt8k+XVUYTlVhX6
VQQZ6FrNky7h5jL61Tf+EXXPnVPYySiUi9/JoRtYPJn5cKKj2FV2vWlz8uCyuoqgaPUoudfFfuBU
kWihKNkCAms2jYo75a4y0b3mdQM6alakrMvnmEP6pJ5UHAZWA1yUOpaGu5sadoIw5WkwvUSx8Cd1
AkxyW2DoLLzgXMrLIR0yNEd77xFZWRjxwf4M8+K+7dwCmvZ2E+UB5TGQz48En9ev1WFSoQ8aLWOV
k+xH7zkPWW6lEGNyoxqAr1Ur5Arv96NsA3vrOO5WTGCEmf2xWdk+M6BNyAtQa0HY15wHkvgGbkHc
a6ryzvD6rxLyJwWjpzZ0VSQcJwXX1yHEXRQGvRtZPbSAoVCyNYWFuT61g1jCsbzsPqWpGHzwMYZf
5aB/S5WfmhmlBysUYP1ARjsO49rTdEczIzZZ9lWMUJz0Otz8nLYxMCEvZg6MQ8irTU3sEx/mDqgK
14hsZyxjdJqeWuI9ex2Mmzlln1T5lzR0zLvhRNg+cAwrtib6bnj2Xnvzbz9rfjgyeOagSAAz4zhh
xJDF2nPvZ6C9Ix9sWCTopg0AkcfWaRNcoLGPUjtwyWWkJ+fIDIpaePgTajJT1Nf9zrDaPHbJdLA4
qKH6y2UzD+DckWG2gt5vas0sMcH2nGrYG/HEQ+sGPWIbBb+S7wpnSvKuZ0kbWo/KlyRRlIR7X/RG
VJTBnBSVBcsvh69agTq/baEMkwn2gN4/fmfM17xzjh6d+sh06Al8MPcZpWCZyw/Smg7G6P5itXyA
1vVWBV5MAhNeWZAKdN3hgzcUR8Lc96xjp5IGR8HllswtnFjTxKPnxHWrcRApG7cByKJEpSGBIMB9
SrCa1R8HDYtQFakTt3fRWbE5aOAwJ2O1iDX6qnoJreFpsHIVa9xK8Vw4hy6EE+/U1ESjpB8GUKdx
IyYnkrROy9795A0ctSjvQzfc19JD3FOTg6DZc16GPIJoyIMziPPoWV/MD55Dt9uHNOCRKjx0KHq2
E17/pQrGY9zvD3BEH9BUObWdpDGX3tbX/koWGpTKYCFIVDvvunHc1m67z3qxcoFPbiz6Kl1M2bXO
c9+hY20SP7Xs9sVzO4SQtd4ZCt6OtW+yowz3THiYCE255fQweWeOM12s7I6ui1o/Q6X1BNrWYy6F
m/Ax++051btdZ59F2x0dYxSRzwczbuj8OCAgwGw/gbB9aH3lGZpGZbkSdJCroGgThYZhN+QBrrqs
SdzA8qI8DJ5YW+4GA6E2WAAjlZnryaVJO5pBNBsNZFW7emN2Xuo3MyKJHnzj04xR1PwFcLQ9dJ1e
A5V9mWp8VbS6zwf3TvdcgdVjelMEdfjABg8f9EYzbe+7wYsDXt+BuWgvif0ADMfZkrUd+TMGGGep
3klZbHk4tp/lOLMI5BcJlRx8+T1DEjoTHgdTDTK7argb6g6Edsa0D/oG6nmKrZ0OreIxozsGGuc2
kPd5IeoYAhJq3VblcTKnNTT/mkhnLeShcvuX8K2NwZonxqudQ/gPqx9Pw9D9CAPE+IOVrTuLojNj
QYOrLCxw56rXNsv24NTE7TGaGEkDe4kl47rrjnUn3sCGewcyvCPpjIv+5CHP/AN0Jo/UII86s+/M
od5BtVZEistNQUMbje32IDKxQmfXjjlkm7Kpf3BH890P4bU4/XBbKwHx5iG3sq/ZANMiZJR/oumY
NKoYo3Ia3rKqmlftRIbEqCEeAo3I+4xD4Gc0I6ckSY6mCArxQbntuvaRefbOc+lzPpdkE3ZQOqzc
6t2CTlakAanBI4D6Dg+2bkIDwR2V98zmeut4DEwNLCW97KJh5i+DT88zd5Eswdshat0akwANrlen
ma6e0LffM5h31OQgA+K+qpLCcV7GOj/rebYhx4XMRZfdlylmFRPWA6yHJDEyfT+LIAAVxJzZMHcz
PIkReqh+055b23wYZPGB8d1TUARbV/enwZsefASvdr+vSPHT8su1r8TdbEs0nYI4r9wDBsNr5Cit
lzQaQtoWwzhSiNDAH7pjxzyMnLGT74lTlXf5qjW7e9GB3WnozBeRNXoFge+d4O2+F5Mf2dr5NAJo
WcH1foRjAM/rVkgSaqh80d9ZNa3NgBwFps8xeRseyipQsSty5FDQGkUUHK5m6pxMMGNE3GvhSWke
GwY9OjXC66lq+Ko12L7kjgYdbtUmPScbvxnQdlT8JKFGMXhzrC3jyCfvzg93UJGk+BruQ2aav4Om
hc5yB5drkHLvWm6K03jqG/PXYLK0ruetGHgYWZl99FWXOhAKi4eeHm05J4bSdmz3eFKjrx+LFsPg
gS3XrJ22RuGgp0rCnVeynyUd3prCfjV6Za21VbeRJuouyN24cKqd5Zpx7lnryYESGOQPeRUmYeU/
STbdMTxcIexVMORObF2uIG1MXwbPXu2QPSG23Pdm9WzO5VPYgczcD4+qs7YY3+dR0PEDyfVzaSDT
aFjx6BG9MRxkq0VhPJLBeR0Kei4nvq5qnBXDp2+Onu7M0l3RqX1uGb+bNf7pFLhM23sMwaxzBG19
393pTu6Qgces4/d68kWUeaPEHpTnwam9e7cyoCXXK+AYJ6OLLFmujcxuVtC3DRNs4jvzrfupdH+3
cPs8aD7a2RURcNlfbj+uXCiGr5DIPFkT+Zqb7IN59CfmHhnujsyK1WV6QVPjQ6pRJQYNg6g0+9/j
XOcxWLs4SObrhLYOxOuCIKUdAjCPlW1EtHkImuqU9wYwMbN/KcgEqLsHNKayPU8guUME+dB27cHq
2mxP5mqECmUGNbEuhFczix2ShWOmkNsLm57NwDjMAVR6qeaICdv5gLGvVVjkW9v2gGLup42YglXR
kl9qJE2spflS5P1DVldPBrqiqAYMp8A1kIuqVdgjo+N2rHIUInx041EG2AeBUjEVrEsAerTiSekh
FpZ39C8Ru+zzcwbTicyRYbssCPfJcT5A5CLl5ZSEpmcmYyjeVI2OE6gbLQCRpZc4lv/mWzUG9RrQ
FgU/lWttm3xYqcneT8DIRJ3doSWhyMad6gEVpnrVunIt83APVb4wQoNyrUkDVgO2ly5kWNU8gHqN
I5VBoYuH3g9HTKeuNBmYZhFMVcHRstHoEDVuhhbJ7KjIGVTMsD+DPknXgwH7IratMovzwNvZjtFG
eJhfPKz2wAMhCvbpduIIA/NZHpDWfjUE95cI+WNvmb9Lj3/1/nSePHIiXX+u2+zBciH4jTzuQMIO
vto8MygX5r65qktoDIxUfSAxNuPwQmjbtFuQ2YGBdnA/Qy9YsSrcUwPXudkU7yMV8CGV/SNg05dD
rJfSExvdOzFE41zfBw9vWZzpRUGx51Nik+BMkdTasNh4AMylm9RaVsbPUfkNDlFgI+qUPyShUKOj
d/nk2wlx2inxhPdY8jqpuv4kRHgQg3vqEWeG9ZCtXRf5NOX8QboUNzbb2GIAqGUq8IT1vQka7biS
1c/SVRur9V9s3I1FqX/S8ks19LHwUUEER/m9xWkJGspCxdDEe6wviVuR2+kMQYYGVh4hT2axKl0o
jFSHwGx/MHN6DJsAxespDUa9vjSuIoQWdzkd931RP7tjuG7NfkMATqHSWfUi3yvffVA9eemo9dY4
5qap9M5sZ6TyoBFf5VIfyZSliFDeAz3fsaBdBxAcyYo5tTPEvrRaNTJr466xDr5RfqKicbQtekbB
5OgLZSNxzb5sj3wUdrsLzGGGxlvwbBnw8NNgPzUeWYlBvFB3MhOzVGevJ09WyX5LicEqUQZrw9D3
gRL7DCFyZCNF5IV5yppRxpxY7xi/hc+p1uDjuzMpLSIrQFro2vy5K7pd1iDHCotm7U4Mr8JeBi4e
fF0BMaurNVivAEH1nJeprT7qytp6OV2bU7eDXtKKVl0ekQAkwaRBqp2tQQdbRSj7HVUgtqLxf9U+
f83nLK3NPB2MHEWx7M71Ydes3FtQTeSXSxYZ2pRlD8YIvUsrOODaODc0u6s4+bTD+oQK9Sbs+y1U
kp+aErRBgVvGnunt/NZ673oL+RaqKyTMtwp16VpbmE2QMm6V7iO3ll+Kc2jjtM/1ZN3nGbwtpo/d
sVrlvU6giXFnOxCYhOSiAJ4LVU+4wSxsj2YQ3iOW3U0CRCfBaH4SVJ84CmgEWSzNrXM21yuz8WLL
r49zgO59lz3Kekh0Iz771n5ueJjWnJK1bemPmnlPECXfoab6NpdN4jv1vnORxYC7Ix+dO5f1PwnJ
X4XppLk/7zDlva2MDmXgAsXKfAOZ81RRlnZ2dYnJxEuPOwfuGqXTLogrkHVGiPPWYze8sLBsEAcK
vCRCRtdg2yyoECbSS/fSMtIuhJY8or4wNB900Z/DrD6ZU4swHOTbhuvewayPmTM+1dUQQeWEJOC4
/GXMCPYnC1LjroEapX0uWBXEnSuThhptLJWB4m3YxCjfb3nOnk2BpIuivkXnKu6b6tDlz01G07qs
LzFUOgAADk1tyHpkUyJrspeiWocVigq4t8BdnIBNa4/C9BNC5qgug4SZbqqbfNUTP+Fzvx6pfdao
Oomh/I24NSmreueh1qLxL/HYg+4TN+fRggA8qqt3F74Id5aJXTkKfMjuw1jTdOBk3TKN2MvcaGOE
mIKbnWqXrkHghPPk3CvKcalMsSgRyEzB1xiEO+XwNzBsr8YgW/mNuwpQuEKA3G6DkhydwH/3wQLO
bOMFqvQbTepV442gZhEJsaq0rQBNCuxwM8EfRFQofEPIyfpD8G5lEPq2jG1d8Q3Uzjas6j7BZHoc
CIRAa7S7kJQOKzmqE6bWPuSo96RrtjOQQtHQ8FNNxb1y/UMYNjkIzoN0DOtUi+k3592mNqxtK90v
6SuoIPmHqgA0m0IldmbOa9ngKcbh/zg6j93GkS0MPxEBsshi2DIo25Jz2xvCbk8zx2J++vvpbhoD
zGDalsiqc/6o4fxnfrOa8WiQo+fk2WvtDde8AZFkRIxX/TpmdigM43Os4jeHh8Rr6rPA7zdpBWfs
Jm+tsIJETJe4j6m8UY+gbx3Iq35KZi8yTd1kYq4PiWxOozH+UfX6tdSMIGKlw9QeNN/rjIPuyAsF
S4COAHFCzXs2zquZFH/d4u3ebZVrzRuVVFE+NGswaRzgyXZCVhHNmUY6ltZBPtj0/xr1Wy1Zh9te
9ysrO6VGHSiHqX/06LzXhizMK70NWgSJspgOVTVHRIpTXL5NR5dZD1r7hw6vlG5hxrFBbL5KLMfn
8edUsWoAUdAF3Xtz3eylGX4rjUW2jUNGmwvJudAUSfa4yH4vBpRP4GRuxmE+ooECbwy01s3C2nWe
DdV9pHbzY9Tdv0yIfVkrHbxSfHhmfoqHJRhr77kr49B0in86B2TZdbfVic8eSfxFVzzXRPvkzbgf
HRrrCy/9GfnCo1Fzjg7NBqzBLo/uTLVtK2mp6vdp2/3NxvI4KsUfBWuvbY2RZS2Paaodi0w72ZXY
p8wDbjpeifT/a7t1WDvJuYlVRAbR3s7/KbvMIr3sct+T1WNfuH+orN3rHmcowoyiWN670n5pRlD6
Si+AEXv3JbeGYIptGUwsDNzRHSOB8xujjw693PywLccNWmMOraQw+UWGKZgsTG0sa4OdnEVVPdqL
c0TAV/sAlp/dNGeR0JbjZpRvlWacctnvZsFJL9aPctGuhg504qC29guXbuC8S56cNe390iuq+6F+
3pr+6nTqZ02sL7l6l8Q22IszxJAL5VjWMme+6dEbXLvuczapQzyMB5EngWycfzJNn4ZWlr7nTM5l
MtIzVne/jzkBkACncZ6EnnDAJiTYyqQjFlUOmghKhqrZJNuqax+YWpXvNeIlXmhdLYb4Vw0lxFra
wdioOapLWFGpAee74sEVVhVU2vA1UXTtI8Wh21rWz2um/V0MRRy6BQlGMBxbHYdo9zw0y1FV8z73
JPtARodLYz9u1hbNAGNzyunplcfJ0y5pPVhh2qa8G7G9KxPaVmTiHNpZv4pxOPKePG30RylzPQq1
Xsaub+ilXFw/M9s62jg8KXp817zsWzGodiuzeT5HIFav1jz+VfF4H4rTXe4mg688K/PbWoDsO8+l
UVxzZ/BFutjBmk7/XNEzk/IFVsvdUQrJGLkL/jlLgWSp5Cnri1fdHHZpWdKvrr9Qs0KjRMPnK1Lx
JDM3bAzxU88/jWjqYx/bZ81M2OTMZcdpfCir/G8bLzzvEjmfzTcC+bY3+k4QneaZYauZfsUlAZsT
mgu0wDijh1y3gh+ozu1jlw1Hx44fpTnyWaXLWaNvYqc3UK+uK7+TwttjcP/Z7I0WMC3/1TrET71M
d3E3H2VMvael10+Vve1YhVZfb5ZTwo83qGW6ljMdzd5G+4WMill7Xot119fTpdzasBbZA8fds9sl
ZPhzhrRbdUq8qTiY7vZvXrqom+fdaKubCSZibst/G4Orb+tdJFOrYhiDfBqGvZslX8KLH7aKX12v
rN2s1zawvvIH5fFxiXc31acHhzx0vxjB7TsnfkxzTModrRjlWrsPShKgWc9MNMYsjV1dNpfEqCNr
GN83VwZNRrO1YoTKvNI+TXoazMv6O4t4CUodZBgnZhnZGZeg1T6M8XL1WtaH2e7/6y07XFJjv5b3
+fReWNE8N1aTB0sx2H5eLcREiuF5LMfOtx23C6w1f14NYuGVyXPliM2KrCp9KjeD/H5TXpvJPmrN
dmmtdafxP+tamr6Vtl7FnHNqewBg9li/FXDvvWWeafnIqMNYLgwDN6fv9l41hegBqd+F+VpKBifh
spoqzTyIjrc1rxHiwifeK90Ipwi1RBynMbmpvvsQ+fqWWhMcK9nRQNLmwfJatOgjygRtFxdZFnGe
f4mloG6msnybDo2gcPRLOlipr/VkZaUrt6aDhoCEov1Wu/85i3rX6I4LbAnYPg7kP04ifvi/NG3U
4jpo1uJ52Npzm5SHpl4MalfqjcMf4GizNSKsYp+SmOOW9keIWn+Yp9+8WTcahuNz7DqhXhdn3rbL
1KehBG7ijUPVqdkHCMNw6rOvpdSOeOV3SUGQAMdrmHIqRyj9XkHGb8PKMrCi+mJObkPdYAkBNHtd
MzH6i6sDoyo6iVzPDLRE+1sVVTiMznEo7EOXj5GdtIQ39Ae1cMko64jI45NG+edmAKOwPe8pG7ur
53Q7ZaRvoKX/KvC5YFoGCgZjR4+6mjIsKadbDgmAQKO/ycb604IsrNV2aGYnFK397aaFxjNqPheD
eBPGNAQJzIxvUojYG1oRWrl6X7P4BHb5TfwqpepwTn7uVWgNp8vYzLTO6uPfqkloaO5SgQ5h2vcT
qoMye5m19DYa9S7f4Fir7sHWZAiPes4bz/rNzfU8Kcgcq/0zDeM/i2/dHCrHLzbqHT3tcRNZZMnp
2lrdJXebR11rnxYOs1USU53M8lqu22HyJni0FdWJPbQPOqkBsxvoUxNZGWdyY+TORUzbkxymsy3W
al96ax6VtXGC5Tg4RicD10vNYDS7D3PNf6kmINuxVmhp9V3lJedJun8QolCoXg1wSwOix2ZJD5mJ
c12rm13lxiu9uzy1fb5A9Kb0+HBfM3SYTeHnMn8zumS3rUWyW1V2q5xhOCAYmkNvrItgQcETqKpF
F+wYR+Eux3kDRHfdNg3nOE33hAsUkUUB74m60S1aqjRmI6m+NN05j6b+lKxV4i+L86LWKTIT67/O
s4W/dfHZTNNIduNpRv6fSnhfoDU/1cQhT81fuysezLo/pcVIhr4e6bZJSVAR9G03vLA+QVgNzAlz
UkVGm94KMXwXVk+fzdQcPCv9lG76PqvxKHqGlmXK+W4aSdGC/mS2yc5a690k3K81nU/aWF96B5Ti
Xk/k6sZtqdfAmLaeXS8BTBMNP4CgDXY2fxruSSuu917cUR7A2GGu3ytnlio/N+58fHMU/PRufkIz
81UqJkhKJsNEjXB9WGhGa9fdKXtnAmUqJ+0Amn3FMgqXDQFdsn8MulThllpfxbIRFws1DnZ9sUp7
CbJVR67g0s4n56etaFEmeYIzByg418SfSTXPIp6cAJltmDrxGGyT6fgdZYXVuDHxmAj+6OJyIrGw
M6M2+jYSb7/N274f55NRlEzOayiz+LIZygjBf8NY6I+WRwtQZj03WmWEzsqJ71nxrhgHph3X/azE
8Kfh6gQQ/HQ3NDltcbG3+TV1ll9rs2+ug7Ah6cew163brLImbK3iaaiNq2xkkCQaBzNYFOE/3eyc
PXe5SjF9Tdu8k6g6knZ+pdHitnT01xZiXfCCLXRuixgWsokYvB6kWetBDHkW9FMaLcid/TntkKJN
RWCJ/llfilNiart7IFiiVZeuzp8dzb050Pr0S7VNUFX8k1rlTaTbrw1EVm3snT1HS6nioz3PS9g4
cOvZnYhJEVMGXl/CcTU9KE1Gg5WZwyRktXvarLt6jWoAzyKOQs7qJZ66r7h1TmCihyRv4O1YGQzn
LKc8Cwej04+UkxKApm7tbJ8yGlpyAsbgeMe3uTPPZrHlYTI5L4m90NGz8JeNOTQV4byhMxoP2jb+
3bTiOBfwP+udabEH52uGnHK5Yf3Gak9JRvHgWh0st6Ue22ye2LBvZTu+OHm3d5z5OtJoheKNt2Sw
Q2PVb0UfP7kMgcSM71JTV76RtgeRzsZR14tIy5p95hqHmrql/+RqPJo9vxYfFvfpc9PA9hfeXVha
XGKXiXHW2h1y84QAP0fnGrLXH9vZmqCQOSz45vToIeoO149Ar2ehNGyan9HdKhLQ1PbC4ZqExf0r
nRJ5sAs6u4yF4cocVhXmLdet4nWOFpG3wGKtpOvKRKiI9KLij9HpymCRTQjA8YS68Z+CAFhd5DqV
Z9qBnK3PuJge53o95G75FeuW61u5e+T0Y59D3Qa5Z0aeWzZBvSb/WSozosnR42CV5XdeaM5B3xAF
rBnbJcpE6cjIiwFH17HwdrJjA5rKJNIz8UITzsXoq4MAGbMtjNVwiue8LoOGeuYE/hGh5bc3toDj
+p65ibr6zSWKQhb+3EgrzOsFutFFWqQj3piiWVcHqbJ/skoZeGI40gow0qzyByO1Hiwy3rI8jTRN
ezKFfABYu3iGx0RovaDvewTs3tUoTA+ZG1OQOdfIVdxb3tD35dTuZ39vWXFbduY4M6lsTberm/Bz
sRjMWYhGnEVGa/ugoIBly+egG3E6V3p/kBvi1UKzAinfYgW+kQ0rUMUogaO04rFEquU41S8Txhgl
dnu1HdS0qsn5neb+SBdVQWVQ3Pqr1XYBNc2PY62/5RuuhcwhENcerR/0g6/GNjIr2Ririg0eOFGR
aWVQBO4arYYLb6ySsznZcdA0lhlts6r9TfZPnaW/eHlLI5EHEGe5YObblTykAJHgAYlbmJlDSFys
hRoxjuyWUm61LWEnrvn9HI4dRkNUNKExLeZJH2t44+lTVOmxQu+gQ/kJM/utDBGYvQ4JoiTUFh9k
22kRgpVTVxhIY3uuq07sRs/dVan1Q1vp5pfOdugLQLLcBn3QR4j7Kmorhvcqu3Sjw3TDIb6iBrzN
mf7PhvAMna79m21gi57w7hOcc+pTHn+eDb61YTz1g/fTm+4/buiD2uwiHGuEj46EnqzdMdI14yXx
5otU3YOmwo6tMtA3C5XXkjE21DoT7dRtnAdx7nzXtnO1phWQuvKLvHpRmXY/YAQRCpQ9pXmvcS1P
x1Wll7wUDwMvwwNa0LeKXZPiPhkYQ56Q0KOClvrnvugPtgsq6lJDKtO/YOkTQznSwmpojrbehtzs
AhWI9Se30ghp2AKS0BZ+3woKmY3kKD3D2DlT++Vp/au9UGjiIuktm0O5qp0oSQhfLXQgWfLHaBYq
wbraga/t9o0n94O9PGjONvmeaMIty+CX4vaiyeYOO07vXMoiWnKJEre/qW4Ew66GwPDa98Q0Sc8G
mUxUcRdRjKQ0L2+lrT3m8YI4XO5HUxI0nBOda7xbSodDarxj3qPy4oG/wM46l6qD/zc3YhL1FTxp
Wi/1htGR7OdNbadGcbXkphGKuAZXQ6INNT7ezNTpXlAx1r6+IOvRDJKhWeOXYFtjTqa0S4527eTB
WJrTnua19muKh3Wf5u5j6iSvlj5fnewOthd8GKYk/thG5GttmyJNDvp3dtqT1McNuMl7UXKZwirp
TwOUi7bk12zpeSrzgTsYVq60+gvKG3+U1fsojV8oAnGEMwPv6R6y3pKsDeKWQbkEmoWmLha/meX+
s+v2r6HMz8nUXyaDqYpNSYZFa8HW2/+KZKyCTnYGtLgFcr49Zi7f8uT8ciTZAODpaZT5TsYzH9qa
YY2oGRTVCP482Ql/dU7dkgu1kKO1yRSKFwL4OmV8yRrU1jCRtTUagOBWiMs4aadqbagd9prdJovD
ak3HjqS1Q1kXB2Fwa1J5tMvltiua+kQrz7OdYIta5Wcyp3/jyf0sE4W3TDpn7A4h/V0xm+7wgQdJ
8x20J9CilGKU1o6w+/MyTmFu0TTFB+y3yBn8BvSCC/BggDnVtvkwVVOwmtVv6s2wlh2j94ZTqzwX
zvqSud4Bm8PKMxq/TYZ+wifNiAuHtWQUOrqFHWqyt149Q3uFv/pPR1Ds3suLyxh1uQVkN25j0Kf2
DKo5VcyJRRtQjsiPkoJEZXb8isgPtUcTJ6FQ6d910wLIqnO91hgOTeC3ImUpjUv7Eq/OOav0CZkC
+EPlOOeyb+vQqfQ5bBcOykI4WpBAWb04Zm+FiT7biF6VzpBbZuFCIt/O8ETuu338aUjvJsV2mTL9
pZpqBid1yzN161fvYBSLiYgMC4Jep9BmdzVZbb4ksJtd5f7Xp104JmlDCk39n71lT4PVfgi+50SI
s8n+BrtfPru2B4ucnxpZ/VWNeJsZA3nE7Ghx5RMM2CM2u+dqMw68C9gH1nwnZrFDAnxUk/HDRHKN
3fIELfXboDLQ5zU5Z/li8SaU7g5hukaT6kiwfr+GTWw8Gx71mgaTYaax7JV3JWBZVEDnVXfN6+JY
3bvkMikjbQGxa4rS8XN1Z21i9d8sOsQcdq4C4A1uF3YowEpjgXY2ivVxaeODVuhv6cI2UfMo4pp9
0ab22m/rLekHjnf0kdUiLlm9vulZkQWtqQFwDj3pAxPYQ5xtR0dfdkllv+pdiwjdvEuHAVgNPX6x
e/dpHXilc1MBpjPENl2kTfG0z9LS19yMngZQUY6Leb/ZTEj5fSUtwHWjubDPFsPhDrSx9o3G+HYg
ACLDkC+2az46C38F0sl3BR4x8w2jF3tKl+S7cLj1bM1GSkj6xWraxX5YxV7ing71oWDSIRd+SWFv
NRUR4JtQRJs/zpv3MZCBE8sBSVmCjQRNw5LrUe90x5oabxcBl6/RRh2UwpLnbsnK0LvXSth6trdH
WIe0gjHvYr9NYqalu/BYTVmEkKW5c/mo6ogFO25zMb9uDJxhBqzwp4ES6Rv103gdOtOh0w+e/Z8n
5ObDlMlIKPMl1aqHPLXehLY92on2phWo22uPfB63N89JVxd3Tcm7KylDpsjdDiqXzbrVhfQdtVAN
nnLijdUM767VvrsY3E5N/VWJOeYtzgDRemw7jIx+h1DmXMdMgbwSf+x1epHT+mR3aHYrL70JxKA+
foHHGqlI0JXq1VyyLuwzKw87LblYaePthmShLqSqxga3jRk5wIWja/tZ09PrkuQHjQ9IqxSoDn2j
ibEZT6mm/d0S4zJYq7qJjOo/bdlcFMH9vyZVBkWAVH8PtfMMtHM/q9TPVJmXDmdLMDSIcozEnsIY
zduuYvRtJRQ9jejYgK4JvFDnOjtdcfN79Tfz1ZtTmSMftPbZSrL9ygUNFjv8H2ObjwBcIABgKUg0
mtnvpvGaxCk1MSVwxhqbNw/wCq2qD09/dVo0VX0W82TOBszEOByM1T4V/fbCa3cjC/xXAjaswgxm
bzrluElu5pLv7Q2BMN+dl3hP6Shf6rY7jPV2StDklzlArETIvaansl9OnbJOXOzHLi+eVyZgUxuj
tt62QIr2WJAoZo/Vu2bxE9UJpcWL6JGsxrsk6dtQOE5ojyqKTYGOIC0OFK7citx5Ku5ilNbuLgrP
BUpKQCpnDl2MB37RVd9iwrnijvaLK0FltBU+spXD7CcmMO5YPo6tEyV61fvCpbxEYgupFhfJqsbE
1Z6KqT5uyJe7Pp79ysze9VJ9Zplxaj0kpJQj+LNVnKfZOnIoggHl4lCJ6mZkzlttuzqqowR/dald
lhj5aJGzu25P64YIZsz2WZ3cmio9AGlkvq6JvzSe4/dQ3s+wFlFSNC+Onu91yyuiBoXVcViGx9VI
d5ylyrfk/Ygel++UL6KSObos52Jn/Ji6kmHfUSs/pJidc+3e85w9SJXuF1U80rl0MO38vro119m1
dj3GlBQGrtvWP2bqahBe009T8PExpQJGONVb2YqTPRWfiCQOXuY9mXUMRNaz3dAAhwYUxq9c931t
BPOwHVEUPLle8SMWTgzhzB9Jm1GrkgpUUjhpbIqMY0kCb97VDa+oClwje55U8q+TVbjFw5n/FGda
VR9qPo7YBPR2ipeeCjfwg/nVsZYmKKdsjjrD+2rFl5w0foDUCMDibotMAlSTJ+IQT0vnHmMnfQJv
/0iyZGcbw2HmY2gM+0+iFUhUqj9TspZwZcvOrIe9Rc4CJ4fxRGnKy1Lp79rsnIqKgBLHi19FEQc8
PyfLM1AG4D6rQc6HcmaFEGg8rfkPCoGDkW7jzl6Hi6X6xwoUn+8D8c+oLgZGiLFpXnSXTvbWRdwP
KMUZs8901ECi0Z417mTUcUek6i9IDb/BXw3QCKZb6JPz6qbPmZ3u2NpCvSSPxUSpFKPFTwaw+sJF
T70gfq5q9JlOhqMODkwnATzQhG36adc76GLn89SMGSw/SgqSfyHCC+8wg3EjjN3Xtb5rAGxXoU8B
TqyA/SyLak0V4TogZJzjgo7XqkBa0A6nbm2/+ffvy5I/dg2bJJqusDKW2AcvibycL530VMZ1zP7u
5jyAwR0maBqR9bxX6GKAulNPP1rjIphg3Cc3HXYoAE85ctY4VS3PzHrihofnt//j5bFDF7WE720O
4NVgRXqaffNBcIbmGITmunpiXTd9sOeQ1PnQVPIlnZzQ09xDbQ/n1NK5qaur6VoRZuuo6uXfukhQ
9uTrIyTncbD1rzxOnhj26BqKCe4Rc6gnibmnyoKE1io/6ojEG6yhE7fCiyPQxHnzQIFyzjuALbEK
pyH9Ey8roIc1HwaDZt8iPwFpO34axyex2X+6VjXRFrvasVpGzqgqZyrVnse1eku07Nzr3gu7XqTn
2gvqmJfGYM3RS/JOPRJeDqoXkVaZL1jJvnvsI6M5HZocwsghr3vWKgSvJcFGq3rUmu4oHYvRiygG
FGjb2VEWWxaKosBrx6ss1M3OF3hu63NZJxDRBNE1W6e+VM8duBEMqf1G/tOlAlfQJ1T6dXnskgQ+
kwu8KW+rEQvfLDmMRg3BaGvNfWggODDilTi8wni0OxcQ2SxR200x+9oUbDhr2UWAW/vZ/EbIGNld
/LkO9X+bs1LKqM502b0RBn9tp/IhRhE10XXajuwJXPsfNP/yxArzo9c6vl9AcPxQPtaccKg48DAA
YGBZqKrRGrXL5nb1zSk9rt7AU1PTbrCp3dLMyCnmLSg8+aKvoCXrRhSoiAeTbCs9iYo6u659u9P0
Dcql+i8lECVTxQWI81Qm3scmzAe7ayJPDcfZHSe/T6odkgN+Jmf2F5l+25oy9toI/ouiUEHIDlX+
OvW8QHqMZEyOT8TZBqPQeeLiB9vJKLeCmWULG8tl37b219LYhwa9s2mon3Yb3hVREN3GaFXTba51
ePZMi323yc0/mWncPNRjbere1pynuTPUPrGbJWqwOmQanNHEWqtV6QcCrJ92bslccHITcnTzPdOp
YPSQdGT3XBPF7ddIZLPFLNF/pncH74C/Btxoix3OEJn8t3X6g2kWZ60kbVJbcUuB3eKfYi0qi6Mm
2WK3+dTmYtdJgruQ2/uQHMe0s5/XhkNwoyu6EupR6ixq3YjrtR+siyiRm1jYlBWi8rEdXzNMLViB
cp/f5Fi0M8qw/G3NERw6DpM+G39g2FPgze1jlqM2GZKhZ6fqHo25uYJtHfUhRyi9bHfjJGanrg3c
HCeQ1TNbdfJUlFZoMycMLnC56b2X9TThCkVcMmZ6t6OR7oQR6GGI69dyNrxd0yJSv/uf1vG5nq29
YdhRS7O5UNqbXATCXOhZdDw27fA9G2Xmnmp9wFclLrlXMqUhkPZ6a9e4rrlTdwlr2j7hunt3a+1T
160vHCcIa4bPZl6/9QT8Lq3rk0E2OOo3a1/aNZ4cR5BkT1YqqnPd83uiFbJWfrYAxSDJ3xqftxV3
P9OIdiLRwLcmEwhg7tNzX7Zo9VvtHM/deWjrQ+rlrG7J7xjnkdCro5Gm/60JoOyaP66a3IJZDS8t
OuS8cj9YS6Omzv+58M/S2HCJVIEojecis7/MsWTbXyXCj/KMWhVWwzkxYJpsFdqHyTuk+Dn9JSk/
tBH3iO2uly5WKE3a3dRZEVGBt02mRzEDFqsS1lfr/nWVfl4d57eukCE38Gb4mxDeJky6yyCupu6g
tkj+zAYGoylHkZI57ldjt48z7FuWW8iJOvGfawHftaJltmB1gA1AFkgYhV6owLK8oys6tuT1qZ1p
y+4BfJKs+hm1NBAemoJJsoSXTJdujPZtynYpFt1AN3JmgWYoiQLXrolJcmxTvsajIUMCkDH2IcPF
vSEFA+yIZhGrYhNXF9WxLHBlAnYITHd5hhE7wVMF8yKOsTVogavcv2XG2MPB9a2NmKfKAT988Qy4
Cr40PuutdRLL+OgI7bEuER6nxs0uzKiV4gRMeJrZYoMUzDlQVnpVzngZqvmLjkP4K2QSOKOiXsir
0Lg74+aWLjAYo6qfYz37wEVKXl0rMaTA94141pQpdpZufvUVag2D+tL2zi1qxp5EWOR7Lg6nvrcD
p3RVwLV4VRinezk/SiIrlDLeRdY+iFk+C0J26qHKoBwAaZ2meZvSuPcXW5UMkHheemk9rjPdDDOM
aaMRYkuaYdDY2I6TIlIYx+oE/VbufIyptkvEfLFrvtUpbdqgKMoOE0p7WFyFjHFEmNTTGQxhwBze
7HXRnWPgNmyck1/16b4yhe4Pdfspe7Fz9GTnVkhfZpevrKnLf3OPQznbDs4Y4/Q0yoK/BQeXnduR
p4NjlzCHRjIdECsEmuzCWha4malvHgrH8nF2XLp1/a/1nD+sFBV6hOFHW5kNpgJ7N3qlfO3vnmW1
BZirQrCTAHklrukSOZ8xODtbFd+AsEFrxZzCrXh2eqblyZO3whpRChnTwdUoL9e9GbBw2Wmpx2do
fTFnHfK5/N5K/bFWFJJpmJ6D++S1JAWAAwxapw76xCM42fiVBgYrB9m5X2hGsGHhvd90DkjA8icv
Jj0w3QZLhOBhLtPjpufQE4ynWm1SntLfhDbv7aHes1S/98lwblzUcEVuvukdTcS0eIaLTeeG47xP
XEq0RZ30powYbA56076A+Ry7trnCI+3jLnnFtIqXtoXMRDizNgWW49W91VN+7AQatrQg1bqKpe8p
5sY4QWG1SWw00nhoEptxdTp5SD00BNdwTHTHTv377HT7NTYiXYnnhkiEbux+8nK96Ervo2qaHjys
Y0tuisgYrD+9W0e4R4kMyFbm2zQ+Cs94RUC33H+p30qv3vPBOVQmszTZP3vyPIudmZb4kQc17pCT
p1hx0dfaE6YGVfDHtJlIyTVCMQAqUTp6wweaiwxTOTkWyDHszHiKNRvPfIHqaLsbE3T21ppHbTB/
hw5sSVIpilWad0Km62dH6qasuZ91Ef9dpxjDgcm12dkVaksnn06kaV01SVx9lnVP1d0eN+KrFFAB
3EN4W1rZ7K1eP9kpigzXMF71mpSCe4wqCxHhVd89pKjfrPNZzxp8JlZ1xsP/IaQNnT2U+z7mf9m6
YE9zvOtKqwiZL39NThvkEUkBqDuTmZU25jFvluJYDwYm/nicPrIZ2ZJLtKdvmznSnNU8rDB53sR0
YbftIVvXPtg86CvXIJRRWLvRTa+57YSb8t6c1Xye3G7GDGn9rf7H2Znsto5kW/RXHt6cAPtgTCWq
tWTJcu8J4e6y73t+/VvKUT7hygZyUkBlZUkmRUbE2WfvdeyxOiuwN2VDs7CuXsrJeQqqTmUEnJwF
dvscMy101jQYA6F0JIzgAWtwpLU9z8oCy0njzUBOvvXKSBzDKJ5DamfwXj6fnGwCxprPS46y6Dry
sYyCb0vB8FuxYduUcXFpPHDuODZZ9qwr5Qm+t7XIRnGvGtBVsqGGIsYBSG/GV5t5rLHPkpISypzR
RnooYtsiE24/FxWDXHtzuI+U9IF//yTIieVWsOhCQgQsbZJxf5yQ+5ektbftRCMOZ/tGGMX+n7C/
pnU3sTJ8RK2yHX2Mr3n2oUihuHVrnHJ/4IVNXPBEzRxzrksaycTlbG7q3qaSCfFSNNZ7GRF+qIfx
Oy9z/BcG+2slwwejZRhuFPiPeH8PXmv9MSbrQ4mdxzwQrzG2pITDqdZihqMqLyIW+rB/LyoaK2pD
7ZFU0dIGTYmWnK/SNDnWtIUKnbGm8fThFfoujUn06qmrZ/orpdmHoyg7XXfmuoievQpziZO8pyjZ
50T5U61CV5ky8RhRg0xk+p1p4vzVE8AcypNl1ltGoxwVfNRlJ+iKjni8QQmKcakPSo8ECBxFTeEc
VIV41BTdtRnzPCbWPjXsz6Rrnw2rt93RMN4UfC0KKi3bcnHrk2Sp++mltlq3Hgh8jQr2FUttiKD0
iEDoWUHcLPzz8jjw5b1I135y9gFGYOSUuro3DeqMLNe3ZZjQkEr0j1AIgq+BYbpdQn4hrnGeIxjQ
8cGR7xO8yqhlQ6aFp7jemXZfop0rd8R8Fjp2Fyzs27YsM7cRPcHNxjqooz3DUfrSVzX5XmqqJm9e
EMpf5BDcjHoWLoXNjmDYrTtUJtnZ+mCHt0oRHi2p35mkYKIJcyJWcWWw9rkyrS3yioRSbxq1x7sh
6FBj1UCqb4ZXqxkfuii4s4tgEUl905bdp8y6Q5WBJJsIEBf2OjE4R9iiVJdDRBuoiDZCyV+LSTsl
hfld69oDas27xMk1WChveAc+KsWrqGE8HRMMOTuqtO8mdHYpgirtrfIo/OImgFYg1WGj6GE8czK6
iLaCyO/XCnEugroV+2XrcNsCbJatxjZp1dhr4wgtwPGwx/c4HeF1rHIUBAAZyQwnXMwK7j3yaFZz
3WGwR0KIC/TQjpPdsmaHaGr7UIp8l0KWWNCAaQl5lGBmSknV3DSHKTG3qlU+jwEGGOwMmMLjTTwF
YGOMV72gCNUa1scsfI4Sao8gal6RuV/1ceKonj2qxpn5Iw6dpX0UWNY1ZMBFXaSrRgw0yYI7Q1K9
+di7h8DZdtn0iEnoTzfmbo0zpPGdDzUXu9ZvN3mGkNmrm3Yip9Ko49JReC7EeYhkZrOpF5BEZiKN
aeZlzq0I2gfDS/aDGp5Uv32iRb40QvU9a7NlAuBm0XjTZ6zGa7ul+mEcO31ULTzIKFuoTXMvCmUp
8x7AQf2tCcLogRTFzKjSPxqbaWAhdWilSaZQrKfWekwAiVi9mOuasvY6c0uUZMm77DLR8d1G1ko1
dEC7JNdYgsUataxzVdt6FICvGhCqxHSbZ6vNPgI9h1YS5W+l0RAdCkuWgSpFDi+mr3xQHxQSYQ1/
45q2xdlSZB3SNhhdnfSwGonkdoqch6aNn8LAIXvilyelRfGKOEb4TXmqElyKsviyDeMQgwWJMTTw
ZE2rqctvsCQDGhL05HC9mEHsw+qJNlYSdPOyjGN4TMFGRsHAS1v626HO6W207WNrWs92iorFgMx5
q0pi2MKP6fPEX5zNmazGpqeX/YMMa0D+tfrCKdfgEUvm/GtzgjLU5QOeisrnAW+hRM28GmlFkD+e
2VnIwS3aVp5YBLmJ0TxQMPdbd22QfiQV1hl0xJPCVBYsSNiufCbeGlrZoLEO0Tyt0nJr4OXcgv4B
yRRxglYoUxdx1a1a9JUc2OSM+xAuJvrdfdk+YEG9EQoGsib1ntSARDEqujU4WGhQbmMvTlxO8kjR
KZ4xeyoYIZsSx6oHDP3DsBwR86FoGRsMLPc9gbKwB+sRTdnONvRHtcdo1Dr1V1eR7hmKg2b1L1rW
PJokv0Ql5jRDD7mlvop2XAe2ukp8jTCI9qJo4VpP8oOtDfsoM8lCJZ/9FAe7tI99HnblqdVbUr49
GbzpXijFOklanTuGAZaMyndjCnoSzcNAh62I/G0rKCbt9NWTmDzLIH2LMeUzH8l5qVN9m7HYUQPw
E5vpsxni/nN8ll1HMx4xF+4ikxnTZl/S6kz8cFUZHkfncuV0RbobpKgWDhZXoAzuqAb7IgPI4IjO
4lkqd2TZVlGOVbOX4lF1hmOvyGfR229OX4bLPuw2Ni0sMy5WhRW90Bdko0iL05TnR8OJv4TPrztV
BExltmt1ieRAPKCJChAvGSf4QAMGlBQ9lpd0ZafJgxgmssSmMRuTcdOM2kfT+7dGSOeqzs2GF5DX
QUdl7irvhGkCEiqhMUwlfZ/dpIQlZqrNVLjYRENI4CyKqfjsDHXjyNEFVPo0Vc3etjnBm2k6YTKQ
X45Mb8eceJ4K23kKontpJUd9OFuLJGdRXfvOOm2tTVl/dn8d1CY5Df84pcNVgDcZP8YD6Sn+baoq
qowXmYxv47mJaKSPhhKFc6GUq5AueqoRGB95NTA4csJpVXzxJg5c/fy9Vc1bH+BL4tllbP2W2nnB
7Vpmkw+YRCEIFThns4coDgORq5lHL2Aeo6DEgXEEW/TIYe6pN9QPVTlXbZ0JDzaKnuIU90M3siRH
96TED4yEs/Z1C/BhSKjgkY8GVGF7b5rZt2Ol76UJWEE3tM0w2ScO5c7CGfND2WOQUuzRlRZZ8q7R
PkhkHsKGA3hXlLB9Bsn/HtG4r/rbAVAjCgNO28TCPFo6H0Pp4USJLAr3aEC0c948M9vk1O2FEh6s
Qd76g7NMCvVDNuGdenYX945bTOfOtdCwkJX6PRMsFpPp3Ew4vBVWjSlT9yhga90c3ntQCeoY7bpA
vtmxg/Wlu8sTgPZmmTduG/UH04RGUJ8bu7QPyJSEa4XkDC3mw6j7uMKs+hQjJRMd9hkm7j+mU63f
pvHZkzmo1T6cylslyqqlpO/nEBE8jJp9xymb/ZCVNotpsCWqTqHlEXQYvVcCi/mm00tmoHNWeCwL
cRj8lCZz0d6mpP5YNaanJgiFq5n4ZuNC/ElMvI/K8AUWb5mm4oGRqCx4Xb9zWPvrKOjdWkNLdYz2
lWbj3MtBKWiovJyJyh7HO/77VVUUrteECyeF3DHidzFZ+6ZIh3513m883fVBTkhL2TQacXpUkF0S
mzthvZLpB3bC3Icxila1nrm6X79Z/nQ0kmTtj+HtmIo9UuAySL/UIqM7Ohx5G+6roFtqeXQnaUOn
hr/VbH/T9WT9JkolKgljR2TpdqAN4SqDjvGmTB/MPnkwULecUHmPdUlfzTaPkz+e7IbIcps40b4O
6Ze2MbFg/HalZ5yaZIKo1inFHDTye+Q07V0a88t1BgK6pfV3To7gZoqquK8Y4b0ce+A2SXXTm+kq
JyHOcjHeKNJHYK45BHjdvLLJKsVzJBX6kzpGNkffNqPpLSYV81Q7THPfIAVCWvQUqMmp8+Qpt8Q8
gbKWVfm3StdhVkXqc9+FjJADK1iK4q4iBd0BUWQJDI4J5e0M+uejqrByUvic7ZzrwAz2nTNi1pP6
bqz4ayZSmmriLeuh3PsdWerBAdyWDLfS4t1B9ZxhhF21st/nIEQDw+HlZJ3TdeXLrjQ8pj6rk7mn
KX4HSOgma0gHU4vlKYFNuhw1FrlSida6z6pnOeYmbcTcCXzoNGJiTcQaosSrqCmfLDvpyOY4ZFGt
w+AwlQtP1MlL27WT9EeuZDUWuAen0gCnCZIbhSdkrdToyBBnoafhMcJ3hLDQ4xuOpHqnSbtc6Rp/
rF3XS45CqAHUZX15YCe8MwN1pUxhjkMSVLmcdLfmxIJPY1eC/pEhjEOPiWRWsCtLJM9SdtiiSCVo
zoPiNS5RdbgE7PkEq5y7KqmPYSByUIj9K0/k4xg0a7Ovb877/TBB9I7ah5Slpaqbp86jV9mOo7/A
mUCwxtKeFQBdc/QbhQZdLdd2yR9t2hj3sDWG6MtSJvQUimFD73Pg0SL/xAFzZSQSqVP/dAzxCEz0
qCoYy/QRKn36ZmT1liVpRbm7cgYmCPGEtlr3XofdQsT2EySc1+ysAupRuOvrsyQb98AY4MzRipgV
RnGL8+sL5iTfNWLgrMvxLdK9TVhFL77MvxNleistAooWz71rq9FHcj7UNCm+fqVyqnnoY8d2pINk
lJ5blHG6CH1xEyXdjtv6pNBm8jRBjsfRgH2cF5WQ5F15a/jWk55bS1JGW98sl5muLkZ72tE0JGwW
LSUu3wnUV8y01Fmghcs0nJZa5YyAPgNEagcmnb6Ykv5piAhZ1+1KSPvYW9ZN3gzYxJyqRuCAgYiY
0HMWJkyu7xV8dPMqmxZYF+5GYW2Qpt/6AheJ76/Ojg1KQFro/UeqJPtisu8ri6nOUgCga5OjZ2oP
SWfvx8JGWVefxFD9mez+rtDGNxzly97Sd0XbrwOEMc+iD1tE1VZmw4tBOlbz2NbwsCMRVSel8ff4
oGJ3wKfraVhoU3HUEDDHBPoR2vZhDP2FQjZwatX9WT+KRHXCj76RfUpvc7RvZMvLQKoUzJcT7kEZ
Y9Ep90Mk9qiE+Ry25Hfsh4eC8xVngVcKNl6XQ2wDD/XDhYyjHYI/gg9c3KEf/mijedRkBfPBMO+J
v52ElnKGy9a1Xm6jqL+HCB/O29gccKPFd3FRbUqBSRXEzN7xNXywNl7oiIY9f86nNWX3Wd7dYlGl
yBirTYeVGsiemFl+SBpMKtosjuMvkBDg8GT5VTnKcezEvWzAAAca3b+KKMzkxCA3AAnF1UNriJUB
QQKU2NLRz8uL0LRFKNAIGh9gApAFA/oJaQPMyG2XcKpwzHnUSwCnZM2S1J/DJGCiA6hBL/QPjuXJ
pZJkL0hkO+KcB58W4SDKOY5B3IA+p7VEhPiY8TIuskjPTiBftwF+NMMjqlP74EQzRzLeLDVxEQ/n
1t4zTqXRpXf4MVbOoa6d06RTw5oNCR0jWNoJlKF82JUkdIsJJ2rnVbjcNQPuR5UcexHcT17IyTQI
sF6S0ehh/dHw04+mXb5qdCTAwHE4aIiwFJgyw6h8qgxJmaEVOIF9Zhx6dH6n6CWz8re09UhH0vcI
uk0hOi4/89/5Ud4za3yXaUDnUD+EWU9VS4ICrjeJiOYznqiGRX0sJixwOc313BHP2iTNdaSSyRzV
T11AWQRjLl0YoY4Lj3KZVw3RlokyyksCC102uyd3QEkUp3860rMYHSnJeHgkMXzzaehCbdlGJnl4
mX+NJf7cOg5c0ft43p2tpsttphA1S+Se7uDBMiBjTbQQ9LrYhX46FwRJNsLsboTnd/SuEFKkZZsL
oKaE0o2HbMKPJJSjNoW0VuWp6p3nOguQXhCICmAjBXKyVGqTs5RYC6Pf19Jm/cvIm0usIbUITl2p
2mtfVcFFEbDJRuzdxcYCK3jTl90f08GQyTID6bE/ZwKK4SHEPS2b4M2k4nABBIw3zFrzZipSMGRX
rL0sQbHCXAkV1nQccHQYU5CMZZng+fFbtzDsaTZUhnI7iuTDV8VLmDqta03yI8VRSN781q6LhSFI
2CCjS4UH24E86FWo1MHCDAS6AvObFPWtC42VA4NLD6xqkTgAyyJP3qADLepcfQEMtbEAD+fZtCxS
wndd58ymoN30NTxGi1j3OHIGUDx90yjB1mAMYTsCHg1MawHWCj1KYAxo3pohJzGrJPzDAqYKxZ+v
tuO8HYKtZnJWV/VqVXfWt+YT5MZkHiDVNn11/hvWqaqRqsnvbE3Zxyn7rIDgZLfHDKRIG+RwqCJ8
oIl9ymFBNfCazoDusqFJkhUNmM9qU6OdBxXwEd1xtcjb8axuwiZOaXGjbpmqwmaCSGiP6ptKCHPu
6GMwU/w6ZGBPcMNYPx6rlCPbEO2Yu8hQBIQfI0dcbysHrK79lI5MEhTyGbbidzsqyyFs7vK0e9Aa
Y0sW6gng2XukUcXFOLbi2GIdKUnlSfYebB63XuvVuOQqDOLGQQDwTXKznZfO+FhhWai9s+erO3jG
wCHBPyerQWEkTbrpu2JdEOvHF0J3zK9fAye9T8CIpIlxYxM4mxVEHBR1vIHDcF+0hT0PY/NOBMnK
c6ZNGOsPGJ7OyCnxIUvlLfA5Iw8Zvt+6YSfL9JXRD4vCJ6xThepeLwzK1vC9YKQRUmF37FMN4kXC
617Gx0ajS6+V+tsQlXcS5C/yaj2nHFtHlYEETPM3lOFzVSUn3CObeoAuiW6aTQW7kmIAUsiHU65H
D46pLdrabpCtm1ulsU7SICTtELbUqy6lkxU8Wnlwy3EV1bdynnOUY5d4LA7K4UELsZCjTUqjKLHv
oc2OHKW1Ppn7Z3OVkzf7tC2frY5CN6OzrbOIp+JbHyR+f1MeHMVZNnb5MSUG9RJ27E4szXra9PTy
knFcBrm97Y3SDXQ5pzZdyGJkfskUUw3p47tWs4djAVhE53CQnPDZqU3xFhZBSpux2MOtDahxiT4P
ncJJQ37lSveZDfZLgxFsXlv1EsbsH1Nk29qJF7pf5MQXhq8i6InRE9SmZ7nD6XWTCPNGjYNv/Eq7
IouOjDvJZkVjzYhorsn25LhWVQsNYtqOber6mUaG1DvnOl1qsycGZdyOQUbWLRIfftm99n6wyGos
6kG6oEu3hvhbtfCXkwzGhDijqy1ymOEGozMr/7QeC3kazxwtvJ0YtKnckwmrfjUMb75Hl6+ZzKM3
8qpwrv+kvIfDTII2DcNlkTlYrMdsptTJUTkXxYo8+2XyxCUe8Bzn8UEjPDHzG8pFX684Cjj+HwFi
EMui/uYZ8D2m5M7jdGw4zr3VM9/TUr9Irc0ao9il6JAZK5KOK8RCAwqKaI6jieO60iukMgqw0cTY
ZbuS3bgPg3AFAELM1NA++goVlD2VbGc8/cpkrbHb3/VR+pKOPhl58vPz2raWxehtw1iNXP4LKmxb
QKVnhfeys9XCgiQWttmKrTFmPR90Nv/8ts2V9ch6XkC9871qa3ntoleiRVfpm8kjEW2gSg+5/d56
/k08td3SivobU8Fuo8H1ovh/GirQdDEQiGTEIRF46Y1Weu9RKcNZjXPN78zj0AxsayZezkB9bIf2
NfP1Ja5k7JkCI5GGPYPI7zunxmapeAG/S7G2azNcanH1pvSx2xtQ7zHZuzSSMZLSia3tblGPxcsY
tvC7be0hbzhPt8afKDO+Ybfc0wIHZuloJUoGqf9Y0DeFNLJObR0Ecv+gRxF4J+u5CCsSCynLOUyQ
rZwG7BxOkCyjCJstrVRo/jHkKk8eDMPYT6J48DwVY4xuk9qleTZDddtkgf+QOHKjG+I0pryFSR4f
k8a/H9qBmR9EUkWqPPhioo8Wc0Kl5RD593pHCDUMJjp7wyeYKoWqMSvn9LTxDpAoiGv97RyobqV9
7uz2C9MrPvEAM5wAjm1Zy+cazsigtmdwcr9OiHpAvqSHxSkYuQX/Sa4eJlm91gm+K09V39KUQqE5
N/4T7VgUcl14hBYcW/uupE3bcuRWRJzmyIV9VKb5DKsdjHDtWXPbqV7oSqP/WmTZ6jR+QpywWWCG
+6QkLmgHSCGiTO9jbCR0qbDgUo6rdCEWYU6TTTghWdSo6FwN1OJS8qxbfkmGppyWIz0K12HPntdt
YGzHJnzAZ/EUmPUOOYTa2h6PqDm3HAJ8krLlbY31GWOP9R5H0B6rDhK4p+7qWn6aCHvrtIRrouoD
CjOaP8b/gbeugtfI4OCgY2PNbfM98kv0spA8vDJiQZ4CoDRSYuNFZQ01kHW13BtCJDDI7GfZNQBM
bPWFFd+VWf2Z1qO9UAsU6IguAiCTE8GwYtZoFFq4X8+gyeALyC/WHwXLQ6X0u2Ywnc/Osl8Dmz6/
PZCaqSoF3J7GMXPihFq+ZKp/y1mR3n5v3sUJh+Pei+7TmhlOWExeHH0Yl8If12cMTeT1r6ONQZPO
A8M+oPd25RKA81Pflo9Zad30cPR1dXiv1QnvBec2jIKfjcVfUyjmLk1TwmX1qenCj87EswNxswEe
RCGV6C2+cqT+IIi3iZZyYGqCbdWdXU9ED9icKdhVRK3oOI7xZ0UC/JcpLf/7P3+Z9aTLi4lsnpbi
ii6iaF2E427wce5J5y4eh8V/+/iLKUlTPZDTGcOI0BQskv7BoDskqsefP/zvY5GYjsE1/WuATdRE
amucV4qugwXQd08lkfufP/rvk5Fwqvz/j2aMKklVTunrwqYAn8AQNl/STHGst7/c+GvfcDFAtYTv
FzAWKVzL7lkf3MY+m05W6Kf/6QKc86ikf90bpyT+2mMhXtusd9YfYA6zmoOaNz39/PnalZvvnGei
/esLmkC2ld87wTp7od72VrB+XSqhR7NaDHNtnrsKqf1f7pV2flz+MkjIuZiJRMg00aaSL/Me2wUz
ydbYYgAugQ6YOzNkYVJeq5+v68pQJOdiKNLgt5WiqkWIEkoZZD/m3h82l19GIl0ZGqY752/9103D
FhD4JiaCtbNHTWFo4LSpDtNNsy5d+6C/KNvpO9iKTfrfJlU5Fy83deGgsuYB97Q5UOXf1eAtE/nL
j2JfewLOP9a/LibFO4UpmgGIdVWNEGXLbeg465AQGbnvA0Sy59Knpd8axNeZ1cQyTuSa7CE8bvgl
iQLlydNPZ+x/wvCNQTVPlldDKLCzPWC1ZgHp8lY3UAHN1j5UJmdyNrQQr+X0GNJ7Ik52F3rpl2fA
NAk7gj9McYWHjHHSCqLlpHhLsLwZB3XwhXBspJYUQCwMpkyqgb/0TJq6QRS81X1N9GYUL5ps75hh
vQzZzurJerSUapP5zkNYO7uQmi4vvNeuaZ6FNTGX1qyf80TZa4YE7UzLKzFIGoVq+Dn08pdZqP88
3n977C8WuN4MiZIpZrxupAZ5N6lWStUfYKvmM5jzqyKgalXRVPQ8+qihadCT8+eD1zzrPj3/kHwb
5r9PHaKMlVDtwjH/qKo2cE0na+fkK256u4f5TIZMwKIxDO3TaxNMwaVO9nkkl22YKnUTiJrG6Xp3
DBgyHEjNzfNgF6sCGJk9ntuNK5sQdB8NN3oTWcTL4z+2B+BYJExbbGCm+50Dfqkv3VEoTzCdqa5l
eIxshiWdFeLVoHi9G0142vLhxqwQWA0m09T+l9Ikx4r0TN6+Z6Sk62F4Ib1LHR/5+1pPDl2nuaNv
fBi2QC2EzWsrMZq6MhH8qT4sK/zKAI7PQ636YPwuffMY2rrCBzqJv/eAPK6GxDpkUn76IXNyKyy5
6kjKL22VE5yBX+bgXXlRxMVbP4I67CqjDdcZk399/VsUtz8vVn+fP6mLi/cb+5g31JwJ1qE9fjoj
/qGkYZQQ5nAsBe7Egd/IlP+4MF7siL6tc+Dpc6yLg3ZgjMtdGlm7PJ/+48dfbIdVnjEr2yOVW+f2
KS3oROXiQRud5c936tpPcLEdNklGIqDJojU6CvioDp3tlxmK2pWNXFxshJMelUHlpNHaONgYFmfW
wVvZ82ipzLO1dtdYS4Y+rcx0lq9/vhT9yhYlLjbDvKEujNQuWmcpskAeNTtajxEIqHqhEc6bmYPx
kOf+0ZQCpQJlSe9KUjlQDYv8Xi+bVedpa87srpojuHn5aZyiJ5iW335GyMGs8SIWWfdt9jjGoM/u
fv6zr+194mJnTTwrG8een0DdGoGrVev8nyHf003gBh8QTiV0qz+YtueICr9sUdfu1MUO1Rt41fAE
R2vPhwVPUWZi1ZFZu/j5kq59/MXyjGcyICbVIZD440sXRq4RBkfpjb+8Etee2Ys3Tpz/dKnS0a1Y
gElKIz+Nm5//8vOj8peNRVy+bT2WA6OsGUs2vsFv4dkp3KSHShw5qyabfln3rp0R7Yu3DtUdQ4+s
YubVVpT4TNFgFCtNvL24m/7Um25VPP42m1wzrtwu++I9TIfCNNuYL2usjMk0I42Fzu9IFBqsh6UR
uXZnbKcpvO2isV4UvXGTlOI+7ybyndUKiXhjGr6cM0VrPAOL+H+b9gdbyTIV8KBGPIATDsXExFoX
OBqOKe/LjDVrNhawYgdgbZHmvCe9Lme+g4Amo2TpmMabygMxS9VyHSLG1ZHxxHTduywrknkRymVn
ifcmR2XqiT1GEYJgQLu3PQ9oCfN728Z8Dpmwt5MDg1tMIpTw9oM2+mgU56538OhKC+84XhqmOqgZ
TaN0nXhEqPNxheK6yyUdktEB5mQAYU5MjE8gGIKu/m5SC0VNzT9bwDmeOe3rFE6HZtJZyNrpPG+T
AUCkiGZwLE3mgTT4/6Jnx+8/y0RDeiiGFwXui6s5Ypijf54G+nE0W6EloWmdDUAovALjdhWSRciF
yTrkOdhq5CMU07eSOdllhh2nnV6GuiKkaj+HkTjAuKGiT7qF3qgfWuht8k6Fysi2U3fixKSzhfDx
ZQl/+srwZrRq4/qBuowSmLB9O97XEs54mD7mHd+KH7qYW5GyFAKtMJa3mZ7mS1lyimntYEdT9EZJ
m3dGkm+zuiKKGzGDVOBz5Tz728z286P+lzfNvlgjFMdLpGl64ZrxQnuSU8ssMGACCPPLH+lI+4l8
g3qFH7Q//fxqX1mU7ItVY7RD9HAjiNZtOxK/0LBRlwdd09yfP16/snTYF0sHo4B8syjYfeox3UZ1
9dUa4LHLouU/umjXqDojzyqi0HC4ABh2zkuShTlzPEd7JcZ8kxXGbtQbWMLTXa5qEE17KGzJuYWF
Buz3YpPX1adqdc9YC3CmDiCUupEBjuYvV3BlnbAuFiXpKHZaNyObQty8JszCYIDSL2eBK/feuliC
Qq6rbHHir2092A+N5k6ddxJp/YsoceXWW+d//q+Cq9Glp8Pqj9dD2R/sMVtHGIKA8K5NUR4NoT39
/BNfu0EXG3Vsxb2p1RGjGD3wrOq8U5Nfbv2VC7AvLkDr1FahkxmtLVX7wCa1jUsGjkRReER1oqVm
9dMv33Tll7AvrwHqZYUZgjOS1dwoIENLwRgJSpGfb9H5Y/72Vp+/9l+/RIKdlsgbaMWuka6SkbXs
ST/ZB5Mq9OdvuLp3nn+df31FkdvGaBd1tHYeu+W48NfBnLTcgiGG5Ltc4AEL8cu9On/i3y7m4pRk
CafRRmrN9QjKr05f03D18zVcuUvWxV2agjghmpUCGPEVXDvkpwVzinWOnvR7hv92xrMu7lM8tEU7
aTytvmBIj7l2cN3b4pc37sqtsS5uTUigIdLPH65mzU6WzEejm/TzzdHOC+Zfbrt1sTOMYRYXaAZg
uUPHxJFhf4d6QKg22MRQNUEwJSSOHWPft95Nl7a/nPyuvBjWxfbgsfebdkAtHQ86Nspt63zr6dvP
l3Re5v52RRdbA4EE7AxALbAghg8hbaRJZbqD9O7j8Oyr1yy499gufv6ya/fPvFjHU8fKFVEbOP3I
OJd1vk/wNomyweivUQmB3j53SmbACA8pTsifv/XKA2FerPCgZeC150ayNjPseSG2+M7/5W259tEX
i6NnkZED2EsMx/4OjNepX//8J195C82LpVCLoPoYFpzmwY43kWWtyHDc6hCBh67+ZTm8csgxL150
YkzjwGQk2tobUsv7cJVujAWTI365M9r5lfjLg2VevOModZUZm3x+tlM+ATnPwd/NOWZ8tcf/vAya
F+86j6eQCjHV9VCvoGaAAfj5/mtXXgvz4kUPujgCJsQHk4Vy1SeA842b3UNTWIIOWto3qhu7Ckf7
Wfbo/fKDXH05Ll5zfLlTM/hauvYYO1StNHPRVFtI1nVGeLRfi85zg+bx5wvUzx/6t5/n4r0nK8bY
EwPueVFZzNkL6XvqlpzlYOF6XKga0zdcS46W20G+jEG5Grnmu12oAEo4m9x6nNI2VtLYBpiTgsDR
i3sGl8WubLS3dPLK/7inGhdLhi8ZoRGUk8/Z2Fj4kgOU5e3jIFrF0alnesc5aOFPzywXs3Z6bkJo
1V22DNXfhMBrP4txsXyUaej0nmX42J0xExjhjZMxSj3SqTq0RYA030Tdom2dxei8/vzjXJOnjItl
JYoMqaCd+vRp4qdiYy7gTs/lu7XXVq1rL6sVuNrFb4LLlTXMuFhrnM6P1XpQuL7M2qZZuJoY4/rL
hVx5yoyLRYaMt2aIMlZWxgGQyjxx8zkN0SWyyI3z22tzZa38R1v416FLL+mip2qCi4SJz3pLEgKb
W5UAgoRribNlOWbBOj8bas5ORtKSA3MSSvV1SgZGJ34yZ9L9+Wqv3ciLxQgen8bodC5WjD29dZvo
T/zbjbx2kRfrUQPUoGRwiLJy3tD7IIfZW0iKpA20xOXSiAxbK/v/ODuP3cp1bgk/EQHlMFXewTl7
InSfbovKWaL09LfkO3HzN7cAT86gcbBpieQiRVZ9FTQh4vrMnTYFC4TKlSNNYlpRN2iyJ5LPZNPD
XaRPjFcVeuOl0CDab30blu3LL090XahyBakrgcNnC3hw6TOQw4VD3dQHRt0dLBcCADcN4r2Wtnf2
TelTuIrC8qzDlgotQT5lhWkE15qXn7tnCc0k3l4z2xD/rhWubNSjnKh4gzQqsuqamABeG9AWmOrO
Lle0vn5+638Z9ogcGOH/bSiOsNdA8dswfjSc1V19xLSFe58ZonNrhSsONOshup2QegjrdnUArDuK
Q/Vc3OLIenk2AQZ+NjoHFGuvDm13DqpfuOZC9qQDJg9G495mQjCzPv+6L8+qFrEaQ9eTRAQGxdk6
60u6MxhEv7z9+5dfzmvT0uA6gd8FBvsCf7HysDOeRf2v/vvL7WTLSMbBL3deozjLhx702zhDcOpR
C8oHvDXvx/sghSsP0krKUrLRGPjXXsIeYiTh7DyH6A1xZQDq+cy2Z/y0frPg+rsJIK2H2bPxJ193
q/f1b/pgPl5uS1BxFK4E0MwehhmOS9w26IGKQ+fB1wIkfOxtSQWPInMTH6YNY5iSbuuSQnHYOT/C
abE4xll7APnPWyKctyZ7701QZT53ll9GFlyZZg5fUhIB0d0digDkQuSd+0AT+KXXIrz9cPmlbXuC
b+rM59XNl3amYuorYsh4qC06HHYJRac3IB+5XV/gTKu4u9yMYAH63Kp8aWZN4bexcVUNAf3gG6oJ
p8sARmjv9mu30z+CGSNv//6liXpUARyYUxo1yp/OBih7ftftvV2O6Me5ia6g2/uhR3hMC3tXWzyP
jYqQlvqnvc3NdoSNFLjGwNrf+5Af+kWQXIHmdMRGJwI2c0caIhq/21D78oLMWaKWYuEZgLLx4BQ+
G2Z8dbl7BVNP5mb5MJtjjUw+EgJeeUQyDxj6uFDH/Y+ODMLrEbpaCQb3y22JuoKf5nTREKW1dQUE
vaYWNRt9IN6ZDoIfl7g5PjYrUtLXFOTn9A8pYdyKuqzY+cNFexSJW9NxPKkuuNxDBzwl16vXO/1f
+7p/I0/L54WxPHiX35Bgsknc/j9erQSWXsgAZPXPtBk7KZZ2eqjTx8u/L9o8SNyy3nSDCudUS0IY
+N6JDmC0NUBbTBOIzPUFMATtTouLP8ABeWNeuYZZHdql+PXD1rmJXhowg/RDCRlvh30sCNfH+goM
CBeAwvlmf1EUjGmJm/JWzOpFIWgmKxFsb+lXwLDFHp780ECCTCtoJusmMhXI7C8/mODQQOKKAC36
aR2gDw0BHQp1WGSyDBeQSlBkk4dkNQBzfzoQuUoANtGSgqQah/MIrKjCWO3ZwOmqCzDNC5RQVSl5
iVa/ZyV5l1sATWHDLdoKYndzT50hHENcyUjI2OKme4hDLdQ+NJ9FIJB9tK/1YZMRdureo26P9M36
JnHVAkkkqS5BHx3mz7O/7XOJm0JHf/7/FRsErct9JzjxkW2ucOSdOoAwMcXhEIBeHAI7CzyxD5O5
C/dW+boegRa3Q0iUoXXY2/B8P2Bkm6snIyTkcVeizbhBLmV8K1m3+gqCOXnpkYqk7Czd3y8bss1V
E3VuIM9PGDbu4EXRX0t6c/mViX6XKyJxweBwzpCUVUk2cRhDt9iGvNPv39dx2eZqBPBhCWLRth/v
gc8xAgYlWA0H6uU/XTB4YST4dyltRlnBTTOmKsxl3VlzYWgMcJKzHpgPE3Kw9/0kWDFkmysJWZ7F
HVLPSQjsrtfclneIbXbmgPmJa7wAebP3PNvv/e8sQTTGv8+TQJisSCnamQLpY7xuXYRmuUj+WRxY
Vj0Y3vYa+n67KfMi6xi+jGZOJhotdzAITJ7mjlcwc17Hh+WWHeEnssNN22tcT287XbXVk+8ejSsA
MZTolVzNNEJCha/hDCk+DEd44IMk2JNnCUYyL7zGRT7SKFs8lKwg8bGygYRI9r7Ttz/zmz+f11wb
SBWf1Byibi1EGHJQhiN6X3eHsI8uvyBBEfkUon7ZFYJrOpVVPKVR11Yni85uRuHlBSN5UM9N8xcI
jZ+1w033CkF3MH1AEQkYpmt2j5uTc+iwF52CJo7drN0TnX1f8WVecF3ZuERlJhoqn60QcuvIdtWQ
3CUujmeCvRkjemtcAahIpvUgddFIB+aJQWWsyr/qXoe2FXLk+TGlPyuSFlcAkoIYY9UQGmktGBCk
D2Q58y53iKiIWdykz5SlihU1S6PigC//dxrkiAhwlODzTXmgP1xuRzQ7uIUevLy+nnScNFF9AHYD
GSy7G+rvN7qyxc3txkgNVRuA9y4AnsI5d3pHIIwCTtCpkYf3PIRzpB6Ud+Q/Hn70LCa3yisUHkCA
3mgklSDs4DvhigIp8rMXxatKEbpa4EhuQBmZXFb8LWAnvPxXCxZDXj060HrFETd6IDbkG0MbrmpE
M2XW3p2/6Oe5md2YzEpbe6Tg+GRXTYf9MZkixWp29h+fH5HflEBeSw0w8NibMU7hrRkcxjXDOlFB
9V/M2OuksYl9+fAfHHS/ACmB/3GtTrSud75rBWOXV1tLbap0BqKhImm87+qXmv253COCWyHZ5Ob1
oiXzALAu0l0KnIPrugHWBLIjsmGN3baGD6Ui1gOCqRKQs5rRsfN2p9wLRCayyc36WmeG3WxIYdUC
xtjuVWQbjhO8Z8ovfFi/mKBuD6QJEdYcZSaM9NNswckHhF6+AS6Abdo5rhF2K1cXxrjqjKawUyzM
ciB7WWCpjuaNnoZDD8RPXX7Rgv0Gr3pFllY9Nz0ayWLNLRsdAdamiwwoSASQcqjsdKegDvGiV1gw
tcnsDMhp9NLNqwcLRDlqvuIW9vJTbOXlmxnA61yrCakASqcDAy2n6iEFKQ0JNhRK0FWDepHQq9js
ug1PkMGFu6fcElwjyrx0K8m7Kq7VFK1WMNeYdvIAHWiD2OLUCuhEO+x3EY9mWL2PROFQk7J3vIaz
JiPXpyfZQcNsbOYWCe+m9HD5PQj/JK7U2BWi5xE2kUYJsw/TdkwNgVcJegTIZOr6PmTVYSJGoCyN
a475h2RgTsVFUjkLBS5kVTtQWKozfLrNTmkV9Tz3nQErPnJ4FfxBsQIWT8zU67ixkVkaI4SYFbeX
H1tQhT7dWF+2aIk5L2VaY4tGWXuYKNA61AQs9/KPC6q3wVWiTmkgeM7rNBp76wXJkEEDslEh1zsr
pmAC8mLYmGatHMswaBXdRlpQhrNuFqVTZdbbyuxXfaWPl5/jU9zy3STh6omMgIl83eoJk2A81Uic
g0ppgv/bds/I05FcRuuHhfW3ZQ4cv0rvRriklZ4gID6Vfg+tcW/k1Zu0DqcFWZojIil1e8CXSZmD
1sCY16vVVVpq1xYITHWZIpZlbTp4nIsEXrceR1GmJDvtMIZKMT3i3GF2aggGEQGlP3W9cVWadkgU
hOyOQA4Dk4mMPATNuyoD61SzAQzSqidIUbzUhEVqtcydsSPqXm6LZM9I8IxNiKmBKHHiEYcsqYKc
hI/LL11UxP9HWavAGt7L2GyDhE7AQ6RnhWXPfZ48Acj2vDKERBKEwgcdwtgY4JCg/t5fblrdBug3
/c0rbwfbgprawBZ8BtAZnAnbRoh6e424tJteKW+Mos18xBncxxp9BJqk8OZJ8aq+PqdFInlp29+2
cmZ6uhLbIBvQ5C6z6njjoGVn4CXfNIS9AaSwYtAmCHuZhupgw/vmgLIM0SECId1xMKIMgWPHUa2Q
8QTdXj1XBAs5LoUuP6Pw9W6z6svMhwIKatwO23+QH+u/iM7EoafUZe6kd+BGwArvLi0iPcs+6EG0
0JALaHR7hhFB1dG5WhuDFZX1Ez6cZWR+0PgEvOreYymCruOqJokro6jWFvv2w3Ao77BmutWz7GbO
5gRSdgaI6PCEl4mqpa2UUBnQqNN8HAQF8SE5D6Yjh7MHz9Ed8dS3nW4SPQ9XQytztBMGhQXkXnKQ
nnLfOPSvBpReXZh4609b2Vr/Mhh0BF9mmq7jggtZKovbHEq/DtVrpC5VvwDTjMa9LaLocbhKqoOQ
wgpJwob7CUTlA04drrpT42f3YFWFe9epouHFFSYJ4eEzSJEww0uo1tk7U362Z+dFouY8ZnZvz9iM
2ciPK40ptMDZcC93taCc8mJQtSRJbXZYiuHiwCw85PLztJbO5R8XHCpo/GwHtDCuM6Ror7OZHJIM
ya2AHY8OPJLXsZHg/rfqHvKS+pebE+wqeZWopkkAJuUNLjgAcM5nP23eKTituX2DrMt5/FMiBfpy
S6I6xqtFdd1CzjirSdh5k4ebL5edEhzBAy4UkuByG4oiGFG8ZHQBWXGLhifhWql3Um75+DAF25W2
AFwk0xUyf6PaMDymaldGNvrpWoRtG0exOc5+Dws7guGvkV9TgaRFQE5qwc5LgbQcw7LOg1wZwylf
vDjvwHzvvDSloSrF7LyUGk5/quwX3uXBnAEDLkCOkdb01raMyunG4r/JjoEzLUfAQZEMY47WlTyj
pqYaNP5rd52pXTibi9d2i4nwF9Y5KkEyytz3V7LVYk82/jITJE3J7DRWCJVLkaEDZOrqZnkeEmKe
dWu6z/MUKVrFSdKqO3ARA5JsVLYtN6QDe6/rXwkSARpLi2oZtne1gdUrA92FzpPmqDm7swhwq20y
3DXl+MZaFfDAJPbzGQr7eulAPxoUDVr7/DaHkBO5USom7cAMJG8iNBQ7OuIib7EF+BPxg8DYPXTW
eIuP3FdFUh8Ja67y2PKR5urTZkTKtmS/A6vRImIDkuGl+O8TDAW+eAIzO0GSSSbVj+DJBNIWOqQt
ZwAuRyCp8QdDnA+BtyL9l05tgvQYHVlZyVphGc/B7NL+m8r+MOQDCfoOEtRFW4Grh7FvaYHPRizU
zTQolk8ZUiYH9QaZeycQ/U9zkT23rXkzGyyaDN1V88pvyi4EbvRUDPabbkxvZIhf5GX81U8EucQZ
cHFFDuH5mko3vT3dVf363uXmVZq0kdpNJ71l534tn2LE2wz4LgHIoIeu0Jon5MvUrzp2lqOGoDwz
tpEjVt3OSoyMhBxG8fZjWoGB3i7mtOII2v97bmyp4nr8X9IhJG6QkT+76FtSb4JgRJq85lmWI9UI
BMQalkhvZaPfr3ODSJzxDVMv82gtBVq5PtlF+ifTN1Au6FFpdlcgB3Im5X3ZWk8zaQ/gOMWOGg9I
02pbd5ZMULPW0XKA/EWCT0qABAKp3M3spTwTSm5KAiTRrGrGEcG1r5llXVXw22SgOK/I6AD2AmqS
8l6Wk9cMVvzTpG+G/CUB9kln4OVD8bDF8NVvdTtElNagB+C2BoTlEY812ZGS13s4EVHd5lboZEQf
9TpNoo3/qBZgxGFZoNS7XHtEWw1e750b9pCvTZpE2NXfS8/bdWbqglZ4q/qFv38l/all+WbPq3Er
c4JoVESv4DEQRoYkMBCMHkGACBPf9vsg+bN+YFp2u0u0wL8ta9waXWkxjCMZ8heY7PTPE8AlbTi8
6PfTcXUxSY/knYQlhOzq3ue0oITzam15lGAqSPEelUlx2+kMZPTOYif65W3N/bJ5Il0KrBPiSCOD
5f4C9lNt/r3c+aJf5lbtguFzYkb8Dw5nMEuVjyHf0et8ypy/6W1eWl1Y2lKYdgkNGBTyeW6Hq7U+
GhbbvnG8clkAbl5e1gEoMqbZyDwEIsWrES1utMWdxaQb3Up+rWXzlhXF1Zybp4p1oaSkAY70Hggr
zpAbR5oeI/0Y4UcghKNkICz8VMkWShHYKwB6A45hyEAcIHpeRRynokhhsiDs6/KrE41nXuCtNvXU
6soAZeZYTe7YII5U14+GAYxXmt4OQAQ0hYoDfbOF2hZ4s9kon00y5Y5KQS1O4MWR9fsf/i1b/34Z
ISaCgGFpgVaV1riPVtvxttWA+cyN2xh5nElm3Zk6gujqGaS5v1SffJsl4bLaXqoUf2yF7vS66ID2
83v3y99RmCvIITXUqlMwKU7zpp6QhZgAe6Qfp2stUk7kdu9+WVAVVeXfRwaWEnB0rCCRvZ4KVYIa
/DfD1d/lFyqaF1ytkipGlRWoGrCA9Te5K89GuVfNBRtlXuxtzgrAiT0mMx2sA+2hS+iVl26tj4gK
8myl+WvY88PlpxAc8PFq77TFDm3S8d1tIZveRkpRnTuKFsXIhrzcgKjIKlxlKlSiYU+BOTARAsZo
qRyWUj6lmvU2VgQS9qYzkFNhBoVmvK5jJ/szPK64vMP/i6RqT2uR/9kgZjGeb4de3rmtFelZeH14
lVcyqWif4JM2uU9/ya+b3nX4jcjHIL2djqOHk4hDAcyJunNQKKp2vFbcXOcC21woXglAw14xWY95
rx9jmXV3CN3GHltvrLvYRNLKiswpgLchMUSQNLD76dkEpzSZ52iJzRx5z9grFtiKgXsEMkqDVFQV
ZD8CJbVs4ohultixM1DSaK4Dog3Yn6Xmx5mMt+msgyvUlbDF9q/yUF8ZLL0xanIANXLnA1I0nrap
+GV21yOJsbnHrLAbpDO+5BbwSgr2O/bzznDadjTfLBqfX0dfGtDHmql0a6A4y8HqdTc0KF2ESrrJ
27Bpj3a669OB/l073I5Kb7NyriSYjGS9eOvr/K1mqNZ9g0Td4RUpGg9qrXoAFB3GVH3oUttHHHMA
JOxTroIEW2fSa6JXjwz4YyRMyXeL1mBbnS9gcFhWoCNoGZFSiJaW+vnv2tkhBH+SF6tp5vQ97m5y
AvhvWRmHUR3+00fpcaTFI5n1v2UKtglycoFm75HWh4AX3ACsuB1hcym9qwogCTYcL4iE0RBGpP1q
CIvsND1TrfzNwIocY+00yPRMyvhplgDUbPo3ILFMLEzkLFvTFfJIostd9X31lextiHzpKQXxRB0u
MTHFmv+kGdkUL/Oe3Fpwvyjx+qcqbTSzU6UkGuLJZy2u1pQGeHiTOYtmgiuKfIJ+DTMJeTXU2hna
3xd8iRdFVWRdZK3CAipXkCfNkp/0P7sal3gdlCVJ45CTEY/Tgt/VV0e6DsHlXhCtt7z5obSXEQFL
mDCdV50ldz3LTu2mIXlfXRXip303zPfvR/70Un7p77hC/oCqY3Nb9vN126cvZm/vLCLfDyWZtz5k
BSirhYEFEQrjUAXyeIFJeoDH/PI7Evw873zYxilNKTaipkL9eJqCvgGvnFh7i832PfFNLeHNDkbZ
qQlrti5o9HMlrac2qQLJXm8NDM5KbR5Tsz0zyGAR/7dzSiiow7zvAV/+wF1raLK2kA1kKoDqWU5S
vrX9y+V3Juht3vGAgF5NKVmWROmqnoGzvx+RuvGzn9666ctAGqnUIOAPAymVHxHwvBTSD/t5e5Yv
P9zGpgGwN7aeKj1JJA1TRJgthOx0s2gUcStGL8msMdclAVcXyMIe8Hb6VOS/L78TwZbwU+T05U+f
pAGwdQyjqCBaiKHaO3a53llGO4IhDQXFUGnRWHY7pXv7tvtuwHJ721LSy8lCtFSkGe170oBItM5P
tSVfJ3P1hHSUPeXO5wHpdw1xX+CGXDWziVyQiJV6uFjmUww4NGJ0rMCqMnrAKaBvluxRRqZfqUAu
3iO8tAeDAfAwkNx09Zn0oExBBPmwmkhW0PSnMc/e5rjEVSxiF2BHeJvzxW/q7ETAdh6hM+8VHNKs
tq07CE71y1U/48zhV9fRq3ZBLh+CWoitAeMOjzZbtMXpwNYOVmQyZDpF8ppdIlsnvZm6/F5ptCdp
6R8u9/D3w0fiNaqICJ1yucTgRCKAUr/LllftETIEJ+G866OMqZ7YmoUJhXyCOdDTp5Z8xNaVlZ9p
85CPe2oUQdHhDSAKUQwNuTZJlOPSl9nT3xGMbmpVXk30u8tvSVB2JO40okwMQqwRTcxyA4XLmwrc
9+VfFn0S8K6PuGFjteBMAVLUxd9whzlUQs48I/YUIVce1NXMZX4dVFfaiIyKY/EzP4sscfXO7JGE
mA+YbXJ1ZxhPY/yRaL90O995MMFk5o0eSDqbOznF5gLua1DYKYKWB3DptxivBwLQ8eXXJ+oYrvrp
4GguuA7HgjMhNL4nfxRb2pO8isaV8m/dHsciwx4G6/OAYFEvb13sKcMNmDEsjo9MRPasQ5W+pxgW
3eZIXPVDuI01q5OGLzXwQGWGWY+Ea+y6O/teWcogqyiCPOXfUm/8AkgXZo69i1bRc3LVEBFVvRbP
qIZbfkSWmYFtIcCevkp7H6ECroXE2zgkCw8R48A6AqgbX7st3dLDEIe5FPUVmP9+38dermUHHPaG
RrVSp2+k+6bvB8R30j9z151sE6qQMQUZeFYtcjR0CM8KLP0Icr1lTNnr8s9DwP9dGZCI+2+fI0yx
LqQUO/zViB/iAVV5Ue2jnNVgRenKqUJGkzMYloSNTQfYsS2/Im528djSNde63oRIz7kdCEmcDAZQ
hFQs96ptOkqJ9AepBXfFNEpkrSzb3DZZmBezBWrRWodtOiNwoJ7uGMjSw0QrF8H2sHEi1jlNp1Nh
N34OlqEN0Rc1bRdRHhh/Wg0M4TViXBF/lp5Ms32swdRxYNY9I+Gq0+8thtucjQ7skrxt4NpXb0fE
lZYlrIpGhjgqhAvFVHmtGn0T4/xezPJYUvAtVnlw4lqHYtYAcSRdfZbQQE/0IyIeophAuzgnA3LD
M91TjeFeoWpoLMkfxL/87lfq93bRO12O9zVOE0hMTezgOulsNlM0QqzuzC2CX7vGuJLj5I4W47U9
my/ILn1sY/2oJMtB6gmYyO3gF2N7SlobYGMwcdLhYwRBXifSTZuOL5mMd1bA0ZUj3mrGfOka61BK
4xNcsUGbFH9BegyR03LUlVeE/gYlwllhLzmwCndktQmIoI1zV6U9mxMk1HYFhMN2mzTiTk1F1veA
6NpCjRAmGaz9fwZEsNMQqrDlNUqLEAnWHGVF85E0+qjZclDb2bVSS09Zru6szILrD4l3dWg9WMxT
g8MiFkxnw3CGh8SfHDXUj4m7bNyyXVrH918KYKH+O+ptAgnOCPUvDkeRqhKWYR+0ByMiu/zY70uM
xHs5mLFoBgIXsRXo2JOenGftnIJepyD36/I6IPjelHhHB2NDDKcsXKBToMConvs0UK+7SA4pznbN
t8zdo358v6uReGeH3Nt5paUgm2yIJjkyDpvNFDFbO3tgweE9SuO/fVGBGpz247SZkxgu9QtvgNMN
eYP32BXgWtDbzG7kNht2rBACvwLMIv+2Z852kcQz2ttUNioEw0blDsfJN4Il0hIn3/lwEz4X9xWE
eTpgf78SWAbN1/Uc4Jbcs13zSnb7M+5OXeLtnb8LH4nbFLS9pJlrhqamV+PIDmuk3pMrHGl6sC6c
9rwqoiHN7Q5W2WRKWm8ngsgCjXULQuHVzUfrPDVPl8f093sbibcI9o1W2quKVRPXIL+QG3xb6mxn
2yTY9VvcXmPJZlIjgh0fjcqHkuUwkBCw7+nO1k/0arhyYg1g7mjbxgkF3+mk33p/S6s5kFt7b50W
TELeMVLPWgyNJK5YWsg6rFDSA8nHlPeAOG2c3muezY/1A3xHRPTc4rbnh8wTgPn/nSwWTJtA2jb4
DrAtaAfup/L5cl+Lij3vJmm70oafBBgMm7xXXXGs2w+zfRnzCSnG9R0jzzkOb3Tl2mA9QptKZyr8
nZa/36hLPE48R7IelLJ4prQpX61mapApJB/0LjtYVuUj0NPVWynU5V/WRIPJtv1pfiKQ3ZCpDU0C
DJABpbyU7pD4BYOet6UgUGqqrKSGdQp85dV4S/Wdwip6TK7+0C0nZlE74HbV1i9W81CgsOIgA1EK
V6W0Z8sSrUO8BcVgc93MBYCmM/K7QgQiOnCxwl5aJv56zJ43dMq06zUTrNu86wSpFhmzEZUUkfIG
XCO/yKTAYnfgzZ+G4T/JRGxl4rb5HrJYVMNNrmxI2EqSlABZbL3jvJs+rp7sZF7syYaHyYZIhs0N
6BU7ZUQ0ybkyQjJ1NCQ2AALcpF5TI0F7bnFGeocQN4h4+sAygIraO9v/PNT9ZufPu01wVF2qegbE
/eDNvuwVgfIhQ1JXh8rThvTqvfEcv5Zv3V3jkgPZKWSCR+QtKLTsCruukF1U9NVpReIm0XHHohrI
+iQjObCCzB7OBsJktPcQk6JO5A0o5hDrdVfXQNZ38LsAtqX5iW/eDzL0wthg1A50adkxvt9bKAUz
micIs3Q0y9UAIl/K/lDrtOt0F6wyBrdxwVtT7RyYkqgdC2DSwbIsWl8yGp+Q1rtcG0VNcDXDJnoi
GXTD7kM4M0DDaNU3TX87IMDuZw1wOxWoBxN8B+LuK7FeV8RxSjqk8+MIukGxt78TLPW8VaRhMrzT
DbK94N7Z+ppFY+bjrpB+GJixiI6N6igGP3LniYTDi6sRdU/0VmsKAKPPtW+EwyN1N15DccqeR09F
geh2owpEj8YVCLsti3Sq0BSVzkSFvNGvl/vLHSO66uMtGOswNUTv4PBIrsvrJsBbC4zXzsl3r3pF
u1TeadFk4AcPW1DLZqFHvjpeE4uScEN1gN61M4IFr4gnnSsqDOG6hVUvJtkdJfkEzxbWhKzbcyKJ
GtimzpcbAngsSwTGoQFCVjemf6vOdOxibzkV1Ed9a/XLr/dzWhh9i3eUy29ddbUkhWu1z9h2Oz24
/1Xl69mfyx2+Telvyj9va7BlY06nGWTAPn9ZkcppmbvhHYrgp7lJrquGmVXbT683uNKIYJlAopCj
PADZFeD8pd+beaJH2Nr/8rK0eUrXdkU7syu5itu7a9T8hk5Ze4D5NLQPae1NPyOBSDz9mk3jbM1l
jtfV5M9IbDlXFT0OfbfzOS8aVfzMNlqdpA0eZaIs0uPCGTXoBPbcW6Kpx5sZaE5xHI7cjqiBaLg0
Zoi1K9up8uJYpeRcNrE7mONBWZRrC7PUtZBbNyTGzkZU0E282UGThoEoCs7d1U4JzSxWnJWYvy+P
YsF7470OfZoCh9XauAoBxr0wHpOhdarZeLv864LlkLc2pLZpU9gLMYSXBy35uyJQdTVvwbrb2fAJ
RFsSb2hgdiyNNoIio9kyzjmTAr0GzySuFaTas/ZGXVrkL+mDWxTDFbNApsKGdHCtRHpUqRKQJfUV
GAlGbTyrk/x0+aEFJYj3P6hZQxkuyHHDoC0nQ5aDFoa3eUHS8FIHpVx78CSe1CXd2REKzLgST89e
MltVJR33uYPHPGRrI6n+GOPDNj3jC9rVsWIXdyl2Iv7lxxN9ePIi68VsNCW20F5xbg7dn+0rOndx
Ymw48JWEduaotzstiQY+tzNgU5Wvy8Zsjq+0Y3LacDiQ2zv2nQXs5nYAtMfDEXzq8QLrgm5YwRI3
KbX6uJQMfggrmnQEl0u3OTSfO4+zldVvVgxeVV2vdpXpKYpI54Hi5NEgflzDzkfYJaCVxm5VF0xp
nnSdAwKnrgz2JXDZ9NftyDH2cPmsOZZDjtW1DvVZ5a47fSRqbHujX5YQasarBicBPGp0NaPStq9L
RbMRtbPHJxCUkP8RXy860yFhpVEiK66ZVm63mmB2Py3ty+Vu+RTtf9ct26N9eYSaWBIcRQTdMuOC
pV+u4q6H50iunT4zvLmxgrqUfidT/jhb9UeuWyzo5fVUqfrtIlvvJtJ1Eoue9Dh5s6v2Br4ZZByC
3yyXyVGRYUZSezcbyOKMnXpNtPS1HlocdMHO3LQsYHLvVMwK6Qgna8IQXrXcNUAeLmn/MTYssoo2
qu3UQ7BV2LT5zw5NeNr2mEtxpWuomxXy6ofqWdnLhhBMWV41PQ9alsoJ7r2T6qNj95oRXu4lUZXj
NdKTXFerbeHWW+8oQsNjC+FVFmSH0HiQafjAXagWIVjNR0T87Ayl6khy/Z4nHXxlxetUsbsFN1+M
2N7lv0c07rnSBM8e7D0m6NMKqQ+GBLd5e0Wnw+UfF71EbjOjZBljiwxQTCYrMKq1cwdu5N4hieDH
eSU1ADTK3LQ1KDTlB9gQTvHDv5oXUM+sIe044Iclqjgw9nW5trPMb4el38xQhSsyai0tdW3gl/Wm
cVj+WMmmk8BPzBIvhaQUzr/g8osX9CqvfR4oIksNE7vIuIM1ZSU2ALOt4mu4+7vcgGBvwCOwx5Gt
qqVgQ0Rq+EhZaQZxX55Xqp9oa0LYA+KM2QKbpDQ/G0q8DBleooHYuF6GRiCBxFlX/bSTni4/jGhX
rHDfKWlJoSSD5yYy3hkQcrKT+GoCZboWtDeJN+6tm9vPfdf923r6pUB3aUULhABunymba3VDygMA
GmkOItqDKqQ7fSPQU0i8MJSqyDOqRlCGmF7+1VPll8xKJANBS6DlmWMZ5d04QmiRms8jASJvXu29
j27BIsfrRrsFXjIT4XGgy8+uDTF3X9aKh+hthBHZy56KTTCNePnoFFOkAk94voaAzG+k00vX9p66
VEdp1FdPzRC40U/+5cEhmEq8lrSmdmG06VYNoH1Q0tSN+wb0hj0prKCK8brRScfB8lqBADZaylVG
mxBKgp+Vdl4xmtNkmboNLqa2rVfb56FL/WLv2ln0WrZ//zKWSbosmlXglMjIj5r2wJabWPr9sze+
vaovP910UjaWlUajYTpNfZinZ6bu1EXR1Pj8Fvjy2/JSKEpnAkKxHT2tnuFu99hbVsVwtYc7EGl+
PqvMlzZ6JsVpWwLfOFbXyKWcpye1cGfEmz9vtwapD+3OEFpGJK8H/Dc20f6WxpbuYj5FfcOt6foE
GzQhCyB/cX1ba+SN9EkwlnuXIaLpx63q8loi+XXBOzSGLIyT+cogujcU5skiysZlBnPckPaAu4KI
eMTVcqOBFFZPFbAwlixePMQKHOIyTp3cUidHpgT6ANh+YeKAx2eRWRrk9RyQAW7y1jKBBco+1Ibg
61jLmWMiiNS1ahk6mDqYJeRdWwz/cyefTCO7S83BxZPdlIpEvVmu4DdYm7/moOiuxigOQJP6SZvN
p6UoTmpWI2JYjf2JIom8iJtTaoIPJJcwVhdgVsM7GZ/rqoYWqMDemyHXr07WX7UOB38N6Mu8rOj4
5W6Me9AElPpeVq0Xfc30W62e/0yNYYeDFT8WQ/EOzRXApmNhHpIFaKoO6IFNYwUwgIwc83M5QbBU
NnCRXZ58gnrES0prRR6qiYHVMWXqTScvjwWhb5d/etvlfLP88VJSHUFN2mytGJbdr2y9bYgrj6U/
2InTq0+XmxCMfF5SigOJYWnRfxHSCF80lh6GWLvV872gQNGRAa8cbViHJF+gRiL9YcKBphxRD7g7
uJf/j7Qza64UV6L1LyICCQTolWGP3p7tsv1ClGtgBiFm/fq7qPtSl96YE3Xf+vh0wwaklJS58luG
B9LSvx7jlwrSFDK7iGu4jTAfi1ECoQrtrZbvLHVj2htfY2WpXtLBE72IaVRMAMGix7GkjzlqSbDf
c222cR5d+xaL3U5ajdkUkgwgsCmotYPWmp5pJ8HXH3ptmC5CnJz0HJ7HdXJgvLholfMsN+0N/2wj
ro3TRXxLIWCfaIRrd4n5KbXuGWyB54gk/qjX79R2LiFrKj+s4Z4RGrAc1gImMoC5qHkhNbvLoc5z
s/k8OtBYgeilRb81YW0ceK8PQQhKl/FQWTYbq3DeYh0nD6/2lARa0E7HuajlHLLdPwF1cKM5/P+1
jBVlA6N3a8a5ooUURtNnLWH/8vVw6cU5CCUmtAHMpFiG2JZ2v81sI4d4dczhwvNg/+s3myMD1sKM
wepJYxeKL6D5YBZfbllqrV1+/vtfl8+GPjaSFpdX3Ru8zvdT/B7lW36zVyckfvti25MIh9ECRA00
RQ0XtDtAe2u4zLAhgWX+17Nm7fcvzjmkmJxKB2vuEHIYgvSaKybwMcFW/Pry189ReITFlHdoqsc9
wfWlPyv6sdU5qsccvaLUh/HIVmLw6tzHXRZzn1vRaMoJL6rSL0JBKb3pkrN25cXM16KQmoK0+QFd
Mb7GsPAXW2eylVe/1IGm/cicQoMHjrmvbpPJH0aIY9pD4xOvO8qTnfnytL0DvN5bATH3YvKGuWnm
ttlh8J/CEzJ0FB4wNtzaT+SQ7Lu36J4EcIyETrt0t7Wua7FpqRBNMt7BCRsl0X6HrCMNkpM49Min
j4F0BR5vK829eqPFPFd6Ow0E7He4hSoc2O1v5BzvWne28msj738A2c8j9z9rAd7jYsZTc+wF2iwz
9HKAgZFzAzTdhAbYCPhNPvxorPqseBq0FJ7xQv/hmPR3ik6GjXzR6nMuYkJpyEqhUTI7MLDt9QAC
uAzGpdjwHcugHd3I3yqG/ElBXXvQRWgYYRXdJjyHVmUPd5B7TN7TkLloVjJ27JMduguD47IHg/tn
c1eemsxrPX4yXopdqPwEh5cn7fnrIHJ1l4g3voghaCtL0VYfZwf4wLhQCSABu8uNxrdy0GnCrRrG
ykxfykDNVGaVbOBhTAGkGtEvzR++/vkrUdxZhBCYmNoCXijQ5gA/VbXoAR46FwB5nwyfX99hJZIs
FaCAFfCEU/z0fARgPR1h6XKkhhV8ffWVF7PUeeYoiLGW8vxQj4U7MxHiYWN1WHkzS51nEYdhwy2Y
EzdWcxpk4cFnOYh58hMZxN9f//i1sLdUdJaOhIZINzIEoPLI/Po8eBH2RVCzoX4a7+jRfNJir/1O
3TjYGrBr32MRIsyeJwIUMNhha43XDq91+L1hW0j6tYsvAgA0PnYlxJQdJjqiLcR2zfyO9BtjdW29
Xko2ZRU5DezDc4RR6uG9xHhHLaw7jUB8JJveBteTLlBzL6Y0MfSU2WaaH7SDCZ/Q+E4/otkFiqLt
pWdtcC32BNjTNI6awuwwjB8mvWAdco0eTLHXjYF1NXWLR1hM67FWdZ8VWoadzRD0MAIMFAyGEJXw
v4Et+R+QXCsTcKnGTGpbhaWyoGL43tXe/3UY6tEpAKps6M6HzK1c7drispRgMgftZZHDEQMfokcI
yvfzYVa7FEekWfBpNhfrlTG8lF3ysR95UWHi6yDKevk72c0SndSXh/i214JZGff/8VTzCPlrj95P
tE7HDHdLYd6+n9mQAIFoULEC6TLfanvMrT3XYuKrkUh7ZPhS1jTtSi1z2SR3TbbFO1q7/GLqJ2lr
AIPIsgOMwz4FEH68N25UuFX4WxtniwW/NAxOMg2hEn4Iz3wSxzImW9uWldm4VF4WyQSxPYE62yDu
3D8IVbG4y+AO5qJJofw0kO8sfDTts3fjeWOCrmwbrEUAyPENxnGYoIhM3C6YgvFY3iUPoc+QovPS
W2gTEG+Gb/w43n99x7X3t4gIk07ZIAc7hde7dld28W3Jp633N5/lr2zGlhJM9OVrtVZDHE2eZi2M
6aEpAE2gwZ/uLmz/rBoHh/JWXZKdFblb9amVJ1rKMiUVEPzaOu7KX1KgjgzkVb9+V9eL3qDHLA78
QOW0jTKB9TbnGekWcFj8oIMrDxLGvTt6gxooYkBr+iHfeofzOL72DhdxoGmdnMQUZ9EGoyH2jHPh
2UF46Hxk1VBq22rIWZmlS52mzBmNKgWAr82Rpm2fDFv3zPLw9Xtb+yLz3/+KZXYmxqZ3ALtPuLqJ
B3rW2Vb1fG3tZ/N7++vaJXVAcFcymXu8McKyoJ83+KMHR4ALf9+yB7laK8CHXyz9DY3DngNeCzeA
OvF4lR6zKL5kJfNEGd+LGML7ccuW+U+a4b+f3FlWH/OCszrPjRI14tQ3KX0sWzg6VBW9aMjeNZ15
cUT6nIwUCXMdIizDBNdiIEGagyUbJy8ZGQ8N8E+N8aYZzZkz06u05hKG0UdOoM9QnXEO0+ZU0O5e
h7mZMTZ7BSy46yTZtzRT+zhksUf0WHdzvTxFZNrZpvGgIo7Lt5NnmzDPzNMYvFgnhAZo2MPmA3Km
ptLdjIV3qGliPoMZM9oXNaSnDDx2IE1vu3T42RD0fISm+VY046+iqn7XbDqCS+vHheXVMRPoAYZp
kTM9wl/vSDJO4R1l1aCpUjiTNJCaJAN1E4nlaYr5zuLNpU1S2DPpDi5R/MLR775rrLMi+rMS/S2k
oY9NWOxLiPTdjjnPbT7+6pGNinl2SgGQdLt6ui9T67aDJituNNPn1vgmiAKMK4aV+dcz4Pr0cpal
XhqhO7xBLftQow+MfcrsdtvG6Poq5Swru0mb5TkVQ3kYepCxid1B7mSgTq6OnZ5vzeA/8+nKoFzm
8mVo6G2OTvVDWTR3Mg53NJtepUkfmqFSLsbaHSwPfIBK4fKWkQdlMoLWblDG9XzQjwosZje09MgX
qYSzhBY7N4rVt10HlbZV9R+F0fFDq+R9PLQns6k8qtg9zJ7vkiYU7mCW0gNX5pdDjddOQuDFoKTj
7FHZ9WNtpZ/aOPRe3dX4nFH00mFLE1BHvehj+duRdNi1cTNXDoEbLs0jj9NsD8jwS6b18KdI+feE
gRkjtIcU1UbXBv23MMH97vhTZJN707BMT8vZY532lc9y7qP+5sCkrb/jhMA1okc5Dg9yq5HwGNL6
m6nVTWDxwtn1WX60TDg4Em3g+9qYYm/sTeWhYPcNrgrovTIc09XDrPIB8kLbfT3iiDcVbz0bb8Mo
PnHMEjuNnzQaugp97JU1vI+qvSTaeKaG+gkr7Je4DluXpt3RzsPvoEa/jMXMPc4rfY9gdRwjJEeb
vtkpp+vA3YbrV6o5flqQzkcqDxYDXfWgGdXz1AiwO42fnU0OhUMCvQU3K9fvem2QQV9iEkL5cUE6
/VQ4durRoTi35vhsz9UWItL3cSCwK7IH6YGG8tiF3SGPpnx+49jKiET6Y1GdhyS91LqkqKEYft2p
ACSfU9ooBCOIkbmyH0ruIGFi4sieOfwQodsoGdr7mKM+m6uH0WrvU2Z9S8P8+5ii/aVC40tIp/uB
yce07T6ZZTyYZftbq0PpwoLjg6oJcSwk940WBlCE071hVc1O1MmO46W7tt5fWFtewI9GHhF4tjwb
Sg+8dJi/dtFLO2tNpF1+ZzLZmYl2D9b4gwnQbIZmRD+ORuWWpX6blv1BEO3M0m5wSd36KUQdfq+w
GNHxbjaxhjlGdaggQi8r5bhmMz12SV0FxZDtQps88tBmXpw7e5GWb8Bq/BBGialUTV5ZTPh/apH6
jJSG27TpmbH6J0uc77lNYk/IBhYYguyyQXS+6OIbpiGYw7ajnl+A5lW2jj1KGp26tj0BFI58WDg9
1Un9RnrnmI3O74LGt1oN9vowxI+SlLf2AEmXbZKdsNh9YpaPOea/h4wEKtZmdeodaz8UpQjACwus
Ac+jdT22JGaLXTLNPgTPX+yh1dzcqM+GPpymPHzpB5SQOa/AcIjKt6EkhWd0yVvZxJmvGjjSyByn
UFmebM06Rolzwx3keMm4b3KLgSo+eJKoSxU2T0lv9hCL8ydbtfsUDMqSqw7LUvsTXXhPddR0bhKz
ZzXWB8XHwVVm9iwrcP4slX8DuuadheNr14ESz2V4suaquF47jyWGpIgo98Yif7YScsCEeWNSHlSs
3u0eQLTMyTzkrO7jzP410tJya2LvDZIFxhxRCJpbxg68jVxTv6QxqIPS+TkV0c+xim6nGv9xOYy3
2QDtac0tDyKfHcmHJwveOgnDEj9VQ+JJSR+RjMncwRGHqgNzF8iF3M07UbgCxPpAc9QN4DI+Qt7Z
jLpjJcqXaWp2A208NvPDyljcKUbfhcByYMQ/DRO2cMRIf5ct/iFkw4nbxQEP6odR5VNruLea9r3N
zZMxOJ6Ab9xtp3NvoOw2BCPZj7LmkJQttHE2l7OZE2QShLxGtbqkLQ/Q/xi5IoaYP8LZVLAexyOQ
Tqhd/W65Cv2usHSfclm6kONi+59iOxBK9ZplgriiY9CpZ9M33oU5XFtCEBljo4XXAD5iHUZ3+kBf
4Ub0Njla7mYqgVFQ3vdnSScvM8dARV2+T9Iu8wwbb6nRyhuhrH3GJh/+ZgcbqOJeL9zWwebQwD4o
Mm9Yk90D4fWL0eY7VpoRY9e8CS0LbSMatnbJSW/ILyPmR11MNyC6zM7B2N1o/XM0WhmCID/m3fQ9
tka3wgK4m7i61GhlD6wI+x+00+wLAroHkboOtkr1yQR2NzJ0tTJK3SjDyRGBg7X1HvZgfqSLH4TK
p0YHWSUyTkkWD37ndFgsTNcqzR2PjU/TKkQQq6rwySRQhhAlYGbtXoLH1AP63Pek9McSJk2GfsZ+
FCnCAuWDgYEDM2UxZru8AK6x1Q66spf5T8XdMEWXGm2Fqv5rCuvdInRNe+vwtrKfd/TFTrtjKW1I
I6qD9QDDaKSnzCO90x5mUFN3IBs53JWDnLNENY0NCTU+1dWB7hE5auW1x3r/hwcbe/139Tt0507B
/6EAc/0YBzDn/3tM0fSwKYWOx8KWEnYNs+YCDGNgvNE9gdnhJrst3Oj1BnbdXlbW67a0BTdpBW1Y
dFt9H2/IARj8H+pk73U/DcpLvYHkvp6rsJeV9Q47p7CecCN7yJGnTPM9GgOYn3DpO85wy6xNFvT8
8f+7+bSXpVKtg8kPaOPlwbir9aP+mp14UBO//538NG+KJ/789S79+jnVXlJ0RAJ3MzrfRqJhrZwJ
d8HXF17JUdrLsilp6gzGHqQERN0df8zZ49QHAQzdcZ72gK3WYeuguvIIy4IpswWObTZuRJo30X43
0o1vff0AbC9LougpATpXn8pDhzhPowcDkTBP9hzhBfvDgERbM3PlUy/pOYVTtIWW4wHat8kzduUO
qXzbRU/4vthNn9XG41yHBQADMge3v9IGVZpKq1D41HESwaDQaICClsUntqaJ28TTHVJIqB8Wg69l
+a7gxQPNkxsdund3tKXuCp4+2cAzD2F3kmpuK8MGr8j6bzk62zbOjGufcv77Xz+xLcLWarH3OlAO
eY4mn2FYu5FVup6Ygznk/3tpRxiJw7CRQcFkRuIhpbmbe8W2JDdrl1/EcHuq2lTr8csJVy8Tq/ay
od/jCPV6TZZ+X+GoHrHvfVxsTK+VQLSsgg7NyDoVshJCUcBVmhYZGZLvTEtHmtxsX8d22KpjXe8q
x7hZxnGzwpJOrPKAY8qHpN1NXaEZjrJ4LyeauoUzezVYxj1I3+/2aO824sd8+SsBcFks5arQ2qlF
SqjopnZXJONL1s3EN/E+e0Ao+OiAuHo/OUC6VVm4uRivvNhlFRUsFEeamoZx0nUn0hgf9djdRTz7
LQr93EeRX/bpZ5SkXprifF3Ft5YdPjd58WLV+msr9Xt48SRuGqUbqNzrqQ57WXt1Elo7OG1Xh6RK
LjRiH3oYIjkvL4adbMly1u4x//2vaSeZ0obJxNZAaBg+EKnK7rV28GnraCP4XN9A2UtCTkVUWDtt
Xh2yhHtZo9xaAhqBFqmvB8vaR1vEjQIHx6oVOGzywdy1+s+2ei3q1M/TEx+ev77FH1n/tfG4CCCJ
SqEwgpL4EBnyGOUpcuEjvFKiqLhpRi2AfupewLLE4/NfpT19TolyYzDPmqJ+6A3s1EUIZ8YIrYlW
02/h0I25SnLtZy0CD/bKhpYbTg68u31sKgXbiMYfeL+3Se1yNFdVNkwVYV5KtZ0pcQqnjtdgNx0h
lUEImmbPmTJ9hyoX5GA3oWdzKB76hroMqtIqYkHSiqdUQwLeVqdc5fe9AZ+h9oiQs/HxrvMr4SS1
KAChLx9rbanlQOtVbl2jc4uOMLcr76K+cGkNHQl2/LqEKrtxw1YEk4ODNd/Dasmtwla5Ua35eDQv
ExfLsX3Rq5NFYaYWq100ols3QQvLWJxB4/QYLd2SRnvkSPcsLk5x3sNsw/5Ug76fRLO3Q9uHH4D/
9ZhZG/WLyKnTKAotAa6SFj1WsIUR3bRXkfPj66vPg/vKl1+Wm8vKbsYxnUFK+U6oymMwRvu3K887
or/iQZ3EMCaTuLKlBUmE9j8UAzeuvLJOLivK2GmGY2zhlRiZOEz59C00wNbLJE6+VfcaOlVz0mkR
IjHCxzt95MSnNCncWsAfFz2onj12zQ7vsghGmSLbZRSjbzQMLV81st2Wwe+N0vTHDLynjpJf+ezY
W/VBjiRfHzZAciAxp+JzadZ0D4q0daQ6vYSD+cyRBtMkL7weXpFeJtWlH4pLXjN4JqGJfqwncA2d
6hK3tXCZgzymUyE7IfvTMGafekd3hjVs8W9WAvJ/8EOw7ih0hQ/Q7+w3E96e4E6biU8eRw9IQMAU
w0fbCobP4t/C8xJLlMDRaeAG7qezs5h+wqvHFVW0MQvWIufStDpRQ9hG+R8CV4ZDxpG7plc+IXEs
XPO5uKmO0btziE/2casjfG1mLEK1ygwedjEG2WTqPhHGb9MBvOTrEbw2gBfxVq+NZgwzeCrEuQT9
VlqXCj7ALstrPzOavXSA9WuQ+FFZIf9xOi7io1ICAuMQlC9jQkwmk35Pa31jH7m2u7MWMUoUJbD+
LZ4nIhwyvQmLR5s9N5hqJOv2mZN7KkHZoKzOMMN6+/odrgzvZZG8yTLkgvouOyg7c6u6C0hzT+rK
cxTf/9sdFhGs56LOeTtAioOWLb33OHz+WsaQYzM2RvXaM8xbkb9i5BAKRadshF6tId9YX7Zu14fn
qTR24zRs3OM6l0q32WJjhly4oJpOYfJk62hIqtiNZqr9aMJy3FHWOZ7So4itB7tXF0s3XxqbAaCT
96ZbWqEXZxIJYvXwb290XuP+et4uFY60dDhGEu1kziWU+G4oHyDk3RjkK2vlkmVEM2F0eWPNXiUQ
OIdm4GTP9sA2RNwrEWFZMleTA2WDhV8/KB1JSJzOhq0JtBIQlnVyBylZVSf44RTkROyrTimGwg5b
P59qx8SD5yesYxodJb+gB54W0tivP8hK2tBe4oxM1WUyL3DjfoftmFf/Qs1kxP1mqdTwWW+JwNY+
zCJA1LqTGIThNrqCESchOsirBOGUl+MWj2tl+75EG4FNqo1NpqDDbBxUoLDAGr31EA3hi9VbZ2ek
48aEWrvRIixUMYV/a29DOUUfxvaCLHVra+7AALxst+j+K+/LXASGLtM0y45wjyQ7xFAbaA/ddqp4
JeosaUZEtyzTQL790O6GgHrlHwfl1I8uc8d7+j8K8taeZP77X1M+r2I9L1NAEDUzdIn5kw11kG4t
amufYp6pf10cZ2xDT/DV4ZuSeoXUPUN+kspLrU+2xW35g324skNeYolqR2cOa4BCLEGRBx5mei/s
KTBzcR9qpUKtvk3dJBs+sp4+6mV421rQ0mQMqJToJsrbfczIPs2kjzyHcgdkkHwLGJRR2vAnw2Y7
p/HoOiw/jMbk6yhoa8ryMXpnzci/ibrtJemItKiu12aLoeTAyMap4PNrkX9cJf/gaP76BnnVpcWE
wxXIwL03Zcdu1A9TBEvuUh6/DlIrcXdJNer1GnCeEis9arQ+UErAhG6sF2v55SXKKA2JGcUTRJa6
Iprf2DgB1ZEBx5+m0+eeZvun0031QdTAc4hRcI/Qvr70jagLILhIfMedeCOsrDzlEndU8ghJoxgd
GEqeTP7T2vSY/8OsuTKCjUUw6Qs7gh0CmlhM6K3gK3BxUvGsZ+w+S6pvDgPzJYe2JI3G30RTJry+
4MaskQcR2wdYaV0mQ5u8OnUSWHxrgYON3aArf0K9rtILJ6hBzvBBON8XfT7sUmxYG7hotHlXur1o
4wCOCDdmpV4gN3qpC/pWUX0r07sSW5ZMpVaVSS+jGtunUD/xzPKA3zzJgjx+Pe5W4qSxCF1V23Cz
RgXigOzIrgR5jWXOB6x2foVE+/n1Lf5kjq99m3k0/D17ikJwSdA9UBnVOw6MudeUULwU1s3IkBdt
TEzYyZ6enAEubFnVPigLQ7Ejpp/pRhvIsL3YpsRYtN8zwy5cLarPYKg9aSkOvbp8Kkn9XYQg6uup
6WY18KdTld1OZbaLpHMy2wEk4T66heHbyRnFm6MNu0nBf1ui18Bg8YWUyU1RyEc9pTHUu6jYmyzQ
q/CYyNQbChM/U3MjWd7kDUMbvuEcZKF2Ar7tbmfnpw7x2ZWNfsMncj9N/FuT6DcRAOmqns65pc8l
BHGxc1itIm7n4ejTuH2HtaOL5P2rrDr4brAdUDMuemmqXUYry53y4cw0BuI5Gy4jJc+lRu97p9vF
lvEdGcgPJqoHPZV3wvpZ5Ftb9ZWx9qdq+NeHaiojjdp4ROUzvOfkpW8febNxUl+Z+X+C01+XzjoL
paBe4/swFJ6RxPewpdloF14Zwn+2fX9dmkjSa8jJVvAIhPbQkrP/R9orT86+Om25GUfng+u1Ybw4
LFN4Q9pRj/6LAvy8UxEkD9Pg6jORvn0VD+GtseXovfJAxuLkXNYqjDVGcCMKnWppA0ABw80QXsOJ
tt+YkyvPsjgpS7hpdDJLckSV9kIHZ4eOvgI29j3UlBY5DCL3U9lsdCz/ISZde3OLnXET9xFIbKQ6
mIW6lLS8NEQ+MUbv4dmcufUIPbtsxosleOEPZfbadOlN49CgVHVQVXAQsqZ7BOiD3c+yCVuPPN7I
H5ZV5R7sLeaM6+xQL6ufaWR+k0a8hWBfmQ9L/FbnjHlh0LlaXuk+M895Dnpc6H/9Cf7sTK68lSWD
y4pweTNlKPvrDZA48lYQ5mcyPoFxt6/K4awB0mECXYoGb9esBy+pRq+34x1ytpObllD2Wb3+5jRm
cxuT2htCtgs74aERyWeMg6yWhq9GnRKX0/qx0AGxUkkxuXDPeG0GuI4MQOFCcxn+CA3rzh6HPUgf
6KBVO9nmF5tBINDnd2kEWXHawuqBQjSn11snjD+j+drjL1ZsMmphMhQINqGDrCkbh5eug9hC16pd
KyTUQ/b3wuq+qy66qcCjL1j5ohNyaxstCl0QCgM9srcn51emQ3jWK3HqaQ3hWnqvxubeHKAGJiPI
co06W2gssBB+Oz48DhAqd7I+2eJTtfqbNvJfX3/OldPtEkc22bB1qamqDs40JtC82g8qFi9sgOSS
ZN9K2kOWU51Mmb98fb+VgLqkk2kawttomxBYgH5mJWfZbewI1gb9YrWOINOwWxAVYaXQnEbNCBw5
HCdON7aja797EUX73poq2EmjwAUsVz7ApB1ni69fCflzor82phaRszVLyJ0lXkrS9UWQmfE5nxPZ
qCi/Eic7DzJ/znoCEVf2YiVZ4eWW1btdjCykDtfliYBvUxro5ungMut02l0awoSqrTK0Wen6jwE/
GdrZGO0ooVZgg1LpmGx1oMXqoKna9NSIb2HH5lNNjbMgtHBJH6IwYLwDrHs7QKIJ2EEb2DN1sklP
fT3e5pC3J9Z4z3j94uhQtDPd/JAWGo4HIw7qBK27ANUjDSwgZAe+8iEKo8hNHGxSY+RKzLQ5Agi2
03jmo9HY9EZj+Fbm2aPJut7TmJhgaBjf51P4W29gH93Ud1hM7sYGumOuTS/lWOBfd14Gi8KjLX4i
WuJZnF+grHaHlkEyLdOnMrQPEv+WR9v8p3SgLJyqj4FBzIpT41Eb24fMiAcPIMRbg0KEFxv9L83q
T20vQQkZIAOZyuKSVg361FL2MAIDBo5lPbqN09oexKM7ysfOH3m6gxq19dAZ+KmbsFIV050Ths82
115FqOCjXlf9zSgK5mq59hKOUh0JJKMtbU60heP4BDNC1WM15vTgwIzaMkYfDl9e2Vo7R8Q3CvoL
Mcg9dGTPtDah5J+e41Q+RS3/HU7dbYq9X9PVp8ECxCW1pQpgNPkrbFOYCxmd9GLN2HcZnAJSUgak
4K2fGNqrpaN80lC/G9FmMiNohxmVYs5N0dhu3qZE6YevB/gff+X/jm++zGR1vBw0OqBpSiNuo7yu
fmW7Zl9cIOke3TYATmzfXvpXCH9Dt3uOgFJy02Cb7kdXlP6cLVZyUdh1mxAT/VPtoPmoHtxnWrjL
hX5mtf3E57aQvsZiLKLqW2mZO8e0DgqbbZQjm50JXyI3sqv7FL0cHszaQJMKqxN4Gi4kpG+mBVu4
pvT4haeGbw3xbWvqe81IdpT0r3oPbHHZQkyGuWTcRA1v9poVsPAd8hrobFHdS4Iac3NSfYNis+Zp
kfmcNiAEazquaioBELghbF91hfCtcHqfuHzvSvsDXQseAWyqnixfWX3imm2S+7rFwJLT9fephh9O
IQgyk3b30xwMF5ZaRw1uhmoaPFsUjcsS+4T+T6jRSXWUoTqNOtpMMvme5SJGHRUAmw6dbJb+MUBL
yhR90COhTkJHqwppo8FteHvsoStwZPtB6hgZbMsTBUgPE4/dSid3JclPhcpfJjJ9Y6w3oA2fnhOn
CkJnXt16QY9MtCn2Q73lzSLZzEm+c15/iDyJjjY5RYXW38gEQHLHCDuvmsyXCDqm2z5l9CcXEVRU
U2zcDHZegCxongsq011pifdxcg5DU+yMvoD2zRkQGMVdlzpBqYlXCLXvIp3Vh96CZ6EQgKtH6Et2
HPOGFDb6PbICzsL82E36yTL7z7FHybKR8ezJy34bZdH/MEICsBBSZuchQpI8tGaPxKbsA6qjyk2n
KPThE4kMfRP5Fo6JABSGN1aMZ7VRcK+c+sgpsB9N332rZfvCiG0HoDEiD5Q0fqjglqjQD28J+7ke
xK4b2J2haYlb2/yJOLAI1GmCbuc88sIRWExQE9DOWZ9Tlf2ORUj8atT8HCoBOplnE+YXuyFjWVDZ
4aGK5UscNlAKTDGQbM1nIpt9kjsPiQ7Gdp8fBy5HN0zKyu3NzxwgUSwtPgrtcF/MoPVzWHIH8+AX
WqLWUlXFsyNwUmVQCyPF5PhGZyBHoj60rn6gTXdOzRqq9/BupsIQ0XwwKwwAV70RLX0xCvkqTBWY
moKVcKcZJyr5W9fT2zrSd+GQHIGs2cVdFcQ9qEGwNwOlNikC08H6wjI2eBjfqPBWWJwydIKIEIpa
vR5coaKTrqX3yK6hhqshPytrfOic4ikTHHM7vX2T4fAwd664TpGh97E2azeZyI2g4Q8Ur4bbdiiP
tS1+yhHnbYtrj03de0ZtPTMeQuvaZd1Gcfb61oL/JzvuwBoJ1Re0+9XPE38sso2z60oGjS+h/ljb
J4dmDD2KZO/saTDAi/vT9mxUdTz1PTyLfRh8HeFXahV8mRQnSDI64Xwr64NxVx7R07lXe3QDsRN8
9DZVeNeTynyZHpdCljQ3NNTLWPhtsrLHIpRos5EHbAJuIN5//fpxru8l+RL5z/LMlFVtouQD0zZ4
N/K7eth9fenr+22+JPeXHQyCknp2Qqiwl4H+5lNxHYeb1LnlUB14eZuE7lhSdJqN6bC5w7x6bubL
RPlUW4OIGxSB6YPazVpmjAYYpQU0CrDahm69k3uEwM+vn3FtQC+2s2knnDLT0PBdKvQwQJVD/on4
qvNlQrtuigaqCXyYEXb1Ec6UcEd5bMVWx/Aaauf/cHYeu7EjTbd9IgL0ZkpXvlTyZkLIHNGbpCef
/q7qUUP3Ux/gHx6hW6qiycyI2Hvtn+3svMutlMxRWhhj5Asl2RQDNS525VBp89eJ+rW1mnO0Ooq3
yjOeoPU5HyN6gUbynrK6ubayXvSrdzUzt+BpD7lThbAmHxV+ZivGSGOspZGmza7ZXItBZ2m9koCJ
v7yHvzy4P1HMFMJO64wmBLpF95LUDEbjpc7q+/++r7/99h810FLrWtOJDkN1+Ybmw5X1Y4vx5b9/
+f/uHjk/2/1LF9Wo/JgkKBwuTEreefRbo6OgGP7y6v0GO/nZxnfaTFo7idQpHAbv+RoHaTR/aqvy
ApYup0VRckoX0+gKGcW/lmbvfVb9jcz62wr5/3X6RT+nduRkW/00BFeFcn9QzuVR9stQ8v+mAf/l
Dv3suke2U1t5TTRRJy6p+owyOS3+T5oO52fHfRojJ0+vqUdzdWMmO+VqylJuuunzv2//b5/8R/lu
yP2QdhpYanKmkVg2R63+wOX6l63wH1z4/6hA/pm//KvZWi1pksvjSriO0G612YphyCmeaU53lblK
biZkeu3tFKa9dt9X1WYh7jIssVDPa1cHjdQ3vmKPEear5ntK5ZM8crpsc3qPqvox1tEbMreKMxYn
tP++Hr9IQ5yf3VRlzMTUj4R+D4m3hoxuCr/24NUuQNsWYmPnP0XwdxLML0v2P+rTf10fYx4jq7rm
hlB7b8ZOBgggkNb95btcx+//6+r/KL9IXIVmqnH1FTU75C1MdUZzVV2/4ljyDUDSJXFAabSOgbPW
Jx0cldsYU1AjV3azvLuYmewZq7YGIHYPeT7/bZT/y5rzs1GqSVO1WgbBH0X1IpL6wJKjxo2rxNpf
+tW/PNU/e6VTJ9aMjE8iHCgu+0o+pY1CdPnfTES/XNefoQUSDGUL5DPYjFgOTMH5G3sqmcWt7ZuS
12Z/2c9/sV85P5uE7dQOlKH8neKohNe0vqwJMLlz4p7B69Z+HGLmm6u/rNO/3ZXrxfzXs2hreoR/
2+BbAeLu7s1R8dvsiYfyL4/jL3195582xb/+gJUYbZnbV0KtbR5iOV5d2Rktvx6W70jV3mWEhXrR
G1hTh3cK13vCld6FAqSbNk9J/ymL3N5qnkFqPtaSUl2f3hDX6ibOpk25lgXZPjjn23ZnDsN7Kv46
YPnl7PgzPEAaEZ7ICaHzhjztEB/vk8YOuqLaG8snmaReLgBKrl35l+v028P7461dHGEMUc+fm/R9
p5HZZR90uvJ/WRN++e0/8RHGbFMUr0W1nUVzP+jNU68Un7bUHbRGoYmn1ie02l9WNx2FNr46pf7A
2NHxUcC7hTATVyqbp798lF8Wv5+0Cc3BXZAbfJRryqogcdw4xvvcU2+sDRUTJJ+/Sa1++0M/Zgd6
ZJu94fCHVv1PY7wo/0d+3z+W0H890EbTYnBG6bm1s+dleU/j+2uOsI5z5r+v0G/36scbaaRdp2Fw
qEhwm4PalnZ9BZam/BuB9ZcX/uf8FsrddUKWVVu8aKfKjrZzVG+UyjhMU3r572/wi0bZ+adG/tcl
mlTZiRqyN7bm47Qf/QyMZnUzP18PYdV3cl782q/oenh/ZVCZ/9gb/seu93PACxthBlSLZWwU9tGk
GJBrZT7UcnuWaxysSxJE2nprFtrOWSvPGvR9GhUYHZJTEeUvkcXMS4FSWTsOermuIXcu2gnd2Sij
EhRxd1EnCFqmfpOs+WE15sQtlvZiIo52Y7BkSYNj/goIkG3Wq7qXQtocsWul0OpamU0iqc+M8Q5z
Ym86bck8B/C7ERO4IEvXzqDxsGjaWWmGe6A0jdf0y/0M/piu4Bh2U3K6skJitblManVWTRr2Ek0z
fGLARx01RrPfnYd52DtZuy2j7NDn1qcxk7ag4bRM1/lGxNEFqgrtmWgInaXaKBqHsPzKp6lS5aTb
xoUxQONm8yJ5U7FslTqlSxr3d7Kmy4cWnawzrGFexM8pph3Vad5w3Zzwl/sxMAxfzDz+jdr6UkGb
TdWz58JKFF/ksCJG1dzBovZzS4Tl1JeuJRVfZZLiyM5syxsNA7JX3/8pOwxxkvE6LaT3TkKc0jF5
qztx3+c2FWG2l8BTcFacXNGjCTJgjmexFnQpbaiUYUgxN4YXK92dk5r73IYpINmJ6snL+gIgZQmd
KDvl0eRc25rwSBondo0YrVPUAnzX9P2kmqqXLv1Hydfy7N64XuXuve6nl6aWD7Nt36QlkmC1TpF2
T5gblkxfKCiZIhqqaXqLI4V9Ib8ZuPwZAWkcFIA86goB9b1yBTHNt2hDvkahM1upDn1dvsal2viW
Pi3unJqxnxTJYSbPkHAO+CIMupvMqmhIp/cMSBJXncUFEM2jhvPUrXXj0jbZW2FihUnM59lcZa8T
PQoQ5lGTPnNeKMsHPbb5b838IeWMedKqZXxM1OKzXfIXdYRcW6NvzjQ4Ika9PswFzUep7RhcqN1d
a6uz21jzvZoq9+kVmmOr36K3HobaOaSx9Ti0NDajlqNrNA1v9Ui/MmXo7o6JdZjTbGupxjbnCbQN
5VSrxaapCYLIhEqWtt5v8rl61LNc9taqeEoT6c4e5dVV1fId0ec3u+9r4kQfdbsaRKfrO9MwtEcr
Ws5t2W7MsXzsCOx2Syv5MCcUT1U03Emg2zy4uXuCG85rzzy6iETq14nprVqFrYkugJfYOrk1bfuR
8ySHwOqOWFjyAHiZ1ytxEBVS2FX96ypxNjW66LURZMzKlokHwQgbiZF5Aa5F9GvsjW3DqWDiO0XS
dwZ6VtPVHbWVSUeCAKikoPApokM5NUcpTy+RqaElNg3iOLr8PnYiyc/zaFeYg+5NKciioSkaz5yr
6RQrjAQVFEWlIx76Jg6VXt5oE8M0Od1HV5QK+XMPvBwnS5I2mTQTJiE0C5dBcukc+6satfNiz1ut
it+VPDLdQkfVWjaPwlEPSwu1qumsNw7jG1AqUCEM+9LEDk/MjBGtj5MbvSmfu9UMIoP5llDv8si6
yzL1hihvuuwFkgBhnoWKb9Qal7dqjjdTEz00g7hv8tzZILUZPDlfOreI6U4mYHJoTTFq0qLXuTWA
AUs75vPBZHNcn6YpuGZTSIN9ytI5Z8hYTR7ZMSg45udi7YPCuYaAxsNzUigHqaggGOIV8tUpMT5n
I2U2mJU3jmV+LFNq+Gs/HWB8nNPReJWKFuShqk1uJkExAfKhfKfWtENF3LhSQnwBMGviTozJtSL9
e16bm7EXvtIP0DOY4ETtdDb7qjwWmRVBGZZxA+ZnM4bivciKK/U8Fy0fmVQKVpHC3OoLHB9zejAd
NVi6+E3KxUet0g421fNSrA8tjsG1iQ7WULtWnNw3Tu3FibpdlJxFIBs/6pS31za8nlffk9XJl0Xt
r5IWeWvGgk6TT3VMP3GSJ1b5IC2yr0EYgeA5oZsmhy3v7JAuGzplviJipJxi2ypZuORfVYIYNTMj
PxGTr5QQmBLpOFbVrT3qnwuBXO4oD4TGat4gmY+mpRLJEs/HTI/C1k4/hSiCuNfvMsv5kKun2uIM
DOGlGAePOfLOWqLQmFa0cKQkSIU/sagBNMKSUiBPka08UMTqRtmqQWizNzy/XlsaXjnp922nDTdl
Ti1sWpBw/oh4FW7UTGBehumzQdgzZaA0KvkIs44lqVi8VRpumbn5NaVX16WsgEbt5kUV6sro5Sbq
igx00mKCcS2s69JrBU0y+EAI3LoDRl1HG1mWBl+2+lCXojshmbAIhv0ipShdJj/qI9mdTWVfR3O4
KsnF1obN6HCTpVx7oIEcdpGKhtS+h+61X8U1oFhqafrXe0ViQ1mnYnJVS16DbNXNoL2Cc6pEp+Ns
pd5k80Kz72udxqEXdaGXrXFJij2PAqadutC32ixdCArzawaai134bTN/OsLx7XQmMO+82p2rQ/Yy
htuoO5EDFPaS8dyhHWgNdholfuv1LpRM6SIL7ayrzkWVpjcGZg+4kIOK9HqjmfzOzpneVRspWbYD
iBqLaLxWUtHylP2j1I/eaq3bKi42WqXJbmclJ0SXT/1QHVftqqJMxFuXJbfFIqFZ0EW4Ep28WCr/
e/OcsmixniN80IbbMVJ30J74RqQE9bJznZsec50XDcXO16Dkf+qhOyaqxGgRSNKqH/HNvrRJfBs5
82kldYwvPe1qPdu0RbexGzWc6vFTkaWThRYIhaVz6srlpmfOTGMRlW4cbfrG2KZaf1gr+UNrE66j
Zt43mvGejhapPmoC/0ddfGson9RIMt2y7j+VpL+xi+LOYXSXj+k/PKQBql+KckHKAmhKZ1lIocjS
N2k292RDf9eFOeGwUF6NhBvdq84zfxyKXrHJ4YYJIyYX6TpXm9stNIbYrUtwgUYeOoX+krRKMHbL
Q2YwMLbAXY2FdJsiA+rVlOkicfBytzWqqvJx4B072Um8REFe6lQM7KThU8rbg5zMIVnSwbIy4mjG
4TDpabSdktF+ZbSYY/Kv19Jl1kzAgigvEhMRt3LqzexU55ltsLHy+/QKQRvEtO0m7Wig7XAZFl7o
zmxw44mgVLut6SBjrwzG0KOmqOxSItpAD9Pdfp4V2kxK8lBX6GmkJT9kCZhJgG/tcTLMtyjqmeMz
e4lHfd9Kk+o3jgynMZtjKAiZ6yRt+1xP06bX5m+9jz8WRO4BCI+aEkWb9r00df4MarLL9I3FrCZp
rWMymA9ZDSXJhCLYR5TNBVzNSYr8KTVHvynzk27W1uO4StJhKZvhmx8DcWfly4cy9VXO+sJKfNFN
56ydHiRNCoplPnWL6uV9t11X6HN545OCEdhLdbhqx/fVpCCs63sDLXfvqTDQhjF+a9APMKxNn/Uo
UkM+BksMIrxEVQYWwxmykpP8IY0YM05EbJ4km9DF9Nzc9kU5ezyQW8memHdyDFfzkI32KdeWGi85
p9jCOlJI/alQh8wlMLW0pDpZ1WBcsr2mVSGpIJ9mZqP1Nne5CmCsg15XSfLZzAzddWL2tsKpj2au
Xq+qWxtDdYqs7CWNdZ+H+pR08afQlMAhGO0qoa405bkvi1OyoCK20F4wTM88W2/vzTkPWfK30Tjg
DO4tPSh0sUes++6g/AuABigfXcstV5OhDbRK8VKlO8VL8VAP0ddiJdu05eRY9HFgKzXllXrXJUaQ
Lxp4NnVf1eWfSMMY4sQdo/Bx9QGvbWRrPVf9emdTqnWp+VajYmwdGHaNqiNzjCvNm9fqEPGLIO94
8wzhqWW3UYDpxRHosLUpPqbR2dlad5NKSzDNiQ4Da20CAsfOeRk7nqmK0uuG6kHVCWYq9Q+p4eoT
kbaXo3nemvIkQq2Ypuv1qF3HKI55VD+OSSoH2qw2ISs1GaZDJXwGcQ+LLI9w9GpvLbMHSU5v02sr
LbIjFtMCUsNQxkM4tdFdNieQ+VY50GWoXt0a3azx9ALt4kZDQBwM8/QQjVa1Yf04rqKaXvtcv7RF
WhyqdFj8ZDZbN4bSQMZovW7VfqWuSRNQLHazdwzTX8o8GBh+ugCavbKm2qKnq4RQ8zRvXJdbyIun
3LJGchyv7DlWeTZI4tZzeISqPbkRkchB23EoADlIcHa1eCkihAD/pw+a7hJXtn1Jm/ax+qeGs9+K
Vkqf5GytMEJI+06IMJa6jSGkmNV+/eKo9jB1Vh62q7TJ4/J+KtNNUqHFUexqN8/5d56Lm2XkaJNP
7mA7pzhB2mE2XLmGBOCWCGJ6LJslztk5Ip+rTmJzv4Ozs0EmsyG97lIr0z6WmbfrURnwAtw3S3Jg
JVZv2pnlH8nrJNrdWjtcFYssFtPacdraJxFsBzRtpSLFXm8nUkBoTO1GSfRkDOleS/Jm3w0q3cvU
mcOonj7GNQ00p/DkJP5EDCJtnZVq0h4KptfRpWnqY6xZoSql94lk30qruin5w1GtsBvqx8pkR430
bRKTak/d8hw1wzuLWrrr5MS4pXRNTioZJHtlmsy7Lit9EKgD12np/boEea1bx6JcTFceB9tv4RM6
aHz6FnnXPOlBVkc3yAGxaztH6IvfClDmhPevGWj753MoZfZnvii3aT/uCJr/dlrVCSY1DtOivF2n
+jadpfiEsG9ws7o+Q8wz3al07NVbuuEmsmOsEyK3qVh1x+e2finYH3xVX7YpshRfL9SDU5T2ZhhN
lHBpbm3nOWGkoM33a7acmhnvRF3cSWkHyHfutW3bE/VpJ+muVOSg71gmGsgjbobeL7AnyiV77Xf9
Yr7r69oB5EHKNGRFUNrJTbrYhzxDdVf0a+emRbXJVwvsX71b436zrsnNrBefdNSf1gmBqp5+FQQO
LTnVfqwx32k4kzT6+ZpjtrRVELfal1amO6OLD/qAtWTJJJo4iE/zaTlIxvwhW/ItD/pLb0X3WW4N
wXTteuRKHeTwmzVh1cE0jrsGqVWOoGrB3Oua19jxqql4kBtYd2MLZRbUqz9l6gllUpso7uhc7HxF
G1Xdlx1gDj7YawH+xBhmt8qXV9NKznrdbRlqE8bkiMIVCflr+LHTkuXDMRaaaZZ0gPKjeiDGP1ar
Hd0S0RxqtlBS2pAa5pJbQGCbapfM6Zn9bCuZ2lOsxffRrFL+mV/CzC362v2L1TN2tMoTdJGw0hc/
Z7nxDIUJgaKEA1sB3ZfittWkc1lUqz8b5U5uk5CC+s+ipYEOnQMFkBc18SbqYoisOmRfu34blxIl
n7SRFOVgWMUhFdmzI4mHOQYChtA6je4MTfYFJxmg5V6tA31ZpSUclPSF+G/i+XrMM1kw6U7NdbFA
WczGJouXDROMQIZvYY/mN2NF3mPWDVnIp8GyX2DGZGHWEY5udhxY9H4rpLWGeNQSnmxRAq5wFduk
obYr4EcX6OShQnZeIWwqgS5b3dkWDEq1/FnWuNzK3CJNHLhvqI5zv+mkN3q2flSUZwDAxnG0rYH3
0m63qimXPjld+XnGTLGf9Qyp7tTbwTgN75KjFfQ79EDUkiv3Tc9iYPp1zjT+SpAtiNQM7CoLRSnt
2rENOXxvGkCrq0nt2CTFkwRH41B2xsEZ4/dx7U82cYBu1tDVE04BxdHg+k3SdFCq+LiMlZtLa0Mr
QJkDeZWZkQnVckHGXjX/OpCFFQ2xRT+J0kh51xBhbvp2Ce00treoMQ8KQNmIfrQlqj1Vjc/Gtace
e1wroDhdptzFpQOCN6l2Y1K92bLk0L7AMJY7uDyNm2GOzooZoYbqReWpo7l6Upa/5DYa737Rt50s
9URx2SeiQjdZJ6+3+upc0B9WO1NSLLdLEZWNQjsMLFTHJlu/0VqX7IRM+7jMVGYKqrliTI7Az9+j
un7pJ+fGmjTfstCIcGLJl/LejNXXOcke0flf9Z4Vs406EoFjci+mBUgVmbRDQSu0netH7uy+Ri8e
DBW7aF9bWahBqfKtPFp23awIxJyAVh3g5J45YnqWJzxFVdPdOnV3GpN4z4d7nvRluPZ4E2+IpVen
yBbXjthqDKX96tGZojt0rHAqlD0W3kM+5G/zAl61jH1xLdKu7HZqb8oV6t5IYZfo5NonBRx4lhbM
8vA5yPZJgXY+TM5x1bMjM7PCH0vRuCmLl1tYpl+MsZeu0b4UNKmzlReuG6Gtc0ii1dec0zXZi7x9
yjQWPD7htYYe6C21x35g65QWKNOSNZ1ACbtqvRAbVBdnRR5f1CIJWdkvPZv24kQwssvAse+LitaP
laxBH6M1tsZTl345uRJUbQZ2utqkHc+EE/vZgJJ7oBKun2bFoY0qn2WO7xVPSSuEV2jDrnNe1PSi
ydKuSyC9pgSNxSgk23g3Gp9qbAHO9/XkuXAeEg0iplQE1NEbp9uZJKzOqPJx0BwldbmbWcgQsc0m
v3tUYXB3YUVbNi5tLzVUsLaLm/ZOqNErUSvfEE5Yw1QZdcDNNh3v2MeZGOQQ9XPI5LFsfoB7xKG8
WBvVPJu2SUkaSHFxGiRar3n3pZfAua4vZLvqX0kmWGII6Zb099mim26Nn6UTeaPysdaPHObeE3X1
JxYiE62H2uBhIiX2Y9QiVE3zE1MItyhuaiN9J0NrK03I5TUB14dlwpjvZ2jf+mLuaE+/YuOtUVMp
G0nnk6lN6yoarkGwhKmRae6SVvf2bD8Y6bJdhvk9zRmpptJWiU3kK7035cB4xvalxsxBfxdZNY05
c35PkCBl0ZuTpjutH06KroLPdh717mhWd5N2okkWdrP9nMgVj6tVHAeusxC16om2xrWZYgxQn9gy
L+B8N2suf4Apf9RGep2F8afi8MdKNL1Z6JnrZnXHeDhlUkrrpYZ9296oqXFryiMPHwIwJhXoBprU
L/sVAC4fmJWyKpWgUV+wKbmG0vtqd3Vu2Bh+pLuhlnyzq+665koYfWeYGZadxpUjHvdj6HiBeQxZ
JIISIkxaZR8j8cQ0Vt2ejU3nzdCeFISCSMtC9hl2exr+rNZl03KEKPVdYZHZoS4PyLTCwgRDzxte
d7CzSJSUyMHopReFO+tMA5w7vCKMJoQ1nGpJ8kuK/HQQO0VbNj3jHLqk3K+PjpjsSjwltRYUafkd
YRmhf+/FbNoaYnHOLgeHKmU0d9M0hoTtyZJ818fVrR6zV2ShzmucN/aB+AUPt+mukljfm86mfZDe
NgwgmhY4pgZSQ7YvSM/dtp9cKWpk6M3FF2/6IU+6vVC+SZwOhgKgUBZ7w6w+1XblZ7PlF8mAp2Kt
a7ecbFbe9KYdzTtz6N9IQ589Or4vva7cxijHUe3kt03PoMwGyrvi6lfapQo6gR/AtitXjcDSC+V9
1mU3nQtUTvFd1bI4J8ams6TTsi6pJzRayKzvO7X/rLL2S1jMiVQ/bTAHLerkLWnEQfbqiaVThctv
oYTgqM/TYxd/Msy8dPxI2vlQFdNN1JsBs2TLnpi+VfafdH6xIptuNtgs/VxnujdMyW1dPsZKwQ3D
HaNxyVfFtbE/KlyjXDO3C/kOXYcVxMGlm/DUdCeHvR7NFl9o3k8V7Ovk01LxKFvyYSi37OQsvGwl
enLTTM9w3/I1epBBPPbmxjQbFnqLZUUvvam7i6ejtkQPWVl8LlG8sRUiDMr+KHWV7VXS8BFhKVXZ
2Yq8D8zucdV5vfRPToieTsfYjtqLNFh8RnljTy821qVu+FBl04tzEXRXVVNUe12r74uKFlffnadK
cjmq0gSKJzq3L8Oqc4rT+G2Z1+sq2wduCucuMi9RhigdL16dGUE/lTcUFlJzq6PenHTQ2srqOS0l
zOLpCqh/yqWkClRL8WpQ/Xofas7e7ufKtc0/M3nLIrJPcw46lSNLBwqbDdlLGYtG5eIVLZMGcbbS
Z8IfCRQoArT+IUYr+tvRudKWvYaPRjZejVU8F2zkVjPwbq1eZGxnNaJ8v9Vi5dDEYpub0o5gEdeO
z1Mv87q/r9mDurRuYea+IkE1svJDAvgAFJpn0GuOr5z6uPXYdu9ZYEJh65vIVENA2WAjlqMTO9Ra
HE57JhwiOdT4wUZELPRgdlemfNnT38q4dwu1yhzQHvBNuz+V5YvFjSAhJ1uwJwxArkqWvcsaG0SI
cA+tzjPX5zHOUVx8X0HcS0Pig0MQQH470R1hyOfO7RVU8IoWic3/bi6+1XK/Ko92UoW9ohNiQVJl
vSuFcR4QfkEe4xT2jd4MnedtzMEGlxiO9nsiC0LrWjKsDo+9s5mk+LAOsjdkL/pa+kXdh2jiAmMR
QTF90NXfTG1/4sfBOFieNNGLbtTTgpVrjRHdtAsTqxl8+0RjxnzR0eYxzGAiwZBg9RUtPgqVo5IW
PcyWvVloSWoIwAwWb5UTdWXdLMmTon/n/MPUbEbbyoul4DcZq11Pe9mhvWOOTpBXpp8hH2KWxZ1g
wuNGo7khUDZoyzEURRc0g+ULFpmseVOF4onqSWF9Fda4b+2YAO6ngs3fmVkUtG0HEh/zGrI3OgzC
+dPP0XZUx1fa8ZilDHbr2bXU5qDO9pveTQ9aJ91FHFqvzJ4L8yaAJ4L1Y63fnIUisUpTVAbsvuxu
gDOYfTFujCsWL9JBhvydyBrh5mnOG1Qr5CA01/bXPmZY0TLEXu35oCyomJMxNDkT0c1yHYZBWjZu
iyXzNYYPs+3skLCH+F8kT8jla5QUiEOWSAvqkT54bH+QEkAIwcva1khTkrCOh8635RmAjvwId+om
LyZCNswtYQKDUfhJB0x6sQI9kS5xL15JFgFOLENFWA/ALzdq3Z1Va3kuyy5sMYKIAa+x4PGuiE1Y
jWwTr/a7qZa+hcnRcNicJmX11cGkSd7e1BVmkXi8x2H1QQEsbxJhb+gVe7lTnI28E7w1fRpgWftS
a3yX+YTWwA6GjJYWyc8A8U80BfEajxtlwpRLaZ3Uw07PBebI9AEH2SW19XObVR+WSL4mx7k3teE1
i0sI/pwLRM0CqG5A02zWyg7WUfcHLEnAasQdpcjFtq3brENzxNPUpfEY2q2BM4VOaLfUN2wq9yoH
haqBmJkyqFa10ObfFlbBprp19PpxwNiVVcLTFHquKTvyqG9MZTyYue7XisGWpd9Xwnoa9SlsGsE8
oNkCsfSXWfOHos69WdV2xfUxNGbGb7GHT8ojAeE5lvLZLa/PWm0s3py8yN23kXxVaD8A8VDEYvUu
fGHaQUlfYBqohYsO5UAle2aJIM54b+Xm3Egg/km0N9zJuTaNppdeHt4nh5FV3b7qlhQHwJ05lhqJ
2M8l4F/CGdib9BNOrjhgoOObI2udMbShqlFLXKE+icwXQQIz3hRSC0Ihm1+MJtFpN2rXSeFg0g9t
u+5esSLUDbxLe7My3hCbDDdywQMNHAh/nbUVSFQwdc3gMmqCT3Qcd4tRoUidt7Gx1EGXI53QI3b3
+PqAJ4Pz5SgqA43SuGZfIIhIOtMIRZR8oD/Yk8N0WLgH/hjP4TyDOB2x4jmqEkZ2mXq6AYlhrshD
kRWNkXfWXlqBqcxM7zWp4aEnnI0TLt3tJk4Hf2S53USORmeL8FEU6kht1Mj2c5X4IkN19JdxXLZc
TQgYnPxU5mEzYXEE/5BCkdA2NSLOJwzzhbcm6m5pahMe5PDIcMtwu7mBbVig3QAay+XQXF1bPHg7
h6bTSLprVxqDbOrMls3TuljfGu0ilhrfIOZ26obXWVlDSCYbPcfXqTPRq5SDrXMtOiuca/0g5dZR
yeVdvMam16rqp1Dml2Wh2d9KoT2qGxkHEQcnsZNatu2OyRvY/yet43zQpuNOr9WFe70QWo0uwo4s
RiuCoir145EmkqUoH01j3xRj/pBbLYfQCRlmHJqZytTLCJTZYmukC84c7a4fF4lOb++KQt3VpJtY
A+22rGG6UKx0aihEJ0+ODLFppLxGhCFr50mlD6lqyI86y6bzKasbi14LZV/53REvyY3SOqwDkRWm
JelKHZPHqBGP8BI2pbpYzMnjy2hZWdCV6lkhQ0wT4zbpk4xtF35SsXqzmG4TgR+wZybJ2NVnI/FS
W94buvmoxvpt78RvkC+sR3IIXMZa1qbB+zmbpuHTj5o5FrMyYf87W1eF5MDUDeWsXPh9I/4fZ+ex
GzmydesnIkDP4DSZTJ8ppXxpQqhUEr13QT79//GM+uq2SkCPDlDokxRNROy99jIBrBhwYGq5ocMB
ajJtb1TzuxgXoFmOPAD9uWpMa205RUC5iHBxsPRwBVUIHWNi8R2a1i+ByUKi2Ax/+ksu424Ng9qz
u34LoXZmzhswPc30K5kv+Y1tTb94iXgclJnzp1bEUZ86eAhg/KFJ6dn6Qc750JrVB33EuuuhtCIN
nFzsQot53xTVxUYHGk0iOuMSR4qnuJel8XvW9UtSyy13v85q7QmX1nMoIrJyOowzk2FM147oGX9p
rP+yao8WITChFb0kWELVdvCaUkx1Un3UMfWIWwr90PgTd/OZJUjFFE9w63D3yIfxMc+7lZjGX2bA
xFRNpju7EicjbC421BWbShJ7rXXTLcdW2Z+LZrhFVnlj4eSIBYefyw5j/fZI1tvBbnJE5x1At7VW
9PyMkHE91/0ujbJj31RnXMB3XdEctMZczxHDFEV09+lcPrStAmAdvKojgURC0km4U/KMRnuvS+UF
SfltMvItFKa7c7jPwEXWKY3n2Q22wVw8p1q4qedPxvSbpDK2lVFtBeQDtqy9ZoVeMo0nPZm80Y0L
qhZaQ3vaNupwP8f2fhqaY9Ikv3R1PPdwfZwZSyCGKQRERtRG5bwfXGNTT+rdEKrXLLFORdg9wNsz
V7oibzpaCcx8d2mofDgRktY+7Eisni5Bk+yzlKzXyUxWsxM8F+r0kDv0R25nnESt3ZcJc+clJs9R
gnal2uZ5dJT7ODFdr1ZGyn8kSG7V3eja+ADL7xJq6VHtg72mqfu2bq5j3x0iKEqY6owffZoC6uSi
p8dLH6bI6RAtTbkXsft1gVhwk/6Xmivk+SXlJ0HFlafMymFqxV2TGJ9jgnSb+ewTTIWtY5ADFdjC
s+vipGmGH0TdWZNw94yh/aOPuAyzB3HqzSnz2PShrHoGg6Mx7F10YGNhb4ZmNjzdyg/jRMIatuy/
KMJxLrPZSDpiQ/Ps2DXWecqxZchKeCxKMj7Fw7RJB3EM5vouBixT+5NmTwx0mEb19bYtntzhFzN7
zWhWjjjbEeVLGBzxQfS6JvWmEUM0M9iPMXVZ5ewdRfhuMh0iGLeJ00CvKbADjhX+AUX7GPp6rnuY
AVDpz14NhqFol+X4xXjCntuzOuMoUzOfgvshYSDpPQZiev8QM2PShbhTTfvQRC5UmsbDzYxvnm/T
5APrLF6gQ18QCIbOeV7cVZJYo5RYprzxkVseZUgoEvCdklFkVfZRdfFwNOcHTR2vdo7nhXC6P/UY
v0g7uKed6HCUbf1w7jDgLPB1SGz23BJCAO6DJyWE4DpSRc3LQDeApaJH5FuXugXLqONsVNNHIFCa
BXR9uFCHN1PKOaEaT2bRvovcOqEF2wzMPr02GsO1VRl3pY5c0qbXriLOXUOeJKMlkFexinumG2Ct
N303rEudUT1lqkd2gB9a1aaN47MSROGW3DcA8/ExVqed03alpxnVSz40V7KMNrYYDq7RvGHv8d4r
pbXtl7JGMDKpZoY2sSnZ7C3jNgwKtMw4QkDxZgMesvlGNRW6fJCA41x1j66tXDDMW496c5YBQy0y
y14KjXyTMm4P5BbubEu/4DD7HiyjtMpSEy9y5G3Yz0QOjtAbA0XfkKu9lGGmAEDHAFFrURyYgfPb
Dc0HQ6L9mnkP7Upre5pQZWt0AAeNwxCpiLdE95kq/QeSq2XwPL6BzONNYbmeqWhnLR6A5WtVxocw
lXjdduSuEJuV7RxLu2HW+2bMFXBApK7NODvEHfN18p/gRkPTSqN0o8aPZdN6QS03TTJd3XZhzTST
dWe49VaG86OhlhAbo5mPXj4xETpWFV/u5J6GyQZ+piFN1fB+EO1BcXCKREKO8TJAVyzC33lIU1EM
w3FoA382JO+f+MwIuTgJbvSLGd2q7OJ1CtKbu4xlewPtjc7hFatYRsxlsEpz8TFJ9VDDvqQ+dqH6
cUWDaI1Yo4ZuSgd4q3sGtPeNCHc1q80AGXAAVrrnSmTY4Lu4CyhFfatlJs1T4G5VE9MR4RS+quYb
W60wTIrYSrAKmYyEVjFVnhQiJD0QFz/l7wLbybX8va2jm3QGbnVC+67EWTKynYewrbZUPPAW+7PS
dFvdSuP1lFX07XxsmT7scOm5tMr4qJGtOA/B1R20m9GOOTXko1VPO7LEbifaN6aCxH6CIAqnWqtG
4Tf4L2Vas1ZpHlpMx2oL96UGyT50Va2FYId/hKL1WxVKFHDFS4b9pjWny2nlj3mKc4+6GTvj1hbh
zgrtTZDk+6rvThaiHKsj/q8PofOyyH+TNnowzf6uLUcI6aLxulHcAOgd9QFGuUg1ptkta92sh02O
zR4OOxd8C4q1Uzl/IswTm4pTuEpr8s+c6WO2s30eJcoG3PJxrHFLsSL7xZBsu+DOTpAEnrqAi67o
b83IUP3eaS26SmhKZaG+ZMsRz352jar2kjZGAsO5h+oyQb43dGYU6UAsWy1pFvJifi6rZG8xflEJ
mvMmLKHGCdcavcd7ue0uplliP8CIS6+2Spi/Y9fyEjf8/xeKPSl+/C/7sRLgb+RQSsqJL3qQfly7
N2UFHstK8mq91WBgqafR0D76MsYUwVzCEeL2T8z4KI3bc5bkvxOHCZVaiosyGFtrwTV6I3yw9Pia
RTEuN72ZITIItrlVnYSeXQTvw6REWLMNrwurv0mLfl9I59SX1bPIeDWJeWpDzGon+93MlQ/JAL5n
6wR1ZubP0hnZBDok+1GWvI5qdM7Z+GHVPJg04j7Xe0+H+USbtqMFW2tud6dHOiSQfjtaJgd5u3H4
8+cJywaI8+4EScR09j27g9XCD+giGFR9CNtIPgEa7Yy42tsiuTXaGGeOaTMmTIp7l/lMwCC2hexJ
kRv3N9Y8751kvurFtNVqeyON+YL7w2FMw01I2B9MV8D3DqwzjPLVLMQ+Eb2fpQjonQzCJ/Y7IT4V
GHrv5sC+qvZ01Gz7N1wTINw4SddBPm7BmTDEy0/sooDJiQaOa2WUqtOMoVJ0MuzsoKvt/SioGue6
9QoH0H2axbFx48DrwbIPkCMXBGeAalPLkxIk9VYQPUv3zUbUoGHMI2jbYnamVYQ8gKjBTRTnyA2M
10Ex9rlgGNHhxNPBP6Zu89MKwnFH9GRsPI0xhlGRcrZGG6ceKCltHnKo1Xm0MvE/pePQmd/lOM3I
IpZeK8vXJh0JLB5OWUwquVmkAD/81y7U2tRsGb+o3UM0yc+F0VApDHys+jUJ00NnYmXdxud0cg5D
yGGldS/B3Nz1U7xVCm3rJBAHi3FjtfkruSfsgEN/inASkHCJUISuhkmuFTk/YG+75Uu34cewx8Ce
haIBVDsest6GANAcNQGjwXqcJYSZZOzWbl3cEPnpArpgqFX0h9DOLoPm+DXgzGgpyDpISTEwMyHo
adM6nb4ag5ASSH9rQcMqfdpCjfRHZlzr2YRB08L463N1HRXZHbebM4vjodmqeMsZYKSucjPp3S5l
YRXNk9bkN8wMh7Wtzk904psKNzwTZLctins7l/toCo5ysX0N5H4Qy+zYOqPkuFSde2prkrqWnlez
fMI7nudJ37lafWxiAQFk8dis/ZD53xATxdz+aS1ArR65IEcNlrjCafysDk5SE+tCCUlHidahIzca
oI6TLLuYxkqP7AhmJP6wUe1g3pHTATuKX2ZEgbXQs6WB3FMol6we6ETgehjQRSd1OAA0cO7DPsBQ
S2TRWtQN9XBNj1eva2PklTxkjJ9q4gYslX8ecOUypn2VJmsXtc+w9EToamI3fI6bgF6j2Zbpa57G
v93cvZGl6FdhH3gN4yzbsB564bxZdfhhtgnDWnwV08qf6woHFW2P+AkTmnxvZTBZlQf4Vb/7TD1l
1rgxYv3U5Yy0tIwsV3CynpKlsMujGo6PdcwZUurpEbG3j8qJkNoOI54PVeTXKRZeV0x3Ue4gGJge
soqJTNA8zNrkw/VhWoxXzUiRlMWdVw3xPh84cYmtIcpwF47zsZHNfgj1hyD/FQPDEpv8IVMEqHpA
Z4lTRj9lm87FuSZIa+6gqBmRK9vMym4EtMwaADnLne0UD5ukk36maDdNwzLAqwoMXWz0bP7shKV7
itsVPoNy2BTQ+ygSpFjeIzYGxCWswgJCUAuRsevJZ2nOCuOJkV5oGV9X+vBQF44/1M5jqbwHWXXI
o3EXZ9lLW8KNxTPBU7q3tFp4BSqnacyLZi/R3W3SGUAmrdcA/EZkcjYT+i+Yxmz3q1yP1rjw7fFk
/DVbzhmXnzXQnS/HCdbiMuOM30Md7FQayBwQd9Z9c6tG+lZY9katrX3KI8cfi/4RRi1TzYixbN2L
U7OwjnvMscrKejCWiX3ttrxw69jY9m1lqAck/1unFmdF+YBqjn9k4Qed+B1200ZfdKa52OG/xR5D
G1EgHRpGxnHZyjCra6LJK+T5lV6wtRM7zzwoKUki0lL9vsusDXH0j8Z0P4YCd7txCX9VpqNTEhxM
IP08TRcpMlo26jg+TmcgPrkB8J9oOsg6TRqgZIr3WlYedMlNkmlrac4I/cqNokcnt5JsgJCV0gCn
8V4BL872RRsetHbw63G8JRPgGpXBoc+nbcSdjMIGL7YZ6Vb6MTCscD1xEDRW7lB6lfzevFGnRaUA
LrtCVQRlxSXaHOcRJ6k3I17mLmLLHsihLXvw9LaAXt8SjSte54IA2YaxNEe6s+oVAnMhZntWmIBp
JrwgPKXm5Ffiqq8wPW0At8wN9vgqNPgz/SrEZ9trO9C+FztN952uPUOiJk2TMbA2XNwSPi0dPmSU
p6hu99lQH7PYuK3dakCxhfm9E1/bRDboFDJ/glrSGc1jzCkHToOcSna3TOv8qFEO4YSSj2Dcrn/W
5MTsOlq3SjsCOJifrTatrYJ6b84OGRRSNYoPY6Y/y8l5mlO0xgY3o6a+YIVQsgIYMXM2y2vWioNw
UbijqKQch48BPYA3f4zU5BZbbr9IOUQlwD9N+mXM840p633khHs9ZAzo1MkJhpmXZ+Pd3HRgHvmh
xGAxH+q9TiGQ9Dj8afG5rKhAzZ7QZo2UsVbvvSrsmc9hDWuhMRqXgGGIbr+bUHtwO6ZptvsQGtHb
FOWMdOJNQ2HhGBpUUGfjzHKvoCDUHWVfoEXTmRx1s0YrAMDKnPFoNTqBWU5xxQ2MxAqU/GbjmaOB
ArNFTga0K/q3NhVeXYIkZqSLVSm7Gj1gbZF1cQ0qiBuy50Llvu7KDTd3Q/vIzCB77Wb6AmkeW7HE
T5bmqbbbq+b0R/q3k+UE21mDi2nCbUwZLRX5NgEMjRUMqZQBH1fGx/HABTC1E5CedOcQtdgFRqzA
SF/lMf+tBaI/oGAbs/PMIKsWM3QdaK6FMW7qSvUrt4KkUhUX1vahzuvc19PoeTJ0JDfxTi1aePfG
3QTvDiaQvGtMkMGwUvxeFEcrWpLsbXzyh/JGdFF+A4dpn0bsOLW9VerqFnbfBUnDp5K0b3ViFiyf
idlnXp8SNb2YisBnvcnPgZ3eF0b9qeMbCQ3x2OvmGXoURVM03TaTfkAG7PB1ksVuxHdK0OynWoPk
YY1HKoZ1ZTsfnUIi6agUIMzUHznEmFU5t49KKg751L/AEoxWbShg20zxJVMnb1AYYgA4PsSqpi0j
4Bcgt000qftmts/5NPjA+hy7VgCHmS5AL8M38kJ3poU9Z6/CNkY3ZALGttBUKoRyZKx/DvBwHE1m
63S2PvpaOeVZ8rsfjEe9jR511BcrpW4R4cBKibsUo7zKweyoR1+bROVtWoc3MB/kLje1TyOdPipF
fdAHbRMjTs5RRRBJ+Npm8e2sic0M8sebBPUuynUKaXeVWg50SBR1ygjPzQxK4rqQP9v0/hoG6WN9
h7MneEY5PYVje4HEooJ9RU9RGjxS9OJPyMZo4Z3SmmD+EebayLEP2G9sO6kzyVxa0c45OEsprOlP
/YwdtnQeCpAQncq3ShFIKvrTFJjzcVhEtZUKizQc7+quQ0BlPLA/hasIDfNSIxvqvLNSiAKqDpKf
wWJr2EyUwD4ZM/HjRkXqCQ5900TKWTsBiUdeCMGLTAko3s2SVAEpaXjFIGg4pRPwb5FtemSLq6RN
tlavnqOA/ZvQq5sh0o9zvmgRIvqAyoZmbKvwJPs7RUo/gGtDiCFTGjFD1ifaVWvL22JpciYleuLr
mLzeVZmZuOP9HLTYiGpeC9jjVw48TB2sAbNWJFtjzqLQtni55zhqM9eqJ7mTSoLJWnajDjjHlWPy
roXlOwM7jAH1/IqwmvYnhE0y7ezW3iUGgYWDav6GrE5qUcSYa6iqDUyQO0cv/nQTNEQV4EKSZGqy
iNpZ3ySh5a4bhQgaxyJmpy1ZkyVH3cogJp0+jayV+c0aGXrmGUdvr6T3TZnfRyMWPm73ODe9rzAS
HELoWdbApgXVYw4VX4OvQdOZvrgBww67T27dhOzBfmqeTWG8DZa2661ph6z0qiW2V46Gn9gjt+Le
IXR4l2N/zlwafLUc99bgPEJY+F3wTcLMgXI/Vy+6YRybYfHEZl/IXKTfZnAuWxMFG8J5p2me0sw+
9RmsLpEauLSkym8HAK2l/mHJw/FN9ehu1DlqRF5eJNa8kTs8TdVwrLpkPaU2ijDjbTZ6v4gxT1Sx
lzQc6B9tCMomMna4zrrUBfCN4jLsqZwB21hgmLC5lhAVwxZaSMVuxB5ykQOIyEKxwj+mWKttS2WY
V5/dGA+r1A6e4jB+M6cU5euwLZhfrtoGhImIvRNlBILfyj3WigtrzB1eaqUTeK8TZC/S+IDimDTB
ovbhtz/ao3GjZ/QvkCRIpNwGarDH5hCnJTeyGGZQ9WqmbzMCsRhoemnYH7tI3BMH/1ao+R/HNJnF
msXEx7wIxEw8Cgiyu06z/AwyeW8IJbtVtBHtsrJQHxg/j6EOrb01fCVlIOc4k0Of25BwNjcph3Ou
0h+VsPNx+imbh0mioGFPW6VdA4KJwaliET2I835bQe3CTvNQVRyiZgP42k5YFswZWJFh3CQ22qRO
f8NAdhtPJqgTTOa+hHyRmwze3KIG5emRecNCQzHUYlZpBC/5wgaimKD+0uRDa6mHzgaQFs2HZqj3
DCyhBybdVmsXzJ4iBdEi9MKELd506ltD1JcqCd/LpHrEqgGzUjgAa6RFckOQNcoqYkL9OSvv+ebR
uwOtVmrNVGc2XhtpYmwDSDAnDJCCtKRMrR7UGGpkpkBsiSLjhAo3YkC8cHuc6Y8cGoxSu+R33qF7
Fi0KBbNqXoeCXNOwGH9zAlmrpFcNL0HsImQKUXVs1l3kjABu7msOC3Zl6foRjfLjUNUMU3nO1gSU
j3+/hxXrS2rDg60cxG+B+9rKdqEOXzRHR6+SSBq46oaN8ZBI92QMCmRoy0+i8Ra4ykUIJD/joHzK
4uBdtu07ege5Dvvxru/JujGMEEolFgN1Xx+NqPPwtrpLSNewSpTkduw8WYF9bBHrFflTnU+/yHm7
RTDSrs1KYwt3QnpEpIlVrDKgGJnTDZfMNU8IBBE8kM6hoJuMCzI3urQ95kH2ntKS5bGo1rOEAcnM
71qN2Y6n36+7tB+htxXbyEDy3rJz4rOxpAR0L+nY0maX+dHCkDEXyimtrI2TGie3AyTUNeQykrWt
9y0L3OrqPUT/S0qNxUhiVwQ1yrV85ygdIinJ/oNh8OhWwktKRIVjj218qNC/OB+0RedOURDQASOM
MaYqYtfG8JVS9ziUxc4tOui004YUEiAhXTK5CBkbK8dkKfZSM3kNWXGu6pLmODaniuOp7hh2gCpT
pGTys8wh6WaQRCLTmL28QNpfJE+mkyieXUBNX0TEXVii2Uwqas7Q4Kk4uT+P4TWiZetS++g4AhKk
a7HJDCRhOtG2bWG9ZLp711TDWko6zXwxOuD13zsJTtpVJzYj81h4T3G+GsOUcZd9YJTVr/M4uh/y
ovBkKJ5GqfIzcp8k47opu6dwiDYZUr1dlsXiYmrFGo3kFljRy2bqPMvQ7W2hYsRZzs3JapSjwGXS
rWxkBb21MiPImhKK5ypsOXZ7Fbx94tyw+5uxUw6iH1+DmD9qduBCuer9lCcnOcW3Tk0ELac9P2BT
KFhvCV7+ZD4+jlK7mAZ2GTo1j6Atl1m7SQL47di7eyYxkHpV3HU0TPPo3DM4gBQePDDjuSZKATod
n/ughmWZX5O4OuYW0yW1uLHc7LZP83u5jLcIHNhQqF5kNTHZhwSE1PZoCoaCw3Ikt8EezAzlxTSe
kxaspcH8DUnuRiNGK4x6aq5o5yYQ5TRdu0WA/KBmKrooNnr43lvXAOXCuqBAlEf4rTodzdo9qSaJ
Rkhgw7zAjiNjthsGlB6jgCA6tXG7sql2bJenL9PmM8jzU282W1mG0tc1yHhuJ/JVycTPa2bCmDnj
/bgym40Ws4NUiY9Fdc9o1R4l6VBKxkSVd8/exTaLbAvnFZG4054pIUpyZoiTyxE3Oxi9pOqCSUQI
KpQlZVt+Ehx66bG58kwhN4bV3ncB8RwidNbqAuV2Cir/CiYTZTlUUIXkBf2jSRIsY3AG8MYhv9Vj
fOsZPwNOFua2jyA9CjJKdnRw5iq2geITkw+2LTQk3uU2lMlBVPltw+xHFfZuOcRNjJq7DliowBYy
Kn0HnCYhan1lmu7SSONDgAGbRbnZvNszhyEcKuaCUFDVkNUWmdfAVJ+zkH7NmpwXeDwH3e43ZqE+
uiI/0HTQfdQTso6Fq95L9aj1oHmpOoS+rZQfGbycsk0TvgZ8VoCygBL7zSSG0jdHDlhDAhQr2XVk
Fitys2J0NwekhyMBDOPiZdAbdZv3ya9Ahm8F8q91Y8eHTEYndbTukSfdmiZE5AyifiyTT8uyiQTQ
QcDT8KaitPGSNL7m7MbmnFydEEuMsjnoSfZQzZT4eQ2sPKM2KwbLtxY9pTaeahW1it42r9jzI4DB
HSe0YRwbSkidp3Z8eJSHsT2+6oWQa0ETjbNOSBul2PixLGiejAcvcdIr5/SvUmlfohk6etj4So4a
ras/BvAuzaFQSTq4o/wMeKx20mSx+IMCdpPNDEEPcxOCwSCwtkAlqk/FcW82E+TIyDc0AEbDbQgb
Nqb3TML0LoEFZGacB5q/QSO+y8b6tzLRLoRYBhQVCuImkDz0GuIv1Df+0vBZlpXkUJntvQhqUC6b
GUoxRTfdAGdsKvQbtVvOtRzhUeOGT2yK1wDqi5yoRAcxXOOCCAK1jRhBBYQrOJJJUV9EkGHh6/sm
xlRrSnasKkyVunJ4hGZ/J3rzgtfdoVuirRjVQeudnxRnfkYgvpcZUrIiRRwPPd1wYfON+UMHN8ev
6hn8R31LdQTPXXKYmhb39/Q0ZBlJE9YffL0eK9OGUITvxoDOLUa/5TBuTEWLXIbKgPIAVnBrPFZh
cpNrxWZuJ7w1hwfMz39LM39POA4it/tDw7t1B3AJvJKsnQN5VW0tpKDpQx/Ph6bJ/LJV4L5HO/w0
+PTQfYbRDsRmUVIyAocXYE0gS0MSnJNG/xVmIEEo88NVZkX9th+JUtdKwmgCaz3F/XOTIrRP8f73
jdhYylsYspSuvgZJbE6RYlQoEldRKhOYX87LLFE3TW74MtbpieZgW1jBTnfKa8uDK1v3XaVbWOlO
sqVsg4E7d7smye7VCr/DyGZ2Y/LSRD7fEHQrV1qPc4idJ6/g3AdY0TeNyQfCBPcQYxs+jfLgMrhe
2Xp7aTCNb0LXo9LbCeRFPXaqc9Q1O8MhP9vBOpN18DzomN4m1jY2UVNqtvQ0S+JmUrzCKDq0DXrH
ebjrVVvcYzByW47yrbSy86S8F3iloPD/TOrwifng0+Lv0s3Dy9g2f+xKjYDWxVqlkoOkl8FDFxhA
sWus6gEbfz0v7weo+zVpPJLG1rFy4lQ0ddWAzOBGcJNAOJmZ6ZsI3FGxwXtspmNPkDBjPR0Vevtg
m/oqrMSlxabUqI2tjZ8W3VH+6jgGh1vyy4kxbv27Z9x3tnRfwqamRAaDQpLGLs6P1ZH4Om04//n7
T2vf/fYXb0U9lLVuwLXbkSrXnFR/3EI8Ts/2PnpSzpo3neRjehOu9bu/X++by6mLo+Q/3O9Mu1OV
wtCL3Rjr8GGetDb3QTf16EeH8cUD+l/M7tTFovQfV8CTgUMs5QridfSJzDtXzxixDatg1XjTMfCm
H+5E07+50BcPRb2rA/wLllvxkGF/To/RWvHSvXwKfsPz+sGM+hvDQ3V5jv+4m7hvu3GSWgF94UgW
31A9SX3z91fxjYW9+sVL0YVymBujyHdVK8+4pGyLxRwtTOa9DYmQlaD/YNqoLd/pv72SxYXyHzdh
GxEbTo+jiXoIDrgHb+OttTU3KCUP9e7vN/Pdd6wun8M/roE1GsHvDmtEvU6H5jSv84O1gdVzJrEm
g/OwMnx1h6fBD1EJ3z285aP4x+UAbIu8KnkvqiLvxtwSAFlsSAUDNjwKW8t++ft9fff+vyx9qdcR
s1KuM0TmKqLpxbVxFcUff/917bvF8mX1o5mjf9N5auOVEeO22ESb6jjdSq/eL27g7g8Bdv++6oX7
ZdWLKMjl1LFUihySUvo+djXuFXujfPz7ffz7UxLulzUvnNJsCtKhdsZAme1gP4MBlvzh8/3ux7+s
8zyFERFRw+yy9iGrt33GXBGuxN//cu3fnViF+2WB27iMZJZu4T77Ap2h/Gz27RY66vQHGHj28ABb
F57x6+8X++5Oln//x0erMEIDYuBajnarq8fcvjOr57//9L+vB+F+WeLSieKib+1ip804ssk/M2Vk
bt6J6hfcxfXfr/HNjivcL2sc4n5RyZC/31VxmAj7HSP0S9m1pwGTOnT62n09O1vYLpzKyMQyV7lN
4fT+8Kq+e1NflnwpNNfRVK4+E1dDDXesmTv+/c6+ezFfVnmF8hMrIp6eTsauAUOKXR/oJPrhL//u
5XxZ5WNOuLOsYtKR8g+tfu6pVDCLHqBQOPkPK/ybPV6IL0tcgZpk2npU7mA36DoGb5Nj0JnhdWKT
Fj+ZvW/ZtKI1Rord0N+r+PT9p2cnvqz90K2TcTSUYheYV6v/o5Xbahh+eHDffXHiy9rXYbagoeLJ
IcdC5xtvywFVgo1ROwkOZ7g86xanKa2yznMv4dRyHrjV77/f2Hdbg/iyNXShKWKz4qtYFHKetrE9
DV/lVYnm5wHjXb9OPXf/U6GxvKf//4wW4sveoCNer9TE5QYGxhdud7EsfERIQtjDW99popaePs13
lpMMP3z0/3O1/rdLftkzNJkIFKtpuXuKThXYfuwtttcITXw2QMSPgwekiOAfUdeq8Pof3uk3i0F8
2UTs2hSEppJ2Ozbv0XSaMM3QobLDjVkNjvLDR/lNOSKE/v9utUKNCpzCA/bDd/elv6AlXLv4qK7g
nnqhR9bgOl3TKP03P28hvmwgAyTXaNZ4e6gGToZubGNr9v7+GX6zN4kvm0eXDGY9LndSa2THzu8y
gHURf/79x81vNlXny7YBohVExKqXu85GteVeVfNMWLRXtS4bCNz+qWaMg32Okt/NNqghvBH0n+A0
0aEr9vpMOKjjhwqsIlgc6AIc5mydk21K7SYtH83hMTNKmN4WOTqSMRh8cPPQGyCbsdjE81M0MFCk
x5vxjFsSXVMj9tpyL8cKPgKshazaMitY16746cNYHtu/fPTOl+3K7VSICF3H5+eNvrExdmI/bpSt
SW36wyP95gJftqxhMk0tyFVwjhK3QTXwxdQc/ttPf9mQAtvMLKIFsx2Mr7tWifxolrd//2ljWRj/
9ly+7D8yIdcF8VO2a7vquS6rKx7TjKEGxPdhALoSVv2mVsrLOLt3MlW3VQORMY7Gw+SkjA6D4Ang
J/FR2eLKpYMX5dsQezBGjYwLgmZGJhWdJdzmQ84k0BkEotr6qrji7GrBo1AQDwZF/hv26KM2qf7f
7+q7Ldz6snjA0SrhZF26s1bDenpa9jYEy0dxg2HIKvKzD+eH7+qbdfQ1uk2d20ZgnpTusnkzFY9h
9Ou/3cHX6Da43VnNhDalZsQbYBW/BdtqE+zVPyb6UH2FqSPhL/UPXdV3d/Hl20XTZddVzcXC8DO3
dnAYfriLb74u8+uX65Canix3MWzCHS4d9xYj9H3naz6RcB+QCv/jdb58xbTqyDxNriMezW2z77eK
D24Z7/XN/9qpP3+/zDfpYOJ/u+k/Cnk8aDBjdLtsZ26hc23yx3yH63v7ZtD1wmP1HX/2NGzWV/JR
palYQ7NYz7fFmYTJMzOFH06G5eH925Jd3uI//gpRqUanhv/H2Xltt41li/ZXetQ7+iBspDNO9wMJ
EkzKwZZfMGRbRs4ZX38nWHXvkdmieEf1Q3fblkAC2HHtteakVkYPrK0ht48yKSYcNnECbxUX3PRn
WoR5MltLJAsr6VCnm3CK3kgjItNyrC64mJQzSwHzZJKOW4WsibaBP4IJy1yXrrFFxeV2FIXik7EI
GQSU/CyiK/nC3Zx7YifTdBhXthrp5I+qvnILN25la+N9lNgcAl2aYM49sJMRp5cblXpGVKNy8pCx
o1SnH583unNjmXEyVWdDkNdToaQbzvlX6SrnSy+CL/Xaxk1CqgG5hhQX/c2OZJxMkynI5SRGjrqh
OteFheIaZN0tIcdu4rVlLpBpfn5XZx6XcTLi2HJcWJaWJcRX7uVgl4lL4+aZtmWcjDgcJuV1OyrJ
ZvhBXma9G+meAeqswOkW013M3Pk6rJrlZaXLuQ88GXoo2YtCCZPAxm7cMXjAaLBvqRHMrGIZRpe6
/NlGcNLn407NsikTyab5yinqc7Asl/DuV8mzvB6dlIHm0oQ2f+0PBhfjpOMrGudjQcftdEn1s1Cz
fZAXColXl6aaM13ROOn7Q1D5HOvWrGXgOCSQCEoA0qP6RGnVheFROXcLJ71d68IUlwNLmjm0ptrL
2kUTuaC8b4cGxTHfsjvS8p3P2/G5t3/S7b2gt9nBIC0czT1HM6X1pYgfp+iqVC5FX870FP2k+yuV
onpRxgojVUlo/wlS/fNvfu66Jz1dSWDvGh7XjSmICjhsMorC/XuXnh/WuwkKRjCpADkPpUVVHN5I
6d9bB+snfbsrLV8V83WTNr32+3GZquHV3/vKJ70472vPy+an3OGS0OWNTe7g51c+F8vQT7puYaii
shouLVxtXS/7J5/yzPBQbq095W3RhY85Kus+6Lj6ScfNAjgEbcXHDOvotr/PtkC8gkWhLiMnuFG3
5j0V11uxLla2Syr9Jtqn68JVXqzvIJXd8ru9vbQnnhvmR1/kpIf7OhDKSvBFkuiQBo+K9Dj1h3z6
lUmH2nQl9UL7Vecu9tHnnHRzj5rD1JyX3pAIYNzoAGiq7IuSkHuedNUTJ4+uVZJnrbVf8Qkl+JWo
pa5Uk0N/Zc9p7k1mQQXzZTcWFDFKKRWBLbZa2PKfv/gzHUycvBBvNNgB6lFMgsqNDcYM+PbnFz7X
osTJE47yGMU6hGxcyxy4Vtt0RQrPFxOAwaO2wqN0+/nnzN31gwcsTh5wpbUdZDyiUEAgHCOXnlqv
j9yubp7x6+Cb08oLbfdcEFOcjKKJNZAKlxQxq+kucLk3StlwTgwky3Ql4Ni0/UpYjCzc5I6t7wuq
C//CR595SafSWdlINRJZ+eS2uK3kF9FcWHGeOeGxTlWzuoELMOubaBPKbrLFwA1wCMDEiowDdT1H
olCMXlpMnVtQn6plxTDA9gbpvIFZmMOzS791AOKCWv3ZBgaeH3LCE2gW5P/ENdH7HGpHmN2VLezA
IMhd5vvlFKeuDlX486ZzZgo+1dD6STmJNq7YUGbmIdPsh0kUuyYkyv759ZUznf9URmtPmmnrIe+t
W+fXoDNdf1tusx25WhdWEcbcyj9o/drJsA2NIuzUlnhORyLjdjIsb5Ua+VMzMryQB0C7vCuM8Qkk
Z7hqJCJmdnnTjZPPSS5lmlMRs0qvtZ7sOwvItocNwGtewWDAm0U0z5kvvs7MyRQQbKXecepAiZU8
uBXCsFZqKa8wNqnfU7FhrwqisakdbiZ/OPhy71pVu8lb6auvUkBtRQBJgTzCTZXGGsRu/EYF1nMB
8XVpENv1mCfBJjhKIFNNatAUNHGlxymly30G1Kb4FsREnzPUKLmxLTRO1XONitnk21hdEm6eaQ7H
dvtuQQAXpfInsks2HslCXR6toadDdbXXn7eGM2vKYzD4/eXzpiuoo8826eSts6pYBYX83SyKXZdd
Onc+N0QdF5vvPoMMdL225vC1aRWkVNqav7Bt8vL97jHqJcS8QMOczJDIXxGJ7KqFt8zL6cKCal6T
fdAWj7uCdx8+9HlsoJHKN4VPWLUPsiug2VedgJImbNL6JzLI9ervBYOOI9q7D/OkstdHizudEmll
Si+yGV0IB52ZUI7z2bsr1yZc+JDesYGJcDX4wzKPqJ4FWTHCe4wuuTDPvqqTeQttcpGVWjGHeuHc
PmaMDu06vi12IIcujQ5nXsjJhKUMClhxU+aICF75IhuGvZHLz6aaPBqJeuGlnx3jThcQzLD5pBJt
Gtb+vVj5u3rdPVMh6lw6kjk7Sanc3rsXUvmyFcsqqepsVgkfwQ0lpjVA62tJ2/GXyV32pGmXhuxz
A+rJa6GwEnQwVcAbQOAEA9fxFc49bUmRM2sW6cJQcGak0U5eTBIYfmPHfEhh2btK1alLxz0WKc7n
I82586VTYTRZsQY15HNyvzvioaC8ykkc61ZBGeJaFLusq1djXS0vt7Tj5uaDvn9qkFZJ+63zgTvq
qtoN4RH6ikGFpCie8UvgKurJLKwo7OBcSwoeoBFAWqHseZIcrBYZlSbYN0jzzCHoaGLIlhS2rUhz
9lckUX1RVFKParW7TyoYvalNLk00UXfXB6G/6HOW1JSNWiqzGuCdJU6gZ0BAlP1JlKNHIOBgaugd
GvVQdSOQYq2gttebkIWOiUPJ7k6GbTWM5b6kqk/Kwy8mlVx2LPZUZ8MhU9wOBlkAJkeSPMr9KdPO
SRX8/FWdaQmnGW+aTDkekFDSR+K16hdPUxtcR4TOPr/6sUF98FpO092y3OTsI2LmDLbWXQa99Wv2
0wcg26zEr8p3k1uxpHz5C9TL1/gwrnlGIN4J2VIfQb3XdUk0akWhPgHi4MJ4cWZ0lee/f9eZh1bU
ozE2ZGlYkxvoJCgb11l2G9Yema/fPr/tcw/1ZAdOYQilLuE8kffBNeDHtdSmN7CAV59f/tzO5jQ3
Dgvz1FRVlW/s3qgWEqi9RU+Gu9N1rKSoEneMtI+XIqe/DbNYoBQbT27ueo0l1edf4cyG4Bj6f/cU
I6GlESDHZDMZHGCSQ26Zj3/vyifPrvUN05eFzYkOh2x2vkrqSzvuc+O4Or+ud186UMwoCScuHWzT
a82ZNjBFFnOjO240Lq6Jj9f7oNGrJ2tiW3SZPDC+Ekfv3bjOV5lt1my7UeDO6fxdjlNlisK7Qeu/
5hEPL4vsfW2q7tjAUjAoYusMSDNju09Znc618Xgo4JILjrR0qhTId9fzRynznjqI4JfG7DMTj3oy
j5J59deDn2Pa1BqsO3PRr6flfMwA7fXzt3uu6arq7+8gFFTve4MUHyPnwRL38sJzmh3bWGdmK17o
Ifp8uY9ewcks2qkwg8epjzfNVF633hBSe5mg/ZW6YFXVVIphEiXq01NwRWW23S6h4S2pYc7c3Mp3
jZ29RLm+y3Uy2+NUxhuTxO2iqsBGomCGBDe9hHmPRy291YX+vWwK6v0K7TtTxzaeKLLL55xVziAN
OUf+ghUhlDAdDfmP2C72HnQMcwwPch7/lMbKGbx2XE8mlGChuaIcVvDongoUJLIaXYGnWRnwIdtR
e9Jr9B5pCY3GUy7m+H0ciDLtkwFRtaswZ3mcb8pI30X5SwI9vOB5EOmh2pQj+rVm6hcWhB8PG+Zp
OqGN44P747MEl+zaFs/QhaDnmU7Htvb3hpWNXt9LNqXF/i//ujown/crxaEunnWhvMoczhxWFDcW
z9NzeCA/7zV8JKTHCcelxe78Qf/Z5Mz/yDFU5CwZO+4tkGInqbo7qxD3itxcWLLN499Hlz/pnl2K
Foqit5xqrHrd93K+APT7QMtbSZl0KYnw3D2c9E6bJAdTxsGwwXVmeBulxxH3/HnPP3Np9aRHeopa
d8PApS0Bn5KyktR/Nam1/fzqZxrWMfr5bmg3wqAo4V7lm8oEjkYF+NhP959f+syDV05OFjrqsoSl
0LCkKb4pKb4B5d/cpqG80Tw5vdAxzjydYxLau++vWOjU4pa8Gz200A8ULrAbAO7DhfzHc/dw0sej
yWpsb96smpJNjXHoIvP8GYTltFRLihs/f1Afr6zM0/hCJocGbBw2lHkDoaJsQIzEsMOK+saPPbeG
nff555x516cxhmKa0rZWuJlIWxlNB+Hj0h2cewsnbVR0uDcDOOSbbsLlklExYVjwvrwLjfTcWzjZ
ddWKblOFKXN54z7orltFX7Q93DTl6W89mNO1PO562fIRkG78JqYElILzsfvy9y59cgwGFaUDwcel
KwqQgeQcLL280L/OLMvM0xV5UHOWGodcm6S4V6iMG2lF7b/2DfyUI+9BclxqOGee/2m1ij3ofQa3
kA8CIqZ/w5y10f1fSd25nz+kM9te83RdLvqY6lvPyKkbB/iCjPaKCtgro4ohNBXfy9x7S1LpujCU
Taa2D4qsrAYLlHCRUFzWANETTldPb59/mTNtWZ57z7sRpWtkpDaRR2/sXpVsW0hf9G71+aXPdMDT
YpbKbo1Yj+joVe39KsGaLuTOuxD8OhOkN2X19+9tBZYJdd8y3ckmUjhTDPR6LyqNuvtfnL9eU1X3
raioQwajnGoTKIcKYJe+jw0AF+RgNuFtEMQX7lQ5ng18MO3KJ0OCOnRZqqd9jj0XojchP85ZzBBd
XIvhYJSrPTXlX2smBF47Upmc04uckuHE66n+bZIfuNwAKlf2toN2OQECBUJSAz8FG6wTz9b8EQqH
l4K9jF/wDK6KQWUTbJJSSF7398aS1v7gPyumLVHkV8rw3yiBa0B1kx0ULJukKp2kl37pvfUK/W8x
tbK8VTM1chJ/vNZ6CHNVCoNi0isOMECyLNIqeJQG7d7XrS9sSx6Ak1yJGBlhWR/U2n/x8+LBsqO9
phPXTBT9lrJJlGWGDKojCnCVWV/g7e4KZQKDeisCZ7rWJrYtnRi/R1q9EtnkdqALKc4HE9yKdVJQ
mW62rhEAe1XyaD/pOcLS7haoBjYd29vRIdyuAHygBZvcP7ICfLdPuiWLbp6k+WQToI6T8A2RyI+8
qhYWGizF1BAyDtzAEBCxr6R72FU4Y1CmFOEhN4ikSETvAV0lcroDPP/Wg7FtFe1N9OGtPI77mart
EZJpOYOhKjb9AbrvwWqUq2gobnKIbXIbbwUea+qdy69NQzlsYzxHSrEHMHrNcZHCXs166kIvntHQ
jmL6eyPwdkoAY8nwsTGR7dhhQkUP00BgupRCe2aelU+mkcALJPjirHXq7KcaPFQpqhz/vmSXMkCl
+7yLfzxUog3/vRcWJg0/DbN8M6Ct0lsoDV1yU4fp2ja8CwF0be5C/9m1wC/+/hkiD3yUxxQQGPJd
OqjYm8w9nPtVrcbXwFPubM2EX6cuoCfkCLnj/iGKHr36q9/fjFKzlIE8wrvcaFPpxtWwkKYINKS1
aBmLAvUu8H9VSABzqXA6nIQq0l3cYFxQX3/+iI7b+Y++//x+3o2wpil0VfbJas8E7JVgoci3rEJd
kU5LuADrsRqWIoG3nXKKie3OLMPVKF4jmLkpCN29Qg2SH5PdV289leh7fAevVNQog5tLs/a5tzj/
/btvOBBgGHwzJMw77X1KtilkXyqxmyCn/vwZ6PO7+ugZzLPPu09I2kGfRmrQNqJS7vpOLKch2PQ9
ZUK2ue1zbLd6IC8Q4zrq6O2G6ibdhzYHgfpOyUWOTxwvKU4defAEXLaSqvJEY5CYeR5S6Bp67uZZ
RDYSfS2v5G+TLP3sGo3NfHs1zQ6GEc0TNOrgCkvJTa2pbiJ8D6aZvs9iiWB9VsCZlQ81NBbgJzoL
CsNyzUG/KsseF+Ow7voa0ozJQNQwgRgiRW4Z3wPKOdgYn/qWXAfw2+0Cxsa2AS7c9WXpBAnosM+f
4JmAiHG6bcR3hYAnTJNjxj1x4ZV0b64QN7rpOlsqLxc+Zd4lfvSeTnaPeQKapZ1y8tfZFpPot7aT
K+9Rc5WluhBfdH8XfrnwSR8vDgz7ZP6W1E72Rvn4SdEjOIyV2j9aTu2MzkxbWuA/lSmQuND+zmS3
QEL5vf1NXalnZNbP9zVXIAG135M77e+Qs5Vu7/I0lz+wNshOumbrbN5O0aWVwbm+dToKC38Colpw
4LAmD4MnOmzhGAI2W7A9d3xwbIt8HYmFdeEDPw7TGKcVbNTsRu00f55wWSPvm43uKqtod+lJnmuH
p4VquDwCOY9KEjQ37crf1C5lLptpp1HiGTp/M0HTOK1YS4dUrpIKzMWc7CEXa16WNC2AzizFunKR
BAbxwru/lHZ49qZOBkCRVpnlzc1+Lt3C6rGyXny3o3M1bvR0KVdzHus+6FuntWm2Kcmh5vNmatte
VNSlV9l3RNvO5x3qmEnx0eVPFvIKaLi6k6RkY8ChNA9y8RBomH83XSMtg9BexGOxkTzPSbQQaqi1
HESxnlrLFc0unGQXgThnHgs9PZTTvlafJOswAoTXRleSn2u0sj2lEyPMi1iRvqIoAvEMFzBfhRZQ
+V/He/ivH8N/+2/57Z/ftv73//DnH3kxVljqmpM//vumeMsemurtrbl6Lf5n/tX/96O//+K/r8If
VV7nv5rTn/rtl7j+X5/vvDavv/0B8lrYjHftWzXev9Vt0hw/gG86/+T/7z/+4+14lcexePvXHz/y
NkOcff/mh3n2x1//tP35rz/m5LL/en/5v/7t+jXl1x6q8B+H1yx+Pf2Vt9e6+dcflvJPy7Rs2ZiD
mf3b/Fem/U8DpIwlq/CbhdDnRVOWV03wrz/sf8KeN01Z1k2Wl6o6n73AG57/Sf+nraqkeJmaRSyB
TYH5x//9Tr+9nP99Wf/I2vQ2D7Om/tcfx4j//7Y49hgY221DllVZaKqwTrPcEzYOujxIw8rO5X3d
B0jRqfPf1joo2bZDr2BbRMW9Oni0ULs43eA7idlzohd3Bhwke40zwnaHOv6V262+F8VNmQcv85/b
vFKXVaBWuxqkqyoVt+8e71+38v6rC57Bu754/Oq4kU3DwP6tyeppCQrW0FFF3gxvziZra/SVbdy1
N7DvMpaTpQqzHOhUoKP2nWqxjwBlO6XiPxd6Na1iMiDdniSFKvZtMqMhGRlG3jJcoW4tWv7O897I
/h5uQynMXIxT7vH+VTR2UAMhOmTQ3HPAs04V6+mSCt0Eq1nPiYqhGgskksXaSFDL1g/YPEK4tY06
WzEtJ5WGb2nqP6hN/IKkPnKU+Xlr5GyCJr1ValYodgQC9fOHpf4+hf31sJhRZEVTaIXH3K53i7i6
ziY7UpGd1m2tLbrYfNAiL9oiDX3sDXnY202/l3TbcqHTqcvCDpG8jZ7jzV+lz3OAMsdHGphPvjH+
soc2XTZSy4IeqMJSaaRfOcOuIsSGhdQPMHbGsksV3TEH5IYXbuX32fHPW7H5KvxHAeSgz+3i3a3E
6KRjCWfDKoomnd3Ezqz05r6TU9udUokXpRJwSducgqMw2gDVNt2sSLu7KoFOJaEJQ81iSBkBmyQ0
nKqUxEKU5ARMRX3HkJ6x1twWCUKBlAW/nCdrOYATr+DfXQ+1vepMs9sHrXcprH0SUTrel6bqiqUI
21IM/u/v96XGtWU0lUc2XIFEJoUGSZLgsdUFBZ/PynfRC/WglGOM0IlWPqKZciVD3lRCHlekyqnL
pos6N7IuFkgzwpz2NsNQTVsRDFkMWBgUf/92ShQNtaFG+coDg8qc3u7qrBm3YWbtvMpw695PniFz
bSyjUBxQveTSETSykhSGv5Yo37NOwYCD+0kElQYXlZKjqsKqUnH+hbJth6ysvqkjfQ830roxWgNQ
fKg/V3WDV7FoJ0eOg/s06uhXvb9L8ff5PvHVQjvooq/vMGsC2fRvNJ2EjLJIcqcxvRw75GivA8vw
d2b/pUj775mBsiytIrHVc0/d1Dp09l4ZJcwERHxMKwyvNQu1a1alb6kOylTRummDC4oAUGmjT4TB
ZuYgnZJloqTfuxAsZZLYCo7fX1VraoRBxn3j4+8O9KFeTQaisWQA/RRooneCOchVtBnq5gERWVM0
q7RRayyfOVUHSQEtOMSOXkoTgS7V/z4rLHo8mG6eimVfQTQmZTJ1GqXO2IXB8y1hcbdK+5qY6m2d
SCG25/QNerTkAnZLUazdRUHSOVaWpVfZECLssuUlQAp93/kBFSep99VvWWj4EuTgEqDmIAi9tKbO
gKCu52A2Y4FGMKSwbzS7+/MFgD99UOW6WKHC1qWKWQHyeY9Z1KGybHAMMUgLqWNopCkFOy4CfDNG
PUPcCyodP+8ZxiE0mnvOYSkfHCXhxpN9kw2eG7SWt5kaK1+Xlcl6pai7ZSckqhAQIM4uNKQ6M+lR
Kfr7XNdXI2TcQyQCaycMUNNshSucE197vequ00ZRnGP78cvr3v/atnZ4p3QZThcLswgIOSY0xjwM
wE2RwpjD6TF5ym7UcdkOdpeuPfE4hWnrmF0XrvFaFSBBb/uwtV0BxBXDPANE0w8pRNP2BRP8KyZV
FF/ZCGB1vk+pvDr+tAyhvzVEdB1B9ONcWiHxAREzNnjvLi4qVxWGeUhjDcHZ/J3MsOX5YUvQpgb1
T1FxG5UhOeEoTXtJqtwkBbYO/kFaVab5phbp5I7WqF2hW3Gl3JO/15qy0ZMyP0DUrXam6JPnKLAa
B/NBt5fsH16V97u4hHCupR2kuanvD8Yw2HhMooblYVU9wOT9JcieksJxO7YmRRHoLBeiQTUb4l9U
hjaGp5Fk16kCVbT3xprz79opmmm4SovSwvXegRJmOxjKhnTVFrhPxyrBi1s0tdu2ab7uuzhy464p
1rEQ44K3i+fUkrSVSCOfpDLjwIsdbuEqwWJTpr3iEUwczfGV0lN9TyboI7Tfl7HyxVZqeWaTH7do
BRp9kYt2HylleggzBQxsVvbk17UlMPaR5q93X4ZZOm/xtImnWdkNuBjRjE5jaeo2lE1jSQXjj2N7
5XKPtmgbrO28mXCcx5+5HQOKtpxc7hDKNPYSX3vRMW8yRtArlLybrZfFup0lMso2t5lyc5Nf8CfC
JnJVP4YRX9rvrR8RJHf+N79B8wMaFlsvQiGFcV8e/dseJ7ImsO9Ai+6a9E4pyGfKK3jFHZKDZrB3
sJjaQ+4FqO6qR93uC7fvsnYZ+XK6On7jyW8l8ozJi4vbbtf2dbPrg/xZtORohzZg4QA6sZHq6Jca
SnUxDV8Z5m1CS9qyMvrBNzOWhGiwcrS9tUQhLrYmMhs8SelDwYIHRxC0I6R53b5XUUjxmq9AwK4b
PM4u/wVZNVrXY6TfgFkl4zmt5FUuK0+4p1il9eo3T43WhG/KvaLjWo6z+FtF3Qpzc285ag8kHTUr
WpV+dKEjSLvjc0+wKaxC26a56UR15AGBI0o+mAwsu3wpJG/cN66Or6AoiUTLqXfdtGUB3iG03U6p
o3WqMAd18Pk87zrWEstpI/tL7OXKxjcViKa2J4D0eoBYdfS/Rvt1BCS5hUd9JxXauFB7W1pJsnZ3
fMhWoP2AR4k+VmMtmFBx74xTYB6YRW2QHpZNAqHPEtQkvpSU5i06svsobTReUY6FDnI9rHfsm0MO
TCjP0TQCyMG9LIqrMSJlJoRn7xRo0JeTgi0r0yp1I3IP2UYIpZPYWjq1/tqrJ8hAucymjtRoP06G
a+w535vEwn+rptmrF/7UFaV3x7mqlWpmjDNVDok5TuS1107xPcHaG6UR4ddcS7atgTIcPYS01sd2
ulbTljHHU1ZqnYwPk9+xsi3jdSCbW6VHB5TKI+qrYRKLGGUm76y9Txqz2Olldx9LwaZhAX+jRN0R
kF+6iV3D/Z/0wZ388qel0YzNCWmQFQz+oiucYycLs7hHQxhKz5naX5lRvK3SuHpMmmYegDTZadkE
O0rPHye0tweNs9BAD42XOAyuZDQQusC9lKfgZONEouDKGL7UQbrSkql/7Btg+7ZUvpqKCJ95jzA7
8/DRt1A2Yofub2r4Dktkz9Z1pxtYfoxv6ihFP7IwL5c2bvC+n+rrrC4YffQyctuK54W6A6JGI17C
QQfQmaZXUUneZ9uljyKelI1ageG1fPtVnWJwemXYgmg17GeKDpM5PzeN/fjZgLW8nHD5FmBF9moW
+hu1kBatUjSYmoFm2swQTs0Ax1ZFHERT2G5dtcWizWhlaYgdwKINt6nu3fkd6Y9pXeHdjBNzy1kI
Jxqwk/cB82/TpNLGm3SyIvPwuinLbuuLhv6JELlLi2tpevHtVtl7dYYRxecmB/BXK1sdUB2nRrUW
orsF5L9DlpZUcXo49lXo0K9NRFmFgcSWEEbEACc5eYzJeAiB/ofTKC0lPWM4rLI71RqbbW4RiOVd
3jFxrfMYlbbfUzZQCXOPgJ7tqJndjBEnW0bAUM4srO+RtN4qAjd3L6FwbhhtE7UgEhwUzxXHbntb
hyDoI5to2IsIKcAaaZnfSs2QMGQF173kZehRvC8NxpetlPdgpqN6d1xscRp4n1d5tj2WBYGnLO7b
btwKoKeiMe8yjBBbnafJnnJek8OQ1/FZPvR6/V2y80Nh69E9VruFoVX6Q4KkE6h3bk53NiWby1Qq
q9Uw9ZSjWP26Z2y/y1JFWZVl8isfy/B6Hs198OctnfchD/Qbq00yJ5U7oBHz+KaPnJ4NY2FetUP8
YmSTsoZ6DJi7UbI7XGM32XzxCHUAb1QpryWDT+0CgG56bj3pUa4SLre8ZeaRbGibY3fT1rjUmwIt
N2tB11OqG6ObsnVucspR9iYni41qLUHXgL/PhLnKg1QsNMVNCVJsM6XSSfkfdoYX9pukw59SDlVz
jwS5ciQMFoU1LjXyHX0NIu5gJksKDJdV3d0m+aQvPdN7buU+u4kbsRsb49qXiRgYCV6j2MwJKYus
W7Vj/ZPlR0kuN2PLBEBsGnPlMc6bt1627yt9ELuii5MV6Y3IU22ZkVd5SRShbU3W3kDPZXNFF5op
0/rWrnHv+AaSrlGNFSL+rXSXh5rjCZ9yvpIhRLRfZZGDqpAt6ZZZ56DFerZOdMnfDcEsZM9ROOjp
KKjSI9YtECygjSZmQAYF/FpvWAeDkKl68cPVgE7bluTkKVUXku+tglL2rwYVvi+FsMYGjnZBfEI3
HDXjlxNPn9am0XfR0tQ0nYYgX9WFFSwz8HKRoO1WEgcwWVAuwk7ZlkmlENTjPglHrLJetliTLyHE
aYtjJ/BDwyedo4NkNe8icKUhXQlDLDBV69+grdkKL64eIqKn2TSYrl+k0kLW4sFJMy1dYdzpXGFJ
d1ndlHDSv+dQHbo8rx+0xrvCeZreNupVEpL7iJZN2wrbg4iLzl0XCeFlQ9tBXhtAeLffQzUJrwfU
wbXVm9sMkDbZ99ekuBETbizLlcLHpqpT15on5S7Wn4QlWxuPb7ZTOUo2tMRNdICNgZLep435BVPH
0zCU0TVH0E7BuTHrBR1bc/cYJh5njVP4tZqCX1iqkyulpJrPk8S0Ol5C98irtPOQ8zJYTYtO07WN
mehAoA3vh9RNKO1FfVNplnno7V9WPihLfKMAnVrN2iZZ/DIJud2lTekg7/Bw6HAIGPfIg45Rn+MW
MrfMJQf08qZDaOCSLcCKBGz2FX3LbY1d7hvZ1zKJtP0UagtJBnyrK1DbuhwBpmxpiEM944HKgztf
JGKVdCyWO2EHhzZWQsQ6PypFDC9dSGpdlSnIcCjBWdu6Lq0YSgacK5m5jCe0zKnMoqfPkasZlYrj
LC2+HeM4YSRWk7DqK5S9qzoogpsOar0RNKxUFFU7KMyQh2NQpPbZ8iiDsQnryTooNGKmnJJRO196
E9RO7BIvZZvITj3oz15IpmtVCnkTa3VPkr9OBXaLLawhIhNPhrHOm2zAkQdlKxH3epqZN62xQuAY
OxKKR4R7Cv64cqxXQdyE162gHwzCTw6iU71FqWiA2eIQcuCYeTS3RrtTx7LiYBLfUOHhZUYadDuq
0ZyhIBwrLlhIhymWvuO+vmR5kXDYV3upsavZVjJRClNZebV3RwUJyh64TVsxsKrve3stVGIUvW52
C8XCAAgH9YWLrXPCS2t1YM2hNyyh9DK+HSXWqYgDxNYIxJUnosaZ5HpjSU3imEJVSGBhNZtHYBV7
P683g1cWMyBebJNG2WZN0a7iyb9tENFsqUJCUoh/rqqqWytt7d1xKaSSbLKWG//eK0W71OSwdwaj
lRe5Hj0dF7pm/KIWvrH7c0GKsGU1OyW8rFjFuafvG4PVozfZ6KyNnvUZ8ZyFYjCis663F3ob/Rok
b3/crZKq8cUgPHnDOPKcxgop1fPaF9oso4oictcePUzj/vzSIll/kLNqWtZxPK1UdXwlwWKBcSSb
9Y/mImx0QOotZalBs06bLt8S/aE2RFDtz/0rm2aIDopvx7tJFd+Lzu7X0HtGikK7PbdDfo1fmfsu
6FB3/Ll+p5A/gQAe29OmDyKKvAeqodUoc8v2QRqD0pFStXQUotqLP8dRY577cYpkD1JdITspC2B4
ZQSlv6nJUam+wKwY7k1R9/f4FUunCNgyFrW0VxuDtb9GwN5tQjZISWBjHKIWdmm3/XhtZFXH7iAl
Oj6A9ddyJXWVIIAQB4Z0ideMLUqPOQg6Q3xVpyhpawaOVRvo0b6vwZFHcdMtDRXrzOTjhrfkwS+W
k1qDcK40+RD4gXIwmfWxw8hXKWGAW1lvoKE3uZtx7I4LofSuLVX2roMoR3DODhKH8kSimTwipLDU
alN5xmM6ZKm8UAt00ZKhbYdcwi1UTzDhVcsN523T8QV1HFCvag+0uZ6Y4crIjds5Ua1vE++WpUVL
VZMvIbpHQdq13eb/MPclS3LrSJBfxDYCIAnwmhtr3yQ9lepCk56quJMgSHD7+vGs7uku4RWSNnka
Mx1kaRJALBEAIjzcCff7m3E8xE6a3XECpz3ThW/LtsqQ34PtQpw33ztQFX53OBAIoNvtZTGBd2zC
YR6LV8QS3xjFf+wQb4e2XtoeUBOCSLqI/z00b3yIE796Kxm7kGyoH9wyQQwmzIIDZEiJByb97QS5
8w0EoLxt5R61B8ogfNCI9m6T1CtvcrAIJ9Cg96EWfzF1mfzSZD4q/AiPmjwAbiEGP6uATPQj3pe7
tr4VQBPcOcnEHhGDTyNcUO6KEV83dxK6fiMCrIlDQVwLcYL3A7+efY10ML9CBMeBK5gBwjvudq+D
Ymkyl6/NMl6XmpMD3kWjaMlXT/McYTIHjC8UKMi8i5FALubtXHjBxueO/FEGdxBqqW+LVD01Q1dt
yhnqygSaJJvB78nhvYOJ5NMeMkjTDXMga3C8F/JYX6UZ7v3lMbopdXjTVsN4AX8BLn6CIEvp5G+d
LNOD58hHX/r1TtaYl6RDgVtTTQGe+P1rTsoEoisOdBU6VlzN0PTKIJ6LwBRyGx0CEFDAa6F+ClAH
hnIHF4+UweTpSHQXnl/KQ943lzmp5++IQfqDCxAfbjgHf6J3DOjt60RABHwqdHrRtZ0XtQjPQ2KK
JTuJXPseuoPNHeU/3t/peLQ8UJX/dkcEjPOwhD68y6A8rjto7R6DyGmGGJviPR4+MVf3iLJcJ5Ay
22fH/VfE/Idbi3Tn5jgY4niIt0nOVLRwqBEsJN7mIeIE76mJ/+Qe/0iv/TehaeY+vzYV/pjpzD9S
oNak5x//KnptjpnFzmzq/8PMKDnifO2p0cv69+vHrOj7P/93WjTk//Igw0h8jyABAn5eJHv+nR0N
xL+oy5AKEZ7LGP76v+wo8//luwRZS45imfDfidP/ZEeDf3Gw/LJQcMo9Akwb/X/Jjn6GbwmQaDWQ
NCHEN8HLNPF976dlCkXBef6eIniwAm7/M4HpUOJxBHaZycyac0iyjRP0hRWoPpKrDk8lRKMQFnwZ
1IIgbE1GKOj0pOfpShrwzyTO/3o0IDQhhEeELuJgX6mB5CjOdVskKNixX1b6XF1+WN7PUrN/5Ir+
142Bl+kCN8jHpA5gx3LwNhKBYr1JF9qs1FxaJs6kauVh60ootQR7hEK82yB0uHiCKhEBh644Xiyh
yoJayWrGg/2sAZlUqVK4Eto36HAoQz5dNUj76a3X6TTbn+7gz/Tsf2eMG7lMkS2gy9PM3wsA7/Nv
cZYyVDu4YQGpFcVaAUSj1/lQ+Dvd3aeF9Nh63ADLQL2pK/xuBgUHsmdQmsYVAGppaos0WelARyqY
QOTgjRPd6Jk7NxTVBqzcOomgazTdthEft+iH7C0gy9UA/XF/Pwrqb5lq3lLEVlp3KHfI3pzBYXUc
ppGsbGCsI+JKyA/NHX9GOoPvZwYCk9OzaBuC4R5KkWeQ5VH+Hly92asLfMtN13kQmGZ+AFkziKMf
TndkXS4DaNc4o4+aJ+S5EDmAjvAE5Uu/59B3CiFUHlIcfIkGICMAJphW4zdcKHene7Z4QG44DORp
cilp6+/7xllQQ0dUjiPaB9fHmR0YroJOCRFzmQf7wD1KdRVFUSVHieAsPq8DkysSCRynbjrpRHUz
8+Chb8TifOGO5yYrPtXijEzkTCdcxK0mXH8Yj71ozNIe6IIhPWaI8xa8B4DUg699YSvdWVbkHzSR
TQGiUEAyosYRS3UYFZHDHhndZq2yxXJGmHSRDAkFMUqHH9XXaH9RBw1EvJaalNNeZshyrhiPrRvD
/ttmaJHBBSm/pMXytVBQ72plrx66vElXWFVtXRyn8IOLGfHKIKPrA9fjTAgYkDYtrsMR8KwnBD6L
6cwFMbxAKhJZCC5FpEpvvnSqxb0PE6LKFbiLbb1N00csxcUMBZHmLfSO3XzyfgRLI/enDdw2R4aB
axATcgGcUDSUWIYJApx7nKyA0WZEyzNnyLBxDUWzuZxzwBS7ocj2eMcAGNC5c3YOsQXcvEkIWYRI
vITItkWqVVBpbFOduwA1St1fQaIP0rtnzdU7MP7DfuJ0Zh1xjpUkc7Xc0hDl5t0cstt58MvzroQm
pgkIttHPdQLj8wgAB34SjPJRIQNVXCNsHkIeF1EM/jgnDQvOu6yZFJJ8xpQdAYjRoLBMKByagTyp
p9JhK5ZuOSbfEUUfpm3K5jboqYIcipOgzKOhyCjuZKhjREIqPPwhmuupbKUzizc2qSXn5JjyHrHX
/GqQ/OBq7Yw3JaXDsGtQHkHuCn/g7o0gPZl+nN4WeKJ8wCH+9+7mGw4AKoYxx/s+jvAKSckdMrxL
93dHlxTl2gsSq49FTssEfq5M+xs3p5I+z17I/MfT3VscxDstwofpneMA198CbDEVdzSQRSWAegGX
u9Ot264evuEg/AHsJi1F0gB67qrZ48U89HuR5OUMVvtZJ9+l440V8hei9u8mvODA7c2FyJ9FAXDZ
eU7QJK8Xde7LZsy8CCINIEiC3uernKaxXXFQlh1qUtaXigUEsGgeeVC8QbxmzPfQC62fHNEs0QTR
yZV3i2WpTAZ7lBEGIgfiI0rcJX/JRes8xEOZrLgnW+vGG6JlSZ2DhiiM/HJ0860m0Erc6EzN3Xm2
ZVLXd1k7+3RSCPTMY4wAOe8p/auVDOL2daZlBYbvQCZ/A4aEYOLp7Wc5nrzj7x82NxvrEvsIuEKQ
DSLCugCZiDRZkUCLdIZrXNletl6OM/qhl8VbilYHeBykkLxEnXmV7mqZ0F1K5JnXNpP6NIhDt87b
aYk6nfQRzYJhV0qfrzwQbEtvXBIC4qao8wS5Xk6B7aM9yXfx3NAzN5bhAvCKguJUBlOgHdTT3ZR8
B75Arayw7dONywEJZO1NZbJEGXeWR6CWKNsNieOtXc8t7Zt0pmmue8nUvESovA0vAdVpD3gPeOdN
jclpyuTgy75A631Mva1X4TSDMsAaiYDN+ZospqKmixg41pUU3Y6NKIB0gKqrkmeQJn2ZBKAsRXDg
0MKl1TkVp7hLmTyluesodwSECHyN+Q/XySB6oickPTwkDmJgP7YQe1i5eVjMzmQsrWM/XRbijNHo
+K943hbDASTJSKn3Iw9WTNu2/MffP5g2G5A5yYt4jBgM/CnsIcyC1FWx8sIQnx/9zDj6+xrOb1yC
MSIeSJJhgC9OUdyMEqpRzIufu6bUmzBeq0Oz3G3eBWs+jIX0VRmLJddRhxQvaiSZDyAhvSikRk05
qiw2cipXBmabNsPkceLHRUFYH7UNsF5b5QPTx9OpSHdn+fV3DrkPQ/HjpCucBfEngejFFaA53gbJ
7fI6rMEfd7oLyxD+wUsIGPRAdN4fAHEYAVIjSZHcAHNdvp5u37J7TRZCZOCHNgEEaT8letmW8/KV
cxkCucHPYWKGKZrEa37uFB6wqcO+LVMEaDtNN20YrlFdWi4975UiH5aAydwDjb4Y9rJ2fgBjhHpp
SN3LLr/qpb9GlGRbhOPkfeikkItynC74zxA8CmpQfwCX5uklsLV+/P1D6wzwJS1SMuzDMURq89g6
6vLWWrdNkGHcUIKXcdmh9Xbpko0v54cEWCp9rINCjcQaS71tDMbRnXq+aFCVhRiOR18bVoPSyANl
7nkTZJhxMVWlyBI0LjpRAemRzvtkDNIVHi6LP3ov1P0w/VOPiFc5F/h0pJi9UH2ZetBndx6YEKT3
veOQyDk9DEtHJi1TBQqNumGu3iNTEY2de5cX7YM/5b9SpISDrFqJFtuOW5OZqVsUKI3SETWxGTmw
eLoRRXgBLfJtUKAwBIjldPAeq8zftShhP29oxqXdjX3F5tTp95MGKXWVRyL34k03ZT+9gnzh4XTe
DdEkbGq7cMpxSdf7PAjTTZBn5UaD+X9lFBZfaNI0cZY7SeaEgIx6TgDkddBv6qXj9/CF5cpms9jJ
PwiftUeBOQx1tBBUkqKSGEwERwYCvlZAbNtkhrnTdgorLZMh8lFl+xQqPzjIChgE7GcCrH7o31az
qKLTy24bjWH1JIspsGSVjpK4K6/CvCO7DgVt+9Ot25bDMHsNMgyQzfg66kP20jnTNWSrwDwp1jQl
be0bd/YJOP5qBi9HlKXOHbzuDxYnKGCpHk9/vsXxmtxW0P+sOKl5HyH1CTr+EbSNQ5M+DSK5CgtU
MZ/uxTKIf9DVFp0DjketI5WBIkKBZA/BqPse0PDz2jcsG5nsEXLmwtlTBYb7Lv6SzeQ79asVShWb
szIZrkQ2Jg6uCHPkxSj9ZhNSxcWxIhUSliX0PaEQy2OFAjPVN7dTtiQ7T6s1eQXbCh3n9IPnHxJf
pwVajkpcD+/m+QhMHkN64cyCHyTAdSsvBFs/xgGvWyB2y7jRkZfl90UF7XSPYqwSpbWowns7vVC2
TgzDj0XWQvoajK3jIOWGqOUe+Mhsw6l8KNPsvJPYpLoK68DLpFP1kSD5a6D9DDjCiT+cHoFtKxv2
Tnvaq15l8CbDeEc6VD8uw7XU09N5zRvmvnhNCIanAnwBSjYQPkXt59i8lK046/OpSUDkjd40Zgzt
C2eETHZ8GPPmilBv5eT4fH2pyT3UjHGc9CzpcfQ5j6CrAvu5mPDSbCD067J6xZ18fnxQk1qVECnB
ME4d3BaH6x7A+GRovsWc7JIWrLS0XbmjfL7U1GRVdVI8OVSDuSo0LnQxsJaQkI2rdH96qT8/l6jJ
rOrJcWYTkhz7Zhku1EivPX9lFWwfbpiynEGo1Ug8XhnpLyUIWipcFyCJsuIObR9uGHFWghpMa3w4
bb64Eink8PW8GTFO6jLMlVwKrCtpxE8at3dFyM96oaIU4U8vqtuhmOYxgEgeani+Lqigj3IoAu9O
f7htQxpWKwC0yt0SEnwkvi9SL2p6qL1SGYFt4pECLXlWLyZVTUL7xJGe6+zhjx8XAqlPN/jZogJt
k7goS3LK8zamSVmDXY/CGBd3An8ZJRTypnbrDXxc8c6fMhEGHJSDfy6F6Abee/7g7KeDiKbL9Nnz
NngRJy8ovZ/vB/DSN0BqPqpvqCVfi7RZLMIUVQeut/XadEYtV5vc9m724iddCRKz+NfppbG1f/z9
wyE9Io84Ax8PtqRUXmTIcewA53zKUnEOg/Bx0gyTVlq7SK+iA1H6D6D5/QXYxq0A8va87zdMGoC/
2W1F2O1VxR4mWvwqaXnbcX+leYvHMNF3ZMwQ/ZxIH4Xgykchv99dACIbrFif5dAxZdDTDrBk3MCP
9Ka6BwuF/sUh5xjWzjeSsW7F+GwrbJj4FGrQkIZwIJy6qPVyC2Cddr5QS7mTbQPI8FkLYcLt5Aj5
eGTH+ijx5E9nHL6PfvOMwveV675lFCa4bmDMVQHDVNVehqzI8UhGCXizYXrpV1bD1oVh3iodOKL/
E14UNL1RC39BCcZtXItvpyfIspVMNF1ecdfjKeuiuWW3Kof8VQadhOh047ZvP/7+wYx1ooBv1QMe
W/6881x1CfKefTkuK3TRtm8//v6heeU79ZywqovANkS3VLGXcEJB6XnfbpjwnJIcgSfU+XszuFJK
dtWMzX07VCsmbDEyUzWZIs0JxDCIEIoxfgK7x1WZu19RpwVCi7hd9qfHYOvEOKUbEAmHqBGCImSI
8tY4lBdCJD+CpvoN7pjD6T4+5UWGK+WGJWtJuyIlo4oC0kRVB/CvT+i88Sr/NxvJTTvE4a5O0ksk
Z1BwnKZyl4EczHP6Nqpid+2RYtlqJlZudBg8rqexXCm973r/yfH41y5kf50epa35Yxblw1brR4YS
M4gRR7HDooT6t5OUly5qo083b7nwmMi4IRZFkJeeisY+23M6se0Qd48JSso3VGQQV1Ar3sRiMiZC
Llu8uFNT0UVhCvlAb76rxJm35MAw9tFRtARuRUVpNYA/WPEAwrko/NqMIG06h/ocmy0wTB4qQFNd
gAoiGuf+wYGTRd3wdwcqvafXwTY9htFPAMKWAWIP8ChDd1HNqP0ATpXtTrdu20T0z02UUBT2K0ZB
fuKR72OePwFev0cly8oetX28Ye0pirwLBaKnyKeZN+5p0YT9NkEKeY3jz+JOAsPSvTRJhBYlClAm
5zGr6NcS1D1T3URTrfdnTZEJhyszv0VEAF108XDbiuS20dNFn60l1iwrYMLgSjHHVTvMKlKM/+0O
And+QftHAuaklTPJ1oNxXFM+uD7Ie1EjO4JOpi3JdQIqpw0w/ysvL1sHx8X54ImqKXb6qUsxBA96
Siyg93Hq3qcq/H3eChz7/dB+rzytvRArAId6Pcz0ukhB9xDTFRuw7CET5BaCY0vnqIiM6iL7C2jz
p1bJL8GQ3Mt2LS9h68IwYiT5lYs7t4pc5AJBcoBne3szCVA7qDWWU9siGJaMsGuPGlSnjbpAfA+S
4GZG6r8s2ufz1sCw5HjyQKIhcxypmCsULILrEjzoyRaiYNvzejBMuWd56+RNCErqcEIR+vKoaPGo
nfDb6eYtrshEpbkuHoc1GHEiIcog26R5C0ubmurL6eY/JUzFMWCi0fI8zJchn/H5LbTgePWgRHsL
7qZfrHXGvdsE3zJO9RbCkaAcKDh4kVH/uUHJ7JnjM6x8yP0grgQYv5cQDJGk8+6GMVmDBNsmz7Bw
7dSi8aemjRJ/SaH6zVnbyFcRDsVKPMvWgWHi3ty4IbLmbTTLrodsOGnbbhPHXnteEoea+ALgR2YY
QymjMshfhqm+D0lyFfPsPPMwwQUDAmYTSk+byNcQbAnLKw4KImi6rrgo2/Qcf//gAedCa6GqWEa+
n7jJrpi41BsdctDsnd6+FgdlAurAQOB6IF+Cek48/kbc9WYK+m7bkvzOVSAbPt2JxUWZsuKcT6AN
GVwZsUJ987PZ37hBp7YMUYmVYdh6MLxUXwJ52rEaYbllqV+HBRRWZKHFz2Ke6jUcia0Pw09NmQrU
OGGqGhSIb/oARBkFfZpKchZYiJoQu5I2Y+VASz5StZAXc+eCFbts0pWz2rKTTIjdwAY2yxKMZjk4
Ub67TZyAGvmoOHx6iW3NG16I4Yzw6YwlDmtQdx24FgwMynETrL2BLRvVBNQht1s0tRxkJHidw9L6
SCnxDdrMP/3EO/NWbELpOLi2ALJX2EZe/yVLoDrSL99D0UXnTZJhzQlosFiJqvuI1+FL3YwE9APe
WiLWtgLGVaOtZi4gmgmaOLyyX5yA0EtdVMOZ28e4Zci+T3OUjDRRDLokxKPdnSqDYH/evBjWC0kC
IEZKNA7ezn6T1D6I61YheJ/XFVATI9dmE8ClgjZRns+Z8y3hIDwCWWijYvYUuJqpayeNQUiGoncx
P3Q85vKyDWkgIYWrfXGpW9AaQRo0hN45uMagY74bxzlXPycRVPkOhFEEx3zR1/llNcaJukomlPdF
0NZI/QfWFcgbh4wGw4vbF0X2JYwbv78I/I6D/7AN3PkwTiEBQ4TPuvrHBALO+KEH/UH+C/Kkhf5d
1jxFHLLo2+oOvKFgM1FZfiRFZX097kepIGcJSsvQfwqniqI0f45bdSA1m/UFgshLcjGCe7NGWYMM
3MuxjvPwsuEsjJ/0NKXk2m1jqA9sPLDx1OctpwkZrMBfgC/Hmeggc79pxhrBVMhonN4rFi9s4u38
AUAfUkHuDQnQCTREIcTlpvw3KthX3LCtg+PvH45c5SYsKJCHRGgFpC4NnAAbnZcgV1/PG4DhBEC7
Fg41d7EfXTcE8tiBstY4ZRcN66vzjNXUJYUem6trGnQRR5rnEgxMBK8/5T2dHsDRpf+P6/z/FuqA
Td2YoCoZhgH8nJGYVL4FcDe/xpV32YOnjF7OLGtvNHFXglG2xTA8Q1uD9aZZQkwWqraPPCZ/qboF
+X6sVwZj68A41N1MgUxBgPhZ9a2f7EKwul1SgIN/ID5SnHlzMIF3pM7I4jDs2SCpQOCVOpl8lTqd
fnMHQ9qdXhaL/zdRd33VjmCPAZuN8Mo3YKevfKc7r7KHvuf7PtiE1KMa2pmDKadogq8ghNHPxeI0
vytvHn/MEF9/Oz0Gy9Yy4XWD3y5s0Miulm0IVlyWZBzZQyegN22xgM8XHF1gDppgLz9Pd2ibNMPY
R1mX5EgUFHHRvOhGQ/8ky848M02sneRjnC8JjjU29wosRyTAyTm6510m3mPgH9ZkhB5X50NvChXZ
ZXmVirq47ovO/eu8iTGMvMtrKFCCPDXya82v0pq5L3jkzitmbZt2w6z5VLVL1eEyV8QlqFFrkSOf
3q9BEC1XxXeo14eZoawENfXxyScqceWV8g7XoBeWzX/pvlpL5llGYILriAJjM4S+cMbNNXtNUVDw
Co3Nql855WzNiz99rE9Znad5gXdfwAfnsghrAhHScfRXcB4W2BsIG//sAMXQcRyUoo6A2OqLh6ye
ZwH2yJrK3dg1ztekq+4cwQd6CHqcJ1cimBVogR3fb1b2wOeel5h4ohGSgKBRV/iCuVluEpdMu6UP
86+eSOnh9Ca2dWEMssu9uvHAzhupKrnjw3IdBxSc6Gvx1c8XCQw6f85hMiHLE4DYNApzx4O0bZpd
lFKe9xbBBe7P1sciyMRQsCryQBUazd6ivja5N1ykXNfnEdkQU4XACycUQNduhYtCnQMOAopIQr+0
8/Lt9ALYZsh4kyhZJ0kcQvEj9NLxRvShu4Mt0odzWqcmdFNxhvt7jpv9OLep2DqgOQddTVpDHPS8
DowlCFwGglToE0QxU3l1U0ydQJhtavu1hPrn84NQy59rvLhaoZif1hFjEJ/dTGM+eggSetDwPD2C
zy0AYNk/Owi6BRZG0UGXZM8QwbxIF/0dJT1/n27e9v3GKVH21dyHGhLwUtWQ8krY29L7a99ua9w4
JJJ2IV1X8CoaXEhi0uKK0m7ljm85IUw9yMpxoNkEjqMIBPIVWBXHqE7pY5Amt05Cz9z7x/foh1Oo
T0uVEBRiRqEvwMFPhhH0MqpeOSA+X1hiasaFYzEPI8Hpn7MURcSh7/nLZdrnIEIcS6fhb+csMDGx
dSBMikXAEphY4IBZd6pDMYJx2A2b3ekObOMw7t+Vk3XtEGZVREswnIMYX/fuU0Li/enmyXGz/POx
QkxgHehReuEqDMAvIXPqhBekHh5ar9q7abNtm+nQ+N7tzOI3FxSQqCde6dcyLBNnV+dCOAWwlPtu
gXYEK/rkMIDW9Eudgvn49NBsXRiHWwktBu2CPT7KdCwPpMvKSFbMP5JrivMWx4TWycWp3Liqy2hY
yr+hTHlNHaB953hZCf7bhnD8/YOJ6BncTnrGh+PSD1JmVKLLl4z76n4pQ4g+nDdPR/fyoRNQI8Ux
GHHKaFH8l18Wl02afpH5vHKT+txLEZPczhtcpNJRUorC6AYKPapl6Veu+zUkw3E1P9u/hofNaFfX
oJ3FEkBgCrUHsr2a0/45H1mzLwsn2MR15a3sqM+9IpST/pyphuZ6WhSGgtvtbZ65GTjvFUr2CJix
QPSz9pi0zZhh8mGw8NnvcOWH0gCZd+CwBxOqCGjbrZQ7WLaVCbQTwxhLXJ8xjjQAiXHBvPtOgq95
ARHBeatugu1mUP1Wztg6u4RAZuIqd4l7R6n01yo2jrSMn627yWQXQF5uCgKNbYUqhwr1pK3rg5UE
3I8oVCH+AEp0CT535N/dIspVLFBXlYu0+U58VL/JEty3FfcgjJpMAsmiGcjAfs/T0CmfZUMJqPLl
CMUi7efT36zyvOtB5v3VnKXQ5oz1uAmXMM2g11Vl3vIVaiBz/qjidJnvUxeA2Ltcps4CtRsn7W5Z
wxTUEWncDCvXCssCmgAqNw55AobdYt9NrAh2cwl66LfOk0t/kY2o+VpZxPfQyCfGZdYu+ahpAPFp
7YGmAgS65ej/BrOIvtJxHD413fDMxvyHluouUMscTemgL9q6L54KQNn3uoJKL8S1mg0pNXS3mffI
woCCWbVYq26zTIOJh/SXoKXH6v59EiMfN4RFeDMGeXUxem7+/SznyA0PnDo59LiGoYj63P+ri90d
zPCxcOYzLdHwvXjTz5UTjEXElk5CN8C7bJf+OWzX3pAW78iN6y1Yiapk6aYCUZu6hJJxM6t+H86A
pOwWCA0sVxyl6+KyC538PNAIMcGSpA2hPjn4BYLbTgD69LE8JG11CAJgC3pUiq0cjRZfbDIGpohw
EqZYEbUyyUCZCilq5NeuZF1DsK1by/7adpjhiombZLpQuoiCUmdfAN337kWaTD+nnDgrsWjLQExe
P2A5Ej0EYOdJMuQ/DtqfCFB4KGjIqkXQrRhWU1SWmAYxkYtJirhSrMoicqu3WDwDxr3vF/Ymc7ab
lLwsiNgDo3TXq7UA3+epJWIiGJ1JEoRMoCCz1M5FSlIQ5lcbt3e3S9tvJlLtadkeJnHmapmoRs7i
QiwlD3cg7uH9ZVh2PuTcQ0AlgmQo3ZWdZ9kT/4A1ou0gA4vMbmq0vJkaKO61uqkfSrwAdqe9juUG
EBhmC7Y3KBfOSJJx0J4foNGXbDPHXQtq2Fo3rkxDhoAu0ySNgpmJg8pmyLeUydt5n27ckdxAkrLk
ZQyd0ezKhV6O1wQrE2/7bsMYj4yqHaqL4t2yHOUk8GIgbXT6qy1rakIZZzAdZh1YcHdFRq9V2l+E
7YPKzzutTSAjcJ4ux5aJIak1tleon8wPU+Y8JWV+OO/rj97/ww0+9jk4bRnEbyYNMmRRy27DHNff
l076eroHm+sw2fvAEKxiHzQ9UV2rV5q1z6ifvAPlw6OaGEj5g/sJogkbVBm9VnJtn1o8o0nolwQ8
cQaqswjiqCVE5eLpirTwjh1LyBaJIrHigS1eyoQ5OvOEFFelMjCRsmvFoKgxxDcjBF99xlDNLm+w
75ZNrc9j8iQmkd+Uu63uWBMe9aggC1gfK2vAhSmW87yHydSXAkrcll4dItUd3ECQ6zD77Y/T+8Bi
gr5h3XM6TUmV4MZV9hqV/rqGKy/9p9ON29bBsO8BFRxLkzTxrpL8r3jkW2d4Ft1LhVgKq+nTMOtt
Vq3BZSwjMVGPC9i0OkhBZoiNJu6uT2f9Fqs6XMMFWhyKCXoMAUf3eOGHO+E1CwRpCOQmnIa86SFe
nJWHu20IhtnrAJJavGUhauIXaBw8kmYtH2vBbEKF90+P4gULhMJQCBJBqpYN11WRV+wnDybAQICQ
UFfp7AN17IBqHVTEy+SGj2OvGujRoXC4/5kuo/KiHjdntZILsQ31OM0fPNzktATsNf3xOal6SEUO
NXQ/cl5KZ3t679k6OP7+oYM6y/pAkJTvdLg4/pUo6nk6gOUdVfSnO7DcxE0coeoLiPrGUN7RDQg7
C+gGZXEF1Qj16rvjQUNm7nQ/FqdpQglxZfSZZBX6kXmKO5Z7W+RJvem0c1F5fAU4b+vEcAOSD14H
RU7ojeqxgMY1uaNLdjkv5HtIupVT09aH4Q28VIM9RqNYIafLoa6Xhy4ZnnngvyLY8+v0XFkW3QQU
NoUQLiQ+oANF02ojHAeMOxBSO5zXupGiTAQEyzyHgawGBcSbplDJXclZ/9fp1i0OxqTs8xAKZCRo
+33vdlDsDGKgzvqQbFNIw69sJdv0HFfmg01kCsqyyJ33+xisDN9kpsA4FrgLX7lzHefhk+CCiSVc
/HRsez2ACFphg+oO7Pmuf0szcVFL76JOxPeUrxU32oZimDfK09nChH9UcSXVwXfreov48xp/osW2
TXo+NlK2lEXf7dsm2fvEv/MYoOBh175pgnq6fP59es1t/RgXdz22ILTjUCuLSfkEqb2HiqfXpWzv
vW7+cixYWjlYbP0Y5u0XOnBYi5UZCblXSHEjRfxUjk4BDdt4N2dr4CXbqhgm7iyyauOSgQcLtVa7
EPWGWzj5NU44i4WYKLsFpTFxNiionUv6Kyu9R1BxvEF8aeXWaPl4EzefVmnVNNLTez9M+cahHmoL
lrjZn15qi/czYfMlKYCqbPA8a2Kt0/2s9AyeWF1BEG4OaAkpVCUhlni6M8vFy4QMxgOLIZCGoZSj
2meNfw2FgVvENJ9x6h9EE7+JQVzKaa0gw9bdccE++BWZxrzvA3TXZ+pqbvubkLnX9fzq+y8CMMJt
kYoLAejf6cHZZtIw/SKHoxELVXshJ7Xp8wEHFlQ3N6KnD10VryRMbZuN/TmmENwUfeX7aj9A9xrq
c4JuMoeXN8lMxvOs0oQVzhULgkVhhQhiA1ASln8vXn5TJen9GAy/SNussflZzJ8a5r9AbnVpEF7e
h2HZbgpHXlWFm6OqKbnnfflWt8PKg962NIb913zmPRexhIIWlO2l5yebfJH1RgWD2qjJXbEli6Wa
6MLY8yBbmgfopm/TbZkUBHmbXK+cku9otU/OMRNXqMm8xFoliKQARcwLZGdndiiSZtyC0Biadahy
L5zpO0ThLlF+fRdmXnsAYavakNY/9P7knrc/TAxizNCVBk4ckq/9W8BEBvo9+SVpyS0k3MCbch4L
ATExiEixIJExhxCsdPxNODh/N2X99bStWq4EJr9fQSiJC9byQxvoauu1Y70JRz++iLtKXw/Qlv8L
GHEaFVWcHk73aNsbhncgJbCZC1j3DlDRLf1tR0jfXAekrMWKY7B1YDgG2QmNt4sMDyIV0EBsN6V7
5gXz/fH2wY+Ceq/tZ4qmB0qjJet3Ie92502L4QIgZpPFKW8xLUeKMpGgGKmC5O7KTrU4y/cg04cP
B10QykbmxttNqA/w6+KmhvSeG/AVi7RMuQk9dH3AklhVeTvwiRwmn957dfZ4el4sHstEBdYS2r6l
bjhyDHX+XLYl8oQLWYBYJu2VB4KRL+f1c+z/wwxlTiE9McbBoZJOd4Ey37l+pRq1MBdJtYzpbY+b
xupjP3gvCv/EhbnGicxnGtdD3pb7tJvGetqSMoO6+b7xUarUbSC6SLAL0hbFcNtUgZMMctzFMuPW
7kovhlY3+CGgstGUMkirgySQagU/axt35KIrs6B9YWwEVBOP6rwvNrNKRjWiSiNj5DqEvmh9N3Tx
SILLCTwQLVBe/ijLbx7KdZqvDanVtBko1JTAX+SCp5TlFVSGtwPpW4iwzwvUNZPd/H84+7buSHE0
278yq97pEYibzprqByDCEQ47fLcz84WVTjsRICGBAEn8+rNd3TOnKruq86xZqx7KaTtMEEL6vv3t
y7haRNjFTKGwr1sVFC7Lu0va07kEP0A/JRkCs4TYps+T2uLviC+A4jvbxiA7wbFb1kWH1nIr2OBC
dQl7Mn6pbUqu/cBmSFN969BkSSYDczEkddx+sXmog8th6OJmKTI1tZegI6YXdojFxUL4dBMZj7Ea
woMLv+W8R4iFpHCwVZmXe6CpS1N2iKfeJwGSOtu4PSLtdfvEIQx4QcJ5mbtmL9IBQfVT8rGEGQLv
W+scgiWpLNOO5EW+kFKk8Y5GrD3CCGtFlrWJ9qCpVr1O3vTkrzg0N2WYuWtqx32iIEGoV3vhV3Ex
RmysyDqFZYvoaEOQJj17cc/TqJzGt8icOmXHQjlTxjBTRibcCU6xSEnYs5FfmFFcOn8Pp5ty+MjV
dSfkRSvkNjneF+0Cg0urcDIglTbrv8QbEukjYsrFLIUxrw32dDnht8b5Zoq313R5M2H3hniHVxq8
QkZ1vY3R2eUagd1D6S3ZzwL3CkZiCzhK+su6vqGDS929jR4mP13CX6mYpvbYRrhjeipS/2SYrvhm
rvL12Tb8jHt+DRHJMXHydepNUkhkRfPJt0XSbrdQs4zFB42+nEHgcEK19+D9wvGrTtXBMQiTXbCa
czjPcZnTWp151NQXIGRTUaS9mI6xTqivsDahaW46VH0A/abZM9x4oyuP9NIzbi0pLE4VvAfMKZWK
v1EfHc3gHrpuSYvJJpdyEle1j8uso+eViz3x+XVUr5+ntXnqkEdM00TAQltX0OD1ULhayFwD/hL5
5nGZzW2yYcmNIy1yDKV2g+CvCJP9Gg7BS8ziV7Oxa6Tslsrb00JcxYPoydIUXtDSl4RwsstG/imH
gQ4k0lUfzWfR9lgXcv0W2M4USGLbxe1Y1cuDzBvUZ/tGwwdqTaB19/RAWvPcs/CBItU+1lNWeKXv
6QZjW+auk+gFk8g9sh12rkuuhijD4CZmT6sV18hevm8QUeI7dyWyfJfoFakbH5nKPQD+I03ZPgjD
s+BSw3HbnA3siLiZqoaToyLdAQYXu3bJDzZ0F3AvOTXIVx+78IQU3hsIh5pKtWq38OaIYMWy7dvP
eNyKTdQ3TeNfamIq5OohnPUz8+y2X90+SLMC/LrS4zzFNshBgRvw/x1jZ42X1tYW4XATK3WYN8Qm
9noHTvPtYoL9kupzgyXV6mGHEKCdRXBFaFhXTYu4adrpsIj3LP0W0f4ZsqmLoUWcd4+qrE8uI0TS
plP8ErUcHSQvqDwidPghyqMj0Ui/adC2ICThIoqnroL27woSvn2PfKFibPGZ5pMVV8YmvFii/NWH
3T5f1S1doOHTK32FdTZArfw10vq8fWRruPWyCYcrz9r9hMCCQpLBfuwYjwjmuh3sdmjq6EE6kDe4
h6wPak+UyxFrdjHJbnEawSPGIqda0UTv04XUh4wjWZSl0G5oIxFOIDYsiqVa0asiM3xti2aG39wS
xPHnra+HB0TIMV0Ms9vq3YKY+selw3ynALUmu53h/vbQOcfyIrPD8jCELYKSucLH30+inFvIrn39
lvhpKgfYj6QlfnZRD6v0wW0cLvBRbkcFPnUXhHiuJUHqb8HzPrtoY8pfYol4kTJKmEKIARfZWKQJ
bs4zs8g+LSBSgK9428WZhMJe1whzp/PyGK8rcslZA8/bMMaWWm2wV1PFyrXcpYa0AlEV0zafJoD+
tzWscunO1+AXXSYqFV9zDKE/5RlQLTVN9BzHc3AdORWXtRUoUdbRNcPeuGUKdjJkINAkW9hfyCCZ
v9IA3N7Mx+1n2PpGTQn6rfqkBr58uADEJV+34aq2bV56KYcjR2S7qCInyHCkYlySStZwPD2mnV/Z
lZZ12L+nQWKW+7CT8YNrGAgZkQgELWYd6K/Gcfe1rqPhOe9ngm1Cx0eHOeU1DP6822mc+u9e6DWs
RqPZNTRun3rJgtOcIRRwN5sxwSO2BmyphMmhyAQ3i17GoUr29bwM074TM8NevkTPbZR3n7eaKzw2
Agfmw2yMOs5Z2D5MW0K+NQ0MKZAAxR29WiUbvzfSULJDRNTyGcow997Kbqpq2/TVJgZ6nII0Pvet
i96Q7x1rfI5UHZqQ+HOLT/FLD/4ObOTm6bwiV/RbTewc326DYBcGB9OtjNPxHh4ew4OX43iIFzbh
GYzTfChnlQJTq91EDrVy+XHjTVisscxfWrwUntJsQt0Qm+3JgOfQXeZRmh3Hbmwr5OR8mcLYDLve
0Ta9V2xqP39EriE9HDjktzmIlr1ZkCZ+nA3yHW4WOA+7Sqw4iEcfKzxfMRtwMCEQ+yZ1yuwCpJrd
cZvYTzIP3VNsSPao5lBeAnFP9u0w2As983YPR+7owJLMn7Fhrl/TNZgMoilsV/XznB/iBtfkPfhs
HwHJJWN5cJd4SAR82oHgm+EuYv8IAl/imFufJhcOXaU6n6wYvWSMXm18lUmZbXH/3ZJQ3iad8fBK
X/lpsDb7lNFGlgHnYQnaJS1tEg74KyNOMHRYPEd6aE/hnvWebHBv5iXsyTM4c9hxnKZzm8ehK7dh
wtbrnaD6vvOjC0qo6cbXxa05oQVqx/zTxFj8Itqa8OsR4cUNBLvIensd4FPdVghFDLMyJ024Iv+9
jZKdG1DgIAV8Q9DIwUHr7HcbVFtBsa1O3ybgA5sidBnsxss0gXPYHrbpmG7ynjRNkWlu6+8CC9UG
BRGbGBv4UGbLuuy81IAAjyK28zLtdAR3Fiks2EiMY4O4bWFBJss+7dk+hS9PqVJn5VQi+C4waznq
gC9FHCdRhIJ3oPdt10VfBG0eErgGlXMzBjUaurF+QM7VuhYJrVPsfTaTj85FzYACMG+a8djUYOxu
KU9QwNRBG+6yxM9BiRBzK050oJOuFuyC98PU1O2V7fqkZG5z0156p32JyGESfEXBs/hrIhsWXbA8
yaKuhGJkiK/yzLLlfVmQovhg+wBiJBuamV0OkQ2nGFQeWCpv5RpJ1p5asfTZnYoR4qsKrebFXNk1
8tfYY3K/j1pEve9sKwN2OS42CSqkTVJyb0du4WyGm/1ZA6rLUSNGK0H02kyfECTQrWXTUws0Xcju
a+M+yIMWHqHsIpbjoIoWHlpbQYZoeCE9SovK8RpZ01K4LalMjIJREhTyoGsOLTszeNj5aqh1sl13
E/K3btcudssu9gjJ3uVYjA733DVu18vcZxW3dOoPQw3P38qroX2HJGvpDlqG3fiCz8bDSwb5kktJ
W06WssYDv5ZktDBWa4hBgRWCKgheLYIoe8wU17TeQ/6bmRJSZkVPcTTn4jBAhLVUiGvb4jOyHrNX
YQZsPtp3XO0GnQayWDVk6Xtr1zUBf6Tv569jZIgmRWNpyBCek6TiWzuNcDpCuor0wwMU2spfQ0Nm
8nKMVBAjKZCH7NhCuT099htC0ssPL9LhdQmHcTo2fbSdIT9qgFzFdf9I8lbze6YhA7kldtgQ9FYv
LpnjymD1hpfNOHX0rQfZh5+6dKT+QqdyDQ6EOuufupjG0WdQlmP2Ftq+PodqDS7BOdq+MRHCXMBC
StyQuAaJCqHd9hKxfut2gMco/SQAkGGkjeiv9G7InNjOTavH5dDWYBLdRoRs7LlrvAmTj+zQLCpV
FvYuLTrCTF8wmZr1MkQEo8IurlM0kpguxew8qBa7SRloT3JU61hSKG8VeL5bBteAq075LXrgjkym
hB4l3nYDDs8cDxL+6npqe8PqCkdkzUsowWDw3QVSh5fkwznnoLtO+2fOWafLZoCjQVf0ftLZheh0
rI9GSDNX65LmKBBFTjO+IUQGmbHf6lUujxlY6mnJ6xlpTk0G14UyomPqTqCeZvAunMUW7Hwr48cG
RvwUay1m24UYepqh4W2IKxvc5uUZnqAJTisAH6IF/6ffMJG1MGGxjx4J4lON/n3O3FCEm7Yg5dq0
bre+6Grx8RjZZaXJM7IOJ/S5CHnu+/uOLCZE4q/+2NyWYJzJsk9YVM9fSTBHnStmG4/9yTrTcFE4
ppBhAqMEoFsOhkLNOcHOKe5Zs9j02sbUmTsjsLqP67xZdrFIGBBXo41qf0UROHoL79HGPCqta0DN
HqNMCicNHMPfeBvL9LStKidnAANTvR/iIBovx2aJRY5mSsy2K6yjOdZ427TiJqRQdh8daHrTtbLp
3EIXjSRM1LPMF6OdWHgMKTPzTWLGYPgatS4XV6mgBtjDwKXgb9pOk7paMEcX4HP7Znuug7Cb70Qv
E36GVKyjRxiupOJ6maIpxDx/ISKF+iCg9fuGZBeHrmNal9cVkc0tioQ8jLtL3s3+Y7FIGjUFKOYr
2RkNc4xinf0QPQwByy9pJOl4xNhwja6JbhG4XE5h0OMMBsHdVqPMYF2FTAz7jsZRYl9EdOSsCwll
M8Xu2kbiWx9JZe9inSOrs8lbET4kAKjJdzw4PDomQYwubZ6wP7w2OYjkXZH1qm9fVzBqAxxxdOyd
Lc2YxdMxDFayvcKtmM/HWvM5uhk2a8ILJN+620zNw9EAZ16vUMSl/AtdVVq/kCmh8wtxHpxWJIcH
C266pc0GxENvGgajBU/DbSLFOAyBvMmzeXNvATILKVgK4QCJa1WzoU1EmdlmSU9tPUT+tZ8y3VzO
NIekABAcvFKLBp9Vvx9E2+TvybzU4SN6nNrtVxRD6y0Jgzx4JCbK68tRim66Zm3Sb1W2cjLcCajn
UeWD5IW0j8KkEAnk1922ZMQWMPIUW6Us2VxS5oZBReDCOiDHuTZECoynSI7c9Rzn7Ip+F7FvqAop
gKv40CQ2HQ4uZ2NcpZwHfTWQXNevItUWnSh1RI7oJEcesQLhD06DPpfOaQ9+UKfDUxK28XoTDgRu
4JvmOXt0OoLJVB72fH4MqMqx7DISgKHWpryDHW1CN8BafWa2kxZKBQ7YSzIJDFOavsMPJLGZrjFm
w7V8UAL75npEBq9+ROkQNbqIu8ywS7ijdTNm1sPHTtBMQKvSEvGIKd1NpI50iYSKpX/pekzM5dWw
1JNnBcmx8J41HjT6PHWTp4BcCE4GWmaCKvIC5yQvaNXMWQL8KEtXAc0EIRqwU7BOcr3oHZ6GzwmZ
7LqPsl6EJc5a4y4D1czdLgHWf8VQ0Ni5oOEg18tc2LxVpUwlpmoW3KS5onkYLofA+C05YQCXJU+E
Mr2QYhF1uN7DzLabZWkN/ESu4mD8SMuTRqf+pbeohWwpa9FhTkc9os4vcH7j2BlmjAFuxiit6TWn
DbO3IZLdO9A3EsMF6A8UG6op1kH3zZ51HHs8VEHN/KWWwszdPpFD2w1FDcMatKK5kkOiCsE7PyCh
3aR9XqRzbEdSxiYNTFjIDaAuOvd+CbOXepM0v8QZL8kZaTpm3kuVLD0+kwjMq4eMkix6XYIFZWQR
+4kMb2zleTeUXYeOti4S6WCaUQ4wwE2+TqBrxLaoaUCBVOEy4p4XkNkt4phthLdvSFj94MnzOU+S
oRAG1YAuRtoN256HWxLuEU3bdnc2yJlA3Fw6MVJSs/r5GU3wtpyhu6FhFTKXsGMIWa773kLgJW+i
jqkUfiq9id2nQQe1nvZ4dsV2wsGlZlSGeTJ9T2soJWFkN+M5PfAhs+G16oKcPDsVsOy5T3p2jNUy
II5O2uwzRz++fu2noc2qzqkEkhs3bR1q6qwGgFova49MtmlxgB2wgl9SC8/i59ziUf2UaxBJRRUA
B56RycHEau/A8OzV87bCQLaYoUqQJaupiM4eGC9RqPVggr3PO9c2940ErHqaXZbKo5OEj0BxU4l+
Jo5kEz2ltvE6Lljv6zgpnBHCMhQmuq8vpojqHEqgzixhua0aH0EF3aMLTnpIurH0q/44HMI24vQp
SXMl2guojOq4KdakFWPlOtmnx2SaOd2NfGN2qkbA3rIpKGTo8EbvogbMW62U2XuSpcN+QEf7DZaU
wSW2hK7+Nsie8902+trlxZBNg3hmaRbKo1djfaWaCL0XvnU/RR7DSvQ3wJjvvBCimJBqX0BY3CzA
FImcot3UoFO6HLVD/DOgjQiD2nmZrbmLKPBEfvKa0RaBlPgA60uTs6nLSoQTZWaPRA7HX1v8eQJv
+mhZ6nvLEZuIkbLtxkvIlrQ/wJORPtEBstPrOFGi+bKMRMvniebdtneM9EvVsDgjRxIBYkVELw/b
c2umEVbcpFP8esrCOrqB0CyEWpYobHrIc9o6qCqKfuFxQ3dYvkl0dDWU8p8S0iFOtUmJX86kj13w
SYXzOralywBxfrehFh4pPauI+UVm14R/cnYdt6ueq36uQqfBzyhk2i6tKZu2t/HlJD/EJ0B6kM64
qszhYFV12FYj0kfiLy5ScimtmpBhgU0ZovmCYxPnj+s25stzDd+b/F3N3PZ4WVQL5DWgelC+ZAo9
mAdGjPTts9MfvG7WuSm4hpbGAArWk9LyU74pym9qzOnZUzYoV7dIeEgwhKicnbF/HmBytMgLJTjC
p7xuNnvXURKxO6jFNnXAOCnLPuecNbLdBenY1ye7Baniu943Vq67AC756dVsobDI99hs/DaVJBFy
OnYdlHaFR0jig88TxDQUg02X7CnoVmP3TQ213J3Nl6H/HMH2ipV1y0V/MyLHNn8CatlgGSV2y1GL
1uiw3F3azcH0oA2lw/dkMEhBcWEjSAnivzRdgbKpHt42UNPSq2HLuuj7JLYF0mWCQJznuHeLuvKR
leHTuqY9udz07OaDVmBYYn3reNQn9J3wHaeCLM1ztNWD2Q01QR7oAuAjuo3REqqsAMpCsxPEvV7v
LYWf5J4rhF2NRbDmw3DEjCdFrZCsGExlRSzqvj12Zk79t3VlbWoKlRkXPgamUcuBxzYD6QAdfoql
PPCmPvh4yDqcbQHc1p5g9sIGIN1J3F8qTt0KFApP1hPLiZC6DFhKmuGIsYWsgWJ7Nl/WLc1oQbcE
okVeA3y+S4jSqO7HXNYUuEISZS0SiOO+G6KdAfvTJGexEMvstWcNxnx7w+EYGO+TrBXuJZAe0seC
hzNVyx7V1YoDWW1p2H/h3IgOk/G1of115+umufEyNNYD2oa/BKKyehS0GYZSivl0x6atERitoGSA
og3wrdKA2bnuoI5HLbXkN4KxzmZHDO60SsuNdtlkqmZlC/EF4L186XY2i5f8EXpKKXHMTvHSP+sA
s5NbFAfTeNdNXZ2/h3PK1oekb2nyxMNkII/aL314n5M5ChxMKGEJ8gqXxdo56BAlDjjEmuIpoxVJ
0jk/Wb26Bs9zn6dXYby14x3RCxx8BDYruxPCiBEtJCE1KftBL+bk29x313DV59ldnWjrXvyieQfE
ycQA1RaZA8MyM/RHMiHZ+rgJ0D/LD0pGcsV5vJG3PPxgpB042MAZIMXaT4CRRYDJUh4t+jDSNon3
EaLB7CszNu7288Dq+DTW/QqYWVOT2PUIcLxh7cGnJKmLGd7zIXoBwGBTOWnTuHISHgIJLA5MsC4B
9cbLtYft/9DcDCCT9VcwqF/y53EKYRgWO+nVblzm2e7gkjQMu6H35AoILLnvsFeIgk0YNVVtGLgv
MpjRwDqLdhLdcRq918HWPFBgfIgo8BLoFGvvgyaWK1qKKLKYpg0hLSJMK4dT0yYrZmVs9HCtWuL+
wmKdj5i2gKJ8idKOipOP8t5cYhOm2BvTOpqr1FuMM12kA3R4okmSqv+o9m6nCHvOmaGPZbdakrZe
UVDB9LW52RK00PIKziSpR3iBJn4jJSIO0uApso171QLrDN32jGPoHCQkF2WOMkBVmMjYugiyViOd
4mOdinKF0f9VrvhGPzafHCX20hGA3insU0vC8B4RJTKkb6tgDblD7R7zvcAI6YUJSO1uGgBeap9g
2GEr4MUDpouTH+ICbvVRBBfHOgLoXCjoATTwgqQNUbULZ7MvLOH99gRYBM2M8aB5xp7Z9bEJqf7I
7lG3rGG4pth0mT13WzbkBwqmbnvGHDvry3XA5Vxs1NTmou+yMbnqU7yfgloUefd8CANf1HIz5IDR
rkZ4UmuGrGiEtZ90ENfiuh/r8GUSWYr+rTPBWHRRvUQ3oZqJuBonHg+3itCsu4AubQL4K4GOnmvG
aV1OplX6rYcnMjojB2uBgxrbHvqKcQz8NdAtLS6yuUnS28Ch1CiTMbOYpVC0oLpSCbyiS9DoJFSd
NQ2xCfdJ+hDrjHwGqCg7VHg6rQthUS5XSwBiX7H2PcERu26sKyGc9w9xrkZVbhnd+rI2qI8Kj1VK
jp7VyQvAelhO8DhADY/yOwz2SZ+iOCNjuH4aMoP6kGuMN7IiNZ7jJDayS6KLRTllH3r4xDRFKwQM
K+MRzdaeQwqT3SVDzoMLOEbieW1dhxzlraXt67Y5p3do02pSJJBPkcMgZr19w7bV1WUa4x3vUNmx
9QTbsDDaNT1iAa9rZfDvgR/l59TPpt/VCZ4bQSTAWBAdCIavWRBgOsoN0qAJ6ke2w7HhsgqmuAvK
6nGOr/Gp9byUOJnfYhHChxfTSiSqd2nSRyWc6vxQYnurQa6SqOvLKMqm7tKzZMm+OztGpyXlGc6V
oQUEAPKHT+/yFbthNcY24lUOfGE9JS51TWUUCt+d8m18iuFBD+ysV9tyDY9q5IcslKQKSHzUj3kp
hk1aXDBa0mMWitQVGcpz84iDJ+oqPqUivtETJh+lYOC+kkLiFwggekMfNzPFWSkjaZtDogLymgtl
PuMsoOE+FpgOl7ApXPodnRt9WhyYBpWaAydKYBHsBiM7GRQ23Lr3RWdKFj3XmPduGJ6+IYDEyipL
DQzEyhllJ4GiH6XEBWcZHEPVaggGd0E2knsqIUICeyUZMeUPJ4J4MGHhOXG1RKkn4Bph+9vFW72K
is5zGFfTOM1fZl733Z5S7IoXWRpEb9whMgZDaGvS7mKZ0VuWsBhg4jTBoRk6YwuyUtU0SxDtpLUb
GjS0eifoZ1d1DJvAv05DjDLA+7HDnBrDVn6DPV40lyrkONpsGMmsCihGTUWaOzFjvWSDuwlsC/8y
GfSYzCHhbL1mE2wDZTXxbtq+8KyHOh+eBe9p40AKKEZwdGUZgpI5f10A/uUfzjYICnHIfAADfFkx
I4MJeTM9rj0j6WXdbwr4zyaDcupMtgJ7z2n6AHY3MDWF5OEBcTJjvmn3OXA4l4oANaTxRZO2pr5y
2oz62Y1ggOcF4H5md6FM0FoWU55ubYCmGfBKVyQ4jOetAGxs5FCAvbKAeW3Joka2G1yc8s8mWTyY
lSpUYTvCCALb81ZNDUZsNcJmsjUIq4nyfvU/4cn9xvb+M+bUBwftd0StFHWcVIMRu3nfHED7PLB9
9Ex2UVrGu+gCNV8RF2DsXvTVWtan6JQf0PDt4m+6xAqHk9xPKG9/waj70cYqEXR1xuAy6uYTyXED
+GnFIOrfk9H+iuH6Y6iogoE7q9ss24d4znYpJqbIvFEthpRI6yp4kJoXDGvDYx6O4JBzPCV6ADnd
woNFFRnm6Ye5Bx0Wdm0/v6YPjvCf3fgfGIowPkUkoAdVFF1xZPZizmN+q3BAoKONUMIXlo1bcoDX
Iczh1rnJlhKQL2clQDL1v4tuD3+0yWrcNmNCPmV7hd1YVC1P3XVWg62A8zg+YDSa5sd//xn8+QdM
fswunUbjTUxput8aPmYP8IXpZBVKwLiHvlWT/Ymw68+pk+RHz0GAkCOTNkr2ad5E1QwDrd3Y6vZ/
+SY+COe/e1j0lKwGFivJfs0kEN3wOR8bWWTa/0Ql+Fc36QfW5DzCaEI3NQSvSEwqQPE61qw7w0Hp
ZwYDf3V7fuBJzmAHY1aXJvs8HncgCYMcAN79Tx6zv3rxH7aS2q0tvOFacKsApBb5tNYFtvT1JzvE
X706/eO9j3pNMXjGvYk2mRbZzJBKu6mf0FX/XDFAfjRbS6dQWuhDsGx4xqI3M7QfZ33q4SkUolwA
l2+BquAAzWCiz//+gfir9/PD88/zxmZwlEr2yNZOXuJxMucuTH+WsvubSey/bi+E/SBNyDpP09U3
8X7p6jHbGTIyVcIaPenfUjngoK3HvJmLnmkT3QS83brPodlIDX+YjjYnHne6eYxxWW0Vc2WD5h8f
439+c/+neVe3/7gE8/f/wtfflPZT2/D5hy///qgk/vuvj9/5n5/542/8/eJdnb/Kd/PjD/3hd/C6
//y71df56x++2A1zO/u75X3y9+9mEfNvr48r/PjJ/99v/sf7b6/y6PX7r798A2g7f7xag1n5L//8
1vHt118+FIz/+fuX/+f3Pq7/11+KaRne2x9//v2rmX/9JQyTv9GExUAbKNR1aYTH0r7/4zvx30gW
ZhjIZCxk7EMzMyhU1b/+kvyNwK2FAO1kcQhW2Ydsw6jl41v4HUJJzhgk2vlvL/jLf1/XHz6Y//dB
/cewyFvQymaDq/kjVxx/lxIaRZQC3o5yTCF/eK43QHY8Dq08DtlXSJb3TehfMcRIi8Szx7lNp8KR
Li0IHOCjTJxcDe+9hZELIepPEiwM2F3os2fdl9/dv39e5x+uC+/9dyfnb9eVsZzhraYxIdGPxjMZ
C5RnhAj4vrBv6bpiKD37V7HKqBJtNR0acFvyhObVlPGmap2+WMafOeD/yb35wzV8SMR+dyIEaU9D
P3pxtKOCA3QfXWHofhdimImNI/8Jaf+Pu9O/vOF/CT8MPZBHwB5Hzu0rANzzYIKvHFjelr2Bpv70
7+/vn7w1UK9zBCFQgG1YZH98axgjQ6ZSt/IYmOHE6HCiqTwlTIdF0Onq3/+tjxX+42dJKfZd0Coy
yAziHw6m0QDM5bBXPs6kfkGDvotcdCVVzfZZn8HdIL2LfFhhj76sbYqEs7p2WHDiSvbmG9jkH/Sy
ZiqT4PuadC9JhAI9DAY4baTB25R/hx9/Xei8wfQ8os8Rmp6fHHnAVf7lDUR5GkdpygBcYkn+sBA0
fNoanrDg0DCijgqaUECRvBzniVYMTF+HNrjSHpRL6Xf1/6XuzLbcxpV0/UTciwM43VJSijkPdjrT
vuGyy2XOMzg+fX+qrtM7i9sUT+uuL20vEyKBCAAR/8D7Ve112knoI1QdD1RXqod8SA8RrezdEI/A
0uLotnaLhHJXWvEI95Xb27AHpjDt8wbtdJ0INAz4lAnH0n3BYH2BhWNcj8/dELevMeANb2ppAI1G
4AHaQ2VqTHQ8WwRU0n54sLIbmtb19WAbMHINQL2h/gcqIfVDTzv5CyiWx0LniZoaPFOV2rtOdT02
9fhQpPIr3hi+LB+oWgk/C+Vd155g0/n8Jko1vi5BVu9E0caeHWr1LVe7cpfM400RTZFXa3r1NMwl
qIy8MK5KukIUb0AFxJQLitm8FnAbdm4FWzsK++NoOnenuiYaSNX3SKEtaaftNzUo/d6sB9/S8p/C
0ZOrOqi+zRHwyW7W8h385SIIhxeFyZjpBqH3cCfM4mdK1fQKUedvJd4VV0NEJczJ3cIbcuMh07To
Lo2V6M5Nv2ZRBsi/aK/UU4ddN7RsnxieUlXR4+i04KqVZPYcvaC8o5NdrFJ4ygyHhjq8rmdf1WK+
dsISxK+gGpJFaMC079wvGo9lMu2E2dymBgWXyoxDrzNN6uq2D1i0PYx2oANUAWBrV69OOXY7VYvu
sZTTdpmi4AvviuZFreZdYdSgMWWwlwCAvpwQffs5pi7R2mg65rQ993No61QgesjpL5BI0WB03B01
93GnNzTC3eC2LtOvzdjvpnl3YjJ+KYb4V8Olp3Ksn1FTP2Str2ZAdOy3upYDTbrhG6AF+oRO3t+b
WX81BpTdR0sVQDheZkmtaMa9atcPBQAJAziPnl41JxsJ3tY+2sFwqFrpJR38iMJECzmvs25vJ+PB
seK3qOqnHa4n3yiGWMdyQgaz1Dq+mPuTd6K6jvShV9RVsqM0Z3lDanweftmmjIBbxfjBJvpN7AYj
Td342cKsk6JG95ky/rPTgKUX4/yTIn9x0PTB2I2i8ZvsqpE3XTudOA29r6mgEvtCo8SZBZln2s5d
QBCc9rw6NO7qcviRk2aNXL8DnfcKqO0AWAocFrDJEp5Mnn+zRPTOhvDg2OihYfh+qnlrnmonrmfX
7Q6fedg2Sfy9DrO3RBt+1BXA/qz6HEZzvg8BbTUepwB5qxZ3fROku7QCaN8K3NTFnAdAVM1HI3Kc
vTCd9iAaflDX5XeIqVb3NIg+36mxKp6q4G2gSfWp1rWHGMDzLlBr/UBX4XthuG8i11Hj7K0Or7+A
qEO2WHXSb1YhXucGbZcqct9qvgKda+emzjJskgZtbwgFKEIRvlcW7kbI702sQiPtHkFZAZ1osn5H
NTXx3MS4y7Rk8nCG2cnWfhuzBsgdjW38eMS1BhFPSY3pMEWO+j6Jn2r7Tvfc/KrZhnKFTuGBlpl2
SNBK+mqMYu9GOWkpLigeFy9OaGW70jXpUqTUHwrNvursHgZLrSd+SCXVg1Bs7d2mlzdxb3IkcS0T
ddNjrGj5N1PO9+g8gnrutK9DVjyIeGC1AhO8dxSV6WZevUzo87EY5/BYaJ24Umr7QbWC7ki5vQaT
GtaviG0Y5lWBfNAD3dECiOUkr1zq1A+hEkIXo6GU6T1gmzjPX+akCg6uFeyCSidlDGr1RBdOXqfh
8McM/v8h0KMSRhj5Wet/uUao3nJvvYo1UXppHz61hQx3YDFcvJSjm4YPcBPGBFzFVWGHiDIonVKt
uSkq2a5Np19shfGuCg1xACdbUznGo6vliIKXU3sHFZJTiT44ngpoda8ZykGJFdQktAweV53Ge52c
trPy+tkGXLuPQDgcsDH8lYvrxgHqaBpFfms4+bSnjWbATVHugVv4Vn4f6En9oiaJeg8J47sVtJ+c
UfewHOjvAPV5+SkBzkCo9pq06UzdGlC0n2ZpvYakvGunqHYulTKvBc71oCXcQaR3AkODbwqeIesC
z3OgAzcxCPO2HvcJ7a9dJFJfqfQvhRI6R26czt7CdoeGTMT2U1pe2J+oyuZNNym3Ruq2+w5ziF1c
mM96PL3gAtpe0eaETfdejFblATdC/wIcc90Gj32gTZ4c9R/SsXuvSMx2l/Xyk5qMXqEhzFeVIEOq
R7YtwKui39tdYN0mw3hd6va1hmGcC01sT3v71G0Knh2ju9KrOHtSS5cjiAqyJqiqOy2Df9ROSgY6
xfWKudf3hq30ByOyCy8NNHfXiBx/pXp8d4Li3aRB6sm8uinb9gpsPawSYx/bkM7jFtfXjDNhP99B
0KByXaO2bM/v1GgTv+DEKCs2jFBEKjAST6BKdmidht2ptt+q8NeMfMzBHN3vIADI9fNjAGDgWm3S
22CmQp0Mf54/7hl/EaH/fS09HWUFCgi2ZhrgsMhoi/NeRQn3xHtJiYSIrUel5VYbARhy7SrICv3Z
lGXrSdvyuH6DLhOgYABWeDT7H2xcaGUJSj/K+uie6y2T6IJMiMiU8EjSB7N2DsLSvrZWpKMEbn8C
Q3SAIMr1xJnaO6jftzboVk/oIbstDSovNMLatzVBL8lwoQIq/VXgUNS3Qb3PwDzBfYQ0CcIrFspB
M2FRBYH9CT94v2ynW41g4v58TfNq8A0DO3JQy292y5El6uqfdvkeQBA6jHUW0y1W49vU6u8mW00Q
L404g9SYcbgg9erM3o8c8SE1wPSR4d4Z4h+TosBRkxiZk66ejEL7lIelH1jmAQ7J0VWdPzNqxh5Z
k023OeR69m72XXsw+vyhA7BhDemLoWOKOfb9ta663x2dBtmci7s6ERwBI4o0KXuYaIcnBcasCG7c
LlWuZS1mL4MI68WD80edmvajYlfDrst9IwSSd9qJ4zJ+jPLZL9QYKtucURVXx+vTOQyc69EMiyOV
d1SoRpgHyKUfaHdGXqLEOyCc9d7JxS9raPCjd8eDpk23KKfRmAAcBPQc83gzfioTVfF6sIislvsw
40DW6ZTRHfPewFr5ypnGENDFRGVedJ4KWtvrEuVQ274TfFWwhDkNk1ZIH8OMzdXOt2xO2RjoVY5x
dA33pD8x72A8fQM5+23AIz4FoLnPH/NOj7wcZoKXwfnwNN5g3ye3Zhe+B6Pqw7h4QLX13ZjVu55u
tEc7PPHU6KagujIDjo707sbR5FFprLcirgHcOhktibE9hL0NdtPyWz1/jay92gZPOtRHr1Q5dTTC
fJZ2f3RpxR+afPoxTBwOU6t1QY1k+6HmAxgKYGEKOFCfpuTb3GuAg7JbM3Ne1aD9YbtVgjWc+kO3
i4cwJCKC3s48wtuvgaUcTQXMmhpAvaz7x9S9qbgKlJ2gaV7+wa3Jvqb+hSzeOP8wuuRniC75bows
ZjsA1DM3hUfFcNKM0JOAyL3MFX9iTsuJHta0aSJvRw1w2AvtD7rBT9BYmgfwQp+Vuas8tc8l3Ab3
2irnl2IuC4hHubyS+ZOwaPABzlB3Uds+m/04AcAZ+2Nt9dcqUNlXJXzjAAAeJLrjnui3ZY7fuI5D
sQWsowTaiySGbu7yIX469VuZZX7oECYPYWs9wYmyd5UOaVdvgy/lYAd7VJzvT3XVseWtYuqtu8x0
31XFfqHGl+30SET7lH9qbGtg3bafMqd94eTe3WUjgILGHm6dyYz3XaV8y1RAVqb+Z1HHv7D3c3Zl
SDBVSfE17R4A0qdEpAJukUYk4FHt3pb3pTVEV12s0rKeYhwXcAv2jCr+YcNw80RlPBXUUADE71uu
JWNvfZ4LWEGGyuWvoCPoihtKDfFV0NOnHoobRVTcG+RLJRoY0aMMjlaf/tHaw9EELXL4K3H/XT37
u+iyKNMt/vj/U7W7j/9o6PP+ksuy3T8qff+Hansn+aL12t799L3Ivzcfi3un//B3cU/V/qWxJxmu
qhmWTdXn/xX3XJ1/oHJnuJi/qKY4qaD/XdzTnX+Z1O4sTA1x37CtkzfQ38U991+WamkWMGkSmm6a
eDb8L4p7v6s+o6i3NH7AQ3dsjBrIDn3r8m4u0/y9Qid9S3nttI3/e5v/bwfB0+MX23tB8bhOoRdD
10uqOwXU1rDLJq4pe8AdmtyovvyzLvbvURaFSQCfdl+1duUD0UZ/ENqmfEfUykx3FLX1zu/goppP
Elp7ekET4vReyyYELQIMb8EbRmBExW7Q8RuIsq7YUj7VTsW13324U83zQz2xlgnwlGyCuZ82bu/L
TrNa3xRz9VXpFRlADDKHPw1NDz8r2SDZgSwJkh8QV3WtCr358mEZ/x3tH0usa6tjUfpTwH0JYFe1
31ddA2EIZmV2oKWQb/Ud19bHojsR9RKQP8aPnCWM/lOBGMWvJKsdsbNCpRw3lsfKIEuXiJEsbEUg
9/yaQ7848aWdxxRWob7Lm2G+uuhTLX0ipOyc0YzK2g+k1j86dTUgZVBsGRisvcJp5X9YDiXkpV42
Suk7TSxeU+pr+TEpHPRLJnCX+vGydzhVgj+MoobwaiyHglqmSGiutZnvVXqDL5c9fZELkoRCbGwn
Ff6ndfdca1U9cLJurOZw/vmLO8X/pAF7kQa0ohrFpJSVb2EGPiBWYE4qnGqQuwdufHV0PQ1Veds0
CcUV8nBs7diSI+tGuHas3pp5K+JDkKmB4AoGp8WTinTQoVRTK9z4iaci8G+i2l6kjSkuh9KxSVTB
7Chy15VqCzBZhCK/ClOQJN8m4N09oqpFZdxZtkyhq4tYnzf6B/+s6P/7Ay2SiikiWEJIyvtW2Tg3
A0D/59nB4byarOpWoQ744/xMrKQNe5E2YB1VaQIgns5LWLxQgcxtELll5VyWfZf9D2iUM6wvt/Iz
M+PCS/Ulf7WRqtvIeivBtjQlkaC+RyOJan9oOmWX0kn4pESIqGM+l29ki7UhTl2ED5HW0aTIVDut
fYUSt/AyhSeroGVNL4nsLV3SlWlYuiSgEWS7RYTDfBLrse3F+E5zi4CvmG3Mw9pbLPIFmy1U+IDt
QZSK1h7mIa8haedtk3lpfJFzCXvt0gwBoqyYMtus/KjGTMgblE5zbluWcsbJvYMfcH7R/rOB8z/B
sXRDgN0nbVg8hS/svwCdmkjlJ1sbR/u+mFx0BAJ9RP0B7Wtdfe6zaS4vXAuLpACNrwYQG5C2IPx9
tqn5wT1DwwdmHQD3ZOP1TnPym9RjLWLfaKBPjMaAnkSKV+PoTTr8lsOAMke1zzPg7bWnWXLa6M2u
Lb1FBugdCnLBiAoFRWHcxoOK0vVh7qLi9fxkrT1/cW4YQdIaAmlHv0k5WO+Tqi1BiKqhs/G1Vp6/
tFFQEvgpXOUqP3bBl7iOVe9pN2aH879+ZRtY+iigRqXnDVQf5H74JOi1hFo8HnSnkPZrNovZAgrV
Umpk9ivnNq0Regig4g1b+8BK3JqL00Shhz3ih8yOUvXuewDr4eeJJBrucomKxvl3XPuCi9yAhYht
1Q00YbMpB3SvZohFQ2Bv2RWufcLTq31IoEXWp6pt5LXvxFOKuFfXCvcQZkobeGEZwxs12riuKM85
Gm21dEq/2oFl/HH+3VZiyTy984fBoxHuSi04aKiw1/K9sNoo8pOU8tBzXCmD8snGnbt8OT/Y2odc
pIdKQb/ELiDnQx+ff0DQD1/VBsmhjRy+cndaeixgPKXQKZa1L7NJ2dPwfcPpc1dGLUyCunzNrC3l
6rVFt0gJuVtF3XTatB2zT+UB0kQH1waMOwKzmjpvGa2uDbPIDJOZ15Zoej6XSte5s2nUOOBI3Srb
n5+PlQGWfgtGFiRtXTP50pVai464NtK1cfuczsYg0x/nR1mZlqXtgg7kE8kv7uUD3LTiVYuMHnew
MnegcCgUmK/mITBONp1CvcSrh31WLLJC7sR6aUDf9tWEHpuRZFqHsp6RXwLtPT1/kRHcSkLSVrnD
VFPYpBAeNHtAy1hXade1ozCfzn+5lXhZIkhC5HZ0GWiVD4sfxZ7WKnZoiFUb4bI2+4vQL3PIke4p
GrGsMG4hopb7ai7k53KK4g2zurUhFgEfoPOQqg7XVQtPZTA2Sn0w5fBJaWN5ddknWpwFIk2gPqBL
JBzGCSNLG6eApg61jaev/f5FoPdEdN6HDRMA9fFWJ5sgVxntjDLbOj2vTfEixiHpAu4FfOTHaVR/
z1UoBeAc4uLLRZ9n6abg1GXLrXfk3Ayn7LE0lelQu/rmSWwltI3F2d+aFa0Cu8qvn4Zfc5DgTlu0
INXoYSB7c18o0YZi718ytL85852AiR/3qalIM9cuC+a5SJ5mPaZ7iH6R0zy16XBX9flNFem/2ETT
HQ2o6LKjk7EI80QdA+otLpWrJL7BL/3HHKQbW+HKyloaLUjRnlQNyCARtMpD6CKBp1WK5jW0rzfi
+/Qrf/fJFvGNOFcW6FpX+m1H4TyW814arXWt6+6+ssQl7kOkwqXPgqSxmMVYK/tOpKKQMZrwK8q8
3p9fv2vvsAhvVCLixkAbx4eydpsoVrKf0LnZM9mIArpzcH1+mLXZWMR5gRUdPRpmI0QbFJaWGKpH
5Ijo1xaa2qUXLqdFrCs9ds7aZJa+5jQHfeiKncXp/7LZXjor1Mga2FGrMw/hY6XNaPcbnqZV8AQv
0Z9mpv/DXKGQWLxbQ+XDqYVCmqPO3d8WOeIb/vlZWKsUnxoOH4PcMeukGuqm9JV8hrQU03JsKlUH
UIUICoSXjLavHT06bSYOWjVbnxoDZRqza8e3879gJRsvTRfMcTK1pkBKtJWoHxht2b50kxptEDlW
suUSIIDob9eXGYtZx4MWKmonWy8ukDrfdfikotQoS/G1msc+v2zB6YsMMEUYJxmRyoCphgDbPLbA
Jx1JtF6d/14rcaMv9nezQfkIvZfSxy5NQbfKLA9lLLU7M3GG4/kh1qZkkQEiAJdRFtCeMMCq7qcm
d71WFuFG4K9NySLwoT6kTYL1DC8wJ5/yyUYYM9pncKaOxVScFI62aCormUxfBH9VjegYKS1zEU2k
42GGe2Ubw50MRfg6cqA4nP9eK7WfpbFCKdTIRTGE76UHui+bpvG4q7wXIroxpfuM7Ij001qaGxGz
sgKWRgs56kIRFlrsY3GFtsg0nnByBfbNr6iTQXY+/1Iri2BpozArfdonsKz9URmdnVqFAhQ8FLbL
nn6asg93YNmCIcohS/rEvn1VoUtxjcxRelmMLP0T1AYrF7cgMSPzU+5RXcXQCpa0bzvj1iFybRIW
ca4rSBIZGokFXVrtDrAbrLsKhLaXFaW2v+wjLUJdt2WiGZOb+W1rjF7INRdUL1Di80//b3reb04r
S+OECp3W1khbkMaZWzz3ZshISZf6uerMd3ratccOYa2dC/CCQ2Zme07RAiMe7fj7qERSo7JV2LDO
7QYH8LQxkDtyckO8tNGJpVomjp3suUwNaLs02k3ipOIIGi+9seeqe83iGVN6tR8RzBTDPrRb/Y9u
aJvXvhlC05uEoVveLDmX73oXjq+TBABZK+Ry7hEKMlUvq2Ybcd8QehLuwFl8U3RC1byUbtdNZ2Qz
gtJO+Yj4bLbL0aZ8nwsbJTZVk/l7nY/GI3qm877FrfZXNtRBvXOq3HqeENUZDqJKs5sMmtOXHn32
L908lvrBRH7qMR3m7DWczG9NMqo/0Iubbhg7+QZ923nTJbxftTVDH3QmCPliBF7ajxwCTTc4Yjev
+lHayCMNJvW2tNT02rEyx+RKPhVXxjzrL3YknJ+NZlWvVoI0PSrq40CNyu3AxFi0cj2ksZLGE7Zt
f47BrXiWlc5t5wUOlO9da0vrFzpT9o2Or4uO76nTux6wUOtpEKVzlZll9BwGoMkAyRvOl9wy6ula
iVxk6mWfB+juxNFWPWAlQNRT+v8Q4WMrhDOLKvclfWfggrYA6YJ8tqG0cuP8tXZ4URdZpHBTBQK5
mvlhbOBWaEsnBRs321l9VMNRozkG5M+4xjGiCY6JEzQooc/KMPrRVI6sWQM1C2Pjx6yUFP/6jR/e
F5yygeJgXviICsnPstABdzXT92BoZi+JkZzzqiEHGiwqlPADBByyjRPHyof+6/r2YeCJ0gG2jWHp
Y/muYrwTYqsTq2i/JqDuz6eKlSGWrBQTSWPEJmL0kVqgnjs71CeQRIH46qCeIy57j7+oMR/eo21U
x0Jbp/BjdP5wxDbkz9DNi9vZVYCpnX+RlU1tafCBnZgJaFVk/oxku76Tho17hA2L4Otlz1/sCrKc
416EU+YLsPBHVTgSBgkckvNPX1liS3b7hGvFgEcJ5Ho0PE6Q752E3b2XDihWHSmIHT0M5LRPf8wQ
Q9hY2GvfTP9nIAdCiVE3SzO/UvvwKumn5mji1buxC62cBtXFabA7yWvVWgc6Jbch0SDQLX/GQ609
R7Uhjg06EJZXdzkQuvPfcG0pL86ESlCPmaHPrS9GRMLgTNS944k4hdHSlXn25fwov/9mYklT18x4
SAVVcD8tc/M2wAj8SYP39OP800/p7T/3bbFkp0eZgMzkRsh5maFleD1CSajBpIaOwFtio7BdJc2m
rdfpw/xusEUeL+iodl2SKUdU9krPNfB6qAJ25iz6PmbRK1oxuHiX1XXHaXcQ8vn8K659wEVmn7Uu
aSPk27gSZGhYhYpyrGOn2VjSv18E4gSL+7g3pWbrnuRUG19VR8D1Lkp35sHByEXscsiK5cYwKxU0
HEb+OQ5oeRsZ56rxhWt1t0Of1/V32EZRdetghR7cDKcK8BWqEmlBBS8SBmq9c5Q8dSdVx40f8fvL
CXD5f/6GyirgQ0qn9ItGab/F84y2i11H4aGeqXLnhqwPqWXJq4S67rgR1GuzZ/xzTIVzq4r4W+SH
dS0+Iw2wTzJ3K7bWVv8yHyG4wXWujvx6xCorLQO5nxwjPnQ03GPFfTu/ANeWyCIvmW3cmXZjhH46
E28IlUfya1bng9gj7ik2jP/WBlnMjSM7U6dKgIh7jBMGliGo/qSj8OxclPvz77EyFc5pL/mwq8K3
BrqMIdRxxNrqi2UYCCaOrr2x363MxQmU+vHpYx7otsBA9hjA0XiHLoMOSpnoMt0D0q/7K4MC6xbJ
d+VjOYtE5ALkRnpXdY5onlj7qeX0qyiz4YWu0W+s299vRmIJZ9XQudZkhbrSqAZm/Kfd0zy/AXmE
qYSiFpU81FTyu+tx4GxyfnrWRlxkojZHn7h2+wBuWY1XRGsinlq1SCd6vYG6P0y/1EnpD8IzOpwf
cW1BnP7+w4LoR0xJItxZcP0A0LOTDu7vu9xQ4RdeNsAi+KNmDJC3ImFDd3EM7ioyTff5WOeXeMo7
yGMuEgA+2HqDjmJwBDsrr1IXwfUQIe5bJ8G66LJ3WER/beplglYiH6nGSQ21Xw3FWn0LwLEyBUtE
qSli21JdpfARpnrr+4QNDh+9jYrn2sMXITn3YzzoYip8BUnXR3Ma3Ks2d7csC9eevgjClG6PlQaU
DBQ7aW57+OQ+Il/axtpcwWAK+5RnPixON8yQjAxypOZCK3+XNpKQegWS10UIeRfVnAUnewTbaCB5
Z1Wafgsp272xkz7xpYO7VDymzpVw+zdovhtL4TT0b84/9iJCjRobRWxGcp/yoUtwwj3+IfU4fE61
1PoTJSdUws8vutMTfzfSIjKdbBpa5Mg4aMNE3aGO6tzb8Hmu1SAOLmoOiyWCtAgVVwFGQ4lHuIhn
42Bwlw2qjqXC3P667C0W0UlRBrABmdMXA4UYuHcFUOBM9afO7TamZG0RLqIz0AfVgfCQ+EMBDATp
+5NUW2ijO7CRwtbmfLEv501n1tXIAGprd1/M3jJ8hePSrmpS8xF9+S1Qy8qLLKGiSTzrJJlgPMr0
pNJslvpQ7y0VIY6NL7WypJbaJiW2EogYwnbqZ8v6iWK/uOsyG4UyBNqtjY+1NsYiJVDfqiwrC2I/
mJLiqlOFisj4MKFOUJaW9f2iVWWdZupDYoC2b1PSC5gRrYzAZVgnMpNu4weyM0KsRPbnh1mbkEWw
ixqIia6OiW90lTiIoUt2g2o7F87GadQPL5Fa6BOWiBj4ppM4d7Kfy0fuidpzltTW+2UvsNh89d4d
YXMxxNjo3+uIwklYiw1ZsbWPs4jsLBykpds5TOC2rZ6c0cH6T5TtZanJWgT1MIJcbBsrZi+v7XkX
lQIlEAx4IXO6iVZvVcvWXmIR2id7obqqlNi31EgCNHawgECEw3C2WrYrueM/sJ8o10aJ6UR+EIrv
bjtDK04T5HzGh6Ef9Y2t4veVIFQa/rmSKhvxhglSCm9hPMza8CeGq/ZOC7p97WhvraLDCkw+CWX+
fH5ZrcT4EvJZpT2X18iI/a63gMxHnWbcookvv6lTfxksX5jLEFdNPWsUujQjKuC7OZjto9Y48/X5
N1iZd3MR2aOe6CMWabGvlzgtaAU3OxrPxsb3WZuP06gfIjtUbA1RiZAOEz6n2aHEzUTcxFEnfkgN
iPFDLqL4uYa3+g3NcNio3uRQrPfPv9ra5CxiXqYKYjT4L/i9po/XetMrz7Lv49siTOzX80Oc1tVv
jiZLmKdmNL2ZAi0COiMPjWP/WYyYHYWT/O4KVE+mhGq2mNBdPz/c2mQtcoFlFYBaKMr4dEIGNJmG
7s2d0k2s/trjFzmgzBQsRLCY8xWRuLdmaNCh6YNyAze1cqVbIjzRtTXDuipDP0+1p2bEGrCdsHhQ
jfdott+KVmyMszLtS4xnZY1SyIg6SIlBwb6VjYSSTR1kHKJ6Yx7Whlhs7Xk3yRhjPK73BQgNz3Lz
4CGqFQFppuxa48JRFoHfYK3cV01LqUVV0U+YSvSbEjdv8UqesnbjALEy50tc5zBLXGCtCe66IScQ
o/WdgeLK/vx6XftOp0E/hL9NOzu2cVI80oXCM7WOH/E0TU7yJhvxt/brFyFe9+TdxGEAvS0jmPFq
c92OY308//PXnr7Y2JusGnotUdxjFNfxnTHO6jWGYFvA3bWnL4I5H/G8gbyF15nMrStsGS0AH02+
v+y3L2I5zvGDNgCn+IYsf2Edg9A2tlob2+zKT19COfUEH1dcKpVjgcLFsQriwrPVPt64qa+smiWS
06gbDRep2T02raGAuLLRTNsrORaWnozsfKsxufYSiyCmOTgPsGioZViG7vf9gAZJO3SXHQqXeM0O
Tq/hYnlxtJMkOQTSDY9DrheXFUiXkE3NGSViYAEJqEHEbmf2iURYxql73UPAf9hqcqzNxOnTfYjf
cNb1PkIy8GhN9i+0hFJPR2Sh0pBcuGiVLhGbzGxLXzYO/SZBXkqTAzzoAGuF809f+/mL+I2LpK+V
imYJ2unDeypwDkHwvfLmyJBP54dYW0SLILZnHDpx+wuOQ4XaGnz5t3aS2oW/fxHDZWVCjZt5eK2F
r5pT3aLs/kWA/T3/21c+zxKmGXQlQCa8KPwKLDEulHp2yxls9sd+2sJKrw2xOI+7Uynxn9CDI/ZA
z7g236hTfZ1V5Rb9buXzL1Ga0mlSy4hj9+jiXHuH0dGU4c93Msw4/4nWnr/Ygmsj7KGlsDtiemh+
aTG4epF1Oxwue/rpq30Ir0KIwUX/hf0FU5w7RMFqP+qAFJ9/+sqFa4m4xKB2mMaRvVEpBhTXM4Wm
UGWPu6S6KUKt3MhEa19osQPrhS4GLa5Yo8gYgHyvElyp42lUL5yBRQzrOCODHmnY4QsslII4vR/m
OL667BMtojce+dooVylHLTYGZHFa8FWB9YzNV7hDWuP9/ChrQbAIY71yEgVnp9MiUuXXEk/c9r7N
I925w1w+2mKcrUzEEmyZZJXRD10cHDOyBcbanUmp1B43pnnl8L7EVuKkhEusdfpSePxem0VjPNex
UuxqJzkUuZO+1poTbBzgVy5VS4SlmQvdnTC6PUZJHO8rJW1uXHBM17j05QdLK4ZrFF+mQ4K3+0Yg
roTKXxLNHwJxKkiFQuZ4QJjWi2nQa5Jo9qmyfopRA71sJS/Bl6jQqKmb0xPUnbg+xB3Wbxl2FBtL
eW36T3//4RWMmKNYIjCa6eVk7BPcjvZGJo2NI9na0xdRXg5BjXsHClf9ybY4sCB+9ZmRXaDVTuNq
ibcE4NJUTk3rzShCczxSUS6GHbRxO9kocqwBDpYgtBARisgOWFJG0H/tSvdN4jV0cJX5NhsmX+RF
va8G/fM0JTdqMP46H/drMbOI+xrNaneOAuUIbws13tGGtnMjwzRs90mOChZeMTayXPFkjvrGi66k
miUgTbqKKYt4UI7Y+Mkn1+0HX8Xa9AUniC1+ykqsLOFohoyNmRKke4ynDCdDU2K7g1Vqa33VeZ0H
vMCbje+31vVaQiVrB1upZOb0gAinFb3U+AWkSNl1+fRUqXX+FCDOpV2XuK/NiCDZVe61ulWPHm5h
bEhhTg/sMKWF2r+EXSzkHhPiWN2DM9lETf0+Lmg3/zPqAjnJobRNFxFV2eDLOOLH08xbhMLfz6ax
hOOMk2xMmopchIzuTpHRrRp3N1MfXnZFWaJEm3aiWBoK1ifA/2+I7MFYU21Zfjm//Fdqf0tMoauV
SNSVo3uUoYrxkfiBMxUNiuRzgtQusrHBs8Q88UGJ+8sq5eoiBYoKYdhI4OTTGsWnORofLLd+GOq0
uiyBL2GGGI32eZVL9xi68IzQFcyOiuK2G0///WSLpYlODbi8DUG1H8e53sW9g8Ky8szNeqvAv/b8
xVkHxS5zmOzePQZ19tJh8ar0xZUZ1BvBuvb4RbIbYgnE3Uk5p2E3if5xmSBy1OFdgJLj4fyCWgu2
00L7sMVZQx+PsuQNHK39I9ZZSFazcbz5/a83lshBjLpNtevINErgGAe7LgO/F7gdxphhbqzOU0r4
z1Kx4S7KDWWPHl2gFlxGh8j+bA5q7KNG6z7ZzfgDm4OtZvnvNx3Eyv/5kYwyyNqiAg2EF5yGKGqP
1lHdlztDj+VBT2B06mG3ta+uzcjiWOBEUVCLpqJ4WEXaV93AtqeOA3vj0LE2KYujP8qz9Olwljqa
UKn3ajmiyd4p5XG2sq2D39oLLILCtcMCDHfgHCthVZ9FgPatSlXoeH7Brs3FIiZ0SxRDobCqmrlG
rKPqCtcfw6alihv2+9TUU2RLJ1vZyCArL7OEtOWK3qV5Twj+F2fn1iMnzn39T4QEPoC5haqiujrd
SXenO8ncoJzGnDHYBsynf1c90itl+Ke6pLoaKSMVDfa2t7fXXj8Zhi4bF4UVsGH9lej7X6r/lwm8
1bSVEy6BZ9lgPfd7/ZvPSwOUgF8uv9cadwaHSrpPgNHvQxeUn2I6RPKOFLnz0iV2pMjQ1PYzsuAc
fqhUzz/EXhDCTzhk1oBfMvLPpdaCXflTL0ycrSKuahZu1dKKDNek5Zd5qOIXSFk1CvV66Y7vj+2l
Z2x2/gWU67YuozxrS2YPMbMw7WfdtB+AJ78ynpcecf73P9a7hoIkOK8TQnkuy1TG8hGQ538JnFff
f4ULK5LYLBW1YGrlLsCpZ5T7qSlAsVcQo9XT9GRhyLB7/ymXZuVmjainYIXZM4ocUQAScs2Xfu+D
Epje9uubNWIyURWABZhnKHUgl2il/5L70fD8/q9fCGCxXR7g2BHlysZZzSrQT0Y0HkkQ4ZdodXC2
jTIdyLf3n3TpK22WikhIoEYWLNsRLE6/+6U0cDQv8pebfn0rrLMMhCmYoeI9pHjjXC0fbS6Kz+//
+IVptLVoVBMDezXAtgw/8HvXzR/g0X1v0Xc25/C4fv8ZFz5PdB6gP0IBnJneEw6pl4c+j0ME+6uH
ZbX89bZf38QyPGAIAe4dVUQK8HBbAQ6nVB7v3//1C2G8Fcot6+RxpiykrPlkvlD4TX4nq/Xuh9ED
QPq2Z5y/2x/fxyv7NdRzLDLgIJq7HmzUZOG93fcY7CuRduk1tnHc5q7rOy5QK2tOHAghFjTfona4
8pUujfAmkGcWgJhtVJw1axjdy8Y0d7mq/Svn4ktzdBPIAq0gQ1gj+Yqqmp0WOKI+zHBoumsDB7EL
CknxlS3/0lfaxPFc4Ro18lqUdKX+3s7tV8/3P6DZ5ZqI+O+HKnj7/3egbQMZFqjrWE2VguP+yiFf
B5OIR13WqTqOU7TblfwO4+OPhxxdBjoZOoVaw/vz7MIobe/ww3xlPFiKKOsJssu4dd6HVuXjp9t+
fXNbMOQxrasCHJuzCnM3SI/uVg8Ey/d//cIc2Gr+gAlBOWGcsZ16wIy2GvQDXKN1CQ+XzwvKi+8/
5cIX2rpDehawQ3DPRYaa1vh9Nm49+uvkrpxTLr3DZqVql2ApwaQTGfOaO1ktRRpG3jFu0IEE+sRt
Mk+6tYZ0k0daVuNWhcju4zjHr3E7PKqcfLYNhH+3faftilWEU0xGlKtZGw/7fsjDbIzH8Upqc2kU
NovV2odrMOYai9UgF1yBt2RfhOXbbX/6ZqlCA88ctsRE2TS3uk5dCxQYhB8w6LwtyraSPzlPrp2Y
FVkxLfm+KDV4021tPt/252+WKOU147SSQWTWafKB12u3D6fgNndUYBf/u0ChurnIOoKqYS768lCV
U7Of9dLeNmu2+r41H7WNQ4wrH0fAsLUi2dnf9crFw4Xo2qr5dAf3cUCARNZH4hNtgglA+fiBRbVN
XRh/u+nzb+V8LdPINpohAsJeV18CVdCn2Sp1ZZG7sP9s5XwjRe1CVWGIXnpveYoISFIedJD3sI4a
r2xxF2Jra9NIfAu2uV9ghQPDWydtvxRvYVtC/njbB9rErq9xdgTLOMzEvFi5X8axnIEmK8Yr8//S
J9qEL82LIGISZcIOZNhvKwOJ2dVC3ilgqZ7ef4VLj9ikG0YC74JeCGw12HtfLCvzPdq+QLyZ1DXl
6aVR2ERxH7G4FKCUZjnph6SatQaRSV2rPF/49a1p4dRhZdPnHYDKaI+Dwz+E++7K+F6Isq1hIaNu
aaoFJ+e5NVYCLkSKuzKYbNYvJg2AuudXFosLo7CVtk3S1quv8BIoch/dEu2dGr7FLf3x/iBf+kbn
f/8j567zpW1MveLoCePQNzBjqupgBBmbK3v9Oev5S72FbeJAr10zexVqU2FEdp7HPsxi+TmszTfc
WR8b4bIhDm5MvDYhEVRyhKw0jFA0pHULCM7YNInrCt+/cSg2AQESMzoSepxPhiUYkgnUOReI/ZKH
ty2qbBMNbKHdbF2EaFhQj9kVsYEqCga/7DYyBd0q3mw9isaMAolXNHUJsIJRWsT2mjnWhZm6VbzV
FCoZIRHMuOwuUivqr87nXyK0jl/5/hdibmtZqIEbUsOC3JdG7Hnp9HTo4NDfm5Deec6/svdcCIit
5G2oDXwkDOpVZvXQRDWiSc3PAZ14P9w2vOT/7yROt5q3fHZh0+YzLh7ruJCwx+PwdFpkBEJQGMCx
514EYK1AtAx8Q9OJM6F0aMI3pWJv/BftDeSrnBWsX3MG0GoFJcxPxsY42It4bm/rk6FbZy30/c5G
gPCQCW9eT3HLxJLMyzxf62+48Im3Ig9Xs3AdacVRJqpRXBG+499sE7T+/v2PfGkibta0obUAm62L
yLoefam7CONnzzCq0CZDBKLIlS3gwmtsZX8cpoALWrpQrugm/ZpTMn1r1zm8kp9feonNaiZG1H6l
JIjVoXjElEHBjpb3RWme3/9Il/76zWIG8JwXKsCoMr9xITw/wvZNw1jryrJ/6dc3S5kAfCbwoRfK
CjqwGLC6Ss6pmqM1vhJIFx6wlf2VNiSNgtlOhvJT/BuJofssOjq9vv9xLnz8rTNjU0XzCl/JOFNO
qBOdB38/VS3khbkIbztib0V/OWx20J9QoFyX19KgoQfC7AR8TS5um55b60VHcCcXo2c/6+GIkkUL
yA5dW15zv7j0hc7//kfeIIcornMLUW1fm7SWFIeM6SxsvjK8F2rWW9lf7DfERn7Hs6Bf78I8VgA5
kiwah1PRarkr1Hxbkrs1XKRFt8gp93iGtvk5az1cftSM+R81X4cbJ9Mmktu58tayGbGtz830yicP
OL6mHGKAZtbF+/r+jD2fTP+SZ5FNODd6jSiI71FGVMfvZkfZb2JG7adqivZebNBLPb+gsytP5r6t
Du8/9EIQbvV0YDhAiyLwUD9acDlLB5NST127zr7wSlsF3cAGtpCz1MwEb3mzwirKHOMCpe0JLELc
pUY42o7BVY3mhRm9lc81jlRO93gcYyA8JJOZYSnqjVELt9SIXVnVL32xTdisdgRjZ0EzBuvBxS6F
Ho9ckfmf98fjf1qzv8yC4PzYP6JS4BqYTUKcsdjAN3L/4OY21c1315hkAgNVWHZviLpbR530cvyA
a63bZOo0oP99dAtoqZir6PxoB5hyTuMEBAuYWOkxv3G6bQIpdGWjRsHCDIb6CqVC+iuv49tcg+hW
XFcaOvTUBCyzbTPs4Yqp03EC3BObypXzyaX5vNkT1dIzZ+C4lFGeJ2B7H3Lqq6Tn1bEiPtg7y2O8
il1Jr5UgLs2GrY4OiaMZixE1SdSvgEpvar/r95UtlUro6i1VWpLay5NaVfEKs/2xX1KXr+iXC/22
f51rUqHpbPZzd5NUC/Phv1OkwWG/Rac9So4hxH1VBWNoHD2veXZeCK2tzo6j5QIquSLMhnk8YKN7
q5m+UlK79NPhf/9wtBXH08pRK23Cxe1hdjSlWs/X9Nv/W6P/ErVbjVnod4NjK1Ix9LAJuxeubuU3
eP7BwEXA/XdILNjkn0JZjl6SRyzP7wADikBkL0YAQr3Q870UrK6AgzCsSXAYixj+dHVJuDmNq1t+
+FREO4+En3huVpmsyFL7dIbFZLh/f+G5sHZuRWtjCUGZVwqe9eNwDPLmrVyWIukJvzaXL43AZnUp
+8gP44qdH2B/gl1bJKiJ3NYgRLeitfpcqpNryOFzpOFPKH62q3yJA/Hz/Y9z6W/fbs2RoX484lg/
Ca7RtzvOO6/xrzVWn+fg3ybPZlVBFZAE0TiGGbAQ5iOKQ3WRLLCU3fWwWNu7VsY3rb5k63rHS11F
K4+QKU2M/Bhw++inNTDP14Q//zv+/d83IVv5GvpEoYmFlUUmCRCXe493tkkDKDo/B3BLeWyXxrH7
pjWd+eKNZSX3zUq6xyrEyrUDNQTWKhwiHQdikhNeaqQF4Re8yAnUZVW0AlapSIl3YCvpEIARN19r
cPr7CJCtJs4riCxZznlmTPl2nvzn6RPJCfD1arrpPEW2Et1F5utadiTKajQGreA9hcSmjHjmGtvg
75OUbFW6PZ1iCDdRr9aGwcgXGc9dUxB6Zeu79Ovnf/8jL4nrSQLi4vNsRWkRtnRxd4LfbnXbhS6J
N6uDg7cftrrzadOv5M9ZjahpoZbsX3N9+PvyRuJN4hFhKplpXjj2LBYl83DWDzQRgNu5f9udEIk3
iwTMpdFvFJowywvkIckMV6Jvhcrrm64SSbxZJVwE8l6tDQaglcMdLbhJo9B0V1ShF4Z3q9kDVXoC
VFpzNLBRc1oX0xwx4Ldpr8hWsgfyXNNBV8wyFQC6nXsx34nVv+0gS7YyO6HBpDEd5g6FXV8Bp+oK
cHnSd6U81dyG/76/B1yYQVvvOYjgV3Tc4b7MkmF6YTLynyPiyp8wupPdlU3476V28n94yq2FmLvG
Aj2O0Xckcw0cQ/0eXsFrWzNkdgX/bWNZfrXRHExXnnlp5DeBDTEcrtmxN2dzXBRD2gZwAEfKPLLf
73+3C2ur2ES2Nw0dzvq4CQTzcBDJaDWnKVvX+FcY9eyzg0jh7f0nXRqhTYyjrRZnpWJEUbIuzWOJ
jOafEEra57wOu9uCcCvEA3Y+ygdFcCfohfaOo6aHq7WgvnKjeekFNiHeCaVd6xO8wNzxMS2mOX+E
uZn4RyDXT97/SBem2FaCh/aTMgQ1lGO4qwiN7KFc/y16wljCV+WiO7nKJn+YR/whyQpp0jUU9IVp
sFXnNaKimFgOy5dkH0PVP5om2q3YFJEPVzJ9/+UuzOWtPA94QBGX3YyaUxjEH2lr2UE1/Jqc99Kv
n1/tzy2QsRYzGRnsaoPig2AyONqC11fi8O/1MrKV5xW6XaauC2jmusimFj6jp5DFwQH4bLsfTZwf
YpFXt4XKlqVMWVi5DqbskI6oxqVFUfbLDj6kJQx2Icu4hiq6MKG3dnZwGbMwr5c0EwjGs+/GC62b
Ji0XcVs8RpuQb5jkayUnmo28dHeqKhUgOOyaO9ulAd/s6HmTL4ENOpb5fa0O9QQReTT7w+G2ybqJ
dgXffbB6G5adWyaHhJRT8HkB7PhaI8+Fv34r0asVzF49id8v6DNbo/aRraK/qQ4Aavh/QwEqCB0U
skKaOU4hlEfstz6Djm/6MFvpGgrecAAakenM5VrdB3VZope+D6/86RfibOtUN/XLEnQT6tK+7ts1
rfJ6FVCv9SuCgTHHD5Fv4i/FRMyP91/nQsMC2crY8jws7RoImtW27AV07RbODCiyelNyrlc92F60
wA8QIBr1TlELBAZcWYEL2vWlZVPCQCPQe1LgrJTEMwldWoUwLEdiMAIlm1c+nJ7QNUpPojXF7/f/
6AuTh2937XLsUMoAeh5NQmbvcp/vmna4zfIE/Sf/nT5FBacl8FppNke46EsW1dUmCfvK3XicCDd/
vm5wTdX6MxYeU427IdAs9bpu2d30cbawZVIxr185Jsw6k+mIpsj2ibf1bXAcslXdNbOI4Bvlkwze
NsMOcA5z6lZcn9RNdc1s7UISEG6Wnlnh0D/0jKCMV390lkFkRsqHcNSf8w4awpZN5KCu3sdf2AW2
UjxqIUMKo45mMNShd7P1SLrkrD0KvNWVzOlCdrHV400Vbk5GOMZDfBy3Ucq6Wn2J/bwfUtpVMBBk
fqivbWqXnnVeWP5IAzQsdLRtaZB1vLE74bc89VviHigwCD/ERN2VWXbps52f/8dzQmnyaskjkul1
NbjCgLOISUSsC5oq0+jpttV2q9QDMN5M+jzdZlzxHsHeyHcFtCVXXuIc0X+pCG1Feq310YClqZ95
rRBpwcJoh7G5Jt69NBTb7V8vUoe4ws+Av+pgKOKetD/NO9AicFF6zQT+0itssoDGayINrA/BwXth
r+je79Mop/3rTWsJ34SiE0XN2t4PsnCsplfFmuqhXtprpLgLm91WJz91ol7WXgeZiMcyWZVBldFo
L7eJp6X/2S+GaUKDupdfaZW88K22nnclJdxV04znzTMkCcy2Ka6ZzZUL9wvDvVUDzpyBQlmZIKtN
2exZyO6Hhh9mXrgkiiABvWlEtrpAZ6QQzaKCbPDk8OLANf7I9XytRnohqrdiwLGPUH5s8Q6uceXD
Unri3u8D1yboKrpN/YOz239XjhVdFwuoNgRpt2TPcjTNgwoJ+X7b99nsrYUVk0Le4mdAtDeHFrWu
XVDU13gIl77PJqQpNu0gCoWfLbpbD00cNzqZRpefABtBk8Rtr7ANaSfgTRZYP5ubIN+F4Kfdr2y6
jZ1HtiLAiI9SQx0QoNOQqS/SW7tXtOtdLZVe+EJbCaCYe95PfY4Y4/MINhnXuxkwODQBVv6VY9Xf
7znJVgcY8QoH227GEHsqeu2Rk6bLNMgk9Obp3itpB+SaX5+0mupXS901pemlN9vsrJHXSFW2WAtL
cDxIMg4D/xG7wBTpAnjdsn9/8C+sIlt5YMG0J2H/hS3JUXcXBHO599C9cphXOe67ydgrBf8La+9W
J7iWVYDjhOdnQQ1E43FtAbpF43hn631uo27Yw5egIjAEPqeo77/aheWXbgK/hjPepLrOz0oQNVE6
gpuXscV4uO3XN4G/RtEkfHk2/1+0/NhrL3hrnJuvzLlLf/sm8G3ZSvjAlSQLIjvuB178AJZzvfJh
Lo35JuD5MBCN/l/ETB+pbPG9+Nh29Yq+xEg8wkTqNsN4Qje7+dChE4G0kmRjy1A/G1x/tkK/Vuim
/H9V07/kU1vRnCc6v4WPL8kWKuW/Pps5aqrCuKqxMLtodP2xHFBOuONLPS3JMjqHI+7gletL3ulm
2rkiH/2PfI5ikrqxa6c9PFwXyPtwIs5TOKKAGlFpPugvMfo2/SR0FZt2vmerZIG1gikKP2UCvQRz
9U2P7j6P8vZ+jmn+JKh1T2Ap6bQboyntp2JJRjHU2NhUkHhCzQlack5Lqb8Fg78kXSzrtC6mIQ25
+6lqDwjFkc2ncI17SPL7B9R1ll2Ma6xdXufHmdki8WpvSMK2z4FTi8i+i0Fx7F2T9lDjTrr70nPf
O9S1+jXReYHVfY2eRE8+lfP6uxvyMxgveONu/A3K5Rdu/FdD5jCtiV2TyTdzGvgsTHszf+g0gQ1b
wNqDhwZoTsC/hcy3S2XFT1PvfQoLOu66KfwE4qpJxmp8tEPwXAf8tVHwGuEESWijQp6O0QAYc+jP
qezdj1Uuw8nzl68CLZL7KAas0wTdq2jqtyKuP074/3vgVsfdQpYpU6aL06FxtEtqZwGq8+o+oeXs
3qTRJJMMO0ol7cOS85e8XLy7Al7GqOHThIT+UxXbJoFJ92sHFGrar0LiVnUYdiLiXqKn0Tv00v3s
LdyhS+b3ifVDAwWLPNl4KZMygkGcpj8qns+wdye/+5w9+azlj15vT8iQSjiTUYg/SvrbJ94Aj5Wm
ycwU3+dqOTU2PoHs/ZM36y9Ps7uxbmm2MCOSMmxA+M5XsluQmCboberxiv2UjkX9faxEsLMTc8mQ
w6UO3KLqro3gm47CPj8CyNKeikUXu6Aslz2l9beoLD7oToskNAFPOAeGg5Hi37lgdVKRRj5ZqZ5h
DlVBg8jbpDbRkPS4hE6iavgFhya3M6qZ9lHjv6poWlIM2wLQZm0TF/fLcdE2xwWhFjtqm2YX4GiX
mMq8EW5fhnz8yL0Akl6DGi3iSOAuF4IJK4oXCcYjrqd1veMrPLF9mANncjUvAWzFkn6EW11frEOi
osB8YG58QFD9jpR/jGQk0vHc4j8B25T4NCZ7T3dTQjrzuWEtzk+B+mk5/47eLZSFLO9TmKHCb5hg
FK0U36au1fvOr4O9QokiLVnRJ2yu/xlIDF6sZ1FpGdZEB61B0HW/WY9zHlTEjyMLnqZGALg5rXdO
Tl0aR/UHzuIDzGLq+3UkMuUUlcl88u5d0azHcdUfa108rx57XkOEDS7+u6z3sOD5Q/crkJZCMtyN
h14L5LY9T3lk4oMXFnYXeNWazg3US0pJLw2b9achU514Z8N8wE8+mcF/LaP4SRFn9i24k0mB5Sm1
PkQjs4b6W0vDDmHe/9LjXEGzOkIbo0oObhqb0gYuJ8lqO5kSh85dQRw5UlUWu96x4mCcdWkAxMDd
EIQjyJ/OT72WPbZhUSRNGP3sXfhmhhzdJzDqxkyxNplgLpMFDKawsVjKF5ST+ElZT5fJ6KN1RNHY
/xJAPftlzCtQS4M8gP/IOIzlUwzqI0u50uRryZtKQy1lwgenxXgqLa0OGlKS53HAamN9005pxFDD
TiM4PhfJ5IXygPCXLqX+5L1VE3DckaSjxDCQMWuChR0VnGVP/tD7Rw1UyWGiFcOOE+KvyFe7nurl
zIrPAyygCyQUdyFj5oW7ehzTOEevGYFEEpU35foPvhpRaywlL1lCZ2iUErjTxo++7ep/16Lg90ZB
s5HoPuqzHoDJHcNjy8SGtLjnlpTHyZDIJgGO5J88yoJvbTHpe+j223/jYpBPo1D8JZCiWsHCDoIn
GWv32FFks6ngqn1iQnq/mJunz7KbI4yu8D7ytayzGRgWiT2OV/faQcKddKpzD9FY6/5BAcgFFA8P
Wy8xhNIPcWTmo6bl0hykp+kxXo07EqvXz5OI7asB/viD59AUnwD6WIVJK5d8N5Izy0I5vrb7kYjh
dwSnc5sU5aLgne9gMrjY/MU7979ihXgsZv5zMJCgtINu06CJq0QZ9dPlw/xcqwUtIVTbhPj++EmB
5XaCT9ADOi1dQsmSiZB8yRv6IjCBEpj/jdi88E4gpXU7ZYc3j5RkB4sb1Lw15h8X3de18H6umEj3
TOonW3VQTsHU+XPt55gkYVSewODIE6BwyF75gZ+0Ds0SWMafeR2dck7e0HlpD6KFW3LpOncqdaSS
YeZVqgfgdZsBd/Jo5l6w7JbjJ+in2Y5D45piy/uuq/Jj7aFqHY6RSiEUDu4dG4H8FOGaUt4/VT2A
lm0/QATf4bJKDv4jD0mPvRzBOoBzeddHzaMBlhS9HPnnxfAWwGqyZyjx74xVHBv4NKZkLV1CdPdT
yxjtri6sUuumCYt6a7D/4xDSeDpraV+mfTh4CUCqj81qZJrXjZfiytxL1hj9aW1PX8vG6XT1kV70
dmnv+mL4jpthAKkkLjxbZCeJoyabQyT+g9BrWnIu0hkAtB30yp+VQ2951azwDfOb76KcgIzujdyr
KniDCWydFEHQQFvcsd3M5w7F0nhKW2/8x+TBL1gHyETXzu3i0TuGXAmQ5utqZyooAeFL+NbCGynp
G/LsB7Q/obEC8lHD3UPYNgI7La0czIK6LzIyLV5tjA7FQueD6lX9wqBvTVazZK3s/MOE/Q0ak/xh
gir19zKvY4JN3j9CmFAcPKLCwzA2/JgXxEMNHz0tcSjaJhVaRQfpGzAZQdKROzC2ywqrvKvUU197
iIuhnHFF14IlUD/wnnbjUaBv/VCu53DBufBMOneSf6KLPyj0DMBNMuW1jp4xyaYdIVrc0Tg4H93L
7te0DtVdWHTrEUpUt3ezHL/7YaHSqBf2k5gYPZG8FEdXrv3dEPP1xaeEfdRk6Z9zcHqrhBju/chL
3T8vAcsf4csZHrx4KL526JU9gpaZP4O6a3YG9Y6PeVx0v+F1UOzbYlgfREzNPSwXJRyFBlw3d3mr
0tyv4iYZyYwVQon1pacMTm6ia+8nN80a2zIw4vPqx/e+zP0Mxj7zfob58pNz5byzcbMyrIyDfcBc
J1+1rPVnqZDfqKZCJl7RGa15TiGEw+KtCsbqxawN2beTE+iOpU2KUUHeV3Woio26p/fCW/nB1DzA
lHXLg9Qq31kadq9TUIpT0/OiTAQv0MOCnfxDL0tVHlba1ztZSZHSKCcpGjSrHTzE5AFmUBxX3sTu
yVrTuzYmal8W5rvKvfxnZ5flZzNLfCdJyT4EnPZHHM7xxxgVQcwMW78a8Gqex7YeDyLO+30dd0VW
mlrtzuP80AHhhcwi6iAQzb2jXorh2AwWXWxshM0ODecTOpgbJDsrJKy4JN8XwJumSHmW3aha9kb9
NbyfELs7oWn/qCYz7ErPzLiHaINPBkr9VJ8N6Ww9R9AJhmRno9B7iiMeHhuDW6hk7WIsmTLPyZsu
TTwcYcgD6rsJzbwH1LcpQTKNVJ3Ehfa/hAZuRsmKBtKHqoq8U+tXDboOlT8nJJ/kp2qd+RNukO0v
thj/bQ44vW+WIP++kDz4Qko/Dt5KLnsUfF1DQADQrvT+iWp8zMMQuLxLPU8b8k8VB43blUtc/CiC
flIPZaCU2vcOXYJwJoarX1oW3PsKzGve4Hwi6y8lrT30QUgUbU7BxL1mX0rb5QmSdcp2tJZ2OWGa
N8OJCsBHUzJ2BfcTRfPqXwZxDpZyr0bHYVNEpTsCP+mzRMd8LHbaoeMeeSpRw34OYnRA1H0hU8vs
QI6gF8Cnw4Lp3P0mNdjn93pyVX5s8inwknIqp38i8E4/1pHh6BUfpiq8l8yF62FcvKBKSuR9RTI6
pqanaWXEfjOojS8pFCXIk/pOm+pOdH0cJLMXtRpSTYI9qwNEDaDJ8ty4N4ioRi+ilDgigTev/J1b
8gXTr8YQPHvYhuBQW4ygK6AtPu6yQBfRrwaG6nOKZsqg/+AgO813OSvi9sRsLbpT7xmhkq71ApPG
ah3WR5YHtEb7Zx9/6IMBiWG5jJY9sYaikxWUHxwZ1pgb7JqRKf127426wmVs460v8dC14CRwintt
QdlqD6VHA3aYwmV5Rsu+R39AlYoracIH8LCB52XVvkX63h8UW7z6qfIG3KN0S5Xnu34MwhKo+6Ea
0olM4Zj1gaL9D7+yxkeGSWmAo8da+vYZpnm0OtWjKnG9M8Ah5iRsECCNm2Fs++LqZhGn0ZNBmw1O
DxiEqi2r5a6LGxbc5Y0y4hFlgKgMkkbPJE7nePZ0YimGLYGOKASo0VV9geNnO/4qVOS6B8e5WR9J
2AEhnqx+UbgftKNVkeaewILgdWMgTrXsrEhibhcohECqG+CHg+V9TxaDk4EPG4w6qb2iOQ4klxCm
I00A5nFuLdYuOA/n+4Z4UI1iJ0RUynLCPjzNuPl7WSX1va9nTDY9WBIgmfbriuLY6xT7ZHNL4Y+M
64uEz57IH6hjpNkVHdaNY6/XeUpwKd7WmO3VjElVyjjcu7HSHqodvOvvBKTI/o8cmJcHXre+Tiio
wEicBDcF3knBj2htgtgdfFChCA79QVdieq/xMCXhYOMZ0avgtYGVf1IHHRjzry759MOMcFLezbCs
zY9VB1n4Y9h7RJwIgbtfCjX/MiVI4+jyAfyvNdh5WhXdQzm13MBBQjTtXWfyNtjbZaIdIGqjsm9R
5QL6SjTFGobdfHbppKXwgdJsInkKOYW9MfPwn30O83PyQRZ+/6TrGPeaOG7m+oBdGec+Sm1dPVSe
86KTRcJVwdKgBgkcIRhNd+iSs59z3YRfvFJOBSo1RPN08nNcRqRgeEh9wElauZ/rVFD2iMvTQv0G
KCSwv2G6jj+vBzdtT4QXlz/J2nTfA47z4Q6NUIYmfHHr9Dj46B/72C5Q+6U6FML7BPzvqHciL22J
lMrvcFmOzmSHzYAw7AtQf6PCtPQVeoxm3cmdQy6DpcCWRfkJ/hj1+FX6MHE5lZ1UP5YqLssn1pEB
FEM+mnbfd11jUuHy3p1WYeoAAzXWDRo9S0cTR2a6Pq65ml02tZ3zTk3o/h9H57EdKZKF4SfinMDD
FpM+5aVWacMpSxB4F5inn0+zmUVPV5eUCRH3/rb8r8+LKX/Wy6DtaJ6XpTvz7NhdtO1FKBP6TNw1
NfelXY5WX5r/7E6Kv6MO+PdqkyHxyG43+rfBH82K7XvhLNrreXbvvcancZ7dqRWXzt7X/ewM5aAP
wsmM5s4TY7ovUA4z2BVecSeeXW9xUs/qizkpF8Eub/Oqf9E0O25/hUDu+yYRNe0R8HHpHAMyuMhE
9GeS2nVVeQKhkxjJLy5lPVydqQn2xDQnv0i9Ze3Gm+vNexHbnmME58qqPUEsXhtYx87ULAMh4A2b
hzEu+0FS6/fHG6ulTZyuHRzuoFlWNzjuyb6MazfxDu/cV8lsVKWbZv4uw3Sa2nY+AszNHPWZW/LU
E/cqI9mNq5MGagjXFMtHz5JAqIMRwSiIIZorYNgrk4Ejb3nJShGrYdF7ImbDcVKILONB91VRHMMc
O0rUFruEqUSGOEZjIzx1ZWruphNroTMetd3KLak48dnE/DUvrkXj7GViFKu1g5Y12T9hG8aSeqq3
mqRoy+pH5ar8A7Nua8Zya61/vkShFtV6VlPSS9/uEzkv9jMehv7v9z9k7qVfMk9dKY0y8Zw2//RJ
ljWj3fPcH5MjyuG8WtLrkmHrNWevrAyzi91qtP/h6l/cVMPBDazxGaiaZUumI3DBvLmuxBTUB3+a
lTqOo9sVFzKWPL4U6kZnK56zdioOrR9Kb48Ur5FM9UhQz8t3T4c8DznpSRy5Xj48zyHlTTGkkOnd
97XFVZRv42ogeliFjYFiqittXViEXT8ZfH7fw0icLSN4UA/sTwXJSzyA1KMQJd3vH51WkrJ2Nn4v
Mgpndb+GEqfjk00U4XpwiKkpX9Gomn4OVEb2QTwU0/ziqxYZkuuSXfRWKVcNpyrHCpXqsKrUeehJ
sPxjunlgXkJChjE+mXWpPqm6ruoD57MH5Dg0FlH0vJBtauRKOIla5jZ/5AKjNloZRtA2EXGq5Moz
gED43zJkq0u8UWvBixGqsP/dtLbXnvbVL1aMLe3eXglRXO3vk3CTdexxfQ0Rl3pXRCHTJhe3atXy
zLpp8X9kCnLmUAMmPjLRtflhAGKaonla2y3pPfTxZ8m0aF4co/H7Swuy6lxqqzBP9E+Pt4oo2ubc
Vg1nz2zZO+tnj5MztRuTYqG+c21Ih9bNmtM0jKWPHrp1X5dt75jTq7b0AFjcCbij1FkWKWWVU+KZ
jgvUulTD8GdyZ2EkfJpF9kxzHVBh0zrua4slv+UKAeVM0Vnk5gHidOJUxDumEvLHivGyBF32WXCd
yntJo63Dclr0fkRC8h4+uGHRI/7ezG6OujDQiZ1by5U+jaWOpnZpT/0Ymn9AxMUT4Lb/adVb63F5
Ln26lr0mzb7q9+fvIbeNNtkgVCo8UGm/mcJn2W9LG2WdD3hcOCXFpK58CV3PJuBFbL/9Jsg/uVb0
VdGJ95YZpmDELZr+2O17zzypxj1jgSbGUNVmfrAM6aceOVh3sbTZFHEq8fY6nPk0lk3GdTAXJb7x
x1KmQ5WpX6pfwEjKbfJvsiXxJS5mwwU+zFaR1pmYR+7YUKQYoOeP2rSamaVocD+qEewi04g+UzUo
I/WncbiUfK+QD8EgeHiyEMZ+VHTQEiTrH3p3XditKenB8zTOj5tt9e9ZWe8HF4yiuZRZTlC7Oc8g
S45hfYb5vDeHsa8rmAc5BhZLwQoubAXWvDHxBNvJ21nFnjun7i+umbEXt0K9GW1G84hRqKesmYzz
alg8hmHQ3PNycSkL8QIsjePia868xnpwChiEXJviJ61Q83HRWK6/j+x3pVY32SG/r+7eqpvF38tZ
08lXv1/tZ7pGsi8xtP+aLpCxXpx1jkJy4U/9poUdcQEu4L9LyCFh+CQo21xScGjv5e7AEUvhzcR8
9fq2K8v/NXgDB07ZuYcwd8Zf1dSMX3Pf5JfJkdOfyg9A4tfAmnCysgFFa9Csd58l5SdBuhZn5roM
1WEba3zIRIrmdmz5U7cl+Y5Ni6G1n51o0661R/1mSnmei6AK0mbI1uXc0nO/HFjnf6u9eFeFM6T4
7OwH09urIDbxYqUdwnomQfa1g9+1k0h3LJB+xPtmgQ9vy2uw5+XnattVEk5EUOWBlq9kRjf/OjiY
38E+WX+aamd4XStRciW5QyL6sWJHqvRwlot4mQIDkrewf1tc1HfEY3DOhbP9Z5fFEIshHMlFcOak
su2O1qU6jM3FyN5tv/huvy23PR22mdRASRwVrJGOdgNkya+87lRVdgiwQPUuP65zWFnU0rDJvjqx
ZZCBS3BYxV4AHhXVgft3+sSMxPyCpv8h37OTv7oiFSu1BK6xl5GuZ8z5la+/RJkbN83HVk5iuVZi
W07z3AxzimPAgCmiDe/vt0Twl0WoeDpiKUzHkU6zKWjdg2cYoo/cJvB/4xb2QrpHh/bAGeOkg+HM
t5nynHPvt+FhKnqUI43vxPCQ/OmsKi9l4RkXbw7GM+ybedpqorhWJi1SdlYvsaoge/e6cD6HwvR4
LV2Wcs8Nf9Oh3fgRd+/+WRr2TjMc1Rz84f2P3XBYmQ3Liw/BEYVEWEdQkDsTw2QkO9PEUUiW08nu
xidPOOo8zvtIAczK22iUzmNDsVQFzxZ0RwrE1qgmWbNGCNHuL4zwbtLwE6fzoqVkazeMp6bv9TUI
c/tzlvN8lSxZ8VobKlrKiQXaUs36ew/25dTQW3MzLONXbSr/Q+tsfWvG/DlwxIypH+qrLdaCHYgu
qIKf6VVUbn7e3K6Pg6HuD13fd5+g+8HT5sr2E9JndJJAu9wrFGgm3jB5ddq7ehRvrap5loQeqmPg
20FK/IZMkHA3pHa6wZAyTDmpNnr7ZarcMMG62VykmndmzrCIVOObJMx84xnZ2EPlOGvS7Zb9MHX5
nNTVUj4ASjZHaTZmYobrz5yp4E5zvXzaS20n+AzmkxysNa0bVpvGNMLY7+WvbLMf5Nizw5ilHZft
WsYVxVHfodz50bGyOhkmVc60lvsgxU0GsAimvsFsCMxxY2QsfI2J40j399Ib8h5WpXWZMm+xgJ2/
Qf/Fyg4W0uKkgJDjRysyL9bzoP4Mntwjz57Kj2WwOJdgmM62P2V/pTLHK2EO3aWX3wxc6DjOh7+t
NjyRZpWP/S4nkzlbzP2+fjf4umuFboS180U0tvPpun43s0ti2Y99m+aJtbDeTNW+1i5DcxyAFgFy
F72mOErBu/grx0vUNcTNRrlNmFdkdv1MJEZF/PM258Mfqhr2q6VVmfRr680wfSM19AAv5yGwM5qr
d+sgdXUOxDy9Gp4IP8wtH38VCq6tZzxNAiKTjsteGxj7iuHezryMuBSba+0Y/rmeleQhmSA4SiCZ
Vye0K35Cg57Liv80Go+hT7PKg94L2jHNrfyVXKbwsBirs0EEBv6lkWEIGGEoOw2If/1qHZPcM8q5
YhekkogK33jgRR8iHyj/9+4Y4rVvbO/kGByEw7KEF00PxGFikb/utuHfgf3Ge7uNkExWeaKwNY+J
bdt/gs7JVMxaPQm7eq9rs7qsqi/hysfla+irZ3zysFzdQFkWWptj2xj6zES2qSg3d++gdue95VyI
lN1np2HmwJpDbf2QVW2+b+ViENjelZ+eo6pjU5kmkzGsBgK07WcmhP1PeMHfiehmmIu+95PvbAVY
nRBuPVT1YW7EeK9Mdzm4dFTFoVvbDzMnPLdTm4uTUmOVIJjB7lSFXncMvpt0GqHa606e2xmJSP4V
AnI968Ijp7mfy6/VnvSx0e72Gixed9nNyUhVU3SPYTcaydYKjMplmJRjsad+WyAzCtUnXUNZhNCj
SAKDl9UqVoBhyVxt2cp/RGK4HjK55PcqC3/5nt08++03yBRa/XI1ct+7lnMJ8Qdu8+wU3XLQSoPx
F8Ku45aRO5V5xzfrVS5ZrQ7nIBgdiBqmqzEl2mD8gyfKejDC0DjMXlElKlyRLDMRX0LX9Cgm8PcP
E3aObU4FN0lk+0cng5Y2XiO1aT9Laiusb5ZJ2gF/iZ3/boJgxypu/9Sqax7apXquxeY8KotumgGs
6QZd4KZDvciT42buBx1L4Ze7j9nDVkJO1kXfnnFR7ncqq+UF5aWZCtGkSEz8J8UsmBpGq49mw+0Y
WQNWYNFAq7Rz9qP2Q8BDvbZ/2gGgZXUUmEtTDkCJWqa705jpMkD/NXKaD+zF2Y2N0z+NIIwH3gvu
foCocy+X7e/az4QnDrt7XWpobNVwn4vcQRTQz97ZrbYGxqQ46H6rDkM92AcH0dZnMU4ATyr4cLwy
PGE7Wh9Q0ofJXg4q6md0N6gUYG1IxQwOGsUhc+Om7wCR7UNpq/FkBHl5BaeQ0ThXHWt0V/E+kKbW
omaOx1DDOHh7ntRUnv3oB6iRoWirxMoYgAgkMONlA1OQ3C43zwzfK7K9EeCMw82ASHjNNaWdEVDg
fLNkqG5rt//0B2kQ6JL98zczbQe7ejFtcydyC67DsIQb1btZH1B/gNLvzGFSjoe1yNbT4OmffRf2
wHmjFcNZLcd977wHXBYGOFipq9PeOkY67N5vXhpFFvHa3cJRzCf2r4VRoqyOoMvOqwEddcYJD31Q
+Z+lS81nhned1YEqRW3hOd7ENpzN6pvY2KBN1nVpwDTcOcpY9d/q2hojj9H0HLLGxjPYwS+wI+hi
uhA+/TIoP7Zvb7oUxLFk5WhcWTmCs8tM/Lzo3DwPHEwHujlR0xgsmnc9heq5wu766a9z8VQVdGAO
34qrLO+bM3R4dS+G/tEMNX6nfv+vZxBIQTjzuB5c4zRl4cPobeEBqczvufCXROSV/DCYOh5L4s0O
5QCXufqVvqxQBKdCOp+5yaufjbO2iIEp6wTSu0uCwOYeklP1F+HVcJQuHJURTNNpMxauCQyNecaA
i2Bg/zO3lWcTfaD8SxGETbTsSv3dOzgws5VNujgEkXnWVB1M6EwmEaU43dkM8PvlZ2GjgKoAYhRL
rGweF88Gms49HaPeGsHpbD8uzKa7NZk73AZVZedt1etR6IDs+EbiscMhfMNo10WBQ4u96VlrrHPD
PLKJiKc9oEBocT2vi3xAhM9FQUf7VWMkq2z+2zer/O2LlVCcUDv5VfRLADYyPqNq8SOvyorEz9y/
9kqUkmf5+3HMizVRE8dcFVQMpc00HnaxDgcnC390AYqkQYVLbLBrAWV18+P8/ZuuRfNfULTiEBAA
9RLUWXgfd2+IvWmCcCt29xJu4ofLqgQ2OgIwZPVZ4H+OR6N4ID+SCdPspsSuF4BRElyZzprPOmCc
nffhbQBzTNYFFAvx/p5kTVH/JEOwfQy6PIv2QK8fqiT83rTt4lJuRnuugvKv5emcwdt7V6Frpb69
2mhQgj6xO5Cc0WpFanUo8Rpib25rNp8M0refG1roEjKZFVcWr9oi8g0JB4eJ1gTMeDK0+XVYM2BX
y9jrtDyFpWVyu1jlzTZWYBaTe1wIk9gyV/0dTUPHrgryF1NwfhJYhbYuW/35sOMjS8Z2gCOl5i3Z
kSada3QMMVCrFzVV3V7G78SpsVvR88G5RCDNzblZqvnYKNojxqHDaNOQ7yKFfCGPzUA30gzX1XXE
bVp1/mVZIX9U98BtA2HijZNnh6X0so+5xi2TZZIkTHeanmeu8Utu1F99CLc7TTu+i6LizdpFlXS9
60HABNW1Mqxf3ur+Z3uwPWvumpFpoUxFcJCGYYZkDfkzd4XRkcvUmPoiHNt7xD3v37VbWncK4WVc
TOJ5VJ4+O6gMkyIM22QbnOY6CYAKZ15VhKl0pu5eg3PkaNGdsra4JysvCqHREEiI5gy2i1LIJGLQ
NllRc3/UqXBQFTQ0hXpL85UpdAho3USUIz2JchQSkcYeERv43xkk6/w+FnN4U1yCj8or3ZNcs+VT
tMQUwXaY7eN3C2w0D7X2OJxqgMzOnfd3XxRsaLm2UlAQMdwQ3oVPiMcQYZjWQGBgtpx2Xu8LBN72
RJKGRDkpDmgZhnuTZ/+0MvM3pDhu4s9chtoy1VVSuwTRSM5cPq3DS0HsYzx2JGtP0lgPYJvZDdLS
jBwXXq0wjV/5COCnl5atfs2blkiiZq2RS5GuihDj18wv+wKN1p/lnBexK6fnYuALU6J+L5fJOaoC
lTxHQfWdq/cT/kLFnmdcg5ptCvofq72Dq2r9Kr6lG7Onp6PsZRXzqVXQvq6D6FP9+mZcY6rmba56
7ytY+l8OXOtD4KmaAbS7er75MA+kM7ndGlVl977Z+/NOFlliLUhc7GA4+Mb03+iL915oMrlWxoxt
N566bce4VDUQ2WEzP/BI2TADth27rfe3GfriOASGGTs2QDi9iFPUIIs8qlHe67X4z19YjXbd9ZHv
eO1fQZHhjdmXHkx0GA920Ncsv4h6PwNMrm/NWk0CpWvIelZi7Nfcaf+Z4zQeg173J7cqwhRGxT2t
QxjEpYEIA8EmkvJ4L/fiT1t0ZCbvcjFiB77xaExApPuQz+aDmGBLBzaef9Dq3b2vmQoaYXtllBlL
l4T/l4vZqKvkpAeKBcsBysnxEmRjFviHm4Opdv70FYoAPniaWQ+2Rr8IVIQ/yberfg758H3Va+86
5KBuCAAz47K1tc1ws6HN1Obo/A1pHvnX5i3dXy2qYC4wT3+YNQYMDhmDMnpjnC2RcNa3hyzMHGh9
TcyCbTTrT02l1SmgM4zcOH87O1Kj0/H2cX2eOq+HqF/6w+KU5THbcxEzV1Y3oE7rrtalOG3LUDNi
lyOqZqpImoNpZ94/FA7FeSohupTXDe86LOaTMnxkKA1H61CG9nPLKH9ZRxyey9guibPX+s1bxAZE
yd+VBC6vqoGq/2NwN/kHdpEoEFWHAiCTkPj/oGyad0omuw8h3TC1Z0clc2ssVyFEN0XtUu5Rl3fj
Hx3u3RB5k9jMg70VSMYohN33dESlSvBYWfR1lDeZf8LbMf6mdQPUlq+zZIlmGWOSkHdWM+Nq0AN5
A5OsEKypyULWvYfWzy0kahi5qloIcSqLx8yDUuTW6ZBZMHA+yGCyjjU5vi95Pwo/cYlGBlFS4Bxs
u1YUyKb6QI3UN3Dz/sQyvhF3d9v2VoQxEE8bItcom+UEkdb+XHNRfbShmO8FSgOWux1pLKmSoKkx
NCR6bK+v/SWt3S2ECnH9/urUE1sL5J2ZR6KfJKyOFGGVSlXlU9zXvbN9iIWZNwpXM/fjDdAmLbea
oVDyqk2x05U2oK6rnINpLXpmOSnb3yhb/f47ttliDej8WcZiWWYKifLJa5OymYp0Zw4E+qkmNgWG
4vnUO3P7lI2un8I02g9tDYd1znY/9OMOYYJ3nwXANKMpIX+H1mtEGA1jWF7CJucBXm1YgdRrNGCY
TSWhYmBe4K15YY0fCgCwfikzCWo6NHwp8Qjuo5O+6tw2wbaog8NCeeh8+J70nkazdcK0H+zhCaF7
eJ7G3G+TZh32Okb5YoSJMg0oYksXlc04ORU/HYpR3KhjAG/SrQrWBXHLvmEhUN4Ynv2i8HyyoDGu
8oFUXdZnHG9DaP9GWjqVzwXw2BYh47Gc6xa0nhUjMXN0SitbVsfaV+BbUzupGZZvqJG/Af3uD8Vc
tsMJiX21RgBqfE4Z5/iaeF5rZ+9Ta43Z69oEW/tDqlrbNSKFpVIHr4E1/IRjXeejXzAMTTTPb706
NntpBUmmm+JD5VX/1BLr81Y00q8iA9T+YTAKfkrOVUYlN5B+ndRmC6xt9+vwAU9kFwmo57CfNW0i
XVxvk/wclWllcU/Hi770ixy2RNSrD7UdLqP6Dc3rOM++6Yvu0c5EVh0XdGBE0I9GBX/geUg2KZX8
JkoWopMuWbZ+y7k3pnbaMrv93Vk38Wtpy+Iojd5JTKu3SJ+dXspa8pvkQp2ysKkTYnamNx95aDKZ
/TML93r1iHhJB2cdGTjGZ1W2GcL0IF8xBrjNYZ2ViBq0rgntxqCw/KAx+HH7sK8mA0VZb7T9UTz6
uLqduUVMbGDO8MYpjPb6w930MxdieSosbb+NjrteHJ0HjyNlCpj3ehRNe9Yf887lyJ3t6X0HYoOQ
Xr9mgQAsLxEmN3KRSQD9iixzNSIZWOpYEtz0PSOS+Va27Ss8FOOmo8vn1TS6BD2CPgS+3JO1ao37
4nQoNVzM2IvGTmmsyE6YJtqDUCqj9NV3mF39wdoeJvaLxzycliUNe9/8AVUpOGFbaCwr6/rPSW36
3KEGIRjS6PsbOkljiBuU1VbMgN4mah6D1AjYCHDCcNhFVZ/lX0g8h1tRsvWhKDKXh9DZeoT36zz8
LQSQuYmy0oznMChMzC4VhoKqGFZEPObKNRGOy8EeXesxhM0Ap+SBgp/Vr7k7Tqlu6azBN+Og/a/U
mzX3+Xnwtvo8bJ37p2wthkKr6R6bTXa3DC3Wq+cK72pJza2xWNXIpcbCEpna6eShLZyORD1LH2j7
ZmFDRkdZNSHujP/wcF+rb5WsVUG7X4dV71/OAKQVudsWrhHBnFmioPHOXIZjyq7y4Vpe1ieDN1NR
R+fer6FEktN1k/nqMHmyH81+Yq4uebU+Smo3F8GHDyp/tAoK6LapeMlC44v4kxJKrpQHsnQf6pb5
Y992/+wQanvgZDz7yN4S4hyzVIBcsuW1fHntoz+om60bkSqBgFA1CwI2UUxXNglsEabvsrHaP9ui
QNbfWtWx1WMXKWd8Cp12TvZOqcTTM4E3c3DfGybmPsyriwp8L+4nb0uMafQx8XQPwWzdEQ6lXWU3
p30qT4NcEuUj/GuH0X4gp+SpaRBTU+T1UcnaIai3Nf+jbu3nBtcfOboLYkNLFFK++wbPuaQGgZop
3es/ERbdvXE/unPjn12ju02u9x4gbCV1aR2geuSd530Dg27wEg25FW2ZOZxsMKZsnvMksFXqLtXb
bJS/BimYziBEaCsDL5Vny5W3bERwhRftDv/sR3lvinPQbXSNcdRNERyhn5BL4kBcOWlmFxOjnvH0
rUNF984rhi/Z7vvz3En5Vnjtg71Pc0wRbhmbdq6YT9rnbMXs1eYSPpRvPlrBWqFHRllHqneK1OmR
9fXccNBauX0Yx+/Txy1FcWfC+Vk7BbgZt0oKe6dRoY0+SDR7ml12BrcV8LuT6UszOPeuXX4GZtEl
ebj9CFEJSohTuOncPhfhDsq3+O6hkQMGjr4Dt3CKPt5ghc+Q8Ha6B7JO5wkzlr10/p+wgdjyV7w/
xPbaV9KuumeKBqY3L1egXXotEvJf5kQuzoZKNbyrdtt52Z08/JhD96OzK0olWJrmA+qZmxZm9274
1T3Y6jxGYxXS1eyJH5u3dL9kkC9MZY15h76u1A3vBGchlPTNb12QYYNRccs2dbAyxP0TNoBtrP4b
w359wvcDeYx2IV693L2stjZPdmhvXwun/xskWp6oHtw+LKzHGVcVNNgiosnxe2jpwkJg2eEg6uVP
BmyMYPkoi5fBECaONCT/Y+PLNV4aZM1XIAXYwmH+NaFZvDjY+SbtBIdMWQishvlZIb3gmgvemV2R
ixgI0auCd92H6c+9bT45Sz/+aQZrP3VWfsbndnfYW06mJasHhaAEPdgP1ZbvIut+lG1+bZAIHUNU
xXfSmecEPFonwdxuP/jwzOPOQJ0Y9fTt1+km49KXcztHYnOte0usYyxL3lK/3hDwoXmQN/zivJJT
j7VxchBl+7aVbFXonkpjcW994Lc3mG2mfDlPv/1O5Gdj9Np/u8vz4VmB9+BzIsVYpswD0msZl9pw
wCPn7lYt8/638Ec1EIMNnAdJ6SFxCDN5CRxVfOmGzIlmprapbuz2s1YciJ5fwpq5//Au5NfNX61/
UP/rpZVZdWrYFpFNktltE4Z4mlZZxi41MQ8j9CR/ZeCeCwPbIsaMvIpGyjpvvs5YdkRRO1/a2pk5
JLWvx2waA3WvcbFUMV3k4l+9+6BtTr3088taDibCERWGH2s9uu8+5b1F1Lfddm+NWp9CmMbiWPbg
QdDnoniynLD5xYOTV1e/tf2X3M9XD6Whi5EuI6dt9hYsG9/5Kdds7b0bIWTms0C538ZNva4EExVi
Sdyw6TEQeMav1qNed8VAsbFv5W5JdpNdPxVVLb8mduqT1nr/O+5LfyvDUs0JG3vwny72ThyV3DZA
BoUmVgv/yeKhHaNFzeBjGmsC87DpvKEAC924bXYTWRr0H7Oa7F3wgqF/sFDZvZUGwIs9dtUNn8J4
BqtBPYZ36t5nlnHfS9pnBln0GWa3oVkPZia9pBPGOPCZ+9YLQ6e30mgSFj9clNPXyhHjuWjc7WiR
dI0yZwrsOyLe+tmegyYJ+gVzw9Tad2PwzRsjKrqEgpAE1CuIYxa8ktjzw/GtYcBNpPmN6gkRdE8d
esUyXjrtJeM8VfFuWZALUwFh724/HIv9b1z76aOQgXFwN/Xtm1qCZ8Xmy4pjQ5Ys2OUPTbX+U15f
PFch5l0oxaz7q8yOaWJETc80TzZGLvq7aTnFxZXVenH7wSVWyMFVl7Xr3bZ248AzUqauFyBT3nc7
mQic+VDVRpsj9/8jRPSra47FCSXvjiynGM1TKRyNexUYHlX2b+E0gCySdWx3qyUONJhejxEjMivv
VWDejzrd4/dbQF9628rfEPa45zLfrVcCW3Q69ijgzUVPsa5MyCPp4E9gHMKd3G0pWjmbZY3PYQBe
+FYqAOf1/GZs5ewPHNdv2hZ1IltKSKccJTuzecvI4+VnE4qVQwNA1bYs60wVMECCt01xhlj1aTDd
dYsQmph/uIbWw1jRHuHOAyCmwZJOu/bKXlE9gfkGBxYzMvfhgNAOLoguQu9WjIBuvZThb3rnvlGx
bL2Fg9SRb2UwszQpH8hZYUr3oL7lPj/U+1Yg5vUYHoj2SWj8UezlIQRrYWaP6DWWmG9eHmcpbrka
HiGcFXAoCiw1joz8XmC/Ot+EXlUX/zTrTdSsJYHmWpq8jmNx3HRtRwLTSjwJpE0opc00x4DI/2Te
Q9daNZLJ0H9YSvM9DLUft6isnhY+vi+0H//sb4tKk7PamYV40m4jD76P1A9cCOiTjSUye1KjR63z
VCHaZGEIDJASf3v0SMRs1Y6GFmNm/23WGM1lj2hKdqNB8Ng7FdhcpfSdeaKOhnwhgnc5eStStNxF
nmf24WlYS/6YzSLquN8l9atzp82piDuN0dPpiQ7NnI7ro/P/cRBQ7FSv9d/aDf7H2Xktya1l1/ZX
FOcdLXijUPdDem8qy/IFQVaR8HbD/9H9jvtjGkCxm4cl8VChCAYCpiqZlQnsvfZac47VrPXBfCMe
Ls+FFvBxDiRacFtU+8bD3VxG8oVWLfamyuxiGwRuNLPzrGC5qwqmeuRetob0BrsTARFVnFSKXW4v
QyinGA3gOkTPO4+6ngre2J88aOEYdUP+HNXJ2GOJEDJJ9fuKJSA3iBmuWydwKOCgwx1YIu/oJvcM
odCZM7ntSUHX/OVeukCckCwthQ4y2P8SAn6NIj7do04hosfPfi1ZAVFKZew1qy3uQDRKZ6bmfhOU
dckKt6hQMXoGg0GLfCtFGFyxVl/j3bva6IX2kmHHZOpjneA3YPlH5nWbtE161yGvqj3ZYJXEGOFU
ZGTrQdfmJl6IGfFRAJ/LQJ6Aj25t2b7E0+vI2pMp98mcWgdPepp1VOuxDeS5nJKCG6xPjdNHm5ZO
RKcBwfJdFzf1QqIl1MnsrHQFYZbepCzUSCXEgt3ObPBaJWi7Xb+f07AjOnVy5xG4helCtbsBZkql
bSAY3epBKAu5c0Y+QWYcdQxzcxTN5I1VfGws6/1dESRHtFNnI8rjVSA8bx27yjlKiqOEmm2uKTjj
7C5jYiQ5sxUy8q4+sKsnFWschYZEIAdLwk2nB9assdz+HLpZiOszJSxs61mAgpORTW6WjNrHNh2T
/yhrRYlwJk0ia18Nlnpf+Swb4oamvlWQUxrqR8N0lJHaLlMSyqFUr8lSVesSVdYlNSGchHrVzEKl
PqMufpJaSV6K2JVmSNHEUeNzX1h6sss0/wnVu5jLHerr3CAcKfvqRNJtuAnbyg8CxmOuik+d6RSr
CHMvaTdauHSC7Ken0yveVYk+XAYNY0Anhi/krmMIncth90Bryy9GwCxu+l2+QvbSLNMoadZa7B9d
XdeWtW3cDK9uWHk4GzPS4+UQOfJK9jKPr6N40C2u5/QwdpL0qYxQZbaG2i9LcgWGhWGuoK3AUkOV
srH6KEBjGyVbV/jiwWq056EcIvQM1B5SvUJ82ThvCv2RCeWUdK5b3Hj9EOFvx9+LOzxmiHC8fJPr
DvmwILhpXVd+DvV0Z6pB/xmjVrR3I9XbKWpoL3ATwrHNys+5Eqks3IySamuvnekr0XwpuyxaDSwx
X8JYa/YpnodVhjHxFpc45owSUbYnyahkNEPFjaGf4QRQ4nao/FGEn2ms05ipcAvqtTJXTe3M2iKB
u0CWsKHhNd6kjenqF7CnxDvdOpfVqydVK0bGHbLwx1L4ByVkjkM7F8xFjuzY4lNHWlct8be/el0a
MYkm40zVzGwlEgvm1RPWXFSncnhSgV2wkGNgzV0Zk2wnHd2hWeRetXT8BqdJLZ3oXG4s60aQlK1U
zJPe2hxClHhx/c1kBgbEYXXLnlhz0fHcz2gPry4cO3zDOcXCPgZHi+0QPkgcKdlSqfroEgTVIU5s
7gCdu8qT+CDwqn4qBvWBsfCTQSV15dYOHj5f0hfCrFFisbxFcpoEK+bxgXpn5C09z5mFItdOjuZT
CFS8B8wWPCRxPeztyLxped+uvb6/KijtADpkqHoGao5DFMUs2bGf54WS7onditFeE2ekHN3mMahp
HCBURASKOqDa7ooXOxDfwIngk0WCaUs1CofY9Q6DiwEUddIwx/yI96eg661FL9yNnprdvPYSmVIg
AUwSY0xRhgx5E0KhmZbJAbUt8eB7Q0gmbzixDBtDpyacu2jRlwbO6ZkstENceeXMj6hhmr2Uz1OM
EDOy1vdZpimzylUvNGJHehKTc4wMHRcOKbq5l/gvHtX3gIx21KFVL6R5wLpraUe2vUKgns6NJPnq
ZsPj4JjximYiY8EnPuuBWiAIzZHaRehYAwMTqeMWlHHVYaXoQ3d2ot6c+4RNj6U21PNcalyert5b
aAXlXquM7BUMlHxPZU2d4cM3V3mJgZ4iLxZCR933XmntURa0FMr8YCWjC2RUar8UbetiNOvitaZX
j00UXwrSibOGpNjoxg82qlp8zmz5wfdrLImtP8yBcsbc1ZSye3nkZogHu7LKpaU3WH1GoX6usq5O
EoKkZHi0WwAQrPDoAuFKVOgNuVwPKK1oqRmSYtabhBitzAd9HScCDTD+QEdbSD3RwqyLBh4SSYmD
s2/JfIm+ZsavuC7FJzJZaUnJ3fAAp/bWHs8QIyD+SOU1YExvFqWml8laqgtJWfTkp7K1WsjIfrxG
gjhjl05F7cpIQ3fben4NSjYKLB+NTlfwPUpa6awNo86ck956RrdXlLJ5bF1u3/vIbJCbqLFbmbPM
1Nx6RZ08EFQcnIFHjfy5Sb5ZRvSF+iP4HfP7F2ilj73w3NpQNNVicW1KBTJxx5H7LzY+qm9/zYX6
BbZL/YDt6qWh6zrZwCutDAn6qK45kLejK5Gf9fO//i+UkQL1P3GPRrDTn2CYXqw2+HZRuQWyLisb
gupQ4a4jyTXvEfCB7cmCkh58qRl8JtjPX8uq6E1yeq6aHAelTvI1uJbu+tdv5xc4KXX8JP70bmjt
wCNN7mntZhnxl1MwsRnta2I2L4PW/4az9wt+mPoB5iURUkQ2Zfh1keoJ4aPrPqoka4JZ7Ol4c/Mw
4hlXCrTnf/1H/eou+YD38vzCipCiDmtsbiQvpHhY1Hqp3v5vr/4B76XIWkt5thzWaV2YC5Y8+kaW
s+A3fK9f3YIf+F5EA7KnhiafVUOBDM2pjJ+IZKdlub/js//q4/mA9opLJ5NthCXrTHESepfhQ1GJ
CUP/N1zqX9xTH1uqSqmSYojDq+gXV1+tN5GeL3rCsVb6XUfPX9xQH3v9UUSJ4XMlA/w27bVwqQkq
J+lRU1dFUGb/t5voY8c/5Ms1OgiaQpeRSQ6iN6SlSlVg89c30a/+gg+jQAebw8jlcCA4G0vdhsjW
PaCKNYqJfmGUigtapMh/wwn81X/24SGP0EsGRsUXIhqDDoYyXpcaMsKu97xgZedJSuqq8d7pd//+
2v2H9zW7vA9l4h//yfErObcy8Pzqw+E/7rOEf/85/s6/fubn3/jH+mt2+px8FR9/6Kff4XW//7+L
z9Xnnw6WFJ+r/lp/Lfu7rySAq+n1eYfjT/5vL/7b1+lV7vv869//ABWWVuOrMfSlf3y/tH37+x+K
wsP4739+/e8Xxz/g739s07cs/f//TwRf/9svff0sKn5fV/4mU3u3HcOQLVsZB9v263jFMf6myrpK
uGHpsqrpI6YyzcrK//sfxt9MW9Ycx3Z0S9E1w+CXRFaPlyRF/psjIwpzeC1HtVQAr/98dz99Pz++
r39L6+SSBUj/xrfzMyTTNm2L/96SDVuxmUQd/cPYU4aKXEpxlm47USGUnJF1NV+VTOmOXep3x7zL
x2ZVUbn0hzC2t5If3fdDSyYxQ59P6GvdjGCQ5t5AzVth4bNKy0Y5aw0FpMzX+udWK2ysdpRfisF7
TFqlQDxhfMkCpdQWfu9np+mcE9hfrFz6pgw2SLAiLyRolhSR526YtYckWWPH8Y7TJhqJGB0tDEWm
WHe1WzzrHQImrWmKXeVXJQqysjtKvnGPf7bfTH9GXEk+NlibFWFquysFhMCaOr+9hqRRL+tIvsL5
sd7kIGOZIiXPvpIQL0ko1CXBRFVqgX+j3D8sFSOusPoq+Z1jrdLc9RSWPWeHcfsIzubRkXLEvonQ
dwARFtH4nnM0N8c+r8GOSJ6hb5AHOZXFRwmE5ItpteUicvtDasrtrAjSHsttjMTK14fyMG006p0Y
BO3GXfluMAriTExfNKKMDum/NmjewWUU2KdzVKKzoZA+ax1xBVpkcSbrLh3izlvEAKuOQddHuCRc
cnXUbine+7LR3FEpdi5p88XjHr66eenfSjfCWFTZIzIwOUX4KFfwUPpZYDgyTeTEFk6i9iTFQuyA
N9nzfDwsJbfBa8bKqKSydhU2civyquGBRhcPrW5x3xQaa4UFgsBHSsTlWlVsm+WFn16mTayI9CIc
sfeEuKmmMaxpqZa8X+vGnx96FmDkWr1jIPt/uuh39T5s/PAwvYxBzfo3wduEjf0RvI1PCmJ0MqXk
mh3dMf5bN8tIjUywQWirJZLHpsUKrM16+HlNmKY7oaTVCULBWsU99dA5g3PN42it44B+GDa0pvfX
nu2F92REkxkEYvPNhfPUini41sSQKymL9W2thvEmArRwodzsoY4oxLNelA+k57BwhA+1O5yDzN1O
z41sldlp2jPbYdk7ajvaOpC4Klb+4kbXIi1+8xFMDUl++ghsAnoIxqBjaN5i6x8mFQ+8hm6EbrfN
lfaIBN94zCyl25WF1rCoyYxHE77OyisxTVrj1djog4WB7WU7XZU7m6UrvQKPEF4jNLs6qM9e/WQJ
1XyDxLZRy9h5aTpsiA1wA1b1CnnI8Y5ANJtebNig87iTnOV0GBfm9+fCCyT8XWX6FA2K9pJRmBgP
yPKKL+MOYi4+4yFY4MqHSKPZybnwB6Q43LyfUVJQ1xD+ssV3u3LtRKE4j8AHrJppzupw2MjtVsNm
ctXJNWNd6JOnBCuhvoGT5a/DyEruBzQHq8ZDNEJ9L7mPnMA84Dh9FRoYhNwnR1+jhl/rFIy3Q+E+
RBDYT9NGNgf9fc+w7d+EGebUEfHPXxfzg8Z9yqhu6+NkMo79fwr0TWoCDhmPdoeEKNjx+KywNJ+8
oL16fRi8GubO85PwjepDgPY7HS4mRcltkpNbVZ3avYDUWnukEZHCBwPLe/aw6vTve/6/zk1XuzGl
+OPnvCh9HUhA7y0n6w8d3nw0g2XxArLCn5cwTo6tJNv7KKC8VSfZMqEwNN4uVHQkBtzpsMmcYWMq
Lly08Wqttc5CDoI3Ou058wqR6EPVklvyQ1r6FUGoPTTTYWNhEx3eYjPO3FkuVSGe6jBl6WV3l2kD
7gu3nmbTilobaFaZdc7ZLci/NuNeISwxjzA/raYLDhQIaK+qAociomydGt5GC7vk3mZ5vMUdilhw
PEx1/UXBgtJd00LcUWYoD64Vi8O0Z497pYxuDpgtXi3s3DtwcTWSnxON6rJTS7eEpWPW9Zzqaod2
AiPJkON2QRUWbeVUpWkXHe1tCidmcyvwN67UsrcWrN+bG/aZ6pq1FPfoUQoiTGtvpsNDMAgvfH89
yL7tMaGUMFchhIiVYlMpSAsdbzL+nL0Pkevktla+sEiwrZvUxxibCJekQlwssrYvr7rIxdV34u/n
KOmMHDqqmlbeZEfGvT9vKl9bV26V7abzYalr1HlseesPwlqToWKNk9b5U4ypBuuel+/adsie6N90
JyeQwIMYwwIQIBPa715KNePRMaCVJE7+ElN82aS4dJe1BJ0uKVp52VmadsF2F+LDt+8lqA/Vclxd
JlUbn2UsDgu1LMSCqpW7r5va3U97auJLe1Jtw57JyjMyLLYdvd4Wem+Js5LFj1UjGzsXnspF0qP+
oqRQdWxTyTEgWfiM1ExZTleHOrfA5QRbyQDaMWMJpx64hS9mS4Z56D77Vt4RYdjVjjSNdkcHhm+R
iNVDUKXYJIR7LWCmPGdxLoBpD9YpkSV1q0otEVcvnkUs4pUYb24Nv9YKK3e8skREDcnXxFpkdjYz
KifFtSZHTzqe2XEW1tusmwmIs/M+C7RjrMHI0LWweGlGUIdby6SuEn0xtHp5oIE6ZZ5xb9rIEDBn
nUmJIxDqHppwyTQdUmRqi5fOFN5G6q1k5Quh7GQJ/BUErxVctYrkeefS+XgYyZ59+6wLTHx6KH+u
a3lYtEUg73tQO6KDxKK3vqus4tYqZ7k6tOG8bxN8cz5sPqtJBj4LrARd0ThzLU4fIyhbSCjMWDlg
PVEOVEkXlPKUW9AKc8HC3NkQA2pPajbckHXah97jZlgpgP555TD3dnYo0m0Q1Ttai8qHetwk5O7m
aujYS5HqJVogLLbkzjoKCaW/xRBRY/L754WuSLoltU6ce8QvbeFHZ1uGvioGOX9B65pgEMjtXZ2X
7ZOSh7OoVp1ZUxoK/FDsU3oU7+TGVB96ozRXdhvVs4qIiexHbb4tc6Mx3poWz0AN4iOWtCe7TFGV
U63d03xee8p7F9G3WxzK1ke0MApMqIxpnxCoLz0ISW/CUA5RKFa1qm9U3Sv3VpHrp0pzJYSWKMNX
slts9LhJeMfAA/YsSNx9ZaEHR1NByivuanOP8ETdeJZm7tuiQ5AsLRs88g+O1a87NTKuZZtrD27f
jRMe6BJj2KlxOmqGh1vBx0AuVoGSZ5nEw4mcXuLa0pcDS4GlqsTyi2Co0nI4ekYhatDNEfMrhA2L
Armazkud0gW65vwMaXXDXQUswWure5SlU6BUlZE+IwyQj44wl5Fu+Ki8qMXPPHh1CDuTvWU3YJfH
txilKdIvI0PLZavu2ROlTcSZHUnpaQ/4/aS9K6uPqDz59vFdziVdSc49E3uSUw6Js/xWyrbKw9bM
tcDObmqOfqc0gGoafTb+vwJZgVr7nxqh8kzq1XNr8ohl0k0qNemxALclq21580Y4Yxvy5MMjeHK0
tDnC5WIlIdfOzQS3YcqxfUSh0u09Kul+a1lHrJrNMGLo/H1Z+GObxix6ipVCOcSlhq8WKy5sZ8me
UxHXFk4AWzwpOrAXblMdur47eLjZUZnUb2GRvO9kZrai+R5+aDW+aPTJeQiEeZLRIyP9i4J5VTtS
ta0h8s692vK/YHpYQ0JVn5oI9asY0KZLqReuLYccfzxQ3IoKxz/2HsjdWPj1Eq19tJICMj6dqc4C
HY2X4KEDTGYMmyLlxxg3K2zDarcN1PjYmnV3ZAlT7U0JpWUT2sll2tA3zdojdzjUcibN06FXZkEu
sJzFTf/JT5QFVGn5a1Ze49ziGbOkS+yZkJkS17sNSX833mwvWYIzp0jd4E4qqmGVC9s7kC4O923/
pKqBs4jVTnvCLQqCtdIRSY2H48MO96SZN41WnnUFSAQC3vJl2qPN7ve96VxLDpNp9hNzWgNCUKmO
qmkVdAbi78bT8w31UTIrYg91VljY58BQKdUnav7SVNz9CY3gdmrrdSdaqTHupQm9EovYv7HmiKFh
29a5btMLPM5sO63BiKaTo4ZaQ9WEER1BKZpn6GX1smpa5QKToV7SFTjFyCyRQYKRcG1QblwMdd2M
TUd0w3tDqWzcPFlpl2EmWUsxYDPVkwYpeYbEclmE1HmCGpJLQS0OJHqDCsNSbOL5TIirEvavIC/U
eSu7w0Ii+l2IohRnw1fFuUga+WBjHtoGwO/amadW8j4vRxy9K84aM9rZG4vntrpLx9V1kW28wHNe
bZrSzO1BAxtijI4Z+nle8JW9UJLsn4cB2iAz4roftGqTewaF8vE9R3FW3QmPO9Sytqh5B/QRzEQ6
dOZR4d0v8mld2Q3JJ9+1HtWkSC/wDZL3jZCTjIHJYWq7yMymB6BI/SF2rRRGOZOHlIpLUeOGKrTk
6MZIb2toiydA4EDZ83CVlaZzcFBfN0Gv88h7B01NrLc2Ku+N0X30nrbAJG3sU2uADqEDII+a7xtT
jaPDdM7WujVGiTQ7O8Xw6roE/dM4azo6RfwpNstq7dImzkjL+59fo0SMXfdGfypCVF9qXyavXqPD
dMvuJD3tH1IRfsYap34edzySU3Q/abRt4zrlVWQLS/WcS2EaAk5V3m1bfDESuR0Glj3lIXG1zJaJ
MzJGVo85Oo7L1n3J+XyA1wuoWfUZ+7j/rertL6Dz251alvkI2HHOsudL6AZgBU+HFFuBs44XsBAU
s2gMuDVUJWiHuvUQJ85xiixxq0ozBh8Fqb/2eQoMm85LKHeLeqFZXv7EshuyfpRZGz00AC1ilT/p
ZfqMga+4KFko39exsujCnCAAMeSUQXIirdh7o6QTXMaqsaN+j2S33097PzZpkaoLt/a//SkJ+D3N
9lNabaqh/Fh6WbYtq6TTTIUOHHgjlI8dqWnEApGqqjomu8Jdy30Vr2U7tI+oYKLve4kPCl1Iwx5Y
VnrRtU7aVe1wNx0l5aBtRh/oQtJdG7Es3ZWmMJSOrf1FcjpzH2ryyZlCzkH5XISqsfDUvr+LUODP
IYiWz4pjfAl51Tc5wqwibMjbEg58COfFW+3U37BjGk9QGL6IVL7Ch2qugFullVSX3b6Rg4HuGI2z
EonWXVVGkbkc5uYz+uzH2KqiZW9mbon5QO72samAO9FY7PVaotyqqLmLhrb/FOltssD5rOyH1pRv
sl/dGXAKZ+/JrDyPn0aA+iKoQm81DV52YJXX6RxKr28U2OU95LOTr8v+rYeXd/OUGNHO9KCzWveX
cDu0dRrp/nHakwD5vu/9OPe+5xka6uqqm3cGQqMItc+nNHxFw+A8G0OXbabTQqW6noYOy2K8cAFq
kaOU0QHHG/cwi3zfm871CAtmeOIcwGkXJ2yi27TYL12lmXlN4e2nQ5EgpwgqHQmCk877ymse06CP
UORCzJj2pNaUXv60F3WPNK8IprTduNHQG52rQmrnspVCcBrPxXb2m4Zn5NR+qkyO96slE+IZOrwF
VdPMD5kduaT+aCH4hnWkB5tEYfVrut7LEJEyLbWOTEjuaXuvyh8iWfR7dGviKmdlvDAT3CUl7QQI
HFWcOuNePqhYJNPQmk8XWGz2WOFCjEVTUN6I5EvCAvs5v090vX9GN1Cs5QY7MDQ/6UgVD3UoKeiX
lg6hRVySGHU99wrwACmsI3Bf1Mhc8H/deVGjbgdoqzvfSL7vTedwiGu7cDzndQqo2khHPFUUwQkB
nbEoi6h86pPqqTUi95NkFYdt3bnRa54acCKR9h07GkIwD6iUaQYzeb37cBkTLKr8LCE0zHMDdRLI
J/ie3olvqlhW+dDex2gXQDcV5RdajK39KmAZGfcvNe3Ru8HRP5shPQpsU3PuEhnCg4g7Y4NWfKlo
CJwkDK74owFMTIfTJlectQj73XskH5mKTVK1IqAj7ELAsqDhjLvNk7DZ9T6Rjm59eY/xI1avIBn0
/N4NP2lO7tMCy1cvWviqYi7+GujKV5okJE9dZ/IUYze45FForL0SfUGrClozSMwC4fhAE+/AoXea
/JpWarw0hPYW17p1tnX72zR5lyKGc6cRUQStvW2zptn2quLu0lZrtpIu2FMDOrwYNFOxEcKRp5Ce
Qd0HX2QwjzMfiOmlM/VmY1KrnA2dgxaEVh3Uqr/HE7adSbvx/BRdTOezfJuOK3KL3lHuzIt49hTR
3aPd7i9ZkVRnpjdUe2G4sZqRaDkGGUCzQDbyTAC8ox2IGxfXalpD6nmy1WwW5tOh7dlztynSdVl7
CEOKvB0ZPkFDBWNcfYzvKsQEtawkmJdhRZNidOfdNt5lhhJCLGZmTnNvkfeRfF86SDIDiLdLZCfm
zBvz+9OGDi/lweha8zfJWsUca7o/5iCbmAHJlsMEr1t49KyPpR2NTjIoiV19J9l9C8Ah0Pexh6p6
rOsE6AnnCfy5VSPH1d0gmdjJNO/7IVk2aef1OQqUmiYilXiY1k8cAN0UD8mjKiSBe3isJNCQxGjC
Z0uvi3VZMfOsbB92m15hbI+yi20l8lXVyuRWY4mSEFfeK0W2k1RK6BrYkBNkotHR6LcPMqHlDOlF
++qQ6XNyM7hldYJeWbWHzRCH7j7TXfDxed2dDcDyizYVyk0b98APIo8y6WNTtObj+6pRLnYiztMX
kSbGTBT9vNNr+TCW6rZOiqPnX8kAXI1P/ahLL8eQN+oH79KQPzQM89wGWYkKR2PhppqEuPDevKNT
K6jci/AQjqOx5MKKHrxmr49DdVuRPpr2GDJ2KrwpmjoQSr+oJmsFFoQL0AKY5NGT49McvwmqWd1x
qsxEQKHB4Hi7CAbBEp00TWoG7/vGC8Y/2LeuCrz899+cfun911uXl6OmAyAj9n1Ekv7OQa9w7HQp
vIts31u5Sg0oVXVrbBtVjQw+TnBkSPHYiqu9WU4Ug6rr44Oh2PGzGc9VL0z2Q5ek5FNkF9V6ZRyT
FPtSqWf3pBl1ssBSsIR9oG0zD/uDhXQGr+Hg7qfNQP9aQMe6N/txro7Qb70nM0vAH+sp/uvpkbfS
WWrO9do0VqVa4aDJJP3Wtcax7SAy4V01bsJsDNxoNnNnGx2DRFHWzJ3REa1eJkiKFV0ePSh99RWZ
momhx1oGJvbBv47rtJ+r6dMj5TBDWrJMKcjA1/xzRr0PkNxzRd8VTXJQxqSOobXSiiQCPQvGFENt
5oRQqvf90MMH4YNabrXK2meOvWlBjDAE/POwKLSNZ1KFSxO1XIRWZR3xkFvHaa9XQ+soSKyA5JhN
pwej+VbbdN2AARnd+bqrHTQ9vGIpCe+mjd6pGsYrCmzToZSH0m8EHvbPCo/xI9ApkQCwUGiDg8Xo
Q1EhTspKqKrr7KAF28scm6UV0sOD6YLqiCusewX+5GoEPezJpZpHusMq6MDt7hkU5MkZf9asBAAI
2Xj284bOA0HqnywLAanXZmN9Bl9Jofk3jYYzl7ABoEaLqaPZkB5EyucuPVnzQIYaCCdQRvGXBg1Z
IK8lFAjpCtOJKB6JovWSuV650CFn3uQJLXjKYqvWVsxNX5eHHxv0bfqioTiAqLCIz1lJi8Awj+jb
2SoxCSRD0Wce1cy9DjxqOtendrK1qRKtARKX515Svk7TBb0e9TVqLZVoL9af8HpK2GhKBzB47BD1
6uT26F1Lgkl7+Pk30yLR164hq8vBClJoA320cEwN53qkLTIQf6fcp/sLNTVSpuOXrRZtt00UwNXT
nTCd89ukX6SG5q8MvNC/KSYZk8zup9kEGYKG+0vXDdUwFWeMIP9UTCpQLuD594t94pPqG9S22kuJ
oiZ7uQWtZZVKeXVchOZEhSvEhaSWzHRXDIryYLqkKcpXWyuqb17srCmmLN6/Om7gS+UJ865l1EFi
WSSvWDNmtY6sl3oJibg6a/oHezfl9jzfezR0DAV+pFjLOFezQ0354ACUFGqZ6wjaPUFbcJZCLbNr
IMNYkqhtmWsdhHC0zKQu2naUK076kOLfQucNa8Ze0CrE35kUfJ8CWvGCSTBfVJH1a68KH+k0Tibd
jqxzJeqrmUXyKvFb/U6I6ISKE8anLeObA+R7K7JVB3fjLtaFID2FqjWOgY+DHGv2QTXYxzxCUI4a
m95p+Lo3KvSyvdp1ZFTGFJciuUccevijwexjpUrbbVHZ6ckq2nLjZe0XQ02ykzVupvOx2Xx7z3EH
1nKaliIl8GlywgTlumm0idKYdbzWjm33bJhFtZM6nwI4iFO1lbr0N3+Vurm9z8f6TjtmB8rAvIrR
lJb1lQmoP2uWfpHLl2kvHPcyN38uPMnfhtjKpirsVJ6lxUmMfY0Edt4p+KQCZdnxhPlLXTW+sVSn
GNPCZZPG6qpTxbiwLFkBmjoloYdc6ReRGYpzUhRi7QSRMafzrwWsReaCixrWRmh8i2RG2g4U+WIU
h99Kmgos69H6i13Ln4fMV6/oE/g7h3qfS7VLrdWlYgfthWlZkdONRKcp0sVRAJ+ng3Nut252Z40e
Azx33aHQeJ+9bDbHcGRven3ymoSRMYtj/xNNALqVVehkvMPkm+X05Zpap5Kg44bLGjeKuWo74gMr
yWN5bdf3gTaKOqZp2c1Nes/igwUXB9d0Nk3btPUwlhl89JlOF4CdpTabH18wbczKZemqdIMbK8Xm
mM/vANPy7aIlHk8pFNrnjo2Qd3q1sGmgWeAZWCgjdEfBT7GIelffNm0v7/xE/b4nYklaCV17zxXm
XcwDgQt9Ni2829w/YybRtwPjx7EZE7Vm47+45HCJO+pLCSdmbw+EetPnMB12Pqw7sGmtl/Wf0Jv5
C+ZDdx/3SX4rmvbeakiFd16/8aVe+FeIIC+NwQ0dRPKSCqx3Y0GY35VkAlz7FsD6eW1y0iJqAXZU
IJQWLB6wzohLI7cOpGPK08ZUyXCl/u2HSknzQ+kwpnDTN9qPi6vedEC/7IKSP7DeU4EBZtv60aPd
qY+REKtIsqqH+gaGGJmTZwKP0lplmY6HmAaeKZl3J5tuJAuUEPI298LssaHxYtWh9SnHzXS70pBE
XTsF/AcAdLgZQINbPHAKbrVxaRAljlgFodizcO+MmYsfZqowtqYSHMjeM16OG9U1IZlSZYgY1s4E
5xEAsNCl+2KiHWoHpaDZBZtpAMyzot69D2augu0pMUZOX0iCtxWeeWtVCcpSpl6NjF7TTlgirOd2
X8GGsPeJm1cHmZrBMtcM6a6FjjVPRVfeS2FAYNXCcqBgQkdmAbjLNxHSFuP424yHVWFgVzXqhUMT
z5NLcAriQCc3Y6CYKFs6HrPMoWVFHhDslP1BIndyMnLj5ONwQEgBR342sAiaJxo1zLiGqkbbkeIY
AUJcBBgQD+R61IsSo7NH+OJ/adzmIDGrS1KnfSZ8/zTtwA//lMqNdlUoMUEYc2TQjhCkirDb/Rdh
59XcNtJt0V+EKuTwyhzEoCzrBWU5IOeMX39XN31Htr+qmRcOCdoeiQQap8/Ze+3BsYmNS9JYOQYR
aTiyNkNOBeiI+NeF2eODTkcCn+di0YgG1oLRUYwJnf4878gn/7xFw50MhCeKuu6pGkxtHTZDsw+I
rHolkGcd86usPC1OD35FPpmbQyWWWre8rzZW6T0bRYfmQnStIEDbx6ne1Oa1VdzT5Py/ZIf7YrmC
CBiDBeBcaeqC2S1UUbENicNKXQVOM90ZCVCOXsMdiUf80gdxuB3AGRFaoZ3LBmndR+zm7hnMYn1f
xoN1TYuNMjDbVzM720qFCVRbMlXbnrVNj8dxy6f5cJNgEZ6qbwzLsB671AXU4zfaXpbaI1w/GAGN
v7VmzMqWZrGJEfcV+WB6x9spaKX6tiowY8TiN5DLbCiedQlZL249Ptd6tQjpp13kg1nm7s6lpv3t
WOw06em2IVDAcnApzhiTrGitig9KflqZ1Nh9vkM8WHGm7tOPQZGdFEVhktHl3q9nuD7nOLCZfCjD
iRZlcCr8jZXyiTXowx8DE7YxLARSq4RKq0UPdHvZ4QBfpdjqNxrmskvVv3hi8u+Lyb98ZoScJvZQ
xWvcbc9h35sPM/didkMrHEZhvpwtJq0t7gFmeUHEa78++Erfn+WfTdJ02NQ27pAxEP4kbvi2G96X
mu2ys5mJJf/nODjS345XLaoMrk5EJvX4aMNa2/hKlQBf4ecH9ptvMC4mGzoqjGcZ3q/b4d53xffc
asV7/EP+r/TMIIoqscZtkeXiaFpqCqMeBbNPhM02GevqYLL5/vfdkvnnbommoqbpqo6fxpWbhb/1
RxQ98Hl7wHhDpim7zHeTQ5Z5jwBJh6MoQFyl2Q5+hhQujz40rDHPQ6Bkm3IYpkPTrGXLV9Mw0vZ6
eJFd4LSpfs5SfprY+b0cHPuln92DwFvIKsxgP6h3sX02InCIbszyl1tNfU9HVb8W5jRe9ajWryhh
myvTKqn3Al1crIspR3AvIrMWjlhZWKUgBlj0uNuOM06qCp3vpQm59PY89YzNv39eMv76s8Tm86LV
YRoq0wJTbC69v0T6Tgc8IyhrfavasNpNndFH6TcfSdfdnogj6kCY8lDB0/3n/TpqXscaM3VMiB6B
sp3YFggZEXBKGjQEnzir2Gg8TGrDj1uRraXPOiXc8xSOLyzgdv+gTeOTPFkItiF8xWrM7b//dv97
NiA6Ml1XV23OCgt66J8bCE7kJqHgt7ZFi/cAml1HXOCUroxxjr4Fa0O0y4h/j1cm5qdT08DDQAQB
DIVxB8JkvVWMk+x4hm3x3ZzCaXcTuw6mkJXmbn+XV5O6UgKjfJDP8qmrHlgO1ZV8lqvt19vUwqk7
sPQ6NONs7u1hZcQ/Qj0bVypn3D0M8QPDG5Ph5EA1nhP0ktnlkQm+T23P3LnQjec5LKO3BinqNuIb
ZcivR28R+y/oiW68/vcP7q+0dE4LimHYzoYNAtS2deevpkOrTFGsaQC0bqVPHhp0T/n8nrVSPRIc
M11LDFvPHuIF1u/sUneRJ8YodDKzcKkTWLhurWE4hXYynuSzWszkSfuKD2P3Nqlm/STlDOSZKIEC
LzBWLBTdBaiSIJk3apu+qTMRl9lsoY9uspTpJxUiWCW5dUnsyVjvQ3ghW0OsQ4OhU+v0zePoV+UX
NQ6PHZHPFyW27H0MuWhrNkX1ECiQNprKnL817DjymNhOu8yBqZQFqFWxQvazfcEtmzwNZjuTnejr
zPEt777QmVNbTfQECzR6qpzqWweh/9f41Jp8QyyH3VYhnplcBqa7pZkQJBYP+l1fRJQiSVLtyS/P
N7EeUV6JrWuUavrat2sUNppDPU7kxUKOcJTRrR+or3FEIu0MA635j6veFaOVP656h/20a5uWwZxQ
1zXjz+uCRCuVvmCQbCOtqVAmIeRwbGe8PcPXjWfDMlefh0owAaS208lNggAoflg2N5XEbAY/U5K2
Lrb/Xe7NrM4IdgPuYoDP6Ge9GCEuwoWvJEE5Jz8P7BO0fm9yyPXgQR6d3RxNNkrBxSA6mSzNJB7d
Gpqy22nZ90pUWvsmKNsD7hUDmoJ4mpUFubJ0f1eGqt+lM3VbQWT9kM4eTG267XAupyfiHo2Ny6V0
qLxcOXtsR5adotjv7PfWLXqs73M4fXd0mAo50ttV6mr2ceRE3TZ5+pBlCoh38VCbZEAT/EyAUhmK
LW2STjtXhf4kW4py1I3PcbwdU9trWKrNVwJhIN4OLnRy2NdLbO7FI1Hm5RptX4Cumu5NhpnoSBqH
eZinwvuPFVC2xv76ph2dqYJJlAKK3L+HbLAvA8tBJLrV9E7Zyn6hBSJgYaoDsinNZkYtNqvcNclh
gV9927sqc8UYmMHCumgNyCvNk9w3VFk37m/6OWKunE0NaODSjzO/A5ogX3GOnVv5G7q36jOtdLBC
DD7axPgZ1zjTzdIfLh42WFIepuYFaxVTyWCcvpO3t2SrxqTfDoKDDtyfG0kt9KPyIR7st3w2u00W
d92q6pxqNQAePXvdMJ0F8EdfFKp6UggqhnA6kXUE3ckbR2tYeXo7bBD2tAsNwgeDA8PrSMWkPZLN
3+h3eD+1ZLiCHsu+FnoApoJC8KUo2VTkSTnc05FE/xg3/YkMcW/nJG30Hz0u53+vRMPRHcvzDNP2
HPPvhZZdiwKqs0+2RamReiOELkWsFfu4c77GohMvH+TxGPnE+OK63oMi+nrdGAT70e3NldQiFlzm
i8pDcCfWsajPlpVtKK/Y/61dQGjNhvyx2/G5dM+RlyQHJ6y1MxYZ7ewkunrOKjpZSMcg74o35DH5
roXL+ZROD3U/q3ugjE/gItyVaeZ8EVaKuALcOJOn4mANuv9QVCT8aK4Qdrm0DsZBu+9i7WnIp5wI
Ke1gg+8n6CT/9TDM+Q57sf6UTL23zb3Z3ciaACnjQFrpaqhHd6uKCSXgBAjWOVGy8mVsWnC0J9iH
Yd4RIxhFHyVa22WlxPm5aoDREXjeLpsumP7jovL+dDSKuyNdSUPaqAxHrKJ/Lp91MbL4F1q8zfIu
OXeic+zVENtSFebm7fqI1eg9IOJkkYgpZu2V37r+6bPtVWUlES5YljakqjB7N80T96vh4JP5ulQE
Y6DxdevoaLinkdxE926jtXuf/Foo7yaoc8TLiVc0KzWfSqIqkTYjNXgf6lK9WITYQkphzhZFavwA
eWFcJOhlobjwUj5MLbzrIuuvTkYeZGF52lp6hm7GIeaZp23hDkcSIiOJRXictYqzM/StjWJ16QNE
jGzrOJWOVt9Jn2nPv/jQ7BaK7mB0AE21seeO4oHT+1VPUel3ZtGcbdFJlNrzylCvdV5oe/lKHo8N
nxshTINt3nj21XaDtdwZyrkM2N73KC+y3SDdL40BMiHR5oeksr9SUuRnuTcpDeOr6MT5YWC9qR+M
qcyvXk1XHmDTeMCtOz54pfIfOw5N/XM64Xi6QY3uaZbGxlV1HFf/82wYCPvVrCnSDpwW4SUpbTB9
Xikomk4LFFo1EL0ayjNYj/ScKmm45ApBX1gGmBfqTr1OybBlOEwc7pB1184oatLR2/CbX3/LVBpM
aqu5uymLJkaEXgHgz3vX6na6GuKBkaJGMJWQkaPiWUKdvYvZcb0GvRAjeqW2t7LulHS9efAJIJgW
tQD02/X3uChoKJTlIRpbgjrcSqWREyg7Lv1hG1couGz8+L6AUBQTCCUrqx/GQnHODkCPhVTGQ06J
ViWc3X0vekZlVXXbUZ3CZZqlr2Zb5ptq9n/mWm0dPdQRa2RX3k5zq2ZJTAC0iEnJdlLyPE1TeZpT
qC5hsyedUn12Jys/sBZFa9nmE8enaWPVivmtDsszHYn2O0vImQhY79F1+Cibmp4D2CsmKXPnMLMr
O29laN4FyO5A6EsdfbjMOrGeKV+YWxOiaOCycZW+WQYpyqO2hmqHhcs9wbmY9zfFjxUm5d4jcpJ+
sEqKSBESQamq31o9AqRQ6f33oqGf9O/Ft/Hn8iJ2ZNysdW4Jtmow95J7tt/GHo6dIXQukuDAnK9Y
6YhfO18x39UsCpedkWXImspg08EcvjOwIR1gWaP3IguCj/ueFXveIDEu+D6QL8qHtGt+ZL6yvbWo
tW5wtoNq0OWs2vebtkOhiZVnqfs9mnGdELPWuQly6T5eVVxfnDUt/dJEVXdRxv07Z/X6j19aFwbT
32pS8VtjC7V0wils9hzG34iAwLNKNxpMY8/Y3ftIHiBHoOvt2jOZUPld743mxsBvDyFE3cLCtBFe
9MWaWaRzCoaVXENwVi5LnURtnZ7kOarriNGvPe0Kb3CWiUOOmgpsXccEeJWHTGsoN5pVIRb3poMy
pO6171VtYceT92EgtpT/qlaMwZ2T0Oayio6bZoTrVIxhbbsHyKGa61FXO0bxkFWTgY6G5meg953W
XVlVaC3NxCnXaZYMaNVxmzGwbWFZLZ1SVXHKWPM18cuvfYUHUosMNN9D+l1xbTHuCEArzRNG2xzr
f9fFP2kL8cQedwQciphMqz3ktCm3Sj60S9mLCAvzi0KW4J7cPhCkeDIcN20WSTkmjxYnHKreEBIW
FRco4Wx68uv2yRXtTwUeCzTM3D70PXtKMKgRw0mhhCyRCqUl+fTypkP0sE9sCV5cuoU7qRIy8768
Tm22VOpJYQCRPUnVNzfvh07xJqHHJDMrwaUXG7QJTMRgh6Bk2t62bU8TZPrhTsm7/IEHpXQ2wISp
sQvnfSJqFXVXtJBjJoOEvy00pHqJIHDJ3WB6V0yXBSJT1zU18NqSMwKnTJeak4iEG6QwqfqVdFtn
6xLksI0Ks1vDMMpWUv6dYaZY5vJMYmGyH6CqL+JCK06lUr/ZYgBSTQ2A3ZxWmyteOngOt9Ucsg0Q
L+VUxPTzdaIr6Z0e+8Gmh5ixtIRviZ0sSNAQCFpjDl/sbprrRWIH6rod8CAUvWrehjLaFi/ZD1k/
gxtP7lUr2jJbYmRRm9sGu/ypJqXlaKX+t2goAGEmyhk9AP8akVLGwR1c+o2A9cWPSYKLWu8rLR1e
wdkpuMyK4qHFT7OlcCPUxeWLVeq2fQCQA31faKBSAs0WcaI6ByB65gKZMoEepAi8p/G0yZjh3WmQ
RBeltE8oqkIIj9teZP1VDgipsanEG5yx+sZrG3XZiw1cotkafo1+LYWEJmoWf1Ssey+p5oOduEjr
hLiCFuJWK7CJ2A1QV5LY8qcE5z/IckO/AknPQeYR9RZb+XvgJvGmi1Ntr/bTfA3wacW6Al8bLv4T
SY7spgx0dpCQq71po9nVgeltEk37YaFUv4N1RUZkXhzhZEaPgVcxoy3M6ktOB7oYFFKdnIDZqpwN
hSXmDVeS7HTn2csn9H4OdslkSHZd7ewdvEjnYHCY5zj5hO6fTYp8mMgNaerjv98JNGr0/10V6b5Q
Y7i6pln/Y3/lf04ZP2rqPh776BDNCSiyOV7b0TAujLwuN4WBd0M+6CNX+q3b5EdVsIasT8q3kcWQ
uKPpLdcBFeJj1OmFAH5xLcYvqZ3VX4oRbLo4GewMZDAClP4OtWNy5e5wqgssD2+udsnotRyBEzZ1
RStg9NmzL3QIBEf5wA8O8cfwv8ttoiqQSZ2ZXYBBciWMWbLDkojGlTgz2mbl3NrmLrSFl3AkYwUB
F4lf4Z5FdX43/IZ+fO0ipENjtkn98tqSjLS8iVi6wu838rUHMWvjN023AJNShIx0NOtIiHsJHj1R
lEVUUC4oyP0a+hyM04nwkS+ZZwXbWWmIZCw9MKa1WR1qbvLlSJykNofBaa7VBP0/PivQVTTVW98i
eWmO9zcNsesXRENqXfQ19IE2yVUmmDoiK+jwS7c9ZuJ5K3euhGwXm6RTaaz+s6X1nIR6hP7EYra1
6Xo764hiY15Ux3vZf4ZO3Z4gstzHE23iJZOwP96ti/Bk5ba2SJTavRa2NR0MheRooPrl0Y3wf5x0
T9PWmRnm+xk5wtZoG+9BqlrLqtVfbr8IhMb3cGwz2AGEjwSJlu2KhFDxuW7cTZkMR5jx9VG2ZKS4
TD7I40UKfFkoz+SDnzd3N3gCeVDQNY2JYSRr9ZKSmVZwm/t0kswp2uI0/FmXqf8UadRyCFfmQ+LE
3hmVzemXNqOttnB46Rk4scN23/M28tTlYn9EtevubyABOX/OqPluJ7uqBUsVJ/iD67XjQkIVLPMy
xen4rYMyAQp5pEVdNsWhTZMARYDW3ZuD150KpllLL8zmd/mGqiXhwajM8eroIqa3gmRigILgbNcZ
psqRU+8SY5wR2VOLNSzuWORNBfxZKV6OSRZcI9Pa1jFxE7eTIaMFtxhsGkta3wTraPSpTak7rIvi
LFsveLqxECBxz9UM4z8T/aIG1vaAS9ojCLQuiWjUosfBCK3H1sXUDHTZ3cmTOYu8aRVG5bFPcK/g
jTJ2WBG6x94xAIf7k43/vw3GZxiJm96e8g1SbP/V0Ke9lBiHqrkN+vpUYnD/7hk7eSXi3gsXhtLO
z6QJTGu1nIJNkZlvcu9ad5nCPqJ8l6+AeOm7uEI7URhE7M4VjoMktOKXSanuucNz6pJhclS7xNtP
pP6BiFWS+ymy6EVQnUSCxOHn3OJU70eptbvbD2vU6Hj9nv838uD2S5dXDIsUlKuNHo3PujqqNDzE
8FFoSKTiptMgJOhJTRBajH5Z3n/lG0aH+13KTLDBI2zqZ2Cf5YSNxc2nMw2HdpVFY73yOm88k2qV
Ye502pMW2vUhUEk60Zw5PRGlwCg9wu8ivVtt/VJx5b3Yg22fO+sHsPUTJlD1Tj5gsfv1zEAHcUdo
1SC0VDG/P/HsAWHhFMEO980yP3LlYPHzKbGZepMJOONV8Fe18BTKV+qkrKRVR/MKVb43sBYsoyj0
t59iMr3tgXckXuseYx8F4gROLi9fNXpZuxzC4ybNt40eW8fJM99lkShnWNpcEQ3VrYosbp9mBS0k
WSnNEwnx5nIWz0ZxTL4blOXPBNXlpZ/06rG2SyJOqH/9rqoe9amiHiPuDZ3kVa5eHd33larqxdYu
e7ZkcrUPJsdY3jAjpF3XBEhGjDio7ulnpN0CTVW19QV1AxkJqY9FcpLt41xrupMZ6KvPbqCC6G7R
Vr6yptyL9knnPXyuReqUVkecn78tTw+mzT6xE4731AuaLd1Q2hFe/VWP9eb2Md4+QfmJTsKV7PBd
zbcJEKdWtZdXPpqq+HhbcFqhXK0le8Tjwoz8+L6Fd/yoWgnyPMzQDlKJRRL7IFAMkqFxvZEWREbe
ZRLYPE3sAZxU/SHHS145n+I0Tk9aGYJ1Hgpj1TEcC6E+v6amT7YZn/Pd0OrVq+Pcy9XRmBmsDb7h
L5vIDm9dVvhg2TLrzQrzYWBwh7Pxr6KxIYw2TPF2k47Q6M0HBTt378gunuqBQe5QKzgsqnq8mxwM
+MQnzfe3iR7CJZgokQImIOg2Vt8qZxct3iLP1Yt0YhD7HRyDEJPLSIgrMKBkXNMHGa5j6A+3Z/IY
CIdf746dA8syUZEX/vOH5bMxylwK+p7kHSNcjq4avrWELOyiGEiJ3P8zXiITunM2N/lW5jESrcu1
XALkYmBkY3BBqrgkpk8FPXiSK8wslpkww+YqMtUDC/Fc0YGA+Hw2zrW2ixH8bQlyh7KjHt1qGm5/
W9Mb5Rftg6iKaid1brIk14EurGDzEuwK+3dXZdEPuRMCEBrcF8r3PKzmlECnnJoQrv1yZnIQDEgY
VgJv0SoBnC/Wvs+fMeAeOlRatSJOTdlFZYsMPHCIfba9+Us9jrciqaLr6tknyZ3oyly50Jy8kMtl
by1bsTdSuF0WfYFOjCyeTx33GHe4CJ2pOVkEFs5G+hazBzv6DZbLxle7bTLP7lL+enKnRU71tLdZ
A+UhzWcwIwu3YtaSU1CXyhovuX5JFE1B94gDN45+UwnCWt4FWbPNbJqHtOjLR244R7sspzfB5tmY
4g6rJsZjS38al1Lnvqhc5ocSTvyvcTJJVGnIJo1drVwG5EPmsSjr4NNvK4NvHV3bGu5ROTA8QjjH
J40eSKnCXV4qX+UHHOF8J0aOHGxrQi1ofehmoR/L0bBZm/iGxjJTj+wpvspvj21J+wBoFv4rVyz3
9a49YVuGgMnvSTyMfjHnKNg0eaVtbz+hYkSEkYqv0iWpPqzc+BAOUbIoI3XEOOg4dxlOCFkGuU24
BTdTrqI56t+4SS/CdvSY9ZJcJ0/j3BfSW7v+0tfaGj9xvlcr29uY7TC9pEF8qTCJ7dIhINsnQsLl
D9ZChRtCePZgnHPVepNqxKxovo5KGh0q3dA2AEsW8uYSF632iMp40YhbTRSG2mPBQFzoG/aJl2k3
v+sUNw9+2Pin2ckx8LLHZT2KyE/UzQej0xv9EvmKhew9YrRit8ojV/469+PgqcwqWOAFUsXGV5r9
7Uys7FOseqgrp+g9I7Sw4J7wTn2asVfV5qNiNMUmTzx9UYoHt5tUWkziZZCqr4RiGQvDp44ZUWP6
m2CkgWIQ+Lzsk1r/kmOhl4QiYBXLagLPF5ZIsGiXFPeaGleLvAWV5LaRu51bHM8RMXPrpLe8JUFf
9aZV5vQOwyIJHGXoIDZz4NeLEl3u5VL2V6gmTlLIZxdwQHSnvftsVVNS0VvxTcr4m1pjyIK1O9T4
e9RQ2xRYHvG82ma97hG+mbtKKT8AXll3HnlPxPewGStqNDYuk4pDoxK2V4bakYRU2oxs+IKTafin
JPOTZWCY1oncnmvNzvwZxWZwyMxgU5F5eowM5NmV4BhYQgtM5XiGfshHFbNpEw1aFEgGEY0n0knE
MNTSqBLSAE9KE0AhyIyOdADVIdVEU18zJa9XdHeJUBBnCDYrfVdE83tXJh35YfRtW8I53pTGoO/o
zU8GZyN5lLTC3DFLRYKHczLBO9yeDVGnovkT0K0Ri9jSlBsx+GonLJsvyBXpMBLNciK75+ZiTlXb
vHYhkQrdUJhHE9n+xVPq+9u7fh93BzdsQBH406zeSRle3FEzm3inN58m29Do+y0/6FW6bT+Pf750
JwId01kN1qBX4WnU8lHaRQLXUNHWLtsJ7VndUOXg8+ePyDeR2PnHcap+OU2mviISr2dZbyZjOrs1
qtnMpyPEA9oqbooh9GpA5Xq7vb2O23TvM/k6tUX1WLWKdZQTYymjC5Li0Q4m+6hMmQ3qeKdmpbmf
CpKjpG00jPxNiSrnRR43Qycnb9V6r1yLSMdUmZ6cTD/VqvVQt3Oz/zyPDXFGt6CRCwbYC0bRyYWc
QPxxlRnsCndGw1TPNUXu0H7FcS3sk2zS5zy4EitCQLnzfUzS6jdFWoAKcjEqe7vr543EgElp3Cca
DIfhvJDvdgyL9mrZhPZboU0byMrlajaq4YgazH2cKFLBn8PT84ujSpA5+wD/LpHbXUXj1AsTu/qQ
2ql6UHe3DotUFmVBRplf1eVqHHFYL/5+K+uHciUPqvXM7bJk4Ns7TnFSmhSdkt8bz+WE/JoizL/p
JYki35vo289mRUBW0Aj+l7gIe3k9zhUkoWgaZ5F9uIjLob+zU8dst1a3h46VnSqhY8jobyl1XN5H
bGqJla6eo8F6vGke49FIN/GIVK9p3Wgpm2LSbCuffb7xeQzd4EPHFHqPqdI5aV53mBmlHoisRsXa
iP+fJdQUuusMi2lC1hJD9f/UDQZuQBRGRQSi0BOmfj9diYUFHxC3FwMtlI2m8CLXDD+gG+SYHRX/
6EGDmEJn249OBZ2koXVuWWDgp0nbzaIeZeisMtxNtIdpINWiiC3tII/pJC2fVS++k29aUeYdk8n6
pptOvXSYnjO5KcT8t+aSQaa1li8JfI8PrZoz+Rfv6oznL66mXxAka9SmgO8JBSPq07J+9gYN47jT
/Xv5UPs/wFeO11AccQcLKl9E0juSgHipKQDU4DCom5XVq8wtbut56SMMxXa5kSuHb6uwILQYlaZY
ONOOgarqW+ho5Tpauv19Qc7wr09obq636yLL8JGbc/C19dTqNnA0B+e9bOynGgn1PCz8zK9eGgei
c6erb83Inl5eUX3Yemspl3RFK9xyZ+IshJhSvuR23m2t0OyOc9wFu8Dsj+EUKCf06u2DUTP7sMfp
Rc5xbKIzN6BOusVvJ78WvtR0l1dhNRIeIO4HFW6aU0SwB2nGxl0W1ZfbufwpqFWA17m18qZpRk/C
Jn9H06v5OE/dTxXn5lafugH9G5K2bkWEQbwvfYv+OcKvF/Bc14LROE1dqVRMHRv1CorbIPCd/ch0
LXNSSF3yGENxZ9kNs75mf4/RUJKO7vBhNPe1YB1FM5LK9E4+l0fLrM/vp8Mk/kRutOSspdEd85Rn
+XnZGmzIomGYowS68kJQ8hOdOPs7cIu7mJCIZ1OFj19SpPWq4++MOTJe28q4DVwTVaTvVnmAcFqs
LkBigGCLJoIEjclnVQh9vm6DbUPc+dksskQIG7JvkSfQUl3NcKTmCxTrKoYsdx3Nk3k7x0IPtJRD
fXJUnabbek6LC1/c6cXNv7SwSXUNQmAam9yWezRgB9J6XuseSpAyvJZzkGF+8QhCFH/HB2IU+Xl5
IIRp9dcSKxfbsOkikqPTlebDgi/NqViPQmvTNWQRRvNrQirMnV24Z99u79ntcPn2SNE3mFwp9Ht0
ej5bFIhGSsTen7uwOBsDi3DB27eaN71ycN3xvvad8O72D9Bio6YNvCd6xuapbI0fppn4+ISyZJu7
s3UP10aeSiP9150SELzJf3O/MmNE9Tus2BZn1LBTAJv8CINqKQ0N8qGzZm7IskxRGGrt5IkqKyHU
mxBS4MkQ8gPO8NZAZsOdH8DDx/8xyjf+di+7tCTpVzPit3T1f93LIP8wkGH63OeO9cVDurWf+ygi
TkUEEs7zAu+Du5B76YJN2MqLXWKdUuIz1MA+p4Xto6IwBGw5S3VsGOp8grb7U4+Ln4o+fsgFpZ8S
Fyfy+AGaahGOVvZNcccPRQ/Nnenw+RsMSu9KO4cWVOXR43/MEzyhRfiUg/F3PRAczFYNEwqwdxs3
/DZadvU5TiYov/vbBLXU7UcIodgSAm344okkQjed/LMdC1mbGI1QWtOb1qADbB3jblS18r7U0coW
Y34XI23cNkRkbv1y0KkEje7c15W9kIhRpYKXRjzXq5qL1oCKKhge15b28KAt5ymNjkNjsOhmRnIJ
CO1cFOJtcAwE2UPwOOCDm96oAcmloE5LlfgeoR69Ouh0Z2ts7M3s918iPE2rQKCQWsughE6i566r
l1OSqlyOrMp39XSsMRc9qelrAcvt4lJ4UAcn1ReSL7qVw+6AgC8dup/wEEgx3JjWD4E1RKwOjnsX
j6qDbZhn4T/PCm51yzwxHuReVDaumhiVfVJCEqrwD0siK7S5Zjcx0LPc7vvNzJ2qo7L2MAOuDIW9
SUKQxTrxfk6ylvHq2udydxskalBzw0IwhWP/ziCvkcQEMiJk3421f75Tva8eLSRVNOIgHRkbVZkv
aqcAaAtr//ZM8UVCVm7ZawMVN57V7NCLV6HCcbMbSKaM3M2nGZweUwBqEKByQKqe3E/qGZnUMH4r
EFnnzFHyc1zrx9sA0sJ4hiNXyQ++ysqVJM7KEC7HQfgd3ST48PjhrkqrpKvKTnOU1ZydxyAgTTfs
PO85rknoCOtcPY66435oHaNX7qjBPvL0aE1GFCZDOZ2Nzcw4GQrLJ6dv9G0CIyFgkkM1/2SKYO3H
tnOWPZFxF3Y98YJ2Q3p/+xETqyJ8VhZyVVL1GznYh3M4MtF5UYY4expNHdstIqrlRKdqp8TFdGGn
tP7c7VkhzFwmpsekBrjKzi/O9a8llt/jKPgwQ2TuUiM1F6QLbaVZCU8Hv7+G7y8AbEmR+hsBSO5J
Cp1ZWtj02kGXk9wRNyG1P1ikf7/crf8lbXvISKA0mI5molL6Gy7f9X6gBG0aHqwJsM7SIl/+tqVS
BdHLzZRxHZAbf23c2V7GHQxA0czwDDLjsrAvt8xuys2sElIdC6fn7ZOsEXUvUytpV0ZW0ByyzS4/
ytc9FzPh6Ej7IL5rG8coqyXlNV0Max6XmhlEj1Uau8s5A96coVnrBQhCPlj2R5kO0b3VdM2CYHTt
iCSJUBcwKvtRv2snNp1szIKFVwTKD4uYqjY3sMOnJnuhMDrUaQDNStzGDKctaL567nPSO+xWiLJb
WP3aFsBfJzS+AYdonm0QwLmlzwdz6syzNI+VkVnvgHL+9HxvOXGBn4i3pfDMXfQTkCaWQdGOX+O8
32TF6P/w0v4KFZR02cDvmU74noVIKsJ+pA0p8tKBsTcxwsc2TAyodowo5R+ZNSTokvBXiT5/PGU7
n6pmafcxVGcB+MvydIfIee+qfv9atADoOHPffHEtlQ7BlOKvTW2t39lJXC6cbjTx2TjRzUpoChNS
mb1M1GtX2SgCG9luZgtTag9iQSLeXISRJwJAT0goqUYQWrHpP+dZlC+CNJneBs38Iq8UbpPW0p7s
PStGw1LUN/dV3T6XZkdS9v8fvkENE1XZNumiCjTzJQRjsVG9aSRvFwqmWMYkHz2vLNHsErcV0yr8
3zouhtVsFVMhXu4fsNLw8evWQ6ubKKRHqZxJLBdIZj3sgqCwr3GRE2aTTOfYhHnAEkrykzLFZ79q
uGeRyUwTvdfFZQ/WjwY8MAvhMFUsPAm4mwsf76Rmxe7Blf5gEMza6nZFkj7K/UjI9GIPrGOqeI+h
0GjquJ0CbD4rs7J6Ople+DjjGgr84pnk+CcpC3IrvbykefyE1KJfSDFTX7gGwh6loCZzCAqMY61f
qaPZdxtiP0lgTJwPg3im5xwK9MableiQEXK2lZ3eqmvi1RxV1s5z0Ki7gl/bFQ9Z0ilsdVTjY0Bk
5OmYbmOlV9YKQCwysZVyHzMdWN8Gz5ZanZhkeB+at5nnBmi92AiLf8/UAojVQb9nQm5iiBE35yyx
zY1tz0zFmc8AG9tmoemsvMKPQcpZ3ofrZcVeyl7bIrx0IeBfN6n3n87hgB2Y+3+EndeS40bTbZ8I
EfDmlt62N9N9gxgLjwJQ8E//LxR1NOcbRUg3DJDd0rBpqrIy915bsqpxVGqOWtK/qAGOejJlzvRC
z+Z6V5eIZ2cnOKkhM0Rz7SwoSPLG5SyZ5z3xUgQ+eZi6UZcE5ObOyBmF5m+95d7vX9MoxEifFv1J
c1ProQ8ikCL2Oh36+Kcg0gjDPu7CmUi0UcIiUbtNIEr/Wi/GPtdrHoYqa+HhzyuTKvpBdYOzWfMO
OpIdNAJj/m1qT3ZTuFs+L+mRuay/p3VB0WDL4sjIlOxu4F4VHb2XhnYDw99pqzzzavAEf3itcZA4
e92cAC2cWEPiiPO26sSlacP4k+WXyj/i+0umcZjc9SwFjIOnQ2q49U5ASD0OaXjAol0VhCD41r6a
HGctCQq+SI1n7RE5RvKtHn/D2bq/KY56wr4O6nnkjB+YD43FriSH/G4RNqnBqFsUK6+d+ErqVmFt
DIyqb7f/ljz4r7M7DPggOKn5sP5OdVd/ZFXQXmW+zgwn2scmWqFjuTy5kmyaNX6b9q205TdNdMeo
JD9rMukk3B5WvzBYHAC89On268NYP1cyuLhpcafKY3Wjo/RdN2G99qUl9n7TOgc+A/7Kk9He6zgV
gpj90aWtu807yKh8lp/06OO3Wpj1Cbsqo6lN36I+UidvhpsEl3mi3PeKg6majQPh46e0YUpGXlr1
BLx714iAWLgqAha8eBoiegmYWiE0LXoHEUt3PeZet5XW/WwsbbPU+YQA07/AJWTDd4NFWJOs/L7V
aRZgMpJ96uyGDLSymvZYWslHQQIrAJB8uMEUphzXrZlPayOena3qncdvY1prr2lS7Mn/LM5woyC4
hACE6fU0hIZNHYKgcdgT4t0SH4rnKYp/6Mv21yKfW7VTOV0mLTzfGAC13uCAMsjunXSTCrG0xsO0
NGadqmuPJGvHa6UnUBoD2M92TAo7x9WLA0funMfiOQrHXd1H7VlNO3LXrXCL9PbPwBTW1cBjMfb3
HnKII3HXjNw8OYIEnt86vTRW+YK+8xJ60GRJToffQnNX9uHl9hrcVKguo2Es7QvTOqzsc2RnMDMy
8uxWnogOLgrIzjCzkyquQYfwJvuKnm3s1QhF3dhWla2hwBh7NRj0OhTsZPic1esKbYWvVzBWH00U
TsfBK1AWjV19VLQHsueaY8PRDumZc8jQjX3YaXwwmqb5tVxYBrXL6A/WGeeYvrcEFClk1ulWnytv
0ym+EuVUvBfpa45Aif4JO4iBT2kVavOhCDL9LQitvZ9E7o/Kq75OiCnPNzanpuGWLnV4aIAhqmd1
VdbRF1HoT6zr89lGs7zF9i0+tXhYO+ZLNddThJeKlLfR3WO26g++cNuT0dPj89yFqEmj8+I5cbDz
w5ja3/JxVwnSPd0+NM5AEp0NknkmSJ7zSme/u/Y2ZbU3A9UQitRKdmp5lg1P/D9AYfaf59BAx0MR
6IaL63Sx7C6a+v/vHNpx8AQmHdansRzfpylCEjVYtr0pc8z61JJrRRdwkfkB3+1XgAid5xt1oNa/
Jt4jvnJvp2ejvuYsY98Blx2ZEdVhCguV3u1vLolfp852BtK4H9wm2cgsKT/qJRASIPhP10kPsouD
z0EfXshVTKkNIvkYxH5wyoLxU92Lu89AtbqcuDx4ZBXvlT/FEDtvyMr/kEE7f+r9AtMOULKSdMFL
pOt/oo6APxDJpzfyRNPznDF2XrdubL6qK58eyh3i9pQRoOG8tPT5sGtpzd5CsfKSt/G0n0UybUiO
cF/qtC3P00APVBed+0IBat7nbXFV/yn4JGwfmdGa9zdJAxLndK+33YmoVusLzF1qW8gUilahasqm
bvL9ELAwV0O7y3t4QiySZNo6yOaZVesfBeHfaPsS5z4dGuOBthbFelwZAPSjZsO+ZO5uI6HQr/v3
wchWCpul4dFdId+Uz5Yop/94OWl5/9HwCALH0A1icrFYQX36E4raJwAYmol1JApLe13HxANBVP/l
OMK/RzSAyL00om0ZNO8e0ZuXlFDjlenW9jvlMi+u5ayIb5LPvom1W10NYP3WSxARyYQNFX/41+O/
f+P3VSZ+VS4qVrnwOwRsqws0n0sLXgCkeDc8Nn9f2Rgpb49FTvW1ool0UtigmenuyVH4Eb0VHzMl
0D6fe2M5m1Q4Hbhy6pd5WdHcnBiIJPwwiXBuZRX+THN5quag+KRJCWQo1aG1WRXrTXgOFB4E9h1s
EUskq5v8DsAV5bWyweKzdYYuey9a7EWh2yNyVmwfInsMoguIEYvj0mJQPIu9CH3zKsyFU6TDOpfh
k2YazOpaBgYXmir1uQnn3VCVI+PkdPzopmw7OALYwuIVmSoc+XYX0GNYTjZzZst9Tido3SpO+OxM
8bZpsudOWS6mAgNvNhH9W433NZ30RzOpvyg3iqAsJm9y0A7Ino3N7ZxLRpR9KAp2c71MntT5Ko/0
HTPrfB/qWEHrUp4MmrdP5myHj2Lqad0A0nL9OdvebDU+bgwQfzw3x4Q+Dm1TIyhdWE/C1OkLhS6E
Ir8hpJUTiboS0uAty2wIHDTW3ZTTaaRT1knMwCMIjbXZUP7/dmcko/OVhu0M1Ba4dlDoYs8zrleh
1ZUPJf2DO9V3bDr+ZCmY7RJ5b1zauPQQoQCBBIl1mVSPw2C8cwiklh7sQBDGoeX1NlxOOzN//QZE
g7OTdNxPMXG3BEJn1ju6xRbeEU6YoMq9VYYa7hiTxXAqM4Nj84L3NvmGbKOq8tfG4qqQuKApbROE
bYXxMQWhvvPMVFu1S/DM3PfzI+i0jel3Hudx0GhLbeJXRnXVtZz3vY5IdtCdr7k0ELkBh3fHkjiT
tsP26WlkG+h2vyOqON1ofTY9/3GFRWVlGaN+4fV/6BffXccbcJJm+VWbQbSlNnx230jKrb8A3DKf
huHse/Y6VCIMTTbTYfbMN8sKn7JWOK+4BRr4JEjl6pgXE/mOUc4fZdxhIF9EhtBZF0y1Jg7zbFMr
EoTUw4S9JuDx6PF/V/rfyvTeQHj1T38h1gc0PC7ejaUjH4wltUdV2+sYBTqUjqsRgrPsnOJVqVaC
BruC6W/U02f7jq7qmdeUcjtzopsVkzhwUTfp31fusBOZq6FgWBS2ip2kboSZzHvLq366iGU2ja27
62k26bfpWiuut8uogojqJgbm+czd3Ar43HsgYYsEpKyVByU1sIR5NbMYfv5AV225cdNHrU6ydbUo
EeIiwVUqeHpVYT+kReU//XvryvD/2AjZAVmyPc/Sgf8tpro/mH8yicuk7jQT60NfIJ/S0dy5nUA9
S2nV3tkRE20t9Ynx4QxKvgdR4G0yFg9WiUYhK3hd+qjMdwi1kWXUAeOQts4unjdnlxJqj1rNurGb
7kRtD0fXhw1pelI8tlHC2HJy9LNHSsValY3tslC26K43HanVhMSZ6RWv6UadoLphzRBm3jq5F11L
0T3cHJ8hiVJ+McizUzfMPDsTYWoPcHaOnOjoNfj/faWUcoqZUAnxiM/A/E5Mxe8LIb1mJwX2mzgF
H0OCm7kGx+e8pVg9d15ZNrtbABZ56usoKv3jZCbuW80wcqVNmFb0OqQ2aA3nlIV+C6PRKF6n0P+B
CMJBZFwXMG/ydh9FXn8VNSdde+lQYKTd+rnV7m/HiTSIt20TtntVdddYLDkJikNb1D+NMQXeWlAU
bGIPDlQ1wF80G/fy+4aEsWQdp622+f2YumqN6R42BygO00My4zOSV3WGqQXhfoAetS593d64s96+
15b/li0ugSX43kqK7IQDwzg4xCsrJH46x/VKurH+TKjxR6V5uJ40x/xidXiuhjH51pVGvBmkHVwI
rymY2/fuORqK4SqJBMPXh6t2nOVBGilaveUQJaXNqrLcvU3GpE0gVAkbQobdT9X+yyF/oor80cV4
Kuu2/WAeRQ94seOom3C5Km0y373J0HaOgfSumaABGjDZn0QjsicK1XVVNemDeggc0CL1l3VGZL3x
NY/88a13iR7PjfxX7tKUGexfQ5d8zl4Xk86O2O1G1V3aawyhVoUjJ7ISGbmhpMSDyQh3Y7q+ybiz
OlLWso3Se92oPyjRcgO/hvA36s/16cb8B0HE+sMVi5sPHTO2WJ3cOgZKf4IHSI7STEcvSbqe7+j4
yM+5D+KFEDbcpaGRzW+MQrgfzOJBE8wi7dGurjb22HNNzbP0WOtnGYw6fRtpba3/zXrRSZDIlqRD
UwQ0VGSC2jgsacYssCN5lyx0+5IT1a7Sq3FNBE1yaX3UVfZMuFQ2m4yFPZivDZCXk4L4T216ToKP
f1/EnD9eA+ZrbLgME3WOLg6l+x8Ulaip6WAVZneydpXXPqea0T/r0nfOiCTEupt72reNs02DtkMc
XvGuqfsokfmbLBdnhMvvEVSwNcmZus9ktmsM6Z/RHy9T5EhuwC5+i0UsXspx/JzwU/2cmCuOlT5+
90wkwP3ipCGKnhCOzjq0etU/s21HGL3g3sl+WSeKT/Ry5cZ1lkGMbpnP5CU9oRzQXt2eCKtlWw3b
DKv54It+DRIw36s9oJnaRYyn4TAesds28CVVCyYmaHJH5Yw5bDFF5FWu3dfv//7KMq78s67nMxUE
kC0sEiGcwPnjpe3qBiPsWFgnDZ/QdhjKcmNPr54kOKNXuDLD/ZU78N+VtsDOYUVaQY6ywip5neQx
TWIMQovgo5pl+ihiZ2VPT4735CmuHkz5wywnY9tDJHgxMuNKEf3LkzURKqFFchLKsPrsWIHcNqYM
vwQ2AwbjkJexoFXf4YkTZX3KmuytlOxRqnz0raxYdbU/b2E5LklCJqEHzIxVy4RuDpkuqdte55rs
yawLv49cpAwj1AWslq6Kww8ja3EAOCYOyY7lCckUoLtsQL8YZJ3cpbZvk23FtpMCe99MqTsCec0J
9sJetm9GKZgwk5qgkBEaqgbO2f4LLyYzDh2Jap0EnHgMWAV9XN+1urs4ynztXvp5vUfLd+8qjYxt
7gpN6PdtRCpchRNwbaZzeS8NGlQuJ+jRYjzMRAqS28KLNyWr1dBjzVfa9yksmfFaXXsCak4WEHCd
YpsyjVrHrek9CxsnR3RqDLvZjwZVIHE2Av+Mb1cfc+jphwizw46TSHinrqIsDzbIWa1VYQWECgEa
Orpa5j+0tX/nOkX6njrehSq7+F7z5RCT8SoykX2OkYWjW1bB0Xaqlo3yxmog/+OCi9BgOJqMl9DV
9FMWdfTAs7l5wFiHRFKT8t205I92tvt9ZAh5GCKU/66fAjTZB41WAUa0A87Fe7+qvXeRON3yk79/
Je+cPl5VXYwJfnkDtRlWzjBXFs+Ht/amLsYp2S54WoTpXxsZNC9e7FCw5+lz0g5keSWTfjeEffbA
otasusmm6hUQwpaC4zDmRFmp+qRI2C885v7rm7kszDgIRoOLUDCR6wICNkwiCjwTmfRMRNDm1pFz
orrf5n54Q78aTeBcfA4lqoupmoCLQ3iOcPDKMPoJpfpBWR9MeCxHA/0zjCPUN4Wme3xc5a6m6XLD
oik2Wp9okqDEOT+S1d48ioTeO+l0IIuXHNg+dJb4HyZb6m4h8BKihzuoil9Phq1M8YyqdXwGnRUY
mvPk6Hn0pOnNXWfgc2zorzNHBk/jGewAbRi+1NQo5xFAMr0I3/scy3kV9Me+TLsntQ6UfYyysJnd
lWMXPwz4CHJj1FD+bzI+trqYMgHnp0MPaCuWtS00h+I+zcWZSYZNrqEHi3PpE4P37Q6pxZDTETED
8XCqD8yK60uMyWPrYYBSnMTITels1i56ZJWcBpwmOAx0ONcTdG7ZNdmKY2NZwKcLgNhs2fSja62g
8FKMl2BaEgv0SOuf6BwbBw5104pv/A+F3ehjE4BU109X9TrFP0PLxeowMixSolNmLuSYL/LzoK27
izuMn7mDQxcV+7QjaCXAxe3+SmDXHCWS9y3k/WhTT2VwKHS/Pce6iNdxFFjrdHJN0AM0yyF0kuEU
4F6rSvFTFqRlam7iXpd7xOJoB+o6a58kVOBLNlPcZS82QqM3xoz3gxZhy44N8/a2GgxkVulkuFdd
VNGL5PMAAIC61ihMSl9geUrKp27ycXyXtWWTVuYh8bTT8qr3FcVPZHuHYeYTOvdadFAvQz/Jb7Bh
7PuKIIli9Nujwj5WVPBYo3mNY8f/7jPpOnQ0jv6jG+X8w80LjU5HnLiw3B1zIZr/b9uztepKzk01
nwCG/pi6eDgLKGdrRfK0mlhnWm59CX0j3KpRorAyb9X5dK9HAA0XDxoVRrekjE9KFDaKGetfblwz
oje/NsRNWYsRwlhMNJl9f9sHbRdfoStTFN9LZ/T3TduVbxaMxNjwgAoHQT7C0EbYplTDRPKKrWtN
xdbwtZD5eYpdEuPZCz62cz+R9js1He+EYQ3bsh85qs4B2rFYnv20d94W+zbhD/VH2BgCfw2KPJZl
EKlDN+9dmdAd4lxG7G0Zs3QTJ2I6Zo0iYPxLDdAXhOtFRUNbAlfjvR/2J2Fo3UYXvfn0+2ohezOY
qk/OIs9WQu2bZlvdL12+b8vftjg9/uYN1Qx9DjE4KZhsCBUUjahj83mYEvOpcmqyPlIz2OpR4u0l
Ab3U9CYoH1C+K1ndpTOfrtEYsUf4SbtFXYAhpM6LZw5T6v+X+fZXTi7BUf2LobDTU+/bbwokEZGz
0BMICPk7TzauL+YDS0Ow6/NQHFGVOhe1x8GTmfdzVMbbsmt8IpHm9E79IDPIltgofiS0p26lHhTB
ZB3UoDjBlbiPNAlVOHLCO9r4GPywzX5xLFbXzsgPo4FlPx1SjrpL64XIDWMTL3eZa92hzMCiJxk7
NiBg17ZeOscaVNmjkBl6Drpb0QjX0PKuqjOpqpZ+kfqMtZmi49HsrYL1qR9Q2qchHl7VTaQnM7Vl
9slciTwjq8r3aiTEw/OEkFT2jJl7uhEHuxqQgxZ0BYtG678H+QpL5srVuv7+FhWXgI2h//1kpXZ1
vPG7I61Z+wiftmhW7bvQmd7dQS+ZOcMDVjfSwQCuOqQR1P5byF3tTeauNQ0+UemTXmo9+DtHPs0x
H2Dhud/ruJNobzNzazPwXucpbOe8J1XLXkRpQ9ZfEjNqVgptE9pBdWqR0jx4xRSsrEIb9l2sj+TL
gUkE+Cb3dbsVXbXEFE7jSQ8cYiuhA+Lod38gWBCryHLtZ71bTuCRVr6bCMH20iGTUG/nds9oKLvT
6IdJ/diSs7rXENev6QRaF6cy7Tf4Ybieh29k0WRXG6/X6baDW3Yyb/t+IPt7is2j2nc1Hd36rbyI
CeJZaiICFNdePuWfThA/xi1bSjqSXk0vyeIYbZENVXsnH0nAi1NoF/WG4ow2UPPHf9mgMLbBuq9Y
mm8CNVXkqcKvgYyy6U2zPNQQKxI67+fWHziIYfuVx9vTNExBS1Rtt7LVST0ZCtoey1Y39r2zseyw
unnTot5j7w2YeS3N2LrCihQ4DXP2xbEyp4W785a7LMAHwGnBlfDM+BwiaNkoD2FpxoAkCa0Xi8WV
Crui2PKrDzHpFRk+4U/RjdNSefO4iZnS64v6NHe2u9XCyQIolx/aEVgjFvppqyqgCY7C1mz98Jic
FEo0xKe4YeuKyVXEzJdHmv5jbjOiEVVqRJ/E7HE0etWLSDraayInwJOT3q6dBRqiBpgmQUfrDCvH
ajDnT/UPKZ0C8qOdCwjxsajBU86euFcdGSI1X7R6/iDcAvT337bCsoqx3Xgi20YE/t1UIAuswojv
Q8w9l8Q2ydqjk7+jbC2fuvhk+lL/QMbh79OyCnac4ojHczQOETXRprwEpPAtheYNQj/yph/VsjMx
adpRclSnPK/CvQFrfe26Bosu7nTIYx0KmtszcW0mLIAW5J4uWnEiQFVgoHYNSkXmGEblpWvpdY9I
kxE3LwTdqTWC62DUu0FPX7qgTEgvpTw0S93aF4j41YqnnoRXWilaF46gGBEeARoMG3+m0Z9NeX/O
PTp+dksGcd9UxQH7NB+rvB+ITxnEFjbCcJFmZ19KdtltNRqEMy8u1SgzX4Tsgm9icl9ElmvPJWC2
04zQ/Sh8/RQtbFPT6iIc+UF2zI0+vuTpnKyVTdwY53E7DqwZ0hi/3pIvm5wPjtVcft90Ydodirq+
K2afUKkpfTWp8r6Br7+1tuAgVCup0X4KjCYip5pN01f7Z88hj3DoZcwbBRzJQZNtiH3ntFS5CDZH
3SdGu9D1c+1kvxQY3E0aTnMVDYFs+BnYlfbNjHEu+U1j3WMgUeyWtImWbw/tpLJqzrfk7pJD2grG
50VtcAKUDGqbJFvmd0ucJyjZYJM2xgb7WsLhGEukqX1RBYoSEgr0G2fBEdRPiK6sfeEcPIfveRda
b5IULzsei/sKtU9meOZJ1SfeZQh6/0JNMZ6CQT9NHINWgZ/vRO4Y1ynJXGaw4AViWKKV/hrY2fzF
IvAQkOrwTqJkvPdd2PneMDbbiT9oCDKbdniL737ob3xWNxbibDZ6t25qoLOZI8x1l4zVagprnsUS
VEv/odnPzMQ39vLl1OeWfSSW5am1/X7Fkvpf1F14Lv/oajh8CVzXs8HJgcGy/7c+jHNDsOPa/qmX
jrvyJxa7ZAmZKNz+mV1ZnroSdVdTkcOtMUc+6LbonzFD7eJIPx5g7i00pwHcWvLGx6+lXZk+27Q2
HFQEdBXNlzwcTaTCY3cy7Ti9r8BIhb4YvubgcOts+IEGFOXcTERQ11kaWpf0Je+d5Ko+QHI5OhIT
9w3tVHTRy7nd9Xba727aGCY9Wy9ArOL6NDJoL9XEc6/dQA6rBsUJugZCAxoBHSQszWin7iLPJYt5
Dl7UR+tWpDXaRrjlfK1vHzTOb7u2pPGrijSvI5adybSJk2LJLCFOwgCQmAcvUWViMbVt/3YVL4/N
1jjRGWcUMEbhzh29aKdsjHiofiWIWPY32QlVKZzIBBpDVs7xNYp1+gJd4OIYN2p6DI23m9slqG75
F9FurlQoQ9l39YYUBjQgPQ2vuEm/2jqapVTOGBO5GpLa/egy0yNIbIFC0Mm93ViomTZVSJXi5/aA
YdHxbmdzK3v+Kz2G4T8BeTTiu7J9tJlJbHPQfjRNvP4v41uM7GnPNofemTWO3GGBvhfgPIsR5ZQS
ioNQzCHYvULzKF6bcYNYBmAJl8v+GQdrLYjvetGm72PYcvTNdZbdpb2Azv7VGut5HebYvKuoukNj
5X8g0BvWpePJR82YG47mwDzrOb3OfMsMBaGYF3qCuhE+lDZfmPB8OA83U9Jdp54XtPHdbdJ54X05
obpCmvxfAHjnn41BhkYBUmh0iRZL0R/KkiL0UGOOWMcCP9a3QzY+SiJAvi8XFnHO6sJJm+Ld7qqv
eHq2ZWz0d7lpzscuIuHENmISycoQwwnTzppl8Jhi1V7T6L349qIXXDpgU1V1h84Nft5qKdbsrRqW
YniKrlPASD1LqjWI7OZZvRVahbUHDPxz41FV2KmQq7aa3gZ0LN+a/3eRaf0bOQxIAdMWBsvyyqnR
mwSInXuDvKiH1I1arGset4nJvRD5Hv1H/57U43+sRQRt0cEPLI/z6j9Ct8o5CnOS1/MzKQB/Cd8x
R14adATKGO2ocPIoX5bmzqkEJfqc7EarMS4IY02Ez6/qjIepsNw1CetZA4D5Mfakf20SjahGP3y0
5iF8LOfOIKaBnBr1mLqJkOwsALNTo03zdTZc3B1l7GxrBgOsbQ2SwZFPXVvdq96qN6Uv83KP6U/N
MuAFnI7SSSILRd8bmkB7SCq/+K2VXNK1rqyk6qAbFtXH7ZSYVY7+WEy6B8jecx77wOggMVT1HsHq
GhROesZ7Wt/NY0W+SBRkn/jz+BlwPNMEHriM2dWNG+MJS5MUoMpyTsxgvhi6Ez/2yz06JunGWzEQ
L49KjEKM5pYGPyEhaI6IBsmP+VzrN8ear1dfyQIrYbgVEnd2S8qHI+/LNsvuPJ5U62rrLNYZ9zVc
tVbKVWZG5OIuV8tPrcL75ou4+bI8fPuF5VdtW9qbNLXqe0Jvd4ZRdAz1ZLMuwU4+OnBL9l47HAl2
7h7qvrmJH/qwKFeCM/ZDTNJ72hfdj+Vixha713S3ZKcUvM8IAPbOwnrQOnHvY6IOw8S/epbw9rSn
uq1b/jJPWGWR505Ov05sVOiJpBqo+hbWEQmejo3j3PdA2GbW2YE+avT2qokh58P9KwB8bIzUOtv6
/HMOHUnUYfZrHOOjN2jfS5M5ex5FRO56n3NXlzASO3/lGsE2Sq1tXhVf5yRL+apuNBP6tGjMN1NC
iK8NTL6AI5zo0hTa98gAuV4ugJTCjRel6aqqM1xQ/RQgAZAaGxpTZSvZJbW1t+XI/7EKqFLMZN8I
2ySdDu+/DVZsHeI078MOky3aYdG6HXmC+gmkPPGGcNE2XuSv2l3lcoIWdf46QDNNGBwciBjLEqYt
jkzPDNH6pdFPe9cDS0G0rFHvW6+/q6JoBxfWoX3Mv5cNr6lOSkzWNeWlkw2fAypvSB+cP3MAYqxA
YW5Ml4WCsyKRKHribA0vHTACNsYT8UlPYVlEu2GWF1lDrBkjYR4d52j4TXDxmO+Qn5rabDfBKfb7
8dRl5XiCuv3iuqCnY07XjOFJU1k8EFGH4yItx03vE0lbsElj7D9WUn6pqf1YW+dLhc6yymhJ1vaP
2aapO+uftvEQu/RczGTFAbG8FJ7EmjYN+6n1fhC5wic97dqDj0MDHxKp7978nAcpKIVl7tkbNrmQ
E8yLCKsD5rQO2ZtzmsqaysQ1r0ap/WgM48Hl/zP1nX+vh901L9yzl0KLQOt9qZnQU21gVBy0ktcv
Ipeha8+BlsD6b8BCsPjvmd0j/mj8A/suOUwj6kh/ZLCq8b0FbksGjP/sDOTqBcWjLH/pjPBCS6yS
3vwgkcjdjg25rnH5EqC2XHfUcqh1dKCZ7dIP6uILpNn34e+ETmXPWub1C2LLqGDgWH5uviGCuqM/
9j1ppuAh8/V8V/mzDp1S75/TcjgNCX0Rq8varVLt0JVLQW1SMnp9+zoZQfsYh6J6bIf2LSiHu9wY
o9NvZS4sMnGWM/hiHb53vKzx+KuBX2LpFMVd2Rflpp2LPT9ZseNuRuuzQCpn5vOq5ETrgQ01GE7m
fM9ae90DBQh5y0ZergJeVDp19HY73oNnjrC4UCk5p+5JePCGUamH7lvaoXKaZhbtnGOFTYPnIUk+
K0aMhoXyub1Ir9rH1U/busBW43h7r7sH6R8iBBY9UKlC343jsa+SVR59mTt3jzQDDwfxx3nyZeiI
bI04EcLlM4NrkG/9TG4DWmQp1pzkNCFka05G462Ij18bukbg4RtM+mAd6e91E38rWXju/ezJJ+rk
3CEuWNd2OFCWa0+BX0bnsKOTF+oPqe9EaN/d/GyU/s7rSM7MT/roo0nCPnkuR+qpwS5+Rsz+iQS0
43sDcmJpfFpDWwPdXw0p0AgzHFax009rLS6hodhZ/96AJkPGFD6Rh7GO/YLoZDPoT1n/4TveuO38
8KWRYbGl2/M+Gfo6kgKjZd6/9kNWX/NOq1e175359unHJNYJ0V2GG9Ms2CR0gu+jxjmEppOeOwNf
wMwyMlUyP46udm7LxTSJm8vHdbXDayiu7mTfk8kDerjMV132XUB8IZI6aI2vcP+w0tnpuMqZyOy6
/AG/9ZGAD/uYw9zPgvc2FPrKt9vv4M+w8/R58KD6OXUMycNnH876NaoHAqBMWR38SkfJWY8H183i
ix56RKkzX6SfKlYOQr21xQj15JJwcJizgPLNFvaWEI7yqRCVw0lD6rQUITy4XYQq2rKztXDg50ga
RztHeNadleYTAvjcvj2mfhp1C4bZkk52HawUMNpw0QIKo8At6ztPHcHRW1JsywTXUCKHd6mHNM/g
BCn52+0/JZqtOxhGHfgrNJ5rvn1kNzfRNpBBfPBrlLVKi2FXU0M7zwzxA/sbt6o89ErptDZ1LABU
Ufq1EtCD1HStldq0Cwof0jt8a/RrDtKnJTRg6mAict6ad+h2yQue2dxC2Ln4r5fUXneMnmM9d/YO
MW9llLRX9ZozPOQYuNwVGWQha7TCrdKV2UMVnhsBPsgs3e2tl/EfA/1/6HRNx9bBP+uEY9q2+afc
a4gXNkA1iVMVWw9pzCLuIyt5j5gyrKLaSu/FDFISvX6+ilG6HJSkVt2ommjII5SBEYtc43V3v4sx
ZfgilJfxbte4x2awgdkarrZLmYyd3MJ+IqJzvmvQNHrw5BhpeUVzZFFesD04Oh9KRET7eNa0jdLF
/b6rxltyZqD+768E+UR/Ft4AsF0ybwPOMRSq+h/KNyvS8f5oIbpUmD3HrLemp6nLbhMhIHTDwXFg
ByqYu25Obym5NIc6KzahW9QfUZV8RJn8GCcRfVsuSEopUP4Q9atMxWXL0q0VSNmK0VoUAcyg1UdG
DPbIx7p+0rCZnMc28+9xu6WEnczatq/xQFslpYbeBdGTg474UBv6fGi7cSQ41NbWuVFulRE7MQm4
K8dhWAn+rT0Qkeq96ga+eJ7v0iDzxXvs0C2KLPSiQ4wlhaMUoW/Bm9B+KhPU7DsPImNsCzsgegbp
2K9UvLZ03mUeMf0NCYBuyHHaGYNrkW5RJ1+ynGpCq6qLs1C5+ynu7rox/UTkOh4tq/Z3ZVm0607U
3r5euOjG4MunYPyKUcw5inB2+FrjTU5mjv4mUzmLr0KnPWWiWMWJoX8x/bo96Fhmguk1NWgq82t8
SFNcfWzo3ZOGg/4J2fK46WAfUn/1IfLxRbk4+1Lbzi6Fs65FX1ECT1/oeHUrpzSeBI7rN6/yH+lL
F99HXOpp/jMNZ7a7/yPszHYbR7It+kUEOA+vJDVLtuTZ+UI4J85DcCa//i5S1Z3VdYFuoFuQ5Mws
WyYjTpyz99qGic1dKiJvdRtMPXUfkROeU3XxI30ZKb+uDw3z61NicgZcBGc6CCXaLXKEHLFk6CMR
LXuVJuNTEo723jt2uQ+ittrI41zsRtMePJNuNl3BLEjPeVWnZ1l8d5rAOKwmGYkeaRHk0jYkVuUh
hmn0t2fD3GfexCKHO6P+KznPknXZ/R/3g7ykafxhFixpG7ZsyLTETJVgK9NYvv43r4gVdNFEXSR2
kT5MxEByjBo1hnuU1N/WI1ZSB0CdCoWM1TVpVbSy7AaDOtFZZSzdTWQY1PY8bFUUd2Lt4si2zn1k
zuPFWByzTb2kTxGD4Y52NOO2jNqnsixmkmp4Ni/vhaOSQxWbcri4tfUwxMC3tL644sipH0XmTPek
Ak38MJroY133JT24BHMf0AuADb4qJ/QE2Az9Ktn7U2w5TolOscXtLJcSUNtFzI+urNo1VUe6cthx
3gQp9dAx29QQTeg3mtxLBAIaMGOk8SoR0siEy7nYsFrcuaVygeczoTlDAFMsD1NxKVL1KxFia4mm
4i4UNIbvgK64Y8K/7BKgwFf+RLiVMcVsDCVTvNXwLtTJv6twAfZBcaXoaNYjZpmQxFiD56TjrZNb
A0LKJn/AdVDpp6uejeBi5cFJqY4j+zlh/vUS4hPxBclBD0FSW8c5R+qd6DHIebwr/grFWlEsIB7y
/9HTULT/bA6tl5JOO5o0OFLELbKv/vNSgvg5jAg1YVVnUbel0xsC8rX4BPupelofmLv8lrpZeOyD
sdsywJHAgRMWVQCRK9X8gpZIu4FMdsMwOoYnxBzpQ7XQEcCXZJs5kEFiN30L7Kn9mgVZFWnWMUfF
gbJiSjEywU6SWrFvIT24d4tBiQETvH4pLXt+Qv02Th9dmjC4U2cEZ7VWeEouimtQKMV1faZSQHrQ
76k3IMGUogcwOoTa5/qM2lr7jATNobHuz4ZK6sqoTNJ+rOOPVeoTOa1+EY19UIuhvu/9eUuxLNn0
d1dl9IxLBJdE+rEWBqlgf6TOMb3lLYXsiG1BOxOyLJiK9agSKubVtliDae0WDzrUFJ9JgAyVhoVK
Y+09j4FuY2kIaYtYDX5grQX6ZYmX9dX6II9nzlDjc5ihOityJdhJQ1v6RVNmz8XQCSKZa8iNWiHf
GlLpj4E5Opd4OX7QaE/fRTl+hORWgDyXqFvi8dEhB+SDPLqcBJOxfJxsuzn0KpgOAvq+x8gqLmFb
ybv1WaEO8m4o97HWM+dbEtxoH77Is2ZfrTmQnqe6wfURLqdiDI60reJzrNETYMhavQeFrMDLIKJq
fZnIzR6NysURk/W9YYKWCEy6/2NZVP9ffw68PR4xCA8UTdjo/rEsDqRIDKlN1+h+a+JijM8Sx2TL
1i3GfK3jS6mig2mbJFTMTJTXHn6k0MJbVcZkgfu9U4GsnYIKppHMTJUg7PvL1W2PVvJfSnk55Bw/
6ha36aKPhten7HWJmHtrjG8CIoa7tvzNPt530cWEFfRVkFzoZoGpPjaSBNMGPqIfczx/ysflOJuF
6aFOB/mlicKX1bbMHqm6WleOj3PwMkncCPAr1VdG21g0HGZ/S30DcjOF846zCDe25cdVABlW79AD
SSx7rQWD8KJC+loTHhjooKVEtridmLN5M2lVeycpOaQu08U87cUxTwmID1XxGDCE7Qyre67tinmQ
sjSslpf9FE9nZAjf7q8YXD9r0fTWzRh8syEqd/qc9y96TlcQQY++M5eXGPzLfW3koA+Xl6pc008u
ANBVg4TP14Tv2oaadRDVmO0ivKj7RgZT0WkmiZLsL+6q0u6cdjiXDKTuL0Eu7fs6n+4zMhLPUdAZ
AObziImVyS69yths0emXwZyW3Jt5d3dBKUr5NCiAwC3HPqz1BM3QcINCSRyJjT/890tzVTH92bDp
FBuyZqumBUpZ1nXQj/+5yiJaluPE0oYT87mxLIITG7j9btcEFdMYlIlp3DOXdTWL3z/mc4w6pX7E
C9CcLQdKCSj6GeGKVvqjsNPnWZ5Kv1wWgZCkovuzEl1UaRfFpTbQwQxz59y310LBrjM0CU2E2Kpv
rVCjIxGn8d3JVA92Tq8rkXxRNs2NMUiO1z59pmso7ZGThvRooTauwRhjYn2iElGec7QZh5B22bZ6
/e+fE1ipf1Y2NmceULuag4aZfekf4z49RlbTznWyt/Iu8Furbs5UOm5stRa8G5Q2yvKwPlvfG3WH
qX6Gk4wBjhQYn32u9Q9rAxyF7SfW5eREO2y/mmdRRJBGW/fjbnXPCljaJ4e6D5gvWc/VvIYw2Hbp
z629YfMoaS7wDP0IbQaCGTZlE/7rGckhp6juY6xStKvHsvvsoRVsUEvGpyltbjMBEKfSMGZ2A5gS
S6LgIAfNPaGZmn12Uzu/FfTbNhxHjJ1kNuU7DHrGaV0wXeDnVe8ik12zjfLXvrRIPsOXxTjT9jCs
hA8FJJWLatEFn7O23+uaMqNryF9lFCLflyeshM5+xjS+E9XwiNi9f4KpVl2Tav4BmUM606yn78/s
ZG9mhrxNllQ2R/4opyH+TOD3YP7oUCvlwyaYZP2ZQhQ1nUoEEARCFw+//cLqR3jFMuBsJKvYDTUJ
yeZYaSfoD6+rMtWY6IEx1yWobZEpGFXgTojb3gPaHfFsja+MjMUxQjpEEP1o/49C2fnPIzQZIbg5
FF0hndhSMR1o/9gQjFmr8FL16tFeWxIp94YnrDh7B1DzsWJzmBZ6faJ23+47aVrNXlhZFpnFkwmw
/1/PdOQ/URC/M6LEkiAyLfVtuc/IP/pt93V2NCK1eeyIc+QonksbuudeafaMrMKBycX6LOI95qgp
Xr/STC/diKAmMkoGmnMpfzPGwF2lzaAF4OoIWzy2fWadUHx7HDwdVzIVmeiNcsakCc5rNLS9GdHs
Wx8iPdLPgRpaFEZO6JNUg6psWMoXM3vJzWI8ryc8Zr/yBbHsZT3q1TLw7TzOrkKiQFUYnp7GMKrO
q8BiBn7i1ZOV3qp5sPfolaI9tLp2X5KQ6f85bFV99ttg+H8YpKaEcJhXUAKS5nFsrcDjh3+rpTI8
M8UHGlK13VYO+35btinsH6OVTlZavcljOWxoBWlveYog1ijE0yA5g2taqeMaNVeFoZDhh4M2OHd1
HfnQm5yv/77wsBgvK8vfl2iuX428J9nE9YDoz/6HELVpx6ntOik8NKZkbJRROC9F4NjbrsZ/JGea
8xJbDXhqhXH7+lWqzukS5sHX+kUqa/MmlqbE8jfXB1AdyPmiHKsTa9n61kw68CRM7eH+dxxU/6be
OMf1i1EG0BnDsbpbv/rnv75+ta0UZPm9knmdzaY9D53jRYSPPGXWfhqV4nl9qM0UeZmUW9v1ZTJy
XSZhtc9kkBXrWyo5ZkSCWX/9LTQC8zmtg48//8bQZxnBzGhsaamUz1Y4JATCoHha/8jYJZe6K4sH
qzOfYxUo1FpF6RJdIiGzCyEYKLDyVPqzYs6mz4Wkb/pcwp2WONZpiAp1DyvZOjGRXuDzuX2Sa43a
qU8OZqvgXVWwpVypGM1d1BHu0C2mVtCmktsHdgV7QgbJJ2QVAud6MzLaRpVXq4cVwi8U59b3SXfo
FrCRw/fmmnGC+2R5ya2DnrOUPvThy7CC4QtpAqomAAnc9fV0pBfyJjCjnv7wOBu1Oeby49rHUUcR
uHJjG6cICYMwC8XPSTp8BzbDAAGnkawlfkdOx3caA/jNKDHdMog0hlYaaGwtY6BYF0S01RK5e3bl
EAixHEXytsl2IWi68+SomzwP9d9z5hw7mtXf5L4rECIE6RNNMGfLLSlts7ygAQWkyYoTe4eVHIpD
EGHOt5q3wgQyUKAxlMIi+PszOhf/772//TmgQF1Tti/IUhHhwdwIB1zId4qEacanxmxSf9XOZiEw
CqoxCjFhOA/NWmCSVWxs6hHG+9pvUJKBS7mE2zWm7KIE5nU3Olv9JZsH4loWQ71aIalCcfKBgTX3
1zqozeyDJMMo8opJHO7czRJfNnHlQBYUQ5xLTYh3LeRABJRraR4lGL2YkcbbLlEVfwXErjZyJukf
fL7BaX1Ln8kvj5RDYyNrWYuDIZwkUJaivet7i7GSDgUVAJOY+ucdA4GRnRgXNQ8wsoNw+POMhuIC
SJf748oaNDopZbwyaUcBhjpYlPgM6GUyLgRFN8Z9pJ3/es8ijKXJ5a+mb0ikkC3nUyBINQjYW6J9
DitG/U7UCy1wFB26O7ucTnU8Taf12Z8HubbGg2S39z/x533T4waRzojmVL/Fmu6t5eT6gF9W9gGo
hr4N/e6hdSr/j8gy6iPZD/HC0wGl9mDnQndL26d6bMvyR5qb5bvTJREEZpwsYoKNTBfA5qKWq50h
IMKNySQ+CZ7MuEzG4Dg3dvueqrCmlvcrOAAbtLX+quKXg3e27OZlfZGN7xiAMwJJqusKVEukcdqV
cZ57f25DrQ/n+3spc969FEuCzReBwUALyNUGgYJyucMhY37eOdqJ0uZuWUkpEkEze7Oc+DYrVfZJ
RYAKxTG2Rs3tOC+KZCJ8RljrAK/reXTvr5a3aL4bSILCH3ffgBSQ30l2ru7er/nUwOtEhLDyRL7g
71mb4u/p1Gbo5RIYLZSypzzKsg2d/b8YsgnIG9GL7gRcX1txGj0H4hdyoZurEgTvwIa6B4P3/C7P
dyuRkwgIDMsJwt5+/RhVRuVFUryMjVxdUgnrIlZdqTLzmqzBl6h0ZvquqMrgK/GT6Oy6iiEf1uq4
jOK/boP1DgCR846y1y+NjCintYBJ8Y9ZvcDnuzS/DF3atmVlXYqc7IfC7iM/xbp8vy0nBrVSWx+d
JSsKNXrgzwbna0Nxiv2QmezeiEe2qyom1KuOBDJhHdDn7dJc9L+XJ1Fs3p9I0V9P1i8B4PVVXFUM
cvXeqc+rTneNv0671DpkfaW6QZ0jJuihW6trhjWKVFZXtQ+xa1itj4tmOBiZpL0nOSy2OrJvnLmD
p7aOjwKNTCtM+2GNZZvSvDpOYxQSNWbRYUZPXGuMTdaUlFU57GAYP94vKD0ur2tIYwErBNaaYDFf
LE94dcLnXNrXQjI9OFLDoVMZmbllaNqHsYflJpM8XRtXxSL27b4+9gpyJ0VImBy4v12FNvkhqZMl
OkdvzsHcfjqKyi22ftWQYbFquamL72uK6bqkmXVm73udhsIfbAaxOKE3ECnpj9b4VWmq86gatfMI
nlY90So431/9+31nYMqaSQFj8VplGsonJpODuKVmqXfrS9g8CYPqzHhoQ+ZcToR7uZs3TVcxzw5H
/QE3e+h260sQI/uygKCwfjW3Z2hLCkEsJRlA6882ct6/jnO0CUYCWZ251ek9wbY0jbD8ZTWEGw/B
r2GGsi0Us3ktCu0jS2rtEMNLW69IE7PyoUf66FaOkTyZD9oCPF+fFy0H5tGx2GuMCIwrfYJ6U9YS
6D68RUSF/tSLLDqskzHTYU9B1RecEvQ7iGRTxO78D1FjnI8d395ocD3ZLicScGViJOIPt7+xYABW
l0i3vCR9JNpEPVbepLcf1z+xvrX2KcDP/vUXzLibz82gwMJAxZ5t0AdLBJGJ+oFu1byfkHWuftx2
GoktH8x2c4dK5nJ0rEtUJKGkzi95KVN0pdWldso+2KqaKu/X0kGoWn0Jg2uPJta/86JT+hAHkHQV
ZELd8LNyEl8ZRjHdrlC0WplH4lLJOixQH2LCf20TRrtzxDG4IpvpES+085yS/0cTBReTXRtnqejd
Rqmkb0aaks2FMuF4j7e7S/1Aor43ZX3QlUHc1mbY8kobaeZmmjAOtVEmF9NeAkVaEBCVljHivfu1
kXBvsRG6VZGYm37Js7RhrTwjxvqgLx1/742ahokpWddQKYaDIsWbtBUZ8yXZeRc0NNdsO6vMIQY4
zoMV1L/rBjggakxmlmVevYx2+Nbym/tOxgF6hqruruOodT7GlmrXkvPCBxE95EpTXFdycVvU9DVm
SGqV0RzWf57ugBtaifxdlNGSpivSa28579EE5jsGF+INC9YkTehjFY0+nAKHAJWhKdnqYz11zVLu
f8phhpI/bIAS9PqRpInmK+gmmPCzUJ+rIYN5LBHVZ1SzdE9GVFZBnpxU5L2PagbGE1pfFOvmlwVe
w1rQrev7CAKjYxHFFhszWFM9pYftOLmJOJuZuGCZ6ZrxZf3R1ofVVxtHzqWHRn2K9AARImDHc5xh
jrTkRLtNtgionoOUT3m66g5p4U1qQ5xr24jW6iheCxMuoKuTFntMJSwuZRoRTtyMmm+0SvJkN7V/
xyfp82YtyqM0KR/lwnTXLVvFLbnTI7Tj96JcB72irVqCKeLSG3SmJnncWsgv2N1dO3Yud27QKjNt
UYGUk9UepVFZwKDdYQX1LWhRfKlpsluRfREQpVNUqfugbpH0aeZPkmU2ZiZJ3xpFkTy8RAFbbXyd
IXttxsIJT9xs7SEk6vX+DMxSwbJtlrvZqb6vl3XhYJoXwejWkoR3J3bSx9oCMj1ij/0LGFVxqrgk
YRs+o+7wjbiSHgj5IXwmbQqYHmP1+I9n9Lu83KSzvzAZT2aA1KssGnbkPHQ6N6tUBUk2zSOyuCGs
6AlOWu1tveBkNTK3HZEQ21TtndcyDPwS/hLF6vB7eVJiI/gdphPvhOEBiU+9EQbRFYoGJX/9eTot
fLBVeMFK1HUHvWvap9YgCxaEUXM1KxONHAJ3h3NFOaJDgaCA076qlORnPNG9CGgcX9XayFgNcMiK
QrVf4au/NZCHXVROdv9kwVb3e1mZb2bR4TeGNcZkNMIhTriKEuoIDOscTAuzZIhnTL+xcD/ESfvX
wzwQJZOI9oG80+K4vh/++4twNOVjoXzVrX6HHeqV1p6xz9IrDsXDaj/S2pEzuKoNT10a24hC6/CY
jnlz65op3REZ0nlrIdDO9iVM+J5WKu9KEVkf4DynyOw7MgfS5mudCMiZzWhX7b44JKXSgKEQne5R
LGCropvtUwS0pneKgiSe0iY61ZoPqoWCaGUfGWLUXHRUAkdBo2wJ4tNfOU14a8YBp0KZ/rf2pGrd
jxB84XV9iGrCNawM/P2ySA2KhQ3YCsnvBAogk+HNYTvIyuFRzUz1JEUG9y1SCa9DrOxVcPq3lm4b
+z7QonOd5b3rqORRyXH2sGKI1x8zrxgcDAUZpKYskeWtdvNjItfyCf11vlHz6e3etCJC5arUz2uj
yuhUxUszRJegb6etXCXdplOfW6doHoa8Uq4d2PQbfo3LerXi6AEQmzD4H/U6ZLIcQ7SdtJ8onxA/
I78jr9atkDp+jMqgLhadgVFrIN+SzLz1khluaqyVO4275DWQA8m/fwZB2B87ajR/1aCvDxXqM4mJ
/Y686fGwNifsLH3LwVGTs4EUAg6ljiyKzkg/OoTvyoG6Rd9yVnPd8oY0pSGOAksUkrMfi45di4LW
LQbzUU+/Ox1IWTs01E3sPDn9XD5h3tsjn9y0RfkcK865LafbaFXYMdDRkiw1P40W9q++dPw6J4qx
lLk0QMQOykKHJYN0ow3sSd2IKnQ465Ij+VUsIfyulCMqXjdrg86tO81h+Kj7hpYKcldVPKA2Hf6A
7zgFDuupLbe3HnTPxBlDO9EUtITt46w6lm8ldbqVo+aWpOp+ApO4VZ1UBSY36ce4J8R5tEdf5r9y
JqYCi02ebh17fpYxNCoRIWYjUzGGuDDdh87w0lZ6V0rnlmZFinMvtZiCViae++JnacjGtiMfRUTO
noNX4uZ1QuM81ujBTGCFipajUzQ9GyRz7py8PcfmoG45YhwHXRsPRm2CbyomkoLhFeC3vkUpVs22
xOATQfb0RmDyLjfzC7kzA7cqmGZgZ276rVO/lWi1qyTdqsXoVbp1pt8d+4LsCTe0gZ4rIJZ8Ez6x
rwA6IGzZyuX35fOSuesJfndiN5JJJMnptjDmZ9+C6OfDOxoOFmFfvp5aN6Mm+VTukLcb08tkydXG
KetnNp4fgpxcX8PJZxY/lqAKfbYzyuYRRbNVkCtVHyMc03ZtPoBRchOuAGXIz4Ym5ccklWZPmocv
2mZke5Ms3uRAriYDt2A2qaB6jLA6xpN1pRvwY2gL0BnWVTTG7NpsVZqSqaSt1xAyrH6AFCtfgW0c
wQtJl6qfDohrMOMhTCJfon/vOSh7YraOcpX/Mipu9UGDcGzq8KCq5zgqDF/plG3OtFGa88rX7eWb
0swt/kBEZ2NBVmEWPxewmScWekkhjA5RseCDFj5Q12tiqMpBXBrBXpbMwFjHBBI2hWYxOmQ3BlPr
MvNXkDcqgSfZ9XOWjkQisqQ1Meemlu5ub9ugOyTUghEDzmbiNKQF7qDor0Vfa3jzyM8hEDMlz5qk
RYvThauX0ach6foZprhKLLcrTwXKlCjg3lXiH1Up9nWaj6egivNNpmDsjJpnW2UIhglVRx8n3uth
/szzgRFcTX8Ans1Gj9FoIG2vXZt/E0JG903LGMVFtAj62Aj3Wt0/KgaFQNvGT2Q8Fxe7ST4CMBzy
ZE+eGQvcV+JGdf8D/k3kzfHEz1HHMCqVjzHWz0TW/aKS6YGghDfd7PlBLHpfqhb9aCqBcNTWJDco
89kfKtIgEWGfZHuqmDG1x26i+aj28CzmLNpkluR4qnlGu8xHPkm/FDFXHjXQ1Wj74CE2uwfbocPH
vAGljAUFuk8Es9r5Z9vKP1uid/nYSRKwm/kQChVyYIW6Z2ivE/ZaPw8ieVt2hEXL6RsL86MydZNn
xbQ6CPyxkbF7pB58c/IGiFAG6zkL65lrOUM7mxbtZsBFRfIy6YOUWgyd3hO6F37YahS0xi6p6kfL
ym6Son5K5hxwHIzfupQSuiQTwzWy1tomOQrQfiLvr8ySUxonO7OzKbkaiZAnyaQLW7wiVEv3hEyX
pYosn8yXHViJt6LibEI0kkfqw88cZz8H2W2MUXfImQnzf2hTwC/V4gPqKwkgUoKXLv/Va3WzidIO
Jwt2Fyweu6pt0rMWfrSBtZklYkIJC3a8Euhh7tBosjpOVzO65rLQ2QyxzWII5fuwcIJBmnx02uYj
U0Tj11L6IMBZeOkLQqD51YaQE4lfWjf3OwUImZ9G8DAZ+f+ywer7c3ONIuOLTxbvRPk2z8FZGKZn
6QOoOillY2mfYVE987vsjmZEsHgdIkU2+/yrVVQ+JxTqLb31LLoN/Ae6UbmV8BZuQZwdmP1Nm6aN
PotKHtxR1j51Y7I9Jwg+2hA1eRXVLE0a7b4mhUpHfNhF1I4PwJi1J53J4Q07000rTPoqxx1A/HQR
JMsOfSnWBogttg7aBPMsvuS0JFZFmRE2w4R2A3MmO6QLXdMZnlP9Ug94Jp1AedMqhtc5xylfIwPC
6yZpK5txuoU+0KPDReiXFtEJ7yBuBCPzdXVmEoIwnFRgbK0odDOpsYAejVx+9W8IP7c5Y6zdY6U1
gRn1Uekbpnkxm+5WpsY+USb6o6X5ERhWTwv2S5GKYlMNXelHbcykRo/8YpBeCEb+kKuIMTNiyEYx
0HPVeBySwHohNLrHCRAmFATDseupxie43r2YICjwubmoZT8j5CSTIQO3IwgF1xuNqDKongOg3jbY
hZjeIZGf6TFAAgt3Jvs1quFTIevDhomE7mZyD9i70WZfIFHxdE08pbh2uxSFEecVFiB+W8ycpVaR
fbstswtS3APn1/DUNJXqo/0kIDqRfpjG/JTP6nWQIYIzI3vrgK8fH2ip/igL7Yr4aLpU/P6Yxn0V
msK1o1ebhkE3YXlv8dDs1GmCgYolYWPOtkQ2xmgi//oMSQmuRZdtTIOz8qiS2N6LM+ZKpiOWlxSc
5QZDZhMcq62MyknGwB4lqBH5LFlfF3Jok5xtHKZuFaRY1EQY+ZZhfxZJYvl52iyrov1ipsHNkulc
KyXDII2DIOK43GvCa9oxB0vJC0mhq8ADyYJNz2GNEjn02E/2lE+kksT1jXtQ8esOGy71y2+riZ87
YsW8pijwFsy4AJxYGb2oHK+h+BTFUG4hZoAnGWUUt/UyhI9mT8cNtanDivuUNF+MVJmfxXCp0TxK
rqP3ZMOo8yWv8s+8Q5xg0GXKG/tmtOda+QyDvPYHlSJxEbjDrSLR8jKoAxWPzUk+QbioSXW/Twj/
WRif1B/DhzagVDfS2LqkY3MVY2f7jtq90bzq/XlMaGwUIe6bRi4p7yntwx4X1VTbmk/P/ZhasGNw
L2LQMgdnQzsw9Vopzrbq0m6CzbqxEfF4sgUGz6nyzLNnBpaiKLdD0EKuhWjqkg3HTqBk31tackw5
4ESbUvkt5ANWpOpFj8nPk1ugXuZS4gRBvkPbzlFSi7RNGoF7nx17gyTjI26sH3rOpa/h6nsha7WZ
zI1FJg0rFxYvFatuU2m/yUyEvFwb7HB0JEcmCv5AkmRGp5JanL680fKbL/kIhVYheNGCm4zut2QP
5vJphsMQbVIrueogvQ79UG3BShLMYzft4whj01w+8Eo3PiJCjXHnUKup0FU99JjeEMxvo2jOISjQ
DcY0LmbV/Nbb4VGi635OnPgXxxqm2nNVubrDJ+d0+jNG/BcnWjSI30fyaTyScBIfL+nVzluHmI2S
zDfZIOy0YGduMx9wy0DIsBZDe1FL/HMSsS5N995TjWewtbcET4DKtH8V7IdZESdurRqFP+qCs0mb
Ux5FQHwklS5KipQv1A+qo110k3lTytGLiA8bMN8o/LZjo1UqtWXZLYQn55TEmfVS65C07BziYk1o
BTdmk2ixhxhXIDKKrjEOp3c8Y0VikR9GG2Y0wRSU/WW5W3p+vLYvmIWi2pXC1zAvP5Ip3Zb8WhO1
5d8LlJ0V2TDOhspzpDHdKW2EMJiph6FSLkDt9uTemEiZFA8cH4jBOUnEUHBemmCuIZ1Jq/ynnTCh
UrPmJw0M+9RpPw2pLF0L6K9PZ+1EQbW4hYoHAMrgcLWckgafzrbS04ehUIifG5D2yI2yGxh5DZoZ
u3aXzp7D4MevYUNQLE2DdWp0s+FNR3oIx+inSYIpGiOmcrF8I/DabYHXXaS82yK7GlwUc4XPBP57
Z8kxTkGu0mD6SVDqAX8hI1+VJl7JLYy5jrnec5E9sRUwDKAsdLS4PPYM0+XFWF/m2TNu7VPYd7EL
KE6l7TK8ZfQuynLbmfuuUr6vabsSTfUtulbrAhVAbWbVFyo3K3M3+hnytYMWMjYUDu3GiK1XE9uR
15mcXazZ2alKigeNQDjWL67G5UaW7eHnNOT7Csb3fmjJXTFj9WyhF5SqkAFRPhdedpsITCDq9luj
IRdLZsTL1Dwb+KI11L4HUQr52tfMyY3ioDKL3dQmtjWkW+Yh5YT+ZJbhBj8hPgoOVnPBbgPVTHHV
CR0Tx8AfbaD5FSiG08CZbyKdrQzxG04z44xUFO8ilJ4dQZ4ygkp7Mw117pk19jgwQzOHkhb5nPQ+
Md10U422nybXgEytiITUvNSWZpJ1JEo735px9GkOtKBMR706IdqpgFp30yqLYLB08wozQRAG4DLs
z6ZoCXPuPLWqoI0b8WuQCcnr0dOgjQy/mQCdERKQ3lU1o09MerXtS/3cyvTLCmm+VCb4wgFgGiIY
K4FOx+SzDVj/h8DeSkhdorR5yKuQa1RG65cEm1YbYNVF2uBWttYysYicTV000TYNOIbnRbeXs4D8
d5jFG4eSq6DLyu8R5XOfGp2nBI7qpqPGsZTFC/s/xWorPpqI1IyY/OKFzd/u+2K8lnEwuenUjx+W
+MlCyiabs2A1nMwse5S4s+3hPJjR4IY9zGERMcvtsV3DCmE5t4eXtmuvhqHqey4EcJsUaL29aTP5
mkZSTj30s5575uoO4U4w6zJXzrkpknx8TtruaSqSmhQitk9IQKWCFz1W4vEiR2/2iJUEiRaDYbvz
9ZysBSMOLBeAY0t/bD616dS8tehxC5nzYZp7TiTkDV4p9OAca9mpOFtazrNQyvEQ2nhUifz+MaYI
BrUxam82Zh09kD7HECmDrpcUuW14yCt5AyAunnqPvvnozshmmfIU7xlnDTeNEEIs+3g+BZ9EtHDR
YsXw5bgjp5lEcBrjrsN6MbMN+pVaJDvEc27TQcPoSxOvtZTeFtiBZqRbI0fzpVkgDVXoLo4p9a7W
aILAxrKDVds5B3ow7dHQld9Kbhyrrvsau5CxKcdenOcggKVZ2cp1QRJdGPGZYGw/LMnhrh0lsCLY
0Gun/l1MwQ9STylVFf0KuxlHZVKdB2EysO2FtXEcGBjMpPUdAivinOfpWIUQCDqn+a0AogG0c4iC
9p1cnadaipoNKLFryPdpRqN6jYVQXaU0Ci/O6x9pxuljVGS4g6ax1USbbNlsvzcM03pIUFz6MNro
+NAu/l00g+VTxoeeOYsfjqpsrAhRXcdOtByDjZqAB7NT3vOYfpxBFpzfZcbZnOTXGZhnotk3M7RS
SsOAEjiXXuqsex3j0vLweH2oollFyw+WVOI7zIVJn3a+AdE49fD4nysYPxVN1pNpMUJwjJxaUIYW
E8RofaJwhDjr1CzTWYmEQXpQlWx0bXP6NqlDToYBKlxVOxfIe7ZjlbjY0+SNJMJph/n0NI7VLZMi
fVH3vfQjaGKbK901pDFj/Mq4MFx87rHxC1X9MeveYidxyBpIA6/FL2ZLWoDb9v8IO7PtRpFtaz8R
YwABAXGrvrPk3mnfMJyuTPq+5+n/D7zPrr3z/KPOjUrIzqyUBMSKteb8psw2kWALjW6Fz6PXn7q6
FDunIGfZjDCd9iC99Wd7IIV5sk/c7mOaUJik4g4CdKtYgTXG9jWLrd3s/KET27JsPlz9N/RmukF9
1wBAdWMG6VSscVCpXURlXbbDrxwf+RpZXnaCJOjTCXWqo5yQWM/d7k0tKCLRG1mbsU6oUPJhAmpK
0DOZRY9xZFMoQABaTZFF17AdXjQz/gJ9RBUbNWsijQVxAlRwTLFTOpBR65/YBjlbnNnwgwb/E6G8
uTbbitMZMEJJ1K6n+htXConxCkRXaBvPTch+J9P20qhfTFwla41sapBZ1kswEoaaRvpjFk0/g25C
cJqiwY2gtXTmAP137scgu13pncb3Tyq3RtwPaCIt2I4abTDFrtPR5afVKKCcgBKdHgkosGtWHiX7
VSuH5542LtuQL9UV9mpQdbexKxerJ610pb6K2GrYgD/Q32GK7Rt7I5XDoZJJjZkDx1UvS4fxIick
v0H3ygzXBkte2tMTYDoBxYGVeYW1nu27v1YId0+6kZ8ZZU+UI1wYePkuiEuHM5EX4Gp8fDJkiq0I
k85XI+131LibIiLUz8SOFU2k8FokD6aN/UOl030U+/q2UIIsEFpjQ0VSHlZkem9KrMwheEQDcM7F
HPXSSzqH6lMi6a+d8j5R3kbzGNKJKNfXFrBZbsJqHyC+3Ha5/tWaU4ugxgHiUvApY8T7GDQHp/hE
V3jKUb7NGeXoVzelhn0xr7JV4gQaLs3uyWGmt2rKVmwSammUT1Jfizrau030A2V+ynbEHleD135G
dVs9WO3eqrqazEkf6L05d01M6AkuMwGJaXpMSGvW+TksJbpmGlViXxY3MYekuTR1L/TfdySQoF+r
4G1osXqYxAREpvfClYrZx8fqL9wZm2FgacU+saKv8tW5c6xSSMTYtNXIskYbFaC/ysKXdCyCg/Ls
VVlRdCFQzbYeuvGNs/ZiHzOS5NshD/vZMPA1Ea+zU/rwwBydCsOlqg+y9qUrBIMK3+/RGNrwVOIY
JxARrVFBSzFlyz3LkybWTpWa0559cB9mzcvkiL1RlBi8OxNnh05kzlD9tEHerYZSKgh8kAAdlnDD
CaxtHiUfXa196oN6qRPUv2Zfxtj7QdDVYeXxDiCsanZ4dlP4mEP0w45xdudaAuMO4/Mkgyv5RTG4
PnDxnbsagqAFCFzR5upPXd4CG4uibC1M9qwdc/q1QWW6crNoY5YNYBECSdfgXh8aJ2HFsAmHTfvw
I6k8bAPNQ6TYOOAX2zrR6whOcwX7jBN+CsA0tP6tIyZ34BPRuHC39FQy6N2bwcQAD/4nvkPuutbr
8EVVnNSuzV4yxfO6pp2CiYdcGR/yFFzWX+mU3gdFbx5Dwb3PtOOj68FZxKIbcNnX1q5Ih2BDyg4F
Vy5/oX4viPfof9gBOhZ8xrOmNjsEIfccNFC/U9chm5C+utI3vdFop8gbdzQjf9lDy/bTq27eMJZn
PBbkc2luTCNsr0VJs0PxRyS964xInFe1DVGhj+t0PQTxHtkctYT5FlcJzuswkhuGe+skyIqDKNG8
YoA3R0n10PJWG503BpyxSkDDqexox+4rRlg2jQbkFydjxh/bSImU9yObxHvJh7WC4zH3qV/ixLXX
emDhWCYW5VA1BkDt4ZoRZrOSnW3sk/IXwNNj1pcHu220Rw/v6J6sQritHu02oJTYu7YiaYYTVcC7
Pw72OvWRX7hNgWSI7zAjmBP/JWBAm4NafvLPPct8OOCWQumutDPLBJqHUQGMCY+N6X80U8vuS7m/
9UIeKjSdWWv+1QzuwYx9spPF2hqH/gTD4CYrE4xJZEU7k7yXkdrUzUCDCE5qemRflak4+SFOrQDU
0OpJxo0TM68CMwUm3ARW0rS/2k2BGWzfOba3d3NjLpjkJc/yS+v2nzqSro0ak3Obee/Au4i66P14
M2XWvWUgDQ0sjFEe+AjQyDDW6vpnIM1ijbKRnV5h7WJ38O6muOOOaJFyWGohE917rxFoOwsfx12E
zD1mnNHhGF9Nundnu/4by3EwlL+7LHE2GTglxC/TOsktqG0ip8vhTY9lTBejreGQD5Iq3bTRTEkV
Q3FhLauqzrqvpPdFHC58+LCjfcJO1qgHuIgyKI8FUznUg0xHegFZxqJuotAMvtw+7TZ+5Gvc5Wpk
Wtb4GQdg3hveVl/g3UXAgSD/hY68SQ9tH+p9u0foaaP0RHA8MMUmN0bLqcUvYaRewIHCJOdjb/EK
H5AdMYntqfx6L9sV54xQLgBH1TP2Ge85ZRiFMZNzlr3vPmC9amvO4rb1cvSqzU/dxUhIi+i9rTlV
DLINw67z13nNzXLy4nsHvdaF1gK7o47q29kKWVRcco7YeqUBZirMdhHk/bGayAQXwUsjKVJ8Mgk5
aedrUqltGHYP6FChZ4zkesox+lFQWYboIU4dUQBTnoOSzuJzHA3nEUGMvq+AK9PABZKi5zG5VTvi
0Z4qS5drMtqoanHEF35zkeVgHae+P4DJcfe0+2mugu8jmLjc4Ux5tQsfEBEMs6nfW5H4ZaWseMV4
6JqBVNk+YALgmeiiDMLrkKTBgiixH5EISqDBzFq/jQ4DJQLnDwXd83UBCmPjzyj1Oks4OUZv49mk
KyUTYQO5KM8iNSO4jNlaGnw7omHf0dGHHeq+Pnhux1BlQORo9pj9iCdfhSN3dTN3D5Zbvo7G+Kt4
gzXiHTpBnEIBrW9llipDqo67zHeq01TpzraZS0I9uxiAQkjwSTIKWURTk027rChRobLtLUZv2yob
VQK5QbvGOQGe/4HHMJhTern63C+nudpVSNSHW35ag/mFLGQHRQBjZVHs3SGVh8T0mOAO9lbC+t6g
qdyb0ns26vHgNbpFwCGTvri8ayd8FphUrZXRecdKNz80xdbfdS8AaCcaVYT46qX9EqfVRH5S8zWg
0CxCAr6ssW+OtZVuoph/OvtGPpnEAnsuf5uh+opa7nCWSXkfp9oVbILYZHb2UTY+2wq0x7uwaI9T
e83zRy9GGqz7O1rgbHpuQ6uTNEOO/Uo19pvmj7/bkqEV0Sb6ZpTdxVKUM3bRG6syQoKZFi+V8oIN
rZUP8LJU7z52IraRExaKT8J7nuTs2o90yHtDjaxF1U8VFxKVg0mlJJJ0M7S/bHeXYM5/wZuybvLY
JyF5fLNKVJZNxxkJw7BgFp7AlVdq42uoy7rIeokRpASV+YMZw2delRWNE22L0MHC1UUmwNgW84bl
rkqyF1mjy1a9tUVDjTw1/Miz8Csuqz0lTbNGzArtqqX/Pwz5SNgOoYmEzgbpQ0/0Lf0REewMgAEi
nyzEeOjDwkmePXpS6zRiSFO5eyTt6T6V+r6ToBC9iqE5rSpm99yGLAZ2jSC0MKP5CJ893lJuginj
orByrrpI8vZUiiBdmOeuoXlsJtyMG+bWIS18GptVMSv8d5oWTjclwGVFTXAOIVakoIV3YR78VTMl
xtM23+JDPuSJVurMvt3qiHNEaATngWGHbzLZiQzzDv54u06VPDX5TIZgVKfF8jPtC/YUk/VDqzid
DJeTBuUhZlydgoeETN80v8j8duel+oVgAerfhl8szTI6sN09DrXw9+AJGNwVtPB79Y5ZHfSamZb3
7mL5nNecsGh2jtA+TSf/VKb4nVmfIqa/afY6svW4eiKxZqNlfHmF1zIU16tzxSAHn5le7FtZPXlK
L48lMWHCS7tD5Z/bIoHamyIkmLTKpoPv5vwx768wHpgT1P5dpV8HUKl40JxZOtvx/fBB2JKclTFt
nhtdA7yjtVxa3haM2KfHFbkdY+txigqIdnM5ZsLhCWr32Zl+5qX7k2m1vFPWp9fMJIq+fSSvOt0V
qPJJcGBAn65KXYL66m6Jt1HSYf2bicupa7JdFDkZ0X5BT9Mc91YI1MrUvatb1DYkAO1XPDXJLrLz
E43nh7IBppyM+qvear/IjbE20F1tVuU5Az5leoOSwNlomnapULoT5SNod1mIt4bqA79qd8kdq3wq
r1Dd7HPlEJ1tG7Xcyoa+it349j3pMgLEf5C9u174kCE6/D3D4eh52NfvSNGaGxIOOAhpftr/hEKx
sYKc2LlBHJfoJlBU/t1CwVAuF5MoI4YijvQNmsKs8C6e+U08uj/IryvRWrJTsxlstBHKbJy74iWv
4mGXlaRAI3ZOHo262SAXInw4ZMcaj6Lcpo6WXaPKPLd10h4cadePrY8eT2mUjN+HetI8FimaaEj/
EMEcTT/kBfzDugDi8vcz10vepV6jhZjtWVk3+Vd6R1edjvIsPUUx4ausOhu1Od4luLlVALRk7Tjj
bsjI++ma+XIxB/E2DlmEmKD0Lwsk2iXrQ9puiPx4tqIUTGkhqqIxr03zTtNQMoYLRmMwxcEaI/0u
RXXYFl1wl7nhHCsZE/EkAvspyyWoSXmjKSbQFzmMMOKmyfazG7Yq1MC+E22kY7rZrhMWUe3c5TaO
qYgGJE/lxr4dPoKFEGxBpS8/MCXevxjPwP2QjujgPQJoYnu6xjbyBGTJwFWX/4+GpeEOOL227Y1K
3MYJeW+xoEWYvJnngOJugUiM5Ok840f9PqLNxRuc/2TEwIYgP8ABnof71tWSHdHRBVRr0luS+uVf
n2+odcesIRCEfuOvWT76gont+2gRoS+adK9LXsNyqqg57fQri0gJq1P7owi01++/pgcp8JmKaUsc
0vSziGyxEixRTy1SC9wubn0Z2jo7IyTcjhhSE3ZNjB4h+JkFpZbEYQdIqr5LLN3+IdCNxHC3fsaO
gSct6J1LZabihiqaPS/YkG0Z+QizDf+vShXOQzZYETf0usPqVIwf8+ttLO7Bv79h1FRgjToyRjvi
dYEqelum2uaLqKiBexG/Z6DYbpqVzEuwb964ciPW+Wk82HEXz9r3+DIV3cA0eT5OvYKd5vIldHZ3
aWjbXbt6rO4dr2FPr8KT19G7DN0i3y6oByTwRI1rPSyH9uIP5oeO1edjsgZj7QW9vW7LiHS6AQOI
r9J0W3RVttNyzXqaLD1lv2q+FbJ/r2GgUCcNKTNqFUxnn7wleqPoxYXJ3+TU1inTjeiidcjFs9jW
tt8K/4oYuPuJSgJzPvMawVTPFE7yUiHQRY4d6nciIvWPJTAkrNQ9jTNwKGULY0BKc/noy10zM1Mm
J862jFHlgbni+KOJon2Q5ttaCzBRqipn6MroexOB24TTQGmh5ba3azQhTjRP9TvEusF2Ggv71TWp
qdJxvIjQUgymkadije+86D5aApv0UZt7/SyFnu2PR9gfm4VaQ7PmrOuqOZtxr/Zxls9X8KDd5zZX
ulaj/mQo5290BlU0oTNG3bp+AMCxJrdurnT8Plh3JVosiuBiGzl4KETnZJteDe4a7bB/tQOs8Che
6g1pPe6KyYuH2bjoD3EefHKzyK+OSegXGw60CTN9xdaKde8EoFr/DY1KR/GLnGfoB/SbCJMGldA2
4atmCpxXeJlORZXInaGm7jnX0d7anmyf1RKC3fRBtS/RFDLtMsUbnq9g1wTkTIbzIWr6aGUMTryP
wYh+Yyt84G1mqEf3k5sTCVsipwukXz8Y/8ZWf9/j/sZYo5rhHes60WKk8C63L0OaOQGxmK6Kuiov
3x99X6nhbBJ0u9CzIq1gl8II/66NwQHqafXoLr6LuHGzg9/Xv5c7ihMjcnYUVxke6BkbpefAu2ds
louw5a7pu/bU12RuQlxFLdhaB9uI+MSBETx73WuHM+P2/VGMIX9l1zLvARVEpmrCs8hRkMn95rAg
wqGr1bfColMkejQ7368lcbnhX6n2JBxCuCTYC0CKL7ZOXtJHHyhgmkmmX+gf1tzjxw+h/3DY8TcR
CLXcbqK/lPXXYh6SwfTVC7N8jdWYbWFFkriAunG9CLfFYL+bYUWcMfrSlzZw320zBRmsJDuphdws
vTA6ajb3keUK1dzsYaiL5DGliL53yvyzUa+1L4z7Je0PNfYGaSLY5uWm3/fh+EBfvU8F2sRNn5sS
/2KDyqAywBoGgfxmwI/JaQz1WUTSjN+UqSZz5amQ0z33cvR/geZqx0ayK8RpMx2V7yDeKcLuifPu
O7LJLbAB5jlk3+WMS3S0WKPHvnunuf5PlRjTp6iKJ9Pr6mf0DTY2UdveLq+H1wgf/meEMWGrJeZ4
zEeGNQBQqiNBP9S7li9Obj/WzAANPaFP1F+WQKAFR788IIkjckb0PT0GY8+qhdbGAMe43AvZ3bWP
uvsubEHQoU9UduePCSXsM5lI4tOlI7HJGm+49L5LR5hC6LD4XRczU4VoF/3bsIoCI9iB7sVaiEjC
Qbq4/TaUuI0hkLdH1ZVYz21gGRYNiO6L3GB1LEfIRQi65ENWlTFtJDv5mROmVDtd+9CHrVhFlg8S
j1XkQvqZfMX4t4q6dnj7XhbskGUMwHdEr6Wo91WK2WII7NsSnUn7Nruvu+7LCiSOtDlNsyB1gVJl
as2bQuqyJbnBeOiwqRsQrZ6m+cGridBrysw51R2z54F+/xwv/agLjcJLRZcmYvlejgb2gJeIXlFW
Pk/Eoqu4DH+OARr+FpH3lXAO4671Ohr58w/iKdoXIhRvOnO6fT1ZZHhoWvw6/8nlF5Y/mSmkYEHT
r/phCB87R7tbjKdabenHKGWYuTDwKjQ6mw7fhYbrbtMsSLUlJshskV6GYTHP7QkSMswQvS0122EK
zLt29lSJmH2OE876xrHq7vC7QxQdlXyFmHWojOSSc+94xHNZPRbJdFluiE6VOMe+0lKSAophW7b8
24MK+SAzNO/K/V17gtBwsItiZD9a9QepE7u35IEpbYaaVpV/50LO6mdicNkwn0/atLrM+KznZKzB
13Pi7gBFpc8Zn8A5ZAQQWe4HA0YweTMrr4C4m0/g7xdyHtnbCGnoiVqTqlFat/mP0b9bsroy8kX5
t5KQE/R9+W7o+ntWJsmmp9lz1TJ1WpxFoG5fzK7SX4fWFjCbwajZ3mdQFoj/Zjr5wuTM51wNTVQ7
lEXFzc6TdmNmefGmLOczpfv3u3zNLLv7bYvs2WTW/Zayr9/oQvUEEfvybOup2BoIibffLr/v4m0M
yKDS9PBa0Sud5ejTsxe544o8ge5nagOMqQM8Z2NSbEMzqL5Ild7pns2cPbbesLpZxDgU03fAXDfI
dhUQ7njHjIUQmATygZjz3QUigd3iGbbnw1Ij7j2bwagoHfyTooOBTwRKsZpDR9IExkps2QzQVeRY
B1kQzzIvIxZN7zquvg+WV7KYhuL3+zAdNgcLOMSaiaV+7kWb5XB50G3NOEGf78lN84czXtkE790l
n/n1E6QWdICtCnfTUn0IvacijVi3mHX+MEGcMYwrkruqKJILjb93LwKS+G/btzPG8YHQNVJ159f+
/gGuxLhmzl20w1eJkRjVyHx37sENs3vxg+1Qu7fvu65ISpTm+RRd/VqS0My26q1sgrd4Tmiu8E7Z
A5p7aAg2veWy4GvM1dGq0uS1VQBHZxrC8vrMokomfDRMeewnwKZM9Xzab8uddaktJTSfiZnuFOaf
I3fLtWV64T2AOuNogIvd514CH6idFXiT3fp7UYxnyY7yWTlMsns9148qsboH1cjfrZijdCW2AhRM
WX9OZjJk1Wn2yZ08ZnfzoVtYeBXITcaUS0+LzmGnQ8tdcgJUSg7MP2NY1AxZ+W8Ii2MLqTtSF1jF
sYHz8/8AW1ZGkWttUaZHup5sISHfQ/Qi8f7m49YHWPo/z1xar9+vNVxIypqql4CKQPmR96IHQXZj
gIOWMbDTh9FPJaC6FF1W73rniZ3U1poGOEsydqrvF1FLGseRnkuou8O91pX3OlPJ87fPsUWMu9Wt
0trQf2pXeuFn06vR3w/5oG7d8pDEEwUveq0yVbfl9XgcxZ0M1IfL//nJyY14Z3U6Duzcy8+VFO4u
MrL0EZP3Yx6Hr5atvBd3dNL18owpRLbuoU/eNUguN3FzAPibPi8PYY1K06+cCuozr5meLje2lW5z
j4nFkk0c6MK/W56ZgfFaYvu86/T2LdZ7GyRjZ74wVHrrUWSjWwaskbJPLozJqWGKY6G07AYOmEqf
m54hmKzfckwlJCLUmITnBy8Jrat0dd6xEz+3rfnjm37s4ElGq4IDO9RjRkfVlHiHfz49/hcH2CWT
QxkQ1HSIyPJ/MXpa1AJpKMfuaHeWvJpRyt6AlqFIRXBvtWZt3ixj9vUtDJJQhMVWm8ecAVYvzW5B
fGmIFpJe0Wlazq+yiNzVd+2X+sMM924567zGxWNtD2wdW6P8MuyoOFAq5lff1JB/2pjuZqJ0xQbl
NI7qGWKDQpw6dxhsRLvbvniu42h6TJqEBcdJ+7UO7u0QzYcZyD+yidPdkIh6G89UjWLw4Qag1jqF
86HRJ49O3bv3khHv0z9/gIbz33w1V7rSNKQLwpf/AG+1jD8uMCrZ1LCUPGpc/Ws9yssU7xd4Pw1f
CA4t5pjk2gYXu8msa8gyvUPUwpiWqNErcMUYocxdIIr+3k+StwURIIxoONQyRwDvJ/XVEXq9derJ
29qRrp5QHRsrVmXv50QsEMMB63euP7Jm2EAwgLFNomeCRurk8qDrPX7wsnn1BeJtZ1D9F82WIPYw
O7NfJv6JfN4B8/ERFQMXH7kHVUTCifgf0oGvwHen/SyvKnBJ+dN1MR/6OparsMj8G3tIcchzpjFh
ZyGI8Ho2xLgXbgsFVIuQ9FkkDUWjSn7kPWgGWhD/ela4NpdBM90btIN35PyyPMZhciNQiFwgdfOi
0L+JGOyrZWbEEjabqJ1ecIc0Dw36pAfXz19HOSAmzyEE55WPTrx2FAY3xjT7thocKJGJe5fDcd7G
SyB8nVYFk/HUu6D//Q6Ai12mI8Kywsvoy4uXd9yzW9JbnZTpheaddTl840tVE6vr1I2vS6uJXenR
c/p6E5Oi+zrl9TloneDnoElaqIWarmHXcoua7MvSLZGIOi8Qc1hal2O7KZ+/w3UhUJRXLR/THXbf
8sbpP5alddAphrdlXJXvgap/tpYRPEhdC+99dOZwbDXagWEI5K2jsLfLprsUphafa9I19h0Iicec
i2zdBI4/ByhUhxAsXjyHQfaa8VsbyCp29P7ZY05L2kmegT7T6zcvznZT39SfFgCmjVL2dHaMoXi0
reEXwtHqk4Ic15qZGDcx+V/hlN7pjeouyAH7C0aAgSQB/6BTy12AqNOWZabL4/I7bb1nparfy9A7
oSnLX5zK6k9hzEnsWWgjvkHW/8fVuVx9/7n8KQn2UErdpp2obNv9g3MeZcKi5WgnZ79uyxfKnhmB
E/uvy7PcKrXv15ZnvsLT5wafRifNF+Iv67NTufP4i0NK4/qMyNpagZm8mM1EqCFb2mir+z1BE9Ax
9ygfarY2nPlEzManVIRPS5W/VP7WXO/DYPb2SYqMQnQTAaVw6igUABu1Cpg0iU7DFqQrmNH5AWWQ
4bZXbqDuKaAZtZucoHqpRvfLd+g0wYBCa2m8D+EoUWU4wdXDCPpoFPXz8jqRzRnNpLA9xlK5LzNq
MA7VfqyH4anjrHro6+Bx2byMZL8e29B4MNnerpZdQmhV9CxrRKXoA1x6sNhSHr5v5SJ8tqbi4E89
SoT5zQ59j7c+0spD72TXyjHyi9Zr7WvGtGSuiZkcykuYMzvGJb7LYIxXq2/KBWvlPOQyyCQqo6s1
rynfwQIJcaY4u+JNiiFaVHRJ6LR4w86I8WrRaKH7xNrRZR1ZexMzb4W5b+XN9PFcD3FFYTHeof9G
Gu+jBUb6v8nKoDosKeD1HAXeueObPVnZ+pvlmujOh+O0+T04gfpSZ8RqLqyMMJr16Fn4pIXNvdB6
3FoTwq9c1MFPHVlZPu8XCzsv910lP/pQFVfE1z7xHU9tpLd3bUjU+XoAlrbGVgI4RXTN/SSIljA9
Rx3MrHBvlrSM9Xd4wz+f+2JeeP449R1LOLqhu5IFfsmJ/o/Kz7WqUGNnkpyb1B2+aNyirpFs0A2e
WUHP9y176Fq+eHUNN37JgkTQsGSgXVX457+/7T437Eth4YFiD8oZx7Oibv717Pu1+afZ8tp//54f
YpjpNJqlaQZcf+k00ymJL3Hd3f75rVr/C1PsYHIwZyAJIWI4Ef+AwQY6xQsKvA43p+McU0Yi7tJQ
T2vkR0xosZcCClpYaymShiJ2xTOLaX/R80G7trZ71Ex6B1PcqlvInucGW2k6tX37VIb2v14KfdAM
zcTFGHXZ3WgxLCKed/xhdNwqtRzra6Zh+JqBKjUB6RfChvtL2cf41KpKf+s8596Fkt4T9vuDyd8h
c+Ps9+g2h0xm4fM/fyD2n+hF5dgmyd8oyJVtSufP255hy9TjxsfOjuCPlakqdhhzbDfSm+NABOkb
cqGPeug/lk1o49IGa5LH0Yjqh8iujJNTqN9OZVQPAq8MyKVqt4zT/ubJL89SuFlzRy7cjtKR5dbu
BCbeEYBz1dfpgQ0Tpb8Vj/eu2en7ZlIo0efXxraczlWm20eG5+YL5yVDieXpwc+qnIF+Hly6xqlv
yz3Vb8eZWCTOy83VK8YOu384nXrbucgabIs+1U/oH6K31Bl6iqb69z9/nO7/5+NEh2pKQ7CPQp3+
xybK8+gzBMLQThhquKKtRvc2YjTSbRbn9WHp+ZAX9iMkLxT8SUcVFldC7onhTA6j1jM9mNxZP5kU
T4FhaLcgzknTHIsncqcKIBfYXV35pklVXAoRn/KqohtjGECEUTqqzcLX8DK8WhBL73ytbU+1g+bb
mjs6/L43DfpbnBGA3prDaWm1Vx0WlfC9oIXFyI/ZXBjUj0OYeQ92Hf3VMffcsRzY+z4bvEuD7/H7
GUQkAitNUnDsmF0snh9kDDMZsLJJ27EtxzjAJpoQxmTV1jPUqyKy+NLOE06rcfyrM4TnsvMgVJD5
sUbeRKhYRBiHkzFCNUq92qfzIZE5BMQYjL+9pMlWDp5NRkThBmE+IzeSYZ/mo6WrzFfiX2tfEQkj
sDsse2jmVJiXlq/in79o+ecXPeehmBYZIcKQjqC0/+9iHklEW/hSDZD1Eaws6YwFlebKiNtsj5ne
3hEn2a8JAnkiOLa8N9GevkpkSnHtv9p2Yz4MhTwz9rBf856uaFu7GGfnQxPmx8FPJ3IAiviY14oN
IyRbSF3W78w3rgIix7szOv06SnRWqCZsEPUyBa08zzv+veoRfYDz4udY2vImU/N+SYz599Fyl/33
EY2x9873m/s0qo2D5D60XTCPwmzLVWykv30ky+chzQYAskJezDCajkEWpEdpmOWdr6qU/AIHQ8yg
u4ikIvlqaWW+MmM5/LTT7kSTevw/mPPLtfSfyxZfAfQU05Im3QrDMf64l3t9JtsuncZdkqtff5MW
3awK7pbD0RQ7eLOHMJN0w7hzwPkcD26sd49gVrEOa2n0F+nM2C1T44MZV4cvTTZ3WRfql6QMUHoZ
SF+mHJxGp0Wo+gemzUhlpX/uJ1wlxB5e4szMN3JpziGFeLFi73VkSHat5yOg5BT80rnGuUpov7EU
AL9iUR1lgKYAYhzhAjKCI17GxmM5P5hmV27iyNJ3PmUfstUQhpbdYjC2dDB6qFRGbaxwzfbN+p/P
aU7cPwoBW9cpAxzHMUxmvIb7x0ndEtomEZnauyq/MYub3lAOrJ3Rzk56ZqIdH+G37tmflRuh+fVx
gc0J5b0H7iBuuRGAEWZW6KJSsmVDoa7Yj8Yz2zrV/b3XJPVrR+Lw8e/Xg0bbjW11DHDTPXUuEYe+
yW0q7LIen+6QHGv7aWxl8dSmXfcsGKAR72P3Fxiw3XPco8kqkY/sGXYx40aPdhcmacw16Hj3Od1N
dAkMOn2mMwclLGODHjfZVwhGIRXQeaE33tybWbXj689npGJxDETYPXelnDni5m35v2pWi7qJIMXj
96GkiCWk8jzgwHh0kKkw9U2cvyrrGJR2fu5x8W68+cwwSrf6fiCLor6kpQAf0zTqPkDhDd1UVY9D
MVxUWZ5qdyQ+pcFHxxBrDt4jUWID+CM5mPOeguQ3ukPFGK2AG4IKa2J7k+ETWUthYQwYzDi8CPu8
5Aj0KXJrDaYq3r/5OyOxrAhN7y4JkdlbdKDmUDOvHepjiht42aAuP//3EUg6dyulJ/a1ZLY/Sh9n
RsHoz6t6ZK3GGN7q3jRvdAFYXpUDrsJlKtXXWbzvx9550YhiU0FhvEs79nZWpcMH9R39fQhIVGn9
H3OyyY02Pu1Rv6H7gfXkXXlYa4PaLK/jSIhS7BoMN4r6XoR2+W53SbzjXhcdlt8NmTyF9ug/VjRp
NZg/Jy+dHNwYnGhDmpypD9IXumuP9URUJY26+L3uX5dWb658c+cNfXzQJn15mUZqeFS6wFU/tydK
y6FdD02eai3HlZMI/RoJUT57rrFPzaJ7++drzvlzHbF107QMYRomHWbDdv4oGNqiwXDOAGqXZtLd
VBW1//w+EAgjZuwR79CgsN7KYW588XoW2f96PcP+sC1yu9tL+k6AUnxxTOe+ccrN/hKJ4K02w7nJ
PP+0tcIKlll9ogM8/Rjcfr8gurjEBNkXyE5ofHhnyV5kVcFS/YKUtFlYyIMHTNdqy4+y9Wn/APXZ
J2rINqENybzLu+94PLtP7sR/HQ0eFqdhmYtmYxKR2wQzRdOy/HF55lv/j7DzWo7byqLoF6HqIgOv
zY7sQDajxBeUkpFzxtfPurc1li1X2VVTGKBF2xQauOGcvdeG3hRPMcFbo1Y+hfIs7mg2Z747sUaW
Ug6KVuhaZ/ugSvAxeZt7K0U9MLXmHvJK/cjWmopvAarJbYdbcktOrnQgfHEd5EeUptlOEKV9RJdQ
/wfgXlfzy1/nH1/3hSUEtTyqeqz3fqOWG001O4IkwmOH6GKlYF6e1zkY/4bxrgzd6GemkS3znbHQ
7lsiQd+aTnyu5gwmjY+HaZw1OLogVNHwDM+D6Kjaudretp0a1ViBegDGFU3EKPlst/a6Z0fxNlXU
AVWkuVl+16MntRGnSWbe+W1Tkqog/GOt06qIc0zYgTYHz4iS011VGT7yRt/eu2l/n0wzu2XY0Sw2
LO2lmwhapHP8JUIxjZR49l7MRCxbVwNumYNmwt/tRXRw+RocCQMk7nBGCe1/G9lY4+MbludJoDwq
MT8/jznMEnDRGpkcqzF303PUW+b7UjJG1u4li4f2cWbeZBmRf8tqtr3p4HF/huKaTq6gTNU761H2
C8fA9Ai4AWs07dxaZuIRLwWUcIGtVxQ7I/Trs2pUNVn9RRtxhsxmGT1Xi8AK5AbLWpRRfecw0p/7
sEOEMnjtNaixlM4xBaVC96KvfXOuYEX5mSBsl/IklJaPuCbSUcW24JBJH9z+1Z3M9jKoKjUUze6M
2Kp4mPA8qlqz55TBU24PByWXmOsWSX0+WU9ZVv7Un/37wMGe9bfJWiYsMGgIn4YrLNjfd+3TYozU
MY0YgZ0sulA4gXY9i/LcdzJ5khoJrFzmKtdjHpuwv1Za/L2yN2Hfu9+HyANTUNeYne1mOigJgK3X
PHlTsi8bc8Nyp5X8pOYqdDM/hbjd66w9m8TjoI12L0aWlCeCfBxEzJEHA03WufjK87vQXILHuIvv
QkvwRXhVfYcNhFoOhCHINExbt2y3xhTpCTcG1pSAeMk0ciD5TVX7+Vbfm5mJETjiL/vFBTQ8G65P
lPcbXgakU7B/PHEuy7ZKN119aCi7tluW5vaxKxPn2Jd4FBcZYGYHqN3jMWuPQOjeQjuhm2gufXvs
goYQ0A+dyECY2SzYOmM65zVGR81rreNkocdV9xK4AckPPOrbVgKa1cH7uN16/p0Lvedka89x/Aln
dbYD1dbuqzR28NMmlIJ1F+fxhDYJXXTuzKANygrCsmsRDd73vtYdiIk69XqGE7MHuKfQy03hjWcM
xM647kk6xURlEcUcVetAlv3UwZNn+mSG29uTaQ0lPY6GJcig9Q1OG7/a1Pl0b/bec3cbSqTQFWYY
W806Yn2QTQFdWkU8tYxM26r/iJMe1b/ZBXlI2Gi8q/n40dCaH41u65ToaUvRRkRebzrFbdrJJnG2
NLcksME3P6o0jzdA3JvLLTTMSnGOsDUm9qiv4R4o2VqFegvl6zgk2DUbUFrBEhzVYZ5rpqPK/3lp
x1Rm8iYLdjAHcNpMmP36wG+uozyoz7K66w9d534gCQsO+qRbD4GrN/f2vLyY8kqgE35QZ4thsyy1
URqryyDQsLXaDMlrI8Io++vWs0HvdjEQqkal9PHCPfaJzTK4I5EB3jVrrC4Ox1skh+kkrCHwxRMK
g85NtCF0D7erdirxODGN/OCl5UtSbsrULE7mOIvTDE3pBLlKP4XaCFqyYeE5RUaDgj9MHxHA6Zec
3R7KtTK7v70WMKOeK6tftYIYvEpb/iMtiWXHb8OKrbMiodlHMRxIlC5+61INsCb6uXOS3S1/gLdn
4O1HIZdWOLCjbPxUWNhqx1mHHJE19bHwUShUtdZsCM1dyXibZ4vks1U54PS0q/ueNNofvPXAi1AJ
PCSW/Y3MWsZpO/C/VN2wUfENYzw9xUVZfpImpDWK+ytKrekhTOavaqlSFfZ71FjBS28PgK09u9z3
lpe/RMPwtYRpJbnyFJJkE5gb3uwIyyYpR3aINbq2cKlGXHLowrzdLF2IOVbDc5kFFwp89Yuz6Nlx
Sc0BQmE4fyRR+FDG9mZuPep3ciVBSqCxcqLYQOzJZdRO1ibje96oy0lE3f2CUmQVFgNeSSXB1iJm
V5QrJ82KfyhBtJJGE2W9z6IR+YJjik3tS6R0F+nJpco9GE8mPKFOwzMBND2lDs0A0ODMXzV+527U
JQvbAwFEwA8T/0shsunLnycF6iSN/JktyxYS7S2bPUUTZxPsn/Q5hde1crFzfF3y8ZFdRv2qI2Hb
Z07ubae4Wz7V7Cr0HBNe2s3pyeE92Cw9WkIrDvxXI+jQ5DNUgkvCmWr7T21kY9W20cdURHFuLHh9
rwPJtyua0d2PmGchpMr3bejQKZVMMlcIjdm+b8r40OZoq/99PnR/z6m1HVtqF4TtwFQxPPO3akDX
NK2pCVHupmQS+0qmqqKZRgwoInerLtvMsPeOq7HbqI2e3SsiPryK/UNT8nrRTfe36Zh+N5s62igy
bVyVMBj0fe6L8r5oU5w12tRe2xnHgj+jRF2ytDg7mvQRy47e4g+bus3qT+7ihLg8onPkmTboGAir
UdAa13By/XUiz8hlvjpNCcZHiPZLMv3ox9n5oIPDWGgshfNCr3ilynG91UD/67tTSBwU4TZWS775
yJQtWyZRNl2EgyBUK9HPmnPwRVWax9FqtgkC1V1ESiA6zKi4SUDxtMADLcSuEu0diAxno+pAmiam
rbosPLs+zjBA16NrPMQsPq5tl1/j2WxO6uD1Wg82FMqGuuxjof3HN+nJLc9f19V8k4ZhuIbuCm4P
dTb+/C/tiCaaTBHAC93dJvbSI7BLzcGpWLT7EsEZAB+vPYfVNOzCdCQg2ov/f1aOKHFef/35rzP1
k+FkP6nE+mFCLq8hRNV78KVVnxGO2k8DM2Zk30JSskD/pEOlWeP5bk5tGB/1MI2/VhZ7EC0Ypoue
DBqLD3e6M8DfgFQST4Owwq1phNFJr1gfTUnv8ShpyKFzM1+znp/OKqVSDz1v5xBX1R2gys6ky7u4
87IE2AK43G7oYZITWD4VKK4LhNXnTLe8A510srkLliyFD9CCeJTxjMb5UywXWmmaDHdEhWZ7gEiM
LEpkEclcQPXHZZ4fMsMIH7SEtcholM5eqzBwLXalXzGJFMdxIoSvldJCC1lj440rzSrmV4avQ1Ei
Dv/399X+xzzjUrhTpTtB9Q4G3N+/5TwnjFGDrbMDGwb/ocmhwMrdQBj3T62F1fHWAFxozXeiA2fV
JTXzurE8OT6KAofJ1y8S7WAbCzm0mM+sizuGgPjjDitniHfc8MKnmjb0M0mmoxy21WDdTNmrW5XJ
RV3l4X3Cdu0KXcB9iEz3D5R67hNxoi+F09r3RTiAyZYGUNYy94UHUPq3M6wm4lDkshTiNaDypBVE
Ml9XulOYQF/yi9q+2kkQ89oU9Uapc53aNvfQonBXocVwiofAHtr7f7/D5j/LeS41BUZDpLieK8Tv
O4SmFlWF4cXdAcUPL2wL4evQa3tT1eohq+x1PaTeXSPzYmNzV2JvXPWCKPY7w+h1nF1TddClXLbL
8uQhpJ4wvZKRqe1bV/NelpJkDNnXogUhjezRNvIhjqm8EwtT7W4ecVmTDg9dArKuXDUjvLf3hhWS
+YFHfUt2KogBlyjLdVjVe0NU/VH1wMNWcu5g4kCHr8xtBRiQ+8adnRg2tkZY6ZtezOVmIEh1rRaM
pFT/XCv+WkS2HqaDwQKhMTojBrYQm4ChJIuFVC/+5TTvscHy5t9NzVBdwcKnm9AWm5sYyZ2tO1c2
j9o+vbCEKz9NlRtuiF7yT4Qlg0QoCQ1GNuZeW+rR+MUYJawi+IGGw35KcMHcxxgyN2lJwCMxRwCQ
5zYp98MULOj6geDWcWK+qks229Ym0dsAsnlY72upfO6zmQRQNgmbREqfA5vO6C0VhbJltguybHkI
nOxJNeiylqzNyi+eQriDpE3gPZxzH/OhYzT8Bpn/OYgZ+FCsApm1+rNe5/gPYMydYxy3j3Exw/SQ
EcME0yB1S7rdb3+oqlO//qkRU5iDj/SaTc0ba7TgAhA4OYLPabDfJ8a+TAf3+NczEG7LMqLXuv0d
sqXSeWdj/cSvI04M5BQ0G6NEcKuFtrXX+4yfTQbHJgojTHcGQRAHq2vDZ5Iq3366QET9rNYm1Zh8
QVJGaWnwrdOCW5TML580VaUqg6LBDB7N05nlXkuikTedS6dtd2FU/jwrRXaI4Kqhl293dphQmzGC
dmfKs0l+1prjaUb9sFWPI8E8xmqZ6unYTrAo2UBfwhRcRYhM66msZ86A1N9SlVsR+kfNckGpqcDY
xLPHPR3IByu0X+ZhEU95wBbSnMbiGJIjcyFEslkHeeXuiFHxd6co9enCerWxMZsYhk2CCEIeEtf5
qPquk34wXFuFf2nL5U2FpbDrAJPj2Q95ZfRXNmx7Ve8t/3aVOHV/bVKXjLiJ5IMxfKXt1R7jwBN3
al5qBzHeaR/gVIp9XgxsnRM2CLCUuJ4lsXjM8+fJxAHRo6UGjLCNxgj4iZeUYJ+RODBtmWjrx+WA
tKrb3L60hk3CHctL/dTKQzPF9bZoZBSavCwZcSStg3CubnkdbCt5jiCgnKLoj94gfVwNJxAsZqq5
dgDnNxrWfjPBz5LOhSCJdjW6kDcyka2D+rwzYOj1Qhu3yhlFKvc6b0Ljoq7C3qNM5UMqK3g1cJ55
yblgi+Iqh4FdDva5BGMsLYDJHPhbh6ialVGVnk7vyZruk3666wFs3rW1S4DrQjVAJhTfNgI8QdP9
3OG0n7UsvFfF5RwWVVyNw35U0kUjh2wBzPFZAKpaL7mXbNWNm3z35VZExaMGDzhsYISItj5ruNOC
uSweym6q77y6FVvli1CHSdfAyHf5tnWc+cTav16pp0EZEzsrxjTp9Q92kU9ntaOoiVPeDI1hrcag
r0jVGkn5GGdai3J3zXrvoZ6K9jSg3aSGXDesfY2ckMDeogtFYovKRlCmNPwYcOUrzOaMlySn2h9s
e93vbAmZDMbgcx98ntRfOOKGoyNkRLezFC8tVPuD5zHiiNhkr7YMlDwwhb+GNYCdBFbyKfeef9WB
BMqsdWwN9rpNKv0B1b/6ldTvoA6pnv1Xudf4XR9NaKzF/ywXCSw7DU/KO/+yLA1Cq7G6uNHQZcUB
8UrVl75F9xFmAeFxLJQ3Y1gZH8v0vISltdWJ9tmnzuxsDexRu2oIUWBFAgtJ7r8RjGLdLzaSQGfs
9c/JbP3hznHG/Q+aYzDb/dmDCkDSdnCZ0mny12gleeVz9o7zFFy0WXR7zTGDI3R07TjaPSmEs5Xt
aHwjULeIwyjdOnucPe0v2QzxAHFgKgVdGq15jEdBHXb2HCgA6CIn5tjdrXxjVku9cdIQV2o14Tcb
q/pzGv4ovEx/97B33+eFS5pM1t7GQN0uxa4ebO+Wa+KE4hraU3sXxgETWF3rjzeNcpLACx9CSe4j
Y/k+bbUzkQLlpTeh642pZl8Q7NBnBeHxjBFFppHGNOsmO33Tg+Kq6o3ks+ab3i7zdUsO+4OtheAj
7J6K5eTF1znPP26yCyMDgKUv/Sfl0Sr1pd17MdtZdWk7oqYl1vMVZtF7z/Qj0rh7zTLHOjdnbI+4
PtkLFJsu8fJHVQIe67K/v0XR3/4yCyJasLHSvtk73SEv0g/KJflORb1SmukhDF/00WvpUWkteXzp
AtgoXc0hcUrKc8QOzTmImndliEbnP8Ta/9hC+SaEZkFV2JSJ7PSX/v6sCkIQa1MboH6AwFxFKYTE
LnS6tQqFS4owOnbME2Yzh6cuhiFe1sb8kUbhaxwH+bMtP2/+/Dznc9I140OFdAZsrmsBCCVj3fSH
/F55rYSPDtnKdYKu2+zZqtIvLSd3A1CZbbnwva5SuuGnQm+ITSNeFkNS/gRjBgvAPCefRyuRDNmg
plLXYenjqjXSn59nboWswArgCsXF2zDp8OM7G8KwvKT2lO8YX5HQ+uajVszmI3zUCMc7FVz1WSr/
oNay6qLjMa9Ep7HywMJB9Ajp8FUAKWNOJXI/Sa0LHCj2Es3CBEN8qOazD6Kz/BVxy5m4mOW7p0+/
nSz9cvtE58Q12cnMXqyteaubfRF2KBytrtlroUj+azwypSD1r9tkbCO6IXRPN03sx/9oP03QTUbN
6KMjP1QeUOItT0MXbQTRvdvRhAoB8EQ1PRt/fBXJUrxTyNlQoZrf27EjmYFB1WwZYWSbBWxiLl2K
+Kg9BKfzqBPGbCDarA1BtWwGanPbjVsk4WoLj5J6ZBxbf0AgmL9QzSyP7pA8VSJ4zmDVYkrnoFpY
AXF5NNxVkb4zyh00a21rDMjdlfB8khL0MLWP1uhRx6dTICHJwOFvdT/qSJrPBryJLCxwUmnW0+tc
dRh6A/w4Wy+qvoTY/O8BBgXHYLGCoxUahzlrrT1sIP1wK96KYmSEkK2hOCkezQALZTHZXyGaBBjP
OyzPtlYEq9hEw60X2VbJz+hZPfaONZ2mOPgO9BcAiaXxd+zn+doxnBgB0oBSB76k2kKGt7T3an+/
lLF2XMheCWyT9FkxROE21XRtU2T3qJ21p6ikhoRg4VICL3lxIz862ga0/7gyg3f2iXeBXISzKaWm
aEAQgMsTnwq3KODUlxWjJDoqdQgKPKS+jZQIl3JRm9WOUtAOv9CmLUR1BbV6mTtde1tyn357ZOBx
NeLwXddEsgt7Zq2g66MnYM9fymXakmo9f9C6aNYdFZ6ZFelbFxXbeBwdhL9S0aYRUbBRT0bRePZG
dVdCkh72yAjfFz80X5cEzcy/b2UtKTz527PuCzJ1KBLYvq277u9FaSOPPaq9MOCbyc9eYmpjcV9h
rkv0+pzllvExdfzN9L5On0t6O9t6QvHntXG0HSfP3eCJk/KKASP1lBM2IsOcHO1gVt7wEMjFjIpn
a1NtXhmCPsBolfeqP0O/xtW3FByOP3vZbHBpvL9o7PG+qRNie4GHZk8hNl9icfTk0TQim3ZWY+w7
Wfk2nf4TLTLa723VXqMZ58O/35x/SNF88igt03cYBPh/mD5/H+wRpeKrIgztWOr+vqi6T0iDiGGc
FgHwh9wPeuzyumhzGMG9IJcpBDrs9N1bl0c9kR4x+2Klp4NVcuzo8d8uSVHrb5e6t9PRC32YsQAL
5Pg+c1jVAaeQAkYrEV/sntppYjXviLI0iF9BvaP2He9vezjM3A7NRg/gGyzRrVqgsNgbHq3HYTOa
zQZtW/AjLgR+rLz4lEuDZhK55iWbTPuQNLgae1P/NhgWVPABdRH7PO1LBqmrkrGVKf9gVAX+0Z+x
ehXa8w1m0lTOqfY6a0XynPkOqzraAqqiM0Au379/A4Yhb/Hfn0/6s6aJptjwkX3+XmlhEUqJrNHC
02zx62XJSBC462WndBaY1VJcPIlEc3B/3zSvYgOuY8hQNWZkszLBTPxQV0q/GWbg1exKHNWXgh/r
4JVpcW1Ykt4nMZj3kchX5VulDIiZoz6SClF+qShGYiwB1zKbJy1gfToGjinTVfuXAQ2xrFiQNciu
TuiVualqI/7c+bh1pdx38TWXHV2FDFfr3fuQbKO7Om+1NUyyEKr6/620ylRrsCffxHF3T38ajUZX
88PBFGurphv1fWQyrJGNcWABQS4GZvNtl1SsfOXYvUzLPjfr6EqgyD4IzOmKYdNYCVX4vrWJ4dRx
NzOAIb1F6Ez7RXmQksVAeBoACPMM+k12AtyowipzDIacBAj6EePYDxvdjbO7qB+zQwkdaK02W5pN
XctNrasxAA5vDfOVGXWXTp11VTWTPLJY01d3MchtY2Tn7griuQjYqzee7JdQA4vbzyPVh+k6J663
b2QtC7YhzXUUB6vUjZINBtxhRaISYJORSaBtu5XyHtSsSXZhjfdAK2p/1XbAQHX5sjVef5iwjEqh
arrj0S0O1AaMXWLowZODKWHV2fwDP50/EnZtTr6386BuHOqgCh5n1yLXS1ZSlgXEujcdRw2z1gRz
eKV+IPWeEsrJ82pIg+lOlCUhp7H/lPFNHZV9QhkpKArCYKXptq90QdqYa+tnkFRbIO3WHzaGe6so
0y9+26Z3EULrp8Yp9vG0VJs0gUaRRXb3DDc5QmLEq4ZXrfqM7vWxsWeUOkJjtibga1fF3nLQwwWK
G4CANflgj07hwO2EY8nOY778GoULomrukFaIs2A3sw1F3D/8OvO85sk3mktLavhqcEX7lLJpPcC9
sLYWm+rRaTbkM3k7I0/N99AMvztLOj/UjT68eo6zss3sxW6se7UX1lqGZR3W0kafQUHmxbYQQXav
lJvGYFfkNRDRokRzhQ3wsnEgBGJs3bK4LcnH4jBoAgCU0xCM/Odn6sxq+vpoDQm5qVp5xhc+77oi
c463msC/jz/m770vFOes9qmjM8mw0/zdult5TsuSbPHRJIJrQKBvP/sOMAkzBxOm1nfqM7fT0awe
2qxPb8Z45Y7vLLfep8L66ZivbPsF5SIsGapA3REzr37K0GqcJvvVqzzj9knVuZ/6gGQspQWqW/8U
LoTLdKPsiU5pvfXGhSTcWACUlNsgtTGaK+KVFhKhdgOyu/3s6tgP/mMs/oeNmXvBGsH3HNNxXG7G
b/3rdEYsW5lucKT3e52LwVkLr+oOytKhuwtRh3r3GuSaxWiJl0p9PoHVAOs8s5MrC/fOv5lQazou
mb3sMWlUCBoJ254cY9VoVvXJbRjH3BC2P0RtvJGxPVEZcuOtXvXTQxtECakRfBbmegyqlAgF121f
C4adGd/dsxfkPlQGsVcKWt3juViIFCWtJzWebiXiNC+7o4psjRaDqhb824K4zrORZKto8v5Qxkny
3PDCJjR2m7FMdgVhCY9D7CQXhCgg49PoUX2kDhZ54hvXHsv1r8/Uj2REwILHLE/qc0GD0Bz9/uz0
4yiVtNNHihoT4EuXPsClEg/gO6jTjHwEKuEbAX2ntMyLd9Ha87YjmkU0YOp/lSctOXckRv7J9yZq
PkmfHbj6SE3LFevY/TG0uXUiocYYdhO7xFU1mvhX60Y7a3H9Hy0RROG/TdS2T0dR6LK3yNsilB3m
L0WcqoBV5HNj9qFTG9sqoCE2Nf6rPjjG659Xt6zRFiIFHQ88bQlRNG5mHWrfml/mklucg8LLnOGs
frLOGf66liLpraStDcZ3t5ydc2GXD5GVExHJpslLZ+aA1pXWXtJWsynfq+5JgqUFr7M0P5uFK2OT
YgoloaM9qbNU7hbUmZfr11A+NKMMCNGZOVmDqjlWyTNEUa0LTXPBeFTVHovjvHGr4gMdRHcx5Lq8
dqqPFhr6xYyEoa7sdnK3RR8Pa82dl01DhfptmtBNyqId5MNjZtmQdIus2t6ExhSXxYn+0LWPhmo/
jky9ANihj4PiQR8he3DdPJKWU+vRPnMD81IsbP7NZJQgT8RqG/X7Dgjh7+Lk1ZNyRZyk5q3ObGvo
Jqn6GEcDJTx8fb2HSBr12kodWhRvb8Jtt3nfHRtBo8Ji6Q+dLY/OnqRcqAORjgQmod3aFE5Ft3Xy
MA1KKp+tEQ5c0Xrq0vRbWmf5DtQZoL++RXul/OuogFHexNl7OtfRa0bA+w48sHQrVtFGrnkIqzRh
GavSrGWFyT0hRcjDGOX3Q2yVIC5jcNeDhWQ4m5sX2xI7BGnJ8w1ERrf4ol6LbupbnJ/sUysSvfD0
bLUkHhEYVGyt1VkwpVu298cQM/fWZLe5Q95ZfzbgGgdJsbB+EcWpEvZAiCmfN0RL2LGEsGY4Rn8x
fcwSnu/t0bqBS9CzjM9RJg7BMvQfXpECvyrj4THvaVE7ZRns5dwNCK88oHEKtkh384s2+v42dMfd
rVb971OXQVnqt1fSAd0iTAtCrWFjy7N+q6suNBMtkzXezqDyf/BdH5V7XURbf6Bhog7e5MER/3Vt
saWO3e4LC+uvqnempV52ycksjyPHfdA9q/qcela6R5zytTBQipMSo5H5CWPNaq2SEMAMPaJX68cF
ldK663uqD5E3PPd0kpTOuobSPzU8taUWBycSvvQH28bSoJp7Zhw8qn4f6Rm3DONQBsWUMOvmHLat
a1vONkgHkE6heNUK580yq3KvivAFkJu1IS/VEiQkDm/ttcFDSpj3AbAyTypGvFfcCzK42g5+zF/h
OqVroaMaaXR3q5tG88XuUGNbiZ9dbaeP9rbfoOqY6bb+Wba3DMvjZTKHW7+D5gtxOOR07pvAXbNt
0p/UZv3PK/XbyCtHSBOKLM3/+Wc/f3F6OCkwFkwwOLs1Kf+aYwIZvWihy9t2TxPq/7uIEIBLNGDY
WpBBSENhBJhfiRE6pXNUFQOrMpxPxtLdD0HufO8j680xCyD9hmuvjSKTxSZiw+uepb3dDF/4Jz+N
JBSs5iQLto7WAXMohgzV3PQHzDzv6lCwpLOX3lW+TX1GHnJBy2bRByi6LW1u1nLWyQkjA+h05J5t
O7HlFgHwa9m2V5e+DWlxUqVq+D0YmYxFPN5MLPhS65wbtHlvpeU+0DehTBVTHDI31MNjBBgoZmY9
q92EayYXzwTeGhokoZVgY19ooWwUr8HGQHOMzK6/Q6L26Vbv0vJrW+fjSfOsS3LDazrW5zqa9MeZ
SIhNb07aIcrz+I38u31PNxhfgCyUhfEsdp4a/RZNO0BK2ftyGAyrr7d3nimoo3bWMbEO7vwKGusF
t4G2naiQrKmQ+9UKVftwbIyCul9YhTNvgpSiejuAdUjciENHiRiDwpcBk8UfrZP51AIJAJwVGpAY
l2BHf1u71eUM5/32H7ZHHIgiwnkSEvizB17rPDskBN+zn6e8WvbrttFHBI3uuHWj4g+CH2lNzLmn
/zQTG2U/reY5mx7TSnvrg9p8j7wAM3Q84CANNVLT2izbuEOACpw3cW3LR2IO+uSqJTXJsXw/Ihvg
/qnCD9l1AELCS+KlNCIpcLwRJ1MfigxM5RSHO/ULei4WxMZiXScUQ4zC4AH6bWRQ8iDerHjU/zww
vb0UIQFKRlQ2h8ETM8t6IhcWP4pfCp9BV5v1/nrr+47D57Ip86vuevW9nVrxlkRZuI5BSbRvhbiT
bkn+XvZU+vAk+UfUYSigSZ3XyEjb2iaeG9sJEVdj8oTGCEKETiVEEIUFUagQdaiM8UBW89gn7bEM
0+4vC3zPHo5DVRCwMSDX9IHSbBHU6JeCRg4pB+S6riI//KGqDRkpUYggc2Pn11rxTlyOs7GDol7/
qjiKbPmOLxfUed8iiQ6wHzoW7Sk+b0/KIlXTCCO5VuQ7delWtrsvShcqtl25yE2sYqeWLPXH7RaR
FfXq1SI/pdkYn8i605DnluZLTb76yl2go1daH7CG70O4Bu+q9Y7j59nvx3BThWOFfZ9pLcW0MwvK
gHL8b1iOqdcBSPqCCnJyNuqyQqy5u2mSM52C/XaqmmSTdHhPIq+H42uwcQ0RFwXpGL00TdJuHBpq
OzXPTIturoTb9MSglt5dl0/mRtkNK9czT2wvQ4n/6bvqePuLASJ6UBiBjK5pZOvF7Yp+zHoKk+Wt
7Am4DSvr/ibFNi0wAmqNpQ5Kgd3luri/abtNF3GyXJolz0E2zd8tExioY3b+JsKBhm6eReq6yaLm
VCaEgcci2LlujXFDoUnTlP12S8NgixNuo9aAkTsZO2SrP6hbLHubR/IAhEm/lH5k8Z7349vQBX/U
3hifbySnAfuFus9lHG8RXrkv4Rym6D9nXDnY5YtllrikQnzK/GLVSriW03Q/HPX8piWPeBMyuGfE
GX0wkz5T2XvIwsh6cBJ/OLo9FvgsZW04YPY6whs4KGedVol3UdbNm209RG6HjlzWxgl7ftOb+tUi
G/WusKz5E3iV98GvU4o0DpV0JkxCy7jeDH0ekxggnL2A/7IbsJK+xqBBgZWKFwpzNjCG4V3ggR0p
x51K6aKicP4NoDeGFcPagenFGlC5UD+0aTqM/IpIfYrHTkTOEQLuhzTh0n3hgPHGvOtLYjA/M0Cv
MuksHCUT2ajj6nm2b0OVaBpssmXfb5RR1XQbiJ9Nap9bwIgH9aBiBudRwmZ5mvJrZ7T5OSpZGrVS
K0Q5KT+HvObkjDYw+DKT2jN2cVrQ5fzhpxamOkeHM8VzYBqOqjcCaXat8Hbwu/Sr1RftfWckeHr8
btrrUuelDh6lkCmNdhmeTACISADswq0ekqyg7ooqwJZ1bIOCzvr22A1jDvTOq9fQZudPFmlBhxKO
1JpQEFY6ZJPuFy1td77JSscfi+IFgX58IWYKyaKbv5QDL3nuWfO9z3SAi716b5yyOuVuTECAG1bv
IvAckn1Jv0pM90Tl3X8M4SutyhBnnDqj1pyv/YoBNoDJsc4q9jXAHu1nEWnliUboD3QdQG36/E23
WsxWORFQBHqN0Ddrf6vut5MMOCwQ32/VnIpyDvdvD6ywH6KraGp0+3+eicbU97e5bjF7XCip85Lo
cXQm2jC8HbBEfxJJ1pwRqu17sGjfPH0hPMzpv1RZYhwJJxh3cZLH9y6v8CXJSVcM4nqislXHdxEz
tB4F46PSblr9jOYETPOaoHp2kyGW99ifx0cdusHzNJMv5s68UaOuP0bd5B+EJN2p1y/IzZ22sEJz
NXOQcXnWBcEgr6Dk405QeXdssuiSYEmlP2Jp9xF5opC1EGHNbW9ew+g7uZMo5PvPahOpLuLmw17E
95JNM7kgaNKoFzgn/MQYcWvjfFvtLfofvP/VKknpxyoMGFmcP0deFK3BnU5xdqOWV36n1ZCt9G+1
3gL8Wx7GuXNv1Klomu27W+8QDFp19EeER7UVX29WR0RuW1c3JxrbvLP9MLn720g1WoSP/d97phYQ
zkgETu69mfTyL1jpxtIj72bKEOg7jfNEePK7umNzT8h9E3nViQwO9ynvytvnPupPfmewhnqP5Vze
P2iMd6PhFK9lCau0boqvWKWZOShaP/bh8CFafPCe0MNN0AodgH+PtXk8ELWEzSZw3Se08PaK1Mbp
GzbAlcaA8OLE0O1nGwo6XPXyzs5n74OgPKmN3YxeXr6ItBePZpm+USI234MoZIHlWK/B/wg7r+Y6
lXBN/yKqyOF25ahsydIN5SBDk3P69fN0L53tffbU1FyYogFrJej+whuI4nYUKOtNM1bWNxHk/QEW
R01NAFww7ubioLqf6Ht4WkeVaTY3Dgzrq6oEF0gZENH2+OpIeTVM8/p12M0NMRpADBElb7EujD2i
gd5+yiLrta+a0zTgzqdPZOOKeEze5G9L5BM3juLpNV64Rso/PPZTOpyndgpXhF2g11sPmGfUMc90
ZifPMLZn7Rrl/RvC0uOZGQZPHXlvq9s/MmnXzyAuTpPs35oW9myWvESdraKsf2AW3Wp58w2RufaB
bkPwrZreWsCjb25nZHczfSXc0eL8XjjOZ5972d6V9oJ1bM3fPT96D+MCWjbaEY80oJ4VoZI16L9X
2TM2QslCM3qyXX9LeubdL//slaP+dezvXhRjLMqc9nVdGaYVFDp+FMsq9l4FNHRI2xhxP/KeKocw
6RjDW09ZjgKbRVkDUtNJc9tsE3VtAXEa1v6+0KpHGpgY0+Xlm+5zM04DueM0/+Jof1UCEJTf36LR
c5HpL+l8ZnyYNSlqtFOEKZER47QAnPdqqGZ1wBgG+orfkjrwz34Kv2Sa8xf1RNRhJzZU/ah9V5V9
pguN2aukgkROX6zTqpKPfB1tJ+zTCJ1ojCd6nj1OiKfd9tSxWB5b5DG1h8nHLopDY6V1EEMdsOcA
Uv38pIadWZ/AB2AUNEXNJpG4O7hFLTIWudiFWQy6CC/us2HHp3CaHBrs6A7484ArkbmU0BADJoOM
2ek2R8/Yn+HROTznuTs8W/VEYx1kHBZrCDvbvbtHQdxdq5OzlY/g9GZrXYPvXUUxChEwpsERDiD/
Zw8xCNO869qhPw/9gBN5GeA7WhnGvreXdmM1evuQZzWw3GK2uZFpJKVFqu3tcMruEfqJto5vti8o
LTYs25AZdVM8Wt5onulpWhuMj6HwZN/tLBDvwMIVBRbRlXkXLSYfMXXsZ0A4wdnNMNOw6Z5CMzr9
Fdsx4wFHYgk+WaArlrW+yHS9WScitR7xsfnTSEYResHWjukcXKBdW5dliFaxsN0fNXKpo0zIG0TH
Vn2t23sdJSjs4ttkC8Fu3KjZXm16Bw5/FlJKmrvdLW+tqtH/SuCwJzFWhSc+fBa7UybXiNtCkU/5
ZrHFRsUV8dAxY3gLzq6GK2GlcpzEwABLaSirCz3+aYqZ13f8txky895LixqrJArDUWpAMIoiPGST
svkej/AVIjrh3zDbRT+1jzaWMeXnEWGFt3GwVzSHEBIgMTosifC3Gkry6xuiy3Lc4dho7YPi8Sql
yGYJn3T0KvGM/5FIFAylDOwAMB4//BUszOwmX02WWcAqTCp0d9tOTi/u7gsiBucLRX+sQ5FCd86G
LC91lJfGyhtes2gClCyeVH/SMUpYgkk77nCYA/IOTPuE5MHGweLxe+AG1m4sbA+ZP7yFitx+DDt+
nZu4A/CVuzLRCKJkaMOsvQvNskXmx9fuicxZnqTECXhRWp8smV3JLYSHwUipbLE1TIQwzLuas087
02+0ldVgGJRGDrEYJjQrXc/Te55M8cTS9c0bq/qdqoexbQcBPxZ2KwLghHwIbO4xtG5eKtlyxWAb
ma8RdVRZdKYLhJQIo84xo1PbBvrWmSdp/NtFP0JIUIk/mn96HNZ5DtFEqfE+1cw5/B0YspFo9u98
hcByRrd8GHVuQDkNZDGy8eC6mu0UmjRhDXv4ORRQUunLkoPl6ElognRz9uoYV/vE+6bhPE2NSBx7
egM7YyDby5HbfUR/O9ovmZWcNb+nBgMJdJdZKDD7Q+ftSXwug1S+gMpibzIUQU4CyuiJ+0w6ELFk
Y1tWfMdmblrF1tC/wUWUmuxHVEb1Cxr92QV6GVWWucl/1bZzNWAjvTbWbO80nHqObeySf9WUybIJ
39E2nw4k+hhtBcfI6czP/70Tx94lHPGc0DSZTRp5dw0Kai9RlIhT5ogPl5c4413dPYVd2N1VRXG0
/HrYmxbRYCjc9lSZfD544O13SKcHQovsVw66ZBVrTGoxusoJC85+ivv+CoK/3y9yL5bH1J46FgG2
2uhaxUOLLPQmbORMNXsnRZFwnGuthXzEqnvA5qZ5wvvgIW6N4YqASg6+lWzCQFIDwCA4estfHnLn
Df2bAUhR5Dz79YiO61KOH4Pl3vtBBpqhxrXbn5CYIvF8tvo23PhYRCOljOTQkIT5tpGBvpTUvaNy
SgnB2U09E/sMmfrcNNawpn1nvZm0KJgSgCsng/UUWLm4qJIDv3iw7WPHfxlxOVuFpqiOBZpP68xv
FwqZ478yI9Rvyp1ro4pnNdkO7Gb7SzW9jTL8dHr7vcMQ8TWuvM/eMea1X0yYn8vyIWrDyT2coL2P
sqpiuyJw8xPJ7+k1WLoUHEPXX226pDcA7oykbZpDNRIl/r/qMepQHj02Lp1xqxpeHJ66Z9DoyUpz
2vyJ5Nc95T58mLbA5NF03iwePGyy3iW04ODNsQmqj5SZw1WQZO81CE2EWOdpDZpEHN3fYo7Luywz
s4uFmp2G+8+RhuJwbyGETqUQl9JAq+7GKu2vLe3JzajrfwZhjMDLdAgQEfVpJpv+MLkpRVm5t6i9
CNWRW+1CNk5Wcd/BLaI386eYOnEunah88gaAWKpwGi5ttWapK04eRuAHJ6soXEZlsLMDTBpVkAJD
v4JT1YubCrAx06K9LfGx4aMKoiQtqK6hvFj3xBvASFH09pjWngMxUtplRiqDlgcxrT4dfC6/KTzG
1GA2a8oWYJh8tH5jXOywcQ5l7eOqAmUvNmkbxV5WrUsxxsdoyvuz2oNPjLeGs2w7qUunx+BJYShD
r4IxZqdYBk9Fk8aS/CSZ9laWdKeoxVmlNmf7OEAR37XY4u5yfQxWCcpLD2MX++dcCA9jmSr7Kcp1
mGnGT9hSA0sm3JMA97n7YMRs93ZC97gh7Rpfo97YpBbi+aneVNtKdOFKpbVJQU8vi5eTSXfqSsT2
PZpa/EfS8k/pos75v3amrDkkAUIEdp8Hqy7Xpge7gXCS+266CaAfhqucZeU6NEjWFdHawAUZrXfQ
MAoSY4RWdW4S5xzZfrH2ca7eq5wDPdIRwKezbNQws/zoOUIpv3WyBmBdXb3fuH5oA06UzQvgaPKX
shK7xe2NIbmycTJGXazVsQS0B4xQuphmEXfn2o5xJVLwHH1GSTlKPlQWc0Po+INdnFvCdRJgLOeA
dKMNQlPSE/zoCHY8JbZPXWqRmF+5CeHV3rVV759J+oGfJNPGwuQBGazuK0wZuGlOX1j5tLNWGClj
vk7iD6rrq8rihIichzYyBV5CZ9UFeUX5kdpHI+wRVwREDG7FD8I9oPfeBYtPLQxgyhjRCy4c82os
O+p+WJe8iNIt94usnqizNLDFfZZqFw8Zy/sobh+70DCOWLIXh9JdBHCzCn28Ep4avjSvcVRqd4iZ
zPj1ZN/NFl3opUa8DVfudJeTR344Rgojqar2pWP7+4is/lRTh139rQjV9Ls30mNw5YfesAZLNr5Z
XnVuWSlfb5zl2sBaD770WU1vfjGfUDHOPvhCbJaqeD6SFtyrO6Uycmdrmdl8e4YVBsmLkks9OOZl
dP1xT6i8HMI4NQ436G6lWXemBjE6FFgDCXPaiSHvd+r5xbpJRyXI8dY+1nebqeuopTQIFDH1VB+d
ia6SGfmb26/lKamJYKDWAbciZ8HNx7dlvIoSTZpbQFXFaAWoBm1TVWj2BgEuBE2P3np8o7/7SAlt
px7rGcKU+FUel07oZql5b6Cciq0zdExopnY719MSXhMUir3DZMEXi06ek05XwE8QkNqRVFDYD641
2n/C3l2FsYlPdNa1dJU17wVRJnNze9eGZ60X2k33SkrAmE0qiRnY1KCCQ5Fk2ovwCStKk2q8Esmy
JxfYrqi+IerSXyp6DuuwdN60JAqetAjr+MSxfxZj+9+dujyX+oz1let9Fo6zsuuEJnVDWIaFvflb
m4qfaHNb300HC67FmLtn24QvYgV4TBShdijyPIeU3bpIsWkwUvjUVy2R3BS5F8ljQp7973X5qHSF
viVEXrvQS0KMfsIWcNwYf3ML2iRW3OrvpV69x3pt/c49Y1vCGRPgroA/ZrhejnZ0SXJt2CFpOh2m
wCTpq8k5PdF0B6IL5xDTl3rA47dfuyO2h0Vik3Mm/SdR+EfdzDC8qmTaEyuH92ODG5YqPprjdFzm
vtioYVIj8IAkCM4r3vSExYwPCn1Kfgl8TBTcV9Oq73IAyby6dlLLvw5pi7YOjstmMpFSQ2A/uCmp
UhxLoIdh/jA1iiAxcOYqTh+BpzvvNQ5Da6ALzVOXutUuI6upopfa6L/1frf8WFxLW4myiO9nFvQ7
L+ibdTP4C7SL+X7oS7H2FLecvP8mjFpoGXIYVvwLhCDMwrz4EqauS4iQRHqgzy3c6ofZI3Se7G41
QDNHJ9qvH79826L8WfFW6AoE10oYZzVSjjqEgdes1pDbKYAZU2D9Ngx+ejF0P3kqe1K/KHdWug1Q
qIziPyHNcaTa8e8xZViMbe/G9Fvt3UIwChye3p2tsHzJbEFjNaj1m2RFYRjf9D7D86+HBT4U2O5S
0rmrx6EieWd5b0Rhnn3ZplVDC4N6r3XstSU7aYMeIhAr95LWJK0pygBjTOiGXSu/lX9OpNQl6ZVm
36dlwGOmhZeDuL6/Ib2z3iBHz2gb1RESQscqHIMXZyQN8HpfQwdJLldyKJYnKhXVOZGl7aFHVq61
LbFTw8xHcMjDKmS1uMUVxmUpfSuXs4ueNwISlEGscSm3bkE+hRiz0ldIygyXABzfk6Mz90cSN/ds
dFiiFrm0YeUJPatN5jXubY+fvwRrmutbDXxtvVoGyzjXQ/s/uzqPzcoFzjENYXHKc3O4eqxo21iE
2ssct7y7LERXDPttsx9+j55nv3p99DR7Mch5N23XddLhnlEjGYGkPFrIfj4AF8EoSCENETowzl5l
0jCXxBJg+xhk1f1wVDcMlex1l2bavbpz4mLW9lVI/00DWadgBiJngYT+y1BiEISHhd1UoEIa0Xsi
junQCk/CI8w7f5uK3vqwyqdR8N11lvaeBjl6CkTcauMi/7UezCLY36rMTh7dN0N2bLJ2a0RI0VVR
rD+1AZ7vMpZo5KgKtI36NRHEzndNjpppoA2PKk/HnxizOWDGu8Il4ijaVr8WwqBTnZkl+ATS2sJN
qu9aRPdaG4V1MLIA7y8qwZYWD38SIKAe8R+QnPxJuNn8bk50sxwc4o/msGhbvzwSscfPtqxfpYF7
30XTUUE61EbXSqx6q0jsu8Y6fPUwF2Au8HOtY9NGcgadgms6YH4852n45LgB4lt953yPRf0xm2P0
CRdkRSdh/pioEWyNpr9nIrNuRWPHcstNZVp4mUyUnAYDJyG1yoYznd64Kh8LfpTLnFAVUACAf4Yk
UOEh680ZB4vOvcRSv7M2Jw2D3fHqTzGClHHyotSb5WgMuuQFtc/jbW3Djf19oFJ5LEUTbJR3YrMQ
A/m1a6wqamGbTGa1Ps5D57hZPnEH7J6cNHGvQ07rfQQKULICbIWCT3hlCCuXRCNDyXCnrlUbfozj
2CTVndNQVCyAOlCJxHKmdYyjTbERYBuj1Cnmh7Z1GySCpAZfWt81chbXUe26i+vx4WbXMhbJrvRR
qmQ9/fUvw76mp8DVRb23mdLbu1avjXJ+JxOxhASnGa+3OTXKsLMLDAPjGWzWyLh4mQiOwx74ikRp
VuI5AuGYs74FH4Md3/9F9wRd3V/q6ZJ5gIb+cRMQ00UzKd+blOnvUpA6vWIwdnp+HjwMptKGyBCd
yOKdBh9FTKnLNHD7eDCKcSvqNvxsGEB5DY4OkhWjiL0iBqNtjmmDXpiUtZBTHaUFCpbm9DWkG2ke
K5juRkomnxCTUbkOZI2OD5OxJj94SwqHowULF6By5AVesjVhG9xMOwWmrxDxje+Ug8EMK6zQuGDm
puIwWnjxiQR6XhWlPTxoyTht/+6hpCD9UMxpO1fpOgAXf6c40EUa34FO0s9JVsJ7yvA2JOLxb4Q4
VzT1yrWR8SczH+4oyeFTWdexS1KA/2I9dsu+8MIUj5jO2NR6n39E6FQFEbU0PDhgBvqD97TkEFwb
X88P7dI+DwIDEJ+oc20Pc0dpvL5kOYrNYYS4Redr37PR+uWUBMNO/qDeorK1wxBn4VZJVoVApHYs
ggitSqM7znJPs1lRohRgpxqqE+qSeeg6REfy+DzKvb9nZVnz9gdu1/W4JYGDpk4AFQO2RbUCqh8f
S4p6eFjzUyTjQFJHvtofHAxNwPSW9ILLCqaC7Hnb8Jd1sURP6ESO2PpKDt8y0XIOvAeMtfq7fy2h
HNKqJ7NJEX+KauKYdvxuD25NwycAEib9gjQsqXcwV27zM17EDqIEoP3/xzFVjDiUGgG6H8NQjgcr
HZKbH2g26M83JkTeUfsYEW6fZNXF7h8clCd/G4ENP7Trvmqv3Vy+pePc3peynjbQPHlzOqQhpIQ2
BhBoq3pXCDLeOrVwjRtzv99btqjeRpt7XVCvvTpySCWAtCJftmioLHu319tDI0t2gzVk30y/f1Va
j/Hi/4IfN18Hq72oX5ZmbrPr6YetG3Mg1VQH9aLYGq0xXlNZDQ+oR/PY5+KazMM5CEX+GeXTmSc8
/2zD7pzyo93waGBcN40X20eRAnSpm/oVZb/iARvP5LXOH9X7nqrp1RsauApG9KR+OD+PdDR2w0e6
uCYG7o15SiqkN/BYDq7dTGUyFk6+dYLU+250gJhknTjjUSNQy89aElfPGrI9q0L22Is0M1calldv
xTUVUbFpvWE4qlfWE0rUPn0wOJrTqzUTPafJE1XWT33UEZ+VNWOU25M1sVlyjfyif6lH42ig+vHI
4/4yoQF4WqQVq1qDqzoWJ38kyFDzjMjcx3HANv02sxsm8ipNNppHV3KJwKPW+2TgUz2HfWC+QWx0
r4hOYPsoEWN5D5qxiYWk5uiHSCpMl870R0WdMsTMO2/6BoZm2M90aHCVNQFfy5U31vrkvLQAjGm3
GBvEB4v97CO1HtsIUstKjxq5rF+9uZhX/P4QW/bmaOM4BIqpn/7UESj442fXPgRbtgqwe2iS0L+z
oVSByAtwyw0IG/0O90BrpN8cTxhEu/6uasz2J7o33e2CKa8FyTuN5//7gsZCONOc7ON/LtKMXZpl
3f/7r/zPBep9tFaOW58fn0m3k8tIpXiF9r6GTIM5AimJJdxbX57tHrSnPJ4gR7zNrcI6JhX6Y31q
3K73Eroz8CDLPU3hbj2VpoE2nhE8TrCJ1R0pxNJ+LXwlDZcR2Bupo8wTp9Kl7t/U7wu89bUPWOKS
ek3MGuQaZxvT2XWEIcKFwqz62TVngMco3cjVEIWrn5rj9xu3nvL7NAMA1sj+xgRLCJNECxkKm6I3
JvKzEYW34M7zjXlfVPnXMM+Ced903Y9ZhFJHXBdgVPxobbrT8K77wZvoY2yNcLyvQ0qlq5ymTloT
TIl5+rB6zTpjslAhaMgiWRuljyiXCMmGwYUWTh68DbpzrWqn+W303pueJcG3oDPaHTBDyiQ8jPep
oHOaIkyAwRaCe/UE47fu/eIJOuy4K3AwRihVJkShVKsJfeehT9NLU5RgmFRvoeG795YPIx4OYdBd
VEhwy/k8l+fZQ75Dx8Xeqezu1eqn6oSBNqr1Y9DedQtJlmopWbUVPpK9ROhyO+lWuYz66GjVyPBg
blptB/Rkr73FH0qDnnRfoHsE1D4Hy5/Fr2qPVD/62iPjJvovodWRvWtIMf+IgfjeTDEXeLSdabe/
zQEIblCXxSuaQGvMrj90JUUK4nq4wrpNtBKhRXrNM83IutUuWV/7D2rTBv5NKdq3xvI+N5ZTNBUd
4qBU51TA7+EuRE7k/9Qx4CDDkmddkgWkJlLYUtc6SLHfVb0wyqhap9lvAu+0WeM2IUFCtsnPs3sb
xWCsKfrqR95NGxdhk98hAd/Kg/f6ElmpvYMps85xGEMASOrK2hOfJEOwZR2Qzu4Qk6V6LVFbHTzi
oxo6dAPXWm8t+3yqnhWPBkEaWDUEHOjnR+TfzYwruuM1t4nQdStxWnrra+h4NfAqiVYWuob+Y5o+
6g5vWJsb+lcloTOqGiYUgtgFEFte1dKBXld4SpKiX6uZu2zpkaaOuL1AHJi/fNp3V5V1Qax/L5eN
S5/rEW0o1A/muQArBZ6vQixjBYoVkaZicY4VSdZRLHqz0yeqtbc3FQI2gV5p3YJFPY+Hs/jfw6yk
wIgVzjaqYvFRRAAetGSJv/bK4MoqNDwigFxv8igc7p0gMQ6jU+HtVpgUamVdzAZBkOBK+JCalUat
YPkeLGb7pOJtLM1wgCaOmCO4Atgx/H80CqHX/cfND2W1wNYRbPcDnX/Wf3lmFj5f0cjLXGnx7ewq
SeCZierUIb57GuRGDf9u1DFf4PlGJ7tZ45qspSu8oMuTUaBWR63A/fdBu4/K08KWRUnu/ut6NVab
unTue2ecd+rv/D2+eFZxWpIJzaC/Z5am/Z9XvP2xoncT7JSBMZtVfcIMmGlBbjoRE7t3VgE4Xo4H
OVYH1ZD2nHXAxGddZH6BZ+9SnLJ/9pC4qddm3aHk/s8xdQksKl7979X/+c//Garr1LG/fyaCsQ5n
pzqOmluftHr+2kxOSzJu2gLtTYHovOOgSjI0QJvVLiKXLmJUWk2xQ+3+6wLa30AcwmTf+wZGgom8
yNGRmdym8mMtxhvl1WMOkCTw8NwIY/+T2yHDidV2Nl55Z+UeXrLZvSMTCnBW95mkDHRx9Tn79rSu
nBntLo8I4sXxq02JV3NuOvoKqKy3tiJx0dPhU0cUVRSBDcrBxyOi39pueG47P98BtK9QWq3bVZNg
9qG1hFHp/BIiIbTWPcAmHcHr5BWXZrS3Qw1pXl/KfV0spHAmti1z6az8RbxTntikJaYePHNZtbwi
64fgP5CpdZUbz2XWYfOhoahAj2pr1ubGQr5y0mpv4+NwuCub5NIa8znzfsb4CAIwyLfY2P4suuKj
aVIAftljlA7QpJbgZCbohQbDIzxAkPkTagqUS+sp+qDUIra2T+FdH9JVOAAPgWr7khfGY+iebTR9
NnMT4mFzDN5cB4pwHNbXthyOYYCKIhqFwnlNu/LTC+jBexfP47kQnfkytskq7AFq+7gczXFRbIYx
eTBK4wLwZJLwjHNirOm2f9pRvraC2NkMOTCK7NGUGgM0+ZwR0PpzapfNCc/gZ6zxINhH+rhanE+3
np+oLJyMPnqw02Tr6WTwHjkCWd2+ptaztm3cmumBBiGcZL5WLdP3FHDXSeze+V47HsfM2hWjt+/B
vq1ae3iy46VelcvyIdaOUb33or4Ukb4OGoqlEGoPiTft8rD56FBOBNe07J2+vIyNUa+7JURvrYxX
bhcNG9sgG6k1Dy1A1rMmeOC51LkzPbyTi3GnJ5W+acdhWumdsQ/M5M784RUmaW750JO4p9FkraYs
+2njybxxEm+XA6AoXY9Oco84RNyt0w5Nan2sfy3SRmJIn3DZfPZjxMkt4rpomCC8vSBH8ttGg8tu
fphpcEhT2mYVjYwO5KNn/SiK+tgDTMfYATfjxTRePWktEQ/Q+Kzq1R7Ln8OyLCvbmjCYczCveBHj
sDK0GsvuodyBqhBrnusNgrnWOrZ6qK7gJNZJKo5iIJnwxGc+vjjc1l44vbM8m9t6jp4bZ3pKCuNH
VJvvqIQ+aJ2/Lkb93Q6BmlidCSkxTudNOMyvgCpr6C5LSqpZAosz10PpGRs6Gu9lYRXrIbc2cxDf
ZRZd9mAuNnUl7tCbgGLevZcCuFGPP1zCW2TNhgcafBZa89uegh5x3bld1nNQ4ftEt9GrIhr6VN8r
ZMnD8oSw7UGbtBkCSlafkNGsTnM1Qcf4Ow4G8TiD7tmpuUlt1Nyo5ie19/eEmi/V0EKZTnp4l6tS
TolqXowMnylRzYPqoNqoudBwO2iDavyv3QRGVJjr1kG4wTzTgwWofVIbZD5dbuWM9NmxA+x2jLw4
0Z9iI/fUNf8d/nPJ7ew/1+W3v9DNkKi7MN+ot//3gxS0hVgl5bysNrd14e/BvI3Dr/N1pPEp1Pfy
91I17OwBwOIURdtSoI60suSrE6Hnt7VC7f09poYebwFhz3+uUadv//vv5X3h/LSNrN9W5Njt2ZXL
NA5P+teuWoRD5JPQSxBYSpu2eXCarrytlvEihrBawyEPmf5BEpHRwMOR8UAMyadjTuTPqXHUpW8x
Ci+rKXCald0iyWB5tv1o6BWcnrxDtx4Lv40CfiJPiphukdEtbVwNCybjCDR/uVZS47WPvG4V5IKZ
bo6Y/pquOmBnLuAAu9NuqdoFK5AZ1hYw2ueQPP0pmJ9sx3Ke1RHsvmC/dFl6Usfc+kP3y+bOEQEV
DoEOlixEKnycoIW2isOy3+bUoS+zl21BO3hHOkK42vqIz++1OAkxec8WyjPRgmdBlp0suwR4Atvm
WXS1typxATi6in83OOnViI1n1wFptMgA+QaLOaNCMn3LYEB9A1YRPycFiJcV+s+R4dyFhonYtZ99
qUIpfSi1UccCCmMbIb+u2mqZcKRZslLscJTdtNval2h8u3GEnOJQV1F+VBBRQPThKeitCggcRp5r
n2ZYHS/e3ZRYGZFy8sfWzHaVUAV6ZHkITokuWvi5QfqD1dHDs+On5iUt/svTfNFF0N9XCx53TS1W
VpEGL3nf6neVHTyrka7l4nnEVFmNbpsQb5RBCx51jy6UnyY/SvLoS4LHgTM7L1ngk3S1CCx2rea8
dFjJwTaj2DrIoWHgckQ1F5KNHCLNY1ziHkQvvqA7vLepKC1W94j26c4eunxYC8tZBXZiP6m/5vrN
uxGazlW91BKDFY1jnVQ9ftRskx8XOlbKgsam1ERPSpRFOyjGH6BOnB9yZ8k85wf+3h/AT9wfCzsT
Ko/vxQztN7cwAk6Ee18nlAyFZ1s3rpAtXa7UiVaesHvr0JXaqXO9fkWj0t0qAdkeh7SbimxcDufZ
0ruHMnkY4S++iirOH8zFeJ3osL0NCJwfZ11LNmjcr/plGu4nz7IePH9atn0a1dBWEvtBHRvMyjsJ
N3xVoz4vNpoRlS9lPdwZoOofCTe8J2TrThrM7CdRtwfDXew7qCLmaZgoAksWvDrkoSN9GGMiiIl+
M5iA6U2wrG8GCoX3RdZSo/IgXnus8CeytEudpcl+7Cnohqa9oGZFbpq5RfCcy1vVrim68dleAiBk
KOjGBtZy4Ch2VHHjO9epc/y0RBbzTvAsiXwbKqMcBoMT3429dXKo4V3jsNe2tUGJ8YbN6ivjzW77
dtWGgbYf4ZM/lAWuhojbND8WTN1XQWlHj73n6Jd6MUJQTpyoDHHO+yr45tlFcWgwEEYfFre1BCkR
U+uj85wghaYBjn1BqZz7PR/RXW2dl6LzjJcZMCRn2jwojsNc9mvHn+4NQtI7et/9SxWYHTBWLz26
Sz68gHENd1M84TM3QSzJzQLoFi20MzLIX5swCMTRt1ig5XErXeJ1WbiPzhC7VxRVs1siW4YwwIiE
4kd3adyra1nZGiMp/e6Ww04+Zj+1BY58CdIjwpz4tLjTtAuAcwMwjMqr2qA09N54dbBvYQjdDqnj
bVL4EhgHPBGhH1j4qeVtifea1Yzy42VwYYcsRndAix/lBF/rjKsY35QIoY2TTdv6/fMQYBU44lp9
HaZheWqd4EVrLfc9o2G8AeEfwbGNZ+gC9orp03vv9Lbbcz8mBHfdU0mZceVMXfVMp2XYU2IZjn7j
2acbGy9qRXaAQYYoFwLEw2b0IF13xbRvjaK+/t2z9P7fx4AeonvXtYa7l/oMGwtj93PeDfNGNRWp
yV87N13udQGKA5sUTM+R2luVDSwpaS+zobj2bz0f/R+NnxIL1I2VQylpgjra9LE+PagNxK/u6lvL
TuHRhih1YaS4FhFlzjdn9sWLgGu/bbrQvqZeNh9ZiPXD4lvaHa0GZ4Of8qoc7eVo8mi8INKO802a
okAoh3XTpUhz+Cj/9gZ3V4okzK3NEYTzfPtencR/79FoeazgS93VA07f6vuOczde53o4X3NLmE9h
3BK78jsgqGysbUeDchg7l1mrR9CCyKXGLU5cNnaC1Jrz6mwFOKMuqDzMne4/l72YrmlvBqtlEvU7
znvgTJDmQCM0ezZnkcPRSsX3ohnr1VihLuoOc/TakeNU+iS+W6KtzxDrxrXeV/WTpi0/qLw+GUbv
/g5C8wrypf6+DCaCsEhWLJiQYtjRol88BMUv223HvWIGMB9KhUuGwilvZAF1fAn96XCjnyQtMDze
KKVC96SVWUZznIE1d+PFERBo5CgQTI1x4M97HZoJajDmr8qnPalsF8cUHc4cJLykRY6f4O9GjF2z
4JLIDocRNBsa1fWLnXYumWV5xVqrfLJy165/+n5fHaO5v3Nd2/oTTOaaBsv0SyPTkjrnLXlg+bPT
kCAZkLGJxPhJaxBj2rrsX2ZIJpj22N4ZdhtJLo2nbPRq5+SAch+1pDrW+Wusl2567UfJ0YF2Fa4y
Q+/XsU1ulMjOsABicm+UHXrJw8so4TK+0KytbmTzQQHkU6QYgqSq36ZpPLROQo4bA5ty0vTBL+vq
ofEflE7JrWdMl9Pdh7qj959pmIYv0SKoleY9QmkcPUe99bNvAdyaAW0YvUZuoiFIOilCW7PEJ29Y
9ikqIqdRQlwUbXyyFnGfGCsnn2DIOxRylVnm/yHszJYbV7Lu/CodfY8wEjMcti84kyIpaqqS6gZR
wynM84yn95dJuev87Q77BgGAlKpEAsjMvdf61uwtBn0bxFkq4jJOJ+/gLd0MDtLlL2kApsCFZO4E
4w6D7VR+75plY0m7sRPSFirCCa8s/n3w+yjJo3xOH0Oa6LjJvJ0ju2VD1ncbrrfiaMlDP8m/Bz0R
Pmna69fI8T8SIzpB+mguyvztyhaOPEVKU3OJejskmVVmIZuaP69NKgTnRcYjzTIeKWop70Cl+p5X
PP3HmxPl1m1xHPNmyT1jLD5ElyynP+dr0+832pz461qLR+0lKOwnBZLTcAGEaNY+3HogY5O4A1bz
TndMhqAhnUwPfszl726x3Xem5VtFYDIn7ivLIidZHWaM0oYVFSd1pDY5owSt1XnezmOzqQKAn2vq
GcZ+6iheqOt6Hqn85A4ce8br8mvOmDvrTfZqhAV9H8yDeIX7ecu6wKRTga6BqUIDd4XiRuJSbjVg
KttGJc5wGwA5ZANpH2XkHVopG2gEQm/NNHyS7rpdIzQCB82Yvlnp6M+AbsdTWep0sKci+6I12rHR
PePNXpZQZoeNK6W/zg3zjNmeyrbKVisrGWuTIr6YxAJpM0dAHgKZWEVyb5Hn/uyFYwsd61/vo8RB
+TE5/NsbSmcEwD8VJ59GKz2TGjWCnmPwcjv3grPbvag9YLPupdS+IX3SH2KYtutaN31W5zIagG+Z
j7EqByB083c0O/FFKWkT6ufbepj0nTqczCwH/NjXRzsZrUe14XnzXbdM/W+nBIW7R6zLEIqsR3di
vA2DytuD58rXgyCZXEhbNJKy7jlxTk6ihcfIxzfThmZzchvMSLPWGFeHVszWCSqXFPgwQlU/Oh+1
mF5r+C+/feOt98FmVU76NCR+cys1cVHLl38dmVLq5EoaUwgCYGMY6OUAnaL+donDzBIx7/g6pSZI
xFTF7ZVaFamVUjUZn+9Q59Q7ClwwrUaUHMki6VGtGSo9PBusgW9qzWAAmllNVRee1Yuo+D2c7a5E
X7CiyJop2dUhbBeWpO0ekajuU/xcUDU483gOG10wwRPal7ZCB15ZFsH18jDPimbjEIh51KvOu9gV
IMI+hllS+MVHPQBR4mvoz2UwLxfdB34Om9n/ZuGEL53YYynEYK2nGSqqsSuf/TynzKzNzp4Jjnjp
RxRlgHLiX34bY2uMsfkFTAVw0MJrcGbzmTsNbgR6w4sxIouZh8A4JFSMrpwrt31l8ffEib/Fv6hd
3LR+bMIeHbRADrz3EfBvyIPUEHLzapf9rtug5E+YZ2BBxXy1A5IHM/LJdksW19T7en8CbuU3O+5N
FiEdMYb0unfLUM0PeFM/N6YZojcoEnMCpGo/xgAFH0I/8s7LOJ5dZZNVh0XanRdz3gx1KNYts+c1
EKCeslhnuJf7rpZdCWdd9U3cnZsOPszKjBkc1YbJTnkh7XbcuL2tr+MhXM+RpT0q6h6lLbG1lzTa
KhKf2enO2mmYxDRLYz0NhdgrjVeYm9bTLCF04rvlugCAUxcNojSGDMLZdbh0d4MRPWsyb0QxEXUr
ec5l3shC2fAqg69HXXtSr9fy+TLxbl++O4k07JS9/epol9bS9C+WtixXFqYZE7PFeLKtwd6yyPlK
fkR5MOUcZHFybJ00/MUJNTSzTaMrHjOEe39kp+Xk2Du3R7aqzgUkOvgaWGSinH7lVu9eGierUA5M
MY7IARcsuuEvqEVk10wjRDcC9y7bcjPQfRaKOBwJXq0DwmMhKWQvfZIebbwAX+MCTtHkaB9YMN80
Qb2inL+hjeACpF8nOQPds/ofCC6RPKs60JbCfHDL7i/DD8jIcZxmp+QMeTV/HkbNt1Sviie9sOan
sL2LadUvqeuxXjd2C7bCy/3NPWQiLCdz33lZvVJGehV+gYVYP0Zt+Y6NpkPqcdEZpBbIWQT6TuLV
q9wRx2e9XWwmgaTsNFt1CiWWeG21vIBlVvTU+4nUrkpd2zdjS3kwrWQYD1zFLf6nZ6vCrjs3dX62
7dm7oCwtpbC+/l4XBWkUSEa8sABq0JLGF+axgfyGFbk965S8pMpFSZycZr5hrvsbG0FREnR0kdvC
q6nL1t0jT5r013/ZoSCQ3c+MBNQFejgctJkLyahN7ZOdNeTaGnm7dkiyIT6XRf3bkTes2vTQ8R8c
p9vp6n5V5zrTm69V09YrUWqPgg7utpceF2cU8y2k7PEQ2C0NT3lqSIujYBrQ7u7RpllxX98OGG8M
6yHylvTdYmSSDvIuSlDYAQpZR8w/d0OU1fspjgYWAGQPK/VwTk+pH+3ytYjqmdKYRhJdGg3bEkHv
+t6pX2w/xpVLuGlC3flsQzjaeK5FllDur0tvDD9MUGaApOQV7Nf5obKDfq2oPXraeEd1WM9FeW0N
VgbSarfkXrN1O0JalXTwzzlPmDTy0yfLK8k9hL8uBL5vHi4QZ92EznFJhg+ZVatIPgAaTLTcPm5T
XrHDQGYTxs/Y0MP+mPbTfFS4LXyqztXVpp1DKN6dwLUUaONENCVrvAbRKiW970F1Z6dq/uFp9ng/
SkGg73JmeZugIizGKjz9ZFRLhZgW136aNgNecGw7AQvrh2iqnmf5H/4sck4103uRONoDSV+XYLGn
m9poVjrfqA3cSs9bHtp4ONwTPgkGxdNQ+OUGMUF/11SlYfiRodB+JMZr+gI1yuexcJgFSQFq+I/6
+q+4bIoHdTTILCxNi3fa8yC1+I1B3lg20+O2miR5HhA0rdQLZYthBruehcob9SAUyWabFSb2a+kp
G+VGHfqLyQKVVfkOT0390NvNYSRX+qOQmlsZKzhrOhmsyJDP8dBk17YfUXIONBJgGLxag/W59+fc
WAF67WYHGJAbPbtEfu+apQrPgd6lDxCOy33bhdotJxdz3dv5cqqQ9mwsV1uXUhls4L7YJn0aHQXm
zqcosw4QxwgWAX58c8oFkUBJfbnAxfYtL4lX0+diRXJKRkotFThHzdP03KeRAg4D6UgNq4AwvTjF
11YFeXlhaUH7v9IwReUWNiQ/7l6RVDJS2vHwFyRqRuJgZ9tmS1ZUYD/Etfjc/Dms3X44MXJoMwjG
ZtxBAKq/izT5qXa8IfzbTg00XmJIRNfHj4GxUsJSwjvwDhPU83qv+Ji9HxHoleq7cUh1IpEJ2vyM
NY6L8EqBbtxOTTlugaZVV5TchC5SJ6eNdLLqvCEkp2E5yxptY3vjl8xwZC4guvJqDP1tI8FLahAo
5GEUoklysgvUuOxDmA0hDKgZ5y48zPkSfPMcbcHhjaDM0t1bqIFcTg1iqQzcWY+95oF/abOYBXla
bEPNLFazLKGqPS20pg+WpAWCPfYKh6w8WUNap7GID71f6A+zDQeR5+387vQVVsllrB+U6Dp5yptw
fPaHGehXoaO+jyqMaoMhzpqlp5cmYPmo+/lzL1B64cAOySkzq+yuWo/a2KbBsQBRbB4pVqLAFvZI
P7uMmX4lnvYUGmulb097eUEa4jGPK/NT8Hu/PXMo2FE/YD2QbkxTE9bDlOFkXBLseHLOpHf+cM4T
MhRIV+I477Rum2ksraaw+Hy5Ct1XYhdQKEpnh0ptKndU0KpHYkDmLUJd95hqaHyklgd1EwuZZaFS
2UfUxri5lMRvqUd/l40smj71lCapGiOE8cYa1nnMaGSo4EFXQk8zXPcbw2LB7DP7RT78C4Cd9di7
SUReoMAYuzAIdi236lL789bW+mmrRkFFDWrIxbkIG/KUEtj2trVamNd8NwMqrOHUhY96Zo0nZITf
mEUZ61aPsus4e8HuP+2V+Hj/9mr5PbJAqAZGB5lyqsf4FNGTVVjnEkQu1NKluxh55l7VopAe5ptu
xtljFjfcrShytwAT4YL3mfHYxST9UQhvSTTJxK0M+x9eY5A1F6dvXlWgGJR7hd2MwK2W5bIM3UUR
X0c35uPL5+VOgVcFAHXOAA/VxJjjafqAkSd2zBfRyswHHj5JW20WH0rJguj/aBlhhpXc6tdtzayk
Ayq1rd2AMpK2Vsm6lmQAThnC2XsB76CGO5Vh1bAQPHhdZTPfnJunyqoxvUxARjdEYgbryY5/8y9O
+xFL9sUzRHXQK1McRxkfbAHkWVsNCVueChJWJ3V0D3MwnvJOL9D9UsdqmnnGgBtqzIEc+yXrSemr
OodeEP8rtYmyDq9LDg0Tqdm5qz1HKu+LLVdz/e7c81KIOevCOD2r3BRqHS0IU+IKsjGieTZW+Z4o
Uuel1kGLDii3D96cN4cef9PKzhJp23WHL4M9rvSe0lmQv/nl4oAW5ac9N85x9lvOC22IzVCZr14c
Or8WAP4sBIsftrCwiGZRhr1zQe1bMk4WpVl/VXsxM4yv48DzUiNTbs1QQ3yBHGx9fvY6AG/xbBmf
IlrM1XdQJleTd1gyBG1ZS/SBxUWdBL74GJ2p2QV1OewwMW4tippISLvI2Y6N+WwWdDqmGj6iZgC/
mOUtCWrgl4jMn15ch29isVwAXal27J24uPVSd9kDE/npgv+ocECaJlns9IvGVSSy7l3tjUC90m4u
rmqqY6cxiQRUitbzkuZnIEkgkfiV6LeylKof1ODSGqMHguSe9R5UU2xl/Zdadx4rE/CADYJrZ9kk
AcHjoFtj4Uty5GFUJ8esQXCheXCFqb41H31/U6K5ZsrtHQja8KBOC/s/nh77m0fR6KnQy9cha+Ln
VF9BmOM5yjCCgsChqORAMZ0WLXryhwT+sNDtdW332peGBPst7qxorw6rglnX0NfDgx0Wh8Hyoxtq
aCYmAXQXzDGbFHHYdyuzvTW16PRx8OoOAPFo7hLX01//vNfIxYbBuvzuZ7hmdWq1DwrCRNJju6Ou
ZHwiyWKaPn4e1cA0KlLhY8Y4dGnDGowG1jvVGJ4TYprsh0X2P4jSbs/1vTOyzPERf/tVTRwjyzBP
hcBedae2hlMN5SO36KNAOyQiyIewuxpdv8IdoVGk7UkDxug+PIQzY2aNDgf5LANxYzYtlx96C0iL
zF0151tq18+l5vlv6Dcr8Haje8jIEqWfRvtzsidCNYiM3JNs3t8obazUvFZtFqgjR5yHFNvx5jzb
tu1SQw/13Z04gIwL0lFCDSiFJ/IRRdWZgsT0Uo2oggZXJ32iy6KPrCB1E3AmT/KodN7dm5/Y2Qlv
mwec1hgR+7KocrRiWPvSoUZ2yNMiG7qWgeLWXxb33MqWLWAkA61Mb67dMvmtPlu1UR+17fNWIJjX
T8en53+rTUNj+kB0eZprp7+NWmnSEhKNHdFuF/1A72t4pbjckTCYI+2Rh/iZBZYG77c6IjB03UwW
iLrcDDeNcNzt/a6vzbo+GXn7DX8rHv8cTVRdle6tdgL3FqzdybakW0RZRtxb59hvlevED39OkfH4
kNr5PjX19FfDc13Sf4uFYJAWyvq2m0KWS3GEJDyHAtgpWFCF42vTm7KvLZc6mpMbD33bf8BIosiI
ZviiplutF+CrRY57V7Yy3ft89c/71FvarBrvb1EvwEMrV6mJL9wzqct4Q4/bUXrzxmRKnwqEEOqo
rJZih2UckxYNtGmf2F+nsuvopuPfXeak+R03+W2uaHknFWnfpdvoX7sMMdciJudlnjJ7ExVVe/OK
ZEFFWpQXBODWwQP4+zmMTZ2ebktZYtlU7nxpbWc4TW6OIMDBA0YbUKDQMbKNmmvm2gyrndSXTrfz
lyaY12r2ktlT8WLAANBam8nlyOy9K7oczJ1rbJU2mTozNDy1tJSuEavGIKRegMjsnBBoh/ffhKb6
8zAQWvfSN5iu/nVK/YB6x5+fD/F4rjB84VSXZlU6/KTkmfVbUuYly1h5znD6ft/aabmyEUY/M+d+
U3aAmhb+duwa46Ac7RmNTdJRMVl0/XeSA4tV4JO2GcINOXTWGB7KxjVfsspA7IO7/mc1NA+tFUbv
ABKt7WQm2QNhNPtBIgYco9JvywyQVOnnPRIkW6gy71FIHyQmNncHagwSMsNTz+jkFVclDQmD3lt1
g/lRjhM58M54Uv+zuk0gtLVpcML20H2NNSbfGRAiHw0IHcpkOGSam2NmX90rCskJgdbwEpp4SoZO
Ap0s/MUYKo4CCA2LnwIckoNaQF3BYV8Vm4zR6A4QV4fxYO1LajJbW8pjOiAI1zTy77J3dcoMmShB
+ik/yxemA/2CBMfqq2vPG4tGDlOfhQG6phIAnOUvlUljwkemD+1h3olmLOHzD1XK/I9FTfWKHblX
0bhrPnTZbOYWN+UGmjYTv87aq1N/ngUsbjZOL6qrOqV3Qbomwg3l35h4+zgUusS/B9eaS3sTmvjH
MMMf8+m3ZY4a4MZpOFklanp1WMN02vW4i3fqkAkbDC5m8we03JhsWldmdqdnpeaJnIgZkkigEksj
aZlWr0OYTMROIBgXRiMuLqnxHX4nl6zakyIKaaAsD+nod+tgjoIzAHxA1Dxo0L5DLklD5xApuX8s
j+G7Qxj3QkyK8wzCGa6JQpCojUJckNX+t/OWoV1MkP0IvNBklANZdSBQv/xRaNBVyP6PgKPbU0UY
LkrYod6BI4goH5fOSe0PNI/SuCXtwyQZyteEODutfvqTh9j1brFLTet35k79uiTu/g2Jab+GbPG5
p851SXtEHwqsqoOga00oARb+vpNjUVAP22zeDrYnXklp61apVnk/DUFwtMwI6l3z0a206QOVIBm1
qTtuPYNMh8TSpisqL5R9uVF9ONXgr+PRbh6EPtpf2hmD2843erSlVppniCOBZKgKkOnpMAMAXPjD
wgy9ZprIs2K+QjSuwLfPAZFl5XJS59SmDfIGbstq1qxmZwICW2ekryMvY5J3DbpkM0fmBN6xwF0U
RtMJANfPeXHil45YnBNdT3MbCtZbY0sQyhBRHo60PcmaNs8Pk2JbvtCLVcd9N+a7UKtNQKZGcM1T
8hNdA2neUAK7UYd/XohtqmZ8ET+jdpnX+L2Lm5qAqk3Vo0Q2mJFlVYgcr4guZbCEl2bqq4dKmOsQ
3eBtNMP+PLbiqI78jmEwS/DCqxEvrIOjFfu0U9V1SH4h5WBMvFpXEGQeF8m4+rPEVHteX1D3Mipr
rQ4jhOadlgenBnFFsIj2rArL9+ry2BOVo8EYCFGgrf20jn/Q/jgXqVt8oaRHtm0ytnvbLqo14I1s
eurwHjUIERl74DISDtrVBxwzwTWDvX7ftHma7QCWlqt7XaUFQ9hG8fCMs2Pe/Ke9sibxS4snUDCB
UcH4jX1939XFG4UKWeeOI7Qzt9D30PKwk5gd4ZFCv7VTSOM3dNzjbBHYCF4NdyBIH3XkFkhL4oWq
iXxtco2//B6ObBzX1tlLgTyr7MXZdb+1blM9m01onRvaFuj5qbfc1+h17gY70Q0DgspKc0+NgIMl
Z7aZDb+5y6aXFK34zixb9+CK1PtKmgxQKlkxk+eFPD/qF5HZwIZqAEoAz9pN1QOIVvX8yIFM8dn5
qJ36qD7E2gp+NJPmfH7O6tPthgAYhN50hA9Ov0PPMB7HxE6OHkkc9xHc5Ou6H9aJE2wxrhh7QRVu
W85BtldDjDrMJpw9tg/6siKThnSCgUJWw8SlQKSWoZk9E0rj3toBORPATPv70Ju/bIauZ7s1zZNW
8OGoH7CFXMXHbzmQ0qyBlDb6dX3EGp68VdEEggFQiUKWKHhJRdv10XMWHJgyNjh2h/wKR+Qy5o75
S+6QdX3fmeWZ0YovBFtav2Z2SIi3aYqmH1EvurUIk/BBGXf9NLqgFHWfFqcvX5MZpKfsuddB4J4B
jiANkQoFI8+phFb0OtQPxdHUMb/FYjqw3fd8rUcns6JjB0/+QmpUTWEQjKKTd9lmpL73NhQsHZHA
BN/K0iB+eNJ/d6xOKhRGqP40zCMuQi2cug9JOM03SNAYanMggWnTPPqJ4b1NWhbsrbq29xmqd1tf
2jfb1h8NwyyfjEHP30jq5hFhZF9hPodXx0uL++GQXP/5j//2v/7Hz+m/h3+Vt3tW4T9YDd3KGE/2
//yn8+8Rm55r+AYTLKR7ruUI4f7zH3+PtxZDy0McRNXJCcbyjF0xfp2seOWZXXu7h9/c043KSbgP
mEeiiy83md3nx8A1z0UW1tt5GUnJ6bOeFjUp1Zt7TkQeUXbLlg5DQmlvRe67Z9Wsnpjv82xOZSqn
CSu8qydsmMCs+ALmO/hOHXbyMLKiZq1rdrPVa8/cRBSqntVeKPL4GZk7nmER3Sp4wPdhxEMTcQOA
usU8OkOKHEaiJ/vBInS+as/Q1UFnOiX/Tmr752oCiUuAwS++N/+FzOH+kNe52LujZVHVAv/YWUZ0
jWQwhaqVOrgK+PPm8f/jLLP/PaHKQ2nqmYLcZhr5BqiG//o9ODayNjNDXQJvieHByr+MBqOsZZyQ
I8FDdLwSpriRfq+qlE/ZIzXZc90cKGc9XQO7EIcySEilQdQwVd6m96b5PQ8LMhCWCmdq4uePToD3
U3ZZvSn9VmR5dLiLv2h7Hp3KoeBqNIwmM8LCjvnC+4iZ/BD22DFcw56+yfP041gC8bA4EGiIYx1T
dOAWNJXS6LdacvzrSAtSd+0gIjg14+I9LANPGbVCV5uh7nYip07x/76aAXz9X9ez75kexQpBoV53
XPvfrud2ANc+FXFwvD+w07IqV0G8JE/dkHcnAgyindUiekQSY+7DPE9vpuPSOCZIQEcbudMXcurU
YZ7p19Hq0qtfjvr2T9I8K75qG1KpRc42/citCpWNKi8K6Do4E4o1pCxi0Xu0BWPfRRBBi40j1eUD
Mo7JGfJL6jnF02Jq60mycqzeZ9HWbtsQ5YTDpwIjkIY2yaXNk9Pe836FaZgr8EnGqTXxmYJg606d
RRLvEJTYvDzbPhTct5sYASHV8jyB29c4hIxPtGjVRKEcBgf9BglELJfTjRbQDSjckoJrln5mFdzl
eQBMKEMBvZPZZEkpJH0PgFVKosAWGbYFRxbpkdH6zkOUhVDwPTynJWJiWLhq6tNa3z3dIucnMQ6j
vA5F6e4pGM7Pg4051FzQZIqRAjBuXzk1opMfmhks3+ULDHnnOdCid0RfzVltAjIu7nuaEbTbewgO
kcQW9YFkBNTAxJNyHOvkAi32Ku/mo2pZLsxdVn4Y2/uwqYptZQW/AwJvbkUt4lVf5flxzrT85sQV
QbQiFszjUVMM7ogM18gui9aR9ajNTb+h1wwriByHdbEMzrhp4no4G8Z7TygfyLQOsk6tsJNDlYot
8DGqx1EfnKgFP6mjPxuWYw01AGD0j95SPiS9QF5iCvLkO8t6taU+Ihu9i3CC+HmxF/PZENpJZQi1
BisVm45/1+GCKPr0YNiNT23S8B+LOskfPfM0O1byeAcEDclUrzPkMX4aZE9mtogXOpF7JSikmhLu
qsVwNwb9MlOmd1rX1LXqTVuJaQNDl8uwKMgnEzYxoiFor63ee7L3R8LDo8bVsYrRkb90md7u25Eq
veiIhgLyoeRKhcYcFnk+LBvrnNRWccMNmb/a08/eprl6v7A8Lw/2elt1V6Oov6mkDYrA9yMVuqJe
y6w3wRij+a+DDDl1SFBAEeK9h75JVImrRyu0jeIaC9qGVTW/F37jHVxseiut6a+qST4DsNwl02Bu
1WHQxOJ+OMXme5709rPm0dp0S/eNr6U9oD5jesRk+n10iKurrko+GNj9Xy7UnDekTMMOkIDGks/y
1/4wknbXazG+5MykyOJyj3T6tsracD/Ty3hyoP4WWgkNeB4PSmSgNp3ZNHs06tF6aWomCeAg12Lx
5C0XQaTwZeSe2rhyL/fylufIqsSH2EUBCadITSIXKqNlz8UFBzfEGLl0qPEZTRgbFMMnG7xgo9ui
WZtpVm/zKu4f8qF0Ht1ifpv75MbSqPkhtHFTlBOP86J9pRnjfQ2y4YYLFWCRC1ykG5xyRUNaEFgm
pq161sFRb2/3uhH+pDnkrhA2tjhKyfUP6ncupOt9tkyfkvJE7vnyXAlKcg39rNrogTXiFXXry583
Q3ukDS/2f97/5w22U/64V2cmFJ65K304fv3Y5amL99T7UkqUBLLuieTCyD0M/TKsu9L1T6Zv71W5
x0rQ3PueXDmY9nDqklDbdlGtnQ1M3atpZCqgMw5cAwDnlyxEJKtYCFlcHOB9OChu6bqUXQv5WQa0
EcvTN132E3a7t8qDPNqiqh/26uETT9WvuURISIoyODIkQfqPPljSXyQO6NzxUfsyM87jkZVFtzb5
yNuvindgMvPZNWGZHXrkvfZQ9Z91T538olyvqRrIsaZLNGABxAEdKsv46QJ2P/4ZoOoETYVOOksy
aUwq0zI5NnXbHhK9BjwV83d1PWDZ0bTInkxrOJJN9gRvfD62ZY7HhFbCfEb0sAry2r4wHq1YnraP
U43DOHXO09SYtFSyhNvIsm+lXlZXw5HJp27zZOsDG7fWLne3QOOv3cr6qn4BVqPRRq/dGsfccL6C
h9/ev1BvBouYEApQULB98LueNayhoRUo4sHZ04mryCeBjaVwbEAfozXzM+OcCmF/ySJSTXozeSks
H1yRGZAAVOhPaq9gBf8kAVEajLJTky6I8hop0tMH5Hr34zwvMPjacK3Vb/894Qx+DxomiHfFTSQh
i6iIwztDahhgTXcWqR6F1TzpbTaeTFf8CrOxWENdg1GUBc1fvk24ZzJnzfU+XI2hkzAriMtj7rE2
AGlNbNGIIohi2dMc5k67W3KN6dgCIt3U9JeuCqYdIMjyQUP9dNFokW59o/zm1Vn8FNrRZXCs8tmO
9ek5W8wH8g/HN63orXY3xsPAM5Llc+2bX12+y3MCz3llOLX1tZtBvjku9F1VJ8A97x+rsfnR6FZ0
tkIWbizkvW2+WP4rmDK42ISAHowBI9tCNtPGNXEBThL+XrNAWSqW9JqVV69jln+NDegz2ljCGtXb
75Z5MIX2O+VqfZmJYT44ETjxzi/eliaNr3Ut60BVmh+10C+uQieMVHRW/N6RhDgzbUQSr82Pfhz9
VqfnQmi7ZcIjbcp3CUKGe6031uOSv0YWjUsFyhl6b18hJXmPfNpic2n0p6itoqdoSX7blM5xwvKg
otz+2FdxA78/F2uWY/Tf4mbC6pcGVOAxtty/kcx0QbV61tZPLJaOKqvJE4W5yyq8AbnuRJtJT6il
OF31kizkp1b99NXBJdixGldKXyR0zHC8AtGCfLLfcbQ+vRfcwPiCAd285T1wFZHRWagiE+W9Q2gp
JOnyas2FsaqA3uzCUWyX0P+dVwIhjh+XB4Xqji08hF4GjCWJF3fju4MMcF94FgkrucA1Lb9MfMoT
xKm7hcOcGjJB2m64oQMbD3EJekzrCSnB4OTT67aCdUxwIXOgHBxzqb/XAoSqo9f9Dv+qdoALlK4x
Bs37UjJ01F+oDlE3M85IQpxnY9lfql0rIuceltNYTQOb39IuJGWgCa38ExzZn/o8e09VYrCqd8IR
JjCslzwFiVsv+kNlpg30SxqZp/v9owc8BwK3n95ibKuK9E9nDepUExCUGlDUd5MwZzWHJnPWE201
4c48KGGlOtceBuCWz+pEmZbOwY0nDziN41+0omXIlapFFVfhaQ5S4Q4lblywmq2Jszt3KEVPSedR
4qKN8dqkdfUcYzRRRxom7ft/0pmbnZrPO7o+7HK71jYqfruJx+SE03k3N6W1nkWHESqkAOmWjr8j
FsQ7Y452gMR30ANjJ/vOU5j6IS3MJZ4gZjZzju4v8F8Neuu4IcbiXLRc2ovHfEBhd0MAWGovkohd
tZcICPhNQZW1KmlBVtp813l0Wf4RDqb2AAfgEAI0XieQVl4mhDuIDRf/RZ0LJxSkdzuxPpgEHJuO
JOn0tIPCsWye2BAwTnL2exJn7LVTtXESoFWhQSeenqvWZMVusaoSgjLlDKTMj62s/ziy1mP57rSN
cEky1MsJZpw3lAj62NiWYaB9YSW6njBuvTaMWs99ATxHnnb0eThTYjdWBK4hz2wFoysavjVP/+w2
13P64BXWyPzEGz/MKNmq+IV/e4dl8odh0Yv0If8WZ5iA51j86AaS3aJY4EaQmy6waa/LFxxbRsv7
+Tcry3Ty3ktx6vtqfKKP062ysj/fKfdWid4ypiHFnD0NkL5Md81gN9vhpYsapLYatx6FYWf/JxSF
PwN20NgexsRJDrC62+OoT9XjHM/ZJoAU8I6C4rGvE2yz1vQi8NXyeyrxWvX9vBXLUlxaHoKnHuE+
iT5fMu2q9NdDV92iWngM2MFF5oRms5a+ojXkqdmux9gn8d3IXdA5CMAE7Qja55l2sUhArw3JraNg
lPH75RPL1JZpp9tTtPUxVB7ShfirTBu/5K473wa+aoCnDvHOfd5tQ1JEbtBRu20s90J5Tu2pc2GD
3TWEjjmT4wypjZaKKmf7VAaO6pya2IDa5JszguIQxSUDdz0PNx95PByA1tyR96m/9XHznmL7+dVX
2W20LYsAmM548OX0Aw8YthtWQ1hss01r2slpsjxpZl++MK8udt3s6id0g+T6TuSx8nRyfxavXY8k
MveChcof5fouXzrsWa7s9qM5lTFYmR+8uYLhgoYcGu4y3BFEExzIUaCnGkkcf+UgTpOGgrN47CZK
wqChxnMgN25S8FpCgXxNY8TbuWmM1bcKnln3ek9N7l9rdzAZOBeeOHjK1m49kT859uIDXeJzavjO
c0hh9GKNPNCrIRQfyAVQeiCDx1IytaRWCtK8G1P7clHbRojyZmbiddTT8Gs79tZpJpdvXWWusweC
nR+8LNonLDp/i0DbEcht/8YsvsvkGflS6oXOuvMXSbhgzIwcJgh1MIrb/2bszHbjxtJs/SqNvD7s
w3kAuvoi5llDhCXZN4Rky5znmU9/vr3DVc7KLlQfIBEgGZKsVJB7+P+1vlUpBN8Xmht+ZPn4lClX
Y3Dw0tIhfe686ZjYTfxW1Cm4XXW2VnGuRG9zN8MKc9zgBK4RpJCqT4s6RN8005i4QUKll54VxlHx
m+mka8RUqgrN84ioDkUzntAmfpnH4MqmS9u0wm/bsOZETMrR75cabtqe8O6zGQEDvsv9gXS+WLrz
4CiB8tmYRAgjKXunANUs4/LBEahPvSARhMV7cUaR5KxUU9Mey6I80MsgeofUx8WdQVj6pDwQpbBw
+lD5FsfOsii1+EdPhuKiT4acOIHQxAoY2Ns5c/qLUrJpyn33TSmydFeJ+CXLtu2jHs43byLvvayK
9lm+GK1CvlRZJ1saEPNFUUPMJn93wE3CBueOMaMmZAYqj91zNus+3DMgebgzKbqkSfU1TF2Nm7XK
L8PAio2VjbJWJtN+atkZyQykRuyM6HI6O55r6xpl/W42wm2UJM2LBpx7H7cdJSjB+gJx96frWpx+
Dql9U6U1Y5aYNvqFULbKc1lUn/loEc6R+ea2052335lUbgSWpvCqV8pbKz3VklfIpeVeY+2xpmQ+
gFKvegJKMu1E40RYvIz+s/UygJ6OdgwU8+V3M1PJJ+NxLL9Tkeoeauqij/IKIC6yGw2M4nbXdncE
dOMn5prM9gKPrbBS0QasIaM9S6lhbNE1kW/SLetWQeBh8JNRaYFKa73CoX+HQZROjKzc3rUxCnSm
oOQ8ZsOmF2dOqvh7PE4v0jQr66kKGPdz4qzlFVlTlZdtNfsOGjfY3hEJkolBI83fVtr8OIZGsikU
9B6N71BwteJq/Scd9dQt2C/qx7ro/SO2N/9+JE8BNRVHTdgJrkFCVWTKS5y08JKfWYgZWxTPmK7l
E8CKSV9bFCKXCole32pb2eq4hT8jr7qQnNNvCVUjsnwC+hs4GMfYvc2bjDw5nJbtg526ym5UtGJn
jVq2J3xheBhsQigrWkhPoept2UV4D/LFY3GzMR2jW85J9+tabZfwTBSnAB47KT/CsHqRmTzcrDOa
bDbM8rSF8oBkegJ4GCqnUUB506abf4X/skvlXw20G5Bv72PMjftB//cD8VZosQ9JLfvbv/46aCr+
V62tV6oaX6gEIX+sraexKbtXs+rqdZ0nzQmCk3dqOh9ajJ3lb1qHmDbkoTLHCJ1cq4zAkuLikKlm
/5amu1Q8dZqXuLuMaAdWjSvktsVrnPXlqm3wlbZdWb4OSfa1VDyLmplar9vaKbeD+aJnifFKSIN1
Mntq+fI0ZlkH61xlae3VJ5SV/dHWrpk4YX8jXrx0ew87Cbg5AeyvxpCERnQmOvL5pn6SL51OWxkI
E3O62J/ieHaPeci90kZAUz3aUdceBSzWH5RWpbnrXZQqZuM+ZkLklPe9vlH14JGFF2JRdnxHX2kC
WJER2d3dYD4rUb/F1wTT18n9lyoYETyMWfM0lgMbYVU4uhN0MmRtLNxSCz/G3mxX9J/zk9dVxb5N
XCp2akKsg+BXtoa2oQ88nMBbYUQIg1skgKi14/40ktbduAPpIhrAsOM8Nf2q7TtnATJMPeRTGNCc
noP9KHTpuLkKVnYPVCe89V+Owjbw79dieUTJcwXLu9nxsAGoKI1XEyIKPDxAUPKUduKunXJitbzy
nX9iG4pqT2ObD5ENNbeo7V3epcYyJ7BuJy2+Q91BXBpc7ywtvvDiCdEzglveXQshK7UsSmkzmq8D
TowNUrTnQdH8VVAOUIDZV+Ieg2FBrIB/JJpLObahefDtkVBWkXqWmMFWhS13khloRtFOqFm8eE3y
OOR0zwUtIaHsv89jq0FcAXBgq83Xto+qR/kZhYCDtvetbYOD3vX7Q2Bbw6c4QMM/yoMhcPxTpYOQ
0oUQos5y5ixxJF/m2aMcgKVEXk/oVNBLaICcMpclvmWvU8twV1Gits/ZFKVr31bTVa+oIG7ipvv0
sZoxIjXfszgKlsg6nCdoBqQkWkwMRlmTv5GD+5oSlXD2XlPJZDN/zqpqfMMj+xMd9K+DKDe4E2u8
W0VGGjF9HVn8tfPPwWr9lz6e51Mb5DGMfWrCXuOTPp87P0Y3DVbm1JmXllh4Ax40h0BHAk/dlH7F
MjRFOVQjRjyZVQvUJlTMfhUrZbDOw4ZtvQ/eSDbOiaL8depPaf80df5alv1wy83HfFYhTmm1sco6
/BhtN9d7BY2nLty+GsnOV3kmPCJJ7rX7u45iILHg6peAheZcGx/RNVX7kur+2owIUJ1N/+iJF3kE
2Yq7BnvwsL9rBVyv/9k63dPsutFJjzOeTx1VZQCLZc6+RzbRwiYE50cnH4932WIEnWg59A3YQghe
SHqFbkShf7+oLXIJcCySo6d77tnzzPniGSG1USKYP3QQVX1WYs8HU4Wam9+IpuUKEUu5JPxGuf+C
8g2veLIq3LSkGdD6Ei84ZbWlHcThGi6AIOYZ9rGpw6n7rGO8ToHSXxxVd7ZmYkIA/sfLzB+uWlSl
SbR7P0Nl9Xlc2G4hCPrHi6abMQzc9CIs8Us0Cf060odfGuRAHOlt9yVHdbC+/8nswu8XUa5Ya2rw
cPGEFCc1veDsGX25vNvc0tq45nlirTMCBrnVk/qWG91VZrEItzQNFo3kKB2cLkEWOQZccmHavkLb
YSUfttLFz3PguCfU+NOyd2lF0bsjtVTMkKBDjwgM0KaIs1BMpK0RgOGD3apFsIim0MuLh0oPZsrY
sX20HJMmOhkcC4rcXrMp3+43jpYq6HPFaE+YerKuKzWES0HjQV5rNA0ZKUkva9mMqKkxtEpt7tuR
cN5OJ4e3ES/ySF5DF8O1yKX2HGS7ymkfuto3D7JnMYpOxeyF3CmgrnayccFfkNWiqVfLbuaPyaqm
W8l/WXPL9syEs5VrdLTS5cKc/em+gv+9bpdreeR/yTEbm6Pu23uDMub5PsmQNrQllUjmaKul/wM/
kMOIpr3eh7F2bu0PA0EaJk7vezfYGO+6yLhRfZjWbTKnO3x3e2/22cF0drHW1HyNQbq++TY5iJo3
e9tAt62bVRtv8kmh5ftugmsRXBL11FViNaWoxjKaSuoftRrvagpjD2E0mNtYM/O15/tXj37PF78r
SVD0fFS5KNeuZHIGeG+65Btxzhuci2A+eRLbLHCJP6vGx1KlWuf5sbFWSgNWJ1+hTvOP3EnSZ/5M
3qrQpu6gh1HzxZiQroWI1eyyAX/L+k3b5BoigSgYriXIs11mqvkb2teFF2bzt0J1hfIv2HfqoG3w
w3vPhhMRWRNbw8OvojZt6gWD9k7+VmGSkQU5ttOp1itnKYvjUPQJS/XKPaFGqziu6feHzdcqQNxR
0Z042BVl8phecu8vk7FSPjBOffYNPOgJbdq6qc3w3OFPp4reRnu5N49HYrnaSZ1gxE4EvsYR8mkz
0eqVqarVtqr8Ckd/QMh819THKqvKDYTnfAnKBZmsoleYEy02riS9virpCnnvRubKhcClri7PLio/
60VR/HENZ6y8MbW+N4rXPqWd+maJ/ntjpR8kssDqQtVHgjH1jzLz3guxGIpJ0OqmYHwd3GYhCVDI
toiAKh1jMXupvTNY4t5X6I2wO1pIxyzd9/fpEIRbM66HbY+walEPpfGlqlpTuOCe5D8rhcSg0Xgw
NDXZVuZQ36LOvvSmjlfMC5ahkiKomJzxrSzQnmCyIpVxjhCetQnLJTz16dQkZ3k6VVl0lPFizBDY
gn0V5saoq8vZG8uvIbj9bRsY+mrIYh+9n5Jf7PT0axEeJvWZ1FnvocIB9pCTf7Y1ch9jrDkQf2ak
kEpVoSYFD0ZrCrn22mkoGuSzsQkS1boy1TZPRk1hEob5FZlzcLj/5NFUe5Ff+o2MXf1dHDRdez9A
9Bm/gdQ52AmiZGHvm7ssexZnkj8Q14ReF2H46DN1L5qqCXaNGMzkclZeQ7xTkt5JgLT4oGFE+OB4
wqU7Kf62VDq/5fYqHNS0Nxtp90UT46nchPhaUwOkzqvFiKXuIcWg132aXsXH1U844AqlrzHPKN7C
1vKnYA6KfRR5zpnWCkVAdun3I60wk3XsutryHnkYaMYvV7HVbSphDJk1Baun0WgrR7ig5bVB5ObZ
SadDnZmiR+ouz5nR26DkBSTGKedpgwcWWLU1rpPE7B4GL0w2LbST+1EtjhKyBJd225svYz1eMjrW
Xxjaut1UTjG82YRNqNxe0S94x+G/CImdfbWtkpiLLgf1Iah32UjYEpWWaq2benLw4ZwvVSt3L/Q3
FpJup/+DehfPynOYz/SHBBfPmMEyOGOmVx/qVFE9oUfBnvRZNvljkyDAqs/XqqIY1FPpPStYpB6t
olXOtYbihdhSrKAqfe2UBcjWsa3muU1zWENglZ6LilVDlQ/f7xmQtQaomJXeskq7kRxhH4ldyuTB
93dHyUfz6SVtvDZBKJ+XrN5e79ZRg4RZ/HVoaOULI7WzmqYWCrt6i2e8T3GYU/LSlJ5VRzkjEa/p
FoliZJwU+jpMYzKqxVGREa8xuu0uHuJ5IQUJtDUmRNgm4aUSUdSTe3C+Z1nSs2i9SDvhgd7LIoGs
DbROhEaBYCEQJ/O26VKWU0LlaZqmddBi5bsjvKeusmhqYgFY3itgvAjU8xUow4HAbxoazSHX7p0d
NUvrOlkG2ZsWabUrSik0V/J5CzvHPSm9sPAVnaIsHKyl7L2K9gaMayuHkVpXfzWb7p7I2jTqhUGz
5L7Z9GHwblyQQ1SjGVthE4CF0Kgu3zN4FLo4vkgrDGxeDDhdu1+POZZl4rmL6kxEnbPMRRUwse21
50bId5DGbdmS7uomIq+W1YqzanIlh6ZRvXrJoC5tPxyJ7aWV3Jgxj39ENPDvkknjaMGpL0bqpKya
67RxN/diE9yUC4B7ay+pJJAE6v1IPAB6ubeKYt9jmSjTc4Aiu1Cb/szIG7B3EboWHq1Fzu7xLAUu
dmv4QGCYaIM4n7ZlSpiqDCbWLXpFqJk06sUue0VMEg/yaCA9b6+rprPIvepnb/b6F3VK9DO7o580
S6PT/e/VVCRcJf0upufyNPnY2OnaWT/WbtP+vP/d1OLrLIhswO3ZDqgDZQxKMh4pWGvb9LKdhGaw
G8lwYxFyIU+VJMK8KBAoKsrvEZX8Sn60hELxVHV6c8JxJI6ELmeYJwLLpKi+8ZQl6JefSaWWIN3y
+jSw9787/Bl1Xr0RyEtSx90qIXB2wcjtHCSdoUiq8QGu2zqsWv1y7xjaubnmzldPhERr9Nsr7VT0
yniMy4/Yt55z3+hJiWH3qwQFkd09/eCcnEXwPwi0lq1VeYc78MyPhvqAZmRbSvd9xnN5by+R5L2M
m6rYYS9sTvIoKKcG8hfXZnENpPjf3008f3nvuGgzDL6ig1rgJdoGiTGtUuhZ+K/MctcZun4ZaFmu
07JymKfMYOk3CgRFY7yZOXJd3bu1mMOuKUP9slVonnZobY0sYPyRz0AYjCdN3kREWfTLJrHZN/iu
cXHVyd+G+GJh9OTmxSowZlKzXHaejbikShuGFInIOORxSC7QZNSn8h9HRa+re8JhCCF5lq4pSKrj
LdDu4T1EWMgT+Y7bD/rCnotqp+R5tsXsojNDY2yPRFEgLIIBqaJo0VjmkDzZqZJvw6ka12al4lrt
cUljqjK2cRf2L5Fa9cvQIZpLvtvCA1uUAbksc553L7HZXogKdh/9traQEgJwsOj4g8VnuaAQwk3S
bPJTDUCx33PblFBDA096pdL381odMu+lrLpbnk72SWUu35jpBi47YjwOsNIrkCmtNYgEjyZh6+0k
j2jQKdM6bfUgzxpC3sFSult9zD5+C0kUn8ZFVIcfqSgyoXxFgaLqJRXL6BUSdfMaJJ65sjUrutR4
SA59OgDDqf13zFfNc4JxZ5GqhvuBnx2J9+B/hom3HXWkC0L6lyHQh9aZVSeDZKcN3qkfhW8VayOo
gayJOiR5WVhbCEhZl/FMXFyZ/ZDfOYpvn/Tm/a5fiSbCh/QS+vZGAUmzCmyWf8psgIoQL64QTE9V
nC7s0Y8PfR3pj7qlbe6Rcm42P9hDaF6Uyv7CemE6SEwF5i+j7v2LHC8jIgxWYF/UpZH5+B0z/rb4
Fc1r2qaYzhuK2jMVsS4xs4diHJWVN7BJILkpu/kdoAqHtuGiBR5zS5rVRMrfo+1DEnF1QDlJnYgo
MA35j5khNMZg7Sx1vxzuN/z9xtbWpCNol4lBfhGzI0rObpKVC9yE47l10K5Gehx9MbsZKgviph8o
JCD0BsFpEIEC8E3gPScZDRox3zSJ8lhFbf/ktUOxqtuwENMF4Zkkdq0GgVmqJuchy+rkJq+n4joW
x36fB5qzTr1oZuUPKsDSWvNmlMW1EWkuBYaNRQTnsdWyteyERn5BD7XQ7n3RLFeuo9xU3zdBBQ/O
SdOM7tjk+YtbJNPx90vat38+lW9MhZEsrAydZO6DRpD5LU2/KEKUxFM5o4q8V93tASAfPm1qfcgG
d1PuRcsIdSQzY0EhVOeWFnqD+zA/QmQeEIvKwVUOs8PVseaeqRDzmmE24QafP4UM8ewL6eSOSlO+
CHUYgHj/BbIXEbaWY4nRbUI95eDx+1S+i07117v6RLqHDqloreGcAN8dvHZ+mV3q0sRA4/fBa+QD
wOpLbIvy3R4A0lqBZCoRFUrRaTsyCKXYNjC3jgECJvTwYAatdbIKq3nQyuLnbCCY6WKF0Ddyapey
3vG7zGExWSyMRh92BD1aG4pAcI70TH3qNLEpR0UizwbOpLlVnlHO23k0LrS4O5GgUlz4fcJ9VWfF
IsZ9fdS9Pr2zaE2L+mqgjFd5nVZbuioL1TnqFkm/apBXJE+QRCucIFEzTgcsj+pSOkHihiZ/TMKG
2ZIDiStOdcjjhgUx8QvPht9eeILobQRdt+o1P9imnrdwRJkbpW+DfomRBPRa/eiaJCaOqaks3Fqp
7XY9TDDa5GoqMUDQVhVY3AphDq7WjgmkzK9h2PQgNgKL3CVoSBnJw/uCYiqPuX+Lysk/SY+cFuNy
M4382cTbf3BRiB/kEUQWCAbTw+CWNJqFmEZJC+T6jIAXzYmdh7aE2ZnyP3Yz7YqoQB7DsXW/NkUa
P5Z65qKiCvCyFvkRZHa77GKnPhlaZi+S2C1eo2p0N1HBok12OZSiz5ZB1tPF1DEe5HHUbF28ducE
ucFCozW9kHs1pMf4F+2KFjfBKffVTOdG7V5CmyWm2RZVb3kqX6C5LZyXhNq4ZZ1lYp58Sgg5Sjf1
xEKDffN7USoqa/bSPHgFE4vSEmlxn5n8xE0vuWtVxySvoH6QYD1mLI5BbJ1BEx9sy/yeianEaMgG
qCNII3hi38jjzr6z0X+3QFJv77f6ryVMTcHQF/saqa41nSrfKQC8Fklnff/33oV/4VzwTAgCqo75
w2ILJBwi39+fgQzh29H+DworhbodtZUmv0ZKVGx/t4gj4iQUw4kfZWndVFpM44Jv7as1RRg2tLJv
IDsIf+klQBuegTsEwBDqkByWyPRprw1NuEvr4mcp4gGk2kxev+vOxvhU07w5lNJ8Diz02Iws5HqK
8ZcBVhzc3FtRc3dlTjoeJFaWHqq7Lh0G5w6f062MgulgxR77QiPqb21bPSqjdZgtezhX+jwe2GZt
5Q7DzQ2XtmseAu7II2hUI6rDpZwDGpO2QUmODB0GbRd7DO61HlGGM4rxSz61G6dxm603jjxFiH0v
d6dP5c8pwliWjJVFvhzFSRTYtVY/OUE/bP/9J2aqfzWbeCrXTM0xNNX2LFP3/vkjU+sisbFY17jg
ZmOL3hBzhB+bR9JRZgzVFRCNnJSTOIBTF1QqYrzZ0/bSAeMCU9jXYNuWGfnwjfZUicIRkRXpJSm7
D3nW52ZyUdzhI4/9GwrH4muj7uc+YqzmIKnq6XvROa9koZaPAaqNY8SqjiY/gDoE4tHGjutFmOru
1ULqc5ir8V2BybKK2kA9VCEEu3qkvq3oGwRQLqikZAQQVE9rp4+fJ7CmJ9UY7k5BkGFsVaG87FRX
Kx8wdCM8Rx/T4DfcS9Fb29beDkZttfRLwxERGxQ4Zn/FHq540ogJvMW9Ei11YvZg+sT5TUushJhm
Qgd6BYZr3Zc9q1VUywl2iLPlOe0CwVVzyVrIJMRSs9B99w24trRhjC9qjMMGZMezUB3ROEX3I23a
zG3fDTcrr+ilAcZqTn2F66dv6rqLjqXrxTsw/dqpt3wb3oh+xYSUPzaTYZxnHF+ukEv5Un9s5gUI
mIFGmJzWaicGQxKGaBZn2kHD6J9i3a5PdFVEobSBsGFCyIk0K3uUasJsJKUvMceEmlIYAc2CZ1t0
YXFm/cAw5nnTW2YlYL/B0+KmC2o6oYm+6cDFPOWtt3EMddzriInXESG+NRt3mitd39FwsQ3/ONgE
oOTir6AoYXbO9UHd3o9UIRzMdfTqXlwkO6/y6m1meuDA2mQ615n7zQMxd1bntCEQHB3s+X7utfkx
AyghL8kX/f4l41kpaxMUJF3MOhq3I7jdQ5xNP0VD6wg6WH2ywRDLjyUvOos0IeBjwTCEqyA0BCeO
XcroWh/3Sk8WeWyhmw5LyYjpusA8n3am8umX8UvoVubXGUo7/L8g3Ns0L86z1r44SHx/4D7fIHjC
R6YXi7Kzx2jRDOEaR2b/6etM+i4kOIRTGAO8uH+tFYWsMpVCf1K536Ykjo5W3ET0WzjSATQ2pD7u
ZqGvMYYJ4LTQ3LiFE2CGEHm3Ven1Wz21v0I3n3fg3krchzC6tqxBKVznFiKY3qwCQi/HbE1/KwJF
pFkjm/EW3ASD4w4/GXnYon4rT83e7slangN4OOZXU2SOFp07LQZj8vaqmg1rExHteixwCEddfJYV
M/mi5762LgkNof2dfYmDOPs+tYeyHtMP6L2eb8RH9trhlTBnBG9eB8xMDpV6o35zUttYSay46lBO
LvPsq0VGBt0NUg6mujVXWt/tOsuo0XZF32XLtHEoudrefFEVcqOaIFlOo+IxxliAk6aAhW6J9ql3
qi8+GbMbK57dA9SzaofOieRU6prI1YbzqGbldhwIuYxLiNxKHTQH6UDKmm5f+EF8HWqWXLpXhx1W
5WKPLDZGaVuD5mO1q9kPPcScXSnddeIlU8KvdeR6iyHpH1mAoDpuW8T+4ijognzRKa0DdLx9Nm1j
eJBwC9/FaA4FG5sTcvoMa92WWrx3CNPROFGCdcEWFOGtxM/P54m47V5uU5KxPjVUw/NySj/Aucxg
PSfroS9QTWhz8qzZVAv8ifKzXHK3A4+/PB0GgBP3vXkwwbOU2z8qBjRY05luApW2ZdDgZBooOe7M
sUxPcFL3uefh4BI3YZkr8+miikPNsYNffBY4aPNKdhfsgsWL1k7VWd5bDq32RWemSPyyfG3bJfNP
GHxKUI0KOmh7J78oUyP+lITCMTPbh4CbtksL75LgJJXWhxL33hZmj7FoZvAsbjN8M91lU+fFjzLp
gmU2wqcPyCXexYw99/WR0QIyZFEC9lwoNPhYsI6JVot8QTVIXaajhwNfb1h0Rao+tHGbPNDiw+wh
u1bkqkpcbChGzpK+3CEIqq+B2rX7UHE/ZEa33IvLVX/naRShDR2CkV/CSQxybxsTBrJUTJInFIVS
Qx6gBP73E72mu0zkd/P0/sff/nBtT3dZkxnUCii7Gpb6l4kefWhq6arXH35Bf+y4X6pFjHxljLId
HmM00rLmhclDJ4sPuR9l4wM6j+DQmGa9wv1lrcy6fbE1oz3mg3G8fyrw4E8KoOxjmzuvUhB7l8EW
XPJn79W3gmmfp+TVBNgb9x1YiT+1YkU/VqD6MCyi+zb7gzZE0QOz0bimtxGB2tKLsx3bqJPUiz5Q
jx+EeYPOwYhApFePfePaGM5qFAu2zVMLdezl19Fn7aZAMAwlqa6JX36zwma82Z6rrvy62zdxZb1E
KS0H4WWJMfjvu2KTz5p6hmT/U5oBSnFGz4JyG5u6JA2ipRoGSElC7Wg1ZfOU4YBfxUI15Jqeh8kA
iVDqeNpz7yvPceMEy9YOsE0Iz3KTl2OxHf0iJ7iEe5hGJEWYZEHffjxLqqpJSu+h7u1nclFhONsj
VrzJsDZuUFdrN1XZ5Q2gSQxtGE8AZp6iFoadnVfzfg4dcwmuxdu7VdMfEpQ5gIMM/AR5e0zc8b1T
52qlBXyOVVPuwsCj1GTDDPTsCYw21RWCQqxsIyFy+BrLk4vvK6riicdxqB6cxNp4Fe6H2Yb4GHTj
Nz1lM+pkanmkZDW9OV+rrKn+l+Wprv6Puxbrke6ZFEl0h5am/ZcdRa0PRuckPkv5soypbk9HiaLQ
otIGBVgihLY7qD15egtGf5MpZXWUz22NI3V13wYZaeqc+7JZDVOLgsZmTc7dk96IGFVFUEIRq8Oj
PEpElObsp9pSM4PoWmeMNHqdkgdDUvqCDEnvjIODuq+aN1dnooPuJq6/bEILSFQXWhRSaMifEmPa
oNOrdoWJzRo9orsy5sJA+jrPr3eaZWnQnPZ1/He2vXCjpLsQBGZeZJVfHrlK+pxrdGRNv39sPX81
mab6bAjFjThr3UZ9lvekOKM1s3Vjazu6PJSyQYnaCo9eD+/Q8SkJmflKdh6qVC/ALSWLDCbbJVEo
BsV4kE5394fL6msrRUATnXGee3M3RhcNicfXpCYTdOQZk00l/kxkB7Ng0jOlADBS/pC/WA/j7izO
dEKCF/cqtx014ZbWkLv1vJz4Cjv0HmkQYI8IXX/BRh4QmEYOgKta8U7+FHmaoKVEXxfNLwU+q82g
ZUyTTnPEiz0i3K31qVyECQsaoqGKbNeo2kV2rxhN2k0zQpeWp7Ohu5v7IGC1NBcNvRvWTaJP+2w0
tZcRgq/cqFkiu0fMGPdexBjP5qIig/g1DfK9GqnhRxRTf67mIb3EUUUMWaw5m9kY3Mcxi/uFhB3H
g//WNJN1LSlCLlFP9Mp1przSd/ghlTZItpJcW7Xa1fAFGNyGIeGVqrpT4tHeKXURwoNRQNz7hvu1
LJbq6BCEVvqfcdqwlcXDAUiaKEmTvRK3/ZvmuNnBH4KjnCcNTxUanuElz8y3FN3hsagjJAJ+7u6s
jEDhfOiDvXxWC9BvNkhAyiTGoyxXtRndNoeoNKnwgpC6MnQjWs1G2e1wahOdYM5IdGSMcuG9TcBW
nmc1GU5MgyaRrsH0TdWVt5zix2OnvctKWdRkhEzY6J5k9SxxUjr0BMSwGmD9sJ6QbssfqOrqj9IO
49X/MuOZfxk7GGUNR/dUHC6aUBYZf+FRVKPVtlQ6HIrNZDEUM1hPQEsUty0XpjkJK4ApSXmwFjHM
9Ece4mAHqNZZ52BtbndlkmeMn7FqRjs90IKdbVfqjY//BndjQVQ0skW8QKBQx7viOBQt5KjSIBck
0bc6VfgTi0tSjuyEPsF+fFMouAtNFbK96d2y3MvUj6pQS5AY3XCUlqx4qIPNBH1pXWfq96IPnH1A
IN0KYUCwdgkzh5+R+uXaGL18VZeF81gLYmHaLsjqmB7lFVvwzLSpesWK4h1+X4oj9RUgDSDlnE1O
Fk8woU29tk9mrZ+Msjo0Q85SLilWv3vS8khRrc29GxgDawqFIi0Y0+KhPpK4gS1WdfSPFltrcq6s
8Oufhb+of8lWIoFiJNC4s8GtoN5J8AMQuzgPA/83hjpcY1sP9rPaomkD0bY0aDKsWiskAqC2n/So
S97C1P+c6lp5n9g5DWaNenucfypBuw3EwcQV7JvtJZucCZgkmnCLGRtaeHmRbvKEYJbVneCk2t1D
KiIeaUMlpxSXxiEnOvf3JWtmfqUy8tQXgDozBv5LzcB2yW2djTqO6Q/i/OaKUdrrThKuSSvXfZga
gqyscOD/LjYwYzpVtdBJc5UAi25Oop2dUUWR6yTaWQil5aIr0HRrXcdHc9Ksl3HuiZmzyYGRbiW7
7fqlfDj+7z9BcxoJ0flelAyUQdj+5fS/b0XGf/8lvucfX/PP3/Hf5+h7XTSEBv3br9p+Fpf37LP5
6xf900/mX//1263e2/d/OsGMiGP7CYnk9PyJoqD9O/xHfOX/75v/8Sl/ym0qP//2BzWjvBU/LYiK
/I9fb4llsGaofxpFxM//9ab4H/jbH8dIxO7MUdO+/89v+3xvWhbS6n/qNJVUV6UFi7JO0IiGT/GO
7f2nbnuqwUBD9dMybVbYeUHv529/mAZv2S7LANPRNRto5B//0RSAU/72h+H9p+Z4FstzE1+y6dj2
H3//3//FPrp/bv+ahaQZ9j+PegrmIsd0DVsTqe9/qr12RTc2MXfeLncsa02XXzum09iYC42ZuliY
XpndRt+pNrEWABFEg7DEtOLv2xKxgDu77fuMt+lmTkGVrjOD4OOkwugda31GSyBy2LhXI6ruwQDU
WngKHAGn0H5qLpwPgjFZZ+tDiQJjIOZl682p/YNHpoTzklXxGYc6pXYdtzAwjrSbPMCJAUsfgCkz
7HCNBMMAb6bD+iKLbi5rLNOiU0Fj24q+eCzpt3MTE8eZqfG3SaOKEtp6+8On973vAY4+mYoHzqLO
WPUmgemikk1pKIYKeFxVo7eOwiTBcGjlMfwKZ3oJ5nre0SpEGmoYUH50MgffClQwW/jOFrG0Xg1K
QYu9KN0qEFPOdmiV39gytckmrzXU1mnR9NkRsXNDdEqW6zSGMVy9FaRDfCD3yu1FWnXkxus5DcIS
yx2CnIaq2MVUFQORfIYBrvUgsndk7AB51tgb08jV9G9RlZU/xGwF2KUCH9VpqvedWle5yQRknupH
hbq36LL3jPxDwrdcKhvXIZjGnM92gi5qR/gk12nca+92PFakDyl5uEfRRGujMdvuymJyev5/1J3H
kuRIkqZfZR6g0QJOjgviPDiPCyQyIxOcczz9fMjumY3yDXeXKZE5rGRJHYrA4GYGNTXVn8RlKz+w
JzNwumNWAQBkX3tU+VLkVf2wv5bNOqe6l6g19gZRRh+w1MKJZc7brb7wEmVfqn5GrTTcGok55Gtz
jv2bloonpr0goVzTUowfgMLqecWxK+HpO09+BNxdxYIL7YKiQdY16Z+NAPNEZHBUSPeAcXtXVsNq
k+ZGG3mpqTSVE6Ii+nMQam0RtDDVnwCwBcRGioiWT0ZyGjhwCxPAsgm+WDCPswQJQdXC1nCkHUE9
pFULWxrKeV34ivo5wqBGaLIe9yXhe5P7y8mWqxw6QhVltBExl5moitUzUrpjp0l0MXUkxdRKmzdp
08ePBnWVR6GzELxtDHVc9XPPDa/X/WnZruSoRpr3GtXbZsTkgYJT7KFdAr5VTWsNsheuqZiXtdWM
k2dMn341qQbqBAXypeKu9gd/cE2DBje8cyg7ERgbyy7MXESKj2bJHvh9K91jTGiV3qANLFAlt9p9
P5KO2UpV1qvY6rR3bEGU29nv4xs5CLvJFi3dlLdjXU6RI+ithHcRSnbYggfNkz+0Kq0R0Rdp5Ar9
faCqyN9MCdD6pGo7YSMSQtaokkV7KS3Md4RTizdThb5sVz1Ckg6JmH8/ZiKohUDNdacMGxQ9hTT4
obdGn2MYDX1w3SHZWNk+FHLUkdNZe4O/WoGLRYbyWpamYOsPg9DYsqLVyK5PdFBRqsy9HAnyn3OD
/CH3oPyVjh46V2HabAuhhSpCzWB4QL9TaaBgKfMuAGi4byPgFYj6DldwgGHtUM9FW3WQY+UtjKJ6
N8gmnjdzjTdrLeLfgfhTQnaKpGlKDzO1sHqwxPypla1CIK+Ar2XrWDf4K9mMpdLJqgFPAZrNaetM
bQLVMyK7pW0oRzVQvDJGezCQwDLh3y3MLlCl5L5TR/FB1XXlubd6YSVZ2vAmJmH9qVP/KxzajgoY
NniHm7SQ9W1dU+AAgixuep3+6EyDf7UMxdiddEWfyvoYaQw/xbEuyitdjPHGJqjU+UqT0vpZSsTy
I6q7+BXN9Cy/Rrck3KNpFXlymlg4LbTRIzqclMIktSZ0yvVEzM0tpJ82+MbOT4XWiUA+lJivp+JO
LPAllQOEbqP8THPkrdIs7z5iw6CdmMaCsDOIti4C1Ghq1aJhrhEa1m4lkl3XhAE8I3WkAMuF5/dM
8imvCEE4UHfmzIeXlKPvSbWsvGCSDQprarNSQ+vVKLdjrAe/p1oII9tHvZ1wMCTSoQlE1ZMmrC2H
xkotu46RVk/rxrxe2lZ3gjigjZw3U77WpzIAXCZIuDbrydKPy2c9s8vEVKEREFr9LU3S0FhhiwxM
vGBzrrj1KJNTz+IInkRGU8Ntc1riCRWa5E6MB3S2FGKwW8rt8CFJVSC6hdxya03L0ZXYpG+CVla3
lpnRBWrbRFyPmMVAVUu0mqZlbxm2KUqZiG6rFqOgVOrKL0sv5ASZURO2Dx+WENhg9Pp7peuhYqlm
16RMIFvZHgaRUhevrHLecgyvxhl+tK01oQX2OZmVO8TnywYG3cjZp1EauRao7Ojg8iK9dRYO1LTq
KB6heZUpcuTqQLtNV1XGpqMhlgnWJqIOL6wsXZmuoxpZOUeryYDB7wTdSqlktumI0R44ZLmYVHqY
luEBhSBgq8iAZ3iId8izzwb4KzE2sO7QpMXAPkCCpHAmQjUA2bxm1wDFqO7kukH02egjoBaJprW6
i9UC2m9x3oIaamcKjTZorXI1qnnYEZ7LLsX/pqw+ZiRPuGybRrs3RR2twEwdhsD1exmbFNOfslsR
V7bKtuTWBOsxjAiIApih+Shp9Rs7KngpJ9PKnsswr3+UEnhI3joYP/2iGDZlyy5ytE4eY0+EHOmJ
nGV7TNvVFSCRoL5qmsZyp7ICg5VkYrY2NFNZwyugSjkKnqaBjkxVCjDh4qrul/YsNndVXamIa2WR
14VSdtO0Qlmswybrb9ohGDZibRhPUBABHvlZtq/LCtwzLdzlDdBB92NKj0ocg0mZR4QOakU+GGbb
XclVO1yB9KuBoLcCbWhjyF2zQOyg16XNICl8NpGP3UVuNpiuNfdhDfjbGCXpLfexMAcfndwPdLyf
pG6sbqapLFdiDLAF2GdB8oBnKx0Epicegng/SEQgN4bPtrKyFPfVOpLAvglCg4R41YxZ7gRI5ZFD
zX3x6ptG/yYhgjSto26oMaxAtmsvzWh5LnWcMR49EtL0tVM1YTeXSjjTUZHCXxV+Rk95ixqX1qXx
VqLptEoocF63qLNigmvNCPwA5UHhdhyEOVuJdSb/Ei2x+Bj6KEJ1XUBYDhw3CdBq0rJoCy3V+l1a
po/FiYJoQWf4Xpbnw0eJlvu0mcRu/gUiQ0ZFqAvBYtHRdhdFv8JG6qaa7oDD66GNXmRw12DRgJ4c
REpcnQ3k6NFdAnaN2LuKPBWfHye2LoaFmzTUCTam39QdF7qQZ+nI3E2s0KS0b7KmK9FdI+ocxIUe
C7dFGcJ+zuultlCWUiHaYtalb1XZNblTK31lIN/a1sgtWjEpVdEFFX4gapU6olh3eIcHxow3w9hQ
7UBuCytZDna3mnMhdqJq6j5RhJHIRvshuU70XnLLdGzRvrCa7GeC6sO9JQNlR8yqjWMXgA9qkOpA
n3hQMNfKYh0iEN06xaFTAoUvECsf+kcVVQ9GZg2UCWEwSJ7SJeNNrzX6k4owleECnBgnWCiCQCMO
XoLpdECTaU0NKkooVm9Mi7kT1orZqK3rigQC3x4TFRkFJSIvZkktO9IL4UGrCv2jpbTCJaTT/Nss
TPXiqipxly+GGVVLfv1PyRCrd2QeZoTQCur+uZEqWyXKksAOlH7MkHwa2WOcrOaeSoj+g+NQKm15
nMq3OKsjWKd9nSMaqZmZHWqW+ASeTWsIPLNxP/RpgRF1IIePEgQE8MJ1Ur2KBuuLtHRVp7Zpmlq9
5UZi6LsonNGojk0fG2AVjRrF7vWwWGeA5qlHzu1AiOgl9JUEMyyhaaUBLPqKYuA9FyAwaFVccdlI
1SAGrtQIH6EeBht46NpHZBb4EEpakbwjPU9qGWH6aGyo4s+/5SJtb9QuSX+ixQFBf8iQcyN11uJi
DZwLR808i8GXa7OPUlJmSugqBoL0KyikAi0JkIwyFJ6DIedINfZ1HW/9cEIMY1Ir4xn9j/axIT5v
CykpPwMSKpPa1aAPe9WMSLRMyl+uH6aGW9R0mTQqNo4BTBhIdID5bISTyziKuis0lB0pgypYnir+
k1AomPhlWpOtA0B3cAOCydIcrcHgbpqRKXTUvhR/h6pqdJTfZO02IwBt/EVlKhxSwItJY9YruW/V
uwru3FVdCLkEMK4hYQzi+X1SMkwCcA9HlR3l0trs5WidYxhh2ROSCjNJe52vUzSA30vwDJmj+DSM
ujGur7E6idezlEYHqeO18axQ508f1yHUNUpV3Pgqd1pJrmWExav+VaYic0j69t5gj+Fc0gJUbd0C
mWbEk4YHDGb8nZa3BkgBbd3MiLbOIteCylhFYx4/SZJpPPltL73JviasS0IBoA8hLGwuEZPbJip2
QXoc2tAqaDsnIO1kFYdOuR+kZ0qp4Y1kVgMVsiZ+iKul+JkPug3XvgVE2erGm9zVknGNdELsRRSv
EYHnCLFToeyR4goK5dZCvAdW09zoVy3Uu19MJ1BhHMl9B/zl8EYTbn7Vx6J8Hqh/cWY2wGFdXymB
wmlQZSSBLL2QITPlc4x0Wy11b6UmZ5+jOHeBm3Y6V8DeMuHS4P5ZJLY1Vvr1NAXJJuTz2mD3VN2q
k9keKkOTNn1RIsXT6xyaCClRPagMcZ13UQImvBlfEYHtXN/sdI8kRcfLUoF+jTbR6Kom6hIzXBVn
rNXuTgjNGFswNYt/koBmP0rskF+S3vzoAUTcSFAuCOAlduvLvWvGO9wa6rXPfQwgOxjZTSlF/Geg
d342wIXXZV+J3PBjrF4X0aC8sbifx3N9FeuDTpoWDdx8RV1cz1aSrCYsTrF3T5KUzqXA1QX5MwKj
FD4BSOtfKbRw8db6ZNOpHEYIJQlgjoVYSkfPNLt4h1AQ6vqLX1GEsy8ZeZGHGPLloeAqrVl+cMVr
kLIc1fIGo6jgUw39ASIHynwJqjGuxa0/tgsUz9dNmi08dsSRb6D0Jk6aB9amDwcZGlLHAa4CPIU7
Lvno9PYVXcjAVEjHkjIsA1gPeGGnQdq/l5FuxKusSdPffl9K9z7qW+siSMaXuQxlIBYIsB/EuPPt
SZNp14KtfAA6i9jvoMbbgJP0TY7m7HpuotIzJxr9eCSMut0leb1R0BNawUcM98v1vLGLOc13mgJO
EwUZgEhKkH4GRJqVnLbFGt28tHeRsqmBpibpraEgCVbncvA2wNVycduZtrUJPdgZmwRdT7qqrkJp
ymm4rkVrWs0VAtV9Hr0jN6ObB9wixOWynlNAi5IZMLyVxyruGXXwOqt8Rj0l11cV/HvGrTpX7zV9
Gr1SNoRHmpl4mphYdkMlzNqlb5jho4Qp8bU19cMP4hNweSRqafkXRosML3WadkZYA/yQ6MBZ7DcF
DpyKLWu03aJgJtMJLMy5MbHiXpKm70lfz4dOq8TneGxkR27F6E6fjYEyETJg8PC1g6lGxd2U4suo
4D/31liJfF1hChy7oVHoP6N4VjwL5e0r3Zdq0Bx6iv23jor6dWkKpOuGX8KhgO6Cr7qwwzVuXkkU
Hw9VIjX3AVYAG7hj3a0KEOPOhxJ3ja+I9BP+CbjafND6Q1FbfQa+OMfeIkDF8tbHBuQXqKzwCn1H
hIYsUbtLjalBDzZv6EQUwFuvZ27TXL7jEikviy7lfeWTBsnzBJ9HLqOf8kjT0qEs4X8kozW2V0qr
UeABsyx50Epaqp+W7OkzUi4a/ovOzC3uUWhaPgQ1jLdtaCmviqQXYPKkyrBrnYoVBT2kZ7WKxkMW
a/jRdcIhxk/q3ZLL/iAgbsXJQDFKdGiTGXe5aZAXkQ46uHRAR2sDoBy5UHpWWVLG9IMeZkqMLhPC
9G+lhA9vjZ4Xdg4UB+ilh4/UljHcEzswH3JJRksxaDx0ltXtImHCPJmOt1vFbfgatkLzIWBesU6r
0IQ12M/5B6mY9jZJeZIBBecqr8lm8yK30MjpqwoUZwbBnHYJHTUYtHOGjDc6HON4g9QlQI4gitHs
Qbf1QxvlLOL+JVsHP+Zq7CQWPAd10mfcJ5Pktit1Y13pWWPnWMvAv5bqtwCq6LPcJtVTNMrJJ4x4
uQW9DyOkLDX4KW0076gc61tJtWQM1YLCG8Y6fEfPQb2S9cp/TQBEwtksoRKUig8ICGl4LjlC7K+s
CHUa+w9MaQDwceAC4j8IUsbJhUklC0NlccbKIpqtVeQjRjgHAoperRxW8CnBg44z7s2UgMNfQWKY
1zD9QgWrjZ7UKM6tcN1pYXsoENiR7QxiySYwCvGKtKI/NJxR76WSST9lUEitzVWm92Q86EdHMJDN
0jRz9u2ylvXnJd28LbvQ3IWyAYJ1Evtd1mNzP6Fj8qroSXIVFYKFeIhcbdsiKHmC1t1qQ5eDgx3R
uMdse61IElA5UrDtrCk78vbkuap0+EOFGq2aIkFsWUwbEPNNSeHMwJ8tFM3G0wIzrOkZZ+19W6PC
24vQhmaM1L0YTKIbpJOxb2J/ek31tP6Zj+RJoVimXq3PlmvlSr9NE7OvbTz2rCuQDBQle3E8MLnt
Xsh07CXG3pJ/zGafQNzKk7WMqgrdPCbRiZW5uS7xHb8fCRj3PQr63GexzbiupkHYzkrfAPJtOgct
9vYDjc+IhqIA+BYvuat6zs1faWqWG0ENfHBHKFcAYCdlIqACTxX7TwR6VBTvjeRNjjFlM4Ioeozl
sb8zM2zqoUuNbhSH1KZLzIr2oZIOz6ISopeQD8YUOooFBX0dwQqk0JdLw1uWUWCwDXoijhYZBDvT
yL2+7rPX0RDMX6VaW49oCHf34zTkD51fZ8iTaJxvIFQrT9VTGa1wlM9cv/J74pJWIsQ1Fygl1eoD
zosjXgOJpeN9YVT9Tom0fK2COi7WhmAVyAFW0Y0ctcgLNgatSWPOJ6+Bww2GEP7EvZRQoWT9jJbV
r7J9mwnmDbfIBhBHJBy4RbNMlgEVyJeFdqVqPoQuRMD6fUouVCCcFcMCnVvtUQoG+O0J3fcxKAAA
Zib6ojpGv0BvdW0L67zaA14yfquKhRtMgKHHCgjmHLtGXSibWh2aVyoSOaZgWe+YhhreFl1q/ViE
Epwa1d+MSk/eipu4FPXCmcc43zTzDP1D7sb6vdd0cVtkmkIJowmfNTFT1n3ux67fWS3QwIpqRQsG
Ex6JIsfo5fmgPn1MAGJFJmvFRe0zz2vzNsmzxYNKVMR7hht/kpAVcAIQG0DCIX0W9EndZnj47f4R
g/uONW20uLIwnaql461k1jPVRxQ593ErSqjkaeVLQfb2YShWtZIVdXy0FPTMoTNJT5Evir0Dz99c
iSMHpiigr06C3oBKSd+gGshPBQZOWHCF1ZS5vqzqcBQEWT5ocTRca5lsXqUzsNJ/aLUwRflQBZt8
tMr3qUZmiJN0XGCekMk0mszgK9Rdj8TJuzoNNaBbEcf1rpy52o1m8Z5DoqnsQK0mj5ZKS0zPc6+J
Y+VeRtAK/4kO12Ub6nf+oghYq9lWWvWFq+IAU9q+TyxTrAHHvwWuMr1GOGh42WSB2gB697MfsvaJ
9hXuLWPfhp8R0kK5aA2xXaF84pGuRb/9RhNnd1QzE5JEo72gQlGsfTnWHYPTaFtCZ3SHUiTP+Qc3
36bpFDPaNFOBCEwadXc0GyvHaCkEISUuJj9kxJHum36W+ZBiS2UM2ESJ1dMkHERU+Qcd/WcHUSmw
Kf8rPe3/n7rVonquW33/fx7+Y1PkwX/s+dtfutzL//evdrUkqf+kUaMZJgI0HLoSTel/taupcv7T
VEWJXrZiwEWg8fxf7WpZ/qdGUYMvR9TB+SCq8N/tav6VpC0dbMuSF2sSU/qftKt5rS+Y1H/3qmVZ
WkgpX3rVYhCi77T0NjIaMimMMSt5+TIT/26MfzUF0k48+QgvSMKa4e4+iHtYdvasC6h0qN6ESvT5
x0unng+c4Oub9wYMdvQmxX3w0eFN8onVVPfePdU/NNhZMM3skh+EAM1LeHV+xAWe+3/hu/89Vcew
XVNEYboLO3FfwYupKHrq1qdqIeWX3c3CQZByup2/zg91YlX+YDG/rEquSBVRg6EE9PKaW9w07PMP
XiAI3/0G0A9fJ63o8B6IZFXctx0oTIGDTbvze8kWsnF7fgTp1LsfoR8ixeyFoeLds+fx0N7kS6Pb
rl9Agie36YbWPXlC4Uif54eTl+X+7hct2+PLVAkxCahIcXavd9khmUFyRYiCG8hMJtjcJ6OtjaOj
jMHiuvAWUAm2tBJVs+Y+jxCKNJEqbbIHZD3ssuUcCKofI2Yy599tmdTvXm2ZoS+vVpSa2ZPYivtR
i18nH41vNqpAXUPVF+0888Iwpyb8CFwnpb3U+gUTHobv6vwi5hdW8tRzj0IDEPG6ocMuLpaTXHh+
j83z35uXo8gQwHFpdZEX7jq8okVIeO1LIYRYQYnrML4AtzdObfWj+BC0BTYsKQLwmvLLVOartpVt
sQVLAN08jBtMSAw8EwXP6FCCGxQgDOmuAH0QSN1Thg3dlFhOQKYPnccNpRxV+WaLDs5KMOYbo+Ii
A1S+6/p1hvFHpOZX8QIUMKlr+0O9QUkSOlrqWeK9rpjss5Sb1kKFBF8HtzisUdN/4XZP4x3Dp+Sp
ad5LxGW1PryeRBwFuHXE2NS2PvIa3Xg9UC1JctlROmUxIVtLQevR0FsXLQ0H+FuKsG6Yx07C+hex
O+Nm0dgUqrdC5h5BET2OUEnMMB2DPo/SS8vFwnqh7oBMbn13flG/D8eStUTNL5s9xzAwBHUi4ln6
pGPM4B/q6MJ+kb9fSslagFZfno2fZk3fhQ9JB0GTkf9YPVYOqGPExi+tp1gLlxdWqW11DZzU0Onk
cFXmGvIO7TairCtnH5qCg4kRHFpcO0CMAU9B+cBANS9T7v1Rfg9QDpsAQpyfjO+PCmkBmX194bwJ
qq6s2eF9TzGCayntk+VOh4iBU9SvM43jBCWY84Opp0Zbpu3L9PCZjohGteIexZmXaeGRwOQX4ndf
XNTGBJQof0mxsc867Waqh+uluDlmGghwY68spWJwI327SN+LL0KRv1fWZxfACyscQ0GA2u9XSje9
QQ2AlTJDrsddJd5ZgIkNeGeFhqRUt4UqjcEL7nnIftW0ByTS4zx6DBLVxTYAIQ50B3UTQ9IHyuIU
J92YnlghNXbWDv9KPv+Cp/yab3wfrsBr/HUWfAHIbpcx5zJVdH3GYi9Zn59g+dTePg7kEuZDmSCJ
e0OWnMnEFJmUxlI/hfitAJdXlk4/PKjVfTtdB/Gr1OyGLvAs3KnkDuBCSL/M/DknoZu1sdNVwzaO
7uhtOcUsublMBfP8a56agKNzQC9ipTJ0ZNOBeG4Ctb1CIur8k78/yCTr6CSgHISuAwoGez3bmUWH
8NEVDsagoOB8RLvzY5ya46NDoaSVHVkDp00r3ETRp+rf6NBMzz/7RK4IKPCvewOvpZ7WL3ujXuXb
fqts4hv1Vrmv3NkDjb+OVtNLc+nc4ZH/76GPBeNfhyrTMo8BXxIHaYXH4Kd6LXVoPntSA6pw+HvR
1jyKiDrV8F5qGKUdX6C7Ct09sezCZJ1YbfMoeBU0TGb6fSSf+2E3r2a3XM17amlrNAS9YTV6rZOt
hr15wTx0ucp8O2NH4auyKtMQ+5Hfgvp0pArr3G89HduKWn+WxvFqURpTkve6eFVA9wVUfFPYP8lz
lLRYFGMzIyCXgaxa1yMb6jdruZK9tNf2mu47qWl4CnVWP5c3xQzV0zcAbCq7oL2lmHWjZo9inNtN
9tHQnjczXNEakAqGF/H9iiua7TamnhcOBXn5EL/bGkcRSkAsO5t8Q9zHB/+KyumOliCwf/TaSY+F
3xr9i1v1YTjoG6hwqXkwhA26VQ3omdgBJJX8OL/ARzzE/7rIwBr66xYF+wFxP8qYcNdcp7fZvbWa
t0imbpTNuB/3gRd4zTpehW7vDCt5JR+Gm9BwJKCnd6Dh1sLq/HucONXNo3hVhj70T0mfuXq24KiS
VY/ZlFT+EFPdOT/CiYhoHsWtqp1nbB4TjuFwbaA5Hzycf+6pL+QoVnVZFPOdk49gocl2cUPtVU1p
EplU1Yr5QtA69fJHMUtVcWiMYh+QU/Czb/Y1thfn3/5UNDSOQ1QMwlDOyBdKt/GSa9g0TuwKTuW2
nrWWnMBBMuXCGp+I6sZRnBpGKK6GL897vSlXeY5JZIJ4jvp0/peoJ+bIOApVYP/rRkG8mV9Cw0Iv
HcOePEQMV/RQ9v4O2bVV9GE8hLLdHspV4kU7+rqbW9RGttpOXvVesE2f9Z/GDtdpZ/SUXXWw7oxd
9aivWid14gszfmoWjiIccqd+ISZYOPtLr7fiAggVXBuKCzvlxHY0juKKKKqQSaeamw5uPEbyOIq3
GvoBSjU78vB5Yaq/j13GsgJfckyk5xZvMcYo+9dBgECsRxcm50+p6ZuwaChHjy7SuptAIexrN7lu
t91VxUnT79J7k1Pm0rF8oiwh/RHM+fIDQlDhrZkxSutCA3Ik27q+Xw60zkUrfCUcdO/8RJ0c6Cg4
lC3XusrSZg5P/S69rXbWatygas3Omr3mpn2K1+dHOrX5jwLEaNU4JqT8Ih3j+tq6bfSb8w8+sV0X
9szXtaa7WwLy48FBcJMNuwASQXZ//tGnzsA/nJkvywDhJBowyOKl18jXroFb3qQrXPFW/rbe49V5
zWXbS6+49q7aNQjcq2H/d1dGP4oWKKvHQrxsAfkOIcyrZq3t+73qjrvkUSAC5E/j2/lfeWoPLAXd
rzNIk90K2pJfKa/bQ/9orTIvW1uOuGqvwz23pZV56eNZ1uSbj0c/+vaBcjeA9hlpXBmr4Up3Jq9f
1Qd/3a2jdeklW0THb/v7+SncXZrHE/tOPwoFOCEDxWkYMgvuRuUdqe7zs3Zq2x3FgTYpI1+3iJJD
ujj12WJ5k9KIOv9waXnKdxMl/3VJ6C4BdsdZYD+tB28+lA/NU3CF7e9BXeV3FAWEw4WBTkTjY548
4A14670676maIeE93PvP1r56Mrf5ZvxN5xkOzE8cP6/iq/bCdju1B44CAQLyE5gIJq4AeRpOwJOh
OHUNwH+NPprfOCmKXyMwjvO/8MT6a8trfPmEQa7hUwa9fq+LN/34nICFu/Dg5YW/WSPtKFsoezSg
56bknm2j0Wh/DjZWKLZlV/YPNOXdxv5F3YRcZeTvuf2C/i1/QFWQuJQ2f5x0HXrNptl8pg6QTnu4
8GKnNs+xD3yGmhJ/KfNeeZiAu2+LHfcDz/CaV/21vy+f5At3oVOBQzsKHJ1Qxl2lMtCww+LxKn6o
Ea7aoyy5wyjmybxPnezl/GTLy8b/brKPIocySxX9b6Jh5dXb/FY53NDq38Qr/Va7x0Hcw1FgHXsQ
ex/iu8kun7rNhYGX1fxu4KP4MbSZhLSnNe6f95NDfdV5fs5Y5vfMA4OyCleZY3mRgyWi3blvT/Rx
nJQXuBgITm2yozADf6Qwq4Ipnq0PwaD0Vcyrth6cMY3cJngVovWiPx+1t+d/7omoph3FHRwJACnW
Bl+Lts+mrT/eSvmPv/foo0wD1lNJu5dIEweUFjAjk6d9XmoXUndpecx363QUVpIMcWgxIHeXTdH5
8WPmoxudqgR/Yoee4Z7/DSeCyZ+a5pdgEqOSA8CM1cAEcdShG27/3nOPQkmb61XujxjoqEgN1MIh
Ct//3oOPkohJkXWJTJIHl7d5tvXbC2WXE/tEPfrya6XLYgMoMw5b+xTkjAD2AGGI8y996uFH33oN
eUmxlvhljmgLZzDrorsiyS8cCEsH+7ud8ud69mURURsYwH8uGQHuT7EG7BdZcSHbdCCZpUTyLO3J
AjqhZdCoJD5lAxyidJ9K61HYwljBbSJad9Iuwsfp/O899UJH3zgKVIWg1LxQZ912xW8faR9gsBuM
XmxwlU4hvrTKxcPh1GBHX3gPeLjssnTaLyTTnRC9Ky1cXfOjdZdrRubMaz17S8kGJq5nubRT1pCF
7OjCB3RqaY+CwNjXWghEft5HKJCkP4LutRY+z8/iqUcfBYC2obkK9YYrkyI5fputsvQ+EuQLa3Tq
AFKW+fyyazCxUOqmlsc9wj6YSmNWjqtCgZBMW0CihRHbkP2JSwFPfJGnbi/Wgy0GgYfFjYsmiN2W
hq3J8qqQousiF9w0pikn6Fs1VC7M7YngpBwFkVmXQGINfOuhSNco3o7TpVTn1CejHIURBEEqHPF4
dOHh8efi0O3VD8amuUrWqb0ON6i1cQJDaryKLsTzJZB8E86VowCjzoXfdMky4nSjT4+xgHBJudHa
Sz9JPpH4KkdBpooRINWXyIi+LnXcO4zj3LHexEDVBBSGhBCBVSX5ISzIe2n2Mu13bjxKw0qiSR9l
lgt70+zVbYKiYXKlzpkHlNZN1BDoa7utRPyU+x+1eiH9OTUby5J/2Xy1GDdWM2QL16kE0P6YZ58Z
ItYqhMTzH8+pvXMUguhZdlWjiHDrRJgA7Qd6l+cfLJ2a56N4k2paiWcArD2klVbKajxg2+ohiulI
zuDW3stBcep19/eOJeUovMxSkQRTSa0YSLPT959h++zjqXL+p5wMAUcRJoKhK42of5KDdp66K7f1
1l+bu/I22USe6VYH/dV8tXbddvZ8+yNyLxXkTizOsdSuImkzGq7SvBdlHCNwKAFyeGHdT6VNf6ru
X3ZWlcLhQpWV5fH8NaqijuFpa9++Ltemd37aTg5xFDysXhUaPdWWaRtd8Ul+ot3t4Xr+ID1ZF5bm
5BhH4QKjVvzoTHUZA+rLS3NH4PUg6j3Nl8c4cRP402/9MlVWnLQ9NO5xj86EQ+Mm9gQ0h4ZMwK42
ceT+TnVVG4fKVbdHfdjLZUyf2lvtwk88cbzJy+b4MnoJwritWxALPUFKeIPJ6YFd3VxYo1Nb7Oj7
R0oCh/ZhJMCsx9XoKq7v+qxS7+0+EhdTk0vbbXneN2H9z6f15Vf0WBS1Rc44SzS4EezYJZ9a5zZZ
L/Xri8MsX+R3wxzFgdFvISWCeubKlruVA7/aqRkBpZELm/rUahyFgkEUIoSB2W95eDtq8nulf/h9
83p+NU5BJP4cw19mqdaVf3/wPhIVlfkmVMkhCu6kobGDJrjDeRrBBSeoMaekQo8hamj+GpLUjkUU
203RtqLcCyQwPo8xAPwqv4rkx3K8m60nI4UQLz1OWPTVwE8MMdovJGoByYAME3EqTjdBtNXNTSfv
0nDaNIGAq7q/mhC8hqHpwPC023k39Zh8NE8Zh4VvtE4j3tXihR8vnfjM/vzzLz++1YwMguWwbJFp
Xa9aV3QAXnhgi11irJtsTRtrPaem43F+uqUTu+XP0fVlRAPKQTUFIr1ENdvpxkOAn0gIxz3tfhZ+
tYIpDNTpPbjY4D/xsUlHwSocxdbPK2oZpuDl+UadLhXzTqQJf1poX35IEg0IoFsChR97cpRV4yh7
hGB2QMjc1CZd2KPjI2zvLkzbqYU6ikiGhUUMLNMlKay8yZEdLt2wGO7FN391OAAnsaFjXlU/zg93
4ov7U+z68tuEDImidNkWqFvCg+e3FTS/sUQ7//hTh/sxtFjJ5kA30XuhrzN4ihu71VV4Y27V22yd
XQme5RhrpOW8bJVemffhLzL6YnN+6BMZ0p8z7csv09USabh6HvfSf3J2XjuSI8m2/SIC1OKVIrRI
rV6IVEWtNb/+rqiDC1TFVGQAjUFPY2q6g8rd3Nx8217oOtUqszkcc+AkptIviFdXnu/itDqLWFZK
S0k/UlE+favepS9xobjJqnECD3Toslqj1VvG29K5Vuy/8MHOBcg02jZ9rfJCIb4bCBXESoFh2197
ngtj/Vx0nCBswrmJ59FvR3fcUQ38KI/96rNzcei9me7HPW2Si5+/kHJhxopnKYyfluhL227aGvF7
GhU7Xd0oYGL86cHUH+dCxcuixvEV/oh18vTR95WZOJWmr6MQm3eNc42sW2Zhsq3oqFAw42lHvFOs
7FZGB57Vn2Ga2kX+PY4rLT/gCCGdLD9ynGrpHTSbGVJHdS3YXYp24ln0UXupN2WF6krW6O4cDJ6h
JW5UikDP32Jfcprqq5ODpTyljjGlC9k/gRQax7d20zTbgEjWxYQSW/lI5GiNoY4LvXqBuZQ3Su9N
fQiSzhlbTxZnEJya12L9PQIQFgJ3OEHyagAr/HLVP1TijZWknlbdizRD0ZSrnLgkA208E4ytoLwN
cFZIUmkhZnQwovXXBX1R+TKqfAyoo+pGSWpsp1S3SV4HbO2DzotAq9ZfyUiXJG3OIF9LH1zqTc/b
bdg5FlZs6y2+ufmrJGA40e7yfNMAKpTxuev7nRYhwmzv0rS0OyWiQxz5Y2U6SoBYIn2ctRujoEZi
BocYcxzoqXYeHn3oc1kAKk7UDp35FAWYis82JuneqbFb6daYCAB9xXkJvKJJc8yoCx4eEE6Jv4gB
h8+SnnoAZPRSOPic/rd9kHiak3+EFLxCpAiXKVaYZtcb+6h9adQr0epC/ejUMfLXT8tRpcHAIAtO
VHgVItvyAdbRvhjo8K9DNyyzDf5W7s8z71IQOctLfSUpaMKYxm2ev2bxXoORYQyvP//2pQgi//0k
Jl7QeMwwqf1otIMC27niYaormpnjK0Hq0hXO0tCm63GwPa0pzXxsqjc9WQ/Re3qtKPA79f9Hliue
hXQ8NgRMMQmBtLi6MMsdzgXtihOneBF4ggMyewl6yRE5jYjc3MHXwc6v5tgXFkzxXEKNpUWqJPi7
bsNduG7YEZ+2DYIjcB5ieeW2crXl6+QqDmcip62wcGVoX3hq8VxePSgywAadOh9xxp28YFvdRSuo
L/YndoxrXEdOV/Qd4q6rLwpXXglXN+L/XqnF/xFKlyVeiDVdpFQa3dHKXL3ixYs0ro938URX9M8D
80KIxlzv75FZC12vUlxCKNS+DMGrWN34g2hz0HMyErRx4CCiPEXdr58v9+85Jp5LkQusiahyUaHJ
8qXRzW6jFguUf9fSxEsv7SxgdBN2E2rYTFtrJS+lheqki36lHfJVuQp2yhIzN88/JM/Kw89P8++s
VLTOIoaUpMoUns7rxKg84Ke2aiO2C2j2/KRZhUrgTDjT/XypkxfsP7aZ4rnSWC8g+cEYmreGsjNZ
9zATdTAsyCsB54F2UVofw4C7X2Dn+VFktWKtQ5psNzFq5AhntAn7TrxCBgyzBsvT+oxV6Mvo/b1A
O0CutsuaxbfpdDfDGSlNdkPeLH6+9QtNCqJ1FppGfQQ/hVZ1a+if2ghKDyvMJpOdbjadPPzAMw6n
VcOOy9Dpp3s5O+rll2BCfDEmB+oEDi8J6jg6hBuAK83olp2XdZimwhlMDzq+NrSU/Hyrp3Hyv1EO
w6a/JwNIR7O2Wg72MKPCSBDey8+/e+GYXDzXPs+qHxTkaKf9i7zxN4QQr95Gu85V0AyXjnrllPzf
CyZe4X/fP6JIMzUGqndl+VCYu1H0TJiI8+LU0p+s/WL98+NceE3nOuhIC0IwWYzF2YcNKIGDGa98
gAvZr2iehaMAP/ganAdjRXjT63cjt3HxRcP1lhZro7iVcc6HpG4Zn6b/NMmJ1wbRsoj7TU7LBYyQ
Q943h1DiGMQInZhWCxjrL6rw7je6A2bJi30fI770WGQLza/oHKI3W96E8VOsTXZHbvXfXtBZTtSq
xggAXJy3FgTbzsez8coHvtBwIZ4rlP30/7+f0hWX1CvYPiabdisdxrsys+dDvyEXdkOWYVr9DwLy
T+VYL0zPuvLpLwTwc2myGYLX7k7ZXoefTjO4folHzs1/e2tnSZLf0usbVqcQZ37mxY1wLfn6Pynj
P+Y1DcF/J5KtGHazxYa+lmR8ngo7qO+S4S2TjmHqKAnUvrn4yOtFF6wk/yYt3241G49ZxXyc8k0X
HdLySQrelApnXzl28Irq+Zsxi0uZNjJTcILpVzp0dp69pwM0rCZAbPqKkZaY146WLGGOxFCTFFrg
W6ugqb9z8TLpaif4VfT4fT/oAVs1v/cEMEZNuh+nb1/YmcCT6ltJ4yDGlUryUYyA4YlBMdu203db
r0ocHoVXPbmP5huhaaJFPbxU2L0GSfFkSdWNECTHQQ09SIIgPCxgwrusXxlGcquRujTxZsJ14KHW
Xyco7fHz1OEIa1vxvWa+tfWu1t2gfxYfCCjsdKClm/rCnKjTWpi0+WszRJvIBG3vohNn1D9o436O
tyqy73ERdke9cTN9DzTCaRXYIqplNz2dVJBIKMgHHyWm0CF9pVH7MLRbMEVD5UXlDS9xKnfVcDcD
/+yCGzG/n/Nd5a9F4ZDkqyDbldg+VvdRBdxyp+MqhQ2LDTVzjNcypdfYi5F8WsMxobd/rh8TdVsq
Xzk74zTezfn90Fc4CbvqqSOx+QpNL4GhDn5JG42DEUsveNa8hfpzyLavEW55frX7+nlwX9CWi/rZ
2hLLIJKrciBB3zQei98y26TH8TlxlCX6aq9dqivt2mbgwiGqeK5EaybwINF8OuZ3OD7iYum98dF9
z8+6a+2Tm3FpbsNN/IbJ8LK5slm7kHudS9TCXomlFrzxNkvo0aio+k7shbFI4cQTvz2cHX5+kRci
0LniLBiUqYP1xbG+NbjdhPFj9JGbTz//+KWvdC4zK2ByiaXBV+oX/Xo6FJtsM5I94objxFtzNa2i
Y7j8+VoXuk1E7WyVEECzzYXJtUQH6+WV8DwsUXk5p/80zmwLDqIIW3IeIR55+gqg5CJzc4+/2HAI
7s83celtnpb4P3bv4Je6YDZ6KmclLtetPY9gHq/un06R+19x92zMY1U3AA1hNQ9344KDLM5gfESJ
lvNdb6070lCP6edA0KCxwvSiZwxbfn6s0+3/48LnjRxqRsGrGLnwIG8Saz8HVwb5haN87KH/fl8V
jaTQo0fGBy2KFmkyBq65OrsVtVSFpHSYHoZ5FVf3uJfulXknGHgsf0ozakxxHRZPAVVWrJQOYU6j
nfEG8eNpBqAo1CZWeeDn6yuJ1KUXcJqlf3xXX2yHMpIQ12Uj7j/BQgyuVDIu/fBZglaBHYtj2mq3
k2DZ5ZThenRNgHjBsUA8b9eAWpN0ddPOW2GFxRm9CI39cdI8ImPdRuhaa+r8ye/qwte1yvHvg5B/
jZSzCWDqea4aJSVKWr5dC4ND+//Sc9XtFtXO2JiL5phvrtWYzrg//7/DTDxv6UhSPf8/jSWOeVQa
kfUMb7W2jCy+P+zDMv8o1Rsc80EPHHkflP4qt/Dx2xVd7GjsLPzli/sJ70eRdK/FkzycPsvpMGJx
GA7gmcH8NfdluReagyWDC8QMKqLbvk8Td0rnHUbya1EOXcM8JKPgqKK8HNSPTvwImxt4WbQaGsFR
Uw5hRJpxzVrj0pA5y+ssXZikzD/paas7NdxSMLwyyy/0TIjGWV4X96OUqJjpUpXS0ELjhuViM+YW
VGh8TntPSll8JZb9snTCje8oHC7/N6GEaJyFNgVHZCE77ehm2EfhjV5IV2buKZL8Y0Ce95iAmC6F
TvCnrfI5ac9d4WjmsAwepEpbgLC68uYuhP3zZhOclwNxaCaSEZOcdCL/zZ97IsXP0ffCAZB43k+C
3acihpo60upbAcQ2tupgRI5RgqrlIpX5TTV6KRQte64aC8dasTPc1g0sCFGkFjctZllTILx1jcZ0
xH/g59u69GbPQhcsMCuj63HaYo6IjS19zs/SzPaFpDEGcXX/81UudG1BlPg79AaDn6iaxLJe026i
LNpjfYyWrV2t9UV3zK50Il2qKJz3mgSmHJVKzVXyHRqwzelsjTSbszUKkQthfTVJOY3nfw1H5e+n
iQRhnuKETFJ5aQ7GVlop/BXcpsfsOz5kNyT6q3Evrsq9sbZc4eHKO7w0Ps9CRqFkeiXglc0JYrsz
FqfOt36V0CgEKsiRV+kmy23f+/li6ila/OsRz6JIj/trGXY8ol5/4RHrWPqjOaq4JO0So7d16xWv
PAuf8ZhamxremiHW/8m3OeJ+zcSp0CVgzabV+S4YH2V9owS0m4x7SAuO1UzL1HxR297DGwWvXKpK
kTfkhzZ/nuXDXNyEhqfiniItMY/GufUhHt6n4prU5kLg1c6+nVLIpQ4LgfOTNtuHiuWZmJv9/NIu
fKBz8b7G4aKlyeSNuvKaz3RB0LgDMPjnH78U17WzL6JouWo2p18/xXVMNBf4EtqSDS3awZbGqREL
DS7KW/KB+vdZQ3r1KPnSOzuL63KpBm0VnRK8KuHYLnJqI7wy0C6Fxd8anD+SssgvNDDNvyND5TWe
6IUOnvuuyUlC45r2QSOxr51rrlwXNmS/U5A/rmaIJGpGgW6oXQDZxISLPv7Eka4p5y+8KPUswxyt
KYVPx8Nk3UdvHqbgmrLk0n2fh2mhrq1K7tg0rLUFylgP5esy3eL7aIf2L45d975nXm2zuPhRTiP8
j9dkziPVb9hXXK7caS90Rrs5p1o02nryolnXdu+JC4rQnGf9PLovCAjF86aAycBmQDHik2KssR8C
G2UOn/0RcvOV+SNdCNrq2cSPOq0WZ/w/t09vgn0c7V1px/avn2//Qo35t1nFH+9rwMFvTlV+Gxto
O7C/Xw+P19RR2qUxdTbv/SYXzBJni+2Ak2kQ4++tS/G7Ccm71q0ntds30S37L88sBqcoITM0aIF0
H5jBDQb3kt3o+HHGt2H8IJh4V2V7K3wbp/excrNq2oLYwfMs88oJs+TBELxSIlqDc9Yy9NjF3IL7
jsLCSQZ6oIt7S9dXXSGtdGx9p2ReKEN77NMFPhWroJ5w7psUvJm7tR5QA80o4OUUr2Y8RhN5MYba
g0rjh135ub4qQMf9/PKlS2/oLDxJHdiSeODtv7x9PATe9/NuE9r3AbrJKxc4DZF/LIbnvQcFhyJK
aEUMnZe3yL5bLpe7x19fP//4hQTsvGtAbUqr6voQaQtWv5N1NNKXagi9MP1Q8695Xv58lQvx47yB
QGt9pRpgo9Hx1SxLMLKFgHAk5lROv0unl58vcin/Om8aAOo5qWPMh9hSM7Ube+ZdzYSoTe5ceVsX
5OziedtAIsEOhKIATloT8ezOFjpsGHr0U1fwpHil6SfKMLZt5Ngja+EpQv3H3c3v45k/JrnQiJoO
BJCDVOVEXbkrY/3KALuQOPwP8Ba0zijS7L5N/HsTOJCqNRj1F9fmh3xh+J7+/I8bR7gnj9AvmOzS
MoDlujWKY3gfPYBZ0afFr8xa/sfK2bn+XzbmKQzGgB5D423MqfloJHGjf62C9Vtx/6+JeDbTM7+C
cRsxwEq3X8jLcM1/nyqDtor8ccDLA7M89riq225qutmxx1tQo7Tfk0XJM/pXXuiFaH/eDyBMxZgI
PifqPhBxrI/cCG7XSLcayrGBwafr8aKZrqoRLoyO8xYB8Jqw2xv0ATJEkmGyUwWQkfAoCIYz06KW
QfCs0nwJrseNI1gGreiKfu/k8VPiu/9tZv8u/f0xhBS9gMEXEQFb9+Xj+HB382raj/dXJvXvyfuP
z/r7kPyPX6/jEcZaSQwsc3+pBRQkpCe8og9K/iJa32MxOQkez6oUOrmqefCU7BRb9zE9ChoO0upm
DgcQEvjF0r2pSE+qOdJbtxaGzzy+S8b+1Qp9G8vvrS/1H0P/njT3aBFEGrOjwWvn3o4788oW9Heo
+59HkazzPCZEyO/7pTVsY+VJEXAJRG/gm4GXmV+9IeARtaoxfZRGyc4ZIRaCtBb+hNxyfmRtShzv
wYPGsooSIW4WBn4aUilzNBOv4oJjC06UODSq8tmZaNJvy3Gpq4ZdKqVt+fdAKmygM+kguHorOVJ0
rUnln0sUz3RaFv/4PFWC3k6BKbKN0ZtHZAQFC0eZ3wjmbOs0Eydwq34eZ+q/IhVXOotUrIUAWTuu
pNZPaUgPf5xf22dcWMPPu0fiTJlyRYMCp0g3mgxdB0RP49Z4rA5TvK/Db6HeA5x26n7ZKetIvvv5
iS4svOdtI3Go4VEQs3XKwn3HuY9GZCrvU2s7mP81Pfm9Y/zj+0yaqbfMUGzX7Nod3dn+/v4ku328
v/35Gf75VWSanP7+/lCkIMUoJhbtUAqn4K4VrpzcXzqSk89y2yKYIwOK0OnOT3l/7JJkkjWw06Bi
qdu5l9oHNn/etP1vFlMg6v9+lgpP7RgNDSdlQ2qL+fs4Phb/zZJEPG8bsYIuKnPltGvS7mLlMR4f
9epK/nZhDfi9UfvjEzdlIsZQVzHZkY7y3MGYvavz4Fp0vzBIzxswmqweAP2wbFNCp1wcL+aVedLd
Lz9fH0NPWAdH4eZaZenSk5ztZOtsqkuwG7QJ9xslfmjTdSU//jxOLx1U/v7zP95SHaV1i5EzZyWR
4ImDAl6kglD/VGM6Mue9U3ejrUT4fkXqwpS+4LQ5WV5s5L7bF9J8JTu4MFt+71L+uInYDKQ21tmq
i+aLUDxlzf3PT3fpd8+icCRGEAkkHk4un3JlHWarn3/3REP/V9iVsZb/e1Kog5pnaZEjzWH+1W6X
LYcTzMkTdhJWuYk9vgZ3VbuotIPqw7oFwGoLbCxHG/GZ3ntFswjMGyV2ZXRs4UqAigozr3NT5b2o
lukuWhXDvko2uuka9DpYy84Eh+m0wTKJoMfYPehjMLA6/A9b+tQCxy9WcQxl0zF0Rwi/amnb+l9h
bwsfZgwnxe1UW36MgcfJC2vaZdZDjLnKr0pzNQNXCw8RUwjA+zb+qtXHwqsHbzwO0ktJdYlNT7vU
f1Vo5ND/4fiorZX4GEcLFRfDzLQbIbLbpna6w9DuUtPpBZ4OTjJCPFtGpH4Ta2h60UhI6+Bm7G5y
6DLdgQpiXW5S3euUGu5StxTmRRXLq+pBgfpyG8ABVkfsymD09U/TL0PpF8YvJIbyS2sNC+GTM9Jy
2qX6nR7kTAdySkebp7VUfxoWvJViV+LPVuyMXz2IwXiZxpv4ZgjQATqN6c5r4w7noKq60XQ4UtM6
k70an168ZB9gY6VY9Ql3Zq4sc+29vJFvuyWgQiZE/RAXK7JWXUOQ78wyjFO7JFlp3pQYcjQ4Nduq
AA7blX7fNV8m/ug+CHA7RleD+Bac2Cq748aGAycwMIva1OkfTkBPOhGwMW6QjK+zwJMBeqc4CH8P
Aygb42VkWibyLqDmNmtL6VdSbmBHo5apFtqXVOA14cgfzULcqYByb2PDyVfWDjdJK/cGfCbl/WxA
KL0dqrdkwPNiN4W3fbOs29UJbA8ETnar3I1mrxZWw20z2dldsOjblzkAK7/E2SF8DWgGAHEbunPh
Dnf51nquzGMsOac7qJZ55qkv41sfOrXgDTdaezDxRKa3Qa4Y66t0cI18LVmuoR5RmyqaV6mu9uwD
20yqgzp5wEwNAKIfEV3tsweKBTLecGfB75PwEKNEIvdrc1y0voOb5wDl85AilbYc0LNtsdbH1Wit
guYpZwQlm4aHvkN/2tSffuZ20PZSx9q1vl0UX5DQJ9GGPYW63Z3yp4Tzm5YE8Mn39+PoFvneVI9l
tZ59QN/xbUPdxXRjXOyB/CbLvNiFiYuXf28+UTzSninbhy867nbVEnRK/Nkw+KE70ycM0zV0hoJ/
kcljS/4xuAU8FjZuWe2nChGLOzJytDvIyFa7REzE/xSCO22BCinMHAncnuQGwQK/bP09fUkwuTXW
g8H0W8m/Cuw/brIe9mTC27CDZ+uD8/OgdgzNobnMt+712Rt7phMfYac1D03qMVxlHJ6+imHt861T
23qZlXVV2WK3r0837HCB8KWXvspmNY9L/6mOFsLE62+kTfadro1oKRoOR0TJ16mlc7rlU1T+N7NF
a5cg4yoFg5l7AXZg59ZgZ6ZNkyyJT/7KDL+B0jpF+DXisdrgNqHZEUfJ0UIuTuQ/p4qcAdlVCD7w
oDZvOeL/zqu1fSAvcTLAQMhslrC6K9pjLE4xD1XvYBPBGBq6Y9k4Ag05/DOSjbmJvwDKhJi/QEtq
y5FKJF7P87rpbaN3TSlxmng3yrd4N2oCJJ9bmKhDemyGbRF7fbxOboPP2HRMCoRQqRWiwFLbGf2C
2yi7TRy4Sr3WCPbpuqfUujUVx+SEvXJkBbk0jT0wKldTfFCTZax/+eXE9nbboxqlf4dKc/Vc46JJ
IGheUsXtHseMCOQYPuojHB+BAGL9DYbYQ8Ohv+NjT6ARv/XJkbZxbZ/+vef+q3vKEP3OWOB73Jd1
BOqV7ivJm1tAcU+GsqLfKf4wtsGSEnS/aBWEiDZBT8gfRSw7f6mGWx87xE61na1Uwe4/B8MLwZnR
71BskvfwWDCyk5WFImB0BjiPyUY1llm8nOojCOBef0t9u83tWXbnlS8702NFM/lwb9R32QjUDdv1
b7jjjArYsNNNZT32dAMo2+RO2AEheMA4xuEfTEDunFZJUtjpJWODJpfvc7orNSQGu7r2tDvztn8O
vyZ5W42r+mvuHOY5FmzukABTDUp7mjQnb6nEloxxBQBjmNCChRVk3bnoJZxBI4Fh7rcWZ6YW4UXU
oOadUFy1LSkYHgf5okn5mNxo2hEF9XqZIuPrIuKFPNqyvK3rBITlt1FFB5VjNejxtqbfztjjq73v
6KnOGvyejku1jdy201bICI7Z5DaiW3Ha4MXqPZzPNvqMkqc+3mnBvR/cB+0u8m/9bNnRYAWQeeoO
RfFYJgfZXGbpdpw3Rf/Acu/N1aIX3dryQNkeemGfTZALA+6VENFYO3Vu3Rmoc4qTC2sivdUjSo4x
/2XKr7P0Ifuvprns/dfJf5W6Xyn/nyEtRbDeUdFvpvQmgW9s7ELjU6WrodwUMgrpAMjkTSiCF+Xe
ZJOkz/Ky4FjQRTxG2MQxrRTx4LMZT4vMlcxHjjwWgVCtEhZgw/9uUJaMGOl2CDTNh9nfJ3K5DyfM
5BJkW0m+nrs7UVG502E5j8XSwqixXwIEVPNlC0+wUIe1qrKOfEwFMAFgVnNX3tdMjDxnpzN+DJBE
Kc15Le+ZBV9oNlIlrsSxXWKisW5ydFNW5gymthzF2plSfV133z7PTpesbUTHVLG2Uj+0toEbRWpI
TtcRd1UNPoZu1+KDAge2FRSAu/rOim409WiIN6lEvGERgKSGpUoGWVzdw408ho2wMlv6DaYHnxpk
GrMGtTuNcTCkkiuM61qQnDDmQfCkzcqvekxIA9IlZ0SOOZuuhoP+NOPIxoob+KobkHhDzKJncLAl
lKZ1mi+k7tgP6KOoWtC/syqTz1RSHTXWN1VNDQ8W+1DzqfwMRuhbBM1USaF3d72dyZ1tBiyzEKuU
epfwzFb2rua/cmBWfScvDZMRMyvbPPpdIDNS2WsA4sokJnr3oDTRyurewvZo5VvI9LaaSU483gex
+V5lJa2Pkm2UsZuasSfX5qJMnhK5cGFkiWr1HBn9+2QZDB9hP5aBjJDWxM+W+MYC4NfdKhZTWJ8Q
f3OFk+zgCWSbnY48frdX6DUMAzjAmb8IQyYbeNogWSSU35HG1DMWcjx5V+VONYabgn9RbmtHrcKl
XvueEDwXWbXrYy9JQK0+KMJbHt4OCZOXjswaOrQ2sm5Km0qsj421HmXzyNGKhwkO3/GpZACn9aMc
Poc8cz886o2xnHycUoLG1fSXkEkqh7ln0Res94INA9idcwk1drIM+XFfZUEVl6KyhB8oC/S3nf5A
egTUS8lEWiWm6ZR0XwYWRbSgeIyUt7zG8B8TExGLIuEXhjx2Ud1KwtEY37ryq9U2Ybvqsnrdtrdl
8FnC9vHj+8IIFrq0nus3ONajYYAIJAD2+1Lnl3rw7/6TEW4lY19z5qQpT4I8OJMy2Gr9Zfkbc76T
2bFSWVGFXWls0v5WoPOhTJyiUW0x7u10Gj5nxNT+gHX7iIRUl9wBN/Vko5SvU3yjymwk6Gn3s4+u
I0ZUqi2Mv8b5IMdPvXTTt6M9CIMbYWsHIG4N5B5IA6ELEKMWuxmcbM7kHvs+tRVint9/pcGhppOV
7qK+p9Rn7puEfXWBFaXEiRxn88WpPB77udMk922hehWqsvSUAvIFpjHatd3TGN9lWJynO6lFRL4N
YQ6ekhZl2RG/fOT4wlPJ0bX0DmYmC3b5/DTrN+r4mAivBe3MwkcByjnYpvWzLr1WukQCsK8laVFX
rwN2cadTv6nyPR83d/lbrEO769TvJghXWRisK96a3Ar2oJGnky0Dt9/W7XvQC3DBYemmeIeJ1srk
rWghTHbdWIvasMsQJc1V7lVzdbRMqo+cBEATCdetAgxQW1vZ0VI6sNGwoKMTH5dl2WqWAiA/2RgW
EWEyIXQMp2NE466aaN4wmCBvRYjSZPI6qV+cIjtsXFsd6kOBMzbollWBHiUKfyX+Nuzo736bxJc4
2mrTU6pwb6S1TRDDJf/O4tth3I/sUeLGaUcFzNOuionnA+8jBgc2bQZyHyip8MtL1yByTf5XrLJr
1CQotB9lQgUPk+yi2LTgOSyVVuphL/vPo3qMsOso1vFAZ1EGv12yJ0nGzO6YwijSp40kFIdJ6faZ
MK4KisPyELoTHdFGHLpSMdMbOnG23lb2XHJOWjR3JclU17RUgCnGzMlHO1arsfMMCaKmBQvEr3bZ
MNiy+mmhjPGl0mu00a6N1xCZZBRFrtmCGlEgi/vv0/hLzFGSyZ+yBNye9FLd4+Z5UNizqLgzcby8
aRs0pOXo1GXhmOpysOLF0LaOJI1OnG7x3KJfemIpoXVGf66UcAFA2539L50iQEqaCv50E5dPerXJ
i6fOCFczexGR+krdFMfh1DTejrCHDqUfLnu2EH3LSbNsOVEpe5ne3ptGCKZHZSLKTsVudm6HlZxW
Cz1tPZGscd9AF64VyTOpN8QtR4vkCnO4pJJrhaztU/QIZNcVrE3S7bWJSTOM5Mv7dny0hoOVrdoG
A+c4uEmbgKd6wjwRAgT7/BhWdegkSr+LZp8+f1TkjbBjGx1wkmCshTF3gsr0QHQ6qFTZcCqLRJjc
SlVfOtbRjDIHdEdSzimHIndqWneb1LgRJtnlFMhvbtQqWetG+6IOhQtzhQJeQmdf41jdTplGNlWf
U7kkOSqnFk8zwwmH49hjTM9y2LFHNvKKfVZ/0xTZ1uAdyJbiCTE9N/roiHQnzuPdmIXLtIbvDc68
V42VWs2bmQy30G7CWrpRAZwKlQLNqtskucp2h31uve3JQmjJQqpcOXM4ulVmrkcdi+OM5IgzEbVm
myPHLlIAgWgbnzSRCux2TXQVf5VGkgPk+KYzyXwqfX+CYmcmbOmZ99RJjtmbTkO1LchNdptolEhG
YgklapXiV5lvVCn3xlbYDJH/NA7hizEMbtPDV086GEKprbGiSwCHu0JeBzQdqBPRCOUvngwQzJ0G
d7ik7I+FUiLlbbm7EmI08WPwbUUZcawTnyyhehlIDoCqUY+Z7TYjGL2AcvWmKLNPHF9cTFbGyR6g
ewqLmiOabZkIdljhZyE8p/yJ0rcM3FeZCFWlS799aotok6b9q2JtxmmdSs+CoHiasLFGr5JTd9IV
Istj4ycbqzOcIfyMKWe0mQn6y3Kz1FoVWE8YR0NhWzhjnquanpwobD9zx0qwnAjEFbhPNwtQcVn6
YozwHh+qw0SoUYZm1Wm9G8qYXGnyalZyO0CYUU2QbTunYqxo2bcJuTmajeUpDGgiVbAi4ZTah+ze
dfpz0ODQjlW2f69VkmOk7T6DGgvR0TX1l7xamuUpFFYrrPmWXUPFqJmMhwzTRBr190pw5GvZwUwA
4W00Nft4JVj47J+k8lDTgyqKbwW+LEI8goNOT4d0X0aEDmDEnJBGqUKOFj1VWEFMcSgYeNya5vh+
2NUyeZ1srnqfmAFIO+erlfNjDig1aOaFNtynpuwFxWebz/fkYvciLqHNaDkj2lhd4DUuwPKhDjdE
W+ylRT6ufavDT2N0tGGdGcjkjF3v94RAy5Hl18pKvM7qHcsYnJwG4NAfbXP8ZYRIKqleCX3w2cjK
rqeWFgJvtEBytbKwqejYmesTGg7UsxB6eq4/xGQHkWgd/WF2JGsfZzvJ17Ziwe65/a7YfflC6/Z6
6swtG5pRZcmPXMlQaOV8VfESy2GTJ/2uPFlrUGi0/NuammrSFqtUgWCcKG5RDQ7GYKsIIF2naUcj
fAqtydYkYd/MqlOWB3i2rbIw8kOA7/P/4+w8dhtXonX9RAQYi+RUpKgsW872hLDdNnPOfPrzaeMO
Gjp26+IMGu5uGKJIVq1a4Q80bm1y0ejJ0E9z+srEdpjuilIsQiNV93GZuLFibIdBv5967ehT9CZF
eosUOGSwdpGcs/tZeat9PHRJ/tskOGiJuhGifzGQZVA7Zq/SECxGVqRSkqeVt1VsgyqKAA+fgwZb
tiu9WJc8w+hPPcBtrky7FA5cRn5r+ocipIKLl0o77dWhdmQldYxK3uoq7Z6CklyWcm+Ejqfve2Et
RckhMU6LejZdZaDQT5C5GAWxf7gx6mLf0JU16c/MN3I8bXrqHc2WAPRVjtxiU08rwU7JHvOmxFKv
2MuqT+9F2VpadZR1gZ7zLJElmceaRzQEXzZll5IkTsehUoanwEINdt6MdEg0MrcwTw+NT0+RPoSU
bE3GtHLeIUlC0eAzacjfhvIx5ySYJuoE1VgmxUeMpeVQ7mRlnxIP5/Ts+0mBDnzO3I3MG3WglFl4
V4bPGpItcWs5MmZf4LIXmfmuFce2pzMr3hulXlpkgVJKxmIwd7URrcFvetwUjeR2lrYRXb4wNR3n
7O+RyovEFEAwUk0D9qZzserKfYpCQim9qiogzrP/X9I7RnlkKukoNEQxcVoR/xwtgywoRd6sf9mh
6ljSPk3hWoE6L1WIu+Xs2Do6NMjvdEaxkgt61Cfdj4jBVKz9Z4JyLjbVu7E7hH65CgT1Mwl9pyQe
g0RHjdLvkUaXbj5FGQd3c6eUrTPo7T398rS+qQSd++DLMuk+y+hI5OoWh+512H+pCh2YMFua6bc0
r2IbPkyZbbSi2oayuUYX50aY+24gp8HHlU1/5pviujznmzbPnI5qRR2gBg/zYR6Xuf2WK3QrZPrZ
pUDtiX5iFDx2uHwa+VsZh2sBlaePsTzPJ9cYngvCnD1Gz1L24sclUfe2t/R1FseMGiLysD818jQ9
cbh/kcRSpdsqJYeEdE2NnxtlZ4CBMd4M+aBGFNksMrsqlnEoFnqDR/n8Hfml0+i262MKNJa6qxCi
i9jrae7ZYbCXBw7ifCB6S7Av8e7Uy22u0JTqh2VFmIuydIPlNUUJPuINDQjBHK8f3UzRSF8MfiI7
V8n7DApt0Vte2jx3M36T41vWIpXr35QRU/38Br9it4jubUvQVgoXwK8WVRvvrV6GRkNCL+OEIfeb
Vk+AXlBzU87bbeL0CmvGR3NRl+VNghtmrP/xZ39tWyurrWlq8w1N0KojvU87JrGL8M6kMVC1NA+M
XSP8bRVO25Z2JebeXqunO8zCHRNOcJYYXjl2dMhZymGzLIrRkUxlbWAbiBG5O8J81616MWBYOerM
aTC5HjN93YlHo8nceg7cViIQlK07DvpRrpid6O/STNCROjcq0hWpsNfI52HSsB8AA+f03RqtWoSa
+qg26b0IPi2ar70deQWwEYmTtQZlZgW5a+QkfNZ3bb61zUscnuuX9DXXomVeIEhhGIuQ67SNeZdl
sSs3w8Zoh23SWIeMVF9GZYxewq5CFjDJB0qo+FDKQJb8cdXa5iFFN0OVNlJnbQtfcytmYcB9XHNE
EJf6tVcLZgq0wrOgP8w5ChBBuGrb9lWeRhrXyWMo20vNpsjQS7E02vqtNTUO5650FToWWTw+5X1I
kXeuBc0+Wmf6TGmJ0lSmQt2TcTRSsW+LH/o52DdlH6yG7G1Q89WgNt5k4BGZLAMpCReKFHoptVip
QKwW22KCvVuq27jY2RxdrXLK+32Rv/bjq968DzUqHMGLMiMqSNtFwM3yM9WT7Pw1VngsysKgc0t7
Ixb5MvSXYPRzBnrJcTQUp7TeS/k1YoBb66mbtCncwIoe6qc0bSKGDipvzxp2/ri1gZ7p60aNKFl0
x+zLry4dlgWbC03BTr+zk11Pt2+G8PyQ6E89PXHFftF7G+dadBLC/L0IRscSCj3JcD2lzKzkUXnG
0HnZV/V9JMsPIwpVaiTdGs2tQvaZi2gZtXAZxqOkDHujaFe5OPnzXsksz0/UP+GwT/tDxuirqrqD
LVuNM6iFcHWjvg1wnGUi+mjOBknj/J1loblolKdy9P8kecfG61WnryfX51iwaUBAKh+z4ljSyrYT
dUuexmOovIbCyEzwrEvv0z5ZB6I9FiGdafJNFxNUeueEaP8hlFIokLeCiBtqzVJqgUIYNXOHmolY
k7KhmGAYNX1vffCCulir6mlmdGiXnkWe3ttytRi6BFDT+GgEyT7u83cLPv2YdF5oq5uJn+d/Y+3p
af68qfjZhrAG+ClLVPiEkQ6Tz4WodyXvpI1yw+m71hF+8TQDWU7N4COMjY3UkwES0jo58ewAsgud
fiSPmHdE72Npuj6qBZqKuENJ91/Q+6YJglKJmwTIwezQLYM6lU3eqNX3yIWtO41eIqNEihZPLae7
sdkyUN8gN3CeRtrWxDRm3PthB5SvRqkpewNGJ8bvyHoJpo+cUWjTKF5rlKtsBnNK9aUH74VyqpDe
tvvlxLOsh4PNMEhvfVeDBmRJnsmvl/OXxpDNnif0rU3PIF5JfHU8ExY5f5/qjp4PLsCHzDAdTZnd
nMwTAwhGdVm+z9o/ffoeddVaw7OwhZXF1Neix9ZTLEfmSUuPefgecFRgOrIIxWdtTCThHeOm7F4J
fFcayFJHP3roTeZxZS6tszk8huamKzd0rwumNkO7aSAvBcNNLZG0ytazFKEJG2zmch2r5qqTaDwE
rZtX5lIwf1TizwHJPXu8H1mqI8ICif486Sc97W4stV9DhHHTDCmDiA2uMdyI4ieVk2xxzjrNuFsq
SawupFJfzIx0lUDzunkjkwlI6bYfdv0ge/JYb3HHXBEape5sxNx/C2Jf0ZTrWXkIKFo4vmIDC9kp
6h6oIXSq8ujTSnBRivVPrT/Xi3oOjU62d/Ocr/PeInzKWDjNJ5RaFceu4+WIYSMRe1+0yQnjz/3Q
JHtLzOswYh33/boddlJNbWpEh0xoG6XDmYcYGY9U8XO16nRjNSPeinWwrv2RGF9pj8lEKvfRKB/w
lgIGEIq2T5J9Cxhi6Kg1b4BRCHEyumNFHqAG443EhEZi8pfMn3HzbE/Pqf/FiQ5C8Kj36y6EqHxj
MMGz/Y1I9jmKsABNa4XiSbkFNKDUzO+qW0u6tcCU2fJGarfjcErqQ1Ae9fSghIdIOcjTJ6/Jlev7
povcwg68KYrvwuItD6b9LMfIUEAtsKf4dShlDCQ/xfRSaekC/ORtYdApqbJlyrSSrh8dQHFX1Sak
sPvI2pThVq6Y+lLpeoOF0U14L2oUNphSVsldOUqL85Rghj2G2DVJ88NAK6fTtqxb38ZqIbjT47uS
prVdPZamOHWdehco2U2gr+VhXfIrba/xFIXrZ9/I91NA7jv5M5mKjyZ/iaXTzFTGNpP9iBpvFumr
kHBiwyCTykNqnd8q3s3aUUL3H9hE95gkf0o8Q+eAjuZuSKjr6nqjmBI7GIhAlfXbUAHIMpvbOTid
T0eRKYyxc6hJsf3eFd3NqNfkyc3bWH/a1UtpGh7GlF5gMzmrnoR1n9s547yPJsxOc2Cvm3OCleZu
Obe7JguxALa2CkWUrn8VREJcmNutKZMTZ/a2kY+WfexjOHIDOYmMEnRYIkyiPch565i54Q1+tQ7i
ZxvnjyBe6+W72YDRMrRtAhpZKrIPjn+mPMzv9Qg/a0deVTnKV4dYvletW/FtJp54ExYjkMAhypn0
l6gspXSjVOuq2GXy5GKJMA001UmCnboqaVLtcm5hjG8N/0uN9bckvWuo7NQbGRGxJzKTXvV0+UMD
2iBTw8P2E+q8V0ufsQmn9TMHcfw422B9OGWC+M4YFnXzWZmdU6Zr1V6n07tiutJ3qHuZdNMm6/aE
4qZqkYE787cCyAXb08YRN5weEp3DFIyCE5ceDlb8knpj8YzxKQeoxCqcoddydj1OK4ul2zigZQPz
AE6WyJaipT1sRniLDDy+Z59O6lIa1omhrfQ8Jlij1LHo9KX4qDR1EbSOf9/TZCntpwzJghJn+yUZ
1Vzum4K/Aoel6baHvigXO8ag5LDkmwmmmIIG3rOUeHN6nrfTxGzemnc/2anpFlC2kezprHWM91R/
Nz1h6H60tFMHJgpphsJ0w2jXDY8pUvbJMoXtFTulcifJt2NDIocg9Skotl1JlUGv1FESyBaImkXP
vbQxkw8Oby5duQ1eUNux/BOcpcPonIBtcvwQr9pHC+lZ+YWSIBGndjgZ1Nv9Uukg9nC/6uNILUBm
LpML2B7hNSnWbbkntfBBSSQOWOroZnwr+tX8aJVL3XxIDSei5v1uUNW8Jiqh/AZ3u4CG6mHQ1N0A
3G3a9g/JjhEK4Il0J+7DO2snf1C6i6N9hV7327UuQKExuRR5CteyGkqBnZRfAf/+Bki81OCVo0gu
jIkPHrbR0dr2t+Bl+o/yebplXb33J1L4Sl4of/6N5PvtmV1q8uajGalMc+n5OPFmxtY02zar0GXM
tgh3FmKMV+hu/wFD/xfKXZUv9XiDrNLGlmHGrpBwGtOpSIieimAGjWlPG3RrpaNTmKpeZn9Z/nhf
TTQhaZyEYF0SWkigWdlE+uLKff+CX5QvMKUoWRlpfL7vaVUsW+/lhumMc/7DWMQ9yovTNarZLwtF
PoNa/8J29skgrKTgfcrZMdRXjXmN2fLrqztf8a9PtmZB3phlqOwdZAAT9Yau/O6sCsOKdM9qDekV
Q5DfntUljFSrrcRX0RPp8dAxUQfWrGPkx4uqvKbN/x/u/KfVcQEnjeSglfpIGnamfzMCduoKZSWh
p4Cp4sJSkQ3qwRsqHB8jdja0Sml5U/1WywGs4AgqpDDu7LOusRrd6IF0X/m0TeuS9lq517MrWOH/
AN8/fcmL+EJ9NMthAEw35hsqLZKpTMZUHzY/frXISBOnD4hwht1tb9wPIGaQNab4Y6Q9RQurBHkH
N6HS7xR7KSut+++V/Ou3uohEvJmCppMN0/A/kfDtmeMNFt4jf8dpeXZuJec5cNpVuLWvXfJH8Ldi
X+rIVjibN40Mo47ZLEmAh7Q21PLRNRfARDfp/izyyo5dnUlVzUv7TZlln6wbcEEemcTy3zf+8/rn
W5y5J3+t/6GoC7Oe+RZPvQsGazVDAwgWt7gdOIVXOlcC189IZy5zfgh/XcYcEkWXbDHudoDuFuXm
TXVuGCEtQu+rX3w+60ijcJK52yPNrw/b/WNeecrnbfy/VhvXvYhQZq0n1RDV005nMJil2Ro/lit4
85/XDJ99EZQqiOH53IVnHU0G3ovhrJv/ii/jsQVZGx9Vl2HTotuZm+S5f82uqXf+dkfn///rSYY2
JXLQTxAxl2B+3YZ4mzmfAmPNY+usr63On6lh3NxFuFIiVTKNyUQ1RYcXqcUrTlSgKblbj8CNip5y
Si82RiLtqyled4H1aYCX1c1kl/p7xmWluazVtUnLtPkjqIsjPANVJhmNIvYpp5EMGiIbxmNgk0nJ
PXqAbzPZlJ0Pt0GtLqsqQnKvoHJRruQEv5CpLjVrTTVmxj2A6SjzV8HUdNAAtk9B8qp26kdUGvV/
46h/76qfIzFP7yLITYmRibRi2fUusgFOv6ZG28Vus4pOCCxs1Rv/Bq12Nz5UjVPsJM/eF1fWx89U
TS59Ecm0XO9yRY+QXYWShLDjoTlE2wrNknENntD96tfZSl9Y7G/x3GJwO+3OehUISa7SFejq/9u+
u9SY7QWqPsjKj7vJ6h3NbEOnnZko/fvx/idQ9cOuvpSWNWAlKprBzjPMiSbIHaBqWX/oABFUMX0H
na5xfDvHrwxcc7y8848w/GBKyfFBH+4Mf+kYqozPPv1OvfmwxNGKt2llA29hlCboL0sCr6lo2UNY
VGjLiVvJ/NTQFhO9W7B48+LR8NEB6JiJtR86wJiQkVRavLQROKW9LX9E8SmyoNrcSvOp6zlTwpvI
fMY0F4DKV5UNN7a/0/RjxdBfVcTCiGCv+m8+fVwl7u6EWW1L01okEaOXdK1M4Z8kfcepDJX5VaYx
EJuuSKj+TB1XbOsiMItIGG3coUZagSahvwG0NXXjTF5GzZc+ScspXA3hYz5nq5LiSpdG1w7CKynR
L6HsUl+XSXIhDZDCdmN1CPz1oF471M4Jz0/r4yIyq0Wgh1KGZ6GxALDHuTYueLHua72QF3/+vQa1
3778+f//isM60gvNUENGDvxnGWgE6PMix0hanVGCEJ7djeumqz3dYoY3DV5fxh6AQxTRNmGyscu1
3K6MdFrKKogwxIDTorqJDf1ZG8o7W6armoqTlZNLS18WtrdKkznClF5s2pfUq3uTYYffXtMq/+Ve
/hMj+utemNXBsR97vDHD1dnjQWutKyXCb598EY3MQIl0LTMHRq6HrH/IwE3/+/n/mE4r9qU0hLC1
YshNMewSkNQZUuOFHyK5gV5lLrv/voRyjtY/LKNLiQiZqbrNgxl2Mp63MdwIISOsWG/1WHcFeKYY
WIaoDSZKZ/W6K8Ht59qVHXlx8jKEG/I5URAlWBiLlwprOn/jb8zlp0U6EW/tzbUY/VvuZ523z1+v
vW+aIqlDrvR0dnb+YJByCt3P18BJPJb1lad43nM/PMRLueMa/74ky9jk4DPM+Q/U/bWoxysNhF8f
1sX6ipqhqyvlHL6W1XuJRk+Fa1G0yteDp3v6Pj75y3j17+Xwy41cynhSnqCZVHKpgUhZMpRotWKh
DFfYgP9x/n54TpdinjJWmpncYcZFM9fRyerOpl/54v3/R4rnt1u4CPaNpOZNOqJokCzIw98+FFL9
cdEuPl/PZtHXqL4/s4sV27xIuhMRNFLfcCsFwlLWCmEpwu/o8AemMSo9zzXZR+JdF4b4bRmYFwFf
DE3hD+eH9/RksJRvkBm6+3wm2qLSdI3u/UsCaZ5D3F+7Jess29b9jIc31V6KurQJErB6HIpHU669
yrpWi/66Ei4CgB5LCPGm2rhDVeesH0kxhoK6A8rgWoj5JXiaFxs/7gMhRxZLuXQ75+UN7MIBQ95N
5c7OPYgDNzxclTT95QAwLzLhrI5MWy4oVzA+dBnzOqlbrMbFJ6hUV3UT75ri82+3dBEIVCOopUFV
GWFp3dqO5nVX3Yxnnhgom//T/r/UwkxUeQotJR93YOdFdcboLFRxRb7il7V1KYHZyXGoSSCzdkNV
eon+khinSW9cMwvW2BIs/NG/lu/98pzERQiIU30QY4IWDccWbiqP9L+h44ROxvZ8rja+NqIc/wwR
7Kpy0C+nqLiIBswH+25qFPbm5MhORH+hp6Hyfn/V2fv81X+InJcal0IvisACfbF7IoNn8EGT/XMY
mdphy3eujFFNe5Qgc+UAtZKrYjS/xNJLzUvhB36tnOvwKFknU+z44kmpuuW/19ovu0ZchADVlv0C
7Aq6ZmLH5HfSrhzGvwVKcbHzyyk2mDvyMqAMeNJi9vKHEBlDfVMjLGc44ypfXlPr+W2lXex8RM8q
FUVc7kF9FVYF+up2ZggswdP790P67Q1cbnmRWAET5/NDepmZk2vTmUB29+8P/+UNGGcNor+ivWZM
lRY0qL/FqRIBSdfdAjT4vz9bPT/tH1bspTx9YMAi7az/J6eU70u32jXr0vVX+rJZFY+ITG8Gb94q
JzhAKJJnN9daxL8dzcbF9rcEVunTxG1pHP/aWlunXuHc0ZB2GoI/sA0HGM7Ov7t2wf+y1p9u9WL3
6+1g2Ik9jDu5gUynTG4M+HgM9nEA3jD6Sk1ssWUIlcwy2pTKM++WsAWEBlAEUnVwP6fFcUzebGhl
RoPQQIxQe9RQegsvb15HIBThIG1ntWZQfNAlBNDr7Bb6xDKZUvA0UG0Uc2lhJ6uca3cdu5bh7Fuc
Q0Y4Jm3naHmBuR74lER1kPzbdVAu0t7eRP2wKPhCXbgPNRAeAvjnDAzWfJ87VOnlWwmgzZRgHAEK
IABPGiIFNaEq0Evhuj2Lqvag2Zt9Gkwb2c83HXiTWYIe8miDIs3sP0WBm5+8z2mUafGz7z9MfbPo
ZipBcfT1CLHBj3+vtl9W8qX0ZhgHcpRQaO9K/6GF7yVdOUrU35bxpeqmKXKAT12Avln9qQGyTevT
rIKeN7O7LqNvnlZbvYncfgogQZuLQGc8PAGKa4LoQUOP0Don0jxf82Smb41gaqVnXlu0u1oOV9YU
LVMtv9GzzwSSYDO0HvXe8myQkRvrptkn1hvGFliQ/cFfrs8AnEO3q6kAg2avyHv4QWaxr7Jv/MSc
UjtixlhBnmYYpoLMsqEhV42/6cDItOZnK6PuKCXrlNc8dsW6sQOAXhns+W9F2E4rpIUFL8Ov8T40
ZVdP39XgbST/17AOGUawe9EZKTUcWzFuUgN09G2RGRs99PTZWofVMSw2+ai/9om2RtIJFFcGQRzr
5KOFy4iiACxXiuYh13sXPUuvh5bl56+mtpzLndo/m4bqFmD0zHJnT/6im0wvwk+k249VuJHOKF/I
icm00fKtraeAUhD5SGcvlh4KW7rNOnzbmc+H2FcOCnx+BCdG0FtCc/VlaSA94QUwrZQB/sUQLDvr
bRQgbWsI/2fiSzV6qTW5OS6Vkxav00YC0lrdJxB9/MlYZyVD9lJzSqzhOphfWv3eJwc1OTBTg5Ts
x0iFfGiZshxhYurWtx1+6oi+l2d4NL2PHB66DQI/BTDky5CvqlVrlq5lmF+lhgOONS7lWF/kvbyB
VOv6ubZMzXyp0MXrUQzIO053kYHAAZYVoMbbj95Q+HfxrCI0i+9fiiUwJJy+kZ7sanb0sVjb8k2F
rkoQuyM53Cjdh1PqyrPipe1joN+1jOHrCUyy/p2X02aWASCL3imQ5tbi3Ms6mJ6AaUcQ7XNiLONG
PHQm4CaJFyO/Sn609SExnVnStQE5N/2Oi0OjnPz6zyBPK7lBH8WUr+SNxq/x9aLyQfVPUajhB5Ts
wVJKn/P86ZdfITqkYSithl6DRoEPm5UtSvqXJnBoCs3lZJ+9q5RtjhtbJm/b0HfUhPeIzkTuKzTm
UYlQWQ72SapKQGf0B+Y3RbutTXjwarGasx4WP/O45tjW23jQvSFIl1lN87UHVaRC1jMdtEh3lb6b
KxzWSCySco1a1lYKkM61Ec0W2Gi2lGe56Uxd5+gNi4AOrjnC7DBApkRemvUerl6+rbphCAine0VC
eK3L/rKcHg2QMn32XqgfPqjgALhcz6q7U8Z7ndo8rG6HAYOGAZ6FZGEeBDehMLykyW/m0tgHEebo
YDuxZF8Eiu30ubnoSyQs8VqrFckRcBOnAV2NJj7m00vRWFj3+JsUeyU9aghihhcO4iYE8CxjxDQk
2j1Sr4P1oiiMfEYUrgrNE4DnZbC9afRUAH0vajznvLiCml6uOzib6Hq7pv1mz5BNmJ0MpeXaokbp
pN4XSYk766AdLNCjHaQGfbrps48pD2D1rLPqcyz2U/0UypZTqZpXWMeuQ1krWALfhbGkPMsS4ZWb
byaJ7rh40iPJTTJuXI6+pbZfFWX0gKko3rzNXdyBo5EeNaO5m3p8HWPT1QcLBjwzg+g2lo9DA4ZK
mtc94hVD1G9iaUS0p3DqBMyRvcmKW7uulr0Vbke03PSjPsLBgvVrKdLqTKMRk7RQ6oco0/iRr5KQ
kzMGmbrS2s4t5Gyr+I1niLdSvi/ha3XM0RA9kuV12mXL0IS7LHRnFjWDBKJWAZhdfLe972VNgmoL
W5hlO+rVnW0wtMW3KABVJ2eF1xsRPOE3Q0lcUX/7iJZKhX1M1T9ViXJPCQYN199wXBShvYhTIrLZ
bWaa7JAQHaU6nYGMffPaptmxlr/M6S5ha0gQDSXpYMftoVSgp43LTH8R8uBW/Xtj3eTdWi7FMcv7
Ta+Wy0IekXhAkTxaE4/tEckcGZa9uTYr3kFiMIL/lAew6cN3X1c7FPjQyvgQ+QGGFyB2zZGT27b4
lKrDUKI3TFiZi6XBAFz20weZ+JaEz9D/l6qE3T2suix8sIN3udmKgAxG4cMelAA4W1+s66HxYAIu
RfJtguYSSE5ZxVPf7AzQVKUlXucEUGgUL8PsLQxrj6uvu/ohE+ewZ7J6gYAm2qaUtniuoRY0uRZZ
VBJ/t80dHkjLIe4XbekZ8ikvOU9UeC1fvUbPEpJzxZYachimre3I6JeoKBV3PAzxkKQrK/8y83Xd
w1AG/T+nH6qEjytHgoY445xhYRYBG0uZr/Q7tdmbdo6iAyRbAcPN7x5mGW9BEMPwgGKoN+kASsuw
73tz1wBshwZXRrAd11o5eqIWhw7ku9m8SGkCAAPoYw5kNkcsaUQYQ0T7OQi+Yh2GYPcUjyUJ3rPS
AhQ2ynXWcDtf2A8gXdbelmcwgvonG08joi16RGcLLuGQrXvlfgx2SZDBuNjaGSVvlK9bEDrmqGzK
6b7X3+XqZYKNMocfttDRzWCskom1jkQ/JcZCKopl0AGWNm99nEMBM2enGjSYhryOBRZPnvJdpKDS
oMKZ6dtHwLUAyM1iWSThV6pom7q5z4IXHUXK1odcSZRT2ucpz1BpClZpMX8aegDiwvyyFHshGS0Z
l78YGh8cfyG5qgrdQX+LqdTyFMh4Fu6moP7MYEVOWYZMBsRSBm0fwdCht6JNSAcCF0lpkAuYxoXB
M22hg+R1elv3YmPYp1jf+ZryyXDDjZpkJ3JPi5iMfdTyUa2eZeXV7MK7MM7gbOf7QnwWgGlTu1rV
wWvFN9CqJztBYtTPD3YbQFRl1NI/duWDgbrRlJvLYRbLIDkv2HI3KkDB1UNff6j91gJ0PavwqpHp
lOME2sGxADs+do9R8SEExOs2PdbzQy295sXsMqVcMB925x7U3gFhisWoYD7bTk5qQzy2Hzg41zJY
XTERm4XYTqi8LFrRc8gpXow/aKRGK1/+0kPgUHHMKOisyw2GRtgPVVJ/QB7yBuhkgsCQlRbPaKah
DyY1m7/tKfPU1FpkYOAFSEfsSBxFJ31GxQuXVD9/KYw3dRwPEeJPWhA+pBE9mqanPdQD//T3QXny
kRsQBh6MrbZpwEUWB1UxDkDTOLLPn5azY9uXWjGWYwzIJHmdLRIVX/kwm2Y91KDf42rrw+Azeoic
SQIt+XkqJE8ZEHUwAKjkjCKiHsWoEOKItAsMLNXCzytVivVLOf+fDvtfFXfRhl1ShgyhKpZsqM5e
lDzUmn8/6fGqAVcZKRmPTPJS86Yq531TfZrJe0AUUFOBoziCE/1DCB6ythTXrCU3gNSR5jaW5qCt
TzOsrWE+criBLn2VOjS1jMgZUSGTspUt50touiU2e5pgGmtjZwRfIUN4reZlW/DLIvPe7ndtV2/M
kF4AyjC2/S77CPVU/XeaD0AYN0J5ruPXkRKomDdGtBnQCYtabNg5XtjZU/TkI9diF/mtAUM4rp6M
Ei1GeV5EBZw3DtVKijdWZx7iBMrseY7tKtBr0DDw/VdVQbzGBC01Oo1v8QKgXKc1EkDTMWayTDwa
7NKtAUsXYPzqt5megmx4BeRGu0AFSviPfnCGUyNKlRhuJ+0jmYG2lUHT81eSquynPliUgG5N63sa
/6TaXrDXpOk+qHcG5BZDKtaaGnCaWzB1zEU0HjBu59uhNlPcxS0eh2ngDelHEL0UMCwkf59z13IF
9BdAr14xlEmfY/Gmd3eD/aUBFw6Uzo2NehWzaWihSSVpNkzWKBl2mrWSBNpnmryP0mNKQPQzxG+t
wYUc7pb9XQsLMwaibcHNCtSVhFrIndlAJIbeghYcNtzmvcaLFCne4DGUEQick34rD49QhMx+21go
BuC4Odpv8kimF320ve3qMxIA8clSyac/075HveRJlk9h8KHph3p49qvES1MkrIhzHSeNHkGVusMo
Fk2YgdnjGlcfN0SFJoYBm0UtocyU4Pii9N/bCXiWOnBNXCGlOFgSglbNsLVVxbOEfxdJ6jIi42sO
FtHM1kxYtfK+zcBk9fZOhanc9vM7LDkKatM1y6eiebPFnWTfK+DXa6tEqEt/Tsv8TddTyJuvKXZu
YjyBX2clEwJzKmcWWhP00PsfdIiVaFueuexbHxaMFqk7H0ZFJAX3eV7BZepOnSZuIxl9H1txI7V3
fOUO+tuiJlu2Td9p9UcNbIM889tysve1e+gjTXrXIkZCW26SWjo92W7QJVdStEOC6Mhculn5pJX3
ZYghPFHo7Km5Zm1W8SGnG5Xfm53XhSdJelbzvTEcm/m+BiqR3vwPc2eyXTeOZutXqRVzRhEkSAJ3
VeZApz/qW9uaYMm2TIIE0bEByae/+zij6jpUIbsqRjdXThxHInXYoPn/vb/t9X05HQnQwfxD3pwz
qGjcSwnPJWN8jWQEKy9qAh/CdDeUsOewWwE94RjdDf3eddcl4F3laO4KWj5qJC6BHZfANQBeRbbW
+EoWiJUUYMIngRhfrLLbZodPZnsrAZCC48xBB9GSL6Kf4QYeZ2wMsIzgV6k90mrnNV4ksCjQIPYO
qD/kF5artllXebZi3QfSdOgZJhsO1UZm6904do8s6s7JkEMFkAOW+A37Z1V1Zx5W8MqRHrJLoFIy
1MkLgBOZOMKwBsNjhVXbsE5QHKEcJakOSxGQobAN3rq234zQwkBS0pRYK9fjPh/4wfoG6LDjCGAG
8ikjujGTWrd8nRcSO4P4FEq8iiA94X4jBkjnsZ63KGdB79L0N9CBQxJ11XKYqyRYB9t+AiMYpbIe
Iwg7sOY4trCI5Wi/LxVMLWeieuk0mGlA8dVY7A33Q263Y2iwx5/gm4KQHL4vdS3HR3USocpDUm0I
II8JAdIErheSszu7kLMJz1MzYOGDEhu23uBpgi2qEVKEC2xNDoc1GmK2egSqaw3GwwGRSTe1+uKX
g0Rmo+ggoXlyOrlgbATwJj1O5UPUIzO2cFsBOkgLKCLZhRiXifpbI+RlijzXPrsaZrVBNu9mDuhY
5mojQ4UcOnagcXloyZ6jYrF0YEbUcOCLXcg+RTmw3GRcy/ClnvoHCc1mekjbD2NxL0HF7Lj+0Pd0
r0x5qMR4kWAD/vPJ8j2RV/amP2CKHJAWhnfMbPQBj8dmfHB34rhc6IM9dBuxAy3lFo6gFTnC4nNn
HviRbPzVcNHdtOt2+6uW+Lvl5FOB+4c5O5AxDxQVonM29I95CadPm8DmCjPzgtYrETvd6xVrkQ/A
Xp0AisPDVw2RZICtILjiBiqOO1MjKoKXV1x8+/nVeW8h8abx4Bfu4GzMEa0G0EydwB3MsQctf9nS
fO/4b/oOtGHj6FSB7ilcQv0SP4IhW80YWPGl1HKfAgIw0ANFrQBtyA6o+8VjTC+f5fyLtdJ7XZy3
2U1I0zW5ILj9KQGmyNf7GGW9iXn4qvVawBzuab5GTRxwv2ybYD3tBr8BfQHlQuxa4l+IL96t/76p
7cf5XMbCTpANJYAtauxm3UMvB1BjMMMsd8F+LEHVSwXYjX2/90hH77TbKABEAubEKMBK7muw2BQ2
gaZe5VhPDv23BT75nz8I71W+39TGOlGTqe/hTE4lkIHuDCykX7yA7zwC6Zs2il5IXMwn9VEOzWoC
jNiAYlgF/MrP//DTBfyLpkn65sJigV21C2SDWGLHZ8KeVws6M0jNRBrFL87wniA7fXNtatFDGp2l
+AZNCYZJDHIpOaLfDGhEeU8k3yJTdtu2dDfk4YagxMy82g2nQHGZroFtWw8WpJc6PQBbctZEySu0
RPseHEG0mLYMjZM5eymSeK/n4Re9y+z0fv3VVTnd5h8GG1chjmmguCoVbObDlF503mx4Hw6AGB2Q
wozdm95oei9n+SWrGPAk99lAn7gudoyrc6DyWgSBTylkQQO4ftsGBGaXfCtr1Hub+6ri2xlbSYJw
MnaaASSq5aCulR2WTj24MiLe+tRvc/W5mJ+bDMWdAJji3DzRROyQQLYqQcHG2AfDzUMe1KZWoH4s
02dMax+a7NFHX//ew/Fm7J8b2Hnh6wnnRCFPFUv0EZqBOblR1ev3E/z7l+n/lK/m5l+XtPvnf+Df
X4ydvSyr/s0//3kpv3jTmW/9f5x+7b9+7M+/9M+rl1Hqb+btz/zpV3DkP868fulf/vSPje5lP98O
r36+e+0G1X8/PP7G00/+Tz/8t9fvR3mY7es/fvtiBt2fjlZixPvtj48OX//xGzm9qv/+4/H/+PDq
pcXvnb8sL03V9S///ZdeX7r+H7+x4veUZEnMKIbxjGUcD2F4PX1C898p0DIpo1lCKD6HtkMb31f/
+C3Lfqc0yXJepKgL5PEp77czw+kjGv9++u8ZT3OsU8Gdor/95x/3pxv0/27Yv+mhvTFS9x1++6/e
jBT/+/Ob4fNkDAH++W1BEqwcqasdRCOj1Q8/XIw/zvc/Of6bad5pUfVVPC5bZNWXkFiyHlRskSRD
s/p7J3gzZbehwnhkZcDGGa0M51AhSjltNz8/+l+qa3B13kzY8wJN0KRwdM+AvokZIIiq7bBPnPJN
tcSvyIN1u3gAM/rn5/vL2SFN3+YUjX2T9nKe461wntzi7P266eC1yqmdbn9+ir+cIXCK01f9YSxs
kw4wuszE23bqAX0XdF+OwNhMfgLJJ/l7dyV5M8vNpKd1LQREIrP6KolHoZEXA/+VhPd0mP82nuM7
vJnlLHTBjtoYfknGus+ta0D9yER0HqdDvUu4L4+cleMvvst79+T033+4YLxmc5oiznvrAzT37TyR
i46aj6iZkF/14t75OqeX84czdF0+ixwGv23RcduufEotsIkFNX6XZEz/am3wzrv+3XLyw2nC4oDP
Qql0m3Tz8KUwOVwypebgsP38yXrv+G/eddGIum80+K82EihwsGS+dhGDCejnh3/vPrx50yOlTF31
DNXORpu9sX21HxsPn0qGjtnfO8Wb112EoiJNghrQlA0oFeEObFUEu9HcNb8yGL8zonzfD/1wE7LJ
jRFZ6gls5eY6RRUD+LCiSa8ZS4uNUt1V/iut0HtnevOiexlNueDoai/F0INHG2VbQKbcQ4jKetWo
Jb6rZI8VjI0yufn59XtnbPluPv7hy3k5Olf3Ub9r8hREiiB6QCpyJPttwuSglyiEBJDs5+d652k7
zYw/vjS1iLTBche5DKOAN9mLbjrWUxc///zwJ7XWXwwx3zdQP3wVLDtq0MySfseVRSGXo05iLppK
QKwyRBGwuzrvZvEI/FSboMjMmv4iijKW/GqIe+dpJ2/GBDzj8BzqOqDAxyF7hVoNZUk4RGo5/s33
9bux54evOEnKPU/LsA3LqcwbhKXXydhEv3iZyF+uutP0u0r5h+NzhjoakPGIpgkx5Ekrb/uQv2D1
P2NbX/tuqB6JjzO6zwZXGHTMXBW/JAvAkJCl1ILRX43g7z2Wb0aOjDtRRBrlQbaIbjgrEGAVLsvU
T+XGKGmQXAHqoPuFje69G/dmDOFZwONYDtAnFwXwfrxBCzvXvAVR3bLqFxvodx7++I3GsA9d2XWz
bbeMKv2MTD2WoH89ooD386f/nQn2LZaAKUB7wwQAIFcy85+w+5+R+JPUZYvoCTG+1sDHbOd0ctkv
psB3Bqu3eIIlS3kaPADacolGCIxbOGju4KuGGsPCZFbu29ap8bgozsb7tIZi++nn3/Sd2/UWREBG
0oMQ6tW2R3WW7W2P9fbWaIdOGmk82p1/7zSn0//wLjRDXhY8ARQr57K9Z3E0fvXt2HwbphCnvzjH
v4w+fzFoxW8GjZOQfXFtiq13lRYxGudDRfZUNtGwzYaoziFpBIP6UgdDi8uItANQyDOFO2/0k+52
JIY4Yc1TlGqBZMEK67YbO6iRhKc9S8AOTEh/2XNWIY9FnACHjmeIqikVCGjAjw3jcllZntFPWkYU
5jl01s2HAoRKCm1c1zbuWU9R6160NXBCbEIrZv5VZklueiAolENETc64QaWgSNqvggvQW3xXBnM7
lcHn+54bNNPyJsq7G4WQCL5bcrQXbxNoBZdjNizluM5PfOqMj3jHz2Qw6fi56ZZSbvwSIJoBcaI5
rXw7m732FLmPd0uRVgwRS2IyYBE14xgqUJ0tXHOQnWVJ9rluHGH3EAGU/FxUrUm+Tmoou8tCg699
aWoXoHoiAIWBsBabcbqMwWnu7zVzE8OGXsnkpR47dJ+qoGaQRRWVpECBwLHZA8qZNwgtsZ2/9L6S
SGLw9Ziq7VLbwsbIP7Jwh052oKD868aZ5nNLRRk/jk0bs5eaA9T6xYiMTGg8ZzH7rHqSDWrlA/VA
5LCsBstTM8xXfFNPXiLCwOTjSD4WvR2UWuHStgEd5U6+EiXsZlHRqSPhAJkFE3OSCOagS4zrkmPJ
jVmQVIyS+7xb0h4SVCYW/8Kc7LJbF5Osf/QsoxBxtGS0l2lIM7zNXPrxYTFIOhkQG1IOCmUUbTWN
ERRQsnHdM8j40JfqCg1OTQEU4XFMeVwiticpmstJiaIF+7LucLCJygItQ5v3EmE8Y6vG4nMB8aD5
ypPBk20xelY/6pjb9KvQGHfB1m0UQn7mgEcRJHd0M88jENUMctAJh6zGT6xq0rOl8CG5oYOvDGjz
RCePY+Ty/D7SiS3jM4auYgmkqGzAFFsVpW/FNW/Lwl9qkFD3tOgatlp0hZnUulgu933ECPx+TFU1
ehzC52Le1rIUBsBn4Wuxs0XLPJLsTMdzhDTQMgBlK7I0ho6GRm545bK0BcCWfbQ0QEO2wD306Hu4
HheuKLtKLjj65BbMaMbqC0g3zQg8WEVDGFclfIDDs2Y0KZ4gjByBqpIjVg02X2S8Lrnz4WPcZVav
Ito5DkCqq+VN06W+OZI0NJMCxhrcuYOHSRws6ranlN13Vs/zVVqOit0zasbuNU89Ku80AUkP+oec
YfmPpztAywCgeMIsVJ4NqyRc0lVc33E0XnR+Jt3cmM3gmwZ4ct4FwjalNg1gliai0E/GtnBIzUKU
6CIPU5G4/LNsuBKPRVTmzbaPU5QplKI20LMMtTT+Mcwc/O/ek8GB9u9AmsUrUkBFgQpuP15lrpD2
vPGB2N1SxQF62EoV8YFiLuk3TMJmy6EDm6Pq6EgmyQfgG5v6qrcVmHV51GM3UOdiBIaq95pXGCSp
tgCa9Yj8RjclW0D7iz29qeYq9QL7w3qoDCr6Bl3r3nByrJIZaAohDTSnwozZx2Iag95ApVx7BLqX
TF/P44AUloKktF/HFePtTcgrtGu9VUmzGVuDeVYGMed7x2Pl96FyAkqKVE7hkY1zzYClik9BMaRJ
8bJskDwrYN4ntHYHW6KpytHATjQknPlQQ5MC73qXp/f9MiNutx9HCUl9XIyIMUH/31ArVzYuzS2n
KWTfNuf0KR8n9rnwA1PoGEhQzc86cDbHHWDsi3wNadIibaaXLYUYruBBuTWh3amiuQxLjIBgyiBm
zsH4RZUXKQ+wc9GGsKs4xLx4zJoE5jiTR45djI1kBHeY+SmDcnnpxUWvOpC94m5GCxi6iQ6JHy1L
SvTz+Jy7FBFcpDItPw9th+flfJ5mhViOjtfLwlYc6IYAaVsnCnZVm7hK1H4JmNeqnV5m6BERGUGG
4sGXqYTam5C4+xrxoU2fQsIhVeudqXo8ATIgy0XWKdSrJuuZwttIlmWfzPCiv+rSMzi0KVE1qihF
KJ1+UFMlkiOw9tVLpebEhE3NJWIERRm1ALFDRReqQxh5Uu5SqZPl0Kadjz7OPD55nus5tZuhtFnx
Iu2EINeijKP+cuCsh8AbCMQeaFlT4VkPNsMMbQshnlitNAGFkSLbb4gk9RdkmRQDTdIv1Srncyc6
/N0cVeeUpDX6ykwL9kk7hpnwLO9oR+AhQAVq38BNhmp24iI3degjV0l9bYJPoP+1CZHbQirIvKjI
enNp2nj8yBPumnPfpWh/QuguqFmVuoJiHxWBCdqMLOpCt8YusLRIr3du+TCyFOYkYahoPiqD8fKC
9XxsbmbKVbHFLnIZr+qF1v6i8gv66hMY4pDM48TJsNZkNtMxRbhWF59Bl4TsIugidH1I57bOIXzP
XbzhRRFFayX8SdG9QPH/5HmfoHkt4DFYDpigFnGhdL/kj6q3jUFaUk6mL3KMR/ZckoSam4K0SNJr
VZSWuzEMBUH8MPyCkDxnLrw2A0aH9djEs7plagn8Oku9K3YIyZ0NEsAip7/JvDH+riNu5NcdoI3R
pTSyEvsWe68SSpAm6dzjUHmTvA6aFflTT5YBWQ9CQ/QFnOss7QMbYmcvAtddAnqexSgEaTqg0cOR
sZxBlofpGUqQpZ0quNkbT8etDFqNH5d+kIiMipegGZZDtBwOkQlldJy1h0KFTmjpbcdmXu66dAB2
tfRzYvdqsSW0/XJo2ID1eNnxtSIeLQ+fpyJ8zQdg9cszV3iPHpBLBEwBKMYs6JUPtTG7DsHD+utp
HInnrxhvq3zXNYj6uC6LXqRX3ILMAudY5vMO8m051buF9idWTIlBhMJtQVS2TqY+o7u0km19WzSj
h7vBmBZi0kjlxecoNom6bVo8vq9hlKgnbzJaFwU0dPDa7ueWl5ehi3P2OIwp5J4IIvfWn0+ZXdBz
o9Y/LAnNkJw4pAiPHELikJsWD2NeH8fRIixkliliOjLQm8MTKHOuPE+nUYiwhltAm02l0nk8ilom
xUcbBAUwxeCNWRVLi9Vgx02rdvAaReRQFVWvAAUnmJEbUlr/oZhmaF1KMF0hTqlSeFVqNvaQ0KUR
qzZuinN/Lyye68tiNnIEAbaFIgjC+kSBlKYtdkSuTyBCnZUJUL2PLJdIUmuylp5ji4T8ToWd/FpD
++7uKHwGdp9CDR0e4rLu/J2ZrUJpS3NlnkeMPvZDL6MMkohmSPpHG8H68NG6ABlTAovOjKOdbvGh
O9HBrnXpmvCh6QX7lnfjZK5qJFYse4mrLFAencR0uXjdz8+uS5ZpiyBtk51LC1InoiPdMu2ZGRt1
8FGSOwTuYMW9QFgft/151uHUu2WAh2cTLT7DpBvbFvRWKgp7jTgjapFlHqV0Dw284wg9EQZZA8rP
sn+22aJmSDpJOD0PZqiGh3KQnd8PlkDFmS4opVSrMaZDcjUirBxDGqW2H3Yt5qiBb+HiaIsVc76J
78GdiLpyF4e2mI7GMpY9F+iZLRcOT2z61SrqMuBR+RQYuYBOIUunzZiC6I4wKTMhKqIqUS6+DyVP
1e0CgHn73Dbg6x5iJwneRdYakp1X3oPpaxnvYDyKFkhNWsDN4TvCjNzXmwwLnOlzGBsmjzmvtdqH
tAthX2IiXACdtdm4xxahnb9gfTCpq1Qr7EjSKvPNtUUIC90qhGC1Gy9FAyFDOsUJUshSJb5Fshjo
+YCiUrZDpNHiv4Sw0HYv0QUFtlUqilYkWAVx/pV1yIlAJGrBlMdyvRETSC5oGsACREOSnZt4KPRj
ki5MbocMcuDVskDf+3GIRw8k8Ih3d5uc1pzfvNGwKO/jSk+wAMFyi8w+HSTYchEQ+Ih1MQbUoyta
sEwCUpIqaBw5URP2PiGWdL5MqG/0eo5UNu3REcMLLfRiu+cmr+ANkbPLkAam4CfqoIJOoTB/xYBi
MXLTAvske0bd925nlE3kKWR1dMotFhAA6zZDm5zEuSpvRT3OCKebphoBxQgKScWuczpWh9lHerog
ecwpTHzxMl2ZJK/TC9lnEV8TvBMZVt4a1JUaviOxmjoOrVUjeUERpiYUOO/V3FS7qJ+TBdvGYoFf
cMoYAJMFrQZs9kDHR+ZOF8/+NkO3ATHHdrHzTgw+8cD5zoOK71u+lLDAJKYfnyelK3610GHm93MV
L/0LTzDaHVjBUnIx1AVHdLGIJYRbTMtxPYZlGelq1pqd0l+ymRxiqer6W9VjK32ZmJzQHUp0ury1
KhbDJ8YlBJVWeP1VYlh1x0mmCMTrKJUnuwks51BsL7AqgPQtaoXefiRIE9oz4PlGkGvGhA7HDKY9
SI2Bvu7Cl0WOwMQgWqHKYZjDBIsgFypzQ/DyQYbi1zGIPua2KUNtD6lt0HIT5TwjyHxG1nd7Nlcm
Al2/Ig5qMIJAhOojqSWp4OyLA8IictDCGdJDxxSMa2zNBjDH8kSO4hza4w7SX1gxq2Pp/dh/kMC6
NRXCXwoZAXUbkrlP4AYxFrLwuFFN+SUeI42olIKGicnLOEL9juKZSCGm5pVLC8gLIYkHZWUcI9Zh
L18yBCoSmcNQEKUtdP/OOIbsUc0tpIpTgKhLgVVcjPyqLePYyC0WteBDM+xvRf/JLDzSR2Lqrnrw
Mqnk9ZwXZbJHhKMN8AlhifJCRijBDpamEXB+Gcbaaic8mkYoCY/paG+i3lH5yK2ch3NGGI0A4lMZ
Ys+An1cxdgjZWHfPbe4YZk6XFdWWYxcXQbOLbRxS4mpbQUJIRmkvvYw7dCQ6iyGOd57BfpSxCKZE
hZ3epZm1ZZ9IOzXIeXG5Rc6wXOhJFJ+oSEXYy0Mdsi2LDCC2FBVX93UmJMWLiT8ABVcqkVyj58XM
n5Z4wEOos6QQ93IgvUa4T80yshNCzniQExT7kIJSCfYCKxq0kIlzKkWSWD6C6AkMdT0Dz16BXI78
BTOP9J77Mcb2s1JL09xCZB8jLDbxorwe8wHk29Q54h/RnWewihWqIgtUJ22fAn2Nsjo8g84mMXhA
U6/O00YKxDTATlUjgkzGiKuGqIPsbDcD7GXhs+8vJd6I5NanOomvUy/h5AQDC0pcUeo4PtOuFuZ8
AicaqG1M0Py8A0sQ9PwAb2VzCWsIPhDcqOl8Ci6jcq16pKhMu6goRixyo4pULloZ0sSwDwUPAjpu
pliS5BV1Bmbh6KoZ5rISjYrmqZbMLDegviMABsUnu+rBz3nEnmKCKiWNEgdgHtrInxkfFEpE2LmS
+GsZsDqGYU9w8pDVSsAeNpR5dlcOgY9bxIICfCCLybAS8WU62ATxgaKDP6rJdAE/golzRFerAYtq
1J8mjR1xZzmEY9rDGySgqVDZMVNU559khcn2U9HOPUxIeNsG/zlbGj4+1Fi6IIxixru/wDVtO54g
YqtIaLelVTukQDMIJaI7mhGdI0QAZT7omWrRRg+gNqJCdsZ6IlFB0UuMjIZj1ra5/VSmWK5BlY6c
3UTe6sFNSgFSJWbkjnckm7PiQampGPQjhuUAK6nETUdsVlZCPCtUfYpEQXPC7aSsWxOQVze1Q8H2
jWAT7r+uIluGoxlaPqXpSvQEY8tZ1eN6X1vLfPmExXCNYHEG+ixKf3WKoK45I0v00MwOkVqNxl/4
3NZY3B2qhWX2k0CtJNpqNcORVQeu5lU1UbU85KrmzRFkl3L62JXlgkXtXJr+c0Dpv4JpgerWwxip
PF9eMavKxkG6SCZjDl2qC8yIGWtz+EmHhJ7yeym2zF9sbpfxaUAOLEo+cQV5MZ7b0HzAZla1dyg+
ZeUtUB8culkBc4n64rJxcEDllYt4lAkz6VEnfrGXA8We5VZxWiD8fWjNUmB0L6omftRS9Az+IonU
1WSVVggs2ZK6wp4bZSGXeNh5DCQx8Gb2CmJ7YvO4/ljDha2fGIocEPm2FcLvLvO5RzzeGUUNtd+k
U1biDPns+uwuT00SirUqwGF87BFLBhvmbBYGp07boTymMTI6EKPQfplAPNsJZBczWPYZ3pH7wIF6
02tazi0yqmAzaIb4KmutTZNDqqbGT88KIS7R2ma412JbKDg+N7Ap95Bnh2EIAhmorQ7DeYTwuIrD
LzQofLe0Rk2hWtVdL+S0cy6vQfe3uErxuokmohEUK2EHIse+qBF7n4tmLC4WyGSYO2SUDvZGaE+h
CywUdBkocxaOtwgycNN0pxnMPmeGznG5raasxRI6woR7LTElhLsuLqwwx6WDB+zD967F/0rP9WBa
/P+tUOtP0q7dqzmJobq3P/T/pZoLnaf31VwXL6b7s/gLP/4vHRf0mb/nKc0h48pozgp0cv4l4yJx
/DvUXawoYkKxHDx1pP+QcSXJ71kcp3huAfSEKP2k/fpDxkXS3zkhNOZpweKMYCL938i4SJa/0+SM
kzcdpqrUwZ9CAdyi9QrLqekhRxsSNhdD3HOJLePV2Cf1Ke0rXKGahazjJEIoT60XNx4WbBemFSlA
bl1heJmeJQyo0AYk2rzWtUGtNmYwca6gjq8O07Jk66iuKGTzdMFmqm+zBzsr8pjL75mwOoWpKsVb
joZGi9XqypdGXU2JLz7E1odjjIjDdcrVeHXSm+07uoQn+M+wKOOWw5d/QkveA5tQPqAilF94mQ8b
iJNOYYPIufsinC638YCd7L4kIfkGRA9iHHUxx5eDL6MrFbXsbpkgn1uZsc+e8qXuw7q0rnuicwVf
dDZYeo8hKSWw0hZoyliJtqJVDilGSX8awhrdXdTMAXGEwAu7YTWN93k78Ys4ndiHmQU4GiqWYycR
oES4yWsy3GNpIp/cJNwzDfAhwYnYnY+zK86HtEDbWRaIRdSp7jKEvDuED4s2ILFsYehOjZHJN7ge
iTub4IlAjWgwn9MGX3kTct+jyhcjS75ugYfM3Aw3RjPO1yMj7V0hFr7jWWy3CdfmKho4Qd3QITwA
QI0pIAHAko9y8smdQcvhKdUeoh8eISpsnkb7uLBoelWIfEVAWYyoJJtAG1IRe2xDGxCI1sTDBgbP
bkWyU3lLKNATHOqSd3AL0QuKuXbv28qvUHyml4h/rLe0RlY0V86smYIIOLXFAhV1qS9kOyBONGop
aqhy0PzOdwnC8uB5XLX5hNTNvI1dA3E3HrGzniH6GDvJCT6ngSGJPE7bo1VcIClItReVjRyiJKiC
8S1Nbsqpg9a29thjICHB8sMQGrrLxUSf0G8ob8yQyOd0oP0VFpDj1Zg5FEKjrq4OjYvEhsO+iIbK
1JOnBMP7V9ycRGOSqWEerScsuqjLBSJ7jdqgRmdRqU+art4ithQJzkaG86xF3Dj4ONUXtHzgPw5G
iouiGMp9VSiyO70Czxj1sWfMFQJtIo4tXpeUV6da6nrmbFqXasgQDpZX4NC0oMNuF5chhllO0bc4
JwC/LjPWCQWvB3gMPSISW0WvcqmWzULyHkt5iWCCkMv6XOXSHfkMdx5FgQCRImVm4KrokFwbIE44
Zfsgs3qR4XlGbe9ja8m4WdKCf40Zj+6xzXMPw1jVFw5L6UcsdcanEEUSPnO1vFZyYPG+XkLYpOlp
6jOoX8xJlJ7XjNC7aLbxCzMjQoGwyenWyp88b7hrx9AU9b7JFLle6lgjhrhTV32P0IygxlDs8jqU
ARYZhjrUUrV7FD3HfQ+OxHA2ZqEDcWFSyGoD7ATibEM0sr0RvHuJ4nu4nOMEwdBJV18Xc1YfCg7v
NzqBiC+QkOi9oLLgkRzXsP6mnpCL2sPGjS5xybr9XMkOUapN84KP3YehnsWuiDl5xBrVbwCsiFH5
dQMu2QTTVwx36G5G8wMN8ia/ToBL3tiS1R8b01afkobV+64OyADyrVIXox0A+JhhOgttTc4hiETb
uWFYuPoZDqus6K6ZQHwVSQa7ykIoETA9YWPEhcsvlqQOr/OEJe490hQLGIPS5QEq+fYGlSLk3SDf
7XKJPWAnVZgiqLhrZNdrOzxP6OpcFTZ3QDjExXTDWYRiOPZmKxLrYt2nYr4ZEo8BT6QAlcC7jTYb
lvSk2/WkBa2qwIO/TRkaC2fpIPkhXpi/g3BBI4UJIcQ4pbqwlKQfdNLBCGlRcjWjlK9VAOKqAyPs
sbG1UWc1Vj+I+EZU593YEvK8QJRs0QXwWswbNeQANHQmr1c8y8EMnJFBfGaDI898qgBHQsMKklcM
dNd9u+CJt9ohDLxDwmUz0eGKsrnvdygf5efob/cX6E4m6dmkakCE+OQPvpjIvV1KdMBJX19F4H1c
26SkHwSMLtFZOlH9YCBqR/VdtNN+9kRvs0arlZmWCgXVcrKovZWwRGnFb8cInhRf4C3pTPkxQeDZ
faGQ1DVNtL6OCt/uE6EAvgH9FmknmpSXaFdkX3qDAFyX9GjboqOLvCyfiVVQGJbs6Osv1lbhoKO+
RZwNShWT+L/knVly48iapbfSG/A0AO6AA6+cSZGaQ0O8wBSSAjMc87SI3kevozbWH/vebsvKvoPV
c72khVmGQhIJ+nD+c74zAykS1xj3MI8HBMngh22H3dFGP7a2NrbyZ2aT/mOdB9mh7xO5E/UcnFVO
LWnTZdZtRRpjb5setk5laibcmTbBDV1yep9ousujdki/6mgiH9r4ySvtrsG1GK9+8helv42zIJMx
JBM/ipCaQMWY9SOPPWyKVdZuXIbi5yV3houJErDko6NOQ4wEuspwCl2AykuWX6TD/chW/h7LLN+G
ywwjB/uD9Yv8BWhgVllS733mznclDcW3XD2n4joozW5no+j2m3r7ICOfLCTlUZnW0UZVrtqm3PcO
41TF93Yn8m9mqpr8b7IsPK41t0OMXS2XP3fQ66syrVYJwtEzyvZwCqy+usStNxy9to4f7Ni2Tj5j
rGOhovi+cWrnCQYgvwvfCDBrG9crxg5mz9adnuntjp7QBrjyI3Ina7WI5dVx7eG15UP8KEfNU8u0
16D24Okk0RvTH8lJIn5Jy9phlG6aj4TPyJ5w5kIdmioA1iczFAtdMr5cp00j001eMyYUsYD0VA4h
hJS4p3wsrG8IOJZ39eAF2SawJknJVAQrye2GehVknP1r3xRn5UzhyU2t5cMwvzzmvUPxg2fkTykj
Z8fEfHxjuO/eF3HRHCmpnukXGqGBEOesKA/2BtteO43oT71zzMgiUwCd07UU3dC+XZGsqmettsnA
vpsK7VA73gM4iZV4iYpUf5I4vSaTJYUkbpiWZy1meysmvcCTynqi4ly7K+SxsX2NSbWdaxV6B0pw
G8hRUVs2WBUYWtNXGG6M71k3pImL/Zw74hAJFFZGvO5n28MeWLlsq/f11BQ3vl9YN+xs6Tv9yvNz
NwccVNqhpnMzmqNLnuvwoHM1b8TUygs5w+jUoPZCz6JRjpduCvTNkpWUQSubSKpjZv92KdPsbHVe
w6gti56duaAxlUDn2xDO83HkuPDKXlYe3cWFslCPmYhXMhThtK41vaB+LSq6FNupQyfwcdRLHvUf
nJjSlyLIsx1T5YC1IfLG+6Yrm00jKmc9Oj4tVF7uE6unV9fZYL+kjdKeEYgYDzBOyNqfcU4Hdg6H
7eySDIArdwULRPEU3nmeiV9B6cyv6JHTs7UM8tn1FdFYKwuDFTkIL8a7Kj9Cn17JSbWvtU+esIJ1
nfCGbap0aak+d4z9TMCW5bbCdkSA5COJ24JRts/5oovceNeUqjovAhP8xlnkcGhz/gkoUfNpdKTx
191Qlp+MX4YHPfn5D2kAsxhH+RerLWpATUsWnk1k+XfS6p1NM4TTr3wSyUuCk5VbhWnBt8B6FA+A
h1Kaut2gBYPuTmeVupxp6kUz9R1EgqHDqXu9VzrjrFcOTbJLItvaRtBVt0xZkUI6VM2L8WY6xKQd
nqthYD11e2uTY/nZhtLvrrHxEU9OEw8TTZIe8yB01t2sJmLuSs3uER+2XI0joexi7FtoRELyxzkH
q2q7HNHikYMYw9kUYwV9mmMV1fehjqi5KuPhPk0t+9bw4lFAZvM9CfCU9rqQcn4ZICHcJJMSZ+YY
y1eJeL/x0jzalg3FqzKFgpXPhfOAMyj7cDCRPfmBraiotrtpV3odlITOxyGwjTPbflBmYsOdO49g
fkF9cyrDl2nw0KCWPhc/vC4j3Nbb9oV42fIG7KT4WFrBNm8Wl26yJewOyCCmXiXpwMMU9O7HQiDu
wARJPHS2mL5c7ad3bGr9lz8Sh26i1Jz9vLX2vuiik0dWVq3DIgy2GJeGn5DTaLkkxPA82EG9sp28
uefqpW/FYtOZyIdi2Ractfdug9SyCvVUHvDCuNzy9PQJQ8b9Dc0gfsDHZZ67Lh2/ehuWEs3gEVXr
/rTGm2V/eBWfY+BTwevMKOxCZrykKX4y4TpVQu9CVSx3Vh8xaEARiUYqsKPinklkuysjHf8YIhM9
+LbGN+j35taGJPkB7UadmAOqu6Gryk0+OdnGN3p5wPVXf/aRUi8WLQo/8aCKL7dq0NO8npOhsSny
baBuraIaKgs2X0xQGYs5p6yaUiSHo/doJ9R5Y7SACjRP8sI8w4oxMoA2A4PR3dduxQPMa6NuF1vY
H5Iw7ppRQvRZxZEFKqkFqTMXvrhwfhxuY+HigrMVxpfec/j/FurjxrUyxYHacT7rvtMIzTYISE2A
8uSVkb3t8EDs8ckMz6xOkstD3K6TqM7pZUobgC2m9H8rU8VfS7Qs3sbiKafv1zP+xrKa/EV7lbmd
u6C8C40D9sJOwcv4OSemyVu8b4aC10Joawo3c8iXy2TUYMGZBNzhlGe2bek2vAm1Td+jHRnYiovL
ixywIVU4btZ5kviUa0xF9zJKznO0NY3ywpWrpVokr6zDiGlsx0A1vUu4xN6bmPYMJn09zeWNJaot
r1YD1q9LHsxUQI1wMm7LxhL696x6Tia4T05YPpzT7ABSdCJJDysTWD5lwvnVNbJ7q/C+bOvM9R5D
v083GgVUbtylNUx/1XCHp6mG++f0pwXD/AUDKrCfZF6obVezrZpdl034+npgJrfVZGHDMIv8NWaD
pQHUeQHdRI3QII6K4uQiolKYGHX6dqhD0YBSKg58k5WoHf9g4LTk6RGUO7+i9trs55wxuuZatES7
xmF9F5SmoYSm/XKns6rOjtZEM3UlMkgJQSkK4iS5dB6XcqAUcuYWIn3f8WE/aXGcurmYyXq0+FDU
ZPW7IAnki4P993WcxfJkuVXMBU57P6ysHk+j5TNSTZXiwJz1dfSzxrvy2+LS8CtRfcdOwo2NC7q4
bghVfExqYb3hw0I8bucZZEJYyRe8F+2jn01UEHI39tqVuwgbVyWGybXXzfEIO61aMqoL5eBT2+tm
v1N35oUzVMa+DtJuv1NRqq84SwvslI6bfdHsMyOwLx0Ym7p5WkwxI/OWGXqGKobqpvRi/TnPnri4
usQiODQey9Gsl/yT2Ht9E3dOvKuabnyNF8ObV3v5Pk37/jKwjX4XQUI5ixwtHHyBcqOSmna8bWjU
2H+5l6dXSkTpWfTASLG8e3lccELMovc4MzS41h2lPQzFH3GmBl/as7nhODGcUs+JIeQ01dUMuczt
GgZId3ZKx38Vtl19pbOHx1Z4Rf+EZXvkPoiMth4KaqdXIWbcZIdtdIA/pevlV4au5u2quQRlVWOe
RqQhUbENtWu/dL2mNNuZZP3VxwWrQR+NTGVnP0Kf0IMrT3w+ymlvoBxBWQit4FBw03nDWTE9Fp5l
QA4aVLGV01bWg3DbdpsNHaemtI1wfam499/q2gpvArystL/j2V83lVWAQWTs6dEy6xj6sBNlnWU5
eQWfmcL+XTF8f1VLFzFMiTKB4yEJcY/qKfL5CqhUIya1e9m3ic3yxZXvC1FrvscZNtY7YWceu3ZY
QOez7Kz6GbZIKgweE+tm8Rx/7xncUXDUhtph8Mt4Akex+ZlOjE/bcvB+RCEMShwo+gaaHxpSLeNd
l1iYHeLaA+skxuzsyVb9xOaAcEp4fnptHFUzs1C+dZ+XU3wHPIp7K9eqcFvW2K0hnsoUh18ZLgCN
IiVOTmQz+lT+VJ6VjQUpG5yJkdnYfoXOKPY1Xmq1ZoTvIP837tbGS//DMA1aa8MRPVyq7GNgBnBQ
gWefAY3AL5m7oX/G9+HtnaGJb5u2qu85olNlHFUSSPlcLA+VrYaHXBhnl8SGBlDf6cudVXhzvCna
Tjy6UNtOU1rgzdSm3nqTvtqJxyzcKeYOm8JtTXwqMx3AhFmq51a4IKBKQdAD+lDlNtgf4YD6NDCt
884pnlFE/R3WVh9wlRC/XZ1Yd2IKMvCCoYl2uWN1X0WGVsqFP9kk3hT+FJmS+4Apzk0VCW/vT+58
bsJR0tXcsd35/qI//Cmu7osO9KhT9OJrrBJu2/R8JRBjqul4za492b2Ub0si6u+MwpZ3iepyiKJ0
P4dO8unByzsqpZe3uimx0VfBZLNBEG1Yw9aYL90yho8kHr2fYyNkutUYPE9D4w6/SrqmN0MJiwVz
P9i+3KFN3Q9gRF2LnqttR2ng7yyoAAePDLE5ezs/M8kMcJ0Ofv2MyyP4cuOKptNyDq1HlLQCk+qI
OSCpesRSHOjZucAteQ3559uqzOLt1Q8PK7/6heX5gIcIfKlfnHBGcO0ZDwJHlcNkkgXD8YJ9JEEb
edffVmIqSsBNVZ3CxcnXrVI9FuxDHTsCU36ujqtpMP4b7ArxrZZFfJh46I6hw87csTgB6IL+QQ3U
teeKJSYBhTaDPbabyXtvBr4HwDL8P22c0XsdAZi72DpsfwnboL6Vfis31Cxe/RnNdO5tPz5ioHWy
PViB9Iqwgmlb9EvMlTx3wy2uvtHCKI3gu0plUkPkVfokx6VNcEl3/o0gOEJFrRV1uwry6luqveY+
snoBiykO8wsWT5JAISaEufbE0UzpdIxKv9z3qQN9FQ9W94V1OFmDxqKuGGWC9J0nFs4/U47FQqrA
P+EiEY/8DNWB/pju5HtMfOcFy2Lpdh2+Wey3dlcNoPVEd5+FleBUFtE83pRohW5Ec3EUjw8srOMW
sSc/jpGSu6Kx5ba3nBoWmCWBmTnpq9NiyOQc2gUHG0f7mshw8FwlTvlDL9wuoxlNhq16+MAwYe9C
DhKHtCCtsup7jn7M/fODkkG4G6bSepvdJd0yrWm3TCIIIblenpyDaO63EiPWSvVpjbo6pMfMzvDW
adU+FeSkbj1OcWsOqTx3OLEvWDjaQ5DjmDZaY2TRmGd4qdlbE3qFp1QyYOzIkuxDLOCnenS8u9x0
fHpFJy5IeMyCCjmDOtXGXklvap5rVUoeDdePOG4XbnzKUz3sxsQ2N6Ts5JOx+8FeL4Jp7AZ3W/nB
Pl8MOGn8wt2EUdB+FZHKQD6Cjr1pA0hZU10SkJszrY7pzACLYIMLY5drIxP6LsrujNH2IcJNe+N5
MZ4mrPyiehh5Mh9Vn4SQm0dl8n3GTTPdh7OQv9Kk9e7qpUrfitallmKZQg8Ph4V/cgq1d3CzRi4r
kSz9SzKL/oUojvc8c8ph3Fq26jGUCnQ1GyHFz34ydW9a+nDatdsCyVNQ8n7IMfVPSDkdvXeZTo5z
awBtiswS8WZCgv7kdLfAjLa7EAeyKWH8YAcNP9zJ4y3Az2NNW1IA7PLO7A6PC3mlB/oZK0hX+Jhv
jWwAJIg5Cf0NHgCHkElcTck2inNAfJjeynzThfNgceMIhX2O0I6nDb5G/FaWY3I0AquiPT6mJHTt
1JVEpceRdAUJhgOnboxtE9zGPtybPANYPg9N6L4FkBp+W9XiB0+jM/nehncu/UHOkFhGGovFcOZ2
8pF7J4J08mncsVtomONQt8W2U3wn4yKbWxuLwExWosjHz7KMQKjY7sw5YcQb/21NpsHjgW272ua8
kdfJO+fDDa4WlNcFMAfHEmPrz8kSY3GN94t0W089S0jtAz2LXNtcbScCfD4CjQfetcDfwSFaq3JV
Vjhyd4boycl0gutFtDj6VKtR3Mulgwrdxh5Mswa/yK/QdMWjlen4gFdifLKjoLoMeTfQKju0bLH8
3fkkB+n+JISRYmfukQXTpbnH0cQpMFoOOHdqxvSRX3NrGtgCVSi7I9tdf0lcy+HAStiiW7VsSN0K
klX8Bnkh+G450X6PavDTbd8J1tUcKYwWU7wK39EYDeleFAHZGey7oHNQ6Eg6IVXPlpt/pMswMwZk
UHDbh4F/Y3K/W+Myz39rX3V3ZnFwZETTso+txjuWDZ8hwBuOpkh8yd74xdRWLo3cjNif76ImolcL
BNrr0tFLlDoLGSNUOnEq+iJjUDvxxZPpPzoGp+1K+066pwjF+0B15bjNxCP/3VtF8W78cL7rfTvZ
lrZsP2dATruq8gTF0ekYX3ACUbXgjd5DT0Rw14iWo1zXYsihFbRwbgZSeo+FI/unbvLkvlV+fyI5
0AC3NX7y5jmZYeagUZXsub0r4tG/CTFg7sMxY9rFZHOjau1vcahVrIn29GPumBnPem5O/dh5xzaO
xD4vk2aHNU6tGz3XEC97M986KRTpkesb5G06NahIDPS84XWRjxmfakjANl5cH9O9xB7H5Veug7qe
7iNd1YckK8cXboc+Cn/XykOWCSDaWFF+cvgP7qsidvbAdqNDELajt2bweKXzkQCBKias687W4pUG
ZC69H+HizmaTWV1xy7as77xsibFPtWl33wkmC2fGyLC4YlYZsHGg6ArD2Yizh7dxolFdnMrGqMKA
BDSxO6l3/Ofohnrq3c8AS9RdEfKOcwFv/ZNdxxEXuwJP6aooyOLxzk3K3Tp2CQMRIWsQ2//25pFr
xdo/N4/c/sf/qj7y/2QfuX7B3zFA/h8OE0nNLSqQEnoP/+dv/hEf+4gnPctzPMdhK5bE1P/uH5HW
Hwr6DJgf/kLArYa899/9I473B/cQafmuJx3pKBBr/wUMkL46Uf4/3oGy+Cb/2T6SimKOujFt0M7d
5gHptr+L47A4jk1Fsum6qXD07BjmrUY92C9Tjx9k4zSt2HNCkcmqtrhfhEQjD0mM7gO329vVVVef
iyLxNgx9sl+j7IeDn2l4ulGaDt95nLhbnnkGbyPS8EhAYBNaWn+WpNwOdZi2lF8MQCCLznlVqjAX
Jo/smMy4Ln4RXhteymUbLbb1nWGp3KRqRv9sWNQP0iTZQ2AVyalx/ew2HU3LzIjgANXBjZvfB562
P8urNJwyrf21uFP67qQZNzNmJzicgUPecDVPOSZi6kW/xAN+ckupsL0F1cnD2nJTIoS8jrGd/6gd
Q2NUN3IPWitlM2nlFyALCOpveER+VPm672Px7hQNUlGb2/wwjVmSA+MELBptAr8Gb4R+9Bc+vquC
SrIffaGJ0oGAYV1SsVx+DqbrbgpidkSI8yJ5C3UGQt7CorR36jZ5TAiKvEo8NjY5tGg+p6rov7Kl
s7CuFwtxLOEAN40i5q+DI+77bLCPdbr4r0bhD5qnKrquKCmKs7at3F0TKgZ4XskEWvek9LQb7Nl5
VxqoMhDYttsgoVo/I8wLCPMmJmmXZNUjU0EPbDERgA3MPC6b0eBk89Yrco0POusmw9DOhrzPhRnT
pdsU9kdNPCJfzRH681oNZINolUcwGPP+MWNc8hC6buuvFttFNrIYgxBrCLhcYjvPVl02O3uMHw1b
hKDFQ0zgTNbDErBHc7VGycDyedKY/fa5rUZDMYy8ms7dPq7WURKTxBMN+z5HNcdaZ3Stv+Hx99ZJ
V+vvOioMmXB6e+trCdASbUJm6XLV+oZowrBM1m/T8rqvIhl4e9yu8i6l1mYz+SWTQGYGC5zVIMRV
0Fv4HbNKJeu5GvWvujLqLeGrLmkctL+ykcszFzu3uOAGB5jcjU4LTbhQwKxUU0e0bwzOlUhJaWwX
JVxKbMsmaNRjrV0X1VQdVQP1t6mahov6XIL+dvPwZooV0rhdpvmyTkZp58wO5nGXy3p4zaJY0F8k
uygF5hsBoFw8L/pKpF3vckgFWxuBznAq0BRNCwQRa+3Plnql8h1arFtdzVVZhEC47huCJ6uAE2u1
K9ANt0yciBDwThxKZufLaeGPD0aRz0NyaShPcPzafhABdGGdTPVdM7ruc54anBUkQJMbzo7B7YQq
Xm0zcuwYkKYyI3PoR2BBAWZ3v3XjlFsC872mAzkQyyofHa32mJ8c5rjgTAwFUM5A7pAIN5UHMJS+
xoVJFQeaxN6ZjolZMMTeV9Aujns0SeQna8CfwWue+HV7ygiSA+4e3OAB71iD0MnSzNgEq8v13I7p
DAywIYUSmWuYNh4kojh39Dvp9nwovbggS5oSwOhWwxT333WfZ9ZqyaT8SMps/MFwtHnHF1scReCW
t7WnfVL3k+M9ulionoqix6hTTm78zHjJfEdxRp3JICpzbouJomcXMwoAdee6nLkmu7NqlUWbSJjk
TsywaOCGLkl8bFhrI2YvGPX6DLfP2m24e25q1zTP9tXZh6u9eetQiR8iGWHiKSlj595YvHRuUX5K
TdACvbP3lnUkReGtRTEsN3UyxGajyWFOO3xsQByHYpjOngtjZa/U2FOLESYL3GfhxfaagyGTotQh
hLK6zhg+7YLUxDGwtHr1Fd4YdE4sVWyL+o6dw7qIRmZvJEnJCMk8ulqtB7wZblOxUnhuVWxi47dI
D1pMH1GhRAdogpzXGuOl9Nc2ePtx42qsJmuiBNFNmAXUyGBhHCi8z4Zl2ZulHW56oAyMQhlAZ7vr
XDxbGaHTeLNEKZDtKA/dIzpXVW28KU0fEz8v37OuQMUIp0CcXY9oFLLRQCMXTCWsCsTUwnwbYQcD
iEEUZF/BQBJ72bs1KHd87GI9y/5aOoSXcICHgdmXXozFrd96VLifrqzKLQdOOkSKpjnFlshe65zr
MJuBs8UrpX9Z5dJ+RFMg3z3jmb1HpMXmnx6Z4rmm8z/yIBie6PRReh0P7BGbFDO+WjXBHChwj9Sg
IBu17nupTPkr6XrWCiLTCMEciMNf6Vwq57YmQzyvMBdNX0MPxXzd4SHjCuIs33alqO2oTTFB98SI
mFVe8Rul3br402ieaznJrWUl8wH7pZWwZuRkE+bQD35qx54vTViaDxerJ9FxNNCnpWOV2aCEM73i
Jdm4MBCzbSquhTpT5XmfdtBon0uUsu9HUuucEqxw6Hb50hsqmAb9GgW9d2yszudkm+JqjLz5x5LW
1S/cj5gbGOql+zSQaiv6OSNa0uHOXaV9iU08Q7vjbzQxtOkZI9a21hS/4SxbTgWPAWz6bMJZjpNq
D1QnRuOcvaeYvNfOq6HzlYuhUiAMvOIj1TUVyyO1mE2XciOjNfSql9Ll4QCoxTNhb68p3DN3e+tS
dLG4c0aCEhSrMGxyjai+ZtUkm+wKSi+9xhm5OqfRxfUS5zTmUXaLcGM96nQABzH6LrPnpZTpajBV
mHAtaZG8GEbViNPLuKtFU7xFXp0f7URW+9avnCNX2uzgJpNF3Mzz9jEGf4DjVogCIbSZLgxKcSOE
DmrSKmJfm3YTQ4jPWM3trdT0F1huUtypBd1M4VAhplvZzW/Kyt0ItcRnuo10vJetW4ZrZCHx07KF
xkxXj9upBifP/bxJkXMCeSxqihDYYFBgLKGWTRtNqsPwGU8XNy4pYFhaReyHh3kXCzyncxjlO4dZ
38+ZpNr3UvrcpKU1iT0CZXogJMJNdwrBys4eepabpcstY6xl1ykJe6nsMuedAcT0YOw+3yqsr7fG
9cK7hnDSLY7IfB9GVKFkzjxttaqWXd7b2cW2hdnLYGzPvCbW+UpaOSLexBsmphAUqFKgSSCmEsrG
ZbJzlVvtetMTE537gAl5xc/UBzjOZJhY6wq0y3CDi9LHJsJhJud0N7j14yAT+d7EqYb3FvZHSNgt
s1gRPBp/Kee17Hv3HoLEwtA/i2ceiiBuLir287vRNurGHoPmPQjCZj4BJbHSQyKKxCJ1ZsoHYitW
+erRUfOSLHndUuRQFb8jUcm9nYbO4dqpOwDirbJwjwSfWevFDuJ8xTBzeIHio7aQdxD9iox0+2oZ
e+ycWDHd+1FXM17eihwzTtU6iQ950VUsfRzzmReE3gy8f6mKwwgT5Dx0gG0zTH7lSvjCOgyW3d7M
JJyeMWBmj9hMgDbmdr/mkBwd6yqbLoGZ8MLZHUyHVV35w0sVYk2fmOTvEHd9sXG7JH5oMyhzdGF0
5OMDT+jrT5Hfh2Ms75EeWBhTawijsxpGNoUxmVwDlXf0qtVEXvGYy5AtTKJHILw2tb32fMoRdnGr
KaHriugRtBUGkXJy6gM7k+aQaGVryWyo+9VwQku+XCLJuEnIyBUbfD2QoXlMAqzpDgm0FclF94UQ
k/vKrj4CQdLzeOpVzwYZtt1xsER77r0mhBnbYTxrZrnuSxujDMtz+22aQp2Xvu12UxMX91HlqR+F
6rNHPQBNWqnGqRC6g1y9+VE7HuPZmi41LMwDMpS4I2yc3tBsJH+kETgYO2kie8WKqN/lADSHrjAb
erZKlvCgBq+07u1StNZj3dCrEaSGx1BT8IUJyz8xsGkc8AOYzYhadZteLkuI78xETxkdf+G9nZfe
8yLj5Ud8tc2NyUwWveZguy5nr89x7PDGDw1md4GJ2XAOztofDtsYlr+pyt8CV6rHuTOCYsUl2yZl
gXAdtd22Vi6mYpmSoS2kN782RVmcRwU2YCVEmN0YXQOiz+ELQkuNz3O7gELplZLvV3LKK9aucI8M
dd2Sm8x7jLAtdMcg9lAWF10k+9klL7zGI5eh+hAcx5io0mc7YxnnGJEcXdcm7l50eGoFCgqdG1mx
4TJK7wEgrjucZMEqSMFYz2ivD60zts9zHOFLz7uCTW72zFaGXvY2VYuB6cGzsU7twb+tMidnPkPo
CQ2eqBoRsL5FKoRkc8HHFF3qxdBFZyhxmFYyVsPNcl3VsMpU6sISjwlOx2763PaKBkZI1fifUQta
EguTOksuXzclnuEL0+CFwgiX056lm6eI7PFvf+zmo27q8RdqMWe3eBqwrgbsx2aAAsRtJd/IBusZ
VTmVfh5MTukD6hJLSs728OGNCzVRUi3h1hQt+6c1doG1JmmdJJQPmYxEBDiLFT08w2UGLYGj2nYe
KMCd6lXG3GfngTJ8SzHW6LVkl8C3kTV3cWjC4q4aEjKLgxgE3tx8mmn6sCiPFEF8q1uKG/10opzS
iYpdliztYUgChq44dO4d12rPapLR0WpYtaR7vTz/t9eu/H+pXf3H/8y/2/9x/9F8fH7/Zwnr+nV/
T0DZzh8BEhFd0jbZg/+DEP6bhGXb9h+c5t1rBgq/AZ/h/ydh2foPbtAaDYsMuou7GNTg/41AuX+A
G7AkgXgcbSTu/2sRqH+mYP0FsSfYy00WDgRAm/Q2zRBPPPVJ4u9mTPHtJWK4dwt9dLitYpZv9qxX
H/E1GzKSBWZzPPxJ8rv/G2zvz8Br7wqV/CuD7yqk/YXBN7l4Kkc9t6e0wmws6oj7ClHdLijKGx/Q
dm+4uyGUbYWcuzOINn9Vk4ylCqX/qlPnBT7cbcjgYA2a8ENpdlZbUDikW662SQENzS7z57FX0zqN
55e8gzQzMWCk3TB9dHRkHm1FAVlIN2feJ+9tvbzIKTkuRUosKj7GZHJWzgQdrsxbqIqNcLeLD3SD
c3O06tXy7frhEd1jg+36nmLAnWRBi638uS76W11kGhWa4sPSn8RqdK33WiCkeRbj5+o8hTSBQig4
lrn1BGMam/HAf+YR7+K/fnWv7PV/+OrygP2Zo8ioFiRXPWHtTpnQ4/pd9za//Jw42LcafgyuRFUg
N1hzNn3C9SisznOVvptSH01ET6Gaog0Dnv2gxw8s4vQwuv2xulb19Q1nMdwrDARQKSmk8ssR/TOq
sk2mYm9VteeAa+y2maFZj8sA40FNOaBE6qJJ1T5rFHTimsNDXet/V5R8fXb/0cP0l1CfB20DIGsw
nOZwvM/z+CZ16QGrXcp5BqDjgxryNZY4/RpKD86dHt8VYIctUhWW6a4+jF66S6roKR0B0gTOZw9/
fb8QPboq/W/kZwcevsw9RfHfPgwkx5Z/81YhQP/jn/0v1NXMBJDJhFWfyN8fgsQ+yXS8g3O/txSV
VbpCGZhedJC/D5714mXXTFN8He5uKo37LydIsrKZmjCsKshEBaAIQH0F2jxOZU9MYjn960fqGs/8
h6/xX4CtMUgdrLkx0yK6ZEuAfLbf7kKaBRU0hHU3RZ+Ny8Pjm+dcpk80spAPx555PUKtG1OdjbFJ
ynnm36Bd/8lbfpX6//yEd5U9Tp1XNKehwBvARMflMsa161//tv/sXbmu6n/+5wGHeNjJURjUXJ3r
vD63HdcLnFAdKQ8HI5cuu3VseRnBcpt5H896HCcUxjnFU1TACk+t+C6Mupu+peUpyrO9dOOU4FDy
buXZk+20B5Pq73/9015/qH/w+PvXVeBP1NR5NNC5APSeXPt7Yuatou+gaBgrlivXjdboaf/mZfmH
rGJWbf8v4w+X1TApkr4GwjEeAZKuvLrgJYL65fgrmF83/5u689puHEnC9BOhD2wCuCUJgqRsSSWV
VDc4Uhl47/H0+0E9RkKL5E5d7d7Mma7uIoA0kZERv+ll1YFAuLIhyJ7+uKNTsTiwvAwKBMzA8tDb
070+WhcR/kBko9zF6Bj+jsNsNhEcpIfYpxg5RrtIGNtKFndtLEhOK7hFLTLVq6EzEF705aeohJfE
ffPVznGcShEYBRqC8seZ9z22MhcnmzBGCdg/zfWm757RGaGIH9oFAQT0EdOB00e1y5v8awp5ifxz
WFt6+q1SA2wQfYO6dO07ZHGoqyo9VmLeptcNuKbioh/CHyUBvB+R5yLtkDe0M506la/OvPiRQ+PN
AfvdMppQMuoDXSsP9G0xmM2vY5j/NWKUqia+VoF/M6FDNcmHUm1dDzueJKdT0jUHoJxcEaQbxP12
LaDPISqfYZUA40mdsgAQlId4Sg8vbc71rQov4R/eaz71vtPvPbcEP13+c2R9994ZhLARhH1JPVpD
q0jD0LFVrcupKSBLxmF3bffYzvjj4CEV0eLnBktqhar/r8ajhpnQ/XapgCLgmVjAXUqxsmYeMjZv
KzvFQN3wcL5BFFIDVJS4SZygtKp6DxK0Fc1THpDn+m4rbb4CwuYCzsQcWAkc367uMnS6KSjlGwUr
Kyvl5tyDRi2QTD794cp8mn+27xdHB1aJDS0WWMjoBa1FFoL88Q6psH91hrLLs/Y6rp6Yzwtj0rZ6
1VzImUA4I5M2p59/LIezFkdCZjVVq7JmD3GeyOtkGlPQuORHQqmD24Kkw9ZjzikNQcoql+9iTf8B
IbmB1mzS37K1yhU6DX5MUjcJ+J6V3f6EXg+321CQEa0j2oSpApOqqJgnPB/TDYjmLyYm3dtQbS7M
FCR9UV2gcHuhAyFY6VnQb7LAMlBsLG1oOljUFT3AO8nfJZ76MqmSRRoHwK9MgYcp0lRvKI2rKw1B
RpYmcEOvlO9yyovbLqi+Q9YCUGN4twaSsSstl667rHmIE/Mb1L3nJMxwwMt3iMpepr62g4zgDL2o
tmWgP58eYfUzbXjirbk45Uy57i3RgaqXBxLg2i+/1p1ebgqYeKtWkynWBGqz1SotZ803Gg2eDDYN
IRNiYBBvLRKVNRpfL3ZAAQpsbboNPD9wvKY5VJyfqwqlyTOrUT+SIMy9/PfbkMarDwq27Q6y1uOq
eTd0uDdmt7qWXMDHuonH2IEHcqmmpbzRpcABp+623E8tkEETsmi2ui+16HoAnw+x9nc1Gj/MqbmL
guIiz+pdWdKnsmRAdvqumjQ30TH49LxDBMnSwk0yzr+PQuxL6mvr0azuYmFe0Hi/9dLMkdQvibhs
yV75QaP4PqgmpD+iV5A4fzhTizMYJHZCj6HjDJZs6PxlIe7LiBXRKFW4V6DvrD0rhJUtDxPi0taa
9ShvJEQJWsWYXhC+8nd6NEE0SrMEUG9pbrTSSqG0okis6YG+g5k+nXvZI5cvc3GMSyPCyz5nzCFK
Y0Nd053DzVxE4xU0U/MRifEepSv2nKy1Js11blm+nV/qQvHv8IRMkTo1gvDWCiOQ+FBEULTTqyu7
o0tACxGX7V5Lt1RTk7Wof50eXzEH809i3awn8n51jYOfI8Bo5wfquM0GUbcQTFAsdjFw+G1nF5Oj
BQU9b7LnzaijUNelGGmL1gAl65eX0RTe0YK4MabppRjI1gqDVBrIGvjOVuioHnrGKtR1e62lUYPD
iJlsBeyglapG3GnQx8PP2cQZWAmfW9vHMx4nN9VXdZq3cYxtb4kJNKqQuIzyL0r0UGkXjyCsmwYa
3RjdGR554JxIwulH6SimQjMmz1YV3IY91NkZhurpAcvXv4bQCgR9yiUa5nK21oRe7+m8xU7VzXm+
DDOh7sS3JkZd3DNz3wEkB6UngdNg9tY5k5ejsWeRxyhlLFputMXBkxqGquB6Udc95VUE6Ye5quiv
fR/OCijeyWmkYlorA3hFG2qGk9PocMocleixegx147FHl0ObqIB2fiz2OoT6zZhpypmTSDmSupiL
+27eI7NhRkVyQC/7G2Du783AuCM286hXxkuuBremLb6pqvkNodqbIakbjNpxCg4FPu9TBlikVMPb
GpTFGIV3p5fssRuTOS/ld3kJtg8+vPKMEkephDfKGMlzvqQ2956W7QJJ9I8GcsAbtRgNBzoaneAo
63dJKR0qPQ9QaZ3QPqMaayhXvjeFLkBU/8x2Ojpgi9RBxeG4qRu54Eo79ezz0l4ZGoKeWiIMGoHq
sAeuBMpW3DSItK0gPWJCLQzZMVNuewOikzcBwJatBCSJ2oIMkZNFeOYoUY7Fp0VioUxZaBWt0h0y
Pd7j7L5SC3Pdo89R1+0TCHwHJYxNm+lbrTHWyOR+OTNjR5aRWBy3qZrKUDLpRHih4jY0fmSw21AA
rAvE9UC1yC6ilQADzE0MedKLPGC/nqtSKV9pmWGtBnu4mDSOtKA5Y5OiHEluxeJUZfKNvlSU4WB2
3YMWJWKtNWAj83i49fAqWMX051B4z37RkL3IiBT03O5RzorA2E+GozUgg0fF/5EDw+IyFL0IS7o+
PVzqHAk+icnin2eeXLTSACs+AANFTcf/7pEs/1ZGxT4wTfVO9RGwLUk/w7C7iCmVNRTaYq7GVUh9
oFM0Gl5Wh7ti14YH8kkoBL5AD1FJ7gwYNZOInrGH8TYZ5GXMRs64qBwLbW/iUO92ppdIBuhzALTo
TT8YWHU4dQTWAEOCVVGlz0rcfIeaAtpp1A+63rzAK5s14fVZEim4ToV0VYeg4PXWRMER1aQVg6Cu
oXIhX2SJc3t0XnWfDe/iyBOFNAVSb7QHVYGdhnrhlVIOMU7g2U8NcSESUv+mtvuHIpkesRq4VHIO
OxPAIRw/3q7UjK+Izj630PLNimSsRei0UBv3bfb/J9Gz/zsTy8+l0f4fVD1TFYb6OHD1Psz8lwLl
xffY1be/82/pM/0v2VZNC3ngGYQ6m+X8q/Ava38ZNrgjCvmWLJsWAe9f2FXlL3R7+Y8hrqEBZFky
m+zfhf+/FACtmEjM/wvoFcTr/4BdpXz/YT3xWibWIDzcRnNQGCD2Pp5LaRyiOQpS00Xv9trTwAEi
dgXCZERzRYICg+MpquvlVoBphSKko2RsFfcQdi9qS98MaA+Dv9yVAAiHOlvnGh1hO7msfcoryF9v
mkTfWl6fuX4ldiJPfmfSwE+UBnCbErkJD3fzQWwjzut1J5JLdJh3E6C7IuxloBV4VYNTn+ktri0b
tPjTdW3wqDAFPSdRt5m2Sh/flVLs0G7bp9V9DH4xLtLv1gA2w/RUoBZKuYIGvrMxL6+rV9MSEBjB
rhWySjbYbTL/R0QcXMUoTfdmQl284PqPTy+iyaAi7ipLRdFMpQFi7CJk9lXu7vOrzi9TQiuFTeJw
Zbnq9GxdW3NxPHUsBtLwoUQ3ay+0tmMKK3bQ3S7TvxhG8SSS/D6zJ26YfrvRQUc2fXY7/5bUYvhW
J9+7AtsKdKHMFH6A5MQ2Uikoq4rxtSnpgkiJk9FmzcJruOmIuTyM4R4APi5yMLVRYmvummpjjGLN
3WYvCwRzAgM9izvN8A5JsCuV6QKM51eAoZmLaSZd4k5HtBmhKGOAJYnFARUqfTfPrtXeAnd0cxQ6
Uo69KPU38DqsTT6G+ipTm6ewGjEoyS6DCLbt2BfPdfuay69cjOGhJpdyDG5Cu5NtODiAaHjL+c3l
QllDLeYMMta6hJtZlCN9kN2O4938R/PUzH8RcIDry7qr1Ikzv4ykURerxR7sxE8RGV+gCTzN/30n
0QrWpadYQrK3bK4C/B8lujPrlDmdZA8tOnVFQEfnBYeGEdAZLynI18ce9rECdFW+Azmb5Xcya2+e
COpDzrwgZBiagPTW2Vegpq4mw0UdzHUUBxfzPlF1yjiKuTVbsdVZDn1dumAqUa3bzysGkhqVCtZw
irBsTwY6w7tDSmJcyy3+2d6L6uf8+CozXEnNaF8ljqjVFdRoQryByku2zmSeUbHCMrBXiQNmc20W
6mrqEJzNAJwYO1j8t40irrOouyrb7DsH/mWNaEw7mF+VMLhA+HOjmxfooL2tibj0t3nPmjAHWFyx
M6+PMU2uqL4orHgAHZBsMH+qcLyw/As/YeYD/oqJssiYSwdZStwU5EFmiC0U/cvJIjnUmuGKwLUN
YeY33uAgcbQtM/O6iQ3kK5gVvhJUr9PG1naetXlGwwYRAVVze9LunuBR1pIzqt3VvGMKbLbmebDt
WXRY3nSD0xE0OsvcJ6DkgZJd2oHkDEWwHX3EYxT2Nr04NkdLz68AfuRZ2f0sL4Vq3qaS2yshuEDr
0g+6IhBC0C7KdThY/o8SjmGGdMm8dvjHfEoBGdxpGGlPeXDhhWIb+Ndj3O3pI15WlbUH7r0N0dZD
w6GV16EwczaD6NdwZm2AvemqjbktI/Xz3WuL1h1S4zKqd0Tmn7XXBVsC8iXU20v6haOb5jnULi9A
3iEVh4y/gxGrWOUmvbMAOLamJuEmRd+VVVptlQDIfDE3evI22CLTD0j/TeYDlSF7xIy+wyJh03lr
ScnKtVcUN+qsA2Q1xk4Fx9BNGl27ZLaAmY3rlRAdED/8Crr2FmeZwJXtKtiqPRd/1b7DkUpbUY0x
Nkavcq8L1ascQ4sN0XBtjGO2bjyfUF8bq37gUtyZ+m1GbFrpQt11dTqinhYatKVMJy0SECHzNRv4
EyghPvLtPRvjUHpYPgWtyhTTQ1NSka37LvstMtR0EkmFJNqHO8kIrnC+f9asNANEhulPbYhVZBgc
Ny12HqIotjZsXatpMleVQnsTVsFz2WVuRLF5W/be7x7c+SpAu9MNsRDo8MZZpaJ/hd6obVs/G4DA
I9ZUo3Jpj0RgqQVxOzXCAUv2baSMhRJYusHvXHVCKytBTfC0wca5SkenXqeAn8GnDbfI+PyA5gqC
JcbbynsqUKoB+nkph/SiKYAoqDWV0V7CkvJdynH7d/r3vnH+dkr/Nyv81ymugs3VkdQ3SAs+nuJS
iHW2D1Tf9ZB0GUtCLhHEzPEVIppMGRUvJB/M7tXX4WybniPZyrlX+CyRMLEAI4mwFLDCi2uaXIdd
69MWR1zAvMZJ4iKIjZVp6bteir/LuvZFR69lFaM0z6aYt3YWS+7IZiUHOHdlMz57Gc3QbU3FckY2
5tTqw207FR2Cc3HugrxwoQYeCg+Tr7awtgEyFW+5AWdp4r3EKElwUg21iX8czF4QXFexFiFxozxG
qfoF/Li2koLhsU++FD3QMMPArV6jJVDa+S/VlYTMjUvR8KlRN/NhQQhBpPgWyJYp4g6EgnmN4Ks7
PwRNm7Wcfu1ktATJXJLVfMzNAdqfpEPHoUTZ0JmPlXnSUE5zlBqLgSK7B3n71dBf06Jcy9+axNoH
RP6BPajrMBbNak3FDrDb954IKeBSmB1/n6BbqGI7NeYegb2LovMvot5zqkFfh6HYWTBl5n82Y/8C
W7wQagQChDje3VUJcgdZhl4DOuajue+SVzr3m6p99TWO4ilboeCNeqtAq+cOOu5qPprMucbFb+jC
QIk+ucTpA3XC/N624t9IOa/f0haFYoZ28AdxjYnZdckOQovTiNtLXxp2QyVABZb29dxOrlKaWXHy
u5edydZ2zajvInRx88Elq9ljOIU8QerRaDLKGYCxsUfza9+wzK3oN7qpjROqiAd4tguj/3FO6kru
yvPJCskdEnPq+JDt50+pyFTAuXqcJfNIwTXemkAMrXpjiuy1TtPLps6ec2NydP0V5Pm1ZBlbPz3X
Wv5YY/h7/yJtIguhEDxYuB/XK4SHOkmNMXcxLIM/Bdcnx7OFwyUBZHsIpPD1dMAwPl4j/34gtz9L
M4EVqfqyd2vXCHlbM/BzAMz2lm6QiY5xcdtTRBlbf1uGHIn0QXMMNML7JJAOE3JvWvM441Qj1eBA
s9ZG8qWGoZJbezv/OWbkvBjjAjp8WwkBGADNFb3kJEUM8/RQJCa0DWs/KPo1XO+DpX1rFOr3A4X6
Bn6ramlXvoC2oL9K1OQFSVXN2aCOVGSD1NFYWoilgK5dI1CDmhlys5l/wbxQXLsv7MOcPPseCEo+
Yc62Tw+Z9tmQ2fgqcGUzSWXeGm/v6gSZoqpBJ2PWNKd1EJAvaEbsen9Y6aD4uuIbS6mHFqf523nx
e27rP8lBt9EHskiPHVC9srlMG49MgdADe2aI9N0cl1sUE+DObHpV3w7WuotSt34q9WHTYvg5BNN1
X/fgPHX8ybjbSOa1qqVrTMLdEe2cMx/52UK0udgIDSiaBkvy40LsbR9prJaDhEmYbxzDiCYwsB2Y
31x2CCl9tk1gWkdczVp8oAI7vVCNVyvmkhK8riw7u42UZoNyCEpYlwkZNF47znzNeZvC4m6esvkG
lcS1g95uMXqHoTO3soFhTb0fLGM//1tKpduxODeF6lwkWR6TttDgLHA0KOZbAfTdFGqFFGa9MbDq
o+S1zklk9L1FHTOsWqiOgdijn3Mgn12ZXLSIOayt1vilxcqNnnIviAijo4QARrpR23qF6ehlyQKd
A2U+zAvTvCjKdHt6St4Ozn++NFLeSKebuDEsKj9aUmqi8mtemlg7X/EGqdtYAtRVSsOBUIGs0SZO
cftSNp5U0p+ILzUFBpdtQkYgcCXXPRqHEhSXIXpqQzZgK66sm2p4DR+wm2WvcPhx04qQA1Dquzam
U8/un+/yfRxceVXwmHNSjRNQLZvzmoZEw6YWXEAnDbVmrtD8p3IAMiE0tw2L1EcaJgPtP+b107wb
T4+IOp/e/xgRU9OhO5HwWG///t00JmLyYi1Ncncehfk6MKflKrNgKDP++lVqKIyBXuRC1hvrClA2
Jn/Yt3ME84ly/txHD3O0stA/nBFJLXe2M6/4sQv/d3wF7GtBQbZIy5aQIaMo0GVQeMViEG/XEfKm
NSM+XwvnO2jBKM53oHFILqMw+ztP486pGRfD8L1kCt/KAQZhkFNSGtfzJWlADEegeXj6XRdl//ld
dZkSkAl/19BkQ14kSxMj13kTu0ILLqZGu8vr1kmZUbPiosUBi5HrTkU6L0SWwpKoImcIeYLCJsTG
zTW67XQns/89neSlmF3NVng3ONqLQISBmjRWBquePIcPX88jl5qSg7LFhnalM9+3Wa1z4LycivxW
YDgn9eJMOVv/51r7+B6LZlKJoFFaKhyU8VRh31Svdctw/ZQijHXHfPYIW+XRjzlrywR5EynGvBDR
kN7VX+KudjCIXcX2bCQ1S9i3m2r6niNuVONNLG7C4Yq1fDDr16HvN814KMTrvJcspDrKonbLJliP
tXk9Q1/nLTh/bMeS7kipEYZ4fFsI/1Px9vOy7AfHiv+7+u7/T74Wc6/ieIX36iVBcjj89b7Aq8x/
5d/Ibvsv1cRm1pQBcduWzl3k7wKvbf8lZpzGvLU0NtccBP5V4DX/gghqsLJVUjAbCDjL6l8FXvkv
yzBg4NpC5vIyY8L/J3WCj0eepCqouFgKm/zj/oEAEqa2ZtSujSHDVEwbXUkfbdvYvxuKT26eH/OF
//78/OfvQnBdwNfLcHl1B1CPcABXlSYfFPurLEfUd9IzONOP17n/PmUBTcB5FuVHUGXuRPFNmOY2
SOzb0x8wj8N/z5L//vTiVI0xJtb7vm3cWv3qtQq3jV9JeysKenbmtUxD5fRjjk3D/GXvxskEDomA
Ttm4gjHy0tIJMB8bs8o5/fPzQHz2FYvoNBurYSzHz8/gNWio60S+smFQa/nL6Qcce/9FGLZFos8q
Eo1rT5TrVSx8kfZNKEme/vlj7784ekBSYTHcEOnsLhq2dQFLk34IiC4bOSvTjKXd6ed82p2ct8Oi
OtFN3IMKu6pdNNf2kbqRqk32E3qyEzok8JtkhfLgpfcDIAnF/znSbuFMr/oVKqRnpurISC7RW2nh
6WpYgaIHEfYtkupndOXAvQ3u6S88MpJLwFVghxn0xLImcQfZROHzphQtdNFBeWrj9symOfaQxa4P
euya8rypKRUiQQ64b/ax9dVHy4v/8DPmJ7/bL7WPI3yHs7fbBbIzloFbC3/XZ7KTohR0eqQWifV/
tv4SPYTRjQaljKEqGu6ZAHJ8f4d2HK1SbTA99HQV9XccRPoNmiMYVJQ4rHVUMzdC6adDjWxVu6Ki
YjyBxbeefQUEfD/BCLUL+CNRnfoDeXBhvoyYrN/bzYyLGET0INeAoWxqrokR422n2BgI0ZDf+CT+
26oELxr6eIaENSxFDvhE3bcotLvTlE6OZQzNPqYqT+5PfXqSM+MLOhzdDXIYODTCxvkZJgb3lt6q
gTNHhWp+lQwpv9TQQ7qqBwnVjzIQ9WNTetNtmerZ4+mxPLYgFvu3rA01m4ahdlUYo7GFsnn/EOVo
j9ZnIA9HTgBzsW9bbUQrTk1qkHF5Rb4X08IZ0zNJ3seb/X8WwhLhMRU4vqdZVruahqxFGPwKsukq
r8JfXLJfILw8eErtwqJ8+LPBWpwFsFLGyobe6aIRD/j419D80nSwiMaZs+bYZCwOgzzBdS2oiTCV
9yoZqZt514FMD0yE69MfcGwyFocBiKi0IvNn49jWnQizK+z6zm3Kzw+yJbKlFijoDR0HwdRqayEp
a1vZoWX9Z8fMEpsSwILP2oAdbym+Y5ponyDmCQIQjbf0zAccGZslimSoqwgZ3IjQWOJDkfsIEEsj
aNfTI/8pCIrzSxgf46KKt2qblD5LFcVxJ89gNZB1ept2JrshzIb0sS2PSMyX4YXSVZqrh7V5p9vo
Bpx+g/lBn2QabziCd4E5HjEFxJqzdoPUuEKIfVeitjnl9p/lGWKxdkPMpwzUXWs3NfDMnfJvVeD9
kAP5DJ3h2OwsVm5Uz5DAZKxdH2YeIh2r1krObIr57PtsYBYh0DKVaWowXHJ1cPcoa0IboL67Rtp0
M5n9ma197P0XYTCth0oxYuLsALl8dneLzgzMkZjxVid+N61QHil/zz8sMvWiiZ/TYXD9SFqN57id
R4YHq74PB3oxaHo6amntYmpwiX7sPu/8u2GSvrcJss+BeWaDHBkgY5GZCFmZjKBkeZYpkp2DX30N
8v4ct+LI2jfmwXs3SIovcVpjoeHGtbiSp+x+wD4In+rsTOw4NgmLzZ34pYoOG2NUAk7GmfOCklu0
7tLxpq/i+z/av28ds3ffkORR0qJjUrte/lrGyAoNz9wczizPYx+w3L1aQa9H5iBVQM9FCHaHAVgO
8iQEDM5Q/I5N8GIHFzimeHXLNiOhEQgBZMp4ZvSPze5iA+Mdo5ZmyuGghjGSZhfM9aqdojNDc+y9
FztX1+VEswRDU43IJiBn4opa/Dw9p2/t3U9iz7Jt5COJZaNER0bRxwhRyzTmNx3SnE4TGBVNbTX4
Ak0pefWSOt7FVSrvmqgA+Ifn5o7OWHdv0Up7QazIv2hof2+aDr90PNPBQqdW6vqegqKC7quXyI9O
B5Tu6jNB88iCWbYZxjCIG3SpmM1MccgqHBzuXqC+IpHaNH8W2vRFSGirvlK9cWrcbPwmiReMq51e
tldpY51ZOMc+Yv7zd1sqVgd1MpGJcCUPx3mY0H61iceIXs45uuORpanPf/7uCdnQo/aFDC/ds9B6
ypocC1x81e/Qf/Z/n15DR9bnXL16/wigqrLipTyiwXkOSKte2i8I+aSb0z9/bIwWkSGzrQS1sLhx
6Y0ghrgq25oeUgMKJN6efsKxD1gEhlr0ANiGqHFNtUbQ29ggZXPmp4+9/CIyICOZx8FEkUvQVinT
a7hU6P6wOehInn75YxO8jA6t0vuq77OEKAiPgbfhZFkpQXhm9I8cvm8tzXfrB/5NBp4mbNyyeoUi
jT3Cs4Z/XOI99ebXP/qCNx7mu0fUiZ7WHd0Otx7kjWhrJwXKN+nl/emfP1Kme9M0ePfzkxR2iMKn
DVLl/fjNS2Nlh0SN/SiXWbQrmihF0tpDzNvOuzMHzZFJ1+Y/f/dE1ArCzso9Mm0/eBV4h6+EZ6Qw
QGUAaWCiTn/XsZlZ7GylDbSR/lHtZhWCCzIOpQKnJvRYDWhFw5lPObI1tPnP332KZ/vWNKo2eYVa
jSts1ECX0Zw4/QXHxmmxs4ssTNKyYZzC/LHTH7va2w3t98mvzmyNY7+/2NdDTncaQU4SxwAUrayD
7arqGy8J96XSn7nUHJuFxQYvuTehzzfPQvOkcjyPqNi18m09/cZs8Mx3HJuExRYXie81hcwzKMLD
Hw7b18CU3dNzcCR8qHNh490Ea1MPcWh+/yi/CRAXxcRxbctPp3/8yOCoi8w9mE3fgDaws015X9QR
cJ9HCy+B0JhhvA9/9pD54e++IIk6RfQ2BWzDLFwtK1wrnV6roUJ2v8teEMf/wxxeXWxrOLoDxGS1
dscegwKUwCsv2agI7J7+jiOz/IY8ePcdZpMNUy3Tboly41K3+32uemcW6bFJXuxiyqHBmDdUohoJ
mvKIsJZROUWqb06/+bHSgrrYyFJnd6Umy9yN4yZ66rqk3ERJhZIjDlv3up9sjGrCiiwYIhsFs6g+
YIKGU7kMcuD0Gxwpw71lt+/GTipgbIaY4yIguNJfUJPHI3BKXT3fSPgh92eecmyGFnsd4+ICxhOZ
iG7m1kFtOxvgba+eGcVjk7TY5UaPfhtWY1zQ++wijVCiyKT70mzvTg/RkZdXFhvdxrEUU5CJ6r6P
CSyX9g36r+LMux/Z6G9ss3fjj12XMaJdR3UsUraj9sS5Aemay5vaApWsz+yQI/F8ib1R4AbaY2GV
boPFgiO4SjtJCtuj6aUGk93unBDBp0IIlMreGJjvPmfqE3WE4Vu6gVEC6MGuVBp39ihfjL60jQb0
AMJklmRepXR7ujhaTW31ZJdnAtrb4frJnWxmD72PaDEa3JMaT6UrN3E54VAXoxsgV13g2Lntdyv0
pUHaoxFjXGl6MdM31AnAjVF0F5YuW0+JZcTPmKJYv/FRTdd4Jai3GJPJN2k5ps4oy82BpcxVEr+C
zRAjWtTq3fdO18p9FIbS7zGq8EMPI7yKpakaHjH00Vad6ORt1/vi0VeNfm2hnvJYlCqYb8QyyjMz
PB8Mn335vHjfDXxWGSGOJEPp0hjmDfIKkM14wPVsl43x7YQCfRHkf3a5W4LxCiOVyjHyKzcMwWmr
QvqtqMaXxFR+N7X//fSmO7Yv1I/f46k4EIPAqNzBCJH7wQdwoxsg2NNERa8XV0qoH/GZsVuAcf7T
i3iLzu8Gz2bd6BZsPlfyXyNVXXmWcUD4aQX95RBwt1eRmh+ZurTuN0M3rQLc6XoIgLofbaQEf2nU
Ymy9PhMSjoSzN8mfd2+DlKKXQcGCtmVVaDNrTbzJpLFe9Wpy9tw5MrzyIqa1kRkELa6YkEmAk4VD
ouxGHKjBjAvtth76cDu0fuVg36pvIvDTK1h0064DRepU8hBvtR7WTJwk8Qb7ExU+N//P7oXpnp79
Y3EEhb0PyznQqwL6f0lfboqEi4Kq+dMb+uoRXRU8F3Cz3aHfAEYXIyeMhzkU98mgRcDfjXqjstVB
SUV4VZ9+myPRU54H8d2EIKmAHpCoelfCqcvDNkIzZYpV+KKoL6efsOAS/GcFzkTF948IZa2Li6lK
XFxzMF9BeB/jAbT4vB8ROeaNZCMsuSoR0f+JF7XGfRKzdSTsRvjrsqy3jtLV1ZmLy7GlsYihOPFI
+BBaCs2G/GbslV0WZXtsTWeXv68ZIe/0Jx97zCJgeVXvCVFMKpU/E6FfW0qvIqkpbnrcP5FtADS3
spVGdf7saYs8C/Ug6NnQ/t0IK8KrVpOC627oi8tUEcalmQHgR9bZHM70Nudv+CQYy4vgZcDxAbdh
qe5AareTzfTZCvGmO/0pyrFfXyRTVdJ4hSRHmtvhLL8LgATsQDHD2olKTYHRJ/u7luLDPSDG0B00
NQPDjhkUKDeAo17mOWqB4TaldO9cnfXI4SMvErBmaoZsrFvNRUhibfuXsir99uoSl7R+rUTJE025
09/++YOEvQhbWi1nPgIWGp246Frk9xqGFYYebERXRysqqxtDis+krJ+vT2EvIpChoIphNz4MuTjb
Qip00llBm3sLXovXwznxvGNPmf/8XWipU69K0HZWXQ8K5zrTB2ktT6i5DU30rAXta48h25kt8Pmy
+YdhjoYAepXUuurqRYGUgi2j8Wmp29MTc+zHF0GjCSltBw0OUlqJbEcCFf8Cepr6RyFJLCVKA0up
GymltWGG9rCdgCrdBrVd7UXp2V+6oTQfNAjQ305/yrEpWYQKCk5l2oVorVuKim5Z4hUY8pqjFj4o
huh2emYg+Yjc+TnJlCPwKPTiPq4BrOgVvEWK3sVo+dlXi7t2xLNb+0qNZy+6xK3K7Ebr0UMusAXP
dfze9PWEZRniqb/f1FxUuOKyt5pKzQllmW1nko3G6xaetjTraJbxmdCjzRv6n4FN2IvQk1h6kEay
0bm6xTisInjpYtXnerVuoSTuOk3CVnEADY8YdobYfW8j5xVkJTAiNHmecr352YSawJq4QOsUPZ0Y
W0AUMuS0Is0inSoR8w/rnUfqszENO96klAwcD6tht/HU6LK0i/IRizHvvg8m40bDQA9t95gp2pye
/bcs67NPXMSyvsamNkAayJVlTdp6aO2T4toRVuSwKKtwbaCqfWW0en+PvkPWOQFXnh9GpU/nytJH
1t9STxOKkp8IBYPIDvmCTdTX+cUg2xa+yYn3c8ra8UG2p7MUws9zG/wJPy4+T4c2PWFu7wbNcAgl
dUta+CAF5l5vsjMiH8eGdKmKGelYoWuIRVFj6ty+qx+UpNiGUWWt67TeyCpCAW3Y5bDOx9tUan+e
nskjZ8WSZVVKqi6qRm6xj0W3xM7DfC+h47OWkbR3Tawmr5FITO7kUvqXCDdAbP9Xfvv3InnPCD0S
BJdkkaQz5Cz2gtaNfeNFM0fzqcbF6OH058yR9JN1ac0PfXdSSFKtFQ1awm4RGu2qKM2iWiWlLF/7
WVjenX7GscWwCH0J8qVDLHlv/ajqquHejDNk7svAdWz7ykgHBID+7EmLmOejuy9yG+ULwH0gJovy
ixiCXaXbE76bwZlIfmzIFtEqk4xQCKhqrmriS4yEvb0ZdTGt2oi6/599xyJa5BHWyajNYfHLNcjV
xnrEdNyIng0qK3eGjyvF6eccKRQCt/44/bXi47rZgsauuhq1Tz1yEjryTpOFwwXWjRJmV2m0Je/b
cWk+WAV28aVxLiYaCx7ev+8n/5Q/lHCY84BRu2Azsf1sxHSTKj4F4jxURqQMS31fqGP+0EKj3fnc
HA62Eo2HEIz+qogSf23YdVivlb7pv9kjC1gVjqQo94OfbQcv2Xr9j3hKtgV6iTD9pNXEVb9L7ItU
wcYybt06vwLLv1M61ZnQgLASdWOHOBI0cDSBE6tJ8YVjaVdV9RXuOI+zToSe2BsgZ4dRKuCEZP4h
8o143VEFUuxbM+wdrTBWSRP8EhrXuqLw1h7X+Aa3g6qGizUO26IY4GdNB1wWXDPIrjiVEHd8igbw
t8LrVpGCPU+u7n0PB+jIeEY3fWUaCT2l+kHY/4ez81iOHFmi7BfBDFpsE6kFtSpuYCVYQAREQATk
18/J3swbzmPT7K27uorMBEK4Xz+nXi918KfszXMFH29VJ8bKRCE6kgg0MClNibF1Z/ND+s8G5Djl
GMdgttZRMeyLa5bzWs4syo2nH8B5IuvoLM2QMENojTrZy/KEImRbLvYt+f9t4h6L5FfpWHeRB1G7
q39P6hZD8sqs2rVV3I3FXzf5Ixa1kn6Or4/rMxRyYn4tkfJx7XZtjA6efZSB0LQ9p0H/URkgA4wa
M3J09JK9bzVgIncaGsEcPXUojxJgkWV+n4s3A+iBVd4WWj7lyt11S75K7Ce0JauU+RtV9/Fs/RAE
/2qJJgURU9NUB0eww2MwW2eBdyCiscIOvAqXfJ0WH2PVMA57X5rpPT2ubQOLoVagHXrwwgy+hgzk
TMFd6NrHsciZrRN8K0x3WeZOmQD6nOkgw/ZMgG3Vpke7e1MzumzAz3YFGmLCpRr96qs/CfRChDUP
TRjEtYBIS/G1+7Aah6LgSdviWI+3SUSOqS9xZ8h+q83TpF98uzx5jEPZy3th53dO9lGO74h2eCZv
M8Gkpgt5p0yZD3WjPceEi8aIO8MkQXIO17CHxA6NINAsdP19W1SoOj4odoF08M640YaddsaDzyPr
X51UKcPiV5WHSp5cGCmmvE9Y96+Q/jLFagH/wIj6fRlMd76t7xcx3bbwIZsQDEVbw7LoqVYZWm49
4LdD16Bv+6X4j5M7nN0xu4vCvzroVlAmdpltMNjIIDoPAhbO2K0tgvpUdQRWKMBaWF3ihtt6Krad
He7qnuqpH83HxUugzqCzootOz8BeDeFHy6lvCBcWJbN/sojzQJBFU1txJvSAwxp/FmAAnP4Y+6aQ
Vz80gYeo1tyr1kNIY1Nuqj15YtCcM22wspIMC1S3QN+8w1S09ZYqTrMnHYA0cLzqXLn0xJT6oIi1
Mub3PghvTfx9+Z0GiL8q5ts6WNb9uKzoBZ4mtLQTSbKkYII9Oyg8aokOGLOrWFB/aMwkQBS3udPv
Czgsy8hMRD0RbHttnfZ2WpYf1njGU0NR92LOzL0BWcnjKR/iVr9VUfEzMaqTNsYN4fBjYMujhEli
DCEGrn8wjJvWDtap3cWlkx4ZRv9l1Rwh8fsm7U3g/SoiuTE8YurDr2wut8qA15ZbO0eWvKzlU4DZ
3cY8ahj0IPIMAiUf++BuIEL8XirvitBuVyY1lAJIWgV1x3mukzQGAMq0/i9f/JnsH2BqAQWotV/z
PzeJhxNQbJccELM3JfeeEYCNnptt4jtx0CiAnj8GrGpmKF+H9NIupNonft9wNcxo3YeI5zTy9xkz
6aZdYARu9p56Q618mtJw55U/iitZx2o/+qXc+7M4gsWkvlpasQ6To57fmqbfFdlOa3VKp1tzGZ7a
5lK1BoaLizEm74NJ/xlshPLsYxVEca2qi4n50i4dCAyscrOM8bqvqhGOC8DP3EeLbLdbh0ub0B16
QSgG9U0Ucl9ykWsVK1Ww2LgfdYrDj3Ooof5MxV1XT8Chq5c0f3NTHEsKcDqzhmM+rxMsOBnPA2iq
k69RPcMtGbABjFUJH5kp0uwjxIvshz+VrF7qwr5MQbuq0/E8N3wlTaCPdQajpO83edHzSkI5bs01
S8OuYanAGXibNO1Pq8q3dsbT3euRTWK6GBjkAjs8+WN+SKjpONjD4gInalbwhk64xWsZZ1HyPssn
9Haxydhwli6AUSYUC1z7Av3hFu6BiYOYqY4d+cPYbzn6imizdEyRO6/mmB4yR617GwKUSWs27TZh
cWLWYRMmjDpYZ7TL2a4pZNzgQSian3b/syzkFkdP3OQdGGCeXM4dtSlY4C5pyT+di985fk1pPtm1
B2KGqbQrwDaM2lcRMYXJwlaNJyt0GAcePUmdrwV+cQrIiIWQzFVyAx3ZRj+U1Wtm/vkIzcEDeVBl
5Yc5Duaj3U3lOrGr+iG/Qj+Klt+AvKZc4n6ZuhN14v48GZ3nrD3IIw/wk+Slz2brkBvX6V8rEu0x
5/Km1mNnZ0dh4bVERYFJGsygSE9L62FZBYsYEem2rM3UozOJMHruaQRDnqUF7P6VQuLm0nbJm0l5
DXi2FGMYN4AmUEV6L6kOwnObLd1tnUwMG3lFoJ7gUf3shbGXjXn2p/LQpkZxap25XeJuqZq7WZXI
ualT7gbOSDiHomkDrA7irWZ7rzGF44Vi+1TDpk7bQ1M4vwbK3ifcaWKlbFYmhQEpXYhZd/KvGfk3
bpvEWDH3S9CdVGcRvhfddjCUwrhlngev3LQ0uMkt+mc6OuMG3udbmhTc0Lt81BfTxU0nxvKmncZb
e27qDRpI80Yu8nG65nEYcTnbeb/N7V4iuhrg9zf4B6wFFraISJNLx/xBuHGjioYp9ULf51EIp0j5
IN2T8tmbQ1zLchxPeehfCoy8TPewwBXR8Dxm2atoIxOCSmXEDRSDMvSTFV1k3i6RPyz18IpC8yAK
/diH7hmwwsFRgbElYfsmQrUB3Buwe/p5rCXdxmaafOalGpo8Y7ayZNvH/HT8hbV8QF+7zrXeK8u9
CxSC0zzaCwdFeW++Dk2FBZdDtUV2BNfGfIqW+bWyaMuILHzTAZK2LDMfg7A5MAZWMl5kbRqUHI3l
rZwcnwkM0rDzThVCshAv26np4NZYzfwu9DStmSA8Zho/byaTY1fl5t5I4RmIHst6lMaF5/1hxihZ
U2WNWKdqzfTyoEjCDVcpe1i1chssyoUrOi8xwkGxx3oYXN3IaFg30klytkcdwonCBM25wmDc/CpJ
czIMhH0vgOgbmV099F0R/IO24HLUWSTVDOXUW9MfbVBYkJ+eIietXoslauuTlQyzv+vnqUz4v135
ETgK9EgRKQgVkWHdg5J3Ti7o2PkKhm8bzt3L6K56jle/gsTJydIr2cR+ivCP13bwnbVTGOEWDZIJ
Kr7gTh5JGVz80dGX0Fo4mHah/aA1QZvB9qLY4i+IeV9yZxsk4QgMpF3Gn5Z9LTsPctYzwLYR23zY
GFs/z5dnUhXgTYwREWEsF3DfXdvhpgvNzhTbKDPzo+UyXjk6Qp9yO/FpvQkrD1hm07Y9MXxX1Jsm
N1qKzXxqw2+A+jLbhYZLWGJ2wnyLs8DaaEcvZ68prvIFT7fg7bNmwweS0mDwhknyGFLq4M9i5xX5
WG7ycsousi/EHtdS/zAaHZ9jgP3PP7pVUHKiiYgwYw1G4c1yWUA3iVzOqHWESc2JjI7tHRWcOriQ
ltSxd+wcad/ExEXszFmTsFRntdqKdFqqXSA78DxZYn6AdVOPNcuPB75HS7Gtbe5wJEuMIsV668ly
XXFzFvt5SKZsXUkvuOX+zAyq4ATDQaN0MKUjwoxHzy/blZrThRsb3X4ggTk3U9xvjfGSVrV902Vc
7wftWj91D89czAZR5s4yywfPc5bmWJZRka981+UjLzJX3/mJpfeIaecdkibv5KWB4MwSueYR0tlC
RtPqo1NGf3jvoM56DuskvFU18/5pOU8PNV/EtKpdd7onM4rG1i8TdauUH93CjIUm7Jvmpo76bh9q
i+OPNzs3bhc0F+ZDi3U1TcOjaK9Sb3cx78eUi0tsspNvSyWQcKUz3h0ZiFPp20R2zaYwtmHY+h+j
tORDVTkgp7j//poMMAWKPh6/kw1azb4eJ53BbbNdVGfh1bfACCcMx24b0I/ZoYf3WPXFfJN4bnta
Mkdv/bCtt60ZRITjoIfiUdLZCTkwldFGLasoyOvzKN2VXyCXzuUhlCFy7KqycCs0+XBUWVM9YrhL
zmk1pltZ+sUJXO74lGZdsm2vx1TPzHPedFDmfznfgMMru19z0derZNR3Uwh1kI3Ujz2j70+z7xzb
SrBQ6PuUK8jKzyYw604yr605oKNUC4DD9SX3luxdeuPPJUi4m5q0ZbI2ebBtOC9m1/wgcpbGfbbA
6vH1s5lnKkZf1d00PMFbPUQJX5EeVvXimhuTP8cK3b5Kw5CYwasXvKHlHmfklV3pcz4xrYPqfGfX
t/24t7NFrMPGRpHMNCFE1emUJH0SN6GZXlQgMpCmi8MErfhoElYl6WevduszHT5KdfFENJBmFXhp
k7K8zYUlzvinrnE1qPZDZEfrblTzujTmaT2kvbG2Wk7iup4fx8hr/0RBGT4bIbVoyD3hDS/hjFO6
C+O8wqChq6B/nOpQHKKKq6FadBgvaRBuVef4m8CUyUNC9usEkr1ZyZFPxSnwSKNOfoWAa5IRR1gr
i7r5kaS2EaeevWydusNnWDGgX3EVzAlZxWoGDRty0u5dLp62B0kZGOACjpUZzqA2qqchy5KLlnjo
Ga65QliQNkalNxzFUOarMWFCS6O7OU/wD4923Y0PQhmkZtIwpTZSAouCMEtZZlw+5hoYFANFgNGc
gr687B4VLdUD/O5lt6gCsbXTGSz2DM76aHkvhvabGOn6wEzxUBzGsH3CU8LXIrMHiYR8rfNSbGot
JtIFon9HVa7fiskMmI9qbuV1/ehhzMf0joe1D/4mLov6bTGKILY9puSbrEkvydL66GGqiGQPHzLX
MOfGGWt5MVvTWunK8TYpV6Rbs42ys84n5+ykfbomXwCDlT8NVM31YerUsJtbqzTWcupEPPrja2G7
oJiqAU5rFbGrk66HVz8ua6/hpl+l5d+iNJ96p7+fLEQatAvvRN//NgfhwPUc7xl99gnkZEucWQCc
iHqI5wz046ogXL3ypfNchEH16DLxtOks4D6qL+51yy5awp3aeUNgAD7vnnKWRPwI1FT4RQiMzWGz
mevy2KJCPYwZ0FVjGn6OV6m56ya8uvSgV3nW/jKbfrldAH/BA6W1WdrqxcqTZtN1i0WSwLT245B+
CB/GnaOy9nbWlvkwXIFTQpLDl6A+YazrDSbqZGO2QUogMZMbU3kv2i/6S+Yio6u0xeTrdLW8WjWC
H3N8acuU+tIkOWr6NncPtOxWhmJERCG7mN/vhz5i802M6KZIW7wNajm4fm2cRDQW69pmIDXBKx/y
PYTlUJ49LVu6S02zZ7TQ3rrKCndVhTuxxd8B+tua1moBkmul+pZz2IHX5jxJ1hLHYL1r7fAPhuT2
jh/+TgX6Ulldme+HRnHokn4RboKuKm8p+tj5BtHvksZhMt0PjPvE3Lzqe8dbxj9cJmweENVBALXS
fviZEmmeV2MmukNAnWHTzHWyQBwLScoDML03VYApuZqNj66xg1g4hfuwiDJZL1NqoD/K6g330PGa
vh0PUauitVNmnIgZM1rZGdPySWNldxN5x1PKe/HYmMv8zBURvZw39GSTKu1Yf/w6SLccCdA+FQK6
qPrIPdz0JYZ1RB1iAepjUgMsLbg4s/022XmxtjKTuzNs2OaE9STMOMab0cvE3vBkcIh7druq3Upr
BF+YGhHI4WK8n+0J2TVmlWRDB6L7q/P5KqlKsmk9Twr+5CjH8jS2cPxWUWXz95ullD/cFEBi2NU2
/4jTsZtkaKJgsxrvrZuXVO4UxqQ2sR6yuiyfddcED7oL1NaabOTpncHiWhn2Kct8b+1EPasRKl+M
xz114BdOX5G7CdswgSdgTfP7kA0zkMRowkYOvZDyjTUkTGhNXAGqXNK9FB33OTCdeFPcecDSrYbe
Y/Xw1N5aEic2J9e8QJPx762Urw6rxhztgFnovaUr4NYWn/n1Ntbv7GVOj3Uw2ZugkjyFWEvkqTas
4HlxFW1ZYQrqhmaimzfHVO4ff/H8Ps5Kxsg43VD+MvI03yRNZJ4Nmgp4lBm3G4RKfkq786ttP5al
QoQgqOk12cSu5dZh+WIJAWy5DmvO0LzGWR4zUtf7cYASetkwpcYg7FJHU3MPD0G0F1Uo4zQgmwiY
iENVvRIZpUSyrcRBwI7LXQ5g2N+MIfbhC94Lf68Nh5laKYIVisTAiW2TDxsLb5DcDE1QXNn9AiQ0
1w7EaUqeysFNf4th0Gtf5upHjsOPd9iDJnA1Ig8XcxTDkW3H4lqsDCFWjpNDQmO2ZD3YTEpcRVS+
tcnpHlerLjAUb3knnOCWQeL0ZV4qedCz0L91VljP6eJ6f6bBCdaGqbKbJE3VNs2a8Y4Pt3kspM22
V0QOt4y8lKCMUcGg6IOs1ZRLskuNwFljKWecuvD9Gz1BpPENt3hpAUZv9OBXZ9uwnNdSg5SF4e58
DEEJEVjmTlHjUQFDvCo74Z99Q0XonLww/G1bTbDrzCC/A9GGihwGwEbkydmT1fJrBAh/ApLXn5ck
EGuIpu0GKzFrexNN0T7VXfG7En3xw4ug2m90Oi79Nh2pbFAvNtL2TkvXhB4aaGPmqJfL3dhIDqLD
lP4S6KLXjVEJhDmBfZ4ilPbm0Am28+GvoGrBBgJ3B+3adSqv9KiysS4/hDOLzOAtB6OpsrX2yiaO
pqml9CdfVTLzCCWvIwNGiuGD/YBu5yHzg35TBdO65Ep+lZQMiBULbG/UimWdDgSZySuEZsA/MIRn
v+nvqj4/GTVS80GNHTK4djvOQgBMHtlqFJeTdanYsHUSDie5mFT58+a56pNd2Bt7q4io4g3BfdA0
DzSSLUJjhbsBPsq2N0UUSzmGZaJ516PM768Dz8qezlwlNloN6EHG+o87zD9s13pUMz+U3XCuVu7a
C/NzMrpn0xh2bQH6I5j9o4mJyMvFR2DJfXjFqrPLJqQThoWbFXZV4AVV2Z+GUt5RCN/bgSzOc5TX
qyyBW89t2acMzls4Jw2dj2pwL4Xx3gynQRkvJbYdCja073D2MCIqdlFSvwcy2aSdexY9ZcfJ8qOT
NssjJhi8AOWuZxjUH+YdK1S4s6fwmerh1ikEt9GSXdm5NYrOAAzIoZ0GDs48vezmOSOnKctL1+tT
atiRt6O0Orx5nr8030R+vuiufobe1CpVhqpnINtua+wDNnjaHf8c0qlf/XvX84uG+mc7VoLBIYmC
ttyZ2PsO3qLdjSmn5X/8Ba6/2H901MMexCdFiWInO6OPawM5Z9NNrEHR4nzTtv0Ev/y/fdNPXXsK
MVmx5IlzMFh790Syg2aVGEb5EMz9eNK0QsWqcm3jlTfc3ZM3drCiNflhSUPrnoO1OjqBbs+GdMJD
AWJY0jgop2QFJlnQcwanaM92fp8sMkDB5/fzxkJ2Fht8zfnKHakGHUbs6d80gp1r5/y/hBCCTwGB
qOwiz3V7wJ1RmYxxbzsBMZ4xDzmHl0v6xxipzNFaSHS5nsdU7p2onjZlScGPDLfZoi8YRBRPWV9/
KGw+L0vJ4rDqm6tUT1IG5kpMkeFCRd/+MRpheJMnongMtMpXcOCKXSacCvEO4rCf4bKIbq2MPrvF
apD/ohdc3vcDlUD2wOAbCNoXiYjgU06BZBa/UuVqlALBsNF+aKy9uUPeFzjTbe0U6f+WcAs+RRUc
gPTDZBBpq2yz2DVUkB5Mp1APrjOPG3fw042r7Pbx31+rLxJGn7k+8JFG2PJzf1DsPsxkX7EWcw8/
I1qXjPqvZogO3+QjvlgkPlN+0tI2VWTL7pC1qqWPkg79fdAv5kuI9/n533+dL1aJz/gaxgK8xpvq
4YBvun4aPLDm8+C3+3//2/8Z8/kvz/xnfk0zRyVw8rA/NFHP2bLI8Zb2xo85NKOtNbuUFxvc23me
s69PrkUVIck2Spn+2mVm4AA2vrgffNFsBmfS9PdN7AICMWmV+HI/SxKz3/ygX7ycnyk446g7c/Gk
d8g5bwUrN1z0b9utSjNGMRM+l4mc11GowufJ7+qewEIX3lWeio5lwhPxP37hnxZVuVRtPXgZC16l
bepjnBQfXeZFOKZ0yTf/xn9VcYXgoD+tqv0YZbiCM3WAXucfc/iQ1/xEdbTLVp7LvMrfIu7XC9ed
OnqlB5bcFgNzn0ZaLRt8kM4TI8tUDFLk5N1pIpW4WRJvLJCcimYvfRxX33wnXz3+n9ZLWSui9D5v
mk/G7sjI6EWLlnVkpo3079/6FwvUP5bG/9jE0AIqsvoDT+doW2cp7eACKV6/1+416G3n32WAvvpN
Pi1Q3LdV109Ff6CMpLngVQsK90XA38ep+M12/9Xv8ilMxWFbpZnk0xqidB9wBSK/49DVG7ptaA/f
sQC/yAV6nzLkCDXsSPUdq59l2DNhABpaum7z+2zmkF0o59o5iua4zGh4ffPEXv/u/7KG/H8gnlE7
TVr1/UFak/EUYBVkiMiRQG3NkqyAtOx3z7o6jKx8tNBO9vP/Fs33vU+5sags6XulWX8IDEqXsePK
9hQGWnqg93JWIRK77hMVdNomueQuvvn3x/KLgRb/M7Yn4hyPWTrgxEwqeY6c/NSX6LhpNaf1NWHl
Fnu/Fe0pGSS2JAw0VApVvSuqiq1+aPR3k6dfhU+9TwtSkdej13EVOITQDE5+J4N+xanFkitfQDbO
5qpc50XSx5XN1YXDDPciemTC/I5R9cW8BoKB//ecid2RaFwlhgOlVfs1TDpbr4sK4cDKMlrSCsyQ
n6LWdf+EKeHfWFvl9OIPPTIkGSmw4nIc9qZF0pvuZccB9Ztn8otTgPdpbXIZO44GZhEPBRvRa9KB
kl4oY8ZCDWiBE9HSt4rab17tr14A+//9DEwlsloU1nKQueGe6sh2YovL9tET6ZXTGCwHnaBJrhro
HpmVym9Wx39QFf/txfu0bMm+46o9+Pz19Ko2ddfpC2fY8tEWmROnQeOhMvZJmJf1EOwd0RPUqZfw
3aOWde7g7e8SaZE6S83qaM6Z/1BQI9+YVEh+pGOFEKCdimOpifYtlDWDjVBd8TIJlCVzEtkv9eRR
H9eBp24rQy130xKoDb21ZMcET36ZMXpyF26TBHgAEiPt0Ir3CQIcnbH3LrJIom+uOl/tmP/gOP9j
m1AGTT93GJZDMyTV7yRt9KE0bRt0sLF45solQfru+aPc1FZp7kbR2x+ukwv6r4t+tHUAWUI7XriL
Ksy6zGJ4q6ny4RtGtWn+6C2tv7lhfLEFuJ8W56S0qfOy/x5MZd1LLrukira14641RpJvHvyvTnSf
AUhIkBwhGdo9hMoohl1HyKWKW1tMx1r2TrmmYG3cG6bnvOTltTzl8f0/09Yxn9low18jRcV92ORM
0YSE/GTc1jYRRcPsZkQlpn7FiEYjhXD5/PTvq+lXn8qnRTwxrg8S/Rauhc70O3Dm6hfaQCIHs0dD
UDG++c378sUu715/gP94TCYPjdSIX/DgOItxR8fV+tFEXfLGjE1jfPPxf/VvfFp30gW/Vh121t7O
Z42Ry2xQvC9U8/tvjRpf/ROfVhs2MnK9qiVQmPfTjuTxsGFWMtq2afkdM9NC2vLfN3X3084STtpu
+sDP9hHyZbnGmdC/pqBlcD+3ybOHCv2GcDtNzEqL/qHJQr9ciVS0v5VUy2OLcW0fBXTGrlhn3Hpl
0jm7vKkmF0NaZvPY0VM8F2Nm2Os+R6S+tehzXQqUkmgdOexXpFINxLMkH7oThEptrKjE9X8TiRIt
disHQzRYBHnndZX5UQfIsYYEb0pM/Ic+cda5xJbrZZje1aTsR1tV+QvcciQxdTdF9BS6ZTy4VT9t
WJwYdIZo/pCUrnlPAZnypdGEsSSl9VeEWmFXn0bOFEFq3PbsXSwXXYL6ru+cBsm7LlHdKdMwmY23
qMTjg35qaiwfq2rpgeRa4fBc121yMQLpPCFyXM5zL9rbOjcHqjKhSxZOLI7hxkTlhlMd+A09xja7
8EP0d2lNugxAkIm3Pr/+UcQJ+Vvj1861tFhOf2ePUPxqyps6WBX+PKCShNVKvy5JLpjYnI9lHljh
zEyjqiO7dDtZynnFb5/u04b4Ar2ZqLU2LceC30YprVPFLNJb1Kb1azBX6t7RjrOL/LoL4r6dvLPn
zsZqajvr3R5smuwu7qakTMMbN2+clgqg050TJyDMy+DkX0DipOiK8OimKv3I2RrI7LIf3WWz1s/a
c+YXc3ZfaNilByP3WhJeQZ7/rm3YcMKJ5gdbj845KBX19CYNxoMVdsjUuQa8K+Yd1Cpr6+RpnH0P
UXrVuo9RUYZ3USOKhkKsbvmAmXE8tt1IWDCNnII/ZeIyTqe8uxTzrA4sds5t4jm01fOZfTTzLInu
2bcMuWZDKBfUKHWxXZLUPSb2HGwSF9TVPhxNOqN+ohmHyOSrjpyIWrTNbOzK5UJxDS1E3QuHIv0z
m7tEHktROyGhwp7Ae2Bor2AOwAkqbDQmBVjJRr0ecQRne5m63tlxWnglfW8mz/5I/mOLVS+52E5B
dNyR3Gh9b8662Jh1169tTKfuKqlmJyOhbVOSV0XZHrVlYb5yhlBfKEuEwCVtBPOczeZwzfMUvoRd
uPBDcxbASl/M9T4VXd1xdZySk+gS8SPIfe+wILpr6W8WbdzmNJFW7RRF5xTJ4uNA+u86Rp2eGrK+
p6zx8oMtKwdPj6u1GxtlG/b7PkvGcgVZrrgJ0BsfJPrCn96wkI7kdm5sRSXa6zfizH9s2qIvMENq
YLr+dUpuateZVvYfAh0m/OnJyZ04b0rnmVGD7mfJeF66toy0vmcaQv7Gl5aceOyEXPvXc1eu3eAy
zBDW2qUuiFnRo2RlDn/DZ3F/1kKQbUzLZdm19LP2HrkrIx7yLrwtuQ4+aUssL64gkhdQjXubcIG9
sUl1L/ZS6YyMAPSJVTVRwCfIJHGvFS0RBhq0trceiJnvjUVY9qYn/RORzK2yX6XZN9vZ8pqtLlNr
xFVkmZw2Wnt5tces/+ijxa7X3pA3xarr2/GvIcPsQN90oSMh1BtXyK6Lq5kKerm4wy8VNPOrxyvy
KszEuC2zur8YmRu9AtWfPkJSjNt26E0/pntn3eByCIikzwuHoL5OP/rU1jDEyUi+d5MKGZnVubsJ
piR6roKi27fCLO+iXhcno1Dh6zKI8nZUvvcoikE266Duo8cQcY+9ipSt3yuXHPK1+0jlojKJSAoy
7uEkg+uTnhotfyop+Ly9SJyUmVvFgVwAJGbbTocQo/Q8naKSuymp56VbzUCaia/PS75TeVg/e2U3
MzqfsozmbfEsJxEwGjNr8ZKEC+HUOkkqjIDzcjJHJ2ti244WfJ3NNfNVZKjAVqbRd8YqqItu2mZu
yJjH2JSmsyKB0bUrhGF4fYemVK9dkg7pvuidGT570fjPbTTZ+yUL1EfoRXrj8VmRE9FXc06AiejO
z8v81aYY/jtKAhI5YcVaUBfZ+KNTUfQ7W6yZMQ4rmZ4zaPOXbu7Un4XQ94Mt+uoSFUTfSCX2LWW0
ULY3aKDE2R592r9ECsdgbYVjOa5bLxoIKE9c5BKn5sfnc+qrNYAovlXNV4mROy/9i+0Py1aoLDmC
3ql+BT0ZScusTO7GOp2ZjtbsyOuEVNuusvkpV6XVMqaQ9O0mrAz9WPqtwiNUdERY/Gha4mhRzl3u
Epdlj3BvK6J7ZA46OCU5dW5BoH+uoXl65T0D+OZPwOfunhOtWi9LHjKg0C43+D6hjaSldVdxjYg7
wywPeTlXxMAycfYtaR4WRfTCr/JiGzLxeppcw76V1ZDftAPJjUzXXK3Zl8uYjIzxVjTMFFvjHAqa
AsGws2wgNDEzzagWSznmZ5JXmp5vaJMP7FW5prxdbYTf8TC6doj1yG3XCVf7YxHZ7Cp+WT9H/qTn
bcewCYffgPH+ngu9uk0yl0fcb5M0WTXm4D/XdH+xevo5K6LfEgK2LHbKFTnJ5d0W1/a8l01MkCzk
OBpyo8SUpyiRt7WgRlAsJJjrtCYyUFu181aFdXWjEoP5JU4rM2GbwHNjRW6EBJdpZA8lnZBbvizx
08GXrAjE6e7GGf4PdeexW7mSZusnigJN0AGNHmzv5LZMSpoQSmVm0JugC/Lp+9unGhd1D7rvnfSk
UZNTVSel1BYZZv1rfctKaa92qujISCR8L72INbwuwu4+rEegMkNMRcy6iLV/TftIba3FXp46fBZH
6TYpByTHa/V6tGT8qsK5epnAJhBS9sKUAFxWveqGoi97FprXremuYzulj5kIp9PsFzjUbdXNDwMD
hDc9lxFRnk6cTWnN27GJgy/q4mW/osrF3re8gTsLCYIMAZ+fU9CPHXtQYnUs+QFmW+1MC2ScHaBd
i6Wx1g3zTkI6QX+7lE27YW5TqieK6MeQT/JZ12H3HDlVvAocy3mvGi/fWZ3T7H3T5dswJ2sQDt7n
NDt4wxKcMRsgcxJvGYmpqy/n5F7Nsl13g7IPyqenetVFDkeUtpBDvcmwpq/4/tHD4tniUftOq/aY
YDyzSqnb49jq85vBvNM7Dzw7ZbnJKDNbKBfPx9fUz/rhZR7x6m1lbC0U1Ooy+6gD5X7GreO/iMZL
qGC2eiVX7K6yxtZlMRvy8J5PG6oY7IDx62COqVMRqhsjQ8OvnHr9RXm5aJ4DE6T7hCLg7xJvN0aT
Ok7rNbsp/KCySswNAWWzjI/zKJ4HZfVkGBRmjFfRLCY8jNKK3NU8Ixbjqhi2ndcP29CO5XOdJHpT
JuOAMTGarLuctr3dGBJoWGGIpoBhWTpORmYm1x6Vc/Jj5Li8i51REJoRTK4Jz65nXJrbLmzNtg8c
92AVqnRXKXWAf4ZAEXTib3VIS6Q47MLeMTO9WY9Evb+ylIxaUlXllebv6VWzAu+DrnPuXLcNwu1g
yfy9cNPqAd93+xbrZvlBc09yNMrOT16g02NR5/gJs8q+hRltlCf2lpM07fjVtm7xpLLgrSXR9YMl
sjxi9RIIoWxKtVdXn4Opl/uqneYd23b80vbKOll9Wp+nzs8P1kIoLUjDhbhRF0aHeBido9SOeiWn
Eb3abHSsF7PLB6qLXWIGdPbZw0ilPEcdFR/Qdh5aLBU+4NsUN2I5PymZZpiVynq5eiFLLRG2ZHHJ
YJjg9zywImRG1b+nISODZCgNrrfuYGN1873pPFhFvs1bB497UGrCh3Vss1okoe6ZdjQxlw2detu6
j5qnWfdhePNItidNMexBWBbey5gNccNtKE1Pi3Cc0yyT4b5tl/pA8pOAGjcKSrd1CAZhGQvzMkZh
9oCXPD6XTCYUtFI7vNZm4iXwxmYDd315XRIvf6fK1nopGptm1LChtvhWXXftU6BisTW4l1ro9kTN
5Igp3O/XU9PJUyiwk7FaxwT02BqO0aT7J5yUdBkVS/ZLdZo9LpnEuk8x+4wYdWiegBdhzIw1EQd9
eWdLj65fUijbYozZL1kd+ktT9hFZnTlq7j1TFLs0lgv46kEDC+6BxSR92DxoXLHWimmRf6ZJayIw
WjfirhN2cvV7V57dCbM7ZZxYtIvEecDfU2wi1tBah+MxhP78nHpphZ09wX6+ApY5PapltPZZNRAw
kdx06PVOmt/JJG3CsnP2S5RN/oMdu1GAWCOY2LZ0D7Ri18fJUeEpzJR564dgOkyRk5yzcsquhlgo
haROnkFIILSSry1scAG+LhGQHCA/jN21+phSER4EsitnZYISq6XzTYM/qWosjGojvYmLcqJP1wj/
TgVLs+lH0x2q2NwmZVNbW9TLWfNej3H6YrTb7gZPu2/ap4+d6/+8RdRdDhho2q8Z6D5n2aQBqsgD
irW+L/XIl2+DBzbX8UKKIPrZKuEeIvJa4kT4wGgMQ1nyKwmSkdhSLtUpKEx+yWhOOoZmSL+jIBU/
I5XNW5y+9Voy6RtPnK8qillwx9xNTe6QlNHRIXAbh3EkV4/QSerXloMdOwtZPuJ2DfQQQRzH7ZZs
w/6VHiRPyycrvf3LiMb9lWXcsZcxl2vMMiqgBqqOdxIY3gt5h+ohrhMmE7HGjL4GtGivq14EW1SF
/Mh31XeODqwTD0NIqjDUKxUycggdTCE8U/3RgPzEmEqIMFRhS4gaXxxQtSIyr60t8scWu80mzf32
juwAzFZcyDvYXvZp4GZ5DpTPu9jJ6DNwTN9sCr9Mo5XfJgRVhwylZdV1dlVsajZ6xQWaznY3dad7
PTmJYoDU1JcxXxinl6rkHdL2uBork2wTTtvXJF/6XeOX6jHuquVccG6800M4XVqL690ko/Q9XYp5
XecuoBWXMmmPJou9ThJ7XQj6jKOE6Q15ixk7d7PsHdwPexdTHea2aebRrHwkV53jNUfgVzkxV8vp
yI8EUYFlVEzZ3sp9cRxbRaDYn7iDgic8qSxrNpmdmmsZEZdLDMkvFWNAdKspPPg5HYZzMJGxpxgp
3VftGJ2HLknwNvoBf9Do5AxynRuvH8f7uY69RzGks4PiRBaJS15xXzG3flJ9bJ9a4WI/yE168807
D56X6V8etvDyTo6h8xDNfg8w0tX+Wz6U/Ye0befnpLNuN6VRdWb1Joct7anpV8mIdXxH6cuSrjVL
6nc5dxajFa/NzvlsvH2r0/aYS3ZN43bOR0GLfE87CG6Zx7AQ/OI8Jia/x7kb7+0hrY6YF3mDilt3
7ooetPBq5ZxZu8pE1QFC8bJJs3K8cvsgHePlymxzQBI77pQT2fUlODFvozm2nKOTDMrpo1mEeuK0
01M7HolNPxXybul18o6eKpO1tiO9TWMvZ49NmJZ7MTTHrkp/67x35rV0PXkvo7IYmExqeQZJVf+Q
7lgd3B4HtLJLh6AftAa6KT0Hb+zSPNqTX8003WrnvrInNs3AEZcxCdq971vDsefUNSHTRP0DNKjl
AV6FvaGMy7ymgHKi9RyW0QXX7rBi8ZXbPKhDRuuNCOAA1flDLRY1bFPQfQwbqEnEDWqQQPH41hAJ
jNWPjLww86+nYKnIEbr1D9ZA62FCQTt2QxU+epwgPjJb92tN0PopjEZ7K7M4eO51KqaN3Ya4PnvL
f43qDIuZKv38XLf5xOiOgnVcdl6FyqhdMhyNtc2XxXtih/GuXfZXSKZQ8w9MTvawWbjOrYltZhmR
bWXvhhwz3+SW7iEXpjoX2iqf0iF1CbKRnstIt50LU9lrj0XyZiFlEVkK+0q4prhi0U1/qaqU57ZN
l++crDtRdrN4z7gAYwLl47yNq8leJe28fHOavLkko2mLA1NuJXLrJrVEvAn8OsT30oFA5hk+jQl+
cmzsznoicrCtWsLElu6cHIC7u9znkCTeBOsg5aBDne1T14w7ofXwAK7JPEK1XrY6M/W0CtuGc1eO
HuwnY7gVFn5h/ipDus+DCSNIXhb3WviKRT7Mr4Z+p2ylfJm99aHBLZj0mBXJDPQbEfszZ7IwfUnL
crrHQNKhTY2EaivJ/ZnBE1JQpZZtYvIyPGQ14hyMhyJ/iZQYvh2oLZd4UU2ysSae2DvMijGnznIK
1n3jIhVOtE4/tDGn7nXJvsH7G6S73sbDOJkOigJ+oPIcZNEQnoXrBHLT1NImICBZzEYdFo/ugJ29
92z/NckVMVmml8NKEzKC3NRPOzeuxKG0+unQTYJk34Ced8mQPcV6qiPzNuUWBuGixsBg68C7R+ON
nzkS2dfCAfABhJ4zEGM8e6tS2mf3Vd4RFG38NP9EaEx4XnWG2Xjys2hvOezTGxIQhY30M7XrBoPC
HvFvFGcKtKJgWxV+8NPcvMLE59TRGbT75E/NHD30QlgbewRA9eKOvoh2iZ1a5PRcx+0v2E8XND7b
dXz1PIIJ+UrTxey5QXPpdowEkDMYK+wR97rihy18aVZEEGr1CuLZbzZjLjzU3Dwe70iXoxBKcStS
4dWMkc7XSepwgI6g5hrmAOdmLG63dM8DUeIQLRHaS9agGnxvaykrHi++Fc/lQWk2T64wkRPE6ihj
MjUCngHeI8sTaEMTc+xtnrdhBjzBVnetRyTrartp/Rq36BqbQCcRbuaZENc6qTM0xmhI2l9l1g3W
pkr0rPmAkBVOrcHPunJnMQ9bgicu/7qeqHBmKDqLdZ6U+A3daJnSlcN88xXdL53WLV1a0963TDWd
mJEQp1HTVIrPumyA/TgQDtiKx1/gAmTwUWW490GrNgJaQZl62d71dQL71R6b5TiOk/2cchKzdjDd
82nFDlAsaBqa/Vgng9yki3YeFtX5yQrJlVpn/qBzNV7ufzkeJwMsznP6IH2bX/wyR9T1VRXEjjTb
6Y6HtsN//EaWhUJlRM5NMA3zyYlj7jbYdHch1WvumvgNmrmRnYcOkGXQXGTh1IdSingbcBYDk+AX
XBDJ+JN5WPJ81+lFXbHvZ+1K86CdCBGqvcH5/6ybudgNtreoDXbG/r4Nks4/IKYo0vvEjbelHNuP
Lpj73wit3c7pYklLIdLiqJj4MITNU0QiJyet6mTzylfEfxvhLRs9qIKgt49kdl+kxvyhzh5n+aAm
i5e0Su+XmlNQai04LTpHJXtWN5pL6V7Yj9kiP5Mpgw+DPfuzSnLcbi6j7LssboZPrAz5g8vreU3C
rEP4C9vfS05opB7SZUe8J93hahEfLIJNsqaicdoS2M9PiQ4nrmOMZT5lBj91mfrmt7Mo5gZ2SnyA
LAjYQI5KfuZcZCvm3y4Kj7d2tWleSacmu7E1QCKIcV+1RMANVBWeUG/Gb3aDCX3U1awr/JLy0yj8
9muM8uSc+z2ho6n0a2clE3t6xxUnE3ZC8O03NxMBFD0j4w0A6n433AEXx6ODhei/XiXw99GZ7OaM
rBCdCAwN5a4qtfXcVwOLVRw248aL004hViSkJZa42ZJoCtCG/eXa4dW9zNjevr04UPwlS1yu0yj6
cNWmTneqeuOCUdENUkzM8KwSwznhBvrH4di1ReK9bYUzknivwnBYy7Cov8WonS8/q5NTI+rqi9Lj
/BsmZXdoR4NBJI59sRmKG5vl/z10/u+GqH+zrXRj3BnuMqRxTBEclr6z71E1y2Nwe4T/+hb/0+XX
/4tqrZ1bY8N/X2v98vULAmPa9V/VvzZb//Wn/tlsHXj/oBA+8m0bg6O0/Juj/J/N1n7wDz511/Yd
x7Wl9G7m7P9stpb2PyzpODIg3kEiHAXw/zRbu/4/mM/YxBfDwKPcBEPWv//b/0W06/723/+VcHcz
HPzdThNEdvA3f4BQaVJymPO5f7hffWtvVFmelG1Ooo6/cy0//uVDefznF/zXb/NXMcR/9X3+NlrP
WpYRzzPR3rPs+lFJS5yDPpxffdsb1eVG9nsv+h6RtaE3Kb+MYrHhRRQfkYOgZ9WDRVyMqvZWTSFw
MovKsjn27NeEQpA9blHzwomz3U2eNl9Z0w73jZbDXULcb9/m6fzA76WBUlNM0f/HV8HXunkP/qsf
6W+vk07KsIWvZO9tW/0muGV1Z8I+AnOcdipQHlPibexa1/NunBf3RCta86PrRn+DPBg8tiiiuAeK
dgBEpCq5jZDIsu+yzESzb8KMDTFOdM+UHJbjeB9Us0QY4l5QzashEuOy9rPQuUSOldwvI5ssSawg
6g6mtlE4/R7GbYkW06/Cxk2YYI2MjUsntR4zlP41KffiN/b9+SplDzXNS31+F30ZbNsOAXjHwB6l
usOi9iC82RuPXtCRaJzLEBxTSdCKxLAJ5u2SRiI70IXb3qGvdeU2TZboUXOngcsUD2rXo8Jy55jS
t9kFRqEhP4B/SWzvrQzHDqcEHAtnlQfF8Db3IDhRk2n8TbKoYIIuZl2so7EIPhMP95D0u+ijsiWz
yc7pghdbZ5JBEuHRxXAE5Ordyv2CLAsCZKEBIUo0VL0uxAeIWKPMo2ZgyZ40apqnirjlli20ye6Y
iAhyjotecWRT9zV2srvFEWymcb7w9JWTc/Yosr0RfbpdkXrRw3zbDvj6ItinJlI/3Z6+vhVoI7E8
ZGU/Zye3dr0PBtIdN2zy+jgLamBKljoCoS3OFSv+nVKZeuuxzf/xVZ+0m9oZ2SGhPn1PHj/6iv1/
fqybmvKcKlddt0KyHTeBJbLP1jfhT8ET+ITdxt/5wq8f/Cqkt0ZKDHexb+EBW7Sczh2XwLumpuAC
fziHPBhs8pJN/JNo/P6uUJb8JLaFe5KJfvvtNCmUBT7YeaVE551gOiZ3Mi3dj5FB6YvbaRtXAPGm
vjDeQ+31Uq8GUd0AscK8c/iBo4Ar9AJd3f32sgT0VYwEsqujLDy5OooRjrL5Z+g3IPk4m01H08zz
KdRe8aBqJ3qv46w8h9pydhamhx0xf72rfb+/9IyPLl2U+HdWzOOx4t7J7RDNNLzame2fgzaxN3p2
yosYS+/RNcxPGH+G7WMjJvtbq7m5liqpq4vdZXOzmbw0NGscsrN9GZJQPtlQ+ex6PXQqfGaAXMf4
jOIedBSb+Td4lv4svMa7WDT4rcMpGDZTYeILf9z/ScIZwRas/tbprGkb8j8KBlVMxEh/Zc2nW9r6
IU10+WFZM5G8OGmbb52aoNkVZaGfx1Zyb7Hz9iC6gJm6M8fqYZADnKcUzkPdBvZaiKR6bMqIr2lb
cE3sENoInrSMgTPzZrORIqx+RWSgHkUQoBrKOScyrepXPCN4s6pQv/demm5Lm35xlvjywYsGkmW6
cu9oTve3du5y5oqTERI9M31a6yImWWc/XrwNM9JsV7q53rYkJfcG2eCucUT7iUPff+pBa0BcYlh+
QRjJt/iX6l+z1Zr7eTDDG3m18VcMmXaH+XJ4M2FuPpWdZp/MUJsjb4bg8anjo+WH9nNQ5hzJRUvC
YuUbFAZsQMPG4C/LN1nfJjCgdLoLbpn97VAW7Xud9u4eeEi/JY6r37O6weTZj9H7SAo1WFdqyMaN
wSBF2wGauW3XzLzNOLAULA7zDqae3VvkgmeYZRw366qJlpEcZTpgWSc0rFH0VktAFHxVsdxtk6SH
xQXR4DWN075ZD2WZvtSyrYJtU9uYbeygWQj8Kh+SskeaEW6LT7dAGZm/QAxthilqaMp1TEL1l9EU
yg2kaoidBl6Jqalc0quKpfVnIiB4EJOL+FkwGKUnr7pYrgAcXJVlecnaW7wn1oAxI1EXW7fvppdo
CfHeDKX70MCtOAL+0iwpVv0yxUG7q01UvDQs2fUqSKtok8ThN/AW+buoiPgFSNDbSht5Yp5H+r6E
n7eEFqoZY8L9jJHtu7Zc65qTmjZ8dordXDo1KdogfVQc909oZCnOZ9RUpikJeAEPqNS5lNBfoNnh
T7FKbFWdUG91YFy099k6QhvTnzmuFB5mk6G55aHHr6KteutQjfoW7leztZ7w/f5Mje9+QRvSzx2Y
43dS9e6hnKku2VRdFE87zl/ykqRV8Ccfy/bs0gZ+xFPTHG/9G7uZBYY5gcjUh6MmDuH83y9R17JT
jiyzqwFOwJHJY2Kt48y7ORllcG7BXZJy7kz2lAQBhc2NBY0Qmul5soL+5E02N2S83vGVzmo7WocL
umAfmOUP24YjVukiEqZ4ds0WCnaBnKtX7Qtcxyc7j/yREWswxavYEu7zkC317i8T7hAv431d1+VN
/E4cboV+CwRPLr85RDbHwudZC0AFM+uXnk2WuazXedaUPyY9lu8OwWwWBoo+wqqAILXI3lnVVUZH
rWa9I5qeMOSop2BO1jaseiiWbjG9FY5rztopSPVUYWBg1+WoGDPXE1UTCiw931zcrG1PNRfhQ+XE
6qfp/PFt4Z6zcU08H2OpmPpPVnMAfhb+xpgQ3yFFIRhMXnJJFg/zEjrEWkSq+5l1izhMTWMuDCdr
GK6ji6dSp9m1yCQiHqr/OqXlfVwDFfDuEDrzfcwskKxVU30vXsEkS4mxP1dgs7COBek267yQbwh1
euVV/Ihu70VIgk2xrQ0hgUY67XefxfO768XyJwB4aFr9mN53ugJqO/nd1VchU2GYfGDzgqpGJW6I
cPCRXAgsihohQKa7dJ6nwyCG4OrW/XYcmv7C7IHUxw0koCJjH3wy0PeZHIZH8Iv1Ou6G9ujXS3SV
kKvu8OPr92oEs9sFGkiLQyNcZGRwSgu/fuzzxn/zvRA9X4VxQkFjUpk1gweGPIMswBgGtv2dqzn6
HLFVMh2EaKocM1wq1bqHZlK2AypL9xdRMEJoijGHNuXqxF1NDJbu/T4ePgfZWetxmN2NgMhm1j6M
wbskBpFrk9Hd5XbkyLUP4pGiwzacfLQ5P753Khk/jQjCuF8Ut/umaMaDUy/BWY624GbeQAjp5rwO
Vo4t43cZ8joyQpNfc6EwgGT0PDhT4B9bqBUnR5ZqFSUgqYpwbjvOYk7/w/a6MVmpqMzfZGDrj4wN
7Kr9slv1DUe8ORnlfazn5RQOeIRiihZ8mMFOdEHfZdhMKUjyFVYlQs3ohYp+V6+K7hI3dm4ym5c6
m5L43oPsS9P8wafn/8QX0/1YWL22huNdifLmeR9qXKqvHIMvhI6iqveqF91Xk/UMFNwh2CRizrd9
FA0c6gdzsRtP7qh+wpzamRE3iz8lL0YOpE7yLjvaVKzsoFR0H+xB+ZaHH3wsKv8aeqZm1VaEoaoY
vSeF8VCGQUYgtQ6ewFBYvLxWRFqdWdd4yV1ZfxbCFZesRA8WsoUfjOa0av0sfhj4lQcsbnlzb/xW
vo9ZbyMkoEZWIltefFPADVx0vQuIHpNDWfpD09ZYYB1kw1XIlLe/w8Ucf5XYTPP14sj028lrsI0x
eiQ9gstV8OIF69H4vbeSouvvg3qipAS/Y3bfWbZVH+Ecu85O14t5xVu0gJ1z6Nvbxa41MXUpFTs4
2cr7ZmhvOo49qvsgLprvotcl7mSI6Ff8Gt6VAb87rxqE2Y8S0fPVWrQBwBfEX9CO2FV8RDgyjkH4
blGNvW7ZaiGaY5fYNv4I0rlPwn44Ot4kd5U3mV0eQYwGDQWucGsoPPhCJDXtZkzzLt8JGJ4XxFay
h3ZWv+iiKLDEQKrW6cT67Ckxnbo283cG/MIzoSsRr/MpJc8mvJ9hPo9PXIqcbRlF9m50bR5CdykS
kEfF4LxTpI7nSWAvFEziOnVRc+oQNbAbSha88DgueJZWaOQwemcn9Ow1iRLIclMkXdhtGJwZW09s
p7VdNw8xvkN8cH3IkQ99CrHWBrH3grWtzDdYPCd3rQPgMqu6MSFlRpkJYkz5NQnulFUSZ6Ae+3Et
WuTRTR0yFV7R8iD3ump7s8MpnF6RtayDbXfuK0CG/mXO8uwkOPG+0CjZnJYiB1jtAFAEeQqkrFkt
jcRINFScwGwglZZdrKc8qLaOdoszkcUEH/kwnhF4x68gm8JLild9z9jDv8+pmD9zPIQFm3T9cLd4
bnCSYensPdfM71BZ5WH0FTYpasLuqyHsL2kj3R/M7v2nQJSjuyZuH5+iflLlGjZCvwG/VB98GEAc
4z3Z72rhuGeYE6m9QyE2zxVT1J0nkAtUWCWXmtj6RS6V2pZuEHzgmWqP7ZCBGsS17jwtvl+cyYZM
6wzD91dLtNbbLL0NF6pw4ru2oZrK5yBdEX/vxHPs1Jh73cRy+Oz6WuyYylSfvevN5X2eQQK701xC
G9A5gT7F6ZDRWaD0xk0BTKxIbnnMWdPOuHJlAR966rnkAM5NwnbeG06BPtiljCkMt5fop8LDTkeI
TtXLgD/OWwWqyx4szGKYWyxmP0hG6yXh0AfzWzZ/hiQvXi2dCGwUNm1fNnvT61g76UE0EF0g/KX9
U1IAv13SxL4bEw05fWwT5z1ufnKpfXWrqPytcSVS6sBYjM4cBTtz4bz7lLW9/NMptCr82U45c3EL
ONd0arx3tf1QhlkAFUW7v3gmBnudp+58BCMFRqZNxOMC6TNfJUtcP0ZEF54GNXbEdseAzrveCf5Q
CNTdg4Mb1i4lceuuDdRDfRv12V5a3HPG9r/aWsODxYqFkMA1GYOE8XbGmqkYKafC/VEqv4YAZzVc
0bmWMqovmTpds8Kyn+wsT5+mRRlW3QIg5SrrbhQbRqzxB87+joQ76Bp3pVSCwRB/g+TOyHmbuZE3
d58aL/dtKjIAYc86pZxVgAPpXXMLeqQnSSTbVvoe62BskKxyPtsPXoVu5lioO2jNInMa7k1Omx0Y
53pbXy75QynVuc7BeKZDBx9insaGg4lqTm7shjs2Pw7a3lLGnEbc6TMX07ID4ZucxwUj10o1AxI4
AEPno2wFNDIYhOuaWRvE7wZe06qt5disAzCIryxa7jOKUXcWKhrOS8vYo4pMlvPOBZQjFbl4CEsN
q0ss4SsnqwnbG9f/FQ50CyN+6GVXWBvg5vQSupqUPh7nTS2FxXQ5CcoPm6X6UIK9v8uhijJ0Kbwf
XDwKxA2S2cDba7f70YmUvzHkvBvLV6v0xSsU3aUCfBAna5Pdi7TyQmZvSXxlzsy2YibSMeu8aIpp
nyGlH40Fr9pNCnkg8jmwKpnqQc2Fd+JSrL4tL5QP7ICzveUjNLuahbU4+spiuti0yU+7im6PBkJs
t224YhpYuS2GLa+f58e8mvI7VQCLGKRjHYwqh6vvBChGNV4goNImb8gIOPxlh8Lr7+dSMvfLIfdA
z7EN4DC3vvohJDyOEzxvJUu4n7ISsmgsxwQ8w5vHiBrfcBqAcU66u1JXkNfHZhqi1VL0xR22CZ97
bD7ucguFhV9x3D80k1DXJRs7fBdRcPJUxxkqWQKmlF2h8vsGm/IBx3v0e3L7oYeSZ9e7Mma2zFRy
tiDrFGZLAqflKwO5byxD7YMn3Ivfjf2v0OKWzl4fU2IFTCD6LGx/PgQdQkTmO2Iv2DFfAuG746ft
8J+VX1ch1k4n+iqY1Qe7dvAUSO08aKpNjFkZEO1SN9mumIuIUZqz0DYAPD+1T5gfY0Z+hW9OobLy
fmeJYMEUKp1i4JTVUiOwVDY/AUW5fA/O6l680gbnEVcziDrWjZNtwqIEIk+24c2OWvcrr3PnuR/7
m1pa4+dYR+Si72xRM9DpO538kKHBPxdmDTjBKVZ3WdQ1D/WkaDI1JaRoBM4FQH5hOXgwwgDU15rX
ado46Ty+LGlcs6B0zv1ijNyM3KEOIPrxH4mg5z2R3m7GcV2C7MJLrYEWfuL46B+yhAHMqicl8N67
g7eTdmG+2PvnfctIlJsrF6s6ZwHB+GG/Snix2M2DD9H0NbjswdukvjMchzkttoIDwWnwFm521jKt
ZFkQeKkDXA2YHQFtF0VZ/5nxIak970w7gUiKqC3vOECCCSvx+eE6uK2ToU+GopziU05i4964BMpW
RTfZd4vleeHaJ23+w0/rITxw71le2sLu1w3Ds9fOa8MNw12xNV0RXyfllYe2YJSm0r7HNVxIf7eE
UbYjsJu+dMCm9qE/gvHCl7CrtRhOVhoAXpSVcVHCrRaMHDcS4JK2ZmwNylBvZKVukTbhZ1sQuINZ
5WOF2ylMlEZa49G4baK2z34UB3zcFXU67xaoz2LXFVG00Rg0aabV0wgBc4nZaPjoBG7wOT5GaKan
eR7d/aJ1inBnZ3+EuXVQlkHV/MhgmhxwcnasNtDwjrH2OFK2mXPC4N6A+fDbc7dY9nrgh/3l4Z5E
zIdFXUeW+SUJRBw5gxW/+lbnL4UduM9LMGfPeKHL16RQxdkZ5/nqLYvc2RzTTl2AV09pZb/TUIfd
Cz6827GrD+PeE6Nw4MVm86WQ+NTA1BOdmGvaUkxhsfbObeG9hEVAD4GQ1XfiWZgTVCVurBn3HE2J
f4tTxftOJt2BTBS66Pgf5F1HcuxKkrzL7NEGLRazgSyBkiwWxQZG8pHQWuNSc4i52DjY02Z82ZUF
M85y7O+efSIrRURGRni4j7y4A0hcsJKh90s950sIRagqP3PActVHCGeLnq6sTM0+QAMWwAbgWMNI
bWQPfA/JYcmrgDJuO+2TAQn8BmTo+QUSKomLPoZ8p2V9hHMfQlhF9BFzJZ7IOHzMd+C3AjYiBm/H
Iy/3yiXvxQF5PpAb5vpY1TPKRAHUPwR+GWgPrQB0E8z8jIprPUB52OZ5r9mKfo9+kFFiIZoxVGAv
5ALIRENmYd+HJbotGiEzJ2HkNwpEGj+40AdyVgt9/ohehwr9ElEqwI4DUKt6Hg9aTib9YIeucMDt
AVHaqBxOCEA7OC90HqYB2hlYPEvNttCAeYboUGwUTYdqL04UctixD0b/IZKtSVHiGtSsCoAT4MKN
TS4EUwL0zdI1GKK9DYezcE3GXvlTa4MGOCjX77U+lKFC7bEXVuPjw5B2nC21GgSJERhXz9JUts9q
I4GaNwfQbc2gjd0ADQOub5AhAoicyKCYBQ1PG2eD21RgPwvrCCgtDSIwkxJn65YH1b8HsPU1bQBs
aAaAUFSuYc8emowRrTRqwxrZNACQMqA6bnYoX6tG0nvDk8pmWWghH8bD35XyI5sx/Qce6Z2IOhQo
6VGdFwEJ5aoUPJR5paj7RssF1MORhZnb0Lv6FZKziOaBQgnBiMmCxFRCSQtwJD8UEfZ0qWohBAVf
YZECIj003hsiWiTifLwZngUU01C3KjsRxNUegBNCUm+mqkwcXNE5/k9BcOssUC4l8HGPhaQG26nR
4mPUs5IPOoYoPYO6Kl8xA3oNkbCQpaeykiFsN/cDSVsejf5IgRSo4dhIvrLnDPEBmJd5sEr8sy/6
/3MxXED9+F4x/L//qycK4fNf/LMQzvH8P1hWkVhF4EWeQ/X6X4VwjpP+ofEQARUBwFIEVsTf/G8h
nJf/IUAPCgVwTUHzNK+iRl4DLRf853/w7D8kFUBRVlBViExImvh/LYSrgsASvBLoiWs4OUyTXX8C
ND90cPkMb+nDj2W4Uf6+yVCDjxM8OEPoaV7oJckOBKsAQOGl57cO0r7hR7FE03Szd13gSSFVMeuB
50LKHoTMJwb0zd2CQuRtuhV8eJ7TDwaBSpNBMSPgt0+ByQhGkhronmMGC+3ryBSDdVXNzPurRB1q
Bin8GCopQ18sgKLcJYhqJgsK2UiFBO8C54R4Nos6FJMXRpp3lazdIyWlEbCHoQxBo91jUlWoo9/j
CHaHOSw/NK/1oXut3+8PQ9sTAvTA44pEphHzGfE0FbI9Uy7IEd8m48HvJ7AHKRcpPNohcVq/4glJ
fCPcIkkknHnRAiq42gSf7er+HG7yvGAkgtxhUKu5DIWRMnREqet2L7/wlwqdi2/SAjbktjQ4hpgB
Fj+2PS4ZmHWEIfy34SP7iL+QTjgx51ACsN5RP5odtzASbS6EjTN5Dy3SEQNB9bC+VhfmzB6QvWKc
fEEYk7bhhJ0DpJBDyRwDBGiebKJTzy44ENoakRqinlbnclLnyQ4fzvcCQiYJ/KoGKEKrL7RyoDNT
Mr0nf2EeN+lJ4GwJm89ZvPIBoYh3U+h6cQc1mcrIYCr9dL5/qmYLuGF/pIAoJzIS+m7CZIcOxczx
OzRDou2I3cgJUy8gdGhDECaeBjUYHsUAQyArU2mvwLZoSN3+7vcTlo0QV0EbBH6/oh1ABAw5e0RA
S1KaND9IKoMCQiCLQL3C5j6YxECLYwIdpSf+Qzl5z5O8MIXZqd7aAuFvqwsiAWRQUwy//tFduPfi
y3vWfnkZqYRFN0KDBLqAjGcDjgoEesMTnv0LFxLFxuZA4Ke3YEGBHgsNvp1oUJjco3/x/pbSzjxh
u0LUogyJl9ku6n10jELiBazVmqYHAyScpiG17w9zOxTgldk3/XB2UCmRMtXHydEAFLjAaaOUrlQo
zyI1ubCztCEI683KiUkZPF4QChjQGs5s9gj4afHWLOzAbf4zAT1ef8+hQ2opYGfrbdGWsEdl7Mic
a2hHvYKB60VdGR6aMfT7y0Vx2SQ+sWGqDMoIGIr9Ei1mD2DRV7GD6qtz//MUI5hD0Z+70Xj/+nyL
z0+r6Crbwen+pynn9Jtk6MdGg1cnLqUBRlxy4kdR4KqGrtP9T1OOKknai7Z40I8g/b2rcClLzAXc
e7aqTYiZmoVlp/14woBB79NwYM+Id2WNpKKK1m3Ouv/baTeZQtgvahL8mChTvEPLOXrjURVcyaWG
910NtnB0hXNAZQOHIjcNCvGod1tdVrVb8Jelmzxp8g1oQL2F3zLv8g0XSFJtotRce0JWwgXyDeQG
3hh526gL/L+UFZSJaU5RyZSRgm1vAJSf0i9l/A2BMUqghJ9SuDGoUvDV7cAPBMQMOjR7NDBstO53
fpBk02y5AOJdJTL2bYVawQSk/CoEFAvtsAtni3J6SepM8LiKFWrd8a4ZkGOqwCxV1IzFoC4sZfz1
/imjuUBikYAUzRuhmM8v+ExDPXj2H6VKB6U7eIjuj0A7O4Qfb3EMp0DW4p06QcElgXZf9BYAiXH/
65TfTzIgt4lYoWSNrw9F6OTDWyscPearVt+mAQK7/VIYc1uEGoeJ8OR1MKLjAxDEHdrqIfiUiChl
AmCitx/eMzJy4EFBo9v9KVFcLUlmHCRqg5x4lu/ACwmqjoYTHbHpUwg2aC9shMojOFPU392A8rxp
P3xvFvW1wPccGl13PnSOQKgQ6fGRLcG5bd6fDW37Z7P/MUITV1BvlNJ8B45A7z1TAxb22PgHqYc4
5/0hKHYiEwGa4gVFmzGYRB4F3DqFPkAbQ18BIGBjgr7nwkmjPSVJPlmBC4tKRW/Djm8qgElAgjie
OSZrzwpKnkaTQw9z8rVxVQPyabVJ1VutB0ECVCkg4+B3/fb+bCkXPboZ/lrQjKl6qF6U8S7iTXTq
sJI5gHgBz+bBRKeNUixMl7JvJHmsFHR5gKZZOB/+6peuEq47cWEGtE8TR2JKOgCNeyaCaCrATNqp
F/7k7cP91aEZKsntmoEpTWpFHIbxBLw88PfyZ1rYfA+gLuoOhswYVb5w7ubfe+NWlPi/d0Js2q7r
MgzVNtcAlCz9sHAl0t41EnEnjkg8d2OSRgAa6VUFlI1Ra0Yq6o2st8wGjL0A/t5fL9ppIvy/JEQQ
S58wUpcYGaRA/gDDNMvJgl0kNLrP+4NQNpykNi1KCIqlyK/vZEBEeMGBaLcptQtPcMoMSEpT4DFi
tQSUZQd9dBD/RBz6E6GyZIEgpRL1YGEKtFEI/98rUgN6EoySXiVgfyNdgjwymoAyA+9MJVvYDdpC
EbadZE0pJpA13anePmmPjbABiu/+HtDOlDiP+cMRezxqqBHYm3YS+jSF+pSEV2XYMhCIj+tnX53M
UoihfLZwhCm2IRI2XqZMAlXLeVdCNX7smqBz5yTD+v5kaOtEeHxQ84EXC+WS3VRC9Ag6Dh7UfzgU
RyOEAf7CZlBXjLBvuW1zePEJuzEa8Z59BHIfwonMaXjEs9e5PxPKZS8Sll72gDAESa+4ID+1+BjI
RAAOR11gayv2mwehgj7T70YiLF1D/0yBxmPF9TTg6Mt4P8XFZzIkzqRNq0nKTveHoWyNMBvQj2MW
QM0T1EDh6IqQRgoFqB71LZi8vn73deLFXowC2BwUYQIBXg0FLg4mzl+h6bGw5ZRoci7F/PzxqgI0
VwUCJdfnNnFm5aDqYYBf2uaBJU/m76ZA2Di4Rn20eXAQaaovTf0QKh+T/3n/07SfP+/Jj7WXxXbw
Iwaf1kBngJodDwIvPTurogFWlftDUOxaIOx66BTQXc0SU138mhTreFi6iGgfJkyaTQfAfzJ8eED7
SBM/NOPl/i+e1/XGLS0QVtxKHZd686LIiQn9+pEzIaWdDQvrQfs6Yb/A9cgRO/gj0Nu7OHb4AfkF
J6x/FykJhM1mEPX1NSCRQJl78uqD326q6OP+slDslCfsVAAdbNcM6FQYFXTuxeM2rtMVyssLj2/a
5wlDTTMvRy9Mh8+3LoOXa8y8aMPz7346YaUdaGSYCfTWLhe/skgJls3K76+/+zZhnWj9FvNBwO9W
q1oHXZU+qngZVeb9r1O8/bdW1g8DRUMOMDzSAOvp0Sgistpro6QOV0CfeSpsIc6f7o9Du7p4wkyF
Kg8mfkK7hzzypd4C+gcYsnzwWWkrK2CDEoS9F5bIOHsd+IGrYCEips2PMGJVaSuguYLRhT6qAc1k
0BiaUHbUc++RifmFQWiJMZ6w6LBCg02OdkQ3AE+/A1QRuv9GiOJOFeLKKcgUyOCqjCsXQbz3xsB3
IT8MMi4QvQHHUgHfDhDqwjEXKC6XJ+xfUVI1l4N2dNExwKwh7ichPw3mifcS1N27PvPH1wqPUEih
IlXHKmH0krGTb6GAHppixUemyPGlDXVrTgcb6Wgmoz+sQHCHV103qWYD9MVLX6IhkA8iCRS+8WR6
oNw0CuhqmjJUxdeT1PsbCJdCgynPBltA09HOLzP1BU088tycim6nUJB9sIRoipswofjFCVUFRDpw
QWeljPKv+4fu9uZzZC0j6tBXPUjS6Kbt25Sv80g2OumAnkK8VpZiMppbIRyiwIKmCnL0kwtGDWdi
34BdQtvWgkukvfC/VRN+mCczjTEL2YfJLUHyJkLyVRwf0SGDNnIAs9gXaKHbkGUERxZEiwHBGxZ8
Du3N+i1d8WPcESzxQAeqrFuOh5APLUl8HqDLoHGgg4lPhbzumD9qDNHTcSE652Z3duNS5OY9/DFi
wWoF5OkwImqVaBm4qCdYqedqJ4BYXW7DOJmVHpiLt/T4mM3h1niEWwX+mYd2H8bz9+M1OuZXwSxW
aK2e3uJD4dw/fxRT5IjoB+z9pQTdFuA1s4rfhs07uigkpyj5WS5bmrbAwgGVUQ/awtVPOYvfRZ8f
axiLEUDtACK6LZSbo5em+tCi4++mQvjRVswVtCfj0+IuXIHRqNfRD4au+F/+csKBturYgV2gAYK5
LNNVGiDIZWOwJuCBWy5sBu0G+j7rP1ZH8uSGRbMA645csen7+hRPcARSCXA4OH4bUL2E7cljhs90
7B/ur9r37XbrlBHeIYZ+aFFrJe/6eSX+EdAxDFEXqA403ZwYqLTODsW6cRD3qHoVDYA9BgK38aqy
Bby8zw0wHlY62nQig6tTTleneGb16WMbzLSdhaYvHu19XGNBDTaxwOyTnUWow+Jlq0bCEuKGcqpY
Ii6rmxqcduCagvAlVHa119oHbVv/u3czS0RlfcVoqhbXoC6Va7sAc1Tmn9JkISz7frPeWH6WcCrQ
E9A4dEKMLpDbZrw9gB3OHQ30i+zjHYgxbNALGYB4mrkBcV4LbyudtQdjX5pQlT6V9kOqZ+vReqgM
db8BQYDebhn7/smgLSrhflS2zdqoxi+bAAgBSYgGNDWaoxcCEtrX53//cdQzRpER9gB1PLJgDmu7
d5C17usxXXgE0Jw1SwRzQEe3qASBO3TcAAhr54ZkQYPaqFaNxVlfzB8c0k22MBea3bKE6xkxlQDU
WJNb18DW8qypiCu1UnVR/vLLSwfySg/0+r97m7GEIxrAQdVBtxEuu/6YuAY93AKu1ec8GBZcAuWe
I8GKYZUD6l9i6SY0GFgZhGvw+ovkdREVA/rKs3EhsL8trCTwJHAx1KCJlc2tCa3hr1iD2fZWsc5s
NMwZspmvgzfOALjGqIxeXxry9rHjSCBjX8NNTFBEd73q3OfbpATjX/vGjL7eW7Hmpt4azV+VlqFY
tYFcCpuB29FfOCbz0ft3U+dIrOOUMjLkAoYJQTZvqoOkz/q192319pZxM5HTT2vy8CLS2rGDNQFz
Y0hir4DfRSpsPweYvkz5hTwV5aBzJLLRV1kwqyho7xhC9ApC1XRcT/WRr/aFFBosU9uDr5oKvxAB
fT8Ibq0Y4SQ0FV2iLXjfXNUJtxKvs7tky62gDRga2ZGDKU9v6gfroh/4qdn1D7xbr+6v5+2wiCMR
kPWg9kEEtmU3DzSwMvvIYULEAUIPaN1h+UO2xFxFiWI5EgAJbos887p8cpshEe1a9GqHicA2mEQp
OF5aTQazZyvraB/yHS1MvKciZH1HAX/K+f5M+fmev7XGhDvp/Jl/Gc2Rrux4TnvN1pULhkijWHkP
EC1ZdRvVLoC5CXaexayXhPZoZki8AEGVBEWfEXdL37p9MOoJsxchaHB/St9ZqltTIkIare8AtcpU
PKqs8pW11JePet2ba7SRXe10o2zRJ6aD6NZSV5l+ZOFhePODMxpHMdv3+D0ylD/3fwjNXEhcZemz
AH5F+CGTjQ4v5q21Oys1+ScZS3l/CNpcSTBlpmQaI6h4QFY2+pQsEE3rYBrUFRPt+mZjdiZaDw2Q
fJpo0DT8daLLa9l04nVogP5xg53VGyNZiF8pu0riLnGYWS+rktFVwUMGxoSvxqv36LlYyBtQl5OI
SOSuaDTWU0YXJNB9dOnk1wgE9UyzBZGdDibgpHjoenHhFNEmQ/geSUaP0jAvLPpAwRiUIghCS/ML
E6Ar5f7eUZw2CcSMQbETzwJwrgwrHz7z7MCFu8L7vP912u8nYhK0O7BZMuK2CX31MqbFg6ayZpiK
C69h2ucJC/azJMErAUdbbc5pfxjBQ5pES/AXSmTAqYQFoycaiss1vs6e5E30ojqJE+24NWeCsHOb
HNDwOwOrtVP6R9yOSyHj7PFuuA0SPFn1GvhTcqikQRDpIVu/R+Zx/OgMsNZb/lL8MV/It8YgHhPh
hDTaNI/RG6IDVme9NAIT4Y6OQruB54WOuPTx/gGguQYSSMkEXK3ELMO5Et4IoEFwrpztr1oL2Usj
MGIjsFNr0j85rGNtFpaqF05pNeYjhE8dzoAGu74QUN6WExX+jQeywOswR+8l+JoPk9tbsiMaxaE0
OHPQ+XVt+ka/Vk6gUttFSyBSygVOQi85jS2gVIcRocJyHr8mZE4KKzCPss4ZpdmakJkxWt03q6UB
bydrOBKQGYIPu+vQa+BqnN5chgdl1T0xn7Kmc7uYwePs/p7SbmsSnKmAt9avID/hRms0Wg4uQlhn
sLu1YNa7UNQTGzQPmqFs/PV45NB+aaTvCyPTVnS2mh8PNhWoejkdMHJnxla60Wzeyh2IrdqZqTqT
CeJJPTiPa/RPmqXbGMGucditdBydV4CvFo70/J6/ZT2E0+HRn5ygoZLDk/QzbA+DDG5PDbiLgxI5
3biCzuRCqE7xbgrhf3INvXwDGOjdInyUwdCV99uOnRb8Pi3ok4l0hR+Di3cQPZwV7Y2tP9XOt3oJ
ccp09KRdqr1zIBvpQKEkCUsiqrSrk4T8NQzYSXmIxbgQZnwszPaNW40vIDoGkZR1/4B8//obm0Oi
/fiRK/OpgmubbOhwrMABroNTRYeEku05jH5RXdUE7dNG3tRwPRoEanTGyMzCljcBjo+qx6ang3lj
Fa+m+a/gFkFVY3JGaED3U38TrAIxGtSADO3Qw6Igp6HHLtjNwKnsqJa2ThwII24DS7UTa6nX4Ls+
cmtWRMwBTpoqFucjV8F3dm5rtc4EVxI7LNIxnqntqn14FJ8rA205juyoRmjfX09KBoMjYYYAMGc9
pCc4F3x2b/15Wvdfg6us5Af2I78AFWpP1/Yh+bw/GsW65fnN+sO6wS4D8TkRg80s21p5bpscVIW2
l7+nUMCs2nHp7NMGIsKSkCkFcG1hoHJYpcIaEGaPOynVQ8TZMYhD8LhBZlFnweiQJPvRP6vI3Qhr
rlmz0qqMlraVag+EN0MuImfz2V1DvY6pTNnQzsUVWs6cFe3ChcueEt+RIO0iCUF7PhuEkoL1qAhf
Q+BQ6xyM8aCPvL9tlHCChGtz2jD44jyNPn0oIAPPPIxgu6i9bTAuPDBooRiJ2BZSL5M6CUO0hmQn
h9LhbKRKrPbRt57wdnIGB/RkNrept0tnUaAsHInhbsY6UuUeQzZg+9LBumuD/MNk9dKq1qmVnhMT
iqp2bckGaFls4FmsCLcQ7vbqjTdz29PZg7QbtkiUQlPBZBe287vOc8MVkFjWHo3c/7x9GrvU5zuv
duC2LqFR6NCBMAI8uhj7T7DgTylbS0JWI41XJw1cx26si3NCTG+spSiCdvpJnGoA+n2ZK+Zva/tc
2XMZqFMrI+3W8SjrtQh8zRlCvwsmT7m0JcK1dJD6nbI5ZJE3kjtt8TK0otW0UxYeIt+lqlvbQniU
VPhmFcD3VUcwJxPUaXaoA5W3qdByG5vZJrCkhSPwDci6NRbhNkQhhALlP4Mg6HTbg9teQcuygRqY
W6zDFbB0luiAhzW26iuHS2z4yl2w59mpCw0/ZwVs7Zo3FYe3kfKw+lWw9m1lwVBpy0zGRj3byjz6
ylz1xJmXQRcPHsZYwrzfpFhXBU4iIiLfq0e1mi8I1I4deXM5T7idB/0MfTskGjj7AMbBg29AHg+x
dW1dfROirQumQGkJ40gsLCsUXjfMPihHmhZ8Z5vcWEsnizcT62Fp/b7xQTf2lsTEzmKalTw/zSAN
gyxK5PAOexpMEH82erXqzdBQLBlJJCh66CLSKbHx+fLom7GNdt8ttNrL1X2fTrkhZ5qCn1ex3PFD
F6T4HeDFC6P3unsDLxd4Ni1PLiBmeb4/CnVNicCmybRRm6Ce5WoPoB5VQFC7B9mlgTq9/Mwi++4f
48Pv2rw5EkYbe0MWxXM4LUDGLQodFYSUoAVLBxA+1ltOlUA7wy24G362+1v7SPgbsYW+YjaHuuG+
WYsbyQQpsatuQBGF/9JLpoeOqOOFdIzX/gXsL1vNVBb8A82xioQv4v1K7qr55hJsqHZZn4rTWZrD
rBcdkESZHOGAwMfc81qMAdBM4e/Dq2CX58KEQogzrgqzWoOs7S05cltcF1dmJx/BhvgIVdCrtgEx
yt43YrO3/Z3ilOv8Yck3UDwPCceV005LqzlQhagyFAAPoIYaQL7atEe+fperZzkZFxwBbfaEE2KR
K1cKCEe5Pno3ODQTKaANVKSlk0OJO0gYrqdIWcpCptAtr0qrh/t2713LXXSIcd2b7aVa1e60Cddg
8v+qV/yq2PC277Rm8xjgqXvfLClr+Q2Z+hGHD0NfoRUfPyFHG6MpVTXy1A3/PGXo39VUyEv3YJAC
ybAOybbr/SFpsyb8jTaA5yfUVHh2+SGp91DQ4r0/IBH73Z59B3k/ZjRNUEUYBHx+ikSd/9aJfuy5
pUwh5UQI87//+Lo0QGMIJE6cy0hntXqFAkUJ0pD7C/MN67zhSUjcrq9k6HQGu7YrfYRnfs+tBRuS
P9E6gnqElV0ESFhfpJ16EHX/ETLUeLzOaob7Eve+1exyG0R2m2gp+U3bJsK1CGE0TUyLdey/QMaw
Q/ZHeI6OEagNnaHSiy9hU5yrfXCSz/dnT0vakRhgpfMTMAzOG/fBPE8XqC82qMb+iezirQMO4VCk
ZjDp41p46Nfie/l0f1ia+57lan7uKJCIyQT9Ys49dA/5uZmNr35MDr2ZrqcvbeM/ZE4HyultDt1A
XYbjKw/FY75w99JSMyR4uGGiGKzZ85aDkxzD7PxzYcc78YF9RhsDt2BylFNL4oilLkdZqBE5V1He
uTI2YuUDLWoLx5b28Tmu+GESOUith1HBx1EyteJLuLAx36f+hjXwhJ9IoKXKKBB7cNsNWLRwFsBX
GYZo8gjQs7DVzt22dbgtDwIXZhceGVM8VR/1NngtTgh60SUr25Jks8/NJt1Vh8HyQLS2MGNx9v+3
ftpsMz+mnGRQM+sG/DQcGDeIwLq7Cjxg9MKrv+WP6WsJ/dQ1sswH9sl7UjYNmp6Ka7iWzn2/AgkQ
aMWgyVCA9sQId8OXcE1qvdio74Vk9k8gsOe3wWkJmEILM0k4s9TVfQPkE+dCp/Q5sTtIt/L65Dmx
hKaJ1VSsGGS8kMldMQxEXc8ZUgaF7r/44IdtrXErWHVplg2u+xHQfCjumuFBON63PdoLl0RAQ2Ul
EMsatw/ER1eyAXk9gzUSW3I8XTY/BaM+BFZoLwW6tPL+twv4sW3MGNbqAHCYC95gK0Q+bbIDG7IW
tmweCx36eVaka6a86Uy4291SDYaWQyeh0GWvgZA6x7CyA77FdWjlRq3PZVKQORrB29sbu5qsyZof
aMVCYEizScKpVXxeSpCNRUYjfcnAtxKWgZ0sPo8oV8P3RH+so9JHZeH1JeKWwuBs2VDXuMAhK3HW
9tlWO/Fmt+uc1KyahdlwlBD7O1f0Y8BCDliu7WtEfB+iqBeFybxDbqp6aDZ864Du0DOm3lrE5VNi
IhLpO/RQqqhHjFbZnTla8SqCR25W3TtjieuP6DxXqhKH3zKXZjE/SNkwEuuboL1sKhQsac+PFzAv
X4tW+CwVPCC68gHy83uprx1ODfZiX1rQTzyndWT5FVju4/EMGe6FPk3Kzn7nhn8sNAhHW2glNgh4
JwHK02jbwL0EvjpdbuQF50nLn5AQYDHtA/CUtMDNOtAl3w9bbhs9+MjJcxvZbpzIN8Zt5tz3MDST
J/G/oZiDT30erLPzzbCqDumm3ERmZDP7btttGys3+wNEaa1gA5aXfhsttUpRzywRP00NaF69HDuK
9+4hfys3/aN/UqzkTX2ert1rvHBN0g4O//dVNAU+ZGPUDGkYvrcyDvmBHAmDfAnbMl+2N26677jl
x4EYOp7hS4iVu+DeHgBeY6IHVbtq/KaLlrorqQeCeGV1zCCnXIAxqqOALhHArpDq8l+Vc7YaNvyH
8KY2uif+FgtEgnflNkmkAWIRbumfJDAMS01oCtySJc+v/hsLRqJ35YmHwmcwGzKzV1Eq6rolgAgt
QP436C4ktqA6iHXqDeYAZmRrMtGGYieoao924YTmi2L4xmAt1RMoiSGWiHKKPqrDksFCabrgMvtw
rerM0Tvft0zax+fz/ONggUR57L0RkxEAFtD0S6OX7hJ0npYWIcG4osq0UsLi4w0StOMeilN6tBos
Hrf7/V9PHYGwbkgD+eM4//zSwntB953I5tdQvHbUhfWhFQJJ2K0KQusynXdbdABqcpN1YCSmak6G
hjhFBswKT7FOh9bCtnhMVrHJPi0FLNTJEdHDiNA75jh2npx3ilezowyR3x52/YLTom0+YfFgmwEM
aeCwPxz0YMM+SXWg80o9V4Ta9uQMVLlSKj2zsqitfrVhLAnEhUBA35fehIeWYGn5BSo4AJlLerEd
ok2wDRZezbe9MUtCbodMAC081D5doS+sotQ2eaGuC5Ae3J8F5VBALedvqyljqKV7PHYmWSPr35+a
dboRnoZVa8ZuZUEEZzWalSFtkrcM0SRE0C5L6WpKrM6SUNyyArFKOR+K/Dq58atgghU9sZXd5HgP
0NxBORzvmX3jhC9L5HKUxzGrET4iZgsVUhpYzQ76Nv3omyOYUxnoJHLciS/dPD4H2lOeRoYwPd5f
4NsHkyVxuDGjQfpjQLjQjqkeQFu+Fxgrjs5cmZkQftS1NFkIg2gnhXAgXi92fTqPxGjYSAbaj/Ir
h4L0/XncvoXAtv33OeHTJopbD19XmPeuu0aKsPBh6jEgfENS9kms5j2OAeQdrO5ZOfCb+NwARh+v
p1Nw9R6afQ3pqrfcvj8VSkGY1QhnMUCaNfJbjDjY7LW9tnt/I+yRBDMlK3eh52MKHzIQZNmZNZdY
GSnFCjAj/r1+OajKy7iP5vXbce/SrkejS6T76+DkpToUrmzNRbViIQdLOXQkpBaCtCiDshhstEoQ
wumSJQFq9bmUWKOcBRIlC42IWmWiBPkZzbPDirUD6ODe3xvKIVaJCAF8pHGb1z4+LeR6orW6Fj8J
w+n+x28/w1iVsH5P9gdWjRnW7VpDQwII190GslaQfzkurTzt989L9jMI8cpeBY0qejo96IiM1xGy
b2G6FArejp1ZlTBxjoeCqDT3HqI48ygeq125+K6hXNEs2ceraHHIQD4Z33aVs+d2T7mb2+y7/7VI
RXP7KciSzKScz45BUWL5p8Nw8N66NXrvkqP82J99tArqnDPEOni7wEMkv9/fcNp6EYYOdUSRLTnM
CUnv/it56DZeYiwxf1M+ToJtRb9iB6gbIAlzavfBFUkf5uX+z6aYrzL/+49DpPjR1EIKGcHMeg5h
HjknWbXvixxfFPMlUbXQBc+LJNVYl88ePOEjyZfISCmHnyQjjVQuCZgCv7u2hvdkGyy+U+ar4N+f
QODG/3tBZBCHgYct5Fz2GlyEVYPoZLBq8P7uYn2poYOCVmNJ/OtYTyVkvboZHop8MPrX0W/v/WGP
Sq1Pmwkt9dBr1uunftNv5KVBaTtNGHRey61Sg+vPhfBlAbHayIy7cjfV/YNQ1OfKawwZIpZLNy3F
ABXiDoc8uCZDMgVJLyABQW+zUWz0mW9DJEcbg3lht82pcZbIQ2n3OklkmlQaF0kZbolgLVrlo7JV
nod1vOELyJmg1AS6rmBbHpJ+peJNu8RfR3HxJOw1KPhJBP0EgiCVgUBnY0Mh1+r6i8dMegVdxiFT
9OZ3VKAsiYJNM7EUociD3Sv2bWhDwbJgBb3uBvO+H6BAViDv/Pe5Rx1E7dFohOARSDHwFG94J0bG
0LsU29ZFoc4YrcBuNsFeXvWrdsWYoamZIiCcS9zzFFdBImKzFEqjIPWAj4MwTNfxxrgUEH1Xw27Y
NMl3maddpUH+Cr55UwDGL6GvKdw0l+wITWGH20gnAGsPNWBjUJU1WPT5yHZoBsCSAXp1Vbe1BdbD
9VICmjZPwsEojFBrBfTP3CSBbgtOYywtBDSU7nQ8MP/ewwZKYALUnIF3d9EjZ4OHID8rtgbkbbXt
7UEvLgh28ASXj8OX/zK8hYc6Mqprfbx/hii3FMmSWZStp9SQq3K93kSGe9SMpj37kY6OwPsD0JaO
cCotWzZSk2Lp4uaxgXpOPXzc/zDtlxPvgpGRmUpjsHBq9YH2C72sLqq46qe1lqzuj0B7DpLgU5Hp
Jm7M4fLlU3wWngDz1osda6LgoP+5PwTlSiSxp2OTKR1bY4Q5swbI88Ivp9SYWRJgyiulphYdvsvZ
187GBHbNpXSic7iT3sEbtc7dYJWvUxsp6MrxjWjPLQLpKHwpLIkirZOSz5MAl1ZcqJHBTvw+avxH
QRIcyCfZvYcMkieYkMozIXMP8aTK9ZBNvr+elNNGYkoTJmYHEeg+d+zVpzjIrTDpFl4HlNuRhJSm
noSWTklCjqodYCh5u24gf9sUkMZMIeZ8//fTXDqJJU0Lv5n4CqNwpvg4rflHNtZTxzsKTzMDC0pc
wFqNwOJCqRG+YRPNm+e8ZgiJlxLwtCNJxBy9h2RZNJeahTDVc9ltkicmWwoBKQGNRHgDyP1OuZzh
4wqjWqOSv4GHyOwT3slU1ZTDajtp3O8alliJcBCdz6kMOyB/VKArC9Rdx3TFHwGrkrfN4xKFBPWw
E0+INlOloJnzY3KmnSQoKRZttVK04ZOt4n0S+LOmalrqflwduBE6hUxop4P2O+dNokZB0xUNbI/B
wT1dPUCg2IPu53urLBxGykkg8aIhGKZ4RgU9DxO9CpAVZ1BQahf6vGjvSRIEOv0PZ1/SIykObvtf
3t4SYMCweBuGmCNyHqo2KCuzygaDmYwZfv070XqLUtyKDOlKLXV3qTsMxsM3nMEvHE+5+PGx2HpZ
Ur2YHd3ZKbK/CUX/73fTlS3rnv/8r0SJKMY4rJ6sQzXzVHvyq2WwtGbDdgrdWxiqa5N0/vO/xiiU
bVWWK5F7SFAOqx/wxo6s8cZxdqWnZ10KpmZd33pLgY4IILtp/zgcq+NvHUE1Igk25ihubZXz3v5H
sHWJ6hymsiDwzT43Lc2KRbCM3NqbalusshVKa+F9eSvFuLL/3Yv97wSdhse0QDEPYlkxgh33Ve3h
ag2+9rmwG8b5eklFKqGi/oPdSJev3AmX6E3WsjHvHVS7NOXAGp4C9vj98rrS67X+Q+v89e0dpa28
djoUCj8Bpyw7WBbC/zF2Ur5278oViYtX8AQfyk14lM8g9OIvk97qNF95rUss5+jA1hP+HugvTG+E
vCvx9P1bXVtzlwjNebZQQ4KF7mHcTXfBTh5h0+jCoqTEurPewvv5xvRdycUuZVXLfgm9psE4Vtw9
+bvfZqd2Zl2sv3+NK/vyEpXZCZ/k1oi4kxt/XVVeGgTDQYy3Iqyrs3Sx71VriA59PD1YOuvmAELf
np5MDErOmaiHS/n71/gPNfWPrfkfWO3vNVY7EEM5AyTUFl6ba7kjKU+hNv/DTYAgWltF1O2dLVvz
JzDIX9g92YowmpGoh9vvn+DKIUov4gG4U4b5AnvXg2OVe13McT+hEj+ET6zybwxx7Ra9RGKOruWc
249nhou7wzGKl3SjA4zFQHbybg1ybcNcxAPd4smATZhJsumj7L+BqtjswGWBUsScyLtbO/Pa3XaJ
sQSuBkCM8+sMYID3cRufSaIgHMS3LrYruc8lvNIsridmvWDr5HlqB6cJFp0OhK7HMB0AXf3+w1/Z
n875DP9r5S1kgQmVg0F0n55rGNGCjnx+3z1Ub98PcGWLXuItvbo2RM4YoC53JYrgpv0t2pfvf/va
/vwvwP7r6UVY6Xa28eNts9fVXW0DgEc+C/clA4bK5yen3jXOcwVTbtCee/n+/bDX+qWX4Mew5r2F
kw1fBtaud/YAt2qw2xDfbLot4H97dEtT+JJ3G/UKdPFOv3Zr+XwLQn1tQs8r/693hi+7mEeOeLBs
jnr5Cus58ovn79/s2m9fHANt57g5bI0RIjh/PP/PwEAhmm5tzfP1/49D7hKwCCN4XjUjfnx5MgnZ
1ycnzR/W9trzIiC+0+/f4Nqmudj/XpZVXDIMAn42VCmWh+l4E1V97bcv0oB+4f//Mg5gXuxE46ta
BU+QaEwDeLUky07H7Bn0fXC6bhUnrq20S4hiVjDj2ufr05kjcc+f5ri8kzs/Ye/Vh3lz3lkHToeI
+dGOyzC2QSVPeBndTA6udSz/B2iRESub4Xl80O/Vaws0HSRuP/2EJtlWp9Zerm4xRq7M7SVSMbeb
EvJ5eFFZjLHd7nJzXABlboPHprjREL2yuC9RiCoPKsPOJYuGbVwCsCW5h3/MjXP0Ssx7CT8s4RQ4
ivz8oUArbE+4DeIA3cUbIfWVU/oSb0hC39FVgF83q+HDBcL3TNCwDrfkU69gwKz/zte/zpRhEUsN
fWQ8/ZgE3irf2FChiEorgvfehKKrs+mKxId+2Frek/N2nTffb9cr5BTrv2Dhr5HhOB7OEnxkVID5
zxpzt6zcOIM4whPfZMn8Q67n43AEIikBH0U9koeliwr0fIq9v6o3Qwxk5S2fj2tL8OLoCPPCXniH
RHJq+kSUH6MIoJwNVoA4jeZW7efaIrw4QwYI22UQ/bZg+qDSPvwiaHEL71a+fSWMuwQh1rIQqFXg
O5ZbA7mKfm0OxXO+r9Ig8dbByi6j4HM+sBuZ95UJuwQlktZt8iHAhjK+H1Xz88DcmJRPOQhDjCXf
L5Ar83WJTnTU0lvFtNBDkDt/iAYoKJghm9eoz+9//0q8eIlGLHq37wq/wVVef/ncgWvU/7ZhaZ1f
6a+lzQXqDw4cswGshCPVyuyXh35F42bd727J2Vz73hexwIwSsKh9DBHeCZD4+gO98WmvdSwutUAl
jBinwkVNQh2cD/QMcCi86U+6qqyoOZj79pi/IPdNYbx2Xx+cbgNH5XLn/XAOt3Ssrhyol0BF4vmt
KXTtHsSiYlPzU1M2cQFgraP40fOwIJYbKeq10+9SKbSzXRmI8yVXncJ3ZZDBxwYqL0AdJW1c7ttD
tvJSd5WB4wKOxY3b6NrmuTgI3Ap8YStrKULXhvz0g3mMy6ngK646/dSXpFo3VWhu3E7/XCcohp3v
lb+WYgjxC1GTkh4qOo4xF+cmnubdsZwk2dTGvUWp+OdHwzjnP/9rHFawjs8OVk3R3k1ubE3PAwHi
jai4y05+8fD9nv136oVhznP61zCmofbSTsAYDI9wKw4itp6Qk6tjiwvrRrXs2pucZ/KvIZZGN5O0
WlwGGKRc8a2/6e9vfft/Hmp4/ouTQQ+Yd+8Ms3FYE/Pu9zxC8b24JU5z7WNfHAq9PRXl4g7WobRF
tFjANTZbAUM0om7RVf95aOL5L9IEtZTWpM7QekDcIj0uUdvcandf/bbn7OGviYefF4jvNpYQ/4Ag
GElNDIlZHr/Yt9AB16bn4povZtVLdQaoDPqz4H7kqo0M14b8by4UzM3Fvs7GKu/6EoKF4yjTMDtQ
+6b61ZUnv4QP5hbN20lC9Zfss53zRz2jabxj8bwqT93GfqiflYyeipfvN9mVNXoJH+TKyK7uoJGr
HdBaMueOSnaoJnf9/c//M6J1wv8BH8xsNgUhft4sJBZZsDLmY0RQF25z70xA/vKEl34/1L8LTxjr
Yi/3OIN0P0AbNljzjYhtKF9AIQKq+nTHV7eaRNc+zsWenlVA0DmETYOmIuL+86wLOA7ck+XWuv13
sQOvcbGvSc5aqb2zmiRKkXZCHu2NgrqYeW23AtAPcqMdcWVzX+ILjd17c4n24MHVtpWMFaNJV4C3
9f3HuPbrl9ubSb0wOsLFg1Jz8iD5vJqyMdt8/+v/DlswRxeb2wn9ZamMD38YlGz1YXzsj+16BINi
XyQKFXr/vb0vNgoabEPkrGHol9CIr+wbUdO/sQQY/mLz13YW2JkNLdSqWHbTUN5xD4x6eEVE2Eyp
Z6o9KqCw3XC612XWnz7xbjAE7P8C4v9RXXHCSyTiOHoQtHZ6C0qmRD4AF2CnGbBJ65oblYTe2MAF
ZgjDnXbhgLAID47qAWebts76Tam5SrqBdfEyoU1b0lmefLEcROD5aUtxrQ62aSNlC5PwIVCpyW2o
5RAjVn0j/ajBiRpzJsIEsBmQgT0R7spJtLGWOVK0krC163vDuhhrtukkRTlzmZtVLm36AG+e7E2a
zMEdNRU/C5EtMcDg2cs0t200KhQcloeFhMVq6UKIN+cTj6u2KBOuS/iWOFawtazM3ZAa1uF6VN4a
qodzVI1NAXzv4MXW7PB1U4xdnAldbcds4qugNt2xqgHPdZx+fimnUe59l0FdtjI0yqeufhfNotd4
zAlB39D/HtBeSrPCrdYdUn2QFwVw+2DJ0Q0JVA8noslJLcIaqODWY+o2yKItvyZxtnRV2vDWS0Xd
+LvAzqs1s2rwh7oZZu08H/fwYLL2rgyDyPNgxVLUjR0v2eCny8yWuHOl+1FQk50s4ZQblgdmy/yg
TPXUTJuiGaZnF6DaOGyLPLYXVHA1ZBJ3uhoBvSgKdmOBXTmvL+GodjaYrJsQIzcOrGr62GvvOreJ
ZfOjpHZE2V7pW8HqvztuWMoX4V07VLMYBsRe7Ik/Fk1UPI9/3NfpoYWdBEAY7Zm9bd/PO3Uck7KM
5kQdb+GTr5zil+hVOH853GYYuqZ0lQVhHIDzPwkdldq+MZNXLtZLHGs2otfCZFgf5UJNNPbO3qP6
i1jD2/dn4LVXuLgmBtspCksRdfQHf9j4UDtdF/lIYifHgmsC65b/1bX3uAgC29AEmCAbF15+qMSD
Q9q4d7IbCcu1H7+4JuYa8oqh48ESsHtuzdHqHvLgRvZwZX4u4YxTF5SOXJr5MCyVP0STLOYUIzVP
mcjJ3UC7WwWAf+OznPAS9zUKWMdw0dI9OpIkS4YltEzad5zpCFUvf+M7bsHS3hNWgD/wYdRYSqoR
r1udPvjUtV6ACxgfRujkb0Wdt2ikM5duByL1RyXDLIBRLwdzwWdE/3DzeZZQ2C/hSFsbv0jVEPS3
Pgc0rs436L/ul4ubtQ9cHmjtQOYbWv/xAurSNvQKY0VsacNfyut8FXFXQ4RSGuxZMIiDLqaFUzzi
sungjTLBLXuZq/vmfNK1KJW6ON0Lz+yMdqZlPecqAzyXDX6VDgJyeGkdCFTZVTiZOC+GUEeUSrAT
baeHL2umQtOkUKCAjEvvzE9Lq6tV1XOUyBmMjWYhoNhE1HQ/tIUzJdLBUR0xMjkOjny3GB+zciab
ED/1A5peZ0M+Eb4buVjrevGcNYO3I4+QNHe/vZK3sOFxrE8UB4E5b3joIYUGHCxRGF6tyDI2VtqV
9vQoJIzm4G0AXmMBA7RpliFb56If3oCQdJ20gLP2RuNZSNxQNfzGXiUybRaew48P3ZY3atf6aWyl
eJxITZNQ9zxuqkUcvWKyE5hbf4jFH4DSKRa/jMScYRVBkoxGhZimR1iw2b9cVVQsroJC6qiGadwT
C4Oa7ZuaD48zvDqGyBuz4eSSEm0CUAvrewM4GCCCoYsrjaoJIAcFxf94KGyekhlW6j6dhqTwgX0x
bW6taj/zO3yNygEnHOWLlQuTrdhUhKB6wYNd2E/wJw9KaCqE7RTlCtLRdJizdKqR6I6566e96zUP
vhwd6P9UqqlW3CqAQBAkt52IhYSj4ttZ5cdgCDxAVBdGGVFzLHqFw1/VCEHcsJ/3LVwmVnUwWyIe
nAoDogIhvwJL2XsKTfq1jW2StqD8RNPQV2urHYsf2SDdex0MzVMpqyUm0Mv6PaAO/aDU4sTuuQBY
VJV7oo2hb3QoqRVXWgx3LMdM8Ly1kllTa1uPQJIrv+xXbmk3qyLrSqTyJnushm6Kw7F2t3iYIs7L
uY3Cic0r34ZpeDSxuk1pxvNVQ4Du6xdQC4YMDoHKqhs0eYqsTSzRLluqGQTzrBYo4XJ2TtaizR0C
uPHByfvhvhUZBNHsvI8hGoMz2JP+XTgOLVDErVU+TkGvXsvMc7czxPOxRmqSLpSPWBdQVu34NHwy
QOfuZiIheGPboH1WFQvf4BIp4zJr232HVX1vq6A+wdFXnmrJvKPKexJLzuSqlouoI95IIJiJVcS1
B8s/5vbZaQpFu3dHA6O81tX7Fh8kBj7YrNvBAw6MEkRPLVZvyplbg5ED2+vYyWa0NLL85xhYb3lV
L69lIS0Za9I3IAK5XQ6xc4iDHAvQCdbBQBEiLuMQdWMvy4g5jrPJaEBWOR31vZaTauJQLL1ehR0o
Rjb6GF3Nn+VAWWR8yCU4cEMRc9IukDqt/Q9uShO3DP2zYn4aPL3pegsKtDLOWuAXZRbTyZ5XCuF0
5GVhGzFWLE92kQ1JP4RzalkBX1W2ghS02LSDjgtv6uK5UT8XrOqU6hLCgJpv3M4TEMPWfwD0oLGl
+7exr47Cp/VqsGweq9aaMPee+R2U4wSMoYOt2hVhhO8RV3k9NFGtNM4XTdb+WHVRJ6c/sMLu4M60
NGk3e3eMlQ9gEBQ4JOekEH4ymjbp+35XqT5W+RzTXt/lS4C4318gfImwfud2AOT5S+zK4q4U9YHr
6ZAL88psOMUwd3zPB1QyJtJu5IguTM5dkBbHFkyHrnnvCLzWW5EjQ5ig+t90UV06J2Bb+1dj2FlA
hetNn2X0TQbk6DQzhCepnw4QSF5mMGoK4I3gFbsSNUtlNUXjNMUBzlApYLee1/uupEjW6RjlJT9l
lvWjnixkVFmzMXx4lgQiSQXwudK393Wr9oT3O9NiFwfq1ZcsKX2+ykJ3SsVoqXVlZeDv5DauYpal
HXZiDPLWqkWBqe7MuqMa6zxw/ftiGpcUN9we80LXZdGtctKkThnuiCk3KISkgLelwZDfF53Y1Vgx
ea/S2fd2HoeA9sJPnRpPcw7VXm4l1pTTlIthU3RgiEN4Nepye0yo5RwbOk6QhBZ+VGsyRYb1VpT1
hQSDPWtPzZRB/AZeTzEy5G0ZADoX2ncOyrcR4csaZzHURXw4+IpN1UOovOlQo+63WRNEEIZe9233
X0qyCkx4mkOpk4JlqyrAKTCCj7DBFXqAVYRc06G6d/3lvoU9yBLVVDbRPHmvIKp6cTv0v+alVSdp
RlB0Br8BXTmHeUhoXPKMkiI26VBvAjc4WEPRxrhEBPB3oPPkZdlFw2DPe09qNJ4cgkJbMD+pvu4i
MeoQVXzPTc4ltPdwcqE/TAM03OqiWFtTtiW5SE0wt+tpdKsEjcO9InIDK4g5YRK7PuspMKVofpxj
njYRIdmzmREwB3u6Zq3/YGvnkYVZ0lQK2h/esmtZLVbDmYyZmeGdtfMPyxpzmCF1Q6zG/FhB27o2
ZYoMM3+hVgWFrQID8a5fIrcZZTwS85Bz+bQQJVcM34RF1HY3iw/OIkqi/cqS2LJMh9DoamZ05SEo
ecy8ElrwXa8/nNIPV0LBNiJv0tLhMDhwMicmtsRtV1T9C+x5p5d2WdZlNq04scofxCXD2kNzIBat
ZcfQp4RWinGBNDIIAmjdtffSRg+bO95n30NFkvprZsy2H9Vb5rJjTvimmxe8hAHz3AsLsREMmSqW
XVo1/arNMrLLldp6zNhrGdjTKdP2kxjFiSofaOC6aLeNm2WIUgs3DkiHHcOQ9QV95HQ6LXvH3hVk
YF+eA07X4NB+g8tsa1QQ+Rjbrqr7ZSpMVDUV2sZVt/JnOEJlWuCsnlNX+K91Ru8Cf6riEIgzGTSv
s+/HU+N+0sr75CMaPo2YVTzY2Rh3I0rYPMiKyGfioRDLs6vK1ewUsGhf+q2nexCFeGjKCOTnKMhx
AmMNSsXJWng9xCyoNaaT009p54888ahdpfVY0UTNeZEWNgNl/g3Ymk+zLEfLjKfODImS1aoMW3S+
5PBpiWJXztmJZM1+KeujjZcNezvti+kxs1HaQQT45JEwj8WMS2FBXGJ1OOu9P0hp2iP33SQT2ZzM
nGrkrmBGTPkWUn1ka2VhuUU8624poOOqgOFsP1RWwuuwPSIM4Ym2uy9vAiNwcJKi8FZ1wZ2UWN7j
3JC07vUcsU41T3XQe/e0qJPGl0dShXt/WrbCRbQagGQbQLxZ9S9DPgCDrcbYwKwzcrXT7qXuUeIZ
gZnmpjmnLPd0Ic/uItaZNcbz0KRL56fZbNJg7ldh0eaR449HCNC7KGaAM9ijvNF5zy7RxVZ0/rNb
OgfMV4nDaFhLFSZiKpKKVWlOw9XSwmhjHlNd4wRB6I5oY4psOvbAUgGbETIOizIUqaAYEduyWC8a
D4sv+ggDTxwmlukjM/7qGsU2OQowEeszumO9DXafAGGsgrLUCdHenVs3cQdTdlrJh46Mh1BRjTIJ
O0GePeb1hPVsI6BF6oWgHfJcCAqyKNT2T0P6NcudCJWu3YLikRnaRCpUc+di/JynGvy6on1f6lKv
xUzu7Ym9DBZws3ysV6E2CfR7k2qgseI8Br478XqoyoYkXrSdUgMXTC6+FvjWxr6do/XXL6dGNL98
gt9C/nBXWD6QxXaxcmmwC6SWEafukGQOmDwNgDGycX+zHnMyuTPZkblYTxX76t32tZLtriu9H4aV
pyCHcwunTRTYJjWyR8Dai8gd2rsC3NZ5ge6EaRlGB559CEVMg37DRprK3H5zQdIoOwJQE+XLigTd
vJ6BUl/Vk+RxLsVdN6s8qVlPt4Hwf9HJmYCKQiHOd15sWFE/ul3tICZy3WQS4l5ay4kF3tH27eOo
4cvAlY+XUzrNbFinhZ69a1CPpKRroqZ07x3JYcFXJLbGrVo7PxtvPJJJHivaPIxGwbvUitX8q8Ni
qTR9EOZ3RYHyBKiH0p86/wS2+UHZH172m2RmiRovPIYW2ToteHfq92CCO0Wy17qrvoqyQV9Uwn6r
yO+4b5fASczQgBA1zh4Ltoq982jadk582M/jDnS4l7jc/wXTlu40tgSdYU86AfyaTfHonu/3tvop
yble2qatstPFstaCIH8trQcUXXcEPWalz/+Db0cht06s/ELi/5o31jGYp2Si+Zez9A95hRwbWBQ9
oeLfzV+NAsqx1mmV+/eeZDCjneRaIvnIQriPzrbejdTaQXQAGNTK3yhjJVNWJky3KzxqPGmeznBl
h7bCyrXkndvSzdS3a1cxaILO4RoJ3rasEdrBAK3Z01J662nWI8CTWK7OuFtMEcliiZag17HpunWt
XtmIyjF/HBeujkWAjWrVmJ2uvsut+iikTLmVrSgYcND8hgRbAKdh2Hdn9lRHWavWqkEgRF4QyW60
7cmkoY+QFAVO15apHOYvO5sQa/mp8fKfM4L5kbOTM0Eqgy5rr/xi+JsiNPZK+gOXGxIyXv2k2fBV
Dd4PmK+/+iF9BUw3psR5VkBsJkU37PwMpYe6fYACy8ib2M3EHS/m+1pnEfEHK7Y1Qi4hsCUUzo/2
1cf9XNM/nVu8OCJ4sioRFVolRfNqUJ+szB+3e++Hl75xACh7G8N7r8hT4r3P5kt6Opo6+A46z10H
1eoAhFZ4OTfzwwAxvvyl4CJqcZY0zRzPIlzNC+A5evgtFvrJ8wAu8h8Q/tnNBd0F5gvk1JPddIk3
iyNzyo86JDM6C+wgZ3WawCABhzr4hbJxveIjCsv4XuMMZTX3JLlTJczmUYv8v+/2uc82tuvAwc/9
xemfxd+URj/X8iVXznsHGfXcQ2ED+b2ByacOkI33YeLh/7esRxo+EPyTN9x1toxxSG99Da2wOl8j
I8AM7hj1UtghogUwoN9RR2FtPQQTdEwHX22nZU640RTHEeCTUJYzgqf1cqrnx945jmDAdyAzY/K5
AN5M72CuG7fQLe7/kOy5dh6yRiXQB0k4lEaLet+P7rY2eDaYpvP+meVuXNJmW7Vs2/csKsYfpVg+
7FpEWYcozbs/v5wJcTFW6Ww9wbk1MWWw6bo/zHQQs9TY8rmTjpO5C5D5ibMcBZIrt1wO3uId5cji
FhCK0oQvXsiSoEAEm6FETH8JMn5KXM2TyvCffBlgnXO/SmbQ6vIerFjIo3agMFtkjNpQvaHGvZfl
0UXeONkaOwNaA9WU+HBsDaCIx9oyGUz+oGi1I/2CSKzEboRNlC13S6eS1ipWwvtRh2HcdBOJveXN
cv94lTr0wbjvu/5pmPuoExM0TyeyyRy9dRj7MKj54GhZTSM7GQ/LulwigsytmdAH0xAmcn/YJZ50
RIWfvef5Z+1mqUW95xpaNa1u0hni6FkJcG2XvVUmf+Yws+ETOWTEfrc1Es3udao+apYfHdjEiNlP
NH3JGiykjGP1CATdef3k+OGeot7Zl/rAW+d1zuef8AEOm3YFdbhUuzvS1u9F5gwriiSd6wwVRA9r
zqNZXA32uuKAUWUPRkNA2oKZfYSi2CsKi/Cec7145iioV9WpLkoWK+Kh+G37qTIay0D45rCgObXr
2lBEejJRN3fJYM2Qghl2Wvx2Bnwxj4tXhQWTQYcY1RsNrW9qtj42TzEsiQj6eEGcUKJX5aNeYypM
NRuitgTmJSvhhmGfxupshZWn7lii+Ak1txkGC2qJSnM6L6KAtIkDoy9nqZMJEvACtKXAv/cddJUQ
8xoxp14VQFQnoKhZqJUfZPFYjw+ENACuHgQ9FapO5wz1s6FC0DJEtYeYnFprKdlG8Q+4K6/ZJNPa
u2dVg7qCFVv274kWRz/M161qNijgv2gYMI/5lJKuSlyIfXlQx+XOkWT4/p2OXfNZ+OG9LsGp8j6Q
w6JKoI4e6RDXCgWLXsTt+Qi0ZIv2KhoAXuWjFFZBRInhkMNB1+doynGrXWOTHGtnJ+TXuYwDcOmI
usOGBTYYVduG9UnglLFd3ffiLsPO7oMtwJiQKQW+Gc0yaeFmGrFA8uJzUvNLwCErz8I/Vtc8TRYo
MmaIUJzaTUH3IeEzEWJWURqPQxvJru6sFyRGVYLeOTzsaLVn8MhAHpEPCS3p+wJe+VTftfjswwhg
FLYymp3nfx2VALbe2eR196orjY8vvojKsbFhEV+0r2S4GxS0xLvMg1hYcQLs4zjBZz0GaWiVhyV4
0F+2h+zUbl8by051SfyIc5JqMu+4O8FajCJsl3W3J5nsN6b5yot5B4eeVFJ1AgA6zrP8oXIl3Elg
rJkp+oSe4w9R9ofAClFskV7iw8+9D2CC5vnm6Ej/0KiRb1UH8S8zusHGta0fnru0qazVW1BxgvbA
oy+CrevJtB0sxL5Q3Z025uxCWiPTiepexIX1YLPhwxqsz6yuf7SI3aPAU8/TOLqPjhUCEHxv2p1B
LRdy7msmtxMp0+wsX48+QLtxmilm/jMsxbcBuJgkU2uuoVjElRXNo7/Cmn6xIZKONrQDr4KISdta
ybB33nnlhSgoDC5xVnJZPG9rHCSkcQgHU+iZ5Xnwp2oGXx8QFZu7tmfj/ZwbFKSZ8Mq3QLbiI3cJ
Cim50jRyeiQbmSTNKli08yOcIK3PCXljVNAXZc2WjgKWZzVAfxYOml45N4AO17AAlyokrSusuaSO
vUeVAUrjFnW64+wItBVyrxb39lijvjYAAzOiyucRG0eA2/4OFmjExa0Nk+34+37glc7tpUCJUmqc
2cCsveaN/8Q62d8hCizshAtfPpg+5C9oLWFBhfMMVqjWtwin1wa+AAMq69yMKgmUCCyTrVqKA9IM
AT30nQWVxB5eOKeclX6ceVjJxuS3mFnXWlWXqiIiIE5PGKeHemlQEFKVv3fzXsL9OpSP9ULgJT6h
BihbGs82HKNboLSqMKmH9rAgekV/5ydq2jQpxQyrGo1ah1+cH/5cUSzqFtnNGbut0d23O2+XVzg/
QquGAKTf4z4onKdMmQdUVDT8bnJYCUnc9Ea+h1WxyX2aUD6vp4GnTTb8qUqWo/OCFkHbG5l4OQpS
vOqgw6wrZFKzh6ONF/HShEfUkVPSovXVLP4fkSFta5VziwV+BZbjX/RbLb1Iy/N7euAe3ym9PAOe
+vr9+vuP6lmXM6/V9uv//h/i2OhOBkDgXHQOTSOhLqWsBZJf4nCXVLvs7OcS/Upe+w16VNYagCwr
eiMxVFe+QGjZjdHTACPFfJ3HfP2Hx58ctoQgv90Sevm3dDqe6AKmY5EFXkxqpnuNDRnppn5q/BBt
055+hZ3ZDmeBsDGL617t6g6+mUMFq0TJv/KqXFWAygx1WAHROqJb9v9IO6/luJF0W7/KjrnHbLiE
2bFnLqpQjiySIkU53iDkGt57PP35QPWZIVEY4rROREdHqyUxgUTmb9da//ixK+Tvmi8nx9CuVvRi
/kP325j+/wsMZFN5YQz1BzA11VAGOBTaZgxHe5tkcuq8/VX+E5psLkmDIR5p+HRAlTby9tv4qWc4
JZTzzX23IaJbWeU/mYAZRqCsNWM0TFNQpWc/Td0sTgCVks9y7SoE/vTxOPeKeKCkgIpRHYc/nt/u
v7/3/+P9BFn+fLqqf/4vv/5Od6wMPL+e/fKfj1nCP/87/Z1//ZnXf+Ofh5/Z7dfkZzX/Q6/+Dj/3
z3Wdr/XXV7/YpXVQk7L9LIeHn1UT188/nyec/uT/62/+18/nn/I45D//8bfvWZPW00/z6Kb/7c/f
mq7R8wDN/3758//8zekF/vG3m6/xj6D9WV38lZ9fq/offzO1v5sG9B7F0oStTdCT7ufz/1f/btgT
0saWhWpq1JT+9l8p6E6fv/J3RTYEUG7ZNDUgFxPyp8qa6bck+e+mrAhUb4UqQAoYBij9//torz7O
vz/Wf6U0EzJcb8W7TPfu3xaCz2/aOsvzKKpl2ObccFf+WAB8D2RHo9dRZ/dp1XDX3oc5KEe32ZFK
ylF+FHGzX7kEr7EgvxbWZIUJ3bylYT4/2IsLl0ZmX5AeyHTY6UX4tPSSMwDUTWSTswS0wiuJcqrY
1haF3YqJr3hxhYlNQy87ovYOkb0CDlrcCk3WDcVA00TIc7xVKsvqiC4EExllYzOq9TalEIq+8VVK
8cLqJEdNBCRt/ypZwS7OjOKfe6GrusKAa81U5pxaO8irXB/ZC3D8h0i9ahLz2NfSTh2yr3FnfXCl
PyyFOp6n33gmSgeqfmUYaBPm9XWuep9NfbhB6nkr59StHMVa08Z+bUp+PZ5um5TqhWVohjV9yhef
StLsNvW9RnYstBD795rcO0mg3siF5FAFOTdSsGPg5AoMafFzCJnvYQgOuTyH8uSR2Zlg8mQnsvpt
mfi7um132fAu1j/TOmRYdbuvQB66/Qo7ZG3huasybHoJrUwlLyefG9W82RhxfRebnw0B4wZ0JXXz
W1m3Hum7r0SuF5fCUqZNpiCrYhSMOXNbDbO4lX1pdIgWt+oQbqdavTvW2yr7a6BpPupsqVmoaNSF
aoU1S5WAKjIv2Km0+dxS2odKt/IpX/vUX0txZ1RDtywgnXOcbJvLYy8HPqXRgKC/jY51kjixFq+g
p2dh/8U6cyiw1TaaHQjavyMDgnIaQqGIj8HYXI/kjx618jSm7eiV22YcNrpuv3/bpF1cE3ZUUTVd
100hDGNO3BW6nve0g7gmysECsGQwICgbvINn9E4KzgcjChZEP7696gxi/+dbv1h2eqwXt9Nv3RiI
RobxuAIPtZHM0WEko0zvLxabWmZ0GqmQrkwgKXO7prc7I3D9uboma4qBfdC0+XRPYyLhCmIxxzU/
ez6jPFV0Qof+tlPR01CkHQBcYERfreQp/OkZ9RG5z4OlVSeT66ubzCpSGrKkNVO++CmIfW1DmKpQ
5owQQ1PkPKAIAhDjW8sk4Dr2d6akH6uCnCSiL92fFNltNpIWUFWKjrauXzXa1FLODplI3iH+eRMe
QEZdJ9qHle+1+Gx4cA0HbmhibtdsupReC3zDmb6U9iXJPqVd4hj5cFCBTgc5stH5wZ14ndSAG70G
mFxth6zb2GxZIOmbwfR2449SXUubZ4z3X99StXSbh1IJP+YuuZHi3rQ03NCgg3N0251sDod2/Ojl
6jazmutMtRHdtx451A/ZMNxMdbN0M80fs0MDlUNxHNT0jOX5oF4PFArGMT4nfyms/fWMwDQURWj0
p8z5ebNQ/u8Io2WnjKWdSVMksto97f9dCUpi2iUzUm80fe1A6fMwibutE4wpumw9B2CvL5khwsEb
ArYGQOKp6nEHifs+6xjqPqlGZjA27XbnVf5VY1YnpRhv247HsN2P4drZXjo+hqmpMsmhLfS5sL3R
CVdkbTs6uVse+7Y6BJb3YLj1dWAp34Pga0RHhXVXDu1FmMj707jBM+m4JnNODU1kLSrtsZ4YCPY2
zTbM1X20saoJntH1OgfoyAZywt4H7LSy9JQHv4pQWdpEe9gg/jBtZa4PDFBMUkLFHh364p/bpr+u
hscxBAs0YF1M+4RWG62Sk1Gku+kJdECPv/MEimkZlqpO0fLMVRZGZLkmJAnHSttr06q3WTIcJDV4
AMFzQk1e7a9LpX1+/+husKXPK+svHT5TxZzJCgMp5bkUAdPg4xwQ4eiA5T3Wp+GjWsbHOrMpoeY7
M+lvbQth77SjD9LA283PgURhPC3XvsTSITCFTfJhK9iu+dHT/aJVwjSUHd31QDD5VwKTao7S2VL8
Bylzz1Ucn22fkdWlt7YHU9p6cQqm8dEKZ19T56W9nIaoaHK8nETrrgBZ43pbTW8dVW+uo3xwbLcE
UdPsVGBmPcMEjfzEuO2Vk7B090xb0wV+RbO0+VG0kryU04wPEXb+DtYh2H71KvBiRzOGg8KTAPXQ
0zVe5sS9mL86qaBKzwcAgKVP4dULBy+nou9sNOKdInV3U0yqytKuTOLjlIt0CB+uHLfp512sx1Un
LeTmKXONUz9UYL1IGkEo5fyANoueHM36mhG6eyFZjzCQLFkcUuXYAfrEv53BVT1KUfZOy9ce5TXy
/Ze1t4QFxF4RGL15dppqfiUyG+JTr4N1tWnr0a7I1Rur8h4AU93JXX/bIAHXpOfBDU8rG7F05iwO
PC0c/KE6FypQ4lHq48wYnaSHmt4GB83QT1byfcyS+0Ltv3u0b9xyAA0xQsuVvg4hk+WaFYd3mY5Y
z1U8Mn3NIhuypqd88flDK2z6Uei9Q/sqnFoqdrO3i8SJmKNQqWANCDXloT+klOtWNmAhHZkKiP9a
ejJML5YuIxA7Q0L4WktAkFgnBIPpG83BcN/piXajjuKqRRsgUIKrsv+W181jbQ+HPNBuANG+15XV
qsHCDeR5VJkQWzEZljA5ixdPFFlIEchd9GeCxMSfyo7oJOs3KZ/JVaz3VWLQbfOuID1u26A6jSYI
Rl3auwPYYvhw+hiCUeHZWnL7bjUYXzCRumVSTDE1HtOYF3VDKWyp8fF8VdHtB0tsmjp2OEhOZPt/
GN7OaN8Fard3m1UnsbiyxZKaRrkJX/l6Z7xB8wDtpxzW0n8wJlHE2t0rUnXNSJIr04ZJZ9bbP/qy
+v72IVmKGnU8Ap9FN2Xgo7NPovqBEeixPjhSQnanBtvSb/cd8r2eCLd9aBwlEd4L/LcoQjqdxtZr
7ypgaJ5ObV6ekvg/8qK7ldT629hKD9qBdswmJC14+zmX8iRBHY7LrFFcuxDckeyOjLcBCAiMWyvL
EZpLtGFMxZMtR1+icWoKmCyuDI9dlW51k0Zxv3Z+F46vkDVTtVTFUidX+vojjWDro1gnjKp19oMC
dh8F923qHt2hOVpD4riuepVawVr4uhBDienO8NoyEJO55wZfYCS5QdBYBP5BZaCu/BUy0FXM+D/D
0Le1NhwoU27HQtrYg7vt09UobsGWUlKbwkeb4P3Cf2tV1bkCgiclBm9fNPGxAx1oF9I57uLj0F2r
OkB9oW9KQzum5BlDHzxIXrNi0me8sGeHQupF5KyZGiQcfbJ4L+yHitAa/X2BQymsrV6AalUEKNSS
VpMvwMGPwweoiKBVuD+h97XS6IOYAKjy9tpSwqfG8w5K1ewC2BG5fxXLqAkhVgq/Scq2w4BAZLES
cjyrWM288VTuVSgVUyylo/P6iQXF2TTSZI6L5r0v7O5cCcYK1UWzyTvjhxENN9L4IQRwCwpzgh7G
4P/GbaQn16F2S/N7u3KNFnyCUBRDYxcthSRk9jyhiIJOsTlKStpuu3IAQpHcxVGkbloF5lEtFV+9
prlWUu0msYFBW3365A8g+WKy11i/qVOPOlD1Oyec06VzwXGXF76aQbakjJ5HaBa4tKD1kWa0Hh1H
y9oPEhFLwa2vecjRy+9TWuCWFx09OfljZXcWYifKDQIbDB2cysMsVYgypFGLgWPuw4grtORsafk7
M7UfDbfdx+/DEWH4UWpvWzv/GkbW+7Aaz3akneLW+9yLNZs3rTY/OzBxLHIHAws990ZxE7iqHeF9
zKB8Z4TtLhmtH35tblXkhSZzU2TyijtYWlIjR56K2VSL50vWlWV2kQrgrAMUVJmyM1Vtk07ikh10
APo80dqnXwgShQaZXbEt1Ey5Ja9vSJnbudZ4PQ5IMT8z6m2n9OLo1f6hysnTvfLOLaR7TwHCDq0B
mIu3dkWnIz/fZg0fKIQlU2u6IE9b1qjUJQ9QpRYjLCLvU1+0E6TRUSLpbIroqBvBfQbMe9AlaoLN
oemZj20o9/2Xt8/fkn+hLYSiARUu2hizy5llitoOvQQ9OwbfaANZa69BfNyP1q09HJnC5VBU2r+9
5lLZFdqIoQBe5PJd5AtqoELwMHGsAfGXPVZ3Sq2fpC3T0QvzD0sEz2OHZbhrcCxWpExmQ4N+2XND
Np/TMdswLlJzmy6hMVYwryxkGP/ohPU+q9vrqu6uW1McfUkcTToldEyIxGC31MWdX+so7Q3gB63r
fE04dnEzDCFMwbNp5IgzDw+nGB4SFG0HDfkrufUfRrW605FD6OPyzgiruzQHPjgkp1SNjkowrsjQ
XR4A0kQ6SVPTkC7vfJpYGHYybFn2Iyuarcc5GJEI89z3bud/+RrJLnyx48rnv4wtWNKSVeyubYGN
m71xDK4pG0LIb3VWfVXpY24q72SnxnU5aCRqVyL39ipTgSJTu6YqfA7U1dh36RFQeiFlJVejYzrz
6hYlIAAE8UBhQjtOllfrP3VJ7Uxlsjij4My+93q0HylQ6+JjCD5wZRMuw5spJzF01aKFihOaXbzR
08rYAlHsUI07TMGu2TFJ8bmuGzG2QGz1PDmOV2n+o0DfMTE0ZlKuiU9d1glUmahG0DYyMUTzGl0q
m+Mo21kPNjKB/uTR1YnuA0jcVc54bszw2+98GQiAOaMtRxkbOIcy10lvok6pCLV7ElIqY33sFFV/
KDpjo1Ce+P9aSp8dsVbOPL/MWUoN+YAjziR/V6cBQOhuzZgtfUhbp+phEmyRzsyWyjQ9EZXKUshv
cGzLe2sw922JZGRa4D0oiQDqrMBce/RCQzXznEw8haVxK3nu09tvvXSXbcEOU/wQyDrMYgmqCQlx
oUnzKMjOqV2dytF69C31xn/I2yfT83Yy0y/eXnMhS1IJnmSqvCRz1Dxn2VyVVWY/xmiLVUG3r1sO
kubttEo6F3qLOrm7L+vg2EqfYIht5DyFD+J+ePsRLiMITAnNEYOWNnb0QlCTLF2pE9E7DN/qs0NI
zOhHnzv1U437sobVN1744ki9M4GXAJt/z5E/OpzNIC2CHpZY4qSmf2Vm7ns9pNL206elIenafjAZ
impbj6VhBQCQHtRirdu98K15a/IRXphW2rz1YlatoXWZ1DlmIQH+9h7iFjJBDBcn9zcVOqxiCL7Q
W1uR2lswGRhMZA/pRBE8zeOFFOo08OSicwTlEI0+YZGLbak1u7RCBKj+a4rnk7dWVeoi+Ah23DDn
pYI2s92hsvvOGazYCUg4Td/fNYaAe8JJSq4zerZKEa15qMsAEX0JE1wHWHWbUuLsTo9pTokiTDpo
B9IO8R6jB94XRgeCNUgysgzxQX5IgRSq1W8YSZW8F1E+yg5IBs+uk20mel1lescMHqJtNT53bg1D
19/qfrTS/l46QgIzPGEHyM/mfcVUrWx9SBg3Rol+m2mxI3FzZDk4VWO/DzMIMZ1xbPx+JeKYodl+
fVSB5hPnCFnCi0nLpZ2iHWibnWPrP90WrgPTm4qi2Pl+9hTQDMjMr1rQOrHpHfzEft8p4FkU6/Gv
Gw0QE5PNojFxEYSMRQVJPkNK2Yv9g4/IQSu0mwBqiVu229EG/m2sFVUW91sH0jDd2OnOvk471FAv
+jThvTtCXxiw+1xU26i5D3VoribNSc3J42bFEy7El6qKg9cYtmVZHK3ZgeoMHxKHpnWOYidIf8GD
8ZQKrglzw6VDNNXmI/QtPfsct0QAgVqd/vpGo4ODk6DZT7Q1c0pNa1aon7DRDEk6ytsctzSk/j6t
Pce47jtt5e4uGSjqijaRFdiKC7s4aqKqS6vBQCFBVUCGiEL1xpQ/+AlFGRoub7/cQq2d3RXsrYHr
o+k/CyQN4Vsymhlc1344WAWaDT+V0fhKDbcZ+j2q2U5h33eGuuLpL1yePd1XKnRk6UwqvNhUht2Y
bgbiqFQUmFfMnITiMyDlYQBErhE3o+/1V9/0eUk0AsDicojnvQ3ReUGjFYPsAItAki1h/lnWX9tZ
fJvQY8gt4+wWY+mA2mYmW78GlZkNJ8VosDzWkLx9wiHhe15fHhlNG9/oKA9IcrHt1PBLcWvbdbkp
cMbb3Ej+GPrqm21Z7yzrECXSJ1eOfuiFAjEWqpQ9iOsg7j+p7ZrY0nOy8iqVn56L0MMGWwnibV6+
qCQEcrAjYHhU+4cfS+8RAxia+ih8yDy6VFrbXoUrqQS5sUHjB/mSbaqGd6lpWJtPfnyw449xG5+t
DnUuW/5uyu7ELKhvQlM7BrTwXBlPN9qokFWRfqWF48F3zSvmfYJkN9f6NxeXh5eBhspHpg6jKPbM
QjVeCBOqBrRQIfDfRKBGktFJq27fy7Ej8m7NNi2vZ07VtymcmqdhtY4KoCyXshPW+k1Rdvtg/Jr5
76du+dQkTZXqpMFASOPHGO4/WqS7DugA0q3IMHuPhmF9jGEqrxx0MS/OTJsAypTohnamPB/p4gVD
ZTY9mxDJjwjXy/ZeDRMGu6nXQbSJ1e5Qe81ezzQoqtpNilZB0exgbqfblee4CDOn59Bo4JOcA2mc
G26pFUNduzTP84AhhFD7cpRoXLf6hjHduVCdR6O9tkXwpWqsD1BEziKWnSJZMd+zcUe/Lh4YBtmi
TACaY37vtbppO0VMWE4tvobntS2y8CyGfS576UZVvA9N5z0EdnkFdQW9Cuk+N/DbFOInFYK6p09D
AtLksmOY9kNL1o84DJTe4eZrOLofSkEbpbVWIpuZtOjzQ0/YB3ws23eJPoHyhmB3wN5RR7j2OEMb
EYgPCCx8KquJCfcshYnIQEuTdmvQGQ9CO98IvTr5xPSopezU3jprefIk+M0ya77FTR84iGTuyhE+
nwuF3W5xnlTVVz77ZMhmBoW6BJUJLgXQznlhwNPy3NJjGoK6hURCYX0xlZ2k5DeiNjaI33zJUvWU
M5Ddnmh9gfxY6qvYnctHMGXguxN0gPIECcZrWzsUkS1MFLuoz0kf1BqHjeqP25SnpOu+VfFEikck
6tynwTWtj6j21wq00wKv94C4jDIB5lShCj3vPhktammJRocQOcT3Fmi7MT0Lt4OU+cmS412VEav2
jh4aP97e/Eu3yrpcfgI0ZTrsM29e+2alywjaOGgk3FQ1nUhfOkfGt1p4JJKJow2rENTFVwWURQlW
My5hKnUXFW2qhzT4fPU7Intnq5DvdTd95w/Zl1zeZmN31wn9OBgIhb/9tpfW11RZ00D2hVSS+uPr
z6z3Im1RPuudgvzNhQZbN+OBUeBXeVtvAmBpby93WSnAP06vyenGx4i5C3e93IW9RsdF9dwf0Czf
63K1zYoI/X4DkBg46aZRT6Ef3WsMIkUi9Qe599eVh1jcb0JhDIPJyZqf7SKMms5K7MHJYXYarrkr
3Pg81PaDuHH9ZldF9Sm7Fnn08Pa6F7WvKTYwwEpSIgESNm/KDZIiQYs2B6cpMdp0MWvV3CXmV5AH
awWppTcE+gLekdSK9WYB99C7RSxPbevOBbtqVsBNTDv/lup3GZq7qDwFreRYmf+Fr//l7bdcOFGy
YRPoEyNysuZAIM+N6r4eubeeiJ1Bo2VfE8Uof8hA4JTCWAn17QUrQdeMOqqt4KjnVkISqi3pNh5F
B0w1sR8KKuRJ1VzbvXueOodEkjfNWr1ryUZgHmkhcIQvE0ctZdKJMmIjJsmK2FS+p5L6FbkbEGAf
cxhTFeTqrvrs9/ERUr/j9e6u7kC/9S3x3L2qVHdwWMZtI9t//TrT9jUoJbPzijIvWkRSlTZ61AFX
oJ/RdfVd16nHuLgVhOtNs1YFW9p8QBz4VoNaBUH5a+Pht9oQ9CltOzPrTgCNyApucjffI3dxBBu1
mdjgBTCbtw/Ykg2hh0wCok6IeToIr5ftOc2yLHHCDD28GoP6JGW+0w8QnwMxcU2sT33oHvWgpjI1
Fu/kOqJ9EKxc5susb6r80TegREPT5qKBldASLNxapoNR+u9F4v0svSdl8O+TIdyb2l5GADMKjXZT
G+r3lQ1Y2HeKjgLrReNAuyi3DiF1oSoMOfQBYmett9f6/oBQi1yZt56tHWOj/8b4ok8TtN5N4qes
qH/2cu0Ytc03Qi68Ck9eJ84GqquwgVae7qJwxsZMvX7QEoqtXQxWyIA5jSmERQe82RGhka6NfrY4
1M0AQKQ386skkFCkkmjxpSjhynawkqYuWCDAIho5Ob09IJAzDy6XajUYWUNnNZFvE9P60UW085lX
hapvNEorB2HBqhMoUFcBZSoD0J+dxqJ1e13DwjqebnwQoj7FUX8rhcoTQ27XqmbqpbWjW0XtaDKv
EBVma/ngqbtKYa1aeZdr/nnCdXpqcJUn9G1gqWOTUEowt375AZSnFa0FZUsHD/qdjV2HawhW7fXN
C/MgQ7qXVLYq9KNPVb0v9cMYc8oGRLeq/rbO9hptjbdP1MKqKgh6KoUUr8CzzsxMb1mBJeXwx/qk
uhOK04n3muTtba+77tVJJnbbj/ZK9rB0vZ+pdTRR+OfiECFQCYyR4fIOQgA3iNqdPR8Zxba7KZOr
Wjm5yoOBXkSYBunmN94WtgCVbuz3xWQEI+3alnm5vaP1A1OuPvf51ZgqTu/pxxyZCx/SxO+FoFS7
YePA4yDcnwcMro5Wq4TGxTSVUIrGk1v5j23T7hS9PEUnNGSaUdrCZTi9/bILjlSljgTIjAONE5ld
1U6BeZynGaa8C698TbvSKKbno/VeGZuNHUUbSRcr+7v8ZQFcWBOXhgLHlPu/QHMpRsLkl75Fu0oN
r1wETlnvMUi1rQb0sKwh7oX6HmWvSPPvf+NtX6w8e9serUopN7CMIQloOH6y6NBlqLFPikGDvMnc
NZDJgiWk2sspgiNKh3duL3rPTFyjo8Ut2o4qSoNAW7UXY7kPDTyFthJXL1hCCIgWIAJAFUAmZ/c0
GEolkM0J0SLENmN6QwGms5feuVVzeHsjn4/jLDmkDGjBDLQsPuS8JxT0vkhV2EQOM78PiBWNW7hu
405Hk7Qvg86Ry+HKVdDoEXF/FiajESX1qhAIKflle1Sa/I8+Hzciz6xdNOSWk41/uUlGUApiELQb
uRX51cxUt0KJUjGwGaGqXREQH0CfH1zKJXCD93BFfyNdVickEW05UMTm3Ei24TjpuLKex2yyQCTn
UU6fwi59Uspzb9CYZQTI+HEaG7Jyn5auMN1mnAGpFJ26KRV5cZ1UCwmvzA8IOU1UaClD95iNYATM
YBQM+e32CJes1AyXHAKiXXhCXac8Mp9e1o6W3rk2zFOt7TbqACQmP5gpfdjhqe9zCibjMYGs+faZ
W3pPA9o5VE2FUu+8LuAVfjEIQCvIgmQbxYqPkZ7fITrupCqjzZr+1uQDv73koqmagEpUgQz9soRV
FnXpFoL7W0egoiPoiNRZpIZiTP9J8apNH0K1Q4lD5NbK0ktbDDgL3C91dhKd2Vcd0yb09NHuMVPR
wUAFchBTe0zf+DrD1cPPI+rBrljpaCwZEHoo8OWQFaDYOLePedWaYcCibR5cTYVfwh1ElzTnN1qs
HB9SB6inz6TFed2jH5sQxXiW6jKwzSCqUjEiky5vVdTK3v6Ki1vJQmT8UCRBHL6+IHHZdWGPcNoz
VECGN5o33fWUGqJptGXz+Xre50Fbi0uX0iSVLPBf66qv1/XyRB5jdPcdLTzH2RdGIm8GBlho4d2g
c20SoKXp9QDdN7mb+Idvv/TibdGoniP4DCd0nqPVoSaHlkyBumiTsx12yPDYjAzOzn7zoI40Fui0
vr3i8mUB/DExzRZgCW0buWPb4F3bAVZnrgQHKfLQpCjvYnS2fFM7wdDfVW76pOW/FS5SvAYvMOUB
WKXXmz1GlSohTEjVsINDHe4z3zjk6XiITokVb5u824Q3EE1Xcq1LGsV0jOnWUAKB53RRKNakGH3p
FARZrqkbqyUbHUZz3Lla6qBiLLkSnfVGvRGJ+l3QrUAY7tTHKMjx3wOKaJtqcA9tF990ve9YXcXA
3ghJ/NzUKxSz3b2OZN3bX2npXEAOorDKsYDzMtsnvygGNYZ45JjmeMg9+SDGxGnH7hCU6TthOqq6
RsRcXJGu4YSrZsLAPGfxQLPbdqP2jtwwQGx0dyls+ppIQLRPOounwRptYSnqomJu82FotuMwXp+F
Susr1zcqbCfMS72Ub5UKTc/BfPQD5eiuHoLFF0SQRQb1BYpw3iOydG3sOr2jFh6Iq6ZuTnaZntu4
uBMHkaLrahQrcd7i+3HDWIvWGPyd1+/HrEHbDGLer7RvStfeqkmzncQZ0vEuHtdAkkvWk4ASfZNJ
9eYCok81OYQKxIHxffiLSn0qsWOh8bWqVKA4d6i/75E7/Q3vNx3OqdFNA2nuHVwXhSOvKfmCAlq6
6j34ZeDIyCQqrrzLUnuTlOq9BA3p7cux9K4W5Tu+Im0PjNjrjRUubcfKZ9lkCHZBESHfCnavGw4T
Sz6N4ieIJUbirpjqRUcBlA1TQq+FJt/M7Y5D6IlIYdmgUbd5tQu9bzFzM9D0tGGpQ16k69HG5oZh
MlsEZN9+56XTaxNQ6TrFE/L72TunRcqsIBlHnH/vRrHvdA9TYFM0BjsZMZC5X2PlL22yDSiEVj2t
3Yt+c870GbXWXd4W0G0pEWuER4o7zKTVrhLpQx8xbEf8VnhObUgmK+JcGfPoEfgGPGgPWKYy1KdQ
heICypgBKgivx84oN6cwjp8U62cyxn+9h0yk/GLp6Tq/CNAjJOqkoWWHR/hA0bCpuKrDcPCxtLEZ
8bUN9P13SK4eNO8USd4OfcmVEOgSgDRF6wTroAZh/1wIRlmiVdFR13h9eWQZ7Uq4yYl023yKJoYF
kW35oR69d9Iq+3oxLKAiPtGPJqmqeVA56GUNTQxkaGbeRswZREr2Y9nIn4qyOAHIuEqBBNsZE5wx
n5/ePtvPUc48TbXB1NNN1JaQQblCYDB6QD8G9306pO8mdtEU+iG2/UHJP9HPvQv9rav96Mdgy/X8
MQQVfIRy5QwsXDIs9YS9eq6hzaOTofJF5NY9UGhBW6CiU4L+cOq5x8KOtwE9+hyJ8bfffSGWZ0lC
oqnZBXVyeqQXp0621aIAu0KATbzRR+7ZbtJNjRhutbLQ0gemGgmFZGoByRdCC7HHsKWkpFInM8Wp
QkddhqapV9JmRPLEk/KD2heOgbhB3IQr+3oJYyTukg1wIlMjiKLdzNUHNvO99FzhLXXEpBNxBfSM
qSpXXS7/7Hvr0R5+ZIHHSBj/AbTUfd2iAW99+42dpggyoaImjZPZ/baNUBmpcgG+VvzPCOrY8U3W
RswN0/54e6HFUzQ1TdHV0PGNMz9RJ5Yi9QY2DK1pJttQkJVbm7lAQ+RUDNE1CIA3mgGA8O1l5wZ7
gkFM4Q3/puNy4RXjUlEtd1Bb5ELkw1TdcA1wL3G705lYlTNnakC4SSbEenvZC7f4a12TrryJrNOF
SFEii8bSQxm1iDrYoTW6RY1q6zFNQ0fyGw3O7VA8SocKWH8ASdqvxNrhmg7PS+sxPYBFaQWvjIiM
PY9CSrmDF9lqrWMgZF9ltxnj0SQp2EaoRYnw0TilRbRRChBaERZdYZBKfG+AInh7H+Zf/fkpeALQ
mxywi1JbGciqZAWIZhRGt5NACce4iJLxRVXVnZRC7BFgXlny4ko/rwkxxjJIpciopp15YTw6Lazs
rLRaJ4yCqwmzOgj01L1rGjvbWD5a4Qe+y8ZU/moA9mtdmzIW10iGy/F63XEo6Rqq7HiPkIU2+rux
JmNkbqrpureTmJ+FCBW50kq4ObeVz8vCvOKQGxTRlOkGvHxdt/BSE8SmoyJTO8kZNml1V1ff/EZd
a2tMbzA/UxQiYHay0mWJRQ0DxtvEA6ovzBmwFReZ9JxJufbjRDnN1B9ZJ18nEapNennHkJdzVKzW
bqf04PIRIP4rnG0syWyTpToqS23oOif94UXdcVq4VIm6FPlRbd6ruVFtMv1G8z++fY4vbPW0y+Rk
ZGS6NmmZzswXx1QP0hJUsBd5mzBCNTwu6JzFZ7n+Mob2gXbBVkbAUdDQNsp2R6mUqbL2yq1esmYv
n2JmrZk/0vqhWnXPpPpnNkMxHrKoO2VZ6DC581m0b4LOrbz94q5TniAUJNa+MN4RnO9c68vOmaxn
BBB10g0re6YwGPU+SyKGC7obX+oPcpyuHLqFV9boWFLZowtxWRuRc6nqIgFoU8iMVKtRxgy2G5mJ
zLbxKEJ/Q+CyUguaNnF2xFhxwnEB4QLENgs+RrNiYovwmTo8AKoa9ZuuIadisqJp78xgzVwtrobC
kMGQb3Ao8wS8IfhjzBRdh0kUsWfyjK+j2ZGeC/ljbq+RVxc3EzSoRmUNdNq8ydIEau57HqaxUZvT
lMIUTIvpzWALKgD5T+RO3eIzcwlXnPAcEMvlIZwjcCc/RUVsHkUrjNszRSHhBUDoRoo4VQwxUbVm
5XYsWX4AFVPhGawMYkmz5lwoKbU5ykbLkANv/0zLQEGnMIOrKCQxFUC1RL0tJYlXlla8zuLOItOk
08Rf4Bm5QzhmzLz9Zfzd5mkSiEIQ+wxnLeFlIwseQbAmqLngXelg4OUR9qB+N++7SrYntYD/Omdi
vcNLvqqDR9NoTvCaJuys/VtRxSSJRp6PWh/cplk5OiGazRix0jHvo92JjDls4LOKIGOY4rnWD7mv
HCZRzwBPb0YNARYilNkxLdYGlC+++YvnmLmB3vKDiFrgL9ZEmn7W+o++4u3D+mOfOl242vbVlmzC
c1tBIPVwUQcMU8agM/gNKxT211MdsAU4MEG5Iyb7iXeZ5G9rPzmEOrhSZKkYE/shMtS1873gf4Fz
03eeZA4ukWNt3nkCrkjr1GFwSEW7cy2xZdbgTs0kZxTpxg2lXUB0jXBxARGp+Y1omgeAfwSwV7ZI
B9mmF7EGIS0si5ZwzoQl4jHjplVIvqutrHwKkIyNieGZP7diPZau1gSlB44zFdTm1sPKPb1Ix6Z1
NCboTAmhT8ZgHQZGpjDQOKoZ1zOuxFQXLeLJYiGQDUZKoE5JJPn6RUe1qOSwxevQnnw3ZORi5ZER
0xsp6Jgr+diXzFtmohpaeLF5QgNwIxv9AU2InW9azJK8scqRmUBrCJqLSsjzY8FQJZoGBgt+7PVj
WUkCLjIQ7fOsGYZ7FOpdE17rbbvJc6irZDTy08RonDSR3g4Bli6c9u+V53xoOQuV2AgIbqeu6URy
L7yfbvDNV5/+D2dvuhs3skTrPhEBzsNfFmtQSZYtWZYt/SHaE+d55tOfL7Vx71axeMTTG41udMNA
ZzGZjIxYsWKtAIBPqjfrl5WUgxdA69uhR29c3cJhrkTIvozUL5F+0jA7QnesGyifhr3Tho/+9B2t
FzT7t8Yn1+5jsCZdyCWZYlrocov1NIiGOut7L+xgcCOpJUgeESlV7bePSuIfPt7X1eVMHYUmvmhR
J10u53fxqA4jToIRn7KGVVCB7JqjPhh56pbdFh6+uhojvwb8TvLZJXc5CepMxYi397I4PEotemSG
ekZ/CjYvyYfiPH78cGtfrjircGjFP5bhwpqqQp0weffynu4zg7eilzG1LwwMuBJzE4GBumC5hb+v
fiWQ/0WYIkgSNy73NO6aWjIGpYfrdQi0Jx/hk/C3ExqUuRJ+czsU9o6yfhwbZ4NasJqAGPTvGLZh
rPqq39D5To0CHd/nIIO7K/op9tGDA22YY9xHXsem9nS8nSt7S0Rg5fMkLQcvg9SJ6LW8yHzIbzBZ
bFACDNTcTQxpLyEM28gVBAfFbRv9LCYAPn65K2eJdwoITkkgJLbFlfnuLrCrNrLVijFbQ6l2HZND
ah3j7nCXSKbn61t338pRgpXMzQu/DNLqMiDngT42bW5g1IqxSx5CDBfpBXbkQidLO9Is23VKuvGI
q4uia0PZh64KSfrlI1pdkk0ObC/vk4UPoxoBlqBsFFDK1yPKhFJ1+P3xnq4dIFpib70MGnIgCZcr
1lY/j2Q2PZyim978KTi4IVeJFhaIcT3F8lNnDUfYXv/LspC9aKNA/L8Ktn6g99oY8MXIPRGILrgg
NfhDejfG36X0lmYVHmnDrWX+a2yfG02IZkMys5kVutI3dWK7lXAe7D1FnT2hm137njr0R+CDmynG
rqhxnZe2r464f2+83bU4Qd0hZO+55eWr2ItytD3nMq9XKNeIZLbHk0zVvjtStmfCntk0nGnzpxgW
Ieqk/z7w6wApwKGWCtnLXrxpqdVGtdYTQnGd7BUND5pYuUVMuVehyCRbIj2rBwv01WbOQUxKLq81
OwmceAxL6hMmisvA8ewACjUTUcr8OU5+M2mhRNNxHjbnm8VzLKpp0bHHDRKRADFvfHmijQlHcWZ8
mcYvpL0T4LYxCyeN6Ay1waVnL/S8hRCgCFIWKm7/w8mGgwsPCvIVz7+4C8AsRlOqa062ZuzEjRcN
ML5I4I3wOxwTJPcMFCODPcOSGzDCGmSkv19axOx3AVLNTTYcSqonhEJDfPYc+2XoCtdokFVuq/Mo
35iw7Ozi0JHhaN2tzszexuOLbOVq99Fg5E4irjCWdvkbJqerKl3POGXIUZlIBBRSfuyjg46Ith5F
8Hq8MDsLhokZm2ezsr91hX9jF1uN2rVIKoS0Uf0AigepvPwdCvNYfakXnZfG/UNh9QebunGcTrYz
74R8c1RhOiGVW4+/kkTCcwcJYLwe1G5ZII+alqS503ZIAapneRfJHXO/f3F88nQHsxU+ezlsb+Zk
K4yLrG2x7Rx1wH9DCBcAfVw+LtSmBJ5a13lxZ5xajUkGBkgr82sQmKcoclvO/D+YV+/GJj1l8hYi
vPaxXyy/OHlaWyhVbGKrMyXGWS4hRzPX4UDBk+uDM3yeMLcMusatYK39+/PGyqKTJPBhRsEvHzwp
HascGgCzCOIBFoU/Gy7KmeGNai9E0aIEnVZJOkBa20fl0/A1kx6keWsqXBym5e6LXg9gOFMknPrL
H5FGfTTXsd95Y/yPbf8NcZ/LMgCJzegi9vFqIVVIpIPC0ERc7LMdDXLiSGPnSbxmIQ7v+9G5QaBJ
tTD946My+Mw2dnjtaClML6lwl/malqxsKa9lMpK495wy3BujgfErj4Yjdz/ZT8MP/Bhx+c6xPo7j
E/nb143lV74oJFc06nBqFufKmMdO0PbF0V5ofwx79N6DyXksioYJ5wpxKvSh7Zp/kbRpN5ibi69E
EQguZAsMOFCWL+uJGmG1NOlZvOrDH2HTHzopfhmj/MGqnEfBHm6TfN9j2SpL+RffaW+zzLlTassN
ZgW4GsvYor0NHb3ead0jon1b4eY6JQaDY8iEYQRR0V2dhyrQh772G8/kNdj6zkKvNGnCo49fQofZ
8awbX/s2f/V9hl1M+ytWRvzZrzKd79tAehbhlxbLRlFyfUhJm4XYEi0iZvuWV4DMqHc2amrj1cVL
RxAYwuGAIhEW2qqVnOMs2YoBqwvCHYWnIkDJ5YjEMHFGHWVshPxBpLxYX/vGcAWz0cgfenUnJOpI
PrzZhWvv0gNGAUs0hHs3jk5dAJWC+3Hj1OpXH6ooHf77k5bXD+3syB+wsC0bnSld09XVjtoX+YHK
wBkUudCmuqH0fwwwmjB/xCGKIJAaUjM7bfyS6+8H0rAAw7kDaNldEQqTWSnNVsHdu8TZGvnqpux2
cc6vaNBciZD0Kcqbxo/2BNHDxtrXqZhYW4PjKooZ/r6Mi20+m1LbqrWX5p8N+UvX36FIoNiHOlLI
DRBXC+/y6I/kbI2JX3+2KFCD5ZB4MqZ+BeAFsL9x1m5rz3Fi10KOtMbsd6p5fpxdhWNQQCk3PGw8
7fUxZFXadVxHtB2uvNXggJlKo2e1Z0f/8VZrM5iu0MIHDGq1k+HPrqXjxcMp+P+GDgYEHTSn2dk9
4bxiECEI91q7dT2tcAOAB8QYO8QtWJdLCqQuS8yr+UHtSSSfVQaYHA5vtkljH5xF4WMS1sW6VpGc
3ro01svG5lx/EBQwsKnoaRKmrvryUysZkxo5TN1C64pa5izOMTIlxav4KRmyF72SIDljuD5IvsiT
BLVLyjd10kQFfXmDGtBcsZ8jMJGcG4tEyUnqdmgqrfZimbZq81Sn/yB4TYMV02QhCh64LSHra5zs
deeF0/PxNlzHa1YnIgqpCALEktmEA3Pql4lde6EJsQxgEzXRsb63tNyNoEp8vNgVnwtuN/RIxh+5
uehev5Wj7+qBVE6CcoqihqNfv81jFDqdKNhrdjAdW1yzHOUsfaoDYI0aNe30pFjpHTrqW8HwOj0y
GE4UJAVAOXqcizBgG5NeFBPzh69hMn+RmLMtkFSoLYjNKHYKpyHBIsAn2BMpjIWGc+9L+z6lmdV5
fzc2ReRiiwPArwA/EoxV3G4WB8DOjSzxk6DyNNzToSK7zb0CTTRLn+3gj1UmblFV2EGfs/Im6BDR
71zVjTdNP66TKrbk3a8QseTdqxl6ift3ov5ourspTWDovvbTIyfza42kbv5Q21A9JcOT9NjL+mbj
GK7ERzH6BoEDuxUUKcTH+m71KfeVuVeskhHreicgHz3EmYs2WhYZOxVNZxK+g69++3jrV1fVaeKZ
yE6BqIk9ebdqNgV4y7dG6YXRMR1R2uHlCxEw4ehTM+AoIVlbmxvd/JWiGLgFYIsFRR9rSUuyy16C
n0Dss60f1Sn4GSVeFJ6dfnKjukR47PdUnpL5McF0rFOsjY1e+wRhgwFFcB8xibwsT7h/jEDSSm5f
GwYYdcn4ZOiv4goQ9eDU0L0rsTlJXwca8ZOJ3KtQMqdo+3jrV3eBsw7pjyh8fQMMkMYjLU7rNyKN
aOK1/S7nFmbuZCfUgwVJTFyQopGHjrxXopEZ11tA+RuauPz4mK+hkaRzI10JRMVOmpvOGNVeoehY
eJ1LCCwQmfMvZfzZYrre9E/W8KtIJBeeJmq0z0nS7LLpvn01pd2gWW4VPZXpCPFl602tXN6k0sLf
A9YvQWpRR456lko2I9SeQ2OimV/V42wrtDlfSVtrFNA23sfKRSASRDEQSJ7CVXT5LdBCl4ZSKSpv
6KvPiTPTnpChFqe19VOd9F/402Pm+J87WuQIGTdRo+aUG+NeSqy7rJhIqnxQk0HZ+mkrCePbcDN7
SGlBVXH503K7LeVsVCuv1ubjMOAmyTcqgG8pAjAtAldvGcLp3cHcmiW/8oHgwhJNULTDoMcKE7rL
pZWusuZRnSuQ/dadn+KCAb6SmwCUdkLOTRSeoy5k5eKdA6IhDmvcoK8XBjd5+bjxilb2QcC0Ik+A
7ED9e/ljRmeCaVmZpTcF435Iv87N6KaKerb16b4LwPZgH0VVfmcaWwOjV3NS7IPoOKDPLFQTrsaO
6mLCEqolPqtW6jGPjCLkOcUJKcQAA6qBME2VMabFYsQT5B2A7p1VwKsZHzUz2ZskmRZa1d1PKTC9
LO1v62pwQY+2gsrKvU5EEXNRpJRCF/1yh0hvG5VBudJzGHahx+VqzeCGAYwA+0vbSftJx/lGKjw5
uu/N+maaGJiPAELxCI3pGE26toWArmSZF79IXEHvrhgzGtEFn2yuGCZ6HbAfLEvs9Jw7rybVT8sY
lQh4Yq/4rCfztSH5VIr/5RwzBARfED4XZffyHNdynGl+xO3e1j/m8kFqvaR/FRp4DZFk7NudOMni
rQkqbiWlWOOQB4XAGMpWCbb2jkClkDjhHENVWnxS8uBnSSyHldfqCbeu860m6Y3T/L7oPuNBcyOP
0XfxS6be2HXRq+DR2H5OZVa8zVwGm/i4+GwWVwAjs9zFBFqy06WRxGREQzgXCd84AsFttMtsplhS
1acPckQYDtlv5HTNv73pRG6JM81GlbYS54HIqc4IvZQhSzSrI/1WhpSvWigI97pOS9hwK0Y9kLrd
64nmhZtzUmuXLxcL8nTAwjoDkKImeXcqG900pVnTyjfHY8f6xwqanaDsDhhFlbW5s8sUjYW7ISwO
tlLdsJu7ut4YVl4hmDCDDgQAUxjT9avY2mdzjQapU3ilzNB7fAy72KvcaSaUQr9rzKeaCRuaArvE
JC3Tu70gEAuNBz/GdDL6XWbdjeK3W7fNyhfLzxITJ7iaXGvtNvQ2GTwN+GLz9qa1voE2nhHYx+eE
29AB3QOlaMvIG7tvva6+jT3Rz3G3g+7aWxK8Gw6lYBBcTczXKMWMUlKXHiaoO61td5KVHZvjVCen
Qm/3ZfdYQrXJcfVKsJSK6LVveZCv1en8BNqTHBY8zrTFQVHnYiTZT0tPV3u3zrOTyNRmTGrHCnEo
ZszMSKIulQ5R3d0Lu+WSQYaPr72VeAHMyRQmebroJ4g/f3dWnQK4s8yj0pMLwUTp3nzpR6nZqdMW
x23lU7xYapFoaEVv+VbKUk73vQ6CT4JwI+SPnSHY5wEBcf7+b58NDwc6n3wGUArBxC6fLVE7a2J0
s/AEDCbGQFVFOqAijrnextd2vYtiJRH/GR0WRJvLlaJel7PeMoo3mwrImaL/x7T3Toq3PqDVld5U
1ynmGDlZHhmpTJKi7QovJ4iEqnqeZnj/oPP6sAVerHR5eCqBINHfQjRradKZ6qWeNvlUeAPamuRj
zRgcbSM9l9DRfC4N0dCll+8WluR+/OY2l14cS3OMkJzphsJrmvptgncuAN9r+HHyP8aou42WuoXi
7AJCxsbS4hheXlg8NRMtwpcM9y1jscNVacRKX5UFjuNVc2gn4CqrcrMROvOtFTt7xb4f2mNS9/cG
ZuiC12RH2SnLQBtxkty4vlZCBP1MQdvmDoOivnRykCX4TQMGrR5kjXZEV7rN7qTo2KFKLipKvZS8
1EBWRdCrKoyrN9tBAqxZbgdgsmCqMU7A53R5tJMibW2/8/mIxq8O4HU18cVyg8TJkx6lUGFpDjGe
WBKthm5LvWXttON/Ja5ScQyXpBwj1IsyQ5PaqxO+YJ2UmDoVNNGV+cA23rt4r8sHhbVO4iTI8rTz
Fw+ahM6gwsZEz5pymVMvNWcxz9Rg/A0qIxJJH8XnWiFa2TuFimiMN8gEV4+ravABqcPEBAzl6SKM
TFwBDFVBxUn6YB+yyQI4oIWvUAB8/LRXqJhYCQEA7DGYkteWEJ2ZWl2hxWbuNYZ8xJrkix7g7aNu
URSuICCWEWopsEIUdIaWcIg80qwbM5YZR3qVYX4TmfYuRbmql507QYqp0A7T4i3O43VhKdYFB0Ll
E1fxq7t9aIIyrBor9zJJP5v7omzoEHe7yJT2Iam3BOyu4uhTpfEOGabzEHa3ZPD7UO1w4t7qll/d
e+LHMDWPHCf8S/R5Lg+WFDJGZkpS7uXBF4cpsZxgHeSoiLtZ9vD/kGKtvdv36y2uvT6jUAkcn4dv
HlHAdG0+TxgTXuVPRznhqflUraZ1nWz/VteKxlgY7Z1krxUbx+w6yeLZgb9hRzA/wClY3PmVVhQI
rhLHjVh3hRlLnrO61sYPyjQX+JelJ2tKT3PKaEjZK1+mPrxNZfTyi3hLfHTt4zKI6QCxnHtOxuVr
qOM6B47i5oypWJs82gsb25BvvS/0jcfeWGoJ+8N9mXRUdAuONi4dTbzraEAJrDvezAeu3OJsscOw
tXkk8O2rdn2VI+4UN3UBdoA+XIYZDAerzfN/5AlBBD3/GiXVI4EFK1vtObVae+f/SKbpRwa7fw6l
nWWGG/j/1QUqfhGurCAFgp1kL26MUPEdY865smTJ2AlqUtfFL1Nn/Z4LrNWxePo4lK2fMboeAukU
OiOL9bqwyeOuj7kkVD7zLtqXLQrJOLShabCvuDiGApSbs+c4X/Mu2Pcm+kJb9NHri5qnRoAL9Aam
H+nm4vqIGMAxfZO0QZJexaSVXx+acXZFFLcRGjJRU/Kz3A2MO2NEXkH5urELV/AVMm40XxlNQvP3
2sO0SaLCwKaygIPc3ZQokYyN5btzEUPC8+91/3NHE6z2NS8I5+eP176GeeFVImGDVhWL0w4V38O7
IkKljSIVvZ95Tf0L1xigSzJ72BJTMBxUqT/EYlZI7g4pQ0piQgowBur9Xowy5n0HG4xuEB8i6Nep
r16zwHSL4c/Hv/Gai/n2G9G8gz4tDuaiB5IAUI85hgCegDiFlLjsMGkIn0RqQOIlfSfMXMXcrm4k
WN5shYS184GWOaJ7gv4qvo/LPUrnorKblj0ao29YQ7kC5BTWb/HcHRKmG1TE91AfPwZ+eJTtB6nO
Dh/vgPgMLvIbNoAmEFkklQoRQ7v8AW2YTElpWPwArdrRk3zQsU7UsG/6eJnVB32/zmKj1SkK5Fas
A8ZQzgNKTQzVDLQXBh/QMNk1Dh7ZkeukBHkBNyhb9+3qqxbQBy1QE1/q5RCiBuMhDEudPgvtvWpf
pPtOO7To/LU26Rxgcpj9HszZNbMtJ+GVwE+nixFpBknZ5iULsWoNvTfw1KOuVQ7yEJ7SxPBa8pC8
Tjawz5Wsgv46+spCQZOuwuKbQ316MglJxPVI/iwg+wDkhAqNz53rHjgjyjdWfLuslyfIBk0S1Dc0
gNTFm539ebLCCisdtSp2CAuDuiY7q0eYBm3FGOqrCrQq+sy6gmdx4AOcRGdBKYf1LFr8kY7QuL5R
r62kmOzDf3/UIvrPelhQAHHcfFCkZux2zfQU8kmP+MK80U6Rr3eqjUWv61M+pverLnZfS8rMmMVW
FHLuGjaEI8rx+buS/Uj8yWUG1o3n0rXbDa3h9XXJJNHoATG6YvckeaJgC4zkQCW/5opxMilBxbiA
PmAKS2PC1597O2TmZYtTshrjmXdBchHwH0bHYp/NWu/MQGLlmR56wAbnWGRjiOCTSzsKU8UE8XZo
d9aEWo9MMVEruza+MRmpeiubmAPuQ/1kQH1ooh4BVlBxGhcfB58rL3SyIb78//7KxXtR9TZOdE0S
pof/0NUr5JM6qqAE6KlF8CBoIvmG6rU36lS4WSLT83zeBWOIzJC/9y1JkFdH6W+R3YozK+aU53gj
O1pL2PiJOmoVYMT0iMWH/e6yLCfGHjsjyr1S2LixmTNsWTtRP5mYgIpyOoKp0qWpJ4hCwutFMJim
kS9L48ujQZRH0kbd+X/ZNiFtCcZAv3ixbZme4WxnJ7lnf8Ng+6ibtC2gXg5klDCpxA8Un7as9QfM
vGS/8lLm/2aZ69oMjwCLrpjRCypzVxv3lZG8tDZg5SD7e7Xd+PLEL7mMQRbmT5x+DH8ELLCIQXKp
VVZiahGpxh3wsqfrxUHXfuvO1mjOdXxlIUSuGXdShFL74jVVUj6OuMBGnpXKyPJ2nozjXhiji1nT
NJh3g29tHN6VkyGk6WkfAbXwdMvhSyM27Y5OCSY+ZvYpgrYXqabXh9UxqKbI9S3/OS71ezvqviZ1
/uAAh7T5cJKrcCc9TbmC78/WON9KyBfAHxY3gCKozCyHSNS8CccwyfhJFs28Sd4nZXic5vLZ7vWH
dJROppyc0hC5JoR2FNVtlPofPwy+Bqr8K1BdfwKis7dy7ZVXA5yAOgfXHjyjZae2QnKnGLQhYl43
ckPsAjs52ynjY1u1npHtdWlrwdU3IziuFLG8Hrjnl99s11tjF/dx5BFcmPib3czGYRPcD8svM4ZN
FPtAHOGxh+fUWsZeF/CoafS/YZADfATaQQk+WUO/lWtd53QoDxoowAtRAsrARVDuKCUk1ZBCZDPK
s9zo32NF/tVX39sg3xdx+xRV1UHOijPOp8E0/IGP++KgjITpwS+kgj+OvWubJMwbhYmjYFQsWfEw
gRoUPykn5ZmTGdb3mdQcOdCtm2FwHJY7vbS5F5NkZyrfv1VxcTOrsew2Md2G0M6PFI5bxNCVwMbo
E+LaADBIXYIFLV4cHZYB/WDkQ4v+JpXRmBXqfZX6vU4QcmmTgG87qyGNtqobTnd6P//QHexoCiXf
S3F3M9T+50a/aTT72aScrmXI1JJGXc30A5hnosJ23iLgrxxv+N2U9MKrGWLA4qX2vTzKfWDzm0vt
rsPjvq/mb5PinwcVQnqk/aom66xk2l9HDx/SKj1pD0h33rZ1TjN++t02dborpiFk0s04brzjlQPH
b4PgxCAfxcxblvDu8oq6ts0SxBG83lfuikj99FjJ6n0SjN8YUvmuOYw+oQaF15qnjngvxNFLpt8M
cvUH6eQtaPwKmQbfE5JECOrSOoPddvluU2QwI6lBNm5OnW9REz6i0PksDNKa5rNVa3dynCKij5if
7D8KqtXGVoj//eImejtXcOqguF4l4KqROnJexjghyJmHKBGSSHSYVWwvaB4m0V8L5Zwo5NZU4sNU
BdQ9yV1ttz87I/y36urgiuSC3BwGdQcFyALxA1xlgqQNkK1FNQHL57vebm8aM3yM5/yLrAMBOOG9
HYK85ZP0vLEP4n9+tQ8OPSLBcSWBWNSVAVQqmQ4F6n3IQ1lYxAvGaaPiDpF0BzKxEDOOqX6KjGOu
aRsvYeVTgfWtwy8Uri5X3X0sN2NTyqyeeWCquiC9m4vBdXKMVOJpPzCI2GxaxK9Ul1Tw4AhM04Pp
6kscEZS7lAuU470R0EDooiQ5XpAYQKvB5FYOc6zWQaAZnMpTJm088Ep1zeoQlESSa2Gvs0hLOj0z
/+Pm6uCw4tp+WTPlYPVu3yHm200YlXUmUrt4Uyhy9Y+cCbGInP7/tBEJrssugWPgaQ7WJNgmi8Da
N/EoGZk5eLZffIHq8jCErSf7+T6w67MK+gbNE8K/UW/cMtdcKc46jQvaCYLiQol7+dWD4Gi1LNnD
G9Fptkkxk2JfZp8SUN0Aiw4YLX+bMPqqdmSlpvPYzqiZGjRvwvZPXqo7KUh3eaNGfAo9/rDxc5X2
Pw1tvBeiWh9/Gmun08GeUMhMCrmgRSBXpKqbbcnB17imJiI6DFF87hGUSDFaRdfTiJONmHgNvbI5
71Zc5CnQUbQa2gUyWjoEX5C3jlUD85cNKVyk4//6+bg7IXIApzFkvIT9zNaUxihDaDHG7bBQ9XOh
45+Zucx4HxXTudOJxR+vuHb835jldLQpVq5chds4mwelRbczaH5qiCH1icLVHjHe2Z+zVyUg7UrV
z1ZZ3PZ68Ujf7O/HP0Bs4CLYQeOmNYxqCy4LsngB7+4/W2KeW81R1JyL6ExudhsYkHes8pRaxeHj
pVZOD0UizCkmvuAULzv9WZU3czqhDG4V8U4oLuAZte9MyUvq6gvOA3W0xRpeqfEZoMUtjdwNlJBc
9/LpZHWcw35kdx0mllJaQlZ1kyd2vusDNB1RZVcC41QUP4MkaUkxpOcRabYdzi0uJ9wdQXvnEgeP
yNSAVjvXz3RjXxdB6wb2n3+/OQj2kIgISPWqwRfmU1ei7DJ4FtYWHJST0mufKqCHoEnOFlh75vxr
M0rRvSP9pzBDUUC9ahAHvZNJkknkKfX5SMl8V7X6uRwTN/HTQ6hvKUGvNDFZD2qOKLxYcjlZHsot
Fr95T4KhPeexdcjV9mZQ24OGMlQx9ffRjTF8M7Ndkcu7FF9rRZLdKaLwZgJ9I+quXXpvg9Ug50L0
c+nf0pa2jN51OiLNHKNDXdyn2nMTpA+jfYMlBexUdV/p1tGR2p8Yy/z7mp/shmzTfAM7l4MEGE4Z
QWGRYRRKfBayHLOEX299ozdbgxJvWpbL7/tNjxpeFtm3tWgSlmMfFY2QIraS/ItTjbe1qe9ru/4m
wA7J7g+qEz/GSnTSxvBGLfpPZRt8Nrhh9eRQpMWT1fj3DQNobfy7lNMNltFKdOfgIZb9nx9nL+5c
qJ1hnvsDUrpDtA/t7uBHEaxaCcY8Cv55vJFWiutpuRe2cBBEtpgEeznXWRYFOFWF1kwmxW98Ud/S
dwydb4BPayEVuAPOBSKyjAwtMpq4TsuqGZEMBHWbLJ1eTEu/FAoG7dmPg8bWSouXi3xDmMUt2aKY
FRVTYI6Ji7KBtLWxsXVrsfvdMy0bwElATTCUrNQXzKOjKDYoiPJqPWQOkDVm8ieUWz9+uJU2KM4V
AqgS5Tdzd4vgrWclnckE7TbBXxEIXqHGO0PpDrHqHCtmCOy/4/SmL5lPkGi4m6stmZfVEwM+IqR4
gTeXukhDRM7mxMgxiQgcQEkflW6/7Sa19h1AaP3/l1mcmK4r8hbvZSbUwZ278E+XPMOHAkM9RJvN
pJU8V2iLMFqKOimE6sU3V2dB2LcWejmixyHI+BZNo7SSDpL2qW0n+rk+oiP/Xg+Vu4akEe0ahXna
q9kpp0NjYOxRrYmy/lbHPFbsZjd1t1qUv0pR6zlBvpN6/az29tPGQVrZXqjjxD+IEvy1zAIYgfdr
PzJ5ZCEqwSwBTUox4tqn2GV239BJeozLv3WSPjTO8D2z9I4xHXeIxj+SNN2CSD2HevIjVO2N2mfl
VZBmgi4JKhxy/eLzfpd7oXNtVflIwZ3SYMud6cGW7lJkF6rYeMJ224p9t6n6jbvn+kgL8jQptYLc
BPX1IuFL/A4UJkaESnX6g249q8T6Kf/3fUOaSUyrURcysYaOyeWjGbE8+pKud9AdH7vh0WmRHZS/
J/pGB+/6zbIMTFjOk6hflzD/JGmwfVWl82AkuI1Uu2Xxi1ZsOX6qyq1HWmlVCRiQmGOKMhVS2+Uz
FbZSDvZcoZI9xfdyWpMfdnej4yNq+LuzAM4Kx22jZxXixscH+DrMszDIPeIAQLUoll0unGtWNfo9
gkBd6bumBM1qdlw9PaSb8OLKfgpXcofUhGWUZU+/l3M16FXESArlJh59CIE/muKBxlidZRvn8PpG
wawHSVTogaLtt+Ti1kUON3x2qLETh2mf31qGUfYguXZ3irIK26wtpZW1BXEDR2ABZAVqyeJrA2BX
mzlhwTF5tYPPo/kShB6DisLfJn7++I2tnRUVcWIe6238Sl5Q5DRn1jF+sls0in+81v6D0/3O2nOS
HCrcU5Fk614+XvA6lHAgQS2I6AyFIMN5eURCKSX1hgzl6dXvaHzskKqS8QrwT37OXHj4t/E3kpyV
kyIGDcSHoInCSvygd7ErNvo2zcwAqaa4oTOPsPkouEr+UZtvmEb9+OlWUgG0F9DlB6W1dJLmxadX
TZJTljXSXwq+xrmTHHMzQkq9PpkZRV188EcQd8PYz4Z9m0Xd/fip17/8L7+BgWuyOsFmXcaaNpPt
TA2QkQmjx6G960f/GGby0Yr8o6Fm7uwkB7m0DvKU3NYuPRx1iyCxEgYYuaRPKFAqlAgWB1iXwCHr
OO68Os/dKv3Zls9h9TjT0/z4SdderThM3BNUR/TKLl9trteaUvkzylO1vQua7KbWvilmcsjy4lA0
Xz9ebKVAgbrIS4XZAv54RTPzxzwajUxDoaa2diqjgoHyMPqjOzcPZvUlmzUUtl8KG1AieGHyOJ+z
/ZAPe9X+pfIGhtPgvOhqtBFxV8pDfhVRF8kgMWO+zJKSwci7BLM3bzR+K8XwyNjFIQt+24l16zsj
OqPN7cwUsGQ/TyBxH2/JSqC6WHux/0MwNaUyEYTTXLQj26PVN/SnvylteRiZ9AjSLfbH+opojgLP
0CBeznf51lxWnU9LGAdVt6ZbRP3uRgW6sf2d0eCpXsgbG7y+IixaZD3Qvlom1lqt273DYKinh8OR
Fzx333CVPfYIJGfIavjjn4/3dCU+sqf/XW8RQKY4rhuzRl5sTokUvbbDTA6K3owOc7wvfocg+2P+
z8drrl0CwMkYbCLro5CiLGJkS9I7MwpLuFfxE9N+ZqV2I/vJzqh/SZp2GEw0E2fII+ppY2FxQi4L
XURcRaotBCoFj/byC9ZTqP8SKpGeSgopQyEaS5nRq7/pQNe9RGgq7Wn4EqJSC5fMLXRj7d1qb3ii
qJquOGNqkzYxMDGrl7Frps+58i10vkNjbdP7WNs6uyuoEg8LoMhQCYJFsCguHzave9vK1bzz+vKz
gxbIQHHfKK+htk+Lm2w8+jkPa4Y7tf9Rg+IfteR+0m42dnztfPGu0ZVHkJMEcbHjQ6LFMpMdnWeN
X2pV2UVNhPMw827PiepjhaV7cvlomohd927qy+IHMYGjIDtWuubJ7mo3YEIumzaO/dqVgfQYLQ1+
G53Xxd6k+JEGfkkaEilPorJI4o5etQJfdUtyfDViMvqOeDCpOJn/oq5UQinIe1qYOLz+iv4Kmj5S
23HCZCZoOg27ovUy+XEcNoq7FYiX109OAF8XHBP94svX70RqE40Bt2LY77oCf0uCBxNEJ3W4yc1z
99L9MuCvFUdJfgViLKIDeYrz5NDBl8+h6W3VdOrqlpOnC5EekrFlD6GOEsPM9YjKJz7nveIqwRdG
7DASehr850a9g+TophoOKKe+/TYPr4F06KoffvEJg85Ofii7h+e+yNxxPJjZUS5bV4vu9WkTF1z9
SAGc4ZsgJUtidbltEkNDEjqjnadmt2PgIS/dFTPuA+FdmsunyPqiMhrVOD9NZz70TDmn9m2DNJuP
RSCipOXB3mRbiBWvghYYpcIIKxXxsvZoqa90xIVIb0RvedDuzLG6GwnXuLo1bh5nN7J8Hyjfangy
sZG5sZSd0zR1zdnZuIBX002OsKhbkTxBP/lyc5pQNVNKFjYnQHEyaDw5GOjDPSZh5uZF42LV7BlS
srO5KjuldrVzGWx8uVdJGCglesbcxULwlqrz8ifgt05jKJtaz9Z1eA+smxMx9GQn0yHYqKKvn1cs
hpgTWATBAreTy8WmoG2CCr0xLw89CRBN+e40fyr/7Eyuku4buGmha2ENrdMKkzc2++2qv3jvi8W1
y8VVzOUDTEh4UuXcRQ9PVuKKAe/aG8Kvs/VpDndAtrua3ZYOKBBE8qfB3pepq6UPsr2bT5Ma4zX7
0sbDzgpcS6XA8tGtLXb5TzUJd5EdM+GonBjuOKjhl3L+XLVPifPQyanb6Wg3V6rbF0+ylrk4deww
cd7lYbrT5nKnTA9Ktg+sfWq/6J3sVqTaBhqIg+YGWM25oV25Znhg4Dvof2Nk5RqJhfITajxuF9M7
PLXZ5wZ20Md3zdVVw34RY8XAOZNIVzAErgKZFOVti6XFNzEJJVSC88mDS0CrHG0I4lxm7j9e87pN
ybAxqQSNenIoJg4WJySVpC6OJeQABUIp2P5CdAmGhlvC3wQvK5LXGDGTKXgJjY3Ca+V56U3xxPTG
0dB0FkvnWeJMTmG/iSMqWiAm/XXnr6TprrWjZ9ElW3QlcVMtDuTFgosDKec1hXvkNF5BJhExQW62
2KExIpzz34GEowWfBZbeQoRvY5uvYqDYZjRCBd5DFiEvLlEnDXLuUZ61NCLXCm6zwnQRpt0JQrbQ
lpPVvymbb5ippwyo8AnhqXHYV1v5zOqev/sdixKklsfSKTR+hz9D68XEU0PqrRz6/SQjLiSN+JrO
XrkR8t64a8uNhwQiChCHy3MZ86ZGk6s8Mluvr17a5mvtnNrkyU93k/5Vso9296cnfaX6itvIM46N
7/rVXhn/D2fnlWS3cq3pqSjOO3ThTcc9esDG9uUdyXpBsFgkvPcYRE+qJ9ZflnT7cJuo3VKEpAiq
yEqYxMplfrNKqjUwbUEQsy41qU5Pc14ITRUBzKVnxEl5FJyccnZQ26BpNK6UemNZG2famzUyF1/L
jTRzyLtJ4EKFpGOetZ5m39SyV0Su/aXQroy1NSBOtajejWHh+A9auv18v3yUoSdP7K/L+6hAfuvC
FDUeBn1E2ycOvWpeGtkKn7X6Lk4X9W09ocuxGqtlbPNdXmVXMhiaRueL3c/FZs63V3njJpqLmnsr
L0MFBMBiAwDAGe4V60L8+IDVnlwosQrdQGBV8CcPn2MWx6k/KzxHZdKXNk8tRCwKxswLXorvcQDn
3h6zrSNjAWgpHvPJ5Tio29TpCqg29Vfk7lzsTdzO/1XHyXouv6Crtax6Mn1Duk3MX4YMUcHapIxR
zesyqpjhe5Fsb+yh2BgpqvQo5lEJYHmgOqvczzcAiLaWcU8OsJDU17afmYV8RUuxKZ+TSr+LZHkF
3C3B2jTq0k0rKd8xPRXa9qpwKXyJE6+azH3YPcf5k2lu45A0zrjWszXa7W4iXYVStezAvfvyXSD/
6rS7iI0MviPBSjsVN1LtCgqTwpqfwyJZpVq91VKAPAgvcyB9vk3Mc2FF+UiSgV7Q0TgKoYbjB+NY
qBwZ4ipXzfdgX90bw6pEG4rTcR93mxmsL1Q6daOYwNqYzCyHcaEHSLwsYGRU6k5pFk53t8X9RI4T
N1TQt8rf2eBLw1hFJN31lq9Pu1eu29dsNbXEpqXD8fzLvPKvJOkGDk88LmodHRSPZo9qrMt4X7a3
vr1CGS19UG6qlXMXlqCMuxe46n28vvAQTjJe8SkD+CazFfjG429Fr6Qh0Cq99aauWOZfu/zORivx
LbiVvjV8JZ2Fpep3n87SyKa6z+y9Um8VfamnmwosSHdjtVvDfAmLr6mzqqIWbtuiaTx9LN2S4XW1
lvLlFKiLOqeN0QLh2DrhrQpVe1Y88plZX8GYxiDhJTRWVqO5COYGj2BLjFsrfh+Gfd7dBM4ie87K
b6ozLBKlWlXBjeFjV5UQAhkFgVi51fz1iOqfGgRe0b0DYLyKgkvjhnMPCnQGQFSkiGkfHPUZJ1kt
fFsdyAYhY9GR45MMlsKEwM2bVzDEFw69c8sxBiPXZh5F0XRUiSSZpsSSldO6Dsclh3vRmRthcZBY
v7SYuVhyCfxunDnfQTtBa2P8xVDyKLt3+iSUBjltvRIy31S+CrkWoXT7+X67tMpRxBvx76iYPNIF
CYk+unM1j6+TUl9KVk7KTXY1mRE8VRotp42HDI2+oEwFVLF7LmH/O3B/ZsLoSGtaScZ9Nj85wW0v
COgc48oEaWkcbgB5LPWaQq69NDE/lynSzyVDROQCVsuxorcDRTY2csSzqcIJLoNq7yRUUHP7LY2/
hr3qUVQGvuJVjrLw2/vPH/ppyw3tB44ZBhOCdUKsOzxnfJJmM4w1eg5D5YrcTaAUBTFf9X/5gCTS
EFk14ARF/fj5ymcyJvo/QMkx3kSg53hTdYOT9XFMo9aOSIMRGVTRl0m0fGFCTi3eHc/oLk1yz94s
Qya+HN4yjcajLZZMXUYeFTdQh7BzDZ8FK0z4hYhcVWgdinYXnwD2a+2FzX3uLdM5oGlPQJUNRr2H
zzmyi1nGIYDbTb6UxnsquVPzLJ6zFT/J7a0dwuqSwFDirCYll5rHZ2rjD5AuwBAUAk4ccMzJMEca
9IgQO76b9Lep6DKhEGj0r4ZVXbrVM+UAtFs6TDhkfog/H95qifKzncQQAGKg91adbdRqZSgzttC3
gmDXNKgoWrBT0V/9fEude7/C5IfUE9cCpqVHWXiaWM7QOVbtoTS1MPtXoQpvCQx4+EIw+VDKUV6F
UM6FdUU6cJSsHax7lC7gRax2MCapwJGaH+r3Vr9ShrVjvGK96voznrk89yhbCB5fgFXE58ufCZxC
2or5E/GMeftRDdQOSj0UdESZQZvbdtI35fDNH6NLNyl26PFNooVEMa0LntExESxPopwo0hIp9Jep
ezDoiCZUsGGce73erfD+WZnIJ6vtrdAWz4Ng1Y62a8oPn9/tmd4LQAy+IWa3VJ10Tg+3VypBTFEm
9PxM2gox8jw66pJG/aUgW7ebe9F06w23dnR3tKnDDMkbLknHnsYuLgGXCMH5IDM6HsUbflFYqa2X
nmBSaRmal5AAqgwyZETeh+ZFV0a7Ob1A/T39ig9XPUozcAyuk0jIk6ZltsHAALkCdNX1DTjlq6rM
7y4859PPWLC8AaPQBudw+Ohf/1YqKXaSZWEC09PHVh5TYreulUXfwPBLbXwUFnWDixTuyCHp1YWl
tZOtRrYpcCrQnBlVHKsgGd3YEK0YF87OzkRVKwZ4hW5Cp2ZXeYlasjC/BlemswVjEJlCR9ycL7km
n6ZZBxdx/FklZVSGsRHWniwHWFGihBsZGxk6j4rvuj+D/7rkZXg6mYFHgTQN9gmIptDHFF/6b4+8
6qs215Sp8iqlWCYBoEFT9mKt3VqVtBTiV6UQ5pWwuTB0t1AlrxvyuzZNNyEGktolnvKZWl4wP1F5
ZaeLMedRWCPvGZI6HCuvN0LmEYXb9rH3loLuzdE6CxpAhpTHATLaRr8Szk/iHBV6wSZWdjj/eFl2
OwAr6tANtke0H0wNoOVt0WHzVrogWT36RJ9vnQ8x98MoxaWClUZqH1VH+n2HjzAbbHtSphb10zFe
wtFDYQPCOo0HIUDv2JAz9cCtkaRR7W4ZzJ2bynfCLyLa5t13fb7pODLs9mnssVDsdnGAEgjUBtG9
qcNwZya4AqrVVrLrS+FVhK2TC2cYJ9AS1BHHquUVjpJqb6GSmievPtm8icbdgBA0Eq1CuMJs1jPK
nQPXlXaXcuIzn7owDpCp9oRU1vG5iRp+Z0paxb4jjokkUMi3JLOxKMu1mqHsoGFLmHcrs7kQ0s4F
84OVj7YYXoQd49y68qIJCx00BYQgihCOEatb+s7OuHuyUP4UYcajQuG33j/fMqeDODE9EYBZgP1n
1Io6U6ultu5LTxugjolyAJBn7gyroks2Ms1EnV56m0zrBPUK4+nC6qfPntXxDwMmI6DWxySPPiny
wopVorpkrpp5Y9xJs/DTjBdxct35G2z11k3Zrz5f9jS4Ha4qDvvfIk3aQMw0J6VkhsBb7q6bn3wi
itFs0yLxOusCbP1M9nu43FFgAxY8aqXGTc5q6AKXcacQcRQ84dHD7ZHkZZ8J/c8g4TX7zwK39Pnt
nn/HH2kLPHYTZNTh/VZxPmOiLSP1Su3axE9qsJKTzEtTewGfOzTSD3vaXvGvZLrGFxYXD/Pw0+bu
f1v8qMZqoymGnTizwZi2KKAp0FfItGvHZ7adSXRJiObiNeMbsEsbfRNmaI5jyZlXl8LjmQyZSwEO
ZkEShah53J61AhyP+3YSctnJAnR4Nz8Xc480Xr4ZImG1/hRmDaHwEkTqtOoGzqGi8w5nihnvsXks
sxZAjTOKYHNQrev55xw6bgUoE57QhRbvmZ1NaSfKaTQNRb56+KZDq0AcNW7RAsNuSI3qxVTp2JQz
9SrXNDZ3yfx24fWeRm4OSGSGmAuTrCBDdriiWVpBhUVBAalgXBnkIRA012N/M+KHa061a4z0wRik
h6uit58/X/zM3QpsLT0n0uFTyfqs9pUM0ELuYfazKdPuOvRdFJZCfKuHIvo11j8/X+/MVmakxItk
XA8T6ni2lOlqGmiZnXsy2a88IW0U1BeO8I83dPS5ABeE5oKMLujBE2gIR0Js5+jZSfq4mjTUoGPj
OsyNa0h9qyn9ggrKBklv6K32sxBnNTP7MRobepPFm6P371USzIyeTN3zE9MLHNzB7JvATr4lBkIE
3byaQufJH/q3DmOYRVPFG8Poa9dGktEDh7OKYilAeEO978Mfnz+9U4EEjYmg6D2R6CEEeUwe1DCq
hkKGRJsEqGhus03oB491Fe3Mod/X6e009K6toBo8ZleCASOCIjSVdWO2+5L6wlKbC0/71K9EXBLw
dr5LtF1pKR7u3hgtboB5qNZNAduV1nU6kmlPuasNnMKoo0H6Qs+BKVacA/EvXCGYmE3qOpAv2rqd
OQsPruWotPP1UA0VWEdoeJDnjiRsRfitQdXADNMr02/3AVExwhneDi7Ccc7tbMFY4QvmfwH2HT4H
0lakBtKo8FrkwaYsWOn5sBow4imljZgYCycl/VsRGGS52keIzsdyNcvBpRciUp7j7c9ADyilQq/J
NI7OymKEwztPUw4yChKjsWfESes8QdnK+FBRK83enU2ZfgIWIogWjePmwi49dwXEMh01Q4GlOAYP
B3OqzGNTIJQn31rU8gqaT0I8f0KLFnmPhY/NgjEGy9QK1urGwO/h8ws4c1gQWWD6CXo5yEnxqn5L
TpRMjwwtMfgaQ4bHGpx6vC9jaoU2Li8sdXb7U2ii2iiUQU9EAUMpzjtryHIsgkxkvPql6lyVJYM1
8mwmGaKiafR20coRk7DUHY07sLfuoH7/d2+ZFg7wFR2d5w+a5eEtD7VUtqgq5Z6vylvLDtcOYuxa
E3CKXdhfp70LBHHpnAjNCmilxz3QuZRjq43hz/i67KaTfQOl7Nqx3lN/36BOKWvx3dBn/z5ghlU5
/g0FGx+0B4/OSI5rxm2tgladDbdYH9dzWO0ZImXSrsuinZPXi9zp13GeLf02utYkYxt1w4VbPxN+
2U1A8IUUDHSu4/q6SAIr72eoktKoeF3+HjfGlnII73NplRs1k0S+9unBVtKtNidL5J4kRV539owQ
2LwpouzL52/9TDoGf5kvDK4eAyTwA4evPUfzW8pl1EOcptuRZHho4sBJ1D860k2NYxJiaZaBQtgk
rz9f+/QjY2lh0SiEQziJjmJtNNWFVc4qMAm296CQpTh3VhUi1Rbdfb7SuR3HxwW/E/UdPNBEuPnt
c25KLcDpktFYFDZb9BC+5Nb0C8tkr2t6yW0tO1oOc3Fphnv+2f62rHa4LJO6UE6EBiR4mIouRbnL
1ORmsOsE+EHt9U5z5cvBfrB1ttu4+vyeT2WzCFyMU8hABUb/pJyPDTVWjRq9trLdVm25zabiDeD+
SvLzH2E/bQw2eXydqOE3BUc2Gnv7uqivZlNxJzctX7sie/j8ik4zRUGVt0XqgVAO5/3h44jTplam
iEgejvVOmfZOhzxQihsKreleLjhijAux9ex7/21F8fPf3nsxNIZZlQBx1OoGddgnyUpfpPrH4AOx
TuProCbzsf6jL+qvRY+7dt0E2quYuc3G9CLo8FE2raeE4e8UrCWrXPRRtGrj8Np2ggu3e/6Vs9E5
MxmWcnwd3m+fJIbl9yH4n3RcmwW0i6a9qjJQJpGNz4+5S7J8lar1oikLTElt17ImTytfwGy8415/
Q9XyqBXGhdD7ocl5mE8IZWQ+c4aLhODjD902xsSXfDh2oyFdBVEfugnoVN+8C0qnXJR5k6/nCKhI
gbo96V9UOdvKv6rhejlq4M118CUKTOzN/aKlfC2em7kzcXNKt6h9vc+xtJjU5hYK0efb9czB/CHo
zKhOkAFwYTh8mnaV6BjJM6t3gEiP9nPZua29DsDdWhnDneGtHNsbS0GzcZ9gbhkzoE1D5+3CVZzW
dodXcXRuhUlbQEWlvoK5teR9uV+be98Aq5xAq0Jb1ormZaynN3IQX4og5wK06FTAw2WigZ7z4QNI
rNFOqwIrgMptinqdBsavTp4YUAbFbdCl20FzVoNsL+WgoWkxfvFlZxUqG6l5VjQobPmF+HE2noqj
E+NpIel93A0elbwBpI+SbZ0Ct2OxNAHmrGbhugqIXk75lNbO3dDZIUOX8N9lz4nWGCoESKHYWLke
14STHjlm2JESBvK0rm1ZcvWy2c1Gu3KS5kazi/BCrnAuXKJFoNBGFraZx7JxqjxYWm1rzLZG7Raj
rlVhdo++YVzjGbiRpumhCfLt55tNVBjHH+rvSx6dyOBFNGuiy4++Kt9eHK46JVsEubVEyWSF6tGF
R3qmKSfajfCphUGvQ8lzuMEYfI9l4yh04QNji6i3OyPgK/fKPiSxBz1We0lTuLjD/KqxOE6mFBBa
OFwq9/XTog/JdiYM0GfZ6SdzxVabhkzFucQz0LxMtW5tSfF1XwCiHsxok2oUgV1GXpa+dG20icvw
26R1X2in4h/J9C+UlB+VTLM8Yhzm13rlJVUK/N2eX6y0Wllaa+MrEH2Nja+jCpKo7Fb9NHzNtRE+
cmaDBdWnq9ICiGY14VOaxhoopZyJz1hfxbG+TrNhoZXpxiiNO1SNR/fzl36qZgUDRzT8OZk5NU5E
5HzcAIdhTEUBEr5eR7P1YsfZ2mwcJNBlu3MtH3ibPX2L+3avBMMm6dRlrwbbJkxncN96s4gfyjZD
BIasyleqxSYbgo08DhfyRRFuDnYn6AVEQIhHIBgEhOJwt/QoGldRhRiupr7oc4CbWOtKRbP8/HGc
RhmxDJ1whJ2EJdXHz39LGhpjUAwcohJvsppd0rYA/kDGQOfQ0v4hx4IrVmGuzMl1oyiPF9Y+ibis
zeCIG+SDp1I5SpHqsJWrbAKpGGoY5MbTPlaT3ZhaX6NcuTWM7NqG4UDSvJ8KeyEJSLGWXFdjf0sx
swktn0FY2F147KfnIBclCyYS3wcfx3FW4UdzqUqJEnuTNq0buUHMK3mYQ+02zWtY33LzNX+TlGoZ
ZsmvYKreTC34PuFwNUeXPFVOQqK4EgQpOI0pVagdDndAlHatbpdciTU4XlV321ZTb5GjduWuWlRz
smt8/0LyIn7l8aYTpFqyKYpHUoHDJVXfD/s+t2LPh3JDGeYX9Srr21VixxvTubTFz90gwCDB4UVN
Eo7D4Wqxas951MuxlyivGXPnsWoZ9r447W3/fWh//ie7jXkfbVRMMsjODldT+yyopSZMvDROd1Fz
MwGmkHvUSDt7GfvwseZum/vV1aQ7riMNburQCZ3Gu1SeIZdMJcg164JozemYRHwBIPx41hRrnLeH
12Q1WRqakoQDtdwsY7O+ktRxbWtMBULzboZ5avnygjoe3f55jwLVpQ7gaZChr4ziGTRMGtochofr
56ViUCqWsTcyYC7mcin5d8YgXwgyp985nAHBwieZgW+pHa0yTo5RqiOzbLl86cqH0qYKna8xxFld
eMUnRxttDXAMRGFAM0BzjgKKXEt6iCphhNVh4dZMmTPppR5818aKBMp7u7TuWj+8sOrpLmZRIY5s
cKYLJ6vDZ1gofWwUshV5uQlIvGmECqYrS9kGZbB9pluu7F/IlU6/UlaEWQMyFJL9SQ9tyrVILoKI
wFDNWzG8ldTyXvXnVWZG11nvXzgyz5wRgJ3IOyhoCNQnDPgGLcPCSP0Y2LsoSVCaN+U9Hml31WAt
Jz6h1qmWjl4HYCSMlwvvVHwChyFJ8BuAhPOJCPnPoypvRn2yS2ozRn/Q9zJA67ov38oJ0+tqvgpt
FQhzs9K1eR+piTtXHUjKLrnwnZ5U1uwroTYAv4e9dUJXlqM+D3KZawinyq2JvJPdPdqpeWNF9hK3
n7fEGe+T+kLCeG5VyHNUIgI/y+KHGyut+YFcE4yhHsG3md1qVL9gBvfYhrZXhvJdls0vvf/r8wd+
dlWDBAk3W/vUpLPoVC0kZsRek/8y/HoZ5eOLoo73cWbj9zs+YId8E16kX5x5yWBiCQ0kIqeUsRAM
qmH7POCutldK6nhjP7/YFKKZxIvVu2crfvv8Nk+REGQeQsUW0JUJl+f4OAidhLS7AsRD73aXdM41
us6xSChQdtC3Wts/TXKzHqD4BMmvXuYwVMLhPq//gzMAPXWFmzcZ03JFR2UBUpZZ2MZwBDM0nXR5
vK9n890skmtJG+7DXsbKWL9hsz+PSvx9dC6ZdJ05g1jfFEh62rT0Ro+is2o3HNADacaclAvDmBdG
sUH6ZtW7le+vyxLHSeSFTdzBQLpeCC2n5GjeAqBkFLcoSE7536oUpvWIK4XXRMNOKv1f6MyCcsq+
9plZL41heu202VVHc1fb2ar1x0UbmssMafOg7Tbiv1qCX3laqaZA8DBKYEBTYDQjXeo2iddwFIdI
x4WzKaO708FF5jhxDdGXZIVEeUjG+zK5crCrjMz0Wgm0WyWyV5kaem1nLYkg17LfuCiGrKTwovaH
OFFOLoWmAM+LIv3E2MiQjNIKi4kUVZ42qCPmZbihQXajIotca8026WQAhPYyzKuroHBeZmDPJXXt
51/Q2XdnAQvle0URnBP3MD41ITr3QSiUyed6qaXTHYZ+Xol6o3AVTqJp02TzY+Kb37TKBv/cV6va
3Jf2QqsCTy8wBJF/GKn8qqs5ngKGtkj4Fd08X4iiH3CA46dFPgtbWphKcE4fXuZURRkqc37omZVz
W0XGfZQNd41q3vTBeBOCr0wGNQB3H3pGrshYihqBqzOycQun/mE3MviZYk/9giNp2dz2UnkzROVD
nOXXudOs8P9ZTiNv+9Zp/QdJKX7qnW+505TtFROxGBuMbhbqTybZwVLqkptcrWipMeyzI+eS+d+Z
VISJMsr7DDcAnh/fqkIHuDRbTBMEYrUYAEAHFR8RHMwa0YHIbYFHf74JzqQiJASwY9Ctc+DIHGVc
Ad4GeW7TO+iKn1OR3JvE0KqOHyho74bZutCxOR0oES4sCOC4MEHzRW/s8F2m+pAkkHuxCAm0+z5t
vlvO6LVztym0HksBuHJxp69byCQBZnvFlD+NrQrPolLgUiPimrAza1w9Pn8IZ45M+vtcjeDrkCMd
PYSo8IvYtjAuSRSJ/fOaZOVOyuplV6FT1tdLH5pjfYkuponj/3hf0yylhUP0PNVxGPK2CWkcRl4/
3cjWcGczm3Ziv174kyLvtfSVDuazXbXNdVv5sChr53myEMSsDdg3nQNNNZDQkU1Kz3KexrkLl2En
+QBbIv6ODPOosOCJRxo8Kwmd+dwWQpd4MCS+lu2cOYYe2c7vVjatplzdFNWXzx/qub3sQCsQcsMA
7Y+ZxlWU1ArayOws7i0k4HpGMn/Rs+wl6Yo9TG8Oy8Fcfb7ouVSX2eBfqx6VpNi3V1pTjJEHtR1z
rTuE53cg9fyxXAwOuhw4O1rlhQh17mT5fU3xon9rwcTSHKM+hWjEJKfXUSLRSgguJLDiuzjZKwb1
vEhjyXiOQjV68k1lB9yWgsZKoCqvRZstbD9/8Nv60rFwJiSIGSsaAGjnITB7tFbe1F0iTdSU81Rf
TeF4P/nSvh7yBBZvai/ncr6z1cpeVbX8XQ+cWw3VF81wkzRZdcW4cbTyQcOcBD8pVVtivHEfWlW0
qAqnX8qFuq6b4qXe9WgpxB5uUZoeXriBw40nWCwacuPIitENEyP7o6+5yKdpqlqKyIjw/RhJjzhD
wXFXFhzICzu2vM+3nHF4mp+uJ6LLb6+/z32jHG2f9mvWQEGdn0FQXw1BSbsUVJkqVYA45708R7nr
+IC986J/MEuI5T6k8gi3qkAOHno5vNeo5JG6XcfB89BN3ojejFDrj/FM60JgW2EIqGbycGuz5n7p
a/3eLvGPiMGNzypQJ/sxGL9MVv3FHMNv8U3byl4nDesoSL8NenuTma3iFQ3qF6bcP/WD7mNHTs3X
5PX3Dqh+V2M/mZm7jLK3b7javrukWqifvBuksMk1MBoEgMchdxT/Z2RA4G47kefkzqqswpUVDR6A
fASMFrl1y4NajnMP87nel6FyFWr6zVMLrqEbyttBxlQ8t7pnQ55w4s3uxwBTdYrzKqaYDDWor+Zj
GUy3MWahUe3qKxybF51CK5S5wDT+mjhLM2kfSvl12NZ7xc+vNUzEpsnZ473jKZXsNaW1roptjzQ9
LL/NMCmrSd2M2nShA3D4PbNnhMOz4A9Sj4PkOO7b6GOsd47EnglmwJYBEnTTfSa/293755vzqFv+
z4WYr35MBYVO01E81DCd6hOVVsPcQMLY6Yq1CPG5sfJmVcrRgzNdTap92+L5UdvOoyklrw7k49fR
vpF6L81SDBi0XeXbmltoiJcMChC7SxYMRy3b/7lIUhDCJPIMx13LKml1cx4TynNw23LcfjGb6jFL
aduN6AXrPmQEM3X17mZCABKYb56sfLm88aXqArD/KCX+15UIP1aEcUAWHcfZulAzQPW5KJ59Eo7h
Osvrx1mqv1TxcD0U85XaWbsxcHaSXd71Q/VgKOqtphaLSXsEpeCqg7rC0mOb2eV1rKtX6hjuFAUu
0Oev9eiY+9d1Oh82EjQ0QIkcxhzTSCWLeS/FzHQd6TvFfqvrXWVtO+NnByiJZDnsnz5f88MZ668z
6HTNozxcKwNp7MSack6OGJU3eWGsnR9pUaxkqb8Gn4yjVqnm+5SQHqUVWKDyJpwfZuV6BEygpnjc
+MoqKeANR9c16jWN/stIVHQOxzvoGp9f7kdf6ehy6a6RXKHJTHvguO8EFizIC59XWVXjnaRXq4ZZ
r1E+Dnr5M5ONfenoN3oebC3YA9OkuYLCAblrrQ32Nuu06659TeeXYqjRGrButEn5glVMN6kLpe92
vd6iqKXuyajJzVvI9x3aQAmTyFe5ML6pWncnJ8HCDLKFNjqQM4K1HUwbtTZv9Ch1Z5LdSvIK+1s9
LBoJUqsiLY0Ob4Sk3BlT6ok/g2pfKtmLZEu4TitLdaBfGKy0ukTOq/MU5M4ACq21JrmX6/qh6qp7
wS6bB+ubOvd3wRB+C6b0sYgRTdCGV6e/lMufnHuQn8WAGdctYc14PGK29cSvJ5P9UA0zduhXjrSY
gb0O3VKrriKo0MV8F2cIVDzJBSI6+T9D6H/9GP9X8LO4++erbP7x3/z5R1FOdRSE7dEf/3Ed/aiL
pvjV/rf4Z//vrx3+o3+sfxY337Ofzad/6anI+M/xXzn4taz+r6vzvrffD/6wzNuone67n/X08LPp
0vbjErgP8Tf/f3/4t58fv+VpKn/++cePostb8duCqMj/+NePtu9//gE0yuRV/NfvK/zrx+Iu//zj
//zv9Off9vzz7z/CqD7zT39+b1p+j27+ndYDkynBghUwpz/+Nvz850+MvwtJPxJ3UKV09MgA86Ju
wz//0PW/M8eiXqGII1ADNfnjb03RffxI+zvKx+SnyK8LWCZH0f9c4sHL/Ovl/i3vsrsCJanmzz+M
jzTtr+8XPCvJp/BNg98H3JoO/WGIqwoaqpIS189GHz8gXiI7xtdWze11GFiI3sXpD9OI3yRnRDLK
xopOj0JvSqwQk80cme5BL9bkVCmbl9Gk89iEvunqEr5TWpfvcr8F09UXG9UYF4Nuz8s0120+numx
rfJ5hQrvd9zKXllGBvnmQjHq0KVD6jiZSROcXt4HYXWlol2LVjIScdX8omujuvTrsV4wXtx2jrzo
avpbUorr1KBMP7IM2M3UtM/QUhHib5rCU1prlTZ5ubDVOvE02MABQjq52d1LRI5ZwqokzROHa37l
Y0tpoev3kx1TyyjJd/Hf0sz3ZOaxiyJB75aV4mZNNC8yUvtlGNygGFDyhzJEFMUoF7GMQ176JVe0
Zk1PBTnhBuMzHxOuoS57d4D2xy8CvxxXD1FcPOXOe0ixvpiLcD830N3k8gvACJhAzvd8/oGg/mvV
FL3b2fVeCs1i1/NbSmsGd2+nb8qk3dvzt6CJIXeEKyf0d9kcvUUWdCY7z64cX37RMZzHTjxbQff/
Vs3zWzQJv+nqsXPSK0m2G9eoI3nZkSWb4yy7vVS8WrPquF2dgnlouWhff68LrGdVZOdds0SeqLH1
ey1DAqipdGFZ3VLAJ79U2991Izakclt7WUzTscmLdymrCi8ykjdd0/OF4bduExaPgdVfg/WogCu1
lWur0W2mS3soFs0CrsWbnwWIZQ3fWewtyhS6zqWySctgY9XWg9Wb6EQiFZQ390qRaPBQS30ttygm
DUa8rKzBX1As9oge06cKlFUY9comm2dSK0ObF1Ya/0pD+aWMMSyp78ypVxeyXtyRyL0UM3Iyaqx7
3Tx9UZUcrKbD7qv6Ar6pmemr0I7WPZ2BLqnYa+Z4V1avcsv/0aT566jarwAorzNU1ZAz+oFh+kKp
v8bEoY+fN72BclKwHab6MZ+CPUT8cqnm/OuwVd+D/mF66aROXWi99EOJFFgHY/3Qpwobqr2W29l2
ncbezGX43inSHsBXbAwvWaCnrh2aT10evUsmmniYLb4y8GoRe8H10hhiiRy7uRkkSV42UIenFmRx
3A7viJDNq1zSX3DBhtowaeairLZFN7bLvpYmoD72jdVomyT1O0qZhg5ynbzLbDu9ykw366k6A2de
BCVtSSnDkqm4MqXpRR0fyrrn4E7iX74u7RL8aV2aso+SeeswVvCImO5cT18zubhLHAXZVPVbigDs
ymTaywsKN4Oqv40TCFAT1OamD9ZFzZtRdtWsKVd+qsab8kUZe+hbwsJEHq3bQVLvo46R5qg111RI
kovoTeNVZd8s1BKtv1rlTQYa0l6OHjRro+EiVJT5l9YkbyUDbD0qPW1gVbvasMZ9M5SvcZLFazMf
JliX2n7EJHmpN0gJFchmRHP3tRyMtRp1NrRwbRMY0bZIplUJWgHXS2f1ARSxhUQ9qF+vHPPXxufF
FyUaEPKzFuePGL//iisAE3J2F+nTzYxddo5VoG1m+KX56VVXhNAu1exNm7OHREK2OvO/OGr/rutp
6EXYSrucItu0sdE2VEfZRWKyyKt5ldCWlUObwJlGb1aODl0o7SDGP+KP900KwTCNzGum9hn85X2b
J+9qYTwx/76ngH6f5fuiSIOFkaFrldjVXVLHy7K0bJdyDpmQrFtN9bDVM/WxkDNU9jCeXHRat2kK
qDlSPk8roEBdFOPBm06Sa9UoZ2W1lbqxGhU7eeWDviVnyzaS0rlqbWzaUQo8Lcgf64mAKmVLO1a3
VhOtjEm5n/TkGwa3S63vbpWe36fX8tKOmL6VJm+ZI4m77Ne6mqHG1Yz9wpDiNybAV0irbbX/y9yX
LcmNI8t+EcZIgOtrrrVlslSSSqV+gXVLanDfCZD8+uPUnTuThS4k7aTZNbtPMqW6AWKJABDh4e7D
Tjj4FreQB8x2YaFOqGWKgg4Qdq+2duC8re58r4+aWb4kDYpJ8so+Qil0BFkWfxsgLLXlFQhQEIQ6
xnUKh9juRIJfw15VUK1AGYrfhiAzBcedt+D/vDCf9plXPI9N+jSHcKojcNco5WgBuk2BdhUFCmjy
mONh0dtPqAYf/DLbiryF+8FENlIVx+/wCNUmKaGpDCmvbe12Yl/4cLlJmj+BkRp0jaBOU8iabTlq
sXbFky2yvzoufqahsEFdU8IPsC4iMKoyBjvtWD5ncHpKqNfZ9e6Z80nAH9dIwhx5l/4xhkkDRvoA
0HCIyvht3cCDVeeBvXDr1+RyAHSxQbecJH/zwDmG3L334/rJ9sELVM/f2Jje73FbTqMZwBAf9waW
tfJe8I3jNMMmacsXVPiWxwzJrk38MgRAbFKBj19OIGrNZGuR+TUHz1LuT+EOL8eTVYgUeS3/iGWz
NlACt3YlH1+dNjnGLgXSrIt/ykSdpET0EyKKGap0dr2HA1JiBbZ5CupqR0x73sH7Onhhb2hR2FvW
bmKy78K42Kq0L4927ro7Xn8vvR7wPNzvGQVZXSD+sjLEqb8gpovHAgerr8XFjmY9yNaK5K6tMeGZ
5wGYhZOK4X9zMtwP8GKkuA6gPixHbKgt/O+VRb1tkExgXcnC1yoBsiMNwMVeT27z4NT8Ww9Rb0A6
i+IYWK29GZ0eejq9u28QhsnxIMoCMLi4SDfiYoSyM2qDRZNV4w4l4BhkK1Ey7Ls7GyVg91bypQYo
FLGZhm3yux4CS8xru91E83rxxfGGUNibmA+e2KZSYDnnB7ex1U5M/g/LXpgQXRekb0Q9AVQKvnEn
s3GUgpvP+Tdh7f+Dx4XxCfL/4dNhwYSb3w3bOCl/XT4Xlv/8328F5vxrgbwCswK4CvJTiHH+n7eC
z/4FnB0QUMAyLAy/F28FF/8EpmWoG6CMBWTxaO3fTwXb/RdIoZc0rGuBEnihA/5fPBXwGrmIjWNP
QLkGxLE6vKKfZYEgWyiem7Yju751yKFSiBddzMG/HybvHiKG1rXnB0oNcZXviXjm4VThFj4w0KhY
9raF+trhehemAWjIGLDujAWXdhCBBBJctwNU0Qfu1HfXW38favzP9LhaWFqAp9hzEeSIam5DNogk
p4qlqJ/1/haOvRILMPWhhdrjYkDA1BrdCOTrfyO39JUTb99L+goZzpV0kmGSdHRDkLZe0qAYLAqJ
QEXZ9KSgX3rbDC2jugjczy1TmZsyJyKW9cXl4Au1ZP1ZxOU3m/OVBI7p82EEl32oygtTXxInAp8D
3HvZg9cFV6AgXGMRWxr673P5v8u8dHwxiDYTnt0gbgVI1bRhUOjd8NS9myX9cX2STANYokAX7Rc8
rDs+Yv5RDDigRp7glmChJOy21rU4ppURUnuuYpHqGhTJdMFrmWflSuPvkw7/nRrNhH1Cp2C0IW7r
Tt6P2M4PRUful9e/D5nzfgzv634NEWuaJc2Ue7tFnTYvaVQtgP8EN5paUbriJwxLrCshVcMspoTH
aJyAAtznsbOV1lw9zGO5Vkxt6kIzZMsbcuEAxBSFit7FIvmS0XIb40Z40zLrteL1VLV5icq2ZzH3
asGK0AdvLNc8nWHydZU7l+We1TOSP5PctYtNYbU7tymA97jt4zUTdlkjpS/b+FkMSCICK+Dt89pa
K780ffzy+4V9kYGXrt/m4rlkceqjsNPL7X2jXHuNUdHgox3NgH2c0PlI+ibidgokmHgIGpxg1tgg
eA9Gl+tzZOpEs2NUX86N58ZN1A3Vn/kwHpKMHpyl+KwKs7Xz8n2C+j/2rBPZCSrmKoWubpSU80OI
R9+mZdNBCPYgvekwxvb/Kq//3340Y0Y4pG+qOqijBHDSrw6q/xKUBH69PlMGS2PasTygdNAlxVhH
lpfjkdfm7XcJcRdQA2YINV3v47dc+geHgo6jbpjCja0o6qi3QMvQ4qofnq2wqpH3s/btAO2y6Y+y
+O7a2ZajfKOafciB/PLweuRINGcjyIaK4VyVh9H7wsjRdh5YPW3wl2GIDw5onJsSYl1f/f4QpPwR
fygv/hNFwkh/f/H8FxBrXx+IhnH8z1LoyPMQ4Oh6GHkVqSZ+sWT8Jmm+b2ZyTEYLqA7AWpBH3QnR
odCtKkOg5JI1kkzTQmm3A6YAYQ3Czo9EVfhbPPvYZkZB9qPbFvGK1Rhs//fyXdg+442M+TQGUeCN
96VQfwZ8TZrU1PTy+2XTKuZ4JDteNHhhjGBSGEL7pUpX1sU0N5pPqSZGG2aPNGp8evIQCLKr6VVQ
vr++7KaP17xJiQJxOltpFXl+jEfnrPrwW8vrZiVFaGpeuxcEKs+btrERkyvsfZoMz9TmN06M5jq4
k5SNlU9+1AChsocS7vgap8TdZyj3+XnT5OiaXx4yz5y1XRCJfo75vUzScfpp2UhfPF3vwLC4urq0
5UvRNii7j3o6T9siA6t73sjy0AzWGomfqYvFw1/sTjAtybqhM43a2D+kor2XSj1lkn66PgLDaaTj
CaRieSwI0KLQf3+b2unPMECUV9UPYE9acbGGPbQ8bi9HkJdlUYKNOIwGC9KMlW3VG8cCHd71AZjm
Z+n1Yn6KqXTidETr0mrvwiq9QwT8M3H82w44qpkvBHppgBpWPyrrDkXq4H1QkHtN7Pbz9c83zb9m
vwy6dAWCyn4EvhD+6NZJueWOCgHASpJnVc9ruX7TNOmG7NjSbaw0jJyu/pYyf2cl2aMv85WiOtMa
a8aM+m0XNQZtGLWQsvqjTHr777Jga7UphtZ1WbGCcty3Gc6XIGseGlr9UdO1InDDvOiUNWxqCycX
RRC1LdKJwbiQcRap/GYDurC/vsSmr9csOIvrIShnFkRpYE3hPhwCbt3buM2u1YSZOtCOX9dipBC1
5eLhHAPUnceQhJDeSmzE1PgycRf21ebuVFMnDSKuorILFPKRfO3VaWp7+f2i7ZKh/oj7nRfVubuQ
trYSHx6+3TbtmuU6WZ0h/GrZURfEM1JJvQ8VTWQ/bmtds9vZVvGkLGlHeV4HJxIj+9aJZMUpmzal
ZqxM2jWhPKGRp1oUZ/q93NbMBztyOP4bGvIOGXIZszNNvWawZTxSH5SUXiSyvAdzTgXdD69bI3o2
DECngkzF4GSti9YZB4ATSr0ogrTv7LZdcTcGr6kr2IDrKlUobcWlqu6fWRWcqyp+sqaFcDNIVw4W
wwzpfHpSAp1ZiQbXQsB8vQMyvMEPXtX+2gqY5kiz2iAbxpEVbh51oh0e3Q5wOO6V5XMiHe+264lO
82GJKQyLKi+i3GePKRsLFPoGEL4Z/r7JCCzNfu0mC1Bq5eURmCTSA0iXUdzCQZJ+vXUNafifF42l
WTAPeUxI4OdRM93XDARxeHQFDCR5TgJy7lTt8HjyinGDPyz3XA33srTOI/4yTk89yNWmEfzsVnHn
Z1D0TJL7olsLMxme1zqm0E7tzgOnXx5lzELWLttnVgSJ4k3t8q3M5xUfY9ohmhsgXg3Snx69QIIy
q3yo/myQWFiJtpoa1xwAGLkBsnHtPPL75jFnAKtDOGgu5hUL/dh6gKF579qLuSi63p/m5Uz6Osyd
vXFG1Dxe3xmmxrUQXBa0qdUiFxaNTgmefuZMR3+07ZsMH4Uu7z8dFPRZjuo4HqESgu+oRfidX4zh
ynn68daBdPn71v3Bs6FSncxR4QcdSqbqcguAxR9hPLeg9m+TfRWAFvH6PC3z8c/YBio93vdlxZ5F
G27hciO9fIu6W3c/KTUcq5yqu4BkKSJCqJ6KO+GvjM60MsvvFye6qm3pjNAtjLypUU88m52vIfj2
f10fj6l1zSGEQUXyHMSqeKwABUJ4/8VKu5Uv/9geQGf1/ssHAaKMskOAwVK99wiU1PToB01xFipb
5UVd2vpoPTSDjuWQZbPiWVSn8b5Q3dc+b34Srg5wWoP3rQVmErClQwrkDkdkc7hx2jRTnztle2k9
8MiFRwEtd8GhSWk5Rb1WTrIY9Qfj0jUVLHdWA+NTFtFB0XMNGZHHgSIqWwHRuCM+Qmbp1Hn7MheH
rJzaFQ/28SUAOo3vVyycGl6DETCN+gEVLDVgy2Wm3kQ8xNBKWzMhw5bTNYwIpCqUg6r8aALR4Mbt
42kre3eNFtXUuuYMrNjpUlYRVHN0QfF9dgE62rgInan9TQYTLJv9whxbzmnGHTuNih4yiKCcZ2G7
QqZm+vTl94ums6axQI3UZ5EIctTcOL9G3n277as1My9I3Ahld3Pk5A0B+Ihuh6FYi1VqdQH/91aB
8qf3Hx7PZHRsQB5hDa+4OQAM9DzDi4z8uc9qVLhYj/nwYzUsa5omzeRpX9lUMc7PswUwe9BRiGs0
7lpwyNS6ZtmjP8oaZ+AY2RYgJSpxwXrqA1x5fR0MZu1rZ3gyz+WIQGga4ZR1n0MbJZIzCRzE3+XB
9oF/y3PvINuGb/oJoprXOzWcj/+AygvaAeHuJRHK6jYWJRsFyC78Y+01YCplK4ZhiJZ7uqp0PedZ
IwInicDAmjxRd1CfXFDi/TVIqAw30OmaanXmsXdcTpiWVSc7IcfrIzQsmp6jtK0hG2Q3kfMomtM4
jEiReSsX8sWu/+mIfyNMLo1SjDYfZzdMz2PXf65K8TBl7jnJ2Urtz8ceF/QV702n9Opq7ClNzovG
2dQSlH07zwVYzXpnjWnGNALNOmktctcJRHpWU3YYZYi6ptT5EfB2ZU+b2tfs0R3AbxIOND2TInSB
v7JfqrEBJYP0366vrmFnAdPzfpLS2VNj75H0XEMYZE9dyz53YkD1MPfkvh4I+Jd9ENu3vAlqCNIp
uu1pU5/zKU8O1z/h4w2GUrb3X0AHmRRQiUpRUeR9QyDhpaVrYremprUzt2RT0IPnPD0jT1ptKsmG
A6rzxxWr/NjhoHTi/YfnTZNmoLdIz7iIgZOANj9FmfyVJ+qI8u9vyPc+tTUUtfP89fpEGTYDW/b5
xRkWKzmhYLdOzw6CFWw31qisf+Vd4Xj7RnbKW+nGNGlL9xfdKFrTlgwTJo1Xb3PWEjAOimDFX5oa
X36/aLwQIMQspEjO4xx+rbsJFwiXdpvbJkgzeGTyHJUWfXoOETsGI6gEM1jp/VCNt5YcWKb6A4/1
u/L/4vMDu62zBnnj3y7FHloUaEGyNwhfeB6u0b+YllmzeZuzcQhckpyrMaggG9wevEAg32t9um2W
NIsflDOPIEZA+4n7YIXhr2okd66/pjVv+HyqWYXkcqRdWCTnAQVrR5cwCEwNeB8I2WWH6yMwrIKe
BQJXjwKIDzMUJMNhrOWepQw4WoKEpX3TqYd6qff71J/5BGGKGSq6g3NglXMk84rHNX28ZgGMey44
C734PDO1VXkFnuHcPapRoQyW3NiHZgj1mBd9ntjxuS8yCI33vb/1hlFsEiIaaBa4aiXdtPjRD8yB
ascfsOwNqKw5OU1O2RzHDGwjuHtB49ILixfQofS7JCxRfDU78YqJG/zH7+DbhQHOpXJRROSQU+56
nwVwR1XYvFzfVaamNbvIspKWnjMSALsXSfSmBEVIUv1xvXHDqus5oaAdwHUlsEXhSt8KsOgCc1E9
g9bjFeipFcM2DOAfyaHapWkDBa+TSqH5zFu61IzdGGf6R2F7jKqysZ1KcvIbxz7kqP3b427SrdzV
DF7jN73Mxbq6LV7krhzjMyvpoQAuC7Ve8svcrD0tF+/zwU61NXvOZuZlTdzGZ8gYPrRsPAxZdUTp
1+cxtF8HukZ6b1qC5feLYThFw4SkKj5TZc13srOGHVirxpVJMrWumXVVNHNh2RhEX9Woe7FaiHgx
taaMZWpdM2ZnbvOa5ljgYJ6Sb1kPhD+YjNbgsqYF1k61FLAMK5UpOYkscXfYSM+oiJ52w7Smimqy
MM18BeqYe9H7/JShKgzVJ4/ETfaOh1oOuapMY9hFeqIonkeUV8UxOQ129m0U8VOg6ruqLvdOH7yQ
ei1fZOpGu7aOw0w9lJjFZ+LRu5rl35xuehQlcgclEhY7lAK+XvdKhiXXk0ZBLdKySurkrJSa9wNj
3V0JWr6Vu55pGMtKXRhDCHUs11FoXTR/9e7PKfmL2ie7D3b9GjOi6fs1q0YRVwIYEW6TuAU/OTW7
Q0hh5eNNDyM9W1RLv4B8HonPTcD9PZ6R4d4G3eQBNVTxQ0bafiNCq3lu81BumV+mew/FS7tBNu3x
lsWhun6DK8rGE70Q5wwcWfc8Ddw7O27XpCk+tsd/CMsGos8CKw/JaSwSb7NgChC6QPFfjUK5u1sG
AHX19+vfM8HieBLxearjDjODOAwbEfO53rrB3vWk1uSVNsiwPXH28uBBlj24sEd6stPqUQRrCFvT
/tKcFrGxfRsniM+BldTbSRag8KrpsLLFPl4CpvNoeaXIlSAg7cxyFE/KlxpUE868plb98bdTPaUV
DsoflW2DEjQpC8gZ0m8Mde3X5/7jex9Iyt+vrNVU4LjJ0PbogkrHVd9r+MB6gCRa6qvX3iVIRvRr
meePFxpaeO87G4BAzZxgEGcRtuCKg5vdgYC/2aGksX1UYTvfaG+au0pVQcYMVLlnfwIlgJtQews2
ma/XZ8y0GsseuPCFWeblgg6lOFPIhm1I3c3boYcC6PXWP95JoB5637qNouu2GDFFfV9+sabhG8V5
JB337bbmNUMGUWXRONBWPHVgXTk6dl08hiIOnxIZNPe3daFdPgK7bFVhSXEuw3A7s+Qsk/4poGTl
bm/asJohV7hZ0toKcLcv5r9LUj2z1P6JAsxDMasotttPbFa7m0ai53mKvApRyETJqW/beiMzcUCR
xOMIvOj19g1D0VM8AalCD7xa4szccZdazj1fOGcwZZ/9przLmvIIgpiVnJVh1+qkXnSwodea0/AU
g0B7SuUdABQrzs/UtG4QUMJKq9nCg6gd3+aS+4feV87Ku9TU+PL7hbUVSQDkfTyFJ7+0UWuc4viR
RS5us7ZAMwe/T5ymngZyAkHvPsj8bzzID6k13wbloXrKB9pcU2vVipyskfhfkddwnonXkbX6R4M/
1bn9p0T5wWwTfqpCAc4Ma7b2YTBU0DBtpq2qboOcUV1NMxBhUJAa9/HJK9p7llYJ3ouE3bZ99GTP
AIoFqDDAyop24GyL19Z4qMI8WFPrNXhUvcYyLmyrnfMuPBVUfvZRhd4M4wnlCSufbzBiXV9DQnuz
dao+xO0ruKtB6zlWyV1Nxp3IJeS9gzsZrlVafHwLh3bGe1vwUopyfBtddXR6SOW4kbF16utuWxB+
HAj5eZNbcrXTs7G6tO0msCt7Vi22rR88NFMYeSWdNp09HJLYOs7W2uobtrCedVNgHSOAoPBTjB2Q
JclnDrbFjU2rBz6uhXoN86an3KDhvDDLkuDkpM4WNulteoce2VQeYh4/e2O+lhU1DUabuTnNoYY3
TPzkD8AEiHRXNfNbkASnUnq3BWXpP+Qey6YPU4uFJ177T3baHajiR9Ahfb2++AZr0YlF+5LEpAAP
+cnD0YdaoXxm3bYJ4yTeDJI5K1vM4NV1OYcwVGkbgzn+JHPowVZ++yuo1Np7yNS4dgFhCObbgy+D
E6cx6BXsmKGcty7r6vW2KdJuIHbrgH5I4UjKMqTTeCv43Vw07gHsB/nKqWfasVoEhOL9k7S9F57q
PDyHItnnTVluGoc/LzeDpGOfrg/FMFULZcDl6Tq5yTzJfOCnrrEdAArLhe0CqNNKrAzEsJ10LdA0
rIlX8TE8QYYL5CBtZh1GpL42oAX1jreNQfOKPuUDyAxJeBLD+NIS621y1qCKBnvWmbDVLLMJEvfh
CUnNO+47f1UBv5+t7gyGy9vszVsm7uJ+Q9Kq4EK24Qk8LQdmNxD5ykBFBn+xcsUxLfHy+0UH88xp
xeoKKxCDSqqtc3Gqwc67Esc0ra92gWI5iM1kmsJ9W36WbSxLVukmT4o52zC/6dawGaZDVpulOFko
zPIgOAV27YHI0b8PIRw1W/SBCHGYw+7OG9ZOpI8nzPM1Jw7a3jyHVDaNkhGKNrWdyG0TNGuRgo+3
FKjy3y+H3aZZLGZrjOZ6ehMCujngfzg2oIJjY//lukV8vCigV37fRx0T6GQRgT46XGspm9jWBl5t
Ow/Aw1/v4uMFgWrM+y5icM+o2bbtqHbj4b6WoEWf22TYT2kxH1CRmW5bynEHGirrJk8C2az3PYbE
nZyms+ZoLuNH6tVvNm2icLoRVaYLikKh0JZWLfuopVP/ynkFkWrVrSyIabY0dx7m3gCZvKaPKjAd
7xl84i6E/OhBydQ+FgqiDalb0g2qKauv19fHsIl1x96OIMmdXL+L4gDX0UR045NNVLwSNDK1vozz
wqfESAAT32o60JaIAbyFTeB9H+q6XwuCGNr/zVB90b6grJ+qsCdntw7ENpjJU5uv0lzjG/+ZPoJY
xftv94BVAx971UYO4JUgLPZLZAcBhgHf0fWpN1iffmiAr70WzdQFZ4o7gSvajYdAIEnWlHkNc6Mf
GCz1vDkGM0A02pO1zXxp7RpXrjEdfHzxgO7B+9lJMxWkorCDc0jwXL133Xxf2Z+JfFHJuHJeGzzg
wpN6uXm8yrGVQCj2PKfDsJ35c1hDCxdCqJtyWAlBGexNZx1KQN0i5xjMg9QqnvycfoIC67mLwTsB
5VsQh9dQauDOyhFoWhDtOuiUHDVkjJEzceNt1XXbqlwjvzE1rfmNkoUjUYAinmPJHkZ/esnbNYEZ
Q9P6qzgZuBgr1O+dlzqWCqnlUKyJZxgMQH8Rk4D6amhncgbN6d7ykkMli1+1XR2u25fpyzUDtlJP
xlVsYVII9Gzi2IfQXVGt0TIYDEB//OaUJSCodMkZFK0nmlZ382zt0qTaOkp8T4ZxxYMajMBd5u7C
w7nAEDh+N5CzXVMFRGN/GH1ypKhX3lDwB942U8sMXnQiZZiIanLIuSLqK7Gg15Kt3etNi6AZMRUp
lxMQzUipVUD0u/eQ6vl+/atN20c76L2hs70ywFd3E5SChy92/9pZ+cqUmJZXM1ZpD6ErgwUCG+YH
RrJN4fMNuDFQw1V3Nx5furqpDNx2mjlsi/bOJ9l6uyWffdvporP0uGEzFUiRYU0hvQvWhfG5hMtx
rDUVIMME6Tw9+TiRXHVYWHAlvczD/JBzEDqW4rnv1FFIv18Zh2EDLTR2l3sTLNUi8xAVPYPga4tD
Z7fs/5s20MJ2965p3rYZNGbC8ygnqAy7KShrc/t74za34Vyhgfm+h6xgTTMkCrsIWiqeS3beYK9s
UNO8aLu/y1qWEMfi594v921JtmVIVwonTEur7X06E9q5Ib56cflT+TPHLR2He11AcjxfmXvT52sn
lsqUGFouCYRfK5DLL1szgGTk9YU1VVDo+GInE24vlR/iZBk/8dHeEb6JWb8fCnnnuuMn4UN+wh2y
TatW0iaGOfsHSY8AJUJVpE3Eyu5LVco3e2BfQbQfb9vJ2YVxtb8+NMN5oAOQwaqvQJo6t5HdgYEu
ZTGkZQYwBC88r6e+X3GthnuRDjvu2r4L67Foo9j3HkOa/+psBuVb66GAok3QJy9K9SsDMnWl2beL
8x5ypx4UYUpyTiTdeUm7zWv2JLr+DrL359RZk/I0zZ1m726i7Fkmfh1lmfMsyvxTWATnUiDDPOVr
8EjTPtAsvso4HzM61VHoChBGB8VX25sUCHdVdRC43gyg71/Z5QYT0oHJuUWZmgvQdIG8Z/jUZ6JJ
weZXQb/4+lYztK8jnxoJ/semCduItM2PeULRsJ3Pt9qL5mPqyh9RGtfUkSNU+dZO5zavkNNRrvNA
hnB+8jwPPuH6QExbTPM1HPXOkyWxJuDjLu5yCDKC73ocTikrxt2Uev3B7cFgXszg0r3eo2HqdFqf
os6ImEHYGXWFGrt9Qto02OTMD+uVIZk6WIZ6cWNLgkn6pCU43V3xLXHBnx12au3qYGp82duXjftp
owLelJHtVu5D6rv2U11K/nx9bn5Dtj94WOtQbj9dAOIzh7WH38aFc5reTagx8sdxV3h/ocq0sT+D
kkwQF7XzzR+4s+9okewH57ObgeNZ/rnc90YozmVgcKXufR6TL94EGSSLQJ419h5Wn4emidB8U12D
opgDjhUlsx3CIQUK+jfpWgG6wVXQpdeLaaae4ISHs4x6gc0BzcqWZMduKF8n5p/cNv16fb4NXk/n
BxLgUiwYTbuoo8mj6uwXMqvPMsweOy9ZQTqb5km7i0D8MLXKou0i12oo9KfdGJu9/Ov695sa1zxF
31LlNGnRRZYYfnCLPtt5fuN3a45hGBCAAQddFzlFkHwKwgkM3iDl313/cMP66vjvqpOYCBJIBL+6
dsOswqk3iZrzPeVA3vG06reNks63670ZpklHgle1nU/tUmgJQfd6UzgJ5M+5M644tGXHf2CzusQZ
KL9pTwEWAHN99qV1sk9Dk24Hb03hzLBHdSg4icPWVT1O4wpgI78vHheDH4PuBJXncGU5NIGy/5TV
6nhwt2liz5ZJHOWQh11Y28HNHvMfSXGflgx6y/aWABY5krekZ8hwQcoOTI7e6iPbNMZl4S7MvS9o
CPp4cBRBLe7ZJ/2+TrxnGgdvXpethLNMO067fIzN4It0JOG5odNBteMLAG5HJ0kf+hxUh8Gt4SZb
s/cechTJUIOGMk6w16YepJRJmN8YF/2Nzr2YKOjzpaDRL/to9oInm9WfHAksj31jAP/3m+Gi+RJg
/bFkpIridsy3IqnDjSz42rPMYCg67w9zXFwyvbkEr1DzPHjlazize7yUP123csMm0tHbFWY+g6BP
CQ4I71dd2gJspjg3u67ujpW/Gt01OBNr6f5ijtxwdD1UQ5VRwZl1p5SIAR0RYiWmZWpdO1ZL21Ng
ZeUpoCISd3w72cqiKI/XZ8jUuGZmaS47kArVaZT5HjsmJHCh+OyucXCYWtcsrOjA66tknEaWUwWH
NpT5kdZy5aQ27R3NrIqqCuKy6hOcdE1E+hrE3/IUWPOKdzB9u3aQ1q4bgFPHSsBllt+PifN9Jo1a
OR9+O9EPDggd2Ax62rydZZBE/eRtUbi8Sbw7KM3tCCSR3RiKlfW4m3O2D6vXHnI+UJq7K5r70X5D
3Hd/feV/Q4H++Q2uDn+mmQ0eJV+iML+DKEZzn44Hxp9LRX//RZ7L5n5qDix57qvTJNQZ+YW7ElR0
EkpZJQcGtfgBxfMtTU6kn7Z2NmwG/7PoP5d9fKCNv2HJrzyD8Aakcdv+2KffZ+dNqe8t/zQW35Py
c+BDVbc6oefJfpvxPEdvQPFtYxtCqL0HoB3bhuCnm7IvE4XA89we2pa/sKzZIjjxMHOIb7BDmjeb
sTn0Y7YRXR1hEFPYQ7bqgZO/RxlN9Klnw7aBuL10QGATt/cZSpumexQvotDGX8CVR3A6fE3G3x/d
ohrm+vz+Puw/ml/t0YECz4JAeTyJnLg9cgwEIjG7nE07Z/7WW2wzVX+SmII2+IDFn/N+w6Z6Q+0f
qp83FVSdmFgLCn5sKa6OD4dYT0ZYUiVR1dRk0w1Wv+FAo2wHEM6vjPbjs9TVWZA6Bnh1zKwYrKbj
o+Dgk4Aa8CYO2BNP/ZMt1ngeTENZfr9wtYPX+9C9aESUTQ3STgwYMyhC3bd+vaYzaupB84hWB80N
2c0ikg72QiaTzwHqmGCC4ev1jfGxY3F1oXsQgNG0dDGEBPpldyJpoAUdQoXqeuumz9e8YlOhYnIG
/uEsQ2yn2c2ynXRjscuybi3/8fGp6uq6uj50lyZSdLjPVONxQKm3cslTnqkTdEr210dh6kJ7ahDR
zXmVVuHZ49ZdCQIU25cPcVHsIRn2cr0Lw0TpHEcSvOmy7pLgPDHe7ln8CJ8DlVRO5YpJmDrQ7N9x
kiKzp8o/Q6vnMHTqE1DLn0tVrZxPpuYXS7ywhHro4oZT4Z9Rk1RtmlEGS74LvsxfCZp8HAeCaPX7
DoB1CR0UvnOoIU/9VhTzj6xExabt77xgeCg75y/RJ3ylM4NR6MRGtVOC76nLIBHrj8EfQ9IBrQUg
/7RGGWCIcUPh+P1oqtqyaxWnzrlvwgNwKH9mTfBoZfTvYq7uS6SWwNrGT87U7ocs/Pv6FjPsYh0G
z+MuJaof2Rn5/69JQu79nmyRJrvramflchji8z84ZHQkPEUaNfWUR880D7eEeX/26byp5+m+EeWh
IzM0M/zgW6Da9jbL1LHxQ2elsJFMnVUX/rDC6Rh4EGCcgvYTpK3WzN+0tzXzn+eMW1Ww3DlU8NiO
YO7zvM8WsjbX18XQvA6Nb8K0dKSw1dmdrDDyp7TMd0kZhzWq/HrfXpkp05bTMdhTEwQIcEN9XrJs
W2Uzylz4kffVfVwNjwVXj9lYf+5jEET76vP1kRnMSIdkg3rayueG9WdGcKljbP4VTtZtu1kH8DUZ
70GkSPtznsR3XQpoAPRSPxUoKGgDebjt+5cVu3BqTSqZhJ5Wf1ZFfzcP5GXgw4q/N9xQdPSeSxoB
ncexP09VtXX78A84t2Ma0ENOnWdg+75cH4Fpb7H3I4hZ4IxtmPdnAeCpV4Rv0Af55CXV7nrzBqes
w/WSTvYj98PuLDP1ItP8J/XyQ5hNd3Gd31GKhwR4Ja53ZRqJ9gAKbTbMmfC7c8+cr0MFFeI83vry
fzi7suU4YSz6RVRJQmyvQK92e0vsJH6hktgBgUBILAK+fk7PU4ZJu6v86qSg0XJ1de9Z6ivVxAuR
a+1RXiEktbXKursaNNUtr6rzITZHEPzI/I0thnccCdnNBKhn0sBL9kq8vPBRawyBlvkYgdDT3zWL
PHoLnM1y3+qkE/LHp0ZtLQY2E6e3ksH9HR3/gxNFAyR6mYRcsvzcF6xBfA6kKwzupe1dm7EGdueD
hSCYEcfAg+3mZ76BrXFemQ/vSL91IRTglpV7M2oSAmzhtVlx5FVAvSsIr3/PBfNXC2xy0LfMhxCc
iKp9OIP/Y6emD1ouVxbwv4Mh81enCOhVTsBhAHrKQUGDSe7ox914tWn173jCvPNb/wpV3M3qSUFT
AYNUJ+UUfGdL/uXMh1pKe1fU3cvHc3HhI7xVPAmNoENhNFhDMI9F1013Povdwgm+fvz8fwcU5rH/
/YyaV1L4Fqykkci3zPjJmU0ch1TeVtr+8lS50+21YtMFxQDmrWY8A4qZSFOHJzaJe+3WmxEuyw4s
umfKYQ3ep0tZn8pSJgIkLwg87T7+Rh/f8v9JEhTa/vcbu2mBhl5XYQxH9avMmB97Bbgfs9lOxHn4
+B0X5mm97yGY3HdtGAan0EAZtZDLzuMw+Pz44Rc+YL3nI1jDumSGLn2lfaCH2Jd2GmRM/U6nxuNX
codLL1ldKDgKvRPUx8JTEBXeti+VRUUCZZHJCLbrGsKuBLBLI3V+/18bp4Z/GOv4cF4EA/i/Wuvx
bXG4vhKALz3+HG3+ejzCu8d43gYnXLtE3DQvU9ReObIuBKw1AioMGsMKxwSnpqzb2Lr6Yc7Zra7a
z63TNf4Jes4EXR0anGzhHVnFbhywMRoVPEV1d/x4JV0andV2h6lQD8EXFp6GqRleXQDnH0Q2XxN7
vBBM1i5lPuPRMqGueBJR91iRaAdP7D+sVU/nPU0UpCvt9MkPWe3ppRxZm2V4lS9AismK+iYvUUP8
eJQuTPQaEGVdXrCi9IOThvd4C00ZCbtuqIJ5XzrtoVL38VsuzMUaBCUFSMVzNgSnyhPe45JRmkgH
tNDPPX21ncNFajRTxnNACmtcb2Cwml8ViD4/5B8RdY14Wio91FlY+qcI/CRUrOmuZOqtbuCGxppN
N34uB2Vrl7BSFcb4Qeujrp/nsfT7RBJUOyKw9T4epUsfcp6bv6KFJ4qxKoIaLyjJl6BvUK+GwfQ8
F4kN3J3yluWTk706x6uh0wsffO9UwdLiFMGt+onoRl1R57+0YFfb2iMDYz0sBU5dXZZwNfI6lNgj
ot4cj/fqk5+wOr2HkHSTXVzvxCUs4c9yeVtZS7L5eCYuXJeZu9rRuF4WU2h1cBrz4AZt2D/FECas
tI+K+k/B5J6Wyn32h/FNT+3bx+/89x0EBuf/O/vDqFg+L4F3anWkttmgeFyIbkiXgC8wYKf8hlYW
2lU5lxA7t8WVRXchTK5dxiQrDOFZgN0zlcGXwaAnUM1L18dTOJADyaq3tqPTZoHUyucgVmwNGVBZ
RUrp197Jl03ZJaRn8J7IuBdcWRsXFuBa07Ig2cK8kHinxl2Gp6Jnzi/AOdCTacJrje5Lo7bKG0RO
CRY3909QC+k3kFLcR319P/Ng6+oARIKsP0h5rfh56XvOf/8rLgBYTudx6b3T2BjAOL0Ed5R7uOB8
/XjhXQj9azCTJCLXtGfeiXTzsPHY7B46z7bpx0+/kMmtMUzwJOgHUs6Y7Ge453aJdQpoZ4b1I2DK
h49fcWl8VgFnRKlRVzX3TjIQfeyFQbddZljEViG0vz5+xaUxWoWb3DStGSmWlJ3qfssoo9toyK/B
QS99wCraiFFw5pQR4rHjfM0UO+Uz26mMfO7Hr9FMwGTKvCoQ7ju/InFboEvpSHKtA3Phx6/RS0b3
RTuqxTvlnUPSgnH3EFlbpz3sma6kQBdGfw1h8vSkZuFPHuTowDB3Oj0lbT6TKyv0wrG7BhehQBJ5
E5HeSUN4VfnmhOJug3becDoTjiGGeoXd+t/49o9E5b/opr/28dyMRtGqwYtg7EMLWe2XrnnO8yJH
aCq/OrnciXZOzDD4Mfe7nQf5V4hebtFvuoHv8RPaXHHDnc9FSbpKAvLFg2pN47FTMRXOznFUfZDh
6MX6DLz/eNdcWhqrjRmwSvQsY+w09+07IAX32ajuJ9197na1RhsBauS3NFzYicCz6YcNZPdtqsfx
18c//tKiW21KSEdbDb1lfpry1oH9pmfj0erlc4tujdDmBAhYr3b4ye+XPoaWxVOvivfQ1E2cEfM7
mPPP7Z3/QzUZANmJ1fzkCtvH0QzH72Z5+NQQrSFNDoPmDhiR3ql36mJbWl/uI1Ndq79fWD1rJBO0
IjPqlXh6g0mQI1QZKvtnaJrXz/3482v/2o2D52H5+Mo7ZcR5N2X5o2Lel48ffemXn5fUX4/Oipy6
RuKXs1A9s1nehXTs45F+sg73f1KNS1Y0bSHYaWo4BT2yEDdN1FyDNVxY+GupRgnr6aDkLTv1ygxx
ZXgfV+CRfDw0/wUa/iMIktVJCgCfB5JWRk+QVx7TUEG8RVRpBxMB3kMlX7OkyvztMqpvwMlv50ke
/VpeyzwvJCNrqNM4sgWyyIpDhUg+mr7fREy8qYbHEbQvPxVX6RrK1A64mo+4s58oj84e3uC++Z4Q
sW3dayWBf88QXQs6emHfAuYw8lPQ9c3ONTATdxE5rkSMf69eukboLBoOEl1kOWTk6Jsr5C1Mln6j
3v708Qq49PhV6myECiOUv+kJ7nn2B2GYBRaI8BXGyeMVFtyl8Tm/+q/9Z1joG2Q87CQISf2mIgAM
F+LK8Px7DcGC8H8frnorSJY37skszaHxh7g0FHViiP87RH6qG0HXsBxoLygKgVx6IlCTQy36Blzo
5yX6nPwJXduRsdGWWa4t5H1xc9n0QwPa59B/zsaDriE5jY5ENHMMSkjQRqmn5mdZtlcG5tLMrg5l
BSEv2KpoisqF9w5Vy6da8e3H6/LCo9cYnIbZoIXmOHzUx1kkcOR5b4dr/gQX1vxaZTI0ZhSundnJ
tY1Ohei61HADjGuhr4HeLv38VYkNjjN5qavcPUVu81Bq/3Us+2+fG5nVjm1dg1DdW3ZS3SSh/6OB
7pnIcGXcL+ynNdpmhm+GiULJTl6Y189tnQeb2fGGW+4xs4XW0J/PfcRq2y5aAluhBgZVVBMems6l
cRtevQRdGn33f4PCpG0na4jlnGwvQ+ilu4kT9eWVEbr08FUazSHuo0utcSCjrAaL57HdTv7nbA/p
GkMzE6PGHNyfU5eDzVtwGJ1O88vnxny1W4tW1EFPe+zWSPBNFpEu9vLoc1VMukbO4J6cczGcb8uj
68Xh7P1pRnXtdnRhVa7xMmMf1f5SMnKaAx0eele9emE0bJpZi4SIa720C3FhDZHJ4eqcF7QlJ6+B
cqFwt3zgG+CaP3PxD4J1bW/p23CZ2sU5ml6o+9nL6L427Jro5j+XJZ6+ijizCq0cChoeadajU7pk
w95h6pqY9z8nAE8///2vM7wuIAVVVkt4NHwaE1V68GJt2wVCDh2437LbfLxE/zkDeM3573+9plEG
VdUZr6HWvLSL962jC7LQ4prf66Xnr8LODMwKDfw5PHZIPOPBgy4sur8m1hW9kuz8s26ML1iFns7M
UFnMp/BIZLgNRwCKZma+S9dZkimbv1YlH5Pax/Rnar6SAl36qFVACnsqNezmgyPj5qBZ9zwHXp1K
bxk3H8/KpaW1uiSEhTRmgffOse+Iu+vlQp89OHpdSSIu/fxVWNItdaqpIP6xBO0h5hXM4ECSlV8h
Oqw+c2QGwbrkBpIsajyFDI7K83LvZaRTYR/8qqb1ldB64RvWtSRFSJ81dbQcNUW/OpEGdLhe18JN
DGnaa6qqF96yvi+VXNMqFwU9dmp5KyoJf8nRzvHYqt8fT/S/X/B/Ts6OVvNcc8OO2HKbchmOAnUv
pa7hky6so3Vt0iEOaxxYOB25zb5rR32hnbpSzfv3Lw/WNUkKOA98nIl3nPIw37Pe7JYQdcncjz51
D8MaWkVACFzB7FhP3tEJa7mZg2gW0GfNmxcrWHgleFz6ivPf/wp/qPqLCXK23rHx5uoI0ltx4zsm
3M9ZlV0ZqH/PAXAD//sK18mr0pclO45icY8IVPCkJtHyuVC0rmJ6xUj5qCvvqDs3fGRdLx+E6r1N
2RhzpYr57w8I1pTJrurQm1u0d7RRGKWmGzWotAGAxh9vgX+2kjDNq1hH6IL+q238oxvaMfiiQxYO
z75DjqrPqujNBLjLopPVmq9elsGV+uO3XvqoVQxs+qqRQmfL0dIpTFm0sCMgDMuVOf9vhvF/VZ4g
WJc3XTMagW4DPqp0hpi14TGE2WJWmePo+k3Ms7BPmvlnLpc8JlX2DJkFDVBG+bOR9G62eRaHbrfh
NdqQeEiOoIAO/3PQ9y9QzP1W5NnPzIIvlNeuOgaF6fcg0JYxspwGZ2x2LfxdGKR17bSYO/A1o9Y/
dlNW24Oc56E+cBME1xC0l16wSqH8DrfwBSjGo5e3CrKw3jBsAQPOP1PixCysIsgwzHDbGSjH1Na1
SNjZPAhqiLL79fEiuhA9yCp6GChz+CP83Y5T3UBnaOyam3KG05jHSXHlFZdG6Pz3vwIULTQkyPqa
H5kE0beerb93JqavhL9LT1/lTrPyAWVDZnFslgniyzBIj5Lchuz54/FBRe6/Zb9/7YRVrrS0XSsF
E+RITNHtlqLytjhHf2NCNgRGKVssrD+Q1D2oKIAraQcimV/lL1BU+b7QGgob1fcu8H4VNPsBdmCZ
+oU+Lo1/ACFGJl4T3EdjT+54FN4aUvZJNIBX3LqWblRbPIDw92OKrEpCS9/LwM/3c40tlSsFOYO6
2YAX924onGq7NlVN811N8xefIsnWhL8ErcoT6DqfLHj0aEMhUoQvQ5E9NqbNY5a1z00X7aD9AjRC
90wL9UjyUGzOzwncYNdmJAUaKi3o8NjO7U/HC9qk9oKfNZmTirTHMBA3HA6QfcP3ujNfi54fh8DT
cYTSghH93qhso4sirbx2F/hF0kAhjnvuDeckimtfuPH5dxeAxWxdC9oqJMGDOCftWUR7ubUiSJnI
4pFV92ioHUFtO1RZeYsq/32mZx47UbMTlXs7SA+KDstx9MNN5i2b0OaHwjfHwsxHxchhKexLPvFY
muEOoJm4dPjzNPo/a8DFBw7CGW8f4GqVJUu+PJAq34vGFkkk6t+RLLbn4S0bKjdch8/QfYH3B6vK
jeeJuKun+wi7B0R29oOX8Mnpli08bW7Ckf9oSZV4EC2BocF3DWpoHwIeYXNiEqAbxlTV7c/zSI+l
fRBuh/uEFF87rr4A0rpxPL3nldn4OSivna32gxdmW6X0fU3IXWnmtwgyy0XFh81o2NvYyoOL7pYM
opdR65uKiq2u9AaenUlFl7dQ5FuVwwsCZqqbOoMx89LGNJNZnA9jAd/saoL1ovniNiHZLgu9c0r6
jDQIyNaIvukCJF4Vsh9jUNT3JOhvKe3GW1gqPJOodDY0CDo8aHbiEkruW9TJHnUjHugs6pTlzNuP
NYPYgx3HtIRQc1rVrH1oIdQdu9C2FLFpg3yHE0AkQWv7r24pD7VpzFPRqfxMPoIG7PSgdSuPsm+q
XdgRVDyzJcMcNz9CEfjwCvVFcu6r+s6M8lZdvgJWF24Bs0tB0dhOA4StaP0F8gxzXOqWJap136K6
3IDO8lD62ROcd9+5M9RJyGwXz7TbVjghmsXsnKrsd2Dju8C7NXuyAC42V2RMDCST3XHcu0WdRL4j
Eh45zSvaac8FFDpiGmW72Qle+r7/xqqB74Ky3lk75HEUVM/EGV46qXcWDuMxm8un0uQmXUzUJ1i3
t0Bfvc7heNMH1a0ryoRG3aaSsA0RDpkg80/22ZxNcVuJna5RjZS8g1mWX93WvVcnBNo9IP7SKfXC
triHoOoTcJO/cuzeGITXY9NOVZJDPzZGL/6I3/Zd+kWtYzgo4mfW45wIksdl2TyQvr9jKKFA9a99
a4n4Ui5Qwhala2PTiftqcFUselvhsYsfBzPLjrqcZFp2oASHbbUjuXfoe/1r1ssMsaBwTmYZVfHU
zexQI1LGbLF/zgtvDKcvxTg+Zbk9qiFHPCv9r5VjnXQZsr2jgz9NVvSpKUncdB4HQoQdTRd89zQ4
HXX0EpT+pszUs6OqjQycFKFDonHTdmmVKSipN7c+diLIWGFsmvEN//1deDZKCFg829xq8y2iYQC5
2bmOm6BHqFjCKJ7m4VGS4qbtp3ADNaY9tV0LDSShU17Wr35dgHIOuK7KQx27jr81jru1qAy7QYZo
QWPX1ns4wB7mDDJneacmoFrQkIO9c53MBSkQx8tqb4C8sBQiiI5flsfCdWH5HQzHqI+SRoc7ggah
aZsuRkcvdZbmsVnUa1DPX5gwe+KaMGbwHWtiCHawROfIasPeH268Pts3Yf19yIp9EPRPKL3IGFfy
xOVQO67E4u0jpt9JB344SsPTJj+H/MAex3q6zeshhZzkFIf52J88r72FOIK+X0R04xqA9bxx4zRR
kLCInrLJjVLNOJSBK/KTucvrGC5JLa2IvSaqsYPp9wwP3SGRrPZ1PbE4CgsO2ifEl/yWIDJEj8Ek
Tl2kj3wg+6mEPVtWD5tc6ichq0cly2hXd0EIgalFJnAb2slA7o0jt9K3G+jKoCseQPQjKyEZ041J
GFY/A7dTyQCGGdSQBi912uUNN2GQvOfpGCqIJpc+9n8DuBHLzZBAxJGlg1/0B5gB5U91psTOq3Em
iNZucp1t6DgfQkHMg9+5aefP/IlXS2zoJDc5DKG+DVmFnUMbGmeYOBK4sE8LniWSYdgy5tsuo+UG
HPwlgcQAPajM+20dUsZFVwXbsfdGSGD2LwKKpDHRU5S2blDHyq9FLMfhO9EDi4sCcWyuWpO4E8Sq
YYv9zpyqS2EhP+855/lBupOfwG1ko8FR2bvEqTe9Y2naGeams5Op3Qyr0cR1gvsQ0k43SBCw9SC6
wNzT3OWpN4DVDfLETRlpnYIY9quqgwN23tFBzaAaA/83GSa+sTUEoet+LHYUwKE9s1TeNaOrv43+
qG/ho6g2oWmxWkvioP1M2ueM+G0a+oGIIfQETmnVtI2J0QBd+hRYOPC0SACGIcug0qlK6EPWuFaM
FUfMqgFnTjs8vtqw1nZ1Arvg/N7YZdy2fT8daOl2TSKrenyx2E8pmgNUIkyc1YYboA82Nir1cxEG
yEAd7qeuYH3Si15tBqesjx7XyzcLgzsINmQLWvGds8956fgxmDgIa6qtVB3bifN3tNz8eAkaL4WC
3nwoLakes7IbHuuI0QZ2nnnzhS+cbJs26h9aCWvK2KG6f+MdLb8BqlDN8FuQUIsQg2UpKQDbhDpl
QyyOTyEeoVO6692g3/NmbhKYbtspKTmMcDAlEwgmhXkByqi58WRp9/BFzN4dd1TvImvnPA5koe4W
PQ0KoFMepKhML25qBJQE40pp+IlRHfQ767n6FlSmctNFgPZ2aAttCuF72wKCNtseGesRCJNyA0Nu
ELZK6m0orh+7qkQTkI/cubcR7+6iVpZ3pPAgKeKQZVME9ClbeBi3eeH+4DJkD7jIeQkZM6Sp2G2P
cmY2igHHkV8t8tOEZkNxU/uWvUiD5MOoniJZcpeNny1hDHFqezvrUvwaoqJL5Ch+0rF9NLn6yQXF
vEP6KMGlAhnbNP+yzWC3UkJwJrfVl5DD+xqlWvktZJPckkXMSRuaKi3rETAt3xp6b9uw2XGHwAoD
5YbNzCGbkndZ/gVuGDYRs1tUN5I1bp7MU0DiZSRzKpzovsyVSF05IyeeBn9L54IfHAonpLGY2YuQ
vX/bLB3CotHv7sIOA4NzkUEbDMEfyNy5/eW3U3QTassSJPMzsvTJ/zMPBH6RSMfACbBFrEe3j0ub
YdE1rotY6ZCTO6Mt0moBZZKsky/QnISpsoqamzZyGS7nUKxhAHkoPg+HuoYMiM5sZFM3zzxs31od
JfhYf4ps0fFcgJ+hJwlggxYH/K4sNjDafHGzOXqQYxMmCIw8aURe7+Ao4Z6AzBy/SfSA8o0I4EIZ
D+cWwcjgIBdg3SdLCOGu/Kxu4XUNjpgwEyk6dDn8OCJsItkNiashosLY0L92pi2TCBCOuCZFneaB
ql+rKPgddsEEiZb57OLhYu0vnB/8ebqf59n7yrG+DmHYlVtOldy51n9sq/4rKfo+JgvLX4JuxKGU
V7+wIu1NyDwJvgvEkZsl2/RjYFKeVy3Gqag5TNN7vq/g0LV34fKbyAxkxw4gujRSECrX+JGJpB20
DMnU3EhvLHHjqvpUah2kcy9N6mkzpRKyHkklDI07wcuEucjTpymE7E49/uKM9DuamYe5Q020kopt
WjJ8ReI1fpvL0otlGJzt9+Td4CG3b4UpUw8Qmc2ox/wQ+uy5Ktwb5KVgBU1tljSB1T/rxvtFyq5K
KkdPcd6GP/CJzt1ozLzT3fSE+28XF4RIsBLZo+KsuuOooO36qrDv/TA6Gz3wV4CQlzgfif0aTrpN
/TastyiSyNQtJvtEoYedsoDyuD4v/sotgnhpexe25v6YdA2bErR6Uf3Bua9uw3ZG/KqJiO4y0k87
UnSvWQNoqux4lfQ1REgKj7Y69sqRg9MoVQLNI3b0QHtKh0zz9yAz7W4RyKmnEqmZNkDmNo4Ve7jl
ldtaTSztIGe05VMZIlAyvimHXsTZzH45vrJJoGx/K4UR6QRwLEameh8mnCOa6dtqwc4N2PClFEgn
TNvne1tV8mDr0aa89b57EE3EbqMERH2NK2GT4l86mHVloD7n8jnPlDMhkR6DYOeNi/erx7X+tp1H
9Tj4U44Uv/K3rHCdA6iyHLlfUWyQxb2T+twmgtVfCgJAcZgt/V06Ld3Ujt+ndTl6RzV13xtuvRtW
0rsRa+GmRossVrWqtpxBSHaaAhNbb/nZziFNM4GgJDMhtj4u0Cn0u8YbhgbIo/RMkPhd5m1w3uRJ
nREUQOzo7MxQ+bdez6I4W5zlocGRmEJse/xTVpW+L7Fk7zpHwlG5zTS9rVqKUO153+pOqb2DLg3A
rJO7o1P7fei7/qaScN6W1AyvtWsNSnYqenJ6PLP3zS/fKp0MKghjgjgcN6GdfoR+ln33CWD0WpVi
Y93iSRWshrqw+6LaqYX7HioDqppn+TB0Mv9Oi5C72y6XqPbjtpHVuYh7qEjTn0XjCu3iOId2iNmw
fkTA0NFU+3+caDE1ag6hdX7j30rxqNrami4moEwOe67riNwu4N7ksTd6EbRefFjK5e7wHWJN5jQ0
aoHBYIAMtSmr4Jahd3FPs7k5uVLVOZr0fnukbeffBzAO9rcy6imiGbLaftEqWSLqJ2Og9cYlo/On
HZvqbsD168sEsLzZR7C2zXZQ05iH2FLL48kVyF8hxoTLOqicWwEbxXsLIBuPw6DAXQEnrIPGohnJ
RmUs/AHxU21uIyLZu618u6Vinn7JaMKzbFlADphkYxu7tRqgy2PcfjtU1iK7HeShx6dmSccGsq2o
qlGPBOFaTBZFi6D3ks4JsT3Rw9wU86JS3JkbxG/eQSZqRgGeWZGU6E7tpiKEChoMSY+OMfWT79NI
I0oWLom169s6zmDC8FxE/vw64HDNESoI6gokKE0c5AHsGx2sAJcqP2kHp/JS0guniPu2rO6wlymg
2qIvdpPKlnc4Y1d7muf1j4J0MKcKQr5Me0f2fVo1YQ9f+UDIdGzhQYyLySTv6jFqjzkrSRhXPnf6
mzzSuId4BTfvRKjfxO3yLY/mP7OHSoGA9stTWLT+uDVB57wNAYRN43wuc5S2xTL95tQP7zWLPBOH
WolvyxzyeFgG+VLiFg6Gpsmq2ML0MJ2WqDj0WS6SzgJrLQS1CR9cbNM57wHns2qHvVXHpgryo+xI
EPtTnZ0mX01ubNgQ3c45Ut8cxZu0ynGFyMmM+1PgDCyZMJgJbzye9jToitTHJB2X0ekeRurCUSto
irRhDU3yxg47pHMdfoSrdrZHTbFsR5FaK0sk2pEezB43QHmLTiJKIk6lxqTPK/oamUIeSsLO2VeG
w95Bnvykxih6Cj3a7CSDVHbAWbRBWG93XPk0JmEz/wZTv7rhARWvVWWiBF67uMjbTI5Ps5zDGI0O
cYNbPLIKYBY2gCTWRzm305tGVvcUVdl4mmdojEcoHACdP7ioGs3tjd9kKmlFO+4HxMN4EKV6LJxO
HqER4EBXraia1AII6N63Ebvpm7y+c7tifoPbSrOBci/b1ZpOjxHh4T5U7DvcIZpE2HLc+ZPojpU7
otqQo0ZlgGQ5wq7P3lqVySMyoe6xM7hY+MzJY1OMQPnCu+wp125z6JYmSiU0Q3Ymctx73AhsSgKj
XusWSVDbDcuBmeHBm1EgE3CwTgbIwf+u3RAOXguOd1qKJlZDH0LDv8njzHBn0yyIBKIuorjHYbzV
y2K3o2dwZNQ1CncSlTrhCyeldFwSgUwbVZ/FoA4RiA0osHZTiuGbRpS5dxfT7VjeOWnju2/QucXJ
4Vh0YwpHgmgtCnbbQFFNxyjHnpdGz24LJv7YqSdxHVZL4kxOcWjZFKLyh9Tmrsx8ta2L3G4aL/tB
alo+8NGhse/P5T0c2dUNYNu/cWNVsesXwYYMxYziE3kxrapeKa8Vmo25+oJ40T0KURQPY8/aYxYs
zjdwLPk7OMj0IZ8cjU49Qh/rOvtdComQjBxni15MjftdBgtFqHSl1aRxEY0clZClQbtUcvvFK0Nv
49p+iHk+mVeyFMW33M6QCZu9+YaFqE8WcwPiQ2QQ49ADiOuBvysDb2Yy4NLDO5hKgLHE9hOuZzsN
j4WkjZT9hWsfisy6z4AlC6gq9ro3KFUKnu0BSXJ2HVFjmiHR3AosfVQu6Ysv4JM4D+5j3RZwIPaA
SL4fWDvHDiCluLJKmSCFITFh3oIoO/GUlNmUOAjXB9zAddIw+r3raxIjsf5WLSUu0RC7+4EEs0/q
dtA3uiTBjVFMbbA2bTz0vLvJnYJvzkh9bBS+IDew5KGNfLpdKjbAxBTYWOIpjfMfBflbNi7DBse8
9zyDlISzfmKHfMZYN5aM+C+4by+s/urySe9yCsU4LpwuyZyJ3BLVVCKJ4F1117mTh7Oy5OnEe/+8
Cj2URJGQtNTFlWdQUQytzGkLPpuN/V4Pt1GQWQgsl+I/HJ3HctxIEES/CBFwDXOFGU9yyKEReUGI
EgWggYb3X79v9rIRWknUDNCmKjMr86oV1VQFctOyz2kauYycMYs3K8XudcCbi+klx96ZhY+ymqlY
aBvMDI1UOQos0cy+MP/O/tCCSPrayU9DusU5niTtuGkxfAYMPIdma+TUjXn2t0u08Wrl8CL9uox4
TK7Zk4VC9ky55LxAxHg/zPvOccMbI/ZQkFrbetNvCgBnX7nlcspdC6dIf6yWb1NXzW0duvm9nS2M
+qxG6UdXVrAeM8g3wYzLa9PNdiS6yt35rSpeTIxtdpziFL01BfqBb5TFCWjUQ5NW9Y8Owxas1DQf
lT22bxIf0OvsVIAg5TKVUYKfHg2tLA9jsumfLjkJOctoNWAT/GnOYsfPq5PbNOrJGjk6AiPdyAlK
yuLfJBkwtnN/uBVp1geJ3WXRAM4XDLprvk79kD9Yhig/uizt495b/r+ie5ns7sKcV18M5SWHRj5U
qW9S83WaE3tbwYPYisel1UQVNcOcMpCt2f5pxs8uGFzlfkyyWPcpE3t7vU2sa6Ms5zhLr5DBqnvZ
2S9y0ItsNJLqpg1yqqLcEsYru3neL56lVVHryHHdkc/BDU8QyOH+A6ElFMuE0LcXo8g4KebU2EMz
5FclsvrUjUpF46ACWxrFEavD4Tw7RFDb6yB+ZN/qj0RZ0B6sy/xP2ZZxymttwiNzgHU45oYGjjYm
jn3x624KSWedj3bZIYZRfYlJieXhilC7f1ZjWR/LRHihV3DItv243PKikpGrzDYyevusWv/JUn0P
OdZLdkMJhL3sl8E+91jblFp5y8eMaQsAboDgR8tOXlVS7LDRO7mjXQNgdq+tv9YByBiXkg00zBU1
FksaijT9woSgpcjcQsMTn4Wr7zLXfi3EGlaT9uGzzam88uPsaCebKgyM/+SPcFk9Q6uecdqaUb93
hljA0nNzfqQ6lOgwJVGZj5euTx4crtuqlUOEc5Edl9ABDLqagSAYx6m7KG2b97ItwlIhur8nWkg5
/eks61dXOienJYdP18O1GD4G2R7rtntwjSIkHnHHeovscjmOnnbLa4NtYxT7De1lJQ3SJulX8+nk
V3Bojne8Q8VL0X5rTYUnSNF9an5y6Ksi7trl5FbqumzZrpraYzLLp97WnNCsSM9etV+1nVwm1zkl
qnmRvnwy56IFPsyxPtM/AMT+Jbl6IpTqX0q0EyUWpVDXA8OjxcD1afCOo4utpPTk2alNK27d8beC
VuhHNZw1sT15dXKkMD7aHP3jrF58Mg03P41Vr95byzuNvntTo+OzlsrfklnJ3LPeE61gPKR8nBIn
jZhC2fYA2ISaiCosNuGGKNRKVLm5hsOK9lAnTRYYytnrXK64rbzNSXokPeKfbVdB1U2xLiDCLA0i
R+Alm/tiP3cufphNtq/n/OJ53m8zH75dduKBAr0L1rF7tFpM87Y6VO1wbJ1tBWkm6WTEJRZtiKS+
seZoTNu420znb9qaFewrHeeSZHiSLttbs6XNgZIuiXrJX+wb7TI41XPWZDu/877HIVU/3aZ+u/xn
ry31t+vhCi6sLyIaL/dFQGjNziMGYti6sJ/qR62FG/Lz+l9l2QdOrT/astC4p8t77esx/2Q8sIkY
gnLYo4sHEeLtsJ8PM385VHImDlq+rKMf3/0fbNFEo6FHBl+wckidKIyo2GhrDGomqCqrnUuIVdtm
n6awzdqQnK25/8os+di7qXVVTN1D0VL76ZycJW3C6FfgqYVBSe/96TvjUPIQcqyAxy07kkwQtTmp
k0padWx4ur8bPG/d5aJtEK+q99pJr8zhDgB0pkdrSrR3PdSfi2YmPLrllWutC9geAzSAGEO9r25N
02t7YTKTrXsr04Kp0R+Z19Chw8sXsy6cmM19NAh53jk2gXx4uTovqWhuANF5iJv2dGpGYYLhsI54
YNWJHTYGbourcZKvazRO+pXH64aZ7v1ep+XZ7fHaqc1LmuuU644Gfd+GS2pFus3BiAjwKDObzC2R
hLBCt9qzf5Q2PWgaAhP0AVHjzWe7TA5u4maYHN/z9XrgwzQHw0/NpA6mXocLr2uxH0R6raV3Mi37
1qfD1RPmWaTLh74ZFzv3op6iFkgvG7NgQa+fKk/8Jjy7jTZug2++0SU3l4dlXhkjavY9dmpr0oMJ
paYWal3+QyjrSSKXN/r2N+ErVLqERO7RU5HiCA7HPHS9JzEryp3me6qSFz3xHEgwk0D3/slYneyg
5vZfs/pmJJcaxlXpHKbdi+51x145FzbtEDbgXinAh99gIDZmF2+pn2UxAhSM1XA0JiGCrU/2oLHt
ftRG9/9FDODwTvT6eVLG2dBrK7A8UN0BypRx/5DB6p9qWc71avwucbPUlcdlaKRVOPUQdo2Hhs7I
9TO+47Eq+stkpMXrvGC4P3NOzXdBrtveHJZxkpbfg6cj3jTNh6JyqIVIQ8mKnWFqz7Zdnv2q/Ryb
8sGr0mOlhLM3Ow/oPSmaSIEVha7dnLKxuiRgG0+bm4WD5YXpVjbRpJl6MEn9uCTWOefKyQER5yCB
iwxE14SWUH2cNhRVAL/VGjn8a4tSiKDd9LKuw74Yq1+5mXw7NZBgV/weRLvPZ4DhdfDTYKxsK8rV
+p5BYYBDxWIxRhgjmtK54xzSOT3Oydi8FdtGJV/rkVeVMpi9+dpUJp3V8qD05Dhb/RXClvt/8zhW
eWBlLZKgXuYphux9YvDkNjTlta3LWzZvWSDMgTgJE8+IWaqfepjWiPrx7Pa9HTu5MnD5VretUFow
F+62pwB1r6WLMUfaV/EiOZewJUEqgkgtyJusCznZzslAMMbGYg0cc/rs6iU/QAaHhZ3FakJ2Qdcd
zIPAcCzfbka+QWmkz4S2f876qoVtnu08xdgktglOmx0QOEY2iqLs/lFL3/iioqGUyG/YZKVh5wDp
LZp9kb65E8XUnuY1RdyQQ/0VgptTbuLZa7DsSppPZbvF/2+rRYMUpkIWYVemV+Xaw7EjRMrdugf6
kS2sS+eu89cDjDHTgO9yf9T92XLX5zYtP1wbeloznbeyhrlb9AQSVmu9sEXiGwLxq6M5FV6YFJ7z
4GbVcNB9awsWn8TqrJRV6KUCxAiHWuH/TFqyY/BNxGQHvufj9Ko19a5KNiPItYnSopz+apn7y/WB
S7s6BxJWAnzJEmM82jj1ulP7R1+gBXgb76WzeMAjELzz4vxN3JSUzGFnlfA0th/TZT2kbfesEWke
lKp+TXxuGwzp/7gu+nBGwOsA+0/a3fzib1RRlMZlWKjqj+GvL23KAVGt341vP4+G9lVM6Bgs78Vb
nZp6c8V+756KZgzQ5iPboFzqA0LCPdlES4QpqxNjMvjPz4Y7PHdEN7l3ppEw2NUNfXM8uuwJUa59
0OhyY4xx/ksixZ0st75skhdCV07L1VnafxopD8e2qP3DbHVaQEDlp6zUMwhPF4AKn9xke3Om5tFm
4Sf+3MbS03MkL8PHskIZ2YP1htmw4vPdMXK8Lkhws5fI0N3nTddg3rEksvo98QzvhVToI7Ls0XR1
2mZH/BYUZkVnvjSL+e0XxlvJuWVN3puzTLdS704cpVx+HnjcZDe7ZFj/Drn+kNXTi5UIkDRkRN3s
Ppkt4Dkx5nRCNUVu0VJYNVr1thKY9rsdhH8vjc3Y79o3xzfuTbPh3gbV4aHKBFPoEel+1cd0jbYe
3rrUYVNWnXa40FOEYlUKUQ9IfNvQhMULBmdHlXnyJBax8/pUBFpldaGhOWY0Z0TKTEOZxH3rXgn+
RQmnNfBsrf2hEA0yTE8QtgNcTHeA49dGBeVRi4/RtPCDVOFIwlVK3XjMLLuB1LeSLMiINXyxDdPJ
uQtMAzjVoDz3UK5trtM900GhiRXCj4q2sj43PL9iP5+bzwVh8Cu6lsICr9MW6NOKEZis2Zq/CMvU
B8BWErtlncapU78Wife58enCTbfnJyCKIlr6tjkVJid1nxPgINqxwvA/RSaw6khJZi7i3FheDMCf
a6XxJepEvgk1PU6tp12djsqtZvlCifQhAvRk1wPWHDAtzmKyRsoIcZF7Krhx7N1kT3VUouoNkbZo
L3oK3Niv6PX6wa8DfZqbHbhKE5aAEyHUVneggnVuqWq70ziVxt7p3PXUVWp+kVghhxQ+a+i62fya
5kTLubLe3ilxn0h/Gi+WGjnSfQh5eyu0fU2X9+podnptq+Lql/p73bbppa30FJ5pKJ46IEsGiEYX
8m2enL1KG5qtzv7GF/ulVrbcTy5VndHaY4i1aRFUepKhjTb+WXlXwUZMICZ6I0kloQ5whY6+Yyq/
cVe4bPk204NN4Ful1hxrKvYHQXD6WdKXHyrHBblpywEFToEqbUi1vWFnCWeS9pK0EF9gG5c2sZ/N
zPjbLevy3OV+u8umQX/Wt5H+A6FBXFmi2kkdrkoJaqKm7NNrh4r7mGdV8uXNsno1CPMKfVGn+7Lq
20M9lPZeH5hmomwa47xnMkT5mr33NqcIM2mMyLjghyoclPelXU4EGEC25r1EyWMM00tV2RvkTz9A
jNhCEr3oEPWp5m3cJULXASX9lpcr9eVXYmFkAXuMNoBaOM51MX1xjdhcY+W7UFYSlCudJW3VLXE7
DJsXib2Jo+QFSuqxrUz93CZwZGTd8pJaK1kgXXLtQVNJQkKtPUcLLzww3czYGTMxG321WofCz97q
cvibDq0R5Q1CgHbDNT8Zkm4HWFsE5VAM9DJtThdF8Tn4KM4ml3Yp6c0/xH5YgSmsV1sfQB2EKQ+9
14oIpX9yTPq0B14GVfRxzY2Wymgi5GvFSzFpHWaOWxsa61iE7QhLCVG9PhRur66NBWklV5QRZeZL
kEIeS29Nebgq+MF6KV/qJEXltTTrwUhMebLN0eYiAsYLFnREGQbAA0qqruu0Gl+sDvXNwP84mn3l
P/upeJqTZH2S97W8teqRDh2x4WJAbdvzuzZ3b8TypAEOb87RyfxzIZujrLYKe5e8Xb49U/Lpm2rc
vuq0FV96PjR+5LqLvYatgAoP4PJFH9ctnF1QzYBojrTwHXRsHY236Qo3QgODSkBb9VICOq41H59B
eMmzrhwZKaGYRkMWhwx29pOh3IOaCRGyt6R40lwNuSDI613B6SXus11x/yOaGP4UDqokHliVLxF3
RD+gWN/6PihtY1yI9RrTNDKI3iITuWSgP2w6h2ewdl3+1Yqx7SFsi8E6wmyYJ4tKZ4l9Wx+7KGtU
C3BtSqh3aS+uhSzL0RRtom9nUY6i6pe1TeXXWFr9iJYiG1y42N5eDnntL+/L0t8v/apR8gD6aWoX
T9jo/fgrJcYwTU2/ZpSp+w21KcKpw9418GweS+xv9po+m8ZCzVfkBYKDYWwyqivNGu2DW7hgGZwS
UJO8MtpDYTuFdQRqSp9XAzfYxqs7intsBxvijSesMKyCAcIJYuHN5WEul9roSi/wPNZvMNJ8q0DL
KkIyR8sysgfUR96jqDrkjOOopy9d5hvnWRSg/2Jd6zxMpCh/pWVZvesobJzAaIaaP7s0TXM1mYT8
FtrIrUmUmwcklajVpi1BMRYW1SjNc216ms+l6CGFsFqtJ/8T3DjU0qzzARHWttxvqs2YsXNnp+HK
IigltJoZyR10B12mTc57VBnkj+j2gP+qPTvqrXSN/roB2sNV5rL7kAtY9ynTNPR0PYZ0Be9iyyyw
WB5SJPpZ/KxFujWR35nr36qGhMIl02hv/dq5yPnsqiyDqaIjo/3mojaGSuphk1lAvjlRFRkJvIay
KWSwmwwd0BAOd9105YXiGyTKdub+M3VLjnm4oQ2lyco23mWmxi2L7XxGO+2ZyTvz3x1YlZSrdtJM
E5GQhZV7FjpMmKqwHm1HgYc4ZbLDpQjRhO2jiLNs4P6HzsksNkurA2EjcDb6aLRNngdCdepbe1i9
/kBIt0x3HcV7G8zOaE+wG+59aAS7Cyv0fI1mQE5SGJGvZkQN9ewGuph3s29g/D0m8GTx6HmA6Img
eQhF4Q5z3LkpEdGCZKzPdlLWF9lem3+6DyW1oc36/l7haTNqUqn7L7ZQ5ns1lvIvyCfiunz14Spy
9M0Udd5dl1rrM92RVc0VUEkp7UOVlLaK6GFR7tj5oF5Xp3UsuD9i2ml9OiwbEQXChzj1NuwpRQUz
4k5C4kaebdsf1a7SinEAd38B8Yohbq2M1WPP0tm70Dn5wUQJO0fACfO2Y5Xmb8rzLAYhPDndfKxG
FhShANyQp562L6DvnmpRSRmuee6uEQaE9W+CQe0szFpeUeyVWoHL1tyIx6ZbyGaiqeXxVeVdJE7y
rDz1fPftNMpuLKGDDRQcSGa2194EoN+viXbndvV2wYfb7w+iQjp1MNzWhL41Ng4m01urT5wanCwy
oGDbQzZsvHXHnkc3FFZj3BSWWRk6zglKn9Pa8qJx6R3kOXbP1ADoAqRTYU8Axf64Vn/MMrPRrlu1
RWEyW8U3cG32uwD3RSEG+m9GSqGnRMtpdekp6cdZhKDbHUOjpT0yFZR0w3hBKYRjXrWO4nXsqxpH
nHvrtutQ9nRPcJANElOX+iPwp4ZcNr/U9Aqix/YVTQcDGnatcXYbWQ/OKxAUADstuupiAhlN7H06
HfObQcuWu3zX0oG1+AkvtTd6ZrDlI8c7JQzRGti7A9E5qnlNHKs/Gl4NIzbzbH/7XbU+toXW/N58
IbtwXe3FDEvcdhb0AhPgkrdCwQBLJEhstdo2SK4qrLaKrEaUS9QgUM+CyWrIuU+UbjiPwuhMpCul
o6XPSUWsXVBL096DBaJoSXWr8c/TaiBzbBvh11dB1GAgCfsytXHkAVTn2e4eKuGehlUh1bwDmD7i
pXtZhRmW0Z2zbf7tbuXfYuS2GO6q/USVMLOWc0XXjuJBln9qbb1pkpqKdEsL9YAJKzVtX3TGV675
cJn8y5hXFXHUBuEQK0ifQubTbw80oheYp+NmmGeo+b2tOw5YmfzrVjouFMZRpfOBkaA9gR4xykP8
fI3i29OG+8uzD0tvsl2G3wjp0UsolBcLzLtrrjMU6IAMTCd2UuYPTT69trN8mK3qk/L26vmzufNn
tgRJ3O6uR36E4hOxc/EIqfyq91asAYYYYnisR+vRoeKAwmvpeBDZLayllJkc3WpPFogBvrZDv5tm
56xzbIaQjI9dnqDXyQZkyioB5crrGwqPx24wXslh2MtsHiIINXra1RsOjDStgdlvJ+ybPgfpfuoV
ZlsY8hLX81hpqxPw7j9BiQ6JUdJRJMBryfjGjSIjNAFL6I1F1DVjRFOHmnrpMGcp1dXEtyJCZXsy
+nU6mkjbC9kfBg+xstcc58J/Bd8HvfT9nT3IQ9bVL0azLqGrG+f7ecSoUvqyTW4dpH7RhRnJfSh0
wFrbUYsJQlEUbjklBZeOJYZnjBJPfepacTc2P8oyjqzwn1RMH5PTooDOEYq0ZgIZnV4oCN5Nnu04
GP9MAcmhEKY1xbFCCWqv+vt9OaJ9GWKe5W12+ZCttQyhBeUSpR2KoBTVeFcYt/uESlf4vyz6yru/
+nfO8kB+UezWkT+7je2xRIiddrB1BN/u5qyfkPjkfzN73dubemDMEgWX9pbl65/SsE4eb5CW1+ek
pRYLMtLnmcB4nGhJRVOpg3T1fyvxz4GcjP1CS0fEntZFs3bXhemvAlVbaunw3cP4uCFVbUrPCja7
/5IuzNNYlzu3QAFN13Syl5mSmAXqACY0o/U9Gw5YYaPeELZ8IDuu962m3YaeuYn73FTYS9oFmHOk
esN0SXLUiWatjaGTzx+jlNe89MB1DZRMZjcd2lns8xrAwnPvItw0ttBt3iGdxTAFfL5w1EFnDshD
v2eAxMpiKn6orxFHIPnuP8nDpQLB4DdeVnHIO/Gy4WKWeO61csW77w3njvsGir95KrWspRjdbiWG
qJ4lzvaEhidxTIGefD7x1t6zAdLdWOUZN2Wq4o2La/hMR7ESpnSfMxPNy31BUCO+Dgb9UTr2e6fQ
RvhOcvs0orkQyhevdZViKmz352FkA5aTu5CJuMaUqVmgDIsooOVGvMl45KR4XYT9VBZ4YqxZFRTa
9O/+WJCag+lyvcc00OdqnnYw1Y+gWDdbz17MefrlYthQQ/zUa/3Zje2D7ZUnpmdCH6lBpE3bPziL
Y2HZz3MzjMQSFKd5nPV9Xk2MNYJIrVBgvVF8VYP5M2iSD87YZFYSuDZa18L2v7HPiKBcUSjln9Zm
vI+kKHZg5FHTTA9YefyyBIplIXeE5v7JUHDeH2uSp8el9LQQLVeG2nn4nCz14sKuBYjxA4h3JG8e
rWuv/pUCusKc0zf9DoIa2fQoimznOMvZwQrUS6qdm09/zCmhKCNUNW4VIPTkAVYxCnKUg3Mcl/XO
tTyud4CD+uN1rPKnXPaRTqMdW00zB9uW3h3v89i0t8cUILXvmaFMu8+KgcBqXT7yaXsuhFTcBHdU
AA0xOetaLl8GbZV3hVk8LtkhU+6ZUvnuJ6I3QTr7f0epnX1NPSAZ62IgpiPDAXC7THp/+2VCk7ou
/U86V83BkGl59LNFRfrkW7FtcYFR+L4h6w3tRp5rb3nz7sxBLc+mX58zs//tZvJfm5mx3Zrx/QP5
ILWl0A7IdbfANmsqXPF4Nz1W7Pal9R80+DKxIlE0yupTR7pD5tlNTXgmt07cifRWG+o1WRDiefnR
NuZd1cKmFPeyVfrXpd52uRTMeOOTujDtNNUTaC4DDoHptJ+ykMht5MXkd9yG1plz492rTZBAuwuY
TzqttfFjJ2wk0ez6Qr+Iqo6mOkMxNByB5qjmUvr0tv+dk+9RTiIN1NrsO76hWAHPTWp2Ap+OfEiH
OYz6MFrTZfX956ZFtun78qsbun+QYC8N1wCT1W9lB93aD44NcCsit2ZZ0hPRrVWXDFv3uAQYCJAf
2mGfAoE5fvLBeFe0MFE5KXCIckiYo2E/DN2JGaR8521VQU/bnho9A9EthYlkxmdYxzivfX1N6J0y
Lf/F/MUFqRDE2+JdnXU1IgDbXVdBVKuUmQh3Okp/ibVivqbFcs0bQoy04SR954IuEawkTf81CgqA
N/5mrv6fVJi7raVOYAKibsRD3pQc30xRNjbKH6DEinmC1aufnc56H1fxU9n+TXqU9YrXf99/s7L2
NjvHneaTauszjjShKLWHTGv2g/LPydwz8jdgfpY5ZRnzc1SgJkSkZiaecoNvK2oshJn96Q5DIX9Z
JioAkcGVpb09x/1S7w2MK3aWsJmLmtobzezB0MjTKdwK6BTdfDI/l4naG9N46A2EQfn42K3VIxM1
n+XoHZe6vfkrN/FogS/746/e8f9phlhihlZfSjs5eqJ6wF2W4WAfSFRbs2eKspAyKy6b6UaTHtm2
Vkc5CoZb18KS1Mxa3hX+9xOjSfdYWu7dtojvv04a5zE1VPKVZU59SFlwjuOdmc/acwRdFqOBGanf
5Ez1yZPyBFx71j3VtX4cLe9mm0zYkwCw5nZkeeu1FOOTaDhzQNFmOTzT+vzCfvy7z/VrbvcPbcfk
qquKcBm6XT2vL5JlprFafO/eV/E2Kbn+LkV26DUmkexCYRzkyOWEOPFnQkbBMNq+mc37WdPKL8Nc
3hrgyqhlXAJ5MZVS7aZP2pK8NhQrTen4JMpV+c7wVQR8XH5WKLMssf64uvJDN89+6sy7sN4vIxgI
YWS2d14JHv1aRnBQd3oZuumaECQfO3rz3pbN+0KuHz5YzDhP2YNJ9az89Qz+ClbWXAqnYQrSKy5o
NWI5MJ4yAGtmkhF7tAukFoPFuyu7V2l7Xam9YiBXjRIQu4q0uaExm3wwoYUaQO2zCh03b6oc1W6x
04suCnYIjll9/lxTFzEElu39yWZ2enFP5EKuoTb0+2KZYztHLEVL9zjqzr5xsMBKp386Fdg9KTgL
NK1E9VUwerF82qpRsdW6fTzgaMDcjfsHSd6DKr3vMnH3mb8djK4Ip7rdmfBkAX0PZ/GCGH0glpgj
dKOnUZn+tYlu3WUGnLyyrhY9SOIZn9ugn6Ze2ylteNmkFclRUpXo9rFKjGfpcCCVifybT4ATSnv2
1UaPUmdPULCHaRhPZiM+Xd5t2FsitN10p+VOfP/TTQrLW0ui4qsTMkQJ0ZtE86DQWKyxo4p4nlQa
aBj2ZcwxzqqLwHBQJlIhltPyMKLSH2112tT01tqdBABMrmSSXavhl5eWX8k6XCni5V31sCdo+q6k
AmLckgtB3T9eLw4zh7tY54uOnAj561Cd5OL5aPfEXtf0l5bLFIH/07q1O8cjBUe4zMhX1UtvpB86
citGhjuBEpq16IZdlu/vO2/rtJ1Ws7gZH45kWuwJl0P01jd7Zj2eE78NxZKTzT7H1uAhifaeAba/
tly7uXRoE70unyS214Shd4CGeip2KPowYMWUQH/fMjPMITGBL/R9LTWE3dVhvte9PueuNZTIbvwX
RjFCd0HZKCbLjkVePKxEu0x9i6IQaNos+EW9/ZJJGxVeu1/xh9happs2wYhUw/ZkfuQvIU9g9g1r
2yjROII84wOLbPWnyLoPCEQtpGNH2NnQYSGRm/D2g2zVrv7Snqe6CmdBg1K727vSmPuq7EePytzJ
+z3z87dFT3eJ2fKeN/8nwZZemogmkCDZFTCfs9ywItxbYolApSOtNOPZ0Ped68WtLiPcosJlRNVK
BR6lU37Aw+PSm3rYpslFk/VjR+Z9moDM5vWJCvuxJX5rNv3TfdGixAGEn55tqsmGEFkLt72yXeJ+
MFdY/3Q/9fPbKqcDSv8W5dcYLmt5Zib4riVg1hmb7sGKlyw/dKJ59ZnpXjfnxO0d+Q7NDxNIDChk
x8W0GVb1KihhdrxYXlrDDFPekRhqToEsdhGSN8CPszti3svRkHOrtw3wo6h7EsFLZo6l9nS/0sTi
6cFiNdH9xlnI8Sv7/tbp295LzFexyVdQILmzDAv8GcsUsKj8tAo9QmDuMz9XPfrlhLdAb37ch1+T
xX3FM+mAtdG+2+A1c85ILjAjRumF4YFFq3AfsBpmIwS1kYFPkJHE6cCYknPeza/JkD4AHsyhnhWf
WC999vDgrtNca+G810W/MOA3GSFLewrMeTyabnp2IRIFdxF83qVIxyfupY+m9B9ldw9ArHa+4f4C
or5sunkCRv3WVXGYRbfd1bT7jUI26awfTyagmGP/RJLNLkF92o9eHyNDaMNOMVAONjyy8Kq7Pv1+
eLY9S3KeGBsDBq0YZE7MezVSYrq/PS6mbNiKlLJAcm9UFHfd0RDOlbok/oQQ3gdPGEHw7EhSZYbN
Io/mUII+2mhudfcx35q4agXaSPazyfY0aXgMp0RN/dpxwgYUVGPoL9c7YOD6jIOr7SWd68jLnu+P
gsnaGWGC9mRO6Y6pkBHBCPMGYvgiKfJtZbhA6Jzzplv/7UV9zNv/ODqP5chxJYp+ESNAgnZb3kol
lfyGIak19AQtaL7+Hb7N9ExouluqYgGZN+892Z6H2t150qUUnllbp19Cn7GHrBhkmMSt7e7QoukA
XcDxFm3JDL1x2Hmp+TJ1ZJys7ujX4hyAxB5j6W6EFR7Qw9mtVpMtbGMXhHjOdTiFO9+Y8Ue5l4me
nbX1zMEzmErDhRnDAW5Fj01r+HRl+MoqmT25B7AO6d5K9DduAXwtzdrIon3BlkszcX+UtZCWfpdq
wkkdsid+fPI56ngwb05xQ55nUNw1mFS6A2NjNE0OL76+8PmK5Tfx35T2xsog1ehgMFle+HCab5Xt
+6sBP2e1CJRiGDdeVvxXec12bGcMgLm7sYy3BOf8JdHFry4groyBtzVaIq/d+4SSWtg6PUUOO2tL
wz3QPkVrOT/ZvCg+65i2bTbg/1EDQVckwdTGZK+CtdkaYtWk2Ws9EWg33hQ2InQfD4Mh4g/mwmfc
zLusGr8LL6aLx16yipwA0SL1rrHkkSzVqZP1mcjfqrajJ5sfigf+VDZYuHTQoBTl24ynGH/gX8fL
5aBc2ZhVdGN/ND0fq1JUWycqzzNHE6/147Ku1JH5N8XxG7zJAG+s9S0oiJp8a5BdqSKDVLA4c/3u
Yz7KVYDnsiq6tQk+PAPdsLxZtjJPISDVzOxvcZPu2tnZ+oa9XT5tUnTwY5pL6ZaPQVR+iYb01PIb
084YaHL/8cL8hI53mfnAG0H7CN2DqZ+1jWBIRE5DfVhtl51WlvbPBj6VaLDOVZmfkvmbB2HpsT6X
u6+M3UNTimeRq7tn2auEOfwCvxA5CkxtgffSm6RmC1rTpDwaY/o2VvpYL4b1GMsvVoETEe5unVYT
Jz7a2JK5B5mbe+7/r9DlBM3Hql57CGtFwbVpidNIz7puhqRYJaL6HvP6nBcS/BFD15XkfVN++ZOV
3n+FTzA5ZQCEudld6TBmmIxbF7/PLEK1k9XonCV+Z/bYTZiHXVx5I9kI7lV5F2q6NnmLG8Uv5Dav
RflmuMMzRUy7IY+0Gxz0LcnQminp3O5bzDDEXqeDNRvdRnUV7TQcxkmb9PWGwKk5YyFhColI5dpH
Mwq+F8O2k47VIWf37x6V6K1J208cbHucwRRAYuX30Rq47Jn95qR1SJXIAsNZwdxjXQbTAg/BWdZi
q0qS+to6ubOuJbiSYYSPkvePNgXNMOh7l7SIOuwJknPwMpX1a2ahebeKHUXmrwyHXeE4O2bYAJxM
+tM+/iniedfklJi5uGiyjetQjIQ0kuHq4ID1LeO5IPS0Zt3Ay8jBD917V+eK7o0hD0GikudbHXyB
0lyYzoptP8j8Rt388ueDs+HgoGAnQhFk4zEgJTTSP6xSChvyJc9gSb9HAlYUNvKBAbqxSjRgoin+
pyW6s5n86Lx8n7wOmIPVHhKzeSpiQv+t92LK2MG7Gx1wLVMWlugwlpVf1NRism7mRwfH4Ty7d8t2
nkYyJitR+dgoOupC4l/4d3kACZryKevyc+pX75kynGNp9B91QbK9G2h1CDpcTM4JAk3ppaGG8ed+
PxpqZ3T+y5j3z3VaPFi99VF60WtIvIwBnguOJyNOW+v0L3XHL1Zg8efEf4ZmGyd9Ctc3agCbRifz
UbUzRR9Ja8u7IQ8nxCA6bEpUZAjGWdl6q9b26Wd766cgt5Bb1XmQCQ537lCJ96iM+wvOwn3hu5+t
m5OTVJhae5uYvkVLk1b8yjc9VAd2p8I56lOoRNZy8s93lFK9QTR8Z3d6u/NaZufNuNO1ZV7VTGJY
NoTz3ChktjlhlVFteel12h9DlQer5WSqSnzJsn1xXWSZLCq9lUNme4PbMeSvDB/pPXCXZpRaBmUX
KGIsQCD5UVDS7ewZ15Cbd4rMjTvH1TZ1ZjxnvCyd29pYaMb0bBu41USGPYxljum57jGoTe5ATFTY
n3QICE9G8k/k+ZnsOUsXky8x+jtG7RezQhnrVH1IfBtrZfRu97huA8Mn6ZxZj8Sg98TEAsZc3kcY
BEeZz7hlkpEGf3osWzRuAidB577YYwEnzfgVfMAY0x6k1q8OJ8rIUR+NkoCeOW8LlWz7RtTY0auj
ZxWnaiD3HsMXQpHcW764eZ2649h+q2w0edIp1zDq/vwkO00jsir/x6vM5cWC9VJSx9AHRfBbAqY4
4Xi20QMmb0a+hd+jQQykcY5kGnibuZP2eoi6zaIyOpN/CxtBTc/iji3WsH9uoylZS0yo+J5v3ly+
pF337cyOxqhDkkA3CDyq/6Pn3EOU2HapeVjKkM4Lf3hatrHjnEfDWFvjAKZxea4CJ/hOfe6nIroX
6BlWkB9zNzsGKjwNFlk7aGs4jU9m7x6zXD5MNUlf4u+QT5hSTDKCR5yv0756aeYBBJd3AVoWsdDM
76kkh3ZteMWtiGs8vmn3Qn4ZEXQo91GVGphlO7xFeB1p79PfpflzK++5Q3KJ8/HFHfjzOZ9wCPx5
KRZJF1Mmw306ZSg9fMDZnGbhxAncl6hiIjnLq2MP53KyH8fKezKt/LH1+5chCj7CdtQ0Y80lqSmd
lpfXWrwsmno79osHWJzH5buHVxGtEgvA1QKGQjeUfb1pmaJZFL0xri6Td1SN850FWQ9mD1kOVFNI
PzL6yY5ZU7Gdh+BIpfekEvUpAv8amXgMjUb8v7gEAbFOuvqx9OvD0h9NVOk2s28nrF5EhbnUqYqH
UE4HyF+nwVMXu0bopBpvA/bAWqJ8sCSCXVPN8V40eMdbk09zCM1ta9t9xVSnzjZm05SPPt7oQ5No
oD0O2ziwZlqPY9RHeyXS+DKGqfdsQVTCm2vOb2lDhUxgTBz1SKZ755tG9AuBgGCdcvxsU4+D/x6T
POFhifryoRw5bMapOjq9gqakJwGqKVi6HfXgYHLWlfnhcsKvXO089NKCrLY4Kq3xL1ZYeiouhUUG
MESDA5HaZIaRwqee6bfFCSai8S/wJ2Tk9p/bhacwMLwr4X0mYhhmNmlIWKkf+zuI26XQk992GN6H
AniYqmMOqnyyT3nSJf/VwYD3g5JhvYzTXCFCrOzMRuaB7mFFqTocRlwfTG3iHwy4+ixhpq5Kmv/Z
Ls51AIMoaaO9MUHU6mmyl69EbffBD8xAPPdPeRb+InZ8sFjloFBawd1VxkoNFEZFGLG7FOaByj/T
ISEo51fhyoKzpPvqO/Dsc9LyDJMLwZQaT2/12OndZExf3ZgfIOGdGUo8enjZY9v/0371mavhEWLf
3yJ1O4F+Iy9PpViBKdDtK/6O6EB1R9HZMQ9l+9c7ofw3jIOQ7ewCr3IG8Gxof0MuOtkycomc9pdA
JJNB5LrSvJPDPw6N+0BMCGdasyN0f8EhxCYUrnS4RC9xEl4HBZ+1YcfuJbCrgzfAqsM98xQF40Wg
yWZV/yX68Zujyt+5bXLDdHAJcULFcgkHTBtVT1cGg+UaH9KPpdNnp/MwcExWC4vH22IreAoN0e8R
Uj9ZBHqGQ0KIkQTQppVDsoFntO1mLnoSjV9OkV47bBVrLVnEY/XBDSf9U5Q6TOyHrISRqE9uPOFK
gDSwSQ39OYaE2lI/+FeO4cBsv14s4BRtgdfc8y4o+SzkJpZAGuvKa4EJdsteAI7tlYsHfWurpMAc
UqF4uHX/TGFm7g2/e7IdKgF263orkAe8oxKoh7ad26QFAwEqXoympyrP30cjgiQ4R8Ex9fLmohTB
HTlZSzy9mxC/zP/Cqv1qZ8t/GlhTTsrVP7nT0tDh/V23dZtAvlKMMBkpr4J5GClvhpb20zs2jQ1U
oyruRdb8sN70B0frA07FK9J+TsoVS509Mz+MsUpvormojsaQ9b+WmMXenSN/35fC/NdHTRGs4hBH
p7BGpAy/YdSQY4lVdVDcErcQ+6BUH0pBt0PwperN4PYoeK6rQmbFitsIPk8YbXTmmHsvs95Mut83
MfEYGkRQYtd86c3ur0DU5cwrowfVEgBRpfEqtRT/edFU/EqcBDhNgN3DS5vUuqEyPXhipADy3ed4
5LgcehuER2xORw2EaMXXSHIZLeyfLHySRQrYZ8xeLGZhlIzlsHEYdcWTZmYzSeRhg/eqn4v+kqDR
vPSuP+780vUvIif4HMmppvx1TjObmQlEdmBFfaa3rEb3n2ptgnVIcXFbKie07CQhaMrSDDFT1dck
o1CeextS3qzCBz4sGcPn6V5O1OpRM/5D5mF2MqjgTj6c2VQTEHvIBuX+gcN/63RzI/B4qzA/wHfK
8UNoSFJiZNQRdMlrWEdQQjpqjbazi20AlhzYEQoCPOBh3yWlR0cZ3BOBGb31dHRVWn3lrfxP+j6Y
1r7Cai+sdlWwE+cu0/5zxKTh2tGhN+eC04OCnq78nOnZWg0qeRwUkXs9EC4nM1vsOjuCp+W2zDIy
t1kP42hV0ML4HcpscZNFzhFV+DZEjo2FunyRuTWvg4LWnvhRhZ0/zq6M4eW5HSz5EXi4j2Kr+sSe
Ym+jcfznZvDbEuqPbGI6N05l9jn106tl9TfPAyPlNln10RSputQSv7YKIkZsJXPMrD5bWOWPKGk3
q/PTfVjJs45VG3KWk9Ooe3w5ZulkuFgxbTjWlMPAneuTKDsM3kZ96b3UYcrkfI90VQ+OSB8MH7v1
sryxws62IsL5X9fXf6Zu99A9KtBm+c3KE9o/E47s+G/maKAXGWg9oYxxL60cpnJRn96jvH1sG+s2
5lwiTo+qQcRRrQO3/JIxba7ddU9x3YFxK/+6SPxh3vS3KDhw4RzjX9HMT0aeXqscasjyL0VSUgtS
zkESeqLuwRPsSeISHNSuszAMrJZPhlsuPiDoatQbX0HRIS6GvBle3s0bSDf1WcaJs/HJWdXpdOgi
3FwQFsmihB3F30FFai/GxiuwVgTPSdAkRzSmeNFk87UX+OZ34M/GU4uD7eRNfuxtIFTO3boeOano
p7HcQZlpNgIn+LkwCPJMcZCsfZwV57LMmQ6MttsRMdVssUjIF7WuIS8ygou7n4eoehrqNP/KG2Ey
ccPAyTRYeCLjz5uIXAWmQR6eiVf5IQw3P7EYfPwDt0Vat0PR92h+YaU920ZVv8gCr+hcY4ZuAjO7
DW2l2TXqB2BkrU6QbAt7pmlu4p4a6Yk3rSeNKZ4kPW/z2J8we5f7bgrFOZN+8qijCB5K58zPXfIv
5KfJ8fzk1rejje7XGRvmOb4VlfgCelG35BMsTMCOKyzaU5N/+Fn+jIswwVqs9QDJDyDPe74EQckr
gRZ8QAmhZzIH7RxRBbJtZNU8vgXYHu51lZQPZNhfHd0S1850jv+sNKKdjkM1b/HBD+8K6a3Ekb/W
ecD5AnvK/W+shP8Qjx2BRjxf/n8CxJRaw6/MVynHCBTgZGivbd71kEJCEcG8QRRh9yNBoiaovnWN
PmdGdNUesKZbh8MAh5gj3tVkjBG6ni3ObajzV5E2jGpiZwqZmQ643khfhuAU2P7wXk2JOMYjcUg1
67kiHS6CQ8oCgSP0BH1wgMMj6Vom5iQzDDaEG/0TIOgRaEsjLpGeyLp1sffXD6212KFZysy9Z1j/
uW3N8ZxkimTbQFPXAaHOrGR8Zu5KuKAi/DtNBL4MHFCMtQgwPMc5csRkBMgEjuM94XGkNvXN2AbY
SZytaeOZUt5UGNM9FVgYo8QfFEUyGEz8HDSriptJkgU42yiAKc064c6h9brHjKG7UmxyKgvMIdUw
TycNCpXln1HwPM8hxlbO5QPhdu9rqMbwsQ8GdSzQvtZh2HK9y74aT9YwRydBqu7HHiKUAlmOh1kU
3tqbNXHoxA+fp9RNriRe55NFHuwsyykBNtexVD6zYlRqbJUfxHbBbpvWv67Cp7lpyto65EHYE1Dw
4CmnhoFhbMrCBY3WfpBTRA+UdJHrzrPTXVAN2TXmKboSGAxpsXx2snkFnktNLB3FPCimqyNd4EQe
hftJ2oTJn+Z8AtYfV30NlVfaP3pujaOa6uA5z7Xe8WKEwJk61zn6/YRJJlRmcnIc5pHrkEgZSPBi
yPGdZnn6rY1yIpoEFHA9DlW8nRwtGEIZSACBNff4ErCk7WK8bw+OV3A/JAiSrwm9JHRMAXLTt7Pu
x9c17XwhPGqccfLQSXVpFG9sPjT8FaUWexKm1NKPfq+T8NgXuJFwluFvamAaEYnHKnvsyiQfH3oW
XDpQKt0xJjdqBwyZSqymieEvDiRnsfo3U4imieqQEsOaDZNFMZyONPSpjyrWGWvtVinT/1ESO85J
kDIN1xdnthHKMuCHa2MO3G1YB/P4MKNtPIfYdteWmASWiihRuz7xxmovODI3VdQiOIccTZWu9LPj
aPet8I3yufSN7CWQyDIYKcp9OWr7S9S5XFVpmu4blkc9OKCet5FGkyodZrsyGqlbeCjdjwHU3ksx
w7LTcwgrRtfet8L+HK3Kvq0ckByz7PYdFyMwBdNPN6msm63j06GGVVqHj57TFhctYjgjbWCD5629
aY3nYVmBEKRkVkjWd1jHONDGGd1G+U71bkm3eMlpfAjbl0TPtEkOhGjAZTQCgUsRbkxTT+XW6klb
kOBzQaTo7tRjY4cFJvpfiDX+nxJ2+QTMFpqHZI2mDEjz5XWfrRh3yW3l+WKtE1Wv3Nqs9zIOxRuh
lGnPi7nwPyjwmwKDzDqE7r4iV4qckHoth1Lw14QBIFP01FVvNNm1a8h7Piq615tyWSy4TQPQYBqC
+k5GjnuzKnf4oAbJnwITajoJZn1n13XHPNgj6xorbBw7Mit5svWwUe5hZplfEWfPNSpJJ7qOalBS
oRd92XiINpIx/mmwoaa3Ag0/Rp+liK78m+Hp9Gq1vkEU3izOppO4T02moSYRjdzLAZMGehPEC4qC
5pglhn2PR1meRSvync186a3KswTXe9IXe5Wg7NiG0VwMInXZKihJzQ1k4/9czwj+63sF2YT0VHBR
joLATwB6oz32UUm+8a0JW42dlqWHDjjGWjKFPfptlm86O5f/vF4Yz2QZwLmnbr9JBFKpi9LhHfyo
IintOEXN80gkzp5pbZyeYmOH49raANHDwFzX8hCPmDdrASfFroloWggKO4t07yaeTXgFotL7wYvy
34RLaec0HPYJnKu16ylwZR7BB4MgKaDRsjGCTWsx2SK+Ije1j4ssjDNmKJaNsLGMYNxR9WBdBqch
yxe3HzLo1U20XtwffLeablM8VYdM48w4+ClEPaD0jBFNDTdhHkJinO6g2j0YtWGrkih5DJPG+gPB
QZA0TexnX8zRE2iAmkhmle+dwTNQjvuxO+ipAV4X0j3j6ui0we4Ed+5+pOyyYlfTFNu4G3vvhA+x
vMxei+pbuVDR05opXD11p85JaN0kw7jEsX+mbOiOULkoxx2GjayccQ623TEfrgCqZumc740B6qnL
EPOWT+Te1lzsS15xDO61Cr5SPLmL50TcUzQVUBjlzIxBj84maQ33oU4J8vMmA3rpZ2sj09DDJ6v/
7D7IT9owxQU/rvhIJw8UJC0odV+Z0hWsEsLcOzc36o3lFMEmiZZ5/xC5r1Po9i/2ML/KQmTXxhg6
plxevm2d1EcpAj66iRu/fQlSn3mPr/p4AyVweCxHg+iOeV5qFWTR4aMLGNJaAxYGk24kbQDVsUdg
MhYADvGsUTyXyZsU/raBfB+UFTTwEMSf/Vurho7Lx7lXhD6V9DLhTuM320gRJCUm95RnjYsrUmLn
zj3xfa+nnS036I9EeyK73vBc7bBKMvoLJH8VmrHd9h8Ww30eVfiMbfadRuNXz7aHyRnMlTOLlUGV
wEouHFtENrVw1rMEv9W7YqPj5hZHycVh8oQ9mjvmTn4EbJq55vO2tjzvEGT1yTPap64JeblgkEwG
3WCzy9r6pwqim2TKNMmWLJm/zjv1m0jSVlX8Fdo+Sxf0vInJZ3BU0TyFrDFwgaGQ0dy09KaFgiOd
j9Z9ahmNh6NJRC26M2k7zFlQcjOyi6Iej4q9Eb0ZY3ift4LFFREPZe6cyfnudJScxTid55wrANA6
OcRb41/HhNUJ+qeEbz2P8c00a1w4zUX0733xTotyzpNgkybMQAvvNEtMhWmBFA+kD8suQnDdT4uV
eHgxxolGQ9XWbkpbkixQW1dz4zTHxvHtR5qCHBBy1PvrScnqMs4sBsmYtmmKSDyxfRT7j3NZI8xE
hZ3vIsswd60p5g1aFLC21jP/OY6tbqlJVSvUUpYSHF3pCA5GV3bpOW9z9jrAbyUGDM8C/BU56Sap
pxvouvTgO35LvCcNnytX1HRlCdamrAJjIfsJqyif7FXVVu1H4bCxoaPaPVpFN13zQXXfro1cnMts
fppdQ0GddmyWAAiklckQ9UPkFNVFs1zpaQRdhautQ6npSgza0lXZK9Z3QFruPL/GturxXY31Y6Td
dE+wLtwZhlEfOiAYq7yESNgsBIjKkRZ22DL9S4q826G7Tmu/Zf1c2sF0D+XAFSZJns44H2xIsb23
Yqb2JTzNIQuwO9sZ7YzTQ4etOGUs+9gCepM71lItuwOkOvpV3xGIbMw9eFgD0Y40UmzD0ovBvp9d
H7iQ6xXOqYnKiP3OClx56njBIc7zYldKRO9+CKpnZ3BHPh1p5HxBNmBfiFXk9hc6u7kBRxYxkAVx
N9v2XzU4+gCoxF+jfxP2KFz8NkE5cG93ajPAoIR64rmIKiORQLyq2DC9eNemEYNJxSRu74BfXVFW
QSqxy25leP2nttCdDBJvWz9RJL/BmVDi82TB6TTMNbPfeNcXKSDJglxnWqKB5kY/wJwg06bCJjv6
soGRkbsRhU2SjDOm9ZEwQxfN81YKrz0SlPaurKlyP9K+yL9Lnv9d0TEFTTB0vw0+4hY/8fwRQvwm
A60GoNbJVG31bPyoJs84OdpfE9rAJiWnDfvdwg2Vt7ei9M1t1WCIDZRZbyuDmbLszR9UwnaNS7jd
ztIrjn7uYlBpKnfjY3Z9AIabHuxRsFZEJIK4c1G+E7mST101oI1yyh67XIKJNpheFUEcngXX4nef
inqdT1gWcCYDSfdTp8ILDCQ4wnOzap1WnEObUs9IcuxTU1U9KZ1bb03HdWGF2O1kIv6JqiqfHbhr
rIbJPVZ66HitXFsgtQv9whShPQoGxawPoPnUTqZ2lrAN+gbASl5UYYAMnH7XT4PeCGJ2F0mOcRP1
hAw1N8mZrD92vI5opWmCaqlje7jyNOdMZzJWWhBBGk6tjItfiHnFbdCyXltj5FK4OOE+i/vxeU4y
QChDFG9GVWKllPinCr8q16NNZSbjptyGyiM0KxpxV2OVEs/va30mYYnRrCQaDjNP7/uWZUFdb8ut
jpjZWr058QXm6/Pkzjcry4x/QZu3+yGpu0vLXpgdM0rxEKY5/m26gzOAAxw6DtODoA/6B/o5+8XC
ALyN4wZHY86b0Zg6+jKKsnwbu0g/AHI0n1XFreBJSZzWIj7x0E3a3pC3NZ7LsPY3toxx7QUg8siY
kPpwGsqbypiOEi13Y9bzeJryRIFyxZ6jo+4jC7ragejL5CXxMRzyTob21swyTaTO0GqVTTJ7YEF8
cc3DtlxOSbVvqmRxoZjNOghZnFP4A3UesSb1LHlbr8MU93+NcHjWsYEXb65A/u10ByAG28WaJIkF
YnNuGrhVwnplwi13US+/JUXcqQPseybmTzLIAE5glJAPQaDl29KoCCM5JHGSxKd0KA6qDmlT8PtS
VpKS2Ia62aEoESh+ibpx50bWOfOn78nlx5I+hWxp/6Z+/2bzQoWqX9uAaiAJbmdm2yz22tdhAffH
2S//HvgJH0b3kLhfqvHYq1p9Irwg8WI3mWrxit9jU4TBulXXUeltBXgAG7+XJWBxalJlGsVvuhpz
Ab0g2BC2QYSR5xF9CEzAauLqc310+nzkg6Efl1/lhCc4wSedWrLfAyrFmSqLk4iSV13n1zzCcGVZ
4jNiTVAf2peEG0ZBBpobNFIHZ68htnk7bjI4t6tINpeKI7sP9B2Sx04GJU7n6DDH+X3iN2RZfzJt
qlfVBsOqJXBeJwnuAAeBwGhu+NnmETbV4GAKCs8wStYILGvK6YfEsD6FxZmP19dNG6IoZGOpdDk4
WURW/2a1RKZjf9EotqmZ70IQlxtDqDtjFUbW0Bx6GxrRtZb92kqudefvQSOi+gX3UPbYm7OjlcDI
b/HRgA1vWxbzKdJ8yyOUEGw1i+THgFC5CXCLR+H8m2iY/YG9HqEdoxhg3ugzYmLzxnSgbM2gE7v2
bZhvLowm5pvvRsHlUDyk5rA17fDN0kxi5uxg2OJQi+hkJMGhHslRdMB8EKTvLOnRR351vP4j5z0u
+G5DjdU+SwDhLc9dRO2XOgLWUUAqyDvb07SjDMCw+tuFP5X1ruZxAx4XP9Xij07/c8MblqULnkIW
ewjgkXhSPMta8RTlDlDfZqjPs0BXW8CrgA6JNcECg4qxCmx+iCglOqG3MwHN5TFMhHcf03GXyecc
bmfCE+6b7dGf0m+/ELC0qVkHDsT3SX0bUbMazY8MhVLw5rJl5uKyaABcIebZCLGHs8cxonPHuHfS
BRRYTm7caTK5aZ6NsZQX/iaPr3bGvApq3MyDJr9rsUoBX+iAKdsLtqCkty64BzdOrz55ctQSSMhO
KFAO+yWWWO2CHpNEqtpXv8/vXHFb1ettTUJnjtRDoGs8FjUPx5K897MHElUU69mayX+XfoaGuZnq
SYDwpJUY4I11t2FI3uKhZzOD/EdQ8QjV492vUotzRvD0exuBh0hhAecDO/jy4OX90+J/iwcMqjMY
ulztUmPcm5HEI8D2mVEuyCRjPcT+ZzbUX6o2XqQ5dduhd9+WJxLhkYQn/+skzUcJDBfG+j5w05Po
fedYY4Zq8unee/c2fhdQJFYxuWWz7t7NZQPnCNctwjn2qFkrvyb39spaXJYEJKzdjBbmICHEYDO7
2OwGD7b8VHHWEpUZBdZUEhzebuRjTCx+OicDGVY2q1CgBeETVFPjbLcWG3pk8NhCEfLtlEcqTVmp
bb+2WfQwadw73AK7Mi0w3RYP1fJ81kZ4oQ8zN6XNGTvKkdAYIaQmdY5Bz/rvtsa+6tCvLA+CNbuP
+Tx+sALwYC+GnlwCYjC6erEK5QvQA+cPsc3laUjTYe9oqEigPvO5v9aOh5dmZDJa4XjfKBXjv2wK
xkZFr776JrCeKJ+nQ2y5JfHCpL2ISBdUb7RmZkBXEblQw4Pw3lEnVTPy/AIvhbNBAgazuRwqbljb
fItZPcM+0t6YtrkVAc0Dbs5iQOz7yu1fwfBcoHmfrDmCJdrs+wkYiZYn7FuUaH6H4paPbPojRY0g
jOxIl8MDrx+LJH+HngZmPmnLXZFyDhaxQf1cPwUTmfsCCMRGEpZZu8yN91XkXJt2qdtjvAm84i9R
T16AFV3ULd06Ueo3Nkf2RyAA8uzpIdjx2hBM1v3e6/AGWoX7xP5k+joI2ayQwWQfR+mJ6M+dNQYr
Fv7dVcQuKrYB4Mb4Mw3880mdXblXCCxal8YFug0oxGJA4eKupFNm+QHas99hwZtdJgY0qL2TGmuX
ZDmrdcZPJvI/rsfaxBAEBpvvVLf2l9tR4VpcsaLmr+fTLx1kusBY4lImDuxga4w1B4XejdGAnUi7
6CfxGwQCYz0WKQ908xmi+YMAOqkJc2YPRK/hPOgz78zCg31mx5dIhI8oO880mkhnvqU2fRZdo9Hd
+XX7Pqe8YnrqsMIMaltzYihRplsizb8wRC7MKzYzb2HDqhP0nVM+tmif1tmklIY+9CEzyo5CnIeA
JXxsD0MLI0rEHgictmVydQf9HsyCbUqd5BFiYWBa4Fo3kBbTnunBgnpxRvgDnGqjySKCsW2jdesH
dwsYcpOyRzMI2mirODXgeATc6NXIFicTYXqK7ssPAZJ/cTQNv5MUZ1pzHsUcogGl7XikWwQHoPy9
pfunUI+Xgm+/bFiYhFt6E/nDPemMZ9AyycYOJ7gNA3WsEVmrwgaMZ5DrDBT+/NJBX+HMi4A60yST
uC9R0IKQrRMNhgw2FIGbT4nRrtvZJhGvX3oPFbXk8NEaiFbgPjoZcyagg3yylQYyF9F1VM1LVYFt
nSPjxa8xlDk4JXQ0sI4l07+Jy6RfmMGWPXqsTnEh1oZFfUUZBS06Yaitw2RvG+YTKwJf44V7xXW3
jyvMwYVZr6FYdkyi+qvExu4KGqK6GXYjqC9pGP9j6Ty220a2KPpFWAso5ClzJiVKIuUJlizZiIWc
v/7t8uuRu20FEChU3XDuPk+rm5Cet+424wiNyG3qnjqGMNFUVyFDHE1606nFSHa4BLd33De3VFAx
Hi3eaR3trC7/9rzu6JKH94avQj22APJ3c2k3boru0TqyaiVef/lNouZYDvNQnb16EOu+Ysq9EUZN
ZdCc1p7SGnp++Oy16TLlHm2p+U8pSAjHeZaXCtWgRXyYMhWJ6+EN23ZYJjXDXRwfpZN84azQ/OpQ
ex/DYvqsMVe9UWF3mZo0LsJpb4msnYOF19KnjIfgTeQWmCY/RLoZotsBFM4nCgiQLBFBAwhQ53Ze
i9YxugUT2O6OzpxnMfiiIQ2iuWx0MQJV33udQiy5ZgZ51q7XGYsK8zHoyWTkERTw+mxLp9rQcSkA
uPMdmLIeMisB5WRhPmlWvJjzMTMAUVco1RZ+xFSTtGiH5gzbeJ4i3hG+UTyuBLpAEInq9KCbhyAG
8E4v2mUwD6CRPQlcQxeXnjbZOuCJ4Nm5RFCzJiGMFjih0tpwcnNjpf5fJJfuMrTMnJbAdKI+8R7O
On5Gc84nspkJgRzxLJgeqFvzowaBEIdNh8Jc/gTx8JsNKbrZkXh1Kv8DK9hX6tA7xxHmZvaBY/eR
eY8CAzSAsap88yWDzEJLY2dVPrhS1LsTosI2DLRFhqnRFgS8ds5FNzKHhebaYCiA1dlX8Y3qRreq
xxydBM0GARIfGxZKxH64nbntpo+GPkGttbRt7xf6+TfPbl7k5DxU8TfEoVFCiWc0G4ZnItOzpHhe
xfMh5tpsc3jr415fQALBjEWPFX/CuE2WQn/57SNP/ZBiG1KqduDAS6iLmmmyBTtEFT6Hk9AzS+Mh
hM+L+GAGJrF49E5NwWEudtLXre65MJTyVzHZwCg0+BSt3tHgALzEg5V3uOM5TKuR1nTB21pHu2C0
9mUTkzZ401pvrXxNzfslNqoX9Mje3u8HYC8V2BIgKDyj+Dueg1+5b/+qPNTiVXUeyvxmjf0pdFD4
WX22C2fj7nqi+zJj6w2S3lrpSG2vbPdUCskKvEsvp9ehxs3WwN7OnLTfddD0L77phatBSy9lWr+4
mQtyXyNrwn0l0V6STB8WMT1YP83IP3Gz3M5g/y1tuKS2Xu4aQZsr/vdFE46ddpjUe7ZuUoJ45/Qx
0uQOgZY5N8VKVl6yGzsF487ok5bhuMbKgeJR19AgHRl/wiu46z7cKG4AJLpg1/MPY/AfCLHWUxG8
FxWSQfb1D8eUN2QAhyYK910yntGtH6fZv9Ap+DILXo6utzaznB4IW37rlDc2dOcvFPVWjHbb9KoS
aDiI8rzUWKcgbmfLPkRktQ3a2jgniKEiTlt3afkm1DWy0hhvF1uVNgzTeKsb4q0Kc1R/XuWp7Su/
6y1j+PlqchL8z/A5EnaIfkynFxPO7htDjH9dk1jeDJasuIObIcKHQnfTEodUWIMWONLOogofgRzQ
6a06TUon3nri8nTQR7rbs5du/Ihc2u/O1OjOfhrtPTGT3iMADrsJ+piFG1TY/1CVgbQQ3y0rPSIs
+RUxurQq6vxZjfCfyAKkLGChiIpungmuliMCDMZfvcD/auFnzrQcdbT7pQ1W3pGuvgunFoOEubV3
raUc7R0D6g0GUoivspyCQk/tPvPpNRWFthHMX2xoRyIsIoS9FFquAzgJINM5gapLmfqE+oFecDzo
FZjYXJAqV9z2HNnQ3vmXpiauRwOO9tVTpABwQ5BzKDL8oXtBBiYvdNlDRqZqWW9cJ2x2feomzELB
4FsOQaz/ru2C0bEu0pwbp3v+zPPURXyBKq7DlBwxjQI0FQU2yIllN8sx9a0Nw5GAVLFxGXkuHAvl
bMGcD4JuiSYb1aSZUt+y4XI7httlywiVyzr19egSNaNB5a8Vr1Vca9uoi2GKO6O7t3sA8nIiPox6
zz0MQYtiqNCzkw7/Z8d2Y64Dx0fr1M/FFm2HXCNktU9zrsEosUyCpUF1IjRA/bi9ups5jwCwW3Xd
rPjxJfa9HhOMtoiPWOUMKzw8KE80o83QR1Q8y7Zi7wO5TSzdaQc7mTBbbnHTUFbNW7sOwT27HqAh
p5MOPcu532oO7V4A5igO6Uxvojyab0XLm9dpIYpQ39ZeWpM9idJNzXoy2rUPS20tKzpjvUENnS5E
tBZmjzGnyUZtDqBFjCRzGC+zKlAvdXIdqv5HgC1gdSXOzgm1wFo1EC7vjiIoVFAPFhqVu3U3Zf2x
tIR3ktqA8CLz8us452obtyhqRLNXAjkHtbogTUmeo9N4W/aadjsl/rzukGzCzqfTZyScpW4dZNtQ
9//YnEdqYjfntXRhc6AHn+CHRF8WvYlFWZsnPTABoNHL4m0qaEKMwTpV7a7WJwG295KKmcZ2B0Hy
LL3muyUjQhPg/zXDEv6qU+8c3/lsh+TQDukhNnE2pyi6Mamj+bKGyhk1N1QTa3tApQu/ArtHg5Ga
QMRPWbfWIg+atQeiMdXEzeqqn1nUzDgz0bAY1HBiGaghGYh7LGNmRgD76bp9TMHmIN+N8WrvPk20
wmqga1XHs3XQe5eYruvep64bUSDjVqNFp8JVHjclrS7uBZLVVTYx1a8GMgq4vajvD/DFV7VtPcYq
WQ7GfI9FAXEg2goMLaqObq1dv0F3/tPZaKOiihS0VVGJDE/O5J9SvEKNUjsPiSojypNpBPumLH5H
zVChnZSHKU5uY0JVtHZeYTVdh874bObxtesdxvtJSlOMldrYGRZ2o32pwRR3iu+CalBkFtd0tq5u
aaOVST9bJvNazdtaTXUR1OwqsDN4RUWnCeISZyPjgnG5rKLqxXbMS9kbzK6L9NmkNI4AQMEwPFEL
fNPhAruDcBcii7azPRyGFIaAPhc0F7V6H9bmq8jFxp3Ts/p/OyafFKDv0yGkkjSdQw/jFNTVv7Ou
2YTucPV1/eyUNcug/KwU46SV44cn+1PhN76yP9KBrOf+lm4INbGWGcluPqBzOyAqodnc/2JSZJNn
co/E5lI5+tZEbrzxTUn7WV6RdV8F5S0HURFaMfg5RZi8WLFza6r5ZvwbfBkumHfWxybpfBJd7UQ4
ymxxRR3uH8sjrpAR1cj4rcx5m218P3jx6D3hQ0jPCT1dULX3cErdXxRf6EVFaXYe0Gl5HVi3oHI+
jcLYi3wCD2UQrSyYkPLeHMZyuDgI27N0Lg3tORxHQjhvCeeekRf/bm2HYNASGbARmFEDRpRRTIwj
h4nOmDsDKWjhtpmE3YTWLX1XSuZGRis2tPwXQQUNo1Z8xt0Ez3AYsLaWM0LKUK0jR+QuGiFKiGsP
gsvuiO6AAlA7/IJkcgeViau3E7AdKyFLqZsbg/gDSvxqiLEG8zP57At3Kbx+m0EUUfQsj9lbu/w9
oJeD+QwxN2yXqtKcNp449UKH6o9Xrios1KGeLm1rGrftCJqCIdiYymZvTescKmVNXMPwJpYalHKB
kEN9PdBi+PRHDU4Vk8hluuaA2SQm8OsAOU1gHgw82+mrH1oN85HJMhcdRZ6M1texCo113UcP7KSX
E5gDzgSOhI6sz1Cu4u9dOXsMbdObNez0z8hqDtiIWwMMWSYpzRTmmzTA08op36lxCDk6SPcj5XtS
xXAaBpyBZE/4QBRFIqCpaFPPP4VMbjatYgYw6V7ZCAvrlDZZ4MpzETEbNLeHHr4NUfUMNDeDqGFa
DBkF5almbGYe42+7kEdVI5kncWZY5OVfIxlc7tps3Kvu48cdMpbi93W8RXS9mQPOzoqqZi3mlR6g
9W5jMn9KQ3YJ4gBgzDIwGE6wRHD3s2ltl/O1lj0czmyEhqhEyvOlMMMVqsJfM9oXM2NWXTIw0BMo
ZPIj77ODuq4oiMD/fFC8PnOErLwsfQ8Q64cj5C7LI4oD5c/fJzaxgW7dUqkMf6n0e/7Wk+0l7fNL
KDxyXsARWrLXC5WtTmtOtHVlMc5Kweofl8ZIV63uEqnjnYvAJ9BPqdFC39HCFMOOepUwClGZPj65
9H6TKF6JOUAY6e3C1N3ZpEohUnD8XZUe3Xnxev1Qpd5LaRsbBopQuwqTsQirfSkF1vWJcWwwEJ3b
aJ8Fgp4bXoaAl4crmhZYEZm3tCRZYuRPjyQZKfPa3tFFAbaYSusjZ+5nMUnGJs1paTC+rVYo8wbL
jusfQBbqBZM2rOxgmNdZ+FFw0PXCXgteWxJdBMHyI7MYJ01Rwxh1BjHe2zqGZ+28NgIDaNWIEhh8
iQi/9NLcA4W6RYBgh8b77FEDkd++YRClLO/ZkjGRH50HCOOrI8sfKHgMFrPc1asihcPkOg7ZAXM2
uDD1spiveqz2MW/eyFqTP0y1aXwtc2BJjA62pDDvjDhLwu1MiR5Ma1W1lP3wL6E0I/2fWm/ossd/
chwlqeI5S+bx91IH9UtvP1gYJQjb0qY265kvndW8GrV5rJk5pGyCtr1O6eDPJ78urU3Moqjb4o2S
2cbyiZTmguEOC7kQQLTl0MYPz2Iay+3tA4opMNwoKUg0SrKI4T2wyFWJFy22HmAsbb2nE7fRh/yB
CAKAV4IJ8hAkX6Mbs5xafM5oSLK5o9SvsvgOI2EnsXYFLua9B1F1MjATSV3pQIlvv9yuZ5gZqvva
NEI+5Zj/afzJxn9niFa5mTIdzmD6ZvCHlyqnwkJ4pI5Y3uLqC/reScjpPdWdm2dTtqUenME8557b
RvHut8FpmOVnZ+vjQs0Aj2GES4h19SlQtZ7x2jQOnvK+sy/bXFGZRnzbkZNp/Q2QzWtRNz8FhVGN
03OBWfW9UMaTmneRibstZk7SMhMvdtVe/TJ6jtRgdw6y+RsVChuNL3RN32SE3KXsObLjyYqGg5wu
2jCj1Qhck2oySrC8+ArdZJtVNBqh3yIGZ36SinCRG3u/Aqbu5f57i2h74bjKG6nRyxfhxcEl1JiR
JOsfz31JAtVKeyUQEA3IXlhxOWGlG6wIIpY0rHeFFaJEQdLRU8IAhhGP1s5VYeBQ5yFqS5ceG25M
J2rjYpsNUfRK72cm3Pfs9AqqyqaaDHgpd83pSWKLY0fUhsNdDIIybC+hnZRlAr0DDi89V23ASdBu
zno9f1YOitVxTE0oA5xhWFLtWRRAjMonQb6g+yG0zThQg9XosHl+uo3c6bOrSmSww/BGf+Ndc6MQ
9As01J50rxxc0sVQQwfkXDIcUxdam/8WlrvqdZMiRHPt/ZhOKjMWJmk1ZZxLXFbnssEpwekuPsWV
BWHgTnT9CwrcYtkxwuDWQ76qkVQQkvykDTOrRHgooV5bKQ8aqH/GiyLn3loat1qKyXyd0RQckW5N
ijZlvZchhPCa+suu47P+sQqbtlaX+LTaUVOi97cRXZFnJtCjpb1lWj3/5WGJ8HAkEQuleaa3HoXs
GaRpIgqZGVanDN44P1UYvuawBkBO/nYggUmHTm883hAYKaLUeMYf9IPx3ldMR19rCAFhgNugUXhX
pzEMPAE60npgrldqk8atm3AiigulbkODWw29x5s1Idvgh6HN33eztsOikxIePttV0myMGtq/iaoG
rQZdLr+gPtHsvHk4VwTgGlkWaWBPzkpzF19yjqC8h1ZhtnuLUKUR9TdjGZjalLtQS08D6T4J/slT
BJECTZRsiW/CDqrMgAjrNFRpQ7eFWIkZoXFnB0bwGjDMRG6Bt49THAsxu9upTDZejyAv881kJfAe
jEr70Mom+rZm/OTFVN0FjtNxrcoh1JNbkpdVQY8VQb1XfLOHfNDxQFxkmPNxqpH6THnWb4AGBwaR
UnmImwnoUg4gsc72he37DDLkJZrZWks/FHiCPhiKyZ51oScxnBSG1+ASo5q2gHIT6MU93jPE//AU
1+Y0fVp2cWJ72/n4f8Pk2rtzcuuzeJN03ZXJqZUbif4ANruC7go/KM7sdYLf/AoqiragJBFx3NMv
IasXpBxEETtjpN1rj9OtCak5JRkCbdor9GAaK2Squ0eHcY7H82AV6VuUJ/SunP57RuSzox6lKsbF
VQ/avWjrn7CJ715FVIIsZpMh8k/5zb5V73tXvtDQ3U8SNcHQp80vDx89YkeodAOt3V6smGi4Npay
houpynmnwkqenVac7SHmfjqbIDOftmzuk+L/BGz1IA9W6TBerVDbgXM4gqXbuk1/bMZ0R7H3rQ1R
6kFzymCrKUL20CjRaEzAXLBPqzJdkbyTnTPr5S1nCZ6jxf3OICiXpfIdoJfWd8CC2tNcFOvaoUCX
1u+4qqyMxP1rmDbS7/mkNcxaxSndtCTN0WJgZME0IzYjuGXICGOMhtPe1FkE1qpHdl6Yir+TW8y7
MsqJQtb+UxntoNxnMVxC5rRgcG8gYfXUhGPpYlJV3WKuUDjoe120uuNIUTWvh4ULiHgWYGljwKq+
DyM+6Ibvqiqv6KSc1cwAct0MW6weCIlUaatMwrXjEcMOA3dFG7bglR9KJzNOzaW0WrmsnHY9WmiC
IibEF+YodjV2G6mW7vSZUmalJAzzrhdMMNqKYRJWzE3kAOdK2rlNrNHjMK1TxaJUzOyVp0MD85mT
oLO/nGB+S9p55hAe6aRtDYWDz5iW2jLBgXdDCeACiDIGLGqHcGrEqkSeqGCaK3RsPNHc0VsnGBEy
Ybkwux6fotj7i7SHGH2KmKyt5lNvUoKtzYq+dmbcRnKmZG4GxmRBiqS2to/cWt1481m1UFgMPl7U
rQcLkhHQ+MSGWiBmgqXgOYnhYtrMGKlrcvioc8lcfqTBTxI3VnG3QKQFzEj6DG7KBhwC1XMtqN9m
TDm3Igxg4YQNfSrJbQvHvxUzjXVtb+sOhzpG9CBR79AVryPd/80M0YONGx1dz2lZIogqPQAfYf9u
usbVrcf3ks6VPY7PIuXoyv2Hx+AZrPh7VpNDDhYxrKgYmWqSan6NRlA209Ai65mr7lsHgv0ppekf
sl6EG2Pyv9y8+S5Q/pEQsaX1XbqfreKIhw83I9kwTcscrHs1+GSpmG8T6LxE06nJ9t/q0yR0Q/Nm
ZpY8P2dVtC/clKNoDm+xXo8w6rujepQTaq18/mcOzuoV51LOW5+X0dddxoSaV8CB9Li0TaqrZpkZ
4FoX7udAWSNpugVytX1ArH8CFDtRBsKXQo67sLOPNXZMQsZr29I+QjPZqhdi8BHksOuhRjg7+fyE
8stb1ImtP/roXYzLpNYWqy5DBecRZ8imeIwqu6gKjzMD508tnnc04lDWequ6haN6r0DAxhLR5tlj
8H8oMHTIzV8A1Y6it255t+94deQePSdCFCxi63jJgP6yMu7jwKXGe7WILQNxtj5dCloY1t+kvDdJ
fEypgCbkoSlIFi8oWVEouvjdgQk+wxYEH4htmWLkl3MNOUNw/SUOdkrY7hGRMV9Jy9y9oNtf5qjI
UsouMS+N07LD0YO1ESwQSrPNpS9cZp3TpGUMr90YmtxbzbQuq88U4fiAwMA1Pgbn0Vjf/D6jLDfT
QGmYa+W1pVoN8QElDLUX54QLwdpKMA9GC8F32CC13QSaDNVp14yXva2jgeiXsS7h2925YCe4NIAm
mGUpqUTaOAhij+KESz4OF8pEXkfm1vY/YfFIwfDxRwHHh2+cRwMRJHNxDkRd93XKf7j0DKEWvWso
Np7S4CxtY1zMfNiJxNijIlrlm85t/oCNF8w/5nuDASi1wDusAM0wPEcq63P3eZ5sTcDJcYV/pn2L
fEr38bfF5BgTZGzWRbfP2cfUT9Q0hrRq5ysMdj7jr6PYx6FLxhQhgiKxNe7chZGJ8wgnrD49uwSJ
fHfIqpXs0PwDdxSKJtPtzyEfV3VX4kz6Z6Zd4kl3MYFac4ZPnx7vOLEh/f+BsWh0aW3VQ+k4sliS
SG5fZ6KSyvnCptPjRsi92oT4horYX4MGph59mLznYv7D34pKXEy6AZ2V7mY0a0LNbWGf7p2G5kdR
pxxANjbnvUOONsEa9kyMJFUpdjqoO6MWk18+DARkADzV7+FtYPVKENroDxa9KxZjCmdhordGF4O7
gGfY1ismJh3uw/gd5RBxc2fFGtT611pSOlELED8dfZMUDIi0m4oRDLxGVnzcQFioHiUl5HfTfrfR
pTn1lwdpzSD86LVnEtIkFLtqfh9gU6Ki20eQRNoCuIw4ueCLrYzwClO8/y60HzdJ9JtVP7FBw7/Q
fF9RWigIkDE54CNg1pnOB21g9R1WZ9KjQN2JEQqEygPXPLvJm+UFOyaugFfsbS0+zniqExCo86iK
zK2B/JdfqmSrjPjgkYG9Uhjd+WV161F6ArpGK5bvbRu0pMTfImKywChWVv2V0CtiTXN96qlT1mJa
V+4NNgp676ea6ROcx3aaOx7yCpPFhpRC6XI6ADhi+u07QIVDhuD9H96pNp9+NRTC0+TBrU3nZlcZ
ycroJnWF4ajvU+M1Ym24XrmmKbJWr2rb+wcreyTNhdXJVUA3O3MB6nVTi3d4xeXpyF/Qbl+WvF4j
24GnR5Tx3goQsXxHDDWpHx5Eu2Sj3jrqnAULixsniHdzUAAFJhzzDbMW5qDLaTE7b2hw+hkjYhcw
G6rs2drwlmdsl+wNlfWtfnmvxEeKqcHvHfOfBkIPKgEAu/oxg2pZi+aacUNoFz94Gmho1iaDZyzy
+KtFjVK4IL6Mqy/vXHvESA4GpuvZCfZunDcXODJb+tTVgvtCqk5xr3WuRZJ+4atHWykkw8TH4wOd
2n5CQ6d2Yyb6DuSfnMfz52Q6O25lauqnXOWXksJ0AJPcDIMnDZM67i4lGt5Im1e2tPc8C+7WFBuH
ELljwH4dd9mKEjDj8B2J8wcffuLWDt4TX5rFSHJKG2uDtHo1BS81Hqx9H+1CThKdouIA13YaiQF5
5fLyG+TeAv/gtS84QXhujA9bgDVb7lWXnjvzUz2FvpUHT2DzTOAWN9EtKvCZyzV6NXw4vTyqzb2t
EVCgh24rHcquudVssbfG/BpOptoYta79oPWPhC6mYM2wVJiuO7tYsUjAVqyFvcf2EScO+cWT/4c2
6/ZD3LoojGEc8hb1bPjRm9DtN4e/4VLdUjnqyScfIuZ6+Bq/BmeKitV1GihHznEkP4qQ7w7kRAWG
m267SeEUx2O6jv1HGGM+3WFENFPdQEmwpRJNsSyAdQloNQSvqEJZ9T4UwIRYqJUobr0HNBQxlTpW
mMRdWu2GEyf1USk6SAAF3dt2U9K5Kjk+xv5OO+AUN9lCax5YEql9Qu4dz167hBFmdOkhaNQoVHPT
V9ZFR/5VLRj85RfwjXhDV5bzkRHAt0pezFBnlhTfGn2emgK0a3Rb1gbyHU/eJwZF2MiiyNhC7VsF
gUvoW62w5FqZmv89hxb+VRRscqKDOJM7oypf1BcUXbVgx3X0dJsi4w6uKZNsHkOupI97Osm7rgbU
aRRni8yAk3NkfFmdE1ypQfLgwevoleAaH6mho7OQOvNfuEzHOMvBEDrahr1axsa7CNqHXehHcOVv
hUgfkzm9cquMwFiOdfCpXo1uIpjmVRvpcoV5de0M5w320rItr13FK0W3VsUx3Fmpox3hu8Gw0MUi
dtUTovz2Dh/9wtE+u4ygaLQhgaJWYk/BEeqsXGaz8qD+g5UVFnn0WrUTdgi7mAN6dBj/u/TevO6T
Uz8dqh50XG1sqm6vl8aLWiQddCvUlCD0OLWbBTYuO26BOqMHMi2tfFFvzlw9KTyBD4Cf3KNBSFJ7
Z+BcVFBTzFKx14J5JZi+sDr8pz32l2maDt1c/7XQQi+juv7G1GtXZ96r0doX0UzH0NdW8NMxW4WC
4g7NF22oSzqWv8sAIHKBs2kl9BtIvZ5sgkklotIRP3UrYTI7mAa+BOJXH0+orOyTEBiR4sB00Kb0
qfvhXg/sQ9GL99QR1yhw7YWZglix5H5wpiO87/3cFntfxg88E7d4+OyY+L/FYDpyP/2mYsuzMsyn
zJsjgPBtHQR7kx2Amtk2AvaxYOppOXrp1bAkH4pSsO2DfsmV2o7F0Vjg/exp/D3ovDmWtQn7GU+N
aOtaM2s5EBsoeava6A5uFY7wkCBccBxmY2WQPWFeOfjauHCj8ke68mhr9dsosQbyrOr3wK1IYn1t
tnhrx821qiTlhv6sj0m/1ES7pZC513FNdypjG6ppSaZ9XtMcXWI+ebtZGvcMSrMKLgc0cDR6doww
b03Wr+yYqCVBdvLhYtdfGi7RsbjxbuviHOjvNfsmr6zajiM2LYbK24Cu+YdRPXXemkKnTrwx2+rs
IiLChQmNJrvq2SjQk50JlVVM0/Q/ejqvOQR7lpbHPk/Dg93nHRnNVseswPqmhrPIETzmFDmq9uwF
P1H74OTj/FNvzEQjSQcD36YvWJPShlMOdAyH+L9MOvbK688do1c2Tkloyg5MZY7ewEWaXyXUmKyO
mNi6NumLOmNY8Oro0Iru1xy9pfxifio7sVpqEdVTFEqbuX+G6ayyHFUdbDgqx+GT0RmaXjQlk24Z
Gs52wA7AGJ9cqLo7bIWuC0Efap6KrLlwrX1rqPBUqHSKp8VIdoIaPAPRi/x6OTf08cWeGAOXAiJ7
Xc+Odk0oKT9GgDKmRewYzWeHyGKkqsDuXAjG3KqGDoy+U7stRmMro/3IUchM9g+bduVymbyk6s7E
ODFTKD1pNB14blSkqChxzhLQ8ZN7TlTV9ZhR/mszCl6dqRRkAQQOljio3z8wuNiP7Kz+IydNEiYq
CX4GlxHQ/BHNi5+24B0+eFlXfjhvuX85VhvtX6ylEIGp9Kr3njbBfSBhvGD2o8LMrAHpzcYqnd/q
WCNhYPHwpUiNF7kMGQPiplTBKhQ3nglHKJppRj04+a8u+UacRJB8vv//s1Xcpr5vRjJdjOjhSY2E
88Hd5Kv97LuLECcRenU8JSC6y6T7ZmGYCR1JsZcpRrUOPcYLS4BBdvVuqd1fiB3l/SMPpjUeqplU
kUBWMacWn8QDkddpz9RON568GfKvT2TOz4yi+0xPHknAgioZvq7GTrAqJWRbVoHXz2wmp55zKyAI
Z/h82yVnXgmy5kqHLyQoJEZvvCZJA9YfKjBa2h39q5UH9XTADGxImVPOGaGAndEzqJLcNKrYXKMK
Cyl37uKsPaioVObJZRyStRv8FDoQNJwjkDqFQ3nusJNlDexwr7xUrUL448WKzoCjophf04TF5jyE
HjJVN40rtU2YzKqodtkqiuwdH9Jw6IHyAnRxc1A+8Aibj+S8QXpR+QsIxCWsqXVqX13H/1TJ4Sjh
F2iRcgZniOBtcB/0noAryAc2ktlWFuay9f6df+q90mHw6p62iFwUv/mEupprS6bkQ+0YqP+Xifvb
6rwLSS7ta2ZXymvCJiDVUmdDGLOvEIp9HcpDqg7FWj6A/aDHoxfHSkzOpB5+K86+IzYJn1arAmZm
CJmGYMmK91sfWR9oCmNg5iRdjMEujn4P6ll7H8rSGUg+ayd0lyoljLx8ncfdwk8dZrbk3aDKBpfm
RnsdMRebU7quqn/3wOf2B0ASDY8oZF/TCViohF+QzDCLMUvrpeucF3VMGO14drNoh4jgEPFJKDCo
eNZ2XUAjNKyJHZVhtz0eLZCcKPIuY4JiPhYbSmArl6tKqj1PlPeQTUsl1ewsansP+mCp/ncgpklJ
KPzuMIJd5Sr4arhmK/Xb0tFZknvwGRm8/rcOQeOtWr9cx4QvMbUHtfGrXbdLm/0/mLC+KaxvI2+W
M8dYhJcAu4zU/1vJaumxoFjkfq2v2ZZ50uqFHoNVRZpr8SfvaQTeVyCEaOiC9KZ98VtVMvK5C+qL
SirXM5sEf8W7MROwcZZDQkAaS/TaUAl00nYX9K8qB/B4E0Fw3IiV+D087yJGRyjvavPNWSO18Uh5
u2JeH7XYU/3K3sONUguVr3ZMgUxCjYR8tt0fm6qKenl1gcERVh1FrNAHm5ISl0o5VaROcVTdQrZD
J/hhLU79w+zf1clWAwuPCKLZ2ALm4bmguKHvTKD+ryySfU4DQYYiwBt3VSnEnBaax0cRDoyLwNDL
6veZXlZLiR0FsioFGOTG6gz04GZwyWr5JqrNjeiJS2cz46p5clgn8JTGdV2j8I7js3pKdebu1J9Z
nq5Sm8mNp8EgoCquqOfLiU+GRpmj/gLbvPRLqIMUPBwkkt1eFTkydjodtwC1CZr23izMDSr5ddT/
mh0X4BrzXiQRHAtx9wYNGSWIuxsH3LkBziYU8NSZV3Koo2AlU8hAFLw4XrvNeBLqhvBBKuuzE4xL
sEf76SVKn+q/VIYCn5wQ96JuSeC8jhzS6sDgw6qjeyLEZU38a9zl9pKV5+R3cnzTOY8u/9T9oUu0
NYrmYhAJaWmkliVnrFoN6nJrYvNRxPRBkzXPiZ1UGyim8bL2BMZJyw+C2QXuVm0cVNtChP7m2eJt
4qWiQOlC/wymlwZQPZ+D9VBEXzMsncHSVwYnJaEAPRRk4BsS9TTdqMtnBeZRdrHsd+n6C55jTpmu
ShAOq7OvTteqQqOen1qj6iRQRTYKgXylKuKpRczKZshkTbHx34mk5Lo8K4f0uYu0o6oVcikmKWlf
ZCvqUXQkiEnNpdBM2Pi8L5wFscDm4eFHH/zo/wKwzs9VJarBY8jmgRGgo/XaxSgmXcTYRDcqniCL
t/gxAYSZJnmow4BuA9qcW12AeWKnElnOMNW3h6tZyjHNmepBw1RBBtZWO+6bTXJH7tLy2qhqU0nJ
rNtbPft2uFVQBTD/N184NP2YYSO0ZmnhOKoKVOpgZZ89cdxQJE0bvFfkunTQX/HT1bnKnMqCxjqj
HaCRuf/qfDIDY3pTeyMPkBliY4XDNN49mfnpZUQ6TlDhdy6zsynGGWV/nr81MCfAu/gIT/u1boql
H3Y3cxBXr2GaX+msbY9Tw28KD3AL8ThDIAW2D4uki5kiRXXlleijWheUhMd0ip1BdAri6K0npXCz
/Db4aY+Y0kvuk+NMH57oc8wR3eKCm2izc+rqSnBIEShuXzoZsvXGhAvVtIFAvU5SeZ5qyipqWAK8
Hl0p+y6zeD+g2Fn0OZ0ZFcCpBTXazWEG8chO4szap0MW3Ij2PS1dboQyjRPbkupQX0siH0Rw8TBR
wABuGYhh5Vp4reEyVYQUBqP5NdNzZhbg/9hhe1OF+YH+gTFqWza3WweGzOmbs3rbVOKI/v6vQRLy
P5LOYztyXAmiX8RzCHpuyztJVfLShqfl6EnQg/z6dzFv1TPTGklFAyQyI27oIeP/v34+iSx/MI3p
GQMTAKOhfQ3D8GMMcDR5dPmT9lsftAwRnb0sPSHMp5Fg71WfX+LGf6ngYqxN997sxAVS/lHR1VQe
AQyqObo0HdAe3sd+/SGd6S3sklOcjRtd+utDS0GhFfjdtZ3hIfTKOAGa2Ov/OEtBWpAnnpKUZlDr
ddeE2YtejSiHzx7Ls0fc9iPD55th0mNhWUCKB1g1qRukKypbCRN8RZ635XougMRjh8EKmKTAiTnZ
8BM8oGkL6lrSevYqYAxYTQpWfOw+T03z0IeE1y7FDezaSd/WelrQljqaMjjeSVHeM7a5J5ObGKHx
aI8q3UexiQuioZh1He2GdDPnji1IbXqvtW55WT6MdQeQouTQPOdjcMsNIb9jGNi47A26nPTkQB/m
HGQTuu0FKDcI31ClCmFspwSIlVHUmAed1y7NniZqDxMBFVYZ/JupImSTJgVmhvuyo3DTTUfVVoge
aLbMHOD6wDrIgnTOnDup98rat9ApRfLxv2OaUPpZWUcdaCdqrEe96Q1jSJNs5ISDNgM79TQDbnWq
WPCYzd22zrG1NBwmLc9ctiQY3WxjfCMnFf10ATFOUIjBU8LS3pYXfrnxMPUOHY8YPcfQkCpcFEBo
YnzrBoo9UYRbUNXApDidZvOXg3CfURlBXKAybr0Tp08zpphZGpeuRFUoaNxe7TDahka9n4fEu0rG
lWuzbFxU6F5IsFDAkJGQxnEic72evIUhjHlvBuPjOA0vepw/Vu5t6DBUK5jAFLXM8IibAZn71FqD
Np8MC9FFFmTMKODxoFiZ7P4nTK0SKwL6dvsNQhuLKBnWcC71mjkEgJC7chOiXYuwBelNSbcbp+o2
ccpO54kEWm2UH55rqm5YvNhlkGOO6ChsSmFreKdTzb7PhR7/pQhhmWdjRWWGUeHAtt/4AmG1e850
qUsWG3BznhqDJi4q0S31G2u9EHBHdSCbDbCr3uo9mvqGYmSbUBqOuGUoiJxMD3xwuaIGWjqiI1iQ
20qhO7c2litfONRXDTQoZRqv5qA2dfitfzEzfpVUfeykU/KsuwGARAij6H5HznFV5WI6S4jjQ8s0
dxlPiH2s2UDJfkZp0pHSiAET5WhP9h0lcBFcB2Q/AGs5wNUrM/F4inaMmtE/geiEBJkv5WOlUfIV
e4j+1gGPZU8oDh9Tj4CwAJ0a5lFR9+ZDHHE4IOtGo+6J8RW6TnKYFegfQMj4RXEzJOAE/dfUIdTY
/fBScw19WE3FmGC+SYjG6NZNNdNJ4DZE5LPRj6v5yAndty6jIq1+puhmgQlomOquW07z7IG5Np6h
DNKzYo9qtc2NRwoBzzQg3t1mrLxtJokxbElEC1cu7R8KlNF709+Z2mFEPEqYFrsrsS41QjCOUvpP
3Z2XZCrq4S4lbEJcgkqeaUgalFn6L+PhWW8o+tEze3Lgnqke9L6d6T0Zt99o4n+r8kMZocP3xYGG
wcmFHuN7/Rlt7Cubu2riO75pzyxOPxt5MO9gFDKjJ8k9m18BDW/4gfpDeSVYFSpRfXxKhpIKX/cj
nrRnW0XXyVX/YhcxLPColAetc+c9U8fcMa+OyT7pNzsHbTa8pP3ABl3Qo+B7KDoYdo97oaT5Fmoy
t/olwfijkOJuaPMXIxxfOQmpgqwcgvF4lvmeId7QAWYGnXT6ncOWT8HtRq+4hnT4avFo62OC/pXN
bNyjP0E5yJY7+j0R5JzB+jcfqn7MjiohV2AueYsYaFC861dWN56rQv33ANAcCRETcGlpmjtj/aLL
ndJ/V2Z0h9HlUtTyCBNko6+/a3TbMgdOz4Wkk7LVVyqU1THGo6nPZR0myRLLljvCozfwaz9huF2F
9Z8HDXDVu8XDQnHuMTF1aWGCoBAA6fMFQXDyjIsIXUowflKw6Z+VAupb14QZOPwQHxCBPhnwysY8
pE3jH/BRHvQEImaba3HrRgNqR4yeugSoQYngulqbrLxEFHobzY6vQgPXQHVpy9MY1hck1vcqyf87
TyKa2HY8oi3Nzti/oBWgtFX0xVp0rzO3T79m+nnTI7aU/VlPQvUC1MBrHoaOyHkaf27j7AML/2sx
fOe+etJXRC9ZeqUzkdcI6mTaZLnw95Tz+n8fZXfqov5CY0m/k57MeaGdnR52S/nGmCL0q5d2hNyU
JU9+tSASIUO8HTv9ffSD0qVfrTLuWDEXOfOm3HK/o7tMR7bY+jXXjUkvdzamTyDpV8Q8oPytYWUP
zKhDr0SmBJbZJ6SZJggfe6l+YCawf72OPL8RzTI9nMsFMAEyjvG2VDuTv9R1dRFMcFXoqGU21gNY
J4wrQlYdFs02AgCcYDPvSv9hZnNOG3ABVXMqIAJ6oqClhe+Y6ki/DLx4HJtYdEljouKjHZT43RPK
ZA0Dhw0xr1C/0Vn+Wcgu9+oTaAn0/fiAWJ5qMzryYugLDLOIeGKIxlKmhwzgXclKXdv+YRLuV1WA
y21YnXBas3xmLdqtxftpGkIBxmRPE2sX8IbPdQ3Mr33KLG8L5x1hT9i4WzLCGd/bn03ikkVhHGTQ
fhpe+yQmUF1onOTsvhrW8qcxPIkYX/0p2QrWrkxat4bgdwgUJGskcw5E1x6ObkSedLPR7dTKG3Zz
YSLdlTjXClw2ot6ZuXkTzsJBw70waCEFXR4LFmiLUquz03eOS35kbg1THLKmB3OmF5o53us9F6/M
vgGDx4J+8EfnOzE5afAU1qwOjOf+2960QEt1hrMLuMZbmYTHgDc5zFKFzg24F3twqvMuA283Oc3J
8KAj62OMXij1VFpvzfpVaCirunoiiMU+NDNa/YlvXHmfvkZ/qTD70U9OPUKTmerGJ8JyWgWT+4TM
IDUy+9bFn3Rstx0MFNoKBxvg3yWNpo8hqC5RjLK8gVrTtcNd2QVrfZO6KjuwoOhqRDdlCHfb8dwQ
dKkXBQ6FMSYrr3DO5GTs9f5aE1aKeN34J2RFT7aStIdDFG+Cjp5BJ7gL8xevwhvMpqNPrDxHaGoA
hKMzsoONGaMc5Z9bp9l1vGJ0NTHKpWu9Z8JT+9AzdV1i6oGFfndH2hGQJ3YV/yzD78yxACKRszje
dBuPm+76EfF8TFB5WFPXftAfos/ufAinsrHvDXnv5Hx7lAb0FrLE6jfKc2+pUYEPrW+CqYUnRrWZ
dKMc7SEtwwg5mP6kwhrP5Yz3zbKPpk+l6IDCzAIG8jYb4oTVkCuBhJj30Yk/05GkyNm2dyz86Vwh
q3jXv9ac42LhgJD3JtIXqSVNFee0HoYYkOJVS19brx60E3UNrZeziDsReQ05HayL7nJh7DLTfNa1
ijswFaYho8MlgvTfOEJYrKIc8ooZPnsWSoO4CnZyGP4IXgWs25LkKzz0xsQTlNh1YTpJOrEM87ej
6W8lz2JepxynMQd+qjpzHgfULT09Jey+SKkX4p6gBnLziozpPYmSSTyfnIzfF/yKYw53s8UGJMlD
2VdavVoPQjuOY5Lnou49lwRAu77YJ3l37yPkUSg2/G6+FKQ6LlTk7OCnyS2w0HhMP73UwaKGlpHV
kAyBHVudd7LT4qcKwmELQb8HHYHbskMIEg7O3hvS8ikxfci3aMEL5sFnazYEChD0h8bwBNpobY5Y
T/oBwHmb9j8N2w77w6PpFL9NrtAFk4TQ2VhqbfnU2s6bURb3kelyoZCak/kshh3+05zbU6U3p+sO
Q0c0Uti+2SnhIG1rE+C2mBsP/iOoYYJwIidGgSHCBxssut5SWw4c+6Ya+qvDejdHbr5ewEOvGkU0
I26+Oh7JLw0fBGcXk03c0doMqw7vLJ5rj3XcdcZTGmIYCqxnt5IXulbsIBGtSjObBMvy4q0KGY6b
2kY2bCzdsRLdO+Dzo97JbXN8oEg5x57a00Nad055+0/cC952ib0zI28gYwsl9jBsWPfI3xrQaM+k
fDj2frRLVljYKzyMw/hoiOGjwtnoTnSby3QXUDcTMHXmad0Jn9klcKcorA7uMHygJ8RtspzHIP1z
EtqFeJp4e+g581vUjs6KmDPKsN76ROKMHAElvzshO9DPS20G9EKaD1IYMBhWqPey37qenmzKGnws
G30HEmjPtor/NSUCXLe5ZYmDwmp6G+fQRw2Hy9TiVwpcHoJEYBhknjbKeMHGQ2AszmHM6Zel8//N
vnUe8uKaW1w9eh0r6oifIcSAVcgnsMQf+gjQZoIT1AJJkXc/1fkzvn/SL2dIPqYTVa9UTMCeOPdn
hC6MxAjIXP336IvCeeKx29ZG9BTbydUmn6hpoZ7ryVZPVjc5NMeSnx1TMcSj/Z0rJMplyxIJ1JjZ
XbsZXBLXGl0wF9YhdGqgMO2yNptpt1DtRsW0Vabco/wHN8YgY0Gbgm/7TR9ZkoyjqJseYoxWHg9S
wGvVGhz1quUlaPwNPM1olQbFd4aeJpLRTwUmrAZlK6ho1dg+N018NUB200yn3mHt6f8rZhZKCjd5
dVOkP6a6+jKlyt913UTruN/iQ7+VtPwtwu5bEtqjbkOTDx85HZZ2a3k4p4tf2OSE/5ibPAQik1d0
DbpxFSFphELGHQWEY6C31gII/DXA9rK1Jd6rsbk4jHL83kSPHM53k6qwU4ljn/pAIZIayGNt31vN
9MvDx50HmubPmPvoa8TbJE+uPkPKoWmYsiAu4DQD/z1aecbIsIezD5zzrcktdkb7Dwk2b7CD42Vm
/Fd79r72yLxMuTPxpA1XASiXEIDGnEYfIjewRlgffjMdwC2voSxcG3wc3ggRI4yoLAfEqx1lbRsM
9F0TlwPA/L4Q5jT6Q7hv9NSLJgG8/l+OuClg4uaNZvEmImiIyx6N86ZTtJMo/z22TAvZhucfNPGa
kRiMNQ+RSXeOAFa0XrBqOG1F7n5illKiI9Y/l89LcvRGmN5KDZ86wWztmO1b7BGNGKI+0l/rR/cp
r5Ft9g/UAJiGz4r/2rCNwUndDG0CmaaB1RyUuPiRCBfBQTnRNvZfhFI0B4efkiN61JiPReY9jjHt
SlJHk8beNq0FrS7+F0KDIbIhWsmBtgltdFq+2QiiBs7+eia60PdhwcTOysHckbKZpbgsc9sluYTj
ce3BEZ4JVsnzbTLDOq/prPNMcjhr6QJEU05YMa1pTkEtJ9i2veRDvx8M950YSoQaJ66koZw/fMxo
jsdLFg/7zmhPk0//X8+A2HQQUfCHPozwx0i7nhoosAOIEMEa9grIwBhu1LJdtEjYzTag4EAb5ZsQ
eJyuU1gfGxoF4EapqtjJuJBsNWBwiIiiqEpkNdCVA6nA4cRiDqRf05Ewe10c1F0Kh6wY/LtcjjTK
A1hIbnXBaMGFFM+yh7LIUcKxqHOjHwE42Mjcd0kBbiJKqpypZzGfd9aszrS3d56XkcrZwXKg9lbT
NZTdNWgZXLdRsBHsvz3gfNAn4kFoDMmgOjrRxdZmYidphRRlf+nBfvYGR9p2bo5N2B2mABbdJGj9
IUplMs/vHPykyLuEmd64VHqiUMr5YxmNQwdHlG13XoekwmZZew2wra+4cEQefCxMFpoPrk6cwaq2
8X4h+qTCY1K7c9jruHQUsc81B12lIFVUZlOsG5+gg6Z8seb0opcofLqPKWtclHmrfIkvejMIlHNx
iuSUOfYJ/di+aO18PxKxMBgBbkVetF6Fh5n2GcjOgz0UaLDYUjOtkzMDxR7JgaT1bz2iAHBeV4GK
zDXUY8ZkPR/Et9st27Cb7n025z6gNEybY0RXIW4z5uocpILhMnNhvLiFeoHZOEv7S+Shi0A/K4DS
ZFQ/aqi3hppKXng0os0Rzj4GFgAxw9FXE8AyKtdqOLtutBkLQvGGmEgZcWoc65Xd9D1kxw0C79IN
/rHxnxILzFBBmwKl0inI2EVlQrkZme+2hSsrLC7c5L1nkRyAN2zTzO2dybm2Fy5zs4msLGT/NJm4
nKydGdoQXuq0Cj8VTR0e00mIi8lF70tAYVQEEO/WtAX+lbJZ6XJbFxHmII42pi0wVOwwxpcakKlg
3iHaA9VZolZoD07kLOxnjcyNXzs178cFc4XkRTXH8q2DuYt/YlPwXI0oxnqBJ4Cp5tB3u5LoM7/p
PmQNY8lCnIOQnLtWii2cft2Y+y6BxXbj+G8pPm38snoVcKPxI1/sWxzY73GfPfPiCI4MlUvg6yyL
F7yj2caTb47HSc9yrGc8d2tHpLuJioP7QCsAIAutTTpvfpyfxxmsFJQyLAx+pN64aTzusDe2Jp9C
nwtCjg94c898AY07l6U5oiNaRd7WbG34BM5dFc83Qd/kWvPB5jlAh+W/5/V8rgc5fCcNkgNS1/YO
3UrdYjFsN6UsBhLPVrhZvKS+hBzt1+WE88N7hd9CWYUq1xTv0jRaPCxgZ5gS6AOP4dZPBtU1s/tY
fo39XO082wV14lfEYRrzEw4edjb1JQZRk7OYfzZIQBPEAQOHw3b80a8VyP5dznqHtH92Qk8Tsz6a
vDk0rB+Do/sLVqkeCdUj6ln2mnnLE+Ysw68xiU1g+3un8c8tS0jJC74qkTgQ6sGaZ/V1/19hSzIe
bn/lPeSN8UtMzpftV/+yqfhWHPus1lnn6GcWmw5JWEBQ5Bb6A9yH2AAhQtOPw5SKfHp2hUONlszH
kkruUdrd/NiO1tafhLOb4+zBgEQFeVnhOLa24WhfdEB67n+RffjPAoS5KTh9b4gFNw+k7PWHMcAk
YqH2/xxTkX5azpAdlyUzYER6jBp8Ir953iZjecgddtz+P7EuEoYAl1QwoSWMF4ISY0hkSMkmiBXD
pFlfGcnLLmu3fvbNPD6CrKQvTEir5d/FHu676BoZ4C3BqNRh+yEVZPXGq8atim4Q+5BqM+yAkfkG
FPvb7Jpz5ctz00w3FVDQCE7pW6za3w7E71YxGxP2xEcBB2AYiE4Dx5125DN9pcipIRNfkjFMHqi6
9viqvt3WzfbDUIEZoHMd+UO1hmF9xlh0BDRHj4FHoUOkuouNasuyo+iRtUcyaEiS6gOeWfAJqx6x
o4WmKVYFe5y4THNxJJDsZk1sT+7U+tQvjoam8grrisd3AihyRnWfjQOpFEXx2fhAvc3lceghKVQ+
HYahyiRheOpeyeAkF2tkUGXa68KtnvMQHqKHnfSxKdmRzc57VhhRCqt/qlz3Kx3luIuiiFlCCre6
f9TXHOeHzrxsB2KgjHfS9ih+ImDwJMgQP2NWCMIt6mbs63Hcio3Rdf7GKyr2aqi5kD7QXbOAtXb/
qTyJJIE115uQHQdMGQpMv33V7Eq8aEhEgF6Y8qv1GvDWvKmqKdD3S9jnNMs+K0ddc/C0ycT4rxt5
0aNebxypsV9oV927MPBRgWP15f2zlEIkP0901cKXKAjVOkoCEDetER5j0OnbZpxSIDm0j+ZwuFpu
cFqK/E44Aw1IuJopo2JMVeF2CgBKA7OQ80UOLJ9g0F+MhJfVJG9X9Zgkepe8jCB4l8VyS4t0o4b8
w6+zR2tCRVw1v3HQb2RZXyoH5t2svAP3IKOlD/4UMvwZduYmV7r+smBs4vFiypeshD8mr+Gc8SvG
zDq4e3XDKbHeedDjURyhWImAWHEKj19Nf9izDyD9zi5u4+0yjHgujfRBzacgD+luLCevLfemnX8W
E9h90y0OmFu3MCJ2dea+QWtnor4Uz3lVkaxW3WDr75c0+BeZ/WGp5+/YEKfSzbdSCTxQiPWc4CWd
se9QLjXSrNdTEHe7aK6eFp9WmtvEv0Xqw240BMKJunuNLAyKtXdm1mMdHHfAzF97bPg9tfWSWlTC
U9feMZh7KlyF/codrjOZBAiDeTgF0X5NMLHIy3xXt8tPqLSGjFEM3Ewn23D2PWdGx1wYZqbV2axe
M8TAjnZx7qqHwRrekkjiWCqei6auTjQsOcDSsplMrHxorseNHSmsO80ucolro+GItZCO8TruneOg
v4hh80Y6HA+UpIOVixzOVV1/DCqrwPKaBx2XdTJR5H76XJLQ73C9kf9BahgvH8BepxufDEIRfPha
Kx9urWfOL3jrHyzhXsnm5vjGBdnF9sBAOZ5+/Rn8ot1ycTAR7u2IA1Bne5/F4twtGc9omzMiBfV0
jknMux9RIaF2ZoX21XJJZ1a1VBjndrKfZj//9iuB6DtGXKZaYLQjpjWQzNghx3w8ZJEndiFGje+4
69HfO6IjXn2h/xoo/48J27NF0u2R47Xk4MnCPEYhGJ+aZhZBNBtyD81VX/nTJhnBW7vqfe4rsW9r
hyE1bywefETcgS17Hs3g2EFWS1N5Re6Y7dxq1nHqDgHL2EfFMmPHIrGNKLXax2ppMC2EqXbXj8Rs
tsTo5L3/W2TRnz9Yx8DpfsyCESa7nh+l9C/yeLyNQB0NMmVWJk7PNB6TLRmQj31l7l2095u+RG2Z
o/nEM8+uiLNnoE041WF2IncjvUiTYjkmnHCT+OFfDsDLbahAZ7z0sFXwkhKIexWyufdM98npUi5c
jYmx8Dya47WTHLqZF0baJABzKGQFjULz0Cc1I4uIHOxewX2TvMtks6Lkj6Po7Aflqx+DOWtdALpT
8Cgb68cKvPC6hKl93xWDnnn09420r65a6h29q2sNg3kVh3TfWX0im7bk4McesV8Bym64ZDj9JRlC
/o9KpmctQMCqUq3H2KFanyF3L8r/zynpSQFFfDFfo2rBS0JxztmbSQ61btzJSkN/110/h6vFgJRc
mNZV1rpaSctp5fjOVdnJR6aGfRR287qr+kdJqMzZLUY27kBOqz6cIUJ2AZ6O5tEInV/Db2+2Zz/U
LseuGrDPyu5Vt6JOuNiTd1gyhHhKxnsla8Ti9gyvPwjhrPjuvmezkEAm/1NFASE1emPf9PMFwtzF
6wElVT2uYmdaE3FyXBBCOgG0tpalGcvpuutSgDU1ZCHC9BjQt9PXHIy7JIoZf6anCkO248JsE5mz
IerwIUzM3TgWH3rKaFDzFq7T0f5Sm6D2rr7J0Un4nfvtJ8ZzXppsDwC4TAYtThjy/ED+rSKyxN1f
M1O/uUHnLSUsKvGf4Lg80lKRW8PPsnvEYHBRG06bDrbCLicypNyjtznaLotT1BOyXa/nMC1OqnZ5
UzDGH4ORYt+uWdJ4NJJ3YkhqTkjMtkN7FAcKx4izff6ROrT8fD87Mhpf+fb4FJbyHC042nObZM+y
f58ij8alRch80cf/CrJJh9Imka1+ZIvg1xrL88QUYVV1+QN8RE57hTiHBlm5YfhdpeCvUzpAhi5t
OtB0ZWnQcA+XD9MGHYkXQmslmam2GkeBKMWz3sqgJjV53CAIY+eTZ1FW576urq3lYngMjB4odihO
hazuBKNrhwzcbUDYDWVod2ltBj4ec2S7za6LRVQ2jygW4uavnNQdyYrPAkRlkRlMcWOKv6AwsmeR
WjQoSt7S+kzjJOhpMtiEUXQoPNA3UZb25yjXptD6xiQSkJriTDxdWun++fHos7M0T6ldLST9sOgO
8Nbn1j1TuLC9IfOtifhc+QHGyJyYK+nn20JwRhAmuQpNmwOzcjhbAA0xUWrCk+57wHhmEX/Seziz
Uf3Vds8huTwlRnPT370g0cKbvPvY6U5pQvll02VylInwozzmAKujZcYPwii6MtqbI+enRn8e/b/2
dm70mh5NyIOFKtZgy2gs91mlED2YuNxYeV4xlaHrmXCcqkNRuxs3Dk9WzvrUIzySGbOjrvvTKZBb
i3SdNv6WiHxy9qCV8psrTj20XFOxT2OyxvQqQkLsqi6Tl6krHyrf+lfnLWnm7VZhxyepp8DlNX5D
KEBXES7HMZ8v2lqiP33nBSe/NN5cwjD/u60Z+2od+8Ma6ywbhqBMd6uNYc10k7q73nAvdh3cLRMA
r8qbNrZ05Q/zTuvFS3uAG4Vy98DT5InWFSrFrMcX0GTjLhvt4DJkI4SuuWSGGXXKLGgzEz+3SaPe
2uceKGtwCeD4hM8RS0B+6+ioE+waEEWc5X8V/n1y2hrnMlRkgAunhZmkjE9zoY+Vi9DZhKKFMpGN
jAWtBeF14hAaYAPAHZL+JR7DCMYjXcjWnH7LKchPKnVwTlS9sbWqfFyLRbQbUEjjV5xXAfykYjJO
AUKmYFVgrNiX40Ryp+XUtB9QeZmkGt/CzM8eUz+FUgIKeDz5U+W/yI4G6RS12LMTGc1o9wcZH0BV
1jvbY8pQOEl64lCGMXoaxdWYGUqDV+T83Xrzi1W61qFLWUcRAvTPFiOZuqVSNcuelh1x7ol8cKNf
AEkYqdoTcRODw7sKNN8WKwOoperuJuuoVLI1soxgGq3xw6HhrmrDeK6dj17V71X5of8CeulR/02R
JICJDO+lDkHWIShiSqlxCkVVahckeOp/kgl/CiA451/r6bVx3l1J6tsYfQV69l8h4nQ2Ch1LdQqz
9jcmYFxw97CS61UksU9he9YeGv1vEjWGjebOQw0WRkgmvV1ZvfTQOjoj3CGHMvDaVfIOz8xEJbwk
xxxKSxWJHa6peXpRYJS8/o+gWM4m7wO4Gx/d+ETDwBGPwkJA7D2pwdgXyZ8nSCK2P11UA5bocJgd
g6bZel1ENwRtU2vhWWnoWdDvn/xn/Qvy4UTRfiVVe0Z00pMBkiHyTQrwY0G0qp13NO2CX76kGRYQ
Lo46Je2htXRUwDXpEvwUEs3W5Ek+TQWJux0WdrP4MNHWcXdy9pIySZ7LgU50gF4gus18RFhoPPK8
43gMbTBF5WcIORbzELiyHB2slmBhKv+wBUmC1cniInLh/MB55HtaLcDYGaRsAGPMbvZ8wTiJfT6H
WgOnfyn+GBzozMOJRQm35tHKPf0NTKl9ZS7jkPbkd/XVorJsc4SG4Ia3XcN/GL8UMTr68lUkHDTl
L8pxa6Z/yQiM3Cn2RggZkq63FiNMb4FWWiW6h8wN5Rbx7xjQKA0pnJcvPJEHDhdr7YfRXivq8vuk
esy86pHT2hFGKDuNPI1Nf5z78YDh4EulyUFVzo672hkXK3yuFTCB6lR3Fb4gxq7ec5+A8rpfJozp
/o7fkA+rdxxCvXbCZtoDxMqiXwFOB+l1769h+a4lFxkD3GyXa/2iuNZPMDlPXJGKTZdG0Toxh4fJ
/gkqA51Ms51MSMvVyZyuJYMPvo7dmjgFyQlxwIRIw93JLdShYb0f/dBkOn60aaHV/Jg67Tmx30ID
OBTVO4lu2ZNjwHevUwYuDx07lUVbkseIly5tkeFHAKQ4/5ofFWYnQ/yWwdXNy3VE52YUArhK1RzG
vi9xG+F9rbxmWgcxjc9Qpnj1Pi0+o365zcHZCKKPSVddAWFat+Wv/nSCKLkGIXkB0vPUd+WuDz+H
Um4sHPkOoQx1me8lmVsD+QA8LNyfoDXuY/NFf0/9B8QEp/P2ZCyDHUZ9y5ggGbiJQr9dXQVPQfw2
lFT699CLC0i/D9aHXv/GjbRelgTeaePfTMXEfXnCyCoc+r4oBAI5Hzv+z7yt9/rHcJ/14sIX0dVO
53ZP45RM11Y/1twNwiBhj5mHzIYh07MH6k/c1QBw5dsoo71vJxe+xVJFeAaJUmlfBxnR9NnpBzYQ
C8LAEzYjeu+/+n1IRaIAX0WPOh7vsMDs73KMAHAza2Ob5g5nNBm/a+FZkpt7E6aeqWqcOjxb9ij3
apG/Ilte03T4mhOkwDb5MlCU3U+DlE5wpoduWLZGVTyksx/ucQ475FRaIX4SvDSJB86b9EizCc+V
bLwTQ7GtRtC4xGeY9fJK6cFbPfBt0aQQ1os+P6K5OTQvaWmiAyI9I7CZIVTWexfh6cpp+kUmalJ7
QiPen1N2erQV8Afsn1mhM5TBMcl47WfrK7OHaw70uswzHBBMH8XwQGDGyrYG2txwvmYBF1P+jS56
F2NqgathLFa+xwmzjM6t6DcEve8mNCSeP/xD5pKcBy9j48k9rApcfoJPOULslZ0xK3PrFypkpu3N
Qt+DPK++KTnwDhe34zySLtlWJD5EtKZ398sYMGAuNjbm1rIxxcmooVQY6ssBE8/W9JoQ3Rj1FbIm
2EohGU/EGSRrobA0Q608keh9MgmdXOiVmjaUpBlamQEcWfIyyeUy9MYz+zGsF8rMaTzKOT5Mbbwd
JJ7IRl2EwaDe6A5yJF859NXeWaR/nqhjutQxbxWjkzkz2J9Q4kXNrTOSn6Gn9NEbaU3DGRHaqUhY
jvKBGQmji8xbzkud7hdVnPx+ebIXoFJudNWh6xV438ZIIYnQyAvQmBsL+F1Wd4cLM9FbOohOQNMC
8Idntfpw+aUXuCahG67TeTgvS76dTTiIQd8+2Y5L+2SY/+Ep+baSgPFPv4YIfFRu+9C6+b0fixc5
tluTSTGjBAsLEztFUD0H4fjslOM5Q8JuGowqMDWtusi8xWI6jtxKkITrKiX81wTzZHbZry2qsx83
BFiieqyjato1xkcPURSdk/vWNKwCZmEO+HsG/nGR1GQ0tR2ydwGR0xcGT5vvJo6/HgHS4Uwa5cCc
YYzYAkH3PWfAf1Xo3jhg/U1+pl16YcvxKzs3yZsXRcha2+IxGtpjnw/3nUgPbWttzME+ctux4+BW
UtHZGNtL7yOsw/p5iHI6BhPGCO7aLpZaTp69+iI5L0YcYBtOq0s4yAJEHAlZrX6WjbJsDqHlfvVO
cBfHxGikHTLJjAmhPVMZ9j02H8Pl7FJyGy13utU9ijy3PnC7XuDWg7xV7abz5R7LwGqkam1ilFfN
1J6rnDU8rugO4yQ3Ua+ILYXH1rEzjhu9C1qkfxaTItZn+pO2+WxAyXIWsUfH0q8TUndayKjrQszY
oefyvKjpAS80dDqjSN7DuQbi0O+jWYs3Gih3GEAm5G02Eb3uq293N5tY2JOEMeuPXnPIiSvC/g8R
xYJFz1gvgK1nl+80rHd9Kr+dKQJryksfMRgAWdmSO1K6CH5KVL5kB7uphRA3uQsYeuWZJbEf47Br
kOwR9kNXAOtGFpFRYs/Bo5t27R6pGc+uR/o88rAcb+WSPIiAynF2oTeN2yZUj//j6DyWI8e1IPpF
jCAJ2m15p6qSNxuGWt2iNyAIuq+fw1m9F+NaqiJAIG/mSa9p7gVPiqXftao/8nE6xC6wSM5psGmC
YzYMLz5WWTITtz5zuaKgbM3eRjcj3HLAx7CFRv56J9xTaA+nNk8vvV7s+gHd9lhTvSE4uG6/0RbS
rEiNU2Q5tHMa9akM7f3kiZ/J1SAqs+wPd2PcnLq/TbH7N/SoYOoHAHeBLXhM7Ojulc677hjcAxfc
MsI4qNp9yu1xnybBs5MM5zFiPGaaL0kb7WjWfgA7iHKAltjg+utthvrLMxSX8t9gURkti43ZwTq2
I1yosOha3KnxRMKlPnatvAhvegw9/2F29GOXhG8hEnFRh6eeXXtIs1cDc4nJaYeyX85NFq7YhPjd
DNjQk/oN59lJom57Ol5TyMHsTZxntsi1k4tgx/djrCw6OsitUCDlajzuY/5blg2KhZH8Yczw5Te2
PjRcU3sBVIL/VEBBJhsn9mljk8XWhYpfBiU52o9ufkjbdFc/Ya5DMddruLj+wS/WLykA+5VpgqwR
uQNAqOGCGDXDsTXUuW5xHE6pZFLh+or0+dIA1UU/7hRxDGS2TkKHDLJcmktmv+gfpjFrNlFb/lpy
+DumzYXoKA0rYw9b1wsmDmH/dyhsHVsMfx3XcTd82TGh1Nl9rnwDl6vTMn8WnaJts0Xmk9O8Q+z0
ADv2cttLvMdy8BniZHS0mobfbTUF61u4BPMtLgwmirpJOOHr/r0oGuMcN7xDlAqPXROdlZL7oFE0
nrm7KmJzxQr5UXVgZjpUMsFCp1viQDHMiSzYuSk8DAdDts8c9gTbkXIfwuwDjWNQ3lG6+DlT76Vg
wtD51WfcEqesHOtxbnLSijbEYseBS4NAawlwc3YFa3gKuOYnefjU5jWuorqGO6rqW2pXDua7mWRV
8TVPmpUVRPbeUrXcxrn3RFEa4A6zXRl19m1DQwDhpKEcTa1CGmmZZQNEF3YHWXiR38fuXJbOzVbm
3xJmQByUD3EG7ZghwbBuOjqCWsYVZsvho5zOMmrPBB6xv+Fba/cDPe7bttOEXyPvwsrGS0fpUd19
hH74VGOp6PLyhn/gYa5ypuNKJhirAuPvrMYPn0VIXHfrFTU1pJqQi6Ty1C8XHrn6cJrAZTiu7tzD
F/7DA0rBo9FS6M2WSMbj3hkE4+f5E/H7qkyIRTVtRut5sIlCJmpn8xN3E4hXGhpOhiZcKiCJ+bFP
Zy/ZBzwgP6XPuyLATsXD/t0kznfSM9EtGv3Y0oGX9sM/ZRnXupOax9eJEeJBKwYMKxkRVAUpSKqR
PAB/eddeQ4nCIyCkaHND/nu74Nq9uVzH5E6jzv+iKfwkbQZeSRTwKEJiB826pzr+PEF5W64/TtC8
ZYWCT0KhUN+jLRf5DqFI7cehMXA+QGn0DHE0lKQUgsMHhwkOH6TVGifYlgyA0rxk7IWYaeWvgmMm
7WNXDrzzO83Pn4OKPn2vLA96rhmujky0C+Qwzw94sYRv0Vj9ZBgrw6pH4cheRkNxh/YPRQctvDao
G0LdaIRL4zAdNUx8/Kd2oVfpwrlEgy72gr0aPofxBVJa70SK7jDZSLwAjV9kLna+hyzsljnlvO1e
D1SuivCYm9MmmPRL64+MD6qnxKLGoVR0t89t9loYbJcDVA2w/yxqn45QVWOL9wCmOJgW+4C2S2F7
zp7R0ZNhdjs36+N9xJkP39a06QzzScl20QP6QyzmhzSp7zQZvNAvcU8LdfOj/MmmyFbXBE1mRFBj
0vz5JmShgO+OHkm4gsNJuKQVl8oBwO1bgN2cg8uZlKXGq4tHEKWsz8YL+M6vkM9AOcVnPaubbRY/
JhRokMbw9ayENzM0UoNx2cCAkSmHQd7L9dujSd3wH59ILwtxwDFvtVebH9JM6JVdPCR+8hSz3BVL
RbDjNK465JxRI9MiupGSAXTy+rBUkKah9eQ74ymNw53BhPVock8nP/rasTl5lOv0OT1no0uJohVi
fXYO2p1/HczHPLro0o6H7W9BTIjiXKXJX9clz1C7+YQ9TCDokbvqbHbNvkfNdgMyNNRZYAjFPMTP
Y07xQ+nlRzNB8geVZPGYWweUafT6kekQfR4rpSIiQgO5FD8CH1pQwUn44W00CP3Uw36qWRIssClt
iaDZz4XBEWjWAJ+s2V+XZYbIJ3r6oeqB+ScGAGmveTdsSgv4bhB3B9/QztbxsHLjCaNwR3lLONJ/
57LAUGfwTgNpxmooGPkU5Ck58h6MfvwMzI7Rq29iMB8euqTbMv7fWQ4N4r1iDIvZKTffdInNJl36
52b3s8u7Cq8climDfuApu8ewv+PlHBlmxrhxgvQlKYMb8YzH0qn5jQIHyufIzXiqUNbBFnbrkJOX
M8t0PcUm70ZDmhtfAoCvwW0fknIB+QpsI7wNPZfaWEN60cG0xuIP1yXyY7Rwsus6BuCOmMSkaR2V
EruS9QrSkNppkGyaqHaSThdDtLeyMp/lhFAyR8cx8Q+JXxxwCjzj8eTGIWgGppl1p7hVYaFXWxfQ
cVAHu07iylQDjbxJ/5DH80vCLyp0cm7axYdCGC1xkDgmvKWz9crTuE7bcqOFoiNxHN7LmUVCC0Sm
xCEUemtxotBzfAMcLp973AxEhWAgL1yuOCaNooARZLI+N0s6S0TFdmqZkLm5uBeGdUzdCJuRfxyz
aCXCadeYpsGk0CEMSkaFYz+jrCxN99NEuD+rxUiiJ7suD2ede7T+IEVNODazApPi8n8mzOImXyLm
sLMYGL2UcbATrQo2qp8PUk9XXLgdrV9Oj22kPTOT+Bv46WdRYr2pRuOQcYojYStQ4pH04jRXlNwG
kD9aI93GMX7SOFMM7KGbbq2hyLjkN88mO6JDW0KWyxF9f8EvN51wtmHsM6+oUE7Mcp74PMfnLJ2e
wzRmBD28tlXwIub+PMKd5CUlzjbnYGk4/zza6IEzcdbLLLlSHfcxlbAvhe53YWFc0bZ5LRxr6yPj
Q15fhXi3VEn+teN11vRPTMxhv4aXIAzwAVm7tLf2Y0QvmldLGJyeMWA5j4uzPxgMsVomJ+XscWks
1ZuqTACyAZbwMaq/MurwhjF77LnQLN08N+HQG0x/CLB/mfj/EPJ+k0XoCfhT8yr+a2hCi0rcQtZi
FsyvZlDb1ypD4WewUS3WCxqdCxyAOaPGJvF/0wlNtV6iq279xtAB+KPfoQABYINXvZvNcucX7b32
XCZQkCS4HuG78fon+NjvkP2prjHfHMX6lSCOy5GT3hw/iWY8OXVmb/Iodz8bj3NZ3M4PtoOPsbaT
89gVbx2Nbeu4ZwuQAal4S1bhMfKb5jznIfIaU5CV8qkbs8alzMJYISsAKrd9Yqt1+ctR+ElwuiMr
wC8XVgxqyaYtbWRk8qvYLc8N1TwszxFQhUWsilrWnj7xTLng3Uw2hpmxmNZMGrRNDWoCedzgxAIC
mZ2By8GtMHrvxBXsyxODBfjCQmUeJZtm1+CyhYnkzeJVck/x4nHvdc4+xjFMWop9cw5rbvvimDUo
E52bn3O+x0LGH4wlUQ+bGeV2ULCDeBsItsytytoPZ6Ral32ogEZapnuvnVq6cDsi1pYP5HYmTFOE
h8HLDk3mv3VwwqMCdd4Gy7/pF9S0HY+vtj3TwWLF7fBUsFty0++3ERZht+8pZ7Sge9fpP76KJ2JA
4mw65hFjDZYHANFPTV1wMmnjY2xFEdg3GlcbmZuHIQ/+6dDyGZ3NaOFUBuO29Y5xZd3aQJ26Bodp
1FCyGvbtOexx8GZ5MdM/g1HVHo4WAlgkU9TdaPgtgyHc56zzOcyh/HlPkc2oBHsC0xWFf8Y3lrgv
F2SA/mc6io6u6VMqgh8HBxLUKUotI909B1wqaSTVOF3NE6/3nY5xuxnJtM4TGNG9k/74OPJWimTx
uBAr2jxE8zRA8YDJKeioWhWeunuFuUdxIZnnmr8t/Zx25pL4817xeB2ZkQc8XVzw81QwAJqLkxHS
DBTN6c0CtcE/ixeNmliXrRWJojrqnsSWXbJyuuA9Ssr7FBU7/D9nO052aV5fZh+PZjk7cIZbLJha
9C9ugo09ai1vw+S6AGLFduHzmfyWxtTwmuLGnC5x6bbsjtqloL0X9D/X1jUuUqroTd4+2GcLThF7
j5nosTUbAtTt+GA6MQys5dqYJe4Lpbr72g5vMi6umj4AmCMIAL0HWqxiMLY3WCgbWfYBnVSKzkCP
bmiVuscilfdRO78l5vNEXgWVjNhiEDUc7v68DkPszL2ONhR5rJemrrRpnps65K25JDeDlNZiK/x0
9UdXMpd1B+agRMPjV4MzSdsCFxj9PWVB53QW6zIbkZTjV1yTmyFo38esPJdjkO2HlvJG/a/seXEs
27j9b+Ik58UMNhqb5VLVF41e6jOwmMtslaZwKGTYfruReWjNfBuG5YF+dmAglqbHqRRQC6gIr3wU
XgNrloHtDXQVZ2RKfMCOWA+Eg+SqqPnLdbU0LnjTr6xx26syu86oVGFufAUuhNMF983TsbXLZdAW
3eI4vnNSf64M9AZkY/K4VvFqMdCkdemxXZ4jQRiaTsI8r9c0mv6RRM3fkEpfrYQF73swWWzrh6jV
WRMHm91FuufAEgeARLD4GR3mY9wtHpYEKkk8WF3thPwvcGPD0gccqMEMO4waglltQKg8SkftG7+8
ePH8WxAtY6ppMIgIOE9Tcxbk7hs7uC/z7cBEOJyS6/JZJk14GZN4O3WvMqZzC28lkLHHYqanRSf3
ap7ArVjQ95bzSVFaQAIGpgZ4SQlP9vdwasadSurfPCpZhdTuaqaiFEPp7MdZDJrsklELBCb7xJp6
rmNn63PQXy71VmJshMWYisoVmsX35uL9J6EZFwjaePZkd9aT8Y5LZOu3hI4ltiJBw6Uxo9r06kTF
6Y6g4RtckYNlRjgTyDaS0qw7QJ94XqGpO9flgZwqguKcyUrD3A9D+C9vFHNgFIVEPJUhrocUFD8f
TZKEe9XZ+IlJFOXEBYfJP4/ZuGOF/a36mNc/N5uS8mDPNynPw3C3AvWAb4kHpS8tImFLQhu1UhmK
OcLkPCdG8mQEEjyPDHtu7BZD1toHehSZSCYh04ZkknhUgUfhMttoImgs7v0kqq/KZO/yGuOGu+VN
w13YlFObXiB2pwT05X72Qxw6wTxv4tJ6mprqOoB3Heg2cYFf2mQO1wij0ApseD4YsKwiBajrG2yI
OPDWDr3pGypb3UPv0PbeWjgIcU5+WVP00JkJ0nddmY8JYBWsVXSGVMD/ObnfQNfSJWFW0cbx29cK
LJYJU7h77RGhfX5aIlmkl4YHlYfrqB7STywMWFZxKiS4I1au7XH3Z8N2l62hA1XXOM9jhe159KEC
V+8eZQ3ULXO/Aa6BHYih+QYFnnGYYJhSx7fcfBkjeinGYUvn2z1Dd2KZENfIb0mMlatGPLSLP42i
770gW28W2SHL6u9isp5iHBBY5pmDLyJ46y+yxfAclwzu2BxfnVZD9/QvjTehtWFkYC/KpnDHB7bP
7X8tR/lOVB+kE9CZaRrmP3+QoX2Zxx/IgKvKfAmNDjDS75yqzeREr5IiFy7aVyuNOJy0CJTxG5vI
niwD8X33QQQQZFGhGH8kq3pqaaH3tyUj2ZwnshVc5aOLIMi/XL2CBsggfhEnGJYww9swuue6gtoY
98MuUs/QoqD0xsm1SuQdRyRz/xpXMkGQsRcvYRsyvXcOyyeCc+5UsMpcqJ/uPO8Urz7GD1wq+TqH
FN/NCFYnwca1tvFjr7PGWyjhqAaoGbvCN95Iad40Piju5+Sa3UuUGQs7gZ3J8PlRkRQQpHw+bqFw
SFRfKlV/rYCIZ2OARATzfAqhfJyDoGZ+GXt7GdHXbtOIixm9DIwd2viDTMxTpKhL6ClVrttXIrUI
CMEBMBJUYvfRH72LW4F2LOe03Iu5/cpNT77OkrZvzyRzxgm6AM6C1myn4FyksjdseofKZn7ftn6/
5m3+A8T4q2ViTSJW3HLXpjaFBj2VxWdM6DenKt5k56mVnU2o7Z2W28Y1HjJiixI4FGou4vXoR2uj
E+h/EdtkrLI979NNXTS7zvPMvR2xyZKSE7ptdm7UcGjlC/Nq0YAtbz+D2PoGk7od45Cio/Axi4aA
SPq0UkW/d6thj0N8DeeGgR2JOrt/FWRaUiB6KmvuQmMMMbgmR5eAblo/sU5VNR4VvEMeBSZVA5fZ
fH5gqr6WtNwq/hsFTlNl9x+oxPumoRnH9uOXpBgfXG4BgaIXZ0m7R5cqig56eVEZOP+kcU784SgJ
MPJIZnDfnDD/tud3U2Jx621uVvUOJ9EqptwikYiN8Vfs5H+rMfsl8LCi7JmC2TpfNsLmPSiW1UdH
J8mo7NZihvVSBUvGPOUlA4be+fbSBRaZSDJpBTFDyKjltm4iQtiKkAKv3O1cFDdlTozrKSFXqPk6
h0IBHcc6Utw40vXT+xjsgNiY2beyQUkanPmnKjmTPTgrN/6JXWOnJS7ynABWN1BJXXUcq6dL14y3
JjKPLjlYCYFgXTCHZ/O9cMeia6Bztznn37Es7hYbUKLzt4HVsQr87Br39jflWNGqYzssW3hl2YSH
nnahnI+m/aMBbS35Ci46XHoLxyyXapQX9nu+5FAmsELAFWpe21jbDj0gGpc/ru3d+/LoI8k+Eqqh
BxxPBoVm66qxXgXlOvMUo9OCH2AWbqXmsBV+Sm1Jq7Za2K9WKQ7zrNmzqBAxK9o3Kjl9N/ZMm1//
6OLVW3RgpL9p3fMgrLxlWIkY+pR12W/Dl7YhPmytgqB4iRV5PMAeaAD8LL6rqE1j/rPSTJZlK36H
kgeorjCLIuq+ZC6W9n6h9/WSqytORY9KkMQ/4y8n144QznknkBpXAtkOBjbF2mAaOvXWd04IduGT
xoX87QJKWhlguZ0AYE1xiq9J8Aa7cQ5PKVPnkcly5KVMU8Lm1SIfCQXS8c2PzvC2OrZ/hZP8utQb
HqFSXvyR5HotUWSXDR7APPHyYSMD/ZBRg2K044EwL80/g9pXRXuixN7egqjT5tLn5f4pfVIaFb5n
P3HQ5FlPluaIPEhQLxiXly9jsh6Z9zH3AH2fgXsKZw4ujH4zGgKC2f2bFpAKl+sEN7U9gKsjfXes
VvvHN4bPsAn27VJ7X7ZA6TjYyeyzz7ptznimi6OtHTnXsZjeLDfcYN0+LappSKrI1B1XiogPuDPp
meLuXzkh78ucE4BiiRj7MAthvVRswrGDj1264YMs48fZ9l5Bte2TDmVvdKp3Yil8ae5ccAut3ify
f8i/F6bi54ijYwDvmAwzCBVaws0SO+qgOdik3Yc/OMXO1hXONd5Sw1DgsslMY2Mn7vckJ2BQ0QCT
Ob8FU3WLmPcOHS2fJmslKE31UgcFBxfbO2R62DO3dBmK4tMS9N/IyXyR1O4WfKE73yF+h7d1S4Ng
CISPf07DN4EZi5YWta8pf3gHcbn0u2GfqHreO0gaJEQUX+YwcBSC4TfJS+bYmEvc+Wc5NiJ3XQNe
XOHYAHZWj1g57tQk/rhGuA7S8sc25I3LolDFD0Ud744bbOukfJVSRzs5DupoJPqeyeQ+TUxY5ED/
YgUB3QhPgaIlWY1Axbmlf/QuqaYMZNTQLm7O8Uai4uATc1u52vhDORCXLRdNZJa4AXsm/ZA5usrZ
2J16hvRD24o9HmQRfw4euMy0oabF+GeH8iB0c7Ta0gX/OEdwCNNdtNAnVNMv9ed0usK+gplDUWdX
Nd+pzItVN028NfUfKwoeFfOQVVTRQ5vDL8XxRHuUxPzsF/ELHQHdeiQyaXQI0FbfYUaNjCePoc1y
fERMdT6JFm8jS7KZBbCJKxzq1RB/ugsBKg9G0ugJ+E/jbJnqGovxeVn2iZN9ysi9R4GzHbyUtwhp
OjcElJLLEFnpj5EDPUxJ9LZR9Wl60/eQckcQ6aNFtgqHEsNki3rpg28BWJzQK+xQfMFm/1naYJfl
1Sb0hg1cHqx8v1yklgtMzZV4pyL306BjphYkM5OAJcp9aj+ELMs2okMDw8A1GnwQerw7IGNPr7Fi
26FMNsAyAy22bc4CYzaJrvROyOYc8t4VZYdcyAOGgS0AVU8Vp4XdH1/dyukxYfK/uYng5vY5l5Lm
GHTBbzSh5mgeDpeWOu1aD1FavYxm+2mU3t7RJY+1yxszGPdmNFId170VojgyrG7XnqjEZcT+B0WY
HPkE4YCrPfp+W4IWbDTuyCA3NrmnnqxKv3I/emoh8ZklIJN0MeCzTDwmGfn/onG67asS5I1jjHD/
GLC1PMLUTwcYpSS17K1xMtzgTGWdPpiyvRdeXNw8hP9EYJWkpHJtxwQnIAESiLXbVQ5ba6kbTnpw
HioRF/LHPjAiTdiYvtb1sk2WBNN8uqnTvL8iQ7/UBcWXYcVasIJwj/V1D8T13FjWtzn6V9OsUes6
dJRWkAEe5bPHpxqTtl6MOw6FV907l342aW3BX8vwlKLv3W1Ke3CxgKhN6u/Ir85el3B/r+unDokw
mGMY9B2vTrxTif1P+/a/5ejZOtHVNnADRi1kNys+mXX/11Kg/GvE+sGJKTKTB7us/aORtzw9xV+/
o546KYhcljZLpt3AhPoRUnyGqenD6BjuoGX+2k75bUXg+lmNGGxQ5w3BQJBb5TB4WDDCVefzolk2
dTxWv5AJSQRDHIWWYb8uR6ux9B7cxUIE2oukjLutpbfxI67yNQkLLbKHMgx38dQcEfOHFWU4NDXm
IHuzyWKqbtsndELgyEu9GEXe2PNWnsB6OUpO8l3HhNDOu5fexbzo9K9mpG708h6WB1iHNtIoR0l3
YJOihFTYrtxkIctE9RP4CDPYBEp9DLr9iUXxd9AEEUwPSpWpL+HiAzLGNL0UorsAYCRZRm8MAikG
OO69Sc95vbbdv5bJ+TiT6R9AVPxobfBeegy1zUniVgnAgfPB9egoDPhjgIYoIzVb6VrQMbtyppmp
SvhseeWzrwNszbH3qE3suL0aYSdh8gyxwK8dNuJqoA25nu4+8MPELTDzJScxFWf2Y9jfInpy4N+t
Xaer2cHCZ40iVlJAsomMbO+pGcdJdg3r4T4nXKUjO37XzkClCjMlECbtG47aFyJMt7IZz1mPl8Zz
JqRrvMitwwYXTUejlTEeXCxiRcJ5xUmMNwU1aJV63Re+fDD4g4OBdNjbS8NKF1waThkRVITl3Ggw
3K0zcrBF98mzgguHgkBmAXMOD6YyNZE0cUc/f89DYoCT21IXHeW3sfepd8duWBjPOUZYpzIBQliU
mer1VIrHHgtUnFjjtlI+VA+Tf63uSTfRis6Ir8GdNzAhWOKRYptzo9+kvv2KDSSCvsaJNupDfaZ4
Uh8Cezpboftngpc5eEi8mtBVy+IcNc7FrHt1cwaaQ5cDQo3HR8Tx97qnSsMqcImNhWLAbzv7Kqo/
JGCnxEPaCOD8Q/NZgzNfT0PCmII5HYrGgxj873Cub1i6ABf54mX5rRQO01XuSvzPEW0WgqFa9tAF
Iephsfg6Tj6fw2rA/rlyhukwJdYRi0uzSiU4jbm5YXsPaFALN+mc35WVXBdrnO0nV6VQojkoELM5
x6ZFcZU7FYcWyAQOAk7t1eIL5kc6y7Z9MQEMsXVSn0CdQ8X3Z5n2D+vqWIzGfRlRKDgZEiNBODG6
NCCGthkH4y4L7vbyHui/wmp8MvV886YphOQHBSGr3kxCxtAsblYTPoxTQgUFm0Nl5ws1lvQ25wfG
UOEz7/gD0XAa2osvH+uXmQ47hNc7EVTMP+nFHAN4MBR0MTgZ6TVYZLnlYosYctaqvFeIjRV79LJX
Ry3hPXv4M/TxycFzRrxqOy3Oxqn4EUG27cN5k+TV3fDJ75VQ+JESv8KkwHAQ+695hgQul6+EBN+z
nIn8+DkCRQSBJpTGIZ6bo3DVzudIUfrmcehKoHkl4Um2Sps3V2O77H7NvWrcF7cLPnQjf5c9UiMJ
LiorI95Lh4lJtB3NFIzcfAGiJeFGHMb2NQiTx1G6h6HBlB+PeKNs/8l0oz/RUD+3Kv5j2oLpO8+T
qMND6QzO2g/LHHgEaIe+7enH6gPGB/CDMlmCTbKvPL4ITqTjRU/HVkfQgjTG3UPmZyYLVnE5JQyN
VEymO72ry/LYmByeMg0MQKroYbl2OmlUb2NpXkzNCHzpoLKtAJcSeVlyzbxlckqcUjgDEAQeTV8+
FgUXxdg6s9bYUNJ4kwoYnUrYO2KMxFjQCZLK++eMUEKXvxNk+S4ygn9zyjXajYdjKINbwjdcj7wr
sMs8e11wKqPkrSFcX2mB6wtayGg+IGmcJic/2gVTORIEJhMutIzD8vccJlb9hG3Ei/fhQPRYzccK
/7Av9GvghG8jGwZn7Je+5iBccCSMJPfV0HjrF02ir//E87dREfnxY4Yw8tbo7JYx3Zhz74debP69
B7sOI1pviIXH5tPkTbsUiQxYB78N5vvQHCk7I2+JE4TQdMKrHahdxdwtHvrLzEEpTxg5YIZRPB4z
cqRVkXhDwjJDj1N1e1Zp/Shb/+p6M+BecVz6YZfliBCyz7W4FtoElrm8FF1+rfyKNwiMaWldoOZe
cmq8wJJn24YFhXec4J3OxLUfiuea5OEK8Ch1n518ruzoYbkJBWO/kx4FBaa7YaTzVYELG9kZeEW9
VZG/MhsmmkMu7wFNu0kavcMOoc0jeur8/jHgPwCS/Hlsl6QbLM+VXB6kJIlJktISEIXpNQHJstxG
qnb8mavxT8e5118e81a/IkjTogAgpulqDtbZpeHkhAjx42QWiSu/3Hte8ZE2zGUScVbDQDeYe+87
rHJS31soMTh3twblCT3ZxrrQ2yCTZ8Pnd0zCeicpqsFr5W2ZBhGININTNLUhRtz2KRe8C02uDZ4F
KcClfhq2fI+Jfm4pBUeY+ladeENEQ2Zns5+G7tkitgqKI32qkarYU3koKoAXTfOEbw9UrAE6G7nG
9M/LAbpqzdPUjZdW0ZJgS2AlxGNXE3T9Qo0vaTF8qwzbuOda1clNg/+PFf8mkoq+oFskZ7W49nDR
JCA5J/BZ1NaD2XATH7ScTk1hcbPl5wp59cYO0DjLvkzGcDY7/RbKYR+k0Ex5A9CVwnft5u6x4ode
HmTRxU/FnPGunP/2otiFdoydR+r35YdNWX6uNktUXEYFJHRJDYhD0ETfUhKtirAXBlXJXQNa4orc
1+7/3GXcFcShnfhDpPF1jOWPtsS2cNS7bdFjbbSqfkjjPOFyUg3HMvT+TEoiCwwUFrv6PGBRk0b/
wHnzpFoOMO5cv2Go2KsFp1Z1N/Y4UhEDaXU0XijLffMQuunVNSSWGwV81iC0tAVNMXJQ6wbOO+kP
ti9eX901dP2POTXA5LT1evbjfzr3ma51QJ786dDZXKeW229aGetKBCfbsQ92wlRU1jtbjs8qDdmk
R+6U0+KasIzwomSwFZr82dzYXHip3mbu1t6rktBghd/GjevneUxOStcftdQfVauM1ZhoIH+WsBlG
d9W1m5McxLbDeFHHj6lVPzOAQ0MYPjzXvOcBLkDI9A/JWN7Szn/RAFi4pNs4L1hLvSufVRUvTWfq
twidfRaQj4twb4aO7+8rwLgZvZkbk2zsLurMR5NCWnvGcYzhBhnfqO/K5XwDcA47eV1Ct+8ONOuk
m9lxuBGXbrCxPUTRpshG0qMg5KwoJYc80mkAu22YxV6r6sDZlMJBDjNtc+vxSlHhoh6mnC690dwQ
ZALkJ77sqbgkAkSL0+AzGDuUIx91Yw6GF7yO7qNohM3op+H8282nFEcy0bf4bHsMSKVh3yJcoQX8
TR0yLo5xxM9WWqzBAv/xsW5qHX0QD8U3wkSmdqqH3nQvLq+ekUFtEOZ8l/PNVYwNm5riyZ6zGJ45
ePvJU8uGoGb/hTLTo99i3p/YaZkfUsLonHrT3jN9/orwjVGfsTcHXqP5wDGVYj3sV6Lb0DN50Xm3
7WfczCF7iAaaBY0AnBCQtQq/igly3QQf4DhEaQezK3eiYV+q5vbWzdxkgjH9ldJ4aYL8IoVZoW5h
BGD2EJkjjZIFwEEb5hTJsKFyYBpxRB9ZM9juWmuV+Qn8FsPem2gWQ8kMIqY0gb7DBJdi3tEknRAR
YNNkLy5n0nvTd+XgnTOyxczBj7SyLIhMcL4MZd8HVjM1C6+BlcQPqdH6K9/W1xi+ExEmV+98aEFu
ZkM9pgecQUDhOE8ub6XYjcg5FG++5/+tQq7HHGn7PGtge/DtNKMP2H6415m+uW6FSaCdzsKWO60n
ypXx+rnJNutiutpqmB2iV6Q2BfNOY06SCwnvazEtYCzN6DKVeN7C/08hg2DDahz7uW7zZ38Y0Ppd
FDZHkgjR5UxrJXTU/zdQUZqXQZjvcsCh54zsW71yqzNa3YORxz92x6U4jRHvbBNge4rGVoTWTtlU
9bQDcdIc4NbaSwhqxZMcF49AcmczGDaeUFyxknczrW6ek5zaUvzBy4CRQhMQdsw4Pg2y7fZESTdm
6KOZQ0+9ZhSU0x/dAVWClEj6uOy8fVxRm4niXm8rUGH30RTB1SE8gACGC2tfF2oBYiTlrq+4XhDC
eRZse8q1X53O/GZwQpAkt5qtEGwazFGf08IOSHFaDOlHeKkYmQ5dDW9+BsMQor3V/3F0HkuSIlsQ
/SLM0AHbSp1ZWVr2BivRjQyIQMPXz4lZzbNn3VWdJARXuB/H4d7Gu8wluhba/05n6jVvw/uqaR/w
QgY8f+hEl6I/+zJ86vgEo604Q5djyKNSEg4xCLRHJBFFC4yN1N15s7ud4oqhoX0ym8Pedw8oDq4x
zut0mu+h1z0CEzaK1gZ7AjYRSWh5ivW4cICQEkLUoMxFU+GlmJCQE+KPgIeEMI7I8/pt4JW7bRgs
hJbY23GwtXL9TLXyw1Dwm8EiT35tbHIVA+9ljt9tTLSbEIA00H5wkO0Q7aWVf6d2bYIjGpbT6Rei
/0sGiAWzZXidCn+n8OTKntlG1nsXDzm7TIpbv6ww+c1vkW5OAR0xFlbiQWx2CS3pOh4PxGiLn9VR
krVF/B3r5j3x3Gs4rR+SXyB9p9yRs0r0XATOl2otm+Orz9xwZu3Ulf4DFLGDSnww1xbqpOUWpRq7
ecSfTQ9jW7i6xX5OPQptpOHRU1VE2e+7ARuf+cKSbJNXwwuf5yLX6mmsujdyXM+iXQi+4SyOHfkD
xZs3cXj22vSixvYBmggg20ieCjYuj8JHLdMucUCJDvfO5XPbnYqZ/LMuxJgleQ7KAxLzYxvWl2VY
aWE7xZCakScDQn/PO/vDQ1hZSuttXYGPzrNJjKrz+RKv5YfbJ/3OG7PnLMpPXTg/JqH/OHjLJRlw
YFkxk9BGE4E4W0RdxDaCk2i6q4PypIaRMNGJ2Ou5wetmu24KXztGLWRUgguYJYzWFgGOqJHMl15v
K19np6IIbz1/2Ku8fuwi/OjuaP8m63yMVfDHi9lGq54+HsHDcz4X7y6Rua3LAk1N/UswxYxBpf81
2fbJIhrdm8VfpxnurF78TLY8lEF7uzQ90S9s81kQPGhwURsfzNs1UpFNOdbeB6z7uXFJBJJlhoU4
tU9zJ/Zu3br7ZlzYksu5up3QQ486fE6L4XbVdKFLI6+Gn5kG6rQ28hiWOZRZr9gadKlVuM+hRZiF
M4aEi3N+p0nA8BeRNOq/F1f2P/iJ1CZzwp8mRsjQABUB3LMPk+BekawVC6ZPmRfC7kl+/Gr627h0
HV08vUpKrlja4gBjpthVMX1wXuS/Skwc8eNTqIhlKVEwDpCIUFxHx370b+uMarn2DYYw/ZqaDOcx
y6VmfGS096u8xNqUWn3VM3JLhxyhNEzL13ZSdGhsCInF5EoFKTM15e4mKUrYKQzVg9HMPaPmPffD
UxCwfIr89IikPDEbyqeJi6jd8eh7w7mNE2tL1BLSEQ/QpGo/8Ia9jrhSQP0piHb2enQhLRjX5Fbb
eAo3MYCLuue1GffFe13516rLPRAJCqqQVV8CLjdGyEvYhnjSlug7XvuDpyA6pQuNagZos3Xax4Bi
FU1OiZS84zBL4/cmj9Ln3FW/QxJcxdT/6ZV/70omThJA074Zlv8vTJCiLOmX/GPt9U+Pr8kS42mK
xz+EHZ6cbrnjRbDlODmUXMFeVgAa0LnfNVCTfIDPH14tHuRU4UeUA2Aw9yfJyZqLpkuTs2KS+t6X
UFJVcLcG/q9jwdhN8v4SmphY2fwi/8flpJrjICmhSfS6OI5ge9a0b6lHJjZBT3sX48hci5/QXQEo
6eBPbDO0hom0nxqCO4CRPnjmj8QoLZfyb4d5Bz8s8EI9ZdOuaqe3NTbK/3Y+oyfdOPP4Woj+tCJK
z2SDnmTetAURJ0g6qIAkR+ko1mnnLsUzSEPvpmXSysyUUWmGulzEwoSAR5ulBcFk83CPjMtV8zhP
w5P5A8C2XtByEUOA4pJ15LbmcE0ivRuK8JiNw/Map2cRZzt2Msk26yGXFplDDZWT4YfsiqWNtt69
cgH1CmEayYCfmYUnvgp0c4cU5ZZfd9CYAgTgGCyZmY3pC+8KMIl+KtBr5SitkRV6zt4P68bf6ciy
SwLxFpXsrGCB0V84xKYFlZMfUpxQ1juJCUXwiQRJSoS6pSzB0cDNtvwdh2fevDi96JN7rIL0rWOS
iZrwuKpIFaMgOy7uB2GbuQE69Dy7gHQ0bS8RtulviXTG43omRWDBkJtC9dw1uS9vBRIWVJJpvmqb
B4y8N5z5rSJ7jJW6wM7tl12c8WLzBRuOseznLd4dxlgc/LpEQ7O65dYmNa7CG5426ppMbtxs245G
dmtZEv2JFvh0t8k4F8NZ56Gdf2lXVcJgOQIWB2W69PFTUnERf4c0hKKMu8PYlpOktoiML1VqxENx
zdBmW1VT0d+lS4R+1c/p11i9+4W4TaJZv8La9f0fP3PK4CuwM7Vc3CRI8O6rsRakAKUw/ohZ84yU
UXflvHGQaiLnnWa3BG1STrhoJvaXL0R7Bbw7nBEBUzrFQpwB4AuLYLzQjo6Fm44OE/xWpssCnHbg
0xW5PSMegB8+H2un4Y6mHY+6xyTRXvIZ1S20L6ZBA4JaxZK6JUsX6Rt6HjaR3CFExVSMH1rFyVSX
Nd7U2ho171PQO+UNjApS2cvagku1EyGDwb9NVsfzNgw939mPqaLCjrE8+s89huWa4XYXY/ZrKzCn
h8XJI/KMm7RmSInEofwZU0uiaYjdAQEiUAmh47uytLhEYZXZFlNk2GIwyLogYvRZ9f2rsLtgumuV
Nce3bEhzbu1Rl866CSI+pUHj9lby2aUdd8bXErE81RutSa7/ySlAbiaexKxNhS52fd53sGkivotR
4bLoLI6QsqpM1q4sLbzPSwBi4UFVuMh+FBR61snp4hgtVBzYq4N5Lkxr3ggzepi+NDBBaf91kwQZ
xyYtzc12EBGgMrhIrClxI8zdnIKusAJ+ZQ5+vSVTYLNYjBhZu8kptH5cb3SC2xYRiJqe4V2KRZnN
sodJ1ncJdn9dhzpwMUUswh4/xoHz/b3v/BBjVFdahKx2KRcIq9tsT5a7rRyfGJ6N7qjtMLC4zWrz
UQt88RZ3TaPcl3Bx+u5pjca4nZEUhnN3hxfWSl/tBsjNkWd4BoacQqRJUEyycZyDrfS41OC4pEMB
TwmViVXceFO7otLEo1VzQEcNUJSJLBit4j85RuQVk3U2Jfc4xOv2rZeNg+agd9pFP4k0dqMvvx/a
nkqSMDhkPqvtFIbultlN96doGTt8z+vQEbXg8uac9oFbD+7Cahn52U+KpS16czIliw8Kemd6QLqu
k+RMoY6nNM1Ex3Js6t3K4q/MCFi7myFI0hhaXO+z35zzsq3jvchje3xeAs+ldea0Wvx2l0SJnNFp
MC/PiHxAnVEy+M1JGj8NE+TSgZZFY51ngsxfH4An2l0JV61Nk4Y9/1zH4+uQzH7/WNbMzjyqLXIQ
SfLrZ9ePcdY0PkmLuTXiXbspslUyb+9HxmIlqY926ZK55rlARbYoNzLjxOSsSSEMB+j/xm2FYBnM
mS4ziR2wY8P7htTRmx4ndwkMVxkxXcTE3LE8ZsPQtWrrI5qdITkkpNibb3yqvbk8FxafhfQT1YyQ
qjhCDJMGxFZnBQ+9iFOFHg51LaQ6t+u698wG54ZzFyym+JFpaE8YFdLAIz8rtYsu39PTcfKTjltP
QF1svSSML2IJzgNRyOi0EzE0hZc71qmrHGwiu2jQMMoh6TE1OjKvyLrObLN7zbCxiARy62DBENtn
vt/99OWU1A+9PQoUZa7tz0hoZYBrOt5w6PT1iyqCpX4i7qpc9KnplGb4vBjK1OLbHWOYNK7r+5oJ
DmDBWQ8ivPSYaDH5RpETYXpKYp/l6o3ThWvYErYQ+T1cz8aGGol+r2AQYvkD/NN965eZ6Uud3ORS
0yMqfA5e64aJxEoN0pIwGRbxi7PzHYbtgvOgABUP5HDsD6zw2L2H3pgk7IMtJsVmEl3M4hG/lQ1V
Za6ylDRB3ZfLeOhoT3k9rnbj98ENvHCPGlfzWjGbx0LgJr9xWtcKQF6qrIvktk8d20bppRf4LkdF
NG6w7MslEYG6m0Ra0VyPMghStZkHe1F6q1E2TMvByqd4+DtjaRDM67GXFcuzPc8ocS7eGAKjfrCy
pq30JfFE2rT7rmIAdC1bG3vOoSOZKvgHW8wOnAsasikHNB1ZgS+v2gmigGCYGWDRvndlHjm71Qnr
mvF8BnHGJOO6aZXqB62TBQ74PsZeVo/o1kJ4/igkp4GZHMXB2vNvpgRU9FJD5MEUgnBa2N8WQGNx
hzF9jp5mS6F0BZ9DCcHmxJqGxDs4gZ/RUbvIa8f8cSQth2duNfbR0cE+Ksc08VDXFaKzyuHgcran
DAHjIqJ4h3CFtPaGlXdWYCBAuLw029Ht2uxf5k9pxgCkyxXjLJliumKMVmvpig0G1tQamMCMeccG
rm08lkJtNwPm27H9LNOHbqhqlJ6Na6up2obaauoAvWPFLV5apK9Ath8n0ldRUUjYtjEFgX+QDaE+
ORGi2lZ3QKfyfAe3vKNJIGsWaHgRO978NfdZO3yXcERNWkpI/QUPIF97EPliyYruQ4omXf/ihkpM
7lKXzVZ0QBjAWh1oFCZJxSoaf+Q/2426+iSmBavy1guhfjScYLWy3uemJkGGaUnVwKCPFbar2AJb
7eyrDh/2eUzXoMV8YcF1XnWaBj9OTEjODoxDBLDLJy9kDqMUigP3t6rzh9wOpP2OW2HBBMnGfnWf
Mrf2FnHqkgJiBkY1Z2iJFp4xXs8HC7+iOrRD3xAvT8HXcxQHYyOae2SVWfKHgwSED0GKVRd/e+wH
MQ2JJf/b9tbYY/DkEQ/WS8j2o41+sSEkrMQgspI1g9K4SmBcVSJW2VuuhgGYUh2G0USWYpjaE3oM
yy+6DLvu0mFc00PV5o86yfL1uw+1H60HTEeOLzB5ObjJtzCWM9YUbqI8/x6del6NOyq4BkkqSHOX
2NksmwYmBB2gRuLBVYKVYQg6hNEtQ67+aKdsv6xTMssGOUc26j75lyMYEO7NyGEI/I0JmZcxE4+S
aa/00Hv5KW1VIMYj9YBn2Rsfcnl/rXO2KNtew0CqTphjO/HgQuMdP7WtBXm2ZZ5Ob5YNk44kYXca
M7nzOiFQzMd6jF6TGojpnyL3U95IuOdS4n+VFKCFGIs3DS9usD1D9BNPTloiNIwZqVJ7QUNlZ4w7
iJOMdFTtM16Wyf9WoLAphLwPsFk270Xr9I7P/MLMfTf54ghC1wTlRQYeay0Hi9IDV0gab/gPy2ck
hUvEAYFizCImLJ5YE9LbDLY9P8/wQjn9VVInxTNBT7NQLK2XoUOE6wRaNLtGBHL8pdxK8w/pFPX6
PWAVQtDXiJj7jElb6nW3ILyzxCO2s7CEDbstQhd1WqqEgM4iIlOTxTGDLpKHXcLBlk8LX6EbApNk
Wc74fy2CVIIrhfuDHDmo5fDg0M0JBHR25rtflKyu/Je0QK5gkvOgz0iqUzvBvjZgZGQxyWK2R7A1
8Z2U3oGC0x//FiOaoJGhNlfqc/V0t/cQjYI+J+bR+QzYWbT0ZDqO2aLMONb9N8sRdHwbJwlKBNQZ
yBSYPwMWw4jTKy4VVtUKLgMk2KFRMrnju9ZVtSHhO2FZFc6LrP8WTBuBT1BKMCMaXdtD+rvms6sY
qiyxQ285I8vkqVi4lmgmcQRHOTm/rbvK8yLXqD9HHlCuBx/OCT6kVCICususBazM5K02lvSCLn3p
6e4aFeiTg7Ie/qPvUpzhe7Xc0T0PoVbGoz77DMbBwcga0k7W19J4icIFm4Rb9dw2W67EFH7xfkkJ
FbYX6Q/Xag197EZJXZpvufCTJR8BOBXQ0VAt0I104OUqMHh5kqq/YWcl2GsHx6Tu+bJuUjZkeOTw
I+XRYiyIeR43+kblXV05FGSUMeFlBq2ji4tbckciXvfYhOK/rlFPfacR7B+ykPws1N9c3mnEy8AM
tTxnabqCtPHxVcJFYHPeJwN3qUtnsOfT8BjwyBOCG+74p9nlXaVL5UXHZsRh+hphO8fAqfvI8f4s
ZWhTk3WicCB4zoWbMXepJw53R2Gb3RRdstynMHWyDnRai6CbcEaUSiTfZ0TCRVHM4OMoW9Dn+iZC
CWHyzF2Qya8TjeZK3w7JLm5gTi2pFZDqQKgZ45cOwfByWzdkc8GI6BJEkai/67p/BBQSkRPhMOfn
DmdOmsYXPyyK7LB0frT8VZEwtAeetCI+lrkqItTH6VyUzTlM7NC+hl0L5GnDbHEqgIyx2ZXJjezk
aP1iubY5AJus8AnPoVtpQK8kRETg2C4KNMo3Y5NNHjJrj1+PyQH64h3oc0rAMKNHfSjSMakfMwZV
8xfOeNPaJFNoE5Uo8mZdKO1JHI2+CZQY+0f2H0oTtyoXWW3TNkebeMMXURYzu6qqjn9HVw5YpViq
uBJu8ciY50HxKvGEma4M6V816dz/mEfQEwvW9HFaPtGdJtFrGay9QJGg7FCGXPZUh/ck/s7ic6nz
bgHiQpXf+p+cmAmcAXoyLxwYPsm0iwE4xixFAm8ETXsjCGycf8qwpD29EsizKuS8i4inv5w9hKRB
ESzSn2pKcgqqKEhKoZ4Je8j83zHxdUWChjXSkEdpZNv3cSei0YIMGaXktde2r1qbqT4SfPhHZTAa
TQroF2PfBvvPmGdFFSQoogYQBb3trR3FhtXx8kQpRhL2jQgqu2CgF4SzzDa9s0je2ZmwNUK1yk4n
/VzQs5Zczj37MXJAopgo9ARxceox8H5t3SGfgKcHQPI/LJ8F/4QZvOp1emgsp2ru/aQo1GPbVos+
ZHbWQWNpRnhUVGh+Awp7Yfd/lartsJLMyJ9x85V4E/WP5mVb3GHHVjZVYKOd5cF3w4LlAVO9riVt
k7QNFDIVqhXCXl3lp49sTsLgn5X2Qy7IcYroq9B31dOkd43jh7Papj0OEAZbnSXJCmddzbp7ayve
FDggpwoxtxwqO7v0aeZmGHgz3Jpk/k0vYUlHu0FDWdYHyIrkr6yrGOLNnDfUmUycVH7rxcLzTkGd
4U8lUMgaNgXpGBQHjFEg/M+MavABVPlv1UKlVIQzeMQp19XVcaV3XlgLXzHCw8MOS+pxrwyrW6rB
8EHnePedpM3M1xo0TDv7NrwKvwdLvQriZW+8ua0fBgmDVaW0CHhlcOXpqMJBgssN4EXvV/M+d2ay
BHWw3Pt+7ZmBIMPBzofaYodJd+rMe32bMei41yojoUK4M19Df+4TfAR0TOu2bBoicJXfe6Qoc6ic
0sqt/mVBnu29GFZsm/T9XTglPG20AfqnY2Z/GGnsv6qOpTYsWcGKyMWCXu1sHcV31f8WrlqGj2Po
zGepZfjdTfS9TcpWgfYk2wK1QV8+5PZtCzD0GjlN++ViLGDyU41jwsPg4uZjF8zMeGJqEWcNINQ2
7z4nplsvK9O8Hdig6kRTqiG6D0W/RVpYPfqI12Bq4t85yKJ6bdol2QfB3J88MNewliQqVhbt91lH
40kkUHZEDsTW18beRk62fetzuDDQqrw9hfW8y4u1v6qiw3C7ROy1Mt29AbXyHnyNeicZnWKDgApn
0mgpEmj9FmYVrBczE/5rrVIelnWcEYlKYhLEnFpP/DWfeYEJQSivWYnowPY/colqRUzwglDZnboY
DCbu8IgwCXcsbnXf4OuOWTRxcBDpuppEzhSpE4h9VsfYP73/HZcDVWgTuFsQqju/EfSWDbazT9TE
l2zNsFOJ+U8WRE9jS6uR+fSxoIJFfsk9eUzAIbJYxWnXvDSAD4zcerTbK6bhz6YiyKuK6pPZhw66
Ikg4gEcI6W2mBE+I78yT8pgwNhwK0CN4MIBW8PWyJilrdS+IgB6ckF4y6mnol9s8ZUFpjfDEW5IQ
gQQky2Me4AgDxRplfAbVHfxxNSUfo6NkBfrnhL+OXvHzsRwGNDj4IRY4ayuH5epjUVlzcop5ByPp
PdCiPNkLrIc2tg7B4gP2mbZFov+1NebAhNQNIj9w15Xri5/HB5Pc7hYEhfkk4gVMbPpsQiRMJ5KV
t33m7vpSHTnVnx32K/BAiFHq2W5PO2G5O/LYTNT1dHXs5qFs523JQ7LYf/P1K5MIzMB+kC+9zZx6
5+rytWb/hYp5IevYhWvpHYO4PiR8swzo9o37myboMR176zZs3SvQkQot4/rJebyVeXsnBpQRGqh3
Q2KKMXjZTnSkKaXtFcOCgx0fnXqfTAlMEDumFwQAc/vg2/iWkOJtRV8dF5D0wJ8MJM71nqFIEX+4
Fu8W4cE0YBtevgeSDQ6tw8peG3GQ+m7cP1MW7Io2OpVkNNkuMVDzavNQxvPvKITc9F1w5Wa85uFE
IKp769hED63rgXPw1pvji2s5d0ajmVa8SaDDXESPf8Yl+byP8EnVa/hO5u1n25GsDFYiWXDue+/N
kh/9uT/0cKPlUBxQu1JpBC8eGP5mct+ctH7l/AUlrAleWT4wep+S2N6NnkD5yK3MSAyVGfJmCwYU
rIEJ7pWTTpuV2dfgux/NUL7IOHoxf9DIcyMpoPl4GOHLbTb7RybKTH6+iN/YKvlFNufRAn4soYyk
7BbR8YM+znehZ9+oGMGCGJ7W8quw3DNcyoOS8y8DxSMEv8eheV0je9fL6ZLV+Slh5Uy4dhIF2zBZ
LjPbqDn0PmKj1nRqcTOmBFrFIRX+aDG6bz/tJb5ibb3kjvpp1YTILzDhFreh4sOE/OE5c0m2y9hM
rcd6JaWTnOnKluT8wLib+M6c6TdE+a+IHaokxSOqVa/ESt2TbxGQ+IlBGmd7fpSBRPQ4fzVLxYE3
blo9H1B8PeR4Tj2gDNyNiiwep/0YzVXnAAIRBzq/YV7gsBIuk3OfE4VYFm81soOgm+8Z8j3ZdnAX
y2jXaWsXLERyI2Bk5rLpC3UwS38PUIcdDvfIyL4IhyG5TxwUz9qMvC9jqlbVnGhS3OY8VAbBAKsc
PWt8jZgS+963AQP5XrxF+7yN24LtZXuXYr7NvQYyPxLH+tee1n1cBo8ONPgwj5C99tuRq1Y038S6
X9IBfwWbBiZ7t2FbbVpYQlos57TIDxmJFkaqCZXxyhzyZgitgxeAvGvgmKNdU3l0MAfGzPGty39e
1+Eo9jlU0KZzrzCYYCOhy5fW1deADB3LDo4MsrbmaNYkajPfXPrhfoGb6uXh3h4dgNH1lif13Ojm
//srhxHCNuvDfPYBOZwBmgCgJFuas5HTwU3CTdvkLw6ocnvmnMRc6BjnK0+puebFrG+pxeG5xieR
B0/03SePY4F+AYnkcq2d0BAZt+js6ZWcHbKWLX6fE3PeY5taf6Y03hYKsxJnH3jzlyQosJ7Ym4E8
XsdVZ4duKWbhBNJq+EY1eIly533FLso/0pCa+LIX+vLmxHm5q8gPwpp35nrvhVUSyAtKPQoO7PGQ
1wtwbjN7B1askt6Irwpc8FM4e+gMnGMqUtC2eBr4eT2HHJl9l8B2AR0SNsru0HwnC8gI8/VqFrCu
QRgX7Cb8H7a6pzD6XrGwaKwuipE/P+ElzMdHf8ietR3d1imMe1bylA83YzSxWk4Oq8VpM7N1BcKC
8+hkT/HW/O9oLM42B0kXqj3u846pxZx5m9Kn/UdNEc1wiPCuIRxBm1BvPOsNPsGd0NHBnGnmzCpV
BOkKJSuvcIoBfnv8LsS0a+k2ymg1BJhPmfTbCrlgxfPpDmAnOT7M28pqvk39UPbQt6a6PaeOd9R4
Lc219jxQjgXkwsltnhzRYkAp7IPDbPNm8HFCa15qqUYs4+YKteYUvMiKRc0QXsdu2YsVYrQuBjy1
jr8d84S336Kyo+6H14IPE1XLLpB8W5b1FJGhvnry4MfuVYLHDoDbu+KOIdG2prbIoWEHETpXtLsD
eA2rkAeHUGBTd0iZbxhfAvJ0D9NSX+ou2JgHbrEW7I0ZM7oiS2lIllAwYY/vfOUdjIKgLrtrNCW4
q/B981aex+U0jc0ZHeab5X4n1M1d6/BCxZrUMMjBLhiOy9nACJoJv6+uWHRyWnvcNO0syWRHSsXv
pkLmEEYYOlXxV0AAws3IF0s+zJWVD6uZa0jBGmfjXoX+xbxd+nww6338Toz5e3Tp6AFrK3xcFh89
Un7yF/+jadPHCj/pSjeRj/K8CmoUjAIXG6l70SI2N786TdIPlp1HB2Um46jis7Ljg3mrzJgF3KK7
7RtzkutdkP2xquLq8pAbGjdT063xG5nPZu57svIOUfHMhmcfcnPWwfBirjC7lqvnr/fU+4eutv4U
PRm2EkZ+FzVPWRo/GdOwuXVZId105CA4Mbl8Qu3NadpwwsOmvhNAM8wny9Yo3+iKBZR2ThWBG345
/0EexOPS81JjFjMBzJKgTR2OpNp+w0R2T+rvvuwwNqJht6E8WjXEZ2957vsFx1B91QpCYlI6+xK7
ij1gMcBix5pj2FXAfbyOHHEi0ozvbg4QilJFBuBzJjHuOiRYoopPTTQ+AvXZTylRHBG8ThVsNSpE
U9Emfni0M3pyzEvOqrfGPxRkOBhtdbsWhCQ31Xnh8lshE2HKhYlJHIII0ogxOpFJEOVZDO+tv40m
BsXme8n6ke6Qq25+nIOyZhkx9wZZfJZqfO4iojkoo6wAUGXSfCsK3bYTj3meP5vTwbw0Ay9+aLlq
CtEHU5iHbvS2/TSeYyqOkbUHM0AEHNGZ6GUKqPIVuPaJyGRo6us2GLz97CYg/WBAEWIwz+5FGq4J
EnrW//sFX3xAQ4dElaOv3eV83yqpznwLD4WB6ru/5hUMCuJoHIjEYf5fay+6vtUjHAVOXDZZN9UM
c9GU25jeEl7rq+w/fV5P7ZBfB4k8iVsKyiBsSUOKKA9CDqDui1Mhy4uF/F5TsQXeN3nsED3DuxYR
U1E1V1V/Dn2CqULQ95KwQyz6Xmbrp46S/cK5GctuZzPKMeWOOTdVYbDbwAh4rZM3ByEDnfsY3Y0l
ZXLsbfS6HOLMem7L4hquOYFEJGm1ogCSR8A3FqiKcymZvcvCK2zGF2iMFCItziQ6nb1oOueTGeSk
7C8Z/6I6uKtMfUc0oSl//Li/mC/ZGBbzcj5ASNukzHLNQVlJ/djm00eyxjuU+mdeOWRPul8jBIMh
Gu+axDuZ93JfVe+IAwz1gS3Js6lLoH78a5mhDhOF5tJBd6xfbep+33qrIq5JBnE98GEBj2/mIFMg
XMae3QM/EUyV+YLDPr41Jwur0jOjmb82Wja0B3vzLsUuRNwJSdZ0OEg0b2U2fo2hOx0EGJShqj4t
Q4zhLmW3ejItRiSb/Vz2yIwFYkFgx149s71FFkPDSdz9vi0xqgB0ItqRQBSYbE0K9k6xDAEHRJ8e
JfVZNfhfbe/aUxKwToTNnf/6o0MF1TGJXA+cBSlFJNymvRi8czsYdTxSb/B5j+bwHxrSVfmvaS2H
dL00aCkhAP//uOSEPYNMvZjHmu3wiZ0mmiEXY2LrPye83tt+IUwn3pmKfQGO5HDKmOedqdSDgwv4
pot5q3kS80/S7VPd70cckMwut0MX3Y7RtaWbMj7JtGWkTb5aqJHUl+V3BGXTF83BgfbpCBIk5rsq
DJ7nNTxpnl9pEx6yyn00erssDPam4fOXeePSpcm+vLRskSJ6O1aGp3nEiIRpz68RPVc18+d0H+f6
3gJOYN5oPfDigQ8s5J0pAwvu0wLFXkjFWA10rYS1bnktbxRHvlPm/1hm7s2L19wtooBkyLfao2s0
92jevQWy38mAFjMTcMq9rfl5Ln1ESJekNe5MnlGU6LflnFwRa/N818dYjAzJ/GOIfZAF3K0gEymu
XjTUJ3MrsOh4N8dFydMv7MfGDNuSfg953VQ/YzvuLcfB5Uz0CmIvQmb66KpIZml090M0KUVNcMiB
2GTDeuGJOXTMQzXCbpEwOuH4oCbY19l8Z+AHNSVXZVVHOwjQlHs78+cI392m6PntEPWgvDePBL/E
7t2zKzWlOHAEHi680/dlZkEnLzYhS+caa6wJigWxQmJYY3HjhLzL1lfqb6eaHiAh0+LVW08V7BGz
bUjwG7MzYoUNSMbwqDIj5PBn8WrONZnHR+5lboQocf509fQg++AaFChemqspc81rlMUodlzwleZK
Ux2uMOEwPTGAuTTlwqcQHvdksnxjZzlHGR4mybXk5jAfl/f4KZiiO0Z1ADNdAg7NN139nRi8VA4n
dvvU1NPOWp1bO3506vxARcjtR+gQGMf/i5RuDsmp/fEo+a32zpydQx8+rU6xM1W/xZGouANVO721
dBEEhR1J3TxkbvxC2Av/apdnk1chF9mcyy6NBwEWpqkJu+XTNJmWXJ7NjzIPnamMEkqWmtmaKaeo
AMscyJkWLguJ7o4mZd8WE8vVhMVGlZ4lI582kvesSzFNia1dfiF8P/Niyml6LeFfEHhcTXsUu8Ts
hnLrGdgrQuJ1df76dPEojH98q9twVeKqPprj1VnbK3k7HI1xe+IFfc5510K9ZwnbHiKygWRnf/hY
omNOwRhcS8aO+SZgnBYAnFJ1zP5odX/CeH0q0OGIlsVHc81c6yGDj5gH+knysmU5dDLfA+vQP2US
kKyTnWe3+BQwNCokgiyQDwlVonGGc9eFV06h3ZLKDzNzoHnOnPhiF8mtORDMEWyLgNmjegiSgkwU
jjxtqo5k3TNJqOALmgEDy4gDTpcjaKdTkS4fHiFtrIzuWYc+mQZMVfSsfC8UCXvX1Qymyns/rpE3
RfQK880kl/feRQ/OSGOW630mx2+Seg/9hEgvE/Lixw11WHCuPeuied/GWm+zNX831RSCFdA7vfy/
O0YXazr3ELvCTZOPh6GRj8QBP/H/h1wvptHxf5ydx3LcTJa2b6Wj140YeDPxzyzIYvkqGtFvEJRE
wSe8vfr/gWYj4SOqImrR0R2MVqKAzHMy85zXNM2+5TfVPA/szoPm5EubighrAmnBdRSjagg9AKE8
xBQG90c4UsEJ0LLgUMqBu0iiiP6xkdxb9EdyQ5H3vuGsgdrQ6PIPcuAd6kp8px61NvP/K1O4JMmR
vDXWBMvB/jS5UWRyxSk6vuWg/ql27laxaYgHHPGdsrzLslxB19zaRsVwl6iNshjzbWrXPxQvOIBM
2WroFLiO9c1M623pgldCPnUVUoOgtrjQEul2LC2OB8C4SdZ0bZDS6CiruS76z2ruHTHh/mG7tO6B
4JJUy+fcp5dTlbQl5U67HSs1SmksxuMUJFgcUTS2wmQ9KCm4O4jAmqNBJsiRIw93LrXMK0roNz3J
o09V7MWidxpAW9uuH2gtXdmydp87Ert6+fvAVqMuXFje85gLVbl4cVJ42VSeWi6BPvoz4wHE14zb
2s1+jtfwlv2SVs2dWtVHVO5wWiPOkzi9wahlAT50W0Y0/W1JaLSSqpfxeKzF6i2AxT3J49C14U8h
+bcoYux53IpK0RvNy4VJCQFRoZ8Wty9dbd+F4WN6K+u/+rC8t4ljoanVGvInXoVYxsJv2Vdy8iJa
eJqGtc6j/tbIe3YTXLcdg3Xoxr8/GuC8nZIZGwefUjnYGZZ1X4bmToqaJ8CYBzqyHy1Sub/v3C2E
MUzI2C7Gw8DvjRodT+zk7+Qq2yGg1C9xeHpCSfDZBC94XavDA1XGRSRpUN+inVJgiUllXuUOXQEt
HMsfmubjwBmvGy60o3RrxJG7rhB1l8YiFDuVH7Y/lAq/uLGeR/5H5iByqOVlBsjxXt45HswaCzjM
lWYYMG/dhyCDz1px/glzQK4S4rWJsVQU76bMgKzY/BsguHdl2T9iYMaq4aBqdWl4Lznwb1C8OBT1
KFdi6D8CSV+XtQtv0pGuoAzuUyH2bhe+tg2KRRU9Bd1m2NTH20nbccTfQPH5nUxMaPJjEJp58DTe
qOJWffBYLUmOHwV96ruqbh8R8zUB95fHsaYEfYoaAVfT8W4ElJW+ivyAHBzRkgzU19kCDBOFPpt9
OavFJxeI71KBRVIq3ps+XKOMh2puTvPSQVAPKvquNbV9QTKr1dK6yqB9IqKZrbyq+ZTM8ilwqr1r
akeDUlBrO8ueO50Va/cw6VbgP2/GlZNaiDTrpXXQ5N66aVPlZ2pG92FQLConUXE6HW41yoit79GZ
y5fj3QYl9rfAaLD/5uKq69GH6OqFRamzbRzuhPrW1zLAjwkiJgq61pxGdNCGymg6rqgwHlEFQaMK
e/I+eOlMVcFHW7zkIVAhAAjfwW7typLptaMQf6AmebVjaQen5rn1cPoyJZSZjLJdjUYKKBBpDy4Y
IaUInjqwfFdeS5UEFxFYOHUVXuc+XMgkLV3uig7WwEr4OTjxSyzat8Qwx5oGorIl3WXEjwNuR/qn
rWPaJ3UY5wTpT2GAawfR8GTiiQICBk4S+I6rAMgADDdoEaLclz3NNvBtSC/m6VtvlkClk+fULAAS
tTQxhawCFc3xYRv8GFtMm+78mOMt03kyjSJc58EAWRp0EC0PUx5vzobzaWUwQ3wbYk3Zf2jcqQAn
G3Q35BurGZZqrz9YSvk61sPGQ7EOiJYTfbPXkXiVRLMA7rbtcSiznGjVsZnRcqZYxHV4LDF3uSC1
sSwsLKUVfYOiNTrPFaNagG1iFUE04b2g1bvyDLlfBEbyWtTxs9ngjos7ATR4gCtmgTIK+RNzihX/
eQ19Z1UUCFdGbIkSPQUPsS8bSgsUGHrpEdhDmsF2iag3BSLuYfx2HDiTx1TRVr1lPzoNlWcHjquS
oKtiqfcauuRgMtd45FC5TPjsJfcW4UNri1ECtDCZi4cKTlS9BSPiLlSRA3iLKq4M/gorc3yCcLih
w588Ap5ZKWwVFBN4rr+wab7VgmNUGu57K7tT8dupMBCIGgM1JNjNAwV27jCpRmvPZS9W4/243Qdt
e4sViXUFAn3T8A8cTRM3UgqenHJxAnVsOe6rnouGUVg57XI8Zo0VMbgUG/ALe0+SVl1KRbFzEqRd
/U1rN0RFtJbjbq1xtB6fyOrD2sqI7kqO06nUQ+VztjU1DtcTP2LNPHh6t9aN5lmvtY8uQUnfSQAI
cwSpHe/gwWQe+az+lTfA1U5k7timRYYfm07IeOEEvk5wLnNboG6jDlMDveW6NOi2jkR1Vs8LzjF3
fdj4i9TMVuM/VBL1LUQuayNke+ugPEElPrz1OHG7NsdW20SFgOJUaHK1oZSNF2J+3WQjzZBshLpN
fm2XSrFHyfi5Lpx6JRAqg+3t77CjiK/wNHoNFDdhA6QzW8Lho5aAYHi+DMtaAAYLs73SF94aEGX+
wMUgXCWBzymt9g+1lm1LOfhFXjLHCnL5YAfmTdkozdqPE2ur6OVzhdgz6iHS1ooxYlOt4Ci84FNp
zG+DLCH7ALd7VFLE7uZNuFmMYmG+byQV+ffSwm2RSD5QfVz6Vn6USv9+lAgp7PgNnf91kLcPMZIZ
mALe5rr7karciDGlAvHsys+RrT32McZ/dWdxDVNwARnjMFRTxGKGNfaYgHIsVIMg7193MgqnnGce
sVPHBIHrrVwN963h3HGQoCKs6z+HfGT61+KhCOrP0m9X9YAYcWDY2iJ2hvZu7CUXHvVsgypCzZRA
2i8a84P5fItrxGYjhL248OLRLn1wMV7aZokrIkf/pd67d/ng78MgvycpbZSsvKvpdI31W4t+kC/H
YoVlwFFSB1qCaoyxeHjLnoqQbIfKbEUFUVHv+6r6AVMBoRLtU879fRkio6gFGl1eLV6A0gNxY5Nq
/EFdY3nO9kHrBmeNb5TdEFPEBymCatzZyFhSoFhL2E/3Zb+FvnE9XsnGldI0/dL1Co4vONYqMYz1
notC78vfMgmZAYPb3tgWAd8jrjAsuk9ojcOueOo9CNps9mFLLzGJ4nxdjsL1tQCfp7beMmn8Q6RG
N0lRvwkR/+CXfStMjiF4kBxVQ0bqt1qUVf4rDHFConKgdNEGvevbqNFwnMo4Z0QKUL1eWNoql8Ak
S+lG7rsHePzg9XlVA99eN98a/Hc3uhUV6gqaDFfRZt0NlNkIYr1Frs3vJeRFo70lfI4n1Y+spZ1b
Br4yYmcAEaDwRjNPVPadK+RDoVVPSU1bArj+q2RwFu5okyvs2bApVo2AyahXa+EAq+pr+AwAw7Rb
xVR8hOS9jc2hpVWRTCttB0vUehOOZ4zxp/mlR/1s9EdAo23t4nh0nXvRWOBzHjB2XPopohwWt4sk
xLwrShB2aUPyHgyMG+Hr9+RWWpHWaMcFQQA9ozLA5aCUucQK6wNYJLwa53tEKaj3TfeqE+NqaBFq
NZsOOw09zjYm76xey3aSb1xAW8/AIzCab/2tqkfwteXXoA9/SpFOUSNSPpswBnomGfia5L16FWRU
mKWE3WyM8Ej17zRVW6sZZQrF7qjEyRHmFci++hTKFe0hC82Pqsu/04B9DRqq4OAubwPPMq+g7xr7
RhFUGMfKEgaDeN7kz2kBc0Sxa5KBDp6gQlzMzKv3QdX8K6BBWwlLQ6H69zjxPlCkcCG2BAYiLFLO
JTz8HDdQzOYS2iExVbQsS1ZVHy+N0mjoqbZPJion15ER5teuiR6wYkHdBg30U+j2a8lJ2q2TAw3O
N2BzUO3N/MgR+L5A45BqglSNmkSAw8Yz7FD0755iDmOd+r7hpuk3HDYNs20XTV0fK7W+VdMGRThY
p7DSHvnKGzXIn7rYoqLTYFLmyFSLKTDGsvKil4CIK9oZjoUGKBhDi+OQeAmt4hs39ZUJA7ah1u0G
Ln0BKX4u1ODBl8JNHTgPPV2t3pduSon7XyHp5HY0TOnqoRKTwQILdWOj46HskSFELn+LK7BmbmPd
x7VxQOL2TjjFVpL8Dc3Uw4DN0gj9OKLU/AxzCcEfNz24yGriHWZeq79d0oIbtaYSBfjuNSyNNbjr
oxAWWmHpx0D+r035rTVsKn/yno300zDrx4CuwlUAwaBRzZ5+hXl042DVhbSZrRwFDtplYYxgWFo+
FYX+6/das+P8plJTC1lw+a7TtK3T0FoABdtcm02JqWHoQvwT72EdbpNY2qeWAgxhgNdRxwkVCD+9
QWddXHG1vU2wCQH53D0quKZfya33M++wdtWq+BrKGa8sS89mJMJF3GsfAVbOB5tCIdoPaw/qfidS
8CIQ0leFVTfLBnp36oGYNVUVe0UhdmVq/xKCwl0SNTJVXxnGFvqYKQgWJ2wf20zrVrWiPSdx/DNT
kXSuDEuwsG26X4V/Aw/M5KtbYI07G0n/pn6lFbCPLHXT9+Edhx7/DlhvDTu4flPc7mfVZUullPF+
FhvS6lZqkV0CroKgWtaxQYkSv6bWArGJIWn3XKOQceUniv49s7r4Vvge5Ol2ILJtCeVDGxTAHTYB
9tY3kDkcRqF3M4opQdpthH1RXGDSNeTGEneG4qPNeu1XiHbMrgjy+DFGWWKfw+eKFjoSdSCTXdJ0
qdRMqRHR9cCOJhweBV5zN1XtYUaC0tCPIhjdJLPA6N/sKM2AwoC/MTDgQOnew//GNoCBWa77jbzf
jk4Q0i0JsX3DWocGNtH8qmt6uu3zwXuULOQD1FxCYt9HFxMVnJBWaI48NUhdJ32u0qK6UupGeu1L
01jhIOitDH7Jle+YGybjWDoJmqUmWBNw+vAM0Xygl80JTx/6H77T0s9X0GB9oZK6MpzgXc7dz87u
kGziSgaR+saHc6ko9c4jS0NvfE5pLoRteYviaE42D3t2zwIdjID2Y7uu4OKidrA08+hW6LK89szy
Ayr7j5ASOYTUO5yAn6n9vdtSd88xYd0o0ofkqI91Ap0uK21jpw5V8pBAyDvy64JvTdk8YOKFPGOM
dUGMYJhjwlvPlOaJAEnWBScG6AMcTSkYYY3nqvhYOAESl1RiHc7nV7KO1isqk/eOBpc8zTRtxf+g
kRc5HxU2xYu4rV9AngGIMoejrRdvISulaqKXnmoZ/LdntYHrqyar3Bar2DDfbZucaI7SVJTjETIC
4xnTaKBj3QyguNkQ8Og1VawC6DbbRr+3Qm6aminfdFl47FT0srIW/lDY2LeVgTUyrkGRz3U2NxJz
K1SZG7YpUJQxxd4Lihw3VWus32k5mq2UZj2kqAMclIH3/FRqhx3dumvjHOMC/SC7HjQ7cCkooihX
Zik/sE4g1UfGjTVw6UNJigpoyL3L0qxVQEfCDYdtUZrfgkzsGzlf2Eh5+TbpSC6ab0gtrshKm9jI
HhNTvPdd9eD46lsFDwrdEmVrl+WBWuU99t4bl2/V2giaNEnc3Rl4P3GKFvpVR818bbfKwqDjRc3E
WCE8Qq+ygFciJ9KhctJXAWqjgkDg4g485MCnMoOfA1e+kmys1Pi/o6d/bSHkqcXa3krdZ2Ru11kQ
kFPi/jaOzCfL829rPtIVghwDajQYkEHoBp4sPcq18Wj6CJ9yzXkyGtlemlKOoTX/IHMe07xGNCbL
6ZL3S7vSaAxR4ojiQ1fKtxC5V0pq72loUv235V+hKa07kGGAJFnCIO8o/nImpgyZ1cbOiV0HsoR/
A1Xw1pbSTyHpwz40RL2IKsohdrVBaGBlWA1ibrCy6YXkcPDc4tWS9Fe9b384Fc12RSCcXYy67xUl
eltehKiOQqweHdfSR1n4a7Uf1igB3SsAwa+xQ7obKlRNaDmJKxDQnA7tPEPv0YBmmAT3vQ5y0fdK
aq/9QcoNdD2l4mdsAmdsk3VsQiKk8gbCSXbf9KJdUbN9JZXe+lIDcM3lw0nqNwmh7B53uxSXRATl
d71OC37sMutKKHMZDDesG7ojlUtbCOShaNHj0CilIs8Y0+8ASmZShRIqHUYMskPvKejo9AZ1sUcK
/FDbA2TrCjpsmdKGCYp3VJyGa9HZb6pqfsuwtryCPHA3yvtkvQwXN7lpbVgEVkaRtzex/3BWVAqe
ggQdMADdWAdI9LNsPmwQoXSa2u8wofHEyMo3BEN2UdQ8iiAAWerv7Fz9bnflq5CtR5bwS5PQxtJd
C+SsRGbordv/+6AqUyAGMWqXPBZ9a60h61kLS0H3tdOLd7cUQAHCVgawl9FQgSpJYpRe+kKT8AxA
bsd2EeP897/+63//34/uv73P9C6Ne6SQ/yXq5C4NRFX+z7+Nf/8LO7bxr5uf//NvSYV+p+uWJSv8
/cfHAxxO/k/KfyqvlYcER/utURx8Mzs4NF/zSvk4Pbr+5eimY/09OhVpk0t2rm5LqNdYw3Hcgrh3
ddng5t+DDw41wrbPVFpI4VtmVg91au4uG3r8Wn98laDUkVqJsaF0oNms/VQTaw2K+s3p0ce3/+c3
N53xa/0xuqQkKGJHBVrXMYIjDfd0OSpvOtMEkevST4TgdPpBc59f+/tBnuTKblhE6tYr69uk1Q9h
kV74hdS/h0ZWsVa7zFe3eszRsXSljRRjq3T6d48z+NUHmixKE9mmUFVtZZsm7vdMrW986gZUXdYW
TJAzz5j7NvLfLxBJhJqjWfUW1doYiV6sTEnnp3//10Fl2s7fY2saYioqtJlR5P0TixFtMfQxOuZk
ttXpJ4wjffGFbPvvJzQyXQtRp8o29u2DpgybTG/3muVSTE+pTfnrMetBR9ycftzMirUncUx3gbtx
YIxlL+TgexRaucYXUg5OPcG2yP92+jEzc2JPIrpQoIHKoZVtNTk15AXasAIwYzxYi8vGn4S1bhl0
X9Ii25pK9CsWSNthO3jmtyvjyv9qSsaX+iOqu6i2qWNg72yE3c5OKlBdJVL47V7k8XWuhqC7mhV7
xzaWQPC69COSiI3ksjebRnquUbG2on4LEuYWuW20orPyzJvNTf74wn+8mBNVqalrQQ+OFomNQiyK
CtZTHN3k+NMZd5e9wCTk5YY7uqZ5/dYi3jGuKIJlZWP5fHr0uYCcBLuFJliullK3tbw+WFWGFlw3
2qBteqeqz6ytmUdY05ivcot6XN1ua5IiJGUkNXr1CSpudGaK5x4wCXlmeMgL2Wk43FeUH3EVLdGc
tqrj6U80E3vWJMRtzY3KSikbzNHAsHZOh2fdgInK6dHnfvwksoNGQVdEz/nxleQdrMpIl0Hv56ui
5IB62SPGR/+xTCM7rHJDK+ttmKHoWTXK2qSFkWTR9vT4cx9oEt+h0yVFWyj11jR6qH1NLKGIhnbl
6dGVmSizJhFcIMyF2cpQbf2Exqa7HIE9YQLyt12kYriBcQj2C8hStMys8FqqhmvWA+w0NGgDoK7q
QgalePq3zL3pJOBt2IT4t5gJKmvygyYjmq2nlx0IrUmYS15pR41X5Fs6Pd0N1ykMu7T+XJjP7IrW
JMyROjbcxoQsXbkuCOWA9p3nIS0GqQ61IDB5afsuaXiqq5HtnJm4mY9lTuIeb6xBNaI622Jtal2l
BgqudosS7UVTYU6C3lYssK4We7onBvtKr4DVJSJxrk+PPrfozEnQi1JvQgXljK2CXW3af9ic/mvO
W1ylNrZ/r5bVresf0n5Y5AHCFdYGZYhFAjK69LJ1qekbnb7f6d8ykyHMSYaokXZM6oa9ORzyQ2TH
m8ZVHrJRIfb0+PrM4jAn+cFWZVnrQyPdjgROGRFPUffVNfJ8hX3r9EaGCYhuIjFAidmLcCiGLI96
5RBDiN+gUoP+tGgiKgP4mH2qCL1AOcl/mcCYKOo5XmwIdxnZrka3K6id8LEa2HU2fTt05RNS+zK1
O0SlEmTOHdqGtB3VzOEpvWgcNL2NIexW0Jn1fAUA3QCL2WnfkVgKzLs0y2gKd1mardDzC2iJtEjs
NvA0ZNXC+g09MVwyK78b65KxB1Uswh8CJPELyLcgAPbbYmHo4YQAY8y7HuRaVO+dUEMArsPQ6i4c
Vx+JLSyF+7z5SHIEJrAwE+CQznz5rw9G5hg5fyTmCihQauiRvq1SHchBqOZGfkN5VstuLnvAJHUi
p12VTtRrW83hao6GYM8NSupxHbhs/Ek+5PtmlJl8bYtrX50sawjsS65VXXXmdDKXQiZJ0SSqE2RA
lW2pqUN/lwg5lCkI9uhWbk6/wVxwTRJjnEZouACy2ooAtSeIMVpH87FoUDvKQk99Pv2UmfcwJqmQ
SlmvacjGbXERa/NFJaUtsMJCb/0z96q5B0yyISxYXUOlYth6KGBVm1KYcGHVTEW45PQbjMnmizO8
McmHeVzXKVJg4N4VfJpljCvQ0MVJoYQIsXA1u7g9/ZzxB3/1nEmys1Aoq0pTpsncKMljUSTYtDRq
ZlGYTH2YQ7mNH5jAFdQL1O5Msp/7eJP8l4W+hlxS2m9bV4vXegjQCbGTp9MvNLPAjPGhf8S4K6O+
0JiFug17ESIva9i0CbDGgkzRKB16JKcfM3NIMiaRjnRn67Gc1K1iYOLQ1SWGyuPlFBam49H+cfQ7
J9Hzt9NPm1sNk7j3owJTOGF3WxBB0ibMAhzS2wAUXZpaN/aFrzQJfikBY1iWOP3VsoSYBv0w/5AV
Qwff0lAwD3WMnYFSzvL0K83N0yQRALdzMz0vui2wGXsdCLoHFmrGOwWTrffTj5hZZ7/33z+Wgkcj
eOgVXFSAEkQtSBor+OWHSbm/bPhJDtC1Ek2vnBzg126wHaIoAKcS+dHL6eFnPpA+yQCl6HRZSdJ2
C292qK+8tAUVCF9luCsh81hnDiNzT5nGf9wUfq0CuaWJ0i1Tr7LeRKWBoo8M+eH0i8xNw/joP6YB
FhwMcPA621Hi9iVSDQLSpiwxnEknM8cpfRLxqqoVToIiOl3cZad3CFiFjbzNE8l6xW5bfghw7Ns2
dTEabaaL0+80V2PRJ/Ef55pe9HbfbTMnOURBgSUkil4rTG6A4tEGRWDf3HRDucsbILlSa/eLFEXG
ZeSan6d/wtxnneSExjDRCi+1dotKRveDT+y24ItBa5x5xS/Ht0He/j1tIdqEnZxCx7BqU+FcyOUO
Oehz6+7LSWP0SfAMrVICMTbKY4GV9aAgSZ9jc2Aaw5WFBgTKg5Sj6/Iml4ybCz4XD5yEk2JjK0Jd
Kj0qPj0trH5Q8a+wFDo9+tzrTMJIN8phFN5Jj/jaukEP1gjqAAoRXb7WFGgmEOz6M0ePLyOWF5mE
U2j7OMEpQXoMUhUJjg+L2ekBKZx+kblZH//+R7DWtKGMqmL0SIDedSX0sAuTI9rp0b88bfDbJ1Hj
GKqeV2EnjphkGD/1Mq5/YtjQH9D5HH4oFh1wX5Oy1zIfIEeffuTcC03CpHZqv24GVRz1FgFAJJ5T
rABB52remfQz84Bpns6AY0SB3hZQngcgX1SK1RoHD8m0Xy97g8m+PNilDPZcQyKtxNu9Lo/Cls+c
/mZ+uznZhC2ctcgjhjgWADF/1XojUIEK5OrMFjYz/PQYrnb4pEoGqKMmixD/14pO/FI4oD1c9GGM
SQ5RBhRk2YLToxE36bOUueZVA+TtTF9pZq1OT+BakpeOr3jJ0fDUZaDLy76jye7Y1/YID3RHaeLq
zEli7lGT7IGDh5X1WViTPd5bQ3kOnTuyFdKa9zb2RSJUzyzVmdRhTFLHUBp4ZUY8h7TU4Wwf0O0W
EF4um45xFfyROjp8WWm2B/WxkbFnADBzHXrFuf1i7qdPMkdoWl4LBKg6xthm/whNIBl9oRwdPX08
/evnHjDJE8iJe4YqEwqBrSZXKiJhtSLBEDc2l40/iWIOuV6A3Jc4lthNcCDAhAIVOmUjfNk6Uxce
l8s/7nK2oU+WkZsAxUWVsTjCAEFTLqzRw6/AoSLflEk3hV2gsXX6ZWYCW58sJNTvrbL12uxoFOkv
wyjfOrTTLluk0+NcWvu9bYVInxgqDP6yfPLybB1gpnTZT58sJBtmDjC3hOGbENZFsTKM4kzGmPv+
kyWEUu5ACS4iQaNJSze9efUwVO9c3H4gtKxP//6ZdapP1pEfVkjVAVA99oW8D8zooSUtFQqeGKfH
V8bc/9UqmuwJA1x6GmBeznaD1nakyICF3fa5xbFGeMoHigXDtd6BFkXygtpde+a5M0tKmxw3qTtW
wImk7IiGsUd3AbCCB1KlHi78cOpk4hPLkcLWqvIjqqlHkabfHFMHNN+eie+Z369OJp+iQzKgJ1gc
dcO5qc1oF6fi5+kpmZlydTLlgLpHB4s0Pxq42e3Lcmi3imvjDK0BZTr9iJkdSBv//kfuHsoudwN4
K8fEws1WljqEiTCoAXOWBa8o49afXui0W6BA4PBPP3I8eH+xzrTJgbwALyjrblkc1aRTMF3ztTa6
bqoql8Uh9tVWeU5T5PMxyTAgI0nL00+d+ZbaJEfWaEb2GdrIR9dwNmEF4jzBQ6Ern08PP7MKtEli
tF2EHSjS5kcFo1ocq5qgh71SJQV4/DP5ce4Rk9WgmoowQtB3Rw+i+zfode1GBc19ZlbmRh///sdC
CG1gboU95McwxErkJrdHAfo65Th75voykyS1SRhSsYJcQ/fiiID9Tdwh8FTKLm0L6ApWErxdNg2T
YMT3M6ntSM2PciBJL3WX6vi4evplW4g2yZCmBSJbc8jzWu+iwOCV0DLD9Mz0zixQdZIHWxsdlKpW
8mMTplu5Ux8g9q1iS7qkJmZDa/t7fodG6geIgTlE59BZWDIHfi0u4zPRNbN61ElMy6ZR+7no8qMZ
GuWV6hkbZEDOXCbmPsw0ct0qadzGzbn3+uoChX1gjmHYLjBluqg/xMeZRK8ax7qsDnJ+ROA971cd
VtfO1krs6lzVeO4dJtFlWlUSIVYUHakIHDMz2cWoo8EFadzLwledLk0YdKhtE769PByCxtlTyb0s
ppTJwoxAp7lp7cAC5PK8tXRXgcGOzPBFEatM1mXR1p1KSZ2qhtbh2FFVYA5S68zSmVmWv5vOfyQ1
t8a0KIwoajgCvZwES75r/H3OpcyZSVUmCxPDedoLnlccpbbq32JRsivnxaD9qJBVfzz9ecaP/MVm
qUxWJmIjGlKwY0KLvX0K0P1arux3ROqf6POixY0XgJvex/KF+5gyWailF3Va2fiUgdxiqZjee+o3
30+/ytxkTDYAL/XtpjRJcENULmy86hS/XZ8eem4mJmkfabCoSI0iO+Z5oF3r+KBfI4/RH5NuuDDA
lMnum1sAIYouy47YB23LuIP1PZzZVsal/tUcT2JX8xOROTLfHF8tXLSVNrvB3jIGXS/w01YBo4Uu
7wGhsjjzvWb2YnkS0jpSFX4UExdeBnXTZQVVuNvRaggXeVXdnJ6UmdeSx7//EXxxEQVdK3F6dbp4
OeL7wfEH37Czvo5jaAOKIja21L6eftjMCpAnGxC1Ph3r34Qqb2H91D20ioYUz2/DPIdSn1m98iTY
ERN3eznidoTKQwspOv30Q2rVp3/93OCTKFdDR8rVqE6PpSIr16LB6RqvLLE4Pfrctxmf+sdEDHIS
06ymAq65HdLgIQzs8HsZN5fVEuVJXLucW5yoa+IjDHxUIFRYiJifVGfu1nM/fhramYsnjhynnFuM
RanH+8xI7yUhziSluUiYhDUEZQOzinH4Ml3WZoyVjnwbYz52XYfRhR9oEt95W+VuHWXpUS2DhUCc
JOnyM5WfrxcOHOS/pxYjNEtqAxIfts941uvSne2m7fL0upkbfBLAZdG6ToK9/BEeT3FjZYOHYxzK
lpeNPolYL1SyDD6XOHa2+MUhYC1ya33Z0JNYBcrQxNikZfhHDAqau9pwrdrZuWrb1ytSdybBGkit
6UC8pbFQQyDCG4SSZ7YPtOLpgl/PtjKd03Lw8ADo010d9CXy38YGpuQZHNE4df/Yahj7rylV/6Ml
vYq7qZnuKMwrV9zxr9XR3Pw/PuXCFiFVJCVdpbpWTMe4MmCfXvZGk6l2hSkbke6XOxHhIiGnEjRc
NO1Wp0cfR/nqnSaz7chOEkdGX++USsOTLNbtlegj7AWSQl5btpQ8dLLVnXmVLyefDziZfK1Hr0XB
b27Xl4p7GwdSsVYrHa8QTDbPPOLLsOMRk3TdyTpMWAeyalUUsBDpv9bfzVDLv5/+XHPDT9I1HUu7
BT9Z7hp8kq8gRWXYoPXizE72ZT7lx6t/JyTTxK4hSodipzpOb15JaVjsIjzbV5rtI4Fr6ubb6deY
m/VJ4pZSSdSD7bU7JYiQd4F80q7wZNKuB6dNF5KTDi+5nZ+b9rmPNknhIfw8JgWiKDxzdYGhGe6h
aXPmaj7zKtPTWNGw33cD2iVo3/UOUguWdmtiqQCc6Z32xJlsPrNyp8cxXEV9Ux0VUkY1TNeK3gFu
p4b96/R0/D4HfxGF0wOYWWgmVxWGB5uAweHoc4aGZ4utBer8yOTtcwPV4LXvNZsy3Zx+6MysTM9k
AscU/AXVZocKDBgczQqQJYys7sy5fG74Saz3QWB6FqKfO11kgDrzwla7kQ16DqY0Eyvy+Nw/zmVw
UTO5S7RmlybwrlXzZ422rKHm61ik95d9oUmw+0mBxo8HS0PFSBxfgy7s6mvX687Wj+e+0STerShO
6pZp2AGJuw3j6tl084/Tv33u80wiPFK7rhJ92ewkpTtEXQqHdiheNa/buZH37fQz5oJiGtf5gKOo
XjU7eN34TWT7BMfmRo8vOZ5Z1vR41hqFCISTNzvDkO6roLuPu3M9p6+ThuX8tZMr/0mE78apVzQ7
U3V/Yh9+CGLyq9FtvC7ZhUjOnP5AX88vAnt/r9FGwa8UjEu+E076rezuuWSdSeBzI4/T/sfqx7Rd
1JUN6jBxkluPm4mWOBflBWt6QnMxXI1FD6PY4RrNUcNYD2ZyJil83SZjTqdR65SDr7sMHo5yZ07s
P1LCWlQoczqjrhKWyziGX5dFt4xi78wlaO5bTcLYxJxb9hsv2tVyh+Um1lnLkO7J4vQcfx1oljOJ
4cGzQg2R93F0GZteZ1HKzidGSXe2ig/96WfMvcEkmDWgpZijOjKYyf6bo0tPVh2dOdM6LJh/7jyM
8fdCClKzxdhQkrdBmLlczwXsfJF/CBHkix5f+kUbC/Rm1dBaAa7uzzx15oX+QbCtMJ8f0P7YxvgV
iNERRXWfLvpWU2YtjWQT22ZWmKuYj5UW72pNPcdB+TrhWVMabSh1PRJItrzVwu77qA2fJuLQF+45
GNnMZEz5s5KbmZ7w+Cz4RtzDcx0lbI9y0kBDHT2vLOwpupXnp+f4tDPnDsseX/SPNEIKqYVQeaEK
iVlKHXduhmCOhMr0oJkrXRgvbWzd6bCK/KFbqbp1WY6xx3Xxx3MLimZh7hryFuPTj9Heo+6d1WXz
P4l2x41xQAKGu9VDvUDBQzngmPjj9Nhz8z+J9bTQGw5ouryN0vgwGNqDGkgvJrLqp4ef2ZXsSZjT
NR7RLpq8bfRwWXQFid1bl36wooVwsNGmPf2YubeYhnyrNsIoeIsMAXjD92gI1VhnGGfeYia2p0Ta
otEkK/j/nH3Zkpw60+0LHSIYhEC31NTdRWO7PfuGsL29GSRAzIin/1f53PSn3SoiuLJd4RCQUqak
zJVrtRierfkRrXuP4JXc2D7evoAHgbZt21XtTsKBgcAMD/F1YF7Q9Pa5bP4/o3xXbkyz6Qu0bdtL
S6vFcR9LqONfLCf8t53njWOZwfaBtm+7CqSREFtFJK/qUwutxpt01Mzp6f7Umt789thXfgVB6Nwn
squuw2SRg4WqN3rD+vK4b/TbU1+NvpKAziMvXTTlQjInyFAQEk62rwE70Btoc4AXPLsr3Cc2pt+p
C1JzCDg1wbJxmjTE1kDz3TFs58VDUwC62J6h/TANHyHmfsjTr7jJ5cVvwoONAGTwYr1FFhKTDEzE
WD20pY8SnNpoUn8aIXdk287HMBT7vFjvlWUWJB8YHRuomoC/t2AWP0GHBTIIoCfZmG+Du+lYdpGh
lwJar/gScYF88cnJ2itM14C7nqbnRY5bCQKDV+iw9jBci7IBf+4Veqth1NXhdxS7HsCPtW+70VHs
ZeHS1MoqXK/TWR6mkP30ytLbOJyZXl5z6bpc0gLCwlDJhnZJ+s3po2WreGw4W+qgdXCQVCxdMPQs
oaIDLLBvT4fWmi+y2FishoCh93b6Ia0g7DyuYJ/vxqPTN+UjX0NvYyswmUbbixfLRQurwyBiN5bP
PdRuVwmKYbtY9p3sqebTA1l5AIxjDSELqL1HSmTo5c1A/PdlV8Cj2oYsbDQPcbsXV2g/WA/c80cQ
jQLed3900+xq+/CS8Z75qCxdy1L+gILEZ6/030vAHJZgebj/CMP06lByYaWVqJZ6fRKtDwl7F+yN
brHFCWEaXNuN17aZcC2o1qcAUgct+N9C2xIbtjEEUR1G3oaV3Slq1dfQST8L375WA6h5lRsmXe5/
skW1L4r6mvPafRg2TTO64GZog1814T2ItEoQ+IF/zzvsmwRtU06nAlENGgfXroYoPQCaCygg2LoR
pE2zcPv91aa8CAuiVNBBvnZVEzdu829V9d/2vbjmvqgcgkrEZ83Vd7rhjLxAcHD7eU9dLwh8zXdD
GXokXL362rjkH1Kj/oba4b731twWAqA2dAtHENavco4HqKFcuN+Op/ujG9zW19wW3CdQHcCt+Fov
PQRdIN137a2xAJGCYNSCKjZAbmzjWYbJ1XsxvXy0BgYzPd0EaEQDjA/U7f0NHzNEZ6L5rwIlkE9m
H4CwcY3qwQGzvh1x/HnfTqbhb679amGWK1EDcxpU4giiJ8BJCymhLdKCmA3Sk4jSwcYyNT1I8+Fg
lWysZd9cA1aIh7Bj+RGNJgrk89BKvP8tN5O8kSXRkftpX/Cy7WEqWv3DoMPUBefJPjeQQct60ESO
W6AoQ9jTUfzFAL13luE5XlU/4iFgK6fzNyqs5zz75/6nmJaU5tSs8NJVWXN5pTP0kPz8Q2j5W1Hb
NBOaTzfcd1QKVtgryqIPbu4cCup+W9nO7V4H8XNIgYs0BIJxANcreB0hx9XmaXO+bxiDXxPNryt3
CWoppLiKsgBH5jKBAYygNQ3dlf/2abGVLzTYSEfse6HtszRnxdUth+/BLB4g0n2RUPe7/xWG6dUh
6SmEjyoQrhVXLud/od/0aXXIvtOWDj2HwKZcLbCbXDEP7wPL5oAeL1spToP1dYR5VRYNSSEWfHXU
8qeZusfQhbh36CXg8Ny4AZpMc5uRVwEpJ6UTWNVsPUHsEomPEXQAjlx2IZBxe7099dXo2VBZKlsH
jO5Xn+UN8uGNJyLGh/vzarKP5raFyAmkD3D3zt0sezeB3L8AO/wghzz2lNxwAZOFNP8FL6ygwBnm
12zyvow1WPi7btjabkyDa7vymC4+OExldgW//XK0avBkoHt5I0CbzKM5r1dnJKOj5zyBi/nFnd0K
SM8AJHrQnctBR7zxFIPv6ijz2ptpYyFHe12Xm9g4yDmjxk3DyF3Fx/vT/OYGEBK9PqJaPoMhZQZq
iHboT4KMnluflQc1rcZ5WSTdyL+/+SF4jLaaSAP66pACNGlP9e9uaCCusrzgQLaxWE3D6+so74iD
xheZlB4En5Yf3P/SZcHGJLw51Xh3bR3lYFanlg+w4tgHX6YJUo+KfJaz8wDWjT15RjxCW028AAbK
qadbV9VwsaX4xMDeBm4pHhXe9FjR8eLXwWnXjOulkFRC/g8U1iJpR4IySPDQuT34k4sS5AReDPKH
PRsDBKluR5tX8SkcXO5mNa0TCcKqMiqLCWkcBxwc3/d9h3bcY0tg+0EXiCRswhpg1fGXFZbv0rr/
w1ovgT7CRhQ3rC29RoLGcTYzRkRSi/5ikfQRij4xy72NEGhwQL0i0uVrrVz7Rnhgy9OQNe/rcjiD
EuW7x+QTy9zjfWsZFvF/CiBDxoZMKjRhq74EVVoOYEHQ5Y/E5h8hb7EPd01Czc/Lxh6Xdk4bgOyL
NS5m2X3F2h7+3P+It6u5N5Gz/11TDZopK3Q2NknHs2ffndpjj4lYRPnYtdVHMHReloU+tI13ZsO0
EbpME6S5v6MsB1tUJhNRhw8Zcb4UlfUQ2MuLdNRJsnzj20zLTAsBY2fxDMTheTIH6mvvlxd0KHwc
eLHxFYbh9SLJWFN/GukoE9aVJ/Dxf6cEGp+OtRHATMNrzo57REmcDgFYifSblbefA6DUpbuV0TAN
r/l6z11c6KFMnYRItc2r+zPzKsji7Tpohqgq/O+y8qbQg6hFI5NR5i+ltV6nvp02do83TyEY+/ZJ
r8KgJ/nMK1nJpE4z9stdPOvzDFXhP/c9wmSY21Nfje5Pa1X0QYgupXpRoGBsoGZyRr6AehHlZb+V
tTJ8hM61uJZiJnNqiwS8Uz8yq/pVV+lG/DMNrdlHEbdl6biIZKZ0PHuk4JcQAub7rK+nm6E846RT
H2QJR6YKZJTMP4NwcSvaGUKDzpNCA2uahWiqpBshgMlHwi9ttZQXHhALqsC+GwXUq073p/rt2nlI
9OSz1dRQJURPY1LUAYe8tUxjqFDUJy8j4XEcwZSCXs3g4NdzBw2Aujq6tBrjvFF045RlmCq9YBZC
5AW8lLVMFtXYUc0m/7DMzRaQ1mBMvV7GZJF1BYUTlpbVQnZHHMnqnWs//V24TqwGa8OOpq/Q4vnE
GuxSGZfJXM9NVMrFipTPt6hwDfusXiUTUNVxAdesEzXSz6kKzj64K4HaOEJ3eIvKxvAMvUzWNBNQ
QQVcxg3dL83cRTMOO0sVJKDB2ML7G2ZDr5BBbncem8yvksxpv+W18zzZa8JS6LbR5SVv5ca+YZgM
vVA22SjXqEFVKEFAR4oDrB+N25NhiI56OWWECDYUu+o6gUzJ05QXUBr0gyfB2Mamanp7bc9WKqBD
WqEpIl2hWyhtZV9IWGxd/gyj67UUlcra7ZRbJsTuPLR9Vb8yf4sGwWAZnZNnXYWboiedJ8pagyj0
QFyXDz+JHXy4H6xM765t2KB/7wYBsekkmOch6r1GHKo02CKLMjiAXkTpi9XyFijFJLLt8wjtTD87
Sz4iVQflVXcL5236hJvpXm2tPdhHoHmW1Ukw8YEc0T5arBHOzdW3fSa6PffV+EXAR0WEU4HxqviY
pcMRWjNbeVGTgbRjOB9Xymd3qJJcqtNQl+8VW9+zBThvW1Uv99/f9AztLO5IC4SzgVslTLFzztjR
L8NL2dHnwlk3NhzTKtVCNQ0g2BcIUiWCVu+LvHHnS5/TVX1qilClX+9/h2meNScm0+yMNkiLEmgx
Oz5k3UKn+TAHVGz1xBkeoGeRRZ1OikCvOqkGiNF1Q/U0Aay+ccu+HbD/UygIiZ5EttCkRtHOVyVy
AFGDZWEDaACgfM6gFBxNOBmA4dlqDkxAPmmXvfR8coF8PgugiZxAn9f/PudEPWXWOm0gJ0zfc0PT
vPIK5mZFNbVWlQxo2h3d9NskweytrOMIFbNyKK8SUK99X6LXowZ7Rb6dYI8Ttu+dhKQRWxk97zLT
f/jmpoFaQ9ODahD5zYvtEnGchE82pt20pm5O+cpMbedSDzUotOMxPh+BeCiPk4Iq6/13N/idXn0i
Hu5DfolsXc/s93km3tGspVErvOP98W+T+daivX3Vq7evEUWhT23j3OyCuybF8nSmT73qzy0Agh00
fBeexaD73tiMTJ+jRUNYB6mPCrkP0CZ/qcbsWNRQ10Uj2MYhxjS+FgntSXYWbWqQIgQNP42u0wGw
VnuHbrSb3/ctZnALvcoClscOGtlUJHkpnjq3/gr+nWfbhqa8h3wkhFirvDzte5S2dc+gR1rqeq4S
SzXfsrV67JFJLUkVU2f5SPoagqnN5f6jDKtYr8FAzGHqIHCDYiM0lCewcdadH1VWt1X6MlntNmGv
1pmokDaoOwRHBSkuALUvc2u/T6fulAvr6vn+CRemDeSR6VO0Ja1kx3w7xQTxLP3GMgYldmih3jeT
YX3pXDxVylxkbEKRrFX3uyz5Y5Z2LyU+4f7wplfXlu80gVzAh+ZQstZFaUVr1rMIvFVq67RmGl/f
xWEVNFUzkdiBq9hhhtgF9LX7rt1pHm0Dt0B+X84U5una9ncbQtA9vN1TePn5vn0M5teLMEuNzl6P
IwFMgup8a5NcUyhK1h35eX98w0FK5/qB6k/bNCvGp+70UdYkduXypR3cxwLizRsR3TAHOuNP66CA
lBcFT+qRoS/cFhyiI+G0b69ztd0IucVmUkOB42Z+k5kY5RihzX0Lo2Cy/+33V14cKnvqqi4s/yaf
EHzONp3QPljsvIO6muuOTplziL3wpAwh7EZqJ41QDNs6LpneXtt82il0LWdADPJmwESY6iLIfKHf
kkI48/76Mc2t5r9+nrczXTC3zA4JNFybb+hC37jhmt5e8100bM5StIonaEDPQa/Kq4MFhRIcNtwt
RKjpEbr7MtfxghJJNGtwlvcD9oOTFHR6GRdn3rCQ4RF6j75cHKUqMmOGvX45uWsD8nF37h/70t5i
7TBMwv+26jv/z13r2YWYGy7UvCUTaMVlEAIfWoFV/P4s37bfN85MOjmSYE3e4gRWJtPsr0c0uqrT
4tf+h2WecfVyu/5QCxzF9z1Mc2gvCLJ1uvV8QWPqmdpzVGboqK3F1V/ECxg5NyKfyWi3+Xrl2VDb
HXtIwBdJ68hPyET82w3OxheYhr79/mroOmcSefeOJzmQcuc0zd0Dzfv8eN8+pgWlOTU0ohuLTliz
g2R/Jrc7FYQ9CXtbe8gw2ZpL35o2hAIFauKS5uqtlhutPZSe77+8aSVpPm0jIe5KKGYmfoEMdec5
j8iMXUeeogereR6DbsNIpinQHNvOVDO1C27vYD39U5Xp+G6uy2LfeUvvwm8d3gZt4HPw7yGjt87f
IIywM1zovfcqJ0K5knCQnPUn4pKn1Mu+T3yrcG2wi957H4yBO7SScXBTIUbM1dzjZmjvtLreZY/W
ZbWybMBu4IMd1GK1fWJVLjfWjmHh25rHplUf5O7k8gQ5+i9hV38MePqtR8ve/aVpMs3t91deq5oc
Dd7ryhOXQoeKp21xHPxhC7NjGl3zWnDu1VSV2AZm1xs+qpXYXx13FjtXpOazzK/rHDf+CjgBOT3T
Khw/ZHMzqI34b3p5zWsdJHCWfgRY37EZeAmH53act6pkplnVPLUGByeIT2GYdrS/ga/0kdbAvA/2
6f6svj2895++egeJZkhGl0lb8yoq+w7Eu/lPyvNdx09Pb67vlrAfEITLBPdwoa4SRLjhFfF/HjdW
/du29/S2+tCzFmBkFpxvCc2OVaf8Q1ZCmWKfebTNFlQJkglxC2UkpccaJG8PE0v/sfvu330P0Jy2
apmolL/wZAjXc5+uNPIW+32PDMK+8TWvHcOmkMVqw2uXzjkRx/NO3G3IcarJFmuQaQY016VZ5/s+
zXFHEu66Rhkr/D9IP5fDzhnWnBdt9B4F0IsnnXIITjuoDK5sX2XT0wFkde+TjnS4HlGefXBW+bFt
RtQElwfZFh8rJj7cnwYDOsbTUWTTjAJq0fU48wzhYRXdaeqCX1MnzlbK8sixumuVL7/QRtlFS2A9
3H+qwbl1ONnUhCu9qdwlfWo7aL+V3rGD7AmAa7O/MTk3R/jv0dfTkWTztEKx7XaWs3MfB/f+CmDD
yXKz9229VWkwPUJLegXjJOY58zD/YMN9CRkEW4ldZJc5z/0XhdTOeZ+1bs9/tcE1RBUdKZFrcQTu
ms7SjYceqrOoQ7tBtqu7MfR0SJlPldNXRKIm4HZfcrv7N0OBdfbZ1/vfYPBFHUoW4HxUtAWuOqyf
x2Pbj8VhDMnel9c8vRThiJ0Nk73Y1vqQ2iMaaEeJ9HzauBuTYJpszdm9wfVLJQYgIJ3iIWT0e8it
d0UN5Uwf3YL7jKRt15kb5Bksw5OsJDmmt1qD76EVbgmfv53ZBIb/f9dRbqeinfyuStps/MLQB3eA
NGN57XsBvs56nZDdbueL8Ge2z811/Jiv5nIsvUlAz4Bk79eRFx/AMMiPLuu3OgkM06I323d0rYWo
kOfp2gByp/mzH4zHvrTeD3za+RWam08rt3IK+FWCI+x8LH1SPaJdND9SuUnfafCO/2DJutm3BDDV
SToEzSGox+qgynAL+mGItjqajEG5BQgjxI8pGIpD5aufU1/XB8sbv+1at4G2l9eVEixMV0wCdGIP
FkXLOhhU99WlPR1BZIOulld0KJM8C4ZDMdteRNL0S46G5ofM2eoCfvuC6+lIog5obVKXMxLCLD21
gTw6XhfXaPeOxoqdgnYXoVno6Y33Sjnh7AZ2mXhlC98riDyA+GfZiFJ/U0dvbHs6lKgUXRB0PgDO
DeBwa26fZrc7FM5LTV9yiHtY8lc5LZAsYdfFmx/s8dNaksOQf5UNf6iW+VC2w0WRH7vWhY45gubk
2oU2Lq39IIInVgTiXQ/egY1vNbi+jjZSk8plb6NEHmbhmUPyAdxtV58PD9AhOO77AM31x7mhdumV
4L1Nm84/tLS1fQg4Q7BzX8TXITUg9yqlJ1GlTok8BrQ+F94W/NKwoHX4ZbEuq21RAL7yEjmsW9+5
7RblBXJ9zlJDB3YazpY7reokVm/I0p0W064N+UobVXFsk5lDH8vciR22Rctl2L50WOYMXSJqoUM5
GVObH7qwGI6tV6KvRTjtiQ00O8xdDvn10dvF0hN6OlTT9UDxxQtM/6wYmlpre7kua5huoBYMQf8/
0MwAfXtDKZEmn3vngfpZfSJTU+zKing6jK1qIVfS4gKaqL56rBiDzKPstrpbTK+unSSmEC1kUiHV
20MQ+yHMgjVahqo57fI6HcOWK4nuDJCVJWUzPxJneRjtrWuz4cX1jn3fCkCE1uLFO4//0wNqXjmb
h1BDPNIBZo4rkLqsGrw2zR5W6JI2tLjQpXwud+pnodj8vyc4ewIu3AfUERocUGjP6hykW+46PDKA
dj7tM/7Ncq8uG/ZQ+R4whDwBRVn2Ze1Qg42gPDbsYgIIPV1cmTqpN5EiLZLKsrL6MKmutyPbT+18
4+JniHv/adn3qpn2Pi+TML+xn+bvrb6KpSsu5Tie13lv5NbO6swT2FmHFPgiFxVe8N9WUT6BS+r+
LBiObHr7fj3a3MZ143YgbJC5IMUTC/i/Rb3sKtF5est+LpfRz4KgSHJgCF2v+WfOMjBXVGRjb3Zu
N683ziE6TKrIAeEUAXw4VMWB+MscpRLnqn5KVpb+uOGbR0t8tRfrqNYglo57IKPzb+WKz/cNaHBG
HUkVeOvKRNfyxLP88KfD61Qcw8L33pXrGH5PaTOW+8K4rsw3kyrMMGaZrG43RqoB4R6VQ7CHJQK9
jZrHTyVagVnuF0nmhnl1GCHr+WMVati6chrspOMUfJd1a7mIIkkDmUFRvf8HPTnvwib/ldFgA+pk
CLo6ViGYvGnJRlYkPkgOH3wKZL7lVf/cn+i3PcXW2ahDb3ZbyiWLpzokR9Aeuk8uuIkf+gZS1Pcf
8fdF/7uY7b/NFa9iol8ttAqGhcVAxR68ANh5KKe78zO3LxmpozngJ5Y/L8GFL+eCffS8X9agDgh0
B1m9I6B57lZ2uNE9g/PjqVjOTpses6o9Cu+DNb8D78qxqb/3ULG//75/y7tvva+2PfcyGPM58Fm8
Np9Ue54gAoLXnKg4jW0WNWjnd0C00+dflepfgo5eliGNuMySMiPR7f3Yy8abuG+GAVuvuEEBoFAq
tVjshfwRr4IOL3RofBAzdAbJV+70Z48+OxlUPKogCqwt0qK/ynxvWECvxo350nFVYcY49t5AAax5
cdb2yPF9YjkHELobVnFuxzRaixPLvKPT8QMJ6blvnot2QbeMDy0hHuGfTFkn7rzYfOOy/Jfk/a13
0y4VMltmx1odFs/io0LO0IHA+Aia/mZdj4I2IOW/lPxc184F+j9n3zu33RAptpHwfdsZbb3Uh/hR
j2SGZdraqyKclXmUB6BU2Zjwt3dfW6/1hRzieG25Igb2Pxv1M4fWicN/pv2FeufBl3ErX2ooYk31
nyGEFCAHgP15LOsDVl1WhRu7m3fbhN8y8e3jXzms5bSZl6IeHkO07zLYToQXYAz8MRCNwbJvnOIJ
RTFQ5MP4w6lakf9azp3/7SbrDfOrNGbTD8y9w78tgQ/s1j9Ley7a4bhO4YVj8d4WUb1GAusJ/217
4ZpmR0tkAjPWL9aQBbEVNA9M8v4ATfAt+U/T4DcnfWUVgAFywYuMxqlfvBvVdHazLbohQxS2tdPQ
kqMJi/o5jZcBaFxwMifO2D/TfjrdX1emV9ciGgjZnGVdSxrz/stA6ne8mTZC1Jsjg75bw45XfZPa
QVnQWBTjFIGi/dEm9cYd7M0bK8a+/f7K4BVbXSdUksbecFlCkLTkwaFVz236o/Wm41xtCV+anqNF
lCV1qtp2YH1/YD9spMKPNAwSIQTQvm4a0Zk+We4oN3zcZLHbUeLVVwnQ/apOVTSmQH7CgYLh5A5i
2ji+m0bXDjxjJRYIVvlhXBLQ3JwKvtbjuQDvn9yzlDAptwe/ev3U7au5c70gLgd0j1kpuh1YSLaq
vm+epzC65sCzrJmfO4rGjpx/L6n3DEGxrx42OJntan7FIzQ3rhvWUsdlfmyhKHQeCRo50eCyBbN/
05MxuubJPC+b3smym5ID+SjC+qPd98fC8jdww6bhNUdewLWVc4hUxEUF0Kc1PDgpeWLLurG5GlaP
Xli0xlUFvkXw9qAhO+Yg+D2EPNwFpwAfv+bPjGVAaPQFXn6if0DQmUVoWbvsiHAYW/PhVXCnVdOE
sYm0opC15cMAyvONRW9YljofhXC9rhET1kxhZW3/mDkqzI5l54AlDBiUJZnlXv0cplcSvQCZtJkJ
P16cKOuitYvCZl/o0auINBuh5QXYQ2xTOkf2NKAorcTx/gwYlqZOQ5Gifd+2WOrGQjbxWkzvHFFd
Mr/duAWZhtfctijcZujUSOJ+pEfFxo8VHuOk2QaewrTyNb8NC/QO16CiikGW40dQT3v2hpLuNI3m
tbB2YY+158ayGI9uP57SlZxJt0Xha3h3vU44SF/2vlRuDNKc09qRx3zZggEYrK7XB3sI19UDiFdi
X9IuKr0qPFSrrE4rd8WGb5neXvPc1i1qMRDLjatWPq5O/7QdFExvr221N8EuuxqIi3UyXGUtXpi7
RmTON2LO7Q3/c0yG8Mftsa+2QgebOFpolBP3Sn3hIPSrCTkhm/4wh9nJEmTjOG4y0O33V4+x/UJK
6TgqJlKRw1Ig1cdd2znfd1vTR2g7ruVJ1yI0t2MINn+oJY9TVaI3KD366/hYAzRz/zGmqdDct29b
T5BxXeG+03q1wMR6kmOXHSX0oTei29tkDZgPzYd9saz5KN01BvT8UOTOMcyDR6TqRNQN/ECt+r10
5UuXDhdK0o9IZm+cU00TpLl310HDJgvbNc6dsvgUllS5ETh5ya4yWsD0OuBaUAGNPbXE0KX+CMqR
S0uHjbVlmH29CJi6Vabm2Z/jpm9PdUMeeVp/YXZaRFbWoJQ+7pSFYzrrgM3aonMaPIl5wRF9szh6
SfpPK9x9VKRML9gNgVp5NvWw0ljNEShV3zGp3iEP8LJrBes83SCc5lAuxviF7OUhsxseQ7Kyf/By
Vzzcf4RhIeklOstLRxbW+RI77UBwbe6m4yLyLQy6aXTd00Hc7EplzzFtAv7ZWQiIiqkVhPt2UL0e
l+agEQ7tHly8zOofbcrIlbbeVkOS6eU132brSHLiS5jGh6BzaV3sYIs+xBCaqOa+pOsbgULHEntW
U0QQqjk0yvnlBeO+M7tej2tFAxhrJpaYZuydcoCt6dcDmHK30FsG0+hF8NId264dqyWGSl56BqBy
OiuKy+v9NWmwjl7yq2zmhJKHU0zD+tgV3buap8c53ZX+hw6VtkVPrcdSWY1TnNvIqTZzbUVIq+yC
N2H020e92jopel0GIu0uXvz+nDv2szMucdmod+jf2gBpmOxzm5VXj3CJTyexLn1cjkN2WKT9kAWF
G0EkdOPga5pezW2nlkBKVVldTKwmO5As/GCV+Xq6P7umwbVtuQ1Qfintpo/5CC4/56ZATZE12ze4
5rMWm2yS+Ri8raefDagxIivfxRCImdWcVnDJW4TGHhgjZILLFhvWsCL0Q6r1/su/2S8PDTMtsYW+
rnYCfVgPrwrsA7AGB9qTFydl7wu7iW9tqaWfT5GwvA/3H2iYCr3khwbw6oZn6WMGZl8QsYPxrsvc
YU+ZDZ9zOwC8WqYLb7qRTnUXg+/9PSXObyecNl7ckD7TK3hrS2q1uFkXp9V0ZIt8GH1ytNv+4sHZ
PFs8Q3Z+Y0UZ7uF6OQ+pOezyYdXFdlfGdeafRwdSH/X43S3nr/umQfNnZN87Pg94BNCkz1Y5vWv5
si+UEs2TRz/NJUik8Pb5wh6GpYUMikV4lHKyhXU2LSLNn4UifistIePS8cVHV4Ir/VYw2TC/aXTN
oZeSNsLPLBmPynnJ6uVhsObv+8yu+TOx0Y0KtUYZewxZ9SIHrwZYkrYYWwxBWudPWVfZopKF+knf
5T+W3AUy314+ob1zwwUM61KnighSxupVFU0MwrGY83M3Lie6pA+WvZWBMphe5+VGrOEoyS51TFDj
QMGf91fbqfz3961vso+2C8t5BZGenGWchywF0gmottb64U1q3+x6t+e+ij48hzQD2hLrWNgL2Dry
lVwyUDzttL7msukM5FC2uG08ywE9EPXR9+NAFde1Pd83j8n4muPWE3FLlGdqZF1z3p0UBQ3Pg+/Q
bCup/nbFLWCe5rcBx4UpdwY8IXcjEWYRlM+UyA+D+jYxAHb5k299sfvfbe0e0rK7OMC3NwUkgvyD
jf6u0K5PohfRsDx2+XzACvQ8O6JjdsB/IlV+HJaf+JsFmvWweoFdyFY51rRytJDg+tVaejQQcdBZ
eLugiihcQPaUb8Qcww3V0wJDqlbhrBZQkK3TnZs2PaMn7+z67aMDqaSCOfsy3zqQg2b22hboJETl
cPQext4/inRlG+vHEB50BIevCuamw1Ah8OOENaLZr5yDH4qm30Obb8U4g6F0ugmE5lACloMvGKs/
ngP+MWsFxzT8QFCPRyIA6vO+O/wFh7yR+NK5J6ZF5hUN+jq2lgQ17KdAutEy/11sYPshbDnN9QeP
NqiQThFSzTvNqEWRRXYhKxdexyqrUN51yoye+TqA6rgFb4H8vS5cbXyiYcZ0EfuSpagHZjy4Wv70
KajTD6wJks7pnl3CdhYCdRX7wF6JzP2MXoeB2Yeub51DCbbBjfOrwTH/IstehdyhKuyupaO6dt6M
XMvckFPf0Ic5lfuutTpyqPOtUvSB412BLP4uKZRlUhX79bCxJRlirg4aKm3wAtc+966WRU9ksd/R
qcg2bGMaW4spzpqFlNahe+1AX3NawpWf0Yu4VWUxOKIO2pm8HhELDDNXOTrPft7+6grrgL78Uz/a
Xzpv+XXfCw0TrGN0ypqmtddQ91rIVB07OV8D0rfH0tvKWzgGJ9BJWuzR8XGxwra30iK6bRpA1gR5
xFt+8Nrw4FfPs/fF9crLRJxLYWdRqUoI+7nQMVAgPfyy6ztdbfPN3aBUTpPyuLesU1qyb37ZHQEV
/b1veG3nrci6tNAxUFdeQUDNe+mW9eRNzRZoxLAYXG1/LLxw8lJuqWvfhU+cAORdjBm9UOF89m0v
ONRt7uzL5braqmYrnycQ66zXwT5zJeJhrM+DAtOu/cvJyJ9d5tJpXUaStqiV8fVK5UQvkOSwny2o
wZ8zt+E7PV8rE9vNQlJwx6zorEvbwyJmcekB9t84LJp8/zZRr+IinVMLZ9xBXf1MkusseBap3B33
UKAE7K8rvRod1aYwlJXvXy2ku58Yl04kilUddxg/dPQ+txwtHNKthf08diE/LNbSRVZhJ11JNh7w
pnHwAG2HBbADx3Q/XZ+lwg4fzY1arsO4pJ/uv79p+Nvvr6yDUlwaktm2n/1RkvLUtz1IcIOxZf/u
G18LFaJhExoxsSSzW5/UUQalrx4KSZfhuO8BWrAAY1jujSxVzyDel/1hsNtCXLKmTqvLrgfobSc1
oeGcOfX6PPni9+jlP9tllxx36Ohp7qFhcxeu/fpc9a33BNLPCRhyb9mwzJu7EVbO/3H2bcuR6ti2
v7Kj3+ktQCDYsbsfSDKddhq77HJdX4i6Im4SIC6Cjzg/dX7sjFzd52wvLZOcyIiOWF3lsoQuc2pK
c8wxDD/XgvOdlzpckkKICoAm39m5S1sduVi2tIPXdo/h30ST9g1cwpKIwsrBiOj6O5JXG35tBXFv
m0k2MYbhzLS9JDn08hKVFgho5CxijXKIY0CI3i2+Z+PBJmjx/N3grtWV/mkYHGipI1Cc48Fz+VUB
CtbKdIE1lI5yhy1JAOKAIuonvJsWNeTirttlhg9slrHNgyJfktIOCvs4lYrSnU+n4qpsTWCbb5nQ
ysN9SmqdFHSEo5qm+qShA7C/7vPP8corN5I5HVdj1ZCk8tpD69CvLYhUNkLDt+82mHrDBWa27mVT
wocgfLZB5KuTnLJ9DoAewX2cE6qiRpV3E0vfZ6WVZEWzC62tHObKFjcTgJNlswZ4/yXpuT+OcRNm
mqAeqnG2gKArZmqW5Fkg/SzVDBuy7PIe5TfHioI3wqnFxr1prX3DQYbz0vM8lEtSlcvv2nf2uaa/
VXDVO1Vgm6m0iixV4zkcn5+F7UE7sjsUTr68d/pwK0u6MgIzmzako2gaqPMkdFTLgSLXexgqx9qP
/fzrqu1rZtTKvnVk26KHtO2rfWnVTVSiFm1jA699v2EcpEYxR0vrBaRiVn8owo5GtIOSYj2UWyp4
56b+cv3HKpy7fmV/01hLR1V4FgcqVscalQCcOd5ukEOCB5nrTkLvbCKvOpldnkNlvdZJqVW5U25u
H3vqqWviNAzBiBSI1dVQUax0grVIWph8rKm6jtjGNkvoKiezQrUEU+JYPHvqp1De9LzZMrEVH+EZ
J60lSDrzygcOutPWd4jrpp98Be3V6zancchKL6C1YwVz4mbM3WGRu13Y4sJ3VetmUg0vBlQKux0T
uuT2ATq6fixze2tfrmx9M8eVQbvEEbzHolZtF+yhLc2eXOgQflF+4F0FxsHRZthXioopkF3lQ1JR
aA/K0ga5aFtvZIhW1tbMb2U9V1KrbEggAtmAGkXzBMY87a+bfcOkXDpVfooyjCSYZHaAmIk+2rW+
jnHMNrNbE6S5cj76Kml997YUy30W1LE1lxtTs+J0qHGyKDd0+kVSiLaW6c8pb148QW9dqh5CoT9e
np+1LgzLorVmY4o7FipqnDuf06epm6OWWod+Ir+v68IwL2tc2h4DUQlpxpNEZVXuFLum92/LdtnK
XL+Zjw1sM9k1i67wnMHGMMZqPqi2FHvH587taAf0PgBKB7rnuf0F0Mgt2oyVbWtWLVkMhYnaX6rE
LRp+4H0f3CxNviWeuLIsZnKtGu084xxz5i6BjTq7AlbNpyZuqz7Yl51Vb7i+c/T7xrFmptiqsG/0
0rt445VFcCygJRWBzby9mV1AX8+Hm8jcja5WPJVJwj77MsslmMUTqEv9gshXUqFp6W8l+9dmzDig
XYHKQMlom8yavk9TB0WLSjXRGJZfJRPXeRNTCxcEQSH0M2GQkFprony0kHSCa9xofW2GjANaegDD
WdaIxQiHPUq6TlW2BFGo86uKEWAlhj+x3bliQY3PZ07QPIBADnF8tsmdF67sJcOVuKq0dNZPXdIy
+QHa9CcpikfILd3kfnFAnuIwQDMd8jZPl93KigGaSTLmVhIvzmmTgFbyR9ONMgpZc+WhbabGmAJy
RI1+m+gCDHaIVDOkFMet6uCVTzdzY65lZ6nv5G3iFOSbmrM50nD0G3a21rhx0dUNSv/bom2Tpk/z
e8jY+EXEStp+uzztK5vUzIPNHNWNwaTbxFUObyKe+ci8OmEATSE3KNJlI2pa2UzOufvXoXC4UKBe
wiaRATZoNyNbxOa+QVlRL5Jy6cKDUwVLTDKm9roMg/i60Z0n9VW3Q+rKMsBVKNHAw8RzSX9r23t0
wbR9uf0VL2U+7JNpKGxwpzXJIpoIKmQHNjc/3bS6h5rbRtCwtv6GkTPpQelQUIku6N7R7UNa80+X
v35t7Q0LnzWA2KVdNgmZgvc5dZ4DNX3PW7aRXVv7ciNQ6EBlPkMBskmmrPmig7yNqEW3khIr324+
4jeusoDE1E0yWJOz502pI18LeoAkwnVhMjHLBPucjG04uXVSBpkXeXNJopa512mT2ibze+nJ9I+7
RLJYPjnUqnpX1pm31+0WYGVthgzHUYLTYagsWyZj5aLGSzV7WxIeBe2Vp6eZKGiaOXC83JWJ9HJg
wXq3vkXV5stVe9PMXiNoURxsHXUShtZBqyW2huq5Jtk1iNTANhPXIOoBszhbRFL4wdcakvVRO+XP
lz99xSmYaevSr9PRVrNMIET84lX+Kaf5aXDmHrCX8uZyHysBspm5lunikFxphKsEFPVQ7SSfpAb7
BajfRGT7tojclg0fq9ku4ss9rm0nw1mEeqCkcvwq8bM5ha8DyMfqUy/SZN46pdcGZTgMHsg5FU4o
EjyTHzNXP7Nl+eJZ2cuct4cepN64/X24PJoV32QmuJ3C4TkP3CpRubL30A+yMZp5i69wZa7MvHaW
OrpQ1VwlVlveE9nGHctuXXur0G9lnkwm+KUAA1k3oHmN94IdS/WSKFU7hwXcz7vc51Cy8T3/Ie2u
fGw3GSNKGsxumko8M1HrpWNOEbmhtfGMtTZX5xV6dUQTqNTbmZ2JZAJUIkLS4o7V7d0CTYyNAGqt
AyMM9/AOrYUlcQz5vnqylFK3bUo80FMU/kYYsLabjDP6TD6fpUEuEzfs8liFg3uba7Jcd46azApN
Ni5T0BciqZfxfdbbH3uI2VxnBqbFSbLgYaCsE+3UeQKAR7ovtLtV1fF2NRtoHs/R4Ku1LcpeN6lW
TQIGvU/Qd7wfFP+RLvKRivJbeU7YDHRftHIflkg3e9PHy6N6e8WJSboQ5C6zZkvWeGfJ5d3cq/D7
aHf0UUG9YmNTvb3ixKR2n2SYkdFL66TIZfAp9Efs3QqhlLOxo86H9F8v8iQ8ny2vZo4ANp91KpDJ
JJEmt3L+Pqu7u9wp97S376ux3eJKe/uwIuF5Dl91ZFVQDHFqdDRqS0Ss6g4zcWK3qz4O2tkywbXZ
MkwwYCSwhRfKpMtTK8JbRB6Bf/Z4ebXXRmAYX9mNjXLwmpaUc9pF0OKcIcZJm0iIoYlRquldFTKg
ZujPM9U7zFW51VbJAmnG9lSd4cYHl9TttXvKMMYua6dxRolvUoGriPUQ9RrTD1fNkUmKMKnAKV1U
JiVtVogIQgQPlbdArq3kj32wpci0ssomN4KcRqIaiTPVc8SkdpZtI+thTUX/cnkQa+0bAW09VGVq
24hAtJrG3VDOaoc3ta0SurXWDYvDthltMjtVUo5NeyOLXh6ZAknddd9umBkFfUZY90okHOIkOg68
ogYpF2R8N/zFuZ03/IVJi+ApSaYF1T5JGPRh5PeK7t3GtY92lf+6bgSGDaMKyq56ruvEltV337VR
5OZlW8qha5Nv2DD4fCCDlaJxMUvr1oOwekztvthg0FubHMNysRlD3UPQO9G5aPaIx6obB5qR91kq
rgLbBsQkVq9DBtJJZdeJ1/S3qBGOAAD7rnQYU11vbP+VUfyFIiGc5tzCPTEZ/exXPcyxvYxHZbUb
UcbKifMXmoSigbTiyOoktQZAMct76asd8YY476Yfae8/Xd5Ga6MwjNjuMz/LdFMn3YIkVxsez0e/
tqqNpV7ZSCa8bGgttaAcvE6GmTTI59YzKNzCSjobh8DKLJngA66yyvfKJU8sNQ83pWTL3h5cCKtp
wl/kYJV3ZzKV64IMM2vAxymHwojIkCYNvci16rs0D7eoBtZm6rxArw7+sR7TDmlekWRu452GSvKb
MKVXhhUmH/wYiMVHJgK+ulC/ckcdw87+GhTtLhzrqxBAxCSFb0fc4Ya5gcMOJ9TLnKN5Ibxsf3mf
rk2P4ZG0qPIxB4t1UuFxPQ79hu1LVQYb22jNCgyPNOQhWAPCAUelBg38qCF8w7+FXf/tuo83Ioks
a3mfCUhUyfpUz2D1rJFs2jhp1izAiOlzsRAm06ZMZE53FndjXrADHzMcNUgPgErrqiGY8LFhHgqE
jXaRAF2sogpkTpGt+sPlxldCRpPIwXJCOpRsKhLZuPXOU+19VenYm60Pmb1cda8FP86f7Ystk+6H
xc6ToWpuPY/e2BaICIF5uDyElf1pYrzw9AIOBzblSZ0z8LpB+Gys4iKgYgsnujZH545f+YcQJB4i
nYc8yao6FnXnRkKSfLeMVMSg2LoOJkhMygUvLeYs132e2GkV7io79+MOad2b62bJsLM+rYJuqrM8
Ed58C/hQtyclo1c2bljZrCbdqNrPEi8dHxtvOKZq2dJ+WlleEyVmA++b0srNgEWFNK5oF7pr5nYL
I73ifkyAWMlGX4xszpLUrW60ZR+10+CNaktlZu3jz67j1dZhQwWtQgAQgaDzPqSqe6hd8fnygq59
uWFVKc0aXFgqND0Fx26mt8wd75zK+nG5+RUtLGLiwiAmA5nLrM2S0Z6/lkJFi49CRvWtmT9YrRsB
sLEboIo4428v97g2IMPMGle3TSot655VCnyQ6tb1wMwyi42obm0pjKjdsSaixwDNS92ciU9R7l9Y
5DoGdGKixNoCMFzw0MMCuCDvxTx1x7TLt2LqtW83jBep80HmTmjde0S8y6lO0iHYX571lUPMpF7I
hMokym2te8uzoRcRqPBQl8WLZ3EdOSGUNbMhfbrc1cooTLyYM0xZ3Tc8S2pK0see1RLA9VxsxLsr
XtpEKc8Wm+xZelmSM+TXbKE/04b9LNoxtgd/oyhnZYuamDSew+RqAMMT2xeFRG47oO97lGIuEV+W
9rrzzMSkAdE7BvYwWffZtAxTzHESpHFAr2RRJyYszbZGAfWZHJspYwC+BzVk1Ibs5fIar83Qee1f
OTxbj3YGlU0LXNPZ4WzEimfv2DBsRLoru9WEpfFUesCnYJGVlEOEkisRhVb1eVjSPWEp4AAgXLrO
HZkQNeoqv8drOc4dNnSPVTjymylfrIM3Dlu69WsGYZi1D4Io0ffKuhfaVlFQKA1A1Ja2xNpKGGcy
p+GYW7y17peSQwG5v6vK7kaS9rqgzsSlpWHvFvVYgFY99A/aTx/rCaz/xXydtzbhW2SaNQhOcHBS
Mt+5zP9dh90WsnTFU5h4LcfRKgcBvXU/oyIE0Pm73IYkEG37Ux+IDV+3MvsmR8JAUajrZVMK/oj6
tkSNoMeXw9z1V06PYWaKM7cfMxeH2TIgkZ3l2dFyUZR62YhX9qVrHJUer+sWjxKgRe+yLtYp5C5b
0ONstL4iy0VMsBatsCudtMuAzAygpipifyz3VXhMBxJ1so3G9MkOymhulgjM44E73IU0i1P26ARP
c/nNP9NiXfuwYJigG0JBtJvEmRx9/tTz9J3r+l8vz+LaFjAMkPZ9nmqIudwXXPZgagj72M55DyZb
vnU1XNnJJpiraj3I6ZawcdubCC6HkM9K6aPli8p+D5CM5x2KdOw21m1lPCa2q6Fc2a3rpveVFrfW
ZN0uhUoCvZXHX2veCJWz1k2LpQ7T+4VVB8WrXeDVXwDt/315Nc6X8jeehU10V8MEL4fz1wu/b34V
dT4cBxy10QxZzwMDcnOPB8ViV4uA7JCp23qa+aO8+o1+TQjE6FEVCE+l95rmUd0+d/PndMzjs5qB
NVpxM1k77nHgt5tYI5SuK7YD6T60M0BOgvREQvhXqEKM2XLKUkj29M8qSIaBxxMd48szs2LtJiBN
gYnBa6mfgqeQ3KRB9X5CJL5xiK5tUMNPgevSKfOxC+79ZX4BGRAoii1gyun0qTg/R14ewNrOMdwV
FC/9JU+X9N4b6fNYBA+iJ/dnYYLLzb+NMSB/yGq8CmnSEW8kVaiC+77snms5ngqtHjPHS8bC9SIO
rWY9BN8v97W2FoY7CiSTxLaG8D4t0vSWQ8n98wQ2nI23trXVMDySX49qqFsoQS2DjFuR4SJXggXH
/ZxqvXEwrXRhgtGmBTDi0vKDexkMt1PAT21ee4dM+HeTl27RJ60suAkY8wgeDEu+gBZf8n3WtHNc
ZaSK7SClG1tqZR3+EJN5teaZzHuLQ1X8fiRtGRUdFO967T1fXuS1q7UJF/OWXtol6dP7ICOfbU7E
PSh6f5fgxNmRJoQcjl+2xxxMbChLod1dn0F27HLXK3vZxJJVeKPRrCHpPSQPP9jOO296P0FtheQC
ymD2vu22tE/WJtAw/MIhtOM53O3ch2qnU97tZhcvx1cMg4Um7CcIGNi+WuWcgh6RgMyRhAjdG9dq
vznKORaySorsqtc/9HXe6a+2wmIPLB3mVJ8qKBR+Yn4I4ffR0Z+4bpCzVHPdOTeXR/XmnKGn83Z/
1ZNjLVPNq84BScr0vcyqO+UuH69r2liObOpksVSWc5Ld1EXSntzDUpAt7O/ahxsOOBxn6vqB65xa
lwN3StopKp16i4r+TZeCaXH+PC3B5JZAw/X6lE16l87BD2fRPweruyE0HDbs4k2Pgj4MvyvyxV+G
jDmnPp3u4CMTNdm7PqfXvNWhecPx1oPLvCUNnVOm6RFomSSf6yRbtuQS3p6hwAQXhXPLUAnk+6dq
CF+mPj1gBfY0LADlDLa0PN5e48BEEo11w1DXOrGTzd13eBx8783smqskC0wEUeOKqitEqGHNgj0u
0MEDgRIqgaFA48202jjG315iiJL/eRv59mxDnoXCurz2CyDBz9zrP1jBliT6WvOG8UpdBgB2p/5p
Ueyx6fMhwltFTEV2vGzBa2tsWLCFWj/bxTv4CYzbTyNUXbsl/ex4/jGt240769oSG2bMmbQaKhfn
VErbgfqP85tXV2UIsMaGEdNgRJGraPSJTGePzRWLO1DcbKzt2ycqmjfsl1Qi8/MUHFAA8X/rg1ZH
Yzu+5IN1bDO2035zzLvgdnTdox06Py6vyNqKG0YNuDTkeWYJmWWknA5UWuSuTgOFInk9bCz6Shcm
WKloHNcVUsOxduL9pMhXPNN/YRX7cnkEKwtuwpSyCjV4lhqc06DHk91Px3lZNs6yle1qKri0i+fP
4Tw6J6C/oWY2ufKB9zWDXobmO6Kxby8PYW2GDKsOew2NMBuL0MyQyUhLX935tWMfAuZaG12sDcWw
7HYJUQDmC31CnhFgcq+w4gDEQHvSNTIWKhg3zqC11TAs3FZ5DdhMO596btMIIgRTJAiKj66bKMO4
AZotHMlzfar9qThx3+mOboEySCDI6IYVrq2FYeM9ZX01cemeCOEPwzTeNdqJw9R/vm4Eho2HHZHO
7FvTyRtJeBfyeTw6nihOtkq3suFrIzBMuh5BLwSCpOmElwjvruoUj8FVEN4x2nnx5VG8+Q7BEKj+
+RiyQ9rQ0C/ck1/d1GO381OyZ0GxK8mPMrR2TN2g6uxyVysb6i84pomh3ELVIEMT4xDRkeV4JAy7
jZveWuvGew0YCf1WzRhInoH9grDW2pVWUG98+4rRmeglt/UQvlCsBBlGGSvWtXg8G7pTKEMdS9Jv
ha4rK25yZLFx4m4Fnkb4j6w/VH5BP6LUZnl256Hb8B9rE3X++1dhPem7CgKGnn0qh5kWUQuk5tfF
8bfUi/+4u/3lhQk7yrDssHWWqp2YfXLEQ22XxwlSH071aZZyX3X9LqudfU0+jqLdd1B8bAMHmYYm
yvIwKtnWJWltjIbpV3jKUq2g9mkGe/h7gLPDHfXzreBhdYiG6Y8O5Z2bo/nUfSL6h6iBAaPPdWbv
RtnvA550DNeOeZcFVYSxstk7a5c218HoMcWGX+hyrwEkadInXrvVM4EQ+B6A+vF2Ym5qbzjolSk0
KavYPBAGNb7pVENN/r2A/sCvmvP641W+wAQRzb0r57KjcJ7e+GwV1jcW5teF7yaEqPX55DUCJ4uY
gh30zG8WMZ7gE7ZOrgB28sb+NuFDRTjRFmQg4ykI5TuP1CLqByhjEecRAd+3wR3yCHLBG8nXFX9g
gok8Bk5rDbGAE6QUnKj2fBlDsdeK/aZrrzsmTVoom9JmQP5+PPXdOevn8+9TJ25U4H64vNRr82X4
A7diqduTejqFvLoZ6GGR7IT/dH4fBbZ0o2yLYWNtxxpG7zlpo63WHk/hAMikLrs0hlbZVpZurXXD
5gsCXUBBsuHk+Wl5akCvPJBJP12eo7XGTYPWqPOuEP6cilzJ2wD0aZ8oDv4t0o63y31YYIKWtKqA
FGjAFKAcq36wQUVyb+OWu0OAB4YQCKt+aNqqimgzFTuSTSKLFruvT5bvhxtWuTJCE9hk9dacej52
gTUER73ILArd617cMTzj7FfQHSqF8MfTmCsvQgYb5Wq5vLUBJ7+8PivHvykk00ivYlY+jafcGfZu
TR6JBZXiyrvTg97Ai6xN0NkDvDqWR1hgXU7tcAqZrva1JBX0XvTWob/iR0zCq3qQVU3GYToJwqDg
ExbFjavs6pZxvcVttjYAw85Rgzr5zG0n+EVH7a16AEdmININL7XiRUxAk0zHou/7YTzVpHpoWP8E
jaxT7eYouXMfijy8DdN8i2JrbbUNUx/UEMoKpDOnqrInsCGEBdhuKEt67Qex1n2wseRri2JYPQTr
OLIpmTqBbvIBCo6/m3I+1nb46fKmXVkQE98k7Kzw2xJWIRnjh6aTw27aJrRZa/28UK/2a4/8cdqn
kD606CwfnEaMx7L32PG6bzcsOgyh2MSqBXGwkID6aT7FS6+L/XWtnxf+1bdzLVOXdfDls+tRHgE5
DVJEu1Vb/vb8lW+ECCak6Rx9+GlfjCefyu91reuo8+2bGoyIfmr/zNzyx3XjOK/Nq3EEtHR8ZJ+m
E64n9k513hR7qff7usYNeyYSKkH2hCUIC+qACkn4O+q5/oZHXds+xmFtl6NjtSHOgzFV4ja0anJS
7bSlVLNiWdSw4GlwbabGckKAfnCYvxzyBQXYbaC+XZ6btfYNyw3LsMSrcA7TQjIUSB1Ay7IHtpDr
dr8JZoJhDaIsMPUS5Jl75Yx0V9LUum7qzeIVKnJgo4jbn1gwVbtxbCLoNG5puq6sqwmUqr2htIBf
GU4U+agTdOfn2ErldOXEGIbrUcrzrM/7U+EG5KCQBLjJK2/LbM+u6w2zNUFSIhNEt0vQn1otxD5P
x3rXLfkj5Wm+ExD2iTrF/N1iuVsdrr0TmzRXy+jiNs6IPuUjW9wbxIAA8+eyeOKdbd34kCWOC0v0
96DbHLuYI/kXd5O7Rce4sotNXBUbpGh8VPOdnKI/du5423bycWbX6RYh3/Zn7zTMNa3OZewnaaNG
oWPVca6D5y53Hi2vuXJDGIaeoxQI4GeOwAzPPw/ItuovehibD1eZucl8BXFfp1kg/H2i1Uh2qI7W
Mf6ujazATTeu2StrYEKmnMkDEYhDulONHKhF+zvtBe/cQlz3pG6CpHJaNQ7p8Zye+4t7KOypOlCo
mewvz8+KsZuqMCi2rPuKIYsiQzH+HpRT/+hEuAXwWmvdMPYg7Afo+uEiD7314cekmuXWqdstbchz
K28YuwkzCgnA90EHosTMzndF030vmHqfz8VXYAy37HttBOe/f3U+cyh3WUguIMATLQSuHf3Irfm6
nW8SXEmQX0+8xxHUQjNBRr4rxmjomf398tKuhDAmyqj0IXHchGw69YKyCPSb4FmqPBmpyvnEGJ2P
3ig3Xm7XTMCwYVFAaGpIlTp58yG1NKgOKvWtq1JyXZRkSlcwHvKxHvDQXFvyk/DDpM0971/m+58/
9H9lv+S7f20Y9c//xp9/yGbuQArZG3/8580v+fCt/qX++/xb/+9f/fl3/vkia/zP/Cd/+g20++9+
42/9tz/9YS9wuM1Pw69ufv6lhqr/o3V84flf/v/+8D9+/dHKy9z8+sfffshBQNr++Rc4IcXf/v2j
25//+BuYhc84lv983cO/f3we5T/+9r//V/XrP257OeDi0Lzxm7++qR7N0ODvuPAx26MetYl9vjpP
v/71E//veImgvu95YGig5zhEyK7n//gb9f7ueR7DTZ641P6XKLWSwx8/on+njk+hYuaGXhj64Af6
v1/4p1X6n1X7DzHU72QueoWvsf/wUf9j/2jHA1wbnRFCggAO3UiANHMtOmlV/gcwDf0cFpl4hffi
k07tKlbTOM3x/6bW7XcU77qOX/zmrUhviTUfMsKiobqztawOKa/ve4LXrFxnd1l5R0m/HOQYPinf
sWJIzEAOAcTl3fLA0sa+QYVLnEtEXrp3nnzFishBCu/W4mER1/MQdZ6E9po38Jt5sW5qGgTR2NXt
QYoFtWw1iSAMP0KYjdw6N62j+REIbNwgmxudqfke471vyvKFLvU9omAOi9IqVsWAKlA6REH6LoMe
wamyBOSV3H1F3CfWFDyeJ/pEmuea2yAalOV3L3VPxSxuwDAUBXn4bgZXKoRBUlBlBs37es5uVRF8
sUf3yR7ocznYduz4YDPj9nDsajB30Zm/G6bmnVe7T1lVfMcrxNeFuXejXN7NQV7sgorfugrwCgm6
Y9sGz0lWpD880Imm1UIQCvFkKotj2md7sjiIhSoofombYl72Tgu84BAVbvFZZiG8RhPgeLC+cZvd
0qH6XajPfjjth1S8Lwh9yJfs4FhuB6SwQjnOreuoT3PX8AiRMI8b6t+lIOuWMvfiui2/53bwomZ6
rDko8vn8njj4Wq1A3UStOzvz/Ij13hdXNG4ErntH2Tet5X1rM/XVoqhK5m7+O9T8NxH8a53Pj0w+
gmRH3HBncmNr6c4qhSQqbAiga00+5ngJY/bytarTl8Gv/AgSTzH12e80C74Atva5FdXv1GlInAfV
SzfuVMG/ygJi0vOo1K72+x+1nXDwJkV1Q6Y4HOxoosXPLIciXFd+qAhmFnIizaONbavDx76sv6ds
CuLOE+/Uokk09wRK9oV+4LQlh14GD8VI5I4OMspcQqI+A/VG5rZR6QcyKlCYFUGKvrtTfvPcpg9D
Pqa3M7eWOBCWikgJkqgQJIPx4pdRm9ZhPLQ6jciU/xBTiPJ/p3oiXEwRwsanUNMnCSmeOFjyr2oM
HlqXkWNj8X3YL90tCH1kZFUi5m2U9325h76Gt8NLaYuvlhzcY+4nWd+gznyGWNTewj046gmqxyzF
yv3o5Hd1Nx1zli271O9J1PTNznX5+3bpVOyT/KdV0aeQWXfZ/EzdEFw7PK93luS/hcV/d23+a4DO
y+TsGpBfQOcWCt46iN0as60y5/kMP8+gjgW7Oq8cHwNgM9tdxcW7Li/n/dwv3yfPHgA1xj2iB/dK
RPL2HrWSv1noPHlAewsRKcIX6L6Hj5Od3c4LAuahK8Ko/SjtsLrT4KeDvrHG65B3gMuCTtY4Jn0F
wlouBI3tQj0S71QUZJ8588cx4PRmlFZwVtv8zF9c1fB9JyzIRyO1i2fs8uBneJpj/DmUCiok+Ocg
G1JRxquv9cheJMG8LmT6mFrVvOtjsmQ8tlrxlB8VBbVcocWLGuUN+AV/VjmDK/QfRi9wb7kKjktR
73jD/Xcs+OZn2A3CEm3UBNAagSrS0+QHatc0zi1h9lMpi58jve379KloM3KclP9M2MIgbjrXcA+x
bNlHB5O/nxdyX1B1Az07CzKQZbNr7Rt3ES++Pzr7bm5PAkDoPfPRTZPLd3w+pYOC4MocHrB53gXQ
tY66xhYHPWGrt13+wPp538z2x5COVSSy9CVti+/llMdsVDdigM3IAgvBZACM4iDu/tgwhIT7oqMf
cdQ9WTaCrhYMYFHR8tNUNu8AJ0pw4uzcku1skM9DG9P7Ao6OBABq1MlP4hawuy4qBTyP6uEDPO3d
hKJAgtfeoS7tjgLVEXk2vLHsh18KTB+sq5t9WAe3JEC+SeKrLCnejVpO+9YLIhQNRZrL+5aOn5fC
f3CwcQHUbz4f3X6qImv0deRK7yh7+V7PVEZjL4IdXuC/tmr5CPzooYQMCKilPqY9jop5ElBNOjPV
jP+Huy9bbttot32VXeceLqBH4BYDQZCUSEnUYN2gLCvCPDVmPP1ecJz8DrcUVVJ1qvY5V7EdUSCA
7q+/YQ3KchKYhnKOK2AsZNhLBTYbDirky8w2UsBNtUi4FoOzC1xLhF2YjkqgqRez4l4rxsitS+oM
I9fdqY8LJ3pseT/vurJ1TE30jtCmzJ5yy2Ym93JNea1+RZYep5/eX2F0elhqk6/t13MLvXrDmGwM
EO6LqH+F6td1s+DpgZeV27zTnAiWfjZpIHhIKmLYdCpreOa4kmAynw3cyVR10uoe4v1Y75REhdNM
ZHBSHapXnYLjTySBCJpz2EwO+WgjN6pcmncKZWuVuhXI5PAxUa099qY7M+MIarxwlI4dZsABo3rQ
xEycJKndORaxO6jlHuqFt2B11U6WZhseTddNPmEKDZ0vuDE6cqy/qsI8GOM1a2OvnbrnIl6X2SDv
mtEJjWGl9oPTHG7CvhhdPeGlLbg6VYYGVLamt7ak6k03SVBokjuAEp6bUUOmnoCnoffzuI1Iuwkb
3Qqm9K4jagrqOgZ1rUZEwafbvAIuM1w2WbcrQyyZwsKEVDbqqTTUkzF23wWBeEqP75rQHpu2hHby
XN5JVTdgl+aJHbHhKKEECuGQCdsnfyyLubWTWboYU264PhFPSwrTbYd2M+ndRg7szhws18zEORyQ
KukLjj9Zqqem690MSzeuw29MxG8hh9VfxUzlpsZNPFQvsh46L5bcsvMYmjRCBGRd1hBRD4ZensNs
ibyZl8e2zUs7W7KXibZXRopjq2B4OMT6BlbxAP6w9MWCXxuPWMjdSP0ynh/CJH1b4Nw8VPM9l0/1
FE5eXs4P1jBeoR3kGKk22KAKx/aYFaYdjZsqzg9YaocG7AsbGeY1ktl9Bvm0EB+FYnLuaCF54NIt
mXrqMQ3xrc7ECLrYdln2oGvLAyxsE6ce8Nj1vC2dZLnODP088ybcTmwTGlF7FL0JtH8lA2hYR3Yu
SO+HOtaiOZup2+hVAthEB5uzpd0gT56wQioJsIEwtzxLtnU6GkEbtU4PedkAbDnMLcx8y+rBh/Vs
uJ8tuFSH0ewxipdgMP3aijdkrlqnFFPskZh7iT7r9ojj0wFP/RqaVTdwPNtmkbbTo/rOKkpQ4dgN
iN9pE/bQgG/gBZPFTtZYEdZN1zrAy/zGyOgaI849vmTMzXJxrYcGdzXZbXGI2okO7hnOGbS+OAKJ
mGHuBc8jAjNGnSC3Kgm/a6IgAi/bjgV9y/LsbezrIFLKr42c2k3fEcfi8KHRwG4fBaG7Osyf6zc6
hpEbETZ5Sa1tq2RWrmhSFwpBhWushjLCujfiSDndwm4y/toyzIwTElLA0JSdt7c9YkQ0IFaVGi4x
0g7EQ3HOqDeo/shwrk95jSVlICuEgwmSRzjIVMEylHcLq04Tz55rAGSRwm7nqDbdlCcvEA9ogSSu
HF10btrMD1onkGYNVym0hd10Ow3ThCtJ+Eyb+QBICclcXb4o8RTm+a5YIMORpKtjl6n9pjdqdDjI
IHkkg9LKn/monob0ZqzaF8nk2Sqs76EWv6LowcABPiLQiW/duc2/jwQduWTEu01jyxVVC85ygk0d
TuUpz+aHmUx+b6abLs/gQacjwR36xWtnKm1aNgM0F2huW0L7jVdpADT8EVzbnLzCjbzbNEVJ4WtQ
PGPzOiNfnIYOqVOdxzh61SIEXLzdc6jJZ17DYzopiWaPU/s0jZBAyIqnrgifDbz7hWMR6JHARpLz
w5TlpwiXcMGx3lVGgcKHpE8QVns1U30KyvZWA6PVxrwLxog4whhX3wesEl/w4USSjtuIgiAjxjbn
2Ws+RW/zFG26LnpdVIHbK+w6NG5IjpjQdOlbEYO4rat+C1udxm6Ezp3gkU3had1XISqNUABjOSax
hcOh1uy2hLbItpLhy7BMI5ipEpGgweLN5109li+YpzN3+C20ktjNtfTtx8PW8iFoTfDPjBFpKSgv
ZS/vIdtvC519JSgNLCdL8qDgCF9WoZ17vqbnevuQ6Ol+4etrEEg74MiMfVwnGWBVI0ITDolyRrGo
C9Ug2ZrO41ze1wihLux6Y3sQPLR7qqcbfe4Ku3zICVu2da8Sn4ypl+rbAQ6HOxYPKDqN9Bmm5wBF
uxUQJ8hwpGm3MIWMkW5Pc5chHcDoDE4AfoLTfZulWuigWb34YZyMdm1Zd+HoWO1+6A7NVERup+Un
JATM1XXDUVQBTp8i2aba9JAlfWMvBFrM0riuSzLZypLnKC/3ZvzcJRwyQ/UA5wyEnyR/zTv2nTVX
sqfeAtlvHylTgZO8sCOzNV3IsLY2Z9lNZ/SxV+vgI0OM9zuGS7O3nv5O304PPMH6nlEMVdDrdaus
PqhBmPaSt09F2TzJGImxmT5EKbYiV0gZm+ZtNtzKREnXh5WDpABP2vD76FtNcMYhXRZ2VoHt0AtH
JpWOcLxJ0xGPLRmeGrkuZD3ySJ4fRLM88D4A/Im76VA9pzDAxIS5ddDvANaS9pDaRwZRRq9J1j6V
q/anKawKzym262a6bUiz2A1EbRFaIPdbcW44fFaZR9qbJBLCxplBNzypH0ASEnYPmDv8M5DYaNQs
7RT6X9gOYrFRGzCc2ynLpSeHuvA1666eQCwbm7qzB67f6JCPCoV8mvg4+onMnuHY+cQ7lOCQH3LW
un4YwxIOsHls5+putMxvyWIvaMk7RYtTJYG8LzQRkhcwaJ8irTzkRWs5U8c1Ow7heJggaptQzHUi
Q+ANQ+SmMNUbVJN8g2lfZ4VA0LFGs5f2lawZm6DRK9zznvvWuAKA7DdlGcTVRQaqrIpMd8zljYyw
XmhSO1UBwbSUUbzSqxj6Eg4otNCuCM3zIrvWtmrrIRJlZbOEBmUEJAwf/OUFSaNKWmWPBAkIF2lq
j1bdeQJHjd2anbtIKFuyusAEYOywxtsMRu4MmdV6kpcQLoETc3wPkeldEfM3YUy7dDAGR/WYGbB2
8tNufmAlNZHBrwaoEzKDvIegohlpjrlozCkG/GCkvlY4IB1Uctzp5ujRii2UWCWSzbk2DrUGhG6P
Iz7Ob5ZI3aEe2sFd8mzkxrFbsi0zkMhlodskgrkJmSrETcOJJQKBjKY9bY9AphdG7zUW8qFEvwG5
Zjdo7Kezwz9qiV4l31XVVm/dZcPzLx3S93uif/mRD3/R/8LOKYWKO3rYf985bf/rrlbfunz+tXP6
85M/O6eG+MIk5pi6wPT+9yboz86pYXyxDCoBzLagVI+m5Z+dU/wfJggGLwiiJjXAv/g///Wzcyq+
UIy68XsoigxGqEn/Wef0nbnJiu696JdmoUpNmtEGM3tpV/RcrIr2s4UWmuUukeVG1Gm0fmOk9F7H
X395Tj/7t7/2a9df/p9mrUYMhtwFF10ntr8MUlDcdW3P6ypA88CPqeEWRnfqZ+O+wVWNhblTmgG2
mJz+/nLvzmXX661TkV+u13NEapUxLYjEvB8L4VdQP5swoY3xdwJWaojQwlrD5Tz8ZCr/0S1eTLuK
uOfTiIM2KGbMpBY0c0bm94K7Ybj4Zin3ujX6Rm5+crl3IYHrLa7TmF9useVRxDEAswKehX7CdJfw
2qXjE1qObkza0zhz16xxdvm6Fj38y+d6MRBraKEptL2tYCTpCwpBtxBqB3pmiXs2KeoOtF+r6jGB
YtLfX/Gjp3oBYoHnetLzvreCOiffwiHyWsYxK8ZJG852BdCJgnu6EfLPnuq6IN9bqNiZvz5VKwGc
lmP/BVPfV06Idln5YM44VVMdrgxc2sLY5qk9YGekfbQrTXYzRU9j2D33ND1FA7GpYm4UfqYn9+Fr
vhiu5TA4UyObzaC14AQqn8xauE340BJIQ5bL3kAPWJSaO9XZqak+Bci/N/hcF9cFPoYMyxwvHRZX
Mx9B7oX8YXGvxxYAdWh/95qv3toGTSgDJyxrqVtidwkcQBzwh79/7x/d9+VYp8TQq6PgkwVZCuQV
YW46U8fIuo3QNBc5utt1hg9nIwcpzCbD1/rkuu+NlXHnlwP3KiIIwTSNd0kjXBOmA8gSUCSjZgmH
/dwdJw3/jF1cR9xtWuu+CIGARsKbI6A1s4UA8xmA/4Ol+GPw9csGH5rSsGhOeCDwjtcYtvTXM+JJ
OoYubA590nz6utfX+s6qvxQzyUtDaLCqlkFayKOqwz34Mm7YZ6cwxWwVoghrDEMj8LRU6WehZN3B
713zIn5lS2MkphpkQEfpz8gEm9LcV7X1rWD9Pm7Ij5hC58hbn6yV5nuFJ62xn4NfJB8fTBA/uv5F
KNMTvTMxnaQBQJb3AiUeD/NNzV8Jljm8dgr0AissMzBFThqf9zJe9hxL7++X2Qdh7XL4rzINnPFp
5hC0ttxSp65pnta9JWti53i/Y6zbOf9EZe6HNsx7j/oiqMmacYlesoA7B9vDH/aJRv4aRzrDYSht
U7Evu+iB6HQP4qOgGqCaqOf+/k4/3MgXAUws2gTc09gFLDf8QT91eN1cRdukRfM8I9hepypm+8YU
7ud756PnexG/TGvSKowhuiBDLV6Plkv1ydfAJYGzFYTDQz9ciJ3ggP7kJj9YTJcyJXpkjHGuR3OQ
9bcj0plVLHbEpaIo8obpJTRRuydkr+haX6Fn1ZU2C8Uni+mDkHUpX1JU5ZCvyKlgwUJqBgsS7Hpj
YxaHuWT98i/vUP71YEzmUbeacZp+ZHDLbKHFhQ5XSGweJaecU8THxT8Uw74vz5y2blF8BiP6IA5e
qpvMWglhpVqku8G09g1DyQjQTAsOzZrL1fh7jz30L+/yIigxCkkbylW6KwM0QHZ5q+61Lt5OSX9K
qwh23FeDyk/cwJoVZI9WixV8cuUPQvClbdZC4RMzRVoYAHJ8KrPeLmvTXkNCjOajldZ7tuwHflNW
t59c8KMlu/77L8cLU+aUCL0Ig6b0EXV4iCEQR/qCV2pX1W08zOBg3MbNbC9ptJVS/ttnfBGNUNRb
OYM0a4DsKm2eLCt6MTWMmPCM1/AXL16HmfRsXpnLbCsMK7GVP7n2B2HhR4z65Z77eLWWyQD/MMLm
ZS1DSpO6CR1OYyjdJJL7Cllep+gnYeGjlXsRhTQjhpnvUoVBOdAf9ZWBEmBWR8AdfizaGC31T97m
B8vn0nVLoakH1ZQepylG+rz8HhLk5iS8Lw3DR8qOpgfEUcdj/2lF98MP7Z1D5dKJKxcFLJ1ZpgV6
OvpVsXZSNKdSC8TEC5xjJx1KG4hBNoaSjjYVh7LYfnKv68nx3pUvQhFaW7PZdIDb1E/1XfKbFqET
42B0Hz6qq7DAcv2XR9elVA+cuBKrhO9BoJnMN+HTrpKAD4YdRfO+17FqYOgoUQQprUF/6rPLEnPd
Ce/d4GUUamdBc8g+BMB9ZiOEDPN6Y4aNnVZo+hqTFWIgrD8A04qme9YdoES3L3LrWKAb3ajrcpn2
Sz4GeRN+rWl1oMRp48ynKGIamjpatyViY7abjO6aFq6O+3nZRoafqQ3SmxjG613oxP1gz2Q747wi
2YJx7wg3usmO222MeBuGmL72mDTFjkVKJ0b/fLyly36sXxh6xDjfY38YfJQPpbkFKGCS20Vt5bTR
J6/aFhKzHl/gLEZHdMYoK3ui5Hos9iF74uy2J2dreqzZW8ceivLOGPyM+oN8Gzq4xgRDG+h8o6Mk
yLbQMjem9Uu38UZNvjFstWEbY9rEAx5vtXqTksJOf0wHMEevyWEwZ7zHIZ0cWWrblNJjpvpzStSB
YjDXh8u1EWV7SDgGvUW3Ym4AxpgcmgybDBXoELnx0FxPcwalQnonVOf3c6DryzUzH6m4H6rST+Z5
m0eh0yJodzXbpznfxFbix+b0CjoP9GTnOwt6lXZLzTetNG7n1rxn3bVRqYDm4mzR8qqkxffOivcy
mW4NNtp6GwdzKzxIOblRwew4zhzD0jxjbr+PmrmxoCJRtMqt0/LboltgZSbxTWLOgJ7NODnYfZGn
/tJgSpniYWhtiaaxqR/0ODtjJhCsndL8t3j1EG0BD22e2/AN8p+q3+SWmw8zuC90vIrXOSGHRlLF
F0xXR7saBbRQsCcwFJ8WuERk5m6kJIi02isI4GGN7pjtYA/12NvR7HOxa5J8b9bmjRGrbdlNXtNT
12oSr46dBTagWky2Q1vdAY9zxFANs2MGUJUOwEU12tIP4aSLR3PEljx32SPN5pXkiBxLYqQP5djb
rBi/g23kgAWwsZY6kKwP8rq9ErnuzWma2ExO13NiYqY53fX1qhroVDo2TZVhFCcLqCLOW3g/7sYI
YLiJwehE3I2RfDGXyV6yzs10so3zfDNzfuiAo5pPTaZhespvBn08EDOzYc0RjHrvc0RdkG+2YE4E
nBEnlOZWxKdi1r111Gx2zT7tMy8mX7UaCpLxdBNHQHoloR2mgLKwLPnGrHYTAfGytL1N9SfkO6j+
pVMmJ0N8Ziv1YQxnf80BJpBqSuA0jWBYeWBo/ofjrWnNLrQiPQCdADo37HCWIEYznwMlks1y/iy4
fnRiXeQfcFXKTQCgCCYp+ikO9Z3JzysSpY/ae1OUyDNResPrmcS59/cHxw/i3Htx9SLzkMAkMtmC
J2HCmyKMwquoQ1wphk2V6te059hGucPazu7r6xZY6arACAzyeSXBQO6umbGipenIqHHrXEBaT3d0
IB9k2XlD0ThVuE373I6AcyngW5OvIhwysxmQVuVXXUdy85oAB2WFfDMaDLkkMIOm5odVAQ5PCYhN
68HKFBOLm2jAoO02kz0geI0jz8Wn2pMfvvGLasyYLcUqAv3sZg6Wdtqa0DNfoTuw7HQ5erPLG9xb
nQ5cpV4su+gz8et3FRfQVtEvUyE6Ng1wSiTo15IPWZY0LIAXiR2SZ9BzgJtB0FTPiYEFt/YauvpU
JMQH59juPu2ofFCLikthM2MsrCjXZhIwS19BUlA9Tbayw9EqhvQEnJhrhBTBBJIW+DMAFJ8s9h+N
lP+58sSl2tkSDwsAf1EW0Li0SbkP811OzqX+dVVl5chYzKn3TAzWIM7pTPOpBcrISjBKFJqtA08+
BXrpTJDbKEWNXZG4FqEH5MfXRSO8mziL/l0eKS610+B+HgGU1lTBPHnWsb/Oj91jHDvlA/pAny2G
HxJp7z2NtZD9JQ1nBosXxjOFVjkQhwgBUgNEMRp9YIk6dqtb19DywhgW2Ctyo4hxMEuIXoNGRaDM
U4wSKLUSe/SUkKsBsD2sYrLPoUTe1NhCUIYE8KHvma3yJ9phPb/0DcCGeei3emRnjcSwQTit1ThR
Bq1otA9jnBrtAMAk1+2qiYAY8VqQ0gQHLhCHUFOdi8hLrMUpKLCf9HtevEUW3pvQAbBbwV+Zk0XS
NoAC7lhhm0p3Qhx9dfdNG5+NaHRGcqg5cEzafNPR2SXwuybqJusCwKdJemQEM9klQ+aMCKNNjlEm
h+pxqrtNRcyNCTxOAn+nZrScOW03JX69IvBBC3MvKoRjdV8hUGsX8syQELLpReIc7xfl/H3U/EHC
f+9tXWSjmixBeG2NNkgPJnqxgLDrPuyKT8Du+lEGJFoW8O6ux7R9rOxm+trEN7wYnBU1MYveW3rT
ybv2zPpoY+b7NELzMgGKBhklI7tRzne8mdwJtpuRUlc0zDwwEAGO653ZCv00U0crKw8wA115iHYh
AJgDCIKYgxubswtdHadFd2XsMgfy7l4zLFsGPE8qOEbHxS6z5DYjjZsWSNV4CcBB5cFWwzPKCB1r
aRNkuH//nH7o47z3nC4OUxYqA6jqUAU8/xq2BEAqAV3Gea8PC2bC3TY3gSFMrBvSs9daS8697scS
iEm8OIhzXlPVBINobgwVMCzzdNaOi6gAGsnu25g9EngfiKjzgJdyNVYB/pQ5vFzD4xChhP8qWnUY
MR42tWpLCQMu7VtvlY6F9GyJMhd+9D7QNl6M1TiX2lHLm2M9iiCqMVVvQK3t+y18WRjQlcWibKBT
PdgVXNWyD+YEandd6BcFQF34L9AHwFAJX497N31ogDsRA15mdRdCBmhQHIhR4HsTKKpkfsZBuFcm
YvrPCPWPptP/n82d4dWK2S6C4WeT5+23l6r4lvw6ef7zs3+wdjB71k1OKOcWuDEU5/wfrB3+xRTM
sARaNiDtrApVf7B26BfBdXB5rJ9MH+RHf7B26BcqdPxGaRKLA1DA/sns+a/tF4DiLQFaEdAJggiL
GJfJwGxl8McrdXUvwsbnjb4vmHABqYQQV+/iw5usqP20mj+RaTB+8Pb/szV/v7BlGQI+Ksyi5uVw
RwBw0nQd7e5jbTfGowNjJtucFeBBUEy3Mk/LwQnQjcL7QTLRgLMu4R2EI3EABAeouaqF2m1BucOA
9RnLzG1Zu2OT2JC4eE6X2YOjy7Ykw22qdC9Pe0AOO6cHBK8GJhM0dnesXoyC++AsOSLiN0Wenav6
JUY1LpriALFMD0jlczoPcElqDpo0fJ3OXjZVgSiFq1sA5ke5TVPxdUS2JJNbzqyz3oHIRBtd2aE1
IltNDzGrfb3Nr60FFTZLvg0rW4VUxneUXEfIp58Bx/MiVX8FGXuvWma3+MEFV2A8ssviUQynQo8f
4zK056zyZvSphJpuB9GjxsH410mVeQ28zrkGeMmaJ3+9YNupYBgbkCq0MciUeRytIbTlHEP0rqsC
sMIQwZlbpAfZJo6WtZt1Oj712i7FeK8DacybEsuxqO6Uevi9qEcJTA56DNMSlGO5LbX0VS+BqzGk
fgrz9kisdWIy1k9WGHrLkj1DcWUGWtBs2tih+fQA5dcNWQZPTsa9jrYqYDQSIssr8lpzOiaueWHu
a3VINGCoVYbkL3MBmDDsdfaHzm8JZBDGJCUrDoapeQKZeh5eZ5aPIxGI3v6zpOsiK/+xPkHaA16E
mwybw7qoiZq2KfoJAPH7cQTFBrC0ie9j3m6sBti3hN+wMXsTk0fFeCRpcoZd6T62co+p0slyeZ2g
aiY8d8sMLd1ObpJG21VsflyS9inC8wDwzu2q2o81vkUq5ZZosLbRb7ExuDxhW1mQm9SSNiM1SlEr
mDHut4sqv45l0Lcj4Pwcf3wp2hA9CCywVBzydtzNACcbYQ/sAbCJOIGasly9iQHbA9VnwWaqVgQ+
H45t0wUlsLiT0d/q/YADn/IDqNieMkPgtppTHg9OnmO2H2MlgskicbBnOT80qytxUXabOK+2I1j9
Rc/RCJO9C5fKrzlXu2XIrgEK3naK2/mSbi1RnAoiD2k+HSM6HeumubOi0M1zbR8ayWkZjnGCg9Ii
94OKNkaXO3NYnCS28BSz64yoDdB1sEn4DkCLK4riFNWpq+LSya3MbYzQq41uQ/MiMMt+h91wiJfw
E6UlcBv/0v/7fTkYFAK8HCc2FfxiOQyZUkU5ivZe6da5FtY51XNPRl431x70BJ8WI3+tBoQyYzom
E/fqLr3qRhQIqroNB79ipRPy6ZjOja+a9JCYFix6o00NqylSE+jZ5fZY1icRamc2w442l4d6QfOL
4vHrJTyikjvNmPaqaYKV5sLkcFWALDVz4IDl6OVND2024YWI3m2I0ESZX2KHpxLUnfg5M4+1qPww
Vzs0R2F8nr6QDZv0fd9WW2jaPukxgPDl+KAAiK97iu+H9mBSeKIFnaDrNtZc+TRCcJ2Ay9PJZugH
p+lAWpnW1wH04lBu03m8SrIBUkviAFoUtnoVVF3pdGj8RHQ4FsBjpsjFCzkB97N4aW44ZnwCkf6q
sIgPGs8CShfYJAqlaI91WlnXcfPAxHAMx3pbZa+WKe0FuFxtkrZuflcEt0K0Hd7Nrm/rrTFpVypy
4cky2F0lAlim+GmonX455U+/H1G/4qbWLOCXVvDPpcCpATlhw5LGJds9laIQwIS29yLKt5V46uHO
DRqjvwp/tKzcUq3dQNvXsUa+1Vb+VgtoogzRjLU8La39DtbD2oTnuq4gJHeEZ0GtEA+HjQ7NAg1N
TEXQYqy29SI2C1Ubxdg2FMyRFtsa6nGIbuoQfNeqf4QBSQAh4fsmTL6vG4wgGAC6u1Gg1oWzFfQS
zTf6qCzrs9T6nYdAdaQtpg78m0AS8te6MSeNFNnS3ZeE3a/xkOLKI+ndWY1gIoXpZwF5nSRc5AuE
Ms4ptiBm5JcCG4OmqFaDOnDP4LjDi2ojbelS0A9ltO8aODCCXz8P/KAwYZlwJkzZozWqjej5tTGE
sS3D8pPe1Zqe/eUrUb5q3zPTsAyug3O95la/1M6Uo9Kk4zDej6LCqKMJNAuTbASfRbBtUwo0uQXY
ecipoLWtJNumhLst1J47Dv4j3xTYigu+aqc9KvQTUzPxTM3al6HXAQYcAbUMPHHcywMMEZ4go3JK
y2jfIIKToQwqq78iQ3Uy2xwHiekBW/3Ilmg/NBydSXLPUoWT2REdMP7l3D8WfXpdcGsXcyix5PQA
EPsmSqNX+EH5AwA05txf6TlH4e2k3PzWIjMhYjq2KS6JdDDPeq9aDC+bATZvolnZVlmk9oSpAuyV
Hgz8LLip9dcI9GQwOhRIpjhtiHZudXGYaLyvc4CGP9mJ/+P5C8JMqlOiGwaXl9Po2ghZAq/H8V5o
dAtklk/z8Pd3/I9Kmw/xsv/PomqhHaADOoU9+3F5s//WJ+DU/lrY/Odjv1c20vyC/qHkOmHoE8HV
Fhvk98oG/4eh5cKkzk0AZ9mqePqzsqHkC2GCQuGRQyCAQWr+z8qGGl9MkCQ5tAMkvAtXI4J/okfw
A5X1n5DxO8IVX0usZ/kv+zKUqQR1Zw79KB+vWrF0tq61gxMP+Us25D5gZeA2E7sZetAMZZAAdduL
YmfkWhCbMQrzoYt3EXL0rcxJgsF0lmEwY5Q+OA02GQuyn+C17uAPHm3LJ0H7OxWbB2koH4Zd54mo
4soAR9aR2XHUSpQiY+yYbHaoeUt4/ApBs9Lmsse/tfdZWn5vCgpelpG6U5xWBzy4a2G0h27lJwHG
v3ZM4Peg4mYTUYlpBXQ9FovobhqJFHRicM6s2XQwDgHHe835o/Y3TdW3Vj76YWfaZp2hI14n+3Hs
cHYsx3DGvCh+hUyso5U68XRd3i3hYnfpUxhDeqZAKmE+jTEnjpySx8Q4NpTXHuuHbzwEUEmv7hUj
rzzFrBfp0o2hL2Bmg/pUtekZvD5ypXimQ31nBrdToYEX5ZVjlTUoCnP3bCSDHiSwyfFmMj4USGQX
RNEdpC3qJznP6LkW6eB3hVLPQ5o48GOZkYIoBWpFUkHNQHCBXCoS0FueTOKloYp9IhtmgOnfmqdl
NJrrXjT4QaM9QwYSVWHKkH+PzR6SFNVvM1jB94VGkntRIT01Kv2Qo35yu7Gvfgcb/F+IHu+3T9YL
/Sl+8r9EyuT30PG3nZHTNy1PtO9x8k1r2/6dCIJP/4wg1hf0Hdb2A5KptQnwZ29EWl9wJZMA/q+b
FE0OBKs/IggaIDh6pSWpoPjIGnZ+9kYQXNAzAcBfGqZuSA5d9H8SQd7ts64R5GI0Y5G5TmsUuVsj
yzEPT2AAX4mSoIWZWHcyLUzdnoSKrqQuozSoegI7wwUz5RQAjBs5qGqn9Cl64Kziu2jJn9KxfZ76
pr1GIa3teVmchRrQXB4KP1/rSx4Xsw3N3dqBawM4m3FX7uI4l7cxhQWCW1STuGPgMXXOQo3/Zu+8
muS2li39i6CANy8TMfBAVbVvuhcERbLhvcevnw+Urg6loY7uebsRM2JIanZ3oVAbe2euNGtlExOK
qK277EwiWYf92wAL1UUt5AVpi09JSpLXPMiOj0mX+JmJpVJr0uHoTBgOA58Hp9QMrGHK1HkZHqM0
jsUNL9vemiTbw5YJeU4nWq1blqv4bc/yMdRII3zR8iZ5Xsy1ecxqmez8uuv6J8QKZDRaDsPreqN3
a8H8Ks0CQ3PNujZau6F3wh1XYXknrKRmVLMu7+DjDJdub5ovtQj3qTqq9wPzp2FZKjSYWm0bDnTI
eLVhblfBkqSwSXPlsW93xUMA5vAroEicSY3hSsauoH1LIsItkxSmGrvJ0Y3GoiHAPFY7maB3yQ05
FV210jsw1kmjHrJHZe3mLyNsOdMu2ESVnZl06aEctsb90rYxzey6p1kjfDi6BwuXSYt13GnW9rAz
gPHBqoCfpGOl3q7KSfQzvZwDZWibmzrpMnxhsbjT6ad9j5IH9CkhMZ50+KH3+1YJV9qFk1drgHc9
tNrsZGR8adCrq/uja8s7a+sVlDXU9pobNdoAA7Etmaosu80d5hodTIW8OyUaMhYMKYZbYasmsEwU
+0PwemnKo/Q4um/LqUBhmHSHjEiHvKvYzbGiKLKXZkN329oUbjeXJUyiaWRJtvQRbZ7Wm4xid5JJ
Sclb03Sb7OM3rU7Ku1kl3DZQXPmtb+j/ZQNpsWHksxDx99DqVHuCs/StKT+XfzKPf7z298yxrP6i
6SRlIRuRpP2u6vR75lhWAFgEQboqY+S+m8DfraOs/UJSVzxnjPETXToDpd+tIz/CzlqmKGNQdVNC
nvw/sI6kaf+Ev3/DVyQ1/zpkVztW1ciZkHgrovzSx+MdNYyQxCptL7Z5k+Pzr+qdead7BlUIH4WG
cI+lZ+Q/pPvkMb9b/MRrbvv7PUw8hmF6xT2cyFh2BneMi2v5uYpgEyqWTQW+iyDuXAovdTdfdyQ/
cUpXdnVPj5cIPZqQQfV8vbly0LnlUxLLXh8g5e/sTh/2l9FTHcFbLnRuRkK4O4crhXk4RLs3+WKg
xn1QBoW7e4LfhnrcPaex4kpueTcG+WbPN8ntos7vfCK1u/RuaW3JV9wpVF3hdpbXUA24ljcjRCsx
Nu71oL/bb5mrR6p7xNVdHi1h59chsb+PkE44x2bcPiYPwl31XMbWXXurwz5GK9LLHYnPSQrOE25a
YDgJTHDbQIDglt1X1Gso4dBc9po8zHQgbb/WMf3bXukVXFbxR/tb5I1u4r/ktuVIge7mnuwlb7rD
uvpdqH+/DdWTQq7g9oHiUpSz22j0PTK31y3OgzYg2+6MfLI5QBjIX/0+OjwlGC6zKwVDqH8cLpSi
fMXRXSUur4a3+kZQRlKwPjThwqvWp/ox84/AejwF+yPTzx5X13DKoI6p/ZbB4hCTBru7OJBH7SLO
4iI2feVNisuH8qv8xfo0hQjgBKM72POLkzqrO9k4K0+Lx+vq6/ekrP3EXrwy6ELRr90snK/GY3K/
X3e3d0VfdBUHLq6r3xdP4rX+eryDtEAWKF0c+QT6znAnuoOn3Sl31m2MyufutfH6aHtDnsnRImQ2
uEj+kF2WgBmDgRYV3uQR7PrFTb1pbhUkFMdnFwSbPxsPRjTwbggIBIpT+kf50MS5CxkkyF3xvRp2
sXxZ30M+cykvc7OmN33J+Xp3xZDJFhclmkOrsBGpMe/UJ+mBnRgkXu5XXs85Efne1/lSvUoP+a+c
H36zeKQ1LMhHW4/VQPDz+/K5uBVXOYYBfWsv5lNxY/pSMFyLKIubWL2M/6AmqBh/zr7866gDtX4M
pVagTau3PSRhZ/Uoy2/+5OIXnDFE2cbuuIfBfXubgtw3OJVV1EWHq3o0eSF0JLwokWKPXv05e1id
yhFtwUXd15Md0Sntd7mb++AXR3ZoxEG+IpTcIeKE+WVI4DXZxZfcA/M7pZO5vSO5im/4pWfyvBV2
+XRR07gOSod4wYFZ7tB4Fmxh+6hd6PXyaPcP0iAP8m8QjCsj1kZn/Hb8Wr8u4XShFvpqEj2EebDf
dyFZOadsneXyxIweR3inugPfm8LkY+brUXVRIzQp3PbV/Jje5Ei6S/OryV666fdsyCiN5JfjSXsy
vNFfYuNWG2EaLXF6rS7HXeKPvnqvBQp5Gn47sVOnsKXbFqAyw/bezvPgL45pS3z/bbYr5/PHyv7S
YBVWzsJuky/yxHhyFfvrW8HrV5czye8mjukUzm7XLlfyxkiL12sRLkGBYTXv+nDyN1fzF5rubMld
vZlfzv1GtfcQ0RhPuKTv2XFu53yG4x7lzuHQssvNfcWGX9WAh3ITLs318Bd39mjN85DSf6gcjb+V
d4c/+aZnPlGyrwLIqmw9OUAfyM1dOo+9ymsczWaM9P0en+9b3fZf03s9tcEcyBg5hdf6mccRiPqw
9dQgDUVvc0sb2OsOd5OTu2StvMFdHdVhsI6HWKyd+6W/2qs9+Hsw42rQxLdre7bfUjwChRavtze3
idA9cemTsqKC3+pD8akPC3q2jI+pi9CPnX8YuLrmKpGABxLYxuhpeHSRuckTZRVbseVACDsuksXd
a+r+03xFciJELT+kDP91js7v/5CSYFxTSZrWFG+9p98OXBldLgFySW4f1uSzeSaDe/iDazp8ApZy
doxrxpMgw8/ioP3gCu4zXSn+7Gl8mbMa73pb83evtr82TuOgGmNnThIsrKThdkEV7+F8mTmGk7/4
55GdebfN/WQGZD98XLONoIIPiROvOHqDj1LTuW1OJ8kP3NTjDnGuC6/WA8kfIjNOMFSDTyEWc1Vx
hMVPc1xF5wXHUGePiU59t/k9X2UYzd4b+TN7A40QAZMebNM5v8UO+nzuZ6IKt+XvNNBE5ZPKhXoa
ki22hMzbFNHqbHzY8+K9J0UFm2Vyf/sgBUCBKhnGIHNNt3IPdmWBeKN6g4HoGOi8zXw6oh4HgWk+
MvDV03Diio/14pNzNvz2c/HC9VlXlKidxNM9MZj8g/Uk2vJy/ugOqCLmeiw3e0p4qF4Tz/R6bml/
47E4ncsB/BVdpPQ5Se3sdbz07B1G5Lh0NDmVKzh6VPOcaXbFdm5+w+O02KaWn3FmXRXDZwaAe7AK
G90VvcXdOTi7I/Bkzp+da0bbIQ8z9VN8B2ViHCNalhyEEsOpsZXRq8EFnVu59Sxeh64Gb9LwGera
1q6SXbmJm0Tnxzmh0uSj0x9iCXh6AP2ABeI3kIVg61HOY/Ga6Phg3qgkshwjd23y7METQRJ01ywa
YyZNseB6INyfT9pw97DBBhhs4NQfgsobnOeauxe4PLwZ5w2pPZtpVHaGVSg5s+daoHnHTVd8dS7y
xM2X/CviB0QQDbyTgw3L7YTyZQr0UA8nvDJz1T0rJHh254vwsIZjiEKhf76XCso7zwiVHy/7vjEl
XMXKjTKPJRh0R4igP/Busmdw8s4t0VyxTWF17mSsi8gWyzAeiTcEE0sM7nA6HNboHR+OD1lE/83u
ZgHmKhzJw+HqisBgf6vBlNsVO0/EK/e/Qv+OBp9CFt/JgjUUOMXnTs3vzECOF18IBz9MnPViRfTu
B+dxmPgVmvZtBQu8eDT7ugy9xv6YjhBm0fRFxQwzMBxbxbgfllRmS58fdbZJS7KiCttgcA12lcxa
7h4rGnCkHs3X9VG9w6bxrNFoutXuud4dN4P6fQj8dbmaXborT0TBmYCR/IH7aILqXA8HoSVc+MiB
xNQHK89lvZN49Wn4CUCBq0heeAm2SOGuFhwF5wIYLQbmTfuic3zFxz2gKIHd3d3usxC0mLWW11BF
eMcOAPVTfMbwrNhgky1NpyDvbNmGT2IVIAF+dYBtYeI2budbfE5a1jAEpme5rQuYcyoWefJZWFeM
le+2Tfy+wzdfwmKdnuc8rbsjnWaIPoaAk+oQXNsdH51O+utI8y9+JGNNe2exE1eyZU/y6SJcedl3
r8etLFdyt+5ik2W1y6fsK/M5WOo+1rjRimXAevJzVAWB5GZQvCRA7O6+DnqASuYq2Kc+OC6Hfmvu
68f92xaeQGEC2eTAlSHEcnDUk0Di16w7q7YRoQaPI9YYlLc0RoOt8KG5u23c+LTQxWncIi95hWiT
3VPfv4238VsGWt59K6Ap3AEE0X/4WvmEVCH34gs2jCNb9NlgduauQe+gJnMjKrIrewYltUHn5+EB
ggLcgnMKQorcpkYEKjphl0B80jvZ+ccnkf4VfUBiBsvpvBO3dB4PyN9v89121Z3Ch2rhHZ4VMLnN
3UJocyOXJ01OVJJESuJYd12oBIfXA9lLR4y6i3aXvNDpMvGF+Gy89vrrPnj6FSDmZVTI7DowCSW0
QFccogA7Z1kg4Xn6y4IxiaZLErWvrC8bRXXl+5kopLnID6gFmXROvKqRDIJTPqlfzRf1IQ9YHn63
eE65Hf1j/o321ov+UAdknvy6tPPSTr00ddJHwRO8IawDXCQw88Sh0mFrXhqQZeFz1iDFlG8zFouv
K3txZjexv0xhCZLSAr5h985oP4BNPzefaQJFHrO85te0Ja6ZfSVY/c4D5oVj9Vntw2aw88j6pGl2
xss+yM+J6GrsE75oX/hlMN/5eGE4+FC5NMhF7GSTNWyjMw6zvj83iwuOfvFZ3S7CJ+ApG1AYr0k4
uijtvZApk6N8iI4g81uncYuPEvvhy8ZDTL6s7upv3mc6lDAKA3pGJieRezQcwyN7ZuvsLkYQsXcn
/ra7Jwyl8cBWv6NGWgJ4C6r3NbwLYi7CS9GF+upDveC7uzDZ09uIWZ16RH2Q++J25C91lEeDl90d
mr+97f7gJbzdiW5pQd8Iv3reoeL6MsfW5J24C9uiuB0Kj7Kv+71/3sYETi7QWv1aPVV3exowohzn
dsI6QBBmLWFPdyGB6M3w2O2Y9dQvvNqlrs57ib7E73TYBnwOD46963yeHAVHy80756FhmiL/ng+g
AIWeYPvc3Ed8OK9vRXDi2XO5zhBksgmheZMdF43i2nsBG6XbS0w/sY0MEj4PGO3wfwyQzEIXGCTQ
OYGAzPck/A5Xxi8a2H/0NEDSJ6oTLoWDUyMYpecG1WZ8agmS4nOw6IShQeNN3OzsHtxI5yQY+RMO
QhcC6hae6fcvZHJ9K6qCLRi4/cNDMoLfxP06273GB1BDK2YfvfQR64VTWr3xHVqWYI/BMfG9hbcE
ZtgRbeBIgzP/MgXZaYa9c5UJATDKwILrAnXgbQQxCn7HGxXeim8BuNi8gBsGSPlZJMb5XRGdGJte
jtyXbSIQ1d34MNBNve4boTYe5gwXBVDFD1m2h590bnzn8v+1InhmrP7SvUMjd17vbSfdAKkgzfpw
GhJL+HXvKzjFo7Ftx4egsEoAwAMwQFYrcQVBJ+fbxFL1wCcLV6fZJ8w93DSsHk68tUWUnchwZBg4
8lPkkkCmNiW21+SW3IardT9Essc0yUAiw2GBWBEncyVA9Rpr5IzGd9XL7qXhFCXgvdXRsdi0K56J
mrCOx1vlLxcYWvwLuep0GrfpokenRZx983k5wzbucHm/vd/sBwMnVAfj62Ej33krnsdvpxuQXk7/
huSXW3paKNktLmB8NC6b/WXhcNf4g9NUWTZTCXD92Hm8ncp2zlwtPHsR+TE9l5hgBnA6hZvR0APO
PP0KmtcXAWsouWasv0kAX/JHbjdhtAu/YfFILJGkO13KQWC5AlF5f4fMibP7FW9RuOMJWv3TKW2c
t9XFTPA7J0ZLHjf/RDcaiQZQsy2/O9wTG5zpO9nr/BFDdi4EvjRgvovfusf3jwPFFVDYY6Z4IiNu
RMU7oyYZN8ojBQTOXEsqi05EzuwKksaSb07RBIyDweJSZ/luBhL78KhaPCIkjT2gzy8msx6h5Bkw
m+uWBjv2UvE4HMRZyNOBlcwAUiXx0YkjEZIAIZ4Ym2iBz4CAoaNN99ZDdxPfF481XdwiUK+4MY4Y
3HpaKiF1nBoQ1jkQKpBNdgf33JMrXw+EWpf9kvqvBUhxjtANxEzvdvW46U4WD6cBCc/QluCaM4vk
LiEgBsZb70+IOIN/ToineKiRM6KriysPSQvnBIYbCzdHuFZsSYfVOCFdBywjkwOo65TrGZQYnMfi
u+XCjl2TL9Vd+rC6GzbpTDnUmBl68cCz//60Stp5Kn92Wv9Sv6/LTiurzDRuyTfpXo0pdJCGOPHe
q/h0PCOCDtfEP9wTyJqYxhNaSn7zINyvZJmnj1qUP2sP7YWs2uPxpbry/TdaEn0lxMd7ZoxgjJ/d
J+SPT/SAgH/cPC+X7iIFSny8teQ3YZg4qOKT5dz9PNIBhtOVABoYQ2gcLUBigjh/CPf7CqyhPwwX
4/WIye+5Y4TT9Mq4ZYvkV0YGEGLePuIcMf2ueMcsAPaVh4B8JD/IH6e4vuKFALQyvizxZ5KcPakJ
PRwj69FM3fUL1P8+6n1EOS7WfRVh37HipM/JvCn38t14MSJCb+8M8IvA+v/lGUO26Fpmp/19eeYl
r9tBuH4bp28/1q7/eOV/FWeMXxioIUmGScOKqRvs0v8qzqi/iLJlktChciPL51Tb34szgolwHE2D
Fr0v9MaIlG7+qM4I1i9Q3USdZngLMgC1SuM/Kc9I8p9zTQhZolCnyvThcC3TlP46M2qj402dmEV6
Sad6ja1m1oJCF5zGyIWnRqN3u9qX94bZAb57BiwnNUWPdqsjabGLQ+0fjuKzRttMtxf5/ZoJMPTW
7tuRjqvT9DpyokpGvn6OFbqCt9lCer9gyikMKSdLZFrPaGA11hQ5m+yZnrXNqVHxRj98goWzPh1L
p9/vSfHrmn3oc9TRpa7zRQ2W0GwsTBxdltWerZR6bdvEOiaPGnzUtaiQ5olaOouFsHCC9qkEafYV
nlFPq0iAFnnEeBA4TofOAA69jcd0ILEgDiajFLD7y3bcRgEbcdD5I1bVkzBD6pszBI01tScRQpN9
n62Cv84iboAGqVDYzQcxGQfYSn1iq0X+bs6PN9hF5G4s9LNVpMC2dGvirhzoU2FlbK2vUFNf3ndV
+VlgJaNlH6KpeiiHOvNntdgoR+8ESJP02dyF3muCqYQtXdmSKCeP2q7ep6hT30S5yX2WC8noBVi8
ZPRei6TbKpjI8gKRWc7LCw2K4QjlBEG9NnV7S8roBxcZL1HC1qbgz2ByobfntexvaBS8Ij/R+5sE
J07U3vc0CnuTmbxQ0dy8Yvn4w6H5CdoyfrYBOWw0eIiSqmhkQ/+c9Gzp4T8Ws+suQlL0/ozMVNgt
CBTkDIvw22rBZB6tJ4jd5CRwBJB66pFxRhlIya3XI0N3XWayQNnT5iAOkMVGddJQKEzTJ4NucGla
X5p5VRx6jDChG0BoOehjNMXHZW7e8k5Hp7gwS2+EgGN3de1MaS6itDtk74X7cdPdo1ikl12adoad
ZEGFFDSMDc+SBPF5rxDVpqWc7Y54q6C/VqsINtzazs2KDvh61HJQwIuxlbnw5spUPmSNIbuWgtC7
ngG85TZxjaOXnVrvrSA/dHj6U5GFzZbUAXvzCPcsJf3XdJTKiNfYqKNcsP8Kq3CsuSLulefy8UB8
2BKmJqxoKBdEGf6FzmfWE+X9jFj9pU8qEUB2zqQwKa2dPRhQityp0sPK2JFCTVuRahMVhl0SHhQR
Dowwy0j80vCt6xD7jnPahiTi46eMFHHBqAGB+bO+vitwqrf8y9a06DswKuY+3dLrOA6k7Et5cZtk
Q1xJkMqLkGnvhhzfjE7942HNgYQZCeui6S6lps+Q9GXSTNu6OAdjjdAiztFoliYkBWh7icp1OaK2
fTvGREbqQF3vhQVKNzq2viH1+4NSLUM0q4g3jNu3bcisWzX2l6qojkvaMD6wROHdL5JOvGbnf/pW
+tbKR+lDVLh18zhejWUXn2Y9fy6GcuEJSUhlNMam2W2mDIw9qAA+m4zk87ETkVbap0TJb9Iwk7fW
j2dxYPeUCCnHxyCEprUajq7WbbQx5wjeuayGS1WQnZoHl7dPfi2Pw97mtfogr/j+Q8gREJOExyHb
BBc60FCnrTvq545t6MxBdBpCiz9AJNx3+d1Ez5O39CIZMBievDpGhfi10rfpWljK5rQLrzkE3V/S
vXhROh1Rcx16dNrD+Jvru7VUtQAxs86ex619FAchcWEkUX0ZTG+RZKrZrbV7ikWdNt30zFOLcveR
THdWwypCdTQTv5HMqyAsyv169N5RyDIaE8krIsE5pEa1dLUe4YtUloBBB6YIOTOylkJ9RGUyOvrQ
UDwu9e2a0nJjMzRnsQWrb57rhSCraJL8mlQbNWFmsbvJBOtUMur6Xb7mfq/1VEpHFOlXOaMusYtM
BzLNT4YiTV4zMldiH1fKJ9s5kbrsVXtTGAkyGJRsS0W9Wl3dOtWsXdH5Et0u5eCbe24hj6yjT67k
oSZNR7APlnldNTUeelVjvIE8XSVOKiryRgFvqQCDDYZs63OboHdkqk/sKcWvhJ4cwJiKQZrS3G4m
2vOcmJ9QpE3QT2E4Q93oA3TfRItUvQ6Lrpcu1fkfK2Ny1Srr6FesCAlDxOoNtb40dOw3RrNctUQ6
HK0avKnOWiQemuIikrXRC6fRxuERIQ9fYapDxHJ/6ctxo4lLNMKl7MhHmxiYSmCeQTOPhq3NaDOU
BSIXuTKqzjLTOZmUaUjb6RoumoZIxgFRpxsLgtV6Ck1GLakNU36mbHtD6+BORXAdGgPD5NuJSmw3
SU5zTOu9JvVMTDk9WmlkiFMsllfRe+fOcrowBJFgorQ2lGx4NLllmh4rzDG25s+dtdzKozs8RuIc
vikK651MmbQxTbtX32tmUd2SrKp9yMi/jrluoGjTMEl9mcEHyuddr6c75clkeOs1EXrfUFIO8jii
D43yKLFEGTXFS1e873slg2w3aY/GIUyOvsNqGg8U3hF8eMbc7BeToTp6iwC+MdafUE0fo1zsHydr
VS5mg9YMznk4xveVqj7URnG4hzRW3oLMTp9l+2sF7Tsb1f0mLhn9UgI4ZDaHFyunw5UpHXRPHbS9
5KpyIJpQ3BJD+YSg7T3KNgzkMNcPovyuL0lfSofoCHTO0ZDQRJssL16RWoTLJXO4+uLANma4iEPe
2BkMY5CWhgh218ZAybLJToX0tjDEa+YAmpqK4kxyDBfmIxFKDAsaDXLlLtoBx0+2nks5tew6NehM
KyUPi53EhfhxQtPMEbSyZw5bXV/6El+Qt3BVegVBm0kxPd2i4Xi1drJQsw4NrFVIBBxMcoPr4Yyi
objzeMx+x4QAjzEn9dl8SI5eYQaRPH7o2ulatlu0z0bnLK2Ah5iBjwYtHUpa3oTVeFoZlXCZM6O2
9yJj8lmR3M+VXxZs7E4znK6EyCWM9JOoTKmaeMauwDA6u69q1UuZnxOkzUzp1FjYnw2pmHaQHZ7d
RwAMtHPgLPexuuoiv8chHjEqNMSKBlBSqOvcViRZxsR9NKtZjyddeclkjSSvUcfQMKl8MWBEN0lO
FmXvQ8djRstcIMCvQ85bkTE4lNxpVzhOW7e5OYYuYmLB616Wh9voOsmQqb1Ho7O6dQ0s66LJ6PrJ
JW9pytJRkrtmXEOFhktXz4gC+/Y6mkIfGclMNjCXj9haUmZPKQiNFEU3X6CTkECUwHllMjHlohp1
JGysMRjTDQq5OOWXWaW6b801I1aKNIlh8Mlg2RlW3bzNgUhztKNJObL2Eq3wW6+iOSWhED8ZLcXz
tl+uUJwQhJplhK1mFRUEHZipZKnbdBsaUuQgmah62QblbsUa2MqeqLfRAL1op0nSl5YxILn11EoF
Wj3yg9XLJJimUcZkqc+dxkCwfgka0KZL/2LYSImvZ9l9X++3bpdfk6pltk7jiMq3xiofq1nyckl/
Fvf+po216IwMv2EIeuns6jDbmaCHjckz18V1Droh97YhkZxxni7MSNljNUf2qJHJrS4VuYFSv+rF
dDhlrV+OZL5ty2zea8xp6SX6bRrhq3CoN73AZim6Hh/KPBMUwpZZZYl6MMyJqITK32UgvSOVn+H2
H/aoJxwfCcmuMs3tvEq+No22BvU82UciEZCT0GJGPHO/HoX8s6IyU2rJjK/SKjP9okAv90B4QqQT
fxw/TCsp8rqU7NnEgxbNhjrlvHiIUSmrTsopzUkj0hloJ/WpsNRscWouWyzvVsywbDKV82HZXZlb
V1WL1rSVo6HvqB0d4xVaTupvdfeUHXtc031DxggNFRnUnB0WUdM27Fd1Q4JqoVCsLEzn6nZ7Xpgq
YSZZc1UaBs+NxashU4c56pyJH2nqE5XdqRIM8dq2jM6v9q5Bt6FCWkIfi0uVk6pPr1HR9PE2Mfug
p30J3X+KREJv2MOWIcx/SKdL3eNWkCh67tgQQ5qYwwPoLtLO0Qt18JBNlu1tlfNA7axYGZlSn/VK
IIMO0pxFb0c0WBZWoe3LBLA6Qf3NvtZr1fiCKGHKauFLraVX9lveS1jRUY+agXFccof6j+guQ5J7
ZVd/FnLF0yTLk5uZSQBz33irZnwqKf3Uck/jwCp8WbcsqtryDd0bxlyJxzexUC7W7Kop87f6rKGl
TVqY0wOTvOQHpmFhgdV/6hmRz2TXv5JgRPEmfezYVpraiaD+L4L+IWpDNWg9OuZF8VyYodFrbr6d
0866CrLb/Klc6PXee0zZmD5noMJUFf1tqSbmoAACRmqDklkyCpOBS4OjkPXPM2LhjfAo7XAn36O+
/6ij9+dkhh+5DP/rv8ep+rspsP9zeRH0zf19Yun5c5P+mFH6nU/Fa/5gQ6h07dI1pOsKihEnQesP
PpWhSUgg07sLe4qZA3+klCBNqYgj849Oo7AmaWSb/osNIf2CSgTSSiYKxopO7+9/lFDSfqadebIh
zkTTj81LSaoyFjOHTzWU6MKlU4/8YoJMYYrBshBdCwQkd4NyNRenGTaKYGmOPJ3FYehSxrSgowZC
OoR3k6kVXqlnnxql+dTJRvtyTFLxvl1kBr4hB+zkQlL7knZM3ga5zB5MvN4GQGQYToVMlJhBQ+4r
g26lVO7u5mWt0Xcfk1jSNuUNCkPt7FuS+12PzoxtDPr6675OYjw3BT0NZAY8qzyyYJhxqyvstLg3
1pfdLJa7DBlUdzIr68lkQmxlMx0MPSJNpDN3HRR3NOr2uhmt/q7PZZqqIDiipLhZoakx9K+zSC7o
aD0yxwFlR1E50PYrrOkZMWX4+YzSe5dbG+KtebZ/Q9Rg9q3BoH5nNqTSRMJIY94UmFRWHa5DKiCd
SLhBh7dkW4lINabY2zdAD6S1iphGRFFJk1q/3AXDa/d5CZMMJjbSXA0wqj8SRzLy2UFD/KlStczL
0DFcD2aX2Vsv1eGcrlWIwviGWNFB3XTq6k/gB+PJZBJNoLfrgbSfhQaspTXXJh9XvwQw+Ka5jDHi
+2Gjyx/Mrcw8acyoh6kzAygnESCSqMjxqWobo2G2kfYQdrJdm8H8u+0l64vA3GCF1i16CIVuXeuJ
Ihza03RfqKoeouhx43Ei8rBToYA9fkukzh/S9jarDNZT51oi0iKKGYf6VFSqTlQp6Y6mVftzna/D
dZ6a8hEhSI1RpSMF0KmyPo3KRGkDPnucbh3Zu6MlWk/E7t1irN3zstQIF6WzARY2dUo0ypTAIesr
p1qJhYotH97NM3DUOFY6yQUiO6uWq/f/ucH871nDn5vV/4G2UBP/LT3sfzfT5+HLlPfzn/Lr31/1
e27dJFX4m+UTIHL9YesEXfwFFR1JgyhBCv3kRPxh7Mgs/2LxjyjiME1DOm3kf8Ju+JPb/a1Rk4zm
X2VpUsJlsVT25pNBL87Y+LLW/kNd62yZ/pdD/9eVMfs/WtEWHli1ClrzqdkvdX6nWoGZ/YOqzt9d
muX/8dIkw+d6QZflU830Mq0kLQ4hTRKkf7jzn9n/c03Ot/3B/pvg6jVT5ubTsvTkV2Wf4MnbT2RI
2TRLaTGT5X8Q3Dhdys8W6S+upmuOUWob3qpVqZIuXH2LfnC5P0lL/92Vz2LjDx/CUochr7Wl+bSO
34wEDZf2CP79lf9u9f9SriSKapiCy5bJJlIjKNh54j+J2Z9742fL8RceYkW+TWywhJeBocRqk/jS
YoSaUb5lLT1th/pbve9vBzD83Sf4S6I+1SpNSBS25lytzjiRfew7f03n679foHMb/uRTAEP+tPRM
fkykSt7YP8aXvnhYoEAMX9P1y7+/unTe5c8uf27bH56sOvep1HbG/+HsSnYk5bnlEyFhsA1sc06q
qruqq3qo3KAemcFg5qe/ka1fV9n+0iCxzcWBtE8cGztORHEZcE5cPhKsdGb0ZYw+k/w5in6xYcfF
6/yzdP9EwXCde0PLorK8FNNrMCU7Gnwswt8UrND5+JqJIAqQjbzxGtzWJRcaP/UGzrblbkL74nxw
DQKIAmPZTmHGqiF9KKq+FxtsGqYBQn3GolGM7gEKeKswzabxurWrcpxnd9O+D4aX+Xcn14y/N8kK
fKkZD9zNPagWP13po7Ef2ehj6vYW6NHQXJl/iu4PKEhOeFRnXmMhUUfwT6FDP8nf85F1E6sAeWxw
z8OhYvOQUFCFTQjnmMOLkcjn+fC6F1cAnDX4/nPKtLxMEZorDNwW5GI3H1qT8qYCXjcza9p3RnHJ
SLih/Nl1n6gH09aFidWFV8Dbw2S0pYaV/HayvBPQZC0D51R3UR59Ceg4Nc/okW7MdbNgKvBtcgGp
K7g1X/r8ZJGvdQkRxZWhFeTmAzT+IPZTXtryZ46m5AoH0NV+fgo0q4B5TaqbAodT9TK0WxcmwZD4
xAlrb7zEwyvEVdNmwZZGkz/m9febJ4ihgb5KDAdNV3wXMM4NoRk5/+7Xd7yD2yvz4jYyvk6DMHZF
efEyyBjlm4FAyehtPrZuXBS49m3Y4BqsKC8O+1kFuFaHgX19ikA0g4T5/CN0A6PgdnIzGjgkErhq
7D/A3upEB5B518VWQItvsJS0TMaXtOzO0BDd2W250Lh3f9RtVVx56HOzg/d4eQnttybAIRW+qdAQ
sua90Ur875S2iQOzDIr3hlUVbojFtzSuPq8LrQBUeqYBsblYPFTsTQbfSbIqv+2/6sc3+U3TKJIC
VebBzV6b9nNFFzaVunG+/n4TF+KejgwI4nbxpXeec1g15d5h3VgomPRSI24MititfSwDn7GFtUL3
zgoiW7eZyqqA0HxUQfjB68tmW+Nr6nMcx+N+/tWva8N/QQ/lvn+HhbeigGhdlv5O2/HgQqIuL3A8
BEfmIa62U/HQRyhj08InwzXt7j1MgWg0JgYpgrC8mPUPXrxm7e+p+AXr9iw7dsO3+T90f5XC8ce/
fyiUNKf4Krni6T3x3qfCN6C+PAQLiLpfyP4jJAaXSigiJcghY3xuPYjgweAAt+eWe8IxxnH+L9yv
ZLaroNZmGS5ju6m8jHQCnybqniHAtLS11GzPbFcBblOyBCoSfflgkLpi0RbWPjkaG4XVWOEOn49p
s3Uy13gjJccZT5+IQzHK2HjFlo6bftJS8/uqv8mU7cqQOo3wSMHOBhQAoY3RSnhpSLlyopRVPpHl
ELbmWF7g1kLdLxzElR4nUdkbtPwWHqFJNVcpKVUeBzkrCDvbZvi7QNusfb0i9HAHiIv5daXleopy
W7Yc0pLJsDt6nuKYb2y3w6rJc287PwWaAuMqBSaSXSYoqIlnkce+cI0P/STBlRpWhleKS9xkpS25
QeHmIdC9XCSfkWlim9PcXJgC3R9QKkoRT5BLgegZlDZlcYZJA1QX4RB94E42LVRIHRqVgpJ5DKo7
E67hE9700HWBdCl0xBPo7Kz7D46Cg8AGCTVzUFIoXENx4T5lr0b4Z9UEQ2Tpn/QZzHSyc0uy83Al
ShB00oMjE45LINOMjaPUEij9cDPALcR5MtANJWyIAXmFseT/oIuuQNgJXditYcwvnawOrmXuDfG/
OzDtMcrfz/Q7S9Ffwcib7YA1gCfCoiL97cAGjzXFi+iKLRkzv8+8U+pY8BXq9hLWN0bknHiLJqRY
PmY2+exQ+1x3jyMU5NZNkYpw1AoXFA1+mrICLWwNxf19AjZUL6EBNP8ITaFyFJiz3gYHimcoVFb2
s3XHq8L10+DBnXXtdvBKsb6tU12aGJwFATu1pEPDR52mJ8ewfsy/vwbljoLyKGnNpOoFP0WMZjt4
GKEBlQbjgfH6Mv8E3QgpIC/tkNDWBk6mIDyJbDplI5QVqtY3i3rVya991Vm8HSF7zD0DIs+4QGna
Ux5Z4HPaH8Nwye9RAxauIH3MGe/BPACtrQTHQrinjhQv84OjC62gHALeQxg0E5o1alZvJ1MUW0n7
he8fXXAF5F0dQwZN4vvHGH9P6KzxZL5u9eHXbLqBeIsbgwwygvCWSqF/k0LsPZQPeZUd5kdFk5Tq
VSu85LxOUMxnAZlpXE3BQLB5Cit33XcQVzBbQ3ssj8FverBJHviF0+K60u4C52nd2yt4HQQE6YOp
xflK9OQVJ1F+yOjX+dDXjLtTWrmC1ins4SAHK4wL6Jxg6Wy67CWBmBpHty4a1YeFmqDLGwWx1/WX
JdQrLzUuo00P19ahxF3s/F/QBP97vX6TOrCzTsIxati5iOsXF05L27YG13tdcAVOkTslo8sNKBBk
47c4CGB0E0FGaj64JiuvFIPbpLdkAsnQKmLnDofpVW8eUh7AgGFaSPprmDtzyxRMdR2xA94Y0aXz
MnCpXooc/W0Elo7rFkN2nZCbgc/Ak2dTZZeXHDrNnBu7HH1/oHzu1o2OAqomZq2QE76sZPnTE+d6
glFM9mU+9nX67g2NgigQrju7DBLUg4jKZ69vmu1Iqj9eDYsELsATp4O7RDnSzbICsbo2Bfo1LByn
VS8hLgjK5JDEC4VH9z8UYOVmWuU8p/j6hF8TxRXQkxO9hdAnaMQCADQF4q9Y3c0k971LmqLo8YSu
fyQwek1dcweP2YMl+FdC5a7n5DQ/KRogU2VVbOCJy6QHOIDyCd4b25kjX4CC5uSEKjCGju8Iyd48
vsSBs89ovANZ8c9ArKcGfRHdYIJgH+5FyT7N/xPNlNMrIm8GjVlGFowWqmop44OdQ0ln4ui/X1k3
/nrA3IQnEuRSOO+yc9uB2wppSbSeQJ4/Xhgs3TyouO5LAsa+WV7S7GuSjZDJIwsF7/r/78COKpDO
k6aVGXpkLpL4PXR24EyVsA/Qb1037AqqKyJ7S0wxO4e8/OLQdIPOoIOAwch8eN3bK0CGLDoku4Ms
vpCq+GRazjPMqE6d+B1F7XndExQ4dx50lWFKCLAZ8Hgxz1ByhlCzL8uFMz3NzNrqthZWJbZLEL8r
e3Ck2Z523+bfXBdZwa5jTKxqesbOEP39HDdg7Xum1a5LSFtBb15FTtOMRXwRfIBDUHvIWbxQ3jRI
VTU3q77Nad0j1/sm8avJZ+ijTIP3+UHRBb/+foPTYYTZeQwHoLPg7YeW0I9OwT5S3q8cFgWnbTnY
4Yim7rM9SOvFi3t5JHKUn+dfXpPttoLVqA+mAazK8hJTCAB5215QCKK/wthkPr5ucBSwmmESZWC/
sHOTZNHWNBxzl9lonar7MV9FkLBtBbAdydt86q+rfAd+pIsvIRyfbaYWp1o9+kvn/4cu8xXMjqYz
yQSeJOccFPrXzIrYS1+KpQMHTXRLQSxPHBe69Sk/mykcuIuIm9sKfn/zr34Ncqccq6SsNnMaK2VV
AafvYduzH1HyKYbTstHYsHCFwAF0MJYYHprZthQID7hTtEDSxT0uKTcses/A6PeShcKsC35N4Ruc
0YBxPpgdh5k4xESK9FNOfxDmLoySZo+l0rQiEz0dOWwLLqYDUb8ifsvgjpZ01oYUkAxnclwoRbqp
VuCMvo88CyWYuXlkV7vJKMKjy+A7MD/X10J8b64VOIdmi6+NyMFVdPMI4W+omH9qQN63vf0QfApy
Y+WfUFCNtjJD2GCrXmJ0+mXMfLTapa9g3fgoaCblhF10gIOxuE1+CtuJrh4N0X5+eHTBFRRTOTVY
YmTxMER2v+ni6VdN5boxUXla4P+OhDsRZAuDcJg2Rj9BJqh0o3XsJptcp/wm/a10yDnac9g5K0ZI
dYZW9lgNA1qkkKALJxCa4YGEwj+PwJbEk4GB5T11DXtXmY2D7pwQDXkL2anBmErQ6uzQmNK4hEBw
bJxgYLwvnWw/eGj37K4e68XCiqkBgUrV4lgLBHjjGKnMOYxVjObIEnZ9bnxKYiwMmBErWXnkRBQ4
QwahZOge4mcHzvXbsGOfpiTOnmwaZwtlT7NCEwXStbQFrJjwBDwFXQK4Bq69r3GY7GE4t5uHhaay
/rVvu0kttLx6YOCgGcpxosewhlD95PD+nOEg5M/8E3SZpaDasgRaDjjAMVYVmpAIzqInQyyJ3uii
K7CuqEuGTjIKaaoKysCNlXwIqREdV727yuGCoVZQocPWfTfYr95Nt65nrSsZpgLphsJppZa58Z5E
PSyGh9OYW6d1L61AWZQj/AdFJi4Ojb9OaNcUcfl7PrQmW6509dtCxNGyQqseb93Glm8GybFyDi4N
lpYwXfjr7zfJ2HaOB2PDCdLrrLLP0uyFT9CYsKthYbZQhzT5ohK2ZGYaSWG77AxZF/Sndi2HOgWZ
2v48P0IayKq0LcarJjQtHCeKkeyczrnQAJKTIbq0ww47ivmHaKqcqazBVWDRxLWwHfKK5BI6YhMY
6bbnfYGPM6f4gKOtcud1WbjursRUEExT2bG8L413CY0aDqZ830MbFqZ98/9GN+sKhAMbbUyjFfKz
tAuonoouOg8Od6ElUCxdud2fdSgZ/ZtYkTvgK6GojHdwJ3ZMBLsxWTqq0YVWgJwnY1zwEft3K6wv
MG6ne5Yn5W5+aHTBFShngdkaPC6Md0h4cLRte9C+hVfdQhrpoitoHrDdAjkSW/YpdLFp6XZVso7q
BrvlfwecTUk9OSEGPGYwTQC3trbWVXw4of0b2psyrChFgxoU2e+hBfZF0pVLLo33c/E/5rX5BN/Q
oUGq55P1OXYh4CJtfMjAXut/Bnnau+77GyFLpXiJpoCCxyijS+59HdCNXfop2lCrZltWr/NJc78E
WZ4CV4sMso5qJA2ElTYoRl9Nt0XuWGe3zt/mH6H7EwpkK4P3JedNdBE51HDgd1w9GDBbpdf+3lVF
x1I9Ii06RLyykEHuhAZrw4W6VnimxdKFnmaiVVZXgvt2NOTUxjvK5p5ZzY5Z3YaZ3QK0dOEV4EJ/
BJ2fLZI0AYOUudnXaIDXQrWOdmy5CnK7GDpI6E2uHkKzLyFbCJ4CpEwDdFbu5ydY9/7X329WYljg
lFcqUvnQuB9HvhmSV6daGJr7ixdczP8N3Q/CDHusUA9wzz6a0HbMoSUErWka+Tlr8Ovz/F/Q5KjK
pgpTUIStWgAG6Wtew+H7UUC8x7Pe4Hm+sHJpCqirrMM56I12ZmJrG8Gl7cQnMw03MSPmwmm3BshX
ybvbSSj6EPdKJibBMcNNwL9N0I2BHbUbLHxe6F5fQTHtROuavMMIMXMHO/eHKOlW7UEtlUVld6Er
YBjmnI0IIkQtYe177jVL5UeTnSqPakxtB993mFq4r22rON55ZNxRt97NZ45mXFQeVREFFfQxrtWN
QUAJzcHgyK6LrOC2arzCZmYiL6EL1X4rhpu5s1D1dS+tIDYeE3ThptjYsimEzqzLYcW3DfuwWzgg
0I359bk3FUGw1q7ciYUX0bATg/pG0rgPubXU5KkhwloqK6qBIN5kG26NK4BPUQkdLqgH92+khZ9v
DS1XD+Lw6IAwjI20Vh2vE4cqfynI7RjsRGb5cJvbJfF0Qiv6bn6i7xYfhLb/HS04cHOnm2DxZ1vD
pobSjY3DJlL84WN05LRdKKV3CwSeotQfdNTXLfdi6o+Q8pbtJwZrxCEFfWTheP1uTiG+UoCsuIEh
bIb4MmIPMXHP2bjwmaSLrJQe3NTW0ozR/SpJ9a0O7B9luOq4nkAV4N+h73NJzQ78f78cYVZAoYxc
5QuzehcDCK3s9UOLTk3QVdLPBdRB6vLJcoZkY+DKYT5rNKOiXoM1YH0HlRtJv62hhEQrLz4M47TI
srxO239OiPH6SvUZushMGtDqQEiDDTwuIKfsYKfJoQ1tKGtOpzCB/Hj6YaihFe3+mf9L93GNhyp1
CXdMYLQ7nvS7MN+22a/K/VN6X4qUY0UudsSFBk68tSNIVZerPijxyOvw3pQq0xogrGiF1O+hoYNU
23Qme26iVT2DCK9gu6+a2k5ylvlpa8NuLr12dC8kmC4BFEAPGVZhewLght4DB9/b5na2Zq+Ct1aw
THHTwIOws/2ktz+OzH4J8M2xMMdX1N5LLAXNoVOaxDI70++LcltBRimX5VY4T234sxQfe3d8DsTH
IH6Zf5xmkNQbs8khoR2ZtPYn+ke6+cktooWqpMG3el3m1ZUlMs/O/NoaIKfEoRHYo47vkg6UmPmX
15Rs9ZqsbVKP2L0rfc/7XNinIIZeW/itJ0vX3febuoljKSCnqVf3LdZo3xPwH4DWXJl2J4dOm2mA
ppX3PeRfyg7WL9VSq71uOhSAcwZdmsyNsAgxF4K5kEKLljYFutDX32+APFQ5NFTdBt6JIQxaovx3
RJdIzLrQCoiZjStFiUXIL3oc64a/OwiqzM+wLokUDLc9bbOp9+qryOFj64zHoZk2NPC+zIfXvbiC
47I1IcvbGLXfW1l3lJDa8Qu3XKjWuuAKkEEKkhCOQJEYY6gUSfqRwFt91Xurd2TMjD2K8yzbZxa0
qMdw3NAcArLrgisLc1PQ3rDSlPpBm5+hdJfgJgDKReuCK9/yMIMuo8TGoEyj2Gdl+wVStM/rQitg
TbuIM7SZ1r5bNz/5xGBZOSx9gmnyUL0KE6lABzg0CnwLqS0hvEv6jxNftAa5X/LVyy+vBmeZgFnj
jziztennCJrG82PyN8Sd1US99Wqgl1q6pWge4i/irXtOdpBehKglfC7+Or7sHQMuDQvP0myJ1Ouv
0ZYVdKzxLPjsHsQBzpaPV+uaq6UKW1hUNJj6uzG6KWLxmNcQ8Rhrv4qDfZgOJ6g4rdsv/l0DbkJD
7Tmy0ExZ+07MjiaZDm2+sMZqvl/Uiy+Yy+PIU6KIjXb31DHvOwReIfQtPjV9cs7hbL2ALU2Sqtdg
LLKgwymRpHHQvMkSlkV285T3S+f+uvAKdI0OKsQB9FD9XsCVbmx3DUQWZZb+mk8f3Sip8M0rKPea
Tu1nGQRfy2NTvTb5g5O9OnWxMMV/s/4OGlQNA8eMY9m6yFBIeMJS0IY72Pg8wdgJYrM7GHaunIhr
9t6kUtoINsajW/tD0O2MFLY8MXmqq6Um2uuI3PsX9r/hW2sImWHF2PZceUHMgyuJwS4xgXWvGyyA
WTfZysKb8qyebGewfQGNzx6NzEP9xY7GBWalLrqy7sZmSry2oLZvxrAGNdMNH6xT6i7JPWiqhKms
vNCXScu+Q6bWLYwrG3gllsXCuNwPDVXDf8e+LKF9DQEMbHVieFZl7rEal7ox7w8KJDf/Dd1xaUct
ZPXRbRNs6zDZEWn4XbwkoaJ7cwW+HbZ+6CIpbJ+gvtXe9ESkeZiHri60At0YvUJRj88kn5lfp8Ld
11a8UO91Y3L9/QZJAgTNsO+QhrXJ93Frbp3E2xrJUrPBddb+iySuXn+VedS2rHSob3C6rZKzhGw6
nEXcOtpN05nIy4jO7fkx0v0TBbRSxnUfBZPtZxI+mkn+IcEHbxUu8RTu1wSu3oRxoy+kWQJRLsx+
erhwBG7xPEAB0Y2jr/P/QPcIBbQylxbUJbntB+JB8Glj5o9W8a2R7soRUlDbcncobArU4sJnU+Mo
AN4EMKSyFpB7hdGduVbvwCpuMbfF6YIv09cJFtzpWzh8q0CBDALYNC7pgGmgoF6FObw2BO8s+3pC
s4G0+l7W3X5+/HWhFQALMIuhV4/x8YJxIyic6atxYWx0oRUApylDa1WEqjZASmRTugNE2b3gx/x7
azJf1RKInWqws5HXPsWNDm8fC/N7V7zOx76/aeDq/dco0LYZo0j4TvlSRWcC+euSvLrVx8EbFtJS
k/bq1VcrEtoMOAjwG2aY75CJh3WM0YJnNOCiHDY3K9Nfvf/CqyeU1xbzYQiz6Xq5cchbuoqRSLh6
+xUGA08d2EP4htV9ZpZ9jClZmTsKbEUYubwaDeqX/UcyREdcmyzsEjRZqd57lbyhcugd6Ud9tCOZ
+YtN/ft83mhyUr30Qq3J8nycpI+bNWxAcOA/2ltaraKagK2qQNWLQ6Mu6NA85CLDbcKUuu3RNqxw
qTPo74f+nWLmKIAtvRLdg8XYPMCU/WP0DPH/nQOXzQvEi/doK6zg4onTqmRvfQUbpXmKl0Q4NXhT
tQXqLnNoDYF3FIpP0/jFhZ1u81g4h6JYdUsCsuS/C34ZFRJc5Zz6tmO9WFNTbqq0WXNFi1lRluDM
Aq1igCqXX8YhCijUl6vwNJ9PulS1/n1tI+iCOjDx2s5U7twUlvGBs50Prak/qkLAUBmGSNIeKMjQ
FtPae7ii+Feyb9xFCyVOhwYFwjx2cTTFCpw61mQvWIzG1xh+nwZbGB1NfFUfwJusVFpZRf0mnmAY
IA5EwpWSLMm1akZI1QfIjTYrwqBkvpt/yIotjiK3XXxOgmJhBnSvr6B5MozcwmGPeUKBfkii7uPV
lIAFw0JaajYmV6O+2z0usU2HCbekfpX/zpqzQP9g3L9G/EDCV6tfhytVMSCvjckdDMP2Iwrum4FD
LMixzCeoJvdVtQCZkYmmg6C+y9g2DOASHKxq8iDQo/93aDLKEx7CksQHWtH72G5s8X3dSyuA5ZAz
rxM3oH4oJK7H022SLn1o6dJF2SdPg5ulrovN1JT0Pzzjo2VlEUx4FiZSF13BqgNpDSMhwFI3wTwR
LixtVR0iRx7nx0WTjKpyFfY5HencqvMt7ytU8Te9O8GY6JMxfE7S9twuCWT9PRO8s4CpMgSxl6RO
3ted7ybTlpbTNsnSQyvgMTP5CexnZBUeBfp0zQH2JOJcum/z/08zfEzBssAHTNtVwXRyDSfzRUTe
C/TffLYruMSve4IC5zwOWZm3yNk89rZQp98IO9/SKV4Iryl2qkyBCWV41ruBeZJV9pQyd2uN5DFK
QX4kS7sL3SOUNdiBgUwHPyssZnBE8cp6byTxM8v4JnH7L/ODpNlHMAXYHhrIk77E3WwOrxhrDzsy
CJWew94vonRhoHSPUBA+StdOrRH/wqb9tuVkU1XusajAAoCHS0en5/l/oql+TEE7rCJKAqsl/BOv
35utuNTu9DIfWjcPCtQLiC4ICwavvhWRI08tNAlXZAPZy93/GwBoGbQaPKiCBeHQCLSvG+aptY1j
iM+azAlwUb7UQqQ5YFFFCqYyt+AQ2jG/G5xjBmvzLH8s22SbRdEn23qp4nfiLC3TmplQVQs4aVAZ
wT71wxrlpOy+Qrf8x/xM6EJfZ+jmGKodIUfrWbTxG6c9tqLdOzBrXRf6OjE3oa3YTRvHtBs/gskG
XJMenK5boDzq3vr6+03ooIvxxT3AZjAbvM8tqeA0nrF6HbxUUpYcoomQEjSFgTwWebeJxggEoW+k
fOjNX+uGRkFwW8LUta0G5mc03BguOcFBcWFHqhsaBbXElYYdBTZQa8ICvbD3wSJlSocoBbV1O1oN
zD5xQmxXH8w4fRYdP3Z1vbBb1IRXGVn4OOqiksSw3LbgZh8+TuhYcdqFPNcFv+4KbjIGZriEBQ4W
l7x2th5vtgZvPtrRKmVzwlVKFjNqNrZDYfoVDihF28BHrV7Yo2smVKVjwaMuEAYfpB86Lt+EDC58
RNhf5xNRU4j/Q7uS0RDzaWj8tPwVl98T+cOAk/TSjGq2XCrDyq1qOzPSv3UrPmXRY2HDmaz7PFZy
F8Fs1VhHiOMq1cqGtSZUpD18SJat/A45JbfcxnQMlk64dVOgwHXKE3uso9L0mzI6lWB2bbCbXBKn
1QVXARsnQxrWAGxf1VujaD7EtbNwx6BZo2wFsDmVQRqTQPp9h9SJpOlbNNzStjtW5XBwOhhWWrAp
88QSpU4z4SrnKnXqMnFZJh9gFPuBBOF+gHmVDaeCYhCfKI0/ObB9ms9czbCpJKwwynhLQkF8J39L
pAVGotzPR9b9CWUjHZvwgRJTRnzIh59z75W1D311aQI4GKONJSULa5imIqkMLBJbpjcI/AGe+xb5
VbV7I/g5/w807C6c/yvVLqhaM4bKLZbeZh9NMK2pj1bwy41MWKi/h/JbFr+28s/803Qzcf39prQm
LcDXJFDyidjvAjQP1MKF0qcbImUvHRm1R4RTgh7NfremsYXSYMiWbsh0r62A2kog1RnCy9tHl9im
g+MObFgXvmR1oRVIW7QQLvoMiB/DutVj4f5qv7tusBVIG4R3zdCgWuB8vt/mXgj/Z/iArwqukq9S
MwEhuqUIXovNxLMjjoIO60Ir66/ppUEL63VwxM2nsQ+3UTYtjIgmSVRJgpLDrY3nwsJX6ddq2pcS
O7Z+TTcD4aocQVRaGFwH3uQtzIJhbwqzKo8sLL2691YwCmVu10xGw/QjuHS2OyM+Df1+frB1oRVE
wt+9nDjHkIw4dgiteBOMH7IlkRVNeVR5V0ZlYqXNgRs3eAzCb6L8ZjiHDBIiSXfh/a91/0ABZ8gc
jDr0XWHb+4rD4LY4SO84H/paxu+cz6hEq0gEgRvDC9Qv2uohqH+loX9tiEjbaC/Gt/lnaAqAyrgi
IGhTYU/MJ7zZSzN/H6tuIW00OzaVclUmDYQMamC06F/j4TTBsoQXsO1bVwJUppVRGPB3JRj4ejxk
1REW0atGRLWGyRgMkqk08TXeOsmmwdYEztHe63xwTb6regOirnPLyCOCb5432JN3zivsH+dDa2ZS
5VXBns6IPIrQ0mh3NbX3tFq6ftW99fWRN+umA6GTomKT5Q/jByJfqf0lsdZVW1VeALa6do+TfcvP
eudcUmNr9WKhJOoGREVmapjSo1iTi+GhgO96c5ofaA0sVfUAK4EBq3Ax0Gn5wXaPAX3dsBoNJ91S
G7sOOMrKGcI/HQe9eEBdYHFL3wYsRO3ZZQtl5X54ptKneEWxcNIO27lgL8nBrMD0SB68dOkuQnOu
zFQSFZhH6GmXmFPjoTvU5+LQgeEnd8O+2YrjEtP1fk7CB/LfnGSpI/uMYHYJ/0zFg0uiTbZExdD+
g+vQ3ST8WA9ZTFr8g/RL8wjHed99RF9DeibbcjeemlUaQvCyvP63m8eEuA2CVETe+fD2O3WGs7VZ
126gxXYUTn+u4mihpN3P2L9uwrfPmaC5Y0Yk6/w4kxs43obxFzj5buT18uLbPCh006FsgANJJqdx
kLMmtN9HcBULGW/zhi9snXQ5q2AZHMs8zzEnvpF/HOsvFrw2qvTR7b7Mv/39UsFUhYEkb420AlsX
R+HpB5mNW5et40Ey1TAGL57EtplzMPnhwQ0BmNi1D6veWmVTGeAScjiUmr6Dgky/sWTdaKj8qZ4X
Q5Pk+AYv3Qd4FBzIJBZKp2YaVXOY3Oig4h8WnU/lp2r0Q/LHEjtJFwq+JgdVEQGz5WihHlvuO+Kl
7p8z8VOSH/NDrflOZa4C1YyFVle08rpRTTeFd2RwH0Q9MN4dbIfjfjo73TmJfs4/7f5pCPsPo8ow
a680J/NU2PkuD78VMX8J3WLPiYW9SLQxjN8RGRe2JJrc/w+3Kk8M9LJMpl/zn44NboBY6ubVRVZA
a6fQEvBwfeInCRo1NqxfxUliKpGqGvOKNbiL8XkDh08a072s2s/zQ68plVfL4dtSWYkmC/qhMv0g
tDadsfMKXybmBhbU09J9jAYEKqUq7XsCmkqFYoNrXRzvjj9Ec7BWKWnAq+/6MXSzprAsM+LeTvA9
kkMN/yDlqu02vmr+jRt0pO55BOiaTbDr+w7W57/mh1yTJiqPCnKhZu2GHpaOYtyUtXkohmw3H1oz
mypVyoY+gVUTDAZPvqb0OefjxklhGr5rnHV7Y6aSpcIgsgys1h3Yj87BiatnbyiPkK9aJSGG+VQW
VmJ00IQoMO6FOJtusymcrbuy356ptio4/DHRqZkSv2mPIniLrDenfwpXiSDj1ZXDpd4WXSbzofOb
KngQo3cusiVClqZCOgpM5VAETRtiVQ2LD16De2VQ9D0KQfQ+OLBpH5XjzhDhcT6LNAmqUqcG+GAX
nWnjyqT/MbX5JyqLhV2TLrICVqsz0qDAx6afDO6HPq3GbRmm6z5kGVcQW8IMBotVPpxKw9m3xfDb
6+Wn+RHRtLRBrPbfakBSyCB7JdhjyWP83T60x2hXn/rn6aXdRaf6KdinX+efpCmWKmeqqim+LwaM
fVAfvOaJg7eW4pSFL2wZdBNw/f22WkZe2VYGag8bvIcqC6A/tO5Tn6m8qSRgud10eHNnembO+4hD
m1UmloRxZWHNedGzPrumjbC3Ae1+UtP+Mj/emvYsptqrJNEUdFEcYnF9cl/Ckzwa++Akv+FS5pQe
vN2SlrZu4BUA16WAYgLuk32DOuD0sX0ymvv5v6AJrdKnzMnqRF145smdvkNr/GLnfKkY67aBKmUq
YUnehyUj/pTDRyL8ZjTB1dxuk9iQGids05KNK4ZNGy3sOzVbWpUqRUiVBLQRnd9T7+xF7XMuo4c0
4QtDda0z/z1hZKqdi5smwuWSEl/Y7WNe/8qhpR0436G440PmS3oLe4f7dmiEqYQptx8gLWsDZlD9
3djoZnYTshXsp+hxWu0Oh6iHuyGME0VyFvFrHYQ4v043OYdZbX+KcWo4nxmaYqLav0SZaQYyJdyP
3M9N9N46R976XfcyH12Xd8pKbQYDhNWrpvMZGSEkjVNyr35eF1oBPB9rg0JhyTx1kxVvo14EGzEk
C1te3Xsry7TDXMgsjSbBp83PMHM2fbXka6zLXgXkLu6KcX6N7EUnb9P/hAVCOCx8Iv3t+r6Tuipp
KhG1Tcq4bh+sJ6iEbi/yCZdX2/6Qv/kf0l24W/qI0fwHlT0FEt5IZIadhlc/ZVa+gdfRlK8NrizR
fQ1+B+4OcNJXnxwcLZHHrlu4UdfMqmroMpWu67kG7jq99sE0LhTsvvlc1B2OqV4uKaRGkyIZcdC8
Jwe+TQ7Nj/o0HdsdP5inad2NKlO1rLw2ntCtF+CkvPCdJtxE/NXkC0jV1AGVN9W4I62H1EZV5dnb
0Iy/LQF5Gl7DiCsR+dKpmy5zFNBCmagoXIl6EIzlpu+dA6njTSzJwgTrwiuwlVkT5rIdqwcPp8SW
/W7AbSrPlkqlLroC3aTEupM1gBcTb1V4FkW8KYxP8xmkSU2VPsWLtKe1ie0L+F+bBPZPcOBaGVrZ
UJd2iupF8LU0sHhDJ4b7xHEh73VvrWCVVtFERYA1LAXFPiDdNg6XjGx1oa95erMLRXVhlgXCr2/m
4Y4G/8fZle3GrQPLLyIgidTCV0kz42Vsx3aSk+RFyEpR+77w62/Nwb2AD2OOcPU0wDyQFMlukt3V
VUen2yJWNrV8Wd43Lat5JLRacOI5QxE1hR1B1yu+voqGu4MOmRKLs8ocVW6oOXPitXgtM3FoLRQ1
uB70qn9mxZYOsmEr6pgp5ng1npIIUJWTCj3/y1T/LOotwJThIUk1I3Xsdh68blhuxnqu4rFofpdT
Hufr8HltKhKjQmGKugThZlnsy4u6fxFXDdxKV4Ybtls9NP0jtW4cegNxx+vLYlpxzXB5Gwxts8Jv
0p5GOABOot2qbzYshI6Z6lja2elcT3ctBUYHepH5LRNbtNMXM3rnPNdRUn4C0fnRtqy7KXBuuJfE
XvmtoUO8JFa0cLExO6ZP0IzYhjAN45dTxQWUwYZU8dELjtcn3tS0ZsSQhJ7ySbXjvV8+KSdqxQvx
outNG9ZUB0n5LSnphFjNHW2cQ1mmx7LbghCbmr78/8ZB9KyF3HcGXkfhnEb7tWo+XR+yaTa0y3DV
jG3lp1hO3z477Ys9IZUOtYTrjZsGrRntDN3pEWTf7T1o0MHz7cQBiHCvN20at3aq8mIIFqdNnTvG
H5n8UGbnaovoynDrcDTLZJlYOjd3PGhA/ymQnh++TuqpyTdAeoY50RFRqEYobNfCy3TMHkoweTSQ
wPj/T4nHPT38BfUWq6j6RTxUQxqnTg7SAedQZVsEb+8N/NK8dmST1fEHWXJ6WuCwSjDkJ0rtsJtL
05q1O20nejuj9AQw50vpTM9iGLb4ZUzD1sx9BbU/yvks8bB2ZRAXontSgdqqXzI1ftmdb6wScte9
xVmAOUF9e4tKxzwoN1bzvV14mZNLl2+aTnnZy3X204e+YHEb8INygqMllvs23bpem0av2T5E2yVC
s7N4CNI0ahWNyJzsXFHN8gunszpnWMUDuOJi10UNfbVVVm0atWb5g/L7zrKxoN48fPQp+FB7iK/s
cCuXWddsv02SJp+CRjzIMXkB4v5xKIoPUDE+XDdRw9j1kBcpR7r4I/ZLB+oIkaDmrWw3Zvw9h4iR
6xGv0rbGrmXYL07xz2zNnyEeH7nBugN/emlds9C5WGun8H2s4+xEmP5D4O0p6rk0rRloXjWrRYEi
f8jLz+3qRdCGiPfNtmadSTFnSJIydqrs7tAk3b1N9oBPL4O+LPAb6xyaRFi1T8VDKZv7ZV4OXZrc
XB+1aSE1q+S+HOTYYj5q+KzlwWMyTMcNbQPT/tPM0ofQCYHCCT2VdfFg28EHUW+ZpWnYmllOzjD1
s4XJLtsfXgo2rzlc9+Q0L7OtWSUp6ilDRJCeeCUiouyjW+2RQ0LTenhq9hs2JI0tHggSMLymh6n+
cX0dDXOtB6QCH1yu/orzch6TGFTiB662vKthrvXIzlzz1uorTzwwmr4seX471tmH0dqlz3KZFG13
s2INHOVim6TOivJPFvpiD9r80rS2u520ynlmY5s04HxOIELr8K1QiGnCtc3dZGr2kULDYSxUi+h1
CzLONNm4tpmmXNvepCdpbosRJlk9jnk4LE/eluWYxq3tbn9wPWaP2CgdYiEBMvbeLg1azLYewUmL
KsPd6jIluG0i/f2QVRxC9uXGpBhGrtOSSzfzp/riTlj3SyZ17I/lcZfx6NVvORsFdzxXPHCR5SEq
w1/zBdN+vXHDWur1b0PQezNDWvpBFsWDlA6I0vLPAd3D7n+Z9Eu3b84GYAD8JLCxniCPixCwPGXZ
tIGoMVwK9ViOZbdI8UI86ATV0BCFVwtiiUF/V+/J9l2GrlknLap58n2LnNnoHihrPozjlvyQaeia
dYqKkalVIzlbufMpV8EdX+0nt/k++fXGbjT1oJkozYJOCIWD0w7KD04G0GQfvA6qPJSbFT7vkspf
JkizVStrplFAR+ahJVNEhjlMfY4n+bMrzgVd48ERcQkGviG/deVGUs7wWXo0JwWnTbeUWJOF3M32
hcPgg9WdUm8r/G1qX3vXJTZpxzVIkrNsabgkp5lzeKBDuaeQFVOmE483hRd4w4CFV+AqJdDQqNIt
xl6D/9EL3gitczufFTnPy7Pq1cfVmb5fdxGmljUbpmWdFba94phCwkFl4uiuW/h/03xfunzjHgJv
6RIEzMiZSAvcZZ8h2hbCb3Z0wwxMQ9dsuLLyQHUL9svQ8yNCGV/rpPmwb1Y0Gw4mlwi3xVIukCYu
gxQkQluapqZRa8YL8tAGbzpMOFFdSIshWoatWt73AuCXDajZLJV9WkwToguOux471v0OsuWTRBwT
/YDHwQ8OFtlSTjJ8hh7dcXqgx3ntsZPvl9+zHAj0ybE/75p9XYx3tYWU2azw8B3ocXXa0Cu28Hem
YWvPO8AJkI4pGD3hjXeiRXCXCS/eN+qLGbzZ7iIZ1CT9jJx9kk7QkyXyJPLkdL3xy/j0YDSWVqca
p5bocuTEybm8KHbK5Uter0k057l1cILpZQCd0MadwTRDl//ffEbdjFXjQUv4zDLEA0GanvCtKKnh
OqKXvwGpkttTjsnv+vbYQNiosf2DBVXE63NkGrlmtLyeOrfqHWyb8t717mxr4536bn75MvmaySIa
LQKURYgHUFxnH/kxO5KIfUT9hfgwnapTvXH+mcavme9agsYHOWByDqRVxC2K2w9Q3N0DC8VH6MVv
Np2gtTtc/E7HQ2t56Jv0YG2SxRl8vV77RrO+AVhtYacMJZMOf+yaQwalEllvBAkNc6PXwJWN8p1l
ndnJypR1ciwZxJ6yt3JuptY1080zWrJ2WGC6gbixOXhy8UC5vilNFym9Co6CkdFlXoujpBvknWyt
Lm5FV93ZTdp+9VZWP7Q+B0UaMqN3c9JYB9av/ESCcUso0fRxl//fGLQM0FSRY/dCEfCbfeHVthOy
lSQzmLReLZetjYL0N3YVDfJ4cP2TW5I7APY2Zs/UvGbSwbDWPjLReMCw6Q6JgDBdqpu82sPIebEJ
zbB9O4XKlI3gFnQ7Qzb4MfG3qsFMs64Zcz0BZZSNOTm7jN8VoJRL09/Xd9T7Lf9VLcdaXHvsDk/d
mVsRFzNgcSnZ2q6mxrU7cuoPSbZWdXJu+58IbJ8U3xdI/Ks8rrzI04/cJuckH36wxSYhEGRTtG9O
NANOIDBRLllFzs6wZM/Ks/PIF2orUGmalMvufGNBjYd4M00JPQ3Kjoo5gXbXFquaqenL/2+arr0G
wgYDmkYp/qGsfwR2tnFqvW86Ltdux/3aumJiPDmvvuSHtGq90IK68ZPnzftyCK5OL85sD5wVeZOc
O+hiFxyFZOUjoVsqpqYP0I0TYVCVerhPTT0UnxsQnrn2L0XHL9e3jKl5zUCtolzHWhTJeXD6sLKy
cGXFkYAh6HrzhoXVS+EsnvSAGlJyTis+hMStvpag7rnetmHoejlcvXR5R4oEodx1iIT43Yn616Ly
jYkxjVy7Itejv0AqBNeQjOd8DMvMGT5nS602brKmwWum6gJ3O7uQpDhD0go6FY33XE5ZFdFyS5zZ
NP5Lx29MyrfnltqZQ84QN78HNuEnCdItcML715y/6uCqknFIozKEEOb6s5LyVi32beOvP8B1fby+
uKbha3ZbFG0Pn8/gypLilMzqSSXtRtPvQYs87upk4gN1pnqYEQChJI8ZIaBxoJFDh+NMHxAHf5ad
9yontXOXavYb2AVubWmVnFkyHEs7v83zY7uJnDZtI818y8Uvsqmo0oelGV4tSV/9C7nammzEHw3N
6yVxI67LJB0QcOnH6ZURN0L2+OuUbCmsm5rXjlmvTmYhMdpzIeojX/9YY/vYOdPGOht2qV4ZNzO7
QkwHJpZNKMxaXEiHV8Vj6o1PebY1QaY+Lv+/sTLX6imtU1yZIW1JIlB29KHspvywMArgKne/7rIG
vV6uoRO3xsCjJ5VCl7aqv80i/3m9adMXXAzwzRcQZwGFzCXylclPzH5gJcHtUoXLWG4cAaYONEse
2xFoWB9vFqex8miFSuBRNT6LLOTdUefebyDIDA5DL5lLAQooinVCBI+oyLPGB9RPbPjq96MOf9XL
DQ63vW6Zybkolt+5XYLcSN4H9fyjQ7yH1Vuir6Yv0Gy5tjyaDlD1O4mivCV8PRTp8/U1NtiZjhSy
GQ53ZxrZyZtQpVCTKJ2CeFnIYV/zmhmnI5QC8ypnp5yB/L5Up0zVB9tv93lQHS002tPk5KRgpxUV
rou0Dys90PL79bEbJl0vmMtx/SndpmQnly4oHPq99HJj2Jev/ztW5eoVcgnUgNd1QaxqhCwtdrt1
DPz5fpbQCp55FJT2P2XRH/d9xeXr3hhxldgV6tqwwFaNUl1pxZXcIjkz7R3NfAPyf+aLi8rNYLfR
PAffCs43Zsk0/9rTdgABbpUUeCBmYupvnbKabia+h+EPzlavmSuQDM2KAD5h8PkcdmKdQprKDWyF
aX01c/VBBswUwdloD8UhTU/O+mUBmXk5rhG0xJX9en1pDc5HhxAxi6sUgZL0IbGf/FJ9BUOwjJuF
QhyybI9uu1kwbVgJHVA0Ab4gHIELb8kbEi4cdX+g696S7jVsIx1Q5KAa28mElZwXFEkeICP+XA7Z
Gud0i6nSNHztJM4H65IqxV3CddfnzC0iR1ov+5bg8k1vrMtr52Vw5hSJRp66x4pUTyjyoGE2izny
usB7cmf15XpXpmm6fN2bruagK7xWlliEaS7D1UVJXjE6nxyvUbtiSYDi/bcHaIV12VAB8caR5gpd
9Qeg9yycfBrt+wLNoGVmd9YgKiABa0qOUog8pDVxD16G6rvrXZhMQrtSrzNKapoF+fy6UnlYeDRM
IfAuXPdGtOkxTbdogEyLoVk4wMxVIlr0Myt6CmyUIeT1k8M2IHaG1nUkUg9Vsm5YMwQkC/ufSrBj
wO2oLKyNS4upee1QBtGY2zcSsSDLy4JQ8bQ4WQP9HTBnjwwivKvOKc6IEhMOHQD5ZvvJ9n95fPnC
xq0KGcMi63VycyonmaY5sg2De9O27R0pgtti7W+7hH9HCGdjLxnchg6t8lWlrG6q2an155hZU2Q5
W5zrphXQbJmSArAWq8UCE/kBOdpjktKTq7YYAg33ah1ZRX3AEVoKQxsgdpHNYTXci9U77M1TuUyz
ZLuZ26ScERbm5QDO3yp3wkJVN2mzpdVpOEGZZsdBssz2CpzIWU4sbkAPgVra52oO7oGGPFr5fOzV
FhrFtMyaKVfcUZ3be7hmTNXBDdobyM5uODzDOuiYK7ct8wCF8ohUSBAuUO/eZkuUyfpYtcPG9c6w
k3TcVdLNrKUAW578CtJ/Dm3n0K/a6eDbw84gpg7Aspu1cuqVIi/mDXWk1tmLgbf+Mgiy5bVNH6Ed
0KMfIJ1ku0Dn1slXxfwktGbADas0+3P9WDAtxKXjN2dnjacBdAiwELzBFayL5upMHSh85bsSk64O
xmKqT7MBz/wzEAYLbtmSHFtBRXx99IYdqkOxSgBeRzLhOknW5DWdnKey3pc+cvVausyVWaI4Thok
UzNMS+pGdtYssZPwLVM2zb1mytMMKvD1AkKp3aWMSRnc+Is6kKZwT7KVu5Aurg7GArHJ0vMF/mIV
xaMQftTa/sZpaZh9HXS1SETXPYG0TK+auzWz7rut6iJTy9o5PCQBQSgTg2Ye+dwUI4vFABWr65vG
YFM61upSVZsK4vn3OCtfx6T7Xvsi7HcxdeKE1/FWbSMkaJqAfvPX6oXS8ddU2C/XR27YMHrpXG+B
JrbJYKwzCK5Z1t3KYoiDpH7lPdnwB6bJuazIG38wZKyQ/YjRuxMM6oOg4FhMfl8fvqlt7RadrbIr
RQJf4DmpG2dN+9ypQT7aS+Yervdg2jfa6dtIkfl8RfjAyVN+5FPCURoQDOnGzjE1rxksqf1+EjPS
A7ZA7LL/LKf8x76Ba0ctraaxLTNEy6A5w2NVFsNTljr74EWuDriqqarnsYc5kQI1dWAGKG4Jq/Du
vj54Q25Ax1yBK9Zf50oCcNvJyGJTKIYjRD9OU1re5moJufwpLWvjBWBYA513XCRT0WYKnSlASItx
+gKm+o3Avanpi9m92fv25MyrR0qAgLL+PlMFEktDfH2KDFtfx2CBhbNgbo+EZAB698J/meT0T9P3
N9dbNw388v+bgRdLtU5DLxE1oz24FTN55BXdGZLTkVdIMIs1AIfSybWKX9BYjIN+joPZ+tjyJHRs
55RYzsZlwTRLmvlKNSRdObDujHceFNw/zjIIq+V53yRpxptgSmo/BYKM8kD+yV3RARxIVbnRvAGs
4/7LsvRmEQaVznIVXndm6RCv1I3KtjkK8mg7n6Cq92ylAYCsCIAgKMHoRvzecCDowKxqKpqq71Ln
tBa5+D7hfnI/0IWFqMP4ZVHabBi4YX/pCK2VkbKic+3fp/26nhDyassQlxfxe9fK6ACtpAe3kM8C
/34NiPdY2qW6R27Ueb3eummONKsuE+YuZEH9BVnFq+w/+3lw8IvhLDYFmv5d4nei1jpOy3WqdQ4g
hHweWBZmFdg0ppcJWr31J0el0YDwskd+VMmv6x9kWg3N2rnXLm2dtewMHqpjuZbPsm83PKAhfvAX
JKvhBQXLBjs31tmZrBP4zCMuo06wWC318fr4DS9YS7PyXAyjTwp0kpPu3nWQx+/CtRq/NNMn5Lpo
xTa8iakfzeAbhihUomZ2ZgOLZ+dbsKwH0qLSVo0h66qorZb4+heZVkQ7vbOih9inb7NztRA/lBQy
HqDE2LjTvH+6Mp3hPJhXZdPFYud6/uZ35Y1i6hCUNEqJwiXkcXU+cbmlwfO+rTCd7DzIrKZrRuqe
lQuFUUAr6iqLW9A875wqpjOde8tF/GVETCeXw6FFNW5kU3+L6vz9dWBcM/XCd30XT3L3HJD8eez6
ESFaIHSuL/L724np/OassmShOt89c+D6B1aDEDz4lSoVwg8KYT2oaostyvQZl//fnCSNPeYVigfY
WXWyCMFWsEaVkltBC9N3aLdwZpMgmaGTfbbnOi69I02/Np51HNwvVDyN5VZi1rSVNCvnqhqqysko
qFiHkNfOsamWsKvL24bte8gxnejcFm5jM5E4J9CZhqL75GY8Wp3v15fbtAiaTdPGkv0gA5hClx0k
iBLDMZs+7mpbB3ipsvaswIKZMaecI+qI4SS6TYKV929RTId4pdRdKhxEAHmWf4r5M/JToVh/7hv5
5eB4szVBlDrWQQXz5WyJbR+Fdctwe71pw4bRCc/nei2BZiTOqaj5caig0z4XTxBFOeLtcrzeheGg
ZjrxeROovB5HLCqxf1HrtRjaMAjiJP2Z5/lNvbxWWRH1wZZus+mLNDvuwJPQOB4HErYfXod5vill
9rGRz84mH79pqTVbnschDQoCCwCSSUR1XX8NCt8Ol6X9szFjl8Py76sN03FfpTcxDxL33pmxOe6X
76V931pBhErfsCtk2NZf8/VzOj/zZF+lL9MJ0ZPGRbo/99xzMbE+8jslD25R7TwidEr0ntWLI3Pu
nseMRVWmjq1i0fW5MngMHfeVJ9PE5m4BQQtLvZBV9e/JA4hhX+MXb/7G8ApZK2tkSKl1gk73RHnV
y5BB9e1664adqqO+apfUNtBScBnVr4lFeSqjhOdha284U1P7l//fjH5JSm5VPqrLJit2SB8Ocwzs
eZvnG+M3Tf3FPt60D2WzsQUX6gXXPsecjgdp/bg+M6aWNRtulorNs8TMWL08Sro+pvYW1M5gvDoZ
utcsBS9EjwfpUMfOlHyEcEHobVZnmuZcO4CtBnE11TrYMaqOQXUWpiVeohkNE28ffIzpnOijWB0R
DNy/H1fCn5yUOFXopsm+Wj6m86IjkdatjY+5R7TkiOrY40C2MpiGydHBXT7LWdsR2Go2KCvKfRL7
WQpFNe9GeMW+TalzQeUiKGVtYQE4g8azgEBWPm80bdg6OrqrFCUbUTPs32eeeuoDmKqq6Fe6eLug
k0wHeHlWazkKhQunoQk7vkRwwPEue/oL4DVZJBl9cB1xIA7twr91C/+wr2nNVGs1g/0AeMDTmj1Y
uTy581YVn2m66X/dS1WVqs1srGTZ+iEK50HZrm6F7d/sG7hmqWJ0nRHXEtTeyvSLRYY+pA7Z2bb2
CB7soMvHoaYn7JIDTxYItm6BDQyuUaeBKqppQjUami7bz0L18WRn+zaJDt/qvQI0mVYFp+uQj72s
wJxtbeEuDaPWEVsqyRPhE3hd1fG4JONNz7ZOUVPT2uXYT1Flq2qEplvWdfHcWm0MKPVGss1QScp0
Cqgml2M3XAoNG86kWm8myptKhEswkuVT1snJ7uNmlrlFQlBsL3ZxlGvhlY9WVXcgEwhQ5ZRAVqxJ
VfGaAVjUd7si8uwvPvRgkDLxpPXbnyn1otVFVD62Rpo0G97u3zzFO5dQnUiqGMp5agMp/0zrUvys
cnd6VKpmL5b05Xc+0jSPVFCJgyPKCnKBsks/tH7mfp9dZ65D36b9rSC59SXrk+DsL0BX4WCxYoZi
7shNqx488SMvNsJOBmehY8V8a3Gn3nfTPyuv+4Ncl/lTKYCkFMQRv3Y5DFdzGMlioxajz/0/nVWl
xwCZhQdoAW8FgUzbWHMZbra2CZTV/T+AmiD8MJTuYRz6dZ9D0mmqHMiYDjNfAKNrc9/5sCScj4cS
2Yt91VNMh4hBIGcMkMBEB14P0HNVzDd9lU7xrqnXCauaLEialKe1CJ2eyjuej91rnZPkeL35d5ng
Pc7+woc5hSTj4jQi9IPvrnxpljlqpzq0i+pb6lpDmCbjRy+tj/XwBdHNkBM35r3rHFwBd+nvIw1h
OpDMb6Bk3dsM/qURRTw2VVzZW+BoQ0BTR485dT2AthYgrDCX/1ykcp1kRRRQHJt5DBP+Q8gU3Mv7
OAmgBfnfs3t2UiQUJly0wyItI7dcYj/fattg6jqabJUjLSSOPhESUN4nLGx/Tf2W3oDhiqojyZDJ
HhM+ETQug1efPVEocwCGuEtZ5LLTNDNvQVAIpEmC9l1LgdVSQXp6q4L5/TwCY1rwDGouSa78BOI2
wTSGEkwii3Xquy+ihjtO6D5b1EFkOAsqm7BLL9lQfpql+EDtLZ40wybV0WPUgqbL0hbIkXf8Lrgo
TdKD7z1Dwy5KEDWyf7tkK+Bh6kq7NhA5UdTxwkfh7WSFS++GvLMjd/xVsiQEjC1c0od52CpINiyN
zuvl1HnvVF4h0jCpbJQNl2GQ5kff+2C5xZH79calwBRq0wm+lI32qDOAUa2QpwJauB13QhAxHDIH
vJh+XFmQZ1nYeF91W0Szl1jIO9cEHWumRJeklnCyhyDrH6piPaQk+Vl7HkDCLKpn+VHIrdoR4+dp
T4Kib13LkmDNgdSLF3Y+OWb0Q9BBhzQnYWW7x9q2owW5XrvaAjT+m3F/7/u0Y38YestOkGxKw6l+
brrlSIM1HMmj33rHEjLpDNoJ3L3HiRoNzefepeGcjRvXT9O20byFNbPZWwK2Ii3U297nwSppLHk3
HLoel7JwcJApdOpx3rglGDyrjlqTvZIuKX1056npi2MlkDB0P1Yl30icGz7nL+haULDenxO0nxbd
XZAim9OLkxMshxLYzTFbNtB3pn4uW/VNYIo0Q5UFtod+AtU/FssSu9lwmHnwjSAbCfbIDVdo6ufy
/5t+8nRZqtqm6GddpwcXedRmlQ9tYj0ssx9CB+x0/X5i6udyWL3pp1D9WpNyQj+d26TfmqyWuJqQ
9HG18yL2+tx7dJiVbFylTb1ddseb3hoSNMNFsyZFdqc80ARaDD0Fn34AFWxAVVP58fpXXe4C7xiW
c/n/TT/FWK09eBrQj2OX7mlWQKn6TbURTDEc5I7mKlaOA6PnpYLZDpdbKeE3k9PFKXGHsEYy9/o3
GE4RR3MOck5Y1Y54+oRJjYTbiMxGuYaqriLgmuJOtYdUPZNgS9bbYKCO5g84ljsfEwJoHanyMbIW
8jWtwXWu6mbLnZt8rM5JNlmYOLIy68Xypm988eOet/GEl1y4pvJH2st7q08PgVWdAjfbx7TMdKzc
nKJiWEG74aVTM41F6322g3qLRtAwazpSrsucblE+tV5Kmxah6za3lPUflrre2ASGjayD45y2YWnB
LevFRe1tGIBQKRorteGTDcfrv3pob6wE3MXwjSqzXniH2/nQjHHtyztnzMqIg1cmQhQrHqm1jwac
6ZA5O1Pgz1e99VI7fUujzGmFPI5VwDeM3rS9/pWDfPM97uA60BeZrZelA81GQ9o5WkQGQAKkDSEB
jluK+sObkpxsaH+GttqqkDItkuYPUO6eJWAuS85VKr5KvrohXNzOGNS/0aM3H+VUltPm48zPKw8A
phmUezMrl2y4f9PQNau3GOYs98DL4NuedQKhSvGjKxq1gT4yta69GmrkP+wCJBNnMgYIyjcoRxDz
PrA6KkD/6+NdjspJAUXVc7206ynzyu7g8S35KsPIdYCckh6XY1WicU/aZ95W7GsOPrmdd2kdINet
reizpk/OQcV/0LWMO5c+MCY/U5+/Ot76nIzZS1sFnxan2NpIBldlaSe956U5zx2anKcV9Dmt9EOS
oCRu4b+vn1emKbv0+2aj1oSSeaGd+49IWsB0xvVVAtn+fL1xg6uyLp2+abxCqVufZKV4bXL8fGpy
0vLjIhJ3RcJBDk36iTVWB2ogNyf2EqEYf+k/XO/6X+Wjdy4TOoauHVPWpKWi/+CqFHL+I68BJCZO
qIIiBLY+6qs+TIgXjoUV0gYBnRYSm+uDav3bljY3JSiiPZXdOOJxnL2olfmjLZOzV7dHPHCiChUc
XLwulEZ5HRzaGjV+QRtJR8bu4svw+keYFke7TDgs4QNJyfwPmKuXA6ofyX09d8nGfjZtLc2LIDKc
oxClzR47PwuRpDzm/s8s35kGsjQvglrBIalRr/vokH98YYelv1UF/P6sUB2JVzFGgtlGyyMgtn5S
xLJJt0Lcl9H9vWsAQf7vjh1olqAYqM4e52b4uQ5Bg8Brmt+ACu6x4s2dVZMs4j6/8RAjiEWutlBt
718bqY7Ho7yyJxc4MzxQWJ2G9vSFIEk0pDxCxXNcI/G6FL842apoN02h5lU4n6UzsQbdgZS4D/ui
SyI72EbiXjboe9OoeRVhO1YzIFWPxzDe4DQtwylYP+BWH0qw0RExxCVUhpnKDuk0Rk7zJXCdjSV8
f1dTrvmcYK0g5KYke1EKGp68C3FFfkjTfQAQqnOyFQ1O3hzP1pelAXIWlBK4827Y4/sPFKpzsU1j
ValgwsjnoS+jLsDGJt6palUIdPmPPR4F6rj/3d85L4OqXVv2UkBrWPVzdOH02Ne0ZvC2alI/USV7
6UsXT7imd9suCtZCft/Vvo7Wsx1OVjuz6ItFCJXhyPxsCN3E3uKifv+wojpeb0qkTd2aWnhKlXYF
dT5FyroDtC6jjf3EpmRlP2k9Z2kR1W3f2SJU/jha+2YvuLy93xyVteMOaWFnLq7ZovtQqGb5LieH
HvfNnWbvoq9KZNYK9yVbvQ5oMa+5ARvWvucO1eF8oLFu+rrH2O2AVvdt74MmhnT5zfWxGww60Aya
0xYkNCR1X2hlhf40PczALMH1btylTc1rz4DM6tI682pMfF18nKEdAlEbuK2h3AieGFytjtxTQbMG
RSDdl+mSbPOWIolrZ9pK/ptGr9kzTVzbaSAe+hLwJrIs51gjBOrPYiNuZmpes2k3swkKznPvxR2z
Q1Ox28X70outt4Ahl45b8n83PRU8sIYucF/6w3C24yIObtXzErFjeRSx83J9/xh70c70xR6R2cKH
/G8v+SE/Wa9jrA7DiW/2YlhmHbpXptUs3SJxX/IFrNJl10J6qt/y2oZl8DXzbXxZtw7LvBchOeTs
flZudzsm4nB9gkytX/5/43qsrphmZWPoo/g4KHG0qz9DucX6bGpcs965b+YydWvvZRIZFO36Y8Xd
cALe4/rYTdOuWW8bgKhd0tR7GVHlVSbpXbYp2GA4D3RStoKNwho5poUV4rjIOcxbeVjTDC+G9MjK
FZU5zUYY3PQVmhWrrGCi5o33svQ3afBYbWV/TO3q5lvWTt3aF/MdytjxnFCglmTXxOvIPbvB+b5M
HtwmqCGrZHq0mi1hF8PE64C9tQavKxuxpg3kDrKAhk2RR7yXYV3xoz0illYuG1cuw+7UAXwghiGi
HtDV1DyNPA3lcAO+kH1Huo7ekwHq8+qLSwBHy5ckwfOQAZC00bhp5JrRDqtfkHqS3kvdzschCO6C
lcZznW2cWqbmNbNlaSqtYMWOzFEVlAh1W84OeGTbnbtHM9uODL6XqdV7IRKpOmQey2TcmBjDnvec
/3qzNpjzpiXcfVmgz9eNeTwtH/dtec1KU/4/nH3Zcty6suUXMYIzyFeOxdJgqSTbsl4YHrY5k+A8
fH0v6tzbrYNdKHQw/OAIPSRRCeSAxMqVRpoXBYGf3FRvd8GFdYyOSGMxfJuR2bTFBPOL1f6ebUAN
2lcClNihdbMwPrUa7Br1dP1ijuupsceAHMydWBCfopaKrmEmwSVrn9K1cJr4Z6aKpq9xjiDLuqb1
sjxsaq9jzq/hTV11pycVwNOiZ1yeeCamwjHG9p46YYbrc6EYu+mnQpXzhO9//xRSiV2Q0VRGXLOm
2ckqKyzXzSGlKKhyzjgLxJOtyp6lMdYvSRVl8SVNRDw3vFyJRc01S02oEkPyfzKyDLnS8tx76alA
RkYEhsTTDmOiSh831KSJcZFjK+xpGdkGGseAb7593nniGTsdakxcb2NFv6zKg9b/0/9Jxr+3Je9n
40pZgwXNjaZWAdy86hdiFdGgdO4m26deA+zbbrzbn+BsLQubw6OUVm0ENzWjw4MEtf0qEZE98TaX
Bc1p4FuUYsP+380tgyJUX/5/N5f7FeYmu8j1VC/6/z1ChT+clufBlz101x09QiwwboqVflY13Kqs
+DtJv0zDxTaP5QQsLo4sSmV1BpyaSTO3Mr18Xlywkt7e3o9XrStHiMXBtbG6YAqz+b97kPnTqQ9a
r/f0oIN+2tMxfmqNBcV1mdzUJMc2ABBAq7v+T7VeBL9ht9Nrv4Gx37xJgR4lG6IVSVxtbdx2fdHI
6EjmXTz/mIB+XOOfFSVRj44IXR6eb3+XY9csUk4HDYVlg9rqUpge5krPuhvLP2+L5lkdkyjPk2ST
dECs6SZ3yE/DJLiecBwGC43TMcZStiWiX9oZ7wV2dVLV5tWa2rvOXI5laixCbt62ddnmTr9QDLwp
7f5O6Ru3GafotmY4Sme51YYCSWwyoPrSlidzwARKbxgFtx6eaCYC12j7MzNMU76MnRnSYjspWxyA
fjk4tvL9s59isDVNTWKA3+BixK/pZLskOxlG7h8Tvh+kT8JrY40Ng8hYO4CVeVI60tj46fB+Wzrv
2DDpsVxinFGb49hoUn6HOOP34/I9nvNgi0XTyHjKZ2y4lvLGGlcEyRwDKAbzoZmpY4rKRhxz+niT
+6QdGeN+rUmF7wGPpFNVIzoYj81D1VhEWiEt5YRR8MalBqMA1RzDfFWkp9tq5+iERaNNeov5RCo2
VWlfC+OXGmNe6bFCmrrfdT9ppCjRjaCCS2C/aDb7fScLVVVUeeeFXJZKTZ66ei5nWNL/q6NpD6Mn
hXtIUQTa4WwqS6hWdktua7u5mvEjJi47yyBi2edJZizVqJU4zcHfeInNN01X3UKY8vB2lDHTaRvV
dJmQJgCSOQFiLcdOaf09dloYI9WTvmtGTdcvdn/Ksse8FntGnkIY45TWrNTB64pHJtmjW5QTQWrD
IUfSWLhYZ8wFpgNCsB5mF90tg+HU/h58MyiC5dg8MY2Fi2lba2oxGgAu6QCyfkn1RtTtl7IQRA3e
YWeRYWq+ZPY40v+Uc1V/v6Ls5dy9aGwL80vODrAIMV3KjFWKkaZpq+KRpffr/PftY8OTzKTH0hY3
2tB1xiUpBuC0Jj9P/9yWzDnsLDAsV5sFTHswozTzirx0NNTU+yM8nOgLZYtyZqJOimXqQ4iJS84+
aKPGiOtEEbVwXKv57eIZrRRLSyatlcawTC4TyIhi/TFrURqyviygdsFoDMHd8CrabP8Qk3QQM5Vj
KiVTWNVJoMrvavFtkBqnn16AQnPxAIiI8kjb2bu9J9ci+f45xrXNk6ZkfQ/4N02TxyLL/KUnJ6Ps
o4qm329/gqe6/aB9Ci36Yk2o7pRTuKdR9nJnkMxbtM2ZkQ8qje4Cg+jc/tK1o7v/GMbjbb1aJQoo
ccJa705lN3nlLOrz4P0IxuOZWl/EoAnuw2LVvU613xO5x4CVOjA65S+eLoPFKAXwtmtmsv8Kpjxg
asqc1ZjvHFr0KUHzw2p+mVVBtszTEHOPSNEQnu3vKWFiv+TbLzkROG7OmtkSHhpsSlnd5crlS4O+
yUrzZfvABQL6YIt48SqbFp7ppzBd7mTpskjfJ9GTOm/ZjFU3ZUsb1YToUrsfVjzghokhCAMcTbNt
uNs2Y7ahSvrQxCjzHkTfpXyEfX5XCGuzuE+NaWb1YQPG8Ml6p5UCkz1S1tylM+baLsRE5lcvIYZU
nNUN3AHSGJUkOagXxkbx7k4NUkN8GkdL8zglx6yG7XUtbEtva3PCydbPRfptUsNZ+FDCOyaMRZZr
YcB/NVDJYjsF7miq/k8zixD5POmMTUpVXoLTdZdOn+c5KrKvcXlM2WyxLmllA6krRBvTU5N/zUTz
+zhRgy3UJUthDSpFNJSmF7kMd3ji1PhjdcxLsc2tBipcplRi2cv8Ao1I7bfb8YGjabYoZ7VZGdNx
D+J2RNCSAOC+lB6UzRhl25m53WRYc5n8oq3pJMY3igTh2MIZm+xJqhSVjIWv/S+jeGviL+oguPjx
tpKxRzSfW7mZId8o9NceadOIp+r1d9EJnDfHDbLdqSuKSyWmei0gNnmO2xNJDh4RxiRVSyFgqYBG
MOTA3XLqa72ILJ53Shh7nNSqBa4RHkqV0YaqpXfQEHGBYXm5vZkcjbM1t54aVCtVLN2yXuTi0dJ+
YzpWKyp+clbPltskwxi3rMR+JpPmmEqLkXnU0bQjXHqIDmy5bdOXJUtNLB4T7UwayNLzOglOIm/l
u74+5YlgllrUGUwbOOQXOj+RbsAwr+fbOufJ3v/+SbaVl+o4WcUS1tuj2n+xxlCvT8dEM7apbRhm
vGpYthR/ofLXJA5pdbktmmM87NiCommmeEhxEqdCoy5mgHY+WcpVYJo8nTApbbGNTRxr5RJu1kla
fhmZa5EftxfOE81YZwc6+0aaYPX1mL83oxVO0/C1nEUdXzy9MBaa6mM+Dz1WXpeoVIEkTK1FDZIc
42RLbLKV6moTp3CHmP3SRGT5VTe+LOI34+iFrbJR0xjiacaGmvQxL94m7UzsY2eFLbEZaLJLYxN2
n+cacUgqlV7XgI3y9oZyNM7W1jBXTB6lHmpRSe11dA5MfOS2aJ5O9r9/Ms246GuazaC+MqXtsZUM
ZLUESPJKYJ42xLBvQXBYbM/mtBQx3XKsPB4yb83OCzodp/WXNPxEncZL6182GimO/RImlE6pMU/6
tH9K+THSoMnfN0twv+Lpn7FV2WiXrVkhujECKQ0KUazjyWUMVVdSdOq0ODWG9CCNXxdF4Ft4chkL
VUAVoS1KDKeYXkh+1hL3too5ctnaGpiNOiJTrHcyB1fLdHeZZIFozjlkK2qdgb7UzujaUNnJuTEG
UALmgghuJ7x1MxfNXDGsFRNcxrCWZPT4NG02PnfFJL/dVgtv7UzopDpI/WUTx4PWXzrNt+JgnA6u
nDHPHlz0GJIBjTddgQIyHmJ6Ec0qTyn73z9ZvgSIi7lignxYleG0+movOHwcH85OIojLRNvIpE6h
nYMQZ7hTs1/yelcmAo/CE8/YIh540m7ZPe1Y544sfaf6127xy0MzIOCxPmrjn9QSD/kgz9bQhtpI
PNNOPTSIeXFzZGb2Lp4xTXtp91dqaGdAh8Cc/+7z92R6un0OOaphmyenTNHpVmhTWKc/9eRPuT2M
8Zf0aPLJtk+i/cBqh/2YS9k9yQMZ7bjpkVFCUAvbO1nL5VIOI7RONFAid3XbRUM/i/q2OFGI7ZJM
4vx//OxU4K1BLVxL+mdZCgeTPiRJdmlxpwurFRyzYqcMENWgzYiW+HA2Kbg2Zl9DE+Dt/eX4GbZf
st1sy5akBJWn8TI0J5p/H5qfx0QzwXPYmso0adWGdC1cECA7xrq4G9DMx8QzRmvP1rzNVoPLxaYF
GC7kjZUMnkMRAwXv4DNxVEpnNbeLbAq17XGZAkV7yONHDW8cx1bP2Owq90uexVCOta5BSoij6vbZ
zKh/RLzKNiyuGGuoxWrah1P1o81OUv5ipeEx0dZ/+/gV/VZ1okAxZH1cmlOBJ8NjdzqVbUm0tU02
0AXbhu0+GWJaZ8Ndqqm72HMtvx9b/b7dn1yxVVBa4t8YgjXxHQOFXD2pn1dLEej9+qlR2VEBdreN
umGXParmYFxER4kMxqgiSkXPqdfNVWVbDVdlTbsJg7BBp/xoVfdm95CI6jo80Yy5UjudpSSd2hAj
vn3J2hzVatB0mgTHFM+Yq1FSq8sbiF806z5Osn+sUj7Fmi54krruIjFi/r/3Ne3ndZI02oY62L0N
FSQCyq/bC+dJZiw161QMF8taWGr/21RM+HrRs/WeKv77IqOy7YXaaJJ0a+DWmyEL2vxPo6gYEvRU
t4+DyKI4i2c7DK1KBRTY7BE51gI8bBWmtoLF/3JbM5zDzjYQrqORxKk0IQUue7dox6ivkotSrqek
ip9vf4K3fsZcpV6eKwTaMRw6HSw6uaJ4aZwI6UV54ndb+OQNZlPvjZg0Xai/JxctmGonR0fGQxK1
9yOGn7uyQ8OiPxRqVbarkHZDrBqo0WCclnrK0/prkTdBYcuCCs0HPcq148QYsN32U6qZtAvl58kD
lbu/nHa0RXavuJ0D/oAw949MDyeGynYYpqneVVPZD6GcA/WTY6yOMlmGIDTyNoUxZTVuGrlPUuRt
cXLXZdvDkIkIKDk+jp0BUJVNU6m07MJMfZh7lNwjexbcqjii2cZCOVOsfXDoANH0XIzF49hv0RLX
gqjLUQphoi76LLUejZ00TEHMvbPa9WgPu21jHDNm+wh7c1MHDMOkYVzdkRRD3QzH0u4TRODb8nlL
Z214tJNGnlsa1vmEkTmSN4IP8LZo3tIZ+61JMmsWOHHDBf3+4NtzR+vrOt5VxsEDQ/bf9MlBVFPb
6WYJ3bTNPxSD36lpAYUmIvrkaYaxWJJjfmI2LUO4Gb9j7QlYhNtq4clV/3vV+qxbpdpCrtxfKgn9
ctFtuVeh5LB7lvY/I0a2NhSCZ3f08yfNW04YVe/03uInburPp/yYr2QHAJQ2+Jlye6VhKb1jntq2
PiSm4EdwDJVtI8z6ZgTrhYXLeP5ORvRHp5eNfr2tII7iWchSQixpK0aJgj1fc+s2PUsqCW6L5i17
TyI+nUSU9hO8A2007OgPtf7ZDZcSZATHZDMWWlGKmUdZMoTrgFHffRlM1DhvmO5+WzxPK4yV9v22
9nKFpc+V7ZZF9ThW5qHCkGrun/ykFWXSNpB4Q3Tf/u6TlxjloVg6d0IL5TgYFn+U5ysqIAbkl+q3
trxL084vzMwhre3f1g1vWxlTHeNVAtcATuOYg5O1J35urmd1MAWnhqd6JpYa8lQPtC+x/irYTG+w
BMv+4JW7kmyw7YPLnG5pN2w4Ms/E2dON0tO83MPAqdAOOx8THvw95YgFR4ijJhaNBGb1Qd9AUQE/
/I1OiYN5R7Povfwquyq8GgtHkkdwnGY6lNT7SmC6eUBR0YndzJ18xZdPVe8OovEdV+Gw+7cYMwYr
gDLHUrF/Kw6Ne+U05O7ilo9mgD+Jni04u84ildqlx3yZAj+o7ny7DTRDUAzkyd1355O1GXPWKWAA
pGGCt6iNWr5qiCAzPNH73z+JbooRVUZp7sKlvNfMZ0049O4qeHfXOBNkKbUrqgzyEOph+oSO/bCA
wrMn1aHu7IjOJwfkqf4LrJTKZUMnfCWPslN1Hk7bWQ/kUxKImoz3A3LF4AzGkvM21vpFI7iek/68
puvZaGiYgzsBw6LDotFEOcn1uqbKNhx20ry3A+KH1PfJqQ6sCONTwyEU3Rx4txQWwNS2GFoAwtpd
UZDvFe8SGu2RQWwuIOFfYrd8K4JY4KU4XoMFNbXFClsDYWyYJ5YjDWeMDPByUW82JzSwkCYpGxNr
AZlIqA/E6UfM+LXvt+U9SQX3Od7i2aCMeW5qjVa2UIsfpBWDZKv3XARD4Mne//7J2uqmWMplhOzG
vKuX3OnbhwT/3Q5pPItjGw5papqJkUPt9svsk6AJ67sRGSJ46zzJE2WIHIfBNhtiWOzUISI04Zrt
AxqpqwlBxzwnzUKc6g3ULUaBHzC7ZrhbwXCHkkAElxEeGdwNr6Qz5mxoPWbFmnWHLjTZGTFbz1xE
r1k8zTAFq8JcJWqUaxdiMpeEh48jAzCwZBblFM91PUwZtIIXa5I/J5UA0vjx1HvFtbEAJzXfuhVk
dAOQ2I4Vovg4OlpAgtJT/TywPOqrgVL54FUz0bBqR5IgN+IYMAt8KuzSzq39BJHBdszySTVjZ0me
yRHK1F1fjAFLaW4q6MHCZWmLbOp3peC1kpevsAT7mi2rcdGgMaLzlo9CD0mcwTGd7ClxqTueli/H
DJml1cfwKwwXmrHjmMmJybdRH9qPW9h75QUfCkVemnNeWUwU6KTwjl7iK9PWusmI0u0mqg/wLFlj
0uuqtjFSpcUerO7kqW7qJmd610Sav55awXbwls9Y8gjytDjOTVRmbDhpsBpaZnYs62U7D7UEBB1o
PoKT0H+rtUfAMivql+REABYVhSE/WlKVSQuQaOPM6YsJ4viuOIT7U1lQlKZNDQ6OTEMp/9qSe2t5
qUZBCrrXu674ChYUpQDgLw0KnJtm/sGMzUiXahCndl+nNPGltUB/jagBgrOv/wJIoaG56DooP5ZD
rQ2l2j9mVSoTfDsLnLD5gAwojbJHEmwnycXj4qPhFugmMzzBV3Zvf01R+8/6FOI70kzJ0uEr8cMQ
aafubg42vz6XrmjIISchZcntDQwlmxUpoyFZOicpT0Z8V6ZfxvZ57l8Ev2G30mu/gbHeAkM2ErXA
Zm+/aVRVTv6CYSL+8heZBFr/PSLQFe9MMRZMbVvuaY/PpOrfUgHp7r1qPtl4wCOl6qwijime2/5X
l6KqJvmUzkM4BN297jdh5U4uSOHcxO1ccWLEsWwWUFXWhZbqCs6tRZYvxtzeVwaKFqpo23nidyV+
OlfbEEsxKClRzDHfhhkVUeVhsr7d3nCebOZybGP6OcbJKZC9vufbxaLP+sFsmu1UVHFr0tcYdtyZ
9pmMqSur431KqCAI8K41H3//pBZqVmaDf7tR2yfyxTqPD2mwPqV/MWAp1PzCK8Mj9I7IKz6Ks58+
BY6iJZ9WFXcy81TgQlN+v619Tj7EgqzmrlOqtUJpYlVfiR20wOJ0G5pvRGkeTz5jzZ2F8Z99gfOv
Pm9vezJBLnI0BpurhUo4+TVichoefOf/SAg+KSmhSyalJj5WbK/d/LtrL+3w97aeeKeUya9jqc0N
a4OBoT/V1zBSF3MY3WGJBQ9JnLjDIq4wqEMHSAY1dgmTPMApb1QHBTOWq29WXqvm1oZZ0zvmXLjG
JGrV5V35WKyV1g+oIW9QdxrtKSmqQ6cixL765l1y9MrHQq46ucfkHoKPjENg68Eo8swfIetKnGHx
VWpqrWmaIKHWw0H1lmioHTT6VOf4yfKqSEIlp0O+a7g57rCVp+wOu3DMyxHeHBg0i8Eq83ma8gE7
bqa6mwzrGfzrjrqIpndwzitLS991ktTNHVxfNTWVZ8brzxXMgIFtp8axPFVmLHvKc91qE3gO234w
2u/N8r2bXm8bG6ccJTOxeUvKqdMJdJNHWlAH02kM9nKU6BrOC8osZ3xemhr4tQjkZyhj06fiLLnl
nelgeqji7wxkokERnKuIwkKyoKIdL4xfsv3GVcTvQ+vVCMl5wMkSJTLXPazCUsnbdZ3aZoMfk+p+
ngf18LSZd3krgE5xjBx8S/8d+mU66dlcQfzwNvtDpCBx3UL6TftIX0SV1Osbrtj7b/vkuKV2GMZ8
D6R5NEXZGdMV4UWO1l0UFqBFtXHEpJQZtibdy/OpEVGVXDcyhQVmqWjll5YKyy62xEurtyVTnXIR
hM7rIUFhGeBlwIb7vMYVc7JjZwarp9wWAtPlHRnGdA06ApkpY0+z1rxk4KyneRdWi+S3dubfNmHe
6hkTztdSQccTMkaj0AHeNqPO7gQhjWtUTCxeByXLc9kYQsOZfRVxJznHJzmo/ToUlYk4O8uitOpq
KOo8w/LX4rSlP1b50RQRi3A0w6Kz6gqvi2lvDWGZ1U/mtgUSKLUPKZ3FZlUYRwPmHBQ+Rrxk9emI
ISQiJtXrFz9QcPy3ha6l1caYlQVkVPI85rmjkcCYfxrG9zITvOry9LJvxScfENO5k0DzCTBfYQNd
kKqrU1aboDjBE77//ZNwI8PInqJGGgROy6BRLTeuRIz6vKOi/bdoNNvWfavAmGQKPhQStDpGIx5r
7lNYzBWZlV5ptLUN++GiZk+SdK9ar7cPC2/djIVuaL4rhlWHhep/UrwDYMCQswEAd1s6T+GMjZqj
ZmfGjIVv8nfTmDwAdoJDklnMlYSmENB94dEwT8J4fKiM6LZcXqRj0VYUMyIVsmcFe4VVdWu8bKee
8WCHpZ8Fmugru3r/nXYqLPDK1gguox2+0vv7U9hy0v8U92h99MCZK+rF43lIlshdrYm0psZ+Js97
/TP3qpD4BFfSLEiPhSfCmKs+LNXSDdgGJM80DdIivL0NnGPJgq+o0ln1YK6ITcnDtt6TYXO6+GDg
I4ytypkFXhILqLQJkz2y+pxiBHWy3uUi5C1v8UxgNZtC13ILi9cXVwNvq77eK4PIpHjCGYMd61Fr
9dIC1FPKfreF6lWt+ULKgy6SRV9hin1m2XKN+q22/LSrWHOpkokIfzlrZ/FXsmHqytzsayd3W/GW
xWHSCioYHE/Dwq9qjCzIlhLxdJWjKYsyW+BneP6A5YoqB3XaTDw4hsZLjff9MjCf6rv0WxOZwXpS
6DFHyRJFbdJcxoisKNmuvpneLYsoS9rP9BVHw1JCGVI5LGqz6+W8BUagnGJvu+yVl50BNna3H7ft
lasmJrRONJ+30YKa1rMSoF02NO8Hf/UGQANjVzT6hVNqU1hM1tSC9COX4W6mIA5NdzttXu9ijK+7
PH9kfv8gHgg8EOcywjK7Vwr4VnJQnaIwkJzAFBXOwa4ykfiPTtRrG8PYcdKMCRIbyC/vyZcE5ypr
nVx2DH/8qDJQIKhUp/BA0nsn6iDhYDgxrZFJUuK1Itn68Zv08wbU1nIq3MGffD3YMTGJJ0KscAyd
xWwpFANErB6GrjZ3I9Ctg5uIGBo4hs4itsZB69dZQk4urbWf4xlIUzNBVOates96P6WH8moBCUFx
hlXjTqYBVV7bVdDyzRPNJM5lthb6TBIamjWKDcY7af4MIuTpLuPKSWIZpNQyb6R+g8sm3Zslv9Hu
l6acrFTwEszTN2PYclstfa8PuAPNP3vMpq9lUfs35/FfYeFZbYEn2n7udxPD2Ha3eU8DNAn1D41L
YAV6UD93D2nhANT9nTyJMhbeTjDBeSsbOaeqjUKJdNYwym+Lv2lH5sMQQ2GBWuZgtaNRDACPaM+p
drJMwR7wdpix2620u1gpcOaz4SKRd7l9q4sor0UjDjkqYXFZGI6RSpWGGl6Z3Fna47Kh7VwQljlF
NoXFYTUZAcp132PUdDxU/t1kca1oclH6d7v3eXBEUILrL3kKi8mKca8z+mEE/lr/0y3/xAN1MVfW
zcp7dKa7WzX6tyPd7gyuWBtLO1Vua603y9iFBV271RlGMv7MOy2zHb3FmEFHl7al8aiyJr3gixwL
ZMEkwyT1szlpQGw1q6MbTxmIjG7/Fs65YtEkW70BgFMlY0jyr8P4uFo/4yQ0wFJ4WzznXLEYEjSi
UolIWDjSPdm8NyS/EGEBeCtnUvhsLIu6o2i5kaSgtDCpo0tdI3nG1fmg0hk3YWMQqD3G+0u9HXX1
KT8y7hgugiWr1qx0AkchQvCaTQDfjU3utKrUuIc0zk4TyAx7SSYTlkwBXJPeGuOk05djotk4MAGQ
aMgw5Nn+jgZmt2wzRxhkOCeFRfQtY5OpqiKhZGUEqvEkD2d7er69bnXfsWsGy+xkrg/zOu+HvPUl
JFr6GWD1oDtVYQ38hf24Q71lr3Pzd/usOt1D/HjsbUdhcX4FIeuUtvhwaYep8WChI0/EyMLL5HQm
IiR6tUxoG9+7cbTf1SNq/l9sV3/Z3Pk+PyFrDMyDdrCnx59yoiWzSB+v2PY1fmzp6yTMf3lejXmS
BKh/zMz54xdMXnZXXOYQ5Ql3WZ3iqUIZhERHfwKT1hWdJutqh30YbX8lp1ISPfxzijgsRqtTJlpX
u2P2rOJ7grugrP1p6HlJHqYUsxci8+uxoiiL2ErG3P5Pg6H5FWzuVDQGmHeKWLBWvNWgU9LQyTEF
NDLd4mxGfZA96I7l7Ah2+yn7ddsIOe6ahW5hxsyioDMYTy9moNP7Nj615X03iuIY5yyxeC27s5Uy
mZG4dzKY0e+oiJeQ45ZYuNaQTETTK2Clq6pHiFmcuvu2mU+3dcJJWFguq9yOx2xewdNQW/K2RHIz
ddb72GIkOLjd57KeMHFAauL6TqvivKudId4MVdSyyt16JoCSZLGoMkJl02+5c9JXdEB/0fBwL6GJ
MtSD0pe8Y6wRyodj/uRCSF2AwsfCQ40qP1jz8ygNzpL+vq1EXkWA5ZifC7NXywm/I4+kF+NNdxWn
RKOHijZuza9e8VwvvLLzThnjc5WSFimeEHa2RMyefUmLYy6WRW11VZIqaopUI8HM39Gqcpf0peDm
wFnzv3iw8MKdgTR2DG3J1a0vhYiYklfv+WgO+7Spa6WodRPDdShfZt8IAK46JdHs/edBWAT057gN
FrnVx1mKaiHsrzCn8zw030dZ87pYjfRZ1AHNMfF/gbemsirbAp/Ysq+1ftry74kuiA880fuefFLR
omt10vY6XpvUUJ5ecUGvGkFZ78OzXUlqWMDWYiydYYG3N6wst/NGX/Fqb/bjv7qf+NnD+BYHawDW
7rvYre5kp3bMe2I4spf7850oveFVsD6OxuffN+RgyF3w7v32ZoZdlL5mJyRU/nauHWRU6eOObcwC
EcCBd5KZepmSFpqZN0icx+mrQk/1IJrxcrXQp1tsKpXPaJNsoM4I7/jeSnOM4P4zTRmml6I5r4qd
TP6TFK1z219d/RW6xTZS5Fk5xKTvjaipaOXMZYE90SqRJ+H8FLaboiGqRDDcwIiqsXLiuHdrWXfN
9FtuvBVWhS8Fk3A0/VXbxC9hsqoOtLS6tlh6lE69td0n69jJP+ypJ/GXOqd52jsFkZThSGkOX9tX
8emsoeVUry1F0iOD9qE6xq4k9/5mH7rtQfxuwp/EFyZmoZdVYkRbUf4zNw9pq7/d3vCrUR6SGSdg
Dsa8xTIWXqoAFW93xYTU59LYQHAG+vTt9keue2N8hYnmfTwo1mKvSpTeT0EX1UHxMJznYPErT2yB
V/0ZPsJcpCqrx4DTlSqRXcrOqj8qy3u6/BD8Ap5hMOatZb1s6nqlRMZLB9s7jWHsyU/G+3bG5Gw4
kiSwXwWf2pXyL9+J38HE8TXekqnuJSXaYUbFc/xj/zlPRmgG6VmbMW7E0QV4g+vVL91iE/dulct4
XvAp6m3B5hV+40puHOiOHTZBEohQjNdfevGd/fR9Or9ISmizbfjO3saseU3Yz4CyGWEN+FQ6+bcV
x/EubBI/55MM2kgtj5q1dozlewV4rVo6pO5cbTI9E6WBTPT+y/kWi/ckTbLpA+Y0RdZQOSP6VOzi
S96bTlv9WGjm6NZ5S/7c/llXC3q6xSJA9WHIKtJqaSQnfTTWiTfpQ5CPg6OUfwZSCpTH2yIW6alM
iTYbSpJHlZSg7UxxrPlrQWzHahCdEzUYUqTh2lu//m4lge+5nuTjpzFuYbOaWVsHWGx5v+MOMYLz
waTOXlxfvcqTftTumggCG++os0DQkcTjTCi+JaPw+kYjHdCJ5WT+kahbvKYn+WQKjIoTeFhYKDoc
lTHePyTNtVurrl6gO0R71TNBysxxcywstBxMFP86yFel+9by0/5eNsLbR+26aMLiQDdZ3RsDszwi
U1rtJCGYkY7Rdd7Sosvu9ieuZ2U6YYGgVYrGwzbpd0f6oP22zj0cqfaovnz/aOaGJ7W9P8QTQTav
Gw/5Fy50Kox4bcsikrMqStbG2VLbrRrNndS3ZhY8nl2PDYTFhcY01eu0H3Cnk55W+6EWPUBdP0mE
BYR2Fvg8pqrJIrkm3/L4nQ70IWuGv/UwHincYDP2X/TJLxdLpcR2MaaRuqperBd3ZEwEZ+k67QBk
M8Zt1FpKjFLPogJjV9akc2oSdrbqNvMUzJvyWOn/yGblJHUtuHTwTi8T/3NNmTo1J2kELoiw0Qko
Uar3WdMESQxvl5kMoOhiObGsOYlI3JzkNv9eTdvBbWAivkQTnc61nURaHI8Y9JRKPjU66t02OY5e
WJTolJEso12cRDspuTrM/lYpYd/lxxbPIkVjIucLaRY1WrL+S2HX942IYY8THwiLFC2MNAFJK/mf
pGtA3rgnXc1bc7/56En0bK/5fltHnM1lgaPxaMRWvyxopW/moFkUN9MEZTSe5H1XPplYCs4K0JHg
2OSL4UmD4Utx7d5eNCdmE5a2T1PGre1pokZpIsmNp5RTn76AVxjtJ1VXluR5oGXR+5bdKGgfwSBw
PczHlNp3uk31+URJJQnJM65nrcRizL1a5aJMBkuJNu2vWpXONnS+pv6UDTTOVz1YO0uvmv82selM
ZRHIBnGNahEoguMoWfypkemULuaWRlbdnlZVcrZEf00lKdw00bhw3icY66+WYlYoXFpE6BL29nQv
ge9k0Vt/7EVkP9dzSsIyAJIauE51GcpoQHubFDuadKcviZvHT532mhqelR+CSeuEBaeicVubV6n9
P5xdS5OjOLP9RUQIkHhsARvbVe6qrur3hujpnhZvEG/49d9h7l3UaEpWhLdeCDmVmZJSJ88pz3X2
Y3MABAaLYT1U0FR6nLXcfQrHl4Gq9ThPWc378jyL8spntgTmitOdxvX31PjfS5IrA1TJOBQbMfoE
bJXpqcvpYfaLkBtW3HXiVDavYzuH2PiPEBw43v6kIo3KaFVom5aJU5j8XPMq5ND6Y7l39Hmn8WHV
8FKeqPtKFFnrGWeTbBvNwt7Gc/oGqdC8rTuwstvc0NxlVQuz//4mI3XM7JjTWvycDvVDV5gn39dF
iepPSEnAndm0NhtslNVFNM7kwIZf1Mqi2yugmri0wXeOY5WgY+Bnb+tDUlSh3+lEdxXhLbMHQlNx
csHnys+d+zkbjlWN+lTmBZmjw7Co5i5t8XOydG1BBT9zj4UtSCBHS6fiqTjjyqhVyxb2VuxmadE+
TJ7N6UM6PE88DXuuCzfF7GX0qm2i4bOdan4GKX7AQbFPt993rakMX/WpQSDj3aA2v7hhZVUR7qCa
iFJNel/rN36eFmSptzFJzwYOVZnlhFXhaIZW+LmMWi1EXfLENIwTW/Jjyt2YdWVIliK6zyj7P3oz
c6soXIJmreyMN+iQmiyY3PsKvK6MUC0SZtO85XD0KY22LI1EqxNKUsSQjEjlqztCAtUtzplDgsL5
apCPa/eJ6upiquWUduAVFNqg/E75udy8KtwMfzsPi2++3ja5akWl+EyrobSWBHbxDPuE3Sps6BI5
tU5TTzF5GXDq1QicTWzFuQGLcwX9bXAV3OcsMuC0rjsuTKPLzuBt/tA3y7VfdbRKihOJzAg48dYv
c15257wZzvNGIrJaYbKOkSNI2GSgB8zy18HU+abCgWRuwB1wnHdLYpwSB6Td5nowbFEH5ZaETiFS
zclBtRLSPuuhm9oq3KI5t/YSCNNDiSk/3PYh1dD772/CdpqKmqeACZ1WU5TBXMx/LYU/3LnM0tbK
ekbczoWDpg0UMQg5EVPH/Kiat7SvGrlZFg34TM7oP42EcA+FdxfdIwWg7N8msTcnn+hYNueeFaAD
LEM/NTU5+P2XC1dmAzRLf1haZy/3Vnnhb2GD/DtdZzyYFlHRm7XzIPqGTl8ZLQv3VQCDXJn3rYXM
IgelsxJYbPwr4SxlMDllHySE3nc8k9GupPDQSptiO0/wfAqJMic0nULnooo0J8NdJ8494WSYeQcN
NNugQe5YwVC359sRoIhgGeTqCmFUwsTw5RTmRtxOVYBOlyl5uW94aUcfoQoH3EnVnK3l7MynwvvJ
h7D3DU1qUM1eSg3CB4dD22J4CMIFJTs57eNKfyf0vjKhDCIs0iJz0j3z5LYRpukTjrJ3TlwOYA7J
uapOmzNPnNNsuc8raGJtdwkWrQqiynGkQPbwROiDu7g9N0t72UxAQ1vwAvk6mgZFCpIfubt5qKFK
jH+wTCLywZOMFsf7yoLyk3Y6uzW39plXk38uh+nQpnPMFl2/m8Jp5Dftwqbj1LiYedOUn2z/48DN
aGYgszB0AACFbf7zkk2nft1fFM60YxwoYmcO8k7HiKlYV/nhOhuMQfibaM8jp2HeHRgbgeH+fTte
VYNLAVXlKI40UGo/j0s22RHYsHM3sge/Fg9NWeAscfszKgPtv7/ZdwfDW/21L9qzlXQPrmN8KLef
t0dW/QFp0wUhA538DCOv5evofynMJSh10DDVrKWgtQYvXSxoz5yzZekD5pqn1jc+3Z63amwpWusG
nZHoIW9BF4Ob7NxkX9mgY9lSjS2dlItk8QyQAsDa5nVuP7q67i/FNVZ+i+ZzxZzNxZwNcNWHwgXl
3AhKCdF3oTuKk4fX1dvGUSyq/Bg9rGxg2Yw/sGVjlHRlVI9jmJo62bL3IX/Uld+hs8ycDZts49mz
piBpv6xFnLrV2cRla875CzCtz2xD123VHcYF5HReeQGS7IiHt7D10sN9f1LaKoupXO3F98V5m/sa
UJclXL1SQChcV3VQWXH//U3QZWZV2is1xJm39jFLRDSm2aWtSHR7/govk9GnHccDBRlXCPcIHmQt
vaSj7oFWNXMpqBeUvFhnpx1egptwLXuAKqBiWerg3Krhpbhe+tba3ASWr+rshH7QsFz9EwBPGsOo
hpdC2xhZazlT1p0NCuqJOn9YKzua01bzbKcaXopuUnZbbta8O9sjWAx3UZcyjceMHm8vq+IZ3pXB
pAmDbIFbYV3r1fxg+Y8WSOZt96NPH3jyRCALnTp10BcfXHJxjIsx6gp8iv8lA01BZ0K9xMKq5CWu
r356qIzpwGudzqXqKUbGm24ddIdMxpJzU7dHM/cvpV8cEjx+OFAdaIeAV48WENP1QuJJ3MWkQl0Z
f5r3fmPhAJKcxVQG2eyEC5BntxdKZa/99zfhnQ+2a00ggT4vJTu3G3+su/lYmZ3GzRSnpn9e/N4M
XzRk82mO4Y3auyaEPDXzcgW8KtrsVONqigwiQ1DbBQcP1yu6c1a2ZiASRzzVldD1SansI0W5XaVT
knPodhJvunROFmUZiy2qs49q8lKUr3xLhQm12nPZsaDnfw/gxbtvYaUAn/zUX3JSIcDZdhqqGiBP
XHjKO58xZIrApOybyeyRXFH5eHL9JUoG/upXqcYtFUhCV1ZlXey2NLwUJamOTi/OOIdQtYmzuXyp
0MHd0/QL874NvREa/hTybv7UWneCY2QeQXOElLq5wHCLt37MDX7ghnh2mQ6urHAoGVFmgPYeEdd0
WIvsc+7m5QEXl5c0t+6s8sg4sgoNuhg/BaRwFAcI0J4AldBAAFRz3734TTTXhbeKbO0gYusZj+nM
w8LwQb5kuprxFaUeGSfmbKO5Ff0ynq3mg1E+5Z0BYBWgI1kd2PSVkv6+8oWMETPYsKETq+3ObpeA
YMSPLX88MqAmMpp+vB1+isD+DzqMbpS7LQ6HfvsxzT+1pSahqpZACmtGGoeXDOO69CWd/i78c9to
6hbvD+38BxVGc0YEmCDOzO8+ga7jsZ/ZCYxyd+VpRwaEAbPQC9eG82Q2iY3KCoibRLeNrZr5ftV4
45cWH4hlVN54bmx0M0EGeQDaz7E3Lo65aw/r4fZn3l1TwuQKg6BeIaaqqq8Wsc3D2hVz6A0APN03
uoSdTcue28IZ6qvTTw9NvVxY9dd9I8vm8XtekN6psPGiWDG3kElkLruHeQlG2Xf+N7YX0J3uuEnq
aym+T8MYDkZ2p0H21X4zMoQqQUtq9tV18Z82eiaGBlj5/t6CKUtpzGMQhXagJXFNz+ZxZ8Eu8qg/
kuPOejXm4aoJVZW7SPePsamKfqZtda1MfwlGbzMDSCI/315T5Z+w/m2dljcVFDas+jqg4WZXqkiP
1tmMrWMFxtDmTs+RjifTOm5L5puwVHfgPG7s0+3Zq0wjZbF0bvmap2N9HSsxBXNm0NBg1q+7BpcL
DFuWQ49ohEfaoJOjfvEg7FGTw95NNASqo/82ugDFtrv2WXWtR/A7+ltUruxp3DQTf//ShOGlQC0J
S6oZFCr/rKkTlkd0BNDzEEwHKyqO5hxsOu/ZffA/sBp8SYravBRpUqHv9todvdg64IT4YPrRFP4f
9ds0h+zT7cXYp/7eh6Qg7kVK5nTpquuIdha8mZFohnhx7ZZO4IOxYquc6PaH3seh4i/tvvYmXdAM
19m+Natr2aGTVJS0jUpGkwPNO8iFkOHqONR74ZP1O53AjDosdzUVEypvbAuUVo0Cde3r5hRQIYiK
6WPSfHK8e04SGF5yCtftfFz75+qae58TfjFszcrsdnlvZaQY7PvaAXk+VsZsyzJaocQRVoOOF0MR
KPL1X6CQPRQ+FmNJcGNNL9Q+mLqj1e6j70xcvuLbNWhP/GXEQq/P1fDXvA7hUEWljqpMYRf5hs+N
zNiGXGDqMwsab7wWnaNZSpVVpKjjdY/93cLMm+ZDP0Zt8zzedQQi4Pz5t/e3hWVtTVZh6PpDVgVW
+sHW4WtUs5YCq/HsmZgMQ1dT9tAAz2Cz5bPwTc1eoBpe2iZbr+fEXZFTHT587ET9mLP0mmY6BSHV
8NI+ye3FyN1tqK6cPXAvstcr3pBvpxzV0NLuyMk0tAbF0D0KwKIP8uGPuWkOKaqxpeis0Eu+pGJD
3nQrBnhd9Wcpejdwl+Xz7cmrNhv5Bm+lI8qjLWa/fpy+oUwQCRAiiV9LyJ/BQxLriEwV4SRf5EF1
Wy+rj+w4mNaJ9ugFbRLNAXHfdd9JBPJNvU0mIL0aOObSzr/rzjq2s3M03elHO9NXYj0Xtqk5yil2
MfnSjptK0tjCKK+uqON5qQJ/9kN7rg7r/GC1w+H2kigSm3xzX5d2g7KJ6cQVXcFUux1oZ4fZakfJ
qhPuehfpA54cKZZtqCdvxYzNpJ0cEjO3f+lTxj4Y7dw8FnbxqTWTKfAM4C1N074H6IBvSgHuTW4D
7sepuhbTGJaOF4Hx4b4IlC/yKWkb27YJsh6vj91aPmzdL0Z1bysq15XiexJOQ4mJCBm7gV68bBuP
KZl+3F7s9wOcys1EJelF5ZteeW0Q1o7x0vElcHSNmKrB99/fnIXQLpDTFVILV5BLB7TIQpNvB0vo
qnPvOyqV24mwH0w40rHtYcpbKHf530DxeyknFlZLfheSDsceyWvcYhU5Cq8w/jQeROVdme9prqyq
6UtbguWYnT/Z1vYAuZwHVDEDc5rOm+k999ldMEPMXnKdpbOKFtvO9lB5JDIq41tdmg+Z72jy0fue
SX1pd6CLn255a28PXuqDzYFc2uQ+p6dyF5HFGWo0fEFShSShh3e+cdP1ZipmLXcQLYO1TDaj20OX
sK/CXKewyr278H6Eyj1E0JyqWNuY2wOS5acqm/3Ap42v2WlUM5cObgs6a5xeFKigTImPLpzcONHK
0x2wVKPL0Wra3Zz4SMqbYX0b1+Q1005ckQjkziGfV7WVgRL3YWirL3nTvKJL7HO11MfbSUw1cylI
66Tri3yD0UVnOkHDqBOUyV3VZqyoFKaFaNK5tgjcJavBSTOGxJl+eV6lKQKr5i6FKDrxxIpTLELU
Xh860nxZ1+q+8JQ7fJah9kBRgBgyLfq5HdcHupr3eaLc0rM5Fk89sDFdy+QKvZvA03E3KMwht/F4
/ixcstD62pSXNHl2qMYWCg+UG3gSd5lL9B1VV4MbECAdg2QSYZOu0W0PfP9AQ+VuHZ5bbtkVrL4a
DOTFeR+uzRCMthcW3RwM+RwXYxs4OgEx1Z+RIjVpLNZlPjalCc91IzWDxAFv4vZy+7+oRt+X5s2u
na4rWo/QcXTt1uchCbYGxdr6Pm+XuebTuTDn3l/qa0HO9gpQ8V0nMKBg/j3nomr8MfNwBl97NyxT
N2I99E3dUbNVv//eTvD2/e/xh7aj7dSjUgi5uecScFPS/JnmNMjZ+DSL/MDZy+qcN/aV+ppHKNUq
SHtrR3xmEQ+liw08VXh8oi/43O0FVhw85A6eCkV4XNNREeZow4Z0aGCv7FgLM64tQ7POqk9IFcp0
Meop6VeE21I70dKJDe0wzU9QoH61Jtbeg7UkVO7modnqj2aNVXfdU2ejmSryEo35FXlIZqA3V/Ss
jjPKUt32YQEhsw6uozKMFLp1Cf4xSNRX17mioWdlgZVc5+xgZho6CIXbOFLwioQxTktWXa0qdoan
0fmL+X/fdhvV0NIui2qXlTsOTLLND5P/Y8E1KvG+3ze2FL/TSNPWKXHHcb28P67ZQg5z5a2HzN7E
4fYnFJUG6kgx3Ew5IFIOvtH8sf7w0y7aJeagOJuH6sk7Zse7ntbhlVLkrn1ipwnBd1rrN9kA1U8D
otNfUKyB3NhDFzI3fQP3KftTaYP0+rDqmORVQ0shyzfHE3PNa7xzXe38SaxdYFQ/b9teEU1yZ09T
mU3TOMg4ENiBPlVa/GU7JLvv9Cf38VSOWSzphInT+XOZJQFoCTWJUmWS/fc3O2E1GvaMizfeWXKU
pbe8Pos2/e0ZQhOsKrNIwUpXMXu0R3WN90bslqkZZVV5lyQQoTKd/ExqhudVVLxEdhrqeNU9mr1f
hKJMCtW+qWm1GjAKRwZLu0tJPg/1c0E+CNO/bzeX23jyoi42p8+rKyPPtP1cWX+cXHdyVbxYUrmR
Z0K51Jsniq3ptCD94tHJCNHM+jMJ8kMd3gVoI1Ruq1kLy3QXt9y3Ju8wEfe8JtNL3ZianU/hOXJj
zWomi6B7nX3C46X4JIbnuwJV7qjpuGMvKSjPr6zvDiKlAWTN7iqwU5kpnmzGmvUGLFL2OBK3XZD0
l4V9vW/eUqRmnLlplyzrQ1sCgQ5JFBaSwdE1vKiOf3IHlosuzdlqcCQ2ehaVoKdK5upSJ0+zXV5E
2TyxAYp7XRMW1oEl1n3ZR27gyZut41aONXZYHlaGCPPlJTN14kOKMKZSGKeG1XcZ9KquFhuO1owO
JHGoyirouB8POrIWxWlH5vwm4PkRCwN2Is+W+u8Ee8BDW6/D94EASZx2pk7CShXUckPPNCVQjU1g
KzRGt3hEyI9g3vyAQ8qhAeWfjrpX9RkZetNZnhhS9Dhch2P7CFW7uD11h53mtYgyrbivYteRW3wc
I5vdZcTtLqdfWPq9A8FbP/++HScqT5a7e5rFrZOxRfbbxqA7V4f0WH8dLtkz9MpioYl0pZl2d3iz
b6Y56Vxi76f/0wKVpT7eWf7seOeVz+7TqidUJqnM6nlrthn5r1zdyE+P0O8MStKFSfljrZdI6OAQ
quWQNmkLsL9l3stiDUXtdLIDB+IZhSU0Fw3V8NKpep68pGwcPEtsQzuE42K+dFmxHkuT6jh93+8Q
gaWkUF/YxvOR4h9kaei+bkf3mB2qkLQBP5Nfy4GHJNBLU6v+j3TKRpNsNS375ZJ59DuEtjM851vP
ZDF1z52KxCXzVYo+4xvLcQSuPe/QtulZZM6HdTGhHlHFvaPrLVX8Dxm+Y09Lj3MIPjNZVlDNpyn7
mkzx7ShU7N4yfmdbjIqsUE65goInCxq3RXu76+vYMxRJV4bvAP5frGR/suh6IAfIFI4dCACK2NOV
JlTTl8JbDF3ZrimKOHjEO3J/iVvxcp9h9sV4kzjgJV5ZMxyIV/MHslRgj3N038hSFHOAMfPRg1v2
eDlNTnWqyXX77ei/j7/0HyH1NzPO1qkjbdLXVzSTpEGz5pdhgxBXXYQZhIPSdQh8j2puUSqXlOJY
zEvalHtopf0pFV/d4XHWQUJUSypFLSCqdUKgC3JFS35eXIiujKIIVku6CxeNa1dM4C5sQ9Sl9w+W
/dxaFNWssHU0eGHVbiODfHoEKnU5QaQep8gEq+x04o9OAA7RuIx1KEqF7WW0T+1bhlHuf6QgIMT1
m2hBi8To2Ifb7qkafrffGzfynWTydvbF68gejO1lqFBaHDW1FcXaym07zMvS1durxYXVX7zSCynT
9TaqthYZ71NlfpH4I8wyAMDnf9tVVdNoCIrH9bnbZfRO/FgMwX02kkLY70Bpx/YaLEpbNbYTd/m+
6hjkVTaSduGCoT7/D4am688re+6H1/vmLIXsUIvFZKuPS/j4kyRpYLBvov16e2zVnKWY5a6bTjlo
JhBbBVRQwKmGXH97aJU7SmHbFvbqjA6KzwCHxpyRgz/5T0au67ZUnUJl0I9XbAVkmeA2+aMXbxC3
Hy4uZDZAwqulYlWlBRnxs6Buk6T7XrKU4RoO5+qjcRguRQclveLonn3NBqAqK8rwH3PIuW91Fiq6
l/GwPNZH42AgNRzN0EEGSg46TnDFcsvgH39qi60RAOZz40ORkoOx9tHt1VYcGGTAD/DJIPTZkYy2
+8c33NClNAB2KRj7O6+yMt6nncHn0BY4q2dZEVkVOZcLUO6rjg1SZRoperOhA4QsQyTQ+jCYF6p7
NFSNK0UvK4hwmwrjCvjockFX822DK/1fCt3eN21gwxFfKwvAhQCpJ/LbebWOOwv6fWzrhMrMzV7u
2clSoC46orE1SOIxTo/uh/U5/WJB0AbNTDqtwffNBCm4f29eVjlOJYQOcLZqV3RJ8ci4MxHZMqg5
MTw++3ttd/EvgDZWfAga6/PtVVBNW9pz53UdAUfwcJxiuMR34ykpdIw9iqRg/wdWtY0im1y8lawf
sy/teVcArh/42b+aoRVBA1hzbFD9hT1/vzk2ZA5dVndL8Zw6+men8/vArs2X2+Z5PyvYMrqqmaC8
tHcCXEFRE1QNvawku+RdFvmDpesOVc1fCty15jMl+9GtRN/RAa2hH33u6VAh729iti9FL4qtKwhw
caZa+Av3v+TbyZw078GqoaX4zUVv1X1n47gGRRRB0pO7rccxnzU1AZVZpO3XzBp3zpeuvvr85zzW
YYFq6e1FVTmmjKtqhhwnwd0x88fsxfosIMBAXr1gjawAFHp31rBsGWOFfXdZiIlzz1Q+bssjEx8c
pil9K2wvI6xoQ3xr2OAzCVCjXhGiMEoH3dO4on3DlpmZ+ykZl9zERWi2q6c2nepDgZ0lHPOhCEvP
onHZ8m8erwtgbqctHHlxH9LQ9qRY9ofZr80UPjW0gNuCrNjSIt5UJtv97E2asOzKYVuK4xbde9PH
JP/qsrQDjYPz+7ZbKRxWZmPeeJG6E8dZa1zBvdx40XwX/tyWwVfbmic0oagk8u1qLcFK/p6GO4eW
YhhEEzwdWgfoKDRuh3a+xHSq+KGcvF+3jaKyuhTFW1u4YrBwMMznV2f+vLOTNboK0vv3alvGX7He
BJMF7tbXTgw/5nK9dEPy4s5lwJAuFl93td5t8d/qhi2jsVpvGOwxw7qCEzSywh4S8+3Jje1DdtQV
ixWuIwOzeOcUjrFhhf3tuQAegojX2+ZXDSxVqfB4y3LKcMaavXqEXSzv2LjToDnCqUaXojX3Kjze
7s8nxcb+pqn3t5/rSg2qtd0/+SZap4bnFc2wtmZ7zduIzY9d86X41Y+/bxtG4ZcyBisbF5DcG3QP
VqikJWhSo93PPLU1dlcNL2273cQzNBC7SP0ApzXlyc77gPSajVdxKJFxWFtm/f+e3rFfE4W01qWx
HwumAcOrRpciNhVLXgHpiSoYumjsKli70zChW0S3uyhMIwOvJlPU9uTjotV3xWExxieKzkru3tce
Ysu0yZVoO4he4cTmt+LoTHWwUeeEOu2RzTb4+TYNtkv1L6Rzs+hZTb09cRbmp/WHnbBA6GBAquOJ
DLsa+ApCxxYrMERTRJFwms9+2EegRohIMJ/MO//C/tfehBgk3qem9vAZz/7kJb86NINM90WXDMBK
6sxY+YqhCf/GlpdyREuFZug9AbyTjWUyZZZ0AzrugO0y+0thPqDh8K6EIDMpUwAySbFgyot7KbIP
zIynQcdXqHIWaZf127TqignpPXXJJ4NCThokLSiZRPdNXYrYrMlE7aMr8NraPGhJCRaQeLR+3jW4
DLaq05zXUMHAJmt+oUtgb98hZHx7aEWmkVmUhUBR1gaQ5kr6PPYt9zEDkcw0OpGZVzoOeIXpZdCV
19dVO4Pi7loal74agw0qJr7GFVXz339/E0B1hyZPIvbN1WyCHUSQ+GFCAtO6BxnFzH+O52/GF51d
+jUdu9gyTR65QG4D1OHpuGneP+UzU64/Dg06wLcSAuvrhYRIM7H7YT6aB+s0atb33VDFB/bnojfz
B/UNLcYJjLppf3atE9P5zfsaNRhYSr7MSnGaB9lRvPMtGEGJJClCfvAPS2iG4zM56c5l73oPPiSt
cJlC5px5kDOd6u9ki9v2V7poNnHln5DS72JRuL5Nh7h+XA9gKTvuOoBZuB7FGZrzIYgj7lyGfXne
LAMpyIbWM3eI/SIneSRINUwxa1Z+l1ImrGT/+wNlhTKz5UKsOF0eRv+S6cCqKv+RDlFVVgzlRGH9
dGZgWjePC9c9NamGljLySJp+S/bQapoi4r0f5fl4z0YCa0jZmDTNZohqbGOHvZbZp5k+0lmHV1I4
DZGrjFuaQP9YWEM8h/Of+hlHAziNiEQTzBEBL8V8Mo63k/P7TweMyFXHec35llE+xiT2YjvaTuuz
AxF4aEAdy5BFt7/y/joQmVBhSYpedANchzYU2kjLk+fplvj92CVy9XGcetOlDuZv8xdnibj5ZWw1
EbUnsP+cQWAaKXQz2k+cVlDQnoyFPXT2/l62ZX+MKU0CXLbWCJTWbrRCn/aeoxo+uJvvTQjntBx4
U2DZi/Hn2H52jUfPuKfMhqGl4O37bPaS3u9iMbGXwpqeh3bONKHw7gaJsaUA5laDWrVvi9ifvmbz
YzadjexsO6+3fUe1wFIMs5zj7c8kIh6sLzT/y28+DNXLfUNLMQxBDRt3FAxtYGXJn8KIhvHj7aEV
Hi/XHiGh4ZWtC8V42/yTlD9H7XPivmDvOKVcbQTrlke8BAN338aDdwH9Yuh+4I9jZIbeqY3vAvYz
Ilce58pCE/BuGlZBEfUL3Y7l8u22ad5/EcLY0nZrzXmV2BP+QvmYxOzknbfYC+xwiLn2RVThNHKB
sZ2Xmi0ePmG2818gdjiv3naaVt1JX+Hxco9n6WSW5UP2OvaM18TOglUclv7AdHK7qqQs1xghFJ4C
dpSPcX4mf9gxu0A4Al85shAy7tpjj8pHpbide3A18wZfGdssErkVNa6u71hlfylobRAgMiMjbWwn
F7u5zKATqzWFOpXt5aDdQNeQzRSe2V/76ePmfeDi1KCCcds7FTOXq4286b3EFFMXT8w7sMK5JHlz
3OZCs6eoht/3mjcpHnx8ubVuMIyVv0INq6u/ePPx9swVhpGri9XcsC5Nuy5uBzI/eWPuH8zSzh+K
texea7a2mgVQuI3c/zmblVeaLSxUsFfan1MdS7nKNPvvb0wzzLQvIVQjYq97tOyHuf6+zBqrq6a8
//5m6MQH/VwOpZvY7b+l9Oz092V5ubxYeq6R9j12vpkvkd0uUVXnd66mFJx9kxTesmDKAg/N2fw0
148ifdnQwXjbW1TWliIUXUrzwCuMX9jfS+tzUTZBMegwECp7SzGKDoKOt0UOe6M9eIbSYqLDBSpG
lsuK6zrnYt5PA9B1DSyMvqSu5hijGloKTRtVMpG2RhejPWw7JegA/N51KbM1BlcNL91ms4V2PSRD
kbfWo9EcIFl6eyH36b1zIJDLiBkHbiPlmYhH8/sud7CYJRRE5mgaX4Y8DyotA8a7tXpGZGW2Caw7
jrWkKCA06B5K8oCURRlQMKhklKLPfL6LhRIf2i34JlpnPiRAKww48RnXPvvBO81JUnWtkouK3jbU
TplgCcrH7Cc/9TH0r7a4eRSP5oGc2LmOycvtRVEtthS9kz2neVEtbVxD1a/1eeSjc/2+oaXAxZ22
muoC1ina53F4KqnmhqDYPuRWzqUUBFcguH8HosW8Nf5KuEXCvjODCZxV8V2Tl8uMaFOiWddh8pBj
CElVR4Wly/EK95TLjHNp9HMFcG+8WV9m68naDjaURDPvTBvN9Uz1hf33N34Jqv40LVe4z7geSnpe
0hff/WjPn/P5+23rKJZA7u605sxboTMs4oy1YTme8Rw2bl3glppKoyLnM2mHNaFRZfM062PH7wik
ACjEGwv0kCGH3pn5mRy7XecktpXA8QHEzxaBLo9ft42jsv5+IXpj/YYnjb9uZhvnFLK65Xlpvk54
Zmb9sdbByFT2kaI2o37lOpmBU6v5yPgDN34YukOTamgpalcHTYZ5ZrUxK6Fc0vz0yBCupg4urEg3
cp8nWUo8PkywDWQWLx1bwqzUMaQphpabO0t0tEyzvw/dPqO4YuqeThXLKXd1bg2xW8PHQbjKvg40
3MYPs/9HFD+G7M4N9z/9nVD5NZiJcK168zCgtx4wX00OVqym3N9pdGK0WQOjeM2zwa40+zzrNinV
0Pvvb9wc0g1jXu5u7nbXgcZucUruUsEGEZ0Um9itG3Ng+wnkyT6iqvWQnd2L/h3gfYA8xpci1HVz
MyMuxh8i89gHQFBEPer1S0Be/bg55j+4lndAdUOWWzqxAPM0UXyrP6A6cUAP5M/+2z980g8sSn7e
TjnKr0hROy9j46NkvH+FffuHthoPtMMXEKkHevzYP30V75zg5IZOZg4uyUx8pf7mfOSnOc4O2fUl
eTZC8+MWtkEofndhHRdfNf9KEdJyZ6dde35tgRo+Nl/dJ/fb3iKXRlDDjQzQc6AQY53y+PanFM4s
t3eOzYLz1r5j1t6p8v/OuzBdv90eWrFXys2djumg985eRZyKBqWGqBjHmhkB/lpZhazh3HhxGn/h
H29/zkf4vbNGcu9TKcQ82caM5y3zC6/PGxFhseYhR83HaPOgzC4byNVuf0txorekbWgh+ZjlbWed
fFpFbt8Gxmic0hpvXoMHMY4s7pdVc6RRLdBu3TfZphsp+PUNLBAvTlkRm8VF6KgqVENLiQzKXx5z
99ih5kfLesjrv0cda5O5Z5R3VsOWMpnZjVbfClxeWT4dUwN9qh76VN1nwn8TyzrMlgjWQQQjFD59
yoLVfeq3v24vjip4pCRnmYOgeJOE3zV22Hhl4FsasKdqZGnZXYjhQVQHI/vkL8AtTV1PlGohpCRm
V4k3QR6zj7s5m4PGdMkZPaV/JVPL/sfZlyxJijPdPhFmIOYtQYyZkUNlVldVb7D6uqsQICTELJ7+
nuh/k61OBXZZhVksJOFyd0k+nLO/LxPjfmjv/Trwuty5vdi6vdo7qUR0K2kevHTc3x5WwdO41t/7
jw18svN6q2q/MGIDIx8Rl91yqE7WX/aVHQo85ZAhe0Lv7V/e9yax3xv4S0z8hTz4L/e/0bA7eh/r
OM0xczL4m1DRJM9mYCFkK77FJD69i5UwtwvpAPENl2lfnNgheJnKpE+ChJ7Ig1cna4hMpo/QzN12
sqKSzQJ/bD1n0gGD7BrBq2lkzdrzopUqC6ru6Dhxvm+8TD7hnzUcFpP3vc36wU3ZPYKxVaPIqc2j
hKCdv1+qlFfOToAkvi1R9vgexGJFm02fotlLmbHFVRVcvZBVKob5Goq1F6RpaM1OomVuKekGcuJR
eJTKeQz4WiLXICK9MzQDnSaZwpGcLJCHc2tMG34Y+ycQqKQR58eF7bm91kRlmkuLlGVqnEAXjLlG
NScRe5usN5XNydIEx5B85+OP0Xm7b3WGo1BHhp+bPpcWhcBsT10GRCrtv8Oq+MKypzn8puTGR47e
NuoVMYuapiOnOa5f/aAUSeOpX/c/wVCAA9z2fyuvlyMbNamGnGQGMJhhPtbReCjmGXBo3m4Ii8S3
vztZt4utNYRAg5r9E//6YC5ZkIOSCn16p6Gyx3QZgNYyLurL/e8xPNz+cWIfBkeKGqgdju2cRFk+
TlCEhC75ScbTQ1kLP5mttXqTm3w+cfX/XMo/TOQHPKYyCtRpyf2vdTW55zxARzsg5bqVkJdJTpql
5whGgYpK2ae84m+kLp98tUaKaJKSZunCq5ohGFEOZXtD1P8iE+AVrH3cx86YPcRDEJHXrrBI8x0U
R124iXLYR7zu36rm5iHhdYRZiR3/1dlesZNLbu8Yn/LT/d03XLv1Yi/RAE0KrMzqRLraKp4r7hfW
qQGIVfjWWcqxfw4gYXXXDsbbRvxHBUDzoX2PBKIoqadZnoMqOiiAwNvyS8D9Pbiadnlc7Sqn3ZMM
lN+le15WCS0/3TvMqrk30SwNU6KSZ9CBAr0pTryJnpy2T5zgYAX5SmXYp8qHWW6zf1Bv7viLI6Ki
Pjc+HR7iKoqf4rGot4wOTdBGJ7QAsCC3g5OL595fgeVGYLQpYbYrb5RPV4/xtZtEM8TINUZ+cEIg
xNqrCqjqrMrWes5Mo2suk4rFc7MxRK2QTSMPkG5jO33xC6ASrwGHmGa4/f9B+l3gRE0eWsHJr+Lu
L+LbFY57v1p5JBiOLb1UDoyDVDVOx848/F8g45MTZKn0kM7nVWo1zTNQz9P79viprmIftEdDtBRZ
g4glOxdR7O5m5Ma/h1bjPsUFATZ8FvO0tqd8pY3IFA/RKfZkYTtVNzb83C7BzrPPrT29iVLssyhO
i3xIhRiTXi4J8+lzlDvHZVttNb5T86dxBvLcYoFESR++h3H/UrTkLHELvC/GT9XBi/WCu6ZyWD+R
lp/7Cbyd3sDprpjqtdbPT08yjK45lAxgk9KZs/Lcu9U5GtnzDO6EMiLn+4s3Da/ZekwCQCsORXUe
JdkXY3VykD5oS7Xi8k2y0UxdILYcBa6sznbbWOBNcBGtjaMVlTKtXbN0YU3dVMYca+/lQcblvp3K
49JO+/uiMa399v8HM28yNTVBW1bnbMkv1IkOoAlf8YCmlWuBgLKznbD1quo82O2Bte5XqfKEemwl
GmAaXjPswS7gvyNWQeHF0VrCx7FZdn3P0vuCMQ2vXX2G2Gmbzq5v6hjuRM+O1TwfZiS27g9vkrtm
ripwFqvp/ByRhgwV2wFK5scyXIPAMyz+PwVkvmIKXPDiPOXXPPrD53tvDaL+06cNTuXblB8Uph4i
15EFSLqL2D64c3as2zopoyyNwFiYu9O5qH7kdEX5P3/4YzZNPYe84yRaQJ19i5i7abGX/XOxG1Dj
W+7jMgXltPNyf0M+d92YSlPXKkDbti0VZMbS6BgeyoP34l7jP20UlSG5s7Lvpp3RtXac47hwquZc
9H3wJDKxXKYI0R8XoLLJ/S8xqFakaa6UDqXdZIuzP7+V2UtfrSzdtPOayg4sKu2hBhcrchh74lxt
ZOyDat7xmR7dKkjC2krKnKzYn+Er9DKzGki+uN1a8sz7fNeU7Zsrs6+bBKQ3str+4PfCz+TZlRh6
zHDSrDGVGLZXLzGzlnqyix76inv5sKuyofw5UiGTalnat/ur//RCA+o97bTJJEHjanQzwP6rH9pP
UcD2ddYlQdicw3itZ8VkDuHtCz/YuR9l0wxqJnEe/g+VROzqnfWHl4izndqnNXMwfYxm361lLYHf
z+156tEAQpZLcczPyu2AHMJW1NakSJpdD7M3j1bmgiCa9DuU1b4S3q64J9PQmjGP0WADIDcUZ+bS
xG/RcLatwBW7rBkxaRBbUxaG7tQ+O/JDvu+TFohaf8gzyFQPq03dn17EMY9m1IotPmVRhG2+NI/2
3kWH7s75Erzw07hHoivJn8tLd2pTdrVXaiwMQtML1Oqyiq2owYyBb+963qb1WrTi87pp0Fdp10hP
ZvNUThiankEe91imWZqd4uP0tp6LNK1eu0pO5dgVnospivhp7l5WccsNzlUvUmtZ5Fhqxrje8VZ3
VR3do7Nvj2t5RqNoNHPmQY0JeugTfRzT/ozE0Jfo+f8wWNcq4k2iuf3/wWOIpgODMcnEue1OZffk
lCsK83l8ENuqWTDLauJFzAM9PfcS1XgPPctP5bgkVFpJa/lp5C5JJf4O/XnlRm+wCr0Jtrdl23aO
as/AqdrFwwPP3ENkk6Twc/Al/10AI+K+Mzdtu2bm1FYBUPb79hzY7KGLsx0t3C9F7e6yCrlT+5uo
+a4hamU2oxZo1g5SVdK5Frao29+uU+KowHnwCMzivTrh6bLpm/QSNgK02qy3sF3ARDiipHBf29Z+
iIOdRKkfkHirwT3bq+XoBq3Tq9raHLzBhbTEmYTpEh6G8XD/K/7JC3wSWtM7ZpvQAyARy5uz/Tqm
VgKwiAKdlcVOPKq0TgfgPNcpP5b/tCiulaqaVF0vcPPGJhgFs9pzBJK8qvml/Neo6BOQySe91T1O
8xvxTmWef7//kQY91+vdeu6q2Vuy9sxauresa+l8zf7p2HoJ8heSr1VkGk55vebNierYG8B5fJ5J
ewqp9eihl6KJouNkv6l8lcrGpN46ywFw5PuJFrE4q4tzuGVZ6Q19ckqdPb2Aeum+zD5XOKITaflZ
FgbdRJqLsp4y8Do29prKGUbWr7xVOQ9VHC/NxXdeghn871a96Q5E9Buv6mg+kYXJS8TfJju/jsG4
8my6nR//tRKiX3jbIYuKEix3FwfR+y6YHwpeptje1/vCNg2vXXaFoAgLSeDruxQvpESBCeIt9Kau
S5YpICtWcBvss2/QzkZKm3oIrLi+jLmsEkmLB2A9f49mmkZgerv/Iaa9vf3/4XAkBRGsc7Pq4oju
yJGKHau1nIZpaO147GnN/Hip8SBogzz/dsMS4N8imjWDt3JuGASk+1i3ssBMPtTyIkEI2ijnXKry
eVbF3ubbYKk8orvbqvQdS/hjdqYcMTrB06Bj+yBfO/oMQtIdaytslCaElbwoL0qGYtjV0a/7O2tQ
Ud2HNmQSFTqI5KUVQwpK6qdxBlvu2L3dH94ke01xMqm8jAoo51TT/LWMsyHNrXpIqXUrnG9iubLH
JgFpWiRzq8npPGVnVvvnKKIXSddeYJ+7f6KTxHhNQ7qYCHmpZZ/w+Gi5y8WbyLGf1L6Pf2+Tk3aT
IvWCaqp2zs5216YWDfaIsKV9/orEzvn+DAYJ6bRyTUFiAkAdeRlF86acsUsylf/cNra2+khYAENt
o/qS1cgSzPbinovQWctFGQ5Gor/yOFhWuobK+jKj2oGjLqv3aKLQMzVGCRMWCq2DxInKXbAAc7de
g5Ix7Lv+0oNTqjyPQmAef1nqQ03DpObPotiD0HXbYay/+Nyl8ZtohFk7S5EgKZnQId5v2hKdT64K
wVFTdTkDjkO+DyRPu2ot+GsIrhD9tZcXjhXy235Q23ksODTJecbdZddiL0LFdkFh7/NR7YDFk7BA
7Vi8dsM0eCu9R0nkA8rKlzY7T0GUcB8PZL9I8rlPtwlN81Ykt+Jyvm15UPcp6NV2cbWG+fD5XZXo
r0CUwo+ZHcHAfWs4NMVPgbpFgvtXEI77Wb37gBvY9g1aVCcMBtcCHld+cQIQfAy8afbelNHD/dFN
G6BZeoEsXSiWLjuP0XLomvowBCSpVsFmTVLSXniT9J1qCuHGHW/cT865YAykc3Xq5T9rVSThpvZ9
HNe3B+2H+4ysc1DbRcNtN8iOIhHoZmvHhcHP6r0aEjAkiztJHKies8OmvxPf+3Zf+Iah9V6NZXT5
SDouLwMImfNBLYllr1KrmAa/bckHkXh1HILKqMUlmzWv4eK1yaD6aMXRGdRG79WwOAfjQ4tbhhfa
qFkh3+I5TCqvXIlkmoa/3T4+rL3kQs1h28jL7ABYs8+PLSMJte39fbmbhr/9/2H4uQK7UzZBNAEv
k0EAgBqdQ5uQ0Dyid22gbXQgsYDPKVSd0Ni7RF2/KcdI9IaNYWgGguwuVDH6yslPgYY2vnLim0Si
eRkvljkLPWj5rVurQnXA4mJf/74vb8OlUafa8pyun2SHG1cDgkiQAvNuP2bWhSviJjQUx22zaL6m
kuiN67M2v0jR/yUo+rXm/Clv52MVrd1cDO5M78TwchmAQBkbIO1XXE6SCnwhbHiomukcZD8VWykG
MshLb8PIJjK1AKWXl8X5xZtTiVA+2HC7tb4ig2fQWzGkJRtu3TSUNd+DmF5U6W2BGgDhjGa3Sjg2
nRBMg85XVr4rY4+B+4j28/v9LTZoqc6rJXJGI+mM9SWoxmXfUVvcsDDx1Fw2psyI3qpgZ44/h3ZT
XngYwD/wB6uhSejL9P4XmGSvvWtil7HMlUWJoAoooXez74Adau7ttR0wqY5mx42yFra02Nu4qHeD
15wWYr33uLe5QfHHtk/QrgwxYGaAoYBTqwPqfeahK7tvt4UldP6swVF2vYDF5kIiFiQ5ajZ2blNu
c3F6KwLu+7RcQiiPP7tp5gypZw+PIKxdeRkbdlZvOJCgm2nj23usjsRrp3CNcnuyxvJoUHy942Co
boTbAakvIKl9Wor6iUz2xa/ENrkTzW5HIITME1Wwq6l1wQ8fob4hppugZT1CtOOW9a0X0wrHbd38
Efa/VfM+bEI0xdC3zfhwkhcFiEwV2jsv06ROtKtTKsaHMbdX3tgGa9K7yEjHClLyMb/0LfmZNXOL
qz3x0qaET1C9v1ZaajhW9AayYhBuCxQFnI/8ufITt6Bp6F779i+n/Msla2Fvkw5pdst5hmoZtGBf
qDXvPdoeHGvau729LWKj02mVjqPCG5PfRS30afKcd8Y2cal7RO+VKIEfRC2JY8UX3pfMXv70xzBp
+jUkBYNgdP4syv3eDlEnDeOi+5LGaZZbp5E5K8ZlUCK9J0LSjttIBMNfzhZIluqkip49+qWjm2pj
IR7NegsylovKb54HTnMJ5WmYNt449V6IqvNBlTh6+aX2ur0b12dWTjun9g/3jxKT5DXzbbkrWpvi
KInzelcWfpIv/cMYrjG8mYbXDtu6jEKHM55fRtV+6fMyDZz4vS3X/JppY7WztlZ9aPEKjyA6yKQY
fzjkOeI/XNQdbZOOZrAVcTni9NjXsECQ2Fe7UVkJ75sVgzVJR78vj64cmV3nF3TTpGEd7GcQhTjj
Gg2A4TzUexusRWQ5c3Hpz5Aax0UqXeo1+ATDyvWmhspx3KX0MfRYRSfRfCnL6VC7Kykk07pv4cMP
R0rMPNqREJfvwmuvbcuCtOqFvfJGMQ2umeowS6BiLJ28+FZQ7Z0h8w59Zq3cQAz6qHNl8c6evIrj
DQdv9mcp46Rw8zopZHbu2NrD3/QBt/8/SMeZRN/HPY6qYR52LloqhyheWb5pVzVrdQFF4LiRyi+h
rPpsD6Ty3AHyEuB4D+ViV2uwa6ZpNKtlzGuIDwahy9h0xw7Z0rH0dv64MU6rl9znVKFQvPWsc9dF
8ldu56BL5KW7UX80m42XkkTCD+qLtPIlmaT7U1ibmk095z819XyaEI+X4lLNKJdp60fhfLnvyD5X
Gkevp1ezO6EapxGXmYmLLaMEV4VNTszRkWprQRXh/oQoVzClaoiS8PZbxZtcsKOj1Xa2b80jHXBn
otF31EerhJCXLFqjjPhcFx0dsVaUXWs13theGqr2w2z9ENN35apNUTRHh6eV1kJZOc7ywn36O6fk
fQHpQhpbfZRu21fNYrPaD4e6Qpqo97MiJRna93PZr1ybTEqj2Sn3K263NZ48Vn1DpQssZo/7/EbL
tXFvtePVZ4Ub0d7B5aPMdhUlqYu4sZW3m+42TqyZarOMCyIfDoTDvC9BRH/ZAIqv5nbFE3z+ZnD0
Vjs/Dioe2goxTBokfHxZyte6eZ3FQzu/qvJ10wbrnXVVZU/L7C5IU7dd4mX84JZrt2LD9urtdEWs
ei+SUE7pxm0CljpyqNEHu00z9Y6DGE1iFPgM7YXH0061EvHMtcSPaeE3W/54AsZuVHQUgq9FfuBl
sKuCtXuNaejb/x+HpmGwTAoPkRqRlUnRU++F26xJbycYmXJz38ETChwgb1KFXVLZ8bf7WvJ51aCj
E2G5ovMl9yDsOPrZdNeo+FtaZ6r+DLKvXgN+x/f70xicpd5IYJWzWzm1bC+EwR/307VCZ9Mc0x/3
hzcJX7NXpTIgeJZTewnwTHPbIAnIyvFnWPh/Cql4kPkqGtrLDNbn+FBMD/68KSPg6JVUBfrI8tkp
28vkj3/W4xLtKbMfc9TBbDtf9YIqdBB2uLTihHLDr5n75g8/ebly0TaJRbsLcwTjyopi6JxcrPah
a89qXolDm4a+/f/BkPjig5AWeM8XCuoVgmpFS7wwtfbe/vyeDbj6f48et+imAFBOe7EoT2I8ikOP
pb1gSCXxlX01KKMOVFu1NJBWC9nUyPnOXXyWw7YnvaPXjUxMxqq4iV2MP0sudwH/s9oqd+1IlaUi
ExGQex41iTP8pp2bbCSN8YB782+5j4Eb2lRV7WVh4jmvavDEjj9U2KwUdhtOVL0+hAfjHDVzh8VX
l5A9suDKvWvRIv3yxICWscnL6BUiCJ0UA10sPHImmUREXED4sU3p9QqRfuwB6zNB+DFIUTsve3DF
kkResb+/coPW60UiIvaZJW0BVyOC69jTg7T4LpDie1DG6f0pDGarV4OA/IRExC+rS0e88jK79jUH
eSx4Y0dv5SMMdqVD1YZ2xv3Ac+DOlrfOXU7TOK1YrGnt2l24EQE6wwSll2Vx0tLp03oEhIu3rZvB
0VsAFpYxikqp+uLwZjdwVOTn4YrUTTLRjJZKGg0FImR4U9o7QYPT2HcrKmkaWrNY3hestOe5vUQ+
QKzm6jfQJlYeN4ah9YqPGn2LAGqBG5v9P/ywf+T9thZnRy8vDfuelFMM9+424Wvsl2+iGF+tQazc
Bgx2pFeW5rPth1O+tJeOASxw/rtzfjP3dVy7V5uGv/3/4ejrPTmHTpfTSwaoCtcGWaAjZTJa5Q6s
z//bZKd6jWmFImg3qHBV8or+NBf1yxRY16FYw9cybe3t/w+fsARWBYiEvr30IU1qVJ4XQXTYtnLN
Su1wBsZ2B+E3hbgw96Xo2se++HV/cNO6yb/X7aiur7oa1/fA7XbUqg/ZsMb2bvAuvmajbperpmO1
uIyxfLHqd5dXX22xVmxrGl0zU5dE+TIWkErQBWLHh/F9ruxmh47XlaueQTJ6oRML7NAmAgpTUXps
BnVUfrhyoBrWruPSDrkztPZN3y1e7hrEOtscIMb9sKIwBnPSC518yRbPniH4Mv8i7HNpoyJ/mRO+
rF0mQyjHf6v9HR2aNoLgFcKb8L5O9RTUbr5bSMAT3MwuvX2pwnAtlGXag5sAP1gVU4GoxgG+mNbq
u1rmv4HAvVKvYtoDzWAbu+tRnp23lzKK9pM1H+M+OJbTWtDcNLxmtKgEQ6Il9vllEV1KYx9vVys/
eEuzLcqhY9PWw7SgHSjkiMJlDwXJ3oM5WFEfw51Sr3xC9IT0jEDoLv0KhPNafHHoM4meG3ZS3Rq6
sWlnNfMFfQizJccB3iAScauaG336dt+lGUSvFzwBlpqCOQvrr7OXdnyxnd/V2nvbIBq9yIk2I8CC
PCgNkHeCRPrj8+A3j7LrD3YVf63m4cKdbOVyZpCQXvG0tES0YBTnF7Cz79Hwm6M9mm/Lqzt60VPW
VZk35xFH6Ry42KoZjA7yeztP6f0tMMlJs9uo9qUzEDiIKLB3C9A5GpE9M3fYq7hO8lFcLaCB3J/K
4Iv02qdgLIVrZzgHuHxty3c+gphz2rcRumxWPsa0EbopixKv8gbX2EqN4ujUWbmvh2rbbdPVzl/P
nYohX5DA6G92EIJOJxIrCmSSjHb+skmoKWwInp41PTVu/zqjAtv1yh3tcA7TlVkMh41e/qSGGbfD
CppUyGJf5mjgX8o3W/1GHdeKPzLIX6+BQrPjzNiA56fKyLV0xVPN2/195fl08QB80vTUH/1xyuaM
X735T9bvxvB9bHFYOj/vD//pyjH87f8Px5c310vQFx2/gtOEp3KOwOnQ4MFyf/RP/RxG1/Qyc92K
O5HFAYrW/i2BrxxX9puzWottGl7TzILzsXTLil+nPnqbuGRJNEzAq3EBFH3/A0zi0RS0sOjoFr7g
1wx9uRktUGW76XSHbLTjhY2s86xe2g89H1Qqm2JOpqywHidLbtGdAGheWvl+zEW7iLkQVwYw1DBL
fQ4WDfJerknnM/O9jX/zrR+UJ5ZBQ0RQ8mtPo0QMltojFfaN9dFDU7VBKiLUgP//78NtptsKPswk
IhDXj6iOvNKlWE52WRXLzl4AiriiqJ/t8238m/V9GL8cVQMqaWhS4HgI7pT7nm3hZL4NrRlw73VZ
3bKeXwurIq99ETTPqrTHhMRsC8XDbQrNiCskWKNe5fxKkH1LM2IF54Z5YkU2n/aV3YbXrLiUnjWN
AwP0AheJz8qD7T2pKN5J75fdnMj8l2KPBBDKwicrU5q2QzNs0P6JIK8qcW2ick79VqKfoKi+b9Ml
zaaBVRBL0WKvozhMZ4AEFn7wa9vQmk3PPCwzrw75FaigVoUuSMa+z1a3VlpkEIuenHRC4PKOQymu
wo2SouTpvEYj8JknxRbrGUnegQxhDBm/VvappzNPmix+8tR0vC8X0/Ca+Xbt1ArSUixcgAhDXufC
AabCtrE1081rHtYF9flVlqdMJl74MxxWHmAmeWumSyoZo74by6ZxIqZkXtFukzQ0c20tBf3OsY2Z
Ta+8oxfb6x+Qg9sobN1cp7rP7Q6rngE3B7zoDL2mwxZ67ZuiaJbZNWxowMjHrzGtd+gYS9iy4SZy
G1kzy8COmSXg5q+IOuzs5muBSpz7GmLaRs0qsyl3eBfl4tpZLwX9Gm6JCWLFegIyonnPZL7w6wBA
gXA8KFIkUX60vW3qp2ch/RulfNxCIkOsUl7SozdsgeK8LV0zyLbLBrB4QCQcFaIIzCasLw5etVYD
YpC4jl5Wex7Q4zn8IF+s7IhmgPYE4MC1/TTYjw5aZhNKPRlA7iAJUzs/H8HcNbzTaa2vyrR6zT7L
ZWqpGkeML5s8iRr/h9W+bFJFPQFZI9UeFA6WTkv6o7D5u5rXrjC3rdMjXrct1SzTaUcaARAS2pLl
f2ahn1KqUgC/XGnTp65r7bd9gWamS2hXY27hSm+RkaVZo9he1WRL2PH2EZqp0oguMavq8bnNRzaj
kzULZf3nbLkZf8kDptr3+19hUCE9KTkDG1hOSpAj0Aff6iZLnDADh3S/xsL32asN36HnIxlWbAFx
2jkqRr9QRBQyH+/nBdk3q1tx86YpNBMOY8/2LNAVg6hwPhAl3lE2duRFuLN993BfSgZD0HOTs3IX
n8nQOdb2+H0oQ1DkuWwlqmDagdv/H27cdVQDrQN5w2sIMO4aHdJW2CRlxrepqZ6RLKpaiI5geDS3
nUREv7pRtVLzYxK8fr7WTC18watqGKSV+sp5aXL2IsLsraHVtiNLz0sOfUurUEyIQsUEvNTNuJPD
mG+UjWbCQ2MFkQ02hCsojL3EX/p0CLy1l5ppXzULFt4wiIph8A4oMop9KcGXt8al9FlFFKxKT066
TVY4Icg9jmUp/F1vA3Qsfoja8tvQs7+Lmnwb4PlWiV4NX6InLOPFmtXcNeQYF12ZKGtO4kb8rwd7
133rMn2NZsCqnZs4RCvC0VMZDLh6KkHrk4wi+kNymnaeeqZ1cWDB/Pf9+QzWrIPjhKHnznmG78kH
d19IeXDmcuVTTEPfRPjBmDmpiynsFDlawc8iHIHYu+aCTJtwm/HDyI4/kKIrZnIEZR+QAIPEn5dE
4Pe+TEzDa7YMGlM/qITnPgDee7cs7AQi+FQ6G989OiaOAB0IbUvffYhrss89cbDaYt9wO72/esOR
r6cvGzqIiDiu+1CK8qkAPGLOAPbYl7+CrE6kcM7bptFMul8ImYupJcex7vi+rflLiQriJLLp79Bn
D3Pd7e9PZFAjPZ9JYjuY4xxqNMcVcB/D7Fcj2cqr37DTekLT5SIrcI0ix8Udjqqed4TUqfLXQjCm
4TVjXnjRWy64IB+UC8JaQo8iLy5BvkaDbhr+dhZ9MIMwFuNUtFCkEmEFT9q7IP5fsIr8ZdAj7zbr
h9FzAKPJcuLwRKjyZ1wmsomeg9bbK9bsy1pte8/oEA4uCL7mJe/JMRzUeI7buXxg8OP3dcdwKusg
Dt1I54JmuNFxIC14CtU8kYNwrf+r4vCq2+bQrtjKLWKnQr7i6Nf+Y9xX6LwFVmQoL8Ittpm0ntlU
mTeNs8AULJMv9vI6MGDcTnmaZT0yVFvAb3CQ6lSblWAI+YNg8cpthx/moLKPLsPr9b6YPsW3xPB6
erMRhagnlk0PyJj+Edd+KuPiaI99k0SZs7wMaLSuST/tLScIErtZbT0w6ICe+/RGyue5r8urGz87
7DWan6zuoJyv9z/LYIN6tpNbPsn6WZRXm/Rfau4fkGB9tOt2Q6rhJjTNxCPX7gvJMHwE/LQenEW2
9b5t4bp5e3knapbjpdADYh+tElELsKlp4+GvpzfF2CqGNkpyDCbPS/D6GPZzYW3pC7iJRTuhG1Ts
4lCoyqscCZhc5sPor/G3GY4bPbFpL1bcjYqV147lhwFOFVC89yVuGlm7YUdFXsZzA4mzwUniQe79
fFjxc6ahtcM4CytXWDXFHVhN7zVoPRK7c37dX7ZBw/U0pl+3od9XsXMM+2I+ZIrHaV704YPlB9mK
bzBNoaWMllbFtAst55iR6aXI6l1XRVXSEnebeHREBxDIdY2tFjzOSrJjgAqS9tp93eBddDQHRGra
JlzgXZxgOWXsLzb0YDV6nlt/2/moAzpMVl87eVRha6eqSobW+p03a8CJBrXRER1yAdsPbvdoK/46
dmMaxluqi2GgOpgDsNrk0oVZcR0t+rv0uofacS/zvFbIZVq4duZK1gJrKGrKaz2K/QT4oSzakoG9
rVyz0iDvKxt8L+RIUVvcAc98LtHon28pyrgNr1lqkCnaEiB8X9no+/uasP6UT/FGr6uDN1RBJ60g
toprHHSIfwb73heH+27A8DD9D3AD3lxzR6VzRIjshPQ6mjPfOl8lLvVOdfXVB61wOK1cyw3bq6M4
tKUzLz4KiY4o6PKmixvI7Gffj+0WtGVsgg7iQBYQjVJQ9F1LLzwumb+3Crbiagy3Zh3EoQbnRDcU
0Exn/MbHixzP0smTgB4teyXSZBLO7f8P93K7m4q4tW8aZM9JDRKWuthoVjp9pVfasVf2tLy2fp02
tE8ta9sh8g8a5odF9zlxi6HDjqI0LLV4cGjkr2leVoRuEolmsyGvAVXV4cyuSXUYF/qaD97KM9dw
NP1zm/2wcOqX0ZTbiC6h9yup2v7QN2yXjWshYcPwOnADaNLzcSEDOXZjeUQLbrJky5vHrRXBGE4n
HbwhcC1Q0tweV3PGdmQK0rpqHxr0C81Vnt73C6YptDeuI5VEETmeiQgZ7vLKTWwRP7reD1os24LC
Op1i7+GRUJQuZET7x9H72gOBIqu3gCzAF+ilVGJw7dobAEnsVEE27wq74kUyFzHw47cJSLPXLnQ8
l1PYq++SRE7nsf71/zi7jia7VXX7i6gCAQpTaYdO27HbaaJyOAcFJJAESOjXv9V3dO9+bneVJx64
bG0F4EsrMAsZu+OfL//C2r9GU8HwNVu54et9T7kgpVd1UpxGrbPXBmsv/cBVrJX5PKZaDsk5X/KT
ZMWNr+tX1s4Lh+W1foNNElpPW4rNBW3UCkSeO9vtFx/5/ZqJU5G/5on20iNcBd1aJ1OOceN2byFt
cWg2T95ZnZF3f/4Cv98B+TWgKsv8BCwnnqLT8uw3WnVJWzFdX9SrBPTfP0B+jamSnS6GrpD4Br67
7fV+u4fX0Hgv3f3V/jUwMJwJx/oHT/EQE38fmuZ2zbpTr/iHP7+g/wS//z+FzK+BVLWW20D3Qd5b
kKlabz9n03aB9sv3opMHeMp9wAT0OCvxI9FLBQ+twz6Jn57tUEcj1VibV5bbS2/x+RD+r7N8M0M7
uS4Ov7oFVkc0K7KqnYZ///yQv8+P8mu41dgsmG8HK+/pDKQbVO+IvNlJe2p491BMUGxwj8mrUlG/
VZFO4f3L//dRCitXmFgGeZ8k5k0T+SGL98rHC19hyz7ZairCYcm2A2OAFS/9jW7+rh2bF1fHgR5S
V0MUD+kHqA05mz+vr7ZLX/o+V2G87wsFSSQEQ0v8e10kX2ET+8qn/32cza8FImSBd6Q2hHFW94e0
aO+S1J+VEK+0aV64/DUGy3Y0d6xrkTgRkGLqnzR0J9++1sV84b1c47C0qylkkbvu0tf63Mq19G54
5cZfuvTV7ueDLHJsi+6y7/nD4OiNaP/GDw9L9FoWIm8zWWQ77jqEBLzSLL4NQrxLZHj884Z76dav
dvMI9LxvGRKPpWHqxCRG9aAe/PzzxV84Fa/NJ1MujNyBV7kk1J0xSDyYNb0jqj2O8e+KkPxaJaIg
hc6WDU1d0U9NBeiGP6dxeU0996W3c7VN0f4RqR7wAGRLK4xIjzW8e//u3Vxt09bwfoeYwHAxtD+t
MwTH3PjJsKVEO/Gvapz82mhHzFbT6HH3I7R6pqarjP2r0jK/hmfBIW6KYVmHC2koMmI4BfWvcVNe
eOXXyCy6ZJmMZhP33UqyqVq7Z2WtlSHyvfLi/9OD+E0cvQZoeTM/WzMSHPWFOo/5/oH2A4yNAZEg
4pLb/iT5epbSnpReHmRvz6uajh28DMqxpqcMjYx27kGjCG8i+u951h6gmfVv614JgS+9gOfN9F/x
daUkAaUIPV/a94epnqrZDa88+kuXvtrsBa8bNoDgdZYiLKh4PYDGiUn+8urPv/pfNw7Z21zmz2NA
aCofOh9PQ/IaTvqFyHCN7UIzAFngmvfAhXB2NFkcHppR6cPKW37483586d0k/3v3gtMGRKmiv8CK
skrFeG5Tdvy7S19tdZeBs6+LHS3r0X5RasrKaMbXnKleejVXWbkQmGrxkWKCrMkt75dTVhdH03Z/
F9qu0VzGqYbjD47jO1vhXQ6j2pW80hX4feGSXyO5+DSRlWi88mm/kP3QdI/b+GmiBzu8tuBf+oWr
wJynzBSZwS/A4/Wgh5Pl3/zwDPgpl+SVF/RCjLsGcqWT22eyGH1pjUJhelz8o2m/W9X93a66VpjI
1SjtsKb9ZVsSc87Tev9Gk179BX8L6cU1lqsoVM47xIlLaPh7YOBPtCCHtlm+w5D6lZ94YWNd244A
s2QYXxfza25JewD3+d+F0K9/3lkvLP5rLFdRzAaV9aovKaABvs0PNBPQmXgNTf7SrV9t3InIicQR
l29Ap1aNOanw8e9u/GrXGsmAjkk3DWR9f1wLcR6dO6E783cnzjWai9qmFQvgMRfe+LrU9fgRSPVX
bv2FPXWN3Qp1DdHexsNeNXxWw43qfiZxLpW82fgrsjYvbKlrvYlECxZmLdC4LmwLd+zpvUoKf8ds
I04a5puvLMwXFs81aCu28654jZNz06E0Y/uQAOqTj+TXX33ia8kJ30m91S0abjNw4CwvCbdVvR/+
fPEXVqZ8/vv/irUQbpFhIrg49/lDt8THRr+m4fvSpa+KYpIgY0xnXBot20Mm1VGEV1o8L135KsT6
FZxj6AUAJTenZ7eEj+LV1s5L3/Jqp66ZYmZDa/BcS1vFPDtYNJqxfA5/97qvtmuz7ZQRjct7os/F
7M6wt/278/0amEV0yxw4wChLIRpZtk2vywWdtb+672tkFm1FnTsYo2CZTLdrMd5PQPX/zaUZv3rj
sHIb24aNtSozMjU/WDSYCgdRb68FvhegLuyaW7xNsh7HpU6bku2CtGUzZOTAXKzyKT+j2tlu+tlA
/jxtkfDE2lcEtjt/9XDX03oCy6qCNBDbLIc0uQhL7xr1+c+Xfumxrl0XcliUAXMP+4+SZrB5aZNN
l1K4ikI2v+Pre2hKfuwlHIxbe6u0Pv35Z3+/99j18B6df6AxWwp5msJ39aNO0ulbpshrOMYXiIzs
eoIvwS4wDYkEbwzHxswXTDa/0uSjpbwsYHrSk+JepiUpVBmS18Lcf1xU/n8px67H+l3ruVwsm5ty
kV21d6Gy2W345UlT+dBVkcqSgeueDvGO9/lRwNEwY7Ias0fefnZ+PjXh1zA9uiCP+7fRhXIfMVqA
ylZTfFp6fZrDVHXqxtk30/ZAk7dxOHTtAwzIqriGW9b++PPH+c/9/u45nr/afx3nHMp5HpxbPEfW
0hLw6Ioz9GyVKTE0q9QwlzAjm/Lt3K4fc/0oir5c4b+V/GPEp6IAqFCfOFj+6VPLb6TtSzbebBBf
VxVr/uokYddQhAGoGzZoijt0LPtiuvq0da9uid93fdm1m0TElhC5AzWonIp3Y/z4zHmu+7cc72G2
lyR8yJoPI6RixdPcLeWECVDR/ZzFl3y9o7Iv0TU5NfrTn7/F75MPdo1cKJjRWdgi7sXs40Fndbmq
SjJ9H14jIPw+VrFr8MI0M67F8PwL0Q/lirYCp6V5DcifY8n8Zildgxc8g4IZ9JmxEelCnmL3Lmrc
Px8qOpYtbaouvnJGvtA9Z9dYBsUnN+8tj1gSHbQZIZGhlKmQ658y35U8xFMwvzRE15+JWKu5y+Jr
KIoX3uA1smE3bZLtO4iY5TicFJghciun1wxaXjgpr2ENUz+u1LkBptpz4GtdpuBj83Jo+r/rNLBr
cEPTDTrbkszhBzL1taN1WmZ9/drqeun2r44SNDHARZg3XJ0tU5lu/gDm+iu5SgJTuBeW11UOB78s
Q8a58bZUhvqk7x2zVafnRSfrR54QabF3I7VTnx2SLLZtgr7avu/dchZs3AI7r74PhpaYvYjtnLUS
a/UgCptJ25XL0MjYHTc+c1gvhjBtYa1aOTRiPgTqWWClMR0qsQqI81kfwZeFNq0u+GATTKFyud10
jYrMV4tAgtJXygof51Nc3eZ/iJztkz3MNfDqFE6Ouazn0tX452hi6pgvWaWg6C/YrXayoLRaSRPt
EfR4v7wHnlZm7K6ZGXQrynWQTq4VbZscb9ohdOSA8Mul/iqyNFGiWgu2Jl8338yqraT0oT4qULG2
eKgFCEg3Firk6wy/WKPnthSmdkN7w2En3w7lQpsp8iPG7HEbDhvZurwDvmnHRqYo14t/t2ZZ6X7C
d87605Ct3Xw0JOe1rZYBkqPDkW+yie2JYnqC1UVgjNQtmDrvxfZ2algr5WXI50Cni9uWjsa7VGoj
ttKZhE73Cc9H8y1sjczemlV2k8Tqh5bm7SIS5d9p2kHvBQ6fWe7K1SyQW7pNMGsi77c0OO4O+IGR
sTKyDBrO7/W6O8tu/drH/GektXFN1Qakap8EVEV4VRAdQnhjlnXbeFmbVsXPydAMKUZwnGj7sZhI
rm65zDYvbxYoFoFSuO1NlCXxADF8r6NVIBFxk2YbxdvteiaqfmN5cyEqiY065HOaxXckUXDTLdWA
8Rir1l6r7KHBfet7j4y+/jTGaQCASWqAhW9EQzvFIFdRRylKt43Q6R/ZOGVPIA158WAW520KubyZ
TUdH290MFc/2ejusrmCqrwbSLLiOYYOd60OINZpaUDnpV1ehH2VTUkKjgq3HfdJoPx8UZFCTcDvj
Ne3HuW4S2DwaZml+BIXGJz/EAjnNG/D4WvWtszYvHuupo9BRF31L6Ns1A43wHSl4lrEy7Uxu36b5
YvoP8NQE47Nm+LIfcmm37LvaxpXAqWwZm/pnkPlaz6fdBRuVLR2xMIWHEAuDtBvMwJpcvt+m2NJ4
1tveiq6cERnH7rwMi4GScJ4s6Z7fdtQXmbgvalhqf/dDjON2sxWmH1BzEFPQQyBzp0VJWkmK2+e+
xPpT7XJRy8+hlRPwjHkDqceTbuTc7och0zAqbADAhWQdpM4WiMNudrH5dDAJbJ4vm0ssLY6czWYF
cJlllqaHye/5dO97MFHmkx5r371f2QZrv4PmgeTjKcsWx+YSmrOafyo2ly3o84JwmLsT9KrWxpSa
TVacBxmH0ZdW99LYss1h0KgPUODKLVjo3KqxWgHJXE84Lojoq474Z5ekdO/HeMh7HFnZcVm7cZRl
u+7FfnHaUPNm6ZMRqzQv4OL52Ast6rZMF8x63olhIwZ+vPmKQ452QsA6J40xrm9sp+rUl8OweNDI
YWks4hNZ6uBlWasFmoR2U7z/6GaX7l0ZsFWbqifRj08i5kM8pXxb/bHzOD1RmhHfKldlGwv5I4Qf
NeL2mMOYvuwcNrE9AT9VJL+yZu1VgxvgmcfhaLMAmmo1pJjF/6sc9VOolJ5ASobmqNk86CyrBOnH
ejktB5s0wodzRxDUkjuF15RXO8uD+OVisPZrCqz2qJDvrH5CYs03vb9rHERL0yqOET7EVZJ1kLqF
PFlbdOWgwApwEHVcOL3hSSTqfdEkYnor5y3RzVHqRI2/7CYVORdZ26JZBNkc380w7HXwT8IOrTFY
w/QrdeBsQ8lIfgZGWmdv1nQa7C1kNbvQlFAflRRWGS1t3yfdQDIJiY5RjAc1ZmR+X7R6Lio6GY9F
FltpsVz3OPU/tW3p9NT5rjd1Wchm47/Srh0bXZp8SsbvHYjPzXTC+Yr+UqotH2+0ThN2oK0esqdp
hsb6SVIVi9PsGrjGVGldZKtAVJln1LTbgthyg0DHxBswVmGpBON3Wuff9oyLoS2LWVPy3SV8qCkI
AiaHakkxqqypS/ARKUVp7BFAT4WbEvZz2XN4w0F+rVu2EgeWnuCZ3Ru/w4R9nvnNkIdl7O+la9Br
7mXt+OcQJWQwj3W+4VNBn1lMsHoTga0K9geZ3bb7lMw83luvV/0ZH9WbfwxtQVu3eRymC7d2bSsQ
eFr6yULuqY5Hk28YI+wmLaw+qMT17mxNMTOKYpggsk1mU/ILhHzU+hDaXon34KOK4uNkC26hLjbX
CdK9TKQ86Uuc6mkBhYIwBUhTW+775p4YI8cbarCZPpqEtfHJuaVfAmo+n/Xzga3OYh/KFADNrmrh
gyqTg0zyWeyoXGPRQoINe3fB+u4yrUoSkj1rK6x7frv7gfBjtixxeVIKiGYcBUrZzCCZcUI9IYYm
85sUhzw8gPFx1aruaii7r+wk6jRJz1OHn4MmpDEkO9B91e93S/FYcPxqUTA3HnikBESr7dNIEtw1
EoKBaYpwF0fJAUMG2taiYtghTHwIAiVEdjI+4X0BHoHk/d3otMdiHQBuarPDDNTc+AvykN59QmRB
YXBkz1e/Nzsbuh9Edbrunu1IB9SPY58435733g7Ymwk3LIPw/0559mHvZ45XsbZS9/8qYyGrEoUn
rCTpuLixWoAy6elhgC5e8pVhWWO9i3mZ/T28SmbpTxtctdJjNiHe/9ranYj3NoCulJZAZEl5y6YA
0ZIDqvSRH0fK8+LeL2MrHvUkyfRPzKTvblyXDEV6GhzpxBMUNf10XrcCllGJ7iFI7vFZxlOKc3r5
Olk5qXdh92g6lJnqIp/KkabQ3Ckpbww8shqTL/fYbf+usLOR72pmu2I67UL23Y9xYfFhV0tcb+At
ydTRONBNLsu2Yf0yCQX9+zbrjJ2qWPPBOHj4xMWfBgufO/u+xi7CgsDQw9g3hVjGdb9xtVziWHI6
ckhgISsmmlWgC3P3gaNFx4cyM0EsX0FR6KDDCHbdEo55w6KuyyggNaYr3gw1+5WEbWDpcWiQn9IS
AprOyoquMai04imxfXpMacuNOWxsKcLPFGWG+cf2OIagbtr1XR/vpe/3YKukJxjHHAcR0IC8DJLo
iGF4sQl10U0jkWxYxDD4oDlKu306M7Y0W3IzQwuDTG+Fz2M6HTrljIXyq8U0/VMf5zB+L9akz/KD
jznLUPXNkaT2OCx151Tp2UZRVg0rjmfUp0rIsbOVoCabEE7xJ/+n2IPo/N1a5GJ/2HaS0cdduBkz
dyS+yfKhC2CDrh86hrjcVDIf8mK5IU3N6Cc0aSd/bwYkG/oI2ZiVs1soXaKgP7a5Sdr0uGZmIPtp
jTOHliztozPVxO2m3Uc/K6bcjUDchbWOQjeT7u/ctLSpuM2d1tJ+KCYxT/jfwQ5hRv7OGb3zpJuS
tSR6oEt+MxBp6CkUbsNybbu4HaCr1vah2hUdPXK10EhRHwc8tf7coN3Dv7EN7mQctFMMyW4akyYU
uKSEiDUCauJmlqEZ1E7bk+nGIaF3GdcjiOtOpCPnB5Oi/mkOo22C0+XagXKrKu+hbJMe8zQdiK1c
FnNJYD0ZXFFsB5EP3GHb5SvNyUO+7mKQpVxGsHkOKx3GMJRDMS4cs/tOQIkEQOo5cerWz3M2ltlg
10HdSwgD8uXgYoSOULVahN+DFt02WjArkbQlZV/Lgbp7ZGt6UQ+zASLHvTW98PNXKAeHheC01j1E
cnkZetYreR9lTdabWhidflM8V+5NngxTkNWWUJ0XZT8Uqp6/oIz0snnE8ZYgN6Szz8J7F711UMQz
mXD6bYt9m6LI0okm2a1ZYp+lxwLSKtJ/7YoQ6hOZs+g/wcC4EXdNB7ed92kGEsAxnxQy/7IR8HEg
R652a+GRmKfN1p8lIk79zaZsz/oSQprgmZ/Q6MjGHMwNr4r9YzF7G9JDvUiIrNyYxQ8sKQdY0iLm
YluT5MfkdKp+EmTQ6fd+xNkEprGTi7ibdoaPXHYCvl3vhlw2GKVZuKY/oWrGSoFyB9zC3kywrBGP
yGSG4oynxxFUGYEljLNaNZs09+jHkfUuJYqtB7+0tDs4W7jI/1kmmiG5b6Fk7U58N1PyTvrGqPwN
EL34zPc2JHaZP8ybYACD/McwfKzUEqZkuIApvhSHlLJ8Am3S25G1B1t4H81ltxA5/td6GuNRknWm
B5HuCZoO87ivOz2voQ7m/YCTyGOX25ROuDGFWAIolRYiWyqyLkKj3vRiQguAqf0tn5fgP08y6/Hy
/bLIlVce2Vj2GVlQ7xFX0l0LeaoBkhnvTGJb/4BJgPOXdNxD87AkOR23Er7zLqM3I8GZjP1kB7aW
O+E8tIc1a+30y8himy9WbNtqqqJTMU7ol22u/kf7YoOO6RLaSZUiap6yyziPc/yJJUrhxFnUOSJX
GusRRDIHszJ9BDB6pL7qfGvyeLAUbL+7DEdYcEfVo5mEVj5vthT8/nQ0TWWHjKX0xrI9B2B7dWa3
P5SFw9EpGfcpvEHrYQXaiC85sm8UQkiPqpTObNkeQPzoYlshdqhBvu0ohzTn45qgGcGquAzz1L9F
nFe0RSejhsHD0aP/lFE4P80j8Se0XvH2YOcahgjTz2DiLthBF02ADFuUIQdyeEsHH1F9Fk7w9uzW
vOHFkezeA/PpE88nZNRz4pEy+jkIPACeCf2aaoFwSPxVMFcX/dNoKbGZKHtdC568xaGk6u5SJM0m
DFyynzFuBIsgqTHx2oYhPxgHUeXkAN3JLftoaNelh1YXhvzaqc9xkPnE6OEYuoHvj4bUEazJLVmx
S0vpqdh0tc0mFG+sjASToHWYxHq/+pCtEJhi+yc5CjIcCawNtcHt14AJtgsx/AOkHVePrsCSYzKB
vkVBv04JKNxfJYX8OOpO0o5r1buU92jER7eP08Nk6s5+aHoq3W1wWTp/SjKy2+LdgozRfWUQF9Mo
O+tx2S3wYTiCjiMAbANgp1Bz9rfcEyubm92nRYTiRpISga6UlaYjlWEOZeyKmoZuh76BFBe/M8Db
4aRcsqTTVdumPrkZfVKL220y8HJV0I9IULJBncL1Zxeh66Tv9KInM71LIwnZx7bLB/8079QheQ4+
q6ev0gNjF8uZMbgFVRKH5vIm74ct+EPOsRVPhE4y/oBpOkJpZRxzCmVrZ704bDDOmjaw+nDmoY8H
u4wamWe+knDKVBvQ77IJifGfPMOqS6p9XmX0FVqM6XM+XWxsyG52y7zKy31P+vVHg/o9jViNjGYM
SHaS7ygw5pot3a0slBjrYwCCyowoBrBpXKXpWGPfJg7dInqMqVjT2zrLns3L7T77ZCiTHerow03a
d7yR5bp1jf1KG5vhJMJum+WPNc+Q8pQFqdEufOYkFcnw4JKkI+qbZ4UZu1s19NDS/752INYPnwqT
6gX6qK1VPFQF4sFzezUbJu5OmVh50WDQT/P+WPdsUVWPQmtNSlTj5C0mmYsG5U/JsHxq1cDjUhkN
cok5FDEbxV3MYQb+RpA0kd9J0tcBuREP9n6w8Av6kmOf7OctNtQMpVarTnb8P0wujr3SzbwcULH4
7WPBe0G+og8bhlCiB5bP9x2wK8EfSRh2cUlNnhpzSvKMha6sR4WkEUXB1E0V0ejlfeEbUOl7yVcz
mQ9tTmr9D/RV4/I133jRP+quBSNjnGEBuZQ5lLf3x2ahrhgrgPMG+6npoTE4lHadkJPEYst2pKhE
Nk1/GAGBmG9dkcDs9S4QROrlGJEnF/JEWO52d1ISV2dn0+zjAPRX2JRg+mmyALWZG5y7CfxIt3wC
pfEIjpc34nGeCsiNHuetKJYfUVocyCeKYz17SpDn8h6SM4739xMF96w9Icyx9l+jN67e10gltwqK
H3opZWGK4b0Cgx8TWCh8seR73OgcSpANVFdD9HhsaxTmfb9wcAFQKeNiwIoCwFyq2MAJ88JDnQ/f
RC7QvkJ9kOT8YQz49w0E0PwqgY/3m81KdOa6wp8zQFrWBY3uWHTPFWzAQR8EPgK6tYg/IR6fl1vx
ZqJ1q+FWwiBh/AxOmRt7TApsqSf/TKyvDxuqoXovQcIMGxp8LB8et80zcrEGqexw3J206qKMb4ms
NEG9VZx2yUZ89Dz01gPVilQlO67oCiIEsr2ZVIWsD8gedJxYTvM752pvTx0qvfmzVL3VD7XOnddH
Drm4hIOMwYok+4gVMdY/1hAQgquewjBngBhFij79KYrcUExVFY0iLdeEE1VprURzgOatsx5N+FQX
54kPBdZkM8KRBbVT0urmbYRrIWzQjFB7UcV+wqsq056F6WxXaPPc7g7B8otZFmhwVEMzxngpujFF
fUH6rZdv/Qhl79sChxl4Ha3Fq8EkT9ZF+IqQmQGuDHWxWYrjks+7W8simGK8E7F7ngJ7amz8xeCD
ToZqb55lBW/2He0sd5rreqJr5VMFh61KrKMc0hN6levsbtodFUaooh38NACqx6HPjVyb7dtcjtM6
j+HMtyKB2wdwmlHUVbps497dznmYoN0h8b7NCJEhWBOyr2FuLTMS8w7LIAXcMh+fWwHROqf67z2X
4kMz8U5uZ+dS2tvbotvTeQBkQCwOYpxZwUL/ocWym8W9Clvt81ss/2RDg1Wmsgj3hYapLabkHNkG
T0wZ0xmIqAfZFMnaiXLWkOXcB7zbLOthDoUZ9W4qs+XP3VkSIRmYVBGzfJUcpw3ZQn8SlDGbfulw
RhK071xv9n1GK30IxX5Xr3tC3Jn2bd/n5yQmEo5lYVoAtTjSdoXsQrmuRqIBi1bJtLYPqs73rLnE
ZRUNO5CwuXR6A2kD6uov85jHpX2EHarFGNXSqebdwadhkq7Mmh0JxZE2aPH+q0M61KJsasX0L1TP
WMbwNh40DDznsBiyVimMhnCNXinVvmU1MYk/9JjQgZRNt6Te78Nsl0GdVZjT5ZLNuYdPGRTLAPo8
Ju1zZ+MuSgcUWbZzpFFlRHn7nFCsuVao+TNhFADjqyINGK95uoVY7htDdKjmvRM6gYBL5mbkCV2M
Tt5u2ai9rrJhqAEmnYdeYC8vu5pDeOhrlowY6yc1qhf8Agto34DDv6D6qxu06QREeYaCPNazk8kH
XtR1F0sMXBS5RR+pW7MyEYOa8ssOley6v68nVyw9+vLwy+grO452+In5i08/Q1pbyfnUwS0tfesw
VcJ5l7l1XVy5xJS55TTBeWedDv2OtsCG1jmaGrB3tqMcbyFcuWQzYlA/SfwLHBJseQMSLT4nWA58
6T9LdC2NPSNG7ChZWzEVKbSoDSv6D7bRnDs0yeYg/9mJzg34VzB/QVYvWK2Vves7suyP1Ixu4ecm
hzvSAwnCoGbdvW1RCEfS+fwm8LBRc9xbtrYfi8V4/91kkAuvUSJD8PwZ1wYKdXaHQexSx5+uHxAv
vlA/NGtytzSKW3ZxSqOf9WFYMQzaI1ZOm9D+20xrO5t30AJ3Yb0kcPjN13euQP7av01VgPURmspu
Ro8vbzAqNbfordQjOqGo4YKolqZDqoaDd+zp/qAXjOJgVVKv2eL/AZhp9uGUK4GuDfAqSKFQM41j
+m7fVGcvkYtewtcnSSQ9gOHYtN0TjkPmH1AxoHNW+W0kBjLoxSpF85HOaDyJJyhUGG0qLqw37rja
ZPSq3KZEyPmIMLzRvByC2uq7qZvBNthLkAIomZ5yKkwy3mPKLzACbxplVfowQnAa9HOeLoS/Qb8N
RcMB80u+b/dt2uT7l2Uc5vZJYVaAEYOCmmyhb0bEHNrcrQ6if+IDQU0Cjl8AFoov5DjIehrDvSYS
LXQbpn26Y1OKR7z4LG3Nx32atnZAk3zh/Cbvghv+j7PzWJJT6dr1FWUE3kyBMrRvqY2kCSELifck
XP156osz0F9b1R3RQ0khqgrIzLVetywahdSRD+bUybwJdI/vaR4zoyBUy+jrFXy2VxJwCVG/3S6f
GSzdGV+diaj1H+7UyEkGQO2yf14Wk7N11/i5Jec5JPmzUGkajNSxxhzJnB3A+jSb41jW33gLVyV/
14VvVeJl8/1pgc0rIVG8jgMNHlIVXVBYzlRvsSvsgfRHpnVpa/IIhtzrVKfCXnkFtzCd8qFZj57b
ZO7ylGiLNzB/1gMWhwPx9VItMue0WhdCsJaxSkcRYcyvkX078A8WhJjbnIZN34+JcepW26nfVKwI
r5FpMHhzXbp8sd6sl/0yiSn3H/RUZ/VoO6qmVJZf/UUOC/NkzHFy8tyl3uyslq0FLqsbtdBikZok
vGQZHqX1IDdCk7zQr6irPPw+qiiZfdwXuSx/S1v509pGadKYeXfTqJ5z0XP5n80ha1bRFXufjxZW
ZAgzT7KFlrSyNOfBgdJNmk+b34rRPULuG0zfbZtiWx5BTa12fsgmdynHvTXODOw9KlZbS0++ZJYL
pULpJk0NWfbmUOiFWdVNBhC+MMGbcx0f6fRpngFo3Ft3nre8O5J/4av6kw4Mo+fXOtjh4v3sNU65
9SkTgAfmXUYFjbaKpl0J8DziMAeR78tRaNW6y6rcprOolppBaZFGVDLyrEybNfc3ssd0kMGcVK4J
6+LKTBh3yBwEFaQLca++J1B5fHdKeSq0hRfHLzhRk07GwzgPTigHai5mClXl4mp3pRzX0Q0dKdFu
Hm0XSWD/7HLU9WbkZ1vBwZIsdmPG0NtO1vFmCkZehwNMKY21dEBs6xBE0QUHyGpo5O8MfnFEFs/0
SOiAUjQOaXM0hGrb4ipbusbqmE6V1+32M0WOCptYqU2XD9tkUkEF3sBg1xG226lLMLvRUW2xfLZd
EFx0IKz67X7Bd168EA80zuVVy9qAz02oqj2TAY16IZZdN9dds3zLmBJt1l/Rum02QkG8XoRvpDp9
GlvM6U/L9irTBti4CkxjG50ltCtdaiMkpLVWCcN9pKdTSaWkSqQ7p7edRnxL2wSK8rkdlrT2KFkH
Z3K7oAS8qNZYalWWJdG4tBwuUT+ntfZi9gZ8WLTMMC3+/ZoOncWeqE81i++nPiXO4HpHzxB9bdyY
wIzQDrvh1MFMgOtzIoVbhD7NZm/8Kl3oo+LZMsmwU/cFKGl6XdsjY7xNhDVZFsjV9Dwb0+zswxE3
5qwZ61OnT/7A4CtjAU8Kelv6SbCtM7m9UEcuh9etBpFvmJ96t/Qs98h4VDQI0yq0yb/yme9WuC+5
ueZFGrql43OsZVtGzcPAdkl1eoCGgjCJB4fUI4OJ3zSkT1CE4+pGZoqVZF/XqHgKwJ9i8W/osNay
DEFM6kRyJOa1We80tt31auR4gui1VrKZ8ON1FSexSfKc92rXnuE7iEN0X7+jtulkFekbSZafNTqs
Vr7k5OD511lidhB80oSNuIXG14QdNRRTNIFUk746Ijn32jQa5JAiz1GWR+DgfobBnz8Zc5O6XmDn
NcKgwGZ9MvmPYHwr0WK0IpSth7JiY5kCMbT1/NO1KOvMXeHqWRcr6risBS3Y+ubI+dSt1bYjnr3s
umEH17ZVbaiAfr3HIulRWATpyLSh6pqYA7fsj0vqF4Z2V8jRTubPCW0z5UA4JEMm5kfTNFpvuuPN
mHs+D8t92h4Xxr254PhgSoYXIiHWa3oqB/D5fh6BcbXQm8oB6TjGWEd/qmSv6WW0lTyo5go9iOWW
UZ04sHOg+ZU5e4TsNW16x25Q6cIM81FWZhY1PkRa/Q1NBLNKbxIT6TSSAV9OGhXelkCAGI92MRfe
DaiTO98j0mM3/waZcRI2ZKaGvCPsaWq09KssTel54QwSVXwukeV4Dd+uXcUUOZuj637ANm+szzna
pa6MDLoM/INDRXF/lTM8b/hu1FZu/iBMsVt/db3bl7GjrKQor8UoemEFUulminGjEBa7UqZJn9gj
HXhJMijKHmmGG7C38sV1hDvcwMOJIWZVpsO3TM528dKrbnLcQKc8HHOWiJDm7QL60R4aI9Go5225
dBaoNMfFQAJsk7d32dbrpHlqjennXyy9lSOoo0kC4A25seTOhGXnTMnRKsZ2vRnUxKyyuSsFHbnU
rcn8WvB+WmLnToum/ICROK0lDotU3N8l5/uosDbmWm8CAfxg7gQjOqffs1Rp9zuvFC/mobAM2GnU
Jrhl9qikhI0JhFo+fxYSAncNyrZpnfvO1ju65nxtDW2KlOzz6lo3VM7kwJrQ+S9665fW52HxIHsP
KXjoZuyKrTLNT7TRcmF4upr7GTncQL3+XBI3aX5Sstx00qRKy7v3bUsoJqomg9t+nzVLo1bPfCST
3LaJuWlNaG2Vw7S0zFXpgz/LhB6vE+WyRLBBIneZnlT59gnBnrV0BxEhTO9QCWq0w4ZtXH7ZJIjS
T+Bl0MnQL3pRjAG6s8m6LmDF/GmX5rKvrjw36f19Q0u83kC3jv4jtYRV6TCtOuoHeoDW03eZyCwt
j1v4j+yPEuBbHkq+rc1+Z4K8hEMDP1erUNA1mnNA4bLanxsF0hZPttCwfrCZt4y1K81CMwJSgbJB
Z2xJ5w83ztr5VCTkumDNA7avyjm0yJhK8IpIllVkFcM4+TsDxd4aU+rkp1Ezs9qeGD9Gru1A2aPG
GI3hsF4BVzlNHeZui7si9Gfl+F/c0uzST6rZTGO8qqykm+cDAXwQEOAxw3iH9GWVOwFXQ6V6Knam
gEDecrwpXGMzQ23VRx5HW/XjjDRj3lbrZ5rBfbuRTSxA8WMpt6V9oHoRvFdLmTXFo5aIxFHhcCpi
r4esaJZhN6jF15np01pl/Zvk9GX+VhoU1RHdmOtVe8v0Ab45BXujAuo2uoxPsyHeTjR+ZaMddNJs
fB5NiXREsGfjPi42pan9ICQWPohYX5vnwMQ9XaLIoOhZlsBEbmbdE1k8V30kFW0lPeGktcX17OfD
eBw6Il11hLvWgtg1tx0qxSQX2oMvOkjOqtMMhwIT7Hd5JqDY8p8HL6mTLORBD+BEsLl+UgZ6nkzr
43xSNyHe6kyQuIDlkjJyGyIDKHRkq2zCeXURycUYEnyZwywD7Uzo1teiXPgoweDGGvHj6SDxeuml
UatTr8RGAuqq9lmuRqXvIJD1eg56WXJqB1sPTb6vR3sz6d9XcynvM06ygQ5ktt0fS1NzmAd6ofr5
AWS00365fT1wmxyvsyioG2dpyalmP1n8fQcBj1XBozotnvkf83C9mg5lcCA20JI9zRTggsnBJhHq
iWp07Kj0hFDZbl4nnUlRmVtZ4s7KAMmycAAvZGiM0DKKz6ICsneJ3JxW9ao7AD5ukI2dWSQhI5Ma
4O/S8STSDYbkTN9AOb1M0SpYGIY1y4Z0NByGWsRN4dGq7YTmTVtMFaSaLGqLolztY2PaxvhExHPf
7YQox86j8B2E84lDT656UCKi0MeA4tLabpVvlclTUiVF9zzS1Q7xOrLqxwDtXpccx9NRrwVJPyEo
3KeuVo5pVHnJgFzWL1YWEk5mZUxBkrhVvlvdTq9fNR+O9DNDwJty7xsiZfGsAFzUZ/a0IExeyeKY
j/4CKBVmWYtQyE4dvf/sZrnWcfZqZV10cedPvfWaEoLq7epBumVMrarJeBJbWrqBVzSFlh7ZKCvT
gVUYKve2l42AaDHm3EjhWYoa25N5EpuEXe2awy6vbWPa18T/aFlwojbbLCyLouDt9LYEbpwhvDns
Q6BOVBldGyjYeovqKJ32Zl+u5b0xc1uvYdyG7tX2hjW781YSYo426llxl8q1Lu6ManCM10Ymtfn9
VG1tD3nhueO1hfUtvyU5MzV/lK27aMfZmWftaRYtLim6Ytt6XaZ6cX6o5JS0xPbI7rGvF89Z3SDJ
Ow+iR3OGXDGtY1Gz88fQV9vem07t+w+TuWXFN5HkbBsE8Zl1asIUlBUK1tmvFjPQlZfNVyCItv9k
Z46b+5FMirUKwVrWLUde0LTyadlW6T8uW+/nT6tr5q3Ybaabu1pQG2W//FbLOBVffWUW0+ek6sb1
SLZQbjM+0bRVUyMHBTiYwzzbFu10TAhzDbc6b5rYkGbW/WQk9JqAMjnSqGwEgkWBpGrZqsJ29maj
RP+AtMP3ahz+atFhPlBQzzgUhDDUXTnnCiFEQ3E1gEb2faG9bKWY9Puxs40d7YfxaiN6aJ6dVtIO
ossyGk8imzVsOKTW9JgOGszwAFVUQ7J9KdyEwJygKfWt/N3MVb39dDLXgZ9cV/htVVdC2xPqj3Cg
RiesvrdTskSNHKeDNrbj5xyJvPGlF6sa76fFedCW0lNXooKpOZk5EvH71Nos+83sVz1yIIv8KqRr
ncmoW4wcSspOcLEd8tZqdKoLd7ARSvldNgd2Rdvxq2s2Dy8R0VINerzFoWG2IBK3NYnZ5Jva3imP
TK6rdsRn9bnWGOp9FODa2xDVWwqiDJnoOff+icT56i46qHaEiILpR6E36KYaw4lbUj/0ZqYvZbhS
721pgMIQ1Q2SyK56ZX7U/NJOnvmjzyo7u51BIpf+mM6jtt0N5QRIG1HsicGIMmvIs6deYtxNo5w1
TYKaMnFFPfSaAnrdazPNtH2dTz0gSTTaqVt9smqKton0/hR7QDRuMhEiXGrUnn2INH1bfjYDJGlo
DG7+gBJWUhjXB9fzyv4XKkvkXZWd072HGbNa85PoKtUcmO/UtrZDWRCz+8tbM6GRpzdkzpca8KZC
cT9XqBZhaQsdvXDZ1l0MHj81X6mYy2GNgPCRp+HZArx9GPRUaMmLB8G9qE8DKtypuUGfqPftvtUQ
3Q37QuolWXdjrRrzZdYkjMwuMdel+O0uki40yKSEUaGuAUcZw6LUEw6dGhV0ipLRqBz9SIAhncyV
bnil0z5a5Qb4FupOmZe3ul5r2j2/0t90PsOetYe5kcN6nbt2xUzIpRQcvAFuBB85clrUTYfLfuya
obxHHesYf4RlZmgGUGxK5LFDW7h5dltQD5uwg0aVzPl94qCy74NtLP36we9zuOrQQH2T3WFWEMVu
tNAttDuv0JCUBgr8qWwD6Bw3P9jtZjt3GssFI2GNlEy8GD6Q3bUthlH77hUqH+TX1NnsZI0Nh3Um
Pq2ThUDNTctW3ToTyujhecYb4fkvswEpgCmghI6CQ9bQ+IUw6JSv0eQVyfS4bUmVT2D2i9l2kVwF
UV0xSqZODteuWMfit78UWqn2nS5b5qSsOnbOI+lAgFZwWHRz5sPa2csYEbooZhH59qQX/FNhbu0L
nfEo5kBjDI1z5W0dIqzIEkxG/tVCHQ5R1SuldQHOmt79Il1Zb59dy7JTIyQ/epm777JJGBS3t71c
VBtmllS0dws4Q3lnmhlh+SX11jCFRltXr0PmmfbXVbpJe1OK1le/aSXGIYaCb9ImclH9ZzdVh3Ty
p/Q43dxgtp10edCh9FgKDjLjPgnSKU1rEfV9mVZ8lGdk2q+VytnUqKcTxeRTMWs2v+PkWOEUK3zw
CDgVQhRNZR20bigQ2abSd7bqc4KCghrHS9Dffyl10ftNsNkG6qSbrciH5dkipaIqIs0j2ykmTbJw
msjBtFB0NyOwVT7+rNH+6CnuuTztkGisZCn9MeoerXLk561tZjfCzbz5ZVhHgnRCsMg+RydZQ6XK
nwIkdvajduzlL1O2dYkN67TPIgIFoHpEHjVp9RXuUd1hABrDG9lqzaoYluFAGdmVX8t2zkobCTXa
G6Z/GxuyTtQnqB6/mQ1NbneX96Y55IclK4nXCAbkReDW0PPlKp6VropnL8+YXdXrlmu+imWkA6Ng
z0mJsQIrA7/vHnNzAjyJ0LvAvYcemoIZI4DZVWNKQ+T1bGlW6zjpH58CBvvBQldppTeQWKVh7jQU
zOatVZZimK7ZeWfDjNEfucDipqa2R4CrZPL3BmMBf2h+Z8sfXp91yY2y9dX7VvQAHBpebu7oVwEP
aez0AQgPAWNG93eKRDaMUQS6Mwn1zbZb044qJg87XpRMzWnJ946+ttejN2zNGlgDEzauVY1kq4jk
CJxlh5tdUMSAbE7V9JoziE+T/DpNEaFizRX8CNOwHHLUhmyxN45zBAbNvV23jXu7tlupP+m6kt1j
kSN10UMIB3poOiOYsJCpY9OCVcafsrSIci0VhhkUTr5Uod0pddelp8pgQitVMHOrE6P+tVrsfrxt
+rQB5c1mQz2zTzTo3QxSh8TzUp0MHs2EourkCJJKXiFeG3HsrYL1cc930RZ4B7ZP55uyqBI6PBJN
NeZYhiGSl0hD2yTR9vSgpw2En2qnLqyL1pe/C6du2VSzdrU2QBw67iaePc1UQ0ShUORHy2WX437Y
6Vaue1xFEs0Qr4A3HubNlvaucxVdsAVvY3e02S3usdtpHEhZMwAxfBTlI9OCJb25AZ17WNHeWiMp
m/hX8rCc10EVsJYO6OoSDXqS9CdxyDzwW53WzfMn4ZVeemXgvsq1+87qJtO9mtKqSgsnTFHrGtkX
n2W21ftNYh5AQKZBRkCp15Cy7RaCsmWgMNKSjeFfr5pjE2SOhIGoqIDCycuWo6zEqf2bJmV4ToRg
onaSHYa0DTmaIMNa+w0ymhfFYXXQYP7QiqFqq1AIgPYXZpnDK7P1YL6ikGOEjjpuIK7TZxTmc7mb
s6YafrcGer+SjUYZ6ZNmYY9tgpwR0WsGvSBdUsy0vNwUif/lYG8RLZlajptrO4KxUbqi5gw4bnsH
rX4n8jH2lj51d1ppmZwDXpp66bKHTWuo/IxeJcuTTNyJxsfqSutJS9ANwrFwP6tYwsnqWZg6TQsv
vzSOpkLbWAZWQFYpRHdBVZMEMey2Qkp42zpZS06X1WA8QQjm31f3GLi69sbuNy5/oqxkg/KsqXE/
5dg/Vlwmvq3/KAaks3tH+Kt8LcCfUHubjGJCXsexhVt87Ka6IcEFwvlPZdq2tX7W3FL5sApWJmHG
szRPAX41JocyRyARdrlC3vRllohd35vM+HHr2cAgzUDUaSo/IUIC/vml9G4p8piGxtM471tUwFUw
VmBsOb503VbLoSeOScCCQamnv0aUeeqKGzVt9ausVrPZDsXoA+584o4mm7bL/dEDWlatVW/qdlxc
wmDSFG2NQTFKbnLzKABbjKvJ0lzt+4gDVDNvAIBr88ZferFtgTRsoNs+rU/ZjE1TtuSEbI3xXKzQ
EcyLtnvRf/NL1KYQg5Wvod09Qa5ZG6AxHFzIi4btaUIO1AxajHdIr91AE+RJUiBvWAf8Qm/Gg5xW
Y6OxWj3D+J60ReVt1/6IDWQHY4ZQypunHrpSFH1qekRb4iDCAtoVjqNi9LYOg3BX9nEetKpcBSDd
YJ4qGIdQAtgjUC3dzC9CWQolvvawaeVdu+ltSXOVEk+ikXUgq+6zaTdD3wQNvtAavCrf+o4/eMqG
jvU8rfXnK9yxpm7vfYj6zT8utcjQTDt4M+traIEmsUN7w2Wyb/NuQkVPnDn+RjGqKnOiDANQP6EF
JgT2a2/4Y/NFVr7h+4G+shJdKP7UKpv7zLE89wbXpmtyPqEzRBxWdCBVkNyWOSkEjbgZR5CoNUc5
Vdm2GocQEfTEoS6Hrm/cAybWkTWzwrAkB78c6nQ82BKf5SHX8lX4iImcbCx3yZKUw3hDnKtuTxgx
QdspDIqR5Q2wWaX+dQlUSPnu9KgDjvlQ1loTZlM9qvFnM059rZ6y3jX6YcchJFYL4aNR47GYFu6p
fTdmJb6AqG1mfDl3hHcgZsEc5yVJuAA5rDoCdiiKObQzFPJtqI8LOXt3E3o3Y/ljgY5UDNyeKyQU
u25spWCGC+IwSv29c9LOJGjAksG40ZJVs6aIcImUSaAPVORmPw2Y+gDyzZeiJS1tuTXd0u0Uc89m
e3JDa6Dd8yPoYNrG64WJQbkMefE281GZIuE7LWtb1OWV0LVe1fsKYFrIw9z3k4l5sre7rSLqQDlV
yxbnneYschLSvj+ghVw76zndNM9b6lBQiVli2mXYEEvPC8Ypzb32k6KtNuHT0cfCEZ4cvMD2mHNN
I3NTGxOk0GZFxtWC8+BPvsAfoXo+4mLUehtVerFoufzqomR3xxAAp7a++RSTqYtJCWFDEWxyWYEc
UiXK+lrP2yydI91eoBdz4VmF2I2mZoh6jyjV61uH/GuCQGt3B60LhVhjm6yTgW55m2CPDwU6VmqC
AEG7WHuE1DSQ6xOgdXaVoFtesiuDvSJ5EKvuMngMLy1E4u/e77zh99TVJQ3OB2K0XIvUaQz2f0V+
CJwY2ehZfQxbFAgUh2pDPZcPUd8N12Nv3b8dZ/Evv/7pY85ietQ4omku/D62yylCYRDDCb8T33fp
0mehSOwWg0yGpI+p5Q7z2t6B730grYZvfR6KZI0j7nxL9LGpN99U472WtXrnW/8ra+R06VNuxl/3
HSxsmCCCh9iS6DrrPySZ3rZusdONr0b96Bt0YNp7wY/G6WGeh3GcPuyUofbXh0krLfO+sNsY5KRa
JTYc0/Z2NtY+/0ky9QpqM82GJv9k69iQHteuEf2XdCZz9mXr6bMf1QpuSOXvUz4lIae81KHzOPk+
zwrKJw3I9LRM2gbk/HhIoAwdI79LUm+moGaWs3jUcljIyMyM1vpIxMTpV52iU/76VXbi1mjxkjGu
h/T6VIOszbx7+3X9V7LH6dKnv//70tKfRTU7Y4zBf2ebfQjAF1XiI+NZT5c/C8colU4i5MI3N2aY
0gotlJ9+8JU9i01ry0rfdOYMxT67cZr1MRTpO0F1FxaadbZVZB4MQFpgNmggkFoyaKVvfCDF63RD
zrYH3ViRDguXb03MVm7l4Zx8ZHjR6dJn2wPg9iQ0i0e5gmky1TJqLKJ02/Sd3M0Lb8r5IDwDut8r
29ObkmbX24CB1ctuO2kHb7+IF+75+bw7m3RjI0+aKaZCPDA+56CbbfT2pf+VMMSNMc82BVQ6mHcq
fSJzeHkdiULRrfxmmqvnqs/eeWMu3ZyzFbpsHXpF5Pixliw7xvTEdqrv9al8Zw+9dPmzVUrDS1te
4mRBDw4OU/S3qyL5ovlQlPDpFp2tU2fynXTA+BmjGWbY+hBv2ntD1k93+R9b8vnQu3xK8mx2zDEu
ZBauxrxHNoDZBBF364aunr4zcOzSLTpbswkCXCUtd4r7dYvQyoKeobgWzjvr9tI7dLZuK50IhsyW
c2z33a3W1gAwRayUDCEIPrgCztbvadwbNvyCmDPm9qp8OqCU2r29Ai7cnPN4vUInVBWFzhx7M+21
2H7C5oPElo9vX/7C2j1P2AOa1JyuzmdYfELh/OTGdqaPPdbzGD2aCTJ+Cn+KlfRi5COBY6+Pg16+
s6ldeDnPU/TwD6LJLXhrRGMxYmgp9X3qu99n+q8os+cE41/ykTFVrLHz7LwO/Mu0zZxtSLhfbA1h
OX61jwx/Pl38bAHzRnq6iWcwxut3QLN2jWAwZADD4e0nfOH1P0+jg7gh3nY7PYahw5aXDVckwmxB
6ThH1MbvbKKXPuRsCaepseijn00xxc6dsnqsd/WDqs2AAKl3joJLC+FsGS+LtzJ3vZxiasQbGNSw
8ruHtbTeWWeXFsLZEq43h5QppFwxzo0rWdlfkeks72wPF776ec4cELe5zb01xfRJ93CO145nXDnW
+PD2E750+bMyvbdwGbpgaHE/WTtNWARcqZ3TfrDOPE+QMwn6aBz0GbFWgwYvNZrssi8BbOdNvvNs
L9z88xw5sVimUzEgBUtHX52MgOFY5H8+dndOd+2vMhladKkwPE5xbRWHwfOOAzoQ0Oh33ptLN//0
k/66vC89q6pXlpdu5nuslI9FRkyM3r6T73zp8melMnHXqvfdZIplS201ydtmdqPJTF8+dnPO1i3a
wCrrNoqG1inBDcGjiiKvyFhAyOigoKX4em+Ix6VfcrZ+LZExT6pn4vaWiRgN7RURcHvVLu88hws7
0P8iZP96Duj3pQ9pMccWQggLV8lmDg99/zJb2f7te/XP3FY26vPRec6k554qthGx7BzOm34DofcJ
bcCXEZcX2Ax3L9/rlgayRchqn71Tv1xYHOcj9WxIi941NZqDakPNOX/Scei//ZNOO8Q/CjztvLzu
sQEvWCnjdU2jenlA9YX2CyG8rsLCguFc3jtBLzz985F6w+jVq1VQpZrSfuld/xZtViwQa739Qy48
/fOZeojntMSeqFRhDx6GubrfpjU0bJIKyP5+p+C49BzOVrqDHqNe4bRp0pprU7Unp+A7X//S3Tlb
5TSWFU5ltlhvqHbQRgw2NW/TtHhnnuGlb362ymciakrR8Qb5WnaD2+Q2W5x39qdLlz5b1fjB8AK6
vEGo9nZ6s+1zdPJvP9NLlz47kdtxymCvpjlODPeugYSN3JPO8u2L//uF+c8IvQmiCz+4XMD4EoKc
nDzahvnK7pdXBlS9vv0Z/65Q/zNDz5xwN3n5MMdov76MZvfdKT95mrXH8nIL1v3OGv73u+P5Z2uY
eEfCQBQRy76xPjiZFqNUPthY2d/+EZcuf7qBf+2rVmONE16zmcWaHiErd4k2Hfx325t/Q4yef/rY
vy6Pj4bsgZb3B9nOwexv/ezrhKm9GvxA8zGwt/co6t555pd+yulF++uzah9NF2f1HGdTtusIp66s
P8TjvLM9XLr62RrWvLwQ+WrNcV5r1ypFttJkN/7g7t5+DpdeprM1nMitIAeHl4kUlghVxrWRzUfM
Q8fR6h/fg1su/Yaz1eypVMP3zT7UEMeWqmWfp9Ur3Mfj27/hf/Xcf8+b/wzFQ+qIgfq0EW3kY/rz
8kwYyhUuTQTZMhxh6YK8Ka71yT3C2zIjHEuEqfSHoquv0UXuuzHOk4+MMXXRAJzeyL/ehnFFImIR
Cxb7St02/omBMt9Zkv/eubzz8Xm4OFKNBBomMXdef8yVei61Sn9nW7zwjLyz9U6YjAYhdVrvvbHD
e31VCONxm83vbz+jCxvj+RC9k41PR2RKte8moSgIGOZsCrNkvUYj075T0vy77sDQ9X/vPf4Z3Zw2
jWJtluE2qB2MXk/phIsb95tEkOOTpXt4+xddumFny362m5TkUl7qJbenJwwbao+ZYeFVGt/Dfy59
xNnaH5sOr6gr2Fm87jFJhqekzo4pkrO3f8Gl9+ls7XcbOnFn6UGw2OuDCVXLQTZZ+8H7c7boddxx
hAtlKiYh51Zl1g77FfKm91i1S/fm7BhfehdbA1aOWLTGnoTOa/jvGJf2OwXIhcufj9fDLfz/11qa
7jX9sw9POXyor/bOx+tNpcS0Qxor4BWhpqt2SAo0Nn6++9BTPZ+tR6KSKnA98tKshvZnkZyr4+Y1
396++qX7cnZuewRguGvOuQ2XRVxBH/pqC7Ri+9hZ6p4+9q/dE79s5uM4W2Ldyb8Z9qBdtdb0SmiY
/rHj1D1btVs7p3Dek4r9kvG82dxvxxU7O61p+d7Es3+OF+EIcM+WLbmIuZEXraIgIJiQpGuIQvjD
LvSMn7ntIcHogmV2YxOxxdtP5cJKds9Wco3MRUDZqdiW/hjQslKAIHd6++KXHvnZQp6FpZNl16u4
JK4SMzMGk44MuVC4rvnO979Qrrlni9nCJWHhmaZsruuD51sBZAMZqpl5GJ0tnErrmmg2LRIb6dFv
/6gLd+x8qJ5B7m5dC7HEbXIaO1n6zEp3nI8Rb/8Zq1ebctTmNFdx466EmKRYYrDjEeQDj/ohaNRz
zs7rQVMcDJ6a4i7dBotQR4FGKFSe62x39kQs0PW6uMbw/PbtuvCA7LNlLzoianPD1OKh7iMjfcWW
iV6fUG5p7KfyWeLnHHlab3/YpQVkn+0C3Wwpv0x9jcj5IcC1GJWyxwc0IB5sQxCIAJ8YJrkuUn72
zvtwoT45n+ZF7q1RaxX5705ZGwbiceklf6TfwUoVU9WSHpWLMsFh9PZPvPD6nWtC2m5tFxeZfVwg
MhqOxM5U1ZVLVvg75ZZ+2mv+URKf0xgVCiNH91IjXkIVGeEQ5lEV+jsr8A9NVB+6D8y3Zas7ZzBa
FHoE9fAxTRVZ5p1oPgQtkJT6f88Br3DKbMItHheaxvNenXpeQ6I8idt/+wH8D2b+xw06H+pY28rO
UaSqOMdmXi4htpBILphPEVVO2Qth6pHg4Suigevialh/JZn2aiX/j7MrWa6UZ5ZPRARiEGILZ8Ru
t+12jxuiRzGLeXr6P+l7F/7U1lEEuxNnIaBUVZJKlZn1KTEuoCU9iHHW+IIitqi0JCVFyTubW/PV
MaZAJFmUOGmYlQA55p+NJAX9FKRuZ2/fCitrQc6V1bPMtefrwlII1CSch2jpLEDLjCdqbGu97Xyy
JiQwbWDDR+vflZUgep+dQwMcIKiRIysBORR3LlYu7jv/B4hGgmwywwJQfc2jt/T31rRKi9VQJaRA
Cy0SVfejyN/jRgHCiO0zhbKJ79rQcsouWdUeK/S15L57qFd013rvufeDpB+MOLaPceFofFg1r9Ki
lopq64+ApYkTAyhdBU1eQwEVpBU+mBZGoFFGBvZHXcFGcfiRBSfBjwzcDXrdrx3ZyC4/ey7OvjFQ
Ek5+D9wZ+k6dw20jKz5Mlp+sQTO5EKdbrkCRgNnjm02TM+kmtCeaT4O1ABb3Yyp7zYyqMqW0zpWD
C/QaOLeuZuF+IxOrwwkE/ZrQ2xaUN7zFlaeoJHbvdYZ5NXJ2mQjq67Rf7k0Sa+6qFXMiN9Hlbjf7
xoz0CMRLUPkg+6Q2mHHRyUnrMPXOzN65SZN76iimPzfcFJ3j0HnvhPlEK/eFxO6fXVMud9HVBCTa
MYgOr2ine2eBYt79DlmQI7p/AnDjHcytA63RHXtV67/c3TbOLsSIxtS6pot5SADf7JrvnCVH8BcE
lgmRnOIKbFqA2p4mYymcTO55m8s8HdDdal/BwQKa18EyAUH1v962ncoJpPzuZq4D4jeHXEGpdOTT
V9aywIKiz9bSn9TPZt5rvFmR+5xtL/Dq8DRnKUA4HR40uAJqeR/9JT4aNH+a+RcTPdm3v0Zlqi3n
v3oIQO9WbnXMvs7oC0rd7gxE+PPtof/Klr0RjnIrHMBqS9XU83qNgdUZwTzLkENR8cRupn2XjSSn
X20f7eZ2AIgIOmqDBmg1XJIRl2QNaPaE4wxosG+8yTrG9ThXVbjOa8x+0hFMAIAvuq0DshwIwTDs
YHmVP7muSOg+88sNF4CR5JANcMBaC+xfGvtBh+VtzKMieSrAG6SxkcL+ct8FVFCR4wtEIhgwj/2V
XPKP2Y/iDpx7Byg3nKHz1mlOGKonSTM9A2MIUko7u6alEwKaDkmfXLMJIYrEK0v8WdDd5CNOFFf3
vecH1Yv/vvveheDmCEFj5BxLMDAF1oVpijlke+U3HEvW+xt7y5kXM7eu7B1/cE+gZgmxWX2HKD+l
J++gmZotzt54ityPkXTjEA8An17dDxAUa6/dOT6A6P1b8tBdyxNAqC+3H7Rtgt96zpZoXoVgtnR5
u4K38sqq304X2fXntr6bdTKTRDHvcmOGkcZFglTy/5/BLwM+w36wv4n79diHqPgcxOd9H7J94KsP
8UDi75SAKl8potcHUma4xM3TwlZNsKgMtXnfq/HBlgRScI7xV/C5gMMOBESfFvZUUc0OT5Fw/1rw
1fgittIMoPb8CoqOAG1cxL4y88QBWOsnzeKh+gQpp0+WFdfOgkd46fMwPkFdBuWjY0w1w6vmWopx
ZnS4EkPx4+p2OE3HzsGguv2o6s2lnbhn+sJeLAyd1C8lwH3FDGGdjyAc0kyu6tWlvZvDK1FxEKlc
c2cBPal/RsvJ4bZfqk7PckvGFKcx1EhahEAwHtYD4D9PBs7ONCBhHdXa07Mq1OQeDKgq+A1mYAu1
4Q+L/i9hdD/zq3XaIo2fdClDsQeROzJ4XDKAgHl29cT0YpILiKce7fIXoLJoxphOfa+7glHMiiv5
qwFyub5BSR70NaDGXsYxCdsqyTSbD4VPyYgdxwe7Nmje5mubpNadZ2bl/VgQMM1kzvQBpEz2x9sO
8OZXoFguHTqoxTIKtQA3MoETPIBKnF8gQaM7pL75FRh9+/9V2jAN20niAqOPTnGy+k/LOj4L8nN1
E81O5M3VFQ+Q8l41ZAYknlA8xzk/WIV/BxZD8BnvurvH8JvVXr3/bCbTSCwMv4ryArR7WPXpCXwG
msBWvb3kQolwQVvUNGYExiOvCPMkLu0jtCdB2Q+wb6s7xarmWEp9JUiv/HXqzaiCZGTZtvfgOrrs
cx8p9WWAQHpVgqHdojq3lglux+Gwb2gp65XD0Fgx3D2yi6o/TyIxfywQK9GVbhS2lyEdJHeStUtX
N8paCDo0rte9H+zCPAwj6vG3v0D1CGn3kpbo1RZm50bELx/qeH7s2hlUe1Rje9XwUui6DDzwIIpD
6I71sw2u5bww3tOBnm6/vSJ2bSl2M4sA9NVjeCuOH9ppeues84eZx4fScvfsu7HB3r7sVXh5oKqZ
oHrhQjGG5WHTo7XdtkFWu+8DpOAFOR8IDGPTjSAi+lyUKa5ZGvKDtrYIAFT+efshitiSER59A/EX
kw12REF8vp59MwVnxVQa3aT5CtUsS8HL0NsDoPlAowXyu8DfH+LJgM6LDqT25sYOUyAFMIgWPG7Y
iQlhF3DScLSVfO1BaPp7KUGhNFnG9MuE9ONOY0khHftmUcw1dyIwZCDHTeAR/j14if2yay5kpEds
89HM0DkS0RSkHt6w0oelB/739uiKiZCBHkadIj0wFxMR87PbvZiA36XrpMkVCj+SsR5oIbAGCKyY
UTGm63NLy/UDMRLdOqx6dymWbVA4jVDeIBFl6z1Fe+QK/bkm2XNTblvy1UhvThP4kWsSTaINQRLb
CJDk7aqKYvDNYK9yxDJB6ApU+3ZkDmDXuICaFLQJVjeAB2fXvMqNtSkYOUBCNboRSMZ+mHn+Dizx
EXgg9w0vVzFAfL+uFYNxOKqHI/kBzZ+w1uG6VV4jJYeBGi2klQSNAFSfcXPM7c+QCzCPuywjly5E
25ZFltk0ArX7FTi2YEySR3Mk133DS9mgB6F0Bap8O8pioKPjYU5Prmf1aGMrheYLFGuYXKdY17lL
3cyBfSjkiDsxf00JtBGqwoFQXm7qerMV0/C3yvfKRzPDdcAK5tkR1DTS0OCeABWjZWo8SDW6tM5b
vpc63YQ7pQWq7alpHztTfLk9BSr7SHkBshZG21Co75gdFLmq7hOgWRfa0NBvYs3bK1LP37rYK9uA
oUhYXdtR2AZaEz6H6iEHW+cB5PU6YMTbVXTbkqsTnejAU5q7LMpn8SP36k8zLuu7FeJ21XjssvjO
YeRDtmLrXuuutVWfZf83LQ22PYCX3WYR6reXpDR/QLf42Pq+po6nGl4K7CkflnK2CGSRrObBdIwL
dvD3db5oNl6qeZdW/SybXTBQ0/hRdD+66b1wk0Pj/km85LDPr6TQrtFxNDU2NnaznxeH2mohBTZW
0Ocu5yfoh+xC5tmWXLyo0Mo0gm6NRmYJRSc7gTrZOkac+VHlm/uWfblwsXYWzWNg/aLC9/8sncUD
zwCrKigONDGomGq5YJF0run0Dvj5cu719zUUHrICDMogUdeV6xUJRMZ2pF1RG0a50GiFNv371Aej
Xwi5BDDl3J5t1fjb/69CfIA4imFv4QdaPGgX9a0JtvSm1SQQ1ehSpAmnA/1DnDsRKKDfL30FnTT0
Y+0cXIoz9PiAKXDFAtoX5XBauP/FXgZdMzjD9/9TvYZ7SlE2+NCSBP8OjWiRXiDugcYhFiKy0azr
nL2aneyUPN+eApUTSQEHbkGa06GhEfjejxsdZ72KI63ILjMR3//vDBMDBMsUt65RbUHPvARv/pma
/i4EoE38zX6v/KetQEzfAyIZja7bH5yyeYHwenm2+Mc9xiEywCMxuwHM3zCOcCrQKjEIUYPYKvV3
uT/xpUWUQ7iOQByNRkPq/Sl58YWm8ad9b75N9yvLgOkfmmOY2wg1imM2PDHanSEFoXnxt52G+FLc
ViMDA2Bd0QiSYqBzYfwXxIUeRQGJkNuv/3boEl8KXebG4A5wM6TjxaUQnofAHVjof+0b3PqvbdrC
WnpAv/0om+1DvLrnwduFpoVDSoFLmYf++rLE0Kb/qTU3RK3wNY0SKptIkYpOX8jTLokfOawoQ+Hl
6EdfM822YYvHfzMOkSEZoPfrcM1b+JHo6s9pDepDqDlCG41/hdYThLbADuE159QX+/LCPziN0mo3
vkc/Gu31E08NEVAghTWDK9xTxmlYWVZA9bWn0QSwwxHayGYIPG11ZFAt0zzi7X0QkbEaqwCLYoJj
yHsIky3ul5U7hn12LdD7g3KM+3/bZABL6D7cdlnVF0nhDP53Fx2fWOohaWIG/jKsx8GuvhR02PtB
UkgLCLJOlBI7Ssc8O0Ag2j2h1RIEtz04BHsyCc2uSOHFzP5v8DHQo9YgF0ZK9cDzdgY9PNrLZ0hg
axxZNb4U3HGT9xl4zPMrpCfu+9m7NwxdulbNuRTc2M5BMxbetGng2IEYuwwMaEMfecb8yx4rcw8X
GpRGpDgfstiMGWRPo5GLK9i622CCbKXGbxXmkTEbaW6hSAeWvgiSNMnV7lp2b8JSx9tu+nZNkMiw
DTAjFtCUb31seZOPVd+EJngxU5Lf9yM0sPLudPsximMbkfEbubV1WncVuGS8Dmxi5JA3DzSHPACt
wqa0Q24mRw8JGDKLt5+oMtvmEq+W08YF9XvqMRtF+PaHSxM38Jwm3Tm4FNxuAtD60Mz5lSTpRzD5
07BYwH1/+83/1jDfyOwymqMkHq7gDS+7WrV9YutyQkNQAAK5k8VX1HzmS+Z03yDNHAwe1FSHLmiX
jYitBGVkAQXAlxTElcPM7g0K2EENUQOg7FFseQbL9qEZQe1dLVBmmUHxBo0DL7nQaQ1pu4s/yyb/
4ETQgQykJQwPquv2JOrEOoJNHXojVaYjKVLkVhkYAr7NuAO9sR/1AwNRvXNfG/ZlzHUJSRUTUtYo
GsggOE3iRdhLXu0R0i4cXPHjenQo/wEp8cfb86zyUClrzENlAKTq2tHM0yp0/Rake9OwaCJOYSMZ
ChKnJtg2oO8WZdVYvkuwoVwmA6Kk3NUkPdUDpJ08lOZdY/VyDyq1Pto++TwehsbxoQYx2ruqhkRG
g9TDOIJz3qARyUofRKDASRAQEeJmNtMFm+orpDRRA0o5ER7jERANCdhI31EC5navbXaaaXvwqzwU
rxBkmofYjUAPeBLQpOFeczLm4nDbiVSJVe6zR7WcYSOIPaYw0UzqhsjlLYqdM6RSHHD1VsyePnRW
EdcPtGos8WdktVWGaEVcy+4QQ9fa0NSZVJaUtgk2XS1otxROlM515IJnLQCrrwhbsu+SmMj993So
0R0zYqmC7iXEtwYHGPgyLTTLrOr1paCnqIaCwpV5KGxgDfKA3YfG3Pe50kEzNod6I6lTKdoBmBtK
1GZQmJmMIaic6XPGi0e2LE0IKfJ9QS93y3tDAjlQCLtFwiqnTSz1GYDP+eBz3UWxwkpykzwH93Qy
OtyL3E0Q2ZrKn5yXpzjRbdgUOdGV6t++NROjKUw/AonYD1zjNmGasVizsCryugz3qg02uQTUGJFn
k3CmzgWapQ/eXF06tpUiql7zHJWRtv9fhXwCOb+W5rUTtUV3qF1ogSztxV93YV3Apr3Z7tXwMUNv
4cKJH/GyvkLV7WSWIhpFq0m6KitJcQyp+2buiOVHM7Hf+yX5wAfrgfbuxbJjNKcD/Hk7c6mm2vrv
Z5BqtiEKMPlRWTrkCAXdJWyIjjxBNbgUzR7PQYjBOwgKQBX00KczmpbRC9/odpeKaJYhFpPNITQB
NbmoicdzPYKVuhYXPrmHNtPVQhVeJKMsQMLA2jTDypTWPgRknRXqQvG5qAzNsevtiiWRsRWQCOo2
NJMf1XMTFh16Mkr7MtXmIYbqgWk7x3mxfu6aarnxDAgwCAO0DXoB8tQ41gyAh5qyz7cHV0yF3HcG
KVZhDxVShmevp9hfwsFpDrg32jQhj7cfoZoKKaCbHsp+AOZDVofllwRqZu4ojlnx6/boCl+VG8/a
MW1NaqRuBJETP1r7NX5MIbfw4/boqneXwpmMmxi9jXJuPsXNHZ3X/jFOODTSIb+p6QlQzYAUyX7p
QUZoS0iQpcZtYv5rGuKoGtC/2tJBky1Uz5ACGorAgNVR1I0hcLgEdlfSA8QaQfMOQU9wk3b5eZ+5
pGU6s0xnbGsXrrqs4I4BSIAn73xeoZpP6dC7muBTfI7cYGINa247k4VyrJN8tywDvVAQUhqhcIqz
2O0vUbiV3PRWDHluNTW3o2ZiKURfwIezqW978b5rUSIzGbfeameCYZmDUg8NlgqY8HZu7SDhk66o
rHBemdHYG+OijgcDbQNQ6YMImf08EgZdUta87DPSNj+v1tIsTUVG/e0b0JEDtZyZuGjesIZdgHyb
yF1vbKwKb20mJ4rRd/IJYnctLpHdfY1ERGYzBhZzLpp29aIamMUgg8Ia0LW6ayaFi8rdbjZk4xfX
zFhkW/OHte6+A+oaiiH+WlvjHpw1rCMlDpMk0JZOCK5DYxJ5yxjl2pZPlfdL+WLu/DxpmsmLrKaE
VER/GEW+rx5qyyki7WNjybEwN4DfWpAD9oevt71RYXK5qQ30+xxKy4sX5SWa2qqiuNqe9TKX6w82
dppE+ub2zoL63H89Pk2b2RXYv3xboZ4TTxcjezK3X/5LqeN+fPMz8AjJ9ljfAWj1Bu/qp0v9LmYl
hKq4SC8V5Lihe+v8vm0t1ZdI8xATBsrtKe2+QQTR5VCD+1ZN37r0aPY6+oQ3nciy5BrKGDdJl7Sr
8ZU0X9F7HkJY4XD73VUjS8WTZuihR1p19bc2Hg9m1t2bvN3jnnjpzVyvUppJJoBlE+Ze89p78UwT
a4pt77nQwthSupz90u/LhLXfEpQVoXcEAR1dd/mbqR5Db/+/em2H+QuZV1gkt9ITChmnkhvBSA2N
VRQ++U+ZZLTanMQOvZDBLYORP4i8+1jVkO6akvJx36RKW60Y5LndhFPGV78HmYxrQCpVd/mmso4U
taL3kqaoxvpbhl5IF/KSFB020HLbs1eA8aWItUrosK5OU3+DzuCn2oDEOot3FT4wthSmZW6uPiTQ
62+xWQWTGNDQGWXZu2X8ddvqCtPINY8Kgi4pCv38mzFUR6hoHYghHnEG1xyHVcNLkWrRriFQUeXf
4vyzO/wizacq+bnvzeVIHVyLQn2cf7PIxVwAxSpPpDFPtwd/m4AXjbpSrNIyJdA3Tsu7ZDnV1+HM
j3nIcao7ikP2lJ1vP0URVjKnjdECK79S3/gKbBnEhs7OTMLBPbJJg0VUWX/Ln6+yAvruejNpwCqF
jPnok8UJirq1oaveepovUD1BClp/6GvTMGzvWjrDcSymIwfxPgjkNBlTZSApcD0+VGQEJ+vVY9Nd
6dYXAtGSYmhPJiWaL1CsJTLrzjAWIPFJm+FbZZIQLcHHAbctt6dXNbQUu6PLaDaDpeWamFS865fU
CQyT95rtn8L0coVjgYKdaxpZeeeJnp8TarXH0bVJkPu+pSlKKz5ALnKIOqvTLje9a+H3YWq3F2Ym
GrOr3t77r2vWXT9DTs33rnSev9Yr7jE9NF0EK6L6eNv6qidIEZxnuSBgI0YE1+ZHI1lC8Ly8QwP7
vqQv4+nSIROAN8DzY8GgViny8aGt9jVioZVfilwT3ZluXTDvaljQSXWadTkuRfbU+NMuHDSeIEXu
LJq2tCn1riO6J7FxPk4GSYOihST1wnSFPpUDSfGb2nHFMJx7SbJEHPoW2MAEMs+n2zOsGl1ad6GR
6DrNzOmFuuOfBaefi41ji8Z9VINLwbv2EBvlkFy8TCNluHEwxpBVmWY/pRhcri4s1Mlmj/fG1fI/
jPb7qdYst6pxpeW2HVcn9kzbuILiCDeL68Va9y0l/9QS+LBCtXk1QGV6XsefHXg12Z/b06hI8jJ8
LrYdAwdlGIOTd631cejMoCTPCdmlGYVw2RLEq1WQOdxvxmo0rjmrg8a0QxTc9mV4uYQA6eaeQfHY
uA5JEoJl9th2uwC1eGspPvk4VbQtF0jNWk8CUqH2d9P4ctvgKi+RorJu4ro3RM2jjkBrmbFz1+g0
0bb0/c89Hd5aCsk1r8tmYQ2PDOuex5+gSRl2m5xbFcy90Bhd9QwpMrk9FegMHOhlSimYrRZ7vq8H
czwAgJOdylT0Vzqsug2OwlZyUcHwlpjaFNMwu/nZiUUXWEuTab5ENbgcrgnpBoNvc1z/aUrrWOXm
4fYUv32xbaGM8F+nnym69VzWwEjlr9GI6urk5QRq5tUh9sUlaR+MrAgKw92X0GRqQd/IITYkui4y
QJydOPzYlZryuGIZlyFzSW6KJhs6Hk3pk+2jnsZfvKrdt4eSIXOxO7l1wwWPSmcMAP0LHZw981on
p6F6dymG56oZBRGY38LiXUCGLw1tfnSNrlKkch8pjou8ndOMdPSSZ+vn1e2+Ci/T9F2ohpbiOGu7
zKl8pIjW+9FPw6dk9T7c9kxFtpdpd1je9ZY3usY1RltWm9zF0xdHfDXd8+3hFS8u49jazK8nC/vi
qzOXIbZRp6pMNUugamgpWh0bF36+L+jFKMHSlc7+FDTJLop4y5IJdvoWBIndQrFyC+OJx31oT3Sn
SbaZeLX+GfCTEsAvpPtJnCGG+SiqdefQ0tIaT16clHXLI4iPWhGbhj7I8sU63J7LLVe9sZjIYLW5
mlE0J3CVdrulIo+x+IjuhqCuPqTsdPsRCm/8S/byyjaOaGcXvFPG1RxQ16reseSu4u+KWXN+VbmM
FKGDnxb9xhtyscG5dkcTYY7BlNerDpegen0pTFufEtAVFgZYhqCQPh0N6/1qvuO6TZ/q9aWVdqVu
EWOvwCMrS87pXD4BFagJJsXcyoA0f0S7lYAkfGQN+ZPTopKY9c0a9EYKxBhZ68tk1kyT5RWfIQPT
nNJoJ4iPIwBMfsiaNLSc77fdR5HgZUQaMUESSJ3YuIo5PqXrkz3OYV/q6geK2ZXx1uBWNFdIDfGo
WPuw8s5ex4NC/LZ3yZFalox2a1ns8pQZxtVuXvI0De3mVzuM+/Y25jYZryJLJDPk4+fMwGYMSXKx
3TXgXfXxtt1VMyotrJ1p1b5nlFhEOHkcuP/g8VSTEVRTKoWsVZrQNB85jxxbPFg1D+yhjjz0g+17
cylil6yxlwat1ZeasZeMGm4IGg+heXeVWaR4NUfsyNkys8ucsO9kO/J4Zq27bnzbMP8g20RXON1q
I4q2ewAG5JNXW9BQWY97DPMPtE2AqtwarcK7CJHdO5XtnRLcWO8yzD+4NodlS2GAAelqk/4IOFTQ
Ud0BQWWWLXhf+flod1AHZ5hQxy/zU5sXxfu59p/mxNCREm0j/bsMElm3qK1GLLNZikhK3DxwoSfO
ubirhfcA9PCuaP0H4JZmG/uCAwN57qcSMnbT4mlOBir7SKG6FDgW52VlXOuF3Je9EVSCnsupO+xz
GylcQecXt67JUZcgFi68aIiKk6aYonpzKVQbENi2HkGSEdz4MuWNF1iQPw/GZnA0yWDbOb41s1K8
+hSYKrZiZmco4hrth7Z7cMRLZp8t5wJGJM3cKr5DhroNAoRrjOE7AAu/xH56BlbvEoNpeNcMyMg2
ISCplfqYAUtA55gY53wpNUO/vUkgMq4tsw2A48sclSFahq4TDvEz8R8z/mJ2u7YG/8Da8iZGb/xU
x1fLANqP1/de7R5v20Vl9u3/V4lBOE3FwEZngFR9OpqrCKoerGiGbuunso20vuYOq+2+x+Z4Te85
ECrFF6d9D809K3u6/f5vLyZEBq6hW8v38gQP2DKOPYIJJ9PVVhXVCcKkqLUb0nEKde9L78VBOz64
Xf6VlSwkxiOx7mITV2FJewQxyM4QkELZquMiYzkcKe4rfu9NrhUkZownVEWv8VVFlpZRbDin2Dwz
p/hqt/M5psaRgT4up0lYFlzjrIpHyFi2phqttY87lIvocEwWcTHH4ufo+8FQVpobH4XTyoA2wLP5
QKbcuwAasAAl0E/hmrZzyJc21mRs1VdsDv0qLpCrDUuwNb76NTYRMcXhy6Fue7LmuLjLvNTQTIjq
U7bnv3pOLnIxrFOXRLF5rbyXtTr75ffboaEaWgptJ00h/9rASlRMJ5ouUdqyi++4moVHEXkygs2k
A5IqhAMjAAg5Oa3sePu1VeNKS/GcoK2osWERk1YHZyHhWs+alUxlESmgTcZ7t2ma+FpzglvOtOOn
nBr00NrdonmE6u2lGLZN0mTcwokRoi9hOQ4HHI72pQdZaggCQ3NdF00SFdV8hjhn6LhtjnxtfNpl
eLkTinhW51Mo9UXjYEZbb8g86AD4imWASkWpsmZW6ncWlgHHCiCxG3RWEjhlmIyHxPh1+/UVESv3
RKER1qFZm/FocNIm4E59WERzwN08uibpvqsUIjdHiXJsu45x/5INzjP0pGhoL2IXK4dF5PaoxGcr
7WOCMg/kVCBbdMeha7fPOJu7vkozhWMsfK0gIzlkSR6w0p7CBT2OjxYt/0B8sNm3GssSLXHO57IW
hF1W6G2VRvVZDKCUvv0Jim2oDA3LOECnPVh0r2n+IU2eFvRSO2eKSrgNWkCq+YC/Bd43Nrtyl1Qj
1tnxyXZQyqs8WJdcBF1mr/edu5q/2q6iJ4rGx9PUjOVnanrJeTSL6eNguMPjJMzvBR3Rg2ANpINA
Tc4PTT8taPBMOMpqM31MDbd5nhfWaUJWEVdyW0ieQmBknmrvgnLdCYQ9iZM8NW31u2HkOBidDgqt
ML2MhPGF6NIMSjiXdjtNE/BLh+mShsDakKAzOvuCUsTJ7WJdT6bieXI72WpAAsrqPfdSt/PJSL6b
WR+wCjI0ZnYhUDJvjZ+3fUqxIPzTV5aMvjsbuIn2p7uhf2+XZ5I93h5asRDIKDrhAke3NCjxp23a
Og+8KyzzKakKWh5uP0CR72QYnWUMadcsrXdZ0lGcO8AknSBtiRPOZVs82ghFzYZOZaTtBV7ljqEz
RkP0K4+WtPC9wCtzFzJEhsv7IJkMS5f9VN+zPf71Y8wxnu3GjqFkMgYpUFxcONFQAv3OUk0WVM2J
lAVxCWt7C228C27U+MHJwccG/vv0eHtCVKNLG5cxBSkHHxi7cK/IXtrYYE1YTtBR0iRA1TxIuxeW
M4f1jGBLypI/VZrfx5z/NNpc47AK+8udWlPqFVa6IujKavZQCt10prxYnNxpcAPDbnYWceR2LTZh
z9uaE7u0AKO9Aw0leA0a1/5xexL+XqG9kcBlHJoJUTLPXNrmLneEx0Bx6QJtM/gTvzoQmblPaGa+
t2YX1DYZqd1wBkLHDRx3cT94tVleK9BnBDEx689LbqxdkCb1EBlsqc7UcdmzWJfUDgc26QjPFU4j
I9twahm5X6L3qC+qIM7r96zXsdP4CJy3LCEFFDfXvPVJzC6O2T2By+rSCeMODMo8gFgp2K3G5d4Z
BudAgKI83La+6mu2/1/FMNaCKU6sMYsyJwkMj4dtPO/zfrkTDD7TOe52Sx1PPX2wl3UOcpsP731c
HO58hBRg+eoObVX3SbQ0zqXumqgymwuIwC77jCMdDabGmKw5K5KorD6gGzJwKh19jCIzOFKFjpKE
CL9GIR3w+RSA+dEOCUv9ywxSGc3MKpxJ7gXzqQtFajPLI6v/WNifeu85sy+k/1jaf4Rz746a/Zci
Ccl4s8UQ1G/4lEX5eintO6cVwVpenO7PrimQ+8NGp66FS5ssco33DoVwmqejPle0YhO5P6wtBz/O
B6+5S6711fyYnegBkOHxaB1MECntO13KTWJdR8kqSA+hxZU3Z6dr6xOECjVTrNhMym1ijucKCJJ0
WbSASwarVu48ztZyAP9MTT7ctr+qpCb3i1WZP5Y+T/xLubonUf4Ww49+caAZiavDtHvno2QkIGVX
zpoLXEVCktFnQLeAJGOkzV0W50FTv1i1JphVjioFs+9ULo4jQNsyWzzFpAmwCzvQtrl2jaHZTyh2
wTIGrWxwIezkBrt4TXFEy/Fl4lbIMuduzMErmgc5dTU7PMXHyO1jU5fRwXWTIorRsuA24C+pKhHM
PhbG1tVMvWImZDRsI5qpMgVcl6MxzcvzcBosTd5Wvf7m0K9WHeGuuLzdHNfr3uWYitq8eNOTMX25
7bSK7Cp3jTHQ1lFoZTd3Q/VQwjutFjwDu2TDLSI3jk1m5+XD6jd3TlFl98StfyQG58eCVZMmrFXW
2SbklXWmCv3rsWvkWHbQYVeibTXrjlUmflU239VAQixp55vai+NbfVZEKWjox4pg6S80rqkyvrQm
Q5OH1i1Ire/S6jhln1ryXZi79DxgeymG+TCvFVD+eQRFUDDoAzPTbhdnviZ+VR4vrcocEK7J95c8
mh2Oo6uL69x03zog94+l6IZfOm7lkdu+a5s+MgxTY2/FS8vU54XbwdMTv43yFBTMSev9NlxAYHdF
ktw+BlLnxqcQjooSqKHH2BrWyxqMqe6ApHr3LQJeeTrxhmpoOE+jOXteBwJ2cB0cWOGFMum5MVe2
MHEVdOe5Q3xYoXwVWENhBH5e66ZU9QgpTHuQwVlTGifRGDOI4Aq00rinTit+qcgCcgvZkJZLWSZm
FnXptUvfmWV1MJfPxNXVvVWvL8Vp4bDGyay4veO9gzpEHf8ua7BDrAw6SLedR/UFUrQ6kLvIRGll
0Vit16QsHwdjLILaMgJOCt1OWrEH+rtveeVCZtq0bK6K7tLw+B48eoHI0sAtAACCAiqKXLc/5U1j
OVRmGJ5ZjYaAtG+v0xI/d4V9phm7roZOBO7NOMDw22NffcRcsaxaM3SYk7n8HXt+Bj6y9eX2q6vG
ltw0g5C8SO0Et3sTS1gfgoU/K4vQ77Is3vcIJj1CgIaF0z4Zrn4FWsFhusyZDmKreHv5tlgYwmgS
ymAZfw2dyjz4pW4T8uYBCWcHKQAaUS6TSb3+OiYfU7CyjW0LYcXfPTo2rU0ul3+ou10KEniWFApm
Pi9+nKT9FQ1rBlDIXDyM6ahbAv7mhH8KBxheWrhKF4zvzWrGlxjUhUe79LHnKZPnGBTwo7Ftpacq
cKYmdC1+SDiyODidDhxo8ZSy59tu9hcB8MY7yLfIYEiYEohBV1f/Q3stj2uQHLywveZHERohqDgP
6Uc/LP7H2ZX0OK7z2l9kQPIg21vbieOkxq6eN8a9PcjzbHn49e/4fnhAtTqKgWxqEaBkiSIpiiLP
+bx1uoJmJNLxdwgxnbAL+50QX8FxyP56Ztbbfu4zpL0n2jxQwHQPIHHweT58TIr8W6pnER6CT0MM
DvrF7MAZSNgzmmU/iTT1UlzF73F8JpNhVdO0H8ops9xTYQ5veZ1mqOrWQ92ZH/li7/QvKAzDlo5O
u01dh7are0o05MfSoaKvBEi6O+/1V28yWIHkkLR4poA4NXDr48a3uhyekN792mzQGmVjv7nN4pGs
5jtBhmopkvuYUzcZyyQfo6nqjgDAODrxXh2Oym9LcW4+4+0YzSlDxIkO4CMNzVTZ0XT3ag4UYnIl
FzIYYLdKQfwWJUnZAp5yDZza8onLDrqL0wdlwQzN3bcNTLUUyYW4bW3VnDSgvAIDYjsMxwVcdm62
R5OsGl5yITSeLYEnxyHSHCB8Ay/q2XDn9oR0510cPXBSmx9+d8gJAJW3Li2HqE0GEJFYw+DXrbin
sQSDbzv0bnAgGEy2Rl3shNDDQadhsewV+Sg2Wa4W44VNx0ngCMrrH0WBW3YFFulm9rTCOc6ADrXi
H7d3WHUgSSadZjkvBLA7Iif/TfXPgLRtliGoDBBI86/a9LGge2xkCotzNiV4J62xylLgnMTQJSfz
k24OGLhT71qEDDSs8RnN7gsIio3RCoT2HOefTbvzdNtEExQ6W+LRW/K7smtwU5L9WcnSA+IZ66gI
O2hZE1IUgt5eh2LXZbicStQlmJOgUD1wmZ05sKs10Hnl2VVoDhed7AU4qu9Idmenc98WCb7Tpd8p
671SA+5f+nGkv9zmpRnLnQBWseNyqUiblfYwGLELSLPOBWQyYw/MXvZIz1WjS9aXlf042joWsYxd
UMdGYBV7iMkK+nZ0jv+pq7FdO92S5UVUJywdF6Q244RZwTT3yeJGIzEG7Xs5lfn4bS50+6JxvHYD
aF+vK7/krTEiOWknWvu9r4a5GM9ALoutPhiypeRPoNjke3mP65nSTYJ/TnTBmxhpkFGOxuGfFTsZ
4927Nx2/XrpvpBJeNwnPZP1jgab72zqqcBhy+cnCuVtNLb4IIMdjgQccy0l94GsBbCnDe+8bnUo/
Xf+9/THFASFj9RQtNZuFDAIHxKNrPIwAZnade5K+EJ10TMcF2IqseBZRPbjPzDUf3G4PolA1bclF
JMsKIA57ElFeJd7SfCqm0uPut9syUem9dCY3jUg4nzFvntKj2zlBvv68PbJSmyS/gDeDZnF0iNvS
Xuf5rUGfS178NNOXMRVHPOCw+gRq2/u8g1xV0VW93Q1ofo7KdQmTKfHAKbIztEL+clVFo8dzV9CG
oJWsOxE247HrpRa/bktJ4Tzligob/Yf1OtYkMoDeN7MPZskDwx0DZ3nT6eqv48fb31EtQjJtIEKM
VQxA0MgqxgDuJBidMljmvbSmQo1kvB40veioV8Xw4OwKENKFemUEt2euktD2yXcnfZ2gzoiM7hjl
thM6SI9USejW/RsoOHwdG12OO1uh8EUyGXs+lmSrvx3RTVJGggzwQx8GUZx0MG2hpsoz848T24u7
VfshGfWigZu6cHsStasWViZ5msD9R+y94VX7IZm1bvZp17RjfModYfuLtn6fxv7OmEUuzeosIE/G
XZdGq9u0fqJZQCXLtb2MqkIyck3ICGObHT6m0bQa6DFz89GjlDaezud8JzJSSEcuB2GEuGtbF1iA
XnbeDAwob1ymD7f1VTV/6bSn3TwubFgJ2g+WAy35BeUbR2LuAZmohpcMeev7nYkgJDLR1cp4frDc
5TzSu9CHTNSX/GltZlKit91upsjt9AOaqyIDiJHtfUDyGF4yZgDq1nXZ1lOUNT3ektuQ1+Qwoezn
tuxVGyudwugSB5VJ003RHPMLSpVf9HXcOQUUbsiUDJYRUbl0TvSoNmO/sXUv1vKL/jKbY9R2z2vn
3hdImJLlzq6uV3mc6hGzy7NGQBPJtH6vnnVTkisZLrloY55aMB8Lc4qckR8qowEfe32cxjbAw85e
IaViD+SqDZCTuX3eWlMkhIvX6SKarD2uTsUeyJUaul0lJbCZpmjMf7fkuRsP8/gbGOD+hFsB29kA
hYzkeo2pN2mirRpF7VY9P4Fs3AhWt24iM9fdAzqX/rlLVeXaDZSEURMvmBPy8SRIltiryj3SeoWL
kCs2TLKujVW5E7Dh2LFaUVdMmN9UdxVcmUyu2Vgnx+3idp6ixlpeXKN56fS7oMMwtGS/Zj3nZYI3
qSjJxiAGRA4he2qpEopkv+1M6rll0J1qcgMD9/chzwNwawW3t1OlNZLZAquwYIXNpojrtde2D6gG
DChS8P1Odkg1fSmYJuaInnEAa0R1PBxrYA7XIjmIda/uQ2G0cjUGq5a2LVdMPymtsOPrIan/vS0Y
1cibLb8L34xsbAojwchbs9y6zn6y7GmLQiYyks+yLnVaTfEULcwIhxw4iFXvL6043J65avhtq9/N
fLU5N5eGz1G+moEB/jhcuL0qpTuv3qrht9/fDc+2nm5AV0+AoDSeqF6cCu6GNphtbs9eJfft93fD
d7zRyry0p6hoQYBhf7EGY0cuqpElI0WKFZQmMQ6RwtRPSZw+GLuscSqZSEa6GLUzmxaURejMK6wu
aMBqWE93vmrIxRelBQRpAWijqF4f3eEAvG0vw8sxn/bapVSikay014plqlzMf2H2wa7aE6/u4iYz
mVx+QfpuFX0HqU9tcyQNeyJrG4h4LzevmLlcg4FSfp2jJXCOWv1ZWHFAtPR0lyLKBRiC5LETZxjZ
nlAA6Wgcb+fWfc6FSibq5vkwVKVbRpNDjF9d4upxUJdO5gS3567w6nINRra0yF+jkz5i/ZSeTDZ0
x9lwje1CRfwc6KL3xRwyno+biMKdLbgaqz+blPvO1HiVA7s1do4P1fZKNpsXCyNWW2ZRnIzdK/qC
0t6rYt3cySKp5CTZrdFxvjFz5ZGpZy5JwTxFlw6ZZl3L82dtGYvS8qpRt3Flv70xivUQaT1AbnJs
PWdzFM8me3NXUT4va7e3nOuFtSYj0nrWiWp5MmpzhDIAZEH7qABbn919KZoWpSAZgJZ+2/TRKSZP
uHuorIol/TeXdw4bvV5ZqS0FjUQ6jTV6jyy8jAkap3seRJWQI1KM0qDN73+r6kbzsZw/lQACm/vf
Fmu8zCE+ywHBJMIEzXr3bZLkDXPKNGPK9TniXYmbvIWVOJ34cdfgctVMhnIuMuYVjUALiFBr0PIn
03b2bnsKhZZBmHQyF6tYSxr1NjlO8VM+nwlgCPVl5/BXjS9FRQ2w+ybbNcoIbw5OEQCw2yRH08qK
MuKZMTdvFsBgzR3votAsGYtp7lY8JhTzErW1gSfd+KCVe9g0igNbBmIy3aKdqJu2kU6TLvPXanaG
Y8YYmpCzBOgmwe3NVlz8ZDwmi3QodKlhjymZ/TEBbZVhe4yC9WH9pMWfV/A/3P6QSlTb7++MUOvW
DABKMT5UxA8d60LaFy+3h1aYn+Vuecd3Y69Gq1NSd2tkOKuv94Y3Jr8SkNuIOvGbHDRc/B8L2d9s
5TtO8mphmWm5kpINRiMa3cIHu7jecss6X45j8Y+V6d5GjXZ7WdclBuSLP1dVNcD3txjpIgDJsi+8
YS66TFLBf90e/rqC4RD5c/jWdkBuOCR9pFd4h+VtEn9D6RFuVqmW2Duu5Lp2WXLt2sLrsjPnfo34
NPuGwTxz+Wj27qHo6nBIH9txD0NCJStJu8x0omLpyi7SqtrUXwTX4viDQXXe7hS9qHZcOhYNl3KW
mdTYQFuCtO1PVWI/8rz07dI+5G19n2e35KqRtgDzqKhRTKi7fPyZDTZQ8Nos6fbYo1WCkk4qWlUO
qhXjLqJAhQfwP+i+GofdRXAOu5DOJbKOwliKJY6Glicvc2o+21kaA0a1pIepcz7d1lzFGuRiEVK1
jtGsxIgy0FqSnnGPjM7n22NfPz4suVaktmuBi1JmRfG4nCrQM1VZ8ZmNjo/K8h0mMdX0Jbt29CXP
pzoZIqsy6Ndm5fYPoL8Zr7cXcNXkcMuVNnjEu2Nl93Q5F8X32XlsnG+0etKsj7w5VfU9G4BvSNuM
Srq6MI2CnrOpumwEEiIbdjzrVeFQQ76MLdVQTVmW07O10n8B0XK2UGh0WzJXtxZDS07b6CYrMdET
dbI7ULkOzQko2s9Nar2CeO2ercUn5K2tbIpCb4ecWQskG7oGQGnYOT+v1y9ibMlf0xrH0JIxch4C
+pUciqNuH1gwBuaxPJqlB6CCo3ZPWINPbUfGu/MUZ5ue1ElGzmRmQaOTB5QQ7gz933T/SpRj7G3j
342tx1NS8xrLmHzi637iZ8/TGFi4uz4OHvN0rAavDDyY77lA4XuS49bdxCjzBgqlU8tPrANxfmsA
RN7LlKn0VbrP9Ctj4JWwydmYMj2cyfDFIXES3NZY1eCSLYNicpycDrJa50tPPnP9PvuVI3x75CKJ
KcalyQJWzDFs0rtSWNSQw3vStwx9yis9uxozPWPIDc82xV7qbVPAK8ojo6oCm60mdUbEhWgPZRFo
9ee+2ZG1amjJdKcmr4mZGGC1q8vMMwVzA4ct302wDd/n2uSIvl0HVAV2+MKYnxznl6j+ua0lV0MT
iFyy1rRJhxzFn/Qci/jYOsSjlfFQ9NTvy/iilebOxUoloE1J3xmuQQZg4KOS+9xWGZ7q9C9FNT7r
fb4TYNHNYq7trWSoZh4DSNvqxKU/0CPz27C7pA/LkR7IKfbnnWyN4gyQ0w8AuqZdo8MboF7ywzz3
h5y3QbYkYRHrx9vbofqEZLRdTkBDzozlbOkvAxrc9AdrjkDtsXMOKHwCkc7elaZD2xhUXHj8lvS6
P9V39eSDLlq6RZERfaNObohLSk5t9WDzx7bfORevNyFgbOnsnbRs1OxSiMt8NI7tOTs2J+u7FRqH
Joz98Wzs3ASvC0eXr0yJXWojcRZ6RhPj2XVKdF7uEa5dV39dvi5VYow10D0uZ2ZVQYoHtAmY+lpr
7AQnquElI55pXlhj29FzZbQsNJLUeiwLq0YZXXyfa0aR+Z8GzIfSRV0M/ITboacTmehE+31b5a9n
9bC9ku3qrQMI4xGuTRzzp+Y4n9bX1ad+GaTBfTGJLl+M5hkggSAcFZfVLIOc6Ydl3sO8VsleslhW
iBxJoVVcnKpZgp6VzmERS+3Zbp4dbktIpZiS1doNMPxRCSAuZn4icyj2kMAUXlOX70Ka27VFvs1d
uB4/jWHp5/5gebO/hYVusFc7cd2p6fK1qDJXVOg72OBM516SHdPkMwcBWPz5tnhUw0uHb1mUfYu+
fnoGmOUxT3+6ILT32vSbzemn+76wffnd6YV6SdRiNoSel8k6pNno9+PQeKbNPK1Ny7t8sy6Xzq92
GhukLenZHFKg1KBYu7t3aMl4pwStlxRJjkuVEOHVvf1FtMtebu56BKHLjXSLbS64U7vkDEhJsLOC
KMo3zQfAkaG24cN98t9O/XfyR2s2X+MiXc+s+1ekh7U+2+kXlu4E+SoHJPfQ6UZl0XboIZ4H3Yfq
+EnQnJbjdr7cVb9FdbmPLhsca3V0fEK0r05RemUSTuz1tnQUHsiWjt5xItoIhkR6rvEEIrrH3Jz8
VtuJO1WDS2dvP7dmYy7QSsE/6L3H0+9lHd2et8Ktyc1szlo5gCKFTPQy4OSijfdAEFBdbmAz16Qf
UuQ2zkBTOraz4bHa2RlaJY3t93eKyOMWpG0apDHpzotTdGHZsje9I4f7JCLZKTrfXKIVpri0YxMJ
J/5lcmM3BbAdp3+HyLrcPxP3tlHWOubeH8BBfCiCrX0yPhZeG5VHfjR2dlV1qMitM3wpewroQ3Gp
+ZGVTxxl8VpRBblzGUu0+CPqLEVIAAyfNs+9+HlbcsqvSsfwSLnWCnCLnIuvQ7Dxnzp4BPToh+G3
edRPi32fk5aBV/uho03mQreQDIir47T3yqhQLLmLZrGZVmWbDTu4kwr3O3P5ZZqXnVmrPJwMutqJ
mRZdC1ObzqiYQ8vsfCJRHTkXHsQ7jkJhzXI3TQH0RGHxCmdkGRrG9zHduXQpUld/kVBT5tp2GSNf
OPnTwfR7nx/0LLB6hCnUBxi3Hz9pexDMqkVI9l2I3mqHFNtr0d8pmiBSdy9DoBp5+/2d59AMbrjA
LID15fzY8ekCtOfgtu6rhpbi52ydU7uuIfnUGg9xiltpcefI0rlLJlChMN1az7SLLHM6CrJX2KbS
d8lc7Rq4IsRFzGYW3GuaYAMBJntV9tvZdMXTyZihU9PEg6HFzcVy82rYmtM7TXRempn265KhRMQa
M/pcFtVaXlprKe6Cq6a6jDdo2UuCeg7ckUhhW5e6Mx3gTE10ZzMUYa4MD0jbajXqRtAzFV/yOYiZ
6ac/aPHhthIpNkQuMG9sygxkn8m57ZHf/EK6oLIPt4dW6KdcXC7iXLhJP4lLGSfVEc11/DC3zU5K
WBF9yliAa5Ga3aAb5Lw4bzYQaljl8fiRmq9xsgf0rBK8ZAW9kQ1FZ6XkbDafE8032MfMviz519vS
Ufk3ubJcGLSc4m1f17fFLz4m/hZ/MsNbwzJqIxMuuv5y+1OqjZDukX1VatkqBsRyY/aULWB4tvZk
pFAfubrcWoEtBdZ0JP3L89j3/tA8oAVy5/hSzFtuIgPQ+bTGBnynvjiXbvnXXe5imgPilhTdxoR2
hlaK/tL03UNCilOP+sPbwlY4IbmDjGWx0KYOXjmp+sDoGi8eH4fqzK0PMfvhsJ3TUSUa6WaKBq+1
y6mNmxHRv+Tk8+TMO9kwxY7KrWN9H6NiLIbvz0CFMy89UF6Sg02S023xqIbfFvTuPCSz0dlzD4UZ
BjeoDXEkRndg1l0o89hY6UyMmY6G0l7D40edHAVLA1bMH4ElExAGfK81uVP8kmuwmMP1rkVeqW/j
B3dJHkdxF+8WViCdkKxMEyApaet5icdDU5WBbu5VByl8ptwolvTI32VpjmenMvmcCWyx0zx1bnYe
U3apq2bvyqHYY7llLCvsSggC6dTxF9t+7ePzyHYuYgq9l1vF8i6JBS+h910hXgBDFK7ZHu7T9YIg
INhJTmFJCoM1GerWzVA8lIc4oqF+ZCce7MFXKSYvt7JkoqjsgTbTxR4vc/LY8B2bUjyP6nLzig6Y
SJqsGHh9Xo/LgfnrcXskTQ/bRc98dnDl8gCIGNw2YdXJJTe0lE1Z83jG5ywvfQIy0IbOM1/Yx7jF
yzI7ktPoiZ0cjUpk2+/v3QUooRqIDcd87vpLwV/XNt15mlINLbmKYhyK1dDr6cKToUqB40aTn/WU
ip3hFUYgw47Glps6lY7oAR1wARX9W9+NwYjO7p1N2PzBlWBXJrDWXCsZOjtezyOi/3XqXkwgA2i4
Apgz2vVZcUZjQLCw6rmIyVdijTvxoiIokhFJq3yx+ga1hOesOy3sOA3fJvPD1hZ3e1mKTZEbX5p2
6SegxtHzXHN/redgYHvRhGJDZPRRw9X7Rl8Kcomrz+JnnV7mYucVUjXpzd++U9KCVcwSE/L0S5/W
0P10bn07XYd1RyiqJIf8gq11Tcp4k02XIUD5wz89AkU0JD5Tv/OGT8aOqSnkI5elom817tCnSc4j
rmb19NgD43Tey+SqBpfilbqmIknadbqQ1h/G3wa4IsbX2yqjONXkl+w8nuKy7/vhUjTN26iPF70i
F1vkQdkQvyrEzmuke93eZJpQAEp0gOfDSzM5x+c+zEMjNI/Fedzx4SoBSd6oKufRLZIREUXZe3iS
B0SJr4vft0WkUFD5AVtolBWMb1fIUngWyw+ws+C+oaVwpQSsRM04xIIOgIO2PZMYeywBKolL15ZO
5xyhOYYWxw6JPXEaj3007GO7baL924P+xRNKKepM+IjxzbA+rcf0RC/dZTiDrykQobabILu+s3/x
hS59E08m6k/OFpwzE/RzaSwe+vD2DgLV+JL36cz/F9MQTAcaRP97xkj91Tf8py50g3LnRNvioGvy
kmwYCH9mveiQVzct/mpeUFpeOU+E/0zQkGfvYuQrThgZa3k1rMThKeQFSsvAaWIvA+vh3NR+7Qw7
xqaqLNA3Wb7z2DbuZrRzu+lC30Rgff3f3Tv3a8PfSsmQvz7ctg7VWjaDfPedlKUoXK5R6EVq1DQB
icv29Vk4XiKW34bh7Jw/1zUA1Ll/foU01dqCxRWJisG5JO7yTF1xtgrreN8ipMtOXKBNnQHc8FRM
ZnawnIy+OlpTvLKsnUJRzs7OMafwUnIRajOvvUtyPCCsBdjkAnOvCEM1ruRHmJnkumn2OD27KIkv
otmRi0LsctVpieyivi64iwhnDUnqRq2wcd/cawFU6I5ceTqXdmIvxTBdmjHMUNgkEFnMIDXbiypU
40t+owQ8ks3oMFziInSY1zXh9DLtEWcqDmW57pSBtVVoGibPnLe0eyqTQ5mFafVMk1+3lVIl/O33
d5bVsMRNLWMcLqvxAU/xqThldOeOqRKMZLTc0k0HwF70zEycOfMSoF36xRy5XzosuD17hUrK9aUA
whSUO5h9XP3s0S3j7jGl/6cdfztpIJr/KZelSo0xm+GkrTdcAvHiZ+IiyA95aPvTcTsSOn8KdK8L
770N/vf29G4nMqpZud0iOF1e41eg26GapLvEJ+YlT+YxO+y/MKqEJtnx2qyIwbZQYzReaf1zqXZO
g+vnGriF/xTZRgSZEROBrz79a/cXcLZ5oMWbBn8BHIHYKyS/Pvu/yLGbsZ5x+e/IZegj1zzbYkdb
VeNuv78TPy/IYAwMgWNlaL7ljN6ot/5tLf2vAv1vZaJyhdaMAtGlbiBx9ph9NI69VwR5mB5Kf/CG
A0AJngx/8JOD+3Hne9fvtFQu10psUvDYLJCBafw4LA9luGQeTf4rS4oPe3HM9biSulLImtZ5ZeYz
zhkz5Kc+HE5WSA9duPcadN19ULmdZeJGnU8tFsGXCrGLZ3HX09H6k+5cRBS3QSpXbw2OiQzzhA9k
URdVR3FJ/qUhOerBcrIi/uX2XijUSq7d6pemTcS0vRwb38rqOVnvilX+Ysq2jCEd9BJJtnUB8mlu
8siydYDqpCK8PfHr8I70L6bsJq7ALFZhezPtUYxPgC9A1WXqzfHJMg+O/ZK2390i7PTKo8uJa/+g
9dObm0+3v379WKJyMZdWGn3abNgXufhkzueu+Qy0sttDq3ZEMvQkdtdlEMiqov/VnN7m+nh73OtH
9V/02WsJ1I62hbzAhzYOn9o1XMbX3vnUrx9uf0CpsNKZVDYZLdoaLqp4wA3lYT0ZT8Kv/rH8Jiz8
PatWfkUy68HOZw0VmSjIfFyP1nE9aX5/RP8uTrx09zL3X3B3xSXKBV1LHjdulWItegjwgSM7p0/l
BxqkhySw4Bhz33xefwP7vYY10p0nGYXDkgu90IZcNQDlhEZHcQiDPzUHLRzCvdSD4jYEdrs/jxAK
YJKsmDA+E7qfJU94O/c685ROl9SZfANE9oM/IZE4PmsrXBrbS/ap1rVp5LujC6TXtWtuGo0awig/
D6fpaALC3Y5u651CseV6sMIdbWJkHLlENqLYgBqXhuLBTFupl2jEN9b73rToX9jmvT0sLIb8KP+Q
Wx4fQo3sxCYKo5cZtjuzbnjrYmjDeLCrl1XbGVdXDSzdGXlr89F18TivA4MacPoAcuy6Q00+clS3
5vTj7Ia9fXTaF6NvPbMHMHUMrGW9ORjzjyx/K7VTM3xI8scJbEKtPnhT+tDGOx5JNTfJX9QFEO5B
yikurtWEeeWc2mmPxlap65KXSIkO1oR+gc6FZggQ5mP2nH2xQsfbSNp4sBcEqJYgxaqofF5ih9tA
nKlzPDw6kx722n24XBSVUH8ajib6koI/hJ6bjqWoe3C/N+teMkExc7lkjFZ9UhSN06LxU2chahQe
zMW5i+oSE5csPptMPJQuM7lMJFzXwKbhbVNXxFwyUrJdz86IGBjj8jwggPziKZ5kjWd7+Xr7A4pz
XQZG1pvaWUiCiQ8j8905P05W51l2vDN/ldC33995wqJ15jTmTnMS01dtKM8Vd++7HshAyABmt3rq
xuhbbdKz6dZmwHDBOdyWimrakqH2NOubpEUNb+sECco06p0gUTWuZKTM7lyiAxv6YqBIYGzYW8rH
OyUtGWZVFKBCtRNycQhKwbI1Gsvvt4Wh0EG5WmXRcoujg4hcMpM/2yZ9yllyTMxB93rD2NlNhRrK
dSs9INCcpAFcvDN84twr3V/JHlWZavqSadpDDxwoo6tP03xYuN83poc6NsAJ3JaOohSVWtt336k4
qGrMLh5tpDy+iyA9tSHQZMXisWN+jH19726k0By5eqUqp8kSMb7SHzI96KJmw8INtpiJFMiIc18U
4WB62Y42qfZjm8b7ReUitWaQCV1mZMWtD/rwmKc7UbNqaOmAzueyAccPGy7c+jrVD8RIPeO+Snlq
SXZrOcDoMudlQMhfnsYcbVHx6+1tVslfstwc9RO5KNvmZJb559bOCo+69tvtsVUSkUwXhPYd7duk
vZQFIcc1qeygAb2tV5H40+0vbAHvleBeLlxJ2mqo46lvTk7Bj6iToWVynpo2MPXfAFLZqNV3QlOF
mOQyFrMmXTGil+jUFLCxWRz5wI6316AIquViVGbOXLNHFMF2sRuOhn5sbfGDZ+tpquKwm22vMM3P
oLXeUVPVSiSz1vPGdsoSFqDV+gFcBYceKY/bK1Hst1yaWq5O17sL78DA4Mbpq52y0Q50I9XbbxMn
5m5IuGn937tOZDqWtloYd8F5dHErr4mMgOMexz6ur/qxDrSg3Xk9uy4o4kiCEgCupaJu8JXlx+L+
jLO9+mDVwJv43vkge0mzrlkxsJG0WZjQAazYvJp2NmGb3l/CAb25NG2A17ilcFwjMoGQ7nU6OBra
/N/ETB552ex4UdU3pBWwCmyTFhGg8OLZN6ucT3Vq/2SJwPVj76p5VUhYxvb7eyG5gwGY7smKjA2J
unDC2NoDcb5+pcDYkqc26MJz0Zp9xNfIfnNC85AdQdzQndzvG/dzfrzrUoEPbQr8bhHzAoqMdgL0
fjx/0pofcb7jtFXyl5x2mawiZ2AkiADRghTygOj5lAF8px4+3rbk66V1mLnkul3UxHbJRhowI/w/
5bOIozHVwezdubr4CijdynedvLFAVtOYBCjz4FMrqdjr1VXsvpxAcfJKc/rCaqM0MfhradnOk9ZW
d7XAm/jnP7dlXaeEEL1jkVFpz2Sgh17U39fu923ZqeYuxWVg3rPpwDB3NjygaMnWd/zRVe+KWUuG
bcdFBeiHgUWuOz+xtf4pCCgoDOe+dyF8QLLqbi1j00xZG83OAkzX0TOz9TCTYJ0rYKgPHhVmMHdv
mvmLFjTU8pOwZ68YG/8+uUkWv2quQD3NGEdF6tqgKxiycXjuXcsddjoQFBvDJKup0ZqaW/XsRsua
Xta8fU4dfWfuCoOUG1mqeTCdzdIjZuqPqH70Y94Eg978A9DZnU8oZi/fVrK+nFtaNXa05MVpXMxH
1AEfbkteoVnyJUXEizMmxepGGltPmdaektU6tHSPVEA1vGQQLAbYa1dj5i4pvmXZBESC+gUZkXtC
M9OS7yl5zkDhzmo7asb2sSPax47f1WWGoSWLsGx74oL3djSuHQpOecZ9ptEdJ64Qi9zmSUmfagt4
7qManZZCMw4WFWdbT3bchUJf5O7O2ewp5z3mPnQG8QAvNHpuNt7FCg1fIdlSq/VL7VDWRHUdWuVp
dX1tj4noakyPoaWjxxLm0HdoOgDUbr16dNaCNUlfuJEd85V/E0kPaqLivkBGzsvl3VC02rDa0Twa
qN9HOfToPLQOkIGKu6DOgL0tHTYLwiLOxWSDzoGBHRKqmjdenhjaHomtQo/kFN2IGke37hY7qsCl
4SXO8rnKppC0d56WcqqupMZIaA8ZFXYe6aCjM8v0nKbN4S7nIyfqRKH1tcN06Onaj35RjI+sW5rD
nO711KrkI50rbl7PZsdBo1XRdDlpSz8eu5kl/giAuOD2GhS2JufsTHfI+3pz//PIM69a7ARRWbcH
FqlagBRFDuBEjYtBQyhc6S5OlWQK8coPNrnU3CuIVnzCkmRUrqjkaibGoipfX80y/lYjtMir+J7u
G/hRKeC2y8QwByhqlLuTV/DJB1Lkjui3Q+TKdUfOjKRa7CRdjrMr5mnqJ2BSfNCarn127BkdFTFS
JbOz1wGokpLk9Ay36EEESiClqfrd5D0D+gf/VhRAYrmtR6oPSK5v7kiXtEB/iexmDlNKTuUIvJem
O9weXqGmcraEts1qtfHKIi4MD5W6fp3tUclfTWKYlpwfsdKyEF2abE6oEXbukaGzzDPTAWGdelli
NlbpOf/H2bU0yYkz219EBE8htkBVdWG33e1X294Qnz1jECCeEq9ff09N3EWPplWKYFsLlUhlpqTU
yXP6eVif8xa36s9NjQ6Yb2JAl9fT/Y/T2E4to/ToFL5xC+AIFriPXRSkNOSPrTWcjw2vnL69EVcg
31/ENSSfHPvXND32w9djQ9++6PUtsd4ld2zMvIfgj9cVJyvqYyJMmgo6wyixbZeOYwdsFVcfnFD8
S7d9yN1f92eucyglrm17pSvAsuQKHHmK1c3a7uDRS5WLGiFeYW09TgHF4jYfy46sz7Wkh55v4K5K
JLc7ej3QWUKuDvZ6UeXxPpu0gnWRoMQw7qvQJW1X9OGjSLJcxtwZQ2CJIsv7OyIR41Xi7oPrV0lk
T838qcHzwPiXNXR9bnhy0NxF1A7f2h89Dire6WpXJK5CGXP6u6mzqDDtR5pVV9vuppmV48DWIiPN
/tJsVZD4W2Vq+tENrlwW1rC3QGHWTddt+LNEdVriVeCQs6o9dy3kRSnvC0DTw034p1G0AR6sh9mt
jt3Q1C47SMqP/VrALptw0ZVvMbCU8/rYFqqKRlEOBJkQSBKAjseePf9BO6jpMK+zuRLGewnRWi9w
ioyL7kMdAQVnRUVn2NM0G7TaVgfKL6AEodB8ddxJnsJ5glpXzua42Ow6bipO0OtYmc6qurqV2mQn
AVZrRO4VWV5D9Zc9TIUHIPOT67x47XKu6SOf1rQrDzF6+IHaXCeKxZ/7FR/XcfE8LqUTs6g1FcHe
foHzA7W3DtTddlMOAg4FnYCY92O651+k1z47co/FJOLO/cQDIIX7D6Q2ZA+NL6hNd4McFi8KAvhC
4Hx06HBxuoMXFVVuKnKGzbftosiGAIWkvoU6c9meSlseIs2EvZQ9GtSlLpH2DB7OGTLd0ACk6TBQ
E+u5zjLKNl3SPPTYNBTZBBmrqOUfSd8agltz5f0H8/PqBND2rrXXy5Rf3dn5CE3TLQ/Szd7PPY7K
a5AOmyl1a84CauNJNbjlXK4VKt9YiEcowOPJtbXn8xJyE3+O7i+U2wrrvDxo87zI2EgucN+zbVnv
3cbUoKNbBWXndnvH8mqBKmFZzXEJDsfeHQyZSje0snMvQwUpYVqUWRF6TrxwMj0EKEKeDm0/avNJ
4y4br9FmkTHZxKtsz2BQPji0UmIYg5xETm2xzM5xP5x/cftg6e4fnPkrx9zRN+wXDSY9W1FCwgig
PP9pJrmhRqU5qqhNJ1Y9e7mXY3hEVsyGr13hx9J/mE3Ia40vqgznkGxewFcKw9BFJj7t3lOveuil
CbygG/7mSK+s4wdiHTfLCa9jOJ+GkV5KCSrC9qjHKNtyVXUEKnGswrLWL2POf9acv9x3Rt3MlSDN
I8j/DFNJr4NFLzi0n31nfBgs73xseCVIvbyZ6wotgZlV/Bpl/0j3b7bdG5xGN3clTOtg3NZQSpah
CyQm09kbP03j86GJq50lpRWCR9G61QPt/hIG/Wmb2i8WMSG3NRlGbQv3FkAtlrmqstlxUjn4J9Tx
jx0+1WZwqFxJOAt8cR2Lv7y6aeJxpYbtSTdtZV8tXLuqVr6GV3u1nbQfmXOqWfTtvsl1g9+W+VUQ
ceYvNB94fmVOfWqX6YqawMF5K/GJAoA7M/DjXL1OQGFpdYePxbJYxwoOqoSa21qil15Dr1VloVNh
TLcpOnssNCyoxs3VFvCxz0GRRVtwvVgcrA0++v3GlDmmqqjO7EqI1vPaWRO3q2xtZ4iYkZjkpuuE
buZKgFqbgwfbGoYJHJKQgiU1vJ2SY4bxVQLzKI/maKiaEpohYVquaDMS/GGN+MN9f3z7/u6rHOZN
t+1Bvu9VVnk8hSBq7FZPzSpwYL1pJn21/M9UGlxf91fKXZdzu+QSwZUJ/qPBU0o5nEr0Ty3kawE9
e4rHj9LUEvz2cvsqr7mf59W0t12V+daW4mn9KphtiAPd0EoAR6JZB16sVbaHv3uWP7fU+nx/KXQj
335/nRoaOQQWWMehWua9QIlcQoFGtobT3tte6qutcluB9/SRbFUGoOOfYpd+Em3R73CfS0MAv32o
hxT1v2dv2ywoxO5UmTvUcdg6acMW1Jqm2O5+ONPPZTJh03RfooTyMIp8ZZEXXqvd+1iE5cOyic+u
MIFYdMMr4Ux56EWWK7EKkp37yktHJKS+NpVlbpvIfwv4vtocV/iDBZJBBAF3vgzlw2YHsVhPQfXr
vg/phlfOxjfdznZljF7l0P9PWGHSFM1jC3pDvzO98GkMpMLRbOmMa2nV9ApevTqOnDEuw87BUo/n
Y99w+7ZXcSBbX1ZFJOiV47WYFHjbaJ/acgQ/uAmDqIk0tQsur1a37qbbIkTv9qX5H92FiXVcZx0l
iIkftpPHkK4bFN2CnMdjsL8fPH65bxvd8N6/bRPUXjeVAw+vLikfG5c8MEETGpoYSnWGUYJ44VPp
7vVKr4CglamsyjZthImhRje4ErjL1DiyKAnOVSMkGee66aG+bZlkhXSWUeJ2b9x5Q4WZXns+n/0a
BMLDcnVdEyWHJrBUiJabexGrFsAufCY/SoColiX6Imw0HS+mM4rmC1ScVhG6kNzd4JWV7z360GB0
AHlBS9P1kOuotOZTucAzCVzHh3jrhsfgvoGiPTPdynUGUqK2X5g9itKtMtxwr7z53I+fPdupE4r9
0rCH6f7iZrhXiaHYQOhfcGwxC/SsS5Q4tzgoZVI1h5jffV/tZrNvOAUHr86QKrdIPGyQy6jtekyP
LYASu2G4c1YNvXWt0IIb977/UK39ly1oz/fH15lHCV6eiw2SZliByo+quJmDtBN9nYy1n9jdbvgI
zSHuP0iY0aMTgqHKIvevMcpjF4tgRyAxDptT2T253E7ofOwtz1exMX27FmSvW4aHNnaJKsgezCSd
LBPLhcZgKhzGXq1GlDawGCTc34v8d9unbr5/smoTTu7txwBfBcMs6LSZihkrXuYfrehHtUPrdHhe
ywz1c8OxS5M0VDiMg8NE3kDr9rpZeWKLJnWGLkEeN/iUbvib6V6FnOUE4OyxB+vKgS9woN4woEBL
qalBSze8EtFBAb0bWU7WdbHbFM+rsXCmkxSmM6lu+NtO9Gr2GxkKkGfA/nRfExfs7Pvip1vETvcD
Tje8EtAtGBq7vfJxVAzDk7OE74nVxFtnUhXUuacSz7QQ0douuJpxqBjPOU0tjkeQoZnOrFgNTWGa
PVkFiZbQkw7LwCkzgPTTnk4/WOj+uW8d3dDKhiztjQoW0SKz7PHXwlbcub3RMmwFGtOr8FCrYqvD
baysaKaEMjeVLE/y0OSXmrmrENGyH3LaWyOGb+s69vzwR78FhojVja1cg/NAzkG5zvB5Vr0nQ3PF
VfWgVZRojeSOfr4W0waHyLdgxaGW0OHD4paH6oVANv07nmqHdkUt6jIrR3ZhJR7aexSa+91Q6tRZ
5vb7q3AdZ16UMqTW1Zao/VR2OpL5fN8Zdf6ihCorymYoVlZmIgxc6cUAHonhy+zxgv2wp321j3SG
+hDU+fcn1JuP/iLwC2foOnoe2+D3HnRf7n/CP4+6/706QkDm32NHfkV4YNnLtev3ofu51UPpnJvG
LYLHNgCRfZEugKj7X2XHI3tL5pkG1mnDCWn/BuUTyT75HfP9Nd2l66Jv3XK7HS3zZC5ZJnOyNx+I
kNwqkt4uOx6HRTucWEd6viUhcS2KwnBhWeA6H0aZeGwnMp0ln5e/VpfYXnuy96lbuxiyV9522dE+
Vst4Xx0oDJcgMmz+lPY6t6f7tnh7OR316XPYoUm7rM6Y9dsfHjafWfd9p5PB0G+7ISiu/23nbXA6
QopwzKDzeqrI+nW1TDo9b6d0EBL+e2hKFrJKh4zZFi4nPqJD1psupFxSsVfpfdPoZq94+sTads5n
zH5YwaO59+85UEXHhlY3JCcfndYuugz19vbCc2B6+e5MhuSls41yPQwI+CehRj5mjtU9TMMnUO7E
64wXJhMTlc5plA3JCSIvqCLJs62birhpyaPthxcA6QwfoLG8+uS5LJBfHho2X+lU1OTsLU24Xn1A
S/ihnQPUQf/2ngEdMcxeYP8ZOtsrnR+tXB7LW+rLpysh7+TMQDqPYdWdQBw4J5tNTDpvGsurD5+D
N2+NU1Rd1u4ExPruz9KePvh2b+iq1hleCViwY/Pad+ouC8buvbXPj2hmNLi8bua3v3y1JflLRyGi
27BsQzfQLngKBuXMhiDD/YjSDa8EK3FWCTYIDFmN7skS7IOs8sTpfcOq6oZXAnbcqmGlvGZZhPtT
Q5xTP+VpwZrT/dlrIlZl1rOiqp7Bm8wyi1sfyeKd6GRfQH9/CRwTvFD3F0rMbjzv6jKH57jOD+p9
Dpafi5u6sjSErMZA6gOoO9O29YMRj6ueNyUrROUDaEvETue/3DeR7g+UkA2pT4Bcg2ta/Rcy/Fyd
HxA4ODh55TxAw2geqraBP7Z/z8NLEfxelr/uT1sTUaqqc9UWVl1vBdy+7c9BFADGXBoiSjf0zVKv
Imqr8DS2+EOTrZAwT0O332M37L7fn7fO3Eq4RmSe+dZj3kM+X7qVJ27uX9eSn44Nr4Qr3TaHspBD
SqZZY6tDji+ATmSmVyuNs6tvoPUi+wXHqjYbl+YUlu4D9Fof0SYSs81E0KGzvrLJWlW1b8GGLwDQ
9DwV+Qc0TxuMoxtaCdUWp0ebM6eB1I4cErBjy1jMptrZ24Pb6isopFrbfo3sNrOCsHtHF9/mcReV
3qGLja32gpJoryNoYU4QQ/jYARs91e/X1rT7aeauVhXHXbjOtkx4EgjYc+miTLCshv1DM7T6ejuB
aSmndGuh/N3WyTrjqLGNoakp/e1oslXh6T1HXse+yjPf69+PU/MV9CWX2TNNXjf8LQxeZYJ5KzZJ
hqDJCjc4T2w89+50sp3dcFrSDX/7/dXwoyOXQuT+lO3WT5f9nthXu/pyJA/Yqug0aRenDtjYQtea
PAGdfA2d6ZmC2Pr+8LpVVdLM6lqr7D23zbxgBhs7u1S2SS5bZxTlRFDYwIoKHkyZ0/4otj6ums+N
ZdpN385ftkpcWkIxzHNGLGhlj/E+rjEoMZIQkYrm6/S+aXTzV5LMbLHVGrtwyvzg+y7/sPXFXn8f
Glp9mXWH0G1HOopMuH9LbNJW82cfjj2/2ypdqTVbEGjdyZRxSLn4LZpT5f8W4zFG4zDqk2xXzkFF
g4pnTs4fdw6u3d1ETq4xuMqvwfIGSuLFUGbE2VJSlQnN5UO1mOQZNC6jvsQG+dQHhS1E5kSPu3si
1hSX7mXrDqYwlVejbSpJR8DcsiDqEmLbJ6+vU8c30RTqDK9Eah1wTtq8a9EbUg8nGYko6afoWHJX
6TSGmdGid0kBiWPvZ9UE6DbDG6oB+K5bV+Ug4NthPU4MhmHVC2hN4rb7Kzc+guvMokRpgM4AMtFb
lEJkFyXOtLFMnM+aeavvsB4RDhJuXWVscNDqEJxr3ifWIo/lF/UNFi3YTTD3PfTwVpYUY3MdFtB/
tJdDKUZ9gu2nsI5atGNkKPd89/3u0hfN07JvBsYHnW2UDZV2ogJRyoy3uX5eExBD9Qm21e3s8ulY
66+tdvFDp7njXhlNWV7muIeRrAK5433jaFKB2sFPqTsykJdMWbN9EOWloW28FP8j27HndVt9uRRg
w8DGbWPrE1HcBHglc8bTPPmG25hu+orPu85sTwWDZWa08gMISP/I/Sx7wz1SE1HqU6W/C1/wDcZx
tzUZlglPfAe3JvWRMrBENFjLgGDtf9O8BPfsE3G+HlpT9XWSrFUnJxeoMxBrpuDducp1+cEW7yPA
qSYdin9qVP+ti9tqx/60k3AA6wYuHqwk6FIGyi2wf4613S5XtHvYexcv5VSQ7xOVucNjl00zsWKx
LKwA+5hnd2gPrly2ZdBnn9sv7cp3tPGGuRdODjB4UOx9bEpmkTJm6KnbTccl3ZrewvjVAbV1w1mi
+DBl6NFPiqhMt+LbMbPf/vHVyA4nbpEHpMsICKtK+8Wp8o9dvl9m31Tr1Hi7SgEgBaC60L6esimS
4rRR+ntbpzWumNNfSbRNxxImUY6rGyAqXs1KkeXdt0HgDf1FhseufOrLZx1OhQjDVmR9+Ovm9i77
mhsPZJpMrBLkiDwPQq+sRBaitteV9Ncqu2Rno6GGohleff30QFe1FRVyDctffPljrT/Xi8F1dEMr
BSt/WAE27jhAupSe6FYl6zg8hHQw7K8an1fVZ4eVNDawqEjyC3qOhiGdgMW+7/S6md9c9ZXTN7Kq
mr5FOFlLexKh91h20zsg4g1FZt3wt99fDR8sed0s2GIzp66SwGkSyx+vOQ+PncdUSoquKDwwO8Jj
8kimwgOOYNgSuvy5bxud2ZVzqgwri/l0n7JIBJDa9Ap+6qzQxGmiG12J0jysgNRxrSmjlRuLZovd
9a9j81ZOqTLntJIeE5nP3BiQ1mQvj8H2bVVsNpjtFSxQDXDcVJz6Zv3jdMOpkf6xO7xKPkHRkl6W
Edylq8ovIEv9KoxIR03uVckn6NyJpbIw87okyYByfiw2N2HAME0TO1RIxTvYv7193Lu2JQ6WtKJf
/foXZV+3+ViG8ZU4XW7NTLLC5QBn7Xck8GPmOl/GxdRGpolTlZWzg5dU+Y4MAw6Lx3xpYumE32Vv
wr9pfF0VjSeFN3VbgIt8vvRpQ2U6SFMC0w2tBOnYWm6f25h5CHZJH6ogTpccCiOVXcLNC8sRZS1w
2SsTEo0fgbR4uj+0zhmVCO1H2yn8MMBOh6ZAHoCOZo6SqAM9bUu/3v8LnV2UkzUezL0hmkY0BpJC
fmC8mJ63zTro6f+ICL/K67Lt/Aq4CJ7RAq2Y3XSeG0hmE1OFQOOOKj0FKrKcojQD0wNAt3fOtav/
t9jF+b5pdKMru/XodD2qqNC27+0u7fv5VIY8KQ522tqqIDSaPXtL5DvPuBeeeuKd2HYMJ2+r9BSk
aV13JXD2Ce0iG8ptNx4G6phIT3WGuf3+alVbsKD64COBW27t+36PIPJGnovQRDqicUmVnmLz17Ci
NQLKCavYzZ3EbYkhVnUzV7JA71Rb3ll9lbXQZOj98rI71qUo/YMeo+zV2wwmot7fRDZ50UPN5kzu
7sWjByscKiFFOQSjEzAHTwYAt0W2c66t7Xmqa8N9QGd3JRX44eTToUE0rcg2PS1eot02bNgau6vs
E25v9e5MuMiqvo8b+xfv+rj0TdB1zcRVXBhdJ0dGt4MMLn2xu4t3UWESWNVNXNmqp7EDJlcgB8yB
de6qMKl67ywKmt5PMbqZK9u1T7qN29HCs6LfXhx0pcVd6x2i0PZtFWoVLqSrC2tDgqmbx66+QSyi
324bGQCFms1JhVsFXTDOwllFFs2fbfdSl2GcR//b0Jh23zY60yuxWo6eCMH5fmuqa1JWQ3EZUC4+
56djwyuxivfOaXJcTN9v/rg4+HoQvqazqfygm7yyc9dux9vKRYpcnB/M+mOtP5f572MTV8KU+3UX
ihxJZnTqi03yrNyGEyj9DFlAM3MVaOWtLeoCBElmsvbPQUDPG8P51D0kAefbKsxqhhJJ5HgF3po9
J9lp8+jInzulhqq+bvJKuEa1J4JpZG0mquDSNE66Ww2wtMeQkbYKter6EjxYKBeiPj4mfAV95dqc
QEpwbHdSKSYWZw8bWfYiAxF2lltBunfld74W/7vvOJqA/YfC/NW2DZRJG00EjiPt6TSg/QZs8ad2
Blfc3n26/xc6+6tB5YpmIRPy/B4siWPRtAv9k0PbY/d4FRNVj7RwJ5xOs3ao0nX1k9ASZ6BQDNlY
N3slspjXuUCm3qpWEYmb0l/j3toSh7cHM/J/EFHDbvMZz6wZnyygVFGDqJosqDxDxtQssEoJwSZZ
C3CQ4cDaLb/s9qXYyncjb55EYeqX1+xXKjMELpVuUUNAOxtXNJd3UTHFg9N8PeQ8Ki6KhmBHbhkV
mYUiUNXRD/XtpdvoPDrr3Fb9lfv7Xr0Elo/hd4/gUu9c+wWi6XJOOAkOQQJt+2a2V3/RRC26xOSA
PWXmcd+PgDFVcVUfPHerLBHFXtA5umW3PVihJ16eIDJ62qLAsKFr3F9FSIVUTvsONY/bq2XQXu3u
i7QODq1sh5Bbd3y85mLP6vJLWFQP69ZdhtLEdapbWiVw0ZW1+rQNMfP9Ye0eau93LZK5/HbAL71I
hUdBbTqUTODlb5bR1xAw1ajYPg3+fro//G1v+s8LC4ZXrpkekWtQ57jku/4cV+3jWj9u0xKz9lGa
/PLNsMVfKNtiHhGn7NqhziwxQkYSnQRJCYr8p/sfoBv9tiqvvX6Xy1A48BvCoTGdh0lYmB6k31xY
TFyJWZKDAWnkQDAMMoe0W55Z6/axB213Xtq/78/+Ta/HXygxG6zgWbTHvgZnQJWFTZc6rXNqQs+w
p+uMo5xiXUf6DPogSGqiRAW0uoxG2IvOcZTNNpdoQpBoIczy6mHxoADTx0X0KeLZ7k7pfePo7K/E
LbVaa+2YxIUWKg259GNrZN+hopKIgf19/y909ldil4GArWJVL699E9VFdB6L3CpPu53bkffgBxBK
OvQW60UqBqkLe5R0GAItYu99kBK6713PcO6M3o5hFYFUMVQXhY381qHQwlwLOqkXh32J2EvBgqQO
rqV35KUEH6GEMh92MYBcG6mueKTAxtEP+WpAOGj8SUUjNbSaZLffPmIUsds8baAllEPczmgVM/yF
Jhr+g0gaEM4OnwVoTX87/pRs0aGmQthFCWPURsTgu1jcMZ9Pa03P0HgxHKt0k1ZCGIRVvuh87C7R
8EOgKG0B6XTf9zXhpYKQVjG7QTti0tXWJs1NLpxvMSu+EdNzgG5JlfiFWoNv9R1SxDCykz1UcU8u
oQVWlHxJmYml8bZRvbGBqfo+YyXrtb/lITyziQS4+awn5AHMSqdmLh/rvX0HLsTLfYtpsoWKUKrp
PHV9g/9aeBnfCPLF9GujP+4PrlkOFZ/U8dGyqxELvax+2kdf+tWKy+2r7RmqYBpDqQilPBgJH20X
CZu/awISO+NlmJ/l+N3r//YPdRd4kSrts/khzugFbnmb6L+5DTpsR8DFDaGg8ScVyi1ZOdj9hMHp
/hCV/cmxvRg6rpX8yCkz5FLdEiuR3Ozg0G4LWKkCCYht8/fNOkOSWhTp/VXWhLOKsqob6Kt6QyEz
Ec0gdl8+Unc2QAd0Qys7sr3yYBjHqUbH0fA89eGzzfavx2atRLI9+YXwbQuHLDeHUlIVUiSK2tTx
rfN8ZRMWYoHiARTmM2HtF0lanEDJD+79CqV1qJzngZ7836dEN5j+3/ntcHmqrOUsefBlCen5vn00
XvMfoFWA4O2Zg31x604zdS5Fzp+YqI+lBhVrVVX9PlX/5LjBqWKnWE5rzk4TRGScin6+/wka71Gh
VlYXscGG2G1Wiumyj/x91JnebTXrqwqjiGCj3K9yVDba9l3tI7utoJMP6RNpD2ZmcvuqV7cAHwKE
Xe0hbNnCPjrrE9LQ17EzOajONsoejHePsIWcscwmyU5VNDzUxzjJ4Jhq0FYb6BOmUmYQ3bpKVDSk
63wAGU5yf1V1jqkEbh6GIURWYXrpLe+9XaSCrtc2ck/Hhlcid7VrCWUSOM3e5O+W1n620FqGnHzo
5QZs3UrY5hMUD5YB04eoS+KF3rnlIg2MYjGadVW5IMA+NnhkxvQH+r1oxBli2MdOCioYKuigLUBr
LjPPH19mYH7QjPUTTIWGVK9Z1uAWaa/cvexzyvIOdol2kswQfwv8IJHQrjq0rCoZRFTiWorXG/h7
MZ+iMEzyqX23NL7hHK7JByogqliHKAitCIWq9sl239Ec+sLOlR8St4HTKNG61BbNIcaEY2f/bQyf
2fDIKsMZSucwSrTOzTTv0S0RgM7xUvj8MaD04JIqkTq1DdzFvvmiK+MQTxMr/72xwlAC001cCdS9
EbTvCcOxI5fvSbm9z/PesPdpVlOFQ5HFadl6K5yWEv0RC4lEWu7jlhYWGR5WsPQYyu+aT1CxUday
g3ZmqmXWT98p7VJilPXTjXw7b76KpsnCy5uD0mk2ut+WCiBsYmJt0Y2sxKnVEMLzCWmAO3sMwp+k
AwrlUIyqYKjC7VY3CJEC2t19WFzrJB33oTNiFXQzv/3+yiYQ/4g2O29ltk7l2SXWZ2lFT/dnrhta
iU9ItHoW9GNkRkj5G22xybAFJuEETWJU4VA7CEwoxK1l5ufbqZlexrX/0BgRP7qZKzFK1o6G5YAr
Wr16XyC7e8FZyXDE001cCdDA9hog2FH+GCl/jMj6NO7jeRO54Vqjmfl/sEqWgJCyheUUY3lmrnsm
/BA7oxepIjo4wJAicGHyoRMpSHIubp7HfRQd83MVqORB2SssOLI5xJ++BFP7PSzED+i7vhxyRhWs
1EAuCfUcZBU+jk2c03BOq874ZqIz+221X0WRx6yRTxU64rfCmhM8PLM4H3eTzq0m86pQpZ5xPMV3
sLy92U9hPwO7HPy1ExuHjTk9Zh4lVkFgMbfVVjTZBBzEh6Zn5Bf30AtuuNFrvF6V1Fkj4QyjGGQ2
D8H7cfGuRRMkjW0qIOvMr8SrDKZO0mLCKSwanrqq/oBb38GZK/Hq7qRoKzEiiQk0rAn0lNr0PG6H
6Ai8SIUsrREY0y1bSnStb+9AVn8Rc/+pWxfDXqqxu4pZqkYQqsoKWlqQddqHE9la0af+aLfiMaoK
dz1mJBVSgFaciTsT3gQcTv9mMnruWZsMzWzSqdJ8hgrw7Im1F2NNOYo1Qdpudcq6KS2NxPUa91Eh
C8QqxjCQQmYt+PD3aHrnhabaq25o5SCJVm3fL8Mc0KtoSQu8xeehiTZSN7Ti9IMEOZ9c4PRjwSF/
RUDbYpKy0yScf7SqXqUzoAu9bbRydCFy6n+zPcf92+v74UNVtMUYL01AHcMN5O2PoGpVV5ZRwwQD
ucqIK2ay+0ORltRYDXp79EilWxslqkH1Lbpya85GUk6JrIziULrBb8Z7bSRvjjoQFcts8cj7wGl5
slSeSYNM4/Eqqq4X3egPvG+ydlzPTsjSEKV1aVSr1w1/+6ZXc68WOu+QamiysrFOdlieozlP18i0
YemGV3aTYBchRRW6yZppSHkdJru7pZBXOd3frDTu6SpBNa87Y6AprsEEyD9ElF/cYS3jeqtOfT0e
zJxKdAm/6JoqamTmMDu8LPkIOt4m+sseiTxWOnCVnSVfNmmvNZImHv4vPl4jA4A+e9IbToKaZ4D/
IOzQphyAbgxb7vQwhoB8VtMptJ+9NZX9GhN3Od9fDE0YqFC7IJKSlA2SZ+24aTiwD0vNj62Bymi2
yb53+wEZLoeSxbz8WUqe+LuJe+l263vjQUmF2bUrZEoWiTNJACCQv4yP1d48D6yLh8h58nwrvW8f
jbOqaCwLUiK8WvE3/UCTsa0vfdC8dGR436/y2KVfRWRFDlTq1g5/UZHxAWBiHvvUP3h0U8FYE9vb
iK44ALWrl9rogKJ0/VDTylAj0riPCseqJeuHYQhxdBtzluQ9X9HI6xtCTDf4LT+9SnMl6fwODScS
dIH8WgK2I+f5WA5SQVj1WgpPzosEjCn8hm7ZeM3H72iLukCP49DeGKlArKpDswynO4qu4foBbLaP
M9gm7zulzjBKBg1E2AcsInVWOBHIqcq1Gf72gsH/cn94nc8ryVN6s1gbG1ujs22JVe9nd+LQyKhf
XDoeIhb3IltJn1tN7G0cYJ2ys0/RUj8v1hdwFR/B2HlURWP5fW2LSKzw+rxOh8A+TXOYbhCAvG+g
tzdIqqKxxsLeJtp5MpNbden38lmwLnEtk0LJ28tLVSRWh4KR7aAJIuP5YEXxWMjxm1WE66F8Q1Vp
HottQCoQF3fpeU/2hl8XZzJUR9/2HKpCsZq1FVxahGddzaBIW8J/ZDSSB7FOf7GJmHqYdfa/Ge5V
YqCCjqFfRzKLVgLZRyuWefjYhYsh7+i+Qjn/iMYJc0YxPGnHpLKea9+6Du2UIKAN6eftzYuqUj2t
swi+1EibbHcTEVrva+Z89b0URau0zf/c91LdZyhhXI/jNk8rCEpHh4EJ+Xlro0/esMU13uTv/4Nu
HZQgHsehKxsWgKsl2rLIHy/h7H0I3cawuWiGV7FYfHB8EBfvbWa79jUM7c9ez+KdmEr5b2v3elQF
ZLVuvfSzwDr7PZuSXCwEgh+zm86eXK6VJ//c8ELxMLWPBNCVNHfml/t206yMis9qc5/ZLg1QNijq
VFjPTVtmG24KqOYazl4aB1NhWtwfQh8EQDh7yemdKEs3RkRepr6DKk50Wjoov9z/FE2uUsFa4ZwX
g1UXczZz8d2neZtMgfP3/bF1ZlLCPERbewhZxznL8ybtwTifCEgsgE7q+wb80P3/0PmYEuuVE/0f
Z1fSHCnORH8REaANuFKbC7vd7n25ENPTM6wSOwJ+/ffqO7k1VhHB0T4IVSozJaVevscLUMEjledg
S8M1XBEVTaN/3je8sVMPZAYwtUUMln17aTw/qtD4T9xdpIzwYCPE16CjFDLOt6PjbxmGYBxyNtbV
YnsTQ7U2g5ybAGcvb/CPOpgfJsdXURfwa7huMV1YfOc/UKq6JUMCmTXo3w7nWZSndtq3xZkgKjGB
x2GmMPu0Vqe64+9IyF/ur6ht0jeDvdp7KmcBBzx3UaJ356gErR4YKTZsHr55pQlM4FQRdhObhv83
QoPIZfYiMfKDTD76LoPC1/cw8KJg3UKU236HEVwpA7/hpHDI6/Khi0ZI155yB1Sw961kcx8jrOQU
+l0TLiMoBoB1TfILY/llwpPp6O3iaKSByVblLEqHbe4hcpPlm++MRSQzf+MEYMkKJlPVGOReRho0
oEFt/UglNuYBkJi9+6apqpMARMILB9aBN0WCZ+e6qvGqodZ0w5Ms8zdxVJBEKRq/0Sr2xvacUnog
rYPCcbUvq5k4qtwfZ9UGhcJrTHoSHHqeQ/AYuFuuaZv9bVN7FWKZD1GUGSVdOI94qt2f40JePO/7
fc+0+L0JoMpnVQ+zwOCoPh0LzL/r9mGAAxNA5Yl1LsTEkM+GPMLcDx0ope7P2mYSI1oBSFpJ6Tky
JgHq86Eo/DPCVh9yUbcbFSfbJ4yQTTIIVWQTKFU5RKUG6BcloTxSp975C4ydMB3rbl0bUCs7E0qi
0FQrgIDv94aUSSblLwRiPSs8fqBlMJ6LRTr9WQlHZk/adZW7z/OZYaQ8rdyGiXGKWQegFgsvPgvf
ZSnduD9Z1sB8F9c4s2eey6Z4dUVcuUUUdPV7CpbYXV7EjOOCgia8VmE7xWrSURmwE60/OW2ykXRs
kWXcBhTLO9D5LCgbN24elWv5zOtuS5vCYhkTYpZmqpJegDpW64I4rgQEfiiDYz63f903jWXDMjFm
Bc5ltARVRewP2ZPvlUc+028BH6K1kRu+YzmTm2AzESb+BAz/FLeL8xgE35dsvE4sz/AmOR71srUv
2ix1+4Wvsidq9wRv/fUUU6EPVIpDTtdjt/NxIDBBZzN4AiA+il9B/fXS0ORdD4nBIu9P+9bBSHQU
O6HobrMH89zBhyTxVPZR0T337bf7H3i7sB6YsDNKx77ty2WKh6U8AM1/dtvxe5bkkK6QpyV7Ij39
cv9LtvU2Ml6VqmYkfMbTlfc1haQH1B8S78lbvvRoSr7/CUvIcSOgV6Au5ylBQE9L+8PBM9lhLcat
bGELCSOeeU3rOeDTFOdletZp8wSthk9gqsUlmX+9P3/LJ0xQGgSQedZO6xRXhXuaAaPpQHSMghdk
o4f18/1vWGxkAtLalamFlfgZbte9G6W64CVxAw1kG9o8qMwjEIwaQ/N8PAZz9ris3eX+rC1RbHJ0
JbQFf+qKOEjC52b8Nxt+FdnW04lt7Nv/X2WIEm1KpS9znJzn9AR1kpdl6E4l8077pn6z1qvhfYi0
VmBbnAC/CtCA313mkZ66cot68U2fYYwbYZWhW6nvKh+Sgu0/85hHvH7uls9++vf92b+5phjeCCmv
4f6A9t7wWjrhb7SA/JVXwZ5oxdBGQInJkSs0wZxrrcLD2AxnlW6xyltmbQaSm06Z8ir/pgvX1+ck
dX80ndp1m2DMjCBoEOjc6YsUkE7cpjWL/CF/HIZdZyoMb0QRqMbFoMM+uBLHPc+JOOLHnJJwqyvg
TW/H8Dc/euWObjKQIpmrFB0Tbrxk3cEZ0qs/bYkJ2oY3gqnImAf228S5JlN9EYwe3HJ+QOP0cZc7
/oftLhRLBhhdFpctr9tD2Or8wruB7KogwTr0T+tMssZ9qEZns98Hz62bQYm72CJktpnGiNScaeJp
yGSDgxW8kXl/nvMugmbZhmne3MkxdSNSR5AF1CCVL9HmV1wdlE+Fg9dHtR77LPxSoWo8D3uKhPiS
EbjgDPcKGrTBVRT6UEO4uVzDSLFlIy9YMpqJ+vR60vOFTcG1V+KaF0sDVpTkkKXpBzyEb/EFWxbD
xH+mJQiw3KmDI9VO/uDrkj6UOsuPkCAszvd91fYJI5BBcVgEXo3MDBKmg5uyYzpwPKzugqXAU41A
RjnYW+UooK2pxwOXWUynn5pvPclYMig14jjoyAQYBAKh5ag2z80oD623iz8AU7999FUOqsApl3cB
ca6Qjke3aPVQLd1hbdI9hwUMbwQxretUF+gov4J/G6271TOhCLR667HcZhojjttqDcHvD+7wevSf
xej3Ed5L/t7nM2YQowKcpCWmPrq3s/4KBU3UPbNmp2WMyK1HNntliS0XfC4nHSYXwknU6nHD4y2W
MfGfa11Uag0RVDVZHtPMe3TWYWNoSzCZ2M9+SIakknh5bBr5AF3399M0/uNO7rdddjexdZ6vWO2u
GD7h7kvt+edRuJ8b0EntG96I1aLLyh7X6SyWA8iry/5c6PSq3HyjTmKzuxGsNXd0plq8BIY4zyei
AkIw3znz2ydfhWqTV7kvZh1cBxHGQ9pEiddcfL4LkMwYMUJ19tqeO6oJr9T1gMdpz1OZXYZGn/bZ
3QhVQleCCrsKr3gZelprcWB4XO6rrbr4bfn+A7rC7I1oDXNaeuiVCa9u0T92IwHBUPoovS5qp3LD
/ralNSIWrfstxHtgoJvmdtlNF8V2oXlxXri9u7xa2q71BG/8IrxOpMUWC0K8sd3IM5ZZmzC6QrTE
aXkZXrVYjjPxTku1M5RMGB1hbdbUA2w+Qbw3q5poAMRfQpvuvsdYltTE0aVj6cxV3oVX1ftHGo6R
nii4PI7F+n3fB4xYBZ6wH2XQhtcif8IDjXB1NED1gf+8P7zN8rf/v1rUWVUdUM5Y1DApznjxXiIX
ghHR/cEtSdiElvel21TpCNtn2vtFE++kUvefpd+isrbZ3ojWtepcjb48LC3/mJcvvEJfMXr+trYQ
m2mMaPXdinu0xNLqcTygTnHtR3G+bxjb0EaU9l6eJLmvUjyb60uPu33j7+oGwVnbiNKqpWmTdyW4
d6a+764t73V3gXCXswUrfHtRwX7xp8ekPFzTnsEh/TA7NGH+IBpcTyZ3IxXYhr8t9iuHxPUhB6Qg
z+NGknMtwA24qgcnXTYsbxv+9v9Xw/sFhD8GmTVxpaazIvodT9nFxRFk18KaYFSomYphkPCZEtqg
BfcuJd9V0sLCGnaXY4bnjb5HZs9WJLL6iBvcsd+pNsj+A0Vt6gVMjxrBtIz9hzLLnJ9Z6fIvShf9
1/vGuc30je3PNWxft62uV/TKxm3YXpJ+iaBO/FGJ5NAU87ELyj3oBRjKSGmobdEMR/o8dnnysRWO
G6lVbr3MWyLXhKUOTkGJlwdZTNrh6HbhGVQ/x/vmsQ1tpLMZlbMM1dbwSmq2/FgEL1k0UdlvYJre
9nzQwv7p+TTP0i7wMfNEuAfurocBJPd4ztp3CzcRqar3GE8CJ4sV9JSLlT9PmjyiH/upqfhpj4HA
I/fnL5ha3y8kSvXXIkjVj3m56XCHYbLB+vW2+dEO+efozoAT90Cn+Tp24fo81Dko6li11epmG/32
/1d5ZxjYDC0Q5J15XA4Ud0uw/Bzvm+XthUVv6p9DJ7wP0MGIoRMHxFmA00jfOS/zPhlSdOn9Ofw8
FhSN1154rdf0iAzxgP6wyCu3Zm8zjOGWrpyzNHC9OpZ6AQR+VQuk/MSXfaYx9lnUoYuMk7yJOyd0
IzTYOgAFhUdSbrWxWGZvYixX2WWBv3Kc6J3+gLfV6yS2cMaWZTXhlX2hRYH6Xx23FKqbmfq13Fp8
vHRXOgAA6M9lDVwXgjcFTDM66aVo3Ggum79Xd/x03/I2wxjbeNV3Wes1mL0ffPRSL8qSXS0ljJqQ
yYmtzkJCt46z1TsKriNFhvKwuD4ubem/92f/dm2U/ofpjkvcGG46h0H9dfJeMvqlF095gkbSn00+
bJyOb2nrv9shDYy4zZam7soxbWLes3O9XB0n/UKd9Z0DvQocmiOpm7jN5L70ZvLghSpziGzxMLPk
HruCoMt953Z9spGDbMttRDFUSifpDVhugo03UkXJTroftpbcNroRxigXJ83SQSh+HSB1V9RdfaCj
t4XVtIxuYjVZ2ail6IomRsPVmRH/snC5scQ3b39jiU2IptfPak1uEmpgDjlPY3Fcq/Vry8r3MxM/
7ruqJU2YWE1d8HJRjoNw6AYsaxv5qv7VJsvHfcMbcdxqUswlKCFiJoeHBcBeND8clnbe5zcmZjPt
ZjJ2A7I/V/wyrtn73hUbLDY229+W+9WOy1aIc+f9Wse936Brt4rqDOep8qLkhmksScIkucu8iUC7
ColoTT9m5CUcUdjtP3boA9fXtN2XR02YpjsBK+tIGGjoP3eEvxRe/fn+yv6f0f0t5zRids4ZgeSn
lHECxbOUlh9K8pkOnzqaA5C4RsCAxXVSnd3ygxz+uf9N25oYgcxLdHVVzVhC0pxdZ08d0kV+6AQ/
gKRun0eZ2M0MATwHCbIqVVOk5vWz6rbEQG+e84bBTNymJB40s4IEqpSuuBZe+jUpnI3d2GIYk/uO
QNKVByKo4TvDcJxbZ4zyNXFj6hQ/ZEW2uGFtn7n9/1VMdCqo+lX2aGPoW0isgAJ+Eu/DBYSl/Vbr
sM1Itzz16hM9XjvKsRjwEFQnT4UI3yWbNG+22d8++Wpof1mSXAsFt4RBpPxayORKFA5Ifnm675+W
LdlUBW0Lfxx8jZCA9iWIc71HiQJE2bkHBXTTvI4RmlmmYavabDMV+fP3KFyvkwAQxVjdeKv98NSF
+2TDqYnnrJOU5IxiFcgwHnJSHMuFHhtvi3HbthJGHI98cdYFQnJx0OcHZMFoDN4P+q+l2ih6WjY1
E66YFBCF8BLkidAp41Glx7TJnlJnH9yDmmhFEmSht6a8iacuuahkeAmLYlcBiJooxSwfZlBKwkfd
cgmj0NfLeWy7fVASajLitbQYBzlh4jyoH3C2ONY5OVcAqN93f5vZzdiVYwv5DIZLqhhOfXh7KvaP
o6c3bGMb3ohfisYPD9KPKu7rFxr8YMtzu+UwllAyYYkrFKWrOnRVnMkRXAsokE1ywyi2oY0olXky
Y9NCG10dsIiP4KtKtx4PbAYxdmA08IITpA2z2K38Z+WLQ9K6P+p2n9gY/Q9gSk0spQ1AuTD7MXPL
c7HpKRajmICpuk01rXos5SQ/C9Gea73TSUy0VBIOQoNRroEWaxlEbaa/NnVbR2QJ3Oi+l79dhqQm
YKrLioV2gqk4pB+95keZgj0j/cj8v+fi7/tfsKyriZkKqJf5vjereGy9kwY41p3a85qMG4cF2w8w
wrTMylSLDMaXZVzlMkrS35N6dPiPfkv81XK0NWFTPvFvSuTw+dz7PDH0DT5m/udseZ/TI/W39iib
D9E/tz/wfwyqG7DZQjbmS0XrLOpT+W3fChhByzkeoVf/5p86exrQLiFy99Cty2nf8EbgjnOTjeOC
BWa6PNEZVOMuOzrFliKebYGN7dWD7C5tK1SwA5CiUEdeNIBxZeaBEjz/JqjYhWQF7sUoqDqLrsnk
ESTkpog0mN5DML4HbOft18RM5WRpZtogKc/0d7p8Vt6XahkjMuiNzGwJM5M0jzdeR4oV03egby/e
zc3fIt13qzbBUooRMs4LhubsY6k+kuW5Hl/u+47l7GQipWQI2lmhBGatP1H2pNpvg+qjbmfuMbFS
wmXcD1IYXdEn1/tU0uMor/dnbglYEydVtaxKMh9ZwVE/kzU4sH7rPdS2kka4prlXyMbJ27htm0df
6LN2yAvz28/3J24b3gjX1GG+zNqkiRURJ0/kB6+U15Fkl/vD21bUCNeANTqoeJPHaSuf8N6EUBWf
m7Y8EmcXoT6jJlJqxF19UK4AzGCYL5SnX7qy3uePJlIKPExiHRg6yzL1Q5ePdcujdjhk9Zf7xrE4
jYmUSnRRksLt89hn4Fx5mPFH/RT2qt1F0QPT3Fbl1a0wzKc6qHB7ulYr+qa6hJAoWdm/oDfa4oux
uI9JR+ZQYL2SFnKNvCmeRfZPMbtX2u17UaSmxmem5KInF/anOYtapzpAen3jpGObuLHDQr+DkZwi
rFbiP4C6/+QtU0T51kPr2wwQML0Rti3xNZcFdvBs4Me2bs5+/d0pIeQ8ZFHaaXxKPDnZVTbJRgay
/SAjkAO0zki/+L/6Xnbuqv6cJRAw51utF7aSmMlKpqifz0NbQ0tbvnTsdxmyU9mMp3bNHsOpfqcK
PxKl/7GFqGNTLcf7EWJJHyauKstrUMaNo4x98EcyhiNLdxGE1RGlW489liA08VXdpBN/veXXiWVH
ScOfRKRbzxi2sW+HmNfxNzZLgwouSB5leMj1/NtfvX27sAmuyoIJV+eMhFfW1mDCyU4avXi8KM/3
DW/xJpO4E4jlks2MIXPU2VkT9wFEm0fFt5A4tuFvBntlmDQocgWsTHLV4P9rev/atv1FFuvG7G12
N4LbWekAiGEj4xJaBPNHvXX0sY1rBPVShn5fCNXGqsZbrOuik4SAN/x43+a20Y0ILpN5CtsSs1be
8rPK6vzI5VrtOxCazJ3glErAyV60EAwo0GkDHalpmZ7deR9zJKMmuMqtSpCIlCiQ1Epfipv2LUs/
hGG3sRVbjGOih3wvDJSjk/DKwRxZjt5zCtTZfbtbnNFED6ELK9O6yJJrSMZLDXFt2ssTml03LG+b
ubEJS/Ayz40sWyg9e6ewUE962RKRtqRHEzVEk8LjxMfQ2TzfSBhAQqyro6P9S+Wl+x5HTciQHnAp
qcdJxSQPziAUfBBzsW8PNgFDxOENWW/HKxdUHt6UR27wS7B9lQBTTrRySqeSFMWSJACmZ0GdJJHL
eZm8I1QFL6BH2uKbs62vEbZFKl3tg/Ak5tP3xHPOZeI93HdM2yHCBA7N9VpCyywo416P0RSU0dKo
o78Mt6IM9PIOy3Rp3PSQq626w9uhQEwYUSPkOJcctQHVflD9I2k+dLvYbRgxMUQ4Jqp5QE9urDuI
V2fjAbLPG3709goQE3bZrmsgZIpZ066J5na5KjA73V8C29BG8M5gxHbHHNcjNooLFFc+zRPfcFDb
0Lc1eLUH1nMxFlkBRjvNZ/K76sr+wS+aZFeVh5i6ogCvOUtyc3/ltld/Ld7jvHBMx/zjfbvYHMXY
YanKIaQY4JHJ64tT4swPeeVcF2/r2mgb3thoezR81Zqr5NqB1J7N2cPUppHjb/V7vZ03SWiE7Kpn
giPf2sRD5Z7AcnVpWPOFkSXKhuzvfQYyLr6VdgGPdsMGRILjEEl3yg5kqT/5ct7FzM+Iia8SYMqn
rgia2PXrm7ZIUULpMx83YsqyAibEKlnrfsTVqInLYDnmSXvjJz8NyxaFqW1442TMfDevVg3np+76
Pvebn2Ruz2W51S9oiS2TpK4ZkiJpBCo944IG8dQ7S+5vGMbiOybGqkibXq5A5MYZiD/Hxj2z+h2d
3UPefNrlOSbAqpbV0hcjfH91vUMKHZ0CTFGq3aXFBrcxIpflNB1AtobEEKAmIJPs2FXLj0DKQxgU
p/s/4e0aOTEBVYK7xQwtINho8KK2/FvpJerCbw357GXxWqrj/c/YlsIIY+iwEbdU+CmhfD95bgpO
m3/BFP+z8rvz/S+86aaQFzPcVISqX7zA7WK/AOq+yG40mo9Nnh/uD/+mm1LfLBJ0qM8QjjaQeOWj
d1BckLPfqS2WDcvkzZaq3M3acl5AY9aitUQ19ZGQ7rMUWx2KtuGNDFektNBMg0cc6Iz6e1lX4/em
zvQj4HR842RusY95/QcJd9FUziSu0DmqPzuqSNpoqrMtlJJt+Jv7vtqBvWJ2xOIVEEQNxvx5ThKe
RQzinxvHtzfdk/pme9XIJzRfl1CWqZy5OQlRoTWsKXucPQU9V+kcbGQk28+4ff/Vz0C/8lKy6Sbj
S8CvpWtVPbm82+ppsY1+W/5Xo5d97njzXA1xlaRf15rXR/CF1fviy9TvyLEJNHjlbeNuIhco5EWS
dA8y2dVkhRUwcl27jM7ENLQVq5CWh46376pgaA+r5+w5HuIDxjllUF6RziNv43mS80WVXnkC7eSG
91sC7P+VuFeWp14XLN3C2lhW4cEhOu55dS75lpSdzT2N+C3FkrLWC3Agh0ZFNBXTGa3GzyzM/tXT
FreWxXnMogAai71mSHkXp6gVvltKOqXgmwy7D7vyp1kUGL1iLXnVQvSz+c2C4AEiiJf7I/9/Bf8D
aANs38j8a6ZXSiuPQC9rOZDmBQwEUZr/bPzhA94ETp73wSW/6nE8M4i9BtOyL5bNVqNsUJWXrTOJ
q3T55FSBfOrSRmx0/1gcyiwXBLTRVaEmKMaFUkaVwN5f+HMVicXdejZ9c+eH2W6O8Mpn21KmeYCD
Y9yw5Tt6J6GSTbrHjgXre+DoWDT4BOYsXPnX/XWyOZgR4c66zvM6QTm4b8hjHfQ8asCZt7E9WyLE
LCH4fplNiXsT5HbfqfVXU2VxKF4GPDbfn/zbNXVYyzjAyDx3h8kFXZKX9exaLqDShCzehQ9OnLvN
Q7bmU+SgW64Hod6YLuJEnPp0/9s2wxnRryc1pu0EwWJG6me/rM4dStT3h37bbMIsIqh2Grq1oUPs
ZOSM5Dv2bkSCv8jw/f74IXzpv6EpzErCArUkOhbFjQyz806tKP/ta7SKBqsXzY73ONUg2MjC9izq
cWOh3jaWMAsMUwO2mWRGr0noMhK5La5BWnUbxwTb4DczvgqZIeBS4QUC0tpZKD96og7+WiD1vLEY
ttGN7bvWYzdWQzbgCeJZtxW0ZKqNFGkb+fb/V/NOC5eACjOHqHPmnDhHX3f1cn+BbSMbQV3MOhzW
FvKw2dS+K7PiJe22Ghpsvmls2AGdQTEoceTzk/BAsofFJdEkP03TxmK+nWKFWVlogqyc3UH0EL0J
xMdAie5cdNR9AExuI+PZvmAEbhj0RYX3Sij/kn/TpXoiuXiW/b57PxVmVWGede33ELaLWfjdpezn
hC6ieVVfdq2sWVWAXlXlDQl4bJGl51O4kOlQKrWnoIapG1t2RmTg0WyE26j02RsGEvl63tIjs5jd
rChUGS1Xkg24K3TD10TOn+mYH0mwBc23DX/7/6tgyiuwd2asmOICHTFMoqmeOp9VmG8kMIvbmzUF
sWa5uziYvQM6QR6Sw8w6nACq4Dhq/mvf2hpRm/czb9YFjJEEYIPzyt36nC9sS0nQ9guMwF1WqCOv
CgYKc37VfvaQc+cpF+pcbWp/WNKOSXnvpIXMsCOCgVd39BBOND3pin68bx3bAhth662CJXkOclOH
NZcwLc5tpl6mYVcxmQqzUUt3bUOrGmID6P/9BXrQNMoXvZHTLHb5T6eWN3Aukwrcvlx+HWYiI1qk
G3u5xSxmixbIqrJgkVhWN5PXWX0G/PSzcNhxl9F9Y2slSeUHNAeLZi+rdyJLznmSPjZ8S0nNNnkj
aB3WJW0+33ySiymaQBkc8aU7iyY47Zv/bUVeZYWi86XDVY/7TdB8kxOgIwF0TNEot3XCtS2tEbMe
3mj5QuHy/rrg0FQ24aHK3F23M2H2Z+VtMgWNIwZI9tDhLw+Syf/0bNhC+tqmbpydlcoGYBNu5Ku1
U0bh0vZHufq7kBuIJyNcC6WbgkIJLm6Fzk+yCSWa48qt0W870hsnWLMRi08olgWdBrluMT94SfEy
JdcyTZ61BglPtlP+DQ+Ff7pPyLzbQRKCEtUyXP1GPg3uFhWJxfpmU9ZE5FC3UF2Icx8thM2sm+jL
fZ+32caIWVF0jRtocBvzJfkGkMgl9KMlINd14Qs+RDYUgGyfMWLXR1fZwIoVsVvzZ+n7n0Idfptd
em2l/NfxtwpcNjvd/v8qgtH8C9bpCikile14ZCHjp46hE/W+rWyjG+ELjW2vnmofW26/fOULMjNp
1b7MLIwNNxwZz9QiwdEsvQvv+XUO1k9FsavPiAqzC2thrAPQt8R+uIbFQSTBUznjSHLfLpbDgjCi
lwcZDSYoMMV11b7vaDhERHffGtDERMrZJ9UmzEasGgI/TjKXICBYMg+NBn0VzWKUJzlV/9z/GRYf
NXuxWBNCCoPTKRYplQdZd2enIV/EUMXQa0AzqtqXqM3GLCeovLChED5auPc4Z+0LXueO93/CLZze
yHRmV9Yyjg7Vyp1iPcs4XMBIH4Z/gSxto0R6y2RvDW9EMZvzcKGy6uOU8wNPgM6tjlBWPpeqfp8m
HwSAtRsuZQk1bgRykIM/fEqgn5AvYXYpU+ZdBj/Jdo5uBLJLVa8CimjoPP6DAcaHbsp+I5AtwWCy
Wk90qtyFYqPUwnsEBe9ZqDnuAxGJRm6sss04xl7s++HcVzn2s5yIi8elxukz2PdIhrfDP1PoKlPI
za+wfM/Zr84p+EEE007Dm81aFc1lgOMJzvzUYVFN1K++Q1vofee3eKfZr8X6eQkJ73po/SRnd4gc
8m/VHl0OnmUaRLzaOk5Ygszs2iqJTj2pBMzvgrzL0QdZ8M+s2EW+RIXZspWIZM5UDxtJ5hW/6j7l
H9FUuGUk2+SNEHaLwMnr2pviIBHju74eedQDZQnJKNKc76+D7RNG7KazB6H4BD9ASf17BRKDI7FG
stliNrONb0QvdvhZr/Wi49kX5xFiciqsLt3A9iUHU7olAIcqYyWOKq4e+CEIh/KFDiBAuW8cS+ya
XNckY7Jwx1nHJfQ6G7xMkvDn/ZHfhq/BcYzI9dtWtj3Nutj1pocseT+kT2Xyr8+SI2jgjm36wscf
SUs2zGRZBbNjCx1zEy9WrIJu6KmETtKcBmeXbVW1bcPfgvzVSY65BViVIdQYyxC4etBruc4jm7bA
PJZUYQINlEymsWlTPJQB9hvW4JwIDhOFctcoYnf4JNxmA85p+xnG8Zqtfc51S3A06t3mkPN2xKE6
P+f1VqHM9ktuH35lpzJIE9+n2AvE7B8a6ZzlkP320YPm0fHRz92v9cA2fovFdc1+rrJxpxB8iDom
bBwjWeTfhnmr9cdy9jIbutaQJm4X4OAShPWLaNdHLpqLx7C19UXyCNzDRm6y7M6U/Gkuojy6SFbp
eO3bxzwJopKR6xKGMeDgG9uQbcmN3bmcZNuxGTcqb2pOXHlRnTvvVVdulF1tv8CIcjVLiTb7XsfC
I++Ui369sH+os+VU9VsZ0PILzBYv10vqcB1bHfOVvZv89aDaMAVUg+/LgWafV9KooSpa3Bdc0I/T
d6MGhe8Td/x2q7xreU4WZqsXZKplP1EAHVCBOvjui1e+L/PHiX0F3uSkwvo0lj8lXSI49InoLX46
S4CY/V+kc9DCMREBgt8MbSJq6qvwmI0VbtL3U7xl7c32LwEO9KGqRh1n6MgFlXDkCy+uXfBpkC34
vO0Txuadr4F2hYZ7UWyu7TpFVcN/JfyLTOXL/R9h8y5z+y6yBtWAWsdTjn53VqY/WzHe+CP6jY3Q
9gEjxhNXFO3aY4uFnsf3gNdnKpDa8W59vv8DLCnXBHqhg6np+RpqCFan11rLSI8/k1aegVd5B/lq
r9vSU7GthRHqqZ/KtR4mHQ9NeOatcy7K7lM4sQidtftC0YR8pZXynDFBPhxb5x+eT990M2zAHyyz
Nzu9ihLPxeM84KQDmuvOL993S/4enUKfSL4lhWF5mjYhX6GjKJE+MDWO0x1UUx5G9hly90chkLKC
44DOTt40Gyxelug2W8D6cBVcMGTFpCyb2A9VCj72rVujbfCbL7/axl3JZB0moK5IlmmOSIcCqBck
WzLrtqUwgtrFtcvnaCyJU5a/XwIeBZX+JWgSiXSL4cP2CSOq16TLR7B44VDudO/b0D/xbjzzIP3M
KnG6H3c2GxlxnVYpd7O1Q2pyJY8TzxujOSz5p/ujW7KGCf/qMkp4n+IH5G1zLrX7vqp+d9rZmLtt
dCOUIencJSBnR+bGfT2qWfOxmKAb0PX5RoHV8gET+tVkhJBpxHE8H+pfKhwvfiKKKB+K433zWIxv
Yr+AmsGb+oKtp9c8O1Rkvcx6U7vI4jwm+ot0hXYX3OriNKk9KAvXp6lsviVl9wt0rBvHMssJ04R6
gQnF9XiDCOOaNQeyVr943//junw9tFWSROuabx0/bGtx+/+rYF4Ajho6kaCmnjTdfOVdMn2kRVaN
l3HU/r97FoSbb/typk7YkHyOi9GN8fLwMtHs4f7Qb29w3HzZB2Fvglq9WuLS0VCI+djPD0v7c+n5
g+9913RnKcIEr2lXDoUvkjXO0+RUTuQpXNJTLfLT/V9h81gjI4EZO1wH7s5xPQ5fdD+PESXzr/tj
WzYeE6oGaOtS6n6Zwfw6HCZItld/F2Cn8UZ29EUQLbqPqnHcCD2b5xoXijbgi8pvH/NUcRz9MCqB
8Go78Pj4L/Xcb9R2bT/JyFBaNlVbzXr+H2dXsiQnz2yfiAhAiGEL1NhdPdluDxvC9m8zIxBifPp7
6rubtrpVimBbC6FKZaZSOZxzHlh9b5g8zGcWUkwJeq0bEia+dMZnVmaar318OFRuWgvyiVmUNxNg
2+ruoRUDKLky19VENYpUCJV71lhiz5gD8uZz2ttRus5R0r5O9p6A+T7N0qfA80MDM3FUFBrv8rHJ
U7lljZZVUuYmggMydd8xancMxvoRxXaNLiv/0NVzvnUpJkF3O7pHz31HQi6Qr2PlHj0aoUWcI6PZ
iVd2tAz87C/BpjidBpIXg8fv0XqbWmcuvLhdvWPfZfu22Na6ReWJuS5LLQYubISHLj+5wTdO2V29
bHOOMhD5WszUDwjeGJ2BGNDPahYGSKJqnmH/NbS/r4Oggeff03Cb3nGHtF7OnBSh49TRXJoHL68j
PJpCq+7C1HRDOzV2k5PsiLCjjJonvg0tgFC56y2oHJrmdjCfuwQdOUsALHEzG+q9MYuft/2byjwl
Z9A4LgPmc7WcCehb476y5tNUzjrWecXqctNb1xCgAvu4X9K63U9ucmcBVGrDxk1Pzs33tp0PRuY2
4If9xN1y1y06LvsPN42VJQsE414rckzFX5ommKKkBC4t6tgad3hd5J1CYXHJ1vw0dVpqYtuGOI3i
T85PxRgbXDeyolr++p/eeI8qoY3p9/5y57EWPNjHwEDjtrnzNiHlYfvSVSvMjvh50LGLVwGQP8h3
gonYLXU5zg+dK5aXzA2YQIKQaWYX3l4a99L33yrd0NDHmSKsLV2uaZrNRupO7LI+ipif+gPC8/W5
PDl7fvBOteYtrPoHkj0BlWnp53xlFycJxgj89hhPTbkXQV+n+Lbm/zfE84EOyQl5jGyRcpnN5kI+
CRJh2tuJmjiJg4hWcT9ExqHapXtLo7D/IZN89LVr7PhGpboUVaP2+jUr3VUnKw8R8eBryX7ae3gf
vC4xkJt2uglihfzkfD2vp9p1PK+5mACjmej0pWtMwEJvoggwPRljrZtRMcm6ll2YB3wUENqgy11z
LAq3IWOsATLPXkcO3U0nJ+49MKxzzYtPtfL19zcn0BAzH9GEtNzRBRvu2sjtv95WJZW0JXNuvTkB
b14ATUqAfQC8cmflYRp8v726at+SNQtvDIzUS6A5Zna/muSrwOzF7aVVG5eMGVkOk03A07yM49el
OlUjBrVTjcarti2ZsJ0ZdLBn+P+O828ZsL4ip3Y2IW+ZnpxxH9BezRuSs0viY2AUHQn2I8cLTyOW
j+MVLC8Za9YuVUZ70VzY3yVKj8D+icoIucv7Ja7jPN5opXLWfTCbFjm/ubkkdRoCIzkcaYyk0+2z
VchfTq5PbWZZAlXHSw9W14GlIK/f3V5ZoTVyVp2SmY5OAIV0pj4Nx5k0yCsFVRSQcVPyAQcg2epg
Dz2ZeB4cMnE0hmrnJGmY2KCnSMsonzUOQXHLy4yU3op4feYIIiyeAO+jt9zDWvDmuCz8l5/nyZZ3
Af6LZL/VavcNpTiIuXnEMQh6N+tKZx++dLG0ZL9LmpduApa1i0/QuOdOD1VB4nlxT0BDOzvluM2/
ydhqWHjCZDDc/UTvMO419edW5+4VZyDn0/laVtlMM3bJQR+JMP3B5Q2L7ABluh7ArLcVVmEKcmad
zKwd+ZqyS1u00Th1u4AG4balryfz5lIRwZARs8e1nonkMNL105jpHnyqXV9F9mbpzve6vM3H5mIX
p9bZd+W2kP8ddlrGjWkSA/QxYdGypiejdT5tk4ZktlNgJqvIIQ0H3Yap30Rt9uf2ygqfI49Kmxi6
7uuRs0tX3dXXUljEhr/blpbsU7h5NaYC2jFQ9+hMP5OJPG7rATA9OUsOXBhMXS+QyJDhhcuruEVH
w7Z9SxfsusyY+mkI3kBjcTRmoAMa/rc50CU1FRKXE+SkZiNJloJd8PAMu/YnFV7YV8+39x5Ahz+I
huXsOEia3DzwOjwOsxmt91kfJkUaCuqHI3oZct7FLLAJ4MJ6jdKr4m85ZR7wEnVOs2ouSJq/VEPU
vTpRH2V7NwYHAuMxO9lxue81EYRKeJLt+mDjSkFaA0NIlog21WtlL4BYmDXiUy1//f2NaxDtmmce
SuYXk94lIp7EQbgaQamWlkx4xJyq6VKcTLU+FRT7P9P5cPvQlWdA/t32WubcEQXWBlRY+WqfkSkJ
MRLhnso8nPAEi7IjGKdPgeZ+V/0VybBNAMeUHWf4K/bf1f+OEqGjq9WqlpYuXpcaNvVtnO8ojiO3
w6C9X4M/t8Wk8PsyqhpQ9AE8h1zvZaZW1JbWzqv73e2lP972u9Fn4B1Ubu7Ci1oAvumrOUqRf0jM
TSCOgDSWwubcsp2ZGbAxYrmhVwMwaQzBNnt77x+7jHdDzmXKmG2hD/liVeZr0opjTdkzd8YYdbZf
rpkdBrDjhMRdNNp6vcHfuyg3kEzYTs217Q1EJl77mYtPffWrR1PPkjyC0F3ziY9P2pUzxjWwdZJs
qfGXUHpMyO9EBw+hWlgyYmP1xmooEdmOdhbx3IrHdhNmCc5YsuFUOK0TCESzPsBLk2WOUPiKPfvz
7UNWCV0y2abI+ZgY8BCGmUVzNe8DMj9bfI0qY93ZYt3knt+NQZv2mFDHaZuL8I6Zg1b8x4psafqD
fKRbmdadsO0ZTqc3nhz/MdMFyoojlXPA3HJRVrBKxOC2Y+0K6lv7aTZ1YezVQj9Qdrk4alaTb03c
8g+I3iJvzZ7N8SsX6c4iVkgxpFx1o0bnFScs10ppU4NX4Ordamv4QwFX7gM32w6+5VnzgP72TY9f
Vx6HTnM2moR4/iFY213p55+7kmvaWlR/4Opb39y9GOfIs8GBkxsxWuPtE5Bq9LQPA7bvzUoT2qkO
W7LfJJ/HgRoI/Wl/9sZ9QjbdiK4MrlYDsDcYCuj9mL7M/YGwIqw3kVwD2E8y3Up0ZdcJTMvb5sWY
711Qbup4F1TikG5bb1gNDIjA9S9TGdqkPKFYtb/tcBQ3oi+ZK3OLopxWuLPVnWPMVf8KJvrM11xz
af3X7PSBYcmDz2aRpIwCLu8yPYt42NG98bWL0jL0Y/OUVaHYGQf7mJfRqgOtvV5PH31QuoOv87Lm
ynGnzMv8p++rndHiw5V/bPpaIzPFcchD0WRl9TgtBa6A9m5ueGROOien2vz19ze2ZXt9JQJ+DX3M
r779O/A/kfKhMrfVIU1X5qxci96oCiupL2J/PYtyl8UgrYg4TkEckp0u8FTkDzHG9e//QEbAmVuw
nl7ci39wdvmze1pfrAM5k117MD7PmsySohjjyjyWDcpTfUZTJBC/zPv02OzHY/+9j9ddtVuOulq6
wkTkOWlvWvsCXgOHYr1ye+ew52DT6D7OQzLshmJWvJ+QxvUqFnY02+WdDklFpaSSYZMcZJJ9jqXX
fOcYe1uXG1ZIQ56NzkuaASUM2YKiYPeObxytpdvBCjS2pbAAeSaajQV1yhnCFv2udp9WuoaW8dBt
DdHlweiqEXQ0rrnbIcjvufsaOBBPpevaU+1est8Srq4pbKO5uMXRGY95MWJQMLQx+LvJW7vS3TtW
RW5nFfQdUBsxMpGYGIgrnZ4rNMaVjDZDfgCgPnZzSdunNDmPOuY/RcAgM1MaQOX3+NVIPevVbT41
zjdDIDtmxI2OG1TxNJJnoa1AoEMgoHDIbB8gpJ1Ha595+b6ddp1l3pOxDak3aa401RlLNitym5dF
btSXxjuBMDQU7g/T/uuwb9uOWLLbmaZz3fZIO7lDGwOiuAwHF+i+06ahHGQyrjJ8c8U0YOtgosBp
OI55Skwj6gpdQk5x0PI8dOOavZuVQX1JMMwwrvG6XMz0Z8V2ndA4fIWKypPQ4zT5GWbR6+vjwsTj
QjdCqaiFoy/7X6n4QFDh5vrfReINoXtu98ZD8cseQnZv7t19e+jvDE1pX/UfJBvuqe0OlDbsUnre
zuq6I/LEGvfwX9Xgg+BHnoJGe89SAQgN2fhT8Bjw2PliifBa0ue7KWb38657rL7QaHzt9tluo9+Q
CSyzVsxF71goFiJD2lVNTAbdYJFKVlJMTQGbmo094pUyIIcREO9Jo7FixTVGJStGO05u+8mCyMHq
dz3p4qSnIa91pqBaXrJiIyjYMGdYfp7IHcrjmCuoTr7fauxAsbw8Fs38pMm8BOfs1PXBptk+NTow
wToaH6RwcfJgdLNUxjAhc3+Zmqeg+9z63z2w7PmVZiJNFbbJTVcOhqExHHbNDh9QXI76L0HkfbHO
VzvDO4Adb3tShfLIDVjjWFdjveIy9sqk3zsjyqdZMOnmF1SrS2ZcQV+I161Y3XFDRurYGXRD76rT
vX7yrYtuhV+7M/yoQPxgrXctskxs2m+TipS/MqYiHZsUmlmTcl8jeb5mOrIxlUgka8UgYz0EI5Zu
+ImTU+ZtSsm7csuVsOzWwE3YXDB2meWYXTtWQiMN1UtFnoHOQcLIDAceJq/CYef+9Y7pLtiVLDSH
yMJjZTj2mpSM4lTldquu7ccKrCb1xSRm7I5NlBQvVqLRdZVJyYSViwOcvtzF6sW9f/D267GMgi/1
iUblPol0FqX6C9eL/41iAvyWtbN3veAxaDF8L+37Qlc5VS0tXcCDwYqMFrjZs/WptXd5+1mL8aNa
+vr7m12jX7xo6hQXrt2/OBju619YrlEf1dKSpc4WUAQSfm0MqP8ORhqW+YsYNHm26z//4C6XJ5zb
qfXzQVwfcO6xLHf+xEPHDAPx+bYfUG1dMlY2oZd99EmNTDMPXZOGY8+jNtHhmqp2L92v4wTcX1C+
otJSpREGZocCxRb2uPBtURSRLlgbEJgD5wiTczxWpk+Bte1E5caquTaNfuJmfbHs/81l1PqfAO69
SeJyU1XTpHaVVNhyWdK7iTR/6rS6R0lKIxGFxOVmKgEiUnAHI2daDvme5LE/PLvOuCvzZeP+rx9+
Y0fGaA3Feo3z7OK8zCE37h1ddVqhjHJHldEXCxU2pG4udlQGr3wEJBTVGJLiWpJ7qfD0zIx1RIrT
oSMgZIx9Zm7iyTNduYOqb32T0AFLT9Yhn795P1Pd1L5q05J5orBUMjPFY3ycPyXkZUni20qo0hLJ
Lq1OBKiFocDkibqIrML+1TkOAL6sfA2R1tmq65J5+n0ysbJw6otTAJmvGw6lTY+DmDX/QqEvcteU
nSV8DfprkpcBCdQ/tcMaCvPHJhHJ3VIGMSYGVHfU4OwpytaHCW1CnfNS6MazVJuXbtFiSrqlKC30
blZZaP8JxP+A3nZ766qlJRPtpzZIabBcXczRyz+7/sF1n28vrVDId11TfOhY6SEIG9vpNNTTKe0/
3V5ZkTaQSSYC9NhPKd6NF6NbIsM/k+WyOH240v2soxBUaL3cPUVd0TXBjEZT15t2vP42uPdi/NIb
X7b9A8lYh3QqDZpcy1VkBwSpQvRh4ceZda/Nul6zMx8EA3IbFSrvXl0ltnfIrpfSZIdDsjzUSxGL
5KFol5jMVVx7OiehOhHJet3OsOCNIS5R7pEMLPq77Os4fsE02W15KdRUbq0aYF4owuGhwCzzqV7Q
WCzKR7vSoSkrVFVurjLrOU8Eg4Ex947ND5Zu9kO1rmy4gC8KmtrxDkZw5uD18jXBu2pdyWotBL/m
spqIlQCnmdjLc7pWG5e+nsCbO5vwgY25uzLULjBBUn03bM0RqvZ8/f3NwnnXe8RpXQ+kKtmd3bPH
vHfD29qhWpr8u7RvOHndmbAmx08w8OLeWa1u5kW1tGSoCZtSD3A7iBoXthPltO8LXW1N4WJkrggr
78plIPBimVuGZnUEpnfUAHjf0Lh21dYlm2x56zMTtNWHdrUin9g7O9Alqz5e+t1srdMSANsOqNEu
I/tVdcEv5mzriHo3V1v3dtkhLYAWtPxL7e+a9nebajTwYyfyboK24P3sg8gMtZD0Z1E++8Z+tTWh
tOI1TeXep463FpuBa4g8qrW3d8XeiPrv9HBNUFXR8nJbz1V/QLLNgpHVCDDUepnyr8sPhgREUWqa
cD5WxnezspXlFcx0IJtgZbHFD5bIo8T5nx1oBKRaXzJRMpZ+AweOhvJkjbxu5/sZmkCK0Es0slGp
pGSotYPRhGVGmNpai5tH41NJ7VI3e/3x9fZuHLaz17JGTIrg1Bijnh3s5t4cP6GIYxl/bx+tSj6S
sQoL4BBrh9dvZbUHHnwRhXVo+19C90r9795/Hw+g3eNfH7kUflvZBrKPPJ7jNQazyh0YJzCx1xx0
6CmK1Ng7wAhqz3XljzCC9jdacA7tvohRziShE14/ZMT06bawFGctd0SlQ2n8f9M8yb8I/4H8ub2s
cv/Xw3lzRbmsLk0+r/WlCsKeh83J2RWxH6Pnp1rC+mTG/FAcbn9LYcr+O1NuSIU8E57G3S97PYNp
Icyrz7fXVuiSzA1hN3PK3BbHQEy+KxxQrf4GLkyobS5S7V2y5dptV9JMSARNVvEnCNqYFPRnu2xi
OTTRFPzvKfSO0TSOB01Nyj60hikceBeChSW8LR2Vq5ZZITK/WhYXuf5LVx+K0zX3yQ78LluPy96O
0U0d3/6O6hQki26nsXZMWiEnD16IITG+ZM44RUGRRW7j7jd9Q+6VcgOU7saMwi8x/+s4A0rFAtZJ
7n4Fd6HmEwpbk7ki5k4UPnAnEHlT8QtzlVFh9roISKFIclvUglnKpc1gBCteb1Z/WMQSFbZm4wr5
y1QRy2IkBSYY6gswMkJmRrx/Su3XWVfNUe1dMuAFWDjN4sBXiLF4mYGPYCzBkY2rZveq5a/H8cYV
EdtNqmCckWwt7lt0g9AZGLSaq1IlGcl+QZ9oNyRDpqjJyrs1WJ7KdXo1OuvoNpZG+VVaI9twBtxW
6qLcOHTuxRXkMUj+3lZ51cpSOqoalu7aW9VeEgE00kpEU7kp60dlhghiMzCOjzjRxbzM/oPPNLJQ
HKXc/wQq0qovRwQPlLwUxQvydBGAKTZJQ25+QtLPXgXH2oP1bHWHNdMUXFV7lh6unltlNWrb9WUN
zo0Rz8Unf1s7GHWvWvlGs31fIEtG0e7N7ThP/5d2nxct271COeRuJ5PRYShhmJeFGvOTxVrvG8uy
THOQCruR251cI6XVwFHk9us/ufsUiH3NvufVt9tHqbqX5K4nhK9iBmAlQoLDiAitiVmEXptv9p7t
AT69v/0V1cFKhlk0Np5upVVfgvGuJJ8JEoqDLretko9kmhRe0G4nvAqBuRp56RAaA97M7ZNXaB4R
qs1LV6o9FN1EaNZeMKe9cwgNS17tpkxXrlBoj9zoZHs2yv4MaYTV9A6jIQ68/H1b6qqV/X91HvC8
Zb4m8OZN+tPrPjmVpjtdta5kprxGS5bnebj/HRrNBrm3k06TB1LIWu5vqqnlFPmAnLbrFVEmIjMA
sYqu7q/onqL0+tU3TiBfiVFZHKt3O6B7tKcagfYYzs/Fa/U6xTTSh2GKp5vc4GTwFd63h4h49hIM
X63kYJqvKdAmTF2NW3UI0nVqTY5fLgva+KvJZsF5XN2lPCzZoBufUJiVXDLqFuSJwBt6hQXKD7O5
Hvyl+j34P2qvjW+rp+Ks5Xl74aE2YuYMwcbkH0XSR9SfI4fo5hwUArIlv+CtaQU00BIXoJiATjIY
dGe1QK2+vXnVq02mwyiKKh+Da7PHbIUINB6vj9ti78fevDP3/7Uz7DRfuprrB2/ody1gZDJEdjW3
4Xwtf7OwycPyYToUcbBL79l9zmPM71mRHbZRE+mSD6qLQebLCFJO84Kh06G4n9CDbx3Ti3tf/GUn
tm8Oue4zCiWQO8RA5JV7fdDhWUTRE7+yk5WRz0uigwFWaLHcIebDV+VJiVPKyzVyxL1o5tCx/9rb
EJyo3CE29dlqGtcUTdMkhzKv49ocX02yMS0pt4YlgKpbe6vHvQlsjWkxj04vTp02f6gS/vX3N/5w
yMumwKgOhL/UYbd8q0wD1De69jCFATrX39+sbgAYYU0FVvebO6M6pDrTU60reb61ruy6Hab6wsr2
afQ9+I1Fc9WrlpbilMw3C1CtYICpZ3kQ8tX5aqDccduOVcKW/NHYTx41BYpVs/mXVWfEXWGuQ/9X
rS2FKEOZ8RlgZYCRYu1qR+ti8i+Bw/r6KAwabIv65XnnmqfuPBgcLSe1W0W0SGgYeO0minfQaUiZ
wgDTknUBOKxLF0TNejIdTcrrwyMlvtw412Sj0YlcjGdReb/rtK+jYS508Dcfyp34cq+cx/mAHHMP
dgerurNT9lAH5YkMVbxBZbC8FMA1s+kKCr7VMzDV4rSdBTg2xJ6zTNeIrdq/FMlVjR1kOTJEZwbe
qyvTbZ0mkW3r3JdC9jL8WGotAUuusk+SYOfQ9UABD3RbNKqlr//ojXPxxpYNKRmGMxuHCAgCuyzR
pepUQrl+8s3SJplKgYAfbHi2/b1y12jCNQ3uwG3wwL7cMOeUrM5aYwCzyVQ+INrlUWKTereOno7P
78NbD3ojuTHLNylzjUCczdIQUU2GBkrvkB+FW9J72s6bumfwHcmlubZvT2jHG88raDrIbN8Jsw5d
kexun7Hqb0heDeOkSekW4E7JWR6SpQjL4dIGoImsdUPyCi2Su+iSasnGqoaBBaYVoVM6KtptNEL+
uy66orISp8Tmk+JrXVah0dxN45/bglFtWzLb2gDLxGwk4owHwLEBJvO86CoEqqWvZ/FG+f2F9JmZ
YNsBsHdBVBcn1ibEEuLLzXOe4Elp2yB2RkgG7j77sDhDHo7GEt+WyodvLqx//Utvtp4VADcUFujL
5twGSckUxBiJ3C3mWEZ0rO9JomsLUclICkC6HJDF5VgOZ9/oDrQjX9za0TytFSovv4mmIQPTFaiG
z+lUHAw8WQjeQ7aLXhrX1liVwr3J7yJeu4QFDYy2Bl5QCwY8ajshJ19vH4LqD0g2OxUunVYQvZ+r
wL0bveyZWdbDmCfx6JVbgjTiy011Bl8Kr/SvNHVz/8Cr5L7bhA+JlaX71qcrYUuFlSe0X009QKiD
eu+nTHNnKSQvs3rYZZ4OOcAtz0lD9mPR7JBUfphcHT2dQi1lHo8CWEYssGC6nUsfC/BjmsMmYDkI
5vqP3phWANYkkfYZaIwTDNiYLnFA2VLU4biOOu5HheLI3XWubac2XeGKEZ6dF6uO6JQ/Jr6/m4pa
022gEpBktxa4bTzSIVpD8ep1ysx4bJwteSsISLpxs6CZObdAh1Zn9M51nkeaPCwo5t42KtXGpXtW
LAkTQGSC5/STeZdNItmXY7qpjwl7l0y2BDCeuYKe5Vy09N6cvW8g//1xe+OKQ5Ub6Mq85dRhUEkP
uU2aB7FjOj96b7r4VMdJoZCN3ESXurQfgKYIAmAPtMXJAAq6ZEsrE/FlKDK3SzJXBKDqy6zuu4PH
YTyV6RTdFo1q31eRvTEpnrGg4AuUsRadFVtZMuwmseqASVSClwy29TDMDFhX3IWobJajGa1T+7kL
1tAtN3UZQjrXP/bmD9SGkaFJG3SSVW3vLbe6FP68zZpMyVBHa8a8aQJ9r6fg5BcYtZv5ixfoauQK
PyyTXGR+gKxBbSLqm+7W6iLY01I+bztVyVI7EiTORK8+2LJjlrZpWGX5n9trK+Ib+f2dlTnjroWw
Y63yQ9kHkZ2wT2Kq7pfVO5j1tjDNkx/i6A2cwcYGdzDO7q5dEKGBddZZdVRvHwvfk7HHGgb+adA3
gkXQyX5Wc3DohgIIlzrQTNXyUmhMutljzuSBomYCVuzkLn+E67FQNHzby9OTe+6AA9zTNsPzrRPl
ji3ZXZHS3e0TVm3++vsbkyrsoCiNAaJPB+d/c1a9Eq+KPdFucjmezEyRGp5TewH0nhTjvkiGxzXJ
NsVknow2lletN3oG2DpJVUcJMAzMcd24tHS1AnTWtV0Xz/HBgR4WZkycRSPvj32wJ/NN+IWfCGBp
X/mMynjmzqH1N1X1CKT671FOxADNq+eLs+8bfdynwbznTvnttp4o9i131SVBMRVwBeKcseEc1N7J
c0aNjihUUAYYsy0778CMOJ7bGaBugRNn7njseh28vmrnknkm5Syy1q+G80JAdu8YIOHgNv27TSzS
lYqCjNOZBOYjMlh80h+tnG1TQrlxbgTqAhsZ3ApSoBGU/cW3yJdtu5buUXCQ8NJpcVV3dE3injVp
VNber9uLq45TukmTyh2acQIhfLKYUeWSXS9EZGEQ//byquOUbLO0jTmdqwmvPW+hYV1jnA8PnI2e
Vm6Zq7iZritGPUGJ131rh+H3km40TxlObMzAlWqPiDA4KwcgGlErdjJt9KUQi9wgVywj3vGjA5fV
UtA0Vc4UGq6tE4viTOXeuHLgy0I5dNEKfg9Oehe4X+2q1CT5Pw4cUcX/12/1FQcH8oQncHolsh98
JPTyjv1g8x+31PGcq8Qj2WkD4KG+rfENQJBi8CvYu5ZG3VUrX0X25gLtraYe1xS2tIIh1fG5g+H1
+e8mXZexwkRQD2vFcVkAKq7Zkcqy7pHjq3bbVpcNlfFsyhhWn5bgd4piYroMm6JpT8YFc3ngks7D
C8nHxHAULEkb9YEToT9smxd4hw7WCMME0+14LrP0CxAzPllQ+G1ika7RIJ+BkzQTZAUa40+WN/Xe
bnpdeUWh63KLHHiZG7asuKNRZwH4jym+JEkBBA5S3m9s7wFNlv+vSuYgxrE8wxbnldyToovouvGq
liHCOuL1UwMeq/O8ID9uz9Z3l7h3Q7ONzcqTW+aSJcvSwcN1SsHJFQakR2IjeN10rnLLXJBUq7eW
cO1THSDpYHQGOqs8XYX445eSJ7fMERcgl7TGzrt62jelgeTj8sLL9gRw8X3edhpfqXDEcuvcmqep
16L+BDK28ZBnfwY3OQgMON4WkepPSHcrT51iWRMxgJa3tsOyAdMCdx7AefE16PNdMevGfBU+05We
rPlqdpgBgRWA+rG+R3wwnQtbNx6uEpFkv4k7AmjLviYOfeQ3MidurOZYL57GtSn2LvfOkb5A36WL
x2RF+Ro6SD5f2dyfbh+AanHJcgFdhIErOvJzkvNwdf2zPaeaNL9CLDI+2MwmJE7ExM8FD/Z4EZ/S
wgntYuMTXu6iA3sVdj4F7DxNQ9SQ9o4Hfsg7/7BNMNd/9eaW5XZZOYPtsDPtaNNFBI/KKV6Lsls0
4lE4Zrl7DgSDKBZxpz2Xk+2D0r5gB9/qlsskTJBEpr6jubj+w5x411pFPBkSLCFW4oEAuMdb3q6q
+672CbvrLTZiNhIkSDybwbNtctMJKZDDljuRmMl8sX3hBhjaaMsO8yFj3g7pg2ewkb8YjhAUAVMq
6hdaJ2sbr05bJVm4VBgKyEChOA7o1UqqpkQ4aK0LB5PClIl5vgN5eFI7UdB5vvvTqaai/MxrVAzu
gpI4DgmrqWebxuLIO1ow0k11vyyoD6OBU4QENLjZFBx5DTT4chg1/kthPjJBWMXpQgEMM5xBEnYG
wocZ2q7587YGKuyHXL/5RgNLOrSDwxEWLLld3iEdD+SJ3BnvVjBHfN32CSkgE2tLcpzMcHZXh34W
DeOXdbKck8HptkqcJ5fp54r6RdfNA0oeALQoCOn3ACw9pXmvgwtXnIHcpDgMFZkzzvozE9lSvfRI
ZPOj79mIQ25LSfUB6fKYZ9OsiAXa+KBwn1fvwZk9jQ9QrSzdHKmRAWQ+r/l5DDpYjk8G73XIybbW
BU/uO6QWp4kvciQi2uDRd8Z7o69eUszEbZKL3HeY0MQO7HlFqk2UQbQsEzkOlaVrmlTI5l3XoaBF
NueTODOOdIRj+O2ZA/h3d3vv1/vtA6coNx2i+mPTbpjbc9XWlO5SGMISpzZQAiPHbYrPYkTi7IBQ
twKjJKsCXY5F4fXlbhKPcqsbTeS3yVjsHMO6dEn3WvD0yWG6ZjDVJySl8gdiWNTBqfuuuU9cFpY2
+9uClmWyk21PULmlpLMatzYQRZ3NZEzuBnthTxYaIbe9h+Sukmy1V68Zc3FuyPLkTcEBXBvbTFnG
ZTIxsLY2DsPGQSOPYcjHtNpGiu3JFHeNmxlDPi78bFhInRVTaT8Df7jTlOkUhypzzHrdvLrZiEPt
afWj53/Hct0LUES5aRPftgjVF652+Oa6WZ2BMr+CZk6p8ztrWMjZerQa8btPrW3uTmaazU2/TXk2
inNLunM+kSD2g2LjS07mmZ1FDZxPVnZnzKivO4LhpM+1Zen4OhWXsQx76GPoLhEUL9wqXdxdYrho
/KitH+tYzBqPpPqCZLaJVaAJ0q3hGRxRx12wkNgiHA+ipt7W9OfJnZzdNOc+3o3DuWzHu7r3djjm
/zGhK2IoNEju5CQl87IlM/l5RuOfYKGPcY3ptbTrGpS2bS4G9jdr8qx7vq2wigtCbrWaDeb6FrOG
c1G1wa5eTMSxgEHY6Ckkc3BaozQSY0FtIxnQAzyyJZrXSdeTqnj3yoMnnjuuhT3hPZqsYzjQ+a6j
/GnJ2dmZwDjmiG2pJUv2d5yRsQoa38UU/BdAEiHCyDXy+VhdLdnd9YthuFMTuGfR24fBfzJ60AqU
OpTRj1XJks+2nRafGW3un4vFegiKJarn9XEK6hgBpsbePlYfsEH96++KBqXf/+PsSpbb5pntE7GK
A0ASW4oaLFuOo+SLnWxYGUFwnqenv4f/ykEE4RZXrvKiCTXQAxqnT3vj7J0ditmAQxrZAcopmju7
SjvO38JHTDhmfWL559L3AX+gS4dxUH7kMeAs2gTzBe6bgOozUvkki7Me9O2Ge0YYC1pxohWo+rxN
6Z0lY+hcTDnBW23tnyOvfY7YZOwGx9tE/uNY8hTPaamsPu5xfIxopuEIiP0jnip0D+S3zcuS0XMA
+xnGLKCXycF94Ow4x356y7IHe/h5X/GKwyOD6OYit1FL7N1zZrHPTuMZwRBpp6aohK+/6l0kHqIu
rRMDuhnBAroUxdkW6aY0wpLhc54ReXhY9VyMwylqHhgO0FBOBnxkXnXJPjFnXd1W9RvWE/vuN0y+
lyUzN70zswdrl2bYZN9tF43z+R9s69/03ZKBdLawXdIlM8pVAASGgz0uYSRA7I2IP+9YT3m4DHby
nFtFFkRASxxSMP6G9/de4Ztk/rrWFvOSdT09tzmNr1FclkG5GF6YANgXlKkdH7d9RzJueyl5sTQw
58Sei6Dn4tQtRR8Uc7q2GWg8iGqfpLttbE0sbXrPP6dRJsKhboagq+Jv93+BSriU0tikM30aFwQV
jKZ7osbC7IBYhESaxSvcn4y8mw2/LfzW989mYl+Lzt9ndD5XUXnYtHwZdTcKwaZ5qLwzrv/1A2dk
Clt/E9mCY8m4uywlVHRezM52Pl7S2izDDiRuGvtQKWY9uu+sz3GqOXeAgzmjNPXdyY09d/kj5ZvI
srB2ybjbWLQYrpKws8myo90lQcusT7GjGwSvODYy6A7zGJa0FqN/ztKlCvhCo7AsTV3iojBfGXdX
+vGSDqL1zl7MnaCK/G+DoJ+6KvsM0LiG70L1Dcl0U0yDLGvB/DPa9cuApN3Ja5tqh6e4A610bA8q
Jyiz3IHzvmDzULBzUlLybHneJS8adO/z1AxNh9BgKjAIva2+5tMX2+O6w6X6cZJVA+EzJyIFN+hi
d48DKLHj+GoDJx11275gyui8jOQ1GayMnRdq/25S85SXUxwws31uh1GTod3+FaYM0YsWvOPGBWdn
sJF+HiNxFhQcynzEeDLjsMV/mEyK476f8yn14J7y05AWb2VvvG0TvP6md+btD2OUYvkMftXKdlUR
xaHJDU0L523rM+U5oIbBCnsY4Zi8Bm+Vg2O82SPXgbxvOyZTRufZ0ZzUlenbZzLExrPAne3cJpYI
vblqwm3KkVLv3nImh1Ww77wp3T6YMN6ZByOdho3Kl2wb5WyWdYBenOOu/d7ULpqqpijKHY3rVqlf
CsjeNGeDVSzudVwYDzjt/YCisL0pYpoyYi8rMuJ0mLuIG4n17FnRz3phgVHqHs1u592mjNnzCfXd
aPWt6WDTgCfFIXO7p0Esvww0R0Ybn11MGcDXxItnDS0iMwhXvrHfU9lrNldxPmX6O+LZ87DEjXem
9vxCaPKxTstzWm70CPIkUKQpQ+r1jJ49i/QBGdMGowSWRnN0VIuXwrJBKhByAHNwLgYWOl53svPp
hJnNm+CBpsx9R7rWaAhyxbNZ8uyYYmrGQ8H74uW+2aoWL5ltMRSD2/Y2OxuucbHtaNeJ9rGLdZwr
CrOSme/iii3Cqi12JlOd7IQPembP17VUqYRLNpsOqNzMc+demc9/LzMwZazpvm/TixRtzbnG7MYI
ZYqpmx4Ty3vClJSXrCx+bBIvo/jonHHbXgx6zkx3P7fmoWidvVf2+23i/b8jVcvxMJ9atYuydblP
jfkpQW3WHc1f28RLEXYYvMQrbBBpYKrIgUfNR85BKc4nTRqn2FeZ587xMR7YK7l7zk0LQ5mnr2NS
aS53KtGSrfbO7KW4KrpnlzufDct9Muo/93Wyqvbfq7EpQ/jyMUu7xi7dc+92B1vQfewnD51jP/ag
pEuZ+cSp+/v+pxQ2K0/8LFnWW6WTuecyc8d9KYqvmZ1Up9mYtjUQmTKsj0xDSosWdRZu508FBrrv
3A6J7bblS2YLFkAjXaYOe5C2jwvJj25XXF1wedwXr9piyXJFPaIVQSBLQyuIcchF+9OKLTO8L1yx
y//A+vICcxUZsjRG+HSuqPXbYVZ5SLwE/YTRq9dnryZ63jRfU2y0jO9D14OboSrFzq1TPUWF+4xR
wrtBO1NKoSkZ5FfWM81YP3ivxAfHTzY8Rp3QtEOqVi6lyk3OHDviKMRaYPNxlzH0WgNFu00zRh1M
cPzbvwmvyQ2TEB/dlmYT+DzfD1XLg5agogwWjvt7rVLP+v936T4ANHh5Assz0v0RHUVtuo+qQccs
rBIuxd26KNAMkaKS5pK2P4xD98rxRne6v/JVyzd8kTwLdIryNJl84p35IHa9wHjpmLyN/XLMs+Lt
/idU65eMOO+LtsgGhnTf468UzP1BWZNNI16xvZIJ06ZBJy1mJ50L2uASaoaWYZ2pZWrUozicMrIv
b/M+4T50P/pOFviYctbg0hj4/TbQMgh//z45bdFnceVA/5jCkO7sxoLVjsnG4C4D/Epw4KPShJuQ
t1hhgV1NGus4uiLctLMywC/Ly8yY5sjD8FtvAN6stzDab9PkVceUWfKaZRmZUw3+GWLBQe0tP0ey
rZHclJF9Q9YPTsVG7zUCj+Vg+wcX+plNXV1YdWoki+3aOO/G1kT9RUSPs/ElIfO5mXX9cyrp0vV2
IXZXFQmOvGeCAJaWhzie9qw1Nb5MJV4y19ktzab0IL7vuwCkfgcvHsBVqnvfUImXDJYnsZE7LizK
7PO9xaKL6JKw1N47FeJlQFXK6wSAi8k/xxg8YufpSyP6w9TqKnoKdykDqtzEMdOsSrB6ER85Nw2Q
xaX5bq4cdgGqRON1FB5TBlalVcfTiWV4W0165zS3wG51LbCg961W9RukgEstNO0vhY3zM9bW0f2O
2Q0C/cGZGZhgetO4BtVH1v15FxHbevQrFmfeaz/T35nThUYMyoY+SgKj5ZoMXVHLkJndOF5zupr3
CIwFAQ971AZ93z/Wnf/kj+U3s980G94xZVDMCJrxgtjYDgy6SF9RM/H4sYtmku/vb4hiu+WXVtfj
A3M7j1xJ7IZDJTA6dtFsw236RMeU31kjs6jNRsT0GuNiF1QP/XE6Lc9dE9iHblccN3o8+bW1SzK0
3/cjuTrdMZ+PWfHY6Xhv10h4I0ORUUMjJmlFZbs+ctNxn4D+Kh6Kg1Pi3bX8w4BhySjTKEuxDzKC
qOee06PfyT9T6rQ7w4jy3aR7klQ8BZgyAVxW1Ss3c+OfCbcO/nIejPGtSOuAorbqEgFc/Hdrnj73
s26WkUJvMpTIS1LAkIvMOxmFv6Pu1exNUG//sLLfZHqcOt1IWIXSZEjRUiEJ6L3CO4GJP8wKF01d
27irTEeqHVhDNM6gJHOu9XKcMhEU48c81hQOFHFC5oQzehdX+rR0rhQkgIfe7sUD71gccL/X1G1U
ipE84OLYaNRw8YWqzk95NofLoik4qSSv/3/nW2MBGhxwkgE4kfuHQnRhPWgKiCvL4Q1b+5cTrktR
HM6c6zC7P7J8wVxi/wEI3+O00ABvw9ep8l+TtPp93/GpjqiUyXBwG/EEjQXXvkoDi+7tJA3m/DtY
7ndR88mwdER0KoVJKQ24n1jbCPwsH7dL55hSTQBSGbU8VrVxk6Fmhh2dOXahFOOxLduA10swFv/l
HT1FEw3T7Gvev2xSmIzqjfKKJzi40Qp5C2eWhGPyEwcNqcdXN7cCO90GlTVlgC/3yGwvHKZXlkwE
SGjBv5EOmnj3P76mG8dMxryB65Fm1SqdpgeHntjyg/ocj7DnZsgfx+4pTX4w99npRIAgG7TWpyR7
tX3r430lKtIGGRc39QOjzQTH2Iz1c2N8mIk4zmV+qs3Q7zQnezXyW79w/f87E/XaVniuQDwc22vW
Pyfli1NqILoq0ZL1d77vkzQdyLWmj6V9YPXBrvf3NaMSLd1bhG1b8ZjO5Jp2T9HwkBW/yCA0WafC
BmVKuXiJstRtfHI1vIfU+8KppoanSDRlDNw4sTalXk+uGdpwjCPde+6Ohvf1cZtdG9mTHIFiYbm8
R/ZUvHVhg+QpP048EE/zgRzyQ7RfNHatULwM+mL+POSVNWFPeR7axXxpqwQNbWQTTtCUedNiuzFb
M3bJ1SLZYcqKc6Ulc1GqSDqO4G9p8qFYkLx+m3fNQ3GIwWWfPY4/jeOqoVnjahXbLEO6umYWjlVw
esWotmBOAzo+od8qMHJNTFXJl0KRVTmgpTEIuXZOEpDlNKXWbrafskHjdFQ7LIUgO86EX5kwLTod
UvtQGwe31qhGYVn/C07vfI1voAaTtLCA1OIo/y4fm7jS+BqFaBm+VXGCp24DomswWIojRtneNyyV
3DUheLfkJS+IKBLIxRRMIz/5peagq647MmZrpmafMa/DPeRDvxcnDIUBhDINMHcTo97io/vf/fUr
Tou5/v/d+sF608XdqhevvNQtsAssnJxPxP18X/zteXXgvVtP0Tv5xtjWllkKeu0wSY7spxPaoh9W
Yv0x8DVlHtUWrP9/9wkOZpCKmjCojlufeTrkR782dByQitMuI7g4xuFigjXCX2Ec0PMbJ6fcCO/r
RqV6yVAbYaAwEq1HR7x6C7pfnYB3O3+63hevWrlkpwv40aOyxwEa4v+SbpeBqL+2NT5GpXKp9JXW
VVYawoGrxFtryAUpQmaILSZlMxmRBVTEVEarSXXo7HW9emePX+6r5KbGIVkyVj+lad+i5/TqVBda
nUk7gKlmn1Bdd+hNlUO+FGQjN3UwxQkJjTMfGF7ma/qBJJrsQCVbMtQuLSaQlsPtuuWzZe2X4qUZ
NR5dpZb1k+8MSBi1cMcJZ1xgRKIR77P8wah+9uJwX+u3XRnUIhmoEFPndzM2tGpO1cM6TjLdGb/p
vENdE5P6/P3G70hJ32IRvpgUKuJfjE/OoT+Sr/1X62P9ZO3NU6/rFVVthGS2duT5eZwhTTCsJ8ve
j+I/qrtO3DQrKEoyWauKnK50kDyxfieGj3nz6b5mVHIlc+2zPLEjvM1c4/5tyfPQinR5pUKyDMKy
O78SaQ9l5KhiwTfqqtMquZKlFknatPWaC0d5uJjo+dGcRZVcyUJ79NCvuHO4c37k4pHo1qs4FDLY
ig8TTehAcSj4f+g5dCMnMHSnQiV7/f878+S1QXkEyoKrK5I4aEyrCCjBENNa13yj+sCqrHcf8Ds7
Lct18S1aa4032h7YqMnoVKJlkwTesus7nLyiOQ0RJoye7U3Jos1klBWvMKrUdODM10kxdLbehqLR
RCDVqiU7jEYvncYKp3pMTmkfZhb4k/f3TVElWjJFozHavChxgSHRq48mElZ9IZsahWwm46vQLMon
WuBimoLTv7ZhOQ0J7i9bESJkirQlcQkZwFJ9zc2T7T0Bpbtzo3B2dT14t/NErF0yTI4O3Tku4foM
e1esMeLAjw0N/p+Tn9Zj908xA19Zf967kw77MV2rRE40nte5xtOjswTRyQ3GsNiPJ+sl+n1fXQo3
4627/+47Pq/nqJjgvhI79OwHbzhtkytZKuh40qSpEamXdr+wcOC7+3IVp1IGVw3cKXli4+S06bkt
Dya7MKEpxKqivwyrqrupdZsFax4O1sEJyyMwqG6w7MDWfiofdWMXVb9AMlmUqPts5vBhsfdgRYHR
PNk6HLNqMyWTzT2Xmi04sa69g3k0NHp0jR/31a6QLAOrrNlPmUVwHIm/i8nR1kWj23P5bCZjqHr0
hJI+h87Jxf1o79rAeUwv4PX/uezah/TAPyxf7/+C2wVQfEmyW99NvKhtkXOZx+WwDjUzWBh9HgBL
CtcBgOnBGncmD5pE44hUKpMsuPZpV5etR65oBTqWzL80fh3e/y0q0ZLRlk5uFg4gf9c5Pwr74G8i
IYaK1u+9cwZ2z0B1aOD8lObn6I/A00yS7u8vmd32ZzJhGm+Jb/S+Z119TB2fyvgQFXvaW9OuSZ5Z
nQZLtm/5qLFkRQyQAVZNC4ZvsW51DpLJDjRL03PkPA1NpHFC65G54Zxl3rRMjAZPSjhNO3qJxEvl
OgfP/GxZzg7dU5o9Vn1DsuWlM7knOH5DaX7E4wb3pwAMFECeNCjb398ThZr+AVrlBobWgi3gOi+X
jDzgnTdsUpBa6X6CwtPJOKsmjUfBO/hqa3qu6nCpf6S6RFDlq2WUFfAZvF84s64VSpM7enBOeFDo
gz4kB3iNkFzvq0hhaTLaqrBJ44Eoklz9osu/O6zoXgzQvGvOkWoDJDu26rgAZBQuohlegSUaaBWg
iFD3h22Ll8zZn1DRLlLsr0AcK78tsQ7NotrYNWl55yd8FtNkTJBj2SY9RH9Y7zyMiybSqHRi/y2b
OTFN4wK+LRcPU75zuj+Aplqt5glatZ9S8M2BiIdScKuiyzM1rX28bbaOzeSZmQvFTdBlLcJ68tSP
D3T6lun4sFSHXQZYmXgksnuCjQT64gM/FYcorMMp3k37DCVW3Q15vbHe8GoyzmqJ+imv1zquVbAD
HgZptR/Ai+zVPh67d5buonXrMy4DzPXvDbbrti5NbtvHdjIC8IfhBbr9z8UM2MYZ3xraHNpK6Ig0
b233+q31kL07qOB/4HyuXeeIrrTXxmmrfWEOOi6UW1awCpestwUXx9j41DnmQ/w8lcvBc5fnZmw1
zkElXrLe0p68qAdv4XFpZ/i4vi9Ckno/8KqhaztUaUcyY48uYBbE1IpHksTECjJryvw9d9Csdrzv
gG7Z8qohyZYHwpqWlPgJ/pifF2sI7XrcezT9WHi9ptio+g2SQeMSOS2Ls26CcJogaRqOyQ/tp/vr
VwmXYvBQNR6dZhwf33VPnd0DlqFL1RW7KyOF2Njb+QKk8LHE0M4aPXt5zHc83oJfh+ZlhFBdss5p
aGkeWtuLf9S1YbehwfJFhPc1ozBiGSbkFzOvWgK1V0b0kEb9Q0SLU5W4+2mmzc7pUbfWXREUmyCj
hkCT5CV+HDnHdhSHxXaOZqqrgivOp8xTWSa0T10bPChFndTtTliNG2QVSa9LX/Svgri5xhBUv2H9
/zs/hF5ksx4mTh4tP/PwyFna8W8xDuak2Q6VfMmSRVx5Rp1DRxMBIGwhO5fqCGVv5aHrSZJsOIp5
DrIeZh6snBQ/MIR0DkWVNuelqOsXn6BQnmd4obh/rFS/Q7LmNI/cxUuwxyvA1x+c0Pb64L5o1YmV
bNn10IaSdxBdite0+7HUr675pXe+zM0nXb1doSoZKZRz0sV21CWXFdebUIROdCi7/CqGRxYVmrCg
UJGMEsK4zVqYNT5SgBBzcsbDEm15L8dWyxAh0yAjOBIhmg6fYisNWn6t+J/76lf4OxkABFqjqQUp
5jrv51ikl7G+gB5as7UqlUiBeHIEdf3SMQ9NZA9GUILN0A4ETZzv99eukr/+/5319mM348JdJxcv
IrvRZ4c8dcL7ohWnUmY8K+sEU74T4hxZX1ybpMWN21gr8mbqBahWfCde8oaqsabtS/U1yZY7tEt1
FN1HFz9/BkzyuXSHIB8fuhyv9nl5GHSjXlTfkcyYTQDotc2YXPjwPY/PGWZyeuRMig9T1ASM6Ny3
6kxJJh3Nok4qf40IC5jFl89lLo5xoTtVCukyijsuY9oBhOccI4seWj4HfTkdnURHuKI4VDJ62y0H
xqYUsSer/B3H8Lre7LbZg4ygQt/yhG7XZP7FGCY2subDPNbX++dVtWopoQYmvJkaoKqPkSGGYMj9
ZVeD8HqbcMmOh8otnLIr08uM2wDmNV7EaG5LE2VmLGMuhGOwdv5l2dey8QO/0b15qTQihd6MZbxL
OCdHb3ltaRSQbKOn/99t8J3bsSak/3PWz7+GpjxhnCpNvP02RUv2WaAsQ0czcY68Lr+WU/+N2alm
D1VWI9ukidnchtXMv+x5DKsxPy6jeajxArNp5TI4CmxTPEMQd442cB1hUY1uOFqTDrOsWLxMbcWW
pTPcKp5/Fe10qDwnYLT/wF1bU3xQiV/zhncbapYmG5u4Ti8ZOIcfXM5/GRgivxuj0daoR5HQyhip
mVQF97IO8ZVEO4M+REYSTMYYDJ3mJyhSHBkkRQw2A0iDAc49AAAP8UJzvPA+UdIaoQfykf2Q68ZY
KuxKprsyGR+XPPPto9fRoFvSw8DtbSmUjJRa0L+HGXXMPrqVn4fCquLT4GtBt6pdtv/eZRDJZqlF
FudIzNkPAGDIAqsD9mgQSRvctwLVJyT7JV6TuoZB7CPYpQGgLuujTVO0e7HpuO0DkhWPpUmLwYPy
0y4DRhzjcte/fqU5prf39p85k2Iy5oyOEG9O0aHt6uekGff3V64SvaYk72wsmWazJQkaDjyQVvk0
O7TDNq1j5ujfov0oG8uGl87RQg9ozeodUND7BlMJ76/89qb+M1wyq1LfqAofd59ofMQQ18BucZMY
dZcTlfj1/+8Ug5kdcx1NqGVUtAFAg/I4DwphGS+iMnWTrG6+jbt41l935d1HUM8gNQOD7CMYrX8O
Zi+OlOYPE/jJdqWXPkTEfCqnCBMiiy5gmH4X2GTWeCbVxktxmCVIHAwzxxSkyEjfxthwHs28nD/e
35z/5U5ycXT9ZZJVZ0Jk9oChMxdMyAZjAg8d5oTpPB/85nmyrEPWRXvOffRix0Htx0EW8dB1/0v6
K4g6gsWpA8v7cn8tql8qWb9Nm6I2mog99anxjVTed2952yZZMns7N/wBNNs4dq4bJEsRoqNa43Nv
Xwk8GX6VulPOEY1wbR3rnQEDSoUIal4eprrZxcmv2tO88956aMRGySRYS4xh0ImZJpfef66NT9P8
FIksyMAVyoddOf0Svc4f3I6FnsyK1ZpLzYe5xLXQG0LGj+lQBpP9oXVEYHY6cvLbER0DYP62qI7n
GUryRXKZs+oQTweC+xr7XecPm3ZcHm65CHeO4nwVb7sPY0yfmlJXcFE5A5kZq3dJLUqnSS7jWO/7
6tGOnLCeLi1af1r7S2Xu+ZyGcfeVRroHTdWOSD4gY/WMVgVc1OOaBmn97GffyxkEJN0+LU73Faba
D8kPGCjjlYuFTwj/GdhEZ/na26HdbHi4Xg+vZNoVav62CS6KS5x888sn0794yylxPt1fu8o0JPNm
S9zZ8RCPx4znOzy+B2L62JRNYAm2650lTMrvFd4f739MoSgZ4mXjuYp40xhfEqPcWUu94278MJgP
tu7oqj4gR3rTj5C+ETRkdfiAwUEVUk6XtMCIwzTTETYrTpQM9lridq7npUouQ5aE/fSQDq/VkAcd
YlmrKcoo3LmM9HKqidWiWOIL7dnBmcywQsC4vweKmC+Du9LJscpZzPGlbIDYF05AuRv4lc43qVa+
/v9dtDeGlBVLAvGRc6CvVqIxMZXjkDFe9cD6Bi8M8QUJ7v86MYpT+ZAEaSjCjdmQDPXCgL2hSqoW
p9P/nvqhG32r/PC+0lXnUrbh2i8wRLmOL9b4qatfxTQFIgkS3msM62b3F5yEJ5nxYFvzkBJ8YD66
R5SmjjDm/bBbds4OoXSva1ZRHB4Z8pXEnuMbeRNfzPSEiS0Bap9+8nZfRzebePEbZNhXU9Wkm8ni
PhZF8m2us89+Tc8pHqlKN3rtGmM39843359CJsaX+99UeD8Z/9UuHREswu/p6fIkmiYEZXkwNw8W
/UiSb/1khWLbBfOf8Zk0GzDMPaL00Uitr7Ezz8FSmZXGqBVWJ5NrMeamljkX8aVto5CUPXBsugEB
KtGSQbucJuAbg2i6vJjGx7bUWLRK7q24vGRljLLEHNLcOo2dLglTnVIpHpOoiDyvTcWlYlng/qZ9
Hji/7x+Ym7CL9ZBKlswbIkYuIBsJZL93gDGKQ7Zr5mAOu504eOH976i08489txT+H5/xFv61d+KH
adjCcoJfICO8zCFuh5j18UVMJPQiGrTlpoKqJ2O7CtHGfKyxpZE9vlQm2sKc103qkJFd41wkTMQu
DqEAIUjWhHH8a5vk1WO/i1c2aHjLHnV9IDE/NPRo1xt1sZ7N93LziSTt5CHM4jXnUFfg/FoK/+O2
Ra+n5p1wWoHjZUmG+GL0R8d4qpLjfbmKzEaef+lVgjpTjghoMts4dNxDt7zxX1ZGUwjk8Ce3m7dd
MeRBhG215GXZs/jiDH4LzizuHYex+HL/Vyhsh0omOiZ1MsVlFV/QIbcEjjcUO9/TlRQUkVyGdNVT
zqyhj+KLy9AD2vzAeNkZZ9L1t2lGhnWBpK/Dww8yPxuDiYN2mT5hcvz+vmIUflEGc01mmyVF3kEx
XbnH1JfArumJs40RTgZxAXucdQ4qLU8GG8LU6ELh/Hd/4YodlSFbIJ8RFcP86UtCeBvky+LvyBBp
ikQqraz/f2dMeCtEicNF6oTW80NfFmHc+p+oSDUphkq8ZKt43Wy6IeLxJccc+rHJPpgUJEOmjgRd
JV4Ko5bVNYvLIH4pPrD4g1c8Et1lSuENZKSWPUUJjXERv3DGdzY9JNUrca5T9BJvodBAKJKJngaM
McK7oRHjhvaSTmG0PNo6TjLVkZECKEb3UDFXvvHUmSZZ6fPGoLZ+3j+OCp3/g9NqSEzd1uAXkIiH
UxvvqO0HQBRqkjmF3mWcljUBCdek2FLqXFNwXGJecJ1/SKYQjCkbP7F++t2Zb2oTLykTPEHVWoHZ
HnznObYI5lLsYx0HukpJUmAdmhlzoFvsbYe7fmxc1kJoPX+6vwOK3ZVBWkmU9jaa/pA8li+J+OyS
bd5XHiS8tLWNPoER3p2au3oanvAaf7y/ZJU+JEMVE20BkUJGFyfIu1pQ1xmVUwQisgzNpiouMzIq
qysF6DRdhKbOzF/6eLAfM0Gqz47fgLsgjz3c9GPjXAqjDGuv1OHVb2+FK3f9MtGBTb9ZVWa6mIY8
oeRiFJptvq0zV57BYHU28UTq8ksb46L5vWRpmKTh/f1QrFsuPiekrcxiwNXPxdi/wKtYvhd49tbc
bhRpgjy8Ft1cmZk7XFxS98CGR6Pagw0T1FqaoHJ78Z7Md+WmBQWmDMbF/AeXXeZqf18ptxXuyWi1
DLHEr5wlepod8jL0n5LKvXD/933hikXLKLWySD13iiZcD0j1NrheHKZ5Wx+2CZc8GvHmgsxDBuH1
M4arB3wjcsaTUWrz4E/UbyC5iS7G9MMqrvdX7MPX3ng9kgc3zjGaqriHNNVoi301vQoaVslbFLe7
enkWg0YvCqcgz26siWM4PuCBl4VZn4SxN9Ofw0B2IDzHUN/qADRw1m5ps0U4l4FrkYmRk6j/4VRa
AhCDNMwqY1e7/imfdbOIVIUumb4KE1NKK25zcSnKz2P2ieI1PX3LivxKSfLklWnQsGc2fu7q7Ogw
9ujZk8aiVadXulUkvKvrxETIjFv6VXjBUCY/7h8ElWQpVTEM3rjVkojLyLJ8V2detqOCbYtoMmKt
68y+6dAMfrTRxtVMy04YunijcBYyWq0qEQz8GSXZcmwOGKk1G9YDcbcMJ8JhkgFrpBq6fCoHHNy6
AqGevcf0o3CTwmWWL7+jtHR86MStfzs9Cc1JN0ZeYdMywRfQWG5Hi15cki4OYzsLluatpWHfkD0o
eGvd0DSV5teT9C59K6fFi2mPokVMfpLf6I0KOlvjL1SipTQlb524A9EM7Is9LPHn0QANmgbIrRJt
/71qo2iHPjEd5Ceu+RmD0V4Xo91ZpNAkWIqQ+7+Xg3dK8aaSdt4aAWK/9uBD6yFY/LJ6QlVjPK5d
k5riy+2f4cqPyR4FarmqJmB5uAA0d0kvTV4VQR37piaRu/0FTyYSK8wu51aLyIAZimh+Nt0PnkCd
zmmt/zYZgIyYm0THO8sf+IX4xXS2i8jYub3X7bZJX43j3UZQ2/UHauJZv6fIb/t432STRrRij2Va
saynaTQJ3NXT6Rtxd2CKDTD1y7S3OUsZKteCTNq2en+tq3EvMN3yj5Pp2C5VS183+51WxBi1bkIg
m5TPvXjGg83HHhwUEdt0LL1/sHHcbsqyxZ46nXleSpQbMbl85K7mFVoRpGR8HAWHuB31eAZIqjwO
esL+9J2/8ThKjiFbFtbViYeyo42JU75VjAfLtHR3XYU1ybMfHYKyJXolkej75m9MyybwOabz6BjG
lumnCFWmFMCLubZKEaFmlyfxsCsq45mjw0pz5G8v35X5xEY6jK3dDOhRiUC7bWe7tC/27jDttxgr
Ojz+Ppbm6NhFNlK8gBV//Mncx4xpouztWAi9/C2Zx00xF9MscB39wxoW9ksAVkCgLvr9GBPMV682
Wa3LVot7Z1llwUxSoDEIYBv32AMcsTBdN6RK+ev/34luuhmA6xl1hmqeaNAUmEyKbn402eZc17Bw
27BcGR43mlZFUAjjF0aWD1PLH/iWmVPQCpNCuWeNlb9YCFR+5J7a0QQzuP1/nF1Jk5w4E/1FigBJ
bFeoqq6mvbTXsX0h7PEMSOyI/dd/r75TW9MqRXDlICClzJRSL987lU51cGFqXjs1kUfrZmIPXrie
Sdk9RFWUlJltd2mwi46kWvqtgFInzv7ca2OPekm/2MSQTUNrCyaCYTLYA1lEht+nhi8g+DhEoACr
6+ipfMjy1RldHBchFNF9r+Ytnsl5Xw5tonwdQNUTUXE3QzTrmh4QjvzUkeob1AYtWw+TabQ1s0DS
hHOFrw/7r84yXAd+7Pzk64RXg4umSurD6KFDntqlu9Lsy/0Q9npmBTfFn046TyEI+hRWinQnIJKz
OXaC6dkd+/fuduyCHZniz3f4pChwAQEU5Oz5EL5tUNP0Fahp7/+BIczouKjZdSRouEssyNEfklE6
bVKtYXHqhJgtu2PDxOoUWBATBLJsQm+x561QlGlFnInQlqMMM6AjojbZLXxX0W0/qVKxyi+b8B52
Z343iyOU2HArHREF3j9cWpUue8D1+2nIf9SsgFrAbpkA0w9ocR6MA73MbsGmHIl7UuimdyogXSts
RGhn4wYwTcHt+YtkMtZdCZF3WGmdvNPol+cgt3WOm4bW3LbOUf7q/S1/C5zRhVTrm7K38VKahtbC
vDuH/pjNYf6WoiMQwFbaOoe2lH6g+W0xFaLz9rB/40x0O6u9Wt964E443/cp03drHhsFrbfSDFWV
fXa+hG1DT8LnNvJbw+D6VWcHqs69zBWaxFHA7LwgCW2yuqaRtdzENs8TE+gSHyJo9SgoJvflZAkB
r23IAgZgw5/rr9iCAlQInZvy7E3n/b3RKd7QnDb1nyPnPaLCfbu/VnC8vUVzpdYDz0C51VuqMuDD
BnHqqxHYZyeu/V9NG15G8k+2/rr/rteMdXvX7fkLj1p90BtnsoKqY1M36I0l/0aeTYLjtZh8G1tz
KdIWVPhAEqTBTB8ytHw67phsmX+6/+mvRZzb8JpbiarzMmctMTxZrlXuPChnAz0mbeLJdy0TbpoK
zcE2f2FggMZUdLcmBM9LgFy6KBf0dYUfZxG2J+ET2DcsMdRkMM3h1h3a0iMTa1pv4qka6xNj4n0T
HXE5GEzPkehwmLxWhWvahHV15qO7QVaz/+v+bBgspWdH9H2JmebNlhbt5x5XTMJ5n2NbyFHHLsic
jO2/JbE1OhnspCfLcANH7rBVe4pG4nNDxHlpFLoibfQ2puE1Lw96x8lAMgc75ewD67LHaRvOe5Vd
7lvKNPzt+QuXI8BTc/TQ7OmgAlC3ZHERZu/G6Uir1m2WNY+mHtpYeN6tqdMVzxHSfeDslq2t6cs1
h57An98EEDNMe9I+hmS+9Nx/HuujhtEceukisvke7J4R9VyBDCDI+odo2SzxwvT1mi+PmZuLGSzo
qQQolRMnydvmKdxtRyJDONLxw3yexoY59Zpu2/6TFdWJe/3J6dsKuIYjFX3MrQ4eXkLljliUS5rL
DDz97sgvwDjxY+FHRw+HEAHsRuxx0541JyGnNPevmWdzWoN9dKDwulZbsXl8STsOAJK8ZTQ3DspT
aGtRMsyvr7ntjlY1ZwrxgkD+yMm/qvuczUd2hzfDaz5Lg25mNXBraeOOT4ss3wHYc8ypdHbISETo
eevw2aQD1567fi6y8lJYO2sCRBX9jvT25ZrPLrLumynA8HPwy0dnzfI1K95J/j30bVHhFlhee4Pm
tjWorrptwxs24sVSsNOU/zgUKXWk8NLT3Z895EMioN05rHHm+k8ssF13mBaMlm4jQqoRGL415Yqf
qNiuRBbP2SGcIyyvo4SrmjAfOHx8/TYmUe3NMY365wjnOVzq2uhQDf+gA4YJDSrS1j1yVd88rb1H
r1U/QYpvcWzr0zC9OnC429H7nnnbAj2Wakuk6ot4jqrFsvpNo2tOuwK8um4lNnFzR39OWTRflD8q
S8Q3Da557Q46hmEGQU46ulUb1x0DaXVwhHbgNr23l75I4zKshJNl4ZKW2CwkxbTPcajYD1bwY1Lc
UGr88w3UCcZ6cpGwPDE8jdglJJU/2MTETbbRvJYXQSk8p3HTOaMygRje+LiTZjxoeS3Xel7v8ZVF
S9pAlczBmXfrbPwdphWvee0QBh2Is+C1qw/mO7+4RF2VNO7B5a6jhzMc/eeQwWsxuYni9NI02+V+
OHu1PQdLRkcPQ12vo0ufr6m/bde99n/2CPelCt/0BXtqFIeIcHEK3fbkoyHu/jsN06wfs1lDtg3X
E/gdNFePQX7G2dLiuoaJ0CHF7uRSP5jhuiu+PBTiUmzRtVvaA3cSN2Npzhs0YHqmFSai4ON57duH
gdiaKE1GuT1/4bpqcIJ68bHRHGuIfUdrPjwxNdvka0x20dx2hwTJyqpsScdu/Fd2+6WCrCEt+wM1
n5tdNMftS9o7kmP4avZV3Dn8E2tKcXBONb9tq8zHV2MTmy/iFxvCp33I4kg47cHxNecNZi7zCi6W
tv1yGfwp8QGoaqvhfH+1G0yvw4rrCTdmY9ktqS/HkyRoTp+K0ySPlLBheh1WLNuo7qbbfkQS73sL
TrfTsvfS8u2GRalzP5Is78Z+KJDJW8mTrJ7LR042m6qxYfet0z0OeSlJOMIyc1Cih/t57R+UgChw
aVmVpvFvM/LCpejoyTErXCdtQC9Y4LpmKKvnRpTJiAu/Y5OreW0TeH7V+e6SRn4WDzi3gePgtAUH
t7G6YOzk02YVueOkLm7/y0B9FnNgCWUm42gum+dDECz1Ld54xaOTv5/n6K8QzHCRoofU7TwdLCvd
kKGCDb8S3bA/c+ByP3AcRi1eazhD6FjZdQYzorvB8rz+p66f+fh2dD/Q8DrN/9yfWsPa10GzrtPQ
nbt0Sevxd7aPyTrZOOUNEUFHzEaODEdnnp10BmlNNM7njjtJJmw39IaZpTeLvVj2Ti9d5EGFZc/3
U15A0RvXz8qrkozYCGxMr7g9f/GKGvvhjvWwDVNLrJaz5+1xMPzdVjZ6LpPxNdfFDpzRdsc2s6fF
u3D1f62d+nJsXjWXxe7V2cbcc1IVqneLythZFsLWn2KaWi3P5hXgMwMUB9Oxd772dRA3+fQ+jHzL
ojcNrzutE4jeQRMD+qfF70DIs4TuVxwQW1ewaXwt1a5BWEVutTqpZMFD75JzFC5nMteX+6Y3Da9l
2i4oVdC41ElDURZnkQc0HhYyogtpd4+9QgfGinDxgAKAhaqqeSgXjmJv/6Hu8+uhP9DBsSGrBu7t
3ElJMV/aGzniSh94OZ6PDa+5blO1nCqCfVRRBheXhB+U/7urlCUgG8yvA2RLtxaDnLHVdx122wi+
g2rDqYhs6qCGoKCjZKOid8Sw4XzlCeeswijeKv7UDOq8ZTYcg+kPNN9lwQoepghxh+IGKpy7xHfo
la3BwcWjeW8buFkIaD2yeZBfeVGf2eo/Vsx29Dd9vea9kk3bRAm+vhpWRM7p+5pPF8qlpePRcBGo
I2VVsXayLuiWCmCyJPuXqSGuQEs8kxnMoyTey4PbEh3JCukYOpYDlmkPAEVSLW4Rq7X/ct8HDJc2
Oop1z0ngZJW7pRQ3jSr/NoxDnJW/QnRQyCmIC5onJLfxpxpsptNAupDjysCfvqWyzRPBv7MwO603
mln1OBVdXNXT+f5fGeZeh7iSoSh2QH5puq/Bqa5JLGlz8kbbBYtp+JtPvkjImShQ/+LekoZq+jm2
/Ve2RnMimbTVxF5lasE5Q6eD7BR1RFPzLR3InizBdurFP5T8dqoavRnVQ96imLV/baPvRWO7HDFs
AnTsaz2svqCSLAC2CPEGkGP217C0jaWV32QyzdmbfCf1FuDgtLnVQ+3uP5o9OwFPY1tapq/XvD2a
KpIVHGcnx/PR6tl7fYyGOhsZhml0LVMrCtRMsLo0XYR7qZvuvcsHC0uRyTBall6WoK/DImepnNdL
4+6pbPaknI/0CwSM68hXXylF3CKk6VAt4Xktp6d1GWpUPLJjd6VcB7+WwRhxAoBtWuXkHNYlOEXd
c7B6h858XEfAblHbrxBQWlLhOic5VJc9XE5BaYNEvZ5GuY57dUNgiDIoUaTRqPqYCly8ZNvvgfJT
lu+WRGd6x23qX4QLiERks8ocmvpcJjL8xxP7V7oW0BNoP9+Pd6Y33NbtizdklJIl6gosIrDYod88
qUnzNNPsslhJk02v0By4KLylqzcspNXp/3aW6uOyOuiFYn/5YFK//xevuwLXqSCbnjug7OU0ZVl+
BZz6dxkOH9HF8enY8JoT78FeQDRnxzQs7Xlb6svYek+UtOdjw2uO7IY46YDYAnOwym8snL90IQgK
lNiOOcJ/em3buuM1wRyrtvrYjX/VW/HkFkf6TRAn9IacJfLZgnIXTSeA2dOZK3pi625jBXs9fnId
h9zuQZbzBjNbjNGXUUHnqyOg5L9veNPgtxX7YvFXkoMrskGy76LwRwOGynhuop/3xzYsSR2IpZAV
dxDysJTw4qtU7EtbdFdvch6ODa/5bRGQW8zOWIoepUS69AnESCe+KkvVyWQZzWc5rO6CIgy3DSPq
t9EcfC393rWY3WQaLePWzOFlERKsGBJCSFmc2FR9nEJhcSfTt2veWqtgb4D0pCml3XodSrLHxVoc
AQvflrvmrELiRnNYGEs3NT9t23Qig3xUh7o6MbyOs2JjU4mOUpz7ZJu6bR9PInq34gR1aNnoSCtP
8pU6t1DTj8U73j/1dH5uXBujrGFidWxVR7a18fMNW7Wg/eqP7lcH4TiYbH1zpuE1d3WdAEeNmbMU
HK8nX/G3PW8TKgPLRtOQp3RqRmSjLhudhabZ4J8gHHZa/OgHyOfTKLNp3Zn+QPNaCDjXlSxLmL8R
p7apzzwrHncIWdyfXcPK/w9LY9evfF4rns6br04iV2NSOcIGUjJ9vOa2oMRU6MlDjGdjfV0q/+rk
4F0WNo5J0/Ca2y7BAgZyBsdCJj8vc5ZkfX+KmvJyzDaa33rTENX91DBAiMgFSMwziDgtsdiwcHRk
VePkkkc3w4QgosmD/JSt8pqzj/4hnnNEBR1dNVAZutGKLDigXOx27XUJ92vkHGEpuA2vlbOC2s1u
BUsEZL8QCbZmCDudbGO6jlkc9tmciKXJE1WvYDt22uZYktFBV32+L0BBI1BDRO/d0BRpNw+WOGfw
BB1zJauobsFfgj+qvJTi7Au+mmMLScdckbnKZqet4MOe8xB2PHab9vn+GjUtJC3rziEay/uu4+kY
re/2bI+XyvkKsYsY5N0Hv15zYr/dahmFKP4NzYUQNx6sJKgmk2v+q6hL1jC/VQHqPZEg2JzBr3Pf
LobQ4Gu+G2WODFRdIq7h9q6d2sfSE18XUdsO6YbxdbSV8Ei2Oc6K0FP173kEOTXu/z1GNrDDzY3+
C3LjOs5q2yR4zVCwTCGV/qFs53fAz1z7snwYocHo7bmlHmB6jebFFTrjBRTncE27/UX44yA+d943
VbkxtzVoG9anLr2bgZIwBGcMT9uhKxKUDMA2lMnP6J1yT+BpsdTuDQvJu83Si115MeY59ssofTs5
bgodMSaklLbm/tcLiVxHXrkRWUvXB3SJLO2Jz+/RShZHfRXP88+uv3jTwXOLjr9aFIj0A9rjJwb0
qZS0/u73lU1b0DQPmhN3+U3haBQ87cX+e6H9WZTOV66md+yoN+ssjnVZNk7XoFtF7P5pnm+iCkda
mpBtdA7HnE+kx8ejtF5i8cdkk+7jJoPJ0gFjcGYdhDUXOR9w/Gdp6zZXtxI/BsFBr+4fW506DgsN
QsBRdyEO0zjoVm3/PqeOxYENC1/HW60dqyevgs0DLj7QqD3tXWgJ+yaj3FbSC5+C6HTuKyi+p4OY
/EQ22zPE4NipmzvLpYYh+OiIqzns2TajEz9tVHHyxBflfAuUeMqCFLLpx9IAv9ntxU80GdQqlhZh
upzR+cCggxmPgdvG1drYmgRNdtIy8BS2ogZ7BkoxSp4z1n6Wa34mkS2AmmZYc1yvV5no5xGnO6eF
qvgwO6d6pvvpUJrU+RyFO+5hteNwN7UMF0s0bavgxHzxcH940xRrWbjpohZBoHVTCL3HS7OhpezT
kC8xSDSSsDt4vtZhWE3WRcvSKpYygC4W3MxXi/84ksLiCIaf0GFYDKyUOyTzAF1FI5bjvJ1AVrDm
5Wnn33PoLty3lGEV6XCscWOV5w2Y5lKO1zaYL0XhfAq3wBKCTMNrzgySZ0/WHKWlLAgflnE4ZXP2
mZQ2qOltmFe2Kzq7Y+3MIF6QKC3RfU734Hdebz/D4F9wNR9bpzrN4+KDel1Baypd/P5bV3cx0Gvf
XGXDIRqcTAdjrZVfzZhnrKCyedvl4CWbRsvqMVle81+xeF6Ba2xMLEgBk7JuwbKbQS16lNxGPW56
hbaNBnvyiHthRGrw+a7JLJsvIJPvHuF3tjBqso/mxy1OqS2Z5W1+b+euVnnoSvG3Y0lMh2MBDBRl
eY7FOTrKeaBEhmc/bCxZxmAcHZFVDlMt16pmqe+yx050YKaYHvelskQ40/C3oPEiwbRMBOEc4Gjn
ONF1d2TMRfm0IVIfCgs6lWEXNW4USlR/Ope8raPie8XWpIpsIFDT19+ev/h6dx7HfOgES72BPlSc
ndQW/ogqWwHFNPxtOb0Y3tkHNw/XCQVtgBHdlcY+mGsXYSMcMQ2vZd7er4pxDjwU91r/ozPUqWpy
Ccoa7+N94xui2n+YC0UPkukc9R+vat97S3UmbP4pwS4Q1LbAaXAsqrkuVa5Sm4+69tyUQD5MTlSE
CcrR7sFf0BwXyqNiaHusftp3b8pFPIIr/jzR5Vpm7PN9KxnSow7L6lw+QWATxxaxRc25lpMXe8zb
ErcZf201zkqc4g74/rsM5tIxWgKF6EJKzHjYKCeGROB8YtQqtGMaXfPlCvzTuOPCfAPC/VbueZug
n7w+3f90w2LSEVq8woVCDe5s3Mvm6hSW5Qda477Uw/Rf2sG1pRvTP2geTScCMbUOh9W2nvxTVsg+
2bj4cv8fDA6n6++KCYB0sMLgECnl73GePw9rjn5rK4jQZCPNoTM+5W294By2SLdCAZE/tWRoY7cv
nnNZHCsh/l8n5EVQwl1MvoTb4KZruTvJDP+I6141lmk2NN1wHaqVA5q+iwVb3nxU77D+QbD0F6v3
69jyhxk74H7akty7CtdGPm6acc3FlYSoYcF8nkq3eVTBep6c3/en2zCyDtcKoo0Mrotf4SF5ov70
oXGlxUyGlaSDswSlTTSjkzNFXeUckuK8c5Xmmw0qalhIOiSLQ/1mCRT2KyNEvyqyxW4evAMm/gwi
WktmNhnn9uoXy6hhjPjQEeepJ726jcu8bmcoUKGkZol1hrKTjsryZuIRNU63oz1/u4m02lV6o4Eo
yy4pwaw1Z61lMky/cnv+4ldIi93jsI9uGo7b8DAX/i/mBLPl5GEaXPPpHcykkKufcfkpe1yrCgAW
3jlC2aSMTTNN//z2bFOQqGMLsg+bHgfnTV7Ve+xuw6nb5IdjbqDl6H0V0oPqKk9pUL5tMlbFavZ+
3R/b9Pma8y6o/C5olfPSDRx1NJ/B9LJ/GVGlmN323/uveH0dgUL5Twspj0V1gbidOiFgg3sJTfYf
zpYnHo6wfvOj3f6+/57XXZrp0KxuJCRoMvyKW9bJ1OcPipTgWD3Wa8V0aFbge2h55f2W7thgR24N
gliRzkRZ9vE3a/z3BMt0aNZSAWW5IQ+n5QoKVFxHiP657n/uQROvLTYCEozzvq3p0/SymwlfONxC
h7UFAsxNMzadB6e+jrRLZI0SyRadOrxuWtD4YkPbmCZGc2+Q+4NjijGU4P3pUSr+bisrKL2I07F5
1xx8GHYAA9B1kc6zd9326v2KCme3BJ/uD/96/GA6TgvN2nzGCZqnU1j+K/P5t+r3Q0dD9h8hhDX3
cTHXIkss/WNEq7NHot8+zQ9h8pmuheCFG4qP7o4MUUUQ64iSfpbv5HIsATEdotU3gVOrGTWXIR/R
q616yKzH0uE8skysYSvDdJiWiBRbVhfLdA/3pBq8WPjfx2E+yyFE/ag5r8PXjuQx3W1XsIaVqiO3
yOCMInNQSs237IJuemwt2SMddouPm4bXUjaJxqZkC+bbpfsFAqCnHlfjjNjKMIaVqsO3gkUMU7vW
PI28ITg7jmSgcHdtt0OvZwqmM2ehDT0i8+rwVIzjm10tSb2EH9dtjoV7rOLPdAItyJMp0YLKDHf6
a8L8IJkUveSgvbvvyaY/0FK1J8m0+WHppQ0DEXSBGR7Qo8K9t5Pz8/4bTBOsZeohH9qqIbCRT9R1
bVTSud0bj9n6cU0/oCVr39mDAFT0mOBySrdpOdGsTOX0d5TZQrVhCelQrhnUvmFQcw6ygf1jvrFn
35bfTCPfdgcvUo7yMz9qM2xiaqf9JQbIqnvMEicMVtchXJlQeR2FOBWukZ+idH3KgSsUg+3gbBpe
81pXZUXQrhFP97lAeWF4hBTng4ub/ftrxjCpOoRrmQsIEDNym9QhbRovXpz8k9f/k1vzr+kNtyl5
Yfpu8ccx8HOcmqdliHGlm0xZ/Ve5ywvL/OT+X5iMpCVhSHds/TLdknAF1Zo26i8tWB+ptImWmZaP
5rs3laB97vAPTQAVvW4J/XguWkv91/Txmtt2OGi6bkdYCkXBj1K5yUjWj6qy7bZeL1AxnSmrraYu
IAq28Wn1Qyp6Bm/ftWX5+26iCStsycswzTqkq+CKYDtR8FRt5WXPd6h0em9dv06abLUkMMMs6Jgu
VU9ky8nmpeFSfolKVZ38ih67RUN4/3OZNtG4o2MKjrA08pHJKS7D/jm38pUZZkFHbolqn0bqFHva
Li0kMOU1AqKlASn3GEZnFtjUGE2zcFtjL5ytHHccO/rOS1v1EYq6bf0+8J/IYpkAw0rVgVx90JCs
9ltMAMjuSTc9LASi60Je7nuxaX41L4a80Jxx3FPgCJXJuCF7m+xiyOP7o7+qxBMw5mtOjDb+fqQh
0G1Q0irTfq8nHMflvxxs/pfZYSyp9nJ4ADk+j4m3fstw3sWWuG4Tnon1EriTf9CMmsP3RAV+v3Mv
XWaSemx5wKn36svBUnIwzZKWp8VSO7sIRi+NQMM00C/N9l6Q7/eNaBhbx31R5dEZDMM4sPdRMvLo
E7YYp71hx047Ou4L7Yo4pXNM0VYs0dnPhuk8Bu3HY9+ueXh7IzsEZA0wxG38mndsfChYATg9dZSF
Qc2wgHW0F7Q4Oq9uRtQiIbvMzznJOVAXfkZsWzCT+W/PX7g3n2UEjknkoZtQLOlBdtNBSGppbEU3
0/i3H3sxfhvIxYc2AU8LV15F35yWcb2I1lZpMw2vOfgYje0sK4Eg2EYVTvzKi9Fwtp+qMLNsgU0z
oPl4t3h9WKyOlw4LmJ+z+gox4/Ox5aN5Lc6bUi7eejvoDzFOtleffBfuEU0IBCcd4tUp6UxVj5kV
TZCovTszcG3d/3CDTXR411YyjpMy2u5UlXd5zPnU/hNMkzxGEYYGjz8Xjcv2AQpGNVDD0wjRj+GD
K2g8Bccaa9Dg8efwxC3bSC3A6OyRvPZtX1x4bVVdNaxInVWriXzCshKT2qr8MlfheQvVZSM2nLtp
+NvzF/605UuVSYgLpV7hJHQTjy4wCQsUFu7PrGl4zV3LHfT1ZHdx9Nj6JGDRw7BTcNweo4RgXHPX
1cuyfWlKEP8u6jRE7oNam6cunJ+Pfb3mq960OJDgRAXHKab3TV08gkfn2gU2YbDb+nilpKlju3bC
vaLOZ546U85OfaPYmYOo6nki0jnzRmVT7NOZJPd/xrDx4lrSXUAYWBYjSJIXIFwm7OcGvn/KsZlf
XX4su+g4r7IOp3VjOAkWmX/28upaCFs/pSFE6Bivsow2Z2qBUujzYk8iN1hil2zHtjs6tqteQSEY
7Ij6tEJD3OI22JdGaBkCj8Z925u+/jYnL7wM7dV7gDP9mlbgn49XCcbbeSstpzPT4JoLg1N0XxuU
adKopueINpd6PsaIihL0n989emXPMtyupMPAePGNRlANP2cTa903YR6JY9Qi6Af68zUrH52MwhsA
4KtPefupDOnj5tu4Jw0xSBfx5eE4KD/q/NTr+7db/1Ot9OrxY30MTGfamiib+yaEiZw2i0cfIPTu
p0NsDemmb9ec1nGZYs1c+ekm5JuGTIlwOTSxbLs1Q0zQgV3OpujSbQHQLVX4ts/UQ19NKSFb4vTU
svQNf6DDuyaZAR4FJY1UTdnHyPtZAQo0bIfa+5hOtyUWt8pwEgOwrr2xDfAPEy8eZ76d6VQeO0/o
AC+yQFG2oZmXVuN03Th4h4l/JYWNqcJkntvzF5GhXwUp2wpbk0CoJBfbpafDWciDl3K6Vm3Yu+XQ
E5R0t7JNUFF/UGOY5OF07IJGl6eVckB1DrKfad1634oy+4AupKelIZZ9ock4Wv7FcRhAjRVrx3P8
5zmYgIDLzx1Zv9yPyqbVr+2X+exUY+vKLc2d7YJiSlxV45nW3RWkYaf7rzD9gea/EfaGUU5LP2Us
Sj3FEr9qH5fNtnE2DK9Du9ye9g1vcRp1y/DRKXxsELPfAbNxApuG1/bNW1OVqlwLH6UImbrZcLqJ
IPiRrVhjsL+uR9tMdNp7UCKkWcvOgpK4bYs5zhf1fpibr4cmQEd1iamv865DbRF8FW+GyX2kfQHF
5sIyv4bc+x/erajegdsG7Lmr58vAoF665pWtHmQyv5Z9i0DmdcEI7mOaKR1aYNFAiUV7Wz3RcMn9
/yrUi9Az722IXh3cOIRl2MbZLrtz3aFtyvE6XFoRVp7mvcR2aG6Hz7LebcpWJpNpTt1lnuxcENyn
W03d6xh14sMGwPWxkKGju/YC9IsltOLTtS6fduZ/8UQeB+AfPbacNH9um1G6AOT6qXBUGmSP9eAk
lbShogym0fFcgoK5zavQY9ALnCQntXSfVrLXx6puOqRrXaSDbvubN6/eGfpc52Kqz0NGLaYxeLMO
6XKhTbPvdQlvLqKEuH3SLd3fDXiaHW841oQBzq4/s+VMimAsCKo/g4J61igTAgxf4BR/359dk/1v
jvjCIxoRILhBlwJtZuPHzOu/juoYcRHYMP4cOusJWu8gOZwqNzypIMAhb3uuWHOM9x+dlH+OX0Lb
ijhE+qj9kJPrjle3U3F4dB/haE5bcyIUmKK8VPDlw76LeF7Hj6uwCV+aDK9lYiqinHVht6UkW9/l
aBvEldyx/aeuJCtIripQKWNO5/wxAOMo77OHbZlPR5YM1cFbIW0BTPKBemooDo1seuNH/SF/pf/B
a4lCBM048Rs1xnUm+bnaokeQKh/8cq1qtVXoiauq260bYd2pKilIlNHyZ+F/fj13UR2ulU3o6Mgh
zZruJYpJfbT8dEEB0RBbSe/1FUMjzVXRc+dOwkfyWp0Gu332XpHQcuFs+vTbK19EgXGdwmCuYRiy
+mdonifNtF12dCceWzGap06qWciy5TuOo7wN445Jtl1lAWLcQ9UMqgOy/Cjn9ZKjVTCSzcNSSaCC
qnM3HSvpUR2UNTt+BUJFDA8+zc9VNiXI55d+tZEZmKyvZVgXXRaTmoCWprhjziYn7sV6deUxMBzV
QVllTbOiDgKsy6IFiqmN/Xp9mFobVaNhWeqILNzIdX22ZS54ith3tZbf5sA/RhBMdfBV5rbI4H2I
u5tx+WtiJO7qqoqr0ia3Zfp2Lbk6nARlRYFtGYAAFqJ5RnBLDq15HXlVlLQT0QaX2iq0PzNwyT5k
u/h2bHDNX1mUd3UwwC5ApuUXL+MiBuDYRhhusormro304EYr1mMfbWgRBCujPOhJumCh4nXfb0zg
7E/mMs68qYgLh4RJuNn2ZAZn0nV8hbNCtSRD2g6H5dKP9QU67Y9TX1oipck2mq9udbEs6x5CmNLd
Slw55ZRetyBAg9GhmdXRVlFZoQsjRHmndru/xoZ7cesCon5/cINtdNosubCS1W6Di5V8PXEQp6Ld
5Jx1vuUgYrDNf0BXaPAcO4j2psMm5bOc2H5VmbLpZphG13wV1/FhJqaBQkoT5nHDNXxHwHR1zF11
yFWxiZIHBKbplvHTAFBO53mW5HT7wP/eeVBdjbDDzqvlCyKB4vyZ+AUYMN2Pbh9etvYYFwXVGbPC
PVqHKGtvW48OlbooR8dhd+iGgwb0z72BqjN/dhnShy/5tSXOkxy8gwtG2wPvKvS6/hYjIYLLv4FR
uPuRd9XBwTVPXcpm31woCqW0U/65GhwHUs/5z0OepAOr+siv90mhyNir9QtF1osLkQ1x68j8fOwN
WiEqCAfccfR4Ax3bh6rg53GUD4czn46sAveZuzk5EIutL6HG1jN1mVR2qEZKdVyV3CAflUucEOpF
PQVVE10DN3rbN/IYczrVebFGEH353jqAF38oLltW/D0E/hsWZTbIhSHW6JiqdshR/QH3fipET963
kK/+UOz7bIk1hoCg6xEOrctLB+1MKVSa40U1aCZEm20IQaD1WKDXUVXzWLmjv/QgWSvA7KjAbtGR
Oglp+ev+4jTZR3fcZg96X2zgpsycZO/zc77/j7MrWZIUV4JfhBkIkNAVyK2yuqs7e5ueC9bbIMQm
9uXrn+ecavRKiRmnKsuD0BKhkEIe7nn8uOn7XeyN3VInyRKz7BdQb5GnsvuZ578q/m10PxL37LYb
Edww+zpaKpHDMHsz+j61JOrkN7zXjl4SrfO+gmDwSfx3w6xTm9XOhM2YyPpjHVhN2Ity2Gc7vnaF
FZPd18IeGWr7gXf1KxmBZiQLVz/4oPx9b7dEh0w5o7s2Sz2wp3kcv8zNeiN2+vvx8hosR2fFIgOz
5qRUYF/smthZ+7jdFNYyNX3//dUltsG5IKkSHBA8VjQfHM/v/tR+CoWnfT13/9v8sq7z0Lkrg9bK
sJ6adn7hmdteHjd+t403rN7Xgiye+SarHl32NA0+uyCoVLECC1rYFshTt0H+s5pId6gcbyslbTgK
6sRYqRBl4NpIK651Us2hEEn9py3IfFicdIuw2bQgegRm9zRLgNr1uVz+bvBPCN/YGoChcR1A1U4O
ODTAWPkkCot+ngtcJ7IRGMLH62FqXfPhpcHJsuyw2F41IpuQcBeM7skWLuXNySdcR081yKS39Rp4
NzFfefePZ0XJFt39m9snmr7veq+cwLJbdx2txLtV7BIEBzCFnsuuOthzH4vBPu+YHXzkPq7/fGSg
NBjRf+lPkRckl4DuYj1G05oTC6tOV+6l5MZL592UFsER+CDv+Ljfb279aFxz4blRVVopTE7K3y+g
5UhrFc5/i5RthN03rQbta148J1BLQm26d3Nb+dkZ/SUsnCLf2bgWc4ULmWRQNju/gX6B8DUH0VBv
r3tb13zVbQeIqwDq8TugXRDRJhjDalR7qg6BmLk/x72ylyztqy6XvndDCbf/JBZphcPA+3dpu2wl
uQxTr4Ol5KzygAosrSQxSkqHep+p6zipxpZDsjYFuWU0trxjt0UaazBFXYywcVm6phnHlMgO9D/h
UKQRC0BQsmHqpvnQXHRoK+dOaI9DZTXccqdtIp8EQ/zYj0yN339/tZ6qn/IWj43kNvNaxm7Ts3fI
SA0bXf/3ofr/giHMRXPTunBY46Wpf3ND67xE7QUcr7cgDmL3lpyH2DkAzDSFbKdxak4LTFcP2mAY
J4MY+0DUGfDEo1dkHx7PlWmhNbctCCh7JWokb9Xgxz2eBbsa15TFB6Namm68PJi+oTnvYHWqtQmG
kJE6nPuDM82RmuO63WjfsN46Zsr3yzFVrROAzK78YSX9FMpyV6EVMvdapMVu4wVl0Dq/lyTvj0hV
p9GwTuRIl2ZLxu7tIhN8Qzs0N7ZbB7k9ejfnZThk5+IoYhatH++mVB553G4YriGs67gplqYlWWZ8
RvRnXLpAOX1It0jjTUug+TOQKEFGvMG73T1uStjFJs7hsYWauq15c9mRhPB59m6K//CrC6rww0J+
fdy2qduaK5dWguqFYJFXKbkIe5+zkNX1RuOmjmueS+x2ahLH9W4NpeeEJVfkHU/gj91YTlPfNc+d
R2b3jliwMSz1S1o7v4jMPj+eFoqN8o0djmgOq/Kx7JQk3i2Hpyb/dMDWgfQspFs1HYau/x9IKhCD
v4zYECr6K1Xv6K5iMLyDac5a+GSoZhsHnIrJsJy+Be3p8YQYllLHRbHUFwAFouExkxEEqVfx2R9/
PG7bMNk6Hmqig92pDjuwSoc4IUe/GaJFflndPWBkTMp9TK+iYToSabsUbr9mpRMluNDG09hvNG7q
/H2FXzXOc27n3OLyipyRP4aKKDqDKbaxDr43oZCfD5n15fE8mYxG81XaztyZUmwxLb10YxXRfKsS
2DQIzVHzZGVqYFReO59eqGXfbNuJg8Y6Dlm+YUCmT2jOavcQemq9DkdvyftbF4j6iLB1a0ven3M6
tPG+OdIcd837Owd64d267qcq/qmz4652dRjUXGMbGytXXlNUuh5Wt/kKXoVdXM+E6ygoBfO0AhRK
XRVbAvGsalaL39JflbOR733bcgKuWc6a5BktQSZ2k8m7wv27lfuMX8dXQYwM0m0U7bZtTJe/PPsf
4kSOtQunjXm529Ir37JKWnAyKu/WexFDvAYsVlT7TpU6U1bnzcA85I13S8qrqC81eW62bMWwV+q4
KryZ2qpzsLl3+adpLOICF+Vs6/3R1Li2lFjGEuIH6HcvvmQsnN0VMoIbL0mmtrVtYFXJpFoXy2mV
L0F5m8vTaG1c00xNa+5vrVbvESTsb3byKUtVTEoeTmRn45rTu6OqEEFgJ6N6l9Y/HDDnbFGFmTxH
uxmv0KR33TqHhaPEbbDsd1lGD3u2lEDHUk1BbRdVha1qlM/1fERh9eN2357qQCe9WkiZuX4NC1kG
K2xL79JzJyy7fk96HmAVzSntBuVtkmFGivRUeWVY1lbot18pcOr7+n8f1yuvb2vmVdydcPbyhuVn
MKbiPWNN9bNLLf5p3yfuq/3qE6gvCXqnrrAfBg70i8DtK/NjV/obQci0ApofQXS3XygKL6/F0nth
qaYiJEqQCFnFLelsk11q/jRA4IlRp8SNaaHRPK4HR26hE9+O1IFOQZX6GaFVUuRXlddHAUqzwBff
K9nHeWrN0eMFMHRfhzw1WTUExEL3c/Jks6++/+Fxu4a+61insRrAFmFL7zbxb8EfvPKEc36Z8o/7
WteuqW1Kq7SA6O2th+YtgZxZnnp9WInimil22/cNzb1o6TaETjBNuxBhXVxJ9iEAVeRYb8S9twm6
SKDjnloXEpkMoNObKtNoqU7D+N32/UtWuZE7fmmaAwTNQ+lvsfmbVvr++ytXG+fVr1DJ6N7IehiG
s+PtOnoEOu/UuvpOkrfcvTHvECR/1FpEDj1CDXFjFzJZkubD1jqrIuvu05Q9N867tV9Dm0QAEz1e
ZtO0aP5riSlxSF+Jq9cDDGITkLzOybJve9O1A4vFHgdKYKeDfanUp6E/1GLfSVKHPwGSq7xEYVr4
RCNfrXFXbr3fGXZNHfy0epm/iOK+J6wqFpP7rqZFNHpbdUmGGdfBT51EGYO0sa0ROf4YXD4e3UAF
G7cbU+Oa17Zt5/nStdybWI9UvK+9ndOtxUKgoZt0Car8arPqvOa4JuHJjsSPbfDfApT/z3IEOvBp
YCmhzYReo07oUsX1CU/s6TMOw/Fy7nehooEQ1Q6sqJbr0mDNcLtPiubvMufZew4mnOPjMZgmXnNT
CB5xhJI6v6aF9wmVEmss0zkIHzdu2AOY5qR+X6Hygt3PleN1teO170LVHQvr9+PmTX3Xjq0jWXCl
hGbujXCIzRPrPJJuY2kNTevwp64HuqchvntDrUEkIAJZ+lvoiX85r9+wGp1QKq2E1TJHIMc0cqgq
rZFVqu+kuPVUhSwFyzo9euzj0mcQgOeR2MQXGvYHHRFlJ3MxtxQ7/lD9YesNelfhugv1QAIdEOV2
wWLXeY+oC7p4CBIi6f2RtMW0EdRNy6G5cQHtHWhHo+tj91SQH26+K+8f6DCoDtw8mY93JGRAv5V+
9R4w+I2Nx7Q36BioKm9tb63htvbH4eAfuxN7L9vQP5HYPidbgngGB9NhUJ1TsyVN/Oxq4zbu46Zc
oaLnowUEEA4/ZbskwckfFi62HlFNJqR53D1Dz50G0avvLmrIwHwa5VtEE/8S2r/hFzpuqWQyb2SF
GVvlzcW771D/AiEadTkkpLy48vMzoQs4v9UBL2f+iNLqQF7IsFXDYfJLHdYEPqnAlaQf/gJn/DON
skP6xfrqn3Ao+lRE7a6iLhLo+KZRFdDflri15uvZaU6FvIxbipeG1fk/VFMWdMWYIhwtTEYKEuXz
33zfK1+gw5rqcZnr1sPiDOtlyb5mOL0A17f4yb4NV9f742PSgusIqZOBuW1cTtn6WZWuv3GgM+wf
usrfMA6qbzgeUgYGyVQfr2P5sAFsMjWtBVDq8TybG9b/1fZW7E30UA5b6TuDd+sQpp6iXHFRi3ej
vC+fXFQWxaIYxiuqCliYA/61EaYNQ3A1r/aL3G5Xp10uGQ9CK19PiT1tJDsMJkm1E0ANUsmkd+BT
Q/3BS89EfFHWRky4P8m8tV1ova6srOjSAhM/oqTL8W8i+Oi3/WmYrmB9Xuatgg7DIugwLCfhNVls
ll5tkh9FZx1JM6XhAAGLKa2KjRUwfeQ+xleXPNE2kIhPO2xr+XFwAfhFMSa7YoQb7RuWQcdj4QHU
EQ0kv6+rXJ6n3PtYp9aBuFurbDAgHZMFnq9UJq2FjFl9Vf512Dqcmrp9//3VtAwVOBDzIEHy0P0l
3bhsnRBJoceHR1Pb97G8attLvMSZK44+k+7jtLAszMnPnNL4cfOmKdFO7Y7tOsviYcardYWGEe36
mLWgznvcuqnz5L+dt8U0EOk08grQIdSHl/Iv37fzayPVlqSK6Qua43LXd8rVw/2aSDqFHc0uBXik
Q7vbej8wTZDmvsXc9wDRZwn4Z8uvXuF8SUiyLzfw/2gshUCFHOXFbda47drY97e0uwy91lFY7cIC
UCO7WNZkAh5TrUM4NWofxivQsVjgAUoz9x6mVFYlR0+06ftkLLdeEE2ZKx2SZYsChV19zlFx8aPJ
SQh9kyYN4nwZo84leHT9wdWzN+1MdOv6hAMIze0cx9JbZ4GYN/daGUObTK4hqMjXKF2meSuAmQ7b
OqfVBL58x2Pg97LK5FQPz7nfQRZGhBZvwhbSDpYCFpKeJUQkc5JFj53QZAuai1dL0lVLsfi31urD
2a6jqthKIRu8T6e3KhvbGkRSJhDGSI751IeLZz0zbxfjBQl0fquVISfCgjp5Qhbt1C/TU2fLowq2
clyG3utoKrku7tx2wnpybf9crdnL6o6RVXv7gpkOqPJY30onr6wnyVLcP/ykD60yO0tmHx4vrKn/
Wpo6AGX4NE+ZuA6Cn/JkidzZfb+ILYyJIdjrKKpJcNFP65BfvRRmmaNqfAW6uKBBGS6rszFJpo/c
x/YqvLmu9FpUiFlPmUU+T5MX1j6PVys/03GrJs80TXe/ePWJKSMuSK1K68np+wuIbePJpx/WYdxI
CZqa19xLkdxzbJ7MFxBSRU7WHR3lHLxslyIZCXSdwS5ZphZ5df82BMOhhNagavahCQNdX9BTzoLS
IZzmCvurYN3VZ+3Hx5Zp2HJ0WBWfSm6nicqvyVLX/fNUNCx4P4x0Xg6PP2CYdB1XFQxrDWKlIIGq
KRsP3Th/rRw/i4NU/fX4A6YgpCOscg/saPMw8ydWVlfLB+O2V0RLYx8zJw1VIKM1v9Pcy5DMPx9/
0jQmzZ0H5KUKmdbWEwZ38qzg3C/pJbH8jYPkvZk37iE6+mqtoWNg9TjpQQTrQueYkPlMMRaGdE81
b5XUGVZex2BJqMJUTUqRSi0CyJ2eILS2sVOYWtbcmPRsYrwZ/VtJvdD1SJSmW2I2pqY1F058Z2SI
y+LqY09Fxa7jH/pk2iXOQgJdU9DjKPdOqsZ6KoLqczWnH0ntRnbdHamziwUYn9BPwSMX9QQ6/ife
eaoJ84SrISRFvyX+ckdBvGU72iF4qaXwPcVTiNe2cdGfPZzmrdqKPNhPMkGKB5+b5w3XM4QEHYIF
iUrbcoMZSrlE4p6/9ihbGg85T0LEu9tjXzOsuI7EGloIhlkebsuEWX00ybo+gVJ061hkal3z5BnM
U6r1cGfLeX+syvUI1r2Nw5xhk9ChUgBhFQ2BVMutsOSVz82tHHkswQT2eF4Mm4SOlpLI0a5j1VlP
lsi+QBzsPe14WIxFWCZumLKN8GBaYc2VC5UEFRwBETnpr14QnMu+ODQecLdjubHbmbKkOinV0HeW
6BZMFPno/uovxTG40Gfvl3csj4gTG2HI+BXy37OFC0F2pmxkFPo4OdGoPgGdIX+O0RRXhwU6nhvf
MRmU5t/EGz1rvK86GJ/CFHAw4W3Mk8GzdYqqCVmLfuyC9DrMVuj6VrSO7z3kc2yah6zPoEkOxTtr
35GY6YxVdZuVPmR0rSfaNWfIwh+gV3XJa3V6bL33NNT/b1NMR1pl6VJVk8RqTPyDckLpXTq8SvH8
k5cdC6fZCERvWy/TcVdpwiG/x3kCQuX6aYV3F2wCZXYZ1YW9wS379nozHXvFZhCntjXwJmAKarAm
lczqiLA23ZXuZDqDld8rMPuWSEbWE6DuqIHkYdspEdvC26p8Nw1B8/EmkcxJywGpwmqdDiWZq/Pg
yXJXjGA60LXPLVZnEx75QfCehCvtoVgpLn6GIt0x29IkMw1Bc26/JFBAUfc350VZIGhtv+HEWcSP
bdXUuObSQ7u0xZj19FbmufUloDgpQzfBLced7WshW0wSuG47ENc+EJfJAjN3sGGcb4cgpmO6oEna
Qy1GiSvknp6WRXxSyF50wb6MJKL9f7fUORGZX4L3+1bh8nnkbSve81m5G1uEwXl1IitiraKS3kxv
Tekc2JJDZZP/ASnak6y6L49X1lDlxIL7t19dOJu1yOVYYwTeaTm4gFtk71oWNvF4uAcFrsL19+Mv
mVbi/vurD40eSiLdguElkvzuIYm1VN8LmW1sc6bG74b7qvGscoLMs3P/ZjcytC1k+rN39hbCztS4
duJG+VHloH3/Nrbv/FygYjyqtpg0TW1rbuu249SrFZZfc2Amu6W6E621SeSX+9hxCQs053X6Zl3T
EnXX3nSYUE+F43AgtlIihp1BR3VZTCzgYoX5+J4IW59Au2JLqc0QIHVUV8kHlAhMEuf46mvv/bEV
Qzb1N+hOTpS3ke3uq7+G8OF/bWd1lmZWXo/tmbjWSzamjIVLj4/usnsd4rUoCflDCCPfwNHdnaga
oWuwZNbT4gRb9B4GI2KaD+PkKJnsyuzKJz/Ou+nQoGrUTrdggW+fs5nOcsVwGefQRsyvbmsNoYdL
sls3T3Y1vG8lPy3luhEFTMPQnFjWKEdt7gXfrDj20zPLoqQ/Pl4Eg5nqeK9VupldLbjpZ/aI1OY6
1EMXJa4Yt9QNTHOk+XHFciiOgtrplrs2nkbEqVzcH0z04CKlUU623mdN49B8GSmQvOpAsnerSJzL
g7eFFDBNvRaAqTP5Tt5MxTVos7PnV++C3Dr03dbB3eDKOvIrQEoB9WjYgoDLf0Ll99VBPWpR5Jcy
aI4j5RdA6b8/XmnDQuhAsKJdA+UFIxLB3vKz92no+NOxKIrPbFnOxboFCzEshI77KhLQxUCovbjW
QL1HVT/bUUfwfv14EIbl0JFfpS9nt7cRKyGu/dQy8bmCMnHrbZIg3zeGN+4eOhNWMuGNMJH35XaW
YybyQ1CJY1CoqE+C8+MhmCbo/vuriAySdOWP9ZJfewle0pmvQzzxZGORTfOjR+ShA6/K/VaT8/Hd
4mVdaIPdonOGjT377Ysm0yFgMrMsb82z9CrXNlTjeAiyNB7BuTACjJqxvwMHCPthi5fMNFWaU1d2
VlT52MBkAbnMRxU1/ZZuiWmiNL/2sqRf1IS7U+4Q6D4F4lC3oA+DWN6vx8ts+ICOL+NTQ3CPxfna
T9pvpSvOjp1/keNWiseQ2WY6fqyvM8fpahwCJLLas83DWpWhQ9ywlGnsVkkIebvIcZsQJ7SNtJJh
OXQwGeD1Ti8E8W89O5V53MvL46ky7Ew6kkwsTtfkVZ5e1doemjDgydd58Q+ZU56yhW903rQe999f
uV3reGRWBAs+yW+gmCdLG47Jbd8ANJee3anJaYA3trasxZHn0NZOLDwqpO6SRYs19heeL1tYCdNs
aS5udyAwXaDKcgWy7yJFdgFLQtQ0f3n19DlNt54NTWuthe18ydJ5KXN6Y0keryo9t9MuInvCdKBZ
JnpSgiuL3iwsdwuG4Nzuo3a2N0KEqeeaZ1OGs1e62v4N18IsOff7WFqYDs0SLkhmmIuzpFvaoeWp
cITDPbYfQ5d1dcGl9CirGGSNIM8086vaKvg1tXs3oVc2HyCT5ts1ukygiZgKFRX1VtmiIRDoICzk
aTIfamrZFYpwsVzzCJ842uVXgVhgeeNfg/XOpltEu6Zx6L4rk8mZhcqunireN0hgq3QrT2HwJp0g
q3CTlBVDlV19+yv46MIReMrMWWPmXOpgIyibuq95bF9jM1inlN4IdIr73zX5sc9sNB+lGUpiGHSi
r1nKP7mO3cfpKrauTqZOa7GX9oNd10A6XAnxwqwPgN7/9rjbhp1YlxFkXMgsJwCQWVk9/7EqMUdl
TcnNavexu0AU8r92P7tlUGY+/KmhMi4lHhq7Kd7VeR2S5WdONQUV1rKriyhJ+XlOvQjqE/tSujom
qyxGy8ruqfXSL26gU29DnozHdel+7uu+diEuiCWUAz2sGwYR5/d38NQK+bqPyY7pICx/8CZRlTCa
aeh/lRD8C0d/C+dgMBsddQWtiUqlHRZ1pWfkt1ETFiabuFuDtescWcCqjdSxBL25OTkC8nOs8n1V
DExHVw2lrdwUFQbX/k6Ib1mApfGXKisP+1ZU81OQ5M2BnHCtq4f8h6jduJ3Ut7FWG/Zu2B91tHbK
mrr3pgyu1B6H/ABd7Pe292yjtHgddkZWHcGVdU3G5hpnjbHyq7BMKydEJfu+3UbHb602gWppiem3
rfSEp4uDmFHAMm0VnhreDplOhjU7oEllWQGPipzjvY7D62PQD8f02J7mKdoqUjcYqA7jYiMu0k3f
JU+N5YsolxDDldOWCKKhGIYRLcCmoq1J16r8tqjsAIrysKrogbkD3hH/GaAV77IiHpvfM6JL61tx
7p1TLw0Ld+ca3Qf96pySkHyVWYFdqU3HIBQFNDyzTCyh1fKtclXT/GkxuK1cV1gBUHaCeZGYx7iz
tkp5TE1rYbgl6TysrqTISQxomkMfesv7TE1rzj31a+lMroeJwd10Ajs/abcgCIZMhw7uEp0CD0eF
Y7KfVci7ypBWXwbyVSZWvGtj0sFdFp9zNXVt8hTM6ROeKZ9FPnzjdf/5cfOGzJmO7FqpM06dJ8XV
tddjBc7XrvggnAJF+MNTx3+SaesFxfSh+874yjhpYTVS1LAcZuNo6M4Xj31TK3m3BPPBD/7qyvW0
b0RabLY8mzY8AwjeAkpDyeWgLMClMx+MIAraHgwMYfvKTJiO7xohfNY3XYAjmPLnuHLqz4BlWwfO
mvKFLfNGVaJp5u5W/Wrm8sQZIMrbYuY8EgIwHdbreFS+iuYJD2l2HsqGb0RBw3VEVyL0xFCsrV/i
Uw2H/u+frP2CRFVYZnboUjsU87sy30IOGJzy30jwalgtTiIoBsLjo+JLf26gCH9sHDn/vc8KNJen
ycBYDzaJ61x2MaQgww6KV13Hoe49hrz66aZbzzuGA9W/maVX47CBSSicGuOgzonzKymOWbKBRzGs
vA7+qlU3C9/txLVz/YiMLCJd8VL0Klb980J+lsw5P54twxh0BNjsJbUaRSOudjCL84wr+ll0BYgI
kIfeuJybPqH5fzZxL+ELEkdpPfUN2DTpKsN+bce/J3/O051f0Zx/6P2hdxbslrjqvhBXnYHqffG8
LaFUg83qiLBsGmrUgi44YiUZ8p2l+MyHdusObZohzc95uaRLpihO5hzMX1BQkrUIO7lFSWBqXgvd
1drUTuZJ9rsZXJC2N4l479gLD/txmfaBIXRxwq7KVshZYgR2m4d5hTrg9Mc4jDvXVnPpDKCQqUDd
43XqWLjyIUTSK+Tz3ua1hFfjt3kvwB98dYJ3K0vCrGlisY/AjOpYr85evKl28vxaDuroeenVgjxC
l5a7Jp7qWK9ZyhUoEfS9oceVT+H6p0v2vRVRHeGVTXi7VhRtA8KE2PkxT3/YdOOe/rY/UR3aldBe
2T4QItdE/fah1b6UW3xa923l/1+gqA7qsiAnTWmNXludiAV9l8mfS3u+n9O2auHe9icoKP43LA/A
m8qO4wsDctK+ZGCbGJ6R3D8+3pJNA9Dc1YYiheMMEhdS5zOlCL9rmDh/iBfZ7RYDsWn2tRP3mNDK
Uit4Vir3A3BMUTZuneVNc6O5qppHEiB9BNRy2oZB+lSj9XGXzAuhOlWXLflQih5Gk41fqPspTT88
nnHDHZTqWC5cEfJyuePovDzEu0ZwUkcZ5xHQ9f1XN2pPcuOEaqh8ozqqy1nLGkWyEH/PFa9PLm2f
aTJfFS/waA3h5JA24uhAPDzPulu78Fuz9h8fj/Ht6wrVEV8LHp4STrEPucnTNF2UAFeYug7ZPrgO
1dFelKQET5hoPwi6yGbFwWdL9LjrBpvSKbwq0F5ZzpzlV1/67QEFG+h6U9gRsNNbvTd9QnNpKUjQ
pxY+IVGdLmYWW0EHycutu+Lbxzmqs3cVLi+a1vGHl6L9KxeXZPzM/Y/l/K19j1qvjVky+LQuZWiV
gnOxwIZzzr5nPfYKq+Z/PV4BU9uaV8sO4BA1J8NLl5FwbuWpsdL4cdOmmdeCb+5Az9u16PAyLh+Q
WRjzLqzdjcOtods6zmtka70U5X0n5fONlShHT9WXx91++75EdWjXaPlgnpYO+01bXJn5cOCdiGjZ
nSvqR4V7kouMUroPREN1pFcKAM3KQBv8UtpBjI3qOcGFsFjZp8eDMc2TdnbOmg7vZxzW7wQvnD5N
1r7DiQ7vKpFYtdIC85/l51K+J7hbzBvnB4PZsPtQXt29Bt/j0FfCRtoHfeiJd9BwClmyQbZnalyL
wOmMUvrVsYaXIM3jTEDvzh1DT25VpZtsR4u+VmPNzQQh+N8jyrgrBSkMNz0mjhUNdXkk0MmZ5lgO
u/QSCdVZvRrlZ3mO2v0zK8inwu6elk1wu2meNN9dnDWhzpCOL6IJQtZO0ZiRJ0BM9pmPju2qF1nU
LXfo70S6k/sZ7CpJSaO2q8DUK2wh+ZbgsSE26mw2XR7wJvFT9b2HfN80vsvBDTN3R3/YGIjhRKfz
2ZBCEXvoMvWdtumF0G8OlaBW7OL+/iCQevt2Ul2zCzqt46hyXl1HVI3h5b58zoUYXqiX/vN4mzBE
MR0AJ8kA1T4Cu/UbF7zy7pnbLBytIfa8qFrwR00bG7dhwnQMXNo01tTPfffCpu5FCuhFJWB5yvqo
dKdz22wVHxjsVwfD4YKwZpRS91xXGUZkOZ/LAUTNRVJ/fjxjpg/cf3+1S4HBvhC0wC6FJxTAZufD
WlYvq9jS5DTs2zofmtXXcvDdOfhdK8/9xIvEyqLG89zh8Lj7puMq1TbCAuq8NC0b9zKn5Jh3v70s
yMD5z/qQ5U5Uiipk4OtoHesfWq1nMjv7zhs6Si6YWC7cqnMvzlwc8oo/L+O8RQh77/sb90Od42jJ
65SC8MC9WGoKg+RbXX2a3Am8IF7YDsXXwRWfAvsP2KxCWY/noaIfU9/fiFqmBdM2TJWocUjVUl2h
3TnaT2wLP2VoV8fKpYq4nbei3cGhn1ueDmHGra30iKnx+3bwyogrukLqtbCrq9P6zwCEf6aV8+Ox
gZmavvv/q6YHp6lZ5fP6+7hWUcH5QRX7IC9Ux8RJ0flAG4salwa8zZB5aMOs6DfSs6Z+a3495soq
UgdTAknN8ZOAzuMfWtT79BEouX/11ayoiYkAnOP9bWoh9tdTm4Ja0v/1eMoNW5IOHuvYwBRz77Fo
rkJhffGdGmzpnx83bjjZ+Jp9O/kipiAH4nqpPgz1aQRlzFw9BfJvHkAw4Ve7xWBlGIQOJWNQZJr5
oNR3AZqSEc+swSDw3BpcHg/j3zewN/YIHU9WVXWF88VSfufIBqSterHzb6nMQztXR85/5/Y5K6sY
0itRktyQJwuHFMnztI4YyOpkEUO7JM6CrUdMA1SV6nxgFPXTJUQa0R08x2TVFK1uF/L+OuMSz6Gi
plAZAEHpmIGIbGMG7je7t2ZAuxIItRQZy3CY6A6QZo+qeD7bF7zMxtlRbJyKTIuoOVFg0dZXCT7B
wBLGeQ4aCe9ZFls5LsObPNWRaY3oZLtUXfW9Wj9Yrjwu3gdWvV+T9zQdolQMoVNeAv5MQUot7KjF
LcUWG8kW09C0uDkXKQHdO5zMDfBY3gYHkqTncfO8ath+PO0CIVWe2ZO79rfaXkNeu8dUtofHC29q
Wrvpj6y256ye6u9V4Z88HOpEnexsWtsc6nnqWZtl9TUvPhXWM05zj7tsmGwdrDbO8l9qm/pq+/2x
HXgMCeub7W0cRQ0TouPVvBGZJxCU1ddkdL9VSXBQap02vMzUcy38KYjAgWDLqb/PNor+beuDVfVh
ijfRfROj+XCe8rakq1DfLTmm4WIJqG7Tfyw6bhyl/kVgvbFJ6Gi1tIQQlJP6/Y0F4omrjw71DmX1
I2XpOeXFYfA/LvNwdUYgxVE7j1zMS8er7uAs45+sby4J76PCPjcg4CfypbW/l30kg/Z7ZR8AaQpJ
elp8dVwHwJlYEZya3gIBg118FDJ/j+K3jVhuWoT7wr+KtglpK58RXP6SvJCHqp1+IvYWMalbuTFP
htuMjo1zsskRKYRmvqd+FxG/Dn1UClv/I+3atuTEke0XsRYIBOIVyEtVucp2li+V+cJy290IxP0O
X392umfOlOVSqod5zQehDEWEQtKOvc1zEn/jOtVIlZtKKaFEFWW014zDRicaB/8rZFE+3HYjxaYu
04/NLaBKbLH6k8EehV3fp0sXevWzwIXFmD9bhQgKtrFqk9FyeJsHX8iKgrBb43lnTn55wCHT2pYp
ZJycs0KN2DMwullGrvknsNxi+HHbSAovklFyYJFNjXSCF62N+SVPze/crh5xWn2+PbzihkIGyV2R
OijDMfNmLcEN9lStc9A2+3nYlipkdFzrlrRaWmSiJP86sSZ0l2cD+NBtk7/a7FWELeXqg+wvrs7r
YL2rO3qYmRH0A3+ai20aVC6RNtymb8gInGV59rLPgEgFsx8Sc9shRaYeo2Va17mY+xOLKyugk8BV
gVlogksRtzL5mDn4HFJ9M1yySkGR7YxJWBlU16T1E4/0RoaWQWptNZZG1i84SkwXs02jcVzCCX6f
NRFx8vtmeej7KTKKqENjbEyDFHoOZA0H4+X20qtKVxnEZtKsAn+h3Z+omwXjyO8XaEtWXRd2zccu
/zS6ZMe6OVrj77c/yN6uW2VUW9N1zO67oTqn9GWwHgu/DdryR2U+ZfPdUm+LRlkdUqwmdAnrBtHY
ZyBMKgKnuuQ471hUB5FSkCe4Mk2ZYbW5T4nTQzHwzM09d5I9sfydnYuwmNrdWADO2H2qWwrGjzYk
y7orXZ2GzU/veMNrZHQbjc0sT4zVvnPTNXRpFhrknTM8EsAAnBJCOnc2A4KkDTt/2LcdDcauiHhx
8Mrnvl4Czu+HlgR4jgoBKotur6siv/4s8l/lkESYBk7dKDVc98FPP03NR3fSuIwit8rQt7Zoeek1
KHnn1Y5Ey6NqeBH1vTVoDgOKEP8N7uaBQD5Lx+WcLGtAGy8wx7+2GUUq1jOeTw5bpuVslOfC+OEZ
H+i4cdJSsZ66JW/Qn7Wc0W6L9wkztBFJm2YtY9sMy2oHFg/VAzHHYyEmoBnH53TS2ESRAGRA24Se
19l3cnT22et+NveeNR140UZdLILcGsPa0D3qKvxGVoMcUxOKp4vZn/vlwU2H0IwvhiBhZWuAjKrc
KZOcTeBO45wS+26a0+c8jWzzjyquIp6uR7v1Qiu/Y/P3vtnYEevKGLeFjlSM0P+7K3s7AkuyP/xp
DECZ5hAWnR/4fBxN487MVk3NoYgLWTeSV9yqW9GSuyyzPjVJ8oOkOu481dBSOTCnTUnbrphQYhfh
1KH7PNU9xaqGlgrtvnPHYYFKx7kEW5RXuAefrttqAVMKZy+1phgY7+mcJYe++8B1GmiqKUuxXBSd
C0l2fzpz/mT4JOoF3d8O5bdPNlQGt82lu2RgRprOQ/8NT6S1895p39vDt3QjVpjK+Lakjq3cmWfr
PBcou5I08D2dv79tFnDt/FqWFvFgT3QprbNfs6Od8JPv8E1nSiqj21rHrdbObayzgcbO1KHvVvuj
YfSa68m3Ew+VEW7VUPIusVrrXPqPeXXnTmPIirBdkvD2qr6911IZ30YqYdGsHKxz0jyhbAc16t3a
6tDAKpeRQlPMU1wWfLTOdg0epcipPoOLO6jxAlN2Gti8av5SiBI3zbHFTNbZiZ/iJAvFCxiiNJuX
yvZSjNK+seN4hO0zsK9YZfHI6fBHlXQRdRau+YZq/lK80sqeHUE6zL+wDtXsPThNFo2F7lVPMfxv
YDdqkdapEVIkfjbnGnQT7xYIm972HYV9ZIBbvthmvSYYPM3vU/GEWnG17urq8+3RFSErg9jYQgs7
SXvr3CbmwVvHI3ZzTSpTDX39Q68KzHFYO7QhpcgGV5wQ957A07Rx1teFeDV0yXGxRBtinh30R5fQ
fRKQS9pmkOu/eTX0MtvL6Bu2ebZsN+gGiG5oV1JlEClQrVq4xlq41tkcWJQnNJrExgQjQ9WgGTSu
LZAEZ76So8Ghwjc6j5mrOzypfFCKUWCzMouvi3VuwKEbFYP/fSGxGUJDBN2pTqlxGNVXpChtm8Kh
sUOxM3UvSbMv+jGgIxD8f91eWUWelLFrnYMTGGkqXIq6eWQDV0bvSfp5YXmw6uoC1SeuJfQr56Fu
Ddx7UptnAGvD3j8k/ol7IIj7s9ddKylsJOPWCiMZebtQ81wJERnjuC/t+Ltj4Sl20S2Dwk1/YyjL
kqRDrrTOULmz0Xbg4l3Hwo5yexUUuVJGsDHPyoqsQhDQpILOj/G1EWaYFJWmBFYNL4UvkJSithrY
x3LWY+//4bjzjuSdZh9XmUaK4Goy2mkW8NB2Irs4p3cAFm4cmvzqOu6cd03uEOuc404+bv1dk+oa
dVU2kaJ3AusP9jrTxILWgTlHlcUDOz/cXk+VSaSgtRkuCb3MQWlTF4cpbj/VNNdgOxS+LqPV/C6f
CB5pzXO3vDfqSLAvc/Pdz3SaUIqZy+CriiHf+MaKTcSNcWJeAj//etsmCoPLYKvVKubZyy3zTKj7
ea2KEHTOf8y27g5SZZfr76+yTFfGgzmZCKFsWf4y0INnJw6QANY+Ezrkm8o213/26hOOaEhtEZo9
xM2PUsR3SbdqCnlFipQRVnwUkMWJUe75UxWR5oeZPUGbC1qHY5iMH27bX/UNKUyz2a84s+CTrbg0
zT6Jj2v5lwNCGF/zJ1QLLAVrAuFboIOQB3jb37ncui8dJ6Bi3pYLZEDVuA6O3a8TOZvMhMI2C33t
VZHKd6RwhYe4jPsY2hu/zuMeGiBBCl35SfMwp/AbGTblDKtljpNvnilIK/DqtKvTv26vqWLiMrnY
miS8T5YEu5IzBlk+HJhbPBn1ty73Ttu+cPWmVz6/xuVSCYZXxLl4X/ZhA/7+pTsI8/O24aWoLUra
x4XlmWcbRIfpUh8ZBbFAUtyVFfvj9idU1peiloBmfeoFwzuoVUeFMe98V9cxohr6+vsr4/Tz1HrG
CPMvDFg4cH96YVY6f26btxSv3ACE0PNy8zw4S2TWI14AdEgf1bylSO1YiUbltTTP+WCEcxyHeAaI
ts1a2lYhhUZENXDr3NUWHuDEUSy6M7Eiv8ior7KuKldMsLbdsJB52c4vE5C46c6rCqPIYK90cNdy
7uDpZZuEuKPcZX29LXXJOC9a+vbgjB3/DLh/1EHqBGCPjUNL8Um9KuntssBB2AuysviUOPWXTSsp
M4d1qY0G+iyHuVNyN5rWzkRBfXvoty/PAZD8NW4gPjU06DJE7dWmuMhmod3vWNEc4vrjZH41K922
qlrS6++v4hNJF8VMiw27KJyDbaUPhW8dbv8F1dBSdLJlFs7g4S9YObuDbtpHYKO3bRcy7IrEc0vK
cUDCcrOvZPhord2PbZOWgnOtu4Ws40rPRZ3iDRZEEqOO2EFlD2kL9RKnNM0M9oiTfF+Z9j1tdNTH
ikdKKiOvrJ6RhHs4QKZxE1TchaOH3grGBTNs1jkEKdFutY91+TT4aYj3OkY1m5+iZJJBWYlpirxd
wGM1xcv3ZXofV8ujB1IdcIrtWl9sC2GZS8yuqjqve+CSEvfTYKDxoEi3eZIs7ZiWaD2owbF4zhks
hzuzs+ObOlSZYsVlVFaJ1n5WC9TzFeS5fI/tC+CabvupoqyRKcSmPJnQbzDj4sZ/5GnU9XFYlvfg
y7o9vGrmUuz2az6kTbWY57r3oqQfHkw8e98eWjVzaWfNZ4fjDb2ej1Pdp3yXED+hya614wJ6crxJ
8vZklwMESLd9TgroxGFTnw5TdkkysDsOO68mgQAFkWVpanqVqaSwXgqftdwYs8tMSVBXPOyFbudS
bOcySqoCTf00FziMrNCaykpx8DJyTzY++1EZKcULEFBUtvBQgGTh6HQPbsc0O6Nq5vKea3qkc6xZ
XKrs3il3BJmgnDZeBckQKQL0D1vbRQDLfmcDeN2kkcF197gK95T5wyBSGyedW2eXtM+DpLjPvY+r
8zI3umt5hbvILQW9TbibodP24lluYBblsbR1TUgqo0tBy2OnwCsCyuHWzoKW5zuCo4iVLdv289/Q
V9WaFS6Fu7hrtTPRJ99nP27HqGriUozavC+mgqf5pSuf6HhoiyWYqeZM/zZmksq4q9U2x3lMBqxn
PAU4LoT5UgbuCDV76/laf0+fbKDsbv8PxdrKEKsBQA2DdHBM0ACGcflHnOl4BRXbrAymYhwkRM3V
9jkIXQ1IYC2UHTsiQF8odmIoNEusWAgZTuUXZdnWbi8uxJgC0u87Aq0nna6BavBrxL0qNSffggJa
jsFFAhZxPyBkR+w22mb660dfDT4ycwEtDROXPivBOOaGa6q7YVXN+7rar4YebJbZghNxwaN9aV/S
NMrJxgpBRjzFXb9auTuIi0G/Z6MfzqPuylk1a3mb7fK1Yx0VF4eLCFKCO48Oux7yztvsLYWsyY01
NRpfXBak9aIxIjqYGidURZG0ofK1sHtcDmcXt35KvHlfa+F0CpvIeKfVYmRKbA+Xe70dDJS+c/3P
6ITYdu0s451as2HCyzNyh/buXT0jw0A5mKXVu3Lepj9NZaBTY1MTIj95fllcurdcMkB7j++NqdNU
8yoDSSFqtlaSCAFXN6zhnQN0OWJqCaxF1wGv2FxlXJNXLgwqaXD32OSPSdXs0nKJai99PzS6hxyF
98hYprgbXSikXRMB+8Pi6Ye5ZdvADL8JOI5pMoAWDGXHKu4yFzTkTvHYzxurGpm4axhGs2yF7x5z
WkXUco+s7qI1dzVMCoodRIY0ofqa+7owxKXuD7P/3h73jITp8sQqDRZGZXgpbMUwDE2aTSj5QJkm
QOSfm9s0fB0Z3FQlMV0g/p1fmtzaoVE85KUmZt+2iiODmiBvLJw2S507v88A670slXMv7O/e9Mc6
xJqq4O2gAhvGr/tH0XqL3cWOezQmA/2I+aGYebTMi8bub8eU8xvCqak6qD/X4kLTz2R8tPBWN9PI
4pr66e1ldWSIU187JTNXkV8cw/g0M8pxiaurCBS4SjSU/Goam5OcTWWFfLB2O9sJgXN00j+a+eto
v3etd6Z4nxEdsZDqj0jVcd2XePoidX6J8QJOUXi4Xr5xhaW9tkr9xUYTLOo+9mQIvNoloBnWXFCo
vEfaaKu0idPCbfJLAQR4UVhfKSRFmnxTTsPVxq8LUNNuquq6d4+gunr0jPUhIdbT2voa31RMXgY4
LT6YI9JJiEtZP3r5S9o8jjpBCNXQEmRi6YdCjNRHQ3Py0I0fgYyjjU7oSxFSMrhJxODDazmmzbN3
KCNFcZrFnaEjrVPkHJmfy4gbEyxvRnYZljuIbif1u9q59PZ9nn25XZupTHP9/VXBulKbUpwNyN3K
xvhQpM3LkCQDREM7XR+R6gtS3NYDBVWsH2eXmHxK+vfM+7zGf22bvBSm4wiIREVpfhE5D4ei36NT
NXDMbeyhjgx4SsByYNjDhPvKNpseFyAQPsRJ2R9uT161tFKwstEDg3o5FJfVu0vIy8o/zdMP4vzF
eh1JuyKLyVqM1GuSYSxLQLVtDnwAmBrus3i2d7fnr3B8GepU0SrOGtulx3yOWTD63YMx1Z8KK8Nb
OItuf0PxD2S+rpn6w5BQ3JcNhYfOGRrwUqcnpJq+tNPafk8s4a3ZpYif6NIFvH9Hp1PibEuWMsAp
qZzUNSvMfJ2+Wt2z21uBsbxss4oUszFr29Y22+ISTyCZ9HhU+huDVSboEkmfudzGtP3uZcm+EAJG
W6YTz1GZXApXbwHZlN8a4mHsD8x8IdRHY/C+qLY1ijqetLVCU7PlvR2LB6ftD7bzrWnIYZh1+F5F
vMqMXI7rN72z4qg5ATOf06MtXmoQ2jblPhm/bFtYaYcl8yKKbumLizW6u0GMe6dPNmHWMNlf83wJ
45cgsMou5vq+qXEnxO5WooNuKkwjo5yK2EyZA6mvi2VcqOcGLukC1z309RdLt0+pPiGFa41OsnVY
uuJSoJXWXePQbkSwpuhOFF/HctOR1pGZpfK06Ls1n4oLW7qdmN7lvgGx+kaTMFV/QQ7bwmsZHiIx
OvzfLl68qoLALy6O53o3gk39tg+p6mQZ/JSKjF3bN5HY7CKEfvndYDew1B3J0MKZAJWKn23v61Dr
np8VYS3TTcXJ4qV4rkSq8w4zOhrGJGpnEJ7oxldsAjKtFFDAFZobkvyh5UNklnPYDpWmGFcNLe3B
SbqObC3G4tIKFvgtCbNal+yuq/p7N6bjSrFcWca19zFHTIxl2K/rbsWbUpzr+JIVRpdBUFM/5H6J
B7AHtnb31qekHXYuBWDJ2/b24MhYqKHJY8YSL/uzFPbHrrXvu0H3zKYwjSyoaOCNsCO+V1xmzgKQ
SR1ZTwHeJ5qiQWWa6++vStoKHHe4s5uzC+EkAAtBw78vngimYRtpvUOlQAZEofXmGh8o8PhQzR/r
OMHtiOYMp3BJmdXQNoWxWhR7QL5UEWRNj6KxNhpG2n9pklXzwGH3rP0Uo6F7Mb+4dFcMo2Z81dSl
/derVu6i9kNFixahZhieBXV1T22qsaVInSfCvNzH3s6WoYLmNMQI1srQ1bKq0aVgdRe8M5eGyHAR
6H9Zu2tT3LqNTdCRgVBzPFtNWYrykhZ/eWvU2N/jQXNPpwgkGQhllODWnFMUVN3CooK1wUS/l2Tb
O5Ij81eV3fVq9CohVaafgQ0BImpeTyAF2JVa8su3kUvOb6AoBzBazoryMoLgND9O9tepf2zJfU2f
7FyzqSvWVkZHtV22AIk2GZ9EkwaJy3cZ0V2xq4a+/v4q07RDkfBGWM1DXXSHZGhPcabL76qllWLV
bEae+wwawLHzQrov5rxHf1lwu0RQJEgZETVB+dwm5VReVvaNpWFpQJYBVRUzdah31QekYEWfkOAC
Tcininwslpcs/WpNOxeseLfnr0AwObKUYuqNQ9yXGJ+3L2x8TIf6Bc+nuyLt/8RjQUAWEWXuegd4
40PC+R1Ps5CtuppBsTIyfApgLKdMISRwqednn6EYFVWwjtm2ikTGSGVuRfLSGbA2wgx80Iz3i+7R
QOGtMjBqNgUtjXwyT0nzoWjq0E/IxklLO27jpM1cm1iPib3UYOJ1hadhm1PUzDIqqht6yHVZo/Fp
7Y5+8VLg/ojxoKheBjuNbnuTwllldFRjokBrSWeeanZPTHMHDiwcMIqD7W88OcpMUk5KIEc7ztgB
2FOykNBlX1wU4layX3T8qKq1lbZecx3jvHAgDWCkM8U1mFj2PDV1AadyeSmeM2fpPRPMkxcxDQER
eZD130zzj232l/Zeo+u61l9blGstBAT5neU8xs3HuH++PbzCMr/hojJ3RB8F5j51Bg4l82GsW41z
vilA4fq2dbXXq/wPqVi3chLinMZ9/86K8r04mM9DtO76gx+R0+0/8Jbxrx+5/rFXH/Fyg8RWXFLo
ou5KELLV4q43dHSLqsGlbabNS8+MRQFtcyd0+0fehl6hKWRVQ0su2YCbPme+gIBU/FTNL4BCtPaG
uudqEskfcVCDjFOVQxzGP6TpU4k+SB3pt2rWkjeSEc8znQODmNO0I177oTHLHS1EGtxezbcqHkxd
hhVwz19HY1qcU8P5S7p8q+m0rwkecCt2zJZHn3e72x9S/BEZYTDVrMjwUElPZIj3XVdGCYdORqK7
mVUNL93HxI0wbLvGEjRdHZkxhGkBG657HcuDanhpR5ltaudxi2XAM9R+IezOm5Y9noc0OMw3KbKv
y3D97qugapPBT5radU7djn+wo3Tn74w/6cHd14d4Cyve9RtS4BZt1TQpayiqFDyzVm2Ic6nGi95K
atehpbCllmNyPl2n71SBiW6TbNxqeSls+bCajhMn9OQPTVhWL30dg3VPd4xTrasUucXS1WWdOc6J
L3Zk+E40YCMchRltc3opeofeBqtHjlxZQXZxLKHxmEOcZK41l6hvm53I2AJ/6dBAxA3M3gc3ZAAp
kRpQaoaqf9O6EhliAEC+hbdh2znN0JhY+gzXCj9uW+bNmtn1cb3yq8fHeAMd+qvl+8i5d8IurEIj
7O/zwDjku2RvaLK+ykRS4LJeuF3f4x+wNeyz4yZRmOv0pYBNoRuxXkvvk7uiWekwjhuX9Po/XiWC
qRuSlSYU+Tiez5R6fpB2zvm2zVW2kKLUNyovryiiNC6rcHXsXaq9c307jogvRSkIf420rWAOq2/2
YGk8jIUTzq0uCahmLoVpO5mkR4L/x9ZWTVuKz8IopwH90M7JqYcybCs/22c5f0RaYBqQjuILMoqg
4fmwej3Htje+65EAGuMb1A/2mxZUpkkhbVyi0cF3TgRywSugIWZqaIa+xod8XQz/lmEEo7EkgtnX
UjL2QyP3g8Q0nuvmwYnpx22TlyJzglaK0y2Wc6qtDxaobLPU1mQt1dyl2CwH0vc4QsEsTRx13UWs
/P26FIHb9htXVYrSuPN8DrEPfMEjn6D6UgSzN32s5+XP27ZReY0UqRbrBjp5HX8eWBJy6wmaoUET
f749+Ftn2OvSSrEaG8ybxtxInrPOABucCHwByDGN8SrwuctWjQOp/oIUsqAFWWvSCv7sjO8EWiiy
4QJ9ds0KqwaX4tabnRmQ6Yo/T0kDElh3rN6vQ/Zj9uotB1gYSUYTjHayZpAJ5M+uyAJLxO+qTIeh
USSz30AEYpkaj8L+E7Tt6oQfhpxr/FJRRxKZKiVzWnsarLb+vNhT5Nsn4lYBAAuBO4Cbtd/TBrry
VhnWUCYsvt12J8VayMgCP3VjVhE3/teRzSnCQddZr/BUmTfF6QzPzOkan4YxjiD/u19rFnmpe6xM
K0pS3TuE6h9I0ex4Y2vgMb16dvK1PPS2Px15sfAwb30W3jaSIiV5UkBntjUYvObxqaAPaNlwmAgb
BkkL3cn/GlVvpGsZasDmBde9ZrckQeWxA3p764DH66FO/GgphhAEdcfCLx7HtT/EE85deasJc9Uf
k8LcGN3EZL1fPudx9njFU9xlrJ92Tl8+mpykX26bTxUyUryDBk9wGrvVc7Gkabtvl9ikRyfuPaJJ
KIoPyHCEYc79tuvM6lnUU3+ye24/g61ZhwFWOJiMR+jBkETSwiIndHpESfFjGL39KHQXhqq5S5X0
KNhQgkuOYKtOHPRMdaA3BHeaxnNVo18X/lVBuvJ8BN0NJSfTsI99gRqd6+79VUNfzfVqaHNMRA5a
J3ZaCdrJ0O+VZtsqXRlz0BDbGBnOos/lItqw8gb3mdTm8vW2N14xKm8EmwwwED10YvqYWSfw/QKv
vDPXOkjRxLfmKRqDODSls3DodbwIigiT4QYC3FeVO+Jro4POz+lLmibRyj9Wo4hu/x3FtSGRqVco
MbrJrm0Plw/9O7JLd/+5NkwioTGaKgakEHa8umDeapNThcOHED94m+4aV4cOePsaC0itX12pAOes
6RCbnbLeeWTo4fYMErHmE+X8ZIwkzCsdnkXxP2QcghmT2O6HzP/Xdmc0YeZuO6vKOARqeTktxTVN
VF+M/qk0Nl1Pgn/pV+P4DXgeUjCBn7zpa+t+LOpPJXm+7Tsqa0gh7Hhi6lyoKJ3cJoRU4JqGiU7l
TDX0NWu8yg58sf4168U+12MfMeORJJXG5xWpR9ZSNAqxMgbIyqlixnVky986slRdQ4xgMhKI9ZxG
cUoT8AYbWxiSUJLKmls58IQ/+9ZO6LoNCPd2Cdt2e4rnn19tvVSQrmZNGp8mcbcMQ0TNY+fp6GgU
CykDDryWj8VcpeRkUPPH1Bvo1wZaKGhdtq0ClWEHRZGBGSyByS2cZ4os8L5VfacpDFSTlzZXn9mr
sPMkPnnd0SFPeDUYHF3RdnWJN/YRGW3gFOm8NB3mfc27Fi59x+P1ucbZF3t93lVsHzLcQMxrzpay
gXEmK6z6LGhMGtR9HPFSl3x/Pv289UekULX8oopjFzqEfRRdd5A8MnaB+dzvnL3AXym2bSGOVER7
mTFnfjZBz7w4WknxVC9xWJB6fzuVqbZBGYbAWAyVo2z8eznM3d+vZ/1u3ZFjEnmfbn9FtRxSvTz3
Hg6rRo+NCiomTt+GtWBfh24KLDz13v6EymWlYCamtWbTggPZXL3PvHPR6R+6VDaSwQZkKVyI5WGl
/3ZZkNDihbGDy7YHvY2UX7nu8q9Sf+zw2kusEQu9K56ugfHvguQaGLqVUJhJhh+IzGo724U3mebR
hOQdXu3MXvfErhpc2nJRIgonNQdsuQM5eG39o/WswO5NzS2x0kLX776ykNmtbplaqYF1GL7YUXUA
RwUNnIAF9m45QttvkyvJWITaiAt7Him7Fjue/YizvbbYUf4FKZqbis6DsOGmbSSe/l11/jtl6BZZ
sc//1Bx7ZSePiqpzAUk7zWZkQhNbbMzdspyVWTXIqsL2fwbCf5LF/xgIUiij9I+d2iP+ad6nJyta
jyKcrCAPrJBE9cFtNcussJKMSTAg/7tQwo1TPh5i/i4WH2+7j2pcKY4nw6udvrJgJNy+5kW+T8Aj
tG1oaV/O6ywzruXQSYCF8spcs3S6Y+l1iDd2M5mipS5wpbX0DmJ3LsOptu6S+kChBEja5m6IxW7b
H5AiuKYFWYfCYqe5Twse0CWP0zDvO52EkSIDyVwtpQm89Hz1fBQuI6Bu/0t6k4Wy1rEaDOZkxgnX
4B9HD7fTbu5+zfxUx0aimr1URY+TucRxj8RDaX3gtL1r6J/2kkW3ba8aXdqEGTjpai5cVP/5se3+
UVGnGlqK2NIpy4Xz1T+VUIqxMxEK+y/LaTQTVwSUTNIC2Adf7bHDNaKDu4bV6lgwaBX6VBlZJmrp
3dYCL53/9+b+n5y27q6bu66IU35Fily8gsd+gid9CaT0d9Wry/uKZZCFr0CUkXLTxgqPlncQK8V7
ZAeVcR3jo2r46++vthWWuFblMxqf/O7ftQOPdbWDapGvv78afGCDqETDUE0jiO+nNB8+N4aw7m77
vmp0adudnN6C1EfsnwaHBRUoLMZk0ZyVVENLQduPdmcA0omwAstrs9ohnXTq4SqDSxFLjNHs7Ar3
58hmiFhebj+G/Wxcem3vjFLX48g1f19/5VH/8xj2N2pO55AK28g4K8rTCRwZBNXO8mBPF8vediaS
YVUZzpCrWcMTgbYMMz9/tCaxK1f+fNtbFMcVmbQFrSsQf80RrFlsoifV7o9j1j6vU73ns+52XJUR
ZIWqOTHMvF3F33nHCf8+eM3hNSP42nJf+RUpZuMlNZN+wRXhlqOLwk9ljJWV9Gvpo+fzevbKnTXI
/TCddLBX5V+QYrfxuqZg/F9/4XrM/o+n4iSs8SiVp0pRHAP9R5KkhyL5CmXTrIzA7K6pM5V/QApj
O43naqydf6+B2P39B64rvf0PSFtwmtepP3YN6rdk2a1x+i73jOh2OLy9vJYMuCrnn6Cfwjil/s83
PNz+MtSe2waXqmXQ0/UDGeE7EBwCDVBgWB/7lmlys2rm0q6b9F0yJrbB/ot7LNXQ0lnXXtJCFChf
T+voRSMYbvzMCaF0utHm18++Ss9uNa/dnODCnadxt5+mntxNViL2jDtbeJdc35KpXFYTD9gUO/pP
l7cX891k1Rpk59W+vx8mLF8KWceknZM0VXxq8J7Ij8mcDEk4jMCY79umYjFAKdTsdt0EOb5tbiTF
bztXRbUmPmKsGIrQ7+nzlLrJXeOWrubspQhjy5fC2OsyWkyg1EcqzT/ZUYPbh9TH7cP1WLr59sGS
CV4Izr7WSPCZf373+va+ZsmwrMU0J94vuP+PxbqbY5pFPgC9buyFLmc68iTVR6SARiOc55C+jU+J
H9rsDLbeYCaH2NLxBioCT8ZooeOocAt3QCXNjjV/n+VHt/tw24ne3gQsmeelX9KyXGPkIo/uPP+D
pVMBV7kOk6K5Z2MFWtif1X96sn/eaPy8uPrfXIdd/9erpBEjaUBXBp/55/WiyupSRKMXNqUm2sn+
C69UWkeKXbymmYC64CLmet9jR9keuCkvcIM1vF7rOTo4pcoxpfjl2IN9kmF1i0REXjMGRhUfeddG
02JpcoTKStImvM790KAd0ThVKcd7T7svmw+elktQ4Z4yOstdKk5aiiOSaIz0WK2Et9G4ZL67bSuW
IVpGSzmJmwaRZTVhPeVHtDEFrNhCfoH9RkZpzSAyJ+lIvf/ChVSWuS75K8cfJ3R3uZPjnUD0F3Y2
3ztCB5NSDS2Frp/4KedXozCweXkTCda52N1ONwqHlGle1iljcT3HMAgxlkPHs/emNznvzA6toMKK
dfWn6h9IoTvMaUGr2vNOoveCAnD2Nf1x+w+oIlcGYJXWxJ0uQ9U87us7tF5F43F5P4fG4Xp3Ymmy
siKoZMoXj7oMnfi40/vn1/GqoaV4JUmTLnz4/6Gvha0OnKawuoytqv0JTrPMxRlawRwCetbMyKNP
C59qLuNVH5D3WerbpB1SdgIsI3RxLhXbesYsWdRqEvY6dbgtOTXlGmagerehTK7XSlZNXApW5oH1
Kes7dqrJCBVmO0pMe6NNpGD1SOHHnY8Mya0+zJx+n62687pq1tffX6UYAW2MZfDn+FT7o/E1iYXr
3SdmYZXbClgZXjUn9WSXSfwTUIpHp3/iigovl7FUuTO6U7JO8clscogdVdGckgA0FNHtLKBIYzKQ
6so/nYzl/3F2Jd11q8z2F2ktgTo0lU5nObZjJ/FNMtFKd9WA+hZ+/dsnI39cc7SeBp54wEEFRUHV
rr0r9hL2oNfyqoip/J7yb8Xm1dvwnNBZXHCJt6oCtfaXIiVQ1w77GnSlAPWiQxt6YqyoYr9EH8Dt
zzFYSwdV2VNOKQSQyMvQlsMjZ571JBs8ZepmlRtAPdNPaK7bggcKPN2N/7Kmo3UuAZiJAubxj24H
lZ7bX2HYrjqqKivXdGJV67/kbEWvtjNXHXx4XKqNhKrpEzQnHkPlef0CVdDWUYcAQjrU8aORBRuL
YFhxndzFseoiSxf0v/l5GJMB/AXiQ9i7h3Lgke9ML7eNZPqIq/He+PS0upYcOTpJ3K49qWZ8lC3Y
F1X2ent4g2PocCu3bUM3uCqnCpDXW3UOsfbxSBk/c7KlP2iyk3Z1HlRBrXZZ0SfY5lYPLhmRXTLQ
tp/tfg4Sr+34a2tTse+M0rFYKTrKere49g3aAHrm6eIecyv7Dm4otbFtTSuiB+TAG0pB0azlTNOl
W7JHUCo9+n23seAGr9BBWZTlEKqSzH2pZ3s5AqzQnVBwe9613Doga54rzhqJpifpOGc3/50z5zND
4Rrvvo3wZrCOzgVTgs2Hkhb2X9qZ/RF2SY75UkO73BlEt5G6+VvNfCd3o+Oz6Ewya7QnBbbsoYgD
+1NQfLYmUBw6nzpHHpwp8Udo72Rx0PlRxY/C+d5aR0iPQkVdnkdKD6O73ttTc/SyIM6QDi6yh8nb
6uf9q2zw3vyuxnnjtGzgRQO/Sl88Sf8oh30nLP8wQOCi9Hzcgaa7Vg5lvHT1q+2wY1a5Q2ytDqqS
/mFxnC+tz+5Ciz1UnnO6ve7vcr3hYeNqxwjIg6+MdaT94ZCl7Q7NmjdnRyzy3yF0rG9Wx11EqVxY
X9d8XO6KKS8eUqSXt7p5Tbfw/yDEctFSF775PZPtBzLULzaqIm2wnNzCO3mjf/BoFVvh+qpmEVf9
ekybauOcNoDgiA4fm9aATvNYiZ9dOB26pojaOXGDj1Um4pD00I0WUNcZImbNT753x8ouqmb0SM75
xpFk8mjtUd8phRfaiLgZKRl0Q4RPJSAoJWu+QSFqOGF1lhvXZqlTDVaXRYgUj9xdvlErvatqO0q9
/lCnbMO3DR+iY8xkaxd+ZaWop05+4IuHbl6nvgRmcfTGH7c3quH40FltpsquxjbI4dm2+zVtT3aY
uFu80X81Zd5xSx1Y1ixe2drDsmZRL5poqdfI/zH397T6445BMkHfxqqOuXNH7M8l/eyUP8uxPoLs
KFb2OeddzPtLnoEFiSDz8GNcz7c/2WRV/ZrSynZt1h6zKvpf9oLEUrZVlzINrZ1D6M4RpSo4mo9C
Aso/nh3mZUvAxDT29f9vzrgVLDLNpJidAbca/hwbJHqaatyqWP+FNry3VlpGoG/nbCkLRjB8SF5Y
9tmrEHEXHw+9oQSo5ZflLKdlFPe2k7UR5JO/gJ1E3TVsjOlU3bOixsEf3kvSvdCm2MDrm75Zu8rY
ys1URoUPYiF3VdkJxGdu/tR3qNRv3Fnfc+WAEr0aLax2bOTilEmq7uauj2yyRLX9ebTWyBL7GI2J
Xpqea2nRhbVlUrefi+IS1q+WuGRbALD3XPj6CddPe7MxvBbSMyWdy6TlT+6IDsflj9jT0ngdW/MV
G0oohVyWMpldbALrDxAYq/fP/98Pr2NrzjL3TZWBE6JI6vxjQJJ52XhJvbdpruNqjiKc0CsHsEwm
9lTjSRscSyvduAhdH2O6k1yH1pzEa1bfniR2S1UVSBVHFj0O4Oq15UfaPwQgbrxtGdOKats+z3tP
kZKUSa/8BCnquC7KDyPdkisyfYUWH/sBXXctAknC5ffc+1AUvzvyoXD/5cvHeR8TNiDb/7sppRX6
RS54kYx1iR6NvrfvCuEtO9J/AbX16vOyzIRaPr6A1qiZlCDKaKvyQFxvx5vgOv7Vcm9caqj9HNyQ
a38ZnDYKhuzIM+dwe23fP3Bsne0Dr6XVrqdFJMxp48F9FuJPCY26rjq1W8wZ728fW9cSKaqlVWyd
RTKO5UtY4FZOvNhavA0neN+/bJ3ww8fLNVh6LG0BWWLHTWM0tNy2zXuP46vZNc/1mtpdHbcpErrI
y9KxZ1mHHwqV3yFi7+gsu/6E5sEibKdumKzqPrXWL0vVAgs3Dr9uT99kGM1t+3QVc5Vh10glHlUG
Fvh2i23PZBnNZd0pdXkelkUS1vY9dWicNVkejeVDz7yNjWnaNZrHUrBrj03XiKQjE9j8h0/2ulxI
vkUAZDCOXmeevCEPhIN9ny/2N9sOv2ehu3HfN8xcJ/8ArDps2q4ukqxyopW1kVfwiLvnXauq15bt
XsLuJUw/S4p+cn6X4v5ze2jTxLXoWpdp2y+iBrTRn/9tR3UZFvuYl+XGM8U0/PX/b04xP1ubYRYS
144UnEXtcsxRdw8pPd2evWlFr/9/M7zlNZNkdVUkOUMoHAsUZUHAuXWVNk1ec9TUW1jXSozey+oi
nfnJCb7Wcvq0b+6aq0qZswXaJ7gjzOlv2lxbUni3xclhMozmrNk8pkJWDPHV7aK2jdvu++1ZG04B
XTbEr1kulgw3my5fgsPAJ6S7azqeiVWMJxX49fH27xg+QC8qc7BKZiqEdaphjJTPj50K49tDGz5B
rydnNh5HjWeVuBd0rwM63XtLJoXnRL7n/b79E4ado9eUbXpVCrVx0qg+P3DnXM3NQWy1lJlMo7ms
VVg+bcZeIPi91k16sN2tU8w0suatZZoPaenORWJ1y53g6uz0W9Xed7NRiHp6VblC663dsqlIZN54
kRjwyCknVGWssJavLaTjQdwa5sfBr8DGDn214+QQf9/5qRN+VK2iqResuPDQ+jIT6z7L5MZmMplM
8+Kya3pAEbAYpft7AfMm32TDM42sufAyQ6EkhLxN0oJVGxjQszfuQfFd10KLs3MNsYyiwam8Ll2M
JsjYHadLubgbMcUwc73GHK5TzRuCYDhU2WkJ3fOMsuFtxzINrd2KpdOEU9jiwSaCMK6pc+e0bGOT
GG7Fenm5qS0lUXbnySrv0dR98vPHzIEspnPY7kQ0/YbmuqRV1lrzKwxqRDawO3ZQiM+8X7I6CblV
ETYcb77mxGkTDqmcCp50wXSn3CZeWfFhKfMja7eIYU2rcP3/m7Bblu6wDoJWSW0zJ7I4VVEJuoTT
vjV2/nd0xw5Wv5k4T1L5A01TD1xVL7dHNplfc9bBzrKFs3G4LOOPuntqq/HIvZ+daK9E2jtnr7nt
zL2ZVkEFvW9IHlut/7Ryf+OSaTK75rbTSHmVjR7Mvozf26IDnoVn4b6Aq9eXi4zkZUYw71rMkdux
yM53JUNsnaSDSGWVYY6R+RzE0Ex8JExsUGxd3f6/yRBbLyf3Aro/4DuukkWc5zq7eCBPs4o0YiSG
PPo9ybb2pCGg66wduCQTCmRqlbhrkPTjgPYL7h6aKyXk7a1p8Fq9srysUoaqrXiSy/VPysfTnK5P
Yvhd5f3OBdacdk59NgzoIEnCkUR92hzJpqyqyTqax1a9cJy0aHnir5/tcYjn/C7c1WaHYOVpThuM
kjuBA9Nz+r1WInY9smER07Q1Vx3KgFiLK3iStQ75zMqgAxuGVTZN1Hc52dKANHitTudRes2ogtnr
7wPP80ge5ZPHP9luk3obV3LDqaZXj5GaduxuUVViQ3EsdGN3erDEn2lO2i2SPIOb6SVkQtCm5qiy
SkZwQ2Vyivn8MNDfC1kjkB+1477Hol5HRh5HjZ2PHZoRfnI7eXBVmcZ5nm+RnxiWQq8hdx6eii4O
0QTd+ifG5oPTb+XXDXtJZ/YQ0Dpk9fWQY5AEWyf33M/tqV2DjahiOB70Wu6VU2zw6xbnTzB8c2QX
ycX6OOFJ0VVbJ5DpCzQnlsixW4XbIADk53qWUSWe3S16UdP0NR8u80ZCXQKe1lJ6GdQcscwCg0sd
U7rFe2KavubMLV0dv84H7FGvjGTqHus0fA6vMP/bB7Rp72jBd1atb6kKdx6vsY/OEMS5vU/Ww9Zr
rFAvcnxuBVWi8joSpXWawYN0e9YGw+u1VT7m84yXc5X0zedpOTaFHYn21NCNG0n4fvzVq6sewM00
nehw756dU32aL8752qk5bAxvsLlz/ao398wQFJDUXWDzTFBogVH0sW4Rub2LTkBY0cVDODqliM8x
9f5ATn4MiO1dfX/l++khz1Bt5KkNm1Kn7AAUrbY76Ifc595P6nyjGYvE1pFgGlvz16VNp141Hb3Y
HT+iyz3yw/Vx6raIF0y211y2yL3cq5D4Soj7mhN5IPawsSdNE9c89apCDV3h6zFfgQZcdh8EF6h4
eqyKb29609Q1V23TtPWVWK9n8eduCU5jYO3bkDo3R9srUvHe6pJ2uoTh0kaWz7a6qg2uSq/B981m
T+fOpcUKs5RMQNznU5YldTjHcp92nE2v14c3449qhOggcgp4/MgLQ86+CLecyWBwnaQDfXVty+sO
FymUNeJOKvc483naWE7DfqHX/7+ZeB3wumxcu0o6f3gGzXBAccrMewg7cQ7o1Bzh3KzBVPvkEuTB
SWbeufGLjYmbVlTzUDHPikpcLS/Z7B1JNj/zSR4a5EyjquUbv2EyjuamDfKWGUDO5EKq6XHtnxqI
2PjdFjeH4XynmqsijyPTEFC1+7n9HNKPah6gfVdHhNxXw4UHnyEGvstlqeayTrOUPJBLlVQT+CGn
+a7q5+OuoXWaDpBrE5kJ+KyXPnVOd+iqfVKV9n8oOogX9kuFrdOX7QUdRFHnzq/KWfcdNn+Rhm/2
/crrAu0IAblMyjpTKz/IZQt/ZNiZOiOH13gja4Aew3XyE5njYf2K9WRbPQOm0TWHDfnSkAIQ4IsF
er6udC9VyaNmtAtILO28rerCRwyOBZBlB9sXKIs5fYyaxAXnxMamMWz8v0IZb2w/984w+ROWVvZt
hu5y9hHSPIdgGZIpLYAmxB+z3YfV2QqKJpvpflxlpOhHxKzaWn6grHXOAsCbfD+uN6kdDKe0LozE
0XMuMzbSi2NdhWGKwIt5kO2sOOnEHd6MPhQnxM3S6tzgIU2Z/2MK6mJjPQxz/w9GilGgaIhFLr5w
xic+ufnzXAd7eLMRA3RwFA3LHClq175AwSXiHj1B+v2T13xqAndLFtb0AVr0LRonQNM5qYAroMCu
NdT6QPAg2oHSvH7AdVe92a7oH20W5eAFMSvmJx1gx2PUDSz8dfsIvTruO2k2HSYViq6xJ2cUyCh8
A6tJCwnUad2qshp2vo6VohPEighHeO+74FBknx05/5G1HxfZdL49fdMvaHG4TP2ps/oZma+2PLrB
ofQeFLWjeqvbwbS2mu+KhqSeCBG8hunXNEJ8VtjQOL89d9PYWgR2m7qy/DytktwHNZ/3SvnWzcE0
shZyi6UZA55buFZZWdwRdueUW9nSd4cG9OF6qr7ZjnVdzWhobkWCuD4c7OriTN2WgLNpbO2aPCPp
RGp7xE0BjCgKF+RM7BHOCjBtzUfR5ZrLcRlQy5NDF+FEAzjYp3tQPxhcc9GqkZBPyLAJRZ3FoSXu
RLccduwRDK3FWyiq+t7STNjf0BKTBM/kZdf2w9DXVXizknzu26oQ2H7tKI5+NRxDXPD3zVrzSsdt
0c0ZTCLBr8Y4fc+t2hInftfhMWvNIdlqCctX2NpFIM4dfbLQ7AH9eVlvHLem8TWntEpv6cG+f80j
JpAaDfIw6qwHAN42nP7d8xbz11xzGbO0ZcxHpG7k99HiTyAi9yGCvnOj60AoNInWJPeQUoef/pA5
ANfg3/hze1kNc9eRUISVhJeAvyZBem6yX4xd8Gv77KLjoGrWBzTnyEmspYMnrCgjrur7wgq2xIpM
k9ecNJxHYvegIk+mMDzyvj0MfvqxHuQ+R9X5NogPkKr0Mp4wq7hr8o+lmDd2pOFU1Ck2mFe0pT3j
ekHAHn4AYUjSO26xET9Ng2ueyqxstUobZkclpo9aMTRHwKa3JJNNo2vO6tppL8tcikQ2r4o/j1tk
P6ZxNScNK2ZNwNBWSWMNMe3mc+BuSf2Ztonmn4GFEloeXC8UkzjaQfZQqeYgu3DPY5iE/8E+DR60
21mHONS5aBFBToVCJrJwT7c91GAYHf9UWKBTXQUMLgp+H8j1DgjXfSNrAbRUYV4MFtL8gxBxKasj
3cUWgdj8H2GjUeX92K9wnbyPhql/tEKy4TuG1dSFjagzQ7itgVeKEoCPSVUnHLkPzJ+/3LaKIVro
yKeGgyur6NMysQL1RAv6WtYDjwXrIhJuJfdM36C5qPLTKQMCo0+k9dHzn0Py3G/B6E3T1/wzBVuE
nIBFv2TSPvT2P4Wc7rkN6qQpPd42kGlDap5KQO+SqhD3rjFQpwFNkIxuJeBNQ2uearutCmTJhwS6
gjEHwWaROfvuLzrKaSoHpYSDbVOIx3XNDkO91b1osLiuUJR3K9ByOZBII3nNnYNIu6jJDtbWW9o0
vOaldiaEw4bg2lDj+tEApGgEHez50vVNfh69KTzdXlbDnvSvv//m7jhTZw399prTK5ZHIPw+BcF4
yq113ymp45wCl9VcAbGSrCBtTtaQeHeWF3y6PXfDvtE1i3ro16y2C/ysysGkVtZxmf97e2STVTRP
zdIqIM61FAram3hK86Osh8O6yepoGl7z1qlTAcNhwJOp8F+I/6vvw39G9Xx77iaraI5aoqSqWhtW
aUl9siv7xDzndd/QmqNOMsgGpPNQXi2O2P1H5pKN24vBIjqwyaL21MkOx+8AQhpX0HgdilM3rofb
E7/u5v/kRkioo5sEr4agC3J66Tz7bpTpsRXiQXpjxDP/ePsnDGbXUU6QIqJl1wLggbj9inQJubco
l3uyzJi/5qXSkX5pX493nJP2oc3bIsqsyr7bN/Xrorw5A3oPbdDM63kSLinPTtkwSchMDROlYgP9
YjLO9f9vfiG05gaAyolcII7QXbKskgfo0W29OEyrq3krlUiZDvVMLvXsPE24QDoN/zGz+waEFrct
dD1139s/msMCA90rrxR9UjSvXhW7y+d6+SDaj9O8hVwwOYDmtZkP6II9ZUOyTAHQvuS4Avk7d83G
EptMpHmu267LyL2BXBzJvhfDj1U1cTg1P0EatOFihiXWAU5N07RV0CMehks2xqShA3h86a7iJehG
tYRSqKQK3ZL1SYo8mPCLQ4d+vttrazCNDmjy56Kb5r7kKOR+IUiYDu0zHc7duJVUNqysjmeSCHzB
qBaY3slf7TU7ZsT/6fpbjRImu2vOm63TCHFanDuhFKjUj2SN12xLjsI0d81vnRqUKm0BlG/eQKAv
CyLbJnE6TafbpjfNXXPcMgAoWdCyTqDAjhb/+ehU2eH20KaZax47hnZNAhD0oH8ElDMqPeLi/Zzu
A15gP2ruugRcBgxV16Ruxq/Ea+6rcotq0nDW6KQRSvEaVEvofJFjdews6ws4Sz4GMykjVohjn241
mBospAOagnkEzVzBqsQJ1gPt3KdcVVEO+q3bC2BwKx3UBGFVyiaCmjdaEu8tL3tiCoTVQ/8YCvnl
9k+YvkC7I6fjSpcy6FH/s5uzZ4XPSuRxndo7v+D6ZW+Cli1VOiLJh4qBEvdt1kSVKp4DaHkKhK99
X3D9sjc/0dvW4A4tCqQ8X/7lFjLDKnjM0y1SToN/6cgmu6i7FvAvcllJ9kda9Y9M7OEIw1Pf0VyX
+2lehYDyJQxdoMU1cZM2G3hx06w11/VbXs6kQH5vlPU/5bRUUS2Hn7cNfo0X7wRyXYRo5JZssyHt
k6kvDq3dZFHZq/OM1rXesQ9d6FyCxt4jkXu1kRZ0wedTtrMA8N1mLTuqoOwPebbVtGmwko5y8lgB
DT9nRrx1lbyfOC5XE6k+3jaTaXAt3NZpIKvOwn1nrVnEF/c0hFsqPoZzQUc4kSEFb/hi9clyTQr/
mxKgVdYDIK2HfVPXvLZeLTo2gUJnjQBNb8bn4U5MnTjtG11zWA46sZzWODQl1Ot9xeKFWTuHvq7F
m7Mgy+wQ9Gj2tXqukmrtvqnV3cBsm5ZTd9bRRuE/d+BR4a/VEc9O3/xz2x6GI/gvo8+bSYfoomEg
FhBJ396J9h8ijiT8c3to06S1EJszLw+zgWJo9Spp9jCMw6d9I2t+SSfoHaRpgNxq+c1bnAfPJZ9v
j2wwhw5jKv26LLMRnTM+/5SWjyV59vuNSRv8RscxCV9C16bCGgbNk1M8pejPdCQyZnu0FHBY6UAm
Br6SxSYu2vrt5YB2/l+y9Y8Bafe9AHUwU15SRKPS4UmzhF8Vrk5xgY6I8z6za15Zy6saDcr7SDCN
h3Lq+yhzw1jO9S6iFRhH800vBDm3NwzodrNBqQBxjInlMQSUD/vmr/ln11fL7FFkPwCBppc1V/P9
ZLnVwfWqrcuMwZv+IqzfOGo5d+HiNX/t/7S26n5h475YoSOW5q6l3dThJuA5ObBj8jCFNL5tF9Ok
NUdN+VrniwoBUViKjyyg/CLTut2og7zf7AytBA0AQZXLvXBkdWJZIbDfSKnUP0nlxylhcb5MoIMD
LReZDmzYYKkynA46gkn4neuFEil0fwmipbCWuK3mSzDuw6Hgi7QLMQ2JA7JTbFOnn19WgB3jlTdb
zeGm2WuBlXZ1AKgYTs2xOHoeLn3tHZ9+315o09iaA1M0fFIvyKvEH5yIMnVnk+mDGvKdw1/315vN
X3WAlPYNRfqmvl/IPc1evC3mMdPMNdd1MOnZS21cN9buyEPnOZPw4JB93WcY7S6sZuVa/rjwZJ7B
iugOznQalyVNvFqqjcPTEFhsLc6OYg1DsM9do+GHlh5VTiL3igeYotufcN1871y5dYYnBq4PpNOz
Kpn8U7uQUzV/KmrAh8FTH/iH279xXcj//gbTsUzKKzKWex1wO/yLZ/Wnch95CVRPtJtwgEs2xc0M
YRcohshGE+UR+RBx3DdvzWFLVvTKSVMELrc/pmlz6NatlLfJJJq7tgWbadGgsp7Tj5UXHpp5K2vz
/huK6UgmLolLvByTpv2LgnwNOxIoQoYPS/+gdvHJweyax1rOJKaeIPEEJaMzW1078so+Eg26LvZZ
XvPbsvDCZfRx3QnaILwAC0eqQyAssaUDbDK/5rhDnqoqgy4hSiXzL2I1r1a17MsoMl1MiDjg62k9
nJZ89D/7TnEOp1+p9Dc5Yd8/05iObFqdFLEjI/Qy26L43oPM4cBA03pcIAgXDaHID+uUd7EY6HcJ
Fvu4SxEOqMh/y6UXcT0XwM527Lty/Wmfn+hYqDnLmoYF8MJ+/W01oorCIN1itHz//GM6Fqq0mONU
AtZU3V1P47C6Zq/vFZiRd+00HQ/V96XbFjX6Wbu8fSmVAOE8WuZ2Gkbzcilal0qn7ZOxjSpM2ZVb
bNoms1w3x5uYOUKx1qMdkmvMRp3s+hNOE3wXoTgLL9+4EJl+Q/Ny6qJZv/Vh+lCdul4cVnVss99q
S9DXNLzm47LObTK38EFCXvvuMubQjG8/9mCxub2yBj9hmo/bsyeV4wx94jfnK6n1VD6BQ2FjcMMB
wrSwLCunDQfq8oSm83M7y3uaT1vPGZNhtHs12L5AihBgS4aFd8cX4UVZu56yqj+2oOLd+ACDdXSA
lMzV1M8EYKAemugXnkEXyKvm4sEas109uYTpICnQvoDTtENLm5Tge0eyp/ZB1i2Wdu8PaPG54LXg
HHEoGXDJi2o0bx7Z2v+7a/voaCk5LZIH4IhKFn7fUDCEgr1WLRu3OsP20fFSogmLeSlX1BOhw9TX
zcX1twioDA8npmOlyjGY4FuWffHmLs4yHs8F49EICnWvQleJjwuBKmKrqhO/2sV8gqXWfNnySkZQ
4sWFYOwOSOA+cX+PHEWAoTU3piNIs4FBAjggpf0BOFXQj9eKR2FR54fbS21wOF2GqGZS2NLF65vT
s5h+t+TzlEdDuovLCV+g+fPYu5R6BYVxJrCcdkuMgvVG9DJ4sQ6gQkfbdE1PDIkLldw16y9kROK8
45fbhjFsUx1F1SNtvRRDPtxXPmhavgxyHKp7f4CE4cYpZPoBzYNJYZUgfKhhGsoQ1et+UdGadvzn
vvlfF/xNlBRiDdzeKunFXUkbl401H5aab/E+miavxeBVBdm0tFjXoeqqiPLykU5b3YWmsa//fzNz
BxkhSWvEFyi0RmirfQV9+tYF1TS25qxzaxNVhQGKr83yx0bG/JLxYItU3zS45q5DYImm6EP7YjX9
q4LqShTQbu/Mtai7WKOFBApExOe2jTjrYhpuoVRM89acdKaCg8gGBvez5Vy61Z1rWfs2uY6eWgCx
y1YHqfIatBd2Wn5uZvFl1wbXkVMgvQ05LQS5lLSz4x78qad5dbeg/Aab6KCptbMUUCmYeCZZtHRV
PC9iA/FiOLh0yFROeL06TeEkKbEBNppPUBh5Gni1EbxNM9dcE8x2VgrBPVw9cvcH58tvj6AT4bbN
TVO//uYb16RFP8iwQBpPTu6BNVOUutbJc3ceibq0EA9F0+G5Sy+eAyJsXs/5p3ZS00b11hDqdCao
VBTO2NQoY7VgsAqH+ZgG3aud3c/rFm+7yTyajzYN8gLAO5OLJ60H3n9YVPOvHOqN+RuyGzoTFF3p
DE5yvHs4EpKnkXlT3Lcdmp+I2x78QeVxKJavHZgfN1bbsJN04FSxgH+gqkZ8Dsl+1lNJIqLSL7d3
0jXKvZMX02FTHqlckSncO9yWR918oOS3XXypqyjbOo0Ny62jp7p1rNrJRf876asLA5VS3bCkoS8y
KE63v8Fkn+svv/EGQO9cMmcuuaQDGb4hzbd0kAlZ2fPt4Q27SeeE8qbBd9jf3TR1h55Z0bCSR6Bt
NoY32Ufz5YAHlu1fjyE/E49OMESzZ39yUFmg7VblzmQgLdpK32f+0CCBW9dzc5zR6fqkPLVVljbZ
Rwu3ZLU5ExliuSz9qM2WP+k0HkkzbFRhTMNrzjyssq3DEZmdESrfvKlfxhLMZf6wgeEx2UYLuiBt
CqzUqa9NQGE0Q0ojh9bK7Y1jGFrHT3ULH3lfgT1/BnB5OfQ+OA3PVgs+zNvjGyyjA6j6WQbtqroh
UdYAzn/5i5buqWncjdyLafraxXiaQD6TTyhGlX3whLw2eBOajbenaeaax64rZDRLxlAtpZZ3tGnX
HSwUCZFgGLealw1upRNDdS5TJWhawRJfFl+CMD2UiiZDj7f0HGw8TUxfcTXcm3On8t0lzQgCmWez
l8xzwiiQ/kPb7L386BCqnBRdRYfSBmKWRHVXHXK+pQ5sWlzNaTtRgS77mnOsiRsHfDwKW2xgSUxm
0Rw2qGs5ThZydrimRJ49XqQPKaBxX5sR0zFTAVOCrFcWA0bC/jxycgdhvPW4y6V0zBSxeKvGCqUo
354fIbh2hojyCejODYyDYVPq5FCyRE6tZQRNOtOPfs6iqv42lCdvXwmf6cgpbmXoCKa496TLGjTR
OjP/G+9F+OW2cQx7RueHWkQYrHJRaCEryu7gB0j41zPb2DWGW5VOD1WRcqVUOah2D/lhqg8Vyn9u
6SZ53cRFDzXFdV+81ZmiRL8MYGFEJRBKSnHpHJnyIEL1xZo3xjds/7/Kh29OhZllruO74HhUHkkB
fJzonb8i6TtBqu90eyFMP6E5r8PDRs0yRRVfjTFP7ajyf3psH+SU6WxRSGlKq/Jtt4jIer/Yr4Ke
2b7WI6YTRA2zn9EhAO3Daqlj53gf0r15HB1ZhQZHSthKC0gNlOe+VFlcUXzDbYsbtr6OrWqgDKxE
AFoc0bEPopk/VkO3DwTKdFwVL8YWOmc92OgG57tdFPdKoJdv37y1QKvYVDdZ4M0XCGxDphcZ6mqL
bcdkkuvmfLPP/UY1LjKu9FJ24eM1pTg568b+/nuivPMq0dFUi4PGkCpVWL5x+AoOiDMkmmKr/zpU
LwScHqHKI1e8EPksWHVsysfV4pEs7jP12IQvA+mjLnNPdX0IZXhx0n/qSoBptYz66tvc/BDux33G
1a7VmeMsM+XIOOcti6i/HlK1VVszPMt0MBZLvVyGEuvG2j62q09Z9ZMWP0tk0rN9vcZMR2URPuAo
75GfcO06qtVP1eTRPH++bRpDoNNppKq6dazUX4AACOzvZbYcvDJ8ytzpnG+pXBu2n47NKnk2CDQN
4HIthI++TnLgXbqVADEEIx2HZRVd1gc2Lo+Woy4pC4+EHmZozfbpP8pLH/3s220zmT5Cu2KXQ61C
CQqCi7D92GfNoeDLPs/XuaSWPkAtKoV9qnGM+mI8sE2RXEP40XmkqgwA/HVC40YV9nfp1H5t5/Cu
c/mf20YxDX811puDpWUFOMFCAKYsdHAJVT45Crp1k7fBE2DYmrbmtWQIJ8ctC8BY0ezWeun94oEJ
OGXPfrevcYbZWnz2/dqvxgDPm79Z+UX9GG0xRouzdTqYto12w64yiqTN/3F2JUty4zrwixRBilqv
Wmrt1W277bko7PGM9pXaqK9/WT710MXiizq6I0ypQAKEgEQmyvOnchU73qd7u/h12/a/I+yVyCtj
sZYpcTrQdc+HDU7b+t/c5VfiDCbqdFlgDz8N3wvGJIGM4AgkJ3/DJGhYUB7VuY7U5vruuzJQK7E5
2pKNj2G7rN2lxS8LWRq17/I3V8ZqlUUiFu8yZYq5lxo8j4CI2P6kOVjXY7Yr806ZubtMbdL3p408
UTQF+IQ51jPf/rbWT7d3R2Ub6Ta3itWoXRuVFpPPZlhb3XPeQpq7QqzVfNJeP1mujNyyitKjFWo4
h23Oos5jO7/XUaurlr78/YNbT80wYFatxgzukvxLJ0gp+Zl5X57jymJ89dKPxnKZY/KKDgfVSmhg
NhBDvG131atL/mzTZStpUvBTu65VYHW8jZockqD3rS55MwRik25qRXWiVZ/FtiizJ6BzE8131fVw
h7j5X7OTPsHn8qV4vJD2SyqqcODem0OK3aRNVhTmkbFX+QgkYbV29im9KHSDPwP9mvC2bRQnXoZe
jVmWjIaLqV5/fTGqHRhYglGnOqfwVxl2JRLOyoT3Nrg6/5q8c3XJjst/t+zb0Ol64xeg+J/RFJQN
/zV+sdhNlzuDfcq7MaAuIBCADrDpK0tELPrXMvu+TJbGVKpduJjwg3/RrpoSZmdgdxyd5is4qAWI
I5L7msGuzEzlJxAWHDf8klJ88fspnNYyum+Lpfu4rZM28ym22CQYzX+h5l4Un28vrTj7MvyqYYgG
KS8BTHO+1NbZg6zuvHzJ+J2eKyOwzDYzaerg1QvSRjZLnublLiZlihGp/+4ma522GS8lSwNqJkU/
hNu83GdwGXY1+Mlg524GnzJe5/W8gWWh1Um0KSwu4602EAi49DKFX46fbPHgkH+y6rC6Ojyd4oy7
Ur4MBa/BLiaMBqYQVGPZebBNzeWtWlny1HYZ0m5cMfaJYX8nMM3+l2fmmu9ERaCRkVZ+2hhoUGEv
VzIEfnds8meejEEGHAu984qSEVdwR76tHu2B+y/yYGv4LvfcX7fdSGUbyUP9LKGFK3xsKhcBGKeP
S19oui+K+C4jq2yz4mlPMXdhm1E+QNAITUhtKnn9K86VMVWdwcqC9vlwsponCvJItvxKBz9u6gTc
KJ+NTmjOjmp/JV+F3ApQbZfnOPSUpIe62gKL/OO3D5VWbEGxBTLIartoDuV5zk/MHNEFEykJJw8o
57s2WMZYtbUByDYrBpA9On+3mKAKl76570PUlQX5TM8rrATEvafNnUjUeOkatGZ7X3Yjk1M5Y7pg
JBvxZnAPlP6s+bM9PE3d+312ka7UvGjoiknI4ZRtxafFdZyg92ad+p4iVMrcVK1d22XatPzEW+99
buz9uonnxZhe2dzeua+S47ZrCnh+Cdq0pusfues9TrnmQ0r18lJGPGS9k7ccRHUlZIbo4Dz6a/+Q
kyTobXpXHd11pLS4Af0rK3J0N81l/JR0Z5bmLyOwXLe3VuGzjuSzHgE/OASx7NM8YdRoxIzdUzHy
AFPhufXl9iMUNpIxV81Q1v26oYWRczMEK7nvzSElj9tdEoXUlYFXY7tWUKedbEjX18e2XsCbRjXW
UYRlGXXVZQiO3jDxk4AoewLkFR/ZaaVGfJ9lpMt2GFsPlLjwqyFtgtR9qYA9oe45T+67VWQVvrJq
+ACVcHyvAboRjJX1eTO3JTLm/s6gZl/i9Idkuy1Lo3AIPCuxSNz2oH5bdbrAqmMjOe2YetBCEAj1
Q+u8ocoTbdDvCXof5WtTJ4Cj2l/JfY1qWhzLKa1TNZfPF+QoBSXZNhHN8VE4ly25bmowQWk7Eyg6
PBhQ0i3Kb3x79xO0gXWTsooLUQZhLRDoLLYVn+R1yyBYnUOKmGkAJ4q3l+FWbVd1zjA2DP3rdGc0
j17pvrdN5sa8SMOinnUz6YqfIEOvzMbOhkTY/altul3hWZFFNL9AtfLll304nSl4bTnu3eFEPRGI
cg0vyky3XVdlHMl1RSkGAZ5VcgJCOmDtkazfPP8LZhOGO0tQMtyq6CaRtAyHZ+MitJckwOiG5uWv
f47bchcPirT4SB67Gdjd5lx267E1/NhZyd73O4howNXGZFeM91Gjg9/vv9sw9XVdpmuJdnxCT9yc
oUWc7m9vw/UdtmWyBL6MCVSIRnIq7IclqcK0uUsNh9r0EjI+nB1em15lO+N8skR+EF59WJgVj9o6
wvXIY8udvXIwp6mA9ifQXHsxvRZr1DiaU/+7OfZntcWW1V6yOjMXw2DmyXqc4vSA/kSYPNQPIqqj
Zu9G91leCp1Ovya1XfPpjIHAwOJVXBMdhfb1yG/LHbklrRZrIJyAhOW5XI6ghQtm9gqxQs3xVx0a
KeeZTUGSpaMUA7+RMI5TqykaK/ZUbsWVM0kaZ3ahVIr5ANf6kY5o0XINZEbx0nIrjmWmB5gVNrWv
3mzyWuog1Kp1JecUfZNn/ZaZJ1D/hFVfnpZeB4hUhBm59cabtUzFiqXJKccpRHtmb0bk4MV3nUC5
/QYyCMPKets8NaUT0/LdtrPd7ZVVG3mx1QffL9cuGbockrPuaMW+twUzmR8Tu9Msr7KLlNkMFXjq
Nh++zwoeum4dkPaJ+GswFWtoZmtYL78Eu/PYSG7qMQ/KSB72oCbQoUX/qtfVdH9Hwith5g86hM3v
s3acprMPQHZAd5eS7q6Jip0fQrxq+5eFZtCF2X2RXm7IDbzYRrrQ/uxYc+hwERfc0QA8r2+3Jbfa
8PE509bFJWJ6T42/y9a/tEIGqqUvJZkPJ8nsjXmuhn4+Ld3wlzDF20QwNE3GH7cP6nXnteRWWzou
dpaJfD5lxs9ybaO0M8LbK1/c/8/NtWR9l2lOM7ZWSBEGOu159o0Y7MVPx0e/tPbEsTUVQZV5Ln//
YB5n80u6jB6yqPlHl9qB3fw7UB1dqco4khf7EOBrnZ7Mp6kewsWvdh0atLeto1pa8uC8FbyrLl5V
ttW5p1k0ZEITHFRLSw47ka6h+eJtp3TJd6TwIsLG4+23VjS1LZkOgRj5nCfgpz8tIXK8qIqKCDJ/
7RJYAWDZwRA2j0aj+R2/s41rJ0i6ZY20q0wOlibAuZI96yHj+K2v3jfrWJHP5frWbN+S8XNlfDK9
Z9e6j8XekltwhWiL2jEZPZm43e1Hs9D8GsWuyP23xMQsRVc1cIdJPPF5OnueofFhhQ/I7beWVwUp
M1xjW/vZs4HBNE5W8f32jqvWdv7rX24jyjnLCyT6ENS12RZwsNL6haNJeBTzzZasAMMKf5n8xJlP
eWE2gUmWl5axY4Vigw0JAQ/+VlnGlxnUSkFnJpq5I9VeXP7+IWjYaBJXA6rcoGNFcXYtgeuh9fr3
bYupFpc827CEMc5lDs/OHm2KbtmX2+ter8FbcgsOTM8MBxPr9hk059M+WNs+NIDYKoslrvvHTNwl
pEwBPfyveQaTJFbtZ/OJdcazYwzBNLFnM+01nnA5OlfcWm7IdX1j9rYDT/DX9yT75bdf++YxHTVX
scL8ck+u5nXT+z0utKTz06CxjK/gFNKk/YorTe7JmanTz445TGeWxX1znFke2O33DNzBna5mpXp9
KZkua7EN85oi/JhNtIkRyoivt8+PwpNlCoQZrYMax3065+15mmNj+avUge9US1/+/sGf/DbvfGLj
wDSJ9zR03T61nZemvG9y1ZI7cj4122ITcNdh40NYQRI6sOmm+dZVvbvkrohIXlU1BdrD49HJqyAf
jwIords2V+2mdBUvZktyf3aRnYw/wakZ2pOOuVp1OcotOZMvTWpxbKc4JXszLnZglE4fxG4IWnwh
JeH26/ZPUNlHuoRbz5gdyi57m/9wxjbosm+NTklHYR65FzdazQTNcH87ORkP8K/IS3XVNcVry424
dQYbzeo55AS986BosxMY/EK/1VWNVMtLbtoZnV1kCTbWmctgsPJoMX721hDdtrkiQsq9OLFOfAIz
NTmtqKS15a/c8Z+mog7Anb+//YTrH5CWrBVDO4fxevDoieTLfrUv04YPlOWhbZeHOotBUx5CVyq+
/TDVz7ls/4fwwEnvTV4HY2XTnrbo3ae7RuzRUNCsrzpGkguv3FwSz0N86Bjoqw+V7ttCta7kvawx
qykr8N640lGN6VDn6TT2Vy0tXbEOG0w6lD0Qh1ns1weDau5W1bqSt5oLs0vMoU1gg2FB0mWxMd03
5A/2zP/uYsqztcB88HoYt+QtHeugtsfHmdxXRbLkHlxBi8lcMRt8Go2fKcggrFyXeSt8VW7Bjblt
rsPsTScrfe2aX9w6bPdxpVky8YFd2tvEsqE/o7wbmom1n3l9307KnTdwgoEFl8AeQ7UrutjVlUZV
1ricnA/OuFRjPfcN1i2JG3fzudxYiO9nzYWnqBxbMuEBKcakc0DQgsprAIfZZzs7pq+oSu3GMN8l
4V0RxZY8s267xmtyE+HXqkNu/APq8aBkkZ18ur3+JYxfSVHlthtLR4vNFkU9x96ZWRGYxnHxnhkY
mLxUE7SUlpJcdTAMIvoNlpp31qk8lHG9t47Dv9au3qW7TfP5pogHcgcugVJDZTLCz2UyfqUtyncT
dBw0m604SnLbrS0xADzO7npo8wnfCfYXNk1hW1JNZqZ6d+mOnXowy5tj557o+DpT3Bk0P97e3t9D
clf2V9aJ4Ret99pp5zM6Sa/bzgrFY/MgYit0Tk7Y7p1I7Mo8wHcWC7e/xLuu46Ey2OXvH3wP/IF5
n/BqPHvF+5zvHMBYp1VjLdXakl/3eeNt3CNwiaGCjMD3caqh8fv3bYMp/MGSblg2u6a7UByjAnrw
Ve9EM/TIgarcr877iEGx209R/QTJq4uxaJ1txK44ZN+aO5/sUcC6vbTqB0j3rQerQ4QbAaNITh2J
tvlrZTxkJOSWriWkSHJkKRlrQUGeTsV4XlPx1NnNgzdkkSDj0e4bTbFE4RAyC8JKeLVm3F8PxMv/
Hp1lDcR8X3PIkhkQ8NmctKag/GyAnTDn/b5rdB9Bim1lkh97RZoN3MbJLNouuPArg0H+q5GVn29v
rWr5y4Z8cKq8zDx8xCFWF6KLG7sOXO6g5Hkfbt6S2Q/mlptCTD45leUY5a4InXI9VKClv+/tJbcl
Y1undoeuNvhlReCXyxTwqu9jRxi6ZpGqaCuTH9gYxbcnhyA/plFTh0bQRGk8HOpv5QM+WS4tljTS
MVCrdkPy4X5kflK0MFfhP/bpkfJPxX1qJpasJ0OcamrKlk4oB1c0ntqaRC7ts8BPGlyZQ6mrOyu+
jWRahMnHb7ArjxxY+ikZAPmw3uvkL0wxhqn5k1TfDM41aYxqZ2SShKxPYCqOmp45m9E4PNYZpjKW
N7Ie1tk6GpiTXMGE7fMisEaAPcd/Xfd9uw9MbckUCiAcLlw/Bf2LQawvC/OPKyUvUBqOmqI+ztOg
+ZEKc8pUClkLHkB3saeTDzGQoKT+N2jv7TOkDF6VHVHc+TKWLDZmEd/2KEWUlLkV8BWbL3Vhc3RV
wGRdlVHb38f+Y8nMClXKAGciaPtv1W5xHjwdc44qF5SZFNhc5e2QpOaJ9SJc1mPF3MBhu2n4Kx+r
Yzf/NPjT8qufkwNYIzR2UlxYf7ArTKAQGDKcvXxmQbudyvmzlX0aV12FSlGvluVqoHBSk56v/Xkr
67Bup3evrPfbijlBc7gMN5nALIr9fXsuXe9l5vRdh505jWZ/7sGc3QAFf9/SUpqedWU/obZATrX1
vaRZaKw6xklFqJRpFvLG7zIqSgKJarIbOz8ojGrvbpXmxVXBRcZogc+o2KYOZRHnCwYZuiNDs65+
hNbi0gbid9iHiq/GyRVOJwO03ILaC3D15ilz9qv/4ho6ugiVkaTb3TZWECJ4WHjsPlf9mwtgd6kZ
NlAtffn7h8RhFLZlmBNyQosBOj7O+2Jr9x6/j5Xe+r0tH5aviob5rYmbfbRMBHUr7LRD9SprS+l4
2jujNSFfOFFgT4PUbIfA7didXe/fQerDixd+hZlehivcwmisW7HIEHcWNmVc1mAnFppYSAXLrX3s
iXsyHe9AunxfGMvX2/6quG5kvgSGr5Ml9Qx6AoFJ0NY0NvnXzrAQTgGJKQIoRoUZ06G7FRsh47UG
4dE8AzHDwRHVp9ktjummwyYpwqeM1to6wUDSieMzmVbAIZzF14eh+JYK6J+3zqHwm/i2wVS/QU7P
fQZNMTQBQYGT/3ATAuL2Ghn07cVVv0Jy36ys/Bay8O155nYa9QZ/6dwh6vMEmXrRRThoJab572wU
yXguOy/Wta8YP3e2nwRrvvxjgTJRU+1Q2eny9w9uYTUpGIfBtnsy2eeZfCfbfV+9MotC6rHZY+IS
hmwAo7ty59aAV3Dd15fimpcZFEhv2AajHGXx2jfQqgCXZk2m9XXN58eNlrVmfEhlHekGznzIynrm
LA7GknQvfW6lP8hc3/kRJkO3jLGwjJnCqYfkGeJ6kBz710FyfPuMXn91JoO3qqm0V/DbrYe8xode
gDGW+Wfl5/l99D5MpkoAKdEEaFg2n8fksVsfZra7/d7Xd5bJ0C2XjLVhmBZMLvwIArO7HERoIahy
zx0BKOf2Q1TGkRx4AhmoU9RAGs6+sYIaca0eNzMdvty3unQFT8s49zYj07lbzyNGC3UDPZf//2d9
j8mSNvhkz3Ozp9N5yY+i3c/Dz9zXWF1lEOnuJdBiLSxBhjPQ789+M4NTI+kXTSxWban53xhjpnMD
TRS895rtV4CcKFAwu63QZMmKzwwmo7dEQpM8nawBE2BdOGR21HtfHX5c0AIAfJzlL1azRk4bUUTl
qvh53x5LCXTFt85Mp3E8Zyi0TnEyazbiN0L/yibLSK1+LZpsFOZ0BlolhKpJDZaKIS/CIfmV8/yw
FX3gDgyDsKC46oGK4scht0KgjQJWRsN9PWwm47p41nWcoiyKLQNt/NwceZNq6n2q/ZKBXSBaLj2k
AMM5zT4Ty9zRiR2FwSLG1rBK/92M17x6pNuAK5QEi9DJ3Sq8R+ZaMGle5yhUT+cCct4oaJLvSfl6
+zColr78/cMl6oHHNevdkpwN6+e2PSVeFiSGBtV1PddgMrECauugy7R6859RVB57HKuhEkCkOK1f
RjPrPeM1m/ngvprg5ckOILIXEJ64/bMUQcGTgsKSYsLA4R095UMeetW4G6ZZs/T1fJbJsC+wAWOW
nuEMLOljZdI4dbKorx9NQPF89t6T72YS3f4Rv7Pwaw4l3eHUz7OsSebxN6Sk29X75ODvi6CM0kh3
kasMJQWDnmUj52Iaz2VhphQT6iNa1UZG7hveZzL6y3GmMc+7ZTwzsZvozjM1gVnlijL0izv9kIzE
nc5jBPnk9MAO+GipAjYENK53fqSbeFAAIplMzJCYonUSEw8C2v7c7Mp99RWBK2xCX9MoUmyBjAPj
Q7n6bc22U+5CnamsszYgW/719hlSLS75t59OhbMRhgss/ZTmXyddmVxp/8sDPwQOyK5MRDhYGKox
z2Coi3GfvA+xtZsf/cj+fN/bS24sWsK8FZXfk8HncL5Q+ZbkeN/S0s1O/W2d843Tky8SM1js2dgt
SZlqShkqs0ue6zViTfIW7Lfe8KtPPxWZThlLEa9ltZt6MbfVBtvg2XUPRn00krjXFT0v35dXoo0M
/krxpZZmU8rPQhxoGYKOPBUvIw9cgMxu21zx8jIGTDhValfLiApMS76nrvsydcVfgrr3OZJMx2A4
E0lLX2D5Kf1lDfVXwu5jZmYyACwbRO6kw4YixvDZ8x9FqzmFKotI7gnkzuqYNrbTGh5WO87KxzLR
JJeKIyiTMBiJ0Q0o82NSOaVPyeIHnmHcBelljuSWHREtGxwfX39d+uS6KYDoWau7X1XvLTlmbid1
zoCYOnvjzhDPyaCZnFfc2zLpAoDaQES0eOlLrr3yt9pyX/Lsy2Z+nzonXM0+MMYpun3QFZ8NjnSr
gk6gbpexp6cetaIEQpvAtIoA9Ns7z0OecPshCkP9gf9yqkyQChucXqDbxRo41L/v7MjYL8sVboPP
QGxw2Y1xavfOfloSXWde9eKXAPTh6mADxGnycaCnGvAUlNUgnppo/ElheBn/RUEI7CwN/DTLvYA1
EMsQh774sqz/3mdzyV9btwAIxofNzYx/b1sSVk15n1PJvAtVNfkzm3DXra27J4sIc1fXcFZEGRkD
RlfDWmoTVikbfDxEprvn90E92R/Ar7TM62nASXHGv6e1D7fauPN4S1coEowhmafLePny3BMjrAwr
vr2JKnNI3kkTQe0ixTsb2SeveVibX1V5Z74r47uWLR0HNiDKAOK4EzR7ztb5PqeU0V3MRjHVzkp6
atYzrc+Nro2vMIesYuMklrnWCczROAfuh7l44bosXbX0xU0/eLpnFBWbe7xy3T3xEkO3W2wyXRhR
LX75+4fF2yxPygxsHKfUIH95ZRlvwvy65HN4+5QoAP3MuoSvD+tnjI8baAHh63tMwkb9vtzzMZrD
JTKj7ESLIOGao658lHShrmwYli6t0Md+G6NkD5Rm5H5avpvPS0Rjcth09fjf7b8rOZ4lXa5F4Rgz
hvwxhx+R0Ax5mMfesX41nvL0gF72jkRlVE0RXYK6i2/bURGSLcmPATbyOmNF0ldPTrQQEnvL+iut
P7f2nRT2TIZ6taQXg0Uccubl+1i+OTo4iCJlkPFdTuug0Wzz5dyuPyrzgCI9n9E9P5rGg3Ce2/79
toUU96EM9WJkzCf03jBSn9X7rNvSYFqm77fXVh0tGexV0aVLqg47vr2J8AIAviCNyNscGvsqTndM
c/EqnyO5eoISt82AdzzZb9Vne9fvvag601dcDLtyV+xNzS2pcHoZ/eV0Bh8gnIJl0+oALbewo0h+
Jl2SqFpe8vnGq8smLzFpSpr+kKfvtOt+kN7SRHClkSQ/h7JCzfIJ8dDas10dZ7vqHfcl24uo3S2H
bO/n0e1tV/0Oyc/rlOYNtDTIaamGPRunL2DBC1mWaHbhkqldCSMy8stJwUw/V35/XjIrrPspEO2X
bS5jbww2L9VERZVbSNd0xazFKAmMVZYHs35YdVV3xboyxovmaWpkM4JtunYRGdK9W/eaWKcwu4zg
ylKTNa6DokIl6i9mx41vgzE8id5bNV09RTD9A7vlr8Seu4KAQas/utvymJEkMsomAtekZm9V5pEc
ucozw/LmiyN76OulP0rvzkMpo7Usp1vn6RIielA2W3bA070/6rgrVK99+fuH23rY+nmwLWQDi8iy
MEsSP27NQgc0U9ldctyR9Qs8F6sL89WjaTgUb03/Sd8UVjiUjM0yK8ussgoHx614ZGd2sBpmG0y1
vcu3+nvvjbkmBF03E5WTGkGKyieGN55z8EMZ1fy5b2pNzev64acyJr0ftsK2zXY9m/S7MT2lZhZq
Z7iv38RUzltW0Wyt0VTr2TJI7QDx7oLZahFQOdr6erfUI5gmRtPbwt4skML63rS7HUgVdU4qpy+M
5GubjgXBZML8cJlFGA72X/XxkgJOQfXt9lOuHy8qJzAjJFGaPMVDVqjFQfSOHdPlbXI0fRjFxshp
zNL387K23no25vd5eGUVyJd0Q2iK8yTnLhxTr9SuN3FebfHaekWcFZ0mpVAtffGVDx7d597C8zSf
zsaw7vyFRMZ6Xx+PMinGYdoqo3RztjPEq+wge7EPWYT6dRWA9Q3DuvfdNFROVvKux9ymeTHOdGLk
u1t/un1cVBsqxbq+8SwnXXNxps1z1R4M46G3NfFBkaJQGZveZU1hd4W9nbMpZN9ohBGruAw7O3CC
9rMZDHuu24RL7PwziaBMylEoHmPMLZ5EXtGFFsHlY8SIx5M9BEngHbL4vikfKmcrLeTc1sHAg+bs
57o9L9OhsnS8ewpQJ/0DnM6LRdAKR4nH7Bt/anZZRIqAvK3hGkOn6635x/18e9dVoUhOXNyyqWje
bdt53dEdhIHQEHS6wA3n2Nl1+6mNbj9H4XdyEjO27Ww2kO85L+AO8ALjPtZbKucuCdgVIV6+knMK
plhvVyQvWk6m3ynElbMkY8wTKNO1lrCwxVaTG23o5cXo+EHumF65K+u8KP+iWzlv35beBh8uiDBL
95thLG1ZYcS6rvm8X9qcGHE+m504TdAJKUloTVtd7oys69dPHdT1iAk6eWhC2FC8a4wanJ+tQcsW
/3VIKNRn+7JaWdgVgthdLPzCTt5Z33N+FNNqJ/elUURuq3OIhuVFAgG7qv88ukZgDtEGqrHbm389
tBC5cV7xZoLcasXPHnkV8xFkkpOuna1aWvL3rhIT88Ffe27LNCB5aHr/1Hl8+7Wvn1kiM6SYk2im
um75eQZzGcbhwOmjWVnpdZef8+EaIv5cOI4NB0chKMzCaud+MllgPUNcI14OSat5zvVfQOWJg6ry
inG+PMYfoqyObetOb5Yy1zIF6XxSrdvZXH5wIFOqWRO/L7//mstJ2zkMRWPzFAs705fBiWusLXSF
F6XRpaJR3Xt5X1jLdmZv/hQ4p2nfhsjreNwf/5+qhcro0idmlpfEysx5Q4rx2rRPTaaxjWLdPyYJ
6iZjbYXXN+zHhMfJfdTAVJ4gqAqjmMqu3s50Dr3kmA5vt91HsZfytMCYD5j1NAQOHzXCcgi7+e/E
1k0MqIwhJVue5xSeUePa8shx4J9KXb9ata7kmBbGWZzRQ8w3xG6FZoZOD0bxrSHPCcyLaZsW5ReH
v3Bcdgd3T2NxJ8cl/Z14fYgnm7fkVlLitceOitO65dbZLkmtyd9URpG8cssYJrNtrF75j0t28CvN
CVGtKznkRR9nKFaGty4eIMXt/nP74KnSTXk6wO2KZPLdYjsDdrQnMUflm7yYn60A7bu42+sr3xcD
XAlX8mSAP3nc8NISu7p3QM8DnbS9+DXES8Swt/N9mHQqDwnYDioQ/oinLOODX5+JjrpYZScifQzV
vCoL4mFhiMp6r1vEQ6g3Rm0R0Fd2onF20hZyLzt6zVCSu+Z9NlXVUiGuv7IdD0HyGq+vxqt3gHLa
i2bXVZshua7tdIws5uUZj97vzfBj+9Heo/uwS6P76EUpuRzlD47mJb258hQPSdZTPYerroSiupzk
AQHTX/m2bFgY7FRT7J04OkPb64Upooir/Z0JgTwnMIrFSeiEpzTOfkn3k64IrYj1Msdrygax1sKA
JxsngU8hcrAXTfBRWka6T4tJiIyMmLl3HNfHaIyXxQTZNfHiUvT9ui8B1J5/zutk8P3aFd0nvy7n
sg9ZhTmOlxrFm+oTJ7WB5trtk3b9xxJ5lGAtEre3rAlSUMnwg+fF80jK9zrln24vr/jBRB4lEMW0
+lwga3O68NK3m9Faoa/Os7NDFSEkd5VkiTxYYAvoC3K/IeeOOmHlfk+8v+98f8nZy5VNbMxbgqh4
ccQNt90YdwEKnP/HCLoieBFZehFC84y3XYYa2t/bFKaHZucdTRpkP4xXC90hP9IFluu3FJHHDEQ1
5X7W5AS6kQ9l82zRWGOn60GRyCKMpVmXqF7DTsuJ7qx4PXgPDmY20zCLM0359BLJ/4y7xL/Eyg/h
qgf9lp2RjpwZ74+QpDOA+M/2ZuaHfsXi1dIJZKhsJN3kPgF/9+iu63nekvJsDiRkxNDhb1SLSwHA
NEVmkwI/wu370OV5OKe2Zg8US8vTBfhwtNelMoZz7ZYHw92CLNORrymihDwykNbCTUCANZwnjCcU
3xz+fbyvm0Jkbk0744PoyhpELVsbQSEgZo0O/6AwiAytnkrh1gZzzDNiWsjaPMqG+9T/iAyuhnTT
ZvgWRsWToUrEfsy8+mEruHEfaojImOpadHwlOaB9I+a7mGFGVSo0EV8VbGQ4tZ/MCzg78ZVh98fE
i32UeIvxNM0/OXtfnDJoGkgiP7SjCIV17Ism1ISIS8i84r+yFF7KXKi9VeVwztblvTI+D5YXz355
bC16no1uX9fgUHPL98Q2d5NBw3FxIrM23lyUrMJ+Mp6bZtK8i+I8y/ycbpe4K+8LfvbdQ0Nx5M6e
reklqA4d+2+UqlobLHwFzrNBH0TxZDu72+ZTrStFvzHZKrdK4d3TNvWAvhl1MOfe2+3FVde0zM1Z
pM7qzwugzcVxiS9g9SRCAH+2dsPej3TwY5XVpdg3OV0HOVcc6rbOg4ZEqwH4oY4lTmEfGZxdQfeG
5k7Oz03evCBH91D2g4jGbfuoFvf+u6mua7UguIDLeG7kd3tLp56huNJkQPa6uJXVQkoK6OZduz4Y
beBRL6zFudHNsilsLuOyeZ+UM11gFrv5vvprKNBC8P69zyqXZ364kAW3eCcKtM1q8xlRMC4r7UzJ
xVuuxAoZm43QPZodxdccXH6Kt+h/nH1Ld5w60/UvYi1AgMQU6Ivdbju2c3EyYSU5J9wRF3H99d8m
78RHj9X6FoNk4EGhLlWVSqVdu9Iw+WGEDkbChwsQWFmk4+VT6Udy16YCoKUBEAF18Rfes2DGyNL6
y239qGRLLruia6tOMRHyIuYuSLrHGrfRxXu5LVxlknKWEteiawgWbvqhh03VOalKruSklkj5YmRY
tDUBGe/wx3TSFS0VB4CMx25SOngO4yi9xCUaot0cFAfLJ9AKRgM39uFLTRmZ7fpGhvI5HmcQf0f3
hDfAXfqWOTlR5Ab/3laHSZdH1z055qfbchVGIgOyRzTigSQalt7MRZj/dvt/jUZzK1K0xwFf9l8H
bVfAscsUsp3TCj6VI3jY7rzACsdn/duhwl5kVPa6ri5vOhQDwXgf9JifVfC325pRJSoyKjt3eJVi
2C9q3Mlhm92QhusvFjnBRvcbVggCuvdP1W+QHNXyzRbDxvAbwOV37OLpsDb94faPUG2v5KZz7IA3
ruzgTqQ/ui6YLDPSPdSV9/m2fNXSJXetvMQ1mgSF6V605zbjD+tOth9TRmrb7dT0jgvRWYzWj/5t
Mb1g1dmmYt0yVrvNeuG3htleqt4FmfNggJnzwfIrn2v8VaF4GbTNKkGWuQFXWAoer/Z1WR477cVC
JXsLcO8OvmTMMsyToz1ysXPlPc7rtag1Rq/Sy/bJd6LpbPQlWuP6C1hv2yvmjdX/rla8b+qPKYOb
QBuRrgntsPDCD0ts6+Q/xTokkGrp0lHq25PPWxPC8wlzqU5e8eO2iSuSJBnaNDqj5bUFni7JOk3W
dwF++vJujv2YHtYYwwfOKTX84tzntNlXWjRlIF4SE8LG2C/P7RrUfrSQXc9epvyG2XZDiWZyyGWO
e2RLc5oTXZ+ywiZlcrS0TpoBFNjlOSnuzfFcxff1zoKIjL3zF39u/CouzzZZom0qo5iz8PbeKmzG
lsJj6RZibm2s2kkweT1HbTvdl5zKsLQSY7N7zns0a6J6at/BfHatWEaijch5beTT/aVjp7m+c/aN
VzJlDJrwVqecbXiPSN2HriIPdbazxitD0MoajCUVBtVeCuu5LqtwbLpI7AwpMnweXBXx2m16BsNg
41/A+Z/pRtIp8kUZhNaRKbdQU+wuHWb3WvZPD+hpa476VIMVVuVHMvwMY4J69O7S8jz2bdS09xO4
OETzWs2v5sBA8+AFBciryHherObrLvMhmyO8i+9VnFRdnuKTjLvPho0OmcXKdKQOKoVJEZg73ew4
GSvPU/ypAGQe42Tc6Us8/d63dilNAgt7P7YC4l2j+2mX/YPLtQ8jm8N/cOGTIWhLiuqlWbnlOS/s
u5zW4ejYgeGcZ/a9Ay90CTBua+IWGH/xiSY9VkRMGZiGxpWR9Rm2Iht/N0Z7WDCpzqs02EyFcBmK
tnYm53EL4UP9acjC2vzuWDtjplSMwBCD2qIFYiYhKJpl3X2b6WaQKI5aGYG2YPruVHgQzeNPFJBM
UUW0umTFT4cXmtWrFLPZ7jsHcPiSZ8O6rd5/ot69VbxOg+YqpTpMpFyYcTIYzqYYr6se+JY+jfvG
+ZoyXsXMKm9YwZdzLskfhLtTWS3RbadS6ENGrDheiXGGloEYZH/1knNiJ5ja/HxbtkIhMmqltr25
ZhxlTow7rQIcKjzISXbcJ1zayIF4CV8XZAVNlmGkwex3YdF3utC8xZQP4oE8ijiLgYUjJWB2zmk5
VIfkkHyZvv9fa+FyrnON8lUK2v7+zhjbNvM638uqs1uwILOAXlx1h+7HIBnz76X2nWgGZizOu7w6
93gAH07GYb43TvbZ1cQXBazW/FvJfSefT7HVVMkmfwmde5yKwXCqTsnJeTV/+5g5mx11OGSVhUo5
GkbDZ07roKKdlvSfRSQnYU+f1lHXl6ISL3lt25vmMHLsQUn+sfi59X/WrmZ7FeehDGkxy5S6WYoa
WWMcq+kg2l8cRVBNAU4RK2Uki1Og9br2kFcWvvG1aYbAnIygMrr7YbYeMOBTEy8VJirjWvKJ115N
kbzhNhfgKhStg672qVKP5MGmaa5jNUA0zpNTNjqhW4JJzbUu8/T9doxQ6Wjb83dGmibDQpsCSW1n
/ZqbNASXFrpQLok9BnraWtXjhYxjGQdWWBTJyaXoQBpcYbKYf3CAkJoP5ABySo0xqbJFGdXCjNKm
3ogfY/8flCE5eNFQAsVeHrLjPkyOKYNakqZf5syBW7MUTzDlDNavbN/LlIxrMeIcLxhDXaFkcbHj
l5pobkQqM5IceCwxzqCy8KxjrGnos6C0aGD4j/W8Z91AqGwR9p0R2aAhsju7qs5WzQMC5a+mroX9
Q+eCaCmVsqyinrKMQ9s0mrIT1fHgfWj3kLv9/d2SeV5Ms0+3c2UsnibSR237BmavfgIw0Pj3tm+p
1i55LwEFjNuwHNPPWh4OpLhYqQ65rBItua29uHSdHXSVOmMVrNWDQXXBflPs/xzrUMz2xXeKMafM
N+wSjyzp8jqtTVD05Sml3ytxlwl2WFzdrCLVd8h/v1NyyzPdGQ/L1LX/Lfr2YGQtXhuM69yV4WTQ
0Cx+7tsG6VLk1gJ0xOCrvRil9VnEeR7lGcab7xMuHb1kzO3eEX5+bgkJfdvF5NRUk0Co9ljy2qla
83HtjfwM7FTYzcVx2TcMEJAvyWGXkRJRUq84T5gLeJ/kYmt8a5sgtezx0M09P+3SjoxKETEd4tJ3
83OTjsdish5sW1eXUjiwzGNJ3TE3+OTl56GtnvA2PgdlYf9oSWjkSUDj7PftX6AwU5m3ElOKBIvX
3L74noD/8qNtPpFi5IFTfHY9M0C0jm5/SbHd8tTi2OcrmR0/RRCdPk8NBZ3+vMYaM1X9DMmrm85L
Z1qx9Jy37CVmbR7WfRF67WyF3lCYUVNZLwatzvt+iuTbXW5TP2Zxeu4WRBCvpeOpWB2iUdSHpxmM
V/LnZgTaxDOS7Cxm756JMoyn/JvjswO3ln2u9z+9OHPeGc1C03PhpqB2dev7eah0zU8fpyn4AZJj
d06RxfPspWfUmotgnKtP1pxOASdGwLr+q5+3mNvQOX3QsDoyC/tNgOfr9s5sDv5BdJcBVwaZaxAf
mMk5a0WAZ7S0mS7CB/Tz6oCzo2hBPcl0dQSFQcsILOLGnZ8lS3JObR6/2FPHvqWtITRMeQorkPFX
ztjRlvkOtgiXrGDJ1wOGyC9BVeZhKZo9qT1Aq9IJ7lcVqY18Ts8i5uvBWZlzl/hCV1D+8F4F6dIh
jtopGXxbZOc87T61pRet9fC52Xdtg3jJ54dsyoVhNuk55c7LspYYt43G9sLTJJWq1UtOzh3qUU55
eu678hHVOSuYWQ7O51Y391H1AcnPk9pI6qKEekAe/DSsy2Gt3MtS6ippipAoA6ow3QUEbixPUVxc
AzvtgtWyL3O9BFZ5WpMsWAfdIBPVD5H8HQORSGKaOTpxvOqaDHjlz40Cg+91owcVjiYDqxpOWWIO
BHZk2SygdW4Efr6riGT6MuFlYRiDOeRmBj8DNKFJfpfZrpdxiJZy8IbMqcEtal08y6Vh6w5goO7y
r7cjnULpMqxqTeYYD+0+AGEYa+8s9XPhpCcn0+GfVDrfPvsuTc5FtWA2ogBqK4lDox2+GiTX1AQV
kU1GVrXggi9HLwXk0kzywGfVvz06eSOPeaFh6Kg1FdYv81/6ifBEYeMjeI54EqQ6d3N8NDK0zrnr
2VrXIK8zTaT++PaPfZYc2VnrMS6qCgm4Wf9py+aZzecxbe6yiRzaWFzruDtP3PoWk+k0MP6GI/9w
2wg+rsHh01J6DhiAW8XTaF2I4dzVeC5aRu9qUVAmYOaA+YXlPLB4+lYWybFjD+D6DitQehm7IKH4
vOT5Ym1GY0LxGKNKEiAHDY6rTZzp2DMVJi6jtdbVrt3C4RaqQ8m/lLM7twO2v2n+va08hR3KOK2U
EmspSWNdMlr8mUFpkG40qaxso8xj0e1vKPIRGbM1ICvNfbPELdBxx7DKrHBJlxNp69clSQJ7ae9E
mT06oy4PVqlMOtDRvJMULbEE4MxfeEYPLP+S1buwomgR2T76LibwyRGtKDHBbeCfVm8IWlw1i+nr
VPxxdWBRRdiRsVygiLNrf8O1eNVpLq5c1z6gCAcykCt2TMNKNxcVkxtHC/OunVsD/VeBzr63HQMA
bC9+MMr+++19V/0OKST4Vt86JHXEBZ1cr6uFdkzigSDztnDF1VCetDwYbcnS2hYX1/Mx5RBkOyzz
HmmTBclsn8tl57nuSt7t5SPtxpaIC7VeMEYJI0cmoSPJVihIhnYxi9Cla6CglZ4H82LrbFThADKq
y7O7OfNqOPVSge7BMsEfhgYw6w6Wq5v1pfqEdKzzBQ37A3fFpXQPI3ky0bmWaq4vip11JPetZsrL
rd5yqbJvpBpxrt/P7r0LDt7e33f6OpIT41j3qsbeNhWTlEfDCIwxD2b7uzvr6BhUW7v9/V2YIJ25
gGEIYcLvD9P8to+DEY1jUkLeLZxZdgO9p6DfF4IGZNThglVLltx19MbCKXKIHux7HNidrblDqORK
x7OB2TC1mWxWPrCDPaSHpFpPt4OASrTknGsMTFrhYsmgVD377vLi2+Zhl2gZCGShD5AjZcUhMn2r
/U+jjrhEsWQZBZSwtk2dFXIT/zEX/9qZ7ql2U+cHt34ZATSYJfWrrLbQRuyfvaJ7KzGZcFzqu7Yw
wDPXf4qb6eAb8aNXpX1QsXZfHUiGB6EbqKGtgWAzYn5G4Hocs4fM+fPtXVDEAhkalPhNQYUPGjhB
0gBZ3ZKd+PRtEnhE1PWQqT6xbdQ7T3Vbex0t38azVYMpAsC2kMciOXWYdTmN/9z+Fao9l5zWXzFA
sLXxK0bzN52HwNXeOlWSJZ9lgMPXhYHFe7T7btlVyCaiU4wiNZSxQI1H0HJbU3HBPNujW3dPSxOn
weq1QQbcRXBbNaqPSB6cOyafTBc/QIyXJg4MkoWFf2qHP7fFK/Qj43+8Op28ZPHFpfVBuEyoEGgt
oRrLV5yBMgHVMDRN1zIoqJ154HdO1CVveaUbuaDImmUQ0GyxtbCNwbq0Qny1KImSHjSpUxsl1np0
7R+5ISLP0mHWFF4gE1OlazZhUEpvXQZqPvtmGo2O+YipR6+MdMisGk3AVqlMOng7nq1DWsATZud3
7jz53S8z1hwzqhuojOp1/dwuh6a1Lmzh4NQERR4KPGByivw5AYqQvs3g53Mcgn5l/wSKkLOYds2C
QEu05OBoXQILfAMrtoRlBgVxv9sZqOhu27BqayQfd/GKU6CHxDiNdXzqhx81y44GaEPnH4zqeKlU
35DO6K5uHWrM+EZd1CfQXvWEhcQlR08YUWnpEMzKLZK8PeZOmoP9DAPCCGgInEMasbv8l2eBz3Dj
D9cSlStuOjJOrCpIvOLOPFyAK/pV0h+daT40A4uKygjXyb9bUIm/vTmKACPjxtKRJPla4UvlWP9x
4v5P7GtuTwpXkVFjgz0VdAYo51IB0JJnkef7YeJoQpci7P4djffu0Bt5T1xMTh8uq5+cBUvGg91k
b/HYBlWXaGKv6gdIvp67g12lJlRjO8fEfY2bZ3d9u611lehtN94tPxkSlNRTTPAbvX/cDnBkkOoP
h9uyVTsq+TKprK5vPFQPLCJCQMcOJsaf7hMteTKuX+jkc3FntQsGF85PRa9LK1UakRyY4ZEPz664
0VRjdk5LdpgrduwaHd+44jCS6Y9YaXkLSpa4MLVvZvyYVp89/iUfftroka0ubH7ZpSAZKdaOxHar
csbtpqFGcyntevLuLBTApmjfB7aA8c5w+JqmbbptriibLcrVX2ui471UGI4MEVtJvyx00xF2dgBb
I50CzzY1p5tif83Nkd8tvEkTM2krLJyP2SVezcB31gcA5TVGrxK//f2deHeaeIMOEFznmz5cDPdc
zFOwdLqnVpV4yV+nrnebtF/hUx0Cf1ueYmOM8DlNNFOJl1x2JRh5bc0wm6XJzhnY41nu3s0J1xQk
VOIlt3WbuSzmBM8AZs++zzPaY5o+7wLMw9MR8Kq+IHmvn/iGAFQJ7c81CqQLHo3/xp75sM/qpWO3
dMDDuZjoZnP97rTS/JUIQ2hi2uY5/3vtZDIszMCA5W7M8+7Sg86ycfsgX/DPrw61sEPQywcm20XM
aTIZJlZ3Q1LlE+qiMYmPI+nCxc7P06ybnfbxJjAZLQYCU9bYDscISE8cht48znZ9bph9t2cTmC95
sM+ANnDcrr+06XQa2+YK9h7N/n6cvTGZt6ibALwwOAC2wg9M04kqEFCSWZwWFFqcWoP/U31E8mGv
acHr1jVgZO9fpvqTHw9BZyZHa2HBmuiuIQrYBJMJjPwZBdcpL8G4MhUh0G/X3LWD0fxFqBNl+Qui
yBX8j8Hof82EbqzNx8kQkxmNOGAf3VAnCB8Ou4zzdM8z466ZvccWEztvb77KtiQHZyPxez4Z2z19
OIxJcxCkP1iNON4W//HRw3zJwU1OYmG4Tg/K4sVzA9tNyyQki+toOJ8U8mUoWcbycjY5qpnTYPEg
JVkaTFwjW6EaGT42zR6na16Ki48h5G7mfx8ZXtHc+Pdt1Sg2V4aQLVPiLGsG8Ubno/eCBTVP79PS
CUmy7NO+DB8rXDasde7xawPqs4H5x3ShmuiqUs7293fn8opjDSzNCbnUTnm05uFIPQ94vvVwWzmq
fd3+/k78kM+9AXiofckLZBTTEvit5j1YpXbpSOY9hpRuU7Uu7jo8MGaCHCN7MDCFxc92scGYTIaI
lQNvOZBHBF3U06M/9fcx2wf4ZDI0zHVH6rU8I5dMtH96NPWG41TsXbfkrEygP0r0Bbl0fX7tMGy4
r3UlfMUFm8nQr8Iy49ZKFn71z0Bpx6fqwE9eJFLA492wOem6IRRmKaO+jIKB0mucYfHO77J8m5w8
6OJEY/MKo5RBX3QwK/AdYJ4C78QXN62uXWJpzmCFVcpQL5yHa9qMAi+SlfHUpt3RavpH2n/tOdN4
lEoz29/feZRZAkpd+wKaaa9VnAXt99Z7vu2sqsVLzmpOLpto06Pc6FIerPYSGAW9tkZ8Rn4d3v6G
SveS28aYJLfMPMW05A4wiT7HLDwz1REWq3Qj59GtawOZOvIrzfk9nifDYSZPZbvzEJSxXiIFCJmN
Db+O/Iman0dd1UqR+MijjO0cBsMb2ONSgo3XuWCAVOSledg5312t0Ss2V4Z30XyphbPAMg20Ktg5
DVmNhuu1f/QNXQOHIlOXQV4m93nerQmKJrY4zF4X8qU7uM1Xmp2Z+Fq7u25LTAZ82XVRWJaD2NDy
r2MamOQ309FbKqxThnvVjrWOWZzwa4rn5uYw6SZWqrJOT/JaggxhdIlRX91gCUFaHIAHCHTadtSc
dM9kf2uPH1yUZMSX2SPkLyu+YZ/Wo33YZoj0xzZMj+6LEwyRd+yuZYjGO7BJ77zRyPivdaRpbqEv
5VriWtk4ZydtQqHjjld4swz4ckXrptSy4G7T69p0wWxel0RT+1RttJQukyInZGKQ3dcHuzimunnH
KrnS0dsNRVaxAsdjw59m563UhQiFXBmkleEYyQBB41chanp028oOHObqHuJU0qWilW0Vlp97rL7O
4rAUGM18vB3sFYFNxmWNpZN6dQttmEsd2HNQZI8ue/TKI9e9yShsRGbVyvJ6SZlr8msWY1hnekrc
X13u7csTZCRW36cM9VSopTDrgIifng5QqNL39vd3ZzjYy10y+nF9zYk4uAa6TVbNHVqlD+l4XeaW
OlYLyQ2o6CbzPLsN6iO7qmBMHnG8gpR67ioIz8QRs5FQFA/YquNzU61c8sim9tOlon59neirWUW1
88MwNetWqVtyytUwaGa1Hb8S/mT716KJbpu3YskyugqvdE3pM9hHg7IIOCySFJwr0+G2cMWiZYiV
O5ROUvZQNjhc0ceRHLJBV474mHANZafNX9/ZnyFmY+lm6LrERfh5422Po9QMsrsZKd8pv+e/Ok0E
UKloy0befalDLxvGudD62mVfPCdIKKqmGtEqBW2ffCd68ASo502IduD5y2HS0Vuplrx9753cAnRC
dSdwjLb1Y8xDwR6LQRNQlIqX3DMzk6XKnIFcbDNG5zJJrccBNENhMQAmCWx/GRSCm4Ez5z/G1nrm
ZnqfFUMT2l48hynmCmoWotKdlCiLqkjNqYYB5KyKSBtHJd/3BMVkPqaJgeKlZlDfOs7HvMGQ3UXX
yvGXFOKDDEfmZMqXGBjwbWvYl+W+ubPeVjDYppEf9se8DOw3NLudB03QUJiBDM/KelZUQM3jJF8/
WeOx6x8mf5/lygitfFjLfBqh/XqkV5hbSK1RUxVRrVry7ILZxDZirJraf+b8M2+fG/5yOyCpREuu
TOLBogagIuhfbF7LzH628bKLu65GKSrx29/fuZ2x2HjqptjbPslfRbGEA4tfh1iXiqhcTyZkAlat
7hxri0RR9XMby5xGsPn5fg0xouDivRTfbqtJ4Vry2EDBROt09ZY0DA8ue213UcphHJnksgTPZ0ts
wWhs8jYj/wMSGaO3b69528IP/EoGYtHJJtxka3xakTWMyckSZ8tFRW0X2QHWLh3AiZvwIm3d+opU
x/QeFldT2VXklzL4CujXtcMjGSq7WXzpgAvs+/YiLBxh2VsndqYPMgqrsCfqt42Dg8Z/XZdz02lK
IQqty/irdsZ9cHBxwnNShbZxsBeEs/UR3Xu3d1XhUTLiquT5UpYYLHnFHKdwGlnAJysa4zTaJ15y
2NWbSzv1bFxpye/FeFm7l3XQ2KPCh2SgVZ6PWcfFJjr/SQf/jmoBQiqdSAewLRbfw/gEeGe1hk1z
n3i/hC72qvZT8tDBN80ud6z6KrwlaNOrVfwByY07Hm7rW6UUKUFehryvfRu1icQ1IzI4YA3xg9ui
VVqR/LM0uWslK1Zes59l8oATPNAuWxV4ZajUTJvGsFasu3ur74zACvgXDLDjQXXHo/SgH3mi+BEy
UMptzLHqZ/wIWjeBk10ZRh1VQuOrCuXLWKlFEFEPNU6nxgVMGICgOdew06kkb9b07tzjbibqHCOd
UYS+iOJV6Pi9lXrf9PROsI02qKkEM/nVfh6jBPPbWGQ9dgc8ph7yQxIZmoxDtf7t7+8+s3ieM1c+
gWYK927hJebej5rwrnCov7/snWhv4uW6+C3QTJV4Xsfp6rbkgPr6MSeJ5hOq1Us+6yQVGbsOp/Vo
flqKX4WhqS+pjFFyVi+ja22k2NUx/jkbb9z8NC9vt51V9QQjQ6XqUhjFbGDNxjl+do8YzHdhr2to
Rtu27qLUwrQW/7/bykbfqK0qRYGMP8bNUTRGGA+nBcRRt3+FQvEyq9Zqj3HdWQjxZnlwurtZ9wSg
kislwMxdHbClIc1j+Rxw+2Fcn/ctWPLTlDplP00QzO3m3mU0LMk+cA4zJU/NJzM1/O3KxNzxDLzL
oV5x5nnjcd/KN1W9cyMx0sIebNgLiBTCloNcbyp27qJ8nKL4sdpbUt14f+rkSrovt5escB+ZHQs8
cY3tVXiJosI5et0/1dScgSHdd9zJBFm0JklS1rBt333BJcnGgAK/1t3xFUHLlM7SvvMWunbI06vi
lSdPg3Ffml+mbFdcoTIYqoyTlOQT9tJajiV9Nu0otzQAwI89h8rgp2kpM1J4sMKEx/8kgy0C+JIm
oft4P6mMfBLZOs9WvEUTehFOhdr12R51z92KgEhl4NPkGiBhXSBdHLcZIniSDgvwI9pHfkyOulZ9
1U/Y/v7Oi+jSMowT9aCe+Uc9PCbLo7kPK01lsqyqqJvJ3K6MA/jy6uSSdnhB48Gi62RV7azkpcuU
riYf4KWL490NeXopdbyaf+Hc/3tzpDKyKW19O+ZbuLVPw1crIpdmjfBqeYhfH0hIDqYIAJnodWAV
RU5DfelYrdykEH0MTfln2/2LPkiP7LP5hOfGw3TXnHQcgB87MZXhTsUMaIk142e54xLOMz2vHTls
k+g8c19vD5URT+MKAp1lXVAnE28NRjuXbRpk09c98ZPKkKfUNXiSmrhaEuIdeky2a8Y4wvOvJhtW
qEeGPFHLAQkawTYYFQsL71i2pzqxA5/uC0Uy3ikWmWH7Jm6u3nIaurtx0GR7Ch+WybGKiVR9WiE2
M/4PhpLl/qMdH29rXOFj8ix6noNafFzwQGfkaVTbdWTNuvP74yoHlSfRm2MytDnBqgk7tfkn9DcF
SXwPCKmguru8avVSGoxasAtXxurT6ojn0Ek7rXdzzA/ig4xzymmeYxIQLCW9Yyd0mN2Le37XBUWU
RPv656nMgyWo1YpugbGkyc+qOPXdW6/rkFPFGxntxFMwH2UJ/Kj4ig685Lw9lIxhD3rK+/+/yTQK
j5LxTrWTr1ltx8vFTy5N9mT53yoroAnRZDwKE5IRTwNAlf6y+svFaOuXmfwbr0noGfnFzFngo4nt
tg8o3EsGP/Elydt084EZPLPc74LFHk4tYDj7xEsnMDgXMzvfok7S/wLsIKC42OouVaqlb47x7nS3
uMianps4gt3jwmGciRtkY6F5lVW4F5UOYKPms13VqCAmAwkIRQPEvOv2TankuIIbSzu6OKji8hvD
sCGf82/7tC0dtT7pmsx2EHUmPA8Zog6XqX7h3RzdFs8+Dgwy5intRez5EwwejK+RS77G1mUql2jN
46CeDwul+4xGhj2RpGPQ/IQ3a+u5cKO+v091ohVOJcOdeDks6GkDEm/J7jJgoocxmOgpRgW319HR
K168wIX2X7vki2NUWTnj1vlnOjihFeSR+OVF05tznDB0d4ujiWbDFTsiY59Wo5rGqkT+Hwv3iZDh
S1zFeUC8NuK2HRlkPEypDg+lcDcZDpUnsajmzSHsdA66zIpm9E2XZa0xLoW/yUioqUxKwELgFR1/
Eiv+1xiTSkWSH/u9mYILCqXMygLDnriLmy8xv1o1Wi7GkKb7kjcZ92TOY+onU8+vcfHa4OURrw58
X5YiE1kVFnf9jKLqMrmvnKcHsZNKmMocVVbcNEu74HpUpyfqXMdinzJk4BN6xsq4BuXAdeKnysSc
Ey/M09+3Y5DCTGRqqpjxyXfxYA0WmyYNCiTjAXh4f90WriANozL4iQ7rOOBBk50o/5yVd7k5BaP9
j8i/LPN3gQYNt8qDfPwSY9JJXmAm0pfG0ZSUFYFJBkW5RR9PokHWMnhxyMwzM7+m9kmUSaA1JIUn
yNAo4XW0qMDPg9dxo44a9FX7lvWpNtZX3rV3ORqPlqw83Nakapu2v787mwdux3kBIqkrRZv92nlv
M7V0KYtKtuTRDR1a3DVwC+P2PUvAA3u3b83SuZxTP00qB1uA96DIXNdozjUOoVqxdC6TOS/83qLL
ZTCTiDhl1OLyeHvRqnRXpqLqa+I6c7elu11gnxj65zHf/fM0BNXDNiE4DneNpzepjJzCvD7ToRh5
cBVVHcTMOzq2DhakOFpk3FRqCscbHcT+pPkHCBdU9jL0E+m68RVeTWTDt0eWkDK1q6uIrKMXtif6
Un9rDuNBPJpBHZYhaDM1u7HZyv/enaB6ye7rxMsd10J7QuTcm4cycnlUhHNYfKrvUyfQFbb+vmF9
9B3JB8RSFKXp4zvL84ZNth661/EO6OEQQ+sP7JVXIY+WC3vUkYcpzIzIOMJl6FbwWSzVFR1qx+ZT
cT/jOS3Em1roHMWpt0LdDLe/TyIf/TTJWfJl8a18neZL3ltBvbz2E+47U/40OcZDOldBPl99i4RN
ve9IIbIHoaOfupMzzmAtK0FE6KBBu4s09rBVkD/4MbLTWBh1yYmHHzMv+TEu2kPFuytvywNO3oM7
0xBdblHt9p8nU5fwfBxsiOxM48iYxwk+ScHzFNTCysOJuJ9v/6DtKemj3yPltv7SL6kvvPmC5rnI
LZ+6wgpENh37BZzi0yMyLUDKdTPmVKYgk755k18VfeUA178Up3WbYds92gl6FKqt9oYpOhg25K/3
/VTvyrWITAHHupT2lC/zBdS3WTCsVndqEmppSlnK3yNFh8LI0ANRLcmDmxaXlMUBxmUGOCkPwk/C
2XdD6pCTJ84FCI9u75fKGKQ4MbhT6jtxgjrU+ugOX9Z9T3ZEnvtZJibmlVLIzdNDlp+mVpM3fHwS
EBmJ6LRiKV0nwxls14EoETStpznWNbuotCG98yBzdDs0KOCOkUZrdUd0I0UUq5Zxh6IzeLEmeX01
bHYwu09Jkx4Monk++jgzxHDT/x4pzTobQ1ZCOHi3grpv70GdfGcnxkPuTiFnmnKH4kGGyExxE5AH
vK7W6tq6wZZF5JERGl+TO5DARGgv0OyvYgdkXjinn2u/tPCVzj+ONKLx+badq3Zg+/u7fNMvMkZw
IYDdgBendvo7q/RDazFP+8RLjps2HXdZupmlZz5bdX3vDSSyu3Sfl8r4Q78DQrZEUeXqYiSSc6I6
/hflpkoprVHYtBU2BG+nNoYvRSYJnGCKth6m/px926cd6cRG32pd0W7bVKCHf/vZuWWafEq1rZLD
2t7gk3kzSq++lM61YnfOpKnCKUTLOMSsb3uO6mp1BcFcZZzoT7y6/D/Ovm27Tlzb9ldWq3fWRlzF
aXutB5g3X6Zjx04qqRea4zggQNxBwNefTlbtfRzFmjqNx3JVCc0hjaGhoT56v2wOxR6XsYeenbuk
ANzzPDTJHgDWIwcrwuWhFbFAhh+OkM5xiqDn5wByTuXsRMAJPJYcFWG/uLG7QfOWo9o3MgxxjiGt
4lGTn8fDf9qFs2/LgzisclrlsSw12161BOvf3zitGcymTVDdPhM2HpKiiAa87gxBrTnMVcNLTlu3
doJ+c+TIQMqgE41l3wgne1BTahZDkQvJ/G4e9NBzh6ytpQDe5R7eGiwa1Xzcl00bue0c5uNnDtKl
y0vvvZ95yULPjPMkoUQgPnP0T3pR7z1Y/pWVP10eXrnkkhOTvg8KntXAcu/HWy9iex45V+lzegID
W2RqqhyqJZH82UEZizgMP2Jou7sp5/d2mh4N4Ggv/wiF58mwxcbp0pGQkaMV1Nl3YxlVyafLIysm
LgMVCQ2yqYoh4uC4X7rmr56cWbPtbJFhimU25lYZY9LjcByHQ9BC7UkztGLPyIRufo2CTxoP/Fwk
+Q2AYZEXlLedRaIYVN/bDLMa7I0P+0sx8nQq0XmTOtl1F5OvLZ/7g+2OmlikWtP1728+wGZ/SpsF
OTMpfHqCRo1bhMRmtmZhVcPLCXJnNTN3sLADyMKHajoE+aCpJ6msLx2+KDonpElKeOyS3oGqI+pR
+emS9DRp8xLV7CWnjREwC2K2cNplipYUz/mLJjarRpY8tXKdrLR4h4sDgBTmtRY3934R0pYxio0B
CrrWQpjJSx5HWc+Onut8Fs4DFdmhKbvQcOdZE6AVp6WMV2R1T0rfxWm51NDwMVg6h0Mc3wyeF3VO
M167mbm77AWKpZZZ3swM1auZGThq0v7rCA1iu7gXRo873ZfLH1DVX2Sqt24GGWftxvwMBYt+R4+Q
krkxYK1PawGGAzOl64VR/RTJodMuqTNBsPC9VdAj9O7LTrRYqK4PobylWRnF7vpNFZSNczP0FbA6
U5fdzYHRfshnpjlkVINLLj1Pi5f6KdKKOT/56cEyNIusOANkgOPip/aSmQE/W92tV6M934jm+vHy
+qrmLDsySJSJ5WN509rck2l+KbpBs3VUCyp5clqXdh+kiBG06E8pkC6tV91nixEyL/62ZfaWjHDM
yyn2U4JMq+hOxnzeWGWwfoM3TlxkRoOX1MxJw3h8ZDputPeX0pKxjYVNWG0YBU6tud4VUNetKjuq
TK45d98PPJYMboxbE40MAV4oOAgfr4J+dkKe+d+GuQbP8ET+Msbhr8uWV/0QyVvbPqjNysNeN6t2
l9nWtc/ax6Kiug5vBQmGJeMcF9qIqsnwgQk3gfLAj20W8VuxQ3n5xHRix+/vfkvmdytZtiRixnXD
KSggESYK5YGu5vP+9rd+Qzs6TtDQSaDmMxl1OHvWjjsWsPF+Bh2ubW/j1m8Yx7FohDsinvnO9zj+
jEt3aPiBJliq1lhyYIsVEPeqkGJ15KFheVgX11oVesXYMqIxNcaaucmA4NDy+mocx2CfBCCLSzyq
q0erPrFmAm8SuLxIsb49Frca/WYPrudyn1bDU1XRz5d9QLF7ZGQjqt2lW5clmpVA6hY6RCyRI4qN
g6/b6s3sbb+2m570eJeloEA9GuRwedIqq6x/fzMum8sABHQEUFIqbtCWF9Equ+uMbXVfS4Y2oodw
jiuBafP2fqnya4/oepRU1pZOV6ObfdulsDbLmw9Q5Dwn4v6ySVQjW7+apFxAB0tMFxUZLr7VBX+y
/G35hiVDGpsldscWStjnaY3z1N7RpN7mnTKU0a953/bOiNpvHR9Hzz1N9nRFWt1Rotgnv6EZ3Slr
+gHDs+xEOKqDXwxdc6JqaNkxeZCCew+R0e3miNJmB/bsvWi2sVtaMn7Ry4jRou8BwwPjWX9Kq1ef
f7y8U1bn+/0VCsruv+6UKu7YQDqUxKdSXJXLdygaX9UecPhDsL/8BZVt1r+/cc9kLnlVTTB7bVxb
85c0v/KrT5eHVmxzWZxzLpMFcqOYfBN0UU2DvceIZi+qhpZ800M9yuk8QLQcZn81Kw5KVGr82DZt
yTuL0q2m1EVO0+fukTVQnehFtG1oKfklkGMjVYHHpJU2JaHF3o11ObvKItLZOfGyqEZcns4Jy3dw
pF3rbMrYLRmk2KdVOZEuLs4FPTnsNtchxxUzlhGK7TRWrTPgltGhm7+s+sifnzeZWcYlDpZbmEaO
O0ZljddIq/dTbmk2nrXa8x2PlIGIvEnYMPuNuCknADabH1B+3s/esPe9jyL3dqxo9j71dpZr7Evn
SzdCs2KxIPo+XpWJETnjSrtO9oM57ir64GxjV7ZkyCJf+qkYRVCcg8qoIEBk5Lt2SjUbQBEiZMBi
73VOPa5NtEOftaHjiY95wz7VRrDbtlySM7vmMInRRWrW9zyJhrYdbzsqHM17n2qbSe6c22SskgkV
C8syaNRkPL7LOl9oLkCq0SWPbow0LsGpBrczqO9GfQlG1tCuxux02TaKA+BnEftNeCZT3nLHp7hw
0ivm3C1lGnnFOcbr1uXxFfP/eRt6M36aV67nEOSs0JkKe3SkZ/XHyyMrdo3cCFxB7LL3Z7i3EPWO
k+K6CG5Mz9PsGcXoMqIzo00+uz2eQRce9eNnwz3wXFNGUAwtgzq5SLp0sXFsmczJQ6efI+aIk5XQ
TVUbUEz9euKCgcVscGlGBSQz92D8vnVb3WGuWE0Z1RkMFMZ2l5/cPd/nxhnCpBmfLq+nojBnycDN
0QLluLdGVec87O2DfeJRcqz3S2RHVsgOuiuyyvzr39/sSMOb034Q8Cizu53yhyX+MxgeLv8E1dCr
2d4MDecBA7aJXxDn1wPYaYEcL6aNu0YKYt7AGRs5ejTq8gM25BAcM136qogBMiKtKUqj7QZEsDh4
FPSzD4Eikl+VpquJAYoijqwlGqdjUZI4R2cMzY8kjgGpd69Gc4qqLLlZHJ2koOpnSBmKRdvA8R1Y
X7Qfp58SVKETh/Y2YASaP35d3AT467Ro1mwT/Eyo4P5VZ00QZl2reeRQbB4ZbYZ3sRxyRDMq39W9
VzU7DhxYostnV99/J6uQOe86iuelxsASVxDvGuh4FI5/QyDVxJtll7TNwe0KTeRUxAgZamaWE7Bf
JiInF5MRQvgs2w1BuvH+KePKirkCTXuK0XEpimbkN1Wp67BSTVzyXq+jDG98RnG2avLDZWwIq0B3
nKjGlrx3sBIumhFvAWzovU+EuM4nKDZr/Es1uPXrzsxt7pA8wBkbBGCCL9BsdTIEmaNNQU0GkpHR
AiMOSQCpyYJPftdkIaS4TK5DfKkmL3ktJaAcLgXuFU1jQOvWsQGep5am814ReWQ42Vi5tu/+BBHP
+a1jkOs09u86q4rYYJ5q3VdUJ5cMLPPdRcReA3CQc6TXKyd8B7nbhykiaAIXJwISUs3RrogRMrSs
5J5VjC4+tNRPZPhui12Xbzu7ZDwZEp4gbjxET4888fKjtdyPGwtdssqoEWQFcdHjf3amDznde7EG
BarYOjKpnUgsAnELWAO9kWEOKDAWWxOMVUNL/pr4dEycGlMuunONlsUSXa+b3ElmsiuEW/R+hqdU
JyXHxBNAoICeyNVC9NcZvhPpZTY7ExzMgb+WANLbYb/27BpRfeOeh51zyA/Bjm8CE1gyqV1PRZMX
6No919ZnMXxtWs1tSuVLMpqs8U0rbzrMv9tPOwPruk8P9p332H9Oov6Yvc4fN62DjC2zS3cABCzj
59L4K3uB8A7o8zS2UaCTLRlclvde4rP18mBeW1EXJdf1yTzYe3bQsZ0rtqeMKkvNBjhHuj429AW9
mRurC6s52/imZ0kZslU3sc8C1BuHAsDqfEfaImx8jdMqQrLMbjfiYHJYisrabLA6Sit7V5v1U5Cm
oZckaehr7yqKWCmDymjQD0WXAo/S4g0v728rKC6IdJsXyxgyIRIoJhP0QqbNU1s88Oa86JhGFWms
Jd34zd72LHsCiqlne8t6tKqHZdmTttYc56qtI523ebO29Pt4Ye7i8Rhky5HVmpipyDFlzJgApXeQ
xICYkvYLKvi+e3atq7QvQsH2CRjsL/utwjwyfszh1CsCgmWtCha6LPSyJbScPd0moQv6JimZioPG
5guSqWm+SwQwWJBba7a9McsosgUnCtSwfKT4875ELST+NiY6dpj1GvJO3P/ZQ/3m7jm25TRBXw3g
N/qB+aHnNCERt0b3MSdFaA7X7sZ70M/esDcfSpZemEBYIB8EXSqICESztnYeLq+uwml/ngpvBmdp
01cJKsLnmhn73luuk6k5B0Oh2aKK4CNjptyOCcMx0Kfb5Y9x9s3OSdTYLETvKa11aoCqb0jll7pB
E2ENhb5zakEYfvFvfTJf201ytDIesbLRHJQKP5aBUpxDbYI0eOMjxWExP2XiadMKyPCoPq2TzrNR
EORJaFp3XRkKHVBcNWXpXIlNn0MDEEMLDuXoxjniZWu3bdbrJ9/sm7SnPC7y9Vro8/vJG/uIBWi/
sAt3m2qBZUoZYZCn6RQXiG406W8tbyzCIg00Z6Iipsl4KLOJeT6t15TVMHSJhO9EvA6B5dpmHelI
MRqQ1JkjDF/lez+NQ1ACeHOhOVAULmtKB4o9BCh+Mws4RMd8SOuvjt18N8Fydnnq7x8qRAZEscQR
jTkj2hiFBQ6qZ4KtDkKnhu5iZz9uwxAQGR5VgoocBMoTDsXsMxF/gYxqNHQvOoqMlsgQKRLPSd8y
FBzjT/G5vSoPQNLdm4/F57WrONnp4IbvexeRoVI5M4eynVGfyoxvUyPA6lcR3aH7/hoTWQGTmJMI
aIdgQ+erlNwX08dKxzSvmrbkuYPrFCRNsTeDCQS5Xr0bBl3dUTVryWVbgS6Peb13GsZftQ0tpjxE
ee3yvnzfZYkMhiqtxWETwXHrcqQ66X7yi+NIHlKd5I1q7pLLdqAXSKcV68Pc8jS4xSO4j0PA0zSn
h2p4yWnRIkVyU+DqjOPwMOd+SFLoWefO7rJ1FIsqg6GGOW9HwRAscRUF5zE3dOFANbB0uFqNn5oB
w7zrajqWpN117vfLU37/2CYy9qksROqJtb6edH5/62V45B7T56AARYtfp+2O1Nu0TYjM71Y5w4JH
VFyvHMpma+dyo/u0pEGgQ7kpbOSva/72LGzqZclnZMi8aH5ADdo9pNx0N0V7ImMu+soXXVCjkGkV
8RcSG4fY5DAVTHZ5GRQbUyaLsq24ZGCYRqG0s0N0/7DWDQtbk10qLCMz4MU1hWR7CwimQDd0GHcD
BASXx00Tl3FiSDc4LSms3hQ/FmC9yzumAwUrbCJT4AXdEri9wAmbjEvo+qc8q8Ja10qtson1627p
gYUHTT48avY6sBkWe0CZNGe3amgphln20NlWC04lr/OjOhiPrNIdSIrwK2PFbGFZCZ7b0WzS8eza
bK0sFMH4FzETXHa8IL6/vKiK7EPGjEHEusb2BrZwNJzjbMz7JAnHrtrn7ktdtruqPV7+jsJSMgFe
b/jcZ/P6Julaqbmv/AJRf2JBpSviK6KbDCHjVmVROre41S5Qxmq9z6Zb3Y6BeViq+bodwAG87Yes
6/Um9jT2nFUpmAZwe34x2c5JNRmsykDSLvVKMdk1sIBnsezLeD9swwgRWdRyaMy+GnqMW86HxTkX
29T7iEzwljTWko6iBox5GD/xgd+CY88L/VwHq1CEBBkzBUQTmdwUYdImr6weQr8D9XyiW0XFbpGR
U6bZ40EYwBAQqH4snSsPxSe3KcKuOpVeut+0U2QMVdwCs+tBVeCczMzb+TV1T2Nriz8vj66IDzKK
yor9Lk3KdmWgB1Lpa93xvQXJm1yT/b1fbCEyHIrgUWlpmwDokHqGEHgTDSDxMV/T3g+z4M+8vaqr
beehjI2KxyHufYaKRTGB/Sbd5/OEdpltWaAsYBmw2iXov0Et1h7DoobQmh22Oq151RaVXHZuWedP
aB1Fn5V7HDO0WRlJJKptnf5EJnMb487IhYuzHKRlh3Hg11mqcy5FsJGxP77jG1NMsboWP1bspsy3
bXkZ+IOSVru0PqbMCX20AmydlENG+vKOV0xaRv3kdV+M9kgBEoY9ktbZs1wTexW+JIN+mqJrfDrA
HCLLvlJ7OrEqPlpmCwqNbewERIb+GEtrDRRQYTCk58mpKK0vdsNBai3Ex23WWTfpm3NpaAUvDahS
nBtHkOPMwRKTMK/ZaPt1Td6MHpvMdzOP4bJmzBEv6sgmG++wrnSH5UEB20D99Lw46c6zcQk0c/Lc
o4H3smEUXipjf+LOmlvQHuBgNYOT4wVhVRk7w2h2l4dX7UopBeQ2SJuyBuWbYERFOkptozXCcSHb
lGmI/JraZm6XxwHOwazlJzcF4b32JVVlGemK3M+cZmTVR/eqeCeWMewTkKk1yfhtk2lkPFFed043
rFPv6SIiMYNk1urzbdc0GUwEVZ3aXDKcfyLPPws0xJjxFI580AyvSBBkOJHhOiUfCyyrZ/KsipbG
D041KIQfm3gCpwI3jR+NrYPvKhZCBhSVTeblY4mwGYAstw2MMHH4zpi2tZ0QGVGEFJCXQ4Lce4mX
4dTk4gfe6F8qL3Y0z8Gq+cvRwSjyso9xDfKdLExffP6d6pZZwTVBHCk8TLk51ilD++XyoUuj+qo+
VEdn5zS7cb/qS21TuiYySZWfBf3Spbj1N6DRFDneDM9JoIlAihAh44tENvooTa/2b68S+mGjZCCR
5TLFXJPFFiizjMZ1Rq61zT6KvS9jiux2cjlYxpAddM95MYcUl1swqp0MNFtO26hqoSbw64lSTOky
9OsrJxhgX/x8LdB1lialVP2A9e9vTiunXFIx5bg7F356lZfmdxR3Y9QWhReVbf2cuNO2Y1GGFBkZ
iDLA2AcoSjGG1O/RJ63JvxUuJSOK/JzEjAUwz0I/FW4WQRRApE+b4rKMKjL9nlZLhavbZGRDaKX9
81Is+21jS+7qMMsVnWkDk1Dx5I619XJVkuzrtsGls9boq95M8AhwpkbnRmaRXPFe6Np/FEmgjPfh
swvSBxwr58Ysd504ZwUAG3Udxr2m1KL4gIz7aRnJrAHyVecOIQZAZHTqhgO9inUUiIot8xveZ8TD
ZuAhxZzth5j14TgAmFBsI2DC8/evPhXMJKiyrsHsPfHgtu5LEGRR6+leA1TGWf/+xmXT2gZlrED6
Gk8dOlDLELWcB6MtonjcJmZFZNDPOIxTQzw8W3cQFgVaoPNBPVNtwi0SGfQzT0ERe6sIl6huOP9Y
QRZK1wSo6KsnMs4HCdmSIpNCHnWor1aRjfIEVr/QDA2tyIbiiJLRPoWTZx5qpOv1pK6yKOh2RdAV
ukNcNbrkt3NvEdtsYXk6JHsrSb4TYWqubqqhpRzWKNJ2Tlxc3WZKbHTtAScWu0STwCo8Ssb7ZHQB
WjpZgzB0Z3M3AAdnF2WeowkIirnLQJ/YatHlvuYc1QC2FAanOrVe0Rw2BUsZ5tNlPWnqn+36tn3s
Jv/oZy+XR1aZRfJVNx3BTlSg7iF4ekzRBOzl001DdAzPKrOsn30bCiBkMpo1jqcgH8PGbnZxrTuv
FYmBjOzJFrR2JyvBA6vu6HIU+UtSl6FXfbCZu79sHNXspQMwsAcepyUqi3kQ1OWxc1qCaw+EzXX3
ZdUHrF/Nk5hB4VQUQJClABYeCjwvHnM+Xp68IgrLvWwT9DIr6KAB6bB8mN07AgSXIXZjWmmMo9o5
krd27WJRNtV4UxbNDW28PHIG98pMcs3OVNhGRj/ZrJh9lMwAA0HvzRInu9jToc8UU5cJomaCvtRg
fQ6frP6m/T5zBq7G58tmVwEoZKiT6ZUTdQqGYvfjHCWn8hDv/P0CfL1zyPbGTsfMrTKP5LiGR8TQ
rUwPTfuSQZS68QdNIqyyzvr3Nz5rx+ZCGYhHzg1xD6I7EN7u6ur1snlU017//mbwcpw81mb2ejjd
jOUN0wGeVJOWXHWuZwfaT1hSgbdSTHp0eAQ02LZJS24K/m70nMYY3PIyDra44YdT6QQuVQaRzlMv
8+dpzBCAB2OMWOfgQXDji6aMdSJpm3r5mmss6VKGDGlH5EzZpsPalKFOmY+NXlqoc6R2/CdN+LID
8snZZHBTRjiR0p0nJ8XMrbS+bxp/R017d3kt3w+LpoxvqueYWqzGWiK/mPdNMzy5DTjO6oDWEU5x
zQ9QfUXyTtaMpR0b62XSunXd27T8HpCTYWiAoe9vdlMGOFnL6LsEdMTnumtC75mhUkM8zcxVY0sO
6npmNgsbNw9cycKY7wS5nc1NSZIp8z3h7WMiwsORvRTWMaepCJts6TZO3Po1spgD8fnsobg00Q+m
eXLjJjR0NxqVUSQnnSY7B/s9DM5WTEO6s7vnStclpZCpMGUBS9tA4WFqcF3q9oDyPFdRvEuOydXa
Scy+lFGwI5pto9iUMs6JJ21c+8Ua2Okd7mj7hpmgxxVRsK0115SlLJ0O0uvOSnFiLVdAaNUnTj/Z
OlioavbSpbUQAIyv0gbneoZ4afHQAVfC/G9u8PlyYFCssQx08gTjc/7zkZp+wFsL9j10KC4P/X6M
N2Ukj+Fm1oizCdvHNw9TXIZoUDxeHlplFcldBdC4DikxNOUIAXHb3pE0fm697mgnXy5/QjV76Wil
wwSyxgybf+oJ0E2g29l2izep7LIkLpJ2xMhlTf500WyHa73GLqrVlDzWNCCrGhNkYZYdFCEo/6IJ
5Gmm0EFUVONL2a/gbZrEA04o0tnXTmzeU8t6xS0humxzxbLKUB5B3bgKYniSbZZXYxaEhEyf8Ir8
wWWaoqRiVWUQz5Tyus4rRJ0+8W88m+/sRFdeUg0teerQs7HqLNg+HdI94Bn7vN14rsoMUIGZJzaD
RsS57b9MphPR6dGZkzDX9ZWqpr4u95v01E/LZXRMVAm47bTpjZ+bADiN7ZTrcjLVwq4ffvuB2nSs
rMFTlx9XoBEtorLG/cD5ou31Uv0CyVstv7NTq0aYNMo69D1ySn3d05ZqaMldBzSpdSAxAZzVWE7c
mx+qaVup2ZSRTbHtzbZYiWN8Krq9V8RGJOJeU89TzVvyVQNN99XSwiQ+ihAlcaMs/nHZTdcd/Xsb
E6B6v64m2DMqd5nj4gyFrCjNnxb+3TXPUwBa+IdtX5CeVtCtwOxCEKRMmRNEU9ORG0gX8zAdAUCn
mQChUmaJ3eWPKYKajHIKIBw5TSsTX17et3GYsT+1+BrFGsgQJw8i0anJ0bCdt8WTXzM83bu65liF
T8n4pjon4zyuossiFmGd3Drm53b5sGzr+TdlUBMBuZ+TJgl6l5zmBa/UX+JyW8XTlCFNKHOWDMzm
/AyVTTyExl33DTql/edtyyn56xRnAGTRGGdgw+qwq6HIWKJPCordmlNKtajSIesKr05RKkfzJ22M
E5C/6bXbCh15hmo3Sm67+EZsLR1OKGY7YUruOPS0q42ph4xuGs2Y9HRCHaIAu4i4SXQQTcWkZWDT
RIYlthlwGEg/oCZZRh10lduNCBVTRje1cZHlU4Xqe14n9g4sju7ZgkTbNv+XgU2OPaBHPsYFgU5l
6Lxa0PDUatIonFQW48MjrufVHgwOSWvmumHqfhHzj3kb5NaUBfh8nrkuFyADmwPI+zZiV4p2EyLC
lEFNce1Mvr02mGcWC0FN2nVdZLBtV2IZ0ZSNNM9GBrNYnJ3cqdm1hvF02f0Vh9NvREYL83njM6CF
FxLRBbBb9+j2n4Y6iXyiqQKptrvko13bVWU8AS1SJmY0J+VXgUAAQdNtSaqMOuqWXASM4iXOZ3Wx
xyXZu+79otHYXjF5GXYk6r5N3QDv285y1fSATLGIDt8vG18RGmXMkUXmpRiAiz8HMWgJjJIGodlY
L5cHV0189bE3SWQq+tmMLUy8A6N1eQ1Qta/ZM6qR17+/GXlsvBHKwD5i7lR8tKGLuPjzdV3rOq1U
w6/WejN8FtsGKqe4reb5qYMghnGvfTFXGVzKe90CFzE3dxC7IGd2QGv5nlVGvO02KSOKcq+BTG6G
ebdOfqwaHnJ3vu+4VtZTNXnpIOUDLmB1gPR3+jCjTf3eiZpourHujc/81jjSG+gCa3Jh1QpIDru+
3YqyQbyB5M+PsQsOAes/B4WuIUrxQ2S4URuTYBYufggW41BxGuXWNmeVMUY5LsLJvAKvGvMrOmu9
loRNrwF1Kd5sTJmpKE/6xrYSbHt0E/nh2vVaRSA0A07nYByzfXKwNSU4hfllkNFIzJyDSQS/AhX5
wflaxmIfTxqolMr4kvPODOIm5oBoSehfRrIcypRojkDVyOvf3/gt41aymD2u3TwdrwuUbMKGurpS
ynpZeucSJavgZcDeVwwihOcWvRXhOOb4Qnbf99MeYW7nUgeQr+xPUbPny9FTkYnIKFxvEJ0DNSGs
Qfnde/XQuu4vEddpL6lMJblyMrggu2EIFYv7UrpftM/dyj0qea7N6oXPIDY+9y/Ocd2i/Ehvkyty
vQA8WRzd3WXrKOYvI5vmiQ50yXGZGgpQtw4W2sZ0bbwK8Ispo5qckpW9uYZRC28tUJWYTstdDuLJ
A9+xwzYZPlMGN3lV6rRlhnfpdObfeJEDFQcNr22VXJnKSIxxEMRrg0vLTP8QG92T4YAwZpvpJf+d
mrL1KUHRDwp/hyxfzq2falZVEXdkSBMgZMwy1tdix0T1vwCfRbjoeEQV/iRDmqbEF/HQ4U7SAu0l
0BUPJc70KgMb1mWzrKWOd+KDjGdqcKDb8ypJ1fLkZWbmHeXTdWGzG+EkH9r0CRKdGiupfonkuz1Q
1IHdITLkqUVOec5FmBVWFVp0Wm4bOr5e/kGqxZA8ue4DPjs+ajpdC/GW4bPd3RZ02zEpw5wqp5wb
YsF9QXIRgvo75Oj3Gje2vpgyzMlG5Y+5gPSda2DX4jyCLO2Y9pqFVoQeGeXEqyFD2ozchKwPDTS7
tQdbc8KrhpYyZi5YFrQGjsaxnL+gEpKFFV6sNy0nkdyWJLQfffSlnIVb4wLxbYacgrcctg2+/qA3
Jy/oLCtjNpDWOpk4OGVw65VhrlVKU2z4n2fNm9GJHRi1R2Fxj3QPluVdLcAJtiVYBNJCp5GmMr1U
hRK0Gw2zX+9wdc93KTXcyG5GzboqXEkGOQU145NrIx7HyWm27iDNlQ+fL1teNW/JS7uY+dMQIydc
7ASpFD24jf94eWjFrGVoEzbL3++ByeSyHfFQk2u99OBPbFuaKQOcOPQei6bBwxq0JZm/97q9qUMm
K8wiw5t4FqOXXIBLjgRT9kTtBQgqd6411xPV6JKfJjbIMdsZ1+Z+sU4NS3a+Z/4nuvzXy/R/ktfq
/j8nRvfv/8Y/v1Q1ksck7aV//PeH+rV87NvX1/78XP/3+r/+73/66//47zN7aauu+tHL/9Uv/xPG
//v7u+f++Zd/2Jc96+eH4bWdP752Q9H//ABmuv6X/7//8h+vP0d5muvXf/3xUg1lv46WsKr84+9/
dfX9X39YJg6s/3o7/t//8u6Z4/+7R2sNq2tWvna//V+vz13/rz+I5f3TMy2bILCDfB4PXX/8Q7z+
/DfE+2cAgS6LBoQ6rr8SSpVV26frV/8Z2J4TUDDjB57vryQYHdrQ8a+cf3rE9cEFYtrUCwCZDv74
n9n9sk7/b93+UQ78vkIa2P3rj/fOf8/97W1I9EZcDy5fbidkF46YXigYSaNs8FhEMufKnQt6iBfz
2xvb/P31t197r2q2fk1yeyqyJGFxMN/GLIPkYj/eln5shaWRPLhT8Wedeprb2ru4D3xJfjwyZ4Yn
ZNJMt0kFAat9b1Pn0RDMOucmXT4FQTreVXEGwkyWkS/gBrZ+EOLMt4PIOA0B4zA/UtMF+zklrvG3
k/ziI29//XuRaZ3TugZvDoQEmZZgbTrfCtKysO3Kfm+1RX7y/KzbXTbwe2fO+onV8G8+YQIh0o6g
H7nK8WZW5+DLM27BB3hwMh2qVvUFKYikLK5ynzbjreU22UtBK/9kjMTa+UWd3jkprtyXf8m76ifr
T1mt+Oan+AlvKSqT4tbK0+nL2ATuDr1VRdTx0oXYWTce3MnJ94zy6lA3s/m8VEm2i4E674Fgmcc7
UdTLE64U3hJWqWsje6iKz5Zb4e4b+DHIqyc43tHpaPB0ecrvkr2uU14D75spVw63uZ1iV1tWH3yN
nQSqO3ViPg2YTgoifdPFhqJG8FffxmAn6VshABqcyI/L3/+ZtMvJ/Pp9BIu3349JC00uoxpvixzJ
Ek3vG7t7qcz51CPZrosmcjIG5uU66qcl9AMR+j5ASgXdDeg9FzUFEIIehSsiQqyo6JyHJQFZQunv
0D2nSUNVPiAlLD0JcH9PYCJn+NhM17N5127Bka2/XrpgWOMYC2NerU+ug+R2dG96X5P4v3dyrkNL
cSvOuxzYa2z6ij+mxZfEfb68Ygpnkh/KgnLIeW50EKGB/njmf/Cg02QaWTgsurRf9QU55gBiT8E0
Od7a7OOyfO8Yi6buhZm6dlCFZeQ3M3/iMUWcRSCfH6va3DVg8d1mGynQTIFIvGFK6Y1hOAQ6zP2h
LPIr7NavXpbqwMeK7Sg/nPHAGpMUh92tHw/xrglGJ3S41+4hxaLZOqoFkGKCW7CubuzavwEK474Y
rUekvnUIrrtPBh11OGfFuSq/oo32YPrBEMNWixe545eB89BtGbiCX92WR5cXRJEqyK9pS0ao4RcW
vclLekiaIEqyJMyGZycejkazRL39ePlDqj0lObJnL0NpuD298WuvPyx504a0HnQoJ9Xoki/3wdDh
sRSjCz9OjyylaOGi3cvlqSv2k/ymlg22tYDYw79xh/Z6dv4vZ1fW27iOdH+RAO3Lqxbbspw4W3en
80KkN+0URUnU8uu/4zxleC3rQ3CBwdzMQDTJqmKxeOqc9rvBIM9Z0o20Zu3zkjeLsdI0JSdOYjrt
udLneDK9R4U1G5Xotc9L2UPXOcQsBstOzGa87zplL5QJfN8e291enas1SsRRuX9f6bzR9VhqJ+oc
gHTdr+EWwmf2a92+TNpefB/jfOPxdMVa5V7+Ag+CI12onWTU1kKQFL+6eX/OCHnqMv157gzXz1z+
NSc3JSdXCCgbRkasxCIeg4jK8NsR7EmnmGbP0g2KnhUnlxv8u0WAj7rEIE1TJ1SpIZoDHK02aoXf
WQZYCfMt0qeVmCW/yHVdMVbDeJmOgbwRYn+5T1xzCUt0JCyd+u+2Naw4otztD/xoOboNRulN3fPn
1O380voKBOViaZKX49bUZ7yFpdmIvsepQFHcUtCidfunrziK/BKHrj43zwr89Eq0fgrJCcMAD1+3
1SS0sv7ycxw6ZLmhstxJ0v43RWNWP5X+kr1CSm7DEdd+v+TongfWPDojjtDGzA666CA+No0smNXU
3ig2rM3h8vdPuTCtlXSsUw/Wqs90r6SgHs8th/uerhZ77robh9KKEcnt/6o3GgI/3Uk8suxtN32q
VLYFJ11bJcmrC142Xpq3TjKVXQit6OaQNnqkGY63/5oZGf+7Rnq9ZKiPACKMS9XjmBvfWoVnftXV
GxFjJQbKj3GZgrpmvSh2UmS1rw/iLrP5fppJKCxxz0jqm/Pf2zNZ2wbpyHZ0rZj1htiJptcKWAUZ
yKvTYgOosmZKki+LAnx/9ujZCe9GH8jq78sEKQGHQ01HKFtpwcpmy09zSs/mRaGOnSyq9Z3w9nUa
rPelg2fcXqG170tH99wUYzqgzpPk/WmxcKqaXWiK5XD76ytLJL/LZV2dMsuy7aRy/thFfh4HNaon
IMxIu+Foa79f8ueydBsbxOF24mj8XdeJ8VNr2vzFVoctWP7aCJe/f4oYyzAaAIhjB5qMeEFnUKjD
iUkPJ9wvNiaxcoTKL3Wmp3bLUmASVfGEPni0LrQ+12vfoGaoF83XTgf5zY5PLJ1NMGKcwAGm7blN
DPSLuMbeQ8PgRg36KtsPzjf53S41+l4ZTKs6ESjRBc40NruFtjWLUB7JfjYLGX/OatfeVaQWbQQK
CtSyPHUemD+i//TsedMW6mKt6iCrlHREdTUCVaQTp8YSLU5qlf7YdOUStEynmW95rOlQaphAXTOC
wqzZj5QqcctM724Cm+pDS0bPJygq7UhpAiMCBuQ0VJyhfVCNsU6akalo3CQ8Ii1Ex9Df4ygnJtpu
Syp5JUx+VKA+GR71xMQ91+WnPjNoGjA7aw3f5YPyaumGU/oTpR7+MPZO5pu8tpuN8P/hnf+p15g4
df/X4p3ZoWmK98qkD5FcRdUuj+pIxN29OFfhcvgNAls0CIf9O/dRs/lL94M/BEVAoirYIji86nT4
CXI9hkAGvZzpnFh0vq8tNSrq/kAbZWuKlxj9nymCivSCS/m0tiWCENQXaHUC2fKusIyzMbV4INcP
KCmFTqf7nuvdCex3mRVHxUDDzOLPur7z+LLn4+/em/eAk4AuSHmaQBHqu9amfuDVqeOnSREZj5a5
K/q8OqVCE8febK14MkzzVNQK2wjLV3ElcFP51RV3/lItFVadVK9g/f1ICjBf5pWjxja1yiKknlXW
vjka/b1SZMNhXNIBGipYoO+lSJc7p9L046iI4d/tc+Lj3fQ/+4H9lg7q2ilEoyuX/fatHZKZMI+e
Hlzf9buYgCil2hcbofZ6BR4jSaf2PJSQ4cgxUl353mv1szwuJHQfnKj7bfyzc3Do4YUhTH9tTOyq
E+PBRDI0jRdt1qQYzr1zzun9FBZgPtMDkDT7v4v7OdR3QOZOUOEDMvLt9phXkx4MKRnQ0M2KYzfN
jFsAe7ZS8TLN3bfbn17bJ5mDXsubctKRoydtVD7ZQR11weSXAfUNdK5qkRrywI1uj3X1ULw8Nf2v
i1JN5641Igrpk3LfM+dhLsod6ftX22XRCEnur2RAGOfih59DAW9mm3jlnEAB52y27JsQ/FkY6hZ8
aM2fpXlkYBIQfcPKk0UHLcjxcLlfiF5FoBTY6sH9SBT+4z7wZ2kOdc8UYaAb5pTxtHyj6cAc3/OG
5q/utNUb/qfBrweN4H0iFztBuLozvYXuHZMb34mFgrdpLN1fu6lA3DSrCrAAZjWAsDkdDOtHP7Ci
8jNWWknqucZjo3LySm1uHjMmtC7IvH7+yu0MeyFdbSA+tSxgDp2S2n5lzVvbD1FrGce84BtGdXUz
MIB0tJWZ2jkCWUbCZ0CJWp+5r9MmKfX1hxZ8XTq1RmorXTXlczKIof+JnBGaYm1uOneG3ot7hLhp
56hOGXPSZfs2K52wZTz7ytrBBqS1Sy2Xq5UBO6v42QDqQhH/subBG7duzlfDCr4vLd3gqh3kwOvy
5PLGhAS7bt9xZWYbdbG1r0tLl2qutwxFU+JZsDcD0MtHzBi2+A0uwfaae0ini1Vy4P412pwQZXZG
rfp5hcjl8IgbZ8t9JYLBW754Y/swjk/xxEwn3MTx+ndKbdPXqzaiius3g74Rrq6GRUuVcSQoVToz
RGiQ1vJDpp76/DSZh17U0In4czvwrmUHMpKEjvnU91ivU20u1vu4WO1e2Ew7tmRRDpait6+V45GT
NkPgeATvDcqWrpH02oz/HyfNnra83jjLLkHyys7JyBM6T5ndgsv1pPbtYTCrh7op3i3qPbgjlPVu
z/fjRnBtEClCu6xtrWzgzWkMprDatXskQDszcnZa2ARuOAXEH2OxF3t+h5JRmIa3x/1gJrw2rhS1
8S5KTH3CDaUP58ja/dL8Yd8GadQEf4X/43S6N4L3b8+jj4Zqn/u6//znzxY97tU4CCu6uOEnI+Vt
0xvgA2xO+micciqQyQ/lo6ZvtcStuLOsRUYmRgx1mopTShl713ON7iBjYG4EizWrkIKFzdAJA5Mv
T8z+RvQjICtB1pY+Oio2TGJteaSAUaHOqaUDBhiUkQaVOTh+SjUUj/RmKyatzUHKQzMwEjcGxxCj
NYciTwNjqqOeP4zDw23zujoAEl0p8xQu6i6dW5WnLr0beAcWWOoTXQt6qm8Y8NoIUqKpqkrZ9Dqm
YKkFLoQaGGAr0JHWPqFf4S0H7EFm7uGgpunsYqAn14XKqAM+nare+PVXAyk+fZnVJxcYM080mY5X
JcWdzbAaebFPi+I4DhHLwEqhEGXjYL56+mAgyc07XOEKzc6Lk+jbmJnOvq5EPM880MBEXahN0DA9
Go1liyRvLQ3xJOdO62zKoKlZnJDencxODxdPD4bSDbWh2JdInPusChQz3WdWsbGYl0//J5Qh85Ec
Zp5Loysm5FWgJGueOwjJx9yZt9411r4u+QqYgHXDHZwpKV107Om/DGDBbjvJypdlzg1iaI6zuPaU
9C6eq/K32ny//eGrEcT0ZKoN03Co6enalKTtX9JSv/F+K/rz7W+vWK4slcNdo1JoX3kJq1R/Nphv
kGQuu0DUPSqrGzWCtUEk93Ctjk8FmafE7qF3rw0+F/eWV+9mk/t9uVV+XhtF8o1m6Q1klbh8ubhz
eN7vGoxcQy1CrlqRPm5JlKyNctn9T64uOtWaiwX2ozElnhYLzHmsO/GS/aEzj6p23LpLrkTECyzy
fwfqqJMKMSXmXAMcwI5j1+xMkgOhvBHV1wxWOvqGtiwmq7OmpONlSLM6JHzDqq6nfTBZyYdFJihL
0ficmHvyzxP+eNfcdaBp9/51L27SPG89538U2a4ECxluWQ5F5kJbYEqyuNf9MVpOzg7M3iENJ1/b
O3fkbB1BQb9rd3S/pQZ/vTJtejLyEk4+6APg3QmzwIKVkkMPQhMy1zErhrCuIHTf7XQd0K/aii1a
PBvk+21vXVtXGV9ZQeFbVVJMF4CRZWeExc6O1TiNYYE+ijTB1pvjSsiRQZaaPg5FOcM0vNQC2mbX
5gRRfuMQu15iwPpJ8UDMjeFO3Tglg8HR5sM73QlIJ/JTZRQkXgDPKJHCmKAPsZRpJ8TgxFPaDTsQ
BHqhabXjLm+JuAOTD4udhpT4b5V1uUaO+1ol9KRnBqA7dc1Cb9YrOBDoiUCwC11GbrF863L2QRZ9
xfZk+KaJSjpdFiyS5YNL5XF6JY/1vX10942foQE3A/zi7NwLfwnUsPzZd769U47dC6LSRmr5gSO4
9gukYLSoGVCYLX5B6fehCLNA8V+ruPYb//wSPcW5/6va0fPk708/3+dQC2Alqv/+cCmzXW4iEGiI
8p0SutFWSXQlpMjwzNJpANvpuilRyYmL3+Ai2Thcr1+sYDNSsKrLQXE7G1NVDl00hYpvHRqUPpXg
Lw4qxJY+cnGtKUM8LsMLtsj1VldYCmQqHWaA8+BwY7Dshqj0lZN18Tz8M0dzMAYz/iniPmx8z3f8
LrLCwTewAZ2PHiSUnpuAHfrj8Nt7K+7t38Tzrdm3AohVbC3MJXG5ZgNSQpOZKZ/0Br+QwwK0U5pc
mo+dgEcj1iQ/pXsW2bjy9RgzDbMiuh2JVk4nGdbZMqdwFXXARpfHSUlydIhpVTI2W4nniiHJPCi9
YpszDu4pKfhP0u/1cePM++i0vLJcMpqzIIOuLCU+LH6n31HZ9C+2ZITDfX4g+7fWz/00Er4IhnD6
Zxwvm3UcT4XP7rqNZOijW/XaL5Cin8sdWhIXv8DC2NCWispDhup3GvUHciInJwCJR+TdqbviQKML
5S+J3MiI+90Q1D+2HNW4GPC1XyFlSyOUuRyRIlsdH+do3LMzOYrTEmoIIhUMSCReZD3psR6zA/Xf
WUCD7NjfNWd27M76gQbWw1bH8Mej8bWfIkWxthVT0SlYEKcNJ8Sv9Als/OGletEf2KGEZ70pb2Tw
s3stmH0v7BLlpT1sDf8BFbk2vJRooRsd9wx6sYjQDF4Hf/TzkATuPvtTPKQHS/jzvZFMSf6N7Nxz
dxLvJvqNmx1gd9gdLRKR/v8g3197U5IhqFMBKu88uyQ0ua+c+xdwki8/7AfnW4os6tSd0Z3zS9tw
hrV0QqZ4UbzFw7mLwZaz80wflF/1HbRLo3lnHfUTdnkD3bKWpVlSjNKFOVa2djG2IzvRh/Z+3Dd7
5wkL+uzsF7xXQcHDLyJ0ocfz/naAWgkgMkx1KuxOszl2tczboMvVYGqmjZC7Evtk3hc0yOYMZTBs
kaGjwyIyrNeJQSAumzfO9bXMQmZ/UR1OVZvjGOU7tC3MWaA/WnF7SO/rg5G039pQ/w2hY/Pc7byo
/1XemT7FYQ7CxL/Gz9vLdx3yYHoyjtWmpSW6y8EndnNAYxa7+/Qw7KuwPOIJf4/W3XAMJ9j/ELuI
U2w/biB01zxAhrWqi7fozNOR44J485U9jHflNz2ez2XsHMuf1TF/FlutGmsOIKNaByKIxRsDN9N9
fhAv6l3xbCOddl/dQ3NG5Sn7ojVKMUbXVU/zCOZEILUtMhqN6VYk19bMUcqMxrlQZjfDt7PTtLP3
1mt5MA7p0T3lsbpr4yG2gvK8xeG4cjH4yJM+XX+tgUJZJsOCpfmdooEodsezP7dNbnUiUpSY3M5l
2bQgp3isnxYE4X/VT/Ob/rNtfOKbuZ+lfj76bu8r8RYT9kqUkFGuXWYPxMwxJDWKXT+dEQ03gsTa
l6WCpmcseaODhjyZXMefzEer+nV7mdY+fClMfNqB0VCzos9QDaKWiJTsV15XX8FSgqlASkzaaRxB
IwhDSvm9Dhp80t43tQiE/j4VUP7a4kNbOw1kQOvczRnLdPWSU5tHParwQlKEyhNLeNSc6rg45Lvi
zolbpD1f6uHB1C6L+WnRDNH3JuWIZrXzo8Vz6riVfq+Ug2TymSxbOsVIsRvQyPGNGnx9necX5UPB
XX9attoqPwA7V3IUGeaq2qkCdglsDQ+X1/w9vdePOaQhtES5dyLlronTh+yJ39Mj2bijr26SdPEB
6nR0HQ5HJ2/o5PRyX3uxftSPzTfyMx1C3B+jdjfbe5Lop/T3cNiE2q1EM1l6yzFrIewUMy19NPiQ
87TrwzHi0Dq6pMhlMO7GMLtn/8oY5ZZ370ifdABFLrnDF2O1DJOtF5dSu8GWAq30WkO5jJRbMtAf
9nZlH2UGGyNLF6dkmF0btZHlq7iwd/vxrsOFkYdvLxky72pn/Wr25Z0b0qTDnR2XdJ//raIioRH+
M/IeqrsvvU2hhizFEuSadj3rAw55BHXf9oAE1NsO1Ln2xrm3clzIfDepstRN2SO+tvP7OB1V93dW
bOQJa9cGWcOraiybOgUsdAi6SDlroZVAdjn2dsV5Otghwx1KO84wDghCHeqzfeAIKrdj8Nq0pHCS
z8zl7YRtHG3XV9RvtfLezF9pgMKeSKkCCBH6wR4v2SVErFL0kBMmghqA09s/fS29+kj4PoXCfNTT
olnw24FXeOUv5nf1rnrmCdn13/M/zvcZXbwbOeRKbPwo5XwaSSd1ZS8FRuIkD/OUBWYFaFz65iiG
X2fexqllXtKDaz4lpQ1OrZNRV2EHr3rwpvlF+PJ2V/q429/9yo+7X42/y/2nLESdqPKnwNvbKAar
/j8otyJn/pd8f6yC77fXduVo/oilnyacG5PregMOtryBzotlt9FoKu+3v71WAPsPllOxqiWf8fEm
av4ZFe4zfp768zf27Dx5b/S+i4E+BWrOepyOIkI5NCm+5sQywnNWoTDVtthHi6Gy2XN/Mh5n3dxI
lNZOmo908NOqEfSzW9qCeEu+zYEaDXf5sTiTmJwUEFYHyHH26kkPKe6GFcANT7eXc8WDZZSbNc+u
bTRIz2p9r6cvOSG+2GK7W0M2frjepxlB+lwo1YwFEzvlLE5Wkj/W39zTdGwfsEfH/Ayw1kY1ac3k
pGgxpaxaCuuyeNAOGHVUP8s/t1do5an54/Hj0yRaZRimsrpMIn+izbupPOR6EfajFZUmRIzoX3ur
Jrf2niKz8FQFE7x1MNR0Ns7gC409f4GzikA9AxH/+/Z81p6yZTCVB2qMrpux5YwJvJ/f663l5xoJ
NMOItQXPRnl2KGh98CoW3h5yxchkfJWFFl+vKTFil4Hw6t3S7pbx5fanr/eZoqtDul8s7liLRbvc
XOCXFei57deZ/GZ675cE9J/6ryrrAuL97pYNj1lbPxk/ZUDLFdyEE3hFe9zNKJTNBXpYCh5YWuMX
0MoxS833Msi1b+merK2fdCGBsI1eNTVCnmZCS8j4USvnxvh2ewFXHEe9jPnJvKmrgOYM2lmI1VkR
mGX/3CnVw+1vr+SwMiKK6HM5qi4oSqCuG6RaEVT5uWL3+VBuROS1Hy95fcpb8Bzp1I0tVh1pPb0q
RrFxzqyVRFT9fxemXNBPsyi1E2eNJqAay1077C0xnVU7J7E9cj1hA8XzUQ7ybUdAQdHv2pECFdy5
5HvOF9P0heuWG+mQu3K8XziKPm8UcfHGDvYVJ+4NBVpSijmAfrpQgsVuZj9r3ezvoMzqzjUnd1/2
RP1Ro+diN1RMOSuTlr6ktMhK8JC3ZqxnXRp1oMk/L4oB9JJiZvhXrdypgDzv0lkrg9opjaeOTvkr
kELkqSeak7R0UmIzy9h96eQ8Ur1OCys75bHbqWqo0BRIhm6sg7ygeQSShfJH37vqsdQ879C1rfqA
/UpfplIMUV/lzgFaA/niL0vb+42aHruJqccud+24zkv1h8XaBbnJMLZv1kVTOjBF6j1VnTHf211V
7EVZO3fz0hYPDlf1F6VSFjS14ppSlPVShlrm2v4CLiAzMLtCCTmFKvK4tO0B64cyPhFc7KDFDHxb
XQ/5w+wMqHMZLgA2wBTx3rfqbHwDiQnBBaw2zV0zeaBK0apqOc1O0z+io2S6H7kod9mk8tfbHrOS
KspScxPrdAU75MQeerDrogrq4aeNkk9hvSzlV9ijbdOVUWx2SWgqas+NuRiR/NoVfzAGxny3aL4i
734ZQorKszFXbGp6zIMBb65Rt7u3NKP+UlxxZQSbrS7catCREWsI8aRAp7EmfLU0faZsZLDXI64r
A9mEo1t5p01QorZstkd2cSlw28ZeqO7Ws/n14OjKELa+MxRROzW646ahDwhrrSdwMWhHmrbDq9Mt
7UaMvG5Sroxcsz23xE1K82Ji986utbPuoLZFsZ/cZggMYky7rOZbclHXA7Irt7l5XgvGn9JzYjQt
vuaiD/t63gICre2JFJBtw0pdiiQ8rgvd752/dkqCBqJFtz1v7etSeK0cUne57ToxgOYR14ivT8NB
m7ZoWy6G/9/LmSu3SFWLnbZt6XqIlWPr+bRQzJNWjI1fe40SmoB+EPTKleLYjCB9/dKU5D6pyqsK
amXcjVPVjisO5LWY7lpD293+/Mpeyz1RNvjHHKXyvNho6EOdWnud8I270IpvyC1RfZMCcADlj3ig
Xv44DmXzvRpsNEfoTH1yFtXZCCQrU5CxZWo65S0b2j4xS0X4lg5JB9UdNhLFtUlc/v4ps9LspWsY
SIzitDImlL4tsOnwR8GGYGTZxqV/xazkRivqoo2VWo0bQ6/q0dY9LVCIfWja/sfSLnezoucBn5aN
w2nFReROokxtaLsYFirS8wxsNR5oAd4WgJs09tbRtHJldOVmIqFY1NQq04uZAOyydCke4sfKANiT
edaZNIO2Lx3omBodhMcnVA1bqz1QtehFoDiOW6INhbsZKtDaBL2OyT7ctvW1vZRijw4FZTV1KhJ3
TSGCC2mgD163V7R1HNqy/lJbvOnKiF/HJFkDNkMSo30uVu0BhCPC+Mtca+MoWDH3j9Tyk0V2fVMM
HvpM4lmUkd5PcWkUG560Yhsy6NeB+l2+VKkSG3URTGrhF03u4yD4WnSWob8WK5rG6wmJ0Zjd+ZZW
JH3moFHbdDaaYtZ+/+X0/LQ0jpfVoBTBBjNeNQGFfFdQcrC9KMOW/OPaCFI4qGraLwtQenExKo9q
Jt4qbj32qb5RZFz7/OXvnyaQ8dHWsnbSsDAD1EjR/I9mHmakGxF57fMXk/r0+YKn3ewsvE9K1Q5r
q4c4UJ+djY7+uu1ga9+XHEzMGWeQfmyT1HntaO0Llszj99vfXnnDd2UUbm57Y5+2FJJvY1fHKZ/F
FMwlyYLScmhkEbPb2a4y/+vqWbkvlmEJKHrYK18b++zBsIX5MOuAOAZlkbFjP3pQszAVHTSLtTg3
tjcPQepdbL43R80LeOciFcUtSt/KTa6XoFwZ3KtohdcvLkMPpFvZYLAQu0Wbd4TSg2aBGSVz1T8k
JT9n4WyEu5WqCkhn/3e7VQXEx1gWrFgzOOiaJ/QFdJfM891ZbZ88zQFz5DygRRYsnIriA0mG+wPx
KjcCxZ6zEa4+vPtK0iSjfPuKp6Zr0iUhzjhPftrljg2gfJfPIelSy/QLnf+bXaP8ZadGB8SSo7Ed
9Tg5WeMsDvrCJ18fVRFNlTMcXTb9dT3u3I0On0A6oph+Y2dmkNdafwdZrfx94kr5PoDV815xrOkt
tanp54tDZ7+yBgYms8IbA0gHNrqvXXpLVGz60SakBfpWGyKqEhvJSl9/RzNyfWp1TwVVV1/+MNW6
PIisU/1ygKSWWRV5JAoFaN/cq+p9rdU/IAoC/qSpy3Y6Y/oebR/WkQ+VGumqyYKajd4eiuz5rst1
EsxLwUPa9UAH650ZqL1Vh2bT0yccz4Xh63UFaBb4Ve7o4Hm7UVH12Cr7es/L2UAfaDMmBbiaH9Ej
gFS3WcY0QO0HlXqWWdUcMFZTFrftrKBM1+WPaKrNqW9T3dJ8Ogm+UYdc8XgZWt0zT2mHSfSJYwk9
tBtGfBDbtLjLqV8DZ7oyvtrsSxCScMETrs5v0NY7ohIBAfdu/ld4Tng7uKxkBjL42RO6y9Jp4Emr
/QTJq4/GVFf7l8Jybn9/JcOTiWYB/+4WZtttQitXCQVijz31TqDmzpGWh566L0vb/Lg91uWwu+Zv
UjmtHNJMSQdwlLJ5/EWq6amqawPsDfPPUSWx5tBqY9HW9l6K9hq30afpUdyG7Nx7neyme7Jdc0h9
HTIyf782GelCh9qd15dDgwMRJ1Vg5nRHZrGvM76HQAIK63bxtaPLvhTsPh2NHhof2slF1Z5T/s2G
Iheywp1VbXUErqyVjDBGXXEsUGqaEgS6IoRA3xLPamPuhpZtseKs5IX/ARk3ak7RytOjbc91/hQN
zZ6qqt2qXK59XUqtWK3Y6NXoLxVm9+fE7VAjxcb1Z21tpJzKExoM0120xEqLB011ni7yKQ7fyvrX
Pn/5+6ed7TWyzI7gPNHyd/ApBRq4demy4dgrgUNWWnSrjC865UbC2sdMPLMKxU7n9wACxi/Z/3+I
Ymtn6ejS9QhMbR8SE8B9ADj8ZtQPLNceFL6Vea7tr+TMuukIytVBS7hhhLadH+1hS2VtJSDJuFzD
LrMGt7g+qQVkOkdDR0+s4uUBmzIWtVnx5lZ03t1er5VAK2NzsbGtaDRPS4qpfZzSHsq6GsqK1QIk
sGJD11u3f3NP+357tJWZybBcrmulZpamlqhNrj56Q+qBmjZ7M71ROwDwClww776iHIJirIzT7Vku
dDPrtcRV9TuiVnjo7X7cnsaKh8gA3cZoXYU7cMDCGJrDmLlL7CitArXG0du4eayYlwydEeizXqaU
awnp9G/Q4j15g7UBnVnbBCl8NLwkqbbMWjKN0x3pZkhoaVVc2hP4qLInD5z7G764MgcZyou0DlZc
e2pCOGjQS+LUsdeoX1ICwP5eRv0UpqaM9FblwQE9yp4F61DEsvNHtc6ePetLrI8YQ0oNPHR7iqGg
A6KVTY4Qfuui3EAB9rYZra2PFEJ6xUB1fRqGpFm8OG28k2cp0e1Pr+2xlAYURk8rjbc8GaoUN6Vy
XzVZ2HbW3sMLvr38uj3KSvD4wOR82oKix3OK4BVPjNn81/RzEzna9ABSnLhvAHvtJlSsoaO5YU4r
XiejdYcyJxTNM1rSMPtNy9D3VzKgAXUz39iPlUWTWWnVi7B4T1wtGUHk1fTnCsg/FdkH7lyBp5Yb
2Mq1US5//7RoSzm5WDhDRVw6O4SHmQbYXXa/WD87j224+MrGyFjejKg1PmapyVACNm0VUJDOe7Ad
t9q7UaBK0mYKOtMq8/G2HawYsgzpLXqlqcBfypNGK07N4B4yPmxU89c+LXl52lE2ZJCwT8pmicYM
eI1NNb6VVEQG74JKpC0WA1GcNneKmYeVVvtq/XfeoqJbs1fJvak7TkZOLS0x1TlJ3eG5rvU/XjZ/
LQv8aO36ZEdinushAzFAYvZ6oM/tc19m+yFPN5hR1hZeyu+bzCiQcA990pP2Z+noT1XLlw1HWzFP
GWNrUAb+Wc9tEw42f2VJg9J9rc3Rp10dEeMf775W3pTxtniryeqxRTKIV9MXWtqaT4rpR+q6W8js
lUWSEbSW2alD2XZzkg/12fDqPWNbyhkr1iPjW9ViNhRu4ZQuWhRQTFCijL8onh1ue+yK7cs8sUxk
hDnd3Cd5jtdXX9QFqBlrWyRV3aiHDLrfG/67ttXSCYpuhaJzyllN8tI8cLsJlgnsMTnNhV8UmBUo
44AozLfAimsbIvlcpzhqpo6kRf8cDWswcc7L1kPs2kykIxVaYRT+hnJqo7AjQFDQuFD67+4E8Ilh
t8HYQEapd9iG6a4AcVyZs7VTCrfr0GSbTDbu7YU+mI2vCd1+h7TDEIG3ATRSBACUCs9Sf6o8U6O0
J32k1qLYLY1lRZ3tLRtp+8qqyshW0WvuzEyUwceZ3Jtd9+KgE/+2Ia59+rLan6OYwaA5jHsBsNSG
AAn/ND9M+rDZwI2vXCntyNjVKjVrLgTrE9GeLfEdJfAN/1nxThm12ntGPqgtPqyqeWILdcfYeN/y
LcbKFVuT8amOk87qshha0hXxjK7xpWNAegBzU0+h5oEls9pIRlbigIxV5eL/OLuyJjdxtvuLqAIJ
kLhlsdt2791JLzdUOkmzSAIBQiy//jt+v5sZT9yuytVUZRJjCy2PznMWz7dhP7sHFRQP7kK8mLK5
iKXHf4K7caEaOfeQkz3AEySSJVUGDOKQJ0wh2cqp+iIN5ARR89AXf/mck8VPJ2RY9zP62tPsvK/F
21LzuCLdjpOPryfruR9ysgVAFYPDcMSZOOS+m/ilH72O8ygO5aBl5g1/e7U55aq2oQzAKcF6c6sO
8KB1Q5vAMpyljpjzvQkv6uHP1KL/oahKhms/wPpDMZhY8WCno5euXOM6/ImzePP1qJ1Z4qdcVWFD
6jstTmHbkAX2Rd4bGifq7xbiKS219CV4RPNADyNzX6nuf4h5eVVu+/T1dz+zzo+Rhv/anlzwzzDy
5AC089MjAubcy3gHe+G/FGQgc+/fT1AymOd1kPTgE6muna6iWV+MXdq6DWRNxM5Xfe1BCV+U864d
3Om+jBRL+0qr92B0ulfee8senm30L9/W8S3+Y0OWQ4vLibPQA2fFs2nQ9AmDS6zbM+vn1MuvX4s+
qCdLD8tc/x7yIYMd+mtnp5/M+Beq4nOPONkDIhtaI6qJHuDs9enVBdzKsIv67hvSTC4cWecWzcku
MFbOOnuuDg6lfG8VS0YL/7PmpxdBv0Uv7DTn5t1J9R0Jb+hWZcmBNXckpIkzLLG+5MDz5x+AhM1/
v2IECLpFGRpykG7+YP31QTbORxOFu6XTyTAFlxq4f174YJD9+zlOCx5sG+T0UISg/6xWs33ujPav
liY7pUOaFs7uiPH0EaJlk6Ks0uX436q78Jb//AbYKRcSjMJy9HPPhwcSOlC9UNH1KPMiC5xq/qvz
ip1yIZkgQeSq3D80sFxr2S3TfepGV+XfmZWxUw5kBBowl5VSh5VXzqYotM18V5Q3bDLmigJA27SM
m7/bidkpCbIfbJcDPfEP4FXHY/G7kO/Feimw6dxUOlnWaGkbIJblgLapaBJYTkeHPCCXKIN/3jTY
qWc85zMpOKwND90E87imLH6bunzVQ/DLtetfvuyTFQ2rbG+KKABdI0toJdoHD3TbJBxponOnvbB5
n/khp9zHAY7bC5r9cKQOwseoAF07R49xrfbj2F1g5J/ZPE75jwR5ugv6lQBk9L274Gpab70IPsj2
9185yvrslAbJ/XAc6rbzDl5gqt04Qg2JvmVEXgc61t/+5lxnp5bwFRtDz6VuB+PDpY1nxt3tVEEc
ruRw4SA6s3+cchQxpZwWCaTeAd2BtJzZzob5pvMucVWOe/V/bzbslJXYTAHISYKuMFXs3djmrYyb
or9GGX8jPPctwAgiDqV+GNvo0nv586WEnZIUPXusf0fwUtYh7B/AHkfDYJi9cjdyZt4jo9d7PQ+4
Qmiu+e+v39O5Z56s+wAm6MQg3/iwwHT+pjIRvy5AaXit4LXeJhPtVBaWcNRI8nlAovPXDz336k4O
+JUPHnZHYg/AqEC1xEUFKWv+eGGNnltAJxuBA1964dAc0IupEYTarNs5X+GCZwrcvWBNW7QX7nZn
fsYpOTFkcEzGrpzv+5Bf57b6De3IFj/sUhzBmR9yyk4sEO0xM8qcfUPap8IpfzmNfczZ96oClgSL
xOyv3sapRymzqoFZ4BTtwfPS+YOYn9bg5euPPrNdsuOf/6PWLXu3wuVndfYqul2ia4vyXlYPzSWv
jnMff3wx//h4NTvEWcSS7yW+uXutHIHc4TtiLhk/nzkU2fHP//H5YeeD0rFWeAGV9wabbHJE+i95
QNL/Hdx/2GJOaeK6Dpu8HfL64GGz3OlmQUYcz2lSy6l4mOvgkS/Y/8u5+Zb7HbyHXXSnB0maLSE6
3yKZZbp2hx4ORg6IrFdoyr+US0GTkjrfZ6ABO2TGhhCsutd+s8Atb4XdM/66hNRvCVJYkXx2dTfG
gd8/tAVtd3Uoy0NeLjwFpEug/QqO3Dj6o6wlBF6N/fCnAmrEOgpeqXE1shyNTKaahjGrA5mijdd2
cWN6/HviuiXyyUiY4S+h0Q13kLi2/PcaahxlfQVT4xYxnogk9GDpsfZwXFqiOZnLaMn8LhziZllq
xEb21V5W7bytnf5TuaOMR8vLDXLP801AB5UUDPdEmP/AkhT3EpUcK0r0GKCae1TREDzOjuOoJLc+
9NrhlN/Mo5snQCyQAZUbbdLQCBOXCzR20Qr1FvIMH2YZ1u/r5Jb3a9RNW7tycZDdMMc5plfae0P0
HI4VuRcLYLopIG0M2N6BUbPs0ATqwDS/63OHmnj0OvZKqmjYi1GjJizZGlNnXvaUAXAqRKQS6qjP
hrZQtSGCMIGAtt+Xoqdx1x1ZdJymcFq5jUi91+u6aYLuE/Z6z7aHdXfN5csskLqAmM0BWcAVe22Z
8ZKwauCTOOkq8bhXbEzgg2AlxJNZZZQQpelWcfMzMBCpwZjtuwvqduxV5CmwCLGlQDQ30VhBqjZW
UO9zC2sjR7hx5BeYSHPRxS2hUPJy+BD6uv4cqLnjhaqSgHXQec2NTsKu+h2F0E7lnbnr1PhritTV
OE0i7hDKGwupXwNn+izRQUu6ohUZ93RZxqta6zozNO/vXV5Rlo5DMb2JcQCAjZTyTJhmRFxtYB5y
p1og+4PH02Ipy0jN4AJe6fno4YvmRmTfpqXvQc0sRIYd1E1yWa/7SQDc86rlvdb9dPAd629m06u0
acHC5CR39/CQl6CCiAqHnkYqcdDabaCdWypbxAytNXIDnQZIul1FbCMgUWuD0yWAS2kc1agFWgJu
Xm2mAgdajjW22BtYP3+XUf5kw7lLojIvktLRQayD+cdommNA3VxnYcuWF+ZCjAdUYrxx3d7JcHtv
fzReue5dn8GSlWmRkMGDVezgDenC3W4jyGKemppcR1NhQB4lD8aoJla5q+PFmF+kbsgDGDpOqooF
GVkl3I2Nw948E4FjPdAXzs07dUWEn8VpHOrmcTlCYWjvI2HDKV95PT2XQfUSujXS4fAT8bHNB6fd
zh3z/jqXUZeOgSCJM6thypBWA9Dco467DSoLqhQEl1OZ9Mpf4JnfFvWQRZ7H6k2j6wivgjiY/5CA
In5uoetuBQTXpYvXhi8MSqVtiVSOR9x1+ME1Y5RpLcKkrEvAmbIK6ccQsuYqKkP5EKxg8Gd6pXoH
YSWxcYf5mw3lkKfT3BR7yPjoE1LAzcNoZ347rlBVjETSq95GCqZyxEJpLQ316HdvUf5DRA2RKfOC
8oCoCYTA1EhL8zCHYbLNYeHCo8cgZ/qnB5jSpuHC8kSZ4GfYrPU1M1rusHOMoGmT0d7led9vcxj7
ZyUjUSaIKjMtK/HdYxbZdm4DwhqzcMaaUHY9z1p433vgTm/MLqsfD8D1srJpqckG2usdzX26LR0+
gnycy/U7V2ir+h22LSVl6aeOC4WBvxCRBHPegnk8PoDC5u97CCQ3JAh4MgEOLuIRfdkim0DB/N47
jbxa17Lal16I7a+c5qwW4h1BuleB5rfz5Pbx1C0mcyr0ZLjvmG1lphqJhyCht3M57AgozUnQMZ54
YRukJg81BlU/IzGnwhtwWFwv4iaf/HwLUWwd87z5FpWc7kuEGSVlqx47UJu3nuuEKbPViHwF+YJB
mb4Jpw32HrbSdGbLa1m0UNSOULZVM38BLaWJ57F2P8a2c79HBASksD1qddoqNTN2A7cOp3jGwbiZ
GqH2gRvB3Ux1XsJJFSa27rqHabX9JxcL/i8TxTVb6xDn3Shev659zlVvJ5W16VQA+yri7Lvxw4Qm
LjwnU5UCg7+IPf23xdtJKS1doY2ZJlDZTFhuxBhEz64zwKtbOpcY1X/ulNH/3OWADORjyzqx12Zq
sclNTM1Xg5Ljgpw5w+N8XLsG09mTbezmwmARcrT+k3mR3W9S6TIz2k5bL2R58Dc3CHylk8rPl1Ab
M7qwXT+SH3qR37DUPqKwuOCo+cfKHh9/UvihT6MV6NBsV3VFrMN91H429u3reXHus+m/i8ophO2H
YSvbYRfv7Afc8WJdXIDs/lgQ43ufzLkCp56kYSD3ZvFsG6NPW9wujQ12zpzT2HbU/cvxP5l2S1ga
JU1Qo7Bfwru5neinDTygRy7jF3CQM7/lVF1jw5JECzyQ92wI4noNUafc1XOIEmxMv34Tf1yhlJ3q
X0LmQ3s9m3rfkkKjFSDlM2kofOXLcH00LmtAoJ37S8LsM087VclBolWFZePrfYQQ0qu6bPON0LW9
d5FiiiwWrzg62s32wuj98eqC33YCQcMJLRxXFwVl4VN6Z2CYk/BV6p9/N3InwLOa/WLquO73Bou7
Buutts02qvxMLo9eLy8ZtZ5ZKqc30zqy0hs8t9+HjbNEqHVBIlL9VKRUUHHpvZx7yMkdtR9YzRTy
ffay33Xrt1VFMdV/ZVGD13B86D9ukEERjTZyin7vzdMOXhIbp/t0Hb75+jX8EbzBp59sU2PBcaIJ
1mG519DSCFAB75dFO58VoWuZBp5w7+cWgudN0zX959cPPbcuT/avqtZeadlo92FY+5lYDNt2XrDG
I2rkpJS58+3r55x7Lyd72WJaXKCi2u7Hno9xPuTvRSledcEv4Idn1uN/tGhWy4LMa73nhl4PXvle
VksT26F8nKsVLO2CX5rGZ0bsVG8m65DNvaKw9rbzoGLHo9PPhg38V+CFMCjPebX9esjOLPpT7dME
aqUaahPsWAeFdoWU1kxPpL1wKJ779OPP+8dc1lHHV3+xas9RZ2fwy6yQ+HgxZOvM6z4VPFF/EAFd
qmbPXZENVbGD5mw3eCL9emjOffzJUgHXOwQgveh9vQ7bNlhlsjJc01C0/t2yOI1mmNtuLEdas51s
OOgjd7kbQLSlYxwlX/+Cc8N/sh6mZvaJL4N2v9RDmBHGvMT3pu7Cajj36acHuj96llpP7kPtd1uH
5ME17Gv+SphF2amWiVrIXKpxHQ5C9rH1aVx672a6VIyc+e6nUiY6RWXbj+D2NqV7VxIosYj4m6YS
ZacSprErzQwRhT7MSOoM7iqClwqVZ68uNfX+2GbAA4670z8WlW2HlRfLPByKaVnipssPq+iviauf
oM7dI+QHXQb0NYrikh///zfd/gM74pEn65j2PoyMwCzfl7LyUHS4JnpqRTchr6sl3f1oguawEmSU
42+6XrzOi4O7PxnzuIP2+KAqQ94AQdDxxq9t2Ma+q8VwpSIN3mFRWAAqC6nVLxcGjXOMVTfhn5Dg
tvVcxHC7SAmHG9MEeiIkGA3iB2qwfYKSJUxUDDCj6FKFqKknzwHwF0/Tsu5DPjlbHekK5kkr/NA7
0NdwG/Z3k8pxDfWbAVa5PXJCPLoFiTZ4UAI5Tmok8wt1g2izTLS57aPaPIuiQoZoVxQy0YGO5BVT
xZSIMGjTfubzC6vFlA6uBxyzpHehXz5a2PdDkrw84j3JxFbUQRppWWb4mc5m1hEcAduJx13eLukK
9eEVRsHiagyrYmj/hw1UfIgjtyiJupKuWy6Iu0EB4G9WJ8BREDhlphoVpTDb4FcOg854kftylPKx
4uPvgLY6CYrlFlKGKXYX2GfPoceStWleJr/+7kzzAKpKD3Zk7wxbIst3RLsgAzMaX+G9x3dC5XPi
TUB+Gx3KmPYjHHC78MmT5LqcfQBYZTtf94TdBJ1AILTAUctGXmx07u0s8JjU0l5lpXG/8cZ9d2p8
jWYZ1ZYxsZ0g/0ncFj+wcjnLlB86MTCZekOG7rmei1+jFp8RwjoR3ffs1l6z5YhBBZvjm5qWrfIr
BzDbgkw0f6YJ4ea6hi0SgMPexR0+JzC/yzer0c2+lhKY8JhP67NbOZgVQX7d0AYx1iV4PJHKIguA
1o3GZ1KHGRd9GpUwMa+iXwGBN2TjW6AGcoiLqnCALGJXXgGHQHxiEhsA7Ov8cjPl+koVgHPKhh7r
qQm68+neLFxtJ9k8das/3hI7wofNAVINYdpbVLf1FWftNqDr3nFrvmlEscSCyWUzmvBKFtH7xI4q
ihZdrkG+RqY5IHrnvVqrt0JqsYETmYhbWswxM0OTjjqXKfKmb9XsvQi4vbmq3psA4Bp8SbI6yreh
P0zxMAIDDySMA6gaixQWgYBOCHgypuo2lefkqTNopCERaPjDqSZpYClYW9GnVMFbMFF6bMB/wDro
TkdIUbd1f2NMe5131Q2Q+TucwWGs5IyGBMwpLezaquiwSvp77uUH4UWBvgLQXhmaR96519Kv73Au
/Zpl/wa2xTXGcN9GEJez0g9SXQPcG/PxKRKWxnNxhOsb6Oh1+wPA5y2Ff1HaVu3PeuLeFfNxsMHi
tblStAfKKvOXNsSEhJ0ugpUIGgmCoduhI/+tasi+FquNqaQ81qJQia/ZFalcOMQFwKsK8uGq8KkX
87aMypthDG9JRK/zOm9+Kju5WahVkbqoxPqq0Zu6Ux0CHhFQUDgKs4f2MGqieJbn4uK58mfVONDG
V/WblphIbRWQeM17CtUHeglwnUsjS99Lb3qORg3Mb97kNT9ULsO1iwdRRpFOupM+oP5oFDVmtmlT
mKPNaaGCrOJTYoY6qRh/GcDkgxFjQ+OoD3I4kUTfAiQ2YOXm9Y8RZoqJXIm7tbbG3tpidgsBEB0E
AR7TGi4RLikyH2rDNpiOl8qaYEYMYhvlxffxqIRem/C37ck9sMAyRbMEhn3SYGMtwruFzUARhXrR
argZZwVUnpRFoif2LSj9n8obwfgGVS+hBUPgrq9IsoATk05W/srptIMnlM0AFYG4GQZX3qqfIVvp
k37No3vP0YjBKdy7epl+wLagSaMejQ4jdBnDv8SBeJftja/usAU+AXP1kPoxtHEwwQsV2z2OpkJm
AilVsYPmEhwzlhugfIAaB0fEdI3aWFrz6jj9d8DVjyIc7zVZnbiBTj+pFTBcgNQF+lQdmjddsHUZ
/ann5XvBTI1ZKVlMKp46gXmv0QVofe2nQaC9uO/5k6E9Ok5Q4lflcE398WZeikeBhGrwd2GbOYUL
XAb8N3+cX5qFYjg03XcBH5PIeG+4gqNZ0+EvtvDaA9P4vemm95yZnZ+7UWwcgvZBRd6q3IEf3DKB
VevpLJ8Al89msDsqinQZwr3XIK9ntRkNh33vDhKic1dh5PCj2iCEbWd7V4Rtl4QlDKadLrozCh/v
BmKn1x55XVyoFHoHhaNZZq1lDObGzZTx+ehdoXVGUIjEqzuvacCL/aLNO0MOXDzO1ScOHCTNj9PB
RhrgX2SR9XL0Y4Ovnw5uFj3mKXJTi7TnZN3CdA75ljyBzd3BwWGb8La8cxwRboDhiSMsvoFc+DNA
UFY/Lui/AAppUWgmmORJ3gyHgLrPQNXxZWayx8FwDcsUP1a0fV0AVG/AEhCJzWGvgvCZ9spdgGsE
xHcyg8JhW6qmTpAnBp3AjDO87RuTrI7zYSTMOoZhVAmQiyBGh1HHGurPJC+N3tDAfWgK6qaq7ZFY
1YQPORorce/2KQqiYqvA18S8HkyKg7p699cJ51Y/zSk1wZM06ujhd1RCwIoWE0OuAri5Ge9BvAdV
C+1QMM9mcVeHLvaIYbiCXuMWdCvkyXbV/Dzb5cbRThmrIET4wEg+zZA/+sV48MtK37hTeweeYhuP
rdkFnCOlI4Tp6ZCHHw0N5x3MM/QN/r+HuUBZ0hbo+Lb+AsP2vDp2Kz2czQTRftHkkwc98PoO13eY
NEHfnuiwbV/GXv3vACvQutxPrY6Vj8AIp1LXpRPZ1CwlwXr41plPpWTGugU0GLPGM05LGx7ZL3DZ
Z+jSFWh6ostWbLthwmFO23cx2iGJOrxSg1hbMTxImj8PgUxEMSdQUvwa0XeqxHzbaLj1u/OW9MYD
xI9O98RA2hrNbSWA5q9lhvb2M7g3E0pU6U5b12lCqM79g+Z023ht0mnvY/WbK7l628HU93QQe9GQ
TM8cYF4DeayTIXPxWpp+W/smdmmerB1/9Y2+RrfwXYDmggFcEs4WePsyEFJc7Lk4rtDBCp1thOBZ
FHHFDXH0puBFAnD9Bf4JG78trlCgpF2d37euSoNqzto2fKum8EHxnwO2MOZV93JxEgYb0rhYxY0t
xuuVBE6MZMUkGMOHthYJW3AsU7R2rB9+G0d0i9D2TMN6tTspqxT3gBuho3Rx6LtX41s51YAUvPl3
WdTICoNd7EKgAIJkxqHIbECTsKM4vWrjvveodRWOpoFklSYmBaX5CS2QTVGpK7/Lu2N3EQrGzh4m
vewdAb+AKF+fy2FOp2FI/LE5GBRXAaUPNS3zOOAtTiQf8SUO+mfCx/Frq/bKty9B/0IsyAa2TCFu
Q3KSROatIgtQFZnLbt/CyHjrdsEGtAO50R3o9rwju3nUwTbsXL4dh8HbRoNzPTai/MwLLm9USOW+
tQixjWp1M9as2ATeuG5sbq9CQrBN2O6ql/mQlquFi3FhJ4F+neNlOUjrWaPlt57Zja0J1kXb/BAR
4uGHDv47Nb9Z8zKb/NKN6VFsZKx3hJqedOHCAWyWbxMSh9NckR9oASfeUvVp62FEAKh22G4wYMTv
vM1CszaySQ/q4S5gBWwF3YWisFAyKU0AKx4QKncd9fuMDG2buqWBn6huUVZpv3jj7TQ8d2hkJCFs
KGPVa/OjcRpx57qEf2BetjvN8ZPWzil25ajWOyqa+rp2qHtd1SVysCM+YEtdOxqL0tAqgd1t8RCV
qGhnhZzUAN5SRdyHuqBwdWJBVhaixz1tinDq0ybQMEOcB/1D6Dny0Rhu6tvBWxrYgBAZxDjCqmsh
3dXcC8Nam6EhuF4ycz0DydCTq28hmtVw03aHbq42VV7tKic8sKndfY2X/NlQm7JTjS5DmRLZnOsD
A/soPzbT2a0jkAxfz/fN9KuIls+C2+9N/f3rB54BFE9FuuM6r+XqUjwPMX50TZxiw/bQk/lgDHz9
hHMjdgJiFX6lCGKu9MHBdagenvCC46b69fWH/9kjEeN1AuxGwTgqEsKrbvE8/4o1ZShiXyr66Hql
vMUMxIGcWyfpumbdOW0Hqy4S2k0ruxl9axAXMphc2pfKHddvOY7v9Ovv9edhDf/HnvoHQuISOqO0
qFHvs3UbrnSzLtF2aMyuhS37EtIL6OafxxZs138DMcItKuMPaDk3OMr9hccN43Eg2YWG2f+Ea/9F
XcJTCjRSmZaq4ivfVVjBMqnCJdg4EqkdCj4nCXy09MFTzQy9E5Rpsafy8VdF4bXnLEA22qJsbxoW
8hQkAXAa+6KFQtG5xMf88xCz4Dgm/xhiJMLPbdjm/UEyXH7EXSnWdO1kMngfPruk6jjCS/8dAHZq
TLMMM7bkpsn3JWyBvXZ9X9QM3pYYf+ayv0ShPfeQkzkM/+nQGOxwh+Ndew5GnOZFHCmRuuxSKvC5
R5xMlMJVhM++7A6w67y3HQ4NNYP2r18hWnn4esqfe8QJGOvB9IEP1oN8u2sCXChwsnDgS4tFSV6C
HXVhTv55yrNTa5ochHxcDpvuEDK4q+fBNnBwd+P9hYV73JX+8MJPvWjalrjGt1F3WAJnz8Lyxo/0
5usB+vOEDU/73GbxZ18VOdl73GSrj5rUf7ezTvvx57KYC9//z8MTntqmioiPgCk9sm+kxTKsYhV+
UPBOvv4JHvyizgzQSRe1h2kfhGhLvhOOQ15BiPIy0KKcXT1D8FTANS+detNmNeyJN65hEThuUYB9
r+nUxp0giu+9aLl1It92SYV7yIM46m8nO68HG0T1vULvdON4wqQDWKwZcr/YWyDYeBvgdp+UynFv
ypbXjzMRaxxaikJakGkPj3J/0xsUV6AH3QlqvNQnFkm9elm39ZKXV8MSyaSGn3wWMs7rWEySkbiz
vvdbRWL5Oa6s2vTRUKGohknaUpnuTiuu0wZGYDSRYh0R2d2s9hmsTXLveL14zl3eeTHz2+Xdz+cQ
F1g+srSoZLPLJ8b21YyMK6N8kWgYU340gHpiQlq7gdU4++2SFSDHEko3IaAhXkVwjr2Kwt7bEEnU
zm0kSXCXOaJEw0piOD+vtxPE5hmAvv6Jm2hMkX7eJevAWpxt/bAdQ2e+RQHOPsBg65NuNeOmw/U7
46szpk3odEiOtbitYmZUv5wQN1oRTuImqvX65jM0kzn4gmADNpV7bQjLPXxTU8Mspiftth377r7s
sLn2pBnHlMFo87ZcqggD7NWPi8R1dBj8Kowrw+o71mr2PnQqvGGB7N876DATyJSnqyjCgcyCafhY
eYlA8KPvIxE9rGjWWT4vUYRY8hUmUGYNuxs45wf3AqSkBOOvQCCe6LdS9mvWu8YOaaDwxYJpLTCb
3IF6KZLURiQlsDybHZAXVc3XZOBAXbiHlQzmGYaFV+43uoADPCHD/hYJAEXSe06YBewIRrmqea1D
OGuR3mHfS0yqdF7G6nbmtG9TNCHsdvJNj7ob6Cq3dN5aTf14npi7XWBiezCNt6QB/JmRS0n6q2GO
gJrT0AfIqYDa/hhdNzqeIfwViQslPBgHvg0iZEeArtdkXVV/BwWUfJ8b/DPejM8zqdS9n9cNPp6Z
mAfobfSFQ29Eo9YM6+LO9vWS8grUZqc/AoxOUHTX2utRVPcQh68GoK7P7yMxfmAUzH5SEFpj7tAr
RaizmTrlfA9ggnwHXieP+6jJY4a1/A0zsLwGjcHWsRWOQoZ4NblNStQgkmrA6eSHKnjS4OHfVpb6
h6EQxcEPLchTfQU+KfGjeEC8QspJjyu5O5bZSNBlqPGI76BkIUMZlrGwdibO9N7wERf4iIwveQcn
9aVoOcC+qt7wfKIvRg/RraW4BNcKdibD1HRZOAHaDosx2kdj2GyBqJXXbkj8NFpnmPoLiHiq1Zvi
BbnW8O2hNcJjZ62+e2XhPDHHl/ALxb0R6XqUh3eTZX4M61Qkp7imTxiSDm/n3rN7dPVl2mF6HYYI
UO6M2/vGH9FGGFvgI3xAReDMyL6wdTVk0o6FjuGWpxIx1dW2nQKzXTq+ZOMykbuiVOqTNvDbpVEe
7GHjWmPbQo00zbzZEDGDmsInhJGUggDzAZS5OI3ehtpbMoBRfQKviWkLAq/MVNRVGzfAhobocDeD
1xiiPJwQccksMJt1dnlazIWzpd2wpmxCO2peu/JqNW7/gdJUpCtRy9sAJ+y3idfjo1v4ImVD3VxH
IKPfe6Af76sJQG0pvReLZJJ7Fg3zNneAAsZg56PhQYvqoHGli33P5klOgPKsPdpzueSfMFjlP7yq
NTED+WJT+rjBMSqjLZnrqynyYYATmENP+/VuVjTcsgBcw3JE+w2QM5K2u6HfOjPrca0VC7TnzUt5
RJhLNOtS5VgsaJWDO4wd71fhryBKIpoxHhlh1zC6HGFZoPnyDb1/+cNhpQsg0QWs3XX/x9mZNTeq
a1H4F1GFBAjxisF27Dhx5qRfqB7SIEYxCunX3+X71JfbxFX90qeOq8Kkee+9voVoMRgn25pJcdOh
iP8GS1G/d5FfQ3EmQgstRDeMP8LqhH82DtC+HNGk73ZTWLu6VAg1gpW7TR1T3/g12BSi60Bhb0sD
7xtuPxcdJGowWenzvWvJJsoC5HY8H6X89uglgKlYFDNq6b4PA4gcoxy8jxEZqVhOw/RSZEnyWk+k
uUlAr0a4rnC23khQpy/HBnMOAoOT17PIIJC+JwIMKqqwlrYU0SSDjdxuVqSKsrIuwpz2aaTgYovl
UKuwKOrbxMbv0C7cg25b79MJYZ52ypxd0xNMVDkSuVmd/qROMkag7sDwu+8oJtlAHFHnir8cRxUS
bBTOGDcQ7HsIijmlrJ7SUbNLUP4NrPl3anGxd/u82tVDBlYkmjLs4NETzcSUvzpdqd1gpzgHlv4v
yCoRjy1hwS1BSQiTibW3WYeHzHJ4lmm78ELEAzGFN/OI7I8gj7RxfyJpdk5lux8RtA89I/MIOVv8
zQR7io5rCq5DIHaW7U1R1+CQwpBniTUK3WPawZOKI+e46+1pgOyiQZJzLLvHHMChrZva/HI2VFFa
zAbrQdBjIMHWVNYMCGJqn1iHWUE4/Y5peSELFE+BVZi7rg+sOK9QJkyLAkEprBKbxhreVYXQ7TAP
5wt3KywavwyhvX1OkwoulNz5HkzVa950O7d1f9RzCj/VkWHldVKFLYL5xMEJRzqLv+Ua4f4pM8iL
DRMLYS47xFXhB9sZSzVi7fD6HrJf3jRXoUJFEAQDlMYpgEmFox4gkH6iAPzuYbN4kyp64oRiFSog
NOsqPBH2M69NZ/M9Yl1kDwoDMvcBrTfI5eqopZcCvCItQ5w8xUtJrbfWKodQgx++6RLdIAndmw2C
WE1o2gBZOdN/U4N+TzrpbAYskjEbAn+TM3GfWgy6EvYxT/xtpvKdMFLtE2/Ssag0pkANa+SQtPYn
hDRZxBz2nDSYxQJMvXfSnYPvBaOIh4Kys/UndhaqxOBy20fGkvcic2TkpsizuNaI22GW2iLT3m86
5f0IPBvOqT7/pcdRhKaRFQJG/X0AQBycRyZkJv3gl0bpIbRDqHNKMPdjQ6fwlvWskOshOpxnxDiT
ovVD3gsv9GrvLCoI53JIcCwfZQQzWPNRZ+SdpPkYORZsEbyOQzOsaRuKTDQ3GBE4oVqS7EghkGUh
2e9SJ795Do1KHcBwDk8y4YhsLnFe/yVT9Z5LVoWuSd7cqXyC75GNogdgS7xL7BjEzDZGl/suoT6P
mD+ZS/7sMSM95CDISm2CfhwuCfXP1nCIqy5qirax2EZIpLudORgBlVduNHegoGbN9CpdW8UECtsN
PMS6vZUV7R7zBfbCOf3ticAcUAj6Uc2pvS1maXDgmhtEW5LXCp5m0O50c2xZ6Yu2ce9xHOyQWYPY
TLyCwaZtQ5vDkjwiSEXDNKr7xkZqX8pGDJJb/ikFrAMOVhyBumD08TgtEgbC+T47iE9D+RN2Zn5y
Hf+H1XHkQXyviUcbm2SuURegOiwrc0nOBGmag0SaCWKLYAiZyNlGBbQIdQNrDCswP+A7C/slRQaI
WSQUIbX4XTqdCluWfm+o5eH2qEKgk8k3DDNJKHH6j2GF00TQGcPEIfE+kHWpNhYEbjjWzkCp9zhB
CBtBkYS0zWcmgjS2qGffYg5We4qFYytJjjRrTp96bwJub4SF+UgH9Qn0LLYJfo90BaowvG0KjfGz
Et1tI+UYdhXKCRoPqlrSjW9cmLu8TIdQtKI4taNjPVV+1jwpq7Ceeo6OLko3ueB5nnwX0EAf+R3U
dWixzXrrxqQevU0ukfCiEVupONQUyMNvnYSVW0RU8e6jtRcGsfw+73+0KEsCPmp4gtKPxS7JHwyl
HFn74ZRW2O60qqc3qY80STJNr21JSDjn0zeBaikYRFxc0NokOCJykW88ZCm4K+9Ug0hsU9wbgPVw
7Bow/YMrVNf9GI3BXN0UKvnBM59hHUA6qU1RoSlxUtoUvfXCaf1EiwwLzojxN9ZdE89j7YUMHsL4
p/+BbU4JHPfsh6Uqf0jZ382VhR1lYgPTaHX1VgyJu3esIY0s3jz1TXGcpzmIkJCvNxnY+EgXoT5B
d9atyHgSW7n9zUFmcyu7+V73xQgXGVJi0CMLFrSQp/XY6oUTUZhu6znfoNwI1S5DdeqmCXo3gANH
x8nAmK/tTeqlY+z21a/AyGwzYD+/aYqcYlYk9XZKExbhOFPDTq9JQqiFpk2tkF6caghpfBfLvkXt
WxnUVTxzhGtgHy9v/CQpdlijBdTjDBMJ6PphL5x3y6Anp5OHF6BQjfh1jVR7i+1LxVuo5VSB87Cb
fJ+T+myGBtla+EdtqaPvc1dBDtUPeuOi1DdkyhJnOoE9X/sO36cDfD9AB/3WV2I85qzXmwFFdzs5
4YGqKfMPmeOYrddX7aasRr7Tfj6ExHXKyIJwK81aB+LL6n2AYxzSgRTTAc6qI6osdrPXdiiMRr0U
kTiA9VUDOY5L0p1fk2Ezt/yEygHY1jGwSoMiAHEmw6RZ1M52FLLcjFwN+AcKwT6AGNRtekiQuv6+
bkbxAb5FvvOS2t1kRVOdEbOYNonTlE/N5I6Y/1o4uzaojaDt7MSy0gaYRyZ2WvruzYRyql1JFZRh
eTLHI9dBzDSqxm3ErosOc6tXfwCGfS4HbsJhnLCLwJ7jxrend2WaJz4jjaSmzj5XEr64vSPRSTqr
C7OynOMa/nt7r5bTo5OhwEn2FhZJjlxYCXA6MlOIewByb+10I9uQyV59JNTY20ZBhEOxm8dgq3Lk
yH0bFSZy2DnEm0Od6O2glT7SPP1VQ7gYD5fmrZOhOOVIUr/CN2K4kTh/hQSgz1jlM6qNSlRWoBL6
GLhMgLo1vEInAzOHJm0fLCXzJ1tBICVH+0kblUeJxObbKSyJLS+3QmHpGXoAaCYFsODQMWJhrIWp
IkaKH/mcfzDHGcN+IP7L1Klz18HXTc4OiTHaXquRIG1DEYyAIs8Nyxw0WASykxulvTfDJQK5mbog
wEW17SxOb4E295H4abMoa9I6heo0SZt9yT34Vtj5pRZEimSCILNHnjOVHPZetkuexDw4Z+VocwsH
Pnqf22o4sazBIosTLBwOE+qj00FP6maH2ZntKRpna34Rky/ebaYrWL9ONdwjiLizuy5DOVo85Dth
2dA+Qq7Finq8nXnpwCOHlTvu4NiiC0ttynko7oOUytt67pOtBb3fkdCh3MFGs9nmc8F2gnvNLsgU
ChZt6sU2BHfRlPvdXYCSP5zbSoiPS13mkXEZB+gbyO+RKcx02ERseXdZ2BSsBpHGzPydbBv6oAYb
yPG8rxEDkCmSzobmR6uqnft+SPptB5HLIcEEcQO+jw0qMr2sxdYQTdVQ7H2U+28CZnCM6XV1zLUs
3qyySDD2YRbAMuReE9/tQBUFt0J6TbaHFE/uPH1Ja5py2rlBhsBanqLOiHN32lBoeiIsUGNUCFs+
8gyljCHQP/Xr7NcCcRhhbjkp+Z3B1igGhKbYtHmfHZCmCR75oJ2DVTbw5PbS5g3rj9p4is6YDbos
+z7Tktw3LuoCkovaedZUHKb6kvqQqocpSl/RfeuI4YZ5LSpLCn9qT6Yu6we3Dpqoppw9EmzsboU3
FyFk7J7Cxs4r7qhFHfx/PhymEcdj7aXkM59085DDu3nD+CXYMqMK0sOwjIUd+JiYhCW2bMj5RyIS
vcNEXqEaCcEqV/IMuzBTH7QjShRh5q70NtU0JHAnCa4x/1e0FEvkuGhbX6DEmh+mTLyoVN/MDT33
7UVzzum+QbWpW13jz69Fxi9x/z/yLbWbNTk1F4hmdibsvbYev44p/z1ijaPw/14XJqIOM4PVwtAX
Tq6PlX3H1a9/u/TlVf58ZF4ggq9QCN2h7EFho2gyLCPm6eurr32QRdqGmzQVyN+3R+OgRK1Jooxn
0deXXvsmi3RNBvcAr88mZJlxmA0zEI5QfHprp96VOP5aEH+Rq6mwQwfHt8L1k6chzXF8/2zyR9cS
qKK50qwr6SB3ATSZCs0CeIghQSj8bY1oLkDvEdY3BOPevv5IK99/Sf6egnIO/DZtj4izPQlmnTz6
T+5+yCovkhzNhNhRAmvco1uYPDYOB76GdsV9xxCV+/rpV5rYWTRxSqZg8AWG00xvlfUqk1iO376+
9NqHWbSuMb0LO8AiOSR9fmuS4Y3b1vvXl1576kWrchTP6wxuHZAWAKJX4rH7jY9Cl6+vvvLgSwK0
RihSYZfaHvvu1RPPav799XVXuvuS+JzNSKqqgME3iEQD9lWCnS3xZlfPHljDX99i5cMsmc/+PKOq
yWOIRE/iLUFxU9xQnBchJo6/vgG5dIy/ZCaX3g+jxQqrm8YW6O2wihUMrDZZVL2wD9RQh44HWf8V
FebKyF0ypj2v8rRCgOmQY/OuJxEh3BY5vo167Ssz51p7XNr/j3nZJZWwGhfTTzdtNIxM4ZIdmXnv
T1e+1Vo/WszMRQ6CSqGQivZICYx1ahRCU/qfai58uhi40wiBgeWjHZgaEDxo9RiRMpehW5XZ7uu2
XmuB5QDuhkv5fdrBo6+OlUax3YxUdx+64grGfa23Loax6ae0TliGD+Tkdyzod0WfPzM+n79+/pXL
L8nQ/qV8zG5IcMBxNu5xkK27z0peEX2tXXwxN+tmanSf0eCAVyjDFAVz/uycSsf8/PrhV/ZU5NJp
/+icigmRpo0XHBxUwSJft9FwdC0HACzo74mQfaX67dd3WhkGS1x0bqfEQ8VEcFN0qn4D+96KtC34
Uz9xaYUVIuAIUQ5+faXj/r1XsaWWG+ltS1eBRw82SYZtkSEAG1R0uicT3D8qkeBc+fV7rbAX2FLH
DaWSzwEZ0YdZ53epuO9xhg17U8R14m3dzo1dZJoJNSeKT0xH4DqC79Bjbb6+/VoHufz+RwO2TtX1
ba7sg0nNt7KA5gCSj52VXMVOrvWQxfSV1KZOSZKQA+KVqIxid2NqPSMQf4uTFZQH7JRp+EB+/TJ/
bzT/v5/4z5cBNSvQlJMD+uRw03kKgVObkXgSYD5zDRvCf7vPYlZzKwLSSePQQ9//7Ogd9XGSRQAr
vcKPWHuNxYw2Qwrma0JxedTly/yjF3dwVxud718//cqEv0Rj530yKHlR3SFp+MRaBAzkP9Yb/R8M
m2iwevRIDwOdw04xaHpmRP2vffeVzrrEYAMo2M4y7ylwLnlY1w+j8wls/5VGXbv4YioTyqsrSVt6
ANoVvgSvbvp9bsorF1/55ksIthqk21sjKo26AphMO/spSufaDLJ27cUQLnOfp6OYXQTdoDlI2mKf
D/pKV1yZde3F6HWCFM4TyegeAgI9FCvbb0AqPzczO6oElS7aRpr1n3rlEmydcplolxNzqJPvlWKI
Vl6bFda+z2K0Qg5eQ0jG0N9ZdY+akEduFfG/PfRipPojBHfI9dODTwjq7hHjgDvsr3+79mLbEcw+
NQQ1JQeN6DlCQOGQPX195b/3dLaEV/vUQpV7iwmgxJ7MQ2LJUhCR+M6Vvr52+cWewzcBSk3sjByq
dvAuYgvnkhB5SBr3yp577QaLkZrUFi2Rt8SSguqw2OrZdw95bh827ruvP9DfJ2AWXH7/Yx2xRwe2
FzZGlF99612E28mnDvpQudcKJ9fe4PL7HzdQYGiUxA0o2IcaKIQnVGKHWl5zplm7+mLQwuVrEt1l
/eBAMQvUxRnMaLAnuDJS/3p5119CdYBTGy+2SYhtpY8sQUKE+4DwNezl64+/cvkltQPemW7Ni2E4
ZoH7ivL9PMwGFEYiBnNla0f+uiVxUVP9v1+fuqlBphYRXnMP+ll2Vq/6O3LP7Um8zA/WN/rO39Xz
8DCc4NTy+PVL/bVH4ZaLLpu1EBBmgvMDyVCE0ZcTRK+sMFaOFG2J2qisIFdaZ+1Oi75LIHoEqz/h
h6oazpJUpyyfvznD+EhrcmUDsdZCl9//6L2DJE5GHMoPIr/Jm/e6/DRWfeXx16696LvTnBLOHDDj
eYakMMtiN5t2qIyN/q0dnP999BnKBuROJ32sdCdCYP8A/0IqAOr+/L2f/GvClLW3WCw5yPLBK86H
77q0Wg0IYndjSg6NlBNJ6kW+Xb+izPhoxuQByconx9Fd6LTeEJrUgXwVpSbddM2aea0/LJaoIJv7
FpiHEp5Llbcte2Lisi/LB2uoim1Qpu0VVPKlgf4v4oIevliuRl+0sHcCytj1JnoigTDQNEAt/XW7
rVx9CQABh9moCvgSQPBQXVX9bv0rB+S1Cy/mgtGkFfK5ZXJwQb44T9AUR3Mg1Pbrx17pB//H/giS
vIW8YzxWySX+gXS02vSjlZyMW+mnr++x9gaLAQ+HWQcYzXSGRYE37fLOq28ylAb8+rerL8a6laBG
D5gBfWQQ3aOeWbId9Knl73+7+uWd/phJDPDRRtYUX5+i7F5U0x1wGXn09cXXPv5irHMkiQUPfJQw
VCyJgrlJb2wy5HE962vwmLVbLMZ5KRSE3JbE86PM54KqIARV6PLKPLuyTnmLoetBxVzbI8MLGArm
L2r1QxR33fodUhswPv0huiQJUbp1ZdZae5nFCC5Q8D7py0k5kS6SbyouGxwP5b/sqVx/qRWp3WBq
yqosjk42b1j9KH1ouxIUgpdXbrDy+EuzYsQwJUoL8hFWIHLj2HmYVmCNVj++7kwro2yZPDRyJvPU
BeooZvBrvIABSGnB1z78+vIrs7S7GMSFJYpigPLi4NuvUv8OAMMdhtcsma9cf+3jXH7/Y6B5ud84
HEL+A4oN33VvPwjGznyw/tGnZukkLPFt0t4KEmAMCok0tTIxagP/aT+OvrMYydbkcd914VNTl9DO
sPEFJVwoy7ciezBXDrprDbAYyVCqT41rg2Nvm/vefnfbdjfln17ubb9u4MtG7y/Lo7sYy67rwf8v
SIODcUoUMc35nUE14XApS25FnFXy+ev7rPXTxSAe69kXOHFhb6sZuOiNRx/sgYr911df6UbLLGIn
nCGB2yXGmD9HRW9vcvnp5NcyWivfaJlI7FHATP28B1MBHH57+FVMp3r8XmfvBbt2Ng3+3gxLRfKQ
eiwPgEo9NKjjAdnI7zcjWBT3ttcHXeTnzXyyIOiApV4LGgQwWtecHlbaZSlV5kCQ4JpwkmiYRh3S
fE50daXJ1xplMbblyE0uWZ9A14GyPF1nYZqhahx+gVdm1rVnv/z+x+SB9XKSOHPzA7xdTiOjP/Ji
/pfcivt/imQQ9WoXuuPiyCfqbTRgLxFzvd+FAWvi37rsYmBPRR+QWSiU8yRvqHPf5EaiaF1dmVfX
uuxiWGNItygoH/iByuYn8N/Ilj5VdrZBwTaKivz+SgusNfFiVGfUz7xhxG1SOuxMkD81jYRGT105
Ea+8xTKV3EycAG6FUeGZcxlAyXkp13xxg28lWCpfN8PK/LrMKqNGzhtc4iWHsYRMzu+zbWL3W9b3
bxCPePG/3eTyfn901AbFwqjnRluDYRlycRK833GcpkR27TVWGmKZVwZlZnahJkMNUfJDEwlMuoH/
xr8doZa55Iqg9gxqSX7wKWohES5+B3z78+tP83dWgusv7YqTxM1RZz3xA2tKIOyQvwqGS1BxgnWL
bneYGDe2lx/TErKMur0Wa1mZOuhi5c4BdyvqoHaPlNYRvzSLl6IA6Mo7rWyQl9lluGCg4mSc5iMd
e7HrSQchHHP1c4l6IGAwoEBBoKrfFi2vb3npkS382q0t8VE434LdtwtQrbhlEKGosGtBxHecqorr
lE5AndfptWVt7Rss5ghoyVEUjQaB1hsUPDVUzVuSE/7r64+wdvXF1KCT1kukbJA+xtEjLTjMTq5Z
c6+M2WVmOu8Nkbbtz0cU+H3vWH6sBxR/+20TA833+vXjrwyo/8bo/hiydp75fBiwX4EqeNCvTgWf
FffKyXileyyT04FlmySFZvHgjj9QkRrhPy7Q9anTb0fvVU1XXmGlBZaZ6aIZx86DGu0gwGTU7XxE
+eyVGWGtBS5f7Y+vgzRpV6WzGxyY1cE6CHTbzZyXqKysnBQMKlle2xetrADk8m5/3CjNbYEAhXSP
CUhsBSkfeq5PTRBslVY3GqLPr1t77X0W0wFR8JXBvbBcjkg79AK0oTKovJCk02cirgFQ1xpkseRD
Ye9lqsPLEOZuy7naEcOuNMjapRdjuYGAsVAtoFO5RIFt4yoV2QE0A19/nrXBsBjLRSt61NE647ER
ZEYNILg+FS1/QVN8ZRVYucEyP5tqM80jxQKZ5vQe8tJ7B1Ae27+WDlu7/GUg/tGLLCeFRSOD1Rxw
bPe6mqCZEDeFdh6//jwrm/elUXEDUExXO5ocwdOGrbcNr6422dhtFhdNhmiCDbX1oJMLws6Jvr6l
A9NEPPxfTm7L1C0YBp4jjTRHRRCOLjVJX1tm3Jvao8WF0qjjIi/KIytU+jEIJEWl9quPyeqCOAFD
qgtZN6mthYrm59oIAP8qA0qfZ8b5W5DCnBxin+5+9FgpNwRpm3vPsPnWKFDwUiuxjr5f6VOpu2Dv
z161newieXayaYQyuBO7yvLbaEobHGNMxZ9Z0KTbnHfyNvFs68DBhY0hcsKkfakeB3NrhkzTBmLS
VqN8JXOVkE2e9sUJvjGAX85AI4pC67PUQ98BHxcMcHBxXXKAIFkdJvAV9uCWwICraqm5A0Nnukuc
egJhMCWveuTNzQTi8OMIajXfgH1Rogi9AltDQ0S5h/zJP1fZMO5lUeYxgL7kHX5QcgeyKdwv3VxF
punhvjOj5G2TMAahh2VzK41FL5sYVmkizJ2q2LhJRo4ZUwi39fBebYJM3gzchyw8oPolqf3pJcOn
3kG4KR4F8HdFCBAujaTrwDMUhO1NpfyorJunlojPEvmgXW13r0BpirvSK4+060rU/IO/NmtY+5SA
rd4pw5sogV5AJNkNYD2Q5Vgb1PJPNzUUNi8ubXScSei4HLgxbACzTaISFIyt31o/oDyz4sA0bTx6
zbNjCZTCd86jCSACwHEqhPZ52GaF+gTS4HdXNubJDmSxxy3NIbVtOxxBd9zxnJ6sefzuQS++GeX0
RA0/NrP7YgcFDBA1A+QXy3N5gTlOuTxB6LTNnXLn8/5hFuAGEA1VXBlcaB5V+U3OnbtJOpx1U3uG
tbAj/V0R9HeTD68KrPv9Hly7LCJzwW/BjmhG4AwkfYPQ0ztMcBzZwKdu02l72sJqvYbIchahLwr/
mTTa2jWYW+bc9r45vgTx2JRDlBRBeWwlZBh5YluX7zTChbasYOwWsF1ZdvAW8J2hjpTMkPRL52Hs
o9kqGRCsVlvG4EpPkDE22UHNCdnVHHDE9gIkdS/sxw7Mr72dGholWceAT2zLG1tBmJmCYXCw6wbq
X9+x49mFA1zeTuyVDATIk0FTSJx76ME6FPTsEygTwq6TTQ1Udts/woOUR1VVBUevLnnsdLQ8FVxM
Z14H71PbDBuruJA6SBdp4byQvHAiYAOfSVvE4LIcmoy8zDPocuAD/G6q0n52Wkj+mc0TcJfZb93U
BwvGBxyKgbDLmA9KC6B4qZgPhZNucZD/hBbavqemfiaBP254Xu7GRtd717HxjCB35G21t2X9AWTA
qZ+cSGfJrszaOxjsHbOKHRjEYW6ePgLY931m4mmwAyBCdBl1Su9l5lZbqWcTT47eO12f3VnpeNJJ
s5W2BMd1jue6fyK+D6Jh+q7GaSeMHzkZeJZZXR+wPwxCxBNvh4Ts57m5dUV5xOniZnS8m07WIO+B
tdh5xVuaQtRGKNskaQ7yRmY9lqkF0io06Il5JPCZ8wf2iqzidsy9qKzIg53pbe3nv9VkPQhn3lvC
uXd966kBNHRD7OQ09f7ZMgn0pOl5JKBhKj+DcxXJThXsp4qy3jdps03mdN9UMKcyug+BxJAh9mrD
3mdAvsvkV17DDYsUL2Lgd4Upz+jfsVH4k4bCs0w8w3hugsMVwzzuoTgT9sA7XG1bTe3dWNJfnt8f
RQVl66yyLYoQGYTHXQYeRp+EOTIloJroNBqKAAQR9UPa863lzqem7g6O6MEo1/BE1PQZ1OUTttsC
IRD/DFMrENKrN8sFWLEuujemrZfKs96JlCdAzNHnnG3me98gM7vLPXBQoTT6BIfxKZ/Js4T3GbIC
6Lf+wGPZdOc08N9ST2+xL7oFNdiO+5R8WDwPNs6Frtpa3jbjQSQCvedWf6xTEMen+pFX/i4Hgiy0
LLYH0fyG1tbdYEPxaOSbFxgwmWz1kwXI/YJGcGcJpOxt/QYVMhRmcj6Xqj8Dcf9QzN+hFUUNS8vP
qibbjIIsmpe3pvbuiiq9ZaBtpxneQld2EfKUvVRue/JK/pKlzomrGXlRTFM9UoChLty3gE4Tyg34
L4STjsqnd/DRc6OGe092O/6eZ/acYuYQFStgQZl8gFR9C0pIEjJXXYRQjyW9eMLXT6qGUv2/1jaq
PQoyAoRUvWQWOQct35oAfZgn78DQ3RrI0bEBh+jdrt8TY8P+0JyZqk8XsEWLFfji4Bm3LhhOeLKs
ASVfD919Qqc9NODHzBGnwNNviN3QTSA4QPfQoVat+DlO7T2p67sqmcpbCie4jWoQoyfa8+88xx8O
zMvarZsh79k7pt0yCHU3Y1ei6LV9HQSiWPNs7gh8djF7ySNkwMfMLd+mAC6sLYTdES36Bw/DB9Lc
Oq5/yIk5D1wQ9H4oa/cq5XTb116wn33/DqhBQGjYBBxxmb8SM4238M7Ue12oapcPCCtWTOdYBXy5
mRzfXECmUDEn+iSNePK0qyE6tD8Z4GmRnQIDPlag2ng+vbcdCKT7dE+QYEKeu37uylyHveoOHkWH
DvIIPlMbVQ1vE5OHxC3c0EjPBgqlExvYG+zAkqg3pMOHtsp8l+XmwZqAnRD28Grs+hCo8h7npGfL
cd7gKvoMdsxR+0PsIsM91AJrW/Xh1fDB7FX1rqv2bHzrFuB9sROTPDXGl1EzZGmUBwKnT5KfAASK
c2S0wSEad7OLPawpgH+w9V71cCX0+KffehHmdbp1KFQ6uSzA47Kzo8CdiTQ3UJoBbUviYmBqR0Ed
3wQImWbwfw35lIEMDXQdHCfBdXIe3dqPO8v6xGYPAXvdvshCvAepeU4dat2PUK+ie+khRPr+7PrV
PnXa2wBY9qGFqerEc7gSglkT18haH7DvwsKevxRKnzvjH6qyulGzeOkFh31bSu4YOkM6k61Q02WQ
tt8a0734etoZUu6n1vqQSkbYs2Af6NQpQPtyPBC/3QOLs8ukOiKMDeo9O4G8CWeBoEMJljpSEjyD
Bfww2RW2HHYG/jQsCI/FBLuHMXO2gKUfGxuc1rw95PWgb7JMJt9KZalfHe/rD9ml2xGsaKidAKmi
gXVX5MGu9iCjrNJj0qq3GSRd8KcKQH19DM6uDgxwGv4eyBEBkK1d3XCZ+aBxqGRLoL2NtccxYwS5
dwfzC1DGa9gKlrakEVgvfmjBeRsbEH4oevJkzR65aWvmhqBS03Oa9t2ZyBziTuqaY5Wjz08zmyLR
2xAeZyn8RlVrhcrQnwQ4zP1cSqhPndYGXKrPAN5Sr4ndAn8h+w/quYgKgB89sq6M4PorollYw4Y2
GOslSPUR6QbsYADlDd3cYAmV5Z3tJnvbmQ3gDiwIy56BDS86GRYyuEmb5sM4qouhEf0OWfqnPdEZ
nwzSAV5bUFgPlMOBUWHyB5taQvG1af35ocsw1bnZ+OY5xevooMtMGExBCr366GTnwaZqW1Usw8Ce
/FtpG/QsyT4ArHuuYW2xwekggCSbnR2QdI5JSpx3HHfAXiCy2JEJ8WIYaBzgWPAC3SMioi6ifaRN
P0bZx4WcbvKyB1S0iYlvDgZcK0n4nnFzG1RBDIfSXZ0nWYi9XmxkGSEoDIcKhO3A9QgYAJkVQsbw
Po6c1NlMEDHXrPqtiKnjoRkP3gTgk9avwJrtAqrePAa3VG7pFziX3AYjBPANA0GPnEYYcmLqh46Y
nHwuXvwq8SLs945g0ACb4eFtdNnsKFAbkRoxyXFIe8IWFiqA69pvQ5L1oXfZwBRDuScXFplTWjb8
lkHczcy9Mn0RFmif/1B0XsuNG0EU/SJUIYdXAmASKSpbqxeUVruLOAgzCAN8vQ/fbJe9lkhgpvv2
7XuA3rKEby3kpGbB78hpvu1l4GRdCLVaeutXt0FUIbajSpal8vd6k0Fi+bN/yurZ/atVYbB56ean
fjDG45qRqBwoPZ5WIw8SqUL1EIH+4mAd6vbJzNbxrzZdaMsr39E+FCbhPKGZv5e+8sh3JmSCXmGS
RyMchwtbhazJkE1G7Hk70oFF22EyQRtQwtvIwPzSPWdgvIQuyzrLWh2om71Xhsfdo+1E00F59p2o
YqxHw8w5ZOeqS4Y1F0dMsOvBuq+NxfcgggSKqnzbpiY/CTLNX2u9kn001sSC45hIGmMyiAIjlSYk
QvIeNl28Zu6iUj9rO+gtW8C+UOORltMs9ldgLTA7Rnvdb94YwFaxZhgd82ifqjGTb4EJV8SpyBwC
mGSSQCR73q+xg/8yzdfS1mxtj8NydSafyZhVO28D5f0jlQ4Jd6vcftFd+TduHcSoeZjNqzWX2zmE
eBkr+w7AVKYd006r4wjj4UI92yaeXKbd1hD14Vsu6Apjirx0pA48zeyCvU58Xq7O9XkCWn3KjVq+
ri7Ru3Ewd+z/0bWOl4G5x61sOou9+aq7kJPc0iOFo7W3eIieKCvyYjdZ4RpbdkFEhkukGJxOB3NP
uUR3W2f5ZhS89yXd0gO9GQ1er4LrahYwZPJ5MgnHBvpwaObMSUu/FOeKhfZEu3V9wOjOAWr3y7lZ
/IYNei8joyhCgVBBc/AN29+zVRMSf2bNe3chhYD0ZpnW0TC/EQXy7XXkW4VLSaKKIKHO0DJ6Ajmw
Xqiot2TofJ8ku8oBNaDdlzUoi3dkLfLkgno8cG5nO4fNpBTPd/4Y2P6SDsFAvA2bPLvQFuEL+Irp
lRUOm/oJnoxDfu7Dkuvyd0OcS7w2fX8gSbfuks4KCy7mvPOfItNhFlPlC0UJcXz8cUVnx5MuSvx3
ZIMTc+uk2pvRHYuuaFmzGhcjFo1HUEOhrdcF2OUnpZtweQcmyoKi7z7vCPIrHNtEbavN65vdIi+7
6SD/PbjGB6tPdUq4wBdUgmXvdwKAz9I/NpV4d5bgYM9WvJUEdqnguLS+HetRzVyaor0ZahliF4IB
Coa7JF7Fw+Z4wbEFHA24J9wZY3ANjHE4+O1knbpeXs3GSY0hAMArZfiQG2R3j2Dmvn1Z8jGtIbMO
En4fWyOwyRPYtsRWFTei2ZPgQ/iu7My3roy+NyFlzIg1TzEWjegi0C/rhTE4mgoZ8G31CZJRklq1
nKdw/Sby6DUj04PUFyKkAiQXLbeniLQngsvUD2OXAgiD9vcAjdm9bprHwtRfpU03R2tIPoLgPZlI
N6pmwDkDoRfxGhq/xEzOWjXD8y2D+dE28zEpM/kMeuZoCqz0pUVkgyuyW+4WyViGp5FTVjXBG+Xd
Q6acJKd6iKnZ3ltStXatdu5qcvalnHLfdgJ2TgM8fPlPTsabOdW/VrIFHoFZILyVnZqPqjU//bxL
1OA/DJtJggaROK2b3Xy26wneo7jZxu0y+c6n06zfdbAeh6180EP97AfLc7PSrffGvRgfiJySUK98
HT55mdx2oTnNbxN+v5ukLwEk0MrxgaXKNnXCwUX4aa9GHl6jToV7QPTtI6OhP3QhMCwytSRt1dSX
RrpbHDmEtBNZZz5z/w1nw1vmUzf7wa1vuulYdgWvNr8rmXV2BI0jm599yNkJx/7PbOnDHUdTuJQn
83rcdBGrztxXhvi7tOazb/oH6AP1rp1Iz9n86ioNb0j6MnrrVfGfOTePaBHndZNH7ZC0ss6TSD3T
+ruYzcEly53Ei6eyD7fUrOyVDKn80XILAWBCXVvihWOSjU/Yf0TiuAKxcUarbeQY7cIa4k02IdE6
bUe8V06IGO3IRVGJANziht5YTyLarPH3A6sycTmES4IeZMO9p4SB+GJt+8jpu/c1E+41AIcBQXv4
UAH0UB0GVxmEX3nJ+w5oftjNRts9Lwsh/W5N5gpJh94OcpKJgWv5kh0rgx3oNbSnVJjVyaz6N+X3
332Wfws/+m1qlMNOEsed9/2HIYYfyAfZdWTtIHY99+jNQsVhH+67zn02WuM1sgjMAWhDhH8eb8Rf
Jsq/Rx95A1/DdLQlJ0TRqDLtB2T31f2cmuDYLPkCsXxenT9VyLTFdomS8qcSzkc/uBADspqz3Ruc
ANuQSx7UPLvdxaCVO88avhVvX/sBzYL5Yi4yiEQrQiWhKv+1pUNeFoUN+stoXLtJ1I9cf+2RpFoz
DaeSuCbLnA0SYJeQFLbNN5S1WyaTAMasppCpwoIaq+p5LSZ73gtpux/WsuRbyibkjFQVFh0x3Jv3
NrllFu42ZWePHjNZN45yd/2pAEj/Ep0I/k2GV32bIL1JCo1qwOuN6t+yOmuP/txnSes0/k0NzQDF
aHbfvHLscBAHzXV2KiMJAj87OvPA8zpLAhEJ3PWiYDcO5va2QacZEnu2y9QiXWSNi8If8r02ayOh
aHffte0hYpbe+k8uS5OQjKY/62loXp25FVlMKWnftlwV8E1Ko750xjS8U2+gOfR2xvNRmOLbdDrL
RbsS9c9WTlDUUd5PZNYPqCHOcPODSh5NtRh/SSY0Y+kJ8pe6wMxP9mLIg0W43VfRcUKZPZiZFhfM
a1MZ6mRIJxx3gw28LJmzHA6S8IgqOoIXm6qk9AxvfVRGVqUZDi5JblslXw2fMEeKsA9kl6HEgjWI
w+qV1RtBLcRCdiH9na3CWSSdbPyE29AlvVOYJA2R2eXCCFliqGlEo5rUX/xIWJ8/AkYJe6uV/iN5
OcNIpHNhExZKkuAzmXfrYQYW+VdBof2GXlEgcVMHJZ4F0c9t7PVAZZojaYKHiQlmrh6A7CBbKUE7
QqbQyq3iDmW+d5qpIVYyEutOmPDUptIjjaKzvCMhfFkcqMG6hpOsLz1X1O8OUvKDXXTuTelKgyFt
2+s6FtvRMNTMVzuGB9mMxDT3k/Uw1nJNaq66lAn7/LS2qx+7ZWeRrFYOcV344YEYw+jqLsb6vViS
9qauWgEoYjXk3hBl9zyEkZ26C3GJ8ZSF9fMSSW7YtSY7fVCt/TQMgswSjrtdM7R2t/MzfzzVUyAB
Y7X9aZ2k8Uqhtx2KloJzEe32To0f4uAojZeVnLhDEFW5TiZSr5OhMPJD1hbmedym9jA0nn7j4Y0+
lTKLF9xcrPcqfoJ9TYpVsMtNwn9iq8Lbip5sfOaeDD7nzdFJ6fYLAydlt5yj9xQug0n0U59V+o89
LCUfYNG/LKET0fzpIC5USXVXqu1UB5V+bCxJPNS0ROFn0AdgF8p1PVv5MPxXqlb+9L1ZHrtt3g7k
+sHk6Q0fPlIj9kvnb6eGPva3GazEhjWyC0+ZJYujt+TzpSiAS4BvW2OzBBlR0zgfCkfriw4yA/BK
WNrvljkt3+M6tt8ZBQx/Jb2c6Es1vxJGLQg4XMlBGSVybtN44X9uIYuDCqHe2GYbHYs+2v5j87M+
E+O7vdXaJFh8kmrE2FEHls5OipLspXOYbyVYXSAno1layDyVVb03a9/PyeLYNDrKJnyNsQOh6kXU
i2Nj9ya8y4i0dozdS7hfPNd4AFCl09oTBEZmi8r/LEZV/jIziKHAmce3dSB4c1cs429b5MM+7Koq
9VTd7NXIWpHpV2ECeuZeIUbBV7MuzAgVtLQyVa0FcjT0y3mE2EP//auQRol1ZWzRcbWYX0kt7lGR
7hJIU6PP6Qj61E5LEpbQNtOqKsJU98YEkIes41NmWyNPKL83olSWNQ9uc68EGUTtmEEZ71Fo6RjY
WnBWwyBF7BAMzZPXkPDXVs4t6zkgiPCDW5Oai97uoVfB5BCVV+rfnHrrNaSN3M/R9Du0SB8U0pEp
H9iyMwr2HBKi5xUwrNwpnYR/siuMsH4CEiU+oUq6j2YzGve9Huf+Xtk3I2soSUAPPRVCLMS2bp7w
qVgrZo7kY76oOseIMxKsy+v0prl7j15m/4HZxKqD+ByGAc16Rt+LiPSKZUO08Ng9acUIaHaOXjBf
SB5GuC5LasPl16yNQy0oqTJx5CBWCWGfb5vuZvSE+hGQ7wSAqdgONapJjIDxDGSNEJ45+GSulqrS
eDD5LXabe48TXCbon0335Wr112VBfzdngB6bOtqSdcr+TfjDEYCCfdj2QWrnLT29SzItmZDU1lge
aOx9jyMWTF5rtjlSQnPkT1fkJpDKLYcHQu1zWoJNppW/PGW6CDkGZp0Ulm2lbslCXNBtPzNu7pkh
c1yvy+vaczrlhvFc+UPFN2d/hSp4sNBvaesMpDht/ml8UkVlgaYltugLpFdEq5FxeJZGDspr5sro
jCxec+u/XtyTi2fi+AnfowwePubQPW+F4cQ5c6CEt5H8S0mqRMRwQ4TH2a7a3RByF+R9S3rsNimc
dwQPC/OeT9fJH80VSo5yRiI7xwqyF6F+o5zsnVdn83E1pvco6IqDSTwtYpx7Enn9Erbj1c3tqzPk
v+VYtzvLojiky4/ZS35w3dksSKlSct/kpnXkC86fNt7lJ4eEmZOlpvXoSzJSjZVSaXDaZ5UX0WWi
ykntwqgPQYEm61ruU0n0qLKgC+SSvD9b2BdXoGtlbo4fjizRnetHP6YGzUp6TZmA/dtP0SZ37mZC
c+VS5D5NwSZ0QO4Cn2mlUiRvM4v1RPuHzpxmft5MhmYL9FyBEL4igu1GIk2V6bEbFvh/usK+ZWM4
Pfi6isg+VlkKhRfquzt+BINmJIKboGrKnzUy/H3FKuGpU6UF1RJcqy264QSGrIp7g3lqS0Lkbdya
6eRH83kbACUBPB/YYyWeGswf9j+68R2/ENGNms9wcKdqb9WyTAxeRICXVrBXlmcAY1i92BmXKuVK
Pzda+cd1M18n8sLSyquiqwodlFivvuWT/96u1Xg0O+2cCNUkm97gpO2LKWH44SWl7fVc+SiwpW0R
ezcQdss2yxiXnL2ppfs3mwA8dIEGLmbZWmkB2i5pi65NFQGISeM0IT2yvAb2HO1rulgwdcp95spK
ICdFcd35xqmzizllcsmUoydXmLnxpdo6RtSE2O7syc5AFmbqJKTRPIxON+0KCydC5W7BEcbDV19I
/KOuf+idrn0f+qA4+iK3GZBCaO4l+66V2dp8czqKlwIUqJstse7aX0MO6XZ2tnW3RT0TynUhEFNO
CENkAFKPND9mOUDqstRzSGRvypvUvkYbo0Bfyd98RcZOBaGFVmP+0i7283lkdRrw44+fWS4EOri4
QGZf7Hp6J2Ufwhlzsngtgi7xe830vphskjEn1HONByb3avZKC14zz+Hz2AJGuVQj73RC9QN4he6H
1vTibe3ntrj3npMISq+Nwqe+Yh491mnvhAap0wRTV1F/T/1jws80fWOphmkA6fsRUavbr7A3xWWD
AXrK7Xz8TdoPd08QVkBAiO4zM/INS7PxYx7q9g6X+I/qu4tnewRsGXgLd7K6WUQBchtCQqy2AmGJ
9yrbCqb1Vu8dbJdNXNMqE4eYHF4nSlzRWwGvrvlN/dNdV5ITn0raCRa18bogNX0Igxfc9dWIV2j5
0webfOzaaj00JsJXN0WXWRYb/2bwj41T9zZDITk4duVQJ5T05SvzqUFC6NCar7pXPe3BOI+JN4I7
1Saih0dnyblzPyH8nPasM+fDis0l3YL2tyD/GWRh8GVDKbmMEXttDVJoKWB0Vsb0L7B7nhSfB6sl
z2Ww1amX87XgReP2GMa04UBhWGW3H23HWFm4VgGWIn8vZvc62USJQwVFjHbdv4vPGqnLj7fo9o0t
333YiIe2jabYzLj0kU/eRVG38brVxq72vB8+it9+wxsdhnTbZSl++nY7ZHkdW279t2p9hMCBhLVN
su8uCO+dtP0ngqdQjv2SOrMuDjUpxd5MVtRiTntj8p7NPHtoFiHipukJeNSAwYhLMh66TjBmsXjJ
XWv9tzrjv0Jvl2GjjGLFm9xrp3dqvRvG0vrLyH2kNzcj+Ah2J+23MM+ADBiLZ6X8Cfat85S/X9uR
pl5kNPAbRThB1fnB9HMQE1ZRcbU6Co8T54fU6y6qqNKSoN6sCzVl91BOU773mVK/FZ3YLmXeBUcl
3eIQmCaM3MitTlZdqG9CrOaLuWGSK8l5fV1rMZ2HjkKMEirDuwxHPTjLcgr7WA1h86Wdyf1rTHIc
ocTec4ithQt9HYgH93yUL9XzvHMRji199vinjWqxxHPg5l+8GxJ0eSOy1woNH2WrKpvjqL3ta2wz
BgwADKZTZNlDk4hKToeot9cdw1Oi3hvxUxVe8LDYnkj6ybSvQSPMiy+U/SeshvYZnQuSjU/AMG+2
+M1MdzlOxHunsg6BgYyrdbTQdU52lUG0pjBMUMei/eh2Gd+wclp8VVnwmRuDPjKVBFA4d/nB7cZx
H6zjdliq3vmj5bydS1kVt81Q5JLzH58xXTm/Nu6CnxIaxL9JOkxXRhgJejHs46TD7lgarftKmosC
2iVQ7locLbtowHed+ZOmwrMUJAMVFH0S+pvBOC4bjq1cHMYcuADqXS8AYRdBwF9mXlnum7u0xu9k
7IOohCJJHBgUDN2VxKj2Yf4ojajAT1mqPckX9q+h7bM5yVXkxJEkFJWOa3thStywjs9hiaY2ePbB
MQjifTaZPLGmOLssiatOpK4J6yEWcnLWnWn1kFqHsqXkadb8zBTL+AqgN7Fa5BnrFTeLFYsxKl6j
knlbrdx/2M7HfzylK3he2sEmRw3JBtckHNVGx22WLm7va39u5d9LkdncO6GYPn0BBKVx1LIfEdne
ojpv90Hl4NkryuoazWH9qim0r2FUu5903e6xkqqMhRe0h2YJjQtuzOqAAQFkTwGYmgvTIZKmSHpv
BTuGy+uG9gT0xPV89zgvnf3hDz4zSCUZL10xFER3xVxjz/aQMsRdxhnWHW9YicKpstMckXkH4KBJ
PeBWhxyyZmwhUiSLja0VNEABUiFbIjJWVf9jSFelazVxUDTm8GEHc/882oV96txo+nD1op/qAAk9
mC282plEyqyR0uJ16t2DVwC0rUe4OX4/DAhugJeZ2PnzyeRij7PBqf5Ma60eZse0LrVlqTcRwsLW
PKNpBd3i2OlWJmqarV20jUc1d32y+JWA0Yc10mjII8RatL5SJWJE7AM5HmVVoiSvORRP5IDHvuaC
2Q2BA8RUCDAxmJv0Lg+wKYI35rcC4/jkS22jO+T5PrIq40JIpoeSaIyEx3n+dE+hlcQgL+qk53GJ
yxyLUekMy6O/df7BWTP7UE6j92qLLE/ntZap741tKvNeflUyt7gWIvHokZuf0qA0+wkheBc6c8XN
A0yjxSS0G+6seCtiWr6EQ3NkKR8YDz6Kb8gc7RVwa7DnVc8fWoSMvcv/8wljl+IYDpcdKdrUrJ0t
+8QaIz8Jg3JmLXgjTVwW+mu0oUhFevF2PSouca4A4R0J7qXNvVkmde7O3o43lPJ5c02ONfqMb+LV
79QiZJx+LUTOqjS8iRYVJrZANOVMf+SU6qgI2dTQAHpERYNQR+Vp4627tKTdvzij61LIdNtDWbHN
wnChOau6XEG6a/dGe6OY+0uxd8uw/hXhqXiow8yP55645mgZSwbbnksTwoRom+biNwoRJ22xyuKZ
5hmysxBVBCUC3nxRjzqtGm856WqSRGXTMbfL0h7Q0nDy1PV0CDivyATv3PNUaCKeA9l9CcG00ZLr
crFcHJG7YCzKWxnQqZt3uJtdR/p9VTkYDlKzxdXHFPbX13gzmR2WsRUsN6uOZuyAKMOYVnXNTM/d
Y0Sk3HamPRkWw45Q57jWeFAg0YYuuw19Fj0bFCIkUMdV1nOOW4jb9zJXy34fmfUjad8joBnjQNbF
M5DvA49JwqlNJzDMuEQZA9pK7hot00nrc4DVb8vrxKnnc14zrG7GVE7h2SGbyV1tRsFgLtb6MhTm
cDAr4+6MJrHf6U/5TIz9EIpEV84jENphH5gA1ZqS0i4Q9TMLc1SDxIryDd0GMd3szObVI9u/zh2x
swznse6bp2IxY8uYX+uifwZkGHv9+DQ4dCqe7B8jQ45YkUr35Im8SQikCfdlFT2K1ZYPAYdYushx
OjXMiuPMKD7QOQ91WV7rgZT/DB8c2IGrTZDbrjOz/+Zl3JtOKBO9IGIxOEztyrvi381PmdvMDxuj
QKgE/zG3dY4+dS8+z7h3u/fQw4izgOw5s/6c7816tjhOopr+sQ7fe90FLz6p7qeu26pnrYXzPnpQ
4ZNwXoc/PVLVw4BtqNw7kyKxsmh7rRFNMP/y+dThU9AOXopR0SJ5i4FZP+ZTPOJZBlkdBvu+Zq6X
G7QroEiaWPPyJNppabG9se7BejXBwQmCZj/2uXsW7uicbDsIYiEy41CpCHiPx1TSbGruRlh8x8Ji
INkM9722kHzL45z5OkbqcPfVoPuLrHC5OjQzl3UQC3du7SDJVvWbPa5fvVegW93dc/jV/ffMmfrX
0LP147DhQ5Adq1kl5ft5nv31rESBixLhO7UsCu9ZeO4vJtTTKQ+D6WAbQfObqbp6CLy7qqIqFrnY
33FIQQTsEobuulfIZzc3VPwy9IQsvIbuu1v1YTrQX4NKt9bpsJUNMWWYeJi8+oTsrKU9H9D3KDl9
bW9Ha5g7bJX0SDumC3J+bthe+ANhzXquSksyUfbFpZxszCf+XH83pQ5eBPyPhygSDYtywdgldpcL
GOfVSPQXg80mAPCs3MSXOe9i0G7GdTDz7gx1zU3XFuBU1uTXkEkD8o23nv2CcXRpiX92FhEPUgv1
PSFi7QGifdgweQEvzE9RWJOWoBh8hNG8XR14ICOaVS+JqWcWw6yclHl37s5GyShpp7dVv6B61Ye1
3EgpGNYWx1KHiobxP1kyDtumZSCnIh3euOzu26q2C3y2pCtQYJkewiFC14BREpeFQG6k27JhCYzG
Y+so+TfkzsYDNGUHt2/6kwPByt9NWGxi3qXyUTbQFDAbd7slHLOvkTxu1nn9Azo+8dxLWy3v+DSr
PzZAx6QrR1YENua/tTPl56IN/slCvfCzVcfSbb/KqBNovk10WXlSboOjwD6FDjaXxODz/ymnYP1A
eHoq3WA5i2iiPVBTd9ykMZzDrQYM6Yf0S0WYU/q5U8rqb5PqetF7MJf5Efz6mjYLKXaVHzWnLQTz
gDvYwd61QVYqMfDadl68ccAM+ALW4QTywTpHIz8s7fOQlkvbf0ytMtPFWvU5y33okqv+CObI2wv6
hQOciCbGafmGWI/ZPqS0jUxTPIr6bvvYvOwZE/h8G2rd/ltt3Fx1NULjGbYlkYEXHtq248AoWDZp
KUtjn8D+syhyD3N/vxyccnXjzYRxz8zefzWmks3viD1nQlm/oV/hfpgq2u2uB31Sr/VjV1vgppQa
Ym+ePIRO10F32Abm7bp0bzqXAX15W6YLuyT35jb6GcoBbJ5X/6WcpaiQtidP2l/ni6t6TAnoMK8M
BLGL9rJN8CaJo+FO/s6YF3bSPVE8Bc0WxmA0gnhGQPuQRTi9BNI1j6YVVtf+B53Y39s9b0UoUUH8
wnYukgnjizflejf2/YMnmdy2am04DZjtG07BSMOEYD8GHj/qQMrL0uHeqgm8stx1fB2rBWNAv1gv
+b1S9yr8VqbgVfdW6x1z4L6zhxdjU7/KYn322+C5Fz6b1TAO+PPPNc5pa+vfBwMvN7rRoyLw6CHY
nO6ofdNMWwsgVngfxtJ+WKmvCMBV1hPB2RbSVvZvGaK94GPaTTkPVGDeJc7ROfDwvTRG8eY1FWMj
Bn5zXXYcuxT9k3K8a85Cajq6mAF9Uc5XR1PqOO52bEMDm2PvHSkFQd5orzg6/viaz5r9OZPTnDja
MK4D/Rb0zt9ctK8zK/X5et9iYWayMeu7H3kM8rfx2bc8P5kaXRwtbPIJo8j2vkHEwLPUfjrxsmO7
sp9znNqWgMfXDMBUYHUBdmp+maRGgTNBBQmY8O3WkvFBTnSWsm3em+nVYF65y6qx2E+O3aTDWjEl
aMMgQdgCF+Hk38M0gjpBE9wtVZul+HOZhPPaDlNELoYT6tRxDA6QnqnCMo+Iu96MWIqD7HNqxzHV
Jbw7JOtfrOiuD7iDRTzL+8hNFu0BTmgf18rL9jOMUKTGAKdUy3qL5QOQ4k3Gns8tdl0KYzkGCoPC
wB7WkRbhDuhynrirMSPjMeDDDK8ZVna8prlxmYqs3IscetfAiHJXlvV/9jgOKBPOh6GA+CE0n7PQ
/q8qcb0M1vpH2eO3Z7IZSJnL2gEGn5QCxj8FfctFbov5uQoE2Db/E6qlu+ug7+0aOzi5dv64GevI
7hhwqlHDOK314DHW52vwCrYzfXCQ6XovyXKl251fYZmUVEHnvhiNHZ6Ef1nj8uThV0xwecL9xWi6
GyGV7Ja6fMzu5Ecx4t8yZwcOrAE7qsAohi+iDHeWls+tm78SbPRoGN5XMZXPWw1eZa6yi91nd9oV
YvdgYQW9bxJ5bDxcQrLObtT3sOeMuPPrz60efnEmDYhM0t13mVaX0g8b6vnlZWrwf9p1po+2YxKt
GDn6xhP5q5qqtFj9N1VseEj8N0d6j9HGucELih+0Xh/k2p7G3D/h23i12+CCmYQfRyHDTjWzXFur
KqmB6WBOO+JvdAA+em3SFfNjpQbmA5QM+ygyEVHL5bQ5QIJ5cDC71XCHTLRV2wA6MvItMl/paL5D
mUpH/ww6Y5pCtOoX76k6ED/zDyf4flnCjxVWHAOr4ma43rLH8ALWkLZuJxz3nQfhPfR5zBpTv1rM
rLKgYIKs/Bej297wHGcpI43En6AIAiObEr7rZIm8D2m212zECN13/IjgtAqIUfB0yLb+e5/vgXDO
N37RnHsxu7lTXe2WZaziyC5el9w85xYRXdaUgAB8t0es+3639zEjuIhicbCJ794o0mVzU/pmDjbQ
W6w6QdG7B4c0IRd2hlEH6z5/N4Q3waYaxhpNXdH0T74VPGXsJayjuTcn84OPZYkry/uMdH4oIuB+
DFzHwj3hgOQcMNfPzgLyMs49NM4tDynis6ucIjqaDUQyw70zo2XKDoUROMAP8oBV9p0hJfqsflay
/Nr8eoUH09a8+M0/c8J5MJsO2uTQfHRg0hhAswLqoEbmg2ILpynOvOZ/INEetKXvFzomZS45VoD8
PGk9jI4NZtS0sn2G4ANNdd/nXKq2FYdYnXdVR5HbrI6MMRWE2OY0qvckjGtV9dydNV+WG94w5Y+I
Zv5/csbgFlBJXk2j07ds8ZjJFBMx6y40uSK0kRhEZOIWmcZ9K0DNDSKMfuORsY5lNuK5IslOBKs4
zwufsYqCPt0i+z8Dvs+pz6buHAGf3oHonk6iR4+xVghiqoTwNPXDX98Si7sTUZPdjK3kfc/RNJTT
4IymbBt55SfPuCmJvGZVeryyX/GyiIp5bcQcEOPXRwUS+ksy5DoxCW/PMrO+SoAq8QgrLQnpTXa2
GHSKAcX6M3UGfqSeGQRNqDnsUdT/q5x6ryj4xn67bj1dx4D9yA7WZ0cTDRS5iWvwgJmwY3cIfm+r
AYoQg9NhXe75rX5lXtpt9c6bRUXazghJNkFzKeohnKhsBUGI49fu1QEb1usADW0Q63PTMjdUGXWd
o9ljK43pUVgwkGiUUkyFf6XBwmaU52+TdH/bBlJgPbJZNAV6BRrMaWIa46/if87OY7eRZNuiP/QS
iEifU3onkfKqniRKptJ7H1//FntUzSsDaFYGoMuw5+y9toz9hU6PfB7WFbghknlJLcLkGVrNb9hJ
FHoj6q6N7xlrKXK67OM9JflkPjmsFbSGOMaNtKpLlG8ryg6LLlQEyCVpsqhtWk4YKwKku0G583Jj
S69pwl8RjHNX6fa6pSlF0pW9inx5bKzoRSqXlqejOK6JWqNugsjOK0P5JyyHc9kb62vgDcG8jIN6
GYz4ZTGhU1brqCqTNEjquZDoPuFj3QwRf+hIKci705SO9mnA2TPLQlMQLkeSdY8gf+1hNLgvzM7Y
CUHoboGzembp2gG0yXbiRKPZg76YRqxrdoUK3qn8NWfu66KPTELQ1VVhjDeCuu/OTppnN+23mhNu
w8k7C6i25J/ej366tIN4XxYm4dk0sVjENFQKrn3PWnlLktltKAprxzOBcW4Y751uPU9lFS8orx9H
aTxC329XtGP+5IHiEJsxrxHfR0Vxxw3rlLjy4HqU/AuWxFkxdaugTjjlUCyf6XHb83DqX3jjeAYl
4ikXvqqQXCaVUCeyHamclNGBK8VVW4tp0Zj6FsnOH2cYqMcU73RVEeX3bGdVVN+FXlvOsoJzshwi
okZRbTWZtRdd/0Zp/WwMCkwKL8Gto9G5d8rxIej5qnGxhkZyZVuM2MSmwKBdKdv95TS0pCXhnHra
aLOgQ5MaaOIQi/EmB/YAMr04TN240xKymxtJIV463i4iyn6WazRkAG+fw8FIfBTOm4y6X/n5Ceo+
3Smsyfpk3sAWV7NBbzeSSTKvlXanFwLytbxHkHI/ehPdeDmhPiW769zGkgWxTEo/TGqa10G0M8qE
LLacVGjb2XTUgDC5X0n7rPJPAdgau4nFtw4cdALdsBcVoX4qz9CmUUsySRCegTS7i1v1hkHyvjEL
nFz5eN359mtjew+g4jjne8V1YAsy0n1xRVwnFRXn7J+5rp1zmNh538ocJ5gnBh10PacZ5XbWDmAu
csp2yFHfk81n3VZIJVYgeYaNFjtylht282gnTnksgxibF7oqhG+EtYnJCbkRWYRDpgiezQaVeose
8JE+R3Ow7VgebSKf/2h10cFW4jiNXfn81mMp00OqnOSks/u/apmqbkmzDHbWmGlvTd/1q6Ac6PFl
DDCzyO2l1vs0TNucSnGThFedga9ZaDlWahtH+7avrG7boONeOZFBZL0YHW2lCEPf2Uad5Utq1HmI
73dGNGdxthpzXqEKHd0qWm5nfXaw6isCgzEFjteNcOjZEkpZcsavCfaLk8niLaY/5JlyliE7Zl/E
pdz9X5m7vWuHVrcP6GW91zlCqBkCBJbb+B1D0HXse79b23G+IVl8whMRZ0LEXySIxCHl23EzuZ8y
jxQAL3wbhFnMI9R+tLFJ4hv8h68JDZ8QOS4J9ZGK+TIdSaITvsMg754Js8i/+Raf4EoumfR1I6U3
sKPto5JTHlLgKGVjp9HDiJnWFlfRb7gon4Ez9P/+XLEhXTcY9H7f+Xf5dKj84xB/Q1j7OF/EdMQF
smQcVCLd0T1jnpq91jREEMZosg2ChNJyEUfVjjrtDEXF2oCGLEMO2OEJfdrL18/ns692wTQBcaHq
MiUhJsweaueuFpRM3n7y0v/DsR8NLSXQF+9lyApfE1Hp1a8YOn708G3vAmbij5rrGAls1yCF0870
rmIsfP1NJW+//vgfjy7bu6CVldhVsyGIgr0j3w37zalI49aPeX//9ct/PAX/B2LfycQW7Vile1XR
nu86OU9Ft3H0YGXZ0MeBpVjzn73TxWSHhwZsJwqD/ZT/IYuC3gOqiAYNUcrluNl8/SYfjyPbO8//
v1YUm9xfaZwBrBU+rTa9otI984ofZUSg5LoAE5FLhV9raD30TeMKZsXSNL9DV3/MjyH8/b8fHIml
VSShBfg26a6NOHtzuMAje0N4pOyO/RmpPhLK76LyPhtVF9MdpZmLcl21e1v+ktXRxNeRN49qaL55
2B+vt7Z3MZ8pWErUZzWQTlOpq9CuqZGj//799VP+5NXdM/rnr6cctIgUOaVCr/cJEjb7Gy8etz97
6Yv5PPaIn7xYeUAOXdgM5VLLnR+lKJk0X/77sYvKpIkM1GPn+lwjzF7uLd3vlpxav5nMn4x+9/y0
//pdapJeXfh23d7oBEH3LltcZWVEIsfu6euf52O4ku1eTmIP7xlG7WzvT1PIUdIP73DLhq82hbu1
oIhx68V2fSJH2b1SBRXzny2z7uW8RuvRKxsAHAn1XMN07boAO4fmtOoX2fDtsJXn8fm/GCfbvZjh
TVC3DeICfzfqGkeocy54ftDECHhOPQeobqWRPnpFtKyxRHwzV+R50n3wps7F3E/J1FXJ5BH7YA33
fSN/i9A4S2BeNVEXM53i26Lsy62byz+d3uJ7c6Jvlst/n9sHb+1evDUCjFzXuNLvPRLfrqNmKB/a
3qqpDCDhIQ57SHc+/YyNT8XxPoLMtiKUBG0wrvd52hUG5gYdzLg9Dssc5fnRSjS4NNLDrcxJpVwI
yICCytAw/ML5oa+SMqa3TF+BroHTjhJF9aTdI9xXpLLL+tpFX48mqw72HMYpYbS4zc2xHVcmRq9r
snKnu2wokoaUdidZh4iylmY3PLVTot/13YBY3hKcXoehelZupWFHH1wKkGOZc2oppBUeECRQgbGG
ZNm1uPHHUfN2DSX9F3oVJipxw5KHUgWoRA2KDYFm/nJNxKxeFtZPVifsnaf0c987dZZF2JgzVERi
mTVi2nrTEG0HoyhnQ4rCpHAQZ4I6CTZKBtg35FBuMVVoG80oYtLYna5cukZuH0zbaFF6m3jUmLwH
Mw3w60UM+GzGtYDfI0PhvTapuq0CM9GviChzmsXX8/mTfcC92AcMQ3Ci7PkJgN5ytU/nRvouOCMl
8uHrN/hsqb7YCHoR9G4Fo2pHE9zdUima7kLo/d+s1p98/MtUvK6Iag9aAKt1/zSV0BFApvTli548
f/3pP1lQ/6W9/bWgalpZAkKTitTL7qTUSNq4aGeTbt/87PUvdgSvhi7jjnz+zM2g/KjlWZOLs+Zn
r36xHTQFADXAByAns6cGykadPYbmN68t/w2T/mDpcC62AoSjxMTrSPlUScNRZkZ3HPpp5aF3B5yT
9Yh1PP16sOoRD/yknpK+b/dal/qrepiMh0KZ2VoZbfXiDQz95IyryLjXLzqE7ACibH8d93198INz
dz8PJvvGMwp/hhOu2RWuQUvZhrsyOGO2oPJibntuk9xt68jbFMnQ35eAwikea+IGcYpOiVDY7yYr
yLUo42wl+7N4Xkl/7hWFsa4SWSyUmvp9ruPErc/0OqOlmBKIsJybLo0znDzxlUPBk3ZEO6ZgoXBg
O3qnnaVz/hrtO7aioIl3Pq+6pgczArSw79tYgtjLyaYJkhLvm657C3I4zN94nRTlw9gs1wC3/Ged
2tAetbL1IP00PY6piziRtIJraYh6I+ESHBQlwxRJfmWsCVdL7wbFkonEEtk1DneUNHJ8okhlPmuJ
V1/bQZhWM5wa+cYNJ6JtEb8dq9yj9DVVFrSLrrh1UmKrcZC26t41TZXjBBWUKJSer1HIqVtziuqd
Xkmd2qmv75wpfcFM5aPqtWUJ7UHLNjFazUe2peLKzss0owmDBBiVIXirTgKJyypsYDoKs8bX4oWm
ex2GXM1DyCIGb9WgkDhrRjKESjVuTDgr9BGRIFhmlCzRKVO51kbYEUYsS/hGMZ7HiVqNr/vpQrMY
PoZMO4prUYgddfK2bYdibOpIKG9bOu9eVsi51UWQp3JfHILCBVKgUVKRrhke8C01Z6ljNcNuABDa
6ZAEqZKSadoYPwPk2s7F2aXwgikLoF7sbJQovqNB0QmRYGIld76JOvtsGbw4tVjeOFkTiqGd2T/E
yTDrOF6m1GE7/5vj18froJAXc13pSLfCidi9uI3WdcChpJMzV9O+OQGdl7v/XUrEJVc2jZx6jG3T
YBmnPvgOa5nF8B+6H7Mi+o7B/vEFS1ymftaelrZFW9qQo5jQqBKnAvQFbD/FyIGyNnNsffn1uvvZ
17k4VMnEpEJooPOIQuBf/jGXyJhqiuv9rFPfBRo7n5RsxL/Hyb82pzApWqtqTH9nS5z2S0xj2qlv
PH/T2nl+GprkXLB1wmQ1ukb1BxRCJ7akb4xvdGDoIzskmtNu0Ts6MMM0PkO7aGnNqQLXTze10fPU
ucM/A3kX+5GotYREaRsqY4W2QCs7AMmWhSuur4V5YnQ4KySz+sapqnJJjVI/BKodTzBL7FPrymiP
oEF/OAv5Vw3IwpNjUgEYaKAsUDVrz44lit9Jj03MBjzYzc6D5pT7Zbzs+5GEkzSjtj7mwMlpyybN
tZdY0cKEoLpGgjUtPSRlKxPSKoC2KP4FpsZejtAVVn7Zj/TiNDtfR7qq9+aUTEc3Tca1p03p++C7
2rHq5XQSTRvv0g56iVGl3kydmar5ZJo3UusMhmHcZ7sCBupK4bK8jkWqn3v2tVrhAs9W9tQmRy3r
UE9h0D7YU1f8GlutXAtkv3/0qdEPRlo/xq3Vr5twQtzZXKHVDRYaZUi8HoQNNDCuV9ji6ER4CMBU
4V4HDkVn4H10SNWzPqLHSKv2rigRL8CUjDaDGHEUula/g4NRrKapTZn1Qq2soDikGW09rP4bGart
BFogpaKcWXQaO6XeisG6CsfqoalTZIU2EhT6/dkio9E1K/KR1lKt32UGVwANefSsTjBAZNjlMo+O
oel4z7aZvbJM5Ku8KU3CgHVqhVN0g7QN/UaeTfBi88ea1WIWmtVeYCSem7k3wY1FEmOxjVAmHQ3M
A4k3z8rpVWblWun1O9Ebv3DKnJygnGY8dbKYPO4XQYQo0UQx7Ylurvfa7/YsO4KxrBZ+MQzzkrvh
XEms6pqZYHgOq6OVKXMRaKU4QnPpZohRjWURWatpLI7TgKdJuOmr8pPbqstPOXvaWe3Cf8f6b6Mv
D1ph3Jt0JW7Bk/6uz/0iCXlg3lu5YKbR2J5yw/kj6vRo2AEIOH1A8CFqucs1gqY7FRGm7ZjFrAcA
6085OX7QDxdAwO8qhVwFNufWIEhmM6QgEtrM+zNO7AhmwJaca/8Utg4RpmwPthX89qz0djTwkZjt
Awq1x6Sz3loPm+8kmoPMnbdRBGeNRe3Nw6jl1YTZsQOKNXUjNctdhAmWmR78AngdqqdsWUcc9gtb
viaYhFpT4+QP2ALiRnUNfA6IUHKrDfFmTIAEZiWyBphRQeVdZak6ARf/lWfqqjHpbxZBv8sNHrKL
NcwI0Ri4idCXntnViEoCZEPY8MCAmtdVEL64lnU72vo9OtNtYzmnQHXYGIRxZffIgeIEKXI/eluS
VnCCFEc9r271Vl0hTNmV/llFgkszUu4VcIb7qjL2bQ47ua2v3Hh60GMCOCG30cI0g51p5zfIXjZa
CFrXh+6tkrdWEERjNQV94gopZyPus1b8aWL5XI9olBCkEEDqImOQfQIfpADWAOFuhvfMp3dK/66q
oV90OqBCLocUcNQBX2y3sr0Jg0pnLEi7u8vQMOVZTvo244k1TS7TFvFlLLK3LMwOui+uGaqAH4fM
mSvTfILFAV3MW2HV4Awi8QkCkFS6fnKn+rnoxmqBER5cS2ks8AJBP0PfPZnFW1HB2g/HdVJb+ryJ
ggVNrFUFdRJNIyGhrb23xYTJwvOAvQ2oeNJsqSvbPJkWgdpxVt7kQYhRnzra3ImnDd7D18pIX8gA
7edD2YXzxAQdZ8iH2Egx6NYSopIcf8fSr5iXgYNYqQ9WjqNyWDZ+CTZwOnoy3JasFJiUSHStEC+k
PrYhv/CvaI0A51BqOw6AquFqpuiY2pNfTkfN8KbZIOxHlH14n3NvOFUTUAV9OmnCuxIeyh19Iucc
uZ6h/5NUmnHXILP9neX0Wp0oQKSqg6gz4XNWffg6JuOtb+soWlpMrl2w7Wr/uWOAzKKpukKYp9hJ
xj+aSK/sQH8YpKzn1OHWk4fGZnC0JY35fenbt2Y2nu8JgZxJu3iIJmTgSYU5t62gG7gDhdNau+oi
uS+SEfciwRE2AuYDqEcFZoR1uwU7UyrDXANdgwGg6gUCrC2GogW2smafVQxEqC0svh27H7dAV2m/
uloeetN9o2hwGgGIs+C8JFXJGKvSF2Rlj17n/AK+Ui1Nv1uHZvzgJfouz5W+Nt0RxYPoqMKMNH5x
NhulTNZWPW1adudZjnx57aR5AlgL1hz6lWu9CffKO2N6K/UbuNpdhbduUU1oEerm5JHqN/OjhrtJ
1fIUPMzmmf2cZGrLkQKdfi8OwmPRs5H5gDtLMB7F6bvRcF2yaXjOw4xv13Xeu6wBe5Edd2U7ELdh
+rkaUF0NKU0vmnzRxe5db4U3iQpvaovPFvjTri7rYlEaGYgZetX7Oi29uRox0CmELMFZBxoHgTF3
pvDF6s0KsAw7PPJqXDJljlguUzdDTHe27/JnHXD4vTaZeA/C4Vhm5rOlypWmA0tiXI16lJyhmvDI
JAwSh1IU+qEknkc6pq1M+U8t9b557Sao40T2oHO7CrCUAihdRHVxG5bpUvbeJu2xsJeR2pxNd5sk
w7yKfOO3E1n3Tjus8YwgojVxBbQTjbU6CjAwo0aRmX9LA3Q3MIGRaODVDtriuiVHe9HUivJtLQYc
kk2xFGUHd6LUO7gNPeQ5r1QrBs8466fgadTMPWLTZdkTtOs7xc3E4aKszDe7H2/TUKM0MkCVTEpC
FMMK8F4c7t2ayVeGhTFLe/NQBGwkoUKg1rrZurIk4QXKeERh8kIS1r5sirsc/tIsDw08r6CKEnvj
pt56HI1wXmOSA+ViYfyXGjAG+v1+oPZCkGCW+uZ72JxTNTrjKihQu9o1giqZQIzqS+K0Js1OryNM
BTP0Ti5VPMtY6l10nfvVqz550bJjNZ45Xla+m5YcLPQfQR0zxsvozo/rlTPYa4B5uM+G6NpynFWY
dU9GaD/TYE4WET2Ivh2eyk6/q2y+vtD8W2lm7rw3hwfX9X7FRoTjQ6SLwh4AO7poLpo409jXa5pg
FSLpEWgVVPnINw6xbe+oEnDYiIiu9m3TXiGxyvuZX1q5zfknr25yXyZ7O8kZHG7WrDFIlkfdkTZo
p4blsk1gAPlVjCGxjW3tNTdcyFhAumt/ARHMxmqEIQlJgFkcherbc1O/jp88qCXUMcFa7uNSoNVp
ukgo8IK5k8G2GLQnt3M65AzWGQPiDwBlplhlNymCT4wsRnSbtHmAv8Uo7sKKAkyiWdEtJiCJAnaw
UZ4TFYCMwkyEd0KOXT31aJMOwoibFiq2UOtMM7pTbHrDm50EXongX0fzHnIS2+CPr7dpBRkc4Qha
fjqWI6WJUvjO0VAsNEFapqjn5TRYdwa943xesHlyHw+9eQVnY5ylSkOa1taMiUXYosRZIPLE3eX6
fv8qG9Vdg31Ezjpl4C4Un/TJqlrv9etr28elSnGpEUDnNkQRZpSd8uUhMtJdkerftE0+uRFeSgQE
FCbuZApce/aUVYe6e3eUhpnzzXPDn13RxcWls+QXd8ZuzPdGLYs3L0nDJ4MDYjSbKIF/U279pD0i
LlUCpd11qWgMc4colfo/H95xkw6+tLOqBdUskCq7Uvblosq7Q+9Y37zvx/UNegb/7Wu1TmXjigz9
XZvSWHB1bDRF5Y1LFxP6MjK4Bn49Aj6sERjeZeR97ydhlXStuesROty5oY3qyJTT0agNyApGUJMD
notoJgz7m07mh4UVtNDnPttfd3gdXA6kdwjCLpwvOJDYw7I87Ra+wJz49Zf6ZFj/+yz/egvChZmG
TTPsvWnflOy1ff9NneOzx3Lx4dsgGJDNcZIhLUFbxkX0DLpFPzOPlxLr1tcf/7Opc35Wf338CjcK
D6LCNDMY5l5Alrp2rL7ZkIegL9QYE3NkTvWPIu7oTf33zcpat/UyNsZdXhdAnbTl+XxbtDdFBtdE
+6ap8Nk3Ov+cf32jPEXbziOJ9kK/ca07YGpUrcHkcwMAH/HNs/nkqV9Kq0ow2KRb5NG+gF2sDQ7l
3fKb2Xh+vP9TrWOWXDyRtk2ZJKhedkAk4WTQEnapRYT5IqnNAvpAA0i2J3q1BkzyWmZa/81I+Hj1
4Y0vnk7j1CqfoBsAqvHvWw/7gknHL+8auFz+hFXKf+Tavu08MCFa1Tz+YADyrhePK65wQbeEV5Dt
0Z+5TThQ8doRtzKxMRVmmizrDIHd12/24WPjzc7rxF9jQ1idNHp+3Z3ZtoeMyEN8XN8UieWH447X
Pr/nX6/N3mCm0BTEHuC+Q0YRyoOHYEng2YIUyuANoTDa9RPAt2VwVN9sfJ+tqBeVaTX6mToj0PZD
GaWrOk1D8v1sG5NczZUpKrS5IEuAW58WfTPwz7/UR6PzYh/UI4AFNddZMg7ifotDyqVnj49Iqwbv
m3L1h+seP+RF0zSikTBowpC7NLZ/1cIKNpEb7g3ACytqid+JIz/7IhebXpgqG3o5j0um/0h1mzev
TffNU9HPn/SDH8m9mMKW3XQcWO2KblcKc6oPs+nFobn0GKe9RVyQA1Je8yb4ssp9C1pRvYYqW+RR
2RxMo+xWceyKElGCe1e6evWPFaGLh8KScdu3UPAuuhEip2uIbI/3s1n9aG5cymck9DHGUiUwbKkn
wyoeJ0y3X7/0J7/1pXDGCYbU9UJH7iwbFXwjcesb7g3n5+ibef3ZG5z//a+510tN4EpXau+dFbcg
zac2IKRP/2ZEfvbyF1Ob9EJ2QoQI+0H2O3Jb1nnZwlCzgx/+PhfT2BiU08Ujjd3Ruh2q32nxPiav
P/vpL+Yr7MowqPpc7Lug0g+26df0dFNADYEuv9nVP9mwLkUOMWCKBiQT7THayiAQDQqwBAGg+3Ao
wM+L9CFhDnPaBedkJt436+1nz+Ri/nZ5UIeJSDH9ayjJpoYZEnuCKgwe+G9yBj9ZiC7lD2eXfabr
ltpXtZr3uVpUsEOs6rcNBuRHT+dSAKHwwJLkFLksdYjYWb9fbOU3K6xA5s9mxqWMAH9viATcZjEd
KBTUZraFa3odjtqvn32Di6lB0dycGq9xdpjj460GV3ilV0iYDHcoN1+/xccCLsNzLqZHUft+YbT4
L+pckG81ASLBlQzWKsWH43kNvUZzRmf9SlpjQrJo9820/2RgXwrHLLZSs+obsYONYVFtya4jL78K
4m6lzHaTNdpN1bC7WpRPv/6mnw24i51vOlveBryAe9dqdmAWt06AnSZKKnRP1tvX73F+MB/sTc7F
vClaFx3GWIrdZJYxCJb4NjW9bz7/J69tn3/Iv5bhcnKbop9isSsG47GqHUQIei4XX3/wTya8fbGp
Vl4U9oGqvJ0+cl30pAtWpSVzg8JK883n/+wtLk7AVe8GOsUesQOwg8phxAyIP/eZjeWHb3B+8H/9
QFU/IRqii7GbOidfJZgXNtLO44fCoW329c8kxb9lj48e8cXXyM0CFzo9p32HWnuJuaC9EZPh+UfV
h86vwnHh7LNKZ2qVy3JchVqHAc8J7ZFGG/3oFGkOqsI4z3XOrHnOf9q0RcHA55uY4Iql7dZ3qiJ6
FScefdz4HACTttTjQsI9WqKEsZDXOlFmgFO7JDwNnk8bxMWCFDnJe5fW9rIE33GgXFXOKSHjOW6b
eyNSty3hR3jvyCWvypPldm8eDZhF1YH0b2Mqcd2AbRLCvFxUwnrWgYkhobdS6iHwy/UJhiOETVxB
6aI9q21AZV2FVXgfh/JRJJNGt9ToqRDKbcLeMTcs+y0ArTUTSXSFrkduVadahAQuBRA6+ZTWi/0Q
gSbw0mgZaf1ezxN3Y/ZOsbZlehub0Iv7Vm39ssERTA2NIhRO0H66lRU2UVzPsICmsYfEQZHIBNYF
XLtvcLBN/sJWo7EYzCogIjGscIiZa1Wj7e2ct64kvCYxg9cu9v4Minqu0WX/kHpbryOHQm1KswNw
QGHP6qHoQedTwGzMJJvrZUdbiti6uaZwiZntvnN7G3pTYG6q3NjnZXBKhWIBmxSV7ibGFT8l1oyE
OYZ6UrzidHzukpqImKgYllHKn/KBnmBCAKSTT++Z9MyrLIr33CuufPBq1BTDEepPqC2KPosI/BY+
3xmGfdGl2qJqTW9mZOSjpg3wNG8s7hI/XiH0t5dejlus0ngQuY5QhDkwAjoqLYriLvIwc0xoD8Ha
s7v0ubHKN6mGJ5rm/Jhq15bxtY9FV8JCnKHT2HKPvCXDj1q46P8ENQxjF1ol0mz7TvTti9dPhw5Y
9Sx23X8ms73BD3DUxyjfx8BggFEKmNjnrI62ioB4aVBVDMju0XALcJTMyG5HLt7WTsLboadPOZj4
46fizhv6Z2BXxTzIAnQSqGzmZZQ92iDOCWMqF1PQwcuxX+oovgGSuwFIDVkDmcCyKjHgwYN8BioE
/KkPBOpV5Al+LmOocJO+ctJwK5T3kJKFtfAiUi5Dozl2fPNZ5uEttBSey9AKjrrmHUQDBz4GcyyU
XJcpREzZklYlSb5EdbGvNDjwY8/v7bjaXdZMYici2hxmjvpC05W3NLCHw3nWAyaatorycyZuGvXr
lJgHgBYU7KEjA0vWRbkJihHGsZF7dKEKcsgrK1kEAZpcQMvNIox9Z2WbQQz6kyZ27LUvZqZeh5ob
sF6k+RJdzR548q+pAFLr0lH3p3BauKb1NqZWASm1RxKXPIXOdEMk1S5AtTuLsuyo81GWaHO9OXq7
bZREm7hQtyDLDqY70C1s5Sxz/UPT2DUihvhY6M0VCKRtP7n6wky6Dg2HK1ZY/N1Z1xIOpvXdiGea
SPVkPMGAo6Tv2mKN7vjRj4Zhn4ydvkm7gZwlfuoMwBl654Fcg0rMMFSifDAot4M7L3G4zzRu3zM3
DOC/OSBOzhXVuXUWbKC+OtYgXWZsKIAgRlj+OljA1HCvXKAXc7uXtMUr0W/yzH5kKDZrVTo7UeTe
ovGkWPn+UCLMOYuqYi2A6GPqu9E1CStM6ZpVqrjWlBU/J1NNqO/o3+cmj5ZoKM6RtIp6MnWWqPHW
SUHPiFSTfe+62iKzmuHeTuQWZuCptZs7V4MPIOA/OWYLzKkLnvxRz9F+uA+TdG89XTUoEgqwmYE6
proEj2VZV5lh/yMz/U6m+duohQfsHFstQLjdtqw+kbBfSuzYS9Y6htzgdlsr9p+FI4ioosW20cse
XXZAu64tQ5eksQ7rfBWplTlArmvq5loPKaqaYfHS4HCCk53cJYSgEg+jnBnctD8VDBeEHfFdjGB+
VSccyKiSPhoZkXqpyc3AdX6pnpQPrj4UAuuj0wxUl+rxDyDYZA4O6R1PvLPKkKcjU5j6Y3yOJ4oH
UHHYyivag95RpwARtRoE5FElyzyKtIXp5tZCafR4uLutfLs5GPWEUrohk4TwAgJTnHHrR+EhlsWj
8ugzBQIhpT29J834rpn9Cz2vOwv6AmS/eNe68csYoWmSoQ8S33fREwQTkZzGSRvS332S/VPagFuI
oEeBMqzzBuxRrL/1qr32RfDUZt29DMl8KGHhGaLzsPsb7VwWUmM86guLjNZZB9d9AdLncYwtUk6n
aGdFmgR2NoIMihTKWZK/Qpe1wmpYZqZWv/bYvpZ1k0frNGRb7eNxZ0gAafDJAJ73KIQmd7wNNauY
BYQwofYyGar5U6B8TlBF/WAUlbaA63NONqyP+uQ8EIf0GPpQ3A1nWE85NLsSuEwl7G2vinjFkeSZ
dKpV4NoPg60/JCP9kDa/DtLml6GzqLZFhv4hyUOSNQVWhRbeVttj5SA6kb6WHOEzDe6uHDU5hziT
z+F7HY0RuUtEUDKjx1trETwyw03fCIs4Q9v4WxXkzswhuHlLshQkCc8Y56Jj9wJYxjmZJWJJ5pO2
Dwd2zqggjzawCs4hbn6qRkD0CZTH2eDleyAKbJ9ZuI14mXrIbhzfQohbgYjEw47StqctP+b2K1v0
kyGzkxNppGaP7MVh5OGzRmTsq4ewI8UYWIG/cHr9Rmk1ACCVnLA5vE4C/GEhixxWfjvNaUk6eys0
qAuXIcLDaHBPGUk/m57zBF11Q5ySOqb36BblTh+gzdfIeljNxGxooms9GG65YjyY5TnKwRrLGWEa
JoYC0AwBdugFPTsYcdSw5m5pP/oubhNchVLsRVgHpxre5pZA5+kUDaDvHfBTNBo77Pae39xmIrJQ
D4f5VuVm95rk2iZvINGEcaFzbil7PCgqfc9RS9IV12JzVetRNy8UWDE9FC1w776+wsA4PYV5R0Et
SOSxHDTkTX3gPdlSe+y1QZ1sn1i1eW/rYBDh2G6NcGIvtaGCOcUGgzYhxmPirWL04QBEimF1DkWZ
64Mg/tDT66UPIGNVNLC7w9Ea7ijf9RwqbUKpPJYFdxxvsol4VEjoj2ORFYQDcg3VY6BgkxbJTdha
tO0dtyMMwpQzE/0gsbf13Vi25pXMLbkZevc9diEJ1p36XUcQO1uPYPa2gkRmtLIDJNs+2GjnGUil
vyLZJFqalSDWqOmIa9YGexsq9GZ+J/J5zll6RUydtcor6ZIlU7eEXIO70lTdLjTgn+j2zjTp/+fs
vHbjVrIo+kUEmMNr52YrWLJsy3ohHJlz5tfPop90a8Qm0BhcDCAYrK5cdWqftZmFu9EyjGPUj+yB
nclcLkysGCSSnvDbqU6ZlCtvBcHbO1Pt5K0u4ddmaX5yl5k9jK4a32Y9GO1tYijGA8kAIDAsOdiV
qp38SBNntpKr2uKbUhqwwHRS10v0EX+zhiNOpZsojzTlb6KR8oJvaHFxPJBkDTAmgnRFCF+RHH/F
0r0DjnOAsHuMMTwr+cN7t7r1QSC5kW3+1OMe5Apalz0UB+U3/rbao27Fv0gLDjdDPmrczRl2SDQR
1bAodua+DBPO4ZJScIQdAHCBijxFwMl3Tj68RZKebftqHM51gk9bo3UqCM9EwkjH0HY50IJ7suzi
ra3q6WkgKZWMqanfxGpg4TABAtLTpXLfpZWyVcuRNVomo0vNzegw1fWr4YRgzEDYYsrKyXbWHzoc
yw+YIYbbQO9/WK1U7vxp+FRx89mkTfNJL5kBLFBnNPoKSbsosVofICC5hfsEn7FdGJWfkQyw5OTQ
c22gsHca2mRINdWzGVr5vY9CfTepxi890py91FjDLrP9YN8kHEz6oke+5UmvclrhWsAvxpPpRQHc
urGilPvfVLbklfDmkvj2gK7O4e7WeX/ywNY4fFv8+wRSRQ07/ND+k8l4lA0L+Dt2PTnYIP9vCsXu
QFWIUhsJbKha2jcNYhfUZMEOsy3lCSgC1BY83nepCifO6kCPb/GxznYjiGg0uCpH1oi7ka0O0ZPj
9f6miEeT4Yqj9ThFGAhLdvlYmbi32iyj94NXIDicieAkmDT7ZiqNk25rGDuqevWJ5RoqW93DOWKh
ckx8kSO//FrXCHugqUfxvsxlGXdTVT6kuXYn+228N3JJO4Td8DfTdIOLZQBs1fxn0FZ94/xSHU3H
Tw/5WDgPVsZKaxt6uwmb9HeR5ckJsSsmLSYoD69D81T2dgEdD4pg4OhvkqUPj52hcNWd2MIMKvit
7ZLPJV5YpMEO+P0qs/InxWnVJBkOIGgPwtCDdWsMgMkLJIgaUGA5wnW0L7Ar1PsGwrOT8YCawWhX
ulr9FPhsS7VtfTJU1mSLS6s6AJRqtZiDf9h8LR3vqZ+8z1qE4zkQyBfLMn6YKXc/GM89twE5f0bp
NgN2Yd1gbgpmruh+4rGSbwkZYVXO3rtBkmRtGcTs1w6+tZEmyW4RYzoaxxH33Vb6W7Y8WgTTeGws
rup9IN/XDQ/uVVb9HeT2HieCn5mGariE47iL4IX8thwLMxNafFPBEXsoVJyleRWmX9GqzvYK41aS
ZVA0ht9hgqfrW9LdETfpJJNkFZIYC+vEQ4fV7WMGJ2fjj+pbWxXlDlPwfG8Wmo4U1p8HUfRVru2y
QI8zI4flwPjR+kl4CtUkOtQkXoIp4horTQN5lKaGYyk+W6cqmQbGo/JVJUn2G0K86LM+mfLJNFFT
ObY9chJs4qPkcyhNTD24T4eh5JjPBqawYx0KTa6/ZDDyLVjnqNwypUpQz6eAZmTLu88JrbzxnBNV
HGQcaGtV7t3JRer/mWSMDJVUH7YE7dnMDT9ARTnkw2sF/vig0oyflTrjcXjo6gMY0RCUXRTexXJl
PpdSaF/qqhqPsjcZz5FXkZIDLO405XHxt8pajCAbTC62xuSkLv6e4TaLbB07zIZuyeBF20jgjqXa
2vspbqpjkBLL6Py0cNs47LAbgCGcjLmlnYIWApyCM60bBXXmwP9EebnpGhviHweJSdmO5KE9XQ9x
Lby0mnP47l0ULWVSanjZyS7T5UuU5I94Z9zFU/GmaCb8q+nP9WIWHlfNOcr5rpguKxH6qp3lOjww
9ME5rt48+eSz0ZFuhTo8W3n9WYj6mkJ424/NLizzToGtlG8G5Vedkg+tEB0Yo5XQ6VIJwiOQ6cv8
aszrXdzZUMHph1T6YyvpKY6ClcDmUglC5DrFyXzK01JBhPZNbd8GKzgakNC7Sjve1hlC2LrEmXRK
U19zLYz29t5UQNue4r8Ag17wonOljvsK98tx5dlkYYgZQiR7TOExGw1vWn4PD6+EANvqKURhltti
kB+1sdJXWm6pJCGs7cg1j0DOSGbDoIM8T3nATFSTrYMIIxbubfRQmni/Xm/FhQC9NXffuyENiijR
cy7KF72S3kJF/dUY9krceWEEGHP93n06aRAFYxROMKXHK73twmLTqOWLHYO9s4Z+5Wl9qbWECsih
rTpK5nsul/KssHFoaI5DMJujouCu19Q9S6UY/62LhxeABJiquOjx3zJ47c1PdvPCHovTxfV+mD/0
QYTeEJYWr+CRAR+29BJUuTuaxJuJmCZwApuVp8ulAoQ1RR5RC4+yobgDlliEkr2vjaW7voG483oN
lppIWFKMDGNFR+WNIRp8Eo2IiGPmSCyEnLg4ugBaXBlWSxURFpZMmtp+SCbFLckMRppbP0MpPCMd
yFYe+RamhCEsLCobNWpXlQdSRcrPrR3NL3xc029qJl1YR/yOyClXLNkddLBOOFApcHqjgmThN1sN
V5b3hTbShSUE+IJkOBngk8brHju7fuV8hwR8uimNHlykMLUdrYwMw+5zIEatOz8OWHOsJi1u/PnC
nK6VWFVgh/HM2ltbu9MJ4fu7VptWOnjhFfdfgv27hUmVJy/Bad12DSfXDwilejec6nZLUh33s258
JBnuEHI+3+BIkpxv63dhgnPA6jwPQ3DX6T7niJJ9c2ewqI8xuAlska4XstTvwiRXITZDgkHNNnGl
J19oUxR/gD2vfP3jBFi6XZjild+1FvQZxHKGdobcesxavNpN83tmNHdySQ5K5Owj6AFSFv3o++lo
pM2hH35fr9zcUh8skbow8Z3WN4di1BU3wqFWbX143daamHthr9KFOY97epcQTbXdIK6+DOj0CXGd
bdCtjX7LmNZNS/j1wOTLUcoC2y3JBURpD/4pPCWBv9I3H/Y8nxcqgBNcg2kv6Ik24UmM61v5oNL/
11v+Y72FborP+CN3mT6IddvN7fQx9MNHpQK5izXB96YnUktQfIfJz75scjjp0dkuvZXV8sM+p2Bh
ITNiyN014MsLbhPDmVRP/zQAaFvRKf3Ld/+/IcXnhXXMwq+rUmrFcT21QFCodvE3DFuDlzyYsY1B
APGoZakgUIqBI+5x+i73IsIZCi66Poz777D/u32uhd7leksvdKMprHy8XE89j6OARWOVLLhZ7wpm
mCDa9c9/uPJR37nYdysffMQg9trMcXk1b/bQtYd9n/DgJI+YAHBY14+yMfZuLVWmiwixLlfK/XB6
Ue7cve/KVeEf2n1t2y7ZqLn50BAQZjBlan/j94V1Lx/rgfRYfIcUufpmV5jdBMFFLaMvqd7f2DPq
f6tg+Epr92TouEFFjmhZIHLVvkqzT+31rllqInF9UMkVlybTcr1iTtQp8rJ7ImGs/FFA6cW4DI7+
yvb34UGNzhCWitIxa8VKKtvtwdr64WtqVSSY8Z//6MAuu6k64nWJCEE49Tn8MK/7YaQ9GIN0VzfZ
NgT5dL2EeQn4YO4a4tJgJEOcZortqkr+U7eT+9pJy0Na1LMzq7YLbZOk+Ky75fism+JlxtRbtBGJ
r12mrgs3lYTg3cPOK8VvfaXFFqa+IUx9SAl2oPH6dOnB2HfjcJAjDbuHl+uttTC8DGHmY2YBVVqh
05uYOHj+o7d/+MadHSk3/nphhscarqI93E+3GXkh5117g+f2cUrWrnlLv1+Y4ZMUxNgY0P6mNGl7
Wr274z1q2nR+UMLAxpP3ejst9YL632lOigFoe4UjDljInYeYTMGni4T1lUG79Hlhlvdl3eP2HtHJ
QTcjCoafBMReIyjL13/+wtwW7y4EGtupilQHSoAEsu0SQSaw/R/59MdKV2S22tzkH0w88QaDLMyY
0E5FFzPJ5WdbQ7Xg9xi/RHgi3BmtZJ2DCJGDNNr9xgkKs4NwWiJM0b1pH3SKseNxHbtASZJPUYRT
URtY6cPo1Pqlysps25C1CZ+4/WJXxriL0HjsOqkkgzb0pU2X+crJMBB+JeSE7IxWN3e4p8QPJR6X
pzz0nLeYcyISyZqHxtvGtnibCsIpy1WbB+TQkqNNaEIRd3i3y6L4cL3XFkaFeJ3S6tx3ps4bLr6u
lRyaIwUvJBI8GeprJNWlIoTVxa4QS2iGPVyiWsU2gJ6YkNGhMLteg4VxJ16p4jFEpQpGyLUtJ9sb
nKZPZtRJbobP424Ip+KcsC3f2FzCWqMnhJZLYvbgG+c8enIEg9cUJ4HrVVnYV3RhpQnTBBGc1UQX
pzzl2sUouKHF3tHnYcsbnEsVDbetBeJtym7rvgJUAFQ1aOItKr5nZ9K+KxMmx9drstTnwmITDDhJ
NtUUAhxAozNAOGGgPU9Y2Kx0xFKvCycJnLhTtZK7Caht8jxiz1fj9KF/iSXzl6kyCa9XY+HQqs1/
f3d4lCQ/BlOQTRcp/oL4dFvF3331s4qGQX5Q2scxtFYG8Tx+PljYNOFEofQR8PzWVC9jM3pwEniA
BOHy/Xot1IVlU5sb8V018tKoqtbISYoASsEr+4iOYrI4rVS6ASPJlM27mJSxZy8JzD0O0MXBkMrm
vsB3GIGXrJxsCwNCGEXakQRj71erh+MWuS7m83GaD0d8HKI7TKjkE1a30EMqaZQwaSM5a22Pn9eK
j9pHmHcJ0hIu/wxYDFY3RYfi797of7TTWnxhqf2FmeeY2N7lmJy6eHRd0JW+ZNbw7XrrL4xUTf1v
44dNmyVTblhuD6WpxX0yDL7WjFDb4Dqr7a4X8nG+JBRRYcLV0pDGGRlplzqJn6RROZftk2W/Nlpy
p0Y+1kWHXoWG5axMjIX5rQnTr5f73kkbblXDMIDSCy74S/6xuuD39eosdLcqzDvwQE5cFLRZi70w
CZkbsra23nRnWi/XC1joFFWYb2Zoa1NegKyIwNf0CQl9nycTSfpsDPjnehELi7kqTLqwNsl0NEqG
bEY0JMLfV+9CGLohaYTJw9BjHkrO3PWyltpr/vu7CV6N+LPlUk7wzUZrYoLFyr3yoECW4vFTXhlj
C32uzn9/VwhpOrrl1xLeB86Dl5x9/XlKPl3//Uuf1v/7aVVNqqjWuID46sw4cqZzoYaXFoHK9e8v
tI8mtI+DFi2u8xpYqf5rrL+QSsVZ7xwa7vXPLwWpNKFpJsOxlB7XiYue9t7PXJXT7yZOP1/QPkNr
K3JbLdASGPlnuU9/BLZt7xvQKxs/ks0v13/C3FIfLJD/lv53naMGProcnzy3gKXyJa4s6STjkb5S
waX+EdawfMr9pJQZX2RnXGyM7Do1fcWDbCUYttA9/1JX3/34rA+mCqzfCMiqaM4I1tNdKyWwv2ft
X4tLyY3VEFatvLMgbOHKdMmVdhNgrTwhY4rgfV3vg4VqKMKqZRb1YDcDq1aKgVwysHLZEIV4POeG
clsJwrIVygiIE23gOoBSvQaC3BjojoyXyPl6vYCFjv6XT/6uJ9D9eDbOlpabmNabb/df89B6nDzi
Dte/vzBMFXEiWmgQvSkcLxLgRtQtebJJrbXHlaUfP//93Y9X0N0BijANt5ygVwLbuM8yVGtREa0F
MZd+vrBOpdmgqDKiRbfJ6xcAijzjBLctgSKzVJrm81OtZ5c69TYSB//cGXbQrK63+1LTCBO4Ti1f
tuquveAkK++4n8LXNRJnO3qRerytCOEEEmLX6U+6kl1s58Exvnj+j9pYWb6Xml2YtyOi2Cl27OLi
d8ipsL/lTV+96XVaN2Vh1kZW0gWVI2eXWH2Ss58JqONxZTbNn/hgUZaF6UqmjoldWWQyTGbRd/Qg
D+lLWsakN9n6voWmqXQliRnxeNsCJzJNPCv1wyJOyovlATNzCg/3aUcL95EWrDyB/9vtP6qTMIMV
okc8HZvjpR+a6ADgLNiUVhKT+tHGXzGS8/+OofHHqUzF9QecwUo7wRG467zdnAiIarvRT2Nh8u6h
SeC7/MI+m0YQwu1Szd+pX9SbTsE0e7TT8ZMxYi5HGk285ezv7+oucV6uD9b5135UC2GpgLeQN9po
jzzmJbyutFuAwSRS/TDUb9cLWJhwImBKsXK/T+UkunhF81MqFM+tVUPaaS0wv+slLB35RdBUHaCd
MUJ9vGSV1ewKuuJg8BpxKGvqFIa8hSaDneydPg3duFaCg4Jr2MpAW5iRIoFqUhMvdMyuvPS4cR4K
bCv2stesLeRL80ZYSuo6L6wR7OGlNl9DCYP3PLg3tMcAvzNlGncZqVdV/PN6My51lLC29I7dBYS7
8R00g3OG325tdF+bcFxZFT9uKEPETJmQ8oCAWoYbmiOP0z7JU9gP3/QyYIh0nsDPnaoY2/GCTHoT
ltADHXsTJGvPHB9PEs6w/91Pq0Jp4rFo6AZZ1XZlgcDSMjzEv1DvdkQEDtd7YKmY+e/vtu3WxKjP
byV6gFQ2D1KyHN8F5jegcbvrBXzcxYYI2imJ+Wa52YwXP/uTd29x0vF+/Pe2b8/9/u7H41vuxEoc
e+7IWW8kWD/0P2XUxNe//vEd0nCEsITdGwPmLHF+aUscm2MybXmdM8KQ3OWyPjXkTW/bSNKeUjBI
K2fxpQErnBQUWPxYujgzQGOKnycyag6RjMvz9Qp9PLMNEadT5ZnRN+je3SLqML3WeLtnWf9egDTU
Cd7DUIfuer2opYoIE5vs0aKafEN3o2n8REJfsJsiYujXP74wZkWW20D4A0o+Hw/I/II3fRdk2F/0
buuFp+slzJPs/3coQ8T2OEpE4nUV5vA+iNyoMW7hOEls8xwgXg2DZzNnsV0v6sOW0v7PwMvGSQpk
+VRcsIXgOlTsgSqtbFIfTj3NFNspngMGZhSVF8l/7uph0xv+phtWNqGljwvHK59EB7NTQzYh6VsE
CVMH0hWOv643ytLHhcXPKlGlhvOZU0mjbZTHwHQRzEl/rn/9w/FDuwhrXtxYJsFR1SGpepKPupmH
L8N8yN0At1W/jGS3vF4vSJ+H+/+NI0qa6/dugcLOtO0qvbbOQHQHjACgNga+N9wptZN8irNUfQpS
bD1I30EUlOWkVZpqON51ddmTwzD2+qNs9QTXA0mB+plDKwDbfAGVDa8TL+w7KKjD58xP+4cmyP0/
fZHYMXeXPn3IfPJJt15hFvdaofYHFSXLbG7VVdset1dywAsABoYXtXufBF3SXFUjOg5ZV4DxLfxH
9CegiTG97w5K0sVnJ9FRxtSO5K20zVIXz/PhXdOAHXBAFCQTENAE7Gix7bvPVb+21C19XVi7yTcb
rFy3VJes5GOKQ68xmUfgESsr6cKkFWk9tp/NNHdHdR1SVkjrNh6VjLSH66Nm4bdbwuBv27FzFLNS
3SBMjn6b7PBOIA3+fNvXhcGfNWaMi4Muu+hbW2TlY0IyquQCf18Jh364dmJJLIx5Aq99ZhUTjslZ
cNcFiI4n0LcTpvAbZZD/1EWzslnOK80Hk0u0eyHPGQIAMBBX7zkFBxCje0YRvuS6uY/lz5620mLa
Um8Lg0nOi1yOQEa7YBHj7RCP1iFsStQIloVxMcALU96oTTs8j2UJ+yFO253TdtLLJNVwzSfTO1mS
Zr9MeiTvgokkyq1F9tSWPb46+plnfoWIotznTaCf88ow/5rkGJ9C4CT3EjCJ+7SSAkgsqdQ8Av02
f5LpYH1Rwnr8UQywfGEz286X3rY6zE9C55c/aXhmXB8sir5Qd1Ep5xeB2kdG418ub9Lm1dgAftj8
Bg277bfG5v5+9xZuDuXm/vVy2d0f+N/j+Xw4H+53u/v7l8fndOtvzs+bX8fjn+Pzn/OfbvOn2d99
Op7Pm+P55bw5/7mzN9v9MdnsH1x3v99/OZ34v+/u5+3JPT64W76z211OW/7NfutuT5f73eHwunua
/9l2u3vd7U671xOJbSsVXqquMDtG30sA81PdBkpsPwXkNFYrn14YrqIGr8/wd5b8okMLl4PzTSx4
OdND0krwxLUv0dSR0lu0N737Y9A1V/Dd8jq2EfxwUv1dLejk3eDbxgHPi/oUOXV+vD44liokTAsy
0tuW/LDKDSUSGXOewEhA1D+VWe5qevjTMcN4FzvdyixcKk39b4X6towZ8nLrNql9rjgobfGkazaF
lzx7hvxzMJxn2Bsrh5ulwoQ7sDKmAARkq3RzrY63aQjcHoOQ+6kev+I+DkViuiNFbyWqs7Bgirq8
tBrJnvZ4LgjMIjiWTN/PStxFJ9gq03ZUhxhfwqH7fr3TFs4+IsnMR2XTWVUAgBHmgdrEGAEF6e9R
shgZ0f56GQsVEiXPdVokpHizxfRTc1SHBiJbDnl0BupH265YiUsu1US4YvR12/Y2ydKuZv/spnin
+iTKgTlIc2dlJ/s4yMMkcv475jrcVqqag5Gb48bTeX79JreGfycBwccUpvKzZ8eQamwSosqY132Y
QGbar0yvhWOAKIEmYaSwtZyEkcjWLprXfw4cDFfUNQvbheYThZpj0tRVY+ilS4LW1ksbQA76VgNI
e9NrBtZG89x6twJlVcebn04BgV7ZO6mTf1eaom1HwpU3DTNRmlkXhSNNGAa5soJnlBF/8tLwi95V
57gZjoqXr737LOwJokCz7XjVAA1RunVbPuZh/FKZ+fP1KiysM6I6c0wCS1MSrXLL2r6QdvDg8bK/
zTvnEMrBuYyHz40erIzmhVkpZpp1QRFCPZYqN8B2YsQXJiS1XcP7tJteFG9t7i81lrApKP1Q5qpm
VLi3tqeotXFx4QS0soUuVUHYA6JR8yOyiiu3sXLC+Jn9SXKUT4pi3jUdjKO6Wkt8WJh7hrD+Y5di
6ZXTVXMq9JNKhH3TR9mzEZp/r/f70veFtQvHtDZq9KJyR47Kxwji0N7pQuWghYm/ItdcWrxEuaZu
NzhDdZF11qrhdzVg94hu5CFOw59tkv2Qh+kQx91LNznYw+hrgvyFiomSSZJ/VSZln7pQB3nd7X0y
zh0ZpZ4TjbdNe1E0qciSZWGSnLppn8Sv+CVZWzBPwynu7e4C/cK/GMBfbgnyahiM/HcR6wplBEYu
J27QW9UujqqRILhq40ZHdu71sbCwEIsSyiGeY9Reb53jcTyZDSYggfZkFN7e7Nfyypd6RTgM5knt
yHaXl2wfRXoMcjnd11Fk73AAi56u12Jh3ovqScmoLbbj3DhnENL2vmf2x7rHo/X615cqIEx8Re0G
OVJj6wzHJ5CeHOJNQ+kdrn986acLk50In+c7Je/JgEoeYrN/AV6z0rcLKHjzX2Do3SaI96A8gYi2
zmmCoRI8EDP8WTq5eurNynyC/Fc/kVqXktpWABZKZ50xiCH14qf6eB5yPKm2jWfFh6ivkmMXV+Zd
1mTRNtWNfmWEL9ReVFnqqT8lSTdGRE9VmHS+LJ+KGcB2U9uK0kpct014H37mTuhpz0A+DFczvHJ3
/esLw0KUrjg2FxC8wzo3d1rYNHpXoxVt4p2plNVKDy4VIazU6szwipMWDwY89CwNOTsE6AK+y/Ua
LLX+vNO9Hx+d7Ej1GKeu5sXeTkoq536QrGBlD/h3S/8gRCJKryQZVKBa6TgLm1p2yiDRnEqWr3Cr
DdBVDqPeY9Y4jCE2sOhMfildaO/9wOvvGniObzK+7m7s54m0ySIIc7Zhy08lVuqYK2f9qR907UkH
xXCxYyn/ZRTjQHTcKtDfl40GP2WqhxaWlh9idJwDygDhhKkS9mIV1oL6uNUmJTuRdIEvYqVE9amv
5fAP6PDkEuKN+poHIYxXBJwqnoBDquws6CSnUTbrIwwIQpZmNDovStyPvyxn0BQgbeZ0CWzFPJsc
B4+6o0gJLmF1/yX19WmXmY217+wi/9wXyvDJl3FodPpC2pl+Wm1jq4+3WlFPGEuWzXc/iPqdoXj2
ZggTA2ZQVRdfzELlwaEmca6xgAnpiqmvHM4WDoKihq3urMLwI1ty6ybs32zAQkdcysNfZa/H9zmO
LA8mpBif21MTvF4fektFzkPy3dArPeBC05DXLqA+eV/Y/avXjs+N0zyPvXRCg4xYdjKalXn0sUpP
M/9llbwrLjCrSgNiyx6U6MBlvW1fyoe+yw5aq2IPWsCpnIphZu6gaUjVZh8BjlhZJ+b72kfTQNg+
bFKwoa5ppTu78Zk4zfRh49Z6/ZvQ2SfDaVheu7+lr3+93rILa4YoB5ZjTRkThcCIpTlfjV49J57P
ywu+ste/v7RoCGtSWiX4SsDAcjVAmFt8G/tt7aufrn984Tgiqn/TwVJKrFcqV67ax5Ini3nVvmTw
ow9R4McrVVhoIlECLKt10yo5B+zGqb76lvbDT6MnXHFvvBuK+l+85aAwatwUMKDGgrUFDmilB33q
YWwBSx7qNdjJUkXmZnw3rMdUTzsl4gYnx+UP3mnuc7k85JW9lh241B1zue++74RoZaKuSl05016U
NtLuMP0DFNjpP2regVY6fakW80h7V8rQ1BA8SPzF96vzd1aPrWSlDdrGCJyVYP1SCdp/S2hgbFm9
mjSuxKKN7WSd9XvHBzkKGVRdWdGWyhCmeVHIZqsXSuUmUw2J0RmTjYOV9M6qwnB/0+wQVaYE67UI
004VCMk3u3+2QHXW8ucwXjlFL9RAmdfqd/1g5jA/63JEldWFJ6f+Zjs6yD1nZdItjCVRX9pGuiwX
pSFxRk9/qk1mn4a8qR5Dz4zfvCm3VopZqoQwJeQeszi5yLyzpD8r5r1cvDTGymF1qQZzke/aJ06V
TM3USDqnBK360MO78GcZ5hsp+nW9f5duzf+IAe9KKOuQk0vbSue840GbOzoOoEF97zjZOeh566tt
/X4cMgiJDkAzdSr1lQ1yqWrCBPF8tGqBo3rnHlvWHVaUD1PG9EgU50kK2rUHnaW+EaYIdIFcGxUa
EFzEZD+p3n05/FlpuvmXfrDL/tv53zUdmfgTOa65dwbzrNmbrHGkpyp1cEoZICB+qnNPPwcgLL7l
GQgZjnyxeTEnedfGtvMttVTzsw4jYyV6utScwh45oC8MfIOKeqg1eFjf8LxcQN6Di3y9ugsFiMpV
1F+xGrWTdzZ1XnES7bFO5K+ZzSNcUJ2uF7HQWaKC1euGsuvM3D57Q4pbrLcpkOVPMKuvf/5jCoZm
ioJVMzMkeZyrgMQIkUivaXdqGPhb1SpY19JwlHd+r0e/2rTHICJJgz22HvG5DKTyaep6g2y1KT1a
kl6sbBLzdvN/I0g3ROMpuFEKpi9oYSpduwSF5CrmqnXM3PEffXvux3ejs7UH7OviIr9U6l8PSGfQ
EHWF7Rtiycvpe1OFc2K21YDZ/Ha9fT8cIdRGWKzaEuRpmQUY4uRK1IDDLbJ7py8dgAtF8S0esYy4
rSBh964dkk9CGxmcogRbLcbMeBzwpAXyEL/cVoKwOGGvm+VNISmXwJS2U6RhCqG6tgnRPvp5vQRl
XoE+6p/57+/6Jx6VSctQbbjmFH/JdenFrlUyDZX6lOgMfcczT0FhIPODPDUG1Q9NkV6aurzl6EBf
CTEgCb4jxzgvvQBHxyRXSkij13BBw+d4KpRbdncKEdYk8l9ih6T37OIB4GjytyDo8ab+e70BF+aO
aFHlJD2RUTupoNkYOKeMb+jfVxaKpU8LpxINtUhuOZXlatavQX6KpK+3/WQh+DGNWpBWJVkXca/B
QcfBpV6ZevMXPhhMIt2wk/TUK5PEdCFDv6WVn2xyGVS5geN304d/MLg73FYFYY7nqdJqEcGnC8aE
D70MmC6B2n1juwvzWiHlz4zJj7g0/vin0su/TrYm+/3wRqwb/2ekZYC8b4HUXvCHPBENgW8oHdNM
vsta7QEN+64fq70Uj7fsZBQnTG4/LrRQr2f8hYUfRPyStzwEKl+u98GH2yQfF+YuOPEpiTWk+E30
ZpH4FeGUJRfKyuK69HVh0tYq8bixsNNLj92qgxEHZOlw0/ossTf9fPGRuTCTLJRqNPDkxG4H5QsQ
YeDRazLyhZ8vviIDODP6COkgMbpvPQ9+hf1ar4LhFhYGURzkgYNXlKTOL+boh5gF9N+K2N9fb5aF
KSwSsXwsAFLmVn6RVPXVMxVsgn1cqOw2tA9ZeoE1fLxe0NLOIwpzyMsYQBw7xSWcSumTkYxJutEn
ZDJm0PrHoZWyA6YSpJvpTX6U06zdET7wDnlnS79yp25vO/yIip0iKgNnACrt4mp/6M3g4tnS7+tV
XOonYftOgk6tYhO0RZd0v0bP2YZRdRvii6e1/+7betsNTthDLhvD2SsrRiPffi8DFGtdeZN1oW6Y
wgxPwmZoDPTRxOxgTlZjBETarueMi2ZtFi4c1kQRDknvRtvKqu6Gyksop1iLDVuzfqntm+4LuiHq
LfC7SjwNPyYKyDaj/22qwp0yPoXNp+t9PG/GH2x5otzCzPB7KhmhlzRS84M/KvUhb4fWlfVu+M0g
JodktMJzgtPByqhaWFpE/YViSCHOPtTIzExEx39l5xe0jpVVcaE/RNFF7NsE6n1ItRCHKgz44gOO
NftOApxozDH76422VIX57+8OnaZOSFpW5qTVPsDTo/cfIiu8y2Tcjm4rYJ6R7wooAiVCk2mSSJ0X
h9pM7irTOZlje9vxwxAmdhyrU2NqnPz7coIOXeybtlxZFpeaRpjXTulEaedkJUd+k2O4v0X5hH/L
uNK/S58XpnQVFmmDLaDueoq+U7sck8Fu58vPtzW7sGn78qRrTkKGCJi7qv5L7DonWnP92wsbk6ir
GG2vtEgp1d1Se8LAcFtk5t7L36rxB+/qL9fLWGgdUUZheFkSqoM1XBLLP7W9/zLmCmwrS16Jo83D
74PFQtRQ4Lnj91knK5dGU35Wk11uAuj2t/32eUa/G/J5HnneKBfWxQqSx3TSvI2VRq6NGetKB3yM
o9UNUTExSnZN/kSQQQuLu62jBMO9pDv5Lp/YHVqkrptgiJtdp0k+nnZR0X1KSM24I9s1ejSbOtpX
ShKv/ZqFheqfcPpddTXP7lI/BSYy6L9z/bPWOlBM/k6SulLbpeEmTHHctWRL9j39YvvVpg2fCuCg
ACC2doormprctk6JTKohNMqg8B39gi/hVknPJV8PjZWTzVITCXO9JogUhgVV4JmECFaiPJTxz6r/
eX28LX1dmOtjX45xo0DsMuvnUD2Zpb2Zyuch+3L98wtTUdRHZErWhYHkmRcvTD6l3PK6qSs3XlCe
b/u+cLmuUsBiiUbjhF2ylSJt19o/Ykm9bTKK8KkJY6420SL94vyPs+vqjZTnwr8IyeAC3MKUTEjP
JtndG7SVXgymmF//PbNXef2FQcrVSpHWHlyPz3lKDZM2RmEDd8e7LZD5yto04QUwyWG9gkNlNOXW
HYWDfQXzV9hZ2f6BoFASNnxLsXetp/PsvNtlpJuE1Tkdj3x7hgaBhdAPaTtsgwHGr5L9+NxcGLd1
xnLYlzpCRBmgWGkNnoeykJAqli080Mq5+39FcLjtDXjQ4zOSH4t7XcAl93O/3Pnv+LS6TFIX2mtR
xqv61De0PHR0SvfsnLW93MXKPjOr2toWYk7YxGAhCrIzDCXhnSjlI83OImbz38udrO02YzNXOK0T
B+4x4EYweOPkMHbE3eRvKZmtLCOzuF3ATi9WvOmiFAY8j9Y8dQ8zrbPTbKsYvp4ZKkocuceNEVv5
GLPI3Q7jgmr67EYxrJf6RlzFPjyK+i3g4Me1KsbNIve5iK4W+ElFSE8EqkRJhRxbMFQHGLjClTQo
81fhOoHlb0WzH1cM0ON5bbzbhjBoYjFLlRslqg4W96dn/zjrwen4GeaTtP9FvIc6eyPyfkbdjFpv
qMNvLPCPkXTo+jzI77ou4drnxFDPi4Dw3hGgSTtVvRbLGDak+S1VcViyPgKS7dTU/S/4OE47aNZ9
acf01LjqUPTFsVjoqwdD+ssrdW0pGWcFU4OFghZ8brwUwNAp/Zrx7JTU9dFxsqNViQ0I18qJYUpL
jWTO5qGoeYS1A8/D+uTZ7MvlL1hbnsaZUeZIuEO1VQAyhdLS+DuGup+qnz7XuHHnW0UdN1al7Ci2
YHYwIG9/9opEeuBy8/+AUR9EsI5xUKisoi1vZBX5nDb3LoOrbZM76lTkAgYLMEIOYamenWKLyi9+
o/ROQ5uvCFql4mNVeO4O730wK0dSosaa9/qKqsQLGoCUfk+6BKfD9bN9yVLyXHs2eV3SSv2Ex2QL
VhhEiF7G2k+eWOnaX7O8iKPSz9kbHLLI0Stj+96afH0odA+ghp+W5Eucg4+KDLfnbmUTVpaFWcqH
+r6jeaVVBM3w782Y3hQCpsWXx3btXDF1ohRzB5BrqjYqIUb+u2tglqFatVy1w/RnsSSBw7Hl1DAq
9wm5n3obVnP2MkAZ93L/KzvLNna64r0P9qsG+bu26O0EJqUOusorvy5JRh9K1pX7iqCOsrGUVu41
s2xtzaqG8mvRRvCehrA7sn2zJf4uIxICFNfExqCuTZixXttpqTxvZk7ULflDG7c/a2GpjbZXBsws
RfsdrdNxKqfIonino/7z2lntoYEiZdho52suh42ZWTkxTPQLySd76uOGRC3NYStDyZ+kSX7T7JNa
6NzEvwCqOrm883jUw5alGkjow9KZyLfPLazz3Ly7Qmq4qLqA5KkIHLgWoV11gul5GQ5WDKEgbGKr
frzc0eoOov/tKdHKn/y+daKYF/5donqxFzMqKzZAAqcxkXBDpz2HeQbrVOg24yxCwsd063Rcmyfn
v90vhbvgbCJT1AARFZZDpqCXDJxseZby3LqRV1a0iU5w+nbMSi8do86b76qY7rpkS4x9pTplAhO4
TXqV25C5arxpf+Y59wmudhEW9HWA51s3wTMdmhyXJ2tlsIgR04wNWIkdzWlk1XEEAM59nTe/hEu3
juq1jzn3+27VpW1JapW0NHLA9Q7ttIbj7wyS4r716+XIXAoMwpimoQ/vhCBWQm8dCysHm6mCBX+e
sucV9MiW5U7BP5UtX5rWubIxVZ8bOWOV+4y5eqwgAeLLR+E+QNABDo+fAUQzbmpcaQIMZcMaJ1K8
PfojfwO6Dz6uELVWxfCLwuJRWMXPy9+xtpKNWGWshJW1c4onuN3epJM6R9Bb3/GPKfRBoEKMg1/n
S+vkacaiwsdedESWntKRObdcWstVks5xSHO73skeBdgGImsBNDlegV7tdqobi8eYzykcnVgXZsKv
A/xtCuQZwirgW/w65rI+Jbwjpy6GO7A/VGrvUbfZa6a8Q8snFnCooIbULfKg1mUZAsDxunQtOaGy
cTf1ip4ySb6BePI9bzU5wIH5ZrEzbOaiIFcVwGFL0i5h5cvXCSX1wKZtAnfnuD7kTjvtZvhsf+oS
Y74xTrVcWlKUfAINcnGSvTsp9aXv8+4VgtD9zTyn3dFXdXW8POUrOURmSoNNwAOkU5vwiJRFd2C1
pzSqV14P1Ac8XoYUdvK5K/2nVJDkQVmtdUhUZu2IaNWLN49W2Bf2Fgv04xOImTo9XlNlQ5JgHzmU
HstJ7RxE4r3eeEGstW4kmHQiF88taieig33HZXydJf6tl9Wvl0fy41OGmZgtEHCojCfolHXjs5zw
DgV5qkepwFcbp8zHu5OZaj2VP1ZTIhIdyflsyq7j37Br28pgrf1643COu1w0C4/B5dClxOaYrjwy
qgCyJl/mvts4y1a+wFSKc6oW9IMeN2UdcxHAQbyGXfVmrLHW+jkqfHe/ZBkEKyDyQCO/bW4gqdMG
NkCYAY0hGQMezR9Llncxq//gaXMYPf6znfspSBy1BLTM08D25fPllfBxGAqLz//+EFlmnq6HlEak
gpE8lzfKhQ69mkQoG/lTcvhnX+5oZdJMSTlo7sC8q1NdZHkcqkqivhYD/2JphyMVqDZiuJVt45+H
+92w8qKmda58GYm8rMJlcr4Ug7+rra288tq0GZdnAufxpIQddyQQHQSaslsFotnGCH0sWcOY7/z3
1/utIGlCJYl4YAUlVL1vkYIqD9Ujf5PfBYPS396H23Mf2j9VJE5sV93Ik3Oge+8K5uMLzL+HHcRF
s+f6Bf90L9l0IMGnSML4ccZ9m5UZK0pP0ahkbvkMufn8tmE+EJ8dLoHw8hpZmT7PmL4YwJeCF50d
5d5L4bHArV8TUNIuN/5xSAcv+f+OLrHdCQyfyobe/5U91EdQ3kN2Njke7qzxpaqG52ILt7r2HcZE
JnzJbNXaZ+ND8Rd80V92qs46RFtiUx/DBpgJfKzLGhg8MJAjMbn9ccqbN6V8wN3HvdWm0EHW/R8x
tT8vj9uKFwYzEZAVAAnD1LZzBM/y7jT2IwRTc4hQ7OCBlRxz309fWtcd9dPiOMsTTKn9IUTaeWbI
sPkU0C7mezAlr5KQ1GUb8qnukQicmNdAEtMeTgIQ+qPX0+575RHo72v4Ln3LXW8ZggXWt83+8nfY
Kw88ZsKqHCxq17UQPkhlJ7tEW+IhViS5Fp7rnTKP6d9TNZNvcX7e042P0B+cMx4/wKCjDhA+0Dsn
hSKZHmEEC5kXLJ/OX5JQMT0fW8jL7JidTznSHs5ylWcAQ4C8z+pDlqbeEbcUu9aWn966eZXvSsrq
YFiq5EcJ5dS97dfgRxYLhOCmxhNP3HfqAwr5IkAQI59nKF0f4DwyHxbN3GM2LvFuIgv8G71aHeKh
HU7jnOkTSKkq6FA92nUeDIqaeXLxeu3qk5NXc1jlHtSw5FxeCxQCrjqNrcWKdtiVldL3pMutP2Wu
XnkzTt/mViVHq42B+OONc4ghkXLNNFTI4A2HUMvS3bxL+TgeeqVx/iT2uCfuPNy5wDKMYZsX7p2y
2/6ZdbQI7IHh51dVvUcaHwE7fN4S8t1fyCmxkLwnE+dH+MEVu0WWSxtQLuIbz07+DoBI34H+xbPd
4E/9bh7gJqaE7KF8SUEjSQf2XBdD84hnMuiqY6sGRM3OJH70iZfsLZARv8iihI4N7USmg5h3855W
aUt24xlrWAk27yYFdPSoGAkYxGAevLTMxS4GlCzZWa5fbEEnVhefcSaocejLtseLMhWjF+kic28S
PumvVZ7hbWdxu52Obl2yR/BwvCSoYQv8ktu+62ws/5UzyYQaOxQp7jSrWJTmL7L9yRheI9m3y1tr
5TwylfUmXxU1PEdZlKTjzoUmo82zAEyoaeZXkDS347+X+1n7BiNqqiC4lEBIlEVlfuPCI5lM9Moi
W54KKxeEiT8Wo6rbJMUInctYYhyD2TrziGxYxl81/kNxJgE01cZttBJ3mYJ7bTLHroTLVzSSIsyT
5tQnbmRZ8IK1Ggwd+1QpmZlyeyX3RhgZ9TLyeL3j5wcpcY662pJUXAnqTERyDQcmb4Kqa5QN1b5J
ZDDL4cAXgPyarWB/bc6NfQOv0xKoI4jNWx5kFlDmIyClN/BCvbyk1pauEdYQl899JVDJP4twDn0O
uSs3ZPl3G7Z2BShd7lZ0txI6mp6/S68gI4FLMXI1vQeS5WYam889Fk0wcuz7PeCXk4gGjXuqlnAB
AR1bbbwQVibAxAvDqFiNJPeGyAWL6QoVZA+PusI56Ea6D5cnYa0L4xFi9XnN8tZtopki/d0hjwjD
Xngt5IPeyq6u7DcTL+xb7Sw85Fsi2xv3cFR9nUXFQ0daWejM8cktIOH0uY8xgtjW9UDsyegQOb4i
p6Xp/IdepxT4JW95u9zFyrYTRijrs8GdUB8bIulYelew0o+Qk1ZPvcO8GzVptRH6raxZE8KL+zVt
aS/aSA46BUirPXiF522M09pHGLkjT1g+bkG7jZa8e8hV9bsfvBFyx/Mxr+WnpDoYMwG8Qi/N2YO0
jYYkjxY7OXnplmjWyu83sbt9imgvJiWaLsZnkcczHDbqMShjC/z1cYtzvzIFJl7XnanIBs3aqGlS
UGZhRQJvy7+Xl9Fa2+cve/daziZb2ZRnMDZJK2fvZao7oIjobMAV/zmb/X8SFejp/zbfOfPY+dXi
RJAB6qBwDB+Lt8Ze7D8z9ZYriWDuboZQ0z2veRLGUv5aHOruEtaTRytb2K6vlfOnn1sZWn3Dn7sU
isCUuuOXllhix6Zsvu3IhFiyLsgf3xlcMAFxgPckJ6ehm2hoaRjlNDHnoL45C67uXvPxsCRJsbEP
VwbQrKbEAuZUZQFPh2oAjKEjb0mmN+ZmZXWZ1ZQEiDgyto4dFfkUJsWvbLCDBkIp6RapeK0DY/LL
Bphye8TFN2fsvtMeQNTFn8rGs6TWYiMuXBkfU70ua8u6slOMDR6Nv0anv+XxlkbRP6LQR6vLOAPr
wR+tiiwQD5rlHedOOYWgf6Co2XYePVXKsR5VIoa/onOLKkDSpr+1Ufv+3sWtewOmIDiwRZ3vvaGA
OzxsG47g2/BvXOXpLfgw1aHtYMVS+zo+2LD3LsIeddRIOaz6ppa82iXgGIUUr6l7ktZDKAel4IKY
Tccl0e3OagZEwcXksDBzPLwnGmjECzUCCcJBsICJE8hbsshhGZC2Dx5J89ei6GhUTzq5z1Ik+L1M
2DsbNeJr5Y3LC2UdVDhjh+xUzGXgQYHjytNdcRJpUt9CESW+AnJ6CAkpilND+Rg4fsZfC5n12BVT
si/zStZHv+utPSyr5yloeqhIhwIeFm9s6IgXFjDfyU+z8lyFAHQAIhPy5D7ykuTVnvGKu3zmrNzD
xDgUHBe/gFJqR5w+ieRrUsAtPe9DDy/stt6Ih9aW9nk5vjvX+qXnPFsQatUz28tsCRNi73KQ/u1s
a/esIJuYaSWTqmTkHagOkW0N7GR3MjukcNz5XmdN+rMe4+HR6mxxrbtJQXy68/ZF6SLZhGQJRLyz
FOc5j2nASL+8xBK4LCmK6kSmed6A766MMzfC5lh5E2j87hRV9V+3+zZOyAtmJNDZgATB50AfzFRc
hKpDkixKT5GNfQNlED3dcyg7ADoz/wL4HcTK1gK46/LKWTtMjHhBxTHrllhOUZLkLbxAB/tldHW1
cZSvvANMgoDQk6Zt4QIlMbmPRPpXgJVe13H3NLnZUZXeX030xoesTI3JE6g7uAwmzWxHlDxo+AiM
DV6Acx2U3hsQbxsPv5U9YJIFunSBJF2O9TnH5NusqgcNY8Bk4k3AC29LHXslbjeFFukIpneROEAT
0C7onBdYDsTTVr52rXHjpJA88xKdt/F1CSnKlqmgoUmANNrGQbSynEwKQNyCnM5gY3aNqA0mIYm3
d6y22l9eq//Csw9uJ1NZcabAtVVdNkf2tNAsGMWsQ1na7q4sZ/qVl7a3U0s2H8usc/Y2n5YyRDET
2YwlTvaSTqQJ4lcexCxwGHbsSFlY/s01c0I7LvS+1bKuA46DZO/UnReOY+UeyqScj44vyFPXU4WI
txv2c7yHVfl4NyVLfUxVqX4W8YDSsB7rHems8tQVwIhNgzUMYQ2xg69JxuxvQ1bkj6Bk8BtRWAzC
3VPxNudxcpPy5WzUWHfi6HgNPC6gz5DtU9mRG9HPvgv1ODE8VsSqT6OdwBsWJY34K2pd/kFBKO1+
aeKWbI0xTvP/H2JqhpeOSvkQw5Ismt1fGbI1sCbTSH5fnsCVdB39v9AlbQcVL2jdT8phJyGrcdSK
zDsFfvdp4J0d+gzzN8IZ5CpWTvtYjbW1ETl/nIiiJkFM8VypqgSFPO7j/Fm7rtj7VsEPDfeDZMnn
g0ilup7z2T02bWtv3Jof7zdq3hhJCUborMGKb85icnDqxgLbkgBaa9vIslAvnupKVeLaydyrgdY/
7aW8Kxq9Ufb7+ESl3Lga8hLuDZYz6qiaX6A4ilz97xJV7TJ7Jt6WHN3KJ5gXhKqZrbkEJ1tm4h7K
jD/8Rt70jP+6vODWmj/fS+9iFhhVAaVdNRIyE+4NqzTKU60KZj7/vtz+x8cdNe8D6kElEpwYOHql
7V3B+Av0hL5cbnrtpxsvicbuyhGJxirq7C6w3e8KXFlJNsZl7XefO303LuPIgPWqHB2RQV01sQjz
uNvYZmu/+9zlu6a7LhltMNOhb1CKoAcJNk0V9Ei3Mrxrv9x4oCTZwEU3Mvc61lV1CyfB5VTQdEvD
4uN4hZrcr9xuO1bCBCzSrS0Crq0rmqRvGk8K22/2PhAwABttJUnXRsrYvlY8kH5K/CpCQSZEIBsu
KEzb1RaYd2X7mnq7U+9OYNmWS1QRJwSuBkKncRAPdih7VIPElgb1yleYpDDJ/F4UwzxGGZAiJ9SM
mgefcx2Wvit/XN4KK7NiKufGTW9zzrHLRiEPddbmu7wWP+YpA0TJLx4BWj6Cev+5A9ukiVUA8BAA
mmpU5F/p+NDo57x7ufwdKzNicsTsWThgvSM3Jyfyoy/pTw1odyCTMaRZfzMwyL5c7mhtTs5/f7cH
bUWtYZl9dl2n3WM60xdo3aNER4+Xm19hHNB/UIt37S9Dw3VcVVPEoRAUtSRXAURy4yuvntoC+AKo
Gkpp27sZCeK7JWWTCsgwu8+utskb9LeVFXiQQ36aLMYOKGp3R6btwd43yJypo4uw/UeaaWGd3BkV
jyyu89vYc5N9VeT5fvZ795vfqeGmt+PyCLcf/2/LnO6PUp21H/gI+XCLjr9UklcI+qh/k8YlCbKe
uM+Xv39tHo0zqOCZ9JqygNJNySMnnp7kkv8AWDVEKvxZNt7Gcvn4sUGp8dhcdFH48dl5r66z13mO
r5Cc2TVx/mQ1W7ypldPUJLLJqU7iRTpzZDXyFBPrqqDLlnHASrz1L4H5bpF4CYBVQzy3kfB1eiWz
9E709BpAqHs6iKtqARcEoqeZarY6XBkvk9GGmjl3WFI20dh9pZAX0Ch1KCjuxX8uT/vKrjI5bFPM
dJ0hKo2oPfa7XNvyxfc7fRoldzYOn7VPOK+4d2PmezyFV9EMgDRxdn31OqS/bS8P403fy7VvMKKK
egRsOMlqO2JpGgewCXjoZv2U4FETXh4kZ2VJmeS0pNAFBSCoi+oynA/ZnXPNwj5Ezc8KrJAFnQ77
nXULYMMhDq6fk118V72J/Vb3a72f//5uAGEoNjtlCYSn50/6RQNjfFUK6mwpvKzsfJOCJpAA6tu+
kMhP0UB9Jd7Xhd7Pcbmbfl8evrXfb+x5xaUjCEWSjZTLXpfzKW/8jQTJWtNGuJE4HW3mIXciKMc8
ozTxJMl0dflXry1b86UgM7uE848TNTl5Hj3s6LE+61jwvAuQW5Iba2tl9E3OTSs18BzerKM+AU6w
daCVKUlmfZ9oTUOgw/y/3C4+h5qjJv8mZy0AVhWwpHmsgwJCaQNH7Pf3UwP2f5y1sUodAJ27yLHy
kCEIyPM5KMVbVW1M9r9D74N3vElca53OrsH4w0IKWei9TrccpN4XFTwArLSHS/qV801B2+mZHKqd
dbK+DW/NW/WTPM154O7cUxl+Tk6BmhQ2eG0UqA0BxVLhqeHm6hwVjLdWgZT55bFcWdemTK0SzF8c
cOwjmfjNnTeIOZz8gW0s7bXWjbs+065wqzHBz6f+KWnUd2v0nz73w429ruGoYi0WBAk8rLSTW7Px
i7B1/Mkg0CTz2XzkzoAqXVRN+bXven9QJPlN3C1HsJWb5F+K591J2woLuNIY89qT5sjb+jqmMiTj
lpzPSvMmkU+ytIJN8gBUYcwPrv3TgkBkqz8Z95glRlnbleXElEY65787Ik5D1h8vz+raDzev8LJu
KE5aHi0D6CkTCVoNxVq5pbGy1rxxgXeslrUuepCBLHqvhLv3KuXvu5K2n/z9547fzavHkUTKcxcQ
qsm5AioxDSqZ31Gdf7s8PiuHuEnFynvb4QSwYSQYud7VGfCbGXloHHB7rGauUTCzNoKpla1rFpMG
keBKiqEwwQoKi9FOA5Eok4fLn7HWuLF5uZeTxZ0L2CzBHGNCFRyWdLvLTa88d4lxUau5m6RAgjqC
++bJQdWStlMkUvbVmeWTnOK3Od66UVcubpORlfhu59vNxCNksr1X7aOQMYsx3XngR+06OtT7y5+0
wjFyTI5R2VUkTlPhRhz7+lRIteAxVyEDW9P8ipBcnBIlhqsir5zbpmxhcELhguJ48AjV1kBfEhtJ
qsu/5eMd5JiQe804EoJF50QplbAydAE06PuJ7msAOTfKRB8vDsckcFlxDtVoingIcoNQT1mUe2hn
wh8vf8DHO8gxOTRiLpaq9kASGDlkWVJ3bODmMBZHqe3qu55JgSpCtpUO+XiFOL5xnDVdWqOuVrDo
XJLwPIC72hrOJKg8LFvi22vfYxxpS+nqznfzEclIsUtdcPz0dPRcK8y9v+6Wmv1aJ8axBu+pbAG3
FAIhqJ/mzVer/7mwLOzmIdDEP16embV5P//93dkpLRbDvwzAzVIMIqSizAIRb/mvre4hIxSZUwl0
rsK5QGihwokv6rGp0uqpUKNzmwsf2gA818mtV1L3CAMt75DBd/balb28lVa5IJMCY9qNY3ztU43z
r/c6MkwTZ9AgKW/nefkSQ0/z8iiubND/4wB6ooCuDtZDA3yTFX/rqr8q3VIHWlnP3vnQfTdFtSpy
FYtsjMah3HfN7Qhl96777dO3yz9+rf3z+nvX/gihm6ZssM5S+SUlN/lUHQmDZTUY7p/rwNgtjjfX
llVaiBrd4TS4aQEXn+H5LKHpcNUHlzvx8Wv///XgmHrtrWAAAnTQQCvjeAqKyt278XjiFsX1XN60
o9UHyLrzwKnY4XKPa5NubJ2miW3e+ejRm3vsGgKtKcv9DYLF0+X21+bF2DyuLZrcbTFsOAho6Gna
hW3sPTsezDKp+vK5ToxNERdl3gAexaImGf9YTbMjs7iGi/YV1XoDgbI2TkZwUPsO9T2K7zirNKVA
JTcFLMM435j4lW1tspLKKYOnWKXqCMrRbzZcfSVDCHt5dNYOMJMsoaDLMfAWZ4ZW8t61rB+ynL7O
DLCqasCxNcBhrBD2V9f2T8oCPcavnv0ZLJWz3Obln7DyeSalwi4zl3I4yUQeov+vXjvLbwuIIhtr
eGWNucberxEQzgx4twj88We77HKAK7IrrsCiyfxh43Rc+4Rz5+8OmHoom4YuuGN8z75hCnUDnm3E
tOff+cGuN9kTWdcnvT8sduS0r/V0x5WD4sRTRt5Af9tdnoCPY1vHZE7UruZ5PYEsBum3x3rgoaTi
CC+0O5LZ92ml7y0tvlzuamWnuMaOh9mko+MBYjaFDd+rdsnSXQnA/aElW051a1NhbPdBqCnpi1Fg
Kn5W7svEN1zQ19aRscchHlJPDS8ISqilC8Uod3nkaZHvFq/LgRWv5EZuY22EjLTd2dcXOt/4/Rae
qt144ODBJvnG8K8sJpM+0fv20M816BNiyELbbgK9jBB0gG5C8wzk8v7yJP/LZnywZk32YZr3ZZwl
qNiC1EUPDk3sW9W7/hOkt3nkIqav9uWUwrV4GKGhk5O+d0Idw8svmYfuk8eKSeao+BgvMI1UESCu
34Wf/nTdLQnZlbVgar97vMonemahwCD7ONDbQgNS/CzVFl9gZQ2bDA5VTUVWzmi/gI1UyeHjpH9f
npqV1WWKuA8O9UhWlA60q7IKI6/4YSn7NmxU1R4ud7G2xowt3kCo1QXhUkVZ1QUycwI42Dw7Qp+q
6WaOt/B4a1NgbHM2xnC2cKHE1FgoZNiQfrZloFDPsNON9+K/EtJHq9jY8bNs5zJlONTbHT7gWoTV
df/i/kRt9dTv+YMO2b7Yl8/Zo/eNPPu39vVwk1+Vj+X3+rtw9lsS4GtrwTgPqjoZqqzjbcRJ/aWj
4koPY3h5plYWg8kY6ZsW73tFnEhK/34h/rM1xTs8x3aXm18bQJM2MkAgq1bSA5Y86ZodGAr1Dvow
6dNQ9kvInEYwiCR6cpdZsnnI06G66cWU3Xl+Od/yAo6oVlG0O9sZ4AmfJqhHZV71Hf9jOllZXoak
XWRgyb5JA3hS2CFlg/pesGY6WEte77mvxzRADZuHA8Tn9kTJ6fnyl61E4iZqTZdacsA4hshm4AhB
4CE/2Y5N927eOrusZcdYJfae+trGB8+vlztdWQgmaE1S5J8mD/QYuMN+B8X8t51tzdTaQjBWOppt
KrZgISyJw/alK8ner6riATWc7nj51691YSxjIWAt7WepEwFIcJsK55630M5T8/fLza8cOiZkrQbX
piNw+4hcSq77QjwJO/0FPtfXaUru8ffPBWMmnjmxJU0qdBXNtp3thPCLIO0nG+Zt/a6cmzfbrzae
8h+ebxQJ3v9GlI7PWzkWM/gkmX+3yDoczxJJifavF9gnXB60D+cEfRhzUhRNAsOY3L7ucnWouZuG
RHkvff8pWw+Kgsl/v8HPIU3pLS27Hpl4RtR9LNgW5vvDzYCmjYyB78915fQWcFTpLL+DN+LcDY1a
tijsHy4nNH/++7t4voDlOXWtaohq9xc0nkLt5LuY54cY1jTwePjM+YteznP/rhfHIu4wJlMFYjT7
K6SN0p9wf0/u8HR5fj88ptD+ed7fte/JnDVVnCI3ZV/L7q8QPBgqKPvJLpjs9JCUty2EQS739bH0
Ljo7z9S7znJYg7sld1XU00Hule2RrzOurjuA8cXOsni+Vxrq4ZJyd1+mUgM0E1u7esCciXlaXmY7
z4523xQbkMd/Juv/d30jrDFXtxxiq/C7+KRc+EcLIfkTnVunDeIl1DqT+6xbVMRmq4HoMS//xqA1
dlxcDXp5YOOTRLB8JSAq/UJpTL64jC7BVBKUa7Xf3WXQTNrXbb5sZBDW1jP97+hlHXVrtK4iqtqr
nIuvPK62rEpWtrmJn9SeRom0nv1rz3lU9EW5Xy26cRGuNW2cUkVLujTp2RhxpwtE5x0diODNbCsO
XmvemEKBNISoqmWMmEr2uq8OCeSiW7qVV1k5Y02UJERRUsWWPL6us/qI6yN0bHKf5u5VAW3dy9ti
ZV5NlGSdZh2IaQkkcSqpwrLxCFQcluZ0ufUPH+4Uwnn/XTU8zvQgND4AZVng86EWQLr+eh7lzVID
5Fsj8xFMc7FxJa0ciiZSstT+XC1saqK8/D7oCujYKmhSvN9aC4Ii88ZBsjLn/+CN786RzqJellBb
RVLUO5xpQZEOwVhtnVNrE2IcU2CS69ppR//ab7/N+bPib5enYuWsNZXzy07Zy9QXKuqKoYeM8/jk
Q95ZCOeKFqQJkQV2g6STD6hEbz2B1ubDeALBx1XTGBrWEW2K+daFZ0jog2gTKrfowgLn7j5f+vLH
5e/7OE+ItWZsdbeglr9QDNzUBenvApJgwEf/6b/hgQd+wzfahHEVZD8v97b2acbGZ653NmlBtcGr
0mMxk+MC+BKC/kBYXxZnY8pWdo8JTbRkJ11rhuyd8HYyGKb9suyXfXa/qdy61oERpFDIrChCuhFO
M0+yUjAWKWAmDF275N7zOpTZtxb1ynCZCLg0r4SLGm4OEa6bmS4hXLrDpLKuQBA55rraCBc/JgpR
zzEW3JikqqE+XvYQi2ngkX6m/e6ted8chBcgS7Fl3LXakbHWFgWBSSCNneu8ADJy9z/OrqRJTl4J
/iIiAIEEV6A3elZ77PH4QniVALGJnV//sn2aT69pIuY0EXOQGqmqVFJlZS50QKJdJl0SLOjsPC5l
tfxwCMm/id42IiJaxQK7KT547Ojc7aWc62nojQ7sOHgZAQ8LN4zQlN9u2/aKVeiAOeV1hW1cRh+i
vNzJOmL3mQSxfVRlWyH0sk5XUh8dJicMNqWVwkaNXZu+jHOa3tVJYZ3A620cPb8BnJhYdDj3nmXH
aV/anxar9b+1mTVFM9qvQU3RZCGI47vHQWUqAk8viThPUDZD4+AxX0wjnBtJ9xZIYsO6mKsXMMga
hwXMx6dOcFTWU689gBOhC0FfCWJ9WrW73oc0IhjEqnvel11Qjrl9sockO+SDLO9TJ+2e2xHeUifQ
eE4ap9qV7cQfCGvcOLMGD+Rdw/jA3NbYz3ZDA6BJzd0I7sajbXrmc1qSaWdChiGy/G4LW7pyXOhw
lawb0W9eJyruzRTMSMvTIqs/t+1g5aDT4YZ5i6eQZUHjQVU/GJAqdkBV6wwbg//b6msmoN0tcgPP
1Ab4zSBs1eb3EkpUY0Dnge5nMfZ/B9JUUWeX3acS0qffkoXOr8CF0t3kDHnco0x97IFV2wvTd3Yp
mIxDJrw54MzIwYhTkN8fWgKdRLmW0pNljtVtreeGvvrWWyFfbg+9tnFaCLHMJgUJP1cxnUX5QGoq
PlF38TZuVmt7d/n/uyTFt+zWa3I+xp7XHsGtFtHOua/9rX7PlXiuoyfd2haDydUQDxl5nin7Uk9V
feyVnII0n787wyQ2YvrKMv077d99SCYyo1wWv4lVL95Ylp9AoLDFf3CdTZEglvx3lazBFxWBM5+T
xB1APbE0rdiNgEP89ZqlGMOEduXfbvY4UqPMyt9AG8meRl7VLz138iMVlnfoXGb2UT97TROQ0lF/
0i7tj55H5POY+uO97WTtmz0XLXAwjfOrp2z5VTW0N4637WjlXst0MtcWShbOnKOLqiq8/ZQawQCy
y1EWO/RoHGcRL2J6UqkXYpfaNP80Jss+7T/3cisCXb+kMJ3nlZSLM4DmCIZMpfs4MWP+BohqgY/M
u2M6mtbh9odetznmazdQDskOUuJRM86AFYc+Z5b/mnEthsSBXeU7mnkTSIW6cWO2NQfS3HO2wX9I
XdXHCfN3TcKbXVKwQ7PILTaktVNWyyAh0rDkchyHeEpysAl/Sy0jxJ+OvzFqol3Jj24v24oD6ZBY
cBYV0DCA5rtcXLpXJSsfLasQG8zMa5nQ/2Fil9Lx+h6Auy7H01OfuCzs+PTbgaax4aG0NrTucVqM
GAX0Xx3Z4sxe2R2dkWcyh8JNJVVx2WX9YQZyFlxFBor+rGIbfrU2hXY+VdOcWiBj6fCcmT0x0d23
s7+vrfb37W25bs2ezr2SeIVMAGlt43R02sCwjUdZgKbGsJq7grkPUPfceGZauffpyFmrSQePmGkX
e90yPnRlJp66Cnps1WLPd0him0NJa/WXdI56SZjjbyzfdbNjOnQTApl2DqkwfqaDG7uUfHW6qQpu
r91axLm41LszoSBiybsqL+IJp+abZ5XNU0uK6s4f8/4lA5J6w3VWrpRMhzG6gB1n3lC7p8lvHrKs
jDIwRORpF5KiAdq1OnGvDI1KRUVFnrgiXmDnVjQXycYiXjcSphOCM4iNkGm0VJxVufxZlXP3mNRj
H7lG1kXCb+hXr3JBQX57Wddm007D2bRGdHfXl4zELA/OCE5bEy+fX9Ksz+64SiAlbMzjxrl+3SyZ
jqcd/QwnrGR5DNaSXIAEo6KfBjRlBnVhdLvekhzsuWlbhoB4d0OANNR/vv2Za9ajBV46tKYY1chO
YD1qrMcU9T2fPy8gP7o9/vXAwXQgIpl5IiAJwU5dZgLvau3dpDsUxtbz04pj6VBEsF9UZltYOO6h
BJqox0y83v7dawNfzOKdV0HEXdiizmBsQqVPue3lu75st3Q0r6cpjqM/8rYJreaeUJwEQ7kr6jxC
RR8U2cbeSWFX7heWgLFtigeoyLMvGWkClaWR527Uyi+h4f9uG5hdO86nKoFsDG6cILCZ/iD3jrI+
3fPaPZRN/+KoNDT86SNuhKl0+0oGP+kJiHiWOds1htiVRYtnyJ+5NQOx9uf2Zl01MgdazP/dLDAk
QMFPQovCgZgY6LvD2cgDkm7Z8NVQgOG1CGt7ZOJMmkY8OSB6laCSABOuYZXH1IuXxtzwlKueiFk0
i7MI9WtW4yNqI176JXLTF5IPkYHWlI+t0mXidybdC7dwwYTlnO2s/2EWagyWzn1C9/lW4+jaNlz+
/24CaeNwnXJoHPQ1VFRZE9hlG5b88+2fv2K0esM8rmyGsIrFw9GdDKH0FvRA9OI85c13k4wvpTE8
2a3acP+1T9HSa7M2XZm3dDnP1L+rqvwJXLOxOVYf/BbtcHGs1h4Fn5dzJaZdnjVBOsmwzJdQeGZY
tSDKn7ZgyFcDGcxK83WjbiqQT5IFfE9GhMb+UDYf6g1y9Ob0CuxUhWuCMM8DQbibV5+R7m7gA1Z+
tP7WC7rVaimTvjlnRftqS/aag85+IyKt+Jnegt6ajm2knQMpSQ/XJbupI1HV9DipxN2Rbnq6ba0r
BqSLqdq1KF3fYCDgxKX93OHZ5Bm6gG1oTIO7kQ+tLZLmz65nkLYCfdEZBPlvQ2OdpD9vDL326zVP
zj3DVsBMGnFV/zZsME94JxPsRbeXZu13X/7/Lkxc2IpMj5R+XC5G5LQxW7YC9drP1ry2c3v0U7a5
H4NDlH9J+s69d0mZ/+Z1IT64MprnormnbpVD/fhCLGd3MuLL18X6GMTL+Vccf7c05tRbIyMiiXOG
LI/IQEBqovb8jZVfM33tMG6yPJO2afqxa0C7DwWgyv9EQLchSPihrdUfy1EVt1qB7sczH/sOHa3G
vG+Uk54+NvrlZHi3OpT4oq54BcOZlohTCiY6196i4V6xHf19txnQdm15rhebeRuY9rfBNoNtysCV
FEJvJYfwj6zzSnhxlY8HtLaEC6TVanc6yfSZpi+312ftEzSv7UDinkA2g8VLt6jYSRProltRRZlV
OB8BPiBx1Hw3NSFF3NgjSK+sx3K5L5ZfH/vpmucubQrsS102ZwFS/SBBL3fhTw852SJevZjIlYxX
f9v0UFlNFrtM4sSsJpD1F7sSBHZj0R36OdsrmyDJLraAWv9s5tps2plrUdxSK4+gQeobKA3Vm/8K
5gCjCOgdgdZHUD+YL9P3z/Uz1DSWz7cX8N/Bcm1OzbfHtlmWmYAOgbbduKv6ygF9I9IJCEUwO4kr
NqmvjEz+X1kleJOeKiQexsA+iSmzQbza9vsMT8s7YEvRJ8bGHCokRto0f5upvEiw5ORPYjsg7EAF
pwvxttA9FknqmEGr0to8+4XlPojZ70GEjdg1hI03JFtNLysHhv5oR6vUGlivcvAHeLEU1kMh6Zb4
wYpj6jUNWVlDWXJoLzUdf+3nwToVivuAfrAaQFfeP+fGZuax4p96U3I6eZCLbiEi1XUjmAChJwQC
R5n9vm0Ba6NrBiDsxBeKY/RhKUOrROOU83UAf/lHRif6C9acADZLLROs3wOT4PIc+l1jOuNB2UO3
vz3FdR9FC9Z/w3vp1TLDG7NzNuj85HSdtcsUiq6AiAZJyn41VnoYDDe6Pdn11SL6Y1ZdDMawCG88
10Yrv46g9Nn3qp+KwET3zocSZKI/WBnGzCW6ipczXU7ILIMKJ+7Hfr0W6QGmBKlnCiDXwH4r76Ut
v4vx5fbQ1x2C6AWMOTMVSZ16RstPd/BBsBcA024EWZH8pN6S4iOQO9yeam0PtKCPiqU5LwR7oFI5
7Ghf8aitFqBGxLQRFa9HDqLr1vUpGwFmBdd0yvs/aWqcszbpPugRWpBXslJDkxpGXPIZAIuqkwC2
ozPrE3PQpL8xydoHaE7NiddXKXOyM+XTDjqtT2QQz7dX/x8O5P9PDKI/zaWyHKhI0gxsz01y72Vg
GguGujDB5i+WAwFULTKw7V+WroW2PelNMwRPRvqoDHc4qXJYdl1Ji2/g8yriqqJ4RUJT5aFyC+Ss
vVkXJ8CPsk8T+hYOmexF2PnU/nb7t69YjqddfZxECaMzJhBkgn42AJ/0tCuqmkUQmXM3TOfqkyze
fDQXS4lJ/Wzx53PC+ldUcjKcow1AemNxx30gHEZSBGgkfnJA4rLhD9fTc4By/xsAZwdkLf1gerGR
fXcnGljOt6R+zPlWDL9ensI3kf9OMPJBdFS4LPYcHkrhhtxod8q0Azv5SuZmx6R85tW3ZBPztvZF
9n8nLLsSUFkXEzp2s7OMt8p09lly1+cb6eja+JoPWmhNTDJzXM4mOBJleVoutNTizAa6US9am0Dz
P5KKNkfNugRO8K6QYPq2X2vPCpxmw8pWxtfbeaEImvUFL72YpeB1A5ul60e289Npiui2p6yE8//r
1m26LKnKvDyX+XfefjESiHcyFXAQRnsAOt6eZMUd9abdmTuZIwb4Sk1/IYcCOfhvDwfH7cFX0gJd
/KxokkKahM14toxp96tr270SU9B2L6ovgTL8dXuaVefQ0g9gqNB8MuA5ZWHSidI0/csAnjUV+8Ur
/k2W5mfOS1D8z289R6/nxqwXS70WhC/79u5OOxCC+zgdvRieuesraDj2Tjh15a4deGABEg8Gj7SI
Umj/7fG8gdycq34jP1mzDS3EdaqtvISjCwf6Safhcn4tBOIjjH+HzlUOhYTyY17EtMDmMWWBA8Eo
z2z87KFCB4nBMJtZgKvHBy2Q/HcZXemWucPcBjyfDMx5LppTO2O8q+ZNuaM1G9dCWTNPfGTNTOMF
4nuhYxgTlEFr+jD6bbrhq9Z1CA5KAFo8Qx2DQiRIsLiYBQWKrmwj6rdzRIoOkkTm7FxacPluaSwl
QoNCNMybfXLI0N5/NIE9OeRMkG8ZWO7x1Fv08WDldlDQIkWyXorQ7QfriD6ZHKXbxoHvuMmOdxNe
61uWLo8puCwDZyzRVUgmCuGuOg0nAAxP5QQJI8HSEh1/FITByk9elsQbHou5aY5QA+pe+p4ln2a7
xWtq5rm7zmfiVNSVf0gXFH1M1qQhHewxFK3RRspIfybM7iK/QS/eknXobFa+B5yHNe46qCadJU+H
/aza/otfGcsut9sy5g7L9yKfjDCdhvlrW5ZiJ2Uz7ava4gdW9MnJytBAQhOWnwxeYFQAPPIHyL7a
r730+c9u8TLUVBfX/9PlVn5y/JEfhgI/v0NzKli6kkrsIXI97G0GWdJRLPKrmS3Dvuh7c9/7tLzr
lSV2ROXmS6oyHjFRuM+itdtPnJZslw+1f5SjKl976v81LKsLbaNxQ0NJEC5z6gegbiqPlFgAhgAP
eXacC+2iyYvT7NX0FVR56keTmOIr8wY3GjKeBf6MLgcJAG82yXwv3d4+Qg3wTwNp06MUY3EsgeY/
oawG7lzilahVpvMxLbs5gtiCtTMne/7cgS3CCSAybAGRlrU7p8AD0e0IthJE9K5RTisxswoNr2Bm
hsSs4+FLB9Me9+AP5CfmzfODZdZq2AiYK274T9biXbwc/UL1y+I6MV143M/mEYiKQAzOxvBrX3M5
p98Nb6kabGep4SAcp2hjtYGmBagAChkGJCNKNjg7O2uzz7eXbu3w15KLgZlAblyOTcbtOWisugka
d/pcow9s1zWQ8r09zcqS6SwCzagUo2OmAIOrn0SePPFBfc15s789/MpX6OwBkjdD27BuRtXvoWVP
ZYteA++78L7eHv5yRlw5IHVeAL/vMzWKmqLrkaEKl7+QIfn5saEvX/Rus+u+FdJ2mRsvWGtZxopv
8Uau/WjtZAV7b4KTNanPifQ/904D7r9249Be203tLAUtsJ0h/4BcQj0HrGnC1irDxt5YkrXR9XO0
z/sZOpQz9MSA2IZ2O5t4NCVbBYi14e3/rni35Fa/VEt1XhwcbUK4Xgh0/RQkLNtqwF8zR+0ILWbX
MCBRTOMhKZIARda/jjW+ZHKw0Y3yMdYPQnXPNXKVK0bKs0NevOQTbmkT29jfFdPRu/zrxkuborDA
wF2L4tHLE7DJtom1bGzw1QAHARftl/dVXbTglucxaL67iJvjK0TUz2aijpUn9rXsN3VqLnv6f44L
0RYNlNE3ppg9z5Yxd8mhbgvoMoghVFm2L8bXsiQHnhloAzHPw6xCvMj/tuj0+gHHxtRaKt+Tek7G
nNUxougctTZeiyWxv9wefAUH5+ql3Q4kGaDzU3U8lnh8WBKQFIZDW5os8BdGDzIhvYAclGycaOKk
nqAoX6bZMTF8hnb6bP5hUy8bzxnJtm4RV98q8L1aIOsZqM4F66vYbpf72Wd/c2a8jGn+x138PYgw
v0yta4ejAeX022tw1ckw4cW/30VOoy7HXqqEx63RmEWQz4t6pU7qHhxEozs8qYtxd3umq7c/zKSF
Ox+sFBVK6WVcJIzt3Q7IcYmywwk5bvdoQt9pv/TK46HIoHV4e8qrHogptRg4Gnbt1XVXxU1Gg5k8
VWqDk2htYC36KXT6DRnkAuIp/+6ac4DLZnD7J6/thxb0OpJgN1TNY9M9c3UHnDF6pnlQjV9vj381
bmNJtKhRQy7Gw0bw2ILSWS6gQ52cUnMLELAyul417jjYFc3RkbGZlTyAct5LNi+/fYny2O2fv7I8
eoNV6o2g3yMjj6tk+gJJBftBzZDeJEtah70qs+j2NCuxVS8h94K7Dk+FjEunMk6LRWSUGEkaTZYz
7qRNzGiui3J/e7K1MKSXlHurNbsLj+EJgrJ9PAnVxIOw5aOqymnftFa3l4UndwlILcEXpUSUZfhV
BHw/x1mCj526xcfgza7OT07GtMhQO+FxbvIIDBUhTbeOkbU11fy/zigvW7/hMa1+08WLDF8eTe9A
svShzJ9uL+WaeWgOXxSz9MkA73GbU4MStHrNBglswQaYac28NbcfLHD2QU6Yx771RybPfvXVcjYu
X2tDa35PANLmRoOFbyF7NLZl4FRvovx5e1nWBtecHrLwKGwgnY/9RPyw8yTymAXulE5uNj5ezxD0
um7d1hWF+B6PF2byoJjq56mHzITbphsBd8V49HaMts7N1GkaEdN8ecU+sDs/y/MDFNcfJGgKmoZt
kTashHa9BYMxm6WzJ9MYCMjlc7/ANwMnXcwN5Mvah1ws9915C8ldQ7r2ksa2Yi8QB36USa6CfkEX
m0s+Q5Z34z197TMupvBunjEZioaxGRjk6UenXkdzC4V4/XUVOniaHyvXAaOcS1PcqX97EAv2FQmh
fhRaxNoLXtxDOf5FFD3kLt9uW+/akmlOLVmVzR0BnFpBvgmCAGXybHlwEOJHNR43b0+ytl6aa5uy
y5rCIWmce8nebQQOF/L39tArOZ0OFuCmPfTILNN4Fv1X1xRhU5RHx6JhW7A+8CheDOTUHZFUbqlM
rM2o+bsBoalKWApGloM11MpZhgIRiAG7nb/0/qMP+YAhwOtS/8YGUPmkbV6Y0e2PvR5qHL3YNjKh
IEwMu7MYyr+OcZTNE3gfjrdHvx7fHb2uVkuCUv+ID6vlEGT53lEmsC0Uuu/GRsq49vs1Y0NvVwuR
cvhnbT+lfRa6YEWfzC080XUrczzNyqoGDDMp+ihi0H795LLjoe+XG2ff2i/XTpC0HjPQtC0IkdkE
p+wP1vApU/XGZXalr9nRuXDBPywsqBeT2AOW6xEanvnJrlxn3yAYPEJn1ji1CVfhMM1FtEyS4L15
Zm9mY8kksDpjANQ+J0c8YXZnXtnmaaTMO+dTneM5FFKCG2FvZRH0N8zSKSvGFNLbrP0mCyso8vZO
QmvtQ+anP1kWLWij7HlK45YqqKL/mUq6J+BMJ92WFMf1WOfo4BxRqtwv8cQe5/7n1P1cVNWJ9D9S
+6eqyIYPXb+HQUzlvyeDNyVtCpIPgUouvStTXPqcrvlu8eqXTPjTZImHvtgSTV3ZDh2bk1JzcDtp
ith3mrCoPi3qt2RbLEJrg2tHad071uBk6AR2apDYcy/02pc+/5CSI3H09uNMlHM6pso4ySTuwJzg
WOBX2kIHX0dsYHTtEK08JxuWZSLxKGcTjIqJ4wWl1QN+Anrn5ugNyxxWQHTcJXNSAkGpivuUcfeI
Dtf2S26OKESg+TWuTNk/TUM5RXYJ8N9EoZ7YorkbjZfpz7pL8n1BMnGexy7f3XaBtUXX4uPE57mj
mc9jPMugPOBBtG4CQuTALId8KBV29BY6KARPtqGwr5CSCAqLPnjdt2y0Pt3+gJUjRFej4DKVNbjP
07hP6jsBpIE/Nj+IgHmi/2QjmVhZJB2PM9KqGGUyibguvkNf7thIZ2+YG63J1w938Fz+13/9OZu9
gSP/6hwRguPorZiGw+QmkYXGOccwf1JaHNB8vXEgruR7jncJVe8yycwkomwrnsaGh0ogbAqAEyft
f83MLr76aHZ8rECr8qusuDUEvGy8o2sU7YduXI4OD6o7PIh4gLHF5WAcrWrZF6YbiXlLt2Zlo3TQ
RiV7DzI7ZnJCGmSGvPKGz01WOY/Q50z2t+1tbQptu1oxUcVsvLKUjhvJrogcyLT79Zb66Nrw2u74
vO8A27UxvATrlYSmOxVotW+2Ws1W3EXHbIyNciVI3JPTpI5LwoK+/k4gUTiMG+a1Nv7lu95ZF7g2
rNEF0d9pVj8V/ZMkdmBbT9X4seZfRwcspN7CgVqiyalwoD7gjqR6NoaxOfLK4dCkp3Ug0TBw+tBe
Uy0Fa30KdmSKxZK5hwp2kYeLKOPW3+ICW9lsvVgBTquqAv8tzLUt77105CG4P54H6WzdglZyA71k
kaWp65Y1jLVT2YMg6lcuu0erIPfEKA/Qdn3NoRRxe61WMh2dkL7GwZRBxiiBSHL/WXBeBBd+uGhM
p59mSmIzaYYND1z5KKYl3Qmx1NiPS3IC1tkNfM6+mMT90Y/i51LZTxbDyZ779UYWvmbPmgnQpeb+
3OJ5roKPfKJOQ2Lwa7I08CFyGEmz3FKZXFs/7Y6X5xMUqSaEZdoP7QGXYRDITtl0rqVFXmbOJtAO
leXWqblycdErz6Wb06HykOT3uatOEIlIUEOX2caJv/IteuG5nlFYGsfGgM/4Gcin+/rZgHJq7Bme
Ojtz0X/mMzWPtw1vzYm0iDk1hquc3khOSfdT+sD7No/mVvPL2jJdrOJdNCPI65bFhlHX/hKBMwFN
p8XH8hadmt4GG0Q6FF5yYty752W/d/Il3xkVyMOLYQuTsfb7tbTUtYu5E/ZonByR/7H49C015VZl
Y23dtczRSXP0sLgMH0Cy7xlNfo0ke5j8cWN9VtIiqnn50vUEBNHcOOUWOVkchPTC7H4iLY0dn7yN
XXVUENICE8DuthlddXQH4IL/bvU4mc0wJIl1Bvmnb+9mp4nq6U1MW1eEq8uF8TVTqrupW+gIfWVL
IB/J5j2VAopw1gaQ7+pOY/jLtO8stXKhMeRmln32O1HsQd7UHLLK9Pe3F2ftx2t2VEjb7paKqnOR
mn9qvK2FXjE/mJ3560Pj6zTRHX6uZ1FjPDt1/8lop6jlxX4s0ufbw6/src4PbTXUsEZ7mc6+CXiq
NwZe++ahWcIstihYVhZIZ4iuu7LPSx9NOFDg6aIqdf+Y3gB6vUxuATTWvkHbAmakzuzXmKHrJIgw
ZwWsYO657s4C30rsVy1AordXa+1bNMduzaYyDa9wzsD8Da8LuMf3idMm8VC6/PX2FGvCJjrLBgJT
3cm5ss6t39aHwiyXSFFlvtpTRSM/QZAyJ2WfMih/RiNNOBQpZg96doJshJe15dTO9SStUiSL/nJ2
3PkV9YdnD880QZ8bT2m15ZNXExXH1hk2Miu1Z1ulMIpF0X1HvGHfqk5EoCGzdp1d9C8eH8zdQsxl
o6zyr673f9AOB2pZ/w0D3PR51fgNBA0Z9U5t6hbfLBNVCc9K29jNlvmLpegbiLdT1FjmoQiQ1foP
pRDqXuY+e86m2T7OaEEMVELsjRxqxaB0lg5P5tzIFq85u8YQKXCX4+IZGh9ri7J1do686wrVWIN1
luSvAQDwAHoqG7yVPf1Bkmy3YbCXNOzawl7s6F18lVln5j1JJkivp59bwptIsvRYq/7Ztt0D0BG7
QslDpazfwjbsj9w/sJuXBX036ej5uAk2vXUmgla7tvaeoMpkBMkk+41MbW1rtKjS9nXljBSNcKR6
HKsfhh37H90XLYws0L9iS21M52QkB/RKHbqpieyu+tHScte4A90IVyueTLREYS7NPiNdap47+sNz
nuZ2OphzGSX5t9tbv7ZEWqSgpj3DfLl5pu78wqDtNJftSytpeHv462gBbLKW+PMc9CmgTKnP/ZC6
kUXc4uQD9ngobcHvQC403Ym2I39z1Y7QEWvMA82K8cxBgx6Aq58fM1J8jFzC1oFhVUInqaiVn6nl
q0Atl4IcRfeLl325/bEre6XDv6asweOmb4L7dLQOldPuSca+ERR8Ld/eKmiuZEI6CMyjeDdzIMV1
tnM7LntAPcxl2gKSXM1KHVvHcxWF6OpJoMZW0zYYUxakxidcffdkfpkMFlRqiuRW7WDF8HQolzV3
fuLVJlqo0jHsPRHV9nd7/H17J9YG1xy/sR2DeelFha3vd0BPhxVoCScmdh8bXnN+Wjq1ywhodFxb
hCPZo7wU5uPGebLmMv9e4d/FxRTSxq3TtOoseEq/MJSnIMRRplyE6CKAYGvROjtSGPNOos3k4E2O
H+X50gXtnIhdm5kDOrnaj4UHnRjEKuzBN8Defybq2RYZymJ3LupmH1tGPTagAZ62YEs+2+jczNvv
4EGH8sjHfrkO7ppyufDOK80z7wRElvjo3/eTz2JBJyu6/ftXfFGHdxU2zyEj6C7nvByiJM0D1VQf
szAd0gVRqsorITUC+jIR4Vp7Ut58Bm3C/vYv//egeOXA10FcHc/r2e3oePYhDvHb6lpfhfZStqDf
7Vp7B0UI721xWj8P3ZpO2BYIPTkhsLsCwi1TD5azXl3Y3Dvh7pOELfFMs3HX+GNyj3dp0wzw3G7v
SsYaiA2Q9EvWe1MBiGrnPaAO1gIAzM2w6cv5CIJxb5dltnMv0Qf0I3GS5M1pVPLJE1O7K0ubngbZ
FAE3Rv9IBqjM1ybpo461Pg8UmP1kOBXgO22GKpF4YezGr9IRBmiQBR5PQZ99rLMhAZ1ZJSFHXtWf
/KFDX0VXv9SFz3d1y+a4Y1XydSCDOiG9TMPWB2VVjTrvXVObZmQDyXZ06zz/zTK739NC+nFHffp3
8eosCX2zag9eVddH6HrN97Rm2WOyVNW5zifyY0JTXxuQIlliedGzCZyCtTWUoNLy88ZeXs3dLP2x
q04cS9S88WJaDyfHLv/I18o1wnJqDhDS2ro2rZxtOtTOLxzDRzV8OQvZGwFoyvIwzQlgyHmWhajv
bFxc1lxKC9xqtpTlgp/mbJKGh1S1UwA6943yzNo36GF7qZCX9Rgc8qLQaHrBnf+QzmM4Tr9ub8Xa
r9eSNWmBcLWxkNGOGSOojaJjshZs2ngEWTmd/902350LWWJVpkVGUIYsF67rng+7ZU7tPW98euaO
KiOS5urFwwtkF6TQVvz9sa/SwrSAFJM1XlRruxz3OdnYdVgb+dZr6sqa6WA8QkrDJuPUnKW0eWiw
9hnwuI2j9B9a+0qY04F41CS8lq1qzmQchp2SzHpK0cf1ZAtLfKW143zPc8/Zjb4onuRssNAU9fBg
ell5VA5UUoJGAQCQ1cLALzMgfOcjYXTnyXxQVq0iaiXOMRkb98EDwPqkxNxHTjaBuCxNSmNj26/n
Mpb+3GwuhjktDiNnUTB+yJMlj9Qg5/2QLVv0WStXeR1FOIPyniro3p9ly5sg76UZjHVlBAytDKBr
aAObQEoc2W1026Kuf5JtXhz0nSUXxFGqpHaPDGccAajpHjKgB8I8bTaqzmsTXP7/bgLRI4I3gPSc
08YAUW/v2aFSCX3LrM76GIuIrSMLO+CLTO+iCwOyCXdeQuofGfDvt1dobUe0UAXMUQWajzEBbLEL
J2hoc/fhf5xd15Kjuhb9IqpAgfAKTm137p74Qk1EIgkQ+evv8nnq0TWmyo+nzxSy8tbeK5Bui5Jp
2Le/pH673szCiWiqEJEK8Hc4jYD3CtuGuWChLWVYpPmmztdo9EtTYTwwvdke8n4C0RzaAiFv7q38
0R5Wztuln2+cTAQgbdmfM59YQqdU7H1n6jcug1AUK29C1jDHxDgVkvoQNScojrRgYioXhlNtFE/e
TUkQx8Q31QS0g0BO0DeKvzB3CC2EwpJ9uj69l8ceLsr/boO04FxVFEqZTRU8QhGDhXXPP7tc3kRw
wOAYG7mdanCtcoedPM+HAnzQvdO076Cd3nYbEoDLfVs/jO2spwSpS46bb+avBR9CXn+es7Uq8uVF
5JjgpprSzuMuIptCiu94UT36AgQ+tyzuhSq21zuw1Iaxnd3AgwJ8NeOxCyxMlNmsiWwUeN7iqQq2
JYddzkq66HKMgLzCvzM+D45yK3DCTqmSx0QDcwXadUgDC4cIdQC00ge/tr5b3biWkz3v4/+/Yh0T
/6QJCsauD7ML23K87zMsSIIQzwvv0Z0KCEmOoyo/zcLT0JMYaJQMfMvyINtCU+LGC9LESHl+kNlI
Yo0nGC1Gyk4ikvzMyBzdNHUmOooKa5DzeQ/VRf0Db0fngQ9TtePj6P9KRrF2myysEBMnBYWzGmAC
5HXyJs+2kIJsLMxeX9X8hNNnLdG7cCCYpOa0gCgATLMgy3e2cHbSUGTz1qJrQj8LnzfBV0XtWJaf
cOckfHy6breur8OAroUpS583TptStmViw1/lqCEnkRHiQEu0DDaoAq8p/i3NwrnlD3EDjK5y7mrf
gx7+AB7FG62AEYYBcXzbQWYiwtOxb3qUtYIjhmoH24JHmAHt2y5fuUwWdr+ps9RJzcRY4K6F0mcd
eTADuWuBpAd63qLWYbDrbJ/kMHuEosTvpqTWyqGzNC/GoQNJEqdVQxscs3L+goPzjc3qyQm6m4IU
xzciiCl2yo6NEHd1g20lWEhJATGR6tuQrvIplnpgBBJlo2G46KK+DLeZaVM3+XTQU5FEdifmlZh3
YWn9H3ivLNxyTlOIbJ2VUuBTFDlB1W2c2js4VfX3+mF1Gf7IHFN2yQUZFuurQZqrD3UQ2dNeDSGc
a+HDabkRZhwb8npTl99tjqm9VBXOAB59jVx92j0p2T/4s/dy/dNLQ3X++4ddOIgpnROtEb1DakAJ
uvPT7zSBR1y6psK41IKxzysGFV9/QEotV98cR2yasyLu9CChiH5bF86j9rELU68YxJ+nk++xHAw5
ScOy6VTYwgjVTac1lMrSJBhxhZONOU/62IWMFx5SFWiggH0nr9f7sLApTCSa6guP+F0VH+fgyWZl
mNvBvoSM/21fN3Z1jCBIJcPow7Lok3TEYR59ANvWjqSlCTY2NLHl6GRQBDrazI5fXT+Zj7UX0/sW
jN8DWPDxyq4+R9L/F/1QauJeSn8WInB0ecpbvrGr6jee6zB7z/vfxEG1tvHd9+vDdbFDaMhYsXGa
yYFM9niMZbOBWk8IVnQUQJ1ndvX+ehMX5xtNGGsWxgNBT+cE2mN5u6Hpa83mXT3+uf7xpYEyVmoi
ecqcDnI9dfCW4JEpCyvEqRtK+77Pve31Ri6LEaMLxk1UzQF8a9i5Cy/V3ZOqoieQn+9cFT05B0iY
5afizsXB2IVgt4WR8+fN/fKWvb2l+3jlF1zckPgBxqp2pwqvaOaMx8GxX/qW7Yt0ncu4NIbGom6h
b1y12ahO0KE6ZwaaIgKl0Q+RnBGPniegVxu41gb+f/5mAopJw7Zv12V1sg1g+3KwYjvfQASliEZf
BfdZkbNHJphe2QoLXWfnoOTDkVfhJSskhZuonuh+gChmL8dP1+eVX95l7Jwl+fDpKW00qGLleOxG
8grj+K9+E5/ywv17/fMXky2UmvgsVoh56B1dnHy8w3xlb3TxgzErosE9b48Si/Z6O0vdOO/tD92w
8r5w4XOanrr4S6P3s351xErktzT45yY/fFr30HWw/bo6eTK/rxL7ywg9l5W7bOlnn9v88O0xDUrf
niU/Dq14b2X/akvxm/XxyucvxywYfuNo8Lmngbdz/ePUkv6eu5BnaVD82Wa8JBtRdxLxJGpNQJxZ
W0+109ZW5ZqgzuVxI2ZsWQ5aSTwdAU8QyYGhLABX39312V44sU0QmBqgfh+PFj0C0RambrvR1cuE
d1FZr5lQLU2McdjMfd8gHdywY50BzKBRonlwM6/dtapdkwZc6oRx5EinBQlEx/SoO9ylWoIAfEdm
qJE1a2T8hUPNxHTFCYCRoMlQiEh0qg3HLBs2XplnrwAjq6jPIVeekK5fIYYuDJkJ1oI/geKtD5Wj
plLHDuCAoHcfrEEfbppzE601p3iUCpsER2LFdQQRruR+htDlFjM17bOK5CtX9dKgGSeJcEDI5ikl
R6rqTVEoe0e7+D0YGBhP6sUV+W24fVxo/+79ZqQJ4EeaHjuP6rD14qhP022Z5X/tguyt3L/NpR6n
wL8NJROM6ITd0yPqDi91kx0hLRQVWfoDNgCfbdAlr0/Q0vwbZ42bxB5nUtmnKvnhiykMmizMEY5c
//rl04SaYK2hr2Dv6IxQ7ZXQHM2cnVX1Kytr6Ycbe73qHdRdCSai8sXnJOl4BEPuz9CW6TbXf/tS
A8ZO93tRxzrTQHr0AYSV7kZNoTx9Sw0L42LEBm5AlZtyOp4SPYd8ZHs+dNvOXTulLuY98HkzPhC9
gHIPSu5YQfwRKKb6ZNUwwBVlda4JcBRGg3xX6QKqm6MSK51aOBtNKFbaCTsbCZxbaG4dRne4Yx20
Ti2v+EokvykviK4ZO50SJHVqeGicYlnuYoknpPS65z4Yf/HWW4lLFpatCcXSflu3uodXbNqRN1eN
D9kon29aVaaMFhe+59t+FxxjqrCq7BDaDYhX106NpdjB1MyaiAOSktPbJ0vITyPN5b2u8z8tr7d9
0h+q+mxumN8FU3eQkqwcvgs7xcRneUmqZa69+TT6QK60LrTl8kMBLMT1IfvPG+bCm9LEXJG8zXI2
4XC34EV2THo8jnva5S+TR9mTn/bNGx1r/lB5RKYhhHe99xESBZ8hvps/d6NdrogTLETFpvbWEEyN
ngtan1oxRpw1W5ifRKpKohTyCKUAiXtkK6fyf9+80GUTrNXZXRVY5eAcaQBmnQWL9wbZjDEE7wOI
MB3WmbstBrmzdRZCWjnEZitYEBbBE8E97nf2SVRBhJkW42tetCszsbDBTXxXEidcjFCWO46NN0Mo
1XXJZ9fLoB1Z9H6Iu4TdRM/B+WUcvslsK5JyDThW8n1srIhNz/UgIuWu6VRf3uLEzD4GPM7SyYnz
EzzC70Xcvvuq/319vS5sBxOqRu12YsUELx4gm2BTqest7IC+DV53281nQtW09jTUGh3nWM2Nt7Ht
NH31WyRw6tqvVopYl0cHhlv/Bh9t3MIVtSsR5WaWCCc+3LVzvIJBv0xaQKHo3OiH55Mura61qiI+
DhP/U8NqNbWeaPV1JsgE+jSaxvSuqf1tou2NM7GDnZUPbcb2VdbuMxCwr0/S0lI24p7KmuGEYQGx
2jrOhnRj5PtPmlZAqq9tloWQ1HS64mVuAfkEDzzbgXKr64U6UxFx/8ohCJH52d3WDyMMGjyu7BK5
vSOKZVs+Z7/rLn/qx+BpnMQaCvq/g/zSaWTsRl77qk4Eb04JMFZiU4P3sC2clraQhsnkWfvfjf8q
d/T/aFGrEJDp4lgOg3jlZTnmYZkNwy7WFoXOd4dfqpj9XgzzUIfjnJXfPa/LnhKwgNJoci22R0Wo
OpGx9/5eH6LLi5mYlcQY5bCSjHV3IvbwOLn0mE/+yoF4eY6JWd+b9TjLdIYrBQkKYCHaLbXVS0Or
d5u0rxOLf13vwcKtTkwdBdKyss/spjspqn81szxBFfsTYgkR+r7/ULfTC8oB703p7JjK1krnl+87
YmpBZVASFD2Y46dckB3E6EN1TlEKEY3KuVPz/dyvhdoLNzwxy4BKdLKC31F1CvwfnXyp5DOqEffQ
Vw5RB95RNj/KKj8q7Jre/WlTuXKjX54+akLtIJUPzjoZW3g7V5ChaYrQSugxKHDn5qKvkeC3V0Kk
y2uQmrg7mC8Xg259dBAAncdGqnkPEG6xEi4s3DgmXA1sJWq5M61OoisOiR+/Q03m2ONMvb78Fs5K
E51mCyTqoOLfQIu62YIIf4qdt7q0t65VrQzPUgeM+8ZJOgf5utY+kqSHSidOsl7uAB3dXu/A0uif
//7hxhlcfB5aRuToEJ49uQkNtkgFr62ipa8bVwn8mpwhGCWE90XA7qQv6kdvtNOX67/9v2v9wuFr
QtKaMZUW6Uf76AV9eeDI8sKFYqx3EI9nWxdO2I+Kj1MorNG9E5rldwQ+LXvVOzVIlVa1YbmVHvO+
LB5K8KY+6xw+Zdd/2tL2Me4ey6lID9SifRzx3kirIAxSCLvqXZfkoZuv9H9paRh3D4StatdzZkgt
zYH1TbR2f8q425+IyPo/t/SDmIi2piQwHhwHfcqqZ7jcRcgbbm3nPqmqbcydlTV4ebCIiWtL8ESS
JHeRsi+HnWp/VxPMP9xq4+s+Qh1jZSMttXL++4eVDjqnUANNyNEmVIaCDQ80nV6sWu5AxThJn327
PmSXZ4WYODcuKWCM8ahPZaPuA99+9N30MPLmpkwCMdW7HM1neBrG41E3yCaU9UtDeER6deS4d673
YCEMJSbMbfILCrEuSMe3PSj0tfSzYy2GFm8oz0e+nTp/eQk/vE2XSkLD2LecMRwmO6CgLifNlxYW
r3eUgtPMvZp9JYw1N9XKkRsyDhQ5ui3So6ihssr7WwpJQCronsHR7kJ4MK0s+qUZJP+uFDaBlAKm
LhK/9jPLn2VbRXoeVxb70seNk2EowbUusgouTS3dQh/54J0PJ0lvXB7GmRCIMgeLgJQnn7xP1b2d
ZYde5BGf17KiC6GPiRqRc+FUozN1p6Bs4YKrYTGddOJXEfSbsgJ8KGbsIStvsgumxESOaFmr3Jra
7tS1r9WYhER9K9iP68t8qSfnO/3DgeCDUtYz3N6niv/WZQ5TWOiGdz9d/976DzOW3PQOId55JXxo
p5NF0NZCdicoFXj7YgDfu5ZBtXWyThyk6tZMThZWlikIBddsl4ywnjkJ5R5zB6VJkW4H8DCvD9dl
ggTmwth7ACoEvO2wLdyX5l4edOhGOx3epZv4G8Sm6g19mY/e0dqX2zdxPMCMMPuyhhxdmipjR/qE
DEoIpzo5sToMrg2to+fBoc/AxG7zGaCZqVi5JS4HdMR0txJqgqxgVQEVkNXqr+8p/7FNZPsEoHgf
Fp21BhVdmixjn8Zc5zMXc3niAJlYzMu3Dixwwp6gyHB9vhbuO5PrJT2f5mhAnbpscF4I3pPbnlv0
F1yY4CaTJhYMeOs1DsLCsJnEk66qCkQKJSaozvgPkA/tA5cougfIO24IyjUrteuLCwGFK2PPgmbY
k2yeQGBj0w5a2V7KIpc8Ju1D3ivYKt6S5DnXx/7dsilUOBwVoJkxifdqhpuzWgsPLk4LPm0E3H6S
xUr5NTw7ewTCcm7lQTWZfGU9MHh8GL29B/L55+tr4GKxA40ZWzaD9EpTl0NwFFX6Kjjeq4N/H1fz
Vw9CcRD+AHG+z9IQReCVkHSpd8ZGnXJp5RNFnQOh1o6QDGjCZo4yUkdAEX8a65isnEbn4fq/0B89
M67ROQ6kaKp0PjnaUpH09F818C/XR23p28benHI/bvsJUhADPRtFUedn4HgrKb6L+545pg5dk9Vc
UCbmU59Z37jof05i+FJMcuX6/y9TeGFcTJng2ZuGpi01qmdl6gD3w9vHnJb9z7K120fuq+Te77Jg
w5KU3wcZ/MlKgXVHYKl0n3Sxv0nSWmzdpGKH62O5sAJNkFPvibno517iEcTvwd/ONla8mdshovKF
FCD7wr45BCpxDeV48SDC+Bpzl+ZumdAJ4wtZ/Y1KRFhWbxw8CidYI/Qv9MjELsFgcXbgMZyelITO
FxJ8FcTE5kZH1WSdIyI/8x6gYggKNi/rn4RP7crcLpx9pi6XRWwhxkEUIKrVw6ZCQf2Fj6r6pTvc
tdom6on24JlvgkKtiTktjaZx3MZ1DIVwm/lHPn8RCgTvxkVpA/LnsljJMy21YJy0neuhDVKlp6ms
7vKWvUtugczrus/KljdBILAojDO3bwLo+GQJKDXk7Lf4QLty18gHlE3CwP9zfaEvbWzjqJVlZbkB
SynEUebHqcnhV5X/dChZeZMtTb5xsOqcD43fSPjwWV7+DBvDgIQZjynIR3O7SfFe+dzEJf8i84Gu
pXAv51YZgCL/XoPEb1WpzmoCObdemk6eUJGNvyrmsqgsyyEM3CreuzVSX12REZhHjnzl2Fg4gk0U
X+KhdtPE8XSCmOYRTJpjMur3mybKRPClM6T2s0CDIjAGh35s72gMAppDV0KHhQVtKqzFNYvZ0IIW
oktcfNV+gi2C439N9EoBfmGdmfpqydxUtpW63pF4/nMt6JbW/gZTtzLwl/PNmHNjr6jRadKeAJNS
0PEpycSjTDpgU6onkZU76CG/Jx1pwtEv7mIKKe/Oqr81XbsyeAvhgwnvg3BJQzRMCk5x04vnjLXV
nSYl37VcinAkmDBdgrZ+fSEsiKc4JuqOdd7spBOivBTKons/Gdq7NgXJxsqLMgyc0n9oc6039oRY
pgksurFlU+zGGBLBsyyBNYOq1ho6YWF/M+Peghh6jAyLNZ1Qn/JHwGnGz0jKh6CKH3v9MynXRK8X
lqcJoUssvGO6Mp9PTe/l4SQdHtEcD2s3qE+1LFbCwKVWzr388OQFntEPaAvAPq1fevt3CdNViopF
EXy7PnVL3z+vnw/fd0HjoxCHRnzuyhCmdWGf8JCO06a0/l5vYeEAoueWP7QgeNyliQCQUSbTU+CB
Ctm12+ufXphqEyfXarhMe503nLKczN+gPitfoHBkbyAJ63+dLV3+IKXVH10yQwLkepNL42Vsam2l
4IinxD82dg1X68+B/ltpmLPMawWxhY1LjdvPiZE/RfkGXKKB6YjBWrfRThPFFLUKy8uiOIjH3fW+
LA2fcRPyum4Jg0zYqQi+ZPP45DbTZmZj5EESok7GqNBrmj0LVtew+fl3Edg4H0hRYxmDdDtu+m4c
I5lOYyTiodj5ohF7Zrv5PiVW8gI/wfLkzkzeQ18lg2hL2h2I5eRfx4Tk0aQH6PHZc7edcoBRbBc2
zc0gg23eW/2+ty0A7VGV3opSdLe9Ykw0WJ9NyIhaCjLDNO9BsWRyuq9Fkb1dn4aFDWICwRgkmrkn
BvfoZMkj3Dq/QEt/LXWx8G1TCE4rNpawFvKPUOJ4q3X1HufIYV7/3Qv3pwkvHCQ8sLwRj7sCtOKw
gCZRL507uPp5a3vtvBAvPMFMhKGuOs/zsmJChrTj33Kb4PDTlvuSAZUUeVUCl223dJ84S+Eynlbx
Jpm9p7kHGdkb5xHHAO9BwpAOLNNHHrmdZYX9SGoU/ni2cTqZPNGmrX70RYz/gQrAloOuH8U+kd+V
67O72c2aHex4gBBSqow0saxN0UBoJO3hcBDPYIEAok+ObgmBNkspGEjW2RlU0uiXIUgggiar6uha
wkNKlJYRFFZJpLtZ7PEvgk/UEmd+V+seGikAgYGPfbk9c0PgG253dQglSBESQscZwbV6ZlADy4vp
V+w6w/cytsffFSzahlDElhM61O62Q5m5kc10M67MwNIUG7dDWTSCTB6KOkBJhaXbhhUtN/6q3d/C
6jRxip4PY91eJORk+XW70xQaD/Y0rfnBLQVgJkzRhhuRTQdfnXyVPxSZfdel7TEd6ju4TJ9mN5jC
CRrf4TTZO9yAB10H8P+26MrputQ543QFgcXx3WlAHrfkcLx35zurvqleyRwTrFjpQHaQwIRxMxeh
dM6GLn+7/KbSEL5uRFBtzFKI7wjvWPVAQUBKYIhSe4Z6ZMGD15iXanPTAWLiD0Xc9W4ZgzbrjW8t
nvrxl8S6LawxQYRW6fdQotO4RecmjIefIqGboMujjq+hnxe2hgnAY7YNX5DRxqld+w9em39OY2sP
lORKdmth9Zj4u7Z1m8rjyH2gLLSrY0ia5fL3bcN+7tGHgAwUAjeotDudhvi5yx8D9lWWX69/eiGj
Y6LuctA+IdGEkhbQV5vBsrdVkW84PVC8eFIAIiYs18l5vd7Y0gwYkVLW95yVBV62rl2GZ0OjXjah
v0adhI7n5dvHxNbhzp+44zdAAQSiQS/kvB9nu5w2UAi0/jTatd7sWmp3UxCSlJFtnbVoZ6e5y4Et
+x6wWZyovJvHmewLnn+fi4A8aM+i+4CjRo9rRncnWULKI7Ry2xtDa+DS2UoKWXcgGzQgVklN1aOr
rPFexXayH2BV/C2wO7LhTpa9Z7CJ27mBTnYS6mC7dMiSrR/0/pPr1k4c1kzClw5vXPwWDhSQypPx
Pbas6pxL+TbnbfuZjgy3UuPHrAj7fpj/1mUg78dG2o8xaKkR88H/njo7v+8Yq3Y6sfxQkzE7ID2h
9hlNnG/wHKsiaUNJNO6s9ACHTyjyTc0vp9D+DloIZE/JrA+jTX5nM1Nh7mgV9rPK7rrS+t55bHzp
lTfugE533mZifYn7mm0TKyv/qjJGHNpYakuRdnqiSuK/i2kuTvGkoBXTYRB1gjh1EpP1g+Z5GnZe
Nm1lo5pNAdM8sHRje0s8MW0K+E9tu9b2oxzmgG9dTr5DeSu4m4inH5gYyMG23GJjlV15B+hbEOVT
ixBD2lM0ze4UOVXxW/AcGEsHMm9JD8ytk6AOpGkLNT57ntIQiMMCqjKkPOa1BwQ1KTXye0GvJx4V
8xQ8iUnBfYnrzo4qnQa7IqU0dAZWbtpiYBEb8x8M0pYbyjXrw3zIGYn4WUgmr1hzEKqevqQJ87a0
p/zOpRAEZBWpd1Y7QGFAlcAXzDYOaMYKxAM+woinzGplCMhA/NTno7MbGlCv5iovHruk+9p6A/gm
sio/W7FydmrI9GvdDsO+qr2hChFwjz+zgY065JVPQ5+xbotgJNtCKnr+nlrDX5q76pk3yQBx+hia
gVCSpFvXQ9AlfSirgyQ3bvspnneMwUGu9rkW0WSN3nNSd+mjXfUVEF6wCt1xVPIxEoL/rJgecWBn
MWrJFu+/FRJCuCr1EOUo7RxU2nyFVR+UICsVP7PBIeV+pmJ4mqxq2iTVecBHOCYWfa7vB4il76wE
VAHfjnWEbL3/qZdzHvUxntQhT6cmexzmtH0WfpF/GxJ/uMv4QCBw2REdefVYHCol/S1N9Q+X19+q
oSujtFDwNWmhRhkPEG6WGXP2uS8GP7JiSMQqAnRqCN+5oNgEaeC8t1g/ZSjG0XuVEingiAwkHzbO
DOfFmjc7NymaTYcNuqm8t6pzrH3QxCkCBlXkL36ivJ2dqwq3i3wvKrsdwjZNqmxbBrjcsGTTiLlJ
HiWi8Z4zNXyBs8jsbnyhk6e5qPimh7AwJnN27RZ7Kab8ngW12GgN/u2GZUm3Bg9ceEyaMMcCgoVi
Bp/sJNVwtNWkDi0YFdu6Sh6JS/tonq0H2/LY/qbD38Q6tkidMYWEHQQGOhKqRKM4QyBpwG9yDmSO
CXccmEfqrtYOgsfuR1aKfYna+dl/6MYOGGmRqc5Jx6TFjzRRU1jyAawK0vZPKQeP/foYLcQQtnHR
F+Pk1sk8pCeRVd6vNk7mIgzaqb0tfDOl+KTt+PUoweqsWUa2MRj4uxYuRshZ0FubMK74DhAf6gJ+
fuxmL6yhv9D0PwEIvbEDRoQecOWPecHZMUfuS8TfpOjCiq0kDRaiB9PRd67qfCB+Fh+Zp91nvJVr
yC5YAlTOQPC/1yf4chu2yaN2u2ayauj4H6vW5WAHVcEuB3E0qp3RXRmjhW1typ+C/9/1Zdogy2m5
ziYd/a+pNYFbAG9BknknopNDZncrdbnzs/LCe/+/6smHyLRv5s4mvPePSTZEqv/uZsmmDN76WuNE
vbGEZRuvG1omSAraSFsQPg8nNwX4T0/ZGE6pS0LQuSdEFspeKTYtzJCJ+gyC1maddC1IWzWH0hlH
ZMP1L5Cs3q+vgMsjZpuAT8Q7bWxpZEgg6+LtXNvPQVdM0jeVF/OxqIbs4CPterje2ILDim0qG2qX
ihyYFwk0oh/v/Y4QxFm+HVp+ia0pHRmEaT7IT8HciPuR6n6PBR9s+qYZVmL+y8vRNiGh0xjMrAm6
szrOj6B9I9p/IS5BkgfxQ568lJqF1/u61JBxdpIkZ0Uz4pYnsa8AV4J9aq/tH9NQbdo5gV8C/1S0
ek2NYWmZsH+fZAq7LB4pxW1m2cNm4Lj/rSBJQls4N8HTGRCk/zaBPJlXBpCyP1qes+l0fuePa/LR
5yvr/7etbcofAiieilhhrJIUhBSLPDBruo+98kvqiJVa3dI6N/LHGG6V+DAGOzJOqiNR1VuM+lqE
rRVvE3t4V/5tl4Jt6hqmY5EOMN2Nj6Sl9yRxDlT7G87nlSr9eUYvjJUpbIiHjZRuAxxAMIttQpoX
t7mtlGObFCQkvJHB6p3g6M8ousHuSNpu5NqPSbpSU1z67efJ+XA8syCpIHBi+8eqYttgkr89XTor
++0yUprZJvvIJ9rhOR6SRwcFwsizLPLIk4xu6FRkmzn1ftQda+55AyssGBjEkc7iOCxqRjaxFcu9
ikl8yFitNrM7rhnVLyxsk5wk+9Kp6/NkSQqR6jE+TtX0IxHTI7heaxfswtY3WUmFPtdGKuod+xqP
yLwCGNxuiy/arlYu1cs5Gds3Nj4yX9rpG+kffTG/10NWbdRQPXZC7pKkf0x6GIFM5fSWkezX9aNz
Ie9qmw72HeG1o2e0OFIn3smg3xU5ZijhX7Pzc9YNenjddA+QJn0CFgNGqOOziOM17v7CUeEb93vQ
uliocCM+OU55T0f/tZj971ZjbXXgfwfkeu2BsLA4THKvpo5COQjO37OGM9Qwtu9exlHfqk9419GV
bbHQGRMj7lveZE8qAKWrzePQYlPzG7lfb1M5VH6G3Hn/AF1h8fX6xC31yNjfPYkhpEJke0r6fkZS
Sr07cfJe6WwHmmWx0qOFQ8Q0C4ZSpg8HYh88GA5Situ5cyicbCVCWdhMJkBc5X08VK5oIQVSHaTm
EBYa9nPJt9cHaOnzxjWdBMWZCD3Fx1T388YBEApk0uSPVxC2ud7Cf+njC/eDCQ2Pi7GdFEDMpwIR
yCHzcvqzVD0DZMOjOxi2ep9AL/O2XlJDh37qkU88QGs/GMLcarz33K6CH4lUBLRChO1VCJ5zQCMy
ZUMZ9WBjrIEsFmbRdNIcgcqjLgP9XJC5vW8DmT5As9daGYWFI8uEpHKLtSz1Ye4mJI9672uc/oQ5
Z8g6Bi1lVOQG5yyju9LYwqSahslzkbTBVPlAyrQ0rMhjhY3WAyRzfUL/q+JemFATplrMbdGOSNyc
2D7ey8P4po7t0/DgHGBiG3kREiMR2U337i4/NEfYzB7KfXdwt+5tS9ZEsXKZc8+zWX0KxI+e/mhr
iEmtFdgWDicTRtmPeYkQuKtPZVDD4lBG1ElV5Izxaw3LCtcL1grBC6vN1HvksAFQvM7tE0/t7Zi4
z1wFd9fnZ2H2TbnNnsbWxD1wzARkArDGJgEbkffr315YxiYDYkhpz5XV6VPF/iS62DdQUkW9IoTq
WVQmWeRCvWRyPl1vbOnwNq49DYzsZGveHbNZOO8gEVWbuSLW41S3ycGFjOXKgl5oxyRDpH4p3amt
NfJ8moCZx3MV1WUKyyy3VH89b8z21zu0MDMmEQLWZ4nlSVGdypGXoXKsNwlZN1Xnu9u+b9x2WSNa
mArVuCvGca8m2AvYXzLvxmvOpFe0xLVZ0UMcqbG4GzKv/6a77Lakgsmp8JrZA7gFe1pM7ZsXJzBM
ErshyVaeKEszfN6FH8L8ZgoCCxREB7ocUxf5c91HPA2etaPeerKKTFlqxQhLpa8LxAGDOiHAOQ0y
vtOT/5vw8YdT8NfrM7x0Pp1X1oeOlFkNm60Eut+CFxue/GwZSjplu8G9HTJrzWVgYZ2akGiUgQur
8pG08qz5iblzGs5V+1z9j7PrWJJUV6JfRIQMdgvlae/GbIjuOzMIL+Hh69+peZu+uk0RUcvpmIBC
SqWkzGNs+fPyVyw9XxuoKGrQifQgfCTdX4bb+ROMrDy0pK57Ovv3GGW8kaRAozkcR2BbuHD9thxf
KydaCaaFOorOWjCUnLhbcbQFojtpersezU3HefG8aQP300PZrbxnaa619KcKcM9tnHLCOf8ZxfxY
ZreTwhY7PY71mtD714JJJtEJC9No971LM/cU2fKlh+yqjyxi3VIV89+eQbJvM/HqexpFHrqmntp2
KVrgwIN6wZCz8UTmluyUWXUPxMkc6tujmA/o/dqPpjmPvd8a5TeDkysvKDry23GduigbyDtZdfPi
gXZrsGknpHPTouV8OXoWFrGOAJ9SnkSKIIdCjX5bwqYwM7vn1DJ+MkO9X/eK86s/LeIsNW1YvcGu
UHV14CY1BLcbdq8c54BO7hqWdwGfT3QseDRmCWSeW4h0DN232LFhjOk071OVfGS4+qu0faFZeU/b
eC8IMVfy+MLa0AHirpWbNILwwAkS6+8pquhlxR4LKdNNy4sb5rQfhVwzc1k4Qul4cEVcAMJl02LH
Ll+JE8POrF27cS9kKB39nVHCGjhJdWeePvHNKf4Og0K4cLM1FOPSQGnVvy72CDoPNTspcquKB2HT
Y+Zs2xQ2ddLc9HJN2nVpkLQkks4yatHMgsRJat2apXmaIuPX5TBeyE86WjxLZaG4RNdhThU79pNR
HkkVR9/sJql2jVPOWyBj2fPlly0cPHW9VZflcxrF0Nv04Ar53ERQwzojGOw+SCwKxzTiTs+lC6G5
QI0DrK0bKdbcRb+WcTKJLsbaOlYkrK5h0OsoHufESb8XXepsE5AeAoMWcsMcNQECQmUC68Z6OpX9
lO+6FMyrEUJHWw6jt32LE43rw2eXh+acV/DSiYHEELNqj9nouSFJVfXexYZ5wyhsui6P2kIy05Ul
TdIZtpUBhysZDcz8VwPHSmLcN9NKCCxElw4j5pFgfS+a+WQVUX+C0AR8pzy21ipdWCM6ipgBblrQ
0QNfnZm7xvP8iH3LzCeOCx8InqixrNnNLAyTjuev5qguzRKpcki+garsQ9MJkNAOok1ry33pDdq5
jUZtiQqIfTb6VcfsLKnNM/MZKRrbuXvl7qhL31pjlBuOasgpMSMK57W09Gsranez1bUBgKN0pXOx
9DHa8S2WvKjaeCCnDAptQMAcvTRBaar3Z4s/XA7cpYKrroALofAaUqJQPSuL/glMsxfWjtvJpvBj
HZ30iSe9CppKtru877udl3D2wGfH3VRAzK3sZQt7gA7wN7K2sswupicoqvxyUHm1pIJjKQ48l79x
KX9qqXmAEVllxDE8gloalPWLjadzQNQSMwMau7nuK3RIe66kxBFbkBA8St+zDgwAbWKvtE8WhkhH
s8+zk8kOHaVTkhXVxkuKdmvJOts6hruWBJZecU49nw5LeZM2lMN2CKDUoX5tKisPiDfZx04AhHl5
IpZeocVzFU9ApAprPOXyRzTLwDUmHwovKzn4ayEqk/zdVj59QcSGvOwUBec3iQvbd4yi/JYwd34v
uOVBiKN01UcFJSwIg3ajmQcmT4F2m51Z1v7ZM/W+yhz2O2PU3FrZRL+5XQPKRjKTNWXJpe/XziJ1
za0RGg3mKa5t4VOaf7NYtR/HaXvd+GqBXsL5MxtUOZ0yk39j7ZDAHRI8W4e+XX7+Qj7SQdfYYjuD
kD6Fb9s9FNz2EzYGHK23bhSvfMHCTqRjr8vahJdXYidhyeBPp6YdSjmRP/bytpwVhGZNSJl7fF55
29/HflFg1YHYc9tFkUTj4jQM6XEYnG2prL1lvWMhAMV5U/LiPnexdfROkM3NRjjOdmRvYjyaNSB4
0IdU/KdB1tjFS8N7/vun+E1Ny2Vo542nFIbbO0GS9qCgJrGNU9kFcL0VK9iuv2e5/3w2N/WaqG2M
LVdQKTwNwfc4bJ6ik7PLHLjwBZHyzS08R/Zil0OqMaDfstN88FBqpoF8ah7Ii/e7eTa/gXcJU9tT
eepB9XoGvzYk34aVdfxlusavO6+eT8NQUwe3wnqIT22NYkuf8xGsrPgGtn63XBnNhtcQ2r0c0F8e
q/AqLed56Zx5EBIwjnNZE1S32z695xOgn9c9Xst3kWVnnPZEnGjR3XZZd5xgtXn50UuDxP49SKxM
BTCqkzg16YEB4NbNA5Ddr1GHFemJ/eWXnEf8qzjR8pUr0fVJeRkdi+rOyl9y+ugMP657tJaqOkmj
Iplt4+j13p1lGHmQZ0XYGPXa1H65mLip11t6qHu4tTlFx6oHzLoto8qf5/kOxjsf8yz+ueor9DJJ
67pEMds0jkVXP+eFeLNg1+rX01X25PiI8+x/WgpT3XrlnFXxqWKQNbXgWf1PbA/22+VfvzRE579/
errnzvCu7qroWLPfjvMEkQw/je/ZuBKiC4tLr4uohs+sFVFxYoLz2xjYjIOEAP9K7l768drSBYem
TMCAsI/ZMB0S3n2Mqn3zOKwM637lFV/jSjD82vpFJvIq0rcVgFxt8VFQK72zirH4XbjK/VakLj8K
y+bB2KTufSfcCHIyk9okKWplKUB7T9NQ5rvG5fPRMdCMuGrW9EuyMffSdAxFwrEi20R+kP55ngDO
zdau4QupRb+kMegkN+A8gps5FdsiM4LWm/2izk+qAlB07W6zEB06/zoBE5FlRQEfgKZ7lC55tGZv
zelwIW/p9zPbE6NrevCfTAawJMgEUnoXjOba9W/p8VpYSEYohzM9hBmrJrDy75GDMSrXuj9f1xMR
dVpq7xyRiThvylORULKrrHI4mbjwHwarbh/tDp6qfjdMyp/Hctw1eWOe0Oqnu6uiSxcb6Sw+9Vba
xCdISvhlubOt2h/Mm8ZeOXssBJeusNDWHTHTHI9zzJrAgXjqNhmKGz+MtBgPad2NR0cOZGUBL7xM
L5zRfhggzkrt02B7R5k7e8/e0CHZOhy+A/bKpWYpkM9H2U9ZFAosKorgEBly7vDbYjx7LtRWeU2P
GU5bWjBIWDoUbmc4p46JuwioJ3cS23GM95eneymUtR0eIntDxsBBO+Vi2jbDBBNYiGn0wgkuP//L
8zx+vrbNlyrzsrEx2AlUuFGa07tZ5v33CCjJUFVNuaG5QPNiOu/9l1+4MOX6LTyrJhKz2YYDxGTD
jYJ7P4RXAewS7XuUZvNxDXW79B5t1q0algxdW6EE1OaQ++lPnWuH3uDumjHGMW9+vfw5C8Gl1xVF
UjvWDC2tU5fDgiWm2R6h9nTds/XtP6uHfrClCudesS2RMYx+QApfWegLkaXXFGHN7kZVxjFA+XxL
qn5Tk+k+MpzrVp1O/7YN6lYQnU1CasS7uXXDmhkPl8dl6Zdr6Z0Qo4LkEpg0kHB7lfUQ4N5+G0Ea
/fLjl/K7XqaAOHQBDxhrgJoSZFt52u+9kv+ZHcjdMFreobVZ+DFspn3YGuwMYay8dylitaXeeblS
ZTSPJ2q829gLhXym5vcKMkIqn1fSyV9b8i9uDDr9G6Yijjk1Ezmp2KntbVTJGbpyXhbIaB7um2jK
/1iiKfdOaY1QViD9YZoK6yYfuvFlMgpwJ3HghegKatAOBI2gJNNbh2zs4/eBcLqdS4MeU0LYYwPG
wE610ji4+di0/lmRyAcpnD/GjiWClmXuPpuxLVJleBvbtI1ty6m9YTl1HoY6YlvIP6YH6STb1ir/
mYQ37qzcjR8maArhJujZdQRyqJfuh3EsvsdsJFAYaftAtTnFVUKNUWj2Q/yNuI13yJUHYHyXzzs0
KKINUFMTWHqVvffQo3sqW+58gy5sEiQcGsxqGHiQtKnaU+Km0HmgLjYnt99MYLtKFN2oseXt0N4a
RCLwSGRuL0feQgTo5ZvKIKjxRwjsqGQh+HwA943oGLcFWAp2AZEY+HB5/uV3LSwivZAzzQTMvTmG
vI7TDS+5UEbnA27aFz6qVN11m6NevsnBaJ1rNQJ2Rcz3wYk3A0gsPmmbNQTeQvrVmfRE1hSNtiKB
8LF4AI61DMreXGuGLA3R+e+fDg4W/MpbyBbCraBHI5Kbe9rkgdHFm8szsJRndEI9uIc8zmOnC6UY
cCkp2hsUYM3Ay7yd09Ajerh3dtL9AdFCYR9O2EqULY2Zlj6hxAHiDsuTMKHefe2QB9KuXciWAlg7
DCVAp3E1si6MBvOjgGltIUXlwxwy8au8tIBFj1Yia+kjtGTZjlkElF07hHnc+5y89nGyMjxLs66d
iBiJ5YAgGk7RPJOTi7viHkuy3+bgNa9k+oUfr9NpmUEaAvMFAVtou9k1NfrcnqHsazgBHGyLf4dt
AuppYRAlQjCXg7yNTi7PHoYWODiVPSYFCrRxvVeR/X45jBfu+TqXFmzqePLkOJ7UGL82jgjRZ3ke
VXU3muXj5VcsTIluH9ISAXEeh4kwtdUjODaHrOX3kYxWzhNLX3B+7ad1bpckdrLKEiHroC3Q/czL
uxQcRbkKPVj6/ec4+PQCDoEFWA5WOLDk1luS1VCUK5MfuIhcxWvClGtLOuk6G/UnpMGq+lNU2W7y
9iBybq8bfW1Rw1WFNU1qinDsy29qNg6VwQ5KsJWD4l/8/hdHEp1MC95sDv3rVgCrGefPiVXKInBS
JvbQFueHIp67XYMUuJvTxPrtgqmzk6MT7z3Y2gY1tYwXKCrUh7iQ9EDqRt0zpfpXj7ruQ9pBXC/g
kds9eL3oqO9Fseh9JUyYw9CKudtpyhzfdoFPmOys2wDUm24AtsweIN84b53aNA8W4RyECd6zPWyf
spsk6bOdB/nakzmieoGxL3ZABsJwiktyW9g1WPeeyoatC0u9uTM3rmNsmpgVd2hmxeFsOcnBncds
0yUzlCBoOhwmFo+7rmjTLTQG4Z6aNePJo9BfSHth7qAdoXYs6X+k+ZwcTB5VwMzn1X7gogrSkpvH
eqzLTTGUxSY2eXXycGzbEBzAgayAq147dvE9Chb11lRug74wj31jjOSu85I1LalzbvlqDrWkaVYO
m1qrkGFKaTApG6T3MvE7bwgIn3czd0N7WFmtX4NQONdpt5NhG0WfQGCf/Wy/jzv7tBuP3Z5iz/Hb
D/vFfLbv4wdyE4Xs8Jzfitfk4/I6+Dprc52OGyNL5EZRTSengupH1Do7WUGe4PLDv85BXGffqt5I
3KFMBtTwoLZrvfLIPKuEBMycV97wdRLi/2HXQu2ZNh4c31kF35j4Rhp9UObVSpL4eufnut9KaZGB
ZkmhwopCxJqZx8kZnsauuPdytOdqc80Tb2mctFQK0ZwkqUQGygNAHXcAWbYhK2bjponGR5Z7+UpS
+poNjSDTMipSQNI2NoKs67iRbWKDQJekLksQUqE4A+QVWGFGyW9U04tApqm472RZ/ipaK18BvS6F
m5Z24Y3ksa6yUcSsh2YDffh4Y+Smu7scb18vWO5p56fJoG1eDqgtGCiOQx/BlyqY835bAOiDK2Gc
DisHtaWw0zJDbMaQuuxm4AfbMg0cyl+nYq4ggrd2bV54wX9It0Med9DQkiGZ5RMu6vftnJ4i13y6
PFAL06ATb92Ow7EVxIgQ+00XNEmfbybIzFz38PNq+nQwgB9V3dQqh6ZsOT7OXN3Y07RyZlpYKDrl
lrY4hlejkmHr3abjDlJEwQRpeWutCr407Oe/f/rp0L6jTUPcNuRWpW6HccpeYHaNDou0ryL8gSCv
rfVRWsUEmb8iZEBX1XN0qCNxK401I5ilmdWWuDkYNotMQ4ZTNe14XkPUqVyZ16XB0dZuqWxSV9C/
C8+WTw609sq7Alimy0GzsHR1YRCSVZklqno8VbIHO4u9D/GU+cVoPtpy2DSZm21YS8nK27wvd3au
M24jZEGTxDjejGa7VZEVuBm/GyDs6lnTtuzbx6kboMW10pJc+Daddyt5B42jLgUvqJugKvTbdG8U
LTZ59JwNbTBGa83nr4ElKPyff8Cn8PVGD+zLDk4sOMNtaFo/VGOCixGQDI4ZJNF8pwpojLIaHNDu
NED2KbBxkx1dKwACy89SqJDyAbIYWUDA3bw8sQsBqbs4sdGV7czhdU9yda+a+TluZbIyjQsRqTNz
mahd6Tg4XwzmywypLofcA6u4Eu4LuUZn5sbYhl34igjUeg2Inhqy2xIcVv05JdbJbu3h4/IALUWH
lhBiR9HMwNn5ZJ5PuFMJFbghKSF5TulPSYDohkN9ZfUrO9fSV2n5IZknO40oJKZZMThBHCkWsKI/
wSj+1Y0h9nL5m5Ymhv07EHvHqlGU7aZTbRu7QeShBxVWaVcrMbX0eG2fz3Cq9GSJmJJZ8mckxnc5
ls/MrjfX/Xptdy8T4L+n1BxPDqcbmWFFuN22QxHr8uMXpkDnI7rK9qJ2tCDoirODzMSWwqUaNqV+
sebcuAAh4DoTMaWFwVWRkLD+zr+ru/klOw3pNoNJ+vfxvbk/eT+gn0hW6F4LyfRvVf5T1qk9nrKa
kiYEQNnqfQLEU+sTlMsPSemku0mKbM8ND42GnENJbquasbvqPMD0Y1JaE+GmRjGc8s4a7ntnjp/g
ejdB89BwX2ETdJXjEOc6N9KtkjEZiHJOMEc8JjY/QHfg/XI0LNwxdGokjTkzhQcMP0QRsrBofpZV
7Ms8bNqVq+XCYtFNpyam+KC62T6xcnop5vI362kGoc7oGpAwxkbLKFGbW0XaonJg9z/7DnyjNqns
w8ysbqWwuBRfWjKZSesmUGuEA8lsOHuAxusnbqjyUcJ1O8zlWTKRVQwlgKlD0cDLVrLA0sRoSaY1
BLNLw+vDKoofx17dVOkEVa+8eC2LpNrbYIGuZMuFHUDn8+fjkNASUoihQ82j6FOoAzIEctHclCR7
LXtyk9fGGn1y4bN0dj/8mwuZxPl08mrpQ1zJgQizlPF27P5J6uhwOagXvkjn8POutiV6UmUY5epp
6LN7MzPe8JHbogayU5UHUPCeLr9qIbx1Sv+ZpsTQREYZtRT9uwK5/zmRf7PMLFa2m68TNtP1aDrb
y6nROTKU6iVPfxTpnYAuLKnoVRsC09VnXAEscF7lVTiWP3rPuONt43fZT6Btvl0eI3pei/+tZAEp
pO3Hkz3ZCYGkA1AumQUqceNuB1j2QdNpcPa04GRTd73YxW5X3jm0Tx8Ykin6iBW8f1LLvbXzqnu7
/GO+njD6H3N4gqpf55xZ7PaYPMZV74TxzFgIr3N3Jfy+PnNCtPzfnztwjo6nxNIdAGe+iUbbgAnv
sIbzWggHXY6vM2JcsbyhD5sZvoMp64G8UCGbx/e4WzumLQzSf8qBQ91Hcabwjvamg0sf2Evo4K41
GJeefl62n3Zs2RDaGzWY7EPC3+rZeAcb6vuZ3XF5hr9O2FQv+81O6sHhkqCWSdo3wb0QUKU7cC7B
alDVdzFnr9xMf7Eet9PLL1z6Hm2+UY2Vg1c1fegZ8Lztahhtg5ffHSNV/778hr/Ip/+uIKqXAl20
xmU69W2IDk1qQhO5QT1/Au65YYMVCKd2N33ZOpsBmhKwki2TZh8LFW+zGJxuwVDG9+KqgTC3NQPY
70VboGyt0wA1/xeFswucBnEbywhT+M9FfHRF7vwGD9yFsIssdpHNveMcWc4tIZHcNzlPUJrLqC/i
ifljqeJAWN7Kty6tnvPfP0WHA0l4HEpQg+QtOxR1fUuscc2ib2Gm9FRaudmQVV3bh0bW4XKgdlVU
PKTNuHK7Weg+Uz2VtjKG+iEzmrDHRnAsofqxn1x7DlIwrvZ07owdnWYByy+T3M3d7G2apLvKMI9T
3TlbDXmtTOHiEJfPp94q5rBVY/PHcqEcZhVirS32dfqhehEXPIXaLdu6DtFOqqTvlNMk/SSSpunD
CtOGhmZV7y5H/dKrtJMXz624NMy+D+vsJyveEtBLE5zAipWteyHQ9HItF8ytiYVgmNp/Rvrorjmf
Lv1s/f7mtRZ3UzDHLbfkfu41z41sXtqZbvtRrkTawjv0m0fOlRc1UK4NoST8FlFn443kiKjas8xb
OfcuDI9epFUT8FI2ydrQmfIm6Oq6OMYsEc+X53bh6XpRqm4JOloNsAZEPNvktyfYymlm6cHa5hK1
NXrAFA8u1JPZvUDWZ+XBC7lDryRFEgqRtnC9U33WG3ANf4iA76PN5vKALD3+PNOf0l4JlePYa5oh
NOMRWNQbKjPfyn5dfvjSoJxf+vnhDk0gLlVitNVdEf/h7pqexdKDz3//9OCoF/D0sccqbIGBmJR1
gOPJSoQsDQj/96PtCqbUdjl0ods6d66YDlZV/8zqeOWQtnBK0HWs3Co10o7xPISa2f1gtT9yHv+p
RUP83DQ3cZwdG2XcVnm0UitY+hztDNzkDjhWU5mHiTfHB2Ek4FAbgnwMHaPpykFkaTa0zEPLoZAm
1IzDvInmA6x82CmT7RpXdiHn6IUjOqUJ7I3GHlamOHgO5XgjEu9N4Pa4iZp+De609BZt/dIa3mYm
dI7C8mzjDgeaIbmLR7Fxs5WCwdILzjfTTyFbTh2AkGruw75hz4yMg58a3q0QzR30/t4vr7eFydYL
NpJ6KmUUWwvpYFPqpBnQlSJXluXPXleuTffXd2lqafujLbxGkBjnziqRdWAo490SJQtodEOFvRmr
NQbs0rFG1ySCg4lHLJwYQ1OxaCuT+UfXtcdayJ2gzpF28zbKho1R0FNhlCvTtBDLemHKS6IoAu2j
Dzt6L8HxWy13LIyaXpAqTXAqcaPuYeLXnBrAPXqa+2J4h8/tpo/claX4l6T+xYldr0vxKVMNDuxt
2GznXX3sjwASnWDRO9xCaLh4dTdqY/v9tjn2d9Pz+Nq/mh8EdmG/43vjGG3f3i4H4kKW02UnhwhK
lszIsYmnNyz9TVCoMuRz3A9+pMqAku9Tt9YNWRpXLcENzIIgMcWxpxE2+hUfBSxuoJ+DbsIHDlkr
w2otrV4txUHjEu1FGzdTYxzGoDYzczuDMRTg0l1RPxNQVAz6jIqggyjGrp1hB5Iwnnwk6HceCzHA
lmKUHZijVv4cS2itG2CKHwq4agVgBqDSNlvDK03ndjvYfXtbQSMkYHAX3vS24sfWaSAfOnF5J0hX
3wNXzd8AfxLjRoy0/GM1bXTfMDs9tNXQ3xazl+Eq6BoJjk+O3ES1bQMilXDfEu2GFd9S4g3eJm77
6ujAqH7HZ97csGkcjn1UicTPS27Xfknm4i1NubjPB1Husxba8a6de9sihpEJ7avmIU5Id+9GiXKv
O+zoZTqK/a/MDRv8FSUxmanvyAqGO2vInIXFrRfompnOmRMjoYyxWW9bUhQPJVd8peG5EIl6Ta7L
La+PKQ7Hbj/7dfVYGt2mymY/yV/col0ZoaVPOAfop23Ejd1pgmM9thFYdEUl7kDD78trdmHz0Kng
mEq0wuIYa7Z+EdHsN2jb1lW5ufz0pcE5f8+n3532fd0C3I36V13ewXSqCoYaLlVzXQIPT+NTYV/l
VseppR3gspwWZdmDA0VhtQNRZjga2Qo30/ba/U/LBUVatjAaRVlxKm3Yd82muPWa2rhXVlmcbYJG
n4liTXZ8Yb51anVjKuXKHmUJ1Q3pQSgSbYA1vY7ZQ3VOtU0ML5np4EGM6MF13iKvW0mYSz/7HAaf
pruqi44yKOqGzPzRWbC9nKOVBbAQSLrbuOCqhGVgCVkjb9jE6Z+2/zPIR84gYsPX2AIL2V5nUxdJ
Bt+iCttXlXlBU7+Ns7cf6b11nSUr/4/lOCpcZGrcqMFdvdlFWX8LA9I3g/UrmWhp9LUlQFU9yL7B
UpYFAWY082n66/IyPh+Hvzhe6HxZRHyBIi3SD+T1wqKf9kmiDoVkLSwVHWuTwmdRDWuk9oWMpPNj
E9u2AAMUKHDKH2o4AtrTuCvd26VHa2vYnixr9EzwNcZOAF87HuBhC4+UH5dH6WuhJ051MqxjxW5p
Rh7mt0MDWDjzqSqA98Vu5rcq/TUm3q7yvMAoip3IzX3vgPXtNkazskYW4lfXlbNNVMciHp2/Doxi
kEzN5B9l0cAe+83KFy6EmM6Mr0kBscUK3c44OjtQG90ABxuvhYxL0xxLAQk7RwFZUyex69fMkfeE
dxwwZaI2UwdwInEr60V55pqt2cKE6kT6QcwQWjGQFkpWbdT0CFx5YKxF/V+S0xdhrxPomS2nhjlu
F3KzgzaEeYbdOtAI40oJn1i93NFmJNvWa+OX1umiPcDi5YOTjAw6eaZziChOjfCZKoKZmvO278Sw
S4y4/Lg8G0sff56kT9mWMTaZCT9nW/fZNu4G68Nbwx4uzbOWSjriwFDTld6pqB9kDVR6526v+9Hs
3z86HhgEHHAwCoWHA1npnObWAhq+WLkLL2QqXeisaUkylue7MNoVXTCkqbmBIwMEh8yHhGMtmPbw
Lh3jz3Ufo+WTrjVGYTdzHHJR/wD1CzxKiBTAwu/l8vMXdj2dag1Dp7QGKQG6p7LeKNyA+yb36VgF
sflbDFfBlKkufNYwQmAFaeC+nZ/qYWOvqbYupCOdWK26HvxzLwVsobe6m5KJrVGa+VaytA9w91ip
rC2QCaiu22i2Ewj1LX4+sL1becye4rB/oZtyk+/ErvftzbCrjt6peTFvQGHel8Fab2Jh+en0a4DX
PJkq0YUwlfVTSTcZbMbBYls5Sy3Nvba6VZUmYwtKYUjq+cPx3JcO9p+BSZP3fqofE1CML8fY0mdo
S92Kx8pFe5SfVApFt3zOPkD8hRle46x0D/4aen+RRv/O3Kc8VbA6j8YRy13c8Ht33x6tndyhMiF8
4y65lWGzQ7H/YbiB6NmWheIUbb2X6rq+gm7F7QBZ64kmwvXGbXzWfFft8+Vh+3+AffVZ2uLP0GrD
KQV4P/Q+CSRqogTOuaplfpr1HSiNlLovwnbLBzaqqPH7M3XDrwrLuEvtQX33+tmygzlLoQgBOsRN
USUO31a2ge0ia8cBlr3SmE49/n0aclmAMT14PS7yRvQLMrGD39Ut21pOIdE2td0dvGmtPQwT+w2k
ekAmcjwZFKki25lSD5dTtzmVyiN3BY3cQJhG+TA6jfOHl2IK617y75Mr0p3Jc/MBpF8RWjwedmnc
o6mEIXwkzFTbJq7NwS/cyD3U5mi8lrLtjpD/EDuVldbGcPP83qal+AO97DaGoeJU7CHWCyLMlCUv
Da86E3a8bfbLq0uxKVB+Pbqw9LL9urGGh8zixnsEo5Qbpnrqx1YRb7DJtW9zUxbbwbXTX0lpGj5M
fPtXyOf0d+koYj9tTBst5cELCkdlz26TCfSk0b2G5Vx7yvophnmrXacbZ8irA4VszWGG2uaNYc6R
3OLyG+1zlfRPqjKiLVOVfd9h2G5BRkgDYgv2ZEIWJuTdBMYIHZP8+xTlno96W7arGQxh0yY3QlGQ
eOfkLQvJyEggRsM7JoZBA1VYfQxIQ4fSkVE13J+LOvomOtgT+6oF3SWaxCj9ziJQypXuNMKqsxpu
DVj5vkjPdVMf1sl5yBv1LUqlPEjZeh/Ei6cCWhsm96t+7jewETWG3UpgL2yhOvsUGS22aq9IQ5xw
GzTrgUvPNggu/JTEjsvnBief2R9a6DluezJb0H48M2tU7c8tNGe79MBhDvGRkIw2vgccXmNmwwGe
zk1AXejLX/6ZC7uLTlo1UzNyZDy2oTfdmQ64PPMM+KoTdFdCd3TKKnrlOUi+YKXMyZOCoEEMEGn3
cPnHLxyvdOtXOYy2GBqehkPOp22Wz3xrJv1VPkhIM+fy7Kd8CxVe23Jt5DzTu1Pdxo635ZV1CV1z
IK9ZWbkpHg3ly7ciJoHbx9eV4HWlATQqYGAOnYlwrG8h88amf64aa11gYJBWq/oSz5075U/GYzGu
LJSFjfMvHvnTMOcZQ/ZPszR0UFaFFTvonPU2UmJl21yIEV1boHUhoh0bZ8172twltToKssYH/ivh
8sXW9Rc69+mnswxm8xw169A49LspiPZkK4Jiyw+j3Ay3c2hv5uBmuJF37V1+KB8hVX0f79YoU0vj
pt0AHAlcrpirNkxxjEme4annG9XT5cleerbWFkgr4P7Gs9elcJ1fxKgfzZ68Tp71cfnxS3Oibfnp
JArJKeYEUspH2s4vLmisVyY0bdVKCuM1C228sFSPLkqY9oeKjhlfiaaldKmdJkfqJZVRl+qUeGa8
LRrINHt9zV5Mz2avs0PViiYRJX87tF8El05l/x9nV7Jcp65Fv4gqAUISU+D07u04diZU4sQC0QvR
fv1bJ6NcnvGp8uTWrQwORkhbu1kN7k4OMc7h7GEwIsfr/KqcdjVjrheCmJ10kIssetwTXeHDN0gj
T+CQgnhxp8HcqYr11xIF3AnOyeqhShxvVxVmOsANmDzPuCXfUxgF4mas8+dKNlkGmw4CmXPPTvxn
C5rCyC87kt2Xwm9DsEqym4rTwgA7Vr3CpM10m7iu6C5vs/K6i58s+hP6wFd1X276yo/S8UdR0FDW
85HO6mC3wwboygAoKxBtvxluBTka1mX/Z5QNHBOP2rdDFwqqepJBCwkjUeNxTmjBjg8yyQFE/APp
v/muG2XdC9fgI43pjudIBYQdVchs6kZNOwn5dFlXbxlmtar41QNyN6nbWB3i/tWZYXrNsUQqQ9fw
PfOKPcHokLksbBt7kwwS6dAbcaoNm7vNZEQTpIoDB6YP/ihhluykc9Axd6uMuHWGV+Jap96xw5kn
By39DU8gRO1OOw5fYOa4h0JbR66AZbaQ58XTU1aQR8G/lxkJOMHc6UXl9bXFk21aiK1JcCmCg/pI
QXIHFSHI3KrY9tkrVzFMiV6Fnx+9iecBZHve5sq95/MQIrXd57V35Gl+5zfOg6Gd2qYYgZUzKPT9
s29XkdWJIEtH6CYhd2JE7Wj5k+QORlRIweIM/qM38OJo2hLCSk5ganDa1LypxuuM/pQjLmqnCNx6
PzonJ3MwpztivLSZ3Rs9lTAKvesKFWj2SvwmyCYWpPjL+3FbDTfQSEvEbmz8QDT8MOcEmAAa5ucl
yrYcWLohe6xGHsWJj6tkvmp4s9e9s1HIVKndhxWDtAGRYS+6EFCFXcrmYITequ4wSeOptYGhgnbf
U5dgivPc1D9rdVWPMjQYXmansrp1shsIDV5PvzrU+d/HwQe3JEgBkg7o0YErXe0+T3DGxp8czBj1
hdBgDe3f9qDebQ3NlvmpIjtYTocptqkHmlt+9NMrku2SdGM1G+J+L2egRcP4Wac3ntrU8b65xZTP
rq9GH6VGWD+xcl88pOqk6wh9b/w8Xs92An6gzc2IHBpcaevRJEfW7FQfaBPOjxbk8sr7iWLKKIOY
h1VzA2BAM9xXGm4wEQAWm65RQUzywwzCV/vMv3Pf2uOgpOW5oya2dIeh5zPvAkmTGw5uk/3S4b+J
d5vAuW4v/Gdn3E9Hj0aqg/irF+b0+/RuyfGFtOMP42Fn5CoNimY8uCnkZMAt2GbFsbTuodURTqPB
zAxzUIMTueWSBXb5TIbHZL6Ob20GmcfS3phMbeCOvWNQxHptGabVU2i/JU0A/aa9W/DIZXBSq/gG
hwgmEVkTFByivQ8cBg4Yx1lJBLkOhBPaYZkCIm5KcgepxUY+kvJqpluf12HuPMXujaNv0+GRF/uu
ugXbY1PU6AgHbX5jmghql4zs8uJlzEHBaEBPvJ/nTYFRKHacsm6xn5IxhHRXLqMp3RFrO++pH54l
MZydCwjLtDEPXRXk1RXmJPmxtLeKbFXT7azxV9/vbLzkb1VH7qNH4dG7Jz/hcaTtTflzrDBWCTXM
0H7q9xghUUdWCsBliFfx+W/8bdm4nUxQWHemOxL2Iq2bjkAi437sAsw5++dEgE16pbsrM4aJ3CoR
ivZgse8s2dqpCnr6wEgY0+sZihZsvtbdvpoPQ6Jh6H4n0R2tjwQ+YAkPOA4+8wJP4B8aJMbhwIPy
CZwxG7qcqo8Ri3cV3Gt4ejPmoYIYhjBXAhrWPUONVeJkRJm14cWAb7VxuzC16iCZvtfqR8Pu40FH
qByOGIGHVlsFEJC+rYlzEMTdJwUYXXUbljGOd3Gaij+Wfqrqny2ngYkf8hHVm/OHFNdJ95uMdjAm
adjYbuijOIeKwK3lqmPOv9dDvstQIo3qZCd/BpjuDEJHvfM6uvsS89vC+e7GGPlnbkC0B0FgTFwL
E4nhzpunQCTfTAVczfyap00kIMtO2zC3v3HxbAB77cvmqqMPgymimD7r8jltDobsJHoJqhlDr7rR
VRY2fYy2VI2/DLK10y3VPID2Obo7MshHLH8JjRI1Bb71K5cHK/+Neh8ZQkhaE2LKWGZ1UJkklJpE
XvrUkQLmV2JfeXUQ4w+n1lXsYe8R8Hth2ZYMG61NxLoH3l8VUB/OOmiUDGkUkxBNCYC1TViNtyUB
7x6n0Ic2nkZmEyfbuNwBah7lxbaxq5BJFXjqAa2CqMr3qS+i2pcbmN8AwFBuynTTQ5Sk69uAjuTa
hhmktt0HV6lQmLsR+ltDSlF4qzpkUw4xvF0pgcbw5HFm+MzzpAP4bO5a/5HG02lyADDgjw3YwLoh
QLA5OyP7e8MYPHegoDZkV7wfritce05BIt9rQ+P5OwqXoEArZ+/iM/ZT/8iSdoDUjXzI4ymy2nc+
VZsOLZiSvqQQG2AIIi4s54xLQqcVO4YuAPIeLEkSaPIyk+YwYQvnkIGvyA9hQU5TvKfiJcnljgAo
3/QPbn/v+b9UbQXdhOrWGzad9c0MIkh6uTHAn1QkQ9Dlm5bfE1xNEroppLhyq/LkFt5+ZCi7IUT3
TuxiI2NgUdrnvDyg2xBp0T/Po3Uf0zgPx/o2L698dEkk4hum8xpQdeRJyB4wxgnH8qqyY4j1RLF4
PjuH0h4U0czeUDHtIKofGN8lkMt1DlQhuRKh079KRftAaf2gzPRIzgL7SD2TwHCHhthOVzmPN3Pb
7eLMieAefs8dfGVNr4tyqIKsqO/9/JUkaQRFMvS63j3LObkSl1FZhzBTTONnpMtRFd9Y6Z0XZ4GT
3bl4fq3bWzfJg5iJEL6x2543gCX2N06cv8IS4h5rHQ39d39mQCHgfDXDxjhmI2cM9nvzO2vrl87o
KLXBHNIws3X8rRyQLpBxw8mfqpTfMhjjjVwAEJMEaDO9m+IlTTBa8EfrBvSbsO/ZqfbsjePGeE+o
TdbldRnLX24/HTIMypDZ8E1fjNcWIL2Wah/Ar9gWE4lE4p7QiNqVCNSqrW6zfNhbJt8ytz4Yu8iC
VFuHobVCCCPviYc41qX7vkH8TdzirmVDGmIE95YWrrvJxfzqU4omYsnepccRubre2YoE387GIH1b
M/5GCpPsQCn2tqyyYN4rRxKIeepuZooGukQ+nD3ysfkV+4gXNJmgB9Qi3fLGDTHzL0WQAuRxyGd0
IGs7sCzve4o0M1QgN4XoUCUBY2onnXbfSbobpH6smRXGPpIE1AVJO92r2UIq29/Queo3vUBaltnx
CNuO/i53+W/ma5z2uJZRWqZRmWORzyiqEHoGB4BOwxmhtcrHbqNiaBXBjMTaZA1usUxXYP9qNmwx
HXyHtNN15kG8Aa7j+5QCg5cV7bULradDRaw/4yCdkGRTHsjUi0Mi/xqMGRERWOagUmpdKDJYz8Qu
4Y3eiXsndrsNZT5OXU62Rvv3Pq2/ZcN8xSv2AmHp46w5NKhK9Lwy9UaSeVcU3iMT1RPMD07eBKWW
Anbqk1EiGhyBlVW4v8u8hKqx2z/4tc03wo/7ncu4e43j8lzRSm5q6BkcK9v9k8ihhp1T0n7TWkLb
ucq7yILEcCBZHr8UvesEPU9IAIABDyDs+eba8mYcWxlMGeSuPM0QZ0fShgCYtJGf4y2FAvBsVh1A
4ArU5gIKoBQZzsTHJGggOtIU8tbL0z0Ysbi+oBGUTD3dTljrSPLxpz+REGXU71jMG4Ug3DRzhNYm
xnvtTQFRLq7YzgMDH/6VaGcWNA8auL+HXdNu06EJixKQtLNIseLN/YSYB6vzbeflV4Ma92OXW5AG
g/0lGgc7Knsfw9TceWyYfvCb+LpiyZ8JcApo1m3mCrcB02eSp6lxZ0FGxoXUd+BQQjf+cM6MYkyI
mhR+S3NdR6nGPpwbVQdjzK6Krt8WdtahKBX+HjXobtJ4Lz69JV2yyxNz18762aUiGGck5W4/g8NU
Prg63jpd/N5Y2F2ZQEbdTt3et4Cq9+wauLpk8mAe7WUi6mbZHuhc8O8ezvNeg5l4pUdd7xpHioPR
hTypsUbRCOtbNLZpzfW9L9wWhPw5TU5WLuixFvCeyL0qeQXZTD5lEG391gjoaQXVkEk7UN3Itgao
chhmySzH1Dqxt65VsmsaF+BaVk2BIF4m1i+MZOo3y5qqa8moufEMgcXooDpkAXkfJbB0+jmZttzE
XupA9kd5v+qmTa/TxiH7Jm/H1wTuwre46Oc74RfTTldOe+N0srppfMEfc0BRHsZsjIufAA3WChXb
CNmdqmbO9690Y8iSpjYUzZQlDC3gPo3DlsKGzr7QLfm4BU6W7KZhdobeUPyyC2mHSKHVv0k85/ec
OO6V7KX324WyNsTlCvdC22Rl2EcWPTG3NemE0Zs5SWvQW2H8LurAWT5WuSwjqtBTV0BER5+v20qT
bEmQVVY7+pPV4e1wUZfWk6l8DDoutHHXfnzRIpNkloQ7gMkhI+CB33UWshOvj2idfmlgSZZ0UacR
c4JDgs4/m6N22rkaJjr58+dr83GfjCwl4hyLzTa8J4ChmlDwb/UUDcmmUBdaxivYdrJki7azsho0
28CsHABXjuYyMI9QCmmvTLutkiv5NZY1WUrFxWnW+JgtpCczs8e8dd9pJfaJxqw1sy8MQD/+0GRJ
zesRTcaKoRfq6K0pUVPU8Dby7z//DOem5//3EIm/OA+OVyFkDE11HItaHnNpIQNKPQIZ79aOEoWm
DJWlGxJYeB8hglxdEF79uL8LGej/Tk7cTBVVL5AKyhSga8s6plxeAOd9fMKJvzwXNuSvjIUvL31x
W8v8kKFn1I/FLeqNu7zlF77KX9n/D1ZuydVLGHG11KU8CRnTBF2wevojCpY8xShCqqAEIu2UtG2/
tVWc3EDH1ksDg2HXxita6ziLku+yBiUFl03xBqnOyUQt8/2fHD6/e14ZNJBmT6AX487pd4NU9Sdm
0/VrXiLcB41VpNdwBAAC2qqQp7q8/9Yqg0IdI9QGll52+vL5BllZTnHelf9MMGrbZkpaqXMEUS5o
5dMILpsFlU+lUHA6l9zkVqLBUr8ME3rI9/FSHYnw4FqFssLEPlLLqubB6I7zhYC8FhaEu3gbAV/p
vo7TI+Rj/KOaqhbNLNnIrefz/hgT4m3qZFIA1Foeum6AD2gd8FmxC/fdyllesi8pRKyHtAHWZFDo
ZBcYpc5Ne2LJhb2/9vPnj/jPx/L6PO/zErhIa25OU/Mg7QZ04QsIj79jzY92/Pnj/fPrJYmboQVT
46B0i/q1g5PnfnQpmo+dPyK3AyiD33kQuhPBALmv62qGikEGHPHDRJlApgqJumA+yxmCrDOjo9WV
v6mN3rnmfMTknhHUKsMlV4u1LbWIbNXcAzGWagQ1dSXKX8y+Gx0T8OkSCHQlhC215eSQmyHGAP6A
qcktQBibyrnE0V370xchrLIdwDYswg+ZNz4kk3mxRbpNzLmXhBbo5+d6ZassmbpT0XuN6QU/9Ab+
yLmCfahE3dlS+f75A1bkQchSN451hKSORr6t5qlEc18YDYzmpFCkGgmxOIbWTwlzgUYTWBt0KduS
xLjbJrWhIQyBxIgK5v7+/I9ZUVogS5pv6TnplNgGs4a+iPz4FyqeQM4S1jkskANSb+BM7XevtsMh
sULH/wmx4RC9G8LL3Yw++GSdUn0t/Een2RVofTXdM7wMuvIwOUlAvVsFaFpTPtX5dx7bQcc5WoAX
IvCKwCpZCtIl4tw0qAd+0BNkVVBUZug7OJnZqfpO529G3lc9BJm76q1psgt58upDF3G/MZYSjWW5
h0E7ABNOqk1U6DHT3Ep3gHKD3ZXy1i9a7zxURLVp8arausyDZFoaF5vPP9tKdsLPZ++fiJNWA2Vp
WVsHUeiXxOG/aAGB/4EUsHcpTWTFMF0dBszS/Tq7JPuxcuHxxRVhUo32kJNitWEU/zLnkzlgktlF
ua/lWzWjWi2q/Gvy9sjX//uCEilqWYpUHAbl35XgnpGmf/587dbeY5FiQVZKEE8kOH6VOJD0cYJa
o6knXHfPXv81WDjhi0ilutLEQwfzOAUX74YwzGqu0Se6dF2vlIdLbnLqihY6QRk9MKcGYy3ReWVt
hRIqC2k3OtMmZ6UNYkFi8oM3yvSuEoltb+EBnpmgd1AFE8eP66gGVyywW0jeSNTugbTKHE1k7W27
qZUX1nslaC/V8WLYy1u64FiKBu37wW7fTDVBS2UYfSRy6kK+vvJVl7J4I3oLiRSYH1PjYPrpvlCD
tyyVd2eVkMPWdnKJhrVyvy3JzrFou7hLqAun+fo5IaIOJq97+Hxvrq3VIrgkc+nFssvFYc7me4/B
YIaz2zTutjHgmF+74JaE4JG5VqdGJg4SBPpjLHO/DzwwdwMqG3aJD7wSoJZ0YEe0VQ/lQXYYPSb2
1kDhyxYzGpkksTFLotkB0bJ5iXNNUVfV3dvX1m8ZNkhiw8A4Bopg9O61z3Znm8a44TuQty6E3vOn
+CDZY4vwkWkobnit7x6kIMFY9Js0xv+KCyd7bRsv4gYDpalEm9k9wFpgS8Y09ONX+HfuGmsIvfrb
56u08gpLtuvQu6WQyqKHaiTmMZOFte2MKiMIJTkXeE4rG3nJeKWW11BLcHoQPQdtPo7BhpwMBUDW
nSNUfxfy+rXbeMl9VSmbUuLZ7OCMmKcGToPxg9sTwBXAVh1RBDIvJPVgb/UMpynXTZvH2uFuEsAK
BAn219bzvAj/3MaolVib24l3cEF/icdqDg2aoIGlxrvPH7C2mucP+c8DOuP11MiJY1ht7jX41e74
Y/Ltq7z9+bUHLPIJW2T5WHQeP9TCvjp38juGCWqWoAITX/1Ui/xBQlYBXr3w6Kjrbl8oICZahE4Q
VuHZtXEVv1GFD3uMQy7fpWP2n7/Y6gZZRIQJ/tKJHqfkVOIShmnggYD9C1YoLuT8CCH+UNTtTmB4
2/JbQb0LH+wvZvSDKLGUkCBdgxFQhgUceelboV0kdrxHMLJJVCVW8z3tPORrsEZNoyydtdqYnNFX
6dvDb9mi3RsOPvC4+5RYw7EytvXqTrKHeHbPhhuRjpe8hz8ON/6SL+iDBlqLPien1CHRSOGp5Tmo
Ui0PkylNAXVSfXPhkHy8h/0lNzBlhWUmE88nQvWW2JDSEm0o+HtcfPUJ55f895QMGZiVDVUnwTOM
TTOMqMYA05+glo+f76aPA6e/JPuVGU1rYvvkmMWdgXMcEovCATZkduyvJY7+kvHXDeivjOk4gQvl
5RvHSe/hFOIE3tTvvvYOi6NekEq2BUZ8R1QxxzofX4TiW8fMFw7c2hItTjmdz4roXSqOo0evcgfE
bn8aMeX33j//89d27OI8V2kPqcPR0dA6haUGN/6mrr3HUvuPCaTdIc4HUMnnT1o5w767uOlVJtvJ
MZAOgB4gjcg4dzf4FvWmd7Ly6MyDvmoxHt4VfC5CMjFg82CHB7RTCXyU63QBZpXD90zMcHEeXHdn
POPcjrKYLqz0x3ko0A3/3e6Vht9Lx0C2bsTLJEu0Bi4t8fkF/z94+UvSH9EEU0Q/9UBdER20PJMi
6vuKbisk2Y/94KbXrdvXO/T3830Gz8kQXr/2UQ5u8wNwCffB0dyEsWXIkY2xvYcbY3nrdSPfj8Wo
bs0INI/b5eONB6xDaLppBGM2nm9xWdcHnTF+xobWezEW8sEvNNnHALXcDnkhrugIHNGcAe5htSy+
9gsbY9VmzK76sdfbue6GLYpG/xtjYxF2rQ/LtbocdqkEyqksJm/TpqUJ2yFnYAhXThnKPqWhcHiy
4QL8pLi0KTA5M66DFDNUiwke0QbtDs8d0i01kOeCAHYMpyf0m3rAeg++pICVJBDxj4em/Ab7Hf09
Hmy+r0qSIKNi9daz5zFyfIS9csQMdgYvFIZMZtpc2Kcrn2tJl6njPh1VMrHjODaRsXaUV0ELyEyv
Md0GcMxv68hJ+N2ZmWXa7MKkYoVr7i/5LzPLUm9qMucYo8/XuANEi3rWRyAfqTCfUvYkXY+D8ebV
v2SaYI7vch2cN0pDABr6/N1Xos2SOeqABwbntZrAQaQ52dI/+kWHbtmladnazy9ulGLyCfjcLTk1
5IfdnhT5MfYXOK9/3VI/OmTne/Kf22poMhtePPizuyPd1VcZgHxt4F3xfRGCLrN3brNDfEvTQN9U
2/G6uL2k770SQJekUb+kvgSArDzZWZmNUQrKXNSRet4kohzv7ME5t9DEcKlrtBKl/hJA/nlNkTEB
3FpSnoa2+Qk9n5+WlVySN117lcVdg8EIQDAed45Tr+oHUOgc3MTUhF0vh+tGyypKpOm+dvcvOaQu
UOJ+IiQ52WM2/5jI0EPXSmdlOIlGfv98O6+90OLGAb+PlUK4ztGyS7Er/MSLcC01JwrE04GxJH2y
YuZfyFHXHra4P9yp87JRkBlaWd9sbsAsfHPnH7MCmeBir2Ql6VsSwbQWOD3wlzuy2S0CzB3OgD4w
BETjo4AB3PvzdVt7zLlN9s8mo8WU9Wbu7GNdAabv9sBfix6jLPK7Ys6FKc/HHQ3/b5bwzzO6xu5s
aAmdJWtYUFVoo03D3nd/VPzb2KRBNoNoAsXJz19oJfAsKWMY+HVxCnz/iQHJBaMr+uzN9RNAm5dy
5bUHnP/9n7fxZobBsoZJTqLL3TAnfchK560x7YX6f+33F1lmQnOtZM78IxUWuFC6Uw+8FmVkld0l
E7+VyLKkkEk0mwEiscmx72KJMk7/gkjslzAk/t8775/l6WMMKzzhO4CZk+ww1QBQxtrgoi+r9sIj
znvzg/j/t2D95xGNzM+mYy051p3/akpnV1UdkOMNlqwAZjmnEOiBssCFZHblsP+d+/7ztL5otFf3
hBxNSx+U6H9PKf+lBrKdW/8ezpkXbrWVxyxdaQeNJCqjuj1R4t7EmbVrK/bcmG6f1SQ0sroU+Ve+
/ZIaW/Im1q7jNhC1bCKv74KGXmhTrGzcJTFWaPRBnIHChDAd3hnrb/00Afz/wvqsBCqyOBaTl1my
AZrtiBos3c5D/5T0rQjgo/5ezdbbl4LHkv6WmZHSxpuq00Trh44Nr5BJ3VvJcP/5z6+9w6ICwziN
whIojY8QkwkJZq8thKpRCwTFJXLy2jdYXINUCL+bOhuE2awfQ2alJTSYeB/F0G6/cPrWHrG4/PDD
lnbn+OwDo7obmccKcIqiCGNguS4cuY8fIf4fJYb43cO391iaF5dBnJGRqHP8C1fe2q8vrjyIEHOl
Y3jzQfgtMs6wp1MD9tPXqMViCRMbWDc1Vu6xozvmGyndt1zkPzxLXWpzfBz9xBIe1vTDTIc08wBC
4Pd1XB5sbo2oGSFkQ+lbSdMr1BEXvvXHQUksUZqznHrX1yM5ZUWqYVbUgwlj3xnFv031/C6FuXAw
Pg5KYonZhDC8ADacVSc6uE+UF/dz7lyIG2tf2/3vdV1bFSod7cJKdAZ6m8fFQQBMFQgNyYbPT/Xa
H7841QTevgKiAPOpUXqnbOBTnEvS02t//OI4t3pKR/SFgLjx2mACjQ5ks8xcKjDWdtLiJMturMui
Jfj1tgOCITfPrqrugUKLuhzpUoltFgzt/KXEDIHovx+C5GOV6lGTk8yLAxEyqtDl8CHI+vlXWFmq
JQwqG4thkDkKTo2lQqscQ16g6L92DpZWMFVbyTzjFTkNVRrY8ofom10iHpO8Cg29ZBa3ctiWZjCc
144zwBHgKBJ6B5OZm6GFKGzHWRfVBKEkty+5Sq40IMQSgaeHXNhz3sRH33mb4XbEXPMUTxlIdC9F
zA+W9Hd+Hl8XbnpHG5DG1Pil5Fb8HyhPoewDyrE6McLDwQPXCKTUvpLR55vg4wsW9d5/9xhUe8uO
QrXumKQxfDOk30Q2mCB72lvjtqc63n3+nLXNtjjymRv3GgQX/wh/7CdG4m9Ugect6SUdl5WQsgSC
mcEphxZzjhMMKQOmflzE5q4t0OLIo8WsU64sfUqc5rUYQJgWuX8NY0WIE0HA90ImuLa/lkiwxk8Z
tI2QR9k8i3jhWJt+0FY4+bTcg/Iv8qAcE3rbFgqqPUWM8RJpi42eKYpc4zbe1yLzEgpjwC2BjEGs
4fDQXw9telRJvP18B6zETr6IzDaa2FY3InamcLpHZfaaMgJqt1Qvk+VH6ODnAWLFhYbhynZbQmJm
uKqVpMjdI9pqexhfV6Fl4mvkwU+fv8xK5FliYsakdWOWQpTdDJKAJTy2ocq8R1hWXBVFVm/SJv/1
tSctcq8pzxuLjblz7ONbf5jBDbvlgM31IMh1+cuXnrEECRY5xQiNttUpV7qK8nSUTyKGgABK9PRQ
1jaU5gCCvBAJVg7UEgQI/XAnlWSyj0yCAW1PXv/WlUQc8eh2yxQtLzxnbb+dn/9PFZp06C45c1md
UuJE2hRhK8G16yG53UAjTxFw0C8BUNZ22/nf/3mUhBFBr6Adcar6nzbzdxYKlcpzL5zJtQU7h7x/
ft03gCvnDX59IiQawBH0IR3Qx49pOl24BNb+/sUlgNw4dylJgFau/OnU8bK47ptkfpwaY+8/32Ir
j1hCptIuzYgp0BMYcvsHzIxukn442VXnXUhmVhZpCZQiBtiMfKggOFFUW12CdNw/Dy0IusWFhHvt
BRbf2AYORw9ZDKtKba7a0v2eDnkJ3mfebz9foZUbbAmVAmGaQRhUz0cH7USqsr03DpvPf3ptcRbf
F1+xQ/9VwEIi806w6Qp4e4fzvrWsS7ORtXi4uN4TYUilPQM2JdX7wQz3tHKuHakPckheu0Jf6sWs
PWdxiSS+IzFTntsTWFaAdn2H3XHgWBC8SH6BzHFhL619icWV72VzUeQN9mpcmzdbx7d1zy/cSyvc
B7GEQ3HXnFMuB70x8FsLPh6QhO9y5bURAZUQByJMavs0pnwIaDZeghGuIFPEEiIV5xNUicEnPyat
ustUvLc6eGTQx9SC6kkBxxlo7U05UGBNH+RefeHQryzkEjAFRXGngXAeDn2T3MxmepDQ9Px8S/+V
tPz/lqbwznv9n6gYyzarxew3J0HsZgdXG3Ws2nxUG6cs1HUnR5VDfNAHI4K2ItehN9Me02tjb2Lw
eoqw0srKolll/LmmBh5/k2KzDnQPHjqk/Rx1b4yu+0j45Kyo2M1ZWJp8ulDarZzIpX5/Sqq40gIr
k1MHlfWNA2LwSO+t6cKNvkITEUv/mn6s4mwc+Hi0ulJHss5xLEXp3Ok2kXsMLLqIlHH37KMtpQJq
0jIsC2fc2jzODzGa3feFoWbj5nUcDRw6HdoixRaG7ApSiI5zKGPaXvhTVzbJUjjXAtc3B/ranLIp
/jnb6S31vlhAL8VyHch2c89Cl5tB3TKgVbupMv5rbtmF/b3yFZfjTT5NwOKMEJZjYM1QSLXY2o2c
km8b0m0/3+cr185ypFm5aRkPENs6Uh/+VqqkoM+AVzm5AaducSFVWnnI0hXDKsCgSSpOjuA03+N9
IO2ayy3pitfPX2Jlnbzzp//nrJbEgxjsgGyZVOUIf0g5AHPcMUissPYOxMPk7ivPYctO/ahYlVPT
QQiIyDIPqsT0W8nY70mM9pXyHHWBl/Hx+6BM+e/7TCQXwkwqOxp3EFvosCVhnFvObdIm7gFHyr1w
bwv83v/HOLbs4MfM7j2leHoEqt1sASrMQ1l0AS8A6jA21JlcMYZqBnr38/VbQSGhrfDfF7M7qpm0
5+ToIYVCT8hLonbI5hs9+Opm6GtY4jDIP8IZSwVTRf8wOv9qre4p0a2B6tXo3/bKktBOch9zhi59
VsOM/vO/7eO18JYFcmanc5pRLg4xoFC1DNwSfqqt/h9nZ9bcqK5F4V9ElZBAglfj2ZnH7rxQyek0
EgIhBjH9+rt8nvr4tuOqvHZ1xTZo2MPa61vEZMQN5i0bWCB8/Ul/3w3haTY0AmDAJ+OnO1pNxdMY
etEyY035ms7a233nI/jpALzoIzXH1Zzu/OmxTrPFXOyk9/D13/5775ifzruXFfOaNCqyPaPNA3zr
CniasXsyNXeE5u+6nO+ghn8P/PFSe/fvb4afQpMFBovtOAQwOdJ5hQGP8qkE7GOc4QfVywcDn1/M
YFzYEWfezWmfA7a0+Rz6U7oT42MMbFlc/1L+x9cP7u+7Ojwdhp+htyMtw3vvqm4XtTVmneYgMQpz
VUHaX8IznfsFx8j2j7OQlRDGsimK0ITYMbiGtYi++qC/EBb9PT4OT1sdRYUTg+k0hX1qB6EbLOaG
PCnnEe4amIbO1Tc/5vjj/vwRtDF5lGUxqF9Zty2jfMlzfsPz4hEqRbcw3H/+3js5uTkwotKFmWDp
biiGBH76C51Mfp1Uw6U48tzrODnxAjIf1y8+oJzhi3Mc94Z9WoRz5Xvfn/73QREHWq0yqKO1QfeL
zR+yL+FJpvY+GS58wt/Dp/B0iJ+EEDLmea32GlLBKrcsCYdx/OZ7PsmEDAyF6onBh8kfDlp/Ksxg
coZ6Pma4SNcvv35GZ9bsaZtjUJ1X8tqqvYnYsoarGsLzeWH1sKmaAqbkzv/x9QededenDY849pid
BiL3Zf1rhiWs7z5g9PK9R3Xa8FCDacIKOtFdwQDIY24xDv+E5jPTIGTQC7vh3A84nlx/bDuNGXhE
HLiFPIEqceUDPN3NLVn4EFisvveMjh/9x0fk8F2KM6K8XaPCnZ7Rwsxg+aTiCxffmTP2/7oZPnJa
HcNLNkIvqPoxdm5t+CNLiwtf/8xuOG1nxEjbMcyAJzSndEPycJ35l3hH55bpyVZGkU9pr8vwZOjv
DCqQoPhoQhyucbsQgl74/ueez0l9w45p3PWdyfZt2idzt8VJdHP0rHA2+OYbONnSgDbFfIKH3c6O
fE+9aTNA+dyP8X3YkvW31tBphbcI+rkMiMVWAAzjWcKr/jULC1RpEMrG79/7jJOtIPTIK2TQ3q7K
+FsdAuMnphqOnhUSva8/4cxSEic7IagHgWMVcRQwECiMuBxenqRoLqQQ5/768d//2GcqCAoiOcXF
xuhD2TX7kBSbr7/4mTX0f7PTRanTOSDHSUH4MDbvse6Wmt7Q/Ol7f/9kI6ihw9QjpdEuEj1Ncvzd
vHUWsM8ML6P+3jL9v26RK1ktZjhnBs7boPS6cMFdVcAOklxyvTr3Bk42AqzsXe1m3PzG0V3oMFuZ
B997uafdoQmCR2Zpm+4sMTdTKQ9Rbi48l+Pq+/+UEPOs/103ecoiW/v406kaFxpC7kJEC3QCLtxi
Zx7KaZm+Q++HeSB34IqkKBCKttl6rZyfv1458Zkvf7JpJ68FI0zlxZ6xFraY85yJpXQ8AkUFQFvM
iWJCrW8HDz6HKNI9FcHUP3z9yf9yBP7y3E4Lbq6LBypneM7MUbTisk4KJz79rIUS3gSYx8dckmhD
chyfh7UbHAqLqHwfA/bLNHDcLdPmQgxy5gGf1uXQSTatDn21b8z0CYbh0gvUx9e/8cy+P6U6q4bY
qeG4W2MxroL5qR/lxp+es0v50bm3d/xJfxxZ1BfIu12f73U1GbhdNj45cDFl2yzm7SOmZfhVaqb0
fshi+LTLNiq/pSUJT+e7I6j5Bxdz8FNdvR2syxfU6bvJn9ehS691Bwfmr5/guc11crL1Xl/NbRPh
F1prj2byCi7MRBbLOqX8wgI4E0acjnTHgw7CgXr5PnOCtAtoAKedn5piWgBBB4OniKqN3wzi9euf
dGa98ZNTzsvAfNRNn+2HMHsgsAwd9SVt5pk/fdrKqKeURJy22b6CzLqK3b6XQD59/bXPvInTkVYY
XslYNdiuLharXP1E03jfgE/w9V8/8w7Ck4cy+mpSskPONIT9IuvKhR0w9Qg0QzAD65TH268/Jjiz
Y/799z92zJw3RzYN3I9+/Ljdeavba/UQbILNAYTwpFxMCa7npFoc0uRXuKgW3gIm5RuZ8IQt1QIt
/kW7bJf+PtzPL4BYb+qrqVrYhU0evSWcjRe/vv6WZx71KR43j2MMTRxD8rwL4Hna98nAu3KdM2ov
PO5zn3B8DX8+hhjelQU9Zr1QoLtxuCeq/eT9pSnQM+swOL1V6iycQiAA9m6WWeIPNX8AEcFd6tid
OVZPObkzDzJ48spsD/Qu/4zigVw1cUT5Mm9QFJrTJtrxcFLLGk7bqEaKOFEhhswhJJ7XpgxClSit
CjjBwmr4AXS2ftcjOLig1fTZGeVQeNraEz5mv9twZnu4pcU/43acHsgwqIeCDnyGe5Iu/xE+zxr4
FQSwi0MvLNrRuOqbBOa11q0hlPGBbW26+hl+d82cSCDal2yU832BqTpY8LM8vGozChsNp+1VNEYg
XZWBCuGEn4n2UTUt9zDiLsp/Sqq71ViIAnbTGafbsepTINHo/FHCova2NBEO79ZXZh3EVsJlPJ6r
JatTjMTHw1FEg1LlS8dsvioNzZ4HlsGaNejrNQ1h7F+3HGQSI7tN21Vgr0aUbDhc9xYwPsNAZkOj
X6I+uvR7zCyn0BuApROpumrbYj7EYhrgFDtkMAifGpZgfJPuaBD2T7Mty402KGnP6JUlEL+GexUx
808jbXmVNTN567OK7x0bmvs6d8V7GvDsEI9iBKkEY6EbQFPpe6Ssv5rjPkqaPHcrY8vBBx+2qldM
piAZ+HGbgnhh0jyBdigDrQKzmddNVNs7zgVaCAAexp9B79ObSHq/q9rD6FKLj2gw1rKkOWe37cSb
ZLYYOZrqGV4/ERf8Fb5P7B8X+WOfpLQY7yIYvn1WqJTvXRFPuwbs97WTI4xXukw2G9jwyl0QhPJG
22xYTgS2VYkOQ/hZDtNU3qci0gnFxOuDGqvuXjNj34KwMuvUz8SPcXBdsRQkh0itNuU2h0XYRxxJ
jHTlWYAwHQQK8F987RvIbkOyItzSBEULDN57gy3vKTd9YrvQLPmgDVyZG9niHyeLW4/0sIee0tk9
e83gniuDZdGwqdhhmbZuofyKgUPR+fOqberpvjN5eQfTb/lLaU52pMLWTGhaDdB6SRhnoquJUSOg
l8wPNcFILIMhtE484/NbH4hGmIxX7T7ydHETDlXHFxIjVRjmkgovvVQAKLKuAnu+RMUIYXZXuXcY
SVYbGecgqfi89REkTm1+W8FN8GkCnWcZwd9ZA2mAZ7rApQhcSDSINolpEaAm2gzXKabsJLywTSBh
bJ+WbJXCy39ajX7Jkgiwvg6e41ps0YJwTzN8Mj7sCCJGmHXNZzOQwSwMRChmEVchurh5xWBPjh4t
aqIZJgQN6dO1wjjRKnPVcJAwPHoqYU58BWfk5i7nCNNQbjaNWiMnse+dFcfQFhjw32HjCMp6kSDr
UPNgH3g0XKGsnz5SONyCXpCZN5UN/TY3/s+8Nea2A9Voq6Hav5/gi3bXZKm8bSaPbFkzstXYtWxn
26JaS+yrpelgjxJoFm77ilabwLb0VpWS7LSn+oQefdkLv5+WPTf8ZuzDTT94cBtPSxPeKNI3vyJt
Bojpw/TRBmQ6tAOFCjKa5w2+Z/QTYX21DiHuuy5pPYFvEgF3AOQ1SinLiDX72AXV3q86aEUwV9lt
UtYD+cOFkYlsxz5esn6Ir0nsMG5P/McafqULDGlojHcLzHiX5bCEMWgggFmgE5weOuutSD64VaTa
m1Ep9wkP7XCbUfu7jjlbZVNbDtsUxtsr7+gSVY/BsB2ECcEo7010L11EAab0gt91OuqNN0uQUxpa
u2RqRXc1uMx+xiIcXqKJOdg05uVBCTtvRFjDuyMeaijPJ70vKshPDRn8a2MZOoNTQRLrQyGz6AJO
b02q7dpDS3Qbch49sGAiT0HIyDbIS4AxOgsnfy+tkLinzluD4jGvSCYDsU7TGMglEsHLGyb1i4gd
YwNGg4OCZ+rK2TCjgAUI2ASPQ4Nyy4Tj/6evCvIcj6O+lorCZj/q01cfS/VaSkf3QwZKjp2maD/X
CHpdWnvLyE3ZusuIXZWl1DfWMzWmkkWwwhtWP2yUk/3EGdyouKuv5jADuUbDSirpokYBr40LGKbm
xVUGjeK1YwRnD0l9dt/TeNpyLeuNxyWQGFbMOw+4m6Xzc0wEZKx6x2cCoWjbWF8bWYRvsfT0fRhk
AstmGqdV49f5UwCfAeC2JBg1AGR6+8jU7rHKfZDpRJOty5Todcgz8H+CNn7JMJ//UOPYuD/aTW88
/PG14KN3PVHYnCvktMCnyNwsCiG6117OsG4flcsTPxDtP5Og3t4P8+gV7YFyDURU9joMiBnGEFbu
I7Qs1+AdpJiiFtV2IH0OSfDcP8fFUN5kneRA/1T1Z8qsuqFBpX6i2aP3Xj9QXKOZv5mQcO6KQbIF
zAL6FSZY1RZYMbC2am9013LIy03kkfCNAXferT07oTcYWpJed5Fzb7L27CYacq9azlkqPnMlmq1i
MwikhZ/fjNo0cmEtr+79sYsBZAECxLdV9kLgA+dtm6KLHsbRjodiFuGbQ3XwZSjht++rEW74kgN3
pKD5WCoih2GpaoHciBb5D9HNEOuEoIhTBu54jMmLle4VXRGwF3bOY3KTSg9YCm8MyDrmel4OEf2V
9zC8b8pjoTaKa0g/Wu+ftMFVN4hpHhZjC/uEnDuoWWB7vOQGrB+JkZeklRZHvq2AQ8EszSOKIGxt
gNxEupvZdWaNfA0KFu1LcCR20gz5cmqDeo2R8GYTMObD2aGs13kFNJdFKHM7j3iW0eCaxADQcD3A
OMGtZRvqOxVSC4Siq/ZwKGIHJ5t6hctvBm+N9QgP6n5yMzC30KrGMvWvJlxUq0G1YGEFFfp4qYM/
QKWOdywiCQB1Ww+nIwxAkmNI8jBiygiwjBiMirGJGwQRvLrDnBsqLMCnr7TU+W/AX+eD9WVzoOgG
L5C72+ti8hhqzr6fLqKoVDcACsQU2w8yyn9K1c6bKLfjhreWbydZ89uAtA6PLmq3sCkTu2wKChww
Wb+tUM4plo3o/V8u0+1tSQrsTgw6AhnVTgbXuXI/ajiU4FwIdbFqYQZMgKAqsitJuFgj5MAEby/L
YjWODbxAai3a5URVtaJkwtxqirunHFlYQWUrR5iXA5QLHz4Luk4XDvZHH2gDIgSOL7Bxw4rdtRPi
zBCmzC6Zhw7Xpqqr+Vfq6uymlHA7E52FGHiA6hLALjB6V0Wh1A2mMSHljlK/3CDIasoFeH2Yvu68
aYgPFrAwz6F8VKQUTnM15IitjsB6M1mVUOSr5RJtcDauU4XUe20t4qrFXDmZLWde0iTVQm/Y2Ksb
OOHF74qS9Fc5FdVSaA9kAsrcPYq4ZBsd6xzVTGy3sGyitxWKR9csyPRqFnn/SrvOx/vzZxA9PK7J
jcKyCRKCc/+HyYfo0ScYujC0aJ6yHH14PIVcbvQk1BKQ3hpe3FocHJomZolQWbwQ6s3Vyppe/ThW
ecmSh165irXtdpNo5tuomO1n4AjkIdq3/mfnen4zpX11/P3Ou/JZjiC9yQO/hvCuDXGTSvjy5GKu
NuGE3lvde2zFAgN3cwKnBhFPcgmyKIyJS8BEEA0jHY8zvwPhRlW38FYB/z33B0RGbTAAdlfImX3a
stNXhdJPMcuCZZX5PmhULXxpUB0NseBd8JzJgeoD8XsktHPh4KnDaHk7RsxDWxHJhAx8CmDbJPIV
zEaD564Bvdi4vZwiAB86L/7hlZnVCzAL5/tstOJHUfMxIb5gmwb+zgnG/9WDqLvqQGI5/gyRNVWQ
5oCfVAdqhJHeDCgFzJXmX4iNgPsgyAfewAY2P0cvz/mC4R6+9QrGrkjnTw9lO5gNwDr0YQgU2csy
zAEh4+mEbyQRPQcKtKY20t51mNb5DesjvKZmPLKZNoK11Y3ne2CXxbrdeC6ApgR7jgFGJLIl+gzd
Q9161bUo+vkViyFYZdgnAGWobgtQ7LRHosWXiKrNcba9XUPPMa5a5GxXbmzTZTBO4mXo3XRXRJrc
oXnR7woU+ZaNUyiYGF0B9jbASUKoDOCLsliWJM6SBglFElfUJlYX07qcCYMTV8yDLbzQhmfMVGVg
EM7lg86CGNM0wXQALsetcPwCsW1Q7ZjRyXhRtqQHLPb0oLmLfzSNRokz5PES8UW9jwOAVVnRo1vc
83Sfx1Ww9HCtJQW4LDvZztlPIb32ERavNF8ATlluQQmYk9b64yYOG/8D/j9A+8KVvxNguFXNU6/g
rcAo7W8RD/F4wSR3/iKYgAuDE0e9LjirE2DpYe5GwH7Ol6PUXCfauh7owaa8NXnhX3k2IjXUWaV/
Gw3HiBH75yXEEM/ag4P3P51h2YfrjoQ056bqxUYq2xMvBweLyVE40K4meTWSprqF447ZMukB+9T4
KKasYMITHY2RjxmuD6X+Bg7AcqPifpxgHZV1iakVgCg+cx85UJsv3FGLmC1yCOeMr5ocEZiR4DMi
MftVFmR8CEpT5JtWlHON0KZiL1h/88sowgqFi7gZwT3CQVwj53ZpUh85vXCEkovIyGY3xqHD6TtY
UPfwH6nrBvDv+hmsAiumXW2yAQdAGXtX7WSn5RSB9xajpvJaWkPB26obBCYBafaTqeGVhOupeu8L
31+A4m7BdkztgQoernJcMxhU5G6+K4LZvytAaUgAtxRrR42H/p/qb8ccE5NJw0y1wq06v6eVy69F
lwdboqLgloBS/97i9IQk0LmbAtwTm7h0qNaxbCTA7NOM+CIqPeSwpc96VJqz3EfYB41xop3wPpjS
Y7UePCV3qFvgXgZxFB0YYfCOEjiwz2+8iEYQNv2mh599C9lwj4oLWRDeN/WC8upmRFqRDHNU7HrM
58P90Or9wCTZ9FVebq0OpncoF6MFEraSAvUOa9lA5HYN7zxQFE07/cNGhuG5Eb78h6zxi1U46mw5
zlG9bpwfbxgOgbUU7fQjHREG4ZwsWpBZa3pVdFhYICxbB3tCCDBJNgNxpPO2vUXYWiWS+3QpUFBI
nBT6zoAAJZGUSI8mrE3Zu8QqTRDXYojzKPjKYYG3Kzx4WC1youVVkRb91ke1a1sQ6h7YVI976BXS
p3ouNOoLATcrAmxUNMpqI8o2X7NB+EsRU7ahMJ8Bj8or252UTY/rSQMUS/Pax2ru1RpMseYOPG61
IapQL3lYBgcLxdm2yjLomAOXwe8Tp3Q1oQSFHjqgY8Mw7S0ZC6ifwkAtkSCqq8zSCAa3MLAu8w6I
XtbZ37HARNKil6laa5cycAdgJpuMWapRI+gxNQSqBLsOWkXuR9uzG+VwKiaymOqfIXgW9yD9gJNX
dLKE0VdfXNvC9ctS0XgFk3WQaXE57hWa+tBUwFBdRX0A9BUN1i6Oqw/nIgDgSmBsn+o0ZACADsGz
yIVBUSDEGYpB2kSWeQjInps/g9TAyIbYsrkqIw+tF93Sdew8vcXuHpd2bPuD0sy9Sq34owEpDTFS
zgR0NTOQa53AOFQ3ypu8FTyBFkA8hvVU7VCfil75FNY3XGfZ3sfM4z33RfXmZYP/OoeCw06tx8f3
NTiFDRxXYXpD57UzxwhYErliLoR7I7iA2QtAQW5vMb7/LOHu+dQMgf2YBR13oh/1FnJvtarzIMR4
ufAfwgIl9wLEyJ2pJ9B+c9Bte1f5VywMg5vGwOmOdU7e+lk9HyjAWKsmroubaIDNJsCJWfGGLZ3e
QIjdLEtOgPIDKgsJeSz0oWSzwP4pYG6SSbvSsRshfZ/dureIGkGV+uS2SBceKoc3mRnZJtAiWBZU
1T/BcyvWHibSwCA+UhIbr17rIVdI2yO3z/OpuGU5cDm1U+7Di6W7LxoRHQiPpq0kKYKxeQpQPQlj
0oHZXJGH2LjolhUeOn/+JNoFInO5BupFvEAKWm4nMfGH2pkwKYcygMs26dBjK0dA30B5dOljheTq
t5KmfPBQTb9D0g2rEB3YFzEStUWRkiZQWPcrjQrcOu07eAXWeeovgHsK94Fq9BHgaVNYPVb9bkKm
qhPYG9bX0PvmG1FztaWhxoMbYa9vwKFZlhn2OuRAyP0Kk8J/Kuv4iucheZ4xF+zjZESZKxEli+4Y
7L1uSYXBlZL4bE8IG2CrF3o7ideyZr6NtxZg4H1YhEhY/QnveOaN2XEFi7MpFRwxz5hhkge8hWVT
EdxBto5WvkS009RRuesHgsEDzsjParKALasaHM0iK38BUUss0Gc6eI5gKL0yKOXAd64zd2aaszuU
oYADLgioOrTtPKg4eLo4llz9BRsdLHByipFKEuY+wEe5eE3BOrn2x9zbQOXQAekyZgGm14FCpjSW
01XD0fFaoA4CL/4oIhtyBBjafsDlW3vRlNhRWUAikb3RPmrfGM/N6zAiLB7BPHuDa7h7UkOcoRbn
2Wvn/OPxnqVgAXL/2ua9e8TtJpHri2I3oBhzJZAiNwtd1aZDWXEEx3A0dNuFld1hdn9cNxSFbwhK
03UY+cgBR918kL5A8AOPZVCAQb/x4FT6AASsfOTgY0SLiGr3aCZYVNywxtabLoYs3qW8r5OA+8CG
B8I8jR72ddXV5VXkQ4xkUIe4g6mifPIwGHNrvSDehcJT6zFk/apUwD/ORhu8EmPuZ22HTd1G8qYo
rL+x8eA/NCjjvhjtSBKV1L2W3oxX7rEAsEDR60/qIZRG5httUa1pj9N1iDScZM85ELH3qFNDUkpR
wplTjSFe3NEbzMjNa/h5u02jU/oBC8l541yDsusU2d3YNukSGVf+AEvZ7ArknOyG1ZgyxuXtveQD
He+U8sx6xPuWGwZgULGGnSsOSGcrhKwWid51SLBiczB8+AoBrviIqtQBMNc5/rME2oLcBSUecGKo
SV/8wdQHAa+aH6jBgCmDEqQNNwUuQL5muGd+hBPjFhu5j4PE11H/A1xv/qRYCOZeNxb5B2qO4Tte
X/YcEQMaXiQLcQtHU7fFugiecx82O4vISvZCgrE/2LqBR7th5CUFSwM6ew76JCI9WGVG1bbNe4k5
PzJfS228NbOa7qaUlr9dQfgBzrKFWgIQ0e7amaHriX3MtjHY4E9VFI6P1YiOJZaS99o7Uj63bS1A
beSc3UdcD1s+jfpXRvpyWNg5mhGzthTZDRrAcFywjbqL7eB+Yv5Pb7Ua/N8h5ABJCHvG9df9yn89
t/4m5ThpJ1qYsuJYiTAV0QAcXLzlBb2KgJ/NwSVOmX4ru6fjSKAZ4fc5uZUXuAMv9AWJwJlm4+nY
maG1trIP1B41iV0LY6Keed9rk4bH9ukfbVKu2sih1oaudDWhOvmTFlBgZt+b7Mfl+d+/3ndNigYC
vnjLFQro5Rpim+/JnYKTP60mH1M3sir2kY4R1pV3PPieN1oYsP9+66xuG2lCKIagGzUgQXm/A6nf
WFxc+OrnWtMnio8h9PsRvEy5xwxUvmU0x82M0y5bkTRPv2fOFAYnos55bidfZIFGiRdG0ZQBGhGZ
Aaxl1TfLrzfFGUVDcKJoCLwe7Kz2OLsQ+zdi+hV4fGGyfkVgSMP5768/5MzaPzXwNimuZj/t5d7O
VX2doq2ZaJZlF/b1mVdx6tmNrlpgwtA3e5G10T36IcdLxQtXM1q6F7rl537AyckBxNjoyqnnO0Te
t6gaHqq6vvv62ZxRCZy6dcOyl8PmC52SIsWRj0xdknFXebeDuzQ4ckZMcmrWrSrAapVHzb4XMJpf
oEJeXnsz8TdNWY/LMuolBt7C4q1zBsqS0A4XHtq5X3ayu62UMNUWuYHxqb/Ruf9WH6kn+exz8FXc
pcGVc2//ZKNjRLfM0nDM9/jj/X3bi59kBvdIVyz45vo62eooSBRFM7BijyJauVBcj+8umOm1juN5
9fUi+Fed+per6dTFe+rDBlKMrNznPYkevaZGyEG4XPdTHiIhVV1YLlKP96+5qut7z00dho/H5hqu
YfSpZdK/wfCO2OQIBNaVjav1pGe2ErzMk960IVrNnXdAMAgBBypvSJSCCYVGwn7qghdXJegUI0zm
/GILWHFzPZG0oqCSoKS/iJQKzapCJWjfQhQGAAucXuRyBsjiDVU7HzEE8tS7LG8jfOgT74Yu2AP1
PuhNXYQoV0uoJDUEiwtXVuMix2LcTpn0ABdQ1WaedLn1gQ5YRSxoV2ZW8X6ccnM1jlLseZsWrzj/
mifn+4DVByhOhbpHzzanBJlAMVw548e3WQggHYjR2Vpzj6w6KB22GD/J77nXoyZrKp543iCXBbKd
JBPzJUfXf7fQ/7+2ID5ZGmOFHrobGZRsTUn3caR+Uy+0KDlYuwezGt0UIGWgQMnQhICvaO/YO7re
9aoxELzpwd4CE5f4LH6Y5DwkjQOYOEQ6p9rmyqoCTDq2bxu7k2BSLALBmkVQhg86yn+Ec7+HeGJM
ahVc1bn6LPm4nHyzgYscGvAzmRcR1sy3Yhd6Ku4di872oGRbQAlT5KfA4NZ28/XK//v2paf2Gyi+
u6BUk4Uv9gxpg4EMAk3VB7RrxIUvfxQ4//87oqfqVug8YrQmiAMHt1v5HLQxVLEl8klokiBdi16h
3fme9J+eWnFMxisa+Ei7A6vn6DHwHQV1EzTtCyfquYd1ctZV0BDRHKWZAw/YxnX1Ku/pcyQuYUj+
fmBTfrKaMfMeWZM39WFkDOY36oqi9FpruUZD/IJ9wd8vUnoqYiVBkI5B3bpDmtmXlNG7cS4vHNN/
v+boqWBVK3/ksiDlwamBr1EmXaYWVLOxR6t/9u7rXngbnUrUd2HEsvh69Z7ByKIq898w01NoMHcG
y3f2czDmc6QLscTT40ahmuw8/wpSoGErxMT2ohZsq4ew3oKAlu0IaaNVHTfdBtqfeVUOmfchHaEo
uIbqOhjcMRkvu0dikPj26PxsmQ8wYSNSsus0Bp8wbFys6xwd7lACXzRndFw0o+IPoSDm/usfeOZ9
sZM7XAgGtz8kQwdcROvSTRvD5AU985nVxk4W84DKvR9WRXcYm22kAD/DFVePrwX53sgv9Dz/fTcw
2S/7csYA4uw9oQgDdinsIi95K515MKcOJa5AmaYpYghsihFagGE15pfoyn8PyelpppgDMYvyEwQ8
SGCS0Ucn0aW4/D1Ehi6h4yVv1nO/4HjI/JE1kjSgOoJ/x8H2aEkofyXb6vXrVXPmnDpNGVU7etk8
jSUsj/LHjoirPh8eMfN2YVGe+/MnK8fLZR63cGk7ODEtOSAxRtsdgZ7he9/+5BgErbUeQeNzh8l+
FHwTZKg1XVo25776SUYnq7SO4zIbIAJt0PFiZlpB5EDWgybZN7/+SUYXwi9RDyqyhzTHpE/TGnT5
S/S/fY0plW89oVN5ugTOutHzjMVv54RaiEHZZ5FVq6//+pmFeaortzlaRF1jIGDLx5/OazaERRfu
iDOxQHCSx7VVKNBvqnD9oK+8kBm6xWGbpMHwU7T8EGpfoPHuv3/9O9i/t8BfQo9TgbnXtDWiVb85
NLkrHxvG+c2Q5rVd1Ok0PcxljzYsRS9108K3Hz3aamjXBgXjn/WY0scOSBZ7lfOm33cwYbqtAqYe
hrhOA8hkJ/aeATVul0hFUACXkujgX1Ox7VDX9LkKNUFL3o/qm2GugXozzfhoW5DNljGah3C/oLaD
iLbFLCFaob2D/qRGRy8uw/6BhWV2b2NhklzAyndB6omg/ltCBgrBih/jnG6JgjKlRGgQGJswFZA3
9GOiNxW78qU3Yfta4Jf/j7Pvao5b19b8K1P7HfeSYAKm7rkPHSV1y7KCFfyC0rZlMIMkGAD++vna
c2ZG5habU3pxWYloIi6s9YWfgiO1iKoOeWxGD8ie1oD/2oP5CheckyadA7RALElx5QWkBkAcIaaD
G8+XaKz8IwpaBVtRCh/ITWH6iG0t4L8AslLeAo3CPX9dDzhFgRfu7I8a8gVXGgfKurS9PvZF5HQr
FeZxhrJ4XiFFQ8wlE7Fzl3Sxfcgj6m4okoEXnPFnGLCD2JVk/VsJbvS1an2+bwJke4tsvAco/Wnw
bH8FOQEOxBO3qxLovoMjPcCrZXcJGAc0FUEc3gic+2uBjsCXOVnVv0vDgA7sMp7kaz6W/a7AOZE7
wbPCdW/lD+R2pGWzDWGz7cQw2DaF0wBglnrXWK/lxuUgcNRlBZvlxkWVjkXQp3PZxnGdArgx8T0M
c7qpUzfZQkjGWzFs6cBVFmo7xm6zIrZCB4/eEylhtyNJex2HIzmSHjCr1ve+jD7DkZ4mMJormhpq
JdyukVS2K9000Rp/g/wsivAb4sph19U1hEMJ+4l4J1iZLvj9guRtbEtAgAkMageeXEFFOXpuTBys
Uh20KxUBSl3ieqtWtoFd+5AFwBrGMFoNE/Y1r2EXJ4Ap24eMsG2cuD8FiYrvaQTaBM+TfF8VRg4o
oxl2kxB3vKcaQ2NUSI7IgRdfxtJXF2Xi93vHkW8p2MN72QJaKPybokIKS3FyG7cZljWAT/C/gkgk
lUEDtJfM9kgSgo0WFdFea6cHJgHzhiHGg1gNH4BiTYMQ/hwdBIF9Xhh89OLO0+E1hkOvFbPqemyq
MD89+km55D7MPMhGF0R/jTInBwJP+ldEdVWzNo74kdWF3MGqB/dlRuxr75hnTeLq0uaMfkvGAnBY
AHbh/2T41vVqiB9j8fnrtHMrhJR1c0sC6AM4J3+HNgT0WMMtHlVEPl7EPmKDnPswrnZ9wN3gKXup
jQlWNA6fyixPNyLpvdUI+CQQuQEqR1be2SIiW4/X45UX2mLjySLbN1y5h6Ae3U0d5E+6H8ielnm8
ihOV36fYgtZFH+IfFrcodUA+IB+SN1WLO8KVvqCnEn8HRbpVBDFYmFAAzuYG1aMV9UuY1eGFaFyI
G4QExW6qQZsKqujaWqiqI8aUGJvabJsGeWaQGmpn345FvT4Z56wDiNyhDub6j7hV1btQdfmmNKS4
VRKOZ0ED3GQpIn4VFRbmVUhZlIFFBS/UKUD/FbaQTPn9afZ76ioDIuCaAccFHWbm/z3EGeZl3cOQ
GMSxFX6j2SJyKYELTobXsqrAxMmz/CqOem9cQXJtvHZtkd5q33R0jepPaECOcDuseSARSmjlbTpv
rC9INPyKTQphEIp3RrRfrLGNR2vqw+QTitbssukb8sMynt8A+JdtbSPSq6FJ23Ttm6AB0NQmwb0/
NHl5EQjWf0ngZC1XCshleIy16b1xKTBmBc/UPmmZ2HjVGD+2hkRb5NPh+tfD+wW7UbtvgXjZeEAU
v+meuGrdjUOsV3VFnQcolyQr4lDvokdR7hWFYQNbIku9hwI+HCHUZQywiqVm7YUXunkF8yUNcTxX
kfIIxQpn5+OyCylL33fxj+y/em0IMowXhZFcK5oC4t2LAbb0g+bgxyAp5N3EccG/O5FZ4pbS39y7
Dw7Z357x7+JYP/Vq6SEhdqgL/wLgYtzvjx0tdgHyTjW246JEPfhY1i/eaY/8UQFknCRmy2oCZlV9
ocSFn0RYdw9wCRfcoqr3gHvcvjBPwBFuDas2ff2EutgVKFgXnr/XTXAc+nuB9RaCzAK6R5O/xvVV
BS96qF5XTrXBTcaN253fy6+iNhDIq1a6rVcCuFvr4ar4pfcvknrV9Q6mIQAkOI9hcrSqmiflOGuB
/4rHUK8YEIr1r9T5AjtHPPq2hfRsUexGfzeWV4aOF0O2jYILAdc01j8M8legxtvIHYHPkOtMXoBJ
tRo1Ek38KNpq1w+/KrZzzbBLgYV1/J/K/wVsxqUY0q2DzYRbtglgeV1/A3HhsYyBZ45QGX7hDtw/
rxMQJAC2qwaxltUWxk9DjkzdSbr+0RlRsHtAsXk9yJf6MSZQR1zJagMSrPL0ijTNJgwJDha96uGo
Gpruggi4qmLfCft9wS78rl4Bs4rcMGj692D8ra0ALwhVem9TWXCrxc4t7mXD1jY4OsV1Se+p+xCc
hCEImFSnonuza1FZUNXh5OrnmFeaurtMgjtU3VbslPUGYSWNMGq7OLyAlrwEWo7uG2iA1YDZh5cK
qUW0BnnDRG3A3tjk7TbEmelW19GAnbRfK/kViWzQXhwQq5DC8xzoKBfrGsmkeFilI3bfv3Vw3YTh
jkgszTHbDAA5dkUJsoizkyi7uum3qnqomn5dBMOmAj/YHUuk8CDTEQGG9uIXu6QkW1/36wYKj/UR
pz5oREdhvgNUvorLu5pugVAB3XRnLMYn/zbEhygA2gmC2Aj0C+dL3a3A9hHxrgFVgZjvbPgaOAH2
LuDMYQJKAdoO02GlzYjd5LpFyADc0U8/3+fIvD1Dfqbkvyry5iZvcMgbgoOo+w1yTgux/VwAfroX
vVusjutLMBsr3K0C8Gdf1SEAxhd8nxWtLoJ2cz7wnsksTMuKLuclvIh5e+jL5pb27aZ0UmBeZHmX
c7mQipu7pEzuoDSDZCgwbiBL+ZCNx/zVzt35Tz/35Mn1kySADBkh8sPgKGiswGUX3KIl64a5rpne
P4cMfuqA5hxgxvLDy/zHoWquAO59HmO7cMeaSV9MK4oAWyp31NlwGIAnjUyxASoP4NHvoECtKn8h
wzDTSdOKYmbykgNDWhxSqS+Ckr8EGmiGTw3AtJ6ovcYfbZIVh6GG9myycryl2/9MitKbXD8l90U7
DslwKPTfArWCzntofI6N0d78Vox1ylWrl2pKc110mgLvllpIBuagspsfyFh7F41HLHaaYEmfbO7p
k4XsdiK3tsb8T4dhJSEFS71v57vfnZmj3mSOZohxwqRU7YF7AqrG1IV4G5ByF7iNXILLuI+Iehxs
+zPqQJZtyPcU+ByPyZvEF7cQZ7n3ub2HnM/Ccjy90EfhxSSd4kGRKO8T7FgpT4DQV6AN5bn3xRFJ
uD7/wjPvOzWybVoA2VqFFoLU3kPl/EZTuovr/FfJyMv5JmZeYupACqJenmoZ9Ycx/OmSDsdDvglE
vDn/9LkXmExrYmzCBG36Q8adZ2WqO8TuEP4tOeSPh24hXTz3CpPpjDw5Nx5k5Q4w5k3WBuaZ4DCN
DqwfINh6/j1mludUlTfngBzHkvYHFzqlK9vbve9Ci5R6yQ1O/CsF1PBKc4T8AFHlC4M/s46mMr1w
HrVVYyucVfRrndcgKHf782/z+xEfzFw6OaIyAmTBMMLmrip4ex3UxF67PmzU133C1ZNJImfddbcA
gVbZBtgGMJZTzpobWbfgmzrI/7jgPMsQF9Ysb/eyBGzfoLZCN8AtZq8JtuCb3jkVpnsnVPE69Ubc
Q0MAQuENqIsICaNgya/n4xkGTuyfexkcJVmiIEJw0B1LwENsxX0gY3c3WBBIHUjInu+yj5uhU/fU
xAPBopFpf4gNhGJJ530FxOei0DAMdmXwyUYm2xuo+NBRy8L+AIXmZiW1/zwO4rXv9ZY0S7WwuVk1
2bS0cb2hx8c+BPJLVF7F6c/zHTTz3KlT6piEuetFFis9TVZl+wuudwu9MvfkSbGG9cCs1y6ePNRv
hr7oaAGnNffcyd7kR5Lj6Ovwic1r1f/UVi9sFqep98Hq+n16vTteqWhZZesA0vDtMcAiEeYQeguZ
47kPfWrz3bNThDeV1wKRX+KCxcVTSx7Pj99M+P1b5Ordg5PO1QlF5vdgXH3fnpQxWH+n5bgfkQwk
bnTFAlDYz7c19xKT7SchCoi7esBuOuJ+6ZkDBPcWMFNzfU//7B8Tn7h8QJ0fOuhTIG/uC2DNg664
HrS/5A17miD/HF936gvlU9eGqhrzgyPAEW2d4F7K9CBodg8Kz5dSI5F9vp8+fhmXTdZqnFS1z0ec
nrzj4hvPigiFJ00uQFgOduebmEG+Uney5yiY43BvxIQC6Nmuohr8pNbjT56T34cVCq69ikDE9x4l
jy4koE3QWEBeMwZrUS3Zkc3srVNvVxBwIOcIeO3BlAynK8sNUEVV0F3JtInvC6gD3J5/2Zl5N3V3
bauYRF2CUzyH3kHrvjji7/MPngkPpg72Teb5eaAHMNikSqEPGhk8vvdepJeoL22L3HcNm4p4lYDn
fU9CsaTLPfdCky0M+OjRcQSw25wODwm3R+X2D+dfacbtgTqn0Xq/IXi8BL0M26NbdNEFVBu6fVLU
oAg7INJCUwCpKOBNhi044yCT5U29qywoVoFfVJeuO6ICQKsS7H4CqlR5oliLqiDr2BC2dqLQ/wLX
VXt5/rPOdcNkU4RTuk2Nh49aketUZes4Vp+LwaZq+bxpDPHCtj9AuvMeDLKtQ5vPFWOnuvg0yWQa
MWyClWxu3YDvoQbwALLi9nyfuL+hwP/cpuhUEB5qi9LN/AQVzaqJD6SS4ugJLKjWyACBhRwPpQ8j
TtQ7ikdU6fzHsmn03yyPEoGiml/1K4g45O2KB7IDMhdekYMMxbGu22FbxwbqK5gO+8hqduh4hpId
bED2TjRCwwZVDXYEPNwiqw+1uK8hEtHbtK3rHykO8mpNnH64NAIBmxM1IMk7xBzT1pIjSCTeTkId
4atrmvbWdkX0dewC53tpYHm7qZMIvAEDVvImAPH8JVa8+dpWSbDVtRoecSGMCIpJij2BXsnW1Wic
/TgOIElCoai5kIOEOzzYSAUSadR8qWNY1MRGmddYON29TmN+KJ06/mqx8WyGk8a58YP0kEOr5gZy
LQz1g6THs6y4VhRVeln3YO05JfSiqg6lpLJMM3CkoM8V2+a1lJW+Re7N3UaKVa8gutVbkUJ+RMOS
ZJvTVuxLlfGvEBkgB8PqFuYV2r/soOUFH18USnLHzXamHf2nuI7lK5JXqA7IJto0Jw4RSrxip/sE
gh+DaHa2QVIIhSC1cVk47GQCGeoQokdghGQVrGmgrUFTH+M5UJ5uBzrarRjgJ0ujCjxYUeX3oAAW
SKM68Vqi9IWGSXoJiVpUwVXTrPuCJt8gHaG2PQc6iycR3UVISG9K8EW3Oamqref0zykgn3tPeWpj
IAi0K2PYcTimSK9SE6c3g1vwLYP36EaIrN6wtPs+sKG9aY3QK7dW3k/WqPwZIKb6Z+UM9baCy5CH
YgZoMr/XxX/+MP9Tvqmv/3sB6P/+L3z9Q0GkMpFxO/nyvx8UUvfFf53+5v/+zp9/8d/7N/XltXjT
01/642/w3H+3u3ltX//4Ylu2SWtvu7fG3r3pLm9/Px+f8PSb/78//B9vv5/yYKu3f/31AzbqWDl3
bzJR5V///tHlz3/9RU9byH++f/6/f3h6gX/9dddpnbz94w/eXnX7r78ILOT+IwxCyoMoCr0wOh0D
w9vpRy5+4LMgAMPOC0JUpHEQlKpp43/9xdz/YAHcIBzfi0Bz/v1HWnWnH/nuf2CaOQEDbg9KJQH3
//o/n+yPsfl/Y/U/yq74ilx6q9HmKWyb7mEBLKgnkWLHGp1m2k+P/sA6sNpgXosy77YDJiZ/EtJQ
sknDOHp1i75OYJAX8Yb0az360Ma/BXPMy/+WJhhC2Hv4ufnxrv/+/Snff6qPjpvTh5rGmF7ehiqq
ymMeNtkLOF30G2x1PxHAnh4+icfChsaGAt5whPRFozdSAtUFEDdK/Kn2l3wz595gElgqgqSMhozQ
MS5cmAfUcUvqjR5qsXBL+Siiw0tM5feLqCtLW2bFEfSjYhvnuEYkfLyt/dze0k/xI06tTC6GfROl
6TgUkFaDkOBdruitIxE1ugZRedWrhUDooyD81MokxkJwqrwxDOgxTZPO2RBaecmFGLweerSBjpbY
NnNdNgm3moQ7Yz3E+TGnMIq5j1yg2PaCAotSrBMDFvIqqkICM5Tzc3huZU3zJjogTSkBOjv2WoZ+
sw41UFv7FspY5CaN65T4G65dpoq99XQRX+K3w9zfRURYc03gfNZCFyLsLQqRIEkG0ULxZK4bTjP2
XdTpNjzye6Oyoyr0l9JpOA63ytnAe82C4OQs5SVnFsBU0z8fHZ1IlrMDsfHT4CaA1oZo63zfzj18
sj+IyCoJOZPsSGM/2CRDll0DWP7JtTu9feZG09oVMTsEerTrNmBlusqJ638//+Hnpvtka3AiSByp
KPWOmkIb7ocXt1alWy+FBMM25ZBNaD/XS1PzpbZC0ryAvv4xzsAgWLUiBkG89CpnyUNoZhimnkvU
MJO71ZAeowis4Q2LEGZBscfQhReYmarRdGOAX51wXehlcI19oVCo6HoteZaUi+s4Gl4+NR7RZF9A
0JVBQ3KIDiW4uBvf1jUwOxUq6DmgVeeb+CifgR1u6kpQiTZtEs/NjxwUhZVX9w9QOayeM9kNG2iD
7agCBX2hrblBOX3/3fp24grqn4HJj9Dm03uuMvkMTqFcSOnNDYn359Mr6lW9BCrrCCEcZwvFtGTt
+DRaQ2oVWAppl5KoM4tkamndg5ECs8U+gnhaDPpNoLO9iLxuG+VdsuDePddRkzigDYMoJ45bHjlk
4e4Hn8Q3XZ/dnx/xuYdPFrmJhE69gpmDhGDeo1+M0ACE5AUcPM4/353poKlbAQ1a7TiGx8e2qgiQ
iVSECuCHeOTDQxNFaeuBwVQT9yGGHm/7K+s1c170qEBbCvO2o/dN7fnMXyXECdlLkhNO6UVnGkj0
8DAouyVD57nPOQkhApHQnJHaOUBy7peBpsM9aX2oBKbj/nxPzDUw2SR4lvWCgOxyAPfdPfY0H/Zp
5rp3WU7k52bKlCfFIZwvorShB1t4+rIhQf2dZRAQPP8CM1NlypEaoXhWQoqgPXoOECFxbQkYZnWy
VFH/KO2MvWdKi6pDAf9UP8qPhCDPL9ZCFAwAHxtDeRKshlL0r9zmmflJA8/xR6Qk8tqy7fl3m9ku
piYAvAmJJjTvjkMLxQ/VMflWVfzW05G8A+Q5vfhcM5N4AEJquFSJojtWKXIGYQ9iJAvH9rLO6hfS
tGLhPJobqcmOgUuJjB2nQJ0ESqDdZQ0VkwCamwGlIIucf5O5Jib7BlRtahPmjTjgpmgBdA2bu0JE
kOr81OOnlClfDQDzEsIPqUn6cDuQLgQqegDg5fzzZ8Z7SvuxtJUdZFsxl1sm20fgRvN4H9M+ZNE2
GEpWvio40Q6f8SfH3J4SgYawE8oMfX8oUl09jCSwx1ok7m2SF3xhI597o9P33x2njLQmrB3IGPkc
QigmoP0aR3e3KZPq1p5UGc933MwuNpWRiCHs55QA4F5XdfENUoAPDCmhTS+dT95+gtOEe/ceY1LY
Aibc6XWfJE8sDzdeUI2r4KTBOTSgD59/jZnpOzVsEZBrjrsCGjjQ/NVHt6HqKmocVLfPP/60p3+Q
rAgm61zG2OphbOfcZaP5xsqihACQ+NlBJWYtyhLR4Thszrf0oeX3aWpN1vpA6xg5SZVe54nzCImp
Vdd8SSKpQMHuoThbRI9u5gFOyaFd1cFs8nyzc7Ntsvzhk1lmVObxUeUCInMpOPuC62ENKsGFSaDd
db6ZmWGacojqCrCkFOSFO6cw+VddVPFTxFNnYTeee/rkyIdav2w8aOMds9KSHCJMWVLtI0MhbvS5
jz858qUna68NEu+gCC+/U5Dswd+WhC5cCGYGYcocikEFAW0njo9dXJC9Cz3YFbdtsm87T24HpT63
s0wtKgRvTmIJZXxd9I2/saa6CRKYlkNxtl33dZQvzOS50Th9/93CT3ncRl6osmsW63zfpl7yZBFZ
L+xbc33l/fn0ODDQ1WZCXuNAhIcG3K6Vy8luCOULilpLNPK5VibrvokZKXniqWPedyAbYFy8cW/A
3oDqAAy1eQqCKe7P/md83rD4p9ovkAaESLTvymtIzENEcWDuIUeG9pOrb7LIGewrpRdT566TjXl1
OE9c6GdGyK6eXx4zvTXFZzKfFiJ0K4wJoqK1I7InyHBBQaoqnts0dBcilZkTa4rUjFkVccRB8hpB
XbzvPMfdyliDNOPaJTLib7TUB/v9FLNpwAqDkKbxD6VQ3EMCtcsoMJr5EHAbXejWKIguBa6Xdd9R
BSv1hS9QgLFXpdYRrDGaMSXBHvpXOQSgOfBVgEuOcQGO6SZlufW24GPU0asz6MHeRHUQele8AOXk
KU8Hp7uCFh6SZSsRtFAdXllGy+SnqKAIuGBSMzNOdLKNuTmuW9bBPjn0A0M5u7p2pAFRz1NiSxLG
Pzfd6Kn5dxuAhsRCB8Xu6k53wNnDo83cR4MrH89PtpntZYrbO7nagV7nqDsKns+RpSXbFq7fLdwf
Zi4vU4SeKCGN2ROfHeDfUUr4wxCug0vPK4fsVzFEQfxighwWAPsxDUoQkuNAQUB0oXEUZj6KNk5l
mfcdl/ke62kIadC6V4+0ye8yR6wt8ExXKPI95x7QsF1rVqUAk+18Z86tqdP33w3V4KVRSGwir5VD
vkE6Xm6oF0drXqP097kWJqdBFuoSyi2QluiEHddDR0BQIzrdp824hH2c67bJkeB3IGgVlc2vdev+
AjsfUnUVWXVDPax8GXjrU8e14QAiJwmWYLwzs3DKQxo4EuVJJcgRjkj5nW88lMj7qFOfu9ZMUdE0
gxItKIXy2oZS7cGS/JqRCmnCAg4E+ekNPzc4k4NhiMdmFG6cHIcKmjbPELPI+i88hQ1HvDa1FP0S
h3xuWZ2G7t08g78BtByBSrg+xdEQvrkRcKLZZm53C0HhR8jbn9Tc8Z3zrzUTtU8B0HU1FPApCchR
VXG2CQFxPVFwQG1OYXXqIO2wbiq7UBebmQj/wN2moxd56VjdsUDHt4DcgesE6IFZCG1nFugUpJqR
CHZGVV3dCVycLynqNpCU12kBZrL47DSgk6tHNsAjAaIi7QHCJbkP3qcPoqEDVFi80hngDZvzwzLX
VdPZJvQIum2IrsrUiS0Gu6xLDfjFQng78/gpXJVSnQG7XDV3PotgtgaXpAz2XdTahcUyM6vcyS1D
Br5ybe6aQz9SthlZx056lRaw6i5ZFZ3/UuLgX4hyZ4bdnZzUfookmoTQ8l3Bocx5WvsxpGhlemn8
Pvpxfjjm2picNsC0qAbSQslx7JHDeHC5YJCdzkvKELSUoB1fnm9nblxO7b9b+8KLeIKJ29xBls5u
HeJAtrVKCy0/FxdOYa4WycUupxmwTwI8szrm7ToDuXuNm3u2MHPnumpywlC4yyBy4t0dGMz0UERC
fM9aiPw0MTbphek11030z25KoJsbNJGr7wo22o2KegLh8oLszg/C3OSdLHHHV6S1UodXBmT3LNtg
Cg/1mjQhB01VtzIQl1FSwAUH2gNQmng73+rvyOWf8TSbVlVgY5BoFAXTqxLsZPNWMdHBIEYJOoLT
jEztqgadIKIr+CM0sJ6DxR98eSB1Ww3+awGNvyhfpXCB8m/7wh36xzHuU4bl4HAohw2lNYPapGPt
htllhlqQAzcHJXO2HlnM7K0dvdi/aZohodCl7jSJ0nVclQUAeSLRcJWAzZZL/x4gMtdvoTRtSAkF
Egtw6g9lBcx/O6FR6CgrJBNdcAIQZT7TNOzU89hVMh3WiXuS68ggP95/KvHPpkWWMKOq1oUb3kJZ
DhZPUBse9shswGT5/ICc1vYH4zH1hSYBjkDbFs1BJE0eQl4DFWF/B8MYxrNV3cIgrll7DrQWvp5v
byY0m+KAE5IDVZiMwe1ITNyZnTvYvB1WeRpF8JnilghebyjBAdpdaJMwwOyqcTTRTYCALiw+1at8
ChIuhpPws8wRV4PijvQ2wK8sCuSn+pRPkcIqNGNrQ5ZdJ1hkO0sjcP5je5Uidu/74dv5jpxZv87k
QEjCRhBhFF6hgJu6LJp4r1A8XEvH/jJosoyIvxByzIzZFCUMYe+2UhVuIQrGvWtRVFewCYQaQYbg
6dQUtfnLaOISdP/x1/m3m9n7nMkRAcNGQL3GgRwEZA6HS0CeGX2Cs7v/GT905FemoN+SOk7rW/DJ
e5ihrFUGLMcO4HjIxVedB573+deYG6TJMaF72w5178fHQGTQxlk50JDXxRVrYX2y4z1E8d+G0UKh
fefLwQOZ/Xyzv4H9/1zV/B+w4GCAwElj9VHyUkXtBuT8IIBaT+LBxTwpss67ioGscjv4h0HgJfsy
NiqFxWrX1En+DGsyHWxco0vJF6bQzHnpTE8bNx8TV3TVESaxDujyPcxYiyaESklqKrZfeO2PNzPu
TOJJoJyQGy0HfmiKHgm0i4iFdXcPT7/KfwaOPmzVOoxHH46FEJ6Gf8qqzVMf+OUa+v59d0mtCcW9
rXoTXBR2dOpmbyHlmT3Dqg5GVqvQaVy2Ha1irbNwCn/cL9hj/jzjY+YbY7XnHgYw9N0DBDJjvtLM
JvV92mdRv9DMxx3DotMyexdxQdyZebkUHBB3Dp/muPrG0vZhTONmTZ0lwMFcI5PJHsAXCyDAsT1Y
1vvhIx08GKesJCDW5Usag4Gy9YfMS+uFKO/jtQUU5Z/vhNyE4H1djjc4RyDxctVmTe+Va8ifiDi7
kj5hebype1wyfbihQLZ2KRX88XYItOCfDUOwKmDQMZHHtjYOvBXiFOSjHc4txASkjkvnF2x3YDa5
qwBV7xC50bYQ+7xmzNYLy+lDknTAgOf58zPAbhkuuSXvDonXpf1zUFjo9cB7kWIFQEaamuTST6sW
pggwy6KGrHScpOmV7vqm+sbhxpF4sJPtE41qElC3vxLdDeanF3pFlWzh8ubA6q4w7uJG+PF+DgzA
n593sB4YBZ4X32Xa2hHwfSDyVyFX4acOdBTL/nw+xH26ump4dq/pyI8Z8IT5FiJ+8CA7v7V8yKY9
dfhkBSVZJFQyusHB8YcaprIefDSIAt4INlVX1ndacQSSUlLITeZDC+mhDEzhJtvCYRXeFyspZMuG
LXVFCdZMb0sOAW6hh5OOl+iSHL5i8PyAshHDgcG/NR0PO3Ax4iqFDgsZuMDhQSlcvvbadDxoL+BZ
FsFFIs91kZI1LI+c5OX8q84MVTTZRJ0ox2KBC9BtYh15ncDxz92X8BzJF/aimedP4d51zDyT0zE8
4qZpKazqAuFv+74dFiLMmS11itzuauPBgDHJ72UigwryDWUAm1Xg3FaNk3UL6bi5zWdyng15ObIS
vXTsnCDZKAuCSxa05dpTxu4oZPeQ5jQLG92HLK3T3JuMSEDjUitUH45jUfpesAu6pG2/CgpRbnap
ddNb6GdTJDXbvY2CCpDixJb+zxY+LPS6hYVq9DeM3ZFogYssgTDgpk+hWQeKVsGk+2gg4RBAxETF
KYDVViYDyb6U8Bd8Uy208oJPwfbYtC7vRAFLqoSkx7JLnw30p2DXF6r1IFBMC8x4+anJOwWlqwQs
krH10nuYs4Hi1NWQnjtEBitoIbSaOeSmeHTYPro61DAEC6TytyrST7B9SDZj598rBFELQz6zRqZ4
dEACdQ5KHgdkzYcwW5VWHvSztLsEjZ57i8l2LDlTrUU++dgKAwe8UNyy0XcvJcsuPbdZOqF/J1z+
GYayKf5ces2Yy2xEXFMVMOHcCVrDv7NVJOLfSx92ieFmMKbT7q4pqrH8xrVNcCWvk3hEotmNBp5/
K5D3KqutTAyBJRb8wOpoXbROuiSJM7NdTAEd8AnteJdm4q4uoPxXwCJx44wF2yoonC7MmVNg8EE3
TIEcvgNggGx0e4hl3WWQ1yPSZT+KoIh5gDOb8/6iC+3Jt9IPWfnY+QruSQttz82k0/ffRX5pJzWc
Wkt7TN3A2zlM8HzFXDs8nl9vM/vgFGOfQYN+1O5ojsRafgMg6H3v9W+N24yw7RRqHcE3/HxLc1OW
/vkiCcw8OXTk4mMIs0WzUqbo8n2QZyUqih7Cfe9idEv4sy3028y0mCLwYTTYuQlBXqQh1AvWnolc
OHXKjEHITiHBtNDMXP9NtnZUWzNIIMbwY3RjM/p4E1wvftpER6jqcZ4qe8kARB5ue4gq5fHntpcp
LD+EhiyqEja+S7hwmqekgVvOnd8o87lobIrKLzrWIuTFdaOE+NN9IDzzDVeDh/MTYWZkppD8ohZ1
rmsHl7yI2D3cjy4BLlX3cORqFrpnZr1O4fjWhrotbFUcSFhCvN9TXVS9xprUHQwsuAvFaRwzPIbs
bi+Z/1TGYHgNCxNiZppPr7Ad7GtZk9ZQCo5A46SAX23lkLQruHR/41UQLTQzQw1CuvLP5ZQBWGa7
IKsPBDReWCf7tFLjjd9ID1YaQ1XFdqWQYTWvWRvCPmwFh0/wuRubaxj+Udzkv1mWEPtdpEHsLwmw
zAzt1GgiKhypFPHbY5fqGjjhrA6epchriE72cbo5P39mdsQplNpWLnQvYTh2YHHdb+EvmP2ABuZS
9PmhJQCCtSmWuhMjEuqSNcexDLJgWMWQrEm+hAzgx+sMSRebrGnEM7g3sz7y6IYMkGEwK0JY1QEf
wYryWZvedYZnoHA734cIDyQoEIwrJ+mQguClv0VytoP/bB38L86urDlSnNn+IiKEkAS8UourvLRd
7nYv80LM19MDQoDYxPbr76m+L26NKSJ4c5QjJLSklMo8eQ4Ks3xwxZ8zA57+NoIjVYxPuugcBMOB
Ghw/F71P5vQ4QPgA2XDWgIIZLKTQio3UlaAUhLNOi3D4YYbO6LWsmjZesIWB7DoT1tkm+mtl8qza
xyms3c8dhduE8i7Ff25aRxtInAUV0BEg7Hnkjfutq8r208wB+93W+PVoeHdtli24dHk6B/fSd+Zv
4MvSFAy6mWAr9rew023YsJv6E6m8OHkYiykpX0BXCLnKPUlUBolfAD/zv7eNw3L0yKTHeIwzDbz4
oMQOK9+IlzkM0mallm9pINff300UEsVNVegyeRQVeFijwu8kOFcdVyLWHbr+GmhkwWht7DALUCQM
GrP4Fa5a1h4Q0AMzrhe4dK1W8uMOhE2RwjgC2DJv+y8CqhT7hI/dPg/Tf7asgrCTHrRAkY/qC+/C
lDNmRzFpUdzlAVcrXtjCx9vpjGaCE6aUyd56UOf5T8Yp4/p7Ujl+vyYB9PGVKOyURut6oP4CROML
qflDwtOTUiAHF8opo8AgDuKUULsde7YGD1kakRXfmpImFlVT8EtRD/pxSGr6Cam1bSUOwk5ooFAJ
2jMVL19VMHqg+gKnqmPCQ1lzAzXuTWtuZzBk6xLHSZ30aRo9ehRcm+Oc67vbjS9gw4WdvkhAkD/2
V6EYYyqEn6pHBty5TiDE5QRPhQaZ60TnZx4WP8LO25ZXFzabSTEKPs3ZzC4mL4sj0BQlCHzr6ejT
bFqZtY/9YWEnLoZWBwDTDs4rgu/tEcTdThRoZJbUGLSoFYl/ZOAyX4kVfHx0geLgz6NLI0MH7ETX
vBLHjZ/bKlP/DryqPzvEoc7KOb+4UNYliNdvEbeEmS8oOXmGHgQ/TQQCwQmf/gbxCeCKSQLWnLJy
diwEX3xcvtzeIR8bELej4wLsCASMOe4l8apW72oXlC0QzeZVtnLwL3Vg3ZCDzMY2IQyJ6VnKBrTs
qPs7EBOsQeCX2rdOgAFseE5SGtT7j61JjxCcn8O72UnMv7cn6OPV53ZEumbMhw5sFl407vlxp50k
LyFE6iKI10BLYg1huzQM637UcPFU2absEpiefgKiO/iSCkBsbw/i49fClYDjj9u31pWfM39ECpsB
AQavGUCG1P8LWyx9LXO5he2VB5DW+LMbBl9FN1UdX0gHRRBw9xAhH5sGubGVcOrSYtA/OyAoo4La
ESC8dRAPd20S/hMzXt7NA1lZ7aVlsGw9NrWbppMhlwn58fAUgAiFnSA0A22U2yuxNALLzqe8zhJK
caUkTer8zShOKdWh+AhsawX5fruPhUHYwU1ZqmF0+lS/ST9EmWQcppJH/VVn/nb7Hx++cNn/XIVJ
kQ6sTB7/iWxQDzJKxy+B1wD/J8qL7kM++fF3F4KbYXquZRiKctsmtoOdLZOsg//uX8D90I0sKmso
Uf70XQZ9yoHRNo64oSldiUMvLFRwNaV3DisplaCkGvXbFM75Xso0eUgkAKBzMAYrR+NSF9ff33Uh
3GTMSDmOF5zCxROjEzm28RT/PcYA79xeqqWtcP39XRfSbbTwBhzvZhyo/gZS9T68JKH2Vt4/S0Ow
LJ4K4ve8yMhloOnUnSQL2/QrCWavOVRzHEwrdr9wfgWW3esR7+cBuqpvMg7oAyudrxocv3vJZX30
dbcGal/qxrJ+JrveqNyjl9qlsx8ckyR2SRgFTdCB7V/0Leqrmp5DHWnb6liHAe0ZMt2+C3r+OIeQ
jjE51yjf4f0aGvTjFDS3A3hmrNySAojzFvTKuQo1tNNnWQuTPcVzkd6ng8leofrLS6hIaNY4p6ED
tO724Ba2hh3cqzXhwlcyvuis+GJUnZzTxn2eQ5KfbnewsFp2gI8OAO4G1xraICjUEU5GvB/ARxUl
CZOfe7rGKH091f4bled2lE9CS6MGdUj5Onl9dprGsW+hJeVA5OU5zQC3vRAlWfppSgugeTNnrPgW
alRcpzboAwOSs48KxTeATkAeMyWz+cfvVbKGr11aIetwiGVGOSs9cSnSEWnWtkNtOAn98JR6vQlW
tsHCCeRbJwQRYeW6svMuooDpHOrCZFDFMHpaOaeXlsc6Gop57nOtUryf8qu/DFBOFEByqm1UciwS
8ARWhdjnuCRWxrM0adYZEaNSqwUPK6SRiJkhsSGBrQ5Uixu8oiLYdjDYuXXDZ41nm5ovlLgePYBb
zWPzzslAxZccblvPQmQXbG5/Xg2iE9DCRNUBns5xX78Cq4TEVpRI+CR5NJnOLe6hmE3DXw2EnNMd
hVZGCroZaKGdW6dgBvI1MapxpROG3fH2Ny3sFRtkGgAJwU2MDW+Y01zYqJGMz2mg+LZptePGiVeD
RArwj0vdNrWzrwMUN+6gKkW28RjBo/pzTk1Sh5kj6+YNkW9xbyZhIC+vx//dnp6FrWeHjFuwqZoy
o3hKJaCsxNuwa3REuhpVuDwQybaUFrdpOIZmMNpNE35p56T0H6GW4/waCteNH/jI2rW3wtJgrHMh
qeNOTblGLyC5e05A7rKbQEd019XuCqnq0m6yTgZazg2o/xJ2qTsP9QNJFUOdTaSeu7IcC/ePLVJs
Yi/xlZs1b4S0/QnAqSoauAPxNYAq900KQeHby740DstLiJsyRX7MxTicWtKjlFMvztlYzmv3zII/
b0fIayhOzsrzuzc6tM1DyMC9s0tg7xTX3AyqvhQO43BXCabmFUNc6tF6QRAKfETM2+QV0sfsOwOJ
VQRQrdonQDTsZVzJR4cka1CMhfmzY+i4Q2MCABW7QDQDhZcoVgEhaewnYlN8iNtCvHjogKuSJMmr
KHSzw5RNJz3mCfR4YrnSxdIQrkb0zo0XBqKaDOfsW+Ep914Uk/PkdZ637Qq1g+ZKZ94AfaLyETE1
6BhUtD4XeaqjglX0EPjieuA3ULBrViOEC9kvbqN8IAhQFD50xOHaNE53arNsSt+MGd0a0hAo9kgi
UdT3tDfyEwju1RMEds40RfXGwclmCHpx6iSHoLqyTQvo4tEOFI80DGQeCegh7QvQ/IorlWVYPwmn
F/PRAHCaZZGTSX8vXdpDxW+AbPVpAANq+mnUoDJ4In3G9I8KGIsafI5ZStq7aqAyXvFXlxbROo+U
X9dpQ2X/NoDW5jLUzpCencYZ6cpzcuE8suEjuuz9PCspvyiak9cJ7DU7lbbB0zRDkATxgLWTe6kf
6zySvxHCbdm/EZZ/kUiCn4w2886bEZf08vnl9qm3cD/YxB9KyLDo4HlfKF77/VGqtkbFXAKnNQKh
OF95Hy+MxRYRNqWDykJR5ygxcwpIJgrvTiFltGupwt3qqmENqbU0nOtJ+M6CiYx9L58kvWgIAzrP
xGetHymQmlR3bATr8bY9ZhOCtB3iYfHcl6jLzaddkfjm0LVrtcULG9imATEQvL7mmr2LNgwE8NXU
NYeRaPC33V7ypfavv7+bI0qDBCChvn+LZyXOU+wkkKZVOHBX4lZLa2C5HLQpOmAkcOgMevYAvxRh
M5wNcjv66wyilvaybRiWnZu+rnSWBOGl8iE+3niD/Jazpl3ZsQtXp034IRgqFouiUq9M4qmjZ7B7
t3jqJAYCdqBI23meXINSLc2XZegm8agBnUz/pseOHWQavgwOXu9p4n3bNFM2/QfyJ4yOiKu/ssQX
f1FQlYtdOM7pGifDwgBs4o8JtEhMBql6VTzPoxbFycd4hKxpl4Lw/PYQlrqw7JpWcO/bAumHydfF
p2nmoA4ioAB5bDqq/7rdx8IhZbM7TBUwFw2ott/AHfgspVs8tY4swU4wTlBZ9Zxt94d3HeI78yNh
T/nYYrlZOmjkagPqVN9a0ujpTteFhMAgeIl5HN0e1EJoilqbqxhBMsq72LzSpoGwJWeQb+b8l871
C4BEMqo16JQnbk5+Xv683eXCPNp13vXkT2Ely/F1qFPaIi7eFcNetLlq960U07hzktRZA3MubQz7
MIOoel5V2XxJAojgHZifAmM+0YTsEwGJ5NsjWurEOtGmygQOITMetHGPMIE3fJryJj9XIGVcWaaF
ObPpKpKMToMEMuSzFpo+DQoUKlGVQS4QKujF0+zGxRqabmksVmAFPXVNmCIg2XaoHtSzPGlEic7O
DLGJbbNlbbmWy0zjSgwuLSQdxoPwu/CrbLjr3M1yns22NbF1+vCwzaGnyL0L4ZxDnVNwiEqBySZp
U3W8PZCFi9KmqRCyGhWDG4Zzs1TqDm9nLxl3IAQi09pqLFwzNuOPyH3wfSfU/VtOTgNNWFMIeYTK
uOZg/ELx8q7lJE6jDBR6G6PhNvuPAkoL8AriPRQI8P81DPXcfUUZYKJWPMqlWbPONzWOaRxWgfcQ
s9HNh4iAnNl7pCQc1wjLF7awzQE0DEKptBrmC/EzzfZJM9BPg06k2KPwZmOm2OYNCTQZU9R3tG/t
THgHlqQ6FudGxukaunJpniz/BeVwYUoqk4Aiyc/dqA5qXezGma+pGiwcKTZpiAFEuZc+iENryvIH
VO+CUS5w9woxp6PDi5XDfmEUNukGBZVLF7SI/kBpMvtOCO5+ACnXHuQLK23TbGS6i8FAW42X3snb
XUHL5mBaSZ6lY1a+f6mH6+y9u40h6eyUpZTmkmRzuwuCstypJm8e+yD+uukU+c3X/K4Hkqa8ZmVW
vUEHMDd7lc/iG8TYumrl6li44W16DRVKHZNekwvLTPMoPH+AUrQ2kJgHWRUT8O2RLlR4BIW9Al+M
XybyWxeCxmAbGBDkan9OIWUQIwBtbHcxM86zCHQf/jfV9sFKUvJDuTTkZ35H1t9NYN2MJeoJYucC
XDBIdieWk/ZfBiEIA3WhWfG/iglBOlC3cUjSRF7lg40JSYqrYFGTpS6cN1bT4RAjDM+cyO+rtD/c
XtoFOBH/D0zRGSB6RPvhdYCKy64Au/GBhPygk/CpDlGxpYL0PsiY2FXQOspjd1i5/BZs+/f3vJsS
oXwWTO3UXQrpdDsRoFSGeNCvrwNKotFbA0oudGMDGYtSOXU9tUhrQxC3vlDAPOVdAtkGcgBlQxk+
zaANlSvr/KElisDGHQCKAwYXYdyznlpwTrQ+QRQZQaYA5TcrpvLhbYsuLGMnQ08aSVr3DPr9fyQH
yxmCsPkcNWnV7niJMkJUOWXNyu5YGtD19/eLpEMnc/qWnofRpHeoLnL34DybjhmTW3Q6OQZ0PZXf
dVEUQQ5t7849B6nDEBnNuzK8QwwnyI63d/iHxzs6sGy7oLTu4C+gA8QSH+IS72s+x5vyOGjdugJr
wZlIc5mehZ70jmlW7UIY7+1P/3DzonHL0RVF7OZxGYsHyefkqS1jQPSvbIoFwLGPXYPA6+1+lqbI
cndJp3MCTz09t8JtyJMWk/ilJtTOvW1q3wYXgBlgzgoEsO6HJnyK6yLbhWm9KVUHmhwrQ+CorETR
/MzOTYto0H4CAUseQd3Z//v2x3+c/kQH1sO9QPCYmBFLzCpXoPo3dVHUl7R7xcQZURVgp8pgBzJS
D5A/+YVxBMAD+KY98b0tZyW+wDL61sw0m5twuh98k+IajHcDzw5IUP2CztaWHBj6sE09o2OOK9VD
7RPvL4ns+XhyIAjgrKQOFvayTRgxCQi2lB7vHmhTAmTWNgyk1zuE7mrGIweoadMfsiGci27bprbh
BDiBZxQl+9O9bEoVCa+mO59u8ogwW5bZi3psBta2/OFKNKhSxEC4pmtX44I52pVUk05pOQjNH7ye
/uoDA89H559v7+alti1TN0KVYTM1/Dw5gkQyFN0Okp1rJNYLi2wjBUhMnL6ek+RsRt4M91MchAew
C1ZP2dCn9XnzbrXz/1NbeSpMKT+LttCA2qRUncqOkPBu0zTZ+X/XUbXrxfmURLx0+094RnWRnLM1
QNLCKtjZ/4I0CcqkkVfMB1I1bx707TUeCJ7rrGURlnqwzbmqFdTuYv4AuZRAR5SDVGqH4s82WDmT
ljq4/v7u3oYwhYsnveecigzcFJPRMuqz8J9t02/d2a3JJiLccEyi3ydtzHJz9NQm6K4IhGW8dUu7
Chwm5sFUwyfwRGbfU1TMfdv26dadXRBwZqKkE5+ODILaGz+BRCX4ara1bpnv4MWg5/RCfk6Mk+xj
RKsh97kaWFtYUzu9P6Akoi4K6pzI5CJgEKOg5W/E2takr5aat27quS65KzqokEazasKjgqBPNGui
tu1IO3sPQt4aHAcSzTeasMM4A/jNr9npTVNvJ+/B9pRDX1Q7p6ks509g5mYRyhH9Lek4AeHMP81J
jQicIxedZFHRt09sTkDxmiNqf/vbr638B5mI1i1jJdMQ9E2Mb0exJ8JNQeOByDBWWX1MC/ZrWx+W
zcpghJZ1DKGEyFTZ8H2WPgQMgtJ5Cmv99XYXSxvIMlwaqsGp57hHfdWMtz/oxID6gunubze/NEuW
6eq4gJoVEI1J1Eo4efGsH8DASnYh/rjdw8LrjVvmW3tAEsAXFg9F4d4NEv6P5gT6o8HTnMCzy7o1
KOpCR//JiUNSjgd5zU/X6rqrwxhcHdW+fEA1yn7dDVq47/+TFJ+0ipkf1vdJKB4H2h+NAPrUn58z
ttHTYtcRvrtnJk+A36kaw7MuRyiV4J2SJqhtbofj7SVZ2FN2HtzMbl23nRoeQJEGWJaBWWfpvPJ2
WFoGy6p1NvYDE93wUKvg2IovbSYehRJfWBU8NSNK0baNwTLviaeTQFVei+wbMr3C5Chw2PowYJZd
T/6gOz4E7R0rhiyMwCThqEM3q+nnto+3jHpiOkx40vKTyrMmmkDb/C+oos23ba1bNp24TQLIjl/f
a8gVRu3AHogHb/1240vLa5kzqliSOYE2cQKyg/BEJ/UKbgFkdTU/+y3445BDXOlp4Wiy89+m6clU
ONnwwAh00QMW7NUACFOqpnoLcEwEdgacTn3r+W3Z3dVd9TjlcCwg27XGCbtgZLbmRaGcljqz65/r
NnyhpqvPs7PKnLU0N9fD6d0JAT7P2RVVSs4BcCB7ErrZIKOy7aR+9DiDVvvtxV4ag2XLcVZwnaUV
JgjJZ6WA3IQwQ7bNd/EsCw4kClOBrY5PTImp2tM4cOYT9aBi9rbt6y0rVsUUA/TV8ZOUTh/smONf
OETTti6wZcS6ImGWU8ZPyTQjUl+ltHjK3da92/b1lhVPBedJI5Lmns6qiBKKEAun27jpsfUtM45N
LkHOInxACfJ5RgwcR0YkGkYfqo6M1coSL9yVdrZXdjUCH7Tv7gif1Y5x9hALMcdRFiBt7c7x9O+m
ubJTvuCx0QOUsNS9cAyPBimfJ1Vu3Kd2sjc2RQlgRz4+oIRvKHakqUT45vWFQ9eEfhbMzM7tBkHt
KCghBxJkjqhADfrhAv7UtaLKpdYtIx7aWA9Vl4gTiGLT+O4qc3I3xkSIw+3Jv7bzgaNt53Vljq3p
eFKcEg5/Drxb2U40xVd/Xi2pXBqBZciyKPtqdg22kdd/V2b29n1R9yt7dOFCs6UgoF5pkl5m4rfb
OPmmh16b6ACnrPPmfyFLZ3/nTGT2Vm6137RtH02XZddDiChjELriBKL1poDonI/YLeqmhBfRcEjL
fZE28yWrqiCIpgTsNB2kPNlwgFhBpu68MpiGi9+M7F8QLYDAHF8J7CqIN6YfNZTQ1adY4s8EDpG3
o+Fcw0GaKP8sARfVB1VlYXyCPHv2nUqwpL2CPkX8T+tZlEdGufMDgRP5Ka5LMIC5EnQVEQB1nXkB
8x/9IYbO73eQ851AcZwKD6V/YUnap35O9VVPjaGkMRKiFFxECS9psq9Fh+qvCBdVg4qM3EHeDcbp
+PVwwlhY+jx1oYH6XlIOxi8jMTr43yHIxqL8wmZTh1/AoYEYzlDUPvhQ2By0O5rRpMYGa8J2h6Qy
4jz4Ic4jibz5i4ByABLOinivs+q77CXPwcMISgqVmS+123vBJ6Y8VCO5UJwcn6c56Ksffun4cp+o
a4KRlmMHksCgHP8Hleri11DK+luaQhnrfijEoPYIDzQ5RHrB1Bb1Xp0WoGnpjYFuRYp0dGRiod5y
v9PxzgRBSg85Sd1g5zOw7q8UPCycqf/J2+ZpVgIW4J+QvDzFoKecsM6cuZBH8Y+8zWtn2+VvJ3Dj
HlSqU0h8sJQ4bhQ4PqQgxDa5X4EEp+XBKGh6xb4Qp5ik8gXAw3/iblT3Fd/EqSMCG8+ma2UaErTi
hALOZtfCFRP7oOLnDlSdawyQCweTDaNgcTmApW8QJ5RyvwRQfN9XYth4btsoCo1yDJ/p3NwpDkTR
IBA5GoS38ipfOLR/UyK/dyCZZ1Q2cnFSRn0BzD9hkc8Lsvf8BtDu2xfD0uxYF8/UOVdCJl+cwN34
TUKdPeLOtkpDLO+103cDUAxUGbgzgbR2RP5NFsx5olPm/+BhTVYsbWmOrJMaYMt+DGYOVQMUkO1Q
M4l4uJbxoaPgk7s9Rdcw4AeXgY0IID0Lh0aiC8YghOoA7wAJu478RRpcchq7dRwCcUxB+E3+d7vH
hUWxwQHBFYAn4H/9v1WzbvobgNa3bW1fR/luTRAHDkFPnXAZaVBD7KEkN0XpUK+F3xfWwxZr0D2D
GFScJPdkGFQNms+2+T7F0KiDoHC+4g0s9WE9rGpauRpYRAxBiEJFGsyFv9+3ILdfUQtcWoBrz+8m
qZ5rEFv3TXCaWsRUBbI69NlJejddASovtW8ZRkIMYKLdGJ7aRv8kE0ruwAC7BsVYatzyxCZHC6Cg
CR7+oauHNJI16Pn2qhnH7rJtD1mvKiAmpSd9n8nfbjAqr17BH7lGGLf0+ZZFk1hc/aA5OAEUmstd
LUAht8tUW64kfJd2j3WpUd4w1K8QfLyOna/0GszWc/jV3RrV9m1GoqSjLWROU1wK18gR9CAJ5DDA
bLk56O/bzPzGkDAHzcsAvmEA91AKWEeaoost6+vbnPuByeBHuWB4n6r2yYSI6sDLWAPJfjz/vk1H
FNe1jtvSHR4gRvQXoI39bkpwJ3god9/EgiF8myM/CAJSIXMRnuV1dogaLkOo42fwD+6z1GkP22bJ
MmJhIFjqkyw8F3guoOjP7yAqtcrk8bEZ+DYTEQJoJQVY2dwZnyc7kaB1H5UFtz99aQ0sA27x5Hf6
WARnxO68CJxBUHErhbvPvdys7KGlLiwzhvp5DSRx4MpIpqwedkYgxQbty8BQlh0bh/VrRT5LM2UZ
NDG6TtIC2z+So0TKd2z1Y4kkw0qMZ2Eg/+Ei8vIREcdJ3wsCcA1ti/qYMHiRmb8qFLowApuOaJjd
qg5nFpzBiCsOeOVUh5CKL7fXeqnx65v63V0WhCBAN1d6vhgiQBChjFHWlc3dJngOZGb+bB30G4Kl
YY7T1HSOu0clfL73nXTT88a3adWpRsgFb1Z2ThLP3GlPJKc+3aSkIXwb4QfawCIOx9CT0ST4L6bc
/JBXZb/fNu3WLSz7IgxaqLGcDVyIJ7D9iTrq2mHrvFsWHIyUBFr+/njqfQO3db0ri6HdZrw2wI+E
1QQi3bBCXBy43ykvTDT5LT1UtZmO2+bHsto2u77rPVXh9EQXdQUZVITrvt5ufMFmbWAf/GeKqpig
OlMOCa8+c7+qYDJ3KKMGJHVbF5YfnWhJoQqWVOcEQeY9gg8hCrezZjfmcElvd3G1of8+PHwb4Dck
qL+pO1adWxelsIbEzb6onfivjoMftEsL5/V2PwsnhA3jK6g/tSEpqrOqq5chLvso81a90aWluP7+
7vhRqMPrE5pVZ/1b+LTGm0Ppoo8gYbNGq7b0/dff33UxdHmt/DFL7nWVlZG5Zre6od/0FEBB/Z+N
a9ebfLigyb3KnXIHdtMTApxrjsrSl9M/Gxeh8RufUthZb8hzoCDQAFCO3JbC9G3AHlHulHQKNgbO
8x6nnPk8NdUaf/vSt1sGXIB+0Wl0h90JQehvLKTdv30BQaD9pk35H8iezOZUKpfgbEDchoAXYNfR
1cjEwsfbOD3Sejn1W4PWdYnAWZyjHr/qV1WYl5q37lyhf0teeJOMCHP/TYAKee3dQqx4bwvngo3S
Y74rwEjv5OcrWkNpiGRj8yRN8OS5wT/bZt+y2qRIEFYp6+ZcjHwASAMv1FQ5zcrafhxR8W1+njrX
IHkvBvkkUSB0rHuQeYKECtGCUFQ7YAW6PXB7/KkPVgGgSwtiWXHrZ84goYd3Vrn+SYH4PYQ92CVu
T9bSelhWHHuzGbqiwmYqrnrb4D8FhVspp/si7D57Bi+c2/0sDcJyqdVUCgckINXZsBIM5C2NuQ8h
w3lc8bY+zrL4No19wLPAzymRT22f8/OV3kHX5CVmKSQnEue1l6t1rAsjsQF9yZXxjAw1zo5szp40
1D3fZnedi3ipeetujh1RdTL28nNNvQBoSrDxNANfuS0XLjQbzjfEXVWEGjXKepy98wBtxxcZ8vYL
pXqNIWHp+68b7d2FBvHFgVWS5OfAkc+oXayPVe7S46ZdZCP6tDMbT5Rufp4MCMchhqfu+2Qbasm3
AX1TLmaESgdzGggCBrXhX4CcX3OpF44Nm3Kn4GEmCan7OzF532TWQviYPSjXXApSn53OiXLVr5jC
0iLbJp15SDjmxpym2dBvNcCJ+dWxSH90een8ur0QS31Y5hzXLU7YvkGp3TQcQUTXfenK4MXPV++J
jzugdgUKDfAodoh2j2qc3iQHn1uY669gul2rIf14n1LbQQ0MlFRqv0QHlQy/B4BHfWvIsAZKXGrd
sgKQ+GUgdEDr0yg1VAZxjrozX2GkWJqb6+/vTEypoYSsYeUeZZK2e3l9thbuFbUcIgt6e32Xvv/6
+7sujElnEhfKPYoQ1BCBA5eaev2039a6daPFRRcXXj+4x7jJ5Itus/AezINr5WMfX2nUriMpCOva
uK3okRD+EATOj0D2l76Uz+WUrkQOllbA2v5BMzsYQUKP1ClNBBsAd3DfX/KR6pUp+lgcWFCbhBLi
agPUPlN+pJTuhtD5Ab7Lo6j6E1SWj4iO7zLOX0Hzf9+lgGNXGx8kYOH5c+VjZNVUpTv3OExwLlHI
DTKuSv6zaeFt1zWuGVy/grtHg3jaTg4l33shYNm3W19YFbvApDdU5RxQqTQKhM+OfVA4D31Zg3cM
IvYb+7AMW4YV2CVMRo95Rr60YZMB0V+eG4qH5+1BXC3svw9natNMDpnTdmFR0iNLc6iODghqujQv
Vu6Gj90kanuvui1km7ORHQfX7JIJaNm2b9JI0BckLMrdOLGVM2ppGLaJj6AxlGVd3alZkROq3ZsI
DPj+inUsrbR1xRHPDMiD1DAO9RuB4tD0C2kb8N3nJm3XwiRLY7Cs3ARjWIh45sfYg7cBOHAzRyUp
VkP9S+1br1CdBr1umYdjcJ7Kw4S5VxJJ+E37yHZTdVNMxEmJe6SNASae+i/DvFoxvXDEcstJnURN
Y5rm1Z1hCOBpRGRrIJn2TVdEoAl0t62y7a1KSEdBQxKkm0GYvhoZdjuaFj8cTtZYeBcWwC4/aQVQ
QU3csqNo+S9w6n2n7SoqbmmKrEta1hkiqH3Cj2BrA/upeDSefoSdpWAm2LbC11G9u6MdaeYxzx33
yGMO/IYH60Ihvj5sa90yYOEAtDWlo3sMPGD4Jyj4Rbnkv243vnAM2XKeEgXjuN9yOF8y8X5iecFx
484CAFGweFA6FE8NXT2yP3a9qc3MGENb5aroDF9mVsc46D//9slQvHE0rnhpOSBxTb6JjhQczpZN
F7qfMk/CMyi6ShyKEXXZwxh+ghTPsAIqX5g7uwxFzJANKSD+dxfw8ifQNQeQlYADO/85QeHPk+HK
TbFgG3YZCmSyRRtS5h5bhrs0hvNdAPe/Moalxq9je7d1g7n0wjqt2ZG1OfDNxUB/+nkyfr29u5Za
t+5omjpV7pCrfwzsSzQw4GqKia2JMi61bhk2kExUezylR6gDjYeEeWKXmfnztk+/dvpuYhLk22sW
TvRYZ+LXAGWAI57na0/z6xd+4FrYVSe6D6TxRnhfBLyOJ8CPMuQ31fAaQmTw7vb3L5x6zLqYdQrl
uryb2LE1NQ0fkOcpQQXb1lUxd9EohcvkrnI5a463+1saknVFi7KkKajtXZDNp/oOtcoAEvaj2lUp
nl23u1hab8uih1n7fVsqhoN8lo9BDvZY6DHn2yzBLkKppEbhbGroEbB4hLklCt7jPlgjX16YHrsA
RSRuV/WcYnq6WdxjqkCZ73rsmFEQ8d6enqUuLFOesp6NBWpbj1MDl55KsDubsUwOORvWnotLXVj2
7M+ZqvMpcI99OF1QW/ws8uGL9tiP2yNYWGCbeTGRxqkRs8J7MW/nF8S/k+dcj+VhW+uWRTNUMhEI
HtMjUm1qF0MLMzLBxkQG9axbWnOQNjsxbmml2x6vBQgUjNeretu3W9YMObKm7HXm4i0CCgkwZgw7
yCysHaRLy2rZLtMmd9q2xkvTHZ2ohv+1Z2QAxFWt8icudWHZrgL9qCPTll43518tQPZ7MkEw3EG1
927TFNkVKAWhpcnyqbrTWZWBUwJhZt9bBdIsfL9dd6LjGcJUYP+H64IwDEvbHwnkpqNrKOz25y84
E3btSd1wbhqe475pKnNRI/emiA7Q6458xopfgRDBPTTdkm2HhV2IAoKq1vguNlSMZAPwKHl8kNDE
RC0Ajo3bI1qasuvv727QIXapoAFGVLG4feS+/4uNiTqq68663cPVcj+4Ru16FNUpjgJ7OABqgs0V
CvhTPk7bCqapTTCoRDnJsUXkrZ5woyXewBHDkM/hNRCw7fstq54KcDGyHu5RAVqRcyKAHSkCuBy3
W78eyh/NjmXVZow7KHfC24ZmlzoEodBfBZQ5ojTtXBC6kzXq36VVsEy7mjsDlWvhHvOBh8f2/zi7
th45ca37i5CMub9St051d5LuJJ3KvFiTmwFjDBgw8Ou/Rc75pD5OU0ileZhRj4TLl729vffaa0Xm
iysj/3B9Eisft7H9qIuwpnWX/F7Rf4ey5bAbwcp7m8uwQf1L6WIsaqwQ9YCOA9XSsAvy28gsqA3q
5yOAUjJDahUbgT6Snhgo/DobN+WKbdmgfj5AICbLl18+6zylUTH+G03Ge+fwerotHrJpEaU/RU6X
49kB6cokFWVTH1rRbnESrrg7G9RPpiwiU4F3p3HR25LVZ+hLNUfobT+ISNHdPN1Wg6Z2E43oPOir
yKI+8QLJaDQqmaF8rFU1Oz9vO6GWEfuGyrqNcDM0ZYkGJ87zQ002Uepr598yYkoaEHS1sTr5jfoB
Xixx9MIbsaf0r56EsXVnPAe8IxOe2eVLSmfJPd60Lnb7Qd4JHvG6h3OT/XftFtV+HIJ4f9vHrbSX
AW3L3NTGO8qyKNExw76VY74VDq2cTbv7AN16U54HcMugf7hHNCRSiWz/lHCZInC5H/N6A0S+srm2
rnLIp2lsHTwKQvAYnTQthrso9P69bYms61fV7jh5tKpPoB8EHWSMHjLHOMNNvQfUFlQWiWRl1wuE
6vXop71Wzq5ymq2U6crVZSsns2YoFwZk9htV4Pf+LH/opvroutVLe5vgLyQsLbM1oMUIIPXGfodV
/hNds5eu74Lb7nVbKVmEyospmE3/c6/0iiCLBrn0G0+Ndd+CSTHnLtIqR5SlMqBdIBCExNDz9VPz
9sq7dtdBnNDJZw5+eujEHynACaCqje9K1Zq0Q9r0+iBv316u3XdAF/FjSSH50bAoQsmj5gdwRIsd
KBlua9l37eYD1jK+KKapU1xUEQOvYYQnR9Q23o1TWNbvVXDrs0xBt14lv6WYp1S0MF0xdshxxXzL
gb7thly7/0DOQWyyoa2RTOH/6CAEgDP7EKri2eTDcRzJ6fpmvO2EXFsTGeWDMcSBVafeKSB/WRrQ
yKKb67aPW69iIYvKjWRCjnEA7KCh07/GhYD3bR+n/7sHptSUt0WEbNNC6VvHxd4bN9H0a2fUunhl
FFQeenzw8bD0vumwHftUBa3nfADBY1BvmNvbGXE3sWw5B/NzizJjfQLZ05G4Zg9oysl4wUPvhMex
H96PKBfdtFp2B4Jfth4oBZ3/7rMyMUOJqOTOTTUQ1+4+UIYrvAO65LdCHJ3GUVGm6KjciEVXNiNe
TOSVtYWsK/0hXqoUST8+5J2C9i3xgfkDZ9L11VkbwbJnDl6JtqphBQY8IunkotjueyZ+LEkTPl0f
YsWe7TYEn1RQi5zh9cCBhk73oaz2HESD33oX/bJ+zNDfXlZsS51qxaztvoSQa1bzbHm9ehhNhk2w
a3u+sdlrq2WZNYFApTeVbvy7yRuWioUvefJcSL05t9qfTT0skB+H5oqELFQ/QNsHLeq7PilFGvho
hLu+IWuzsEzcZKaUoylgESCFDR+F5p6TitEN3Id60lCxvT5M8uY73I0tG+dciqwHPeCJTXG8z2LA
j9VQ66OigX7uATGnUTOc+x6kt7LkzUaUsDK5v5oXIJ36n9JLWAO9yCCDfsdp1eyLCdW96xNbOWI2
Mox7CfBCyICdJnRCviPu6J0ys6Xtsfb7LZNvcGlARILXpxzUODuWJOq5imLojueZ2vAqKwZpdyzg
NRXRuWd4W1XBWZn+gijB7JfbFRiodg+xY37jSi2TfOW/WGCUB94IpObrpfsrRKefmukWMfvKJWKT
D4O2ppeBbqsTT9zfypn+hZTP595t3rWhfw/FzA/tPByvb/narliGz3hc+gRNHic2AEoKQRxyHsTY
fHJuhd24f4HGOrRcRkNXncAFEmR7lKS97jB3Ebg8bpuDZfZkaP8b4nLXK0/NYOjRHYf3A0TXnq+P
sHawLIuPfVGNHoS/0eJnnmKPf5WteA5ZeIw1exlYcbhpGBsgpucZxhcm6iSmbjpz4591CPyqqZGq
yYiZjpkn8ts23saLQYxSzArdpCce+feSQtC35uolqmEw1yez4kxsyBjIzSEZTgeCdJl7AuvKD49k
NwaKdqsD8kyVyJSpTn2j+Adeav9LjXZDtnGg1n66Zd2KZaCxDmpypJCFDn/kXJXzA9ddGZ2ur82K
1dlYsXhqua4HbHTj4B0WZvHHHMIx+ww5xo0pLGHO37liN7TsGggAXlYRQukFxhDmJdCy5OS75Q/w
9VyuT2JtCPq/PnDh6zKjhJfK2/KZMnKSqj+o0n9eDtJtQ1iW7SdDLOY5IkelFjrETpQpw5m9zHxi
e7CFlBuUKmsbbtl33s5+46P/BA6XB3eOktUOaiZbzAsru23jxULwZQMQjZIDMGiQAh5wX/fBON5l
4SbfycoEbNRYwzwIzAAScJpQFGAUohGFKvltrsIGi9GsqUoOJq+T0LX6PoEW5tjHhp08xcX+po22
4WKgeoV2LQuqk7/0Lc1oetPxXTv458y/MUdhNziEbU2jGcmDU96BAAoSn8GOD2y+eJ3OPl+fxdou
LH9/FRXgnZR5FcUMxFDzI1EN+1CA+2tjjda+bpm0ckFWQIcc0a1U3xjPGhBHb3XGrn3bsmUJfXeJ
hzy+HaLyUHjAPNeq3Vr6ta/bZtyyvktQ9DzJoNfm3dRoF6JPMoJm4G0Lb9kvxJjGbggT53fo1iBD
bKoGwX4x5ltvr5X73waG+YGLYG8MqxOaYg+qBWfZnxwXWXJcYcTCVDTzhita8ao2OGyadJYEEnmu
OXso82Ife6BQAf/1P1Uefb1ptWyOYurQoSKZA3vuclQpKQfJltOEagssvjaF5e+vzKCpdaiLIQL4
maJTA+tVvKhMv1A97QgYVjZuuJUg2RbthWYYVMSGrDrFdSb2RmclcuLOvYzKdkd5P+17EX0MQ/7z
+qKtTWo5268mxft8DqBvLU9Bk0M1rmbQoPbMAekcwBBx3DYig7VhLCMXALZGDPLJJ+OzHcvMJ4hZ
3QMpfQJz70aHxdoQlq33om9G7lYK/VLxeDL9uBN9QPZliy5jUCpuSXWtDWMZvYZf1ZHAQeY90HA8
wnOZNo94wn5wNnP+a2NYdj8ZiP44HiVHP+b/NB7dQacQiBrIK0dafL6+8csGvxFJ2TCyCekWosZG
gYyRf2UakAS3K7cUq9Y+vhzuV6cKDagAdlONACeBGN7Eob5V55v5kLWvL+7s1ddlNNM2jnEfga73
Eo9I6lTJjcyeri3eK10adLJHPjWkkGYJY6RyVL7ZcLLicW3kGBQ6s3n2lnR/YJ6mVg375T2/POUT
zdz9Nhh3JTizqYznYR4zNKjT48zpV9U535px4KlBmXnDT61tgmXRPsgxMr/D+aGs+061x3dt4W71
Uaz9esuWGaCAsTJyyQHXw552urqgZTo/JuzW2Niz7NgUOhqdMgTQS2QS/L+lU4Rp0/ZFfLzNwCwj
FrWXRPOEy5XLhWeITBEYDVtCstuKj64NJCMscpDR9FCzwGvxGI6Amyig+Y8Kj/eg1N+vT2NlK2xA
WajG2C/qBMAW3v/SDbpyYj08Bb3HdrcNYFnzUiQUYdBhGujCT0PQtwoEOvvSvRHTBzTX//oL5dNe
CN7JU9h2zo4Qv/wWo+Sf5gH3t9hLVsyBLsv3yidVjs+4kXhqjXyEIFKbzHWelklhbgMYuTaGDOLH
LMpM4QHmAqKFHJx06RiFt6m2uDaGjMiB8NjtOMerfcz3oDee0LiEd+n1PV5bHcuenSoLTdxJNwN/
sP/VBWp2Rx032ThBa1+3TFlBk83TrUuyNEpkm2Zhq6BTBILi2368ZciTLjrK9bLybtE2iGDkcDcP
cjOiWLkTbOiYX9W5R4fZOZoRZR0EMEuv5kSK4+jKXTBFt/kjG0RmzOBWLeS0fvcd7Mw3HMzJAiHM
TYtko8gcMfah60XlCRjKfcXkUXjzRoVgZXttDFmvpEfcFp/GZZBSUZ3GzTTx2qctq6XVzGQV45bk
nfsxnBZxOp3c+Pi3oWPxVEYsKgGT1L06tYLejYMkKXPkPig2IRwr7tmGjfnN0AjjB/MxnNC/YFqY
bMiBj/U09Ouvb+3aEJbxxgySbp7R8zGLhuYzaMTMF55kL9FQ3aacQuyaLEF1XARQdAdKpA2Lf5cs
tIzGLS2wN38/tFqXzX/lmn1dJYbWffdQlVn+JWqyageZB7hnAJnrW4wLY1jRUBIK150C2t53vhqd
n4omefYveDman9f34E0fge9bezB4pBjbzJnuWdej2uugDVF/DP04wyO9TqDtflChA06ZQg4uDtj1
Qd+0Dgxq+dWu6stBVoF8yMBMx3U6TXTQD1kODvhP10dY2Rq7961xTAEqsTJ+FhPUGDR3kju/Cbyd
o8RNhIZxbOc4oO4AMQ8nTp4bNg9nEkTZWSH5mmbusAXPXZmFndvgEILl4L6LnnPsxE4sQo5hqYJd
sS3puLIVdm4jlKMv5jAQD4Mf9h+LEQiGndMbeZONY5WsEAn8SloXYxw9sxI9OXxmZEf8MUzRYrS1
Sm8mNjDEsnqvzBD35cQ9LPp9pHTyqRv6JP9BVNySo9N1Dv/tjyybf8xtoPijwoNuC+S2tjvLkr4a
13hD2/QDoWcgWKLzZCh9qpMpe9dVxtlIbq1Yp90mJ6GJQkaUAs9u5I27CW0pZUPBDGn6aeeBbUYE
wxZVxdpBsByBIDPkdXDWnqjfOb9U2ZovdIAvu8kefcviw1EMQ4H370ML9pniUyFkBe4ZyYgGNUyX
QVXp+jh/woK/sg84DFZMJYpIek0zi/sOLfjVr6EXJr7n8GbsyDqEDh8Dx2QAnFZz7dIsdcEFNbxU
DGnzDwGrUNhIhQmb4mOMVF/4biwgHfa7mQpe+7uiLlX/WLTovUcxpQwBjLklEIHItPWj/awXeVP6
xb1winI+QWQ8+6xZ0tzE7AeJ7AWY8eqk6qkmddcBIkn8gbJ3Quddl3JFoq0BVkzBbu4jIUDmEg3y
zz1a7cbPE2mg8s1ZNcaHQqjg5frmrhxRW2aqgXqJKOHGn3I8SR8mN2mfqhI4ktu+bnmqMJ5pE881
f4iLrJVfezDskxOheXsTqRN2wfJTxO2jomkNfZZV6RUHHpYJIG5cbxGx/onr3zj7dmoGek8FwEFF
dA8NwsF/6rKehPNBaGgi7UMvmN2d8UczZrsGzHf3PoR4BkimENJVOAyeE41pBfFFcBuAVCb8N68m
r+K7OmDwQS+N8NvEfK5VxJw8dUuQIQgQLEgSfQSyBswRGx5v5STZbxYAnoK6GV1z7kw+etmuCkWR
oKsAbwuEWF1Og1vw29BetzKJJHF0rP16uo/DPNSHiFSVt2dR22+8HVcmYrdDTrrsBxkx/kmKxHn0
4yR/z8Fkeyn9bIuXcuV28CyXXY8eqCM5z+6HSOqdYBkHVnM0ZyAvhkMy9u3OILC6cT6WB/fnCf8M
uXv2fQLH2M0u8gRKjGfpE3ZT5RcmYjlCkPsSMME54hMSNUKnwNSUUaoDLzOQ7Jg3ATArjsROcI0T
zbrCr5yzC3/rQnRS9v0B/Jtsq1t18RlvWKKd21KkKOOeFc4ZmNMZJuT+ioEwOLcJy1JwbCdbt93a
RJaT8cqxh2So2wAiGvcc5eyg2GWTcnzIXaCz8YHSfE7uBMkTgvysApYMBJ01KC9Tt1fond07yimi
dpcNNQNgdUzoGO9q5YaT2Afab70tTfKVxbBf8GjVYr1XufWnHnkxVBwovZNx3O1IDMx4nYCx+LoD
X7E4+znfiUo4c8uGc0LjOjwWGRpUL5XxC3Pwoe29xae2Moyd9AsDCC/xvCs/MQkdpL2Mh+iOlAo8
fYVos9P1ufx5ob51gpbRX+0sqJ3Q8+eg0SbKapHEaRmhqPqsQ5VASMvwIMy/q47n0zFSmWyKA0Eu
NUxdn2rFU2RUZ8heLQSIxxnkRwPfc+pqs88c4cYydZ2czYexmSBH8CDxuBi7lJDc1B/nGsQMJSRa
Ml2wc8H6sPqNAh6L90PZOuRfCGnReThMsY/M25HncS2PDTpD+ZfS76X7peyauGQnJzJN9TT6oDAv
d6AIDZpjLAYd0FOH2oH5qUYfGojv3djI6gnPJzq0hxCdpvmvfCbEpfuada28+I6XdeFhrHWWfS+o
l5Gn3HOa4qcX0aR4Vznal0UaqbqhH83QRQ6q8JNL1UPhciC14q5NhnrnS9Buvq+zKmm+MrBversg
gWQoOuAb5Wd3VZ64QQtGGRXQM3IFLHk/J3HtTzvTez0gnR6qlUNwr3Te1P8IGrAYIpq+63+NRg8p
DJRSp9Z9V2ABELCVPu6Rr5nDWXcmpCgY2SdO4U/3nar9+H3YTh47dg3p9Fct4kI1h7boO9XvRjaa
Ya894VBsMMm5bnbRuJDBu7x05kch0VAT7qUc6u4J79m8GlFb4BTaZFB+DoE2J1VRbZFnrDgWu/dR
1XmoSmnq56ZCUWlnKomnAHLDzvfr5/uP/sIb59vOYTGtdaAiKZ8BWYoGKCiIUgv6jwoF5+W+ikll
EJ4bApmLNmW8h/hZDiLvkqaJ0I04zZCOQ1wwiXgsfvcDi+NzV4tYfTTQwHb3Gs7XTWvuFt4jHrZ9
dgRJvc8uNTS9n3xW9vN9NHlwnFDU9eg+zoNh/JRHE6dfCNiex0eQ9OgSoi9U1AGyR75HyD5vql6O
OxWAifufqSdt/9L7Q9/sTRuF3Zk76LJsT/2cdO2Lv0zoky8BXLqAn8qXOxQKYlruYoRYXvsOEVRY
3HtJW3L/MKnJgDFHZ3JyIZHbDtW8N3DiHT/o0FlsSE9dV6csCbk8NdUM1ZsUFLMdNPHgxM1Re8VM
ziCWhXoWcLVN+4VrpTh4Tup59J4BNCP8VItirgAnraA2sOcxCdQBL1eIVaUcBF3T2Y/qxKvesVii
LTslejAKLZ117rJ3bdy5zntatpSSgy/DTupDhsxB7dyDmRl9FH486aBOdVhE4tkMpip/IRatko9i
kGH8wzQTiSAphQR00u9C4jfaSbnwQrXTNVtS0zkANfWXCBGFOwEiLiIRHKA2LqW+8yNdF7ugBlTr
0IOorNfpbAIl4oehG4SqP7pg8APEBJdetEV99yfN+db5tGIryqcQfX0mOOucqeCDCYgJ210oPcAC
BXPaiqU66fN4hueV+IFpXNUTvYP6m4nLNAiasT5MuVs5lyDrHP8UCbSoDc8b1rMSXixW++pyWA7j
XHQZOXcLDuxcJGYKLzj9mXzXz4NbxGkxET/Md6ab8OpOK6Ra8/LgVaBd/Xj9J6w4CLuu42oPVFaO
IPdhzZqdjtE1gsOmSLNxma9931p/JwsFSZiZ7wMYd7Rj1AEUcHLZTXUpPLmtcDb3fOrnSjhPfh8a
c5yqqZNYQi2ru+sL9GbTA94XVuKWFk4WUPjO57xA1EOiONkJmkA4BNxoIA3UO+ajZdRt3Q9JDqz9
bYNasxrLEIpeXpk9ZMmg31PayBa9eU7PI5hoHvjxneNQn+X71tQaqSMazmh+g65jAtKi25IZdk91
4vSKgm+xeJAoFXQPhQRI/lAUkLw4XJ/kyrPH7qsGezHIEOHm74s2nsJfZecG+Te0FTB0x6JLsJjg
zoeoQajpVnX17/VBV84jsZ6L0PcznKNn7H5uxxjSr33lQDyVMLbRTrn2fSuS1+WozRy6+hNeB/G+
h1JCuHPc0GwVw/+8bd5waHarNa4Y6JRmefikOl2S4LHPos6N9mFAJ64OE0KpILsjia8dDzjPWsWg
eh2n6JlIKAEHqfCCBn8KcyW7/NS7tfCmPRpL9SDAYQPShRPyJ0P0vRwCaFGlDNcc2GGKqiWXEddj
BmXSIONecMRNxSRNIQDU6V2cOInp09kfkxgP2Ei77/yKFvkh88eCnBUpS/d9Oek52lKafPPwwOis
uDocMkqIU1eX2BPMO4VNFbRHdIp1ej/2NHlw+iZ29gQM8Rt+4M+5/2vhMeKy46+cNSTkmZTloC46
o3NKsij86gADWaYR86eDF6PrBg0Ld43fFScJSdkH1umbUtQY23JCGTPxRHhWXyLN51MJkc1jJdAM
PN9UIccAlptuymB0R0nVBQKwiF1U4H0mNcrxtyQd8HnLnwVzAFFtwatL64f1ezVU5TfF+IemTYqN
rN+bj1OMYGUcaBV0U+D18iWMAL2kbvkMKprpIDoI/I4C/cDX3cfiJt44BHbvqcymeM7qrLmEcyBQ
J8KDG4QpxcE4+tLnoOXUku1A7rKhtrJyyu26J4q3Airnun6JpYCNlyNP/5ADkSHid3Od3FX9bRwa
UWy3ptLG9E4UKPmC549zpOOkfsyAS8YbK/emY8Tnl417ZT7Ad/Qqb3118YIIacxsWpJp4iadTXzd
cgeinqWbQKLjwowHNeQpI0n4NDsDIIV42Ltbdrg2CcsHMIcIv4p7+oJux3yfAxz7MDS3IQsxCcvK
/QBk00L11YspGN8bTMW5hxKelLfc6Pi+ZeRQYBa8FLG8mDj52bgQPS9d8XzdMFbsz5bIomPbUDxR
3JfeLZvz5MW6f8bpzbwz891Yv6DbMdkw9bVNsEwdhLQ6gKQVeekjMd4T4ch2V7Oh20JqrUzFbjhF
IR3KlC4pXoA1CJZ6uoA55N5QfxtLyvTTqBR0zq8v28pc7M5TdOSD2QTUTXCMjH0QpaxegCrdyl3/
ieLfcFe2IkFvBCRlwJD1IAXtPkhngtK2WziJ9wFxeez/7qtwDObTKPXUf+0NR3XhjlJffw+xAk6y
6zs5lb8Zi8Y538VNIvwvePrhpg0LyG0eEIQa9RSWQwJuw74ZWO9iP4Az+STH3tSf0Unt+UOaz17d
nukIte+N+2Rt2SxnEgN/608QoHhsPEMPunb5iwsW7Q2g+NrXLWeSC11MSIC5L8QLvVOvmzK8lIWc
3cv1TX/zSRHFdpuriSYxKK6SBzDi1qjlgAzZJNmHuCJz2igx7AXkXr0Qut9Efrs+5NqULNeic3/M
FvzHRSVN8wFaG8HjNJibCOYwIcuxcKaF57OAvkyxV/jvw5AZfkeGxvV27VQ1G9uyLP9bh9kKImbH
6GSqePRSB4lz5K4hUHodh3e8KLdKe2tDWK4F2nVxXYZh/TiEzXQcquwXZJlkqmXbbISRKze63epK
kkUEUU7hyxRAajSee3LRMeNH6pv+HQuc+txFt5FLQYxyiWJe3blBRiZfEQTJ7mi67C6oqij8VIA6
dzzcdKzsXlcC3nQB+ez6MW4WdKWQXfYZXYSbBe8VS7H7Xd2q1EZFPdwjC7vdom+Tk2g4QGSzu6O5
wj1T39cTcjhzR8vTbXOyrL+PJXKGY+S+NNU9uDe/TtX4/fqXV06XjTMLPDnNEClRlwbU9t9iJx53
S9dcOjfG+3l9iBU7t2FmuiyQrqwQB1HixsVv0DeF/VPT6c1y6NoAlqmzqkY5nXD60ngTZXsqNW4G
R2bFRsS79n3LyHPUuIdurOoLYvmB7pEKDOQnx2P+llzF2gCWiYdMMMBoh/k/0cOUQavelIB7XV//
lS3+q+W1MFUk6wBxqDIm248Rnh8JckXtIcP1ujHI2lPU7noVjeeFFC1Tj5NECwr0zCVSsrgIhQdZ
2D8MdT5rx1SPUj1NrvsVKjVbHegrFmn3xM4h0CEduJwupnHFZ1Yl8jEn9Rm3y8dqbFlqWJDsJqcf
dGpATbgx45VNs9tkjZDMb3oVvqhOmvCArgZXHNqxjTdsfiXks3tk+yKhUWjy6KVpva/ckN8qAaW1
rNRDFDC+4frXzsYyuVfemC1MIB0kuC8G77gdd8NkR7ukPtfc35rH2xI/EAi27nlOiB5F1kwvgmgU
FWS4B3mt2anlAIg8QlWC0l+GeGcvd14gFBrvKqZvku/E4JZvyH1VEd5pZEjQ9Rbscq90nUPWmGHr
8K0dA8s5+G07J8ZP4EBR10tSHP4CLoJIuoElWTUsyzlAK1u3hcHp9lAW2pfSUakEkdwhcYL7Mern
dCBq+mRc9g1R4RlPrJsAE9BeXszt1dmgphkGQLqqyzQ58gNRoMhO6z6GwgDIQ7Ibw2Ybh4qnn9sn
hVdfeqGdXRM2/F2R1OMtqU/MYQl5Xs0BxSlZ+1zrR6AdfbT6S1I3aQX9uw37WaKWN+I/G4LahLyO
RNXrRyVqHzyu9UfuErbvi+qbgkrA0aBRdV/3Wy/alcNmw1EJGEtZB2nDS1I11Yc2zuofRVPFh+sX
xdpkLGfgD2gVJj3Vjzo3R9/PsztD+4ss6VdUJ+8n6EzvkX/duFRXPI8NP10oy5nycStNsSIfeg3i
JhT8yT0y+zcxWGPzLdsvRtSXcTWoCwXfaJnOpH+XZWz+fX211vbCMvwOGTw+F7W6ECePd7pnzp3n
Aqlx/esr3t/GmiLjooQBUdbjHwkx2mY/m0KdOe0uycI2cH2QlT2wsZuT0Ch2ZkPz2FeBQqUZ3Re0
aKM7R9ymswYKqeWsvTLAiYVJBepDdclr3R/7EiJ+i6u6/vtXtuAv0ObQtMLvqHzfe/lPf+HeaiCz
e/3bK8Zgt9TiMd+AiCSaHnQEiZ6wDfUdeuV+KA6GRa8E9X1SjfRuWEKL2wZcNunVSlE/xkj1hGSk
iZ/nQTTQEwH7aDwl2a4ew/+odAbz1ut7bX6WsfdBNmbgh1KXkOY/J6VTFYMAE5/H4+m89PugFvXz
+sxW3pc2XFGqIGuixJXvl6iMJdUefETP8JfnPqNfC/z7+jArYaANWXShbCojD87RL1yoRE4C4Zjy
UyeJvzU1dCMNTeIjrSUYCeItlru1E2g5AbVgZVjXtY9/3GUPLMIxiLea39bWzbr5QwCUalpW+jFW
eZLmIwQQJx0dGYeuhttV+wLpmOtLt3IYbNAi9zK3kchkPEyt06Eh1zw1OvtJVPmDjd2nCiej9Lck
89bGWv7+6pw3HTAoeQCPUMzqIQAyadfK+MUPKTrjiw9m7ngKWrJ/rk9sZQlt4QfiIRXeTEw/ypr1
YAAMf+kATbSkb5q7LiEoW6FV/vpQK0fBxu71fTtOuZTwdARNbX4kp3M9bIoara2a5R2YGCIddNih
xu8DnAWIci+ph8VgFYM2E6n95+Vs3zYXyznkU1y7I0dY8+diaPpqD1oNtr/t49Z7QBVdBXjgLN9P
grKTTuQA1QSUd65/feXipNalH6EVOPChzHCZ8qg5uCFvdh3pW7izTstUFsZ9uW0g2/T91uEmMfqR
aOAvQlj9/9/SOSmer4+xckHbzRuKJzEQactSVRO6nAWadMCsU6U17fKN3VgZwgbFM5eZthuc9lGq
Oix3oIpecv4Df2kmPm+9YZatfSNMtgHxU9uA83Um7SMrB9qDjSmr5Fma2cU7b9Tomv9C9bzgrMLc
MWxMueZ+8YM0nHQvTgkUENsT9DW0B6kgnLAr2Iis/k1LbCOIQ2iETZlv5HszdfWhyf1f3KvqQ43/
uD7Ail+wocOR16Bk4yTVReMhOuyGrs1/VWNgvlz//Mp5/wtNSSrkoEu3ujiZRwDcYz/6jJDPw4zX
NQib+42H1Ir/+QtTSYQ2XQFKCxIPlxH5210yjyLfiTpk9XGp2ZVA8updmdXzTf2p0V8wp7nJseVQ
6b2AaEGf44mxOUVI1mzlBtae1q7lK0Q0RRVwZgjhk+pH1UyXrAjvia7oY28MwE3LWzuagufAdce7
KEdy5PqerR0Jy3WIpGwcNJ3I9+gEqyFVhgCTh/GGsa193IoaTFjypKy96oJ6ITTcfBY7aeDlyPzd
9ONtiFTQ1LwD92V1AcdysM/B/XgHWcYtdq+VIM7GQrWOL0jV0erCKwCXnXrmSBnGP5d7bkkTAZi7
+xMiKDCl3nZx24oUUI+jSeu11UUAw7SjZpaPZVQ2G/fR2oQWu/2fcIcGxSx58hBHyU+go373I59+
gDkx3/vVXJ4K8OgfgULijxkcxYa1rpwBsjj7V4OCljYYSReKywD83z8qatGTp7LAu7t+BFbuDFuf
Qiex8c1cZe9NVn5eokXV6/LB4TTYcMprv98KEeKyreKB5Thj2tWPnlO634FtURtbsvbzLbOnpMcT
1Omz96ipfkEDYw1++6J75+kgvty2QJaBRybsQDmu5MXxXC//2vhA+H2fiObjA+s18z/eNoxl6hOU
xatZt3hYDehoAhCsBWtYoIK9W4n69/Ux3t6KyNasQJuZE2ekF5fZY+JsYiC2oc2qtpp31z6/3Dev
TqrsJI+jqMK9IoifvBtrgIm/hLEKgv1tv9/OADpalm4UY7MBMjxIN2doXws/X//428YdJZZx6ypg
ChWGBkhu0Kjn7NGEPDn6yNSekLz/2Hngv1v+V9XcmLGPbJBhI3KTqDySlwJtNGkODdgUWBakg8Ny
K4R+2z6iv1CFwQRxM9D0XLQGmx/62NpfSC0Hu7A13Y2nyjLwSPm4oRD5XYbWBPxLTAbS5DtZBjx6
ur41a5OwjFyDA23s4qK8sOXBRPv2EVGLfPSnzUfzssn/x9mXNceJe29/IqoECAG3dLftdrzES5L2
3KiyzIAAAQIEiE//PuT9XTiKaf7VdzOuFGotR8s5z/L3pRYJjD+Xbi1zopreLU7IWXd7Mdc137Gy
y39EYdadiJrJllnJWpBYcV74U1z30yRPQMD6u9GdMfNpE7G3i4bKBhCCAhV60cDKE5lUlELtKB+S
JiydHTRN5b/n21jpgo0aDFmqIRJp5Cmd0mfAUedrH5G/cVyszIQNExQK9kKZ05enomfPRQEzmoVg
faxwMjWhX2/stmtdsIK9VlALSuG5cpry4VdBeRJO1WWL1YYKNrgNpuUY56eJGX0FWG99JNwA0Yt7
wUV3TmTD/1ytlahZ34UZ9g2IEww4Jjo27GDetuV1vRJvNlCQFHVZzDQsgaUMugNUZfy3ZoZC+tRA
I/qyNWSFNC1kJgVg2ycipy9tMQQ7jWfi9fmPr5Qp8dz4c4DEnLeAlKeoFGLDjhjUDgFuTvoZ6lkT
k95hXt4IlO4HPXW7PsD6glvsZa/w0LaxmGnluy7KpKfBD/p95vJQXMG0L6wS4LHkZeNngwih+x41
Vc+LUwEK5UuRMUF20G7n5Or8EC5n9gcbog0cBEFWB25b1Se3c3524GfuAIo7LZmp5X1Yzwur328u
g9eGNo7QY25U5RkpTyO8nvfzqEeW1MZpEyC7m42dcSXkbROLzgXqLQDt8uT5SIwmnteX38Kmqc3+
/IitBE24/P3d7acmVIcgqi1Pj7ZHwr9um5s6CtwbRvm49cxda8SKfBOOVTdLmj0QDQ017hF+zQkM
M0MK3/XL+mEd53VEZrUwwE7eECP1HoR3fU/NtQvJi8P5FtZmwor9XOQM5rkaRyAyEdcVHuWd6Law
gmsft0I/ZQ6lvUYORejqDXSz8TEu2vjrZb/cOrxrKLrEvl9hY3TyGycI632gQr0xLCtz+xd0rwhl
zn08NBYN+7CAfk/eFIc8dfKNFbpyw7XhejLSIFdTsCSiiR2pmPbjkliqJ/6V9+poAn2TttUttmWT
nB+u5TT9YBOx4XtQJc9jZFRxylbRv+PcFknTEHDMuQQLM2g3tsKV1E9oo/i4WxSFU42IPFwZ9ARA
ZVRD3FsAw/RVpfXdXODugBoIIL3tXQi7zcsihS0T+T7iMV9uh0ZOXa+G3Zi75GsJKne0G6g7bNV1
P656hDaoTzash+aPL08dsHa/w9Evh+7W9SPo1Gf0s8qn/Ob8dK0tQCvyU8f40PD3xUMXL2Jo0+Lx
EzfsR15Ay3xjSaxOlhX8sGH5X3wuJIGwz5+npUrEZ6e8d+JOfg+cEIjFenCSTGXkK5Soi42a4srO
YKvJBeBHuwPyq6cQVGSCulHE2j0ekVuOkGvftzYH0jsBAtjBkZyL+jizIX2jgR98Pz85K8FrI/86
J51hHYdk2lIfV02WpHD+7dvRAMUtfubdTyOKX6US7Hi+vZXe2BhAaBoAD+HgviLBpg+TpgCB94qN
tTNtrIS1BqzHfA2gHY0JtjvIL0x30owo62aqD5v9ZR1YNqV30enXA0qTUFk4NRDgug5SoW5Cr9xI
yq1EpQ3oY8NUB2xuUMzhv114us49AOzi3/kU6uwJ6OgCPiqbiMyV21iwjOG7vsSNB9Y2nypkz8tf
3oL0FGbm1wNCiJhvQx6rXUNgNXR+5NY6Z+0DEGliVdeZ4iFFudXRAPYZr/hHVqA81lfeOLouv5/w
kCXNDjUzt79IYTgMbV2quuviUtdjfOTZND5HQMXfuar/cb5TK8vNBi6YQjjuGPvxUboTeyoKz/9v
GlAKOP/1DycogibCnxPkad0g8ZV7T6C9QHsCXmntBBAUAISQQo1gniZuGZhE1Ds6HQTJPrnQeaq2
9IE/PGbRuLU6oPFaRcARdC8MRuTwS0T+04QyRcEU2omNp6uNdfHhEKIda11AnraHOWnUvhTdBHmH
rAENFktzA0S21gvrYIhSiA/kjmAPwOGBENWyV94DeV+0okSNtPp6fqLWWrGuh1yLKRctYQ/Kn+od
/ObSpIBPwIH0wRHCfVtZno/Xw1+Z1rFhftfMnXpZvJXSPfiiofoUeYqgbt25xG9PqI0YeVCdaKIp
mYMQxOLzPfx4lsK/PIP9YBzTKWtfPLeK/2MdyNn7qoTwy+6y71v7dodOZEPuRU9pGUZH8An549xC
LOeyry/z9m6nG0OIfYiuUi9QWkmPcB9R1yWbuo019uENB0UaK0xRHR+hORhlz8QJ/EdPLLJhwkHp
q4qj/Of5Hqy1YUVjVJWD03cif2a67v8x8UznhAWu+a8nNI02Ds+1RqxQ9EC3Q7mznp5G2MuEe6Hb
ubhq8zpt9qWImy3U0tpasmKSNTNpQj1lz15FgwfeFIYkPqRuXs8P1e/C9l8PBMyHFY2RnmSceSJ9
5ED9+8tTxDXkqDzV+3B/mcq8uVM5615r0/BJgApdd9M+lLoqJ4gq5OCwQU9lJuV12SJnq5IARoUh
2c1zJOt7uEP00J07/1PXAtq63EWBw/Pc6dJnXcOJOxXpNzYN1YHGyFRwiKbBMyo49B4y6+fb+/AM
jkI7jzvimuyMCORniDp3Dx3HziQqmh+429c7r8xkMoBIttHYyjTbCV2mi6afcoSFoDhK9mmpUWNk
2Oy3BOhWRs9O6nYyyJA69MkTXhclneDuWcGO6QARaaiGJ9lQj2EEX4FJCQ9KjtxjUITIvOIyTUIQ
1f7cVDQ8NWhutPvEdVZODwb4lXDvO75Pb6oyEOXGlfnjswUEhT+bMXEftmOlmhdihPMmRWCg0SrG
KLytzdySpKons7ULr60Pa5fxijTsvDqgT4zHWBUUvrKm6X7U+eg9RePwpe83L5+/cSEfRKmdDtb5
3DApq/BJ1hI5VTJ1Xb0jPi1Zt9O69IZhH8mUmCdP17THLZ4DUkCvMcp9vqcRq4qTdIKhu/Jjgdzb
LvIAj70NQNhNN3ASK9uhzTxnwLs2XV25L0UIURGVQ5lhjMFQcqHpdTgfkGtNWFuVoNkgIdJYv0Bt
yjkauRjZ4DEb37S4UVzYDWuTwbBCppbnzYuA38OeNNhomwmiP7mL/Ov5bqyEup03jtqh9wcv9l40
NvcnWClXp9y5LHeIWu8S/+9Ob6Y4ykFjYF6ithQHMdXswBluolBb3iI2rJ0Zdq649lKYxg0NFPo7
8NL4OHg76UMkGkaZxIOu2fI/kTNc8VDhdMC5vpeZ/+/v/9AcR31OOLyRkR86P6ArQW+nleuSQPgs
i80LwABjEo0gWQTQZVEZuDVxcOny+yu7LMo8Uop5L0QC2pZCx/OOKIftBwW0xvmerKxwmzbOA5yy
YxDKl6hSZA9MN7ZHn1RplgzciK387Np4WTeXuoQp0Zi6/EVFME3ZMxM7XoLiNOTHCtRa9WGoVBY8
XdYl6/4CGoHCO73iL6wfH1hdtAfu4PzsKzAAzrewsg+H1rYgY9oUSmv+omktrmSJbHAKu4oDXmnP
s2rpYQ7Nlo342gRZ20Md4eU6Fyl/iWBdrSgSADG093ZVTMqNTW5ld7BT0LKJIWrYd/yFG4e60Psb
smwXF3HebwzXShfsFHSajwyaRpgQgufyTgZ44BnIUu7mFvSI8zOy1oT1PonimYBTV8XQXVXOVZdN
fB9Vbf2pF5uv/ZU1bCecdTRABi3qgifYIixolwLSFclYahGnACjHDXkDl4BW9f6yHi09fb+rtn7Q
IuFUvNZ8MahathdIhMNbEkzSjYn/OC0Lp1n7PiGdcjC5L15T1TavHAXy9lpo4uS7DoxyJ/El9hld
luQOhp0h7jXDIuw9gIt14cqw9gU+zEhXQIP2VVJafkqb+nPUQe4K2uev50dxbW1be4EUjplj1xOv
UVu0Sa2j7Db3q2Hj56993doHqNPhIIrp9Exz1vxSmvbfsJ9mWzXltc9boa+hZWd4IMxz3Znpn0jU
zaGll/nrRqGdW4a67qy9xpOvPCzyAnXyGgrXdd0XG6trJSTtXLJO/d7EJC5ex7gsgEsfZxwnTM6t
m2StC/3xi2bY5o5H8F1Py1LFzwRU5L2CgulNzPSFd0ybI85cjruY1P6z5tr5oXPQQcayaGv44QLi
cb4HIIQhpj+4a9uJ5cgvgZoXEXsGr77L72oKWOC1EBAKLg8DHAinf3LiquJRcDqVx4L1odhpzp1Y
H4QJfe/AIZeaXxNUQeM9xPECk0SCwqIClCPCUlQNguY+zVXgPOJBG8cpxC5gEicgFWJkf3QVlHJZ
ArHV7hBLiCpd4dCEoqwJPYffQf4ufBtc0C9uopzRL8YvOu9uDHLKr5ANggihUlD/eFV5VkSfujEn
pk2EhqFGUqNqhRojHUnzEwmwqjoA4wZN4tRtWIifOMX+lUmht4SrfP/T8FDyYxrMMMrzhe8eyOIx
dMWAVQxhbzLX7l3EMv7kZR6sVmtUFaNPuCSH/zp9SscfehZN8U37MF66JmVFcRmMJ8UeRw3z3B8y
Rj1bJSOTONzgraYVoISVL3dmWt5qXcHZjoESisuJCOufspVTc6sgRQQyU9i2d0yq4L7DiE8vXSXH
Vh083qDXqSjL/BF67rOzZwOEod9Y6dXldV140hsOMuh5b3YdxIGjq0JTwAN4ZuANC2HFztt5Elhi
wHurIfjMfDU/sbqe46tUqja/Tn3hTQcTB/DZKgo8LJOiKHNo4GShdPc09joviaa5dW5RJmglJHRJ
BlTy1Rw30GNmRYa10ueTuR/xNoLwwAAHnCbRsZqVTHTukXDee2FZsoPO/UACLuOnw1UhJ+gs7WQ/
BQoSyl090LuJght1UADIfQ+naWA3apEPT6qAwL3So7gpXGdVkctHE5noSwExqHw/+aL5LyL9jDWB
+f7mtDOUx7gc5vl7rUOhj3Xpj8VrB11i/UnAPdzBiuhR2Mj0/EvPRU/hWjaBtDRkMwTjxog6bylt
RfNY60I1O9Y4Ij8YDxvZne7ddNjDxqQkoFYFdbNnKvDiXT3p2L/OQjF9oiRelIO8jh4yE07xHWSI
hdn7XHRQLvcMiH906priFoeSIrsJyhDjzwZS3P0u7Vos19SMeXHtz47oftZEqF+xrz2olARC3nhN
GprH0e0DtqNzG+Lxk+O1eBzN6PB9qyt0UTbLmLUxg1mg6VMZ7yicWHe5ZEwNe+PDWOQqWCxpdkE3
ICViHNa8dT4scZJZ9+XnGQreQNU3bk8gutNOFH2cUTEFKARHdZUVcwkSgjPGidPhlQBINMxu9oa0
zX8utvavUUnG7DbOxCz2SIHTX0UKNZFb3s3ZcxGKqk0aqBh7nxqU1smO9mEnAC4yaD5VEN7eVRn+
/V5EAH7KxI+C7rYdRVY8KBnJFzKJGNQmFbHiU1v2VX4YZKGLIzSzDbmakNaFmo8zixuqfV8ixmQ5
3zUo4FMvKTSEMU5tHLgDGBvQjb6bS6NeHJCLoD5SlFW292PH5EkpSflNSQAQk0HW0XwdZ7oPj82o
kVPgcP+AeH3aQFmh6Ab8eF/PLr1SKDB/LUULJVuuPB3vUwK3T8injhQWuIa4/VdXe+W3UUDvyxFz
F8OtSYxql9Uw8Xk17mLHMsaVuZ3yzvsWum454yIBX6xPDqhOW5XXtdNyuQO8u+7xADoHGdCbzzQA
UefAPOip7Yt8bPRVHLoy2p8/a1auFLaUhyxIm1Oa+wDfuFLuvUL4oL5V+uWyz1vXLYrkQEazPoah
VzDuCuR8HgLHHTYOyrUxsq5bXR6xLm6r7IVBqR8q7nCziDQ0/qceYpmXdcC6cnW+dv1hzLMX3o7u
Nfhe8V1j/Avv9LYgBwm138609p8nj5YvvtbOdR/7Q7XTWZ9e9qC35ThY1nkNKSr/eQi8prlGTLlh
IT87cp7VZYvI1uSA5xhElcs5eva9frzVTi/uxp7rjadc/PFlyFbkKBi8Jopmip7NvLgwi6euwy73
W8cO+pglZP/zQ+U7b0O8KZSy1uSy4N4FX9RBzmY5oWGBNT4xTLzRcJb+LWmBLc7ssLXs+wB11Qys
so1BXFnMdInQd22KSi0WHW74LINCaBhcjBUoPlGKs2BoKr2VqVoJeFulg/iEDVUehQj4zOsSEorQ
v3FANN7CjK41YIW8iUBA7aM6fE7B0C6R1PGdej8A9/zrooi0zeFowHNWwNT0mYeRaHYAKg4jPEFJ
sAVJWUnm2EIdnCClSdNUv45DUB4ErDT+gU1Z/dShgH8NSo6j9kMQig2k+8q024odLPB5zblGawGM
kXQ2DAigVCZhuuk9ufKasBU7tClUHA6+fo1S/qsbAgrP6bHtrmm/ELXnyeynsSGPYFZPF3bKyr4Q
MwF5LYR+NVmtYdiJIAEe3k+ypdnzy2Al+2KreYxlamgZ1OiUpOUBmir3MlLhDffUPWzbLwxK24XN
G6VgwRD1rzBn0AmUsIC5m4YHYH7I/nw/VrYaG+4CXzcahKV2nz2cMAs2vNkRZQBbxO4ykmpIIqqf
IlNdV2m8UWBYa9JKstRlVelGif81Sfz5u4HFM6jMDvZStEjbtE2k2yYT1vnGJr6yK9hSHmlQVryN
JxRxmfDMLYA4ojvIAWWBjQbW4si6Cxivi6axzIfXdChms0vzYEpv50l45NpB1WrLPnStGes+IN1C
pHlU9a8ki9KvKgQw3cyRc1vNVbxRZF4ZKlu6A/RC+M5AgP8pHv05ffBmXN53MKhBxv/8klvZD2y/
sbGC+MwUD/MrhOJuqKMyONJL6MGO8VcfivJVA8hn32ySzz7mYUC31d4Nxq6dOx2o186MLSBdcKLD
ZbB1ImKOMp07tofdGQlfxmHoo+9QrPaCx8JUQOgkkHhzoySkHXU2VIBWdve/RD0kYDeCa5RQstk/
yqG7p3jawpLGFZ/KKPyMG+tGmK0N87KE3h3oCtkAN++lhzR6F0GiRt2lNUbWC7x/04rvkPG6b8nw
dH5OV9altyymd43VU95OJcpgrxEp+JPuVfjG49jcO6MXbNzl15qwto1omiBCH+rxtdMiB/WgAzyA
uIU54qJUb9myraWgbbUP8F4rP4QPwescqq9zNPMELjnOvVepEc9/+kpjnvQTlmucz8FDn7cbs7Vy
ntgWL9CVdlQtkc0vWkiMJ2KAoOaeUeaieC1cX+2coqbs8/nZWlsa1i6i4PTD57AkL/UkK/h3eDv4
VroYTQfAMA/FSmcMnicSX+b0EtqSIJFEYoEiEfdC4F+WFLmzYw4+/rtGCbukasej/pB5UEiYlyV6
vpMrrkihrRHSeXzo2iqeXlH3LyqyQ6YNvjmJqAIYhyRxr/E+52lP/HiPSoM73wnPr9M3ZMU851NZ
x3U27HOuchMeDPMj8RSBQ74lwvwb9vFBjtWWCYmUnGUB179nPaSie418BvD52MVZeD93ATINyH5I
9x/kYlUo92Mjhpl/L4YWP+R2yDluzQUAnwzeW3kFBbEQ2gwY1kDW3xtfiPGbaGLYzOyqEQTfnx1r
q0LD6h1GCwL+qZAzlrfwh1pK1SWkVZ2jgGU61CBZ2whk23hBkDiBLINTBwkl6UDLPW1LM3yZZhhK
Ydj4rF55Vpbdvia6LiHzVsDAOlGucqZfhVNSB5CkAC8HWGex3Itf0iAA/y0BLsxJ97qKWmgagWxS
+0e8aj31fSQRbxB1vWn2ZJ492iZeRELy4hnM1EEXITfhDRtY5l0VMDJzu0OREwbNX86zqCr2Mmfe
+OSF4eSJhASUdl+kG6WoIPIaWKxXRutevMLcxXe+wforzYudrNKJVYlWpdfrJCdD0DwB/zlCgi1y
+sGHHGYBWXTRAd0eJVKB4XbjhH1WsBtmHFQk92KAHiB+KZhwCv6v+FN60yqVt2avhhFi7Ujqph7d
j1EqvX3R0T6QVy4jvrrGWe516c6HNXt1hIbRNHQJzOan8NHjceNSIBeisWWHbJgI//d8TKzsMrZ0
DAN1bgwJq15MVFwZgm0M2hgOECr6pQEZ6up8Kys3CFtBhkhmcs8V4Quks5G2p17Zy2vUCot4I7TX
umGdNmpoAzERg5QFMHDzTWmc5nMtjbyrsymfbvKo3gJ6rHXFOnQKY6piUTt+oRMy2oe0CJVzOzT+
wA7nx+rD+0AY2nKyBcHdQzNVPsDVLx6OBi51VzScChC/DQoMI9dPfnah/UkYWLfUahaonkC26lRJ
dzhFcyGRUq/jcuPd9eG8oDPWuSI0HAJLCOA8mBmFB4j/GmxJIkNqucE968EFvrjfGLePD2q8iJfX
xbsbhwypQK4qTO+7GpSkMRb9wQQEGX8Abup8+m5mXSI8q09uXzy7kLs8P18fLgg0uxyp75oFFjjX
rQqgM1CGgTqks47LG+VUKnw938CHZzMasG6rRRQb4rgkvSdQej2M8+vSK4+pH2Nf0kSifuVW3Y/z
ba11ZpnHd50pUza3wNTJk5fT7koqj30e+IUa87B8/fPrBqIuw2DAU2xb07ypKCT0msBmdAtjvnzn
rxMUI7X06t2vj4ZKmgFW7qfYQBmjCsvP8A8iR4JS4v78+KwuMiv8iaNxXY+z6iQ5gPoZ5Pnzavov
J0peiSoW92XUHrty3MdcTN8BCT5ttLvE40dds5JYrjaUBdoDLUm5/wFRfUuDV7542aQLRAUihPCD
haKmG9a3Mi9+NYB9bLxj15aEtUOIhmNFB2l5yohsDnwKs8+QIa+vz3dsZYOwc1vR4hEHh1l50khy
JXmYlkkMRNm1Xzlfmwy1hfPNrHTCTmoB2hNT7S4cUxkjRacWVSS9SatY+7q1BfCMKwdEMXliuiqg
lRKH1/Xoso3fvhL/tgStyOG+BFYaqJYZv/+tGLBw7GSW/ppimmhWyqQMMn9jutdWuJ3HcpAYmVuk
ZE4op/2q+/rnGGXwsIVY3TB0Dcrvw95Jpy/z5LyNPvl+fn4+zACBY2XtDEjN4XU9YXn3aXCnivpT
7tcOHIqbcj+T7KatW6RU+7jf0djdAhetzZodUsSpax8vt1MvCAzoYTepmzdduEF4mV5n6Fuh03DD
cb0aEDq+F4vE6KAaE6GyYePIW+uBdboynnVzNyA0myoLAFfkVTs8dagPbUHHVzZUO/MD1qhqOyEk
pGYa92UOJ/PFSAKymqmajeTSygZg5346HrZNlnnlCaKFQuzKzpPPcKPRXzLRUGcfUC96Pb/G1jpj
naMM5W0P2Zv03mQG3siScHI7shmUDqcs8RA538pKtNrpHJmCY43qiDwNWniJA553SYsqcYP5G4vV
D+rmB9el/5xvbGUBeFbYsDIiSOqU8gQ10nanYDZ765dAFl729aXVd8cp7OAbPQ1hcM8Wm17VSRTX
S7l1WK/9dvskHUsokMB78144XbDvBgXjBhewkPO/fW0arOCOkCOPehWk94Xgv6JJLwBFdqU7sHlp
MzwNfPwC98+tSV9bxFagd6PJ+jFQ/1OCwjW032USjgZQYSyTYhLO8Xyv1sbMCnhdNmzOYxAXfitO
Eehu7Le97Fbiw87JGM9pXaXz4mSq8cEHGBN2hW3/CEhZ8+2in2/nX0gZ+lkUd/nJhOHwWYUQQsgp
5v3819d+vxXfysUZH1dzfuqaCQjNwk1BbWmHGyn9f8+3sDL89mM57yHcIQwkdNwAuIG8AxzrJnSZ
3Hr6rfVg+fu7gFNQPAx6XWf3eU59/6oBUSF/GvrGaa5gADFv6ZatdWP5+7tmOr+e+gJqUKffkFMg
ohqVNC6QBRuxt/Z9K7K7Kh3SCVigE6Vj9oQPA/Mk59H8vGwWrNCuXcnj0q/50YNcE/KiXQUiB97H
l33dCuWikkD4xNDJklkEIgOyoG70Oa1Gc5llK7Jwf44+FyadIgHpOwgNp0lJeu/K9eT8sEiJ4SZS
XhZrtoYqUe3YtD1iDfbH9Asg9GHzb7M4kJ/Oj9PKlmerqApkJzJVFeLEeujxCCyqPZiH5TFyyvFY
eE3QbKymtYbssAbVczLZKE58UvmOizbYqTZTt3MJCX6vkvTL+Q6trNq/HKZLPUMCO+fHDmTy67RA
chWUgOzp/NfXemGFNnVgeTlRX0AH2P1PDk7sJLWizzkOo52LG9uWU+9aL6zYbmk1+pVhWL5dlald
HfRVcQUneujtne/Iyk3dZtvDTLXOJQxVT+48lCPcjgb9GV6b6jEnpfNPA/ofEGhVQ/YgmIwHgi3m
srAnVtibYpalibvsVE+l/9Y5JP0atmmxP9+ttXGzwh7qayyrgRA9dd5U3vlw2HFBNa23tAlXdnZi
BX3DUQnGXJSnoJrqB4hYyFsvC6MdqBP9xsb1cROg+P25r3RgzjVSz/HRAys5kVXwj0BdM4FU3o/z
Q/TxEmY2g98dxGC8notTCBlrL+IgSKnB/TYYR4AbXadfzzfz8Uyw2Ip3Jp148AcnOxEzXhVlE10P
oCxsXKDWBmnp27ujD0TGfnbCPD/VI5ylK2yKV61mz/8HXMFaC8vf37VA0iAdgdDIYCkOGAjrjbfn
Ayv2M4UI8PkRWpsIK8ajEXBlX3fid0IADIboC2kXKSSo1e1JD+upi2KC2fbrixClgSVTfCQzYDoN
YGbzBGWu851Ym2YrnGkqiXBmnp0UchtP3TQydw9ntlJshMPa962ABl2spZGPtKxLM5TztNumcOkr
4pfLfr4V0Hr2a7iABtmJNVP/WIJYcBqROtiS0vwYohAym2gvccPRk2mHe9EZcbeIK6VEZ4BjVTvw
JeCc67dZQuqqvKMSAFOHwAMMWmIXdc4m3rvV7KZ9WYpTEKfsMydNLXcq85yNjWRlamzavUeZ5H2K
NHBQ9E18Xc267e8aBiv2y+beJtYzVJliUWLuTRdMN2nc1nDomF2zJSC3bEV/J2PZX4z61Gh8H3cr
OQbFlwrvjbveVM8ocsHjQcrySxzTC6diGcN324mWGbDQc1acoB0XQ2wB9cvxEOt6ay5W0n3wGf2z
Acl87jQ98hVgyX9tePq4eFpObhHsw0VxT9bkGpmYOxfGM8nlK8yKft8PIImhApwleVAeHRc8lXYI
dLmxuazskLbQqoyDkJlgwhlCWqDlszbfeQt+rY6q8QqV28v8C5mtqQpawOhTGuQol6hbkS5PKBbN
j7EJoLZ0PhZX1prNjJ8GVWcOAN8nz4w0qSv5KTPSB6mld7ALMLfbhXBpvyxjyWymPLgmczjwPjtp
VVF5VTq1Ox2jFkIZG935OC/DbJq8l82hryBoflfPo0zSoTQJlEs+jfQlTWGuRnOhP1W92tLuWhs9
67wX0ZilaYyjsncmB1SYHlY6i29zS5td7VWfc1SMNhKZa1u2zYWfe9T/VTXKUwhiTjIX3vc41k8Z
+ItBzb2ENdVX1S3OOnX5GcS127FxLtskbIp8WtG+ADcqO3kN7R6AUmEcCUejNz6/NojWFkGNTxQt
0TEomGYJDm2ZMM+r984EoCbo64l2udyfX+7LvvbB1mp7qiN30AZgEkJDGtZdU1mLPWixW6th7ePW
nQA1aDpG+YA6jarffoP2GzDELlzZ1o0A6J2gdgIT39c5v4eZ1kHUSiQ1MCPxXH8KU3ZX9lsCSGtr
zWbEo9QYpJpW6nY00EwdxikxTL9oCUya6bHGWOju5jB7dBdRvjwy35fC4EUzZHPliaQp92MDJXQv
XohGJZdTkhd0Szbu4wcmePd/HkhGxovAEkd2CpXOxc4PBAtP0n/HSp90qNNEwXFvWugPl/XH2iJC
zqOwc/z/3547zdGeIBO6sSjWjldbjNVDFhI8O12eyr69q3CYkqroE6is/dc4RQSRb/exodAwb6L6
tvXzfqPdlQPQ5s1rsMTIkHrRkTe49QgeXtECiVbPwc702zLi/NitPHaYtTMAlVbJSeTtA+zLu89d
2xbeYy4qZ04c1lLn5nwrK2HLvD9XBG8g7FaoOr4fJaKrhbd45efVxoazNlLWnqDgreg7Th0dIWc7
RHs2DukNnKm7gxhwm/Ogm/D5sl5Y+wPvqlZ6CgYeSkfOPSRLx+c8FmLjTbgyRjZXXjohHbIewI22
TJ3nFiJ+01XvB6BSnP/1KzNtc+XHsHYJlLCi46iyf+gA+qxnWm+HG/zWa3OtBSvu+UxmVAVKfg9b
gnzYqRwASGR3p+FzVW/KOawNkxXsLHaZX3lOiTQPd+ddGTJ5r5Y7z8ZmstaJ5e/vrus1tJH04Kno
WNfpN0Eid9/FwxcgAraAs2sNLB171wAttKtL8NCPBQdSk3rxPa3C+Ob/8DBfCQibgJnyafCR2Q3v
ix5CihxGNmaCY3YU8Le8Nt/PL6e1RqyQBp+84hl8JlFnmvIEFaY00WNzUjHzD24MS5vzzaxNtxXc
xgRRNHeufpCm/yF5VF2HF+8cNraNZIBkjkEQHgn4aych3fIbfNrVi5IS1u8zSE5be9TaKWJD2wgH
x6OZUId3HPPUFqp76vhiotiQOQkXg7cCteWXdjD5PZfFL8G2RMxXBtAGt1HgMvRUw5G77nj8RHpU
XpLQaYDIvWiCbGwbUmVTB3ksdk+hW4CkZQc1xT6TV5d93Yr2eo5ENw+8+4HHDMQeCLwV3qCGcFmd
i9lwNtkqwHVHMzwYaIP+P87OpElOnPv6n4gIMQmxJYeqrClryLK7vSFc9tNCTAKEEPDp35P+b6rV
RfJGbrwoR0CiWfee+zuwUoYab6Srrm5LTX/++6eZrpXfGlLS4elPCZZ2yzxPQpTNreRvFg71dtkl
/JxQb0u5eTIa3qI4ynUbiSrzGyXCA+5JWXL90m67pAs/C6Z6qNWTV+e/2QTSvegGDmn/KuFtqbHs
iQ6gSgrln3mCRupWFVzczdo4V4lYqa1R47iTVDXkxY/TjKpuwjJ3IwiZdumg1dN6fH3hG2yNWpWl
Ena1c/fktXH63atHYHoiFwSSm8uzYWHrsKsuDVVtkOnAfUxbpj7AOgngWWWqtyErppX1duleYmvV
KIC+xSC5+6gYEcMAm9fJT+9dcE+0m7hzjMpFkFeQR7g1AdZkfw91kZYgmBBnQBlDEBeqpPDTDkHi
uO6rrTUgnUfWO1PnPnqMgd0EzZ+Gw+NbR41a2cuW+s3e892pg0126T6S2u23VQw3qCzUYqVafunp
579/WgZK7seV6hAAFMZrD9ykcAA7ozAut87S060DvAZaBpU41fRkmhElLh64bSEc27fXPd3a5YNi
BNO0E8Vf4FA1O8VaH5xxFHVe93RrzrcdgXdYU9KPEUSYTT770W1WtcHKb1/ac33rvO4iBJ+mQwVx
HYKixAtfNVfxt7CnLPE4KIp1GT9WgI/sCdhFd7MZP676LFtzp+iUiooKDNi6c2A1RvzjZNzvlx++
sAbYajvZdIIUoL4+iRyIuKIY33kazfeaFsNKuy29wTrGm4Bg/o+UHjQd3gDXam9EU6VJjVKqlXVs
IUBgK+zKAD5AZR47PzNI7fY5BP1idO+7Aj6uLra0DYKKv52ovCekubJLrBnuBSEi+1HjPUL7PbEd
kJSU32deCy/My92ycBy2iyXF7IrY7Tzy+OdULww9BWruYAnFf8/DtObjvNQ11mQ3SFUhf5BjcS6b
6Y3r1JwIclh90lVIkaxsAUsv8f69XnnUwaEbBCDgbqCF9s5XIFH45FCm7nDdTdqujJSqVjFnPnkE
i/odbCGTlOOVLlDU9kMHfaaHMpz1j0xRaGpZjGhQAsxYvBLMWBi9tspuEGZIObBSf/GOecnolxKk
K/E7lepjykAk4A5KLmcS3js0r67rE1t318ZO0YcoPH+UqIfY/umToKuDnesrd2VSLmwkdvGiTMOa
T6gXfKRBkL2CCOs8SnjJr8yPhUFlC+9Q+dTmPoBtj1ingt+ChfFzm9Es2oxZU54uz8GlL7AmOe2z
qKt7fEEbgaygqXqUVK5pE5cefv77p128OvM6NOSPjyIGvQMolWi4rycmp5XmX1hA/lS8fnq+iIo4
hjs7PXiRaJMpRnSUOK1zX8dAhDjuarRs6Tus2S0ViiZo3xCkUYbyAdYo8iViGpi36/rA2tJBzqga
3xB6SFsU5Hsckt26hxfidU+3dnTCS1Ds4hpPB8rtcWp95xFh+bVq9IWmsQR3l3/hwji3RXXeBP+H
CC7wB1z3g6QIXIBEUpdvSoPs6+VXLJ1rbC9y1A/m0wjbgg/j1L+AX5SJcUD09s4xqhp4tI2PSuyk
aRE6HFI3vPfh9L1yFl8YpbbEjg1gtle+Ex6q3v/Ozfj+J5CIq9Q/Y1itWQsv9YM1j7kqWx1FGT0o
MHN+0GmWv2DmkL1ebr6lp5///mmitTWp6gzFyP+3zp35k48BTh0rnbOwOdjiOg8gfkebKTicrfAK
Z/6HuNUvwgzZtyj5AsToIXf79tbH/1z3Od6/P2cCWRnJYxIeUprLW2SXvSdoWaprfE0iSuzpPMqK
5DMRH0U5QNlfS2CuYaHgF6d5qFal/ktdYk1rMXsC1RWZ+KCCqnckorxfJXSIK/v111MytGV1aRrB
HMKJwoNkqdkiokiSoAzoJlbpdcq90BbWsdg0aa7c8IDzTH0HwC3K5jUyeNsQeIGVcM+XjcQi1+po
hgAij0Ih35QfuT+5AKfiNWpaPaxcU79sJjzf6movi+Ej04TtS1CiWBXCwGbIn+KyxNF/jrzgKjEw
XmP1dUURJgRhLzvBcHTYMIoMV5Gn2SZjAAP1fDUZwTD+/5OGRh3qeYJ+nuZ8LHKmZ35CZV+/AQbg
/gx0Kgg2Ui9G0WcRAQVQsbUSvy/nPV53/hmfXqdB9DMtLIffGPTNCZG4LQO8dvbNkL/gP3ymKKBg
FhEucvDKtSTy0kutmxqchdMhE655myIUD53r/ylwM9qXD0iHxhsCJMw5K5kVa0STpReet4VPX8l9
HRHeKfNmNCjr5xfKUj5rPpZb0LO6P0nrCFCpED7PKwvqwrC0DdBkWw1dnUfihAh6tK84Sr4AzdO7
bO6uqsk5lyz/+6twWcc7Ks+8VazPb80UDk+AB027ywv0UpvZd7Z0KpnqmHkjQv5i2vzpIzoCwET6
8lcb5PvwzAgCg257+YVf7tH4HGuhUCLORWtYdWJznh+CzD/nkDt+KENoC/Jo9T1LM8xaMEgHTxjf
NP0bDIucD15PKGBuEUavPD2D9zlAH5OR2/+PRO95WH81pa2lA2errE7hgn2SxoN7+zlkH5znM7Qt
8aajiIbGetUn6etx9x8xtswBuFOzHo8pm8styUayJ0H6d8lWkw9ff85/1NipV5WamWY6Vi3P6g9O
Bj+4idsQ1+7EKBLXwPioqp+2SjEW8JXR8fU28h9xdpUPo8oFa07GPTMWeCdf5glD5PLYW3q6tUCQ
1vUat8qAHsz65slLc7EvFQ3WagKXmuzcWZ/WH3g79DVjWfs2oXbhzszo8nYO6xulHInMjX6LwcRa
WXiWPuX890/vKtrC8XOwbN/SsI+/VbMbd5shBpZme7mpvp6m/9FmT0NW5yj6l6eUjhG5rThTiieT
V3UobQXUOWhqQOxHLVcoZUsD2loWjKhT3YJAeiomCZsl8JucD+EHxe+amOj18jcttZm1JKQiFHFd
wp3Q+ENONjpSPPzIYJg0ni6/YGkAWEuAphmdYIlZnrgkZ9aPngATB2vtzDxMfMQrtm62eoRYaDFb
wc2UHpxOl/HrBAveDba09oar0GyzjHj7y9+z0GC2TrsISDX7tV+exKzpS1VFerjB/T/Mbq57/rkd
Pw1iwlPquE3anooxKEFfR6XXDmgps4a8Wmoia75PMzdlBRT3SZVp7W5lx1SatISFbD/WGPMr9/6F
brfl2lzAgiyiIX85cx8eKuaZTUo44m5hR++aUn5DKixY6ZKFecnOXfW5yRwxodQAZY+eykyYmEyo
9C6cZMTvpyKMnW02eC67va5/rMMBgOJAJEoaPVcQIjwGZ5C5NzG1MluWesee8r1QdM54fgILn94Q
hpouOdL4VpSSrfTMUmtZM57F/kSbgIrT5ERsazL60J7ZkkEY+ht/3WF+aZ7Y817QmCB8mJ2CgHjT
7USB5Hz0GWo7V3p94QW2SDsoYhlUgM2fdD2oGzXC6jbsx7Vyg4WOsEXZgEEBioAD7Il4LCCJN+gQ
dmImzHZdA/z3VWPJFmYXNG1N0I/OG84pQ5voOU+bBOYYfHf5+QtdbRuSMQK8RskEnj9QqAxU4B5Y
3STSk5vWFB+XX7Iw020JNhSjM/yPeHdSYZ9H9U7Ncav3VA01bTcB3Bymo184bPgfJHizuaqUiVFb
fj3VCBtPkCW+8lbqesOhYIEgZ67WVExL/W9Nc5gHuFUOxMCpVQOcTotM+sEGLsQxvZvrMV/Z4ZfG
sDXd6WwCuNGB7w+ilJ+BkVNlfTI5uMBf7pul51tz3Zi6m7Jojl5lxfxj0Y08gElC165VFnytPUA3
WLO8GBDVJdT1n7Uqc/emiRG6gZwoaFpHJVPdxvGDp4Fj+cuFlYb+HkCg4EONQFH9UiSimHh6QlYx
WMPcL3yvLdHWAxyXirL037wRtFUG55M7F3fu7VWtaauwC+7mVd0H/luQV9OmnQvy0IRX3mn/o8FO
QSIMleH+Gy7qMewKizF/hNd7/dflH78woG2jMhGEJpjc1ntjgzOrR+rg+rqpkC+ct0xVvy6/ZGHB
sZXXsoQeH6bTPowSAqDyx4Y8wMH3sUOW5871myu3MFtpTTliJQ10Lc+ibGF4p4JCut+9PO7926iY
3exxKDVvr9HeM2rrrY0PHQXMTv23IucxSsKUW+7heDaTlf14acxaa0BPAcqfJ83/Sbn20iOIeuFf
cBVgzrfLfbL0fGsNmCpeOCovBRx9sd/DivYH4FJrV6KlUWXNf953VeY1fvY2jQjEQHc00o2gua92
vRuvReoWvsDWWTMO4KOpBn2iIOPX+xSElB9B5zb5Sopk4SNsnTUdUsgAtBu/6XkWDyJNXaQwQLgI
5Vy8X9UJth+ZrPw4FCx2HhQUYVuBkxGIRGtG9n8kC/8NswCq8+8D8ORKcISd3H0ukF3O77QZsWUB
uyOKv3nFo/yRZwPcyTKcmMJtSnu2IZzV8U4O80AOczF39CYqcafUlV80h7THPfpIZdc4W647XAuR
btQT7KFE2zQgIQ9RcSPS1kesincj7ER8cH+2Y4/k/Q/YanXeSi5jqePPHfbpYF8gIVZkecpfVajH
B61BoGjC+u/LXbJwbgnPL/308JZ1WhUO5zjD49bjlXQLvP+3acBpD4q1Z+R81mIgS+PLOksoeC7F
mYr1iTfjbADN9uEA3QYu3LV6OV3npoqm/vf3aB36rgedw6OZar4/w/yrFIQ65dbtdvaclVZb+hZr
NQmkK9ymHMPnlOnuPoih7eO9b44jXVWDLL3CWlNoL2YO99Tw2XAvB4AzgqtXW7NNK4XYX+77hX3K
1nYHLJ2bhjfAlp6nIx/0XwHH9adlgDdk/mrhwML4tZXcbICHXh56zsvEaDUdYFBW7Q0qBdd0igtD
2FZytzQEvTpS7Snw1XQQWfzMU3iNFYrrexBV9tcHV23/nSlvPEP8sD/RTET6durrAEqjwDdYJsMW
MunLHbPUYtaMV1HgeC2M519VKcg9ZQM7ZeEQrdzd/+gIv1gobVhpMdSjj4xI/DJ5UTUXewdK+/4W
0VUHPE8elOzJ84pqgk2eT6v7AitjeMvBxWj4xrhN+E3EAQQwVRrIdKNrXyoQqKeQBxvZoCQP9tIl
ZWwXQJbT8309CnHHSzbRU8GHEeks5ujujsejvM8yYASTkA5ljHNyH+b+IwDVUM9tjeyN3IszKO0G
dXlV+MRZD7u1y+27MLdsBw5Wdrz1oVx5Tb265omEbWO/ocaHAwcqyKarYACM2hDGMxMRKclGvOKG
3hS3Kshcc+M4zpVnJlsnOjklkp9wPn2FGXUAlr1GEcu+7Ei4FuVbWiDsJRuJmBC17Oq1bcfwUabl
iU6MfJNBfprrVR7HQm/YGv0CBMRROlP6QqqorO84RPQ/OC2a+Klr1HhdkMG2SlJFM6uyz7rXVEbF
XRU54c/a0fK6s5Ot00/7nJCx8ItXDpeGLcftC9T3sbztOL+KKoLBdE7TfdqooV9AojbQwyunIn6C
hhwFAFkXbi/PiIU11Fbo81r4Qrecv5pMNzB0hIXZ4H+XfAZzX8+d7x2nqc/Y32NA21auTMOFZc6W
7BscMExMuwIvrWHQmNYlcJWlaZ32ukuFDZQ13kjolIXxC81LHt4VsERE2LXX7v8ut9rC/LDZsR48
Gk1kePzi0uwdiUPnAfIE/uQGfgkXBJm5a3Ger1OW1D+34KfOZylzImd2ylcQQYZD2ygYx8Ip3JQZ
33t++XfQD/u8Qz7huu+y5j3pBxTvwgLktYIV4l0r8gr1Gn17UCNy5ZmPs+Hl9ywMAFtwDp+RaC6N
V7/CasnLHqceAfKXppjoWlXI0gvO7fmp3WSgnM7XU/wSMJhkJZJ28DOpBQq+Ln/AwgCw7Xym0MwQ
/o8SLtQiuzXc7FWLOLVCtTMy1quQz6XPOL/+02fAYJx68HytXjU0wbcaZ8MHpwtfL3/D0sOtwwa8
iEc6ONhFOPDrW60DCQ+iwVs5bCw9/fz3zz8dwU7uAAj3GqSpuCc46R9knJ+u++nWOJ0i1L4AZtb9
U4Sy+q0JG7MbVzIcPq57vvfvH28iGDAJZKJOmuNOvC1iOgT3sYCabGWBWtj6bD25EHyq47zj7wpe
IFtoIuaEjKw+RPq6+jTIkux7xNT3+RCO7gtllXITtFEDw5nK/35VE9micuIQ0YSOk723rqEP8uzU
p7V/5QJhy8cLnGumsubOiXlddsNk56pkpulqfHth/v5HO950NZbPuX1N1cTczRTkTbaRvpeLbyGc
PXTSI17YrUy0hc62peRgAdWZoyP20nZwBca+9KMIffE2k7XS5qUXnP/+aa7BdretMfy9Fx257aGt
watkAwn2iImsyUQXNiLXms4w0MjiqGyd1z+1m8Fc7DCexgfJAMtro0wlHePxvjFmXpkh5+PNF3cV
W15eVGGDO3bun84VQy2YfDJJaageC+PfzY2TzAH4q348w2wbLsl05a1Ln2lN/MnrCpeFDSzEUPEG
An1zD0ug3xp5yQSBRNjz6OCud7EDX55EXw9D34ZGBWXPQGqJi2evytxT2xUqKZriBM9t+Q69/vvl
t3ytv2a+zYzqWFBGuSucX3C0g4M8QARbONe/hS2gIxnYnRuCCNdmdKZ4E8eQG/bx2knv65Hp21lK
VCoXGnHj4hmgy/CWuDCOqABIvmuiVdnLQhvaqUowc/vCqaLsA9L9V7cv2QYQ43RHchnvRcPYdV1l
JyuBkK4BOkUbRk6XJ8KDF7mLUQEBMFQEvHJWBuDS15z//mkq01F3Q+bJ8b6Dcn0TZ/IhKoJdGox8
VwXByku+PvTDafDfLykZrY10s/TXHKe3seO0SW/8Tdn1T3FcFUkR1yvJg6Xut1YN0w3jFJAxO3pt
G7OdkU5THFkLL+OXpq2xw650zvl5/10s/Mj/9wepHjbsVTcYxCzYuEH15LjVhFy10/k2H2p0FThx
jig+5kn61cY7Q1pgusp+X56dS7/dDik2Y1BFqSfeJ1jDNXeQZnvuTjdO/uOq59two3P1KPPK2f/p
KpkeGwrw3kPv66peOegtjFg7s8anEoniNK1+FjKONw6UgZtagg+BOsy7FqvbyphdGEp2bi0lPVWd
08MVE0XqGxTzw2Gp5+0N/AhuLjfU0odYg5VHI0zmIGL8GXUl3Y3BzDcK1/FN3rg/4Ii1Bgpc6G87
ocYF4bTrs/BIGhqDENGcPSRzkoUr/bHUUNYWxmYvMyoS9U9IqV77Pg32SAvvG71ad7f0AmvA6smt
e+BxgmMw0VdDIgSO+wAWE1GjV2I2X+/CPrWOrhlMO1GqqOqfdZYDWUSK374L37+N5rS+4d0U7FQE
czsuq3FFibCwIto5tmpkpMTZpfpgHX1VnPwz+bPZFAV7FB78gTRcgq4bx3a2rapmZ4JYxzsa1gc7
k8kcDoQ+SqCa8f3yOF76lvPfP20h3SR0Ltuw+kAeHdeKM/xrbEWR1AzBftTCl4k/XseuB9zW2q+8
UdTCYIe5U07odRveRLBbmwPcmq5b2sPzKPz0NWaMeadHnX24cf06Ah+5jfLryvPw660p77mOa4Cd
5B/ZCAfCcc79o9OA5HG5IxZmuo01Csq66ggf4ZwWNGrYVbnI1Hvep/Vw3VS3c168muDsE2nnJ9if
HvYMqAxdhg28N8NKCnJhrofWXPdSLWuAF6OjBER+3BJ0h7+nkjtTMtaZGrfXtZQ14XUJfFGmoV3n
JQzV7vTodi5muzMXh6teYGe86OhP0Tjo6UgBbIFNqNjnEfydLj98oZHsPJcaBzJ4MDn+v62p0sOt
6HXdJ7U7kTWp0dI7rEmt+hxI3GYKjiRlfAsC4t8tcb+HoOzfXP6IhcFqZ7h4mCM70xXkSKHy725R
TQUCcwBlvFmZyEtfcP77p4kMKqHjIOQRHAuDQlM6oLaj5cRs5hpkt8vf8OdG/cU50E5wCeKGTcAG
DNe6ivhRjeVovukIHljPI/PHZkimLhuq5woVCs3j2XWw/m6ajIZsQzny1Bu4VLvRX7Fyq+GD4DA+
1tuBhJn4DgnvPBPwztXkrQV3l5rcOrWKESqkDJGOY0DKCWzYQt8P4jryKPPt7Erc9a1KB1L9hLHq
Q4ViOagE+RrscemnW+tC5RE4bYtyAqXE9bdQpyixAdcUKs7LPbn0fGtBgE7OC8fCDY66MU9sqr3H
sDB8xeZ64eF2RsWZFKKRU1f9zOAztgFZjPhJnPbkypFu51RM5fie8GJy5NMYew+BAORq33odAohJ
4yi9Vlf9dYjEt9MoKC+DUdJYeXcqa/KEEvXIovChyIC7qWR9L8fwAf6oD51au6osTGE7rcJmFPmr
aTJHgABx/43ITSUgAHQ1qhqu6nc7sSING0Ig5swx8AnZ0zl0tyOjp8sPX/r55/HwaQVqe0FZYFqc
vI2sDUl47rtKJ2B7IOXsE9k2a1nB8zD9Yh3yrZld5wRryzRNv4qRFUgJuUiyZSKpRJrn8X1GY4Hc
lz+mbrPtgHDWx0nKUSGPPrfUfUa+tRrg56m93Ludu1mlJ50BrhqDHSD1NO6CJhDNTSxQrfoy5L4T
vHXYg7wjCcK0jRMxNxMrE86pPE6O387OVhe4E5ikCbMa+GtdsPyjrpEKhYJtPFa088ReZmjyZIZf
rngFkDuqfoyUj6iMw91RnbMnOpbxTegPU/Q2tISrx2aufZJvwjivmheH9ZX7JFIwTfeInXvtPyx2
df6T+V5V79IU0LLfphUo56BOPov4bx46Y8/2uKXUgX8TwwKJwvah8FuvX7lGLM0P6yYkPZxDG57N
v0oDr9Isik9VO7x1PXHBZARV0AUajou0h+tKS1YG8MLVxU79q+wsoWThjIiHRwK4ErGuO8Bxh/5o
x34Ohy0w8TLudoy6pEbshbb+9vLoXlrVrCXTqKbitOX0Tkz1/GjM4B88E+rd5acvzB07YyfgVWNI
he+SZcgO1ZDNT0Gv/MMYOkgNXn7Hn8rwL6aNjYpCzQzoBqDG3JFc3HpSmYQatscu9gIn2oMaql+c
stvCH94n6m7OmTBICNZCld6fQ+1Xr7fOWDKaZcll6/wQZGbpXTYhHnuKxjRzyh1DoXx40ypVyj2F
fUh7nyKzGMAGtaiZSIYxnZ7Dug26h7joEI52wIBME49iFdhSXvVqY0bITN49Fc3T3dlBt3uGdWsk
7mFuic9+N3klpvxm6iScW2Sv2Pwupiofb6pewgw1AA2w+BXz0avvukzB1JOOxsMtK+3iyNkTHcEB
LUHwBcMtNX7ONoX28DvmsYYgeZdDglP9Q3Td5dCnSzHGt94YxfVLWjDSv5q+mM1jQQdcI9puNNNH
AZ6SeZp7Z27fWaG7+a/Wg53FIytVU/9PAa3lBJC+MdBIk7LLaujN86ypneMExpDzlnlhGLz6LWiP
O4gkCv9FuqYKNsDdeG/wojL5Zp76gm8oqTz3lBmIhb5lTqHchxjJ7fi9MU5XIojXKW+T6k6kNyG4
GkjMuLTv2YHiXzj2DuDPbBu4VbNd3cW6uwm5A0OUGEeeblPrUudPKDdG2loj1j1ukQdzDlw5U/E/
2nhzk1CZKn30uib2H6RHBrb3Sum3NzX04vxhYCqDp1jhe4F7O3oSBlr4Epgb1WMZNEUyIjykdgPW
NnbI27yYHvkQDfVDPRO4xFHf9OmNVrKQ/8xNBNbgLsjN0N2ULuLhXR3HxYN2CPIa4Ifojmx6GFkh
DAurkjr9qNuJhKCfmhlOeWkpcrb3S12AOFCxNFC7Jh0DOSewhR+KE2yv/fAlNAY1mZt6yKfhecjC
CHEymBswtCOF53r9qx2g30+gg0F5a9THcfQ/GFZ4/MWEeejfTTzOPzCOdHrTax6R45AKOvd7jM7B
V3/LTNfB9zyr8vlGuDwymylVZzh/I+NmxGYqveDUy9hNt/4EU50tKdu02J0tSckNM8qVB0EQakYE
IoaOAXEJ0MkhzBxdNynLsi+KTe1mTnvXTZCBj8iDDps040N7l9POGfepdpF97YCSe/PDaWB/+ZzQ
fktHzpx9FtYpvUVQE3Ouks4sv/MI5i7b2oEAeMt4obxd7fcQyBuFcs899WUnZSJxW9hxlapwDzIP
h3SQRk1+MKVU7A5y+n7eKnhf6vtGBE13Q2UTeLvQnVh7X3aiOVEOTxZc83jxS2GzNi8IHGbA5iAf
dx5Q/aDp3Qj1tr6LWGXImIQwBwHoyZtjYIGrhjaPMm4rbhIWtR7Ym97ohO09Zhp8aTDqGu81nXxp
XuD46JMYi0CsEacQMOHVmywLyDsD2wB/0Y4e0jHxogHlfnRsvHTv1g79WabDUD5GoZc270XYhPE2
b3Wsn2RV9uWb4wXY0asAMo9j2QzSe8K5fo7fWgIrxZscQfXuh5JTUwzJMGWV+af0vTI7VdJM8x1q
cN0wERErw5sQAiJnx9HA3jYrMz+/KWE0SIH9aiTyMj6K63aYUlTckTRHsZ0KfQ6/u8Dw9LZwa1of
wrnEiIIxp9v9ExdN79yNUL7WiWwAQsmSrmxMdjenxHeedQQ6xW0t87oRe8SCs+5v6qi+OKHISvRY
jDz2npb+8BeqoaJUJEZqlW7hAa/V1nVRFw9eeaM1ltReIMC3HzJ4Kgm4p8/lWgh2YSu2cYEmSkff
41l3hAUlcm00UwWMYAA9/efyRrn0/PMm/fkgS0OnrnrinAoUgfX3Veli7HpjG6XXRa5sOCB3aa7M
yNxjCDYkskNVnXt3KKNI45XjxJ807ld7rXVCLlpTRjhJVPekzrvEg4p0w8WZX45REwMHorPbIACW
DsuqTqSJfgtf32a5vHfCtVLWpSONdTwM0oK02OjHY+AiIIEojpNMOchXvR6vDKrYMo9We0I5NJuP
WvD4Hes6K7fYfdw151D69T3D1nhg0wdEWefDERX5DIf8TG1Vycy2Iro9jMXwdnm8LRyk/6P1CIFz
C7io7plbwkkiHt8ZKCotzL/O5zEecEQ49VPt4Zxy+YULXWPLPyTXMc0R2QRuvGU7GmHN8Hoz7VB4
1q8clxeazlaACG+uvTEXw3GeGdlEVbgVfan3YP5tY+KsRfvPR8cvhrkt/ahaN+Ykk+MpAFcJrjUp
UMNsJOzGFB1/4WX0e4yi58uNtrAquNaqELAqG7O20Ec29LKlCYWR+XnyMpTbrPTL0kA4v/rTwlPh
K3zfdOSOEHHkjd4wGdwHBbL6OpN3Z3xPrwHS6XBSv/xNSwPBWiZkD36z0mQ4tl2a7+QEfkaa5kWS
j/FKMGhJHGFjqlA9V6VND3grrXDh0PCB2U2onqNl1e55Fj54oZ627SRFUmbsucQBdnP525Ya04qh
FX7lTCWUZU84vsXV3nfQWyxJnboJbpVErdIRy/s44w7Jg/gwpl5QJvCn79y1OsKlAWPfGMNSOmnR
lfcecU1xk/pTmh38LCrX6IdLbWszrSocP+siGt27QIW7SZgnqKCetettDAsf/tzn9EiTEcU6kZev
JVgX2tUmWyFqOMyOJOU9xyAFyDqHJW1KwJvHuKFVeApm9pjHeF1cZ78vd+XCNLcBh6KJc91P55aM
XNzhBhd34go7SpjQPHR/+HIWM66EvG1Wxs5C19lYQ8lTGNhx5iJVUhCx4RkEllu3FhAQXf6ipRdY
i4mInKFEhEKfNKLIToJIFUXYyQWY9rrnn9/7aSUpYN6K2PQ0Y2LjN6cdmL24wa2Z5C0NAWvZaEGE
7YuUglQUpVnEEnjFesXtoCMaw8KyHILxkKZ1jjpjYkwX/iXqphwE1F2saK/LzdlQK5aXEAkX0XA0
aia7CaC6LetqOC/Hq6zzhcXRZh2iIGkmGZsN4sxlV+I6nkM2guBBOHfD7yiO0mblvLk0vK2FomIu
LtRupY/pyOD86vTlA4O1SdKjfmODGEV570bDsHL2/Pplnk0/9OZhGHnlVve6gcu3RsWgwLGvbat8
g9K+50EGKy/6uvk8m4HI29KvSYO9heUN9Gk03qSml5sMQpOVMbCw/nm2sXBRgHzYwGH97o+NHQda
8VyYSCk5Ir6A0qrstjXwzp2L+NFN65Xo89dTF2zAf0+tIK0QueJje0wh0Jg2xewU/iab5nheecHX
MU4vttaGSmknk8wt7tU5o0EC3EjRQxPuU8gzIWEGpkrjS72/ZqXwYmulqBoU6QZDK+6RLaN8U8hC
jNtw6KK/Lz//64Mgil3/3VympfkQtaI/ysKdcUePdRoBk+3pEIEF43mpGPY1m3m9lqX8sn9oZJv4
MK5INoe8OHAytre0BDi5RfXcNTsDwCDnJfHTwkqR35x74wwH0KXVtspZeDPUqwvrwm+3U92yC6Q3
sEgfhMSNDd3S7LwUzgSXu2Lp6ecl4dNvlzEog104iQOord8qHyfJs4/hdc+2ZoWO/Yb3vREHL3TM
jSjRLv6wVkrx5RhCo/8/zq5kOW5cCX4RI0iQBMFr721ZtiRLbVsXhjzj4QJuILgA/PqX9EmDEZov
+qpQNIilqoCqrEzDIljbttOo+vwMvccquZtC0JAitVGqpJm2A0o8jbtNZyQxVhbqQx+J8QybyKNa
9lQ107GqvGMDnUfXYScZVQ8dsoF9P3y7bc0M08jzIPFAyDeciFPU/aHxZ1Ec48kd0h/XB7CtG/n3
hgdZ77UMF5gzGKWCF9kBqkSRJd9rFaIxf0ELXx/HdrCMq/ZAWeG2FTZfg+Fpjz5YgXwPZCpv+3Uj
PHLPlQH0yocTcErIiiecRM2hczK9sg0fBiqK0tS/VwlEeBJ82Qr9X1DkSvFCGPU+p0qdPBc0I9fn
YBtj8fXvTE/nbZIRWqCNuq7zAxfgExK4Hsvmtl4mzMIwbppGGQSm1HhE+s5Bd74q5xrVMCiv3rYN
ZnVajpQARlSOJ81RbWOTRtpwDVNnWx7DwBtAikeXQfcMD0Tylc1Otl2YXQqCh8X1DbAcUbPTb6gm
PBqKeTw3PYr5U4/rSK1uayLF4huWjAoSE2EQ4vunNHuFuE+NRzp/vu3TDSvOowjCiegXPmsI1G90
C7KCSKD8eNuvG7ZbEVKwjHnDiXoe+Q59hABSn5Kkl9t+3jBeN5nrKUAz34kF89tQAyaTgWjjtiNp
Vk2nmbc+WtzVmfPpB6GQDQnj4PX6h1t8p1ksTee6kiVpx5N0kEHVXoFnWuDqcu+3YKUI+xEpoOsj
WQ6/2ewo6noIeQ44d4p8+l2KoscXBuzfxhe3ATFpZGbM6aSkU3UzakSq+QkmUXbseyh2Xf9+i2kR
w3j1ECkmgK89iz8vcohx7QtnVSjEtg/LqO885xDzVPZhN56HsnwSBD3UqS+yY6IEWKVFd9v1hRgG
nIStiOvcmc+UINOb+uB9iot2BShhuU4Qw4DRXZIFITAnQP1RkL2RYatH96tg85FBiEqpNYS9bSMM
UwYEBqVCWSoAInK+A+MEfJxoHm7bZcOQ07ItozlPvTsXgrdppNEXljZrajCWLzcz4EhSpJ6PJr4T
cnZ6A/Sguw1H+eumLzez3TIkjRjwxjmn9cy744D+Mu8uTCHjvvLStX29EXrzEnwb0RROZ9ZCgXGb
usUQ7kYU11eucbbfX0zjvQlA6tIbSz3BeiEFk1bqZWhvfRSYaW3SKh6OyYDoAlICAMy5PIROtaYd
ZrFes68RKesszVB3PyNLL44NukHvk76h+8kD7Xjmt8VtPshsZyRjlEvhjtOZSmADBgJR8YgOK+tv
cdBmChsMkJFf91h/6I+4dwQ1989DjxdlNwMrfNsZNUyXiAxpW8eV0D6I2+0UFe6untb6V23nxzBd
3nuJj3IKGKcGT3ozdPtqIqEdFbqgnSH/XJ+BZafNXLSYB57EYz+dpxTsXkjlI3P2AmzaxXHXqhWW
eZiZ50mATyaGBOEZGWBySoYw2rgRiJWuT4DBmv5TSwLXpGHF7pRBpJ5P/XlJplcVoHMowGgVHZiT
P88k2aJgfrw+lG0ihkFPsgPNu5iGM2gYy89o7PI206TX1PRsv27EY5ylBqWWTJ2HVjegqUz5IStz
/7bbiimO4Po5+sR81UM9BSqzEAsHBhLyGWEePV9fHIu1mYo5su9cRuNenl09lQ9pySEjsXSMUdWX
K3de21k1AjKwT6rRk5veNw4ocTi4kPACiU/tEE3HPge/7PWZ2IYxjFr2Dhk8mMHZBW3/uSk8epF0
YLu8EPLYNgsV1PWBlpfqR0fXMPAq8JMwCxGAeFi50Z2AKNMXtx1VvEEeoyi30NdDS3eFpPK+ieKh
eHQSJdeySh/v13+EEQLKu7xJxXSuarjeFFm+TdJWl1pU9Ypl2kZYLPZd/Ev9vIloD6zKBiRaz0xB
t3qqq3Y/8gSc+NeX8OO9+o8MAvFbQiYIM56nBmwdSTJ8QzV0oR1h9xnedisz+dg0qZk7xpUvqXu3
Gc8ERP6fUU4ax83crjPm2n7fMP0AqA8dTAgjCa3Ep8qHyrvjrr1DbUu0DPpuG6DHHAUNmh/PVaf0
oZnH7PjnHlih1n4/q7Vkn223jas4Hl1A97ghdpshY7klgnd7MDwXu5C7yYoDto1hOIAm09kQzrM8
5/HYfAbb14P2+vBLNvEV07cNYJg+z6lfs5h0+UYO6WtCAUgLR1ZuR1q5u9tOrGH0ATCgTpOBsmiq
y3yfsH44VG3S7VyFkAiKpjUkh2UqpuqBKNwmVrmUZ5DZAVtWSbYfRlmeuxZgletT+Tj0omH63yeL
A5UXiXbozxVD44PoIbCSBIju6BCat5Gk50x06T5e/nR9QIudMCPWN13k1GCXlOfAn/mWROQ7ycc1
ag2LnbDl7+/sZEAFouduPQEKS2aAq6pyQwNsTAplpn24zr9um8SyYe/HCfopISjfnBvHmcD6Ghb7
MC3WKtS2WRjWTqDv5tSaDKccaTNQRTN5qkQEYtkGUp0+noPP17fCtveGuTOlmhwtGvpukuicqJu7
xhsP6Ti+1GLYeg1/mmn9cH0o24IZVq+5Q7Ix7BGK+/Q7soF664erzXG2HzcsHpWJWaVhLc9pB7a1
1K2A6oyBp7nt0w1jzxvulxCTR466huqVAEPTcYbM922/btKIuIXrQxcgh7dy67LciCV3nwfj2vXE
sjQmhciEthwIW1TjWdNAfklCj38aVX4TGhTE5oYtV23rAVK/vG6YxrYKLHydgijw+sJbvJ8pcgCA
QyCrrMDCp9AvrYDT2wLOVO+VXgO32FbHMGMwHbtOAR4sdDyM3/gMqiq15Hlv+/xl0Hc+QkMJPhoz
jcXB+gNPDCTDviqB+SwzQffXx7BNwLBgcAUnHjRN0UqBalnSAqDteGuEwLbfJub3F3PhgjbtzFtc
y9jU0R2for9u+3DDZNkEGciWk/HsRnjKdJGa95q7aw7U9umGyabJ3KVaCyw9RQfXBsJo2aaK+283
fbupRQDHD6mzXOgziCWDfd4jNEL+9vf1H7f4flOKAGlKZOCaYTk1kyi2UOME6qqWzlagJ+B7xG51
ayZ5Cs2JlzKGvrUNOIxB6Z/K6IQ+4va2k2lyp6AJIa1DD0cSfk2MGyrI99ZdY/he7PO/jy5qMqZI
XUVR1Nf49ryHLbERLBMVy3D6ozq+KbNITSmCqoEU3OgtG9E0Xr8jUDrYqwI58Ov7bJuCYbmkrWSN
e4M+CxGh76APN9yNs20t83xlBz5+mVJq2G/TKg+FPSR2oe/+SoK0eUu62pM7IHUZ+qnmJD0lJYnm
7SDV3G+d2K9+3zY3w7jRqwk8PchMjgMq+Vt3Yv5WO8W4G8NVjLPFwk0elaDuE6fjJEfVb8xewWRS
bZTCIl6fgOXXTc4U5gK635ezBgABTT8BaqL9Hkz4ZF7ZGouRm0wpjQMoOweHwrEavK+szU/CJ1s6
Aoirk+JwfQ62MYzYDDn0sPUdgRVKFuarvK1/MtxbHgM+PkIXoXm8Pszycx+YosmSIkgI/JCM9TFv
o2gTtO4beqogVx9U9ae2wLOrhYWujGW5r5qEKRzSI3E8J/qYjvlXHkDUGfWcFKlB9H0B2ez/7iEr
e31atqGWk/EueINSyEN/MdVHKfieON5X4YJCAeWiIQ+fsyQ69N0aEYntsBmeIJhylqFLRB8TBmvR
BVRtOjRcXZ+Hxc2YPCpESK6zck6yTVon/lYmfk+g3Bp1O+Wl7XS8PoptCobBpz6g7Krsnc8LJ+1B
OOQ3buPyxh83gjkr5nkOPPw4pPjEEst/IKavqUFZjq+JKUvqcE64GHxgZ2P6OQif82H4ptFiMoL4
dga92/UFshijCS4jIR9lCw7RIwE9w4ZV4V3TB3f5gEqG460xr9oGWeb47syC4FF3jnRwRkX5xHL1
MjXTjrfh53WzsGy0SaWiA7TLh2HjHYVPX2mOZ0rk30aajoC7nOF3398EHgBZ4EM9sqoGy5qbx1DT
yFF/DrehE2c34bMxjGHakC5kDGQDeF1H4zdS0ee5XbM222kyTbkQtFbC7yE8oHYB589LsTmIf5Vx
9TMi44pN2zbBCOxD1LV1o8buVI2oSYqpwSFK6Up+3nJrMEnlpzjxwKdAixOvpgNBUk7O9Ilyfsih
7svy8bFi9Z0zjytRyjacYdxpUkGoRbYEmCwNANifZ0xDwFfr/ESDCJrLwucWnje6sSD3H855rvqh
Y0lTnIhXj7skz/7+P/ozLDtj0qPQSKMVvvXgqtB2/ZQkafTVYWLcXncitl837HsYhAoCXVX3QF8+
EuDSf8TA+/+4/uMfty1SamLMUnT187bLqnvBvSMJgVAFYIXuIXUvNgzbEWTFM4jrig1SUd0OFG9b
NchfSityUuNqMdkSr0yWFE7I7ES4HN1zHoFSAPwyW4iZAo/b1v4KJMQ2hGH/hLPUTdBl8hlqteMi
l4gcN8QJtr0bFfvri2nxxCYmTcsIBIgNLe8HVcpNBkzXd9J2CQQAvSTdzVECeoXbRjJ8QRrFcUej
LL3Pm+EXkbP+ibyh3tVV+gquA/3z+igWv2ZSfwgZJg64TSrMp94JPu6HEPUABmmgbR8iYTKCYmrF
/9h2x3AI6KcGn8xCIJB6c/acJ2hvn+bJ32Vt/vf1yViudiZyjQMTVDBHVfdTCBUi5obOz7SZS/9Q
lxN9RVt+89j1fnjnRBDXXDkQllmZiLYJYlsKipAcXQSQNOUOxOArB42ZrL71WJtQtrSnLSS5SXqP
DCWEriSlEPeqik1Mbi3dmFC21EEyLgNd7H3FkdBKyqnZgp+JHZFsKVbu3RbLMQFtpA/4QsaC8jAI
pI8gGDgj54QMe1ck+7amz9ePgG07DBcwgIAb7TEJdl/yGAQJs/yVZsGnsAC85PoIFosxQW2Dcss4
hp7WPZRax00eOwN4LcCTBF/gbQGG8v19XbQDWwmjy4d/8AozYW666JTn0gk74yugjmmD3sft6HWU
Ha/Px7Yvxg2fypThqym/h/4zmskTlGUrGpNs25VN/Ml3PbDYXx/JtnKmA1BdPEuYyn0x9xgFUPNU
PUtU2zZD4ENNyXOJQ26CHlIT+8aaIhZpn4DqIyegeQEnCriiPf50fSaWU2aC30TFldejDxv6tSHu
s6JBOwxr1Fvbgc3y+hCWfTdbvVVRUq+ivDrxqDiPslG4DoJU4vqP275/OQvv7uNgjo10CoRstpm8
5oFw6MCxMXhqg9Vob/v8ZeR3I+RpWEYoak14nQbeP0AyjFu/ctfAvZYzawLgoJ/mgbIjLk+8y16T
KQIP2HjgkJUp+RpNqW0CxoVfQgxpYWhvscVZ4r0NenTA2tNH/LaOKmri34QC0Ydmfnmi4Nnyggac
PUX2cn1/betj2HSuVBx43CtP0MjcEzqeeJF/ZTU7NWSNiOLjNkEK5q9/7zBHPG8I4uxnHky7KUfZ
Os/bz0mIhmXc+9WmA8VLNnT3Ra/fgJ/ltx1dExEHBoTWT/twMey56Z9dPj02bRs9xST4fX3xLDtv
AuLQWAkITCHKk4baD94rndq0ZXO57ccX3/jOLjiEilANjPH5uHAXZ1y04tOMOdz264ZdA6AZjU7x
Z3ESyKLqABXN2l1TpbV4Ddew6TSfs0GNDN8OUZ9wOwTlABBZR7aZAi/qbTNYNuXd+gg24v2hcRnZ
SOFRqGzhheDhFN3264ZR89LLCsmWX6f9guKDZMv/0a1nWx/y72+HYk0GSm4Cl5ECJrYBoGfeNvko
ty34G3fXZ2CxbLN92vWcrqo9QFTQHl5C1wSppiJ8LgCuLMo1rJDNAAzLdtOknzgEFFFZ47Pe4EaI
2DmuAcc/XqXQbJWWvCMZgb/DDFpwV7AS8T9YCiQ9QR/L9VWyjbE8EN6dInAL5TMatjAGpbw5oc/t
b1aoZDdAdOVwfYiPFyk0u6SFdPK8hJA94sMchXfohaXnFgCYm25loYlpQwsDSLBA3nYM6vJ5Ee5g
UXJpeHhuAaK7PgPbIi1/f7dIsmjKjoE2DKZWAZ+Q1+m4T2Qd7gqmk5XjahtjWb13YwQyhv5oG9TY
iDSJ/qqyAER1qpLhtOtBybUmnWcbxrBrImlXRzTDVBKwxn2Gbu8PJrzxSwjU7opjsg1hGHfptU3n
QOD04EH0wB+HbSfqnZetgbU+PE5hYEbTQiR9MoEu+JenIOwsEi85Ri24R65v9YdeI4Q1/Xsb/B5a
Obya9a8yANsYWAWLY9SF/pGNVb8XINq/xSgwjmF38RxytJ5T9YsS9OT4i0izDso16mDLGplY8qT0
YHSy4N+RvPQ3NCpBlwh2wFt8Br59Wbt3R7UDO081joXz6utCHDQFWmeCduyJefNN+WkMYVicCyoy
b5Dl9MtNib8LQuRdR+iQXd/jPxfH/7wU8euGreUKHV1cON73oQumLUnrA/7J23ScbVUlXuoOYJgR
5p3W7t4Pgp0z6L8pXXunesvd8qPhDRtkAyvLwR3DX4kDdD/YKTwa7LMYdCaT+xWiWPtoyE+FLrcl
mCQUyMuuT/tDu8SEDLtsisCdtPCai+iKHn2QmUPnQ1UR8UM0cVbfeLCNCzVF43XtVyF9GbMsLLaR
V3cKpYu+Wdm8D5PlmIURcofZjSpw4cUvTkDv/jzEwxyPcRkd4NC+dgH0PXh24rdpF4S+GYSbIgX/
Y4DxBGT8Njprwh2y9Wvqrx/m4fDrhhvwg9SH2G/KXqa5ltFviYAy/pySISoOLZQVPZBKy4nP5aEE
V5b+weJxik/Xj8PHns43w3IAWkyqWyf/a/DEnqI4U4X9vkR5DnSgt4RmzM5wFBmXsduKtPgrG6Pd
H1oUlIPy2AN57W16OxjD8BS5jJI6nVTw4krNt8gEXHof7u76Gn3sR32TnCRhYaZcyDK8tCUWhQhk
lcc5ueWKjS833EAXCLftFbqUhjZ8y4BC3VRoA1gxdtuXG8ZeKdlCw5RML6Ju70bUpTeJvjG8+LFh
4+HAS5nO4/SSJaAJGlO32RapWEt+2T7dsHChwHvvoDfsRXnDuGNu8DVU800KgKFvosmbNiVoFh6m
l0723/q2u4DcI9golxy1A45DXgA7G2Y36dRiNNO8oSuWVrhYX+qYgyM6c5xZbmMnb95uOp8mjhxl
tgq9RDR+Sf3M22Y0gdx6vqYr+HG88E0c+dgBqhzNstr1AEg99xJKphFi8rEX/9z29YbpOnPraTrm
1a6C4OR2jtOy2xAPl9/bft6I8v0oUd4sK3y/E51bEOB+LbpV8nmL42aG8YLqounaQlS7mXmnSqXt
tkmqdsOS2N9DMm3nk8G/BxZ47TVrMQpm2PPsDVkxOxiv9QJQtTiku2M0vNHkmGHQrOqSDu1G1Q5M
+nsdNyfVrd06bB9uWHPNoNgC2Ydql3tgkXbFX75mK6ffckBN2LjnkLIIQbb8MrWR/wl8OdkmDl0A
fAIk1a6foY9zd6FvYsdZ2hZj11bRr0b7E96sgetEot6C8BotpmHQgHl9W/QS7RZgyk5qkW7xOiyq
YYvrQusXB1XNPl2D5NkmbKTE5joqKRjNqt0o4l3E/IOTHtzQX5mr7deNaA1y7FFDYqfcBWRM0O4y
BsUDSBvUQ9ENrrO7vqCW42BqUzaB4K0Xo8EGfQT8oAoefgegdL6lcIrdWkZ99zLx5CQaUKGXu1QE
2KQgBoP/nDwBrLxyo7GtkWEoVUn9BFSC5a6K8vBLW/BxF+g+BHJqmFbuZdYjZ1hM4dVeoByWXjpQ
WaKpJuXoPfQ38xDHzbbzylxUd5HjtC2Uq7OunNtt2ugZglo6cMJ2y6t6ZDdulwnzdvsUicy0CF4C
qVtSbVoxR8M2dmXpXm46ECbWO/A8ZBqnir2ARB9wiqqKv9Vpwlae85bjZgK8K+aPaDwY00sjIQ5P
Q3QegOz9922fbhgMuPtjIceiuySJqCJwCkzJPWKOf1P/bgg38e/TrEvUsiSJ+F+uw534QPnUuOlJ
Z+5CHz+GZVCe6lBruoLPW7zIf5+lfmCEtF4Rv/G9IbzQtnxKA+RlIdb2MBdtu3Gofq6mNVIG2wk3
YeX9lPdpkA3irZbDF9WGG4YHb5uW+1zUdxDq3ER4FKMpEkWkFSC7JVxTY26EuJCyAQ/HW0WBPcSF
9aim6o6m7AzFnIflxeiLYKWgumz/B+toYs4T7VKm0GP95mp9R9v5noEmJvJySIOLlSFsx9pwQ3Gv
QFIHw7lABKLa9I2LJCFfbbG3/brhgFwG/VLInuASkydjBveCN/02SutqWCM2t4xgAqYJThjrgWK9
cFJN2Tb3/FFuSjKsZXg+ThKAnOrflsMiloHouHdekD2KvgDcRjeVDppdpcN/qMqSLZnxjtcM6iOx
XG1n+AMF+mDnw2W678JP6qZIg0E9dZdoIPKTCySdk68ZJCLgdpyqj+IOEHQkR/OdRrdkV+0iAgG+
t0kBUBJitSev9+6Gvp27VzBtau/XNNa030QJC35ITjIn3TS1L8Ni08xOzH0kiaqRfVEkJrzalRLK
IBy9AF1d/YxZisalvUPqvFEnNrIg/xZxocGLnHQFTV8XUi8YmZrjBn0PqA7HYuMgfYJO4UzTRPG1
CrTNrRg3VwpWkaCpQzh4Vn8usgFRH6aXLVQyQYeq0nrTs+VUmbBNRtgItgboQ8C5xBswzepN6Kz2
7FpCf2BYxUzgtDrtsxc0i37x2ugMJ3VPfbLioSxew2QBbGmaBwvw5zK5+jiXnN5NwpF7SNbrA4qT
K6NYlsgEZ1bQ1UlHQIovpBoc6JGB6Khvwteb4qFJATimgBrgU6cLLsfxoRs7vZnAJ7/i8yzrb/aj
yKyik1Bh8jJOpXot0UzjfJNjH+tsU0AzRN+WlTHbUqoIOjxdmaYX14NMcOlA6ToE6OP6CtnmYFzg
GwrKXmAXnBd0a7XNgzv3nD13YISP/ml1564RE1tMLjSiXdp1Te1MZf7aKHp2h79qhO7WaY5/csts
Dc9vc7KGYQc9iFjcJKYvMp8OuRq/MYk69ACB8AyWJ1FKOSRxcaDJ2lPSNi0j6umiKMIMDJ8XYAHO
SdN+rtn0bY7KB9YVh6FSa88s2ziGpU/CD6BHo4eL9L1/ZEM/hxRZj9D7mk71Q5ne1PMS+mbbBSoA
tHYSkV8WZRQ9Q4+ghYLh7vpJsxi62WyBV6caVdi7L2XcZRsSAGuiA/Z8/cctxzgwj3ERUtCq1/Fr
l/p3Os1/Lz/djjeVW7Ewxr2azhB6knnCXl3RHEn+uCSnO+/G65nZYUEhAw3ZIh6/Ji07BHkOpaCJ
/R1W7GHOVvP6tuVf/v7uJjCVYY8APIUX4Dgj8huXdR2eIB6AhrDrW2C50JpI9WYUygXkAOGipk+K
+neLjZfedOhz5wt6DKGjvjaUZbdNOLpoNBS3okFdyAzBu02R9LxCU3EJ/bNvsQb1z/G2KRlrFusp
Yy3xp0vpjJDIiz4vKjSFo77WY3xaXh+DFCurZ9keE5ueU5exQQTq4gqw99dugpTKal7ftjWGX0yq
GGXj0lEXxsb578hp1C83zCb/DrCXKdlC6YO9oCdjWUporInb4pYJT89jjYT8NEWvkcv5JnKidlPU
AIxc3xvb7cRwiUIH2ZiPbfAas+FQR5AKB6c9q4YfnXD/uT6ExeuakPSgHWgNGS91UQIcaODXnrvq
Ty3PAzIvK7uVFJElapko9ITR2ovqzn9dotbi4HmB4gh35uFYd82xGKDnocLg0Mq1NIFtYoa3ZGIK
aD9M7muVjF8g2rgTij77uvq0TCwd5hXzsZxpE5gOJiEXQqTudElnJwV/TeNslVRrHBqWA2Bi0gM9
LYqEXXyZHR/9bmjFH5o7VUO9ISMrE7DUxSGA92+nmfiJhhpfGV88BT1aHDL07v2AwtLXMfc/EQjO
iaL51IcF+JOr6kASsVJSts3NuC5xSIjkvMW4cuwO3HV30g0+pWHzGtzUtRT6JjR9ymRf5lM5XsY8
vjSF4BvhRjdxe+PHjWuRVEA7Rw4bLi4DbLgj/GvW8HjjKvV23TJtJ8swfq+TUeQMzXjp09JFsYbI
Uy69+rY7sYk/B34uLF20UV68sq4goVg9o97+tMTj619v2V0TgT61eF03ddpfhOIHFDm+LBVRWYVP
GjXLFfdoWSETgh40sgl4EMmLG4jhLuNu+YQ0/RomyeKyTJUx1SFiRB5nF6mCXRvW26qroJS6XLK1
vwvz8lD57U9cAA7XV8w2m+Ui8O7ygt7QJuTzEF18p2w3uQtEcqrFr+s/bvGGJiDdC2RRN6EnLyoQ
FxKEvxfDZiF46Ekf/h9JRtskDKMGmKqss4TK11zRV0InvfNd4BqvT8JyJTIR6YxyRvQowgvkksHg
xOO++9GmTvqdxI7aXh/jwwmw0ESIMdI64ZQG7K2nTrcJGdRyoNu9xkf/4Tbg15e/v9tj14ceuE+c
6K1q/OSYlrSCpJUm2VMZhdlTBF3Q7wBI0RUP8uF6YbTFNt+PBv3hOAa66ZFnnntIQ94cpiJPD4Uz
rSlz//Gl/0m+YQzj1KIGm3jVGLNH5hSZviQ0Gwtv40M1MZObKdSCf0Jz2BD+RJ0rQStvoFh+dh0p
hi8Q4BV4pUo04nK1bYpZJVsx5+B43OSZZOrIgrBGYWzqSjT6EegV+xfhA9e/Y16rs1/gRvAhZski
Jag6ONqDwNxth2A5HO8WThZULCwS+ikRpF7awQuo47SNjulKtcl2ygwzccJ4kpUbBn+DpKn2HwO3
b3MC5Vzd92t4UNtRM+7DnI9qamSknkQ4fJMllA8EK7p9TsKdh6vytk7ccmU2tnNmhMLAmdOEeDJ6
6zjuVQWQRmmLrsy4X6NS/xg6iFNmxELw//oTY7N+Wq6Ok5ufEkTds9YuOci4LDZiDO4TELC1uOPN
gVCfgYcu9pDvWjkQH0YzFphwNJFR9CEzqUADrXzJ92kCDe16j6t4kb4kQ+KotxnQg1tuRhhteeK8
O34DAAfSibrgjYP/e+uCkLh0IBKbF92DmOI1GqCPz2BgItE45KWg3Rz3L2kZghQCNPjQcsPT6boJ
fXwmAhOEBgG4tmcoqb6BkmcCNgPQbdKS/VjnK3Uz2+cbjsctYjIHfh2+TeBWTLZsFn37LQK3hXvj
LiwDv9uFrp4j4s0zfHXu9FsZCSTNy0Sgj5LofcmGtfyabSKGL2gYMiLl3MePSRGzZ61T1WzqIMlX
arG2jTD8wNBM+NkhDN4EoIdbNTt/6zTy8QLyy5tCZmDi0vKygGR8XuWPiXSLX384eKSTDSsJaNvy
GKafM+iij1Lqp8DDfWKTTMMw7LzZK/WKbVsGMLFpAal4BdEP9gYOgu5zr9lwErJJL9ftwOI5TCza
MKD0EvWlvJuGFLL3JErlLtcoH7pplMcbfz1Z8OF9lQUmKk24OixinzkPSIWUW40yKKTNwz1pMJj2
QNZNnVRuIGO+jYJVnQ7b4hlXDBRlWIzUVPSmsm5Uz13LwLPlutnq+/rjMBYww8wLVPHURBV/i4NS
bIZ2+hIlvNgAbEG3SBI/LFyh13fKtn7LFN/ZO0DATVkqL3lA96zccM5BmTh+Scg8bdnSYzeneqOq
7n5G7F6xHIttmnA2kZajC30uDJmG7osL6dRHzXTz4MxQg7k+K9sGGebvKjbnGuT8j03Xtc+sqbLn
WQGye9uvG5EfXRvT1KQkfXThsPy9GHPK73oQM/Dd9QFs5mNYP5p/uoKBe+SNguwQjT8d0q1i6Zdu
nXs6qDXVYMsqmZg2yssI9pmztz/U/HAH9LN2qmRzfRKWbTbRbMHAesh+qf6OoKOs/8QgLfEp6BKk
CUGhGTmH66PY5mC8LZrI81Me8wFyuS7kNzYSbQfOXsRFMK8kOy2bYbKiDi2NpggghSeR1t1eaPqa
U9Tyq4S4m1rc1CPKULk07LAauVBJkj2lidRnEnfFr7hbZUew7cWyeu+svAkUTbwoSh7zGWAbd9t4
blpDXQh8ccw7Z0ERrxn3hwlpzMOI62lKXOpOSfmI3ZcH0MfdD+wBKpXd5o9LdpE33I79Gk27bfcN
O5cxqxw1DOUjKYCOBKmAQoD0kbarVzbftnCGqdNMK+gWDtMdZgKwZxOfUtqK0zyBuva2A2zYOve8
SFGSlqg8FfRYBSN56HK+lqi1BBITU0fQ09xWPuGPvEGD8LIdTTo9ThQpEEniy5jdJJnEAhNaNwUi
YMzth8fAA+ycAdOzQ3FgjZnYcqpMaF1TDKpRqVM/LjMAjBsxUYETrZC/mEaQgnzBMaxvakfGVIzo
nnCoHXusHV6m0W0KELMjTt31bhffBBDDAIatM+S2/b5M+scmRxE7ULipMKQHtT/U0Kwo5MHpwqdC
knblEH+MgcOAhvmLIEdjTN7Ju7zrKASkAYkdhgSZVXSw6hjvY5AmJ/u0huIbCRfdYmBbVo63dWzD
IeRdllMINKCy6jEoD1TbxAF/WlAilUWrokO/+vxVVWC26Sr8yRHtWh7cdmYM31Ch364ClUP2GBD6
GZgjb0tL9ty4SGvlHuTzlE4g5YLLznU7tk7UcBUSYhfRSAL5lRfa/REkyAkmxymuW/4mhjka76pZ
5cG+DZfCJgHrhpyOZOBdskuzyBXDrQtuOBQ90r4gjpI4srk+qqFBzpB4/yRgxNFR9BAEDkRRAd9C
2cZtdlEZr5wyi6sxMTNkKNCBNevssZm6+NM0P1cseqAMvGV/QmXiVLvrK20JyCZqRkRxzwLQirz0
cs4eMtqJoy5x3Uf4rP9WaSb218ex+P7QuFokemhc4XXjmwgl3Veu0Id0Cj/fKoGMvJ7pafqC9XMq
2q8S6Ily108s+d7Tyvl1fQKW6GgiE2lbUHR1FuKOp40I+Z46hDWbKpRekR6uD2ExMhOFGIA9BkK1
Q/IAto8ABAvDVqbKPTANWVynGbYzbx5Gr2I3bonpTGgmCTjYuzsUucP83vWd2j+zWIf9924Azmnl
9W15FJkkriLtXC+Yp+qR+t054U23bca/cMW4G4pFLWDxHks9tVuuNdfX0Xam/8fZtzXJiSvd/iIi
hLiJ16rq6pvtKl/L9ovCHo9BCBACBIhffxa940T0yKb4ol52zO6ZQKVLplKZK9dynIfoWF2BLbg+
0SryPfIo27mQFgjMxgPdpwYIInlus2iU9sYpOl6CIzs9WLzEPvM4uFAWJN9YEyBlZcCJDDt6ivTw
EcyjyAPX062xjotCImkWZvFE1Htt6ja8J03ZVUe/nbc4FVdckAtECsOM9b7WEvLPrNl3IHrVHpke
XthvevIU1ewmngkWuqgkayeB3gdRvrexKT9xgH7f13X66/phWLFbF5Mk2joGFpcWJ4l+/YVyJaPJ
cYbKzRbJ0Ypnc2FJXSXRODDR8j33eB49Q0eiLE4K5GVBtsvTjMTZxrFeG2iZ4at3h+xY0hEfy2SK
hMm9wIlDXzMoAp4jzx8ery/XSp48dJsJaEx7yFf36nkcm2GnwFh9EAbilIKM77IO9oPgp0Qdn4x3
POyLexAU9ap96w03ifXhNND/TtOzHu3rok2+B2lZ72Yh8/smCdmNi+j4hi5qmTV9XQFqPHk4DXNw
MNC2f+svFPPXl3DF4bl447iOUO4NpXeOAe3ZC97/XAh1K4TUNGsfxzbxgQIHt2GdbUULK2fchSBX
EGK2EU1AaszzsHuMASHJDtJW4/jl+pRWjp6LPqZAA0dKjvxc+cIPkYJs5vdgIEG4VXTA4V0fZGXd
XBSymVUwhHPFz9kEVQ0imrPNO0hPdghHxmj+HdLsRPvsVzlvAXzWpuWEDKkft2JqMvlT+/14h34/
f6e7BSSRjN5GemttUsvQr4w2I7mIJhp656oXaheP7Ih2XPCIyeXuo/HZNOTe7+UHKGdsMd+tmbAr
WR52oQQddWt/VVxnJ2GjbF9BRvU+8yBAXTWgaB9B7nsQzcjvvbGi+67L2h3v0m9Jc5vGAQtdpB54
yaH4WFT2B+kj9ZmPFTYv3BTCXNs5x0lkXdoUJq7ynzbuzBEJ9/oulOB9qSkM+vpxXBvC8RRRqZO6
SMf8Z444VfgDv+8T9CR0E282zsbaCE7YYON6JFMx1WcmoHFLTGWfqqmNdn0/bGF0VkJKF5vXZQFU
fJosOStAMTMuarie8ciT5YWsvHrXReHdzX7IheiNURcQL6f5z84X/R0pdfOuoFLfX9+QFS/ncsSO
kcADIuzac8gh9LYjBchy8NDN+Y2JEReIZzRvUmS3k3MXxG9GwEoZRdfNyzqxOXqcInL6P5jpyu67
wLw4mVUZ6rE5E78P76rlCo877L4XgzPnthVbVvKV8zGDJwc7ef1Z6VI9GiTGyC6quf19/fNrM3Ae
EDavPS+CyvoZQqjooJ/C4S1V0acJZ+7r9RHWjq9j5pxMeTbXhJ3pBH51YZJPMel+VjlY1CzAGi8v
omlJ91wfbu2EOSaflH4PLVI1/+g9wuQzKcG/Ad1sZZN8IzZYWzLH5GmFFGIPldP/xQaI3A9VPto7
qIx8umkKLiivS1QpgYBMz1nu+Tuov7HH2R/J3fWvr/z8PyB5VTBWoZ6rcxWXlbivvAYGYuCJ6w9R
UG7K0q7sg4vKw1UIqrOgtmebBBcOMpR9UN5acHJBeYzoqcjizp51UfwywJftAMfYciErT09XFJ3N
HlRtIUV/BmmLfiJJXe8z9J6fbWbUPjCbT9y1FVr+/tqyu7E3kUync+crb4GMpsFvCXXujfzb2ucd
y2ZSRtIDpcTPKZx+FJK2h2ZC2HD9EK08LF0MXheaPBaI9c5divtIE4j/iqRVbzKFpralZQASB8NG
Hm3twDoWzVOpRxBx9WcTzMNTOFNgbYJJPnkZaGquT2dtCMekZY+zFEGYG0PU3byTgqtqJ0ffTB+b
wVNbcpcrw7j8dnxGM1uVivYz9bATTKBkuuupFEfkJ+uf16eysu0ucpE3XIDoJrBnuqjbqnHqfvSa
3aSzw0IXuUgb3SrQepozFIC9nWbxeRKbXNIrhucCFbUqCg7lmOGsyVJYpG13Xy23aZ5DQq+Ys61+
irVtWP7+2vDwSAkhwmDOmkf/jhbZnHDovyK5s4WpWpuIY9k5wKNgVrXZz6mEOQAS0e3BR/IBTfDi
WQXJBjJpbacdA69IMwlAVPW5mocH4mfpLhI3dZNin51LO2xaf2TegG+DXBjZcZQ/5IRH7/UzuhIS
uOywcs7nIjK0+mf55aGInoqK3nsyfPMy0MyGr7oGrdX1wdaWybFtPvrozKqkRsjZ6QNdHm08Lb/d
8vE/COriKiRBMiPPqn1vvCfzGH1MW3Rx3/b1Zf1eHVTae55p00qfoUk0Z6i2QjLr0KryNlDVHyx0
cmry1hjWfGfwpc9Z680fArTOHa7/+r8/m9FT9d9fT+AYirwem++ql2Pr71Ldx357l/qTbeKjoXXS
PzMy2P7Ih7iMRmTL+QxKs4AlPb9tfxJn88M8b3vov9EfgjV8USCLD30BEa/rM/z70QrcYrLwVDDF
TEQnG4um2neRh2xK07VhceMAzgHIGZhfglL7P4rGEnImxRi8gXK5jT5fn8DaFjmeMBi5jAPTyn+a
DDS0fKqrYxd/qibzsRjz6SQbraAtLT7ZaavdZ2XJXFI/U1RK+gWT/wBvF4DitRBHvDe38rhrX3dc
ojQROA66MDlB69kL90h6RtMuTLR+uL5efw97gtRxi8pWiuRek5zQTWgfTVZ+eIlskd7id9Xcf7wZ
BvEHzV+cB0Pfj/H8TJr0QSeAn6X1VG6Y5to6OWYBPVMPr6QmPnVNwOVb44N5BjVvEmzxTqwM4KIp
Y6pLIQpTnlWX9Xcc4NCfuFCaLcP7+wX7B7WfEaTIaD+bf3yGx50WidzLJT4oQkZ3Q9DmtzlgF0xJ
clkGlYXWo+mIzN8qE6fl3cQHcZNOE/uD5m+c49GU7SzPLyTjL5e4CeKlMA0QQJCQx+vndm07HDtX
oZdPkPws8eaL5+RthvyXOVLQaW9Rqa4NsPz91U1VdRkUXwYhTjzzYXjGRCk5zD6x1d1tM3Asu+pM
SDgj5VlkKn7sQj/7EuVFsoUiX94Sf/avBC7DH0ElzA+gXXQiYyL8b2ooK/OvaKeme8ijMlCHES1Z
6IoNwtF7KxrQL08KRnMEYwW9ZOCbyY51HeqhWfQASAChCahHPaF3W+OfZRyKOzv0FPlp5JI9EOAk
yrxFm0fZ3PO8Es2eUhuke2h3lPXbSKCiUuwaybr8RJFgZkcSqsF/i272Iv4aBi9lKZbWKf4rJE50
egKusEWSQIJP8yGsg1oeNQRwu/cwh5Ed6OyH8l+QcIWIfbpUVxGSI0PGf0JQy2c3AltAe/PfM4Da
ljeIupZQlmyHBw6mL5MmZyQy7uUM1TbleXonW2SpvWz63E7s1y0ng7q485h4TQ7ZxvHEwww8MbsY
aetIHebWY8O/tw3huMtKoiGShEY8x7rv7rMkX8jzNkWt/m471PWVIaIdJEVrfeIlanTZUMz3Ubap
L7r2dSeEEE2cg7kli0+gtsk/oZXEfEtyNF3ftDKug1SppAWQJ/g602SHWLi9m3Pg52/7uhNBgvRq
SHSWlc9VCtDpjnoebZ7TPiDZTf6durDy0XRzEwJZACHUQMc75JVwcGVkt9Iki3/9061Q5rhFSWQi
Y78bTgDIs09ZLrR+tjou7rwOvTLH66v096AE0IT/2p2Zs1KUU5h/lpDXkGBSI/6S8sYNslCYzyBc
v+klRV0naVjnIT0yyOeOE+9ZRkHzdrRoSr5tGk6ahwBAHqfNnH+uYnbOkvBZN3iQAyJxAnbyW6/g
u64PtLYpjjWPkkdxm6bTqQLADvi+EfInE3ha6hR4j5uG+ANIblrtFzqaTrRr3ohY/+zK+oyjsEWk
vGLULpRcjP0YIL03nEI6JnpHoAudPQY0KqKNCfw9wKLJctZe3efEE2GWGdqfIJbkHWXKv/Cpt8fR
LvW57XmsbIULJRfzoIdRC3MSFBBWCxU8GgfqnKI99sNtO7GM/GoiWedZGgPP/Qy6sxGJBltmPyM1
BfO3BmQKxUZ8tYJ1pC73qQoskBa0xeEde9zvuea7zoNaCcu8L6OHsjAkary3I01+LZW6FDjd69Nb
OwiO7eu8CAvRNeIZRSitUV0B180uoeGmGN5yTfzFgyX0v+vHwIZviOHZ5ypU/E56w9dRhU9LKV/7
9F895tUuBw7sttk4LoBnnoBymaw/ySh8ZtiruwTEGhtHeu2sOWZvILkqClADnuKs+dK1QMFQUnyo
+WbNfmUv3GyA4ojX/CrMPhtT6SdZQjMUqdj6Nq/l4slNmzWp3+nhhE5XaKNwqg62BHbHm/zotuV3
QeWQ6oAoKbb2c2eStNiJjETv7DCxzzftrgsjj4cOehT11J+YYs2FZGSudnVb3NhBCdijc1SDqTAZ
6GY/i7icnq1QS8KH3aTYwKgLGQ+7YBjqsjAnwoEv+UKncarf+BQAVYrwnx3xr5Clvr5SK97XJUzN
UttBaNLOn5mnyIEWhQI1OyoGECNmhz64MX8FWNh/V8x4fYJND0dEb+S3ksAzgQ8s3YgWVuwtdoyZ
JTSq4oqNp0nl04M3DMFO2LC/pOFmnn1tCMekQVlVoDQu5s86nu1B9CF9xjX10bedvxEgrozgYri7
Ms1JGUfTJ7S4mRHtgNS3D1XYJN96Dn2wjd7TFbQPdRHcmU4D0jXGfrZ43WV7kwaZvYunzvCdtGiY
PlYtlEjuG28S033YVjN5UhOKxIfQa9T4AB50pFYinsX53fUTuOLLXKg388PcD4vRnBCEgVW9RErb
I6gwXP/6yqXyB8w7zcNeZB3/BNJjfWRZ9CRJHe5GPv8eG6RogUfM9Saj7toeLn9/FQJ0EV70deVh
LnZOHnRPkBM0vGefm8lAF+K2KS0L+WoQDsXBIAowJaHRdivL5izE+5cItoOsxd6+sNCir+Fwfbi1
OTn3Pm+bmhuPtCdwDtR3wgJMAVmX7jFAnmLj6K84IRfzzatAoVW4z54lWEXvpJ9/Jy1GICnKQEUD
FNr1maydNMdNxIFnUKCWZgF6L6rRAKY2y+V229cdD9GBiUL6aLp8gtOOQC4iyzOUxPn3619fWSIX
vm2TWg+aIXzt0OB9D9UvEN/maKJR/kTfA9O0lVpZWSMXxm0hfQaMnxpOEoTnO6UrchiCzR1Ym4Ub
6yNFYHxGvCcS19kx4/EHhnzSfWY9MBDQTbjDitG7IG7tcauYHqanEVR2LxA2UF48MDjT/eK0o6j7
6Un74/rOrNiHC+iOawoN98jitu4A38BzidyF1ZJ6auatFPeyPH+JjMNls15ZvAJIbgj83JzGtEgO
6Hz+laoE2eFSBHvkoOQuJWJLImRtixxzt7a3fVgijyBDsZTSKhQ1wdlUDegf3rcmiZp6R6gM4vP1
5Vs7cE5gYI3xkM+N/RPp4+DeNKa89ADUbniWta87Ji+ywhuASSCnsEcPJgQekRxs5t/Xf/raUrkW
P7e+F1COlEtat3te9RFoYeBPlmA/aUDqfH2YlQPmwrU5mDogVNj6J5SwvUddgUZLocVn9Ket87Uy
ERevnfkMEiuW+yc0kPKDlWTev7wkWT1Fz+mk2YYDXgs+XMw2Wh0tSrG1fbJx9F1gsfbWByAXDWsi
VW94S+416ekDraEeLr3wjQfF5JuLqNQlU9WyLmVtKTnxqfxQKaGPbeaXG9v09wIndelTu5m0BUSC
7BMkUO/R7sgOY6LuRRckO5tmwKT7/NsiyL39Il9LBbjIbZtojiEZljPz71/ac0P/JPruUabRm7ir
iv3SlxWa4T0IN7cKxWuHxXEQpsvI0JDIe4ImcbSrBqSPofvjPfcJyOoiIuKNRMfasXcdQzKGoLkn
5GRUkuzQEnagy1oG+IfrdrU2Ecc3yHiKofWOATitDZKYSM5JMNccoYDwz8yr7nh9mBXnHThegqW4
crJs/v8uqEdDrAjDT6RErJZ4+YM3Bd6360OteDsXvi0HWtMAIj4nJJeDN3Fs8w9Nh1Dn+tfp8ov/
cg39gddGhxdquG3ySUnlz+pgejk0h0KpEH15Za2/axA2mAcD8TX11bR9qD9w6LtZfaitKUn5GJA+
jdldVI+B9xEsaiR8x2ILaYhdNkhDfg94xNVyVxcMItpQbKDZQHdoYlY52fVVUNEbI0EXMWpRUoHI
MuFP6Lmz/wg99dBTmIfiJhghdTGjIFSKMoLe7hMNRPNhbJpzFSlzlLndIkBb2WkXOCpASof7EnAQ
4g3TT52nHt3lFRIe17d6xfZc8kY+F+OgyqA5WSazZ9LipS50I94kcxJs3AUrM3Dh+VneBkUZa3KK
5xpgbdmPs9j1+bjVyrD2/cXqX8VMhNcAgdcNPVVNtEgrjEOXfSqZUtlGxWhljVxAvqmDvPA5n0/U
h4xODWDJWAzvp34TObE2wDKzVzPImpjMQdHyp2wg5FjVPYhPYpPtEtZv9f6sLZLjy5FpYEhWk/nU
9bS8Y2z0vkHBI98qf6x93nHhOvW4MH4dnUYOiA+6T9lvf5zow/VDunLhuny4rAiXfn4ZnToZPZuE
nXGjB9CYX6iuagQOeNoHcCq9Yf7h+ohrO+K4cjmlUzRJPzxV0aRQWjcfDUnyc+q1W4I2Ly7iLz7W
BeRz5mnWlkScFCLj6j4u6FwiF95DmI1Rnst3pCnEU4M+UbsHEUrNHooYqKZ3bCLx97DPvOaT8mwl
v2o+avOlq9N6/CpQftJvg2qcg5tE5Bh1of12BjJl7EP+LiB1XlzmFoIXPQrvRtB/mpn27DYELVS1
/msF8ZjMbQgw8P/CgIWNGo2t4cP/wROt7KoLMGfTIJpWUX2CAuxnjtzkUQob3DcQsv1007l5IcJ+
ZcmCDY1HM785QW9H7Ts+vJfoj72b4myLe3NtDu7JpP3CV0nUCclielf1OJAhHtqQa6XBRuZwJVxy
EeUKNO1hCWDuCcIyUMG0+HAlIHkY+vHHXBH5+fparfgMF1ROGM/42Hf+iXObPTIz4Voo0au3sRVr
s3AyEBmyzjFoY+kpTFp2x5LC7sPMkGPCanKoF+qc69NYifpcgLkYfC9OwB16CgNono4TPmxQsJO7
opp/DH1jH/th0xOu7L5LiatDcFA3QYrdr+fykfgmeBQMN8XAb6Tdo66UupQBMZKX7WmEZEpwiCcv
QaUg6bqNbV9J2RDHzK0noExalvQkazRaV9Ik30BE/z3uo/iYavVlKsb4KfdA/nV9f9aOmXM1WZ5F
gfAtIpzZijfg7cdbJkF15XLb5523RWUNGrctb04qFic8e8GQgorz9W+vHWHH1gUUhrkd8NLLZCmP
RBKonrEh/ICHNbtLKrmZFvj7sfJdDtpxKtKs7jL/pCG4pQ6komVy17XCZ+B7MfUWsOfv8/Fd8tkw
9Urc44KeLDHRLmZIAiTox+h6Eh6jYY5ualLyXfbZkKTllA5wLBDwNb/HbAqK/UwE2YhG1hZrmd0r
H99FA5KYQUpOtsATxqRV/KNPsO+NjLuNZ8XffYrvSqCHJiFqbOC7WITopkV6USwGsbyIk+X/NeAn
3zCPtdksZvNqNjwZW6+fa+yJxqueLWngCBszzzzbWK+/G6DvqqKHYd02UDCBI7bIAueGnwKL/7lu
Imsfd6w7rCqwllU9PWUiaO0dyavsV5HqvNpYnrXvO+YNMdOk1C02e6T+8B7tdPTbkCOCvv7r1xbf
MfBw5kFXe1VwEugoueeDDxryghZpcvCaQAz310dZmYOLBQQmnlobpemTyEGiK8vW+rtykbC8/vmV
w+rS0JKxx/nJI7y/atzj2vdVtbcqS458nAt6AAK2fCgGr2uP18dbm87yO16d2Kqu5zZGtHNiRU2+
8gxy6fsIbVBbNaq17zv2HacyrDREOU4876t3ZGyn4gj9jXAL17PiBV18INXgSClpE/yvjBA28hNj
0/h5ecHM4sYgzndRgqrnY9aVeXCi0YIhkG090Sdw9Pj/ppmlDxFEcsZPt22Ic6OPlinwZffFBa0w
AciAwDzHE1D0X//6io24AEHqWaCnlYI3F2H3o/No9a8tw0VASLYbZrh2gl0j9zTSgbyrAXn24ua5
6lVg7ngSWP6vMHaq2Y6LPKCHqUNX1lZScu2YObYPHeO5UCnxT1I16lg1tOggbsnY75uWzUUL0jYe
Mz0Wwf9ynmhMVM9DJh5Apq1vs0MXL8jr3iqZ+eLCWZ4AoI2KeLCHqL2nN3zvys67eEEz1D2v2IBb
sBfNDrIy2QO615pdr3WxcTet2KKLFRzrci6j0sfthzLFOIK4M1X2MUz4N2ia39Zx5//BOjvkUK4g
43xiqCCmex54AQp5qrbt4fper5xfFyhIDU1qZCvE5SUiGYsueLOE1GGFYqsfoVjVj8Ow8Thc2xTH
2JWK+9Ijdj4RvOAhuBv/L79tyvCm+rfvggMrSI3q2lCsVtAOL6kX64/02KAaVg71Fm/yivUljslX
uZyLXHo4W4mxjzyPZ74rVbbJ0Lv2fce6wRjCMyWj+aTSPH0nrDIfweVwkxYk8/9ABXo+462RxcVC
yPleCnCpHkvN/S01nJVf7+ICtcrzEhQ08E20qM1n06B7stuXcZ+Zr9eP7NoIziVOUzGoBJHDJUNC
6UlXMzjwGknUP9c/v2LXLizQ1EkJJeZ0PgVopryb9fRjJD269vBqvo+mG7FuvosO7ApUj9q29E+2
AmX1UYXx0L5FUxTgVtfnsbZMy99fxTpdDYFJ32v6C4yNPccxbd8X4Y2AH9+FBAqQAiLPHHWXrqqm
L2GIbAKdVLQv++Y2b+GCAYWu/DRE2AmyKbTKmo6dR1Bx3idJfBtXku8iAulQhhk1mj2ppmvutK6/
0Spv7wK2dVJXHF7sWLKYJGMgK24vvPT8A1d0n00g4kEx7P6mPXbhgGPecs7AhHxB+hq9c0oMqQGP
N0nP17+/MgEXB2iNSIohIO3FUJ8+IGnwhtWqfDPZLbY0hsP4Zybbd3F9Iyv0SIcOAyBZ9BgqGuXv
xqGM8k9oFPP0oYosST6zSXpQIocm8ufr8/q7uiDz/0D85d7QlnUgf9BwrtHwHQP+d9K5kEN3T1K8
B/WumEYPNFANBNK74Ngnvgl/sLAaoaIIzkTCniM02/VbrMBrK738/ZW10mac0Hbsm4vqGPRElGjK
D9As4d+bWZvboq7I8Qig/y7R+e6TE8hLdQ79qLgw+5r6/o/rq7ricSLnfh+nstVDMgyXcFbdOVYo
hDxOXNtuIzmzEqu4CEA7VH4OiVHx3dBC5E+qHNC4/xR5WdR1u5xWHX3j84iG9siLSvjN4bZpOfe9
GfKehiI0F5CWhmgq4214lwVxv6W0s7b1jpeI4xo/umqxLcj6yrEGvTgnv3E4tziAV/bFhQUK3wMt
RBrqH1llyg9969WfQWywBQ5f+fkuGFCkDWjl06m/xCET7Gh9KKHcQcyafGm6zYbhla136VxDY/sB
1JAVdOiALx2QcTwu2uIWSf+jakHSIBTIkK7v99qElsDglSl2PGUpkyCTJ0EuD3pEvXAUwGFMfDNz
trYjrrXHU8VZwtUJnO9DdNflqi2eQNRwY+bad8GALDV9X0A+80K6tHuygpfven/z+bYSIrl8rtZj
oG6Kc3FhVc6CBwnKIPkuBEFy9DYWnvw10R5NwrfthpOlU+B7HEgp+gufpvIxXmrbGemmXSBVeluk
EboGrvxeN7PpLpoDRMTQi3OPM5XvJ4My3/VZrJ1fx8ZZkqBZVC4XaS/m6i3VqCd+kugSVkfSNlX3
BR16kEPclWiiw3Pi+qArp8zFBLJhAK9NnFWXIi74Y9kE/h3R7Mv1j6+cARcO2OFaUhaMbZcum4NH
TczHcbFKMZt5n+SbpC1rwywL+soYRdQbvxJ5dcl6Ok/o6J10sg9D9tAX9bfI5lvaiitG/wfqb4Q2
DcmouuhwIQKUJnuM2mne5/mNBTjfxf7pruz9MvDr/+W6DFpddi99nlGJ9M31TVmbxXISXq0WcD7+
JHpRXyTiCShXINn5mQU8FbsuXLj7ro+ytifuPe/JOpa+aS8vkbkY5VFKTzzqrBl3qehv63XxA8fy
cYGzXvK+voRCZUdI1CQHsE/Wu3QbrbZmIY7lh9oiPyi5vlga2W+Zmthb+K+tLNfabjhGDyqhsTRR
XcN1tQIPSH/eqRDMDBGYjTbuqpUJuGA+Qnt0k3SyucjZKvCX1hYE20FIbkxou2i+uCE+XixEXSzk
zt4QxdMHiIVsuJCV9XHRXZYm6aJ9g9XvAPL1lpIhSNSz/wt34toQyxF+ZRB8sgEvY4EXWIs2GDio
8ShbSQ6T4lsZtLUtWIZ+NYSYbB1Npm0uocfoexmm8zP0n+lGOW/t68vfX32dR00l+rmrL6SK8RDQ
3Ivu47Fqp7vrtrz2fceWQwGC6hqh1YV6qJ3HVeD/bOWNFW6fOiac+VKA+j1UlzEu/XrH+zFjuz5t
5VastuKKXHiXLHFZV6ktLhVHNst6wMqYVCcPdNSLIt6NSa0XsOurXWCVzMcUSfFTqMQJeYn2kN6c
43XRXCbvVNLJWV6Qoe4exrxvyQ5YGWS1rm/xyhq5KCzS5zE8ttQnnYKB3yv6XcfGH22hztPCo3d9
kJUAxwXLoj91TCF8Xl1kXvCHasmTdX3T3HGJekvCog9tKeXx+lhrE1r+/mo3ZB2JKWFTcQkJhGi7
LP1FTG6fil6cXl4G10dZcR1/oGdNhVRm32uk3tl4sJ7XBw9opB/QiAwgxRYCdW0Ux75jkHX3KFPh
AEfQDxx1Mh4UrvBdEwNpfn0iKybuguOYRBQAwp3iIrJA+8fRQz5kFyNRLjb2fm0A18r7LodC5azR
DYQmMFJFb9phUyVqbbOdK5pUwezLKpYXq0BiQHH5vxVL54fISrNDTS36eH2V/g4U9V/aJ14dKvAl
zt5AafyxElNb7qsO3DeVB+KezENQ0CS82Jsi6B5UkZ/yNv50fdQVs3HxcijeQvUyJXh62FocBaoK
z2MPIPXLO8c2nn2P9NttSna+i5qjsWGynET1w8xD8kCGqrmblCo3prJyClwq1qpQWk2KFBegZsJo
DxYItIRBg5FFtx0zFy3HLPh3JNPlxQZS16eMe4Q/pkMYbPVQrW2Gc5MTCPv4PK6qC8MNeC/hTuAf
JZghwaaXTOmvstx8Qa8t1vL3V6cNwlUzFDAz1L29YPqO/oZuH6bk1pyMC5RDMR0n2dD2iXP1RRRa
7GiIQljfDOVG483aBBybF5NJap/n3RPvmucxQytjhGTMxk6vbYRr81TWoAuj/gUAUrAfZ0WbviEC
HdkBGIVmVqdPBR34bT1EvqvibudRg9Q+LxFD5OMAKosh/ArKSfY8RV7+73U7//tyERclByBTllRp
IS4KD/zogMq0BVfa3E0blc+/XyPEhcdRraoEOdEBtgHOzFgP77oCLJMJ+PQ39mRtBstevTqxuGkn
TEC2T5nnl9/iXIXtLu9ldVNul7jkrChcIPEt1XgxUqh7a2MIAU5ybyYoEFYSbPyDkv3G2V1bLMfO
M9k108CH6iJKPs8/iGmT6pGxLhIfp6Lry5+37blj45AmKxkUrvWTQOOq8Ed7KMAverj+8bU5OHF7
RQMkJgdLLloDwMZ0fl/K8kMrkIK5PsDafjsG3s3eOI1jkl2IZfWMzqeQ+vyZgIlp3ABQrE3BsXLm
V9RkPB0uorfJN9pXw8FqHT9NA9CE1yexNoTzAo8tkqx4Zs4fgWl6a0BNdJxq1G/qAr7k+ggry+QC
5NCEOrUZUMnL+8wUDyE2pjqwTJpv17//d1dIXIQcINsd2NQy+UMl6a9FNYYtHfCV7//y6fDRX1hY
rg+0NhHHvlVuM5u0vbyEeWO6D6qSFPCAojTV7+sDrOwFc6J2sDaxdKbd/HH0xveoE5XQf6vHY48k
1Uaz1doUlpFfuShOKws9JzxeOxSdnrSJ4mHfgEtsuHGvl3Fff1+UccL4NFw05MowhUB+Qe/xjZc2
cXnzRgNtzkj19mOl4++a1gifwE1d3KfEbCFw1lbIMWqdW2JjP7YfMzZLug8hQOo/BZU/xBs2vTaA
Y9PaQDwwTTGAUGW34wYCprO9kWaOMMecedB4fl/304UHKtd70iZpCxrv5DZsDHGBb12QTVk1hdml
Ki3eAB03Yr7P8yG5rZRIXNwbgdphkYIb6GOMbqt3FbS+fyHOqf69ycJc0JsNy0RBVdd+pDMeL8yb
+gOIcINdQPEQvz7Eyv66oDdFrKJNm2cXRaHTstfxwts79be6UxfvhkQIaXs9mne8gp+uvE4cZpKJ
mwo9xAW7jSMYgIEtMO+6nL+Ny8TcCZ0cEWvajaf23x+RxBVXrxK8rEyc9O+Elt0OhAnsESyOnd41
bKruVGreR52xRyXTU9+D/21j2L+/kckfuDdja1V4mX+JQVe0o40tD1o17bNKi09RycnG8q1tvmPc
EJrzC9gFQoKlqNipDCk94MPjn9fP1soF4XLj87HWXGibf810YO4XGXQmoFTBOv7l+gArv9+FvkE1
lTdIoMZ4ViwRDWuGJHmc2WTm420DLCiXVxeEzlREwHLALzJp4vCtQQtX9iPVLVMb7nVliVxGPDvS
fIL8Wo8D3BQ7i3r+7iVuGvrN5NraEO413Q7EQ+eZvWQ6Bs5/BB2/d/f/OLuS5bZ5ZvtErAJBgAS3
lChLHhLHieNhw4qdhPNMECSf/h5+/8YXMcQq7VRaAMTQDaD79DmEpDUtg66NN5E/hj2r49/KwmF2
1XjLk0Lg4KpNmpc0X+p7AGweQVS5VcNvuD7pLHlyKjJ7Zip5dkdeQjfJTe1dDJ65F9b1LASPSHvK
cSm5zEB0UJwQrucjuRPhfBry1xTa5Ukwjvlyddn20k5viYJ7q0gYjr9msMVuRrHHsM+qRWzkGkxL
r9l3BC1jK2mb5LkUzhOSrgjh+nX7PRtKvmGBph60A9yeK6bEwOWXJepavmeNdKM3FfUWtDnxyO9+
XzRROixOEKhDl3YZPxPSuO33lHpt9lKohieXGbqOi6P1MClEgZNn6sX9PrYzsrflFjjNYBk6Jq7t
oBGJIzV+gpjjS9vIt7pC6pP5BQPwbJMO0eAMdQRcunRDWnSd9bOP+8wJa2Rwx51nowxxf34RVqf3
L7SP6OLmjMCBLDKKvrPe/ptaCEsgJHi7pu6BcT3OKLc62Kzb2Lqm0az/f/C8cxYVQ0ky50lYoHCS
MfszWZsEzabGtbd2bre2l9iV8xSP9vJbEKe/zq1oC+Bial2zahIhFdna9fClLD3xCGzz4OyqLGq2
MAGmddCsukZVFRK4eYKSf3Cw5FA3Kq0uiCdEhiReNGEFepmxgHrW+WU3mDjXTNy1Y+4jbU+f+r4c
AiyJAtMZSPSyZhOvY5gxHc/WFw3Nu3pIfoApLr+GJJd16maQdl00AB3Plpc1VNdREfGcdkV9pJF0
r51oIYjWpVthCYOF62i2OOdexZ3Z+hlnY3dbO5HaR76ajnMH9VxPbDH9GJZCZ7gDAaMs2nhgT6kF
7lNwP5eoeasHtwosh4vn89NlOGF1ZrsoLVFisSRAM9VFGkKZvAm4ovywDOPN1MZXELndul2bpk0z
8lyySY0KK+O28Lp2Nma71HXElcXTbGc3m/ZumjfN3lkPOHAR1elzS3u+n+dIhouLiILvs9/nJ83U
g2bz7VrpSKgvv0COJsVLzVNfx8m3g4UVy/1lXWhmD2Egq0N5KH+iGTLAVyqZF7mb22pqdlmxbJWw
m5ZEs/a56CLAsuzkuYNEfehgN+xnu9xxKeedh4zNxs3HMF86kg1wOaBWIdz97NRdGgKfLW4sxR/w
ltuiKjHQpBEdz0YLv2lB2ILzsB+fKUUAvYnVnfCRCaon8KK10uKnKrb/2jEt74ZVQPz8Qhm8mU53
B15in5Mih9yVcughjVAT7vli2aiwNbW+LtyHg7HNuiUmVpw9twoAnqRIxn2WDe3+/LcbmGiIjmkr
oXWa+opU1/9VOICGBbyWXe68LB1xvqJELr1m0A8pAvB0tKdIgmlZgPn0F0nAqBdDyOY26rPih63c
H/1SoVLPj63LcDlE571TPvRwlsR2nygeFtDBAew5Dwa8aba8uGlqNTeRDoNboIB1+OI6qMCOfcce
A9sDXPzCjaE5iZInMRS2u/S5REcQCV+cJWi9plUbUQPDxcDRPIRboHQtSVe9oALUUbGT2Dswqo37
tgCJFBhXf0vbG3Z4Il2mXkV0kjs7jQdHjFn23JQZR/rLkRAGEiVqWTdGZDiLdDRcToTsxpgh/KIA
uIu4/B5nVX+fg9uwmr14v/gR2ejKsPg6MI54bZFwlFg9kwJ73osTlFKkwMNu+SNT++sQP9itRFhQ
icmzfoqyvmKMj18WK/K/bZjt6p7/uZt7XKe5aEEzBPeWpG8uGdM9cFtz0A3VDjqzv+eqU4EU9a3K
h2cbxn0LjZ6f5/v91I2jW80Z4eHtZtBNcU9uAckD8BruXLv82Y2bjxpTB+v/H2aN9GKyi8nlJ4gf
uDvqVj8jAoJLUApeZJQYwrpeH3qAHEGN8sY+eZtR3/gmLHdGiRD3yg1OCtMANJ9CIzZyoLb5SbqA
A60DIC1KD7JVDP38Gny6sTAAzauwoq1d0NJhisp+8gO3zMHRMo0gVTnf/qc2iPY1rzJ4LRGlLfM3
t6eU7C02xVMw0th/tvykv0Ipl+ftrHp+PN+dacK0C0gucuU6Ca2/yAL8nCRX3+B3itAeNms1DD3o
Gb55yFw/QmjqC0NdIE7RZeevsekMsMmNKTMsiZ7jI7MkSTuXyTOhotmlKbDng9ikHDd9v+ZJfCeD
wmU1Jc9jVCuQJ0aQJSxs9xsF4dDT+UUwDUCz6zIFOhikL/lbifq9B8D+3r0u4pdk9Tyuc14IkhW0
5qr+QihinjWYO/ZWtDj7yz59HdIHewbDhYrTqU2e8aIkRy8FcBFOqbhM7Rdfrxm08AitWy9LnoU7
tUeBgsoY7F5R/XD+89cZ/sSR6wwX9UBHIpHNeKqr6ZHkkfrRutWNZTUC4gw9Dc/3YlpfzaatlGZz
DZm/J29m6W1egDdR8sR/vKx1zYTnoiLLOPr+EwS3VGipnN4rWsYbYA/Dt+s5PeEmcUcK5j9NiXs/
kwqXHHfcqqg02JaezxO5A76oOo6e5GwNu6or74sOkEHLQ8H4+ckxLLCe00M+hFA2jt5Tmns/UIq2
BDHU1PesRA9TlbhX57sxzZJmwa7qKEjKq/au7GjiXKdDU9ShaDhQSpd1sM7gBzuTReQ6xUD8pxJ5
+T3S3PZbi8L3LcSY6fvX/z80PzbAVsmi8Z9qvCqOfs+Gd5VYW6yGn6b1PP5PWm8cytlBoft1WjXj
nsXTN+Xc5bhmgBv1sbYQ/U1kd2ctyfH8ZJm2Ff3/o5E+Kb24TL1n1ov+uu7TfA8FFPUTKnFbNTym
LjSTnj0+kITU3rNdCXZsFr842K1V7vKm2oIFf07kjmnTDNvtkyxRgyiuaetCK4j/EVlzL8U99WqI
LqhHkvHTKkRXg6CU8jgolnIDNWMYnZ7pG5VspR9VyRsfcRHYJxGgrlEG8BXqySxrf36VDHtOZ7og
Neml3fvuc1y69L1WVH11PNFtPWZMY9DO7TZq087NHe+pyrv3hMbJvq28N28pkgu/X7N5BlS1ky2Z
eIqyGAwCDbnq6rz5cdnkrKP6YJByqGpBqchfMyGckz3JpgSEL4m2Npdp8tf/P7SPMkPieiAMf53L
LkNKbxz2RXUZOYfH9USeLXkHjdi5eK3AERFSG4xUkIyfNyb+c/YBNK/Zd5oIUMdYfv5KoIEcuHG1
60Z1dDIU5TvL9GiN5RUY1A8g/7nN4GWGtvp5flU+j3KhZ83sQXNcSjm1xWvM49e+74+CMMDZq2u8
ZoZgjNVBgaWqI+V7jD83Ol2H9cklRafBcHs0bltF/lqy8QiAKhQAwL0XWDQKFpeTXZ9Mv5IRgAls
8hIhlPq6iOTBpWrrTWLw33o+MAOjLmuRNHiVQ3cXN3IngeQKeFz8ZAjjcRt1nus8z9VFxbEe1/OD
0p4gUeK07C5m1s+6qO9dcAiEER2+g6Z4S9TTYAJ6npDETZympKyuAZokkBluVaA4aJvOr5qpdc07
AAnvMDymkcb2a6SLoF58n6TZ9Ot86/9V0XyyJ/TsYN4uuNjkTf46N3T333aomulQqfHwn01UmbPr
GthD1rtqVyzj0RvK24l5QB5Xe1XjkOJWdjj/MQZPq/Ni2J5PGwv4zbcYGzDfNZWCm+rtwf6l6tq7
7EzXyTF6MVdUqNa564c1NJHGiBctDjl5iO+cH4ZpxTSvEglwL7Pap3eiSV7bduBfinKTVtQ0R5rj
qO2IAvuo/Desh0quZwGSxsRKGA0TSfOLKlRgN9qNAeCssfWWiJ1WunzSofJliDelKQzzo6cNwYBh
x0uLxnHKsQA1F79QXXxR2tPjetawnWY6WbFA4+Dj2fUZZFZd0YcV3ZRUMayAnjRU0LtYmgw9UAcg
r8jy7oELHfZdCUr18xvo04AwxqCZfAtNuMIuXXZqre7ksmuKsHztsbCO4v+km6GTtZGVWO8wn1i/
njSUtctkM3N2gsTnz77Eu763o13djY+RS/+AzGgjSrt++Wf9rFvhwy1BOlCfkV5Jf7nOGkK34rIJ
7CxmO5YM7DFCTcOGdZs60p75oKUBFRD4nl6nTpYHuaAUZhS1DFqKq8Myi9/nV8i0BzQTH/q2t5Zm
Rjc8no/IUh6UOzV30Ry1G3vANBDNzlEUNniDS8lbkcTcD7pCqqCvQBKP1MDw1RVy6xJkGopm6sqZ
5jZexuI1H7vxCMQfinZTqJR5qOfcGIvB4PWsoe8Jv+UgJ3lt6jH+SfLOuuFqvNBX6QlD8AaoXi0D
eUNIeDi52LzXq775RQutJwVTXtckYlXx6gM78TB1c3pyO16AR+/SHjRjj9Mh8ZATy17LCaQnKd6v
8zy1p8bf1Co1GLmeGxxBpaygpouH/pQfQBm2IC1s7wDXPkULqDhbrjYuE6Z11qyc8iGXgy39txSM
+lctQNbVrmrbZYtkweAXHc24h1ykUe44/huUM+ghs1GNVFWWuAbL5BRYy7yqoY1QQ1sGerhs+TU7
z3PWIvkzgXDMd92nZlbzSUDOORRARm4Yh8H+9OwfmBF8O4FJvFmTW11BXsoPO6eqQoziImUXj+v5
vjKZ+1YutngarTj/asdDTwIg06HVcH6WDOuup/vmAtrmQ6yiNyy2fdW7lffg2nKrIs3U+robPpwd
M+SxatvK2S2o9aC325K6BG5GWRtHoGH+dfILK1exA6ng7JUsEGhiQOij+NA6Ud6xH5dNj2bhtFcq
zafZfpPL8LaMQu0GHOwbO9Rg3LqwESNkjD2o69yCjvP3ymxIeoRXaI5yA2govfooddg4w03rsP7/
YR2UmCN01kUvhS3T6lCyylr2iyPYxkhMC6FZd+2VczR0sfXW+51/HXm42LYOwKPBmCRbJ5GpD82e
/REyRGA6tN6aoqu+Zl5cBLZj9XdU8K2AnmmatIPbnVklUtVHb6B9Kh7ExMVvK5m2duu6Zz65SOkE
GCqtPBTIL9ZbO0KKMWnaUzfgYaYgnLkfUFK+YdGGbnQqjGx0i7TPeustQd5kB1ptvu99qKKk/f/8
a74RkjBMlk6JUZOGDUVvTy8y6zuyk1EW9d+gsZdtqbMbFlynw1AjRFAHlPO/odwXGckpu5sSIFsg
XrElk2kawjqFH8yiHRwuobXNTmpe+l/g4BM3tgAxyXnfYfr+9f8PrWf24pXTIqI3YHatA7cVGMqm
ju76hl5UTeJxXT5OgKgZ0usRywKXg7uFQPnmT4JJuyxtqLNeyBk8fvOUxO9d5qTPtpW5V0NXXQTg
w8drBg2pnsVGVhIoFtb64C5vrRzRpRnlBL1rXSR6jk50kx5ZX7tQN0SlB25riAlaqsnuLE/Wy1Za
xnC10Vkv8tijdd3lHrqAINfTiEr4oO75bZyBxUWpKv5dV5l/zdNqIzJvCMXphBczk2A7brz5BbEk
97Zp7AxYo2yRt1LKLr0tK0QGD/HiVwPI2ueoA3N3ng1bqBrDttYZMKDh2DdikfNLO2BbV310b8WF
uElGcDyeNxyDWeosGH0q4qQtHKxZXKVDSIQiB8SwNja1Ybl0Cgw5RJAjTQfYjPQKtuxzG2nA3JmK
oyoAtOYRMPxTNFb80ETZaIXnx2RaM80ZzLVfSQLewpc4UwdLLFe8eylYc/Jxr4+y+trhP1rabNyL
DEeAriHVpoT3qhnj91hk/oH4PCTKH+/Kqr4tmstkEz2uE2T4EyrNQLEevY22Z+9BWtfM+2nw8odZ
VaW3sRdMu01zEr7Me7d0p/mlSjseWAzhzGoNPVE6XHgFJpqLmMmSVwuzLYQurbENqKPyny7BkM6v
vGk3a490d3SFned+9IayuSU/LAmGMDgJHzd21uczxHRaDBTAxplNYycLaAVJOgUgbChLRAHGuXw/
PwRTF9o1Pi4t0oHrynrL3EE8TuvrhnmImcQJu+gywf4B0+VR77psQKo8bRxVDrsI5Kv9DtRElrMF
tP3cBJmOnMsnCHjlULK8LV1xX9P8RzQgjZ5CuShga+am7qpxl3rtaQH11tNlM7fO6Ic7AMSqWsh0
CP9NZJb1Al7fHz1Q8T/attwiKP3c1tk/YLosdtXcdOIkp2qfg9ulHQHidxJ1WLzkokgK0yWkhCgz
2xlI9OQh/r6Py7redWRgYdWm3kVWwnRIHXiPPMi+RPSUE0CYcZxWe8+7rLjXYzqgDpgwu88jXrzP
qTfej9Jz9plir2U8Aljnr+zEly23ZutOPdTSai3x1lVgpW1Yhq0VAzSbJFtkV597E6Yj6Ug2THye
HXpLBIiVoQ0pw4Fuvh1MrWuGLvLWQjxRusCI5QRqiqtoA9SRNmJMBjci1nfwB2Noh7X0bqHR22oH
eYXnegyesyFFWu+i6f+HHgMvHgKSQXqKYwp8j6UeaYtgq7/kD+c7MM2PZs60BNtfNs/WW6qQDoUa
Ac+aUyaXPtsYgamD9f8PUyRnJ/tfGA4EfY71S0xFP93EuBO3V5eNQH+pkzF3cmQ/XrrJUVdLXtCj
BRbD841/HtBgOpLOjbK+cquR3oJC5y4fkVRRNVKNbjSEDio/uv4yUWuPCe3Mprhu+0ltpc80zWRy
qOPF6wM/kopt3BJNC6FZcp6lc9/bffOST1796sX5MuxFWqmtHIHBFnRIXZlGNrRdLO9EvDwNIwfK
OqLwQF69GZw2LIaOq8vnOiU+kl0nBaXXPaL3NKhVDe5Whfy2qi2IGlJy2WzpCLtcgIWoon78jniZ
5R9Yb/HkdrHabNwIYBlAF0wnzUgtS9l4LYrTen+mpLmWEQih0ua2RAp7lu2pZMP3sUN9fSSO53fz
5w8FpvNotGBrooPfx+9zAmDiAFxqUKn0S18t/UMZdVW4ZOlxrCwwQ5/v0LDndGoNhmNqRE2UOLHF
dkFBkfbQ5Ckvg/cxHYDXWkymIJikL2teOInYsEtZsbU+pk/XruktFCUcb0QhelqI8jtu01VoO078
7fzEmIxFs3bQOpZVByGnLMjt5RegLtGeSXG3xJtQPtP3a+YO7kBnSlPLfmlpC5LKdHSvLchhb3h1
w/frULp6AZgyY8w5xZMAL6WFEi6ZIcq7JP7vi2ZIx9HNE5QcEPzA4gLiyvq8CPjiFiH0f+bDZT1o
hzfC1KmLwC5CvKn3QKy5uFq3vxVlF55MumYUQ1GZ3dW9zIKoI92feCpS5u98SLTP0/78GAx3ZZ0v
A7T0xEa1HX2pB2ib4RobBTMj4tHpll9Z6zQbhfSm5V432YdDHESxbh6lc/rOSuIGiCqLfVNBBLKa
N+VITF1ox7hPWD2kXUlfCmdJrsoZWoxeV4uwbNQWLttgEjrArqy9BHCvPnkHmLz9zlDInUHnGvJ8
59fCNALNppXMocNZR5C8wo6FFtBfxv1k53M4vfMdmBZbM2k1MRTPpx196aTzOkgS7xgHpL8YWL0v
us3SFkM3Oi4unarUaR2GQueoeikrlR1lR58Em4sjl0W6YX2GxdDBcLnj1qJvfZEF4ILtxWuZ8zJ/
Anfo1tXZcNjpQDjwE3qqrTrgVoj3o4UE8UmUvr/LMzhBa5wecaH2QS+f1m/nV8c0oHU6P9gIYNJz
58dd+u7nTbvnDuv2RZZtcfyYFmXddB9aV6yYXa8s2YnhhbRPm0j8jUCfEdg+tFcT2fMNSzfcsXTU
28JTlSB5V780+XSEUvFbDBLOA8unA6hV3V3rVZflgZkOfWuJOzpTTesX2U1Aeds9ICVLt1U9ZRqH
dnwnPnUzNx3T97Zp8hQlYFyFjcOTHUhf/C926llhP8RReH7tDabPNdPPwZ3hI2MG/5jn/EhjIcN4
yftD4yRbyEtTF5rx56PsF4p3/QvAfNAP7kteXHnZlLk3M6Xe1q3H0IuOhlOJnUW5yrwTJCRqXLEL
eRORNXsLtsnLDP8fTBy3OLfb0nmZc+GhbsVNTxysyvvzK2GwQh0PJ3B3pU4asRcO1If85RA6coiB
Sc/aCk+Zpkizc3AEJGDeiZAciWWVsIA0K2svgnz9MVmKbut5sG6df3OrqOX9/wYPfV0uuzyvXqAG
+cRGMRygDel/HyI733kxkF3Kdm6cAi9S24EWaO1WEDhL8t+XTeM6vR/cDR7pqJNQQ/kCDrlkn4n2
GjWjc3hZ49pRX+ZqjpLJc09l3PxsO6p2oz/1GxNnWh7N8KEE1ma8ydwTQF5lQMcyClf0YIGK0Msi
u/8IQyVIFkFM3X1pUSEButLJufZLMB5eNjmanfddPbEiraqXiAzdTW7J9vvFJQxMB78V5dhWFXJt
LwCmzoAgjosK0riMLyK+9ZgOfxNCVDNfSPYe2RUCwm4Lhd2g99ItshfD6uoIONWmTongl/fCiuiI
iH2+4053sgkUwi+afl3xaWrSGmj5pHwR0kay0XIsNwlUK9jVZe1rZl1a8wRdB/gnKhynPIA9mWZX
nkXY8nRZB5rlcqfCs8/PM1S6tdMxAVnDd1x5h429bzhWddCb9PI8GlMvf3csRaIg9RxkHYVXjwHE
esZyZ3ld82Wk7uaG+nTBuetr89VHHCzWNBnDaVV49PJnHpd7hyV8Y70/HRDa16bLt4rO7ixbhQVT
f0Q5L3h6ULYrPI+HIl9+zD3fUh9fm/zHo6Mrze1JhMd6FIYNYYPoofJAZulsRelNTWtOL7da0IAA
jxFSVgdTkwcs20iUfHrvxEdrNxswHOEKk/MhTPPv03JL5inwmkPON/aT6cM1b2cV9VChuHsIp0k5
O8vvpwMe/ltQCcPH66mFIlV+U8UorWmmej+kD3by5C/xnm/RrRu+Xi/RbwbwWnk5pj1xou9Jy7+C
RfQCK+aunljwsprKBqzVIWrC/H3jlDSQYDneOGMMm17PKuTYhiqv8d19715JWlw5Vnw1FFNAs2UP
NZjwskFottupuMzAtaNC2/rakzgoMxWcb9ngFcS6IB+uJxmNEfKDTm3o41oXjy0Jomo6FE3/+3z7
poXVTDWfinZy//tye99nN4gxX9auZqdeSaZmWhYZJgSMOjMOmHaM8stcmZ5BAKo6yUWiVJjX4FgT
kCq+T5puBznuIJk27NW0czR7tYGVgTZRKcOxuRMi7Hh8GKor8HYGjG3B/QyLqycSmGgdvwMQLJQL
f1COOLkRMiG5KjY2j2Fx9TRCkdZlgZTmEHq1HQxAySzCuT+/vqZPX6ftw74sWa1Un+PTxfQoyE0Z
f6nGjYe56atXH/ehab5QCewuZn6yfszOT2o/nv/kTzEE3NVzAtPSpy2FMkHoT19a+dCioA9kfQzs
1Db7UpVPkdwKX5kmZx3ZhxEMftGiXh77kyynmT2x7rlIt1IBprY1gwVjbDb76+yUy6tf2DgDfzdy
61L7aSQJU6RZbaOSzC8irCpQuq39HPH7znvpnb9ckp1XbiScDGeVpx20iQV0U9nUsKyYXFl0Cp2Z
7luUDbXd9Hx+qU2TpBmvLLvGYfGswrH9JqI/oj+mF14T9HxAPKQstsfVZt3osRiaBxuFVTFXe9L4
Lxd9vZ4QSCIBzuQSXQwDKk/Lh2Y+get4wycYZl+n0E5Jw3tupwjbQJiODr9rJ/nOEPiyCvHtss/X
7HfpR29wUFoYglzrrp/lsxisb5WzRWJvcMx6IqAuljpNChgAwNfHmSUH3v8uhXVcBi+s5/LqskFo
Jqw6B9UPDL1Q2t15hb0bVHOoMvvhfPMGH+dqVgwFr3gUYgFk0U72TIyholu8CaYF1m249SS3SCHD
3P429kMIRpBQoPhoKLf0Bw3WpRfRZz6qhSeIu4bd2B7UMofAye7cwTqcnxuDn9bL5eXguUvcYW6K
crrpErFLeLMbk2KX9FMoI5AYZnPgdcX+fHeGpdCTAJmNdD6wljIkvPJ3KDuqD4vK1IazM3hUPfiv
pFWWVmXl77hLtIHFidrlvX+3kss13DlNnkr3jettnMoG29AzAUuCkOmKVQ25/xXxoYDN5FgMh4o5
OzCzXzhhmn2LUSlfxjEOCdJS5DQYGFy9PN6425mWY910H87OVI3pDPpP7FuKkPbi3KtUXfjha5cf
muaIjJWziw8fBhVAZGMfOxdpTHJXD/F70nbzumvQdEJCh6NcTUYbgGCDtXHNntMyLmraiyFEAepf
WdRPts3DRo0bwmOm5rXTmJeRH3sck9LXP7122nvLVcReLzMt7RgWYOsk45LIMAO9HvesYJrExjFm
2CZ6+D5SHGKOE1Gh4y0hpNIOrE4u24F62J5BE9vqnPWELK0voL6+y7th42pr8M16zN7DudWQApOd
0NsqvaKDCCJyX3lbh7thMfUK9mlGUqttcOFH8LzcewMoj1vUruy6JSPh+TU1dbH+/8GIRn+Y575D
bKfjdADkqQgKUOAGgqYbc2TwYUyzUtTVOVCkwPT79TcFEAEAF07/kLBvVrRFYmlaBu30TVF5rYgL
Nxnb8Y7a/rMowfaaFUCPyIuABNxlmtnKHKoRWY+lbjg0msouSIdjUm1JdZpWQbNa3xFl10tYVrLU
+3zOdtFy0276YFPrmt0qz5FtBxmUsO3YsYj8eyLca0rlz/NbyGC7emg+i/hcNS5CYaUsdo0v99K6
SGAKvEXrMfxxd871aAnUC4cIQPjk0SJk/gFZVivfCBIajnM9Ku+1EeKfwBOGYHQqgrq5GqXzV9Tz
AZFbQHo7GqauP4Tn5+lz4BxGo520rM9EX3DcpIc6CdvmHbICoWhj1FxngT9Dx29IIfAGoroq30B2
GCxDr1kfqJ153YwRuOq1BHH9AhmwCJVj9eP5IZmWXjPuZuiaIfNo+ofljbyJ4xkMaHa79TY2uA49
Zo+VmYiPAu4QLCfXFrEPadMeQBO0K9J05+Ybj0vTHtAsmyY8r2OIXIWVcsYb1Bw9ELAg7ulc348p
s0NqERUUE9+iJTHNmWbrSma+A7QNdgFzf9ExOfQtebpsOTRD72hPR9rZcISiu3GH+G0Qzlb22PDZ
enX6MA28k2s8HWi2XV7Ne2T4Ng5/wwtBJ58W7kqZPPPqN6qyjkS+V90Y+vNwrGtU8i8swC1pTxXd
uICZelt32wefUoCw14VCDwbS+QfH+YrkgNOk8DBx0MvQrVCFEB/Pr4dha1HN4GOrSas0Q1dzeZOw
v6q4d+Ofsv3hsG/OVg2daV1Wp/9hOIJ7Bfgi3PJ3zcB4ruRchEtJ/l42AM2+Oa+GBBw9KPxj8zWV
OYTfliBaBFTqCVw93yVDuXFNM7gqqh/iINKcUF6owrKOflHcLr9Osrf3Nkc8ZuFutuGxTN1o1g4G
HZ+loxxD2++OfLFPdCFfOS0PRR5tXJNNXWgGDlVt2/H9ufo98KoH1Vj+o/HHv8TxDx3lG479P9v4
JCenV7AXEyOuU/cqFFQFDfudWzxIFAFNz58x5mDAXtWu3F2FSDFy/g+1/FbFX4UbBQiSXjnC3ivr
T5XJfTqTsOp+0k6EKOgLSw5sPXUClT15Iwt4Qr6lpbdxFTRMjF4O79MuLugw464ZlTc957dz9ejK
cu8L/vf8fjX1sBriB2MoHZSNjiiKC6fYLg4ZeE52s+NFJ1Uxd+dXvvvzsn40HyIcO599v4FhT3Qv
iyGIl8rCRBeBw8gWV67Bsv8TqfgwmIbXslwadNLwPN+nbfKGelh3w+eu7uGT/fMfkd2HxhPlVook
84hyVPLXAVC5WR6SwQ/Pz4+pdc1vDCBNT0CJN4Y1CEx2KVH2dTwsdZA5qIC+rAvNXzBp5ySJpzGM
LHKlmuKqjLLjGEeXvaP1inhImYNUnqkx7FM3sOfhOkYRFpFbJJKmCdJ8hF25CMwXmKDeA3DeQUli
0LT+b4Z6zo35MRxzein8bBXAb4/2GNLukHj1zpmir3J44dkJ0PEDJ0eXb8XQDV3pRfCQ9WiHsmDw
qY21F9181bXVve+MP+SChEnUvhetd+sn/HDRyutV7w3U8KZ8dkdERPPQiki6K6kPkhO5VehsMDy9
6N3vmsWuMzqGi/TbRxCfuf4D6EHa8vn8AAxeSi97Xyyf8yGJVeizEtEOWh+GyT8uI1KelpNtnBCG
HUbW/z8YeJ4sSzv52GEjKJedG2G9znIjLMnW++QnzkMvaqe2jVQhQ9vLbbFPwzQ4/Zhumx/xTXuV
HMpd/PjgfCFf7etwCavdXxJ8/95d5Yck+I6f+f4YfTkWd/FeBU6wFWQ2PBX0AviFLnYiB4Iv8q5l
MaFE6KZyDq2vAt5uHOumXaHdHKZepHHsYtBtYYeuVVzPvdywVdNaad4AwuEFQOT4eoKQdTvOkIRK
diXbgpaamteeBcwfnUhCNSZM3Nem+FtUD1P/cn4rf9401yveSTOtle7DGM7Eu+7lkVU+EuoXIW45
97Xj3OVlPQ8FqjfkvEIi01wGo78lJ/f5ev4jGuOKJoISwLg6yCgdgkbSxD6WddKTDTMxzc36/wcL
XNyqSfDaU2G7S09itwWZMjW7judDs+DLX/piTBXy6Yd0hEZTtR/TjU/+/MHCdaRXnXVTSsVaaNK7
uDOmRzcCZRFurVQUqNT5sVRblJmmUWjWBGWjtEiSaMS7K6UyGIBXzP+2Sds6a+HMtqv61FP9Q02t
OAQbB47Q1yjmoHbb/Rxfltn4R/2nFVHji3QZEbImaLvEyyXP38+b1ad7UxD94djj6C79tJFfmGU7
/8fZtXVHinLtX+RaeEK8tU5JKun0sTo9N66Z6YyiIioq4q//nur3Jk3H8lveZeUCSmBvYPMcTmM0
vPwyfNrWuLUug6JQJmOT9z313GcB791TraRa2ZyXfrm1OstK6iufhL+Q0eFnwaKPkHVyVva0pcat
M18JuYNJwFbuu+rHKcl01z0WU7Zpx8SgW0uSw2CeZjIOn8B3q+V/WRyWzD3GiuOwf5zKDmaQK4fv
pe+w8n3PSi6aOPX/JnMV3oWQJADW2IFA9Mb2rYSfwmoN9L3K+16ScPqrLa4mce7koMJxewW9e4Bh
xL7IDUynOV4m/e+SZYTfiUz3/oG689zf905UFvtcM6g53O5sYbBscTPOvBTG6bXzTTQUSH4C2Zz5
DhLXpbe/3cH7dVl8jnWbg2ha6M0QtnlS1O3/5Vq2vkhUbjxz9KY5luOu5TF86hjKaRmsExsWx86+
hCt6AQZAXeB0ffuXvJsU8UOu4/0mtUPhq5W4c7jfRVdXxT5Ky+FhqvpQ72JQAVbqX0uTZ4U/ePng
4mFMH1kNanMG2pR70BUsbXsRhHnSGKK6jVN3ndI336OImFDYi93vPBZB9BgUQ2dwZR5nvjJgS2vD
SggB86tcFJVz8fpaTfvUGaO7om1SspLNlibE+/0DsqzhOWoH5QtxiXNWHkwE+g4MrBYCUSufsNSF
lQsCSjqYVDP2lVGXPRG/ptnzmPbTkHSzgSjO7ZW1NFBWRqiGEVTIECj0dAgUwPs9Pzj+qh7kQuv2
BZA4Eg8zEIqBw6wAuL6Aq8eQRG28Ju661L51DvR47NOJSKwjN2D6TMfKL04ZwBjt3abhsW98cCfz
gjTw5UPgav+Ry0B+/n8Y8L57qoJbuxXW3pg2FEpqMFcMankMm8AcI9HXh3SEK5psq+mxDOCGHnvB
6+3PWVhT9t0vK8K4pOOUfiNwiOBnmJWEPDG+S8JPjuGrpiVL3Vyn6014y7Tiae4r+aAkhDkIvNCf
sl74j1nmpn9v+xIrwIvZZJiMqXhxsqD5KiETd8oyMouk6NaqFwv5kFgxzlqHNq3Lq5crf/gI37o2
Iapu9y3ycJXDS2Pbl1hxDv1d3gVBW72oGX61XSUgA4pDNQSFt/Zgxbguo5KJtileqt44eEEuP/se
vBlmXX7d8AlRbF/2WBCyPovGAj6aLBgeZlr2EhIKeMzCfZjP00rSfXdC0I0V7SW0ASq3p/LBE0af
s0ZMBzoYdgYGIjtc/eC2fY2162N7b1Dbi4sXj5D6XgyAVIyg8d5lbr92GF76kuv/3wSIUxi3hJpd
+cKgILRrmzLdFeMo92T0/4u7blMtFwN2jc833XjeHE35OFcvrMCFFukX6XHXkLA6A53ifL49XO/m
YHRiBXs7Q8pw8lI4L3vQdTZ0+KI8lq+g85cat8LcC7y8SJ0uesygnwZyQQaEEf+inGp2tym6xLaq
mbjWQDKnxx4VKwhwVn0XNsk4h2rttfrdLI8BsgIc1topzK9n8SHw53IHXzBeSBAw8jtZpT8CAaUf
34VF7LbZsGK9DJwMpjxKfPCqnu24yrJn+POolel4N7HDnfta6H2zoKbegT3bVImXeK76O14N/NEb
3O/Mbf65/fOXOrBCHJLXM+C+k3hxSf69EbOT/DpWSaK9lbemdwuC+AQrur2RFUC+B+KFG/fUDalI
WNPfF+SrxkG0y1cNdJf6sUK816IGVUuKF9wNpr9bA5vbooSWTwUHFbj3AdEGEuMat3ohTP70DnUz
WVVCvHQVpG0THzZUr7ws1oqoS7NihbjyDFiRqEm/XOXaBLhE+4mUn7t46ve3p31psKwwhzOsP8VB
5//NuiFPUr957DisSSu3Vbs4+9rqYo358P6dDvNv7erwKPXIEATppfUh0kAGeMEdy0r45qglHDlg
ER5BSrkITRKiglAmRTs6btLwtSPY0lRZ2cA44VCnczZ8MB40FXQ/+s9uOJffbg/k0kxZ4S/xdiOy
zBEvcyDqBAgAnkAX1MDG1I1XMsxCFzaZSaV+V8H2dvhAh0DvTEieCeQT72rGtkm8w77k9ywjZtUB
eVjUL1L2+SfphmcdwNjk9ggtjL8tgxZUsdNX8Gn44BmS4Z4rBsgOdIl06UaNsNjWQYt4QSCowMQL
/I7Fa14ICFVVlVp5gPwFrPnjkSWKbX5TyppZV7Cf/ttTsw8TVq+LZ9DJRjajlMkmFsiXPudS+Xjk
L2vpJU3OB3ooRJiN+4H4qsuPtGtTHd23Mm9L/YgqXxD+J+IugNB35eou/849zw8/tQ2h/FPkdF57
jAulnzXUAw3MqpwiC08jDnfVfMI6nkmVcEJ8PEdXIOC37Q4mq3BASWTou179uap76LX+m1HWBtts
HWNbiU0Y5Uw6j8WL6VH9CakywBn6K4eahQOaLcTGnTGk8CevL79srkBzduudwTkhqRqSnhoVr5bM
lsLJykdpBWRFLIPyYnz6FYcRkIza8ehk7Zqk7kJutWlYhjmwDS9U9SPLhNnRXDhH7ZYNR0Fnjnfc
pepfkLTWbIiXBs5KQIFp4qwhhby0Y/hq8vCvdKxUtut9+Mb2pFg72S5Esc3OkqGKakPb8iI8Vhx0
YygIcv6mCn4U28QsMsPvXQ2iumiD3F/GcvrL6cwaNnJhQmxmFqmIT6FwJi9BPTmJIArwjdj9R9U1
1HoRsfuoCbx/N2U7W7CNjh4Mm+NZvGSTHiLUDEdhvlCuzKYqFYbquqzfnAg9ZJo4df3iErCZJsTH
QTbt4G4Zm9UltRAh9LoG3nTBi97lhV/Hj1x3PBm68QPjUCx1otVD81IP1vEjqJjXBhMRLyGsVo9R
EXp3gYTQNIxct2knx7ZSG1wyojkeefxYZukddCWyQ0VXXSyWVpR1pgiw9aLQAukZz8Ayr2zDz8Rz
xJSkpXR2M4iku3nQ+SacKqbcCvG29KK8pIo80ZCk5LPXN5k5MMcZ5eH2ol3IITZTy4imon03NBeI
PT57cVjJhOsqTepWf6rGcNsDAnhR1jkj4yisOqnPHvG2O3/UikmeRCRd4zcvrCqbpMV7ECfgyiaB
oevoQXf0EeLmKO6ITbQb/P7r+L0JDOpKA0ptV14y4tQs0QP12n3Rpms1toUka3uXem03p3ri5aUd
Sv7RtBWPdkUHHcD97XleGiArsNMx8KsmiOsL7Ul1TzX0/gQcJY8VUuLtHpa+wA7sJs9d+H/Hj1rh
0ZHU2vnh16O/5dUR429t3SorHdH51xNI5KdNEvV92ideOG0zvo1tDTYJceBwTLviwoIY18d2codu
ZyaxZo23NDpWIEeVp+TsuOLFN+2/FDjUhDnVyil1IYb/4G1VmXFM3sqLaqb2Lgude+ZM8uDO/gfK
8tPt6V1YQDaDiwVwFwvhDHxpNRRth3wuPwVBlyfjyH7e7mFhiGwiVzBSI8s8q/HO0wIIW1TQAtLl
mpzqQmXIpnGxAVorcF0LnniYcwe20D2LH/C/ud6npswddQSgqisPNNSd/uH5fUnWZPGW5uc6pG9y
RxBrFmQQkYGpOwrOPXByMp/GfQ+FwZ3DUrLtsmiTvKhSnRjnIngisVf9IB29Z+3c/Oz0ap1laYas
EE+pjKFSSfJLgOoKxDAHNU2PfiDS6m7bErCifBBxz/1wDC4MR6jgUJZ5zHaSdWtPTEuL2Nq8TUZz
j/WRfOEO7tPaYLdu/dq5n1NOVj5habKtQOdl5qRA/eUXVc7kf+YTXkjUU9TKj3VQrPHFF6bC5nsp
vP4PBDoDl4wquHX7IXkAtNpdyeUL42RTvkxbQB1UU/8pqCL/+cpOPjISmyqpq/rf21O9cI6yWV/K
hVionEb5osN8em4jr70numnvZKrkXw4pv8K0kCS3+1qIfZvzxbyyNQykg0ePyfP1UNg28jwY2AkC
vpInkzN8idxSHm/3tjQ1VrjrYipTQP75pQUowdy1qE3qv4s4jcsV/vu1AvxOUcK/dvwmn3hZHQrY
w7iXMo5/evyTjMLHq1nL3YCbZ1eCw4Z/RHR1SS99kBX2QVD2XR9mwUWwvrj7dTyEuNma5+1CwPhW
zJu5KEUUE/kio8atExoEr65u51PsMu/RC4aVTXJpSVuhT9t0kg5J6xcV+tBHaYDOOUBHYLqkbc3W
RJSWOrGCXznegGVVhPCflkLBERr6jnvksjE/+JUTiJUcszAhNg0M5KlU9qEbXrCXqX1bNe6pmGd/
f3v9LkSmzQTz4lZgsIy8SD3WDwNn40faNheN14IfHMYxT+68UZQ6th1LQfnzW7iK5Q+EU9BooIP7
BAzW/NGb0gJkyZF9u/1NSyN2XXxvQiYbAMXPBej4eHCs2SEjtFI7Kns4QdzuYCEmbe/STCBb5kPs
XmCifgxGePYIRk607p5kUZ+YhzQDEelT0WxziAIs4fcval1ocapw9i9yDlBWDxiK3Z9mYFb6jYvM
inoDCimfvCG8MDORF2yTxZjglcp4K0l5IVZspF9WsilAETS8GJ0KvZezgZ+B6eN2OhQwJ96m+Rl7
Vtx7ovKrLi2aSwry9c64VXtkY/DZH5qNxzubBVaGxAgJe5GLCQx9oDVQ0myMpi8pEcUO6gxrxmkL
idIG/Ek/5lPTVc3/MBIDlT/KwZnvILE7JLosf9xeyEu9XPfQN5HCKgciBBULUY0FklYUSDBQdC7+
GyAdvyuGNRjDQrzYcD80qee68tyLyOhfknIcMuInGNk9CCAmJfHPfVZ9riK5smUuLDYb1Efdas6b
MEa1Pp3CXREALKzK6Ce0Y/67PWwLCcamcslyglR/oNyL8ob4Ebwu8SUPIRO3LVhsY1MxqK4Ye9m8
KJ5nTx4Ppvu66cQzR9bZ9t5sm5uq0Ek7aUp6MY4q/6JjRk/CqWDTMNXQQ749SkuLy9rreRwMxuRT
/ZIZeJDHBQm+ShjUJFSX+h8fKXTlsrq0uqygT6F6nTndQC7Szf6CPNcDJNYTg4R25B1UKXBMYjV7
6lMAWm5/2NL0Wxs/hIUhZxyizuyBQVHtvaJyxYNToGax29SBje7TkVSEg8/6QlEFMWcJGZgCiNir
68G2Dqy4B3LIgPxW0Qs1MfQJMic8FQNde8hcGB8b2yfcWHaKZfxBhdhy+dSaY8UB8rr92xeWlY3t
I0KyISOieZFcex84I+K58ihJSGG6pJ7qT7e7+cU7fOfgbUP6aO3TCM/XzQuJ6395qj/qSdzrEvY7
rJIfSWv+1lVJ9kKSUwswCIvzvyCyn+5vd7/0ldexfZOZjQ9FIT3jxmTIZI5XrycatuMDChvHaPOD
sE3igss0Xmnzhj8YChXxQd1nKQL09hcsrQIr/EMWzVxy1rwUfvDfOPD+4HirDwtLjVsxH6jaMUXN
5GXIVJQlUGNG8LnTqj3zUvtWiKtR+DMLu/CiZRkf2eyYU+QOL1tGBtB1a24jL6q6gFWXICfpM+9m
8TQx+nVb41ZoC883VFKnefmFjIm9sgZDmq3hgt/fWpltVUrnyFNTm9cvsA/HbuHktZ+kuQZJmnvx
mn/FQugx26xU4CkiiJgoL9rtahoeaIOnkEc9ki6CT3FImzkBFCBURaIUlCqjJIWbXHoAVk4Vj1mn
avJ5BNfJ+aLNWK4d+t9fEvBu+H3WZhDDqUlD8Qqz6+l5buAsnLRcN9sAZsSukdBO0knCzO1Vxqo5
gAxR7krX2RaNeAj9/ddDXLCZWZfJV86c4hB4YPLuYjlTvWnLIrbuDZtqMmeYhldZo0wRwAcklNUa
0G9p6K//f5MMWxJ3qZv35oFXpUpK7sAKAk+htwPm/SVNbM2bhrC5yHqvfgXVDoRz7pAdBIT/NVW5
Bo1a+vlWJuwVHp+rOWhfJ8B3764w4S6n26qoxLcyYeaySMl2rF/5BNjVEMf1ySlEvXFarTw4DHoi
wKC0r25M63+moo4huDDkm+gqEbFrG7qgBSm6rn7Na/5tyGEho9xiE3cNjVsBayYflpve1L9GPveS
aCjlKe47Z9vI2MUMWN30mcmj9tW44avug4eWix+3V+T7NZk/uIit05poMHH7KjJYHgUNlBDyO0XG
T5FsPpYOv9vWzTUg3kQVmM8KEErRvrZzCPnRPPheVv0LoaheBOX4aQy3+bqSP6oX8xBOo648nvCY
/9RlZ4D7GzVKDLc/ZCG+bCEblmdZ5PCMHUu/U0dYBJCjD7fHja1b0euJbogjEzWvcuLk3KlKPMk8
WLvnL/12K3wn3hIoMYbVa0zmRiUjHeCaBaPjtav3Uvt2AJcRGdus6CDhDMzckyCaqnM+xeXKMXmh
fbtOkc4NGxuZRkcOXsqBojxxcqq1e/ZCINhERE3ncVKu8c60jr4KXh0hx3LHy+4fGrm7RpOVC+TS
N1y7fxMIhVvJTDaOesU7PAzANHiixQ5KyBCI27RA7YIEA46ESXjpPBgTvJZ99NPN+nCl7QXcLfmj
GBGN4+yF+PXhKP/q8fz0T4l6y4H2MHhkYTifi55WJ+r8PeIse/SLbIs6QwQJkN9Hza0myJqEYfsa
R453TAN4HA/d8O32iL1//SF2fUKG+RzFgpavgFtmh8ntAki2tN7ZZFC5iAtxvN3Nwt5va85AgykY
y4hjexMyOHgieG1DU+xVnG4rfBLXim/HC1GkLUfkcqbgPBR1zvQQzy5qRVHRDCuiir9a+/OuCmrk
73NRmDms/SxQWTLCCso5NTUu4N+mAUIqL3EDl5cjBLhEPn9v2ooiwVTgi3kVzjkoMcoEziQ8rD5P
jjMV3srmsjCydgnDm7ISj1KqfM1mMKJYFT8RNqidM64ltoUVYmvSxK0PZHFal6+lXw3sW4QKX5Xu
IgMd1Zcs84dTWppaf729Tt7NEPQPpglYykEshj44MwXcInL0Je3WJKeX2rbmjqKscN0R06MhrneX
Sl2cxmz++/YPX5oGK7W1Dnycp1mah1QB4pfBcjcrwIsB/f1yu4N3fz0c5q/T8yZ34rkAGqJB1r76
BBrvBR8zaBLVKwehpTm+ftWbxkWd97D25epVCd/FE46TT+7eD9up3JetdMm+jzPvn20fcv3AN32x
bHTrGKWqB7hNkqQt4MaYSf1tW+P+743XVBMFeab+1el6pR4GRjNxZH6pnMO2DqxDCh7xCs+4Nea5
gTmmTvU3GsPy83bjC9swsXKYN1RsqugUnLWh98YVO+mO2O/p1zaPPk4sW6vsLS1WKxK4pi6ougr1
lqyKjzyg/Y4EE02aKf95+0ve7QFxbFVeSNr6aSbD+Cik/tC64EwrVXytp2KTYQw6sO8cJdTwYvBY
z20GhNYsxs3XYDRuBTOUOJC9gaCGImvPTsJV6kMo+No9+N1IRutWJIO+3Bo5MXNWxdQ94jogP/dS
qdPtkX83lNH6dUbehFfp0EL3kHY4lk3dXJWFgCmnQd4d2kkMR3dYSxnvrlX0Y4WxkDFuZWFvzqnf
p85+8HT/rOMg/65oTFtQsg1QrrlXmH+3fZcV2TRlpk2HyD1ngyfPguahSJrCSf8ioBw8zyNtVpbu
0vTYES6JMU7mu2dY7v5MqZ53dQ9Hz9tfsRAXNv2wzDjhuaDNQwBjlnoHAXHnrOuOVHu/isTr7U4W
vsC2QDMcAIwYTJVjOYMepHlR76Ltn2AFh1F6cBs5pcc2EGXCwG2CDH17dPLw87afb8VHCudInaoG
XP6hxCHrQIpiLL5PbTioNdujhSBhVpAIzoOmHge4QbUaQtVhwaFWWI/JVbow8WH2uRKMSzNx/f+b
YGSRSP2q99jxisHYtdCOOIZ5vHalXVpMdkhox438LsW7VeH9x4HG2BMaHKpp1fB2qQMrFEiQ9ym8
mc3DgIrpLhhh/YW3i93GQw2NbXs07vgNDpIiOKedo09gtrr7rBMrGWPp11u7XNM7TjMUPgMkHiTy
pK3xLlnVGrz+MRX7TWvVphI6KvX66iqWlXhe9RHAWjgQ196ab+7CMrVphOkI8OkcttlJaPYxGyHF
hfMAC4oDKEPHbR9gRbMIFWhBAo44jAezs7si5uUu9gdvt619K5gD3HUyZbrhsR0ns69Z+Dmnq+eY
hT3oDx5h5vAGddPhMYuj5onKAB4J1XUhBd1TlipXJVWEXrd9iRXLxONpnOcmzBJ4Y4zJpGqdCK/7
Z1vrViyTsC9F7zVovcwZu/fzKdtNA7yMbze/EAu2XRrrg0EaT7QAnuGVUwve4bf34YdodtaMHq7j
8MfVmMY2S8+rmsLvu8A/U3hiJMMEYEs9r53rl36/FcuUp0NfQIDn6PltXz7RoB26A9N15X4gAALq
lTle6MYm5QWpCQmMf3E3ydvnNMrrBGpf0KBuVuoH1+PvO2Nk0/JomuZZkGeYZd02QaJcgMiD3vw9
FN0/WgefrwPWDGCGzflKeeAX8Ou9Lq0A11r6qWyy+eyllM059Ce6sT8ZJHZn56RQudmxzM8YKhm5
+Veo+eoNDU1K+SDD0A2OkEGryJfBjYn/6qdRGB7Gqp/MM4ndWf7EOQPKbuVwPWnK5qrsJOa4Tncj
yJ/Tvqp0Xj2NHR3dbfupTQYUTovaS5mnuLhgBVPuMQD/m2JlrJZm//r/N7u1rLrKh+AIPw2klahP
DlHA+2nfQp6p2nXGr73/bkfjQqjYfMCUczrxzHGOg4y+qgy+6F7/5XbTCymRWnlEhFXoMpJlJ9YC
6q8AB0EdN5JAm1X1TnS4a/gSGh63O1v6Dut8kPk4hdMyhUJxX9ETHOTlVxhK6m3nQNu8jbspg4BB
7ByNrMtExNg2nGr6dvunL821lVACUCK8QYfY98ZmTLxI/tAcWb1Va29LC2NjUwB1NwMSKzHHAjS6
fVvgGhZkaxKjC7Ns8/6E7Pq8nyPn2Lpwz4voY6aB8dPVj9QR+6kYtwWEzf9rc5gLTi4OB2SqzC7g
9JFe35p51t3fnoWlQbJOB9ClZL128/qMYwdsNwSluxSljtuNL0yxTf4rwfNDbtXOUfXpTw0aRyIc
/6+G6U2vDbBBv37Vm3zBKKkHb4yKk6dAbks1Tq9FwVe2iqVfbwWy7kzWuPD1OqYlCvPlOH2CPC5e
G6Y18ObS2FvBqxtSeyW4f+fUQBwscAAZEkO5CVmHsbFKWUyFI6+qVpxBSW0SlpVVkpni6+2ZvS6P
d/a00ApeXjpO5fvgWWp/+natMBGH3Q003JNpWqnnLoyOzf7jUea1fhaVp8HveZiUNIz5N7gV6GAF
O7vUgVXA0nCFHgOtxZkob77KsgVJR9fyw1Lj1qZfRh4ByGUUZzPk8kR4Tw653kSSorHN+RvwyM9a
0vAs4WYo/sm68LHRmbPltQutX+PhbVDlnetDt1OcA2jYfEhJ59yHqdl4iLfZfG3IAGSKGBInoJO7
QFTdo2vGbEWZaSFmAytmhwLe6sz3BWQckRAGF6Vt06P05pLVV8ilLqyoDVSqTTj59Um5WDYiymSi
PfNf3/A1Ee6FM2pgRa4OFZRBMwyR4PKidZrdAd3B7oN8dJIUWqeJm0fqzr+iWN2uC1eGbmFH+6XH
/2baRd6FvRoniauueyLYzUCTOeJy/cXB8cgBJON25lgIDJvgB0veVBdyliet8VomCCxhkQd/bGvc
CukUmlh15Ep58qLxy9B4etfRaa0WsPTLrZBmpsQ73OTKE/7qUXYDzH7cBg+ikBz9PehIhvRmIPB2
hiq9vBK0s4Pvsp+3h2VhydqINU9m3HE0IhrynDKBbojBeQsqMeEAGa5tXVwH7c3qUdptHS9i8gQb
wGyXlU1zoBz0ww7Y6Ns9LKxPG7xG67yqgOGWJxqMdyRAKIzDl+FqC1BqaEJveuXDRFjhPbRdAzq4
nB9EjwNRmiNvkNRsu3bYCDbRxhF8cMv5QQWQwK/hDOCk8JW/PUBL69Pak8HUETMuts1JD+kTRCmg
CdhDT2VT4zZ8TcDJLu9xkDjRHAB9wuJLPq9WORd+uQ1fU0PXj17v8Hsd1/UOcpwUjlmUrSzNhbOK
DV+joq/cjsX8HqpXjy3u9sNYX8qG3blRq1eGZyHCbE19VtdT6bq6OZHYuegJJ105Q/U64mv4oKUh
unb8Jr7KsHaJgEztSVfFM7k+bHebV46NWjPFmAIWGrdnqJYOx5I07FS145fbK2dp+K0tWYxTxA2c
Ih80iN3ZKeUKp7k0V0LX912dgQF074RNv8aHXRooK35pPM4SCgR4eS6hkniHXMdQBitL3z3c/p6l
DqzdGUBCHH6nqEEFpx4SQmuIts/h122NWzFsvBp+IbOHdTRD16mckRyccBO1ksY2gA1UUdbSVnRn
yG/2iYH8ohjLNZ/FhWGxAWwBNOZS45D2LGMWHKHSnF06b6xWNvaFRWTT6qiGR0jjzB00T3FAMQQX
vjpNYiJ28fVev2nwbexaAEV2OnV9dy5xaD+Jqfd24iqlfbv1hf3LBq+VrEy5qBp+f00RZUDvFf3K
q+7eZP5rR9bqp0vTcP3/mzyR+aEnRdd1Z2WwgAa3yp6bPiUre/BCmvsDqzbLIhy7vMOtZuT7sufP
AvWuHaqoL7cHaakDK3qDEerS1+ezc9A7Hs7uJdh6pMuzn3k+VSslj6U+rAAOeh/bV13z+2AGZ0uy
/Dmt3O8tLT7f/oalibZimAVVPYDSihPEqJ40QHGJJv5DV5WHUcRPfbZWG1qYaht3ZoLIy/Ak1Z3T
oIU2VNCnz30FYP+2Lc1GnXldpFgbD92ZBOCAKRx51RRfxhx1hNvjtPT7rfM0jzwG0bq6O7cMh/Va
QUo3LubTtsavieRNHMhBqmiCzOhZj1dx1hQw4KSbCggxbGv/urjetI+n8LAb/UKdoZDbQN3By/mx
n9eJsUuDY8Uxacygy3SYHyAmYo5tVH1mhpuVMF7IpjYXTkSpRsgiysgUfoaG5xFb8n1U/YtX+LU7
7EKQ2cL3Ldwxuend7uzNEFzAE+0jD3Fz9fXqa9dCmNlQLda4bhZ7YXcegFRIMCFfrk8nkIzxdjgt
xY8okGw83RErokvF4eDNRkS0IgXwxV0Cf2K123ov+IMmR+H6RvWo2hOVXdGfap4F/00thIVXdrb3
J5zZWK0SupBwN9DzgwGxFgqL4wscO77LOb4QueYa+/6K/YMvB7Q9wQOUn9+n3ejtIKg63o+ia/db
4u1Pnlybwtd8mPN7yNbCpiEI9N7v1/Dd7y8lZiO2dNlMZay9/F4Y/7uY2zTBkfhOif5lGLBo5zLe
VGNhNmQr62WPwMiLJ7xoXbIoOEOC4qSn8VsaF0cAAVa6WZoK68gty76FkG/TnrwriUxQyCuvXmGX
xsr7PfGlkS87E3bqoaQehTuwmzNnp6eih9Ud5dkH6fDhDKl6V27arpktfa+gz6awp/J7yeEDsTO6
9YsDnC3UB2nI4G0qS7HYCvHUKTv4KPTqAaTS+gCgsvrYECK2TYgNOgPNoldRo917Ccrgr0N3M65q
zSzMtg02U3VTdiHp3HuIv6AknIIRa3Z5wftN9WDXxvUDI5wLLQQ58qr/R024evY56qpb4tq14fzY
E1pRitw9zrmHzOS1zQGy1Gu70Pt5z7WPSAMMJCu4rs3HLGLNTjTjXWog0CmL/DkCkOf2Jyx1YhUd
A79DdTlQGJ/rI9SVuyN75wetgRaavE3EHeraQgPMdWq8R2ESSCsqaHwANRDVchOtDK1fP+3NaYZx
2UI9KiBHz1Hh3pthHTR2elNowQfo98bTEmLyOWvIMePGSVgFmHONovy2BWTbxQ6qd8O2IPjpXfyx
nCI3CfGOvLFxK5GqvmwrVL08QHk5XLLB0DnlfhittL60cLzfBwYA3TTMIER3BO7rnGXzQ+tGH7U3
fgtNtLI2388Nrn1IymhQi6Dk5CgxREk5+v2hAMd15ZD9/iHP/eNcBH39jsySHDUHoqGF9siuj8rP
kVrVIHr/9xMbxe4ZUdNpSF2gYMLPMgeOdmz9TdqolNinIsaCAJnNI8dgiH8aHyQCt1zV7lj65df9
801I0aYcmpkS70hbxvaqc4p9w1Ewup1zllq3Alb4xVRANZuAWYHH3WtiTh3JVk6LS41bAVvCZh4P
x517zGa3/cIj1BAgZL+Wk5dav/7/zcCQqWmqkPuY0rEDTRDPgJ+nYW43nRaIbTKrIZJC6jL0j9Jh
2d700j3111fAuaJ8iyYOlo0dtoQxTdOOHEG6+iIrvHS4fqRXQmppdKziRAopgSnokBMALfaffXiR
7/yw3OR5jJ9unXIUxyGn6Af3WHjwsZ6j4Yha+CYbQIoayu8Tq91CwSRg8I5tGZQPLVVumyDrtNHK
snw/2xDbdaeFjd2seOD9b80Hjun3gw/1hdjAwWJTWDErrFTT95A9w2ZCtFO4O+iuVDCt5KjWbYtb
G/bOdGbCAPCwY1mSvwXkNQ5hGw2Hbb/eiqyhK4O2o9df3xfpHcQ69XEenMvtxpdG39oKA2Dy8xDS
y0fP4IAs2ES+zbl2kmj21rD6718tiG2r49G5Uw4VyDtFgZLKXH1Ou+6eB/KR9vU5GNaeoK+z+Sd4
hdiY9zkraayganZUufd5nsT+/zi7tuU4dW37RVQJIQS8Ak37bsex49gvqiROxB0ECCG+/gzWfslh
rXZX+WVXdmoFaF3mdcwxbKduRU6OMjrXczq1WruLxv2A8wpQ3CyEzrVayf2GKV0ddmanTzx+D3pn
ZU5bZ3MuprXQNGjqIjMhsH++ARXYx/t9whDtke+qCVW+Rh7LuA7pF3AZ2j9+YfszFagTW71X0CnA
KZP33PUyLsfbYgwzKA+A1b58tOsA1o3PdTzIXkWnarlDZ89BhKUxzNpRssYratifu8x78HvYeiir
jJwhOsydH5JGA4aSGTKYz+3A7jqrfmyXIMLHNxF/CtuiOEDSPLj4+OEn7sBenGatiGU+Jt2zwF3v
GegPlWivwt6/NL73OYuxR7yryV87r4koZvjAqH6ovHYsrxi4g4N0KJuq/xSMi+xR7yiw0xWFUpZR
hmkxjdi/bboz3vjUKu2ucYis2pe5+d8xJQRALjJnyuMP3nquYXPiKu8B753rTp0ZKM0w0l7eUbB5
fFPhQA9lNdfnxLBO/Iw96J1C+wzDk7htVWC+VO2vkbfH7Vfk4Fr7+DidsBZ7PRoAU9UaasOysG7W
I5TUo695LYLP5adkjzovBlVFvchhjEp1Y9rg3Yes0sdffmr9t7//KxzlwwIWVQpTuiGQuwC3DMow
Qxwtn4TGYADs/7+BqbILIgl3Iyyo7Qb3aCp2Pc7hmZt8aul3jhmc7FBN8RnLhjwyEMtCBizmqDwT
dJ0w1HvNGTm3aNQXFBtb5Eed9zfUIv9tovZms9LzNPTpx/tw6ozuAl+dl9oEFtdYus4zeMb5jwaz
e/FS9PwwyGH6nFHdC89oQQM9Cc/LCh+l3j5/d8rP1TnIHm8OJpWZYaIHTpmQKmEMwIDALc41nE5s
xB5wPrlNUZlFMeAmi9doqe7N+lRF4a0WpY6rxT2TP53Yhj3gHErYLth4F/i0ujkudQCyA/k2ifx9
as4Jqpz6Jdur/7pxkiOgptsvQTx040UuQIb5e0jYY9/wtPxsjLQHnzd1aOYZtC0ZVHPyBNMwFmyW
XEId2cs/d5j28PMFHA1dwWeWQXV7PUDa7b0Jqjz7+EKcMEz+7l5T0dU4QgPLija4q0z4Tm2ZRdH4
9PHjT5gNf5fFGjJPeejBbHQGcpkaGOJkcYw8Exqd2uPdbSZ+DnCsU2OPa/LqF+N2WkEeLGOuuvsI
paiPf8SpNdr55x5BURSAQzwr8/qrAEkpZqD8yzAnL596/l4cpjG5doknPGRUzRR3oguPmwodWlDq
zC6f2Ia9OAxdDEQvAxgNzAKswCqLIf0sHJb8CydelK5bjyvPiLbPhQSPINiFfn+8NKc+fNuSv27x
WrXSELf3M88nP4VLf5tgdM84nRPbyrZ3/vVsWXkC+sY+Q9huj+HcvVBVy9hvO+fMuTlh5fYw8UoN
QTsyXFzMaP1oQi+hxXwnan035/xzERHb3S9F9WzGbkFch+glFcx/qt1PVo7JHiGuC4qhwnxi2YTR
W0VstroY1m/cErjJc0MGJ67wHg8unAmepRv8jIN1lDOQuIR9lVDomURO8LDOn6KI3RSi/v9mG1oM
MyZ5sdm2CtJQzVM6B+ce7nr/kIr+R7a/nyMBOXbD/FFI2B4glH81Lri2Ujqa0GRjaesHThrnEdTK
wZAI1BhszDu7BrGZpuXN1YQ8T4Gi+P8hdHEP1FvmMcZKrFOmgSKaMirrJmNDjz3uMSs0sjBvEuP3
+g9YB905ZoHDvtl27G7AAoHRTnAQz7HoFb9Ss7BfqhU6KofORRqvIIh3wWrXS6uZ4iEgP+6+Q93M
f+ChR2LQaQHDwonWN11Uke+UFt2FaerukvKSqWMV+eYZJAf0DgKp/XuLX+ykFQ9yE9cdL70vkoae
yBDwCi9l0HFVv8ao1fJ3SFt0k2RTSBszUxZ1CrBPMGYjcar+IPmsj8Oog8fVa/unhqIpqljUXxXA
vF5DRcP9yat2eupIXWXSVo0Xq6kFRBiDWD3kqOZxSjD+CN31se+hfAOdTci3goJIkhQigF0MqAu6
EiA6KL/rWuuvkjZRBlngKkx47dcUJKjrWmBSN3LAfkxnkVYLn+9kOcn1oAbMwsa8oWy9DwdQesSO
XawBAqRanuTkTb/yKsTYRNWLTiVyLovEQk2MfWOrm/eYpjD8R9hG6zV3GBVvtrVDdUtzVl+j7DT7
BwnVaPy7iXlXmLf1rgqS07TBWC7EvCwEbSGLOz5ZLzJzWrfrMF1hoKG+LDyMXvOoktcd7ZlO+VSY
OR7FKLujbMa8Oki0CutH/HfCibnhjbjm4Pi9cErguWIigQ7opIvmoWWIvlFEWhqWuI5t/W+DpySN
1SInrCuv2xQkII2NIxMV8H5yUF8FOIxIPHbhCsEGN2DPzOmpHxtout+CdTc8Fu5GJD1hajuPR+VH
X5qyQ8pDqgm71GJGskwq4Qr7WNjOPFqND7MqKNYLimVUt5gnQ5+TLpuAJh20bmIS1CM9kMLK947T
8BLTT+LehlPeZJjoHeqkL2aQM2tGgguoSq5ejFVV6Vh2mqYErHHuZTuPdD5UKyt/OVBKkTEde3xk
50buD8IEe5a4mkPMtO9dQfWyXC6WkFLytRo9zztoHD5+IDOt2GW4QmvrgIaLgYpAbQmkwMP6JXfa
oLyItGXf1eAvF6M/yPcwKHn/SFFjeaRBacZ4rGtNfnWKOWOKwZEVKNnVCf+o0MMfFSSqE6AqhpvR
xelqVubc5pg2+W3HTr+tIOe/KfMhPBru4fsHSb0jnbBAMSA93RdEKrl/DQF0nNe1n9qryWvYe6jg
5SwYsq9tGw6p24JgMpFqMs+YEq8fgO/jP6cKuIort8AMt5aN1qnBsK8HYVGDSpawNSLpCiz3axyN
UfjHWVWtU2ZAcvOlJgN2x8M/uv6HQR7GoMgiCmQOWcIW+MduzFDY9VIR5rk4Qq8E2oPDBDLIwp2b
r81o/LgAbrWPWa4nftV3Y+0+FIDIViuo9GAGihTNiaG461nD1bVUnf7TlNTBAfIWP08bWkLvGECd
+d6tJlukElR166WmmKjMINZohqO0oH6NheLVVbEpdsZeV0Zz2lVAERcrUAyPCjRlNin8dvom/Sl4
FGVYPc9hFbQ/+7DC2Qd9IsbnAyBDLpZuDYsyyaHysiYENuXWM9V63FiQJMbJKUDKibV18XtkQ/eT
RlH3oJUTPTS42I9h7mMVge7G9oGytfojOphYSFLnMhNSgD5Q4Cw9cUvdn3q05XGBmbwQCsPdAC54
8hv8slceQ5PPftoE1BG3AnbtafW2M9OLAQziOcTZ1ssBlEnLkZUDBNTQCWjzFLpXEN5kLWiemqQG
9PjF0S1ZfleF8e6NNZOf0TaywVHOIcRrpW+eUMRWPAaefrr3csGLBApW5QwizLC1aUdwOIjvOlHS
0Ip+BRx8nuNioiOUA7wxuoFe9HzJgZV/06RoMpSIuiGNfDnSWBhWv7TF6vdQRQbdQ4JSpOM8F1Dv
1vfe5EInFMIEBUkIkMY3jYL4dMrHaDK3Qo7+bQ0T8Gyr1b5q+L1jUAQ8YTwA5Svrl/rBFB29ZZyN
j44/R8hdW5I/VZJ5R24K9crLgX+B6zIpWN7AHTmscnkSS+kXMQ8aMqeV43nsYmEYor8zcu3WMg51
SdYnWrcCvFckADFczKRbtr8Yd+A9A7tQnpBa+PgQG3r3KK05IObyOueR8lqQy9EJzFTFwmlVnYVm
cfqs6z14wm6c3fwWfClgGqkJJQddOiFsaRHMt5XroZRJMTI3XvQR2CUzlODBviV9AIAvWDTY4hUx
pgsOSgg5gDIUg+7BYw9lZuAHJfAoRACcEmOyRuHWgNXxuWWK3lV5Uz+U0cqetcE6HNoid5ef1o/o
tRmMrRNoovfaxDlRU/MqcXrcZ+WG+KpuURzkm2r4jeGfMUM+EL6H1HbgsUYz+oDQpWGxRHZ0LSLo
BnNY3Dxl1JnvOFBPEFonZePejap3o2vWaZ9iSqwKp1TI2Xm0pfbVNVTY+BskVYrvFPRZ/qHXq37n
m35HlJcqikcK2GcSoMxis8Xl9BqKnVDXKhtcx4YDM3sd9gM+ntO5u5mAcHzvoShOE5/0ZZUglFpJ
IgjMYc395r7rHFUlnWNpGcMeTLDBcGtugnU3IlFUeI9mXeCMeOdXPoLskf+wc4exsxFnDnAZgKGN
kSXGF6vp0nRs/OGDw2pKjAjLtBQNmZJ+9cOU942O0hxCxVkfqZrEpSemFlmB6aBA18F7RlEOVy1B
wnE5Faz5ykDXv8Ss0NyRKWoNDo0lJH9+GwEjghBSjLcNpsseQYPb/bEYvD560GlbMj4tYCVe7aqP
toAjio0nwWW6BuVax+FE+RvJc9Vfs7nGvhkdWichFvyzKh5ozQlPnCJQOaBSBB4sXnSBVYcJqdpb
mKRwrOO5bqGu6xROpMo4qmHIb0egoKbUC0ZsqQvh5eVujrisDxM+cU1X0vLwa+0W6sosw/ylmryV
pCsae+MRTHLjt2qdWR8DVQgHDGJoe6j8eePUjzAJ1s2EZS4kCd78am3uVlbUN8AkFIkBQdyE/q/D
bCwBlC4SjuET58KGNuxigDqmMp5R/c6TCqtaxfW4eBT0RK2oDwNmkehlG7DwcgHVyWtQ9/al80uX
p7LUKpVwjiyHFIIc6hQSDZC+mqhz3URdtFxzWEgn4ZB90X8UGhD3gGbDTlaIOKuDrr0Qays5nFu+
XFPt2VcRtfV773j0YRxNe1X3itwsYe5eqa6E5AGMaHkbDnX9EDkGxM9gr1ZeOiPyfDCizsHWW48w
4LNv7JK0nu3eIAod5Uk0VIh8Zr3kedJSD0aTDAyLEdQluFoK5cjXsSSdc0SnWzLoeszyecrd/JGX
ovoSwNpqiHiuqKET5DBrInom59S6m1Y9dCH6ZBSh+EH7Wb9yoeofIeC3dyDogwuVisCwjLVZumyy
tH5BML7+UFa1QVK4DgJFSAW5V1QQUPgVBMJ0yCu2gxQ6Q6PuQ9C0qnj2Vf6FVnnxUMotkanUCFcA
/quwTZi3dXEK5D7+RWsD0cSWK7TiWwSZb2op+Q/WDubZF43KKuUsPyjzAXwsMNjHva7IFIjMr7t8
7Z6Ntjx2AjvFiwmj1yIPqi9IliUkuSIDZhaQCuOYhDKZes1JwpwVa42nIUC30YQbUkHqsKgbeQ+x
9eUnEhpPIz+rkFI0zBEvkrvuDzrzJbrgHiLgREADFFHN2KOzr1HWwY8pafkL82gKNn+yl2VlCALR
voRvtfN8Jf3OZJyz6SVcOv+b7pEGVqNxrhlytwtXlc1d6MvyqwRSzKYDEtgExQv9FSNLMtW8x561
s7wEiCkEgmzyb4MCcKnEqmW+gpxil3ldBUXvAaS1hBkBEaF2pXHeS3k9eEYs6eJ67rcc9csYmYO5
zQ1di2Tw0Gfp0DV96ld3vgwpDN7W1U55OOGfjx6B6hyqkvTOOh1ipLBV/IHpBlbGkH49CkOpOWDq
YrwLjV7KDAVAACoIaLwS7UXDl0oFuPR+D8UW0Blj0TvQEF1UrYKyZAPhLBUNfmp7yR5XJ5pvFfQe
bhTt1BWiliop5nr9MoTlBBoqVb25AxFHoSlWWwSoIBSCdSlGMfUL2WIjKF7QVHISPIIUsPrF7dRE
ST656tJ3Z37Vqa69GkhnX0Bb7dwagJuvgT0Q95qDiW0aYYZQGipT2bdtumARYgIuvleKqGmJC92P
C3ydWOsD5NHqVwBTaJkO4D2haTnmRdIB43elgra9RcUYx01bTGjFYORdrjsfSW3Fu+VbJPytgOzV
WL+l2gy0N2oX1XdQejZVyY8uATI9bvsW17HgJHYR7z9IBY0hdJJQPCEkvLSerIukqYzFr0U5LhE0
DDnSKmrqiw0x/10FSr93phkRgstGHKoeZ4xZuJ00JGBYE+hnP6iQv2GmW6O/UIMcQHddgzR6gaIt
bmcZgQgPOUvTN+MXyTF4AY/s3XDrz5cTrs/XmUmYZ3TUci8teh/APQg5FyHoyBzfG1P4B0f7R6RL
xIltqCH6FNc5KbynKreOuiB5SYqL1lW8fZsYyk5H0CiNlURwZ4LgEukvsg0+TWwTCJXke4UmxeUo
CGwE92n5k4JoAy5tnd3HyRVkiZ1qubFkiEZUKBVOKuKsxcu0sU74lVhQfCNZVvCFDCR5BiRXKHbA
RKyifmkWb6n/aONWEAslHfK7LRkqY6pV3l0wCLCNV6CMwmWLyLCwtMyjUaDUHWKjVMsluxKdi1yF
DqMrfoueVv5RB00OEu+BB8OFt7Zllzqd9torucnrOu7W4s/7pshkNfdbNOkj1h5HovOvFSJRpKV1
K6viqwNesWKOAZuInD9jO0MotWBuhTM6IfGIbW4K75vvwASwlsA3Ih0F3qgLBJZJ2LzkDyCHQ+gF
06v9KwbTNcJEQ4ktrXyHfoEyZsB/eIuDtDnB8iPmoh3youu1aB35gOgiCjgcqNs9z5AFysGesgTA
tnMauJdj5yKgCatWd2lrqXFu+VgNqFdhrjI6DpRs0kOhOwVXrFiH8LmOxs1W5pICC9hs6T6v4dql
WLACYkFEnAmcijqG8TZYO7dB6imCwAQH20dV+1IV4D+7jcLBPJJ2C85JK3t63AyduhjzCQRBoYNR
v9TYyn4tVg9hP6eMdwcORdYaz/Lq4sgQswzAiISRk7YRjnfsgRLg0WK6e36ldbCGD83gtz8oOPO7
uEPcnidFrss8a/gUQOlGwnzeNazBIOHitgb9jonT2yro6/kF16nJDxjv4eUF7hnCYAs+GEg9RXyu
jqCs5A+2n1fMGeVIQwUYXRGxkGbLN4quFQeHT9WC8LQ3EybYQRwkFwyR+IZeMPQux7Rpqtm8udiV
OaHQP/pF17xxf3i5Z9g1a7wcUG7hQdWJQrR7Rop3ORpoq6eQJe9Q/nNzcsmR69IYZWsHQT9IkTsa
Ql1UjAt51w20vw8SvPsWvd+R10npUYSn04AqACbRp7DloH0I68REAzgm+UzGu1FDPJRNI+pToQ/D
HOrBdI+2IOGTiPowAWlZeySbgHjRVfyyKk2PErOWqBQJwYf5UM8AhroCArSHcmnl++goH+B6iPNA
gV6ts011Ww8HZBm4gWHlIyGdwWuXjDOJbvyox83bzg0GhiZAHHEXq8k9mBXWEM5xRdGBCjU9yaFb
3w2h8lvAzJQCn65vPAJE5BQW7peSgMbvSrfLeKdl4N8Jroc5sbO7yBS6gs0xQFTqxaHnewlr4dvE
AqMTiwpsj0kdYMI3L+VWGgh5M5TXGqF3fQxdAis6LqgbIk9pbqsIKpixXnsNklofQekIq11kDdqi
D8h1/TtgksNLGXS/YDaQDbih0yH7GsYh0V3pIhvjjkgHwJME1HM9/DKhcfMpW/zbgpQoMbgqPJCF
LG8EUjQ/xIJ6arSO/GYlnc6zMhAkGVcfmWRTK36jwS30K18HcgMZOCileqhV/wr7EKkTZidu6nq2
WcSCws0GzWrcAuqzOiYOktlrto02F5qCktotPdQeF/cYQh3rgXU5ClBiFqi1jHU4fCfNxA6qznkO
mj+UwfMJRUtUTAP/mY2wrDacCdAAdL7qnHZjmCJKX08WBYBQ1fOF020RiBmqMVuGobyAE+/vJlVG
fiznybkecwlI1hLUyNEk7MFT22OPI1Q3D7BG8xcBU86P+aRw6GqwcGIl4ZSdPsjRJZu7BDNBEQRM
Vumpo23A9k/FGj2EQ1s/MsOQ0nJUH4ehKb+LlbtvugeHNAI+gjwZ/s9eoV4BfI20AwoeylfIyZkY
TebOY/AqI8BuBZsQJyAf+dbzdm0RKwj0nxBomHvccXnvdH3/VISFvDdsEXncEk+an67EUGLiIVp5
niJ/vKUsEC8hEAcJNzURCDwJGgiCifYopnlNvIbWK6jZUV+vis7rEj15ML/ac1jMCKYkFkAIvgS+
rdoEqCm/hy+D5gNqap0YEMZXEINTPMKZVpELxgm3LunbWE75iw5BvpJQB11wUKUiawNPSn4M/K5p
0nbVbhjPFKXvQ2VL0sQzuqg9ql5gDcsWVDHBRLZWNF3D2nQHP6hKe9MsJSSlBvQGhpT0jltnaKIs
XzmpguEynK2pnircbedSWYIUTxgSfTN+NTffCjFE1WvhtE5Wuf2AwlldNXdjLfmDA1hSauoCef/k
2em+kICxQ6q327YJQr1LAToZrqk95LaouzSPkEOMuqgyrdcW0HeQLT7TyUDdTaMchiKzjjyO/L3P
v8BWdtNhXVZNDmKi0KwXiOdWuPFhhr31VmTS1aGnNvCf/NGV6hJOvtCX7VSodqtOLwJGY2bPU1sN
NnMqi1JDSXt8Kxo8qMS0bgDb3kbMu5cuCjajYIipFfT8DgP4MZEzT/gfCVVNeWgG5N+4SVv5iNtc
Xcl1WMs/Y726MgElHjJhFObc8Ueop/EHiaS+tl6pXkfaw9k2vUW+7PelftGLPyLjmTS4P9kCuU5R
340rirjLgoARATup8Asg7datKCQtLuiWHYuBt/scQtHeDcqSxZ3q6GaFIIJylC0clkvwpwrS7g+D
NTiJgcvfROjC15emiN5zAGSzDrXNW1NuIYXHmmdnRNwZq1mH1zi3JhHhkjsIWkGF1daoNySotaId
A8/TvcHgI65Rvq6fHAmXkyLbch67oUXtbjAjek1+p/TNyDG5mlitUWnpBHD1qnKQ6nRVRx61LPvH
1rTld48N9I72BZdJDYmSrzmMR/+Ur6ad4gmBm77Iyyl4neREUNFHbaEcD7b27BeMZKDI3IQ+udR+
tyma++4bmn/ro9HReGigY1ClE4IP76JtUHTMleE1yoTtBGa4BawB02VEaoxKp2q1wauntzSOqqpv
kPDRWSGO9kKsEDLAlNZTgcDeHQJQGUiqj8qxaEUwtPvztCpoaS4shD5+Oz0sYgz2VsxpSoet1040
BCxFZcqx8eCD4UvOovzjoSvzDcKlMzLXaiwBcUTw9ToQONUkZ1TdyABZ7IXNm/KiYQJ64IvwL9EY
Yu2lEkFzr8vZa7LcGYry4ARtOB/REEF21IOjYDrTtT+BCNirRo4rtHmMD7BEE3Tor2EGaFqLc1Mj
2zDdf3Rx95KRJBoJIpCRZfVqVewFdVahhLexcTc+mKyqcs4coOk/hW3Yk3GZaJxtU3pQhwM1JkUv
yjP2tdYBkvGPX3ACf7An5GKt02psvZ9heu3PRkmEsfjvTIcX59v3p3Zjh6FAAgAUaRV52SiWZ8S1
fQKd7XN4zBPYgD0X1xDxVZbL6GeAEL2BszKjK7A9jZ5lHHCoBQfFJ3dih6IY87Yee5n7UDEB34gY
XwIoE328BydAJnsuLswOq2JeIpY1AtiPZnMx8CWTSnMAQc7gTE69Y4dPanxe1/0MkAxaZfrADbx+
sRpxjDY02sc/48RR2hNzdXpkedcQL7MLbEgTNa8bshc9yGtX668fv+PEWdrzc9kCcqdTj5tdrEEQ
Q10PzM8NOUOzeurh2xn7C+wz+z41KFiyDPndlHTR0F4VA0o2n/v0bdn+enpD0Fd33cXPiCwuxILA
cWlR8P/44Se2l25//9fDscgjakcezwQqEXEXYRJmdKbvveDrGTjmqcXZ/v6vN4Djsw3GifHMRpAj
rcxcJV5bPn/8+aeOzg5hiKLHsJAQn99RF0koQ5ANkGdkWdxP+afEQzGSsr/BfRXWbYf2ZTGKHwqS
RLFfk09OYNAdzHB0ypb3AABgltA+63nbXaiUfHJ395dXq4YRjomnbf6iguBvipoJVI6YPkcJdWID
/kXIFY2g8OmG/30+FAKuN2R4obubPoei4cebfOKM7nm5zNiw3jbwA1WzDVVFWCNr9Jo4NcrcH7/i
1M/Y3eDR7QMfjHT+1v98mO2SDkP1zoBWRch0bsz7hMfZc3OJMXBHoWYvE2P9SFuahIH4JjC7Mq9P
PSz5mdU6cd/+RdIF+cqywAAsRB5n57dfRe0v2spzAsan9mJ3m8d8zoF+2RYqsuhWtTfb0Fnrzw8f
78Opj9/dZ4owf7BEweVH4HeD2iogb8Hw83MP391j4Vlk4Q1uQ+FHkFNEbT91N6f/uafvL3Ijdc1L
PJ2MoNnuMcMQDCBR/Pjhp5Z9d5GLaMpXnY9epoBPiVErmBIFPOai8IeP33DidO55JsxcrkTW1s8G
bq5XD2Ue+GFMsycBRpFq55Ng4T0ll8c7CdZqB4OLoKW7QhtCxUiezj39xDLtKSYKEJ8CVWmjf4zp
BjhvAvdl6j67x2Tnios6mFGKWcMM2eB3jJFA0UEF55gaTtigPcmERTkxl4WLh7fNjS3UDd8ioR6J
fUO+fLzJp9Znd3uLRkY2BJQyQ420TgGENXElvChBS+YcLvnEDd4Tc7GZaLCiYd4Mc5xAKg7giMmh
pPPx959aot0NRmW6xOR6CViVF6KmTDDMll90RftwHm57Ikvb002gAYr+IGuAK+yl87DxrRKnfcg9
9t5HbUpkiYqcOHPnTq3V7lbDsqHMOkKGIZYuNDbQYBqzlZ/TXP3Pp/v/kk+Uk21dCMKFSDzsBkas
xaFFHTL7eCtOPX1bv7/CunIqHVexBd/uDtV86MELfAhycoaw5z+tEb5954/pCNCEbkOMdTRNmAWg
YfYW/dwP3gHFs7faC874m//W4sWL9jeadjmohxy8aHZQlavs0UxN1iv39/9e1t8Yz6ThWt57uIjr
p4Q98Nrtgv61ek2pUC+sfWi6AfF4pWf0hF3o5Xxmng5P3/bsr6cXXPSrKXMMukdo46ItFKS91EX6
uZ3f+ejQop7jjLjhBZl+Ggf9fjf83FgAPn13w0VZ+j30YLysVHMVu6Guk9BnjzL3PHg888nDu/PV
ftvzbmVTkHlV+8wVzCBwR+tnbjV+wu5Wh5JMJnJ8TB2QyUd/CPnCbD41oedHe4YKvk7lOkHtJyuW
4KnA4GSyGgBpPrWzexquzviouAvNsn+EpQqA6j9ru/Hluytdom3UrMbbJrUALS+G5jiptgDIgF4F
6JudCZT+00PgLfv7HKgAgHfBAL/3XtQWVW+1hAHktPlCXz63TLvLS9AiFZFuAAQCQOyAgNIcvers
LzhhWMPd5S29ZlZMrSPWqZ0eFm9dbujQlWc86Kmn7y6vAK0e8HwaT1eu90ItaHZnB7iAz63M7vYS
SxbZzR2eHupuukRrrki1L8i3jx9/wivsWS9YaZwV7WQUNddINvHid6n1lZ+0qvsZMUgpu7Q/lzqf
WqjdLTbodAJBx/AuWVMvbWUYHZDbPn38S04c0z37RV0XUz6i/QXvWYe/A8DQkqXygGjmbxz6Qh+/
5D9DGR/V0v/vBiYi1zUC1SdeMlfVgYJ6Bt1KcQdwmwQYfeoSisI/q6vXj993Ysn2jBjAvHQ13tcj
dAKMKinsCsTUWH+KPxM/Z3e1F9CiVlM7KaAmZYB+hjNB2DIhS94/f+77d/c6nFXAq5BjvaC2Wqbo
cgIV365nioT/8AH+q/6P79+W7S+vLCTY0uph2/PC1wd0ixIocmajy66DvHmIEGnO9jbs+TVGkz5T
e8Mrd7edgl62tQQ4UYADuiM6J5gJ8Xx7+Hi9Tp2v3W0X84CEK2zxdEkBKnOdn7gwqbP0124OAlIt
6RFgm+8fv+zU4dq57CLo5sApq+GdNHqJ/RxeSqHBfvG5p+9uO1MYIKjneXhvozlMZrf7iVlWL/3U
w/f8GEAX5c1Yhep9nM13FgJPV0ZnNcy3w/kfp2pPjIHSGLCunuv8KqayO5a6ca6DoBIXeU+jc0Hy
tqH/9Y6d664HqxxFQomZEuP+cQLlxxtHpPK38kw3mJiWKEhbNh1MOCVR7r1Ea7/AGndnuHZObP6e
PGMuwW1rMSDyZ3MvCfBzwJqUVXEm7DnhVv6Ps2trjlNntr+IKhBCgte52TO2d5x7vF+oZJLNRYC4
CSF+/VnkvDiKGb7idapGQEvdkrpXr8Usv5cjmhHcgGRXNFQeCmRUsBT+Qcnm08wPsf4RS4+x/F8o
HUU+8Fn/qaw7G0d9hODYE9Sv7ucoPDnbRFSCiFlOr7BnoSbUmh+jaxJU8SOcfVq2ifERo1tOX0g6
gRVb0Gs3xScPUtHIJKBFQaTvIP+ziVIVD7GcvXYNxFr5EPwoXMDQdVtdQbaQb3LH0LPmwW99Pyim
dDwa826qzpO/skjf9sTQVhYw1B0yl0NeDz2x6BbdNfIM/vndlhgSepbZ+zTOHYD89THh6fAsK/PR
B1zvn9uDL725ZW4+ar+QYzYey/pZOPci/VBUH24P/bbnAnb256Y3tDHg0Q2GrumjBFO7Om0a105X
OnkYV/EUQsuwyw6Vio+kWAvXc9f239EutFOUaActUoCW9dFH/8Kp9xy6Rx8Q8KMBip+nIiHuwa8r
9ixqgXNhHa3xlizMgp289HInEDTGFMd++VEiMXBgnNEDGenKNL8dgEI7e+mM6KoNU4kHdK2/N7J7
iXESOXg0nS69ibtDgka4TSeP0E5mxkB6ovAU4VnhP13/Lkzvts275bxu1wBuphx9rLrszsnrO+Bq
V5bUkv2tuCl8NO06UP4+evQ/BuCvanaq2HR6CW0tASC6Ykk5lisIUf5rxnH8Wbre9OO2Td5+cR5a
Lx5EngDu1ehjGDyE3b+B+TcMP90e+m335TafoSw6CNQ03nCs+nvgnVzz8/a4S69sRZy6FH3ZMndA
M+K5V7/yaD+tUSMuvbIVcYCMH2NWAMWWT2BQPcVrXHZvv3JoJ4YdtNw3KoB7ju5jSb520We0bK+c
QN5+ZzRS/BklM3doYkOEPrZp9h9X0bTrI7ECEnl7bG7zDwM+XskuH/HeMRC06XPhrZyZ3w4n3OYe
VjJISdgm4xHFRTRZQNr3GpQPsvpWJfJ4e5m8fU3mdhq46AqRjRrvji5KNIRfPPOS87Mia/otb88p
eiP/tPvUomcxB4HNEY0HJz/X0JWAVLfpNm3a3M7yStFk6Hfgs9ejh7keAVMOVmZ16c3n2X51mWTh
6JXomBqOY/hTpD8J+8W8tRza0sRa8cSIDvwTI/aJ3nkKUAgpHBBbmucIKS5RTivRdmlZWgea0UlT
FRUgTHA7fpQ1prTV0zZ/4rbgQq0Gjn5CfAGtBX0mfafv+p7rZmVel4xvueuIPhLMJKJiTac9EDR3
Q4rrT+CvrPoF+9s5XuDVuSKe1sdGPgzxpwnC8V3zVIYXlAgPtx1r6RHhn8unZlMdBWqO6/V7UdyN
UbWL6Eze5ACcs0IftGAlO+GLfnlSyQAxnkNSowv2ZXoHDpeVD1ga3PJcb5hyYXABPaowfZoKcSeK
8KzDesW9FgKPTXKca0YkS7A6o7w5jWgQQLfoDp58SKp00wmJ23netKoTPviY5cy9iChBIlyt7CYL
L28nFwEu9nQ6wvAT/x7lj5X5kVa/QNZwe+ksWN7OKkZkcjUpETMnPR5qjQxcCDbFblxZ/AtxwU4i
OmNQmJyBIN/EDkhK/Z4jAeuN120vby0bmrZgRpjX5NA+JQ3dpdFjLL9uG3s22KuQ3AKvL70aBw8K
1moUrg4Alh/CfhPvdsDt9GHkjOi8RQns6PH7NER+YmUbX5pPO9qHrHZphXF5kX5GNvpYDtWjpPlK
FFiaTyvOkwI4MFAyDkePJY8cuHL0NH6/bfCloa1DpKmbZNTRhKFxYCJBvEvG6nR76CWjWBG+RmuN
39YZ5jIZD8rrfrBpOkcjXckFLwxvZwSlijga+D19JPSl976X9JcChv72q//OY/x9f+V2RpCWietO
fez8NCWqvwBqf8nrkOyg0vGATnVIaDjBOevkS8VDtPjriV08D+mhGQ6LQsrzOMo15tWFCbIpdVHW
4E00uvpY1y16+8AfBSro21+5ZEHLkSGjlA/DPPc5Wi8Iaw6lkEC18G1Bzk4JjhOrKloMGq1/+Wdu
inAXCf4iO2+N9nHJNPPvr4JFzFDVHij2L+7+5H0GZPtapmjJMpY/N8Qpo2C+DaIPbzfFYJqodkH+
fNvss3nfWluWN0dTwllF4M2RH13QLn6HM/Vdlg6PhY5X0mhLlrG8uoGAidPoHrdZTXHsJF+DPnx/
++2Xhra8Gmd9Ay1CbLle7x3qiB2CMVkxzILVbeZc6oNyx/h6OBr/Mqbezm8e1fhj02vbvLmGoiHB
UfP9PhyeuqD8PkXxyjlnwSI2V64boLu/9LCZG3Ya6o9i+G/bK1vuOUXEGf0B43rRnRI/jF4D0S69
8Gz/V34T5EY5oY+B3fbUZu/UmkTbwsK2eXDpSPIK8pTwR+o5u5bioDp27N+w9Yp79CUVn27bZWmZ
WM458gqMiQav35MvsYCyJAh4mm3nD5sO1wuqIHJ7OA5UPdGtHRx15D3Fq6mgpVe3/DJjYCEjnSqv
dMjB/kTLayYgTxk0a7CKpQdY3hmppFD+fNmPmicGQdIpOpJ+xT3ne80bcctm0OQNukwFw04EApWT
pyoNGsYYZAWdQjvwcBpU9jLkoKW5PcsLi8nm3A0G3kkyIoMMWDka+ccgb8Zdo6V7BrHWeIpitfU0
bpPvgujF87XX6WMadLuARHcd7fd9VKx8yYK72fS7pkXXuRfgNA7+ghMKjWgRSZxtYY3O6+CVK6Om
mM78PrhIhE9V95WIz7etP///rbmev+XVuE2SpyASQZQPlXMxI5AC4ZDsh7T6uW1824fLqeuIgZ8N
IXT4wOLPwnbPJVvJ0i+Z3NpiITQb9ZLBLLqSR9xV0KzknW6/+dLQlgu3DFVGcLDqo1B8l3KIa4NK
b9vQlvP2uCMHQ4cTrReaXdPqAxqX95uGttl1AeMuktLHWUy2DdgVBkNQf0nJyplgwVftlk+0GGpQ
5jKYO9GPmom7MDV3bPAOA7C+K1/wdkWJ252fTj94aJ7FiqzCJ58kp86/tuml5V88v9nV+sFd2wIW
MCb8r7bPLJxaKsbkV5qC2hQNV/suScBkVqfVriJ8us8FKAtqSfZDjFYvFDy2VVW53Q/axiUllYtv
bNoTqz4UG9MkvuXNMevrgjOMS1m+p159P1bkcHthLQQKuwXUADwuaYyF5bf3Onps9dUL125hC67m
W16MhD6I+iOFIMTRPz9kdbMTXvfx9ov/rvq+EeLsxs+8aKZGJ9jOWuVcifT3eap2neq/92w8BLFC
yVyC7YPte9zradvne6XYyt11yWEsTzcCRcMKnTnHAMRNIfef0dS862NxX05ryj4LxrMbQiPV5GBT
xcQ0pb4riLsLlNkWp+w+ULDoTCOof5B18y8MCaCZ5+/2pCy9NP9z2+mHkEDqDqd0p3sfd9/iNezL
gr3J/Pur7UzkdPC7CSsJXBufndh9rooDH3d52G07N9otoB0tOnA24bQy0yMHzyA4bpOVu9yCh5HZ
Vq/endchp1WYlVfQGoIEDS3Wx0a32aEc2Ma4Q/w/H6EbodCdhOXInfQuzPN9UkUb397yYRb4wk8z
eNAAsOmk/oGW0i4KVk6kS9Nq7cUpyLxBZIJp9XLQrFy0/pSaCowjv7atRstLq4jkpRvj4BbLh875
l9OV116YUbvfs4lAtRghzh8zcCF1CQjnQc9UrOUiF4xid3q6IDZqmvmmG7EfkfMZzVy7aihAlvp9
k1U8y0cTV3Wgy4H3a++JIudeufW2uGI3dwYQlTaCYmQEw7opJ3C9tJuk8iB+NM/FKy9K2w5n2h5W
EUW3G+r7Kvtq0m0JABsMNSQVhDXmnaRuz7R8ZN7xtqWX1onllgGyyhl34O+Rf3Tyd6Z5n64FlYVA
a0OhSiABQeEV98fYAfkKNGC+UXTprszj0gq03BI03CnwSnDL1E9ycLyiXyr2GCi1kwDcS7Rd00Ja
so/lnznpXEixZOoYdfU99+rz0IGK2LgrSf0FG9nwKLSwMXfMeH+UgTpPOSh3weR1e2aXhrZKhygG
58YMsBBxOIC+8RGFz03NCdxGQImUgncyTtQx1uD9BxBzyNZgi0tvbe2iYyd8WATrPFZiJowFtYvT
1t2KTZYOZDbcqZdQyyATTizgpu2h1JsFjylUX57Bd/5kaOXtSao/97UXHKRmASiHISORGxcspyBJ
2zTnzAZ6RAmIqcARipKod5bxkz9sHNeacHektddmYX9MW7CiZiCg4+Fhy1piNr4DTHRo5QOH6jEI
468e7tU7JPW/bRmb26rqILwrBeG47Brj1w91P3rfaod628padptrG1fBqJnEm0Ptk0fjvlB0JQQt
hAYbK6Z167RNP1+ldfBSdOY+z5DWgaLBNrtYES5sgwBQegzP43c0YvtkFJtmk9soJjEMAO5K+FhU
T9Oxgicfoq4cV5bh22ZhNlYHfSRwndBRx8kkYMf9p/KghbGpaMKpfV2LwDvORCnFdSg67CntOIET
m0w4j/nJinXe3FnwCMvuSZ/w2hgWvLhokXkqWvBdPSkw7NMDHdSQ7ovSG5otJ1c8y9pdwgwqq8LD
57A4h09p9tNkVOwZKT9sWESc2jc0Nwh5OjI/vzad1s1eQYFyPPiZRK/j7Qe8Odt4gBV06tpBEikl
7MXHx6BMqj7qKGmgpNVucjM8wToLUlTqcULxxVUm8c9S1uo0d16hLMtWNoU3txw8wNpySCyKqWIi
uyaQGZB3sghoes9Bk7aJcQIPmG336lzoh42YGEgbrm5s3IsDjtP3IaSBV/KQC+vVvrslTc3BZGmK
q8TCfG9ydPRA3bj6VoP2+a7p8jVc5ZKZ7JMiVHuNExT0pazTpD10ifLkeZyZ7Fbut0sPIH+aCU1Q
SToFaX4lTZscKypr4FgNwJDbVqrl14GsQMQNMOtL7HfhB+jakGqXjqH+Vw2QaVl5yJsZREy15dDM
a8AXByzuWafFJ23YGcxHe1fI50bzZ9Xjbto9Qc3u/e1PWrCYfclzqpZj7zTpNWgDt9qBCR0owCzU
a72VC0vLvuaVTtRDfoEWV3Cvdv8grH8Ix9zs58T6j9wZ1kh9lj7D8vBc+xQSoJ7/Ilzk4FoTjRcF
HZ+V/WhpdMu9EfhGH4Qv4ooM3zTtO2gtjSD8LDZlH1B1tLw7cXkmQDLqv/iDuPpyUKciLRX40sEq
eXuaZzv8lUXEE+YvexU/SnTmQq4k9c9ymr4nY/AhIaB0Dac7NQuUROGKoZZm23Jw1ZaDQnUgvUI+
oPwYhBNI2RP2xRnRIQw5gy0HMnyM5eV0akEhn3bBCyh+HdDSa7BvQ90IPEKH29Zamm/Lz5vCUQ2o
l4uXlnfJGVIo5BrFKXjkbg+/sOHZjTLoyg5MAc+DFBBmQ9ZV9zyLgE9hnK0ADuet843ptu+EITRq
ofrp5Fc2DNDP61ifvnc87H8paIog1OedQVkbQCEgW9OuX1hgdieNC8gRtGs8diaCf0qyND8bM4tb
aBa/gPIiv07cr7fcHTlk2P5czJ5khXQoNsPGpG4H5UHwSOz6SoUr2+HC9NvNM6B+Lxi4dsurlyfN
u1gMqCsyJZuX29O/NLzl7cwFWCstmuLq1SCDRxdiJpxT5YhmJWu/NP78+ytfHxyTCpVjlxVpjmlI
mfivJk2zYvyFxWvfhpA/DiHMlIlrUMyw6B6ChSiJJh2lHyAutTYFC4HEvhgxPkKVTzHw1mrIqXj7
yExSC1AKpw2Y7UQ6eRT82lPtJtGKyyxZzfJ58OdMDXRKs2sex7O6VNQ3zR2DqmV/2Dbt1r4uu16i
4bzHOVo3Uw21s16fVOLEa5XHtyfGt3MCLY8qPkF24gUk1M45aKAMtKdJVX8Jw1GvnHPfPptgX/hz
aakM/DJuMYoX2rfRZY5elED3B0Xso/RBLgWVou/ZUD042tnkLL6dNqD1MHYeG/yzaeUXML0nFOJW
kNNb+aAlo1k7O4iyg8m4E3bdPvjUzifdOMpP/8PN4O2F7Nt9Idzzgj4fJaA0wEnt2yr4yqO2/lqA
iWhfQSTodHtxLX2H5fPYycdKG1q+oOH1K4I8eYD8CIPG3mTubj/h7QDvR9bWDnAniNNbbLoRRAaq
Yx+Y7p714G2WlWR61xHwMw9VDv7h28972x99mx2oTD1IYEE49AoxqswBPVB/HnyQD69M/NLwlrsT
bE5QFOnYCx29/F0i+/STI9E+ve3lLV+nTHcgToz9cxZCXbDrUKfq4wI6vZuGt7tGwqKBil9N2LlM
6i+k8xME4HStnL2wlGxmIOpXOC3WIG/HHRCyYnHIocF2hCZYjyaACgfVtQctTIHdNJJMSrmdYsFZ
g2PqwiCkU++LwrC1jOPSh1i+HTVG4PjWJVe3c+V9EUITTSZh/l/RI6t0eyKWHjH//nqrbcFNbrwp
veZu0zXvFSu4uo+TmV5kF5PcX3O+pefMJnz1nK430Phosuraue73LG6iLxFhn/xUp19vf8hCmLL7
SlvXSRXks7NrCvKmO+AvUJ90QXCsmOzuukpsqp1x324y1biD6DbtwxdWe+zCIOmGqIHU5Bp/7NJ3
WG7dSghBEbBHvBCu2gdTQnUKZCxQOVEtNDF0269cdJYmxHLwzikKWsgoeJlKkt51g/g0uCQHts3b
BMcDjmjegl9NeQypkbBxWg86sIOUOFPHtakPfVoHzVph6u32ATzD2s5jGTt178jixTTIOUtUEoxJ
+Cme5AOognpg+Mvh956etNXzTA6qaP6hGiKkqZ0vFFWs24tvIRDYfUBukPA4g4LnmXlGPgI5AG2E
Nu6nZCXWv838h++0IkFWD5UflkilQCFzeqJ1D8p0mWp0qOjcEf4+zbTXQIcQKgA7iGFD4sQghXtK
eQ/xgjwsyVrH08Ly5Fa8EFDJCvF93hPEGMQe9JbTHYSNqv1URj+dWsWbbgC+3T/U+ZDb8XLBXsay
AoOOx5Tzo23dTcRiMKd1FHBAjtBEtK+uWpFZ0DYaM6b+7SakXtbSRgv+xcmfq185AoKejFbXquYP
FTCYh6oKYTYOcfKV2L206qxQ0fVuzd06Fi+NBxLupM8/Abu79v5Lg1vxoYEoYBhmJjjHbgVRqV4U
O1TJy9Nth1lYRnZPETFdmSoJ6zDqvcPptblrdNdAV5RXFxIoiKbffs7CLNjtRUMqHGRYfFCyGKeG
Ii6kGyHzLA+JyaD/cvsZC5ayG4cSn6JXgwbBC7QIB32A6hyU7ikOtB+2jW/5fufXeQoB1vBFx7V7
gDZZ5uwdaTx/JbgsXIns9iEGiipJhwmJj5x2n0tdje13YL6h8BOYsQSfKEftdw/BP0ikTBPKTe/q
vOJqC6YDGNDZqq92CVf6jmMoTuHK5+IzcHTZeJcPXhmtrLSFU/9fBEOIjJmu3OCcUCiFKpr0n5qi
/NDhgHDII8g2O7EDqv/bU7W0rMmfHwMGQc+dJmc2Zad3KD8/Zoloj6aUj07RbOKWg8lsv8+gLlNF
87GTm+8l7vd7L4Ge0LZPsPy+gA4LxLCH8MXPA/cIQBM9pojBIE2CGlzXeGply1yYF7sHKYyHAuKi
hbx24/Q9LiGl5BLaXfqh5AfjxOUTVOyzTRVG3+5JCpFT6BxGsZt0dXpXgLL9ruihiFpADWBl5heC
gN2bVOMuUA66Cl4gfYTETpG22QXXg2oNyLIQyAI7CDhUoEWdsxf0kH5MqPdvNRDo/bgbL2TB/NxX
bti0INYE0zx7Qdv+cFCuxIU4CFcybkvGsXy80xCKLMeJvvzW30Vni9mpftiEEQCW29rMRyjfhTRH
TUtHQ+mfoo7G5XPcxEKcb7vE27lo3+5VSqFdqKQJ2IuXlz9ZOEAvbsihcCYvnRqO0BokOwrI28aV
ZHk3pBUhr+h48lpFHgTsdE1957n03EH8vP05S7NheTgE7AU0quv/T3RLWaEAUeMysKn1m/t291Lo
BF0G6Xn2EtQF65HwTBx5aPWsS77p/e2GJVUFSZuHvry6WKoQCNTFz5IEfFu6zu5RAuf4VEH4k51l
GNZ7E0ftIRKlWHn3hQ3CblEaercEUbFC1CsB2BiiHqqDaMR8H8v5ltrF5bdtNrLcGVwruWIV7gti
yKIdOJzIPeQXvMPt0Ze+wvLnZogTwH14cCZufRFV24BzXEH8OHyKGkh8bnuI5dYU5JBjB8WWc0Pr
eOfmqOrGXfozBnx679XBv7efshBXKfkz7rmshSbx6PFzl5vPLvqod/HYPEVpH6zM+IK3UcudY68p
RVkP/Iw03X8GdJO7lFVfbr/80tiWJ0voPI5V2cVf1YRiZdakvb9rgUj+fHv4BdvYvUyo06kUYlHx
VxCxpe+hPemeIA8PEXikJqb3t5+x8Al2R1MJNT0JiU/IudYSCrpxysbk6HVUrJho6Rvm48erfQ38
jymEpqGfnuX06+/5LcvkZ66yNcW0BV+wm5iyWuiEhygblsmcOiuHpIge/BIWQmcRqYJ/vMyNxMq1
eOlr5t9ffU3D9NyrLMkTa7JmR0YQMDPwFkNhZc3rluZj/v3VE2jnkyxLwvAsgHDck5lV3ePDprIk
dKL+HFz5QJQhWZN8S0lQHMDU6tN9QYJw7eWXzGM5M6VtXrsSxHIdhGdPrCHiEjYsOaCSvHYOW7KP
5c4kpVkj0VL5pNiAGeg77w5Uv2skxUsfYDl0FwYg+ge52hM+oEeFLa6mZ6VbnUNnC7qrt11u4SE2
HE4muZeYaOJnWc8xFbpId5OnM4h58ulw+xELVrIBcVDADvIo085X6JfG7+osdR/rsF0Tzlka3fLp
ToUijrLY+YoDN+S7JX9AjiJYOasuWWf281cOkAjA08zE+Dmc9/9MgpQ/i+mnFgLz23YEGwknWwca
vR3OX1nrvYtJ0uxQFtp4N7SBcIwQkpYCW3OH5kkGWfbK6P1m5IJvdzBVIi+rIlfO13bIyjuVgXHK
DVZbBZeMbzlwplCvKTPqP2Jnw4YZPUl0fNzFjD/rvJSnmJQvZKzCPYvZaeTuXa9TuUtzHGymBM0P
ozdUx7psV879S29j+brbiVh1Q1r+jIRDdtgzxjuu0SjjZKuwy6VH/OXwPq3HOhI/TZ57dNf0ENLm
tCn2hbdNpYT7NkAO3Pk8zNqk/AlwUw72Yz/+gp0pPMR08j94Kft02+cXNsK/cHJ9oEEbnrKzEewJ
6stHN4ROU1LHL5ODyuq2h1iuDzX0NmjBRnbteOztBGPyixHK1TvHGWMwR/fTpkZuWM2KA01U5GM/
DfSBQBgFQA1ciKcSJ6Db3/GbZ/lvfBNoCf4MMzHBNtjVrn+mMef5UxaB0zvZQ8q6zxBwIp2yL8RN
mkw+tIlp2gdw48cm3UnBgR85FCFEn36wJioLs3Nb3bvRMRbBwD7efr2FCGuD7VJeQFzFL+OfeS4g
XK1VoV74lCcrjrU0vH0O4B2tpVD0oYTKQHtQ6dhCGt4h3bZ8jw2vayQQRK5X0IeQO2FV7USrJvmp
U4UWfDcJA3XGbXayIkTn8qD0SUUfmjIY73UBzr0s3SS7hBVoxQbAlLJY0Jw+sKn4kLVkOKPIuYav
W5gCG18HLgXWl11UA8vjcG9PsaCqu7QMvezDbdMsJE1sOB2dQuqN02BQhEdm6XkuzXWZG78zg/gg
QciUQi89K3a83ibmxn0bVKcYaabWCO9X4MXk1ILm/76o0jUazSWDWfHA96bKhw4z+WU6leh/0MBU
JuizrVtxf9tgSw+wIoLMK8hflIRcVUobtiMhCF92lSe3tRD4douRqjt07NW1dw3Sadq5heMcWsfz
D4HWxYpfL+xmNrIOaXbUVvrQu/alK5E3qTkJ9rXTdhfiZNWKc/8+p74ROm1kHZfB4OP0DVHbUQxt
8gnplDo+YvYbWe8E+PnlSzeUeeF9NT7ocoMjICzSze9IBc0MXAhkW7tQg8eK3NOq1b/KkUKIPhE9
nz4Tb3D8h8TLew8HS3AHfSDUtIDoNTGVGB4lWKSf9oBZFaXeJ22XxhOKIm2bPKiE5gxoeqk9NFAE
JG7NcOpCWrCT7mrtnDwHVJEri2VedX/bgNigrAy74DT4MXmAJCu7GJAtgrEhTC+gQjw6zSrOd+kx
81p9dRjukd5jVe30v4K6qaLj1Do62plJ+EO+h4JHGD1TUtZftjgAsfFZIg1RMOGu/0DiwDN3IhJd
tq9LSLevHO3fbnzkxEZkucwoxJsJTVOSaxAeH12dNwhCpmz80D/4PhSIvqkWF5fsXkSFGsnJHWSa
0DML+paphxC5a5YdfLAy5GIPCHcWnrZ9vLWTkFGlcVxInNsn9iHuAYgKynoNWPl2aCG2yBvPQIrU
lKX4RjvzQwWIK4WLJ2x6cxvK1RFFJZNueWmKNt93KBjtULxfmbKFN7ehXChDCIfWbXTWE7oiYo+G
B+Qy18CgS6Nbp0lTuG0RMsYeZIf2P5yiJmjG0JUN8O1gSGxxNwHZahZR1lzCvH6OR5ecimm4bxsW
bTS8tWE4pTcLMHjkV5cMA3k0VRaQc8T4MK0Vtd52f99mkdcxFnooNHtw4ZmocTj7rFYfM+F9rbx0
JZK9bSbf7sNkIeIIkGfswUiq9+GkTx3k6e+8+eK9aYHasOKsmUw2BoiVZREp+h3y7h05lilkuVZm
emEZ2ZhiFmSYWdb3V6QWuTxmZVWZe/AJjis56qXxrWUqymGAmRh5ALMKWpu0Nof/4Xq4NPo8+a9i
fM6V0nFo5LcpGz4Pvcd20JpeYyh4e3aJzRtNJxkNARI2Z9L0P5ISWdcwph+CUmzSwYBWr3WVIH4J
yRPaMlQJUKSRmf4mSpzCg6D7cXv1LH0B+dM8sqyisSpIcWFplxxdT3xSpQyAKaObABDE1gmcxXR7
qN8VF6Md7+C2aPYvQSp4++0XJje07hAkzklpxqy8QMiL7RuwCtz3mq/V8BdsYyP8sr6jSoqc/JKm
BcwuD57DIHK+tNpbA2otPWG+XbxanEwlg5wanl6gsZt+wqUf94nWHSIF1ku99SGWfxElorIphhg5
s2HchThRIW0xwg9wkdwWg2z8HquhwVlzKi466ppDZ2J3P2HRbppkG5MXl0gOe9BAuEic8Y+0RHYK
/X7fbw++NAPzyno1A8bVk9OVJrkogjJcmAAHRoEB2o3VuK2gS2w0ngz7qmHofrywGtTO0jP/1XWw
DUNNbBwe8cH/lTkSR+M5n0sUVOBUycHWkbv/bbOQdXRz/dYBA3OOA9AgvxCPfSIMDGCen61prS9N
geXEpmmcvOpVczF5JcAmYNAcL9Jul0us1NvfsBAnbDxe2VGeZ0VeX5oSuBJR4BEqdtZgukujW16c
sQbIX8Ozi0vq59/WHykKS9te3fLesgnpOLhBcXGNPjE6oTqcNuHKGWvB9LaWn0onqO2ZqrwomoGk
TuCeFecCWs/OsC3RSGz4XagbMFFC+/zyW1u9DKd39QAd+m3Gsby3nMpSoR23vpCIA9Dvg+h/YuX1
9uBLxrH23i4GTW2RwDhagWRXZtjdkzJ49OcAtO0J5M/g00W55knTlwj/w7dEU3qat8bRXc2NL32C
5budKafAL8b0Eqa4dqEjwaWQCO9jvsauu7T0Ld9NJKnrRMv6orykO2Qc+OK2GD9vMs9fGDrcibiv
RpjHICyHYWL2UwfU+9CsJtwX3t+GzrGsaUvpiPIiQoDnkyo4FMnW84MNmkvQiKmdENNLcvWDoUtg
r/nwuZ13x9sGWnp762yLpLma+rRpLqySCnHfDT+3JQu/3R59YfH8hZnLulS0vZNe1BieyBx0gK26
y9eX/9Lrz7+/2nvDEOJaPJ7nt0KpY9/AwxB/upIdb3/A0viWA+tcTS0uqRhfy6sZG7KvzWpeYMk6
lu9mZdRWjtNXl8QM36hw/xP+2B8qXySnbW9v+S4pvC5w8gL7rmjAlYASf+um/LBtcMtvFdFeC+Kr
/AL6ncnfJbRqhq9+XjlkDQq2YHwbJxcPouqUQmj2de3sOePJ+7HH9fr2+y9Y3wbJJQKglDDn5aUM
puLAoN38279wIfiw7QHWtutGMiEopNQX5uFcKLGQLlD3fYIC7drqnJ30jRwntZwXhPDj2HgAAYML
I9kZDYxLCFz1aW4cK1Tb3W37kNmCr5wMzAKu4464YqBPWx+06L/Rfjj568wes0Xe+g7LizNQPfQI
PeXFdNBZ0ACluPNOZlxAC3MxRfnOk+Wwbd1Sy6VlHvZIAYWYlmT42HhQPJra1arl0qKyXFpmqvdz
h+BL5quq6tsnNtdFY1ZtuwvbYLlO+T1pNKsu2gFxyO/NICL6eHuilxzOculmbIogjCJxoUgC71A1
RuYe1/lNg9tYOcWDHLewprhAydS/uLyKHoewyne3R18wvI2Si1GCCKAbW10af8h+Gz6hPtvPks+3
H7BgG5v0W8UR1akR8qIMzolS9c19X8TttkVpY+RKEEuhdBaKS+yiDdBw9KvJcVrZ45dsM//+yn+b
KQ7QtJ9UFxWbaS8hChS7gPUn6Zptlh4w2+z1AzSNI5FGuEEK4KXKGn3v6CmSUAwvtyGaiA2Mc006
RQJnFJjf6fe/IzXHh2ybW8trzZBlwqg8QZnIyP3vmIB97Mu2wa1NOKnraajiorqYYjj+nlrIM60d
npcsb3ms6/NK5ylpLgScjlBxH83B+P3HXmT+imMt7DE2Fq4cSqQ+QYV9iZMg/UDAMHQiInFA8RQ8
9k2fbXMAGw8Xg8VQ6GE+puRopovbSXzm1Wot3wt+p5rf2GNsfrhQpwOOWrhmuGMo/wUGoak/Kuyb
X9QEiZgjAd/ETzSS59UJCs3dfdejhyjeTWwKi2pX6tYtIBDh9SM7krGGejTQAPUxU7DNLs8qZGuJ
jgQ5dFmaeUckK0n5zpvkWF+kbmpxHyZKhCWKJ8TQBGzLhQnLr6Vpq1HsO25GtRMVXvGk0RRLDtIf
03RPXJqlJ8qT/B+ZuX1+ALZ4qk+yKclTQ2j5RFrZXDp0EOsHjXP2GR1I2QhhRic/RjyoX3D9HL65
Mk2nYxJP3ne3Uel7Tlz/XTPG3sFExP9gUjm9d/04+5gMlXuv/LLE04iK9npQ/8fZlTXXiavbX0SV
ACHEK+zR21M8JLFfqLiTCJAECCFA/Pq7dt/70HefdnzKbz6pPjYISd+0Bnbv2iYgedDXzXdKVXKI
eKDlVpej281argRtXmD/Qj+nB95O827qEv2LacmOBMnOtIfIWQNqnM34bzkoIO1YIkd84Gyxt05G
5xWrSpDndNnSn7ajAMivaClAAGQw7bFL1uWVCeG+oRBiX1yYsZ1PqIOV5vkbMKbBVfOziHPeDmO0
FexcAGPK/AU4cnGi53F+YUMNAitQwGOhspbFuW3K+UlUrdhFUbyOGNeG6lSVmHmU3AZwjIWDF9Kc
OppyEeO7U5hSb1fD6lM0YFoNV9k2pWAADW4HfWub5jSYuy8CvnuAGq1ZvwNzwb8OYNkwAINkjQQQ
UFg0GEbcjra3oUWX0CzXJFtBUnblMt51vedHmFS6XI9ZHG1kKo3b24XTZwhNKLcRTLoToSqlQDhB
+edgso5+h3E8iMxiWkK6KwPtvmVYhfCA4hxQuYl4+4OMqk9yHlQhP2nL7LN0WfCCulJs+FD23all
y7CZ47l60XYMf4kwXMSVqeXablRnaLKJOyjMXAMngpk5seBsNkmQkZ1QbXJYWCB/Sggsv7hVi7vS
zRrEpX5pt6pTwQ7aD+JYAXr/3IEv1eQkDJFXzHOiDjDRwFZ1zcp5vnLpwysrYn5jPaHxF7JiJHVf
y4kNR6AWQ38woix/dUF4nktlI+SuIsNtB+0eXBb1kgEhw00z36QZ+kTF0MGl3JARzxJAJqWDNC9w
ZBs/pMYXkcTIpfBrVt1bTUOY2I3RCBIOmdK/2vVvXripLN1AeMGQvBy97I+kBgoEwPKxvGFqpRJg
N7FGeVTJcdyaHiPzDfUz8E02lCrdNknJ25uAzn2zg10Hzja3VeivXMXIswLb0m4jieugGKXHz7Va
MDIMuYvwGAaH9wG26JX+0nihSzCqXBsXZiAlLdAk7OxBMwtHDrpgByVz5x51AAxank0lGrc1UkOa
E9nw9m0OcGwLjqoVQr9j7el6CNO+rG50P4cOqe842I0tk1g8kIRBZAtETFHlbggTudGoczVMjscR
n620EASB5tucbqGNm7bbDOiAYc+iEWvBkwGCMGWZErHnaxWq/SxxMQFFRtU+boyNcjDCosMKZch+
F5gkHYCoaXuyx8OOxuarEJpORUlZGd3WWtdpQUZg+vI0jmX77FWvRw3HiyZZc6bGhG5dvIZtIcG1
zNyGkHpsb+dE1yhzo5Jd0cy5/rGO0RjLZz0v40GRuQ+vF7/0SZUHMNIDljsdfTK8cCciOELqKIj+
EpBlXzBf9c4NOZMwHvjOsq5FDUICyDp9l7j0pmvhV+sAcG0YPy4VMEl+m6RTwqZ8jcIleEWzFbEY
xxwmJ9ddGI7RTtTrQk91JjuybOcJsgtTHmH5p12wlgP5ITE/mH5KoSpzhf5+00X5HDQz1OE98NsO
UcMJ9kjisR632pOhOtSrVxla3INcjzRcvd5GurGuqNKsD3dTGFpeaOstLPGGZGYv9cTsrZzXbP0i
JwOwJAouaXPZp6sr9BSYBZLNcM0pbFQrswG8Skz3rEp1W9jal+wYTildb8hUsqITFJ43sG5Z91WK
bfDD96ubjnPmjduh4imhakmqBujWEVynk26X2G5GNcZpn4OSOZD7cC0z/7UZlHb7jGbwBN9muuzt
fSq4gZ6cG+IJsTXoS3ICFGnIfldJoOP7shQZ+02gGhxCgaqq9G4uM4TFdM3qaQ8FJjYfg0qH7Ypz
JNfhlxdZKp7RbZLzDoAg4cGgbWqYhXnRuCdLo+oJoy1P4NigpybMMwch9xY1NPCEdcFqlyV5nUgm
T6glTAq2t1DjXGgZ6vmpDGfdHmoLusmymRXgqoCBLgY6OqNmWfVDZBoBJJ3LmhTAoUbps1zmUm39
tOLQl14E/Z5MyUDyGtdiv/HdqJ6AWOIJuCuyYodmcG21cVmzxHuBi8XfzKbphms4CkBfGDtWHWUX
mr5HX5O75gChFZSZhOLmKwDaMe0m4t6KArvERMe+ptRsvQun+YY5opsddFQC/wBEY9MfLV/CHxGz
CbTx41Gp4XltmtmeIsgarJtgmvAkiYzXQecdaHLXSnIxb9nAkTEVpJ7KFmdNWUpIvojmfIXFvaU8
F3Ye5YIbxATLTjlYfJ4S7pu3aiRlstdATdhtuEwKMXSpJrNl9bLaFzaGaXazDpPK3mjWZ+G80U06
sZNrXBrvhtiW6jDRVpMdZ9A4/GFYCHs5N642pYXnbe+HrWSdnq/UHGfz746M8fWUtg4OetjU4siA
o3/BEi51vK/LeIyXHbx4ZxXnqGOShe9lN6zplxpKaOZblLZKfpGECv+1bALUIRvKReDu+KzadgOS
ZdSjrhoDk91JOTfdNYRIBvlggGaD6V3LE1fisLbNsic6LDtXsHbsV9ABtRzwvP06qF80igygyl3V
+/qForVj7n2l6JC7gI3zK/cM2QVLMh0KPCNNp72vWSwfBcppc8tYK+jJLhGLwhznqjdvoMaMfyUC
KNN7LXQFoFYIRWTYboUjtL1MpZImzqEtQPyhZL3LNnY9X6SmdjQ6LtMALQMTiyU7KIopw84sY5fd
uhownjKXS0v8kUngr4+adikqSrXM/nsZpsMMMVvgtqH4vy5T+jaqdUSQqPpOjFCbypLRFqTRju+6
qkxOlLc0gCWjWmC5ruDIutUrxFM2URlWiAMMKsigvEHxp6gj0GMUIgz4gdMkxZaffY4fyVkm9NbE
MALNNmLoujfgGrPqGGuqHmw5Vd21xjycHbmO5+Tk5kX5Kw9UBO/QMasxlUcfsBx+KkD3TKEjGwx3
YRDH5WtvCXanZdVwtkGTEBGIsl49LcmU3Iig6qYu73rkPqcRVi80X4Imym4DK5LTHPdUHxwgKNEu
ytCZrjawQGgynXsMyHDRSKmkdPkCjxE+QlslXuJdDecOOuXdzFtfbUTfaPpCzdyGz+tUBUC1gK7S
3FMBLdGTwaIlXy2bhqbL47Utq0L2EfKk+ewKtsdN7EmedhJ8QdLYDE8XpYFgB+jZhsGPOTCWX6Wg
sV0t3mB4l6vBIOpSV0uEJhctsBEtTFuy+ggWEaH5SoYleUalGZe7sVkjsk2hgf2q+dCLHxw6JZA5
9UgDNp77th1yXrfLk6va2txrPVTTL13HA/8990zXX0I1JToP/MKb68xWTBVdMooFxulBVe2Q21r9
wmqaVFsQNxX5FVEAcDaIgau4iVRs0Wu2ZVzdigZfKOdLOwxHbyNg9qIWplWPURjz4Y1XcTNs49Ip
eqS09+OOq84vBe38aG6ipGLzL2mw2Jt0MM5sVbtM0x6i9Lp+tvDBEjsTk8huiFms/cZ7BJ9DEFZI
hFgyDSg+IF5Eh53hNTLRPaXj8joMiMFvYlKxYPlUcVbvkOaP4ml2Ge0f4lSP6ylTgwUPR43ISPBK
JX1MkPATXF5LgLSE+NKV+zlM68dyRdp4V0cMRwrGCnX33YmRGw56bBfX29bX/JeYQ+BNIwM2UOEn
5QeXRxT10w7i5Il7qg2CTQG3mZ5fZ1j3VeRNi4ICvb252se+6u11LFfTbqspJkUYJIiPucn8sG4p
rmz4cMNQLd7PWSZ0IccWtSlJhtkVw2KrGjF3nfSG2QaplkOyEm5sEhlxSroGQnhdBT/LYwLY2k8d
cnwfCAoFchvMgw/z2bdI8QZk9Ot2TbL+m16nqNk7FMYn0s9IEgG7X3HmcAmRowT7I7wuiePPvulx
K0ICQI0FV7rXJ4YifCdaOukCRZF9gxQMpQf4s2WDzBEB6dcJ0oLT7TIy9S0jaV99q6okfkgnPnSo
QTp3DY/JqDyFITwVd2NKJ7nXQuCGmHWaFbQ6g2p0mYphR6f+3Dqbsg7TJvzWwvizpp3HjAjomIGg
2gAZJSMb4ub0gXMm5LZUBoZNSBpwogmtEJjpYlNApVSDn6FICIBWwSnj6xffhbXEBT4km0yU6bjJ
liprn6AOlnzt4hGFStdSBAIIJk/BTqTRdMvXmPkNnrF+lKmxP3xIu3s3kZ7doesn1W0HuPM3xE9n
v8/cgZOZwvPtUbaGdnvkx2L4ogOWoupf+xSEzamGylDVQhziDIIdcCO3ZYw6CePZ9WaVtpkPJBQp
HBU9DCg3xuIAG6pm9PzKOixKbMNuI5e1bbeyRuj7Pvasa+9gG4+WhkNpxW/bdCZbEkg/5Bo0+SqP
Kw8kM005+xYNQHO84dBltphpH1/LPm5ugixa+NZJZFtbnDKczrUFTujvaM63Q7DMv0p9jhLlaCA3
xxCfYWMQLFUNh5YMj+mohVAPIIjuZ1mv2IvoEwtAmcQQ8hwW6/2AZ+lUp7diStZyy0NUUK6LHeSz
56gLdS5CeAk8WFRvvFjjVcW7BSql32ENiPZOTD1OVRRYdSTteRmIF9afxoyYoyNTM+VlK5HalnE8
2R2ZoTy7BWC8epEQl/iFMCvNBsRcDKVRnKDwUi2u31f45Yxym6bTjIOeZDKPkVwdOxQj8IDUkg5b
AotgvrPBiO1k+wWRiqrSJjsJ1Pv5ngyrpzWB2zTaFzJQSDXIClWnjkNeG94vS8V3HscRp3GxOJNA
sJe/oAK6zBbCpRZbrhrwWkl6FjaaA42qbsBexc9pjzS67Yf4ukQSdMpq4FNzOXsFEw9hsIvCQN+B
h7amhfRjc8dUkpZXZRCNZkN1guOEvDiUhYgH9tYlpHFo1etV5QPcIetdptdwOsyQowz3BoFla9s1
RI0yaRMgz1XYlHRxFg8Sg3+f+wwdOxjSz7oYQwITVAWclN6XfTh9n6sY+yQa+kU/dQskwDaCU1ge
CEZKdJAMX9Kb2aNN82TYwK4h2zA0V3WlQOpy9YTk188NwlU9or2kI492H4ylZRGlnl1JWzYbPXfo
P00c7EuOmusYlGfvmGCyaAwB2xC2+Xkvf/VIJTeRJigsILRjr9zUsH0GlNLL+ZScIFQX3WbgpKgc
aBfI7Co+D2rTBdEaFBQI7DcCPN+y5bqq21MHDSVRgA1jbykZIKkFgUpQ6GUpsCeQFkb2SKs+NoVg
OGmuc9O5h4nVWKxeb5DUR+WmlXP1TUST+Cobo+6RHZ4jSWbls+TWHBybp/uVoQVrAjolyAqqgJwk
6t5+y1AsXTEYUg2nFmEWYauMJwWNl6BF0twNiMzXoCnEN1Cuck+wT2v7vPK1+qlSP/zCUUmb68pP
EN6zvjLnr4CkTiwLqVCSevHV9WPzZsrJPUoBn+UdG4P5h2lxZ+ZjxfWdDcw6gTZDRcFD0E8wjoki
KFRzvd5H2ZwChQ2XtT2kE/Qjs+jE6mrIvhL0Pq6mrMIXaZF7HgS6dOibyNBvWwIJ1A2l8fKqbNAg
+elUuha1KCGwCyeZc5BzDbljU1oFeVsT+8Aws4HBbLn0iI5xfUvhoVJvVnnelQzk7m0GHY72KkYJ
hjYKn39USw+1Sl6iIzyFY7fBhmG/xr5cp42g3G4bugAa3U4xHJkqi7sCWDa0Vxholoee4KrgNsbv
XirWv0TAH9siK71ZCxJJ9LxWn80SUSCoijkjaApKYJT/mms+3RLMuXfdhDMdti4qcHsmrFi06PY8
TJITzuf8rHohaxBk2KrzBK3QrwQY8Ie4YvaqziYk8K0i48aPWr7ycdG/vK/X38MyNz8IWnZI1HBR
FbKMcKRKgLOu//7PV78srzyTy5uea3T2PZ33/TqLIxY+PUwpfNlyNjTBG5T4u4cuyprNPONW2nhW
o2dAPVK1TVdr3m7dIvWt5XElQEyx7RWnI7qots3mX31fBa/QHHAngZK6BfoP5DO6EPo8VyGeB2d7
svlcueE7qxZDCnBXGjCTtEkfEjNNVyhM2De0CuSVC1LyFS+R7OsmXf6K+kHfErDYqpxAEfvJo08Z
HaTNyh8UZbHKazWoJ0nb7gstyfC9nDvcGshxzmEwjmS3qT2PZW7EkmbXQqlmXQp0y3AY16qHVW8X
omTMDW7oMS+hSQlvcQJi6WGdVvQrrXfrT9xP5X6I04gWmFC4U52CctNjv1R3RPOR3+hJdkhiiOIT
Jm/ocbdZpx5U1LPhZBwbfjnCRNH1CZRFWamaJo8wafmOVgs2f5iWKOPPCoD3sDEy8hnCSuwLrunp
HoqT+hyeI6SUEPlHzzTIDGjnGeWnLCXuJ9ru49e+r+MK3ckk3at1JmiCdSEWc0LXrygnJFY97P30
HlIHgu85uPFHMHZtudEMwu457ytyCoa6ZhvCwXxENxmqQl1aYTnSM4+ilCuq0HmIm70fMx7slAZQ
II/QjfG7GF2mxzSo4yCfFgSZzTgsmN6tGeIZ/pk8BC3JeAEyDBZ8pjK7bQClshvIjyyP2NNyh2gw
Hj3kAKBqzUv02VqPDbPYDtUTTwI/FZSIHoVM2bymmBLE2DtcPDMYeRxbCQk2iH1LAw2EFB8JNZm+
QQTuR6Djwuze8LPOiZ7GpKhw9SIDCCBBF0Xz/DCRbjrUUNreI07TXVhnoFgZxqGJCtc596hYNT5B
pgNY1iXugwcC/OwBzUU0eHGjxr/RWx9fyOSQDi48RN/VTmLd95Co6IEPm3EVDr3xuAMWpmPonEo+
ozeg5xt0YM0u9BkHX3s594shwG8OyxQg6xeK1o9tl9RzAbhHc2fR+yxGjooXau9Dcc4QjqxhU4LG
WJD8wOH6zY3FKYh6zvVWJQjoe+6DajsgIw72rcuwpDpI+XNZNvjaAhqfIs+qTJX4//TijogU0A4Q
Bsihb2zzVqsMfb+mImjvpRl/An1OID2mbl+FoXwmlNBs0xGjHvDO629IXATw/AwFutWhw0HC1Cy+
c4NBAkARaLAXWOR/d8lsH4D6aI+JRjwoq4j/dkyon6xV88M5IzngKwB3lQbZgakqeAjg6tRfC6qR
sIog64eHNGLdAFzZ4uFuv9oH9JmRR7dASRTJ0gU7akrcPIyQHgbgEQNUdQgEFg3GWsmjjzAaGQym
bs53eqfmlv1oVRJ9wV5G+0EFNcZbePSHzGg0T2vopJ90EyA79XYCcX9cVDJvyDyVm14tCMVxYvCJ
O5GJr6ximClxjGDueB3Xp8pp+rNM6+A10qO445FF/yQlcAN5XkgDD8HEjlmNqg494BLKrveYRVe/
cIRAioRD5nGYWFgeRYeu0BcdonUDieiohGOz1WN0T4POnTQas+MmCM8bxZq1GfY6aZFtdXOV/TRd
2uD2jCLZYHCU4IrxxpK7DHrQ064LB7trh8RepaqVFq0RO6ZH1LroaJAg7L91dTBVW6CXUuSBk3kc
pyU9qEiioAgXS66zgYX80GsIGfsAG5P0pGE5cdplZ+qblK/DRPkx4zUKKmkIgbFLw+iTc75/WZqB
gQObgb8dDihuC6l789hyoEEzA7V1eDA34OJsSsbIVRuAm+QhsPUmgVR5Ewkd181io+phRRu530so
OWxphgnf44qC/Q7Tj3KP6IsrgQeLsSeIBabjFSLzfFfZud2W6Od34AXwoNyIGaJpOQUehuWwlxpU
UY80bIqzIV6/JSz0P6c5G76AkBxtuWXda2e7atpqZFZbggr3AdhwfsuQ7tzQru4gmk9csmlR43So
xyKU9vWU6bt1qqt405hgPaWrRBTrhxKTMpOMCA0Cvc4sHM1SDFEcfYn6ethGEAh/tEsPSzOrz4U5
Tn4HOliCQi0KKvk6Leewp2qLdiGaXuyH7Gh9u2I6Hm8QxaTYsJB0f4kG+WoAj4phm1WJ/IrpC6oL
MTXIfZcU9g41asF5C8SO3LGqC95U5+y4zUhM17wXCVAM3TzF1ytH8zRPRLywXSgqtu9itf4cCPb7
IYDaQ5ObELKYPb5xmAcpHHB2HMH91kD/Tm4jPyJJQkxBK0K3ujlw2TTfo4B1fwUxipkCHjCwgx1i
Qza+7FJ3csvav0iH/42cqb79e0qKRKt66kB8RBAFVjZA5j/dpjXrv0UC/Yoq4/YAq67ao1pl6oCt
hmLv3KcHSUm20duQTRjfLumU2p1aallvqxQc5LxGWQN6NOXfA17G9DBNcQfT9QQemnkArVy0F9IS
SmJ9W0X1Q1DSCHMZzJvAzO0hCZEbH1a41jR5oBpOhzmgquphWvFwcYDOYz4mDOOHKZTrT1iaqfku
WkvyQJpQfyOoVR+TNLVf+6DnLq9SXgXAnTbBmtfn+IPRt9pa3CdqQ+zi9hja2OeZtGY/JD2mC3Bg
w48Bsm3VL/6FTlFY3XQCI6/c1qM/aoA5XiN85IdYeUx8qYi707Qg2m/qBUY4yCgx3EcHHZ/RJNNt
jwTYAOT39yBALt0av4oGNzakfBv3G8mTET+6pRa7kZEo2MsG4uVLUPu/5tWMdNvJcCphX804PYyT
SVfka1nQvtm0ei1D12Z7MeGB+04HDyj1V5SkXqMBYWYlz5Go3KIW67+JVdcIsJnDYNqkk370dWIP
oW2qF7SnzSOuE/HasxATUczZql8Q4kFdYNNGxUWNceFdN7Zk41Bo0xeM7P0VRu1dkKdhPPE9+pbw
YgoUYDoKAnpMPnNBzEGXFs06NgfzfLBNCNWBClVLbicQ7g+djxD6IENgNmKxpj/YHooxm8VBVBBN
7ayGLLdlAK9kgix3E0SV5Y2GT1bzFFRJOO8xCFUPtBKGP1Y+wMBQu1B9k43ChkRSDIWgeQxGcoog
0ZZsMCaKblRd0eaYrlPpvuNXhOMh9qlYMZchgGqQpFT8azq2y882lW0R9KwRsCSfMWXKKlJmt+jE
RG2RjS761q4rUS8dWkfdIeubtd4EfsXsGEe6m/eom9CPQYe8FrcZVbhPUHVi9J9VHtrteb9iN94D
aOFeEjguACaIJi11H8DS38Hy/YeVI2mZ750T/8t4OtsAHdZgjT8JZbqA23E5dCyMy+5KolG+M+v5
FqpSXLUf/P53MF+XAlZRqfryLK/wv6jfOjZJYaLxMfQwIf4UZO1SwsrpZJ4MmjlXXQyQ3ckD9EDQ
xgCcqP3kF7hA3HWIpBwFWHflAzDCzq8AjR//Ad7xvc97gbirqVkCTbFAtKnvENhs/l8gNc+MrH/D
kV0g7pD91RnqHeDIEijoRaZqR8SwJdxHVdxpkOaWCtlcihqkjWvKPodQvFSoIvWClH/hGrhZcPTm
jvVFqj7yh3xnQ13qUpUhbKbDphNXCAysAALtBXfO/QhD0g8+yHt/4AIJz1DiRREYc1egi7IvUDDz
WygSx7+DMvvITOy9P3EBhcd8YIoxSgSNF2LwORL9FxYNyX9D1H5nV13qUcET5zxuS3EoKArdZxZM
Df0SBmv3AUf1HaDlpaJUZHQFBcA0PBEYj8YHgqmrDgH28qiRWlh2eHjc+BVgxD+f8fcW7AIGjz45
CtgUUHvkTnf+zBdza/PwXxDr3vsDF0eczIFLKAuCI/Xg5M+0apFDmjdIBbtPvsLFOYcUmFAsUUDy
Y9DRwcmkbotJuOx6aTr19Odleu+rXxx3ipxcyE6oqyhb2BW3Cmn0wlzqPjga73z1S5UpITHvYyNF
RysJcorPW5BZAChj0BBHFPkcg+NSaqpDQmz8AvC6CXugWWK4zQ/3fkYvLt2sFpXJRzj2f//o4aWk
h6BjlgWj8deUQFU5aiDQ4h3EANIGqdGfv8i/r1jIz3/6H2BzYqFcYFoooZkMOkM81ehyagCqqLtN
9SfpvuGlLANrAgXbvhR/pWt+coyPNyFFWfLnV/j3VYoudbiE0/CKWHR3RRBMkIG2L1CGwWX1Ie3x
nV176W7ZjXGyVKFAClKuCFJnxpHW8a/PPf3FB8A0vgpN0OI2B1cBtT+kp5flRzN8yKj8W7/tX2Ls
pRCXoTI2tGwnxFjxKpL6jiZPQpPfAFs8Ag37Ikx1gBXejxUGt597p4vbkE0ihAo7yCl11k2bM09a
A715mHAnf3BZvfdJLq5D6ULAaEc9galYIlGLUonmfiVIdPjzG7z3+y8uQ1IqhjFteFZjdFsX2Lcu
aj9IPt7brhd3IOZQZWiGJj55y6N7OEIO04lgFIZW+pig7/bnF3jnXF+K0PCoaquliaOTrEKyAzRM
JJgPRvOwfBlN38ERISVd/xF78d/fKbxUpIHpYNJGEFQ8+RjECSm66kuJJHoYy+lTwiLhpaulKWtc
VOOATRyVceFxGvNKjW9/XqzsX7NQwN7//yXIUPwHfVKPVy4bIMqxbGzEf4ogfpgzcaDwUkQj7OrT
5h3hpZoaUD3eetqNV3OmFKbFtC8C9ZE8xL9v3TA7//s/bnRgTcs1s368shwkbYMW5EbJDwUK3rlN
wkvVNFe5ZmZp7a4wmsM0Afc5BuKP58VylZzQO9ZfgR89pLzdt8PnSswwuzjudHAx8HwRWoBcjbnm
kJUBGOMjc6h/J0yG2cVhR+cta4NywSut823pIAQlWuRXJjU3qN3hpPkhS/bfy53wUhhNL71TIsF7
nDW6HJjikHhwWz2Z49k6cEF1mPrg5c+b+p19cKmTxjDzJ0Efjle09s8GDJzN6D8p2x5e6qRhhF6n
cd26K75AsyZyw5uKwb7485O/c5vwiwJHEFYGgLq7K5nCNA+oq6K0oSiW8pOs1fA/VJwARusA77RX
mrInFjZDgZn150QAwkvHRgncHFM0tldzVYPkwbOv8cfR/L21udir3Vw2Uxxw3OsKpmWgXZfAFnR1
ruTyObXc8FLDyUAU2hnj7ZVQMt10JUbd5xThz9/2nV35HxJONmgxBFLjlajgs4fO+0vwMYn+ncW5
dGfkMPxkNIM1qkMHwcSq3J5N6mBMbj5IbN57+oudOVf8/1bf8fpnh1NQVPGHBdh7v/wiCokzHqds
K1wO2aKuIYP0YmVGP1j395bm/O//iApnjzinVszCyhg3djVjnCdwaD+rxRpeOiiatG370mNjilU9
WdL7Y9nrr2GY2s9lAJeqTQSIXDtzZa/IejZWY8A09udP/Ll9eRFhoD0UgFIjETWdeGWogwuMFz6n
ihOmF4d2YFnaBEzVv2BdA3hHRe5sV5pPPvlFPgk4PVvPLeJT12HzQ1USAuw5oH706c8r887OuZRq
IhwKppT5+KSrbij0WSfee0g1Lb76+bm/cI6W/9ibFMOYdGhNfCKrpU0B0fjZFDKBSgEASjBa/aA5
8M75uvRN9MoLCFjN0clJQJ0ANnr5L4i97/3yi8PLAakhLca3AtNgoo5ANoGogmknqAx/XqR3LFnD
S92mgXEzjVOEAbWsqoelNzJvoIx5di5YbaXQUK4PSitegM9mMH9Ci8BM8wfXx3uvd/73f3yiRC48
lXDRFIBL23E+rbxpatDP0Nb+9ef3eycJu/RN5FMwBLZKsYBJmKqjSoKfQ9x/TeqVFeDWfddx9IH2
wDulEbs46pOCV1UHBCLQE46TohpblY8Y6xyJTq4JABUfrNl7B+fi1AsySObC0AFVcUYTmlZdKR4+
wwbW7/68Zu99lYujT6dyCpdI4S8gUvSFg+70BgDxzymdgf39/z869MFHv4DgIvJBgMn0P5ydyZKd
OLeFn4gIoQ6YnoZ0Jm7TvSeE/3IWreg78fR34TtJy6lDBZOqiowodJC0JbG19rcyqEyupHOP3Yu4
f6GeygGK/YHj1yfd8rlNR30Z8nGvbyy9b7KeIIcEFXIReHqgxjdpihIXUuu3CzIT10O9b1ok5vCO
mpMAKIgTPIxYd21RFzw8ovIIxezHTsIm8Uk5uJrIcgiYTgWX98LF/SC8VcrrQqlzbFsVRmQP/eB7
bjugiRhgu1f5StqPbYm6u9udZBsGIxVUcRRAE9xOpICETRymPw64/NQRT6sL+dLtNixhYPollr6z
+igI8tLT4A7flqJ33qQJVELHnm6E8VhP3eDwDk9HEuLXmDvijiWVf7B/jBCuIfiFaszH06Gj907w
DyDXXhWQICT4iHCP9dBf7KcZt2yotkFtgFjK5bUzSvGerTCjPdRFJvypTxS0PV7j4yVcyMl8KPxO
KhXQZRx7vnHs9ke/8+eaUUyifpLXVPvtaSuN3dkQLPPHBD/piqGKBJXEkH6lYBOQufiEhNwxW3qX
b5HxbOsM+hZFr8TDj2cV/Ql5irrAB2sP9GqJL26EbyFQOa26Br+dt3B4TAj4VVnS3W8b2s7Jw9Y9
RggvuAhsoF/G5Gm6FdJ1F4ZI8Qo14rHBpX/2D/IuJGvZtgB5K46VWeyDSgwkzc6vt3WQGb6kq50h
ceNfaaFQcIECvVMJs/QTzAv7g02YMTz2MPxjIv5VahDnPDfOQ0/X+R2HkP5YhJm4J9ZCBj2OBBFG
+/J9w5hAJceS75xULCNs4p7aTIO4SztMIkb816ocUVO1OnvceMvJzmQ9MSAjUVEz4unbeVWJ/k3S
82h0kLWY1+pOSffu0EwysU/JsI7BkPxeqQGnhy5qSe9kD1n87cdbZhIzAhnGDSUpiMZWRsEMe03y
EjUqXlqHot+zH7A1YUSzTwfHLapxBvAMm8EY8x8EhTintR+OmcG5JvnJ4/nk+1vB50nWmKiQERao
yoyb5vF2J9mmkhHNyezBKJ6T+BfAE5/mHAUvKPZVh/wcXWbEclVMq8ggksQ+4OCMRRLI6U4U9fV7
R1LLpwEzIhlg32Gqq4aDbJ29qlN9UmP1hcAlo2zp19sdZGnCJED5iTcDY5jiHaCeby9jErwH7Wv4
CeUqvc6tIw6h7VwTAcX7yQf9RaMdwtLiguwJuUI1sOc8bxlnEwAFBIE783ZbMvoOEhHtyPHabKSf
271ke/zWe882zXa7zxW4PXqgkGfrM4z40u+oipzjnSXb9nwjlqmGSL1vSvz8MkeAVc1cXosRUoHb
P98Sx6aoDGrCHoIZzZGr6uR7CAWLz6poBnaFEFZnx5Y7U1eWxTjjonZifpg1738W4Cr1566v9M5E
tb2DEclFCkaT36OiJwOm6/Xcj9/onDmhI44hDF1qRHORD9AcrIqiggtlwVDB6rMDJs+OAMj2841Q
hpmiTEukKn6DKf0a9zmxGN+yBYSwQ2Nsisj8oFmmCl/gD0iLQKm7wjEGamtA6nOZ6o+327BMU1NL
hsGMA1RwTA8KolBgjjxU94MUd+zh3p8xVhcDk12lp4cklo9AARDkdva85Cy9b7oZ+mOKu498icO+
YSBvNaV/l5H8UeQAmt/+9ZZ11BSQadSCpqNL0UI2h7AvfN0i3UwFchWpeLzdxJZ//Fs4gdt+o4Pk
tDqsR4kVROLZq44W72TSvK7UdN2wEG3nhd168F7kt2/jswVPAP7WOjRDW26dX7vB/4QCmvD2e9hm
kRHJngJaCrZ7sHNMUKZ0CUpgvtpi2dmUbUNthDGqp5FKBWEMhdAyq06omH4lcWo5Cbbni7pNyJfG
wQzlcejXATYNKeqlUUjDp1cOKcO2KB4BgrvPe3G93U+WNzHVY71ocjrUM97EWXDfKHIA9oqWyzNA
GMeMD1xTO1apamr4XDu/tL+VlzdwWRicdk8IbHsDI6Rb1dCad+tm3KlWco2rub9Lp955nIH7ud1J
lslkiqGgQWRqQck7BqMR5CqCCdeDqaI7s8kSc2R7s2dxoMq+Sgld8PjWxc04Bfc3yz4kJH2FQlUB
dCKKu8GJOPYuRoCPbVcWyUDRWEIl/4x7eB2iZncPKG2Zt6Y9IbbLDIiryfnFl8U5Ad04hlD+tHdz
Mn8maUffu/iWu/0mtqaMEBcwNxVkDTDwqI8hn3/z+YckXS4obaXnaWprwFPmZidQbK0ZIc8kfHF0
ufnDrjp/xXXyI5UFiDP540JBKiPNsdyk6dWVJtMwz3VbJCdSkydYI01QhB9MGxJTIkW0WlL8A08f
gME9B2vcnF2+9yn38v6E0tg/J7IsY+4Nwklh9ygBJRsUBGo8hakQLgJaeDIUqF26PfYvRyQxpVFA
H3AOKGfylIzw900LrFagRTm4BTz2fOMsni293xY9dx+KNH/XUgC44Z+zZ5b28opFTCkUyCqs7/Ik
fUIWLr5rRpXjesuXYdDO3qEoJ6YgKiMo/wE9dHqYZ79/iP10fdvMuAG83Tu2F2B/jnPscAdlHUv6
BGTTdAbtRVx0A8eWTuzZnry8JJK/xE8tGRnTWKlwxSe+Vjk7x/X0dmXTz6D1Pg2i+uIq/nT7bWxz
yYjs1aNbokYmT0DItPdYcbOPNavSnQOV7enGRg4CWxOj/BQR3DYZaRMwYpK1CU5r7ATyULoe6po/
xwO0Wgm0zEQeUJ0dzQMwqwtKLo+Fgil7wvFs6ptEa3hPruuZlwNyQRJJy0Odb+qe2qn1wThGWhu3
AuPd7AXZRydBOfftp1smqikm90vPAWWKAniHy+ryNZhg0O/VHkMBsys34MyxZrbmn23gYw6mZsqr
/KmHLeE5m4swFgFKgBf3WEKdmGJykgdzUldD9fT/HkmgaF1RSVtdbv9+yxw1pWEEqFEcNcf8qe3g
TIWacVzm96icP/Z0+mfv+C4BAJOR6gk0ihJ1rEx/gDi+2jno24bYiN4+BWSL5rX7oEhCL1vuKoYr
8TKPe2kZy6ZmSsNoweZuSPziaVhj/9QhSRN1kkcydqf3ASDFe1lKy4uYKjEJIFLD28J9SHpMIhSr
wsdxBQK/m/fUkbYWjO2Zu+2M7JhDHkaqqytK3NdXCWMPIgBq4/ZQ21owzuJOPYGH4ZXlU53Hb4YA
rFeA2v6FtYi63m7AMlNNjz8tgZ4BPrN+wkdL/VMNmrV3nkaB/c7zbS+w/f1ZJAOh5IsErqVPKoYJ
RFYjzlC/GAM80qpDBzziba/2rAlwsQGyXHrwOuv6bl26+PofbjV+57T//m4kpmKscMuOrpIvDzWk
vHXIalzQ56eScZRPnZICyvgH8HTn9RFyfOBkTvO00SwZgOUdgLluBprx1U2GvhCAEvmNwv+UZQl8
fybA7Nuf01g061uB+3PclqMUHIJPqci3BNwDlJWXSrDmAimzcr5nK5hWdCydx5y0VfEN7LfBRb0K
joPpHS3AsIWuBqQ14QOFDLk4OSn4ATWfNsTNGJxUNwAZOnSB5x5KjhHP2IjHLO+BUqmrp6wcxTkL
XPoewG99Gupe7AytZfaYsjFQvOGy61QuXCBGedVMbKgnlzdv0L8H7w6JNKJYDMCIJ5pMT6svYnDX
4y/gOGY7AWyJr7/0YlU1yVqAzTWOM1CtkARWCyrKbgevrXuMQ/VGpCfVpNzfNw0tQ9mPBNwu9/K9
U/vvPOQLs9/UizFg5ogC3gWQykAXH9oseE/ShYR5ObxpkwwSSsy3C2uBwphEA1Reuyb34AusIKql
7yqF9yWTA7os2BxuKS9sEo99OekHV8AV+1gvmPFfLauPiTg9LXCbOTULUME0nRLA9tNs53Lf1tHm
+VyybqqdUT1xiMmBj5CnnMBc2mPICB97CWNPX1y9dA1M6p5KphIg1xG+zprKh6n39pqwTEXTVFSP
eimDtXMfMlU+ygV1A301f779823PNg4NIJQvQa374ql3ME8AVeFABuZ5KtOdPLPl0CCNBnwFzwGn
rOuncSqXSCRVJBzqRx7oWTCqgBzi0HtIY03zobXz6gSnZ6QM3sfbZypY18cyRcSUwoHp0sA/ZZqe
AKhAZYhQ+XmgBw1XgTH6cxvk3cCnKSDjE4g2zZkPKNHL8wq4Qf/YYmyK4YDfaB3ix+NTw2YGhcLy
toQN6FlX48HveFMMFysOOHlLcbBFIfFnp/Lo10ClmE8OLyFmuj3EL+ediCmH8wuUbMM0pn4qYlyd
yhjGkKlW8gF32sCGyeFjsACldrstS1iYujju+CNJ3FY9LbzzowbaO3LGEQumDceeb65LUyIEhcnI
U6fh0glaYrr8s+YN+3778ZZlz9TEkS5gOfxXqqfFZVGaxmVYVcGvlGKTP9aAEdWc1hUkwGX1VGTx
Lx7A3ExOgHAfTkUII56ziXA4WPfqKfdFdSfAh7hPJvhh3P75luE1FXEuXEkKGHipJ8CIPIA6p+q6
wBVlZy3akg0v7L1/CeJiODmA9KgffDJj522gnYe+UnVAvuWPoAfeT+sn8KJ3vuxt72J8aegUhbVj
NXRPGcDapybLflQ9+3Ssn4xzSk+8AqQGDLOoqkePFb986f26/WjLFDWFcZnPYBUPkN6TB8OO38JQ
qXr3rpx2C/tsLWwd9uzzAlkNXBF2WfekYF8A9jiusKcuA6Jc/7z9CpatzXQ/TOq20zjNdk9kyt6l
I38U8/AWBNGvjthzg7MNrnG68P0arjwZbZ+YBxdxCjgRvjXEwX3NNEDEBSpsHZZ1fKIupV9lEegP
a6Lbj7e7x9b/RggvqHTkQSLap2yaswvoel8Cj8O0Kk72ZCiWQDN1cdBKuVWD3eDJSZ1X2OO+lWX/
CgevN2M/vlpF/Wthw3/QZ704GLCHMBa9ks3A0wU5OESyf0V7os6Oz/aKqG0PN3rLh/VD4rKihjKI
ExRrZ2Dp5TBA2/nisDzeTIy2hKYupxkABnXdnsCqqpBOWYvL7aG2Pd08wgxwWalAAgtHfzot3XAH
XP2Rj1UJ8O+fURwD5gBWJGrKQaWAKq6m5N+xmMqLl6C88tivN1Y5xy1TBpHuGlZJe1k5OXvxvPPr
bR2zxcazNWhUACM2bFhDxYpwWfp73Q7X27/6xdUHHbM1+ezRig2x33XriszGcuesr/u+vI64gq+m
g7/dOKPUGayn4EGmQyH7MHO9O9DgDva4sazxTBZ5zdo1zOMxVPR7IOudC+qXC6XQLUaQTnRAHrTF
YC55GFz5SZ7Y2XuA1PHiiPNeQdSLSxsaMYJVxJWD8u5xDeGZhFXfeRRMhMzpvh8aWjMBGvhx1TtO
t4Zkqe8WMt+1xfiQ9gogarXTT5Y3MItlmwEeDWlfr6GUjF8cVcONe0HFQVXwPQjFi+d1CQbinxO0
LVXA2zRAEzXsD3iWZ1e6oGSzZyB0p6P44dLyUJkG2jJCmA4dLKwE5uqUaSDV2/sZjNljg2GEMD7K
6hil9Cvoczj+r0tc3jUbuZx2TgyDprjeiWfLUmFmQ5H6hDWeXrGGrp8LNsEXrtg5IQbo8L/Oo+gc
I5B5DWoiykkq6ELWJI9qWCN+z4ASAvS+Tt4lMbi+I6A8EpWpacmKI6kXtGrEeJ3BGJqkDlolKk4u
Wee+k3FXXVd3j3Vhm2BGqA+QuAalN+kwKBLgGxP3UnXAPRHvOiv+mI57Cn/byBjRHiMnBWPOxA3B
PG1OfQI+9JQDeX17flmebqZKB1j7Jb0qsfss03fw47/KfucAZtkhzPyoO3YqTx2BERB1/a11vBBU
0G9Byj6pdE+UbWvDDPJxQO1mznWI4tdz5eQhaSB24fprFRxSukohjdj2g3x2VZuuYR0ndygm+zCk
hzRfeLQR20QNxUgTiRmUfN6g/Dl58LKdFdY2rtvfn+3PtNH5OuQpDi51Vbd3Us366uJC9Pas2U5W
L8S0WTBLKwEnBV3SOx/ixCT3HmNgV2g3fMyRP2Jw6s6b+XK7KdsQG4Hs4QxPPRedxLIiPrVqvp9X
95rOwbWk4t/bbdg6ywhlCZVBhyfqsBjq7J88bzs4keDodOwoY2YH4fOVizntSFjz9Wci8vVuHWDf
dvu3W5YhMzsYdKWAD5+nQ2Dw3YtyeP6o8x7l5RAGZ87mT9l05bFJ9VeuUKkYNgcpCeOhg5ewqh0/
e1jhpNjtzKtt5r8wr8xcoXSSFO4HhRtmfoLrCZqXJ79LsqsrmNpZlixjbSYLC6EAEl8A/PQH7YB3
1vh3Uz3vHQBtTzdCOoNVUO1vpLZ4AoyYrtnyk8lKfLk91ranb39/FtRFNekeuajNL3n2nTd+vJQ4
1ODT/Pbjbb1v7NTZWsHUL0bXKAKrg7aJqzvYbrqnKd6drbYmjGjWqbM02uMkLPjyWTP5CXCgj1W7
xz+1dZAZyDwe05b1G80VfDOJo5g+V9MA/57bPWR7vrEXj1LhMlFCJnqS/TzDsTuGf8D9uCL7//5Q
C2ZuUOrFg2sFaMMxjKkuvyUgK6jJOyNsWUzN3OC8jlSBF42nQ73VY+sP/z/G2qQ6uUBnH1vwuLEt
wzezUU0+Y5QLAref9Few7or2LENgFszOFISabsAkLRwkKlBH5p9ABFt2BtgyP828YO/P8FFTcCMt
SqDe4NX6KUlx4OqaYyocKcyi2bWFr63sMjdcG/jeTGUJGzTK0uvt6WP7/UYIt4XqRtge4NsN2tU7
6uOaiNPtg0eD33m7CdsAGCGc9SrPujohYUYDcs/zpf8JJ5w6Pfh4I4RrlJd2s3D8iAY6+FKDvt+e
3J4FB+PLiODYnQfgIGHnAuMD+OSCALH8l8db+t/MCRJnE2GmuRdxd5bjw0CGsQpzYN6XcHBRYblz
rWkZA7NodpRFVgRi9qIRaKIxpB4w3Oe+knQnBWB7DSOAkeKinLLch6WUfIwnlP6oOmtDmG00O1p7
WwvbCvVsKyPDBM8r6BCQEcRBxa+S7NwOmYTZa3e0ia3pZ02gpAVsA5H6EQrT01dQHHioC/FhoMfV
IYKtFGwbn2dNqKFbq7lhzSvtAqCaNw9Z0f0PyKJoyfeO2rahNiIa7iRwsFuKOVJFTj9yGK61J3g1
HIKN4g2MaJYF9UilMj/Kumq68FI8ijKRd7eXCtsgG7FMoW2CiI6wMC7rLxroxHs6jm+XKvOOCG7x
641onuGK1KqKz1EsUKzhl0jKUsyl6+2fb9ktzXLZwsnmxcUdZjhykKkdrKUwKbnwxn8zFLugG0sf
mbWypF6ntoL1c1hI3O6TWIkv3dTRtxU843Y2NcsUMutle7hjwCpoZCEnzfvf2zGs+HaWa0t2xzRg
gN1NDWnFPEU6h+OM7yQE3it+SLavHBgRZvczFKxv5nz60PX+r2PjYgT2DCeSGkcMGvo11DSZGimK
maAumrsqvRPeZmF7uyFbx21/fxbeckD20yl9Fs5F/U/BW9RODOlegtL2cCOw/RqI7UGkS0TStege
e8/jCXA+BWvoTvjZWjBiO/M4S+O0WCI+jWDW6riR6xnOwnJnF7JNXSO8e1GOsBqZ17te1XW4ZXiA
/q3DBv9xu/9tDRjhTQKYWM8i9iI4ySShBukCCPq6vQROMx5rwqykhXFVN0CuxkKSwsMGxoXw7NUe
DmdK72QiLaNg1tGOQcmLuCAzDNIdDC0ynwGJSuhDq38P9ZJrbNaQIC554E9YpnBNe4LRdnWGrVId
pQCOHBtps6Q24cJ11dIy7NawKYfYQsFt1v2aYje6HnsJI6Zp6jFJYJIWwtMV2WC6chzMnETE8uSm
MXxAbzdjG4zt788iGtRpQKYKHGy4hCENoK7tPWyBlp+3n26Zr2YhrY7bBYXHGOrWb17PcMr4oDvQ
4NfSTb4ca8EI6dpDRkd1vhfFufzRQ5ICzx4U/KzMO5hv+32z9ayHej5K3nVYTQmfP2Qoe7vAsCzc
LEpgrP319lvYRsGI62zeXCTz0o/8GAzZee0d2Jr5886hYJv3LySRzFJa1xmALqXYUYlsUIHT0P5M
iaQXCFNwDedXAbB7cEU/9CpmTS2XhOKaSS1RlhVLDsuHoZ0uAsfm5diMNR0G4qmoOp+UMwx74VVz
9nF5HuUorTiEEpDir5raYp0nUST/f9SvsXe/cVfxI1jBzD/WQ0Zkw0bQ9YjaPng5/Zn4q/suhvvU
+9sPt0Sc6S+Ai098/HtIl/havY5HR1+LgC1XB2aXB1swtukkGGAU6nkkZLBJwz3iMl+QOfwYJ/Wh
EnmMgBHTUFrCEk4mPBy1+KEEDJRzmJjuzE9bBxl7tJTloMuVe1FCGSxU4YJal6dkzcf51I3rIHa2
UUtEm9Wy7br4YvLXLTOJJRC+oiC/w5PvmH6Em+WyGva3SOx5M1yX60CcZjAFsgu853aLfl7+/dys
mMXFl8rgkivgvxpkw1VVTq3+CRrCwJ68PVPli6sSNytl+dSmvs40Vu5ygEUbLKf1Kt/3meOfnDw4
FGvcNBOIWSCDqVvQLbj6Ls/wN/YB1ogPecIA6GuEcrE4SIYVW/4ZrBQ4d8JF9QQODBa8erfM8eUJ
C+PNP3fohC+oh3HiOfotuIlbXcKYD270TpvsnbxtQ2GEdD1o2BrHpYYTsfsu68rHvh7PNRjAvtcd
qiJDVxlBPSawoi68eIr6AiDzZHD6a02zAfCofq8J25w1QntuaqfgXk+iBMz377zl7nRyhMPTy+0Z
a3u+sUvXEwT/OKd6UUuXTJx0NSzZu3Uk7d4d5csbNTdVYSQZB3jeN/hi7Mv+VGsseiNL61etZOMV
/iEl3NL96dvtt3n5ypKb5bOwDYYbfDeTCGQh9ug3A4pQ4MsE/hiFf+kIA9fage6dQeO9E/GWmWxq
xzZ4/ap1h6+XYoAr99j5aAf48D6tunqnDcsYmYW1I6513ZwD3DWmfnlO6jG+DMXk7SwntgEy491V
Xj3kgYxIy+vPrT99lDkenmzf9ToAQy+d4Lt5e3xsvbW94bNzJ2/E0gY4p0Vkcbris6xoIF/Be2Ez
osfI9XulyLYeM4I/QzlFQRogSZJ+Y4fNVX8nUEBzvf0WtqcbYa+nYp4H35GRLuQPmHvKh07hhvH2
w21dZAQ8WVi6zH4to5nBKxXf2t2poAMJJ4Z70ttN2H6/EfMzOMulgGd9RL3thneE0XZ+8lCFsPMK
lueb2jK+rO6KXVBGGb6/TlmgnPuOJcdOUtyUlVFnVenqunNUV9kiHhfUypRv/WGo250LcMsImKIy
mlf5wLpRhHEsygjVltOrOcjoGwFr60PpAm5qySRymjGBG15EHYrC+BbUx+ySwwXlUOKde9urPYuz
Ph3BEFAFiWQx5a/UsiDNyLMxfzMBfXGI3i25qSaDK4iHZTaTUa1hi1Y0WC+8qdlDwNgmkRHCOncG
J+17GfUznVGBPMMnJ4hR6H8oBkzpWCwmJlXiTFEW9BBt1jPUdno3qWybQkYQr9Os56BJWFjVDTn1
npOeqYZL8jAsO2dxWwtGDPvCTWXeVDLiM+CLEsDru3jbUZli/qELXm6qxtqKKuKpsUhPo+zf9A0w
hqLO2M4iZHkBUzk2UtEkVdyLKFt8/xJPXf9Zo57rOiNlsNOEZQr9VV8rxkmucSGiuHDv6h6OwaLo
xPnQBDIlY0BTDqok2Rz1cijaUz36+XjO26ncycbZfrwRwjgTlWOmVvR+X4uH1pnXMy525oO/fmv1
2QJBggX2qw0XUcuc/qSQ37gyVAwf2wBM5RhEgW7cTL6IKJJ6b3QwZK99wR+PdTz986dngLGyxU/Q
MZsmjei+fD158/Th9tNt09KI3GRt5wWVZ9ukHzU8bGAiHgW4Zz+7C0qob7dhG1ozdpM+bWtkQiO4
RPyiRd/frVLnRyoxJTelYm0XxA1SSTTkheOeEg2GcNwBvbg03bH8Kv9LIUZFNQWDh7hqveIzhT94
fl4nUFl2+sdyIjUFYn0GnFIJymJUNw25wFj3TZ2O5XfNYPi3eTnh9mfPmc0yFKZQrI47L5kyAhtG
Knh5yuaVsnsPbJBD7CwMhxHGqlPTGCu6RgpQiPxE6ew5D/DXcvasMG1vYERy63M2LHHHo9jxvB57
jSvkuezzdScgbM839uGC97rM4bCA3GcWfIJNz/gLh4hxj91tiTezjNQtM/gudpREa9+7JxBnH+t2
iE+0Wnbiwfb7jYCGbXLn62Zwo1EF07c5xTegWLxs74vG9ngjluG5wn0q3BUnrWpsL0kDseylSSdx
iF4vuakVazUrhlyBSsih0tAe0IRDv1t1bul9UyqWMfhQ1X2MyYOQOvV5nZ/A7Zg+uAFQIocWO1Mm
VqdJ0A0o00OCoV+bEzRErr6bZMrc67EGtgTQs61sjgcGG7/JjfweufkaCWhYuR/9HDO1YhxVHyLV
JXDy0yRO8eKUr13Wlqf/8DlpGwQzghOUH3slrGDHNAZYYF3jO+LgirXyjuGiMYmMIK59KotGFTTU
mSMdULlgJEAvRVFn2bc0o1V2dDCMzVmmleStmJbIL/mQvFXIhIP629ZVsJPhsaT1zHpSP4MdYgPr
qyiJkx+ZaOSV+/PyY2g65Lqrovj39qSyJJK4EdY+KmVaxnFB5rP4zBUAwDrX54JPH35flFFUo6/V
HgbYMgFMPZksXRUUwuNR7250hhoXicUk2HktSfL59vtYlilTSybTgYMaBKNeOiw6VGkWX1Fcv3MX
Z/v92z7+LAITAj4vaxwdJU4yXIsGEoog1/riHr055qbzglogJdZLwCPIulC5GgCyLT0wMpYZsrVj
XbS93bO3GHkiEmf01ihhc/0BRJT6HzEclCBwU0RGuVOW0Giu0Vx5/r3viyyqp/h75x/DhUtuGi9Q
P8ncNlvcMNH4ItQD7Fl+a3PKBd+Gx7rIiO44ZThpz/katarm3uvaBxPlw1A7ycHjmOm/QNahUaQb
3ZBjcoJ7yUPo7PqdT37L0mHqyDKhUYJe+vOd5htuTBN9abXqzlmuuoip+JAXkuSmogw0mmAYfOKG
sadxpsSBQJ/dQHdPtwfBEm2mlozWRGnU0WOcQVUnm8xxwtCfnV3llWWtMJVk0oF/5OpilDlz5kuh
vfndJtT4cuznb6PzLMzaoedBU2KaQkDeh7AybMMpWX9CKCp2kl+2328EclaVq3QC7oYYYRhIe9qP
prZYd2LAsjOYzgsagu5uSuY44r37r5biaS7Xn2M+vo2TBpR+yh6GTO2dLm1jbezbSoC4y9NVR427
tu4lADq80ifuja0HfcPooTz09qhYYoMakZ3IWgWqcrdJlfyIC+WEsqzltUymjwvd1ZLZ+s44i/cw
4mRQScdRzadvpPgnqXAbhHwrSDsydHvE4qLmPV2f5SuSGlt4OyRxp+CccFe0eXeiTvVlK0OZQasJ
gFXYLMRvd51ljExxmY4VG5sSyIkTcSoa8VzQa7Cy+T4AC2Rn0lmmtCkv0xVPKY0rGuL4dh8zGd+n
s6A7+W7bw7cOfBaRaqpiviJZGRFN/TeqLafqBD+F9P3t/nlZPMr/kpWV6xhTWK2AySubhxGpbng8
wp5MVcD0FnK6wBXz7CTBFMGo+VhFNTfNGyRWyT6bYhqqFqlLHzq/TMBPdLODqlzkEm6/mm3otx59
1nNIT+TeOHEa4m5GV5fBW4GMXVFw5tHmEFxaclNuNsNrjczroqF+dvvPtVfoezcVw8G7INcIfJAh
+yWLKx3ViQBVsveUW4ARiUuWnZXFNruMmM/ibUMvuY5GMbo+LEQzeO/6ysv/uT0GtucbYY7PDTV5
U8UiXc7A6daCQhJW1TvZD8u6aMrMYNgsqjqtWZTIKgnh+l1e/AQphIzjVtlL3H9vv4RlIpkCM9r1
Y0lcJO2SZcPRJtU/uChvL+D4HpOHc1NhlrRjAbuAhkXxOP6PAsV5nUh1yJ5RclNeNlZqbrvUcSMV
q/XtzLPi35Lq9tg9hOnYoEcBtf+a46dvBQbQzl/WIE6Ord6mtkxXK0eNf8qiDaKrJPBQrWzpOWct
20nk28bW2MORkK1dhbRcuLWQbL+8mcSPxd/lAFsi4C9pmec53INBLC7wJ/ZaKxz32xJnkdtT0/Z0
I36LBFYZrMqxkqLa70wzINj+gzup7elG9LYQaRVBANd41Ft21yLzsm8ubcadrn/56cxUlFEU0C4Z
DIzDsQiQvaGe8ggsoIplT2T08t4Gbd2fG0CCLXn0yybAxJ/eKsa+6kon0JigEmno3nDgc04wHBEn
N/Z2dtOXZxMzFWaqRWqiSvMg0lzS/KJ6Nt3XKz7AT1Pu7X0p2RoxzuhjnsnZ6XNs2TjKMnhLzN6r
TLnwfgbnMbw9r2xtbH9/tndqwljAOl/etXUCYZaPk2CbwOONrdWeq+vLJ0BmqszGlVd6US4NJY6x
PHMZPinhvgImPRRgbo2XmhgABzv5A1trRpzPtCJVjOxjKPF0OQF21rLknBRgtqXLemawHd0JSdus
M/Zsv5Qr6rjGADkwISISgODV9pjf2i8fCxR3jcPQ/0+O4G/lE985JL68ETITTNYGQ+N2ZRUgATPC
cA52ScUljoGSgVa2jcOUDMfKEFhgLAl5K/WIOQE8QE4ZDGddt5InWa3t62VN6i+3Z5/ldUxVmi5x
ylVE0bCdquWnh23gbeN7rIvmZAyyNzNXYucEYVmDTEmarDs/WxYGLDJP/ddJF0+vAQr+dvs1bA83
ju5t1qEWZ0GqoZj74AHcNeccJ3TPecQyo03dWTH6ju4J5lmW6a6ER2KZvfeBdCInoN7II9jPKAge
HRqwy+3XsawJvrEm0JkiKluMyjjX3zXKUM4gIAwRTAzqz7dbsHXY9vdnqw4KXrsuT5E8KQTuVVDw
ytyPyxB4w84b2J5vLAIAQkz1VLdB5Iu0+eID5vsvCoPZ3e1fb+sfI/DpUlAdY92EoT0YCHeJo/6R
3tDeL92iD76Asd2Pyvfg3+rhS5Ok/WXueXMe8PWxs3LZuseI7bh2pgJMM4CuGm98M6GiqT21LD4Y
a6bwbJxxWQkXctQMeoyQS51p6nxd4evQHztQmNqzmso8Dkrfj+K+cECz5MhWdH457iyyv7+J/65q
QSXXn9NTwvMRuP85zeAL676j8fA/P0EtYuzxH1yp+RL79KMeho+aD1dPwdHAq+4C3w1OJaCagIJP
YZqWj9u/b084y3iZOjXtSbIkzYrfU8PADD4BpN4U+XsOFrbHG/GOQtJpLLHzo05flSeapv0pRejv
bMiWbdLUp/nB5MLmg3qR5JUKYfj9qp41NpQcFlBKDNdxqF8DkwsR0p5wwbKr/EVBi5OgmHCwD/uU
5z8lT3+BkIxKBlkur51B7QE+fn/7vzRNjHVAxsGckgVF7xLHznjM+gvtPQJqePdGaii0ZMB/6FJ8
kgFcBmU25XcTkpRpBm/JDHdat+eG7WWNlUL5IBxDRspCCATGqM0zhLJa63/WpW3+j7RvaY5Th7b+
RVTxkARMoWk7tpPYnYedTKgkJ4c3SAjx+vV3kfsNfBSrucU3cbl6IAlp7y1pa+21EtQDlXuCPyYr
0YKG5LYEW4pYbxbXe1Z07GIQCewligyN6yA3JG5t6dYpmEv+HN1TlP2crGqXCMTAFenpMDegzkZZ
8gUelCqaxZDiGSO7rxIyAD5D1acuXP/FGz+0uOfmq93ThxJvjIcWSIe/iZmsTlEqdB1kPeq0g28L
hAriMgScOxd79MGGPUnHwVk4EADvvvYFKiDtAuqcMqrm9pcXeOJ07Du0KMGCviaoPMJ3kKDqTk3v
YQrb9P1Ex/TJd6rv17sxfchmIa+OBoHPScv7bbrUUiFBTIrbubcfSj+1dwKSyda0w0HDQZrO+s0W
tshepID04f6xV+Nnal0LCjAkPNqoYVvuASKswIE6p63K7/rsmFrXvN0N5rlo/RStFwVr3lczIOnu
VnB+rHnNxxX350otAAPh8jyLW5zCU3AwHPQEHRPn1hIFIJBFPQMOTeFpSPL4kG+oePuIF97k+icY
Tss6Kk4sbWq3dUPOW1XA0sgiyoAQsD31VNXWt3GXUNAQd3V0XOe5FtjAtn64fC+qMSFs+iJm8X6Y
8oPLocPiWJ13djZN5OymaZmkQq1xP1hfr0+U6QM0f1YSsge8Xsgfprwpb39td+SxBafgQT5BT9dW
aJpgXIphxRyNwTkFgDzGi8DDyn0ez5X8ef07DC5BNXdmpXDV2BFyhnVlJ7m95ANLtTNJpsY1b94Y
qtayUeSc9QNPujD4J5D1HqONqXHNmRtUuVpq7Mm5WKH0UuTNt/Jw1kWXVZjY0CjLssh5q4/v0yEG
r8Mj3hA/i7H/eZgjzNOBcdM6qLoJYEbKbqsoq5cfHC/5x+KRDowjAUKpnVMYECrhIluRi7NfBWWY
fh0S59oA0PbURmlValcoN16RMKLtwUitc6eRaQTF+1pZSEIVaF1B6zhG+nxP9skQ5nRAnMqJ1RSS
wXvp9AQmuwXcuyBQA/mSy5vYH3b3M8N+rHOoQTrGSpVA0FYd9G2JbdmxUhBXKBd1LHuio+IyFloK
uGXQgoT156pDfQNUhMaDFqQ5sELFUz0BioeLNHDkKUGpvWdbx54tPB0Ghwe7LHVXgdhjOd5pCdhn
lIcyyLqHO7BZ0+xrG/JUCdBnjqt3Fi13YEn0+7I23UM+zdZOMsNgSDrqbZmUVxQt8+BiweOE8A8K
I3BTzT8qwFtrx94Bpxmc7S/kG/gCxrXzsfe33Ve54DBX94A3HNoCvO3bXp0Zu5Iu3SxcROkWGAOF
qziOXAip11s3rIEOepsoG6ik2IVl2jQSW1gZgDSlWuvlXT9a+R7Lv2mGtP0YAGxCbEnA+8LpFIsS
VKNrHv5z7Bu2Tl/NELRrlZzJTM5BvoQPrlWsT5PIwNhRHqzE8XTgW1EJ6XA1e2cG2ox4Afl0JO09
YSvT5GhuXOVzXSJlBXYzCq5XJRp1HnFkuT45psb1fZh6OUgaNuo0q5LRHxqZ1tmTjjE1rnkw6umX
QsoRM8+6m6aAQORMDpaweDrGjTVFGqoZ8WcJJzepFABoi1X0yfV5MYQGHeK2sFoKcOp450pa2Ukt
S/aum3Ant4FWf0Kp2M9x3CWrNUzTX2i3viJqRKntOQUG6oMdrPIiuNirEjO4sM6cFtaCV3Rjl2sV
PLhiYPBpXJymJ5o7p+uTZfoAzX1tvI3XQ4A4CoHWDA9PeHTqQWF+7M6qw92Kse1FPUvvHDj1gBsT
Ftpu9zRyTUPXTtDSJrXr9na1JV+mT1MOgtpBHiSR9XRM28J6qF66JVQzfPAbgxPUjXLUwB4Lzq7m
u1lpAfwzgTYu9ZH7yLJuubO3Mygp10M4RgDj/hs6XQiX0GBNEdfG7lsAooGYyt3Uq8HFdNSaS2o2
OWC1PFcduxROfUlz0B/a7DEbys8h36PKNti/Dlwr/FCOaQHzUTVm6Q89Z9A2v8raKo+Zv06MJkvb
bXHU8s7ZZP+QK9gd/BK6Rod86y/sGohjXQhYeOeumF6mYmXR/+GAa7B+HaOWhSTP0pkBrzRwArng
9lcgmj28j2nit05f7bvBmHte3y4uNnVcAmyGUhIh8SJsTfMxzQpPR6bZkFbrM9D3oRATAL84sEHM
CPLy38emXtt4QaxBJ4+3UJeV3gxIXQfCOMS2PbIhQxJCZ0BTAGXXbT1uT43jJ7flDymvLimyKG2w
F93+YOjeSNM7mgPbnbLXZhjXPJrmzs0+Z1bhs19KjRX/l2SpV8Y+TctfS1uG6+PSevk4R6yrA7/8
WHUOlLniIRTVImJwFC2h2oHBG8xOh7TZPgo/pNXjyweQODVUTBFUx/awCabWdUSMj+pc1Po6Z2H3
76saYqAzUurHjts6iK3w7dJmIWBywFN9BjCgTnIPt9tDBqeD2FJ3thlZXMDGcZtyHQp8n1rVzfXG
De6oY9hABR4uDcExcuimKRITmJQaCdbACrygp+tdmGZ++/2VxxMW4MIZ9s45gACFB/FPyOD5Bx9u
bW2n7pq87cDBhnfzFk8vjHA34SlKo48NXfN1lOnnk6Id0OflmINxquoTJ6+LHavZTO8NN7S1nbpD
gS8WEkUlCuIfoFTxxydV9u99PCQNMvJDkDNc/wzTImv+HoQheHBHoDE2EH2HqlwIhoMNqhdsr1r2
7TV2dUDbdu3nnQDrIUTJM/DauN2pXHeFA0yta74rvVY46Ya8mRSwkE7Yn+YQYlrXJ8fUuHZVbsDa
4oKEGhYku8fMG+2ktNJiByL6djQHadB/bV8Nc2nRFPSDWYUS1kVUFwkiq8hD6XjNbXfHkEyfsK37
Kw9LWW3hnUugF5eRL6RkxX3Qz8egI66OVluUM46ywwTZzTid/0w/b4afx2Zf899mwCVhrjFBU+7I
2O47kqwLYzuGb5oYzX8z4a6llIMDGTbxUDGoYjnNLh+dqXHNfeWcW8vYIDjYPrDRwQR2+tVHmc31
iXn7HAwxg/+uabc6BMXzc3h2QRFXEfaOBTYemt3fgU0uG0nw9W4MH6HjzRocxbhLttCAAg5VomiR
z0Nxut64wfp1iFmGaio3D8cQmXDn4+I0sVupD50MbveLXEzj17w3wJsTKEo5pmmdVh8vjAMY6OqQ
T5djn6A5MCuarJ8B/zp3Eke8ph4/uP56s2WU6/ogb5erw8sqZ0lTK12wEVi2/CBBC7DVbOCJYmeR
347/ri6XWXj+YLdqc4MAvIwCt8+oSN3fc0rs6Po0mXrQ3LhgWYayFg+lhVbbA/SJtK8DKP+8kJ1n
XpMpaZ7cocgWea4WHRBFoyxkD50znt0COcHA2+PMMxmT5tE27wFDqZA1tcPQi8VY/CN8tseH8fZu
Dwbg/zr0VEP8KRhwDCItvbNpfptBEzXuOgClVHc/lPR7u+Q7uWXDcuh4Mxd8Tkp4gp0LP+AOqplc
UXmgwqJu0Z7xPMXFTirgzY7oX7LACmRqchFsStYTaPB/7TGdvbkQaFabq9nJLTnzck0gOxnE9dB8
LDpeHLFVyJNtsKxXu2W3gj2qC5clkcRtoobjEjexqY6LqjzahXZgcYK1CLsgV0lvs5h5zxCWjtX4
73Vfe9MVMH4t5FnLsraSFioZAK4XzkvbPZfisWiejjW/dftqengm0pz0aN5VVjRbdwt57Bge0w5h
6zD8zZRetT+5csoHC+23ID+cKxaLJdxZWYPZ6HFuKObaIoD9JOD1SFjYnbpx5yJgsPNAi2/UtSx/
ntAyrbrIceMgk/Fq/b4+46Zha7FttFJZQl5TJTVJow5AfXveMRVTy1pAK3NfDM2Aue5c/lAr93sx
7GlTvwlixDJqLjoC7lH1SFsmokF9zxJRv8X16ytgDV5/hrHM5PHQ7OixzKaBNUMCUyVjsEQIZucx
OATgolRHzfbOErqTI2USNktSFzSLRsVPpPXPbuPxY0b5F3QW79xdu62uNfin1BexOFQDiOFrnkqt
cWi4u3kS/FOR+7JZYJt32bBj9IZAo5M1MlF28yR7mbhuF/E2jILlccieuGx3pubNLREfsJntq1AQ
OhzcTbi+J9by6KFWY0C50j+IZR573DUfg+fq0FeUeK49tGARE9ZnCUxV5v9Tpex03TZNjWueC9Sc
Xa++kAleEkFUeudCCJaHO2HB1LjmvKwOkWnn/+thGPxsYxGcl2MD17y3mey+BOORSiQd78KpRsjp
Tu06na83b4g7Ong1m9pZFFtBtUvH7yn3btPJ2zFKw6zouNV6pb4oiDUkk1oj0q0RjiAxba0dkzSN
XNtc26XP/TFH83R0Th7YxOQedO3NCx39S8q3Cy1of0M/Ockrz0/axZf3W8p7yHp5N60sOxfd3j5o
6mqbu1d+BYSWt4Q1LMemMu4XJB/uN+th2Luo93xsiTXfVcyHjH1GlkTg+W1hza3fZjsR3zR8bbPN
BIY+gmHiT1wrmmcV/g6KL9y5QVw4NnjNtZxu8Jzegfk7PX3H5aPwy4OWrznWlJFghGTMkDhzebvi
ygWCsetjNhi+jhVNmzoswxyBTDQp3gvBWBakER7Hjhm+jhK1/LIoO69Yk6IF+WbofKKBvLk+csM+
ogNDm6lg0uoQJXHPqdM2Ivl9EKDasTk4M1u/r8x9QgLPGbZg5rhzRIffgfd7bPaUEwwBQedJTEeU
rQFqoZJi8GM5yhgbyLFp0TyopZYCyQzMHBPhe7/L5mlEbjzzdxJIJnvRvKhd026uQkSySjxuhzPs
q5ilHWsxNa5tfGFR2x54ldXW+HaGx7GjZXvHMtOUa96ZrrMM3QE+tF1wQp+hsmdv3CZT1NwzT1WT
g80D+17wjBMH7jbpcvjq9Bfyk2DURYaBr85vp33hzT3m5WjQ0qGfoDl2ydhvYREXJ5/x064lGgKu
jvt0iollDvnfWcGNbwsu/zv2nB3bLXTsZ1cNEMSUMMa2pPGq2Onwjq3jPqXnqc7bNrtJ/J64wNOA
f7ruoAY71IGe9lgtM+FYTrI+Nbia9buQfIP76ABP0Hw2RQiCyGSEhdvWb2nP0e6x3dS45ps1bb1l
nbGa8E27trZD49HTtA7vJG6Ox4XGW5Iy66cvaZ8BU1hb7frUQbnmELMDpURzUiWWmVUO1JT8bHlp
FXgEfL6zFRmWVMd2rt7IxhE4zmRTn3Za+qng084uZGpay/nkFLzbC4N7umi6qPPzftQyNb357asN
rs2GjvfCxazL7gXVFE/ruhcQDcaiQzmLts3ssYT34IbhDb+xSRDsFYf8x9v6fDXsHG+9E7h5cbVu
1ne+l31p237nXc007G2mXjVdBQEB4bLHk2YRcxYFNSoeHnyns5qYq8Xau98ZtgsdwbmAs9hZWoSt
YbyHN/WgbWu737uZPNO6ap6a1elGjIgwMLviT1TcP7aYRq7toXNRLtY6YV2x0dXzc+A9j7gv7e5F
puY1F5VFaC+kRfPYLuoxjZaii5APC5HeOGQ7Oo6zbSoFxlY46nbsysM14rQ9HWtac1RLTOnUpJh1
bBht1ieFs8eGZshn/AXZDBnzFxEMSVDcyruu+22jusEqJcrqzrvZQsNmrSM38wEyoUxhZhZc6Vrn
sR8e/faRls8gyTs2QZrfllKlzlxAiIx7QC/HjiDTLUQXvL3SVoPx6NDNzFs7B8XkMmm6+p7VIvH4
v22gPrG95wPTOmhHX7cQFYpAYJ3ITU7d/dq+EJx84bn/H1uhjuIcQKC+sC0v2dLhXRr2H0dexCrl
j9cXwZBf1WGcfT2pMdgSEaL+dy27IIILt+lj35CYC+sDVCqS3dOZIZrqgE4EOL+eF2xdZdtFW5DD
ydLfSxQYVlsHdApoQ1iph8aV10bYYgj5B2GIDL+vz5MhhupAzlkMYds0mzuMGyc/U32U0nzvXdPU
ur7zhj4KJrcc3PaQswT0tGR7JCamedl+f7WF5aQZi3nAvITqOSizaMKVVUGEe78H0+A1P3YqvPqO
chs8Xli2CH286a3LV4Nvl7oKij+p54pHf56H2r2qD0N809GbjtVS6Gdg1LgTj+O/2+6C4IbnrSLk
p+s2Y+pC23fVkv2/VApu3o2Dq3HzZNW/cVez25frPZimXtt+naBymcuRNbC5N39hslp/9quge5BA
Q4DTAZyFVdWZDd2kLXUAAFyUL8Et7rKYp7Dwb8P83+tfYYgLOiJzQm3AiPIA5Picb+44RnXAo4oc
KmWkVOcWHJpUuCxk6hdvQYtYtdb83LXeIZkatK55rsozz7e9ViYc4nRzInxLjqgVQDX0sdOtDsus
wT8UEIoO+u2xsViiNdtTvjOEBh2UWWGQWVurJVm74ll59sc8HW9Ykd/2+R7+3WCgOr1gmbv9AIA6
cnKzDwowcdPAz45Zjbb7zlkTrPMolqTtvBiE6CfK+1M1kWMnQ51VkLd0gtJrtyReOKO4uY1VsVdT
YrJ3zWu5vdZhmmNSOryKVJyf5mx+ctejE6MdmkULKoEWG23S84a8iKHsx0/NOLDw3vHxorET3N5e
2b8kTAeVFuFQsvHP+XB7ILGRFT2ysiTUVtatodIAubA1QRGpOPczCWKGMp8EsuzLzuq+Hdn+Ui4N
OquACGs7/EJC4TbNxQOe8j8g6TVFoIz43ThrFjkN2Tk7vL3eROeOG4VbzH3tSJzXyW0PYGBD17Mq
g51vMTWvrXcV2OXMB29IwhRAjeIRvGQQBzgWf/7SLx2aLie1N8sks527tWn+ZcPa74zcYEM6cG8c
M1TYTjih51b+UMzgO6vaZu9SbZgWHb+y9mBSUgqNl5Aizlw7aln9pe755+tGahi7DkVWdjWjJGnp
kkzgNBX4YG3MrD2Nr7cj819KzaIpSd/QGkLfDs3uXSnCeCD0rhk4/+KyPdzk2+eTv9SaQaUG1mkg
MxN/cCCP2EfLctPXa+ymVcQP6d/Qv9Sa534gdSEBfJgEvV/s9aR4sBMn/pxD/kK2o+1t6V8dDy2E
ulXNxbK9oo63Axong3MTzNN5mJ13VZPFHSPy40S/utRLrq+7YdJ0UkDG1rqzFfyhqJCqhVAGeQQ/
LKryj0JRiA5dKlYUVYfOKJO2shKEDoTYZWfKDFarQ5esvOkWr4ZTbFgOgLsercrbyZWZmtaidt77
izcOBNeAfv4kif0+TC/Xp9zgDYH732V2R9/BDRhTjjRElvcnvL2l85hI8Xy9fdPItf3YGSDNVPaY
FL+lz76UEc93yyRNY9eCc4bq6d620DayY7CWbOqiEGdDHHN37NHQgY5bgtJDNzfb4AFu4eM9Y48i
vONyD6hgan7bQF+52IoaTD5INJ9i1GGRxYCfTNbdDC6v65Nv8Ccdt9Rna97QLUtT0LPF8XKDAyKu
SBbe4orpUPEF/Utvtm8qHxBxBQDNUH6oBACHfb2TQDEYj45e6q1VdkWPppcujUqM2KZ7eT7DDqbj
lnJHMbrMXCYVEFfCh5jqc97s2LxpXTVvRVgc83ACJo2Hd7ilnpDbQwhz5bCzrKaxaz5LS9TqLi1A
Xak3XJqOvSNT9TGvpyNElFhQzWXZhGQSYplMJrxlBySMZm/nSm2aGM1hfX+k4xRsKIKpSDgoUXBy
oCuFLuteztlg8TpqaV1H1VoOxm7l1pbYBuofL4BRD7zF7qu84St0+NIopOuyDleMwn6i6mYLO7i1
z/TTdac1Nb992quoMAno+gJu+Cfo1GkeT87Zs8kJfOA7+5TBfHRWPW/qQexiNzBPR56D5hPPppts
OLZTsa3TV6PnfgHG+CpHNADUE1f6W6+n5+sTY7hXsC1KvGra7sLJblCkkMj6XwrMPZYXqKjJ/afq
p3d0D1dkmh3NeQG5oNJa1j+9NEsXoTox2s3GGAIa0zx3CgcCUc2gTwgnp8llsVWQ0/XZMTWteS0p
GtT62n6fgCXg1pqW8xDuYdFMU6K5rU0tL0VQkAmdh7vGzj4C8BaLNPh2aOQ6KkqA88+u0hBXdkw3
5KfuabAc8yUdEQXRvrGTAiP3fbc5ZWH2fZFhMud2d8vXeqdSwzDzOjZqhLXX0KCRf1Bdk5u95/Wx
FA/RufLoQoq5KRkeuOwapb1e9b3Ly51dyjRszVOXIpWQGfT6BKWBHNKcKCSteHgsxUN0ljzJlmwd
PUm+BR0vo8LG/ZOue5d+09A1H0U55uDkfCTf6rAGotZrpoj27Osxc9R8VAaK1WOuyLcSUsrxQKcX
O29+HWtbc9KqtzJe1IJ889Mw2MgHWOSu9Rgfa13z04r3OcNbivXdAgdc5IMcLOJcqJ3wa4gCOjKq
6/iwAB9hfQ9ah0WqQHH83AlUO6B6b2dnMqyrDo9iq8i71GXLL8CLxC1jAf8sm2y4HJoeHSIV5r5T
yHYi3yybrVHQqxfXrvcoW0xD33bzV5tTA4oNCfjI8nNDYkUtlVPUymwvApta13y1qMbCBygq/z6p
nvnREjohQEHduieDs43yjcu+DpNKAQCuSBY2v9oNrjNChyVc/Ichk1U8o+bz+vybDEjzWm+ux3Cm
Ff9OgbF5B/aZ8BbJd3EiAelPx7rQfDcQgoOBzebfu6z+LKAo+Yu6oK8HlLr4dL0HwwFTR09JKbKK
4+H411iz/mEqQ3KeV6hvWGNRxkFfNXkUlCy53plpWTSHXsqeFMRGZ3PHnvsB6k0+fZAZffDFQdAw
+QtOZYmxBBVN+cPjy/hOQRzz7FTqy/UPMNitTpDXTnXY1JXMfgwZG+IFUG0wMHjZzmqbWtdPyoEr
mdcj3oHr6fNSgIk1n3ZLww2nTR1VZTNVh4Tm/QvM6NPcN7EX8AQZNyQKy0sJZZfG2kt7GZZZB1kh
ws0W833xQkJZRePiPJQW0my2KGOc6HZi69tghL9EYhe2Osh3euJFTN5z33wR0MOhhQVuIAsWO7x4
qE+fyvL2+sIb3ERHXbW5gswbTqEv7shOjj+gXLz4TgcvkVN6G45850JpsgDN3/mw8sL2GveFDdmp
rqwKNN7lHpze9A3aZp2HNM2ABXJfPKuOsRk9TjlN3Mp5FvBEC+Sz16fKZGiakyNz4rgD5Atfwjz4
XaDIrxi6e9X17wVzf1dlfiu7vXd5QwTWEVmstxXu9bL9MYSgQLqBuk7wRc5qqk7MbVSxY2mmXrYP
fbUV+uCiWSi2qG/U60A24dHqSdi4gE++3e4A4w3rrqO0esttQoT49kc/OFMMepcpsvNsTxbRsPA6
PAtMUB4ehLP2B2rI36Ng2o5UADbykKufVVXekrI9BpMl7jaFr6YqbISFDUoN30OQo5yyno9xxvc2
dVMKXwdpIY2wDGFd1j+qgV0Ce/kCJrmbzbI2q8qW8rNPi3ORFijLpMdyR662x+PNmNbl5DY/MuoO
KL5qRqj6eNbOspssS3N3FPZz2045/+4QkJnRpg5iML4UUVWpvTP026IKlOigLdDI2IB6kBAqevWZ
kTvee/+mzH/MXXabI5htvBGioM9FOjz1NNiJlyaD1oKA8Avph1uvfd3wqC7BHtEu7R4nt2GD0fFb
WeUALQNO328F5RnoR/w5fyZ+3om4GApxR1hnWztsAqauNOcXlcTazF36DTnJxgchkjN3S9S5dcUf
hrELOjsu8HC4c/U2eKpO0Ed6X1ggWU5/AsVeq1jK/JKXHXic7S7/AnLJKY+ls5uZM/W2ffMrb82m
MGutXvW/cmu63Y5jmTU+CSnel/ZnDhO5vh8YTEGn7oM+sm81zhD+BK6AxsTKC1Ss49B/rPWt11ff
MM1UNLIjKJ2ZqpeAWtDbKvHId71x0wRp3j8BLi+cMAx+ZoQ9TNb0BAK8D0WnbqUYn6zh4LuJris7
QlOrSoM1eLbJ8ixT3EZF2D95BfhcRZ3uLINjWgdt+2+CNFOcpNbP2emcuox74feOHYugKhV0sqH+
ByoTSYOx/kRSYS3QMgTi04JmUz+F3hdw5Lbi7KhhrECCh3oICL0Wnl2FCFcBLZzP16f8bX/z9Npo
FHLn2eTl9Ymz8Sux/M8jk0+9zCHjtVSn6328PROer4Xdalg6PMs29amxhjIHBYkF0EghVm/HJt/+
BlvHqKnA6YMyt0Cf5qZBemuPqn9YnNq6rK7rfWTYFslOmDX1pEUnVTJwQ68hSTqn+Mh4BYbS0InU
ihP99s/16TJ1snnHKxdbODgYSbOQRCj5LrXVp3TyHxGVPubeLlnP20ti68i1zHVnb2IuSZqZjo8F
Ed2DhxrHvU8wNa+dSzp7ArrbR/OQL5I/q9TuXyis+uuxCdp6fTVBjWPh2bmyScIUFEBRtjYlbs+t
EjQrwRDnQYW/x3rSAtIQruMK9qfm01wG7+VA71I6ZVAH7x5s4vy43sfbQc/WwWwySNNF+XPzKajy
72nD74Au+DRKdnFslLNSCCId60eLR0HGMlmDReOTouOtWzzhmDJEWPIbZ5CPVT/sbOCmpddOIjbE
HULFOhfZbK+6E71nR1bWhUdOcATqu/9d+iEbstod6XBZyTp/XutiBFVf3bwvsmpPOP3ND0AXmo83
3dwLSoLhUvVefbtYkKysGd3bP99cbbSuOffUj35RDq2bBEsRwnbtHxMtE/Cu1idQfCbzbN9cX+43
z7roaIsur5xkGOzB6QpnuITQNER6CUyMUCHP3nkKGnDXuzDNlOblxBsWwlE2cMlDnNHGMXDiMQTg
+VjrmpentphkOU34AIo0t2/5PAoD9/l642/GWMyO5tgdYF2ZveZuYqvli23nt1M5PoVT/w7HwIPj
13Y9t+lpT4DsvIC26nYJQbhWZ6gDuj5+09RrzgzKxDnlTjpeuGVncaOqPl6yfI9a2mQ7mg+nU5Au
wEnLS+6qNOnaEcTVpF/P3kL3BBANH6AzcIFs2JntSckLsR5U+tuvjoQfrKLmvUNLyiBvuX/JQudf
m7E2KWe/PbakOmxxLv1qzqsU8+KwJGyH9yUJdtzVNB+au4K0c1HgZEbTuQUucvcW2prHYqYOWYME
IhNpNfeXbi3uvXH6WqzIpriB2tkkTUPffn8VaRAug5yqoL/gAurU750Q2lMXr504+3zd2A3OqjNv
CdF6zTy0/YVxdrFa+TJxFQPv/8Kt9sv1LgwWr8PYskE5dlrZ4lLQ6cM0ADBq1ezdkB9TLYNdag4r
e+RRmtkRl3loBPDY/RxJpzryAo7GNX+1gVlppqXrL5KHKNGQ03dFvD2lF8Ps6yA2npZhBwQeGpdi
ubHssLtdXKnuwHzUxQsp94Q1DEugM3EFFnTJQZ0iLgGHAHa80jab46l17V+kAAjwdH2ht332r5cq
wGq3318Za+7ZbtiRTl06q/oA8Yv7wnefGwGd4sy991x6OdaN5s6ZpGXhcA/acT09MdF9q6f+jncs
cRonO1Fvj7vVNGnb768+p3ZlLuVUzhdkaE7ZMELmtDvldO/d0NS85tqS1u48ICN+wdGxjnBOdWPi
QCU0t3YZsE3mpe3EtOwGJVMuLtwX9zZrfm2na5+B2FPuvSKZvkLbiVldey4p8/mirEdm86hsoT82
HJKAhUVpnj0FVFYNk/OlKkMeC4pMr+OPx7YzX/NsioJJp20RNhzHSrPIlWT8Ir1S7gQOw8zocLeU
8YGpvBUXAfX6rKt/BUN7kztgH7/uBpudvOFtOtStaRZXDTJ1L5WT1qe0Jnmctrutb3v6W61rvtzW
fCyqPvAumao/1yNLRsgYe7RIKh7cbuki5TU7/vzm6xeA8po/02VZQLrpupfSxv2vAQ8VhVptT75L
kMN2oXpKi/ZrB/++Pm+m7rb1euXWoAXpuBiJd8G94LLUIwohxYM/yA92kcZ/vsxRZ1kcosTA12lu
Dl6WcFjHlOOEwPF9uV90T6ukEFe7/jkmM9N8fHAtl4MHml+Gyv9n6sJ/3AZyH0VQ7e1Rpg40DycS
xUht7yBOrRXiVLDeDHkbYzPZg2cYtg2mOfng0JxzuxSXwRlebIfclWtzg+tVFrVc3vnZnrSdqR/N
3y2/5x5qkraVWG68zE+aUf70a3oH6sT/QzcGv9Qhc0hDp77rCn6pe0TzQdk8LhcoyBxabh01V6Qj
roHt1MEvoRoySyBPgfEpzqvT5zfXuzB9gOb6ZLQ8Mk8TvwDC/3Nsh+GUj8B4X2/csCXpqLmFUW/s
qlZdCoZMCWJ5OE2fkJJ7qdt+R8LQNH7NwdN6wcMj7bqLFa7VXeY0/b3dFHTnA0ytb7+/Ch9pDYDb
ClKki6vob4C9i+pJrd1SPV6fH4OR6uKyqVd0AQri28tWoLcdmJWozgC9fQihqkq8ea/W0LQOmlez
um2WUqzDBe+o6xzVxep8r1YkYaMqL4PPsg7zz9e/yDRhmntLB5dGknfrZVwAMXEWPAxCC/vgKUpX
nV3oxuxet92FWd4UF2y1v9jbA2QP5tOf1z/AEAB1cF3Z9JKGbdleHK9UsZjx3pMi9xoFTbaXcjCs
hg6uo2sz9h7t20s/rR8Z0rqFT09+iMoQ3JSOfYXm1fmC0xk22uYy4TxYduLObuiD8unBfUinICv9
dSJtmTYXb22K2G9RUkrHnKNMUO6V5ZtmSXPsbLQ4xNwwSzyzHgchszOOVg8FqeRJNvXX6/Nk6kTz
70IxW7oBby+2mxb3c5jxz9i306QC29LJVW6xlzM2daRt3IwCLo9nWCiw2d1XL1C323PEdg7pB2iZ
XP8Yg+8RzcuFm3HWMre+sGpAia8XNCeirHqnddMXaJ5NajChDqQqLgi4H8FY9i6n6/OWaeXlHpu5
yfe0PZvxNZQSSLsLuIy9Z2TwizgMF+tXGHjd6focGbrQQXZ5AAYh5rv5hfre/eRAzRun6sjaZL2v
d2BYBB1oN1XZOHXdml9m27trw/FHWc1frjcdkD8PfW8c1HUpWqDg2Ar2vzHhFWiuylOLN2P3k1qd
sZSnthlJFpxwGAQSKwaiPOzdKOumnICyoWm470I40gVZcSRER7I8ClNIfAg8njMrh76EgCwQEALg
T09vrIZM/0PRtWzXiQPBL+IcCYnXFrhPP65jJ7YnG45jJxIChEBICL5+ypvZTCZjA1JXV1dXZbQe
XRqL5zTBRjECO+yW0j/bhlryRViiInHTYjVYtm+NDel7auww/d6Qojci3wmy/uYzhj2cvU7LGsRa
SgZC60pYyOFul3soIEzVYgcmYPco2ehhGePuuk5pMuAHnYhtf8WR09NcsoglWP7oHA/YUwpuawQv
M5oVDUBRTnOQTGqQ3D8trYg0g22p1/l9k6fb8socrFuqjiIFbY1I+6WGfVxD1WV5zzI0ICaipzFd
+K4vXcp2/ZwhfGbfDwohg/3nLhENPtVxnIUwPwJOuhjhs2sbzT12+NLvldVoGhLztEVsWGb4zuAq
jCtILWLRlX2xJfIrFAFUOPJlebef0mhvs/d1R4B38sPLHqx/lQesJ8+HYUZnNNdsWdr50YReR2iC
icJWQyXn2S9v29JDPIi+b1DkBcl/afSfCQUCnRC+0PAsVLKfRwzzGhV1y3B2Vrrkn1XYE4nK0SPG
eCy5yUV2okri3ivJvGVbeop6Sz1k2DtrkNk4Jnodyi7QLY3qeYVvmHwp5CLoXRZnUAzmoVBl7KYA
J5m4XbNnK/cxPdO2V+qfp7kqPgrS4K86AlBisItgrM4PrFp7LYvHHXtnHipRonE45DgW9o6bpQXf
DgccRC+VWw/eZbp2vdqT5bhFvbASKxF7jwahoFkLrlWuXbI9FhJ23t0x2t1E59I20eZeQyoKJGYV
2ZIO/0kQ+tNcwaCUJ58ZDF5WcRBJ0aWPEe3ivr8jSZckH1EkFqqO0br45Pc69qbjJZOLoc98tnz5
Cf/kaL8zQ0jbCwLRRyuP29qw6QsGlsx0lUR64U7LNRrwCtM88v6WJGs+dAfYroUU0exzKqalzhXV
+0vBOJz8St73PPwxcdFLcW+SxsuHwawQhtW0Ia1VFXYK2daXVM9NO2C41SQsHFCn0pzeR1PSEXLU
+Zjv962Z+3gtQ9HA+/1MlJ7ydwTyFYgOSAjVBu+/aZMz4jP0QuowOul+5itj+X+R89LzuyZueJfV
HqxwhBfLm8zcfM41u+hVIUAntSbyJyvGcbnzsHts5qPOoiS7nyKWFj972ST0jUiyF3NZWHxiSY/A
MkRcjEhVvvZ9G3cKBXv39LW3LVnfszmJmrUaYqublyLZ2PxHy8Ut0PZZ2Hg+jk0RozvE5l26lDyZ
6cpLq42cnjoYKPSigkuVEVul4cw5w6Ofynw46GKb5FceA1XpUk/GxliMcMPqPoRqO3kfB980az21
dt+vJi0Mots0n7ZnrCL0Sz23IbIKYQv7nN+ygHifXyv63/yapRDmiDrIfba/mlim9xReL/zR9YoP
7tZkuccYGxYhe2jLfk7b7iUrxka+JCmDFWSVOkVnIGCzq+9k5o0iuXRf8fecKD6bZv3cJmEYgTHf
1BKCvaLIrneJwxwAPoy8MfoL74VMv1oVU/aar53Pay2xYlYzaldRb8EjcditdOruFWb4VydwYfFy
W1ybDNUIU4L2hyxEZ5HppGmPqQVk7F25qGUbPkdOeTLBTmaVWl0ySEWLWxKhxshStzBFMhXyAKVt
aviGmPUzItBAvfoEjgT/WuLE9GNMEUMoymgv1vHKOqRM/tXtmNo3KGZb9W/K+y3/7S20N/EB4IFQ
zHrgc3r0vYjpVhXToMmb6TeEtw0ISsW9TMcmDM+OFREM+SKRpM1U0mRbxidO+NQ9gsWT+w+SWzbI
KoKfZPgnIJ0zz3CAxgJ3bfj8vYqbjkhpOuTMsrwal6ZveYnkRx1s2SNaDC5VrkNkak21pOY626Ip
YAO+e5N+acQKQb8+rB7auLbYTXfqMBJAYRw8a9Xj4NFHVcMGxZOviFl0/pKmWIi865mdo3ffCTW+
T5Pa5AUeBN1Ky7lxniB5GiFC4WmlzRb2y4StI4jKOa7NcItJ1jasbuM+xyR7yM1MYO+ANmrALrre
JzwIhd2zrmwZTbQp12UpxvXUIGOa5Uc5YYkmf91IxlvzYGO0YOrechtCfNdKl49LlXqy001UK5++
b8RioCqcptZksJ+K3Oq2v9QKlj9CY0DzrSZr6rKLXqbE1QOPs6kr4f4xTieh5jmiFUDHTL7aTfQg
OlQc+bi0CAz7CPng6cWShuOWdkqJXJ462ZDmJxZ152+pFusKNpSpcct4sgNCJmsPYZc/ZThNWWWS
aGyTqyp0n8QQRFJUnXJIaQ/NQJMmLryZZhtOPQx+soPIkWKEfDvce7xq402WPUXKUVLOBMAUSQZK
7+GELZclOWKJSW6/C5i8sEp32cj91RRrhHOSwvwVPD+8uTZ9CZ4Q9zwbwyJT+mHraXvE4BOjuHJk
HZ/TEiH3LkxYF4ug87k6NIrYekM6qVnugwywJCuNyNcVOdpBbu5JSnAef7AKJpIcRcX3/LpEOSLO
sy6xszg0mXLDKckabf7gdU3cHGaNNNmSwJSMkqNoyY5M6Nh/xBRCIAlrMgphbz2wLI3jI66MXaWV
zlDintlA6DicIIhU6QkhidOAsNteyJvwiNkhmFKGbVO4FPHY7lXbiIAvgfXC1HvOUFzzzQmPcVoU
KTwPBPGO79ywgFTbws3kjIyt9Eq/hbFFqXPFPUCkM1grKT0w4ABUEhqUqSoo7zNx8WoNTEJGNDn6
qFEE0pNSW1LUQI8B3zrqiGueKDJR+K0rgDi7uggovZ9Qx87tj28zV7mVksMyYT9MJHtbQ9ymL/gm
5f4f22O2ZsjLVVng9SIaJdsqz922ywoCaz0+YMOC6w8sckxrhhCgaMpdmQm/oYX3q6HLQxDEXr8t
Ay2HLp4kPqr6OMI9AmmBXbJwaESiYg1RQ0bEXz8XyfRzkJ3i57Xf48leYpXhqBz1gkIuj4vKVPRH
eETfiKPg3dasZVFMqnmIvJn0X4tcQGPLqWvZ6Os4IQj1rIo2ghOlpSm+NmIdox5YAWcvBeHghuRB
L3u0fGVeA9qWmfeOkDPw0yD/DTt8tfSj3imxoaTq2yPsvs+CYAeTM2N5DWkM4mZOCRcJUeXQ2NxH
5ZKmK0kuYW1j/QjBj42eYy3b/m1TgXa21HtL07QOG5y18kuK2zVM9wTiDvkjmvr9ThKbG1PKGe/z
GQ64+XCPHHEx+Zo0yrDuEufrwoYTFgB8a65SFMb8mXmMvq5Wa0Hh71DkOnPzdcY/Ol/NGm9mPPcq
Znw/j026xP6AeitNeupb7Zw5AK9Y+BOowSVzd0pcRHv/nCP1PS4OBXO8gyBk44u+YlZr5F5pQQvp
jlCCfUS7IhUQqFawNit04n/kelF8KWEsD8/9asN9HrmashYdCeiLhW9ttX/DHciW94bAImXJi0R2
x73LVyGOnWvR7pSLXvemB87x8NQtCQCM/NqT2Vh8hLhHijdcRtPwGq/47sl56Dq2+oP0rcc9uqw9
3101y6zZ50s+I1tuunRA4QZ5hYllmTmO8CmFSFcRxnYOMrDXSE3B7+NRwzQDDlRlEiU2v4NvDvUS
b0XxDa61q03edmoMXifJUIilEvAYQx9WmOS4gZZLs5p3OKqfdlmz9kOmTsi8TFU7Mxxmupp8qpBm
3eafBjGZ7EcudwC1GiHjUfJKxar6J+WwYX0zkgj27gwyx587+NvG5Fh0a44Oq90hxO8qJG4jN7Xs
GRzTcS/nK+RGpaMYQWc1TP27Pqk9EC7wi258jhFi4sdlKLF85e1jnwbaM0isxnT4sQG4I7nXBM/9
WMdBTUIfOIxi0RttAEVRXPd95/JTk9gMuyd9Q7K9qJx2W/rucTPs//WAi+7NE91sorbQCpNfSnZF
5w8s4KxDBExWMS4vm99cdyeyfuf/GHH824QZpx/S/DDQKZUHnxGiuzJa4sbwJ8bwFa0IAxzk1pVj
GluChxnGojOQ5IoxfPG0RfNx3rMQo86ORUKwQobfXTeYa0qVKIoiFTvxOWFlnf6gSyOirexwJ9e8
H/GfDCoWTVLuugvTXBcuK4IuB863RBw6eLvtn+verrjH03nCphJdkraZP+MCSWIUXaLWG6l0aIOd
rlvbtVyXiLjKpuJRYkplr4bjS0sgeUqhgSYU3qwEv2qW9miLZdcOX9EwCTgjNLPf+qSaO1KovGzY
OOc/FUqHMpWR+Ei+6YTV5iedY3niQ0nU8P/IOo/x007Rm1wZoKRDolPh++VRcz3Hj27eu3UpYRid
qQcpt43UW5Jm6PF10ifmrgiZG00p9u9Iq+McMaY+pwxmLhGi0zu93dTkepi/OcFp9HtlfMzvsk0g
n+q0rA3f34CThZiRRwjgMpXrqhb7FvPJOFfyVSDPt+yntEdrNRKqsEg9RKn73RRTNMaPkPp10WPE
gfZmtKWBTLoth8DgwF56sv5yraPZy5AZtfoSuYpm/4Gvc8X9rloI1QyW+HKY2tyZWBfAfTodhgip
iPOa/m2iDum2OwNnslUzMcQnVQxKhzk0oJHVRfWdNhC+E6To1q1VIQaTA4TJPl/u+mzp4dii3eQi
3Agzuu+k2kY55up+GHyOjt5PzSLGwwgz0DWtWbIvra9WcCkswZyV4DCVFIeMfqWI4FNLZTasbZxS
5cftV0fgMpZiTx1mmfBIE+3LkCcDA5IyjQM8XleI6b+E2HL23uJjaf82Yz/C0iWXk51vyuK6+VUg
SGr/KShrPFpju9Psboj5YvMawHFMn8m0a9KW0kp0cqWiTqB9EmyctrccfV3zkC6a4FgFfFnzc4JG
VOgqmCldsAMdGXHKomYAhLQKzoznRGBSeev3KcJqsSSgNvqKjckkARsXMXSPC8c+n62ajXXbvaZL
HP+KB2oxEJzHZlZ1q1ScvnAp9+YGDaYpZI385BnCg57E+HvKnaaLmd5GIQFEKrrhebJTPoPYQOkk
IdsrNMZ+fF7RSDTzdVnQj+H0Ntncly4J+3jdU7tuCFmlq5C2TGnXAJxmkGWkwFy7zdGY0Q1YvHSG
bBPB+Y8z8j4mDK0qegHNGjRj6I0aXg2Nwd4oaHyguxebDbpfKtIAwP6hxBRTUisg5mhGziSPeVJ9
3zGzK5Xo8PXjhwLHNlYc2fE7R+arneJXnMEZdEfaLKAt4L00In20moFdMZYI7ShuI/BCm1QJFIaZ
KJluI2jzJ0DN7nPDPb5fRz116iaBkbf/Nt/7BK5iuePAhs1cTMfcxQl9yuHxh/xakjst39u0a8b8
RopmS2GKHhm03qeZDkW7XSOCcVR8WOZkSYZj3Mo2DSfumNtAo2TEDmPpUDFSfRloPiQV/rj8BSiN
4lRNZpRTfljhr8joKYs5TZAZRYcUUp4hdw4J3iEgfXuqpKBm6SpgSLf81DjlRL8SE/ICpSoBFzpd
lIkDFefIiSzML4sQ6dMSdJbeUpwbOVYskgASdWqJlx/jvDQhfeZwKNO+akFRHZDgm7sGYxEkTF2s
h9LxsLKt67G5MkIpCy2K+jamE3gvA5zUJ4MBGVc2+i9PWXzMU/uyxiQ0lWJdz76itludxU6LBH4s
M+MTpi9ezmiHccsvY/+U9yJtPybte3NN8RE1U9UQwXHQOusn0JIoOmrvjiOlHf1vnYFp8L/HUvvm
yzwWNHpZvcBKHebXi+0NSDiv2BG1Tzfm7GDs5pufTaLC+DNY+BN8YlwYTS2Y82lZ/nVLF+MH6dcB
i/59QuxdlqDyFQcMoCA2hC99F4fHGJUXp6sokCntSoKaBt/HhpHAxHFM2aj2qhgdFR9Y3EHK7HcY
XdrOF/zAuEWrNRFbfFV8hL99gq3P+GXdCkg7qmATEFoMzAwO35T77A/Brnjh4OUfaf4LsHZtJ3Rv
FjmaeQLGFoOwaR9Ppot2WK+yXk7JVvVogNA6xQuwy4CuYrotYAwSXIZoNZE/AgvthFZ4Obx/T1IS
imcC8rD9jAdcnM9ThKySpczQEcgHjvWj9NXophBfU4d1BIhceixfDTiVyGb9UQictTd8rHoDbZ+z
/AHM0z7eB6fCR+dRyOFuqvxeHDbn8C0CmKmCPGBfdCFnwbLNfyD7GPUn7lPa1IXqYORt4O2qprrZ
kDWLljaePFgycCY9RFq2zcObSNDhsArvNoBgC1scDik6boK2Lde9aGoH2/H5n5vbND1N2BBPP8gO
UuxXjEvEgaghuK/WaxMj2AzjPq+W/IrKT18GvYistjSx8G6bgYHLXVLknjGwjtERexckqyKNZvK+
GeaABcepc0e20xaPReSpqCTf0u+4nnlu7wRaDnvBQIFamONR2ODiFx58pWC8rg5FEe3vTaO731J5
vKjOTTxCkAgrUhT6OLKk7A3Lv1n3GVHQNvX9ZcNe4m1F73jHeNs9JItBL8Ebp69i4Bk4oWRefqdr
yH81+xC/oTdPPxOyb1tdEO/Pcw+FP0iWCKVqpPqU9qYZqoCrfjm5ZM8InqgEI4bq8jIMybRVzTTH
v+dk8z+GxLl7Q5rcYogcOHjwJrC5wnDIHSmAyFGyARn3jekYXNeS9S8Ib1689ADb6TNrgAIvHkyV
OsTraP1BC4MJD6hig5XxeL4UbGPAvk0HMmoVe5GUKOL6D1wYk+UT0vvvGeYMivcIPhneyx0OCyiI
Yp3Gk96jYj7tm6T7NV8iyWqxjYyf4wUGlGXhGkmuOHYOcDZhKq6bZdLvfbIRcRr3LgXhkI68VHOR
zXUMYuxzDmS7wrUAWGD3PZtqvbrpVtBxzr43VpLXsbXpH3jZYSuK7JarSqCGZAfX8fY96UkOs6lM
rLJc6JQPjxPMwKOaWdE9dZu1HpajScceitkkL2QSG0yY+67XZ2AU9gA2Mf6jaI4rT/qhuDKLA1wi
qRt2suiTEHB5HjB60Oc5zG464CCmtC62PXl0GFelj4nv9qzCAnMSqhhzmBejNyRXsyWG3y2DxvQa
qUUVZdwD+gF2hPGXCwNeZ+i7oagQca6SSya6RlW9IXopsQompoo6J6JDFgv3j++jm2/g0ieDOY6N
39CHbLye8832dd7v2xs12bLXO1i5pF7QzHSVy+ZJ3qe0COy0MADvU5F0NoCXyfaohle9C9i6nlH+
cNHvYaTwqpDJXRuoG0qaE/oCeIt6ZvC8gDBlu8dnGFgtQI9o4R9tAla7nqC0Y9VuNHNlAFm9n0M0
6qRq4hXvHgN+aGtFklksrW/gVETrY+xhRzKxF+/i7R/zCFG8ekVme54x4mhLnSkVHrCLi0cF1mLu
6jjT/MzD3HRVlvnsxniinju4mrtjPCh8tZkg6BQnlZpw8UCmHAQtgtmqTW9RqHEJ4M8UY9ePf7HG
KX/mPLUTfI7XmR2ndGy7qmAtPDXVmoStmqJC8Gs+hfmeW3woZwmEM/2wfE4e+1zm6XHds+LH4GaJ
8Uc6AN4XrfuPKujUq2Ra2zvDYdR5QlwIPAr34NLvIp5Yc1hQsYuKk9jpqtkJJhN9t2T0Mdfb7qt4
QXeACo01kte1GCVB9zCuCTi3fprAXYD9/8GHDp//PKr4USZeXLaA8UU9FZ3E3IRH9DfTiID+tlqy
9MC7KbR4eKhyGO1w9pP6hv0URo7+HoHfPFxyTDSnE51t+Andsr7lqUzSJ8FWHG0D4YQ6LOgC8T+f
eN6dTO/6Wos93W9N3+P3BmayP+M19LKcTd7QNzcU9K/MTPontKlsUO2cjNVtydu5OYDxaLEtDpxP
K45tNF7pKZ7XO9rppb2CyVyb/9yMiUO5GwD/nxZE77/e+czUOtsTd2Vk5ihNS5oYBcbQSiidVIyl
8HLdCf+ZcJn21Ug9WV7XKFtRNA0kbt1VmWzDdJ5LQysI7BZZLwv2y8s467q+xm9Jtr8GI4L9DlAk
np4spnAbriYbJdXK1LycrRPDB0YKCR4WMBO9EPwZXpoOySz3aWAZuHzUbAzA8KMRNFxT07xsQHvb
uWBgzcqZSYti5XnyiBhr0qAB/774UR2T4dwPPLiLIN1masRPYRBlba5+mz3v/muB8uavzlBqzxhV
ktse4DFRxWNo9nKfcnaj2Eh2ZQxBwj3nwJixxbLiERBUvQckcN5GHvw71j81eugiGgHNfWD8lOZE
/h1sl4Fkx1hYlXvPME0VUBxXmED5K223qCitRXdR5YTZK09Cq48LbAa+FhpzIzG6TXd9mmaaIORz
azy9LoPov3ookX5QoCJeEsSWYqs615O7iyEnuiBtt9Wf48RmPA6TxHfYKbPPcPFDoU/HvUjPHXL4
yB/ufDy/c9HS/gj1XA6QMvXsoQvLIo8aBQhjZSQY9gc+UpRBsnSo3ABtkNrEUxo+U6XRroy48tEn
LXM0fHUa89SvYWjZt0ms3iraFMmPzg4DK6N2GPXzSjFrPmGOlaqHZiqcP0WCGXkObm7S85Sic63i
nWxZ1WOb70YwApvOsYRw4DjueHIPm4qz8Twwt/PL3Fj8lXOGxOh6gbyC3LPIqwxfi4i6g3VZP9RO
xN1+33SALW2Jrr5Vhy4B2X8CHknbSiBRSONn0/Yp79buE3mQTX7dQmNZ1Y7fIVbARDI8DAHZrXBj
0CmuygYL+zcLGN7/9EPeYk0gQ0TtsJ7abXfFXMG0JNtPDvK36U9Ms8KcwCPT/fcYFD4euxUGLnNz
bu9b1CFR7/Pc/G55YW4ETMN8l+8O5cKPM50OlKHRQj85wfcErEVEsedLhcRoCmht0h3u5bzR47+l
jcelOLm1d/N7nsvOmvfN8Vj1t5BgF2C9X3pCEM1ytAWaIfZ3lnkDaIPJgOTXPiJ2Ww9rNg5ZgGc/
n5jDTHuL2nDDpF3TxzahWHV0EzQ/X73DfP8BjXYHQJ/nILZTpK6NVd6hiTFwMB0ieYMOJCqw0QL2
rFKdRqOeA1VnNRBNH9cLjM3SA7pe8WriZg41XK/A36VFw1HSBZUggjFH1Xcpk17AqKaLeB1PuZ3P
xT4XT20c79mp8bt9jPHNS9hsmg3MpSARrxxmIyAYkSrkyn2UsGoYG7SplcWevzvTPuvGJw3hOqQM
rBhf0e6HW7bT6Qu1gL+TYukRfGlS9Of9shjIbPXGMGrPegzLOjhCIdyszba1HBXm3Id5WDIgeh+W
1w5IdjyTApTmZYOwJapg39RzHG2k6dZizdR1/EbUd3JfGFZss8S8AHE1zWGI52x4d0u+oJTmTYoY
Yh8/2THq2aEf4cTpS+RsFZM8UmZS1F+r9L2aPA24zaQlN6fjbnixeztetnzsh9tgs7m9FlMD5mNN
hmY9Q49JdWWxOOBZBUWC8weazzFi2iLKVQlsE++1Ud+nYhhAideAqD2gVZYydVBpKvqHpc0zcFee
oBQa0Y5rjWlkPJbfjFJ3gU9KHJU9Xpk68IUVvp55T7uD0FBUnFPmAXx2peYX8Jf5v031xX3nkSRf
jgEj9SfVZelbOnWme80xoPqruFEP3kjMgCecYvIQ0QxXcInRIoph38T2545pAyLCYGey3+vh214k
a4Kxp0F+5yKvoV3z997MfP+tsyYRssJnLnRWrbFFIjn0AeI2wN2wHQ8QCg36hpmnEnWRmSi7xGRx
/V90kr64bYQtABXrgjuOthF3LyP4gf51ybIiOiKIi2bHZWuTuAyiLV41GQrzIIoi/JZz5PejjVIR
fpmNrt2fDvZuBOQ0onmg7+rWLKe2IkOcv37v888QGcWUfqSr0jegv3U5gbGS+VOcBuwD18PeTN5U
ouDtfgs+Jel9x53DcDOscmXnNah+vKClWfRhh19Ne7Qdm2J4KrCVnYK3eNwRpjHyNPU5wF+82pTB
FjFvFQgGTcmBr2SGMRio7F9OUJFd2oHDfi4tYv+eTrAHxI0UA+DOOVLa7IwfriIwSr9AWDA8yjWB
xgn9aoOQAGGKSxR0Q0/SrMyOlXdI/MJsFNTF9GhN5va6j7PZ3edTAwIZNiD91N5r6BXUwcD3cz4k
KxHL0wraWnwMaByjW9S036zhCBrqZQpTuIvi1Ty2hQ4f2NoiEBGsK4TTHoqgBbT07tkVZjf7cul7
t2cPqFb4t5ia40PagQgfeNiGW2eyvTm4oZl/QPtVXGMMyPOaKUJZxXWjtic+N+OvHU+lrVYjZG2Y
BX8cAef9YQDNZ7pDRPXR4qsczwEddX8wWTZ/DPnKf67wgriHPrb4V1Cx/FygM/phirx4GfpBR+XO
Z/KeKmBfMLfd/oXuDtMFdHXyae0NMuPQiv9reqUFOPDBvG4IF83/KnTd7DTpJKMVxopoxEE3i69V
b6Ahndnbe6PnbP0m0fXjjvnzF+SyAG0NdDD12BF0GF5O2yUHpDiKCdqFswnzjoFFsPA2Ysc1hlXp
LVO59Qw0MNYKz8iLWQ8UQ9pQYbAzjbhYdgyuCJAXOi6Eox0bTe3rksNjRhQ4b9/CXFEvvceIwKjF
nuQmVXcSflrXuuCh+5FvU/MDV2p0h0xg9dlj1+jClwCWdVkFaSD0xVRvY8FfDAEqq3tiFbsuo539
VbjMqXPYu+UDQVQwYjTj+guENT8slI0cPLNz5M21uDAlNqI/F89nemyw/jFX3c4ArgETk/1MONOk
oiARi5oTI9S9gC4ecxAvgAIwZ+GvaLe+yWBul/nQFEykFb64HFIXGcyBjcA00D1E9DFp29kfBMCf
rSAYHJPjzLRT18Ev7b20ul+PIupJDQLQg+GX877Vu4kFklWgSBIY3qd7cgZn9T9HZ7IcKbJE0S/C
jGAK2EKOGlKzVNIGK3VJzEMQQABf/06+VVtbV1epMiHC/fq517v3ngIFddtMjR2n4CnbUUztcNeb
aw2I5gh0Voe0SySDYEoN68CuKMyHwN+PqcwfdcQ2m4QfjKWAtg3K7PUmI/abbQNHKuta3XVB65jd
6i21u7OCrXhhll0+OH3Y5heGyEofh0KxLRwKqmzuF9lP3WmqKASzTaQI+4paJozG/HWQPHhOGq2X
xkROTrbcIk9Ob8N/Z2XuPtWQhDdpV4pXkBfH7HNtMUuwewjRstHXmEhYuyp29VTfRc0GNzPpLCtP
qJ+ZfWZ7gmmSWpO7x8komcNvJXUoolSLeEwIJ18zara0TfBlLxOFRt9JHrrWItCXBS9ttXOVWUzC
mCASSVO0/v1oOzLG2L6c+EpRvww1fGmQEGYrk3QSCAFe3GzFYF0HpdLQ5NJC4kJ2qdsZXh8nuBDu
LWW1YpexM6h6dZa6/tfKIX/CUk0ITIvwnagl4u/bVWV5Xhpr2I1Dad5oFtohSYuNkahVldUv1bEO
zyOE4bDrB6c8LlEjfwo7DOuTXkOWCmRtSvuRW1rv0ib1/H3E+qY+drgxqf+dtLwXDZO3nV032Vmn
HgerHXIK3VSpccMbxEIf3qip/rOCSGkmUjYnDGqnNcZpVWz3TS5nTcxokM87ZES+HQC76C70XffY
RKzu8nPi1eLcZABnJG72lyqTzNdkMbGobaBxAOp6XlJpv64mqG6KvI3ePYHORIHtsdAnTQeTmHVw
n4uqolTsW8Eco1uD8DI1lfPdpLV0vqoyXa3s0JSiik5Z5s7W05QRGpc0lTLs3wB+jQ6+NmCOQVMU
U7Jy585HxBdaLu32fcHJzjG44wgT011mNeA0fhEOf4WuUAXpat1EdYpZXjGFQX07t5FkQtvK7gtS
1D37jAdz7seGr9/peAM0UIm7M3AWt03p9xA1jV/cIb73/5GgKI6p1cpP+OPCQnnt8+awCp8xVhDW
abhjiaAoj/DG1Z8hAyxKKruv3gY0BQJvPQbRse6b1ntBiPZve581AESX8Z7EzOT5S7RAkRtZg1Aw
ZzujaaTzk+72y+HWl8+r39rBzkvD0twxYGqG4yyuDG/QTvkRYnoqzuk66PleW3nmniItsE9CEZof
t80YM6tl/AorvX7kasE+w7POtl4vmqtf9hsTx2wNxfSiV6eTh5xN2WzS1Fb2VFdSzSeaOu3siCiY
XNhl1veg1NZTt+sRwyawcVM/Rn6wRIcQVXLfjEKLWE6cFCli8XfEZ1Tt6nUzhBk0sFIkhTWXcNbN
ywQc/cclXLeIM0rsOkmRuYbD1Bs+Wr1sUZsgNLm/4YwWjs5A7DUY8fRR2Ev5HwvIHQU21dIU9Fk6
3zRpObeHfiTO7gY148oMFX67XQAsWO8rfSVPGT7pJ89YAbhh4CAu95Nt+CTFdDuHUfsxuGQMdrG7
2uP8X86LsR5kR/Ds6YpG3JKyMSddyg9uSf4QJpJZo3dyCfrElKa6mdw0euHmdJ7STjq3fSesT1db
1t7zmMKbtmAu7l1/aIbN9ph4My1HUSzOwbJrqmewpPxICiHXplXkR6YdktJ8yUtvf11bAHmvfPOY
Rlv7PY4V8p0VTd7M2MUbv1hjhgDRL8tIP1Q3wX62pL8Pt+13841gytli6z5fla16hwnaOtMew+NP
g+FyZHznXMDvAzI2rV4eBgYCL7O1OF88A96Db6v8XTvA0GAFGk2SihZiiFN4/NDCHv44o722u5ph
/44Vuygxro78x5WJ6n6OBPQNa2VB/QOd1xaCYCWuEf3DdOlTukZkG7lhJ3E2A0fNH424G7jf1dav
L5vkaOU45ZtcfTH/sVavPqKdL0wunfXO37L+tvT9a3vQeN3fbhnzn4rMhq9hRG+MRcCg+7oSdpiS
WlnCinMmsIccAOdtmftpODi206+nUVvepyejKg5AvpKREnFHDbetB6Tuot01qhRFrKvJF3xuOAeS
iUDib2fx5oorZ02HZHKa7YkGabjVCMG3PrtnwDN6eDpmpmBeIdGl9YgWPiuln6tVFLeQPEOYWFrV
3R7bNeVgEOGUmB3mnK3fj3EBNsZuExa9x6rX2Z5PuQD8HcaBJ7TrvF/b7X3SNslQR50Wfn8S1/XV
e2fCBxkbb/H/+Ese/BhSOV61s0yfw7AVlyvCYeLGJXrPIJktjCId8bcW40Y3tUaPXS37JBUbR5eq
/BP4u58s9ZBSV0yUfHW5ujd+Gel3Dmby7VQn02OGKHFmgG+Y80JLrRDXhXg3LqDKLrUgTne2XEmF
CDlrfzTI2BjrUcFqsc0YDb31rmMCqK2+iT02vX57M+HS9xI++IIlJeWct4Lhh/iPov0GQ9FDvAXp
UiYpf9r9mup0b9WldZiqUOxUGDT3E9t5oqPJA1SGotPea1Q0iJopLgE8CUAx+0E0HbMZyoY0SSt+
9wVQfYz7taJq6N1+uoOFVi3Ld/JhTkSTFWtScdsxZpfF+IrAW/4NBDA8Yy20+TEiuXfqFVIC59+l
Iq3vzWo3jv4xWxEES2ZG+76uxze4++42L9hyHYFEvFpAbzx4dt8cJtjFB6utGdGQIngyvaMBkYPg
W0VXuToNFiikdl7uCtfhuFvzajyFYTVFSdYuEpqmavwTr6xxb7NpED92S68RD5w77T53HQTJ0Yeu
As5AJxVBtZ7VasIzxatu9gGvnY4ry5//edYGAxEoacchYZ6fRmXCSVaWPtwK2mvun7ne213oHdDa
l5PfTVTqnU+GakKugrOfqcH/8+Vo/URcWG4yZWUVJi0yn0nwHjGps1VFtTZXCqJFikm/lbVX+HvL
OHURT4GV/TBKyX69orafc2w1zYWuhFcqVDOnQh7QkDa1MN/cp+I4u8r7w/3ulWfF3+wNFLD8o9K1
eurqsbeOul6C7zqkj401qCb8ZxP+x9KyrT8s/lR+j2at9xODrnvR2UV+KKwFnXvZCCzaZf7ingvD
uRNHHEvJtpruNEyO/aA6dxoS2SzqpEHTaqyuXWbv6pAa+qzbbL7pljq8tWFY3nIfX9ukmmLAKrnk
ObPu2v4zaxCP3jXOXptmunXttXuDm6k/88qfH2vdIzdimDrBa/ivuDnKZ4DNqcNtVZEVM0xjdJcK
N0yPHZNrFXtLY4NNhTafaQ4c2tDuVGmbgAlrh/d9ZGzjtbTLO1N4YpdXebQj2BrdIJ07nj3DMTqG
U3nPaM/6LgajnSTMR+eegz3cKd9VZ91Ym0jMMla/nZNn/8YmrPdOQDlOP4ZibLgpkBikPkXQiweE
WusGWQrWhfm45RCH0KrPYcvQBZvM9qL9FkUaGHlNUb47JwrCs+OAjsYGpfOVMnvUQCERcMWWlmHI
LiOqJcZn07QjLH/7t2QAHszVAc37egw+ZhHQDfPBmfvazuWDnbZAcAxDkFlcqocq9ifZlUdLwRne
jpIRKZA800LHWpiRlP44Eq3g+sGTahrl7uq8T+/t0TXeqfaUbqgaiqFdDiPOhQp7pW/8GzV329Pm
us6Tiw5y0EAA+X5tFQTqSpm2JIjWJeqp69p3NBgZaflqdIPXbVaF+NAUlCycqyTTFyst0/IQRc74
Ss263IUEonJ6GVQrl/aqPhTStVBKWj5fb5vNm48iDXjjdqxNq1NLfHv4REBYsZ+pbh5dPvWCB5Nd
oWXF7EXU2Rv3VPReFGvOgndn7CyZJ35VXsEjzl13vIenQnuEYZ+IvO51GO6lzorwFWw514+bYWy+
kIi0QMIUyvRUf7LC6ZSoRvG1ydnMj06eNi85suOTbOxux9b67rlWtpOwqy7rTvT9872wQ//brvpZ
3PrSG/O3xQvsN+RxGeybTdFTT1bkO+eFRZQLOokMu4UaIEtzceMV4xicOZZn7ImmN/Nq46oRYtni
au3kMxaF2n3wNy6fZj+YatkJyKo6VrmanoIM2JaMlvJhGZb+XjDZf+xSoGgutzzs9khg7vAEvyCJ
3WwgoqI7sRkr3S9EAovygTKXCqrcDI1ylCJsJi1yWxR3fP51omGzxC6damc6NpW3FbuiJzr+aM00
gqeJyYTDXLWErlAdxo7EoqIrky3bmvEAZNbtbBw80T5wSmXzxgv7XHhB+8SPj8I8buDbcd7a/ACp
U6Z8M174x9/wkmENrRn/z4PMQ85kO/2KOosWs1m2i2Yr1Y01Rua7HAoIn8FPV/KBYDEKAjH4JYDG
jiyewt7lNreXfnpwlVwnhBAC1Y59VPNOCOliuwYvCH6y3GZC4Xf5cBvM4f9ZknGOEr+d+M1hJOZo
N7iEAcSDzZO8j8rVUiAhpBEzmnNa4EOa7T522bIMowda8bZWeY0STX3ZMfzl07sNRCv/I0SlPlGk
qgdhzRbTo+tb3FLs2ifPshdui8Cd9rrHo3GoMhfnquQqTG/y3DYHgAWma1boPGlDQG7BUPFQrBWP
ihD9dgEnG245YbNzWzE12bFTdUT+H4BjsQ5Z9WFepu2IZOQcVuTyC2t29NGdOHJqCbX5oHLXsEnB
mRk7v7DCvFpvNGHor7i6CXzZttLPTzlfz6vfyfCilc9UrQHluVv8qHuVptSXqZ9K4LnU49twWz4G
q2ZmHDPyHHcpGBf1H/dayWm21KfADoM5camu7womgx8dctBjCBMLo0lBeNbWwsgtE+i5nVH5h1SC
l4yA+U+3FNl7NELbUP/yZee1n38uPPF3SArL18wTIHbOPI/gooy/sKPwpGfIFYXzHfr5euMMEZof
eB3Urpo6ZgPIdeJdpyE+/MrrSNadwltTp8VLUfMpRZtipjM5eED3zNMZ1PaTXvOE+b3/m+uugVud
y+iuzzLreE0b/oDOoDSbnfBztem44rzrmerwPIhvi0DahRN5Hr/0yKpIk7vBg5yK5tRlS/qAzBzd
wYj5j80UNZQsnmHet9qDdWD3ePEyDmHzMFh9eqyKofodmytS0qLZ7WWJ6M6KY9PCC2ByczDrIgH5
/vJf6Aw8S1WbA8KYkVhXZiTkTzKlOWRontWn5zmjftb2iHSEW6g+iYAIySIAw411HroTa4AbH+qg
qrOQJeuU4GxwRGIIugFjCq4D3vNqe2zAby/1NTeblpVXu3Mdn+yMyK9/8oIZaTAM9VmGdnsMgwJ2
iD1PX8oGizv1JLZ+OmN9Hd241+LLMMenKchJc4WPzG7tTOu/VhF2eLqg2x/8epmOVoW5YSfmtSr/
ekE5nqssRR8xnPkxlxEwYMKuM58TBJnrfW4WPN9hFTixW4h8Pgw4dKMb1IJNPIuQcGVOmp76EjGJ
ntHpNlcdG68u5zirm5z9uPYkIkZfyq0/y9I1TLKDQIKbBGvUkSpdWFgqVlL9E2JEq78wqKlk12Jd
612AK/bDYiAqL1dBhsM5UqHc0c2zHkWO8xK+0rKuv2JeNNM+bsHoVxlrWE5BHiCjs8Ujj0trwFi8
VUUhTxER8VgHozCvL7rxKfw9HMFtvA1XBDSTUzifhdeV9mlkOn1DfHmOhVL5M1PwYeNwFmH4rwxo
zeKCmYAfV6rM0tNEa4w2ngbg235pgw214drfg697/6wqi4rLJps02ovJd7mkInjbGNZb0QgpzZS5
8G2/wfUSmG9pGFjsGl2zNzCAihgO87UogL00fMakLiBizZR4boxrQezk1oR4o+fZ/HAzzvMdEwDx
LlefDqqEBLFoIdNytwgdvS5ha9OR0qBgM1i996CNaiZXpqr6Y9uSdqG0ZzDhrxWdhTf36Z789oVZ
arV4DSJHZAOjuqGVvjQ5IT5mU9jRClrP5Eppz8kqc/1KeZgvR6hX95itPU61FYnigdOnqHETyLQ6
FB3uc5C4BVktA5LPGc6UJZnAuhyG27Ls8iaR2YRpKWQjxy2DYyY6LQS0jG0TBqd5U1exU1zbFgXR
kHS2cVXibir4sVgrFT7ka7TVO7XI8WEFPr4EvXLWo9IImrOC1OdsXNJm7/S46LDmDrDpGQmzUE78
1vdIg/SGm5PT8xLXhzPfKxzK2XkIeN4VLs2Cqkjskd08OwH4aH9Mj/LcU8d/zRChJxN5428Yzj3H
C/DuX4UlKnhyur75adJp/cQC0PRHb3W7ddequp8uQ9biXspruYscqe/NaDBF5im9t7WWnsySrKxt
DhiXV+HAQbegNCFqnilRO+8bO3X0D9cJMz4u6YgPuhr6yxQ2ZUJQMUs/Fq4bjltkCS/RhGH7f6B0
fDfYdWTTdzVyx5j3uCZXRVJk69aL+hy7XI/4RlzhHTNsSMU7lgXG7MVNx5nSinugsnrI7qAtkAL5
DqbFv02RtJsk7DfABNiT9NQRn/ksIxWoK8UyNDbfZIft+yjTyf2dnbl6U8pBrcP13d2mm7KpjNJs
ltx9+WidRe7IEMvcWH0RdsfUaoqq8sASMX9qKasrJvNrGaQfS9vo0N85degcosZb74Nhru13gN/A
+5e2noNFGoDULK9WWRn/h4yXmQuIjnCeOLmk5UpKz4ImHt8wWlTkVYE6TLQE9g0cYVEc0BQzZoCL
fWV4tr77paOV5qEdI6F2XZ7qG9t3uFfT0HGfa5ZRmhjDh+IxIdfwWNaoqiFG+z88/SjgjnHWTyyv
11dahNyTmlWH/65E9HNDdGYeFwyqYYobD1BcLIwjRTZE5JxG7cR6yFCbTpwGFivInbCgcRPsZjBn
OGUzyKAR+92eS25unUTZXunvBQPI+qm90txVYpVQv7crobV/4cDrblfBSocXnJhhvevwP+a4aaop
f2Yhs604c1Nk4Dz0IOvaGohtj8+m9bDc44COI9iVO66M/j6aV6c5dAXuxJg0DL4gVnRl74aoFdxI
Bd90j1Z+ZwylEDNY7EOnprRE8VzMUVi+YtEX6lKh+4K48C8X6Q7LnRdYiCpullcd0gnFcgLiMl/S
cNLBf4a9YzdmbiFAVBE2EbPtMkBaAAa44c/faERITaZRXkR3I/FlrjvZVPrHX7owPPT+oNUx555l
mAhnom+7kpeNgRR9NSkJRtA4qnKsyFrE7fk6Wr0TntzRh3+Kt4bcjeslasSS7S131P039SZiatyA
r9H+Bp2L3NgJnP0vJYYifYdehOa7yjAo7xRczYzLxNXzC/TsFuxmSW+3q0E2hoT7aZkfs62P6BOY
BPbvE9jFsxBdHewnXRbLcfJ7ciw8J+32dTr2Dmu3GAoNt8KWEDaM3gp6fQEnuleYPRn69tp9VKNc
zxDbbNQdVFHcOF0NR0H4gTra4SbeOIiH5tNWFshkHSB1naUH53Qm76EpqXrkKm9XevWe97fKhq8I
EOc0csGmp3aSOebdcbS6CyeDBqHTtqPKp9XyaKSUO59l0I3dXd5ipvpBoPOCr84fuhzZou6+W8bp
wW7TeiqfWvyZjHq6YMuOtd/Z3SVv7Bmxj6i3YPnkrZ6klxDWi1VjDMm9+MlJbzLfdTFCycZOq4r2
T96isD+iYa72IXeI84ZV9nuLSs0bwiOzLMnYxJNG47yyxRzWzwIj+yZ2foAl+txEDDKeyqoQ+nsx
HhMPj+u8vXEYRsm/dEOLN6LBdsBKXB7VlPnHHOuYxwZFrFM2U6+UELE1KRTqx4UFICzmaDrjZl9E
I4jh10Pq8VMmWRyr1+6llO7Jxp/Sf4e8Jfq27JrGYy7EUOaTXCoHdd4JNXk8bVXJpolrzxiCV7J2
qh/7ALftGWXRby7juvihYFMALG4BMPPZ5SDQJKb7W3Um04BROVOy6LfGisfiGcgqCaOnRuN+9czm
rj3kvHkeUehKRYclU0F6M3tiXG8tBiX5nTWOOv/Z4AOclW+bEv4zwzzNLscJeK55GwkeK9/l4Drh
R6m1dtO4SDke352sDQjMrypnGxl16qCX5mwyDkJ9Kt1iGkq0Pda9WHtlglqkz0VeGjaWRaJu+/vR
GHwe12dnZAM3Ibq5LGMwGJPvwygqs9OqCL8Kd0uPXzkO6a6gtodOeYdKNNuWsO/V67nvGj+0bTz8
yxq9D7OTf65bJsvbaKSMj2efmrk/1rPiCZ8RffS5bPViEabbLunblc0iH6NgjcyzVwrmC7t08FrU
B9v2RnnjyAk7dzyAAYxvA4jSeGIij2qems7yPmwzgWBkq4CPH0YnavYLI8rxBeJatk+9Gkb3FmLM
pzVNm7U65JYTFk98JtsjFjav2BMTQ99QMst79lf2kSVFU2GxVEHoPlfWoCmJRc2Yjtl/lJ16JF1z
SH1ZoTT7S3RqFmsEShkMlHPl9mPzIQ0/OMVga4vozFQjy486JOEFFh5h7BLUqFKXwSXF6d7R1Vqf
bPij7cEU5AINO+HLLtsXtbuYUxEUKX/1eWFf4SPUW9nzmIvr9Hpety2NPRRV/gVKWXsc1tbgr9Wx
lR7+eeILGgZEaCuMIzmvfVEcg9HXOuQSDGiI9yyitQf+MXYBQULAEE4/nszURxUb53oTADk1wyCT
WQfFdje36bJZaMo2s9Q0uGpTjKaBT+XqorO1w7IdsyrMfvoN3ygO4jmV90PfMCdqCzg8nioF8cRS
PspmDPwvOEYGGTtWB6jPVG55NK0H19Jpa7uXCh491lKajviQxX6wGXdu+wjDCfXS4D60Q+WuZ7uR
eMqXySmYbbkzk0VhRfZfh6gVaILCbUOWeTtOuS8ahWszCJCZO3/M3kpeOqImg+HZIrXsr6DW4tQp
bSBaOVVq3w4z1+Nac9Emg14ZsZVqzI9u53hiT5YA6h1hB0V1SSeCwA+i82jjxJhnB0/W5QsjHrho
P2I/Dla2uf4o13YCfTHIJnE+DXRGWl3TubgLnf/oyqc7nUpiENZFIObKuo/esxZaNInyBXJ02xbW
9kx51j8rlgG2SbRcFbegMYhiKhgaweWa5nsia5wPUkchrnDSY/8rZ+bvrlj9LamrwfqrLLJ39sbr
rL/hsk3FjWCishFkXmDdwHZGLvts2WewNtIc1mvTbCJWwEEEMgTxouIKGTAxSeOSgNA34qPw9xKK
IuZTZvX2qUZ7ermei7er7rkBMxtck5ysoTsHdUaHSMWARS3yfU/EKZP9N2bhzaWDUqj21WT6AQW9
r8+bHBz+bwIvd7BZ/kUWNgIVcC1HX5v7cT1P2bkYu+2yVBCNsQHoIbV+btIMZ+Vi6+5vQBKY3fNm
2ONyr/1RTsztyFnaM2TL9dGU3IL10eAJjnrc6wLlqiLOZIjOvr+FRU992Rbpk706qhiTaQVpP2y0
IvXCnHVcxyOyRmUfwsHX5jNVQebeaAaw8yGPFhNR+ExzcTNGDf63Cj2akWTT/vj56IIRYCq7S/NF
fkZbZ31TlPGZzNwh9W5le3DOLP1aMRfGoWhK04XGY93IluMB09Zw9AJQ8JvatcLirV9UxBwtbDFq
KWvKzRkzMM9E3q3hOTcUtSBt8BCxZ5f6D3oiRbW3UeWeCikIj+u5Y8SOXoRbxZBW0V22rsuc5hko
BV/abCs7Y83sZouwOVV5uzg3PsQfKVcVFFH+h51iU36fBtcp7L7SXcSQKRTIzJhFoKTzip7Ow+1E
Y4wUYU6ui5PXfUJFmrb3TbLkB3rGT9tgh/mlWU/gWUN18KUKBWrz1OGhlaYQw/Nc4cmoV4cKzTDG
uPSgQtVu7jJZHDj/4crUaoNFQMLSrfkmY54Huke1hF/ALB9ATj7OZQ94LJY92XdxkW3BdFtAbb4D
jef60k2LWQ5RHTbmxdD63rVltulEkmjEXRtoBg6VMyty2xYHM12T2uF4lMFo6Y/MU3wEMLSeC2Ds
ur6+yd0Jg8Q8NhvlM28xCFBl9cuXWYBEblNFcM8+53lsX8OaGm1fwOVgaPAs7w8uDj44ubU1zFwg
IPiaaLS7z3EpgztNvtR8bC2ji+M4occ/cPRoe0k2MvIwzoIvNBDFJHQfBMFy0PDkVf1bx5QUN361
8XbWRBbHHQ9O1zN2zTvn6BG4N35q0IxfK0SZZdq/4pFPKb8/t2EmJIOgxlacCrVW25tdduuWzKMV
+NhhciuNuJ+87msxWT/fYMNZ7ZsN0vLdG4eC5YcRIsSpxiwcHsPNGj7dbJr+oHbScwwNa+Kxp5Z9
fdicbl6OpOD1OHXm6GVoBeO8CQ2tPCjBhHaHC0Z9MGD1frcQiDTRwbxhRFTz1cXpMPpY02D9bIwh
8QWlD74tv0pvsvLacOdsmdfiRS3C4i86nvMULLkc764aFHmASzfAkpMVvJ0xZ7pHPL3WDzY7cVZE
lpp7wiMwe+sOOFQ7G1IjnBB6ZlmBVJcuG20PHlP5G11m0NV+nZn2ko5d11I31Ti7ItlKLtVpoWKC
kqY+nQaNUoKGG5B1RTd9jenhELxHZ8U3ifLIlxPhJzdn3m3H/0w7eIlYpi6AGuoSVxr5eNEfTUeE
MwN1MYu3saWyVUvDf+S+La97XLv+ghO5exeWv760ViC+Sst3/pM+WtuPFRTRfC7p3/H9YRevzHdq
asqRbqzK7XgNXil2+AnZ804KIa3bOkDpnCrCyRg1guIelxxdD42N5LbNah4KS2IgXeywco8OCWPw
LOwYAjX1bS9FMR659zxSls5T42U2wZBO8IH7Woodg8XgS5D4Fx1yRgXONViOg7Ck5n9Fm5xPfrkV
PyvJV0+S2KF7skbXX6ukLopJPiQnZb4a4OI880ghcMYqJSuMyJf7cPO3Z6GU9ePm1rIlS+dHTxlU
4xu7tTnymY9n+yELnP9ypstbzE99nY6S/nC3MbamA+EWpOwtylPv5JroA5Xt7crlYuy3TD9FTuo+
DHhRCBwjxAYrdM2Ut+hHp9kFUxA9XjVawBXHs5G0Rubk0QIb6WbIN1YLMUgsVFa/B7zf4xn5ixHw
SPYPXEUZXrogoLuttB+eKwIj76qytZ8nbFXrXmXbtZTBtVskbZOS4SA2654AFPPHaDYmQI2sgw1m
mQcLT1Odv7ku0WcYXwo0uDq3MbS3mf/m9aQ9kI2Z2X9c1U0OCYfdOsWEAEPzthAuO6UmVcSjYHzY
D336UPB/7NOlhZ7m93V4+PwoQnrmmv3yBl2950CjDOs3f6EoGUKbeJtlIA/y1BWl9HZUhd1wm04Z
P15Aqk94CJrJsAPcdhEKW7jsly5iKI8SWz3zaWJu6SPLfSNEaN5lXgOGofOgcv513XUov9WNOBCR
WALyyKuv0SV04Jm8BnqQmCmOa90aUUcHG1WedJmNT+edDY+a1QtZ34Sws359AfvByE9+ljM+0FgV
1XFc2bKMwk4XcsEUsvgcx13/bI9EQiWaTNc7U64R0X6S7SZkGLq2zZkMB4BOfz33a2do+oNn1NA+
liPJpzdtOWYTqghXCiBPSO1uu2tR7+YC+uoG2AVVNNiklYiQ5jKNpL8dcJiHrzBYtgt005nspDfA
oLhqyJigjgWPS5Rr60sDZUmaGjqKm/CzpuYf4qtcjq1iW5CkM7dSMR/N7DERj7Og6f/PAzJ9C2OP
Ma74a02UFKx4lWY8rYx/8bPMThMcAJb9F9htPz+YIg30ATknU3SSGuryfcA/tMzHJlQDrVrguL8T
Oxme/CBgkTRgW5jfzCbMxmerzMpzYHxGbAyqzbfDKxvFCsL3aQud8n4g6/gf/7ldd4O48mwK8ICH
YcYRGGMcrupHaMIifWU+hs2X39KqnwwpIPIIn2rknh6nhEws3aDF/FJDEKS11sd0JLFoR/qN9W0k
nUEi2tB8+Sk6wsYsa22zBztvcGXPWBy+Wo9mgy+swDRuxkXi9g9hKjhdwOdg9Kl9gwo6HP1xBM4k
C6TLdnPIbnGQzBY6ydO5354nAhQA32Am/N00pkK+ha3PcAiy5S0gIviQYfTM9pi1sXZ3KZaFIzmO
OAPqlDuXuit6lP/j6EyW48a1IPpFjABBEgS3NVdptmRL1oZh2WrOIwhOX/8O36ojOro9qIrgRd7M
k+QnYu67FXvc2p3kpRxNbc9RAbxpm0r4lArU3UdZdHgjFkVNKXNmHN4qbJHeVemE+3TdmKy5VTYk
m5nEMa+UXZFJBQfIlqBd93xoy2+wetEFjssCLI5HltT6IABXNeQKSHs0ZfrQo84gxBqt3Pts7RBW
xYB7hN0UITfMmwHrgy5s0ZgciADLLlwqZPUYK9nbjNxw1pSYC2y8ZP+OsUqGtxCo0N70cdf+wrXP
RxhVUfArlSb/qlYWdlOjS30ucvI0u0D51Wtns/Kt8c1k/ybV4nV/cHlxC+sJ35kdr6ctqxObeTiv
hLubJ4302dxXeWnve/Z1R9JTVXieunDzLwyylT8g8agXRO6SlVGVE4XHqTAGR8t/0uyL0cbvE82+
127drAgdyKITOytPX4pkCth0Slipr60XJ/pEgrvLz35TYZ2iV3LNdvTOm2eDV463AD8cBge+Yedg
ngjI1y0reZbekpWNTUX/p1snQiC4pzADwOjx9rgu0Ttsny9/55Vg+7XDHs0ybB3VGb23fdYmm+r7
TWOf9zojob0nXhzop1xb6o5CNJDhFI+t+0u5S37Opde49/iFNLJ/VTEezyIzxQnzCtUjboCC/Bfr
AyMxyRX1zH243NIXsHRvutUTcnXtEE1+TsViz8oTiAqNVxXZEYmrdu5mLON3Lnrz82LqoP5npnqK
DkoESf3bSSdyKNoWwbWA4Vmf63Go63NAJDK7h9vGhgauUPPZQcm84lTCvsLCsvD2rdO43WkxLvYg
jV+xAMRJ7Oy4Sts+JGbzPqaZ6fpnyr3ZzpPwi8j/NTp9SwIkfHILuMeOC/5A/8oJ7/+nO6nwwBIH
2bGAmwV2eG5OePjpO8SSMRdn1GKQFbsEPvEvjKH5eI6I82w50rA2lypI2g72n6d69U8ycEH+rHr3
jQyB/4ZFgsmLa1ziPQYOBK49GxHCulFLVO9uNNaMpzxbsbs1oRH5tc18h9WdlxMMSPi2j8RpFt8h
l5VwZZqNdMtHNcVqPZVtnisw1Nts1rtNfsmCtPyH6IviZEHFYziiRhhfphfJ93qNcDqOTPZPUxFs
m1jri59SDOQ44jHO8F/kcfLgR0gsXxZ4VXRmQ86oagu8BrcGHsEdEBk2VqGqe3tpvFXDNgxETqxr
mRnhT91KDwSsTAkQwW8jFt99zswDoLWnQglPgUnrE7a7rtxDcgCIMYt0+NMSptdP4MvU8IRvDjCt
T8jhpOCaoyd3c32cSJqSQezK8C5SRcaLBEImwaeCm81WoCJfliKM3btkKhDMISVuURkug4ow2qA2
f3QFg0ctaYaNeAhJRJtm+oZv7b+B4iV5USQ+ue2UI/ojC3yO77Jt1/pQ2JhXHjE6rLJYFZPxsOQE
Vhqk+3U3jV05XPMMAuC+yFu0l1gGGeuRVuj+5LCh4YOu5vKaeCuGuEphdDNDEYbHJa6BfMZDx14l
9nijAJyqGLFkkxSfIVHLfJdgkn8WSJ64QYl37QEBkAXpDAM42GLXnsFSy2corKLa89bgICbgshll
YxwJ/HgMrvU6mseXlnQFLggL2mGn9PZ3zbhgsV1eYGPtuM47QG4RUH+gzzBCTF1QHnnTY6CRNEu8
u8RDnF3Rxvrf9ooUO98f1TP0HHVPBJj4V1iDrcGluNlC8YniwM7PMGQxNzM/+d7RKMGlQIkaSwIv
orI5iXkY06MQcVLhwCrT/lQlXfI0oRu8JG08vWXhynDqj7Z9nGSvHzKX0wF3YAIwwZMbEAMVlVYF
PN/ZoxwB6p2AW8o/OhkVkMXOSV6rFpMJw7XkF1pwJKmHYGW1u7B5PeLtjcsL52fRPiq56p9JUXm/
/R4nGTDBZdPQuOhdupwF0F6Uc0hCpE/4gUwTqRlI7ePwGLtOjlDV1KRELF7oY+yyMMJINEWknH1S
Csx/HrEzTqEHPrTyd2Ykfhrye1rzmI/ygSODeFkrc1w1QcOnAPWdzBWhrC1oldbxkZjvtshpNzDM
BO5yRq2c0/dlDAMCq4YDYp/NLQ5jJmcmJdazhoVsneX7gtTUtfFKzsEgsbgbKiJi3wr0UHS0uccR
bYM1es2aIf1RAdR7j6os8XZZH262gDXMPuy6wRzk0PPf6l7XX2KEosD/G/3SRUjaQPTqXrMl+oxX
P/IOmyDU75sQpO4u6NjCdniBXpnyVXvMapcPg6ts+hLbNMII1ppGvi5t7GQXeDcY16zanD+JcvxL
JjLIAmzpy38QIFaQMayGPoWJsH2YSmevDbH3z4omle6iMWMjSiMimUMR5FgVGoVWtVOhxXiZVOz1
M1fyd8qM7hOWdAEeZafC6Eaui6fcLLYkOJR5mDCSePvS64DXQ7EunHIV9HJe0F0QVGe1mPRH0280
agAOHImAmtCmMQfbWbGD0IxIObEu4Gu4ELdUYNw3Zj766N7eUSUsTA9bsdtvhgvOdpYZxIAbjuWX
SeIWxfDIn6ZLMA1VvHOaPSI935MOq9CnEy1cJzJnwoZG3iTD8Lc0f5O+rxMgWL68ABpGCIzZKNMB
EQxFe1zaZvnbmQiLYAY7E9O6oFyacgB23UPU9XdZr7kf6tIZfgOe5QteBA7AuCDd7OlYusmRcfkh
LYFl8Z9cFbUKwH3bd2vQvPhzIk4e2KuwEOmGXvyMCz//kqStm93kZrlL9dCkbgmR2fWs+bYRiHVa
77c3FziSBBeRDhk1c+oz3fA4GvESwzeh9GxMb1Mzm3Bn88FPT6nB/3Y0bh0VO3a9Y/mA+x2TZL/i
77pIGMbTre4M8PbEVBPR4VWJ5epLQawHNw0SCX85v8ccCrLJDIqdZ5yN/F3E0HA8DtGIgE54qrvC
3sRC2AxqvesSppwTl64p/tkOC9AqvW5KoBuIHnXTjMF0nSfOBy6c/BkZovVV59gEDl3DDQbhw2mB
dyRbb01IJc9VpJqRbwBcCZMHaybuQk1bwn0TWm85jS2T0sLMmN9h4ugXHs88ay4NV4MA6wj2m+Je
zllR/8r4FLInn01c/9KqAukSwqqW+yRhXOOmErSqu1NBFI4WORNK59X3Yb/eOGfq9JnHYO453ZkN
93CR+ujJz0ucDVg9jbjQ2ttm/R6snwLyE098mlwKJ+ASrLu/KXBT1IaRksvQj1vLbwDcJE2nix7c
2oqDFdWwDhcfxGjIWZNuJJI4Dkeugj1VEo8N/SkL2mM0FQftsdW3xwojUd/dUx1VxD+mhS/rk3UN
7OMsjZCBcYHy8r8OOWuVxwTKu7qbkKWdI1AlrjfMIkV/ti7svAZ48TTVya3weQR9VBG80Cfh2o5Q
LGFEVu83hiU8UHupyP8SRcrZxvaXZMJd/lHhz0uImvRCXsD1dH11EJG7Nv/EKtAPJMdk8dHJmh30
EVOc5u/uJWUvH4NqIGWqVpxZ+yqoLJz/bAahc+L6JB08i7YjL2j5yRH6jLBa4eeBocR31cewzPAw
jnz8UI8irh94PUYu+5b5gRRK4lbiXhqZsT/o5zoN6SPI5/ir0Ns/D9IrdE16YyaCit+naKvgUzgw
Z+iBoK3nMKqMNUBWjHyP4U5J76FrR+C/SWEddydz1GdckApW5V08F4G+D3GlQ59vBh8oyaT80D3n
Q5kHn7C5os2QideNALG3YGMjzNjW177mA9gMHo2M+ZCIJV3HLGjh61fbzVy3ljvuUoga8J8bpmr8
BWh2rJ4nttvFfwk6C6LKMhfrk9+BHr4srcR8zeJO6gcC9Zwjogai9ZIMsOKeAVlV2FxFX/sPBsK5
cx0xH0Arrv3Kf1V+5y7PifSR2wQknAJDdTe0Ox9/WneJ4UEhKRMln0/JmHvpW1Mlqv7Uol389Fh0
LkMqPELcIvieonuZNjAJRgF8KuRS0O/5si7tdQ5LlpOLE47pYXKpHITz4Lf/LI/pHvfLNH7w7gSW
FKV6qIA3zNxUd9ANCS1lcKDjq61R5NDQtbf8w04uUntAAuoEFKvN1D2sjarOPRnchLV2Pf2wHo7+
feaJ4iciPgMGxV4ESGIlcSqDXCgRpQelD+yGnOYfOeFgfEPJ8JBMsD+xZyriYKGeN+BDF1+DqpT9
Y0avAYdM6edQneXqrgOYLenpJ9ZpLmOlpD/jV5XXbfGOPOKQvc/piHGOCkcH2QWrE9Xc5BwMK4lo
FBXEcEsY/NaiOhenKSSkk0JYmw5+DqDvo5z1EF9GEJNcQyvNXRaIWN91py5MANMT3E24h2MZZ8uH
fJwyUywMiWSoGFjqorF3mlv9EvOAG1A8TGVRTaGuBuRjIBhOGBDGQ7dYT57jeUR9WjKZTO8L4V2w
gEnWJX/JfOXJjcQoUautLwQbdJMyi0CNJ7ICsCF5YF20ORC5LA+HBgJKxZuU8qhxR7rLm68wHQPn
l6wzXO4Z93hv2OskZrXBHo+NRWoF7yqMmT3DCLYLsJ9S9xGYs9BdXgypcDaGTsPLSVIF13yL3LHB
jUOte6JIhIaMbKN29MU2wIONJUxXubXw2UiLokh+wApo6++sLnEsLmwyxQu3XeyWPn1L+QnTwejf
Flb4NbmwbZuNBsA1gkNRn4GIDUXCvWzRAad2o64Vzy/had9zv7JKCPGYjNbZhVlUDR8LBAWarsg8
5B5fSdjo3/juTHxjplqaR9lMWH1OS4/zhC9uw0/0B4wwGTxxT0lPDdjG8YJowCe+xweMbcC6SaNf
DD9tHe48htKB1a2Hu8Gf12SGSzhmqCRdxJ12R/FHGN61RTTbQ1sKtdRHdOhhOVQkQ70risvcPme2
WitzT7OCsi/ZVI1RuWfLDVljN7cJ6xMR2Ble7EpqIn21KEHtv8rEuOLAS4i4f6bSYWP44bmEeOpo
Vl9EgHjtwnBDpkgy8JNQfzL2+lK7pn9c/ZWzRILUXC42b0lvCxUMzz7QQnFnuPz3JLt13z00JO6/
7AAX5ppwVem/zNp7+r2RdG8eNIhcc7eMeDhfXOvoGqSGv74RTffc46S7xb1VKTCBD+m28fyUWpAk
p57ggTAYnCSH6dIsQ3+xQINcsBsDOY44tqZ40Auzwx2NpIRgOmva7HNyWqd4V3pxnP+mbGUaZnHJ
USAhFAU71ee+HvBtsgA+rgG2+K3DZMuy5Kb4Bs0ERCFfxVF29IW+dnId10dg11mFd6LWkYfHiGxY
eQElxa8Gbcl8duC/WfiUOXqrCblucv8QpW+OqORUkexS5O8HP1k6e5qGIHhlqob8JiR/wr3m0ZB7
taLE7GWCVf0wgcLJXlSNpPbBoFhuYC2v7U4CgccD1JlyfwKc0i5nwE545Lhg+3jxR+7P8y7KPdxT
RdFH3HmE6RwEkLkhVg29zwt4+PPltRJ55Tz5ztjoe99FGOP4p80g3zHO1fYn3q4CcXqDxGJhwOpB
1GgJX7I8Dqc7ogvygQQXMBDIK5K0CjoS51RCAxleNCUS679hpQmH8+JqcLn+shKtEWPWRU/UAJE2
QlEJp7ecfZnaHiFP7SD/x9sCIFq+/CgZufM2IUdzASO2P06jhEris4CKuBQg7p56sscrWfTtzbD5
9J0TmLw4wBCQ9eXyqvjfCFhxcqw3R1qiCIZGb+dP4siClfDErviyYuNEUyG+bw9xs2T6t0rY1J1c
kC/BaY7Zth20ivptjxS12Z0BfBJ+NT4tUWy8UP2WG+k/H/PeBNfcORIfdg9OGwzdqTXEnqHzACu/
Vl2MeuZDa7K7CcPdexd1zd+w76PsqDA317y7vaz9E0/UvCy4DvHf8zUiODn7iJPZVGLEGSBFHbhi
VRIMIhDhMzLM3J6pAeBEo/nM8e75vnIIJ3Wn/Ac1tmzVYpLt4taELOvs7MTDqRtdPZOYTTLnUeoK
WxKUpmg4E2GCOO2bsDMvOsPCdGft4KYMDJH7xa2gcL+1WzTu+0QetpBAVUF9VgsWoGNVFQhJgr6o
7j6bJkBoscc086CqHM2Ml/ssyPF48PNgYLt4N5slDw+d8rrhhgO5+UvfFzY0yRG5YFKTHDbtWqSk
hqQIArBkkMx387hm/mMAsG69kg/Q2QOLl6I7aPwOeH7VSgiBYLnILi5YsfLMhYOkJjfk2XXeWVsM
5acATqmuE6si1lECPfVn67hYxJPZ9PMT/IHg1bT1pI4Ia3P1FkMJZmdQtbxCzDgyNyo/ibBSlI0h
aVMjBv7SayoDIj5hUjdXhKRyuSmG3unKOZt3z9w7uLAnAy6/mDRX+CrKjis4tiyIFDHa6IHGPlYx
ukgW748Nhqq+6HrOucSGG8Z3Ecw7msu0YLGoJy6mJiKadWCDXsoLROcifSATH5sXS7Kyq4+Ib7xF
l7JlV2FX1pR8lg4OgQoTq7qwrS3tb+WwSvsnF833nGViQwtPjRkQin422frEm52YD3GEJuJ3Iyh0
thX/5lvBbwkvi9U8qLGKwAmzwuYmx9uVeJRf0eFzkdqDxNB14er/HaxLMCBpe8BfzRIN1LJ1K1+Z
kIL1B1xSi3gZQJp/4nU05mj6hQlExhUGod3i2ck9lPinNJaZdcYT26z5U+OO3NAWbyLaa1nOVTwN
2v3CWLwZ9xo4lgzUlXLbvXG8+IlVoWDTCg24P+tl8uZHlghKXCx+GXsoZrKRD37difKMnV08sTdK
grs0bxl1My6U/6Z5M71yWnv2o1hNrp9gwiKzo+YQnRd4rGome8NLp7I2z76yuLP3k2qIoPS5WcO7
wt2ceOBXGAGVrgDsFW6zNcI0A3o4bpYsBqW2Re20NyGXZGHCRbH5//XaT1mY7yfH99+sUvwnkErN
z4SWLOe1CyRvPWLkClEYl1p7P7vD3N6ysS8KRDFASw773nJ7/2QzmjjQl9IDDYZiZ4w4CuwunOa5
jvSe2TceMGlO5o+HPSbkIpbzki29Un5EvPxJatNN9c5wD87HxiOURJ20pJxCMUWAkgaiRjanXWPH
WUb5sYcNfnhm4iErxTzlqaMcfajQXq247PaMSPaBtgf2YkmDTwroTzyNn9KL6V+Ly9kMb/T5lOI1
V8RA3ot2CAcKGNmBU+oTO6wKEBKj4oncwgainpPyYQXDft5K9NRdJCOm99FjD/NatyrwmN5pttvx
2PLFQZZDeYVh6RZ/8dzK+M4w8a63RuXqm3ANhE7VB7m+w3SafsfE/dITXYeuoLWn5lvS5b3wr2Rk
3eBlqaCNvRf8scfHcpxlc5tjuXbvgkybpt8Imuw+A6Ub0Bmh2BOagbI2NukeJcvnLayRHYwgewnL
CnENYQsL1yvLGc1DF1D19ygZ9IOzsRJjkcRijlEM4Q4/v4LGUFVlpH+JbnW68diYWNVP1Gf17r/R
m+r1YRzSwIOy1Fp6m7j0Dd/uOkO+s1iCvUfU0ppbdTH5FTZuNt6AHmxnGfqboJuXJ5MtWyAD5j91
PbPoqkcQ+yhIS9hAr+fcDJZPf/aR7TUM0vLURQSyd6oeQ3HhhuttFQBBhkFr8GGIh1ni/8emT/lU
GQOMBIIKuYwLkAun9gNPjCCUIeZgviShmt6qmqAh5EcpDYNhlZ08ZpHiTAJ2k5yQV/+w9gqGp4Kb
K82qA6PHAU6plOduYRWzCT1o25pmjv+jtUlDaF/2H4mDk4FeVKLT4i4z9TheazyI9rkanaC8o+0K
KUe4SYfGlCkZRA/btJo8cJiQuE16wFKXLKcE4NJUYwF0to3dVx+Q4mAPU4vf9QAlaW4ecUyuJS7k
NfJfMzlO5ZVoKW5V9H7PUB4lhKtIcY5pHv4tfJz8N16FLG5ISKlvodvpO4O2Xz62dAj4R8oj8leF
dzN9QwVvilNS+nH6pGncaJiDmZn8X0bRUPRasL/5sq7rmYI1Y+U6x5gbO1CEWiTZk6t6zovMiK0m
IBcqehBs+vm0+M2GlwmD1fylDEIWT0dcpsOPJmZi22t6adyTpkqk/cFFiEwu9qBs0NiZPRcohIcw
8d/osbFCWXbpcWkBR81s6KJc/1iQ9EGXe5y3hcGmlPSUJmc7vIQsgFiMA3eSkZtC8Ai5Pf0gYJg2
F4I0RGGHORjb3wtqp8ZhRTJsPZgpH8SdUAYmOz4XRAZQn9tR7m4DcRamoz3wKSxsEfDRhj8qx93e
qtbzxhuhUo6KySv89OLlUG1fxdIqEK4N4EZoztDW/omJUYKNwQpZzyepXh6npJrc12hRCIA+3qrg
yat8zq4Js3F4yssZDVZ4HcJSGVstCE0WC3qmkXFwY1tCfsLHj+CTdeht8tQrxZEMwGsJz2julctL
MjBVepxUwvze+SGizOARgz7AKxLiUCmzvc41IM3u4C70uuzYgwPg26XtSGyGl3S+PsHS9Wdnb12K
DB4rhQenPfNrL8E9TuZl/bHJkXyvqpCOADu2kMIRnDTdh8QTePeoIpmny8Ly09z3TlC5LzJYVA5i
IAlZLalGgL2nfm94tvBgyns56oKdG4F9hUuGg4VomsnD+cbvFUY3HRVxdxuItfzwIPE7Zy8r4hPK
LGBBn59e9C0Wt60PAnVtwtMyqnuqSsivGLFNZHPloFDS7jvflbM3djebNhwm7M/zB3SEjaImO4um
D266UEeFBWUz3nfY1bFiolM07YbzpUgUKx9ViSw8miyDbD4NrsmfGSLJw2bVOOW8aYmI+aes9W11
AImQ4kBSbTt8Wh35rXvsMlsflzFmtsXDCVkcpnzSFIcirebkvenl4LzkkPK8C+k4lFwxEfo/ZLh+
SWYW0GVZ1nm8vqXNy/E6za3Fl5hBN/i0ZOY7fn+W9oie6+pF3qmAwYUTmaOP1OMSjVVznOhWIm7m
RIV4tVMY2U/6cdWz1YABXpkj/fQxxF48u5e6Yh/8xFxjzUffoZteCo03ETcdo9F+Bi0ku0PZ5xtY
QUxL/rBy0VjAYXAXuKSj5rY5eSMkakONFX2SeUky2CebiQSigKMnFVT7L+ClpjlbwTf+TLky7wHe
KvhxMLf1wUNWViTBaG0O7rqlmRaKYej6DFmykiXD4xmt+i72CZSdJ/7a2ZXNI6naSU+oAyzEU+83
T20Qv7CI8gnBk78zr10TQSTOXJ/9uVPMXsA9tdXLo1hjL3tNtsP7CItBFw+xD2rytlGicU3oEBg4
hOc8OMsBwhpVAav2nymxlJ9RFjftWzMA4jhZK8PoOZ5Jsu645acDnzkLxVNSQR546S1xarpnC4Ra
XYzuH5bI2E9JPmGnm+BSlFc9Gy97wA1L4Lnw/Um9jXM8+U+lxDbr9qOznqNu5hUuOmPvanfGtYZq
i+w8+zkjOpnOagDS7Y1UXYQSMrJHLS7OdfobNdYL2YBZoerq/50uc4+CNI45PXdgMtirFp1BS2kZ
hRQZgpkUqCcxfh8Yf8cGJ2KFT2ff8ZPv9wmfFFyegdQKvF9MSBI6UwB1jvR+LP+OrtP4zxwXoGYF
vNLs2IUm6I44Jow8guJr+zudK7KkzGW8eKnXo3lqZ2C00BecdvQHmHkDOxdNUNLRMeV8DCwnraaQ
qerKk+yCOPtb9ahsUwgj5aY4qJ+A7fD1sVtX0VsQUGYKcJvN4XQVdCswTbiIOR8KOW/6pl+GTVHf
46I69sLyTWBocBJLkaVhBeYHaZb9wJyhsl9oew1frMnCqcrxVKUfogXKAYmRgS402Iq3GMrCPtEC
G3qteesGaDoSKDHBzaB9oXiYg4oXQcMrtCf1Sj04Cgvc8aPCqtpk5wlhDPPDOod98+Ba10aPHd0Z
8QN0QLhoGQFbTDHh2ItjCDm/giZe5OoZqswSnNlkw9SvIG2w+w8aAeAp70IYZkjq/7/3OJKYtm4k
Ax2QXU8gcDuTrapfPg3SgffeFQ4M69ZjKyndChXtGBc45KFDhZoX4YJVTtLO4Xb2tcJ8n72ZAvg9
FB3U1idAC6xXdltmHgMwS2V5GH01A0fDhvLuWR5ghp8ifKKrIXfPLDHgFUxuyx0mIPlDLtBhsHoD
xYM9VvZj5T+IKZgoWgrasnV3qA48WbS/cYmx1MeCRuiYyi7IvdG9YPac3nHqcHSj7xDhB5riPWki
RmuHOTCgAA632wg4iyMLHtZQeePyxXkSitdaIpYlYogJXTalAI+xCof5fSRVHr6bdFuFpxSh/FI+
cfLDOqUOa62QNroDGjk+gUD6/XBrG2+mpFo6K9/LpMNAcsCB48mn0A1kMO6AOlNKyZWu7y+FD8Xg
fo1KAwENAuVx9nuEMLx1IfV+0Aewxa+LqIMjSAFE2Zm1coLRYHv+L8lohHO1ws3ukWgQm7J+dbt7
nVfDX95epfvssZihkbfMvPL/qe0A2LUsaI/jnucSgmaNGFlS/ND4WDvmED6Co0T0Wb5A/aj8zjC1
M2TpTQo1oXTjf2wGENfAjSN79PRbZmk6kKWeO/USZw74z4tQPh82z07J1yYe/fIWYh1w99yQyOZx
cU36SxjmCi2bsEiSdBc/NV4/PG+gtOAh1ltuD7hrU38rLCPiznGm7tLAiEv/S5ZKWhjchDjaLTbi
jp8DHesUdGNxtlfkpAEOvp6DBLjI6JbqR5LD/852WjsDs2k6b6qyWpD26fxRJt4ZINmbX7ny+bFX
/cwf7EGtfZO0J5KrKAtdG3BmZanWP4m1+Lo+RrNCFawlY+IXHhcpf3p+yO1hHW3hoKr6Pc40KLth
RYlAnNLyQ3VVon6VMbvscU+1FAJ3F1f+9DRiN62uM0W9zi/XlthtGrsSODIh75wXwkQsRIQaq2/V
bm+6ekHtPaoR0ek8NODM2LzVXvGCf5lvOit84vAjtQTrFyWg1LYsc06zPeSo4r5sJh4nf0rj8C2K
gsx7M2UN3ANchfuGS8OJPrqmHd4KUq8sdZ2KVV5UeWzKhjVvLolokUz17Bf1jbJYfFXcl3BXo0qx
X0Ndmt1DRnX3wIlTBtyOm24l5sCc4STmDbNaXzd0CPis4diikvo4N+PY22eASiG/R9H58neQ01m2
G6gERbXA+9880jpUEmiXmvgK1DTIoFRCCwKwOENirdq7oeIawO5Zbg297LLYv1qmE0CyDtaUmLV6
u2+iNcErxV65uRVDM3q4cBYoeMdKtVH0zLeHOd+EYyfPIZrNdFK8IaCDRp3FA0AxrqDnfpLNl8EW
gKVKkZ1/a/KKAmUqxfHMUJuLxLs4Vjzh5V1HF52Nbc9RBbzed7UUvG8718GvqrhUsveNCtw6FQvU
NT0JMNIRq49c1T+bPM0/UoPCRiDTgXrJND5A8P4iYu8Wn0vL1u490hMQ2kNd0iks4VVSE0Reng66
6YTc7c13OjNRe+V0xGh/myfX/ISht1Q0hPnOSkFC1wRe2ewTxCEMIbi9V0HzdzKBDUpt4QLHA2Pf
QhmP/CYhAjqn3O3gJfESjFn5LC8JGaX1dxUUJOUE6+6VqQBlhxBVGvwfCWnBlf7mjCyZPABarOKx
RmDCls90UnITA6GGfYhyJh4dhJ3c++BrPCbfCWvPdl9MxIHeESrd5QoGdnX2Kq5Niqt6y0BwUPbT
H+YWECm04Mh8pkCwZpb7jvgrUArEuotpngU5cFCFW/Y5gGoz4mwwpIAZfIhl1DvKhbLpPxcCTn0c
goni5R0unQ2dy0RcHzHHsWOA87sm+1z51bdNakxpOfpoeKlxTf/D+QngjE4c8xwwv8tnRxJufdpW
leOOTlGsgwJz+KOXNRTyJJPMsl88qlUOzieQWFsxGS+EBmhHaLAojbWhTAsxGv01JgRPM9rs3IWY
r3noZ1++ZLx9eSx7ptLj2IMCveNHPdt/CZG85ub7PBJQACU3CboQUWKWeJOVeCOmHvgXdrrCN3zC
KZLYtB9jK4cH1q1de0kh31FhLDtkYIIVsbrFHBSswA1IbvK+dHgTF170eqb9hVV/ZjOa8XrSrube
bm317NMDX9+zxSF5ldVUZ+zGYMz7H3goMcZFWSI/hYfJiH9dW0W32yZorpSwQnQmWX3nDAk2uiTN
+Z3caLRsm0qfBUaga1hcvO82KYMQbwihsgimJ1Y+jFNVDyxpz3W60IckIagDF3kY2n/SITlxzZws
gqhcacAy2P5YfF0LcmUQBW3TyC/l9agqZ0nBS/LgdD1WJlNJHlP0dQ5SnCqZvDXDrIOvrlKDKCCM
FxGpGu5e7I93Zm7i/EJLF/kpevg4D5BN0JV5NXM1m4YR52DSEme8NC1Fp+uJKw02jNiAcn52xlAZ
6sOwTo3RzS+cSZBNN2WYcZ8mZ7z4O6+qwohUDROC2oVbYBC9gwKHFNsRNE59m3SwlVtgQZJDDeNm
xfSF0Q2I1qtqe6TdQxRzi73R1eYtuL7QAmYoZGz40/8oGK5VcplQsCAj4URR7pGg4crU401NnP2c
QVVpbu38OCW7+TZZaWfMRFfWbzbhPcpWEbRN0j0FBdSFb8XAy5YqRw7c7p9RqyNu6nUMyJdbm/1I
R9K+D+WwtGV0zMZ4OzXCrKc6t5sBpVE+1tr5ImoTjJQT+d48XFqqjZRzSMgzVeCb865bnxnBPOeP
Cvqa2pkEXlOJ9IEnHkdOG7oz6MrGUB61Fo3HF3rimpD+YakC5HS3pHIS7/EAlwdSaGMxKhVjv7zm
kIib+yzoCMYpHW5318qwwA+408TbaFoXwvkKeFjo7CGAiw0LLPer6qmqZ7lkveHIPdSc+RT073Bw
q+6P0jO/IvvObx5mR59pYc/+rl6x3Vk6gawh5qo4uT72134YcOtSvxi2D7xGQ7AZgLB/BOVm2SV3
zxor24r5RNDpM4qRd2/yLv8Ao4WJrotHHGro+at5oogqbPYpXpIb/NsVKAo9lxTpYafQ7HBKhGwu
6nbTgcIaXu+etS9lGWPaBvzPDEzmxS0UXLeDpXK8tXucYpMAyTmHkm1y5PUR+f9wHVgmuVsczIeJ
Ai+hc4k4cFGZXG4cjGWvIcHq9cDCCeR5HoZufJ3YsKRHiS5IDV4vWEc0afo/ks5ru1JdC6JfxBgg
guB15+Qcuu0Xht3tJgoQIn/9nZz7eoPP8TYbLa2qmkW7GZp24rzGCIJIjUu9yPukxSUOvXuUA+Y+
Kxd/CrabdOswnj/FdhHVJ8ujuXTvky12DjP7N/Fqj/H8Trgc8SidWzI99Ww7qwg4OXkPBGzQCElR
+JqYzGTXHidI+KSMO1c3Xc5+e9NDngbbAndruVNeGmWXIFz8DD1tkX84oC2WbFbsVWe7bFdiVLmC
D2JXl6/JYhnGG/7nE2GoleGR7WCVRg0XAgTVmASYz0qdXgOWuQt3vr9AolgVeTkm2qTzsXzDGWKl
aRcaSmufsCS9kYAAHBBHVfCVSK2P0EbG5rudHP/KM2617Mc61+zMQgjhwJE7gIsgy7aoO5IPPEtN
M4FWbMlTQAvNc8q/Ynuy7ry2mdIzBqkmvOGD5k+BZ7j7QyDUfNPSzXtLLRZqm1gimZ3DFJD8vVex
FdpC+AiPCLz81iEP1UNdBcLb1l2Io4flvjAnMJe9+QmYYnrY2xJf8O8B0+s7pFjmQjV0nEhUnwPZ
YHSVD36TZVScARPhX3EeB4QlwfAIX9maguandp1OvReeEB9g4OoTSYKieZp7p3W/ExxNHYEHZcds
sXBhF2w36bXP270uxZztgjHrPpOCo+dou418Hjknn/o4ICyyYolHZtil/Khj3+Qsa5XvPhXAznmZ
N5MMP0QGaOMD6qZGmbBYSws6pRoXE3aS82ZUTkyoWcse9/ZoIgjaiQeajJs5Lt//rqJsjDDcas9U
6m8T+2xVQM+Oz45np8/Ye5kWdAiCfL/6B/Wl9HFV4iFdlfq6WNsCCHfjpyi1TIm//wfrXNqW3eMO
TRlXRRuRg/u2aS/F9lCjxdvfK3dspJogov7I9niLRO1KX8qLhCmK77h+gMKQDI85O026MCl17c0Z
CoJOr9h5JjKYi/KYK2HO0KRR4Irpum2a5I77mPHhDbioBW6N3dzCxPhD+n2YXhKzNJnDq6EM8y8z
xxOrB9RK5ZGS8otJfq6+Bs5ccAShOlfWlFCzGAXSukLk4MtJvp9gxLcQMLV+o8nX1lmwY3bRtm0T
9lT7JanF970TJwcv9F2Fkuk/+kTq22OncuidScga1Q/dxD6D0a/SHbksfIEh7GFiA0UYsP+JkKLb
lh3VyXQ5FxkQm2DVBc0au7mkPoDlclKMB+kooQ841voPzuSVizinfOt603+EouVJn1Yg640tS0JC
eEF/VMdFpl50dmK+ibecd1n90TQ+2ckQk5Z/n+DYuMg0s59p8fLEPnBL52emPSN86vKAv6wNgXad
EzLUuDl22TpKknLr/oV+Qc59vjqCqFB2SEuUzbCVWXXH7CHuJglScD3JEPpx83O+VBEBGKzrvIQ9
TyHt4CPuddYeZVNFfydJCG5XOwHJ62VZOi4iQ2C+ZMPKG1s4YvMux1BylzUxuNoxWmMEEl/HAawS
sy/mNnSMYHY0RcdlUxc8peg3G8G0UEE1WfWnMS205CSqGfPqen0nJC5eb9xZ4wP/W/MWxnl6Allo
mheZklMD5U/NDZ9KXYwaq/hId++iuaBv6gHsvh9PSAq2oz2CJpYlH7Ft4m31B76yt8TzuWhEQZpw
BWxlp5mPoGO/9hgW2wsCwxBhw7d8Vv4IbDHrwhgTp6azLaWcbY+LGidqCLTE457cL1zb8IPl1NwP
HR2/2xShqrqoLhHfLXiF9oCtrff2nFjcKTGPQj7lfScrZpM0El24jYoh9J5zFQGPNDEZkzua4yO5
91KHqEjf49WyoWoAI4DFVZx9srUd/pzM6g5+syaMe2S3+gS8rYv8x84Iz3Nog/VBMu6Qi3tIyh4B
wS0vh6Q9M1nRxWi0iL+RbZhaN3iLlbm6WE3Uym1u+/jeqdbV0ZxO9F/h1x0h2IOK8SNiWx5gq6tZ
Uu4zsBGgTeJHG1YwYLQwWgk8u/rAjah4c7A9yYtt7Gw8eVrNLwWfaYTyNrUiyDetMZ1zRoTEaHYi
MNnQD6NG/s8+8xM5Ria6eU9zX9zegZ8pyzerSjhhm1Cmzm5aspH6aCSb8kbCFv8Wp8o4Oc92PxAO
onysNgl/sYbV0AN5RTf6iRii02gb+HMZ3WeeX4HkpGzaZBsHw5ubnGIPxWYfG6a3O5aBXvu82D20
VGT5hncOGUHeVho2QngNIiunatnt1kldMdtzU7GTgtXCric4F4PMq1OhfxRTcNkdQ5j5dJOTclt2
unNDbhvUbJMDhckzqTsee8bMIHMwVYXKcNbD+1CmurGXGYYnWo3pkOSM41+abgsuK+kGcwTF9OCN
tfMvKbPc/GGGROBFtC1ctMQws7+lqmMaogecp9ekk2TmMzNwyUqkAJfJktjyyk8FaMLbzyEeAblL
XDsZnkVGjv9OY/+cPzl0m/sQ7gSiblgFL6PVh3eGRd2JXQ2GgYJqJ/uG6cXPrpMPk+YRXlCQn9Jm
XKPHrt9leyX5D+wgTwYWNWhwF4X1E75fDsMPm4Ka5LfukJZrOqNWV0bgYtZgm098YlO0ECmoSaQc
hG72mmEJzYuG2grS5RbOSvAz+TZcZ8ozso/KG3yzxRYquusiJbFlXyJfcuA2TJq1Q/qJ0w4dVRVk
W2A2kv2r+y5zIT3Q/pl5Av+hHkaWSL3t4rKitLkg80jknaqFcNGrvZI67tX0x9BFmc7KZlpm2iMC
l0DI1gvdNf6r2b+orGNXrgZv/ojC1dWWl8Va6agTiiMH6h7s08xZZshUC5KfofRRR1x7veyzXxl/
V3VO6r/qMETBh2PrsLHDwZmebQyW1WMGWGz8S14LO0wB37b9IJW4NqUg0GBPnVfzBSZrcZflTWHo
BFogFZO+AF5pjAJ41/eopbOJxyura0QHZk+6LVS6tA5KX02Vb0LLwr1P3kIdm/+WlLYfJVZ/4G6e
0F0+V2yZbXLi/Q5ke9R9eQXyD2H2jHstQNuxX2MHlRNYLPkhx7bu+EibqX2SKL/xIfWLQB6H2JqD
Y7aExF5mvqlfa0Awudp6HcsiR3WfpCNRQIBleX9dZcmq2FBO1Iobx69d3RGwnCfcPkvq/GDhHd8y
PCvFlg+KO3wYBJxDttVH+Q1dxfww7vF5hwHp1FrxQt8mbqkMhfZW/TwLB+WwLZz2d5DlKPrebAPg
9VXzSrRpNHiTUqSsAOUFBJ/DRQVqVeS/5P6IHMdSLPyNQ6oMH1RmiUci1brHfGODXMwgKHbDYU6l
5Kz2o+o3tJ36aWRLzcQONOY1GUfctaxaxoOnauyRykSudyCqU520avP+Rdt0g9mdAw9gCdMRDeO/
8tDCwYNClZnQ76xYaIAk+xyr7Db4i3kOeUiJs3EMhIfKZhEE1cVdhh3F21wV6oxGwhn3RR9vueoD
7boG3JFo2GD9HiJd+Z14oNG0ym+Fs6bZJc4tBOsOcy1/dzC6MzEpdu7HaiICB+ZvxGPuKctjXKTn
ctg4fiYf+lnhZQKSm79QwsNudHRS2Glji1numFXQeP5AJsVaT/CRlG6GEx9RHAIv1ko7Mu8Z6wPY
PbTZxyRPqdjwOIlrNNO4cs91MJHAdfFSbZOyk9b9munNj/weCUwx2ArkAIBL801nkSr/IUS11sk2
gW3tbWlzkm+FRi14o6UobT/slo3/W2DZ8Ak3fF/qEiR8GdZJ/MTmCgMrPKDK59wsJ6eHqlWY5N/M
4yDDXUo/hZvcWIx44z2ZOrY6WPwrSJok8IKrnWdwfPCgURjwjEybp9UZlbhs7mOMDMMLW5WupbG4
WYc6MLOTe/VClFgMdBrl9UzonnkCR7Fj3VNXYfVrzN0pPX4kHLZ5F6aDPTyOGmDijy96KN782R2M
j8aZOS0JsAfW3D/zhrVbvQm6VmQYIUPefo8+pRKGoQzP2B9HN7GeX004k9LfDI3QAZMSQ/+blaRp
9pwQ42a2ZnONywM+iJ/eCIKq6dLBqIO4iw0hGzHOe2U8b6vJFwv7w6Gyb0zGyKmAzWR7WhCY52cE
d/pZtQtbbDtSFQJ2GW5jMWKCFLO9BSyHq8SOfXKXmM2m4LD+UOh4QTT6z46dYVztIXn4t3myPPHp
imb+lZWdU5wY/nKqB7gI+vV1Cdo2vXYN7AhKGFRTXQkwwYRzRD+N/wqa0KsdhBvWIt7CQkZhWlxt
b2suo19KbMZwi5iw7SjE15e4I+arXrfBRUcRdyPpq1nfkWfJWw4QBhQ8hC0YPCTmZu0KjKP2KcXU
TQqpUMmhJqSLL44S6zUI1bll9FvQuuNWvKIW5oLWSeNTOFf27yz0yoq6ZRiL795SjrcJCJVYFwR+
++NDN+L3I8eNvuPbZMuBeYrkQPwOgMVGTnyvie3nfzikZSnXgIQcyNKwjUdW8QQ97tgt3TCX2GB5
d8VPVTrLbu9YhVcUVNi0ax+dth35i/etc6impunvq6jmpuK6FrZXyEkkwKmIR4tk67QyruySCAcE
bKYYw8KQrRHlsnrPqpotbwqo41Ola8S2rIhRgzOdUqrbKsrWQRZFyr+N7Yr7SbijoivHLJaOwCGc
6IWPE5pJM4cU/hrlhe3OzZD79v0S4h9XILKtjSLvYaAXsSo5WIpLB9hi+wVmLO7/op3s+ZAQkmUj
Lgu/v0bFTNJ5iEf9RDpt6e9IcYnfrs0xtfFw2V2dJK8JTYUO2eBwsL1fnIOOYE6hkNlhRiYUxD9T
27FGpJom3T4GhDB/FiQBF046Ethd4rNQvM8G+I+72EdI2+SYfiNQV56jT2Uz5CvaiKbHjRCu+eGJ
9bNnELSL/l0MXGBPUBWwOhGz4svNEpmlP+kY7R1HP28YMmrXb+DR4mwH5gJJInNhAIRV9GhM65RH
7A5CPYx0cfrvNq0emoO+QIMG/mGFyMuIBYl+1yZrcTZ2nqR4Gy2FwHUhsN/1mRTlZelwSx9Khynm
WUQjxqMU7qi+mSEAUigsiB4XFwOwvi6p7Yh96nEw/LBu7mwfvGaz+H9nhIT0ibWfx6vNVxkQlaLJ
hgOQEtkScBzatdC0nunNJQuSXihlYYCZfQOfn90f743ejiqO3LTN2e8G/FaHYlHsEHj36fgeLw5H
MbrTbG44mohbAgObMkIBLbMZzp1ZbmPIXDbtDMCj2RmUeB4zP+rB0Uam55xZ0gSHkHZt+dUzjTcr
Vw5IiURl39DFTs0a11eQR+RzOLxxxa1WZ1B2+pJltLfdbD+HTNKT6s6oBh35b3mnoAvoiPv0rmhL
6W6T1u3EwTYuTZlAvBc8qUqw+iDzuZoToMDY7Gq+6V7mqwUX3n8XlvDv56XkE6Mqg5UU/Be7e2cG
5vqtkxDMDxG0oTuujIWP2HPSH54vZssQc/2XcPPxOWxrHhHdr2wpFsWUt48sQDiZcWpamx68bbEt
9MSVFhsaZhO46v/dMVeAjspsbEY1xn5+WeHzYNiUB/HmWvHimxR63x/AjwguBWi33yX7AQuTZ16w
ifBZcG29pm4/Q6PzCwpcau3AuwU0w7oGpZmX4qxRDeEBsZ+dSdrsgL6xQwvsBfMjG/wk/JWEgbn0
ZFvnawIw+A/WeTLVWewWHHiatrLV60e6wggq1HaY7Fm4jhArn2IHIMYet1rT7JJCcONSLMipUFG5
fM0w34Y7fFdk92JhrE9+wfBNRLALMAJzjuFrynR1JdyHsQ9vKtwLbFD8GxadxcbV8c27Gn18erhl
oCIDrw2+bVsZj1AVK3LvHJUufxoMXkpdWlpkwTk4DXwfIqRUa1B7sl6UAVFvzAgzldUQjvgLl2ZG
+zqmCvUA6RpTsB3PibwvXHASW6ClFHdB8S2vAgqBOQP2Zw1A480wgOPFKEnsM7owiXLYxpZFfNAO
PSZbPWJv3CASGPrd2sJGjOCn01ifa3Z0vOieGntibjKiiW7QFcUvq2+ICkpGKO/RFgjuO1s0qf8U
DOBKIMStQJM5I55A0HMtSgIxPd2gWpQEVTq8PYE7EwZkUCse4zEDOoLtwcOSTa50D1KGX8PM7NZ3
3FXm6ZZ04AdWrXVG3FotflqU3JzY/nh7Cv9G8OxUZHXnEAs0ffP9APuJCA9TtyYmLV68vGBkjidN
9VyMWew7qYR15XtCNB8Pc/AUOBMXxFpn+LkzqGls76qx8h45h5giA6y/EtZlQ87DVI7fbXj+TXpu
U99KrnNkqN8pRoSMW4rlCBoGvrNky07f+ZzJUOwM60NWxW1OdC6c1sAP73kieTPqg/fWZ1YzvhVZ
BF0tj7D/KhoRz8RA1zGEfgvmShxQvEfpOq0BLMJI+lNgHVTbZai9N5PkkfiQFeGJa4g498K6oDhU
Uc45HIYwCDeFmyvvrCMbVoHA1ctfN4mwMcdLPT7nnmDFb5vU2c/z1E58+jFEMyAepGbwS07Tr06v
8MO4QazCwLSY4OjRkMO0R8SexMc0Gn/Lkrnkr2zKNUkE7OqpSjDWHfTYAq7xaJhw+WKVMbUbcG7I
Ch9y1grhL5ZEtByAUQCibCyCKjvkRP+Ej6LB1px6+oWAFCe74IMqXnrq3daWp2kF74x6+RcTRqCI
re8LKqkh3B37esEin0d4uC8USppTUf6XvfOoJcCl3WCwIy0UdLxBqLs8U9pHItFC5aDXOKCj9j4B
Oae5UebdZcR+wJWgcMLHEjGiA6wRuB/acZP7WPbpq2OkwQjnQqtYs479hF5f59/a03Tt+pOlwg0R
j5ZX+OREdYXAXAQPYbc4zabViAPn2FjRI1YPmmdKRpqXMQF1s+0HaYVUt3B6MEHF0ZFkKslyKndQ
zwqyZdg9qhkDrgwiZ3xeWD/CRul62Pey7ZwJIJAXYlc9BXGJzUoWur1FOM76BzFPfDgQIrK9FDiU
Dj07Xu+ePOFgHYRxsgkpKx8wIXkwuena6sQnoZoxZk9dynzb1NP6/QFwQGEwDWIj3m4W8wffZdBs
8hnlFjgNj4oOmunLpzOESp0ywz8RleTiqbUeSmtDXy7Kx/+7zQFmkceJacLLNyCinHfT1vphUAqT
CpFE196zg6gMiKOhoTePkou/Sdhb/bkeAl67ZNrQR6baZ7yuAeDAzqoHno2cJA4v5SxSvHIs+A0z
p97VrSoul5h+rG4XsZxfziHi/U879Rh/mw5t/DDlmRNsXfJNv+Q8QE2Bd+/Uf6Mmr1i7Uk0rf0my
JfxE/khs9OD6xSk8QJimZ5V7NiWAvVVHBzH7usflleE+3MZk2s3FSruGYwkAVIdvlMgvKQ0V+x6m
TddIymJE1oIKLriCspxEpXOatzkGwYeNBcffo1WQr/ienDkqvzL6/FjAsrGltTNITarPCru7uJSh
NaCeGqo2igfTuGs4fUpBXFymRHai2OH6DljBuItbHjPw0nSSGoL5BncgDw4rfjS+guttcSFrCSBA
NWPGR0n3OMVICVWsy8m0edvAPaKJaHyE0IBVw7fXxNzMC3I8QnosX6HaYQoJjYWlyZsHj+8yVor0
kiEETLQXtSwWbMbV6Vb3TKf7Gm+YePaKDlsX+0xkeI+X07six0oEKvcDZPfA78uXii28erVoLJg+
A+Knv2rSogsPXDuCaqBBA7tl3us/urInlzMzaxOHNRWFx7zMFigG/5QeuxFw8VxiGTsHjTdQJMqf
pm1/9fFiB+FmbUdu7K0kQG9vIcCFTNttPyAp43yAcAuGIHmLu8E4LHJcvRQXngX3QSXV2LV3hE95
vgKf1wuzjR5DTOlI2QktecwkwNSrGr/qToFLPdgYIN/x3FHG1Bqhz7nHsqkkWpqU7msB8rn6rKOI
4l5wmfmtTgMLBVaTNhKuDi59KCZHnTzXUAtA+Q/bo31SySU5u81kgbqsc1d9ac/W8sAdOMq+cVWx
jKYN3m2eK7/zkreSt9X4UbaSRQnqeRdANO2w5flvaQndByLgOqyGvc0/P9bcb/+xJYs8w0zRNWw8
9IJK+q8fuEoAVzDYFUFpuN4CgTEbCh289C0hOE7qAcwy++QonYF8h6Kj4kF26nefQ0O58hRNJsMz
VVPJtQ1LRtcLyvi6fkx8h/IOXUYOTTZRggKQOZQpP/RTHwLk6Xs9vmGVKK2ZCADPj7XFlZKvMRxY
TmF/Kti7zAgefh1QzbW0Ia+nwZ4Je42kK807akNtvUkVSvXcgxFwifGILimQe3B4sFtN4LcIolIx
NumcnPRjH3hBRA0SN4N6OiOwjZmNCc5kzQdgOZb/OJHqwn62GuW0/qYOVWt9LEnrBGK7BHNCRIPO
HSIBfGHqyj3QSuZX7U4YEVZPFmUXNWQCh24vIjilFfNlLUHGI9bFklXpfiGroecDnTn4YW6LCPl/
zSHIeW9XxpWvcGHhip78TUeGws52aernH7myF1g/XOJfkjzNZvxQXf2hUTGEe6OCNXQuqnEoCKp4
Vm9Fit92Y3M3c/CtSqKk4FIA2m6Mjgp95H431NE+zRYkzK2jBeGAfePioHvqWsz996zcO3qUyCqN
wx/wlO78pwooVb0xuSzRPxHCgd121DK014Zrp00Ch/fuJSNlBA5WMlbw2JB7vCn8rM29oaalPYza
H9H9TKOfI2+gedtAGJMEeSrIhFuQjzORogwb+5sTt+0/EuCp9zSJfMHQaey5fIjVQl+8lwRWTmyH
fshTyjqXSvRlVDerstRfqplMeaQ313bJ0fmS7tqRTdXjgMU+OU2aU6Ta5gJW671vWP9pVskqFc2u
8wLri2Jphyqdlo/whVJ0hrUtXkf89CFRYYjAmLHDA1YmmX8jtPnlHXsimyAfS3ImApXkNJOz5AYB
Sk0Xqkpr4umHyryS5H3JyLSITe5SkoJtchC0OnsJm8MtIlP7ZmfTyDM4cESwskKavC/CFvaKJG/h
ngmAzvzJR+qgGKRM1P4bVD49FS4ysUR3dsJ+j8IbRVRaUMgUP5AjauUnUToN6i4Oyy+KhmLDTjux
ovEl57nyeZhsax433dQOAbRr/lybaMARf/PkEuv7cUbFuw29cmFMgrGXPxk6nPvaTMwp+FJjGB1R
Thgm2kaW1DgWEz94iNqhlqDMJosajahrQKo5vn3sTFRT0zWlrHPajIbpVV5sBEM5fT2rvFMkhYUr
RFD6s5HQObEc5al3acYq/I5JmeZbp7UHPGvGwbycZ5a3s50i+l0tAnMUpqfY34SsQMcjZj76XG3f
8l6BGIUvhAo6Vu0c1o3tjV8NGOB0t1A9AQmkDwrvMmAX06zkeFdz3tcYQ4nNilfeCvOdG46wCHNA
u1QcK3g4hH3y/g4BSH2wnbYSkA6aMAMAT/UP+8B8rXU4HDLuPb/6JKsfafr2DwOzwJ2DcffeCsro
PfbH6aPnsuRSCgBLgeVSkd0mlsRfIa830P2xnYQnS3g12W26FVmaWYktmX4haWyXse2+ZdWEK1sz
ZLPElac58J2j/K1EKf6BPNZ+ilK7wVZmafG8uhheKO4VL/jAJmJiWWJfgDlxoGEn4FJVd8l9WRm6
hl2DtZ37JPCfbMS1MNKz8E800r1CYCnJw7UJLHIzt/8IkU5Xxnt6XhZDWQPTTzX9WE6fBHtPsfGE
KUHm55Wu72gmToRxhJ/Md4R8T5UrHns3ZbOyun65iVeUFfBZ8mu/DRhcwMe4vv50Ul+/qQSiB3ON
n9x1MUHx01TRH7hnSCxoe+sT+KtWhCQ9FGJ8IDeNHhnqoN4qq/Tt+6XNwGZsKjwsy9vMYCay7aCX
FmC4AR211WkQ/fUbwgm7lDfctSw1+8e6xWG2LRvQpir0sVTWgc/FFM1uzD/GofE+0jFsrsqlaGPb
RrJpTigwihSdVOlRy1XsZCvaBKcot8fgQGtPIX+lolcnPJwc72DP5L+EijRuowUM9x2qTDIgRw3L
+BgIqyRznwzeGXxQMkHE9Ct7U7Fu5zSFRSeJtDkToUAlRno/48AENHSINNsDqlBEwOKwvjXKnt0t
2wPl7aKy8vUZVYDICskwlsfVrEEHEussHWTROFx2Eeu5cjvkhXNHZ/20k9AoeecFZWjOCz69zwHS
i7+j6523TN3K2BDUGtPXkXhUuetRYus3GQxYnHrDP/MPcPOCkJcpZPiIOdIbdrTRS+8UlHlo7a3C
dAjoOQHn1WdEnwjVOB5QbTqsXRKGKjF17B51KAd1ZXRwPJxKVhly7ZBzwc/6T8bwHFX+RqOH3TBW
CsS1bQgKuJZn3ka/DKJN2AX2Xxfi0JeVOxZEkcT1v8DG9mBqFnyI6KSl+pChgx+ZECGhxwELKlx1
SAhEQ2HwUJ3dN/rJ9zt2VnXVIxdHIrxM7dx5l7jA8bmPfI+hJhd4sPZwGDqUXwf/GnqYtryHohnF
txmDrroRvjHZW60768OxnKa+BP6k7rlTIdSTF6bvCHaHh42LSxkldPVMI03buTRiU0ZgveGvaf/M
glmc6lrLTm6iDXntTZaeMmYqnKt4eyz1ZesiKphfuc7BvERN1ftMcSnfI8yqt9BJNd9BypFucmqm
hJtEysu5G7NAUu5cgmUOSIo+mb5PL3XBrW1ndVH+hqGhffO5rl1srkDjKaKgiagRTogYTmJjp69R
RUj6D6GParqrEsQz9rl+Ee8msZTYi9JE8MwkXYPtJ8Vy7tzyyM2bt65x1HRHErY2r0Veu8SUm7QJ
yw3Crq5xKoJXPzKf03/Laez710BaRDITtrvVFxaqwnoNMxc2xtjQaETsm5TmFjwA7YRhVHW8IKGK
K7Z4U2VHOVj33F52vJH5/EHl1eMts1NV7p20rC30H9/GOGBNVnxHN4HlHTMsoGA4sxmGFt2abO0q
JBx5Xi+d7UdOTCXySKd6sToXsJWBj9mEOrcjFAmeHf5Owx01QJn4GElAmmkL3Cfz6anFpfHLdlik
7RoFu/jVWriovEfE1RFjizGWH3ww2mNDRDXIyY2mZH5D+orGg0FGA6OFcVwcCSznRHQTZuk7Ai6V
PC0jI8Z2rAef9y4jCdENWcs8Phivy71jP0VW+EaSG7fwhg37mNMfG/u/aIlyqMjhPJK7fGRHSZCZ
GktgT0lUpJsSSxZlmZJQP2NjJEBC0FS+m+0pyW4R+6ZqLwhQ1CcaQ035KGUQ8hPGWkv3iS31jGFN
FHAHPhohtebyP9fTlpmkrt5K05f9hbedUl9pXFveIVe5aP0dhp2c+Fls1+1DScxPPE7Smfu7oU5r
9UAKQS4oPfmMcMgNIMJLYevo0pUoTL9mOj7FHvWAvmu+7cl8oDRYVK+YFcUM9JNj+k1gm03nrfI8
iu6ZsEpE3CDDSsZhVXlkRQmxvpVEkfwfp0sr+bhyy+b9vDR8TLsKmraH7WjGgbrzh1TLPTKIKvG6
Jaid+wlE18pMafVTyrfXPSheQ4yG2M3/BZT2dHtrTBsOf9uXn9Mk1YuPppMfShn2w67PCqx6QZCy
QfRHqLGsAGd8HVMd6d+LCiQbKE8a8lXF2NPGwdIV/DTxlWIXjbKN73Uaefc6526xV9qav2nxcJkg
8r4jwRRMhOR3tJYWpGZQ+DYj72kspiIS7y2BU0LpihmQnAUbe9ZNxLe2Np0WDw3z4GqASc0vm4Yb
tr1IMteGg2hgO++Yv+44OuM5cfMOInwWmeFkC2RuaAMJHdmyoRoQrh0aAnTMmlcNXx+UU3uKArxZ
c8SmdeRrTAdR0hboZ7SVsGhGC6tPTUTjJBwRdokESCAg7TuVRe1+LinGPUMHZu5OPWPH29Ziy7On
ZkPjiXQR2a5Uzmk8kKzrqTBXqyDJ/Cy3qNxDuDFumSUHYHcE+328VlSCrdfbDX9TLzwYX7Z0Jzcc
ERt4q+KXjFnG7F28OZ8A78d/SdxjTQSdQjeCCTWHsMi90r3wnNW/hqycj6yxg37fkE7N94spbe/E
u8vGMcX16cGpY5DNy5yLBeJe3L5LrzXzu8b2ONDUbo3zn2zMmfKXOoBNwyc7TieKTNJ7aDFO88wd
Crh4OOvZPXNsJC4STgieBHHW1L3Y4PPW4z3mTVGfAh9uDrg8Gl4O8RgxH+pWCVI2rbGyu8wiRbFF
b6+iU2q1c01araFkchNmQ5heYc3n2Bz6vk7xL3jJNyAATwCYHdNrPkK1vF9o51zuorHvggdYiUsP
UhOuz863rOBLgqxNNn6bMeU4tS6LUzEjYtG/aPL1P8na+xzL9IUvV/+ZRIT9eOKH4neTFGH6AA4g
Ks504LXLQWlfPoP0Gac9fUskg3hLjvXbwoYUIxF544K0OW8QroHBhNGNklX+EH5u/Qog8zVXwsNx
dQ1Ulk98IjgGcGN3HRu/qIoDSFq63y/8GGo2gPpau94CWvMWCBLiUJ1w6h/4i7XLGzf5SOyoqqga
HiQ9f2Giot4yqFMH+DwIfvU49K3f3PIxGPNbGxZULC6EMut9tFQ9KE3G2T9QpbDeV6pvvxa/GYd9
TBX0wC+WKb5si1sRUB+W+RB0qSf37RxCtClpGHVfXR94yl+nsTHDoqnm4+NCbcm8swbPbY66ZXN1
DEtOrQ3vy576ldkNw10t1CjZRA8VReg1b5QDfR3NSzGL7h8RcEiBxP+Ch1jjSsIF12OuHwNQ/ecc
Y894skIrS3cDG9X+r2LDDm8+RQgHXDK28dFlz+3scNbDaC9nGb0mvYV/U4DlKC+DsrrqjO7e2jtk
ZGs44MtiN+j7ad3cFMGMk08rYcggD0QGFyaxoVEgxQIE/3Earr8arNi9i+59nENV91++6ktsJ0P4
GTb0mLaV0EffVNbb4OoQ2wrY9ecym5sHn04MvvPQ8PZ8JSjPiWT901HBuzLRHGx5ZRxbjPtSPDXs
Cb4M78HDguH84ttDUz8yQzj3XmxJ7+jKggubC0DzR7VphAlvMRcC2wGARDHtWmTYF15p4pillqP2
JPWDPeBcdYS7MD81g+0SJavA9bkm+GZjN7w0KUXvZ+JZ/p+ZN/I1cibrrLt4+YS4CvG1DqXeEmxi
R2mowTzlLWykg91Pns8JYkt311SpeanTKbgYQ+R6WzQDdtQMqfnJAtbiwjjNgyPuqGxfOVSOguMO
DhRGYLJR0XDB2drbXNP/R9qZNLexY1H6r1TUujM656Gjqxckk6Qka7RESd5k2H52zvOcv76/dG9k
lJIZwX4LxwstACaAcwFcnHtOYYZ3iEG34VWm6harAdPGbSuh7FdEoXcV1NOImybEvw3VteFbFUXI
u/aFxrVZCmF8bxA3hzlv1FoADwPwdLi18thLtrXpX1EwDkqcaQNK0iVTUftjXhrVk+drPCugaYhS
BlkBjP9KKqFuBxwwymJDCWz7D05kFqLSNar9KDDI9a1ENqHeGbxKUEEcxSPmoWU2ccCrR4OSIrRN
2j0lqyPC45pyT5Lf+RLEVEFTQDi9W/2oveDiCtmBK6aOyCR1KzeMcRBe4awXUYzHkyJhVaItuVTl
94F6TvmIjOJ8PiL31/DW1uUIBDQxAkcsRL8+osAz9V/GTIvyLeI01G6g6soT05U8RCRIODCmyaEx
U+0B7RK0TbukPCh9Xd2gSqcdKETS7m30uU5xiV0H9iDVnlN//eQnWVUf7NBB66Li8kYUtvWmulFj
iLlkUmBabLTQlngeyZEF2GVdPJJ98CtD3eG2h5pWoehmD8+ZyoaTn6CZXZZ9+jUfa/WW3F5FrTiq
Nqd+KnPsy0qbx0EbQrPCW4nZZfnRpkrLcRPsh9HbROwEU/euLjkaZn3B5u05aNNjEMwUQoThTRgH
EM/1iym6beeMD7sAWaWSUUNjC12JR9SAh2NVKP0bT61oA06e/D3ETuLK00fjSHVTdkUBUTS6lk91
2q5PJim+0jk4p9+kErXGvZbFPexLTEP1rVw4Feqt3Py4GWSdErl+xPPZEZo83k6RnSKNT2IxVWwT
hcusoga3CzUJ59Wyz5nthpsdXpbTcAiruKuhY4eTd0OlweS8ODZ2S88l8ZajgVHjrTlGtpd8Qbm+
xbuF13gyehJ+MbJlGzvFLsIfEWvzxvIbnbyAic51pRkP8LgGDmf8rci7BLJnqVDUXJQRecm2/adX
AKqTVeV41Mz5ablCHwK7VOocufUP3oRpNcTnQ1dNlNAWuGp593mBJBcqOZH/GzXW+iHTyXrh0hxW
110zfEV+JtLv5CSiLGQgvuPPoE0hok8oF+0iHbepfYM+L7oIZEF6FO+krr6GbKfUyYYqCYqOwyKb
gKrGe06IrC5vve3LKPEUxYagIB8YHiI0TRSMAR2MgIO9jdCv6t3DDp+kYSdBs2wPkybF3A4lo3DS
Z/ifStjs0lo27HqPOCGuqxTvQU7pm/zBqilS6TOpRE8St0WUwty04R7c7EJlkgwdCbFaL+qdxFW9
zb9gczwlL5gjS8Xr2Ncdv6poVH24NpSaF9GrqrR47tnZqINU36E9dtTp5Tgf86rQ+1SSAXJqwP2d
QQZ7XnKm1fBghc7juJUc3XmyMdXgXIB+hDRem+zZ8a+2YchRiq7lSud9tA4m0w0pPFEfVMWQ5Kt/
/+t//p///XP4X/4v8n0IsuXZv7I2fYDM29T/+bf9738V/++vV//8598SBggkXw3HlPn7z+9PITfl
//xb+R/s0ROCNKr0YywaTB1aZSt16ZNjkNqSSB9tKb3a1jrlW+e70z/vznD+7s6Hx0YOxZd/enHJ
O3n/3bDCenNZ2/MnfvwU7Ns45hTaT7Pp73rKCrfN2KgX/nDr78Zhu9gquf/xp6wV8g5niZr7CIZP
l/108+/W0YLB0wNJ+59BkMLZsyOqTBLz4bLGjb8b51FrHLn4jj8neVakQGYb8YaUQvXwy2UdzJP9
YeDR4JQsNZvkn4ixaldIfHnHeMqC42Wta3+3rlN26huOlP62A8Crc7LYWkr7dlnj6t+Np9Gc4IDI
95M8dPM9QR/1rg64VJxvXVFo5hN0GfPfP4zMwF1uGgIv/u3YzS1ZlFtqUbpdPeAnm0hpCPnZuzWG
6hYfg3IzBMa3En+b830vIU0ANsLoJLtGKgtJ/iFDHEHeDFtuQRe1rgs41iuUPPyu039IXJk4sGQd
W5p/f1njApDVcJrskQ3nh43n+MzamUsQw2+XNS4AGdcMyo7hjP0e45lwlo6J+qolsIgua15AcuPI
4+hNlfNLQq940w1UHiVU01/WuIBkjVeDLObQ9wO2W7vxlIb3Bqr7V+Z0nrtPFqsuwHhCDc5Ba4W0
MUKQSCpbvyC3QULS0neeEKLjxLHHm/AugTanXgZuXQB3gf0VVF91+FnoBgxKlHHKq6riWHh+wOYV
89knCfAuLM7PuiyZvzpdug2hgZdVdZX1/S3GAG7SFOjppytRdl4/n3UlQL208TGJ6r75mcfBNxSd
tvAMXbnQn5x4zs937vkvmqf6s24EWFuV5k99j1aWQ7r9ukL+74DteIcQINLaKwthoQ9NADeKtiE8
eRId6ZRxNlQROvzG6/75D1iIS5oAbrPFsRbNx8FVEGWGqavm0mURTxOQLZlWb4zOQMvxvVLtm+h0
2S8WII0koqL4HDddyqAx4kqa731iGis/em7kk/nUBEiPvcpxthsHVzJRG3UHqgCr6pT3l0UMTcB0
y/l8UJVyoNwWY5qp+OGX1u35YVEXwKUJ2IVmg5+3Lg8ucj9fetfZNLvarXZQPTcUuO8K987cBbvn
n/oGsd1dvxtceAKbfnPKV4LH0tgJ6K5GrkwqorNuDPOFRGlrnQLzGdGQC3EgQLrCjEt1KA92qzy/
x/QLovn4ig7E6/kBXPr5ApQTEmpdhJqT67SzbJ4XXLEP3XFp301k5lbW1wLcVAHLQZ2y6ctM0iDz
xh7lvA5Vof7r/BcsNS5guRzQn7TRoHd9X9mgRr7HH3NlH12IQaoIZglxKTKAcwwqWuyV7OSR+5R6
5EVTuz7/6xfGX53//uFwFlRe3AQNQxMZP7PgLqdq36E4J1tZnUuDIyAb6zHfCnl5cC3q/jaqP/zC
SsPbnf/tS8Mzd/rht2dta1Nfy9pRqAs3QxyI6MMoHfd880u/XYA2ZWt5a/o0L5XPefeqqy/n21Vm
aH4S7lQBsjo5qnC0gFR/yp5lV7mh3Cx51VEu2SW30JR/nO9n6fcLyJU6rDlr+C6uFRXbDuMG7PtW
hmZp5AXUdkiXmRM+6O6QvlRQZhHpqOzTRT9bEcCq57x8WEaHFWRRdr/tutGzrUHFa7kSDBZ+uyLg
VWtVRC/7fKD6Dt8/57eBBJbHS/Vlv16ArGGYRpPwVO/yTO2jlw6V8XzDS9coRUAqqijNVNi0HHGa
/mHcPgzb5vAVDb1da60MzcKKUeYh+wAorJSVxBoYmszmRdPJEUe9EKuKgNUJlwyZAgTANFDWcBXi
cjGWwYW/W0CqaThkPK258Wg/St/MCw8OfwD8YTyq3rA9H4q3G0B3HJ8caSUqKjNOPokAf+b4Q8O1
1zn4qoEfFLW2GHU9US/63NXGla2qP5W43U+t9lWpMU2T9JWFuRDo//yUD11msFVDOZodVqPXDmaq
H7tRSG2zdFm0kQXYTtwjNb9PiDYBr8M3VbSSPpiB88lQyQJceZaBjS6xJtF+/dWnxlOP2xmE5Ts9
xiTQVm/Ow2th6csCbsfCNAwyjbxqNF/C4ToJL9tfZQG1owPfwbDSwUXniZI7a9taPOuSCv6Ki1q/
MrdLP17ArUMOfOwrrhPYh734EmbhiKlmK+BaWqyyAN1MbTzyKASeWXW3QUw2lNONgv+yphdXkm5f
N1bior8LoU9Z+aClSRcALSGAaqodH2T56LuZFCGiDBvY2Ard99bj+Rlf2Adk9e9gp6Ci13QDgBh6
PBqU+griGZy0dOVmsDQnwu7rQFrA1keiTA2KQprnN4OsrYSPpV8u7L6UG2qYjvPL7eaL3j+a1VXh
rWy+n0cJ2xFQbFa1gvMHTWsYCUNZ3VIOum3CeBeo2UoXnw8MFkJ/jzu0D54mFJaTnbH3/u7j5/Pz
udSugGCkbTKj69kEEKPYIxv31YLocFnTAogHXjQUA21f10rwF5I6XpDSFXQt/WoBuqMO8ai1WCZF
8k2pngZjJWwutTv//UO497NaHZp5+SFC6ZYGj0OIrF02GgI429TLKjjuHLvb8OB08Q7/a/d800vL
T8AkXnZ1P/UMdJZjrVSQaKi/U9i+HZEXON/D59ixHQGWJapTquZE9KD9KoxvcfKtsC5K6tiOAMuq
i9C8K+chl+AB1+UOft5KPFw4/Nm2gMusj1NIEATEFjpJkZ0mqiaLzNxmBnHlNpGS6xrFUOhWvVPs
zo/UwgqyBZwOvgIPd2SaDQlFUQiuXdOufM5S0wJUPUXDaRIbO7dOrsLqEcbYZT9ZwGmvT0FrT7QL
fZRHb0Qu0osS5uhd/A0nuK+YIKnExaI+UoqtXXbssG0BplizQVhP+MUxnrE4xJhPl42EgFF8hCTe
xa3eLeVj2LHY9+fbXbi72raA0J71pVJ8zLZ2nd61h/D2l/JobK+lBxyuVlbHQhCwBYiquCVN1OBy
3hi+Ubvkxlq5we52sIzD+Y9YWn4CULUoKFRdM3tX0VSU+Z2tFaw9Cf25w//3cRXxOmGhYFyOvvMs
97Q1D2j77jCzvMX1fuM9j/dftIO23Qabr0cNLd6nG//1og+yBKhSwEutgcWIJfWVhYKNfVlEswSc
toOaUrNGRDMo3ScUXOO/tTLJC3NgCVCdU8n4v3m9qyXWbrD6nWWu3a4W1o8lYLUCqrUey71rl/Xt
7P9BhZI7l9XwprYWkBe2EUvArYYUv44wBdOMohOMt1uncLZqsZbUXRodAb59BVHNjNlWRwMRqETG
tQ2B53x32XIRMGwmHi8oGgOUO3eIvm4m4+tlDQvIRU+yqvEAYFIpBrAtlP/W0irzivsMVgJk2ym0
24JaQ3doqusaejaZCqTEYL63w09jQuv0/Bf8yaZ80pEp4NdJCgj+OMi45mOxp477m3XXbQ7SC2KG
++jafspvjsbz+b4WJtkUUIuQoFZQ70iMTt0ivFfXwtvC2jQF1GaBk9lS5ZNexK8ngjobBW/wjlZ2
gKXWBeCGhoZjik3rk/EUxj/L8ElO384PyFLT898/nFlxdbFlfIcHF6vyTVl+1/FLQlD3ssbnWfjQ
+MxBm9VzepdaQ7dDlDga260dXHbds00BsQ3V1mlZsS8WrX1naamrIYhw/pcvrRMBruh3DkXkEWvU
ARmlQsfARVuJwn+Snp8tdwGxBrXeBmUIvVu99VvvW3xsjtIWAv92untIv6RfjO2jdfVP+uP8l/zJ
4X7WnQDjoaOGBwUJjsi3/S/vQe035oOM8Mk+2/Q/fnt32W1xK11Ft9bO+x6vfOO8MD/pU2RbtRDS
OZQTSx1ixyaKcWtNjOLeREjbhSs2HM9/24zaz7oR0Fw4Xt8Midq7if3il19S29nlJSpJL2F/gOy6
8jFL8ckQwE25JbKaOBy7iGJuDWO6ah3voE5YJ2FZTNXgfQHgS6d71ILhS2Z7N6pnbyfUFLIM+eZ4
uh9GyT3/xUsDO//9A6JyBb1eyeOnqO1LBOkyePDlhzK8iP9iG0Iw8IY04mhQ9m4qp65j9nuuyitT
tfTDhVDQREnYtuiAImaTOLtSQrshTh/74nrA43FlI1mIZYYQD9ramknuBHeYqiimIcGXeynilP5F
+UrbUP8efGi/lpT0xErbpn76YPgX5SttkaxlUKtSShhmu12wU0OqYL5HttuWh/NLZmlUBPxr4Wya
kzS96+keYm3FPZJM+wEFwvPNL2BQJGTlIdqhHlV8btdtsUPKnS/GmG3M+kYaN2a/ciiekfYJ0HUB
6Mh34WUbzSMfNQ9q0Twjy3uocu0WBi3EemV3/lsWhkoXgF4kNeVwPJi6wXiTWl/CaR9GK9BaaloA
bjz6dTsgn+1WWJJsUP+P99Y4l4ibcbI//+sX9ix97vpDbOAQiNlcx6/vh2+WdjsMF46KAF0qfqiT
n882g/40Oqe+vC2lFUQtjYqAWLREmySbt8K6/iJpV4n3kFyYGdIFsLa5Uceewq8eh50jfakve123
dWH3DhH+SFDz4NFC0zem99MyL8se6gJOEeKlfprKVtegCsuoKDuRLzzNiLyqFFu9vhtoWh/dRLuX
k4vy7bZIqep9dHdGg1NS4ad7FNyvJ4qVzi/mBcSLnCqirIenChUvsfqI7hWeHhKuQf2L0q5lgRfW
niYgsqG4N5F6Dg+ZnL/p4XRHBf7vNh4um06RX6UjhQwa+QDV87aB6c0V0isHkqWxEQCZxmhgZ0nB
xQxjVQ+bxU1TorLXtXd9ROGGbq49Qy1s2iLRqqWkFwPkmI4oTJ5LO03zRUHhs117c1oIWZoAUmzK
qEk2WZhIgp2gEWbZ8Hx+/SzNrgBTT1ZSS6rYU5Xc+qdJY38rh3F6h7J18nK+h6XBEfBqYi7gYUjQ
82Rjyi42ye1Rgpi/M1EMdIMhNS8L6yKRSh2jOitjDs7YsjvxNQpo53//wsb9h133cbtQYMojiMxR
Mj0kJGlCf9ugJ5Or1FgN/kMX/Tjfz8JqFQlVCDJi6BkwTlY63hnoDPize8mIAmsQH7H+XulmYSmJ
pCpdc5A3UlryIKXzDeY5avA2Smbnv2Gp8XmVfRirvFRtqzYAc6fgfoJJWjOtxLmFdarOPX5o2RtC
dO5wH0COinpoBVmS9wp5uMt+trC9FoFle+rAz6ZaEmO/eEMy57KWBeB2qAX1qj5Ht+wG8d1qWBno
OeXzyUFPFWCbp2rRJUU4t1tvkulLQCougmSMahpevF8T5TFBZfv8NywAWBUArCA10qNZy4Zr9Vte
vDZp/Ew5or5Gv/lD4fnkY0RWVVKljhM08/CffuDa8fA0Phys2y/ybtx8RdptLXe/sIREctWgz8qB
zLBr1ddqfUKSHL3ft/NjtLDwlRnUH5ZnkRjI0oS0HctX/nAdrN3cl9qd5+RDu8qgaUYy0W5d/XRk
ZGgqb2VWl1oWoOrUpkS6LOUOm0as+QFhyvyiSAz5WvjRyI2ia1gZJxwWzW03hvYWj/ivl4y0JnKF
5A4rXt30q5Mcjy9IafLg7VFJdr7xz5eIJhKF1Lq3xxSnjVPfoZ0sF35+xbP9zwybtt1lPQg3tN6n
xsujOuRkVUbCASGAhtdLuGg6+bjyEZ/PLJrlfw+/jY8kavlGddKG1t93fV4/GrIar1zCl1oXVmTV
Z76K4lN1CuKGGxr2COh4j7nf/zo/QJ9HNk0W1mWN0h2i91DsKdzcKMPw3TawrsvxQ9KygxVZX0jt
uC3yt5d1N3/mB4DVBqdP9IaaUxeGr4Xn3ys13XT+MYWvl+bRk9RSeR2vPfF/vslrsvZ3d6jKWzht
scDQXN9rdnEYE7QdDPtqSrVnyoVW7otLkyRsO31t+0mHGsQpNEbESid52gSqnVy4wAR85z4Oe0Zg
aae4xlweBYe6VLaGVuCaen5SlmAo7DglPgowxZTiZBr1batQVN8VaIJoevd4voPPx0cVqURcClAd
yelAKrv8CvO3Al1Bbzqeb/3zScZ56e9Jri2PMlqW72leT6jdo/I4q6+zoHSqPDaaaVyd7+jznVl1
BKRj60jKPTSKk2O3e9XqvmLB/oQOsbZBLG8lpbTUh4B33R9TrcVH6WTa1VUyetkmM8N7dI8ujumq
I2B+xH4SkYhaOSGrGN3XDppkma3XKxFr6QsEiLe63Tqm7smn0AsRyW4xXUnL23bKbhpLXklbLS0o
AdeKNk0ptpHKKfE6g0cDe0qohKil7+cn+vOgiMzI3ysq9GOESCtVPtVEozBV7nHYwiyg7/aNmu0U
yEIoK91FehatnA4+R6AqUpFCO7ZltTXkU9sZ2pODEsp0zC1F6bCQDPPLLuiqyEqycInlKWDA1yzq
97w57vOyf1QQb0Y5ABHk9On86M24++/zJTJHf4+e3cNg9ltGry2TJwRTEdfSrL1m1beRNNyzGx8s
c60YemHgRGYSgicSJLRafVfl4lrtzWdkaq90OX0+/ykLa9kWEF+MsaS2Wolq3GheBXr41CrmQ1Ki
xtM1KwmZhehlC4B3igZ5VC/OTnXKK1ve38V5cjPpzm1IRjMvzIu2KFVkLZV43k1NIU2nGqeJG3lM
7UPUhM7+/DgtfYSA+aLwelS7E/nkV9meF2HZjcrhcZ7mwEOKLTSalZ1kab4F4CNI3NVprk8nR+cc
jTa6cvCwE9pKfXaZPACHq7+XL3JovYlm2XTSkXx68Jpauiokrf3n/EgtfYCwmTuGFBeWlU2nykB6
eZJrZL6jrty3I4J457uYB/0z/InbudNjBEYt4KnucI/FSDBE9I4UyvnWFyAhspoalOTrPpGnkxLr
T2UFultdPpR9/482rVHsFgZJJDEViBphddJOJ89BdR49sJ6jO+URXGvW3ocWBknkM9lDmzWU2uYn
7Gqb2ygs3+Siv4wkrIqMpj7tu1EqlOGEqxLEVb19DP1q5RCyADWR0hRXjoKQQWi/N032FJvjQVHV
b73T7uV8+o0O20pYWpqCedw+HNRlZ7QQNIrt99BU7hVnvLeM/nGqUVW9bBkJQMY2zLN9TbLerc50
5ztHoUd4emQHHBlWVurSSAlA1pug03FxxhhAa76q4WNRZ9dJF7pTi9tfu5YpW8KDAOjWy3QsIzr/
pMshSrd8SW10jxQL3Wedc9kJ1xIQ7ac5Eg0DfaD493vugrhxhZvD1Xw5W99MFzZukfDU1qVZ+46h
vfdWeN9PzyrXwHll5UxLNz0Xdr5yRFwAn0h3wgLNiPAh1d693tzpTvawvm4XpkNkPNmGblMmyzeg
rLbLeus462qqg7GDh/Zw0dI1564/QENJJtOSU6yCpji/Zl2NRrVRUmeraG/nO1jAnjn//UMHg5Un
oeYl3os5OFcFRwD8ta65Nl8WQUwB2rHUoFhlm+qfIeL3z7clA7MalOZ2ibl22FyaYwHgbdJHcYYR
z2y5fT/mEvJ0xqoiw8IB3RSgrSI6lMIoHN4j1XxwHPwF9PSgc9Gbj3+B81CiN5FWa5X9S58iQLwv
IoRrSh3ZjwIBm2s105rsa+RE2Lqcn/ClRSvgO5MobSMnW71LWYF9DdYI0TAd0lJH1xLFUQV/gk3c
yl7063x/C8Mn8qB8z/NxvR2r997xtgkBuMInIEsRiA/R9CamdC1/X10KC3HFmP/+YT2bUVEZcmUW
7w6BZJ6pmJWGZ82mz7p9xiExcuzj+S9b6mreCz505SutGeqDXbznfM38daxvHpl3DvkfPF62im/u
zve0sLsYQhTwNGRCPdsq3tEVfRxVa48dxl5zqFHTfwThWoHNUi9CKKhlyaf2WS7em7q5mlVUcGun
Gsa+tRp5i6Llym68NGxCSHCaQItKfSzeZ+7H3NXIWMUdVj8OWYgQcwLp0nET4kJeDVUfk9F6d6Z8
F/gvalJd+SHM1OxnNK5dC5cWuBAf4lSSUUVM8ncPXbJezQ8e7gF42aGVSIEf32MTMyK+7/xaWBo+
MUDgFqwYVZqjQ4pjBoIV6XxFBENynCJ+//9xqDGEUEFqSLUUjjYn3FGOCCrsraHDPq/bDfjO1dJl
FT+qSJ+i7g+fZKqj3srEaL4HYTHbTOZ6tlZ5vxDxROZUrVSICOdx9B6zTdeyjktW9tAo3R3PpSvb
3MIuKrKm2t6SwpCH0XdPrXBeCvIDgrKn0FFWJv1Pvfon9yxdiAAyzYaKVEtvKi7GyK92qq9jr9lE
ZoiVLzq4pCW3ZKpy84lQgQlyqmaRg7SDqrSSszFRXi2TI8KlbUJmBEv4Nx07VeRVc7wfVwZhIX6I
VBjV9j3HUePiLdTymxlxs+iT5uk4IxEbVzPIC3gTaTFpYHcpDkr5W4lI/QyA2UUjrLu7FAVgSA/b
gvhbeRdGeZEjE2eKhUdem55Ur/kxJ5fmDaUuUZlWlFfff9HV8bJEo0iXcepI9rxeC9+cpHae6z4N
npG7yJ/Ox40FFIhqRIWPVFXmtMGbxLjt0DWf9uirH/GBmnZ4XqwV2CwgQeTLlJ3thGMaB29Za9YT
5lN6Jc1C0HW8xT8jMFZS1wvHJJHox4dotWRl6pvpFHpxrHLFYK+aBjQQzw/XwmIWBdnwBCojzGjk
tzYMoRptdGmg1n2j4xuuHVqjwmcj1dSmdLYDms3lt/O9Ln2WsGGRhvCLCh2ttzjBtuSLHplK+tzJ
01RfRFdTRUpgafiTnwVd8aYGRf4dPTD1m98N+stlP1/Ym7B7ThCsNeq3vMgSf4emrFIf2iYy7MP5
DpZmRdiRejJkluPUzZvkpZtJUbaKqbseYdxI1ZvM7Pbnu1laxHPo+XCym6gAmayqq940Lwvb72o/
WN4j3D85/tYMlul/vawb4eRAqeuky0plv8aWc4uf4D6wrPceX8jzzS8sJk2YDSz8SAkFpf2KMPBQ
v3tOig9Z4+FGctnlVBNmo82x0WjV0HodixpKk8QRH8e1CSt0s19ZUQunHZH5ZU151GdUHL8qZpDv
MWrCQ7aEKKFznlJb1d41LVnBski13UWDJlLCbD+czFbCHaXrULINvLR9TfDOyFYOvwsrS2SC5Xak
610V4Cnh1xQDYV5hKei/d/XkBuYQ9ysLeGHqRSaYr0o6zgBW5Pbx8KjWZb9xbP45P0QLO4k6f9sH
dPhVPRl5ZKO93WAUykTkVfvW6dZ15TkrGcGlLubv+tAFiv0oM8tx8+qls820mmMvuB9yjF8meDJp
LvcPsSNLa8O11J0QdvNaNUy9kyM3rjrMxDw123peqFyXTZzufTRsfl82cgLgcxNTpxKnMKy7kue6
5J0vVPNrHK5vp2GV6LI09wLsVVzrfTXoA9cbOIuiE2dvZ6LL+S9YalyAvDmqlYzJVORii/MSttx4
EnVV53lhGkSyGDa5ZYmgC34lSLPjaHaUdf9+zqAi3f9+0e8XiWIaTsEYBYfJK6cg83vUh8FroweY
wl7W/LxvfVi3BFsJ+dw2frUwxbP3WWLj8JVhDbt2vFoaovnvHzpo8RBzwjqKXzHwey2H4B8zkg/a
pF9rq/fZhRAlqnGVUY6sMNr0rxg09rf6VOjOLs4MHf/RUMHI6/xILX2IgPCOx6hmHMxkH+bBoxrI
D5auuTzmXtsdJoWX9SHAuja10XeqNt07aZkfUxQef3cF4iF1VPklZsJ2+fV8RwuoEAW70mlAgoOi
ln0Razgslna/mTQofedbX5oQAdBDqLd6lHnJfsDl4YfB6aR1KSzUn3U9SqL9+U6WPkEAdu0PEV4V
TrKfcpSNMecZDlM/XEjKEcl3SmRl5lhkzIRWhRjORHXwhgRN06wcaxfOhaJaV+E3Y05RYLL3cLjY
ZL0THoJMT65MtFB2VlaP5K/6NdnYhaESSXhW6Wcx+Z5kP1bRV4Pdwc2VWl854S41LgBc1rWkNLAI
30+Rfh+gD7YdMmeNorbUuLBzN0idh/lAtdXQo6yAc3K+N1tnbZ3Op+NPchSiYJeHhUyCfpP/msVk
4ItW/ZMJc/zEbXEM3kycFrTsZ7BavbIQQkTCXUrRgenjXrrPFefY4wS7QQXa9Ug0dLjtroBv6aPU
vwPuyKlZaaref5Xz8Fjq2c7Ur8si2wVYW+Fz+hzJz6OhXDj5AtLT2Al8s4mkZ9OXSSBmfd6nuwQL
oQsTorKAcltXq9JJHOk0507mvMn87DZODU5+eKCp9kow+TxiKSIHr5xGW41rO3D1BjXzntNHPlT4
ta4eQz6fFUWk4SlJ1sptZkqnKMlugl7ZUsa0j8N228atq6Tpwctuy3QtunwOG+W/uHg5Ts6FoyZ7
0qxAxs/9jFp+JE6dlf1jabwE0GdGWw7GyAWwtKZhq3R6ukd7QzuMhm+75+P752BRRB6eUZtmoY1W
sveDyrpSbEc71EkjHw14hpj0ohB4WT/zGH44oDhoNOiRZMdkvRGTvFasSbKPutGaW1/3gve6CHz9
x2VdCds7/HCtH0uiWd3a/bdumBBwdoxewot+Uh8nfK/l3fmePt9eFJGjZ4XJ1CLDFO0rPGZuKzV9
Cs3E9Uo9OEgFqgiWtUb7XFA9VER2Hk9KVe50qXVSyWxGJJAVtnhfDo7GJB04ZRxaBaurrj9iC7Wy
NJa+TggKVZrgh6lU0d6aoqPs+3vO4dRPePU9l8jDFFlrWeyFjkSyXmH6nTqWRTTTR74mbTNsRwut
Da0sj2ZdYTTVmGtc/KWu5nzCh2VotJLZSJrPMozbX5z6Y2iz0Y1neUfJyZSNFTTPFy0NkbVnDj2q
Yg2lzIbnf7V77xemw291px60Uck2WhX9Pt/P54kQ/Kv+/iBJtq3cIae/x6o93mTaRB1DclUY3dHO
uxfI2o9NaOzP97UQ70T+nocrtFVVyBk2GnawO0vB/clNEjVbM1JY6mD++4fZyVXDUJkc85R26rap
4vc2Di+cDyEoJJajZD7GKHveGG+tRAo3rZPeNanmSiomF0YYP1w2SMLBIOyaSB7wRtxbfaxjJYgv
+y225f2aePzSChbOApZcNkWPNPJey73DRCU3Z9vOzYfpasIkGXFM86JUumIL8O84Crbh0NNRpYXv
ptZN77VtOP7KAWphrkUOX+D1UtNJarRvzJqiWVvNo2Ezhu0QXLZaRQIfoq3cjQDaXuqjcWd6Y7nn
YHvpz5+n58NSlXyz80ZcdveNH8jvGr7lOBFMmbQyOgs7v8jea6MQS9Cg4+2ike6MpKkxsOv3tuqt
0T2Whn/u+OPvH7F+DHjL2Dd29cOIG+2bJQf4sJ8HwUJUEvXIJC2Wpbpk7A22jiFW78gJP6hy9iuV
/GNTGy7eV9PKyWIBEJaAbNWQenPUgmhvy96XISCX3QXTSQuLvU4p2aa/8AqmWAKy1bBRGLIw2geB
1aLRok14sTbKReRoxRJw7SD3O8kKgXxq08w7ToEv3aVNB/f0/JTMG8J/38IUkb83Zn6oTylxaYwD
a+8n5tGQsyNetOh0NvFKfnZhLkT2XqP0vmEZUbQ304ksqdPsCayHDi/RjV8Mb7JlrdUyLnzOf9H3
wj5WRyNm1iXlZpisb4beHdNs2PPmvhIAl7oQIN7DVo/1mIUVlNUXTvUbb5T87aA77jBaX8/PygLO
RR5fqaj4BfOIvw+zpHLtVFE48uTVl8Yp2ws/Q0B6M+hVLjcsW6fKUC7iM5z4zRzba2MKr85/xUIw
Edl8TWbHaeuzudaQNDBLthtX96bXyxoX8F3jlWN3Mu6SU9ha97kTTdh6TuplHEFFpPEFVZpm/sjw
FDFs/rrvkENY5fEvTa8AauqDHUvrWUJxFmz9on6JILYNWbHCDFhaoeIWLSVREPZ2sK8l7UeomSdV
btVkUyhKvkENsmxWwvlCPyJXz2wmrbV0PkO3utsgm+5TueEzlLemHlfC00LkEDlF5ohpuh2F4b5t
ptsuaJxNnCq30HNcz0wB+BorS/+TW/wkEIpMQGNI/SbFvvSFO7tuX1mhM4WHJs/UX46hGF/zVNLU
F7MKp2qXd5iLovhaR2H3pDhh1d9Uo4xFvBRF8Tcz479tS82X/RXzqVC+brlOe9+sdgy8XZNK/K9v
xKm/0fM8NHcODsd704I457fWWOwqpKW7XTearb1NY32wNioqE8Y2wLXeP1SqzckU5pZZlocU47q3
zMykYm97nRVuraox4l3XxoqyNxQ/73dFZ/narsmy6R+e8u13xDGUdNN5Vf026byDbktZG46J3ZuP
sa+OydbOJ7y5pU5JdoPT9razladErnZG9n85+7Llym0ty1+p8DtvgQQxVZTvA3l4RkkpKWe/MNLp
TIDzAM5/1N/RP9bruG73zaRNnQ5FOBRODTgkgA1sbKwBMCU2SKhawqtwdk7Q5FzMWy9jPmo22jrw
+2h6QuEXrOzTkjV+9bsXD5mzd1Ov8vewMe6+llmHrczO0uW7Sl5roZ5AWSzktZjhXUbbwn1oTGzs
p3kopPNsBm9hl9Z1syH0Ya/L4ekFn/ELVtzyzcKcZt4no8/96YGLdvb7kOVOPYcwOqLxfqmnITs4
g27kMe7a1sepjiS5fhR1618tftrMfbILLCubEGNOw5Tk/Z2vuQ+Nupb0+xym4vsxqRa1wxAo8cTq
xpS7Gmdt/56CVOsfU/iqA1vAjezSzwW8YN0HAC/jPFhmYA5C3lZyvADqBDUJt8hmN2irQZNdjmoX
bH9xM3r1HJQpcPO5SBJxWGAQciYw/R38gHU6r77HXj6C9qwSLNGFm1bsgScOE0dZ6qE4SAC7ujJI
aYNRZjRzkRGOwijEh61ruDGmpOb1Ak+jmpJi77Sz4W+cgcsPSnscmYpIIVo+Uw/aYzDunb+ObjO/
HeHme0onbR8XzWBpQ8qUVoHXdjBwdoSTPZdIdHGZbvzWHLWKYZU9AjdXDFeSAU2+mJQO/OPcjXHz
vRxyrb6BG06qcMoJoLViTqg9+LTDcAqcHodgnsfFHnTt2wGeK4794KDEVT6XUA50QzjtjH6+G5Rj
+7sGkB0eyMrHBOoobEg45QNsuFPRo3tGU+qgVEn1u6Oa5M6X8zzdQWbQT4MMTtllVGXSxjtMdKTl
TTn/VtN0/lpyKCtcGj41Y4gaUQpPbkAmU0i8iJI8k8kzXYAbIQRfhk7TgRp0UodtbWT/nvZZKYOF
O8tzXkyT2UH40Iv8cZFvS3grT0fsf/wLxNzZgxi6gRzh3S5IyOUI/UXYHX9YZkghvoNgNSRMMlF3
b7pZtMkZ9/1uH5Ve6Q5HCq939zJmRrp3HdLA7NMkUMeGVv7UZPeFiE0f+aat5ne4cOvaB8fUrt4B
OEA+tTXxbVQXpk4CD8wf8lTCA70PHG+Q9MDIVPYB/GzRg7P0/TawPlfQtelyYS6+iev7lDT20caV
+iMWKTRLsN638964RYv74rR+jpe5ccIM11nvdUdgS9zDC4ZFoqzi9hFKVxJm2mLIRf/cJ8sID6OZ
TaqFsVnrl/TAVddKjH4Kf1WzJNYJu9riMSZvwELiWJfd22GqnuCorNyD43ZcB1Jnyx8WnQl1XdAe
yc5UnYKxVgNS9KHx4/nRdT3aQOgxLuDYPVvnaqWNCkLgFJV6N7V992VQ89jAFdiP2YQFTycmzKZO
7z2/o9/RD52NBl1StWcayqOwzm6WJYSjNOaOsVyrPmhVnmd/YPFq85BbIi3c0H1cKTC/zparK5Gh
zXFQpBrejD7j9Er8HskCNRzG8yxiXmX5G6L7ZngrcyM+YyPAvAN+Npnupr6wsN9T1Rg/QlEfgLh+
MUUZdk0xq0jlYGFHiSAVHlpYD5auA8viS+dNnj6A2UXKM+Bt/KMD5hgQxthU7N7hPdS1gtbvrbev
BAysdyYf63ftolDKLSAT4RxSVEglVsgqs4FPi/hgjTYWomp1khMvsLUc+qhwK4bSQmyw1sIhLIH5
Tzt4zBbYLEz3HQFr7Y7kMf/sCE7myHO6/F2P3eQj8vIqf1C+XcjTiLskdhqnqap3hRunHswCwGo+
zYXfIJNwWq8/gIrfswglvt7ZK6+r52cxOE13UQ1kDXcLNCDuWO7NMSrrOZVHnTWifvK7uHE/+jH8
z+EHA5kvaMTNBDx1NXm4WNATYJk6g8RJYSrh7QHaSbpnX+NuMXASOnkH0Bqq5uS07QIY4phn1mA/
o9h5ApCRZXLKwZjTyKIgZ9ejwSQtg9lYUe6IBIbteSFsrLGllgMLUO7B7IK1jvhaDmkO6GcR15BY
TWvkTNGwLPjNGIt/dYQ5emKj0jIvC6H3apozJAjq70YtABJlddtk71la1M9up4tvrdthka8o5fJz
P6nu44SVoTnNwK4PpxwWAHYIQfvh1f00okAgQ1Wa5q2fqjz+iAvgpYyuoIx5BJY+y/QzmGgxPw+2
F0UU6x67c5sns4zAxm7HM8a/gDq5Uc6ZGip1xEbXfjVVgrpsYNs2UWE1uiloTOpajIBVEzMHqpte
1NjXfCf56kIiAsqo7lK9G/1G1bhoTVN99kmmm/3LJ4GNbHotNgvEAYCVHOmu0Ka/6JgowHEy/jTa
5pahwMZJZs2oYLqDy56LwwbLqxnl1Cp7T/O6eHrdC6yOYnPaENcDCnZvF2NNOOJSb4y63DgZtoSh
uFW433qJ6/d/qO3EKTzf4GZvwILu4Y2p25005HVCHfCZ+bnxxONDlqJkuncqkh8V9b4X1nOitJj1
K4d5VWcpXF6UpaVmT5o+PTZQsg5H1CBPcAy7Vf3aOtCszmVG4j46mxyz74RPTlmHJdb4o3fgV3qL
mcr58PKAb4zEmsJAmYc1i+FzEjbibtjh44nkhbhxLNuosq0JDEr7vAED1wBwgECLuTrNZXtfUrJr
pWn3NEOqBG2dG1iKjT5bcxkyJ1mKZWjwLjkXu5nkDwQItR0zNRhvbfi6Drt++A9T10wirycFtx3e
pyYQQ1bu+dLbGzNrazhW8deg2tWaZU72VRV3R5oXBfDtsiyH+pUn5TU8fOqbuK5lnLxncnpwZXcS
cPK6AvkwRDcO/VsvsQpAP81cTWubAJHjxIeU+vnRpOwWJ3qr9VXwSaJYDAEYLIBulX0xMGSVATYK
9jqoibvWiMVRtGuodw3u0YcQVtEYLgLoYuWvA+qCh/7zDMomy13I5pp9TKl50JhHD05ibvnnbXTP
Wi52McNIe2gh712uFicQblPXgbMADHIjprc+YHVBmasZZ0W6mH2l4LVoc3AFJ6Fe557srjkyECnS
U8Vw2J0cW4WKdvWXWvAu8HHvdkvgfqOSsybGIO2ig00wwlNt3izGh7OmUx0T3Z9TId80UMl51VKx
psUUtIXsTkPMvkT+G8akg6yalbdIjxur3ZoWMyRmNjW26T20596YKXmGKUwVjIPZp+zmLc/WYK9C
eZ5VxkXumf1ouAn8FFhKh1c3irJb47CK5BFQbCEWovexHe2liOMD+F33aTV3V9fEbBf79Y1ldWMf
WhMKQNbtGyiYYsT97OTnzZ2/RJXMfkuT+tTVPU7Qt2DGW5+0Cu6aGKeW1+AurDopiJnG4tLixGQF
LAIBLknS/nWp2ppg4PHR13q6vhNAHCG/ivbRNiuitJK3THs2XmZNKRjiJqt7jfvOqfKfr2xNWjTh
VLvHZUn2+XwPWdUbu+oGLGrNLhAmbkxie6yJ5YKUmYZTkr3pYrnvrP+QDd5xcNRzzszbV0XmX1gG
KTVxWyFTIPDy9kKntmMcVI7D2Y3Q35jaa6aBl2DDSJPUiRzHfElLFQEadS03tWmY1vac+tWNu5ON
AF1L0E4NMgS4CzoR9LZEBB+k7hRrZ35+uZ82zjPeKvw9xwOr2sNsnmpb5SfXwUksxBX76EW5N6Gm
+/LHbL3EaiFIdav9BMz9CBArERDp1TsGw4AbrW8slH+RpUXt2S0nJKFV2naHoSbkDbxA0vcz7wwu
y0T2ulR6LUkLtIPXWXeMoxoov7eNBzNQnSbt625f1xSD3gi47SLZiZJBhP4Ea0EaD8WNPX2ji9bk
goSQBcq9vt77janOSM2daQhg9ponEGLGgb8LaFJkr6IKumtZ2qyHtDGHxtq+iJFsfWhkkxQPhgJ/
d+NtNmbtWo3VZUCFdBO6SrajcxpRyAtRMPB3Pm6dbqxXGx22hoWLJpcuvcpSTWNxHDq/CZYJhcUO
cC1npl9eFRZ/Wtr8cNRYuO8XmYeja66r/InZ2N23NmOvnFCro0ZadcSZYvSSjh3vbplnqNz3Y/n+
5WffggOu/cuzeChzFFDJB1TMwaiMRZ87FliUzqmbyLiudYu9HXB+MoFXQqBQH3hdJFhYOCqkPgvd
QnJz41U3VmN3tYx1IpZdkVdx1Fzl46Cw4j8AvSAj7bdxWHocTndDkb9uuVlTKnhHW21q4kRzhiVs
YXl8aNNmvO/9NtmhBB9HL/fwxqK5FjQ2qtXFkDZxVJqs2g+eC1hJN9/awDZaX/MS7JAoD/p3cbRc
nVOJdJc3YNJkN/bfrfC5DtQPM9uFkM4yT+ijPpE8YKaJnxbJ29BDMfTQzkN6I8Pceovr5//wObHj
xIMHtHXUdDAidipaoh5e6le2voogaJxSNeFKLMpiziBnLOTJj+WtQsO1lb+5BV6TEtzaZjqlJca3
Vc5u8nl3v/A4e4BXo7qxUG51zyouwCYj3LcYZHBB8sdYCfeUVPEt3eqt1le7ukxT1bHr8gU3+jSa
qOOGTaxvIfW3Wl8VyJRqBRsVYjrHKvaxZ0l3gh1FfWMv3+r8VRoPpYp2iXGfGnkZLY+VP5ijN6Tj
Me3y162/ZE018Fu5xB7PoGyYSBwVzJCduV5wL/Xy8vD3IUbWRAMDjf+0y5I4cruJ7nybHwtbnbqE
fOvc6Za1wt+n7WTNL+ApLo/TaYJz29CHNe/3jqHnrM2OWQVR1qvsGuJZJcONrPrvx5yoVTgXxQjx
8BLv1Ay1t5tcP90BXMVv7Ol/v0ugjPTzYlHOgsiiQOuaqFMj+3cyLdKo4BB8wrV/SLxpujE2W+9x
/f4Py5JelrLVXMNk1dNlqEeY27p1essLdes9VlGNeIA4pzZx5NPsCySqswBCVp8HSg/CT36vE/8W
BHRriq0CfATfLh09rFCYBuqjzmV2V1tpTwQH3cg1rn5dUYisqQVVGrdqLB0VxUmbhNK26XFmJQ1N
QciNqbXVaauAzx04n7sMVn8QGXv0AAvBYS37jIvEI+cxbtl0w24M/sYnrbkErs8K5jA3hkEtrvx+
U+Vs9LlIcQt9yocY199j4+AYLEdga161FPDVUqmFCxVPQuSOd/rEIQQTIyIrpt+w/hbIf2NGrxWG
S67nzhaTAxsLd/paCLd+iuXkPL/8AlutX7vyh3ipCbRYaKdU5KSjCvE+9c5L0/bGEfrvqxxkTVCg
vDQLoRVa97K3AEokUT0WQMGAqtI5wGSIHOL75XwjadgImjVFAVshBZSpUchFTbyfY5rvXTLa4whx
+bDRsN97uc+2Pme1xqCaz9qce1COLGIsAKfYWaAMu7f0RpH/73dIIlerjJfFaogLtK+9e2e8S5G3
sceXH32rae/n4c5xaQ8FGzRtNNIGXNybgJX5jX7ZanwVDB1MB5O2A2ZHpO/JdJiarzR55XOv15Cp
sEC6oWnuvyPTQ98cyevyEbLmIniihTuAYioSKe+gBuipMIXWBHBG4+uq1UhWf+51uKJ43AMLJeqL
Uex4KWAVtjTi8PKYboTwWkkYx6tp4spV0aga5DhdNyvAo5b2w8vNb8z2NRsBqKRcls0MJBbrIj7l
h2o0YbuU+6TNbgTuxsRZSwrXhRpU6U2YlbSMehdWA763L7zhRvNbHbSKV2fs/cqhUHptCxZ2+tOA
Cs/LfbOx4azpB6Vsihp3yXwXSwKgJxInMqCKVO3j3A0GIm98zFb/rKIWJJPagYk831FzAHosVG0a
cPfWaejPY+1fj0MQl/l5evrIzoDluTY/AM92sVpHcS7f+vq78PeCFZEunF2p451f3brp2ppUq3jO
POyVQzsAF9sOAB4u55bmYWm9S7rcWo02Rn1NR/B6vyhIgo8QhcQt3dMkmhvDsfHwf6Ef9MqviUV/
VfYDG0wogI9x3iB53r08q7baX+3JjYJ2LXfx5BLFmp4J4AQlBOwAhVtuGcZszKg19SBbYOw4TPiI
Zp7PmsY7RNwhNfRVVBCyFhA2hJW6SNFDmrrnMp9DtohQuO19O5f7xn1lYK+pB1VGWGuvQzzFy45P
H6vFuzHEW/2z2oKp4fAniXv0j3vf5F9nXwe0+vLy8G5NzFU0V01TADOJtls4HtWom5hbDJytp15F
lZTlMMcVWrbZ26L/bageZPn08kNvNL1mAVS8G5LeomnDONiTH4R6O0yfX257o0PWoHzru/3igpO2
s9N70LaDKX8dX5KsQWNjgoM50B6I1OaPYYGGYn6qqr3wZzDRzY2z7Ua0rlFji0wHLyOYhEtbnY1/
lN43wSFA6T6/3DtbPX/9/g8ZetU7IiMC7+CChcSdp6l6MJWNXm58q+uv3/+h8UFJqobWonFuwrn9
1MzfX9fwKoCkmy0slkhKEpqZs5lzkJ9Nq7+93PpWn6xCKG1YPrISfT4Un/OkCCZWh768IQ6/1fhq
O0x5q0VZosPlXLGAKn5qxXzOq1vTfav9VZRqgg0XCHW+q8X7Wp5L0u2I3+1e1TNr0JlH2hJ5B2Ip
JsCc5Z+XKoIcX/S6xld57FKbCeIqBJlm3v+OKsQfCbNX4MUtnvZGz6xRZiLJrpYwLULJ2VuXRgIw
zDa/dbG0MdfXcrlF7UpPDeh3r7k4Yu9N317ula12r2/zQwyBSuIVIkG7zWyfutp99MUt3uZW09fv
/9A07XDZluVouiDq3kBX1NLmdbPcXwVoN5T9AFITkj7/Q4vLO2b3vboFoNkayFV8qn6YfZleB5J+
6HMRFPleNrfcl7caX8Un7VUPHFPDkZJedAnWC7g35a1K5VaPr4IzYXJkdkbwK7f4kJQkCawZb2z8
Gw++xo/1lKVI4vHgYnqrVHKckvvYex1wFnXAn6dKKxzhVikapzw75POHPDsvsYhenuJbT77KSG3a
tWCzVUhZrge04RiDLDXyGzNxo8vXmDEzdCylEo3DvPs4gfbusVshv7E3r2FiXaegndOj6ZR+SEsG
vhZYnuJZNu7u5Y7ZKHCtkWJjmZse6gUYUofc5wwVNJxn6gmW5qgUdwGrs98FuaV7ujUKq5DVsIVL
KjdTESdFHMblmAYyEcNBZfOtiyWF2fI3R8G18fiwlPVo6gJj0e6FBAi37HdMfc7Ml7kmgYE6S/K6
ItcaNzal0s+KJcN8HZvTyESgU7AWRuF6N8oiG2fztRCtpW1MLUv5jok3hZxObHwcIUJcfhnd/vjy
6G8MyBonxv1CpAp6zDubnhjEV+hzBR2Zl9vemFlrgBifgE5XDtquZucsnQ+104Ck83sOgwzShVn2
KmA3WaPDcjAa87HAxwzmi6hkcA3uFOfl4tZWsBGCazwYLvmQXhrOdsUA1itRD8s8nMzCn5uqef9y
V20sIGtEWAMEQuc6RkWFzqc3U5x3j/203AA4bI3x9UN/2IJ5uzQ8M7hQAseq7neN07IsamZXTjtX
pfKPl19hq5dWoY1L0NrxZiPBzpntIZl4emSz9gJSOMseT1A9vvw5W7NqtTELGKcJUVIZJQ3/LVvU
dEi9YQgH8ILcHvw8n8TjxVL3RuVtIwbX+LB0GSrhs0lGU1Uc4Rf1VY7LJ13aw+KPDypzb1VktgZp
tWtncDwAb6sSEdTkqzCRYDKLcqiCeUCy+nLPbUyyv4DE4LYygfwlImgQtGdfKP9U1Hkavq7163j9
MMsSSO/FYD/wiIiZPLA4n/pjkyt1C3Oy0UFrYBhEfMYc5GG+c9ouTB0OZLN3APHtdVv4Gk7FSWuh
kJf7kcdbGMGBgnmuF8d8e13nXF/qx87J20x5qWSRzF06nkk9LahH0mQyN6bp1tiuYrwi0JwFWZRF
lbd0O43/u4iW8I8vP/5GzK0hUp41ZvKLgUVz7h7m+FNSVZdEsB1Z6IVCsWmAQOXLn7T1HqvoBlu7
cuCwwCLdO+AGa2XB0SWvO9GvQVEuqycLAxMf6h7JpPay7MvpHifj/JZD6MYauMYW9rh8HGH54kc2
FSfCi6+eWA4uzG+ps/zPO/zn1+m/9Lfq8X8yGfvP/8a/v1b13CbadKt//vNdVeC//77+zf/7nZ//
4p+Hb9XDl+KbXf/ST3+Ddv/1ubsv3Zef/hGVuGaen/pv7fz8zfZ592f7eMLrb/7//vA/vv3Zyru5
/vbrL18r2EJeW4Mma/nLv350+uPXX7xrwv+fP7b/rx9eX+DXX971wKf/7/9VJrb78te/+/bFdr/+
wvk/OMQ+ITbE8JXL6zXM+O36E+b9A2J/+KZLpSspU5hwZdV25tdffO8fQgE1KHzJKCQyrhIqtuqv
P6LsH6D4EEWoooRzn/Bf/u/z/TRC/x6x/yj74rFKys7++sufC+y/U1JBmQ+BOyyrDE25EmLTP68C
zSjHkbBYRXPLkXHNTRssXlKEIjXOmzgt92483YNK7xxnCanZfKr1ndsOY5gvcb+D2AEuaOt5L9pC
7lCuW4LCM02Y9+aPBkiq4w+9+6+n//Fp/0zP1k+rPPQnFwy8qXUiXcul7DNcqUccZbCDU/pyp+yV
Y+jaqzmTe/AK/RlyoVnQe2aB71lawum+vPCYwRTFIv32JMCTjMATtJ2T9w0qaJHTFOmd20Pdah7L
d6mq+fsUWXTod8DI7mBpCcBspR5TlSFzGAp9I0f8k1P400txScGrJ4S6Htbz9TIPj+hZ9jXWybHv
WeCO3dDBlDr/TU8sP6Qzbe/SGcIchlIY7niJfx7IBN0MppOPkwu1t4QOEM2orTfC8XkI2jG2Fz/O
vqR0mYJFF96DyZ04rMsM3mlZX6KWmuQArc/qEXIYHyGDCR6RB2eraZourIPrrurqvTImCfRVrgWP
5HtHwqb9DL/sC/w257Avk2LnLpM6koKfVZpFInEZOPEz5FfiZtpNtagvoPbD0qd/8Dz1GftYtXt5
OjDhXdfeH/sOlowIEMBrXfgGEHftgVMXZHBb5dn9MuU+REGMRZKtnYMWJLAkE8fBVPqhgMJGREVt
3gKXU0MKs5CfYPf3OR+r+VuK0rse8vZgoJxxJ/nFtkzcuUXewzYRPeZCtfXq3x4ROe61S6AU4zlv
tYW8Bgj0fqZ2ipbJAZTKIwDhEBD/YP0u34khTQ+N0l2gnKvCAOi9DJIaMPzTECmR9kzH4T3opBEt
1LzD68kAO2aFGVZ/TuT1s4/QP2lDFHpkoM2I+8IYnt7F9Xusr7EOduM5tWee6wCut+OjA3nZ/VCy
fNcbTc6K6YDLTkdl1rdB14wf5maJEjZPURObcl9RG6V9vlyGHNaEsgEBtc+/CyfNAoyAt2MMtH8+
aHt0+us86vo0Stk3bjKofjc6BQhWtDsy3wPUGOgmucTNM6nFGLjJ0gQZrb7VFA1DQgH0VrWQiHvD
PefMPvdm/K2h9bCbJfpwtlScAdhvoSJQQTpvSAJHNvl+IGVYWXYpTf8dtgFPzIl3lapwCS/9A7Ro
3qgSMSxhDKlL8bxA2jKAU6QP8j2pdpXb2BB+S3Xks6U5Vovf7PrSI/sSpJaCxePdaNyQuk1/hprP
GXN9vwzeBMBt/MiIV4XlIG0gG9DhVSXIzk/gNRf3bxlsE06OzsE1yN6pVM9B3oW2Jmmou9wGs+ce
sWuGqYvuaQHAsllJoy5pPmtQbwcD7CTlDsQPiAW4P6380MyuDrNWwFUbyjQQGVVnOelz3Ijkycug
C1S783iUnTM8ZGbBIr2QoJh6D5OKJNFA2FvIhOSBzp0P8zTTEMoPdcjE8tHO5XjEqvyYzP4lHePp
6ILavC+hutRW+iLqLAmxgrR3Tnmy3WiDbERlhbBhPBgBSQdGmHO2Jj1TdvBQeblL5EQDsnjP1goT
SdyK7bsiOcEHCiBxSBwXtBugYDL7waIcfs6NyUJPzHjFYnDPkNORker732JGMDdR7j5Daic95l1z
0qIT9yXR0ACqp2MDXbWHpSriS5unu0G0+hDDsSMgc9Y8dImu3UDNKdblNs1C3FCGvdT53mvogBkZ
JFkGzadyoXBLqQ4C5DVsCTLfF2j/0EOrBAYOImpZjHsCFZ8qqatLWkzZOQPq0IH8/11Tj+6pJe2x
S7UJGhTKj7qsNSRVksx/qHDfHXmNeCdo/LFuqXwYGdaHBUe9fbZImFcV8QDFUJpESmJ6uE6TnDxd
fV3MMj3Ymg8ngKnewlKrh64S/ahGuqDO+qER8JbLO+Aq84bzsPJkigpszQKJXQMIAmg8zjRZ9rZO
HgH9Z2FV2L3PC3McSmis5UYfiMfvC9c+thX9re/4eyeZ8qg1Jj8mDR4xZZBmAv4+CWsqP+U96e6y
Jr53srvElumhh9TQQc+Z2Fl3vgh4suxiQ9kegDInhO/i3qnZvKNVr8ICuDbZtXmQuChCk3rW4aKW
EaGuWiB9IHJfxWl7ENkC4XPnUvZyQLXI/Tx7eQd7vORYa9ffE396X00dbFO6AsO8sL1amq9SERPU
jo9PgfaML8QM89Tki5gpLjClmY+yqBYQ3wj+PkVBwo39M2nzPMDqPl5EPt8h32r3bp3rkDr2u0dU
dwDr9DjDjOlYQjEpVKgAwXWBJw9+mTZBtRQJqrsleShFWYcqKQPoedRfpkHtGoNf8BLrfoAKS1Cp
62Vq6873QA18xwUCVipTTtgq4MJeZ1UdkmaE6EjX5WcMRhw4Y1EfZj+L0gSmv0M8nqjvh04xs8CB
wURUmAWGcA7Ilukwl3fm+sUaekeSjB7dZRzvJuKTMwe7rJP6K3fd+J5C3oYPlAXxMraXeOn7Yyrg
4pkI7302tctTlU/uI83N72LhGpJpGZAIDeQpnQRSaWnpJJ8S1oDZ6d8TStnjRGn1BnKAfWBRPA9k
u1RPQzsSiA1ly5sJi/aD7hoT+jqb70jJ6h3kemLlPPq2D1zmTXd21vIe4I1PHZiXR9QDJ1qVb/79
ZS5FkJYN3xsfIx27bh6q3v8+g4z9zl0YiyCEBUHIdvHfLQLgp6UdsBBnIz91E+ZAN+vhYUzZE2dt
/S53bRlgs4wvjYYI2IhNAqoxOACWlwQidLjiIkWUuyq+z3xmIuZgXlopAJu7ShFOeZM/SNnM56ti
DvSJoDBu5V1Zu181DDkCPesPzCshaO/6xyrt9A5+AHnQ6i+YZ+UlPYEYUAeZmoBOIfyrrZxiBzGk
3/rmgJsqei9n9pXkqANkfd4AAOI15z//788vQwJGH5bB94zJ+iyKlpPIg7vnQEh6zPw0hMY5bi9S
qY41aAiwkTLQsKRNFlGV0I9Sd0+jMycfC9d7r6rqDP0hc87retybPPmg/PgzGwtoVCNBYZC4O//5
pTA5P1cGIlXJMouob5plp0ADAy/AVB+Hxn6TTgdP83Sw7111Bk3MhCi+z9C+K+jFAZyxRlI0xEhJ
kYRGU88g0zXCL1Qbt4yWppB74+2XPAtI2aT3nV/AiLCf/X1z1T5rwVe/GwYwfHv2vinIvYDgzmWM
qbdrCgiQO04XxnWa3ykeLcMsL9P1S6GmMqybiezcXBf3ENw+IYmIL8MCUWNzjUuLb3dLaR+p43xE
1jrfdcVyl9rqC4GJzr4da2gddvyycOtB+M3BmWZkI0xdks8m0TBiBhV934oUvETkS0E3zcs+hkwy
dAKhayxY8wid8TGEdB6L2AC1sEHdeXGeXaWD5BES5yZwBoHMiIWFD6gJRIjojpO+BURkOaQJFjNX
Jgku6PgYVSmqvqlF7wlHQlspAZBwbOWumoDRdxYWeJRMEdK+d0BsnNpeF0fuyuJSNFQHIv/MbD0j
ux9/zyx06rIq7iNZLjxMTPzHks3f9SjSo6WgVs7D/MeUkDqilREBZHx06BN97nGyvC9bpwpiZDXh
AL2zqBfVJZ4T+yDcaT5AVK6FOmAuLwLUWeLDcKN0k/9D1HUtSYoEyS/CjETziiitWs/2CzZqgUQl
maT8+vPas7N7Kdvt7umpoSAjwt3DXRdpTnWpfVRUOHQVm/W2fZq2u8lO6yNpvGU3xmq6zWYie42g
houBr8/RE/12whHm7WHosJ/d4pd2pu2h3aBzC4yseTA/cAl54SP0CzOW/4ZJR58mIrH1qONjzJLT
NDbDXdC/nMIfdouELi3mHhMHVzpk/ZUGuANNuJaU6o+lGzHXEcPLLDPsltOmVFn60/ht9OJ6/k8k
duNoso/v1o3tYfWWzzSIoxsMw+CjsEXsbOb2N7JOPSDdK+iAdF1LDOvwK+tV0aCROtoxb6osa1Ca
skX82bIXF45FR2h8ZanBBNZ8cpkUiF4Rj25tD8QffsFrbtjpNMazuvISLr04uvukbHh8zeELfRiS
QJ5nk+AAMLDx88K4Q1Wy2063UZGLPrtmLPp3aLWoEMF53wRco7oY1WzuCdTFyQvJsvEFy+YTw2dj
YLi1x4b9B05G9cx3wrQa4yGDn4YOMF6oDIach4jsfBGbow43jviB5aW1ah+lQJyCLo8LbBtfrZb+
aRJ6xkPry3JsgnuS8a1eqfJgcxv88d2W1jhW0ZoMytSZclndNXKEJQG6kabTY2EjO13k4C4jw37C
lPMbUh2DApuhMEa2FXIxVYl3H+F80NeFLceVJkPZsbqLRYbFEkhu4YvJsFFw0h3GG3jVvbOcj/u5
7R5Zmw1FIhKkgUruFSqCunHTckdgTldQw8M71hQQpRB/iViOH9CrP/otQFcq8Xgm/V77HkaG1BQC
PRaOuTkqc4qJLJ+OME9rq1hO361lP2C0rOP1F8KOrvGyQsqnKU4l8WgBp5UBLm8VDFN2iROMPBx+
aTsdhdHVPl+cGioMTR7+xQvBCZqnlQlcX6cToAjAuF+t17QHPcA3Mh31+vjvpYF/Pkcluj+bpMmQ
Cw3Z2WESf2kXb70KJ89T6TfJ9j6PwCBsbP9iUH0Vzmz3zrXkY1nph/an/j5mKijg7BefBz+6b5G3
Pcwkl0/Xh1XY320XZe9S9whD5CFGvAgxK5NHfhkMO5GFJf2mwZiMzP9aEjziWbZktxCDZKXzOf9e
OXakGEn/0G36N91o90E8i7nYhjhMx+cQq1by8AcSF4ns6O+oj+tAHSK1mv2GOlEOEQ5vzuk5zZRC
pcspFlrztBDKRXvaTl29tbBbwu64f8GTc37aYJxUpn5i98y9pDmL624bsL48uc9sVf0xBrmKY1g1
dxWNP5uK94lXwrNUXqh8rLBvLNEJ58dsTvszoR28DBOXVSqG498mcvuOrWiJEJupGNHNVOBqm8Po
cYOkXjXX8MlEGqKNkncor+iBtuPfLSM/WkBGX5NPTQ3TbLePLfyUgkC3B2+W+xghrF9aqXynNeqM
7e2+g1zuLSJIRRAJoh0EDcwJlRsGeaKxd5P2lZHpepQwIjyk2OyAaASjAFJcaLUkALdD3dzxqZii
X30HEC7F9YqT/CD08sO6R7cs23tu+vy2hhggYRwNSxXzkbIWTU7QHzKm9tCY89L2iFXytH7Typnz
1Mly7QbxmagDrFrzfZch4mWZdXqQiV1qF38nlCRfo4KDKRZqMT7OxhVgC/Lr1OR/fcGvGyfuVUep
92BEflp6w2fjfcGqBD77Nu8O8EskeOIz/wiN0ynfBHtDkIzCRo/uKly7izfgjAyxv48HPvV2Ub62
hV0i/6tLVvgET8tZKeFXSXqBT922axwolqGN/WJL4uXYquTWw/3oEXktoAHf+zl0XfhqNbsnEolO
dBzkrkdj4PnoAuBd3wrRf6aRBvmLbiLBRuN33HjAPAf2e8qQRpkz5oAtyKHcYpuWZmLbjgL2e48U
pM7DuA5l3g5RpZkdyikktNooRDgD8XTpGh580sF9OLGld0npZ6PT4dYJ/xcKile10TiXWABsPxzQ
2lKgsh+7oQ1ri/0qdOgyLOdNZcdpSBx2PU7WpMjebRN9I41dXqfWP0q6n7G89pFEmffmoUZPEBx9
JNqLX1Xe1pFlhZy6+WNbN3lNp0kUxDn6JZtwODQ9kkQBSQ1f/YijeE3tevzvu6Hv/+lc5t3++6ZN
L0nn0c8ZD76E1ewl8uKL78EAUq3xdtXWR9pK6vRng+f5xFLigPLhf82arHt/9EW9fWHEs19NQ2xp
gyBDL6ocGlf/AMPU8S2E/+YrIfr630+FDeuR8zXhdoDP6dcwZrYSQo/H//6QCJf30UtjHCmTfs8m
/39/Kpdrdh7A8ZQqiQ6ygSJKZ+bXvLoDIpfZZ6TFJ9TeGJ8hI9dUBfVs3YFB3FHSbQvr2VdVEDMI
EOHfWTC2fph0a/aQoEu0UehqYSNz8CKAJH0ApsQD6Nd5aTkoqgrp+6bykyYADUQUXC3QKqQBcDNA
ZM3RZt0BJo8RrJnuflw1pg8ezm9mtE8DCncAG25v3J4bTkm0g2noFodLGTVYocvG+MFnOpU9pq5C
N8Fui2ESluVDg8UWhDtkMjotAiysSIWPnzKqkslCyphoJIzjng4GLKeja9n7i8VR0yPwdnN54fgw
3Fi2wu82+YSTS7tXCqkXDePYZ08ucCZeYPeTB9XmpRbITx8+LA8ILKwy9PlRD7fgOT0kWIPZBXy4
ygCtAOYf9hit+Hb5IGC7uHx0M9rDAR9poZecYIEXH+HiQncVrW7LZrn4VPzTRbCuDIT/LVPc2tns
wV+b87UwpmHFhifP2lAUQGIVAuxsqTgcTFshjyN1pBhOBAbHMOoOmnPS/fW25I+/rqrk0jXIvAp/
Ot68DDKZqswtR9pAXpBLfrC09c9hN0wnr4uwLgkVAHPTWlG5ld2MNj2XonnheWerXZ4hOACgz0tg
jkKTac+2ZEWGyrXLEl21EgZirRzaM1JWMBD1HAbfOUpFwNE8kJ/I9hJlJMfzhoamCnIRljFVSwkT
UAmfaVTbphtLhighrE64dyq7sJa8/QQO8hLDhfhgx+ZvKgwrDBC5DM8DaqfnFdPkwUYZNuo76UOX
24/DbYA3CLALiAEtwblk49sytN8bQ+7XqEuGT91DhwmwNLnD+JGV6JhdMc+ZuLhhusE/fL9smryu
wIPmuKEX5BVutU367b0PvEe2/UPWPjwPxtabWgJglzQ8O4eZbZ6WakCO1Q4W1D/gm8uquaFAgBKV
74eARzWLzVZjh+fAvPgngE6981pSLSxg+wVuCYXhw4KOaWB1m/R/25F51bPxhGPrWluLhFVjy8ih
TkH1cwoHtAwmBE6ME2e7Iix8RzfLz6MImooJDq9fO/nwZBbbcRzQCCycw/1hq/iaFG5OyMXDWv+O
+ZjuwYKdRmenCtlOVR97wa7dgjf4RmSVR8MrnIjwccUDAkU1nH0WIE2FEUPF28yBI+raYpwSuIqC
Oy16Rt6XLFVPnPu+ddoU1EtxtMAuHJB4eI428xdo1c2bg3WHTL09AyTbJ/x1CX1eMiuSs2LZGcZ0
svDT8Veeph8tIWzf5u4bPr1PRCueaLMj5IPCKONgZqQGDvnsVegaUUh0P6IZjJ4rOE1QLOmlxTZZ
4WNzHuCbh4zGOeU7TB4l+K2waSqApyhoNOgKWA5c9MKyYgwxvooQ4CEcwrsVb3Tt+XXs8fuyAO5+
HsY+GsJCKYD704a9dTz1FlBsyZr2R65sjFVHWIZHqUHjQswhdNnOBZE5JAg5RGs+HrvQu7EmgMcb
R9gsSF14I1ccp+oZHppGX7IRLTXKh6pGWHVvEZ8OzCZgA9IwRCVb+mIW6XaRs1iLXOPaAY8IUsVO
Gn69O6KHF02G7QSS9h7n+bDvo609N9TZExDKNUReYeq5+RjjxBzFnCCrSH0gjNjfx4gzHAEkXlyQ
4XGy1H+akH2G8wjvB6T7euE9BuJwXAgGhw6gyzsHtAs/m3veyOmW6+l1m7L48dwai/Buv+FnnkBl
Z5aj4m/Gd/aDtfLhTYkoFtLy3RQHu0AOft09vxRTCXwNpQjFPG/T5vW/HojM+ISaRr9JXCjcHeqF
DshvmsAuwJSaVrpn46vZEouNrvwMe4YEoxvGoJiRnyRVWPQi27THR3WCa9CGQIBt90wDKBAGCLYv
CX8RQLUl74hfwhGvOa6uh8c+AgtAuE7FPGTBMRz4w8zLJVEgbQyT7AhdLYDgEEmv/QZz5BHtcZHn
2d8JnYtWg655jo5Qf2SNhkU9dcFVWkyASQMcaLUUm8lR+u2FTXqDcT5A/DnoC2Y+0TzxezIhNTBL
0U3oIfawk9t9KRldIp2rKkQWH34fwx572xZytvzAo+mv8citDZd/4BPhI98FuPKSxqe1ge0T5+HP
bIZtj17vTdiU1mzsqYL83fF1r2EEiOh6oM0ZjuFy1f1ViSWscpi7usQ9wghmvsk2QexGw4rM8/qR
SiyWNvJ3HMOzOk2lKH0BGkJuiFq0cXiNoaU4iVnv53VE7zqOTZ0+/dk889rH0VjQze3bwb2BQ0Ix
XFhythNqqkn0W0+67AyYWteKuUMso2PPbQsZH05cWM+jCcj0NYvB5GBWc3UUgQYCJ0W6Nb0EuRlQ
AKY3E0GYpaYfKiD+HYrZ8ziTajXNvJ+wo1eDfNgLBp0pIYKUk/HXoiUs29NpXCvXIPWChCj27bzY
epVuqL1BqTcIyNayj3Rhuu3CUjlUmgKDddktgB1R6QUxAXKJSuLgWo4ENnjVQhO4axb/Lc8SpNJP
FK79Udk2MoUe293FpNCm+QP6EJPUEwdztSzxCRgUADr4doNy971qCubsKHoAtIidOAwkubX51hWG
yLZqmxEO4dp/jFOgC7YFOGYxJMb9gtYo7mCgz9umkC76O63zH6QzvHsKoG9Alt+bym8wg0MHkUxl
jmyAKtdbWqoFIH242f0Uee887D7bVrOdMMC5vKgre/jTlXRMkAkBcyyLJddqaaXeJ9Et4d5aZQl0
AHkMpCh5X7kYL+iAyI4p4DOeXuFpCBgOsRUruqZujzUa+0++CkRhZNVoQ/nWBvzWLGItdTr/RcIg
PSUEIw86BgLMXxw9D2AtnmAOU/nsPdbc1vkpzKPkbYWntU3gAp4i8oI6s5TpIL57OPjjjam9AVf2
9PzQhXLeK97/p5/1n95A/+kAFxVZol4wELJ9jDzXE+zUa9hkkkMeDwev615VMvNyNWkLDjCeTomJ
oapYvYMOf8uIjfid9qDRwZeWesWmouXI7Xawlq0HEEvzeYaYkq4pgFHLXsBW7CNBy5TlU71loFSi
XAskl6mfwwI7B61mVuR9IEqGef4QWVqOvUurUetyDaNs3y6zq2C6XU/LsONqnHdzhnR37CfVKPwc
rbvoD55H32g6IkFkZMMBgnH8YQmXPGXy9zXNQQcvbM+1bAudkrCU4Ab3eTO0ZT7gCKBo5fgW95cx
/CALCaHRXX5CK9K+oIf9oV3evnZhmxT8GRCj5/zqGYBZcbZDsELnAc2JUpHXwUROngdn+qclNQ52
cY3DBA6nuY2rLssem/KeZ9y8VohI3cXBgOzf1iGKBYoOSAFebDzJSgaJrH05AZMCM4I0h46XnQOu
TD0+nps++RBeUqoRlyAYZQr4d0HcRNhQiA6Am3Y91llBALae+16AvHwiygRl3j8uEtJHNIvIJDMy
rDyzoKNmaVsP0UaBL0dg2WHF+RFr820iY66yW1S9/IW9XZ0/CeKEZQMsl+Gubb1w3PuCeGWClIK9
c5090iVlDxKh/Z+NhCYOU+SxS4N7v1L+b7pupYMI54A2cznjPl1X9Iw8BYcpdRNVBNk82ULeBcjJ
PTxy3rO0f4XQ6gWtGBJbgNVJIUXVSAls/3dimgBtIFvQA02/PMh+OHI8dqAbhmIJok8B4rNAGltX
GTAqS+ZfaCfEYR7dLTe6L8wCYBGdys8VZO/R6uzHMpCuxpKhX4V8KxALDEdaxo5Tuzw4KvZB5Y8W
uueLVltwsDjJogg0TRz6l1ELWWUKw9AWhte8SRNEB5i1YAAcDnGg39qlB1vM8xnLHA32F+aDGlJ6
BUQf137Cg2LkrT0OeXqM1QZHefirFFCOyUferHtoXdydtqiAQI0n2esXN0KpESqQW3Zu/u0JAPhg
m4Bl+p/o2tAQcn/CXyf/9FLne51Q+Ag0wRE1FencM+oHgumw8+Wpfa86hR7fwRY3nV/TIxiP9YpQ
ibPIwuSkcZtM0RkhhlABRQ8cGtds7DfsQXhLLcjAQGcw79x2+c5Ih+Zt8k9e1AB+9yqoYLsT+vq8
9MY0OBO2tCVod3wA2n4H8T7bTHBe3IiQHgwcoddB6710hzBgDxbqDVb3aVoLDoHS5LqrlkmEZxY5
01Pio9otCGRwAgIp3qsTszjCM2bQh0xNepUCRX0aDNAmFARDRnZQYyGT38Bpf4VtGONrzzsqQAvZ
cXKjPep/KP0J12/Xahdf1vTZkk9Jj7YAaQweMbVjAXQc81ZNXfq69Hm3G5NuBBfQv+ks+ZRJq8Gg
AOyUUyR3nPFDFic47EMTFz1df+SkwWeokzroaQxqGN0+xNRIpAJvLW2684klh+GJSouZoUVMxbDf
esdvcHXhtylZ/g1Mp/Zdgou1hlRVGxorZCmtl1E0/mtCgkM06N8ohri3aPMza0heWB9ISTcaIFjg
9JNSkBXs/PNvQrzANfeWoYBVNaKoPe8oEXRfWZH90vETZxSB3AmBoVTnD+GBVMjlHnbWl3megIBx
mpXSYopzX9hX+m61+RupURYTHDGJWUGnBUtehRhMztSz786xpdj0eDXcqgIBM/ibcJqVPU0uMgxl
+ay0JZw0PwxVUzk0RSdlf99WcURikjqgjGHxp++B6Zpxl9BmO0oZvMSyiuyAlJFNqiJRJQhiXm8a
THieDI8uycS+I8Gri/tuzzJ4UfR58mdCiE+pmu6H50bv3EwTNol6NNDkCf9Qv1i9BB42MsUVHsUb
Iop6SKpwtVbP1XQIL6Lvzha4KpLhGwMlwJbvxhluz6np/zbWYrkfC/k1n/ODEUBnU7iHgbouoqiP
yhGHeWHDEWyK52PMWxJ3ZHQC2bEu1TokpJqXNN0p19MyYKst84C99w1Mi9mKWbIdxXhUJASOEUR7
yEcOg/BBuuBh2Kttlu9ddG9RFvqNmpMGxnfCuLFbAQCeUySinSlsqpkieKhpntZpsH53uDTF0MWv
iQD+FI30lqZ9skcQoN77Tf/c7rjPPNn2TQAWfmrbR7yq85KO6prGLb8L0dWQ3iR7vUJBgalCfQok
2XSVbNYbnOd3EYPMEMD9PwGYl0ICPznb/75EL0Ou249l7vHoBskbmZGZs4D+QNwCMoRY+EhxIiIZ
CpPDZkWtyZ9sRjRXJqRXwKXJR3XniIikR70Fx1QDV2lCklbcgbAZEJDTYiXsDQ3xS9JgdjJkOYqA
QmWBSJDHPrUeyjJCTBOqQgyk2V6ouTl5FoqJbNG7eP2tLEJ4YXV+NcC9y2jqkdOziHcb5Ct+f7aV
GGGWG7b1S9A9QwERl0FYH70PGswkCaDdifo+hKqC/mmZaoqUUsjpxH5ZVnVZIdGCHrVctms0uqzc
Rm8snYO6CbM40I0xZDUQbiLzP0lnxWkLkk/m2uiiEQiTA8lOW0TCgH+4UKCwiEzKWA136bWMPNwr
0zztTSI+wjTDEqHzX70cUeITqKsWhXFgDfwYsxkzfQ9lBFRq8XXDyHWg3KdF6npIQVz2G/AroL7h
PnTz+InVK1LMwXmAg+473dY3ROzUrV7Cg3VXRPXBc9GpH17Do3MMboYYQJC8p8ct3N4tyMS9AHIy
Gw2oG5nKNjJiF4bq0MaRf4+zID2BrP+VkmY3sgySGLHheNHz1zazM+wRC4zaQdEjJ7RsXX8K2rHf
99MzCFP0+xAb6dbZsZ6aCVE9KrTg/caPAZmQ1xFC+mJFy5vOwIzIDPlqigzA2rVirAaN9PNJW3Ne
zTqCx2/WCtmEUB48X1juxcXmE1p7OeUV8iaG0h+G7pwjQvHsj/nFDL3ZL7Ntz1qz7WBauUduzozJ
qMnLfg0uMGoFt9iA7Yok+8ZbzZ6PfqAk8vPWscoGHWE9GvW1XYKvDZVrR5PQP+vR+zdlodolBJAG
dGb/Mihnztq17CyfL9ky7exTIcKwiHNUDDFd//eEuwAqG8AlHqCLuembHWUrOQcMVYXI4agj6Hob
N/2xiMipDe+vlvyh/gJ23OQPBQHI+f9frKEvWSbbPa5ycsy3qVjRouJTXD6HYXPo/+L+DJKhP6uk
CyqL7GcIBiKoFHr6LwutXyO7GaBGGKb1iNg0T6cOIrFn4YzWk99C1Ykcp7TC4pIpHTEj3MpY1dEB
iZAc50oK8nHLg7iWeaOwrgUBN8RFRyLa04p7q0ZIigd6NNUXHGKPWZr1EKRQU6zcRFVG0EG14Qy8
0jb/bPHyRxMAHx1BBGnj+wgORD68N7S7Xm5vPpUAHCJAzhPdMDBnY0mhyClDARExS4dz5s/Qf6Jp
XBLxr1Dt71WGXu3S4JVgyKlmn53WziI3j0ELI9dvvP+phDU7sB/qPmLLn+LQFkgkJa88StYjCyZI
6HrBKs92/TXdAnbTIAWBR3SFfBpRCjovd4PsM7qbQ8V+ITCvQrj9z3RK4780g5C9RVhbI8b0CLe/
5ZgFLZZvVfzGuTSvQ4QKHr4R+H1crAj8cu4ELxKGXQ8Jomr2Susb8zcYl5vq/8kRqwasFfByGOpD
BC5jx/MGkeTT9AVagF9XTl49b8yKuVmSr6jvYNViIQpWvnexnDwvnFS1BFlekVSsez7ObDeN9ORW
94qYTX4LQwRMgpJ+rGWKZLGTbwHSs9VrC95NGnjoMELTtIWgGsa4Avzvir6NNXSdpL9qDEP498BX
sF/CPZ8xQoxgSIKmq2BWllzJ9mTO5jYsLQRT5x4ZYYVEjsQgoC9fSP4z3pJHLrrkCMnAJciG7gAK
G5Fo4VBlk2kKP8Q86giEwAkRejd32Vi3ZgUc3bZDRTM+XduGvnAdIfPRTcvJE+AEZLOYkmrewRFZ
5xVCp8bDKCziQJHUBVIBAxWA4Z8m0MHZ69cHy8PmLepwc0LdCWg7vK2b1x0zQiGeVzWJAPQ5wO2H
yckZyEB/y3pKX2Ob29cuhqYBUvr7OuQ/1hyZszTgLY5Logtfm2FnQBrWpL/TftQ3Px6+s25JPjrt
dTc1+7/D3CtCM4WfzQjzLFx4BLptw36YZX5pEqSSJMRM6K2drYHaQyobh1sNiDLf4w2nlY7wXWys
+CgcIC0ZhZWdDEBDSLi47WHT5yFhNYoPW96CaSHRUipBfciws+7CI6xPAwGc9tbRyiW8KfIFQpN0
+JElb9CxGsz2H9y3d5ERfVAAc7kW/TlLU+8UVcAx2ipkvINxQntZGxeA8QDwTtq28nzABGErIEsy
EJDl8Vw0empOkR4JSDJrkQZsYOa6ha5Er4UH0AM4jDkeRNcaXhkLXNG1q1fF2/AVNmTd4xFJLrwb
0kuk3ngEUH4+DBSCbKEkBrCWZxBhiLUaZWbKJBnMZTLoqwMnTmNK2IU+X6xN9x2PQUS4kBRpCHQV
d8glD8wH7KC64xLqoTKI0qsahSDPoluTfRbjfU9edBHDIk8drspVkk81D/NxivhXE9Bgh+WFrVST
Zx4rx3EsoRmH5xND5ECjUY4B7WLCispZpjOyc9GFL5YjG3xbLfZinkGzOYYe1d26LasGNvavjvn6
FkCG0QdpCExCi9qNpPZI593y3HOnbgheEYtZ5io09/9e0ud/6fQII7y5Fjif8UyiUYU+MN+JBXrg
1mBRPt3Sz4n3+h7biF+t2p5K7DJYeffN4KpedmqFl4xGX2xwVhaBJ9tvR/IjVKYNJH5Zs4PZVHhZ
A14r7L8VEXPhr1w21TMvoIbO4QRu/3nELCNyPVK685v2nm6afxp6VH2CoEJK/wmhWIc0T6vaEUwt
kofJGXqlB3ZC+sMcaXSmfbacBCiyus8/xszv3gcEBy+Lwg3Ckn+wxTsDMu2BoeuuRUSQ088cz7In
EOYT7EiWQYAJTHgsASoI5yoFXauU9mvG+yxUMIa3ZuL2wcb8yeKfYfgKtQvIgwrc5fBAm5MXfEqe
+snc1VgU+2hm3t1go3eEyEK9Ac/pq4AvCaSI0X4ZN/7hd1AEdFoMRQyt9g2rPHvIvdkVQhLErK1A
Pb9GTuWtz7LpAxgpB78o+gt1bP5oI7lghIKXJo/iYzAKA3i2+QiQTqsHbBKB/Mdh2/Fph8zhpWpZ
Ep0Rb6rhzJGoOg55hGyFVhfNFrj3DV+hSX4yoIqrFMNWFfkQWjaBAzzNu0+S6U+J4Kg3nk6/nYZm
a5XzeO9I/gOBALDxFfpVcEjsgXPHN+DlbZJs/+BgXavQbRtUNJTtI9l9Yt8HUCzL/WLgMnwlHrIy
Yevl1bnOXoa5DcqpCexOKI/eWn7aOnTzawsWzRnQShlK0R6lCGHFptHXZGzAoYAN6whqKx9kOSyA
Yzc48UUIQpZgyavQx36E8DesVsWt/icFwCtcOp+JEsFl3BiyWiEwqolYVaUh+rwgJpNVfd8GB9gF
iOh18Wj82kLvuJttiC4k8Ipucv61h8auJC7iR5xtEMOorDticwM6hbbdL3BtK2PV2nrhMMUETOEw
WIIuiRZIBH3IinkfxzslsunaxxcYeRV0aPufYChgirpqcvc71Z+mcHK72dUxW6A5CQawTk7+Rrjx
z2Z05j1ekIrMoBfNdRdWi0sQWoq+XuKiHVhHMgZ3iBVwMR5D1uNfiuFke/z3QqJ1Ojxj3SBUF2Ph
UZnUDV/DM2LS8NEYD3gyRQfub1H/Y0FkdqkhB8GuzzFj+kPSUVwFXfeKNPLUEnTiWGSGhMKy9t43
4nvqN+/kIIW45mtwQvc+vk7PFyiwKj8Ihm+GJtShVuJpU78AjTUnnY4QHmF6EplNbvNGPrHTif6Z
2GOvQObbdiB1PwC1X4IVT4dhwX1hbq5giitMz24LAOZyyVl0dHmPFRCboXMx3QdCibDG1RtYu5jp
KEw2HXroM1+8ASkcAcdqyWjycx61wec63LH86x8QPQIpQt/cXKLHe4O1vRc9WY0JhmwQKEMxuK1+
v4+a/6HuPHZbB7Y1/UQEiizGYVM5y7YcJ4QjM4s5Pf39tO8BGn2BBnraE23b25AsilW11p9WgvnK
Hl+toXniyZBKxU+REK/xJNXSRUl31TBm+iq02L6KYqcDDNCmaecoCPqHrpv7h1K9MfYCCId5ID6K
iGnPHN8/6tCYGHmhb7Ic31MdOdMSF1yyiMfAPeZZrB0SmLZjlMenIpjofDU3fOj1MXwIXYmKaW6H
y8CsZ8RBLsKbanb6UysfLCUppFEvC7Z5xBbRtAf8aVap5txKFVmsCj+gb9l3sivXg1FhUoGAu/57
SE3amI5+1benYT9llroVXZI+aKpbTWULg1xVAZ6qSq2mIXQfgowlFQTl0bTAtDwxRj7pWuosemG+
dMGwSsoh2TtOwgffihz5bL9h9vt0RWAGzogJ8lBAGcVRLVYwuPbWNo3cb+5coBMUDyUT8SDwKEcA
bY1DxdTopW7xZmrkgIz1GDk3glIdSmAyGFXdWhamY5wKtU5r92zfK++U3aSli/hk7sChnPKZ+lIH
+ZihGJF2LnKcXS95g0SIEc72vS6iSmV8PaGrK1ausctCh+nKuffOxFbz0svWRuIKG6ulWr+FpxA+
bjG5EXY4HpxqfpFZp52SqTZ9t9vFCB3O8yCn82S4n82ky70BUL5LJ0Rkw8zCzRUW1VjLhwtsdH8p
ZtMFV9D0jYiH/BQF4kPiXsT7l9rsLnI4JcTPVKV1kOnkXnEFbBRREqtY1dxNSDNQ/gtjl9LJHnod
pq6J43lrN3G36Rz9zLZafFTCORli7i7NUDm7BFOm302Vta5sM1/mbuhdQhu3YNSWh7qkle7tbgS5
HH8C1TJ7xtAKTDJ4U4EAX+NlagC7hEhEl24xaQeMn+txDuhxZUFrpTCzzp2KNmYWvmJe5R1q+kkW
FnxgPs/XJkoZvWVK8RFPwRZ8rf/MM8tCgVWtSjSGLHSb1RB05SJdVkqDDJzu+cwIvZOp4Yed9Wqr
ZOtNajk2w61ntPXZ0NvmOnXuczcVYOJVPq6KsrD2dmoOyIe9amfWOXdqPdonVHe8kj0gKGgscw01
G22ZUCEwdNEYWJNoHkfFHwsU/I0I4UlSBvrjHClaDeUSi2A/mbKjchva5mikdbWLY7bSYOrWpjLg
vYr8WpbnpEv/CNt29mNmn0yDtJQ4kc9D1seruvtsQuBlo6jOeFzdcx+Qyt8mQbMx79peHbeVw/kD
odiXq9a0mUIc1rovDOok18Mym9FefLhFBPJOz3yRWicuhmt2Pt31qwdO/BViqPUrWyufpNuku6gb
7jqO4kVCD/sKW9vFNcTKGi0Eo9mMJMZo7ctdelIMbvrUDulf1xvRsWy7MVn++7J1teg4xgo6i7oE
eUG2Lpy23ccYWU7h/aGR3YNlIfvozLpZhm5/Uu4sztEkp9083eUK/YLmcX40Uis5IYjGXamZCGtq
94FUDgREXdovRovftIvJO4aqffZAqJfTgHUp9Y4V81CzSL0norWZLl9PLNPM2welhlG4Ek95rRuL
xk69h38PYY9jrl7YeazerN5Q6yE3gx27hvagM+wZxVuifbWZ4ev2RMMNGT2Uxo52xH3IvUBgxDVP
NiHY73remyy4ztzmUXDri6g8RlHwWLnzLTXM4Mlg4vNi1MYRZY5kFnzTtQ/9iKra5Zy1mAvf42EP
cSHscNqgxUDQ08DTmYL3OJA0YwdJ+gyOra9sK6n9KuDylbMwTy0Npd+2wTUtcJkAlXXL1LMIqgnC
dWrXzUXUtckM8OcxSmqGiGrBhx15rOIwTp67mIPNSPR86bhm4ddSpEeEiPoysYy3zOuuk6klj1lf
p4+hln0UqWVugOQuMlerxH6Fk2xw1NjFxkXGemNtiiVXUV9XTJOgge6N547NcctGYt1s2pH7NroO
ZQ3HUBnFs2oe+lhQikbBSVmiW9oSEHLSRfRGQbdDStw9RUjn106WNWfZWZ+1E2invOjHiz3CFOle
b+9JgAACcxQ7i6iDD827YP54sotyawncuZbR9Oc5qbQXFKUo/sCigYNKKsmC4W7NzJbMaREHFpb3
aI5fEnogxkwDRWZ5tTOaMj/HI+hfXla+JuQxDMC2VWHkB9Go44xz/mp6EsAneXTddYMJ5t1DilVJ
/debHffImziCemSnUtfgcnnwpRGIMzNMrLNdWehDzQoFOk2YbifqqQShaatBbI16DveYIspjr9ly
hxyiJV5a867/HkSfG6igmdTgm3gSj40Ak+hEFOEjQRg3gbKdkIbOSx0FCq1tfi4bb9tPMj9Z+HvX
DOiztyKeXia0OZvGysJVRVdKocp+XsYG5ExVXfGYb7vSMU/RHWCeTciy2KAf03PT2+gN2E7KJ7Xq
uzbeT858pPbwNhZrcZ9pBcytctdJoD939FQ7rTfyW+k6G6fsJ4BbiOJyUM6+NiVSUHkHNouGmKPZ
t+KOmDa8AZvamGZm9TQOUQR/c69bO6mjQBmYasWaMAx96Xih65MuXa2UpG0UlQPvRLW8CcLCWswV
uQXTaI9flbeOKtgq2czG3nWkvc3NAfVKaO9R3rQLvc4xQCnYRMu9hPVwMdKo2cECqcf7YD720BgF
riwvk2dMfgH44gcG8sYyNKJbH+aHDr3mAuqI6X6ZYRxlZrYLxb1FJ4uh0TLbJ/JRO8hN1VEd9O65
TvXqUdn2k1V00TUR00s7CvtSVD2/4EKkFHfoMhAw5LWl8scmyb8nlMCcIWayrbseFBrNCVqR+qxV
1Ru+N7ktZZmeQQ0ubmTNoBa4XYQ9tLe2NaNVFItoGRladcgtVR/qBAQAImejpRmhaXGn7e37AxPp
qeTuFnEk4cfZzvRjADjZMs98L5hOqXpH+kCH2tlq++DM/+W+MBduPM6bLHDleXbSauuhNW2MsT38
e9DpCw9zikJFlCzuVMVrfEoZBw4yoxJm4jTCGZ2G3opxpoB8ElNmU27PamspFBhZ0bWPbcKYTzXk
atPMgcggL4krsdP5bEFIYjFtb0YTc8drsrx7ptpbjiYa/dEEiU+2btiTxbOQ1pQtoQartZpdCThu
yd1oTNdsBDgZI04MXTnTobZRtVuV88To6OyY6MNLGOj1Jou4tQrdehbQskcnrv/zYNy/rbVuO1ed
tlW5w+Hxz/SoReCLzM2+NND/xCUscka6fHhut1HltXclVgbei6/K8lVY+jYo0eTWkH6gPt4CYx7M
ptYp3wvDn8wyld/Bqzp5L/0gBxsCMQFE9vBaO7cCuD01Y97rZOqLZkJFopPsEjP7ly2iDAEv4tfW
MLb0NYsxDf5mnnnRNkW6pDlf/fsVUCrEmVX+m75Uc/BWyKiCwyk7DpDHVLrdSatgADHaDIsoskpf
3g2tY3lLhvxlgtykm3IXOCJKX3WoM3Ca+26BTHYy7O194lalBd93PZqZpsciD95dFV7su02HUUGr
2MR/qWzvNdbnFeZJ/EvTVBOLML93XXWckITvYhAj4NpslUUstxHS3++5ac4xUEHBYYU2ZdG00Rsm
wIs0qncqaQqdkEqyWrWttTVi+6OvvOeutk8Ae/tmKJcJ+C214GaqQbHI+/+L3JZAcPVewLKAaNzj
HrRb4JSPozC2QV8yJEkG3SbTEWUPurXqYZOQkz47bBHsrRjm5YsZ6KdoGm7gtUCIzo9bBeMutIzS
L/OBXr+M8UkiP1yZhc1X/X0wr/nR9Q/OYH/KHiykrsLeN2D+UbdhYouZKTGaRz3tgHOsx1zPdm16
J95AQLzxqIXRVz+zouYCh2FdqO0ACOBblYFK5a2pm68szfrVYGG/1oMdKzT0Azv+NogIMsfydSpJ
t7NMk8Iqcp71iMprdMOLDLXLMMyubwQlQgfjM3GGd6J1K1oidgFOkf3kmq9xD/GOFoMXuKNtNZjR
WgWMrBlduXOgcJhEUqTQTg21/thfB0DqNVv3xc46pOdpKfZ9OpnECSRvbYJLXSQx9WE9qGWXQCFZ
cK64/fTHNC1/PTuBFSi8q247EYQ2VU1Kq5KIWD3NIiIgZjXhsX2gYYSggnd91wklWMqxY8biLF7g
RMMtDG66SudwGWdddkfmuKXinBa6shgeVrrHbMSu3tckNjOsaBUX+kfZ7h2TCjoMSy4O6De8jw4M
X7g+cw1gwOPuVQu7peB08EvaQX0msqRzzGtehGtPz37AejAV29OfjJpPTIMcB/yU/hoaq7inLfSX
JKL4u/9AmC7SThNpVMDCyv610T1qF/IIfvM4f7PIRMB1cuAuXKTCQyhrUKrVKKDU9EwM8tMENFBB
xnQVA7Npq4w4fDUmwKE6wzIsfWwdu7RSTwRqPBGusAgRpw4CwROqyFcOdfgLAInpT3TySH7Es2mO
O6RaGwt56b+niEp67bjIHhPk8xP/VhoMDKbrv8iq9xOxU64Mbyi9b5Ps/zLD2cCW0oErGJoOe2ae
NlBDrVqUEXb/RjgrpsTR1ynTNywOwfknaKpHOJZsYdlN5BdvejV9xDPCYUM674auHTJTW0fFsBur
4L2sDIJOCsIQvPxq4C32Sff4JQzh1WiTTe7qGPenL5s6k9LU2Jl9vkltCKZcH43F3MolWrivJDM+
tW74YTjZI9UwHWt1c2nmAdN6dlDN3Uqr+8jc8SDr9NxYzCjMLO19aJydJ5k7YVgW/powvuFIos0q
SdIpsnUT6p88X+f90u/9Em7zKIHbwetXXnXfopMw9tvIeyYZ4MqpvHIHca5Ch23TXWcuK5U4BoD7
J9KfSP4wl06QHjLNerZ17Scoi4/OUGcio4D9dNKO0v2INMsura9CFTcZfWAoOCAgfQ5K8yeI+lcz
0tZZ3uL5bM4hEDsg6I6GdcdUEfpYQ5AV4ozvzJL8iwgroOGtt/OQbIG3xTKKpgSWrT1Yo/ditneH
M42mqgnDyOjr5s4tFkw0RcrsXVjWP3EIJTuZw6Yf3It7niUGhwJnnx+xghfuTKcPPOa7Y4oshMVl
OtnVGuttN5dHl4rR//e0UWLshKzQatstkodC/czlQ58rh2CY6k+N07eKd16m1wxbwPAcOM2pI+CF
TLFwMYUO7XOxN92ntrb8SLTVXbb6h9X4QqnzGCSThg5bvLf1MmGA6ZgXZ6KE3kjdQJPQrRJ3AvBh
mL1dbzrdWY+xQ7spUM5Sfxe7pGwPudLw2rebpAkPsyVQhsirZu2LqjjScJHTASAWvdX1u8bkDZS8
K0FPltj2pca8FrjZrk7do5n1ywTesDTg+qdno2UH8aR6a14YyXO2BTxLYuPlcbIDBFe0cOsemA6a
pFTGTrmcSspqCFF2s/c2iB/mHHagmn9w1AEYWEm0IvXn252NZ1DKr1oF9WK899ZZq99FjeAEDW4A
gkQQN3nXCK26n+bRiL44uhWMdJUlERJJu9HgZt0pI5sq2FcO2SslBk23wTdvlxwIXb7XzfyTgYXL
os1WsyFuVm2eAAaUHoS+VxEpgQ7/MUbGxFUqhLYlgOgFv9HkJ577OfdbvU7ahTSLyK8hxX0EdJ/J
isMr9aNBPv0w2mfvjMScJNN7KOSZrJnWd+GfxwGW0BR4v0Ycc2WCWG36KHW28n8hDgtlYbLPxDaz
2g9Z1M9xnXzZE5IFiVKrMeInLeH295q/wPE+xYzyvnaWImuf4Q2uXl5e6kS9OvGZ5LZlolL+zd4k
muQXhF+X2sH+q5xzK9qnEudIWwdsg8lHVPakPUSHLCbKTU8fU26ZrqN7MdvmycUzs7TKZysarjZq
TjyFt1E6eMn7i2FibA1b+UjZ82UQrpK3FQt7eiqTZS0jRG/jBwbKEOvwpsqKjznP60WMBm/hFPUu
ITKgynqXFeY9UTM9g5NxvkiP48eh5w3EU2tO+Mn0W4PQhpls31aUXsmY3pBN8+El+rOhkwgGAmQ3
tFQeWUm+FP3DNNMmWeN7bVjcG1nwNjwQ6nyrPOtHIuby416yv6aMM5PftnWRUbKTYfEtQuSZQ0PS
dxROe8T7mGQUGPlUUCcLzySFqQ0X90xdzTB+XWsk/Ax8zfeK8VNEi1L078AkCARd80dVL3NYP7BP
3axcP7UWC9Epbt3ovMxB/wJU86FPYt/o07YE5fZNG8xSUSg28Z8lc4qqKHvo3ZyC5b6CavnOfMg4
BmWkIvHlPH5GhrX1eoJllBE+RCHRJoK/MNUuetd+TBrxEUKrPgLt2EvUaIFBvJ8Tl5cc+sButTf8
0z2hEVyxLE79mfkm9ALcyY5hHnSRbco8/sYgQE2ofUOFP7Qbw20+xsjDneQ9ltwtGgfMLEIsETWa
Y9Q5nZO96gCSg8aJYzmIS8M+vHhjc7Xr5J7HsmNm6DuTFcCsvP4WkV1rGNPRJgMK2sp4aWwufU22
QGl7aDcBtBr0FQPBOWA9LMlQzCvwYUgLDP1EjCTYSAzI7uYZAORTs9rPusK8L8XXjIhsrsq/TqPU
HmZU4lAfGwSV7FZ1SkhEXPrxmL8WnvlNiPyPrtknwWYyTsO5pp3mptGuVWItZGxi0UzLEwbIRd2X
B7whe7Ornodq/Aqtat0l+OvcGVlDq/iAWgp+C242N0FbUAo8ZkV/AjB+jDPMy3aY+cVMkgfQjjm3
Ib+G0jTM/+rKxSIoEVXSXDSc5GFevDHRlWrUwnMp0u6Y9dmGSXyUvsPI1qwxhXvoCQ9kTHAB7p/X
jCsTsvyyrGJTMaHRpwHhE0/r3eCRDlchxobKKJmfWn6nZDYNBCv5E7gvMSS0NK3Tf+vOpmskRZrm
/WXIa/xAsTCEQ75Q9+uVOesy0S7JoC+jwmUJE7Hgi+4nEohE+lh9wvaR5OJV2wZjV9FhcdKNEOW2
7eD8wqGu6Xzydvej33Xo4DgaUSLp41TwNjByT/jgxW1y+7/I4Pd63EEkVLibcWhHv0ii0h9mrsxA
OG2UfYUVGpr5vk3cX3n0Omy12tMQYRcNZuunDf7cnr1pRuCBXxybV91ZcIBYFENz2COQuI0pbst8
xHNd5vJHazJQyHGloUPzZa3ePDUpVGbQV8ks/MRsTJ44egi66hFB/cgF56UGtEmg7WkrGHsrja9A
luc5cD895wVO4b1VHmuAfC8g8MGXWhYh1RR40RNyLuOzNd9V6OKS4SlaGkyoWXRb0UNWmS6qQUvr
wPH5BuVHkGeLSEFHuy6CHzRDrqEf4lZ86UX4GEw1ijk6hSrKd0gIEr+IRH/Pk3pQbAmRPTxqZfNi
uByQ4+gg6XiVmofYaGUn4VNQjWiHc++ocTLh/Nkbanohom49UNUXCTEPBFKaVvdczby0PvUvLcoP
YQ3YPPTW9hORv4+I1NuemIe+eCuZ2bmgl5H+pLdbHNysVKM8oN/4iixcnHkXkIdGNdW32UcWOSfb
+S2T8dh5+V81ykds4m9d19/StLqGFr7zwNvM2rbXkA6Rc/tC4My1jvPbNKDFKUqsfRM3xWS9MDbE
CtqXpIzOBhV+aG8wpVahfbXR1WLxMQFNcvO3mFGxpv0NWcmvsEkMdGP37HYBKw3/IXaW0oNohNnE
0aoZqHyLxNe1hCl28YPhoA0s32TEramsBPdmS0ySF/kGwi0fZ3lMuTLqCxIYkb3SHjXzSxpkL/iV
p/Cm8de3hvdILFaCfh12NHSXJVpRdNXLbmI7mNwWbr2DrPuJCW9xkn4tDBZkPiEdVoqZ8hEJD93e
nHZkAaIEJzwPjyY1tPPSuO77yEhWPEeoB61u5xj21U0gfdCREfo0eF8x205vtWjuyRMgtq/4dMz2
o+8Hbpjs2DrjaR68c+dMW2asEoAmH7iYh5TsGZC09i2NqptNEH+Y7hp5A+69UCJ8G56KfBy5nCOB
eUyzP3umG4maD8tlEnDJneFVhT9B1GYkxhD7cLE69akYplgjW/QDWW90k2ViFcmEahKveSatU2NJ
tiQbDN5odgQapqBHY4BYECduLwkUDJ14W6tnDCevtUqKu4PpYBp8Ck1L9lCeaOvJIhzHauty2ct4
g6DmkZEyJ6/EgFANm6xuFlOKEwaJTCe6VxIoXwLduiT14OMgO0BUHMexwnEXpL9IR0WsrzzlAmU4
O5uY0xht0RSVVyyxH8gHjxZWxqZPjqITT5U7bcy7HSnZilEeZ/LSAl1tcAb56T03hZeMXZr6dj4K
MpBIgbgaxtpN1fOIXZMKZeuMxW7ENU6i7RF0/z2tOPCajr3KfYxLvuzzg0s148jCRBmXEoLaaAvI
nsqXkiT1KrL39hhjFUJwG2DFH3LraazHL8QtB8vAhMCAFp+Yqcl3y/jssUNNdi1BtyQSkWiZpUhQ
2/stHLZk2A14MQVy98V836nIDGbXc26ZE7eLSbIXjrbaq8H9E4iw2LM5mkSCinsSZMY0lrWotJpp
RPraloQm1RKwHzQX0oxBi2H0DnOuLf79VA2csnZwCGt8NQQrvMnJw7PWwiaWuE61u7UWkSCOVzt9
M0Sz89DkTHb2WXscpE2V/82T/gI8RAzA15C653Qo9pZTP5CNsBmyW5RNW6O6E8mkhujBXrbJM5cw
YoGZt85hE88iuYtd7dxOb4PIXmXuPiLsO5p6+ELs0zoJ1Tkp2s88hNjR+u5DD3AfBlWwcG3Qg11U
Tkc9ILWvk8lvVGsPZjZ8xCJYq/5OiNWyWgYxCuEeqUkMHBJLKoIodr87tbWLFr1E86jjG7O99V26
PGsdqvT2Vd71VoOmv6XdvFVGsKrz+F0o8+bm2pdlmL9JIa62qhhVdU+tgj9t9E1oT+4Knm6tGc6a
Enczu8ybbOl0o0jPt27cYDVv9vE/aKhcRKn5LflU3Xn4MnX3MSr0a2Bb59GOrnX6o5rwQvTTDI7H
Ep1N8w0p4RAiX0DENJBqMPhVH4brkRC3RZltptxbAlWtS3fkOKgAwrGnQKbXN+aSsleQLUVcMc4f
kVy6oXuu8RzR2DXXou9WBaX71F6GBHvsWO2ZAbIirS1ezICu+IQICijbVxvlNM5xQlJGhGNkS0pg
iKM+pgTe5doGdioCC9GurWh+EIQsJnqBpsj2XuGubSd8SszptqLSvaWdOsahWOcy/CQv1O9ddxe4
73XXvKQRHGcZEl+gOQHjhrizMvFX3nMwZA4zanXVk6cfMK+8FzbnfV58mbPH4aCi/UD4BBIl8p9t
lDQhjfZ4VVfSV07RrD8QOfJaN+Lstea1S98DLT+ETXsYlQI3hG2O9fEh4USybY7MFrJ7mtGR0xE/
ewD4WTF+p9AofsCzIjuRoDH5Y57MmHBF+jcO5dZ2qm0aUNqK4NVrk1PfBIccel1LgEYA0AxpfnuR
dp2wLBlZdmLpUkbL5xg3QmJpxzlJ/pxhAE/9grT4FS1Jv/n9coBgs0Va10JjC+nS6iU2GIPAkUZ0
Fhb1evxTW871V3JnXmMSUqdO3/RND1Q8rXoLLMJ+RDCzz4xfpijsrLw+eHryIGFYR1IdzWC8FiO+
MLomC1x1YZYEISnF1teo8e/OqEg3/67IKyHyiqIqi+o1I0NbokLw55IneZTJd6c5z0miPjtTnqKh
v38GnxWmUEXY1YDCQbe1gP2NnQT1Khhopg5N3zPkmkjAUNR/lqO9zphXsnJcj8QOEXTxBNDwSGzy
O0HVosqPbaq/xiGopabJNy86kzv8OtT2xWi7Z4KalJ/ZgpzIYO8Ynb3p7HsOm8ud7411di3in7LB
N0w41HSM9STBTxytizQLyMyo8LQL+VdYFaawadx4tVM/I4f77QK06xqGrmPZt2tVKfWRODMc+y/n
ASxfZSIwt200+HM/HDTYoTXFekNWQRkDHKYpdbuV3OYeA3g2kIOmR4+wB+Vay7+iLtS2Sd/DajsO
fRARQirNb6MbVNtRhotSobsUtV6fdZDyRUg0Jm1/X0f1po6JOcpyRhIGcpuY3DaejiyAG3b/7yHP
M+O/v9JbL1upAOFUrQ/1ntOg2g8hNWfLn7IQXj0vhpzVTsU4OliVkJKP1dLUIu1g3B/QNgSHhrNw
IafUXiBJ6w71mPaHf1+BbxJTZ8y4msaMI0a1zt78MAmrOTTlHeELjWRaY0z51A22IeFpa2+cKjwX
TnUI+7I6BFmGkf5/f1+RTrR0I9KBGn282pN1jZgIrLL+6HbpZdCDV0HUDnJuv4duQ3jckOysZseX
6UY1eB/mZNB8Y2ajspFliQSBlZ6iD3acn0ELj0k8vksz7wj+ddLF1E3ot+f2YpFijk8GlZCHVgvI
qo0uAUk/lkzTAwAj5mYb0WI2yoXK0mAtvOqYjuI1DKNPvLIgsbV46QzvxWkJi/KsJzRYGdIhrLqG
KF5zIh0hnTFKGt5d6x3pp6T5CgiYYHRznNLX2b+luUcrKbYocVMgASJTyTNzU/vL0pxxoZAl+kn1
h59GrIZcPhTu/CRISY11cp46clAKfWG25i7Vk2Y5JeaKiPVh4WjWeprbCrsHi9actR8kdV/cOA2l
i1qjGem2bVQS3tHrQEb9vWwvyW5z4B4LaZ9njhIquy808E+kzL8NktRF0q0+bMZBZ1N3w3eNQHsQ
pE4VHISZh0AK8a050qolOvJ5qEfgo3gHBfjdVN3VbaGQ5DB2i1VruweBFCEidpWkkIfKVPAv2HkT
LL8km7+XDev2nl0TNwTV8Scx3xwoqRCPyJpznEQ7Q4ZfJHBnS1sDAp3R/+AvDw7B6C1tTNrrf5+r
Ljo8t2521MviSaUzsMKezAyXhBAyStroJ/LEPRpU21bo9GdZrwONTpQMURSvBvAqZ4E5TcfSXTZw
M/VYvYKin83qpAWWg0NeP1YcnviKqG2we6KvvBOEjruygvA2NmPv606wF9b4QvBi5ScNIGHsvRSN
fSuH4V3PgmcCW7KVoalN1HL55o4aUI6EfIPmAlRBT0cgIlrQfTD91Z1JNWRs1mvVFM7SHpHaDlSG
ftzZZFMRfQTltMO3CjIXGe+ZNKlgSKtOzWIRkP2w1Or6LRO8uRLTcPeepRMxoMkhUiVYQdP+KW1I
lnov1q1RUUTmc4mVLjyVCvuI4Tvk2a0GzxsoVLUl2Ga7dMrfhBxAOm0MJ2XOtQS1jwN9ZQKc06xx
LFZVvO2ARhYCdwVGxBDzUUsdLbRTEM1Xu3hOIuLn5nEd9AjO0qzEyM5VWHLA50tBPg76vX7dtgOa
0oyMoTKov8swXQ0V8ytdtHtptaJxfU2YMIVodWKuWJ/ukPHddIRMiyFejwncaoplm+yfbZJh9DLx
eSgbMkUE+do0kmTpzHLyic8GUkUVvFNRdHTN5IDr+anJyUgnSYF8aEH/5mQwc7ED+YpmyCXQsvDU
O/LNu3c/WFKgfZde++2WHQBjVZD4NB6gBDUym4B+XMfcJobaDfiyiOmEhwcXb2G07ywAGzdeGKQM
eKjkN1b7EaqP0KtIa5C4jN687luxBjBhjIPl4cBoihos4KRNBRkwiCrfkV8sbKnHz7J7x9LdbOd7
BY8MapOM5DxGGWlbYEArwoXTveHN345KxDoZi3lh5rRKJqqM3m8mGa7d5kpwDux0kpkLRamx1FDL
UDTnRMEgm/AYnbJA6NSsR4S8flpUxhp1QngG20OS5YSMTfAU4u6QZEPZzRsjnpOdo0XPzazMU5YI
vJ9CHhCosX/m9ibHZ7IaKwY/mPcMkBGQbTV1/8ALl1BGkS71cPrSorR/n9S2bgqS2aBlpbI5A5i/
sNXSifmKgME6yWeLpDCnA+n3+kEVxccExXuwO+s7SSoUsRo9Xe+gug63s6OaRWcYOEndINx4sqvI
P+BQ5dSTy1KYkDNxl1F168V9Pk5xKhMjBxHNEYLev7WHRF/arf3fk8L/M+voPzNw/sdQpf/x7f/L
jKVT/F2rRv21/3PI0v8xl+n/o0lMOpNf/u+DmP5X17T1ZxYz+uy/KDvP5caRZVu/yn0B7gBogb9V
BU8AhCEI4Q9DFL337unPh559Yvdo9xnFjZ7ukDQUTJmszJUrV85+9XWqmzfVv/JXDyYS/P9ClUpr
6V29ix6SSaelv3owmd1/GXrXbGtgqF29pxv0e/p3D6aGSaOlpo4qnGHqrU6v3fxPE6ZGu/WvXlvr
aCZ54SbXpTvi/0cXpmbdiPA/bWy6Hb1pGjCIjE5HQ+6j3a1bj/3Wi+31fILSjverESw0a6vgJKhV
AGKuGnIlUY19fCDaJFvy6ZxDhKKuyjZQxxK/Ddm/V9b/+70XVN3i97+ewmSIWprW1bq9b+0Sr9Ad
TaKg1WhDgYXYhXDnx3bLMWwjOrnbn9qpNeuX+qfbfXvpY4M6UhNNgBEOfv+pNmobjuXFGvvowalG
tJuN1XqC4qmCEi227i1DiUzeP3546b/3ZP330P/20t/a4C2Wt9PY3PHS+77moB3vvp3u9BA2PhsR
fVjsvXUMQTeNiPAMgSf7n+9eL6F/HINv7bfWtAVqPFHbG629cu+dm6rrmF8IiCsa9DjINnQEqtiF
pm5xZ36VzdH8p3bP+h+X3m/vXzeZ/G3ptZeLxstAaGS0KpYf2mw8YNYbs0X/gUzQWwHkbDSgq5+W
2t9bV/73qNdd/X67a9dcbhptIJTRtT/2j9O2tfCvAdBhq7r0rw6513AxWcXN4PJDB7HWnwac7dxq
N40esMz3BrDb17H7NBqP1QiXnBeGvzbRom4C3y7dVcuM6q2xZ0apabWivdsJ9QQuvqKMVG4GB/u8
cY6z3qCRGz+0FjSb9UR/3wxmswWtpGfS3Ez/1mvzoMNYG9fPtYGW1PqimWHj6xQtJckLCwbsLlzb
vQDFdM+MH/ijlU6zm83FpkHV1VvKg7+wgIj1gHykvXFBv2qNNrVxaWmAjBQZLf/h7NxLSj+34H2R
u9BMgRht+uHYN6sTL1IakXCnMQZnI+9U4tK2KoIir9C3UyirZJ3g3e+VZ++W6Or2uR9cB2+0D+Xt
U5s3HRoDyZZaBE+1Rt5PXdX1CxhXdlOK9xQCK86Wq2/Z1ZcIgMDqqLVzVfrgHev2y1qlTcC6qGXr
ypifuWRR3wnaj3ULV9bS7kmeKezJnjUedBU6/GvxmGkWxQPO3TtE2/xKWxqBII91VjBAH7L+ohm1
Bt0RbCp1k1Sh2C/ZOYhLtLHeo1sIO6orqUxMH9Y4uVh0QpBLB1Wl9Ozfw028TvDINjbVPLaJBZSN
oCVa8SrdWa24ESCZPerQsEpQ1+6eZ9thY0C9Dq2bYB/FR+9VXOilFBjeIb1FRCuDa/z04M/G2lgC
+3cGF7bTRY53woWmAvttKYisrLWFcVsJXP7JKqPxzEj3dqP2SOubScPvfWwTkgwD5Cmmj8TMHnL/
1YoJD9FI/VzmuLppzXUKYfU1SBD2d5+79NzfFaT7AmrvjA6PD91Ii4y0p9rh/WvZH1ePotYbC1+f
utgNKZONru7dR/Pz6I5tM0L+M3r6m5AV9HESur1zb59nZcjewFQo+auFou+MHEd7xq3Rb4dQgeDF
iVPBeoqO9j47DYHSR90BBwlM9pV1i561bcs2n4eA4tl1+Jisq3ZKQim7WZfiFWJuqK2OYIw82Jdw
HVfpdVr31sgNpFRO7M+3t3NOPevqbobUhyIF+nH7anrwR2zNIgaGiMZqe1i8tUKwRfUUOX0DeiFA
i9SiZ7wpnjZyZnxap4nNyTk4DQv+wO0mUPuAjaRLojRTHr4amt+EGC20+O1fSSnAVlGbdD842se4
pvSJzfBysOkH8+Lj7Q+0lrRB+0MLx8keHCG7FE/P6NMFqqcWHtWu8Vh1B1e4eUErWeTEC+jm9vfR
1WqFZ6YtNhOy3gdJy7foLh8K5rRqyQ+olIJKh6lZ6zvcrJZNLth5q7NHpegAxQB7YTXkHpEWcbe6
atMfxzc4hlzl+JZvS5+vYdSrVgoJqH+0uv2uQhMVlKArxplZcR+0qPf+4oPkH213hDEYD04z2vDE
xqCX7oYLf4s5Ga3jEyKWQLzyOdr2lx6kn+2OYZL0K3WQHO3EnN2qyw59wOaAg+uAhW78fINhiQ/z
x0u+bUQPElZrZYRHiotXcv/xSBfVPmiivrxz7ixOp5c0XnKcjbN1BKcKiLZTfCKBFzTCbWz0L6ZA
83/USfV0ldOGBHrR3MhWUG3Uq9/jn4PoJERIqpee5DPHdiRb71G0Jodkk9BkJtUGe6CtgZEvho03
zHrRHtAm0UWjpd9m9O4WyUpNrQZXaxvQbSzHwqySw2w11KPul+E23WtbHOKlu8vJ6+3yd3GNzv5Z
bpNX3vCXrtY/gwmkO68ZL/okAbzDcB+TJAuxmhNEFPJjfong/2U7p5d20tZadnikZtZJ0IBaR5p6
hvtEC1bZbbIYq02sJ69pm1VxXFH6bH1BlBv3n363PGVPnD8sxyb7PBesUDX+aKVPQ7Jl9vzTjTe5
1kfE4CCX/iljdh+iGxzilbqM9AEdetJNgw1MyTIFHaKboTG8kEvr/kGNu82W9qBmdJKbIuJt2roF
i+aYvtQ6fZRnq+W/LUCjGWKG2alPiCO4qntxD2xEe+lv7N6sU1NfAlCY7Jhch3C4lrNFBopsAt2x
+DcCIaLQVOMUbitS4/Ic7Ytt8Qy7UOQgpEpGeEjnrrhhdwbILwU38Ah/F7cGD7+dHD7Hzn6wca/5
gmJrD/OA3ZDN6ODqA4AbfYAGkZEisNRvB8fqOAQ+wDCPRwd+n5u757Dh4ch5lGpIZOKcpdv9eqj3
p853O0WfHFjoFtvmqZYpEghjsQ7aQTNAIK0p2+79JM4zUIgxFf9ho3+24S6B/gbm9OYu4uMMiW96
Hl4pOxeUvuvh2eGdSPJAmmiLPdxH4LUN9aViK7c/tLaug5o/OA49zej2elrHMGv/9jdPagVFisTD
ZTUazzTU9oFvKQi+Qk8Sly9qmBZgb5zljx8cuNafYgWz+b+3NbVv/oq2udwfxzW3bZWGs0tbY05X
0q8F8vXb/BCtAuCnajc80sykTzvZbrkbMDRnf50ATDi7vDFvuptsZXfTf/ao298fDByDGKrdNVod
+oX2jG8Pdt/codLdm+1hQalv2wpoXFLsRE/cVTV2mBMS19MK3Klnr4QuvHswew0G6+JRoiRHBQYt
DqOPt/W5t4aMpMwaPzTDJjD8+3z9er4uTXdxQbvt7veO590V7Pu2QaZnIwL7nkOsVCvLE/vJYOGM
nLeUWt+XLor8D1GYP3i/hJX/fPfmt9G5Ud6zP2hvRocaSi+2T0lsr9Iw3H/dZHmzqrZ8VZOqYn8d
xKSF75a3xiq3L0l+cfI8P+tiknMALkSLZspCn+DcyY67pIIK9FSeQlTUDvIg09lhrRynb5Qf/Ysa
UakG60pclGWRX9iZzjrCZn11hUODKMFR2ReGiD4PH76b9XDvhGElEIOyzFw7L3GfHY6qO9nLVcYe
XKjtMIEw9BDTqZFOHz0xdV1qlsTcVEnyU+v1/2PAKPTqtHptvWV+C4+ABpqb7ZYBC8KeCCEJDuHV
BflaLYTnAFNnQGHic7i0Xu78OqN9iKeSo/rnNf1/rJn/PMS3aOnS2zUpK+QhDlYQxlV+YoiRczxI
Lx1Y/Y4fDZvCdynjeIjgh1vXl/49Lvlruf7n1t/Mi9a7YVuWWr1cVdn7qpqSZKgVb+18YPRRmRX9
j10eRUuR7R0XieufHsD483753wdAj+rv9q192dGWpX53DpBqJ0ptfhAvqzofxYS2LXdR5Z1RvZOf
3oQSp6NCnF88r5JvDg9vUy9VFutOpF9t1R/QwmO99nb9voOjYYidtxfRAl/rJtHCkOPAP0o0Elcq
MVVnkGQIlmTJQiXdiH/ZknD8DIFqITGInE5vECOhpslk2v0hHOz9Anx+H/YaEKKCUNO1Tgt0qPUN
ijl2UVc9oUM4Kr0Y8roos3BS2KuIug7LbbLpngEb1AsnPRFQHSF0AjerKaxsANguBinhk4ybUmNz
MiV7r0Jl1Nk5OQO1tFNrI91+Q8boynA9byR6QE13Ee+ENFW2E/HY2ypNBkBNBG4twbY2xUWEQYhB
PThVshHxW0CNE3ZPdHEFNZE81bb/tMMYmRSL+EbJtnAHLfk1swcf6Re+Ln5Xx35jddWExxLoIYrg
rrp+zEWrBZen1ZxA7VWERchd8+LE119n9ZIx9+96REwHkW+FHZRjIs7SHnvQh4MJawJaCy8Qa5IG
c/ItZnFFxCySgypc/yWmYfXmFVSwUpZni88+YD0Bm7KnfkHgKEJeZ/75cn13St8kHo0WHcIdHpWp
ipK/1dOFziUHHfG2F8otWFkyxtotkjqQnoiLXGDcnmLLzxvC64gkzNRdhd5V5M5OVqZbBXJKYRE/
qp68j0bgfFXVNaDpmdLduKJPDfbElPZOOui82/fgKtKetZM4oB70VNlW3lPaXP8qrDsj26i/GFgd
y3IMIZ/+x1pklh91xcbxvuyn+HCHY5m1pHNS3kUMUMSQd8sZRVnwEJEY9N/8ft/1kdGQR0v6fd9K
+4bwTVWeRODeRHa2vI7V50Oy4xEyWAs5/zTUUqYwQBgdh2YtmHORfYEZuIYY7mV4E9FeWC4Spcxs
U95klDWFaw2nb7vDcLb8r6VySMr1Wz7+5aeIhq/a2RIVGIXdZdysmQMLVWQc2O6aw4/Qey+Iy8RY
OLOetPyj8w4tX5c8lzU7SJsl2mA4GmHUj3whyY/IkBmy5pYrndlgLHa2NQ1bwkcBRwwjpLPEM8WN
daCtSooMrfDmJy8Z3gle70q3H1JthBtyMDdl0y9CQ77AX0KW7F2BILzAFYZFyFelS/8tfmg4VzsC
7uiJIgySo/CXlloL68hzL0Vws+Jio4jp5y2RlUm4EtZSsjIB8ix3WEhrwOLcysj5GC7UTswDt3wI
hhefO/rsnzkS/Q+ME5oYTK0evpQh3gQrDWfLi6wDfFRGi7nAnRZbx2WwDXeJcfLhBnC9G/92FCta
WENryNNdLX8rs6Sc4FkgbsCY9EQNAF3E2YsDjRlDmUz2VELcmh1xmpGewAT4P2Fw7T9Bjr8bt2/A
b7thdFcIDK1GO/Z82QzLt5qEW3VgFI+K3ZoupdIVjyjeuBusmZ331b/ZJw9Hog+/gpiNWIT1/YNT
2/kTIg0UivcIDg+T9dtZQ2Gn3niOV6tRsYja/vJjZZ2cpep6z/Qu8oPPoe8jpkaoZQS0JuMQRvAt
0MXVv4RLexE+k/1k5H9p2dZa2chKShCYm3UaLakWVwQDt4C6kLznPchxxY/g9sPj/3Id/+vQwPHV
ySF0u63WNzBZe73e+7Y+Xo5Md91HvwebXdBv2jG8K8JCrBndWXm6f46WfjtFzFH7IRbp/hHE/O0B
vjlLy9PxvuqdGT96kdaL6SXATSiM/4RpthLwONTsCU96aHysfMCJsPthTJHWnBjemzod3T4HetTM
NAX4o14jYl2LJAeRJANnGUMtanlaT4xna9n4QFAZVB59AN1yqWXIb9N1SuWCeAQv8Ulp12LwiRv5
wwu2vjsjv47l317wmyO2X5507bpsLEf1xII/qhsuYX2mwWB6AStB89ZAYRcJ1bPi9LKpWiPWhXs8
exIALqs1XgZdLoYQXlkStx8e78+xIOCxqbVhd2u/wO/fYsGjjhAUtcfL0aK44wXBmb8KgnJx/lxW
u8laHn6IJ9rfvcNf44G8S7eJl2KiJPN35+x6oP7hetKXo6PqfS2di7v0YAOiNtF/22ydpmz1EZOi
aZKlu9tfOQ26FTMySrObXwYFIv7N7gEu7C00Ze118bK75TFd2D3ETsXDNXAtyDw5+GTw/3o/hGL6
H5frb0//bTbbjR26je33cgSNkuouil3tMyDfzlrbZ6vnXIvr59GUSE32f3Cqv2c/SLCZXVPTTYJA
Q9d/Bde/zdNtMTYery0x6qZ2evA4foUW90Gep57zZYn+9SR9Dr55ppLin+/9X4H793s3/z5lrR6d
BMYL7h0EHH1NX5NvVVUxrXTttRoPnNQxSPjXzozHMaMJd25yMorp7qfI4k+BerPZbWoofne7nda3
yILK2T2FVafOcCcUZ5AubC91Bo6MhkNe2/3hvTvG99muI5nf7tf+Zty143J1ud6OneHF2olwOXid
pOEbb7ksb05Dl6skX4l45VYVZydOvenRBWYhG+tfpQFBa5BgzQP8ShD3+9Jq7lTbP/fBFfBuulaR
NLxXsOToNb2egkhadITuvT+Kbj3HPuyf6AUPVnXxNRvulOvPzw7dzQQQiBuYOOkPSSd7Kh88ICh5
EvY2jndWSKRTnizV8ngeWsg5RcO9ljtquEl4XD6bcnyS7zsHZfuEnymCMACXdwMOf4tWT2o63Yc0
rZXbWQfppcn8OHyIbTidkmPymw6X6dNGMCWmqJNF16tHoc4bNneVH6pDeBjCApOxFp6EZlUQbLwy
2Ja7jkBaH8siQRDC0DDU5MAV4H7T55nkT9zicBNowk66swqRdXIhhySH3513eatqmT8k4VTREiq0
j7aN15uubVAQFmFz3hNnFRD5u/Dc59MkKMtViht4sZcEGQUaiS/qu6CmC222S7b2jbHs+SepQ9w7
2pAOb8NtnBoPTpoDotzifoFSGtYZrY2cQdOZvx0n1QAW5DJ7B7qKm3MkMURsIxrgL9V1gkwzslK0
XMC7bZ4UFWxbQQ2aSHFTFyJXJnmubb+KF2I3SyknXJ7pmISLn3sduwrDAMVWopGmtCf1R2RKSxau
5FAIRGGkuLpfXAvxLLEu+rrMlDl4TCi4EJ8vdbfa2coUKX2ELx+PQYeyvIVF0jF/qA+kb8TJ9t25
gZOY+Bwp/Q90E9bo6eBoPhTKwULnKzTcrP5e9Dr2EYFp1egpSIOf6DX53QkcuwwrOzyKzeBGPyPn
A9TbvnjRK7tWV/nZ2gr/KilHWylK0tDAANHIEFvriqt8xEuhP6xT3O4P27bFb36c57TfcD58elHR
KHWT0QNB+gTUb9k/lEQSVsS2MUTXjkCAKOhZRjcFl4DCktHAsjaDiJqWku6EfjZ/uNNi6ZUhDR+I
ZYtganrrJNNPIttkLzHvPAgBQIzXMxb/DZ/K3cr5edY27V1ci2xQzYtmuH2UlN2js+VG/ceAStpu
3+kzMtFByRcRRTZFoj/hWtk56UhqCvHRAY32ToJvxp5IOGBsJEAFXMdX2aNobSuim/d5TfColwkx
JPKLuBxg72L8+YNFbv5imfwXytI1ulDLel2tZ7S+2abWCU56b2m0hu0wKJ/K3qscdA2Sv3iFHk1t
xMrRyP7JMd/kGx/FHtzOey+mC0cr0F3a4tDBs+Hqe0/kY+XZsDntRu1kXHYkL7u0wbSAi6xtWeJl
x1iWJI7XAzZ+jWR59uQE3GeKkmKggsiGCmQkMfwOMTS9ttnmR4CGI14OMtpCXAOgr5MT79wY69SV
r+gVnjYifwepuAtW+F2Y1tNd8PB2deyXS5BFIBsOFFGu+3xpijjcWfkxW4nOReVnFh39xjgATgSC
7wn7mYJTcRvmvKzYBneRep5tNyGZcQl7Avlxr2J9cpDntkdJD4kVLPdFVKoimqjTHMnNDYJ3XJZd
n6Ryx/W8hZXW+3jmjFV6CaH1jXR+g9+hPy68LguyhZfuodRhOLw4pnqAanlxZbAOIoy3NexVmV9h
ue3vMOuJYkXAe90CWLyvaurOgf+EcsOwKePJI4Tazbvt/JyWeC6nTEPM7nBprXpgvIPMbbt6WGHZ
AU+kMwEaJgTNL7n7LHulDXVU5K/Z6mSfP1Bw7ecXAI23yws4dGoVnvAmcXV4E7yFSxnHrcAjwU8Q
vrY6PUwO3Wm521PkNuw8oFObfpBbYIxQkxWi4Cpn9XhvkUIrZZ7Ssecty2PsUV7prYRNsubqtvox
IufCaUjH24X1GXAjj3HjbKyNoB03iIgDgjZmElfJ87BzS8OeIY6Acp3wNlbTLwutmq6OFnrdYv8V
gAz1QJttlnWaNh+AQ0vF7VrAKpN9SzDcAIthrA1XojpEsS7y3UGS16W+5628pe2kZ6ynqBHn9wSZ
G01wbjCTpkxJ/3r5UoY0nAAgqv+g9li8/LIKJ6Aek9wz09nZ/fr6ILXI2vVxiL11fAAeaCsSfiNH
8wb1gKGmxtqetafcZGmIPGdPhGUPFvPHSxaB8RScd8hYl3gHtCkqFXsijvP7KGWEwKeWNgCU/cxw
YiBOmxatxiJ4pwP8KvWuD7+qoiOpHU9yuk2v7ZW/Eq9Z3IbttHDLct+/KlCsKtzzOsDnZx48NoMJ
XX0kfYXtYHoTNzdzH+I2SQyLjDUAJORPSu3EfMqBiYAMhhKwfKUyPjSaJlQH4zCQmO+pAlNQdP46
9kNww0UaggfmrRH1qhzJ04V7h3+l23ga4HJVGdIjtQQGuckA6tPUbagkUGFIxR6v4jmpHqVskl1a
TZbS09npBwYAiwARBScEbQQ2zaRnU+AClhWGTAeuxjNa96GFiMMc2BSYgTcrrjZaDQ7uyEMWq+iq
wir3GlLUjli+VGkdvqQ5K+XkVxAcYhMThKkQ+IlOf+MJ5yvFFOWwjk17Ul37OEZ7/pY1njabjH0k
efjLhBUdpYi/hu5eBmsZlCFrbEVET1abe23c6hRNzIBbgsMxR+FTFbouQmXb+cpaCa9h8PHWaJHw
+t16sdVLvDvcXgnhOjw8JrvF1K7LyQs2NwLfVgeCgdwAhE5KTbKMigJDOkqC8JyHKgzGs5YI6k1f
g4Fs5XgywTCknsmeE7bdvthxW55ju6qWV6snyvJuL1h/bDnA4M/aMG/LAhCT6gNRHpmevUwSfeAa
1OFyTmHza1ClamxknHcmQOAWlAs2dT1+TWsS3nH8eiZ7RvPHYdHJii6knGnS+QBua9ov8RjNN/Hc
NWmQKfE6kiXFTyK5jdwAnYIp3RXB0ftGWL/BuWQUqP+pz25cty6fTpqh+jXpLTL3opdRw8UqXlNY
wrNxAXBmFonS+0bLfnptSU6OzabJEOsdJEm2ibOtk4CPlCEakXifNpPD8KTv1PEOIQvi4eAZl9w5
CO2wpThIAnpI8JJpp8b7sbFxFTJo2KETNGDRyoKwQmSiNvkdRrFmxIQHt8b552gcghngNDrT6cEq
TnTM48bYy/gF/wqyRT3oZWiQAWI1M1OsdWw08j3snsPO7wA+d/pdmSPgtbW1dn3upQtnVq/Nlpvj
m1txxcupkwWy2vGSE3t2L9sN7rpdyOZb3Zs2m5bycqcJTb0lpskryKhoDs7hnPUacgxj4qpXdBHx
kzOpbDqBIVWyl+chufpgeAPV58/c9JJ2xOS/khJMUkc7Try/OL9rL7eB59yW1ctS4Stltm6W4ZQt
u1wewc2rpqE4BRi61MAs4qIe519QuFMOHHsygeUlxw91ihYwapwSYKnHDNrxha0R3cUy89K2x9lq
1zulLiumWhmPStr3LM93QLWnECM9qaeYnGZtSyk7rMOZsTV/ifZFzrfD6TQ4uAVLytRFuXuxxFW1
cMOH1ftqEqdaFWoqhEV/napBmg6aOdRYeXbTFLOwJigRGA9cBXZNXIZ30gTXjw0QEEqIO11Ol2Hw
SLBopE2axD+MR3UrSH6KvOfGcVj/BsAuWWL8mnP+cGJWXBxr1oTMJ3ba3EljBjNXIP3If28ELfkn
RTeeMzH1YMyIeBLDL/rLSSieg4BwAI5EEjwHDDeKSehGOOX+Ana8Qx4TzhvNqpE6i5gvTUJTIo9J
EpFQO7kJmvQlU9ggPepkBOW7LNTegz2ILhB1ohxXMqGm00tc18/kR/Tpuys74UdsMXRzQFeAvRtX
2dnUG1OrCsNys53KalPO1S8+UHf5tsvqwsyS2HzWX5Jcgj2FLp8IdRF7hkpxVHbR+IwsBskYJHeb
skPfQZ8sMW3MN3Qd5LyujVAFCma0Ba4B0SoOT509xhCv5ownV7tEFRg7n4yDCqSDs3Ds1Jh52QiC
8G0TYK74MJu6Jgly6k9eYUVAtZRvL67ufU4TDHjgggceVJa573VgpPP5St1nR9nGMtqXt5ov1HSs
4eESWdb2sZVjSy7zIAjmbTfLtsTBr5o9O+0MODgT17dMx5LuUWbmYH4j1QCxr2hRjkZ9N/ohYuud
UFf3eqKC+xYfs1yjb+iVWLFcFQwYfFGSLQSnOm1eqXNxa9dq3ZB5jww1OnMsFJwwbwVxCAdg95T5
MstjhIkZlitvhBoMr0rC7M3hsKHeXq4KrYOh3+9k4+tV0NZExl6OAgKOQLiK6t/oJle1OVNUz+ux
hi721lMPWWMPF3ftBGRDloPaUNQW6jDM7bhnx3XEGhZnXWErD7Tjwcf39IV6+fTe9Rj4E8RPXPOy
5LlILhMTYeddHqg8uCyuS+zK5Bknbpu1ScKdEztU4wSjbNrkgLdqN7MBbuwgxLStMfIl9tjb4/0S
m0/IBYbsOE4FgrAOA+HTShPdALkfSin7MAOEZflrC0Elgryt8wgCt5W7yYtPqeL4VWCpTYGrYpCC
WsjJ3s5bjN1dAXDcoQCohBSdS5RoBP7W1S25B7E6h/67WkiJsxRspZm7kEC9+YZtI5+RTNx16EKv
cMcCfA2UeeImHc+cbqXbYh7wamPcapiRbHmcdMxoBvRM2HmrT4guDv+2lpZIjs58aw0Pg6eTkcTR
Rpm/DKCEnWVGpdM1XAq/17WHBitvHzaUz9Yjnl4ir4eZxhNJFrZ0/abI6EW1t/QQ9bH+J+2shy24
W/hKMttbGWfCaZT43MePOn4kD/YlXpGPaQcZ5wP9I+QwIpEGHbOkyGWwUfJAepJtAguiPJOtFy0G
UOmxC3w0b+IjcF9VNOngwR8tJXYU7RDEpSfA38LwVCwQnHxQYzgqS8KfsuzcOLZcObfOAj1dOHL+
6cYLgGcvJLVPtFFuM7xucP8oambTlt1VszdIHmXTFnhV/aNxNE80d7518AyY15eQQ90akjB8ja7h
nJl/1MgDg9jw5vcZ70yw3l0AfR4TDZFAgnrqquqfkpVn5PFGGf6kDfmUn77xe9jQAW4JS8Iui13g
8o7zBLO77hcvFjyHlJ1uQs9mH23S6hERblyKUiF4iGPouprwSakNJb41yNnZDstxEhYBhmYtIL3J
2uzwGgBrsvZjd58Kz3iNjZNNXgi0xL9Gy50YrkrIA80R1OF5k+4n4hnSDk0cQ6qdR7x30/VbFq3W
/Y9htFOwxXw6zgr3GLJqWK3WtdiL4VkwTg9xGNWR5T6sF9tmAhfGpJFETT2ALIxL8HCTtTNvKNdf
i0gg+KccqJf9jwvgz9saLpvuQXUKVH/OPhvu6GRMQdYM5vNuClNG0E7U3djNkTtPkoLT4SXrZXJB
P7n2tOycSKhObL2GE4y7jgWHf7vPq1tk1858MyHBi19xEuM5djtFp+mBaUfCiOMDDlx/nXPCahfY
GaNxgbsVbnBcNacoq0lrpXAOcOdrHLCqjBkAQojhUYpZOGUbm9Tvwp6eJgvFPqp9Guy7xiZxswRa
EMuIpQ9ABTiI2uCMvxsrmy9sBsQAQBUJq+d0t+fbGQM+p9UU4VD2cGHtvWorUH9vEiZh6zlynZsf
JM1f35MuZvPAAJlC/DqRME1cWthiDs4I1TU9pptspEODKWowRa+/g6P/eloBz5oxutyXM7pweUdy
W3NYDj3nZJXh4bMkuL+JhG3xcsqbzurhzMUDq8g2lFQOE06e1duGdIxcBAWEsgyCOoDBYzsjY0to
EPJ/6ui48UWhoHUBqTgB9hoFcRf+MKZKRyckHTvru6PbzJMpJg8H1NL2ltlsth9L5DoFsVqFC9jC
3+DSZ/Z0dZ3GOQUAjnmJZmmKHK5ze4AdAJwNYMbiXS3j/JxBbkaG3TEhImzwb/B5DlyuxjW7EGcJ
pOtwAr5Y7pGK+8j1ScoXgztkG/BS3EPNivPaHb/qdA/i8o8HxIWdXM1oBrnwZ/X/ytM7N29EszH9
UpYFEf0LsrkcU/KKP7+Nic4s7hysbRBdGIUd4KEnqaCjsuMNzXZddARNKgbR5hNv02nvnYd1p7/O
3lq4FbpH+L1lu6g2K6CZE77OpWMzCBsXqf4LU9UTde8KoOELww6yvXNwyYo1JPq9vBL6EGnjU2fo
JAP3QK5CaE3uRmOr9UFAHgZFoTDXrSF7fsHCuomg4Qa4OtWvPALOtx0G9ZYDegAQRRaLlocYhY0h
5mQ1azgec4X1NF3yB0SEBxdQqHxnQe1klPAooXwnw6E0AkzqsYZk66OFbrSYhRbnH7LMdhk0YAg9
v3oIINZhil8dB5e9T9ItbuO1adAOiGABVHAkaG7vToDeGE3mM521IgcYzstTutPYeUPENzw/7GVV
h1119FM7vAvRICGSPYWNFeXbG+gNbnOPMyNPN7I5/XrpwkkxGs5s04H6Z3gpUfVFel6aAqA7H9uo
bzlH1/FAq8iknx7/Q9J5NauOA0H4F1GFCTa8WpKzDbbJLxSHbHKwDfz6/XS3tvamkxyk0UxPdw9A
nIaYGiK7enBMqgCbnSQbasV5bGSgMfcfHwZvhLgDBsVrhK7P1f8t2D/OwPHdJuuUxN/nGv7ubVpH
7jLSuT+3fX8DftIj0PXMAaSnPKmb6OPMyhBLe3jHBQ+RCJWECa9IFzIWXF6YHOSk+oGjz//XjuPl
Qd2hqht9bPeXbIcnN/NHmE9j7g/GOhk5WzwVm5aq33JLzhdBw2Dq2dWe3pXrk6ATaEGpTDq+XJ1P
JttUJJKlRkq2oAOaWoCTCygWeG3WGmaaY9Dxh+urN3RBqA65vcWW42evGfYK46AF7kIN74x+3LN+
pSP2WLY1QdTY4e8GG/PnVSEv5DtslQpRA8zAxoHaoPZXSXuXNHijV7sD1Wf+Osh5Yt7spOn0sDRy
u7je+kzGgWOxb2Geo7rxp+OgOphFzCcDWqO9wEBjc8aISxXNKwEFabS+VOk+PgIT/kgo+pJ9zJxB
7EgYw5D87qqfdG5OprlSXapgcDjL5oX4x5PiHwklPUJZrdPj0935hKOHe4lHxQBkTN32+UP431LC
cyzHL9cID4VTbmHhXOP34CofRJtDboVt2Y1ORXw/qhNDVlTxy/HLgXrckz8AAeKW3W6RP/Ib5xtn
wJP3XElm75aKCvZ0VXExLxiCW+YPyMuktP+qFkIzyG9kPeUiPmu4GoBGMw5NTWvir7W4F4tJ3bXJ
Lho5u+6pcQiGDbCSXmDmD3IcQe3AzylwmwfnwBAqGsS6u7Wk/MEMzPLILDW+3koJQUvH+Dh3+XU3
X3Jwiyybhvdg7/xflUwmb1nTCQEpmi0axDPd9UMLHcSzj2Pls15KeRRfScW/4wcA6igGXzpOf4Na
f4XpLha/iHO8YjPZi5PXgOsTAyh04QbR/mv0GSw4bpASkRr9eMWaxnAe1erUpPTpE8N52Fw0Q7Rv
doGFO/MgNGuPCb2a4tEhGeD00vc0o9IgIYgf2eIfuM2uQtLImTObUfoCdf+r83RDENJ1QXvMBxbh
57Yaii5moBVZ6NMQd9hv3j5QLBIJ22efcA39JwcbSUSgn168qGO9fhaDmrLyqR/xd9djkBpXrjnd
j3gJJH10T1Dcvhs3g+BdF5xgOuAAFv/V2XVjIKzlgu/+8eXowtQMPsDuREeOBpuTdf9h8Ii9nPsj
xG+Zltzw4ssdGpW4v//H9+rbun1CK2J/ZgY4ANRI90a2vRG7cfBddBusXPBEvstBFvRyRydVuq/0
r0ngIYvCSHNC2v3WWCwZVPD35KBxGlPaIFiggxufpD73brHGFXwUWgH01sWHxBKUoRp0T+JeO22G
P/GfUzHrKf9d7CEOhS5VOyZ0hCyY2OKX2FPTnkfjE6X/7sA8EqqPAMuiswNZ7XpF+NAdB2/3sy3U
+LJOHkw8dc2nrPGNEi8c/u1GDBMifsjXXk4rAVOj3ROQ9tRtNL7Mx3dEG6TwrtWwqXT6w+sWkzIP
2l+dv7DK6BIg3+qum2naaYrgGLk/d+22fFprhxYkQnyi93xs9dnNp8hRTPuQXS7Oz9REnjzIW4Yo
tuRXZwbucPzWnpdTRjbtDpzAsD8Zq4Q70bNoZfSC7vaUEeoVxjQxFEzqzuh8OUvGJ2CyDLpv37Xe
UefrYMLt4QTUDuiA4lxgK9q8HfvUIOA127IGQu2TNpkA0RmjIB2fswJUl5BNuG7SICTF9O6o2ug5
j5GsLYfZVj/89VFE7nc2Ha5bm/326BrV5O2Vn6Cf3GgIDXjvvYAXeKPvnh0bCKy9Jm4+PzE4hn+P
AOgga86ZzHLHLxQV7Cc9CvrGR5KvbP+b0Q7Din7vteAaZpVnQdyTmYGnnTxjhtOZZp+wvq0wxmf8
gMq2DSSIDIWw99s2R3fX7QD+cYvbIwfhMmwoaylYmUyNsS1DnAJ0liz+3+ivGBJXmkuQVWQccR9Y
GzyLuGYvPlST4PaK2NXbxzhgk0AR/yyGeFJAWDbRDkgCWzPCYBtffXHwdXbEu9MlxqIxoL3L4Trp
dJwvw11ttGMvyD1aH9anCZKWqprNerGc1eqM2yB1g25KUFdM4AAQlETcc2MECaOR4fnw77nyQnAC
PuHQtpuC3HHRkSz+Ie0ifWtEGTY7GKwaXR2ni/2E6jpdmohgVwwWp1UH3lMCqkUn6h+7pp2O+jIi
ppIA9JLC7w7KC8h77xp2XPPAkcHdfpwOdFHzyh131x+nl1qDyXEXVkB2MAbgk+rUnUB5TBbE47ME
Glk4v5Zcuu+W/Mku9IgyuCOxAPuWMVBai4dGhV79Sz5vnB3qoKuCL/8zDxhwsM3+BmR1dKq0T21g
5RMrc7juxk0nWWKaBYV9ernZER330k84nd9qCH2hI/vqUYu+6pMsiD5G+tGwJ69/vbudHfXj8ZcE
iTNn94+WjjF1Hou7Q5PTwPPPh2+hPaZRf9hos8mJHiudF10xtbFfCpjpQ4JLFkmsfBAyP21FIUBD
rtCgOL3Cl+s/SPMrzx5qNb0iLYqiKRK8IcRbs+CXzCgESVPLf6oS3I9k0pJFEmk1nqjHg7hJwPA5
t8lCZ3HLRWHE0cXMjS1e/YD50li6DSYJcg6yo/pkc5M3ndum331h+aJ+6yvzIgXQhtP28Sqbe02a
nSTp3zcwkzVHtYVtqe5uVQYE98my7Uza5O5fN3y0/dreNf/4NPJ1zuLrFj8rAg4v5G2nlIkQCIgA
PbuES8w0R77hd4pp7LS220NL6qrx6vWbkvoQcoqDKyG72eTPT61BZS/MYuaD8tR+oTMIS7gPnEPm
jrUwaEejW0qq/gtP+NxK/kLqyUEU05dmuAM5JHZpZIDY7YZ0sAtOtOOdssjoDiy6oq29GP28n23C
FR8dnNGrVkg8Q5DLUfZu2j9DXMYEjX99XxMysNcjSwWTGxwDpCR0AgUNwYJuOeb5tFRGnF8/WDuo
P2EbTF+LDrN2uA04HvZvqiWww262/jXVevspHc4+fuQDD33KDNJ+9mL0202j5ZU0dD6/Z6jz7OVA
Rcx9t025d0n18eC5ObhOQgfc/jxSBzppwYwK421PS2e4HZWLCh02yX/QZzgRb9nhGqhPxq8tU9r8
VkduG6osVF8UPGYW+5PrOhzoULZ1cbPXivjRKT0PqCdeYttNaFy+2nhGBYxEbSeH0rmHLMaT5w84
oCEjUbnNZrrPRl2wICbqJjOlqj0iK4FiExJYKnLsKrTokvQaLtzADTdOYoEqmH47cwp2jHVprC9N
71ivjkl8X4PWMqWAYTXNszTy+xroQBilLv2dTrzZv+3NY3paynQHPnkXz/gE+b4Od4UCqTczcMK8
pYvGzwIIcY+YWasIOcXBM3IgV3JZS8Am8+rplzrzM+YUZgX3R9DFUmAxhMxU+7VbQ4zSpZQ7un1s
HnFDXadbP/N1d3OEwxubrdR0OCKAjdV3v2f/PZJiCJ1Bszw+8Bl+YTWlLt8goH16Z3384c6Bthbi
BCWA3fSn8NUpLMCgMM3weshJGuogDRNnAkqesd75rOafDRWMC8iy898R9YZ/osQjaUvpEH5lq68s
SAGXgOYKn3PA9lfrjd6jn7wkEMFSElokyETki9vknF8qs5+0iQJt8biF9X1I3d/EGaUdfWDdGigX
Tk1v0bffmjmiyXryhTU6iXcM+D1ojVtZGGJWoCFlUJnlhHz00VDvaIF5Fsw1D8eFLYlz+m7KF0/m
jokVnuU6+wx4TixF/pGj1oM1OsLku+lXZCZUDxAeYHXCnOKk66T9F4nr5+scev4BaGLaxCwhX9KZ
/84o0DC/ClYtOV7+5eUbjJaRBOJptyqxMllzOnN6o4xDcLs/iw5We/auDNOloGOrnSLALj4OIFKu
10JfwvjoSgvQ4/a3JAM04A4gHviY9goC9mjaj2upkIqc8stbaN9Wu1gc0fJ3yd8YURxqeLcCYUiq
CS3Zg1IMbDWgerVZxLWsiONBPzCdTgQOCWuMzE5LZU09UASe2A1UrRLHWbUAG2U1Ivl9xsY4aPM5
n7OtAh5OAF+vshN8FhiohKchEB/QLdwLZioz30fe3doQu4rBj2x9Cen3mKO16sv7OL8vgFrgCwCv
53ewUaPhpQR2jJvhq3rBezWGhEaJ0rGZlcWVOV+2pKwHFiTOUr66fudOE6D4aIrEG53Hl8HYqCXI
iu/d4eUGzsvkovPe9xr4D/aczWF81h47bxbhpjA940GbG1s/0qBrO7Kwjeg6Pd0A7zVJYxj/MbIO
qyrqt2mtU1v22VGqkb/l46uawWW1TOlkMr+cyhRBB0cricaseKvfbdBLa8O9RhUriJPBpLw6tChU
yQOCroFsP77StNejvQWdGgvnOYbIbhr5jD4OThCR8XVKCCn3l/dxupR9pCFfUTXcU7ntlA4QYGTe
3TJsF+r19/rbD8DPPYh+Z8W4gc7F+baZXBJ2Md3e2+OL09/7z3OY70AtS3uiyWjEZUAVefOWX04d
2xo/usJAUY1NQbfmkS9D6HKrVecgV0+7gHGyfeKzaF/Tg2rMYcXaY94aw/Z+/GKoiwwO9gs954/t
y/tYPvjcKk2sl3OaF15r6bSipumfn1FLx7O6IV53b4+T8SJvzPd6iRzU+J1eWMV0qoDCAEa/MFzC
Lr9D/1qBoDUOFOeYEVB29ullXQx1YKyMWyH9tRQ2tCYOYt/4afltgRyV2TpCqeIhplAuv9hLPxwA
lDcDZWwcMU1mwNjMD2Qqipp3BkUyZ952tL+Q0lxm7vyQ1VQaU9Owp+A/PAgRHUnHisTYoaEXTXkq
bIF+Ba9DDJSpWqqFekUrVaXvpBxCOLMZWSLvcYFSR9IDE8fphs7mOf3ELaDDpcKDnD4/PTKPnqdX
uZ63MbRVEGhh3vH4gvQ2lV6RFjGIYq3bQknydUAbTXqbEAyQpC47rpfv1+LDbeafOBjr98AiYMVv
jM3Ge+CjOPRonsFFnnzmDw/LV/yNRX8S5LAtuxuNbOa6TxJFQEKRho5WYxMo3tmxV+greNwKkD2W
w//6E3bacBAO5R+6PFQAmjz1M2xYc5RuTRuDhy77vgmwr7msCW2sAv6lKIdekDYLsWPAspOMc3a9
yJstoRH+0ktz3SccBjdJ1VkoIklnoP49cgJS8DTtoHLF/LNTgRkGCdz1tmh87eRxdQJVJOxorN8Q
cz5KJ6XRU6ieN75sxrtvkxDQnedv4eUHN72LnWcwl1N3DiWzyh3v4XXlOMA+/SJFcl+tkif5j2l/
o5ffdWvnW9qk2+4p7kWNCRDgWyFqJkeX6yEnIUTYphyLe5wT5imp52NrlVBy2rc17NQIVd705DNo
5CfGAU+aZv5KkBDPr1wwvyciYLlwM0lwofdHm6jpTOs5qZW4P0Ty8oPA9KR8AVmnXp5AicLHwtFt
RXH7S+G9zs8Ty50vQ6Rh9D3ToB4dbNpjJQQUHiBCMzW9horI3APHtVMoBFCfNJwj6UTgiyB23Xl6
ygNUADRh0vzt5h6Um8aAflvoNfGWII7sQRJIrmkLrulHfaW7hvCRTaMogD08DjS/XdORygnw2WSS
gpQ/3Uv+NgXrNxCR4XJAxeN5kXXh3FoTvtXTBe12aS9yNsDk1BmZ5DzJP24SPPyogtC+4/ktB1qv
b0zwS9yLeRkpmogXJx/vRTl62hAFaCOm9d/uxZf2oWy6jB+h33TWyUDXlrvrmBSKKLLTDZqnCD06
UHr7vPhONyfB/HDODgrGt0HHoz8nAg7WIFG14ypOVEMkgu13mW54EHf3Jp/2+exf2+7XNxtkbI88
GL/8T0MlPSdPS2oJIeaMNsOm5WDymu52cuamRGNo0esTTTwlaQ2w1R92SsWx84InrcVVmzZvvfly
9JmiR9jEp2T9do34zUxHnCb0Kckmo3N5LSSnFezpHZvQxcfAsbVzipskY34GJ736xWOOalIKrRwk
uuIonNE9zg9pPg6Cr7SJ3x+XDfFU2o/kgIjtGV8XL1rUQU6dY/fntHNVl/IS+EISFhocveegA4qs
UeKemBMB589VEw+bE+gsodsuvKCO+O0HDgRZCSq2F/RC8RhxmFzdf1fCcWQIOoANHgD341Rb+qZj
c8rZmz0Jmt+DQgzpcAGXvhMYHZsnU8CAtFew0cGmDfc56esfbB+g00k88gTnW35jAh9xq893fQvz
5d4D6ya47dWKdETR5rbPqzej5MDHtN0DfCuPTqmOdZe/Nhycac4kQtIFhnmm41/MKuoeEHhe7rIh
r+4VQ2xvfxK724D2/HEInoYGX69u5JMPD1dx0ib7/k045oFE2lT6AKpeA8bj7k6cZIEl1pdAzK5/
hZv9FE4D8ulFW2N8z+g8YmCv6ZpMLICAp5ikDkWk/SDsn6lojZwWFVDB/iIfF3WZ/BwQ259aACTW
2V859iuIk010C7pf5/xV/qLn4o5Uqhtb6bMOfzmzDq/MZ2IfnJmh1nEq5/70Zp8BQnhyN2a10HuP
2Rr1FH7+48+YG8MjhxdVtyp7hGP97jVNo/fneRYd0p4oRRs2G9yZgw+9qYPEm5FyQ+MwvB/dy0F0
Fl+kLwcaSzVjLtS1hooRCEOo39e2UosgMIakw7eN0hs62xsL1rdywGVvEu6Z/KrbZjIfCwVvyrnM
piog+9vbm93VzXPSpVXQ0xQV2mlWRLa6hmemrzH/bDEm+O6Z9WP/hqiftd4iUGzesYdUxxNz1VxH
D39pc7IQP4T3L9xUsmlJwCB9ynpJ0lsrIXZSR71ZYyCbQRhOdoiuM966PiPdgws/hKtJz8ig2evW
fEeR9uXnFUhq4X5iOkAMBrI5JwlZRyrSEwy1dD8txXGpWswC4sI3J4OIMulr4j6UjfR0EixB2F5E
2toxdLZc3mVn2u1gdID5uCo7PqMfaJewf/JAce5z/V15UzdNG4bhYNmYB7+mmxxBTe7B5KEKXW43
BWr4xnyX3rzrmrxJm86Ve029ZIPepOruEqgF75jEY/O1bNiIO06PlNGd8B7UBvoQ0eTNNivUbte9
CuKsMYfEi/HFaQfOcXGfh6xCTvx07lR96Al67pOB7/aiqVpUnA/XX17h3uqWsubZ/CSsxpVBcfew
aEvcscZuRTcKjnWPGTywiJ5UZM4AdAlwgL6iI3sXBt0FdW9qLh4KJlURdXAO+OuS+PU+g25bnWnw
gNgRnmaTc3SiV/OclYEukoi5T2GsOBDFhi9Cf8dPBDeKX8EtPGCpzhLp+wxpGvDg76Juqd9H3JnP
g8tX+HwQ5pTmXOaHMDniUIRMrtnzk4M3JpLeBT5ecGXhGRs3UcWE9Jyl26AW71EKhouZFh044C1A
+rBHHRYIFIcpUY9c47HEHKljqDpkpfdIsEGvTW/MNzmkR4KO3h7t4YSKP5VkUquDVz7jObU/J1dS
R8R5joEvJ91VeC1d8VU7nSag+saUXwSFR1Yxn+rG6XMK0TghpSPQxqyqRJlrNKkIYsQ7DTBSqW0I
jLXmJ0Kn88SYOd1cT5td0x575Hm0wlvs09QTgVraZSQC6oXf3WZl7Dwm3B0WV8LIZ4wiJzSokHGe
Fm3Rmx2yAiXQBztFoSmNOmrogLQnSr7UhJ+EBQcJKxr5HE7XyiKj+q5JZoW3k2kHTiObOu9u84uW
MxWGr27+/Pm0pz2brQWNKM93m7CJO0SImwNF9VNA+cNRfEe+g8oJry3aAJxnYB32YTU/4VxSufB2
TpA+yLPm0+4i+jpLe89hsmceEXijzvXue2fVAmncjfOdJXctezznwFOcGU+IKlxLmevUv4t/gbs+
0mWOokrhmZA0UjzXpu+AiRLXvhzS4pg2b6QOrG3Tfl0EuQF5p4KToqDpfwY31fl6jNOj9KLdAUF4
35TnxdXdyUYkoa7eJhC7SkLnIx8/GSM+og4aX1NOKtYHE7ChMhuaE9OnLw0KRFeRoD8bnEIOQVVP
DsNBMYNYGPbGNQ9eLhyLZtQsfAUTedbY/+RK+VRotHdyo/zwzmp1/tnno2B1a+7WcilaFc6IJCl9
2cmgS0H46+P1BGsTdNtZ0FAHwq+JPv+o6K89C4jBEoKkEzj06bRSOXtNyqYP5G3CN+S4+bgtsoRP
AgNM9hJoqg70G05Ngw7sDLNIqs9GBDCSk2M+bcoBa+6laf3Netgbhs4pGJjCofvHDXHE2SDJsdGR
B6ZKZWxmiinYd0nDhc1FMaIdRkyFUSJILF6O/H3vaHJWjYU/29bdcfDzjWg2inoCQR5/Gegj+P7D
kKx5SjuWynMRwC4Tk9klgaa69/g0n1bvJalNMkv6pCOsF3cWoQXUeNplg7JqGWvNWQC4zHK5xh4A
DmTJZUrzUlXRr4LooVGoONxV8TUwSd/szvQ1YHnBcOP9XOCS0HhZnDd0kw9YWf2Eufq7bjhmeZL/
A07muAEHuJ6mb20eBQBIptaXrz9dhG0YNsZPZ5FZjMuAng3Vvk1VpF4Pl+vjoZ+pSQGyeT5odyrs
JnkHTLRmCa6QCFQGL1LLapxBBcEaTcMD/MlUKfDJETjmvL3TVnB2E7InPHpEnyymS/twevFAdmef
NVCJZpimbzRGYEt39eKh6PJrR/HOoatp6xydkJrxt+DiMOdfa1EsF07/zoWflTBBQEGFgW6p6YSb
SeWcVuHM8AtSYQGERYaQ56BNX3mHZJhrglzLTk4dohapJTDOatXdnTH0ZUcn5KCwFNE5APwzn5Do
vEy5z7PO/3TBG7b+wBsc84YsouY5/SO36l43qC4RZnJDWbiBGBgzLvC8tdA5iTLcXQbsEiohuatt
eZdhLwaKkYfhR1aVfR4eyqAYFrCnN3toDGfMQvvsFpINjBRDiLwgLJfpe84LXU96Aknx7i6YCuu3
V00qtyqmUvFoW8RPRBO9t4N5Kn0sc5xuau84IOEAT7DEL67f4thW1hZuJWhs7fRNYYCMM7BePBdg
AgIpc0Aj4inBpdz47rTDB2xlmm6HIfI/9WBGLz9FSw00nby0DxxBY5hPS9xBuLP8JANtLsiNDljL
m282QzDYKvwTyjf/DDrGijySatakfKe/RoTzABgDWXPTC/bCxrWSUff0eiKF/R5V7xECFa5eG9ib
IeqPHT+vZkSzB8aJh4+GFXKxagGdBfhEHia4BkRVx2nfBYFf4BLQAM+HRFWLwocy9XT2SS0gSXmU
9QG402cFLWUz3tNvthEBAJrR5ELFs0w/mt6hV2u9aiPhwPHdfcNqRZx1DIllS5fcnfYjXOQNhM+e
AMGHiJ5D6hG34VgXj+T7HrpU4iwYHGPC4bezQx2ISsyyGVig3v4VdL21I/eJX9jEUK2j55LLJJ3N
8EoAGXZOP++N+cx5CdbwIXXwGaR2pHnFsydBgFK7lxPK19mSfdfE8BdosMkIhomcdUck5/0uWaN+
NbcQIQH6Gc/4V0T/y393xMDHdFNPqT6V+5ortQKA44gvPXH0a+c5mS9zDisFfgKgc+I08ggd/x6T
VkQ0d7FxgRpqaApN256wN94k40cnZ/4IZRZ0tG2FgwzjpAQqBFZHyuUxFYrjMucPS2f/Z2qfKZ0B
Hy6iJH9XE5BYWLUmljz9IXgk5pfy5HQ8ErM4OPdk0p1Qz3WDA8lLz1PR96yXCjkpidW/klsneoX/
FXuToKkbpuSuO/ijrHdiBQfUGUtefKx9YYYm4Je28LrDkFTdoVEQErGEFJNW/KTp/8x4wTPtg8Bk
rcaA9cVIC3vWnX2V800QpSJt7VbOa6y5FmWmlbLaGeiAlSWc5EHt7TaXv02fRSU2L1oy1H1az0wT
SWvsEBRq9bdPJ7MJxQ56FhsRPli8kJoXa7qxcxBO4XwYtmSftoV8uCPN8tHV4mzSqpBu6uka3B/2
akEz8oiaZsKOjPhqfUrB0XnZxayBSSXo0zDW4gK4RKg8YIcgm75zvDXekh31XSKCcQvxClh/Mw57
vhCbrwI4FmIIJq8OHAdNzx0sTuRj+iWSR5Hvo/76l6E8KC2ejiw5jLAK7ASPFW3WjIcCv4GuCGMp
SM97xBFaNk96R5pXQw0VHqIS/FqYY3otM0iKukHCSiJdvANgF9HplrShGZtdB6KWjhq8mjO9dCY8
QiFaLOj9/mmRZZ8Rb/ALG9Y/ORuehIPmVTam5eLd9cstTDO38o40mu7L0FLYvb2D5it4yLe9/sdg
hXJYSBpLP4gPjYxOE4zUpec+Xgp/XDlkDlXm8+FikDX4+9JxXyC7zwdw3dEfDp/htqum3/WQ8bXi
/NcX/OEniqNQ9nR7ot19EujbA4vG4kN+RKRrw8s8SVwFofavm6yXjopIwIPkF+P85GZIO7Ljgl/v
0+2wEnbUmUVcSdOwWS/U77gOsVKMaZYN15EbKKTtCa1Rd9+xO3qMqnwh9O1FEEYQE/FIoWDSN4Y6
tMGPuMF/l/jdxA/sbKh9oTp+dsg1hfaRIuypGBRmk7EwidZrNRgF7jQSf1C7dJ8re7hv0KKF0rKl
+ewu/Y+XaYWbA4XxHxnSjPSTe4a4GpNmObBUmrkbRd2vrQ3DAP86UvOFu0zcmfdVzbgT2swVxZ7x
tw+YnEpadJI3AYflzYOf6x439qk0/aocsgNODLRd/e2lFtuMRaUpBvSmUd+goqX7OQVcHC3hZdZg
Gymc01PlNZRBW0QeoyfoAHrejO9t7e3XYwHVeOoP2nJAY4Yi1FoTPmcQSCFSTK14Pcwy5AGW98eN
b1/ojP3R3+BNuC4ntHA/8DPgtOvr+dfidWD18HyHkMIYUVy5mLihBq0GT677Fp/GS/kynC1sa00N
g5pNF4nW5y/8eb1Cs1G+Rdi+0VCG1qMb/I9rhr6V+zSpoMFqOjz7Zs6hKPAmU5EL9/PqRfZ1FdET
s6fUFu0nnmuXWV/c4YSyqsctWu2fqaU1aJ9ptsbdadqRaxp/rOyXbA23ffIp9s6/Cxn1fCuzeK28
fZvwmLp4KWMVyPOkbd/mgEawLRnxRST63OR92tCsbdaQ75y2DXEP+ytkgQR6W2vyIaR88B0YjcgH
UalDyRld2HvbDmli216vu5TO0JPVtLEdHl0XKT99Xrw6DqKlnv/oG9uC4LoXNPg7e28ELxTmnJZU
IvNf7hB/aeaypstiRI5EXr9Q93yH3NS37AyqrLwSxKdv1FNQYwC5EB5RKMC8IDxVeBA6eAygCE1v
Ls161itffhH+X8N2+uvFQvNn+0gXXbblT3wmKhoOl1HL38IjYcEZFOjnNZ7N8HgyDBOhKxBOYfpS
PCPRP5Ap0MQ2fXyXvwUvv+jB1mUNYve95APNDtGU/jBJ89KB8RgNRu2w/EdeoK9MvbDUWnstsjOH
XNSP+/SzN6MeXILnaM8sYBY+osRY3na4MdKWlEfwDXY+nQ9JHISxfxNmBbH5st3r4otlPEDMd0Ns
+ufA9Rg5S4ihpFHuQ1QYNmzNOiDF01vsqAimrGs+8nJrbbj44klfPM226TAdTJVXSpJ39Hx57whu
pvtKWkd66lRjB8hAnGrsvtueXQj3eDmyFBYMI/hte0/zSPcr9hdbldcRtnD5J4d8+wseRfjxtvCb
wc6FOYj4KngVH/+RWQ46TA2LaHYwMyDCDPsKnhEE3sV3dfp3X2ge4AmnkCFTpFnQf9kuPemb0hxV
sEm1xyHNWNeCYPtQ0E1JW7pO/JNldkvhdTBF6QrsdFgfBFd47yoyu93itiI7cz+z64+k91BpwSKV
dxjPeDbMI7gPnxEd3BPJJDJpseyJxZX1RLV3tEKIxu29a7bSPnwp2AWaq7T/IJNpYWHPwcTKdo/p
OS9k6fZDzUEmlYxnNMIgimksWGdTnR39XCYGWPLeCFqW1Ef3hWOMLIRWSXegfytXOEWcJpiNBfGD
m8Aoa7dYaJJEezrSPkH/BMGmu199Zmf/NKGkhLq3hKZ2ZbSdffwybiH+7i6JdVBNCNcQPwjHdviY
fPhAMcLDAL6rWaOzR5XzrwiF4vzzTdeCVnGEvXz9UVwvWxqPNmDBai7wTWf7YMSPi6yvUHncr+rt
aLbfFMt9D7Mne63Ow9eq0J2W2uRx9j6yd3OLqyZz+L0vb9ucLMoVY5BX0D60B0fnTKW9ihEY40ri
LWiVw8go5iThyBbPXOctGOANwRVpGQlvHUYtvOYZiURJ1tVakJTE5yFyI15r24HzgR4TAv7gj6IG
1wU4OlMONG2Nog2e/n8TaxR/CMmd0oWQjCcENvZDG8uQ97ANfY/CAZoUlh0DnsB+FQ+ec1hByWli
2Y2XQhfKE7X//n6aK8KSzwiq0VH4cEaP6eDqaNE35cVBUOLNBucKQflLfP4KDFyUVh5ANPzRaPuX
iREztr2NrbdRTNrDYFeU5mc50iRHRLgQOtDMHw8C6wLtssTVjjJTn6z8gW1LwtbWCk6a4bNZg7T7
KdFUoU0aQ/HHG9TbLRGuHJegzhodBN27klym1Cr99QyJJiKlxtDb3AF/IB70EfT+5NHTlgR9zgLy
hJMYakWBrx/nl53ARoKijyR6w+HtjpBmOIiV3tjLOITWoyYJAlSxVlqBZvGTySAvB8K9JZWU5K4l
TQsLewg5O+CkR2l4xsudm4PN7J+I+aPRXzybGLXbHQHnaGkuuS6BHVgXhyADiTw0wDcoU7opKZEe
4CkhorYcBbRWNTZdeDfQBjXmMCPbRSALaqkonu0uRbvniaYtwNHabXVlBW16idRZccvViiBrzTLv
QXvV+xFFs95lPAkfTQ92M6OO6la8gu+Yv/hWwpvjLKk8bhGJDC9R5yca6da1CegORG2d/AIq0Mbe
/QPMDIxqWAEvUlnhZ8fAz+5NnjKGH6zGyXMNlaGPec0LgOX+cRoc+bxPMBVKp3dUW+FiULr7hU9S
BmUX6A1yuQexFan8DGcArV55TEJMwzyILmNEb04byDNSeUq2HbI/qGkxreIxtTgxZ29SdNoEfBYr
sbg4lz6rFpG/eQcT0XBW+RMawAEw02Fr8ByOMDiItZf6C495jfJ8fNatBTVfy2PYNVDmuDiW8j9P
J57kj69+qFTq3vzRARpJH+qf8ps5axIqKS40yDMPDG9AcrRmuIW85mjYGsgyAEsoykfUF1oHBG/0
QmILtW+gVW2sOVDMUHotUCHoIOkkpKwfPMYjwIyBE+8TrT+WdGVSgK2/1LvCSNBczUcI/BZzZaxW
HMMKvT71MU265o2wYemvY4MjWpkjN4PGT3rYRxhKmImpf4sO7XP33MH457DIN5YPIYuGHlQmpo7U
4eZbTeDtpcDR0BseDoWh/oHssUknRs0x4wQ5AjrMQs375cUhpa6ZrpD9ybjwJxPdVaR8E2HIC+Uy
wRvMaVMzCeg1ATap8TMLcpwCCgSedLnlRq8qjlnNvUbIP1t8ogUWI9yg9tngn7+ild7964jtzTvc
Z4uX9ofW2i58eIbrISj6FP+jbPA0YPyWGYuKGR4cqg4tmQtGJQ/ClKZ3ZtkbcR+L3o87SA/9EdIE
fDZ0q8mKDi6AIJfLLqVhq6Gjt1OaLF5Mny4rGJUETBQHtuF9yJ5GfU75RUkf/ciJUr1Ywawg0g14
RbgCSQLqvYEEnkiDNvmhDxEjQsTX+drY009+khyqdWb9DahoCEKkwBgYDswaD6kPRdwxNYensc/Q
Dz2BAJZccClgZDQPEpfkSjyxL3sdlBGo5A7Iv1LRuvgb2nPoayulqH+6akgVB4y/+ocdrubQNCpF
jxu2tXsUpJNgWD5PANdG/zS+iLdnUdZdbRM+L3Z8cqoAMHQfDQjXxRwtoub7j6Qza1JU24LwLyJC
GeWVGQTBWevFUMtCVATBCX79+Xafl3uj+1RbAps15MrM9V0TRzrBtX2PaGwuXunXT1oBvKGelPb3
1ZtuUklgPnoLdgOkGFz7UGlZ7LFLjWuwP0PWsOQF/awOkZvDKkZp/FCe0FAELA+gh6Q+D8N2Gi6+
gUqZxAMbzlBnQslok7Tjfi12IbW6yzeHyTlaHI/cnA58JeKLQlRxY/nrMSJhsBXDn2Nchq8h+BuG
mEwrvkTRLdNTYbUq8Mb54MBQNmZ+u1amCChCP4QxHB5PbAn3+Ws7gqRkxQ2bET0WlpbTBSoEixe6
Z6cndy37vLD3wjShehBHySlclZWJQhifKh/jP3iD8fAvPuZwNtw3N51YefKf1nklLrkOEM6NZ4Tm
NDyZ+9mpTIRmh0E4KROlIWdJEZi1sE0LhXh2JszUDnnAEb8IT7EEQwPTItVSfZbcIogYdxpPRo1E
Y4Tg6SK8HIYTMrs5jS1fNEVvS0HlWiJiJBSJYMSPjpnnQcwnXSO9OUM2pk8kZ1xqZ4FRSXjyvLYF
UlwgbQ3VhUTbJOG4eFh8x0Q0bXbKMiWp3fUMNxNauXGIv9EDk3rDpkoWXx0m6FkkIZN2yDUmu0Uu
0AN70Ljvzs4sjlB4uI49fgJScuux58f63mnKa8FOe6/gISEDuKE43HEHhNXaaP8z+hNrkA4a05tc
yBXFb2LbpQlgUsTrkGIkDMNdcILiO+synufryfG2Ych0lXU27Ql8bpr/GQIkCgMhCsS9IwwFBS7T
XENB6MNC3u0eSlqks25GvIec3N1vyfYvnMyO2fblcO7Pa645tw5ne0FFLzjJFXcRs8RnlOHIZMBb
E95dADTgG6Xdbbn1UPP8TFplcRnyjtrtRvqJt50zuQS6t2VwB9fkA9NDGiZfGCLbawhjasW9mAzt
peJGjwUjuDMnmtsUoc1d4siNG8W252BHw6VdtIwQ/kE/nw1kq4q1MRM15sI3vBiziaC5CLPA736f
957s4V9rwSMhyUZ9xTQLn8Uym9wxBdDsPVS03Zjp5EX2ofqe7RiPczDc0m2PJbiw4l4/Y03x469Y
3fQQ/1m14EKadIOIOb5/6zXaUtMt8uB5D4C2tG529S9wT06C7m5UDp31mqj68BmNl7SIbxe/57Gy
s4ew4pet9Cf6Plr1DvNq1cldaph/ozqKWuTnGzzkHG2c4r45EKEW/zL6/1CY9iz4Yz6+bRFxRyVq
g1Si2UkW+Q9nnBevNa0L1NyrdSyWKsNmSwaYXko8S/xz+dcCSnxN3yHlqR7pBiazwqhJOZDj8V4S
Mmdq9+eGoThbrWqUBmAKAicd+WSG1NOFX1UIInAgcYEDMh6TLcYptC0GvXGNN49NpSpkm4cOvw5R
qWX3kE7pbBd71W9U9xZf4h3cQ3xXkFoKru4l1H9Y0KoOSGsoiYmRlBEUXbvligKrBuHKsUDwqF0T
kYEOB4W7JIRNWsoXENQxfLmerJ5AcN5SBQI7vJik4GxHy4cvn3VekPB2J3xtBrjlEH+ikHd2Fh5w
42JPSuHdD/+wmnzJCxsg2HiuidZIWkQ8SvXVYVEli9f0gJsi3IjXjNAFVJllz8gPLe8RpdSbuOR2
nnvMiP72iwKGnyAiIHVC7HRFAcJPwCTYNuOGaLVzkETYGQds2HFCgXwYVQhQ9DaMYh1aEKuCASbR
iMGrwToTUOO9xnnyK5psTpBot4fchNZtP3AzRj4Y/tfZMYSz39D7z+4bpaBViiBIsKVEFe1a2Lrf
49MxYcBPNae8JjCQNad7LiE+MHPF6wZTSGX+cL9Qlocx//v0dpcohw81797O1Vi82OEhWDBM4voZ
JO1ld7FlCDYwOl743M9+EW1/Isx84ORAtEc7pSlMYlDIM+vk70DhzyHlzpenJvx5q/Hvnd4hSah+
Bu4G0tMbZ0gebQPgY+G9g9msfIU8Q59lWB7Atksx9UIrJqx9hJPdQ7TDdGLyinH6ITTEdlaBC83C
hDnwD0sghK4Kdnm0QMqjrtIDQlbr9vsPZ2CqVrq7JfDUCw1p6z6PyYaODaLKJknq7JxtEiV1fsAt
bA6/97APnG7a56SC+6SQx157tOi3u30wrWEb/qMwJsKdiEutKC1//w3kBW0werbWckdUteAbE3mZ
+QmnjI8WwvYIz9ZyEGC+MsvtaH75mUeTawY9JPoLfimPX8HKhNLg8YHwcPElmI4mY0r15xH1BJ23
xy5FD6bkgAGEMxUszRYOCU39dvr75r5DFmNup4Wr5B2KqlCMDne8VpI1/svT6UqsSBQTMnAdWh1n
nJ/5xDNbkpEsp2VJK4v/JzfxAHwCK8lO/RnuG0LmF/7IrrcQMDEjqSTxaKEJDt1HlDoCidtl/JGH
Q1z5IHghrSWQ3Xg9KdNUUp848KCixElin7CcFH0KAUDEqNDK2CcBtfcSUH2Rzh5s371OX/7FmUGx
8PivILZLfkHax69peo2AjHE2XYyinS82SwDChNZuAZru4p0yOw3SWaguS1I3u+B8VbZZZBvSkICD
wcMTYRBruZuVQPdLGAUhic3i69tyfTwMKJ+ovNkIAoJBOwZGj6DcfTrSnEFPCtJF7ZmhcuWHAR47
2m/wgZqpJ2MTwXgX3jYAXlZYnISF4G6Fk+xXXLunIIil5+yZI6cth6kgGjm7Pwghxc0dJACjnU4s
LZDZ2Vgp6ugV+LB/dOA9fYoYBUGO5JHaFPjxRjkmAgVYCOwwBTjyVn3KfAdAje52RlMgJlg85d2S
NssTMRy5OM/Oq7P0B3o94RRBbHp1WeOyA2pBWzMDzHsbJPrZTZDvM660WYvE01Iy7lY8APXDSKT0
CxdjOXN8UHXRn+PZdB86AATcU+PI49Cp614TeC3CdpS/3Ihut9WdTSOQN4C05AIY08QJkUBx7o62
Phy+rBHhJTdv3HfJEqX3SZllGTurKmv9tABZwyYNAdnfgPJrwq/u+B6bJA0xvguHB44VXfDL7060
wliKwIUBEdqFDPzkmkrRn+1iilA2wc+0icVHCd2UYWuscAFUD3yjxHC1FTW98NLUfyndxW/i5G7A
6JGuZfHI8r9TxUdsd+THNMw7BQA7itfAAhwH8hz+KEKwJpHiQbvbj1WYFgMrEczDEJCe92SbEr3u
aeqBR4o5crUXqBSQTYQAToSv2elchrBHiWY7ngf9yg8xZ+OMfgw2i1Iqg2yJD6J72C0+KDqjOL4u
NGqbkbXeBWrhxD4sdb/7xWnjbQEXgUroeIpyLpAGKrzRPnoIOBiOGBfNTsWLcVFpM7T4N4rAX5ZW
UV0dCtIbGdDHmnfGTrkD5V9y4k1hskb5Z9rWiPeewpV4yaxlZ/3UWAFw4DA0np3ua+ZWNEekcOV/
QjtkSesp8YYwaRSuYnjTvKahybaGgNEHV3Tx3vwOBkOaW8RyulZbl5zIKSAf0lDOm8Zv6VGie9p9
6GOxAuNN2Zu4H6Kb4w7RZ71Eey2AkUQ0BB3R3+uxp+Ou8knrtRLRt/ybXQ7RW1LU+9Ys/VE8Sq56
6NLzEflST0ovZ8cZvyHTDQDatjA8VmBjIHNDKpPvHLHsWvQHMcvS/pGiXNS2FXl65vvb2nKftjAM
oD0HGJrNfNdqYys7yXBYsjwRx+Bs/whx7WefHnD1JebOZxTZfqz5osMoOyZwzOTWucA9k408LQFK
0kM407f/trkWPA6O1yI9JFQBIgj0WDOL+kXmHFWw27GkMRa/AJFg0z/PjMc02vJpM6rFt3USmmzi
kwl4uGq2og/krBb8/u9fbGHigg1I4iEFF2BTchAFKbOe0yhDv8kZnzEgefkvH/Sb14H2yOcVuACg
i8brNPTBCeibNNd/jumbwIx/rjpFC48Eh5tZuPPW6zLEGlyhk+AtEua1eWcvSpG7OW7n7AesmNEa
oy6MPFFyADSrtvdaIlPmU2BcPcMiuBfON6ajYw7Ea//ia1IeiJ7zyRtitq7eWBsoRQ8qDDOYws8E
d7SG6ftIDPTxI/IwGINVVKTCkm3MxljSqj1CBI/qXbXl/WuCmy0AaODALJyj04GrIAYpxLMxZBtx
awDKTZlQi+8/z2bEzNN9fayM4CR27dETFfRmmDN/7Tc+ELzHBkeMltHdutFu7E5iso2nh6cTgnre
NCA1kd7EfOg1cusR80rx2MhpiRgXVsdqQzChvRezNIqe0gWF7Nlm9K/e1LdhHqtzDhCEwifJ9YY9
PPCEaIeFCrRgtxrTaoLa6Q3Y4AxBNA87MciqbLX9kWWvTRYP0+1uR23cskr6bJfsVyUGhv/odaXN
LCafFsE1UIJHIrGr+HIPDMrcMhkO7eGhwftft/N3WqlIEeJ7OnIMTBy+Y/a4KuNKty/zXJ+M+P/j
0BO8hrP/9HT/GnyItoa9rnne5bKM+lBdfZJhAdduXqBvlwqvhcrIPuVqL3oPUuw9U4YYIUBusMsi
EM2qQedGcHYlahKWZ/N7Rxkq4TXLcJd949892d35b1T+KH+du8cEUv0DHsUbvGBtUGs3IWQZkvXj
Ryw9kiNcQ6PRpKDF62HIVi5WvWMlbubfs1V1WAkI8EhE+JGjx2A/bhGJVAGzJLj6avgd36CKE3N0
Jq14sylOFS1K/3bIfzBuYPKBE6WB0BsHJQirt5nka1ODjVX72/i8c5rhkirmRbwjmtpDP2dYBkOZ
wzDkUn+u0xFMiIaXRkx0YSmYk6vPNlsoSu7nC1RbA9gVEfYZMU0GOpLeblzVufo6lSHsi93sW0VX
6CjpCH7mOajo7kdiUY0xeWMnyk0ZRax8SOnhusZ7rG6wGxSGUPLN+aYjaHJtOmSdLJMAKb1ykZSP
26HXRdL4SunIIMHqF20RXXVMLdlBSumsjWW3wj7TTDHPnLCVRgg42f7NzOdC7kdU41ed9ekCAwiH
50wHkwxcxlLjkf9hblAL6hy867DfVDPKy3u9qMNDqF25w7L9cW+PpKgmg85VOk+VXJzdWAyGKIXU
PQpPzfwdEGsoXIV4lKLOYyLf/oxCNfxkQFoddSvVJJ3p6iwR+s3x7mPp30jdymwT1rlPxpjt6442
uxwwBiVrgX/C/yxyy0SHrv/ex70/mtfuqUkRC5iOMsndQw+gP/AbRD4+Vs0uS8/p6pDSSlYt0MDv
DisAKEdMDb+JN1oN3J4STAe/Hkuzlpx5DV4zmp38OSvNtf48DFz2lLodulJYqErM1nF8acRU2XSx
E7hdoqYj6mPemj0m3As0Auwxpy94wE1s9OXzqGxAd9GEa4N/ZTu62Dtmd/CcbMP9d5iw42WVVuHC
6OJovYNdZBBcATcvDA8oyCjhnqYgBKlR2iYnTDnmBj/aJe/xNbiHT69HXI5FIq+o5DYZVhQvnKx5
uoPo9vRZRO0OKG7HVQ+IzZabD1yfBoseVoW76YdWvYf8pwwFvJZzuwr3S/UF2WT+tY6t83VvLOue
UUtcsl30piaBMEV3rHAzTcCX3VCQYOqgGLKd/pDP3kyi0+8Zh3hU6O8s/zHthqc+9MT5HmL4N5xf
r0nFxfZ4y56f+IEIL/JmnIcK0hVKxnKpE/GqPynVPOaj2CBg7QQshAyRFcjxuXEkljuqyw4GAO6y
CJxnOexqGnx6dJhUFuuhvYHznn39i+K9p5qEXMKp0g4dPSx/YgF3FdaCcz3x2unzHn56UWCrszx/
f6B4VIO/rA7WrYSTDpJ/jhrFn/Gy7tjCmqsLnQe38MLmm1tyvWaAeY0SgNc0hiBWNWCiUFL6sXYP
aT24zx8o/ySUWxVcr5P2Ez7O0YduVnIUZG1nX15ClXh9whEPkELmimzDyxWv/dHih2i17mBBTNdY
8fIyoLFhH/tmGhTlRVCNsr71HwNmdXAD4DLIlX82gVMeqUHN2CIgD89toiuL/u2bIMidh5Xxkx3f
3KeX/b4si31FdKhXbR8y4DbEQyPNPeN6FF6Jvehv97L9/H3hPmAodi1TQMLXpD/BW83aFRA2ESGd
k1dwW47UtNR8xFC1S6EpafZXQoDDd4Z1DUvafDp1Hoxv0A9r/wx9BW4EU+jqj5n+a0UZKOeeoh4u
LGc/c3XQyViyUSIGsHNKkwnOXO946J13loP5ATa/hsT6oZpJC7TYISMevVoNVKSkfbYb+BJR7WY9
+uAVfab5wFLeIQxceCNx9fKeGECzWQ11kx6+SIYp18MlDxEfT16rZ0Yxk1AvvmE9EBQL0RXCfrht
ubfrbyDvSbYNzAh7FD//dvhh5ONGkJshP0Q97deKMwvSrmbfoAzqxcu0JWyWqCtoi/4M9tM4Roa2
k7DK5Mw20nrLxnZ8Zy02UaxzCCwjSBn4Ho+cWmQaUar53D7sXTvfDJq7fUdbMluJDdxkS7sGLUFe
h2XMzq9L75p7mhjbagHJH/fDbp/fI2g8sPh2cftDnb+uuYrSvQZ6ZKaQ/45nH4LjzgWp+ky7yKy2
xjiP6vQOL9UlDKp9UrcsFkXmCHWXDSC3AA5FMcEEyHnNgzNmn+cMO7GN/FdnyliXrPtcuXifK3ud
c3Ds4kMmANYYs5v7nT2SwbYPJLQlTuvjhfFYUsxiMq9tvsQVzbssyNkvvB/sr+bWO3/nl5MhrA6U
UbjXHa9FiIhw4LGv+RIYx9tiMOKnPzgbJZws/bksX969WBmvcKdFI2M7VCbmgsUvobAlGJ/l0+Ns
5+YEhd7Ar8aVt9uw/dwDL0thl8gRnHsI63BUtoXhqF8wMMi/X+wlqpH34h1XgnMyzPJ1sbrJMASa
0HmteJEkmcAsBQb00HHrDv6+Dj6MuM/bw/XFu2t+zeBojO1TAbfAwZKfQzcv9vnFPrwhAlfrS6JU
8euggGgQmVgLR8aoUWnGQ+cRtXa3FCZq5yNCME8nYQaMGXvvWThUv7iSi2fUIfm0n8K1uJt9FeJR
rDUB+WL0QyN1frvsTrLV+JpK4WDCIcX3rR4FfVy/CTkuR5yShFERwqk2ui002SHNIkDjDsil/ylx
2fJpdrq/YZoDtjXOpZl+OfNoyjfPsTwv4QNQeky+QR/SH7ziwYqCLa2Wz4JhZBGVAc5Z4yc8bXDs
KP/ZZYAYy6sv2VUiks0uew9dkPMLpjCnNwsBuF9MBb/uA7czsRoNmig7jsIePknD4fbehcVhZMve
rzozHJjOuB5ptnS3W9gT3j0ZPZEgAsSBfnCvF5jL7/bEjKrEIL3GFyqggLoh1nRGCeZXYxxvEf2S
GE4jd1T76s2VFihZeUuvmM7s3HJdsK6JAtjoPCBfTXOb8DEITLz8T8aYHRnQRHbhaPsBNMhajh8p
5vwZS01E1u7wZGVey/x2geGUEpd7HgA+YniFlSxRM+c90rGvMF4vJpfFYz+KSixu94+ffgx16vqD
M7G+H3xtuu/y6ssMMuq4k1bKw9UhhY2L3hWmn4sa6xLZZeKGrxGGlHJoTgYIq9fyQs0d8Q4yhs+D
lrDdsFSw8OtxDT02Kf0ejyR9BRzFrBstKroNzj/BPTxj9AQXTJ9gIIrNBSPjOeESWeHwl8p8ePEL
JmU8hQ4dSgHCZGvrswdPrx9LExNxGyUJdAWYEQGshkXDHsREB+g6Xhb5WGQ15UkWFj3y7ut+WcBy
D7UFXuTU/HIyiATtahjLukXDQfC6+flUmlT+c04tI24rmg52P5ktZUDLFH3Dgrk/wzuMsi6V9UPB
4rDHK6q2+rhjD/CDCfgzegdUP+nZu0pCr728TUYp6raUvlHW6MS6yisqe+R8x1rCtLtx+0mJa7wy
6z+xGtbjHmh8Ul385pVxh5m0D97T78ijCzinPesdtfFTyUbEYeoQJrUrFZGOGZ5dgRrej4MpnsYJ
aZu4KDpluhTvOr6hb4P+Dq8PL5ZEc7tN5+AoMH+ecg81ANtwC1vPYP8KbypOWXdxxVW8M0mwG2kB
WCJCGF5ef0ZQy+AT/9J7BaREyABM+2GQwJ0BdpdZGDtXp1cq9BWYOne0PGmzJ/XeEt7OyDKNhF9i
rB/+bgsuo3zpWvMIHEVzQCi+az59oNm0wNr067YLw6cRhsls4OqGMdnIH2Fd8nEYJsBoEXbIi9H2
4StWj2ymILg0bAKRJlCZg4qSKrgDeBpUQlaZHB4ryVjemMjlfjFrhEibKmP0x0RMw+70V4106kSA
uD2JvmU5g+Rd+gnGe6RThXbkd3ezyFQtwzvZ/sY5hQKJ4rEqZd+UbpZEHPqOB6X7+ZekIMbaA/8p
GFI0QiMMp87Oh/nQgxZLo230G8iDED7zgQ+4CrWHk+uUU8CAj/uIqrv/2PcM9oAUVJd76yp0VXRi
wZVT+6/h+CNBqsPweaa3cIpbUJRixeI7K1wFFE1lRWqdFSYAM4zKBPOie8gbjEWU7Eom8f5esi9U
cWRhSFahYsPJyz9vxatNd+OpjzGIrbfTvPv2OmXvFSpirAy75WXx+St7G0C7h0RQOprqtnc/h3oC
yBJ0vTVYwpHt9egyst689dEtpzTEHA9SafMGARuy/pCy52sLOApONyLg0yMPJcgZ71R520+21VIo
x8q0k6188UHPWkXfgD6jD4opW6qKW/Ysk/LqNjidMRmmNzLdfCn8sUATvoeWeWrJo5zePaNBDx99
L+n1SlZ7fk4Pes1XOnx7u3rJt1NVp1cC7eF/VPoJJr0yJTcija9tYkVAIYL81si6palj3+3QlrOX
iQN8+IaQR3E3PeMPDonr8ooUSHl6iX/7ePB1Lpt8+V232JsLz8h6LrEqbNmHFX5lHL40p8tN1KXS
ey2UXDgCdSDtz517oe5w7Ty8NJYmIAfRvy6RYQCagrsp4KVPa5Aqfr4LAHZySMD59vMC22zWxFdI
EFgR4gnUjGXFGS0APOavyU0Fh3+/7Ed09uglbgYKC6OEhbRX7BJVCIeINgieOBZxmlcE37XmHmVU
4TYPCaC4wXeUYj7SyYKputjFI0qtPhCPzHrTr3G4Nl2kYjlb7Wkx6H/xvBTtDqU4cxQ6W+aQPyfV
/dKX9OEPZn2DSLCGE30Y8g+KaYOSyuuu3g4bViN3jXpqMu3+3a2G4zu72Dim1x/ay1+BseuBlFzG
b1cHFEQ+HWfQJf3znxbd4ABun/tyoaZFbJh2dQeU02aA8S+29c2+fJ2v85znFjkDwgQ3OLp4A/wB
BVeLCx2DvgmZwrNL+2jg7YnRRBRb3ny8J84LeOX/vjucsxjrfg1bYU822xJC+Y7ta3ekndc6QrmY
m5S28SPtv4Toj0vix1J+3/BG+jMgTrv4ZfckJIKPf3VxTvZ3Q+FPUq8uQKkbFbTPdCEEEHeZvIDM
DYCjsJtAVLQZbKXV5RpoHSZW449TYvu66aPulzzxDLBxrw856QTspAY5iIppdufkdz7v1ROWNqD5
w+130+bufUzwkULxG5Om+uw+WULSiJJO0YNSjGtUxJlL87kwA93wQAnazhnBE6b5gtI6wiEhPocV
O6P/aGj0HwKuOm0aR7+zgNj5VCezn1R9oC+x6sH1MWg85FkgeRhiPL2oHaOGvYcGT/UJhkabxaHw
npQk3nmxq20d3TQuUCYms/YIjx67xv5h5GsbDnE1q2z2GDmFfSgn8NEoQmSH+L14sKGReoO5hIcN
sy9T1P5+7GJ2T6VJnlQ0WqaVhzCL++C8+c5fDNCp8rzBXxOzufnuXWRLOX5h/Xx5GXYeMgxsbufI
kHNquD9xbIiR2zuzqv7jf5liIiE5p7RDasLg23gyGu7DFxCV5AyhY/Yz3SppM3jgK0V2roDeL1QL
pBq2yQqUCHUxQwTwpBp4KI/vKwXfoF2wKEG/nBZXsx2bw8lapU/pQEMglm0FwkSnizBX9J5jdqNr
9sqAZfI9FAnQfnwby8ch2u7Jzqsk2Dr3WZViGCZAZ+idTCJ78JiHb9qvzbkHBgpvWS0mH1jhzkeL
oX8t7ZpDnvb7bYGySpuVpyIaUq+qdBmpNmk3yK0syGL004wgiUiEIy0uV/nhBk/vqPpwC3MIwDOd
topUNWiOfVwSJo7n/VvKWif3Wc31Z6YU1fc2NI67iLGv/dkOp68NDCeuGH5t7lL3+G8CoJk0xB+8
L1ULoOXIlcbGmOKeKzISGgCD6tjvGgf21Vh1miob7SJ8BgzcJSzN5wP1DW56HQiDGDiBOcMvusYt
/F5MPax6ZKOWLl3dcivJP/euAb4lM7mmxBUvtep+msCErQHVAnLl+InduVXSp9B5YGfsSz4lkjs4
WwYDwnZDy7V/696tcr+34BM/Fm8c6WBXgKo6g2MZ5zEBZ7bjhHVLSpHZxSEBu4WNqTTOyx79qq9B
vpu8OKoyTEDZuiz/tl1ahB3gPjseLJUySR94sPpimiQk7Re/xMvpcmbXa9m6L+c9CZCyW9eQaH1Z
s91hCzafG0iMLjWOmhEhTIlgVmVnd/orsfnGrimuf5iJ+tL0TW547Q9sjI8VfytNuxKb56P/+gF+
3kKbxHjzbDg3RjvexR9+YHs5HzPxz+zJ4fwnBdjg6HR2BnMzwSHqpFsxKRvXzxeVhL1ju6yNC43w
IjWoLy9HyaZNIyHeWOL4nbWm/wg7DCRDlH7jFmz/FQ8ZNVNNDWHzeHJLu+oPO6uscOOxlGmDqGlo
mct7Eb4xZMiMMpBfizuYMf3zPbi8+DawraVfZbisWF7FgfjG8oexzH1oa7V7U9Pnmt0aX8QGgCyD
w+iZfp4pCAiaCQl0xWOYII9pKBgxXCe+1M9kid23qOe0nY2obrCBPrkTudcixuLpe79NnzRU9Xd1
Z0vENdO+v6bmKwBwPyxEOHUM0t9qYOD1NNxID95TSazUqAC3UPzo0cvVjtgNIlDvQ9p7AtcZnoO+
1+Fc+rg288TxPPznWi2TD97bnNYj/xGevyiVaFCHHkx9Nsf4+ZgEwEEPhDoHxSfU8wib0SUMIwG2
kpsBP4ilzp257CAZnPjWclR7o4xrOUt8IAloRhOV0gCTov2yJmgJBJ8vT4T7ABtBHH9MhJWL641g
ORLxDorJJEXY8DJOuW+BImfsNZ2YX6sFE8rERs6PTyi1KJCqlew/ZnTTh4L7mUPueD+cgt0X+VSR
A8kUaLH6gtjI5IrttnxuCir2IgrXqEIppmXeimKbh7nC7Eekecm60Ec23qt1+6Hfxi3LBPBpLsPW
KbAoRjr5qASk+T7keQjl5TJvTzBQ4YBRCohvokuxwmJJ2cmpIBqrw2dZjAneC3C2zx+kPRmn070O
JOFepCjXx+Yuwg0nagAUWQMbso3x9+K/IBPB9iBX5I4aMf5RQwN60Zcp5yhl2Qz+wI6YUz980vTt
wHpcsjWDCXN/XQ7HyEjDMt72f8DOVj5NVf8W3+GZ1K2j/91+v7+78JheKgcJlz9QHZXhcqvhDxs+
Jp0Qe2vsFvzYrL+bD2LcQRGoz4ZZcagwF9DmOAKpewmdsEu9m0cdG54tRSXJ6Znh1gEET2mlXqGx
9sOoyP3Ju3PrOpNBaP6ov3fM6BFOETdbhy1bdQnpEx1hhhj3uRq9ROpoHbVMVQShxlzabfj8D6rT
pDzdmYVKvPDosKAbTrxDA3/oG/DIeGWjj999SGEqgkUDZTELT0CBLKaRHphySEBGL3h8+Ih0N3I4
eIdQ5SwD8yYqB9aJw2uEgEGV0Fnf30sKIeh023mPZHasMiXqUqLXLhyEIxoIKEWDsGB4weZkCN5d
OoThyXdyZMN5z1nIMbQZXcNXYy5nS8Fjr8UAmIeanQlfOH0yvtlKVP5CTIIt3mNxAMlVY+fyGZjU
2PT4/HYPB+r0NRSxq2+9x9tvogFcreix7WDZ9PYDQxePYSmboBbUd+cq3IX1x+tH3v1ASrq/L2Ki
cRGjWurI4TnNjPfxpcdULuYlMpdduYUSfIWTAJ+6QT//TnOXev22p5znDp5yOA9fDFNf9jVkIIEH
VAr7tWaUGb0KqPQsBuiDAYfUG0GzQ1yGV21SUsp+Fjrab1/K7pWXOxWRaTualPPy+LSfPcafnskj
IooPM5wCNHl6uYbmVIl4s0dpVVhN+aeTAl6Spz/tHpmgAT1SpsqhVD/Rwjxff/c1AyvTPonxa+WL
dUT1gQkHs6ZWEq4SjUtyykP8bocRdVBahdesyEablgxBUUCJyHhFi4Z/yh9nrt7rmyJD/tys8qz/
2yEJBJGOYCGXC8x+vu6QcVjp1X7hDPAnbJJ3IkPOU3DYbLC/QEccVB6uMkk5P0eD9TVlxw+cvNG6
jqq0wCzx6nVrBVQZZO/qEYhDw9FdNp2M8U+YGKGZmdktGc3Yh3bBBAL1CH5kSyxwXtRHLJAscNYr
xEhiWHm17NVXpx0BkHo3dXxnwmggK54MMff2vi53FYsxT4GfHHVkXLwCH2AycDsmV1K+6uovZive
GwNGpMjb13aI2D2P5fn5bzhVpiRBlBVu40o/7whi8G3cBOTddgtxOZB5q6CjLuTtrbXlrdTYxkwP
m7UxUbdqVlfOGzAHmDzWYxZEyL8t7iVMQQ17kMqpml5j40djoS1kBGn5jYQ23/TrST2h3WSzT7yD
f1SGg405beN/ZQ4cbQW3SOy0FudAZRrWu13cuzRRWBZKoRZis8GkEmth/+y26dMvGZCd3cprpvnm
OX2lzY86VsfP5JrmaZ0MxvK6nN+nTaTG78lwX27tZgZoG0lRv28X/aph4LsZbWrd+pYOt+y6YAKd
NbdI3nA/weNg01HQd9Zl321kYNHjeVVQhpn2LqbzSIwZCENN9SxnEpDXdUmGyKmYTnJGsJnjFEJV
fV8bwBAZ83Y1vK0vh/PhzZ/hOryjfor6HY57z7nirHl8ZeuNGWXlDBwpImDKXvFbLs6zV6xvRimD
MaZYqxEe8cltrDuNoFMslIkcijUcaDtD3Rt55/FzonsmdZo5vew12F5DTE95Cv30CjudgnhVLQrC
23lymeDIiSrkiXq9cxT7EiwluPDYxPlNUp/M7HLa8Y4tpd+bL2F6rv2a8TC8bYbz26b4u2/qzcAf
LYFn681uOfD1BHy4/TsTGI7XVYFaMV8N5/B8aXA0kK6X1Wzex5p/dts8gn5r/FaHDsYhVpPJeSnT
6aP0wiVd+4gd2fn8dsrnd1WY6RVpd8jxFTtIUB7H5rYQRm93wKbDa31bGpkR0q9pjsxC2HKcsxxZ
S7uIFRwUqPF1L6X3hf4nP2BtsBeGrQ4tE6hqKjYVFW7NPnamY22CaUi7rEfUs/c5TD1IY0jlIAup
+ChA91gwrVKjZ6xtaPgE5WDk38PPH1sqeK3+LmGxylfd9La5o9QczNRWVE4qcGhtyTzuWQXRf+d8
sKsSDiR5evG17WNtOhq+GgytLuS4f247Ulg4eICUaZnCCC7ng7EEvPw22PV88c2wIJh0wesgPoKQ
AVAd/kfSeS05imVr+ImIwAq4xYMM8u6GSGUpJYGEhPA8/Xz0xInuMz3RU5Ulwd5r/ZZ0z6WI5HQq
rwVo6vz4PbL9yhyJv3U5e+ScGMFLizQhlMgC5ZxW346ah3ycOmTnx9XEaVEuDHvQXf2B2wQZod8y
QjHX9lbycpnu1BdhN7BLhukeK7Yin3C+1WjgJEqY8j6jXvCY8E1yYJn5TPAeF+MVCPxAZfBPRIpf
jo2S5M8MHE+w1hcibxIXxYEvnCriqGuHT8dMglrExkzKjpC68NasYfYLrBHBEbmjICZvO1+RLp5B
0xG5HeLy5vM0bGU3qZhErL4FGCq8uzkVOqfRVnWD3i/O1EtBqgcvh/fkUwfLlwDKWViAPoRVAaAG
jFIzfHyfDjdRFmZ3R5hMBb8M2R8ktyu8Mqwd+fjEllvOXgkLWR2W4DZutWgfDi0YhOXB3bAoc4wM
LitK7Qx/cPkzhQCQ+7nk6OxQCjUekbs3mxBd03C/fVS/w96w2k9gQrVfK9KuCItEj+NSF7977r6v
C+yaeiBlvb7dCA8GfQPS9fh7bxGy22RTlrPHGZCUx7e/B5JkP1r3ptFsueoQjnc+eCQBL82Fxps0
LttguNyR7NPjMn+W0wTGBIannQ/BbUVBHFqFBg4Glzeh7gGVwug/4BzW/Cajn4CTDSkYzQ09OCKK
SSCiQ0KbkhhXHzaCVI/QTorQPfPXG3CBzX81qalFsoun+8iWrDQ8SQnwdHjN5lio8rBpvOcGQUt5
j6ADpHpxjwkfoSLVHc+r5DdDDb5VVoRO9csO8dkU4seupmITfNmJ7gGJJPwBze6XFrPkthdJfv9a
BeeAvnroQbrPuMf74EU6KvoJFgO/H/NlkAi+qpO2SHkmIdh3SBu6ydxUYzhg4k8ej0VTLWTJ4xgv
JdqgF8p3c+cRP0mi5Q8EbsguNoJ63m16vu6QnoWx5w7sla3uU1mouB43F6XRhHXkwnSiv6bsm68Z
YEKeu724kJ1P9KmdmrzLNemfkDbkCnfOSzwYCRGsViZMP7vUJYcb5SonJhfCKy66fber1h80LUZo
gnjMu3cgwMwFGnVCWMMIru3tlx7UzkHj5T8KjfNEuALaE3+CZHY/gAraD1L9gwYJjd8+FsrdY6kd
dfKDRd1Q5ufVQtRdEBmQVuZtIu82fGsweJrkvpvwNZmNn1k46sZG2Yj3wYiYQJKfGXs/cYe0yfin
hgKLu+wV/96QUdmGt9B51L5aWy/Bb1Rfh/XjugFpt4UF9BFsO7KQXf5m7AMik1yuUvOv0GwVOFpD
RUHA9F9jMxl3DM3atEHeJjz9rg8L5VffCWnE0P99gXdKH//VbADDxpIc4+3RmTQKg+6O0QQ8r3Hz
cT3W94blHT0d+y3puz7r4Vr8vbPegfMrtgqt9d0z3/J9ZaVb4K9unY8YcEneHV5q2iusKwsLK6Y2
LkBf3YKHeQB4rTrUoLApvTV52r3kfHvwZ1sElmWr4iQG6jjWKXLdSfya6XNufl8MJ9tkqy7V0Pg3
WU5OkO2Qasrleyf7CVwfxJvlDs32pcKFd5KJeXGAg5FPYlrslz1S+1HsB87EDEHtETTxA0+uJ+1L
JkfoEyyDN7v89+2cUnakr5X/3cJhreMJPAE0y9vJF9H0QJSs5AhzfVUxSbIQh9pZ40bBRk47lAll
wN8daZ3+qTEhbqsmagDHXIScrJ/f6WNeN4DtMCsOFIyw4Ol5cZrzWWEUCQrVSgVAzmE8qd7XkgZr
AOstS1LvTnyVAjf4Ky5jLcgidN8BTNwuWaIzJMj2YOojg86z+N5J6EcfXNf8r8/1h1PjBglhAPx9
Uez9DqvbrIpy5qGPy65x5Csxf9DpWYZsPxGnCRhgOZsdcLFxFPaFeeWa5yHCJZDun9x7kUCtnkFa
iK/75BUatCiMKTjF7J7zt+cLMoVSAfVX92ViRr8/t6UBOshJvecswfNZzOrZzf7BpwOJyvJnLrVl
Craz0FEo7O67CfNsIITf3StmsgRTGuMzmbtkD9Aeae+GftwxI+3uPw5gXWy9RLDi3jjpIVcgWwT3
p75UdDdZlAdjXVzKaXpNd9opvT7nnHAgLgxJZ/PtISaQGVlGGmHVMnRvP3QKTByBZLgCKkCzZHRx
VHc93T5COkUixn37QotA0qcOi8NLhMh2sjabsGTH5wTg4ba+7zVaG7OZP/Rz/l5zS7316DOxKy7w
p2x/d6rpSezgQHwxK1iMmupibnVH5ooiJY7Y16b3DckGbswcFVIucxtCvYMbltC17IGcIhgKFVBC
HMp4MxnKS2B/lGY7gy2GZZAoqYczkd0KGPceZPqcP6BKpaHPR2l8Ii7fvjp0358MzcHdur1XY3tF
w618lD321vYXVojkr51h8eCrsSDOsTsIQ9A97H4jBvlVI8ivi8zl2xtrN+tQfpCQK6wkhkDNa2uf
FQGapbkIUUVrJdGTTut1gC/wLTApynv62BrIYNxcmw6L247jRVPDmvtQ9jIAKB4TWB4I39SXcd27
5o9RIcf60Xdq2FPIstJfvk7mIJsRkfR+6qOVWd0jvY/EdzBk/hj8R6hieyFwfmfyvMJjP/izuIOI
SVaUUTvyz9quufElOmaoMgtztF8N/n+ontWXD5TuC1MyM1IemDedAJWPsubUVm6+MBCozETT/8kX
2T9xxv6Tu5x76oyk6GqVgBPjApizh9ydp5te+T5bVBexfioN6ouJd3BLmNhrLTqfa0Wk3u8N4dnX
6cBUoGtkwy71qS6zSEEgDk4m+x2/ZGMTLzOqgUNkac1SJl3sZvfzT4ga6Nke0GyUUdeO7V9jGOIY
lNjFZpDgAEJPCu0hW3eFQ420IAmPhXHGhiiuzXqri9NvskbvAM8pb+pLvuuYgCaL74S8LvAHnkKe
a2Aq9yQ/KcX53KlOWfDbKIplPFaoj8C50M4yIdbcklgEMMNgR5A1635zk3LxqRwmfNQ2ImFZvFA+
MgBkez1sPcQF+c/niilyreNp+/qSmxyfP2yN/Boh+lpawoJ2cs4R2aerN0v/ZAEiDWzOW7bqN6/l
DZveFkJtBEk9mXBAm/RcFU7xua6amerd6mgCoqrYXCen5B9ifLzonJQgPvJWnyvGgmGDUyWCO2Cy
4H15cu93EXVtjL5Ksy6qoA153SlI8/8xMc0lu0J1Mss0VwZm3QrL1L7pDp+5GDQdcTQTiswIDC2n
/5fqQtRlpddBIIyRMxRniX8KAguFQDT/3IRSg6WCmkG+DuZ2Pq707ZUHBvw0qoq1AjGCfAr9BQcL
H3k4AbErgqfhZ6r3nNV9nLYbHU2RHBWFXaH+gm/Qw/6v3L8XA7fDT6l6fBNJFunopxTJaQmUTFxa
ojCbrZJHiAS00kNjxdqC5FOKyr1AgloJ6R9+VZsI44KvNHclnsuvl4f3Zb8fZsN9wUtcM/K4wjfs
I6Diz1Fd1VkgcqvXO5ZaNJvnRnZEacWxqRwrI+SfqsGrX053bLyU9kSkhZ3HeUswe/ghkMthX+A4
tYR/r4KaElp4MsMSuqjSiH3mp/+SxYL3U99TCb96+uJUMu1b5nVoA2fgUTmCQ8IP2FgL8jDVj8s7
sKQ7a825XsOgLnhg818M06WbzBW8u0R195h0RcAXqNDx9DJsbjNuru+e1IzJzX/9k+ZmayXrRIl7
grPaX2FmuOUB8RgyJp7XbKqBpZNjzI6sWnrn55zy8yLmA9u/oRA5d++rtI/IrzcKP/cZT8duvnLK
MUCQzyLZ3G78wYFOQJZEUJJcDjTaochEnl7HkYnTgZ/+FikI/lJbYdZ/s3OS6HrImMgAvVAsTMC+
x2SJWwSDQP4YCQ2Q4xgamEl02Ka7Y369h7LnmgbcApS53cdbGp+EvB2YvyjpQgwdAjwXVMqiOZi8
zooYSNBzP6+N3lrvy82w/hafNaEC/GNJ4GYfpk/3uWubvXKLkmwlgIIXEA8YhA2OIxD8w+eaxc0u
OwpKNJxVBjSW8Jald11AOc0IEfXq3wczvkbaY7J+XtrcS2A1hvgV5nwbRLY9AGmE8FN7+lrNbW0x
cdRtlnB9U1dlyzkNC9tRBq2t1C23xOjZUVTfQH0AwHZzFazW8r7+FfUQQmdjDMu7GMD30f16bFw4
Wj2U+vgpuAVqPXVf01iJ4k+fUnbET1UwUywfjOTg3DaD0KFwZGH1mN0eDES1A7D8GjxFOOSkhD3R
7mHlHsHAyezWhH1cYXSir4vcPGmqrB9+uxwHTpu5W1kgkGh/mW97pMk+/6KJKuM46miAuR9ht05l
qGw4jFLF+MiamV9U4B7V6z/z7mOj6Zs4I87vYzfSAl3boY2BnkDpThMSpYGfd/Co4pc4hYWspmxs
DRG0fD6c7kGJS2dT/hIGCpVrwDwt+aMyjoXDvt+oX7+o3ajO7Hfrq5d3P8tkt9EW8iHvmMdDRTzm
cz11Hnr0/kSTJ8V9z8yrv1PBI86Z718cv/6S6xRMUwlvD69RFyTG9losUpmATrCw5dnz2iZOf2gy
N4snF54+BpIgOWTOyyvEWQIDJAc1urvELh/ec0f9A7XGHnPR8IhEqrdprHJRa5rLRA6+/OFgDvSY
iwQdu6YHOVUujOVCpGQ8cjORUaU4fRnAsyysnudkZdJtHFNWxxTmZWjDcCYg0HujRuzvaG2XxXRo
KV21uLNfNW4g6oHqA7/PkymVqY0fJ78ylGVxjWqst3sjIrt+zKQOOoY7SiZj4FSW3wpIMIOXqlYi
FN1+4qULNTZJH+fBgNG2hn12RO2EeI802rFJwLgAU9NfQS/AGjE7gAVJ7MgdEXdwfn8dNOGACUgY
CBDPAxFdFrmfz3nCXlGciYl/d7NHOdXUpbxWP36SwKnW8+QLZIPZnVm1yzz9vvhWvvLEdJHc5qgQ
MjIhEVdsXqqfpdFkJy/EYy05ClXpjGzw7uIvO14H0cBsnlgie5TmkonyediPZeuwBZZlkC5kdOnF
nKm/qEkxqSmDwfrf4zvY3PLYPOPWgDOPoNzL2XdcdetQ2eURNAjJCFcAYI/EUJtjSY3Low7pKh2a
179EcT+ISSUcRbx48wE5+iL/kY8s6Jlm9+qSc6OiHxHI+KNvxaX5nX7yUKLyC0hhwady5hGH1a+4
b+CNyhAZlbSvaPvlYMFZ9olMmGXTYXDUjPg1BNm++RUCnth/5qmlFohmsOswocfXqmhjyxyK+IBd
zZA2IO8D5h+ptGBxEp4FmoKIAonpV9ikmT+A/RwBnf9aOKRV496eM34G+YaOd8uoUcKJwMvHCsTk
/BvV20qM9Zx8JoquBD/5Hf5S2DPmjdzr7NPXBjVqI+4gniih3/KTWO1UX5JcXqZBKUUQ0CrGlXwG
ivjs/qugUb02yn9fXDCXgZvGUVjtT6wemurQivVNp8VFTu377kNTp+gPtDEgamBmAalBut37vAAl
kOeaQHKOCDfFYRcQmo9wWlm2AZcwWKpoMY0wr4AdPRyJAJgWKy7iCwYjLnqEENn5O8TSX8t4qHOH
DHZJ522o7/Uf+heJ97qW3MhUZjwA6RCX5MztTnbJRB+tUz3Mh8Ih+C4BEkblCQcNlIa66L+OQslR
v9Mc+dgITVjNJODCmBqMalsqAf8eIFezLpYXwtYEboDo+bbRE5VWcWzYFxl2nBsWr/eyNZ6OCNCg
FfMyWai3Oe9F+cXx0hVBGiaJ+6ltRJ4ZRo6eoe5Gaj9Tde98gZuhmrqoT2OqTD5CkCfwY/tvixFM
0mxZ9c3XWoPIaoOmBRG15YuBBOs/jaIMLxLeQ3ElF57mmLOa4NoTk+P9/NJ2IJTJQtOIZgrLQ5ei
GXc6IXxVC5aZKcNGe+CbGVsiQZtN5GRK/HrEajan4CB58yi7puIq9wUpAfLYi/N2pzwDmvlvNB4w
T5qnYCyy0mHBd4hKcLvgjUgjokniFvdq+JpSCXfiM5u/gTFh3wjkcBnSX18PVWD5BwEhub2vnke7
HZC2ZOyKP+qaHgttAOm29MuYDjxW3PIvrLoTiU+0d3G93RwlpOCHAHQmgMMLK90RhX51qgSEPi7c
BvF7Y8MTgjRQeF3HadK84myYMyMimucw3aWzAd5k4iKG20J87vBIMo/6eB2tqQOvQZT7+1BhPXLu
CDRrDkkXhZk8+1JCpKyLhA5ulqSlgaRtgt2PLQtdhvNKo4LCQzLiLD0Go2Gav9vJWcaK1xJT4OCp
U1/LPl+UkXzuXmtaE1hh8t9Os4HtRdGVmk1vLIrqRwU0KT1ewmD8rig0KlmbQEbGRhrmwpol7TsT
Bnv4mfwelIljgFIiB8tdMGDiZEyrYrSp3Ru03GFyuppuy+WDZlReAiA+5uo/EnjHee/4RdTbnTWq
h1Ajs4LYIjZazUZ8BPpWenIo2NJamysvn1gpwC2W48C0VZJhjjSxzERczpyhymqyKQsHQoae09lD
dZ4Xnbqp1GnkMH0w2VnIfhpXYOdnVQa8aadvUnB6PCijJVS9L95HfQ5op/V2KznYctEyDOumWoqQ
DryuJC48KUg6DWkg4a0wwvzl+N2fymH1Oyndx1ayX9tu//j32NbDUjtDt7dLDQ8YaLjfbYrFazEh
KBuLDN5qPlKEyIDCXfxl2C2cIaJ1uXieP383lXDS4DUzkY/8B1WzwJE0zQxmJYXTdgvMoFK6GofB
uVbzvU4csZ0OicufRXk6Jb9tv8TC+8ZCMUURyLzJx1i65u4FvJQddcXX1080wJTvoYR4pfuyoY7K
MVEDpXAHdt6zUq9ZVmWkHxvm6on6D7CE1eFB1v/DrbM112faOe1MJvWPkDKJHrcfIXoxE6p2VjH8
j9PmT8nd6pXEcU02b+rzPMQksCEDuElSohB2aqZyk5Gtd1g6b0tVv3Sf/aObAtYrK6ZoQq2ptcuj
2oOSAVH9oHP7V3jjaT0SYPIUfRsA2m0JJIk0EfGAehxga0qr/0YPti7DSViybBAsnwut2nWLRLGr
dW+Z8IcstMLbBnJO0C+kO05kwSm30pwWnmTNKlJsJov8yg7OVy4s6BGiiO67hh5+gGq4P2pAjxzx
3d6dh2da+aCsWB0puCNZBHGbtk8/mNqCL+nMg4u05fXySAKc3/803678B3rVC84plkHxMq5W+j5H
W7m92Te7bvA/0ssKyNShbdGCJyKP6WcxChcG1i0s9cTwMlehh3pOW7rksLGUvMfDEiqLSA/Eihxh
p2fwdt4b5t0NlV8r2fn5Ueznj3AmNEpa8Th/cHgR5+Ch5sr8ly0BYxPDyF+X5xQ5PQKH+32DJJQY
qI58uHeH3GaCvJC/Aqzd+WnCV9k5nbonCPIZJiTqDJ65aRIMMIA7yZ+WADtyi1oV+VmZDcavXQB7
iEAiveLzCT6AXE5HrVjUgcen2/JGz5/zTGNIlp44cq9pohS5G/r/baq5VH8w+r06ZzAuX4DZN28V
5o7H6sYSEuP7oaa2HZNbQMo79DnNtvVryMCH05+hxFTZIwiEHB5N89/XN74PS1mzVZVCqD4WHEZi
EmCAYr95jA6R0wtKjEwZ1NwGYngmMaRrhJ2C50GkIQP/bvB34SAYWfzLe9UgbxQu70hPwpeOL9h+
kvkDdP8dnF53ryoar3YmPAKddIOPXT3x60d31Bro3iMl4pK2jMwulvIY1sBvVRKw/NlVzCRjpBHY
mII+5u7mvcd9i4C5V0/aEUeJiAMeSPwn4wIw8C8RgR4BvKM5gpbTgJkxRQPJzqVpuyb1qwGZuaMF
Z2ZgtwMVRYXTkAgJa8QyusbAdq1x67SzG3mMIPqG46vbGic1C/APg8AM5Ys/gth3NzKvYLTM0skG
ALQgsei3mAnvJecUs2mHHCPzeM9EAdUkyW70fwVYanyoey4aiv3oURS3qmoLAnIi1AgP9YrEtoYu
vcXcRm/KT4jkRLcjhh3VfwsGcREyrxnCD6jQPkeAXyyQiuTsWzEoPaIyTlFiWzei48KXkb8Dgwi6
z75DnCX9xVRsgSS5CGkogeEPcjU/a/hvQXHQ3njPzBHJFpjMhVtwe4f6qb4YtdeRbtRIXglKtaAa
kMxsYlLc+8djmZPwCuczgMQ7/LA1gWE+tvp88vDkTyQrQTo6AG3zsUkR6HwXuW7n5+/OBE/h3X+f
3o1P4fa4MDCNPmRXPbSxxAflPnhtiDvCnqZsdUxgb6T+Q5TRjoRI0kLDxBmHZqnrHBQrbfhZ88cJ
0f94quWqDWVtJ4nuDHM3oj96BOA3dqEVNnBh83IEYDt3PJ2h0luUhMu+clLVl6rlNVlm49JthwQb
kf6F2ttCfFXcAgL+UcdB58I4LtOf26wg/dUeQlYtE3qNAALBH5ne0RXZLiH3RIgp5bePucKfot98
7dkHJcHERUeUl1MAH653EEDyCkJYQwUjGSJNnERI4TdPdH4c2CoKbl4ylQo+7EQe/jFpTDZJVKfl
RB4Thfp40VXezjWjYvbAo3xb648DwhYQgzjrbNQ2yMz/cuxQ5NY51cJAj+IC+O/E2Niq224F+p6A
rhGgd+NIRCEmAvHDFHJbHl/UyjHXDmF7fI2zA793UIcqGy+gSDHT7FSzmp+xX4S8oXYsg6cu1kTd
9Wue9fNNmhW/ZArI25pVZ1HAwbNWIu6GCrfTwesHt0NMtn3LcRU/n3H7dNH7AzugHSR/0QjR+EPB
963VXV4rzLsjVdczuW1fTQA7Ow42utuRzzZV3x5OU8IbXeJMI/V653th+oP86RKf7PwJaSL4DafC
J1JglUm+QH/7iYo552XuNYKT7IkTHhA5Q8uPmR2kgS6fkIwIydFyP8V5izb1eGPIHmzlP3qMF7HF
NsdqgeYFJaB+Lkz6gXyo2QVy0i0OKp2nhSALVJFsvH0wqpTQIfYnAcUHmRp0kuhRhqMFiQ9esWdc
DDgcRxFVMHpyUB/XaO55bMG+b59Qb+dvzuBLAoqjOAIKBT5HgwUwizOPKfuE/pWuONVDPppgkbmv
Z4rqIfGeMFxdjAakCSqNuRLY9cA23RwExBcea5qwhu/P5sJaQZ1B++aOO8rE9DXF4U7PGYFKPOfd
zNSRV6UMCLtJLKyYfJT6UtZHWBIA3MmWEacXLs/ARHNHlg5onM3RSdSS+1ipFPiRIbIW5u+7q0Iu
I2NQJ8jGXnN5h52xXZf8XlSKnHNcpgwXq47OEd43AGcHvLSP8dtHnL6DC2hg+tA0BjU+5u+nmRl4
x2Tv9TupsEjM0/XpsbUgwLDAQuHe9zRIS7z+hD3aGXHBfN/50hXGuwdUApsGkgUF52zxx7iN0PvG
py/5HFJT05VPzfQru9I7qOccgFsTN5vsIm9ALHuheEi2RbA55hNgmAU68jHh4MOZEelfdFXfTUGe
eEEa5GTECsVmzp0ycrBzY2lQI3vlhkHy0rH0crzMcZzqPHvoi7jx2RvJZx21KtqXJC03L5GO4vhz
On1erFTo1tJnQ968SXgaIoXFy8ljsXW56ClC+gAkSUFDNrxEUlvbus0nlLQdZpgBhdh9+niGkyt5
vDqkGaLlKpw8wwfELacMQUyEfQRMVSreUfCoWDAWNU505He/+U+CE3nL8Pf8LDrqIj/Tkq0ClG+F
bUSY0exLHsJ2skCp6gE1LBf3NeCzYs96hCfgcHoAVAQlzkBBTRXIAY4rGJwjyiM8sxQmq+isqSnz
kKph4Vr0+faNnI+blzXVOZSzCtTv84dkGv379j7lkZPmzerLuIf30x72ko1oBnVrGphX2emdbDbw
1IyBuux8ZMRD4aJ8gVtYYQDlQZY3+Z9OcLG2tpbQxmhTKn+SeOw6OiDlNM/obMJDdr8UNBOwhuNq
2U7CNA8nCrIQEso26EoOGHV1JZBVhymIpq2Jim1tjKSSrKr1btZacCfEgO7G4hflgGnszes1rdna
YDrQ6WXLet6faUlISF4OaV37lSPWfMy2yaIn+QPsmeQFY5TY3zepdkbBkbVbHfECsakMvF2ES9HH
Pxk0EBn29e4pWlwabh6XfmnDWoDjbCuqPLQpTyo/tALC4lf/KDdGSjABesQwx7DOsRbJpDqcszMx
Jrp7o+Skm753BPNSfEQ4w9uuJMuJhTLMtb9sFPyDU4Z0WBmypxyGAJmMEugeAbNUJWhBWhEQnjrl
daA6hQYevCPKBjqYg+Dy4HqUvSqzufDY6wjQQ7HPsHeV97eMh9V9GNPvSRpHWeyk2XUiBKmJDZWM
q8ypOxZ7l6ecUBQytgigySIBwV3wQmvbof0AnStnsicZR+iKVxn2JDxx6BwRsi3LMOk9kz+r9YPg
M8W5ttT+6K46HUAVxcrHLwpJSuoSsB6nzm25oPQKh93LsdxfvnSCDN0fw6Mn3rC6Pw7aZiSIWeV4
iFGfdY5G2sICeROUqshlhj/Q5XHCZmPf8RXaKAH6eXRDP8x1miF9SNGhHnj0DvKmsYl2bx0Sm2cn
OFmki245S1RkqpA9t6cHQ22lpK2g8nF4g9rSBTP9Pg6q5dNHS6tkf+gDcDHeoSXa5D71sTX4Y+6O
Q2JJnNY//OmIQykJa36EjJGaeeDpEvYGRcBBK4TQ+AnqQMn5beXZIyIGrnFg/wC+JDCc0gWh/cPM
oVmI4okRCHnjx94JvIstCuVynZxhBKJi7AqGw3ESWiyYqeHocE2QRVO6quhLsfh2W3tvzL9O/7FJ
gmAWoKWPiOTM2gf9yHOvdGc6FVeU4HRH8Cj+qgDWZ3SoeCEZev3pdl1W1uHrIsPyXH+mOkvTvXaH
cMvKgd2jdy6fWML8XS0HR2n8TBpplG77/4fT/MSiW1V8AC7Y5h1Ew8VPn8hj4xF6sgwZ7Ba1YMRQ
N+qnxle9+y/UfN0vl7oWXaEALGuGjJ4lBLl5hXfh+g3YJCU7cZoD777d7kob8x21KDyUp+Xwdn2i
4xCZoQzjF/XfxK+TnUUC/xqjEAVma5Z/5EDZdCCf79sQAsuNQBDMxjl2Tgw/anlbEjnDEOUh1+pu
jSLXPOAwy87bOE2tCzl4GFIuW5KY8O/7PjL0MQWK/xySkeqZoGR0wropKk/X3Ogbnh8GQgeqAFRU
OhZ7loQlA7x92WpsHdyE712i2WHyjwDOkX1zcApysTJgNwSqkVx4hX7E5EQrHZd7F2y7ge4pFIyI
ALmEDH5M87BVZrFgcRFSTYEJnWHAlQ7biR0/l8SA3Zet29vHeeGK57HK+kgUdT5alQJ+7MInY/Q2
X0tr1HUyUjU3/+GdcwnejOCcyCf6+eGaOPEbbWeouZEt4EU5DBFnmeoeZof6N/1reOt8znYTTMiZ
NX8HzgeCZJ3Zc0+Pk6U9HeJLXbSQzGZjtCcxY+T2SDhizLWp8LBV7b6ZooHESU3L4CgF5AgbnV/g
43Cy3Aqqc8LpkFu7SYBSZpbEs5lqLcvTknNorsZs628CJLK/256s5N7lKuP/tvHb3/Ir8vl5Y+NA
BRqY8Wu+z1sUeP8IewwRupLDsG1I2bbCCXSDS1uD8HbyyXwAQyDsjzmp4D/HMWmx2vHYHflO7QKv
Fr9j002Jr4KSwFWLNoB/l+q8XiVygonnuVF7qrrMGf9lxMPVfFcdeR8hAhWccoQlh+WCxXkG6Wf3
14zfqSdAku36Uqk2qd7Nklwlq0Ka7d6JKu7d29rw5d5llJnze8LY/0M7a3JDviLm8CB+r0W3d4Vf
tJ3J5otH7zzggcTARq7I+PlIvwQsHbvxMOE8mj4Oqb36py/b6V/FWkh2jvWHBN7+NC5swgrcxIHk
IyH7CByBT+LuUPhzIUPiPMEMx8erCU681SsLJpVmAO4ZPlUsrqiCuS/tCWrS8aef9D7/hChKdAUC
FZev3OnRhNm8LHdWAbyCBKJns+ZLkumYIV5tzyZ9Q2P7kjvGbJN8BTpu4bIGa4a42WtheUHU/Vcf
IBnjvxXyd+pH5vrxjC9bLj32Cvxn3ugwrIAQ17dgYtj3io+GmKyh5CtfVeKy2Jd/0B4FjhwPjcOK
r1MMheAW7wmBjVJbQOz9OetL6qrgEoHFUOihK/VxiCOd37zIoRnze0cBJQhIeGl/PifxjxlvwRyI
vZGrfEznFRZ+w8WOgY4hxiu+NrmwaKXHxxC8KDRoxCLhqLAJpC38c0wqSnsuBteU4XaILeKEJ4CP
V+jrJNF9OcTCP3xQ5JgfRQBzgoHHvqfsT0ln3hRtAEl25f42ccxLdgbDXY4hqqNHDSgM1TanMFAB
RvDHClVq6n0xh983/mueRXdnFNYimCYZGn3zHYUeZIX0Qaxuf56eUtuXI9+PQuspWwGVZC6nYRcq
3usHIpQfEKIKq2Ek/om0OGDoQhREajKyyq1+/DB5EubwK9pEYKGRRq1jAgKRdzJWbzwWsCGEi423
36/CU62OBoCG9tKUamQXrg3Vw92HLENypEEloPYZEHT6KM7a3qHktS9n/d+blgV8j7Jt/BVoO6Ug
gyfg7LhQ1aFwF95cVkcJ58qVastsNwLdBPuvWUxmHz4FbYwh6Cz0H2OKEpJV3X8pmAz2mjplDgXB
44pi6LwROJSEbOwzvvqGE6S54LvdMnXGfKYf2TVB3uOGBF1uCO4i+g5reYqyy6+24t/wjslrl/Fr
Lif7YuDMEP/enFaoH+gxn/PpLzASLvVNum0avylDqvYG0vYR1lBWcJxjt+X4R4FmeiTcvSMQSnXX
hVzv0je4rZFIHatQIh6sUWzlSBEO9xdKLc1l3RvgaHksvxbJC+YCqiBkExHsOAlDJlHhHeAnnHy8
hALC8YnhAc8ZPqXWe9bBKDrPUFzwVDNs0odAgNOV8rLk1NIeY9BL0qNTwaWqe+YvYuIvASQ3r4j0
AwJ2ElIHVg+HDD4ABxSDaDFBsD3Y5xN66JclbmDN4WcoKgWRBGR7gWeYczkW1MjSzwkKLPvLPYdX
rHfvBACtAOlFE81C+CYKRxlXHMP0G6LejsDNbHqd1z/OCmkJiManAM6vOV2IHM8EC7nS5X55zEBq
+BVueGxsNDyjnOMXPmmARfM/85yEFvt5FpwP6cwrlTiYAhhRPqSubWPdRuJRL5v9fWJlCDhz4hfY
zn5GmwOu+LEzk0GSn/B2X7MQ8W5JK26p2rsL0DP3XdZG8n1hvjAKzBOPzLmA+QEVjW1eTImp6OYa
J2369tsWrJzFHApnPdkIe1oPL7AcS0KjWsKLrhNy1MmUlFDaNYdJNV79PI4ej28a64d2QUp5zmBQ
LO43R+ycSeTQyVbsyV49cZTLzA9fpjAQPxBUIvCMK+g/YVFOQlzaVo0GmtnQSt8RVnMzVjLBNERI
Un1bIWol0dTLdh0REeS98s1YPHkeUlRrzTefufR8pr895/+KnJmHS65s3BZkWWVBOq5v9ZywFf63
WC/MNTJXFippVhIGiz4XYkm3gNq/gj3pLOq1Sl/5+g8+0OuW/9pDS8/ShE3EM37zANCwOVCeSOgx
L1Wg4foKhqBVre2FMN5FvFbmypQJgq37xcmHiyBmgfsipH7+uCy7Oqg44eoMWJ9DH4O3pczPOG11
Xgx1SRDpg/5zW16SqmoSGP6RbAz4/yPpvJZbx5kg/ESqUg63CCTEJFE0SdE3Ktk0lSUqh6ffD2fr
D3X2rK0AAoOZ7p4eZ4y5kKzR/VpP2gadkGuHYVUIljYh5yIlo506ZBQjHrJosHgWmwC/JYoBi/FU
qcQeoOdkjoe0Ox32EVO1cDR4qxngEZ7l3KjBGWMBF63LRbvNsjMb4KSIJ8LkwO0hZgD5hu5wgtIh
BV7HuZGoAFYpSVVcgt7RAch4/vUG9gLii9DI/zoaOn5c7iT6WgapyK1aE9yq5dmO8+Hap9fkjZEB
x7HzVv27afwhTqHMujCWLthXn+jZYLQfSTGDp7DokVBEFY2rHaJX2MBLoWa0NM+Uow5i6g2nV+cj
9aqEcmwytQEgoDtBknwSwTobXlQh7vOe96o+MsdVtLYWjo1vCU4xfNlpTgNUejE3OaJKgAiqOCi2
zRUC7pGtkAXG9FSzSxAAwfHOL1X/l6N35OJBN3eQPQRDKzD5cvH7ippB96KWyMcj0FC4qQZUJe2Z
C/SRy/qdHqZNjr7D5BeTvBFgWSv/8d47Jc+2RJ+0+b2c5BlJ5biH9etzfCfjsJmOqD0uaqTdQTug
+r3ESDJCZuKKBWJIN+unr60YdQSafFRdrYe530TWGwQblOlAJ+lwK/nj9s/+QYLHeJ2HTgdP4S3o
aU6T7Z/Hb6Z7F37OkTiiSrpL1fvn6bfRdLV91PBoMleOhFGQtCtukjZjYV2s9Bp4iZFpGVqEoS09
+eyHEmoZp4SN0/S7WOkwlRdBpbyX9BnJNRE+gwC8fdChisXvti9yRiYBjF5Q/l499D/NuzxdDBVt
tGmrQbzgzt4GZxpD8LTp7DUjr5q/YP3AVaCGCF5X7it7lk38NNbGSj8hpVmzvEnfMVgtjLZ457X9
u5NmsJ3fKd7UIJ3xqrpTxu7dQ75ykIPZjst+hC1cvP+DJEMbVLtoIJAzK2uHPip8BrRXfjyCWOK4
uw/8CQ3B+u1L5CC+4dfbA2Cuu0HzzBNjYWgRhyLq0GBqWdR87e1j1E10765+NxMw3328mVTDAaCe
3m81Qp8/nsFdJHeDfA/q9pkcVor4TOayUTUltdv6Y5Tf9FYMFMATkQeS7w/NCf4byG0Y7EMbYY0L
i9wo5Jnu3SCGacbImU8HRqdc8xZqjLvGGLbzFPi02m7GLQ2jUBwFIXBAP80YUJyOkdW0LfZ4Go6c
XfKoZ5uF09mY1ONRbumJsZ+kDV38DncYreD4MlJDmPGRaarWCl/ZGcqhETifaKpRtQOfhgsZKhoS
63M08Dp1xc2JatPDxvOg6qi/sx2HN/CPBTZjhrLv8rUa/bz2XqfqfCaDutxGjzZE0t6798+glryb
HjAKltwF5twKP2luxNHisG4yGW+3cm8aAUPHPbaKhgVR4DqIgT2NszhMHtZat9xW2ja1IKyxrTG4
gQxS9H8PMQhjMgaF2/se96Khmt1aGvvxGdj+4eUCFEZ/FyrSF0rW+CD/2kV/BBLAv4WZhfylBKDW
2ENM0H37dfqjSH8AXzGoCg4nZqgKwILIn4qpBpqmNCwPcXaaYdazrfnngxxFRFo8unWLH+cq7Ihb
0/kZ5GTKzCr/sYV/66RqGkihMP4QNYB5vtzrFkwbRKPBV3GHQU6tDPN+Dp/rWRMhjvds/5HiuC50
7EiesWtlQl0XUyaBNBb2B1LBQvf7T7gZwweiNLhjuAhySuk8Hao+X4wxMfHPGESD9eGjdiLKBAY1
bxk3Yk0KCPu8/Ze1pWl21O/6h2ZNGhu4PpikMf1EA47uq8lsiKDVZHw9Jxnw+ASBG/SaY4wWaGnk
VsQ07AbI10g/tqgfMoy5r4LfFwXMJOfeWPd9pLVsK7r/F6Lg2R9FvgJqXulGSs/j2n/N/h48PDUd
WAFN42Bes3bysnpdOpl2/4PSzmKFxQMuFMjhG+BlTaALGjfUa5eAD75Ffsdpu42CeMdaEPkXv/dg
Gw1J1gKtT8G+HfNL/7odLzMQB/sfQArkxl1RnMYYJkHI9jSjCBmpZNvO2dr8mGb0w29Dgh7w/KVM
jpLWYiNlLRAa03z6lnk0nNM45VXMgW0E5ZqA8IOCDcAa/c6tlr86qIWXJmbESINf4IzbQv7RHjgN
3kxFhN8rPjoivX+LIorStu8dUVAIdLfs/Gm8UehEPI/VtTPwfm/czMLNj8sH1mxwKjDIffqI3g8R
Df3EbNT+z3haBo00CKzCP9K1NAkBlcSR1HEjXSC6gqEentf0pdCDkEX4KpYWm7eODDpfZ25x+tJM
mSy7s/hpKj7L1vABg7y1NXwMO5su4FWCArYX7RVo7GMjC4hh3g51xgF58U4t0OuJwm1OmHjT8Qou
EKIKNl48DmyPxd4clIdrEdt9IVi9BCxho+IOuAzDgMb+QWREOt73xsrIJbFoMfeo45/CB4hIoiVX
ox2Yt4zS+4SlVczpBXn3L3Lre9CYbnokZCcINkSFM3xP+P8Gd9kJuBeQCu7gtoiOEeqX89eSj1Ih
a9vLIsJvjzxDPykb9XHGrFsvqRpfVgvYVBH2JpOA1moPqRdPxfpvMKMqXt34v4aKPV1wgjuwF4Mw
iHj3lfI7U99ro/VBhxVJzzytyABtZPoUPKYCyFg/9HlMDRx4etVWBU1mOEAi/NEUFGESDX+jZe0l
R36BbvVHYYwXvTggWi8vwktqGddbvZdGRlo3BsDkQgNuR6xJ0myy6/bQw+2AM8rnZV63eZHxW4kx
/0R3BBLwt0hwpvWNYZrsMO2IsOWEjJU6ji+UTfj/HMTB9+Pqlf6b2alBvu9OwFdJNo6RaXQeS89r
KOStW1lWT4YiX3iW0s+yHsPtkMCpHugRXVXDMZk7NgB7eXK8Dt46Z8czQNeoJ9ydkNxR0afaTD+y
2E2HTL3+oihiyGQrpAWu2od8vIbjg31jBM0sKTvntlaZMYZ9ytTICC2Sp5HQop+OR/FQwIGPvKXc
68TEdlLuizZwwTDjgTohY/Sl11raYTdZNle0VKGKPOre70HMLTQRDtiyX1taj8Aa5a5FMieqtzCs
1jre1GiSSedb4BKs6ojt+ZH0ttJwz6hFKDTSnzP2uED5C01thwibspNsCE5h80VgunkB+hbLYQRF
YRmQwiq0Dr8pHW44bVjQMmEXrLFQ3jJZ204Xvg+Z89wYV+xyvElRYCaS1TuPoyNfb4Mshq6ZA9me
9Murl7Ey9D6x8nbBY4O6LNXDEa2cpJmZpwNaf4OnakkrpBJgWOVA0XiKcTsrHCdsKclCMqt2Rp/7
pyfy4qmWN5nEvLvBc+wiO9Py3JJ7yZG7k5GMnyKmc0VW6V5HURAsTOBqdki13dnzyhw46AOToCB7
lqkhuUzInJOzs7yWkR65xcBOqsQ30l0FNeIUGmdPv9ZILYB1sSGsgzOTFUnqaPlwvYoZ5N0fDIiZ
menmeX7q09ziIp6JVjLdqSReRLzX0OG5b0NsiPPEaM1Mz6ITE8yJRK/MBvflADryXEYkZzdcJ1CL
pq+lB291Vlux/Hxk44xzjfLWPr10XPV+ckuZukvvERggfgc8F5J6/wZHqRvTDUcdGeqoGHStAgCY
gOrUbhv7U7g7eKu78HaTJFYZkQ03IzSUTI6EXmkYP47LODkx1Jm9QlVJcIW1EpGXSFMyI63vHoM5
ez0j1rBjk4jw2yNEMx9CQHtx9Fn/mJ/EJoPxd6/JFef+yN4eYPMs0fIt7FRCjDzEEFngFsPXcABu
PsKar6gz7UUJVhkj5Z+IjdvxU/77Q2d6Z/dgr87uMDBYn7AdNL8us61gcwRM5s2La0DLPu2XS/xp
KbjGQxiYNT6GQARcxvkaSL9Hd0PxAv5Hzt3+N/tYMk0qwWJkH9t7ZedU7O8bo/+w6mCi0fhRtJ9B
J4EuZ/2YUvQWWxTsQ0NMa7TcSLeh0qz2n+51tFLMXi0sFRd/pIy8oUmvY+77PWefm1EX65mMgKlH
08TjDmHgaw97qPnALfTaXxY6J5jjvfFVwJu71qGAHdef5JJBqwVSGvc0Loj5fC7ygD0uiv/Oy530
THhDx+N98e7l+o02Zc34ShaChzZY4r8/wVclpCtNUy7i4iO6zuMjeCGuznDKZvyKHtGmWHJ73VWB
PbGbEzWizkE94fLzYYvPccsI4vbyeQvFoWP851MkaQr5qO3nMFwkLM037vLIsu8M9n7MkVRnT1n6
dOvxvExkrT50uhVsOrTaxEu4v4PdfjCFgrvObMktqrVIo4h6jhHgHpfg1Pg9df0XONbaeDK6s0Q4
AElSA1bVDmruVaQPb0fsq7xYR1If+TmGkEqTnfDw4yIhIuuIhpbtLELmyveuabnoOsv7hJ1a06Vn
b1UdWJUtWj9t738u2aw9K2OerWRqLhbz4dFM+1/QqLrQEa9o3iYmO2AI/ZlWxsmWSRKkCEgoRUr0
uKooxZ7ERNzkVGYep4nIEmmGTSfcwcL/Xs3a0lFz9XZVzCj1o6xfIiEF0EHeiwt+1ZOsKYGwr+Oq
6y/pcSRNZSqiXkkm9thrTd8djSkUg4ARKRNWhjOTeDoqOq4O+LdU+FIWy9SYxlR2TWQz3paba7q8
pimGlR5vKyvp1V50DSLv4criBascEZYNSUq1TQm+DLbuk2tzKTD/Wq/GhAJewDMx0YUkZEdzpiGQ
kqV6RcDSJ5S66frb9H3PMl1BrVl8zk2SkDIG17nWdl44q0p60pk+sfglVfGzzsReuj0yDJSdTjPp
sjc5YZT1EOyfiqx+fJouVyWVua5n0V5T+wa8jmigGWE33NeKhO45AaLYKSX9twulgs01UW1A/ubf
PeyQx6W5hZ5E21Z4bK44pqiPjXm4nMk3eQwPSSmbXGxotCGya4EoH3/SzTiAy4946idFzMWLJ77I
RAN8Fa+9kPxe0sxJCaom+xxu3Uubyu5es3MU45XijJmiZB18kIaeX3VGgqYqSU61pg3UGLY+ZZNf
VnVaxbapAZvIET1/krF4PrEO7QWKa15GbTLy98KP+QweKSqfaR/pArsKTnAXr4W2SNmUsd8wNmnF
G5oXmtiESYxMltEZNtR07nByt3/cWnuZPNL0OSG9Wxa1LbLPARqBp5EJLXjYDR6mS7a54Js1+AgX
maKj6tcqeez1igdJ3kB24CVcORy2g3PDp4EQwjwsMon8wK5pOnysy2xJiioDSdykjlFl2cR7JO9H
cbxYcGvdjUrMv15Z8f4xZa34mnaGHF04l8CSJmLemfj04ztbyUcHmOhNLyeny5dSWDoJM5pW3Amj
Jmzfi04Ou0hZhit/8vaPbpz562AOdf0IRswytJQNQ26+RwKaruvNb3Q6BbjnE9IvARBNbMk6piNI
hs42I9v/02LwKxLQBQmURwf4s9YMRqC7aKR2TYidoW5hURBcR4rmnC97xXIsmi0NEPM8u/zI4j0r
+xCAC7o10Dwd/6r1XZXxmwsF+wmZGLOYAbkg3B2SYT92EaaAbovyeKS40/l+BAXw+jiNeM72rrJp
smHcnkTywDyV+RyjqUFAcbIPy41z+yMAvYjnK+lhyBdaqE2VvfL0Uz5/6j+u9Vbad07TyA3aY8L8
LWNud5RybLev8VYb8jlUoPCJtxHbBuUVFI4z7+sMl0vSjDdfITbZdqux0IqvP9VuQo6Nua3f/zbl
oDCbSUO9z7qqQ9utRlxtuCl3xg5UTHR/bFhOYjsK9yqghOd+NoDVG+PUNW0QSWgM7Du6BSRFqYZO
ZomRnUwoY2dxuykMpZQ4am8/u36lC59euJzVYfwTm0SYVu2w2L4XRS3MpLSHs0XaQljM7XguEBxG
tcenN5EkgkUNVwKB7oiWPSpBizF5QK/pfQq3qSo6QEkEEv9EKtQreNBOE5e10bgc6i1zfnuTRTo/
jplb+fOYWtL7OXPCE/NDXxOOZkKnU0na9stnq7j5zBFxWNjXna8Wk3hGprwa9laHwSZZXL7sbrnn
1Gz0yIp2VDJEiSdw0iT+TOOz2didSJy0qSsUAK2vbGqczW8BjPzljnkA87jvaNLguV8TDNnMlcoT
vedQvDm5T/BIcrSMHl2KzIGdW8QoJCu3uWZAfGx2vCzkYme6ldPOvucogy05yWnpkyUuoVHqFQ6r
3ep05a3QQrcpVt78KpQdRjd4kNM4ZTnMekHEWdsD5O7vMnsTy/dc6ra73nq03C0FStQJsXXhGYLs
ctFFPYJY/6cC/a0eaVJVMZN1/JCpToIhgWpuK2/1UH7WUwrswRA+ludpUy1ZiYdauC8VcpGy5q1p
WS6iPS2IlACDKVGYiLwkCbS+lkRtkw6pObksPM+fY5vfjpEEkH68JjYybhieOyfIPOEPgrcd4sRX
rC5osNQb0xH0B9uLelyZ5/Y+RYvvrB/2v0dn1XZ3HGFmf4+CM09l2kdJiLWUfJ3SN85WjMggrN7D
s7+ixXeL5dznYVoNzNVr0FtGq4HM0Ey65x5e3fzhSb2v8gAQwwRx9P+1aWKfzDqRIloh1oFpyEcM
Ks9jAAosv1GmYWtR7MFA3g6z2QT//pHpi70X/6gZeikER1EgiOdS9J7JMgKciGRb3ac7ZkrJeDPz
4YDEsrc03BPfc+VzaUxN7C9e5OTl209o8JfxnDC5uoiJUjb4xnGPIUMNTOSePuPKv5Pk5i6jFXAK
2AuTDSQZC1uU+RvVv/XNVAzcseX4YV3FR24iFrDHTqr47ZaKdHuvl9cx2WOabNRKcUX5vOMz20Uv
kn/BThpgW39ebqeInNi2PIiXg6Ti6izi+Y6ycjtGTsA2QwnRnoFH+AD15x9OFJIUtKK0PPqG8Mvu
iP34BGKyYnGFkRdSkK2xcNqKBOgIOMDYVs4IDhnrMVV93AgYFE6nr/1sulfROgVUQkkF2PMozqak
vaG6uF4Ll9PlpkDaVhJDUmvf6u0jKSmBE4osaIIJe2/ZduzXJhLqdOgTe2yCpd4xYAHJKnk/GFVM
RlWqEGUn7+Bwxl9MDjTlJjdJSh02nCBR9aggMdiY+f4+CF8bEYa2NbxhYkKz9K5jchoGJ0mGHtD8
lwd4lhPaU86Cie1A64d6vfK5opwi55EUFJrzF6tNnjFsbKB2OZEjSRLsPjmiBK8YZUprfEEE4fiw
9x1sS377T2QUXJAOoOEf8PKEsxoyErv+zUIrlKBT20EM+NjzfgQEiE7ph00ZKmo91DJfpHjwKQQr
PG8IQjgBq0W8o+GPYTljLuX11GoC7z3fnz+1IleyV9A9YztlJ8SEE07tA/T2gK0/QRQGZWzox43B
ff41q4BNkZCY0p+TQg29MOuyRDbEoXzi8fbQGgk7KJvyg3zKbL1EGZ+dVjtk4ph9Vw8nW9tHz7Pn
nn2KOb0HzjwcMhaqtk46si4chEDs0iEvc8O7TL71GEkGqPb3hKlFkmU6Tke86UCEc8xXU5amJzIb
2oypoqWF9pI31wlM6k9sC8qmuMHcSuAUi9H6/pakp88FTJG1tAEKlS8D2QQryIq6cQUBBPJSAqyw
8J2Gc9drOjJo2VQruLBOELarpmxmTJEJcON5BOFmySr/cVlo1uudEyrbqIPe1kg3owBHnHidYLqH
Lmz4UMz9GonyjTJFrUfcNIu+yoBwQAhDZOsYrfoj2sDj1wcVrHwxTuglEkx24wr+KrFXPn2AcIyu
1RzITQIbRpL7e+T0cPBASjvlIS9LbliTsAgADbucXHUts0FChmwbfj83WozvFYn7SvEYSXG4lH4/
k4zhddVgrGJgMwsl0RZOYo/0xkdnytWna4wH1Bz5TvhhcqHCEoUYX2KzJk6zn3VP/mBNRGsp4u87
Q9BlPw4HCdDr77qlMiy97GturZ6yw0VHpzj7rAzD7E2RKhbh3F/lvo0khmcZLug+4dq4KZ85lxxm
MPgyUyp8Rt80a3ALXlTni2Z21F4rh5I2uU+OTQ0MHBHNKfeXiazYwMerxTMrC8DQBE0vGx0GbFcg
wbOcH4iC4eTAJKgdveFjmPIcggk6x3zhQqImTsf55yRkD083g+0DZN5Yt6F29d2/IrFewU2i1+SD
2rt/7yZrnSx8kFcaZr5oMX0sl7es6aADgZ74hwAuSbc8+8zIH8D6n3jK8rjifpq99pKPlnEEvN3s
OEWZtMEChVDQSPisLW7ITrAdua+1nQ7LzCO7mEzDcq5eTwHTyb1HUmqr5jjGdda2XYvjb6d8Mz/q
rOfzt3YcJI8oWgGiGneEzGLX/OogJefCpvuE+WJIxtWBSMs0xS2GP3JEVJT9WQl8Do3+bYtwMQyZ
+2YPX4hU+IHdMX/43vBWHfFNGnuyMrw3YqQn0l60I6+1utIxRrcIN80nuoEQMN9xGLef6g70dOgB
RQh8TxCU2rCyp04HJzRc380r9twOJ2FHxUlq65NpTQwwZEWla1aEP5VsGUclTgm9i8RTs4NOgNyl
7JLXMuXuIK7OgDtPXJFPMVhZuvkp1mlD3ZuipB48miEeRhYxfGwJdgP6toACau4gOfzGp/JCHRdn
u58XjVMW26OteVq2EriKf/EDdafqDiXt/N7Bf7cBi7xRZg/mDkk9x/SAQgDs47omP0YidHGfE0/f
gyJ/yOC3E+EYKwEb+BfQOE4rTNkTR1FBKjcK1Ltt/a4VrUJMrPKgUw8ONuYX740vmljkwzXNjw/q
J7hArv/rzQC5gPwBSVAtc4t+CiI2K0TlQ+3bPYwX1sJvxVhXLXHlS9ZeLb3Xt9c/6x29i+g6KRtK
VrcxtlktFktPxxtxJbOj7apRHMiH/QOtkIMHNzw1N6HmjT8hgNnyNutvBAKnF5eDXJWg22umSEj+
e3YW+RaGpvW3YRVRTT3wwMaKnDfZ/lHJxYwQZSiQe8SPAQcmxYu/kVJ5N5ceKiwcMfffTr6anDK1
imeYhA7Vs0ErKBw4cVuKmgZxfItwkG8wL+kldl0x6zYEbuwCX/YdHSbYlfS/6Euv6Y3tjmezZoNp
XGbmnp/Scri7P2hhbKDsL9NhtVANeX1KLl47G/uSoOM+/NkBtEzo8k7fqxjB1Ue1H+MLrXqCiVln
96tOPuLrHl4RSf18NzC1kGtQE0RPdwzyz4wA6q7lVZ/+BaG2F9KQJ76e6dd4dgjrvD/+/e1bfVld
0elD8qpr2vnguM11+3M6zFAndjf+H26cYoQRmofTPDhLC3fozs8R6R1znq2Mlu3mHe0YL9tsdAof
LeuBOSS8CDomDwiq40lHbf8J1GmTJGzV6Ww7dBAHz2jsv+MTpptNp6v+etEfjSy4847dgUZd/5z3
SbllP7lcxA7Z3WT6HgHiPc/hpVo8kz0HeX5seTcgTwFP3L6Ym17gZucuzuPtG7FUX+yz/PYmXcL5
ChObYhq0TnTiSXePAk7lF3RpXl7jicB0Ki2hHTwNuIa+AND7eY7plIjhAoaSEtpW8xqARW+mea0L
GzYWc8wGoFW6jpQp6WiMJlTaXHOOOHaVYxEOhdNQVTuXsCxbEe2mBcAmciMQsOMFXrXw6PB1+mRs
pJyWI3wmCTkLCCJgBKDC+aNMdZpUZBLxwR9MWs73xp98z3G1nvtvqridGQhMSxd8ZP1wbkO328Ph
XzCWkmsVEGGQIKNC8+BcuChOFT/qPigxm1Hvy19IjLRj+2Zn9of/nmUxpJxNg9dxpcoNasxpGccw
PUxdfv60u+NjTTMzNQKSFM9iOhAjlG01FIG2CwSyXiXo4Gu3oUZdRYpJdQyftQ2PHPMLbMkK1x88
Sro/HDQ5gsnJDjk37mot1+Rp8/MbbKeVZKQulmPahhQl1IrzEM05+ZbmnrNK+kGbjCCjgLjyN71f
Lup6nl0pgE25/iOXueOaDTZTDiVT1cXd/ThEVGlz1Ox9AJBsMrBGDk5OZQmTzcXlPlww3HRH9Fxr
rFrOI/ja9Wt8t9xbsrr73T7OfxuxbpsUB0X2mtrXbht7AVoD3SPQ2ZYJfhBVDJ712vVkeX+4+CY1
sBNsk6Xsvurlq+3RvHZ1Bk/Qj35z2kCahv6QUYptcUZd/nuov7YtLOlfT0q4np9vxjdgNRo86Xv4
qK8NpB197ahSxJDhUF0iAhIL2ljBlpjXs3pPH+gDmbSEs2vLeYljU9CcseZrTOi2El8r0csRci8y
1LjCTkjf4oCFFOOUznZIiw8ux07hJEkdipIPLWILGeChG918uslGDEkRX2QpL/w/DB62TbqR/1aY
16K3FReaTvDzRJWC5GTgvJCEyBVOHasUcQVubrjSXg+T4D7nvDJrAUWsYijKKHxhZAICfNFXrEPE
YU+uKqc7OmaCQXf+Zman+/tqIpjRTEBlrrZ8b7LHQEwHab7BYJGm1hzJ8A4Iekt/xxFVN395nXeF
1ZU0Uv7miCPJYsKtBzcb5vXJ78IV0a8VYAbibVvhkPL/4+zXIenw/05Sn+qKc1aXQ/tYrugMkjiY
X8fkLLSKtkUve15VC3QU9u6NC2VRtOi6HS+Rlh2H6gg7hIrG+eDegioa8uLlfWiJtF/61FL4WdmA
9rDNJw8NyN4GcsY9q5PZHfHS6DJ4zS5MLe1inwyPiicywYf0mGDeRI10VSR2y82UWVnFKC5uGi6N
DUEvTM3fM6+xoe2Hgr6s2B984aMomLj3VluuEzqQHPq5b3ZEF2on+uTPqovbOZqRbsnoBhSbxwD9
CKNB+woylLgXIlpEgsx0hC5aC8JhkdM+ozUsyz9pQcLh2f/Z6MGcH2HTe7+M73lFMdr5yuL47jcY
ISZphBhMY9TwUMsAhYki59wTI88gSsN0RDJFkUsGHnOIT/DmSEDgbikojEUkiHoDtRk6NILYohuM
aG9soCW9QvhZSBDxR2iv/tQ8yGHONbELUHiXl/EWpBRFx10cftCpDH1oazyjxdAqXWztrpF5uaRN
yWoCOZC2lQQsREJNCmD2vBGI7Td4DmHEpl/bP7AB6k5w/reLNya5Q+QT7OfzOggps0q4HAvt21IW
+t2CrGQ8TEV5wjfUyn/9doHj1l8gAMBST1as+Z1d745hfYAhr5Qy5EAUnHRbw//jvOAo9g4yLSAW
eTLVh+lwUQmOwraW25SbAXwFFajHuvSv0vuEHnZGdMK9vE5o7dPswesmo++ABvUL5DZQxN3aLJOm
d46KtJQyFejbgjgG5Q0QCp29Q5hdLnrAZGE2JIS7yecsnpOUcUHAGO3AUqSqZHQ5OdsTvgOah8R2
paB52A7Jg7v6x0pgSCYNo0jECm+YMoIExxvtqvsYOJAmBjp/eICadySETPTjjj7LfIDmq4mlDboG
gCuSWfoQ6f9dgiSy0Qv87ce8OOl6pHnqEi2Ai0jevRHZDSnCatyCtKFwBhPxUKVKACmSeklZbfkW
H6DCSG/gWXtpxBUDIHqkJ4D6d6HCM39C4Bn65vXHXOkLgm0LvvigCO2cy46BzLRj60rCqMUwLEN9
wfiAEauqJCVFYFJ7FXjQkOkq1dCn4P9b/eJlyiV5jMmSVboAbnQLFqEVB/C55FsiTWlzBDIF2wHz
XpugRllEIcHkmwy4X4Xh4Pdb+ZRBPq0S8B+QXDLburc4MXu3kjeg5wG7nW3Azox7Y4t32GdwBKPe
u/FhYrh+gVe5TeFedyrSH694wG5C5sYnC1ecSNGrEmBImTWLw+9hAORF/TlaiqQyW+MBZkQk2X2k
WWgcWHbFTgcssZeq9BGfepgh4K0APRsEve88b4T2GZ/GuuIowVgXAZK7gD9E0SviNTWdmvSCk69j
7IHsqUDnHXkpYzAh5fhAuo2MBSsT8fEG3xtqhyC//ubMvrsGrB4qJwqNgsPZcl1i3CXLLYN3qQqk
KWA6Nnk7BZbgfKAsVlEhZYnNnNWCUCEtmcM3nZ5+c17envShORWeBy279nCKpoEfpmx5H9NMOIp5
Pzp3g2U7uLGhCnwxRi4GJ+ozUEF3UmhiN9u0mA7CvHuTOd4XFul7qyWiOJiMnSjLCgoXeoenDD5n
yrNplYon6HuWbAdEJJzR4mp72CwqqFTXafFowHnCyiAY62tfmmXX8aJLHEVI063+qm3LVBkToYh/
r+w6Sb0EwRyKCcu+nojO3gIS5k1RxrbksScXCX+/lPGR8MBjFrw26Jhl0TIfeQ0CGvJdLjcOpWV9
uzTuM5sXAZ42lW91ZqZMjprbQ3OWDMHIHxK+cPFlt/RwgBHee/wc90akv4kf3weiYjgOh2r3Y+Uc
UGcXGn0Xy6wRrKyu8MgdZXUke8ifEa40BF2mQHC5SerglsPgvJn5h/myPSGnO5p60rGJM4yOMX79
e1HZmoMPnPzvQ6aaAUUy4pXjCiqQo3v8HXJv/OPp5RK1YsisCeeSce/LiqBnN6VOZfIk+QW/8QcJ
YbvaJPidXnNQrpDpBC77J4ZWJwbC9iwlKkLmY7DzcDeJEHiAcijL7tlEVOxt7yIih9HFcr8DJv/N
QTGRzygoD3tkIFLRRehXFEWHryVKPjLmNyET2CQjB+fgWq9GuBBATkpynmHFhgF0ggFGJGc/RRNR
qPsQfwPJ6dFLi1RXrDLYSGt8nGekxx8150gKfBdLRuQkFWH3p0f3NbaFH8Ar6CX7SdCUcFDEGZGB
LfidmqbYcWX9Fh9kAqr9EZkFZL6ZRvgN0woO2/UavyMRNpe0tIGo9MHq5uuA+qEi/uCDJBGy2mwB
MHo9szA6Xw8JGbHtyC5S5eum/i0jVCrXFqW8/4STx0vxrBDCMe0wPBjCL1VNgx4YB0SMphRYQ9YX
/DOct8B61BtyP4Mng4OGJc/UtxN+bfRk8vOPG7O4zxzGxkLJ1pfaDlV/wd4BjFn08MlYCjRGTO6w
mOfhbS/ZCis0EnzkbUbhpMj9wHRgptICKd2cdzO+e//3n7Kdz+b2oFZA0M9tbi7uIr/FN3xwhTUY
2sglQtQTY1wYpHUv+7eYXO1zduqVYH3hXM0efOdIIkKiT1w4o0QbOd0csxSPrtTZboocyOpcgu6K
XH+DJaJH3LnSMCaeBEbCNZLsU5BHVvYTebIqO6X/T4bQFEcM1IFfWhomDKekBvPjDuOW10VU2nTw
96PRbBx1A8/K9tIjRrvgQS+ZpCcH621lwx7hpItHrW0PII/yUIAUXpeYRwq63B+sgGgNGiOQst9R
Mw7BMRrZFNkGFC2RBKqYV5TJnqBDImU1cdESqgf5j+VhKitrILZMjyYQ7d/AvTouCduqWMLUQr96
rSM/ILu234LLEhkCfsUELSByqjRcG1Hb7NnUAPlQMQR3tCQH9gCVcFLZL7OMPGgVrRFjXscBg1/d
8cuf4dsSkKLKZUdzzo6IIOJ2BLnqXadw8Zxy7rxWCn1EZrmlKaXCKAFNzT9tUJ6fbSGCUghfo2vC
yX1JBPiFRn+TkoqCOan5CtCefM4oyxnv3SspK2yS5H7FC69v0Hi6FTkr5khbjBE64uFAbGBZBSLK
90KTIiov2T6IAnrjNIptvAbhPElG3pFggL9V+61/98/r4g7Xi0X/gKD42VKzQsZzwQMjeBHfD+sI
Jyr6v+TjsPDYyy7h4s0lhJKOWyhfLVyKuIRvGa/DGGrdawFypqQOMZf33B+6ocPRg+DxKbHgQpAb
ZN9hvQA5aoh7BALkfm1r9UWjPmwILZ5ibpFybja+wjrmgkjepC4y9kdGQZeHeBfRhg5ktXpiYtDV
35jhtAF3W19w2RZyh+5uWYYmpPMzPHl05sGqA4rr1y90+Hrar5p6QYcuDQUuKJcdNtDARcdS0Z03
c54k6O68Rd/ziJVEAPRAXhqQrcouLp3ibhjTgZSlxE+/iR5Dbl/cE2jT4B4lzD4yJjLKuU4fbsKQ
Lcg/92lV3PGajlrM+/kNJmiQu1Hc9XmcbB680f4wosRGhXbL1+vfpYKK45/Ysiy7H1Fa1ntB8WKl
4I0A0OKChoirq+zCfv2UJeQwkpYn/+tNAUGRmtJCBlyz+B4kx/0/N40j3qcPRoRZwwxY6v8IO7Nl
xbGsSb9KWV031pqHtv77QvMEiJnDDcZwkAABQmJ++v72qZvIqLQMq6zKrIyIg5C29l7L3Zf7wFoI
dd2+dbf8dBVbOpdxFpVfpCAY8AagztBaPoQOBIXqj0GJDU6DzVP8JBFh8o57uMj1hI4EaHUfSDc2
XjunuWCxV5zSjN2sSb7YfvKp3bBA1f4JrwZhBtHBjpH6myFbDKQ8nCmV7BXsGQ5oABJ0H1dD2psp
BTXVpAuYjAalYDfgmII0niGg5G3bbhUq59NuikmhLvgz0gN45BC8gJCsSkLt513amYHrIspGqke5
iIdA9pXpRySEwLj0YxS0B6xF4KoughAAD/EsZELAmYsFOoaXd+zNzb49+hAVysdmOGmBH2WPB3TN
Nn1GKDtY40DknUSo9pbd15cQYaW7vYeYSYmYgWEHbhz3/HFuDCmDkLkIuYk128z2ZNs5huxRBv5M
9WGnR1pGQLI9MRKvitpgQuGKh9HeU7Kl4tlVcq2yFSzAq6tXU0wzKWR3d7gklmiKkvb643Tycgbb
w/egHEAACIFWOC1YELNp2sFCKpS/KKQ6eTl4NiFumWGFbVVSYXvAVAPjdQzJqU8hGKIt9LZvMmwl
6DHutu2RDVcEP3F/GsHpd5/ts8ymQoytgpwGe0gmPNMV95PVucRJexsHkhqub2Uo+QXhLbBDezHJ
3xnRfjNoyOCPT+KWh+oaYSLbx2lGdXmYgO1xFsLxRte3w68/Bzfm1Q7+lgo25VYrO6oeemNoSXTo
bFyq00gpowJqLEbXqgmd5sGN7Ei0vtDN0KfdIuVVZSJrpWBKgljr7VKY8uQRsn3yu/se7HcUzAir
GL0ildkFzVN6tF3cPhf1IkUOk3cuhkWMwmDrTRETd17hoLqjPVh6OAkWwdIF1qdRrRPRwJcaFMcL
ikNMLJakSbm1yGf9aaH02tkeuja+CC7svziJrheEPT8ya44e9nBnv0aPcof/60S1OTk/qfoUNrWp
nBMrUzj07bg6AhgW/XMI1KkQl4ArUHr+ppPm8eVwbdPmwYHx+WJ7+t7txG9yrJTAix0Fu/hMEIUm
AEBhQr3Lzc6mW2M46HyJAuKxgNxyRsiVPkNkcleMI/eCezx5Vjq5vZB8VxD+D4Pm+dW1v6nNlGh0
3IyUNTiI0D3dWJoArbBZSBzhJEWIoCgOqW5MNrUt+ylfckozb+K8nRO+SWHhVQuhlaxtSlnuh3Ol
6g32wQGKBd0Um4y5cj2X+MXRCKh7x79CuQ52IV5A6ioURRwbnHCB6M6f/uTzcRCjMdX0zZ+1Q177
bkYPgl6DnwuByYPDpZp3KUn0MJwtA7jvr3zpNTNBHIyb/njpfS+xbmwQ5y96P80qozNddMFfme2e
mRcKe5cx8jJgiwT/OG9UTXZt2nJBaRnrzmsOA/8fYwr2UjTv/nnKu+7SHXjcCSIhB2cE/6n9PcGQ
DBtfn20AJUkPaoARlJG40xUys7NDUT5sou9zFNJAUarVq1UVJZRWLIIqVL9oADmXewkntv/V0Rm2
cvnnkcY0LN9QnOOI07KWZK4DrUEOY1u4mtDUrZZ30S+z1fyECIAPB5JHvsKbGUmAdh6KENownSoa
PFoaakSa4SJPxDViHcm9XDHDgNS4M6H14FaACFCSQ2uZu5WW9YyfAtPLMqSyfCvWwHYLy8cOCwN8
HlfjC8Ss5U4jmLCIUX1ndZEBBnpS6aH/52hZ7IyaW4tqdULxlLXBexs62G0J+hsUrZfRaUAI0Kee
u4O7Q6MivXkAmItGKpQfS7fD+wpmRV9AKcemuE3l+IVqzkU0acYgX4R4xLcHBAHb9tGboPinFsaI
MfMZJAH+4RiDOXW23jk8DI6ckYPdXfjW7wYV0oTuAVV5x4WEpLYS2tYRet3X2b+07Its7Am3LdKF
LJNfTYRKF0nx/GVzViFB0nzkJejU7HtITOvJxWE161Aq0eX9nGaBni1+5I28LsZP1cZMM1wB3fvS
j4CNRIcNCdSUSCCFFmUiynrQCLS7AuxEBPCA+y8aIVTFBXix7pfYYTtcKrMo5CeOT37QF9k7dwBi
07sxRIFsVCeZ4tiXZu3MhpPKqzmeqDMO3rWbDUkYAUozw5I8o1t4HsC3mHnZlfPlNyNQ3V3Nqqkh
XCyfvQUOhZmjrHWuOB2RrJJidDRceh8GUo0Qr8cZ4e05Xu4oXNEpwUp7xczqnbtSxDZlMnxyZwtZ
qd0iXqY3txoItBRzVJemmt1zSrPQwan01icnTdC7h0ELEo+0+8pmxUgq2xg15BY5jDt/uuVSFAwO
yrRpS4HeAtQKU1wEJqNizsK2aIwvwU+rQTdMvcckQsGWcmWaOWcF0EAXFAri3v77X//7//3fzev/
FN+X/FK9i8v5X+f7Kb/sz7f2f/6tyf/+V/2ffx1v/+ffhm6osmRJhmWZlqZLpizx65vVkIqH3y3/
L+X1qQy5xryf5YvxXiwkZCbKoD7qVtty+hjXxWZvqMWbmvZH67Po66vLFMiqdtyJGHaiDe6K78mB
1QR/uDr9765ONmVbNw1Dt2Ttr1d3Lp+GcdNKfdKRUPVUWUrC02rRDTSfwEtMnhIon9saSgY/EAgi
xlpB54QPosQQqGAHfF4psMkTryljdNeUilB1/vkiVXER/3ULVU01uZlcp/7bRV47e/t9OXGRF7Q7
pKMM8Atiei2e94P1XbDQ30MpzrXReZdh2sncl+xOrgGoMnbik3++Fk3522sxLVk2JNuQFPHrvzxO
o3OvDe1jahNRqAi9HMBGv5GCceVBbWGgoY39R7Jn7wp9dP+g0EIVAkouZqpuXaoCYBfTQw6q9P75
0v7+NmmaYam6biqmaf/10q7PurpbrapNvCljDYvSvQ8MOidsdfnPuAyGog3/WvaXDgg2VnVo9zFf
FqJKOhjRM//pwSmWYf12u2TFtmzLslVNsW1Dl4y/XtO7aA4nybTLWVpQaayaIjziRInuCo/TTw6y
UtWDx8aWRzfCOJNqfFUHnTswEukHwvAHwb7zoQ4v3DtucehNKv+YloyEhW8GJdCWUOE/gaceQCBk
9wnJsdD9wWgzqsbKPXj105FHb4gS/iIgqXSB2rAYOg4PABPI2XyZDN2avsrGE+jhKe5btNtIH8hs
K0kMBkJKiSigeN5SsyKiw0MJ42/vCZ2XUtFy8Jx9gTxokdCvIDcDOEUlPD7MqZVdkjxAxwiR9Nhm
OZjQNtLEFpHEFUhu2+vMERJAgUOncJxTIi1IYMZQhj9wT1HPo0xns2DrWKgky3BjasbPhZiJz38h
TkLGK2C3BmDDHj+Txxw6g1aNrEy0eHAw6G9Eg/RkTpq3gr/qFTQOo6PwIEwKvVDA5i3tJwkJFrk7
CLlR+XS8Q/ca2dBkuGbiJ9bhrnbZlM3YaAjcxjesiu255mKr79zSK6mAvRf2MljZKljmJa0vphyA
G3DARKOaS0NYKRI4BcMnVDBlQNw7BuvUYk/3QExX3FwSmTKYVhzH6yf3cXuc0qaZjmn41RNgKjUF
CEiJXA3h8ZQhOUXl0319aT28zUkhezCxcIAqLAUOL2GhO+Pw7trjYm1Hav+cPfFY5Nm+YjyEws7s
lEpkEuAzll6ZoZtIMxo6Kio0T7fQSq/5a2WHdbocm5jpQ3qK/IdiTIThF5ct5DgfeCELZJwThYMG
/Q8MG2kjOYEZ0wu2ZnM7v0dk8Oloz14YGTFeUfsaBSzT4rvLuYfygF+jk8fq7im5VhNcnpQUwZLt
pPUxBTPe/v5DeIiLXd/t5tL26q3/PIt/+aFbfOPfy+8fXTDC9KXVuQz10uvMsfGXKWPx4iOXjVjI
/RD5jmF6mtB9Ako1wDI3j/Fmo6uiK0fEoKNRRzBB3pHgsMRADUIfc3OIb/sfDezLq2IlNPs39LpX
IlKe7Lokz0eHjnMw/RMNGnrUw8FrI+EDgpEqh/bYFHOQH1FziQGYsgvYMUeAS6j6hyFUyB8zNgVW
dBGySSYMOLn5zxaV6Uxcpj7XQok4nCtNINYb4CaoSmnc6CL4nXtiP4RNHD5wqG1vKJRckGc9bgKd
xBYC6nWYUSm0KRT1r73Hyxu+giuH2ZC3iaBOXmcMDeBpAMY60Q2xK1d63ryTV7xPHjN0FlLXnlWM
SPce2SdYIhbUFraKoA49YGb328TkgRdB3V3Skj/wZ0bl53b6zUTMb2EHSzN55EpPICdosXgVCk9L
7318VNhm+e59YQFY5R3SIzw1uFM+DT+50X0iKfwwRza8rzQX00wflVZap3u3mQonyU7vEpop0dic
gOxtCngkdnmDjydn/Dcw++WYP02H7mGJ7h27Tfr86rhVQL4lP+tIlBdlGvAGWwPCC7plXkOvTqvG
aTcInDYE2XX3E2xJCr+G14arzCs2ktH9GVf2ABvtjjDexjP3Wrg3eq6UA7BAQYPrfXQcXshv1hll
wlcR7edhzEpTkhqfQ22oFp46ely9/QFeN9C65wkpizjKLN0i2PdtT2U2u1dQrIkhQa138fe9AkrL
QmhcBFpP4GE0q/0bUz/gxZjWkNzuGzu0Eh5GWyaZznhIeheCftCLk0cQ37o3enRfE8xLh59jM7n1
FNiFVyLDZgdAO651BW+D8RO5NIhrGHbYs9BA9327fwg/o9fBGfDgnztklPT+QLXMeVARNfgKpnjp
83/uPqbI7CpkI2GjiZD2FRvhZUdqKR56k3vCnxygS/aK9OkXvU7U0g3ga4l9FXacnWHRxbp8c0uk
L7u39/XIDrDLc4uU5R/cMt6/gO2iWJMlJ5TpxIQFYqFdexARARhG4Yw6nhTW8RW/8GcXteDwygN+
DW6zD2sGa5qYfGsSc7CuGD9xRli334z+p8tQzbD4Lp014h3ebQYnejg1h6q3j3BBHLU/or9nr4hu
zOkwKuG+sT4oeoz3IO9poksIyqdNPpnETeBU4A/soyPjK/w5OgLFe2T8KBx2wQE9a3YZaQMl0dzn
9wXrT0xxg9Pgkqi4IvIqEabxwYvQBnR/BzUnIIqv/jPU1xdCCqs+3wkds4qkt+RwfOBMzt3HpYZr
Yx3n753pvJMnLpbyF8Ct5b+86XGoVR6aV2aKkbpbeKEQ1bC9L9QIZ0hk0UgsD31MxJAntTi9U/0v
irTc+2DOz8Xzm9VPkmYLrhcjXfWVKVshOdrrZ1dDyRJcB4dNhVAJ170ZForJdXKLGgSyPDUccX0N
/tOXaYc+CLqCi43pYuficGequBieFZ5QnVnhvsfsEEbIXSXcMy/cP/bESr46l8QcP/DUB6h9hDrR
IKZrWKOmjQ9m94NupiXk071UER6Gh85cMyPrPLj38RUr10+S6rMORvPlzVG+OIhtuj+OU0z2uoiU
DRxH9tiJ8xUx8dx3jyjdN6cMoOD446dwAZmA4qPdKoJThh//8O6ZiKsAwzfa1h5K+NqOWKKp2Ss9
e6iyol/BKyeJy1d8cmzw82WTYs7zhdDp0r8GhN8mWJijDTZiSosi+9ZGRr/CB59taLTHRNr5rFGP
sWBpMDAKzj/I7xi/uAfmz67X6Ukd3IA5NMlL7Sk5hy5fxyI05pbu8a5Jb6OLyxO9fi+/Ku8G2o79
v5EXXRlYz9FRQFPwiJCIXrm2/XeOPLNZP9KPxM+4boBKyLcodwccEbClLhwFKTBkHxPmXw+m1bbD
BvWMuI8NHj9bPqfdYJaJPO5KnI2PNSE6J74XwkuDMPNIGUnUXCb6PacFqgZJThsW0owqdlNRXqWf
gfRyCITSiN112y/znFD54FOEwNXC0Pvnyxmv8MH3uIbtm1gxF4tUGSdOUq+VfQ9Y7eZcKEVofAEl
6qRA9/nEp8mR2aG5DbyR2IJdhZSXvVsDtWKpv7Bs8XA3Z9nzKUsyNr+fUCcYMmMh/CIMw7fXKhnf
HP0tGnfWSNBQhs4J/X0ujraYC3H3kZGQNDe9xXvKNpP49hYHtGEF1s/Num641dIlIIP7nLZI5Aio
2k822EY5Nc+Ol1ti1EXesPqXnAq8uuEVo8NIYdfNLbA66qgehlDUo++M6cvJnaI/MnIlZ1mDYIT3
sBpjBuoU0ROh/dul+Ka4f2RYPfuvTMFOks+KahEysEQpJfB3zLl6zLuh8yW5RnPVaeUvUy095XJS
A6sEWlyuw3pmD9kdkSPz6k8qnK2+8OvETdXn9C+3j4d7G9fjdtXkmGnEGwQGAXIbpCYDpX+OmuhF
chHnKYdfvV3uVHQ49Cmbc59brcQvyoKvz4modedBawBB7l+JScIEkmrh451QILJ4iNUC+1NdO9S8
NVlwE+TVrrF6vnA9pPrzZshUwnJ4Hcs012/ngpkJqqX4vAY58fkauYg1KUc4u1LfsysTaj198joT
Ss0PH4nbv8aptuOXOYOfCpU664FwENy00dXU05axeMs5bg1no/eofWNra6Ozdk6LR4QLWSx9mT0t
BrOi86/xIbHDD7N7d6Zi70GVWgRumEPk6QbPBI/T5ZhXFBfI46RIbNNRsTVDuMnsQtSsKSrcJZcb
q7PjhJSlHq+bgeCI+8B3+PrwAXvd279EeeK1E7Z4Zln2ib0Wnr52IDt6ep2wERDtm29kziGWBu9v
7ePmjbn2La0t50TKBws7fo/N7wqCkrlvgfS801f48p/eMd5nh51iOxulX0e3aB826cOZLWlb7InZ
LZBkdl+oWQ997oHZa7DQoZlhJ/HVcMMeARy8K9dFXMBVDG9JB0fqDOnti4x5tdd60tf3Y30YWQlo
jvJyxVvkXTEO5X0tGLohXhRqxCUqPW58mypieIztxSlWiJHm4dLQBs2K2QN5ch2JT7Lmwnj8mJ1T
dSGH8rANvnV8qP0lSwlp/R2rZh9lHvb6UtxEUqw539W6Jsh6KBc8SB59t051ZoW+eT9wcRzJ6dF/
huqMaBiEugzO4SnkcvYwZ3Hi7/czibkuCUfo6IsJO50VE00XWjE5IsONFctW8Jkt81P4mZmz1jUD
VDbDs/ccGlMGfutPUJ8CaUof49fBGNKXA/wZ4qdGsNc3vmlYuslhfY8Uy2u29Zcy0WeXcAngRgMI
TMpOqYUmn2145x2qVij0suNXq8OUDdfuPb/uG5Jd2ap3Mo5mSu1szrNShFlvjJhdB2Cfb118y8N9
lx0JjAAP/YLNqWLVMwC1OvsvPEGdix0w4w5fAeYJESSgP84ch6YZNHC3vFF9mEhIHQMdJAAwwNHk
GltOiRiX6hcRIEJcpommKsczQ6GExDlvwHpAbTpO/xrYST09DLHQAQqwSETk9S5TE7b8troip2D3
maK45gQRt33H34qv/Qa3x3LC1SCFiVV/KaiRo2dFSFGjIz58PR254xiRCaobLVLSUsfjxwMrDR8h
4eX0FOfkkBzxBY0KzpE9U4U+8ciokWPZf6AHNkP4AFcLhAaSpTmXqbNUEbKrDj697/eW5TSzIXZ5
qb84qaodQuin5vN2oUbrrBSanvwB3IZjro5nKCkVdQ88YsZthDoElygkmCxHHdFeQUDzRThg6NeI
9+RQ2y5ZfHxRJVS6SN+HMHpjcmTvMIJ3HC3f6YOCkkn+a/BAHCcFKpAUid+wX5ZvdJvAzixoMaD8
IoJfe2uBdEy0Zb7/dI+3odqnkMpAtGnC3+t2RnYLXttDdmRu/1IgMkvG/PVvK13Z3wY/G+7b5QmL
Ut8QqR2wtU1P8Wr4W3KGB/vNzyOLiEdBhsOPAQe5BPstCrN7TDR5cImtueRZziU3k0P0zCAxXtN7
vGf+Zu+waC2q5JN7xfZ7e0iXQ2AaWmF1/DY8k/ah24SXvoHOWjAq1kYPNU4A1lIulDdnkI+sGVD8
ZUwC+XzWuO49uu3o3DM2d08K9mP2Lmu+7PPl+AcQRRQTguDg5qNopz9iT4DOjK2u1hUp1BKr+IQU
kDdgcvDvrBiDE+ySYRkk6uyd0SNxgz5ViZ79y9cLoPmyNeZtfCWSi6LEYTdCB271y6GyIZOXwoCS
Tvdrwuf3mTW60+mCaiLaYnJYS81Y3Qpji3PIP2nOla332+qJXh/zeB6HgiKTU2pCmgjgGMQUVp+I
3xveDgANb4/2kJsnFMCdr6bbDERMshZZMwUo587kWdQswJY5rYLHQEzok9Hmoleqh+ch9c/3wSd6
N7iMrh1vRSBsdIVlP+YK3mjjo+6fxqyGVbP68Grcc9XXMiN4rDB0FDlwb4Zv9mNdBKxatGLz97yJ
8IFkH9jP2Z7NpLMDM4MlmZIl93IY6dj3lTWzHl49YRStL6ZPjh6lWImWAcJxshQj5Q0aHPvov9ND
woPvnt1b92ccBEQAGbSC2yeaqezsX0crK/pM+RyM4UM1odgtSf9Tk4arfuB54Ra58Ng7+023Mz7O
mo20sLPPyALdAm7H2mJvofOUUePdph9keeVMXRwJrqMMFYGTLaHtMpyoWCtGTxq24CnvpAmAfZ4A
9XostH61u3p1eSL4IOwk4ZXjVuxKERVj/5hLHpyhUy1Qf3TiZQ9WGeX17rJVV8X89f2OcCQxKJvV
SPWv/TpUxWdVodYD3VHC90AJrYkCsHwcqccQke/3o6twPBGWfOoT4nfc3HrPTEdZdslBFBLdva3q
lbZBNNvE0vwYv6a4i8fMqPQZmMEgG0SUHDnk3E+v02XNCqU3GlzxcqD0tUA1LaeNZ7K74UgvMrtL
FGRoESpX7ZBVY3piLv23JnLtOy/MXZ162nDqYi1IANqbMpmlyrc9huKYGN/dx+aJlIE+MqTEO7de
k1+GNK4k2bfIswjjAXfmrUMCWHet4QXBWRFVtHKaLxIvCjg6AWKAqPVefTUuM2GI7J6Z9oa+AOFC
eKHMmICJD1TYpQJGsW4xpQE1pMUvwbOuYHgAgwBZncgS9nUMJRUu4wcH9sgCtMQiQvHVrzfUK5sL
T/S6Js47v6zVfYjsMgSwBqV4BEL+MpC39hYQ+z1rvm+hDE7yFgJypjHXHeDur7cLelTm8PLlwP7S
we5AnTHdQTeTyblAvBgKB1AhaN3/wVORxGjd/RTEpYGRKbM3mkc1b0mltGhV3QOjFR9eck4jzBsm
b+QfjBmEIGkio15n3lnsU7fvfXAa4QiEQ8KBvfc5PjPLeQ5ZVOUCqGmkwYWyBZS+wUlTsC9D/rEv
Au6s4AW6t0UHvwSahRyDeFoW4PTpdf4O5J29Y17luFG/LyPjRhqTc7859lYdMdMG/k+G8/OcIggi
j/kWNEEnrzH5kzL4GuEWZnblxUeYBbNDKd5+c+lTiaGOWqnf8InnCZen13ALjrHA6rhU4CORrFLi
wS+eQ/2rjf7DkxfBbQJ9iiritH6yjQdIY/+Z8pF/Jxd/6BXbVjRFUX4Yqb/SK1J52N+NRi5nNfRB
9kmP3evGGLVZlbRp5w9cofw7V8iH2ZKkGJBfti5J8m9czr60zpV5uJUzeYPWB1HtZQEXMjPJPhjS
stndAzyr31KBbf/wNX8nAH//ZPOvX7NR7Y9dGc9y1szljc0M5hd1rOic6bnHz/w1Oa7bNdvPHz72
d67v948V5NYvXN/HelYnU32UMzCUguJ6RbVEt8vWwQeLCoIDocOw3h8+V/mbp2qLJyvZimLAmql/
/dyl3lj3V/UuZ/fECBvFoydvB8isJi1Ru+hoye+imgN8XLW5kgqx1+Hl/uG7C7LwV85VfPdfr+E3
ztWQG+lkmlxDlR0jgqTGp+iT7REkLs6jY1dOFDpZkiGWFvXTISn6//zx6t+ttV8/Xvz6L7e+btu3
dFZf5awTnXqkfojRNecYLZP3R4wLK2yzsZroCVBT3Blesjo5bZmktIJjXEfXLvqomOMa/YaUkkxO
jWLnxz9co/x3y+PXa/ztfXi9mrYsDqzKZ0JsUWIHalSQ5GFOr2MDkuGf78jP2/VfD0SXNAUS1bat
n0Xzyx25VjdVv+vXcmYtPrbT5Aze9a4gH96TYz2nfj+NkRS+OXo/cJV/+PC/oXFt+ZcPF7filw9X
qvt7qdh8+HtgLJ4DaYivxmdsbhgFpgCYW+zR085C20rb14qt9g+fLv3XYrRkSdJ01dQsQzVN9Tdm
+/MuqqesHeXJJ+ijld51onP8ceB+fILiNrcYUamn7MCiCQGbysRwn0EcZDzLzeDmsXSndmB65xh+
GAMPPSAQDB6MLB6HQGEO5BCkAT8QdMT89re7AHAPjAHAM78HISPF7xnClDGHRTJCI9s8SQ6Vp9Ic
1Kk99+EEwD+ZRqOZbrNTJlPn4ps0RETHEXtrGLLSQEaDIlDW+KVEhzAt4aQu67u/OCRiwEX+w1pR
/+tx/fV+ab9pTj6PZfu0K+6XGBLc4+5+yB9elZ8Ghn/Ykn+ToIWMiDiTM2LmXCb8vC9s6qfo/jMG
fqLJYHSPJTrjqqtES/+fn6byX5s5F6fYhiJJtq5axs+v/7KWmo7y1OtlLU9oEPfTG7BdcBmeg2v3
qDnLrUlplJ9t78H8HPe522ZMWJF2HmgHjtFjGZj7P12Qrf/pkn57k4v35yzXby6pmb9k54zNA6YE
kNWUQCC4VOU7VeC57P3WtqFM65bACJPHdomHyVxaVaNmTG7J8DJRdssTNgnMz7uXgTJtPkG5dF76
8OURkGBPLRrX8zZ4J63OsoQueV970uqd8ilIITqjT1RpQ4gfyv1R5yt7Z/pWGig7IFtp9Zwuu0ry
Tvld8+XZf0KXQqnM25KkdcEt29sWGYKLh14z30/59G8EaPF53PZuuUVCQ6QGz47/hBmeV2TeEyel
fKIHmOzK0gOzs7rpkKSWu1/hgji+ZcUpea70okftayS4t5ym1E7F0yt6VrJP7fVhfhnUELRL52Sm
xCid4yrTPYuxBg1bjDa9kW8TfEbS8AN5DFE5r/EgqtefNUTTFpkGwYFtIgRxkMvZfbdfXaZEOsWX
3nPKdo+/2vDew+ipb9Apls4FjosJHUA08poKKn0HZUtLGBKHIHQ3tTxTPDsYH4jz9/SECK7X7BFl
3DABq7GB++BH3Al0Z/1jbRFYD77u9r4SwwaH/GBFx9ZBD6Jq2C8GJZqFLSlKFL8farnGMwbbO1xv
k1W5kShQiZpvDdZX1wgPuTY1I50JPdhe+D9mLRKMS7BNDe3tnNsx7FrsOQ0zyQoGOVfkrpSICfjS
CCOH72NwZ/ryHeLFnFULCymJmYseCpGwh4zxcPQ9+ifUw504qbr41NJJY/DkoWqO5lU2vzCRoQ1h
b3o4wrnYETyQjQgiX+n1qP+iQI21wQtLKphSEliJoXil1xBeN7f6CnwGWlgCxGh3sUMharbqi///
iE8+75uzOAQEnWAqonfLgBQqDISA4aHZWAYkUegkxEUN0BHRwlHNvuJ9ziw/4rK9b0b3w2zffUW5
oJJeUds1NKetg7ZXxWq87JrBw1uHdvCKlpCa7MHg05gGkGBIyiIdBntuz9q++8v+FeN0Mi7Q66FC
wDyX9E+8dDGCyBanhRHfYsArUq5JFCtIr6hGLFX30n3FDdmXxMy+L+6z9/Hq7LNB+t/ifjM6oTUE
eMM7mt6s98GO63p0O19IAM/zD2LQbvJOlv6yS/NWwTRI2IvCqMFVqhs04CH+WUK+dw2ViQUDKPnf
tI+cOxBWfWUZGXiBF4PnRPWgAxXsTCBQE80fgpu6D5R+RViw3TuPGEqOotIeKcTXv3ILBEOnD/Mu
UQW6gXp9UoYmS+oTjAmUD5mRWu0ZyXtH26dLaLBvYGx4TxA+wI/T8RFkHYyQiwJ5i3E9dBiBxjg5
yiiMk64p48X1BC9cVOrPGGEkhhN6zIQiNthM0FO/uSAtKDQZmqHzhCj3W58/nd5Hhzvjbvvp/eTx
AvOOv+Yfjx27f/b40tmTrBGR1saXWQIuVNmHaQuZpGIdDpHgFF+Clu9sEBMguJ82jEjTYC2dz7yD
+zmmqTRtfTsoUrZ+d63kWk0kQ+mSd2az/l6Z9Pb5S50reEmyT2HL1br35O2vy5GcVCKRRCEEG24K
/SuPcafoAbJAOzjkx8TI2TRV3gp+86l7ILbqawb92WWLuHRLdx+WPXI9hWl7hoeRD2fmX8cPV/JG
wFwv/NPt5I3i54AlD6A7SFHJaA05T+gP3tgdkGAskgauhEYwzqjB8GtQUa2LTASMgUf3QZ1ANB5s
DaSB1xn1y/5jZqfmBgECmhE1spBzqNF9ojLZpWIwHVrYXlasaHDWGEu7yAAiYNxJjDXth1P49Dns
IGq1Swhu6jdwE/tsjZXLiNHFhL25zuV+M7rBMR94fIgQ8OL4KYH438Y7Dq+uzqAL8AvX/QyXAzuo
uSgsrMgpa+LL5MPPhST2Cm7PJ4CjTV/OjLKbqsZkDHoP2PeA/SFGQh4Sp4O2AmOrWPMOu2oKoK30
bSJFerfdxMRiziP9DTW5xU7DJqMxxcjfhJ0FIjb34a7boSZFCo1jqoe8PHwGVjuB2XO+5PScMlQy
mC2/6ph7OGKkkzt4HmFuFqpUdAibVQ4u91Y5k5Z23tdioVt7Ru+Aqgv+R2NDg/wJVVQ61RScdGD6
AN9+/o09PuIYZ3OKdZBE33RLIGBmLf1bCEroPvCiRh+Us4fSzKqDw+xc+0KxDbaZk5aeL5Pj6hgp
SQeyiB1/CLen9mTvE+FLNLoM5wqePXLGRBbrawmhcs7V6MRKIQE6KRb6oFcFnF94ExCK40KvgdlQ
rMbYhFrh+uAN8VMnw+7Wj09Toi54fU+9Q9AGL3YMpFdIvcoAKyinCM/Yo6Xpm03x7ZN3HYCW0QfJ
HhRzdBxAcgrCfniaA8ljgsjiAZzHGJbQ3j6cXpRXfS0/BGpPHzRRrLniYGT/7tX9GwnbQgZZx4/0
4N0DMtbnL1ft7XEvxCuFwLbhklePUdeEZid9JogwfF1IzZCRiEPo5BNOlMo/0FfLDvjsKQS3muyD
BMSx1d9ZwSYhj91DyIZ17DMggJee1w5QEgAeSci1TFTpSsKGXMXATn2D/wKlhccikIE8AS39KxZW
9+CTFtnh58S4jeRZNdtPWneDAP0Ke9XbIJGLEJzg3mTF4PNg87iDfLKX9+hz790hwthUUFJ3buEd
cxpUPVHRfYUFbKcSW3106N3z1zFZfh1DrPmjzgANNPcEugktEWKIhw9sKmz9by6ZRZTYHpVj/wW3
ZuGtrnfjKxXKECKMlw5ClB6j8vj86MEJyYUWyZGzmF2UB6cPCSXTw8/R1YnDwCpickru34pAbZP3
6u5Tk5obLbxEnf5x2ABZvWlgXki+6nkZH3sF+HFfHb0Tu4/+xOf4jj7p1TU5d+XWVTmvFgAGZwz4
3M6C6fN9yDAyQ09D/L/CDnbtnZAXWA2fcRsz9nDkPTL6Gr/fvU0K97y7IhXt4d+Ho4/hHIImQvkC
UCY2OLPLIba4QmHuyh4CcR6Psb31X9xam1b4g21c/vwmihMeKj6sjsyMRfpgCVNtEEZM1Chv/re9
Qlwe2G6d7wfvyXWixfsxGw/oIcXIK5rVs+W2RWPwcfhsEC6Uaw+oTAhAVCJFSGChuDZeLUbBeOLU
JJujb3Dj92z8Bp3gcoxW4Mb2fAqN7esBAGi4d2KibaxsCK1FIDGp9yLf8Eq+C8gCVQuPn+7w7tWj
svEJ9tTfKXqujSxmO+R+sdPYm82l8wT+/4TVhreeu/FhJEjxv4nG9SHc2eTr/CzCHTPEEwElePgl
Rp5NJkXKCPySUVK4J+yewu/T5Ply6c9OcPklKd0o/m5EjEYvCF78jfgmGrPjIPPHPuda8fIVqFxO
xck1kTei7z3h5KQHpadxBIkRSRGPzSZe4f7IUYobmhmBWnI0y9m4xZEV5yYa4QM+pXI6F9KxOmeS
Dr2yazrlvJAjs8pe+FUwuwL8ckblpvAeXpI6fmOPhLdaFa8/KCFQpXWZksP0tCWew+Zx7vM6ogFf
64MukkW+I1K0qByxMYWENv5/zs5rSXFka9tXpAh5cyqLACG8O1EUpgQIDxKgq/+frH3w1dAVVRF/
zI7uPd3TLZe5cpnXEDYtT2ldGzPyAO81NYdKlGEckEcHTAryoPJeMcJDDDZYYXS+euxN/9DLm3cX
7ygS9RT7t8YpZt4gfJnukD4F4OTmw1XnZyeCfimkh5gouhe/YFA7ql0N7IDAr5CgtrE8az4wcJAS
KzBnDJkzfQJw5i55Z5JLNDQNkvV9l4F3w4ROeEnOoFIOvT00oN6j/4UkK4qILXGZV1DU6M+lhUAO
4IJMKwAcDU/gnVAb5ZVk/r1Rd46hDgTuuSgJ5nUGAkgNzgwK8pEJSvzMcVG3jpCbAaVfiXPNbQPv
c4Dec+dDTeWEPA+h1xogJ8p1xO/NjOyQYoZPloGpy+EWnQhhpGsUJRuaEWpw5f3bPrSaIUuMCfmT
iTCcTTx9C09r7qi0s5nWmKsAEpnJ+YA1EaKOiV2tA65ODAZfPrAcZigbUp3I8JDCo4s9QmPHr0Gp
kFWevIK/DZ+29oU33HWax7HBdn546mwrYOXEtMNwok9BsPWffDWESBxhboKSkBPgP+oAWca67cnk
k5x1x+ts6kgiPtwNPXckwwCWyf4uC7eGq7DJiNN8TykwiFJcL6Ua8EgOyDyxE96So7NNgl2IL3jn
BfhnpbX5Lx1RpxjhNsioCSTSHE7lAAyMd9LCrAiOfDm+7L3xYmzUk5Fw/4IN0aW5ATK1ey+WdTmi
MTRtQV2KASXO846oCkncY+I575Fxu6e11hiZxrW3bH9cAUyc3XXVPLvdo9ttn/wT48oGql+qEWwP
wvpTYr5Wja6WvxSnqZUYnE96V4sU/rpH94r42YMjHpJBLLpK5J9uNrj3FMbXyAS6Jphh4nBTmh8e
EwAg+iOSodOSPQvxtQuuZcIfB7Hv9d1dy90rM8oEgFsod6GrfpDvUM55VZM8yL4z5XC8GdaF3Ae4
FKJm4aUWtDjhBKsPKwIILSG2FID5CsWdfYuJNdCqfQtIObsNzfbYCHZogAKtbKIP9rFnutU6UzuC
y2ldpowKg3vQbyucNGUI9LJCVL77bDJ8sq14i0IPqMuSgxkdt47Uv1Kj7Dy7e22ZAF2kUNcCIHhW
Z3cJEHMkUi4KcAEzldqYLwDdI7axyWMcTyoKfkPltMQGE87ki2hAa5gqwm7XExx9nyDRqD1zz+BZ
UUn0N6l1c4k1NJdmtmvjvZc80leYx+cWFsrkNWwlyVUmcE+ut4EFvqR5mF9bWWpPA6dnDoq4xna5
QyZQzPOmXTZMmoyBmr6G9D781uHsvxiumtH56l0UMkootYcUU1ZMzXyggZflI5SiDQyQuGtxy24B
gSLadwhnqioUAXdywG1OMDatiygXNAKARA1mxwBZNgVz0ApEPacTs/Gh3N5281nVz9joCSR7yJAt
QX1Q+09U4LuGgMaryfUVAryomAdfg+cjui5VjFTGxpJWKLmQHdVLuuvZ+An7hZL3w0JEboxmL/pf
zEpJdsEmarVfrPN1zUMn+/Q12mJZ0D4oiRDG5fmKxvEVbqzGy4Cu7e5GDLtLDrCTd022lB8yXFZS
FvKwiUmToXYv9y4YiXKBJNYLu/bkNRSUPDAgc5l2Bi60jLcFDODjsXhS+QeqK3WzftVzCO8vd3WN
Pi+Dw4BR+2gkxUwlAE9uV1WZwvx78b9FtWYjt+gwYTX+Ahh9BZl8OvrIH1+osPdtGQdovBbrBl7l
phRkVEdwhMfwepjYQs+Qd8meUpry/xltdi3wLmbmgWw5IvrASHl2J6pq7I4K6SAiNOVZ6xCWXYcT
60V2gp6e4wvZgTJYaAC4qxCYLRMjvV0MHkM4pfbEGhdwIPXw3CiGZkg65RYpdUcP7u+Jkj89++hC
BGYHXSdg5FAvoTcMQNxI8bF5ptzNwLWZ4YtpOmTHEKIBYQINpBj48EClCpWazGZZLGZ/584AqdIw
Lzw5ZdQNuskEJ6L3bhOUuLtyU4UYdYguZDbd3U487vXUrk4fhUlmN3yRBiJlUbcP99ZNBsBedU7Z
TKYV655uk3qzzg7TzRP47plK7UFKjFhrSON707qk+mI7gFR5ubUOwJmkxqPs7A2MkgySLAbTxbJm
gGyeGtazZ2wat5KQM1w+mx+fI6SqRhBF/bu3AxwW7ABwmHTVc6a1O8JKE72XoY1AjeE18xhtYFe7
sr/k6SH+2A5f/nGshhfsjVDMWeKIyHlPOdEsgFmBConRKgbnwwQjwTPTp38UFUPy2J7Z6uwbakgz
AKAQOJyQw2YAxLqHMyxjfegLkE4sMjsoLbirqYBNIZN5PXPRdmjQXUIdbwEiNvA94jXFMTNtyFYN
oBlfzjeX1qfq4kvgAqqJzRb9hAewin1MK9dXXlF5Cc6bBvqmV/C5zHEahBOIzAN4zucQ5xJbDUpc
xlfWE9mBQEJ8iL/AaFT9chtsgF1+HPtnDcyK8VEdGsznCrJk4NmNa9287yEtR2blHe6ePHzmw8sM
MAaigJzOwBNR7hiXbeXhXzvZ4tLNljJ49a1/2frOGGu5bLHvmecmiRJuQswfqY+3vrEyb961Z5K1
UdRHapcSummMTSOQ9k2MqkEYlE50eraYqp/sBlA51IDu8xKi0rxghEvJj6xbVGKca4TlblSD1T3y
Yh8Tb2tGReFZO+zo8TdEv+sWG0JICox1WJNFLB/tTQsBcqmpTrMcatZh2weAVZTkItZn1btdmyor
sM49zfBxsq/xgLeatuIdZmDqdBhDSBofgu0rpO65qj2kTopuRp0P2ame6BVey829mmB/xhu24csA
CKpbO/YHIKCrt13m0HIpNySfGCwx09nEO9Ktky8B+wJsw0gMEITeOZtetcY6iSnMJlLrMN/6vNgK
ojuwsdkJ9M0cwb/jWu7LzcuHHp1RiIw12l+D4xQGJFySi9S1E6ldXqOrHYDOUAqfyHrNIbPvmsfI
xgdo1zh/TOqDrzKjgivcz/8av/04TdJ0y9Jlw1R0hjf/Hf7VysPebjJdHnFPBPrDx719IhOmneYA
OqO7NaG2SU5LnEOweE5vU1j9HojULJR0DLl9ADcHaswacHbwWmTUzKew1tBy8csyFDo0vw+YNDEe
/8+klAGTZigKTGHNUHXrbXxenQ7ZrtJqBjRLwB75GK+n1rZR4yt8WNdNp3PHVNnoZw0Q9FpURFKT
wpUOqg9sItr1gTCNCtT7Zs+ZslK6v9+b/c9cW9wbb9HWdcO0TOttkilVxkWpxb2ZNDBpyF5DXGMO
0Ma23u6B6XW43TRV7KebT96faFve6eeDGgts1r1gXuVNSwxXPDW4fdww5ACU1Z5aVEJ3fGjcMzgZ
yg8cX7Om5kkJxmdSs59fSW1qppvWZEqVU9Yu1tKngs8TPh8+MlJPDKqYSBWB8kimNv3wIiww0G5t
r0F+bij0PdSWekUTfxcpCcaCj+FlgWW7McM0fi03nCHJBoL31gzmyu8vTBOL65+P+X8vzH4bZe5e
zuV0f73kkdQwe69xNobPfGU+gf4LPeam7HibQ8jIoGdivMd23vQf6JNOt2TOnL9+ISS7X6qnUbIA
0LpSzoL8vez+uE31r9sUkI5vQ027kpTL0ea7asvth/zwGbG9vC2pY0/qQ7hBJ+fQ20bQDLZ0iEF+
hntObyT7cAlw/N9fmfLj+v/2yt7269YpK0sueWX2qPhgEIm5AsoISujQt6ZvSk8Pfi4uyb9fVhVD
0t++1Nu2s065Ll9KWR7lY3PXgOf4qaJ8v2JUqlDSZm0lymnXtLcVvYVAiU7U+w4cIcr8lsxJNDKG
iGH9fk/6T8CBb9vNFoPfb5/ludk8St14yKPL+MgokG5H+qQlchxq4TPMaVfEcvRqnunbyE1amkut
dRvdZrsWdJ3QaB3gM+T0IQ5tfOrHun8jzwCp6RHQ9Q1tiIOP0tRxfulWHfOPt2m/f0RTQ17A1jRV
14E+6F9wkG93fropVbbZmfpobBDvA6SpWtP5vI6HOzOKF4iaTecUIUBPXdSrgZ8ljk2jeJeWnHUe
PAb6oNpACo4Lxwq7wvLblSC+eRMwCyBLZ8KsQmUYCYSJrfFJnTAQ0h7nnoc2EFTv3qrhgUa/jtCP
2nPCBYgyO/4Db/rRSggF3F4+SYNPPrr6/ZP9s4zeH/wN67V/nffKVeHB0dB10aqHkOsl9DXiqO53
yUCED4mG7hceoqs/kVfv4flLrMNRLRtFDNlxtLdtfHpklezIR30kRz56VMnNG278fjeD9EJSjxIw
YjQ9K+bC9h8RxBKB7Pv2eb/0266tLwfuquLSSO0mwFy8GyW9F9NAjfqMZIdFkrsRzbNJm9EVaEZ6
X3XnNHW8qO8iFAIgGWEyp4uA1c4dMySV51PU9Ny5j6wriq9I+nwKAbk8XPHlfv9mX4C093t3ZFYs
py74JE281m+LNS+fEsodW3009RnnzadCQhWptRdWLRtPcWmr5e56m/SHD+QAwQqFa9oU3e49oBH8
8gVcBhBoRMFC9w85R6EthbI+mndINSI0+Pvdmv9uLYWP+H93+4b2UM6K4iivgw5jWzgC3actubOd
sKab+zy4lw3EPNXefTqdsurSXcrnb0fCR57dw0QruvId6ma3XcAb1NxlXzT9EbcL+TQkp23QPx1M
FVHG7qFA98fu0EXA+vdNk9goMlAozX5bJaX8kMrTMdNGzLfAMOECljCR8uaAMWGTMiljyjrXg2F8
SvrxZrFUepN2gLQfDndYjXdqlJy8AZW2UHD8/bUq76AjsYAdRdN5s/ygvIO0HFPJ5dw0NSF0w6Qn
n79GNNjdyGqioTUoG6jRrpzG7xe13qGSbxd9RzoZrzyvCxbfiHKyEsJzS6HoAUaQ0S7gDihssKWA
gGOUQbVGj13YC0CLgwqOQzU8hyUsE+ADtP03oclmxyEBr5Ft5ECzI/NnilchR7uB4E4r25gxiN/0
ycLCFfBlBPwBY7SM4aUlL/YJkRocxB9xQfspLoBYMsnAgUwZ2tsRxhlxOO9t9taYcBhWXVqeqQYp
1Z0fhLhlarSHE7p13R1iyBoTAvcyQD0Mj9rf37T648ozbNkCfqjZznsVcK6K/J6Ve33UQocRiU43
XncjdxIgSIVnWav3ZywWS/mfpc7jWbapGLqsvh0Esn04Zdr2az0Jcd15kqprrirHEQn8uNlERR1U
wR9P+eN6+nZRsci/RTJLV65l+TI0npKNtaDB7sZ3RMNsF1m0gZC5W/2xb3TxHG/PCbrRVCxdUy1T
/gKnfbtkaewzSatU7evAo3QEx4ARLINnOtMhJpeb6T4c1i3mqh24qhD6mXndQgYtMVSiEiXd3Kvm
u8ZzfB2jME2NhUu36g4GoDTVzh83+7Xa/rlZUzdsw7ZVmx3/3/dTZ7edsbuW2mjTNo6pdfGtJSMx
xkoN20ddcVBEr/SCjMKH0c979TEBJLbBFcV9QlLI3QfAgwFMUv+5aR7P7bxuW2AtsDhb/5WN/hSN
FBm8KGtV1tGOejuS5LqS71p21EbEyMuYcBRAdGSISAesLSR5MDme+K/+H7tE+WGX/Oeyb2fLQzXz
k6OdYDuFJUP85NKETQmzJ4JXBT0g+yM6/JPrE/+4nq2pjgUs35bFWfdt8WyzfPdStzwmArgMoAHi
xJxDL5/mFM/419V+SI/+czXx9N+udj0997qpcrU6bRWfj+Dop31lrgMFOsWjz78e7qeQwzEnIL8g
nk3nK2X6drn7baO+zPyqIadBsJ7VaEscQwZ4hOQsfbAFDh6uMugrB/B5wMXdFheYSrPfQ4Ly4/78
dhdvOWFdXLfH6+WijeRmDmGNmey9lTM8ERNpEOgQksBW5eFfdAv1h/P0P0//dtQ/qkN5vlpcF3fK
D7rwHkaxkdF4BTTl06IHzZU5nBMwxmSSqsOjBOhOd1xZP2He02BHhuT3N/GV/f6z+b+9ibfFpj2u
D9O0zhqFJRIQYDLkphw9u6iWZjiHdcrmLp6/kgsoFgxifQVeIjRZBjZRUQWv1XHMAIxoNd3RRt9F
v9+b8uPS/HZvb0szP6h1le95W1OtvcnCvLeZVIIhAbPIxYj7PHo0NqgS/n5V9YfDWRG4eNtQVdsy
jLdvdJa01yOz2RBC07ryqXUr6EAN/K0Y6A6R5fjQU7o5Y0j8CweRXYAOf+zJP2/h7aM4R8cudya3
cA8VxLjrk39RmCUCUzvCL8wHBiWuDpYZCYWzjxzjaXIKfn8LP8ba72/h7d2Xr2qfH3Ru4YnxLB1X
bxrS8/DMFdhMEs4spfj4Ky/68blVlYpDNSHJONbbRfVnrp731V4d5YeoREl576IIvm1d8Wjoyquu
EnUYaZaR1MPKBWL2xf3/eGiVfMCWheydZb6FhfPltrMfBemJHKHEFAF8VdwCP0gdOjqaCsx+7z24
hSatjR47xBn+fn3jp/Cg0k1k5Wm6ATfiv7FYU6udKjm1RmNsPKY1xqiJ4TiO4+cwnVfCAoEibMxP
dnSNU8VP477aFZ6AJwrJ/tPtFyTDEBsESg/h96AcoD2fgWZuosBKxegNUHT1f79p/Yf0Svl+02/p
1XZXSFV+kTmV0acZT+3eFPwkYoXTBKWHOGbc6eJV2LfbbYy5MEMh7RLWRANRwTYYhK1+v59/Wtvi
+Px+P2/t2Goj3U+7J7mX8Fx6HPxpvbQEchJNR3I/TFSVYQzQwu8D5Gy7E8wMarCiDFY2DWrW2sVm
/I8M9Md0UHOo9Un1Ydm9p72Z/dAcJ3dU1hVG53hrD83CT7e94drhq9FBAzLGW/L6gGR3wTLC+AZl
RQSKvfyEy8F9hKL152BPMQ2eboXw9x8L/6din+Lu/27w7Rvme/3w1PeGOvKT5Lq6UHgeOvNw46Vf
UqbpQv0YAjly1wjhTCCTB0Dk4EFzk542EkYoUTtD7DjAbGuAkBoftfzjDr9e0fs5pcukQ5pqmoby
3sWRHs72fqyf6ujsT/3k2k7m9VCYUWO2liwrjNu8ZtZCniQaiHz+9yWlinj728XfjgRLLR6nrcbF
1fkBefIwDg8Xt98Hw9UWbtsB6soNv6f9EQ7+GXqIlayrCr0rxVRsU34LB0V5NB7PvFJHD2HEIKTb
kbvvPX0LFV13oflxtL5obrdod9tAr/Y3l/A4wcqUXd7q/bGGv5Lrf97Bt5t5WyKWej9ZslGqHIu6
CERu3jm5YTrsg5FDKQZSwVHx1lpniaBMMQxm5bDjDXCsvAnWsVP9dUSKZ//ndjTipCHTUTXtt6Rc
Uh6v7FU8VHY5qvduuNA9UOMF22gD5eHgLUX/7DLQRgMEhf+omL5azP9c3JLpilgOuqzv9fvmqZb3
YqepYoBx6+fwji3cnCUtuIfIFOISMNpUjTtyWjJYrNPYUX0ptZN6VYMTx/mIXgMDLPlTbyYoorVe
tNKaCrN/038ku/BQ+ockT7YgNrckpUjT1I/29tG8o0AKQuHZLP3Nx8OOVXQ0TN+4hBsabqDlb4GQ
F7j5F9BhsLsHaDDJaFnWc0bPDPaRPW1YMOwhlEyfqmsMlPgGGYyDDDfSxu8b5qsv9M8LonLRaLpa
pPtvJaUjZflt47BhrqEe1VMOcmu60dxp+QHjpm32JRQ8N+jjhMfZkXbM5AJjbA7UDwGXPvAl6YNR
cnVqbbvNq/dY3BPbBjlyHP3Vj/gxy9G/3efbgX/Pz5q9q9hhgkSOHh2YA/8+wdCmXcRZajRvMYOD
HRiMsvH8g2r6c0T7du23oHI6v4rKfnFtLX2METwUimUZej4gMCNcM7t5+4Y+SNnWvEGVbIj9NE9V
oXdZ4CJw+uOL/VgRGSojTLGjLEjhb6mHdLpuHo8D8bVy56XQTgqNIK5bKm222b5zCtWTv7Lav6+T
r3Xwvk7oe6KjzVCEdvJ7UJHzW2EUG3V0QqvGRDy7gpF08VgvBrb1o4seHV4NAwGpPDCwTUVOoL83
o8srOhuRMrGVEAj0Bk9xFGjwvOgxjFLTO+QETCkQWDi2NUwWFoznbsAQ0UbUY2TXqk1Yn4MNngyT
B5T/l+ex2Iwoc1zZ19sMT/BxYvSIMgl6oDAcQHKtNBNwjleBdAPI6jXuCD3uwhMmhw9EUv3jK6pO
qJ1XCFmln4ieYLBVz+rB7y9L+WcgKc4Dw3A00+RnTXtv1+0M+6xpmq6wD2R4I3c4ZumNewdJCDbS
GWGKcweViqjgMz6qgWaHSyEQNVDgdRO1Ge5m/t63x8cVzZtVWaV7AC8x1Zw5OzMgljxnsgNXw0tP
8nMIyFwD0BYVI2gbp1iyw3xtdY4Kxrbg8e+phawRnLoCfaMi4Efp3sl1t362S8O7IAZ0Ac/vJC/Y
3BjzbgMb+61NUDG+vTVoXu+hUhz9w3JT9xQgU2f/ukGduFmrIq2npLGtsDCbGpKbdlhO7H7WwdPC
Wu9QqVopWLW09Lp9pQNMNn7z7pfRZRsqyAHNwGfIaIo6IIG6meVBotwd+hvIC/iQScCLAYB3n48/
spOvwuCfdQytHzwFZ5Euv51GSqmd8sur4suonpJW0929eUUQm0E+pePWqxESBl5aw6GZ8dXgX8LP
PK6eQ74bcNbGZqkh1DKDvIPuorTW5jf/1X3Njq0X2K4DCGLIIhpDcd/YxaXiG5G9lDbJFbA1WAjN
p0V87R9uPv7JnWMfvGFTmvEWgcjk6fb+hyS5IuLS+7OaqqIqmqnrmvNVD3zr4Gy29quUjacyevQE
o6WCDqP7AH/Rt8c0/Y83+xV33q6mUoNrJj8yMX3vpN6fuyw7mBtlZAx20AyP7eJjhw+FtHyM7c9b
59k22jA+6VYi8dsqmrfRjrwaLbLrRO3C7S1GxXo7guaz2q6FohvsqKgATS3BTthG22S/4Hx1+igy
N09TpQew4EjP9fmZLdHr+Th16w8mwX2cDIfn/qPNWdArBigNS91ycZmgXQM6Z3EeCdEc1HhqPCBa
2LEqsTUEMWmc3dvE6GrxESmX32PBTz1bRDsokxVTw4PgPQMpnmftdj5elRHgxmk4303T8wBz9HgN
PH9y/UTvibYMtiJCKCgPHZRa1M6q0Xu1/kiFfspRVctROeItVZTO+n/PjefxnO3t4q4wIRIkSlY9
bX0LtHoYA2TnFG/eQlG7RwGaRqDSvQ/8e9f4oKn9PzJU5R8gDvGRwk/Tkdcw8RT4ip/fVubpWjn5
/sBL2cTJI0isRgo+lZGv42afwCcRap1iuzS/dObn+H/TB7tooQbbUNp6k8x+owdqNE1kbyoHxBVv
iH5giLDhhqCIcB2ICxgaoLJlqa9KotjOE5nf9c+nxhCmHRP6ukUSKn2NGPoIhMY5us2eylI4+Wsx
pVKHy4nRE8ZW+jTbhx8dbF8GUvez2fSQg+xE6FLitYvCAPjAjReMsGT5qMYfnkbeB58NsPJoAPMS
C0xz0WgYXQzSidJI3sMPhdE8AdO6R7HIE+04eM8AlS8oxGkN3OceLakLwrjnxIhyDcGzMY8VQlfl
pDf2fTLCE2bvAVytXuOcDLCTIm+W/lgtP9WZoqemAYBwdJsj/7+r5VpJ8uH+UGTGtBRSD6zgUHlI
jv4wribg5zzw1wxDZu4a5Hgw0ZgsWFG7z8AG/Qt32A8ilvTnq4X+Gvfp55Mx7sSZd7oxWv7jVv8B
KX0tJhsJHvNLn+O9C38vDg6pCYgbWOgelI62JczKbh/c8g2kFpQ9t3tlqgOg9SNbMjEbYR9Gwxqs
Bc4vv2/3n0bEbLH/u5m3XXa1s82pej7lkc8AnqV7qRkTMihMh/CPmRAcw2EfxwyWZDAJJje/jbEy
/RXG8qBqYdWwEDbIMJ3xQvn9zn7qtqg2qArHcBTF5Bb/+0U38nZzrqVMfFHGa/ifhA/BQX9OhGZx
vwBGzoaJmPpTm9K49YQqXIz76GKFRxB6+ghfeX81L38KSoxWNRXUgq4ygntLZiVLvtx0oxbNgiPu
4Wcd9qzcdDRPlRtPCGgbD5A8ap5JGZoWarPF3PIYo3c2fbMN5R0BYHx4tmC9/DNM/fqP6cOft/dW
deye2xyI0Esd4bcATXfxTNUmWjPQo87uq2M1cpM0jaBznizPlpshYpCoy7sUSNGVMYAvU2DbbmkL
ax1/M8I84ez/8VWtn4bwqs0LNG2aLVQFb/coaSf7LkkHEdfhUMEJC29ePKwnNatt4SCmgRHstrV1
LdCJmIdBUkWbAT0BDLIJsuCIoOxhU4YHj6wIL4XVil9p+cWnOWqs9thRlIu9Z8SWX0nR4dZ59MY2
XQVQqJATEB9IdzDBEX3B5ESQdbDSXIFRwmsB1Hz0aZ78z+v6mOQhYm3Q3b+8NFw7SeiYfiQJ1cDV
Gx+XaJEg5uG/vMs4XFSDBcgZYjti+656CoDy1yF/IjkOhk9k94LnBPL3PC171OSNC+GwoMExvU+h
YhKrEOKnG50IW4PVlaiJ3+IuWokjT5gZT/kXenT4kmC9dfaBwd4QRuQ3kQ7hgugUNMcG+oy4xd6r
AM02YbyEcQEeWUpzJgQcGbj3/PGD4QuWGGdi7/lEIjtw+EOompVEeMs9tw8Y2mJi6GrTpPVMhZPa
yZ3Pb95cAdmyhbibDBHCEXIE97TEYsK/LvNJ4Sah1p7PH3pUuobfmtYhwnZjEkgOD7UJibjA8Ozz
uO71jBWiIw1nUDbHj53XqgcNPPrEc3EXPQexwwroDr6QLoxEGDXozRc13Fne+424BCNYrJSEvx0b
8QRhDf79f+/vwNj7TEpQ7TyIkXBFGCndCjfNIqu90ma9TxuD4hsf8sDtTHfQP7BSbXkldFCk+Kh9
Zw+X7glO9GBUvQGAogCXDzIc7xPSumvQH92orIbWCoSUNMEH02UZfGYdPXdXjlhAvW0IUfOIf3mv
9+z2ekXYGxfopp7dXrkYNC6A7nzsKCL0Y1cPnDmdWBimUVyw3npj8UV6gxOm25jS8w/+mmEwu6Ml
2UG5jj+LSkfWwVG1hQnI7eyNxRJH+k9uJtv+fIGoLoqr54Zxd4f2KYzRwJY7qz209hLRv8oEPg0M
DfvNFUkjwpsJbo3XUDgiTrGhiBXVv8kNtFLo9Hj1Ukbmc45/wcPV9Qjd2x0N4b1Daycfqz2gx6w7
4RuhjzezdIGC722UxUPo/Oty5EDEbW7uHr2XjZtimkBZa45ar+Z0Dv8ETPKFvv241cCPcj/aR6xX
jIobPePZvAPdZ5t3ESthNYt9wFZNtWWSIOLVgpdqNgE2YE/2SLjUiJlNjFmPTNIztKD1QWWrORPu
N/A3G5z6+J3tGtWDVnRvRrON6bbddWkFTzeb4fx0hhfnusvK6wZN1Q9Irg4wT6uJuQtIpcq8oXfR
9JfGuL6V/gSSANGm3Z7UHfz2ioM3OdCEJGzCMgkCGI9RLAVrHUYqJbLX3bcwpsae4uVFKLN+HHZs
Q3wYw5l1dYPJvTnBU3kyMeCStZeARq0woykEsTnjlQ45ZEVUgm9LH3938ESXnAc9XdzhPiwLV7gQ
vsi5E5GIKxtvgsRxtDZhQvr9zGqTI65RoWffRLS7arfPOziNip4GDV1bnNZbN0ZuwGrET8TPv3JP
RCeg3qa1G4u+Hq9zM4iRkzd1F2yogxUJhGB8FGzh6mXRlXXjND3TEU0XqQNEgpQVcrDPggLHzXrs
+FMwp3T292kMIKpy4SJvg6NAVlHL9zYhM+h1hfuezzCCShR45riEdwE7zW/PLtM2c/ky7rRndwPr
MDum8QsONVKHoO4hDTMpE5xPKKDM8QewXhOMBhhQaYusO1ToF7NM8Rdx58yGhsPhOZwzX52TwKQw
AD3y9bvqzk1u5nVux3oQzrMoSYdx5ospV5yGdTh343MDdn7cjx8jpXWiF6QG2OItmF7zEYxGGorH
V8c8o3j6zI+P/oKQ9eol0zTmV9CacLt9YNvuefBInDAJaTuqHqadljgSFvfVdZBKtptaqru4d1Ei
yfvTZ9iy7oTigJNgvgCiu19ak3rBmDyGggp1zK0tF5QZuQUQEaoP9i/aoHSTBOgUOSw3PWC4sEAm
B4/lV1JuPFOYjdnRPEFyXdAAhpo/fwUIJOcLohKbTdmJH+EKcwhPQQiISsbi8sguEDrTqi0u0nu4
9gmlWiRiDPhkx12A121GNYPlK+Jl6GOgObMwn2762NKF2JquXwOcQVWN4iiPTJv71VQ3vaBsowmy
Pftrx6c0OjTNDNye7/76eQKjlJteP4dhLbaPnkIUefjBxI2LYGi0oeQKWHXRWlw6Ogbs7IicHRc/
r0JrhQ6BrPsakwItKR13wlsybnxjUpyqJXkR5uE3f+ZEnU3rjHzvrhN1BQT22fhfWlH21TGJpcgw
jHOTThdICBb2fYEoxPKVdvcoxdYvd/JsPvvRmlpfKCPxZ58NbuOqeHzrHXddebriRjDdEcuBcttu
7/RQGpkujPho9kFu2jykA+QqFG9wwsWYNvSBk1vGObRrujMkUhK9gSt6E5gTtsmfuB3ZAKzD3Ma3
uzljRN2YsDfay92Ed7Xu11E0gbZbuV1E7icTEPNAy7dT/LZ3Hf3qz+5Q3malT8Pm48NuYafjfr4m
mPq+EMStouaxw195zXyZak1s8kjw8COj14ZFxykQtttL/PEkj5YbVOiOmCBCgCLKloaPhYC/mB/6
c01GBDeUkwUbWPyjoMK/xYeb/y9S9BOoDhHK2Hjxa+cz09qEjLuFQwvg5J0NUXo6VWJAqRK4cJpy
FtkNJec4GYqXGyK05PNh6FrtQ8KN/jknBuLw4u6WZaQ12LV2N2+yN+MT6vGQxAJCEXlALNaHPtv4
8VD3knogEpSqG/fp3FYEH/ZSPOTI9KfZiCHyIh7iSEF/dRDjd7dny+E8kKbz43DOxeL4MWOxuLD2
AtZMXC8Eni5PaAyvpTGIynoThM8h4eVGyrGxeXTEheao8Ijm1eJFx5K/77DxkNQll+sICH4J8gWS
hYA5c1zh5ZKjrhAdRmTgzI2L3rWbDq27ywD+2V7cesQ0sb9pISDB8PBwypShss8PwS0ZpnOD7X9w
98P5PD6G/CnS5xOJpf5iO4tdCFdoKyHsoPGfIZnlcqclWdwDbucByWeOSfeaVrPSG+edKYPAcGx0
y8nWZ9+vWq3p63NK71xs5tRohHxe9zVa5E4rnT/GJzfLkys6AYp76kHtOvWEY9Arqf3nkCBFOEnn
ybb1BTRGSwvNl5Rh2vWGKFfWO6ACLBzsM09B5mSk527PZhAJ/puExobG5t67Q6O1hYnNEWOKPsjF
aqtPZhe4wnjWSB90WWVSLo6SLToDhwfNoCUHG6s094amN09EKj5+4elsiISSyEYCgb1I5S4U6N3x
18LXn9HBA3oDwKHwon1Lmit7/zGNoi5HJ+G3G6cmIcyZOq6pNhXCAxXEOVycev0DphBrdXiScLNg
p9BX9rJGV+k53vLcMIe4VbiJpJBSQwoAV7wL+2YMqBEJg648wFiibrbdEMVx15hQZ/9v7aocMjVJ
9hNfXR4cWIN2CrpgHIZflj9MzQmIG5/5gLu8LKMHg7kpOlNopYVdFhrmhZyHMa2kIjkwZYENIE2G
aDvkQnjDPYz6yzsOlIiDHITbhpMx2/C3j4AR3mhtBJMsbbdfabS2sWfPqKwldPvXw8NcXdMC4BWh
A+PeZkbCzkUAnU9MesKv30m9DkooeeJ0P9Aj5ZTuxpddELP5tw09QJYpjp79LbLybntfe7NlX+oX
UbfbJYhFuhtz79RiMrmd1kBVh1VptfZ+v29dvf6wGF/jxdM/9OsvCxfkKLApQ/2tkc4vH3Nylxzw
GErTC+bDkTGfwB4UF1H/H2Fntqu6ljTrJ7KEe3PrvgfTM28QTBqDMQYbjOHpz+d1bv69tFVbKlWt
mh1uxsiRGRkZkdvxWNpTo4UGsJdkLjG5sZ66OTaCyWy2c13GRD4ht9jvigB/mdz1CotX6pHf3bbr
GGwowPOpfxOkHsGo3hfEpcqa9UYdPLQ3SlhmhxDSlQbxnIPONT6m67KbO8wfmHudzMpwYiLdP/pa
55m3PPARk7NFdGay8cPBgiUHWFWDGoTJgoMo+MUoyBFhANnq7kbh28es54ZRae9w37FSDyrTLRiD
jj3cl5Ez0FZ4vraZ44y7yWSwJq8lMzRJMbfD0InHZL+AXmMeMZ8p/cqe9zrZ4+WaRoYpvfhBGnD2
0mHEFt5Mqna9vA6yHG7am7VKL3OsIFIz+bMQWIP1GGPdSFqDYwC4opfkxLUTf9w0952nOZEHXC6L
U4E4ETuvuBg7fPCEeGmiLNb5v/gl8olD6EO3rQWnl8qmmM5LO5WPQqaGG3PbnO0Q8YL5MykYYkYq
mYOwdBnO9QlotXeCmD/yw3Ce+wwfW0ioCgczXjO52/YGi9VjncphXCoMHMthKm6369uWV4lwnIpx
iHc/Lj8YhyHfMUQ2zIKOD4RlHmkDHT/mHaoMQBJjDvsK+4Eao8K+GPswjkZgxgVrfqLzZiJHUx4e
EKJGpFh9XKzBFW1q/OsSOPayY6CVPwR3JHx56IdgP2henlbDFt6sJ4LjsfchUN0bN14qNsIZxvjM
Q4qX1y3vgxbLhIokJP/LlIHZjLAmOr7sr6VTAr8j5RwPrzbM8jis7NBYikmoSbbxojHDL3/DNUMH
t8kbgxmaNfWiDeS4xH3RbbYUypuE7NKozR/Joo2HqufAGenuDM3Gfq8/6DwuX1qsyGZ5iTQOjAsS
KKz6jU3wvdibdVAjhdazFAkV5GIHsOdTn2VNKbNIZryT4cyIBcKEvU5BcuCk/YyX3gfZAFMtehsZ
8eX+yo35VNwbM7/2L+MwXVZA+qM7iI0LYqO9FhP8I+uCAJYr0ZbCY9bGHy+DhLh6j78f+5u7OWJC
5PGvz+os+OJpLRbZ/8fAjS6cIe2zw1Koz2kIe4S4Lt7MJCGobltpEJXIHx7UysmV5CVOtdMCU6DO
GbTTh83UccX8Kw6LpcPDbB0yoXbxsd+lJQ8CiA8X5m2vPqPgJS5o3/QCTS8+zYZZN8TRR3p6DfIh
eA9pNuh6ORg/T8nt5i0Za29QBC3t9rgkBiAkhebaqf80pXbeCPcTCd6yRT/lG5xrWxXiN7IBqNXR
bLrPXh+2YeuQ3lXovNiDz3QrSl5DaxSRy7O1pS83Frf4um6ZQUGBhYWFXuK2uI9OT6dvjI5fgVT2
ikq/gugzTY8lTQ1rBFfkxqz5AzekjhAdZhL4HGKN8SMtP3QT4F89DGRogh6mV3vZnBvCoENsf3ui
wMXJayClJ6TqMx4pTKv3vKg+b9Xfln9x5gN7+xKSluv6sj76yUfzNXAFMRhiMfEym+lrNKevODzk
WG3bWda+sOCOMtBGABQmCJPp0c8K0dpMsu5wybDZlskkaSeDntB6QFaDjtimNH1ph5U7m0Va+oz+
l0L0fK9zsqSH4p/AZjuaEI+B6UNYqj2/x14MZwEwB+mRLJcWwROvhEXjH/PCEQLsCnp7DHJkrqSn
ZLywPbn0/weMKAuP78hnb+CjGaGkRz5iOC8/5+CNujb4Vi7Jq+SWBnpmlqF6hYDkkY+uC5pop/AF
xibREgFxgRLQBi9TEbealjXIMFJZGaW5v3iqjeftYugvUATE1AxPUINCC/PV3C509GHMzeE75umJ
Dk1XETfM2gYATJiKjza8T8GU1zSzwahA8boYWdPt111hAftnqg75XD4/flsiGnrffUMxKTrfNhCw
kmkwFsOEY7pBF9aXW2df4IzV52dXAEH0+Xpd4wLMjO6R1TK6YdYPu33NehPW/iHesNjcnnRQyK8r
1D7j/rXMlyl5Pzi1lj7DhTpKJmnU4ftK/mg1x4+FeAgqpWg5qC75EWoHHxNhusV1xaQorSVCEijQ
27rKFnfwhpjWfH29/6j72TxtcdswHwNQ1AZ4kGr/8SBxVPHpQDeCzWeuXOpq6chNY1Eh8ZEbqFS+
X2cKGjGCfYyMvpvQd+EeRGkqedApSlr6U/7bzIrRZ3fMqJFzgcveV61bK+kl+SK7g57m7qjRPZJd
GYEgyfGHY4RlrknGXCwLMTMm0+knmJdu7hy1u4PrBlNmB39oU/pdDog5IG+3DNmC17C/mqkFnWOK
q88mqi1sKsIQvd+94Rwv/ViWP8A4iyavUVN5Z1MWFyBweUa39XAkecbrM9pYLCcS9Z6kRlhDgNFk
u9ywPFSgNBUSdJLjxSu+kwdL8It2LHJzfSo+SJXJvv5tnE2v8aheXfUZ3lWnBhkFoMV45AXI2AN/
j6u9WGkhbUtvgWMIMOrJZZvTFutx8VcYMdxDF5B8Po/3QiybPutgCIdvATywIlfB48WpKxfBG4hr
AD/0aIkP5S9GKouUp0ZDUGErz8PU4GhevCifa8pni4p5Or3Nj7VlWYPVzSQyi3C2V2OczHRLgKgx
5hZB0ZZquBU0E6JtSQLB1rYZEN8aZ/RvVyUbGUdfRGuu3nHIntlYC6qafJxECznYq+vFHmUwdHu8
O3Q6y9C5YwpQfXa1Hu9FgxzQkhDSe4qACx8LrsK+zPcySoqg1c+Ku8bcBRY/PIzhtIeiVfO6oht+
RAfKSp9bNHaRDUa57+pYqMeS8kFFU7FaFdAHYd7/bKb4J2nmVsV2jDDzgxMc4K+cPHF+dPUBokLm
RKc075MdalCcmO4e89XF3b4ops9nYDhmYrHFYmFdI+njvS7c5HVOOtw6mXEyCX6nEc1bKyHyFRMq
MsNa0U07DkHAIzbf6HoxR6Tzj+PKvVPy0rD4zGWfpQ4I+QbufWv24gX4j0OyBn4+0ql6+8K+s95z
kpubCdpS9MUSCBy1BghP7l7BrNE6fZ1DVArlaNbDwSOc7MatvfkBVqptpiFzbplVQdTPBjxiX2/9
I7pEZP82/5VVS+yutY+ddZXbEgtYC0luhr04GlTz89S3K2fxOA59O/LzHySgejgrY8GkMZ7ilHi9
SVLKgYU03liCRDqrRCc7fmAIOMU04yPepq/sptlwjFU0nsy6KQtAt+Z7GU5TMlhw+IF7N0McK1hd
67jFSyzAN7FkjeLoQR5GzkoVTAaab2NmVl9BGB5vSSaP9+DaZshbhycPfbcnW+NIHXXjnB32A4OB
m8we1shdrVRKRDSr2b+NmYCHLE42D8hmdnEBWt73PChjIRotcvQYYg4ezepaR2LdpjQzTgvCHXzl
+0w686NlmrREYp1EhNzahC2iq5ZBFuMfn3DfOBA3mOqcdmzX4A+zVbQTZJ9PLufqB38qHvHxZL/q
6fGE0TQCh8BDTjac5V45hFyaEgTJz8T/GAdR/mUU5x/twL/avFJ9O6uDG2r6i5zncLWjRAbIKH0K
yXNWep/WEbFd0kJETNZea/W7hqTHwynP2s6nm3TjvJbWVGIXkFDgpG3MdFTN/4MB8p9X+dfczDNX
C/VZcZWr1bcHAnqBfMUavQ+zV496VeT4RWVN2LMACRDZ6yCmg3CLNHsQxBQ9Fupk7AvOAtpFxkyS
g+g/ORDyvzCX//Eo/+rlXzW5yt9VLc7PNcpyyUr9JXz/vCYPa9aPcYCKeePfe2ku9QQ3LMklc+yP
KySrjj13I/oPooP2r9ejMeGviboswyf6Zwe/g4Kqbd7oaRRmtDKYk9COqGHdJWb9HRdUgYR9OZsV
fqW7GAmCDlJDlMCRkO4x7aI2rALsa+gRLONvRoKLdus4fYzoZ67YMyc2PwF2ev+hw4bX1Z3mHVLt
/cn1v3vW0t+6IH8IG//nPv56rsZlqGwajft4sjd7bsmOWNnDU5XVv3TGmgk2HGiF23vp9Rhu9F+s
rH99lL3MhCFKgyG0iH8+yo9+3bxPNTSNZPF2aGbMgPi83pvDpVcTHMA2TCOmzXwIl7Sn6ELUnrG8
WH7lMukx1TmX/uOZ9O/ub/bcH92LPxeE09M/L+jafHHBUCCxRMmuHc16dVc0KD1enBVSEnzoNdLs
XOz/98dq/xIt/sG/+CtafGpRfl9f8C+uXaquzrX1nRUOysLWRTM3MTKhY1pArbCFdYR6nF3OUXON
W7S7j5SzJCKUWR+TCuptSyjyet20Qh1aQVXfHOx5myEKANETMxEs21IlruAuUeJb95QGyNkuVvhn
em2CTZf3XZeqeadrMiXLJm9AmOcquv9xt/3C+ushc7eoIDC4xtzanw32f2hnp0envDfVE/eA+SUe
Ds2TbmJAEZxxPmUmQ8sGx0RZANTRUXHfIuCDbEvH0neBCMEqgKhR/0c5+ms2Z++UVKgqv8cwmhsa
hJ312km9ohwCaTh5Vg061sqF0rvfZsgP4qw2vzEnS4VoL4UTBu1v83T87svBf+2uf1lJ/7jJv5ja
MH9On/LNTfIc7eF04AHZoE4vIgnE4/VRRAZ8gfZBsb4auNbWwDBNtf/3k1aVf1NOQAYM3mk/nKkw
F/PPBS1WhXobaIaIU0OZKGstQ7R1NJx8fUoIHDc2ieboQRnp0zN9qAqnay0VZqdUSproEeHA54lB
xW8ytAFZFCDiJ59C8+gtXC7OcKZPi+OGoc+1Ou5+z8frCmEzHTeGIarcUpZTjRxP0++42A3dp3sN
+/FYI1PwplyI04Y+vCdRkivhLR76Cvm4kukjLZGyMkWY1jWQU0AIc9qr7Qdn7Iu+TFbmGD8IGFrJ
zsD/Tq+e8SNhh6GPaoozj8QdG7s5VfPqse1i9PLdE6wKzckxc9GDFo2sZgsPHcgdvc2oi/B8DvJA
nQmx4j2Q9NTdc7qZd2Mp0UeyjzAsNCPow87N16zeyaL3HlDda/D2qrTAreV1pED74mzY85HKibji
C5P3YpBdZ1UqZeqKPxwyv5Gg7ASURl52Q67dQJIXmcMA34ugA8x6TN7ZC33g7+g616InIyaCr+Ii
ITE+yud6QvBYCjEakkY2BHAMOg6GQEbf24hRFZ8jir38roez568SttGdCYTrchNLoRApSbG7wxAy
wgEq4ASCREwR6neNuRioOIXwJJ4jLYxON+/MLsNWqow0vD+YOQlUjM1AEyYthM/KsCQ8bG59A2QT
PhzdxyTq40IWQj0EeTnpqKHMhuPAXl/VtGN2mwmMybnqf3d9O8O9xN34HOmN05ILSRlbXskGlGn+
JUbpOXnP83G5FX4HkDhXFSKdgzE1cIv59ItiEGhzikYptjzKUTtKvXKuLej+BmHLvUYZQ5M032Lj
g6+Gjo40VPEcIg+uGb1vpfDLR2o468gGjopeDaZIvPlgT/R89VMTrQQ1CI1Bbk2mb/xzPg5nn6xe
wUbi1vgGNonnBcY63FZzxJ9ogBgiGse//AIRUq8RUDTfigtNi8L9h68qyKBipaC4fJu/5n+y51qa
aJO3L1AgX0MpUq0W11yI0jMMbmcMKS4/EXm+hFboYKfhkmjeDtD6ld1jSo4vTU6LzXEYqavPYgj1
Ne+swVLYy26RYeaFOZIeq9PT15axTgExuQBLplqYJ+LaSLX0mgkBxpfT8wJZU8ASI9GSHjlB+nz/
SsTdI3slgEfC7zdQY4iIj3kzP2fY2Yx1eD09AiOMC/RW97fDcy2u0XZ8HgxAcbKrn4FudmuFDHFa
Hxpg5Hl7qEbimlVRbXEs0jFfLHcaiurt9DIT44K9y+9RcsKzV+J2om6rKfetTW5z5W4ZP7d5OQIO
v67Ul/mmmMbzpPmpwkd4GX9tYSLCGXApZxhk5zLK0W2ygZmsZKAxYnAPoCEOoAJw2efB7in4+rRa
YB/k8D28oje/xd4AXWg+MFKFlUJPpwiFEe7xVDv+EPM2S11y44r9Zv0/JvfpoKRxyeptDjh/x4x7
dEuaZnsFibRHZiwoEjW6JDZl4oYjhIgIf/NrCos3trF7+PTiTF42iIHbgyW+Ng7H2ZcPaDm/Mnl3
mTULYVkcHhjLhFxOoIcP14jQbEXfpfzB0IfeMto7G4u+zGv++OlX+fSxfAKYlTt1TWtZmF2C4bKN
1Mkw7ZbXKWLt88v0PK9HEB+YfvzQ41mfQdyX3Yg3JY6FmfLzWXzmTWcSeibf7WfXOI/wcdxQ2Bkh
wgohRDju+D1/eecDj/s5+/5WDorTfG2HaTgBheqFlpMrjoGbl9fDJRmkGB0jCiqbnG00LB+90egz
fbFEjS7+ZHxNbf2KpiiEPHJIXJoT7LsXmq8xGIPRxf5FPQ5VD8xs8lgUSw4N/rNBP7tyh7N6VSLI
X22NY+85cskMX8duM262Ovv8oCXlqDvcGLYasJ4Gd1tC8c2vtthz/A47r+ZiYPSM0LBFKRkYs7om
m23L+tljRxzi36s72AIpifqLVOHLaWAP4Lz8GjXL4R4CHcL3eQwbczgi72pdfQ/+OTrRYI4wfd0J
xO9r8h1xlsXtssJ5YOCdyFczGSebOQiQPNscKliNBI2jfrUYPBqunvH75V5m5UT1n/H9l6HG9JIx
kwMjBUre923CsAN6eS1aHMNei9t4iBfdvt6DNlwZrf+R9t+gg6+xsYb+8/e1pTkK1cvv4uEvzd+S
xsiHgEbsex0v8Sa9cbgXWy27JM8U/6GxPuVdIXH5pTbefQ8qHMHxdUXpAkGcJ0Hb6Ks7T5oYv89R
Rf23A+pii4IzQTScyCjANd599vDF35NvJMNp7jHZxbvSUoWgDC6Z5Ws5KkN13zSWEA+8x0Ka4F3J
RFSfhTFhQAKQkg0BM8H+wtCBbuzwSzPLq6firl5eR9/4Mkan/LuTl8+RSLueiUe4M0ClkGhXX9m+
7m/xXbLAY/oBICG92II7wGGlm2KxFdYzRrxC9L/n0BuZmcScGiAHgqd/Gz+nbygZgvm9RKDZgmqx
poHYgbyl5DERl/dpDZNSnGIXBc7jbuZNKi4x4+D1IANvF4jhh+ruu7G5bJzRkg340S2GqRbesOc6
zbsloeDMwRp/0R2P2l3bHjvSzmW543flQNzdG6ut0Mw1axTfWPTocpX2ZaKmhAd9943JZGY02DlS
i8mFZcCRhtJiXKJtkm0SbJIPw1lx5G3zxjb2VwW/xp1KgGIIgssE1+iRAp1cx+KvMSFnQr3aOmcD
YN65BhNiaN/IqO9TOqAbS4GVyeQP/W2YLB8Pd9OBqcfF7ozA/7eYDRifWNc9MS69Y5Vz9l9HYtdt
3GxJlfmXlGoZbJscFe9kcLGUufIDlXIxmMjrOi4W9xlarHdaBioFizHrdm+Rvr24RBnilcpLoptE
FxrhsMMVm3PBLzBumbzRCLoF/LN5zKEs0phjYHGwPseb8fOLAQbXeouE0IgQrU8GyYlKxUEDeQz9
mUtb07ODKPkgHZrUCDWzQumji9Zp8lzxEA95LPsVqzXslhqCSzG3/W6DO70JAhFHGnig3hN3+g1e
W2B+p3Y07BY6FE/kx59hh20ARPItgJFI+4W8BK7atOrMF8qTpGkg1T+1YtEQoFMD5K/8EAiktAYR
XmITGisD600Lb4TFikbddcCouLC1F0IKxGoLfgIRVzb+pB200n9ey3x9h+oqWJ3sM0HImgPLZnCD
zjBT7Vczp8dIqL0FVGxSBk+zbxNdnWL+PhRZb5OiwiFqnCuafJt9vVT985wRwcq6MQ3HwZiWnuzx
PJ67r5dPutCI36sTVKs3xgthyZ5n+KbDEI+nUzotlThCs9Lq/MNUnn93dGTxnecoh7wNyIv3wsse
IIEEWKp6lSt6wzmN1j71AqBjlIKB3SbJ2bTEQqcLWmjEzGQbI2RqrwpcyA53Pfoj88or+m/2JI1f
FU+DcyxcwgfHUYvmtEutpJJUFXP5Gd+aWO81kLRmVPWZ4nV1wna7C1sjuz0j/ROLeqh0mdxxDOqJ
9Fmj6699SPROixayOafe43B/+jzH61cg/nAXRJ3XQqPv+ZRRyR74mzfE2x7fxmMAXkRBLT64wXDu
FPtZYHJf7T9sDtk6lTY8+wudI3Dii/cmlG985WMjFlx8E7jNn4/N5iTmtb8F8nTut3MvgnkTzJb4
IzoQx0+7LwYj8FjbyJjLMzpNnIekQeWC/2UonmMT7jNR+40dPTKRsEN2rDJxSrqj7rPecvzOYASu
4ejkv+jquoxwSAMPDBiS4/Npd/DMx2VEqlf2mtUFSPcxn392SmXXLXbkTkU3jlywDviLGOsFtPTo
fL+sTXLNHk/q87vLuaSSm8ZCXAeQUxRSJheT+ozc/zaWdKsW3QZQgaWT0bnNPn0nx3lUtjF/9oLf
1neq740fKkQqCdWqGTJWadX650U9kzKg6mKBxeawR4+NpZF9g8fkE+a0emcMScoaUIiFIDqn9ybF
xRyYPh7OyrQK5ZMjnuzLqki/0fnndXewuGqs7u7IrjgFZWcrFkt5NBzh+Yn7YrciE+nnD3d0s+iH
KMt6W8zu4f3wXnJ8d7+cAYcN3Q9Ibob7eHjkWjUs3YEtcQvbDjcHFxqzTqhlBCIhnaXXSpZziVsy
8BdNEPNNKYC9yBe/UKTNmxGJ/8+FhrEpbu9hMVV2DbTSaZ5VOykVAbKOGPg+bJkVbFdbFVodL+uX
3uJpp9MLXV9+LhN4eINpdyxyWxudxnRZ7gtt9WQ5EwO3xkquTWl6WV6OL7CGJIeSdbRunP4tFj9C
qERVLKY9f2h0W+TbQfwprGvfn8etXfcu6YdJsvg2oVXMjMwN4uDh9PuKNlgqpaApabGQR/h27sAJ
GD1aFqPvGjqJgfNSyLCgQ1ZHz9a+7wbjn9fH3hyGpH2X4EpiDV83ecwvM3lc0YiD8l0RgoYxuZH2
A00pPUEPzmcaMn4nDlT8hBAcjomoDVLRl6BdP71BRLu7W99QySFw8xA8iUqqcumdJ3/66RzhtZuP
X7TyYMWNS3e4kAgcTrnuFg/34mnu3dOWw9l3/oi6X/Vko0AxwcgpvI9anEcpVjZ40DFhDRPY5oDZ
5Bznok/ICTesHbcL7jg+wRc93HbPSIjutL/31xgfWdSOntT99BGipyvE5bY6kl415ocWs3ePhdUA
XEOkdL8cHhHOsRLDOi+vPLDFk0eKQ+NUjIYTZVwkgqXjTIrNMo7Or7DYieM8RuUhxWDzmKNcdYvB
AFx0BvShieUsamM8BvzvekvSbnZbX+0zHmvtgF4JdnEJVh/XMe20PkWT40dCk2X6SYv0bjfhI7rH
4DgsRbuYD1Pa2ZO+Nx61wWBeRj2KwdkB22dWk+P3HpJDE3ZGWLsVDdkuAv7BKg8HXsqzadfnyYF6
tpUwH/O6NYewjLrZL60d5mIoUSB57DryrTHl2D4/DB7eoHVbCel/971slrjbHNABEN9OO1fHlF0O
u+ueMXTJov8j8i+5t5DJdG4+2FhfxQQDqaIcG1wllp38ZPFT9HSUhBx1M8EexdN5NBpgOudKcs8M
LEEqLFAUsBwGTjDNwwhUXms6PBq6vRdsPpn+ydoZ5x32heBg1zl/sv6E59ZtnByhdBgMxO7b7xAN
sZszDGSQvDzo1tjTZCWGEhHI18UGyyLCEtbRHmTt89fpxQmxOsJPW9reGbaAi3gOxAzdkc5nfnZZ
ZW+nf9d5zKqoTYxZegK6OlM82dbWna8zY1fNceE5I22ymeHqti6X1Aclnq1Z7lURO8xlTgR5bqol
5oeIOd5z1i0Fp0fCRAZmYKbyMwyQcIyPGfnkq3bXK+IBveCBm0pHqko2nxidozZ+Jeh44PCItARW
Wo+Ek1GVbICCh39GBgIv2ZwRTqTtBDbkzmDR5Z7Q98dHcNMOp59zRsK+03WTj2iS22wTwgYJhzN+
BjiQU3+khJzrIs+yxJPmBjQmjNkc8c29jsicx9pan0CExMXLsPI9trjjzZHHV1IofbxyifIKeToQ
YQ9QiS67Fvp39Sf/Podo28MIYpdBq0ds/u19YLJhrExDsEgJib4cXDBmrXAHfHk6TnW3/QlFlYpy
RJpQ0ao2miUkHYmQvhPRH6Sd+4zus3M2jKrJ3W1nF1Js3B6LHfMZeW+D4n9jyMiekm4mHF3i6PHD
DBzcukzAQmP8mlynoIWpilFE4fcusHmCrwbr6R2B37laYSo/QEkdY+bhIy2pe4E1kLohfnD+DULt
R54aKf98ve23bssuztCteZkNstNSOlInp91UndLRLpw7UF8BhIFpMzTum70hfmaah6sP7M4ThRbO
8BtUCctlM8dM9wVTglulevst0yY8LzHcqFdKek7rmBL1vJBSOBF1PzCsQuuRktK9+JdIioqRvuYM
e/mCz5RYTxuqtp+kt4c/Lz4O4wZLrBx3FArsMraMOIY8kFv1jPIBsPFFiqJACQELwR0XKb4lU5IL
fKXTB4W9NOkTmYCAoc8oGRRLXr3QjyaxcoXZ3cYA07uGrTdYMuGhJArGmYIvLfoQzmTViFf5i+6z
A/bXYf3KuJUP2mz1BJ7H9nXk/fN31wYuL4hHGOPGK7Jifp6/JPpdfVlvCzMB6UoGx+CDDiOEC3kn
j7CLzvMbdRsk8SvUrbGy/kIWHhw2wWZ8tTVkOId8oN9gZNhFd8aaBy6h1JbTIhiGOV2+y6RO9VC3
AN4xP/pihAPLjFgtMj+PoZhz+dq73s5Zc2CpJo3bMsYpemhp4q6mQ6q9M4NpjFqnXgqTR1L6t+mQ
Mb/dgJ9Y4F58tza/xv66u/sbF9cuXvTTl1NyTcaUcFHjq+iJpEawiTWyt2J+n9GPZ7fdbTADjBEN
iyxK90GTYQTn0+f0lFF0UUA8wyeZFHTJTcWvKWMV074LFZL3wp1WxjAR+zAMRK7O1xFDcpHfnDL8
7g/Q4qAo+XrbZnTvE76ehE5J18U1k+nvWOXp1RE4GTON0gwTLg59isCf01yFxhK8PBQDJjkByn6v
v+GbEYysChB4IyBhG5zqkwaz7DLsH7+G6fIJNQoSVpLR3H36mLFhwKbiDlvEQ+cbViTYuOhStoED
42rChTyjb3QlN4irjNGc4YS3uzvN39gSOQ3IJ7YzmtP4UsaCRFJVf5r0wMuEFgIHr1OEjHcUwIFc
cXpFRFMLdT8fPeG3Eg/6S+KUQApJnRQxihqHN9WlVTibtejnB6Adcf1YQgIzPNFX3iavUHB4w1e3
8AagsusiJJbXsRHqsBloPfBHn8viZzNGiAXoxCHCqxN5QrSf1w7B1zV+3iGG3yfIj6agm+9tPtJw
in9QdUXauPXplRlcF9+lX0JF19iEZQ+xFOuK1S4uoMkzEifM6MXGeOjgqJtSaDMyWDr8NeNtaesq
6U3Gsdaz6+V9SRUMBW7gsR0DVEGgUuPh4W7Gxbyat1Fn64GUVokOU2qtQy0eAguHd4z0uLkZ2e6i
sxvrgY9X5cPYoi9eZNUBbA78VvJISnC0bzyJr+rRBt2vHk60mfASlq0NHwmIC7myD05CQqSpPBPM
zunCnI+nY+W33hkzRCjmuze+kTQnmKGG3udfpnxKYfL4EKmoluf0S40H/ux/FtdxzStq9UzSHcR3
TsEZT/ewDoXsHBTZeW7EtX8o8dcs4nIlpqxjBuIn76Td8Tzb6TBlwFEjrH4mWqY4PG7SD9ZvMee9
NtYglEf6TMNC+nzy1fTrvKMikBiN8j+JTBG4u08Z5oSWfFnSTVrhpDq5VHYRGuvnSJlvQrLnGA/b
RArphq2NGWuBQl9sWSYKPSDg9UPJMDAIK12fUZNKW8g3/YJTJ9WczwvOk5KJQNHRI2UCgHeaYGw5
RbIIYIPLfdB7A40AxW4m1HObH650JAIIfcFZQSgUxmljba3tT4cmuexlmmu0RvpTBVOMOxOuzGx3
I3l9H+OFugSb+1Su4m7cbidy+COAhIX0XqDBcMeseTO77tkrqd73FB2GoZMKYrSnp32nTZxqno7n
Hl1HITa4a/jlfGYFNbHvW+ENPL+BiYA5K3aBIba+HwJ6f2HKzl/OM8C7OJA4P3PomA5tQp5RaZ7e
1vNjw9fv5+sOt62C6IcA57+H7A48yYZKbad7pxihG3h7b+eE8TuzZmeTX7RB11go7Ks5RXIbdOMX
JTNp9YXBnqmUNgMAnRw3Kk5qWi+jjhGt2j4t9OBGTlqm7xBfPRfudbgZ17vrSF5uAmpfuomzi2Jz
lEbUUQjWZ9/ao4FAJMYsPqbFkWxgxQqWeDffnOX3KXYsHHQ0IrsnYloKPqqLS9CYxPJ+Y4CY92Az
SrdALri8dzg8EtqWGEXadZQfNyKQE4Df19EPN/KoHNt4DRBI/RF+dOjg83rB6k2+tD8xcmQeh0zP
lEgjF8ZYDDXKmtMPe3kJqkUmR1Yo3PyKkBDrRSLRg2d+qLWpLQKoqyqO5IWTBx+njISRGjDYpWCX
Cb8LcNQIP4bVaHBSvxHvBuNJHLG+GROSzPwp9nm+e4QAV5fWldP6qPyqpcNEZfRFnKjF79Krd0UG
BkvKBDEpauEISGFD/gYOx6Acku8xuPrpbL008F3a/ZjUh6CAbPGvNUxFmCT3PbYE3oPTSfQGyYZm
a5XKcX54xrQrPwtl0aTFHd1ANi2HuU62dMNvs4iV8Yl2afA94rgeN5hVMpncZWeqobWUAYQIDgFW
8yD5NhHKt47g4kNRBx2TbS+rSt8O/pcsf/SNrDrizwqY04is5/f8yghfT7H5YNyJvsG9n+pvo2+W
TxrcuhXHAMAHLpltfGP6IhzyHqtD7RsjOSsoig1Svr7WYG+vGSyKX5nsU1HGTKrc/PuigeIfNrld
vXC7v7nGzWrmBd3anJkhEPCrywwAy+7jfOOh+3n3JjnSuA03i1dWRa07XFELnynDQRG9fH8j3yy3
j7T6MdYqSnrjCxIIYKXPkIObpYuFXwcgdF1f6GMrzi1qQ8X+ehs/X5zizUhOuHO5waMXrJz1zClZ
xJr/RiSf8tYduhA+0ve2oLHA0CUP68MRiEURkeeMMiS0QiblHUxgGM+kW+9j+wo7zehdy6sE491Q
cGRSToZGKdedL1OzramMkSnJ8HU3GUR1mbgP+mOYr4UvOv79Pnm5IJ/Lc1T24ThQ6WhwSoDrnX/I
rniok+fy5uuJ8KOScJQxmyhhCBHDmZf7tnUK7ZwEan5fFh7uYIk4McbKWLIpdZOnfwqkX23EURJh
K54NObEpvxRbDzFDZ/rk5pPzyPyOPmFEBFj+kt58xb4tSSwJjXc+uD+F8Y5GBIoYNh+sxfS+NAJk
Tvx6SaA9PUwdFHyX7wb767FBS5Ux4NJTAk6HqfSbT54eWm4kf2o6TG9RDk8CsYzpdXviSLvshpi7
P2r7MzpBQfh/pJ1Xj6Na9+a/y1yPJUzmYm7IOOGcbizbVQYnDDbRn35+tEY63dWlLo3+73nV6nM6
GAN777We9YT8iI0Cb5mB5Vv/HDvVsfkw+MjnoSDpMWC2OeqQ0txSRB9213kdO1hYKKsXQeB8gWsA
X4VK1exOWcqUJhie89u8+xAK0jBGmfkrFJFApiH5ipyOt6KVMeYIa5jhjnT4nIS0f+RnS+vVvZSa
MreygTirn6aKYk+XMN9zyDJTkSdui8i5ELQUO4Qm1tNX7eqFQ0KzkPljo7RVQFnJ1hZlExRQt9ld
zsHNwA/FEqgNlQE1Jcfvg50LnVTAab7jhp2DNjw46Axxi+8VSJxYe6/Rg1+JBpT7oORtdZiQQ09o
NMXkw07TnpZ5N8X7bOoe+H3qlNSIG85QFRCKLE3DLaAUA0QxjCndXc2L5eQY9X1cOvabtz2y1Nra
AdWyic8vJJ0zp2MLpWykKgj0jwqHeM7SLpOj1gOPXebulh+dkTGMFjnKJUtfZx+30RNRXT2I/IJ5
Syd2GrwyKMc20ug+kFPgcY/liroxQsjAlohtHgMs7FQvZuWlSJRb8MN+soMOJKB9CIfDZ1+cX06A
DDQQj4pfpihPsctg6JCaKXFXaauY4ih+1T3AoaK2OLyMG+ZvLhkAzptlI/TVuTSs2c3W4Pb6sYoc
sH5xfUmcuvENMTBePHfPUBG+rJqnjy29AaG1nxqWGjvZx1O3tbtdSYOzemxegYxqpZ9/dvDCXt/H
GpT3fF0+Yeczrtx3dbBN0YdlInvM7ozc7pyqWQR0YED/V+aYSe7gp9dWwtHytFQjOOOX4cqRd8G4
GrNMpE5TGfO6uOtljXuj7r+6etlnnvBqSWN8i10RCAxvPrj2B0NyLUiTfta1U6YP81KHONcUZMCa
KkQ62WLXzeYCQQCAKqg9K1s5ve4usYFn0ZFAjqH/M7CJ3QLC9IMT0c1aba2vEFwbgOTHqXXfedeq
MjvvbU5rHzuiW3tNaianneZpWDsgdBjBu728rYITiAkYcuHteymU6CHM0mvnTLHzzAfxtacABJ4M
or6JCGY0YZVXR3v0dZCfNmwcAOY6USY3tpBeXJviIPbArQevpTxFYVGyFQGoffArjy6xqVa+1RLn
seZQqYcQWnDr8RSWwlCiUi6Zfi2YQYgEiXx0VAfMSz1gu9Z6i9VWE2QyFqOu8LSruk++qSgtdwwT
xzLu/zEya9wQIMnHimlpkYUrYPru7cD0e91lOhKPXfQQC9JJkasFwvrSu/eNObmjyuJKtmn3dIfi
JzudRRf8i6HzAOlCZ5AAEBCvSd8ITT7GghAN5S0e0ihb10GcONHLj3GCejbcV7a8uCKDVWdPIsQu
Ht6lJQEF/LVrJnLVOt0/01Hl7mI72b+7Hrmqu45bHIVZtmZ/EshGH8O72Ob54PoKouuigWB5c6Jn
r/y8Ad5QgkDAaIUxYseKF/pKWe7Ifz6bmeFplyAVe7nab3RPU/q7qytTXYM6z6lyi2PEA21aLr6x
uK2SQ6ZYLK/kwLK8reLVNcgCFRNimJsTGny/8fMhv8PDE3Qi2vjVbdOeiFSWxMcAmKdXbnbTcnhe
13sFnO9uP+a7YzyiuXbRUi5rr9ynyzcft+dQ8tphgRoa3m3ZgIAJk3hw+ZQP+eIVvvlAafIanD92
R4U/dtnK0+yQc5ioR2AOdHLMSPxGNPfvZT4qh/k+n1xl67a/+AS9j1i/FTio7p0RftETnAcqrM7p
LlDHHCbPVp1eLzu960cVCId4AYZ83kf781L5yA7Ihi7MQjsfKRAs4FDHYhugUzs1a3X+HuWwwEbk
kzMURtw6RPjSzrDT4/0UMaqBR8EPwiRn60eGw/yBAp60aJiXYUY96qRrHRLXETZai4lBB0n5vCrt
ddIiyB6BVPmsApmeD/F+ZL0gkUL3OWjwSuZXttoNNNr6xBsTde0Xpok3i32tXuafj0PBsF1zys37
Ayit5V+9TvB0vbICEu/SkLMGNCZH5kM3patmigzOq+AOiqR6Be6JkVXRgLTLl8Ff/9IEqdDTsapO
3GvBSnez0hI74SP3r2wdH7ynSrWP5OU93UiYhwtDrdzvssm509t17Qp7r4hNfKmqPjuYNk0PtyWw
IieP6Ekvt2CaBVPuurq93K7GJmydeVpduEw3XuG5tmU8vEeJ1OhBpgdv0MjGqa+9puPeGuTnvJ8V
ho1XWkQ3qvuJONeus7hc3KDkxdMnU5LYMvbP2C1lD6vcXeUVG9SwHcORthkEnAods0l7BigFuzfp
G0wOQ5QGCgQtpd9UTKDnHTq3m9KvhD6H9iNoBlmYFDZCkEKwVIY9xGrqVtFYuuB0SBhNgiZ1bvKo
0SZM/0D/aNyIDN7lzNWZo7L1NGAPEEFxtwAEJAA8xTwZeQGyw/Mql8Cob5rzqgePw25PoCsmKxtl
Tnd2XkV4R0xp/wCNH5JvGPTE7wMzKvY8nlvFRjZ57+UBQ7/gdUBlIlk1Yk9Kpln3SCb5MF1jjBiI
k3Z5aYOcGw3JzOHfUYOfouX7+BzE4yd8w3XGJ5HPnFm1+761wW5G7Qp3R9YthrzqqWBLgWgHQv5o
Y+pP4Ml02VwjKJNCgbFh8PLLtvJ1eK1UpIB95YOPDGE25i5zhlErScxtmIMMauHvjMStMWvdYS/H
MnztU3zYb6yf9926bZQjmHNPW0PE3N73twFTDlcIaQRioUVp8pnA3nxoFsUk3TzH6ikpze6Ri4cL
Cb6KALJrq8Cz7VfSt9dTp3+t7PsdnkYCrN6/HF/TBpfBUEmx1XRK/h+mY4XX8wPQZfsimXRnGwcY
iuurajYnKFFpNoSYibU/YHtsw7DqdAfx/P3yI3zCaGkES/rYGZbUxoHYmeg/O55SeXURKJL9oItj
Fn8/PDUnkzTz48oIq0Q1WrG5kMBEejXfqsI3ihtcpYWXNBfKwVHaeDp0UcJO9Pvw1szjLWLElCkO
Hg7Mhs695wUtV1KFHW6cmvopYBeJpG9PzYOLGCSCJd/d+r563AbX3G9itvXOqJYmpbBFkW2g8uyE
+a0XPSecVJerr3Zc5e69335lhN3rLHmMK8ihSajrYZexy70f0esBqFcT0KgrW1fh3hI/AfywI9Sl
kNAO+YGWhh6MYXgJ+p9t7758tUVKAjmgSGV4UK6AaToPBxG6AeZJXUB3Byspdaiw34IVHx5rDJSl
YTRo1rjw3CkrqJwwEsNBZX1b4QTs7wbvqTiDgJ9q3De4uXTKSV+avi6I4Y29tOWXZPIIKzsai7zw
iBVO4iAddZevcRHs1jcOMTgWj/aYoTSxkrqtIFib7L0VP25RPrJBPXYUy9YjtgWJ1BFLhxvMuIKD
F7bMvvMOOMfKZab7MndvWqxLJuNtHaAD/99tCoMizL0qFAbpnj9E2dYMqvDWy2adh1XMEFgqsgk9
TFglE4Pdflo7/DbJEfvPYQljkcBnTrSGlw1v8J2ZgacmKCyoxuxdh3LHUEG8zetmt8ZOreOpoTJM
Ygbu1O6xU6zfO8pkh0KqM2nFFo95MaDDEVgn2Mbr7U84PRNKjocbY5gErdG5MEcOOGWgneS6xdGZ
N44+U2fFkbpllhJ2Tn23M3fHuuNo1KSYoUC5miZTQrB0/PjKYTVojxLsDa7WE0YdPLiZvFLaDtJS
WLB4QUzrDB6c+Rio66i0NDyLxtRtFApnw6MO5aldMEk6Xccy7iogfaX1Hj579b77tvIRBmccLUll
Xypbz7F6S8AkAN2X/JkstkuucN3ZAlvMo00zeGDjfbPzU4ZdkaPxmqCB1i0IQNHmvU+nGmuYdv7l
XpmxVjYH1nPniNoewF4+20btRAWeWM67ofJ93PBady5CIGdD1sfzRE0nHwH69db084LJpW4+h60Z
2LC8ONrmyrg5xQfPLUqXY6OdQV9tAsIUaVLfVo3hPYreTmwfaDZWThBMDYAvDCd0qnbn9lxyLopw
15V2EnBLnIS+/4MnJvd3U7Vr4Z4M1DCR9lKEG0J7m+rKv1U+Ne5tkk7rzyeSU9EqrpayzOawdx5s
L1fbuNo77HVQwKIO+7jPn0vdL2j0yyEAp4htKfBocqw3l89csSOIoYavGBZ+A/cBpUgBl0oxE2wb
x/k0ZsdfcNk1nI4RVf91TiPsJnu1/1ykACic4gxdNhfmZ8WKzewHkUkrTvoq59G6JEAR7IHA5GtC
3eOZIOgpcbTNHPYdxsaFdaV+07c3j9on9rpMKl9wI2rYhOm6dB+njIoAPq4DeAwIyzABjLcZizCP
oMl02nLCeLZCYdiu00cbXk75SKe66UIYEHfYLeSfO2YLvsS7TEE2+kGOJbZerX99I1ITu/yDibr2
RTTzKNP7KztLwsKgXcpXnVG2wBHBZqD5MoNzGdAW4/S/c9V+BjYV+W+w44erBP++seI36jiCP/+7
jPbXj/vpOYle/+d/df/3Jc3uBYEuwoLq0QQ4OZDYar16NW6qILYWtggvxBXvxI9Qz1aerAae5DR9
GKHtxFMhAeXH/I9vn/Vvl/RF1ZRIcVkaKZeUu2ETEQKYvG0Rr59d36K8zqUfvPOlb28BeT6yQa6u
qAhfhHF1HJ2fr5coEKpc24UH+oAXS9fMpgl2ieS50Cr4nVW2qPHwwTs5A4A64+O6FFC0E2DQpTEB
GevXi1xHcOuK4gKlcbZqdn3th2iO75RWZGxyjbIh8t7oXy718ozyq/jU30SYKuYQs8swLIb3CXLQ
6dQ8ek40Ts0sGPVyC523OsUh5N+vi/SNrE6WSUHT5fbTlV96z99fl+TRlB21fi/W2/BhHUJqbBwm
NPPAv9XmcQwGiaYQjypvBV6FL58Z2VFIaRqQIfvDtbQr5MsK+v1aft2s365Fu5b5RZGa9wJ11Uzo
1a5hZujna5jIesBk0zsauJEqDvCZc4SQil+mRQaJCStQd7BnNzGRNeDywz4zf7i0b17hPy7ti1Fz
9iiF5n55vxdLUqJZy7htHHDqengm41BvZTpo43EsopK3em/c4yvzBwGx/M1L/ccVfHlT7t3I6Dxk
bk531g3RRrlaWOKSRjjdUTZvS2Moh7J5PLb+7q35Htxi5+7HVoCNH/ZiI9hCw9YOqQTajc0ZuNEg
I9fxh6sUf7pPrcDxt0eoa8/uKzN4nWyaB/Pwwjb1Au2Gg930WrNYhAp4MMPECCLIFv9+SN9pk/+4
Re27/tuHx/dciZIzt2iJuROqPeymzi3ppg8rCAtVz+lhsnV1n94TujHwAv+oOIN07MkPF/LdXVD4
n6RIAmdc94tC+X43HmpSK82i77avCbtO60TrG9hhDuAFYz+Anwn8QQxY/mef/NWTvVD0//fJT1jc
9hDvtC4TEKzaPG9D9kEBHe00+fjpY+V2B/+6csmC6CpdVKM4+X85dKL7K5cvutzgLyN4Ci+mgW0B
s5nuCnIuAkpEfXMcHyOrjTh9WJ84uFnQCj67U288AHqq8fRMeUchPJvC2b2HTy/dlt7iVKGdpu/6
KTqrq3+37/1+xV/OpN3j/ajKp9Qs4sEvyCfbGxCPNIZBNfC3ykyW6VIvUhEdwo2GdWUYId0jLkT5
M0iVKRNYUrb4udAjDwhuUnVS1jleJs6DyTnIqZ0wd7wETY8/7WWOEtpSSLIKQCOu0MfdECZ0y/Pj
Pb25Jbg5EaNOGZThJbxheHn2k5AOf8OcxPrFoAxf8C+MOzaCsMthCLg6PCqlz9mmbu6fjOzU4NLi
afEK4PcKD3z4sin4meuj+tgWLRybwhQeGJMSO+b0GuT7VyDszC7Yk9cMJOrg9XkczcVwVZ/oiqTY
kno8ECf1gJsfHzUInuzfJt0hFfqKuY/P0Mh/Ydy2bhh4CTNtaExkOuuplFniGQ1u5hbhe1HM4GPV
1t2NVO+MCzc8AY9aJMMPBt9/LLkYzJsiyOL+aT1ZivhW/LAmtG8KM1khQg6JflfT9e6XwizKH6ra
NEKzgK5e1oxYzBS7LhjlM33xAAokjQaJrurfoe3zhJl14k22zV0CA4YP+JbVBOa5hhgDo30b0gnu
NrRHvbuHlq8d1uQmDbO+ucwekGORljM7xD+FYWRPDDtbOSzcnf8enS3wy50xxKsS/LE5ShP8GZ+n
vAHJcpKl0VjyUVzTQbmR/e9Nodv9fnn+dwe+LM9MJ8ime+VlpzsY5LyZZAyP6mk0gLTVuxJhAkfD
xE+OIerFM2hMUKRt4vAyQx7GYOexwKLVRFPgQPSbgD31kSo9/MaLVrlLyB5jfPNc2TeG2OaUgcnp
1So8GP3LH/Lm/LkbZ+jcboERRiOwq/MeVjN2VAjBUL0wYjbM57GTtPde3QL2RGQU1K6L348YviKH
Lg74Tsc7reO2MDrmjYSv0qSD+KODwtOcCUc7GWI9WZ0J6Xy3fZvtjojRvyBJbXWB2LzgJ4qtKnId
vH8fPai/MNDbnomWQfjBxkVsD7m/d8P/bveXveUm3vRL/u42FHUCo5KqB3cK39UQvi+kE+CCGQVm
r3V33oxON5irPzxvpTWc+OsCdKLLJMHo0l21F/jbQWicxc6bnKwGp4RdaskTZfae4bnTotoXfvDQ
dMKgklGSdyHcT+AkoTen8j82jVX1tNl5n52AE5VQCt9uOC7c5sgdhyEi4BAExc57uZqjOPifgf6X
TF1wJrHvjLaOUYBPp3+1jgyygmKdreNlZuvM7nc24nmqknNfdOq50s7xoQ1iV+8/MJjOcdaHX5AE
CBmSHRuxbjP0nEXzzqTLwB6XK/giCuXMIR+83d3kOrqINuimFkb763K3fZ2Q2TotcPJqUYDHIKIz
vzGTAZdWw/xkbGNiR5IpaMtjnLkis90X3Re88cTBPKhrLnaOQlhSx335JL8aqESkHxqzbws45beH
8qU66V5iMd1JPJQcguzW8FMadFuYaPB2tJkW7rYivPkttiW8+fBrJlA1FUcIVFvGsthRJtIwO6rU
UVFLWvBSP+8ZQ2OoDd+WQCEDROhHh58TQL97lVTCdAXRUAVDEFsTkt9eJb16ZMr5+m4wJc7dC/Zq
TPPdIeXEWBvWVluE7/F7+ynq7dsl9PvHftmzz88mvlU3Plb0QF0zS7CG8whzF2U4HhCLTRCr87Rm
1uSHrdL4bqf8/XO/7JSq/JKkXcznLtdDzc3M1pDqOWisaNlY6y3JRGZInLCzs1vDf+vAf6mgzucB
P5HZnDCqIJ6nLbgwLZ5+Htt1Mp0yobiEtX/lQVJfsEBwh8EBAr4hzI8XklboYPPzXHAB5uCdPi28
kRgROFhOeniv9bWgjYdg+lP1UWpxZFoVJMjW177/MQHI+OnEJJT4rw1EJG2Ico6oIUE1vralTa7v
yrI50/iG532xRDNLZ5PaWeoaqECuWHZvhzWu4QmpCW2DtoPj0oZNdKzp2cOMfeeazKMlCwB0n5qO
6aJ28NLcymc4H35et5B4zfFthQ85bspuErbO+ZD/bJw1PlPCKkxnQC3Bn+z1GDLZJ7bv0wQLPIeJ
Ew5I+TI19/UIq05rMisXM8xro3DW7qQSvilnEkEUc0KCezrEclAQzFlreHip0RYy+7ZQX2FFOoC/
LH8CgPQ684ph3dVG4HSfJTgKxMN/b8h/301JEGTZEGgINImw4T/X0LmTpfWuwouKqcYD2amtIPjB
z2XS2NlPDdjfbSKfpeqGonXJidN+lQK/rde7kOeykGLdEuNaGYp7XlLBsObFVll5DkI73a7m9w1m
KuPe3uLuwCYLPv79daW/Cy6uQRMl3iBiXwX9y+IV0tp4nSusyvSthOY7qZZnmNaP3kXxlAcc7Zs5
7Yj4Ypv3JGT+p1Z9aBHFoBw9Zue3/VAnWmargmPEg25uCdQBYNSAmxHjuZ82mm7378O6vVhFF42u
SJugfOnVnnLn+t5lO0IlzfyIZ8eaORSSzzZNZg4Mc//kgzPz+bCnD891CVwnJRXqNJ78mHt4yN0x
6yaOYh5QqJuYTOsQ2jGXHlTu5jWwRsjJTBwQ9yTD+bGJ+WE9PeLL1xrqpfwCkdYfH+t+GhBYQYSW
vfyw2xCxXhKBJ7yC0SJzfR8fPKIpuK67uUbU5eNxOOteyXXHIvPfj05uD6E/K4c/7ob6xcpKjuKO
WqTcjQaV+G64HjZ3erku6dPMkU1iiOCTLpmsHKQD9OXNFGlDcLwTD9PiCj1lWcwvja26GOnSzRVj
tixqN783i+zTT3DRN2dEe62GiBuZofwdivaWpPLdXI32ya3PI1Kj/GYRfM4HaWZtrN5ihnjk4+On
d/vv1p4PNVRwBn7QVbW9gb+tr7TMr3Ks111wa/Kq8LQ/8JKUfYg/aJe5HexdpGy0UAdbn2jP2Lw0
uzBzBb/Bp/vvpyVpf1uAUeR1CWsnGJKEX+3L1ZyFPNEueSoulm0eKtzHYQAqVUxdVEiZlYZbXliy
pBrPHrqhi3og1I6tTrT1Sd2+pkR1yQ2cR0pkziO8NK3WLqG030d9sg7n5x7gkfsyD8W+Y26Z5Jqo
j+eoHog14m1o9lvdwxeGgd9Hp+5v1bTvGugHrFvh0/oDfGSt9X45k5k8DEvkJEHQ6tjR2jNF7M/b
Y2BXmUEjIy1m+9cOqM5mVwf7TeFllmO8BYEP2tyZMzs1gDb7WcGfvRCH3gHVxyTB6q7IwJwrq18N
isv7ecAtkceQOt6KmSLxAaW5eRkeoz+j1a4yTrQyDg9n07iN64iMBRZtD8r07Y12hsd2HuPk3tqv
Cu6ICJ7baEfqxWCkUiibzOjrlynyfYL4bY4W5XbkrJgj4ZA5SPiNCyvZEpr1GveuczzIMcduHTPx
xsQdekHklDfqMhXsjZC/OCMCkZKt5S/K6Xmz9yP3NCtJNxvOotzikpSz9cI3x/LxC6zd4QT/5foz
9ZDd5DTNrdm0b+uWb1m93dqyJgU5HoSMQbe1+glJXk+vV4SjatCTnAX7zqlYRfbs7mKGwkFojmrH
HJyDMQcCtwAeFDdgUQVYbbcOrfJB6JPpFSGzYoYNO45tBzDDqvbrJQQYqO8etpuIpD+Q9i7x2T2J
q/ZvmDFcKqfAe/4Pr/l3a06kg29PT6VLX/XnmsvSjiEKVdVdGIx+TNwTye9hLkoqCbTMgJdpCMAI
DosTaZkBSLD1YD+MmbT13vw4zPi7QpQEWVJVQZU0WSNg88+LKbu31znVFYFg3pZRn4RVNUG4IHxA
FbbSHjFeuGX3ihzDkHbV/3ArpPbs/LpBA7GBsUmyrsjql1ri9e6cKzHWhMVtgHtKFQ/nHFmCxdK9
Th9vYro9MszK3LmOWiOF3kOF2J64z42wJ38m8wLDjeJJ3PTxvgemwpfA13UncSs0gM9Zuok376BY
PHnzYrqw1l7njR3yB95LKAP6zFKIPnI1Pz87F+RTQY2lv1UfzjwDwrpRbmWm2yHGyMOsggkd6p8F
Ktkdo2EcgT/Kj4vN3/OkEcbkA590ZFGBYVi7+dk5f96xuMLy8jU8OwcNZnf4QoEEdux2b5isIWD2
YQLvKisFe+hl1tnpOKpsN5/EadufWDCRF9AdPr2YOtFZRR7q6wnqNKeUfGjXsikd6oMmewryXt8Y
6iytDRRgqswKnd/Wcu5ztofmA2W+6hrIeuolAUxEuI1ViX2hoAKBGfaRvp2dH0FaZ7IIWw6judsI
UyRizqioJOeF8w9dp+AWgyLQ+wRFmxfMfIBczGRaEDfN0BULQs1aCe4FqXwLiMv+pPSMUxO8+heT
NHrBfc29nn6M1jBQG+vms9h7ybDAaOW1PE9JWvQYS2HMD9y3bQ44R/Co2ghiLx3Kh8fm1brvm6fT
c7G7WvGEsXIPx57K5LeJfRIdfFJnC18cIl5Hgcw7lDoF0A/nFtVpqDPsCRNH6i2a+T0UD91FZ/wc
JsizML1nhhib+OW9N8iJn7Y+6R6p0ArWgTqglHwMIHp2oNKGLSGOr/6L3gQtTfnE2JtyIGfkzU6B
JdUCG92LeRuiwEWeDUcu3+KYr/pEltPR6M6uCjM/15z37N8LiAT37xaQQowyOa+axvH55/rVr0/W
2xsDUzZLNrblR2tZOaSiQ8nT72+HLKcwRDOIWMoKw2HfTrzJpM/OZg8xWgcFC+exS2oKp62AcTGs
BS/sMrbjUKRfVFvVQbsntYmxbUxTkLFm8JAZTsmRc+7WtDPCBGY+Ht/M8RkUHDMWc8VZ00ahjPYz
QFF/tsAavMcTvcMHEzgZilUyTC3Bx3aOdA9StKm1Ru3AaTGb9Jdtq+OPNpsL/4msgYVggprfrA+O
BxS05k+zje8aDMb1jAoVqi5ye/+8f42aXRJZLoVFtI83inlZdMLrJPXLD2lVQ7OrEcDsNmWw+xAQ
248MYM/RQzPlKVSGfC9nAMe7/b+f6Xc78u9X1LYjv5VkulgKSnbDDxY5DlpewFh4jiSF/bD3ftfF
/f4xX14crbpV7/OLj9FI5IJ11p3WFl/vtvipCO+2R8jXPV7j7TRovlur4C/nnVDvOteGs2ehT7A0
zKltFrgBTZExaF4HEAHe7xTudGT++z5K3+CGEqa6GgRE/nbF+NqoPnSpSs8Cz7Y2wMRtBGcpvioY
HoaXTTIn/aIMNNxOsJ7pEYaIPb40Q/UKigozAwGFhddUb/GyCWiGvocUfJx0Efynw1fv+naeOEJd
G0/4TAIpwDqs02+G+lLtKT4ScxxbBs+xdtBLR0LXS4jUXrPZ4VLMTW7j91zEAgrehu5GbZLK2SOF
3hP3ImMXCu/F6zMCVz0AHiMdY+F2XRg/UAwrExKJKZ77eLLtzBspKkNAihxKSbZ9LOWHY0iOdpSQ
UEGYV0tKCn03NvjiGG3EZj1/I3h923A4ls2IJ472G+u0yVsOz0BfqAeB0eco13TCTbznymizpjAJ
RVLQtdBsJql/xgvkZaPhYE7zRnnVsQTdiamRkZUHT27cJMPIpgMsBFN2WH3qt4Ca+Zb1MJZ6knxe
DyPNao3NqNHubUYxzKbzogNNLNTRJAw7n0hvEzge9qVwMzYfrMp29lP2Op+CwZfpFUgOsCRIhwVH
TWoVVOYlkabHLBncy1UH94PIebFqklGnDrWHw1XJ7EVJ4kDSnr+YXX40yF/xTYzWL3AfZhs4jcHi
FxyJ5hiarYkZURRqnxmGCCjYIgtphYBFBq7pCIr92O8sDO9S+1XpKimUXTpKT1yRMfMQbRJwgObr
wMAcSezLzTG+9KVWtgRzLyWcyzU2sgCXzUJhUIn7HhGk6vqGCGl02cJYWuz8R/DcMrsSDvL0fDyT
RmG+n04KSHpCZRGc13ey5ECPMfnycCp1SljXLtX3WzbjPUMDvkkUbW4Vm+tzCSOqRAdjRwHqXjx+
VxUaYXR2GUI4pxZdZdEkQWu7B3COfxzpQvFU0p1z2ovy1s8O8xIRu0DBRLmN9R0GTjghEV+C5KEH
KJ1Af1vQe7TmJeFZ3crQl6xmGvHrgx3ceJbED+v5b+yW5Sx2sfGlXZXl7hfs1rjE1+z9emCUrZnb
sEUvnW14C9zD2/S8wR4QFTyCLNcREVQ/Iand786J3z/8Cwhk3PI4vRV8eBsueCNflYPOWSQ0PDP/
43/4Rb+gtkWhdw1JuONG09qhEGCCJQ72CJKbBAZndhtZKtnhdLBqM6REe3OUsKLBQL3r9E7/vpRf
o/2ve/fvX/vL3p12C+NcKVzKegtWBBgcTMd0n2ACEFUItvn3x/2C3//1cV/Qq2ulFUWdcZclCpih
65IB6R7In5ia08GgB1va6pEi9API+Gti+o9P/coyeOZRlifSr/u9rZD14rdLGqnXUEzziW+LDIp/
f8+u+l3foyuipNDq6Yb6i3jy2yFfN/L5qha794K8xBMOqYwaZe91QtkKHMHIlgedBq7rpY4ZDJWQ
OzE9mm8fPejyZi2pUM0koFirfXW8G+T9qYv1yTYDiGQw50KOcECkD8FnwMnhok+Y26gsfHhFk9TO
bTCe4ZkxFad931jQZo5opTc1MBMLfLYgIa+0qMlg4ViDEaF5OtpIjgBrUfZuS33WuC3tpU33uIYt
6aQwdQvwyCVSDvNZ2vsTLtTmkKR2c+JgBuKcTpTa7d+OmXVbpZa23W+HPP++qd8VNED7AGjsERoN
7Z910+ssJkL0SN4LZsIFdxRXGB8+7HV8+QFVVP/eC1Qs28GlDcXQRCgxf35SJxbF15OPa6cqpB6U
4WGr99pk0IBRCZCOw7l1kJ0DpEiSzZytbN0pn889YhRF3O6s8kAWJOOf6dEbjHRuheizYVvPHuAF
orAlnUu9uIbI+RBZTXej09VVD5PI9Sc/rDfpb8Dtz2/ypdaMpd21q56lhO5/WVnnEfodL3wHYF3E
Uc4DfTMdY0XtyebTWbWiExHIxV/8ihCDaLjqBv9+hN+s/z+vR/zzzj5KKsjY4Hr6DKgM5rM0KMw4
Le5cZ++UFqS9X9ktixg/1lP/8cOT/aZi/PPz227rt2V5jbvPXI26Ca78TMquo679MIATJYJxsKXp
d/sI7vF3JA4ndYIypQESx59vj2DTwb4DmVDuV9RE5m7VJlY4FofhzcIqkaYHIkDIYIepzs36Yf/S
/y6w/7zqLxjOQ7/Kj0biri1jgFAOR8EhrLuNhG3jRcOh3BuuMRHcDnknH6CUMeGa02nCvKqib6vc
ATvdRja9zzaus/DmDLPGY0dct2WL6bTQHMaIQ+JWTz2CJBGd3hb03OZk10ZgWReHvUI6obNE74c1
0of4w7xJbd/CP/fnP7/fl4NfvmbqXVN4KtgAmG1UKpVN3xhh0zwvCjvAsf5AWjYQsGSzT05zw0Zp
O2aEV65q8/O4c8erxmY4IRV2b9efXWewFG6fH4jP/MmJYqdlZcWedrZ31sW6DP//j/M/L//LxiSd
Vf0cZ1y+OFwjfjCwFKT3pstuLRCCT3Wukre5aqmxI/bYNvXp6raUOs3+4UX5ZsTQXgmNksI8jRH4
l9c7FSLxurvyouTuULD0XnjvEXE5nXansLrJ/SS8k1c08SA09X+abzAr+/Yx/vfpX17T6/tdC512
2+z0lZlm3uYGINoWShdmD0547nNjpqw66gycx+ydZgHTtuh8MZ2Ln7hsDESLeOrX0gjp0wNqXxrx
94xgPWKAhxh/tTBFTxt9qmBVNh4IqSO0KnuGWPGu/0aam9uIrs1iUxStTbk0XJkDiwRvf0YqMqRb
RK/+xL/bPWjKb3zJrFbAbW6U3mjfJaKKt/sw6wQs5NmlNwPouXOmodIIncoeWYnTLvkte7Z/QlsX
O+cwtZ7eBDS9TWjKGX2vJvrT+qhM/vjZBbVikkJGhP3vLdT4fkv/7y5/WSxaedsVz3ax9F8M9sBQ
YWEYLnZKvG0eWF1//low4zmjh7euFwLTKZ9rf4qR7sv8rKGv+x1LTc3prX9ky8cwc7ACLbPAhNty
AfIM2B/bAt3AuDdLJhcmBDFe0y0L9OwC2hGRw3d86C6c3MSCfbJM7f76FoAvPRCzWLRYHb+wJkQT
3obsiHTZE1zy/30XfjE0/94y/rsLX9YcBLH6FsW86ZkjWOcpvGs/DIzRdPyetv4b5oaX/WktmLP7
OtGIxOP9+wLkv6sRlpomSBob0/8l7Lx2HMe2bPtFBOjNq2jlvcK8EOFEI1ISvfn6O5j9kjdPohJo
FOqgqyoiJXLvZeYc09StXwXgbzeJYERKGuZ8DbW3fNASERtBmjCtn/dYgAGAQI6PCAXzDGjePj0y
0QXzZdm+70Jk8Or3nFJJxeP/2C1wWOVbUNwG1vDIIT6DTKwXbDU+gRn/OKt+jbv+/NwUhWEiEn7D
0H+NG3/7tYdWHHNZn56eiT3SO+/lN60x4efEKUrBKZzzF7KJLrRAmTcRn8x5hX58x34Ad761fnkL
4Z5x2i5K+yqwjg+gT5t0xbOEFYZozoJkmx9h4SOCcI/X/f4fH/vfzpjff/8/zphR6owuma7CccvE
gpTJ/Xo5gkBBavVJHDfXQW1AlvOBo3xiSvgJV9bHbjWyWYuDN2uPlOI151iaEUKIRWvxRMIJ1tgf
4q32/Y/P+q/Fzu+/6x9vaouizRByzsMn9yvRCN5aZz95MOfTzSzOd71NGLN9pnjY04s3/5j/SfL0
WfzXd/3HOxLVfRKXkXY/P9xfm9/Cb1j+o2DBicR4d5ygmIx2CPh7T08atEQWsmxVCfvbCrPTfFzS
bti7x9fubbNZZAt386Y7X2Z+EETqov7ldFC/QdT10/i4XUYq500NP6+1B1Zxs5e3Ys5jMpUM1ESB
JS7hNF9yQEL9FlkQ4pdDtsYNIc6+he9v7Zsb2z+m+yt/XdgL8sZLXhSXFSTrw4AMnCvOcg56CERv
//1I/bW60kQRvS3vg6Grf1ya4fio9adY5mduHvhW1XUiejLy2ESFjRcXDylU9iBCE6rMDCiPUN7O
CGJclkBIDFbSRfJDjzcEQCLM+NsiRsPerYmZoHZhduQ933vit0c00MCyWG5VLEy61cMhq0H1hH19
FbfEdi/A+O4NR7toPnsmxb0viKpa3BfqCwkHyCqaOfyabbgZ+RwC1hK7f51oxt9eLVKUprQ3XcKJ
9MerJURKY6Z9kjMhV+1oD1Wd4IrxyDCUawbn7mX4mMyoyYzsDU6MLrHVwu6yAGAg/0dCybAYRleH
TpG5KnDjYs3YkamgAN7s834ylveX+CQ5PCorcScDMQQkYr0n+OB8VlInM1DAN0BBwbhKMYBP3anm
w0k7iz7OR37etgIOGpESjBuxW5KghUObsjCxmWv/FE/nOZkK//vZYFv7v++QwWeCT8A0FFn9c7bd
R2OkGMozO5M0ytxLJczZNuRvw1o/ckcFNCDMVL5knXjbVHNvSz4bo3QkkjYg4c+sXXN6rs27L7Lc
KB3+Sd08GjcvpU4x/Dzda8ouVIAhBJM/He4Og0VjFfFB1HGA2VWlBnri9J5Vn8+Jl2+OvD053hi0
qzCbth207q2AW4WtVmxrb2LM1iuFVPRqUYiSbL0idB7kva8FWeWUsXv/So4lMcWTFRWvcruWD9ZW
OQqqK0IBK15BFEA6B4sFLW4TgoUY3TbcDhh7pR8w6nLvElpTFBsdB2TlRoMrfY21G/fec/D61y4N
ym4RVrvkZbitQQvkSlCUx0fhWwmBsjPTiy9MH/k6YZDhycJg0H0MsFOFbag7GFKzVRN5SDRIHDmW
uHe/Cu5SjX6LcQQZ8gj7Ky+FFid4gFFfTUhST3+sXJlvAEMAyPXIbWCyEV5wFIT3cECN5Zi5392o
PLUjSrYkttnuPgynYkMWO082jaVzu0Pro70oX6eM6qPlwRJqDmirlDfltSpmmjXXAZdioNfd5I7h
P+jbJW77Hl+r7maKMyD/jXzxsRnYlsI6Iar7VancWiLS1w6v+EhwpFdkuoTESHvKgvJLk88FBO0p
z8i+n2AUy7CO7556lZa405/opWweJUTNyXOTbvPpzDEHl42EsECCL6764T07DFjI6gOa4Qhy6rgZ
akLMVPjXvpw7zxcy54dTEgYiiH00fDnLX6hVsWOELkvsMppJxKzcjsrzUshed3MyHrthl+s+eMFw
d9+NeFu2mOTzXX6seGagj2kzoDJV6sSI10tPJ7yntNmQ891kIYESTi4ECfb1RaeRa87+BygXtFIo
Cww1lyO6+59McofM0425azHiGueYPAAgwtSCWgXt5qNYq8UcXUck2yMn6GsuLcNjzp0yeNJ9iQVc
ufuVjOf+uR1xqDf4gZfmzrzwdzVmHT6UZvRaXOUm0cMznPwy3/KVQbw2umrsjKQN9g5rsOFTudxh
fW1JNRCeF7FysuVth8+bk6Y9k9Sdwd5ydeZMvBqPLa5xUXLkXVQH1epGm0rGFgUv0m+AjPgwSPzB
IKLa8S96EREvx/4AwkkvHHrsCmu2YYNrMnYcYUoPv+1Ozi11iulDRcBL38IRf48wpywr3pLYHQ8J
sRkxTwb7K0KTE56kT3ka/ttKyZcDJ6x6A+A18koWzkCf/2plbt66gulpLzFPKg82BMrK5nMF/zCs
8RmUFyI4sHqEX8bTBv3YMP4cPOWH3X8552EpP8oRmwK+X3GOKSbhhUgh66Wf6cjbOpswMLQXJD2g
DALNuBo/9JcOgNpg92uc+x1goVMJQRBdMSSSY0fAOOrZFt26/7RAJmEQdzLUExtM9+YGQaB2UUfS
P30ONLSSuMSzu5Oxm8LZ9HO/ebVfNofuhChpPP/3sf634t2QMbshi1F0FGl/XHWlkNSCPmj4NN/h
WafySsEdBLf+o3i4erxoDgi8UKnlnINug4SDNRVRC7hG5qJqPzz9EYgnjaeHX5m11mv8eYsC9buT
HJ4FvSWZym43T1SYKCzXkMG+TaazSBnejWRFwo+40d7Kn+5f+1B5quf+qPcMkiZNcdJCK/qfOtak
lSOtlaXbGQG68Kpj7dqgYjYAO096uTqc4ScGYAdJ+BfJiJKigUbvM5KsRg9Uhzb698QOD/G/Bqp/
G0MasvHLz6TJpmH9MVDV6rQdGrViA/ZjWIto2YuzMVyiM1eCUsK4H/DQqd+V4IeACn18oA6v0/PK
CTcnPDoOytuSLls78bhZ0oxVqXqIYUDdJ+hwYfzj0le0v7TYhmwyRMFirCNMnoqC35okKbwJD214
gv2lUSCSD53SifVYyILmvSUiTFyO4HnZ9q5CY8llkdA768uQFC/LMb7ZDj5eqAu0LeknEMNun2KJ
W8nlrxEfdYSesY38BjpXewGCLM/C1hHwWJg2KQAsJPmhNNbsKPpXkci4fb0TdTsWPYalGdeCFbF8
dPrbe3NbkAh4H4C2gQLaTMZvX/i6ifbI0hlRFTxuThthIVCAwdQpcofWvErnGJim8FV51iAPQQOm
OPedCaawtE1iMRTQdyRyH0ecY4zL8vU92w8PW8x33EDf0jsIZynba58aOBeOF8Yt76G5MgKNU4se
WHYkHIIkFN2wlNn84mW+NoeJ52lCWRODGpUXeQIT6HiDPqrqAkX11TAoki8ezCKzQSspFLdgEaG9
wIxSwGfYJKaWUGOwUmtfoXZIsOc1ripyrzhmsW71pfg8adVhLD+73oNaYK3H3NH2d9WPkPXD5xxm
GseuOQPKgir0gwKzY7Wa4QQEbEd7doYo0HOe2x05Xeuodvu9LkxSTwcYx0DOkeqEiQO3ctG9PQ/t
WbecHLUSd53qCFCDzTmnttASaC7FwYjtu9jlX2SmWG9PzIRIDDo3tWye4f4cb4YdHAwO5WksmwY3
yRZUB5HEk8AbrwHGMeK7mxU7ngaIJKyzBbICJgyJP207yKT54pDMruopWqWMyfiNZHKLfnJi54UZ
+SOiZieAJRfNqTuqn/Kr/B1/JHzJmEVxHXXIPbVLxUIKhEvv0grKpGAibqMgQh/AF2bZeP4YsFrv
nAYS4MWMaKQgaSjxfeMUR34EOp+18gv8N/XpEwJEZwdLzwoSiLGaN0GNmAF98cxZLPV1R3qs2TKn
ZIPip/qSX5Q5xRGMY3JfCLVjqAc7e6vfF6QREvwEW894eIIDzSVeCuRtElkVcBndvvVlDwIG+pDd
F860nAdZjITACaHx0RrKHqq0yGm1xZdwJncRMe0Rn+kZwdjNmP6t/75E5L9MrQ2ZVGcdHTO+E/OP
vrEK2xorSnw74235RmLD/QeDh5oQZoZDVTdrPFPmlsznkO8UFwKXeOpemn8eV3899n/7Pf64zNTU
EHRNSIk/O8exEw4ukaHWccoJ2BaX9NtY5hygD0dnzkHw8EzcGYOTXaGlfg8n2D4QWBuH09/8gqoi
EFbLi9BvxACetTD/74/M/NUu/c8VhVDHMlC0ibr2x/7HkizrIT2K27nkZw0bApw4zENhFWnLp+Q1
aVAM9hPxlbieAlCpF2RbQ+xHLiLw+BIR58JcY7yUy2Wh+XLoUl4aVcDfKCc0vgpz39gNqUG2iH86
kpfgNYUzA/NmOOWeSnbcBpm4lAiofQDZSt+kbifffOJeD5BbSwaj15DUjHH7HHeWFYFWZIxdTG+m
Gi7DcdYY5GvZOroTYddBnuVRp3kAxAxJrOgdXXpL0V6S6kJ9fVsBGdZAIz7mGYl4jVcTshhOeWjT
0Z84UrEdMl+9wxCF70TtF2IcdSJxra1GOeiEKQm6BABzMnfyc5Ll9AOANELoptuAyOLYLwzPENYK
TKPYITsxHY8WASxcKIIKqMkgi9I8F/QH61DdJe8qCCjCZSxPeThtf+UHJ7yO/WyI5y3/mublFyCZ
EtEscOjKXfX0ug8dvN30KTDetlHMdrhuX8NLNAEHUcIXNJovhO5QTZ/NK34yWMuonvKNSVDGllQV
coDQi5KuJ4NCeqEOHa/5Vx3EtQ2cPPQGTiBElQdrQBsbc0KITpZOSBxEr4ie5Nlzp3ziRD4n0J6w
uyiOps5lfkbtNLDsJuSrAW9pFhPlchoXTGNIWIR4pM6qeb8vR+eWLqtuXxOlAXYV5hmNZwGk3ge2
lF0y7lvahllSOW1sK9ccjtowG/mUhIVFuZRnNjQuvJYc5XykiDKOWRxQ2jbItjclR//UtM2UTVG5
5YaDEzIRP12uXGuYG7RWjGl4jHHLM/rBtX4uTrJ2oKOfKvh0Fed+Krh96TWyLRW7dq1DBr1wglM/
N5pdY7Ku7Lvl0enQzIHEeXpIqqL1AOw58Y0QFswdpzby2jfpCrLwfi2+cBAUiMgKhfJ+CkewHouY
futxgHEYC7RsNoDUaPQU8Ozg02tvuG37S0g+tjHvCqCICYR0p6WRcaURStpH2XjPhA/uMRHwaEWY
aD3oBMTX/jF/WG6TI/6CHz+CjEoI3DsW0TFjkK3ZRNVJ90VhrfXnPmbpFDrxZDzga0MTx2GuEQhk
ks0XPfdaMs87Us6XVbUoLedRBpLucOVC60/JaipOUXqmWe36RdisI/DWyLaRw6Av4LZ7By7a8azz
ggOtuCtBDQu6OoY3R4QoRpIaBRcwtXrdCIBRmVnQB8IonQoTjYhwbd0lO9aJlcJEZ/kE/lDsYD/y
Ry6vcU4a4qwqfcqOzJjdqd5Yk1v7gbttQ3UETbsk6GGrQ4uDTpBDx6wZ6TgKtsJferrH+QHbkiAh
hn7JG4Mwi+SH1+drf7rhy4coO8y6b6BPKeix9J2OTbncNFcNTBwvg6sxcXvrvpVNfbBQOhgrEIvP
eKEeqkVFgbjiQc0Kj0s8JmliCXmXekT7SXVPjGcFUDfDHryaPwrd3FLgI3pnUGYwrzwp5+QK9G/s
kFff2HJFr3hDzGFDmDFDn3NP4bThMy71JeUNbw3ZCFQOB9qZ+8OtZb8XdvVHDEeT+629JJ/VVZsX
bDBqdzzLavDcPK/SmVWQyXe2KOHg9V4x5bmuC9qOvD8oZXDT9/cz70rDrY0DLbN5iadBmlcyXAKP
CR+a7pCXACawwLCA8ruXYezaKgEwsGPnystzd2OIDF73R9oZjB8I8JXh2j0+VVRtJVhnN2LyuETF
qyikvq4StgVbiiMGW4XhENWbU50kbiYtqbiVb8qXgSWGAC101VozfrwU/igkwzzmMeuPYW0Z/ih5
x2d0DMNZeW7THSdBDQ+U+kn1WXeIeMKzZQ1ps6budiQ6dNMvLP7IDJjgJ/Ns+WGDIpEJIkFrDYv4
1waEOVny++KErrCBqNF6JRp0cIYEO22UwYd9NnxKj5XY7iC9QbUslhepOwES1IFw7FqAgVSylh+J
m5pAAHETnQbJKTRX2qtvRhrw5hEGisCHeJAVBRVFL/8OP2zEosyeH3w5rEFl0VTuk+nma8QRS96M
tanqRcKwClZetRjmRAexFYX1ULt55HTsEbjTDn37UeweL2rolgXTLWcs6IlWEiz/iF9QsmapZlMS
k3Q2TTSkRc579K689Uh000UdfVifEECIJ+A5yH3uZlHCFuJ2C9IPn0fzW/65GwEslUczkxSmGa5l
fNK69Pw90Eh4MUhnq9Wdf7ixM5DDNSTygKbXij8ioGG8olOEKYsVNJzKpNJgUsc1POeLH55gHC9q
teHbC8PpCZlA2vjCjBdYd0bENNmdrn7FuvQRzyPMw5aIzO1jB32Yd2lP9DZ2FW58CVsWOsnvVCGG
ZV5xMMkkZlrHKHTjltC/tbqpX7Uje2GTaDnV0azr1GTwVMi22s7C20pgT2u4Rrvnz3PXbeO7fiUl
ixu0AQ5+/1fN+hdXv24oOpgfQ7JMU5T+KMC0PjHEKk+YfGRuichz+mC+csOJlZVlztX8iLOZ3k2A
Qyk6XbcFk0oVg7e5dOR9HJ/5TlvyfQr6Ik+J/NtzWQgug2WmrDlJRESrPXYpnmbBzaqAUXL+3OiC
i+KYfYju6EcZns6am5rlE7byCIiJb6V29gxUcPOEX3LBvCuCzbC0uy3v0Up5OpyWtTmLJXb6jmzZ
FC4M1BlxZNU8jt148DqSGWhFunXKhn+cpSb97TxE90u3QHWWeSrycGIky5mg+FzrrQtUIXYA+0Kv
jF+KzlYNt2y94qxpS2lfAeslweM+r7M9t25ykCWfgT6pstLnjZSLzzuzxacLHj5+ko50w1GPkeLy
XDKIfd59Du70TO9f0Nth4iu+yl38Ipxj1dPe5W+N2I9uxjlXBs9qAl7ix1nHGy44xpxbDhTpTX+h
86OlgmAZ7+V3DcX4F3NDgXSmK+2a7gC+PpFF8CM3k75a/AakzSIkOg4cRBpXQygsgRIp7Tx+eC18
Zv68/Cg1qPfiCTIie+YJ9tpzJnk3kXt4FglvHTiGjmPXBnKPlGDdnu+yp3Pj7yoU9Jvsh5M0c9OA
8ySHXzive9JHJ0KxYfNLm+FspPohXpbNt63tVRK4aLkHF7JO9JzdSJH6UOJ1ulGyhZbO7/rrCD2i
9Erq1ASE/epJsm9FjebVxbnvF2N+qMV/iGN+DZn+7D1UCXYcEzI0Msofj36d3Mvhea/TyZanAF8m
K5GdZ2wLXsRCkshcJJqTEBqGMWPfu08+pDMhXw6FPu27wiygxRuxxR6TCCOnuJY/yACYvpiZQcDP
qtUolKbEhufDYeZA3oGGeyZMHXMu7oSfGsUJkcAAXIGJHqrv+0dpEy8wWQs0UMseAwpyS5pTdiDV
7cS2RJpzIvw8N3dyMRkelxttAQlf9tQgfReEqS+RP8MD15Y2hy378t+tmvLXmZ1Kg6ubCqAsw/xD
pHxrhU7sxy49i8Nk16PuY2ozOapvcyGzRbJ76sd2/WBmABSKbEGn6dbqubMgq9otLorEeTV4/LNZ
mXvmRVyLbnSnCV3c6VeYm1aOoboawPn0pa9clTMnso73YZPiUJTnDAsIuX048I07LJzVIgXEXS0y
zWbEphIn3GxAnTLs/3zE3kNyldZthCUbKm14LZUjp/5ddRptYdFSCN74ym9cTVo9gb2NZ47rTIFn
7LXVvOKGVZm9uag2LFe/EW1BTqV0GpccS9FjZfZ+8VxRxZFZNiR83a5meFF4tfK5bl4i3ZacnBlW
dZQK9zY4nenEFTNKR+NA2mcnUM0GfJd9smJjYBIoQSpc54Z4TSAVCfSnHs4GsJal4cmgpCAZHu7b
5wspEo9Ve2Gm+KVSLvFYMrmLphUE4bjKR4R84JtBnHoqVHfC4y67yuUs46kbMG29ZhtQ92ya8XqM
+9srlzezfvzC2j78yqDILOprk9n5vPnORiIhbXoW5TKQrjDMFALvFqLzPA9Ai6cDncnjjGqchM7z
jRQwWLop0sP1/ciRmzSOlvlAay1UQRf5y+w3oLxoP0pjpi0STrFtqAGo1aeATZMmYd/tqbTYCpJG
PV1yU8hztCPfN7uylaqI2zOWdCD8Ia1rc+QIJaWxYObujqOtMHKKXEC+t2ipMSWFTe6AwTTRzpJ4
ZfowaTuHnSkPA03nt4YYy+mmzWHrx4WN1+PXQaZOpleKL0IROKkMPx4DiPaQds78B6ONyRs6kTeY
uJG37dy2hBdHrgQO6SrdKLn2jeXAg+CZHAiDCThJBK+j2FkUMskVEIQqeEUydCnwZDARrDfeUqrv
/C0nahZO+v0dliArkc7l122zgElmUwZEYWxYhstBSfIFW4YP3b9/FRI1mfPfb/Wv+cr/nIEWdjgK
ABNb8B+zIqt+pqksZCnIynqlWH6D/y3IR1uDmLA0PIlMRFIpJi2edQDK7ZOQtTFeys92Qec4bujN
85urHKRFtscyXKymJ4YraGX83L5z0mfnz/fUsLP3AXbKOT4/7gEGmmVFq3Rz7uuYpL3//gP9Igb8
+QfSgNf+3xpH+yX4/W1UL5Q1KhszTc/SluHX6OnnKsTrPXu4SBbuFZGhsJs677mtqGt6u8LUGtm5
zwhM2hvMY2z9+3EOvYJ1OZaqbTGnKntQ5q7MwJqbU15quRb8J3sAr/AIELGrORw0xghJ6t5WPGjg
h7W5ula+72tcP9ZcCEaPZmO4EkhyYEzjPk54i11sVH7kye/yP+Cx8i8x+v98ArJhqco0V9N/MRd+
+wRKvVRavTISvlJGMNkOCtZJvG/YslfcbahFrpRvZLAmH4pXFntO1Kl/nDp9e1hHAeD9bXN9zvsW
uK0zEsu0IsKE1eniRjw0Ri6uPu21ZcdM+nS6SuUZ6AZ2xcTsGYyG8IOSLnyWULphf0LQwQ6AVeyp
ZGfN+rfExrWzGr8Ud4/6YAywFZWR5c4ybj2ZQLu3HHhh45BK1ANryFKPeIeLMEtcVuTFT4nlt5jQ
YxNwSD+Ku8xwUmK9Slta8MqyDM5d/ajhZqePPSqA7Vx0DYOngjsiZjCaCwd5zqnbeMIC65Rw1WEf
7hlbx+AAbfFLfJU+HseKplV1ntTejJSJ10yJYX1uKkf44WWmg9/3P8huCLL6hPbMQMPJCEZFVJww
93ZIWNLn4VH1FmbwQGfBZnVjfmFHow1FOnoP7WzAYUKlxf/4CXHsvbNAOVPYYSrnClVnhZdt4A61
P9Yl2RVvyEVS+7nuTgNuO9GYtQr0H5QfDNehEiofyU7RZhxgMVOh52VYJV/h0bryA//xYFEQ/WWd
iMRx4hCa2Pd/rRt/e7DCqhOexiCnZ1X1OAHR+EytTuzX3aYdV9jmmfVFgy0Pi9rai4wj2NIzkSNE
671N3I7ie9suFdSFLyOGDT/94lsSC6fHIXLWk+Wd+4tYF5HArNmUcLfsWBChYe0ZjqJiHRBxsB3m
63xrOZnZnLzIOK83yutwWzC/QMaBuEMkucbmP2CtWLH2CQ8lO2tzkWNU7B0Bod8bkiyeIQX/NgsO
ltIsmEB2MnJzgTFw81jU5cQJ7LDSDzMC3PL9DfQ5/8CKiEwmybFb+Q/2eJrNbpupDTuy4SM9CRJj
iPyHdX2tegMzP4RJlMLzAfzPYAvyRfyg1O/3jepyCxc01AeGCgylqKHuZPN2b9X5DhiDsQATS2KZ
ZgXtCS3rVFyR1VZsOoQf2APROswxWg5uhE5oz4Svp1RkCPmuSXayjL3n1VSvbNKU2AdmEnIiu3q4
YKGD7/AZlJ8FIQHeA2mOyxOje8VLhmAqsTn5QgZ92B46RwEZJE+u/+pLz0GvG6JdM8S6hOj4djFF
spPIDp+B/oUegrVn98lWTg/XkbBg392zybmOGflmiIeUdT/a0TetS78e+9nRIo9bp38hTaB3B/IT
fLH262omQULYc1xAkePt3fCc13z0fMCSF0seLXIxBlj1S/AYn5HqxcIcrecNigdG0nxOHIa8v/8M
icv8q75SNonFnD9CxVpxyQD08TbgcFySPNReI6JhZU8eOJr4CafxXHMUZutC9cYd2VV0Ogz2WAbU
8/tPN9f7Y0PgZ8K1ptEoefwZCHE3ZkK5KIVZ/E4IF0ziu6Ox0bVIAUWkJ0S+sZXejHrbJczj/SfS
Up7kYUmCQIHH6r7IUrfiP3jKn1Pp+mzd6PO+JsGIkTZUGlaxCMXeHlgxtzeFnKl0UUx1nUCuCHZa
ZziQ5kI+JrU+KsnX/AVMgUS4GeX/KjMdZkojQajAwpj0/Msv8xdEsY4iErcV/mpF/T+b229nQP64
jaY2NOm5WjzvbxS1NQorgKk/TDlDks0wzrYnxfA6RmU/+koJXdUI2kt+FN7ujxVfBceqeKpHFqHj
jmK4Tv9R0fyFFapDWgGnxA7O0lRzUjX+9hve73Xc39IwPnNFAQei+iZbF/P0Nn0hErTBIPCO9gXR
Dw99tjBYn/LySO5/lyHqXxxjv/8Wfwoc1DCWcrW1+C1Mn1U/XzfrfP09/uYCDK/s6NutLgZcvEbj
C2xl8mN4yc/ILHufNFkmEE+3vqoS06O1gBIHhV+/RTHDfKCpgpDMzSszXYPD4lIJ07JOYXUjMisY
bxuLISIYoNZTq38IISxzKgf/rC3w1kNsQuUu4in5/z9cOdZK8T4q8VlHiED+UDoHAxwPR0nwJMWN
jIUevpaE7350t2DsvdiYuLRyHugterOVgZ4NLYcRDNdG9nlsjGGDCoUrvzmzr4rZEPutdriLzBg+
gRUnt0X/2LdyzDAhCKuP8J0ivOFdsjY3ko+idU9ISxh0xJXT7pmE2vk1DvnBN7KLKK4eW67IiuTL
zhkh/VjlPheORWHr9E+q5t1qcjFcSAHwb+q1wgvdMR5eVNUqrib1Qs7xWcg+Ks4oC9rRqxOnCzdi
5d09HnNpcPpmIWYL8WKMLBVIH2cBp+wVpoIGJkAHR7wGbDl2JQQd9eqenVl+R1dJsav8aMgzJkft
V7HRXiyWSYlXjYueI8t7dEGSbsbQCe9cHD73XKc50qq/2VVMDuE8J4dwK1I864sSQeyNnWOAnoct
oljNunaaTTQw8lAwZj6bQEQWUlCH8yTeZwlgZxNN4kYGNEvUnQm/kcuXW7syl/wBVWlOrKymupMs
0YIQ5WXqzw3pkMKNus5jMIkVNl2WABPUwRG8+LGNZQctIjLfO3sW/jXWD43bmrN6V60ZzbEf5BiL
CPXySVvlhdsJdvvZMolH03hCf+nE5nwYtzAaCFdN8MKmc2VkgzZryCwANExgFwCuSprr/jQPzd6Z
s5/75xv/wekI1d08nWt8PGR+PTaT8FifIUWNNmyREXAyUagApEbImFwrm8pRCoXkIjE1E5nOZqgn
wPV5UmPnT9BDs+wzYty+6ch5ltHmrKMrTxhFdLExB/uxBH4tXtH20MFPu9fbSs5ehNKl+aOyppIO
3XpObdGvVJKeDjQbxV5EEV19NmyeOx9wc8712Hu55ZTxRYovTEVHcdNcJdUuziP8nGxNCGOP4DVW
t0wa2u7aik7OjQDIgAGn4giFW7wSQcncAQJSceZqtrg6HmT9QWoRvoZyZnSeaDo60e+Fm93XbNb6
J33d4oGyazxkw0rS3jMShtpFso8Tb2CPyGWM3gjo5zCrPxSf7WDTnWr1Q7qjdrcHQWNr3tkUIshX
m4z7E7VFcCe3uUcX3nW2pPnk63ZMWMwVJZu6YGdOU/xhcicNC1WZGvXmTVHXgupRSR8p2EVrxhVc
lx7bT0V3yGqMLzg10H6+UTo9L3pQaa4F0GzTGkhKZ+lnuBVPaETRWDL8YKXDlYjYhodlVTYrxAzI
EMl94wYEVHA3QSoHU+ogL8KOm/OZHTGByQ3jXUanSEE4VErynk7tNe7c8eZQbtyYQbjiyVSDMvPl
1s4Svg3bQhXN+3+WvvOjrNrdkhHhWX5J3vjvFJ6y1XDskk1D8UVLZBdbxhKUPPFyEnpxv0HXMFGA
TwPZRnRY3hwjSqmUKEqEpeG2HgMDJDm1R2gGAu8u9lfCD+BhELnjP5DjuICqA8XtxYDVoMD4j43E
eKHw4v4iRHR5X3DzEzd4C/ixWe2VHyr/P8kvX4iTeYDUoDlXl8Uj0Jkg/5SMt/J38SQuqxqyTemL
7YyiKkGM+Z74EhBvts+L1rL1F0qysnVoQdB9roEUo8RHfEEF6upfzal/R2XKFqRJp9TFABUQCgrC
q88yYoJJqquAsJEtXyk9cquSZBq4FyfrEu2qb/MlYeRB0hGdGVJVYm6w4TBds3s0HiZraWRE9A12
dFbWmp+8hatkJzOV3lUe84nHY5La9guk/zKrk+1jbk4ytpl5FHhh7PzIbc7SkFQlYHUHckNfOtJz
dlrnECarrh4l/HiUvyoAjsZ/Y8TKzwtLF83rfaNSNM+NCxeEubyRNIfaYwXtvaQURtuG8n5vrbI9
AxyNtcXk20KbSvt//8jYiEOb36iW3x70Q+8zdeiHRViQBj0FRhEHWD1OVOup5hUnM/fCV1K7+cJy
InyJCiMl1qlYODJe9tIgOrXgYYfaBQ2uRwg9kP+vJ3Ewj0nimL3HOcyxLZNu0qzK820usYFjvaAe
YMTQSIrLcoOYzUxXKLbGhf4N2oXx1XX8ED/FU8vyhZ3wUizt6pMtsZHY6MG7VU7VcHoeyh/z4XTA
cBKn/GEgn5beI1wwqi5o9SfOOytkEhpRBOJY2GrPXSq69z1SYEa7wummu/KLOTgVWcWcxUtrhcyR
RrqzyHGcFRiH84XFDIy3dDagXQdayOcrOdGHem1ykMHiNJ7slO9sQ+7hKxtqoZ5U+gXr7+VtgyCG
K8rJFtKOm4lCOXyvNRfxPqsx6Ojo9W9vzeARKfd4Q35bX+imP4xFfQmTiYw2oyAlOUxg8/RWrB7H
OPIIvGLrqQa30+2rWyEbF+f0aIpph0GGIWdX0hJudJSJPzGPLXIFp7yKr1Rf3bxAFsAUac7d7IMM
T9znMjkZa/BRSM3e+wWLo/AtDBAcqHwtc6F1wpW5aJiloG/xCz9ZEay7MPYIvo19sutehECaNy9M
q1og2cos+sLpYfFVMez/eaQeu3wjkNyGWGSe0jFQ4SmnxzjehtIkvK80m1+L3DMtddNF+ZFdhQ9p
2EbSrioddBdC8xGSDlBO5ZAPer4vv3h2eXPIxnv8EEpzHY6xOG/HucG32dBN3F5a8Hc98SPcKyV9
3fOrx5Oj7GX1UiIJ6jxNWRaGL0ar6JUPMutcNj8WXWS6LAbi4+ap5YqhM3IzUN/dF5Xu/j/CzqxL
TW1rw7/IMUCQ5pa+E/uubhxaVSJgg0ij/PrvITffSe2M5OLss7OTWAiLteZ859uwx2qvCMY0A2ym
GDncVDLXRjaU8FT8R8E6+g8lT2ZOgfJZGmqahAf4D8WdWu7bQak+XkvtQ54JwcB7eM+wspgLm3i1
g+oO8WIkt8LQJrDZkRVjiGjt0Y0mK46GANoqhhyiSyNPwEdj1k5mp8xb9uYN44vMxcPdw6jdpvBx
1X80Msqfr12WFY2MMUEWf9Ta5U1SW/V8wWx+YYFRJNDeGc5OU4CF72pSH3ArS3OjYBqyKSav5StU
rCLMg2rx2lym6uTqSZt2/l4LcBIY0I3M9yeIx3UqLNMt1MOnd/VVggC1ECLDevSdfO3Dpw+OlKOw
Iq0PxQuIFUotUtGfMJR173H8e49EPtN/uwlNkHRdIHJFxgX3x0TpUV71qtPPF2LcjDvDL182h2cv
JTOSs4IgbdVs1xfoo047V65BORnS0bqDRbfrtmQBUB9CNKbaa0sn2QisLaP9foAHVYotrDMAj9f0
MYpRKiC8ILQ3NQYrGqtH51AJ3F4WAXbl4SVMSP17HbKLf3/OkLNh7MT4YEqkREMvOysIhOQcgwSW
h7rsUum3OEbxfiG8giIC2Ve0eQrYefWE5vmzNRXMxKD7B9CGHt0ip4JR8L8nLxHjaKPHPr6ELkYK
I7GpU5t2pjjOb97lmwzIeqHNiW4dvsGbnA7S1MvFQpCgB1AC/rsirIqBe5Ntnbblczi/c6YgVphC
5G4B4nyaMIJzM4va97FhigirIJ28gOe/GXXVC2zDs5XKOsB+5B/YoNaPSn/0hb89yR9Nd6LlYvZK
8suqk+0aj/fBJCmN4cWjxy06JyF1+G2IgLfA5qaKLFQzblM6HRCxnnZdWu+JNO+SndB4GnnbqEVe
YyJSJ6n7nlwPWh09vlX7/blHOBTpJ4Qk+ZPJjplQJaCB4kSV7dfFelgsX9QWCo3wSobLc7c5cvLS
vu9gU1eJTxwyvKjCVf0KTCnodpcVZ+2E2SLLCXh+c50yxjDqC9m1NjE3NZoPMP6/L3v510zlPzcL
1oUuaoCssvRD/JB0r/cNZ9R8hQgQfinHIyAPCranMxgiI2229FfD4B6CWaLQcbJHT3fQHX3yhug6
66acr57ITosD1MitVQcrPQDRBe2nDTdDU03ieVZYp87q9WVHxg/ymS9QStDPG7IO2E/r+2ULp0rr
Az5Z2NuOFIrSUXf3EFPW+R5UjbWX0e3ij5cu4KDju5IlITvQgIaMmHWPfoQmmWZNGbdQ0yDqOTC1
s747j5MrSXykPeL/eIRPkxAdgCKCqNONtiermHncO2S2BuyCxhHsHW3DXXeG89vdvC+A1VNGoAZu
bEI8nEk7sCyg2oXiXkPFFaPbpC5Ali7QqSePAwfdI+zNlBA2vZaQwJDrdjTDB0hBch+Wy1kLtntb
ioi2Ypi65+ljDm2RXEPAodwrtxk826GbswtQ6KQW1FV5XfkN3V0kbYfU4NGIsE5I0pegWsorvYLc
a1wvbosmoraqOz0GRTc2FK3NHZzAPFNmPNFs2x1hPWYQDkOoHBd8vEA0Hy6K4MKWv6Dnbmmb6aDo
mQG44cwGyiug8RHgwOcYAVhQxBP8vWb15qBLLiUq/NKxqBrzq4ytq6UMSO/B2YIKHL0U88nEZFay
pMKRDwynByspePRWNoPRZKQZRQ6byWLWjCoAWADAOKyWz0ND3UmrF4seUotuU88g1NyvtGwUKJps
aW6FtJI+SHEvuy58wNdfAHjTpZHohMj+zGan9IHJZ1r84EV7gVRZxXxKYu5NKcOMPH583lSLhkQj
vHEsZ3YLaUYJiN/tyCat40JDivarxb9N2+8GwwOni15gAzcvLWgNgWuM+0ynHk38Nzus33PjUJ0n
l+m5ChnBoxfR48Iu2UmpUOzKSy8ueJlXiS5qPlQSdeOmJB49nTdL92lJDPmRU5wtTSCXy+l08/ql
HoqP7qP6hkFezvgkYsZvCukGbNz5l/7d2e22uPTjApiO4qmeJrrPDv+sAxV0iCxiaa4d7w0TLC4L
lhKGOQ3pdVE2z0dzkdK3zDYavL88iyj04QQ9erTUpYSHDtohf/3OcXeky6aXMkZkp5SWLThE4WoI
UU1CHVLU7nJmlu1Yb8Z5AfhuPh9231+SlOXAvsPk78kY+/sNXx00+jvdDQufzlN8efqayNmsh8jK
1R1r1+vn5dUT+vnzdUs3hfFk8DwO5fGTUyGSZSoAB04jFJ5Lbl+CTLNLzZb/cVyIfzwudKLWJBj/
lGU/D35Jz7r6XV5WeD++HMEk1mI8nMoGVlpmSVf79x33T6A1Grj//3E/Tqe6bpr7bcCPI0IehiSD
Mn9g4Nw1H0KB9VQmThQW/sC8GAcQ+jLQHOSOinO5wkW/+jo5MQTqWv/C0qU/gKmYlarEZ+q6JqJ+
+B1MfZ2zl6KBqK9eDhPZyifc/MGkdP8ylcNjBp345d+DYo3FtGaq2Lqsy54TA9ZEIkE8fWHbYh8g
I7rs4Ub7T/se5b8QtiqIjJBHBAVQQP90rOu6TkpF4ZyuOLiBc+sTzen++4oN5Qjmj10suyWNQ9OY
5U4aIsg3BfbEUSyFT/rBxhTGz9yCeqd9FQgBIF5yPsT5jvySdHeDRmmwTdUwi2urlLxWjkGJuOGq
jEzMgBw7+FAI3xZxAESgfLpOOrLKKBxwqdAikcdFow5JplfnKhsYpZRKKgGRkL7Ff4acDv9bp0KQ
4KzWyUwgDmT0Q9jTDodySs5G0qetDQNQSs4UdVNUC5F2hgg7U51nKBSCCi4KxbKKfA+cCsju6wbP
sz+bh9j9V8wfv8GhRwO3ff+jWRj+dy39fon97//P1GMI60GunvtkRVJ9vcDFuMyX+8xG+lXvCuzG
kY6gzX/beyDMUNmHHMVi60HJVtpoJDg6FDxwXkP8+vur98sj4vda5/fr+tGA3c+ycIM5m6xGyDrd
xBOtPU4QItqSNCa9y8jH8JUPokGBXRh0OHZibrSvjRQ0JhTQnbADP9tJ2I602+z0nlQTJPsuTgSE
lODygFez7KEMcL4ywvle8dWSbD2giAoJVovQ2PKWZ9PM11y4QnZileOvkXFCB46TrAFzszbDBzlW
6qIOymjoKvbTW9BfTx8+/gJEF43+8ZikP+x8v9+PH++8cq07qR1pyQpocqlPrrl3oX10RUent0OW
NBFJLBPwwqid+dBuov2Kzvs8lZxqKTqK2/iD+Hwkb8JNAiiVUwKn8S/LfH0jkKp1j9OYsrX7em2r
6DHvHebr3KGSuGwE/3JCACL4sIxcAOIFsXSoXt5T/CAQNPdOWV2vpgFVugedRQVK0VP5NJWQqFCH
mHlcbBVuI0ARMoveH3/vtMyPoftRs+Yr2U8DdEyqQz+9FszG1xdqJLsVyQbCFPgvxYASgis0jsqu
/ZTUr2KDH5Uv2W+YriMb7irp8kB6k19ZLK4imAOi/pjUL5SYTG2sUeBFVebIHDr7UP9gkIepQMt1
26+TPGFE1OAPM/wqN6kPz0wEJJIgyjpPX7ZS8uU9iLgUMAZcrD4nulzpkNH9q9OQoLbDxACATkEC
g49XfTzsKczs8tQT7m7eYEw9Nb2FSZDaYCuzbvw85g7F9wrBr3G1ODlLU58joTbuE5T8/Ag8Nman
cy+uQ2Rjs1vtBrZuIjdCJCGAxaBHYPbgM6XqCRxWvqBboyRuZSxIree7b0fEr9EEtwdmBj1XnZcE
c3+79GUXWZrL5ueNrG6CSiUyYZiYbxfRvTXaXo3TwzFB94Q5IqQoc0EwBTz7yGpjS0V86bKcNDeb
Pu3XdGABk+Iv5VXbjmPFztx2g0wY4ItINu+FMBStytCBUu3+fVeQRv8tAPrXALcsQZfog34mYuTt
RejOmZysXtgLpZTwT/vI5N7j9pgPW/QfHvsFsaOsjQ/wQ3GrQ/G3IOk42Ti3uFUEjm4rJINYCZXE
CSBb33YWTUk/rdEXUGTCOuBvKzOkYBQXe6cxGTyf9MWIFx+tg/3sSw7kHUc8Kyjhj7dwk5LQx4gI
1nnn61sFe+q7q1mSWxwgRhCLeiEGUNjl39LeUngRPlXSR7GaCorSvSzabwn4iOBBIwN79uiELEit
FMMXq4r4VAJhKuObN8+HFbFsOTcUP3WTlWJdA83lFJtmTuWDVeAbaraYs6fj80RBtsbr24Sj+d6D
tPgA4YFBHLEpMks0c0fvZSC8Ki2KmL2JusMbBYjXwH4pYIPhZw9girSzcecqE2VbHhRjv+xmoitb
jE0u/VmbTtTgjiPktLJba3SqWKiR4iBnXNxkDCqwGaJFwyCv9UVzmpO2CVbvC8ZlVU9YQKHg5jH2
EvMiaGLRFF1Gf+ZgR7sd3+YFjrGrZIzjBBzLYgy3bnXSeCMvIbA3LwEoqc2qp+hr3HKNQbULc11b
jsa5T3yEIazmG6ghOWndb7xs5PDi1t42DSVnsBhYmY1mhzwIosCImoPE+5EeaPcUd0ZJ/gXkA6/E
ZEoM6Kd7b9znSucW7d026Cbp8cJxcXYZAEeKC7VzLMzaQJljDh7TErqVhePgJHPJnnzbcFM8qrMt
adPjOlwh++wlM2oAwsPEgqy7CV4f25p7/43gFA/AOmISjXnr0/v7W/PHl4bQFA2ipoJg9hcI8z9n
/E1UR89rkZxX6rMnPDGxpSx7Oc3wdAFX71DA0D1LCFXb7Q1fqs/7Bf8ltiNEjFAukYhDVUycHDVM
z2far/GgEYltaLwcOhMyP7g++RmJH9bt0N8rBlRRvSMsyqgl2pBI32/gpJ4FxGtmw2YDx/f6QiXP
uXsf2lgbJPI/5MH/hUAlgM8h2CDSFFXii/9e1VS3Or0/rm2ywlLGL/1RJKyUA0TE4Akr+jkrd6/F
KCp3okee5Gbog4UiC22ZztgMf+ady5BRW5xjNdBSZnWFqU4ThnGQUAiMmhfjocFpEr7uZgkLV5nx
Q1whhGzPABMdOVvjefYMu90gPP/D4JQMBK78Z10kE4AzFH99w9GPek2pu5qB+i0hcFp2i+jsomK1
ZfNF+ChgLpvQ6Ty9TMVIR06AH7hi6xTCxt7uPXtvfkEIMfMMfHu8wkHp5z4+iikgquTV8WV683Hh
541gW4gB39aMk8slmI2/h2tP9nLh0HY3i+YoTHsG3lcRliCF7nl99mBeTrrZe0qpcPP2HlxfE3a+
yyLySxuc37pbhzcmCaQcmFfrTYbyYDr0RGzzntYn9E9qNs7ExMRPuvReZmPDBQZW7tMGpDm6Wltx
3gwCgoLDHrEwtNhdh7u4aFYMVtFDkDslROcPznJlfg/pDu+hMoecnFsDnxK6/5g49zMPb4CjEueT
3n6NN3eWctzVqNtEPCidv792f4DreESKLkrqCPkD6offF2HyynO9et6TVe8seaeORHsbA/dYybGS
aF/f9qSNK5zcQKesJMjHJV6JpY/snr6WuQY+WpjrNP04lgkCEeYXJrt70kgHC3yV+j7+5gLlWK3D
RuwzUiGY4RkR4WMWq13rsHcm5ntTU6f+/YuJYl98/2cR/s83+7EIX9k9v+/fBYeQm8xrm5VvIcHZ
tsR+a9TquGGYoy0sA2Je5AXZRvYVP1GY6oy7EH/rDEWKdWnPjyL8TAIKth+963WfHwe+5X2nZkVu
hTYtQ2ExWFHsjWYVa+JtcWyPW05HNnYNNLBZc5KRm/3wqEPdzsLcgXzSvSWbMH7GGfCHFqtT0A2r
YZW+SJDRHAHBQP+K3nGtTOKCvPLb4m2v9/ZtXH3ky8uhs3lb5izL5cXe/wNPkP8zmWFboieGZTak
eBF+roiqVi5a8hCSlYwv2YtDRHaHHBrEM1g9rkBQjlmG2t2px7UMPKd/cGDcwePx7wCXhHHmY0m7
FayXW30z8fYzE3piqxqFGHY3bDMAdP91yb+u6eezxsZvNMJ+fihiVPr7Ks6qYVtmasVInRqaXmwM
6g3/DrerN14ZTTMrhRBDhe65K/D+4AyH0bUPRo+lPMAny2xRNCDkYwTNE345jwP4/nWdVcz77NF1
onuNuHgraHRcpg/N9i66xSdzzEGGDHf1qvHLYmbpPNlIOCQlS6IGvTrwjAYJvl/29RJgkDYVKKqP
LdP/fPOErMreRTHEENkdKsbjoN4nl87BmW6PfpD2D3cxWrgNHhv14VGaI8xg7mGCU3fjigVnoZ1J
EUqGQsQSJhzAB6Ig0NxrNdcQO98m/XmJOBShshgo73GGHfEXM9ciQaqLb4YNfWifeZBDz0uFSAba
GqOUvvhbkE21D12b1LmnwXxEUoP6ZjyEsoS/jPlq3JfutShP/OcsnaHHT+RFd/M6pK3xDTN+2b9c
ZzJxkyVZOBMoiZf9DvlMbnbLF36FIxTqd7y+IKA/kCwbzEMU3HxoJEbIxpExiXZJDKnKarJqGeGw
PJXmcHEBIIoqrkbBa6Zew/cUPQ+nH/wVROO1m+MH0Jn3SP0gdwu1fYHyF0cY3BS/08pXRVfpptjI
URHuaywJ/dbSkVQOOT0xiyN3BZeZdNzeHK1FmOsUwCxOKY/3bfBsMIJobIhF9T26fqcz6NIh2i1e
481+LaEaJdFWBDkFvQb7xa8sgQWFmDsEJIpIZwtLDm1mqQvei5fHY1nKiOY57hs/mf2K3h6YzpmB
QNJ7UwjksIo8WA+jBcRGTR3LOzrHwRixIIRqD3fCOV7sBQIeJrqSWa3t/AvMbOCi7yxiqCywTTSI
YWuoud8QGWBSPWEGGtnN4uOYzsHxcOBKVB/IqJAScXUkwdNsYnmU/QqYge0xx7AAnTV8CcyoMJkY
OYPxA7Bl0n0QR3a3Chc7z6iW4PeoIPm6xWhD3IpYVMAexqxvOMHkZoSwRgEH77kk4bWO6w4HAa8c
WVfYTd7tYon80Bku5b2uDmM3jgHsFCKoMnseNSNHjiDWXuI34zMuWJr9/Opeq6o5lKdru5ET+/EJ
zerJbjqyBy5sl9sI1rNDV3r1wbJloAae68DN39OiWDAffnxqtS1eDXlZqY6QRt3efiMTH31mLI/E
kj4EHAyrnmJcrPdRDrmFXh71aIsacAIdUsX/bmQ+EctvwXIEyVS5rafc17/frDgMpUeGUhsKQHja
a4TSvYtXI6cgthuFCSO4jjD7YAVK35cD7lV0zYkrdT0nDTXE+eNNiPSVl4z5JQFBRhEgX+/o09sx
1AIgG7SCfWrheT4aYe0LdboI9mgNPocoBqgsaluV7ObmwGRs8ATqd+Nl6qTyJL97e7TqI9wT/GG2
/dcZK/wJRlWl3jN0hL8NRezvG6+SXOpWvFHpaTD87Fvp4cN3He/JoyzBU0+vzyLqp2m7bPc8SJ90
/iWVZ/xELw0X6JSt8N9ZoTBTqG/O5AfayVqA+Fha6B1gUjnn4M6L9MIO6dDg1YzrCJIE3EweK6qr
xNaCC+E8A78GnIBWQ0dsCxcALyiP9dvqvhBawG0nAu3isY2VNfU9TQFZ2UY+b90nZGRDNCTn3JjS
lm1Q02KNQ06yS+z4OMuGvi5BLXHv9+Be2Ock6K09m1lxjyClPzZM8S79jhM+Qt17TYap04xRC5N+
sSljWlGv3j4+AYCDZO+OAKEMYJAoEXna57A9Xj9L832UNzcXnBKuPwtlYCD4iXoQf+RwUKQnxQXq
Ou8w1oqNzoXIeJ62xuwyHsZCkM9rSmslTidQPpEU6ZMnTSUqk77iusT6iiuL2s2diesgTGZnRwsU
d+DdQzkxsg8cBCCf1ctzIKJKoUNClgH628b5NwBYCMVJjTICnl0FSp2rf2E8kDO4BvglLIgjYswP
0xVfE1xcXqtPftVi6PO2iXNEazXrJgQ0JHH1qa0GkRbfvnO8fK9HmDIPT8SBFXUADusrGle/Yh+2
CROYw3JIMMfDV5dP268eRIgI2/v05mJtkYs2OD30nlowYaxpH639+LhM0nHjQ076HvArTDdLhBJM
UjFpCF5AjRdfwqi9dEAQdMpXNIAO0kwIZBK5oDJGjcb1JH2VljqRg1TnJGxEjPihQkfFVoD53BFb
8D6SEjUulvIaj9+wYncYv6ZUCcBW+0Ds7Y0I2V2OQsmCsHVeCRVtC16vQoCvNM69Ua6aI/a0WcZd
+Tizewj2Gy4czg3W/ZjJGHpU4xeGwGgiEcTAn40ZAtQRhsg4cs5zZ9SaPTnKrD47Z0iwGzt25YGl
0EMFbLnUNEJwn58XOf4n3Ua0eNk08xmeo+JbmSvBYyysh9PbMfXqNYWvZLJHV4yRGTfYWZTOodsI
Y4xjeuh6tMm2xReb5IIMSSQquLZsz2gxligMEJuwOc0rMA3muUW/lsZJ+HCb8HU8twbDyyRxGPLf
vdLZu9LVFNbPeTORNtkkB5CF+7jSUKm2n6oNQCTGmKAIeEkQwfhGrUP1KLXR5R7sOclkeKpYXOEn
usTEh/i6p1lt0o8ifAPSTnQHSxNYpR/7aLji96siOMt+nuDZrvkjT9uB26L9mezX+fioIEGyu6PA
RwJaHHGCor6gtpcnt4145KOvjFS7YDjVQ21Htkhm6fM3Sv8ICyg9fAeSk2Bk6+5dbhWcTIb8q3Nt
PMYYq+A3G14myhJadfKN/QLHBGbYY9HJJsVERTa+LWB4KNPBvAQ6LkNUfwlu45jixjrTlWes7QiJ
XRTQ70zExd5tUYoUERUoEpCX/5CMfOCkXNCKnv/FWfolUAVNnmNkXKD+OxYb1h2ogUoy4dbt8TLT
tmdw3JP6ATFQ+FzhHruSJ8PpUx+XF+t2Gs3PJ2b1AvW5Va4bV8BRqP/329siAokTfzkYY2ML0sz2
48sTnKpYbBZQ1qvX5jy7GJceGV7xvdxWOlu19JkJu1u2uL3mKUk7d7tjeV+ZNersw6PHArcgObcp
pCk1oa5n2zK15XXn1oiqfKo0qKG4qgyC4UTewaGXQDilI7xupBLpTD+ShpJ/cLXdBhjTv4dFNPIY
lyO0nHURn7S7f+tzzvVmc97q4c1Xnd7Cv/BJp95e4UFZiWaDpcwVU2nBhszr+LwkG5dwiDnFxlRa
CKdmgakFQbsW1ReTCkejisd6DKABk14pfjuD0yuQ2JMMlbNhqyKNKzDQGmuTxxdjgzF+8u4oABP3
SNMe7xfImW7j1xb6M7D7OHMfC2l+Pgzc5yS42FAZ3lbV9ejay80Z+IEMtp8CEN85biHyS2gDsYYg
32n0TRvJG/EBD1h18eaqF4Cer9bC1zDtLTCgKAwg1YTqfFC4FCXnvp4WfGDN3dvr8N46oRFNX0F5
RInaW8Zkg75ivVsPfnJP2ryiPfWgMWLlmM2zY+JrU/xKrjMkgdwgVsnToVJBsQiVjGKqmJ/nQEyw
uxWTlZI7yaRYt1Y17nYatU1jiNEweGzwHllU40GU2ZVNKYraGgdh7hywWjV7bBT7NW4vJAS+vfTI
0dmwKbgaQryvkjyS4qATZc/oKr6F9XhkC9t2B8WCwtHFqT5KIzzFOOFpiaBCh/oY++KFBgR0FL9x
EtJwU6PoCyV4GS8jnSLLz9myfGHv3L9gateiCdAyXLCd5Vj5jqDKzBUv2Q2PyrEJchyf+3KrYueB
Z1B8XK3mcNf6eIccjcnDotrTxySIQ0Y0FOSnWnj7EBqncS+nF6zcydvvrZgq/Ks01eAIgFt+tfIl
RsI0GTew4RadMb3yNAtZ81Eb9u6SY/WjJo2KbXvFKEdCnfkwcD7vN1/VB8J7LuB7ZSG9s5QZyQ1J
ObD/cDYgG5o63io+WuAFxYQ9m2444qeUzkrM+fbi3IfB6VbjJ+AbH12u3sFtWkboOH2GLWQobnBy
xUTJAE+6KGZBAYDF88MV5plunMe6TyTo3hp8tTN9OfIHi5GfrXryU4iX5VLce1fNKXkKTwMXJIsK
X4jlGZ0mXiKIflB2Hrnghmmr6vJPaTpyb2iCLz25bfoM9Rn/pD/Y/b0U/cV1/YEAQDKADyuSyypq
wg+0p1Cbulbabo9UlSEwltgl3qiN3OF2d9QG33m6rnoYosHQnEJmxHF2w/fsvm2EmfKkH06gpHQz
7cUTFlNLrlbpLdZHR61av7vj369V+wMypQxFmVm7JoCx/DTcLbK0zkplcCGpYr0VzMtyIrg80QFw
321bMebaIqYiG5y47tZdwr1EMqwa+6/53kqM6wf8JKPHihiGGAwE+6kldvLAb/0kchPd1hvEqQbf
LjLtm40p6KlqbN2fMTdjfAEp0CS9mLLYWmC+ZvH8NmRPe8HAP3mzi/kvHG44+kOP8L9fV/sBzggX
6arLmdZ/3RAYCBIuujIT2TCh2VA+4hLq0K3HMCBSktqOb0SO375xZ3RxBgWx1qTw6VaYnFhezpiV
OG6ij4ka+hzTy8lYJ47mo4HSRnqxEEigPIt88/Xmk5hNtQcd95k5ZiEW9HuPrWjaS5iwYPx8HATV
Gr/NfE2uQTSb8Xp/fa3P0RXxmlVd4Lu1V3u7VakjxzjW9/NrvAF4oRu348b72ZS3JY/e9CDV5z1b
JCfCD9PNYGgWW1XkC9Sn64GW3Mb+KZqgNGJMhmp70PsOP00pOpaNi+L+aYyRY3FjSksfMh7sY444
gzgMloO7MUZHyDDMU3IfK2HVwvGriLTWKodQDXRDYdj3JCkRDrM12IoOFzY0cU4eCNOK+TIj1pIq
D50wQc+HiYjuzFcyi+KBaWJnTB7BEYP0U49FQaar3eehBButmbBqVD1MTTXiP+jGqHemtLUhvZM/
If59MvhM58BjNyCuzxo/Dc7MIQIEXLCsOp4IkHwNXUKz6aU4rhBrWvXw/3Ddm1kFL+uyHGNbY27V
z20rePtAbeD1sYy/oH261N/W65PbEbGVGLcvZgQTvujb+LhJBpf7XnfYvHFTiPRujCPimN4gcYAF
2sM4quEkNebMsnllqJRgVvCL5eTVmFQRPK8mYmM1JkwIOqroV7hc5it4icp03oT+3YR4QVeZMmSk
6pR79s8rwiy+vxpLcF9TuqSBM24sx3mOKUaeZj0jWvDh9pFT/I/3sv9/Dt/g7nKbXYRo9AZLdune
C/vKAJgK+h07H41VRIidEdIb4z7/9Dk/0md9H4crLt8twnnyweUxZ6Ua1HxecYJyUcA56oarZCDE
7BbJr3XlxydMyC20N/zYbHJ2MuYlEIb45i9aBQq8bI2ZTGCvAo/Wkd7pubmY+u7EwW2a12UfS75x
KSouhg2TEqsrxMRcamaY5IiF/B196jGPXN1w/TS7cR+k+Xbc1MyOUKL8LvU3ETaO79Sw45EZmPli
gfvDSh+6IKig4NUYurYTp1N+fu3NCAoLykC0D93JjqbiB4xp2jpjqkRz6pLE8I1KsYADyOQCQ3eC
cyjS1jHsFMIT3dLjeHMXXmy4qjmFRYriMvzEt5k/G9MniIZgxbq7m5LrFdlxDNTEWMzgIHci0e2C
nU2wDH+Ao6o2oh32AUicNCfebc7rF4PfiGi0l2su3oYW72PSqo1uvGr9ww4ELWYIZMIjGgeZ6pTz
OCY6AU8EE9Z7tHnXxhQ3sdK78aN25uhQ+3HWU0vgOniwHW9Gn1gw2z0sbvSnXVuxffHMofc2LAjZ
qr/ABdsuZ0PLjBl+45aXO5+1w22YRMlUM2L77lwdfg8jOmcjuTvoFa2FxaFkMtSGib+fKH26U0yq
jlGtFuTocKl8sjj9wvjjEIunGA+RkXUmXzXkSY4OMiy0/jPwWAeQxujflk6RUQXZcfrc9UoKO2ae
btt20M+zvFXAPa936LtghjpPiwoPHZ9tzNkf5lOITebtsBu4yS6fxhCUTBLQ2EJMy1ss7lbQ2Du+
y8MaXswIW3ljJRB1FEd24n53qvHNs2QwzsxenLvcP/sAL3Rli+avSKRnFJuJ059PXIOdsPuub4fW
ClYca4ua2K3b99d10xWgIqZ8fBvykbXCY2djcpNla2nGjq9A5hSF0GXsIXzrsVCG/dAesOwwSjgZ
Vrs43Kf7kDORoc1kcVpghrPwVuYuUnuxurykGD4JyGLNu38YWodd9TCjIFjAuO9XCRlO5yDvLQoG
rPgg2cXl7HAgh9aIUtOF9eCfF+wMBFIK/rSPeQrM1FoIhmmf5zbf0sW9liyAxvyuQvfz5m0IJB72
fBvL9N7zvZ19e4G569+YXkE4ps773MWH4dkFNdj1ebaRa0dXgpM1XjkvJS265qiy1sr8671Z8Dhi
iuEGowxD2caHKn5bu8aOIvrEQRnhUBLgioSTtm5sNhUqtARKD1ldvQI0MQcP0zQKKNPRLl3yX8DZ
o8r4hPhu0Ppy2vguVwAbOMqjohsXJ0hBs1jtb+0OUBqqh6kZQWmsPMjyXhywiAVguPU+d1SspSd4
mcYx+TBY0VJce6f93Ft7PKuZwGl8o4w12YmeEXetX5TNWjMOCfvM6WbOsGfwPO/hLAjT+hKF8Ov+
Nr9y48QWcbVOrXffzLgXq9iMJNeIV6tFYgVu6jMz6fW1Aw5StgbiLVY8QT7ty7MEw3abALWhxWts
B1cKJJ0Oxkw7q8Jeul7iUv2yoYF9Xas+V3KRmAG2yG0UB1oY9Nvl+u+V4vCPpRPR4Cr0TNhEwx/T
Wel6LYfPR3Zd5QY65NqoLMwQwAQpgOp42S8qwk1HNgmAdx8v/etSNOPV4h8lnPwHPpMy/J+r+FFb
p+n1emlbrmKLaXQNjYR6YEmLFZfRS0Lzycz4zhg1/nA4fQkEnu8dRu4QwJ7M2LB26zNu+zwA1JC9
P6Jk85b0O997/o/b1VeSP5oALlSTcT2UBVyyfjAqimcm6Y2sX1bpuvPF42X3+Mj7CIc7ldGcLq5v
jl3agL3aG4+hEMVTHzPLfxHA/1jfK7qgIAqTVO0X9/h/qSz6sxk9XlxG64obNudoPyXJIv24hZwk
9Zc6leftEV7q37+9+ItW8fvXxxcfMrMk4GGBjUl/Xf/zc5v6VVfdQFWWJZC2cfYZQkEpsLpBUC4z
oTcQeD29Yvq2360F9fIZv+eiaBRjXbFvoqPFD7hI1/B5xPQVahS288wjYKPh3jFXo9GEbq5+mw8K
cZzbmX4SAUJHIcc14Hc2Fn0sMbIvCQwOztcIrHJ4wHQN8T1mDMBGpHmZ6ufQZhqjo2kZIil8noDW
FrnbAfH2o8A3rLQ1SJvWmh32hQwCcXsUTPEDl6N8BiJ0Oz7GGO5SeskDtp70+7LJmBkAImx5urKl
5ov7J/p52r8L9g5+w/SrM6rw6cDJdov1Y6r3GihCEJke4JSDfeh3Y2sOkgHNux1uQe3L8L3UdZJy
IMrFbC+dNPyGe9v2+wQzYNxtvjHYIyAkvH5KpEcE59l1b/7jQer/5c/oQ1kQ9JEGKWM0+umvImnC
VRi9JRJgej7j4+mcv16tc1kM+KbrsjDEPmZdmWPhiYZe83PBH57Q2ki68X+cnddu41rWdZ+IAHO4
lUhlSpZk2bJvCMuBWSTFzKf/B90NdJWqUMb/XRyg+4SSxLD32mvNOSZusafbS3CMsNGTcky7iu6p
AqjDxveaEoEITNFbcF3znopy5KE1xGpM8MqgkAb7vR6eK2l624WOseAeqPuGfMT6xJGif+oonBYE
A+5pb4x9sXAB7HND8d4syFzpX682E1zuZIuM/ULrKH9T7fIVEPCzNdCEnHiXep3eHosFsxrfjtYa
hi9bPCjv9ZT85UfvnVU1+YQHRJufhSJwTiCScGmtuKOIdDmxPCEOFRfJSnbrxW1vvcAyHaWqu+JZ
OhV0c+jT4PTWX0Bnr4O3FA4dk+Td1U2XcFdG8mE3Z8yHSmfN06pMmbatEzZ07MQz73U40f5ozlxP
jk4zhjIKkYD1tHgCq7Bi8HYi5/Y6SvFHaz5oVPrsj+U6wdfx5V+SE0YyIjF2+th5mAhI1Ua/+L8f
DGRw9wscjl+T9EZSnEwcH/eZR4GpZv3QdeIj47NxkIYMjg33yO3hhtE/9jD7L+Vj6HbrdJEvOZJu
/HWK37Sc8ijpJ5VRyC5zNGrnZ/mroAcMVXLWza0H73MclQyz/pB/Dh/Ro38B6HlmqZ8Ct6ls+VXA
c3vblKvubChT2iScGddlx7laOWtYKBxtY+5pVQOemsV7WCI6fNyP8is7EF0GEBvl5CZ86j+BFrWH
5IP48U24D0/XnTKTXX9bH4YL/A9uwIPHaYBgPxoEkDXmGdNuvCIfzQby04wj1MnkbQSWaausAg6S
CVILxkOdjFPrseWHs7pkkwckB92HCO5EWlsHf686t0dl3Vxu9CPJJfXc4EFbpJ/BFBkua0V6Yt8X
x1ax5tBlnyjZpNwDLcURax0Y7m6V5+YivVb6yqzRl/qPTOdQi0nUtQTc5QuqgOYteas3FY9yxnPT
Ys1EZeYO56urOMNUPopnyOS8fcWZLLHp8bZGaYoZGdGId4C0altv6juxe06PM7tbJ5dhVW6EVV5i
yL66fBQ5fjAlEYeVM+QhEqKqAHG3NW8fqNxCiunapuGY2cneW0f+zC9sjk5ATR1MiJI1RYgVvfZH
FXdluYmwrpL5PpGfh8/+8XaSXGN864rldZ8uwbMjKpJfb26K+g2lKM2VFvAhJbO10q3J8HnbVk+V
AxjjMWEKjRY9vE3+/aST3j3u1XebmYQ3RzMtlNQyC+Hvm1keto2RGJbOVM72yI0Ypq8KCZnkPr7f
+iOEOEZwRkdIxZvO2dSagyOqv1SDXuZaY+wrOqLpVB/BUWEVw0Z3BmN9fciliZBOijnwum5DzoiK
+QnRhzmCeBTRLkwkQvPmw8Lc138y50qZ2zERCox5vAYGzEoM9waujdrYVbmL2K/0fUYjlZkdtEhG
3spRQtpBc+09E5zqONRT+lJPGsvFTCbkCV4LPGhiDsGNIEG5Ta7yl+EfoABfacyHCyt44I8LOpKs
gsX1ZGq7PH6SwpWZ2xlRGq0jfMF5gvhdTTDIituhI/naEQn4kGcCLeyrg1Dj9frqkdHjH4UFVTCF
x5bsx8HixQweWAvyeFM9NubFkICEzRuENizemW0wJADR9nKbybSCoShhhZjq9RZ4pVuQ5gD0owTW
w3yTRxbfHnkEBNbUdv6oIXpY+G8ix4jPXN7msGeCeRrui5M2Yx4pWady/LWgLVi1WjBMlm0xQn5C
E5MLY9rcsG6/5Bd6CKPvvJj3KN/eVcZ02dRi7IYq6FIwS3gS3rqxgplqBt0mp/b34htnEDQd3SP0
cnPOD0KO7nFeo38zmtrRexKvBlP/ZJgTXZ5nxFE9hhwAZDuEacLNUhApgHBZyqgqvDfSEETvGf0x
OgVmvKSt6eWaHrtyolvPxEqbRewFbCU6zUO+/Q2qPUdzh3/mvd2MExTUAtvjxLiw1UL6fANNkEUO
qHZLX4Ur/SmhSkfp80l9UvDP4/E57Hn9GHFC6KZ/Y5KuGVUomEb8FXt4o+wwr3iibYBdkiH0WBPy
Y+xM7aeSMemw8pVTjGgNMgUwNJQ6N/dG1ZLYJaJxRnrHcVYvzjEZ8GaY4iMxnlRwid3y9w4BzzaD
Je2SpU6J0VoEJLX2TmjSeBZ0c8scT5Kfkg/zVPfcchjwzMjKWd4f2/wBr/ANJvHKe6K3GNQMtllW
sx4FihOeINJ1yqY+Me9RmQL48BsJ4zOtY7xWjFG5ZYB8DE+YIj/NDTCS5KnLHVxc8EtiLPyNS0Qn
800z3g7rYQn6Cxo5rU382byhkKxr4jRsH58nYzpGqIyU02zKf99pNMSbXbTrQXM1Myba3pixk19y
c6q5DH/5+/EpRNFFsOol3GsbPfpW2y3ijbIPpDH9eNSKs5UmMxJE9HMSL2UseniA+NKvNF4Ym1Gu
8lq/1S8yfcmXAmwk2S7apIc9mWJA6BJXwwqE1a8bs4QQJbc0XHHXwK6b3wRbK7GyqJ86IbqAznbk
JNEDI2FksEG4So8ehRJ4ig6gCLykaYuAY5l/YJsUDh3Ylo1HO29RQXHcmJ8QBuINMWzvWLGNC4Zr
UO1Em8KcLff+3sRgtAVvhgya4lp8687IWVrieLqxw20yXzhlDHfZ4igr591B3GHOlvR1+6ghlsMZ
sBJOCOBEsm6OmINRikWMHbfVF/CBF9oVt9Txdp3LngbhDbx38nYTF+ZZlWHp2MMK1eKwpkxsN+Af
R0VZcKho5iF4+sTrfSjG5kHzBiSICZbj0/d61KjeWCFeYHvTI++smYRIhBRUXMBYwB2tPSnIanJb
5rNmLF34ML6kt//MW99gYfchZnbHvM3bbEngEnIKjR1yWNQp4+opdBYRU0G/FkT2Uw1edYbI0lj2
19l1zRyvTw7jDD9781clkA5MAtYU1Jj5xnMBLA9uuvhWJI7SzqyGRix+pWjnb9rAhsOpfgj6vPoo
9xHZVyzg9RobuvrS0sGAwrsQUkcEK4Rs3/HOuKsh2D7RfiHvDrWHh2bYMU4d6PJbN7aushcAzKQJ
aKBZhI3SL3ladZYYc05ho/luBYRg1oiLKHMMOMJukDnBq/VksUaGTol3iifEnN7EpfbEpm5Uh2ty
5EOhQunvTsHB72h6u4bj1831S9J8F3oH9ePmyigKwykEXOuLxzlp7OzF30nn8tB+MdpHWkTVJ29b
TEZ2BT74RXwUXoTYQSMoQRFfsGiAhE6jmUnmUTVl46EKHlz9YukTprclKWNzqGWGHTcE86gO6jwB
XjAS1YUnLAw0l3CO6HYJzpVeVelo/VIjjo83uISoYAsn/5N3vexHvBUPUvyQPSbDFB+5L/NHTm9g
wBDer5mfZjOvnJpboqYsCILMQbV3cnqROsG5BYDDzGvXr6lkUptAEDjnBXxcnmEADcSWSm60595g
ZBt8igPHWBq73pwU1qw4Av7qoPgdI6KMp8EGvli3jgkaPYg4MIQd3WaionB2KXBCdpVMZBufMbzr
2BM2mjKVFawdnMzlL6YlcH0b1lM8YKu4eBIJYJpSJyOhYkBGEFkKl4qsqlG/1uHDo+whNiBd07kQ
ZhanNgZM3Tx7MZBEsI2grnylDCRdokJsO4YlgMDuCqAM6C/nRb1Nn8lf15YkChC2I58zm/NN8WJS
Mx3To8WjvfG2vp2v+mBuybNiVoYHZvMBBWW+qHegkDLZVo+3LTebiCgS3NhrKCUOcNbooNQYcidV
6+aoTPftpTxCalLxPyJgfCJGKUTeSyj0RXmJFvVFnetbH93sPsANh9lMsPVLt0OFbZ7ykX3tycB5
sPBO0p0Kv3GFIDAGyWWLG/+onqUnbgJPQCbOkJAlj+Z09FwDWzonyGHYHa5TWp2s2RTDiJgCOpU8
u3QTkmVA8vKoH/DS2e212XugL85VbcfnHEjWdXLtgerbTbWSkURRPXO4iKgDuY61cyOjacyRs7W3
LoZ/uUK9cMuJ75hd33gH40uyjOY9au1JTXG2M0K7AHxyNAj8s5XaNj7+XR6TcPu36tjSNIJvMU39
QarVtU7RPOGmP5I8RvkP+gu3MYTwI08PEsv6q+htDGHSPLCwuM2xdBdQaW9ugYJ8eMi+6M+jf7th
j1VnEQkWJqkbSgSlmP9P+RCXs853SvLwmAXK5Frt4QpwFGDcSblDZIEA7hSp70JILmPoEWlahAsy
KgDy5x9TJKujlKi+MIKJTgUip26uIXabe5TeRDk49ZFWXKzPu+zwH+XDwPgPnDluJN4IpG3ncd8a
E0Ym5opQhSZ/HHtIvEwczCBHIFAZZgwgNQ/49apecT65kd0GDgesmOS5aBH0LeFd1Tn6IOpQ2/gs
ExyCJE5bq6LaZNsONMJj9oamnQ+kgWJaJJ3vpG5d6LMYFXF7yhhdcnq6kiA+D6YSxNkn/igsxBQ8
IxCeKnQzskajE+H0JCIp6q6U15lm96ccijSayg8PLSWtpciWLh1MSg6HyUMBM4xxDUPkem4moJWd
ynKR5YX9pWzfhx2FOiAhaVcQtUwrDJttjprOuoi8Zp/WKNunWMivTGRV4A3Wyc8OmjQFRGrR4Zxo
z2k8FyOn0dzoyH8yPOKTu5YoW6Bzkuvj4ueXP+HhG/W0GbY6ydbxs1bgJ5RsXKgxky+Efs9ornuQ
x/jXnxENep8N1mwcxaz/rrGD96keFNZAWtLA+rDTYpKYIrvA6grQldLuEBULMX0qkax9F0AJwkzG
hVOJMyYiBmufkPKCTH6efVLWUZx7FNMvmluy/33KSBGhkIIdzTfXNWJi7Ri2TjiKp82H3JqFMGRJ
aHruP018y5W6oOAymtmVgFl6MfGyeqw+wisTcvYKW3fjt2JL++tG3UeyFTVtDWkVxgmOYIBR3bre
huEiF2fcWwlF5vzTQV1uvgSUbPNbO+O42GlPFEsyt+izbifySXs2YGFPhFVnnNUdAzT8B+TB8bfo
eSKPrFcsYd6ZIoo0dTYX6J2FMgU8mlM7XdUZ0QsiNUY23cmanZ3itf4wRsqz5DREyWAWEHc8ZWk1
zhakVUjk5SSk/n2Wd9kn59kDFL/gKB6h7lmpowDBGx2Br90C2XlNCuJrLjjhxm8gu/EV8FtBGAAz
AUKv/8B029m+Q00cDLbXoq0aX6s5RTeExds4zaTwbRCUI5L+gtOZp7bw2jwjUMiP10WF/gAsJqYC
0tOB+72iUAqexQ0u3fJItDsHUB8gYVNhX3jXMOJ5jHjILE5O8Q2yDXp7rXPE9+CL6HbSOLl1HBxG
rSWvEt4RCn4iDCxcsSOv/VausYLQxqHONw43OJj2wNjuyJMORwvLYDElgV7pbCoKjL7l8BA/MhJd
WSeOgFBmDCJ9XVou/D/FnNHbJGiUgLIP/rhhC5TrukCdeYJRigmakc9Sr1ZBMQXmw72yvlLYyjly
DhxAnJ8VfcNrgJw0WYYOaT+4Cx6CDU5T5UNnH+XfItcPL/uVKFakubeZ9sAhEhIravWxIOnO3haX
RPUpR1hNkO3ibGVsWwJUFTpQPotQcsxihr6jJW7oKIwpVeLzgMGwsa0HJNiRay04PEM/RPSbYrKY
0l77RoADRbQz+tgKHNCpf2SfxU5oMv1/wgrEdaUSYEjrRIgBttcTjoO6PRfSlLec/8rfWnb3Wi9S
VmgOCbPQTp/ZyZu9ps8wHCYTi15QzwsLqB2hJs+j8XZ1qZoh+x6xdIjPKngAvteFz8X71LxgemIT
LPKVvM4tp9qmYB5cNZyhvBuehButRqTzHsMJTDGYo1jLxuIlvQSVXStLRPvtOlnxfOkKHB+KmcEN
EYSgR37WEfmn8YYAE1r/R44Tw957MENCcicCt1qZX5WlwHWRpzy/nFWo70RpojP04Rw3i7aGc/0C
7wikyHzg4vfAn+agU6legI+uddSR6wgdiuaymd0wAYp2DG9pSa3DDfPKZXWiBg/JYJvSn4jesm5m
7UE+eQvv3ZgC11sNONjxZM8EfZ2Xk46bFG/iR/VIjBEnYNZ4lEkrptyvGd8M+Urg+OWiEae8Ce28
xeFCC2oRceceabR3C+yrb9hb6OtcUD4rnGIXpXbhNfVKJ0E7KtstGv8D1Nf+XD7yKoS8pPokYLTz
Ud6Wom8LB5Si+RGTVtqO6ItuHx2bJRuTtZY8O3iXLqCnjAu6U2mbjaYrSj2o2GttTRO/nAFELR60
A5m+w7MFS5h/142umFps6kX1vZhRIiOYDL5r0o3uFk/GuHxwR6E4kXNAyODoPmKYygHvKZr77VzA
ksTrziEOnxGDtwUnBO2NnQbZ/w23Fc9o4oobnePII+8eUF2GQ1vY4eDLePR5fMgWoaN00N/jD3oN
PBfvIsfzZ2yILH4v8dLgz7ZYkB2DpgMxKU/ybcmgGdIst0ebmw1TLbsis8RvMQrOOWNr+3ZZbhTO
9kf9o+X1f/eEGYKE9BQhUSYJnLsCkX5dwhcAUE9bH3zW2Cw94zyzDsVry7QMq2GGVnvAEEzFsgA3
M4SrtJrGii1eiPPlgP0SOK06FS8cogpoaokwEXOHCVrTzQh2dlo8JNeTfwH6Gx/7PWME+MpsVVbu
inQTeF06Yj/AlmChOg6f0sfoG57EUP/xxiBVP/NHKe/fHb9nDA1k8Zh08otdcvp36fndd/1fX9Y0
ZcU0TVUysVuq/GXcjaSlVAhVoY3adUqF2Hckw+oXNVE3CqPE1uAdBiTNvQtpGYlIkCQCDiOEtD0I
4ovBLZZzwsmUfcuFEg14AmKybG9PvmbyGmu2Fjp6tNWwY8gaETbEzOoK4jYIX03VIzi9Oen1NS4F
G/9WguGqCOnsJcJz3RTHGPOWnn/JkOAy5FZVJ9upAulE75YK61OsWNNKgOeSvWgNnmAOQq25//fV
kX+fQP95de661mmshq3ZCFAvE05jk462pVJhTPBQiZf26Lo795vqULDU5m743sxj+9/fQPp9WD9+
A6AjI3RLMg3Z/MMK61/rqpEtv2fCoRQOm/YXOmG3cn2bh8luf/jB0p8/+PePu+O4yt61uYVlPmzE
dG2Im1I9RvSIyXJophLB393Sqn76hX/7SJy+mklcj86PtH6fDPihV1SNKdEaREnAcxPe3szsTSvW
fbTxhZ143bcsuP++rL8P3v5zVX/5TGX8Tr+M1msxvlk3gkbXPexKgPPhmvW7vjm99gM84e8fxHxP
lkHGiub9A5SC4mrMslvTj5bGLDfC/5wo/0r61b9/kfy7z/u/P0mXTUslGxWZwt1lbETTV8WsHdaN
jrpQfs21ZU9mi5elSzEBgjAgDDI++36ugUxPSJ1JtHYzcESO6htvJ7kRJ12F0NocE9r5ajs4//6C
f32SmX0rJt/PQs5xp+ZoE+UaaX4iui1MzgjPfL5onMFBEQQ0/P9PP/7fq2EZssbroxuqeneDjThr
kr4NRFjwozGMYANmqodu0871R28HUAS1IS32h2AdEPls7qRpsgBbbItb86fx/3iLf19hLcVQmfKK
piTxjcZH5JdnTYgHvW/qBruZenOsFNhcCdOSgoPrXl8PaXQpg3jdoz4DsTEpaCR7gp3qPzwff32z
DUNDiaAZuqyLd2oSodHq/FqK/dq/rvPwoAyfaUx7XH5PkpVezi2WWK0Vf3jPpN8bG/+5DwSWmqqp
IOGx1LubrhPCEfaV9v2i8fwn6DeMcZZJizG5tBVylXxa0ILqPCwu7aIJf8hNHRFl9xffRGoliqiu
dNW6W89EsVP8Rsu7dSW4PmfZXF8JhjpJrR8WTuUvr58qauh1ECwB7/7eZ3+5y0FZ9Qbrpvp4dndo
pimiVwRTMb4/HKypP0dWivoSSVzPnDcERtQu2smH8sPl/n3I+n21NUmSNVi9jFnZL35/1CyaSJ2U
XtNNDVc3o33KIdEn0mZTVZeun//7hZb/8mDzaRq5RQqoEbjlv3+aHBlx28eR9hhPXNfdXWYMOXbL
QzV52OSTKYLI67ydtJN68oOM7hsmfndT+WBLYTFRdWQTd4uqUAt1aYp9son0RZp96EY6TQLrlYWc
mVChVjxR1Vcw4LeKfnicvv/oPz5aZiPWR0K7pd09T319k4KgKWROTa3TbSRU+Qo2Xx1z1aoGgddi
3AXi90J2jAp1kly4N2amGkUu5LwVDKBlh9oPG4vCJKJXZr072g6hyaP544xB73s8uX9lOAloilJx
BLSRx5AJ6TbSADiy5W/Cnv40IcaHZi7YKsdE23iAvzImzoCGJyb8FdOStShBkwmb9BLjpnK7F5Ig
P3w7ttsAidjPGqc/3zNN+uW6jGXML4+/oApqOvSp9pjbZ9edzT6bycPnfLPdLhb7+Ien/G+Lym8f
dnf/K09QrUrnMU8+RA7I1kzrN1k05xLVtZOKNsEKNNSZcDTRD5vYnYLzv2+YzPopy2y08n25LIaU
ypaYaI9P2HrE6YxTz/SSrtBuHubJZLLdrqyn1fS4X/zw4P1t+eY3/++D735zmxGe6eVy9NjPxXn0
SC6F44foq/X1T4vI94Z0/4zLwFcsY1Q8smf8fi/TeIiKwqgTlzEOxx9EMS7+xsFf1MAh8ABU05R+
1j5Eb9g93uhEgh7G7cfBHbireDZr19JcDQIStFEwgRP1FLwEH9p78IGEwM2s5ZixksE9kJlh4IdU
p8KXj5P/0w9tPYDxxbRuAtEPbkSCf/GUXlJ5Qf+5eY13/17CpG9v1v1vpeeOvBJWGYegu+e20r3E
YEGvd9JRWNdfN7q1q7HxjrBkTdTjk1HNi3xKpEp8GT3ezxzXCD6a4tgHYP6dKk8Gx4E2JPmIeDYw
4uBfCWn12rTdTZfhyDx5jIWRY9DSLBsZ+HngIMVkDEKDG8kfSk3+J1JsHKVf+EcQWWwklgG0rTaN
0nTlu9fFtZ4V3XRTbwIIjXw3IkbARpszevXr3AHQT3uMwzAdY94DMtZRn2CqZqZ8JIVmho/MOBW0
/oBoqLv6jABv9Gi7yqtQ0SCwTjQMhwOFqf7YPkhbfKS0zuf6MYdSjTjuGAIKOvcf1YSjvM2sesIf
qFdEZQPwn8oPHs1aW67s6qLiH+jIRhA2wBqvr+HRn9FQs0hjelmIBCSkbsNKFHD0Fe3aQMlvYZtv
zdn1k2TH2v6SRkKg8bHGLyeFm05/oK1OS6KYLGBR77VHa/Hv+/+X06+l/Xr7796qvpSayveNyA02
7UrbeXvo65tipa3zI3ICD5LJyqs5dWFPf0EtVp7abmk816+yPy1WypoujLFtVubO25HH3G76Bigs
oytk7NexZXYyCVzYJavGReRIa004KKg7J/6uH4NRtiH9lM2/f9Edhe4/C5Si6waWSRYLKu3fX97g
ZmpxFsbxxh9Q20Tj/ExH3TqIMykGZRHQBu39bF5f/dckfOy0ZlEHut2n72ZsGxYaBWg8swYVaEJO
lfAuk5J0RQweVQRQVPu4020RVSn7VD5so/HfD7SZDxs8kq2llCA0iDJSb9SHVvbnPltwRK/D0A49
yL2yV1AHlI7Ci31lp7aadFoTAJbSpxZ9pbdFnRntzQrnQ1ahOjKRVMUMYNUQlJMC66iCkeIztejb
YakQCOqTyR6SmfjvS/i3IkoxOKuZCsmxEKV/v4JDUeoClXi8aeVVRYh0ZzlXa12kJy29RHBw/v1p
f13Yf/k4/e6kIvcaMm85ENeRoEz08iJ3biYgdZXffTrFVOYhNXNR/SBq//tz8r9feS9qbyWvNMsr
pxI/JGegjukLP9+Cg3flZTfg7Hp+sK8l+XTrr+vMK7feTdqjSY4NTKfB1fWC9NwGyaLK9kPmat6b
p3UMHbDcO0olbK7D4UaAD1lv+ETU5iia8bRKydBSVlcBCQwDEN27JAyQNCiPiQj9t/VnWgUaBXlo
Kz3kCNVl++oxS+JYVpmLYICiKr3G2XVZR2TIA3GUZUwmOYXePmHmlAnpPmLZaQo8HrZpZD/cKO0v
RwmIOKImA8fh7bLu1ooqVfNIGSwokiEClOxLLS8SWIFGcQJx1niuXhAygIxEocAq9lK/FiOYjRns
1pyB21kNEshJropWXeob+8pEzOrIHBKbRyvQL32qP2VW/Gp6i9hYXq/PSvKko04YmCKJMe5TmL/U
vROpBGyE9eJaokmrENTL6xs2gDhbWrdhEsvvRtLPQibBMloUpc9wRswqGE/cUtH4UoeDRe5O+cO1
+T7G/bGN/nJt7koGOdcDKZVk1LrNmHeizNoWf5UWzxO/t5NCXGRd+mpWiKFCBFKC4JaK91HHNUKY
at9pp0QP5jSxh5v23AzXmaAVG70/M9Ty9es0vBpO3rz3EjIOHV+MNfPJLFBjaVtfie8E43aFd9BG
5lSUoEQUK7wUdm0RwNufeug85m0mioatJeK21Zg+EWYiQMSRymqj1h//h9fZ0DjvSqqJ5F+5Wz20
xpOqMmhlnMgE36BgTAEIegzjfiq5/zxxqqxNaMp1w1A5fN37sKPBb0Il7tXHJ3786nxuKS84hMXO
sltk08+HfPGAl2s062zN2Ql+9B7bxQ+luDLe2N9u/PglDNGyYO8b+PXvzkMC1EHR6HKFuj+duDME
bG43Wc52g73jDHxYcgyYbyYv09UpniXOAv45x971Dxf9+6LefYtxs+NqSBzBzW+awC+nj6E05dIq
uRSZc7bd2bB8zI+z5XyCVw7XnTPni0Sz5eR9M532y+kCHe3XRzT9oUT/82ygjvX5/77FuID88i0C
rZODVOvUxwIOAD52dyfRARh9yYf397kzwcx1POI6mO2/fvjo/5y1/7gC0BLodMiiyHPx+2cb7VBd
Y6Mc1qXQTC3Q4wR0SIxc0JEqPoE14b5RtG0pEt7UdATZkUQ0BGgitYUUiqu0OJgSIKHKIq5XWN+U
0O3N7rHsy6nY1PQQTVdU970SrRR52GUyzpncZERqa4C09AQx2tDaHXCeIN/WN9rSoiPH8kpDDZGh
kA5UpAW442kxqUO97pirJQYwYgb8Hn+vh/0f1rkjxRIaBTRZemhb/s5KvzJzp3ZbFaxBXO4yHzsK
BUIofA2AMQqFnCoLsbr1ZGiuruEOlp97y5tkyKZFbxwjVgx26Koh3AphQQrSJlHZ0EQotGKOE0pA
Y43M53puSMfRBumUk10hFdI6isN3DkHrFp2qYUTPamu4etg/eCKyqAE1sYX+szYUt79ZKwUZd0Kg
qJjivSDr9lamP6yuf3+wWErIBfl+2e9urioNQi9X1bCWW9VO8leEEJm+arMQiNlBq1a3ENxoG0yr
Wz1PdEDJDNiUUUeJmiBdhEzASzZRbFhFHTmynNkdKg+drJtrkk11BYVH95Q0Px2V/7I0QH7+37e+
2y+9MDc8Ef/eI4eSfppO1m42me04LrNALEHWz2lTnbHPYnVe/FDXm8qfyxLde4gc44oA/PRuWboF
eRF2capA/BZXzYYiE7lQH7lDOu0EN9wCemjMBdnDETP+TQjAykHUgsYkX+qj8Jh+jfDmDTu64DrG
n50KahawGVGxKn5jH2VDirrGDZ5x3jBFJ9V0hlZ/K+bQwA1wDpwAGLfWU2xZSmtzbEuPzDpNguht
ZrxMLUkExmqJbWAJU8bs1xEmlSeVnaJcBKIDWEhCl8a6fqxmlYwya+6dCLbK7UK0BX1qgir4YQmR
/37JaBpiQ1LArt61qeWyl9rUYPXq5zZ3ykUIvwxmk4Mx3WAuf4smq/11+lNbQxkf3ft1S5FUYltM
STQ0/a5wiK2gV4WiVfE4rl1xet5J9k5bE4/mBsfguJzM3/H+v3BH5qc6nn6xduIO/umn/1Hxs3Ar
QGYICjf5KvcAl0Rs82viFfI6iPttwelEwm0mv+rkIOQvaaGtpYZQpD0hQ7q1HTQcBD3oB0bHpVja
cQbnROCgPwq8eRiGHNWiEdtFBU42LZ5qHcR7hjeioOfe/FDG36UFsdX9/tXvi4AwyW/q0LTKo32m
8axtdq90bOaz18tkNpkjN3oBbmlvB3f1tbB/qHR+uGrfmsZftjs1HmQx01N57UfHsjokPr2abC8P
pHH2LrHgSilMrXAhXl+0cuM12iSKVhWPvNmSUHZdhsIPt1EaS6s/niWGiCIBjZR430/4L1/I8+XQ
v+k3ya1X8I0niS1MBZJ9jAXjLIz20rR8GAe1vo3H9Ycl+s+W9Hgffvnsu8Uu6LtrLjYhKbDZ9uYR
PayeBNTH9GSi9o22PFvtXgbLWpNW/MN9+Ns6y4kf6ShjfIUK4PetP8yboB38dFiD6+xH+wGT02CZ
I7QcLEcRzmF00lrFycCOCy9gpXrCDAqAOP/+Gn9fP/73Nb7Pub9c/TCSyyTTasrR8zlfvqKKn4E0
mdM0ogCV7a25OC5+Krn+UviNP9gYb/YYzPE9FP3lQ2M5vma+qqBeuE1QaevFQxCcYgLsm/VVIAh+
FcrnvCT2ba1gI0DDSahi8VCDzE8czqAZPGjDxZpScdJAve2dyu7hJi0GnhrNLqEutB8o6U3ww81t
ClxFWEVr5ckEWvjvqyf9cbhUEVSwBI0NHJXcprstvmmkdsAGJLvRQ79tlp09jiqJn59yqt7USxTc
xxiJwf/lU2n1soowmlbvP7WuzEbWkkFmvV9LtrTJZ7vD3EHXeFgtflpllfEV+P315CeSTGUB9tYZ
8I0b0C/3qkJnogxaJ66D4nyrwrkYV7amwLgUOgcbLDYZVtVGa/CD4E1QRvIy7aSrDIKH4Z2KMwVv
iyePShCgBdhG21sJlI3xC0JQH+NGij9jaJ+U6KjT0hT7c4JkyPQIZZWzZdJYqBLLH4qcP4fa3DcZ
qjpTMCy8/LTff1RT+rWUhxIPYLJSy1NKIRj5p5xXX9FgRd+YPSvNkpbcvEemR7X87zv4l/1z/Hz0
IZpG4a/cX9RA8HTd0nRvg35xq/kOrXpr4h+IhgRgvo0XFpEvFh3HPYZ7oLQKJp3ga4Dhgu4qVTbG
ikzgdTFsMAHSCtplP63Jf24S4/czDPZ4TsVs8r9fH4vmlRWHNE18kCwGtiU5XhTXdN0OOJE4WmTY
35uBmVlhvnBcp6wtExzAV2maDuREN1NN3t7IQf33ZfvLcs3XktnxqU/J6lDv1sw+0cwybXycAXYD
u190TFs8byj/MJH/+6P+3JR++yTtrr1Xx7Jv+HXcreUytNkVyqx02BU6FHp9hKaGsV7+46h//EPv
XzX5+5LDcpbl76f2l1ftyojS97Kmc/H92NqymHw8uc3kQFWnLXXnlTg1+zY7whn+eKXGnJCSPsk3
qcPQ0S6J6ioXlDd2TIM7mIHrwjlA44DcWTubYyGwP5lbABITtvKDNHlJpw4YIH1yeHh77iecc48O
mtbZ8ev0ggljsuEHTpLJMwADkjMGojgIn+evYoHLz37Hhozh+N+X/G9r6S+//lvU9cuvN7zQ8mJB
GKgDOjteQPCWfzhf/DmBHF97CmU0RMRBg8r+/bE2y/ZqpWakuAk2nw1qfOzIvFEjfCJZkE29a59/
SsCQ/yyVFYZyWKvpKtF/vB/uh0URSf018l3TlZhUZGwT2jp2NWCtNtS9te8O82h7BRslrm+4M8jz
eEl/eJ+1v38J1EVklGuGdP8+G15QCqLZkC60wiC19Z6u2DOvR2vWbbxV8hAe0JYX26yahesMoHK0
Uy50aXXmhaM4ID4ZB8Gtl8iGF/jU/h9n59XbOBae4V8kgL3csqtXN90QtscWSbGoUSy/Pg8dILFp
xUqys7OLhRdzDslTvvKWoJob+KPJrxzgiP9XQ2j2pwf6JiMqgjmOE6cHWtUcFLN72IVbxxJHdudW
Trj/a4MkzfmoxQOBCeLtcKXCiI7yZdZhb07GImtXfy/Im8eNJhKn4Iyu0FDt5VZlmCdKpsNOOBuz
3QXBmhqdsN1W4z7amY+K+SBVKlRN5BfMx7+H7vHuuwRBFjtLTFUDeQS/vrdSEzNLJHEPLuXxeTz1
gBVbsTW0QscHpcF6tV17vTadz/Hyzkq5EQ92A8u8XfYirKZeRLyPFWFgXKnJRZPn5/l8s1lZ7aqr
yM06Ba/KGt8Z8NYn1UCDAMHRFQ2plZ9bkisoH7BDhPG++BBSV4SqGu7dA/rhyqeYv//9Wm8dMd8H
637+7YhJ97kqHMW0xjhldmz9szTjQFf05d+j3P54CIR00S113n6KlTVZMWhT3qHjHIZzz9u5O2Qb
h7i/rqD+dLp5rov4kjCOna4tZmEQ+fcMbuRUMphgTdVkEJooEfWCtkE8yOq0zIQx/W0zrN1TOyu5
lVP58UrLuQQ6HktTqouKPBuIy3P8Wh4xhKRXE7HMTegEx3h13d/Lertv2b/fvs+qt7aAelWGmFXq
5pm4f/p8dbbT3AGDMZhh5BPbT6irvdgPdlDeqzTfWmTfB+599zgv0lrKKBGeQrRww1cgR3WzgomE
eoJ/F9P5BUP99ZwKoFjEYToP9t650cha3hpq1WwQsixb/4jXjVW/IQYZYWWprnzLtUfC29p42z+v
E/fkfyJpaINDv7eZ5W6g3kQkU1AA8FHS08kWfq73Uy4kYaKeqk2LJrc5LwkdzsioDGZ70AbtkvUY
B9JIsUu/He+2CLz7ioNii5sESiChTYJ3Fw0I9BqWA3KZvfPvzjK9cS2hksX9qMucrxyyP+cXi0ct
So+nhgaAsVSDkiYEhHLE6CrEGO8hOm9lMqSdAmom4GM44nqroIqbU1mKp448R9MFsezHL8W01oHF
C7I1mYcQfzxjfgUZTwIHgwGmSrw5PtfYiu1Axu2dCETAAAh3tRSH54N/53Xc+FxMkKOQnFKiINJ7
HUZSae0+ByB1gDEsZiBLTrBCTGSqAY7TlA9xgNrBi1IwJNtDrIaMYUC202pXpjKu0Jo8Iuz296Ru
XQhMSlcxkTNAC+q9SZkDPalUjrOphH71btw8qBBF3NyRx4UPc97S3d0k+bz40Qfch8RthoPK2q+V
y5153DrSSERR45Lpk7Cge7F/VpTtoOqgao/PW8Qch4udT3Nmba//Iclyb7AbkXhX3iRa1EFlIxL9
c2EailCn5wuwrWh4nBmO7sq+Zj2k7vlezN8lUr0dyh9vAFaihCuCAP050F7mFqYsiZQWQS/SDs5l
jFXebO+YrLK/v6R44/j9MVbvDQ7ymD6YyPI6FaKjp8s2jtwL2gxX9eGIk1iDNZr8GObHsYh0+TUt
AYKa18oZGJ93JtItmf5Dd1B3YOXohP96u1l1VoUqOSQTuX46N0vW7aldFc3zQBvt0CiWNLdBOaOz
j28mItysC6y+O1OQbkyBG4Fmg2R2wVbvLDDinWokO5n3Trd3H1Qc0h2a87jQAiwn78Q43R/Wf97v
g/XuA60008ugLDKa4zaAUr2ctYcZoj53nunWa9WJG3W8wmkl9tNHqYqveXJUpamW8VCeN8dzjRxO
er58FsPYu5fZ/IbAKPjq0gKQu2icMmovdFP17JjlVzZJ7SGtYIUeyrpWjlSD5v79ZDeScQ5FTddM
rjE2f/cxv4Vt2knS6/IkdJvk2m0SL8fjr8bf8O9hbsX7CgEbRzAu7ITevV2/U2NZKHiiaWVfsf6U
x6idjLBi9cHE3YEw/kZhKzJ13w4HYNCIl79+/u2Z8p16zYqLgkHUDLj3ERn/1QmHnYdwkz5xAXn7
YVziV6S/rhPkm6GrofSERtpUHtAfvLMbzBsLFHRMl+KowCkJW36+4Cbfq03LoqIF/jwtVtPp2LDH
qK6G9qMZPD9vt/h1ow8FWnZvy2eLc3/oeaaFRr60HG8381VtLXT3faL6KCd/mDZyKhU9dLoqM0SS
u24hgOLKCpSztUTrlXfaOBP3HaEe3/0S8P2nOo/jKbICz9NgfVx/BriQojfx9/e9tYwAngN65zbj
371tWNPXFvfHsgOBX4mDIGMT6qB56/w9zK0bEwQfgR89TJ290Qu+JZE6hmrkyYTL3DofkWCUTn4H
sqtBxI6v+odRrARpXfOO0tP6lKKUiTdDwjF4PY31YnbWPk2M+eqw/hedS3cgonXd3IPLSTe++Y9Z
9k5AQD0n/aBE6gbkxdl628SjTeavhgvQFl1yUlkEpf7n8l49+Xco3pWtiW86chV7rXdoGGdRPsiK
GU8U8LjGYEVR7XJdGcdRqI00FBTvfIvuaPh59DIcOrRUPbridf8iTxNT27UDI55kDZzGEn5ylA8T
EXlGqtJR5Lmh3jpcOAkaGZkwOgpaUALQPl7xqg0Tp+2wDjEY3BxueRiai8P5zkFwI67pZkhlhoRN
6YACP/feMTb3+GGc6AOVIISZTaanwx3ZWT5uINApHXIPOMCZgkooaX6xfwSxcVJ1xBzNQO5AUigj
RFRCpENxZyXfgAnRiReAlBuUqHU68j/ndo3zUs7DEtUzFJt36MxqFOYxK49mCMNJl/kZ3DUM2mqJ
+F+EVo0IFfS4GihT6fiMQFqUDTEGpCWj43ddTHJ9nR2eY21UJnOJxHQgj5VwjkiSqtsHYZooS1m5
8wS/tzwPwOy7m4PX+7UJvp2yiSIOqlw/CXPq/AijSXNMSM4IjkZb6my77E5j5qts31tt0NZIuTld
ZNFUet9yUJVNlCT7doPp7jLZCACxJxfUxFIvmu9wHxidscRG+wXN/ngCN7y2XzkVkLt8gUPFz0tK
nrzJYOAjuXXndrux4cFBcomCNqLYovarWc2+bXSjPrQb2QLldpoItoEicfQyfyuWQwx1JyQcs+MC
S3W40+uDvbzzLcTu6XtvB9gZ5yEsNlHjBP65msKqNI1DVdWTMzh4zHPRPwThHr5WFw+RPV1psHaF
TeNmF/80Q0RJAVKaLi8URf8+FL6Cu18T0VkXqEIbit4/g0h0zrUkDRQYUA58oOkRIlTr0X8/W5sh
SvELrrmzN/FfXo5DuqCJtV5zecGSsO68kq/qVn8mhkq1TVUIa0Szdxq2g3aXqvsc4aVRsdW95AUJ
RQ+tqHqhmpb0WGyVx6YCGCiuwqFQOplPYIBci3EdXoN2hR1N9tEg+IN6CMpOtY2ayQDut2rXundA
hVFYXsUR+nhnLlzTq/AlbzEruxY2opzP5tBoJsc3dFKH0Ys5PKFYh6LbRzUHCe9WgeGedLdZSUi1
uuUSX08/8nE1jLGDCoSgVqxzAAthKLmar6J4A/BbdwXBvUtt/n1P0SODBqhI0DEloV8/L4G3RNqA
VSPt11evFHx0uhJjFJfzKLFN1cp2fmP6ANnOLZpkFqoHxdvf6+WrMND7SmrXc6J+b1CU7bPHMr7R
IYqvu4cLTacjyhWyk9NWOUMdUWZn+i/ljK4vvZfPA/49Xfx77WoKb+fHxwEug6FP88zW3aMPVBYn
FP+lYlmdKAqiqxJvUdvZ0fYD0tWZAATUX2zBgx3vA69zTnhEpsG+tBC8Ok0rqxhXaMA2VoJHDbRI
36Qj9PfT/ibPc19+f9reNr1mhzTcg1+eSKygMxQYhLztufBxfKB4Vr0MmC/eQI2H7K573T4A2dNx
uojvbI0bATLTINEWVOrCktEPxptjKNE5zdXNGGaaZm8SZ+Xj3EBryqYUs3Y+dWeJKPTfD3/jiIKi
yH1BxEA1un/hHS7JGY395uuI2tUOdxgnE8Cvg3TnLX+F1P01RQcfYjGFdkKh3tWanLNUEiOhnmg1
algceuLQTKBRXDCBuX6oHNBNaiNadg1nZToxVWyX7zzrrduKyAgQsCBpmkqR8Od5jFNXWmdyWG8o
MoF3BYToFCjkDvAOMBzTRXLFNuYUA1e59R67Jm5+CP2Rh5zfUJpzcGsQVuLiXq53c1Y6sgk0H1SN
v3oVkbosw8upUfnukAKt7X5WxPYWSO5mtQIJchgfAosoDkk7BBXsUed2g0/7PzOhenqv3fQFQO59
JJYefRBMBFQZVOTPNyRGjQ6b49hyUTyPT5Pt2xtYoA3MYBxD9hv3ZGuBQPN5WQalda+J0B39f43d
uxokNSOHCHddfI4GJNZKHpXyoZ+PcXzhUpoFeK8ES+deF/YGpEXVVY46dp/5VZ35+cxJthcj6bKv
5+YJeU4agE4JYBgzQX8wa/NOeUeQJkj9oXis5NOr6iT3grYbEHmmoCisAIGQHXzWzyns84T0mDt6
IiKfY84PKNFxvyCSq7mGMYm1hSoFImKLuMSleytUZ0SgXQRx+IhZyIZbhGOM4LVmZ7W40oDrjG08
sB1DspQKDaR1dLdd122V3scidwa9RpOX4kEf0HRsL6LRhKEC1W28nQouIdWmsC1Eyy3rZfIqv9pr
9svj//mwYlAdhwsMJ8jdezuFfuW1uZjcjFyK59opCC9xYUM2XHT/HuhG5ZwP0mXMNF4pn/eB+gNV
0RrllLbAPTVf+hQ9iueWSULkVi5htb/35ZWwAKVMkVqc7SbmVHtXR1FwADWvD5Np/rHj+QfjdNrF
FXcmdyNA4FG5K8id6JT2hUii4lIfdtlBJa7lqoCgia3FJxSjl0RGkH6zyuwVEZINIPXwyrVriY+g
Yo8UIQQriL3PynLulPtuFACYD5k/CS4VXegkP9evFJJCJtSwmZHT2FNAdfNNy94dXm3fbRy8YQaO
c+e8uFHd/TFoP6g1jEwM29OpnggoHem42FmijofzB+pTOXmkid8x9MzUldCRVVCQX9zte36V4Pu7
QBNMml7E9zK11Z/PbYbRQD+1CcrTKHeniAfadCp2D9FrsTk8av9ipKKh0voApYe7dDg4D9thOd3D
vT+450UCnt0DrD8pNygng8rF4nKjeQKy6C8qNhc+AuYD64RYe0ClWobZgIsmOow2crcNWXMRNOMY
AT/NRiLxI5qJH9XFUmiJLAAjvCZLyK1uO9eJEHNfXVwQVBn+vRBvRSydRAd/d6en2EcnZWe9OF0U
ggfKelS0kev36jP8YUtFPA1nsuOMkCK5DCF3kD4TWyhawLFEeKFxw8s4KmPKbeD+drX1hVrdyXpu
rkqqtBxQ9NzQu+hd96YaXU25EcHNY/6rYk0o24NCHWbpEI4y+XcjfxbR6qSvr/rGzGcDZayd3FSV
feMUyAr8DIe87YRT4Vmj5xTf2cZfnY5fiwcmkkaBt5tgb/HsCxicV9GsyZ01H5Nj9+P9ONlPsX61
kOlFjuLkoMKR3gmCvk7m/rAm5VdQZSr1ML131xj6ThUu2X6wuXiPorf1wEy5qzqorT3mW9COJOch
ALv+91K5gT/s4i1KElTOAQp8FYW+1SVq4RSVZoO+T4MS2yCrnK69dz3s7CydnfKgxVHAoAlZtQ3e
X7AFB6u/J3D7sRWEw8g5ga72W41SWRy0837XbEoXKfrADDjNR4q7c/c2ap5Pe2BfAx9Cjte5mZlO
u/h7/Fu1gA5SKgHcRy6fefw8KkTlQsI3kJqNuS7ti7ct7NzBsXGKLTaWFroveOSZd62pbrQs4Pjx
uOi9ALH7dVdI0qW9mKlUT7JicWrWRBCQ5kXISeh0yqMIcUe18v9+1Ft1F57SEL/kZbpxfz5qdTSF
cymQyODr4DxjkMAFBavaoqJuDak0LKwXdXQcCrSYg/X4XpDwder0FjipDNhdnpm1pvdi2FjbZ61u
ZPU89Js0yL2W35orv3Byyi6y2QoEvxKPYvQNlMfr+vwRvqRoE3yAvceeY6WslQ2G2LBr8tZB2F7V
6fg2z+02/UDbgYrB4DrtOK20Y6aU/yBsrRSfn+yQeAv+fpNqF/L+ehTQa8gh0Z8hZ/n5Jot9ejwM
qlP8IPidvuf7gKDwQXeOLswge+fqsw7eEL4gbz9pVvQRWVNQGtzLGIsFF08mO56e7XQ+mO0erqW3
w9fdztCwxd8ZuU3pDYfDKRcG2ofgImE8VCz+3D1ivSLvgntdghvNJsBOxAgda4cCa1+uQ4ujeBdG
dT1RJTsdqu/Hrg9KAaxECQb5xmWZ3bkAbtRCvw/Yl985XOL6mGtwHTpNpXqaUQ5COwIAjFxP0z3W
MvdEnG5VEhDnEGjwduxKuV+6ESD/N8dLq8x3FRRgyN12M0L6D99Y7IKQjNMRZk0cS0HGAsWj9yTH
BmGJoqyqdNZNfy8e5UaY+H0yX5Dsb0duVcnJ5RKpwhxBD4SpG4Q6WEMh8gZYqXR0MQRdm9cBZh40
CMqZUkyOxeSQBzLG8obX4LalInPv6aK7A3+IdO8rUsPCMD1wQlsUQRQMUNFtg5SAi+nOzjuKo1fh
WZg4ujiu61Fa+zhAQ/G+lHc2xr1H621xWcgPorTn0XZHOxevDq4Q12YqQT3/+x3ewBPRHwR5SZGb
Khj4iJ8bUL9c8wOxTzqJit0LFt+rnOhGRl+3OaxMo7SEFO+w8DLK3ETHMsIs7fQCvl3FJMfUXfWI
smR4HA4KYXISEesoRSRVpkYBvuUtbdzIiB0hwgf4gNmZ8nSuMBw7oXR/vTyBzPfNPJ6rGRq4MdFs
rjmSGN9D4Nwo//x4vl6IJOz3jVYkxX4SnVSr06c6XEdV4yOioR/UO9CPLxvE/mn27WX2C1zFwazL
2kzqOaXeuvQRkGcFdvXY6ORoW2GFmPYwDs61K77lnvFJrdCEqdh57h0TR1ibWxGyDpLon5fX+OU0
KzOv3KiPEpKWvuaW4+ZOyHDz7vw+3w7K8m0DKVmcRsea+PGcARX01Mo7EBJSpi7maEyeSicW76w3
6c736BcCdlkRNmc9GWwer860nWiP842JLJaz8YcQlHBNaazZebGWxmvSuE9w+XdCerqSN66cLirU
qTwjNaT3otJU3+dZXhKVyqgKJQj2zI+PF09YHZ6bUb24evuZ6l3nymvoxyuNu6WOvf02XjYfkYec
o4d9kBe9f0C69krngwtorAZ7eJI08b3K3q04OQy3pJB7sRHGtt7FkY7G0HMxPKNybA8oEUNxdiMI
+gtzqdIL8Y7v2XOzaNABWmHRQQnsapM0/WutalbY7xSVF7Wbj6mNPbaP8qM4avHSshKK+AuK43hm
0PAOC2v/EgOE/GinqYuM5thw5c25wL3IEtfatGxcSNbtnP/UIBrEnzHEnhfy91FJzenvI+UGJP9L
XBLIG9JsCiHhz1V1qow0Kc9ivBDX5aP5RE+c6+CS2HhJvmcLsjnoFqno3Rn1N+yKURViok4TpBv6
56iZtCsyoYqaTYMMGNg/08byzcmQ97tXUb79gN+G6gUtslA2pgDVm9LQ1dFYAYilgKTwRRvdayO4
Uwb4yuJ6pwod2y63gLkDSq5XFArNA0Vdfo6yw5jC4XM2mwJneR7MJdvTx0cQZi1r5oleP7L2SGWB
4FPdp3j4UuF7nXkERg4KJAc/GCw+Uzpe/+4VVbsJ/DXBXnHkIByOA5ZBOgEJlSEAoiHPk67BYV9R
WM7Od2oxt8Ksb++D1t7PL71PT3JxaPjSMpJdMkVuBOBxHEa8yv28s6hunFZmhyyld6DLOu6QP4eK
BhchVGNyqsKtPWqm88KaY5KTAaYYzzQMq14+70WRt/I4GJTosgqkM79VSmNJ2R3UVlXokuRDxnvz
fN1dgKQGsE/Tcuncwwrxp974gB1or8MUs22/BHe+3QOJoVf5UQzL+cnwEZCLDRu17OYEyNk3fJj2
ODdY6rv6VDuX53pebi5O/a6us1nzqr1k23oev+KM8jr4J7QYnVSv1edg58jNE+oye4KyuAmybdz6
besMLjPgEDENewdDmt0F4r9ftbPotV4KONAgP5W+hu/Ke/WsrPPX6/Kwrd7EF2FVLesX7tGn9iV7
U1/QTcBXz0Ci9S172j227/V8/1S+VfPTKn9NHpuFtmlXhyfppX4zwXggv/B2eNt/0FM9vUkvh6f8
SdsYm2YBw37RLKru13P0OtiiiD5rl9K6mR+e6iXTejw/J4/6tloo62rRLkmc+JWOd5MwHJoP1eLg
Ro/Ne2laJf9f+Xw2/MunmTkY7umHscGDAtI7+tcXQvF8m26vuFalNqWBsvTCfKTpnpRMUy04NkRA
fnI3Pu5WZ39fAhwEBkYfmiJvb1/SdYkGx/o84OCovc7Dr50Yr2VrrYRpOT297EmSKREkHt6lnim6
Z0d/zEfZMHPKp3AMcoE7Jlqeg8jNXRTVrEchKDueIhna39vsVpkNcsp/TbTfIMqUND6RI8aLZwzb
hgRPh01IQ9p8MHczYKytjvWVv7+4GAWg1QaTG7Xvy9nKT/ZlGy2xbsoT5+8p3aqP/5hS790Zyik8
FTKhETU1anwFdhVVrC6uVHDIcQ44FYg2Lb1DC3DH0+RJHq4v5vqU4CDz2NUBKaoh0h8juaaMKvUj
P3oyklxIjmYr7WwrSRdgtShO8K8rpYM76cNvddQOLvrfb7Qf5IQn09jJpV5vtmbQjCoX+f1xgUJm
tq181RM3xQgPP9QlxlgBeRLX12G9c7E3QSbXtGkROcaYBOhVsd7r4IiHly0sYn+bDGFn8x+YgY7a
EVHbO2RVumUvB5T5CG7sheBFK81alFxFE+yOMQGrMPdyMb2Ecmo6B0f0lnvMhdV/zMi9p7l382r4
/ti9gDa56MdIVkA30T9pWptikBAFfCk0DxDKk7AJ/N/EtDciyh8vW/p5SxykfZJGoq5suHytqdjx
Xyh2r1YrzXmfuO7rmqKGu079nRfa/+6d3jcQXV0+LnaC0pTBKP39HD2t20iPW3b5/OIVVj6U7AO7
6D1akEgElwnxiVsH7wr4TA0w72vqXtxXLTBH4RPsRBu9Vg+jHbQY7qEObqTnGjxoZgYvw+Aa7U+s
ObXaINPCDYRCVGcUf7qt1zT9N2cLgRENvhBmHZjUza3hmQDR0u3S8yfi54uLfTVnNdiI4J+yCgKa
UNsguFew/R0wagLiYKYEfUTGDLd3t4vxFR2DfYq4EvXSNxgBeEBO9k7ITvn7LLnRc+5GMiDgqdzs
lOt/fqFjtRfCVi+6rjyUXnsXHEBqYV3pncad9jnGIlSsDu5s9G/ncbThgKytijsngt4luj8vAybB
MsXxt0NBfPFJv93x14Oih+oJLan9TFoKdhbIjuLW1oT+jUJ5vkO0lK+YygAC3o/L6W70IY+oIAVP
rhDY7+FQYY5KMDHdwo/dd+AsEwlBs5Nbs99fZWJf8pDRaQRdxMFvyDsOJesTq3vi73Sa2oWbj3L4
xUWgD3dI6Vy9e2/5RjLbPaAJFA4yUFeA+/mWo3OihWoySCbXwauCUmmOj1+lzE7y8hAVgeyqxtGS
0Fz+++PeaNL9GLYfIhqV2iiXMCOdXAu25LLlAt2tR1jbBCd3VgXiy10qf7de+p+SlhQ8EhU1e+Ur
P/n2KQdqcZWEQo87qzhcyyngUkUBsgQH2IRw/FwifHgeYGfZ1o5S3uMkdKdZf3Q4nHQ5wG79Ln7n
0VkSw6OJvT3JRPEP3zrafgR0rTraYdVcjC+skJe7Heubxwkdli4RosCq9uE11ySSQu1chxttO629
6TYev1WP87PlRd4QMSua88W0tT5QPZ/UNnKL7uwBG/p/BydwRq9Xd0YtHhPf0ci5s7NuwH21TlD/
vybWO/6BdERnUUmSCeqqVaa6SJVGOnx0E5nZ2K0SHLIoRV4C5Y04z0A4uEPdDvVmFMX1qogr6/+1
Fb7PqFf0qtsqPqTmvitxINpKNx9RYyvkqr6XrNxo8Wlw21SEN0SyI61fPpRyQzhn5q7m6qsdXOB8
wU5yy+CieclAxAF0dl9j7/hkbv7edjfqSLSlAVgDtjIBE/brSIerFum10DTznWaZwO3n+iL7VBey
dXAOC3VyXWOY94Ec8250fCgTf/BQkJrPiczLfw2tjNyKOxvFvyf1Jenb2xrIt2isTVCxGlDUn0dQ
JiEf29aX4wNK0zPUjtZIqOKwu7wuBPxkcdhbHtZybkUDZ7dtEkd+ExVyuxZhacXaLU5uR+T1lGeE
unEMAJqVvQMVJHcIzicHX1Q8OiQPb9Vp48tko6G7e7+utLEQaJnVjKjM7i0gnnilc5s4Ilpzs8iv
3uTF6REJcMVKFCvFldGNxjgJURmJ551s/RFfMIyVLdHZr6SRtsVHTbKbQFz8/W6U38kISu0dXlsH
RaARsvx8N9dBYsq5IrcY5BLKT/aZv8e3PbEVoXMvp0AqdFgw5VHHAkoOURUscS5OqBdnjXM8z/H2
25WbIiLw5mkNsLJXp8JAu8sF0600N9EKm8brMh/mBuIzYW4flaGUmpgg4gpGYmlAtmycwz1xvRuJ
AkcxFC1CCYqKypdYxLfDOFW1/TW57mR2wBj683Y+9IqH4VsNnQbFNjR8d5N6+YT+5+w1WJdPOwKM
GnMuJ7HbexHNjZP5x1R62z7Nw8M+hpFNvnelK0mk4XIZoXoqTPBbdf7+oDcEKDoAPiVUWQWuZPab
T0mRiuVuZ5we5LnhGtP4NZymk3B7mKTDw4RQ1MXedHLtWMrwclRXI8I5e0DAnf3w9V1zrtaTDz/P
PwUaodfZuTJXrCy9iy15F6sTJ0HBw5WCwr2Lh/vddGTmYBJQZIGshXvAz6W4TwpTyvdXYBM4KmEn
+6yXfoOF2l6elgdvJ3YrSqWEe8oCdDAuPjiJv9/db7F7Ki06QEiF9wdWvB+rCGaZXkpjEHJAP59d
BGOn4mRz9DfK6/zgUcjbxO4GkAkkrGFk84Phbur7iuVOjsMXwOvVfGT74Ab5bR0n1pM6fZo9IBRV
vC0rzGCXujOOP5cJXJ9gNDJH6yAoLc0NX/9+Cqi6v0OB74/RP4SvOzGsj0kpzLWphjHgwaaN5FOX
waRALq3is1N6KnCst9mH8N3af3lsoZy8fy1HiJFfSls+DS/IFGscjtYg9arYxn7mSGFtk/CUZ0tQ
rAr0T2KrhTNAXIUan2hzFKSiS7sXcVXdBFVLZbleGhsBWU3FkQtHeYneaO2VuZ1i+sb9+ixS917v
NlpkqRyxld2gZf+WxePWdIQwSDD+HgRlDYuF5EgxX0BwxGv0suODk26N8WE1GO2fQTPt3pMtnpsG
bqhY3gIVHbyQUCZRYO46spOQTv8JR186+voFQ11vr/oN6YQcKJzqyODdw//cQBz/WEb9mrd2EsUI
4ZEGZQ+kVemHi85HPTLt9yfZLheJ/ff3vtH8ZTgdcgXldaQQ+pIzkZScL6Vy3C+0qoVIL/mlebXe
dDGaKKfzVMhGtYobONDMXXN5FaudE4U7X9sDhakzBzmW9VE7D3dKsNsLI0W6Rwz7Sth6ty/akeSc
mP7IhGO9BOAapTlpcFc4fZyiymMp4Wx72lyHGT0ZRxhN59VUnrzRFt6+zdlrHSQa0VC0ISeTk4sn
0PpfMf4XfAau+yQvXzR0Ag7WwAdZWLyMRhP3KeMQB+oHpKMZB+sH8zF7QUDl8+B/woWq7io6fymW
/c/PA7nu5zEVnfX0Koe7AXBhE9Q0UlDGaKt9zIfHjxb91m3jTue0kQp/mHubzYcfA0WsKTfILo4H
KVquS80N7NTVXx8k7+F1HSyP7tLOnBHCz3+vjO7N9mcqicibgYmBhPMFQP52Bw60iw6X4j8P1JP+
1mJ5kzzC0Ds263PoCeGdhPorqvw1HscmBXKovYiu/XwzaiWlcR2CJs5rHGdUJzf+HSnY7nyamIeD
BVBS2I8z0y5jW8XClhKeaT5AaCspBGPQ2lYL/gDbZFWmHjWi9rym77kbwKiZ888EZ47Kby7+3vT1
zE+FB7KbVA7yq6fD2GtokloHyihF4+tRYWf0xGMhnxxQb47BnrQWpW0xr+yzuAouyr30q7vEfz07
MuP4tmFQzj3y89kRNZUbXYpriL34k7uhcwred1NpSICx8/aE+Hd8LL6oML8GhPaqgpcH1mb02i1q
YaawaOQQP63amW7fdG9LF2o61h4odu1nW48KDh7CymLIoTCmuLxGZGwieDPBwSZ59kqx6QG18dhx
aD1VAbYtfy++r6/91wR7+75KZIpvlRpyCn5ZAYU+MKEFCoZzPdjQVbY8PvnmLUV3nKCDDmtovVxm
M3IBd1T75b+Hi9/AzUN04s62uIEJpAPKngAKhAYIsoQ/v1Wp7aTdIY/qTTNq3LeucrqqRwBnuKPv
lQFvtI0YCwoeMTagbrQGf45lHKW9WVSUPq+lNUBCElGCbFMoy1ydnNJXtQjgkNHaP2EdkV2eG+xj
pKV89kSoSfT8dYx+j6g73rN3vFX76iQFuhi5Q3R/deO/HQ2SmaeqSoWS8HjeWnNHtZ6fYa9ZR7v9
QmQeAWZxrkrWunri1vXufIIb+Ba2CWKXQvd2NOROfr4WNVKkbECuSBHyAjEQIDlCJ4kXDjE+tQaP
+Ec40frj/WK5r6/03kcvnI6DibyA4u1oHVuLhWvyK3T/XrW3jkzIBRxgZM2Y1PVqgpWoRcXxyNIA
fW+3ZMxPEoq497CwN1rVPD7pCdchuReOjz8fP6pTOVI18vMLgfhb5GhDzQknlQP2z4+mkf/3Q92Q
yYLiQ9kUsDR1XxBiP4cTT9dTqmegjaEPWs+FlW4ke248bkjwvI/TuF1xNLjurN2ur9Og80Hw7xwG
N2Q4f8yg7yfaHk65dpCYwXirgNHHiYQrchVu9v6iXj1ZOxv7A+3tc/z4fJpMx9n4Mfebu6XlGwU6
VLrIMRCBQdfmq5T1bdFH2iXeq6cIeSbuhLNkGy2eJI+q9lHJUyN+3Asn90q0LB8+sEkrte3fX4HK
C6+5fyKiMacD2Kc9zhx+foYwPxvp7tw28yMmfB64/WzUvJJHCw9yiPKNJGKDrT/tfZT+P8mkg4Fg
RandLEEuIqDoFdPT2/FDMt1k/1Kq2Nnbedj9czWgy8Muym0dsmTrqNkiB8atuPBRMcsTZBs/Fsy9
Jc9IbdE9YVtfd9B3068/FU9FAMk13unS+oePHYofvkT8JXlCcMSB9DABeIoHwKq+DgfDcG83K8MX
VskwJj30SvDpK5WccodkU2Kf3wawVi5eaLr7Jx2zHrfAcS44fJhDtWP5B+Qgl4J6iHuvsXYr5ZGB
3qIxq+Nm+YtyLVwqXb5mSTMfyPqrXrwcMajPlVVW7+3j4CWShi0Np/zOHXxzVD6nSq4NsZi99fOD
Qp4CxHbMMXlzsBZpg6u1p7qW28mdDXxz+3wfqIs+vq3cw/WQh9z14eZR2T6zRUwLPTcyUpRG9+7G
Ssc4h8fWpLVtewScFj2xz89ifg/y0oUU/fXb+WapvGekb/qnVtVWkdGc4fifoDVAoZR3030000IG
rC931Bq+GPx/DdYLqIpzKUvREYTgpZWdwpwleupJA8HPyjetBP4pwEApFFQQXndousRmisdk6Ma4
bJ3z0UDBgi407DoJ2lIMEhUT1d0xaOpX4SwjL0tjBXssDUXSKJYDXTo+lkJphxjNmWxL+VI8tohN
Xlt0yrDeOtKCN6SpQu9dGOzZU+JkYO6GHaryEArP6Q6eMIL2Wgqato7vpHdf2eLvF0ErDOuWrprb
u5L+g7LzXHKUydb1FREByID+ZmKFvJf+KMpIOEnIgtDVn4eac85UqSpae8/EzPT019VAmpUr13qN
eo9TLV/rX0UJhNRsjO39Pp06yjpxD5fAq72CJ6LQRb655DKj1PWBDtTbuHv2F33H97HEEHOlIfQP
DDKPuIDQ2HrMANHq4hLZvciD2EkLeLajPPQZ3IJD95WLwV9XVKj3pMbYDcPrNp6+4di4nE8HREQp
gSW+gvnNzkKKeXkNDEkpgSIqcLc6HLGCdtVN/Dvufp1uzwMIfIYXwOyi4on93DycjGaWaVR1Zg0R
v63obYai70d9+Gp4qrWkK3tIQVSKatXpK/JpagEfGmYvUos/+AHVp6NNC60Pg5rn5v++eWjcdnEY
D8ohpRUdh5FZCSBx3Dq2i2m0OA/qJ1l/ewAWv8u4jampp9+lhgYcIFTUhrsNVdR2k8vKrFsJWAVr
3b9ehNaSRuxdcYIs7NJbr5FqFVFqXactKsv41s2Pq11u5dPzdLfGauGVDscfR9qPb3qKgEiHFVqU
0601DuLunEQ0vtBxgJ0AjEDp7wMdpFKVSFUQTZDbS0Pi3gw1MPEgYQ1Lp+5crHJwYkWOL941eTH1
fwSsH29XVRy/hc30ck7uj3rc6p8r83KZgXjYU8I+d5uw287xizvgb7gW82tifYukINLHX1eBb09r
pMYjLhrXeyerUdnCLFCGB+d4l63s7cWK/qNSCtIfzbyWVm9W3ng/v+usHXZRXlJSqVguq0svDvzY
Hn247vKGWYqQIccAHk7/A572H/kxT0buFK9VFXGhp4OodknM5qlOfgxwQN6gfGRiLTFCdU42XT7T
v2tUlTeVnddRTiEmjqg6glNK7OL95r2qGP9V5P/xNk+Nnfh6qR+u6sOYgN+aIS7Sf9eg+uy7jSOg
GTd2iwFejdiCGohf7a0pBaIiGEMgrz/E59oe/ntW/oCZVw0HSP7cbFrE6acgtz4dLrvwwKxgsrUw
xKoPlz5xEiutC3/Dr0bNmhjUrQ9byCtkeqW6wPjbsCLGGkr1Qq8i3x/yK7yRjqIQKu6QEZ8bX+EB
q8ZHy6huWdX1rnsRR6fSN0aRB8BzDO5INnoCUWx8iFGiGpbB3pG8zjDqInE+D2b/HqG/Fk+FhQHc
UfXJn7EOlzQp9XuZgWu/vkGcvaK+BsbKsC/JivIMJdt/P+4vDADgtcqqB3VO+O1Pwely0POjmqfw
2ltdHGvOtTP2WlPFWB0hXGXY0oAcq9G10g52o7F8AFo7orF00F68x189Nt6DlgZom8rC4ikMGSHE
+/qFhRFcEXJ7OMTJ/kn4k2TsV8R11+7gzNyxe9LyjomwaA7Yguv3kmP53yPy17W/crGo/E8pB5rP
wqzaGgrJLVKS6a6TvqmYreZ+cxpJ7LfPpFOU1Y/tcLp2Hg2xJj/o4ItOt6+rULHHdYwrWu2VNMbX
yf90ONNqgbNU5Qf1X65KTSOr1ZHlAtv5oSN48Ja9Nffu9ezlmnWik5r4BjphqlRX9VRkpGMGTBUR
vl33Mnsg+SYL9F7WQo89/NPyvXM8WSCdjdjZo8B/wFHHiVPrpnh0FGqm04K9HHlZ4R/wYCXfa/VL
wzcv7rpmXQ1BG+IKdPDg7vR2WAYwQst+1hIMRk1r59tj6IR4Fbo3bXRsWlFuGZgip4Ga9rNGv7gE
BnLsB2km0vAfr3hH2l9nSwOoElEfaQDj659/O1vKw904pRrlRVTIJBzOj6NtWhXnQenRnJHT0Nlf
YJf+e7n8oRBSwVM50KrmMFWKp2h/zB/3Y9Y4wQpZ3GarNHg/SYC7qPlN/Ls/cQfzuyk7WE+NYydk
2Sa29D7V0Yuo8VcJDccX9nGLY5W73dP2OVxKegjZ/TTF8sVuzqKPukzGO3LIQHML6+Q8TiLzzzCX
oVg7IJBvwasWy5dg1vMqBVFB4oZZhAnM/eeBG15P9L+v+0e/pltX1THCIGw6umldAKYh9LSXl+GO
yt480/zG2tLec7yv19YdLAP6zwWSnfnBN1Pnjlwoko1mIfaKp5SjMnPCdJbsFonutfbBw4DJ5h7W
0mxWGV2sWKpuVWqGUx2k51rE9U6s9Q44ZZvtXHcwb79qQTOZtHJfOzinUkY39MSzdn1PHLF0zS7i
/tXomNcXic5XFezXcFB3plVbmac869kglKytd0c62ntg5BQt0i7UO3K+KLUbviFAB7SpXFrViV9K
rPQamchGEzeMrORNd5owdGIQa0dV5MEgpUSeDtg40sD8DRiFfCmfWl0V//W61eb6tnmUxzlv3KrX
Be6G32vbuQa1UV3s/TUKT694Nn9lxEAq8LnUgMHAs/n5sPJyW6/NxuPRX2vtQ+welQ5SEIfU/vfW
/Kv0QJPh/z/m68z59k1aXOwfsAcLeDXdtduyB7hQVpWHF7fPv3qZ6KvXq9YiqeYvQE+U7tkU8Fmn
utw3ZVjZnOyAsQ2vntk/jc93GfZRSHw1ZV+KKr+m7NtjnyKPXlzul8NDffSRozn6yfJWWBH3Viig
CB8WdrhZm7OKsrCzjpCHH2i68Wr1xL2kdpj2TmW7hSvG8roXh3dtdF/be1A6W+7A652MUIDVoRyf
KRG1RFE6yJOYyWRndlJiSiG0JYUvalQpislWKw72qSyOnlHQH5Va5iSuwTqqu6f3f89o44+uPSwi
lU4ORWGon0+fHJ7z/eWqXU7TmogDjX5OQ6gAiCRWM4qMiSEK6dquD10CJycZczALxX5cRROxk7e8
N0iwonnItccxTQOtXb7jAZxvyvfPpsstUxae8Zk5Bzk7ecWL6q751+n0/dWfwmNNudbDc6JcphWC
9OCXdt90b3AEz9Z9AQUFWQcLg1MHfamzbzja/CRqLYjiV79Gp2+hug+aVecxZXCrLhpufbK2Uvvh
ZzIXG0NebU3WO8X4Aj6Mo67FbfI2zFZVxfRCcs9NegGYhoPXdtWBMtPHJ+trL9iXDjjquWo6Iaay
Z5fGf5/LcWKf0IJDLOfFIFBP+CPMGCqXMi5HMJO+bivftuQ53t/2x7I8QZpXcEjENFQgFhiNm/66
k9KqdJSjVbuST/RN0zYWGjxw5PCZwbSHY3P7ykpzORriLoJ0I1Twg8irDwz3NmiO47YGQz5Cr78c
1xf5qjkpmxIxkdPRubhFr1aRASq3m6SP4waKl00HBFrIeJUfZyCAbNJrDXVBlI29ptjNT52iowYm
B4ms+euuOW8G2SCyM0v11I7iJ8GtXwZaH8WXqda/Wq1JiXwGZBh0DBrysLn10/7lPfHLXrYCMtAr
eq1xUkhjsLtjyJntJebcUp0o9PDfTQ+ElxoYfo7h7kXqq9pn1G656BzMm2gawR0qXoSsvzCIyEOh
C0q6ABf+Gfr1CB+Rejs3NIw6CxQvELV7n6Bpdg1oxYuqA2rDVPHk8JXs5h9qWig3VRVodF+aXDme
LoD7pn7aX4trNm2N4x6mG5cptXI36arebpM76JQutGAvtd5u3lhRsn0/zsNONrhSWKRu3Ayi7nr0
ilf796IE9khZAmlHLG5+HkdH4mjZOJDChdsjl49F1RruZxUadKOMJpObO/FHro6PKAPTqbk9eesb
b2DEt+ZrTsRfjVfweBhDoY1q6lQRfr5M2jxE6nqnFNTLqWPK1M1Bn4FTj2gIvKKD/rp1wR2ocAjc
fquzq/U8G5fz4/E4aJk6SREd7dZghE5OXQSHh/j7+Iq9Cd2BOnYpiPamU0RYIYGxJCTGE2C1ZHEV
4+DlfbyKg99PtedXegrxt0MaKY+8dpuEKJNMuqlNcaC76Zu9rtrtj7iUjzYnqzfqDeVxerOO4rN9
xRb94Br+/1qB/flVnkI2fSjtbMT1L9LgVzU2lfNGW6WU/7L7WC3731/NnFOtojbynL/vjNOjpe6O
JRPBXly9+yy50Yft9uw12zC0Xpmx1J/Lfv/5tv8+8GmZnVUjbRWpWUyK9m1bR4fsbB32sKsu7r4d
r3ROn465vX8awcW9I34DyeXcOSud65n7n9daZdd23tZUWxuaN/Egqw3OLjyz+uhuuGBiD34LNtzR
QoUV5CqkaUQ5m2hVNNxH3jWsl2oAz1WT56952sG7NUHudjyVk5njvE8EwozoEsqpJz/Nl+Cmr9j4
r7l6qpVH6/zywLHhNjHd91xM+gFaYfQWalYo9h28oaV9BSPRax+GrzTjf+H1n7/zKXEu7k09LRpY
1FhdtqnGJt1chSsAdhXB8GVHotpqvz+UoAhqDv3D516WFt/2NIMLrWoK7IUF/4eWgIPe/l5yTFSn
xJTL7P79VZbw92z+97nVXeVbkoD+uJrm4V2jdOuU9mrv+agSwSHWwVrAgXhxd/5VAfwaVG5pIJNM
9PG+SmTfHldD21HJtFMVBC824R+o0DuVFRimvo+3wG1ZZwWLgctILztwSMfc47etz+2hO/x8JUX1
i0/6n5dpqBSsq+PxmRK3TrJMueyIOaXs93dwIN7X6G1OQrvqAXm9o1wEazHcztqvAu8vLNLXkyGV
1VtoBFaS2D9HvahjE/WIGfUAG+iM0ixuWBBU7mJ0R3FBIPc5MQIHiSjKcKdJD+eE8Tbsf3IiowB8
C4bD4FU36Bfx6/mVnhZCWGgKLYScV8odcgXWgnOw+kxKKCaT9+PnwSrYBjiajTZ4RUGbMdqAicch
0MZx7uJrVoeZN3BH5mAzWjsuvnGRQJ/DkzYUJ23oml/KpdjIDe+Fe3/Vnf0zxH4b0KdUp5Fql1rc
KNUJ4haoh8lsJxazdLsXSEM2BLUA16mUtzTaW6NMjsQhmO8YWxPipbqTnc6lg3+Fa0PHwvtYtAGi
vZJp/Hu1YbKBHSSIRKw/fs75w7gl2vGqqpMLrVD6JP1V1RxgqrF4dauWgF2jXsXxY/37IvfnDv/2
3Ke1touV5umogu2BQmw9/NDO5cnHX8T/92N+EUz/s4D++31PC+gYRbjfFVUEC8hv6tIBkP4FB/Az
dzTSqOvPbXkWcH3PbmRvFQvO+NB6Fba/Nu1zIK0kGJC6hwBGjfvnMB9bx/h0eFxL1AStrgEAlsgt
PgbuDQQZnVXL85r2578//c+jAgFYBGuJaVB7nj69eTwfw+LOMxfdCQQz33UhUsneeBt8vvq+X5XX
apir5VMZple/eJrOtRnu6nrlnIZ9vJOgIchqdjvSi1LSxM8Xx8OvWmf1NFOjPwwTpzLFenoa4O7j
qVHjy6yFZvmExpFrdrTegAbNeKgdZIV/ezWYf0ZHZG2BCNMKZ7s8PbTUWw+j2HHow8tCC3DPf99Z
u76/Mtgxd7ZzRGd+J7tJvz8Mrc9FbAdHC8FPZPZo+TqtXue6trqfAXfafqBCm18p0nVweVt4i9AJ
8KIpiKIJgs6TbNr/3Ab90QBb3NQVhXRuYmH4k8hyPlsk32gz2aMOGhICmj6lRRL17tXL5GakumTt
i/7ss8a4cHhwMTWgEUYuL2JH00+DV6e8Efib9w3aisTShhhB+Ybkip8vvn83qXiFzbXVhW7lrvo1
54FrZOq9s4IAo+W4ReT0XUyLe7ub82XDRlXEbKsUDK3Q21mjkbgtMa27yw/Nm5EaXSlvjg7BQBOz
WyjArlmrTR2u3WPRWNQs4FyE9fdK87vbXfibCqV7kZOGc2GIvUWLgaGWcbfe93KFOuRNIPOOyY+l
Yv0ZMiwzRXQ9zBA6AMQXR4ulrfG7GECLUWlrFgBqb6XRS1JlaauoAy/on6ArqcoCxoqEZsRjhovR
e8mvFIlhgf2AbqQNDp1MzO5WrYOrs8Qls5Tg2HFEEZM5dA+xisUH7ifV/w8eTs2qfI27FdZyFdmf
dRnJTm9U6Q10EjHaQWygm4jYqtXnLwHdD8eluzVdQCrWO6a1lurf5cAUA5RY7WE1qGvLZH25zrx3
FxsCBiM+d0/WxQLm6V6s3pWKcgwvvd/pjEbzTZcDhXNw797EynURSfrMxMjtDnFKEokYrnBmJw/u
duG1iFm3z6XbTjp1ctRmO3hf231nFrGOErfZxcD9DOPdbFdqTrEdeg7frjA22H7TxvYWwbvrB12K
13ZdMtgcX/zsagKZx+3xyoy0x/qWixM1pwVJi4SMTfQJRdDvs/p3EiNoRcqdaI/AZRWiG+CyaM3w
kuISd0OhRiL4QCe65m26kbWYIITA2AF+bpIF3ekL+vwvaG2DxS+b5KOLUHQp6lEgv/O0ClReOOHA
2dt2KEe9iT3syaYztbeDsSs3hTVqiHcEsIQlOu+hEEuc4/lVJt2J6kB5sd/F2oXebm0sd+QIaojB
0LEC/y4Yykh6sfhkVj9Ve+nY/vLLsrrjj7r8fHuUA9fwFWamLkAlgxdesXS9z9ndj4OaNToKGBi2
8xBfK/rEgt8MRk2Yf3hYT/1i5TOB0h2hCy1Ua+ciBK0MOhnrKhnn4i1poxAouqdhhCXmasL4LVOr
sHQx0bxaENudnT0tBK2eShR/OW7PJERK+gV3Z1vdTqguKrze/G1LiQxYMEUu8Ua10+8NUM5wBw8G
2Z0+KFxTv5Xbj56H/GR7lLnueMsatHfcogrRY6AHkZi3h+iwOj1QBHYy1ugSvIN/ThisPFjSeLSB
WI1GFNvPgtHoZbQQ0DkmECgWUizYZDCSi4SVSZnYyuzPps1F6SAx5VoM5w/WSqeHXCEL6Ei/KhVb
1oZbkfBE7L/BgoKFeBX+B0IeGGa1IOAtC0GVM6HlhuEb9TwCXk3sOtOZlDM2gIVPh1gGEsqm1/DT
mV2ArfGWR+l+MGEgMuZeb0SHdPRBpSXAW1NcnAOTuKvgNmNFNkD+but8whbs4l5+5PYbqfDJ5/Qe
nwibVS+nZTV49NtsVshe9dbLCha+nX4627WtOFvTbn8sRxe5WRKem6KN+rXdGxN57OlDjgaTFrLC
b2s+6CTmOXLt8mN6JmTLtwPCG8E2wwCNJcHDO+0eygSgs5jT8TIRG5t7gNWFlGv1lgorZLDMBStg
rgq/c9w0lxGBekrJu7qognrxenQALbO33NZEv+WvAskftGNnfpo+eh13/jYiQ55xle+tKsezTAQt
8amIRVGBldoT9sSacayYt31nMgMQRv2HcoW3iKEpQQb3zp7YUUq3t7TKyVtFb0NU9Ut+MWwPKYxS
WxJu3fHdtmotguXbts1X9XjjzhKBqsR5kI25bfwcRG/XXrOI95yqNxagWG5743ZsXThSJsQ3iwql
FToFL4P3vGBKh7zOhvo3wYIr6lFMcUboDUed5eRN2J9vaHsJoNSldZ7yxZaNH2Hb7p+6nWo14y9H
oQWInf/mVD8Lq+Kzw9wyXEMK5ILqpOu+BZNILN5i2m+F57Uj662z3fDQ3KuOw01bkUvmdDxQrLkz
aTJ4oZivImt+F25kdQ6S6RESJee2cAhXU9FxRpuxa791IDUtfI6Po+hUImeRGNbkZAD9A0NxFmJ3
1hKVVvvFqrnjG9IUzAysSEpxePNd8YLYE6KXS9lZeoV8M9EVpzBZoPHPhKfkJOy0uTfr7ARq91wm
pMd2M8T78LMhhsfqMrL8AHMseil/VGHbFdZAtfnZN5hZK6dYwMkDiuEeZsgTkKieoceI2/uJqQ+A
AJ7deu/zJm6SyxagjPFVTBpisieGxizokMVGFz6r/CxZkvYRFK47P9t9rKhBFd7FfMszzzaI3COf
buV0KS40b5ocdSwhyR6LXI4k0Q0JTSNFHrGkUf0PzoO38WZqDyFuSva+RQ7lbcZsjp07DmIH6N/J
2gzGM/Q9iPqA1gVhYnFg9b6hbWyN17YqMhpDrIzetmR5V//oIGti1aLsKbrliC6AM2p7ZynG2wF8
3061y2Qqlz7p+zwUxEmLZTK2I3Ca+nKAWDVH85uRCNkm7mx7Q5OV07LevKHsDNpDtrthLXbVmpbc
p6toxV/M4RazUBAfYmN2OtuPto8mrRW7NjjFBu9FqTVi6dK3Eh+l8AbonryP3M74IIOIPOz4bhOW
7vyJHZg26ybbD9lOZO4eCfNyPnn/sDft4axd/Q1RXyGy3D1RBNj3mLwP4j7E895wEbFdJq7DKq1A
T/I94yVZtMtIkDNubel6RwLS9q16YV6SoLmkj7pgP9JIaneGeAt41Zmcinf44ZwVe05KQzAOpGxy
9jm5e6sVJ11raVU3MAjngHP9HTmRVaKAJ6+uQieMVeCK0NFHnzrnxPHlRcyosvTni9j3LP7pSh43
wCffCorLi9ViTD7TtLuB5c/evdX7clJRLeVqZy2RnYDkgxVSMJJ3j4zC0hkVMoVU9sChya2wOT1q
domFBAvLizn6iDy0pYCbEJA2S1VsOmzjf99CvhSlf7099ZkKH4v71LPi9EGvrZP8RoWmYiKtkA/x
E8fxTwz7qrsI0GrjtymQUBREeYGcaAJToc/Is57vnu8nqhhAFrIN92G/UTXHt2g8rBVsLtb/RbIL
QmsL8m/24ir694Xt23s/1ZpvB6BNikmXQe8uKFy+IzRe66k+0RDfGDCGLwp6L5/3VA2+ntT4eqpx
62ecKr+Lie8za50lMkVt7gov66R/FXpAnjcq8Xq1/qtml18M8MwX5iVlYVvdityqsaeTMToZPRfM
mpf2x3LvtLEdeVVJ+dW8qm7D3x9e/1lbUNLyvj9ceThVpqp3QCOPC92BAtkNfXF+La7BCDUkCuJE
/3Z7y34DxL0ak5rs5Iu7+Z+11O9v89QySTQjqiElXPUV8W6liIjnSTrk6qj0/BaaTfvuSLTsj6rO
RVMJwyQgp0MKTJphBy+WXfXhz7uF1iZWNAh+V5IJPwdGz9WYXhKV1IX/AtvzZ9kM1QiUM/6jdPk0
5oX+aOTX1kGdzLrWqo//OCcQGe+H3Wl8FSAPVcfmlQyWXm2TXx/07alPY3s5qrXyflBUlrXVhys8
ofDpI+TpzqljIjyG9N14DCp/x5H4IvT8Esv5WmXfnv20hUP9dCxKyC10JSuxHMWu9WrUHNKuaX28
YZ3aO1A+oJuuOP+Oeb9YPc8PfprF7LYvD0pO7JhRW/JHcXfE+TSscjzRabk9bsUdztsvQG7w2vbt
z50NDQ4MEaZvTPbPNbS/lmWSrtdVa2BRFcWdbn8C8oJetEv1pjLlWE7pk48Lbwtj/d+frlfz+Wu+
vz38qc9UV071NEuY76ozO6H6Q8mGhuzcpmBZ+W19XrxZ9IqF+Pfa/vbUp1plEZ6O9az1oPnCTZtu
2n9sIVwD7yjaPSCyh+i/vGpE/4IFfE0zQnYNRBD0yj3p50CjrtC47hsI49apCOjtjEt9VZN4VJnk
aNC05jfuZA3XloirjCXZePA5+/dw/wJyPr/C01wXRmbebldeIaBWzKnhn+QkDRzYtpuc44NnZxYX
kCoLHHs6UzDcvoieevWI3zP+31F4mvE0PZhJtI/odygeZ9fD6WK05veRUsHm4irmhbXkoiPHdDFe
wZ6/2KX/evbTvBthBIg0PquwT7vv93ELXXDAMWIkjt7cnffiCYAZSFDqfKjAXUlcvLj/PQHaX8kZ
Yjz/bw20npsRinl71FPwu3sRjkCPIgUNgGvHjT601Bch/K+DCsNGLC/+bxR/Cqb1Il4XccnmCrqg
/le6/X6wsCMh9Z6cJJBz92xT1Fou16JNEUaw3UJn6FUtv1eT/sc2//EmT0t/f2/GV+OYVD1dk5Ji
XxF122fZ++7Rc0G8n5w9lwMuop+vgIt/dbIrvS88yPn3b+yyot8RVVYv1V5PLIBmE5JGm0e2mWge
SNnhxRT/scB5YEX1B1+PbPPTIttp2S09VkrnbHNrArRVMMnkAWPvZRL4DBVkO39/1BeU8FtXN97f
TZzGruylLgVaP+tu0IEU8Gwqh8bhMHmV+vw5mMCpgFQABK0sRn6GsKwVJ0WyRnAbozebm0T3/Svt
5NKMSECFRRhar5bOHymOTobTgmeE6R4P//nIy6U4lo8bx1Nmc59aaRa+raNmhyMCk3saod6QDO+V
XEO9WpBPkQK+DFwRlAnqHIpPl6hGSmvpeDXZOvRkF0HUIemkEM71CCk4CokPDwRGtpiPRtG46gMR
tEuxVfztdGePx3GfYlLIan4Rv/8e/2+v9TQY5gG33MaF11pYaHx0Sfo5LEl7Ox3Zbg9fi3f81Vxk
FTfICtAQgav4NA53c3eo7RuM/qzkbkz/lP27Yq1NGlQHKBkP1g5nJjm3KvCEsOGS90APWC+vH3/O
x7f3ePrwVqvIz/Xia6Uv+t2+Oq3uOzg52ZLgNa1Ejole3vBFSvjXeYl9VNWDM3RU5p/3cl40Trmx
w7DVIoCSKtw/NQomH48etap6n0IuTOu2tLYeN3m6EFbC7f7lFgCm9rQaWfgg9kj0VXwx0G94OrYb
R7W8h6GGWurJ2hd7iJ2dfbjQwzsyiaAWso2+gxVwDK6Gt3542npiMj3RRE3cQ5SLMoeHMGlopdAy
5A4b81gPssbgmHZPx7e0HijleI9DE1zUOioIJ7+udFJE4q7BHQOFa/ucTdb7oFabG9fuWh3W1m+P
cnw+uWU8y2tvjcTRLx83jKmPC0Xr3PZ2hvZO4Txi+6A6ydk+4Z6CA1Ii9cTdNd3WydGy4KTfhdZw
bleXLpo6vNy82t7nz6xv/qO0M3QOrDTBALezP3XzbFBc/GbLjY/DuunnUbem+rraKxXr8HDPRXdd
zJr5plnvt9AUyGwjbWeVFrmvNrxcdwGtizgMdpF/1YMyb6/3Tpo6Sth+hO2wcMNj/47euiZMcwJp
soky9dFYhvq8VJ00rF43iwa8aqpt1rkXWYdroCGf38y6zXjK36VTHq/7CafazkJZrK66mt7lYedk
oGhzU+Y3XykXrWKIa1dz1w+zoZG5/ESaDh9m55HJcj88aaP9sb02l/xm3eiau2GBKFlzErVGL86m
Kj5/D2vVQmriSYULHp1lwAk/g2n6MMx4p17MoDjXHKWs23ENVZOENaK3b1HTMcyrrSNlIJTDSt+P
6q2Hez3N6uoZN+yL39JZbVnzMKpfutf7C3eeL+zN07tV6EydWMM7woT7+W7F7fHYFRwDQVZXQfNj
iXE4evdCseqshrWLjLWVG7oIWedRiH9i0UDkQndPRtQ9NmTz0I5326N+QJwCQ1JWoLYeFvtNq14K
RWWjxkeR6ZrQtY5+n2ePgaGlQh2rNfucd87HmbFzd0ovL72ytjnv7bAJOfEkbq3UjQ/9Qm+NDmm7
CAfXYwZwJXextgJpfnJTc7Q/Ia6bVfaYEAQiNys1cW7RFoPnY56gFDDXZem/mMg/IgL0I7PyvgBJ
yXT+HKzkemrdQz02KmughIJy+XAwC5LmrUROa3q4yMtutA7fdNPX7lMtHu5L027CqFOKVyGyWjJP
04YkgdmElNVAavkrhH7LQdTLuZnreqR2tFi198nDztnbquqlCUbWuI7lhWOo8/DeDdNBFX7ov1cC
vNZaD6EFmxTrEexbXwsLM+7+saknImxtitxoryOgYYcS52O8TW9QYwf5DZxBqXS2qV7vNa5mf3cH
XRIfVlfNORiNV2P8nLTCwSBPx8APnZgq8D5tFuW6vkUoWmM4dC5lcunCRZFKM3R26SQ9smkHprYx
Q/ekspAOw10zc5SifX1lE2H8mmrExOAP4XLKv/A0fDqCr4aRNotGPZ0gGVs0ndYHNicwppzm3rLo
2B7WogX2wTPSTvcysxYY23WVcTZr9JNWn/C9fwvy+mZdfqkdmJt7/Y3bh18e38yaGB0MGgSoDimx
B7dRb3yelcFdtu/yPLOlmotL008VWUcOnMJ/RKOqNEW8UCch6ia91sNvoTdyQoEcJlC/2fBuZ/se
SsLH9ZWW4u8jsBKSY53XcUGDy/uF9f22zNIroeFxK4sJSortGuxl2gHcXtftayeZKGMc/ZzYxuTJ
OiPXqYN6uJGvmW4lsn8P0jZ8XgSmLnTfWggKGt3SecP6KyBSOEjciB2lYoP/JKjvnns0oYbhJJ5U
jPV8Ns4CzGXJMGjY4sP+7438qwCCIDofRLFb02BX1p+/6xQ/jB349YT0FtVdkBk7XAKAxUvDO8l7
UNBpHdT7Zr/lqrAyku59APT481T1jf79Jr9A+V9vQhkIGTkkr7TndWbcb+dIy82wp+FJajhq1hRR
Ii6Fb9T69cP0EQ6TQ+nkJ8xTpv9+9Bc27EcMqQahgjlVz8WM4GmJRy3lcD4fG9pQGe/fzigkjw2a
doU8f+imTB7O4yZNrAxVNz/BzJKntWzVrFjFDju4g66ByA6stXv/PC707v4qVKP64R2dGg2PCfuE
jOzOat2d21k8ds49spXIKkbFKkstlF2Um1NcrR2aMV9xRgUyktv3h3U+2QdWeyZvOXHNamGRp4us
UtnHNVadp2i7TmojhA5QPm3WLZWOKUTHk3PBj0dxLojqRnJ3gdN4f9MP4pjaGfQt4DQwIhOZTpud
HK7qx250fkP7GkkZ/ezmq2SIE0mdhtKrSptWjeGvMeYiU1kdoHj3HKfjddQ43yvORVk1ynPuMHSB
qXk4N/qs/57PX2lztZQocBG42LBcHZ4KDy1lbVyaeT3r68hYo9TZmDTvxI8SupfV2g1Twz6zjbHj
sdW7c1H8R+yABs0Zl0fp7tBtRB088c6Q0rlzPLw1J4l7CL2G7lwMKy07oW7D/zvXX7y39uu68/Xi
NR2CDEBpKNZPgMLH/lYvkryZ9df7T6W1xtv6Mz3OImRW7pflge3AJUEUexCdsO/0lmxgaVqE4yzv
PxrofcR7+3yhwbpviIzggvSKrhA5WoCSsrhrkNI2j6NYr9mP+GBlpzNZZdrTGjsZRmurcaeZr3Nm
k5HCbb+1Rpf4Q8tL3DtVUZKh6iZt7uxTPR9cE9ThSYmxtDawLTbFruEds0WmaZh7IfNl4BGIZ0dk
7VrWublULqCumv0032pJr1jj+3WzMhV5yqhn5Dk+mkD1mrYSD/Z3XUA8vl1F6+4lKKWgUaaZdghd
ORon50wWO6cJT771oLtyC7Dxk/VHYt3I3Gt7LsV12PgYdZ6TSm04lHn96Dd2dqx93kjNC/Pzcp6U
ddrCpMAl+o5R9HnZJc7OPEyVaBM3EeqMS6mf4l54wp6hdXOimtQ1GGfXo7yqAImizbk2rzcXebhR
rCYKxE01co+QNxKFbmorsx5R5hzj9i1PBIQnGWl001FVzMaHRySVCKKdNt7XXmnb/rqXV+vGAFpP
b4yzCc37n+nYfv3QC82E2hJ0rS5cKtSW3I8BApb0H6tq8oukS3uuMT0971lGr5Gax7wV8bya6Fqq
7Qgf+YgOOrjyVY3pl5pJ9Sju/mxkTifyu6qi+e3gVfaXy/H/cHauPcoy2d7/RCYoR99yFM+ttu3V
b0gfAQEFUVA//f5Vz37ytGiazJ47M5nkTrqsomrVqrX+h/Agx7NIG+zUrUkU7m/d7mWcqaO6OzmT
Ux/mJ6oDqAtxWb0F8vASDncnL5CcPQbsuIvuXBknJd3PkZ+LY7O8PgfRp9F72cfP2e4yPe+5huVx
heNx0pnswhUf8JjIGBq33nHiOzSDINoSlHR4/sABaFw0adndd3dbODSFM9qgBe8vSlgPlrX8Lmma
2n+HwTt4Mktn9HCKgwqqUMAyGi+aXO0o+r5Mxa5AciWyKFlo9k/pMbaROPx7tLuOMC1JcnCNgiCj
oQzRGO1Y9U6XslTOcBuABq4odvpeRSt8OoTBsp20NWWVZvGxOZ7IW39tjEtpdOQg7jPe0R1dN4VT
W9SH6Ie+v8axNUE4fWKuFi9gNhIftwlnLOzYNPOMgdBwGDnLltV+kEkxf5IX4WakAh5oXDoHIa8v
5cx/rZrrTFRrJpS5TV8HWEWlezyl4Iukjd1W8H288DqQd/T2eVk37dH2O54yoaGeSeE2NKdn/tcX
/QRKgkuIhK2kNnEF3W5hpsn3hV+KvpTeDDW8E4owLPUKpLDsdge7fzs3HiaAbRSneEKCAXvS0k18
9QmMKDXJ0D6AP+zg7PN9eOqBABvPp0d4z4EjkxJDhLckcJCtae3DzUGbg5OGqCt0m9vNce6H115w
1MVmnLgAkC3lH0pMpjm2LJp6ZHdt2/HBYWNdfo3YiFPXgpp8PxXbcbLhWYTBgyjz1/bFfoPA9fdZ
u2vl/ex9Q4HsoNF1v3Nr6m71Kt732WubkWBSKdYKqB0FUTKDFWSiuceD4Th9C0ZLxP0/t95n6wKL
6dxtg1+/oHHaVfSu6l3GptsQXAozHL2XXDtQaaaOjCb6YNBy5dzxO36mTMmB4oyEI0KTvRlKea80
zqzvRHBo3hOA5r75rxiPXxAoskTXqA3c8OBW5ZP+GrIRYcJTN+kqCDDySd3SBGCRPQOsGAfmM0d5
8DTIXlqaDXftuf9MEto2NTJIqlrjHt8qtYJLTFCRJAfDrrn4AHXQBT72X3elxEAwYKFaIDsIp6RR
W6iCznF3VsTUOB+gnBaGPZ97nBBnwHH8HrXtl4fHgwwFwp2CxxkqVLcHUquD7JQHRrVSqFRCINDd
wuoD6x1hQmIGbv7yovXMAopQx8cUoW2+DxIWFUcqviWPDxmuUmP4K1mcFovhkZ+EOpCc0SLv03dn
gWUHtxs39/rzy3vrhf8oDv0et7HOp6AXh8WZaAkjDdjYXnAQDBcwzt8B4U5ZWXxPUVqlHsf5oC53
u7x6XhnZEdbsCtubt1EEYlmF+ZA58bCenNBkAJt0dgzkRmy0DoXoCIDHE3BxTCtmqdX62BOn/zY6
/PCGZEhR6KxxW9z+nB15b79jqDUWyEc7HoAXHvWdl/EHcgzAIdvEsh9sLhANVKbIc8TH7Teu3n4U
UjmQpT2qVNrTzld4p8yvEEuA2ntk7cPK0dzw87ju2RX8jb+XvnXwRpRA5lk6Jvtrj6OEyLFF6v2l
rDyHpIeO0KjNTPlBHBRzRcUNmV8ky3+war/SHr28Ktf6IonhNm4fnpvv0wfzHPPfGxf+d9u99iC7
EGgRVhbphq6hNt/tnW0dUPZiPHsDOWeV2vACyOqAk5NE2W3p/oMs6na4xkHNsljRD/uLmJ4LA4i3
zNUM5mAkPszxsMeuTdwlsX4AGvbv7/gg2t+O3DhC50tw6aWRWFisUPvmbOIDSwEFjHMCmJxvqhRt
h/Y+ODCihuw8crCC0dd4DShxthUpRY/gMKmW8BWj5crjUwKCGfResAHgc/5fJolSNP1zoQ3arHQZ
9Jc0eSsmOZm46K4L2hDRQXxQzEqAqT61VmN64gA0gwFvHtCBiArRXWmczpDqcbHtiU86mahuNg28
Ga8DuFcLxZ47zvFtWLiDb9B8YOb/nm73URz6NXSTXX+uc7lbaN39qjOo7J51mpZWhQNj7lxQ/1IG
0bBNIVu5L3PRhBCmUVjMs8w/CsS/jqd01OuquyPxPFmjTYIuMuhMcrPzaEUB7pV9TDfwWQ3JI6AE
zcdOSvPaWaKSOtp59ah+/z5MvmtTgQA1aF2N+5wNNwH0gno8U/AWkERq/+u3xRc52HdOh3q17szy
VXfspyby70D8em07W/yl5ifXqEiA/SGVgUV6O1JhnOv0XLHNEPycTDSIWPTLv0SQgjMCu3/Z1qB/
cMGTFjKUEL3VGLERN47o7BxOGF+uNu7EhVRVvSj/QAYIIklo6/PouWVn3b/kb8drRIu9lMVab39k
U/PmgiIr0GNsZut5ySPv8+/BHsZgbnedMEyNmmhxu5zH+rIrpSODrQVecLYljwBvDnPceo7hRwza
6jt3IDm6s+g7ArHBPhQYUbPhn3T+3+zsjT6DC1u+iWLF/CsdnZ8+nH9TVUQLLItrQGotk310n5L5
imLPjyNHsw/bldK4VGK+pJisZAUeIB9e0ALrMBXAvJac+9GFejNeIzz1cvWinS4n8SXdGS/2xUEy
PXJhAQEMZzurb3/+nwLTzaCNA4I/Ud7b97sp/h7G8DqWbZnefmzF/snuOnuXimtrniJ25O2ZxA62
T+EdCxiUwbTGk7jKszKMO2m9Onwka817R3rX2w0K27AdfdJ9ulqIyMCPKbL/PghjDySDFKOHya6S
Gslg75pWmsHTZjU6+LICIzo0PxIfQ5PQ6j6DWGn5oHc4anJhBQlXxM+6FGKoHt6eFvW4y480M8OV
sZueusPSsKTz07b/r98b1P9U2ZNlLz7YQddWIOSe7AQJne0826621eDvc3sfI/ghjKSKTq7Ga/32
h+SqFCbbbYj+D6JzM41vG4AxbHvb3MEsf+b7a5jG+sZFpknFjrccxA9lCI0sRssEprIxR54PuuzC
9yiDYbWUEHyF3lj2Arh0Mlq3brH7sM+EgStJQBqpS/y0N35dMPtQvepByYTXEgyz/SSZYIRnPqPm
NFDnf6/tj2JMczv/HqsRE3tGdSiOEmMhcWoXzpEy9NaNILyxo81xvmi3tHz0OqeOipaXeGNI/4FJ
/ZqeciqkQrkwZClo73CsdVh1P2Y5lrr6e3oPohIoGY3qDiUsVVGamzhI6CiEZyo8NtkobJcIXQ0T
tJLn/APLOQRf2XaF9u6kYNhIBtQaunNUHhCZbWykbR83pDrhoCq7DxxT1hfVzOnh9Gz35ITfPS/v
mcfKRFJAH2CcOlA3NdbwbzufHpruGpUdgMLCVrbrBa90OsKXWJmAhbnS1nwrMlufyR9nu1jscjPS
nPJq9pnY92xNSy1QAQD9o9eafl5XOciWt2x4HXUWOf6vfnmcgdvIO+jX2znk/EVXpkt9tY/H6fkl
/ZDfI6t4A0Z06rpR+nTe+dmz8LMphsmzd/qKMJQF5xEh3zmLMCQ5Uibrvl6n4bM8+oppZJln6NR0
st4qK4Lzv7eSxFTdQ0VXYVHY5ye6qzB96tg7HufZV2GVQuETY6yup8263vZgbmfvgSfDXMNQzlUP
MKh7s5JqY5VYyCJbNSbLXk6vE5tXek7yEz1YnCnz7dP2vaDRK5mHwVanSn1JXfmp2PTfdOZ1QmJy
0IeFWSRu7wRWjSK2jIKYhTDv4S1ddNfFfHr2uP2pJeR0IoFk0Hb+zFyAeDRXO+7OsELcKmnhq04+
jF+uKI6OtWhWH6xzscnOC1RF1U99DlUpmWGikqBgfHbUZ/WK/mIC7RFgAliK1/pF7pgRsDWre3WO
C+1legQa9VVf7Wttdr++I09e0enSnnfxXCtH2GAa7gE53qODq8kFvBRGigMhbTo47xxjlM2UQYhQ
tnlCEts+qnY266R+97kAPyn17RBz+IWWOxkk85n8D/ngU+7FrapzjwqolEoQOBUmAkJ86zY09yL5
dDmElC9Hk9EFy8e+ifb4a+5PNkKVYpMJanFmbscwBA7jV3gSJfsmdromrzQsWCN34X14zmnVs7GG
jP3xeO+PTXPBW1wfEH4xYDx9IWZoYnc/BA49hWj7MobaDfFUkAc/kEXIzbfpW3eyjMg0KJrihQdG
W5BsdPsJHUBad05lftBVu7i8EaYHao7QkeEFlJnZygsQSU4jmgLTp3YEB0fpU3y8XY8quAb7uCpr
SDi103UNcj6Nmn7PR/i04138rfP0d4B7kOYJYgChhvsRQfGmzGy8O9TFzuAxckJAoVxHlRWOpOcC
3TP8XZ3ax+bXKfzyE2WJlqF/3mB3kzW4n+Q+lU/lR/T3VxxPg2q7O8S80V5R7ZlsXR9qF63Lb/DT
o7Z+yYPcHb6NcEAExsWlqDfuqazKL4om2kKJaW80z3Zdd7WAWsXeKP3hwG55egHeefApfw1oNKoK
ZVIo2bkSjQjI/nPILfbJqURFA69deXNyyu8YjvSm08fmHL2RyemtG5szHcGk0WG2MpH5EjofpgMa
gJL3HoKOsyIAbynuKzbXjwA8L5fpZGhZDtW1MnTG3nRKYe/T4jDUHzu0JRzDdeDSO+MDhH/nX+3C
Cw2tqSOBFzPjOWq0g579PLQ/eSWPrh+b7sl6vY5fIfS9D2xscHb2dLozq2QAVEpAy7+fIu+ztWP5
aNP/XqlG5r/f6/W51AxBhhlNlO/91KUusViEnjcGUb9dCEWwZbhs696IL97cfprQ5VVxpuembeyI
vR4q/eIUCChZMaVrhsSJ4bacroebgI3HQx80CcJ7t+dZDVK1UyfZeZUKm71lNEPNXTk58+HL6X2r
2FfV+nvABy9GRqPxSSGLhluvuesOSXVN+oHofo4Io0IVCbxraMpwogNejs648/RvCLAWBqW7fELO
qOWVccfRFckLzwuUuODqIpXVmHEIMqIfpUR0msC2wOi/zwQ1m+HZuGNsLIQbzRIBx/0ALTBrO7Ag
5LSswk+rtflpOeUo7wpQLNzV22WXz2p1zRN+BOQIxXqtbM3TLlwlk7OPwTNsHIogolHHkSItR1bv
p1tX1oSDf8hxWCVa5uy3/cvTd24Nnp1pGZscnSO/nH5TAvXzk/LCsu3JfV+IBGf680IRotHch7c/
O9UKjLo7dEeENmNhopVyQOwauFTLR3oAAuMtpILmUCjUM1TjIyX7bh4bSVGDG0HSyz6iwj0DI5BP
e67stLy+Hhyzm7Eax6yS5eggX3rRKvJVZK27Hj7c/t+7/kF9UcwHyxBRJxHN39uFC/uXLIxjXgRC
uWhnl5ZMP4tbO8cW/vicowb194APyuO0JHsYKYPtULisG18Kat8upVIk3no6qjBw4FeeuphTeyJi
HcwlxSBhTorYecvIDwpstyM3MoRrP+4eatHwnWlfK38F/lVw3S3n+XkgSW2DPQhffdo5wGTobVOw
bJyjQurn10qhbSa6WOk/FeE1FCzMaHChVbcdtqF7f/5e49wyHgkB/iJYJ6vi9/zKCKT9NbkCKeTO
zMxXOF7oo4Ea8FEkgdtEB59615Putxy7B4VxlvTXqI3dcwmrQAQzWtqv4ejovwMZEBqVJu6JF3OJ
xkkf8j6X5N97iGoIs/lrto0CSX+b6yogDipB7taX3fwzc3I06M7uZdh71WPv4l0sIa+1f4aR0HW6
yEktkq8LjwwY2QrySgbaI5g2fQXzwFa2Tmca1GbwT3eUpTLLnf40QsY2n59BZU8i9KyuFp41Jmg5
5W0/3NpARdBiiT//raC/cFoKW/U09zAM5zh+jnqjvh95W0vIwE/nxhxKrrDHSF97dul3nWyl7TEK
JU3mXZWCQu7b1T96mfZlY5i9ceHWS6eLOQxoHwMQROKme6scdP3KPuJWWb9VNl4G5uGJhw1S3/qs
WGdT1fxGqObf9XVLS0v8YWloPB1sZbEHL2kZz5jZUQp0NUd7DVAhtA9fbQ+SB1uB+tCvomcjWJ0Q
MtU7J4qQiUna9urOYtEpiGwW/GM+HjsC4pBOYKO3FMuU3t1eYGBguZR5BQT6h4j4a+frp6N80rK6
R40K4ArQ75WWmu+I+g95wT+dXxAgew7NeR+qW5fEkHfO9DAddlPWNrQGaILbCfB1K9BB+tA9avl5
D7Ln25/XWJc0LWr5UojK9wYnM/yq0CeAqT22/gEyeW65MVpHaxwMaXfan845o9m24LP6i907SS+a
t8/cvoGVvbS1ZH7i9e1RFPP78QWjggdP+DbwFMc8Qv2ZRkkOy5NWEW5GdMVQ7hgOEY5Z/33yH6AE
bkdrhLlKOdeR1KW0PrHdWb78scxJUEKEBu3wHnGmA6oBvD2/w+X3lk653TL+fcJNP4geFAacANWA
udzOtla3RaqoABKBjW4mbsdE6QFRvC9Un194H2C8+T1oC3cPMtMfAjqUYYF3gcFyO+gp7x1P1xCs
KiNiVkujRsKP1fqKrTFXCvxJOhlPlFjmOgKO19xsWfQ7dQ2AlzAnRUosuoK60nhlHLd5ulMOZVdA
T7yJe5nOymd0eRwLvsdwaqAZMw7Hzgtc4osgroYvLYsuLubbLXY7fuMI9c9pL0/z5ILExQS9aYQd
OUJ8bAoMgvK+HLWdovuy9+2AjVMkF5cwlLdMeIS6wuvredyz3rOBSwlsoTpzZjsXcssBdaIlJt8j
Vv3vGd/JLDRWvElL3146e6N/5QesN27PWcUoKG4N5BIXhwFtHe5V0iQEFrooLbAEXCVtYetBcYO0
0MCamCYwLfzmnrvoWdrvH1lzoVU0g6S+oNXikKAhL00O//d8H2QvtBdkOixgujRDbhq+yNtdVNcH
RhOWzBM6dS6FG64NyMHOEPw3cu5t6eAPzPNmV+FbTulEmG9pwtWikQ5qxyBFAorAZW/kjf4Bxt13
gQCKvoOug7fE1gK50ree3VHMZSGO2Pe6bd53O5s+Fq6jYFDxuOpB9rg92dr1fNlJGeFaRQ1ACKnw
0KSp7lwt6PBPrdHz7pXEcLxbJFj5YPPwHLsdLi0D/bwtxe3QsybudeDjV+IRQpyhxWNt3R+33g4i
NDUWmWYKzTquZ/p2/UaCeN0fdlEvBzlxshBBElK7QAmEaQXnd7odULJqV5e6Sw55VgjWDMhZPisO
srezjLq0dXKdMWVBtwek/r5aaHNApdsl/32h6ikPBaYbnAKMI3OwlqbppmVD36+0zhMHyjlXIr+i
CRbc7bJDUaVsrv5g86qgQUtd1aOGcFhP6f+2ndb75EvRGY1SsCjSUZARAe1XDiRVcRgcRS8/Mdcw
PJ2LqNL5i6+PeWypzgeK8QhaQO5v+773nTsxMEgMajR9zEjvMK15L9XTgvtYOJIoli+kJWZI4vjJ
197ae/4CfQHr+fyDmOCKMqynb67IthzrfpfxK1RgejT8wZU18eN6FGqYup/Z1yiRTtxE0Dl0UdrT
xCWFDNLTqM0O6D7voTGKLRw1sB9JoJ/6/K8lj3dKpOg70k7JU3nHUgnxTf9onlwuJnBISEn8vaXu
b2ExIOzuLrUZKlVa4xZMegBEokIXUiUS0oOjEqy8+6ODfR0gLIpECo8JipNj3rQR0m0o9Q1aC47i
vN6eZ36EyH0QjOc/TXpXv46OeyUOZXEtgNsWzgQr4X+B08dxiJfCcDhESIL76Kl1we9j5e3QjSzI
CJKTmpcsuFDRQHrRfN3ZUDR4W1SI522dwfKzLQ+4e1qIJf8120YkuZ63tXbUOgArLtYEKUUfVS9/
DisJzC2yGchltKMjH0SOmzGbV0J8PKQ7MaY9YYE5T8QNz6KEHAlIetvJeTgaPlvgjjg+ShNN1zey
ONzVfM/RZpYMRGxGE4QUAxWnAXW6p6e/N/F9U1is6K/xGisaXY76dZ+yiaEPofrpTNBUYgNRlweS
GQ2GIQhQu23QBzsHNznCPkZmYIubKAYVy5LayCOZ8HBykMvCKcVFcuYFYGSXz9iGx7nP3oAQSOTK
mA/ANr9rmPBWOvVCifHg0UQ+z77JjGqMn49w4wPyn5pzR3IdKiMDQJlPnwf3v1/km/Eb6Wt4PoHW
vPb/cwECAkUgeGD4dHeJhvTnUusbJd7W+tp9EteYduMSqraSfE1LTWhMZvTgNgXCbFAUrcVljqww
S+0gbEMH8HtEf7BlymJKjbj0e8qG2Oe/ojH59OEa9hib6gMq/KhEh4OZm8+EJ9vH3Nn7/5xgI7SO
AGm2nKF7tM7tvJudR1mK6m5yZGxAsJI1e+XixUYG9hLvk2+15RpoW2Wj8d6m2JZ0O2KmouXzqjjv
1OF/fOccVpgRcSisEZk1nM+WJX4QKoC/0m3GvkMyyK1ul1jLS/QzQ+LvBH0AV8hWxTClkB+HHfS0
bmtE3Pe3WVWggpRQwXyJys7tcMphfzgZBT2mmsvu9NRzdlhASOvsYH0h/z3NS3OOlI35Rn9+iec3
Au/PsVuDOM7sBOHmlhfZPbe/8XMaiexBQ8oqjGQA+jbNfldCNIj5U7Sz+2tcaVuGu6/j/AyHrbjQ
A6Hf0LjsDf16DKKeuHkmLDbQGWKkB1LHkSmt2q153H1dhfF4fKEdI/gHFDZuV3tb7QpV25GvjoQe
64+qIrLBnq9OvZcXADtDccF2fKEu1+bfdPfYFkMDSaKbLbp9TUUdOZfzS1zQuslArdSeX9uytWvb
vd1Hu/f3KI3gVEuHU3juX/YroK47m3oNnkU7jJL/PiT37ZTbyTRZe6mchlu9OO9575wcvKWpQQMH
QLBcAtayPHptcU+cgmbc+zWtpuGMVmTlZaf0xeLtzaCwdu7XSzn2yh+PC4VssPQ/ztZbji6hPO/b
WwcRZ+fvOd+XpxpzbkSkoh/DHRHY3os34VKfva5QFMY6yTdQCqyRPGffTnPyiZNZqda6ZfQHOdrv
7dPMYIr9Pi2Csku+ZM+QMqY36ZiL8f/SAZbY5Xy2xHvl4VYiA6YURz0O2eDbs6LWWSc+UjTh0Y6G
AlqvZ/Lv4PN/Cweg4ycCHMELHvZq+U6ntnCdfwjKQ04YIbXXx5ig7RM8+kl0jpGMUMnhpJ/j/fv6
i/RkH5x/yGEd84JPBqK/Ahsb+IfB0XxL8JwRPh71e48KZdsGeHi2FO6E/1ge0b6+XZDDoadEu0rd
c/mm/s7v4ZAzD2ancdtmf/D4QND8/4/TWPhDEEtXTYKnBCL/tZ5yBcFGIAqLum/pC5tBpIWQkf97
h92Xwtjfv4b9mf6vxa3V6NxLjz+xkboJBV8hFWA51D6/Ry176ydXaJ5npUfmCF6SOk2/cZbi5FAZ
tcqt1xnFaw0PeB60XZpQ1VJyEOZ6jXxwcR7YMowCtGECEtAtnQIm8snZT9M5arhP22XpIa6RI6lv
4y1RQkqcR4tsJa/zt+gNsIvkJx4tkaGaO+eBPo3Q2keG8Ops3wpfT81ndLbn/TE+B17ibifZ+9bL
vb0t2fIw7pnCt0SbotFUDs4tVngPL73fk29eQvEl5WkgFnrkcgX9SKzSWxeVInMAVavN0/EHQ/LX
ajdSmqivdI6pLqK1E3j7BUI4NPb2Y2k2Ll0HwN9CW7Tmb48y1d+TbOQ1hXZQqm2hiBsCiqyHgNJy
HTyFgx3esbqbDSM3IFv2vl70oe4J0aSdd3xKaeq17Goxt7/m3khoenJ8rTpbdtqoduRxMTzR86ST
6ffMxD485cPl3+M9qpfQleYc8T9CibExHgpuWTdRkOi27UlIo0hoOTjOmc4UPLx2atrDhI3aKn6d
cpc3vNLIoI5bWc6DLiHx9RiZ14FGbUbQ9u3cS5/bjHm7j16YvwdrREB9dwgv0Of3XMPdHw9gXN+s
3OyZWIB7LQv5KAr+HqsRBbM9WXiMbh9164sltJ9FeRGUPB0ZAJk9843qBAVd+n0tAz/aMf8paqLM
S0m3EZuqHS93uYypFcC8g7WJXA0MOM6nqNEjZ2O1vqwe3O2AzKjpUVuE4t3cM8H+1NleLnxDHQB5
aqO2ZNBrR3dsiy1Zy+weXKH0t6CjEu0NbvfG7I48RKI441Yfufa70DPnEgPIgFPoN/2Vljj/aMOA
UqUCL5P28k/jIyrXIOlc+sBDdNjc+6mwpUI30u1B9mrLSR/l9r/GuiNxSGl5wGOUVdxEsj0rrmY1
T4bRTJuri9z5dyA17Hx27OlBRTq98KupNgCf8pJOQryfZL9lme8TVkPS6fEoENlRY9Ua4a/qXLqH
fkzCKlJjPulzsCVDrgahJ1dux8lHY2WAbCT871E4Q2/V6pmXgTYt2QFtB+n+i9/+lEZESkO5pgEm
vvjragbyeY4LrPWG2sRTW0XmwbMA8hDAZHgXHB1kn28zpHPdTbM8i2rig8RGxtjpMJijkncwQZ+3
VUofFCQYjYPDVqaoh2j37WhKXkW9KgAdI1k6gqxr5S0cdc2Pl910/7mfZ7Y0QoZtfmnrEz/YaLfj
Nu7vYxJKoAd5tALBtoSQyzsG5X488b7mBAmCE+UJLBDw5mrZVPfhlw9FOi4YH4L+0fiSqrI7cbAv
IiS67+ArBPz16DCmqJi27ZsHZ1dsC0RLgHbxXNabZ1feh1JQ5OfVEZDQ1g3m+CsNHASyvO7874k9
KIKIrg6grh98C+/k2y+Zn05VFB4JuaKkRg3aLYjzwlkipLaG/nw+ABnqbM0pBlSDpe4L14W/f4KY
zG2awC+gBKMhlqPL7N/bX9Ddp1tkzJjs5alYw1OBMaR7xkdLdvAgE2MYAywZrE2I5GpjohEB+SRv
iVGjeLAfJkMMlSjp4OfW+3FVi4a6X7TE4AdNMwNVUCQjcfPGqlUSu+pXXr87dWLtsNvKlHSEJY9O
zVIgOrq2Cd5Wnijm+GQ7VKQtIuSo5S1zD0ZUbgdvTLgut/k2TbWKL9vhH3h8NvI+gS10LnK82BI7
WIR22y334KnGsOKIsMYotGgiJv6ac33u6GkigHM0nN9A8bLEMlMUdrh/75sHyTztT4pJMJnBdN5V
sHbXnp4d9N0PgGADZQC/BH+h01ugIRjijtEmr/ODSGjuVKhmghauAFtolmGLKO+daoObJTF7wwoN
0C7+K/kL2LtyhrPl39N7GNE5/eQKFESJAY0goKqpHiOYJfCdtVPh6Nkd5CMNY82uVeG/HjhZ23Z9
FOTgo4sSGeRmugu3ny4M4lBK96cLQCvsgd2JDzKcSOe8nEHCQMP4e4IP8nU0Zn4N1wjmRkc7drpn
hN4Supuoxf4AO7EpmD4/W/bAbjNPftAZYjxhs9HVRCho8pkuZAXb/aUU7tfvPWcGYw1NEMFihjTN
kOyZ8iVttYl+8EwQw9I1Ro4E/FoTLBDs6irXSzL33FbBc8OBcz5q23rGHallQR9kPgg5SEIbE9AJ
Pb7G91MoI3SYIid+w6v+NRsAZFrABvSAuZCwIwpCx/az7ZH78CACV4O8o3IgpR9A9q8jn8rJEVYr
RtjrNa0RGOmCCP/FE1PU5Zzpfy+3QmTTafGh/gn4AqGk23kGlzQ0ggqb7xFgMaqtLuUGPqUA84B4
HC6fntqiGhcSf7N59gWjFc1RUGp3ZDjeDl2jDvR81hlB2eh9J5ikLpTCCnmPRaY8SmVTjeyebvdV
5xA7J7QEN/GXDiJEHZOKAvDdaJPTWsWDtqDubfjq0VTHZ7/vHnxlLT1XoGu/NHxmJDtT7Qr/y9Cv
yVLdk7ebZWjjGa7sZd75JRwWw2DYG+KV/XQ9EhRKw0HaEbWm/dkqDCc52tkcCd7SyhSzUO0uPpWF
Kb+oaH6OwqfseT80lvI6xEJ7cjnYu4W0kadwRnUalePoOxhXR7MY1uteYUnrUIMTdX3ZrfbTrmTy
B5PeSOIuka2ksvaaI2fDfmcpF3OpHGwvNurqOk6oV++yjFeh33m9vsX/9PUZoy7YjvjdLs7fKsp3
sb3V7EuNSreXnaa9/fC8dfZbq/uhbrY//NnjyUowAP2WnvLYPIx3X4IVejDrzdnLZtpUmSCwrEzk
f8p7Z2sGz4i+9t+rmbzZQUntIZRqpvOubzwrFyd7iweRj85wx+2MuvPOIBC1ARivVuBWo3KSLnml
TLPB7qOqTXVrw38fdGRUiy3ZP/8rKzdCgHgSuBiYhrUlfaiZfV5jPn61VexOS9OANbbYBmY9uYR2
gStZYV2O1vVqdbZ+nuAtnEzT/VjunM2i/orizzBpO/UiTN7tTHwYOXsARmFY3J4GpTprx7xLWJOF
Is9emNwtSNvGJMOiXMmjWRgrDlre6vegaNhZNLw58NSoJTTnbofV86RbdASwTMibCrZniByQaLir
eGpSOxQIEhQ1XTKdzls9r7swPacXyG72oHCe7N3kO3reWp9/h8BHD5ObX9VIJuVk1y2rjFfvxaLv
3x+VGGiKlEcxz2hj8LafiUZFOWqNvQ++gtwzwBaiSywaio3YG1/AhydbA+yMi6Xs6wwImki0UBI9
gMEO7VYy16NE62bExgeor+H5WAk5M5S03QTL+6/crP09AhV/r+mje/pmoMaaRicpy6KUL72xuyQ9
PH98aiQvupD/+B6M2t4Djy5MMA0sJmgRXrTN68QoDv3LVmTqF0tyEuc4+OqTRGrYT+H93rKNWwdr
fDegMPlFy1nFzOytM8FngTsRQMcwMLtqG03/DxKkcVpvJtf4aoeAulcUIPF9sng7D3JfGoZvitdB
KLG2kjeElOt1Bz+jYFKBDN6xBiq1Y7XP2VZdhNHfM6f3RoAzLmblX31jCA374oSjeKGgnP6x/w4x
aHeDJwWBgdSHzrpD3tmqSkc7uEhOn6/TzsE3kkEndTvXqZQtz3AYrtb+TQ49Y+tXm/PRu35cN8pQ
Zx1KF4X5U2GdMruEzpC621Vcmqcp0e75OE815xh4af+jIMBHdvlG7O1u0BMvCYKp2UMLv/L4M4Zu
974rZNW73ILSd7bg0jy91ZLfRYF4P4JVXuy9bW7GkoVednw1pdSkiHQcn/emptvRSsaA+Xt7sHsH
U/9Qvi/8pr6V82LlMOtmMNS++Y3ZdKdY/Ouud1ong2reR7Cg73FF65FTGoRrq4+q/Ee6SqpFuUAU
YVR/VTszQTLfrJ+LYQll/x89jQt68Aer4srbwrXJbNlV3qSJ/n72t/NjZaafpynNjzJBzBWx7+64
hph0WccQg8tnlPizYbDWXwoQMbRGv9SXLhbsX/mymJwHaHhfR3U0OGCmIS7tVZ3Yl8ROTyOjdrLe
Rk4ANuajcFz2LdRnJKeeXrBQQLg8QRvcKq84V9hFMU53/Bz+by+0wngQqPYh9+uzaUTLdxltWWDb
Zz8s3NPVS66eEg3OuZ3JI7XnqKovna0+etvXdV3PigN/05TWGBMpeJLYxaB0OrMEQ4WY73ipbSjH
+ysEoOA1Swb9ZWeGaLDxfTJsxbDrdfamXZE0N/dvyWIviEva1/6pnJTPhuGcd+blNdoh7Y+5CuAK
Q7PSj4Tv+x6PEoIyN646liFUFSj7nNH2wfTBoltkZs6VKFOSmicen24Asa1nh4PM6b/HOJtXNB4V
Z/t59vev6ojd0vtKHGlSfe7mHIpzhGq7mbFDd05n0z9Z8HRirqLJaYIzjBeOlO8DdEqZex8iIu4C
0iTBNlvZmkL8otSsXWIVuXsIVgoW5ZIdQ5UKretptP1IVFN6RsT3azfrFeaha0ahnZ0dll19wXgA
P25+rdvZcOL0j3KaynilLKLOc4ct/M1+JgPkX3EqJJprsVWsT9/Ba2dQDFQSGKsmPdkjoB9TOev7
CbdoMKRzQ20feYlJ5OFVZAeW8Jy/DKNV4BlUp5mdl03308N4jUM36+wcNicMMDQix3l2cBXPAA+7
hV95djX+AskkqTmeJE4wkYa42Vu78QEG2XQ317zvnZdaqpmBsunPO37gRP5+rX/onWE2VfDnCFEK
kUekWKMCywZ0Zbv8/d5T6qer7T/dDXnVVACimOLR3x8smaxW8KPgbqMshGRS38TACC5aKPlnXKyR
JXf26/5H9HnBKz5C0X528I8cMMWC+za42nHpYkpwjByVOGXqI3iw48O8GsfTzpKkbkBoPNgnwzIi
zn05jacVac916r1Wm8s3aTYbeNwdX8fR/ELhoTPfTjQnXJ+syj2M91NkBipPmKzT2Vzjsm3FnrY6
vMAAX55eO10hfYrzxOuJrGF0HOlWiFSzgtnseYCp0jJUTeUrGXXM3We6kuGDlW94Tw2xjLJ7fjGR
Rwa4tNjpGfbFsKtxf7b19Zn0rW4UDxWeQYlBSeVKQ0ZHQrb83vmHceEok3xDtrthQ/BM7MwUL4pN
pJ+dk3Og3w3ijDQ2nuYrEWs3qqsOxCMi+JQXcoZyKCXCMW1Wat22MU+cc2zjjFBMd/6RmySZFih8
kqjO6Ah6RzeepuLPnJcF1LnessOaqyNeMVFOx5cY/YF3lpe91RZSNMO9+BW0CDEzANmY81nT/yHs
vHZV15Y0/ESWAEdunW1sk9O8QTCDjRM4gIGn72+sbrXUrZZaa5+99pkTHMaoUfXXX2l+eTh5wNka
M3H+iusVtzZTd+Puz0Cqnq7YTI1VnVDWns8Lh6rGEzLg3nZt0FnjGbNnbHlz3WfB8HbGB5rfiNWg
nDGYztUDslRQQMi4D5ZLnU/eTh2dliNL5Gdl7tWazFf4MweFA0dwmVizGhvrk13FoPKwO5xcg9Zv
Uzc/1vbH/5j1ol6jpmh1J1/ytWR+3JPwHjTvA8lZUDKrMi2Y/pmbT8LUgz1fJU6Sn2USRuVEW/Qk
unzlg5szeIZ/xiYzjE6Fw0g1GY2hW8PUeb98me1oHSxS8bYzupNkHvZr2i2bBGVH64gBPZTkQRdO
VrnEyS3FqraDeXM4RaHq3o/d6r5B7SohA5qczpP31fI1Y3cWldegpK6mVFndSvnrzs+opkft22QE
nLxuQdwAiB8KNdmfSVgkMlPezG7Z4SrqTkGGfIlMGzsd/m9hLD/frTtJXovmbXW8t58mWmsq3sO/
+TklpTLDeSaOPmtSlFnnjUHxdZQHNLezRKJHrmNkzPqvsIipFNvJsdx/Et0xcGgzqmF5S5n/uHmG
Xfvd9zMsL9c4mxfUs34rJKWWSBr+rmFqeLg1h6h2M7feTxPaCT1eVkl0PMiPr01+6FLrvn4n45NZ
rO4TG0OcV9bk7xNVfuGrmWPQY8i5B+UPvdI0fdZ1lNYYb4sFbAEQZ2mOGRDnLYtO2GkPv2hqSdbl
dqX9fRlg41YndCcNmUKhKU5YCNmnl1By4vwOeMjdqt2UG1BUZqnfoI7bGfX1Ie5KapcLUEjDEcMr
Zp99FY6jlhkkG6DKA4QUIKWuenldpisFWfPlfe2+9oV3CsYzlbGuT5JJLkytkemx9DLr+Y2WSWb6
KzpdVtvmV71gXHT3sfvYt1CftT8KpbdFkp6fpZUH+eYVvALUcVS7JZOevHr2oW3mm6Z47wMVwknr
p0H+12dW25paJLeWKp6CHmNLdTZxoCRy8xZKHUez8RDs8m5fUWuWGqfR1cvsR0wzYEtZT9bKRk3Y
5IBHH5zut85M9QJhMZ66OrP0GOH3PdacVrbVpzfcPHUapJzNMuo+DnDUWPZuuqeb6EFal0/ztKyj
LBpEpMgaPzAxWfAghTRTzO5ka8kEb77YcdUvdS6kV3G6+HR8/DZf3ao575RkBB6VXUGAFruPC3Ig
47kO3jt+XduP3ZWDY3inkJZZTSomDAVifC5pYTaNo0z2Z3Z3s8PLVgmlZO4ls7L1NRSdtQvqri8q
x2cKFtfJIs7c/KId0+UtfG4GIKIaKcjYiBS7VyCS38Df6Lua7gW5u8iSxTSFUn8kr8oSrULRcXB7
+qHwH5ybsQuurhIAyjM4lYjOyzYAdAxpie6kIN4XTFMkIgBg9cf+Bu08+6Wrk4lpPYWdlx9vIaB7
pWFINl1s/KozbJS5+C6PJcrt+4M11pMitWT/kQAOP2Z882p7stMPWnj1m5dzX7wioeIVzomIByrw
RWOz2Q3n9250xu9YF77hjW0VW2t4z+CxxLfwNbs3dfR5O29Wfe8vgTjmJ6ofBA+49kyeeW931Xgr
2s44i6sjXGvN4vUKgemUv1OI5bvTepN5SUzJ0mfF0ssScIFjsDQdh2AgzUi5u/IlXT5+R5qVz0/B
6c4UQTTvKGb/0tkTUgz4So+N1SlkyN+KjVtWTr/BL/q+n0QakjOwjE3Iwv9DIZZIiHgR1OlWLBxw
77cCr5oZpcLjqJ9P73ZDuNC7+uWDt7klo7McKbvn4rV5rdujklpT7M/JA15ssp82Gv7uQb3QkWla
s5gnb5fab+vtFDN6rFnfT2vqkIfn1ItP8IgbL95NzRqrcOmAmCnzdP4Vbdbmb7Et5413da7+onWY
U2atSvdEC8s0t7ols7Ba5kEwtz4NsYib0fax/QRN8oImyOn1hCP1dpSrNYrxrzaviKPrKmyNHrI7
xbKhWVpOvmdjTunqR/JJkF096eSps/dZtj2VmSIaMZ/kijVvR267uK0MeKvKKo/Pn3Z+e5nynTXT
L0145+U+pAUN57HN+FD/E8UGdp9NHXNfeBLRXWIC4OPJnvbH5kiscwjJCy1QUkoZ7+4UQyGGVWlm
e/6usMqaYRfn1B+dH9512YRfKsuIWdkBtddsaGVeZ6mPvkwl57q723hCvuQWO+MLF/NNO4Jk8vcO
UReoAi08GDzBpdvamvO2UAHUMOqUBKGqjtpvNU/nXLjSLSwxssdZC3XD1JFiDka+wBLumNlGTl3l
A0XpgyAwTck5pq+eQgeHC7bpyphe+iTsT8ntooKQQafzKhkh3S8CLo3F2Dq696HKokHgXr/fb5By
W8f8O9CKYN2JxcxEHnOOaMSpA2IwmW00w62Nx7Ox+wnmmXX5bIDWLPZtxeQ73qDh1E4x0BSYuz3q
4cMWfz9BJE+q68RwuQm/ws2gAkl8GFkGzLQzNA5DXDSUEl3srYG7srRW4Q9eTSVPbmf/yK4TEb7r
vwdpLNUVHdkqkA59CpbIOopA4J4rKLxdT/divr3uT7bP+UX0ECkYSYWDBN8gMQJc9gsE9D85NKHf
WHmwKNjr6409EV8cY1LQeBQwP5xmdcHhpSsgT8vdMncycGN9hddovnZ4vWjlB49Iw4ae9KXv1j/Z
/RyLygvmPH7qXCa8t4A7jC/yO7OfN8uHp7NAMmL4mWWuvMddz6nyTGmpcYUXmgpVzt8vYNvLeaEc
+R5sQPzEj6S5P4odEMga6gemGnAdQbx8ggtLKg6+lW2uKyh4NpYNPxLZsx5ex7+ftsh7YuMGr4FO
Jvz2339GpET1KHzm6Ap3xcWtZWHGPJbIsslYpgYTC99g9cgPl/EGLBNaCxeMGYgSd8XJRSHyP0dI
Reqe8FJgzs3HakgmDnZ6dL5M+XLhdEt1z9+hzChvITk895b5TOaJ4i3JvIh7An4tPTmBjqslpAfB
3hvvCBglSaJAnyBR1mffgYg+Lqv4T55YF7sgjbiHGuV1WScBqJm0h0gync/9WNrhKpy5VQk2vZzs
7/f8G3rcOi0RSFRuH3Q46NXW4LaGncY9CkDEJo3DYJOaCyYRip/WmOi8hyeARWZrYYeiYDr3RuH2
w5Yl3bzjyn/HDULJH7auc56uTCsScUaw5LN8/sHydlY/b9ePuPqlkQrACmPLoKrtye6cqS9Oi2im
KnE7NZEc0hccxJK3eVrgm3iwFUqT+C05y4wjY0fuhBvx2pNyL1IAOlpYTnkBaQfIw1YPjoFHIzwZ
FU/lZT83ozMKFy8/DZjjKsQ0w1LCj5ByIqQ6AyzlSDFIwR0cxbr0aw4/EsAYCXuI6g/H8YVcsW+k
zXMLYgbXWDyoEBgGvW3eAXyep1Ir1nNsmvi2FAr/6Yg7PGMiH5QsyM6doUB6cLIyb0oa1xbaxpxs
av/FstNjk0Yu17luf46GMxFtC2aZCXKln+6YxnNpZpbbDl9WMb/H1lazge78mCxer3JLb0KyLwOz
xakUVPmdb95pLzO1S+q2T65Yo7cLkz0y8Sy5N7PviEQ/efYTHyXBMrXJmAseTK6QYCqQupCphWYd
T4OHL7zCwULfmupO8+9cEfhHa5TCJveUtzhNeZFrpC85v7s7RzoWd8O+fRc/ZAPbYv8awm3iqGfu
aNHiGBViPzOUGGTWpeCoEVO92rXHzGye/8RqiEOVx1NboiqBsNy/N2nPYx6ZrUqYyIQMGZwdw6Zz
j9WhmAaeJ/t9mFObWYdsK7nI4WupsXmiPS+nYn9iDYg4Tfa85OpqS7aRZE5L+J9hr8ux9bKETAjk
ybFC+DRucUOyM26DV7Ro9zoiJ07AmGUGYHN2JH6icHYmruKyMLQ0YqhBnNon52TB6+An3km5MVaN
P+Ak3y6iLRyj/DjaQtY+bkuzhhGLqvkt3+QFTGU9jSGFxcAW6wSkIjcBYmnLWpOcmrqZw1hMiQWh
57vYt1NSevn2bZ6IVAhhbs3WmtA7l1XgI/9uhDOeW+qiZsf049RWFwz3JM7w5mWF5DFqk1tvGQfK
UkSpNZkJ8RD1qyNe9GGniy567WhoyOPRytU8twjg/rrWuWLL9ydXbjxED8psXyEiyHrdYmkl0VzU
/lxopPTcS0xyNtv9lCU+URl7TtH0xHrpABuXIVJmSxudp21/69/Uzbe6hX/GmeR8if6y2Aqn8Hq+
KLFn5J0j2ojnRUIwev5gRm1xptDCMwneQajO3GPtxHULKAMFk6fD+AzW9UIQcZPSMSJ1qXbxiBOa
Gds1XdBdlsUkqs+IdCvfCiHKOLedrbHf6rJDpTZRZ582BS2zprxG5qSuENKTk8c1idgG+lNYtCsv
2dhNBHAzzzSP5PSNuaBki6yd7S268tT8H0ss8JgGmXcWu0HfCtMjlPcnVEw5waW0JlzhZm+Z345Q
PoLzAyF//Zeoi79781tOJBz2k/2a0ZRidYpa6jhzaD4KKxHfj/NKGlciMUI9FntW2N3SlSr4LBu2
d3A7u+SpFSo+5IG91Wbn/WvZMiuo4NXfrsHz3j3aHiE6sbp4M2YwwaVw79QK0O/KmaLZ4ycCUNjD
rLIru11VLm10LT45DhQaXNFqJ4+L/Xt1m6XuSzFPM8XX3I8jfbFQf08+Rr+lRyCUzjjoXfm7tG4w
IVCqZuvUuzOLNFjSRmtpFnZkVnUa3CLJgz4x/6ZUHGSODumRBbIZ0lwPvfSeNTN67JonNPVCQYyf
zuNwWtfn+w7ZvkVofwdBhDL6nKy+mxE7drQ1tmXFjwx+LYeDO5r36IQ+Hl1IhEQNQ4PoBB8Vt7Ef
bsKTwslRJcWeQgvTc290YCA3uv8j0IxT/MLhSatvGmvSYVhO/e3Y+gYpe9JO2xAXoUM6wvEte7lJ
3MBR7TXjbjFd0E/macVOg8Ot47TjfTkeb0jG20UKHuvcR/Gdr6X7PlStPZJpXygnD1cntq06ffh2
JW+Yt1+IIcUnQq1XttPYH8/4eVpHzb6TJQMpg4JyylnnvsScAdUrIJRp3yuSirOtjjHe3dDBBu/W
oyE6W/fe9lF1ikj/EohAsvDtg3Rp2HiaIhnZLL2/iavxq5qBYR8Ohu5A4zu3n96q1mgRVwDGj3f1
UJmh5FFhwvGitTg8wNiFkvRPCckHZs1qFBuyEuyf3la/K1LFm/lrW9KBw5i9g8W/Lv7ftHp27yEg
1O3NDYN+rVf4PhSbYlGXwYQJxle+j08eQgZUpmjDTEXTz5+wsmP2A5uA9X853UYOR64cPnenm3kM
yAZ5LCFPwSZhvZYSYyEOW3EcotawaUH9M2XTfh60Zbsi5Z+FmMCozWjFDfc/CceQpVBcP5LdhmX4
2vYeWQSzH0i2XRXIrGK2bM0maoK3O0Z/CuVCLzGxP/5IYI8MsXuaL072ONQ4cF7u9v4kGC/H4QiO
u5hLgbyovToczUas63DguOHVgHb+dKvg021tGnewtlAddzMS5nCf+VdO0LwJGvc2r3+du39iw3+v
YUWDkYa5x4VVwSS5S90U3MvurwSZsOJgWf9kanPDBKYs5ON/ul6lPYnHhNVCpXLTwRzBt7s5FJpd
nWjvZOqFWUS3qIsos6UYKJmsZYTmHby8ZjEEH+tE/IK+E7Dc3xPIReqNaNFfJ8VCNqwuqJ02nETa
zHCbn4xZiaGGTxKKoeC3ddPQHo8Gd9SpZe50Ba36my6L7b2zNEQcvbGp3N56/qbz5GPJywG8UQV6
nBLDcMbO8Reuh2ZYXiQxe+cZo2Xdh624cB9kqAo8RtdxU9xOTP1mZx4MFAOJ0RHU6/jcY1HzA5JL
Zy/E7ua+/Yc/3Swz9iGPLSDOlEwg6xY8NiN6ipMjb2dx9vKkiAbkZlXTCv3tTsOeFPbVy6O8LngT
NPX3t+/3AjVDxV8fP+N+dR57qMFom0LrTr5eC98wO2idu6Uv75jfqf2RKaQKH26+KyY8KxOHQ1rR
bd9e+wcypmZU94gUgAoq84cW6wsiNdabiqywdYQ5Pv6B4qxdmhzCK666HnzoqR6+5x/vQa/BXNSB
Exog3RIYghWMXoueaBPktv1x+wBBnkS9RZ446KT9ezkiETSLabNLr/aXM4nuHkQWqDogUd9LY3rJ
eCV7WzoFppEugjg9EtuZJdeFFFI2ZPVJibkjZZbmoejLGpv+2hK/pidJJeAkLtZX/lVuSw1bbuCr
QqG5b+unTwq79wYmLSxELEuhW9/2lKhB6VU28vi1XpyCYgulNwwAh9pcwN2E+DUOAQzebS053w4w
K8lmhZ2u35Ru4XgYACpOnT+ysYWo9xabXnoPDindGeOJn6tm6WcJGqD0+xXK0/6TQsMt3B1koOWj
cIg/QzOolzTUgn22egSS90GRd5hWChPsySy1yhUbie2fzJ8OA7ctgzhJ+Jiruzc7NVj3CNq9eloT
ugZvtIP610KGh3qoYIIf5shT3tZ193Ay2I8oi6+0rPX7AqmkTpMA9b7ckpH0ftJn/mqzkiNuK1yc
m/fyUbpoaYEjOduzh1CqJxMd7NShTO93jHyzH5nFMTrxtC+qFf8EdYV2o5QsefDEb1M/5ua+4Srn
mgF6by9F+Mn6mR61lAKMoxSLts40x8TZMr4YIx/D7YWqfY9zpyBFyEiu63I5oqujak/9lMBZQ5sd
jfpERmHPJJcIyuBzwLYN2nFwx9iJzL37D3ccHkur2GtJ6xJG+xkCgKt9w7iP2HIUud+MQfWndTbg
xYSGQwpZxG2x0RxsbM1mjBNPN9W5cJ1qaxyMvmbJ5DsFP2qERjunwA+6uQZoUSNt/oKoJdPF1dVm
o9m1ANQ2Px3e1xYrGE7MCQIiWwqNKTr/ancLzc9mpQM6SsoVqNgxUtEK9wt9vm53zYbBB95ARQqQ
HIids5qqHR51L7W0D97MUru0SxR0Byw1fBU3SA6Vw+NqlrtXhv1vB1u/Ww3N6Zvg+43ipQrnOXvu
NZUwp/xvis3Ebr0prfSE2QSI7V7ONLyfR0yh3UxDCBpwCDFOPOhiOfafe0wCM76BXXdojJ/PVt9h
GOx7iH1xkZ58WRemtr/NK7u5OnqYJd0h3/VAjxuLDHjEO5lgq+TMUg73K60V0KHmNFHsPV5mnM0a
6MMzwbWv0QxfBtYBMjl6BNXT7N7udaMciqCxf3EHDFu38l2WvERpPbrkFoxsqwyV/V2z9KO2Ggef
tRTl8Whm7K+H20+1uJ+l1kXPfXfYxSpuGrOKdXCNYUoYcUiwbY/SPudhAf57I8eEUGJtowAhM9qn
PB0cU+9+uQKWT/P31Ewj2QMoReQjqtz5hAIScP21Q0tZqw8cAvhLtVR89+QD7dujrSYAx9K846YL
F/pulduJr/htw+e66L4r6VKmADZUa8S2tNvKPdfg4t4RrR8qWyGRk0FsV/CJbleZjX/8LUa4vNmP
ikbzIHBbhwkThfiygzOEVw3SY3MUV1q26IbAONRJT9OKjTKXvrQ5+9zZ9HLav+hokS1VlvFlKbgp
Gm2Dry4TKA6nbxn3Dgbi6tFyWwaTNd9p8AEl346K+2QBU8pfSFVlGKmMGobLE/p87NypcwBzpMxk
1REuA58YO348HdqdZYj0I7+CedrVfr1npKlZOn3MVm+GaHLA0A/fL9WsSUUJHznXxNPDlzh24BoU
TplcN2/FGRkeq3C7zVV8Y3h/ZOvf7A/VSGTVTBGlk9Mr7odpIKV7K900s6dE8KMyDz8waISrKfTq
bYWxXOvVbZnO2gW5P6i7Fkkgvq8SYZR9eiFewysU63YMJ0b0syFH6Bb3l8KRGWtTeGoy3M1xQj1b
lPk3Vy1N0CAzGexpLKAz6zCxm2B0GH0baO+a3ITWOa0hORzurCMk25KMXY5RFzEDRHoDQKqDDnM4
WNPkVjj1XIX6SmEub/GE4SKdJSUNI1TS8EUSES2G7eGwggX8e20m2xpKvu9oOyxgte49gsdCEAwT
NEpUxNW29xUkHohsTy6IGAUZN/u2nu6YMEBW1p9U2VNSKejPvUp/TvPJ9yez8rfzwF4S2SjMW7bo
iRBAPNdujoe7T7cFokEtfu4+trrIfZZryLoM8NjY1QTVsdLd7sxV+InKkAPysODEOUy6Qzzbm8Aw
oa59Mokh2qWLCp+Gi+SJ7B4YEUcJep/84uh79YlyxToxMMa/u/CzmP6jR2AH/rRER1+d6h/v+HIe
JD5W8AvAigos+QhSCPBFhacq7UaP4K6byoKFr37z9ZWR3HDWY8kesakw9NCFXgMPxwTWH90fGfYo
tdpFbj9hhKfuEN+PgvrDJ4/0cDF4j9WViMaMbCRyD+r5yVZXPDMJU8QbjvKMWKkGsfx0J54gaEuX
0Ng90LHF6HHigtMD+TD6AVy3lm2i8s+IkPUb/vW5fxDWUffaTp0RGqZ+Ds2xeicjItKg3vJjKmhN
/N2WAeI18L3yxhfcURiOev3yn6a+bCnAL2hZUxrQ7goHWNR7Yn/cDiF9etrFcKtFuugpgrz7jZ0l
avjZPZPnV+bLIariRhRnXj2sz/JxN9OxO04wIwOk3kVNUrI2TvbUqf0xR595iJExG6LyKpTwt/S0
sTR8+DPyOI6nMaZMi6Yi0AzNKZIBjHUVdIDdpyMv0wBVAJcDO26XO+X7Fd79p09quZQo1Anlojn1
OME18EZwH2l83/eVeUewRxHWCeLMA6cJUTOEEv4q5r1VJwOM68R80qAEOrvcFiTgRK3HEPUEHep2
TxS+5it7w/0IOqXAt9AoAIk1/0MWnVVs8I/X5Su4krwNOQ1Gfh3JBCfSsC7mE9zhxQunnzz8k32C
gFyMbMYAhRNbLeyEade9hw18gwImCflaS0Rx/LD7L9wYUg4m+Cvk2bujQ7V5nRW3bQDw4Y/iNbuZ
Kp63m081C1SG8oX0oHBqp5rTwMBTlF1CZS7pNYtpQGoYcaYZcMgSDqLTrbnndZ66EITkYbVAk2Z/
3SsxhBba2yAsLRJdYrI9ZtLi7skNKZlmG3OsBWMS9L/ylmssa/Cq5O+u8+FCcv1lGJkdMM3CSuDQ
Ucpe2HAyTiMCFXARt4mZn0dut8hpLkB8cLBIuq+Jy+6Q4+n67akwAG9fX5SEH2aDn3/1TM0rgunb
qqIXQ4ZxIHGYsE3lildHVRJe2fJOfzfeVORMXGScKgJqJMP5PfPvfrPZmW7oQQUiL/cqRATjl1zl
Uvo3wMhtDexy3mGOJ6osR/hcrNPixbh1++dpkwVEOl3q3ta8Fn0OvA6ivUZFC8pl5JKf/zJLbOVt
cVTD+06PNdsIRotpMmW0C5mbzH0a7cGwnxX6ipmzn63mp0S4AA0vOu5IYUe3Js7c2+5+UuwQMImk
USaV4le4COfqhfdPRCiczIVv8wYHYhXgRR4b+a+u+G5Jyawe5gln5hmmnkaVhF/7mNjFyT+yWm7/
m/sJoW7qLywA0xOTXf7WONAWR+hhS/hBcmHeV6+dqtsn0icoNoRiJrY2JsyL5bs7WsR5fkGDJ21n
qWOL5BEFYQCBkJHqS8K9tk77NxBAxOBEeSCB7Jgm9WdxohAlxO4dpYv3YRqLlhFlCHrJwmYu0UFC
9j4Mnjy+cYENWNW7qYYyXEe+HfmqNd5lMOahGlL4gd9f48MplweFrCKr8T6YGlEp0YSEkIGLs+Nm
sbSQcbWJXYAOmOvee6V3m10veZyTpEEWR+XIZCGn54YbQtkdXouBgMTTmeTW5A3mHENU4yqrV0/f
gM1B5evKlWmHB4NCTh5nLLXxNIK3I7IDiQ3HY3jV+L0v5ukBgHvDFcZ/i2ra9RPvvIW4KgqHMnjN
VdiC422fx1Lw3MpOn8AR4dffLsxPZQIUPguUvqVvHv7Irx3V6mMkLcU9mOai0YlPkKdGOvmRAm0s
vE7t0s2x1iwtuBmRACYSefW0qUCNCpwMKFCOxn/oS20+fAPMHziZ499nPILhFCQ8OSjxdd3+grjg
WK0hELwVIYr2d4prbvUH1YbnDqDZV3WIXwUABume8CW50y3IiavYLBVZXJ0NXaoHrwHKcPAnfuOW
K2l5i8ZLLMA05gtg16ldEfuQCAf05GUr3h0qM3PINQ5uweAy6qBcL8gHWbyYHlwStsKfYvyqjvZR
7Z6AUOk1for9gzDEfSeVB6sIb0SKO3cUjs6dyh94DpzUmM0H6zfEUdhdvK07waSO4pGOjMiXjUW1
mj2z0ewflWy+Mvqs9UgNBL9cpDizIu9rcMg+VxzZV6yPK68/cykiRoAPm+OW8FXytW7/kg1p8BYr
s49TbEb2g0TI2ZR56JBlUJIFb5b5HZkGD7+iJSoaBjm/e+nhuW2w9bPrQngxD2IvnAzQ+WD3IgKy
Uvy/3aEQndTiHSVMAc0H/OuZlMbN6Ku4yMcBj8xrC/sJqpnrqCEIdFcP5dtslHofyBltPQp05xT0
I1NbkEq3vcKZFwCeV3j1ps7TGocySlJfaIistBgPZrbEjcGx1MxvNMBg0iEXr0lPgV3f4JdgGkqw
w2G1EKEIPWyiIYI9LFy6Npn1qnG1PWtM4eU7vJ4/85MlVHOsw9hgEb3qZitvtrvi/VKCUCkKWw3w
XbOQ3BIC0/N2Oz12ON2veR6l52r3Gtt5VM3I8N/QX2Ev1YJYCkvnrByMFi4nx39SDsBl3Owi2N69
JNupHuGzhHIw4nqhTbmQiOmr8dt9RART4VYn9itWDfuF6YL3IUTx1/wYfkv6cg/lRNL0kyDCD7TR
w8qQDNGtbyALarH+Uc91+IdYhLaQOmFlh91AiM7DG4hHiQ4XVKwbEuB8w+2C7YT6D7fs3WZROxjA
lQI7xg6J7i4jH1407uAT3rzGcCHgFIgnJexKdhzzBs//ohrz1FrojCqA237hbeZ+7zH673g7vLD/
xC7nxipLfbLLHQsivaeHJAzPqgi0MdCNAS7oR5gU4pCQFBMsLbTXMx42PahGpMxgaAnbCeZXYQqh
QTRLXeg/6oYE8rUyIzYkBosR+fDz+G5PvDQh+c4exx3dG380b/lYCytvLHcjIji8FefuHt0DMlRm
Evmk2fLBfEEsmOEaeyuF0wRNQ6hiXe2WdB3NgYwGAA22Ni9k6xOKgEr7Kx07n1PMZEC69A+ULi8b
6JuB8kNzKqOicieflSiimiTy3kQfS8xi7a3bXAgiBUyb8bZP+nO2ukUPlxiq4pExDoC4h8aeRDun
9RUoC1x/ijZwk0VPkzlBr1nqlWBn+VL9Vh4h9LP4TP412X8wX34zy3/r+EW+2ddHs1RI/Lc7uG9b
te5fwr7NADwZDXW2tfPZXTv7FpyIoQoCXol45wAv/roZZ5b0pS4FjG1X9LHKYJvH0BCc39KHWndr
X/aEprozBGO6GO17TlwHtkdF9QxvSReY5S4w3HGc+1zTub9NXL92lx4fV4a6lF/dGqo5gDURcbvM
EdW6Y+fjjPlcZY0iQnGkX8z6JMV0rgYiCg/S4FcaC/czgRiAEXl6n86tDH8MDL7PBim+ElC7zxQw
CdkYI3dMIplO3qU7IvMVB5GAGrXkyW2j08q6/Rse1nXRBSKcA6yJqL2cibje3fy0xANui5akvvOQ
AYpIMfDyAI1j3j6zO/ULnx+6Qe8maLs/zMs3Xu1i6skU/sPjea+tFBDxQLGGp4TAubvtiJJRrXt1
pwtIW7P/w3MjEj2i8/JFW1HzY27xC5x3MIFbDbpIRlVgEYnM7cGw04UakA8fwX8iohOXrSEi4zCs
fskUmjzWAwKHj5kaPCCssJAKUzy17Ye8pwtJ0/jBI7MhXyXRN637pNbgX4+zO8NsBhjMsSsTixsT
RaYItIdGrlmlitR4H1nKl+8Z5aFryFbI7ztFBFRd4WqRPG5t0zmmHVZ1cqlcnI+4hK9VMSRSjD/G
Dqs7PZSWtG0iFDdQXSXyqUUqQGauB964mG97h4xn+GGCih/kFBmwEKzj1S7jZOwdhSkN9M3npz5Q
QWCdwjZ6Y46URF3kaMc9eEdJTXXTkQT5VaGfmT5+OVmTpLTepkVESHOxSlfSREon2d8dRr6BUZeC
npvYDHoQ6RMTBgNBvuIVnln49eQCqKmXbXhb6CEziHhSkWpybwg0r2T8tNWT5C4Otz0+poAhGZWs
bRBus2dg2Z0EFg72lRAlUm22HmkoOhDqelEDvKsA1TRegMY8vCz2uV5Wc4J+hIKqNZR30i36+Drn
txem5kLQAsjKuJo/t2Lw6i2ASrrvuHAuRsBNY9BRd+g5MBNhioHFyG0oqEKBumzjm3wVcmtQFniv
j+AdKAj3NPo5A8ZhvXOTEgQqLBh0ZN/m5HZQvOQp/nSnGGa5ROju8eAbzhgIUhAWkwLsAZCcdoCU
3HgYSutWWOtzF42BQ8g1AOTh1JsdNnS60JJRS+6OFKDFQ/Em3UUO5A18PBEodAeaHV91DtRsZhXU
aywRCjPo8k5wgqr900pd/LNZdhe+V0/kGMeMLKZDW1oKMM4nmWOuBppjJDqoL0kvUyYLzurvavY5
IhQaYn1zG2PDj8cvD777TMLPZ7AECul/b8IWnRzJ7d2KfMkpgcop0Si++CHbIws5uMW81RbdhQc0
Vgb4sLNwjFDsumpNaa9kmHfVBg2Nt/lSAtHhnoqUIhIl5vWXaukGLAEdc3mraBpJP3W8bTYtZLro
9SqWg9NYfKhnM2uorvjB4SUiAbZcZb/6z+1yqkT+0uhys/OVCvhQQaD4kGRYkCETTMkuwD917hEZ
+O9Qmk1/ur3MaqjrHIgocfLa5W3dGg6k7goUcxl8biHZNzaBcozxorlQII5pfkyc0ezByxA57v6f
StPJ/9Fd439Ufv6vMlpVKsefsUyHJh118x+cnddy88i6nm/FtY/NMnJw2T5AJJiTJFInKEWAOQEk
iKv301y2lwihhO2ZOZmZqvmbjU5feMMOrk7G+9qx7vqZhDXkoryKtDws2iGk6I2CInXiSfwAA60f
VJvkX8JYpyy2WjvhzfFsYXPzenYikHxPjvDyLFC4lP3OPnJZlHHst5+b1DdqVH7QGNJVQ0I4BZq6
0Ff4eJssd8n5f/6H/F/Vw+piHRJ4tgD1Jhodppf9AjvU//gv/+1//Y+P4r8nX/vRv2i0/2WXb0f7
5S7j/1PrvrGKNISN/Bd+EaZgaf8YRTqt9ZYioYBBQ+LiWU+k/hunC51W84MIETCK9du5EKYovgkn
7bXz0aNx6Lpt7+8fUrvYP39IZbra0cq1XEPb5OQ999PRKzLhzqgXLvaR/4ZO7d+jyXUfFzcSbIkN
mNp4az5OO7tdDzf9hiAGORZ8NOGMNpvEbdbURZD86jQIxdSy7DUhmgf1X0PSriI5cLisZekiMzus
aU36q8H7tvPRo2uOfe3TFIumv+eniD+vSppG1xHlDR0+uGpWvqZaWql8OUCYRdgk8/ozGSuMEeAl
VFnfsB17/nu4+s8p3F2Q3UEg3Kh8ztRMlIOy5nPm7tx7BX/6hWGOg/prs/6g+OW/ZqYhVSehWSlh
vvG4cpaS74z1QYd5EJVw6yHXARXUJy8SaMANveRGHcnarSJUdzBcws2kOrcy13aZucLpq9v3kLf9
+kBIHr0kNFN4W/7+jkqNHo2KTTbyTAr6TMZ9G/04jYrc0q6xchfcQbgeMw3ETy/+F5D5QYig4xVw
VPt71WEBzd7fQ8tiiarfVbfx6hZqEEjKV5YwPxwPq/ONHTqfc/S0yEKvmeVrr98/G0YS13Z1JENC
plmWcZHk0nlcwa101NbGic1ydftkiLOjA1CEck64wPzZ9RpUveqWz0AjHztCtMxw830cTd3v80S7
3CWoJHfZLWkFrKjsN6nD60L24NeshC68hW2WjFLw4zjxuaWY2ZnvlwXP/dc+3jP9fneZkiPqREln
v9tqlxmV5bmHY1x/hlTcln7Y1+YdJrTAekPFfeFmRVZXOLJ/fo7bN2dsHehldxu+SO1lhECWiikP
6keKVvkk63h73Z0P3PlecHbomIXIRYjF3rnTjduoY6/XCX2gkGWgzKXZMm/a45fBvm53tSVUxzbz
eRHM4VF3cCa6eHgwBTN6L0U7Ihh9jyjyXZ3s3Zks3R7pywuoHdAG2FQOECDBIcOd7gm5ESu0Uupi
K7fhEjOEWNevFTRUG6dbk6vMFk/lj8O3a523Sqwh/5ZBNUhgKqiUAwmBYANAiYZDAm41VIkW+U8W
/yJIAoAYYUGDrKcA1d3CHjQHNjC5kjLzR2tiD5RFC8wyqP5AKHLYYUzxZgXMI32lDCSwaaJACNqb
pgPdh148aDhrdbclMov/b04VgTJV2Ru6dSKIsMJ0UdICelksQZjAYGsrTsOjWvvo/ByscgTQQdNO
lz0L3Z0LMbSdN4s+PnpUeVxXapS+lWsjBjYVElPCjAKjhMf1Wh7Q9VSum4KIYRfJntmVvTy0no0b
9W7oHOCQbn3EFaC638YXb+0nnXdIrseJDq3lOrjCTwMV8A5DyoAGJfWhH+YTABy9dKi+CAXUV6sF
j0I7Qto2RZYBCSWbnfD/hukUCjC6KmjT4Otpdo+XbVqrNLsocpiuCkCXes4FJJ0yunr6c/EmoLP2
4jglMEeBGMivBEZoSxDvkGFINLXpIYgSb3+9AMfcTYA5UXm6AZcYaB8JvYJVuxTAyhd0oBM3G9OG
Xi9WX+tpsgBC8/73tlFrjqwIjGwFFzy0SvXKUUi3JzVNzC03hHBZesfpYuvOZlwW4t4C4EDF1AyB
Zi/wbEMxadylZvD3T5Brdi5+JqpC5Iv+HJZmj6urpPHqUK4RudRTx+Kd2AUt2OfQ73ft9WzjAxJu
kt9Wai6AhyEryjarRJEyOWH/qs6zcK0VgUw0QQyOmAlbummTsrxc+5l/zLFyMx63h3NibJmjEhKD
HvvLMKECBIwpF4byf3/QutjiYXbiWf5xvW2MK4YfMrPzuq/z4fsk9YgKZ0hwY2XfQ66w/U0m/NkQ
+NbvpB9TrDz2dnqW4pPCqM/9VUTVuKAhhbDviOpZaAAhGIXmK/gcg2KL12710H36BOnYsJnUmnBY
4wki9CaGw1lSrPyPuduFlW03ZlnMtkhPrGY0FsCawXS9vGTtteYpFI7IjPcwZeK2v+p00Nh4adNy
srSQnP7Qp+J2cD+bLEXrbjB+lmGbKJ3aGkqrjz/ruEmS1VndqCRfKInwdzBE8lhQinror/NXw2rU
JbQPA1Z2uLW/lEVmtnbDrAhKK1R2XSUJ5KMv0ZEA+n5tx5e2tKEqhJhP3M6k8JaFseJdShBOOg1U
SD1qdNRDS2j69Upa10m7tfQvccNmlWuPomliGUlIqktq5fTvlOUqW1pooppE+ABE1m5PUHWWwdqT
nIaHv/5kkAKTLZkapmSVZbga2llLY+Hli62qyATp0AQEJmt39OH3UJ7EVQJ0A/SBhn1ZF3Sju/3v
kcUl+GNfajvLLIol4muC7iXYjIJktwW1s3uhwgA9iG4VFdImcUa5Js/Q8HxTZMm0dS7Yyj7INvny
eFSM/Qym8DE8h4oPhdKdAf4DQR/ComiSKKvdeShfS0LZE43x+xr8mOkSyeJsveUbe1ysfGVhvWa2
o+hDikJEod3x8WUbTOECjZuGrr2C8PzkHTMwPLWkyuFfHnanza3IJcQ2+3MJeLP0tm6fHZ4yDFmc
jxFuhcIMx5F6RvA0FXywnXDPalpscb9Wwktcuv79Myq7rLRa65VeEF4SNzrWSJSxb1TUG2558TL/
HoU7RSgJC1/Kxx0lxWVq7Y/ilifGhmvS60v9IOKqxe3d79jPncY7pe4RIwpDXVTT8e2thmG7GDVF
sj0UIMCOlzDsjg4c8YDWE8dIsKup0C8BKAsuHcAZwZaj9t0w7dq32+RqVwgYELM3K4u8KdbKRb2u
i5noN6NB8WwG5suynUyEihrsVQkDOkGmlV92iGNJaK0hAlN4gCnax4kFgR80sO6joJTO1s+ngEbt
9Pi9ivb+visjR3R+vusXg5qxKSCPj77XCszPcxs9N+jlgu9/GupBnLrgeg4zIzTGua9Rmtg/6e3D
0tvuiLhzHz3b0cG7zOWP513m6/ApOzA0X1fBxwio3hTvdHCS8sQYxaPN8CJUCrCrIly0ablq/hVY
GzIcA2GJEqOMIOR4EVtKwiWRGFCbhTBiKCZ3M4a8+wQYe7ZEeKt9DvKAzploxKXtbXRJXbsAZyD6
fcY7IFxrup4RTl7eThNAOaAPEUnpAD1WBJviWfvY0e9K6JAJzAvdNQS5Uk9AfxSg/jSmb71scBXq
IZi0eOBYPuPctcMrLbHJoQMjqKsjrLCgS7wCc3ga0K8X3I2gXOQ0HQq6syuQ9QfUbjoQyILNoPyW
6UAo3Wu3NbMm9qw8NNy692e1ekZwX8DjQRSsflVW9a19NgyT/Pe51fbmu0iYW4dY8vo+TZjOTqTC
DfuzLuXG2PrfQ1beM4SO41Z2Y0jqf6/DYIbzcRiR2b5Nr021P7nuCvg5VuVy1zTMJvOCy111lHBO
89L52NE/A1vS8CHrZ4VYu6aj4qlQZHm8bDC3Wq2KC7Pq9oXtycabAQvtLTqd6Xe34ZGujZWtH2NV
UhK1wKw7zTH700K4bGNBeV2DgQANCITK9pqeyNrY7Od4lQvljFroxhJzUx1SP96s1/eARduAbKP9
6nZcLti/LzG5Lkr9OWTlhbCyfL86n5gidEeAy1/AODonigVNA6l1TxFWHzQXsHenLlb5lvbqslVK
XVi7exevS8H9/iS/l85wWHrDjTcM8QJfGIKM4IBc9ylRf4uieNPTXOP3bmlIwFIwUxGI/10KVGNp
tb+0intUEBQRvm0vSK1MPjKHnES4sU5prRzCaQK5ut1oG1Ebldg4vmjIU6PMq1ayk8KS9vJuxyIj
wYuOKFIpOO4GM7k9waR7ZAHApjxPbzWYjtvjxvC/5uXUJY3ujiQrWDdXC6FGKV/yjRhdVM2x70GZ
zw8mHy+Zn/lsMDH3RvuemnLozzHvNZwfcZglHzbxaXOfMULgDsYcuNywyiTynfEq/Px7S99re5Wr
Fu9zbA3w5jBY5ko4ssMdbntN78XzIZvLmbT8SO4d6UZQ5QObxGVLDWGKKUg3d9qA0Mb5S6NJkkij
f/0IOlySUOnXJLOSZusXHBmv/8pBX4/UMGTnPe4MA6ga2EYvBoPLhJ7P+D/hvvvrYxODUVHHo4PN
TSpTuR9tZb+5ypldcD8GNA/3fXRVpivPyTFgpPMDoI9qpgTcwgXT9J03vQT3LOlh4mJ8LOv4BbaB
yXPlnGPeFKtlkUpUyDyUpd8jZK5fJhO5HU1sP8Ql6kl0L6fT793TGBfE8XPTTfP7qeUXUKPTTJTg
72Ywjy9EnmXJRmoloiTo9bFMhayA7jwGcj44q9QRLvDjv7ec8mu1K0NWnr/EvEi5bubyLEldWjai
Eh9NPnQURPZ+GC5JN0SpIe1/CqGXZeOV1jR8ZbOV5+U+12xmTPzNo/h6dqmwz+IopNKC7SZB+NZr
T1O/3dUbggxVPEnV5f75sauH7ZLLO9mKRUFU+NHbDn7s3CgR8i9bdzIxYG2ISs9g5wNcGX9T0vo8
Nvs+0zSu/g4NbxE2HC8MfR5UqR8XHRF3eSeVp/0wPgXI2almKANUOAOaiFGJUxBHUxUvA/zdMj41
JGSOYCNuiX85xGGyPXpK9lYibKyk8135Vc5u+nhnfp113bktC0dJ2wd0P3cgNK3hQaeSbkxbl75x
DrX10ZGgjrT2Cz2GOXNaOfIFtNNe6WztgdradTOA9Ln+utlQzL8Znq4iz2ECFbTA2Wxa/vFwG94A
dMXJNlTS2ckKi2uXyhHqWO75tnd31ndy9O1Vt1CDQ9qxDf+sHNwCpBjAsL1z0kHM2qB1lggbArTB
RA0JlK/9rafuewmsVmlwhY6wXH1uwI4UZ1dKYPWvj76cwmVSoVlA8Ntu3a2BgvJGDo+3NeSrkY3e
8dfliOjcHsD3GtWubc/K5gcLIPrpXZX2qATCtbkiLAJN5nLq3gzQbymESnRTgP+soH2aEKGLqZZ3
S3l8KUZ7FTmTGDmNM2J+5EnGl4p25ulFxnCgMA/O7rxytC3qp8bZLQ6DzFycb3ND+0pX4PLAfq2u
iLXkc+mUuNpygm2I27qpfm6ugpLFvZWFd12/7VJBddbIGiwFfLM1tkvEem7TFGLzYbSyoNtAxzyt
vJ02T9KJdpzZoGulXizU8WyCHkgSx6JrCW63sQK5jizdVCqmLYVClfZ0OCH+kD8htO/kq0mswWRa
T2VpuIfKp6x6G3sKmc1OYIzdyIEO71n2fLqCcTgC89V2rn3dOK3rm4Voy6Z7LbtZOWu4hn4dRg6B
kLVXJew2cPyq3r0ZHYtUlFspOtgOck2qFzgf4XX+guk6Hli8N//EZIxqGU+cMDYQPt2PBy814/Mq
zhizS50DxUc/yBwQaz0LSCVjNlQT71Wih/tGTPHHcJV4dactz2mqMdzV9QLUgSiZfel+b2xHnw2X
+q+HVIxkKpIMSMWgglSJ005ba2ddEwrlt3D5hlW06UPqQtmiYc3qLq4fw+jV9/pQ7FfqLQGrpk2O
2K1CTTlMrFYbR5ANmtpgD0F2v2fgg03vii4axoCoa5wd9TopIYEOVqhEwFrjOCOCpTmaHciF1JAl
3Bsfv746XRmcXAw0/63KjzQxId/crnx1rDMAdjl0aNQPgldXQIgdFv4VGcdhhCLz0XWiD7zIeoMO
7Can7fLm7+mgfGXOy8Ls9Hx0JFAdD3yKUb7z5o4/bc+bdtxB7+UaIC1EN74J5lMXEJoE2kRDliRg
TZXX+XrBQj43MPjqw44bUWvFF+Qu74WHihuFh3bo927eQH+a0lhKHSCymzFqOW10QD5RAGnYV3XA
FVMYG2mKquq4x1U2VnKSdkUaF9fZ3reejNdzm49JqIawZ1RMCpxqYKvCFlhigNGYYdYUYYW/+h2Y
QE+iimQ55wrOfOamxADjHpwhjIf6FYir8OMjpOYsNK2+LcyAGkcWH/lxC9Fw0DV6/6IGIqmVRdho
W8vcLpcl+Z8Vvr4ORbv7C1DbC+G43xFx2TL4Jt9rKoHWVNptQB8qrnWsvwgPHi+oolCXO/AA2DvO
yaepOEeoNwIuc8B4ddzpFAhfU5NNqZvszzEr0ch6l24P1/19sqS5ZneCQ9doxLFY0JZ2XBEFCcpJ
w1UirvfqJyapVXEGkyk5V28s5ZzEVqntSsoHW4cFxozApbkThlzGA8h4jXXYmmIM3/bfI1Yvr+S0
3FwKm+0EfSYQuomRk/FpeW1cPus/sJR6HK7yvl23zLs4bFURbIJVwk1ugkIIiXvvpee2V0AbGndP
7TcFggWQDvccqbp75OVKXqnyWpjdBvg+LOHehROqdoCxcWxufzabWNbtHW4GsDIYPlLhquydy+b/
jrh10DjcQ6oeHoIoiCMnxOK8J5K4Ac4X/dQZN5YHVK1mC/0cvBLOm1a5k/e3+4KyhUANYSNTEMkj
v+d+8aE1+Lya8yK6J/QriLWgq3w+G08NO/l3sQgYAF5dArlIYV0SP/NHxSBer8v1Neb8FMMudkUC
tZOHbOUvDcJ4+HL96JFQ0THqfKMjlghEQ8MPqFkERVhBWgBz+AnV22qZJIm0temSPl/QpZnTPIpo
z4Wwi+UBa7CeDdw2qMqZ5V4bnoeaIqDNJWXLlmwqGglNpWxL1+oKMDXBo6h7Qeg2GM4mMMNGcM0R
GyOIe37+e651a/4woPgWPz72LTGWmVGs5JnWZ8txR86OXzMcNQQAI1y7uj/ixQYp5/oxhE/asTg1
THNHXTQaQ/2eO21X2mUmcE4+Pdn7409pWaftPtb57HOPbt1kGRJ1AXvhZbqCXDqy2Hv/79n/BhA9
DlkNbXZx67jNLYbMAq7MYfSFvN7Lx+CN8hD0uUYH4F8PMMPRdbctEyCchX/j4wzt8nbSpGXMa4Q8
LQoJIktGNYgQqN38IIjY++FBoOxGg0ziuQX5yLv7OFi2zJNCzri8hK9pHzdFijEnNAhCF9LcdDr+
fm7avL/Ojai8ESMSoxNk/G5r8wbrK13EF11h9onJ2R69w+jrK+yFbqfDw5d4Y6ogfy/ib6wFwxq4
kYu2tiScPx8nut5cC9XOxVdVwm7fCuco0Q+vIa7D8mTUuyEHNlh0rPaK8wNyvjnG+PVK6AQYxJYa
wEbeIL16berm6Zgl3FeYrGHNO9u7k5XEQ5iA7E6C9lj3ytHfU67ZtwwpS1gs4ilHOFUZsrzY2nqv
peXME93tFiVGQuw7cPGJS6LpC9+R/49b6XG4yr7drXd6KksM1+3PX8m7WNqiC4yTVjYtLNqsbXvR
POrvDSyr4iYguTRtC8Psx3WVjJbJmMRuHmeTUUueX8b0XUgilE/H3j+ap6EZAPzwWgZUXtlJ0ta0
spu+LmfP4vEDK4ocZvT1wu27GEz5sKb33FiT/31omKVhgOFVgAoxz8ostxdllWdJea+hBbKHo2vs
RaMLolCUzogXAeeK+y8N288Nu6j2A/8YuhJs3LK9epOPDK2JK4J+xGwlDq1z6MoD3thB50lQTRqS
+HtYWN1MPydc2bvadrXcxWduibxzRKRrPuc7T0Zfk6+oaNOl3CL9J3S5v4Rg/UTEzfRl/GnnXj2E
Wgc/CyE/kDFwgRpuktpjBe+GV9+mPaNV64jXdL9P9ZMs2oucqYhGN9T7kShoUEF5lqPG515sqMq3
MCTWH2tW3EllQ1wtP17fvbk0znuVFejPyciixA8ncCbCBfy4tjseS01gjV8NIC5mCkS2TjCLkXgV
mVJeN5v1JZbk2TPtnxQ97ln05YgardvhTLnEdA0l4rp6PCUDuBO6TEHe+AXsLFu5sTlb0qz7LJp+
BDSElKAOw8WgI3ZX4xn+/cbytP4YUGz6H5/0RPvvpmRiQK4MFOvDaD0OHMODHdIhbk/96XcuWotG
Qyzxu0yiPw5ceW8P9u1abnBifIqXbbwjiN7gusWmt5pJnbl2cFvqpPt6fHvF5WMmUK04xTok/K3n
0dlDx7F3no/kATZHXwp47Ytv6O52H5g73MfcydoAojWxej2o9wMYQ0sOgX+GZZk6sD6frlP+AbCa
106GUuxJRv8bWin6yIja5001q1/huW5R75O5sIDK4bZbuZZ3x+ySHc+xxCVJivIq7kmBXZ/wjXsI
AQwGbwTmQmQ5bgI1/M7mGZo3lqYaLSbevcrQ1k5v6btrfs/mg2BGRz5ifSP8of0OGEr4gu3GC/p3
msugnBmNuiq8Jv2+w39sKDVVD0miixondZoZ/USiUoeihY0iSu403ck1J5TRVJpYug0a8R7s/Bjt
UO7SbCVt+LrQtuYU1mYYXnIN+nCY2b4d75vN9fc7YNSOqWvCjF50xquJfLa3Y3O7EmPix3T5AMER
j7t93VFeeRPm/fcztAmKeLpvui+bZ6GVTQM3nAXB61zHFzwSAO2Pl4v7cqA54izQhokGbW+86nV5
pZvej7obBe9W3kp85QET2JUDjoerhre0RTDiBf3teLYNo9GpzSPBS3kkLf5sWhLxAj9e0oBb8IzV
bQM3a27OxxvlkqTJySro71HNJ0kShgNz8lKywujj64wCH16XqCf5nXG7+/n30vzGK7D5cHkXTBZR
haiizPJNSzOOOpNVGVtkw4GgraRDnI1xVhN4txB2tyMqmHvPBcxcIooCd6DhZ/x+pyhZ0lTA6Z5z
p1VTs2xlZMv4RBOfd0pA8pGsdz6AyFLSAk9kR81Bdd2IiqaLOpqoZ1X5i9JOk9a5oIl2rafn/r2n
GoH1wahnQcTpNk3wdwwv6v02MD6boj+Uwsc13ugr83TeiDphipEUAEaslsheJl8juBq+Dzq7cR+L
bVPZVjp5A41yUgcQIZU4KI5t+wyhklSfnIXXv4Dv0N+70d79Cj/wSR+cOk9Ff7rjlfxu/L6/69BA
JH6MXj3zlhGvD4dMMI27SMJ5XDTRxPGFkcKAt8RtSg3rlpMqLKgTWB7copXJlmZqmjfBAKMtLwev
gexEEXqbOwiwtAWRiDUhJf29ae+vQfUDgxITRWcYqdyqj2ua3gpjm91EsIN0molyCntX8yNEEWez
oRpIz5BwfdFC0jyYXyQybyp2TrMnyZlCemwkJogt9NfPqZS1tJa2LDcb8XO4NeexIGCAPzK7XPDC
E2iydrlG7+iU9ceqSzWeIkRTkFJTY4HlabHZyFNtCfzq4zcps5tZtFLWYU5JEzSOOMj06QVEAV1R
MEdNF1jdwlM61QzgViDdq6Ty/JCsClPNBPKrD9qK0ULTp/z+BBJj3Ar+XvLa6f0cTQSHP17PsnXa
X2NLkgA4eYJFtO2jVy8m53KOvsdew9NQB4CAMQDmgD4hl5VeeRpWq5TCw43ZeXNBbaQjSUiSoAVJ
tGYOJkQKxPIkL+ME8WM07safpvdPvrCt0/MlvDbIlSv7Stlerth/Q+Gdz0+9V+Af0cSEz0jZ/43K
kjduaub8hrcLdBWjkUXA89PvgfCPj6zIa8L9hI0MiWSKfBMuelATWxu3H+wgbolzPXrp2eNktkPy
Y3H1Fm+QTNuNRFut5tJmWwE9B+Uv3qbKah8225LNvJZmB+/kiUrx+5AcUhypiHUgczdmHyMeC9H8
Nj8RURRCz71Oe7pxm1rTNamjxTawiUlsi21exZ0tEylJy+3lxm+hJ9pH/zRgo4cUT3tPVPf+Qe7O
eOxkXURtsqZVDvIy3xxP2/NJojjCzOecZc4W1RG3t0C94Oo0Plc1BxlWs0olxhSpcfUg24Ucxwfp
SJBI2HUgZ49GKDP45I3tcew2bOp7XFO5LA1YeDBkaGjRBqlE+pm5Ti0pNaUZD+NswzU1lPoRbVvM
1VoSibLTMp3JyovCSa+3cJ9OELlDjnrhAOPEC2jgj+CXpejho8MoaMZdmF7kfaiDDcZTJI9AZI0h
Bq+FelLDb6+plvHIyVSQZDanRH3u8RJK41Oyk+OVNAO03w9Uj0ICK2O6/qLnPrlcBt644R763XIE
gqZJ9IwMEOagOyvPq5xk+00GQkcAO/uHqE/LQvTil3yUxcvV809ORyT3jdC3mmT7J97Qqoy71C75
2hJ4Q17YeAzJj9jQcQaQqXvhpUMwIY5ew2T1mof0YdDK3tD17KAfl3sy/LTHU5q7fXLtoewN9fYs
s5wJQVtP4KVT0afjR7Qnk2TtTC7OS9gbcB1Y70Ip6MZ1fL2jQJtinZrAjpCOBEUigKWiV4klr+Ul
i+0DqLguGRDJlNF5pZokyjuCgTjqbaMFouCoL7lkDA2Dy02DV4Ke4gLuX9mzE55FisKDFCGgQpf9
rY3m29+vrbhiqmfUoqYPyYq33aw+fsujdikkNFRmqEp3ut9//+F1ASpENTpC1HIo798v/x+vzKmV
FquDLi64+avtvAu0T9iTUeWj99Z4uYl9+msqPwarLJm2z7RTIWfE4jwkw2sfg1SVa2YrkCvsZ56v
6RT1uek6uDnfjWsmNmxldJN6Bkk/JSSTxPbxwjB3LfDRUipA4XPcDKOIWNAPuaWevO/GqdY8mlwQ
pDqk+hYthMoGyS+HlaWfyXS4x4dbX+RywBNC7iZ3Sv1EVFf/Xsm6+xB4JkGDoFbbQJMfpyfYgK2d
RFWdrtCQsk3ifKl58MXLzEPFU6WPVKw4b+Hfw9bFZvTZgMKRYjHV6hOi5+xZs8WwIJZMgReIZgx9
eSc0owkGLkKEhcLpDp8wT8g4dpuy97o9TLGKwq6AQ5PHixP0Yw8nSW4cZeWigCJjF0Pkj+gvsrIC
hv3tNeSwjaNVglG5NKyzll0ZDXTc651Vyum/H34ANknTeHVxINIjmgbuj/1Ez/5xdpssV5QzlULR
FZJcQh5RwEbT4Il6/j2ncNAckKFyLINt0Kbs6nw2LXJd2AWICi4zl5CozlQOLihZY1VeQb10AV7f
8xkQL0dvcQKj4I2bKO11tUAbMCCYZ9gTZO2ViPNmnXI2myZCX/S5UAV3AVn7WPtweBq/7+/7lfCH
JjFgekU12MeP33dl7lb6Pka2Zu08o5Hz/i7Mvy1cndzogM8xlc/JB0gmArAUzT3AzkIOr3Me0htj
M/99mmpKr/wYriiVdUZSpfpj9P1tZWYtkcCLvIrOdR+QecRJgrcS9t5OIOsRa4yO7aZo6vfl+Diw
uM9+nKGdHltJwY1GuY+C6GvhvYIHnpO5z8J/4Y1ECPp0hEdHi+i5Yda1S/Bj1pXtBV/mQq1WsEk8
Yqp3UW/jER8hYCDyug7VWAGrbWzT/L6jH+dcuaM36ja9mQof+7nLsJwrxtN9OQwHLqgjocjXME8x
j8cXiAFpY8PNor5HZf3xI7eU9NQqCgrrAGvnnCOeINFQBpzXlojvm+JGtW6ChgkQkoY5NUWtsrXz
TL5K6opzhPSxE3ipexwfpqUzA3NiuqFDi8N/Am3S3Qfud5sKI/lM3rilayYNJ13juAJ6koieHyet
tszjNU5YXHqf/xLbG04mENFouxIvC6jC//9XpsDI9aFBAaOlULkw1dJOFP1eZORBEjf0exSE0Qv1
CcA9dN+8hvFqdi/j8XUR1yIfqQIjNpf90UhFt6+rUW3qQ4dBBI5Dy1fGJa6Dpr7qA6SCEtMw8O+0
gAwR6JSlykLio/rurdJLppnX8t5m7NMfmk0mykJ0aSCgU4iB+YMrQVMbo+Y9YlSyYhsYCLJP1bwr
Szfl8qRS0hRvQT94l9vENzz5iBBNEBRkWV0XWZUQLoyAzzUur4hjKodIJ6CyoRXKNqJqleVdm6kU
60ZJXiLgkIaL6bpopxNcuTh0kvkRXnmNs65ZZHrVNt1VThNtsUo2dFynfOjEFmHOidJD0H/na9NX
ZJEnCEF1eC2Q+Pj4Eow7usrroVCs3bjbd6zwhg3rXnOsqaLLbDnB9eRDPJ6oUj0nxfEoYnahxSS/
UFIe0Tpnc0OvCK4OnLuG4PL+wFc/+s8hqzfXerXc6yZlCWHaWHyI+wShr1P02sKy5+K84y7kwAED
SqB5CGQLIaES5WXss42hgPQPOm/o2n7n7zkRkh6NG77I78QCNNSPLyL2zI/XSxSgrSQ/lJSF5vN+
f91eUiRkgahKAmzoLQbYR5JbCCRj0yGseTgfhq7EKnF5MxN9eSzv15vi8myKd3sWj74IfwGXiAIh
lM+xsAv+lyTY33O/w8mrS0N6SKHQolSINMTj3LVzaktWSd9s70s4uAL1OPQQzh0jXw6wETga+MK1
+3HC24Kmjg0OfwTNoi0wxAPx0ImAseFKrImRbRQAbZV4XIWYWS1YHHYHyzpDYBQPuuQODXcINxB/
jF7nrUPUpDeMV8MNZDwLFSCyHDjrVmV7ykUS53sx3jNm9/P+doKU+SAQKk9H78VBBAG1X//pickS
sjV1QGrK4dRpwdEKOihNtGqGvpdzkEUxKwCQ9ezPg1eV6rQTAjERFB2qI0hK/5MZs+BUo1QeV4SG
Hld9uY1XhpHfZHS7yQviULCMZTb9ukMlgqfuFg0Gdvif0AStC1Gpu/CQk3BJhOiVb31EaSfTt2x4
rc9e4xZIYFZHd/HcZbQIZXfBrqIK3HTQxBl+2OdAeGyeOVCPNhREqVIEi1fb9crMKYLh6sL1k6K3
ItDpqOILzDREl8WT6M16DXdLVXZBQC8kMDywcij/itLf45dOWrG8PpHm9nN0fC7DbWflococbJG5
6DcV/SuDoRlFiMSycpapVGi/Ei21ddHOurwtn66Incgvy8Ldv+KbdulvcWldu39fHXWjwReh50wC
b4sU6HFq+fK6NExkvJ5y19j6u9Hr0TU86SN9U+ZoBf09mPYYrdyn9jBY5Z6ylvbeNBMGU24uNicY
DARnRL3XnfzqtVY9BFaUt1LDmhxzoM3g9mqtwx1KKKhmrVxtmpbu6S2XuhuMbVbOEVvF3RtS9Ale
QTgiaVH5lKb9yznYULOGTobn4Nq/Im0dxTAs4fsszF3DhCqVj98TqmzIQj8Wdrk5K09XZOO1QOus
u4fpdWLP9Q+UtyMcVvGHQBP+5hvP646ptpVZCwH2Av/NbXCWsQA4tJwCszT0mV0pQ4B+mTZkHPei
z78Pzf/5jQZxEhBPgu9f1ZmsuF2WCb/Rwo7sbfluADdxd2tXHhRXz8rck4HR5OrpemraWgJV+XBg
f41dRX23Toe1flP2ytNyN5LxgVs62Uy9BHl/Dcl3er4E5WqgTi8n7wCPcaC9KmScMx0neQPu53uK
KqC399WPJTYW+GVovmU4K8Ute2bUugktKx3PmfD4gu7os01YZkreetk5X9vb9grHkwu+GzHunzFC
9WyE8quFecZLWkTn7g7rjV4GoBfrlc8Wejpv68manfWFv+35dTPSvb0ldNfzlnttZ719aKCAtIfY
O9ZOznZgPesv0HxvV0f1sjlCxQffkp3y7B3xPPD1V3OiYHOPok73Mjwo3taYW/Eo3eIxknqb3NUV
V1s7WSuQz76qrkMV317Fk/fDS++y9AsQqbiG+Ts70sp2XrbPu+7KDlvTzHgvZS++uWmCGn0BgTnc
zPKle4NWeybQ3ExbRXDcePKxv9842ccZpxCpm+JcfBkftVBddjcxhgfZ4IaMD9YCsy3OG08tdNde
9NF162db/LTd03SNucDK07uHqPiwFZcNG6OZj3uZNjg+X3Jfx1a5f7r19uPjKtomwfFZwYm3Y+89
wz3ihbB0rq9l7lwQcsH+rs/Zsx2TgrJn9S8QS94S3dkPcn/vnzFybFP+bQmBjtMcQ1jsejCd3GtO
EbtJJ3Vv39Cuc9tTTmjdKH5kQtmGvey08DHulOhODUzN1fXoPLlc3SxAhgHpezzQOvDNDcdWvFtf
Z3U7eL9pvvxiY5znG7ljDhyZuR/a641/2jlbFmvvLcc7vS2l7R1+qgfPPnTyZfuErv7+vVj6Kxy4
Fre1k6IMenClpwsmmka0s9vsuQyfhd5G8YvM1Z4y7WkDpzQfgH7IW0pgx4vy2DGufUnFGHNm3cYb
+eNojbbL8fraUze4BoYZVhY431ydC64asRIqpWvnoZH1UhW/OFzZMizlNtE5xdtPYuPhiYzYotXe
LPh/lNs4KUPpa2k6y72vfeP7leZhchyUeWePONWbgdOlJiweT60nFWJ22r8ai8M2sFNPRqcKS0Jr
stm5FvsAZ2DszCfSYVT00tznvEL1v56D/e1J6h+v/uZjjVMBeEv/krvytXvcOKvP885bc3tsl65i
dM9ye1e+nCEysc1v2K+4N4yusfJaOnLu5m+Km7oqVbTcAeyGP5tjBjQdyr0jscJ+ghzXftQCeHeB
bGt7FxkQmDIW/4JXxM1N3m6ugnTXM2jO9nPyzvlPrXC/9bVwvt0LbfuWTI8c6wbCX9trfd4wu7Em
WKqBf24FG9tZueVQHm568zmCsWWwdcZtBQuEz4N3xbOdHvsZNeAtdjaOOpTcNAagZ/InzpXX69g8
tk/e5QPvPgC2geEKSMcJU1cnAJHw2jc6JpfaXKTCZTe6dL+SPh6Vex/cy1fhzFoICQgaL3+yc9q5
Wv/k0bLqD/OQSJFS+Yf0eREJNNcG7jsA/0zXWSgBSoFvOzzZZ8X/JunMmhtVkij8i4hA7Lyyo321
Zb0QdlsGIcQutl8/H3diIm70dHtBVFXmyZNZ56yHkAvy7AGmbZEaCY/555GS68GvLqzVoGM9Pi5n
PSOGnGSYHs7KBI12N0UbEWNGcW6b22xTdtOWprVLn17+1WLNFFni5M43dlER4adyUdf9fJwTyMb9
PUQY1ljmwu7H9M4GVFUUGCd/fzyez3Rbo6WK3sut5N49FnK2ekJFqKXLW/Nanx/JWdi15gVbufV8
bRlk6h6Z2RDD/WPNXDLPdtbsKeQ645dklyGPhnq+aRmYn1sZGP3qBG8qzdppnepvrmQY8r3dZgWf
sBZ581aC37ad6lZm6YOrDi63sjEN4fp4vE+OTdg7GZiQZ9ujVgdfjpbvzchYKy4XXgp70SDqzKVv
bl6J7tOe16pblUUQTigqIGUX3Jn8e1woIBduOnxk+LqcMMKt+Fbi2wbBAf2nq/0Kqxlc1RG5lgXn
R17R5cEj1tYLbvwmXuplp+fy/L7VXzBvx+KY7XXkpB2VciRUmqeVh1ft5bP3NexlfWnhI43wzlgf
HfKgtHRl3YU1E/gugaiZU6QtfnRrFCnwInTmjTnamuaUqLf9I7UoPts/yrc1ihvDnFg9swoJfTVu
tk3AkZ36FXOVzYdpZYqd/VYE1Y7W5URAt7N/fA5ewpo18DFYRuIkPZvEWkLSkryGBy/R4uNHfNjE
3K5xHvJmQ9piAR9ueb7Va/YZ+3D3QSK2aBQXllo7CVZZR5Z/QPIOI21/Yb1j+9whiMy9QocYGX1h
5wQI4p8z52enDM7keIzXcPedCIJLl3Vl9nk485gtBks+vrrM91g/SWb/5KfmgvoCdrhY2wtutxau
laU8bGGO/JJt8p34EHsIov7r8WqzBHVdBMGfvc2335hlBzYqTAwmbFAAwBrvMPrm+oBoznTnRj0d
lI/ZhaD/IMNh1u1yOxQ3ICesV2Ztq7V9F9BfgSXXLTPm2x9bfkRl31IjKLamVRx/FDt/cLBQ+WNj
EzXS9QNVyAteYYoj77GYOaMYHeWBIJ3iHdMK/Xm2uAkcGY91XgiWi+7vssYIO10hXYl9qHVgvm7j
DGvD19F/m9OqetUQ7XMXjSN9VLzx59bBV/c0xtxjeQd/lAwnbrfT7cR347md4122lnzOVeLp67lQ
9eApq0uGhjYxLE2tGyIgsoeVFvZcfwha87WG3ayM2QjpF0nEt2XMI/c9glZ8LEJ6LTm3/nsutnPv
fAyjcu6+h95tDnXv2rpmoTTSE5x1C6KvcMMuHfFi9XTv7KHE3a34ajRMGHIVgQb2nd/zdd+L4eRH
wT1ixkl0d4U1EG9pAs1qAuE+/fSPYXIKw58KpZdgQZNCY8klW7R7MQR9cJwGr18s//tdnVNzXoZ1
RtJ82JoYNlnA8uDY9fswnMdxdNPOfiJa6KSkxDc/5FXuSaXfPD7tvSu4hmMxJ73Kys+GNCtQAktG
u3E/zKC3kjuQ6lTtns4TU8aD6RyIxpvqWOPjxqvFUhmPb3vTrl9Wvk7Cj2aJOM76t7fEHxxdARTz
IPX8LrPzTR1Xt2Ii1Km7J1kC88xmm3MXOA9mJSk/doILDlq4/s2QyY65m0MLihsA0x4hBQfRx8n9
Fv6WRoOBVgkDjM0Aosu/yFnYxZzS9IXFw834ycDqkj+kmPn6gACeeLRXTrNcHdSvD9F3+MxrzwSN
8WWEihuX/CoMjBUhiJzyU31jID9YqPLwn6ej/tClChT2+uDQnuyXXMSbe0ib8+PAFTZPO8yXFCv/
/CILJYl1Vi4/0GTFt2mBppHewLCy+/chWyXdad2Re1v41X+F3HvzoXm54mylZGEjPFoPLKb0r/la
Us+4XZ3ZHVua+HBD3G0H5j7zFEe0QYPIJ36tom9n9XZJeLI3j/5e2cwiVn2m85fMjnuxeRg5vXT1
gvcnchQXia+kGPKbiEvu6jscmLC3M37dMmLXE5VxZrKvimoJp/9ihnmNsdM8Pw8T4+IJC6eonmm1
4Y1PmDn5KbZeeO/OA2NPIMCALTcDzzxOYS2i5UYm/0u2hx0PY6knLqPwJas5MwEpIi5Ck7fQVrpP
cDrtbteGWWpxWyrb367CavWfjviqX6KdhBxU5MM6Gh8/Z2a2nofZHDy+oKLICyFwb6pvwSI3Paz4
gCPa5zmxO/z4iBvaiDb53OQjGQvYoKsOtTNdL3sOxrufm7K8rtovZqKbFUpOvBo5X7PrP9Tdtfq4
aX9cXZjFqBD8SGxwTOrclTk4Z97PuIV/RYM3Qo/Mvk9b4eIfn9zDgRiVA9CfDD+bY0BLavu5iYjk
jdyyX82UJaKdG+Wy2wweVQpIUBNZC+k2Q5sbtilsVoyerdccWY2A6ofi3hdtza85+DyLsfzBwn4g
oWEI/wBt3ijfrOrlNy4qKsWH5t/06yO4Lc4LawROXWXnFSycAgx25oXY4cxjH4/oqCTfn1J4jxyu
X5BVluDq//PdHVqu+g/5633hMzgFyMOW3PRBJixe1i55OFw5nqzez3aVv/NuCoZf1i5HKsupjpND
ZESLdsMmQpBkVkymuS371bIzWCNnRyYFa71pDSaGxWF54SzvvDeKm+a2rNgpRtGOKdhma6VqyCxi
RbimB8IrYDz0KiNINC/GLvPOdbkcgsch3D1W81mPj6CAUJsvICKMSkCVnfOx/Tziim17zozZcKDd
sxs56VSAQ8APcM5kMSBeYSH2NSPbWVj5eH/hrGDrRza29wo2zy1HrXI57/NM7C6cIvBmXgSFfVZF
Hj73arL+RiRLD3alYlSPdQpaVuxXZucq9oSRYrfweCOP3XfusW3ZOdVw5m8fh8JuOxaE/7lnIw6Q
vuGAWDf2nOSPs7L6/AZfDEOk9B5Q2srLJW+FMQmffu7cRVa+4jsnoZpPQg9mp7T4gVMzsUtUwGiv
DQ4lD3o3xFPL6O0WZ9YAUI+F5Kcwp3kh9uqgYOcfB92Gwn5sjuZx+G/j8hw3nTer+CaR7zaLIPJL
9hrk4KdiPf7zmt7zlpjVcN/+z253u17jb2kp2g/Y6Z8uOKZ5YJzLFbEhBAzfsDg/RRcDiMbtPZaf
yWYBgBrJjihb//RLmln7cXe/HyerPu1kbFaWSO8DIi4bcMnpYe1MEi7bYHOTI8sDeeo6Q52ed4/n
jzd9zoJ5PEThYquL7/Bsqg4P4ZgVEJsfcydOn0PhNZ/Sc/x27m0QPXzuiX4dj90qduufEb9IW51w
uFuSqnl1FD5zRhmXULEbZRbuuGhfgujC2DWAR9UyfqZNFkid9Y2bJw6p0Q73SCCpVUT8R/O6I0DQ
jRdWe0A92JIQbPt+Ms+Mc3cRfqWDU1oZBqaLP9w7DeurWCcvHGAjE92r9FhuX7+KhyHo+mHOfpGn
egqb9+yDKnjyuFOUo1p7qm++3LrcG/CKHrwHX77NJ2tZa4607mIvf1nfZrlirqGMGa7gC2aQY+eZ
g1ZaZ20bGHyE86PYHYptZtgP6a/B41W1sLAxzGWZb3VMK35NKuCV3Fh7mKC1Idu66skVTtjU7Ow8
qiznkmlOv2OCAyd0HKe9yDKXtXVpDy+wC76aW9I3nrK0zazK8TveDjdiCsmR8RwJ4xo1u62VNmt1
4/dvd1F8RuavEha620dBP+tV+Q+fmkh/e5X8GRfeo8fvvC4+Gm+/r1da63RBP/hKlFhmg4P8wzYr
r6vRQs1p2sG3LF7Wvt/7b0/jGrZeW1sMWR9nunjfKKhHO3fENJziMOuQAhdOnbMYwYl65t14XIv9
zdHc3J+kHqo8b3eNLqvrbsMV64Fi6smzaJgLklgPxFHdbQuv5ny3e6Qaq/BpcX/yN+uCVAhmJ4JD
s1RPHAPKHB2vDiaTz6kDIuWpJkgJPoY+rHM56NOtnhAeuMkTPfble2+gyWOXkQOyUz5rGDp+x/2Y
K1yFLezXhSPH0zScBebTgnuM5N9/f0b2hd2sIObnpk/bzMPUk7rNf4UGl94G6/4s+FwpApcdg0jn
kLNZ+BX2MR10Cs9TXUqMEk+VbX6an/Aal4TKtgspr1WqK7YjLLcFUYXunbWBBwWkUyqltoaXJX68
tiKFaPkF8u46RwfcUJfV8jH/QP8MSNa+eKfPQynOPLgMVgRWpCtywBb1PMGdn+2nsDOPfPtY9k9H
loiHTwLdnF/5YK/LYKlEt68wP52Hn3iZ7ZKT3P43WSSDCyrac98Lq9wtAuL7TeHEsUd+YqwiuTD0
3g3M7Qkfj1XtiboFgFL/9f4bJXNMS6FHL81796JJMQTGNT6b23xHbkI4UCN5Ncr8sEpIB3hbIQmW
OdWBbCX/m347Bj+fbqrv02xlfrUOPATE2mBYebZrOmeS9mm3oq7JIsQQnee0G2onJkvHxVwji9+s
U3+ZRGfx80iWMG75TspC1A+lJJANnF+X5ek9BBOpWnIg7+CYeyQr37YkngvdGcZPnUjzJa90TLYv
/AZxtLNzcZgiByIt6z+QYB8VxPxV4r5X3PNdc9QozK/9tzJd4Lck9RxVlgSKerqKcGxKLx6sCo9F
1al38RQMOPTiUxT9drFV8s6nMA6GakOj4PmdYH+l3GVKoe9osPunr0x+9XSUfa8F5ooqMZ220XKw
NM1N4m8NoegtoKebs8x44Z2WgpOUHFnv4ZfUtX5xhOuW7uPX8EPoHYVQfsOOrGQTepriKk+tprdT
Z/FPHC3lXiqhAkbwSG7V4PfHwrTrfVu5Y7ai1RLfG8ljqqEB+P/ruYC6e+RutodSfK561cngu1oL
aUpe9dOc93t3758r4TNOl3EWlrJTYxm9CClSxVtlrKICooF4kyV+q7rGyzGNYCoA1+lxIWye+cvX
68P4PiYFKN/rmjDKPhWquCa2xQTK8WE/cFiyxF72cvWuvnEqF8NO1uzSCOLX5CYFLH9Llcyn6B7H
pC6tccAQ6kFqzxur0K99fFhAmAywnZHgCQ/FGrXOKpGVLKLT67t+rgeOkULdNaWXTvtXdIYzi5C2
LGC7Hp9B+ipQ/lTQBMSRtqCaa68GVU+itW4i/yWqYE+duo2an368FcW+K3ZvCMlie+0n2g6wETIe
aIL3fOEnMN7il4PCZyhiH1+3pqciBWrkq9eoumPvKEXpJaPXxyxX/tW1JMa4tozFsoLUrSK/U/4V
0WdfywimhlFHu3/Ee1qC8TRpQNBLsOLvtIMAwEtcDjNgW+vGq+LSaDAD2kaiDjEs9QtWOf5+ZgGt
IC1zksTB1rkllOxar/SMfbmfRMsTCXj79O0baVBRpZU4sAdQ+UXm9KOre8k5VVwhdigh68zLnPHl
lgtOqDOJGETTp2n9pkVIxH0ap6xdKuk5BvMXS1O2Fv1B7LwciVHx2FF+ZO7z4ct/wstRv2t0YFs+
q6de3rRTalcRLV5yhtX6OB3zPihwWlAo5Z0ntBjZ9/tdu2n8Oaa757V77l+NXXgg8t9H+NohGNq6
SkjsU7zyvkCFL7WmU3aO3p7g1fReEEQVbYFeyWVBJU+J50Eyjod2DZOjl1/jn3nCk3dToH4FnbRH
5hX+GZhMTH1bFRvQf+MLMfAjFSdzTAL3b2VHf0P4etL3s7gjIbY0Kuhn/Yz0CfpwSP1n5Qv1Mtq8
vkW/9DumTKdQiJZxIG81u5AO+rV+edV3+jWtjNwe8Y9jfmh0spNqWkm0UUa3DpN/8JypLRxfAbWE
6cX3RelTMQjLdi2vNHGlX7D3SR1JDKq/NnHfFyPMvR4a3oSZfW17CDnVZf2Oid1eEXElsL4vuRai
qNo/ltohhn7eKX9JdyojS8bC5mErbI3vx4cWW6MPSdu7uQyQcBIacxH2QXalWVCDj8aTQ6DK3M7i
H3xhSw4x0fPCjfvyHByqo1gKqltF10tb8tRTaXdBch0/MBx334Od8eFZiHWjWuZ5gHt0ZQQOcre4
xQf953HLV1hbF35JD/PhTF+QF+/KTj311gWvJQAU+LY1V2NvP5nBSNWZzT/SaR7vEFvNH4xk6akQ
V0G0eYtIf1pzA3o7t21ppYyaHf3KK7jUf2+8iRr7Xc3klEk8tOOXRY0TVg/7+SE0tsZLIowTP/a0
dd8b+hu8WsijJZHHuBPo9yMhaMCfREbDDt6ys99UpLFXnsGo2Yr6cfgUQ/U2Uppt5ECQbUPz6t5/
8IJJp5ot9nYGYYrAg0fl2g8gO8pQUUNpAw61AyZhZs0/tk97/CXNxvAWfgGw/nt9F5NV3ZLdqLvP
peY0Cp1IcmV/R95CDSDvWBgjeMgeLQPNi770T/OIIEbhY6yCL+l9OBP9nktFPqWd13+RBVdAgqeb
nEXd1g7GH0sE4Qjpk21R1MdzpaT1GtuPwi7lMHe02lvALGZ7IfX07evpo8ksX7N9t0NsOeYqwNOG
UQaCUOOVxpde23lrNQL0asqQ71fqvbd0MEmiI2yn/O95HDNngk3XpSDBtBEUku+HcQ+/OLrlPqf1
+tn3gKJ95smR/dDXLdw9kXqydTz6NtL7i/wZeclHcdcOJEd13Wy6H7NFRtiSQmU3Emdg3XxOW/kx
4KaiZk5drFrVotapF+weytXUA91LrJZkteLmLa0pykzgq+4Q2bV9XQajiWQsfU758/3PdAEltC1p
B/OrkfDLbZp4AqXVqqQr+iXGjvaVeeMWolDqnX4b33p1P2LskVo6VtHfwFSaDg0x/rDwyq/mMohW
vaquLS3me/x0XlTWyFA/LZribLH0CuJofH6THDTbFx1Ejyp9qQgWXWrNfuLNI9s9yEexS2WNEvNi
coABC+EnAhRQj1BnVI6ZrNKQ7ulgN5d8crTeN7fD2YxdDpVuDXDNex7qwXiG3TKO4Wa7p74WBY5j
QFX8EzMKeCx3kMCV4VYHbano9nObOdL56Qpvi452u1dng3p9i5x3AqOxetER22BNthlNS9rXbDc/
G1fZWklsQcLTp1xpu3hD7XVK6YdArj0u5sLOJqeBoLP1Hau5+BBx7lRjd5zgezIYsFu3ptzQRgLH
ihkA4Eao+GVFK+kNGgtnkPBdkiypopxuiYZYRMGZgpDfG+0DokdlHzVu4pOdFqnVfnVOs638XrWx
KZ+od4PMT290ppHBkA4DXOJkD9d+JZJ1cY+k9Sbb7b4FGIQprxuyck6rpv0IIYF8I5R/yOrJb01c
ZZ9mc/FDAX2CfabST4LRb34wa8+dboUMNk/4t8hd1R0eTvLL4MQi0HIQv/ova5zhs2TCcteugI1w
hYfHk2LezcR/SuuM+2kr7hlQWBNM4u1r9fwYqQI2qsdJrRGvOcWb9uEtSlemfU/Jtx1zD6vT5cul
aY9Kewll3H62kzOynnYp0dTQjrTd12BvobZ1ntGPlklobN9UXLSSaLGvnwzdsAdFijWXwxAt9dO7
dBtcHtfQjk+bBWCZ2h3RVRcREffYT/Vcltr0FiTuWhi/vPwdpQHRYT/ipClAskm+/k/aNjVEJ225
9u0BT3OGbguPdfXSz0XKRAPtWifFUhItPELihjfX7qTelqDjOrcZrXr37q0aV7RyDyenT/tcv8iS
rco0ihnfs7S7VNnvDRFEoaGwFcrPeaQBBgoIsuIALdZT8NhABaDPAhAic3MvOw/7hfUUflXcxVpr
QZtP151qWFa6O8hhr+w1Ri0d+tq2eetl63GIIBycd2Yba/MVajhHtduMeCcuaC+IXzUOfV5N5cuQ
8RRq5yr1RfOvUZiPYqBlq9wpvysMZ09DtpmCwu9yTtVSbt0XNPFRBR/cMsFqr8/g7T4SMMq8yf4e
fGVJo6q12iAfKYRVMNZO/F0EnEHwH2+Ab189tpgmVN+LhwuUEb/Ht6N/ttfokPzjlIEfUisGM9BH
G51ov1jRfikFiLOcIyha6vPQpw5EBJR3cRDZMBShTKa4MRL64BItcmnHTSyHa3oyaM6Kl9GJYa/V
87UCgkijq/B336DL/JwtLPFv6BlmJS+C1IpvZYajlEJDwz/j8Yo+vE+codajowqPzbTJuG3uLIzw
re1fh7LxJ30ZlcdaCfPGzysHsy4q5Ptz2TGJsoRGWEgfvbBOmQi5lfb0IUBXeouvioaQNSmuvmIH
LmYKQmIa529aQLQ+NtKpUZ0uJ4TY8eWVBNQp1EumQlINasFhSwsElMrJgTHLcgYBaOJzcChVamaN
6Jcx5TC6hrRjEunSVC4oZPyrJvdt0oi2Cs0qmKBRbXhaWsLAtJK6NjCvGZUlM1scRDikwldQroJH
+307pmi1S7pfoyWpTCAtRU6ZET7SpZT55W740RzzEH0Bgm/GjqzGfE4Hu7E4ygBkzCMCxolKad37
VW5XlEl7SsQWhoL2Qxm0C//tj4Ib+cMnjzWEFMXyMfuLL00fUqBC2lNSlK2TrmM6BmEzN7TYl/Or
avx+S7i1Z4BvS4OTr/kIPBJHAcyWVzs1AaDKeZDYzbIwt1PI7px+Ig795FKNTqVbkv8tzaGXzplf
iDZrK313n8nfNP579NRLARM8ifAl7pOT+bOQrOog5E6ysOE+5Gv77/URgwmJRomXrXhj7/U/IpcR
Us8R78mJ9s+buDwd4fLwIlgsa0YHX9dn7L5bP16DL5hTrj6T2leVcKFton7TQlJZ09NrtvIqKZ13
6rYr1dNyn9cWXUj3k+pqA5yA/7yUq4lZLH4i7o+f1ZZBtT9oBcT4ipW2STbRQV4/aLhsIAja2Vp4
WOWe9iFfJ5O5tQniipVAWkxaQ3WdBlr8ElsgNFcV9SyDSdYLG0/e26FM7YUPpTrh12BHQsBAk2Ce
QfJkcaJGfxlOr40eATdVMjqcCGQHkwcnvfLlyHkXdn9L/pkvexEY+1a05fKT8DV85sIqj+yn357S
c9uvmna9wBxOsSm05cY2UndqSX4Fs3RY8sUgNHd6bQCcqcPMnegOn29WIXH1xl0sHJrGyjEmIVLR
HJSXH+fgtu4H1pex7F3k5gd9XzK+k7d2tDM3cFm5y4/hy0R6iptMsKVrFBRLLBZ/0imY6BRmYqgl
x3fjQmiyk43XdyUEGivOZ6vdygBSzvOCz3seUN0wR9quokCmby0B1kTZ7pZvmmmnhH2G3zONcW86
FtCUsdtcE4oqgrTTYKeaeGMXPLg+SyVBrBPsqrZpHDHSuWH8SabPTeto9SDJ2OWZCc9w8UeTQXwj
izEc2pUsXZ5Pvz61RK1FmNPBAXdM88ibsnz8VUu+MPpYeMpxccJcw69/ZK/zim8WmwgF3cEUT8Q4
XICtNPjRaTb99pE7IrBUOOdlMAFCXsCGqSDfz5B3J1ETqIFgEDqWLMHzWGyKw2KtHpubDILY5R0F
FnNbn1JfW6pu173zoF9jGcIybhi9oy3uD80xBi3S/TT/aJOMHXJJquGJ6b/hdV38ZK9DQtIDHeAP
ItpR6xB44WFsnb4rP5thSdlqf1iJ17Bh05EylPuC6SbBfegrTLkpDxkCMww3Nh3a7y8691A5JCvN
Tb+ANeq1MOwYVMwIz0Ffp/f0HM0k37gl0jcf48s3ezvZwOmkv/kZop0529fu96N3ma3xqOR6hDNi
d08xzxRQ5JC3l8xR3l7HIoe6hFl96XYi2fHgvuCNmtDYEHBFijMKkw/lu1wnm+d3sS0OOUSmjd2Q
fqr/PaE+A7Jb6bVe2+JM3onzDEN7Zndrt9FeXEX3tdRpngIxvMeah0duqLGvA/MptWOesvDlMpqD
1Kly1reAakbeICVDaBlb35Ru/9WtHkuCBojQBkJ1D08cfdk8i50bF4O9GNbRwpMkYoHptOM/jkXE
vju2AUvVIN1VfMje6/5WaLsqv68NFM6bStAA/dCGVk69vn6nzpR8GrLz0AKxOOeCa5xK08mnHwCQ
wNGhXnxDXNj6sr4JjEehOCLvST2031tffQSwY0kg+E1YnPFp0Z/Bky4BDhXa6gkTlLswM5ye/tyq
TAVeS0Y2GKgSJQs/n2o9LRf28pdJOxaGAQrZWl7qj2KdHQXmGsqPaJduFcn5pAMo5NwfS4PkmJVU
7sHry0znakTuXDGAultoEL1OHtGZqNolTjalosy1mfD33S5f1aYz7BJ7m9zXGIUkAcemP/wNEEzj
XMSYvRPvm7W+QOQx2hXJ94JQSx35PS38QbsKIKS3LyheY27ExhWK37ja6I9QOoGAotwuf6gVItEZ
GGUcLdHc5AvIzSvk7SOd1SSTT23wgIejYNWE/4aZ0/b9ATiqoqOpLd8M5MIhJd4LioZkf+RS9Sha
ECuQQXW/fKtLEWfq1M27YBCCCvtq1X9P64WCtVNUBu9TzXmBHDv372s8rqa3zDwLLKEj3yJ8OIMY
IrW2Kfqlq7YyUrsc7CSA2MzWMnMuBpBh1+y1HyH1x7ADb/7Gg1dvh00N380m8OrNYmP64z9cczFL
5aPW2JlNF2px6m2AoeSUla0sLP0gf4sPq0qOvFbYu5opv/sYZNq+vCS6nYoB8Jwuu5dW20Z1O9Ur
8e7ZK+n3U7aE5YL2mcQUqSP8qZBaf/qH0tCEcvCBVN3oU+2ZPJJyq9qrS1nyOxM3U9NffMh/rP/z
4fJPEcqQxGOnpNr1u2grAyH/teDH5zJp5vI84hyQCwRPonn5CEe2TVvR+JgGS2YqXPX02uvX02TB
5aoXnrcgfdjqwsvfodhs8b9u0uVg3htuFxS2sepuxrVKnOFjsdFABRe8mAqU+vnmv/4sl14DrN4o
GWXlWV0406+RXVUN1ugB4g2lymuKfy1jK4r7ZDhHXJpPr259ufeLP7WpHPEP0iPDmEq6v9MAEvnx
YOp1eLuyag9fDw3Kn7km+LJrNO60fKWN4TjCfO8nj6EFdqG1OI+ji9rKLjp2HqkJXlfz4pDtJp0p
i1urBkZ60w5uD/bHSRmKLbySl3Ef4KYYk6g3ClmmI6c4gvTVipVrlBs1sZMtfylPtMis12+TsbuP
+ndOXfMImjDrL3CobOX3eCo/xJ2xb7CgFRNXWktBFvQ0br46oL3uv76IFqavfaaxbQSjA33y9ATF
qeNQ79xRCdl/4sJuZ8Lo9mbwUvLUL0AQ77XEVZk4plsRM8Nw1eNSpWFGmomCN5qvpsRQgfQlGfZT
u8ZHks1zlZ8KafVc0axR21B4L0UxyGPHYLcxKbADMavR0zLlv3LySsYcTDtuvaqY5++n2IcXTAA7
hU9pMjP/DIspuiPkTBtRkjEXUFp9zsC2pQQGpPdJ35lX4SS+fKBJhDStcFX3C+L/soTukr34VH2+
dOslntt3UBdn6QgRDj89v1Za8B/1cTLs+pBScj0pHqyMac8gu2uvUIc7Si+C/+z3Co2172rf7Kjs
XpAQhwdMEsPmmhXJ9iPydcNm+fKnVYXdrEjbycepdmUhbJY17MZot3pYXpNNfpdEt+I6yBi8OQ4x
ntkvh0FH6KtxZWJH3HgajmUcv8luGqsX3aZb54zJyUtROUf9D6iD4tCg8ftNMbP4N3MiTLwkQQuZ
RXAs1HMMdP+PGpnnvR19pR4NqEP/IS/HF33fNf9P/tdD5YN0emlD4yjbv76zOqRxnTiP/WIzGWvo
69LqsmU/rkpYRVzIDKbV3bS+Sd5zLX5ljB0xmsHeus8lf897sOK1wqjP9wimeZ0q4mJmS7HPH/It
fZ/hFaixXW5gm4lQr2P9DsvDwJS6Hmh1+IyoJg/Gj/5NvFpISyVoVgK8ae3NzZnMYd58otq5S93H
UHiJsYa/HvjB7be2M/5FifuU3WrPMvTKR8bYqMjxCVmk6e10Mb1ge06EuhNdDQZtL5ggSYZnpN5r
F4G0+6UheN3rhOSbpUhr5dp+PLkgFVm0twh2bWybX0SThE11Tw/DbfqI93HryIfBTQvX5E5R5ys1
pvLONM4DB83LbvCYW1arOLKLz/JQHtuPQg9Ib8ov5/C9Fp9HBYT+cg2KUmrp/POlYWlHlO/chU7q
hoIUHHVNE9uMLNoBUTjvCIPaI3fUxb5eRzdDXBq3XnAzI4Sfjo9cHMC49716ceMh9YvoLlB9eSVQ
8sgMUE+KPmafT1jJctNynl507V+uO+KXwKBX26yTmMsreG3v02nXUnqeALVlCzsdvDpLuMWpOyhe
S76ZAkFd/Y+j81pOHdui6BepCmXpFWVyMuDzojIYK2eQBF/fQ/1yqvtc9zUo7L3WnGOubeaeyHMs
2vRvyhHYg7ZWT31NcbRrgjyG8ZjbPVLgxw2vtXxqop0w83PJ4+jKuTZe0GsECNF2WYs/8j8FhPPl
9jeqJWZBD7v03I9BXizjOKgJqMB+H/vCZ1HtPisqm0J1uuBNXKWz09p6GfBD5yfkGcprvNCxAUwa
Zrv45lBBlasR6CGij/CPBwDCxPQ2XIxXizxwpyCr3LJxBNGBXcin6ofECErA3HjZszEYPzb/rKTe
KFp66yV7wTjFVZCTT0JlytYveAi2MVQWTn9khfp4YIDjkp5AoKjM7pJ8FJpjhDqb31K68cGqMke+
5bJT40JgPMXUP0FobJ6xzbvf/mLdZwvxrgD4v77q5FvB+IWRJxfEHvS249SXKG/VmnrBrtpA2pYU
jboU8NF5jJ+wP5r1pPdZvWe+GnLUOVykFq9zzRHjZQYCKJ8L0K/EKodjI3p9QPaGbhLzmLOFhoXI
2hDyTNhj+ae9XX39pHITuBRsc1MbL7z/1TriH7obw/vRpJDkc2kBlWPwSpEswilXr6Hmj+Uy4jqE
zoyzJzsodvvzgnPqWPlcyZxr+m0G8YFlh+Kh03AsX4JHTZKGx+w305xZMf0vabUZ387AE8pmqxwg
cNDnROxb/p9oFumW9ijcsDoXY5VAePSgP1DoQFGRLSN0k0STFi14Kei7/SE+xsFo8/GR0XWetWus
21nrqxTcwk7jZHSV+cOV89LZB7+SC8mZZLDNDqYX+MKWxAUpPkWz8VP6weNQOiwQVtJRhkE5vt92
0R4kHdvBIg5lisvPG5AVa1jdlo8qPTWhpaMJwk6mViZYWM9sbDzZTcr65lZUSmEgfDh2R4m86Llo
DZQol5bZ6BbjX/FbU7E8EtNv/7FplP2pCLk8Fj1qDf793Dy/27uieIvw1maOuBYN+42Mf403XNHY
sGQEBLQmtqitWi3GwwthT10O+KhgbQgpmoQtwGfXAirqVkepd7g5z9orRScbFzSZQjwgpszJf8qF
Z7QBtahAgasdWKzzjuSbC2CW/XYd4Os5FdeN8EO4sQAkizzRYG/D4WEtYB3RS5CLTdOcaAkoJZ+N
W1vQKOHBwMrSzGVWBo3Oy3loagqBoLjBJJOiWuU/6OTmOmS6YWMbd+7XpTtGhi+sOVF7fLoKYKrh
iz/mI9wIsh2prvGnm1OpkQnHFv5WZIWeY8E0P12OUdnfgDCeF7w1xUH6E/Qg1v3kjM1LeAPtx6pU
5iikFj4DJ1FhYD6vFNzpZy5CIIYuNSmFVMweikhNAkvCF/HSzH4KRBHcztjg9xj/oj+cY1jJSHAo
PFhe7FmxFMQHmHwfw73QpDh4Q33pKuq+mnkpKlLP8aUcEvdyRfTc1CKx8In86pbS0QzWeJcm9xK/
BocOl1uyy2/kJkAY081lS80ttsqe+DJHi4pOI8JRzLuTmE/VkpatnnhPFFn2cJz4uMHmfo3/em0j
NU7IMVB1kDE2Qwzi7qHmMNOAeV27zrS/oZ8P8upl3io2k5KCELqKzMAnkLLjWO/7yI7LVZ8fxGQ1
qIyX06Ec5K0qO7OZp0d2bny1V6nwZXxy3ce84UIALfBCqMYPEtVni+6Llhw3e96oAqN/5pUrbl1d
n2bYlxKCxZ5/eDInGoVqUuG2L6dNvwx018hO8uMMOGS2iCdOp5p3nVvHzoxWFvfZaFny4nkvLLgj
sCBc90r0QsgdSoX00o8caQpX4smirTYBFaRBgYmsHg/swJPqW/G+MN9Qs4HRP1f1Dp8gkCv9Ye/M
0ASFu5xMXsShuwzlNaNpgiGnGnpU2J+dQ+SPWtbw0sJShyVMyHthHGarHtONfJTbHgzForzguma/
PSW5suW5r/7IQAx2kwQT86g4/d/spKqbCP/4+A63z9d0IxPdLw2MOFR3JN/4HDa2Gq0FFSzO5tMw
cfptd5qHrprMNv3mxQdgAUT7qrZPtDkeHhqhN7a3zcody4FY+FrmqoUHuxPeQ8hbO9yUwjw6mpFr
LpQrvQelS548bZxZejtZZwdI4UMfpTJv9KM5usVSrFx52Jfmiv0/KwA2cXVZWoxtlq1SPspROIkE
K/nQwlz8GS4x74tyDVnIeL4wIHDWbVqx+m4mNrekb07Gv1nlqEJABLjK9mHh056neqCodL94YQuj
fPDyPsstXNastopsXyXucKMmyN53fjz5e+OsoJbhzYzWK17Nbn26o+HukVg6izyg9P/DQM9WnZU1
T2dCzQZdH140UtHYdozrENiK0MIqFicRnBIoyK7voW511FG8zKLuAxmIhZXycbkUL7bQcpM1FGxX
YlUz/EfUuHKunPvPZeR8UCMgPERehg254iobfnHAFIVZg1wsJxqvKo4FlZeL3EnIc0yo6PPVUm3U
+ZA/BMHu05tOXpkBMDEVCAFHuLQ92Q3hLiYbvtPzTrQj6KGL2f0iLx2snrO+BJ/2CXFX/I1C21zJ
MuqIxT5Wghx8fB1md/DIbz4DXgLal/Y6/GXS4knTSQDUCMLjYATSlSaC9ivd1WPkFYXJaAT62ffi
CYjQqrbY/eu2U312GvBk1Y08zt8dr/u6wHFpvZ6BtdLNfHu1vA7Jn6E3M9LnZJhek1CdN9/cJN6i
BHmCcOsxb1w0gji6tExFUBQrLpbVb0+ny+/yXrvxJ28saWt6CcvRLounyoDyDY5S3jOxoLNlJz5k
T888KKf0LHgjDdpFPhVvzk8OzF0nOrlnDJtqxgoRwfJTbj95bxkpsONfR9TBf8kKpdJVeIa2Nbge
IxpYeR1kOf4qc8PlO9r03lNa5xMSfedSyLybT0fnz2n8wFHLWKYQ4Be8e1RB+fvwBo0VdZZkO1nX
AMbYYfxOfl6ytNJv3is2dXEMWtA6ahpsw36V4vdxS85kQ0tpkVL+XD5O/jOax5ot5AMOaYQu13xY
6Lr7TE6i6Ij5PsZ/YgWb1T8yANi/sg4wTkaFMxVWzZeZbZN8mfK00dJVe204KuyhenOvqf7/SkTq
54IzoCUcIBtf9SktECHwSFthRe33aZdAMuyDWOjhpDDqexaqPL10gGHqIiMajOOzz9nAsOMrO09c
9XNQSFaVtE1oGe0mvJBqYa9vluNaXrSbN6byrR35yJSDm/qRDQ+Z5Ue0WJR5UfPPortJwwqxTiLr
PKeZeCMi8KT1IYbKvR84/ZzyZD7synP3nWqLVPGgLFMy6Rh2RgUDTqpJP+nsKJOP8Cv8sDKFR1Ha
d4YvhT/ZN7tloq4n/S+3ksswwQnQzK40s17Ub+mc2NiXcchEp4pdJJ00+W0Uv6Lxjles4NGdYFPz
tIbnUTQdxQxYe5+QO/ANbuygn75JHNIzp2wuQaKhzULmaXiirNBUFtdxpw/Lcrbr6xO/n4VdIuIw
nA2SUdlOxcNLw9WzQ3+INyon4DScLdVsaXfLilIwd3XZewkuVZIKci4dVdmrUrsbF0P1deBvK5um
V/3ev+Ug1QizeIg4CugpLyYMvP43tjvafRV42qmC/p8ym79EeldR2LOrPpNDuG9fsAIOylla/xNm
bjkuksQdFfuZnnXhT8lO/QDZxQ5qEIv/1bPfXOjsmmVPbP+M9JB9Ou/9XkrmrW5/hVnhxBRmkse7
y0KWoT8B2xXHSpTthvEF7Tke7ejjtvKJwSJJD/jmikyj+FTLLvlhe0vQx2XdVjEddHY601Nx5lnn
Sv06y//VlNea/PcWDEd+HVJ9+c7dEhplJdERy9/MMZpn2qHh8ddmu3bCVVn1C17/3slLR0AQb9az
N1aZdpVgVIfxYn6C0eysIfx49etlRSJbSncziD0NS+UpzrV6/wydkJSpBp34P2TE+xydSSik+oS4
tDccIDyjY/OYUmKCc+o8HlhWphmDHbz63J7fWBdlOxego36GHR2esNcXmivN9xiHB1zyXWkdv5a/
2vrtgevgbDA7xlGD2NPtv4VDAW1Lk7dcO3hgGDAtgzP5jR4HJfktq1VmJ5y6nLil9bXBqmTOQ++H
3+Oy97Wd8Rt9ZWuKkjnzuhS/OKZOa61IcYvL96N24RVcxda27ZktmUIY523zwZOns/2gcxMLz2yC
DjiT9Hu4gtboqYtu91xjj86mI+2hOhcZ1V14/aAQJlZtBsnP886RlwTjiNg1ETl1rhUg1bkSNqbL
+oIK0n2uEk+kssH5bB5G5OatN8NJabwP30OAsCUridmZULbRVnqfwBgCmaOlW1xVGJvyiPCo3qr3
Ykj85mD8AOm8uDpvbyaclch6xt448cz4bauRGlgB5YRvdMcbKCDfKf6s3pKLEQ2QXWHqsIG8bJEQ
wqHbAwAN9cEkBXpTvrRF99f9wINf0y2GQ/UFwPFbbApHXLLDstd/Yidqrckhi6mbp5W3VXx5cEVt
+vs3wt+eEjMzCGpNgiFlI07l5xQLLP3M64A38zMDO9cnCNn8jRG9hBN1Lp5arjr1exm24JLiDThD
qlYhWQTFn0EzqqS2URy4lPHM1uRL9fUCm9edQmETchMNuhSr3TNr+9nPKcQY3xIdijzgp9GLuiV8
SfOPBBxDJggPdnQ82Xriepp58fjQH6qI9o709sQ6eM7oO524dEfxQBJw3hxAZlS8qXpucmeIU0XE
X7TLtBAQ4qielNXg6G4qseUTDSNx49HVsJuJSsCV1kpH+1HiBbmGwU1ZF4ib7JOvatyMoZNzSFXm
16UnIHdK81dQCVu9Ocudq4MPHnrVjsk0TR6J/YIPZScNIOwWsmJnW320Pj/G/xVpO/pxNEnKUuWb
j9lq1rIVXzQzMAqr4Lpj/qz1v0xZpZuI8xbsdAtp+0sTpO8kEj+RXw/fSN2j22eOziWi/xAzG60k
JnTfzmfjpdP9Ylyq+9lvrBJJd+t/CFTvVdtYseoWyD7UHnxY9vR0JU5GTEu9fcYrEzu3X5dAoQaS
HYbNoT0gzj5XWIQmtXtv1e3PO3HeK5WtL+P5ng8E3wmwLmWCWoVNmV8V1vMvwe6LLfJcHfufgWpk
l3+vxkZv5OvcClxwNlX0C5srKcCHz+kMBfRYKfmXpKv0Z3KTcrdQnLG+87o///hebWJ12T81dHS6
NN6JXwYrFcTATDrGQOPPzuczfpodfpMMNTJXF2LG5JyfQuXXWho9UU0KhcbDG345dLN+zGK3I5fd
7UTia5hurikcTeZ91VaobEUS8pPrEEdIXAg/c4kwxD/j/kkDbjFX8H2rAWDN8/uC1Kv/UbCQOBje
O+5+EX7Bp2tW0bu07C+ancRXZVf/WG+mKkA431EmWtUVZh7KUUkZUO5ntMnfSP06YcIZDbiL0dT0
y9lnSV3H9jTls7gScKA/eudKV5lZKY0dG3ZZgVVaSNL9ErSFzqpHdPj4M81H1J3pQMJ+ScDFyZ8r
ZFQDHlZCs5X8DnHlAi6cLl8ceWcuoz6Y/SpgAsZw5ZoPdJLpSjuOOoWL0+RW+94CUrBtPj//5BnJ
rcuMYognnrFJlxRC4mmp+/Z5UIxtSByeoRfdrnpZYCn5kWIVzaTMF4K4rjvXWD1JoO3xMZ/5Iush
EFxzX7zdubxoCP61+1e/wFo223MZB2P3w5PaoVfxLROnKRefjRIGMmTk5qNY0s+k0+/iR06GBWXk
QaBOQ7qeJ/GmT6y0tXI4IBWP6K0FhOUjFMOnXxWgZNLiFXnIRZip4S2RUGSXFYGwR1l5jEHSMycH
CUY7Te12HS/QjegqhksWO7XgVCcTIurjap0v7LlcdJ5s2v1FPER8ZySgnVZY1Uk+z+xiZy6i10Ld
i/8Sxa7ucurXHx8tjP+suE6Wxr9JKIOjCh0s5FFdJCsRLPO9G8yJOTbAKrnK7+PkrQV0COa/yYil
yibTP9gVcMIfK2r/xx0Qed/hk1a47/v6okHxMHzqX8FcH2YiqVBp8BtORzhN/n6F6GteoZyF7DIo
CGkOHwFPW8U60Ez3fZuopK2yLIlnmE63U2d+SGKHeOS+AC0sDvlzq9XOmw1vcHTDyYlSxL5eWRLT
jQhnf6y6v5H7TEECyiz4wOducbUjlKTCRQKV/1BQKD3Czn/99l/lF0mmkjscTOnlchUV3hsCdbgJ
QE4PUV5ivc1s9EshWjSvzSDe4geq2zB9GKos4SRt4IOBN13xPpgXgieBwmPzsRG1qH9LZjDMw01y
I3oUx4v+QczjOTgx9a4xL44ytUs8byk61pQaryO2Whz7g2AZB3IjNADpv+xKSRjd09rV2H4HPDE3
YpqUNHVpa7QpFoy22dQ/Egdq281FI/AHw81D6fOcm3+pA4+rLHvGYSGvT6mSWNpLd264YYALwCG6
htjMk+gAXSSVqwwnK5yilEm9V8Or8Pmmz0EjnSHOYISBGaPN3SgtDPmYE/EevU9zyW8mp7W87QiP
JHUKYiZrpfWyO6YhIuIkAX9hBkIcoimwMrGMGuTKK6u7PdlBOOEuDBpO/VmQmM1ra1rNmSeCHKnM
iy1mSPs+QSfU7KDQ5sp2cmnXyXeK1tkQ9wL8mhcw4Xtu/QzKpnAFwYkstqi4Xr5jT6N2PE3iJbov
3T+vkbkJ48OASl6D2ZJol4spAftSUdIcpXCz3urC9QfxHw0Vi0s9q7OATbiSVpVsxflfJ56Tei3R
Skc64TCgUXkLh2GYZ7jwPFvHxqkvggEknjxs/1ukXvFVbmc5Jdw7OYOVFw+guLFxyLe9a7eYOSHG
neJHJDa+GQfV/ag8/o6pECuhfhQUJ7mlAQPjfGqRl8ekH5JJSExEuZlNl9Ft2WBzH/Uv+xEIwmx1
QJTcNe9NedTEbZ3v37xeFP0jWixTvRyTkUKaTVnfXoRzecYSkXaUR0zOgSNm5FyRTjSV9J2KVsPo
IVqGaBHhObH7UZcw9oFnbFGcy/us9J67CbIOoZwAxIwF6aCim8bjiKCxoHigUoxquLAidtUchAGk
rPbC/BCVh+xBnWQemusM8+IiT600Ok1AJJwk4uG57Z9z8ZB8oVu/WHMiuzVtda8uQlYUc9FzSBUI
NeA1vSs1a5PtjMyRtEsBZatYyp9ueH1hZeK6OJsrXhjpn07XRVmHy493fHneY+i3VYELvoMAI2JF
YHC2n723k8+c+213Aj+LyXlv+USwiORGgznBFVKBK5MXkGYcNNN7rWmlXLDf7kH+sVrnz+MQ88IA
uxXPoM6wq27aFmGmbt0Rxhc2gOlhHxcmpsgtosWj/W0wf0paVEagvvGXj3hNg7l4J16CYNs+56Ng
JXuerHSqLtjPcINFoODBfTNumPd4yu0sqUEUcRfzKcFw3ndNn6fiEoBNp+jBrj+EbZCzlytueEFf
7AmrVD7i1ofJKqYTt1YdYSgGb3Mvj5Z0qRRfwWGMrMY4GEynwaTiJ9Fm6IZ0Fta0WebiJM+Gxu2t
HgokQYZk0OrZff0VQqZ5lIwJVU+XWe3sqmabVyrYH32XGQuGZkZX86GyUL9uOO6wCMhAeEm9aik6
kwJoqapo1XXExjC/R7YOXlQva5m/NS/a70pdCYuRLZuhS/lCydA31bcXQ4LHxssZzc2Qk1ViiABY
e3ozv3iXKU3qJGgLD/U37E/yJgpgSGLGXdhl7oMztA1FmIPWUiU2XpZm+hqp69DV42s/os26E/r6
XLEapDOSuAv9Matp+G18h3j0u1+zOE7+PxtLGlzC5tqsxMgaN2yk2h2bqTG95x/OXt7c9A3bG+XP
e0+/EvrUHdhDT+8TnoetSbUkONj3Sfs99N4nDiK2vdj/wGZKLlgNFEtzq+8f+v7JHTegLCDAAHhQ
/wsvbFAv7SolXkdSIVk+gRoBCdfqlPTaCh8vsTX4ymWZO4gCcuLP/PQrupn2+PGGmYu6k2E4oUkx
qz90n2LAKhxXjpBYvelIhp8eWgEy30M0xIW8jyhvb8pAX/kOV+JBYIDirsAbmatUWqjhh3GjLKXE
7UfIWxZvMfIBgSJoZToJf9C2yPZht6+26NVydKxMOEcG5w0468Q8CFGKbqjvjRftMfvondZS54UB
0vglVlz6NKORuZLGSVkGpVHhnbAQYJa8alPKdr+iw8uIRCBGvDxy4vhFyLPn8kSUUj1KjHLxYC6W
6bhQwmUYqeSeCzvUqY/tWe0Lmis+IiaI8SLTOC4Fhte9vYbldnC7muu4aH612FE6T9AuAlZ7tdX1
C7MuY/bSGJIqJ9qzkiqebqd8MBa2hfemh/Zl1mpiIjmsNuT3+2UxSoJdRf/6dJsPE6Qun/2UACPs
VbrGb9oeZxwYn7lJs3+VkysxiTNQSNqBqgAxEpmyIiUExkV0LdpPTcBnl4TbV7qqi4egXj+pP2b4
fLZAj0iju4BXBM4oMV1QC/4Ja3TN5Du75rhy+Efz8hEJPGRTjIDlUTyiXTQLfZhTzpArxZjj2wHQ
JAhA9Gvt8skqU7mh6JgGztpuzM/jvy6Bl3ZestMV7tNpuwNydf1Taq5xE75NenMM4XX3pOjCf8HN
Nmce+FfFrqXbSvldUJ9/tixoIvSIBPTH8VqZbzKhZpgnIAqDD4wo6T46/cfSZOst/X3O6N1p6bT4
D5wSV2yowcRj0dzN3BKWOiQgri5CtumWj9kHZlyBMnBe6hqpc9zBm3W0BIfIOFIKtqOlvVfZUWu8
YnDjL/n3A0kh8nMylD9LkBpEqKB4yr8QfeXMGZrvMHdBgJqO0n2xo7jM0G1MlkhLdUxsZLhYK/cb
1jUbh1JifY8oXake+x9B3L+4CR8L91spOtssdwYxAtXYJO+NCgeH6a9P73YQUc5x5zsgAyev7qHx
lxusgFdojtiSLwl6XkhlkZdzlKWeduOAH4xe9MbK1m6RxpBWdh7Jm0HL/WPa4Iu6BfthHbpU/SWd
lpKAUmAEdMQLUe2zZ4WwiJ7DkA/+i9lZ/eywjkZp1+kWkaPJhZs3a0PBUub6PtTbK7ok6bXQLq/c
GZAKvPIyfHcs4DvtV76oTPSfwQhCB6NXS1daULTChtzPIfw22ccCqhumBAqhLRuUKfPMY+Bsu4Tw
ZlZr7UNe6Lknx67JJSehZaUTXWC/UHkY7ziseTRId3Qks33JcASOZIVZMN1ecxg0K3LtB+pbi0L1
eSObFrMRYUAx7JLsMFH09r2apWelcpksJAOM343Q6U/PowoON0nyNqQnCakRTgdBFrdEi6wwc2bE
WypiwIzBeBtgMHN9OTBkAai28dKP3Ty6NRpARHlErtoWYb1if4aHQVXXu9popbVdCVOBwwBNii+T
sqYC6JiX23pX0Uewi4RETsIe6wPEwBqQ6nAjPw4jV3+Em/6crg0doMnUf+Jij8+t2b8Z41BOk50M
BUWM2SMjlgQ5Y34bGqTKaxS8H4Cc+YshBzzAv+pFR1jQmOdvgvvakW4J47ntd0icCoZbuqk/Ky3d
ZfhVFAEUNoRPanf2lS2SReSMqkeRAs1FCcmvm+YbJa6ENfVLR/GqGMi0AOuPhjUfQ0u9UHdmVM2d
xVXEjCHcyMd5TXIq4U8+tHzjweRcpGkGie4KD6n4BnXhtXm9l/SfYHRPqCwEwQnE2Uiz5ThjZFzw
loCA5Q2RREnehGM9f9Tdstfnam+jI2QdU1er3aRcpD4idAqlSp3LpqQQDyXVBw7G88X+VgtHul5h
rf5DNjRiMjLwVECYr2V7b42z3gdC76CrRRZyjMlC2rHuzjXk8qXQn+jS6FvoNCrTr6MrdFE+I6Xt
ljZS65bLFK5S6HBx38YWWblMdKlq+fPFYNUAkYZIgwz23mxxD5ZklUnPsTCuZlMpVh7M/YhauuGb
RpKtLwwfxDC1nvv6B0YI97G4hcD8BLy4b5jS4ulzHfboE+2/IoBbzJht/f/XrGxzp9N2Jl9ZYUsb
6Qa2d5bXVNrSDqP8s1YQALzMFY/UYO+L5mpHMDowdMmf4M57dxmCXrfr16qyB3Iy86+cynYqlieP
2X/+1AQo3kxdQu2blLwkoFwXF9FdsJUNK3LyV1zyr3bPTeXr0ZsQjaCZYwCeQ9kY3pi0+k+7j3uF
gYepJx6ZNiWf2IMIfumArl+lE+GH6pa+fF7gMLDqUWBDNzw8gaHu6W7cxiDiEB7THKMxMLxk8d5F
J2S5/k9ZGofoVrOW7IjHFg5YX7Kb7bLgdQophSiZTkw0TT191V+ZAq0yV2chUWZ5+Ve9x4xpOWEj
9uM/4MUHAyZij5LzlHqTifTbbWeJa2zK65MEo/u05IXMhMQgo9EgeBewnhpO7T2BBqyQBOBa38a/
FHD1iiWKiGfAfvi+qTvYAnOurPOH4aooQQv53HvZJXGBGr5pVbFq1q8FrQvOqxXv0hWnPGnT2ADS
8CQBzprDTaUY5s3yhHu3FJgqcukW2c8TA7Fb5NeKMZQOrpH5Le/KlwW4DhK4BsTnDbp2v1OHNDB6
xc22vVP+4YLvlBUgOsjxsCojp7pBaT0qt1p9iAhcK5f0MiqDW6sMcIKbelqvpTxFTu3wS9nL9/wb
DC/fRRvKs7tAY3+iE4sO6PzCNrroV5N5rE71F4HNy1ZTWwaqR2aLPyS4qy0SSug8r/13yVyS/WeN
9e/qVNX/jD0i/ghSdzS89sociBQpahWuq0u2fUUr7cAc5maJGhJ+MWF1Y2jIm37sMJwjY4th8Evi
xmvB17dvDytmY1xel+hvYqj25U7qbeiBZknsgToM+1wImsts6mq6HfIVcQCT4EgC+WhLNvXTyHr4
2qQ+QhZISnto91SGl1bbTQASYZ9tZqzhpI4NLddnRSkiMjLhon6juyBdNQHsiHkmHtIc2WFzV1mn
ntE4CEQynwwBRXGLa/2vzTwh8omrgAnOsZAZII2Ezv5xTlfddjjxg/kDOReOCyxnyqjbEDcMO7Dj
NQEgxUI3OElMmDjHa/HaLUGGZzd5R9JMZhDHUt42bFoT9g7B9IUqgoFbBgJzyT08g2czF+pJcSsh
WRkMsf84oFEjW0Zm5//40W4Zgi3JVtQFJDhIRX/poED2iACLW20Nt46n+RtxBfn3rFyUmmLvPUfX
cFKChemqOTW/L4o9cWF6OU05vQz+7s5YzrwPA1NBoacZcmh0G2nBWBivWX560Cme8v5OfZcuWLsB
KhKkMyf5SZnpRFK0wjqCrn4toGVOT2BFO/MZhRB+QaonExafEQ7UkHSckmH80bR2pmtgB7LNSuGo
p+Z9IGtL0cVcH8xJX2eh4pyF9kRoovsr13w2jgfRNsLLYl5UM9i6uhKhVGCSTW/oiaLP30ER9MgW
swuxxMLuJ0mbyQD+uIm2alAxWekoLGPmiQmEHADIsx0N9A/TSxi0EIQ3ejH6IFSdknV52Cvstf8Y
J6cINK47Cl45W7ApRt/s3+0X0DmcIoNuC4+xPOnCcEkyoedB1R4B7JRb7PDa0pppjEVAO7vH/1AZ
392GDPnqHe/UfYjURAlKw8N0br9dozeWsiWsECVRqZsdIrq5GL9mZVC4+fnjsLZMrvbcWF4orwaX
777D4sfI09zyh8l8pR89evJxjLrh/bi/TsLuPcGxq2ZJP8TpCoYv1zu53oQgUCSHDU+H3zxIRLaD
fPV5eXFAwIHoRnSvlECPAsAFdmNjS+dNuz0EOg8AWBtk4BKoQ2XEIw89uNRecpESobCYQCz9oXNT
1DrZr8wrd3j+64dv5TZNmvgd7nDJ2EAfnCWLMYzM9AuEXbeMgPQo0lA1WGdT2rrztBMbfnvQd+Xi
eaibSUulZ1JuXU3ZOjWNIzHXrQYYOh++q0eRrqpfyVc2+koPD3SipKAuMUw9oZju2p+brRAY7ssW
wEL+pG1zAv7j36zhQSnkmeenp3/PuEZvQF1rRBvxP5DmD97Mt7L9kGmbBYTjTLIMAuuNzjTcN2GK
Ne5Q6Ynrst2phNOYFvcXYiIZGEEL3jVLfHnhn9itm9KRMGxCXijxu1uMrvIXrkUM9ZfNdWNmkEyg
ADGaYtRnkngkTn/SUkMzMuY3zPlQrjotJyWfeTq2gcVaY5hqwDOPGI3aTukVMKHVny0Q6i6vY0Lv
Dz9JGN4Z7vkmdXqqXsEFqUNtO5MowHZ50IYyHoUOLKSQYEqFK6Ko/mAhyIux8Ni1vzFHzNz//FFh
Dq5xMRcICUf9pjvy/rVlvyRjoG9A/S6D3+FamZbuvbbS9Xn5EPW1uGG0wDyBd/HHgM37C1G0YVGv
4yPqLJpBSz1UV5LZGN7MO8F7kFfsfuvc0/aadOJoDBLEvB9M5z2hV81Ci9F8CoUHWjYlzJuVNKic
GrjgkfzDySYo/80dS1kYN5RfQCXTzKaYmp2FgAEhJrsldftt9tohmxXN4pNvhHHPzvDaKSwBR9QZ
hvKghqzbpysGr12+f116mcLXioEjXWGbMtLiZVesSJMVRCJ7PRxI/BFschGWmWO7GUaGb3lPjmWg
FYRGDLKz9KWdRSb2kJ9iGiAaGLuP6E2bRLsrccaYkjrYKQ3ggUyZF/l0Pd1jZNFoXHTjkiQh9Aut
v2gxCWNkSQWNDjdjtBQ6J5XPMjnwFgoW7fHSfegYMmgvSzXX2gT8eQLKRd8fP0gsJPNlEIlxYcsk
p3XSn/xa95kuxS8M7mnmSoXDafG08l09k/fboNbjauq/04U8FZfsyam/Ym7hOhBqYAjhtIBJPm93
zlykIOMV+3yz4JNp+6EELlb/cXZmPY5rSZL+K41+HmG4L43peeC+at9fhFBEaKFWiiIp6tfPx2xg
Jq4qkBo0qnArb2VGcjvHj7u5mTk8/hSOYH4jezs4BR5jFrYgypCGm5C0cpC1+XXtYtC+VhdGY+El
ECoB4rNmzYm1/ayvEYym1R+0pA4e9I+OrX5L2aYo/GdaSgFf4xBcuCavenRgzybZ5/6D5HXlFm6B
AIWhBVvZxXRo7yBP3ncZfOKcBhJ8sY6z2rDJpMYm8zY40GtUzhQDWweu2JG+EV6HuK+ErJ17l1ge
mDcnm0DDxoM20B206b6GKUZIgUpXEA1ytO9VCxN6CO7kcNRpCfuP+WXdrkuiFtZv5Nt3r8xHpeE1
YsvW5+9X/cKgxcKPU0jMAVEWIiru6A+rdW94mtdiVuEOQ03ckmqL8+sDBNOGmNDbGn80posSFnZ0
G9RrwPduHikI2nDsmAG9XV0Ma0ySnBWB44qfPs/Sie8cJOPtzbsDPoHkYHTZEz/NL+nRy8EMAJHZ
gccQEijWHOi5K8SbWbg/k2p24oJ6MECszl9I5q86T80m0IKTt1X/I+a95pi5yT4FOiUVEP61d8K7
s1s+3NVGmVxDsyePRMpWb/9B5iT3KhhRHYx+XEHDe7icmB7klGtY8cyfOm6h3r5rfKCyb0CNbmPl
ELHzxR6mGBqmtUu4cO3RxgDdXYJx2pWxS0O0Gk87S69LzigBy1/nKFnCRINPO76OpIX2DUpCy6We
4JrSqr8ZOrCUplWbUa76xyuyMWAwzwAHBhDFKA0Iry0bSUuwJ/IgDOE+IMZ4ebdQ6Tk+YGezlrJ4
R8mzpV1KWODcM8iRWE4FzgyIcKzH1+1LNf3TIdSkiCYPPT2Z4+CJPW6ES5B5d8trl74Sf0Zg4RSU
78alf6o+0G6ZgieP6oinQFN/+JDzUCdbuy7vCJ54jLYEtUmYsRHk60FRCm56iPkmu6k9BUkLbk5D
moR1zOXEoe9AnYPFmAhDEwcp0of9ohpkrtTdfuDIe5s8PjH7wiDw2d+OqBOED435e7lvJNo3XbFn
O59ndXIF11zzVa7Yumj2PrhyAnXsgnYANmLbG9p15YPGzhmTwXGq5gMmu4W8Fq92Baqsfu0CooIL
2aYRlsoYn8mOwdPZjJzwD6suukVIcucqfpy8kzyoFoCBSlrJ9pnX4x7SmpMsvuVu69pWgpFvaevD
BcZ5AOYwgb4THCNUO/QMbylJnTCUBod7Ao5P3SKiBlqcllX4+NxygMCSbJIcUQPgTpOcJS+PBSie
U1zyLufRcbcu0e7gNNfZJgJDhZCLct0j772NyasAYnAOQVX17pE4FCABXZOO2tPMZC/PS6N1zWtt
5U/uiXoMGg/unRzyeYH7lDiuvzE8ybx80gC+ychy6I/iSd86PTC3qMJthnIGr8HbjQzdZemyA7ax
DuO+k15uye7WwyUIWx6FXXYu5zQgy+LzcHTkYtDhnFL3bkXEwYDOOKBARhjb9uuOq7AQIrVIb+fl
Nt+ItxQDhtOqZZWf0UGjXsOs6YDYrJ3RVQAIgtWLSXV39H3f3K+3hl2R7mrN8kBPYA9Tin/JooYs
BciUUJqpQ2a9aBP00Eg0yhpYrSH8pcIzbSg3T8EJaX0e3q/L1X4g6DwgbatIP3j5CWKPGR3W1yq8
KP6BBmGDONE6oGbWFJ/iUEqL66ym8b3z9oDxhn/+NBODIpN6AoB7F5yKgIR0S37PCYaGBb0mHtmp
sKYpY37tEpx6qPSCx8NvOTgfVHr3gC50JYZ001SMHCEvyu2gIqQCfK0abZBfYblZ2ihnnyUzBzL2
6WF2Ub2q8e48L5QN6i+S7cZmqg7zDZSFDscLcQgwxNjUfV0IawHfZSyuukg+nw9aMFcQXcUvodY4
Z/zTeaWS6t8ngAS5GZ4+6cAdqn41yerkuhRaVuQJpijN8m0MfWn7eVrQTgOSwkwDj1iwcFLFT4lZ
JFKSQ7ZiTio9VWlkyn4rrLqXHwfaxLBcdafQP8/7FCIRtLWDhDGAON4xmIMN9HDFlYuYrUKyLKZH
+LKSs5MWe2Ndmd0MWchRL2xyOj1n0ogelhj5NgGGCTuSBfHjVoEM135VL68cRZ1Cw+MJX15mqtdT
/AkZ/meSW63zB6B5eBCfuPWdliwf2viamoAT6sVQwfyTPBCECIgJivuOkCCGIvA5JXiJyis2Gm9V
+g9wlpYDP5IqP2smquY18GHXZNKMfTBLiAK2cI5WO9OuL1MxD58dBLW7iUnA35L8FcjsBM165MFJ
Xj5REu1m0q1yMn0q3tAXt+UnWOgWv+IdGgljq+H51c2hkM9h0relXBNmQR2Ksk/1c5yc1o9+AFpZ
OlRX5ToDVwNxhBOMW2b2UX8cquGzCHLV4yNzXmXnjx2OlJ0Yh9QIrT5J8U7usiJ7ptxFmrJnHp2/
Igwi/s5G1z8THG+fF93iJi73/hOCYMxMPQGrUKdZ2UJAmzLvOKfcebTdY7ysl4cmKZH0ysrselW9
VZM8mKtzpFZFx1rmrsJ0njzaXsM6w4HtvH4ALDzpHqB7gCWqfp/P0UnwDsxB2fYJU3dQuSfzcnwX
c8Bt3nvg9lXaGcEMSb0eQ55+4Nv1DA4q7coZXL8nRw5dsBVmntjcwdpNT0+f2YQA1TKk/Stu3BH6
3HPjCOVYQd1FV0iaNFinzW7h6QzPVkHltB0i4RTouYfwSY7HWUm7YpV2/OfyBl3Fw1sDb4rpYYE9
1xeH1PpA/4YJMVt2kFsrAa03KtBiJnVVKKCG/eh3+vtxkbC+feTCPsjLs/CY10i7wQIBu6XlOBvW
J49mOyRDih5orh0L2hqO0lOEImRknc1jg0QVY4o9CtmvY6qLIzW88V7tEsc1jj1KoUGGog/sJDUj
igogWQTnoJPUl1caudbl48TbgeBHYycPKfSx19W8w/T4RUS54CdGjU3hDA8SWwug7RMesy5NpOze
zhgEhjHwD4KTrdTOCnkp4R/ijc9C4IxrLT4OxDzDydVgh9ir1wQXkSWCepHS09VmxBdUjbvuVRwb
PX2KS7cRS54UbmEvMgjGEeZ6RBwUZlsleKQ02w62Fh7w9gJPen7rqp1F1y7oGTDrGTFPDrnvKAXS
iJa7EJjhtsLbbB+vhlKsJNuxWidtzzMD2wdGhWKx62oHG93TOaV8q6yrDw6zY5DFGqd1m1VBTIIC
qPucsGcfitHOrVDGMWcCQ3diTgC/FAOH72darpWgTPiSxB4y9J2V4cSD3I8/3ilxFSyjrHJrjna6
KR6tziPcpMuISvduOKsTRmoYPOx7AiOcluwsZbjvwTu10JoeFIQy3Bj+7YZ/oiPrYorJ5IJBHd4l
H4LJqrQRsD1waPbI9dgCl/Hj4pNlIE+7fbeVDY5v9ulsbysWD2oMoXGorVFGUJu5jAKlNoWz/0mL
BcZiKvbbmwcRi81l27xwK+J8IIf6Ahdclw5AMWYRZOC+sYRXYFT3wPDzEadUQ7UZ0zCvKrqjtO+d
3aNVdWyVdE+MuzLaamWJeApBm+g/55DnzomAadMXDkgCB9Xzk/zJloZYIFBSL3cgufuHc0zML21A
OaPb2KVQ4iHvRAk+kLoK/smYjoXqH8syTrcbe3RZfGBUzebZ8oAPcOJwj2EijiUCE4hUTI6ZLXLC
N93GFkPM4hMThu5glsMWthziD1Ul6qc0EBhPOWeF0zml5GEoYzvjCQPNM8IbqwiAmrATiZStow9y
4N+PlgMSFbM7nUOitFVuxBFFEfJkhnThf5yA4cADFhhaIHvgWgfTe8Cy6jPLZfUtmV2qWLg/AWJK
WAaqB9Wku5oUa34EpdfRVboaCj2uzhgieFLQUEArhjhThNAEOoOM9lGPTfWEfYqjQUT/lnUnpUwl
hOiP8fkdDMvp+PX8qXpIoc862H8H9fgeEwQEIywyC90g9glMNYbWjFYT0yYaL5IFsA0Trv66H/Eb
clfliC5LsU2MuHHam8QXAMsDEU8/5zAkJcETgBN293WkTzqtI9I8jg5ughiex+iCakqIL7IgpcSw
IcS+Cfq1/A3FjyBQ3IPDXAqyFD+R/DLbAqvLG5rhUHJhfRKmanwlwweyWSDULH0QpFaxNjllocrX
6ZNLMpvmQxoo941e+DSXUmi6TeXtsx5F+GlEHKrs84AxjVlQRJSI+ncdgz0z8s6CMUy//RjDNZdx
beK+AhgqezDTlYcq7/t5tDcF89H8zuoDbkmQjyCPSzNleFZtgPjOTPJz1jmuoFG5I7DK3woRh4la
e0dB1EM7S+3TeMcN4tzrcMbH/NX4qAEGeXq/Iebc5iW8qjbUeGwthMjSklkCNNNO2xT45r54nhi9
QQSC1ENTjSoqt+s0WzTRudUAuWjGmRu6SmAJ0VooA/62XEc9EZEHsivIK1lI1+mzoMHDSlA3wueF
UwItAOQsWDo0+krofS2CRJFzS9hkGLZ+qIQLgp8cw4lf2Vo3g0XUO6MXnO3rbzoCZ1r8oGx6H+em
be+EDrFla9IeUDx6tBk4T+G08Cn6j1TbGE8Ugiwt1NURzW96a0ARExql9Ef2X9W3MOj0tCfWe4jv
+sbVJX2h8Mecqm074dowzDemTNpG4Ll4kocZVkNzjlbY0W2REapnsIDQbMJL2NLio1XAvqc1fpgo
MibJgfZ57QKk8cSrrrFDZyTkiCV8yLeIeGGd/fu//c///b8+H/+x/b70/2vw8b+dy1P/sj/fi//8
d7Ed1v2XecjGy9j0nVHtM+18liYXFwO4U4zYRllU0XZsAF9Dxxtcv/Ei+vtF5fYv/dtFJX7/8wMb
5217i/9DlFZH8SEx+ZpV0+FsCXXGvCRAB8yemt1DwgfG6Ve4Ox9X79hrehRTS7yr+so15VtBSYE1
DRNQZ9Yl8Mg8X+/vb96L1N7C327xZcj5yrg8VfPBLeIlc+6hqjUxXgGJnGkh3wMH/5GMEOBzh9KA
bO5ATmI9fDGHFgaMnr27m3eTo9tR8D9eWHlXxPvjlkuTY8jkPsTUeyxAMrYq+K0IcXuA/bVSOifF
ouici5E4xQZS64GrPQDCHfkJmiv2//4VRfOXVyRKuiTroqiagvoyLP140Ivzs1HFtgVHxbe6+AxN
0/o1jdOl8oktQzk69ToP2uB4xO7bHm/SzN7cw2/L9+c9vMxQ1y/PWn7o3APDxk9RiSRFch/MsrBR
pva1BHNL5PaP8M1VhTdP/jLofHcvTqV64arbPdinjUy7wExDcEpya8neO28u99t2YVi5psuCYeqK
+PL1t7ksPsqVIE6ydtZloCjd1ZfAJA90GRynuIS+ueCv+1OSNMMQZFUXdenl+bJbnnW0TkeYlJgA
4NQ+OY7rLSO5qj5AOqK1jq2QhjNfTBwiUZA34pRZUbfUwHYS4B2l1HXSjBsgN4xzTK+gl1NbZvDm
rbQ38bpDf95kuzx/7In9qhGPYrMVJ6epsIGk+H0D2MPYaIpoyXtuoB9DggWewI+kryfq4s3lf9uS
Py4vt2vkx+VNoxKb+sTlc7N7pAnRfQbbtADSv3sIDzopSe55CSkALmIneXPt3xaEJAuyqMmyKAjm
S9DeX8ydkN+vPHpDJdN81JjWlDYCWTL/IQdf9831fguGP6/X/v6PZ31mimCeRK53m2NArasuHHq1
u8PdbYoXAIccVCzvzTV/fb+yrKtcWDEU9eXzdnRTuO2vZ3FSqN4DJTFWsZ4OVdPej+XJ5PpRjAzZ
Poz0N2tf/P1Z/+91tZfvKu40UxO0izgRfHY380w0JEDtWARsSJ3r0sB/8vrmPPz1EG7DqGFIuqHx
j3++36v0VJ933vBkb9i0B4499Pm4AsT4Y7WhHN4pIO6bi8q/P+j/u+jLJu88tep8FDNxggHpENIE
jr3tRMOjg4uTTQI9vGJ/3xkijotngieQ6d79CfVpsKNZIuAaipC5frepf/3qiq6YmiQIoim9nCln
zbhq+6MmTMwejQK8c/RP+hGnD93Tu7KCuNglrFBVC2uo139fcXK7ol4DCltKElVN10zpdVft9NPu
2RG5Nt63toRIRMeI/sD01Ky/ihiUykhFrI/TnceQZUdiXowcr0LNAduhIFLWUnxPM0pJ/pOH9MiT
1frSG/z9HrV2JfztHl92onLNTEVp7/HmtOOqn8HZgyrLvUju+WsfYALBGAc8vmIM/GzG1eJYjdEw
tTVk0yXjwezSwZICl3o4Euk2YtaWc3NNHxjYN/tYZdJGvbqw49NVCDDlIzDgpxsIBwdPX2QToPsT
1v2LeobACcP2d59f+G1RKpLUnnSaamjmy1G3U67X8pGXAgwRyNH2aUqX9XzxMpMazauntz4s1Q6j
XzwYxOLK6VCdHz9uPVivdOJ2sgvhU6vH6IMedZ8eEkTNGu76JdFUG0eCB8hBYUN5ZpQQDbZdA40M
1SxehaPdOW76/Cmpb4CGM7fqiMQb65zWTxtcFcD4NqXI01mVlIMk8+dvdVGdhrkMwbClkLWCEDhY
tMZx7KSHy7Dv1rJlP3tgBwwe1kFUA0TiYKZ1XgV4dILfP0o4JXDeQOnhvcRUiXVLbt/3zgMMfjN8
ohnRC66Fy+zJO8PDy09vFr3+WwKlqLKmKhpxVhBeNtzxupOyujGeLHrmGAbzLI2/2nF8S5rUSc4s
S/TJKWCr3y6t/tZKpyvbSb2jA1NrbsYQYEN4yrAR9vY23ae+1XXv6QS3g2pr9f3KvVtu49DXdhVr
sWjdOjJ3sEs3DoowiE31m8cRf4sfqkzqIgmSoSlm+/s/Tqq6fopZg23BBEFSfggUIbgazGLOvP3E
0INFxuAmVMNFQG80/PvW/C16/Lzy64s0c/N4LXfkhF0R45zo1OJwoGIqBM+/X0n8Lf38eamX4yK7
qFJ+0XhIpBsgfieKy0DPWg3sM2Lx+n+/nP5btvHzci8HhbB/1tnjwpPJeggwheHBdkhlT0dP+ZDn
lCGaAafA2tJWSu5lJHzkEM65l8V2A1gACA49vFEdadJ5ds/6kPZwrnvXL2WiDkUw4K2rZhGrBekm
TREDVgXHzyPcp5UI/9TpTO6b8jZgm6qd7tF0z5rTWew6mELa1+Xz4ZsPnzFrZzRDJKpMWBni5zBU
H9YNvRaoQ3AZ5Tt39+bwfPsJXrKTg1EfhF3DO3mOaLf36gvjJ5vew6ZMBxD4+weQ/r6oVeElJZFq
uck7FSf1visRvJkADVMYMTpjkJla5DKzzqviHeZgGPYkkBdtIbkNOZzjN/fx2+GjshJM3dBFTTNe
7uN03JV3TSI4o7VwgGEofHBq8DQmoJ4TaMFDRJtmV0+VENfj3qUHLzTvMakuvqZ4hLxZlu2qez0J
f97MSw78vK8y81ZxM5oPteDWh09QzzXGs73Z178mZ6quy+QkhoH0/+VC0rPJ88vlzlOb0Ezzgn9U
ziXyD3b2gTPkLn73ZJLcnnKvz6ZRemmipJCJiq+xJD8/MvmZC5N6MG0i3Vqh03JMk7B8Thp7esY1
Br0/c51pGCEkt05Dye7Ra8cl+fvZzji9ITVFNEtGZwtQZ3A/xRvRoRkaLJeyx+yQz4x2R1hsSDj1
rQuDan4NJfuRLNWkly+PziVth6gy6GPvXvYRKMxnL1U2TH60sBsq3Ke3GwN0znMQaacA0LUOw/MY
A4npKlo2HA+9lthgCelytWlbg0VIq59wIdkVNgMuRpDREhM2xj4z+EY8W+vxPsrRf5jDIef107eS
IkFWdW3dKQlwQOySs2habdZHfbLz0PQvKKp2Z/+SJMdjRFeWVhOO19YC4gkeEgm0NZzWFytrUvm7
1vqGqigoRlIAHkFR6oyCOv56ZFgXWJSmHWtzGKGCr+1AGQJM5wHNB/53gyQhl1wahdBtLSkBiAyv
oHyRAfu1q6G7tCaH/u1DmStzAHaS58rZmnSp7HKMh8AJfZu1MExInzaoYq+dJNydXKMRHCJGyVr6
Aq3X+uvNLpV+i9dgBaqqmapqqtoLdKU9mrN01rfCRJh4y9SRrTifIYqw4vmpq8+RkFnwBmIp/Wri
OGAQrJ3DmeKk343zjxzKSip6ugXThFFk1sH6KgIkal83Z4oowE97PfowbbLVVgrD4TbVOf0PSf9b
6x/s8OQ/rJ7E3Pjx1hquktDqQeBeLne2N3wM/HAszsIh4+FobX76HVsD7Q3anz6SZJZ7a9b2HGD3
OXfBzx2xcnRk/IE4nMG5wVhjY/TExlpkIPATJc57UZe10I0yi09XWnLfdOLpVG8nCm8DLFgLy1tO
4yAY3f3RQPAHTiTak11sR8HZDwbPBdT+2bTyTlbKkLVeegxN3sGypyZrb65bU90Z2OV6E2vucyQM
YhiYo5M139+seNDp19aXNhyM8t7OCmi8Az9yDP79O8rtJv+XIPDjM76kwqa6u3eO985zUsPQm5Yu
T9ZL82gJ832+FK2ehdR1tA9RBFhJMwd2txaN8zGxN7U1yIP97O+3I+m/RX9d1QRJkCWAIfMl+jd6
cRUee+k5YWnkG7oxTN322m3/cLKFMn2yUxfXL9PDKkD4rn3+/TDcDudMj2AlYTKHCRu/PIaNzctU
7xhl6b3t9ESA0/z53YmXtbu8Jo5XWOnFIj9MUxgOFOBqDPAUNn+8GfFy3Gy3XsPoxYejTJsp4bhO
xQAh1m5et2pzS/sQEy06j9mGaAJ6hs+cqu6NM3qH/8+ice+jnQ2jpEDnkpBapw1lEG6OwT6+dDu4
NSGhow9hPeNhx320E8KeXXWpM7CnhxtJJy3BvWDsuOg4kTzsoVvbnSX87lPodtvs8tNNWMcRJMMk
EbvnQOr3kxniYGsBjdejb9Ptap/6QKLXlCBe6gxkX/fPHwDa2zH0cEIYaSP+QExnsAqoCUcmGzKc
p6JD4qo+mDPk7tszaJhARtPLQsFQeqcEuT12noTE6uQYc6ao3wYIWlPizGWEC6WPE4iTDTZFrNJ8
xMt7TbHnFPFxsnI7Dm0Z57mkp3myBriROWVs9mleDSofxtNgF116kG34qSLY9o5+J0ZrHU6LgL0T
PxbG05pCMEPM0io0cF+CctzN49UT/ibq2WKthmjpqSLKGRaeb9IwWfh1UWoaK1Ii2Vde60V5px6F
U1GwSWy5h1e0i1UUhYw4Lzfwi0CdmRKcdD5hCbKADB8HoxGxzW5rZypnpzPfYgdyotrHzAJpDrO8
0avT+/ljx43Xl8iXLVg3y8bN8QW11DmeW7K36rjS9Pwle9eQJOwWQuZNYKhjhxWVw3LJsFE4HOAH
y3MozsEn+ZH1vV92TYvQcnPmqeeFGMNV1nDM7Lfa3bs75zDIRtSz+QBtZjFA9OhtB3D07G1MHcHM
LIiQOFocR4XfTFb0cRkLRebl5F0G2LpA8MewFQXhb7rJsdF1S7e2FR8QlEdlXPyOi+GTGUIoCQ6Q
52PTftIMnBwmqDVTEX0afsjBKtHtq4v8ksnUqTy4uXRNPwsTRbnN6tfT5hPSnFdtsq7g6dGpL+JH
d/ONGWWWfXQl7Cxw2dxoFfUq/QDMHNCieEWiUMBifLdA2z0QaGGf7Id9SkoPooZ/GKMmBKxtm6vj
iV1NTk4TCsnh6zZkmk0IucCDeLl4pFmsxblHv9VGgROSGJAEjEVXSEj2+WGh9aBfzbEN7ETkNm7Z
q0OVQTwIex4TKYggJ7h6OxgMUjWLHh1mcPWvKb46PhkN1tXnNEJdBlUAM6svOA5oCBGgDLKIXmkY
1MFqqLOTvthKX7tU7aO/JuwHzdAM8CEN+DUt08z+e9SVf0v9DZorJotbFkkGOSR+1LNP6aLd7lmn
mVw/8dW0xK3jCDAM0t46PDrYii3a70rq+604yJ5szUou4y7amWjQcQZF8HV9U4v8ihr+vKGXYlDP
q0OVG6sGvEBtM4qPNr7Lo3maFvaY78otWt9MbrItd2WRavGereg2DOzBf+PNmMCloglOaOj/Wunn
F1nKdwJv5p6cHg5m/TDYJcZ5imkjkl220wIoT0S3ws2mVVXjgO7rg6LCXQx+yA0CxCo84V3iHdBx
w8ue3YcHM2xQ664Bud7c7m9JmakALYIrqvQNWuDrx4fc32771bUCZ7mzguXW+eU8zkJq5qtkaUJ4
7ovQs+PLt64jbZUeHtJgDFLHcIGiYuUzN70ih9xozKWj6Y1fgYSdDxbn/x1oAQTRNA3DMAUgoX/e
ZlGuDua2JndErWcd0TbHhxRebZfac/TmjbR/1Ut+I4maAcQP7q2o2ktdtVU7+lYvpWYipWQUdNk1
3AUHqghPGC67PAAPQFWf25pvwHr29Fb2bIz33NDKe0TXjcQxesTnl5aT9qbhIf1SgP3j3l6+Vn4o
Omep4t4EIihqG+fOmCS/Pc8PzJoitfVu7mN6h6nR4Xgb7GcMgB6+a/P8VgZKIg0BRRUJAJreBocf
a0bUz9tGMcRmQuLpjaGNkk6npRXHHklSGIZDf2+7FseObUZ2hDU6Pg3e37/S72/ixz28lKL3e0db
qVfeBHN8t9MKMKe7+2qFDziVHhz8khHC6zAxC+C/q5snmChG1aPlOaAxQ1WNlwVUmTc39evS+XFT
L1GxkbJ7ReO5fTEyB2p6TDwO1OHTZ2oaJHXbHjlvNsafFsy/rNYfl3yJeyu1LE1zz3uIveVtwemM
m+gj+H5Ypu3fLd913WjUWDumDUxGCEft6ZtH/gVelAwwCFETRdLvVwxI0wr1dLv+wWmRLdggEJZE
l6bHMCp7HQ6Hn3frc4YJaShGsn23I/g17cCENwmX2T7m62v4eRsvm1ZbFbdbeTQR9TmkVAytI9Fg
wLzycaZHIrnYIMyZj5nIHjNaSJsu3ft4HcKjQtieOfkEd0K79vUYmbWDLZj7bTjHGOX7EKu4sHTa
IobC3qXZBB9J8GCeL7PpKUw08g4k+L5LRV/3aK1w+Iu2BL3r7p+uHOZZOghGsNWtzcZ0YHHN4NC5
+KI5ZzuAvtbOWZb7jG97cxzqbSD42/t4CRTXQtlejkc+y7T9KnceGhn/akPb0NMDtDbWGJSM0b7j
i0/cAqh7Bjyzblc0Ypj0iOjH97c+BbBrPV3JGpFrONiOYYE+YOJEGpcuAimLWnSioUTkvVjnaBKY
Dm2DzDcdRoPbX39facpvm8uUWWWybAj/elLJWqPohXJ+Ti7QoHK8SzyzRFrcjolg+58XHRpATLxu
+6De5RtuMi4ce1fvFvg2+BDTn0EGCQ3pOl0BTFSu7iWB6nRpR0Npzz/U3GyJG9FtCVjoPPp/v/vf
wA/JVEVdNiVJpiZ4AT+UnXm7yPX2OXl4xgfs3IoB0n0/6dp2bVEZR3f/bFeeFq/eHBmi9Ot7+3Hl
9kz5Ea2PQmbsVHXHUijc0mI9NHaa1vZyaXpX+HI4HTNCxJ6anCdHRnAO+1ubae7hxe5lTm/Ze1q+
NfO9Hk09y9tavdy3+t9j0JY143GsEC0HHUj+9P5Pj7bvTjCzmIF8tMLkq32zRxFiJGdgDzZflAEs
FJHfgl4KPPMh28BgUcQfutsJ5udBPA1GaI4dJyBJRAP4Jtv506Z93RbApSbJmQmE+Qc+//EulBNI
6vHOV6jt0q0cQB1r3OJ7nhX6n+Qydu0tut3o4PFJmHH05vLqL1mzLKmKKCimJJDIvBxaZtPsdie8
1jgfvKZLYrpeC2nvBHbOSPfw4K7P3ridK4rSOsDlKu6Nzxb44AhccAf5OMq9yq/8EfYd/DI6OdHF
GfFfHKGtBijwHcHnl6D6j9t9Oc4ekrST9jm3i2DOVck0KNv7uE++7a7/YfO9fJd/XOnlFFPKRnw+
Sq7UFhNpakQiojIqRXfXfzrLdbv2xsPQ8nEaopJkDccoQoCFBRSxlM1rZiVZgtvzCGhj/nQBxtbL
euueR9zzxqGv20MWa8b6HfoN5ZtztBLtq4PqTLlan6e5z+/6oWJZHdv3+9tQCAENh+swbOe8A9x6
3W5m2Yn/Hc4ggt5drZcg+/far+NEi4ft0mtnFV/tIIq62VC23aftdi/OR+N0PyTL8Fjjew+d66S4
W1+Nz7wn/88UDpSvZaBfYaxj4WIL3enK/YrnVDDgfPGGHcHoQFdFltpCFX8PSeIfuP71rcuEUsFQ
abMKr/SO++742G7LazOZp+HYaKfapqdJx63W4xtG/PdxPhSufYYArvazQhikiu1dDeZPIQ2Xu2c1
zRCUDXaCNQSOknWKgv4OpxHR5QUL+7g+DT9vW+x6sCpT4YJbXrbwhlpYIeiXh/tVivMwzsGYHMu6
fWq6ixJKaWVrN3+DG3AHVq6MdDxtIUyDKTU60gUP74gB0krJcrQlA36c62SAOmGwHdmU8RzECcX+
4AuH3Nlgu4b0FqDBL/LRBWVka37KwKJLQnkCJV86B6suc5y+8e/rvTmpfmv2yj/f68tq1i5H8wbY
3Uw4dlsYt+qP998oD2Cyo4B4WxT8tk1l0ZSpViDrGMpLVDnnF0m7PS4UBQOZw15KATUJ8k9aYetx
yPAWG2fq8ObiMM26/eA1rNzBu9X0WyIqy1KLd8mmrkl/EIMfofVab6u7uGMx4Szny700NuwpcBIl
iR8+YkB1p4pW3ucC6jatVOC6N6v517fw4/ovb0EppEPx2PLSIQt0eoRTtB/f39ms31esxJjhW5Y5
b7Is+ZdrwglS8XJTNQ2i6UuAzB6Cdjuej/Vkl0znFfSD3KbJdUiHxvh5s4cPa3wY0Hu4x1Lfb0MF
ibgLOB8EWy8GoLxc3S/5za7mif819fvHTbW//+NDKMed9FCUUz1Bko9iflm6qcdx/YwZhWhjCzb0
VxzXF92FgANUw0gYzpu17C3bxXr+8w9aDjLHUGVYayw7hr32qEe2inmZm+fWZTJ+AOwscOexUAIO
v4/ryhp7xXKcUezsfV9LPo1WczVz/RZLrIJvSONeH/XRdJ+E31sNns8hhQHEgSt8ugTn68zvfJNs
2qo9YXRkbnGyRcXOitwkuVt9+Pi13ZdTN/mIgs6C49DwbAwESRpg+4f1mDi7cD+Bt7+vMxlrgTGc
eBs3Bgulih/hhmhXqUIXhxLI7A8QuAhdfKWJuzdE/rV18/BOns+NyonvTj7FZ6E3jZtgc0/JQyIk
I1PQ5RCpx1rHLdTaYPA42pQkKOJCDRFF4luA5t1ZNa5gz8mlVMd0NtmyDsiCc90iGW4RaGxu/j8+
95uv/dLw3yl1LlQZS/DZw4+gtNOe7Hihiow+4JW7SeO4E2ejO2/qvj80x5ez4+cq09us88cqy3XV
PFbmoWa7w/LeUO0KG8nuWKQwAELWjjIqT8e30Xj4mSRdmSoUBfxIQrR2my58/MygQHye7G+Ugb4U
+iVn6bZv+oltBzS1Ni1d3Wje3fVv+Z9CcFJgK8sQOF/BuWJ1zvemwV1LKcoMMgcG0I9bqHLvM0Pl
bM2S7soKAgxDLUf+iov48GZ7Qnn77YP9uIWXOLUqhVq/XfhgsgXZapUKkS6yT9ESHaz5/BwuUbHn
1jLm/+XsWKag5HkKwjI3Jl+ZD3DqpJePJan7OMSf16LS31r/h7Pz2lFd29LwEyE5h1tnG2xyKG5Q
QZHBJmPz9P3NOq3uKhYqWq2to73PCuVpe3rMEf4QswHtFc0Y2wniktkQzU7YUp3QaBnxnQHoEcnA
L/Iao7lz+I7wbdlkHw2z36Br/llL/vOdMo4nz9oxjsdUAxBVF1kVh2EXG8r2WzilU+m26ZVL3icG
tp+fJPmknrnvdrtdWs/5xo/aizJ0ncYd7gTjUzDXjYabdQ/o5i49UpgjBaLTRr6p731d0eh983AV
UUT9sykN3VZVgL+SZT6VOvLFkh737UY829EJlFjN4Wk8HDUKKNW9sKEESRl2VwlZ1d+nz9srP7XE
1tLksdlobCwcYxhvjDxGILwYhgGfrRCkQJz5tJoXWJ69gYG8OnfZ0v97z0/7aanubupxxT1rFHW4
YTKPHY8Nl7otnncO0RD5fhFYE96WHbOD3gSCV4Xtr+s/nYHy43CVdfHMxQHYFJUM5164GzZU2l0k
xLVWu/2uvaG9verTISerVSEdTHFVAvaCLr8ZNBlUeUdq22UHtaVPOoJIuI35gmEKUPd+L0T0LopP
xaX2nU7HtSZbZO2kHoJlw3bkupk2ypJrE0oqLDACf1wvA3hAzL2SupW161Wn/tV1mexnQw6joeX4
9LOOsO2odDkNahEN0XUmuegWIQPmNMel4o3PVBLWB8oSGCSSjiYM2e5h7zx/RDsvoECBxJjW74MR
0aZOIS4+uhr4Yufs77nyFS01CSKiA3YT0ROUqaKkD7Ew44Rc+UkVM2bPHWe3EFiFRHJEdtcxY2pn
X+ow3XQ2/S87stL6OpvozOJScLlNTskOPYhevnHncTxNtURow5kIHY0DxY83005HIHPWTtxsphcP
rQ9vNJKDseb3OjW3pZ+dsBPv/RiFLg+LDgbpQvG15nZ6ty7hdL4OO0ZjGH6sOn7S/0hY1r75uNMI
RiInCIemi2z9yQ2lr4bzwTwLJtySp+qfSqffX0VEpkbDaoQdOnHOYeX0qCLA15ZOEe5dUJ1Wg8hC
/VV+Qplb3D1MZfHd9mlW0b9ynB7BMb5T3aNw5Niz5jHpQYSB/+9sSYe8jprxg5dJJ5zv6rPht2go
00L6DvN7FEWUef6whoOn44NbdD8/aTD57VovirLMH4pzy1hRP2pkFle0pIwgQ9rAzyiFzk7C1MS9
Rl9SR+t8Re7nycmi6Cr2RvTuq3vRSfj11T0d++vbpHZWxVdXi3SHMsNImBKPg61fuHM9CxvDuwfG
55MsiqYc+/vvcPeKYvXz8s+Iu8vpXKz2By6PeA6z5+a6HnRmw5Mv3jhNXtLbN6n2d2fmj9D+zAc0
7lp1P+y44tHPYRtB800nkdHcgOL7+95e58//G1At5Xdms7cmh8PJ5kpVWC8W4nMMxs1g110CKe7M
0XtxrO7QDjPZTxZtPvrGu3crIvZftypOuR+p1WpfaJtiyVkyQGa7KRBQfHort8lxEs0PdSluNT4s
AsAj7QKCenN1XZyRf1396Qw91S635V7j9tcLvflAdMgbqYCxfKIpIpvN0qORTIbQ5jtfOo7xBctQ
8ltInhBwG41VFmYIamRIVw5W2RBDaRBxyc4H1+bYB6e9oAeIMBxtyPep1SvQxa9d+XQI3+zyXNjA
xvt1JtGj+pX0/Cs9NZrNnKWig+NorfnKY/VNhmcDMqvUK4NRoHoPp7OcxwUWe03UeuIlkQ01Pb2z
8Q5xIPem6EM6LbLUxrYHc9HVUz/0qWO7aJhWTl/xNqSM8zZmCSmFgTasHO5WbdWAkYsR/NVtiwEC
QYugkrndTbK416O3pYAtNuZfb07sqx/7Rj8eiltZ4/a9VHFF4e8EU2CTVKSXyGr19KjgJHpkrY4Y
hwsY5TEt0PBw4pkId41aG4F7scaWwyOq+owGemsY0f7e1eKhs+l8IpPW7e7GlciP65twZfkKEjgB
znUobrTR4yXCR4ATsnPMcYjkWoGtstNWqKEGVFnv2qnvUh/rKfXQ7CsA2JwPxY5Go1KkrYg9uAF3
fqmvAAHqvCY7wXHCuXe7zF/a70LFmyhsPWUhE+1yue1vPPHBo1kXOw3QTRBz6dajM/RrbV80aFGV
e5duviJC/trpT+G/qFVL1Si4MBPoq5PeKfGnSp8MqKfX46Chiw8SdGIRU86gQ/Bwuks2Y/1dHvbu
DTxj7/QztJjrgTfgpakO7CdetkkQwH0s561lyHgDljzaDmhGDRd12m5G9m4TqG9y/md2lKTf82J9
Fe/gSMIEFCUYj4+ooCHYx4kI4nPD61DixjrmA0ROgkauJJCZbYwunTen1Kup9M/38v2J/vgEzXWl
FRexIbzR3W8egubR7ZFthC0HBfI8y1xOY5oCRfTmzBI7/Y9P/3m6NKmZ+7za8h7yUd2cAb53mdfw
4a+C0sF5uzXUmlePXokIWoc5zb93qJd3C3g6Ne7n4/W0FaEXp1qggTx6XMwR4W+gzMF3uaX5dKtD
uvCHreEVu6nMz0ivGhwaQwEUxUY06gr469/P5RVM6df7eDoRjjXVNm5ic1A0A1PFoWm4a5JPXlPQ
QHm0c0LBI/OTBL3BdpJg7hh+din+ReBeTt8sRnyUf72kp/hcnlfVUfneHIUD6u+6AwQoXlX5hfFn
RNTIh9sQ1854bgLWbCBlxtwg+sZkd8GI1lXUVS/poQ+C6m3X8HVX4n+qSPsplO4s+1raYgMdfWzD
fVFOffdlGqJyPblJm1Ps78fxKtHQJUOzDFUGJmk+F+vn6zW/Xi+1W39EnZMdB0iDWKiSIvqn3FG/
EnqEYJBWPXkmfctvHYErXi8NbGoeAYm90xSDnXDbUHVnM5BQNAfHji/LCt7jtoEj1oHBXgty1cpw
rgKhL7u4YENc4yN889lr/75ZHY6azWhXgZuu2E/hWFtax/Kogj6oQqoo20kPLcO9tpv6tLfqQh2o
USBt+zcn7uBiIQbvOdlkpwNKpnGOM5picAE2jxBx6W63qq+R+bVjHDRc0KqG/+5dv4DK/Vyt+gzZ
yK/W1j4uJwIroSXoO9VRYYbEfAyXtIR9pzOfl3wZtv9ASByF9jjyN8zlRvhjxOdhFf69DV7At1mN
rKq6pRiyZUpPzw7O+OFqH1iN3LXSkYT0KuhjInfh1Iuovsj7CxAHiLi64+a+Dabk1ivjZqzW4y2y
udhie3vXdueTYDgsYiXwz15IfmOLXlbrEQ4/ZKRMGmGYT0Nym7vXcPtGRAcIPOUyBqGxsDfOl/b2
VNJEvPv9rf+6q+9y5sdBsLkY24eZc1cDLdyzI/KJM8birHlcgrxoczSl3+kz9LKbo3dasxutR4tU
Em2KRMgcMjtMYCghPOOtKCtNBOmcd6AZ899C4/cin0Az18ltrR7ugEQQAnLM73bfA0Qs7945O7IX
99alu/Tx7QGjunJiO6udaZRCYZt4khxg6FtO3Lv+31ye9LSh+kaaccqc9uCTe/jZHZgsxBbc6NHl
cfrJ/mtST8CSUAXY3pdReV/I8aKRnaJH/LULoW5vt+7Cbq1SIDLr3v5Nvvb2rTyVdtVjd6pdL7wV
tG3vrt2Er+D1tkkPfL2z68H60frWZ43ZAVKwzG3ms7JzD/6TNiAEl+AZs3f3X+ir1DfO4tBH10iA
d+w3Mgrav4m8eC+GaTPP001JfjpMj9ZKk80CCCmD7jRtymDqan5n6fdYYnC50Vfq9eI4RPAlnHQb
svvxGCT9Lq5N+JaJifHg3U55wflgRaqkq5YMaIKY/bu0eJzOelGo+qM/2voDum2MNGlAi20chzbd
nBbTbS3o3r2WHrpQURgH7DB7gEbk7WDp/h0yXmRZrAb9D8O2ZALGdzP258dl6Ia1VG8Pst+rX7mF
swaKfjt4lKScCA0/W7qfcvoYH9wF8ofvgv2/qc7vqz+9nW2xttbWhavTZJbcAFoR5eQjGE2vbYi9
CR5K9V4PUCaa1M6EHAy2U9wxRahv7B7+h5sckj6SUtC3UfeiVrQhCE3cd1CXF3mxLnG+yqCOvqf7
T12Es25uDpeTSgR6NAcjIxyXnho0Nb8Z11iYngF3Ca9e4+MYZxBAIsTlI+ZUb7449saLQPhzGU9P
S9nnOR1q2DnKuH72R6PiczQYAHnw6koodOjpdyIwq3cRDLEZWl8ZMp5piuIHUXqrD/S/nfXN29aP
2ZjfUlysl53LwWkygSSZbDWqYKinLdsXx+oxjLENaEHTJdFkvHTC6N07UNm2ilnoY1CANxHIo89N
Z/Pwj3QdheAbzK3PyTf7rWhyLnTLeTeyTGfBjDrBTPd7Cy0G796O9m++xdsR+HBV0yVL+k6Ofmzh
Qq7KnZXDD0HcTfR46DM3bw1lwO5xHiq4lrHqUbkncUv3hzkROcW/Uzdd5FRu/rlBMX7KXKw9BF+P
ZgO63BGDxjff2au0hrG2aSomKF/lGa5klJtVbp72FUnh3vFGdKX58sc9ZioxGkYto/vx8QGxu9ul
pCHw/H31l4/o59WfUlJjlx/t/fZUUd3DxYIZZblXVBrvXlXhwKLpwTgmMnZ20xBD1HMwU5mmHdnQ
S0re4NMXfWX0dqP9rC9OHBA3bxLYb8z58xn/c4FP1X9llnflmLPAgcU0EUFuSgyq4GYcHqLZHKIW
MGiRcxxgfypOn948o803D+nV58UJYYO8NUDxP6vRHI/GtSZbS+C/g3qqiyZIsylIq3S4nZb21Ylj
qI0AgVsfCOtVHnKTLq2AtsxQptvNE5eJwrvw/KLo0iWTLc3sUzVJip8OC1ie+kSRayXeRTThoxrn
A34c2NmTVSj+zGiarCRDicI5ktYdnU5rjgMpHyh6+j46/QxCHxidv43c+qtz1ZTJ0U3bAqzxDFE5
WwfzkJ/1sm9Tn6ZHccw7S697ZRL88Cq3DCr4UA8HqXuWMjOcMfQrt+bb7sFRoAlVzlxkmztcM/Sw
CvBqYbWoRxK2Jvwj5kQEDgabf7/j7ybK8z77ueyn53m8L7c1CrSyLyZSWKL4yOxnKGGiriIHKG4G
6+iemkM92voQnTINNXXkHRF6KELMNnpGuAolAHWT0OBN4ODKNPccyCGOINyFnigY0mjB0mXL+MMe
Ogr+OkHM2iuTKjjG/Imwmukhfm7hMRaaK0YAY7JZAEUskNtV6oewqn+183AXYrqU4eeLQqMdnYK/
nwLiaS9Okp+P4SkeXOSdmRvXSdk/YEhje0ayCragOHPv1IR6jVUVwO9ECTX3FlUJpnRMtASitaTv
e+bWrh51YJ9H0L4KL8FbdOZtIYrGwUENFI0LX0rw1PpEotnnJOo/pgZUt9uUh8jgDVCTu+9bvZ4N
tXgZowHuCt6jeB43vLuwpYPkiAEOVK4d7e6LW9XZE2wdKRD6NUvyo2/+Nl1TH0sENpEWyb4Fam0f
XL1DgtNSLLgs+Ld52E/pLcNH4gZgHPrx8d1d9WX22ukt8vIFgolv9ccn8RTDcnlT0JTgoWKZ4S5G
YxTmGSKB5aUCnIAGBpRzcLt7HhOamynfBd8CCPi6e3DZ6PU7VPivTyxQ3qCWdXHdf/a8Zhgah48m
qdZT2qDtj8XjdAFNVie7O0N/3ka9Xc1b7hiroqUDev027fR6t2GnGZdTsCbucQzBtwcUudNqZb4r
p7dxAUjnkCwKFHNhxHTVrUPdtwHffcdbwUnA4NffHFr6y036Y91PDafb4S5fTRMsHrz0UaosCmdQ
tZk5O4Jr3tsxw+msAksX2DCg07HID2FaxnvXCRnS94+y05UgBlADLVhi5ubZZx/cDCH7TWtM/qbo
/fWIn8JKpdWKSXk8itN9VGfH+1fDWUruWo6aSknPbmosKDd6clRiYuSsk4fTtAPMcQgjcdwSVIFh
J4zXSQ+wbUq3ddQcS+k1JMPcAOwCwwLLVYyV0/QSIx7WO6dAyTumb3idOAiWdUQdVK/XY2rcCD8y
Oa0ln+j9BnmboXaSye7wsvCzpAuOMGoDd95EnyTOwE8OBvrKTvbwAUCzN9FiJgG5TxeRRpriobYC
O6wIj5dYMPDbX3+HIUM8lX+emq6SuxlUIPR8+P0fiVslb+/HnbITT21LoSUOku+kesPBAcqumd4a
42avJ9d7TT3idVMhBbUOhNpHB/WIewC3eg0Mz8kwAnBghiZRsnOZnQxS/AkA/oIe27gRAtLMy3qW
++atv37p/7N8NPp+L9+Qc3m5yknpSBdSxraobjwAysQCBB8vUxrVHwlo8m6f9SUZnNeVSIXB5f/9
GNWXvQfkWjiKgcNL5ncA+PEc76uldTjlijiLdyDGtv49ZG9xaUACUOPP5PoTYvkRQAXjEzXQXNkb
SZzBD6A1eZAHmB9E22Rs4jpNF4I8eOVDRJM9gfpBYMwRDIS1UMSe4klZx0eVggIzQf598R7eqXt2
kQtwbl6kunjGBZBx/KN/8a7E2T6ek/zYGuMkxaV9j6oIicDRnaOzzWmwTHbOrPFdmoDcFzOHnUv7
0aU/KZTNcLVhWCozVhR/HUc2emsrwBE28g9YGQXonfgkPOKfe6DSgH6AegTIJcP8ZtTGfNFIOGw4
nUpnuIOjcP8WNhGI+EcA4B2Nq2MIuDXhxwaGd0WABEiWLqy5SFLc3hSqtYuxrC/+1DIRl65xWJFi
ESUF1m0ohLFuPlIZboi4QelxS8iSRIKhVrqtPVvhY3FwQnD03gzRBM8fDjE2guC8hMG1ZK23UOVi
4Nr5G/R1JCYqeM14IapnDl7QMN9Sj7AAeFSviwewpbGITDXgP8vZZKhBiBveEn/pAh28duUM3ORB
Zw7GIOxlhpECvnn2Pk7OEOg4uuqf9JAUj+144A1O+Dn9T/wHA4nj5wZ2RGddW4LB1uuLvw8Tgt8S
lCXbY3GeyzITty2yvovH57VGWmBDawKGLVjkGq1Wi4QC5H3N82kHLgjAYmnQnhjSMhRAqNz7e/8r
r0or06aZQktFtWXtKZlR98pjezo+/pOK3p2RAp2BcT+I7ZKaIR7T3gY4T71K9uX1I3/n9N9Estf5
1I8lPB39xW5bbOWlRFrppBWNI/E5iCxA0HrA54IkYTd6eJg5/c+Ej4nJVe6+WcQLNCTlr4WYpmLo
sqp9dzF+hIHCvsuE2ZJ0ixmhgUYCXl0kdZfJZ7DN7tdO5R/XrjJ4xNNdgFtwzd0w2r5qbNgaR+hG
ZmsfJu6jcwZN6djj4fLU5nCg648aZ4WFSpZghYmzLBy8xOCrHJyYBffz8SG9O2eoYi4j6i/L343+
fr/f7+/5mEAT16Jnhkyt/jxP2dyW1fFkE2frVRtH5zQXaC4o8iNs1mh1OOgzjE3CQUwxzekwX5qC
NoElC7IZjcYD+ZhLO8lYcaKisL50o/e1o/Hv5JRn/2ONTxtgvzVOUG5Y4ynYO/TeKWKF2MxI4KZY
3xTYw645BayNE+Ut5NxCRiQ5NR4j7GCB1q0d2gA89/PSWzdwMk2GN//a8H1lEiQZwuL7FoUvcggf
fKon90La5X5Bh3xTAauvOik/7+LpQD7pe8U877iLNQI8IGjHQsOiF+uAx/rhozMrXYEt/k95+Sly
vvbm3S5+Mcr6+SSN51P1NjlutMlevO115ddQfuiuad2WXrNziea9YGxUIk+oD9pkJDVOUw559I7S
KW4gSeEyIprjwIW4BYaSPhFveNODj2Lv0kntRm8y1G9MwvPOBBsrk1Pbmmp8VwQ/vrhdWdUOWk51
jvUGR5dI3NCSZ7HrDvpbZ5/pOQo1ty6C+y5aOciHd5u9axo79NAOTgbWcGh/DumyaoHLvOIzM5PS
J/66bW9QH20zhHVO3iXwIP4B3qd97mfZiTg94WAndH/UFseL//lJcCXveZPemP8CMnRUh3WJPqSm
SNpzVqEsq+IuG1vSm2uSmhgC0BxOedQTFOo9+4TB85jJZg8eGK3ijoBIww6ZULMtauOhPUFhBIo4
8D46hvNTFO7q4RnyL9la0j30ATt3FzTbhBwp6OVp/UK+pqRXKqHIW4ijRODGtc67ZqEh5jD/vLIf
d/W0xeHVXNDaxhjpnNBkkpOtia9HMXgE470fOEh9OvNO3JyOx7UZaFMBVipEgXGKCCy7equUwnKT
NDYDUJJYXvEajBHGJUkEhaGN9qivxl/tQ38Z0CzH9/Dd8mX5VVH04618HwI/tpy5XpcofPJWToHu
3Hho2KEFRh+ehRbiwG1i8HPFVmLl4vp98WTNPyOHBI9c5FHSNpJHJ7qeI/LjSwPNMnI7wfljwhAP
totBCoj/Eo8xnEZhpnJrTbatRyViFZxk6hDUZ3/PKWGts46de/err6ZSMzQMrmfBaOSVmzcyjtLF
44dh1AEhGPxI8W6O8K0FMYLWCvmGhHIL3MNmt39KVCwJHYvQDA1TGy6W3S8T7X8s5GgFaR3MxrCD
tb2L7qL7kzPFxczs/8Dee3nE/HyqYtf8eKqrZblSLhOeKj8cd2ozqmTaH9tTUCWjm0jCcIRBCQKp
IcNDTm+nuvfDzCyDC/c3epz9dEuHywym1c7v7dt8EeTL4lGB1g9nKpmqc7V5LEhNGR66dXYKommF
tAepogaN4Doj24tmDxwT71Q3YE7Bjn36CPVUX61G6OvJR5/J5bLbJWX0SWAe7SF/azQMD/WZ1G3Z
6HdsCCcY7DizC93KB2k1elE5WefJ3zYmIOYQp1pYpEAM9lPS4m5ecfHhGd52RqKmRY85dqZIplAi
LyG5qHjoMEfsR11OgsOblE17dVz+fN6iu/jjea/vy1PNLAjyYlqKd8vCROQBpsYjZlgaASpB1AUk
oajxHeY9OsYjTs0MWjNHsCzc7JTUhLye20bOb4V+HYDud3O6b8LZP5FCEXrdKmei/Dx23h4v52sp
2sFSuKacLAZLoHnl95AlGawYqY9wLpSorJhH3/YuXZXmzosBPJYoobrzb0iMYvF2MZVyDns0pC++
tfQYTZd774OvoeBmmKlngrPttR9fg1oP6xtmt+1t8La7jZrIv5EPko6NwgTgAEL60zOHubrOy1p1
xe2CFEUHbHiEtRPCyJLQqTEDICL4j3gVVqPRHYO+o2e00dkjU4TVxrs5NKht/Cnd+VlJ0jKhIcpI
mwnYCnDWJb4mj0BxIdq4UOFuiebNqZ04LDZXYggaV1g3wyKbIQXpSVSmrakVa/H1irbGbWj688L9
ztfI2AcH1Jpm9sIMlSYxxW6rCWJQrYniYeuiDzCqEXbpS4Kv2qajimp1zauWzm68DNQW//F39qkq
LyIuLEw4qKYQDUec4/denZz0u0SVf4Xnrn+vvbkJcsoiSNKUuK4JeTncxIpIS3JvHz4oJD82NGOE
BifbRQnxYmriRcZYTgovHHYrp4j4tWAtgFx0BlcwwissnCOTXuHSO+69HLFTzYVZOMVDlpYS3rHO
bTjxKgzQh2UkpNuZQM4U99KyyTskYBEDmwp7egx7mI/CLaL2qR8kVKXdsvcIroMjBTP+ePVVoOLV
2lcjlPIoTdIeTakJZADYTyd/cvJm6qmhZ7WOLYEzQ/7VMcK7KyVE+twxh6vg+jFp5RFDNNzeCfNB
zb0MVzPM6m9N5epdOyYQZuyJD97WXyJyVDU/SLkrHMbp6EIqMEBkYS4xad0Q2TH9I43x/DOPKhpN
eazu/GPJos5+qQXndb+yMSETkCPQbQ9XG0k4BNiZjOQbtTAg6Rm+g0jUoyOS3MJdW51vUoWAG9zp
D8TKYchpqLsyPzpdelWEIR41DBQEoachRHSk0BqLxtOX/lFDFbvKs1LztRXSgD5iGPuFRa8ulLIL
e73yT5Tid/7aXYCQS9mxSrhJRZ1qB01i52S65PWlhzPViXr58+TfAzL1JbWw1RHcRv7solaXOpM5
P8LRmKexgY8xNurDMvS17oSsftJZewpCs/pXnmKdeqPPcEHSE5bVwa1BGPOTSRNXxTagy7bU2eHs
5j26R+Z3YMoqrwo+ReHJyAB7mtsMnAz/+9ohUgqC+l0a8gr2hEXJN8pIUTQEnn5/EzflflGrk3UR
0fvLrpPY0g+q0Cn0MaInCCAD4tEXQQAFYn9n3xPyhwhiuRwuA+TagTMP5NbfH6r54kz5tSbt95qu
eztfr0rjInC8zXuizwjK48FX1xjuca4wSShOhGtAUfCZ0ZDEbPMaAq9E4/ccbATfBZl/hljmmhHH
mXznktT6Bqoo4z1StHaiIzbbuPk6ZXVSebJPUeYtdOEid/brES0z9jvtMaGYc+yUKK4KBHfFgc8L
f9Px01+k5kwEqfVNA1F3gF6/b1W+1SRlVaoXoJgGrTiT0DNGslXQkRjWBNMmEyvXinupEqbTSTw/
09m6gUFDLhj6rkI3RvTzls2l5zZEA+siuuMQCy1/X6d9nZKE//1yXvVKNcVWKODxEkLe6Kk+Pq+r
lXku9heAHjuErSchntf5VxnnnuhpTeikYQE3EIO0dXqIDkyYti3FK7x7dzna+Ijq+xRCnpIstKno
Lr7D8Sliczwd9mBygE8aAOdsFvj7iSrSTd3sbPvcr9VrnHkPx9Qod8imT0TAIsGVNZRa/mlBDX6o
aIHBWCmz7ehK3tX/+1G94MwgA/hjKU/nNAxkiXn95NxXm0b7irWYqyyEmqXmr9iVpzpqGnl92bsr
kHxJ+ZqTxpX+NrOke4yvgI3Hx7u2wIuaCZiSgmYcakG6Ij2dgOVkNTmXtf0ZhtImZqoxwK8ZNh5O
tP01LyosbS+vy+ED4VLLXQ0n2JpT+emJFklWoO3jJQpOso+y8uLde3uFzNEZack4xWjYiZhP5Zyp
127Sdnk/9XcjiyJV4TEhNXuu6H2t6+e0U4S5zId9wxUuXJNFIkWMLS0ubo3zVuhPJof0OmTSSqf7
6/rwHh9vXuaLffVzfc/kruVd1W+5fT71r0nBEU0+ZQbH8QNTEcurvrTuAVW8sRraPB+cuINrXeuY
Pd3w3yzjRWPn1zKetndxP56N3epy6sNsfix9DbhApnp50/h4ZAhJmGMsQ9w80V06JXDO3inMia/7
6ev6dfmnLb3d7JX9Bac1ilasurD4QTr3Ev59j6+Aw78u8nQmqZcLQpoaW+F2jEe33oM0K1xdHFRS
6stdpvn6LP8yA3uouTYY0hai5Gp0DIv+Pr0QAVHVuG1cTt21FRb4Xa2YNt8923LlgYRpcXxrn8br
LmXRZoPmFX4EwYmeKV7F/sR9y0MWH9Rfz+vpKLvdNvm2qvG6DmVg7Twj3EY7Mq3WJkaM7eCmJf3b
fXIroFZ5j+w+Q6B4jVvm3r1it9E8pe2/H+2rpgM4PYsgwKTOlMyn6G3J0qZU9BO7eHH0a/jR1LIa
vqSSI2dDEF+Fd+4uA2MvFCD+vvJ3UfL8JBi3WgINbmrGP3osFnSMg2QcKczhROFLJQ5nh1cWmRPw
F5QaSyYlh8+qofrbIE+1zru84uXNo8jH5emEga4Xh/GPWrWyblXtbN5xoW+jjp4IDr95cc5poQSr
qRkaUVVzycaQxGCy/Pftf9cW/9z+j2s/RV5zU1Pym7h2LXeug33U3PqS5qFRSddEd/v4EM9r3rvD
+vVD/3HVp4HKxqhtldNEPvYvqHA/elrh0l5PN0WEt2/HcCbNQ0ZorzH7sWMro10jt4Abv8OEySIq
/HXzT7uuyveby6bi5o2Q9kCjpNIMcPAJpIaCHPvKKZv/j6cNlBA4rAb1ADGn32/6WBVHKV+uj1R6
SP6sPLiOyEmMjVijcfm4e59FwBnxLpmWX2Rz+n8PbXDis56T6dIsD1Wx0w7scWH7IaH8gVCFMEUw
QZUiaJ+7f9/oKwjyrys+xZdrOVmuDzX10Kc49fafy+zK5PJbcURg6GcEQXcOq1trgo/0bDQX+vAG
2m22Hf0K0ZydvBchfdGeMBU6zpoh22ABjKetrkjFGiO8W05JAYdlT1JLnuGkvfgW1fxl2trVG9s4
g+NhkfdkCbxPxzPfoMVf9bxZBILDFh0S4DJPZ8hJqqE7aBR5n8unsgdcXIW7vwpiDMAnsbJpnYYA
SWnwaN7KO6ExuPF109lv6gUM+Nt8v/ragH5jNr1MNlpslrNbdJK2zpw/P58folZ48hs08xj49u9T
jIWt4FA0Tqsvo2ystVh5TNUy3O9SA7aXPTgfgY5Md65WUL9sanOoVHWU189uZJEYO+9OnVc5+q+b
f9oVR1u3rO36mrMPaXsKOL+A6NH7ZhYODTHX4P3jSFON5MIr9RQ/RDgGrhSHQ4ephNuW5TptVPdG
Epbf4hXkkg2Ho914953qLzoyJorCCrno9+zlKT6tjsZWVzfbvK92gbKCIcRU1jGkZP+IVyeP/Obi
nUS5gPc0btUu2BmZQDaWPqdV2hNSIhWCo+6j8K53MfGUMb0q0BiFP0cvelZ5V7k14du7W/HH/eZk
JRW3AdA7pXcQLex4QY//7w/y1dDLJr0WnniWzgT7KdRBUTAeS7jy/YPtoHC9R2hUELluDRVKyxbh
evohUbX197wajI2JuDj38h8nVwWhfXbxLph86XSFcIL92qMWzMQOCbjGLncmkY1fd41zw7UujqT4
dNFOOHIb0/sIH6GNdytcPDyV4U2jEe8ZeXQdlhfvPj3VHKyW/75RWf73M0cOwKKaoHTVGJ09ZaL8
Wr7ZbU67/pEO5GjV2zSWg2VHnim0E4+DE2j17jmphVKoPWJtwe8wxhjd67XI8uXm5WOZ5YHV2gWn
4BztGJ8Wmd2h7uXfO7QfLVR5Y80Hs9m++A8/z+RIjhCv8i8knBiMe6qHSi3zeAApvgwfZR9UETOg
WGvuhXrhpa7FdlpzVaiDwBBb+/gYS0A05dDuA343EwO1+juWiY/QXLkHxmAMSQBGKE3Bl9ohVEgD
aKAAhrjGteTmo0serpsqHJxdBMWlL7/Lj7R/z47fj/PpyLooq919czzu+teTs1OcdYcZxbaDM9cB
2vnCunvF4vFl97DU7mAMD5RKpRF5idd9tsV429oNlS680Tw4RdzQyd0yZKxm611ACmyfAm1W3JDa
3+CCrW6cd1XBi3GzYSiEWwkIsUXMfVr8Eie1nanlRZ+eUN5gfoVGEzD0DYDbGPpTaqKNItRMIvgU
ZdYFF/z1dU7+3pEvoPEsAtk5hPZwl6Cr8vvQl7TDWbIvWs4iuhJwTDe9ZxJbpRlvUyOe1Tbp2nU+
3FumDkTTB/Zme9WorwfImH0B1CfpBPn4bvigilj7O/f5vaqnulZd1mq3g6nmQoqaZL9XToWa1KGp
Dnvh+kgXgC4s7VTnAwNzyGCQc9Jiern5u7loOr7j6XzDzP9YznPDybo9znJV8JA0kG5pPPkANnIU
wsbxMkRBQ1DzpeG93o3sliBQvHlF4tT95+ogAfA6sk0FL9zfr6gsq9XmdpDz/uMkGFNBL9iHVrwK
5mjmCfjKEQ28VXe+d+Gm0xJpZBlinweEoj/ZvszZEVLAL0fK5APDw7/Xxn79d3EaJRGrYqSCg8PT
/rmXhn7aQTHry5g/Cj+CvHedbyGZcRrGeVAG57r8we9F+OFRyRkU1/isXPFPusSPHm5qNy8vGW+C
vcbbeMqs1vKrCIiLX/mr+TY79bYR9nOxBBpuriSEw/jUtDALKxy7se7qvXtyayyL8Hb2joQ7vlvN
PXyc02VqzDD72HrGlu9pG9VmuxnKoWqdw0WBFcAEdmyoznG+OYe7JgPLympcmOI3EIWVI7xDCueA
lmruS6lxEsOAlfj/j42bMzmQvG3pK4cA2dKifZuEOhLEsUbfp37jmMEDCyLiJL4/3CsKarJ7JjBG
2xSI0aa7H0s4k9I9uvBHnB1mEvEkVRv8QRL8paCTF/28t5pp3uXzMa2+aBeAnelOIrMj287mCz5G
Hx+py4Lpwhx+5eSjhFu7jRFzSaBsEPoUgzCM3cOINt56fKrb3O2RX8JZxTBQXLTrj0hqn3q1GXKS
/0XYeTUpq4VZ+BdRJSAgtwZyMmvfUNqBJNmA/vp5+GZqLmamaup8p9vuRkXY+43rXcu5Ia9mI+qi
/tOGIa2Zt6fpIu3Wwir/60Kdt9oW+xTuzSfRmvXYTwE1+I83arGVd/vtimW9+nh3eyCIo6g8b46P
SP+7m91BjejADLA/vVWUCufxQYqGCy3dcZz5BgOw2dmJG++fRm2+z3Go/Kl2v9c3s1Nmi1+4ObMY
ofXaWt3FEVJMskvKO/1JUAnaPek5KOaLmqR8VYLS57qpuK/w6aRAH2km/8ievOTtuRaDS5x2v4om
usoFsK2g+Jqcm1V3ETfFGqbkRUdReAXGZ8btbubHh9EcE8TmCXgzWiCX3pD0eWwQ/sKImqwof1YW
FAjrO/ee620wubGbHGWQ+tK3Etw+C+kk0EYHJWqqZwbKp9QsJKqBoCRvC/7clGM3NNHNUsE9vrQ5
WP1oKi/ibD6TFzIqNCyL3vh8iX9xWEBLRc4nebVuCn83R0KxAvy+0s1T8qT1NMxOXYAcW9MtalD1
nxGzPANIioKi2yNZsM/pdYN88DQbgb2EuuDqhSxaB5EHkkvIg1E8OFEUmzgZqQ8f5yKfNSje/x60
1Sbz7m3WHVK04yCvDO3W2LoRo/yLKqu2hHTg8YaETCAwP945owvCNKKvPQiXF5Qgx36II0T5Lycy
IRAGVvpPOymhw36i0PYesbJUxNDbMxLOESIdi+0vGDXB5tdwKUzlr/iOr7AW1Mw+OS9r4vWWuqYr
RW0LLEUgXp6+TLdsPvuA5nQ1rzRUg7Hf5m3216nVeoSCfb9MSqPZ3CGZj2RQceRX38/GEP46n5IN
AxKfgi4VXSwNzADtG3ZstRCB5lAhjN+WztQyJMT5gs/cFHNxJVm0OnoS4mwRS/POFJxu/bYfT2jI
5qir2NkZztHy+42t2RehtEnC5kvYy6tqPUT5rj0MPts3BuNhtNv4V/2arT/fFdKEXE4paC8NdBcR
MbBygo/+tn/uS3diUWoBULmQknl5fG/flnrlnvRhglvuXdKwD7rVefD81VC8wvInEOwHNz+ZLJGY
W+UmNL4wvk2XBUU+VDyOWjRD6kpzZMrF7erlcRF6+xYIDmfO3ZTc1JVGrZ+csPr/mcagKv1/OQwZ
/RVNEmWGMv5H86ZNkmetwrm3j3/fK4onQEjS57z8KtdFIDMt7uT+bR0Hb3BkI/degXAfzHBXepLq
12vC2JJi8/h+vp1jeFcmxKnmM+qtLMD+EP1N3JmRO9N1s3ttBh3rSstSZuG6aOtZ5YwcsqTz03yT
YEjgGc4VQ7cK2cRXhU3xEAI4K81cCN+BGHbTZeMNT+qo08Pgok01MZkXHF/MgVXgZVEBFaz6Ulgd
s1D+O0RqB4sVqQ5ugKoYgz/3lE0/195GQqJGkVI1nhBfHZUgkqLGFYRFufnseiYu9y8zxRK5A6Ez
Wm/yNCwc2XsarEbSTnrlw/wR4KREkrfvdIsg5R9QdzDnK7AtJSFbspG9NBSXAN0PjfGsLW2VefoK
8/20wNUoilkHQ/RB3s3ITyAa7DutG/TmHwuUel7lUr0MdUjrd4az4CIGcjOvD7VfbhTNYg2fqPCJ
3x3tqWSuuWkooyjX2e+1Fs4ug5XYXMEesSFTnsyTz5iQDl7F8o0aLws+FQi5wZqcGWPuq0VJ+EbP
UV1QRK2Wk5Y+QIeSxkD92chokOMsnospmjjveSxg+J1UcKai+Xwbhep+TnliTpmtyz11YjLtC5Aj
T1fDzdDpwq8rzOU1eSxLTIJkqG9TkFY6oxyW8JxLzUb8LKupLW+UCRfGil6wlANLoqVUL5qwwurQ
NvbfPxppJTSDUbqZfs9SwLTL+Jr6T/89XXSzpTKxpoU3i8OhCWaDW36MV4zM0vzWHW6yIybrodze
NDfr7ZITKyz5tUypX3fGxFajypDoiwvz8lfBo8BETDX93i+67RQdX3f280BGul4yImerBl7i9f32
ktNzjeGRjqwFcV9B67IVV+VRsORv0R4HwfpFWyw+X9rfy55J83u7oOeqHoWowh8DVsvXH1jqp+Yb
gOaLDHmBqZOO3NMrqt2v6+dlCRKmSHgs68kyExGVNMW7kSdspsXjp/daY3KNw8/h5dECBrKFq2qr
BU2B5hfoUfvz+IGF/TlP18Js2WbLEa0bz+8g4ukfmncEnSTSxLkUpvESxAMKa8y1pcUqtXqGaxZv
xRQvqaM77ffgmLNvbOtrizyg8vXCJbiTXWNq5xYDff8qTrlkPmlgcxrZcmAUAPB9SHavXGZH7Vwv
S8XsYGKGHNLP/rJ6CRNEB/27xefnk08Yi4vBkWz+v+4SVkv93yUZLBmAgCk4qRmljP+Ryuny+yXW
qVQjZMl06lIK3o6OYPHDeABiK1eyJaFef2eQaTBkG5iOGfu1NTUrIzE7q/EAxkBCyGQKSn6NMXjt
SnU06+5+ZmT73fFpSQvVT83phtFsq7YApZhNCNDdJfQ0inVKNW44Fhabc7BF7+Pl5xcDEPRtDu1l
ShOe6/mdsLEIMZTxK/8Uffz6+uMX9d3j4fA25O9K4lfydy7N5e/XHz/J38p3/uRb0vzU0vp+d9TC
ST6LCcNT3vNmPApL7yyRArlGl9HGf9+oDEJicMJxZhcqFExgXN7sgR2PsgtKvP++5MySgAW6SAyJ
Xsg7s4sw/gUdQcAuyAlyMGgjfatveTRAIMxrwulDHAhm/MSbcdzAcXzTt8J4UMFkt3vzhu/igA/9
fD9PmKHkEn8hk57MFrCRx/ARa0vKqh/70/gSApVLxOakdSovJuvXyBzw/J6sxXD6Jf372jGJw8Pm
JK1Vvzn1zpT4xm5dOF6sUW/bOXsZg6xvYDCdXS1q9J+JihbpaiR8rVcvhlcTKzZf7n28vXTwk+Vg
0rNgvHVUrqzx35XZu6Ur2KlTjJPv2QZJWiNfa/bE6vyUkEdcaYBppui59hYxVb1yH0wZ6SYjMtAf
LmEGNHT7tsb9O6LzMe+r+KrypNtqZG4lXjxKruS226mLmuxWcrPwca3dF+WQNGovxSazmkhDyCgx
4E1lLq4gSSsveTTYilc68rFEg3EWfViixSGPerP34eQONLSN8+hmT0wlvNuFVWxUkjDSMJymYld+
heAgMxETQDutMfiS2/lNsrg59bby+2PrCkbqwfRNiIWi9iK3UFww32YZ1EHtDC75WCSEjVdydlNH
26r+a61700A8TwMKMWcGWoP22iNvo53fbo4KaEWl6Wblq5kx8lo1/jj5OqNudVtxBRh1zYEYFkZt
dOao+qmYFaWMu/nGxiJUx9QsWtPh3RTOWQgACU3Q3EpdwQSbBdm4vMpdkkAo3Gvu2YRAqwwf28ye
8q5PX4RCIecvOVoqszH4hHdccagvRkKUbHvufLkTzM6pAAPcwDV2i8GU4Bmt0FycuE8/XadfScgQ
Ns36j6sZN59o7cj5+jQ//YebBC+an9zeap1tb/4Ls65FPd4o9XtHWXZGspEcJdKjeCPsUj+3UYE1
7t6DdZTve5d+eqBREJEYQ0Lw2cy9+Cv2he3jL40yiwRn1ZsJorDZ5nFpg5EO6WXqYRb0rL67WRiP
Mbe2ikByEktxi1Vlpyz0xmG0ctVQF8vClK5wtW9+EZN0WdDhw31cq70e9UcUKB32ia1tf2qCy8xQ
V6ItwAKlR5z2MrUEOw7EKGXUG3nNFaAYal2sYxNb3bLg+iCzdEMzCLeshtGVit3QutJGtHVLhSBR
MwZ3Zs5MFJpM7BphbmqL4OtKOtpPV41G2OZI3tt5uY1OtRObxNhmsYppiKtMnzz8Cs6q7JIFaPha
I0xpXAhgLxnep/5r9RA2Z5ZmTSmGqdDQEpmxPTqz8u4sdWgBUb8qsOqJxbA3xw3LkrU+seD6sG5s
fiYAvVtYGdMLs/WMPBmyVTqMw7uFlcMiyXkXrm6UDs3U1i9/hY3KGCBXXDKTpUrJLzPa8fUX6jo2
i0CxnlaKYFKxUixtgQc1EqshVoQb2noEsZkFd6+x1fXLqbzyIht3BE40rp4GfO/OdP1slR0yrihV
ZT5P4cBfYr+pW9VGY45UaRMHoRxPv2YbNFp4pMEDoMMLcLeT5c3pQOHpv60B0j1kR5t1+HJrN43S
qL98vMR9BVwNt9nqxsPsQhltQ2W8bl5pFZbi4SKMt9/6hVVvnva4rRs+9wO2n3bJBKOVsPATSw9A
4EayRb5udmTvxZqfjWzzZAwT2Mg3Qq8Wd3IFDt+5u5QkFqldH6gIsRYG74HpUCyQLQPloX4ZL6st
VAZBYdFZot4hWjW4mJHc4GU+zHJNqG4/6edBYbBMwzQcpdtSyBssnYoZW+NKeOZ0uxaQ68u8H+/H
2/YZ3qJqF0OGzGYZNaHJiW+7/iD9ZZs8Uv9q1pH0N3Myvsqj2ysP6U4avdnn5P/zW+UBN/s5iaex
I0Ptn4yvPghbfGaB45uieAxV1YYAtz3E63+HIlr/0pbKjG6ANTxGp9sXVrrj+f9cXn0QT/j29pCP
r5Xv4vWElkGy4Yee34HPFr7/++f2wNPyXRpJbP5kAyvObTf56w/PlE/UXm78pb88vTzisHSX7uRv
LRTCbDOy5lF5evyBtYy/WFUhYxdhPjoE7zUO2SUMyNzoMIhz/lEuiPcqWEN5LkO6Vbvajv38OYtR
81qI0XTzOeue4Gk/SqRBlob/+vf1c55upkE8oV1WXuWIdM/TvGm30Dx5N5PNqa+ii5IcpQApB3o7
23R9+41JcYUz2rVrQrulSpo8cVUXxXosLbq21ghu4r+9bt/3+CS/hC1XXdEpsXkJwa7Mp1/jFCYu
NAnshG6lMRpOBQF6Qn1ZssIhnaKyLY3QIBOnRVsD2WeEpES3RJhYwtmnfsmuT01WodMGnUc2ZU9R
YJ5Ybxo2JKa4/KlJgA7SMqeZHi9HBHAL9jxnUhRtXqabQE+bHRamgQaLyh3kPbmNrl+EohBx4dSJ
HQUVZ5IdswDG+1pzwUc5ZHBKd/OBsNU/Aus5qbLF3lpl7nRVGb2vLsuVxj4j8+B1ZfZjSUn1Y0tI
XGcGA7euxI5P3AfbQbHGv+sueaMtfn/ClmgjRw04t0kyDOE62hh4D8xsK1OrfNrj6z2PT5f8vLM1
aEPu1GcZTzb1E8UbV+Ul631hIta8GqBs2Wm8S+Y8j7khOVnQ2I00l9j+2irhFMcT6Jhvrx0dMzBY
+RZYajTFsNKqsVNf5EIACN4rnMwArjUJZk5lVzamzJ2asl27H3BBMqeUOYNRYTh6U7ZuBoVeZp1z
J1416EcX4/tg/vjOV6IOXkMIH8COoYlhaLvxNbuH2v4/Z8VFxqoxvOPksxkbOiJEEsZnHEVDmIBp
VlhRbqDbZWihKK9Y9xXZKl1yYaWaTwMAOXYzcyWOa8HXTqDeDD5MEVRLCZIVmfB+5MUoMVfTVYGx
w6Rxg6er0QyON0G2XkRPmXFzMiKz8aYC3gLkXxif35x5dsWozhTBbbq8dsltlZcDV5q3pox74wo+
WUyVkY1T8Ga/khyVSXM+8z9SRkbzmBRF44xgm48Iz0CFyf4c81APmIxw8lDZVG5laf6D6EgDIvxx
RShdGDageQix46KzaBR7id0b01Ax9RW+ix4599LPIHvJUHqcRp3FV/vmQg0DfclrqflIcrvviGP8
+/VzLNboz8vY1JiE9Ki49Veybn3dLeEaYhQfnwikWloQdq+FsNuprNRynfmSPcCYIlsTv7TqdY46
zThD+vTqTRv0QXouN30wo7SK+ORJP0k0xg/yKGcOVvN1eB3oDbzIhzrudrp6Di5lGUwdadH7rxZW
2nf1xCrTgyU9MtYtVQ+RxVVf6R1i6QSqpg+H/bWuTSEYUNnsLc17m9lB9cdHLyf2b5R+NJYpMUEQ
Ow0+LSHSSLgBE6eH6iJl0QoBY/Ym64OC1cttXdWXnI91P9b+sJxuZDvfNfhshchAN6qt6M4QvCI2
MRGkCPPtmPB9TlDLjGeJITaey877lyyRBBFTpWRM2pbCa3EoxhRqOJEVgQ44kCpBE4PtqP/07X85
o+LA78YDb/RMD89vac2k6R8mvf6T1tO1+iWH2lbBgFEMx8yPqRAsTN/KVkKkZ8LBFCiZAWvTxfP7
waS144oc9An1+2LqC25z+oQwkk19ya9Oki/xF81TUcsZovu5TA1p8xnHVUpsEaA1+UeMyrHxru8K
MKrH+kgJVvhhumR8TM0t/dXPoKww/HumAaaWZsoMzeXOzCKj8qXlsGr8nEEIsCh4AIYvrcJ8kEZV
zljvU86SWzkjMUgWdZt8rVptVAVxKCIyg7SSqXtKNKP6Q4qhcyaaN9vDjnShZuYJp2b3OMy4ihd9
q36pvrLt/4RQ/GZxbhWce3soNsDhnGpbYoL/uVSUrw4PzI+2FSzqDwT4b1O+L1JvFN/jCqEZ7o0s
R3+5uexXggEFujOmCx0SOJLJdAZJZU0N4EacJCLfmHvgA+x8TVTuJ9vKE0LtJI1FPEOIKCVDeonQ
+8Ttfqt9e80mcyGS8NPTtR4Kls5H73zpmmwFryPUlu1bJDnSGkSuq285L3sAaD2mcTrJ3Mwht6vA
rOgWSzmqeENCRF+FjKkz6+2ElEJDVv7hxtCTPXGXnLih+qpDDcEjiAxINXhuRRoyxQHi1nbIf1lP
D5sU6YZCGlGFYzR2xQSuCE4CfTv7AoeyFNzhDFQAYBD1pPGWuryt+yB1qHcYI5eGhl1HLSxR+deb
FEkFrJABLMjCEmTcOt7kv52vnwWbEcriOvMzXrnzYn9KYADp7FGOxC2Ack639EYp3sR+OrI/4Pkr
R7flULAlS9iJXNOaO8J/gC5aSwmZhwRokfpDOPPxvBcJ/yoFWqTwejkK9bWjBZWr/ijYJnHT4Osq
TxTnOcZBDlFDsdLf1FdsslaatMBPVo1XLelo+S2ktAPlnsaowrsnrSfcYomInLtSYQXHlDBbM00Z
fOxsrVhvX3Fj5/WnRNPg840TwWP3vnwcCNmG08PpoLvJqSp9ohaBsQKgSLOiMxbcPMUeSxPjLZXW
TxvinUAxUvtxfdOBa7awiITJumbwlbyKJLt2e6ZqYRBUPExQ9PHEkUsweBy0b6rd1nsdr59eFckP
orqHQ+fztssj4VthEdWbcQe0l8F7Mfa3jX2yK+KPCQEnHzQiw+SJdxt36lY+1hCDP/4/WvwxI2h/
RVcjXyAUMEYbr2Hpa2d02DjBr1t4C2uo8EijVokzpZvERanXAFfAZpGu91xIuqzQTTjDtXEb931u
XG0T72LrdtQ3wkbbSOdkPPp+VDYK1Ye9FE3seDezJ2c5kKI7rcSZ91nHljjKiGE+DAlCLcgJl9Nl
HtwZynjzG3FxKaNb8HESOzYST/CZY3IyOw5TwoEe6QOJBZZa0HNS/oTNS+QFJVth9CZ6nVVPDiZI
RkZNvYx3bwzZeXpugM7uk/37vlQ2/DHZz6bL51HY0OU/q+Nf1XN35JsMtSfMuer5fn3e54hsXlHL
HK7g+pOv7IvH5e9wBQOkTpcZ3C84Wmrtw5GEeP+88jDOl587pLrZ2Ovo9/1+dL/X4XofX2W46uKq
L1af4+dKY4F6PBI3nyMPs6//+iYeW2WZfQGqyr54eosLF49Asvo9r4ezOvIr8SiP34p18fX4rbb8
iVEbjv532L9nluNrfI5VuwLVDB0zDTiXQkS1VYiFXhjcD8lcaSXW6y/dzdbyScEhViygwdNOKAyb
BZEGEE2TZWPhRi2NJSEvCRpIJ2XrjdUh2LQyONgEzG7lQaRjjuobI89PjJRj4lTLt3OzVUcPb6sx
c1CWZETja+F2ZcqutOYXiTVKQLCkoL1viZ/o6fDcp1N7rXc7ZCwPnQbhzR5wx5XxvNLuMRPS25Zi
SUMRFp1B++F95leZsK+lXEu8QjXkbVJEpXbRrkXaKMpGNNuflAVHL9hWEDQmip1SyCiJ3sRlanKt
AsapMM7oQCXuxwMp8Nvs6uB9eIHGufF2bfAec19XvpZr3oVKQ5AAFZUJH+TRhOwJOaJGo1OtbmWn
cZmNDqjmkx9MsChCkOxjwlHNkt1iLVowh1+qgOXrYw0NeVtTnCt34p6cnws1tVRr5mrOLHx/y+vE
k78m4SQUv6a79CgGqvc6TyIxSK/iRt586HMf6cVPzwIjoey6q6axQmlisTj5WWdgDBTnRkLRlAi7
P4x+ov2lMZSHtR+TyV9p49yv6vnfXh1pxTMSn8dhwISNK+9zZD2N33QIjjaTio1PHcOEcuT7yWJp
KGLWzmvfwPWtHWE1vDZhF7ZfXW50YTM+CPuvt//y+6963YUx09/+ZE+dwhGON3EuHN++tJ/4JC9f
wDkeX4X79tOT7vLftQuFYxfWayaGk6+EKz77uUEQ+M/fKFs65d/pjir+Rl5eudEogK1bSvM7eaxF
7MYXem553TWTg86wBY9hD1vZ0131AGzBU6GouZ0fAZDvbbm+z9CQb9nCwJ7ykHxre/OE7WCQ3u+q
6LnL3IH/6RVGuos0wu6Fu3iwYjL3TlbFrjCuo4cY5+TGutXjUAfN7r26TkGs1AwoO4P93IlU2wiP
W4LoR/Dx3kjdk2LytdvN/pqo3kx4PAYHdFXHODqlQ3cDh1Fu4r9ux/jryHMAQAeGv12349vrkDHg
xtO76UIhoObIDgKQC14EDYcLbe7xp2aXn2VvesDEu8/oxaV/rAe7dRpsQWmx2I08qi/VTjjhAPjt
uJV09lsZiF4LBKrwBzYR5sXEHPkcEX5Y0NVRsrUg3YoUOCVyETUSYESRQtUWGPbRx7CDcJzBR+dD
mfBJthNvmd6iCkJBDZnDhOKaNNJfkuin2+cytwun9oWNuH55b/seyOaL953Qj54HDyOzJ6fWFqgz
UzDdSlZrFNskhIiZ2vTDHv6YVIN2MKKkvH4Ywjo5N0ER3Q+zeXfQ3qgIFE8gCbRO5ukhPzCHqW77
ExnW4yR8peNP+Z+6fZ9iQrh8Tb9Ni7KQcgYF5YusiFi60u+OWnDDd9G2lCKEhq5y8KJBF1WuHCj4
tdlPstc2QGKT/b+dhEV4L7UNDqU5Aszujt1Rpjd4VM/MVmggic/dVWYe66rCj3UejvXoRDDumHNC
XGAUa8w9LmG0+u1ePAqAb+hng+HxeCMmYo/Fnu2LBwPDy7Xsjrdr7MXedMf5bMbDmJZbT6EKBXPk
ZN5kS+fTG8+SEwF+C7b8s0xpiqJKR/5bLxlMwljkcI1QLfRvx4ldoRQWJL8SdEjLlwCJPJ9citLj
zZX9/E/xATXpQGAfS+n7iG31tT1MHVwIeVPFC3kzmqgKIV10HPPjx/w4+aaiU9HvUPg5FVEWjQgN
rjp9SHWrbjOqdmtxrXx9/v0fQ7AVzuguuEmyurk3lyn+dziaQqCkt8Pk9PpW/LtznG41X/Pvt/nz
UNJp3yh/qfu2RZ+BZqfbVIEaCnviD+sVJV5/SoOnK52fmFaRVdpZk7D36CicZmFzeJzuTn6pDrcD
H0xZKz5rw1KNj5nYtSedJGtilcbE0PzCv6+myMS1lmyX1HyTLcHJagSIjVehXWaLBUq5mh/jyGbh
xJhu707hKVyB2ZZFxwTq+van+YJ/u5TcpZLS1ehRX46wzQIiPBpoF0qapMmXEnJYwHLsDBJ5LI3u
jiWmltIIk/r2iKkbd1m7J8716aanIcvkRWVGPn5clIVENx9Bd+Ue6AnZZxp10vIG9ypoNIqcpOlj
KZlV68u+wFmBN8DqjPtDXGeesqE3Y02i3iAKAADJR1oBL7T1ENo8isfDKSX6fm9mPhHE1zTojx0T
7s1p6k/9GSOuU1/cTv2aYSpn/KXqazstavbdb7ZNtuIZShnA1dDi/H1gMyJD+aaKjTn9eMXmGQpQ
cYgL8fj4HY7jMr8yB3E/CkFhlvfwxijv61B9qNkaU3n7yL81aa+1ZqobBYPX+q6XDOlFw7Ysr6m0
6lE1+NA1/yklUNUJPXHJaKTVc2qVr1VTnUotEjsIZhZ3ff0u0EoHA2cCtHg+R/Qi6e1zHcvBjVxL
iRTFZ7CPAYSKVPU5719z6BK4N5BlvvIVFGd4oMZRyhNAh0m7n7X7Rtw8Gk/AkuarR2KJzerTHiVa
WYqpMuWWnfPqNCj2GF8OTkHPp7YSbhWlftaS6D6LRYGkJICWfXWBQAE3TEsfcoIHQspPnwGe4yOB
xpb8mhrt6zhyENys1FJYy8pawuZKtwW3VRqRdcTHM69bEaKAmMPyLig8YTpcyb4xrKnPb68lJQ9h
e+thLhQNBfknyZ+sh+94atDgVbaf8L2BHWcW6BHcDZDzURn19e0gou+umm9aCaRqj2X2i9HMl/f3
BsRFK2zqe/igc/XwCcgFbVck1uO5wvp9KlvPdy8kEZuVyti7bI0DSg+e6LXxIXmtcmgeZuuSjxMv
p/HhBeikMGtacvpavO1kJWzfOxVii2GRU8xHNBrmanEzA5pxi2bP8F75wwumHf9N1bWxmGUs97er
tm5PcGsQ19wYZf5KC7uc2WKxndrFpdGuT2FsveuTpcTw3/Xer+iRaQt5auWaj6j26xb0H0cWFlrr
9JSyZVNIzdu3REpUHFTR/dwDoiRl6rfTpTjbybTiNp/W/DQrYZUJG5nKtRyK2a597rC6sXzMJGN4
GnLjaJnRJ/a9XSX0LcTrDUjN2yxSaxgOfG1iprGNmn43KVG7f8Y7PimnIVEDrvwXaDNi1c4p1OUr
c2p9dWNIRvN1GICBp7xWBcXR45NZgXLU3Hl+Fu/OquEOQCajtGXQISCfpuH04WuVNZ4m5cDaUCp7
BriAqz7s4mmAKWF/lfVGrY0PhDrwbv8qql8M/l1akU7d43PTrjLxVD5DjTIEwmKtp8pGskroMzBi
pe10ur+D2Z+V1Ii3FV2n2n5ArPzy77I7gW6sdTIaRBCGDrbaLPsY+hhTpzXFrHe36Pp5oy+ABILA
kS8dIoFa2GOaULQGkfyGCGUJ8zWHHoB2agf5ryosiSHW788lT05xsoqHoJOsZEdI3GlGNomgMar7
MP6pD0M7Qi37G/EbJbSf7AI6UP2q7ksZJpacLe+3Rvq0SEMoHG0K6v6R6pdXWvI/yUWHhMIUPvPJ
Nu5Xk9Z+PoyOwFvfYCce6CLR+MT5v4HbMlA42yYokBO6Mz9xSWb2G8zFNyMgxeJ2N9JmAbl3CIv0
86vUzOwbvI/2N8m9iVvyMTurTVftt+awo8FYwoCVz+gZKJ9FGrCFZ/SIOO3viT07AZvtz+oP64/0
yu/tBLzlbzNZiMOyuqilId8c3b89NkhcfOh+ZXYpmC8R0Du3qAdkmS9/ahrXkMH77WqtBgzIdG5u
l77cB8P6Q7EVFLFgPyk5dZyIB3hMMptqhVfHo2ePhfDb9mEJy5Vmgq2gkBHEHleh8Eeujlk49Z77
RygSHBOk/tzBYv51f7EhkeMTGniT3f0zoj9FJmlAFkEg0c+BgIFGAv8KiJS3eXvaV34gyjtSsdp9
1p2T/XTUzonlegzeNwQyqTtBoec5V/EFSA3Sv3kuEshrQFdh3MtF8Eqx9wssOfpTEhypYE2B6VFQ
1edlunyD+QUAgsYv3UNaeX+v6I5U2mm65bUjfZEvuen5cSSCvAKNfp8xK2RkmJXkF6Azthr8cpZi
0AGX45qnkQa5wjE+U5mna2Q+zukxPbIM4QxRo03hUz0R5jN4pqa4nn5vT0Af3Y+UK8SxoDGLNNyw
O9vNPHlNMMtZSbb8xSnxvsW+/03WtyO8Subo9zWnt6WTvpZOtwOjQ6fSm4bpgeq+OzhpkETN5V8E
Ng3f4Sx8/oEgOw30HrfKOuGGcCn0udm951ORizfHrREr7upffcMwRLWdhLU8EmYpMMr8dIhGAgj5
gwtMeS/EMaLuu6WnQe/EZHs5AtO02YIp91K3lXKJFDn/UlhC06WGOES3zNU51579gFsjjud+8USu
8BFiUBHesu6P2wG8e0S4pcsYyBvhXruoCOsXkjTXIOzt5y3YYAD4NIlAY0J8icIxu4LU7LO46Ys+
nk+lpQjrOOEPwRpzJRwMCRJMZV8zyDjiuQp/DvPtUILB4tMbLAv1EwwrFSAQ5Q40ALvlm5XwnA/p
4v2Y558F14tl8+Z16YcwMwouZmKz0kGmq8mqBaKlzgt5/lTH15a6JactcC20JctMZYFxTmRt/fw9
mcvCfNC85mucnrvCNzawDFhpoxC5vIl/Rox8RXcL8D49nJn9+MV7xWcxyK85EFO83rY5pzj4bA6c
7CMvyAMHpI/6+Yc2YAlT6zxnIg+EBrsIXNmbecu5JpJBUpaKm3n+noObL712iYUCeCgcGIvKGfkD
ZgouHVUCLEI5Vxp2l2hCg/ySudH8+LmINEB4uWDyw4qXti/GX35tam6tRiOphKsZgYj7QunnE3YJ
2FSwgzDgvMed88qX8vG1r+vF47cvIIedMw/yDhg1lE4KMSqAE5qHgLVe81rg6Dm5TvrNkcpxSAGQ
QxYle//B05ktKap1a/SJiBAFhFuxo2/E9obQzJRORMEOn/4fq/aJE7t2VlaVaQNrzTW7b0yyA3XE
v7H/ZJIh4I/X7/iCc3R4r+n71H+l40OdZEOxWzC8xvGOHf1lMBYmlCf+gF/5a3mOA9EP5onb97LJ
tsRs3jThE4SSRxTa7FChaL/dvgFQPZp8xxNGaY0YHTeevGTz/kcnDPt+y+ceA2/6Y14BKVDyh/Jg
0sXU/BqzBiZGRz1Fe32Cdzvm1ePex82kcc9W3Z7u2D2NxGQLvslt//lVzihhPit1i19P1lHd0uHb
+/c1n/x1Ijx7MkI8PzW2dFBhMlkvj47NS2FKtOO9zMfXZN2iceBwQaOJbuB6GuzoKx02ExY+X//7
ZgwkDZ41y5ehqxotxVO5F3yVFMOHQmc8BSCYM4ahnUowRNB9wnumnNVMRj7X+xOxWoa/fdByuMFO
pFJ14PpxoaVNmlQLaXP/Ub/cgvbEbacnlxvELekZREPfKr6pz5rSiKa5qBiTd1ieuB3XE1KSAV41
ocxbWLYMNACjysCZ3IBlYhZ1xn/hZ9PSo9AIOaEtulmTktMzs5Wm5a6L8x13lF/j7YWZwkm6aWmb
SEiKjBkxszJO41TIW9kv2oaV8qAQnm70zdctjmn0XI+dzlc2maPv1aVE4HRNan+8JZlWBtXfJ9ZX
o/M3IlzGZe/XjKMvg+GeNbTtQz65iO6GIZ+yPHU/mqseiqQ8YHRGBHQYuB6K32x8mbagS28m+heN
A425gXBSUs6kpcJ74tf+HVcHovzh+hF8ku4Ajh/NTXMgl5wdWOMQAxw6aVhgw79SmoqLEA85cJg/
DT+Tmt6G9N/7T6SFM/OzHfk0sA9+efjthPqmpSVmOMFMG0fuIrns9j5rdhcdScekJRDAZJEJOAFv
HMFvRM3j0f/bY4bB5kUNSbhJx4cyzte/R7RX6JzOGZrFAVPQ1uPdT8ZtUmzRvAxZFVF67P7pP+7B
Heb4X0npzNinPkIRtBsyXx+YhEUHaeJivUhIk1MhoZQuHtcp2E5Of77pqCEx1YPC9WiCIgdn4E1q
7MVBYeIP4hLw/RcqOqOehVxk2qcTvv7/H3EbUhzGm9PhpqULA0qcYvI9T6JRjQZyh4HGTVDMQrCW
bgfV/tjtRjYfvk5Sgj1F2w9FQ2Y7/nsUFpvviwL3FNZ6sR8AYL9NcjxTZElcV8McQxbgEOH9yF5N
tyikPabULfWnyS8cLuMbQAbSm8B4kmORwkI5S+RVW+/devLF5oAaSLbezRpxNzkuyYzCMMQ33bTn
F34uZZUDGZkhi5tBzt+QW5f2ocTclLepSZYIEHuTrnvcPxc7NKS7qhcHlvw1i9EkpfADYh7lT74s
3nO9cziqHs3y3R1G7SKXTCVo9w/0GVskHxerpUe2NjvDRyydq7MnTPpy0imTG6AvdVIxkatzaDt/
fhYjJz0i42vDdve12JAfyAbsTTpxrMtr1rKr2XRiVgq/q790oZ46CslQA8dMABXbHK6BCh/nKmTz
OFEYgU8zRSxnDEySbQXtcUI0YD5Kc9xPOW6aPwob/Rp5WmeSucI1MUhSvSfozMgWM1Bmyx6Vt6TQ
qgjLq7pvytqmgm1h1guRT1wtOORwXrBDPVRJ9CaYL0PsoxLvBXjPdzJMxJF1yM/5tgbO6I982R9a
9a7efSPj0J4v/iUumGEjzV6b7NewObXqsEteF7tjYI9ufr5Bo5/wxjkCNdiLHA/l4jOYfWK+ZZc+
OESuUz4SN5QUAsdMr3KFTcJxpmPd4Z5Xc0xFI0+/l2kHVEiH14rHSZiBpUgxFleRxOOAzLc4D5Zl
zMQpRP8fUsQvhxZK5wMpFGyBQcGA+7G4brMwK2akuSqKk5Qv/5RdYQGiW7WzP9izQAG8Qlj9SXdG
BNqScAMhifKEks36eagP9zU2VzpxXT+DCdYYJ4JsDGIcw688Qv6crb2lu49uOFfePenNrA9UQLD0
UgQf/znBHF3VyYXD89+hmwdfaqRUBaJ7zCFZHSifVRj1DwnXppwCHuC6xxXt88Q4qzEqwPtv9fvY
XM+kZUkZD63Xhj5Zd/irJP0vTsPrzIPJvq04/9rNv8OGs10jA4Shum4mJLPwCBhAJv1htBpiNCZR
9GZDqRAvhUZ5RBvc9dR8BJhHlopQOT5FMICL+rpM8XJuoAUwl9joZAgeF9tK5YWcL34Nb5nb8Tnh
yz9VgAjTEbnVksyEyaM+wE2q6edUBtrbfKVCojqGtSnSBwQJrNL68Ab6tNP/el8/IzZlypz53HTU
6VJ1AhKWXfXaXX8REBkcopvnscFNZg6Jf9mD3m+O72N3fO+VlRFrZPjGhLNZxCdQD+qGdO2JdVAG
g40SYB9fhxTjvJbWfGRCpo+t4OJfE8MZbaXDJ3oiE/75RFxKlu9tewvR0ua/VYQzyFXDUxeI8B+C
BC5keUYAxTV72KO4mFmfqNkRXLOROGaA0A6ARO76n+EObyRnqO/kjQjtpzzx9+9QXJXSJGJmu13P
IvtqNz/Z7311BQWUhpgz7jteNw7IZ1GuWYb3LTogHtdOmqT0iTdr5mvg+J65JbxdrKK0Ls+EaWNx
Q58SoZnyW24/NGwjrP1h++CsoFiAIP3bHL64JScepLJE6KhvTFwHai30LaHfxSWkremWPILr6ka6
Wfu579ozwQr50mjsIbnZyDeTtAo2hJOTZTH4fe8ufwUhHgmSoEsGPy2gLwJgZjEJF8DkeoiRMj+8
zdeZGJ4nS3F0N19kI2e8BO0n7/hje0TQEV/JRdHfqpuP8yDoQ9Zys0u5hyhkN1qAKzauF6S/KAoB
2jaEx6wkj7M44vFMqBEBct+zMzF6d/BJJzzXckuUB/323k4hkF01R6a9TUUtOeWS8lYxdAZu3eOk
h6Oo9A2PZ7rS5tlNyxXFoOi5z1yyFNJB+IFfcXVFFR2xsb7HGS+clsYANTIWhBXEabgGqGWJD1fK
hp5np96JTs/31DRVm1oNUDi6+6/nbp8j0tpy4NGG4RAUROn+7vXeZUUtPODnqaGSO+gWt0Qlwn0E
RcRHU1FYMI0Jc3dzMjenX+A18+l4dnm/vuQ9A9SplkQm/sn/dOEvyhi01NzwROYgS0Bkk9uylFXl
Zm6DYbhSSZLjbteHsi37fG7joK/E4j82SZaoXvZLUZfr+jWpKBEKGtFARM3YklI3X6y6I2dz8Xe3
U3fw83Z1njKPCVvJq27wrB+Eu4ZYydf39NJPOm3JBhF2hXXJDjRETELmhDDlyhw7PGL+iagLw0Cp
HOXuno+cSRMtYVIgIQ+vxdnE0jPYN/DRUJWXolLzfpvi1MdBQCxPJuHvXxfgHn9yrNmcB5g08hIK
2QsS75l510yOc8IMVWacJyGDeZlfBtMBTHWsHsm3LcwB6V/IRRlV2hlBu6LGu0h/JZ8Rays9EGOn
FRco6pnl1/zIsXrQE9lvWQqj6LG5h2QwCcBILa+v25c9tIx14Wo/L2S6lMHj906K7hYpUbrFdcbU
KXR2TJ4OTiT8i3L5pEG1WDEU4jRAMUAH13acNGJMh41EZStZt7V+Sp1634VDl4C6SoZBR01nZPdu
tUKia5h4rNm+J62RKLvHMdsXv3jkPHR8xl9Ld9rPF7EFG5U9v3mxBwRO+z3PNzS40IGrzInqQ/Ty
0cW7eA//853UwWA7QDX/srVE21+2ldVN1VlFg+lKOgw4Uilw/s1GHoFXuioS4yBKccU2nynBMCAo
fmwQygbSgRzZrtsNfkq/cWk1cW5Wvsrojnmcq0R30rgKyw17foZqJU7RQdVuGw2c0qndoXXbtkvR
EZMGbzRI6ST7VXa3Tea+HCO6J9pOmz9Xo80lvoe9+9iIVOGGxP+BGh3qhsatk8vR8Iq9sn068qxJ
7vMU8ywgM6Jny8C3kSLJTh2U2AuEwtYzIX2h7wgHOtfwsgWxxFLjO4FQ/ZKyHNKhUFmDOSxhqDgK
IiHBC+7p7RGAXizefsBUj8P3eLVzjxLNNo3xsKG96QEdHCjOzrfj98wmUXYk8RgAb+SUPabkZsZQ
KkYmWWspnT2fZpFP1XQmXF7QkujG1Qm7Sb1M9fv0gfHqZ1hBklddNsM9NfCJs+mom+BRoY0F4DM6
fbY4ljnuJdMf/nmYdBVcO7bMlPCKvfE9NYvR1nCosNdkcFX6DOnEti6cmrSwjFeoJazseAvphqVH
MLXrI+V0/2Pl4WCmR4WPhiFgys2KRE3Y7VFRLL+7IuZI3eRUjbsdfU2pM5gvbsu/ii84HXhElD+x
Ihxot36Gl0JSasXB+omLP6DpdFZ/l5pFnS0BVOdiGbBK69SSF2lwdYj/6+S10cA7cL4ytVgBiX1d
cqCTAT9yF6byWdkNsekksQho8Frw/MIXruvQLSw9RO88WOHCYIJ2BtcseovcKS7RYMUxM0w4u7TV
eI0dIjrkF/lR3i7GXRMPYcDi3+WkhLzXiNbZ+ZDSbhooqLc+Z3a335FcJQVxlM5FMlyNo9s5XfY7
qooeJzVSVWq3nyPFap9EH4FWrG/zI7PjpLALEceqTDDoZmSQ+FV00OPNkpvMzfzlLOWjENmVHN83
c1RBOmP6hElVQfaYJg1c+Tol/dazNYkkNaykSQBHknDE8DTUxEg9aFxmLg7JYZxA8iWsUlyqi7mF
Dc5VrfYND+NvYFrkU4oJ2o8yn/Uhr4xHzk37Ijt9iyOW6IQoAgNMC1hE6+W/Mu37rzqogwle8vOP
3u3XibXFYamHhfve3c0bk4K/NjvTVXb1b37EdPZ7EipYg/i2eXvXgEv9OHPcEIWzgbjDS64VOyTd
kT0lAT5MHuxv7JqgOuDokpfci+hneVs1P6RfcdJ436RQ06WbJfpOX1Yhn5d1hgNBuYZhEWSfQbyc
y6PGp3E0Fxdr1M7Zejc6H4RjQqJAQo3wslusheQh6ijC0bmuRTK9+n0PJ5fYOD+H+GGDHR4QpxpL
4x3eNqTvP5vilxi5XJIBVRdZMrYr/gesbP+rQI4pWtytOnm6I1vyQNRtxHdFopK5bvmXjy1HlTv8
MaIs+ZxLf7xoLJJf895OTQ6rWcvlE/91pKIjDhexfqc3sv/MnTjLUR/cd4Pg4gyTi1NuSZnTvzGm
Q7GJkJShUao8fUOzGNpEZqTZouONzsSwQVVRr0cIC+jw8S7Bh+JoGjwcbfqx766CObvM1JlKtxfZ
er9injWOiXcD4PecKbzl97zy2iUUCBN/MpCcnub52zwNq8WVfv0P/XNQaScQwGDFsGiW2ZSOtunD
q4GHE53znLL/L1XvS4vrgnF+dPvKM3ApTgHU9kFdV7VZ8jMNSYpCRzVJFTHxU7Xk8IJKIp1Qm4w4
t5aGJ6wwnbyTxkKbZr3ntw0tlLTUjfGDbrPGutOTQI+uJ5ahGIDAFc5NI6oslXPmSePDeKZM9eDL
MIyvzWxuZjBIyGQ7d4QeV3CzKdBz7da2/zEbNHMl1p5wffo5mmIuHaMUwFjSc4agUZp+mS8imn8f
3mVGAwh9FxlWot3c3SJEVeoTOE8vvhrJC4XSBf6Ai+s7GyyBQ+6p3C5xcuGw0gCFzgIvlwG5EDnM
h5NZLINFsR/Sc5TOxbFNkIOw5mGObKGzLReGxaAApOKN0KBMVZuOQasIxxRBtDkn5xJACjpWSgGo
VStERdRZAk3sPdw95BW3JW0zCZCjRLPabe2JT4qpJxxfIpkKRHdQEWsRPYpzoXcpbInjjzYROBPF
QgtY2nyWAn0q22eB+Ik+1qd7g8tfWJVL2Yw9cbeYcO7jqrI7yD3NZrWVxw3/WCWyPY4MWqQuwXMu
84/9HG+ETlkJ02DqoPqZjuBRSze/NveHe8MBgrdJ3+68WcKoB4v9Tx5s35bSHxk6C/0y66fn85Lu
Yy2TaEF3i+hqSh7AvlIcUuEJ3JiMxDo/XNh0Y+42c1BWGRKKwqNvhFkIPZMFUj+jMd6w7ksJrfNw
cafDP6WpW0Y4OaRVBr3pXDVvQrxlXTaS97Urj45R2Hc0wljCTvkq69Dwakvg4svZbZGFI5Q8uAOz
nFavkU1TjmvYuUPLBg1gnZUv3xbTpjd3pv9J4JgaiwaQeU0LqI4I5s7flcQpSHGfvD4Xao4SdpnR
Q6N5o0CPWjdPlAjXcalD8UXQm9yFmgK3jsq7e7eAKqCf7RcXL0frhsLZT8V4ZPtKm+aA59AiXnqJ
GABFXYGfSogRMcKHLVbMsznK9UhabkSPPc2DdHmXXjtHz+KoVr4eoVhp8P9U5kHTN7TXY9QD2zIq
o/70oP1fOV0ifXuj40z2bsgtXhQeyhiHtIyL35s/2KXL1P0uJHFvuDRDNHhv6211YW/ljnpmdJsv
n+sk2+u7h2BJl3Eey+cGukbG/8iw0cqhwwtL/7mD37SpcQmFuvjGDRbqqrtlRHTDee0mDTLc9Sct
190uoz1JS5Qwi94+rShbzRpaUgxRagl31GZSsi+DUSwByWTB177NmBHWOd12MDUYlcEEIAw5FeKZ
HhQ4lcochb6ncU8eNpZlzkuSLbq7iDCCFn1I6vO5pjnWL51PKtpU2gUoIqun+4ruqSjHlRgGKRgU
Rq/Bu5LidP7d0pQ4b5LRrKHR7UG/U06coE+INk0hAB8hCOhpFuS6ouW+rRFWWAp/SxMC6uHOHtgP
6wbPJaB1/kcO+ig7DWMtm6SxakVVbg5RRDIb2x36KnzDcfKlrLW9bxuRgKA8d1mX9scTY7XzdcPl
vdlpjHBkNnSIOzyUIuue9l5phe1BHCHR/IS4d95bnwUTpUPMr30Pn9ab879xNfeDASaViGW6xBBw
Nat3MRigDGrWdu9eZ70jhar1RCg/4s6Jz0d3jCVUkOBmUK2jb1nnSDD7bW63i4s/AlaASTWV+dsd
0ijdW4hLrIqESeeSsScqWAjtfgG9CJU4HUR6fF2MgbrQ9VbzMx/S4PoqpwZactZyokRNKMRACAWZ
sdkClJIBjOQoRvJlb4lXHzhZ0G+HS5nWdj5p59Z4o+IQT0mbSB5jBjBenTViXTx8UCIpmR4WRFRj
6yQME3kI90tIUISY8IjhoDgZWdjQMUgXFowUQkOkpxhqqA0sJi6/wqvzDCHAjjl8fjsnWuSQ5mUk
cAcUWeYGi6pic96R1IBPsb585HzBzaY5XQBghOb9bo1m8nEIlLRz1H3pSaySEjcFMMhMFf4zBp2j
ePE0GXzCQU0LiPgTXdslICUElK4+G0+hfyG+f3Ho5C61hKWxEo++O+1CteBLoUBVJ5vUfMGLvXD2
v8D2MQ8VZoI0RdE5I6DxoUx4jYy+tURQq82zhC4k7vPTeZiN8JIWvCtrGLUY1xoFKRCnxYD57hSe
URi1PGHt0+k0HfgIRL0BJvkTdHbtvNGkjVf6WkiBK+I9MOZc4esamVUw9GRLxkJJGMp6IzryIKa6
H/APQtbVIS7+ojUfzgbrwh+t5EA/yIEc1EfUUSjQhU716VVoSfS/NqA2+fmtEKMIJSiiE1SkzLp5
62aZfPCh6RmvCpMkZdXN67hCNNPZQ5seR6BdEoaxReNab4wVxCH0+IfcLZFICbP7PKtB7sJISUoB
OOHt7fV/f50nBpMbc57nvh1Z46A/l8mXSBcC2PMsrXJ+z8NGaO8623BFr+JrJz708wxyIX7aAhHz
KBggdUleiACQFrgojFH4G8sRCmyUN8Hnp3RH/IAEJeX7IxR7cjBYfAHIGlxdAwjJwJfQ8crh09YX
14D+DFtcG+qHSHgarpNmdxspEBqnoX1fdgy7r/yGxmoFF3KEVLYGSJbFNySGJBGRvyoL3UtRYiPq
Q84nbBBTffzHfgBNCMWZmx6/4TdUf5X4TtolRtBHW2AiC6RWsx3/p+Wj9jba/7NUo30Gv59Kezmj
MHfnTCZNJBL53VZ9TNN4CEPiwSwjVJjLXyTRPAZNGEeg/TwZ9EFf2WXn33QiDHXnjNhpLQgS58XR
9gEEtb94A99w35zRV7tcXmhDlFjE0vxiIViGw4OukPU1olG7nqcx+wTBmyC6K7HBd1hRlcBp+9wa
DNxaSXsoadK+KeYVUpriFY5piPzrtzXly+1tDVQJwi2j4tbD7ePvtshn9eqxfv01q4Z0blQ9zJ6W
78PHA/+2agLdea5a+2Y/Q0YpEAhieG92tqumq3yB7GxT7mX3mtANC17sCM4mO752vcDZ1OcRrast
R4K0nDqiw1Eh2Nw1xzafpZ0zjj7nIqxEzzlBD4yejXGgLkA+NY/1H0rm/4YlPCBU+tqP4dHqZePC
u/Qb6T9ZSJGdPIXCsVrYsBgFZ0Ej1dmsH446u23a2ezvPjU4GLNQ+SH+sXQ6E+/VhMKCCFAKD7eS
ARvEExeHJ4fqJHxaMkUY5izA8DG3gCnS84RDNhDYlGsE29vMaKen+ZnU2Bfh8YgaSoObJEzOwxz7
pJbQrxkWRW4fx8kV0BaFnx0s34Dscg+EAL3OBVkwgp6/gvE5tAjjwFIsnOT8BORF+4k8dIjTRdOP
cAqnuBbwbogEqhmKZLziHHzI02l5wDgUov9BBMHHGbGVdPyziyuElFers0dCwIPzxNw4xPk5OBTq
vgtxqHVoHFFUbFCrzzSn9Az3BXHYNdx2fkfP2MyHnERXurM5Ed0cTwsVJ03KutfudCwcnbaBttYo
3gI5kMMhvfzeYz/Gyjz2EhL3jL+uTjK7qzgN/WF8o3ZGd8dWH0+KztQZkgv1qrSb7ZuNPIT9Q+zm
C2zST6eCeCxI6UKoaHyaaJFVY8AUBI1CrT/AxqmYTtEbra3HYBdGvzJsho4nPg14JV4vHsbVSYnR
5Aovo9nWYpMqTNGLuy14x+3zVN4nzxO78o2EFo4OqYLtdX0RG4bv++17y/7ADTj920PS/vGctms6
CeuVdqI9xE63gBscea1zZj9Dau+yVzoDl8ScmzvypnfxG3N/HJVHPfjYzx1Z8oh+ygg3DveTCTyM
3ROSqRzX+oKDTG5zKuReN8K3i1+HQjf7pU3yad3it3shZ9ijJOigbdU0kose+hIfLkeFC1RIYCu2
4lYbwCU0X/d7nkdzb8vKE3KS76JChWr8jbjNHBZMAEVsxfcUOq3MgxY615fCf33FiBsWLwJVVFXL
AR4JU9W91MrsNGSE+vSxNGaSd2PCAJ7kvLJkR/4n37/NFhMD70qK0G/aVIc9uoAJmxD2Qxu42cKr
gjyBf/IwhZoXjPuyn9iwsdCj6fYvRfrVg6x0DeiJk3f3tvUIjOLmbYMWpWnacGVrnIjPxcEUUvCF
WcPsvVVK8MsrmC8cefg1rFXCM0tjRC0h1+yzUBHy37m+OSArecpUJrw/RMdz4Sxe8XKFX8I+XPUT
PMyK2I0cHlsVDhOu0Q2HB0d3RkKRJ7zPLuiLWqsDUSNACTRIQGQooSH1fFBCDp46BRSR+VcyDYA4
EaiNlt1CHEECqgEJdIE9JHQYODkj6CQ3J5aGkW6q0w8QH+AWS+QE3IaRqYP4YODaCrcTGtaAA0RF
qXPhMhLIsVQa3qHC+7wsWxPXX5s3QIp6SKIPdBMADhZQ9fDrwGcR1IiAVMJA6LBvaWaflR7Kbhv2
0Ez3r6ismqMe5Uml41AYu0tCsJWk8YsWV7zKxR1nCTAc77bbXuBNDKPehnKBvLt1i5grgTY8tyWB
K7I1G3tkDmEsAmPCKTQgn8K9JHgbAoa7zhEIO+jlEAtjRKKn6dDCN72v8MLRj0JHGW7rORD3AXzq
53zMSnngOdZzCdtKGiF6cnkoLsEY4lIAUSkgN+GE2DfElxVYisbuSY10PtlkPIAWz+v5b5A96BT7
migo1y8evb3TNBraqPG/cwMYA61snF7GVHFy2FYX0EwF8a1hVcHF6xEOSguQ9DPWAUpy+hrMe/Dw
dDgtBAsx0uNIdJs9cUZxcuwmlh1jV4Z1LFRovJGERg0Ly2jh1CIshuYcXhLdg/8FYnawuOAIvSGC
cRgQP8OVgk2Zerp33wjaB+6WhdtR2iKVwtg6MlsTugS5bSI6HhJPl4T1LbJkmkzI9qgihQiSzPni
YRgW/rSoNWAbHtHbKvAcCjBv6p6Mn6cxy40v46mf/cpH5nJOwfQStQrc1WXRT6kLkaJ4YGMm4ZZR
IoSOpU2M8tNQaOwd8kBItp82btSineccFr1dTga8qwZuSYtSHGAVj3gvh45hAd4xxc0kFoWDCgMP
8NQXs/Swuk3O+q+Z0QrLBxiN/veFvJJCWRHEE6BERwAOaF8E0kIDM6H7EoUqzrYfHawFRaulyDgY
5EskHHg+ul2yriQ39fMIt97DG/W1uHTx1EBx0Tjrwp6bZcFrjTxlViZQKFgoGmEEHVprDAN6W+SG
U+5/IJS1ZUi4AQ+vXwyi0tW9B+PKNC8DrIGTGmu+5OIMsk6IRa1iVc0LsmOEK+wLNIfzj3WzlEj8
xGhVuuJqwSVeQkN03k4ViJvKKJ7pc0I10qRfbwqSE8UHvr19h63Cu+ZWDsQAWgIjxAEYUNp992mc
+vdT1ImPLoJhjIg2M5Yl8M2HWN2kM7CFixwWyBhNfbMcIb2E049Qv1xUgchbILLANrQmSV+JsXw5
5LluCRiLB3QiW2fCYbVK/iTqrPSP2WMsmFBwcp+m5eTJy76waIB2AC2pc/49fGKTwD1PaYic1KRr
kP8LS2ffNwpcBpwH7vOTfBYbEV303RervBUipstMeOOSI75ye7Y6PUJ7DQdY3jN/gcXbAU/L1+M9
jRVjCkrUZkMWOpcQn3eeE0+pe+qWkQDrvU+3xjT4ucapthoplPxQEzNX3MPUXJHUtvAUp/TELYck
oUDrYZLFhWWMKKwmpMdQcFqrWaA0s2BqIasmdkGwOto9SFAWxwwTVkEqEsnur4NAzCHkgVv7Bs0l
Q1BAsIlg55YoNs2QxVIU1j+OGo99DvrFdSWYeNdwPBe0Hnle+bjANKCMfvC+/iEcvwGdKAWSSiab
N35OmxSWSoF1VSbgaOd61IAoaHyJqE3eDakkbKTVG/foHqeQEd/nkk7ss4hLic6MFZm1swIQ8k6g
dT+DO9EFCQUgJJST0Sx307XifVcPCuI7XvP1nGw6+xPCMXbvzMdcSY7449MG7uARjdnFhl6ROeDc
g1j86fpCQZBAuNpi28gCEuydxq70MntIp8RDJ8MyM4w7AG1I69x9UDPss3+qPHUlYHgSIziohBq8
hrDWN5bMIOoX4pUGHCD0L3G03JIsJpwEMYDWusSSoI1z5ZWxNJYCGIGjF/GhDh+COsI5XwRxws0c
/+L8ZRMp0eP8r3N0/AcRY+f0jBFwtz+j1SCqzgKZKfxl5sYw9HM8BS3O2kRgPpOhcYqrJ8AxMqM3
tIO4HH1cc25p8Z3w31jK1hdOMPR6l8h8WR11VrS4xHdQNRXdRSJYvv0XCd+hzaV2RTYNtADAIzEc
4GU9gSQygBlomqCW8WC012U4oE9WkOweGCIRn8NbO8tQ3UFijFd4G7yitigTaQU0WrjAzZk8BC+b
et8dOKmpzPp8WddQ540JjNol4fqVZGyOSHJ+jBVxPAC4VFBUBViHCK2dNiDfRDwuBVDuSCKMOXg4
1Ci0kHgg0S/M602MLuKqr8bc/itU0e8qJyDI+ongc3zBHXIaioWBSjEQy2fsFluBH9LXA/9NXCKH
Ki6q+Ol01izRAanJdwTJ2iDYqLcKiLT6pPgw2BW/OQEuV+heCrnYIJq3Et3np3xdMHV5/dyOmCZP
XyPQlY+xMV7A7yz1Gn/xUFNzrEyJey9rY5+t+Oa6/r/f+hNNoau8mkqhQFcSMYdkx7nlYqAT82d4
3Ht7BcWCJhUjRhGIwXQiHu6Ju8TIVbJx8NFX/amYX9f9CRp8T+P1Sdqjbob9AqJ5MWiWxWpwyqPy
oAiVCq9eBO1fFVTB4FQHHxrSPwy8LiNle7EfHgcO4M5mVQcVuXplWwVfmtqD6wEuqvf4K6NLpJxS
8BhzfA5B4qyeMM5FPKDNL0eSvRRc7i6hBnHaDYANBUGPmgbmXF/zJ3tMehARUpL7NEMk3fxjk/Gn
ONQlItEN3BNJbwMSS3cfDoNkiILHi5Z2EWWu+y9CxZrYT4s5+IkApRB0jk+GnRTsawEMlPrA02o3
DErfZPQDic6HsaesvoDHyChTliN8XjJMAfOr0WEQaj86SnaDAgURLYBSwKODxcCevgnkkUkRipBu
NDdPtrVwqgegaxsq05y5ApD7MCY1dVCSacBsNi/UJdgLEGHRZ5rBe4PGH4GnodvcCCo/D1G2Qhgl
p85nEDzL+0YGwtAcBfmRtW6VoNcu0GhLfJ0raeV/+WwwrHw+jix4h2B/dBAEn3+/gyQAFNdEiO5m
WHgyTZDqNg8AHR8oo6i12JKC6Di0G3iUqcdoqwvAuQyr/l/KS8JWgOOxYCEz7FqbPc8AQKMcROVw
2k651FAcmdBgESHMHowWEN7QGARetuR58Dwlzgqmlls154i6UBe0480Ft0hUYYZs8xGew3eXRlkM
gRE7UYYC1QHNbJaewXzOBAhV4cAb4NWk+LcpZ/BoOnJA6MxlWG2MV/IqJE6opnneaiZDEvvOmaZh
imExulVHxg+zMqgQx3fvEdwYZYta4AUPbXy628PNNajWCjXhcdz9fbef7QMQBqPkV4anekOkVc2O
Rq7reRTpq9t5GNBVuqIT/r5T4atdaEgFQfQHZg8tx1oJtcSI6zXaAPRd8Qc5BqAQEpTJnfe0AqMY
k5Rmwd8Bt17X+R82PMIHoSkgn3Rr9QSVzR5RlS7Wojad7iuSXmstvNAnIvvSRnPrHfl4hAx0fVyc
fNvQrxLzpd9r32UOLxJIewC9mcMhd2+7EV/R3MYKZl1yOFz4noNFJROYryk7hfijJy02wnugUxr+
QNAlPKW3zv33OCYjcD7DkOZYVvzPHubZsfzNHHgpm97MLWMFbgy7OMRL7TAnZOSGpxrs8Wet5JN3
0DOWoXcp3YdsSxKicjCM4E/f2ukbVckP31bH4jigs/pn9MMgqe782UGMRiLJELUMoBSxbz1j91wA
NamB2EA4a8FwIU524ZS2u3YHXXfdksQVIvMOWz9KZOsT4t6io4pxx8TbE29efC0gXFZ0izGdQHCN
Sb0SyUrzGhZNRV30Rlqr+VfvO5PP90qwwO1c5a+GLL6hX1MNEJU6LhCFlfWHRmSSbA+GfjD5YUIe
E3YVzp4AApJjuuHrCIYtNEmPgIFisOBuico8zwbAL2VJM3edqXyU7ikU4pJPTBBlwGhfbj8bkyYu
fAYz2vQbExbeFwzGiGqfg7XmOL2RYfiSk889iTiRg97N7Ddn8ziojg9e+ZpAFyOBhhu2ISwOmg2Z
b6tFhbkU/ouI5jgqE2UG24gdVvjyLvV6/AL6g1f/nWgjC9+VPBU70iXideCLEj4z0QAEKzzVgOgo
KpPhjEOfm6ECyEyj27y1Pu4LiRyMW2muUAbGM+CnBrG48iwBUNL1VhyYxm994j6MrSdmGvBmIkB3
WQ0kSBy7HNbJYNltoQTiMJCYjzuuEAJUmyCJoFTMcMMpbKhR0epgKR7rhv4dHP4b1E7E6s6V4KU7
VzABa8J/gvj5IMYXdEc4Nog+Js9jisWTfu7+IzDmnf8mJ18fW6A/Y4bQ1BFVjAhxET3oApQJaAFg
DB8vzJxLSBd2yYUFxQlWln4gO0d8cqYSMQogn+OoqEjXVtjrBIgflL8dc18KmH9phDfDDaLNKEhZ
0ZopLzOvRxDdQAe7+3Us6gMkoNObiYMEbhaRJK6csUoP35/sKKog2UbsalAKnDEPdjhU5p2xFK7J
gAsowhJR/viEDZzDT4g3FHx32PhIuDQ4KKzDSqiaqKCM+byCBtdwRFV+Rx8gaHGTqMwpXepT3DGN
tAEFZjJYwpwTEkXizghS24gdmHrGTuekeUN+BiOyzNYPzGcFNbK2GzGOg5TCU17I0qwm4Y5TQMlT
I9PXOdJe8PgNqzv124IS8Sj84P7Cc+T5x67YsR+IaOQE2atUW0GdsHmNX4rkv0R78Rg9wz/TdT/p
PiQ+nKCg/DMsYHuEdydMEaoSeNiUff+y1b+EKN6OtK/woGAZkvA6Ucj/+x9hZ9acupqd4b/S1deh
IhCDlEpyoQkJoRkE5oYCbGYJMQv9+jzL+yJJJ3W6+rS39za2JSF93xre9byHCPoExO2jQZBEMY9m
p0d/j46G6nVTWgLU7Dhei3SOLo2WEt2bmJGMzsK3G/aH26wDM9pMiMIoFRCPgaAhwEIKetKM/WKf
EDjNCKUeOCob6Fygj0tURPA0ZazzMa05SP72ovJGCAQ9F1Y7kdLFUnvU2rsVj9AHJsFIoi3mS3Gi
q8G2l7ZUOvs+3+ZnzI3CmGf7sKvkBbzvQVB2C7p4EUUUo6IyActL8UOzC5jkWghGMEbeT99T2tF7
zrg1btH1XKZvMtIWxQBiyy+iS9D0LY9slJpihJvD9hCdUHITY9Ik+hIW+nP9XsPtoMtylXBVWjZ9
cT7aT+ngaOHh5Wgp78wyPU/PfZMrDSTxCAgi2y8+vpSmB97VZh8bofXhehA6HhNhgVRTfDSK6Lz4
JfW/neOiiOjpsj0N0Ce80qVfoQQTTaqG9Nkr0QsxQ1cD4dfGjNcQQV7Hb6QbmDhN0DhRH2YCcLKP
u0NWA1YWiismYXOPeBcrGfOYqiO0sTD4lfGRIWjK1rRVq7BCYYXmiSZ7QZ0KWwlKS1fnxtVQ3BMH
hLiaILQk9rt6K2CDGArwzLBMN/T1KD/EcuF4j4DQSxXwRYFr/zOI0FuyEdIKZ5N5j3dfurfkHW1E
npL/lhmmsp63KSA0X6IzOBMJ393dCs4p7YlyqMp7GfZYRcn4mcGHVQ4dGbEBT/pvSYkOB4VY7lS2
NLo0LYqhJK8TEpAuQHNqnNSU2NKojtBXtkBTkiQ8WSgudGHoglLPprUNXJnyG13RQ/ikMM3tQvWM
TrTdonAtDgt3HpA7WHiWcyLDq1R2qCVf7S7p7x7nBYXCui4KDipE1L/YteBdkBZK1Aj2hcWlhRda
j4Ttnt9X9IIZNRmDgjK69pXOsSB5TxjRUZCKmpgimVtg93OiG82uH0lRbRDBBGf1g7sKEhTWJ9Nw
RKkKILJTrs4pMGwIqRnXQES7GkT8wU6gmThdlEPtZAD1Lghvod3nfVkxuYYQ9P2nS6eLDhi05C8A
vO6Vz2BtJVfS4SKn8yteXCp1T4mIy/F7iA8NBJyXRYOdIsBy8Rx10is3gzoviYqbeSuiGU78xJJO
I+AuxR5PXkXxh0xAGzVj4PneiWD8Er6Zp4UveqfnjIaFvnGZHbMXdLgPPnUHtw1f/rMliZ43dKRf
tCnVOc4bF5vkm+/+MFh1WrU31Ln9x5PEo46J5AnbKPqNQa5wf8hd2iBsoTTIKCZVPDlOqji/+Dbo
DfhL3Kg+chXpY1VSjhsDwAdV+lthABz5pobYp1/OncQ5sIAj+3l46rxPol1SZtKSx1y++7e6mFx9
7iAy/qv95C1dDgvqM0tJMHj1h02GGHAk9urCOKIhP+H4ww6OHgQr0ACfFKjYLPm597wDD5mYk4jj
5kBUwf2IhGijEXs0nmKTN0AvpNqZ1vN6jkHXZ9QmmuzR+kdfMFe258kFI8D5Pn4TCCE4WIkIAGh4
3qUfgvcUuHVqT5M3haoWjYshFvNSUqCqm94pWB1SnTIEm/Vc6l+XlBvRrwmspGB2SJUtaGresn1M
DQu4MMWOeR81MFM4SAT2E+48fXNI3wTO4jjWZgQzuZE19XkmPoQDNfcpBE86znnBgSmaKR4fYo7d
w132AdXzM3qT0iFx5XmkGiXSC1MxCRQV+iFn+lpXuMb6hghvdYyvobItsH+5bg95Oyq5ZP2gPReu
fDNXIImf6RnBp6LJQwmGE79vOSIeI/e6bvFUqjxOBEU51S1XKvnUxbA3EA5VZ3ScDHhfOONhH2mC
3ICtSBt9eJ9ALvtCdTux7avWE0g7vo+EN5+tPDo8hcS2xB5HOMxSn0F2hzSSaBeEtlSP5Lr0f6N7
0uWFhKeixDmkxIEOaQXl0wG8v1zDOsYq2Xkld1VhDdL6oFZ0SQ8IRy6UtKkl+0S/YW/Dr9yFL3nH
eeZUIjEX15zlUEJi7r+EsW73ykokkT6LCoFP2z1Hr/UlaNb3aZWd3OvomIH+oxn4Gu2GSMB74Wl6
odp1jk5g6DrQ2Kjv3ymuHiBHDkB6t7LjBLOfFdXQAisXEJnUQhKGkyKhBMoD25uDslnA5arNAZHR
L9gVciEtOTildPPoqnaBqBOIU7t4GtuG9ZiAV5qO5FmHVZsxIPqJrYhbyzlMP3ED/7YJq4EgJiPk
e6M+YybXgIamUN1hm0dU56UrJGUanZWbe4oUSt7Z+rfC9U4Umstdhk4B6AG23/tvOKoqAtM3e2Hh
1eiSD5RgIG+usOSKjqvjCjUumDMSsb1FlPre/nl/cTZ54l+kEVXyAGxaWXtTjc+e1OSIYq9bPlC5
2162ywUh/gCEDhnljj/6CbcZypZiCR+QjhOzeKxZy8Uhv+k4Gtzm9UalflnHdSQB6RtdkITye/zN
pB7QB3gtugA8mlHvkCuxeLfGNOtp2wtIvI7qGEsDhHoK2Ounr3+9kbCUP62vz0yq62/CmGWqf/XR
Q1D5OrAZHhfKTCpg+wUtjuxWm0VWRMfFkb9SeCPc+SFGgrxBCkhoSSBKkMNHiUxpArYoCx6BZqOK
P09bXyJAw4M55NqFdGanNOcRx1CjRnj1GQ4y2djb8LmbSErH+oRkHbepLjYwF//BQ0weQf0byDhr
iRqxT0i+cWBZ0nmuHyzEPTRIl/w3U/i1ubjkuDRJwTwnz0BfIFomnaS7Ij9ub2SJvrIOSTrHpCEA
6Q+XkEeDxZ2bzP2kUJCJwZ/SkYz2nmwpe6QJDRfxzTLForUSBD7oqAqrkgpu/q+0aVOwd2AyQk3n
NzuRvItqfypdB9hP4YC1SdwM2hzxmdv4anL7NNTCz2+aLfoYnwr0cJeZLmnmhPyYlI6QZKahWmuT
B+juA++LVqZuSIBXrzEOt1BGayaJydhCfFCGuvMGXivoZDxP8iMkwUk9xEJt/BqeNkfUvXv8CaVM
hm7XRzLhX2d6fIraXxqVCyq1Wkp7DmQIggup50q99z2qsYeEY0aZDboko4Foyb0qoG5CEK1+qfF9
BhBMt64zNBm9L/1rwIAwXSeIvzuZ9JTy7U+LCQ8KLHe2Ohpi2GqgEkM9iq/GkCYoJRzFa9ISdcMB
zSp85uQWcHfJ/Ummwv03RdxUZLgj/Tym5wRRE3aBFFjPSUkd9pQRlJ94UXeNnTquc6/TkP8KEgco
TTiG4/l6tWFpLVEQggrDohPhdMv8cJGwLpi9AmLr9W9KsrjwGWF30kd9TAKxflVOERXR60dewhOQ
PH6QVgXlb1zenzVAfxYgNYZdsgzi86wP6L0JNFxq9uhRxeAJ3wzCE27AximJdm5zqZ1LGQY/Esb+
yRS4VKQclDw4Xa6WWBrxt+rnRgbACYAkiDGwYuDd+G47Gm3CljVryYgBiY6IaWksYgHJQcvFKKIP
tV5SrlryBzmsC31SToYu4GuKbMkImAVCJz0TVy75CqJRDCrL0Wva9aWcTU4mGg66y7ML+aDGF9ug
5E4m6lWGiXZ43C5ghgY3ZJfY9uGvcEEiUqEwoM45vMNH5RanEYHyd01nFAuxE1MRe/ec9KYDjxV4
ARCegnmXtnbNpTqOPhTNZaFBhhv1GI/bjyqUF5C9EKF+vJ0ZhvD7WMFV8OjElRPpNotkBCMFOtVs
d2S8n3WJ7ET6A6R0a2xVZnhcuWSBaO5l7Vf87mxnItgdyoSAzGBIH/bIb0F5i5ieAQ2RSVHL7Y67
Y243RBtXMjiEbXYfswQ6qiSLrJpTkdj2kQIf5ih1ow5N9hf6XeQMERIU1Ce7aJmyxnplgLiNfqwo
DtA/Y04labqIrUH+RS+kwJnYApCb+qhmSHivUT0sR4x+jvqkwc/sF7RKt4A6Il5t/KMpHk/8aqEg
/zx5NXiQavTx+IN8sDLP4u7G4Drj2jSHm+DjLf2aMr98/PP5GbQyr3HbtB/k32Semrz6EokkorFh
WzCcILijfS6nVNJdRW2BkO7A5AVZGtpXjMhC0vRgv+AUSnocZOpiBysawu64zyHcoz6axydnhE42
67u3hJtr+FrszAPKIZljqBmv+KxJJKUzI3IZnni5CnJ2LE+YoE3N2n4hjWP7Jbm8jyv75qKis+gW
20826aX5RiAMRIAaDApKqbUO2/D4EWxhqSEDxrRLPnOETn6DJ9ohVhGHsxIiWhZ9DkLt7I6tDLrX
8XlSIT6RDqKFzcsE5R+9pYpixOlXKSVTmzdjxXQflVGCGrzazsirEeU44m97cJYcyAsTZ2b5OB15
3DVbZ77kzbPx5ntw2X7PUGNgz34jAEP1ig6v4NzFHIIxEV/GfzpkXXgukDaxSpJYUkKURDJskaQ+
uflB+3KFO+Ojy6AYNXLaMw+OhuKi10NPAflRjF9gimMzRo/uTo8ekT/Z61saWQmLKtI0KeMW/h+5
gQgN+ngYoQLhni15ljs4zD1IrU8xdQBKDIpbTVGmhG+L65UcIiSvsulH7/UgFrMQRk0ClWYTP58h
gjblYRCO1slwKwmigg8mOksWnBPeBktSZvyGqKoh3uOEicx66DK6yc25u2WAGoYdqcVT/CQf0r2P
gdsRv4hZkZIJahYLNOudFGMHrl6f0alf13JmGES+Q73ZkToAIhtGv/DG8dB+81oOcLLnd15mTwwj
eIM5fbRmKGhwTyDdVKgBIsOm0/9mOTwTjHwYnSqnJKXxccqGKHVuUo4SP6Tz9LP7J971vf/PtFPr
qJra6alqV9H+wYn43qo6+rV8Mq6KIOpOWj+ghvDA70B0NQoZFzbA2MZNVBfUtAcCkvbOy0TVb92Z
02+Gdo2eqW/1PfovyAi7nsIo28cBXZPtEF3dsHc6yoAbUz8VVYqX0yabvbt//9u//ue/b+p/2/1c
4sv5s7uUfyufRXw5lI/7f/y9p/39b9Wff/a+/+Pv/V5f7WM8+t9n8Q/Wo6e2Viiv2+MyJQJFvEtt
GknCgmyKiTKe9ZBiOTkqpdHDiApoyGQ+Dag2UfndbAxcz7AtwriVwbsXcsbd5Do2ByaWEMUKc09H
CBpAdz7O192rpTq4ljGLznxHU1JB8qZ7f3027W6793/Pp6d01HZbV9o9nFTl65sVBtw7zr79L7t3
tetfNeUyzZ2K2VejMOblfG61yTYXb5u/YU/O5C1fuRjr6Dmc7LPJxFvGtfSnvH3kTSYt47iZ3KGU
QJ752sFxfNPYa1Eq/dhwXc7OQDde1uU9VZFe2P3KDCAB5y9LozNGmcmq7zZa69vHudt0f64YKKIi
hnXg7G+uTjepttXJBViFyRaTZedFpqNWurpPKBBG02Nh3AfflHai8xycDG2FQ5Tp8dl0FXwzzarN
Azfw+N/RyN7udj/KBnse2EtlZeIq/nOag7ILtk+j97IRU3Dv10/bH1jMY2aUCd2aAP5mZruTuaVk
NwSFyTVR54XxNJAgyVxFPwjm7Ysxp/DjLA7uWqyfjs7e8bwHSRZS2eFliNAYVJeKt95Cp4OgmPPO
kCDpXRg5zRWDuVoMK0xO0stbPhYPbq6qdk6l3MoRX81xK1q0jMaL2k6QV9Z3gm9iYbhZ9vS/z8Qh
J1Ldua8bAS4w68MID5iOWaRR12w8B5MIx5qrhv9NPylNvpsIoA4u2Ybvm4UFq2hphIox0i2rZ3Fa
g81czdhPRzTfviMV8wmo407biKS8sfxwFyC/4y7Ze8sfZP/f5BN8F/qz6D2MAsUMrE9aDuwrXrwm
+Tf4ecOZ1G7bcEhgrTmnmxSzZBAz/Gs8C+Obq4x24W0kL/yJjZY/x/vUqCyuDGcV8M34TToBp+bn
dNmTBx2AyvDnQduYFMOC2UqII43h0S/11sHcf38oSPK9T5vvWetLDl/1r8OLOXEiWj/ckNEa9jMU
NQcoTWVDkAY+6NG6CxbzwSYApHEz3vbCibzUqwTVm16GnmOh0waGOP5Gd/SARTcPaJoElv82rKyH
A/IwyW/W3AmQ/GSNcUoma1woeFvHEcUmC5YGICCef9rP4OH4eVxP7CWNjrkWoPaF7yvsyYSyubeb
pnvLa0MFbXCuW45wDdOHtdUnmKV6NHxuG8CydKHzB/5TNAt1eql0XoyPCTsU6YJVA8oEQOOjvQkZ
8K+RAHdfKPx20RbaFtg4K0Gdm8Bjy2mGHg3urx0aKR7KKDoYHggeD0SjuaAsCQiLVurJODxQ+u0c
s5xmLoGdBa8uY811E+ytz0xAbakvfQy3NH1SyMDnFsfv4GpOWilaGJeYP0qd9SJQ8dPtKOYVaah5
PZp5J6Ap4805A26ncT53FoX9nJIhGjXT2D/9uGVjUDbh0Qp6kI96I+XqcN1NSqssTdY8sbLCyYDe
cU89/a1fWeIbxY2d921rm/iyaDVWezJJS9/DjDRKf5ZjDqlxL3ioecAO4oE5ftnYz6S1sUu8iUYm
bx8YTYGNnE7An1jeBa6p4XFKL4tJGp4dJWRrfJpWEHnFjxcFC9aDtpcP5K7B0cJZ1BaNf8Z8DJ8r
kl0s1yVGKAx0enrHaMbRM7kbC+kdcmKUgZ/GfMAnMcTArzXrK7eqhw+AIdR2A9yfVHQWDoO1QbC+
G05KahogIg0cil3GxfypOLeoZZzSRd+MJi+uHBgA1UihqBVAV3kRzC+G/N4272v1FfFM7dL5x+zh
Z1YYzm1SWxTdWbAirOvxe5lwD1f4qLyMdd/0vLQFQNJ4MWXPLDgL5taGQwQ5cPVVeNDUJl+jZhEa
Y7g0zcuaPeelAWIBJBF/POdduGXz1416EmQlOJk1G5/xs3d+uNC42wXR3uTKdrYQBFzHa7hVvJcR
l+7YgD2wz/dbxWutgOvcTOVo884dM2gJUcPpDEH5Wk04tB+2bQPL0IxVb4qWmG6OsUfXTd5DUKZY
IUPW2AoIsOvtwJgALLEPT97j5gA+M9Tg7L8GRrr0UodriFWfl8JyB19m6jAQrTN2msadIZzVYXhz
AYcx9yAXqLC9oT6NIUXYXx+LX2R+VcYMAMmMjXv6MFGGf2DuAK82jzw+NNUy9+27WaK2XHfkLgfG
iL5hsK0W5hNWzZnIQDfr/KW4Ouq5c3bdryAIbkAuqO3RfeDidKDTsLvkpyYuaOVPr/P4rhpYUJDZ
cq8wsW2crSvDC4cA+hboCx8xD+yQGRMGUzN7+xmlVPOrNL4aBJW1cyOsRoNgvzkvJi+/T8PdFHQi
WoOdkWpfqWbdHwLeax/ZQc0zU/z8jsa4B5O2YrH0el0v1lfgpu7CJJyNycf4+Qx/YHv3NMZjliw7
NFWIALv468TkbzNatpy7xXDU8bZuhihXfm4+u+NPnyvMfBTD6qPwNhq9rTG+5WYTwuhBUucpPKIA
4u40ngP4KCdT6ZmbgxmTobyzo9GjfUgitzOfk3srUmXiXjVfqx4DBwx7rHbMaN4MewYnhYEYKywQ
rJ3tUTguV+Px3drUNxPmyChWz/asy2HbZD0jk/VkO63ZhamwtCwKOdRidYsclOSTtdDuzMmzjP2W
BaRnx8YXM/4jkwJ7tqdr7iZLs8UQCBkRUOA1lRu6vUxhoEdmdk2S9jMjWFlymfXKMfQzli7jWxsQ
nBjMFF2NLQr5dWlub0E57Mw4RaZuv+hwno2xZnytVn1c67YH59t9tIxkZ52sxB0tFWNa2iv1bIRM
DDm819uBl5znvrV9DUdZYuUtHlVkpad/EtN39H8SPfb/d/T4eO0P9a73IRp2rbli8jxP0hcTQvHz
i7cVUiPPqTylXHviLzIcwqZrN8j/OoxVJXX4h6C8p5BUdPq6Ouj2fg/zfwSxR619anbq9TJtIra+
j8FWQtHGmRRU39jIH8bMsDWDuziXlB9T8CnbV+L/9VG0O3K2f3EYv4f5Pw7j8zletOORDEerbYS/
PZ/ISBsGi2ayPlfe+hHfjdfSiAZ4TxzNNTvHSjGb+ZGuU+POqZcudD9SMQet/YOdwgnsLX2247ZL
PIerFpvycbIIiCu57fYfoyF9VhywYExmfVrOrDEvXrUKd2Du+jwe2sGYwo9kPGg42nNjhECXRrAt
uxkqk4xK9jC8fE0rinnKZNQa9bYsnozltLoG98/jh/uRwGZ3cLZbQs1l2B0QA7COwJgcApD0kovq
Ej/w4K/++jL2VfX/u6vaHb3PG6p0Na39DzlWVx+cdq9+AcvX03D1I4RIUNn1cd0qISox9odQ/5yd
pq2Uf74GeyGqYzRNs4WJO6z0aLEFdxPSL26SRdradIGOb5APo9i55PQa7tuGAruaNTEyJ9Zn5A2U
xEl9dZcew7AXFz6jrf4+pnRrqgbuKjHtK+qXLfew6jIhIVLKB51EJJpDvJ9COpr5AVtwGRseECBL
7V4GhDWMkFDrvDZkPfUGIRAHgsj6KHpuPsjn7z/uoTpuMfmFykNyEHsNPDbAS+V8TmyWFVv5uJdZ
QtF+KwmCP6nWL0lCUdWhnHrhaykKnz6jOQUd7SOStj1ztyhSQ5runBRyE6oBjOzQvqXQmCFokBoA
zfozZcUPyilKntLKdPsofx74stNdpPi6xCMT6qbzoSVFU4qxFcYrKLFIjYYmh0DIgoI+ErQBfHFK
amIUC/F43llox4dgjallEN/7BbMbR++N4OVmyixH7VQx1YlvbCJcliaIBHdbJKEDhJAybkW3we1M
9ejKedX4kIt18RHbODkqZtutZYDLFS1Z2rKYxcHMpUUp2nRp7OHGiFezKAoq9OTF6BZhljks3IfL
GNf45b2HV8o4TPvRymj4PXcAN3eMbC5wB0o4EKV3cemP4ADBvBH6d0B5xjPA+Bf0BjOFIwyyUFfR
FHXv07bvVNit447sqT6tCL+HvvRystCPISqFXPqAzmnhJtaNl2O44PCwTuI/lGvZMaxWdQ5+LcSH
YXPLMT0EutGJtDE/K9QmO8yXynUn1j9WN67WFcZTt3UxhZBbz5rGqtfXn0OCPUjE/zMsVRhSRKym
TPeA2qfX0SN7B23NuI5urLmjbm2oTFDFYv3VMKXwTOVjPy9cjM9+Lc3qSXt8Vg35KxaYvGzgv4Nn
AojBk2+Rbz3gflbG1eT4/QGECRlTDMq07SVFt789pbcJZmXvvL/95HhK0+2Jl5r5XD2lQb3qbMW6
Hdld+g5P5BXhkw4OvSIczO44v6JvkHH9N/sxog1xfI9JoLrJEVTy4rJlFDtX6NbzRWSju/zGxLXI
R4Hcg6RFvsf4jiCHcRW+SxZA2x1uj+TltJrlswovARI8UieUhSv+6bLin/CcXfGay0rfELTT6s+P
3yWn2N+iswB2yXADp1TiSKvSDJ73WKTbzgeos+bxI64rFJGCBOWlz7w35yB6G2XbJT1bDeZ8x2Au
zLgT3XyM4Ep7HzMdbt/lgPQNv703f/Do0Up4GXz8PWAcboHdY3owYfBv+86LdP91ju85B4m8Je4S
KncZTuI0Lvkzv6b3/LBiCallXP2Jilbt2lwXhmwQJh5WfDjyswGYyaf8R62FL/PaP19R5XrwqXxL
Yf95SZHzJyslbd7TiuoNF/UqgsfDSnQs9B5Y2TTqrhSmA8xZmTe7o/WgC4AC/GzeASUUeSsLrCse
2SK+Qv1ND7yPKoZxoLQ1bwGuRRfaGWGWKLqpMQwfNAIdhA4o40eq26b4hNKRzmQr646EOHEeo2lA
Nq6PH/TIGXahpPGghK2jGECSHkhDv0v9uIPYXIY1Gedk3LPFWF/LEs0twG3x+GUwjFFYzLJqxptO
NtUR6lSBTMCoUcE4CqNmN/CdmP9QBOVdCDA5Gp4UQyYGj6Z5MpYBG1LSQy4j8qfPkN4kJcdL2Ga2
mPkB5onPTmm1x7Vb2b0E9CS7OwVOt4JYv7Rqo/SXMXafwT3ozSpMEe9Jm20GxCmCXCXXneP3YF5O
eKvRDMgdLXfnrrFpovJ2r+4te7CRBHejb7jNP9vB5s2/qPNAnYPjrjr0iPHLvRkFzWBGqQp0pzJl
Q7cdUgUj54mOlfKRY+fGYENDKUOzsysCHxTK7KgTVmCsP++ItnZ457AGNCyYPXQe+IUxE/YeVhmb
/kQc37VE3kIA+fipQ1LCErPNqJDOxlxiBckQQrSEhMNlZwQLAUoa1ciKsHGes4pHPYQR58lnK/K6
TsjlR3X5gCEi81P6BnlJgh4KSYOSl/E5vqYIM3DSPcY9DNCWMcnx6BLcMmGOHFCgsqydgkvyHjbj
DzLAl3+dVuSSvfDhv9YUX3Heu7m32QHOVgnEq0DVsIwqXEPCMrxSgNUh2SreBwO/4ZuMQqz7qtkN
N4wvwLOIHLNzdv+5TPcZXMX4iA/DEyNP0I6xDD2pfr0W2iEp9B2LluewmPLlX7mQ9rXPzhEQVZV1
dMEKbLf9a6KhJbknspS+6GUf/Ae64gErHsHKa4IYeVVNTml3q5g1RHrnRoOx7ZRUB9+Y0r+8LjaS
6JrTGsdNGZ+78TMqrlEftZOCKOO3/89bO68mWKLzbsmLcXN0pU/fwssRZQ93hpAJohOP8R0xC+Im
hh6R8fkKDtZagqQWq7ljdOZO5jGPPnnJhNfOVwLdac1RttXeB+/IHk6wIqR7oMU6WqdE9eU8L+RE
zDRTAEdG1UMgcIwPbuP1wDU8836Oe7PoicddWwzs3sMLpsLvmhoHe4IrEusLk9zaaOejhAcSXMWM
KHIeMsTP4OJUdDSXAG1NQpcLk8R6podF8JyqHMuLjfwghsb+KyujguO7UZJUcfjc+XdKBv5tcmXP
qT3I4r8Wy834fTBvmLt2uXisutz/+f6bazq5MZAYdrCBKHmHlb7xYEfYf93DMu6wICs5oBr2B74F
wY9sOojYMCHaqnOEDoXd27Aj7dGV/aq71DlbFg81wvGY1b7eW3y1Pe9tmKKkgMd3H5hwgzlSn00+
FqKbYhlC6SajkuqGDywizEfDfZwPCAVPOVScZiNi8993h3f9jr6mnvPYU0n/2HwGr1Qix99Q8pCj
kJdBzT6BY4M2jDlK/zeAFBbaY97K0GmuYKAQXCEw4oYkOIC8jIrpR8KKe3JyETPd0zZ2qp+wjC7T
AY8AkTeQ8tGfqEAcTHf+cyoOoQOWtsbr5jzi34ic0v5Wf5qyl7KwdPAeLePPCufq9Dd6kI0TFxpc
nLjJFL5n5x+/ruEpZRuOZSt+ys5X4Wcqf3nnn/CNRawy5XjCF/HN73Ecks9UUoPT4sg73z6Z19Er
u44wNoVBvCiSE1Ye758qGqwHOMC+ssZTx/dUDLIPEIGJXLDXxtdAbo7JUYVb3ccJZSxv9J9Z+Jrn
55K0ILDq6UNsNo8wV3HbkQViV1MeJxf5dRfIYNU3M2pbuwByo7+nDXyN4WrErcVhjC3mohuBXR18
zONqF/ej/uQ0Bk0/Kd3HqJMt6WRdHYBX216gjakUH2g2fihnYdWWg89y+hBg2qEesoIAOwT4EnS9
0v1E4i4JZ9PHTCpS/UEInytUOYAGcsfSVdMdLN434mYG1kbqCEDMRKVYsfeXUQ/Sm4qzu+ZQuFkJ
V60/vtE+PjIxhyIEghaBadSN3psBDpsYuUDnes7RrHjd+QE7bliR9gHD7yfUlymqFyh4cDA5FPhe
8guH/YxfHp34vIWTc88ehHfnRhUNnpwGrviYg9cD/vgaNeHOKxBW90aIbeIOdDmodeCChQoByjjW
E/wV8mXW3cAfRf3WDBVKQ12vDxuL3CNhBg6crBJx/DOWfb+NBRs+BiDihhc4ajdU3WJMVo4OjmuL
ZiW8rY7pnWlCztGuc6ToEEue3t59hXjcx2/OTw+6TAF2CDBdMCZeBXJggBtmG4hPh4FETt36/h5Y
pYBOJu9xFUJDnTxWpxhY8hy+aaJsShfaYgKLfIQdanyf1m7P7gBw7Bp4MsNQxn7Shh5qD9BOthjs
o4tuniirgumjk70fdnoEH+815BMPTicCjtuIeqADmwUbFkQ4kHHA5SMRgSk17qS3XwLZFfwGsJcL
MvRGs3D6wBzrEb5WmI+ca6JMi0+gRqqa+QFDDeyoi4mGsU/xpbqt9jVeheaZZj+te7wBWbbSNiKA
yaVj4QKkvq0WRXrWLbTGpX1HkIKGDXcAIM+E2nt5DXYlLT3ESu4AlWlvqbyeaPKGN5a9X+0Yu0ou
44F5pjkoNsGA+Zdua4GHdrCcKFz02/akmmrSBe0wMNtnS9mhOMToz/zAlW6S9uITNeHz643ztSDl
Y67st55S42YDcnFmT1phCbC+mN7WYkKPZdaUcv6OLvoXVoPIVJUAA2jvQc4jjvd0WdgPUK6yEhGY
vYPeuHCLUbNexuAOEcRgyXv/QV9GRFJmMjEEAGJ9ZCgetrvXC5ffOD7tDKCIPna3yLpkMlBhcK+D
Ra5UCMPlhD/UtMd9L/as/Dbdeax76QnJaRHwte7XYSpByuwxu2MQLHTgZlaC+MD9MLpOL4uB+2Zp
RIUqs89MzK+KtIw+P4x2LlTM7FkPdX/gFwvu/BHucMtJJavUEhv7m2K81hiG1bOXi2chT+5yzKQx
ZeN+XPyIaFRoU4Q7PgyyH5WC7+zICLC4qVSUoZ4oZI+R9gUL1+SlIaABv8aIXL4Fzn5yzpZc/y5N
EvZCkyJyUvu74JhrsZ52s04E3upFpyHQp6wJ7j6DoDvuwjU/+3Xaj+BCsl68HQixWTtpaMPoIfHa
bkxlvpv17DZLGYO5UCDVIfA/HnUWKJPePqV/DaA/zzaN3TeCiz5IVOx4SVImH0f4VkuScSjGrBEd
ZAKfaBAMkDDtw6XbDg+Bnt54MHesZh1WxpLJHp3Vh/nfcc1EMRxSQsQr8td+JuMMuPnaMEX8h/u0
xlhjQf6lrcGXCw9SMz9xdKNnL3/Vkx1Y1a4rs1Q03xh3EWTGLfxFs7PS6jD6WNWcdjII3ghr1ZF9
zlWuAUsyMB8NyObS1TKYgCxwmEPD7/qd/mOVIFRlwEMPkAwD2dNi5YvrD65IizWYsuoIUBDkEECZ
LksFK0fLOTia8xl/GIrZfZ9iddtK9OSVyyGCS7WoKt+JfzCX4KEt+aMzB2JW5RVeUMHBA8o9fPg9
MgFKEQkFbgC2O/ad2MD6FLeG9nAHulUTaC2tACSGjFFSAYLlwxQOQ9HkPwESF96wNtPeJyo92Caw
5dXm7EezZIvoZAeky08GRi58/yDow69g1YCfUzkDQL40CqwO+1s/2mOO/BwzCe4dwzaESLaYNlO4
u7EC+Z4HfXSa7oLDeA9ZlhZhdIfkew5x1uhGatILZMCXEgptrAMhIQGC2/AzON4M52aY0n1+Frke
PFGFCd8LBtAgamGu/7o9LLNlBsVaifDnYk54qkRKhKMBHhGYrfFenGc7Ph6xntHDlnlnTqCCeEiY
HBaUmA5s2rVRc8l0Wi1Hq4f2o8cWzFbK8F/pn7iDT3CK2UmYksEizOyZR/+Beq5mzFw23wE3yifm
1YzDq0MspBGjdTfLTE04ZlCa0Zn9+QBUc4mFwPIx7CVYO4JajvA3uVoxlr+RPlV//bgFfX2AQ793
AFCXVHnw2gp2C+Km7ICTYJlRQhsNUo04e59Vbulqk4erJhfens+mz/Mpg9C9RAEz3ynNS4tktvSh
y0PFhqntfewDZ8XmzXS0yvO+G1/natKJBqzs8j6xXSN4VTzWD/Kl+08b8e5h9DKZC+cuP4HewgCH
KwZeC8SlEIxb5g00AMJAUe4BHVVxkahc+Uk7bxDgIk/YQZw7vmKBeSKJO+YXqNzwqTkKrk43emwH
HDDOTMRD9ayHbYLCPTcInhiUPTjZjn3CMns32iWs6OCdXjxsWiy/pKYGqjpdngJeB1d2wIAKQzF8
/iYiIISxn16bmBUhQccr6Ax2gJI1Q+rrDaRU4RhDaEVTzm2ITPTotu2+00cEiXgsPUE3AIPqqGBx
mxGuV45EPAeOBp4uq/CH97Mf6aOPpbL8KZhhwMUKzzOWwbg/PsEue9ljczarzZsQs9Kly42/2ue9
oYqniVDbMD3l2DHm5CwrypJ9nlLVfjGALxEbs388p8dQgSh4GNeJvI3EiCDPJb2VU2HJ5TJ3vDfP
wm7Ctv6ZA93NAWD7vLfyaEvYl+2h5zBAAA1onxLGOaB8PFKbPmNFxUzetGOq4/TeRVXJC2ACskh5
N3SSaOUQZlfBYKSytsI99muzl1buwG4nXH1Wjt2odvGS3Qv32xd4GzNlwH9bgTInRo6wjh9DsvJL
xtxEpXebPhn8Q9LlKDNGMbMTy/ZrdM4J3qwCHaTiV3BmNecCAQu9LW/S2adw4Kqgt7o2TwETFAeE
hk0gWla0umhir4CBgVimLWYC63yfFvhoAJfe8KAlBeLetFoRJ0YDhOTnKWVHRhL7XgW37jXCkgPT
BdDv8dI7DYe62cLdYhCKMbyaVPzzgcvfH+PgOSRX9buM6HFdBkDBTx5Ps4eFjUtgyJKOkci063G4
oWZgCwKlgkeJahKPgnt0LtwzBTWFroXWBroYEGivPYQMibNrK2UsR+Zx4TM2acUjLQHKhfuc1hFk
Upy+44pgVMUNpxMvgS5Q6LGX3iHpsrVpElPDEUaDyRENGBU/DX9e7tK7BHv+eqDnUYqXs6HFqPFC
4YFzWCvwGf7AJptxtZh2Bjb3d941shlefYIV0fBg/Rdhb7bcOJJt234RzIgeeEXHvidFUS8wUaLQ
ESDREQC//gxXveSNGxbbalvurIpMiY3Dfflac46pInMFKuwVHJINNEgUOKylnAOkWlb8opIwCyUY
gJlUy5axwXBCYzohoAddX7LWpyaYUVHwayB3lako9UMO3poDgpW4YwBLRrE2BusLvE+aQHbzkTmC
XxtxzANCQLfNUQKyelgAwWavaVFNK4HB6yIAQZDq8Ooy2NgKlDG6YbShEr8fKAg48Z4lWy9GKHfA
aex0dKA31kvLFxTyEHMJ8kdrIPGb5sRCoCAgwmCjMPQW9DtBGBjGJSsR3Al/kk6M+W3ZzXuOSQp7
TgJGvMSvCC9vylglFmhnRzDXKUzYXYTnFJH9kiihfTSOWK+ElENU5tiidWUB5uZCmmzza2IgWCkX
7VSQJliUh+YUHW8n0gYckxXP5hYTONBMDQ40gw/QInwCMNsazegEQAwqXVjKU+WsrwTTQl3pK5V9
yUI+k3NRyaBx12DJRgh9JViKHGxIAEIg9+QJiO3Xpz3DPRMmM/umEMtq4PghtCxNt/Sy6Yk74bqc
8mpQaKjME0e4RsU/fg8ekP+xElzrKeENUPY3PaSqmsOBV8NJpsNnZG/l/iqyTnT+rln2PkfGAR4y
5iVuccDajcBCqGzPaqxPWBXIzKXcq+b14oYiHsc0P5gzaSyCaljurF48XCx/XiqxPIVP1hN3RXOl
kUDAqgueO/j5yDsAj61xA88fR4GTEZr3lhFYslb46+2o7RhfLZ+UOfEOsYkotLR9xWap884bhMYs
NWTzpl9dKnTQON/Xtytabr84GZvkWGBNAdd6wgTgGxyACJjpyCrQXXq4NtLWCIrPG+MirkPtAv01
V3BBVO8vEe8sp/dorkiD5qr5hqp3aR4K7u83Os3GNH2rKVN50ucZD08dcHOa8RgvNo7gs4ZcyAkN
2LGcxtqmxvyb7CWgeFhZfGFVEC75khQfTEz4Y6GGMtuZjyaCr6j6BlZnfWrsGCpyAlN5cXkuaCJA
y1mPviK2qYz9opqzM+PBIVVpenuj7mGzobaY06CYZBxO4OYDfBX8R5SJIgAkXnGJ5ziM16izx7jP
OV/Yhjg+C5IxpK34bzatDLQ9E+z+NjZFoH0TUlNhDVNxA00zpzcspelU3kRrrFd+y7QT7J+XcIVA
SbzVwavr24ztqVvUiImJjmAO2HA7CmkRcFaSRSAxwxzxCQgLdDc3fJiEcMPVKZ4fzPoxPdLf+SfY
FL7PebqtxhxAB/JNxhxPXFRKnhMKeGjh3Aa81pm9XLBEv5khGAPcFwef8FLgkMBVlweQ+LakSE3h
MtsbofCGX8T7ANoF4E68L+jumKtTfpZCrx7kF2ucKwNbj1hdMdVCToeA5gFb6x1Vv4bwWWxwMURV
hQlJiFcUnoY74AF9Ck0+TsMnGEXMy1Q6NIn9cnxBSl/g8rqv+NMJfnlmn0/cEGzETJTFa1HRp/ZI
S59rE/vja4IfkwkxIMPpwKcCKRUutATDSMyClTHTDw676xLdJbhrnCsGNB8GOL9/FebrLGj5aBla
46SDKgxMf+BH4R5HhisjxI2hDsZsNQBBWQklz6MwzON9YbOClT5WsVcMJG0opKMQLc9XDxeQ5A7s
o8tiqnsW8DndYwIhUinYY2zgIRFNZwZOGDsqT+HsBzTvQW38hSYp4xv2LGGRFeeVGdS8upy3lLLm
kN5vQXTO5UAPyK4GMtLy1ZR+zfvq8Ck/sWnwRfB7w7GxavDdgIRh2NTwcWirhn8m5h3DKZpnLgMU
codYgQB0OTlxMQg5P6OsrWAb346MrrkP8FesIgzOYXvmHjCuANcBsDlsEnxBKRY7/A+AKwq85CiJ
5ziGcHpWcGMSy2W+Q4GtToo1LY2xhJwUqLjugYzCgiOdBfFG4j1YDL0Fu1jQlVliJ7YPAB3RivEP
+BkEiiM3wo9rT7C5YR/FNM1bFOZuzA9YhbH6zjhksXyXsOHhYmE/Ek569SwtRiuUAugUobeuYMjj
PTQP4kt9wM+9YUbh6/cKjtoSI6c6NTf3UyoyhZR58gUhacm5zP+MSAq5ggV7KicZB6sIMMg7zm9w
98sRPk97ccfXaYJF4AHfi7QXARyOSCvUCQAYSIRRAOWC0cCcFtM8e9IBrGbdlNvViRewEp83G93B
IHnMJ1lhdT+YbC4KYn6Fjas+ZAznbzuTm7sS0OffGXSyREwRYGCigh2FuwjxGGLPl7bhl8jYaD5J
gie3cUUFQXF/R95sk+NQBgIUXFFhVlhE7vtkzdALLygfj2AuUAZr1JsiBWJYyG9QfFcpdFZygLit
51wBXuKexpUbNtUsW08G6GoJFEgNIghGsx0FMTdAwTKLICev5Yn1VtEMjrbJNeW/kaM6Byu4y6/x
nqHT7Dlv/tePpTSk00DvGcbZTqM70wP7k1YNGWMSpO6W9YrrRxzrAQTi0nKEp7g6ZmtFduNtBeyt
WqaZB1YEpwyYESAo2brhzyHNZSAtUaLQiqhA7EZzVB1eOLux5C3hASePAV1kOUFiAkXsFRi/bDGE
KBuJpWJgR7lfrF16xFQpivrRhWVBoI9BehEUNuplkYJz27V8mU+Am5BSsN79dhFgbbCl+k9Ei7Od
QbPGYOO9Tyk40bIgHhAFLBE/KUUWVuff4JvWM12+VNQuNg/bw9U8ruOUoySIwGp6gtmF1raocQiI
PQf5yjBP9g15leJur3gJYRKwjWlcyGhQbZdAErGM5gNHAANJE4sfUUoUbKFXI26mkiG+qKQIYenQ
QmFPHEj7ySFtDExLgR45ZxLueL0sZcplmueBUNrwDubpOl3T25xgHuGViidO5f1yWvE1iSwTGChc
l+nV+CKUR+FuIGYHEacdy86js0qJ+eA/wHTYNjjX8APF7mMBAIvK33gPkRaBY845uAyPyFUaNByc
eGpSfgBPC703Udv3AAbvJACZrgjpsrf8IsqYnJ3aWIccs9mW+xVryQTrKri/MXtiAVmX8wG+64JO
Nht26YnUlo6bIVFMQQgDUKFQpljmocy555J6OqGTHc/0DU5LRE4WyklBuRb1us2HKqi4HUdjtq7n
EW6u0lOCdNvNld9DK8LHSp1N7caPWxcEopiqo5iOzqiT6pNH2vQ6PrwbllxI1wjZe2+euneqYXPM
oNiNSTPmIoy8Ap+BvkKUyns1KNxKLuIFSUkjCoiMpzNaGoAKsfEL4BeXppRnmasczWXQB+MavbA8
Cbkxwcsj3izCxoW8YawJc+H08ZZxrWPEMbtTTNQElpbcZ25vCb/pvsZusn5SRpzJ1sH+VFH3IsM+
hdR0BdtESvILxyNvmU+Uc1rxsD8DmMN5t8wO+ZS7HJMMKp5Jwv0/P2DoZCsMd9WYen0qkOEGG6TF
IXv7LX7xIvK8wpCZmSxEDgVIQfHyfrozm2dGHOC6YyD9Hq2GHz3oPRQTTA7AEYcurHdYOICY8O8Z
tIIFXldBITHMqMeOwq0mcc17LnUBUAEQEWK1FhcibtA7iEGrgv3lNsP3DDl7mIcsL4H9g6jPsW2s
WGzwmW58hajQgA2G7rcofAxCBnABE+TSL5M1FdaC03qGmo90secx3WKHDlctfnIpMIF533lsu0nD
EQ7lxeH48yvyKoSQ4cbhQoQaZMf/AQnhik5Smq5gzrn6RXude360vqOaszdi2yZjYBciHRHudD6b
CXcNTq61JeCNM3OP/IT+xEC8SspZZbAb3FYdj6TqIoMV35lGGf30n/QjuUCD7+Y7A9dOtgzDKviY
WHTv9ObZfPkxSDEoBGzKHKyC5HSQe3wCNkBqFTEWJrV4R36PRSuXvB+dDjNWavzU++KKzxCSsw4W
MyKhcUfRtEK0MBVGXahEMJEqlicThqW0a1Cl6L8JJLAoyTzelJS1Ei+LyI5NFOCdp87SgFQwZmJ/
oubyLcSGeY1wXxDK1aAWCgbmutRTCZ2B+6yGtQR+ihYyKXvcV0j9ogFbQ3npxhVzZbQJUxBFl3hT
wFDRCPwRRaU8YcLS0jwFNUhn7uFz//ND8YsTFE/yO7ZyIMNvtuwBa5H2DMsJSxEzc3svcMEWeWo/
MNf6L+SX2zsoXFCW0GPFf/8fb9ZCjRmDs1HBwGJLX+MWmgv+gcDigq5ZEN27Rx8lyCvDzFjWE3Fj
Y6vDM1zAuqL82UBR5HO5XwRm6UG3VoaHY7i8N/Gitzf6vAk1LF/nRABSYz9BbMvTESHD73g2hbF7
xDpku6Q7GFPc0O5YD6wAmGPcWeC5LiNXwkR+owQQjDRx9qSHh0dw1htGQMoHQZAujpZDy4XSz9h1
rGSbJB+eoe0dIL++AR7NUQ3/FPNqCu8BZaMniF/WSpR4/TvQHXhwyQrEBDJWSLRIefLl82SNbwcK
y9+2GCcV2xxhb9tklgbFOvVgR7NiXgKQTPGEFV3Q9WaUzKCRRJErlsdojAgMkKj6Hk1AcQr9Js1B
0FGcvhSqqK5KMNIIIsFJt0QZ2nhfY96FSXnNpZI13mGNo8Aeh9PY5TZxhX3LfaaigXRj0ymOeFwx
DHDlaxDEFIRRx8FbSuRBcjJA9ArhmYzWFOkheHKJM5K2Oh3b5JepOuJzKMeDC3bDsaaJH3LIJeML
9hWEZxp3g1dAsghnfLQWGF2BeHzhuR/RkY7XNZcaO0io64Gxonsxg5AnzOCbBiXFdicEYhWCtpQP
AWnTGNbH2hgrY8HXQRfFWqHEADAH2srbEhvP59iSL4S9a8wn4dFwh2wDWmbH7QniYUt8QiwO3d+h
wG0rbUhDAHlHy5NaO2WnBA6w5VjjumThyuN5U1YxemQEQpyNxoQe5tYGGVyKtboR3Qq6FjEmf6A/
FPvCRtvM+i1diSWt/6loJRDKBrGPToJDT5DDRziF83XihfPovTlWJGzQTMXIAEWqJBQrpislFgKU
PuZO5pQq4fe6DWVlO0xE3JxY+NK0nffcxfh7PlVgeTwI0T5lExKEMeGDHiYdi0NcU00KRZbYJHcQ
NPviuYIEOpVBGQ6zeFOxLCgkecE9NCUWG9RrJoLQ57m/TIzGEXyIjs/t8euvB64H9KGkqUuFeBQk
gf9xB+jGuLc1A7SxOn/SSkSV7JuM3huftHIum7TbaDc8OIrFzXaY6yJFzf+FY2FKId14kuEmfUAC
f4q3f3OKRY8EGyUUvlkBEDV+kxc4yk7QEaC/ikMQ8tpE45AWIXmkISyjr3AlfVtQ8XUOFQyqJpRE
idKXM5Dz905DhQOOGSLXzaOAOojohYE+BIrvSXqsiWwBFAjchh4FddOPAraUzxwy7OYlOeaBcoBJ
GC0NnxcLBnGiuVP5AvYnGBzL5xGkNiIhAp8B1GwyNsa8hOZIAOMs4rMV4RZ8JTAP8RBR0NCoZezv
sw+bBL4M8P1rTxyITB1xf8o0OWj600ps+U3kO8HNCCqAe3dUmA0XiNyj1IddYLM1vlxQBdDdZK6e
0jxhXxN/SpgpJWY6o6UfkJq4PMqz9HMQwSj0Xi0frClFPTe2cUIxzcEwi6YVNSUGdh4JDT7VjccA
3j+MYO74MNvLpQECtP9WqVniMds8q6kHkglg8ixaFLBgmJgOU7588NEiA3SYAzahS8yfCc4W03In
W0OOc5E7ztCc+9lFd0e8m5nr7o8uLJF4K5ofjIsgSRUI00MKH3GbK3roJnT0uApRNm8jdjjuMJwl
4BL48Fu+r9+6iCOCAA1xK+aMx7YGo5HuD50brqUbKjZkEWI8YY55JVwUB34WyCQqF92jx+TG4Dy4
kLGz1kR3ssp9gdsAdsMZ0gPpE3np6PloNKd8NYIACeiABcEF+Pffgmk95jJNK8UIbP5KpCULw+SD
rdhdKOlF84RdOSMght/LlDel66ty86BRwZ4tJt3CERJyn+IxztxQcPDo3POmxySosEGJiwkxKEHJ
EciT4XPI8q8DJCN9AuYRcAiTt2wvKAXZQdj6AYGZC9AHvhAb0Wwmfiwks0KgY7lOsimFfvQmcDrx
VVx/JL7PgZkfIcEzBY3ng/OY9JYzplVjBwBFNIwYTdmgiCkQ2XZAMTPhVxicv+Y5JHGmbXyK5Ibw
pw/uercZlpmBQ4zOCIkh5gbJNsuSV/1psss/4NnIwAfpxLxL8BPTaynwtr8FGQOxf5thVO0vliLZ
GOm6aRu2Jmviz/9jKapV1XjU8qs4Cim1jjYWhTN2oBsYBEJc3YhbruUBE5iMzrZLsq8rnkpkzwPo
td6nWMX+TkIbT/O/X5ghPDh/ep3++8L+4AY8msRSQkMpji8Yf934VmBxZS3woHEkc6UqaWKRkoh9
ctKfZU/yL7Adf+dRpVs7DYxyumDUGwKWEy3Y7ZArAGxiAiXSO9GbzqoT4cicRlTfrsxtUUQcoWyq
XWKAIN5EdA///Z6Uv9nI/vue/nCzWYYZx8+e98Q2y2RwuAYpZzLw0rGIc+59aZrxBChOTCWu7P79
y2XjbyQGRTM03VRlCBmK+v/9qm3zVmu50RTArKmL94X3mlu/5SHUFq5W4tKEsJ0zsUMUr9NdvH/0
k5dTkVpTs7WWqwJxUzLDCIKaqUM+HZ6pjNZNzeUVz4iG9XuCbHaF6p4SJlu+JqF3oD3Abd0izI15
HfFStx+mMyTlkS/O80+rlp4uez/6ekCASXDbWQHIKTYI6hgRTfrgtjt8I9JblQFzNao6ksUgNowT
F9yJ/3IMtyb5q8adLsNXZsznPN0nHXimCXkQkyP02bA5kEF36iiQOKYAaLkP/KImg2IaGVzFxV5C
l3hMlxxDiLR+wsRO8arjrqOxzDMgtfjIVTCpyTtADhrmzwCa1xT6ED3cf39N2l/4H/p/v6U/Hsio
V7OmjdviWAobSgP7NUMGlWypj2E+gBT00vWdc+YiSio+H79kdqnBfBJhhzyJjijXTC4dxtKenksi
UO3tCxczFmdGARSVDo1DwE//ftmK/re1rdiaboxszR5p+h+vOzbqOHmFen6MKRULsAQ5WFUiYcb1
sc4crEDcWujfwVe4Te0T8wM6tzxmsjt5b32YQci4uw88IdTenNWc7Ww0hUECvX/bkUo7Uac5ckF0
6wLyyH5OHyzfpBgKYGtSqgkqHWzs2n3O82P6+UTc8Rg5SGXR2lZTbnXaDwGh2Exqx57DOZ/0l+bh
YY1YSvipkqs6t37Cm9PgQJ+jEcuW+VVGKma4uAkm3Sf5IQxeDfK3bCba2sZcvZgJMWTC2WV5IByY
RwUdJUaHpFTj50Leb+ZfN2dES4xIuCN9LDf+YNIHfulOBYRjP4CYC34mBaIcwZKJfYYU2OAEFhpp
h8j8dvxQ5OT57GPUCtI2Qf2kOdmYVg6pdGCz+Ir58GjUi3IKZhuSo3WLIxhrDXIzsgtO1hkxCa3G
CBDkYyeNpZKXhNlgfT+Ed0c8JF78wZSJ6RW1Az0y7GK7avtYPT/uv1OtjuM0/IQbTVXywvBp+QAR
fHWjfdz9+yXc3kdsy+nxN7/BTUEJpcTBi0yUfy8wWfnb9mUbsqzalqmqlvbH5ikno8dQjWTGoQA7
RZKP5qdslQd9H+0kjwvKltYNbxyD15pCsyfZNPnEnYQ8vv18xZCpyBEl2oGV8n6niHo4Q+Hr7xKe
Ij0QA4nBKTjXv0IdoxN0gvpoj1zEEyXTaNnpNA97eD9X2XEuVOpzjTr8k7u53/IzDYSBiCPejK8C
hH3OGmL/ROJVEB1HJkn1NnofvkQZiJaG2HvrbDMXTxEqpjt9GV+iu4MEw3tMSGjmGsAQoO9goGm7
2+qFxin5VijdCvo0E9z+jxfuWbBS0/oi0/KxN3S61zzysyLiLOSDsf6Pk8My/ron2aZNiaAolqX8
4ZdNX5Ect7aWH8Nl+SIMCE9ry4kgTGIYmriJql/EhmKGZlZEBXYby1/5j1K6htt8I8qYYkJ4feEq
GHQnvPmYl588qUy5wMAsiYH7sBc91nukpKVDzCKXHa7FIZYKPFsvPBAp1BlcMgCk9zyaN0LATobt
3itXpx2J6JvecO10tRN/mSzGuxtdi8GzbbgS3oDGgS4+MYi1m+GrJRcrcxq67iAG5+YLZYwMEhhx
r84txXKKNabG0um/hXxM4W+mCv0Arn/c6elnDH7ZO3eAN/BiWW5L+cCr9/OP7Cr0TM1MNV3pM6Uu
PGhkh+iuZLtmjfxWR08zcP2yPTl0o+XTCkp5PnpOFMT3sl/xIvRxg67Ex23I+A+nPrk+iSsrOK2d
gj3gFbCXQpaFPAWAP4YQOfhMXI4FXQIWPBvuw3ldeLvX0CuvyLk848eYMQ45p4FeuxBmYewrrh6A
jaJPiy4H+f/2YLqzfjyCwTgscha86rLQ4zYY0AfPtbE5N/DvwCBpTsRQ7Y0Z6aq9k6J0yxEGDK2D
ZhpJ6UXhyg6SCIkGlF6S+wLtaNLPwkAOemgMOXKmokkdqb5dO1IcDKmn3j17N9oQhtO6HW+1c/lf
blhJIzd+Z0vllo0vCqICu6x24FPqPmke3qn7rJ+ejkLlV3O8ax/JsjvjS6LPSa/n5/6hibBB8vam
3Q4rrezRtOze1RVD7Nq5keKCzlZC0a1jptjpO+gQYefmLAkqC611ka5g8343Oie9oFXFO/FGpRvI
b9Qq7ZTO2Ccpnt7z3DAfr95p6n8h3MndCJ/lMsU7ZXmQdgPtkn2POPfIjMC7HuSKE92CRPN7w8vp
DzQugtAWCz1il3iXkL1meE8dOTK6rtYdVDdcy2P7U8PsmHijgxYM74gRYJ2wi9Gh6uAswIsDOI8A
f/682jPukHuEyXdKWStAKa+izPyCmr2nOFqN3qODRtYk9ksPTZNY9shNO9TARYb3XvzD+mwImshp
fmQeUu7ovYhbb36qj3pCCD0pG07KTkp87EBaAxKD+ObID/fB8CxGuz+uHJSbBIo7MN2WzRvdEdvJ
t4NPJPmE4FHN4dz+icf8IiQEaz7Jx6fkqxd+mTROgKuT4fiA1i1wegT1YsInQIfg2+EELLx1q731
A72NZht7DV3TrnOx2PJDg/4gfVWbB0aoc3/ARddM8b6P+CDxeiceKVrm941vwFfIPNpxfSO4p56B
ogxGBEehEJypm+ZrABRWOICKbwvI9b1Tz6vriGl0O3JsTBKtS8mAQfaYDSSllOdG4ITqFecODhyG
s4Nb8KRIFLLMgPDmuBq7IVhS1YG3kX7Yb1W7zkCUm04EzO2DQfOHSvIp9QAtdCIYcRe8vPYCfS+o
T/30dQbrQXdR55oKSDwo3/LEbeca/Q5aLvymbzQMQZkGw147kUPRHO1rKxYfa+MGyk1BkhzAFjGO
D7c7gFcE7kZU4EF/ENqFzLKGZoU+WOzP5QkfNCbgGXUTTq500y2tB6X07dAHBLx34JIwFiNBAQng
8Uogc42rc3HIEPzmPvI+OCln7VrWxHyLT31g/K6vXxypsKwRgYGYhoZfy+69diWOUGgD7xBMCQpj
DITpr7cxDXPusjqeH3lGgygULxQm3zg0vOKLi778nf2kZN2UFJLKx5C69J24mxXLmkjqDXc1Cq7a
5xNiB0zpK9Qst6akEf46RhYdEEiEY/OdDjROnRm2tPH9nIupKWNSGJ361WQU3mH3dh9s2mfCu0tH
hFAjEqHZnzL+m5pQIVHJ4rw7jbZq6VBUEPNTOB6NaFp6o+lX8ybkhagKmjEIA4cXY51Gi+oT9iQx
HMv2u/mQr7otntxl+GESZEU1KniSOttJPGE9SVP1+MIA+JGdKeho2cOlTnkhEdGrNH5xin7AhSKO
HT3CfISOPnFNqIDrBKcHKiLmCE8GQzXGhCsq7nODQfQ5qQF5BS/QLDSzDhn33vu+ZnFivhAknsOd
CZq5Nxlt9kemXlPWoTl7viFH4JsC7dMTPR0feRnJvrqigfp3Ifd7EfjzYq8pFqBDW6HUGP1RxyWa
qb1yNeMaGvp6tDOOBds/yYgTjZ2LYr0ikg/yYbjtTE8b3PuPsOIDFeJ/QrNUeTVn8TLIr/1ErKe7
G8vUDb6FhA9NvvKtEnQ9JRkmRgPKRob9BvwJ3pHpwn6tG1PYiwYuSVHQw5GiUZg7owuom3+/Sfsv
LEpdU8X/WabB//+jYtI1WY6kJ2/SLL2KcNl3PPKs+IFxNSeQ6RqDmwm/bXwZJIehgzDStLr7Oqlz
LECrcISQMNGc8mo1XkIwr+lj72lVkDeLClk4nh5APMuUUehbwzgNazbXgpcbfSfugEDTU/F/ARR6
XdkUZNBtqZtdpcsdvjz7BpcDiLGfWexX7Ol4QlX3gWcxdm3LU6/ycYTqg4I+uuREkj88+UrH+6J2
4NkqXg+Ft9fIQWcG8p40ITiKqRTcTL/XxBAfj0fnxv/X56n/FSOp0brQVNM2LePP6r+r+rZWi6g4
AnhPF0XhGmO79p8k/wkH/1uL+kUPbowaS68hM05x2GJyrs909OEErvHPNrVPrFTjNa2jcp9Hg3Nf
WQxSfyqcpW844J+Q7suvOhd4NW4MoBlMySODlvxfEvUSlIEFyV+gmmSvy2bKaxnJs5Kb3GjcI+Mj
F/HCXciAa/L86RIq3XBulh8V+GV7jvdWWlET9oOXWoEOYVxb2/fC7V6pa+MeezV7pbiY9raO98UL
hDCjlKyknGugs0HdpsxHklW49sXMlwlid5ZGcakU7KC4inUv6d2nPjZl/+7e9ZNmLTL6EwbUO316
R3rBxBOxXBLopEOqkx5od+WGhSOvRtQ6z+AuR4DTH05sK253L7wufbPvMw3+onWww3mJwq1zk+Qr
KT8MjAAwy9CigGUIMVY/idqRXeWIC5ZkFR7j1Kn8cN+iWam9dM4RzwpKDpLlmpbXhc6NwpOh2Rju
dYbe8ofTjfkPVrQ76GoGCQcbdqbkRGjL60B512IUFypjmK97PbENJ3pnzzNLt2z88B2lNj+wdpSn
Uxl8T04NcGPD/XeEALrQafozhPNG9vhG14A9Hz3si6aKRn/othpREZ0MVrBTXfSTXjmjm/uiPBnA
8cjjeJd9Nz85ZY3iZGeSn5gacFawW+TcEmyXscH2uet7sVtacACpd0Kf5lILTIGRgR+iIXmcCak7
5ecHk8zkk+bySZqkIokcZRdHzDXxHrZbLpKHYzHE+h1hbbrabdd3S3F4PY2faYv2wG9rnrvstY9R
WOMli/3HndsPtnP7qJncZmhr7PpptO16N1wwRN3n15AA0Yt9gWSzNBGMpJe72y3z8ZMC+IDfzqt+
KsLU2ZISB2NCEH8PqLGxuFHuQP0bgyK4u9IF7xA8utBRZyRVmC/caC5C3NyjawDxPCaqxo/OyV4v
iUerWthOxrusB9zfLFLcabuODry3+sQdUVlKmk80H+Ne5MNYXqudBlsXlyAw9MvrCmMbh9il/9Bt
97kcapfwtYO9p8h5XDWC1SxXY0+jXqd7ozqF5XNg6Fwqqg9c0FdukwW2/zfjSM+e5uGTsTHbrEUj
SfZL22uygMw+EqJDl4JL3nQ/xZlXgtphCO5kqLUaE+Q74hC2QvbBxlXBEz09W/Wkwy3zOwSvpH9x
X2XoQX5UL66qnN1JYB9q4JM99Kp2r25e78lJA8QaDLAdSPvlnhi5I3qIC+P9OU4GxMTUQkRPrCtM
+oQLQiRtkbc0HhE9BvJ+7sBU24vkdMtdbn228PWPZqApAbCEn/yjeclY+ZF6cipeGXcXihVpV6Re
fVu2jHRihL402FR+IiNo6Fn8I+Rcy0GmTfunD+SWRIGX7BiV++/z7ndM8OehTtvSNOH80qORRXfw
P2OEl17Wchy/8qN1pAi+tQhd2PP692QHM6DlfhC77LigT8m/XiRgyhAIqh8jGvpMdi4A+BLNkwbY
olChcjIdUOQj8Opo3wHGjFwld63MTb544PRP7gsKrbl9qI3//S44m/8ydNBV2dBUmYPm/9djKqRK
jYZRg/7tAJnpSOXMl4Hy5YUv1Kb1EDsEWLe59/pqvsQ5UrhPwVnA4c/F6krH6KLi6x8oNnOv/5LB
mEdebXim6rEeH9FsQNnwyczuNDzZiX0aIK0+KyRH4QoC0mlq4/TxO3JsEKxTRKNlOI9W0r4VeUV0
J9WJoXsReQDNhj7Fy5FO6fvt4UCQkB5evaWgoAEJH1milOdzjzcxDNxlpHvmQLnKjOOdynFscQE/
9TRVXuPibPxwNN5IF7O/RqtolcxrQmR3zUagxnWmq1iZSmoJVJ6D6tjwGzTQowaIT76EM90YvHr9
yAkXkebIMLPvbn0UcUbtsl9UmIqseXUOP+immXvFryYvfLn9ZTj2B/NEYf6C8D7PaGzay+cvx7ry
k4rJOVqBfvZMgkdyxmccA31Ge6l/cHlP0Xg//UrEk2q4CKNjnvn6Drm7n64fJ3WVvnXeANoRsOV9
o4JTgUUXWIfEdlKauh9mkB8JtjGmcVB+YINWHg6X7w7mLiJQUC93UW/hcKZeMhbqUo5dyI3qLt6j
nED5mnFEbB/ZXiEJ1uQz97OPbgecpxatkDuHz6FWuDnOa43bOtdPCHErnVveUb3QYjIOBl+o6VTZ
8oHgcYobGq4c3Y0Kghnext1r5FoHiJhofFC/jhzKvLswh7520hZvKDdAvkG8bZEH5eub6KDSqTVA
1o70cnTK4/XwJTMHKDxKiV0quaBI6LjsEz4mWjirbKl5xRuKUPODOsQeXOX99tbS4PhoO9aQK5+U
z/uyeHt9cKu85Z7m0cms2h9ecpbyK80HJhztS2JKK5gKg6t9R2OVpHpxbraaa02ex9cwLrb9yhwr
dKE/R4d0Kx1SCSoqGUNshdJPzMRUnJpOu5GXWiaIlOaCm1Z2gvdn4Kk6JEzuTtwJk29opRPiu8/a
y2PrftFcGMUBJ+SA3uPVYNOTfixIbC9YOVtSEWlv8MPJlnx4j1kLRCgSNxpF43QaTsNel3z64nWL
GVzzNISavCw0jvkGn/YtkLmFw+w6VzvjIh3Uh1OgFbgdAXpOdDzh+PSfzmObBDA03ead9K9oRUby
bJXSoPRCtjp4qOg1LC4sxMs9uN3J53hh7y1QN1ZJV68iyPMz/tb5MbIDNs2KlrkhqlSKUdqln93b
kxbURochwj1y9HJvjd8c0AmuANQcGm6/d+gF/dzitk2lC7WMDlTIzWkcosJJx5o2fgJY4Uh5ebQy
cH6AE55arKYLxwcRdbgEr8D6T7TEwy3to2KaAGlolxW6RULri2EWYaXFFVvy+Li83XLkpQzW6aST
CUU74c41N9wVXzpXEkTKjNP5RtMx3+htiabPyn1r9zpKm/vmteT2ZT086VxOnvS6aNoUGy5pAwo9
YMyA29A+/xTTPvJYHJxiAxTAMa0YGyTyVj4/roMgNkt7SO8RhpPSzS65NpGJdYEWf3n2s6bb5sOi
RxHN4TcJr+b530eBKv/tJNB01TJHqi2rsmiJ/+dA6+MsjZS+y4965Nl7G/KdeiqPKstyhhlKvrRL
7OQf6OWP+geKFvSPQQcUy9Usxz4Mu9GC4/l+KtklJun1369NUf96TOm8rJGtappp/3HaJi/deGaj
JD827ymDjc7LlDETjqQOaJMBf6Pfjq7p1HujWbPQGXiAadvUlgsB7xE6zfew5DoKgq32H9Tiqqch
9KAR3AZdiwkEfSCbO/Jsapt6bRMNQjDCgvsPBVzHjvjFyITFheaTTC08dm8NTfYvk5FxMruxXLsJ
wy/BxiZ1G7/RqafZ9QOdrnt67VX1lDdzYl7E5tduQn3DPmW4Veho9LrQ1GfuvWdPHOfoVtYdsfD7
nrCwJSPgQaAeKhJbvzkTWlrLnKU5NuxujWsy9uzlCPwDu2k0VupZ1LqhIax3XJO3ceYOS06pmNmO
O6I7BzR/kVJzPOh+3t7y794dfSdQ6rhHzPJvmyPGifB6xV5PlyR2hy+Fa8wX1xKZ2+/DpyXEXfrY
NA5NsxHWPjq35UGHyEr+Jyw8BEeW03BbWKmC9Zufs736U70A7Yglbjii8ZLv6ejlHAZH6adc0HE3
PO29Ia1e+Yhk/D88VfpbJZRwd0rkEc/Z7xXkKMe07PVPrk0W4yQbOaO1JHN0Vn5rIf9aS+hKA9R9
Rf4ajjS6PjxIR4kg0/Hran2Zb+oxnWQMvj/YIx5u7Kxog2TI7wpm7v9epr+PyJ81oWEplqLbtmLI
I/GI/ecRsqy60jW7yI9oFHfJp4Hj6bHGAs8bJapuhbBkrs4ixD3l5P/4zX97Pv77m//ovqSqlD6r
5JEfO7cPmunjbF9wYmUeFx9/8J6rxyxqXFy4XO7/j0L4fyqKf73rP1QWbSTf5VzmXXcuJMIHdikY
eC9uQDR2EbF1fCmTDFHBbWakUwo7kZxGoZUSO8o1IItpfDIMwxp6LNx4wUhgwqkmxLAaJ0mzodaD
ffZDST8hjm8poYKB3oIsnIauDpZE3tXn9EKHnrFE5UdjPPWRk0MKfc4ZTGVHhtq3dcrsEp/tLk78
bqVPHt/Zrv249+4LcYA7ekvmDyh0MDTbkva3xTzu2w5Gy2z3CAoLe0km3AaUBx1+FESd6JL5F21m
XA8/fZPeqNyp8xcqbiCmgsCKz0ybhk2/yxa8qNLTDqP16BvNGY6hI1jDAzaN1o3f+h0NLnNp7YdN
4z8ApMRvxRsakEDqXchSCEYQf1suUBEO23Sl4RRXzsIh9eInl55OqsBU8m+B5d2YSgxAHqIjdSK2
1uG7mVFcqTZV1+ukgerxGazVb0xS5ymiOlCkJ3RBJzzJ/4+w89pRXcvW8BNZcg63TmByqCLUDYKi
MDiAc3r687nPTWur1S313r32qoAx03OO8Y8/1FiDKBPmFJ1jrehP1zWII3ZtpAaQKqyukhkPU5rZ
yQ8UtztOR6Iv281PNIXXCTHcZTtBEgEW48BJP75G5QUDGlBaE4s1wpvEG1lCjxJp+Ihfr4khQ59q
G9vnrv3C92kUS7AzYm6KNAL31tJGbhJgvQIw4Q+xX0Q2Uxnx4ugGoJHLEFXjSxTDO6Cw120UGJgT
skRXWL0JU9JPznwvMDrfAeUuIpuPkYa8LU7Myufg/CNhVCclCTkcLjlgS5TClU/Ms3GWDC9RyaXI
H8Q9ZIB7GN6f9W8o94Shb58LevJRtvPfH135P/HR/v3R/QeNpJESNdSyTwoyffkhpFxbhwNudMn9
7Y8iZHpaMPG5fMbaCQrqLnbgqJ+1awNV3G2a/7WR/CfOAQWAqkqmounyPw/aMpUu0ruN0+8GsGIi
Qd7GLgErfNbiJIEVCZmcO4uh0ZECqPtfqKc07hX/3Ev+/eX/sYMqiWIZrcnLX3CqxpKTIaxgtwLx
Kn53ePmcIChfdv/9E5Cs//Gi/9g8iyRKkuSZ0Moz5X9YeG+RQsm8m1jU2n8+mIyKU/FHOavjQIv1
F020s7r67xfxH5eBoaq6oWiypOvmP3ZRvRjU9K2UyXe7TRYsWdKF/dT5ixfMGssTPiPeMMX5UpqH
iLhG9TywXHvMj8biv1/If7wZ/3Yd/1iOqmZmSptWybdhTJLae8YgNyCo5DKD/pCh+5n999f7j3Wn
SXiVKRqmJVr6P6YjYdKZ1SevufsT4bR8qg7Q9KGN8dOBBmbav3+YYH31mxxywY4stGm+QJB1z7/4
91FmZSKahQvnlP/jSQBq/w/LwjTAeERNNlRdH8/cfzvNpSpK9Cw3uRN7PMSv8uz9ZS4RZ1BaWGSW
GHeWP/uI4TTWOAF9n+DiyD9tyORyIu1zNG6/A5PT0S958JVFtqgCrFm/rT34So86ooZ9A5fGNgS/
xd6vt7E0R1KwjQenqicCLumzlCmYsShCD8qD0a8GBXLN6GCOXRkJomhZ6fBkd2n8lg94ydAwCFPR
bPFRE+72rzGlvLQKTxDdmtlj4hIPMzAocVEWo4w9qLvhnj6dzy2RXKX0xsTQN56XZu/VBzwkuSL6
KBAs5MRfdDFi42KsD2N2jPWcGV8lMeP0f171O/zCsF5lvwLuQ0yFg+o0bHhU2Yg/mWc1gX5rA+n8
/tahj9HMjoCSTYWQML4tHM7+6C/Hb7N6uqnml2Tv0bSy1z7kK+yW+js6gb7AUWk7N7kzAQtxfq0w
VKatx8IcYmY81YogrBZWPQbsYPUpEMcBUUp1+mu/wmRo24R2hK8ajPBzd+OXSjc1nL61CWN0yA8v
rJd6p6UiZQL4bSBMeXyA2UGoHmmPjlf+enKrLRusLhEcjYjSnwvuBsqKiJbkFs4ERp/4wXCWj6gL
1lWY22yy1A2BRgwH2pTw3Z/5sRrN7HeBmmllgJ/gk2B+UaN3c4shPuIYAw/rpYXo+fUlLqp4im56
ddnjqLCXFxd5rN2trbkwIekWq4hcDry9mu8CiSO8WoqLDO/QtMMaN5KcMbGE97XNf+CQQIFIse4k
LMbcFwR/AOFJDvwQaZV3EyXzsF/cCStpBcOv4BnLifSJAGxtU6eVoUi4RTcDDwntX50BTFaDzgBk
hFjFOc1HSf9NaEbCvLGnGZglN4lOZfbGh72FlVmvsTOBgLBuqNkzhykB+IFFqnU87QRPGuB+MAiU
ge6ugkasUTtqmtJxevlBTQSYfi5PQBaFW+Mnsxt6r0Eo9QvXxFx3DxnLrq8e07eRlR0uyl8Ln8zn
1NiGf+lSgz894Y9envhs4ciwv+h48LV6IO5B+An1AkgZ57t13fuUNQw7JOcMkgHABJtvRPOJzDWX
LVoJY2F6/a34ZqdBxYIxAMEjJfI2QInspN2TP/GWt/5LsjtKsZeTE+n1JAdZm2Doxaoml/i/b5oc
xtZ4Kv3zqDRN0zJVFYqa9M9+XXuaidX2Q/JNSB4PMMdlQHy8WzN7F/xsQfu7wh7SNe90ivPPv6DH
zm384rcmk7jCUnoI+tB5ocy+Mji05RV0rFm8o3MeIFeGMJIQX+FdMbrU7qy1mrjGGlapTJgMocU8
f2i4LMRpkOghFI5u7tIJcoWEGybA/0l5jibsxGQbrph6A4a1yND5RmCS1mWQ+YKiCy/CXPZbRhUh
YZzG2dAXSePloIzGNormbeaJLPfjyydY9IDrwBYZMRJrSE+LliyZ+t59Z38lWZD5g5tg7MlkGW8D
3apE6fD2LQEnCjJ7D2DYo7iWDWLwCVL+ZTvlUp8b4VSgaf+Kd2w58a66Z74yFz3hd1RjiuBe/fQF
O6SffB7P3sfzgR1a3Ba/YNxy53XsjrFhGy/39XFV0YkJFiEQbkUU9h6Z8RuV9XOLTun+ugljvAZG
IO/N4ANeMnN+YpAIJyKy1R8INDo7AAog8IXV6Iqss78/v2BlyNgLM3bWQTvvxj36fi/NaUxNu4xR
oHDwLcGvd1hguKQgB7w7Ya0+DABUfr5lZEjqKAp7ZETfeJP4cFKir55eB+9q2MFssrhPhggI6NN9
XO85WrGNbpiSusAp9HGAdapzeaiP+NpFiyeoEzP83CGQnvSdEJLxGPrZB8kOED/kkX26TzGAmaEm
hHHWeBcZoVPeBTyb1F+4NqsidA1yc0WmAFysF17mHA/GPWQCiPY/mnUrxkfVUgDf2l+BJvK7dQAw
RYKmT7VDZD84xDAZlwFX4Org+3zZdmPWWSKz77tgNXyJty1YTJPt5GLjEC2/vazBvbhzDcDqj0dr
15Kwbb4naefCvdC5SzuBTThINtaaA1zJXVYRZzMjtBTR52f+OpYzhfQ3JFQblGVToFsO5E8/+kez
iF4vh/XGgcnCBooCZQqiU77DThwvEXlJH4KmDZ1Ay1zyNc2+iCXosIXlSg8weoE6aU2BS9VroTrP
xjESvwgneuvK5siGHC7krV1IeWB5EP4YoaC/i0sJaweEYcCFnJnCPsRDJlvGrct1kWVCvBPSIfzT
AGYgbAkTEMcMMN7jOWONEiVIap1EvPoGProTn2UY6KxrdEn4HE6YouhoAooTLLQV825pra07Rqon
xngnPOiJPgZbg2ClOoCvc81XsaV9OfEOUA1LdcDakSUGm0hafIAQ8QvZNWei6ZdQYeHBkmyA1+Wd
6zG+ntFERuJyJDWXa83VyQe/9LRnmObwqY65D8SjxyU3t9F2GlxNiiD8cMeCKt3VK2WuQBQTebKr
RXdCp9zhFt650omVoPxyTZ+r9qujd3VxV/HN2ct77oWVjFWWtSwgLle9TauLFSNlw1bEW/F4mVoQ
ZNHNR142uO/PtGj/Sob8MYet/wmdFr8X0Huf1ce0k6n6Ioa8t5ee9gV1KC0/w4eTjvIOh+DOfZZu
C7vnYneyzaeZYJF1GiQXbXUg+VQpRQAcHn09WZgPa31JPS65GjeJIFr8fxwH+R6abx0NnyAD5LkQ
97x09yIUpPVIbszn0LIcVhz7oUv9Se5u6FZuVk5TYmRgSdFEEIEKM5GQy49jIVKJ/G6OpGKFIfui
dWqK5s+NcchveNV1nIsqHq1DfeX0erRX9eo/z8yrhN8x5wchun4YVS7ZtEjHEVLxCBm42iPWgkib
XYMqSIVqs//KgTwNTgNGKuceH1niGhDe79sdbuXj4wd19q/+zr8LYM6ZgudqM6//wi3NbkMSODkm
LcNSogqYJiNKrewnqoYAc76fsLO1o/xHqorqlIjmkxmXJ4UTHnUFU0nY1zMOKIlQFKqjamZB8gly
B2EjFpl49/VO8meSvNO4yXjTieeIyikxDxSSfT6GAzBv5G7yqz5X/lqIFiJDzq7bN/CprpwfJAjw
bPVuWK7pyUF6CXKLqGdJYWyZAibglUjEzlUNOzB9sENANMTOQIH87daAqtvw+P9xyYk3HLixGyCN
HIH1GKHBMGSRcJqmYxgQcvRH+hD2xEp/tav+WwdsvzZrkZEJ3H6sImBsdueWQAliYDo322R3qXGQ
/D/YIBg8y6wJ1hdQDcboJXPNF7vVaHlfWXaCOwyfNW8192nhxxgEcabsL980I0bhpYxGFcsmr+9W
bKrGATBrILMiSqb8O2GvDyf187h8y7t8Dt3mjTRwWBcn0nqFNUU4muPyUc+wweKkZhSLPhTgeohY
wc2Cm26EHgb8BoN7B4D9AUFMbUZ+EicojRM5JLhuazZ69Wl6C+EWrVQSFl3D7tzPTISHL27FH5oH
voT2NnPetcNt7mc0WWjZcxfiBS1QSYw5MkqGeLdYgeU6CW9mZ3dnhjc08StIAcodzhbUCmZMsBzE
Hf5CE5ZBtmBmtw0f7RN1Sr8V9gQ3+eSfKpozD4/Sedikx4YhV0XY44BwBWokZ0NAl8Yu/4vxGKUI
yY4uiQGUUDHsXRZduIoWGc/nc0JLpKBQD1cEhFAlbW9LLv400tSbTe+xKFN0PQgjAkoqO7Zbhx11
2Tu1V7nsOvAkyKQ6Ar24cJhgz/TE9HEoAtR7YFZeFOhLTliXLSD64vk8Fb/KF/ub0y1O3OOT+MOv
hIvEaeu9VoQ4TRvU+SPTBCawAxGEkuOkbtUfqRpxMzpaOCWRm0Su9RXf6syDNfz8xixjSQ38MLBE
QybjPZlQtXBQUaDfcF0iw/jJcSK4T6QRgM0Qnfehk35dUxwhp9N5RXAeZkAzh73MXgHCT0L0u5BG
fAoE37R128tI3rNrt/cxFko8p7eR59Y2ycFnKhbfdh6eAQTGDBkjgm9tgnokh5ZDqYVDAwtOWGcp
QjnkS67inhKH9w5sxkQOEZY93sZ5vWNlsKruyHqcOSGhzrJ1fiSX48yu7eXP8u2cLKwdb6cLWNPr
SL+aHhEBLZ54FWqbB23CGLj1IJ2P8OGU62PMO/a3f7GLv4AjebNRMPRwl/5Ss++0Xeyz/bFAeCku
Und6+llOp47qw/Ley/ZqAJl22A0CMgbZWd07p+LyQcSg7JwqCL+he39up9addT3jUD79lCvN/7Hs
Lz+ADWq7RG6QV8N3A76TlVMFmC0s0PEwZOLyliU73vhf3BAbOpWPL4Vv2AeL7FWKfifFo8F8jIuO
FizQ1pVPbQx9kuQoZj5zSO10OPXsICxQCpPclji1vZXtx5YDmoFqyUrXUdB/ECGDBPiN7z4+GGWT
wHiISA1uZ5V7x+oJcvF8fioC8BMo8FMqhPGL/DaFq1jCtfJfO3jkWJ4HqFoc/9QSY125/s9g+z9Z
8CPzkeqzmu2J6A1KF9uyMRv2ZGwvPtciaLkMmD+Pxj9cMC4w8bh4HaR1OduK9vRA0htM+K25hQDA
UUnb4tKO8PJYykF3jOAGj+U5kvJ8yoiKVUHJ7Ex5CA/wwkczNzx2sBzBSISrHWO7x/MWavxSwzv1
CXX44qDZHsnUzYquMsC7xxk9N9h1nceh9NDAbzN3ShSnE+K4xEdpuOXsgvHV1bRn07nCET4mbaf+
Hqdmd3+G9mxv53wMrksKMHX9dIthP+8KGeb+QkBQPiknX6yBCM/QGxX31uKujRm8mpc6Xzk5U1nA
Ho4PVeLjj8XWXXsd7zqjLKVGIifZi+dDAC5ApDJcMAjJweEyMfzE5b+W1ZeEqReGWqvcXpMMDLGc
E2JgMIzlKLt/RhZdC6e7Oac4bwn2XV8N58/tc5MEm6kc/HAL3RwYe3mDF46fHFRanRBPpyU8iIE5
/yCb/8boy36QqvzNYzK7ehh72zgu2kGAS/niuo/wpCycdooaxp3RjR30ybiWLdY80VFJ4FN9w5vk
XeIBtrzfmc/Xx/GDwbejnpOHLjoEoPsSvijqbMmiT6hz8e10R7OZi7NtKRiU3xomo8XbPWTwgaQg
Pgp3OPzPby2iiiEh1mdTwzKLmRQxo+wyCPx/MAeba0RFUe9saU9UzlHiWkV/dDZ90ByyMxcr0d2H
Ls0CEadve7ZHcjstnGy5h2PkbTmivNG93t4/ZhUahet+eo+c6WNrsLxy+9RPtpD5MO6dsU2Hu8uk
J3l9wSSXyRh7iHuiqRjzn2seb33HXjzbMjIZRaal97PjMSIbfDyEag4qnFMaR/4xFm9n9raxaDA9
ni/KA/Y2h6Qs1v+wTjVOyHreDu7oT1Ko9puBaRCLi6JxFe7ArwDROig3zB2ec53yaSFebBPNwNuL
pAC8jBDj110FdiMBho7yUG4+nOtopo7dn6K5Sb6AQskdC4GKuO5NseuYRoleVTjSAYJrz0R8wVZ4
STE4++yTyfO7IIR59L5ofj+pV6JFe2Qnnae3hwoZrbAkT6wVGRjgNx1GBcqOtchOirzpKHyl81iF
HXY3GhLMnQonBMGPe1vW3Vc0qlg4/Z8fP4a0ZXgFZF8l0On40c5fYM6uC5HqZtpgFBR6tTgprGUN
+9nI7FTaZu2xot3krn62OXgaVEYKKmkyqDvqbVWaJczefvPW1REpM0uDBsABkQdlOukof6yljhj+
6cTWvulXYjppMYgoph8MeddlPNO7HxUWf79iqA21m2YKaUbF0dHDJ76O+xqFKyoBwNOOHYZ7vZEv
XlN6OZleAL+7PPUMZK3iJDbcxrpawMaYuXw21LN6PIPYp4bLCuNYEsZw4Fi8hOPr8/ch/I0SJP9q
K4i3azmeScbNlLa1NMnin+zp6ulEiH769HFRYSeDccPapInWTyURlL1nvufoYiLlgd44FoM82Yvi
EuaKMbYjoTLrMCDWPXMgNJHycisPEyOf1WxX2BT8xcT3EpXZTg1tLbdLS5tY0VppNnHnSI2fQvNv
fLDTCBkkisliAqYpweuWCd2AG21pawmPGxHk223MWb29QF0iXYIWOZ5br3Ny+UqV0FHUa6s7Yrwq
P07GrNaY1Zr7ZZSORdWZzZJigsyyza4fGnVyFCEdYLMHz0LfVBrZZp6mQ0PfF+HinU1fHXoLR+yg
iE9HOjj2p1C+X1Mr9zqCDMDFjU0lQzWxlVuI5ROGR0R31m4mOxVM7cgfiHPLkMYQwgJQ771bX2/W
TbI2IQfASg/d5uK/CPYYJs3eqI7Uz1kWcPcqvMhoXwrvDaADQoOGG9N4Y6bLPi+c6BMimaDHJ6sO
QxvsinRHyT0utdhfUHDpsddpgVQeS2OTZrte4/PZpF3w0Y/cQYVzHLwm2cjCATK0xF5+lmOXcCfB
Map5FzuVvu4753nxe2uh8Xt5ucpB3xTDReRRzxdm8vvEgYoXNuGDz8NuyafQWou0W/IyCeaLr5mK
ee9zH/V/lr7kmiUZaWK6tbBlw9pLdMsuQN7Cm3wL7jv9YmgfU8zlM0NwWq60m8qqfeHDgefxJ2A1
E7uiihpmphDxwBUC+IUON/tZMTX/U/gMsDsF2KxdoXRSXO8yX/yLiNjDG+k14xOM2d34bJgwqO8b
Hg7RX5iudD4+BUQCsmTNP1o9f0KT6c+vF6ML+OcYk1Ed5ZZXrDMgRYilXVCKUNhoQv134UV8gNrU
tBZ9BzB2MGTvxexE8cRvOXT0vzT3pfdyMJa85ZfuxgZLye5Iv1LtF3OIHXS5sZlGlRTZQmNX2Pxc
FfJSw1HpoqEuvjwIhaswyyQT3vS4r9FJSIkL8vRuGv2m6FI1u1kDnMR2/wMjVu6cqr91n+PFOOCV
ru8Nqh7Vr7Hg7h2hcSH/kMhmnbqnl3PI4kr2QjEgFfYTSs9OGTw0DBIDA55TfG9Dp0FXvO+o9ame
EOruKP0uO+FsojiOfDhrCqsEHAgDB2xfXm6x5S/KzA4VW9NHqULuNPKypYm/S93IrCtVJz2Luidd
xYW0HA74NP1L48Bp0llOyrx/AAws741ua4dmm4bu9QhRikg6wuymPS/oFl/mgzXsRudq/fwljqP9
QSLNF7+V22cGR2tXyADTQDbsV7MTTGJPY1nYyUH9zYk7/XrvkFb0ilcQIP0Txj5nHidVWXsKXQXF
8zLDNBhLqz8NtuC6wTGg2Ao8rlt0o+NNGbW/zbZhNTPbeS4MDlDd7SsHDDQCcSLdHLkcVEDFq/hY
zXZjZX5L3YDRkeYW5I/98l8f7BIg43/HfCOTLGpJlC6/3TOo9/xspJMhP/LtPrzgNodG9vJj4Nra
vdz4sSb3L/OngdEtMwfhYcHP3EVjbEv522ROkdpwYD/6tCfCDfJJ7nygDGu+8jAe6BnCMxqHQlgV
ygzVxetikzCFMNYiLaqdM5RJsNteaLrbpRP0Kjk+cNJkvH1AnihZET0zQ0Dd83ZIyEC6xsJ8uXXu
ijA/0fOXmAGY+HfjIokbIAQxJqbboQergKnnNoYzyIGuBxHoC7/csqVon2nz8L3OPgcTfROZKoUf
ll6FCQ9CvR/Gm3v0MP5AFJu+jq4lwBX2bCPkANoHV2GvA9O/T8zAyIIhv2bw9N6Prt3M+jbXhGdA
qVhdTkRuQQ62ttyMMEjsM5Qxr8id8d2jGR5lqwxDwBc1bHdyB9SPBF7x8PO8g36TaAtBCeAB75gg
vx0sVDQAVKpTLOKDuRSdW4SLP2+3//0sLusOZBC3Ahcj+xOZQY8n3B0kMai0d0hSTH5aQ6Xncp4V
pI4DpjMyRnQtj0Q/lMqpJ/SOyHeRZclpvhfwjFV4MhzupNCuGT2iHEjbketncP/D7FuqVgknGx2l
MkVrbuJVNex0Da2WF7dT8rXQcX8XkUNtwuQzO/YQw/ENdwswfliSRBqIE6RBek11MwXU545YrUud
pzE7wXyAyg+FE5f7nlhbQsnkk35CYvPq5yn2M4Ur9baIBxbxghYSZ1dmsEbXhpJEQN5gs1C41Jou
b0rnsoCvz0fXOwpGlaQPzYmaul3OcE0p6M4IyG8sHOhLuMDGzt9gN1/qFXe/NR4hOJ99/I4THwDh
bSewUvzK5NbZwiqhlCXxiEp3cFPV7uPVi81SmHM3GJEaO9BGQqAvjioEbzRZElrFRSU5lRqkOIjH
K4HEvZFC3yFoNj04nSqZtJ8JefOK5sESYdQgi8ve2uuaHe6sU868DXKA9otbKf08DDcYUrAYBi8a
fJM7xUQMbZVuP/EdSaYE08rjWn3ewflfeDeIgQqchk+dwgm2UrGmi49MuBnz6+hgKwLlxQ3LsKFr
SN2mnBrEOfA1SK76Tn+EppvjDksTrVLSsHonL8wm2DCbCemQrGKZIS067+mF4WvvU5aZw1R//1Hk
ZfJBMYIX7IUMbOhnzQ2efhFiCWFgi8nrFyJCImu20ob+Ca8aiYgh3A0CBuWQMqSVvNYm37gvKvZB
X/Y7p2VRwRFiv8G6VfIQJ71rt4m9GBEu2gWqtI5qF1op7mG4e/Q3JoQTCbp/j9OoxeyItF4A9oO2
eOV+GDmGUtgCnld4QxyYR/FMUkCyqzGAPegvG5rcZW1sX4TCjCHyxUYfHD4gbqoMZSbcAoc6S+0E
q8Jaxw8jcQxiY4ugH6ZWNQFAvHyDQjiYzrz/dP66njDNQkrsXUMXuH+GXMrVmCCbTtcjxp2a0VEQ
fF07iez+yC/j/kchrho7uO6YkMtSUSjUdowcFeYjcGeF5wGK/94vh2lRBELo0iEU8kIeYMZWk+69
ttCTXmZU+Znk0iA8gaFB8XmDUVBaK6ud13yrMAKn1m/5ZiPwTVSeFUgX+Iu4fC+A2jChDjcGcUGl
XwszOaHzmckj/utrk5Q4l/D+vqJZ+CywOr5mjB2wM0BeOMGbiB6Zm66RXIfNxGv3FJYJnPrKvJ1U
fS6ZgYAJI6aaB/0hFEsBA0KoioTRvxxg9/AzGYdosPOBZZjQpNUixsG2ww0CT4c9Mz7y5HuuD4cs
xR4wnv7tKsckjEoZ0Xb4RVRUxtODbaIO6xdRcCZyTh/hFMh4PLO4fXRU+ikXPKbGHwl9ijcyp/EK
CvGjmciDZ7Ilw5djmgv8SEmBaJW/yVcWeUZXubTX/ZVnFYFB00FCMamFbGo2iNd1414O0W8I1Nq4
eedJfB50tEmgXSb8QVf8jwh5xTaamcowpIZqbTlvrMcbJ7TcDKuLl8OA2bjYn8wpO8/nd/AdOhoj
5Cr4mw5fAhaDlju8XKlENOD2lidgI0DNxMAICAZpF54UjN5Cx+Aw+StxW7fG9kANHQpE6kuqfkVw
em5SovPi5eTSQ2JwqaGpB2XCuxEs1Ew7nbc5oxbPkzkVcNX6DBSL9zLD92ibmbNC+qXVosQtt+33
87clSb5zosLL9b0VLqh3xfEFnou8cYcsSBR2OYfvkIdZB5CpeMooXKQeZX4XMOvK8PjovAFSERdY
eFIWfBglcD1/JpDjT3O3juGc35hz3jUuH0EjOwUspFEB4r/x2ENDAWSM2RW54tfxdkZ0Ee4Ty4fw
IDJCUx2+V78+62lD+z7riMngr3js5Y1STripUe1p1RQHGIvEDYpXw69DXz9k53eN147bfck88+VO
E91+oO5y+Iay3fE9b2RpuleVdANbNZ2Voa/hVj8exXA2aKIB3LXyy7KC6FyUMN6WzMBxu6gYJwXI
hBUMTDckH18yGsuUdbMYUiTGfoQfUDOJCdy2nOrC+bYqkgW/oCq/alBtSgeCbhAHly77c31twnmU
ryMUJZ7Ilo0KTZrKg6Mh0m+cpESE5DCXTlNykxOM8ZgLvzzNClRy7i6TCC9odctwzSJl8Akeirsu
E0TTXRtlIOaspF0tT4SnWw9erPsdea9f2vw1q45UCJfnxiQFA2OucpVY7jvaS33AWV8a3yZT7LKY
Ppk85yOd2LI2Q+ZUWOgW9vFjTDvSHZBngj2s61+zYoGuLjgt4BNlBBdpMbwCkaL5vbJi28JAj+Ta
1/QluUPPlmpPPnxN2+YUAYmbXgj1eh7rdmI2Ti+vMC1KEIipy09FQttAWDpTmbeTMngw/Ge/Mwqn
gW3WOnnrWIWTo3/pT2NiHm46yCaQcTBKijiXEZZ/wXJKRFtpDgNwKmIZfvzp9waprN/8/VOfXe78
P8LLj+Tz9U80eUMHY7f5LNAKU7KNJhTOaIKSLZhwj0IMzjL8OQcc3Xkm9u1JBm6C4bJEItzHqGid
JyZgd5nYONhqmmNhyolzejNN8knS3hWsOtTJBXd8yXtqkxLnzPZOsaHiiMxlwTbP7Ji52WXHO+wr
NyWCvQkoY17RvHxtSuivlLSVi2SuL9f1ZYcUXSjQpemMHSHLxIjo3RZlF4XM2zHvEX1IenmE0YZf
LHW/BRbvg2sanvCZQfZq37sXZN68WXJhqkCZT436UyhT/lcpUzyDjM+MWyLzhFabEt3RcGsjV387
GnIrvPeilWyA1SCbrngON23j8TP8og/1mII1v7G6EEaKGwU5KSyWxMac/E3g+wcj4mRv7XYxOZw7
vORIpezsv7ePVdP8fRQDZdK6fYDhNkKPOSQj530LJ9FBQ0Q5RiYI25KYBLKbyDYmd8kP8eLvXWYn
NvLk5EddjFawHX4Nb9BvchuKHEEbeWNjeY3LAMcTPXEUaCBm0RHzh1Zyk8smVD1TWlw+S53sn26l
0KootoQG7TIdLFfEAZmOZrxRE56eD/T7ct3ijgZPUNnn4fRjLDpjvFfIbAicc8YEBCyY/qWK1HB/
pL5u60DGPLfFtUbZmr/6WlsSJbWg9uZtEcC8LomVJiSzgeU7YEixbDA4Ul2d7MaYY3A5TPi4hm19
zk+GQRsPeOpEB65b/lLd/pegKUw0KKibaXgdmWCLkfUCdUPEhxvXjb0ZYqTh5SdKoSnkjZAgbshz
FJfc4mlF9AXLpJsZ27pmJ1oqBFy+7OahtW7ZoFAaq6uWHFXoXiWsPpriopuOIka0u7d3Nyth2dQ+
v2LkTEuj0AAg7pkF/R+tNwzPs05oOV5DL1ztP+QbpUsLYoVpN/y7Xxjv4J3NhmM+ARijCIQMAiUA
BdMFhstZP0eoqkBkeS4AYUpbWXWRw9h9yLyG2XA0GW4JEyyvFD1obIBXFucJx6tybKCKT5sb2N1C
O23ZGHDvOD5wLsjfNi16i8Cc3rp2TbBmCHBzLJKscZYFwK6jfT/DRdGEAGZqbdhvyceTrbw4WIAM
rb3VaZhEuETBG/QGayrUCRbNizgrr3E57uD1itN+TSrl/AkToLOJjCjd2ElJIFIYz3UYXGpzLF2D
/IGN8xlhf4jB7JuhUxJQp8B54bFcUY6Yma/TEMath9FctocCUtbucDQF26enc9XZ6yBM+QXn+DO9
GNgnjN5OCWMsQj2uAICgzr7K4AncZ8fMhfP/qIFozeM9XsxXFHzvaaxPRxtW2W1ApUcxPpYNX5By
KeA1ffGmO5sqo1Z4HPs3fnxsWiT2CB9tlBR4EjCurK9wmpimGRskp6OC7g7xN3Ii1f7cFGhC3PkQ
0zuN4asnE9mHWftPucehaiEykAnSFYX65UGgwfb1YxloytkkIZWwQ74xkq/QyO+Ig35PnzCXh5us
HPlzGs0tJXhLDttYTlZivFXgkoUznVg33AW1SS9MMWRTWLPsvYV8rd7BB9LcUpbmZkcG+KZNbl29
4c/i56rI35q6NqONhe+YuR2Ua1q7MhwQFDOXaPVWcVhzG/FGCAvtioVQWl29cI5Ccosc11h8VATV
0a8gXzXJs4xt1x5UYfoyF0q9GYadlk9iIEp4SuQ9vHdPZHhN/5s1PlabSjlvVYxbIRDTFNcAbHVz
lpul2CxR3dGnN2rwqtcKe+IFTqvOCJc4RSSZ2qqzvlJYUynoYaQvM9jBFb4YkbgbcFaHgiulpwtG
hSVGtXOMUD76Bvx8YNk/lW+dKw5ZKwPOv0DWfPUvx5P3OcMdjp94IoWP5rW6Tz4YUB8wEnyptuVh
FWLL0xrDetNTb+YxPmU7GYMpbSluhnTcEf9FbG55VnfW7rnmnOBQ6fnA4f9yQAjY3o1c6xEcIhuE
cnJRE2Qzac+gAc1nhkT80hp+iAkhJmH9DHsVnegkIAL1MlV6FNFTGQsMFDo9OzPwomfeh38dhry6
jFoGJiyVhN8XDkMcDHPSI6ojKIZy74LS1gGLP4kmFSdW4/EUi/mE9lSCCK7ipuJEzokIjL22eFJX
wpuFgd7br2uHfJrTit1d8MseDNQrxm4Jnke3UZg3Cqqbko8AulzPDfijKlzW0ZOMASehBNFCYXD7
U8LiYEe/Q6oY1jkj6p8CH11jIx7zNSOxJ/EGAEUYvXLnudU3EQ8O3CZDjL+09RufMW3SqUGWM1nQ
3Pyzq8kaj3/LTLB71kRLe18UbIyGCV/u+dcl2zi79uz2n2VyOUvKNQe0LEb/m2wWa2hn/Vfs5q3o
1PRsBpSiavSeW73B2Gv+ftnzwj3kpTeRNRiidBbsiWretH8f9p/BTXiiY5ZPWq+b4niJcI0bh3qM
MiLIkAmOihegcnpIwLd6ky5lYacre/Z7qdhjxaAKO3h1Rb+QI7bNNyUU1AU8DM56u63qFf82Kop4
nol+8Yrnkv4TU9W9OwZ2rN50yVTmhWHKuyhsfuglnmRNsg2dp5/KfDjF+kZt2cNYZdGGhydsgyxa
h5gnFEdDWxbEPqnHPk1xfFlkCj74zbKD787D/n8kndmSqtgWRb+ICBQVfKXvwQa7FyM1TUEUEGzQ
r6+xT0VU1K1blSfThN2sNddsbvJmcj7tLyk63XycMBJqn3HxceD9gxa3ixFOiLX74t6SD+f9HUwt
PfMcu91XCl5SwHbjOzDJmox4pf3q3NPc2a9nzI4Tj+sBJb+G1mSxh9mU4/cpBy6qO+asq7N1e6Pn
gU7caeH7nqkMAsbl8j1644j1Fq/iFpVlUPazJ0S1iwQfojR5WdwN3+A9DNpbJElv+zL6+e63E6ao
3zGHs5LJ+9WEcN2CmTgHB15ndXlseH0vzoprv6o4Ni4qrbyS3W+Hin+aIj1vvscChv25n71uGw4D
7DSmwogj1R4MDML6fMqf8YN3SfIlJayyUOBLt7u8XHJu7Xunk/5KTlCqZsW947nIMXnhCY9VDF6w
XyQlCB+Ky3FfzT8SJeuXAgTGyGVkjl9/Vbvmtantoh7aL+bAz6TolzWmFyutv5rfFvQAmxeZJ/Js
2MLlUWOkUrVO3fM7gRoywRuVkANaR8NeAvCDxfVe7WsEIRZfw4yI0diYQQWWDPCmGPypO57jlWg1
oKqbKGM6WEK0EIwQsiemnBoXcDSF1CCyWqguuNQv1ealccLyA1n+Dh5mh/FBOdxPnKY4pnxfKXOm
e0RViYduRPz3xeb3hzCPZQhc45pWKahL530H4v/DNOSacBIrbsfZUTo9I0kin0/LmllPrvld1Afc
hrg8n7ohNEbGBnPFRUlKh501yej0YjpY6WNuQ1LjoSggRKKMqjk32ULCT5krH70CA4IVSlLJIf7B
Ek4PtVBdw7y2sz0GciU2zXf7DjcdRxPI2GdTJEvAfRHJleYFcHW0mOSIRNGnEhvHV10tJC7QWbCc
wuATO4N8Bx/rKYQY9mQBCEf+lETCA7P/cKQaV3gPMDTO9o9GcV9ET5zMCJJbjGe44OyYWFsKnpdm
z/WxxP/NYLIAHewOiC5vBzCYfol7Np4mQykoOnXS7l47CtEx4xVwZWLLFHsQPRf3gc7Q5Q6B52W+
F1d4cLMnHIysNOMHH77Sexg6+0A5PUmhWo1mElwkCMSmy/w4ALI1pgu4wn8Qdy+/ALz57+hmdj/K
pvtrFcMEIzUnMLJaA017NBKF8w7/KDxRCTXs9AxU//VT7vU7MLlBTjk0lf1OJnkGagDOTg4WIwSZ
3ghG2K8hyOingY6xkZWDs6NiqQlLba34YqmrdyKHo3AYVPCCmk3FHZJNJ949NyZR2doqpCtIcNnE
Gv/KSKkosARH7TMnfCm5W/K8f0OdFB+TqGVilRU8uwG6aRtfhM6QZuRNfy5/7My7BvDK7GMoDF7Q
QGE28E7pgRgArB6r4hfnNnAqgJv18CDL+gWcPa6t/ogGPx6SwJJncKAgVFFupDDEoDApHj04zCPQ
fBpSBPqdMaEaPI0qTx2ZeIPeRy7RyISfjshsoY4OQ1xwidBse/0jGQ2hMKWJKQZV+vdkghdLZ+8D
AzTn4vLU8fotzz8PXRmt93y2C+qzzrKn81s2OIDZn/LNBCQH+HTFXCw/FTZ8l2sAkmNjO8sIzp9S
nB5oAvZQ26gwLjbn8oRAtKHNt/9yaFHdoApv7AtKsa9TgriRX9I6XOu3xiX87PE0n8RGkbikgQzC
m2OGT/ApU2QiqnDfpL2CaHdGvB0VM4V0RomECQYE9deFlTHAImeGynS463BVZRV9zJbzA+YhBi3c
QPUb70f8co37fsmctQRj4+E/gEVhVYTPoSGjgOzBlD0KORWxVzbElozKgoEryQUjXW5QSNvMwmH1
AsYHExWVHQUMBxwVkCnB58zwyFLNGa5DWGbc/EGAuN1Guk85mGjW80Ab0ZZOtWvpObLPgTtD5kSS
dBYw4j0Ro0vTETbL13K/qslKPhEwvHFqA7iPEPNEkB7crwkPBKKx35GjVa52DJR3hSVkRnA5aRAx
nm3MtjRriXIjVvFqgzZAEs6XfsEdI2OfMuB8RNj+HqZUY0jIAob4M8mWlpAt8x2P5LE7H+u999h9
YUGCj3ukXL2IB6AdRsZ36RZcWZTory6g+Kd+AB5qONW7YIRzDEUI1SPmrfy9EBjG+QIEpKLeY/2c
ScwUlPPziSRnznv4ZbmoZcRdO7QeJWAvpP/nrEpuO5EY/4mflamt5BW2rX94s2JlQJeEgQqhK3ii
QLvBIvaREvu1xjb78ITOhu3odI5oD7LaGwck/lcmcx4TVBHUPMbSGyYA3tOzBzuCn52MJXR9JTPE
uZYSMs00JxblnvC4LM7CjuoeXRP5NMwahmqdXht7T2UQTPEsxffTcGhzizWM9Ye8RnvkKTiHaOED
pxpryuQf7hr89ZEOy+V+eu1NfhAzdSDf0r1sR8LIhLZUA89/2Mq2Ww9+8eERHDe0OPHZcF+bIn5j
uON0M3WNXHNxy/DGAkN6IytSrTPmdJV5VXV8rZeU/6NfPvqUfsEhtsLyLxMDo0GYs+DcQ/Bx60s0
JBwL7upsgqnIy+xjzf2g7Aq4fWJt05P7B7ubUJblgOCT5Tv5Rs1ukNHFH0i5JWPvQngTWxVCMhT5
mnHmYsgT0hiUuj1PCxRAWr5IhqPW/be4z3hZl+Yj+rfNYS0wzx9EXB2UQ828zB21iRl09n/XEr+/
iQJyYLT4mBzGqJfm9C5ldD9JMaBQdVCACcASkJsuBgfKXnwt/LsDt5gwClK1W4z2LJqL7hmCv0w3
Z4I5bvRmYir4ZsgCMCeK3Gc2vukUIxxrIw9aEh0Yxcrz9M6m9jkQCjHGB3cyUanNA67raJRNg3sM
2DbdiG82B9F1NEiSPWZo3Q7ak0Hd5U23Z9ZTaXEI8jHNO72UcE67MDirRXlDwcS0Lb7TqA3snntF
H7HIYl4jdhZfUj55aZnABoXqEzAcFNHStnlSFTYiWD4xtydfKCz6DDYOf39no5MSMjF9QE+5U1zq
1ZJblXmT+PwFJ0qJbeMETDSh5GogUbHfOOt6/Q7SREF8okbquJ806x31dwt20b6xGT1MfiiQn7PL
EVoTGqkB9HKm/hhFjgy1zDpmxRNEKqDmzgQSLmA5mhZ/nODeqjmXFOcvl8csxWPEAHSAAr7jkwCw
SPN+PUELxF1nNyQygquCbmL+QDX4FFQjPNol7jNuEObKBYMQ5uSwvPgXMNTe0RVadNjN9xQA1XaI
gO5lXLYffCIri7q9nnea2fwyOmCuxH9VXsYDf8TFnqqNdmkJqn+fIySUUGIWmI7U3LP9jJrueYJ1
ph7q3ZTFtYY/Arb2WFCBlzFCXY7cbtYk8LQum4bwjn6JecnpMtAVPP2/L34MctRI/it+2hC6Zwr3
eoVA1Cz8juhAwkOt17KOq7AK8diHHj4CF/2rXQKYvqmMGwEcGLsDopswDB0nryOyQwyc4YdsHptR
tP+hAGRKLDypCUYqVgi98ABuWndwHG/a5YOEbcQau/MflEhWBQalfSKySwk6xz01upj5ApyJ0k75
w/vHUF0qbOHlQbElahlaaRuTUai+GGLOOZdBMq2pNUprB4rMCqoubKXe7/1JOAI4Zb60/DCdBhOF
rYL79eUAbG9zPgUkkziflKNJx2HVuuygfzs48bV6scR1bi8qIKHgfsgiR0Gr7HF8jrRJyNiBfdCs
cZMBmEKtzFIvZt3umuQm/+4VnLkGWFD2cDsF2H7HJfAYD/e1phfgBGC7CHgko4c4Z1Prte6c507O
XjT7yhr6siV7fFIeN79JCUYqxrQ41iyIUshg0+B84klzEPYiAk5+BI+DOm9dSnFCbvF6Qd/O7MwE
aw5gMXAfcEtAikWVVfiHl/1dXBEEjAwmG+bwd7JV54yocJCY+g37e7ht1gBaH0kHaRtu9+FHAo0/
R3v3uSErbv5EKY0bAcTs15oIFRtBesj4ZJhqvwSDQf/DG0eaiwFAWrkkxcQ3h8Bei7NDmeNzyA0C
6EYNh1YA321RETgw/dHhfak6VFslUK5336q4hYpImStRFciKfqlNpGE40ZCqhriDm4ZAaE3/YDIj
tIpktnHWeBV1637xUxAeQyKl/l3l+GFwAujyZuzzYqOPKfLJ4jpkpKWXEJAhA8VHdvvLIB9hdg8L
D3Ixzj4MKBhFYPmmk7plcnYxoahDjnyVypm0jbhysZkFxoMQdI1BHag2iIYDDpOPCgMJuqrx7PJ3
30CYYiGJH1cgIqAUprjED8jt1uS585lRvjA8t/h29ng2Od6IaNZCgLCvTzdJIDieqTYc+yWQcidC
N2dqsiJkh9yDXIJmqI8xYtdmAin/LsbLf/YXojnDpCFEcs4VP+cksN9HqdcVh646KqjTc2tIH1Uz
6de/uAp9SIHmoxtvDAgpwSGof47ii3MofLlF1LkWdiZgIr3KkDEL/VdIMeJdV2WLzhl7R9bW0Hv5
X0cyOmOOs3/a/FBBkEizvW0Kj+HYql8xeQUfzpGycfN6+Ow6jCZc7Ind+6FxKtq61vrYuYikI8eF
9icmbQ9bE03/nxUmKPE4Bnm35dAkYcGxAAecgTE40ZiihIwYESzy1fXn6+frczSeN4QHqQxfpqfS
JqiXn4aeKGFrc7DTpMrzaThI/wXrGTwXwpAuB63geCAnW7wwQYCD218vCCzUKR4OgPLg3Lkfoulm
MceM+JjB8DxGyJWmpkR6wtluI6DrRHLKxcDigRKxTG0cPt0q4umlBN04D5/YDdpW/FwJ9nuyrKdz
uDmw18QO/BL8h3+eOfSoHWiF4aRhxmgbJOpIu2v85A4h5/tqtBuk3vweF7eaT53eOLKJLRW5KJuk
dekUXJSmJlLehAZNEhGOLPHLIYcsbXxEHscL5beez1R+I2srJxP+hOKcETwmTTwlHoF23riuphnv
9502VgMpiRzrS3BLfrbPzf5lTLNbmMcFiuukSC8x6xxOzj7BKfmc3rwXAZ6oSsmN7fXjNCLCx0jP
0WA+iNk+hGKrkfzbsYGHOsGavqyr/ncFbEyoUxM/oIltWLwDX/nDYQizXlpPaTb2ZfPtTY7Qw9N9
MLC0zUAzbpAxZr3/TsWJnCpiWAAy6x4oI+KviXszsVXMbW1GSNheAZ1xYtJxhNQtbXALWw7W5SOe
oOlntBd3ROsxTfbkUDtKHBgPgv84Q9cMHZm5ePlPbwErwTN22UXzMqF9wpf3k+v3bR6MwpLsmRD+
3huZa4//pClz9vxsYe+NGZ4zERhZowWNvcIlgqL0alzXw6QKlFiJ4ULM4C/6+xAP1N3L37sjb2wV
njhu8j++ZsZ8PV83wcSrXM7VDOunZDzL3YvLwGI9ZeLzTR+Mi3CD6QkfH8KMCtsVy6bFcNq6rve/
D/d6oJhrXIbuXNTo2h20BOmZ1bM/jjbn5ZuIXo7vEV6gWGjQFqxzsThHmHdR1TI7pAbj/6Yjb9nR
Y+cgoCPvk37SrU8kt0luu8Yegyn1j6/ZWnIKOc1eA9BaiJesSdiQtY1rUUTnADeT4XjMcamTqc7y
H/AxOg+6rU1bbUA3dUu/5/dssO9gqB9qCXFRhNBZkKgQtUOb9Kcc8wtONxP2h4Ucp8adDNAL43ju
CJAm3theh8lFnphzNX4Uv1l9jcFcXP3py+W3FkceBwnTQ78Sn0FGu4rPR4H4EK44AFfjiAw2zg0Y
oFClit8uZHHmyCOjB82LKR+nlJx2//eoTuoYNW1a4htCkVXQT2mhOt//Uiao87vTJhIxQVyaObZr
Z4uOVDz5L/KvIaM+yCUWCeDkWAN2Mccfz7Fes4ir4xOilMMd4mpk6+kPh+TvBbEL6A46McYzxrol
jwZrElAS4emO/S4fdYTQtPMa6LncZjgH6CJ49G3KnfUdOCplP9UYARBMciUrVv8gzOFMj/crJOw3
QZMsjpIghGhwM2HDnikNWgwQAgxvqtItwD8bhC1VMAbTgXB6ZoIjFd6TpJ2bdVZCCYyzF+0sJ0fP
BGOga8STnmHuO48qvsrbnuAcZDjoJTkRXi5+O2j2R36nd1E5638L64TdDyff1KD8oUsvsm9wz14H
fjAGfqzCM7Q+ltC2ju5Zf7gzQwU8phiS38Y5SnNMsbkauBFQwsJ1xJyPIQcFC6Sg2XlGCzXxMGfX
316IsT+ruyG7rsgaV16g9P/O4UwSmclkFjj1h9IKk+1duUOqvYINIyV9ePdr5pL8yKtJLgFtChFW
bALBVdjrDuq79SDY+3hGJ/c5U1+bRatj/eBNMI0WfFbvvl5R0LtkSSdgyRRqApNVuQHJ8BOMRYO4
jkiKVfj2WNw7LL2QVE9k8WrwOT3jz8/X6xdfT1oLzSqRlEjxQItcaBPoFlE/6yCObBUmbOGEAGHW
PAcuDE12HdIJo8yKTDKuSa/h9nG1aWNIf6eCjmQsEVT7wjljC9vE0rlg3KQPs4FdeUyZZie8+JcU
21My38DMAxHpTS8PJo0r/OnmAEBAgqBmg8FmYYdoAjExyBl5GCQyFQGabnlbANuHD6i2T7+PUl56
2mWGtMT8hk8HJq0rirGATozgaMT+dVTyPIQU1bi9LZyW0DLWM2QG4ciE3jJZLh+mEDQ+At7BVo1L
62Zx49QhWXO22DjtBeG4/zVwXDShW3EX1l9qLvYEtRs1pphgdtz/WeuXSR4zRsRskK2VauzEdwjz
y+nCJlZWUHZ/zp6CQPxGQTWYvZ/EZMmYjn7xCwLsnWu67rB4TFFp8l1d6OOrgQEejgPSF+TaLTzm
m97xCeCbu0h8VzJE6vDKHNfkorQH630KqmZfk71Xkum+d9B20/w8gqSD4lqwQOKRq2AVWpN4V4PN
E4NmyBwCZ4fHIdy8o4aKfgtThKUERUu1Hm4RVZ1xDVAHiJkaz1mAywDFHJyUd7j1EMuARvGFR8rs
7F3iMv36KdyyEA9McrZBN9lEODIKRyUf7hi1iWSUM/IxVooJvd0iP3nKpcmcnM9SingrY8sPHhgU
JAXVMcPaYLR8oGgUg2EK6iuNzSPQKLVf1tTJf9QIsyhObZUXBymPfGxjGqfUC1I8NVgoaWcSwEBV
U/FgCOH1gWQ5qM+LH4SyzAVwlMqdyth25nOLNSKNiJcQ1OQB2FJR4lYi7Ff4pc/O2649FAfmaeDy
NCEUwbhRdWagX2oSXoupOj9/mvVdMESltKZO9jMcMNkx3LvLPVjVOao3Le0Pk3sD2QTxfwTBL+4u
EAXNR25B+cEYUIDgEh+S9xyT9+yo2ctvxSGxVSJ1p84qF9Kth3kJmAs8RyhK1e5KTHvnXkliw84Q
RN0VkuQSl6MPWZpUW5YgU5FshAd5OgnXeyp5UpnN0llr3KHnxc0c8FKp2fVfxhUQ97GpajG0bSP0
FCRlFtDpeefHJvhyIYhRznJduZPlmIKTawYzdordkH3PcqQwXBypVA2RHS/9gtpPrAXzxgBKrv32
vrsWi5+RyIP26gXWrOTm4qQdg8ZZf+h5P1gqA1wFOYQgYOsD8n9RZqKl8DkumKQJLcjD8idzyl8M
XlGL7q4MRp5+m1FI2EC32PpiGCCeDhlTmCA7E7wlMKpz+U/LbktbwyyIsitQYOdg5ORR394580U1
sebgj7p1YYbVmoNe5OoGoMYYd10j6ixIZFSdZEnu9halGLMryGUmcUIckNQCpN9eIqp1TCpcGa4R
kFAKgIOcmfaOoh1qs1lmKbQHiLz/PtiN2cMW+5yaWRFciGBqLsATAoAAu3AckASbEpyMImYbBc0M
ZCD2gWr926OG5E0RaWg4QaimKqAQmNvIXGfoKMh3ky2VhUV4RfqFEZTkuyv27s6Xt4zEfMipS32G
kQ85qeSmEp0Gt4ewMKSkcwYZKzLYVYAgAzZJXGXFYh8PhTsHRuksLZJFfu/85jj7KJ70+/5nxEqd
4VwBC1KGGU+QgwTUFYdg4tUfzHzcMnkCcq2HQeeBsGZtlu+eh8lc4dTns+3n41TmG2NrcZo01p5G
dg6lAnMJAj/gItGklcnEfTlDUJehLeoe3FdT+FOCOBQTwMWCYV+bl2jM7tLgsGK4otN4ISJykQ5i
Nwg/oj1BRZ8+TL6+PT0nTpvJB/GA+aKDCoAR02w5MBgZPv7QeFrUA6YwN7qYjVMeedTN7k6K69RX
nOycTLey+81g+a3eC+aGCLvKzR0KoDEikJl0GIcmOf/pvDZ+ht+/Bgd5hiTE2EbkJJIpwzrIGT5U
dKLpxbypxhMw46yHH+HOd/5FkkC5pUYFubNTeps3SevF74VR/A4h1/0XDt170Z/qxXPRsPTRRxAA
ZKtb4X8kuZjvhO8fdEX8BJhcrHgNX3pz/EsbyiwUnO4cMKKwxLRSRl2EQ9sfMzdzjJo1Eo5vIzL1
pI28QkC4Ch7zHouwJyQVIYBnMKW35DcDk7jXCHcDwq6IG2h2PISCNwJUSuYnlAu4fiC0qzO3PvcH
okCVA6MGbb/ZfhtVmSYF54UYGxe23FHYIeYxKsbvwKI7MWWF7R0+vXqJ6izk5DEHuKNZiFU5QJUT
QxyYjueQHoUUSzZHzm4Zb5toaDbxKBzh2BafbwY5XSvmvLYK45aLlMyBZ0CtzhnC/UtK6lV4RuEJ
MBu59/S+vMaTj/0OkZLfl7SjzF4pY1tUBDiAfQ1EbAAulOG/Z3DGxwIfGvAXhI1zaiFbYI4kunNG
SD5GDTje6vsX/7wlv4QtC0vaYnmCCDw92L9AMhWb7718MJXG3bizPk8DUIQUJRHMcT3gxZxBaYKx
QWFAj4Gy7WP7zcTIqPjoqCDx1dGUq0lcU1MwiMadZojhHlYmBzTp9ACKUTC/RvzQMznc3A9oYHfC
vA119woPMpfAnHdQg2pV0XTLUcB0HxILThZTZr3T1ZvXzAEMAdCC/ufLaI64FSQPpUd4deSg2pFY
EUvOx65cwHEn54jc2xQHbBuJrWxpAe5yBI8v69/JRp3RuHvjeAzux37ltsYEixvyDow65ZJCl8cH
xrvE5Zr4Ab7nEplSuJA9D3ZH5VQfX9zlFH8GLdKM+4S0OtqeCpNX8Ige5ogxwmPviIm0tBMM3Zl8
7MIpEiqHOgfm69eX7TYG8IDj5KBKoo4TV7oyBxSHT/imHYQzHCKUhThrFXRhazAS4KkxVk18ZE41
2Bff4OXyW8z/Ab+sObyFbNWczGkHs7uNTcHysRozjGpdgEHDwruSAU951+sTwmfq0QE12xlewz45
nXWMVOwvd8jwl770DF7CZJnbiXGZTjNsfJ085w8NqDCIucUlhqOoymg9WWhEfUTwaIMCEPBs0Oyl
WOFjAkjXs0BIyjUnACq0IFTwrxWzHKMFjJjo+I4tcrf2kCjxGZ9ElXbhCVvPI3NWd0rp3//R34aF
c2xWovI9ezGRbCgU6QEGyH35UeMtrS4Jd/w8rkMqFfpoqtLaK1PIKBu6oahVzePU6hiBrjD+D/ED
F4HanC4Ej3IsMTIJygjAmRAPB0t7D6Iq8jxClzIECRERqdRI7WzNmAizKl5v5VTOxUKSuhmF0Oa2
WAYaY824/qg+Pt+zZ9rMUEqwGx/+c0pkjehecrdL4bCE9w0gDJV7IIjfLBLeKcKIAD0KC14sIPBJ
8CP4+u7P2Hqa3ZK4WC71KobMOsM23BqFsDPN8QzIaJLQ9C1Btf5oUgFDlAhCNeq4MP8ZbkQ0OR4V
lf+zbtl/8DICLWCm46gfRGBUc+R/MSbWKTUjCf8M3ttKcu5UWJ1bYOtIMQpQ2i2vnFUjG7VzkJE6
haCT1ZBDFMFGE6DWwmqG1oNpJu9ib/1PzYAAi40RwMY35fkAUFwpf0JB2KlmMtYfYiULRrls35ac
z6+VsoLUF0LgAIAszW9U2ihbzO5fWTSnTtAAC+lAmClzs6pb+DTCDXOzjx7h/m8cvqMuI9o9IJXI
wwZmIzvqsj4IvOSbbiqTCd4c8bapOVB9203EBIiztnUGUYXz550BgX5P80Ajpg+HUYywrefh7YrL
6eoVMbWGMK558HwcwE7evkrs2Jlr+LWrdp9gnMKZtVHB8B1J+hRU5M+aeFCqCQY4Viw88qt1Z4aK
QS6DSU69i08AR9cn0ObYeQBqimenUsp85kr6xE8JF9cUWx8megZ7eqEA9bC0a2/wg1q9S0vUvASn
Pk6wv5fXqIlqe89uRWW7bVgyQwDqbfbX2pinvCkkx6KnAHqjsf/XcNgTSl4t/ndKRBqmW4kKAiJA
IxHcC5Q49tF4moQfYn8Fv4K40QctzV2/YB1fmV90Q1jy89F4nb35vMGvcCbCxTacCmNmi6RljjO6
knsyQYf9xY3MBUq8qXOhjicOZ5C2/LmvPeFcvPoaqAxF4xAWDOao1ETT+AMpd9ysmrH9ruEzbO7e
Daj8EmETtEGyB/lUSTtgs/k0hS2JHekrwmQtmZ6QcizxKrM+XGysWtSC+u4eM3vGRxMr19b8a7GY
qTG94J5F6k5WNggjaiP7kcI07Zw6Al/lzeGsh/7UJp1IDoc2J0aH7VEmrdCZ0/NBoqd0gwwCMDt7
BVy2MBKxe55VnIC8gu0QxJqbi3BTZp+cMOPwktt4NAMnEUqQs8Qkp8XTuGBFM7vBmyLKB3o5+66Z
wJJblb7p3IL36QNC4GsoJvb2m6NNCC+Naq2FsrhlmW6VZIGDZt4cyCE6zqNEyKJQAT9nJDyA04cm
gSb5ugJ+ZYkR78P0AF+1q5NhdcLh8w9vU41mvbfBZ+edp/xAKDZfosst9Hz+4Ca8GQMCmS+UkiAw
Yc83QKbacwA/vuJ8ojnAw9t6zm5+TlqDjMFROqDdZ8QHhYDIBvpMlovTBCC2EYyyJ6bHdNrcy2Nz
stOMv3rJycdhIe/2xgJn9tWFYaqnUNi+j0U4wG51Yr9muIPbW5wA9S55lCSdGDINdR6jkHZ6B/FV
hgGRzk+k7wNBHQrTqjVK7JACFaLRQrMRxn/2VDn/Wi8ge4R9J2WEuppIlqQ7VoC6vVstxC8B0Lxi
yEgNRduDqRKUN7If2qDApRJDSDflrVINgKQ6ZfZdv9kaCfDcwBptwbl83JWoPUAnq78byDfMU6jD
Jv15fUSMxmu5LgJWPISIewR086AEHDBJKZlkCuFQ7wOrn/CPdNu0SkGFElWPMFXXARPGhl96UF0d
0CU67AVMyX06eOi1P3ZBEddMXd/W1fys4PdRql1X1B4pXjQuIYQc0vNXKi44cfuMEtpYh6JSYHWw
i1dX+3TM48tPa9VHFEQI+oCb1viW+XtP5N0Tl5pOWwPgkb/aYOg9mPVNhgDx4G5QfWCsidWAJAmK
DsEcb2O4bd0WbISwioz6iW9XGq91GzRoqK4Lrl0TPQidKIPYrE7QvrJWNDHZyt2heV/I5hYtwktf
y7YcMh+gqmssQM7crpIeQAgvEFIIGTMybdynE2Y1kJmB3xsubRmXbwPTbvl4EhjgJDlhZrm72Cdx
m7f+MxEQexGNGB2jfQzFS0Ayw2IgD43J5ppjiC/4YEf+4SEOZqTkuueRfmKVnZArHxw+qzuGakJh
BX00qEGoe4BZygv+CwUPcL/K9lSiJ+eyGvNoTAZRlnUOxcfvTnmSxnVC8jX0Nj0E1QEM7I0l9ooQ
oGg5GRZpSUffhy++ed3J+laJmaLByKMqUubUAG2gipEH4NXNETUc0pBwDyTAjIY7djH1Vm8yx1R9
xRFGnq2Og9K/G+wOnvcIKGjbaMrdoxgp7/PFGrzZw8PocLafbqbpYKG9myIa5okw8SXP9Tqj5TW5
CXBmd0oWqw7ujSKYAwXOuGT84H+io76R0vwEE9gBy46zjtdH4Irz0ENxueBKRRGNhbQWa3MGpos+
gu+GBcDFVwAZ4bTFKBwAPJlSSDPGb8IW12hvJn89/qRdw4R6YMoJcXlOgYkbNRxV49gRIw6h3e/9
MZ5hZouzqj3xcGw2geHxR7CJ4LMwr7M0WzYlfg102dAwNOC1oeHyVBlF1uArk/UzoZ3dlIjxqf/H
dkNaGaJzUOmxPZnq5RCZXsVF+TZpxORuc79Dn7guCmJWeYd9IPzW30FDmakeRqz+ZjXEzm+j0oRx
4QTIrrhoVcSZIB6/eF/jIWThHjqkJb4f6PclIeN6u6NYnmPkpaRILfzKbww8wIYWQ0hXBem/UJCz
/uts4D6YGwkzWW5JJu6koc8Z+q7fGFwaEH9gTZwtWBN7b/+7Z8ezX75CgqqF3Esq2vW/W60TfHZn
79T0/ATS/b4OgzVdjXX6USii06t9tTlk4EIYMKqYOeACv9hvRW2upSoOFhHCocbZ0hj4oPE2dBGa
FE9JcAPm0Scw+hMxsudpBv8XiTxpdwGqEFkF1d72oaecBglvSUzmwX/mNwdfeUey0pf1tXpm6dkb
KJLHsnmN9UtuDG4e1KYbIrRzIHixX++1uGw+GZRybiZOOyVIj4xx9KOgHoRArsn48IkG7tMBMBUq
J3HiXgIMnjySfXVgfh3qGQfmYH7GbOEWihZ5j8EhnhUG/kJU4HxhfLEVfP51SGZcDE38cxMvRFxv
nMqM1zh7CJfGyeOB3O3uQtR0RxwrwsGTaSZF5Fa04woF8/nAJFH0TPz+zGMx3UBPyZWOEAf1iYVf
k1O49ezsx3f7xZkJ39xntxEDaR4ok+CdypZoGsOPeYTmEd8yhV/9hA7PYHdeGC5Qc+nby4KHHwu6
9lYG1RF6I8oJ5iFcL7jnD71biLcM5+qAcf2Q4wk6wWIVwDcHJ5SNv8cs91VvGOMgyy1j+CIhaksg
rZODyMOCcpn1xCkvnda351ur65y/p1+LqcrIW+dByujGolnjLFMixK4MTSf6j8wNfNXJ3xum5Dzr
x6+FTyLK0j8MRnmavZFSj7lgu/TsbM2nO97iYsKi+s45FGDbeIQSU4xn2zFtTRV7BzxQGPkcXjca
WDTYzpGv4xxlJk2xfPUfjupPnaO4IOCHFIa6AtChvp1nz3BI4/MEnsUY28znT9Gqccf3MKvhkDHk
bNP7/GbAYsJGCfkFBJM5gwCD1BYGLFvsOQSrxIRUgL1qecBoz+J5puM4pBZwcXBGR3DzBK5dJ1i8
cATdMNp8YkcILr8QN96zYrbAjWMvIcU6azBkXQyme5Mm3Wgo2qEkiGEaJyj59gCeZzu3HkSh0YHc
KPu5fHgwsP9/QnAiHTHGFOCuCVrrSqs6r5kR7ZlJhA9zAXNw+51vJb9LtpRyLMEiUZCeH5qM+S31
P88AmWSRCElB58oOPQJzgd4mn2whIGVGqY3+NzAgEfLRBk7cODAJrqzofTw2sTwiFA4u9va3SCYW
lDnvBrX5zDgalz8kdhd2y94WbAki22xSKdLnGs40/M2/f4ILlWkTpb8ec4MpDvN50EgkHlaH8SwW
eash0S5UMs9sb6axoIfe2cjwgT7JLURJ4aH6FOwKLZFtEsY48NG9ulgom1ARfZqWD0jlFgQ1OE5A
+ddcC5hXAKyLyw1fNzpSmBJGTxOBgfIcvDnIZxfm6i0b8iB5+K8t1FMf4xT51LH+ei+H3Jrz4dBk
PUrOwM9XWvJ1ht4RshVIwjlztDUhKm1wFHck9ag1dBumWcZxOhcn0N2mS+ZSlvGp5jsSlJLvQpJq
OSvVFQ2f+/FaRhLfVPTEkr/fwGWyjldrEryZ8BRLCkwy1YFmfTA7QkUYmJpjMDjNJI65Q9PycCH4
dOzakYf0m4oUDZAp//az7+y6wrpAOvFfS6yfsBEd6JgP5fjei7mjeDREPPJMaBLEDPxYUm1RnNH6
M7UR72ngA3/NSmNb26AW8L9Kjjp37EED47wagXErfJgOqfc/LAveVTABzYL4D1EK8QfXRatn9C3A
UBAm1AzbHXOCVFiF0WSoszFEtUk62E2zxvLhPkO5NkbOrwKrpaLr3Vs+iO72su5oi1G90Nt8Dg/k
ACaZ8R5Za38oIzA0QDD6123UHQ8H+weAsyIURb10arhXgLUZpW0ua+ySOtwNfrhVdUKuIQZf1nAD
OETBu8F5QpmzEvAjBPxmfmso0TTCptO/21cH3H/R+vhwiUYPqqJVMRME4+U3AHMjR2/gKPEaeznz
Bajn+uvRkmOG0+Buj8FxEKPbBRha+/MMAWaqWAzbBGNCMgX1j56BYogii4LYvsZ3aAnaCFoIxate
MXLH9cAGFSaIgsfmDpluAnNpPOgX1mACOWpWnHq8WMUe/R2OtF+CnUUd0PsNRRdoEp7FhsbRWFAs
CRbXhIIGYHtMZg6+2EcE1MBSY0AB58WcPpt4Y0ZCjO/222FK/IQ3DAUxDaoTqGDl4w7xxUlLcPNE
jShthdjp7TEH+xvqTa/Tw8+Rl5rTQgfsYfYyg6rCUVYnZ4BLmWHxxOCPQM8S6EiOgW+uf3eSeVuO
2Y+qucK6ZlW4HSevP8Sl976+Oi8HVfGaeReBtvX64zRkGANsisB0KeSx8/RKULyh/U6uRmPmOEir
nMFvtyHs7Lwose9guA0kBnEQ+xzuvOm2dfaHoQmb6+8V7w+9BT5ovnZX9+E80x4GHDuOq6cusP6k
5YaiA4y7pJTAggifNePqoIqimPmPpPPqVhRZw/AvYi1F4q3kJGDWG5dhK4iIGfHXz1M9a/rM6ene
wY1Q9dUbCbxjynmDelf+hxzmM6fwh5djTwl/MXENNPOdx9ex4cpoXpFiUe5nk315nIODPIHldy3T
YvZ5EV4D9QYGJj58y3qmDhfK6mONgNeAeEAl/w1mR2PCNWcLvbHcsMPcfcmv5vx0AD/f7YOHZGPd
/s7JnTIKfFZeA4yHlB6TD3nHboEciox+eEPl7T53HDoig0Ko7LTDyslRJbvs0EipeBqei2ZxI8Oa
y+nxMgUAdaaYVcy2yoLlspkocbO6jZj+NXSES0QwMz2plxWSKbqHRIiF2yF7JuUCbmQT3VeGS3IZ
+9U7vVr3Fz8RB3foRUL0rn7bouxooQeWrB5ukW9Gze7uGPwepVQrOhP7aPpX0gHxP2Rn9Eg6XvGi
W2lBmSDpFdIIBq6ZeJqufrfq5zj9HPbSVbPTiZG/BEVGyqq7fEM/nsOLNwjkpN6Zvokrw71khM7H
qKQIHY/ebB+4bu0XUV4TVJeLxrksGdS5eKzUR55ybDwYC+NujFpytxk9kPOMlVyDwTLdNeWhY+nQ
z8rdABX2vw5HtnIZcpText7NalBL/L1rvgcY10INsGFP7kc9vS4HqYKIn31piz5z+lvpN9y1lhkw
c/KCwRSZYF4zdvAxjJQHUUVSBkjuhuzyhltIKLUt8yBe/uE3ETH1+MVZ/Dmy2S+vj4tCNGI6OKT8
T3JxTjDQPp3BrBKCw5bAO4/voOcSn56xjXj1VLB41PTQkySPtQceJlp+LFwRN9GUMHpT7Hk00Y9N
KloLkv4B8gQ5Tg5k5xB7AM729JBLpWZaeEtl9nbkHOI4a3wtue9gc0RyIBJAnlUGIyEdw5XjfpGk
hhf/woLE28TsAmWVNze7tjkocQ9y2OfxxcrhfoN2TVUsCwo/acgNBRjEggl5seDz+c+H++ZrFB5T
uuWDYdnbI9Y/t2WMw+pIVR0x2rwNamZmZlzu9OAywxUf6JmYdWhj4NHJnb4VF9xZ2nCWa3lLwAaG
SEruDOez5EmI3tbhYR1+bi/XYfhsokvO03pO11DSEGcCEH2l5M2mrptrpQ7LRU1KwNmRC5cH+sRg
d5sj23XoL3A0l/V1cQVSw1yUUVMx/Eg83+RcICv2u1A98N/d2WI428xAsPlumBWHsheayZY0HwDn
/kRPW5SO/OD+7J4x83BGeaEmlBFXlKOvTbjZ0D90+OOS5+Qz0tld0UqC0p3Dd3T5++CrWw2y06Ig
AQZN3/IWLFkh/nhvUF3DacbkxPfGdwqPTb8IAMetVcWOCekcFuh+aQVh9wRbce8Zt5jHrZpQPmjX
E5XSK9omKLoADaOonpTe4ZKlk4Rl9oLSGn9x05DPyjumr6rhGhcB0d+Nf/efVItEDzI5WM25GTlN
HS6ByPrXmKZusWiBuRN4DRRn2n3iFHks8CHfOaiPIQTVPu0+5DX4V+a4vjPAWEUh4Zt4ZOzmJ7/k
3xRRSGOqmze/8VP1JO6Gk08f+w2EnbyQtKFoGe0SBxTT3v6sGyLQ483eJNwE3JP6qrcAs7BOQmDA
WYQdPCJkGlwn6UVfzpWoSFfg/vnt7+KRtO2ImxQHOGuUYDk3zgzWxKlTsknY4gWk+U/7NRzxvnMc
K0J8YtO3bX7hWFuubMEVvsdM2dCLOfC1z64UiCm/43EXjxRKQRfykjnlHd/dDiYe3c+dxPaoSQsy
0+DP9AyZCMbWRwJZ6p4biw1g0SIOOvNHp8mbM+0HXcMTvcyTduCEWQ9MjzDBd/Sg4Frs0GSrBKcd
8eu0KogP6FFYfY+IihjCdfiUMiWDFXtauBDCbjHcS/hczQmHBaB7QieUEQmLuGdUWx0u6VZz1ZTl
1C+4Z8CTvGI6YKOSQ+CZ8JKRsohl/BVI6fNorJW1jBjXQTdfxX3B01g1nmwWKGKveth4NokS1iMC
J1Jc23xfSBgEBKLP5LYfBKKAjAIvJHJoY1KOlxbiVBQjw3LCXOKJJ5yAlFhL3sBO2KKH6ooApFBP
dRb2+WB1o39OVFwIO4pkjTUQ/bu1q53b9BcnX2orzrLor6wXouqkb1f+ZXXlHabchAx8/2r3F0aG
4tXpEnIXZ5iXKH4o4fKZ8+ox4Tv1z/mIrmT39EtfbxLEgi8tIFw4djzvEty3olrpDAH1z45xmuso
5crhhj5q+orIN8R0OVwf2KwjFipH5ilSvC4vL0NKqQzmJALN52//BfXByawe7j4Lw06eIer14cWd
DtZ1Mu1HNEBjrBpeEfRIaSk8+u6PeLQhudzzmlffWW9QoDK+s3rzeAIgIaUH10SXSIoret/kEpO3
eaMwlGWP2EoF1zc5/cfH/p+BYYiODmGQQUEGMXdcGfw7EIuvBIqKlVjyb/HG25GyxbK7KiZEV3rd
3Nybk9tSXAgpeu07OAroB3QDpT0nKS/vD8d4qNCSEnG05z7wq8UgaCJ2d04Ew18wcClTolKKCjkk
Ln1xPWq+5nOu7g1SO/mv43XfRDhKEo1+S9JWhOB1QBsz563jYHh4EYo6SF/LOZSojeKu80pqO1A5
JCLHfk+kyjfNn/Esfz6GkOG3BFpz+gw774MeVbFeqb4juQWdBLLXJcFKDCkLHEhByUgisqOElKhx
6jkuc/c1QY9PxZYMYo+YEE1EM7R3wZcBt0fLzr/WNvIj4KKTzns6+v7Lc0S5CVeFw3e34qaiCyEV
az46ZS7zNT7oK2JA7xZutYDUSTKnvvCm7A5A3RcmRJ1Ld5lgRrAVBMDmhB3LDz8ehBzXmNh6uFno
xo+1vVlcBbvkAKn7ZoqG2Yb7txGRhA+eWfoJ6IKN7tFz0aL40eFqb4CLoEbOdOBqYT1Xkh+5jVSJ
Fi6/0LuWBGHxG1ycfNlFw0wHB8ZY0I2NWRdyrzn1iDIbhNlsYsoIT18R1/PT6ET+Mw7MMdFg5C7c
fSU5bXH3+DSE2TVuiiudReQupre4Hukco1ZA7uOL/ZmenlgfbUJpn3MibjFUvmLRSVbN71ASD2hF
0FhLT6nx5nUTUzI6bSk9056xwSE2JUV2UoKaZ8jTuZ4oXR0S9+Jna9MveaqdPiPfwPsAjyKywDDb
sPKVO35g2hhudo+bXdw04TUoAoXgaPoY0FyzIfPzW/hvSAfFHsba628/c8BG2xCvkLDpIWomh2JX
qr68B+sl9nSNbIj4BzkykiY00ec3IPoRz/ptWWBU51IyciI1oihPARIAoZsJG73n65lq8+pdF0Or
iHOcv2Ilv8b9JfdUEWsIhOldZ5j+hrw9L6RQfcolWKLYNXbFQMAlswHSoj/MyTf0p3RhPIpQ+7iU
BIBp1wmWk6bOy9dElV3tO1eQ6VQendN9xLiIXtle2eb+nVxajGRA5merFPq5XOlIFBxW5P81fUc9
oAckhnzSC1nZHcWB5wDEwDymrT/IkyT3CrOE2KhHkrd7R1VCFWXCIhEUK+QefaAVURAJGhxJJDQO
a1T2EAbpc/ZKv/z8T/+WPGZtRNHGjolZj80pOtjgA7M/ufhCQQct0WuIw0BH7JCyHX9J6iP1yBT5
3z9IYC2ocSuNVbzSuys0IHqEJ6d48BsUFr8t5yKrTV/rR+JDh0gcXs6RhLh84L8RGWIlQINmgg8x
DzOSGHm76/oEfYamYpeUzlfTpjeW36Pmk8lG/hDm21fUPCc1PE6PeKx7RRD55jT6oqmn/PU2QJ3y
JOj6uuzx0/bx0rwAtb/W42t1JoG7uJDjb0P0l2/iS4IU1qwvQVXI1OXow2xnEHorfg1kt6f4vyrS
jVjeybsHagjARnAxNr/WURSfNAkdmuMeEvAwAGcGE+VcTDrLCGzv7LT+E8COIUIZ/lrHWHSV1Smz
H+af8M5JU0P8Xucb1hXNQyvWQhai4fyk1cbly2zuYQGFjejWWJsY65/eeeASr6ASzHqmChCWvaJG
XsTIX4mnBVJj+P/6vPpXZd/Qf1bkLBFU4dV6guCj+NiP9aUM+38DTiKVXXCKWvP/xs0/08dE+so3
uQL9tO6dI/wVCxsHMKVabTTPxJRFmL6Ocd390XvJuY2biIaajycdyQc6VACzWFXetJoIY5eak4a4
KD1pXsbnOWhcZsQAW2C6zz98AWCbhuCsY8Si6Otgo+ESxp8dOHMozQYeXi2oCI7Swp1JWhW7eiJ2
y1kXvyC+KPdAB6RiyAjvyBkbbHz4WY1M4KcyA77LUZcj4n2hZv2M/Y+nRiWqokyJ7bRecwBi70Mu
C/MQS+WbXqcT4sqe/0yrPdQ5vxpy9aat/Y435pDsGw+wL1wVnF04x4hwv78a/Po8H4RtTPEGoHQR
shS/rqAN57z+94Yo8U8oE5tAc18ex3NABiFzecIF7mnSUcGFVZ/fmGVY8CjV/unqDhDNPxOTEzx5
d973Qg9PUL98Y4kltY8l+hTjvsPthCEVMRdSKZyHP+vPsBdobVPoFUvNf3DvxIKkTfJBgYAL2/rO
AH1DjoJPgnUEtvZmg2V2cJ9xlZW42U7By6mnwh4AmwhvzA8ezDq3DHgTPAUNwn3HZN7bYbZiEldI
3KGzgHlz4PwS5hT3bN2dSQHrQq4MuJCwngpItHTZzSoXJe78bFrqcRA+hM6mP684iI9Bk2AqkTog
Ig1wliHxQ9onPLnF6DIiomFeLb9/rBUtYe5QPAma+yXmRxmXGb/2Rhs9aeI7tpS3LqH2SPYkpq5J
6IpogA0mEtO66d7/jAAoc/IGHws/uFCFol8JzBEulZInDV5Dz0WyNj6KMkX2XwABU3I6GeQAjoBU
H4+UGbKTbrTHReKOlMKrI8wD/3dBodQA/p1r3py3H5x3paI4OhpWER+R0uPAyt7QIuS7Ij05Hcwc
e1uISBLH1z/9moZXDd0lz7Et7O9CRfKL6lx4s5kr0ER6goR84kNiSMIH0Xj6GPM5jk+g3GfQMNSj
gUd4UeO/USN6VXYXyBCMO+DYGPIAm3BwUwtMWigOKGswXpxTDtVwsOTSQoghDQhRLwGNyCBYRBUF
F2+COsGDxoO7Lg8gztmHK0d8F9jexmktzeOoMjw0bo7cSIPpOOi2aGx4QHj9AKPJYEFXQAfgPzgX
hi1jqMrZQYF5lZiOl4j8D07oosLvY+sTDvMMOAWcCi9iCURWZbwXjMFsYYwegomnKBqZOGfE7DEy
MSNz75BblnV267aQcQw+1Pg6m1B0phG8yiLk/eZXhocbGgz0fQSveiQycXMLBLuDyBQcxxHR9UgE
LCn5xBBib0TGbfyAjUdzxXDeE8fuqdAEJvXkkZM++dkaVEfIQ77/B64A1fCS3/b4M0TKbHMSAWfD
0/Ic9dHRcPkN/4t/G1EKpaZMF/TVkakEvIeC9Ufvi0rj2T3J8HkiOXhOEfMw7eAmdM5jrudPtxXy
nLqU0g58iYoeUORwBSisiZyjpvmMEQGOgiwBFMPob2HMEPzxpQ3sRMiTuG2M6WY1vTIAF5DbSAQc
PJCoXxuIpgagmDHKtDdBf1GF95mE4Y0Nm7q4HlpVV2ZqT5Ft8O1gTlPZo0WYqA065JDECgGXkl12
7PjlmvBTSPlioo8QjPCE1dNxOdTm97zPrYtHl28NKc0Olfd8I2LP6GIJMcqV07zQ/5Thg/OPDI1e
5oTeJtqUDgw0owgmv6NxH/vUymCxFVlfdK1YMcJrLw6RqmQg1IcGuGvj9IO3X016/jZm/GgSuCdI
XswcdbRhyyDVaQzLxzpGsRtaKsIVEA6GBVwTkABPrM5/o/kKzLDOXtvC52awpq/gilBmMNp45fDP
SPtjPs+amQHPwi/UJpz52IgkGyCEwGlU3+OH0+ORhF0gTwGhAOwFCwVXRLc20/JPxv6Ey0uAgMCA
vyWJuII+tp7LjXve4YzMYXI9mku+R2wCiViC6RnBKaREr5wMnWpCn7PT1kjISEPjVuM0cvOYY2/W
z6kD9lDUDnymh3UY4Q0iF6LfMjBPBKr9FY9TeJmBocBDAX/C+aF7u4xO0z6N9vsuRfsCTYU1AJW/
8FXKU2ER30zGzwRt9PS5B12BxFO9U6aAQCu7Om1sUhXZOtXgugfChzcy0pqvqVI9TYBucFlC9PMi
N0vGxn6opFQNeqgqhIZJYnchWdnFotJnvf2G7EvCUWqOVXIXCdcdeH3cZS38T+ELEPbtXiN6w/AV
PyacJKYklHpmYuZXPG+DEAFwcZQDbmxerZCZowfRxIuBE178ELoISxIa6oS+OJYTEU0g7hv6L0Ht
Khs+l09ZCuV9KfSVU6G7bYNv8rC2RoqBml2c+/E1uoY9bjPWsjvbUYGBQRDqyKItNeX1gy3Sk4oj
R8Ue4iMgGLescxZQc9JnRUV5/HR/I65qKggk9HtCjXSdqSt2n1DLz7HBaXUsjiIEyjTDJWaBhKw1
uCBorR5zz807dCRBl2MTOAHUrw0vgXz8cfS//zE6OoO9whCM0PbpGHlPnLqaaDMq09fskneRMEJh
Kco+wY8jenwCZCPLBUD2HNOUvr1zXNRTjvoSWBsQ356oK3PakisoE/w2erj9/fcNfN3wsH0zjkW8
2n4gxeQEI1wT91sLQDTvheWI9KsRrMq2GSnzZUuRLecWzhMt/SIRFwXE2KDDmJe5kEeD6TUecLTX
9+X2t1f5kpz2gHKXZMaAhWjk5pgu6Yo0Jn6ZgUShLR5EutzJxkVBQVDXc9gDJDJJu9AJoCaaOis+
rMmvEYzcBfzyZVfIpBtXlY7v78Eg4rwhIXZSVNGTNMzOO1ejO5menTcw5/3i8IJc1xkbmYWQfZx8
/FRAl09CCidwSP43Q1H7R7sKQnAuJ2CLA/jrgZu9CVMOisLHfnUj2MOA+MaGODRoTBzORIUuIqfb
3wkNGT86k932vX3OK6RW1Jn21hx6T9cAt555UFcUEsInpQ1+PVYAogOEqRpBhQvGEWvEpjFAwF7c
XTx+bKv/eNOAFQ/wWV9jYqDFqQpaZoMHI6fAp38rOSHmkl1m8AfjnnPC4oUjDM0AG2mSZy9IiXNB
s8NnDF/sAdrxFb/JpbxAb7i0NQiUmiZqzsVpE8ljwoHqnRTzmSHvCKdtvFe7jSMvzjNtfJs9I6Ld
/McS5Tc2AhluIzH5LZqzMWJ2ZnAZWgvqxf+sqg3DFXkYSZ9BAGyIglmRFslQOaymRgpHm9CyBK3M
5ATcy+yfkGuMHwZkgu9/CTZ5GxJ0FgGJpzyJ/Pkm/x00R5oInVsH/C+AtXtOXLq3oRyEfZs/e4Lr
3PNPSnBTby4fO2IBTAZ/S0L3S20s5bxEFFXR1xaw/yZUNyCSJHI5vb815s7hOuVDd8+kFE15VVQg
4kHPW1sGdAM4HEQHdiJKK4RVS1i2Pjyuj7gc9+1Uj15Bizg767Z6+qOupXY++zaXx8pIR6JDIpZu
dSoxuf5mhmMMHMjcUF+tByJ15uHSJh1SRuEqNGsC3SDXYomIpRg6RHo7Et0LpKVx/WMR9lntZIC5
/rLD/THubfvTT4BoNkInEYJuVEiOmeC4jUD16OOaG7A5W6Pn1JgAvh78B7QMqYvisDxkkbd+B27T
ZqHRf3BbgFaYvejVuKSRFuy2KJagjQzEmngKwSUDY3T3+wHtCV5Ho/DH/XfrplwefOmjb/ZLRav4
OfllBImH4NTn4OEWCa7Tum+1bAuckNnBd4YDvAJK3xDOrHBq2d3+oGUCqCopPgr2SkTCXBK6YgHH
Bq4R0u+D6w4U9pdqs8eyhaVL9ClE4KLk7MUvW894XrmEeRfSFzRiBiI95CcWNRXFC6Y6C6Rzj8Lg
IJM2jU6ycvDHvf4kgtzRXclO/z7ELPu1DXHH5iDQ6S3Z7EisI+BT4vWkPwwWO06pImx1xSYtTVmZ
mapulMKjSrEK75tBHOM16O0mDduNKC6GIedh4/bh26s07UzYIVg0iITsRVLGhcFjqfE6VLtPHAEu
UXWrFz4peB/SIBV0HuAbgAMyVZYCADhcBm7L8UnzzqbTu4cAAJoyG5R/D3Y2EY+zGQ0g+0oAid3T
B/QhjHF85ljaJ23Y1vvLSuboaJKEyrxUpWRqCk4Hs5XUJrccrxNeNHl3YvcBDcF+yFzdR9NU5Ce8
gDN8IG3E18bqCQ3LGU4D+0OfQF44lgSig2FPD9xaPUE5kuUE84SidlKwdjyBSoXBiTzQ3u4SAj18
ma8IFSli5WaD3XBRNgy71CcY2cfIml5c6l5Dtqdk8cEGih1YJCKK9NGHNsuTfcExdYmugLUDl7/q
IZySSJP9Et61lpCv6CO54LA2rPYbGKMUIOSLxiUxVL9NK87R9GG+ZrBZrYpY0Rpcbf7NIQAsFrU5
LlXN/lC1A5iCGAZbmz76QtjKlloElwuTxheoGWMe6nsp7xljo7bOtX/n+cTnBJHFMZ2zwZFyhqth
by7uZi/lb/A4eOpYw9OGz4vslqAGzDjx+NAOETSQ9OuWMXyv7LoFUKQmzNOmjcrErUet7NVX+0r3
Dcpdxr15jfmRwzVnZzIC5xr7BVS+Oezvwf3VE2C1tL/iXtmzBAL0SydHn7ThaUGEaH2kuOrztoh+
OxElgsPFOo3OjHodUXh4fYa9IxzCaSyHkAbw9BHzxCuWnfdIWppvrKv1thy3Wz4DhPnXubcnbKS1
wbstolVhDKgJRKp6PTyoYBu+JYS7NosV+HMPkoCWG4LAOIP7H6Kg0fy2M+NkGQgIx8XyzOlwRX/V
AAFsDPg8lhYXe0qyxUHLTuF1QkjK32OFU4YT4dvGq3O+gHJZJcF6x8uWKJh2E2okzjH4x4N/AUj1
w74d2T7fOLK2J09GbgCc9Jl+DNKsowrMbXZfv2d9HkSkI+RZkDGMUVAZPtf96WNF/QaUl2ZdU6lv
Kaotz5Q5gLIoPntNmrDlSrAHESgbvEffWGOnCLp5s622AM7OL/7EGiMkN0E5fOC7wYWK1I2LmrAr
ED/kfA/g9u38+/Y0dLMe70QxVZcQXUSblP59JJFwiun4TmjpI/4s73PFk8ONV9Si/L3aXrI+ds0Q
n76t7kvyArnMp5HmsWay8UvEX0lxb1wfAZr9ct44g4zjN9k7cRfCWuGSb6LGEeYujzGwHwxWfQIb
vJb6uJXpbz5s4s/oxEGO50OGQa1wQmN8DVviLq4wUdyiCJP/OCghJ0JLvtKgRkuSlWzuZdYVPmBg
EMZqq1W2+bgtqW3XhAVI1sRTrfRsoqQoaLuhGyyd5vD7Yk2uXDNDGxN91pr7m3M4FAivWCsUjosJ
p5BMD7qxnMAzO/qUHgxUvdKE8rP1eN+KM8mYZSeF0oI6oO9MXg+mJ+QU0E9UC461fJDqMVUhJ/oS
fgTMUsPnn7kafUdu528pwizNmPbGMo0JQlrxCJ6/fg1aQ5FO0ucHHGQyNeocuq6M0r6cP0MZvqlg
4sDBTLO3Om12p1uIW36Dk+vjvioEO0Iq0YfegWrWaUbawfmLLjkGc9AWY91njwe5mpeLNmQmP/CC
9SmjuG36EESdBf/ZhZs/nQNfrKYK1N9m9t1vtg97Xbi7XkiYY4EsMK4JVUCajyF8ZwCykBeLwfKx
KL5D4+OerzsqYY3nBK0HmyuUFMsLsF43PLL+p3gmONj0dj2SI9i3SFBDcMrUznoviLvJCRHOjdX/
eLx6LQ5z1MZ8twuUXocGUqgw8mWpCIdMaPgo/NBhf5MZFjVbBTWk/mZdM7uqf5voESrxOSJUDnQY
u4OFo4DMa+8aIlDl/8k1d4DrZ8pC2YkXJu9uuKL5h0AEdvH8zMeR2h2ew4pj3gvHVJ1WpCkTvebc
PPBx8tdBbouQT/MfiTAzCp+H+MtehA/mD3YTlV+BERPpK9kOOrI2xCZEpJNkyf8e9tywEFIzd8Pg
sLU5BwBdYrxtHtrb8uXChsJseRzatpoHmcke34U648l5aqIIhJfL+px/iDwerafDjAF+0bdW2MYP
pOwR9rZC1fhDl4J2fOyJeKGht/c4o4/LeL9x5WlxXGQis8ew/8bchcMgdZPE8JZLlaMaEpPJkman
4fLn6nvZSgOCKcEQrel0TSSEVcER20D7Q1rEmJZcGo/55z5c9+31msTmgD81CLJhT4E7cprjnC37
PYyEVJ4n/mELDlJb/1JBntN0hUrI9HN/Ep6skBkqZ8EQypx7VKAPgS2I9GmfDqvsKwQTJsc/Tlj3
HXzac8dsy2nNY3KQhJLSXLWMEhi8vSsL1Y5AAkY3XEO3m1usIdQezDCAZeJ9PofyopTsF8WXFssH
vkhRlk6iuFhVlN19cl3LuxeW7SJkcuCvL/n3D/QinTCykQZIRs8fiw/kjdQGH9Qbgp3ibuFuhzEF
/o7kBQIOyKAZ8TiceRtrQNyKNoIawx7LN2kNZIxy1KeIwybTAsqHGRNO3UX4cnaUBV+L5HFqMixS
7j3+EKKJP/dr8ktJWsiV3WcG08SLNhZQTwyzeAAMKAwEjSit4I08c+2s7unFO/aGx8NBXGzIZufN
P/XwcGh5wZyX1jfrwgMiGQ49nM495X6HMv8zMUlS0TnUIs1vODOGK46UjuPbUT2MIm5rbnAM01+O
vQ3BEFi5OeuiZ054jRFyKV7p9/TvL3QNMT6ImQo2vMafi0NpvUG7GQpeXNvBclga6/aydwbzHHIw
mCg+Qsn8KfPUdvwsbVY9nBaYiuDzW3BFxWo6BozXhZ5tf8NRt8JNtSxFr9UbHR5qtj4M00gNgL1M
n4l+8we20l/1xggRg3on0DzKVZ3aJojllgjNn3VORYyHYo1JvMlLqqZQd8TSjEw+oVXuVMC4H54H
ZMiBOf9tJRgSEkc+Xp9kLOqkYbfatCQD8u1vTpBMp4wEhWqpEYmFS3yJpmutGWGFIoIrynQrXr1D
MzRbDiQc/JhE0CnjKV74q12bIRwGeBXkyZTJsHw7F8JoP5TvOtXKePmP8W9NGTUG5+rqwgJpm2F/
4En9oGGZxyiCGALWtLQN8G7QethrePieA7rMEKl+bcjmwcnlD98Yad+wSc65s/S/hvgH4unYPStx
IKDAhvsRDPG25pBSpUadv3Ff3rH8PY3hqRcXRWDSUIOrQ/HZRK+EwxD6+La7wexTzdmWLuqobALS
5q8g6iRgsDO1BCCxqFNMaEp+awINMchuCCD/rAoFt9UHvRb+/8FWAt07hefesiQYFAgWzHijhefy
oF92TxLcKmdTLwFNaODiuHB83Gg8g80qVwpKR2o/qO/9jFosEiZjVkF0A+63KuVhhQH9iUf3QmnV
P7/rjXJlePqAp4rqAR7UEnaFhCXkwcQ3VOIhAHDkb8UDygtGI3wSjyW39PNfT0aNepP4QNaNCiYz
gnnvycRwDEgnxvF4GhoKMRSuSd1pzzJh2+YFznA9+uKafghRNIvbUWa+Iq6EyseLKz/9z9O99tCa
2V0V1xAtTfS6U77t1DVxTKJvQ3NkDp9S/F2JhxmdAqpfIKL3grM32mgLKc0HmZigc3xC1/EUI5G7
sRORi8PBivh888pSKCEX8R6Gq72IuAFjfUSCTfvsVH0IhI8PAUqGdM0PISVaVlDSh3uCIL5iJ/31
aP1hnXlBAjBgAkY+gh8P3OCMnTUqN4k2gbIwOGwg1CI4pF52qyn2RusLgfTwid/Kses43V6ZnIIW
/HDeH+vjz+K0bmekuZHeYP31I31XhlVC7aDCe/t3mdwwRdqEkIGB8zU4GZ/wEWukyUtDmi2Zl/i5
QIFFX3cP7tAne1h4ZzGtzU5hBZ/x3N7HdLWWDISjYtnOzu7Lh0SzdPItOCHcMEUJf6cSf/0OmMbI
3gnwDAgvf0UTpdXDKAVnRbqBGqoFmv7T6jokWnJ/DwZzOpbZ48BJIXTRM4zxTCEdRInKh4twq2eE
i0BH2SBIuOPZO4jI3qtpCch44HyxiL04Cb9IJmqys/8aX1H8a+MRbUvYjwmmy/Dth930nRqLcyhl
r9kGuSElECx/m4gdjAh6Mi04UsPkQ2Nxpsxf3hM3LVLy1d194xuGo2TVuoY8/BvFeqcye9lXaAvR
DgtmWwDb3Ffu7DoXVep0XB2AHTDIzVXviT2P7XBcTTCN47BA0oGhQGESo8MURB6hMYNP7dLqFogB
acMgP3D6nPgNC5zgQOJnLiXYdNkbZOxMjf/ARd3b41m2K8TsuKhoMQMQZn5IBx2WQ8kDAyTMsxpO
RHCcxgQJkO79w8o/qFxt/7wlcgAHh5FW0x88zxnKpiAxj9dDNgV8oSfsOViKRtiUeQNOKJefU2h4
j1AJtKdQZzaVhXzkhgFz9oCHODKs8fOgrfAZx/mZkA4B+AvQEu1k7aDFe/MxEAEOnVI5YLxnLM1j
G4tzd4+YWORdN6FQclH3jtiUjLwIBKSJy4TjguoUqCUdYtrcCSQoZCLaZFGnLaJvQlbDgWNERdTC
0uIlQIvtGsC4sCzYPuiMs+V5PczZUGFkzqGQc3/BwVvPRNjuCZqHRY5iNg4TDpwVQRqIDHIBQZ8W
oikG8O/4gqpEGmYZCMPOCJtpiE2paEEYhUQsrnYCL6TlIX4FH2BHUJUhKUvFWg9oRpMxgMJyVf4J
KQdD7SPWjiUsMQMffiNQnCIEWZi8AXtfiE87DpPse/6XpZMAQzCqHeewpNh3c8TLhGEyW0U9jwRL
v4XMqLbgn7nC6VKYq0wi9yIqmQY+cARFz7zcS3x5W6CPd07evNkEobHcmdHgcFXsG8ZelA0Eg+jO
gKQDgFHq4bRQeWfX1u+Br9NkxX5FsnkLwwX29FSDfpdTNkEByZeUBIzAJC3iXvkmKkdKFRsLSz0j
iOGPvC5923XWkdv1zN7TenremnmZDeYa06QwTHT2bY5+m/VWsNmf/OYJp98zbIHahkxTjUvqJBSz
+i8Y6vQZvkjiRlOaGdzAj/nZBykS+zRRbcJnWc4BaRmAREkRT+g1xytCqbWIzvYRws0Y8/cmogGh
YjZEIICP0AI+nvhrbsyO9GnmOgeAXd1TID6FU4TU7Hmb5CjCH+Ql5aRTtCZiwLuseWo5XFwtCjhQ
vEcYqCZVqq8MIL7zn+RC9Yhqp5Mdsq4ICUKLPIQRFpiNtw5YmXwt98gTmhN+gyeJwrucLMDwN+t8
nYw7tDEo0mvyls3pOS5be06sxdpIiXfm8eZZAe5A8QLJzigsjsGN89rzF3OYf9K2SpenFTUzXTpp
Z5PI59ZM6kMaz2kxeMTPo7y+gYOALBk82FMFUSw/qg8Ihg2/t/t63I9EXwlBD6g2lDvVvmpE+CiL
BHMgJQPmEGj9+7YGSxVn0xHZ/jmGBEb4coD7Y9FApQOG3YPDxsqjpzVIhxQP6FuHcaPSnnZ5QVhx
Uh+x/5IoZZHMOMwefG63UFfNQkhi63+oFij+qIpIRBwq4/OscLQFGPFmhEmlZMjCAVJui2k9umbT
e0gcy/a3PBMNpROR5AGVcjmJKSIgkq4amNrCox9hXs8lol42MzPG2dARt/r3XgCm41waq7iqUgMq
d18ftfzFVbrziDHnkZ0j3hdhL942BkEhFJ30QEDR8lFCOH2HXfiIobXsA5RRfBlj6SWLSnDgcgZZ
DiF7Zt7P6Rb/ikCoVYtumcVdBIFVk27gq+20T/dwO0ffOGhcQwdfFYD4ifQH5I5U1rEdTu4cGKgk
JEzni3JfyEmE5EXElmEjwotRTRi4EHSl7bSZfuaFL6IBgH7biMUku46wKdF/heAz/8yAcBmiPzOs
kUshrkFw5WuzciG2r5rCcsQd7Pv2YFU4txzgip+e0CvOioX3cO/OoeSdNcKeYXcEXUugHHpG+hBY
EEAq9QOd28UL0/lamF9R8guz8NPvZ2Yw6VDqEFDG06pmG+eCUGXDSvhDbN93cfDEgrYDgHNPi2vy
9CmJgrL1TOe9bF386uCevH+4g+YywnuFxBC4MlTVqbEegOfM9LhH4DxpQlhdjtSo0qHhqXsE6Z48
fkbXhD0g0mlxobYukxS7IOGA5eZQC9X2gacGfisA+cdlTEcXuA0Lrprw780IDIl4sM6074QwnRNq
MsWKA95KmMRPyGrwCN65c0vwlTNXHoQGa/ML0x7AC8khLS5GsDRYNwVs8fVyjLCFJLv7za6P/QX1
uPC/DPYfGnVt8E33dXhMW4/MRIdF/YYwvhwZNQ/ly55v1r9DubhJQ6S+3xUPHmrUr5CbjdobxfPW
ewFZ1PvHGPlw0ohrmJfpqTLGD7IlcTfxbb9cfREaiSHYR8aYMONKUyiCivP0jMTOzq8nUONUDLQR
3u3LH88IS0t+m50mZvybPBmmGKXc80jcxdi6XBHkCbZQ4XEgpoR0fD2U418i+0Dnb95NyIYvpjqy
aHHSoIJ5I9GAJbTrOXctMg/ERq4SnaNPAuiEWYXCPKxYM9lH1TJXj/XUJMQDUcVcZ/W54Ar7EdUr
onfvGep+/uYRyhHhLsNuwUk4aNJWNOvyw6BxvmAx7zzOmoCNjpnVO/WAdPm2hCjat1dBWZaQxOwO
o+v0jQOQhnNsG/9xdmbLbWNZl36VirpuRGMeOvrvCxKc50EkpRsERYqYSMwghqfvD674O21ZIUV0
pcuVlXaaJAics8/ea33LpPfUOSAYdd9fZVDDbwI9pPpkLjgYz+RRyNlCp7GDBSs8xzdzIezyDoIt
0bUX+647VObeheYTq96S1YmF+44NfPfenH1ODFgNpt2rntkQSsBjEh1H3sfDpssvNlSqCMxJbYSQ
wLAQbXt5ixlF2fkSbwLKoJdiDfb6ZK2CCcPUeXZ2X7NtxCUQ3+NVMFMO7pVO/POGCq5gaaVhAy5h
wxHDoWxmtjsIbs01eCcnEHSegCOqSzzQUVTTzx3pb2K7UDo1g5COn+nEYaYDrOw9p7vkLzXeujds
SJSOh2na9ad5oCQK4mjeSkOm+q61Z64E+W33C9vSgcxq9FNZV9g6L/GYyaC8wL8GFfHSJZ7tjd7K
wRQi0sotsYeBLjgyEyXKEiF3NUHIrFZXTZop9TT2h7BTLWVXgY0hfhNn8QeCXqY3nEshNW4Kyixu
FPa2jTm0Rhy3OnVo+wLuBIuwNhGXqAwXWAkPd5Wy7soAf9M5VXLyg9gWh3xLFFQtzUPp0k2pnWUr
/Ir1Qalw1XnziF2NLl5nqi6QfvQV7DoC6gSaVZSwRBYsDPvZoB7QoURpQ1JSbNrB3IXwBPcMSXfh
QX9j6sNpk6X5yO06dy7+Ppx0SkNMIbMdIgP0ssK8XbkH91YPcWXg0ejMBUgHONGSrtV0Hi6XacC/
//U//8//vtT/y/2I1/G9cePoX1H5WMd+VOT/9W9JVP79r+Q//3xy/a9/65qu6JqlKpYuiqIqi6LO
r1/OWz9yu9/+P7zmqRta2t5fHjf3HEzzAYoFqkeJmZltZGOBcyQ8KjIlEIqKE9wt5ihdNmRE9yR4
biMKA8sFCGJtWr7sRWgyqGkWnWad6dpGB6OuvCfvBeNINEpouAj3HRvvLSE/HwHRMY8RnSQP1im2
C5SUa3FPTAQH45j9lB42rhrOeq4D6Yt/iESQcAGEZxULh4WR4i3YP+mUDO8ykmP65osMqIKMXvoi
rF+aicJUaF1/6CdxTnXIvNjaqW8aoCYilDkgX+S3YO6+B4vvL6liGF9dUk00FcnSJNPQu0v+2yWN
sthJQ129vyDigGNy4YnGdntRyU9YtDtrJQ/Ut+cpYqPFZtVMURkgHaLVtNQArbFtrDIM7vehcgnl
UXaVMQLMwjEI6mTH9rB+zjKPZL37WpsbR+eVIOHgmnkDE+LtTad6Xirk2R2p9lK04o++h3jQJeqb
c9mAiWUajSxjnAaTJhuy/OlAFaIRSh+GjsrFR1s9z/Yh3xZojrM0Kzus/2tcDSzEAx/exTzc/QE6
KYaQxoUUtbdsr/Jnmna2v7+aB5dFjMwZtz+UYZkRT68c8YolDPeh8k+qU73VtpiSYgbeKIsxGsPF
amloQQHkeDfMh0/kOAuT7hD+EDvYia8JCUjA8H1OvOaO6KQtf6tf3YnnI6uDprWMzgwU4c5Ss6/r
6f1AL4J8Yv6WlXpHs5hUFGXRXCnoqQnbl+eZ08YT5s4o2lTv/jGnfevuGLbNvQ/9qGJndEoi+Jx9
efHX8oXAiIiozJN84rxdMsjUhuVePWmskgmQ7uRQndITv90CS4kOtcFde40OTJ4Ie14p1FSQPJDS
T8KDQscAPI+7B3ZM/6A4MbNz19pbdNZu+srberOYfv8kgTybLCu20kV0NDqIj7c05+oFRnWvu/Gb
IZp1kFLlXEBQfaDspDsxDpYkoY+MhfAWv7hzOg6IAZa0GJhwnDlJZTdAD7nKpppaveeN8BUU48ai
Yni7YUxlIR+HN7B+7HMadLBhURYGOGV3VN5krWO7l4+susoUF0jVMkUIAML0o4W/JNVxq639lXVN
TtzkdNTKcu28mIgnM9vbCyy790XG+GAn7P0QUgtrc46bD1Q/vSD0IRhzNMK+T/qiODVopzNiC9iB
md2fmm04NkrG8p2Lqrwpcg/p0elJ9/45cJSJJc2aZFrFk3TNLpbvMXVOKAeO7iuXeMWYYR+uvn+u
Zd389FwboiSJmqSaiqkYsmKofz7XcvZISrWNgp0n2bG4SZ21Y+5aBoQER8Uf8vOl5OCnbXNh7YqL
ApNoMHYsdAxjq8Gn8yKbO+aE2k5q1jx5aTQrtZOYz/nZiF4tZlqPiNseH0I4kXnwyQViJJ5yokK8
8CJ5ttgMCppvJ3PJRP8uTDVtoD7o4oH6jYaR8xZpfQF5U3yVnHORLYT7sJSnkjlpoh2TbQ/EWTKz
pLUChIwOQdtTwrnw6Id4a1HrkyGR0R4cErsYU45CIAOrmPYfxqxR96qCSjhZGdkiqxhx1Y9ew9xV
GPCjFdcV01GvmansBMqBpdjCQCyctYwQUnoKzHOeI2bsGgcP/xpVa50xHmNGs2cySwbukA7damuE
Z0Pa6nRHWGu0iRnOKopjGR0OwdParsxe3HqSh0tZXeokxsdnT1051tYro6Fu2jEkG2+con01mOPu
Nc46DtWrWS/v5rIVXwtp6uYnKzjqxvsjWdUZFEx9rEsHibI5dBYP/WJFt6CcV95AQWvVHIt8KIJ0
1wZ6tjHLUWVNpOTDR7i0CqV1yMdpxKWE95IiysUiEQoLQZvF/jaAK4/cAsV6vFJBJYsLrdhCN72H
EzNgcVMepHOT3qkyk20XgrQnRSZI1iHyiRixI2RM911qXqRzKS3reEd7pQ0HT4Cu6rQKXxPMfCQt
oOS0htmLv2KSUZEsFuqdqtYaaO1eUobF0/ZBMie9FPsJo5F2JDGIQEZKtEY1rKStin6AA6fQIjvg
ERcZAmQ1znUStWxER26xE6EjJdrukR05OqnRGMciPNYAZVk81OeP65MdmyUjU3sGIwAcLnjE3Tn8
VMRXSvCuP0amsxQI9yaOnbHjffv9k6iKXz6IqiVZJk/kXxtsEliyo3uCv5NHbJldXDBPDS6FhjC4
CiNtjCk5m3i0El+Fy2PLk2Bc0ps+rY/mxHjMGo6WmBIkIM306ycBZU3M2QmzjrCpD/olERGIsuL+
8La1z6XWf9aPf972p/WjCmW/iA3H3xXIntWrCvqdhb47AGjOosTDar6L0a0s3k156rF/Vi+OPL0/
+3p6lc8l7pN4iLwESCPdfAD2doiF2xppbHky62ZPx294LQ53IOJ4FJqhgRDkyVpsGkwBF1G7ykky
QoWENPUSrqMBVgr4x/iwYaoGve+/Isn6XAT958OaiqYZpmrJyqe6MjWqpysLj2CnblA/1cG85DuC
N7FPViI78RDrqrF/IBv1ehXgXgzxyosE4LjFFIzJ4EbzCJAJKmHyEcp+unyMHU7dRAvCpmR4WHSh
Y63fl27RtlUGCnYfpV9qw+wa4EfnOMaoj9YKfal3TjOWMzXV7uIpyGU4uqIU6ZZPj35gzFBtZEKQ
gUB0JXJkknl2g1LCHIv3KSumg42/pr7xmc4/bONCSSXT/zq5swyOizI1+Jlp9zpj9MSTEPczJGqg
SDH5o17HTzqDM1jcMpjzRDS2E34OzsEMN5zjjrKlSheafR3xGwv8AR3Wo6t0TX0cSXsZjUqXER7S
4v7VVuKxFKuZRPoTK6hKgDb4fhJy8gFb4HOJLWUo3G2Aqzosns7yw3JmvIcwm1CBZJPuUEjjb1ZM
fYxHK8vr87HN452om037wpFfiKfyejsnrJ1n4T6klVlXdpwPigVyQwoFf9cidXfogLCPw4ST4KMA
C3uOtDPDPrET3vs4CaWZqq4YQCJ/AQhH2mlhJ/b3t5f19Vb8z93V3X2/ldiyUbpRJcTBrjgJyIdp
gFKCcRjUBuZ9qjOwR5nBaPgOrEtTSVxZ+C+aTtyAHXBoRZqFTo3NqRmG5VzxBs+VT8fRGAqQthWc
hv7M8ycmE2T876ldZl17rISxwiSk6iHjFdFqATgDhItX5V1/lVCG0xTGjnQmnBD10quxESB+Ar8E
PRTZJWYrurZBX7/JZt+lnll7WCoOuTlML/iciqnQAEZ1EfHMCrxMF48uh8lAd5SuUCGhXGAy1Ukq
1NeMwnxSg6rovHveG2TtBjEA02WUGcEPV1n5esH65yp338JvVzk0nu4zVbNgF51ad4CYOb05G/0s
E6k+4y0C6J9yqa4K5xF3LsR2xluhZQ11A7kRnYyLdjMO7qq4z1TofaKdyyhmB3wf/u77+0GS5C+3
hH/eqvXnW00eauIFYR7sGvDGmLSXMsbUM8ogTB7PeaQddHwqBC266yJdReLQewAEZwDNeaTvb+BC
Ob4N1k0LQBVFax/uHuo1tuONoHfdCWz/yUfGnKsY5h3f5wFkldJIHjXxSK+MXvA8mek68gdlPIib
vadPUhVrHcggaUDRTSemMUc5WHOkKZiLOJiiDykHz+gWs1aRIuafc33LMaigLQ+k0+zL6k0lcNHZ
UWZQszjZJud+Y4BMRjElvbwool3uHp4Ia5ELFzvDHdfWISQjkQ78c2wkL6rYb61h/lhHzA/bqZKM
M31gIvBP5lo1QajgOfOsHqPf8ZA0o851J5k/ZaSmij/sBr9OvL83GT5tBr829N9uJCuXtUhJiqCD
OEUmtBDlWoNFYPZ3Qy3EtAqiek4Dp7Q9rAmMUdcyJe6VibP4kbAwbaNjwGDl4DFy4Nzf9mtooNhK
90Av5rTO0hQqnWnY9zXH0Rx3p7yXpjpgNp4tnuELhyUkwJy1BiwIJSBaCVbA2IWwC9+H9pHQe74G
zzFS9Uj44bNLarfTfffhpT9vzcB6SEIic2uG0cy1lk67cLJOskszLIFriF0RILCK3mSq4Q6GChgs
vPdAHtQT4Tks8Xx+GA3CiVGl05Wla3SfmMZM0AYi83PSWEOqiAkHZxDAOHgyd5Tex1JuP/1B5No1
QrRs5AEPqjnAi8yv6J7WPRMPat3PzYGEkwSdhjgmPjsNRwSpS0Dnf3HkxcAOEf0ndqgdY7SsrPv+
JAomgT5TpBGcuSPBOI9wIGk9N5z7SKuJQnx2eUHIrgJ0VKi8mJggH9FJe58ZjwFfSIDaFSmYwYak
b9uCceVcFtfoOvh6Ho7doj+BG1Lh0IJ8fKi7k8VjF56qd5m10Z3lzihllqsMFSYk0pY9C35DSTMJ
30i8YlUlqvTZk4HUXepz6xxyYabGtoe0piJqcQgqzVAGefmS5SsfQJoyYrWlfGSo1hYjzrY6KYu4
/qr5T8vTD7dAt3r9dv8bgis8je7+l0hznStY8ehwKEtpy15PvKz6wz2ndZXkX7ecLhmWZGgmPz51
oDKv0B6hwEm1QBW/ByVC3ytFMY9RY0enJ909+WllTe5z9WydAlT3h/rEoyeg2k374qHeS3vaSGQq
klCgvrbLNsO/OlTe9B1eW/kS3eoN901XqZRUTj2dEtyCjY17cUZWGTqhRl/5eKkSOxb6319M+ctd
6bcP96mMbj2hjcTiHuw00KC35uBqQ/Bh9hNIyRlZ+ZhQ7q5AaSbUMHdamdN6UDPzMCY/bI9y9+B+
d5W1P7/VKJFrM1EpcWEkWT368uvnvn70KVfr+XMPPpjDIXNsmvtWT2SsSNoGWtqP9PjDBflygfnt
gnwqtc3GlZz8zrd9NycYECrMgiRQVNiOJtJWxrOMqhSsAV0lb9khol8AJaU7YWPcauITITOvm+33
b0n6svr/7S19qs+qQKPXLHNpLNz25xbYKYfMVXFsN2QGL6kdO93ctmCCnZAd9f2Ld1v9d1/Lp6pF
DNNHLCi8djxtkX+/FzePSvyI/+nxQ/dc+/pjarJsGIqsWcan51pzBLcxH7zUXbIzemyVrdPkZVCL
fUf8VcINwhtHLPfgL711M2XMJj4pK/uq0Te6u1cH/wJY4oJTu6r3pTwsVTpDfa7aE7WIaD9ennQR
0XoYTBPlWUX0gNanLJVPSO1j2cYhn5fsZRPV2zrCUD49D2jtZCxREPKJh/9pJ/+6ztL/+cSfVhbX
0FXX8rp7nizdW7h9vD13+rkek+YFBBEl30/d9C/P+r+94KenvXLLzCsznnam/1wyQx1oJRi2hImE
R65brzxg9UCV4NKwoXJrlrpka3fb3z8h+UGMkKc0cZmLFY9dY3uQQHAx4LusfliVJOXr2+6fK/Np
NUiEXHfFMAl2GUy2s3DyCHbx5zGdhBfmanW8MJDoVjYHgJJ0XYOAMAoRDoQC0K6MU3EBjbyd19o4
Q5SbzEoCquWR6W1A8LT6SrrbeTPMzL56lRAanksyPyBW3HAPEeiN7+7ESNOSuwNu9lpuOIeqO0gB
HmJMMEV96Bac3VBnVTqnwuNjg88G0RBRu0h1q5ULOY4ydyoaHIUXnCx9DnjjBsc6elpbXEtE693C
1wA6CxzHm/YGbIPOHnsBVUIxpS3+fDE6cg0N4wXMmkq/qGwqOwuvhTFACHjnKATD2Fs8rvr4fqOx
lgejlLEHTvaVF8+q+5CwHmJgWsyoxhA8T2UsUn3lJFMN4JzGQa1n3vdyfQDFqzYXpwDWcgmsjhHg
oR1Xl210loSJqoy+X0ykr3ebf77WT4trVom165nc8O1Ov91fjXQQ63037udEqTJ1po1J/VwxDP1p
D+/Wjr+XsX9e+NMSmgTNPag9bnxld09PDaQBpKqYbvRZ3p0RlqI+a4Wpi8mRgz4yc9g6dGBp36Lw
dGciXmhl+MSp8Q4FQJGmDf1oQA1lc3SB5iTLJ+j+YC436zvzAsR85aSGRAGaAR/5KXoxQBmd3RNq
r6xaEMmBEhaJBf2UKMJK+8NnlX9aRz8t2UnWCEWg8OzQyKutkY/Wq9Txb4TqtNUHajuq6YBoICoP
zBCrk1XbCIXLx/BO0qA1cqCciIMi3WI3AKyJjzEm1Cj+6Qn/eiUydV0xRF2VpU8r0UPxZLeJPPaV
W5VgobKJEU6FnmT0E7Nfj/LHD1dF+rLJYWiaoumaKlpa94Z+qxqTyrxzEKZfKK3ue39GfAApEfgo
lu5CeyugodKDNcnq1I/3N+X6/X1vfFVUSJphWZYo65L5a27824s3Va2ojvP0dwopPsy7cK1iXqG6
iFGlDGLIdtEgwpkEWlVY4sbzaWINGNg4jDaIMirwFA8TzM3xICXRStw8s74YDU3Egk+MfiwZPUUZ
RQ04lac4jeivlGPduQT1tqY4oZp6DAhqgYimmxOzd0euK45L60UQjuqQMfBEQ6pEENBcIZDxsTX2
njN+oBl7YGfFVtinkfMsJ9i6Qn2DzRqcQaAsaTmq8iRFsbX84WJ9VQn+frE+3Rp1qt3holUEytY9
TRk05jK4DxO0f8xJ3UEhzyvSbz3e8QgTomHCAE3lKZMuT2AEy5FYmAJjfPQtzIYw3BcCkQkqUP7D
vdjX3lKy3vxpNK5vDMCLaMDzK3a5nYMXNbNfXHGJ6p2rlNN+osfbxUZnw8ocFeGuyLdhs7TEkcw5
GFo2JOdyeif2gdVYYTZjW/TB8omCGqJAPJdhgNkXQg83yPfX58s7mWG4YakGszNT+XQnt57SKn4Z
MDlzRxL2L2R68vTp24aJyVJ5N5oJ01PG/Gj+8SC2h2bHbuH+NMD7aoeWLHrRoiHJsvy5C6HSMBTN
iucJLTDiUlIunBu9odOTE1k8wkCKh5Yl3luDHtj5fRUnazOk5SBmdmMHM6zLMOcm9XPw/3V1/nlf
nxoEteWWSSlZPkDMEmVnfkvmZU5YVvliLTlfFSTB0Q9HA2hiWDn+8OJfrWq/X5RuG/rtOX/USSu2
KS9OFmpLjd4epS39+TfxiC//+9dSuj/r85ZG2a/zH1MXNf3TXtq0jZ8l5q8Piik6O4lTajhaykOl
U8gal+c8x84bXEVkuQRZmUpfuWk3uqv1SGG9Z3TW8w40qvrtOb82PxTzxlc7vSzpKjNeU1JFrbt9
frsSmSw5slKz4uHZO+Cjfhw0nCs7c5Ps0hdMXJCwsrU1i6538jbRqVsw+mheLcqRGw+Sa3HVjib7
I/1gqi0JehvIrr1g9aUlkqVpY/XUkzQ4c8f3H29xXxrRtMf8lI3KHVomegCclLO3zu4KDbB3rVfw
MnGOQ6GktX2qUBg6F9QwkHacn27ArjT963v555Prnx7PNDSixq/45LgeeA78DaRr7GmIpZH6LSoi
qfHBFD/cDZLx1a0nK4pmiarGNbc+XfAwLgw9lAu2GGDeSLXR0bm2ebcZ1bTqltM9w//nydHtHFTQ
Tby5s2Dd7TODfEpLhyXttcP4ylmPjEYzG0Zyz8TcvTEXLLLmorV6gExFVrgDD/JI3ITLehJcdQIO
pojrg0m41PuwjzCa95OJtcvsdKkdg5N5dt/Q7+b1qHyOsxa9nAyBdkoGVg13b2SS9TQyLqAGEDhh
nOnpryhTEHc2wL6xCDnE95GvtdKRzM3rWYXRsEti1AbBuWKqSldcsWk/z9Bs9MIPa8tGKHXMT/Jp
6aTRS5Hxnosj4U21kO73uphUKmReBmMNR741uTQLaWoOqQrO3QRvBL9wn9uPj3CUTpjCYJBAjgAr
iQMSwW/3IXMZFB7JxkCbPDNQcNrJoX0jAUO1Teo+ikjM9hNaYGqCwxYrGnHPr3hIVRRxI/bO79cA
9cun7P996Zb46V7zCjEwIq/kS+e23vPlcZAEn+v35XZQ+Zh++wYJs5zd1P6T/nvaJ7eQKdgRIDHq
erNXkn+F52GpXmiSWwvGMum+qPGH0PtjLggUkSKpGD6KiUUk8EomKxtb4FCzv/8c0tc3r8Fqpsqq
qoifbl4vuEfyU+TmLQd1OggEzMIdFdJBIBPYP72a8lWBgeLkv1/t17v5bW0SAytJi4SrFnUA3fTG
zFjlXvf6yandoWIvyfESHNvbKQiEyQ8E8koPtacNJJqyyOc8nqs+C6l/jW3s9ai7KZXX318S+av9
9fc3+Wkfy4Ogcq0nl0R/SyZ06t+tXq723Lck798JRWR6tul206GGxWIQTvw1yx+cmxbJFto84EIK
1fSEDIxq8/07k366fN3G9NvlE+553IrdTdde4F2BQbatAWlFxe2cYAv44cW+KtspLlRdViyT2vlT
I+AhPVTJa3gxGbPcRd80/fd6dr9Z2AJby2Zyb+JiDvpIr+tVUf3wfGlfftSuu6bLlqJL8qejlFI5
qlQ9coqJmb9Ub9QRGGDOxY7uN0Hf43ApjjCzntJtvdenGIfAEqpM4bfMA1pEuisqHiR5+F067ytZ
Aei756xO1oIFxUSH15MQlzGqWZrvxKuvH7BwEXYldjloRhzVv7+WX68Wv32aT0+ZW6WaUeR8Gnpm
BW67Aotz3yWYgIL+En+Em7wGR09IKjpDI+4yz42eS8JhNXTXeBBeUI3pILHqEaN5WsPqNUBvgZba
js7ODOf1Y8U0GMEIaTOxHeY/HBnlLzfWf97+57pXbVLJeOipv3uQy3Cr9xh83xCpgAetZ9IeXZdd
320ofn4PUKyHQI+aoLLNTrwMm4f08h+6GV9WYIqoGSqbriTpvw7ivz0IcX1XgiSuWbXO4GLy831+
jY8igHzzjOoTgUR9jZcWOxOIwB3S8V7BQgPUY5CdsUcrN0Lu/DFh1zklWQPJ/vuvmyr8i0rk9/f3
6e6tq8xQfYP3h6cKPhgJMIyZ87Fu2IqIam5cN0cHJRJrHrA+IJDCFMq73iOvz0GEzeaZ9pEedVq3
pYqXtJtpsK+00Eu3WTHJJABW8J576TZaF1en7jdLjbAZYtMvzMiSGZdftfNtsBYwBg7ct+g1P/AA
357oqK7RVRpmnHivygN3rMt6v+RPQ+CPok2LehZYztT2abfNO0kaEcYYkxEG4EsnGpNCVt64WBiS
pVC8aw/7wd4tw3SAeOoKK4Evg6P8gYaG6874ZbUd3hR0teQ5ku51aJ5EhNrNc2QR34cjVhqnzxkM
pqiZmNGmUei+zjwixhUbI7uOPYk1f229fv/1fDl5USSWNCQ9pqmon5ZR1c/cXCq6XageGkRc6PYD
pkAwzkd3p1+T/r5O4ikIVB3uLxm+z75GlicH/Vt1jBkrdingI7P9YY2Q/t52eDOipYqiIlumIn86
VYSJlISiJXs7uYaiyIDPWoF6RJRc5UO+oj4IS2WQ5FvpMWArRIGnA6QdP6Ph91fni9a4phiKInXK
b8PSrU/bn2yETl43mrrNjWTeptFCzWW7CnG9+ehxWPefd3WcuvKc4cQwDbKxrjo/VCW/KvU/K3nk
LIomMYswdNP4fC1UKaoz96E7nPuZDztzRdjozhokSQUMCwBQ8iIg9r4nwKrUN0feCcVHkSg3CzlC
G49lxoUC6mw9aHutA5wjh5FeoIcqrZ5OOQ1LocnxNpCy2wJ3y4sBeYUmkWUIf/GrJTZ20tiBT7Yp
g10SattM7+PNirBuh+9e/BI8XnXG1CFYjfLVKW7P18pbVYmtcctAgxZGmnwssf/oc93/qQT4Yi3W
NFG3DFXVdVE1fy09vy19+l1uQlNosURB+0smj606IMFg8NjIH9K4lmGol2QKsyVs4pRsSK//GFO9
NKrddqzMrY8SvX3vclU4rFZnibQJ2Ik99krWj16AP3FQj5OB86rb7gRd7DGM8ZvrNuYJcvrUNYuJ
newyCIt0MBchtjI4CC8aBMYJkcBrEviG3pFD4ES4qXN04zProB+pjKjXSV4te8yB9Lm6Yrw/Rxz2
wrZVYLvZGXaQInPqMwpHEmTCsWP+DsLlOQpIuB2kw2LBkrnFf4MPzq6OjMJQlN7DEXglhvSW0PEk
YmtYaiPpSWbO98/Erw3u0/1oydyQstXpNPVf1cpvFz00XFdLslzaEqVgiiPFHEXOKkpWlr9Vso1n
Acgb+jOWUVOzTRAr4JbTUasScvDht8kgf0o9LbpF+jBvj4E8Ab0iknUSbVXxRZVXgvDD8/P3UkJj
QmZb0lRDNv8SLSZsPZIvWeK2IadV2VSYWAyrn7ZocQdC+tKah++vj9StTX9eH16QJUNRFEw4/PRn
YepLfl17LS+oGROhiGaJzKbGI+ZUYPg8u/VGjjv2QvrMW9qlgVVxqiupWNKlGvzQHvvys//zVj53
x+5B7jumZorbGKNc7k1iF7E+6c/FVvAmpDsUwuT7D//VCxpcbVFk6ZYU8dNu4nh+loVxIG5l/6ip
V92dNCIcOmciWi/3x9K1op92ir/HDKyJpmxQ+KjdJ/30inclkSP57ovb5/OYcNJU6HQ+JCBbK+fg
brjSfNkZLnKpGBTJtRbpZ6O+rE6V8/r9R//iQGKwYxnsE4Yuchr+dAq2HmamhJVJ2S2OMu1aE+NH
v8UJRkX9blAaqP5AKYg0THffv7D6d0VqSHx2U5Npgiqy8qnA8vy4lgQle24lVjAXX4+N3lUThrRK
utQp5QIymDPaANi/RAb7RzwSiAIBFQj5l3Mt3k5pSGS2Rq8dlq+Ovq7CcoDYnPZ1y2jTsSUZ9T0h
r8KIELosGLgwpxb35+SRDB5kpEXzSD56xQ8P7hfHcaNrwGuWaam6wuHnzwdJFpKoTGOr3D4ccq5F
qiTwmf5a9xAKmcLQgaOGhcnbf385v3xZnYYhCgCJbd/6dNaTxFDzdPdZbiNqS08GROCPJBl90dpr
3kI8b3yRxvOHB+eLUTNrqWXRtrVYPBTz04fNPEHTdDQwe+qMiTXTMbg3b/kmBuEIBAskFOByLHnv
4cwdk8nAHoJxeQtofNPMO/IKEh8Llm6v2Mjv4S8kGIyg6E0JEP8z0e3zsx799A39/fBRkUgyeiTR
sgxN7ZaD37YC1SqQzvlWvldOxi6HoZgv3Kn+ikvKncuv1RDFF3ZNa2+Nv/+OVPWvNfaPF/78rJlC
Kbhe5uR7sAnzux1OcSDO6DmPOZ6PnXEG/uSObx4DCfZikp7Iiy8I3kXRMMe5gjdWhv3rd5ayeTUB
XIYl21k0G3HZjFXsoN+/W/3vVZF3K8sm4z42Im7lPy+T7BmCya/me4+gVcouJhQB+QXNpi07WrR3
RTNIMqBG19xC8Yn+oYPh6ttgBMEQJRfKH/XcnCNATyhvzBdaKwDFe8rxeVQnzborRvKLutfnIfkd
6v7xYYBKAOqOdBdAWica33OUAJAW01hzYrTydpL2m8yW0eK1PRS9Kcqd+IfmO4vvV9+SojAesFTk
NOqn6jkpM8vztTrfi5vOC+Yvk7mwiyb0o+ndOX22xFE1baAVNszKmgFY4qn5lh66k5w4VUjqIFNg
GFIhqTaWUg4jQJV82uzEXsFxAMj1pr6KK3VVzMJZuJRO1YHOGJ2CdiNt2mV0dKbOtIQBSF7opFjE
E4d5+qI5m7fotSJtilF0R1HCQUJX7UjW2/vdg7Yb7Qlw46YId+kRCQDAAGJT5/my3ZtAk5YSPJp9
l3qSz/N5uCf5BH6iM7tvzJlzxHD+goVZPdaLLiXKG4Q7shjXHY82+nBWuBln2fY+BfmMVdkkY9Sa
kxcxYDIPlxGQnTqXxxUQPuLVFukO9InYK/Dqd9iF7+9J+dex4c8yxdBpGFgMzRjjsXP9eVMmcVjd
deEJEmUBNbODpK6RDNNzPHQEScJi4eX0fgFN4aBwVmcvgUSJ7N8g/lQfkMu5McAlOSiw1AWRtFMD
lTGtKQgCN+cFAPHI6y9koIgGfPoOAY0UE34O9rWhOkinBXWw2ntCYGY1Jx7ew2sN1mBH8weTBVF6
QP5e2T9DAAngkUBH3mrUMB09GHRh32p724bzKH9w3qd5nPySVt2TcQRhG4AdNmsiZcmJ4Ru1ho8N
Gho5GfK7LGWcgS4FLfHGysBo970F/TbjZJRyMKJljZyIHKLcrkHRQf4+w0jRTvGILkKXj90JLxJY
0/0n4GyAI3a1Tu72ve3juAJ1xMP1RPuVd8FDxdm8OATrcRVRLeO/vE9Trws6MjblxbzgU3owPkYJ
BHMGINyseMFnT3tLorcxQJvRaWfJ6aadiqkL7kE6oBfHjte8J8h06G69w0ukuEKxQBoYsk2x9/x4
gmPAjd5lJAcb8UgFip2BLG/+jWPz7r+Dqs2P/D9wMkAiMM468OlDIOZ9/gQdVP9H9gZJCbppxLcF
d5sRxVbYQ3Ag59Ul2jk/IrV6HFP+teCHdVIy/y6dWSU4x6lU65ZGp/PPe7LO1Kpq5We5D3un0xt8
zRVOaBvB00Dqvac9dIc9Mnli8lt45Ec0oIUBXSKbJRT57cfHer2+rI8QQInAHhQMF0t7/exxQ40e
fTy1JG92w50RP0aTo8sv/Oe/yDt728s6tfm3nz3goWCpe8/xx/r19ez1bk7/AK30evOHHarzeiXU
EafA+Ap4drS5VWRtdYEW3Ha96+bqDK63pL9cLm+bzeH06B1muxtUjN7sRE7F6db9Lq931XqbzXUD
+KSH77r3LvTe497hcCAV4vR2Op0OIGyJT7zDJvnvv5z+jVcte9fvlwFd/WILN1RDMxRRZHeixvjz
kpt3QVJ9LSj3HIHN7RMdxlaNZ4INqBagBwGtU1zRkGWuV16cGS5/FTa2aDzwEYh2ooD4FCIPdvdZ
Ol5rh5Q3+D2wBomlYEHpq9OOlvr4FRTQ5XXgnRh1v/sBx6v7Xz5x0+dHx0/tuK8GfwaRlJcSwog5
6v7sBRBjwt+5Iyw6/W8LDIJzobcicq+32q/e+Xm1j+w9UQMrLqY2XL2RIh1N+DS5O4YjOWLK1kPt
YrP3DdT+4o0/6f3dHr7Zi8Xw/3J2ps2pYuHa/kVWISDgV0ZRQcUxfrGiUQYVEUTQX/9eK/2eOt3Z
XZ2qU+mdvTuDIq71rGe4h8XEFWsNOdhAXm0nWIGaE/wYzQUkpGCy57nsN6OPfWIBjMduWKwhFs6I
NNqhUx205jFxW8yCWGIu5G43QkjSXCCHjITegv8IUDbQ4X1qTjTEwPhq7orPhbtHcYFHLOb5XBnc
rXJeobcAUo/XtedV/f8l3ze5qP0DXTR+NqU9cUdDR2wDqospDIGBWMatKZZx6uG3ZE6jKNLsw9Fb
I9SXetNpmJvjMSHMQyvUWtf27ezcnw40FYEs+Wxmnen95Vwa/7F6w0EU5Hsk/sbr6WE8Hr+tcW2v
p+vDAXVItlHLBZyHPDkvHtQiFyEuRfy745Trcn32zl7qHbkWVBOna/YiLRCSz/HOfUfi6mhp+AmG
QYy22JFP8wi/JeLBibBcHWKpY3SRHMyJLbRoYfA4EnpIsolTvJlHuIa4nwUjC/EHJj9iTuKjgitJ
Ge0w8eS53h5h+j376wFB45jr8sSImN/IzY+Patw6IZIMzGw+CgDufBo+CyZ+FvbPMLTMIShK62Et
oU+44nnF8wtLDqHvLP59c9FQEn4i+IR8LnF+E39/cI8/wpBfGnadMPxQhuHHp2KFWOaEb3TpPgkl
YvfnCO4gsWOfTvPEFP+JHY72Mypnr1EHuTeGywo6V+KLpwvm5kJ29jU6zU71gCma+GN+aeHX6ath
l9JpcWM+msFXPVJ1QgZIHLtvs1NHq9VVbC34xXyI3cYwYFiAsjM3iJYzIUERd1SN+ogGXjyh4kR0
yrjZqX2SsLp/mfMOZgsoWc8R+CPy1YPZ7DQ/NebsS7wM+p/fMYoUlrgkkgUhiSiCxQVFQ8OizeBq
DqHs6wtrX1CNN4tDETEcFOC40v+OYz3pzxkZ3VFFEV1sVSOi/SiC1bzI9eyqPBaBCD+8QjR7t5jm
fhsEjVaKuRkRjYWQ72r11RCX+ffVxK+ZIL1ZbcT94geID1YgIpJd2ht7I4J2sAnu4tzZihjCfdzw
/Zu53YiIjm+sTfBhn+73OVLQ/EwfLMN2TzyZbLcbMG8ITRMKFjGblkDAeTaZvE0/8v2rtThG0SLy
kapOveh7a3j+1PR0Cw+p6fF49HxCi++xpD3Pa80oOnboTkL4MCPPY3t5/I5/NI9HQOHWcar50fRq
Hfl9aOPOoW9p9vQo9qvft6Kpd5xGZ+vg8VPiUVpzKg5Rw34MFj5q2BFlk308cgyerSjiiT1vygf/
8ZBHnv34V9hb4KrABSyiv47Om8XXo+/vLWKHWpPvXS0ud+w543D8IfamRxAJx+bYfFrheix24MfH
91YEFMM2dixxXGKJ+BkOHWu4XC7nc7GOTieOUHqhHL+DL9y4zRFLaccyNFEpEytPyFnyN+tULLwl
EkDmMmTrLYfLxBwMv/9KzOEQ1x/ZXA6dIbvSWQ7Fo+fe6WwP2X0zsZ6/2Fz8BqHGPM121tdslXiz
mTU/zWenGceebp941sb8/lFG2kjWoZtVm4PZF2KA5mzFleGiXHOEszn4N2f7jNMdSyd2wohTnf+E
DFNmiVNU/I81y6zZL41HVRJr/EdKT/6kd3VI9IpCQ+yfZ3nzqpMkuaWPReluarSnoBBg/i3k1Asf
VaRxdxyPumM0n533QndRtnQq9D5I5wYqYn54ybFcWdqY9vx1lGMRzU5C8JLIwSkstsf/fHsjDmlx
pAtxd7GFxG4Sh/8qGVcM8ESmoHpnvnTGaEsOVnwH7yFn9HA7o9UDedObww6sxe0B2WPd6UiFu89V
izMRCRZ9bZEDGdxrEcWCzVakEl0E1NB0tunjYY2d8EFm/P1ZvALOyP2enADsi7PFjshWXJE70Nvi
qnVkRHkp4gsFLn/VSrK24tTH78jcKvi8S47Y5elAZAn8H492xxyUEyp6jB6jclSMKLUbpGyKUTGA
6cHhdrd1jitAhXPVflokj4fjEf0BzsJoIQR4p5fvrSG2oNgtHgr1Y0jd4jw8rMcfhomGXjgei4QV
giqKfXR52C+gKJh140Bo45li8qiHA0ckpKMBM1zrqNlHYyHCAA7f1nMgPqO8c7x67PXjtO9Q/LPP
6XXb0751BKDPuc9UA7fQJwI2d1viD5K4E/EUD7wxdU9yUQV0Qd00doOBVMERWHyfgEKaV1lCa9cw
9sJonQ9EgPkjAZ6k1BHeerKLZ7FznbY4+GEgx8buDhl3oxwKo5OzHAgCKQVVC78CSXgqHlscmX8d
rFdMEbLt2W3ROfRu8wLhSw41ThsoATtcrzCJ/f7oflSoc+lf6PXBf9EQOsflia+gBun+90nSVf4t
I6aXJSGgpaCt1ftxkjSSXifvWqsWd0AVqNPnYUULAa/cV1APq2ElJFm7czXFzwjQK75k6kw7DzcK
OGkkNDZ8evhJQ45Xfsifaexq8CHo25ivUKjNyhapKZmcyCCT+c5/j4QF7XsUD5GhZquerZi94XXC
+8NOmK6WY7STbgd6OTVOpR8opSCyhA0iykrAD0kYio6DchItfU7Xmu7tDmFAnyG1Tntl0EPiEv/6
lQyTr2t3ds5Ldb7/T53oM3Xy2tR4w4In49VNhDxAz4WtSdJDdQgoMeX8F28HcorYFCo+6pLU/XCl
J915wRHbGUjbl4cO1ny3xEHRLp6OFr3kyR3DOLPqTxPVLnuY+/xy2He/OVj/DHTUiIhQMIfqAoj5
OYLStHP5Lp80lgAUtmB9kWHMgfop2O0oowzoFM2jYQKg7zp8SnYfZ062fC9U6TOVXpmL9sDtMr0u
lTUTu8s8wfFkme9mfVf9vBNijrokfkPwauFP350Kwk3dDOLC1RoL5BNxIB+8PhLSSjxqJ3CYQfOC
bB/vmKsidFRh/pQe7shnNuP7V3/YTC7bu1PYK+F30V/07AyfGHEQXCxSkdPXCYl1H7ALrRX8/hyR
85Ff0eKiCwMORxxWpcWMe4CPAOJxTOkxCQX0xV5kkjjEN26N08gaR6mhDHp1QgF/nSBnj4f4K9CQ
l7Jf82zAxPpbmuP778t1lL1nbwR2KY8fJIENVpTiT479g0jtqPiQwROZnINDHAYDvN3wFAYdIri2
xOnFYKIXHzu5MJ/9ZQtKf/YBeH+pVTVVEnCn7z7B4X8F7Krzu0yMXVVxkOHSOKFtiuKuXQ8bHGdy
v/QxEPIf/mV6R5GxSxWDlRLWc6kY6g4ar/Ewbx+A6HVY0W7XFGUVtFG3XiJzeMzJv3JXlFBAd8hk
jiQ4lEyHnBB8+RTRsI9Chi8jOwjKxJEg6bGG+RDhj2G3mw2UVRHVaG9X/JFtkf7fUNTOEF4kBRHv
DmENoW10OrHKTpBDxssJCZRfQ9UffWXW/jfqHeR7jxbzj9o9fzWFWjzlN6Rp61kpwwomiVSEKXiq
cye6voaajjB8zAS6XV0Z8HfzWed50LULaiiy2+g4MLZH9AH+++37IwvhqsBPapIO/F2VviHCf3vz
jF6Zv7Mme0VqHT005k/NwQA2gKq9tP91WvNvt0CVDYK1AVWTz/9Meaq31G/fnU4blbsWLZDMrm+G
qyqhpKK1WXQDRQ4Maf/fL/CPA0K8QBgPCAEiBdjTRNv7by+wrJO2yW88566ZlAY09lX5COtSsZ67
X1K6357pR0LXqTNDrx56G8V1tCNnSQ4JZgrVcveO/vsl/dt7pve6NIBU5pfdnzworZYbTc3kNnqg
QQa+Ctjzq91UneCsfu446f/72b4T0X/Eb+7g35/ux4it1J/q66I1bVQ/9i8MSpX29MpxAaZZSze/
OWYXqCwMylOA8xdsvpr32+6g+vAytnqzwJn0Aqoga1M/68Ze1mBFB4301sVaovk/LOa/X+mPLVaU
tX5voBBEMtpuwPWljtMzMMSscdix0qv0CzVW/qOM/XFnxIr429q63O91o8vvNqqYHKCRmtevsfZe
Gvnu2Jaj885wbu2daXpitu0Z8SWa59wKHXXaQsNdWfHY6kkHte13Ne/hznJPf1sqf865f1zijy3X
1dqkrS7SX8u/xU2ig/jQlr1pxZIGTTpo9CONboxgflk1Mq/9j1XDIE3qwfaRmDn+895k3VR7yN1b
Gym7zx7irh0x/yxyFEfK/Pi8gPzpztFrk99HbkLnPZLRjDobyRZTlRkuM1Dabohkv5PDf1/Xv4Ug
Q2wbomlX7Ws/lkheZM1dv17a6NkJys5n21vm2vCsrDQuEXmhXv+XoCCLB/xxH5gWdgn4rEwdVPA/
78P53NfUpJ9wH6oseKa5+VQh5jLcakoE8hAieV0KGx1OttOj6FqtCq4oRhYr29wAC4ncprPMdMNU
G1ywd4ha6R2rpvffXaZ3DLIeePbq+i+9/X/b8rxrCpeMOK2k98Sb+7eFHevXm5FoVRPt6jG6yj3N
w0XlRow235Lp5WslONN82ozjMYT7Hc4wTudmvQbPIEVh0n3d1//9pv0JbFeYw/7ten4E8aavno3n
49lE3Y3CpAhVShTJzItighzFZcV8D8pmSjaORgqdqxRc1qII1wya9hR7zhONHeSuqQvoAGP/9Us4
/uYl/XiL/3F1PwJ/8ro+q3PC1a2MQKcq7aPFfh5otxCF2S5iyCDx19d20MPhp3FitPjvOGjfaIJe
vcv+hjnM/AnGZyaP4+mbFspA3mSDE1BUjBtqpsJ0F58zY0OiIuNu+gYwxsDcOODyQkJIhwegCEx3
Ei4El6CdMGH6ZTb8PVb48wWyYboKJ3dX/rGXS0kpLteU5XB/iRlTi+8Dg/GLc1/V4D3RUqHLLDnM
8PJ5d4+fZGyVH7f3EM7OYgfVf3Tzp2jMGrSmp7uPRz54YACF0AlV8QKcLKOwGNNc7H6QlFXNY45/
hNXBseBpNvNsyJbp0GEGud2sYsx99r+sre+B/n+9uh+D714nP8fNq2wipHqQ4gmrGvQjGixnp0jt
Owht6C/4d+a1iU0mCI+3J71N3tf3jiqxRCaILvr9CHKzoP68m29KseFucAto1kwwHVwgVrnvr9XV
FckBpMk8nUD32Y4ZfN4Q1euvpVUcGl62ab+d6VChzKncoyfuds9FQocYnShXaqlJEwAUWChZsm6j
/5sdGIDfZ0gXy2/reY7q7Q5N3vzqoDn11LzrsYEm//LqQOZ3l0zN31foWdZ7VA7oIRSYpQ6gL/VA
6aJm17ObvY4/UHZE7c9BvcpqnSLXzOcKuEpvqOExZGD4s0OJXyXb2IdQhOyKR9PtMrx/tGj8MrO9
isFq479Gl8ETAS0XmzUBhux7z/V6nYWXCA+ySTWgYYh80RQjjbD9fEY19GJG0TQ6jkvEfvkCPQw6
LF+P2Q01emO2oVMnJrQsC8PFo1YaX+mkzzQHknE1zWDuRgSF1ulMwYEjsulgFcRw4t6nRwLJgMHT
3TnnwbXyUmr2EH8zdLwp2GIrNigGEgAHxRFQO6pebgOSFI/PM4JiNN3hBo6e0i/bCYbdn2cCAeN/
99OP8NoaTf/a6zwIZ5MC6CqMK3ilwU3DRKZZ9tHSCJmAq1b6aXjF4sayCVSnXhnb12c5uS+Zfl8H
umpJSwhch6ZwkaxoblGmIlE9aqh8Wbij2KEGliiFb7X95Abf/IQaFi1o/C32cWzlHescm81RwWEA
dbIZhuip4UDfwEVbn7d2PTtvH73J9YXMo5lMqKOv45TpbXdAt4TpFq0NNLIA+0N52ieo9S8UmJOX
mdx659bs03B0EMyuA0m1pY/M7aMl8P0oMPb02/C5V6ffsuR05JnIbq7eFMMQWl5jiRaZDZgChrDQ
KMZ3FTGr+oqPpq848h3TVd5b6mZFFSNx5ekUsot3DOJCzRxRT7ykqdSF/yleEOiwdEG8WwhV1uCm
LbwM7HbS8bvLjv3V5QSmDx0h3wCD3etM04cJ7bM9dnw56n/Uw7SwK6LvDHjdrIPdJ600vCvxOEGv
k+ZWx75yWx35bRujEwGKJgKuIJdRmsaAdby2EZL7CbOkhuIydnW63s8t1Y7ZF0M76yZWHi4KmZjZ
wpCBntKb9F64d+JdjZGnZl2+vWZYyhiEZTYWc51fxsn/wv/kWO0CDZZkMY3p/tRTVu5ntWtcrk0k
WfjoHqDLB5fNFVvFxKGKR9Ncm8U5rVZmw+O2BBGSzCszjiD9E72tt9vSs1VsZfTEa3nnXSDGIujr
5opt0IB1sCrpprDk8H7sjwrYNS99jVIncEblARRw2c7vTCN78fh5d57zQvO0cllfVlIx5oT0AHqU
83u5fBatCafuno3SYYZ2nvNCxCysYifJR8/BZfSsxsZE6gd9I0SONeXeD+LF+QvFTWnzqr0PPOry
Xm53P4Fw5OR4V/5ZrJTV1WWcSPhIFxjcfQrMtyzZYCw5sqGmG6NacpEGNaAKVZmbY75rmNL+sWVB
iiCylAEauUsinWZJ+3rP1QmoTWXFWgCK77nMz161s/V0VGGpkDUmPhyXegLPM7e6fjaMkX/xNXlZ
MCQf44nSgDxCpsbMlsbz1OK8biMY/MC+dk0b9W3vNtiTg+r576PvX0++b6YCYwgwgd0f53quZgXo
50sTJWA4+oB1rDQCt3aUiSD69gkw8RqU9BFJR19CN14gZM0XKeybE2FWIrXas6X266UN9TEzB2w+
5F9KrO9L+OfhzIQEJh+8DiDsf5TvrVbml+5Fq6NY8qkxe3VYyfMMME+mYdezYgh8zTb/fVv+FEtQ
eE7sGEjXaVzSVP5n9tu/6K9d01OAsqb3yUWtvLoPrB+aafN1NhjqJyV5GThP7JJ3Ncaamcna6hW4
f99HT6OPR4xfNeovOXn3z0KC6gGMKyj1rmCP/XizGniw9yrOH4is2HLb9yUKplqTLL3j0nDo3DFQ
zDcyNfgDeXolp6fcRwGtuWBt6v2KVf/uMfx4X2S5D/BH6Wp9oMw/7lH38r7f+93sEcWlQsbSxoe3
QkKo41mu7+xSxob0bUyVAgvv/pOvF869vFu3527QVerfFok4L39ejKYK0HEPYAxtth9vWGns4uos
3jAGSOpngX+WYB2xza0HPLFfts03f/TH0zFrgF9k9DWjB/73n093fjZye27LRyQhcYe2lTRu1UEX
9g4SFfmg/4lC5hUUo/KZzzJgTb+Nz5U/0wdSh789/496A4BvckbN4xGhN/QCSbubVC8mdCn8wPEO
YVgcb/bKO8qyj1dM1PFxdudkfgAWOi+6wU52HhHu1pXdDV6SbbSrSvpK6kO9c2t+JrX/ezfpsv5n
zc31ytSSKmrhPYDvP+7Xpd9qUn19REY5vr22BlZyyaSnORfUsqDJYcgavgA7SG66vLgoKFvKJPep
mtIk2JakqDhevMdyMygkO76Gl0l/Z7oi/5axuUBeEGvPTxeNOz845560xJjJxVr3VFQ2MgRIRz+Q
K5vygC/OrHaA5QzGwqC85gXenJg0oOCr3sinwmp4X2VB2wuT2Fcy77y+FnaLjMSznjwye3fsn13F
xQmQoZ/ZqN6zMBFTfaBvjEBAbFXbF8PTngO9+YagjG8wXyMTaCHpWYw1WnQ2kGlcdhewwivvHJa4
1FwDoI26q+h0yHFt7E9B/6IyV1n6FI6UbPKS6qudWF3QT7nQzeHcmaFfpiBHLg8RXHB2PE626Iwy
OE1+x0+gVDfWdfUSeL/iqC3r1C2YTwT5UA3zELeb0W1/o047ex28sATlCIVEO/BfpxxGVmnxAOp7
orWOeGiWl9J43B+pOaWdUY5J/M6+c0o2weM5kcA67mw0buNVtmCiQ8teo7y2ysaVeiHH96v6VKlx
ADdXywZBvYoudjJUMJO2XNYquTaFMXnqqoRcRI6r+fEQVvFUsbt79H+1o9s/3Bh+u/RlLoyuFLcF
0hMENM0r6k3FTTAX/lAOSWHelj38EqwnDuPOZZ2OFDcOW2rFEWImYjZTus+v/O5cQ1Kt0uWNoBBj
+bwFIbuD4fcK0HZ3QRcmPQsi83utTt9D4ElOOmLmvDw7WNzMjeljBJ1srAxuQ3Lb5nhf8jDV8oJO
BmciBcUc6Gp4x4cDxdyHoALg2oKiK2IAeoW8oCCpse/MmLqqFhfbY1pH0uzuaHRt0IyM6Im6cSQj
WKnbFcoLSJXTCwNMBRDxgyyiptBCxA6Elcbw0gConW/qEfen2ZP4YrUt7+GsLQ3UKqJ4/dy8Tsaw
iqrA+Oig8vIwjelzf52Bmp6WiJJzlp92w3zSRwc13/Myt68lxWLF1Dz7zD+p/UJp0wuS9WOfLncf
ALAFdW75mLQLIRiTLVj8ZYqnF9rLQLc7UeX1XTeZXvwWAMWHirULLo9e7Tupz30Bzv92esPuLAV6
O5c2OUYrhIIRV65RL3wA31YWl7Exw/GwOVWn/vi+v86b+Wuh4lJIwqUvSIwmZYAvH14pIJMMGiVt
0KyB2lZ7+gSXLf5Jkzwigzv7r81l9JoCRS/3730PsCxQM+TzEE3leZCAHvS35eqM5yVNLazRUO4g
wWH8H/RakSi+QfrhLgx/Hf1HpGr7ZIlsTwjKxkHaXAErCjWchi+fnmDi0Ys85Z952IbpBotClC+e
Lt0YBnbqHkHW9uyp60vw2CLaF9fmdR5v8i0kc4rYy/i8Sk83mgBJwK0AWB52Vq+JvLlOqUpjU/kg
SeQh2OIUP5xmoIn7X/q4PHD7FVR8ElsE0kNO7PDvKznSMfQdp6vOuNo3sIRAWH1gqTZE4HD8PEjb
dgr5nBS03rfsqwYc6QXgJlrrYym6LLvgLXQ3A2KIOKGZ4o51Qv7mfjK2703OT2QzJoon4/Q63UN5
ZRwrqi2qpv3rQ552991R7OtDxACG+kj6yEftrB/R+Sn3DGGVtyljgnG8B/FS+0gH+kIRbzneXux9
ZX8WvqG4emoh15QsgbE4xSQo/T7u9ffJdb4LX96jMbtdt/eRLOt9MsMrL8BoAxNiytptMkNWIzVg
gZtop2Q0K9ds/Hrf71mMtd7E2cK87nF1G9RWZ96h/wzoevH03RINZFtaw01hKfuQpTdxVLHlbb6z
W21xsvCDxjFWQReRhcawVjsAJ/lUXkoo4NQDgZrpm7n9HMEEGhdL3ZaQ7RXmkyHHxEgB37Ln1S0r
9xxMYphu2jZ1q3m+7Pki4b9/gu8Bx0LzMrgsjJmkYd/59u9ewgzU1YYKkGYnjWIdCLwxBQd0IJ3C
U3ecigZBeAu74ATPUeEa3qUwg+ZzE3BEmVprAmfgsm7L1txLVgDEHmYteAPsw4AEr4W/bmXegquT
+2yt0YPqruvWBA4PxO8KBXZT39DdU5cVME8fXq55BR40kz8NDDEH6vwGlCdw4f/THbsBsidgA6/h
bjjKPp5VAbYIQY3Qh6sukEvNHmYzBePdFfLUiF3TWgF7iIXdrPjUxrEwxuq5QsXVVFe3nn39JEo6
l1E7pK+EANeqWnRmS8LoalqPMzpUN4y60bwbIb2YjuoXkZoiJR/c/CXlYRf70WH8tYaHcF4sGpc+
Vhcgf9COOEclqwN0sFq9gfLhOKCj4WnzSV085CWl4/A6uB3j0XN9jU0IFm6AF9YojSf7QLJWpy4C
WQXdq4fngJRBFWdKhK5tfCsV/9V1WHCGBWUGAAIdCDCVvk7L7uK/568h6xclaFzlUG7gBu7svfui
cYogti6Ift0xTmKu+8C0HkLzNcJ68m7V3t3bu5pXh+JUqMwXOto0eeyEnwdKanJNFJlGaMwo3ZdP
6Ltz/OB3T9NB1RtLuxj0qi2L/t2AZqvemNqeVRBjJIp5nvdCQBHb7y5m4Et525krAPXAUzXDvk32
oAU9O0UzYCRzwru3m73idaSmAsrCdAufGj/nugrVyj5AXy1L0DH6Mt6+4fvvuckkDUPVQiWTkxxy
NTmPRQsy2zeb3UCJElAJQjunAXaW3pzeOJ6h5Zjv84Hu0QFcX2wOz2ugLd46mby49zXKYwv2/y6k
R9uM5JCDc5GGKTeUNMJY4SU+eJNATDtBClgLxm6x3k2m7QDt83H+tZtJvOnY0RT+RAF3UEziGawU
ehGMNQEFxH4su8W+eXl0cCPwNytlsnpk3uq2x53lerc0egWAT4KtgQn7JD3mdtqaE5bT8AIqM3Vs
XwImEtu8ESh+Q2VBw25nH8QiycMphgKh+sHpKQuU/RCfEV4eP06OgdanechoZdm8yuehM9Fd28XR
Mo6EGN2OwPweCTegp0v3Dmcjs1ingfylDCUmG7sBKv050KFbwLmLzBLbwvblWdftA6+PHcV2a4dq
dSBHic9JkPhI35vpKR+rTruHiTEHW66ae2Lb/j3qID+3h2Vzjybl/Bymg3Qm3XCVB7+218MK9WTc
qRk98IbT2rB0kGECzJ2FNO8OFXQ10aTtdb25w6VlpnX5fERW+OF9sLlOSJXj+jbo4G7o65aK87Xf
3SJMy1kHSGM3Wb69eNgf3SLSDNwaNKFyfh7HCzIo9DVvNgjz96yi1csDN27qVATrczzhylFgXtco
BQJhxrhM9ZQC+ODqtmINeyeUBg7qjMzJuY1gTrHgtkBgbuYkc2GzN7N2dB3G2/jYBSnuER6e9u6T
U1PXxzjX8ybR1HwOMEMDoZxN26uLp6f3kM3nuENWdpKswmaT5daKgRSgUqfY4SJIrPXwX9tF9ZAj
Gu8aciX64k477g3gC1oFidSeEuThFeHd7fg9AHyAUTreMLUlWBm2OdBQgK2wHI+jQuBnJgTWHXwu
HTNn29V5jC/R3TVL+waBSWZZ5Xbp513TdtVhiVLPprvRuybV0dlkQEB0TaYkn9g1VsPOoigmC9yZ
LGqS5lN3vwdoMrUjEYdX9ZRpPSInMegQg7FGvwI7l4bI/PdtumCkkYEUNifyxxfUAl46aVNvRW2v
nHIaAGD9a3tezD4Zt93pxBO0Ho6Mw4thSW6H6yFipvOb7dzHU2MaO++Qtm9+0spB7ap9M5MGsu0o
GKhezNpvz07nA1ehDdwhuAeN/fBea9G2k2wie768ug4PeZ1XD7M41pxuywrX1mwqMpewO6cKoB8o
vOjH2PlRPLqcprFlaRdAc4nDRRjmQfc016L57LGc823/4+wCeZyRp3KdIBymd4CNq2aV+VC0P6ga
zODlJOPYRqt3oVns2dLt2yvxPk+oPrEVr0XaTjO5M71C7IISmLB29HGqgcfCbnnS2fAYuC8vKHrO
gwC13R1kEpT0yknzWaPtBPukggY/PwPhjV4hhREhoJ4RVBMPuHpz7LkBLAF8mH3GfzvRSm4ggQW0
8FTnsVkxXEF83vrqTSiN90Fv02LIWUypJ+Cucvzs8PlT8Y771PE3RFQEtfxJB8E/+wH4DNoMGt53
bKJIh2JGv+Bxh3evN76G1ZaQdTuSTaw4Spjs7LpOYob9ZTwth9KaNtP5azd605g/W9ene+nZyxRA
4tm6vXElaHsWOEN8rB8u7xS7EGyY6qjLSc8uwdYNnZpJCIwXp5hdtvWE5pYB0l6lpyHOgnOQ7ZwH
NxvdsuUhBlghuCzl2y4M935oLa8XPgc9UHmZj6JPZVo9aldawLaF1D1mnsHdbR2+PwYBa78Zfvk0
VP3SbgbM2iZy2IwQpeU47C8wwp3QavU7gMQEq4VZQ37xNCTloSI79svFfjr2EBzWIGBQOSsH8q9Q
9apVvQ229RZ4aOZmTGplR/OhgsuKqU07S+bQUAPi5XOYfXaGuzUPi2XksFw1HMaT3rodcO45yYh5
OiSeQ7yA5TkEu+wtGUqoA2qUJWoE0HDKmHRoeB8vOdkDRANWfdQMebUMjIRQioNpVB6BHBg6oIPL
PaZa3FfTuo8d4x0VAe7scHKX8/70YaG3pADgXj8ZGS9TSydgfr2m+qxzMkxMz3zvxT650qnm4J4h
fimtsd7jW8e+sG+ltAOSNylMHKRj7hRTqSMAzRsuO+CiGcx4zEgU3Act03qBdp1Y5aq/RACIqREv
/kTIuETSWBs5YXJ2lhbgZkEP5XbjRG2J48wsF71NOshITWmWKARJJCehsWF/y7buTyYiOyIxrQh7
D3fntTAy5899RZenF6azZEJatrPzQUcZYELwLaaZ2ufDHZ9wLcrZL7HNZllaPdzRMGiGiZFMwOw8
92/vsQIKve6Tq1mevOEgh9s5v81l0wQ1PS24wonqX66I6IEZefKJd+tO5uX0o3xwCVvPmVZjQs0l
1FcAOnF2hAK1F+vrVgALzT9P3zfMu+xxTOyGJB3F6D7Gd4dzkxz5+Fw9YFN1xs0ahCLvguSy8Beg
Pqwe47C1hGOMWSzZgjPVIjCcT/Uofpk4m3Dwk1sPPx8OCyjzMFFDQG6azEGajs9efQQdwTrLBt0o
A/rcYbehfYqKnHvxYAsORH6MoQjadVAlh83aHKibbJ9iDssCGz4oQR3Hu45RgfQT0wrv8/xs5+Sd
vGtUVKPE+bTe9NlQ3nq57Vqa1BSlSys8byTDzDCIdGCNdL3Wec6cS/gIksJF9PI95/izdsKxWF3Q
NiO5QecI52EU8AGgX5iMUK6sMxHp2qU5eLmH6vjEIt69hNwy07ou0gPiO7HlTNk/bh6SG0HE7vmd
D0TlxiROupWFBbV9vdBGybbpIDcgtvjy5dYuj4S3kSHwCE2CQYu1W3ucQNU8FfOYG6dx7ZJjEY4m
sj3kN4ygz3R5SjOKIydUg779aWETFe586AbmsD+9OBYp0eflAnNfbD4wei51Qzk7zxVHX5UBPktg
491mguQsHDLAM7g+5d57Ku3Pm2RGX01ZyLMRIxlYHuMaFsV12zFZDiU4iwSCoRGoQ8zqSGmf/suh
eHzahpUce2QZJHFTTnscR25i2zwPE5dG3v47u6GxYuVedXp50glD9OTDnbwfZrA9O+1I/SLTtmmk
Sh4W26Y0NBxCT3fSt0dgGKpBD8Z+ta1CXCUDVyNdYXj3guB7dnZ2TLka0KLcbXfMr23MjYGdQzkJ
XZcFpR3TWf9JlSxD7Xz75xkqkxxY0EyJXxVoe5pH3f3ZSgwKVtt/Myx9u5XJwCklQ72MOGZfHPOO
/rb1NSPys+mSA8FNi63znN7X+g0QKGhX4ny/nWD5DEYtSlLkAKrjXkMpqDBjuBMknjbdAMl7j9Ed
sJ7T+/JBhtNjE4vGo5uGJRv0I0M99u6Vk3S28/k+MoDIq/WjdIsrAn09CzV2q6R82PMLWI5ab4qX
4DHW/SJIlt0DejX0aqgRSfy9VfVJ2CLzFU3Iy1IK4wlv5mBPndcE19bETpoX6TDR71SU4+5tBarJ
vaIROXnyU5rH7Tf10QMWheV2JoArKd622azTeqJB7OpfiU/DGTBAtbwPib5cYcC7oEy5EzBJaGA8
F6I8HlKq6Idv7vp4brgvynEkAuilsGAUN7fV1eT6uQIRQDPTdd/cSIJ+TCjBy8zl/JUQkKEhQd6y
Qk9sB/9nhrdVoDlEYi9DOaCluV2ySSzUix0qRF/UbHS0O6WfTV80ba0dUdFKvxQwGZvzhCE+BNkx
nuaUp+Lsvfm3w1Ez+cII+2OG8Fu2J9wUbh66Fw4sz4kyfX89SP7lmiF6Moc46tFBax3J7wT3ab1+
7Xsf3AIS81m+wC3RVt3rohncHANuE/PJURL9P8LObLlVLEvDT0QEIMZbMUmgebR1o7B8bMQMAjE9
fX+cm86u6qi6qchyOi0Em73X+qdFQwtigI4hX8hu4uY/xoavysnJpFdQ4uaAAJyhyzviXA/wuJFk
we06bJGFy5m6xg+1fYOTTEnJXOQRXNYAzKUu+42whvCc0qMePBE7RE67Cw/MIy4AKm6ID8JvgAOC
O0rrk06FIWLzS26dAReJMEBfBMIMIA/nQc8W3dKA+P3ezy8vnMIG4Ka4uG+kP+m6ZObfNy0/nLnV
r+MNiQyYQCKKllNRL/k3RM86tb74VjefAO8ciHwoqQG0MvIjnifb7hiS67uZNrpjFrCDcMOmPUrF
Kr3Lf6lWoh+R6YnpYQRMzUhmjokklpzEbthYNldEHJHDBZeS09O8sr9AxHyMS5Sl1MbfEkASNcCV
+jho1+lPYByotnr3fak9ktza1u0mD8AhPVUH+We8Pu5LsFg26OfLiRbAP88jPSElI29DdWGibDX/
ftrShiEFjv779Elv5qhxZEaryA6LnWgKdDq2QdoP5uAGXaB9n8sfZ4w8BwIfVqzKXY9qCKMxX2Wl
gbHNbOodfZHgUkeMh/0Z+KlGQSge2QsCXFrz9wrS9NqhO/vkBgl78j3weukWCAcHL2AHv7ZG5rZ+
b4zf6hBvG+qNZP1mJbGpLbjNp3BmMSFo+dqbRHkz5W7qN+AVaAQtdCAeYOU+9s3PjlOUkUMugBXy
Ob68DqxEMVfYYhDT3rD3sipw1d8d5fp+TLlgC6W2tIA5fW7m1DAMjrYavofPlyMBJlCoDG53EihI
hD0zVL0sCF0qw+PrQr3IdknNMp9EJ+gKRTdfqH7vgZtXAc0iQhm4LnsqTzp79LmhiFqm2jw+qzYK
lDcJz476U04PRFxXCFkOrBaFPGvwZmDqtegyHZVxxoTBtgsqPIfS5Tv8LD5Vnw8/P3FhTO3h/Lt/
fOuT9AJd2CFbGrykZ0RaQ3BuJ3EHQRc+OwAXRgWekPS5JJ+14KEPT35A9/1NijAJDMxgd3iFysLC
5XE2PBm7yQQmPxR807ml0IiVyzf3ziCqh1sRLwpGDjuF4eln3bN2LktvYx52UTv/9JMjo3rZFhQ7
ku0dhxob+w5/3IfAY77bOIb2vXffYla6Vsfuke2kA0A8iAa1A/EGNCOreANJowc5i+U6/aF4o6J6
RzBBWG4//562u518nzRFwsoH79moMBoO6j5oioJhP0DWbMxX41EtyZg/KqspgdZSfa8NzMAAu1vd
d6+A41q3tHl8YKm1m+/yC36D9gms7gOEMWgshgYgwlMeKUJB4Uj7HzsRqpO1bOM2Y6NhgSFbYV23
9Iv4BPGxBznJiuyuOQsDBbIXse/P+EdKVl5+iJHzQ2X+qE1K3C5yNTxOLwSO1EMUqGeGD80naUru
CF5mN5fcAwglbyZAbbUsJkgUK+CkFroyY2nJnPRlMjc2Ia78Yhm6VWpjSmKIIn40jlKe7zombUgn
/27qoaHrWgUExqbtkMWHKQfjLaeXAy4Kj1ONwsbxQ5VSX8MmgPn47Pbpj34S299LuQoPF2FX9txE
c9LiIFgu5s9Ae3B6IW76itjJKGI0D7vyQzvPMFzhGeIpqEeBZ7pMMQTB9tAr6PMZ4Ee4fa4MRjg9
EGRxntsVSZKfZTodhvGq+qIPO/8FN2hS0uXASQm1U1jtmnvpNjYcQ/4FTgWWSshTvTR4Rh8s5mJO
AxM+9G/AeE8Ek35QSix6BFX6MWIU9Vw9pR7xnSQQvS98Y+r43dOB52iYd+82P6mF9CZgwTy5yOTY
XfXTPnLT/YC1Wdil+2kjREAEzT015L1zTl4OUOqc5Q41zVu6H4I+tBTTlbM1z5yGGIq0XDWqXTL8
8yBfpi2dwiG4MJZjOoTBoO30VILt4A6tbVJuNnVrN8lnSMzIlYygkEbm7iITfI/zYdrjOVozejzX
8Is9JQZs92IM1AUBvpCZGN/wcqFlsENf0azu0K9e7ym2/AmX+5hdGyqg5Mu4MfLGM88MMLFefzh2
dcY/MDDgkr2+29p5UCbjpBwthnW/AWtZbZ1XZXbA/BlCjNSPiiT+cSs64SZeYUttYW5u2U+Nv2Ca
ehAeGuoOzY5/WITCCmKC3nNqrZe8W0ReErgDGemAfKBCpuyYdym1M1q22XWLNO8scygoaFataJ+6
AjLAfM7YzbhYdIknmisSk0TKrStEWUY3y/dxUFByCgESbXgEi/Jue8o2W28pxlaGh5qDjCUrWgCp
AlxSRmFG9CAmzvc/Kb+TIFBzy1275WZCmFjVXqW+QPECNPZRAiV03t0r7Sdlmfz7/CievulOumyO
2fuEBEKwX8n42M42HK288960jZmb6tw/YWFkRoNe0CyjfOOjcO5fFJ/xYjYxOCERALbm1VMk4bhk
7Qou1Sf5uj5X0i/0a2F9v7+fPLmf6cLNBUEZnrIXf4tFSsFKWNh+XBByHvO2wyG07CjRBmsnrYEO
TqqcszWopI0YGEqDCLWl5mi+4jCVygkPA/cOpn1BzDM4lDj4+bF6AoJaJEZpKLFDJ6IL0UYLxkH+
VV7M+XVSsjnkx9tXfPwCVxSGPEBtSeEiufqqe1zel5aKjhs9weyuLuM1lK4P2D4LcMhjqCU5Gqod
MhGlIpLEQtlaKTaPPUBB69GkbZ5Y2Dun/BCZfcDTtEHFiGnq9lTP78vLdE2mkFhQDTRiVHr63zua
f6vzB/rFbcQ96ndvHRA19dO1/PumLb3Eu0exfuC4gO9GFDLrKQyfyLYVjnzKrQ/OvmED6K/is9zy
e6otLFuGhc0xhC6E42v5QCS8Hv6EJKAwWmPiNE/vh+Di37+IZzJo3DqkfOfBRawjGFXXDMZgxoBu
D8XtRcHhjHLCY3tXrBwctPV1D3/7pNKRXHkPAwbFQ50ykFX/CuofXmRkgZDk24Ehde5ddcsVkWJ7
5kz7wlx/mN8ymyFvYv5hrKUlTP4h35c2AC1rbGR119v38k18Cced/efFdZIdkNFWdtSlO1zjhkNf
1pObwl7+9hk3eAPU92bcvHzXfsO1uvirDaIFH9Ii2mRBMtqA4HRAGjlkjmAXzOH1tv2VulIj3QHY
jtnp1vMUvcAWR/TO07N5O2DDbJkdFdozm7YSVlAN8UH2nIWhnynbF1iFFh77Y9wNvxyenwVkjmxJ
1DSjnQYwnZNs3xVvYOPFrwQPHPKdpI8/OTTNbqLWYkT48/QPW9O6ObZB7XKaw8h2nv6NRs+XTrOP
2TKdzLEbDgqN8038refYmNUAAwIfuRtOw+ISoUFEmmDY5lYFa2MKeYlLwiLHOT3T4KLlJzYNSMFt
Nvdry4Ob+DC0yq+p0B8C0Gkb6Q9CibUMkMNBHDAKgapvLoFQu5f+86kv5cIhLI6pzOXHHyULuj0Z
YtrB3Kl/mhlP29XqANpYCESV22ecNRrJfUx13e3RFYCrkvL+pTkMTwRuztnMgFLgoLX9JbRf36Mr
w0qpEAKCp38ibVZal0MoBnPqHGTUyZELGnfv0qoHFoq50L9hL2aokq1so1zqfUJi8qTuuXXMBWoW
M/z2G41oDGcMipuE3CIw5yMugst03iaAH7f65/mZoIYr7NkAvcnwCXfUfA3Qu1igha96C3lMxVsL
3sQQXZ2Bn9NcA42bcmtQLBd2psJ2wtX4uezIVMQvDyMEkqh2LYYLaTzIUkB0sgngRFGSkynnJjRd
1Rn1MFpZZSEkpzh2M7oy/4042JsBVEb+8KMNUOhIpo4aeUHnyVV5rc8IlnX/UWKtofX/66jJEamI
YT0XrmI1NxQGRPq9vm7u+/sLWN17vYOhX4v43Hs3G0+REoyG39ce+VOpo4Hj6OsWL3X6ckxsSNGC
JEVItuySo7rilGm2dfwjlbZ4Fox5ZTp6jC/Nw8Q3J7wjRAAw5XOnzq2+GQiegXvfL65gIUNlA3VP
8fMuNv6Gih+OiHN1OhGnrYcXuaHyZPrnqoV1QTRCal/tSbDBpF/w7AgfW0gB3C9dCHYm/sAXnD56
9HKuTtNXdyDhfD/NUh/wTRKoqWPKdvwnh/42qLubLRcMDr3X8am0bnWeBXSRUOMY1s7GEm9OoH7M
VuKamUI/EXy6dLpntukyhpmbcqUeRTLyyDj7sUf4uNvUFVwbJpz6Vu7Y1/zuIsxNgJnpA6HqCz92
u8/mce+sU7/4zryI/iyBoeuUuUpIFvvBowut2V+/RYYaDiFIP7H1xT7Eg4pcT/Pfe/bn2JM4dB8C
F8cuAo352nU3kJY3dzmVrfrn7Y2Q1yztbPMg5WTzppY/smfVRDqgOPTf6/uKEwFk8tKcCiiV3lLv
/Dw6kBzDIyVodV+j5rp1lJ52+qkuEJD1IjtQA/mJE5eJJEnQ7N43layZcRGtKVswf3ygwaMe0Lao
5NbGhcEKSErtHdUJ+t1xzrLDm4MYB2mRVXJT2Owm0OeGsG220sn5svOThCII38p9esYezn6ijh8d
D4tXzEu3iCLZCYc1DqgoGNNthFIAQlzFkrJPR3snHNjS7ejMMbR8oeG6f+rsfVwWRQIVDzKUdbFO
btzxqaLij8wbcUqQbIgzCbAp8upqO+VUXuQT8BE497CdP38bFsxJbOxdLjKXmf+SJ+IbKxIVkKVs
IKRxCqfbLTNbKW6IxzmbV23mngiJ2B7gxjndy0UPp6h56R96Oe5v19MxGsAHb21XCuhh2HJ4fzVK
QZYymOS2hPAGsSSUH5mAvIv26oLV8MbsFS5AgOqD+k11CUYDoU0fy7iq0pW/0t2jvYYoaCKnurGO
vWrfjfMa8Em23wg/i9/o0C/DYTFZegKB3esmn2XnFPrgpRvC0RYxxiUmzBcWr/wjuVVvxiA4Q2KT
vLov3XrdXwcAOGEO9M0mV8LxN8f4m7XDHrOub1RWP9FZPYxX6lRWc0KtxcY1PvLjraaEmqygBHLe
d9zTDGsoqx5fc7sovoVDHoCku4SnnVYYRLvUKoEIQ3u2Vk4JBJiHjTVcxhfJr74FK96yWQJ96o+0
3VDzs0C0E+E7maUy8SR4QRL0Xip/5KWlU4B9MEZJ0SHHuaQ/8IU1I2ZwiqWOeI3PDCw7VfQSnnFt
b8jfU2jyj0b2iWhDJLxXsZ7b6sDed+uk+ZtpPDJ6iNJpm11ZOk+77Vf6Jgt9YJjXxBd9d3g6PFQp
crggePTdWQkiHgkVxsRHTnuEtjNieq4nkdq8N3hTVNbIVbE4rHYA9g6vPrLPu3LMicS8dwtZOdIl
DMwAAzsjQVCz8gBloXmYgJ+eA5OAiuEoPu5Ms2JymnV3ZTKF0ZoJATsbW+MTPPiO9n9/N1Zd5IfR
Ikl3MwbE4plCzNbYsMf3H8WfdW4CDajSoF5iFiqyXSsLZh9sfSSiPLpyxUtTrDD0ndPN/b5IKGrA
83/bYRJ0KEdRIMV1GYILM+0HKvlnVk8iEnphXj0ON7CIJ28w80VsDQHNFqQZf9fkJncSNiE3hu4/
pds2A10nqPeDHVq/4wr9C7YDXCZWrPvGseAxrOTYFi7PDSOS2Jzu3MeIJQecfQF9oAIr/4R+wVnF
Tqj4WVB8PclzsQpWSsnefj9iHy2WhDv93HUvRh3TAt8uGNagDnbeXTSmH4e/2CRHimBgMAxu1M3w
1Mx1edo9v9ZZAyAiulnVpRoeNsW5Q86BC/SCvTVfzlZ1t+6IyY4YYgZ28nc/VhwMS/FWt8SPtDrC
DBCrmfrd4CQBAygW8feLQidcFMQnLe87hLdIoDk+Z8Bak8ew9t8PY89WnW6fEYalYjUn/4kJd6M3
RPviUBzyt9dZ+GwRkVMiEhZDQu0PImKtsX+S2J5pPh1Mk2wl7SJhEMI+mK7GltmwXpO6NSp2BqH7
4LYjQD7qvHR7wL7HoT2rrdfk6bGk0/PIYRAdniA3bqx7kySW05VgFAHryLxXcUW+W8d4EfZE2LDM
Y9Va05FIDR7UiInZ1NIoT9ruDvcAz/DMFlEEEMIXkOmXhZrGzEhcWY4WT17cuqb506JlkmT2m+zg
uuXMTCgCXsUzchqlaixjxrs1qDImJGbRlsyPIdSdG9s7T5bBC2ZVaW+S2a0VgULvTj+vAcYS9zCP
JAU34EOgSiw05y4sBkHY9TqtImCikLxdE9d8/8wtmY8CCo8BXqmEX/lhqBuLbClbHGuQyyg9akm+
m9XZ6hpFTjST3LpAzgt2OzAysABK7qesKDo3EMWwZxrQk15FUlwzmcF11eNSI/F4UEHzhvC9HpWg
Ir2ojTpv9patMtyLbDxjLQcikPfYAOOpn6NChmvlZ3GgPMXFrOAIfvfj+jnmp8Zg1iGdbS9NshwF
1cQlRcukvg79HQVpivEg56bwyj+R0eh+Jt9MQbHk2UeXIfVEchdldHDC+S7Uu7zytdo8xAVzEcmN
ShhlHfIeVym9ljIJ0fFA4gnuOxSJIY6RMncSGloJ3RzlWPfkgAOg4U7n2nl64mELrXCPcBH8hnLo
yrpAPyJbibIVx9yOkTg/k+d2ZNosL79SBdlLZN0qiy4/JJ3w+RrLoGiz0GlTaRG3+B2VdXWHKRhe
2VnL+GrCLucb3MGJoJMye1SofHt6IR66OR7ewtsXOm0pnMeeHaiFuykYH4GqW6OUyDZ83brZVmpB
xHgPJFBSrUuYhOZPvkK60ORdyJvQCs8/zxaN7Kuz44SDPuJGvsZFKpf7cTQwX0d7oNvpx7n+shvz
Gk+TBruvKJPmjWEnT9k14mInZZrzit77vkjdVhE3jQHaoHyX9Ch3BrIrxl4uUMg2yP/Kc5QN9syU
/FFvfUzUfzLmozWvYJfVSPVlLwRaUvhQPbWKgalJJoR9W59DgMa6S9ZT3d0IWFBb3cootu78uvnW
wnnPJqZd8pCJMwKRVUSyaFXrC/fESZrZsZ2mI5hSdhKGyjdqcyVooIrpfS6CNu0YZhW3yFlmQNhq
sq/YDWoRxzEsd93sp3emTMOFbKDKbvWF2VGJSkwtkDR4EKPJLaNYq81ZZeZDOzvl+0YmkCkKrSe8
mPqS/Xz4stQXFFN21PrjmGACgClEGSQzdfg5WsJeSkwvU0svkamWc2H71IsfJmK7CskkmYCGUlDm
OnrLFkfOm6AO5itdzRRCoRo+ZrKnj/iSKyDOkGHqervLlKU+SeVZ4AWUacEh0fAimffqqIXvPQtv
09cIEJkWNoaVHzWcM/queDVOCXqIZoSo7/EugrPNAhwB2Ys6RIgdnRdCVKwmPPVlvRO0Dn1cJ94Z
58PpMH6bBUJl3VMraX7nZFYWMrYcJGE1hvzVgKy6PIhKg3aN3c7MwaCl8Eto6m/yUTem1LiAxSZj
mMb7ItLEQEG0lY2RP4VBKb1TCNQDs7M2yZVlBrNz7ursK5y2OWJFFb1WyjSQijG1Ue++tPjLALV+
xb8vQ9uE1aLVWvcp/MiYiAAlF4jog99gb9dX+FrF7tulXTxmy9/u6XZzW8zm0WM/sKZKFITBM7b1
P8ZB23S8ZRDCDPZu7EYiFTeYunlhJTWkzl2gSs1TytY80AHydwo7UHf6n24OqK/vZqplDETRt1OS
w6aSz2a7rK9khejtGkQmESxNCCQUB3uk8RAUc/9Xe9RkK6BUaN0CupLAY6T9WmEXdwANNw39sHUN
ImKhL1UeDg1U6M92quROugiQHyswZ/PLHwiwEgPiQzZcs/eeP1gOkvk+K+xujksMeD0jwQ1K+0fe
m9I8ZQ4t+ocfYZWuhR2PYEXfIe3V/edZ/yRXv5vXAaL4Q89NOeGdcH7v0YmbYdokWZn2jBF561py
jEPxQJbtMIacMe1LPM0OCWxj4XLxMiJOzEEB6o6SDIWgXsglBvYCWs8Jbcj5174l44BKdl0SqUlD
9Yb3IjW+PL+vsccmCW1yFMaP6S54iDNbEuOX4m++e184jxDOzC7FJw5z7hEwpv75d5wIGXHEbKCh
je3L3zTGMxfRN8lhuqI7CY64RLhVRTDsVdx3g3P/JbHiC2e/dhZWk5idKVZYfI01gIzhqZwT898v
n5HhQHjbyPaJi7SMTw+H0WDL0tyYe1cowGSHw4bxCh7PLj133BlgSAROQKUGO+KUVgIzAk9NVPP6
xeUSyhA7iGESW76eJbgGsHzKbdd4wMeiLAqUa+5DDimL/jyjFKcXJflwI5QufIYB/+5w0M+bH78A
FuC/e/Z4QXBtfaSHatd7wDCGA1B60rD8+AmDrZkegYYEqg9N18VrnGJJyRFoQYuerXJ6Y8pUEQiU
MU/co9nSQH2j+qOwNImeey8iPAfNT0aFMkVFa7hx5zk0V7SYxLGidTLJNZogEloDds3+ZLp0BdW+
YldxCn1zAqsCE8JVlWC7osdkIBnKYpvfjb9VmrVx6kbpFc7vM5Av7WEQwoeJKLqwC956xVU9fa2i
xLP4uVAwg8CdVvEe7hCtfEgM7+KJWwLFakvwszNQuDBj3WPnImmdSQ+O0M4fmOnWEwdO9moVgA8u
WH4nENzyJhIpb6yG0WZS2dPx8WEtztEUNEqtcIyDJ6vsGG3fqKAu+lzGZrHCeELJyUmMf6LdVgdS
XzftTl1MuAQalMmuoS/4ZmSST8gJH0//OlvJwGIE0jIZ7yQ76+RAlrx1P8RTzow+d9vtGsk2CDdJ
3tCZ7n0zK+d7ETEe5RHZ4RAfzJJCM2b357Ps9ob1yQDHQBvt1us3/bSw7JrFtpVMS7Tlj+ITFV/2
xy/XBRQFAPpWWSMMdoR1SgI4eakQ97+Ws9nL81/kyJJ14N8cVAhUuPvuj+Q40LW0+H4CKt3vwmOM
fvGTP577cmAEpD+sx59fLUBsxBCKn9hBqjFzkSvRGE3cf2IX24Qbxy4uHoxzgyHV7azsi0NK3gvE
XkU2Nj7vDGr7vtaLIHozgkU5mMsIoNO0ZS9fTSwA5qxL+13QElkEsK6RnBu6DUQIeY0BZU/SpM1o
Ocr9i+77vIZfs9+KHwW5n3vp2jzp5MAEzGdSP5kOxTmOxjv81dbQA6SRMuoCG5H/QCQ02m532boc
3BFGXYthXcwoz/YcyHhRYDhgXuZrGPnudYyO4qJEDMwLewDx/nit9HmQW6j+nlD9nH4ycen77IQM
95fC+v1HWtfbYhv7E0DtaQdlMxy0s7korr8cGcoBgdGBmeT3HwYTfersDHDCcPSPFr0Cktzv7Fc4
aiVkbekydUPMoZQvQvStA+TOybIhLqZdGgwaqm/mEutg9/lk2+M3qfpf4XIoPniM7Z6isFI9gxhk
dgJuMX08Unp5fd/EwrwM/VhYjufwwqJ/Tdq8VrM4jnPVnk2bi5WmTh9uh8nD5UU4P5gewm/i/+Ni
G4QauA5w1Gw4X3ah9V6Jpy7Il6Y7+34/ZlsTIgquKbENZgpWW+hyIg2oFBPkHqplTX/LLqH2VUSr
swsKy5u0a4sQY7+naptW28jmdEmvvWWYUw5U9pk11j07UytPSbME98ycUDxU2yeU4t3SHnxRxBb3
uyXTYJ5bc2XQjmfzoyp98L1UNB8jtIsQJKSujthRczanPdqQF3PMUUjxrdUfNN241zwz3THKMNc2
JQiMvDOzq9V80e7xi4waLZK1Wm8rUj5RDlDH90uUm2YC865/iRDuZkyw83DAuyiv9S0rnViUKaGr
h6851078AWs+3fdY7ebmVl+V65p8Idw+Vs7Dc2eho3ESDLQhOLrI42eb5mj/vW80ymIIz6UgzMPv
Ilypl/bWBf0ud0zDUr/6X6W5FgbyMn4fFThLLrY6To50p7DFhkt50hrMX2wEDx37/pLiRGJeMblb
oVUROuGUqs0T0sz9gFGFe260G8fuSHUj1lC0xQf/M3ExpUs0F2qRxWwXlvYkg36j8H0/FE/GSiEA
1bDQioe0ZalMJ0fszf7k2D+/hGX68eLPsX/8la8bf3GKo7AU9wqTZOhyCAtlG6yPTwi+oyQHr/2L
DZrYKaYuvbeVuJpFQJSzs4F7nk4OH9HwmyogKk/ekfU4eBWs3VEO0Z1Uq6e+k0K/OynamjJJZGY7
yl7ZpZzlItt18YD+pu5CSiQEDKqcslBmj9xBY++/KKh0xCOkBNmTvTytXugGgG7esNJIkC9PsG11
spAPTcAoTPV6x97J7qpm4lLaYXe8ZQjw3ggUmOvEGkNnVNKb06haGRM9p3X2IpwavK8g1jj1EbIv
E1eIvfeOfBRmhD0mfxUHPQc4jxAhPtnL2hPwq8+somGOXz4RqVt5zZulgeiEwcuV211NeXXLBK5p
RCB4NaVAWvM0ZujOyK+jvEBUQk1vMPrRfp+mukiZqo4OUVG8K1mQjQ2xJtEcwtsu2DbSp59cVZ0k
CAaA2QJdKcHvU7t6iXV1GcPEpJX8+Z79isMqK5kJCu+v81oNvC/9/fU5ytLlNei6E5dfY+oWNA7r
MH3ZoHroTTB8UnDFTnoT5bMmf+UDu9WWMwKaDPWBZbwC1BrC86eKUAiGP/85wkH+92RT/f8EOPxL
voahdWXd9EVzMJnuUyAq7IJKt5tTtYeJ16k6DqUMr7QcKa7BhsfY6oFuZG7Dmnyxu2xHr3Uy++H9
EAWrFziyJ2Duv8RyzKbIkX+L5ZD/N2ZiSgn5R2jhYIIEyX3VHNAquNI37iaAPEgXQM/YcFFBRAr3
fP7cmMyFJYR73S3fV1pnYoNxcupWso0embHXMRa9PhJsHNOGwgvbzNmV/vMd/f9uqCkrmiEyZ00j
RuT/XupbVmtdTfTXFFSahSaAWKCa12ZYRzTu//mjpCld419vyz8/a7qWf9yWaqY3ST7wWQKz1uOv
LvMNHCvv3tXI5id7WHwMz/8yyVSeEkj+7TNJAiGsZgpnF//l++l5JkZ1lb/oeN1Qei6e2Yi3uEd+
AelliNzaFoNfOZgECPSx/1JiX0Yo93a4RiVjyZe1p7YDaGBpeHeht2aqvntpw1GZbdt2OdK3/Oe7
JP97lKvOtGaDyB9gC6bBThkm/7hLT00YosIsqkM5UotXbWmP7ClVhQudwvIJb1Tm8VI1nxs54hia
fatlRFg6MQMqzq2KeUIQXVX+EePKINRiauz/a3bp/5MAZOgMLJUksuNE428O5T+ukbtkVIXYVAd1
SBDSK7TmvpBQzJjdf3mA/54wzN3430/S/iWxJR+feSgIdXXoldTtC9kRUycKiQUMO6QHP1n1X4J7
ZVn8f5aprP0jw+df3t7OCI13nsokGaEGeyJtQJdVGwiAcXFKoVOQdn5GKe6by+eSMALT108jA5k+
kVa/LfW7mTSgVk67ukcbMZUQsyXSZI1DPLncsjPQIWGErhDRwSbyvkYx9JsEb+xtsicoRB5kkC+Z
jchqDSf2AxGIaZgCO1k26h/suNNuQlVZqy65O8VvzdhndGPo4oRV84k2gi4RQye82KOx2gtBqNDK
GOdxW+egBBwJU3pBQMmensxt/3HhD09iJPQfn8W+f0ymHJIuFmeOrpCrGdBLJ+vM1+nnqBSI0Mw2
woewHbfCVnXVhY7CAe5VuvE+mfRA8Io8GEs8w1wzPJd8lDFynqpF/BOcLV9ERFYFZ7V/I52bbLIE
6uQedhLqS5qOqfaNzxeTDFqUnBw13Flso5mNFCzG+gMjiu7DGgwL0AuqNm4c5h69sLEzBgxtM6gD
KkYaMKy13z0WexlSaSkUC6DGKiPlMs22zJhupc1EEMeuinjbfY/+DGYd0dzr2MH6yGg/xv1gOhBb
NRkAULYc+ogch58Q7oFNegZDzAeOxLV4hmqP3S7ql8KD/5eri3FcEa/6FJEFKN/mBJF6KTvrCnLM
obHEmmCUDFAhJ4HYCfdJZ6Ykf0QaSTHdpQxshRZPIhje11ZEGfAYF9hS6KOJOKAI23JxKAQIdoHo
Fc/4+yCZn6UNPV8kNsaUEmQSACLhe4UpU32tF15s1BF/GWEROucifL2A5B7ENKYvrzTRCTrohhTU
BaWDDiXGsQ5zaj3d9ihdb7rw2SCSQQjjaDvtNFtnq/H3tQHefstIWAAAOOSKC7Kgep+jlfjAdNp+
lDZ92/vQaggdiNLTnkfFokdp4Q6NNfxvPXrSFVUT+juMFD+0iWd43XdrA8/HyqOAyUMPUd2QgTzE
cNnEbvnyDWZWBanpi/yldBtTNEIbxeoSdQqyK5QxIjCWMpdQL0PhEClAHQixlTgq7a1KLO+JgPL0
jgR2I/eEwuYqmW07OLxkPRsnOlNBbw2tCMp8gm6rjBUcwVJVtgV9Tk3SBJHZNdG+Nnq6hr5JdqDV
uTkVnoRkmkgJHdfBAZFDzGtGMsTkKLVmHDRTFIglbTroVOAzTFKPMhi26aXUbaG02sxpB0d6WvIR
/GRA5bozGdAWhIkTEr8IdiRZDaEOFJtwaQx6vFtPkBBk8JIV/mSYmJ6uTNf8N4+hBZDd91/jOTpO
0EB1BXwxrtUfLfS+ZyuQ9gzYek8EQiQhLQcd73sgkws6p5rurLYIDkA/QMbgV+lCjNVkiJmSY5qf
ZX2sB6/tfsUE+SB4WroZDMCaniIW6TdqRz/RNsgZZiBwtxC9FXQpqnQ6kwf3gDWFWxEeCoXT+1xu
k1t5RNEOmTPjOpqpH9fPRmObm8hTmUQ183YAQsz26/zB04i1eC8mGHVCSWbfyeG1I9wXJishuhyL
BgaEN1miaLyn+50xPh4xm0BnMq9/ICHPTJTXF08siMgaYHC1DTIliFgCT8zaVvN1L5zMeZkSN6BQ
FNoD4J80j8pHTF7WqhfsZpeYDtwpTTo+IJNspoHtLi8/ktdK7he3onKnpJPhs9Y+oaESggUSPPEt
a83R0H2ssTfjz60OMyRwNsJUErZnm0n5AxrEwOYn8tlzlDoK1sjRJ+m0ivwR+azyler+66GIASv2
hRalpHfxXjQNhovmIf5qJ9s9PCi7FAlq7tBvqlXpyB8DuRuvH93uHobqFdto5sTAoW6Y0WwjGGHI
8p7crFBZmP3p07TzGyEa22Trj91Bry/YRGe+hJagpOdabIxr7oUGti6LjG08uDf61SfadfGaDtgq
ZChfzRVxvSQnWETvzMrEGNLnJNlYo+AY4k61vlUmWuJi2jL1VMO3WUFgVJN21WsdcaV7uYwC3RJE
HG61W610h1ea92IR3nSY/9QSX3YORcOIRShOTprBqor5VfmogcIwJSkUxz6dl5Auw907OlTPL/3u
aK/lSwt0KCtEEb0/sshMyc0itwGcW9Mbt639VPyxPdzdjInJS9XHcNl/kUB8m6TpTDf1B8b28R4l
pPijVDmZ4TVj0BKGFPBUuB20I6RHV65EI44lGTN/sq222JWXht08cBJmHUcq+54zc5Rvj4PDY/b5
ZOdD9jNnfsj/kHZeu41r0Zb9IgHM4VViUE6WJcsvhOUgkmIQc/j6O1j3oeuoDBvdDZyEU+Vi3nut
uWbgp8TjdeMtMuDiAW433hFDILcNDiqtAFPsGokbROMJdlvlASYqBE7YbfhnjILxq78VGoA4aRVz
8efWfbsxjEzGz/knn7QP4HeHYElPFmJ+MPbqNVAf/eP9E6EGrWpqjbb4aGJhFZ/TmQaJH/7Gothg
WcuoC8w6QxRjOEg0ksG9CJBVxMiXKdVAkxRXOYzKofmk82MyEuOaPb29NximflabdBYu1LfBGUt8
rtHEEg+TW+2XOvcXRBlvCR6MB/V7iZKoZSYHDwsGKRgXYiRjwNAYcVDLsOM38hvyC0Fdpbj28DBc
KgNuuoaDhROuY8fbp5gbTLSD2Vmp232w2m5jLBsG/WM5KOd5V5+9TbNEoTIxo/Ez2lwVe4N16ng2
ijAo9ANXf1Bh3ypmGi/p20DFRYcIKHkALh3XuGoSXJTYuEKHC26R8HJb1naOvHguARaJWM5NODv+
7MRtHWmoT+7W6KmN0EsFVrv+yl8i37qUuACD9mNoIK2Aj5pNiK2YMc0BugZ1iAhSC7Q/Nt/VmN1l
XFrDlaIGvs9H0xRtJKozNNzsvHzEK2ntf8LEQqNDifmBWJi7OWS/PudHFvcnQAt+HGWo9YVkEbML
1oIvmJRj7DFW9/UgfGQmA9vZ31+tehWusKi4WnckKrTOwCCINnwsAifZtEDDHwoILzx8GRYNBFve
oMn1C5g8PcfSvHQMz04JiXLxU2Bi/q6SGIRYDa7tXmod78mH6x9b22ypJl8jfbL1LIwk5rJm5cfi
Q2Hkgn8xi17hNk84JMc5mrdshg+agrX0WEIliAIr32GX8Kk5o90dRqdD4PqQAijP69UVsM1CsDvM
WzxX/PLt5+Ccsc9JFjvDLHyTnlQXQi1UEV7z4uBtzM/7G5PfDKnndRMcP8hwdxPXz8eSbyHCguo1
H/484XTr9/lnSVHLisbq0C3QgtvSu3hk2ENWMLuyKywCB5vmmQcv7tRvwUF899I7o+VgpNJZ0Rpr
NmowCxEKuI+jXZppiHtUZz2Hr9lMtwH6+EKlG186XcUgIo+uY2hcMy6LuYqdbisJBcTkDo7Dw+0D
FxGNdBFZPraoDOXFoO9lIoJyicgwRJipNzOmDZIAziclChevCzROLsqN5otoFAs+lXM94TgNaIYE
8Jgsy/d2ayaTCjnIoSisCoezo04fg9kQJuaopgc9G65CgzYR40ors71dPwz/jr3T4dc9VtH4YqcH
NWVqWu3WIGNxU26MHLll/5ThXkjeHol8YM3kpIsAh5AbrI0yl1ZMrz5Ckt2HzL/RoXRI/T2Kp+Zr
xIs78MHhT7oKhmi8jhfDxVgxyXBMGu0p6NrFDcYkcvFh5ISq1rQVvkvbYHV81wdRqbLwBprmpCH0
Ci71+vo+yLI1KI+iI1vYpSqvHs5oEf4ztTDedG/Ikl8Z9L60FurPgUmHpzRyK2YaxBU2bLlLDFcm
2YrHm6IiaNbQ8KsLCo0NTL69Bh+CwSsW21vwphkANdypnFBAYxXixTbapJ89kQyIO8ZoNKIZmPCc
VQ2F+Ys2B/KWaH6wk1ptWusVH6A3JPdPOZROjna9SDpalIiJBcohiMomjCng6pao1Ge6R2CBT2Rm
GFQsg3X5Ls909gznOpUzi66i4TDIecZAtOxjJpp99H2IwQCcRtuwGQwhAFP7dySMmUPOAO5AyVIe
Q6TB2W5JpYSm0EH2MzDYh5HudaMR/KU/gTeyZA+aoEV4sxVl5nP1m2vuagvqgilWr//7iuiHYBCk
oWjbsUvyf4HRg2EeFo3ngXPEgDOeooI55NZtP1qY2+dw/b9LPz5fBdSzwdYGz2o33pgz9rHr+2h2
RE85DEWLkdVMs8bRb/Byhn1JuTDYxeCte/L3rIsTc8rmlm0NVOaz5M1wMCQWV9DfKVj3mLKU9kCc
xUDKfdZpmokaYBHfUnJeFKyu9/CgeAfE24SekPkoJllPMbuA56oFHwK9LF5z3UrHZuupWbd4Sa6Z
mzCfHt/jqSFZJCDqzEEoIZCwTFjjpj6eyC1bMjIbonL1Led9X8HPgAd8pQmc4FLj03Ju2nWyO5fu
gF0zNrmiSgA95zsH8MFUYn6zrvXWSKfGqbtIAPpvQ32ySfCVITwZDSzDLXrms3C4vSgXUG+msJWV
Q8WC3T+yNMc7jTBiS/bX2DGconD5EXyKt/1bIFPUsZhgtXLzHMVgB51QnkgLpkzFYXD5il2EgPOO
lpJiD4R30lzyfb4Cn+SNOftA/ZY2bdHQPl03w9OmikFtZbweKQ9UXKXixX2wJaf0iOxyzd4scAo1
UotxImFCxfq3xwyUwEDh8iHUzDrm8qYcPo3+5ULjAhMux/qJIZbqSPCTeszFmsLxD3dy24+ZMXiZ
Sqv23Szs2z5CGQjSjrZvXKUu3EUTFiJMIzxOE+aw4CGxZ43OWOwvqKYmiwxeghPaXNWYPjHnoRzM
zIUweqNMR3P+1R47ChJl0mtOyZ9GUiq8fJpQyjF9KvBRHm7LnrFP5KgjW6f0fWX5AbKFAMHbuYHr
R5FjAY/zjqaWeWafpAZeMM5Vo6nn2z0FVUoK4IA2Lu7QwdTlHfklA3Z/dtvUPCeEFfXkRg1w8uv5
oGq0L8VbZmJs60hufPbleUKKojIZsU2x4xMN6HYFTALokRQn6Yf6JS3VL5+CE70NXiLmdeIt7msm
HCP39tL4luyG6/Rj5KroqjBIo6r5KLb+Kxrm3jJ1mxWVOYTGeLY9Zouwm6eACLtoLp2olGPM+JrN
fX7tl43pUC0z3tOY2+fj5HOuz7XNoPJVTqRei7wgL/j3Coe8+Ij6sb8f5Q5uppbUHTPYPQWT+M9i
KzlawN5+pnBtLpkxDm8ud5Oim+/+vkp2/Mn3/e0jc3ijsksq2uFOwT5Jw6xIjTCzcfmTJwXF3IHX
N3L6OST8PB+LrvSOyQMrkjCtoHwj+/08Un+2DHLUibghFq8zFxkJPjBUZDTCApO+CdsR193o4+DU
npW1INKSthv/mV78OcXhcRxfisEbNlwd2UxZqp6TXb3rsY0yLHEVMeWj1OVYRJSikLmkT8m8NCdX
7E73KXwQ/FkZSWhs5/cdm+XowL79M7KsfgdsmioJUJJgyipx1/9Flm+11lViEVd7/8BXRM3N2u/U
6QwR6Kk/FZ9oiWjo8TJABVq46eqOdeJHiC7U26S35bQ81ixi2CZVKBKb6e0EJULMZyQDHuBlMOAc
amdsEXbDRFCDB99dNOxys+nPlyEp32D60t/X8ZAkFlwlo/fqqNrnSxERqDQxoCocEbmR24lrdIe2
Nhv0kK/1JjGm1Wt+2IxOhtvsMzIcpv5GsUYiWBZxJbMr3IDqCC23PuDtAfL3puNo6dTYnqJNTSGn
DD4qJlPebuIvNToPSmQLhS8FVWGb75VuAVhiGX6gVSUQdV/ZsKkAwl/EWXA0of2+59sRW274ZOy8
LVqLHUQFB6XJoBeNNhqZY2OQpnH0nmKChQqWyR9eEvnspo5HJgAIBKQ13d0c5BcqNbrvyQW5Phxp
H5sLAua7iUQMKKXtvqPgHO2SKbG5dn7Unt5rbOpUR6cMHVq6mc8lzFmn4yef6AK2AYwsVkO/OhCK
N8UymKHRceTOpkq+fug75oI23tyD+QGU83xOPCz+Rjh3T7NNsf1jS4fPAjVnQpmkvwM7ToMTpdKO
hPkPnf3gSlNEFdHhjAzJ6orxVquNtelta0yhjB+vLz3lyECC604xlABWgWybv9EkvjfWW/iKS65T
v/HTAATa9E1wnisILeHUdLtZtvQGmhYpGuejtgO6+C3jQP9mxCGZhqappmEokmw+DB40zSiktpLL
PYKGSBznFLTaJ/t9tk6RPTFXx09wpZVOGWCkYI9eUmMB8qy/BJRnh/BFetO+sIwLWaojeB8ORUKZ
bcwXtXeSg3TEca/YN8i/VDvcNvsGgt4ddS1ptGORIlbzV2jLkgQvvMkV9dpWApTCGesQOTJ2BM0G
GnzOHgJRk92JKC92ElgH0H48fOgGHRHvSL0oL8Y5hCvBR4mLPOQ91UVhkrDwd7aJUXBkKQd9Bet6
NI8+xZkWwB2Zhs8+CWWD0pwkGjq/6xbkcRgdMP5O8QeBoI61xPMw6zZx91Dn1Qd3yO0dgnSHvtwW
36SXwQsJcxT0cwvRTt7oUHY8rAHUSA/GVB7MSBmhAM75NmAEg01pzQPHGi94uoUOxC7cvKrCuuWu
eWwbG+6EjlQLvwbg1H5uorTS3dZbStlGztd9P04hoQRPoTAvntgrjWmM9+5vISXKMPh5nCUKhCww
2VUURl/DuvTX1Eup+1ZMs77c90NG7IGHtbqf9MGqbVhU3opn1k1kCyMe2Kk8CQRik2+lAWtOTHqI
yk3m+IWU1hBZLp5r3cVwjLHNAjpkBnd6yqeAxfXKd39eL78/bWJOeYdNU2aw9d/TjlM5GfkB0+gi
B+LQFhWDcW3gmT+vmMHIU5z2yQ/pkWob6NafEvzd0HX670U11ZlxRF8ioQIw2ZSP8og3nfLiv4a3
mQHfgw7i+g5kLH/gtFFgpDeHAISYRkvgjfx8FeJ3YzmyJgRB0QWJkaP8cPf1SBSKWKzLPast7h34
g+bYxk7AUmSr+8rmyYe5ifeoa1/qQ7xX7NtcxNpKOjLg3xvQK2cD6uIegafRzYPSZ5/RqdsqM6we
4si+fobOAZw3emIGIJ7QEA1AdsDqOTGfYVu9Yes/b9amndUILKwYtJOaivQv2WoW/ZYOB18+hy/k
XH5SNuQr4TBCkA/iBrmVamdWvlIQQWUawX994ntSTgX/QASJ2zWGCaCIEI+4lZ/S5ec7Jwnfp3SQ
eSGZpqKRsfTfF0DL40Lq47LcY4uGYJ56PK/wJxqMJbBF2TPpoatk8mEz70MlKU+DvXIsn6IzYkCo
7ve5jNSYk+W+Sc++5R3SCWHZWIO5dMPPJF9j93VlJZ9cBq8A+GInGd9bsEmMMDENxb5+ViBcRLUb
bZiQIXRfs0gpXxBjfDAa7DLWMPoqqtibNToFr/nTMMY6U+4P6SnXVbxD25/Z1xZBb/rcz0Qq5UPz
qtydGMYkdM8zrj+35+4T/bXbntizF34xSTVsFDM0dx0zJbe7OZ+kU6pIV235NV02TrtDyTDacY62
sWHnnNG/j7UzYip8UxfqPJyqX/erU7v5p6QBr+iIGdAV+W5dL2kq65uNVIaoFYLrlYtw4PEl2N60
K1yMiGGBJ7QdbdMtHzUpF/7+Odhk2Nq0AMM1ODhqF2+PYp4LXDQnmF9kRB+CDThm65ljkOUCGJh7
CUyOZK1lf1ORwuH6DsYLaQlCKiLI0KIwrfKThFvS+eeXhjj0bxa7v6Nd/nlpZNXTUz63nsg0FHZv
GZRgUkUg3sBwhokOnMltQfV2BC+Yca6s43iNFzbyNSwCBhcC9J/BpGUASpNdz/QXeuahYYPUjY0M
A6pN/s6c71YACKXHGJ+RY7k0F+1FX/SXkhi418qF1hPieZyQNT+uaRrpBPYjKp+pzruJdJuB7pO6
xGT7Eh5yzyFIBXo3Hev2+gEBe131azA4u7Vvy+wQ0nbJK7BAp3NoYC18PytHePH3wQekcbYsMH04
qzwoNrWZBPdzw85Ey3eHh3qzBjesc/2q0BsP3jMQ7+jmFpk682llgf2uE9BSFUTxl0fxTblLCQKB
RZQU04Cw8N/Pt+iDoNc75b5vvFN0XXcxXUgLDM68yUwYF2IUE+A056FMvgNlNFxk/Qo58OfTkL55
IQjm1jRTk0xZ1o2HFyLsAq/2iYjd37KGrJZ9l37CarvSLDX5R5o7QfV2U3Y3nQCa1sN/39LEalH2
UmQlWsGTM9lxvFms7jv/tbwHxJ9rBiiDQWQdPaJidW3zWyL8n63tYceGcCSwZUsafJo/HdFfO7YY
VEaexje87kYO3UqfSrPI1+FeoBxUkSB0C9OYmgyAczCGkmmbzDC2XClFQ2509VlBQr0G13ffO4Wi
iBMwI8HAruHE67dqIosLqU8chWVldAeaxzzZj++/Pf3vbrtMmJQhKyzfpvLQ7Mi+HMu9QqpipF3q
mvCAYSIId60/SrBFVSbmRGOhYPLHNVBUutcE0iGY2yZ97WbBL2cjDQ/58YZS+piyQAMmqPrDS6Dk
UWqahZnsw2ahDsCYPjMDlh8MVAvctTGdEUVvmiOaHDWbgIG0ISNpzt8qIsFRxcKkctTs6GNmTU1d
XfNNjC7s5xf1O5qZqcimQsi6YkLCe2hzr6po1n4b4VhNr8AHovTUpd07ak4gT4bjuMcTAaiOfqmz
hgfxz63567APDypqyyj0hVu6NzjQvZ6T5qxiAn1HbxdhGsh2+PN1fns8XeC1UGETGtLD8e7anatR
lWTv8fUbyi6LZTeQ1yLVcJFo9kg6/Xy878LoeP0UwdAUYVgEHohpt5FaFrWvoVZFMVoxitSZbAnF
LGgFZ1A8SjERsWive3NmggjpoISDl99KvIPL3l7ULHO1NFn+clbfgBqmKhqKoomKbpr6w1m12bXt
rmqd7IP8zRj5tiLep/GIlCnvDSKcJ93XFJSOrqi/PO7hLXp83H8d13hYlSvhGsRhXCX7Ggduwu3G
Cls/L7yJ3sbsfmOl/bsHGIIiqpKsyqKpkJL53z0gEFG8jkQj3bdgMFQhhC1QgN8d3dgFdHhq/RnU
51aZBdGlxmZacf3Roi3WUW+3nwZDR4U0GXHhyaO9FL2IwS85suK/hNf/nt7DuyhGgRwkyvW+H6S7
SdOODTwP0gK2t1E7OZ966OfT5t69km/OvE+pKNHRBXhJ/CXn3W8hfH+e+X+fjSFosqHqRM4b+j9r
Ju9uNYSgJ3sqjtBJ3esrzJN4SgbMITqoTvQhL1EOdzjm7XJpjGPqUX0qmbLI22IOoLOHXL3ozwy2
tD1RmnbxpaKyPasf3me88N5oLKfN+CPClKhHLFNal8F3EwOUKVWwgoCL9JnJ0JrgHjaBxjQ+i+79
jyUYHi2ugiJtM8L/l4CaZpxPtTNmnk4+W7X4kIFUwgeBUIWTbLlIXXEaIz/A9n6V7nBjxfNFxqxe
mlM1AcxQr95m5o5JKo7f0iFfXF28JdbYPQLUD/ajypK2jFKXjs5Fq27aTFy0C6b4wPW3DWxpXC06
a/IWbFV3tCqJjaos7alUx4E5nmNouco/hQUILkRrZQrW5N42A9ajuelX/1RME7d+ZrTwmjxX09z5
+bv+/hmCv+i6pEqq8FhuwEW+l5XId72A4LDCvxo95ILx7tKYC3Y3uNMdpTfUYzCFitVgxqeTatDA
zyH/ykKq59BkOPF85r7NaGjmeJ/ZmNbPlLGyYSoxBk9ZBJNzPXavW+LFpmBeipPPU3gd7VuxrTbF
LDtXs2LLnOqzXOnQFfDJmalbE2Oq6Je15Jtt1RDZVoerlSWY2A+fd1zFqqp6SUqLjlkLcZ5Xeqvk
2bsdG1I+6saf+LSSjUImjjaaSC3jEOYEZTdyc+E1ad8o+MDir9CTGwbocl/arE3rn5/Iv/vNcI6q
KMi6wN5vPvTfcSgXUStzjmz9Pb4BrLeDy0Dszag1f99N/11foUATICkQNGqqxuPhfNHM/SpitzHH
ygQwtHDRdNmRA+czsTQPp+rdE5NUG78hoIAOAzQYdFazZgL8FlnI5YFbWxXdk/yWIqLGJr+eKlt4
90MQ8gZdiBUZk6qifB4XmD+DJmB9l9OXXLHKozkbWfnzaAurKGYmZwdP0gJgA/hRs1CDAYeOB4KV
Mb2+REy1Asun2R8mE9KiAyKGRL64PSGixkLs4+fHwOV/s9qSCquyvPEsJO0R0KmDW1opSpfsSQT5
Qp/oZkdE+oN3nD7ObDhNTjTDd+5Af0/IUKctQJlwRjRgpjDcdUqGxL1Onnjohu282THAgLO4HXwV
GbSe1Bk3e2CAFn9Ioyp1+g2uE8PirsSQEdaub8yiZ0OhlSVJY0bnhEYHLC/ckxmAIA0OqEXMG9QD
EyZMYfNftrTPpuaHgrxpim6rWaCuYRQCFYsANQawM/mMPeIJW7XOLZAWM7izPBKfRk6Bd5+/1SYd
HABhIti4ylv87SguOLUFPPVSETxSQKbdSHeom+7oA4P4QzHVMWex/Zkwh3vNwDBfkge7bGd354Bd
VESyNHTbPUdAzMMkBCdOkU88+Wymw8heekYpa+LiF7GUABtxVRKjeg9lbTEtpilZFTOBG+9/MJ4m
wooks2VEg1u9vbw080HxikoaioqL77kLefZsdC0T7HBV48x5Es/mlPnBlEJ0LRVwoCf5DMkK/o8I
Fd/vL4orv0SzaIa7puGGH8q86VcIrlYYbXitXRJ7w2kFM1ECNV/0o3H/NIyqKH1OBenijAkMG39/
fGFZlUdTYKUxeMxLKFoQT2beJ1ex8KCq408y13bxGM7XOXQDiAz+jKAM3uUdtDEFI3vpIixA7lHh
k0B+odojHIK/JpDDbk7uok9i7oNJ3gYzCUtiUkf8IG9/NuWOwDJbkOLMaZERyegbHxem/vBkSJ2m
X8FXGCaiiAvR081pJFy921W9v/HbcQb3rOrEYG3PyLsdlNO7APIygijIUYRNMD67r3DZh7brYJ07
ASneyMNp3Z5Q4HEEu2A0Nwi5IUDBdx4UmENwAUMKjg+hxTVW6paeYIZtKBATTj+D/ZSRJNMKSZmX
IzpVJlQHX0SULBs2PKIKlsXcn9UvJrMZGWAD6ifS6nB7o9ieyAsYSUAf0gS7IFbnSbViw17V0/wj
wsyj6la1ET9DewYRBCBHJOgPyBv31MZQcUtO31qzdYayRPwMNviCHc4w2eV3Em+C0ZGTERX/ITO6
YX7EvcXHF2rYJZtceK7naiIRujZaKqtk6R8a9kbR6meJJTBUwswLK3HGWK3s+hIgaL6ImkFIQmYS
ybd98QVJH9tc3GCoOqAlTxrwONZGfVJgBB5rYGLhQV3AeRmgONpOqMP4d+BqgMUutuXeEMtkAxev
EZDZCl6WZAESja5hVA3JbpIDq5DvaQEZQo+kYFG2wy8VlgacCG8D88cG9Cdh3pi5qeszHO8nACnj
d3NdU0hhHgV5ajBCvMK6w8z6nCfNOJajTRE8mSz/JdlSDO/UMcxky8PkMVzBO+dMEqt5HrILJcTw
zfidaPWxz+34VMauAVM7L57yK8xt+TaN/BKh9lRhhCskn5hpMvAElosGviMQfejikwSXf43YjtIv
qCENYieCz/Gk5NMZXrEIpk9nU2Dx5iDdPWO1AEUKbStug5sSUsS8I0Yp5QPsh0j7zBpJDE/GolV/
cCsJLEduNIb4hM0dE8wJCPMEoAvKJBx6xTwaooUPGSSBCV8Mv26w+wxZQnh5w1Ja+tMzi8sbBq2w
LdrnfCIsMVzHe/kOPe06sDENxJbGRYSmP3heDWaHMN5v1KbGpp88k8m0NLTrJjKsvQE3DzvYCYUE
1aH2grQCUSl2++jaj80yPjD1RpLvLxgE49+NAH830MyVw0iBBVOjokrQfTC/fj/BtZ7C9LX8p09c
SdChEpVgDAGHfGpcim+PDtmJGocBI4ulzOD5FTsEi4BjA/YlnCRbcru5CMkTiSmmsZf0os94JDBl
zFmiwUv5GCWnLvUXYT/Bf9IOh+vx91FBChiOoy6U5l3VhCvvo+9I1kHPktvAvnaDkvZMrtdY2NLH
Do5749FKehmq9h5RPo6cFuwf/D+vTrSCE+DBe2NP4/usxpAfA916kYCqIIvom6EcK/tpsb724+ot
/GDQwI9uozOhWlCzqUuSw/BB6lP5FPMJGBt9oDs73gt2Q81BPN4+FEf+gi6SzTSSeI8ybj4JnLAW
s4WiQ9USTq+KJXZWzPcSLGgw1b2CTR/LaTJT14VBH1EYM1KUfcffRJdGxF/FTM+djyD1vh46UuXq
GkRkwMKo3hR91sOIFaxyDe2Uh0C1Y6HlH32wwYvqwAXDjA7fFewXIDInpIpb2Ukr1yMUPAtmFyZe
C9DuNharN/RaeB7CVFGevd4J87UoqQTwrG7L4oxU6GySCMDeZjOqs6GoEcKbYpNXfgoQGRlYrqi/
sAsYluXoGZK1juPtq4TbQLZhN3AF3GHPI2y6Zppz+yCgc8Wb50hETStTBSUWBMhh8SdOI9hjODcB
AbGvXyP2Kzs7XR0oUabF1wkpD6/7Hgt3wLxuSgVnJ66+ZUeDgMu0jTaMrXrRefgHDIpfLqpbNHA6
RZyrxiXLXjK2Mn/pZdJMeWFwo7rMDcSOb0ibeQ6WYlRAvQ2ZbOq/mniJeHaErRvDb+OXmfR3Bbgh
6YokqJomS+pDAR6VatcGqhbvE1RTQbVP6ceAIaVSx4pwdUei8nOlKf0LrRh/gBVmbrKq/lPxV3Lu
8Xllyf7Oax0ftWAVCN48L2u7Re4RmTsvxGuRMVib3lw9BOy5H1VcC7WmZbkmFBH9jQwWfIW033vV
9OfTE//FIjk9TdQNQRYYaz0OBJVrWghBGYJFGm6vHJNWcvJ7a1Wjr9jH91C3fJqohk8sUNBs/QJ5
aMPdfsAYRMM0VR1AFd3sY39qdFVmiKEcwz2HjH0zJnofLm6+vOKxeMltG+OX5POSXu8jLNhNyoQW
4rYR1Su/HEIrAPJNauvBwUwlmVXBLosnyP+b3SsWTYDoSDCsFDKUIajLLrN731/H2nMsPt3bowHR
KBaqaRKQvg4ds4PKK0qzQrV7DTMyktxM3C1zXMCYFBRJN6EyC86i0S0xsxts0LSbusuMdR5dNMJF
b2JJpr3gplxHCk86ZIgQqLm1MJh/5jGoBTjzL4/v36mkIZo8OtBkU2A4Pfz6X9h81o/Atk0p3jOM
1HsZ78hnn2D0Akd6igV5raengNEg4JHGTSr6y8/Hl757ff4+/sPnVGRikkQJx8dbTQixKE8WWfWq
yKewoEIgigLhEoZ4wLh6IO015nvUoimdzh1GKC56wVzQXL+4aOgjIQH+fHbiv7A/d0fUdFU1DA30
Yzj7v+6OEHplXDUZHzt5lFAwMbEJr8fmto5MbEYH1Ko5DR+/BpO1ubQQr2jMIf9mwi+rzrcnAugr
6MzdAdUf8NVOVOswK1NygKt9EczFEOFZfOmi5P/vOH8Wo78u2Aez81opiveS18BtIpIP0jh3N1V/
ubXKvwJrQ2KMJcmgGRr/eHjwTZ2JWaVfo32LXKqfSLEt4BSCn6q3L6/PPP0gJ2QXl8wVILepTBP0
HUTDMTIaseFhC6K69Qkr1F54LpB4IaNo8eaaFEjbomwqaytRX1Sjiy5mT3Lq+FJlZe2xhm2GcIpA
U1vBzPSXt+UbsEQyVEMSJV0E9NQHxOCvmxf3HeO59k76dnoubk+lRnlS5lak73Xf5pRxRkhhQ1SZ
o3j4ZCGGqJCOk9OFm2vzy8l8s03JgjYwDDkVTmZ4of46l/DKKy20XbyPcP+6u3zTGdnkDF6umZ1m
p5+v3Pjm9UTVDz8LHbcqiOZwNn8dLc97z7iJcrgf2maKRVmkNhpL/bREZPB0e7teoNdor+kRtraK
Nu0diQa5hVcYQ1aKs/GndMewylHJXBEtKSdMAnVmt4Z0hY9pt/6T7he1y5DqqV2Ku5jiBYFb5VCf
c5MZHzuZU38SI4gYZn4lrA1c3lyjWLstk6P+JdQuQQbUaMhNRtCtRBiTDmZ/rkTWKWS44WgNSAW4
wjufM2BUsIWrh4S7su7Ngck+Bc3Pt0z95mWB0KYJMquKakqPS0uplFf8JiUUBMBeu/zde05ezMC+
kWqIpvG9IUuugJm1Rk6t2AavN8w99rFFso1fzXjgeQifzXO/6HFMY2GCNnKzZsYZ2lPFb8ZWpwPg
xwjE0nIL3wUD6n2KAulAYykwOJbHIsxYHLHiGywvm8TN9JKe6Op+vkzluzdDolLC9YH9+R/aUyM0
YSAFSbDvgFqSpeSixz+GyxExwspO3lRzGi93EMgYuwZ07A/5zo1XBmHAI/qg/NIg2cEF5YQZ9vyG
n/lLdujxr8rX1QEzK+peDy/in09a+mZtUiRdNrB9kA2+5oep0k2qbvG9FoI97NJC3o1iDxo2ZUO6
H9XzaNgHWWUKaNUYLebQ+VEFhfDshI9rAao/eAIwEDLp37zQTbVfplDi92cH5Gia7NpMWP77sSnl
vTYbowv2KmadJAbcSFBzr9GxNnYtupRgZXCGOhXfz3dFHja7h1qLCacA7mywyv1j4nFjRfESv8Vr
nDDW+pAso09FdbSvbl2fghFMrtvUALVZhiTdnlHnt/vAt7UxRdg5KFbm55X5BUIfOvo9sYcG0TE/
n6D4TaWsyApUUZ6awd15uDEGs6/C0zx/b0gKXP4CM8xV2uxKwLl7BlhMK01y7u2XV/y7IoHDmkyA
ZW34+2GpFaIkph+48iWre0ytWWql+Obcqo1xO+pDKFG+9oJwfJjHdT1JY1h5w9uDvu7nyx9KgMfH
I6sStbgsayz5Dxtq0GV+mfpcvYRhCm8Er8Zdm3vmW24Y41G27IRfDvjthesmuzi3XFeMxxfxLiiC
p7UycTjsK3kfbmsjWZiZ7orYJCbKWyrUk7YC6IXkIYZMTp68CGIYFKMwxH4N84Gf78C/L4AiYPyi
izwNVeb7eLgFiSmVfXVPrvuMbgCF/H1N7RAh1FYSa1lSRtS/3IJ/VrfhgFT+umCy54vCwwGvXpdg
uMIBy9H8PmIOb7PV3H4bcv+p7v7zaB8O81BYyGoWtNc4hu0jzcVk14XHkXHSwvUNXhadiAa5uU+R
Yc3l4jluCM2Ek+LRCSow9nwKDW6Gf/jlXv+zCj2c0+Nbf1P6e6tyTkqCRE/GRyxiu1zn4ts+kedF
vS49EDVj9/Nhv7vhtHp0nBTComQOZ/VXoZEEsSfVJUeVq5JQHtq5DEq1bWbiL53lv30t1/f3kYbV
8K8jSVxa3ujBFQOgdUFoeIoRWrqXRRI+w3V/J61ol3dA4hDilF/KqX8H+Yqg4vksc338i8/ov8cO
ZFCGxI+8Hd8WO46JUYaKuyFm3jEK8YxoZ2HYcFQ8YFIEfGQlqzA3779tNPLjivJwGg83u1X1Ns/9
wMMheeBbze/RG3VGWtsVMaV+eTERqQCU1dcvHVus3x619NvhH55A1CthlTfchfwO6JMEDM3iSHRG
fj2pB1A4e8mDQ9gHY1UtZl23NqiDkjs7YbW9d88lsyljdk2eU5S7pfiqd+Kc2vfn1/Gft8TUB+wD
9EHQVMh4j32Z0I7MuO0Mf992a5YbwbCjfilidUdD0krzuj8n/hxHD0l6++XIj3fn4ciPnZpeSXJo
auw61Chi+nrHg6WGytCOKFMQKSN9rNwOU85OWRbcraL8ZRD9Txny5wQMBtHAYHhkPW57CgZZo67R
kYsY6+J2alI7p+miI72N3EI6KgwgQD/0/1uC15/D8l0oCrZctOYP38bdr8X+asr+Xi3nibmroosJ
aC65JbxUX/7lS3zsooaDDV2qrJq6zgMeivi/FgEz8AWzaSV/nxP4RZRgTrDGvCSNKJr77W+Emcf6
6vFgD+VLWd2FNLw1/r7HorPaCz0dr/p182iUoJcpwOYg6Hrzxp3NtN8OPlzJ31vMn4PDY9NFeFxD
S/7fK41jta/8pqR6CJ9kKIUV2RQk88WZk2F1nsg4Q4lPpYHGQ/RhVuEnVeI9GLsqua89nhjt8f/h
/ZagnSgy+B7kg4fFJy/UTq96TuiW35283OXtkRfLT+wmXUnem+IvKG1AgfimDTqen4/+WEv97934
Pwd/WHqyMi5KUy/8gbyoy0eee4eaLFtAnMKovmt+u9jhYh7vviwYvM58TLClHo4nJzdwUy9DdRuc
4vyrlt+YEZZ3ct2ub/9D2Hk1N6pFWfgXUUUGvSqQQcFyfKFst40QQkIIUPj182331Ey3763rotWW
ZZEOJ+yw9lpD+2BgLW/F0fsJ0SaGwz/OCywXNBvQMRje/n7qfV3r+cZhldm1aBPRkIRqn/+7Kf9h
lElbGv9/ju8QvWZzPbdbw8RGMsVMUuhKmMgMIpVC1z26gHb6o2n6b71ZxqwK5yAlQt9rLU76zt3k
w4BxQib5OiOaxPny3r9c/R/u7t96CiAQHYCMrmkMn79b0DJd5YagBjYw+bL8BNMtpD4X63536lJ9
S47QTjsHP94B1gE2X8UWO52VqXp4uQzgDa5khQ5t4O5ffvQT/23u+vPKvvUpt94UTXHqilV1nbBG
/N/cBR7zR76+f2tv2wYzpY9s1wWb+ncrnJWu1dqiKlbMW+XO7/YBix8j5ceb+ocpLL2J6JpquuRC
iFl/M4VdIDA3SAg5UwmfH3mggcQGMKj8SGH0i0ZGSLGjm+n3sD4Mr1jjxu6hgylrt3TI3XFJzab9
wTH+ty7w5yV9u3m3yUdXVcUmVUavah2pzevJXXT7TGDO2jDfknr47073b63tOC40oeqX+/W9z43M
66WoXDhYME3dBfOS2UXNjWZf/feJ/lF+8tXaf5zpWx+y8rYx8s5SloQaHJKrxHGqAajPNeov0bVf
1vZx2gAh3d6OBGRnLI5bYNcm2kcjF8/LAMAxt89UM1aAUKxg7+ynzkYjAR6dN8A3OmWsUGSkbh9r
HDZ3+9SCzDGvrOjR5kypZkGqtfnBZNP/bc77s/XEsPpjTa/2ldZ0laksv+6E2h8mJSKk0oMUzOiy
ZqmDfHFUhflJn2kd8s0gc7rssiX93N27o/nZmpfX1WUbK5BTIIckV+1aPXKw7//d/tJzvk/Pf17q
N/fS2Tt2QVJQWZ71aNs+MoG5BDUuP81h3+Mm8pQpJmHdHzGkNOub4XE0L2d9k+9oEZNwLKy+1DNd
IhXiQyKlN9BezsePE6f5VfXx/zcHnahukUXVpBpSs1X9izP2j+cwbDXr1FRGk1CmtAI2t2jDOsPq
WA9Ay2B59QkgT6oVnCRUHhnQzkP4gQz8lIVjgrY7zC1QEoWIS40PGbg0VBMvsIQKKk3kKqjsWg4g
05y5i5LqdaLy4n/gMg6YD8NDipNjACebaE8m5EAzkGZ8pE6q19EcARNYZcBO81XI5jL47zjtMN2u
gTCAQ7LGTwSaAZnE/fghfXpanma/fgFvEtjJ1yYZ9XZqgQ+6wjFznoGKZSM7wZlH4y6BKGQ8R2hT
9DgB86CARgCaorfrvA3eBawMxAQmKZTjFx/+xwfSK0CDtMCBkfqNSp75bopkwuwQnSbmkSqYyeZp
+44W6gya8+nbS+6nzviJetLZaC6S0WhQgGtzxnLNp9lTOu3H01QgugdAuiBBpk9p+iS/U0M4nr+k
0zhl75fj+InbPLD7efbyFAs+RhrksKIaGqyVqGoefIoQp7vplqJExDWhtBGM7xH81SGaPz2IcOdx
/PJ2GgOToi5nirrDpIvtcAS6ppq8A8z5gmo33O2rNXl9fjVmR6AFVPPNNoEC04Y2AckOUmXk49ux
7cZ+E7CvP5q8XxePJ0/+AAHV5ByqU8XXZs34FTqKMdgO4YiCZR2W0ilkJdTIQ2JFrRhkYRPoJaCB
O8+H1bCEnHLWLDsACTpV8TBjJLsA0papwZkP1NcCKljY3uGX9sAxgupZrgwO+Ofr2gal3C9cT46F
dt4EuyaA1mJyTm5AhPzVejHATQXsf6mCd+mT22x4kHOLYsXWF3n5z+v4zpi9vqpTuQU5Z724zUbR
dXqdjj6rXyA6L7ORr3o3KP3O03rdvl4eOKBfTO4/l8EPVqj+97rye0SOqCrSsGeocbC/rStNT3GI
q2iHhIpElGpRybBWxkg40zPj8lQdH1RnoQ2fRgMXJSKsJGQclVn+eqNUOUcqAKyQfhnv4PO+OEdi
FWQPFeK/gJOYI28vKmrE5+V/z5DfZvP/vWasDvKIeAqEIr/N5if9fHUOao3q0MRUrLG6XTZntJoJ
NDOG201gGkwFN4cKZcdz9xOngJmqiSiVcg5ReYMMH4HX3fxiwDQCu/eI6mBn1bvW86n9aZqV5vs+
4Y1c4tPU/gKmt74tPMa+rh1z7x6S/LTq1ZdLPb+sbywfRj07q4sC6pMR9Tv7n5rI/ZfzStSeqkXM
U839ijb9MdGa9bZxB20DiBLminy5WStzcK5ARj9lItRQ3Xi9JVVQBUXQJTZQwmqpZAOSLCV2VTTE
TobmYtoFVXgMT4mSGqkaVsloWcCzs4+rewg7ynvKXdJy3T60mRtDqgIcat7faamZ3NL+7nAHt8/D
7WmfuDM92IHvhz11Nsw2mRWdYfGv75r7MwXLdqb+FKWQJfJbo/9189+MM00Zur1+VFG31KISLVtl
NsBZSbVmf/Z1unnvUEaIGvchFajS8Fxdf8oPfFGF//MSyMLCWkDm5CsT/kf7W6fqqh26UZ20UwCw
3pB0IVCY9QjaZgTTot1cQ289D21o6Hx0zXyqhXw9QMEi2KefQX0HCeoY9g0ftSjmqtJzf7CIvsKJ
3y8QF42ECQADU1O/jaFDWXTqcD4U9+mTI8sXNG+i73EAtJym3ooI33gVvq2L8cfqvQUJk6B+AToV
XGOwm2z9h35CJc70vwe2/bf78jWwXZvYOt12hBdnfhsttjLsVeop90mqRiDrnw4rlTE91x5JJNT3
ympz18wRbxD15utDu1YfNiVQm8lx1f46ra4ZGeQ741F7O9yXqb5ooM5NnWW5zt8vt0n+ZLAcwd/Y
Ber08GsTmwlF5AixnOa7ZUtPhEEo0+mLl+fRGo2tJbpT3cfupbozwl//fZvf8C//vM1vJp7au8WR
OHqfFfCYAcXDvHggqz1qpvtTekqRJe+H2e5NPUU5dNOv6noEz/XVh2BefUQzwvjJWzf/bcDYVPGR
4mO20NRvi4BjK3vz4CqHZGhVkJJuMbF2w0Izjs/7izO9Hu8Hpw4PHbrNSL7v44sFitrWq1TXXy6w
MJzPxGOhwW/zOtxcyPm4ANIohsER150y7C77yGBhoLJ5amXq88jcBVVzv+shYXHhDkL1xkwP7bI8
+VsVs8+GUPj03Lep3T7n9bLQWNRZfrqWaPx2ue8pJLLOE0hpa+tX22oosJ13U8YgtNR2dOowZw/X
6fl2mmoG5V88+xrWeg36ALBFnotta29vydY8o12DSmQJSevu1SGmvaPHVFSt9wCbzY8LVhbe7Xir
fIxOLwb0X8e0U0cTe/eybz82XZcAlq9vaFpQFGP6qqwk52XdW/PrCArRoxEUUMMf23Sr+joPWvRB
lf0D2pBhn6c2FQQcfVFsGxEj3ewN/0aqv+lfLvbG0+CtLPpy0hxD5QaJrg5+uxwSQ0U5qAI+jbbe
CfyMUfw66PaTooLBNmB4v1nvh3PvoeJ4bUGawpOCqOWpQafVdaeygxIPI3ASOhI4VDhU1SVzrDbr
LlpUw6I85Fff7i6B0gAj0BeKrgb/3fG/Vrvvk46j2VIwalFR/4Xs+2NW7HfmyWzynFkRaun8xfTz
pc76tMdaTteaJ/UmUE2CKTV9qaSpMjcawdpOkQd1BQjcnWc2IGoF7oA6NKLtikqZKRzSvhZhBfQg
oB+uwKZB9T9V62qRx4Thf7gF58sg+n4POOGES60RvtP38Nm5cbTc1sp90sOPZy4Jf4daeIZG8viw
XR9FHn2yW18f6gzFz+UVnGGCwNOd8a7A2r9dX/rJ73oYKzlEVowwFWvvgBJUHVlBuz5ksilzd7ld
l9k+KR/6aMMa7sw36+PD8eHwul33D+eH/fqYNYt2ATwxbZkUjdiI60CqbNDmeT6usNWzS9JQc+nA
I/eKipfxdKZY9vXwoADNqV4prJxXD9VD+eDcGXPnzlwWD8eWAg1yLOkpYsMLCPTsFG9SdK3iwXc9
2ztDMtygKeZ6ZrCNzgE6iGAAHhtzigwVBR3ZlnK98+OVKhFlka9G8HA06ZBew13QROjdUNx5iqmX
yKj/iaDdCTaJbHbqpsNTjgKU3Ge+zJfweq5G7+WqXIF+gwAPhEEZlwjVX0InuPGygioaAheyMDuC
AGCxYWuTmkax4v1cZlEjdtjDYD8LWQTeSJtcZ5T8UBqFUtlo/JJWmThI+9ChnPQphSkogi0Wl8f1
21Cb7r2jf4mHoPKLWQWHOcRsfhEpExwZyiiuAJAQlQ1MaiUukwUY7uB3JQfismMoEac9us4IM/Bl
IPiY+bIdwm7Wzo5TqjyVhyYY8QUMgLCJ9UW+NhfN2/U8cTI0mLtHeyHUKh/5s7so+uloVd2X9ybi
d0hsrsqPRoOBY3ikeEbWxfrjMNlAkDkpXm6Qmt9rhI0349M9Tv2Z8py7C7D/RwXs97y/r176j3p5
vm/vjlEeHYWvDV80G5I9HGkUrizqDC1T9ZNo26rK9uv9uogtqD6gijjes2Nagc9EX0BLLhR2EQOt
6dE7eH8cao0Wp6xnU9PhDkMH9QSMzGxfT5yn1I1AVC6MBNU46gbdcUfnNZAV5I287bOOnU8ZhZhI
RfClgPHxSH3p3A3tKZrxqDPwVM/30O7OT5fJFXGIl9PHMS2Wt8fb2/G+XFZL4DmguqB4e7k9Upg6
H27UQNQQlyL+kT/X6Sij7VJgnZ4WnZJqofhGVIW3CE/CL4BojPVwH+shovPxKKNZpRsFt2A75yTw
BWGwmaHh11jE0IHusn1GSvihodZbiPmyNiPSHblUYy2KhXGFIRk+GxL2IK8WGMnUf6wJt6xRZCsX
m9XwkL836D4dJ/vMgaNxn+XvZC3JM+sQfzF/rWGHXrTUcTyVC84FcdeqT8rFAGc2f8jnNxcyxiif
18kBw1x9ah5qUHZLsG/UJSNwtJQPj8ku22XnpA/78BzC8pUSoo4bPLblYW4HMjJvAO4YpHYMEyKc
zkMKiCWwg/rdee3DJrsmAwULbjCwZy1Cj8wILryj++jiF0jlgcIz4y6FdgBH25roU3GZXcY7h7rX
43pe31WY+pSLIYsAHChfObDv3Bd3CrMDovT7e0RvlefzI4JeuTZTFrt761lJ6njEy1wZCyXZpMpa
SQ5BH7mpzBvu5BcFaY8USXNagygkLsfIhmlvG18yOx/riclFG6/dql2dFqdFtzqve36e18Zrv26F
624Fed5xMWTHX0D98vFx0a+Pi+OigVthZTBuV1rarTq+6TwgHpnlmIqb+JUoADLCq5bs7hQ29hN0
vFRCLNFHmw80yAlG8fHdJMJYhabqMNWnh6kZqHExh292QeHbc/0DYuHvYOFvS3KEfNTXUoR7Kd79
HwuqMvRNVzdVk7n9/Q057OrTgGv8R1DA3+HT/z2NpH3RAXeIFXwLCZ8vbrk9D4WeSnHVITstRb5T
mTSfZypxi3fKDClr/G9b4Z93Zru6RXaMFZYMg/rtzoYjdktXWodk30XGZjtTsfNPwkp+VH44kylX
//eKboP6c/DTyIMi+/TtVLu62uulaSPzS1lmmwhTwXaxXw/JdpGzKmvIASmZTRkWFLy1f7gf4vXH
iJIly796onJNHYoM/3N48eFATfesfeUd4g/Z4Yenrf3Tqwd2YEnOSSchon4P1uj1qNhuNYqLnGZp
GRQdFy/oyE8O5UtOtdSooyQHWmAz3P0ULv4Xl+XvM3/rAcbQtWe1UvI19cXW+wuhVPKUBAMphPp4
lMAbVUIE0+BqhZb6v3vCv4R7qM1nI2hMVhHkxd+d/Gw5VtGOhkPS1zO9IlK/wUHY32awBo20e2LY
swNl8EBFdsB8oQIxKILsl2eIospzhF9BAshBMkg1wAq3L8ZGpZUufPO96X4g6fmW95SB4hDf5ifG
LWCl75EpdaseiqG8HpJj95rvotNZ1F40g7jPtFVmTcUMd//frYNi4D+6LzAFGJZMUAuasAP93TyH
s3643Pbmdd1q0771HG3s3JV7X4EutYuOEJDC7o2N2ftHNTRf7Eyqv4OiniKwNSjpAVJudLG2Ya/M
IL6s3KlLRdxLTwnlc3eKtwhhwbd0CG6WX1Qx1sRx2WOC75H9mF4pFyfsetcC3n7DUz++5I23B6X9
SHZuAMydOpkDnuBFRy7yfoRODwViWEtUj9uRa6FRoEJfCGR53L3uomtY3JtrMJs56sPHJ/O9et6s
tO1EX5wQqcOSmp2fLUhWr78uWIB09ScoxfHwOpignZnyVuCUjbefp8RG74No5cflvkR8d45fMOBp
LjWqAaEdA+BdIZLA+oysmVVPz0hwwM85mrUobmwQi2d5pTwIHHVpTmqkfu+017ZE7hiuaAVFSgRr
XrrLGI3q5jzTUHtFn5LSwDNY9pDElb5C4HoH8+EjUgDh7QV1YMs/s6yQDHvVFA+fkGLynkiqNdlR
bpFQBaCwNoNcWu2tH4bO18T899T2d9/4FgnD77OOm4Mi/P57r/Y/xhY1mFR0w2q3/elcKOX9S0/E
M1LhKDIILamSNP1jNapgWjq7e2NYq74SmC+dh/uj+sZ8j4AHH3k55Yvt+EmjVH6yDXU/T5W7Xajy
JCJo7FAU17Hlqe7O2sR4N0lG4fUiEuAuqSs4R9sQiWbqUoGM+8gV+JSYwQSgAibf4SHp/HacqdHo
biDkeI32yeBxOL55jdSoQQkVqGLY8Jc8HVAbuFJUjgirvw234R7WfdsvstGco8HxIp+4ac62Dd2U
67xHVtiHXK/+lFPtQLIjIOr3kVyCnBgtkEAuARmBCI1ch3J+3R/elQB9uDzFzaVAXNxZLLusyLYQ
DBRZybsiUzFpGKkqVyqecAeJMoj4NkEkbp8UGRTL0Y6rLjM4H6OKnfSoQ4ldj0RADt4D3rVJg4xD
gfdnITwgG0kzrwvbhMiu34Rkyh4Y4vt1jZHv+gPhXhY2/mAA6YbPE8KKGwQ4nD50UY9oOdmeT68z
O0IJ4pMmWPKQuEC5GD1SP+0vYgf+KHw4CJXgxe9DxCK4UuO9zEza1ERWQu6n4balpalvg3cBAv8n
xdNfpKgYir/A+kXR+MRa21R1b3wnPAfwnoZfpcbEQX1quwPZWh896bQPkI3ij1ZYPwYwZSCZwA/K
wUNkUniH/lWgJEYoZfrHWP4mZAg2hQL2bMTzgpCBdwYng9qCPY5sctoRPxUPeY43IzRCxTvMjli4
sFl4MAx7dqoE3LM8hPAkpBCXclxmuW94ZWB4FnTVludGRWB+bhY6pBIdj4Jm4bwbahwg8fXdr5tV
AukSdKiErksX3NAsitcgmYuR6FUejjEdW/XNF/1F+pNOd3RfNvQ0dK2fqDG0qbDtPG1OJEnuxYbZ
Q5pNXkjL+ih0hdsP1IHRbi+RilHCK5/sMUYgcYhoP5/wPEH3uR6j9AObUOlhf9Pi58AVvohTDKMs
73Y+cBaYQvwru5hxLaT8BKZhW0XuZstD2KQ7X8r0M3lUWOy4/DyZYAvBfnrmo1OcEzRwFry+vi+X
InvKX7+2GHGOWM5AyTkXeQ0UVKTlM+gjMpPa62cr7NnZCZVfvOMZ9ZQp/36qBk/fCOs37he1553c
13JDHEIO1nCInid5mAn3hyibUKtr8zDk4ekRKAUMF5NHBbVzcGE7pPwfI+rFIxw91jAhNJALmzMi
9RFKySElSUUG7fdyyyHkIDIGoHeBAYC+nTMoQNoTfmhDGXEd/9MN6PMy68AhwiWYnN0leCVjFOqL
2RFxBXu2/Zptfo8Yxgj8kcsmbEMSxK9IV54gEOBy+0+FYMieoU/6hkPkRCT2HrzHcMSioMLFwsuJ
RiTKRDMtMXhfBm404JMbTAJVJgSz8Gxx04Sm5qq/e+pomXPEwuY7c8DTc6E5OX8KSwpqJV5JHm8G
7/r0xurgYdJOWC9myMQR87gEAxuApcUZ685j6ceBbmZF2HsFzvP21YL8yogsX1xpd16HLHjeIRG/
1OAz1dsijKXhaJvv1GIZ0bUc1+HIv306UGbBuergUYstfSTPVIcoIkLna8GH2wQO3F1XZUyWOabk
q4h4YB0/DmkeQpb7JqEZO6T0K5D/CaKEKgoSXKl81AXYwRCpB2RZYMLggVeX8Wo7JdAW7zyCNfEt
KISLKg+LyIXz6/fR2mB1fbbDEr4wZ1b4uUcOjBaoifxUdB4cAmZNaHyZIaXd0CH0OB9XrfkoIHr7
uAn65z1XLhGLInVmbSwRBxSpubC45VX4XGuAEsLdLRo+qzV6CKEkvUc+RATvQ2ROuQv45O5NIfCo
JyiurgQtxhsuMyj9LnZoHQ4yq1nWEi0yqIqDgNXvOK306SrdewUaduguxFqMdL1Xg0vjAlzSTZQb
x+4vrosWkjaSdi79ip2l5UpaTq6ax+tfG0jpC19eFGO9yVXnnjNTaWs5vcXDkXfWrIntdf9Mgii4
PjszM2yg6aESCN5m//TczC6RdBaD9jGncKAHxMxCE6K1Lrr5Fdz3vWf4o5RbCOgucKY5S+K56dlT
IIwlLB51ohuh0cc4E2crv7pIM+u9kwc/A9fXzAjd7GETLmmTm++8SAc12AH1DU86phHVYR06PjJY
fnZ6Yp+nk6feNbNc+jGPmmE1dTyDbc9QVB+KAIFVBlUNKbM0uzza/mlchiX30XOAhidQ+m4oInla
UETUaU/VO4NI9Nk7e+7c8tU7HnEocorS1i33DLQWGY9fA9ElaTnZ+J3xxL3xU54g0nv8RAoAJg3u
pOcGC44hnYLbDOQ3eRy31clT7uXvDERytOj/QQm0/+iZYmU2PgfXGBEt1pYbbhmy7R61qMyQW1Su
bjPTc2gTGcIyzuTUarh9lEuSp28T/upi6WfIQX5IxPOQfs0BMUZ9F1fcdEF3aQJ7Lc9anvaFMVT7
Az27CRBlTXIOK0/FeJGntP+U4Jo8Kbkz5VV7abj/MpVBJn2WhuHEHDkl+NnGcrCSSbVl6ixWFE5h
5MhUKvbWFiNh45+Y5feJGWnTgxhEmHhMx5g8xvTCYGe4MOZ+9+6CDLaMQyK4UcUF5uHJN2fEjLkF
ObmMWunS8iy7WCYB4fNgL/aXp8YNTsuvbicdRfrW7auHSV+VyW/zgEs1lRuhZwcnZgI5mvT7r+FB
z+49yU7IS+KGDtPhWT7jO7QyxycSSdc2fKRIIRNk3oStNbx6JMmZEC0fDRk6MgxCmRZJwBmMi8yQ
0my1v320uH4ZIc5SvqT50jsvkcamP5G5T5AVfCdxh7Si7plPaGP53asJkccm0OgFWzAtticAmgra
5WNoEuFXfHAfkcPYqUOZtE8cY5+p3im8gXgx2dP0djg2zMaE+lwUhPrQmFkPgovZBrIh9A0XI4fa
BLuV6d2A0FifpqeQAVucEJtUyHU70cgnaJIc6bmH9YhzQukG7KVa8GWule8Q5cxuyOfoLAtyC1fP
fJcBzO/hZXYKz5DvbALpzD3MODCBANG5cHM33sun8hpFNQdUfMA1iemp01NoTYpntHqCK/SMNASX
TNSCKB0pYVQ59OkRoJDtNSgLGrNNfOQTladwiQoGvqxqBhd+TYD+AFgafBOBDAvlLrCOWEmbCKc7
vMbVV+TPArHjsOZRpcz1G5zl6B0w+FqsKbRvMGbF7MQKxjg9R51Hnge5rQOfHQONVCJmltjA/Zel
Kv9fv8wnWLT+1w6+PWPnYlBg/UayG1nGlyuj5IqlssdqqL6cBzHGUXTCRsSgS+USxcwS61f2GAUI
nfETxbQn84av1j2TApz9EKH4ZyhPimX+zy38Cpr84RaWR6M7nIdRvuY0YTcIyAx1rQh2iakWXV6f
3SeiI/4PJ/3iEvju+tpQ+IF9IXJpucbfzmjZtCPzNCCxSvFpDIzvNHOr8Vybo9ptHAPnrpue6ZKH
uDNQbB5fly72HyRnhxnqOqWPodQo/qWb7k7RcB5nT7/u6vE0MiBPX9zqOVYbQkH4sQi+U4Q3qVGO
lmzOKbsdpmdYwvrFGYl6QsI4s7upPteG6ep9CxoBfpDL/AZ9ojI+40EFB5bwhRY5ZIERSkKuVEnN
cto/wZqvHGZDHi8wtk24fYLDZkawfyol0KDXJnz3GbXb6dP1EcqmjT3pSV5tf3XTWOnm137hWJPs
qYC8aZcajTcyxpefVDmodP03j9+iKIc8vUOs9itg+cej1ZvG5snu9iR03XtxrVvmZUnjMntHZdAs
hrD5JRR7NoaxuIgNdq74nOLWDiDi7Jn4OjucVRg0knKFb5mUxKM4iPiPRdbh7ABOeYPegf6DExqJ
vX7zKB73N7ix/QzhTYaK+BTwH45wNhR8QOnzu8ReIg1XZnY7bnVY4mwcNDmBOLqHVzSGoGoU+zq1
l+KP5SnGO0DCpMXoFydMOPzqT3Hy7VTiD0LkyI1waxaYSxM9Bwv6WJxBPAexns0ZyUYgq3DTkqh2
HjGkyfA2v46ZU44vCU54x76tMEQmv12KHcXxRBvYTPx6CRBIzGHD72LcN17vn2AaGjcQmWGEdtDd
aqQhR29WMPLOq943QGwRn/ZvmLMU5mlYtkZwgrxfp4DIh/rqK4mJBUhFaABZnk98jqymsOH2oK5/
sUyy7g7xBRNmewfHCNHuk4/iBCdFBRnbkZTXFnD32CJpl9XpBav5iI7E5i4PZSexojEGWCfFZhAD
rQyv7yfPxl6RVffGxR19jQziAGuf4wnZHOwuX6b8I4otmzma5xwiIoNNwhDwiBNfU0kAOkFF/vYS
auTa0PXpsxPw02QETBQ2yW69WxyyYUAT6JbUBXhXRluSRwfiJLU9piTdeBowUwjptFBRjb42+IVx
o93Zl5MpEakrMYwG5r4y2xFDkqetBG46gjM52ZKURp1lRxxom+jQFLjkqN1UvmfM5ZWnRk9sR3gc
94kzV+5ykXQ5wdE5l+ATuljzih6NxnlWgqEno9ARj6HrD0CBKaVPDujoof8BJZ89FTtD/7LNEXHx
b485Vggy1qSQxY7tveNTF8lKLyaArJw6VgBs1FOF5PKVdVPSbix/MxbKZPjE2sBHnZdhAQthCEQv
NPmlTirYFApU3ZLyQJx0g1l2wlrBOkrJanzk+Ba4U9jl5hSAPzbG7lHsQR1bCTfP36KtyJcxeWNE
9KApvKLloH8BYU8Y16yNHE4MStLar1h0co4iLEIUl4MiybGMck8gwE1shvYvK+uCsdiAnDStUjds
cQvwcsRXA/+CnNjZr4P9tJgJu7NGn9PgecZfwCaRk+FMTiv68W/PbIQFZ05HM7qqmFQUJr9L87RB
jcEh15jH6HszbQZ3UecjPseCj3nw5bSSRmk/C55DuNt9Gfhc8qeT3nz4NE70ZLHoxENyp/DzeRuu
CPAzdIbHe/zHl0u88cQ75nlxBT22P/7ttHzWsb27TJ8KsW3l7Vj+L0hhCMb3gElAdfrMvju/Q9f2
1PLUdEwGQQi3gHyvX8ZIBcnF3lcDDJZJDZvjlf2BD0zh3UTdFMokfpcn70Riy+1BHmDMbYPDszHL
xLQZYTqK4SP22sgf4QndiIybWINihV7pVzfs2t+WakPT443VY/1X4Q8IC/m7N3FROl4V24FJaM/I
be722Nj6zIKFs2FysuLeVz+MQAVYyUy04ysyf5QRlRxevpDdjj5ph5c6MgK02+vIRpMTIuENU0M+
pQ/RZCVmprhqZCISTFbCFji0NyzmIhzRzdpZxyYs2kW0JzyzmY4mOZiLSlgyUZkRn1as9oGXG44c
pLfwRdI6RUiJZ0NsH5JJpjK6Fy6JjCXp88rkY4jrVKYvjc0IWq5uKZOtzG0SEriQ9P/C4kX86ZRC
Yg74nklKedM/QIsCbAiRA1MAnIdlfM3sV5momIgu/NqCUjESx6sgJ9SAnZTxOdsC9KXZWBGYElHy
ZAyNZpJOrOlYKFZC26llos/swdGIoATpReIsqKuiZAVd4ryZHd9vtAk+B3Hsz5IoJCZpxUvuiLkW
z9aoovzuqyWRIE1GKX6z3ss/2a1KgNAxKItQw4m5QjSpz2eeOV5YLwBV+EKR7OIi0XGKr+RjojK5
LbtIDfmFi2ggXzyMr7+UD3w75HYY0zcut4F3/TRvgl3sllM3MbL9o5U1Ma9Ha2WtALUkUJLYC3Ph
ZN1jed897k8TiGzc5wrUignrH2GPLO+Au1hIWbzlFqiW8sN+hsfDXmy1ibko7p1V88jvzkpzxlrO
T9xEqNthTMzshfxY2c9l2r2V98RIbGCfE/4BjnkrEb1Z1PfDGziZN0HL5Jfo8ghOL19IR3nMn5WV
AsyDC6ruS/pUqqzsM7uOsu6tuu+EDr5KWemet3esUtv5jl7H115O99US8UA6RV1MyiUYlOgiS+Uz
wZe3PGSd/ODIzhia10eE4orlZn5h8rjLF+1pwjkW9qJ97Njk3Shzn+1nLt0AC3GaYBeWIH1gJipT
a2XLHTkZEaRHaQZoANOv28zRxsRTWeyhwkwLwK7gKsnELfZxnjCQ86RgagVcTOCoZWz/DpExVpDT
4qQ0pJyZneUrDpAYgDGZzMJDPIzDD05eTbRMvFiOmvNcd7GRqQsjcxP4lXaP+sJNrMzkdEYmD/m6
2MVqiCgc1yFfdxN7DbGSuuC/XXxdXBf4yWtbuJzoKkkXdVEenGH2j4qkYF0q+chKBwuxkDHsx3Do
F6DM+XYXDZGTFixeF/bIvR0xvhMu8yU6ECwkIywU4mjdAYohuZs1AD6MV/RvmPNUb48/hpDq3J0j
4q2OELOfmPNRas7RINk+FHDfpfrcEmg7/x/R+QZGOb9lt6xSuEx7rWX9s7rQsuvCXfeQw1MTQz5x
IZux2j92kASrk+bR/P2MeHzlvf3cPTbM7qeJdHH3Gd1JFKUpCcVwe9Me93MH9aB5vWzmZ3B7V7QF
DiCqHBDhEpbs0/7+mAoy/ADuiS61lI4lxEi2QqcdHkF45YvtfDuXY/Rpd3eI0CUA+0cJAyuSvw5H
K+QHxabbzPmy8CnJ6Pv9TBigN/SREQqWhzK/Li6r68JO8kR6gJPJYzsvykRlxKcWjYLyX7p9QK4N
8us7c0fj7R7aT2spzWbw/3XHHELxpT5X52VCQy6NpbW8PtHaIwoFRkt3XqyL9faVD3YPuhzAZMfN
g5OO2Gj75bCZHKDCmjvsbPK7sQSynW4eykSfS5co5GqKhBQvAosgjxERiu0k1EN/FxPwQ+4vdrhD
6bxVaoZ5IBGQUTpEBKLQEY7bx2K5nQ8EZdFUDt0FQLG0XIKR28zl+24yRJcI1qyKTqj5v5FUSDqw
krpEAY7e6ZcSSSxjPzuwOF/xwcYV6+8V9GNNzK0Dnz+wSiM0rQOZOvLNPjyFlKxTyKR7BDHQ9l3I
GmwQPTE4SAcCQHhN23SzFJjklQkBnU7ewfkdu7H1qrBm7wK476LD/HC3i/bRDujkLtJwMYkemDFp
j7gCkinZFC6F/ArvY9TOzkHhFdMcz/ATLnHv7m4763ydIqN2VTfjLUfdxudQgUarWXXZUE4OC+Xz
sKBsR1FmbXZAY3Rxg60ZIFu9qBbHNaLQGUxOC4G2NQhrmJNDzp+3q+2q4gvuk7yr19sVyrSk6mEx
XynL0WZSWKhb9MkOzYTEHMDGgRNTIvAxBQ0kMJl9JACx3YzBELmQ04I9A39mx9YFGV5wY6wwUcMm
eDTAXfGed3Z8nB/nlIwCvDrMJQPPhxeoIS+AQcYmEDQXhnK4cebVvAOrRgvS4hLdcml9EJU+ELVY
j7fRNmrvmxS22dolE07+/hzsPor5Oa70GeEbk+CpGlOzvXvhWyTMxHAUm4pqDLQImpSc172zII3G
lVVzh7ANOaqvqCv1ZBJGItJyJs0mD2aDfF0fuDCO/84ikcTmt5xobB/sfPJzvOgDcLtcH0uqw5Ay
432LXnxa3OWr4u4a/w9p57XcNrKt4SdiFXK4RWAOokQq3bAkW0Igcgaefn+tOReW5LIuTnFve0Zj
k2Cj0b36X3+ozjkZXseK7zRQP90152YXzLzmDLXugPLpjUQ7eLbn6qw9KIxejqCBiQMrrTzATnsW
vweN215dWGpvyTHlvzG1DiUSHfIPuzf8ywr0Jsfk2JyVV0JHrgeDWnQnkQhv7fGMJ9xeOyZb4lib
R2Hg9h9nVzCT0w3tOv6Q6O9Ze8KXw512W25mdDOFy5sg9irH7tHa8Xctw4N03nh4psMvTjcy9sO8
Qb2W9iHHrGxrw5Cu71uo0/ZjfGM+mo/X2+zU39e01RGDhDiLw0YtpWVfQijt7zHfggw9QqSP3OC2
hh5toEE+lPf2wf7okKf3l6NJTz/saKartqNxVLMBbThki4O3oBJIXMz/XQ407nyj7e0T/4dyaOyt
fbhLCUg7Q3ImXw4IxbwRd36Goozbb8NwNgm2IeiGZZn//kSIJERGShqkxA8zwHpi5e+ycwYj2IDn
OLsJLCcipZTQ9TsskLHwt1fQ9VC22vQUa3qDBByI3mrMm4cs31yCcWvciua26Ku2r4Q/7HMuaWf4
mxYign7Q1gZtKYErkI0IaHoj4AsovJw97dwpBE+cs3IGp6291x9rZJr3ksVwBbdyJQYuSfmJ+mjS
uA9P1pGoZM60/Zqj8Eb0nvNN9qvFtU14cK+mG20vhiXe1UzvhHtODjftxss6AOfo4OyWaxjom3xt
LnltdCpr6qT+3A6Uz+1C56c2RwjCoT0OE2ATxIUQAwBjCKRD7IH17j/UYUZoJS7dC/Guw1a84hv9
USjVum2JvBAf+/vgtgAJwjN0HR/SHRWR2ANEhaStZi/2i4icWU2cRsSKL4MwQBAG9pjROqVVSgAR
3OdmZeYOxGRQIYE4dXMvB49S70RPIXscF5ar7HKw0pAGdbhm2aZ/vhQviEIGm8g62wkIy6CxKpq2
1ZbcaDHyAt0SpBKkuPcR8xMYAoP8D461DXHAAsMKAETEMQoZIodL0ScRTQhx2ILmvOh5cZTgvore
MhEjopEtRM3iQvO99d5A9M/XgmMdrTNAIZhx8DUEi0P0qaG9+ToxHqIvjpU6reeeprQQWoQ3wa1g
gKC7vp0I9BGkDdFb2bDksp2xX3x05OnjfxAouNdrQf3v+C/QMMQ2xdIpyP8VP8EnhhdrCb8i4F1G
82COneam3ORw+wUoba6gUjBb4HZsyNiEe8XmJd5mXKYH6aNfL2ghOvhMu8w30iITeN3sIKgq3Ody
/xwt5a2YA4ztIbyxH4VqcViV63YHzfsYHKGzn/PjuBt3WP3vmoO67ffDSd4mhSPQIws+EV1wWBcG
q65N90jg3oaf7IzXeE2eBzYF3Ed7hX6UAfrAChnBxXRzwaC9WKRzkF4O1eTW3IqWhkVWORuLggsl
0ZM01KQNu4gi5oKCdE88GRF+6qD0H80AYMngEH4Mlhgw6gXYHslafHa4/o+tIMEKMZ4FuNiACQk+
fnl7WQuYUICESSRkL/QHmrl5skhEoLUHqZ+tX3TBKtoGwJOLAFTgAqAluDo4YQCTincT2JMFFgu6
6iVokBVPNDsIt/7Ai6Cf+Ve+4WwF52MDFsu8EaSsAqbADGTWEwPVM5XgMGVQmVDkvUsClGVa5jyq
dMM5Ppe764eYsThgI/N4XYrJDfYrKF1Yg+dOxY3L9yZBpi3Y45W/VQEuUrsCJWxIfQTlFE+Dsc5O
V4PV68rKBXKGmLpzYFp0YLTcMd0TzvK/fxMI8fG9RYLHdGjmAqSF0/PBAKpf89ePbgkCEwksnYdW
/HGxMddMtAvAn6C5WL64OZc9Zo3AKkgWfFHXicEbfhFf7ZLJA4F3FVFghWtCFdmKK/oVkvhfLJYA
ZQNRUNmIWxivtWVHWZFQpsD8BS8K4dgolCv1nYKCfTMsLFpEBUz5bn8Vgk79hQTUlXghP1zWv0Vp
8tEyW2Z74Brc+omSxy53UedOiHANpEv6RYtAgDmzBT0sMLeexiNIHI1J0aAMROtRHJiAc2g8CAxK
XYACknQg/rBAB0QHXnSlBUobgfAZIGWC2SDO+vSxnwUgEKzwUnGLV9H3FVwAaJvogWmnkrCwMB+i
dbq4nMTqFM8F+NUtxduUnrpouGIRN5JCYhJLjelRhM5hhNNRSyi7xITT+BNYMQN1ClATKAPRVuXD
Hp+Lvw0ThPIKAaxfbhtiIkpPu6v4uSqaliCM9qLz2RQhCvQAZ8rjRzcQIK31YHeQG8ERfH5xRRJR
7eNXAAeZamhB+cLD18IqqkTPjZsZHw1mOVWn6FteQYWbufArZqmv6MMVHg20RcYjB+Wtc7COWDdM
iOqXtAjeRc9ZvMQD2C5LAg1YSEj24IEziTyZHWzbsc0l2ynCJSBl2DfiDfSD/AtVUytg4Y/yieRn
oV+ofhnnjxQilj5oZk/VXPALwxVMxoj5Ds9MPIrMxt1AqG9Mo0S9I1FpMduKhl8zL/1uPvAqIbfp
XuFV3kRHpEUiJ147WHs+P/roD5Z+QoMiWgLQQXwSYU78UTA8id8FLs7jcBLBCSzcrFiEcMGsYl36
TXmzEnEfKH0+KHmCj3XFy4KVvIaGp69wwRfMNsF7hGtF9ZZBeGL4Qle0UcQgCLZiuu/vc5RoYPVs
NtZ6AKOXgcZ0CIeCJifGHHtD8RwLOF7UHcDwiDRJ0yr96IVtjxonpGgeoTCJ3iiNUCwt4OmNOFEs
FRIfGZKCfVs+GLTuRN8no6UGbbHYMpCMpi/EhETHnMWnAOevLs815hxt4izzh/yVvCqRbSKWVFH3
S0vrlVgk3lRsmfGKq4tXEa4GW5hbbKSta6CC+BCIzcme8uRH1rn5PH8RnSTBAM394UkwDfMNV/hf
m1V8Nf2Qv4ety/pKUwtG65ZaONmG3GXRgLV20sLjK/P1xJRt+fjL7npfEaKR8kKg3bGoi0YtJZmP
pTK9McGFzWhe9cAkDIw4b4gTR8adi+n3GpAtK34uUvMmZrJgrnKvYBSOzGZaZfVS0B0hQzLoYqIL
WiSkO7aUyibTZ2Td1SQKen3F7sgJU3D12LgZI7HrwSMESudQNh8W07OoAyADXERkszhojRuUPld2
+Hh9J56//7Z9UT0lnKo1jrfGRuPFKeSQrK3GQZEktEKd7nH+UKgVBHXxgqcr5QQlsbUXMYDtJkCA
lHEwQVXYLyUOTXxdUS6rN8yK/1if9goGY7ZLqVmEfH5k/c/9lh20ZGi5y/wNSJEHiSpObMLSBmIk
p0J4hOJqFc+GlIa2dF9u261v8C7iHT7mnHgG4rd4USBPrailRKdTvCAC+uFueKohNEKpZICudLUc
MZdgfd1efyX+5SHx+ZZ8BQen75yMdYLpl+7djLitBN8YSHkfLje9LygvYrpijy0WG9gEohUgXt0b
Z9KKwQ1+iS2HLwCVEq4P/jU80Sx89Wvg3QkuJVwEnzQvFjkkW94VLOB6eOcWcAMxPJhxP8XLpFnC
w4y8atHR9v+h/y5EGZ/a76phCw84kZ2tq/ikfW6/d0UkpUNq0vmLkG1PETEkjSPDMBXWUXWdupdy
eWFZUzjLRXRA6pPuLkv9UFj5WivaHy7H+Gx39J8wQ5iraig0SDb8apRsSJ0x5Qn6lXvBsrXODUum
cCDq/fjGWuPx7Sgv1Q2KmmVxGHdgnPPrEd9Dd+WsfMd11uSQd3tpi/OJ37C3RYWzH/wne5G82Ed8
YldI+Cpnfbd83yx/EP18dhr7fuVf5B3XPAvHKsDMQsPfpM7WsnI2Ij9X3/DXTurnVPvJFVIW7/jp
1iFiIWYaN3Ryfck/F7f2j6Z+oFbaNBu72WnjebmzQ+tTrDqvxYqVrvduvnuU1qazYf8xHawiDrGH
UP72snj0vOV67b7MFv7yN6ZD97vd8zMReSu61+3usALCA1APzuCZlCE0626EiGrrL55GKgTf3z74
D76bubp3t35Z8nBklGax36Nm34QORwdHcc5LnH5EhNL+znWX3g9D/cFE+f7NkZuhXSD288Of4o9v
Ll1VrYxbxtpsdCekAYhnSJqR74LPUrur9TekdZfKcP79rHykRn7+WMvER48P1CX8J7+6JcqV1pRN
FgRnkQy4s15wOCivfrQ+XK5euitYEHsaxc4J38Dtg+iIwaAdV6xbZo8rrmtq+9EU5O0fmTtfnPfE
5Pt8ZV9JNJGJz3TVzk4fSXxoAgaPg9n+OWdHSp3HzT379lF3RJbh433q4IyFOchOZzvu3cdpPnjP
B1EvkmbwWu5B1b3T7S3EWpcYpzVIo197N8LhCccl3JOQujqGEE87vzoHXdmwLFErT87rK7PvPSAp
xH09vMFbqOe/HgxaXKb/K3IXNA/NxRbTJarNYRevYap7MamIVyrt0L+jbHekbQmRXVpiSfP7+FM4
lKJ/X1w+j9IXPw/TGqJqmOrgLFZizQ/d1xypNe2NFU0HFJOv3Q1HCB89NMaU/AQizCI8EcvBd51T
pIQn/VeCJY+PeTCuY5N3WdOU5g2iNZzl/Mzx3oVfyeAQL0AjwHiCb3Ql7PCtJmT51bqvn4uDYZCG
CLX5UC8wBIdYgXnYJnev58sNZ1Y3cHCmEgxceI90fy6rt6v7H+3xiqBduakEYG781m6uZKVNhMFt
aCRUy6yB5iQ8lKBP7zT+FPGzdGVN5xZCCOlyYo2kMRV6iz3tUC92imO2uwN0BK3OiT6CqXSOd8SP
+MaO+JyLSsSLo5/K5fQ0xB5IGpJfkNh65pIZx2nrTGQ2gV4nSHapx4SwmRvKvLuf/HPsx/tuv40h
qUMwdDqOSTqzpfSG9dsciA9kj2Lxl4ndWc3XJQzL6T14lWQ3bQ2E0fSKJA6k+xfy6mrHJi4BiP56
01OAEBl7iO6A7yRw3n39YJ467MJuhpvrq7WgisLFwSX7TyHkVHqmLjzmPlaHiu2JrEIo7y8J26+J
XRxlJQUzyrsf9i/1u8iPKYbnvkG8ttjEBBHrj5XJwo1kzGQ13yZm7VyNpzCXnfbaONC6dcbgPNNW
qckxKsURjc7k5DXm0wWpV/lgZafLYyxyOp+vxlbPK+eSL9MKgZwd4pJydYzeqxC9EK43637YSzSx
Pnxb2f647C+KsKSLJnKmZv2pJLSyQp7VvydAr/JzewwVt+f0QI1CWwhaEhFy9NXx2YNoZLtp6r6t
+4Qq4TSsbXr+dwN7AdCHHi5LbjRE7X7ZDevkfJ2Diit7isTmzcZojYDJn5yB5b8Yl3wa/q+5v1Fm
Nr2SqcPJJHcRZvy6Am6Elk5sbPACTjHCEyGq0rfeOy8jw/iIFIRv1rHiheQf3iU80zwboqH9NlPJ
vJzDU9Cw0qMm4pSv7utdp/jEG6FTTbxW94Cx3ovMXY9HQNzVkDlddzOBE5NKQ6dJuDsEfgBFmVne
HsK7EuMGmgQEnq5NlJL6gk5yQVTu0V7PMKsXyY+oNAaecE89csTmgAsLhhLopmH2bGniEVAeow8i
l2lTKj6pgMtqrR7TuU6M33PN8Th4JxM1alxOgTLKJntOMN3cfFO2m05z1v0DBb/9O9whkSwWlgk9
krPETUiLpznnh8BTf189GjT9BiR55q03fT+PbfdMgf0WB+5sRdqqdnFTddVoTmMutHT1701W/k5V
tEhtllTqP0my1K/eM3nXNGYWS8NJJ7AZWyVkHOg7F+yuquToo4eEICqdBxpMtLoqPBYXufnDRv8X
TirXQG2l6yJ5je3181PcNFJEBF2cbC9KsTZk/ZB0o5vCOe1jGJ5ErGOkWmuD11i9p0FMijmmXco1
Vce/B0MRH/T1udTgxCKxt8k9/8i5/mM50exEGnstn50OCdBc4Nyq+1vHYZn8VfhPH4nGltuw7N1b
5Ai//6TtV/6yLFgWXx/3aUzdVePr4cC4ammdtRi0MQfqGu1l9p7ooTvLnosEmyTdXmhdOp8mEg7C
+wT5LeZLcn2WlHMAjQUr40jZx4ri5lW8rAhVvfpS+cOS+7ebhUmqRrgLNbClfUTj/DFG2XRRrP4a
o+mD8RFOSJ3fTOMtsN+u6eBeCrLGxkUzqmAkHCDJf4/qBfLyH27Uh4PD5ztlkzMA89YgqE8zvvq0
maqaVkHRy8LrsMWJ9E4Iia9LRVqogS/LnqxsY36j8SDB7uC3KXWzFqkoCYRIwQFVY7hBw0adrY3S
lV56dY1Dr0Z4CD4ZCg448LloYZP7ur28V9OmtVlivQKiCLlUCA5DSNDsl7uebSe/mzx1umtWMHRH
9n7dVxKnsNG+VYVjRWs1opmS/FbkZasuTKh+3QIy5oCTgqBa7y/vAGS4WjWExr/Y6hb65ix8UTBK
iZyr5FrvmebiJoOsit8z8pS87nqr+JG9iQpX0r2aDGdSTXAYGhdFN7df20UULeFnBcfM5FstK5RR
RKiqzqSuonCplg/aCXlG70CjycELCLo96HgJBY7g2rwOiEtqdyK1N3HxjcoBKuHMrjEhVrNFgKUB
Z+ffwU0MeLlNAMXZOUkORgQq36S/M2WVRx7OePGeDdiYE3ujDwIAns7jL+qMBJf6xwnA7WQoDvqI
0MdbpK13GBYoZ3quIGiYpt3ThdfB6m+jmafg7DZA8UufLJCE5yq/sfg43SmDhXovae7UzDV9O6ME
hO71lM/t0mG3H15SOpjwup5wjhHeV3wc6ndtXnUezi7jaSYf0qeAd6IJdMdfpfDGoQ2nmPeO/Qpz
Pcgh5/HqNh0KhbR1wmhJSz3BFQ0BiYHJSeu2W5QShUtWePWMxXldOCP2N7ozvciZH4JcjOeBg8Hg
GzXBtQBLZu/0oB1XtyKmfmP/4J/3fSW3Sd/Bd10j9EkzvjpwxXo6Ye+YJ3tJOso8E/h6RuVzkb5Z
XJk0vP37EZT/4g9CspCOUz9+xhKr5tciZirrcZys/iQ9T/G5nVajDqkBtPOym+Zy6s4e6kVlrklr
lQwXCmruqmzrTDLi2lSWBof1QkF4SJlCmr22ssFBjUVCvAGNO0P3kkO/WBiDW+IzBYNwSekezyGi
EacFRQvfvKX6QJCga9yZR+NXi0AT27P0sfEJtltIMFTSO62bE4ixkzUPmghbMCxQn/MUDMrt5VBR
QUMqwOhAzVGvhLUD0zJD3enArmi82eps8rR6/QGDQdoW1fkYzPfs3/nLe+FCzJhfsf2dj68stPkT
NOCJRoWM3Q0Hrd7p6G+ci+ekBVSf3VMkWxvqaC101kQEqW52fIzf1MHp8LW6x5cBzMn79/35vpX9
t0rjYCuxmelf8JGg7fVa0tJknw/PZKIMyVEhyzg418YPxexfcBFhlqlbwtsDzcNXF5xCM8Y4m9Jm
qzbuJHvR3rofKGI56SyvEZZWrjTOk718DtfmD8WLmGFfNgFLJiiCgC9sFaghPtcNBJllsSzJw3Ym
e9j4yZPXFk6ruhEBQYN4yP49pGRB/PCBX060jINeZZeqP2HhqN41ga8s+MZafiMjZE3V9Ui/AO9Y
cgcr9yBGAHibIhOvAckkU/yt02+L0B997Z7OkQFTEzYffFbP3mt01bzIz8Zfl96Bz/uYSpS0ZD97
ab5Q1Hl6VPqVvGlKvz5fzC08Rfv+slLL9YLaqJLdDitvgq40ClhUAFd0D8EOoqCWzzm0Yg29Rp0m
eQiVB7+4D/cWk5om53hbLPS1Bhy/e+meiQnGiANbqMw/o7l1xq09uMWxnjzhXhfqjs8Czi3V6Xl6
9nMaekrgGbWvZzcgL3h0KzMXSlMlQWWikdQ7UwYt5De9vndOhZXrPuYPQL2v7+6jsAMSUKyGNcki
sR39SSa18b1EZmIupWecbPAopG8JLOBeMF/eXm455Bi2n9O5e0W+Mx+zkzaHrIj/1wZ+uBdjjg4U
BiK2BDYhWX1ypxmI0AKJkXaCfrisn3BUGVD1zzk2uJwXo3FuUQlAhurHB4XG2kPBacmJODPnrnFx
y83xXs/myM7G0cseQ6RJjv00LvFYuLjQyS6vRvbDU/vXGQa+SJo2sX0GZdbnKV13xMF1QdJsW4lI
n0UU7uL2OLOOVb5KVA6CtFxCSMWc9MM9dH8iMsPiTe1p1huYm0f3fYSHyJR4Rv5Dbax+L05JtpM5
Z3NhEiEfX5b7a06ArZ3V9M9XHZ5mGmdQGJUomiMFZiZWeoPQciOOBoQBUImJK/XgNKLkbrda6Emh
VyLnhjJ2h5ioP2rkRA70UizlUEQ/1KgfUOzXhQEwQDUNgqhIZfoyitdOHoPcjJqtybGFDpuKqA5h
GsIHbGYItV/BjrJfoY5uFKCgnf1s7+O7Fj3OBQvDx3KnevhFthj3UCTxDS0S2PGm9vUKTyumWH9H
QYA9G00SH5qgNQ9QnVH8xkT7/XA2+m9c//VdxEL/R71tl9I0q5Kh3fYIWV7gBUy+lKxNe2HAJkic
3Jgn8DduxrWGPixwelYB2zORgWA8nwDSVI8NXgd3I7UvvJ5llTnDHdbkLJbULaFvCbN7ayHfSWtu
a7QktbGH9cYUT1bIvCHcVqsQ0cZ1a73TukQLAkBJDkS9vNAorQV2cexmDlbi2eNlYnP3aHPCdojT
OdXz6xR5F8tFgpyyApCDd2rwEkroengNcqfRjdQFA90D/gmhSn1ZWj3gjdcsWark8WBB/Df4N8g/
qqM/RzDPbfioHEqp7UycZ57Md2yQLHwrYZPMbgad1GznDqqh5hiv8J0tF9H8udTdBjXrEx0C++W6
C8BR0cBO+jxqVtPozM7GCUAZ93xEOvUmZV+mh/aEGyVqcORIs3Xzkp8CGpTwLuY1ABkhBagQ1hSB
Nl708PtCTh9b7A0Titca+gSCxHljuVbD52NfCNP1owoOWYzopFaormE08szgphwug3ie2/OZPC+e
ocM8J/zR5Tv0aTq6Hr/IT0Pnh7aTPmwumOEjBkCTKrkqtEpBsPlpV/0LJMApnH1TEQFMhvZ1W63k
zIrk4JJvSZ1xW01/NKzCLdTMz/LyqVcIkbYRZMN97aJ53tPaN94GQEpbENMtqLBkkSuU1Rd5+mED
/kD8Pz0LIBXY8UuKrnGB6jegYIYXWo9/7mZosPNKYpcyGPeq/DGLIUjpwTzsTU+eV7IxOfWLcald
RZ9t9MuLOoTzHEd5EiPly27AQnR2WRupH7I72vTsa4b0qiVedSG7jsq9LlyLM5QECFz2EnEsjTfq
9gprtSKHvHF91XWwEPu2rePTbFRXoW0shqoh+IVDR+CNAYcllez47FnkTA8EAxxmrHj4Sd9VneoX
HYBz3puOqUBsAcbKlHxnlO2+LPBIs1/qvptnKSHfsJeNEDevxAtqLIKUF2247WfBsZYmcn7Ac2uC
PeLGqZnS5YGjVFJfvSlqjql9+nfx85Fg+m3sDZJdTSot3Ae/FFvlpZMyu2+NfZLGXtslYJFYfFmv
yRXqaBgubNRWhgrbJSYKnrTrTJlnTFoxoDh7ddCSIwKwI3mRRE+NRLtqWhsXdE3wq8e68qlgXbW7
LGeQLi+ofmy0PvHTVLDC2cW8lBLIiaUjRb0fWWep8QlT/mGplb/tcAIHk3XTJuVOMyhlP6+0jRU2
49inkPs4+AbHi7rW+3liLNrZsiSxxD7rmP33Nxosvp8Q4R8/+8sqX3fmYOZ4/MGHIpBhHRWbqVuH
1rqPPbVmRdwWyjHoFwk8Ke2HKvq7Kf+X7/0FRA/6PJIveYPykrX5XfB+anybdSwsmWSgqvVu9tKg
qLk6Mr6610VYIFITEon8JG05WxrYILDjY8KAKG+eBG51VjWPpU101gm+8v89E7/bPXK9hk0tYpuc
eJFXf75P8jgEjRFc81t92lenUD1LuhvZLwQRBv2cp+yqr610+e8P/S7p5kNN4veEdl7DC/5L6Z+P
Jo6iU3jdShCUD9lAaPt7C4s2P8ccPSO08n0CI7iON3b/phaADxVLyH3YaG6lGsuLvsqvMhvmc1od
2xIwKlnzs6axcG2Plp02vpVsjf++aOvbeYWLtmhb66ABWETqXy5aM65qq/VxvuWYeQAR8NRfxRaa
z0SzCM9Qfh/9CsMz0fDvOLlJLkeXBRJB2traUfwFEfcj/iuOwe5sb9MTiz4EuCSO4f4gVHNX5HbC
k2NCexTvgxtO/FhmCJ8JISa1kDaUNxx/AfTPLwX9IEjTHrYC/NMFs73E/SljwvjbYwwyqdIYIrNc
U76kYo5KN5W9YiR7s/IHxUnvNayTQxwO3V7aXeg8wLntPQpp+9F+nVbti/14uS/fqFh7DDYwt7GE
PgoICwneOkPcGp2y94KTSOWRGp8/NsvmLl1bnnEwKo8+QWe5gzZnibZ+t2/yq33L3EfhssYtMXl5
oGTIiKinqeF1b7hb9Nsi+PXv2/yXxUMhpIB8XMJqbE4OXxaPmdSrdQs3YUsTMRi8MfcDKLIUg5rm
zGh+NYtrsLFKGh/0MNW7f3/6d9Bc/fzpXw4G9RRPRSMNw7ac/EJ18l78Kptrfo07N9R9llOuKkhX
ZetxRXr/Psye6MXxz415KqRdZei+hIPciIwRw+YRv1LQnB/XWDHbP+9g2IGydZEuiUO99bEO/lFJ
l1EfNXE2YgAfeo9tddOAzqKpsYiN6+ZtT0jtoqJwM4KbDPTgp6Q6/fvDyMcLt2AQfpEb/+UuDd21
he0ga7dUUxnnihn9MM5QEspbmKo3ESvIAsi3fBFZXe1aSdCFoIGdSwJ29CgukIY2Hm6t6crCFaJ0
ZWlFgQB/iE2ScjhBufQrgvAIpXGt40fzHsZuZcwr9MS0kGO/fbgku5AQqBhXjZ8W5W/NfmYBfhcU
djx1liR/+XZZ08rXUOovtxoP+TlfS3cD9hK8cIN5+mHG/fRZXzYsO1G6mZHH6mYEl1NbmQe394q4
9IzY8BLIoiGdeDm36chd/TqEl8piXAcwrOV9gSezTuBGtctD+gawz3o18v6fF/jlkZipfRy3RWLf
4iD34bA0PFyP0bF4wNZqX6yvB2t/Pdg3bA/bCDHAvz/9L/vjp1vxgTH8Mc9roygGgAL9lk0pfQE+
2Ddre5fsRy89BPMfPuxv94JscAOfXZmO1ccW9MeH4bybylEVQX4h8xPvAc2znHVwUH5CGcWQfX14
//wc5fOmX1WjlVdWXu5VcDVppvjp0DnxLF92/ewYtPTv29BYpkbAURDIvrRu1SZepGn4Nk7NOpl0
0+EEeanoNozhiojfH/bab24+zH+it+D1gdvQwBO70h/jICVFGGsXVdn00+QEKZbK6PMVcsxydfHv
IVdEHfp1KP78qC+7enXJom4kwPAkqGYlezWmqJ2Q2Dur4INKJu+ze8upH9mcEgIpEWXkh16QWDc/
MMO+JxN9fGudLpylUTt/LcVKXbrKyqWpj0Zza5Gt2rgG3vmJWxbuSIILRuDxquFXMjZQV93rl7lB
goFPcU+tKQceiwWLsTnODTJh2CNiMAsf7D/lFgZOu6dBhspnpvkjasx62VR+WHr54GaoEwEZse3D
O4LnvqVJfaJKjth2p9WsmjcYzphLJZkrMJMrgT4Z5bGQVklAUOet1Dza+jxP5zW+9RS5KPvPxu2/
bxM4+/f7pIDniCh0ijDta9hV18d9kzaz+sh3tUafnh//MDsFOMSHHpC16pTosCWub14FixIj7HEe
YEsbLxHlQdsx6BwV7nXwqqewcBB/dKeLMmciB881slMcUgrXTubSy/SaPge2y9/SGxd8Bk/40fY5
IqaToxD5i+DceAzVe9DEvkRxfBdh/EuDMoQyF7r1xVUSP6uXHXwGciT70ksvexPNXbQexu2E9R81
hOyVytaW1lG8kIZFjh9ABXa0Yuux34XsCytWQFLyNoZVZfnNsGjZvFSns93rI5BMOfOuj1brVCk+
CqfZ2aIIpYnOKjxbm9OyLY+htNOjlY3lV3Iba4vIWugVh8u1YiwLpDKULqz1we6azhnAln5g40y9
k8Zuf5zhA/QAZgx5SR88BRctmnTUZtcldLhkfgn8MpmPiJnHB7N7UY1NEswznhtNiBcnEMvQ5a0M
ZIrhEui3l3/YHP9yeFA+zYQvT+yVXKvJMor6KJFFsI3Z/He15U/5SsUj660H+iKPQXuQZCet/cLe
9xie/u6KOUrJ4jwzoVFHr314qIqzoe06MP3f/56ryl9WL7odKod7G7YlHZXPq1dv9xmu7UF7VBZX
XMcaf2Y5s9lTZ6HwdNLoJn5oh7m+r+lNbM3E4/q6nSTdSgl64VXvtA+t4tPfsn9Tgf770r6TT8nL
ZvBkwT7VFFzkP1+aVsoXjP/75jiad9WqvdXpe7vJhapSkOq0H7bu7/SGLx/3ZesegZWlVoqQ4Fa3
aBG0dJFUR1FRh2vVKry+WYiT28ybMLCQ2V9r99/fV/vrrYBmTOwXt+Mb+mabuZK0g1wfo/cWn3DM
H1o37T37l/04w9bhGAyuNUNW41h4l21YF8d7FeViccrmqJMuhdNc3C4Q/iY8biXr3q+udJvJrfG1
Sb1wAvNyHOsWL7xfAi5+JYlbMI2e1FP3Ew7/naUhBlPXaEgDHJGJLVbIPzbF2fViaq1KvyoKLtvS
Yk26KKcAPxjSmuWO7Quhm/maz8j+asCtZsXRzoNlXNFElUAZ0nxblGrryRGtX1flGJVqWxUfIUUn
tGxTxNn2in0+SFB67W2aXc8dTINIxvIrpxHVh6ojXcEDqIMSQiDSQZlTIF4uxxG+/5QUtZfL8lsv
1yDgtvWudW89BnURHXzt4TIVO52GxWQwooQfSesgxOlylntRzyG4Lbf/vu/yB2Xl87ZO/xQAUwSJ
6LRTxcT4Y7AiVR3qy8yQN2W6aHs8SstjoqGqTUmpzKTOqVTMT2i2XKBp2eq9UmBXpiU3XRDOwSVN
nsABUH6WeI8BvC21sD2F9kdzgZ9hMiDhpsWzWSbLNbptu+ckfE4qfZHAochpHOTwP0rTDSIkZWzb
IzLrOMQfJT03rMVpcnedLawk8BogoFmFQZkduT268klCnA7iGWbnccCc50KKLodfc2Vn7OV4LRfG
OsG7bNJ5dErPKlS3tO6TdmOBMEWZK2mNz/EkoQbIHNalRSznOykb7+KeD5BllxLfV684PzTTqrbw
/4akR+j3Atw96KV7oyNAnvdoAm2pB1evMlo/sG+Zdu6sHB3Fxn82q/yAy9bxGwnG115DP51Dq4zv
aq3yCvAqcNUw7nbFBK3E+pEoISq/L/eVqFObrFOFNUz/IIP+cV97Y9BSre/kzUj7NI2Y50BrpXqq
R+pWywm1c4E0pzA1jixvVU9vZfyhdyd/X1NESjzJ1vTCVE5pX6bW1KhJ3pgX7BtI6YleLCu/tWhM
XwpoDYW+MfDOI3FK7RSXeNqg9Gk1daFgjA5ubP/USfzLim7KoPg2R2BDg7kr6ts/BiQqjTw1+pwB
Udbkk0RS4RqIi/A14yIKDsdQigLzp7wU83vZ/Pljv2wkMaTehLGxd1XrEkKHW9v7tG0xGrzpfYLd
1raHwwFFWeN9HM2HX7M7SzSngjfr9wWXM2YVDaCt1XrqJuTf9Z1xkF16O68djmI4e3jsjfgDYhgl
Q/QkxOLhsiWi7IgNSLbfv9jrVghclwEnP9aWl+tjCSWfHEmcjvGKIAQZRYmgy/2wsHz/3tAzNFlh
a1fBHj7wsj+GWwmv6mV21dFd0fxuAgn0a7jPZ/qijBV3kGgihf5AJ1u1MHFKlcXMJOlE48yUdcsY
hP7fl6N+n4vicrAfFZCVbnw9nWodMiRDDfRjCeEf78ceCXfryietPVyx/rgzTD/bSONNDlHOyeF3
4dSKty2HV5eW207xOtvHPaXaT7UTHLTEH2ih/NK74zDMLexw4k3w+sMli/Ls8xNsSbZs0PawdQtW
6JfqKOjarr62tXz8H2Xn1ds41kXZX0SAObwyKCfLtmT7hXAoM4mkmMOvn0V/wKBa9pQxD91VcFeX
KIbLc8/Ze22J0pjV7b5jELxiOb4GbgVTcKsgudyZyWLACzDE9sV3pOO7hbmC6QUApXIWn2JUhlja
3hld6vt+rjxjg0RJK/6mjJyO5duxMvOmQ87ejP3ofx+uotST65DK4lqN72thW5Fco0d0qElOmllX
mrIJSZjlqaEjOSjDn8qsznVfMokE2qRGdt27iNfKK+oIrobSmysxjwmG5k1QucXQ82cyRx4qPAgC
AMd/n2j1xxMto2Aj2QpR/9c69tetelV6WfWbQD60io56BDl2vEhJ1/isa8//hEx6TTZh8koahwuF
0hKAKaCTJEYnu7o9mkX/GZ6RfUkWzZV2GMNJiPoSoa24WmeDAvyAZKS5SjzEuE6fFSd5UDC9sSm5
nGPtuflV1/y9Z0G7jyVOMgjSkrkg/70WptSPtRjmwrZJ5xIsmb6Dp1h2u4hX9wgf6yJOtRfjRHA9
4mNyeSmM4ziS9UCUVV4+VGjrDNMlT/Xfp1n+YS7AgdFqZILCna0qNyuw1KlxlQYCKLtZiVp9VuAl
wV6ZMpXHy5ZB71eX3VGdJ/b4oVbrKZZU2LeHDjaGtLdw86MDYsSHmiB0lQQvmAt3Vt5XtRP4jpgd
xupJu9c1VKmrCCotWnsTLPlIOpzK2zbFvUvckeBW2Vvt2xf8/anT+0vTYPLQrEEiWnDt2Bkxlw2e
JIYH6OnO7HtVFQxo80eTj8aZogdCenei1hvtPmECv0uujgz0KnZQu6rP2RqK8gsTbMaGJQmTDRJQ
h/pijSo6kifaKVweERZB/dn3Hv3T/oSY83LXLeWClsqMM59ZHul3m/zdf+Bu0givrKGkAKZ2tRc+
BjkRfWpV8vQFE6fAJa4B10A4N/15bB56C9RGvJGUbUHYIahh4IhF4vjdXQP00NHW5jBvcWjDgDFn
Bf5J0hG0F/NDTtzmzyVBjz/nscwUuJ/jhCaIyMPOSezC4pbMNNV9xGjsCemCGE09t6WX3gueC2Me
tbvczdbsD6Qj1odFcl3Vnf2p/cm1eWO/g2qLz5fFKhjdCFXLW2hgHY7iWf1Yie+ZcdaYdIZr5Oej
Iy+he3ZfmIcFpiWIKdFsR+GUvme2ePjqR7e28ShSh60KAJh4lUpmtjOLTWK17n1UFPgJJvojfZyz
j7ok0538LGRIr23Mt8NdRwlypMaoCkJfRMg16rZ5C2TH5NwuGmFeQga7Oipld+5c5ozppfKleENv
eyF74k+OU2t51YjZRPuWsRr8shp912Ip/31KbqqmIVB00c8E9Q7yEkkvIihjCyv3Y9V5aj/XD8Gm
cy+LAuxub5erNGPYJfJEYCT/9/P6w570vwdy8/65XCOtkgpRhA0V2FRM/lQgKZ2X8msevBfXjLkV
KU9K6RHenlijbaq+K9X+b3XkD+uzhOCSKYqqMlj8GkT9tT5fiqw3m4qtV5lLboxUPqGKHEE6mcA5
E+XkNyh+GXs1LhLYsH4WDNCQ3W/pjj9MnJB9EkrIdA+pnKbf7NEFIavjur/421yj7dlsBSKf7ext
kmQc2AxG27RxRzYyh66bS5/RQQuQ6azo/0f3gavJjvJRYLiObeXh3xfq54X1q1MhKTTD8Sb8d8UX
Tas0BMIId/gf7OooP25xJj0rB4xYU52ggyf51AqX9VO/y8Wl8M4wih0n2Pdspp60BcLEHleiNOuf
EPtVToO5kwTr5/yxeTQgplZ3FQhDnScznCnnkA3+Slqbz1h1KOWrRxL+lv2xcP19NTNbNhL2xXBh
QNrdtj4UWBXWHRQlZqGv/qrzkIzdIYCHoR3SWgxbjkLjId7nc4tN81zdF5sNPNYdQRBO8OgjpVuA
LWVbBhIlsEmrcYwX9T1YDqAU2YtimcsczBdrHwZK94QRsX9LHN1+BSBAKQdmdouX0p+R4T5ppXG2
ri7zq/OsKxgs8deoi9dq9hx1tnGqd+o6cq3nCIJKe8p2Dd/F00WbLFS2SsOidpBhbWChOBkRsa33
mAB3i1/SGfX43nq8nET+UzTDzDdHz+kgfwe6os4Yy+IMeIxmxZuwTO+zrX6EGvEeQvKBeLIitGqD
M9Whs9g5sCFa22c/uA1O9IEYFwcTiIenbG7dh7LdPhWfMmdywpLht2GYTTLBGQuHGz0I8CF7Lz+0
W77EUsKKDHpisM2n4KFafrKjODX2/XgiW6EmWUpZfj76e1L10KFGNqHudgD+oHlDgodTs8b6nf9S
0GrGtNe5qRIlLNUY/3n/W8rtKDQsBENVylq7u9BCIpDRXPOmRRIVZ89qfFbZ1yebPF8LtkrfVS1n
AR4KyW31x1Kamvg+qC/E1uTQVvAlPqnF6s7TCFjy3UuHELBbAYiJzxnt98FLxOUItPOoDWdd8OqH
veTW+/YsAdSLVjmvrcuSKBXDK8Sn9OUCsSG6a8KnAAUMvpl5I+Niee9bydae+EHLO49ddLAnCYan
P6g+Sp2+uqEDY6fSLvbj0Nkq+FrZNtAiRIRR154qTN9HlnuqhPmFP2tdXhI2Q93wglw2tJYKlgX5
E5HEknnlu2w+ZnhXpthOhhhq+TZZiLLpY3hlBoIX0E9zqYJgDDDHJazOKewcIvHBkrxypDMJR6bb
Dvksvaxb0nYM+rjQo2OTK0xbV9doYLh17JVIl1k30azARizh4nG3c6suzXvswVtkaMnZxC4R/nk1
gdUKDhFFCDfo7Ykq3epA8cbrCrOcBXcM12vBN11QUDA3oZkTButSOUizeHo/0uwiNCvcIXngS1ub
jJbWE07+JxGVZEzJsFdbr4Uo8idLn/R2qbdeQpZJsRKJLwPEjWenOyJkMS4b6x0kiDgvPrL5Kfns
n7JuXpJkNUq2H9zJkMzazYRmS9o3SXgkf/yj9BE5Lrutj0FnEwR7DUpW9UfvH/aFo41ryGTnDt77
PefOEO0mPcQNKtyJdy6oLy167GKVbI8BwYn9XAY5XszlfEa1fHljo+gLn/w7bP/I6VFR5x1xNrS7
MlN2kvStLx1NmneAbvIXRJ5pbCfWXWggCfTwNCWRK1AYruLhDn3G5KqWlqLsBpwv2Fd3KNLw2jbN
vK7e1OxhdJCEWCjxSfrlwj+hRrU8Czs4JzuyV5JTNZ4PODCjkFKzFYggzHg6lWvosnW0daTy41oB
0rqgZ0yVmMl3fGRBos0ZR4zaLpEwyQ/jLuTGnasblzS7yQTM7dDN0qch24Sf6RKzE+AWu5EXFW4D
OBBG4PjVQiLFrdh2FlfY6cl3hV6Mjl1Claw73XPJlg/hCrTT1s3VRy2BlGL8GZbdA3triKQ6/P7C
LRrnarg1qLXrXpnchW5qraqar+g7NWHX1+dROBgwWhp/VQVu28yoxYdnP1i1vkOR2Miz/iiRpzIu
6+s6HvdxPjdN1hW7D1bwpQz9jNcKa9c4r/EHr3oPGTUv5Br966Meo4wED++ZuMZkUMOkMLReDsJ6
+9yekicfnFgt2DWB5fd0OSU+VJ5dt0ztzOyO64ivCyiYbresB7nT00Cqj1xtmSIfuhfPJs6BXfJ2
qd3g3BA2tczTbazdXy/rkbfChk8fkIJc5X0ItsafAVKtZC+HJZXN/GJ27Rx+XxjQZqsB254ylzOo
WtJH+6KL72nhhvK2jrckM9uVhFPgjwR2H5EUcM3XyS33R3AnHC2vo4ox405yCL21/gzVGVt5/Djc
95/1sf3DO6d90djLbqZIR+WgUtMuH93mnr8q35B6wqytDLbCuMjw1sVMfI8t+555b3jBWalW2ZPJ
irgcCSlAJErsYCc8Vbrh1AQsiGsNqgCdKdpNJrAqkBg8S7JrsmtaqRLD2lUybhQ2X2QmP7TGuln6
BNEzK/Qm28W6M2b/rpO+Wk7fXj941HAdk52tfkll/qojhUtiFLKeVI/obFGOsyWQyS3EOwQG/3oX
vNbviDg0hrpoXxkSz7nxAYqLf4o76gsAEQRqsWVZs4Qj0+K2J05tcOjii/vze3pxcPHHJ7meT8PJ
O7/ykuXELAFZ3UPXACHXsNDSh3NT4rmdFf0aR1kSOvvvLyl97/uaEnWypTI5k2kc3fQbM6EwCj+L
g+P6BbvDo1atyWCb1DvaZMivcN/89onyT2/1CVHDlEzX4bX8t/q0yqg1xjyV1oZyyhKowQ0lV3ei
x4dNH6l94eQVqiMpd4cBn6b+y/bA+qHTKH0hcv73+crNuKc0CzW8tmO4AxT5zqhzT/0Ugkbe0G3/
DE4E/T5BhEMMQFarPaKhXxU2au3NizWbfsEXcnVbkG3m6iGESz0e5XvjxdxD96Wu5MZ1Cox5NrF9
8wn6MVJHEgS4re1JgNg8NWQ/4FyA9mCsYlI/MryByA5PLDSu7vFo2egPi/VuEgaiUXfL1wynUzl/
PV/sKcl+IWMYwA/421X5oeH5n7NyI1dVyiwojaiL74Q1hdLlgVIhQUqMntalV5jndkEPZMWGSTzj
ay/e/n0bqj/eh9yEhjXt3HT9C+Lw18Mm95oQypYU7sqZajj+CxnCkBlKCt7wozg+WRtjiZfFdwC/
7/WtCCeTUHAP8QBwHUa6NnL4GV0cgCwkhyrvXNDiBIUT2J14lLcKCS9AfqchMJ1zpj87pXFUbYYc
0BGcee8oqw26eFt2xll1xKfHEros95d9EABmkf9A4HODhUBLPnQ0wlE+pBms4sG29tFReIppAZfO
uPRRFz/i85inryMHhTQOQsKyucvZUKgwa3vylQgJJrQK6TZ+TvYFk0nr6l5gfoEMxzAmAH7FHQK7
bvgkn/SkPl6eR5ePDHGYFo8pu/vBw+sAGRWwLkQUN57j9d8nrzpBpKFzvb/sfZdYgXkJP6a8x4ri
qNOMlZYMsSEO+02XmAN4jua9+K6+60/Rh7VSCDchaMaeIn2iu5B7l34ShhnHf04Y+ACoFXB5e1Po
h/UYj0vaw8HSn5E08iYi/U5tIgFBsEPC6Gxb2ikw3OWH7knEDYJekuy62uuP8Sk7ofURSXSpDqJr
vsd0b5DkFlNk5pTRho07eui9YVMeCXtbDaS3qPTTc+JGGG9m69LTJrwbyyZvG2pgVPzuo08p3LmS
F7l4xDE+8Z7M7iZvLWxOG5BNxpczyMTLPGiwZzZWWNMWgFz310for263RAJ6hJT+kLS2+U4oeXxs
HuTZAe3zPdjhcAGoiyTOGqci+QmQ7/lzpSc8dvjzRo8u2HqwX0eHO4hc19eS+QkefSqH4kEYnehZ
X2CuSHDBYIGBwmtLUEHAFcZsye53IyUZ4N19vJ1QNMTQrSIXw+0BvM5BuUc30614Fvt3+IzL5KgD
LNQkOz/Bm55E0sD1aL7NeSNeH62Om9vcRa5oP48wQkTC78iu2csS8vZAgoauvw1nthBgsDk1Bzme
ig3Jo/vHoeW/CK5ob/ywxoO7AddhaTL265s1tgstpW6vYbW11I9aKDdVwbUur7OhfUtDtsfmwSB+
JVdF18r26fAimftQlkFtagc9hkd5FdKtERH+I7V3WmDM9MRYiE6WXsELKHt5fC0A5YwJRXxSrmUm
g0kH+DewgK0UH3m2qmnuyAkWj3ZTjfh9iP3CaCu3ZIxlXLmrDpkjZLgaH1rcnH7BmgAVbuoPGULj
XlOghdxn1YXYQND0Qb4NJGK5FH9V0pFt8GgHKvvsNLtvtWHVGoNbqDBRVYQoiMuilqf5ki71SDnk
tbmQ0ct2+lsFBebiA1ekgYsL55TLHfF2oyNW5K6lr3X3x2d/0ye2StWJNNK9juRKKNuroHhNEc7K
rGQ/h5O0NBx69rY5clMhHkgKSJrJ8jJiQsfcLMCs7uUOy18xC+j/6oK5MkTBKSfXmUkfNDlLJQ6x
5DrvL61Tq3jPo8HrUpKsDP6Y0LrlSG6X1AIrHpa9CeygttYhCW1F5cbgfVrh3cCzPukaWt0NpPjN
F58np4uybPmQkAbfJbNmcunTiTl2F+UoDVARddpLibaTcdMWOiCJDnV/FOzNqnP+/TKRfrv7bt5l
fTN2RR1cm+2Vp4o3FovHAwWZtWVZ8eTOjgRbfKcZowKvmKMz/vfH/6/BeFs4WibReibdR/iJN4OL
1DSV/nI12y1rrvNUeO5pHTtrmhc2DhlX32qAZPtZehrJPiVUkTigI8l4m+2WnsFEZusc8O2gzFnd
T4rtNg7tbHu9rmedc6fY64/T+uSuXVpvnrtewxmF//3Fc3t6Wq/72dPgZJvW1eytwY9hAG6ftvxD
lrxN/LFTOEf2fc6UFlaCcJsSd7tZ44LLRLpGL+1qg0z0qDa82j4X/BneG4f5eYmh4jCfIMA0q2yi
juTlEUSB4XnL9/eJYzyZki/2+5R1RuVKrPC4K96vC5kkKHxsWDLeGdwuO4S33g4wDv+ulvxmV7J8
eruds7hHFOMKbkdDYwpTGNgJsCWx18FsOnv/vkY/zB9Vhl2yPK1PEFpurtAlVJsqVxT2HMTZNF6a
eFpBiPp8gJTy70/6MnLc3Az4+5jIwtPUDO1L1PZXYVMJppyPkSUdaqDpJDG9ZsV2JNmnX5vajN5O
v0E6j4YoYpVAEsre6SIuFMSIWgajfah/OZ7vQAwm5BhtEDop06DYmB6ev46njfMkEjOVNMvUzaDK
jh4kAK2eY4HIHixwMUyJ5+az+AGZz3ApWxbioV8j2pKYIxg2MsCAPJt+137qkU3418Dk1rNwltIL
6RajdcKT0AMZSRaLdlah7U88//WXc/pDCa8hYVY0RaU7qOg3o4ZSg0uq+Lp2d30qIPCm6ykxXqEz
QLHek6azVXYhEblnYCniXvG98kTPa3Kqhp4MJwBZ6C/P/HfWomL+fUTGzQtPT4tcs/LmutPTXWnR
x2kjd1Rrx9d5nVTjJ3CkrPnMyuEUSSeoTqy3L+Gg3sG6CLoBZJWg79pq+GWGqvxwn2tYbfRJ9Y5I
z7rZ3aU4TZOrNhgkYlIs6r17qZ38sWsY3hlvYbG0BJe2jqFu/Wea6uO6zRd4ULV+ozBaf7iMExJY
hiaoHTTNHYkpKRAofYRTSwKGEgK/D+WAQVSofjnwn5Zw3LP4OKcSAhXGzfnUqqgz00Yx7hCH+cAC
ECV4GWOHjYIzfG268jPvcOg/ibpp74RfPv2HiTiLN3ULekBO3i3eIFckibFzQ/p6cxTUzwujKoRl
TI6G8KVPdp32y5b052/LRZqcnaAAbiE1/RAjQRE7wMydGxf7bFzL6crqJ9csEgEs8vFE8pH6R/py
+TV3hRolmj/R3P79YH2JvW8WKw1TGupRCVCJdbsuFpFZYnHC/aO9N+RtBsx42tLtIRK+9W90pklw
ObE5V66exQTdwaHcEgPkO2XoJECSRjhMTpW79K+aCSjJzDmE+KU6su9oy8XlRSbvC6ax0Xq/HLj6
veDUNJkezXTcKv2M/65qYS2ZbXdFk9GHGOQBbkm0L9ixqsdo0rL5K6FCJr7LEiofJNRK/lBgxgm9
mMYcRBMopzTzBNGpm1nPC7lXnypanpp1ruAuJfdCHc3qPl41FQ8AdRUCwFcD6skm/RAIqhs2abZU
9A0670r/5Wb8wfhqatyOSKMMCZnGrVMQGWGmhtolOqaph8RWkQjhQSpJuu1Z+2A4zY6SFbyykEIC
OFhIog2cBTBLTlfMJoavXaFieiBYL1lapIr4HqJz/13PbKmfOAEeYIyX4jCeaF7++6J8t+jzBEMh
xsY28Tis2zrIysxR1jKTJ4buctMTxlCOcynHSqfAV0wgIcb8epmLIq4yYhtV9s/ZnVHDcB4CSmzY
FQRbo0X95cC+zZWm4zK1SSPFiFa8FZaYUSiMg+oHu764ayCItWRwuqq5hPsxxvN/nwTttw+7eVdJ
aqcMgqElO4YeYOn1u5hIn+E1Wed31vr6LLn9pn0YH5SNcjYP17fwnkY1iYZzeTntdqNl/vR+IPhh
eV1MDcEpgqTYm2t/PQVVIdH7MzHG6209RzW98o8pKNTsUXy7kGXy7y/yXRD537N2uyoKZWYF0z+7
7LrFSCMLZ8Wfc/qu13le4qkG25v94qf6biL6+kzwnZKhqdY37qMgCIVUX/jMoH+UO9IFifmU70T5
WQkHT+ItZGSNC3vGx20T9J7wNlDsU4+YRGSgAgJpkCqeaeFNz+ihqNlWS49FttSTu19Ozrf15+ZA
b6oqobM0toLc6pyciATliXoQ8fLahizZQckEq6T3y5KJKF9CSRWPjXtpfjldX7Xbf5ZvzcL1jQPB
oBgBln6z8Wn49laYytImKU4FplG/f+n9x7pg0arYFQa4I0KWaZAXMj4/H8x9kkIqQGRHXDkCV14/
FcFJrTjLlcQbrbu4AxaSsJPlT7UbrWpQQ0FQqngdpyTwVKC1Y+IetMER8mw/+iSwhiT1RFtBf7xA
WRn7xvGqAW8o74FrHt/HA/OR7LNKt3ppbht3IAGCkd1ETkVwlBApKIrbxugdoZln3V0JsKZmZxpo
EHAK5dgn5LWZBAkicNQIiknxXcFR19EtWsOT5GsbmRVcHFkpx+0oLQL9NManf1/r7zclpDIgB2jm
ZAAMpjjdC39V0FEh11JcygSl+qCwmS5Le1FgqFLc+9YwL67CLu+4wgIu8mSrI+uvRsRiYXafVoOj
ih3addJXL5Pkj0W7Zhcfp3gOZlUJjwXjb2L8thJ/16JMh2xxvNweGGe+Vuq/Drky8mgwY3bffbUK
EXaFnjXMqgFBOoPsWSiTO+oAsebaquYs4ry+N4QVCNASV5B8EgRO1GCUjtVmNB+MPITeFLgJXu1/
n9pva+XNYd68xdukrFtDT7VdSkRc7rXKQoqWFbHlZAqrh39/1o+XESMwQw80qBoOkP9eRl9LOqW/
VsOOmDCKlM+EwLCro7FjTu2ZRSr5W8AWeBKUxCsCRhnSwgvIViEZRNIvx6JO5ezNgwsIQAZ/oFky
1JibB7f1Y9mPNK3dDVRcheMv4xmvdFt5KxAXDEwV4qf4Q3hDz/IobM19Nxs+mPa/g/09Ek1ZsLzh
YJ6yLqpFQMuACJhH6yA8/HZ9vhXGXB8ZXJUIvRFew+1tlFjiUKSZqKEwP7Dyp9EiYjbWNseuP9cp
E0pawb9cpR/PzF8feXNLoLRlWBTFJrE4Qcaivkgv2HBmkBivMLuMheF7un/MmlnCjKJP702a1tw5
2tulvavUZfBLNfa9puEUqLyNTFmdmIXGzet8VIQuCrqEeKhiYQjpgepi1qvVLEYmMok8rhKRUIUX
Quqiu9bKtBXFei7hG6nMxPVhdV5Dif76b1uIbzu96bh4vnFu6Mwrv7b9fz3hXXzNJUTVxs6CJ1ve
JcSmoNwoPetyJ6UL7DEaIVCqhzpAJQUK0TfhQfomaH65k7/LEW+OQ/nvUzVYF4o7jhDn1Doh65dS
OdxU1oYRSHwYmYAQih7ZpbaOjEWue6uxW47jvAPWoixUy730v9Rf/48DYhcpInZjR3ezBe4zpROv
aTvswmUGXfUpOcYPzanf1Ae0uzTBLnZwiA5IIFLUK3NaxvZvKJjvUKLpnCiqobOb5BrdQumGvi6r
sh6M3YV0NWkFPEdOlxG5swq8t5huL9bhyGDPR/aw5yN3CQx7hGmiLMxmOYpvZoxo7XjpNg0DxuEg
JAuzWk4gp5a09fRzSJ9j/5yY80hY6MmsilD/zrTseO0eJOO3l5/8w0o1qRnB67EGmOLN/S/k11Yq
i7rYkZzkviCmWlA6e922tzeBoy8Ydx6vziNTnNkjSqffnr7p7rldJ//+9JuLGeVhigHNuOyQeqPt
/ADi+VYRFgmI45OGQIDUsPp9Wyz/+P78+3NvVqFMEQXF7HJ5J6y/ZjKo7Uj2++w+lSc04w+6k6yV
s+5oTyCQc4RXm/wYpRPSHd8Oehci8mLfLpfGO4zMRYVcMnwgp8ySSI8IjsyZEfR9DoP9pLyPRHJe
DzClUvizpFymNGLWRFBUdr3x78zt5DV/IhzUX7FpUh2eL0aSyJdyuHndNp5FHjPCGRo0etzE41iz
as4wfUnPsXJaIrInvXRAbPbVQyC5Kk/5A3qOjnSFxilfYdVBhJ1IYEyq0LWTRqdskyUjMeic0jzY
VBNKphy89jN8bb1Kdo071GIz/opkyYSxRZZE/gcXPzyJT5HsomtCIyPb19cM4/hOIx45/8C2QY5U
8mHd8chB1326wOEhiC50G5L1/DfFCdfwdW2AQOx4uIsgzCMwfIVkjEOQ+bnkMAb85Eerag9Rwc2X
Z38vEM94JZY5cOkIrhgCtwSZZQ/40H1iIfpnLGPnDh0G07Qy8Pp3k2jbcW+51FzLafCWktgLQw0v
hrnubKdZh7+sRF8v8W83L2YGPLM8QBTo/10adTmu5bgsxh3z9eWbuUwciljnE8LoLy/N78JJFhyN
nCSkHboIf+rmMalrK9WjS6ztOuP+FFUbAVg3NgBUjsFWZfrI7ghRZaY4WjkXh5eLkLiFabcCjeD2
3A3bSl83motF10A6dlEXAmrGpH/SDQiZ7VayIq+j3dvF98Hl3QQaZ/zxrzL2uBe53kpMXFvez4tB
suuKqMeO60FuNbIHjPwyM5B0nXc0wok6IAQzWDXj/WjOc4RSZbQeCILBsePTL2I6hktmZD+n2SrZ
EqnxLI+zVAQVs0ELQw4v03pIhXYtbC6grNklEDIc/FaSfus1f51L3aLin07orQh1ZGFXytjHdVd6
hYb4S9gC52uLB7n4kMaZZb0r40bXzmr7nGKDBxBkauQHLyGjdZdDkx0NeRknKxVBrbyJukWbbhPQ
BMn8mqIAf5HGP43aOjqno2IZK0EgYztbSzrjCLLnpekntkyQhjaTeEx9BG9EUgOMqtdDdc97E9Ux
LFstQ0C4CPMNIQzysLzKbmO4ebygFrqKa0M9VDrh3hvFmF+zvSpsFESzhOMWCKL3AUmy8UySZ2i9
IvMOe55j9oOtD0cqhP6KTFNeL/p2y/+c1//fXYXp9E49GAViH7KPm8pXiYF2xwGnt8r/ULFU8WEQ
K1eUzm16L6ZPQooGB6Lpv6vK79CLm0+d3nJ/VUux0qlXK66bHTr7awnYjKEm8sKJX5SOy+KzeLVQ
88IJXsHTR9zL/BX3FjZlHGjzUNxV108jnYUSKDWcKjLEmgBEvK32u66fWdlJ1RcGsmtwokBnpWXV
PsWWq6BpTebjMPfTLXy8IJrJ6IUN15cBks8U1v3fJqHyt7bE1/dkwZmG8Spo3P9+zyALVLWMdXWX
UlUMBFNUkE703i4GV/HfJQldcdvxABGOLJGzHhBSwtvEvKzZ3zq++SeAuZHGRApg1L9q51F6aZNT
3bhm+lsD5fuo4uZQb9Ysv5WEMWDWswNLY8ECG52LshFRIJXlFnYslT+eEm2SpswkAxXnzgjW1LoR
oGijAj/whNFLFedtseD2Do0lf42m7HhA4KqP8r1KMl2+oNSET+inM35OhRSb82vweiV3KHq0aHoP
uxIbUsDWShgPFGXixSWmhr+mDz58dS2T3GJJf+J6VfL6Hb0SrdTwdm1m/CZAS60WtEI0NJqeZmwh
R6r+0QKXp8h7NiqSNrsQK2zch28yepdu21qzInOZPvIftcw11UOEZpjQ62DNT6zqWI541VjYopml
LMRgdUUYJeAHv7y2+WEYdqwnYr6XzN0lp0xYKBqJNbnHV6SmlscNXxd9ZqHO8vx0pe+dkLOqLrMR
fjZmqDlrqfUnRBMwujAxxXgzyg8qM0gOUiOtvHhorLmgrNgq9Ml6DPm7tsF7+WL+hh35rvy6ufA3
tZVhXUurUCV5LRq7Vj3S+ElbxW4ioig1trKWk4e7Wrm7gk5RJ7i0/kvXTP+ppP2aAku6AhLsawfx
12IgGll7UZHEI4N/61gBRgQMGnyZGkeghvfd6HfVVFejElGA5pLVw0JFB3n6pR8VNwMZR7qmpeMW
/Ax5laH3MlF+McVR2LtbJO1eTfTpxMSY+MOODfsck1dpjmM0Pqe95BzacWmq4gPQ0LDaoYRUIj7I
hMmImVQmBhZUfcA7c4xAlDMu5AoOeNjGflGjbE41okaLp2jcFixn4yEUGNYOd/6b2P1W/U/rxW0J
8/epulk3LTG9ioMwyGurvOu1Rx1TkFYxr2e7Fz3W/gRlmYiopYOXnwy+hzAnqxvyvq04aq+4V/Ml
iKjcjU0TpkDGwhTF0oD+vwHDJJE4kSFRjoXfCq+p+frtqLmDpsyaaWx8swpakjKIvq6YuxApivFo
tBYAwikCYp5pe1416iC5lcxagSNNt9n22432OAZ/Ium36TtFw0/HAoEMO4vELEe7OYNi4ie1KOnl
DmtG/S69k/n+MCXzdQ78J29wyNAiJFZYELnlJh5Bo05Hfhn+FYDY+V3zGO8FHBLSIpz5oLTeDHsf
eBfEpY9vIr0rYaHZg2esAzj9kisSx4I2eT15AiNCoDWEH/MHcw63nhHWlBU95bGhQkEUks7p3bTr
fDuuzWW/aBem2wP8w1rVL5pH/5l7qjwHWx18AIE+zwix2MbcI2NPiavuPW3buaI7CT9gbW5CKn3R
he/01ol2yD4FLxRAcAygznhCXucq4cJ/I3MChUN5l+6zFZ5Wsk+Te5qjzpSbPCUi40iAKWQ68YZz
NYWqNvYn0ll0IcbBIO17Ckq2yKIzj9C4z50tgKmbMsEFN7xTF6SoPha5C1Tw37XDV5n+7W4CsUpH
ge38/xJH/lougl4XCz/Ur7voFfLC4U1wuoOq2BrGANm9rGjCdWdqr18mnD9uQaFz/N+PvWms0NxF
hlWkxY7UUxb6B+weGwnH2TOtnso5EK/H2GGGJkMzHcVJv5Q0PIT4gZDSQDpxP/59HhgK/3ArG5jG
8cBPgpIvhsJfJ0K89lKjigAOlXjwdORn1QCqITOd6nKvq6gME5rEuUyG4xWHYE/SAvEoxiGNnwdr
d4l3InY1DaFqoQCll1cdI0mftIrC4PUruHVFOE+Y4RHiHlunI6qxnJqA97M1nE1c9uNUoOkkAaJK
ycdPS4OVYSIdlvc5MxfF+gwuATW36MqphM6CmUSByYE33BVNa03Gmt6RNVw9ZxIBiXUPHt+zynui
POftppxmNJWgOUbb47HCn636mtOUHxLD7kg5anT/4uQcsG6FvepW5vs1W+tYS7FCXYLtgCrYOCeq
7jRiScLOm+HvalSJqBHpWpxCa8dey4mj3s1L4glZRf3uXBESde1O0eUU6W7cvzcDXnL9rOfzC+yG
K2HQnKACV5LyrGnHBPWQGvpbSSxowMZuBWczKOK5XupL0QyWTGM3ivYZtC8hKKykMp0uc9LEmEWY
zlr5kJgEIwyJa5WJ07JI19XSh+EVpP+Hs/NabhvbtugXoQoAEV8RCDBnKrywFJEzicCvvwPuh2vL
KqvqHJ92d8tqkUTYWHutOcfMPEG7WGSlWFle2ffsoWDzNx46FTBTft3l5kZslg029110xYEJB74u
H9tUtDMhA9N2c0Wtt++RaucK0VHZZmg1DzSQm9dsC41jdE9clvj0bbiDdENXnNaoMcXHOx+CZi8G
ynhepygt2aIPKOLNan0pu42GSipFhFgglboky8tjeX9Rq7MI8S3E/obRpHvJwm1+wxZJMYevvnXK
chYrhCNJdi7hrTRTp4q8An6EWDzlIWrvu1Mk+wt1f6HSdKhYRjMg4IrxkJfvE7hnyckU6ZGS0wdR
JUqdWDk2gi9BwkNNZBwnqX+7kZ9LZRVd/Ubxk2EpJazgCZNrNmrVTLzNo8bpyiclNF3YFMI1mIqT
03B1J4Rb1riy6hrCP6l9y9uIEgl3RcwuZIg9hbmRQdgDQYWi5kkhxAvG44pIbhKDxJDmkuxp+vyW
H8G4gxK924nOsRxeBv31ruDNbINVpUnrIIWekz1o2Hk/6+zQXP2wO2k3r6g2rVIQyLVPmieheA/D
D7V+qekw9hU0PACVdx4+xBAKKXEZ3gUFaLvvdPxsOPFQleM2LU3WIfEGm44cS2JO6o028UyE4BOC
S/LPnNR7YzvKUVXBT8SVGnzK5qsKrbklQ1Zyy/bUyyM6QhkOef4m3FbN3aeTpV5Fu2xmwnWl3W2F
6VOzNBTvHr2Pu2GR7Ipr6/97Kft2IaNXAlVubO1/zaSqhEgoy/bKWEM9DMmCvmvJhDlFpnyMouO/
X0v6rtokmJklkzAqRIhjsfLbqhm1GZKjNjAWQuNCBAUcEFoAEwein84htpvMba5zcg0gTf5UvX03
S/n9pb/UQUmkdGbaX/TFXUWJaRDTYAjmasAnbBQPWnOZiQn9cHjq8W19hfdvkEgSYJcu1QjPQxNF
NnLChVHvAn1+UTb/PjB/R7ewD+AUqACiJ7ok/trL/nZgqr6qG0pubSRim5fn6PpR5KB5a6zW45yV
sNSUyUU9kwNs2sMpNVZIS8gXWDKJZThdhG9ZvQYS41TZm1EblomprzaLhdYeKqz2iULBQgWUCmet
IjZIj9wawIdBpsK/P8jfai4+CNX6iEk2f+Wo/3mGb6DJ6k4NTWalvVO2l4XeuFLdjI3apPzsc4av
9IhzGaeCpYB3iyaGLwkii0y4qYQfrrfvru3f38zYIfjtqIZ5YBRGRCvwXqzCGCZb2pAnNg3KTUvP
QvlJCPHtyzEXQ7IngRObfC1vjS69GhonEf812YVNjaAcpNg0Ij0tmDz/+0jr45v/UoqRByqB2SfV
CyDdlw937SYGuKyJvg5vLjeuFC8nk31inZNhjy50Mq2qLU2DwFwOwSMTFIE9B/dZiA1RW+bAdbOM
VBdcG5MTIQZMYEr1PSw3ajFn7KwOftQtyuJcpdiRs013m4mdKxrLAIOoplysED33fUKihUyglKkg
z8NAplKejvE1COU/xNu0M460DiQ8FhUE1yJ66MDiMfyB0Zg1x7p9FlVfwH8q95u7sYoD3b4bS/bb
VcMkkT07iLMiMZnzLPJcsCrzKRR+WPu+GemiYJBJRaL5NlG/4l+lOBrasOjJ4w72I7hDIvYR6QeA
ebZCfcFk7qdJ5TerEDQ11j9eDVjVr97cb1ekmkSJXInXcAlYLe23Ok7QcJhP4PDcoheiknmW4KNW
5B8auXBCv7la2OJLVIFkLim/KuzfXrhPh9wUGl1bi8OsJnk68O50TUhYWRtECiienkzj8qmo3tWK
EfMNARrkmNH4nBz4RtU8mfRc6lc6qahOYpNAx8bLpVMq7gQIP8Y8x5UceIGW2dXwfCXn+IbhnZ9T
BeR+izt4bcJlkd/3vDAjQBpPcT2xr6obaVPg3sQllTVpsXt6RwWMevU9hfwa7q/ychwTNvVrZ9j6
2Bag4HilW5TErsKGq1/QEQtFh9bYJJvdyl1prJWyZL0m2ZTwmW5yrghzv/syLUrlyIicXg/Xs6if
lY4CPH8vImIQ0T/InyrTppA2EujBrTIO0zBQ1dhoxq9fIKVn9U5G3Exj6oq7rkEQtByY9axxaHcN
/ryxB42CjrbxVfDhKrTyJ4xlSjCCBk1xWkkvF7IOpe0tWITmtsh2d3zX1YHf2xS0/EbIf+JVju3j
ryuEpKM/RIFIc1n5smuqKuUmKEMSbWjYm1iOmnxeEwPHitTdgJYOL7wPOd7c8h+u8u+eZlQUE+IG
SdCWCBz8c91Vq0yO7mj/F0nzqt+us55dBtNLJzfm4A3MhG78q5i/ysJB1TaXiDFW9ppRfTbmWxWk
jphdbAHncKLupWSeKFyF9dFQ/SxbKbdpq3vVbduDlg8WycQ1m2kZO/9eW/8OTIQySK+ExUElTg1h
yp8fIL+lTUHHXlhAUbsTBW0E67ZeMM6HNESq8UMMTzMlPQeHQOktcJX9D6/PI9RgUsaE4C8tW1u1
UQBDx1hzNyr3Dev4EF89HYhBvOXaVW+nIT5pb3E8N/GCNSQrKmr945rxzeXz+5v48ji7ZvmQSbiJ
1pdV5wY+iuB9ulA2nQOD8bbQj//+zN88POnSgzhGrk9x+Kuw+G2BSq85cRC1aCyKbHG/zaWMKVm8
luRdlZ0KZpf/frW/xd5jEgKyCMnUNXO8Qf48w3GZKoEp3+u1yFzZ8OgqBBHKaKvnNkn87KU8jtkr
/UyvPGGt7onvJTQvf4DGsLnbA6PZnOwhAGsuLk5msddVe8KFebivSDoEIUYfRv1BXfLdAZogPqIN
AiMSsNKf75ggMLG9izIPq56I5MbOzV1Hnyii9ZW7PwJJ1W9Gf8bvL/flFhiKGzhOs8OZob6qKbGt
8a7MlomMkKQErjVYrba8NWxnm404eTb656JaNLm6E8rW6sRd3WeY9rhFwB9X93w63CaWcQGASxkW
k6lRTESGnYj+E+zA0uCKyPpN9kZxMZMU5HegIxsZA2pJ3LnUuF1X+m0buFrdTy8XxckbKGkKG6hH
rZWI16MNS2NDR5t5ISW9atopU2i7uD6G4qYin7u8/iQH+3aNoC+EppDJ6Dhg+vN8dEqgyQhA1TWo
K7c00MID2BqOmbRJ0+fg7gkyAGi2MmZ9jsG/5fWnUJGAdJn++0r+233Dlfzb+/haUpiFql7CLI02
qnRO75pt5Ch7JpdHmvpMD+/ufRAd4YJDtjanbdxbvYFTMzoF8eCU0fySbUEH6zBDLvoPC8h31dXv
b+zL+tEO8lW/tUq2DOIHrGZa7krdWVfm8mXF/rIzfpqifVdb/f56Xx53AYUPOu0kW+Y3j+xV0s4I
qVlMdFohttDtCtyrbZH/sJDo394nBDcBS1XZQn8dkee5WjP3wsFUpJ9jgWuMf+UL8P3N7YXqSZ0g
cdJfdfmTFgWRjmJL/GO7qpLzpPKKO5x+F6UsKGZT3iBEbvEs3B/YN6Bn6oBhyJXVTGzmZ6HOWVz0
9aIRPxmqye2CyRcFjCCuGFYZ5kaoXtFD9YlpK7p3L1wj3COWijHIl6Pg7ZItKEeoRZj+CQgPJPQN
q9uABaLymKd3jJ+RFyceA/FBXenFiiqR4d9k8oBemdSuXJjdbj9syn/J5r9WKFQJClYEkyfuV31a
3De3LDaJJsks0BKIUKtzshbd0RIBhOchh3HyqhKvuBY3ySzc34stQ6X7p25P1iUt5+Cpc+TpCU2A
a+ylg7jraec3VrUiaMBpXmlOTrbRQ83oavbDTTdeu1/fOEI+6gPGGBpJHn/e/JNeaKLwlkEnFj0C
DS/eVbLMixNDO734Oe6auzth6AwJ6t8vbHx3kf/2wl/vduFOYV0IVbFOZ/GRbE9PmQ/uEfImz6IF
4btEwSUu9I3F3W8PRxSjbnqAYeCr4DjZXTyEB+0p8GjLOdpjN8s2mSMuYJ18NjNpZaCEWqo2FqVZ
6GHLtWVYYIGvPz52i3Q+VsLOdZ27aGg8doVnSBH2O3FbW2iWtuDHluTygxi7/sSF/jUX+utom+ov
FjXOtK+bF9lsb+blWhRImtpjeuzOBHVQnG/YNsVPr7dVgcnbKk7pYbIAvbi9wuIynOijQkLzIJzv
ax2k1Fu4H2Ax8PBeXj/MbQ6cs34uE+hV+Nvs5hWgD+Ch92yhrKsFQY5rw5V+uGq+WxC13z7Gl5pD
U6KwxUopQ94ElxPuCP0eqKuIh7rIkg0XUvlx5vZdl8BUdLDmKDCJTFS/LIpy1tZdqU6qNUQRlHaT
KbR9hItrYLEzzTPJkoPUTjy6jTKeAa9yxjeFfm9hFLbwegNL+HGEAcRs/+Mya6+QtuvXPrYR97oV
+e33l661ZUdbDAd5+cC0+Cyd5EUJIJEieSBnzxbULTs3Z2KLU927WLeDegbEAZ5CqqwMPzT8/sBO
plSUPzx9iBz9+x5lYkRXTpJkGjKTLx2/q6y2pVEIxro3NtQnUvCSCWv2i1kEHyyc3TWy9aRgdq93
rQJwbRZFY1FDk4w6W6XgS4vBJoIAEgIPLoYozLUIpg2eMumEQqLmckn1vXi+3d5qMFSd05ubx54E
HGNel47Y+XBkk/ix6zYTaZsOTPgd0Do1wDapmsOdMzDrFswQ+wxSiLptr1DPS8hjy0bfVhFSMdiC
ly09P7oSiTTjGdLTvdd2SY3j/Y58w5ULv463ALDYYOtMi2gBkc2TZku5PybPRppaPGjuFcDIcB0m
e/C2oP47dL4XPsY2D45asA4NG8ltOA+YLACozKF59V7aXh053dP1oVd0zVYRiZK3bdDPxOYjCI9G
cMgCsGoTr4FeK3lRPNMJv9Y8uVqjuuaxdVWemmArC3NUHUPwPgyP4xezlQmMpVC3DV6tlqPuIc0m
g9VURlW7WTrMlwaeAzy26EEpAp6Y2CnCT+QvEpeMOeWpxtOgKqaKea7EhcAjzbRywk6aGe0GnmL8
M+qOJPDIAU2JAS+nbMqj7B3ELv+QmT6WGyE9B8KxuTM4TZIdrSozeEctPElfw4AKjnzhwi61hayf
qsucLgjjcBjCfIVZg62Ku2A2KlQ++K1NLRShRT1HjALfrYDrBiWZJJzeisQl85qwmNK+tfHFxIf2
NkNDlqr7iPlfsGcan3cuGpOrRBBu5PKE13Cak1bfuezJr52vJ45ULBKSRgEVBFOFwWA3E6ptXhxy
dcs7HvVvEheTPdoA+kUsbS7JqQZ3a6JX9LDron9LDY9LJFYeRh0LAEhjgcKmDVeBQKYdUQ35tJ4T
KKBrI4rU59i18qgQGgKPyGSEfIZwLpJzqK2UCDAZU7KTRO4MXsHhQuB57BnQ6EsuVo4uXQ+6iBQv
RTpHgpRGZwoHE6NQtOvDWdVNJ7ABo+emojVDqdPNSoY93UprFnr/QwPir4VWo+lBTsAvTDkP6C+L
ntlk8c1I8E0M7Ym9M2YJ7YaM7UghWCTQnX4Q0fw91vjyel+2ZlEQ5O1NzW/rsp8Wd7+CIRDYCvZh
0asv7uTuE2Gvw89Sf1jjaOCNP/qPRyMvrStjG5iNCB7gcRH8bdtctYba61LcrFUy9gArLqvKTl4m
G2Ex7tpFF1XpqrEH6gIFYIp1eafNebfa2XWpbiZvxWcJTzVadORoRvvAV5cRsBMLZDAbuzfpWG/K
aQ//ck82lmWsm8ZWn1jhnM6lnb971R/zGfGkWw0+E2DbbXigfE0+EpiUm2KHFPxwnfGoJh+rehk+
mxeJ+HILef50bKswiT3KcN/PkKXQcPnXbf7evMACImVpATk69kIvnIVIEEfVt45Gkzj0Yg5L2OJn
6aywzoB/gW6hDOrclefaSt9gXw6gaKmskDYxxQf29QB1lvrm/iir08mjulGtT3I+d8mUQPi3yyql
EXpjKwk25MqXkjGAz7lvVdhbCSz161akmLw62jzy83fGU3vsbP07XL/XZgUZKvRYCAF5Hi5nyW9g
Hm4U15jDpHWbhbC8b8QdAVs4GNwrSinhoMy7820tnjim5hTtwCKHjb6ITuraXGcnklwW4aZdSGtw
BK+wIdEOXRwevqCpnMaT7YxxM1DO9kHfZysJkhXS5mcSDIgrsJWZuZdeW1+bWIqjr5G8nIwZaF3Q
XuFU2xYrLL7rD8mPoUr19vCIIdm/Xom5Sub3Y+dNXuGXL41DdMzPH4UtWShn2Ho8Fx7orefevz9c
yPDhyb0vp9JSX0AkdvbwiIm/JGN6J+wmA8uC1bpbpPOjJv+67bzwzRQtSAJz5cl4yj4mEjJpGDwj
LV4nWOFXjrzY+v3Ijo/t6+JYoduXpnenPHReNC8PMZEeuLjV/X2vzbSZcqwe0RJDdHhJkfPXt2mK
J7gjfNNVHO0gz0pXWFVO5E32pptumP5Gz7+UP+EhI/DYA4HM0Gtr7kdpCJskSMk64RoEyN7Uh94n
X5ZbJPiAQkJhKdnGsQZR1zk4Rg8cxzlAPoTfULv0ececGmwxMF1qid4qYI2nr0JtX5aJx1GN5vHB
XHOfcbboeBZeeIh5M26DmEju5zzEwGAWKyqAWgJOtDRy21DtcJoh8ftInqt5gw0ugg7WsgHigGm4
oK8E2kI3o3VywiJtJ0vUlpqjPZXE/SDtFy2ABCQsJJ64JRb3yA+m+p8HLjXPKjmhHQVIXQT2a7R/
nfj7fm7uWhvNwqr3eV8UY7t4Y8zQPNnRfFhBhnPx7W6qyMqWw1bdK+/No7jJliPgq0IToTkZsX2H
q6WvddskvBQB8ME07dv4gLfFyFMs+H7ragm0qXPAGTo94SCTlbrrdw+TebjWNgZRhJcx1VWctSqo
lVJHR6RsoFIL0Uzf9Z/py4U2vFMvEJlMuw5gp5+/CuCrixOuoOiEbXMjGi4WST/bVR6YMiubN6vK
U/ek9+3JgNm87VMYB+ajSJKrYEnskjgd9UMNoAdCasupeSQBZkoR+9TjlvDiKcqILX2o5m2Cg8Up
X+J98hQvZGwRZ3qRbnoqXtkbUII9AMo6GBbWXjtdMVzbVQ/d66+AmOQJNwY0UXnEqZ4+UbCRIQPC
unJPsJntwIHyxUozIORQP1EYzGQr9tiBPYymCOCXwqr9BG/81ltcSbOBvjhQBvu+Vg4KuQI7mJlc
l5/C82SXLLstMgUd7wL75TWtcJ+1goaDjUtyajyqc23zls17f2R5345Ppi083+2Tsb9OeWDDP0Aw
Py22gnfZPIH82hjTblkt9cHiWck+4OnCJUBIJgGCwdPSI9uWoFpMIsqNFmg2uvGPEDA8sv2Q1lox
8KLGzWfNCzGTvmGn6+1Ds+zPtxnLGEo+bUqWxkpbA2iYsklYmZx5cnBh5n+AfrOHPV1/R4ZPl8AE
rGGKAv19EmbpLre55zc3QNzJIQXsPMxL5yC54pJkGS914RraQAA5D+iF0QvqzjvauMNtTjIC/hn0
pnb9SNIx73OtWU/iw/UUztFIi9Z9M75kPJ98JBLkPD6/DwN81Nyh+F6Gx2yPYcmOni/bquLuBUtq
I+v8gKEjbC/7aFPw31OSHoRDU1uVf58Cl8C4Ouvs5+wZt74dv5vWWYdGl2Gfhc0zNfbyYnhNPWE6
LJqFvEeNPA09ecXAjGD2T7DNfH7ieR8wmSMls87hqn97R0w4E633CmWg4r3zqZlU8Xk4RqC0JhY4
RVteaj4jPPcT2v+jRIZ4dVZ56LHRezO8dnqdYj5RZwHwY7ZboXdCJFOAm+rXudd6HefZR4VqU45b
pBDDwX8PrQbNPw6kx5bHfc0VjOafLTGKeQ8vpyuyQzlxETk30pB36Dn3hl89Vdvu2BywLK3K8fBz
6Dt/PV4Yky1nDpUjahlbIzICKZzVsvnkBf1qVjif59YZznTs5hnNINDy8G/966704tVgXR4UyDf4
TkYa9Oj/W0rIwxA9sncpZmPHAhUd5N7MiRyK2QMXR+qXa9nSHvzEAde0Tp7gvnNtqJt3wMxTmhgz
mSu47yGPciEEGyi9n6X1ULqTdQuTFL3b1LAmXO0TT+qcD1YWN3ITHGHBDMXWSD/cpn53vO5iF7AC
jFQRDetlhcyhcXfNew8e/8KdDnDEje1PAlL9aFo671eP/MZF6I6nlxWh+YTZrnkTxSVrDcht4qjn
hO/jrG4Eulom0kWBsmS8P1K4Zv1SXeabButh47WbYt2cd5/KgnuQCAPxITnEXm7H82TaAWb8zBZw
aHz0UZ76ZCeHmj9jz4q3ax7b1KnuZDuxLs/ayvT7N+omaYrJQ50+8kqe/tRyheBD4oAG9Ik+uX9t
9ndeCTt8pHkA8nynNdnOmM9PcV56jxPuhc7H+cS9bpzUIyueS/qja2Qsf5BVUfJyx3ZgYadMrbbw
sflQPISrqbJoP7i6rHir2CVNKq7524KtGOa3JYaClTB7H+xsDfvdmWfvqT+2GOJ56o7riunoy1/L
yEd5ancy181gzcGqaVO3tuan+0vMBQDFOmXFHeW1ITfO/HDC0GK/80Ftnz8jM4WJzcwgIaEb/X/R
LKZHEdjpPNuE2AF5DgJ6Fy39yExKXpmbemnUuNhAONjqFvixX86zQ7cw9vo24TO1brgPMewF9v0j
fp7Yp9yDvsVSxpoYOfJiXJQUH1qnxSD64fqROLjZo9UbnYbDhKwY8nBYckXInvSrPJyyvAPZoTBx
SOhjfwlIL1/SQ+czjKtnjWMwcz6JL/AvkEBl2nDDcgCQObEaV2VZiriAZE96rGfU6b01rB4vdvyR
ruI5+T4LmHzP54QDyQt1InkzQjz64WBjBRbjYc5nglntqK0BWgNh5mA/5DvTUW9c2eqmfQQBvdkh
355r836M3mITAhlae+baW9Iy9inGWU+elR2SxCkdBJfkdC4mkN0P8QfhrvUq94rXO48Oircpl7wj
QubhlkS6arHI9ICYaQuwWjwRw1ACjc3pPbkoFPhYJNgIPv6iyDrXHnkmJ9PHcDSH0bAjQwKjnCV7
k815sIhYHiHSlCzP41MB+ySRDdAnEEnTFF+LPFtYBlDOvv+7X4u2/bsNGpIuU2Zoh2L4yxwNnZBs
Np2BdNk2vOtx3FBc3zvPnCb7ZqTLUoM2j61FfA5bh/4gvozsXd3vVskzwheH3Zs3Yn4Vt9p1a2pv
RwLVq1h79O+dYkW7BHcFUvbL7PJENTdNVk/xHtigLTldZaWbEeEck+WgUdq1c80RUBFb8esoYhcP
GQ/7fftAkAgP9QOaN0rnYNn6wUlaI4WlGqnd2n8DhgZLH+7YZil4N2C4W5hP0wj/6PjECI9wpBeT
Dbuo1acKE4XTR5X4Us7THcFOJ+TDnM6UiumQz7sZDImALRbfjYo9XckLQDXGa/txpyAib+41/aAF
p+zhe6qQprlseL7trw7YIHuxSzY3P1x2NstVZ7dPnNy3+6OySwjhoIUIneKFn2yBVdld6e+S3cDS
EkzjH/b72rebbvR6mvIrNfrr8Li7mubQlvQXkHmYzZhNcUFvlY79jytxI/h7b/Te8A8ZK/qCGezh
cEx5wlGl46BD0Fy5tbQ1LgdRW1yadZTPmMWYtOVvm+E+vzeHqj7RUaP5dmP/jjFL9HJQhaobU4m0
C/Qio5er3NAcapR9zfb6suJ7EMVkPLELl7YZbT4M8nTSyn7HKSmLBbIrmkDYHGlMaYRtmT8NIv+S
m4ytCNCfKCYYjKBw+rMVoeKg0wVI62uOASojGoOYTNrGYbw1gdqqLcQraFj3hxts7OX81QD57VW1
P1+VENcKwC7nAvMbzrQh2F3ZO4Y+NwctQgTBF8nBx8UnZur179f+y87CByYpkf+hcmEI++WlIzFt
c+1a3tYEMt+XQuXFDF6og6WffKJ/jf6/vNCXTrZw79roElbaGszINX/Mrwvuermb0d4VgeDSmwtJ
0sj33cTntPbqOmkOt9uW9mNx++ksf7eeGTJATxkBG+yY8c9/azhFZnHR9HsnL0JgiRLdx0tAyuKV
gIou3Kc8p4DcZfCg0a5bJbYMMIaBnpNnkJCLq75nV1dFQ22J7WSUnf37hPzC13+9GBDNjDmuMn/7
pYL77c1dzVg173dZWeOHvGUuydcgKTFGIiUzwMuXa4yLLfFKzbG6+QPlxnWP+UAjaggfTz1vu7f6
vqvMmZKPVSZ9ZEjK+msgLNKrx2Dr3+/2l0Lzr3cLT4YcKlmCyvZFJjUovTLU2qSEzgHSekou275c
RB5dU6Yx5EL8CnK6UCcF9olSne4EzxC3eCDS5t/v5G9Ix3iBjWgXmazBEdz750kF32GktyHEVEM5
3DuiZkWpn0/O0NppaWqZl5SLJl3U8UZTbYbYmP+Eqxc3Tk0QYXfO6dRXZ6k5DpNyzPgoQsJDXu73
mRKeAtzYVGWzS0e/vYmdlqbXdXBu9/MFLulPsKdvW7G/f5Iv/dA4S8XSECbq6KRFHtibM7SB8EQC
CY42EsdFYvqQtPOfUHf6X4PZ8RAaCkgsmrETKMd/HsLC7Bn9tXjbjJX4yWB0LMpj72ZfVhpVWLGm
f7jNfBRG2QtQ/wYt8rQkdfZYb4s5szbOtbIplq1tAtAQXYgxdJImfubpdv5ZICnE8e+Y/CA8TimJ
tfk5Qck3DbYgkD7yZyliBxhRzkHd9sNZ/Sb4XLSFxcPTz5yflBbyd4sudQt8Qw2wC/P7Pz+s2Jq3
wYj0cq2scB2F28tOB7HwjCEvY5gIx4zdSkhb97OnRjtl9G8BbDFhg5cC/8cadvFMsALrdbDVA8Ub
iOfPCDr+PPCl6WVHw1cI2Yez91lQZlqVbTzdLW3+WtgjZpl4Vzty82m21n1m3VQpZNA8ZLvspO8V
ukXXeffUPAH+36w7P3LWPH53PSJX7p9P1ioER5LmTDQnBzg8+PSuGnwfJLplrnEoTAtQw1Sedo6y
GUPJqBppbkGTE8dJcUewAR0MTEjvN794bYUZOmgyYtlcCz8stL8el19WBxYF5PToADVuzC8XlFGJ
vZ6LN319x+sNqVmfjYl9sStHfpouYzoWmKOV6nyrToOKEef63IqEW9I7j5fM1fpmG8WPt8hDcUSo
bHY5MecZVafhZ0+/sEmebiE6YPlRUB4qc5EHcyh2P6wr6jdPSB7AOAVHKhNTii8lQdyHZk+otb7O
UNpOjpUJDXMf0f4gFyJ6FMr5bTLPWBvqeZnM1dzHOTU+4ErzTUWt0yiHQF6oV4zp62TY6tmrVIzO
buZrzAe16woKKWUFQz9GfxQXjLbSdCZDd9BdaqcwPlbZRqjPCnq9oLbU8k2ZrFHq8INucjBtMZDd
aUudjCv9lNsq7HeKPo5Aj/9eXdW/Xd6a+Mdh+HK7FDoZs9nFUNYLIOY0iXpnCqHGJkAIGQNzoWU8
u9E3MK37dCDdwOTr7Met12eufWvD/0X7cXE4fDrvtEaeV2fRlrnFdEvz6kdppls5ePPFHCU96Xr0
I+lJHvzF+NOZLPPrnc0196gn2gZmWnIVnV1HN2Tc018dw1v82gmn9id74vHrgrM7/8frZEDr8NOX
Iv0CeLwOQhpL5Rermv1OO4VvPsC4+e+Fb86Fxoho0aLr2G+2iGLw1pIqQmcj9s6Lw8vTiT9jMbBo
ZPAhn/nbFCwojZNxR8hugP5HYGMco3fZA7qprSdyuOCyx2vBQ1rS8c7H79Q8zeMh5Sq4YNnibmCY
v4wBEXRn+Rmdxffx9xvbX39eWi80YGmAObfzldcT59KN/0wDT99js21Zj8hv5Jx0o1fUUUmlELyB
lj/IIku25hyb8dQgTjzgCpsaBDECJeJTKV7BJ9E5jaYl8O/F6FbmO2+cxvHrhMZYr6/Pz7Nkvn3b
Mpy3l60VOm/42Kwn9+2BvhIbIyDDdJvetgSJTHtGRDmVQLIe812IDOMcA6122Bryl+mSUcBTAr+F
m1IrkNNn6RiOB+Id8e7ZWJb9wut9gvV06/rQ+hkTH/JO/MqOpwC+vGCObZp0XhQyzkfkjrSkdBry
R4nNvNrl/udnjK+AjN/FBcH6zI1lJ7a4fYBDw+Aj2IqO7mESt7ulwb8XSxj53pZmudPRLevolxNC
yB/zDdMSutF4QQRstiFi0csAdQ/Fa6k85kRs5dbDA3RBrqHxV225rmt66zUd52Y2OMY7rB7r6WGr
WcvtvrdMG+A1gbek7VrrOVGavx4DhvUwtrlNjzY3+CXNMviPFTqtoym7tHipqeSSKcQLiPw6refr
p5IGEM0R/0Zv4L9fKtv+1H7//PdN/7c89Nc9j1QLmwf18td6wOzU6J4BdFyz61PlJbUIPofsPh80
8lbJzOEYX+d9MG06j1k4lSpD8R/ewrerL54PlU2XimF73Mb+Vg3jbas1dUDAPd4y+i8YVoolnRzM
NRxTfNFDwL1CnxZ08//y0qz5Kphh0Hzyl4U/C1JN6/NMH+0mSojU0JNQ8OMA8uAEoQCRJyiDrI7h
q76uZDeSKHedH4+A/s1GnRTt/38bX3ZoTRFGt3t/LcY6ZafYkeX/6jBNDgHDaRrvqDRhv3pQarGz
J4vIV/3qw3hi3OIwEZtLPiYWD0YFQWYL+d14Khc1IjFAANmpfqVCQwg18UJqsy0jmoFIDxp11w95
wZP6zqKwGPy1hzBnBFQKnV1t8JrQB/XGzqPhCgvQFbN/H/jvKvk/PvGXR81EbusbjFZjPTExi5Yb
zDuxvAWdgc60lva4vdLoiT4DapqCjJAeHhLtkwNWLwSm/d3m96R4yUhpGqkcHwKfBc8D0UHSYyW9
aaiym7WSNKS60egUEruCwtfjwFibxse/P8rfrAHuIBosRJ8SQ2eim/vz8r2ZspaXuETXMi1DncWQ
1D/4LSxuV32aM+JfknMF/jlfGZiqfyhdjHGj8LX8+u3VtbHe/+3mUfvORNXBlrF9q3hsay7tVBZ1
ClOkspODsDCey8dwhiP6XVn1eEXJOXfEnbkxD/USoZe+idb1DCvBPLRB1fmkAk+Vd5Yy5Hc8f3hq
BC9j7mfKYLb56B8YRM9YojdxO8WomSer8HVC4kRnY8KCjcVYMGstVZ6LBFU+jhFqKUONbjNAoNDn
5A8eKFIJL79dCVK2q4d/nwvzu6NBmIuikJsx0n+/nIu+qkKh15qC3Y30COaLUmXWz7rnKrDCJ3Oa
T3OnRjzlIgw55NGUwTYz/vsFyrzVfDSetGgX2K5tY4a04LVYRSA6TJfRLzAA7q7X+/7iyLNuq3ot
eggGt4/R3HSFl+tZBFmwH5akXulzBj3cSytzNohEMfbrC6sYZISEucPwmkxHL5VN9Djjjwd29CA4
RJ/tH3Ec+rh5Vo/KmqKSXGkCpnBhkd9pyet/H6dvr1myG0aql2QC7v66kc6qSwqjWl2n5VMtLib3
aS56WXRuB6zmm35YdcJbdKW849wGN9m68jydbPRuUVfPP7yVb/ZoZMlheUYAJY0Atz8v4GzIqiSO
2D/wAMK8Z8geCjuUfDgnjKuHSKxlBaztAOHcjzbHv+013LsosPA6GpIKMPrLwtvj29ByIZuMpNhL
TPqnSEaAAaElqVe0SyU5/D/Szmy5UWzd1k9EBJ1obgUIob51d6OwnTatED2Cpz8fuVbsnZYdVpxz
aq2KrMrKTLrJZM7/H+Mb9FrULVmEThX5k2xkHEQMyd3p81yZCyXgpC7STLtGqM40Utxy5U/bHoja
HbD+Rn7odfzY+FCJi/ojdOESM4YXjTLPj4X5NUM8JFhEAVtXxf80isQ1WumoXgn8BSmaCotzjXdQ
aWHC5Pa5mxUyX2YO148CHF61hf0Kw4loNYE2z8M/YbYAjWepEYti9h1B96bmmFgGc0HfPjSjYxte
H0DZDQeJxWKV68Ukj2FvySxDT41b18jDL5+Y7Zo+AmFE2yyqxqLx0lWGdc3p8cfmTOoJYsXjNeKb
2ACCxaJtdcjGKrdJ9bFUY+lGEOTLGBAD/bmtAyaCdiwJXlhcpieJE78srm35llxXFyaiFPBSrlJN
YtEx0nObXF2fXw91PTAw8nzI+ug9zCQroDBlaUo7i1NSUpg4ruYm5N0YfqpsKlRlACP0nt+YOWUd
LjOD7jOdJx1EDxIF1bxuJF/cGBdbgoUR4Njpo+RpFLESU6GBIsA0G8EJoN62IogyX7F/H+XyTxPT
vwPtZmLq0zChNirL8xLCEcWGyy5DuX49XkefmUTtrCdHmKJUePrQS4qSACai3QnaUnTlBSzE8ZWp
SkY/XlmR/EeojDufEemnFci/53ej+b6kUhH5+OEHNj7s93gkouocVut65opsyKGrpE3h6ogwyH9N
NBJSo9r9/Sb99c7dfst0UYbaDAxvRALS16lA7vwuPiURnEFhkVdvjIcCvQhZJoO6uUczy5Ak9/48
qUwEZBDvwNobY/V0b1X4081AxE/GC0ZkDZv81/Ooz0ANslPOlITl+0r68SRouXSvRg5ST/COk0PR
ldNuRGLyBETg77dB/qFEx0z0v4cfxtI/n/Towg0SWCkfjCMxwlt6NNdm/FJvmWRI3kOlZSyaT4My
G8QF2t/64ffj/7QloIwD5EGSR0Op9WZRPCrkTsvqcihpzCLs06Hq+OKT3BNARyMzpwLG1DVWyC5Q
uxRTW2D7mWA1p51ca/fG5XCrb4bEl3O5maDbKhYi/wKWGdE4Hmw6NeA5h9RkHNfYCf+6mZvIuXMH
hoF2e1SCfnD6EGnBALj5JkmlpIaXssupeCNSfUo31QESxVs6Jw3y05xdDgD4UcTIuzvHHa7m23Fh
nLCSlBV+uHkBtJNemGKW9os43l8rt6JN0bqpSre6muSwm4RxJi7DYqkp/IqdqM/QKt+tTf80/ohT
plcEOlqjTjy8Hv+MP1/vgWLkMfLD2i2IuCa9ZnYdsxJIitnlI3uMhTEmaZMKzizDhzW+ttMa2AjT
f3hnRvi79bu5IcOuiD2hCsCJAICvp5KoQty1ZDTOtQv8yGgolCPLVA6RsFZG1birz5O8wN1c6Tbu
tjFgLoIvTlYKDqkcdjkX9FJiabWUfRNkwypqCaEj0p3mNPHuwim+M3X87dzcnjCMBsYMNXZs0Tfj
lfxmrSxzJd+Gq9KwSX41HNrCeJImOqEiuVNVe990IrwX/UJERik4zZiiLxuZ0gtrlEzCSkb+PL+U
nJ5mZQJF1FV23He7e8aTb1M+Cy6ZNY/GzcVyyL99vbd5kjalUirqCssdljaaKey94PR3V/LFLYGI
FDu9IoDSU0u82567fcP+Hhw3HVRZ0v3M2ym2aBMpEWVJXTXVjJpD0dIn3vcI+Wkkc/zrYCiA0HFu
Zlni0BQFENribL/XifvpJijQhESJui+BCX/7NP+M9UYPq7ztpNMKB0KYzX3RxS4igvppHClzILWJ
wrpqdtgTsUGMwjsd07852v8OF4PYVYzSssKRJYg6N11K/XKtq2TUaSv67EqMNmsYJeczaKZ6VstI
5UhZp0Ff58I4VBWrkOhs9dk0GxXEYiIezZOVnOReWBFYv6y6Xaa8NEUM4uw9gogit2Sl1ibrmo/8
uhuVz79PV9/gckPECmOIbHKNzRaAl68jKDSbFOB6WS37MzSQC3smEP3+Ze5r9qlBHhN9xvFDDDM8
Eq5kv6zVDu4hWYRo+2P/TwJgJyuVsXT2MkEYj6QzRLJhGZeOu76e+MgKszNE/cRNKvv3M//2ift7
5kha6AkRTYUz8uuZAxkZaXUQxgtFxhpw0dEDd4RYRY6PcVNIkXRQYDD9l0u7rfXkGc/bRRqFULTK
Wd7f89t9awYOZ6PAvhz6D3x1btua4DqbQpPIaoXkq1APvtrKyDl3tuhPW3BvXuM/QRON/DtFmNt3
8D+HxXXHDKCYtFS/3oSykq5EIuoxu1ZHkY81n5pk1oCPVe8IEH6+QHhDbDXhbJi3mSRmK43SK9+x
BcoMS8lwKtRUG8SXaPQSSspMg7QB1l4oYlvAxQO27PfHfftZHS5U1eBAUhqQ6VXdfFaVNNTKQhhF
C1h8ZQrb9EiyI1br34/yzeH+9zBgMIjCUvln82bV0FW5FiW1jwBSjdcMHi2udhoNuZPm26JJ/BLj
ytfyIfuqjDOLHaOlnlsnFg7NBUtCmrN/a6mMXMeIVu7cgtHtmtYcsjUGo5Eoivxwu6hTMyHjnMOY
+cK5tMcC51NKKF2eeb361p4WhfpOIrvySY+coMNxKuOBCbu1BswgDyC496fJmY5u29OorRBJgSa8
iP26Vv3lJcKap5V2OYRA5tqmIhROy1/62nByZJEpTQE/sC4hS+ietRtuV2Gjh7gpYDd2yZVHEtjJ
5bHtIicuaDSBdawTiPs1WTUVa8uc/OtohgF7ImrkKt6Tx3xre5mmxCIXOibfQpKXbqVvcdn2iloG
o72/Orm4b4hmT15F8rlXmbsV7kz50u2K9vZoN4MxCoyzwS52tK+oqnXLbE5nYCtOKPXPzemdETks
j/79vAzHkgkZYD2iDLXJmxEZ9JF8YrWi709H/T2cRghZHQGQ9ISqKAENDg7T34/47U2D00sdlFdd
lRljxs02ctTwiMVQLlZnKmpCBRJ00wdQiDe/H+Zb/YoLw189Yq4Ei2WMbr+b9bWM2kxXUqzlBVJf
HEAYSkJaKzPD+QT7tYJJilb096OCTf1+P8GXUFbE/qyiLbp9dmpjhIyiAusWak66jQFxIucHfQ8k
iv/30pD8GMfT61OHthe59fuywWqAvsFjgepoKNwVavaBJaz9FQFEbjU5LSlsII+X6e/wwXsq3tWl
ugTL6GlOjX4YSO6sTanRR1N5miw5LHgpDPCuTLlsHxW2j/qRFoH5XNISPEAXmCnvSWEnipU+DYMK
ZmQ0vgrjdkuUCcnneAz21ZO5JqJ9285Apz2Uq7OTY8enDbrSJ9mk8uBlTxqvoDJCPy0ZK4qlbWmn
0ipEC26BNphUCxCEEKcSdA2BQ4JcPStsYW18lihaxsbHaErXc1tiVGmmCFvs0cScJKRmUS/ej+bF
OpzXxcM59lDx9CDUeIqy27nFxFzrk34OmzP/KGM7vo5H03JV0WgcOTGC9pcOSwKN3lmwqTBwwKSw
6a2Okc5Nmn19TNe1S1Vt9Cjj5utBdRLKbl2fCiQVeP1o9CGJADa4gj+/klf5W/cYvo32iXd6ycGI
m2NpaG0nB2lRrLGDvcSx2x6vh9OnjBFr1kz0NWxwBMSgOniGxga2BQoxdcyFrpJnadHu2ldWCSS0
hTRfqQBin38V1iWamU8SeSOaNPmWiROWKO4fzFtoZV1ONWos7rL0br5HfxRbmrdIbwleZ1x0Fm04
N1trDzGeCJUsDeAx03yl2Jg21tWjvPH9wTIJR4zV49m5YNzCOZQMmO5xu0r3gd3P0gdhyWoaQ+Wu
QLdlLqXtkJa7LN76t+tj/dEd251M2g0LrmbBY3PbJW9vQCM5pAm8YXImGGsJOI0mNA8G6Y/kXg7+
BmWPUVs9nEZUzuG4Og8Gr+4ozcXn4oHiBL5jzavmVcGXZGziZqSRyn5sQz1FoUl9KHfnF/FY75KD
vr56ozkSwfQ5IUaXkeWqtrRinQhlVQon5lt9PL9QBqPEJwDf4ZAXNncYH5Lt83Fkl9N0qc6zj2yr
ICo/b5SHYlceqpW46KD8nEnugBiR7bA/H+TJ88egYvq4Wkh+xfEzeA76tT4N4W78jJDOoBk8ouUt
0+1F+j4ZHGEE7mDa0d1X3xqwzZCux243zpZ/+NG19p+fx/3gokCWbueH4vX0xOa4XpzW9SL3ihLy
23TUgZdkFOKH6yYiNrPYS8Ze4Qwek3hThFazgzunk2aBiUlw+9GkKt8eo9FTRvtxY76Wz8qyfs+f
hKUyix5GDtyeZTIXAI2N8/eKFvgj9944mKv46G/1HdnupATB2okAuYxPSKPLJx4XoqTPJLAgIyh0
v2l9Sw4cU3wEGvJ4NP05wl9L0xyKrfyZ6p9TaNcCznLrusvRo1+GuJlCGtbwjJ7HCCPYdedcFpjC
MZibL41z3ow+hWW2KhBW1zTVSxvSdfaqbJO5f6D7uOEnL83w6KJynEFP7ydBP8a9jhZ5Un20a7/F
RWYXvLvlWHCxztraVHsjRabeNCGBlpaOn0vF39lhIsJzMz1P4jVJaVNi9ubl3pw1qa0/5Ov+KIP4
O4NNBi+NxOpiY3oA43Ad148doVzHmG4QyxYDJ8FIINbFDvfqnPLwMXopq7GROeCxxDfK2svRBwCS
Dek4bppNMKdr1bg6xmso0sGFCKKzZPl7ES9wdSxc9dF4lJZYgI5USeWp/HheZ1vjUUPV301qW3wf
LHLO53USHfyVOIs8cTvydNwK3Th5mT0/R7MWQ16LWcV/BaHwoLqDheC06viDMJhti5fmWLm+lY03
2v40vXi9Uy3FaeEWbr+s99snBQW+iFYle/c/mfaQYLbbTvZUhHzT81zxLnOT45ELORHn8X7w7fz+
jfxW6B6+zETWs5BiJSCDtfi6qejbUV5c9Qgam3ayVPm5IM8tfhkSn3tq8PW8o15VEEU9CiYpVZlr
86GigQGYKIT9rBUfw/MyD9cU6kPxz9W83lmf/LTWw95gDIo1WR70ol9P75qljQrMHEALGhnJbrx+
/C652Hu8xEnxEf1+N35a7IHno7BOs83AWjEs0P4pLxjNmTRqMSLAa9zbfPVmCGpIYAvXf34/0LBV
u1noQStG6Ex9SSGI+uay8mt8rpvczFZ5xz2lNnp+QjgTvMtBSXbO8SJd7hS6frwybCJkzA0LoW+b
R1GPz0ZzDS+Hxi75rvkvG8QiOAgH19bv1/bzocimhsTMAyPa6OtN1EZ5n7cRh2qtDkVZs5AY/esz
xqR2eudQPyzwDJpkIkVfYrwRhXw9VBWL+SUMOVRhBxukTQ5rOfzTVys++M+Zdeep/TQaB1U+pU0K
hjLRg18PJ7ZhLLStmR7mmpsu/BVB0+OSvDZWXSg67y3Ov2/D2XnjAKDcoYzYD9weLu2oQpxSDgfL
ZBxYb4hV7RxXF5pXNMB3buVwq74OSUXkigaZNv0c/VtolBJk2el6OR8e9PFycthhTbTcq7U4fm63
/w9DhGYFFXswlLSSNe3mRmrxqIgUrU8PYFNZD16swZROx94iAOb/fgr5eiz160ML1CDXiWdOD3Qi
Wdmq6IiHMVI5p7WIJ9i4M/yVb24B9m0E0YH9pRhPte1WHyUUiSmmZp2vtOPFwYM769eAeVksiwDj
puUMNceUUBoPs7QDWscRt+WswkorTADTS+uCny5n5pRyC6SH7B1lQedK+8DrXHF1XZvTyxSfuOSZ
U/9RmAvsQuUlU/X+uq6eWdVPmudyhnyY/8jmJR7rC/A0rrIvZ9c1aQgBe5Gt/0BOtfFSPAFUfDot
zX1H30rYYyRbKFjBVDAcuXsluATz4pIWluEZXjMv4EOI6BlX+s5fng4QAZ6JVN+MVipMgWKqrKhK
sF5NHk+H08FIJ/JzaG0Q3Hmq1z2Pdt1G8wjJm8qesmId7JKkt8GD70WPoseoxkueoTtsZsYit3t6
ZnxMsulpuiGNAgNaNlVtWthWCoQrnWZTyheTapZOgVxN//tf+VNKm+DKqb8wX8R9T4ji8DvjRe/y
O5zgMZ2eKhZ0Q9HS02zJRdqLeW34m/CDqeKGC3E9erlugSKM6wm5jNjTxgP+DHkNOIrm9fWZ3rTN
4m/8/uG+Dza2Dcgq7PQGMAP33bTeZRII+e/8jcB+HlrFdLQapI+9a+K01xZyjSUuJhSnoSRDxdWi
2yGjapmaz8XIyqdkszg+olHDEhaiOzoIE3Mx7H2GfRQWZBvp/xzpFQyT+I0gB1fBiIkkwMvY4hQT
fRG4wvwCVEVzionkDcOueR5+Hbbcg77ANMmvZTTdqUz+MDEOQ36YGnWdJsqtcL+t87YolQs4sG55
zQ5SvpRJlgwJgVtntEJOs6ZfD8DdarQPk3t1vOEFvpm5vhz8pi7aXc5V12dqzk3CVTICbF8b+wZX
d2LgUMP2dw4OiXTQoRKZaWzXVTbOS/v36fNbZ+A/L/3/3IFbgF5ZRWZqlicSbApSmgqeYI6yK7AC
KgsKyZlJXFpSqI4b44SV5QN01tl4MEiDY6UlMAKiPsUP7KWljqiAxTGF9gaKS3Da9z3kRzRNvuAG
3aaS9r20//3kfyjP8Pj4etJZogxEQfTrFJn2TWZ2qFZWPsv8KnCwd7Vnp28fgTiWGlsy//MESyQV
j6K4UYvRWDdtP9xdFLshwODOyfz4OIeWKq18UwFA9PVkLtkFidFVUPe1JRLWGm4HrImTza/of5tj
N0+O5b1lxA/fPoqtfI5GGhM2y7+vh0x6aFmlzIx9kQ8ioCV/yUzZGivTXAbqR35+9K9HAxWLPtWl
2ejkW37yookFSrR7X8bR94ocZ8JVo/XSZQyAw4rnnxVoWPSNGJaFsQqZ+S/zgg3LFSpMu+nMRUVY
bfjRADbKzwVPCGVecJAA6DTkgp7B6BnyzLw8K9mzRL08QzreQQm7ACgRZ3WB6f7UW2mKQGBZjBtX
O4VWKMe4qkw7VQ99vgv1ZUw1IpCYkJLRtO1St+ipErSvydmp1VV28cQCdgkOt/z0Dna8v26Ty2vG
JriNeN0UKjKn99+Hw/emFV/Tf2/IjboBMdipCUqd3n6mAKH1x7IGRyFDIZvDHIrhYEU4Dq4x8eA7
vSaniYJ+jjQMx6YQzcJwVwAID0D1nqBMJTGwvRMR4iOuhwpHBsCklJy8R/1IFo3CnvX30x9Gzu3c
pIxoMtAvGhna7QJViM9KnndnkGGjJ4nSUct6P2iggZTIw2YZW77fj/etoT3MQ/8e8GYohyw9In04
oCQ/SOfQqzJlI5HvrhqKFWavVVw4UX6226q0evGoNrmlKlcbM9a4zH1LHmVO120Sv7EvULn68r05
LUYQ/xBd4xGDedg3kzRS7aiox7UoeXVH/4EKWUc8zV2fzzc5wd+L0UST14CMX/G2O3+i/RTUQZqv
ehYPyhNZHkJ1UCEKhPWugp5nMEPSz0SOtY56Wxa8GEsHp417cDSLi6cs3hsSMb2UO5VP9JOM9/zO
A1Z/emHVkTiQMDE5jm6Nq/6pU/JL2p5XSim79N5TsrUy/Ypm4Fh0JDgL8YxScz06W7Anur/guI6c
awGjjdE/kMzYF4VzFWO7rA94ccdI5ZyBUXju8omRUOcyR/PeKE5jKf1IEkwbfcK3RZ70OmQncD2u
SAFIVgkDoM3T6tQQqJ1miCtExKldeMAInrbbXhfnEUqg30eb/L05oigq0if2zESXS3/b9f/MVmIX
BYVPZWFVnzkPBCU0zhwZMSj94dQ+KbZWWWK0oiKlZl6a2j2pDYSEwUoBxkUy52ka35Mq/FDR+HpO
Nx+zutYvbRek6v76JCPKoBzjKk/MFzrWmRVUKrTApID4LMCAuv3B3raNKGktoIbeUe3+3cXcvvz/
3p2bd1EW4kt97rrLqigSin70yRX0ESdab9GAL08fzAqheRzQes8jLyQDqxGe49Fz7s+y9tiH5MRW
eHn4HuczQ/1TRaSDmc7pAjzEtKvqKBBeeh0h9UE3UCVkln4m8b4ifjqHN6ddJqaQPRQC3sU8sPpO
eehbqCJGY6cpPEV/FkndPIhG8zJ7CevEDQ0vP+H65ocR3xS8qOuLWg1ZFVaQQHgALaaqDFO6hXp2
1CgUsW6Y1NAgi7C8o+i6N7BuCc56mZ1jtPL9Cp5fjAvyUUBivSxfKHQXjnLUAYuO2/dkhbIVTv4S
doudLMN7ysIfJ6B/nuAtj7kTxOSMfxlCMJlkQr5FOAzPUDhZUvSqjM7uRELuAoAU5ef13PFuTqiK
UVwCL5puDW3XGOoYw87c0GK7iS5Wqm1Op+udKeibDnOYJv85y9u1p3hK0y5TuVkxaZx25YkUCoBg
RlaO9Q0gEeJ9ee7njiFZ4fqeofSb/Ozv0Zn7sCJCiuRT93XFIqVokvoqT1dZLY1HyJDDFsUpsQay
ClvNhxzotMHZaRuiAE9ekaIkMLzC2FyuRFz6o8mp2ZyQFyQqJm5ZujNDsWb88gUGx6+qhDQTVML0
NGRIDfP3P1NUGub0VIVCOCh7YZpRbgg2lwfpKXoKWIxPVFp89JJOMB6N5ZWdr4YhZAo2GKjO4O7L
7FnjFK90Cua0NTajTXQMjv2zefDfpPWAusS/BzOwGLM0e8kxPy7jV393eVXxO+612WmLR8iJl1nP
dhUEh9sysQO8E8CuNJ5Eh6qnRaPZ11lDwBHcoxhbJP2tWbukqw4lDOK2tBWWJ48IQKddtctofXr2
Z+cZ1s1tskzA0fBZCT6QI206QEqq20HEkSYKyMgIYZongT4cfH6oUD1cEXO4Y9Ord5kRErPx4QFi
TLb9Xeuo2DhP7nl62WYToJnri1sC9zwijHvxZ8ZzNCkes7cQRGC9lCnqYcufnGYEXHgMK/zQ2lSw
kc657fYMoFI4CIScjyHXzVKvwp992gwBqOm+JzM1JCWV5ZbTOaWGfzRfNVwmaRO0WOlU2j0W7n6O
j8oTX6Fzwjy8zsmZpOig71qa/PhSltX0CmzwAjwTufGUnupKtvC9T0DUEfP+aFr68rqVsSlSx1iG
x97NqQEIK5LDeP7nqT7vjtj4dwBqcBmKXu+qHoW8MVbWGVp/hw7ahFoGJ0NHj7Wa68/T9eUob8on
vhkqzyzchbvuIdu0/RhuVuyYK3MSDjj0+fklnp5mgBvtaB9M/KWyCr16MgA4M++K+5LcxqfouVkz
n3BqdO1Onr5LH1uFQsObYtP+nJ68fl5N02mIY9WYY7mEwNjww8lul/o0OZwhK568oezSYK7kdXLo
9u1Box4xrk8hTEfrYs5Ai19g9m+umCYJYpxcliDcZxLkT7eahkwV+gC1d7AIE8LSgNcMOWfJPQ1m
zisBtydXdQSHhEU3P5IocBzNuTMSzngQoBZJGVPNy6b5ez8Vn2PeGkbmpJpi2n+oqAG1E9SJtB4x
k9tsHOGaekMfkhqIK3v5UvOtcCuQhFs9ApHEcw87g+xdvKEzYUXBZWU8F4/NXOAJ0Uem+BSsoaBM
ro+Gp22yR14lPKCkTzr10MxRNvqiZFt4WoVrBFl0WHhZ1xALaNgX7sXul6Njtk1ml3VL7URYXKYD
MmtIyt1HbgLfKnVAxXn4ZnF2JrD+IIzb+aTzUv4omGqzCz2rdJkdz/tsGRPzRh+zcgFuLTP+Fzna
lC6mB34dHuHK3GSuAlevm592kdvOz+tmpzip003jPZi6GbQtT/CGFlC+7zxhpk3oiNWwo7CU0sNM
LXkqLoyp8qq7Nbbr0A7hmqWOPDem8XPpaU/lunARCLiXP2d8ag1tvPq5e46PwdoQxubOPwq0j4PX
7ileXAH8rfUXf0EWc+OkD8a79BkPVTJeIskCob1vPf0zmtPPQ0IUspKfxxM++a/V5wj8ejErtnTN
ki0ouLkPCql4J392X3qinc6uy2R2fEWv6BlOgUPcWJvu2ZZoblXPJydySOHi5/fYEsfP5lJbS/iS
QQDO/1CcnALNQ46d0sNtVpHTQiUEqufbgSttykdh03rNQwu8L0UWki9COJKIIwsHF/ckn9QL+q+7
2CZHzk22LCVTuorG5OwJ7oXmbD6XlxLE7GVCtaucso8GdOYku9AjZcY7H7ABe9lMnqbHcB0cdYpi
4Zuyl7fgIi5zJEV2YDI0rku2SPN6mjsy2+WhjtPv1VWw1Bf6YuRRQpsTxTNNnhQvopE3uIFrS5fG
xRMIR9rGZEVswskZBlgwy50rX5nUK7zSLcd/hhZe5Pr4RQekRgj00/SSpThPl4kVoCOpZwkfAFgD
AxbyMTjSgXPRrTDNIjfc9u8YBU/Lh9M4e9Xo5TsUjtx83v/5fV2vfa3B/P1ojkTaRTQY6A4SyPz1
o9lUJdnEhXY6EAThVoU9ooINSBGIQP5ZeGwWM5iL1IDWupfjeW5nVBwfqt5uW69iHGDO1sed4ehM
0ewkSXyAq4reR3cDLMJ0uBUChsZs0ewETmXv1AuKX5N4w40rXrNXigyM7n2wZHtMsdvhZXXO80v/
Jhzu1Vtudgt/r1SXBt08Yc86uWK31SY9kM9ClZ4OZNXhAw0m/RQz05NPGDip20gHAJl6wwx6XhPE
NDefL9Pf7/VfMeX/7hK+n8HN+imrKv/aZZxBZstMmEyiTjBR3nI+2Ml4JdtsJcd4E6Em3qna3qxu
/3NkeEYysCl6Wrp8szQ6XcqaMGGOPICoG5vr5zPGooSp23fx/mdT3tnBaf8ASXaYb12cUHdW+l87
of89BwPJm0w/lHLfTXlHuGSDyrExD6M1u7XoD92FrfieQ3L9/TZ/LfF9P87NtSa1QEyUVJsHc12t
+TS/9R/mPd6R9NUJ9P0gN1tPPyXaSqha88CaUH5QP1gM+y7xJ+zPQEYef7+iGy3896PdbC9JLzMz
/cQldR9IimR2/SwCrit41psRSJsX6u2wDpnB7xz3p6ukXIz+eVhTK7fbDcP3Tb3RcvOgLtM/+lx4
BRa+Sx11p99JGhwu4PbNoH2sYyahJ/ktQ1hJoyaI0hRK5DLwSDUgJ04E6/n75Xyt3/znLv5zEOPG
VlHTCa36MwfpZvkR2DeU9t8PMBqG8LfLUGVmGTYgFLZvRkWTdMWoCCLzUDyxQJuXR2l9fks8/U1+
yGcs80/gEojTuXyEL6M3/v2yqdzr2wAMyA75jPVcyOIgRzUTby5rbZo4wjY/VK/Q2pbIkWbaUzCv
9zl6E30h7GEj8dspAVXLxP39Qm4a+/+9Vf9cyM2Ao3bYSmkXmAfCVHNQE1boW8Fb/AcHDERGUKZk
ft455DD53d47jSS0YfumS98+RIaehxcMF8ahWvRe8axh8C4cZE9usxPZ99whMP40GWkjQ6bYaIoE
+d189rSr7l8z/2oc2JW58fRyzD0N55j+fOeqfpqM/j3OzaSXsovV85YgW+KKaRgGk3hLYepYzJVl
Oq3tFEH5WGrHiB8ffz/yvQu8mQWrNO71NOECCw80DNFOpzGg8Om9L8uPU5NBOZRvimIy7m+OE57K
QC2U0DiAs2WXdl7Rn7A+Bux97kHmXdwr1Pz4Ef33gDfv2KVRk0g4R4SLP4QPMfuUK/wD3yWyntYt
nSMW7MQCTC+TewuIm97Zf16Kf49881LEURea4ZlLjbxkA8+HXSSJMgsMZM4zCdmH8yGCo5vcsWgo
P00qQCxQL48UMuJuyxqqfBXES6PrhxodcL08kT4AemNgIdjocV+Cgcgzy13l0fdeCb+cBHNqhLCv
UfwsT7tiiR2WvY++GTjhv48x6cdTowmBCZBI4pF58xYZeWXU3emkI7iQZwK0n4ub2IbdjB9JAUOh
x+r3//OIN+/T2ZfQyfiCfpAHjLvFfpaSQfUobiSncZWN6bVQs38/5k+vMNqm/7nImxF+wYWvxlff
OFAuIe0BzexE8X4/xN+1z+3kx9dPH5LgZLqSN4PakPJO9pNSR7OFk3oesH9ObPYp5EMMEN3Xis3t
8/CYZ0i1lx3BISeoS1QdxqZLPYOcNfhLiEjbCSF4E6jT44FFDHfdasdHorhtFNo21Su7sgRP8dJl
O+ef7GhQqTiDxnFQkPx+TT9+Q/69ppvXpU9JzwqMQkcc1lo9yRPR/uORzJalb/9+pJtO2N8X0wCQ
pHHzkKGBS/q6hzH6c9fEYqUdlIn6UXntjJjMQ/0ZPJl7HLrxNiP0jYwNTYCJiCz3+onQ1X86vwuz
dFWtzFnlaiD9zedoe9r9fmo31e3/nhotLVCi/B8GzddTS9Q2a+RrqR1AVlDwokroXpZnakWNI1JF
yR66p+eGasbJqt67GTC5O8dXvn9VmTv+9/g3gzep9arUFI5ffuJWD1hnlA+UgKb+NNmzVVOfuyW+
3fjpko37F8Dqc5JTvQx19/T3EzF+KM4OlhCsJ2w0hx++3ogqF81rTNfrYD89vUzWk/W6tNZr1RIG
PN3bOhx7E+/D8w4M6fHOc92P990YptfK4UviWCtrNrW2U/6aRWPrOLKOK8ua2gQ7CLY9tee89Paf
38/4p8ntyxnf3Dqj9puzcsm0Q4dEqvfymflYHlW2t4dgni/MJV1TCEl+eWe6ueF9/3fI/HOnbuYC
NcvVtpAv2uFpvuQv7tT6wO1Zv0xsKge2PV8+LV8mL2dnuT68rblz/XjtjccuO+t0vHh2ViuqBTO2
ktyz2XDLrJnlbLiZrjN2Zty22bYdT7fz7f/n/bp53y+X0IzFK+ddW9nzUIvZpKKtPCqLfnV6iqbB
nK7lZZ8c7xz2pxGuDPm1IhbNEWPr68AimRABqploGGyCTXOI9sVbNRO2J1bR3SNFwDtfoB8nG2ST
tEIxhJKZdTPZyKZcVGddHR3m5phkp7c3zXpjCGvWyzsT8N+H8LziLwbqkQyFASd4T+j4d7t+87nA
kYqZa5CM4me/GZrRuUyFQO5HbJcGHKNG6UZ2hsSfYuqTYlNPThORMIJ+anjB9LzWHMJccQ3Mwdvf
+XLdWCv/M1qHxZ9EP5zWuDmsQ/9puqC0iZSuNrXDZQy9NWKqn4djgHv40y33cXXcfz7ceeDDDf52
8boGk4iOD+65m/dDCSI9LGpdO+A2ejhPiSmFJphPGvdefrn8fWhB3EUQISMYwob4TSOeCHJsFI14
aGpak5MaR4zxSR+/c7FLn6uJdH4SHkKNAE6X0lZYORSMG5xXrUMqjLGQKvt8Zwt7g0Uabjdsavzw
QxVnuN03LxlGXBbcgdEf4D6VVFGacfMutzbeps60TvgxCzfuCO+1w4t1ptXUQ+J5NmhskXZLzpd+
VJ8IvCLOAmeSMaGofsXquA//lOEu/mNMky2+iz6yh8yEN/wWjCnR+f35yd/XUyiBTT4D+DrBvH+r
RRVmGYS+3hzSZlw0lv8BBogudIeYz6k/jVn/ZM7VfbBGb6Lu+VIHDz01YmGGXxc7a/0m76hGfNw5
qeGN+TqoSDcFuDAY5vGc3vI9Wq2Wmj4sGuTlCQzNzGsWxiw9GLOKzIuUjDKSgN2BE6lQ2jTdeFOz
X6SIz4z8+5n8jXv+fibsgFnOIEG/3ZkGnUGiecCZkO4SOuHuvEX6koLF2HcfAYVnNlZXAvHGNU/w
YzSP1v+HtHPbUlRbuvUT2ZqoiN4CiggqKh5vbB4RFUXxhE//f0Gu3VamlTu9WOXMqppZpsA4RMSI
6NE7nHCEgYP8OPLvbQRvpgr/QvF8jRDdUc8vtnsdEZJHXi+jj+EljcHHSE/C/H9uuQIetAA6v5ov
v5nEW3QoP46z8O7D9g1NMxI2TxQn+gXoj6siPUUXWjxXh7nVp4SL8kuQybwJvR/kwDS3ZE78m/mJ
z69Iy58rN5zOvR67UnU7EdCuIn18cYWd9ZF9xfYMwpSZRRdfHbaReoE6VpmuvD2v/Kxf6p3Vin6l
fH3qgrIA2GvtjYIdOzxCFYTvVadGR/E272k1DcNGWgLKUlg48LgMMdUbYTTlC/pXxC2hgZ23583B
YE4O/EWPws28GyPvbnhqNz9+0KPZUGn4aoWop65zdJ5d2xXy6qo+HA4rMOPmODXLn0DcPsSDv5xh
ZbwqGA98Jtbz7cSWez2r1zQ+3334devlluIeJ6SdAlTewjW9uZwg3PLidtWfg4+ZgqzV5W2Z0HCj
lsjtqEiZvGfHDtXyVd3lrk+/NL3cpQU0eBnJsMrMRUbaAr51GVVWj0mRgsK0gljpS4erEb3YKcp3
VLxUiihU0OGxh+IVdNEkVvWk+6RlEH0dgGKl2n1zgZ8YvUfUl4nT1hhsFGVRzDUVv7qIQWFz1DkZ
wCdnR0PjvEQtwhVIkMcVXu1CQYfbFlGM9Wl8HV5AUA5Rr1M36uDeJq+7pd1eLw7UeTTZT9RN5CHQ
COq3vYcmE3WKTbKiqHHvXqe42sLOgPxGjXVKRZjpIy37kZm7GlrJfOZ02KNBcE5p4aXx8tCfwWtf
Qif5OabfrejvR0+eEVp3aHi1UWFAR+a2BeCSNuX7QFnSvap41c6ph1rrvNKGv/Bx1ZXJrHcoG6+z
/mqBGgMbdl3Gg6Qi3IZQxRS9Ut7ACJwWZ3iEc43iirZ/gtdn6cP6yrb6X3P85p+ez5eqPIP70z+h
44bkkkXtfxO7ZStoVFGLQ9etzpyU6AvWGmdr3zy75f7RWZLvtGc+9W9K3XRlpnrq7ea7ESVB+27s
2ggNI/NTrN1Re7m0ql5uEg+qHiR5tEQonZNTEPHSc+PsnD8cW7K+8X+fhzOlRmQpTLg/w5vdfv+c
KYczzwNb9UmEia4QGNEOTmETVdGqfqoYp27Uo3CPLA7LKlly1vMPG0phLMrqoOSnk2hcvOgcsx72
oXftQkFJZSwxbvyX129hPX/6dCD+97BFQY9IgW66MqYxgx5/s4qX+Hk7hyV2Gr3mSlI7VK3ysXbf
Un6/Lx5B40JCX/Ueu9pF6yfUtUv1462+3y+U7q736L9O9UipJSTY0O4ZnIA8BQ34V2IIoUP/evsw
wlkQ9XOEK7TPkPPF80IznH9zHvdjGCvnc+FGjeF2NAOijmsZUbjxmPYV2KsLnBAXaOKBRbv7+9bV
v+4XaTo9nqvNSDNvKWEBJZe0s7+YfdCryXJRjZyoMKxqBm0bMFro0rIFYwuvF02928aOIv65DooS
ib71DY+FvlXGn6mXHwirVTFKyytJLEVPsQrd9rwPs/DJfAZUYdHtAlKshxQP7SFYywRgsX4OPoa4
WWXlbVRKhPikVCGmQiPobR9F1UsC0der5O/b+4bWmQ32m+t4PzxtlGVA324IY3hau7tB89G8uMVG
0ALbAVnA0SRycY6jV6/aLndng0JLBY1SwQteXY2Gf4ia4FSvkvQhT+fR0QOKIB4h89tNu6VW2Yrw
i2rn6uIbBoiU2Xnv2iy2IZBVnKh9GYcb8DveDhXPXJuUefPYjzvP5Wt1bqje1i+0Y/vce7QOncAq
TUATt+PRDN3WXHsPXbjSAaYeOjE4ELWx9Wip86JFqadM9sO7m0dw+DXeuUV4kQME0o7ezrtZ+wHC
pmaIALSO8IOtOce+QkNSMDjYabPSuiM0dXH2qN4WGwpggEczX3s14EkwlUnkVPtw8gF6ubqKqzSC
6Wy17d+6hE9a7968OmUylrRkDWctNBynVaAg9NPcx5Xpdcxg+QrNSwensCQX1zmvS81i52g/egAg
6jAH92NbMavtAngehMchJXl4kQczOWqZ23ZcU5v5BuyDVrUNurODdq1NDSWsVXv7FlidtHmiM+xC
4jjuRIL+6t6dqxNTGYd83Tnbd9BXghM6LI6Lju+ve72e1QOcY+h2ZGSk/gvElXXwajHpvTtiGJFO
EngPrztN1WS4OBKgb0ESviMhhXQpo8tYMfb6cDqdLsivyNvWgY5QnvA7CAn9mP9yLCkaV0ji+oGO
qiFpBX9ndjqQ7wu9/o2P0MwcqnyvCbLKVrkmjUcgQuvHMUMH0Ia0G2T6OCnsfLmbEHfl2bt4q+xj
aXGvv6AtCGlJRa/DQOSjXjGDGg2BnKHBldeFA78KBwe8svykaAWgKgc0Th9XSXCcjKV0WiFVy4NW
7H0rIjf6BHREBRsY10tfnPTxUyrayIRAuMDPyU/ne6qpIXuHlW5AYrAU9v+8NYT7WR9Pp5J58hPd
93nWQLd7kA8ATZp2tEx4sgi3+dgZMwCafkZdUgj57UDvyWAHLb708VUUxqwbrMUCaCvB04wQBIOI
NzLWMs4kGhlIcCX6Iset5cEcclDmfIyMIR8zq9PxziOBX+vzhVixJHwjo9iT78qDCb/+1ZHv7Q0a
5NDnoCwmf4qwgfDfp3UOJUSdMappE0jxpUmNBPwE7gTQNyjTmRfdDXQ/MXwizWYIJ/mLxPJL5oWZ
ONEiScNbtmKgAwOWxsyYa2sdiv1EQ3bdC2r+2kOCYGSRXxpN5rHenjwNMJVExoL0gidP7309pCSj
1uvlch037rrneq6YX0S7dO4s5lWoQwHTiIWYf+257fmBNJXcICILqfnIXooxn+nzuZD672Fgjg0X
FKEoC4QMOYQR5lpmXW6UIV6W+Xxh9YeZv9lkExOlxRBAoNUIc7PGS7WB8E7OjoauJ7RFJMXQCEDS
Wl5LkVKQO3yiJiCfw401m/1mg84ZC2FVc9Pf6oOTORigXMo9wUhxr72Msn4jn/40VKukjzzbV3Qf
AWfGUWZVt1incc3r5fQp61aGGu0EbpxOQq44Eud/4XX2RFMgk5GUG6OCP0O5EFS9XtB3jQD+i68X
wKLakfpNUAdrZWlwigK+ZGPbiaMijjiroWLIP+bMHPixkD+//l++d7TCetqQAdnWIG0yD12RzOQD
deluVKcyg/IFuS/a1C8AarPGC9IJpKtgl9LvQ4jd7Zu76x7Wr67WhV1TqBWKvog65ryqV4HHrofA
Ygnk2WkZuhi3GWcJ+LaHJ6/kHHvnerVZ8A/th3uZP3ykemslp9xI+gB+poKIQ7qvde5D2NC+N8HF
9vC3B1p5iOTUyamT1gMb3u7etrdzKp29p6A3eRnEPdgl0L28kOHbDi/N46DgaNYVMm6ClXRU6OT7
h3nBVVrXddVjoBDOTEZA2BqAZyldx80tRKkLvsvdK5PyAH1AawdXBZ/d2q3j9axHRR0IzrWOS0Mr
VrNYPf1CQ9Bgyag42S+qIMNmo5vTeHmF3nXy9/H/jQ1MEjwVauAkRuggKoFWeEtnPq7aLIC7D8eP
iRqOAQ9gNE4Uj+VPMmuYDtlrVHvESi9ZVXyVaIa96nFmFxSLPL/eR4ulOzM2pHp5NTYpVavN5qav
9h8i/oJEwO+RCoSksJgBIwO88ZaLVC+PnHI7PEv+aXMfK3DWP8fgoJt2tX6hla/oUGCYRn4ZESlq
o+0ibb9nl7zEJ3SR8uk+3tKCh2d02r/kPorgu8P5qa0I4nQQIc5dYFPkmmcv9yH5+cvpAPVN6fgi
0qZ0994RlBxoiHved1xTfxjiU/AoHdr3xQGIKdyaOG9vMrrXbuaErDCysYjwbB56d/WpOl38N1n5
417ekzC7oBI/nwXuZTge0sGl1xfibP3s9wTjJMsFv7831mjJcCPImeyhdqE4WP9UMS39mxD6eS9v
ULtjmM+F14R7ETfsRHrrVSecdxDgZE3fCEW6Y9/fEYrgvCVZjKeByMF+Gu7LmEzczJT3YSP4e2+V
fl0i/52urIvn27HooSrBTn1wW+MpRRWgyoRCYpyJc2Q7iZWusI+WHl6u1kblt99tIFy8GpZrK5rg
EHnZWSjXfrit8r+ntZ+jJTP77bYSmOKvhZjbEmUkCTbkJdJL+A+Gpyf3ZvtbA0dzqFsWUcCgKVYc
245U8Xwycj0Pp8j7CGN8nHSsN/nV6HfVifiW1d/DmDWm/rPjvw3jWw5pn9zD8zGSlXYlSJNg7cR6
Q44pq0XhBhuwiFq9UJ8S6sg/Bron7taTQEHGXCTeWJDNoBvSpWnJfROPyvCLmywzBZZFGYviAQUU
9kuqr1ZMwFBsGR6ScjbNd0Z1ghTKsUWlCUf95avbg0FsNA7Ghxn6fW9RCECKBipYiBp/ztBu99oX
qifYjceoCJsSWbKsESDW/fV67S2xuL3e3uhVDavX3JCKAknU734Y9tK/KWqWybebkGX0bZlckt3x
EO65CfbQSW9NO4uXDFw1C6FljRAzrokf1z3iEssq9CdzjE3OFHvzYO0egJVWaiuVaPhTQer3Df/t
3t68VpQclPy5qhX9DnG0TDJNBtmfa49MqrXmAFMg5nBdFJoI1foDRmnVIL53JDRfSWz+9KofUgtv
nfpfvrRapquUSSM7XHhzTcXgEqf3WZFp01icHaJ8hujaiAzXxRoTczJJXaeoO47s7r93yS+zpQIu
o+RdFsBtBhX8NluQI6La8AxVP4VTcHlx8ihH1/++xC/Jb9rG85Ae8gfcqfm35wsu5WJQyOdKfoHD
AOeYYvdkl9GADIHDfyJ++O15vl/r3b2e73utTK8+iWP4se2z/Ynh59MF3jIeai4tPvM3LlBq3u0Z
h5qc9/dwSSXyzWz9GK23SqUazQ5pEG9VMDaPGn1TZuRy9DAuHyZe7vOPy7zXh4PLGSHUF8+RNtPN
rh/6y13zVfv7UbIP+eci4HFJ4hcLVbhzf9qC6+FJN6iqlnxyxqY2RgB0faHpo9L4FOL8AmARaoIK
JUdIgyDweTN9r8tpxrRohHdYeDoj+QKe0bPcCRWOJsZ5+OHRfnHSPy74ZubAwSm5M7GxzyFd1Rc9
sSYWxyZOd/3/9Vpvw5gv3++F44NrORjUnE5r2Pqu4/nzGMwP5vu3OPnHc715+erpQak8lWuR0MSh
o9iOjcRvr922xOvO0JkQln1yG/+fpfLfCXzz1tf7I7nm9tWSf3CL9g1yQIgqDc5l5ifpojc2pMzc
/nhCmdlvJu+VPtX7fjdj5iTxdMJTUv3DM/Z6pBOskeWi89huDpp9sCefwt9fCls/16mYl28XP1zS
swIqQELOKagYBnhNtmI+2Gw+Al1+3eHftsSbKUyDfVR4kM8GoCOBT8fvsUDJxcDsuPo0fQVZgv/u
9P9O35tZzF9et9z1zKCSiCL6kNBwyvLhXDGaoEXYng8af2/A37zmj2l8s5PIS+wLR8ig6ZMZr3DR
cpgA6EJwl8V3BHMcIGoPs81/TGi//yHa+tURlESAAExPGRmCnzOpXKP4VIrKJSBrYQ9JyoJ+qv/9
iL+AlsVj/vcS73vimmr5AP48n1OJhNp+b71GPbJPpPT3lT49y9uWqKan4/1JQzeHUoVDvI/ERWX8
9yV+tZffnuVt4acz7ZUc8lyiND2SdN71/v74N2q6/+zqEnANCHOA+Wbw5G8bq6jc1Vm6V0r+0Tv6
JL5JmV31F32OaE/3Ptanf3+a/17t7Wn2yVVF6ZarYUOmU7YxmUdycpwA/n6sX4OBb0/1toeDQ1Hd
H0KuczVnzTIp5SJ9koGx+fsq8in/bN5vV3nbvFH5ckW2t1Dyw54KUvnkH+gL/d8u8bZbQzV8nne5
vIRNUZvOYPtGy+nfl/gwVqW3EGCnoEEW7RgrEur0j5NFBmBYBd/2v13mzfFHRRBvOSAmfjhH5hwQ
uTrVNpqnmn9f5tc5gWJUEaETAHRvT3MIw6dWOqYl/7LaOxocGzQLfOID+XSNt0dRtTgovopcA2Fh
CsNmrqvOP7EP/jor355DHMe3fXncHZ+Xl0q+6zYscuSEB3MHtJmcUzNd/D1iv5nLcr4CZaRCL5gG
QeXPS93uWrIr3s8lP9fRnEJz7zxAGA3oIIdW8bXeoZxNO/SHa/7yeD+u+bZBL49d/rXXTrJBL7Ce
X2jPZJ++FINKdUutKc19X5kcaolNLpE88+Tvy8vGfNu4P67+tnGfMJEmRZjm/IsrqdYnysEX69MR
8bfYmsMpBV58HbpO5bdxVWbbI6J2CVdBV/pGJY7EoVRkep4UJkiFoXZDLhevNPz78T5e+W10Z9ec
JmR6Ei050wVpQioYe4prV90lBgV+QRz6MVX8i23/8bhvg4pQzf6QU3lcxLZFYvzTOs3O8//M2rfx
lDX1bUuo0SlVkA3Kjg4SKk0Rm2VAJdFHnE1BSlJjFQo58oiUiPTVh3H9LQn9/RHfOxGKJBvC3J1H
lLhCgkPJ2kOkbyLMJayu8cuofrjmh1HV3myNEhf2zyTHJXPL/CSeax8c5aePfzMz+et2NstXs4+n
FFn+KHgqa/yPOdPeoj0AEOnzlfL5+eHTAVvXnEUf/MpvaZIfk/IW7UX3/e2myrIob4ojOo4puIOc
bJ1zYMUQSzT+3ltKSW757ZE09AmLRQi3MZnvGYC4UD1it6t5P9dA6PZeQDt7Nsgdafo/umEj7s92
1qlZaiL3ErZprSyCcIDecwK4dQd17AWly6HiY+3yxgHCCRozKDp6J3j5NKM8vSQ1gKGQugaL7Vqb
HLu55sOvNNRh3nksqv52UBhtp+fFo8u7ytNgcd3ph3H+ohdgD9kaF7zqSVcAs+308jwPRI1WTohe
d0YZ7g6K64unX0RtXH9hh6itgsylVAl7IMWyrR7f9AIYfpL6fAfpBAqhlJEr+u1pRBRS8/r5ZiOZ
hj5sCJV4aiQHI0bTXWuEN0tUm9iDCBNf9Pz4dJJS4XFRUPQ41QsJqBs7AF57Wabbm65ReA6Nws0I
kUue3upqVIPF/lHQlUTXoO1JjAT9XkQXuROzAIoYSjvvsj6hhPlsIkn+94SiOvbbhFZAf5U0aYJ+
T//eD7tKvMuHigSl8pKNvYDVRZ+OyQI74ynHCHpaEr2zKBiSBffPLZ+quXRt0N8ypRRMel7Kzbbf
6fDeW41DY28N3mDprTlBLkkjS8ZUyiGS7yBJrncjASf427pN3vL5lUG3aPYK+Da1lJvUVeRWOnDL
BLrFz/Mv1J98IAp+ZJDLWDzrjB8f2yOrIZAA0AG9rAjEO+2eJ+lqYbjtWcizmpblWrTd8AZ/nf2V
dPaabPLyZroeSQPyi5Jv5hTIA/ZIfJ+hx+15vH8NuQ03ftWRbwB28mz0vhL5EQ6F8qQFdOBA94lL
mhxCNjv1Sn1RZ1hay9EXiIFzLLkkch8OrAPGhji8Cac/640iR3NQNAb822az2dbCziamuxOH2KUe
oJrD1WZFhpscd4Pv3Sgq3vTurIbv6gKkFU7kIi++twrqXankbPqSRup3N0ADzJuj2bNeVYXpoGqW
In76YEDRwS2scA3UG4aCrnnoffJcuxp7Ri5MJYKr92NjQ4W1aiKKQL2Bb2+6nzJhv5WrKKtCmQ3w
UM1zHP7pzhJQfPuH2JHXEiWWnKIjnh7Dcwubyji3LLrowgsOnB2JvltiBKgf53TYuGJgn2e9BBZR
q+VVowz5z8FARAJCSrWZ2rDROLtuBPgEUYWHQVGckjvKCyiHXtcKtYJRiF5ypFPZ/3sj/eafEa2k
lYI0YoVixpurSoPbdQ8na94PwPo3U7DaZWK6m5XAdRW2Kv6zWx2Ebq7lIbpkH5rbppBQVL0qTDJ/
38lvBZ0fd/I2tEpa1maliDuJx8nmMUzbyVRDCDwwbrRNBAZKNa/EKO6M9GHMVAMGx8vMgJg3v5oB
1RhfunFJSJ0faBsxVHHtoVrbPfSkFg0TDGkl+TByv/QAo4RdIAHLCRzh23c9v9elqpwqswpLARxa
2Nv6ufGjrTrPxn4ddMGnTWYxcpp6sYUqb2m1u4oxBrV3bDyBPCrrfR86SY3cLYyMJ/O8KIDcIJNE
t8qHuBkRq39tpZCMVOFwUEs0erwdr57qtpQ7HxXF3/rVseLeWg/r4ke9dE5bhVWEsymoF/37sgKP
GrEt6jONcjsaafAkVHqvSal98R+9ZAq3FgoeawWXsjdLrOrBs/FaBK3QLXdKy1mnEEK1rB8S0Nmh
X+7MGpQUmzQDgxFk6V8cpZcst8MIvG2xCUTJgcYApqrEpU/AKy9yVsU8dh5WEbKvilnST37q4kbU
zbYBZ2pd3qjB4/3cIFSaQ6ZkDCQE6FgztSrTG1DApFapHRpbpG1yDQjJrEpbmySLZFhGNqTSztnp
gqEt+h/W7C8nIpg48hBg00n6LxlHqBVn+3NyVCRpJS9xQAtwZQuQXb6w+NtgDeg/m0zmgwH079gr
eRHKy6+/byY787/FONwMrrJYLpeRp3uL5e+XV1C8a9wMqDvuZ1ywxkKrs/BPho69t/AqPUFG7Wsv
Hc8zqNThbaQjTgBPH0ujhQxo8c/tiKqBNFCjHClR5rfIf3uvXoLCPlH8aEiqZbyN9T39Gnils+g3
PdqvBVt6j3gkm5wG3HgRtqL1bRC2K9MQMPcyHFXtqLODxGWE1lcilesX2etOgcZl3HwRNYHFrAmE
D7BiB2d8Nj1QmYz+OauKLJgJPG+Ipjunt5Ox7nkePg9YgwVmrO1aNFQwNmnrZi0ICvY1m+AMNA+R
wot2Of64tQ7m0eQfOxI/kI7svfgwUI8yrVR08ZZWzbXca22UAYCAKZ4Naq0SRnhrzbB0KR7g2wCs
fR3g+FvzQjHDpdg5oJTe7AugrMALbMDF4J8vBi0q7cmERHK7CeCOHxz0B/xVsHSk6fvb2qY/F1Se
APcK9aoFK3SdXgxy3ZEdeALow3Nf9MHZi7upnkcL2CTOpRHhQHxKNiIw7k8derFp8rnvsyJh+19z
/rYED+k2oSR5YT8s9g2Yr13S/v4C0TZHw/HLawf4QTVPNakxH4xNHwZFQH0CiXBIpZNPn05bREyc
uk/NfY1xZ6r5/ynKXkZIZ1BYY4T57T/wTaa/AOMAjF3AeTEd9JhUNR0p0pK0ZFWBXaKjqj8pfNwM
2gKqXIjBw9XRw3XJ47oNaNpCZOhUCJmNQmDSPpIvGQ0V7eMmOjC3rZ6slCEaWkpqxBtCXtLFxU0e
/losNRTgnRgSedAOM5C4Gs+E56/t0ZhDiAr0kaqnBluxJWU6DXAvgsvgaSEfBjwmoAWnywhAc8Us
5yFKC2kE5C8ZU4CZwhrQPxqENAAfbTkcI34FioHA5qFr5ifQmFL4JUMmsH8oZmirQCbwzU1sNS13
CNSn2A96Vsw8OhQc1kHOQt2NCN0e1swOsXMBvOwTgIloy8jf5ED99VJ12liy47WgjLM+cqaJPQVv
Qo1uJr52/ZN1NnZgRSn8uyRTZOEClwUhk8XCS0G9Clw2NCyPCmNFT6AGpP+RPq6KfrLl7XNqc2Kz
GJvARABWQkbW0gxNsUf2bRkplr5easC4YF5gEdybBY4lcA2z8tlSxIyCX/nb/mbwgffFL4wg6JnS
CUuTx0+Dl9+eEN5BwhS0lxRmOY+wVINanaNBC3N8wvyCpRpZns369i135EqtxgVhNW9uWAtX0+l3
+/Naoytb4sPdvTG5ZzUDCBnK0pVNlhVRp593d9ieD5fXTMuTXpJ7c4ZjNhqHGQqBloT8QnwDSAl0
Txdez7+HhmayXwzD96u/BXcHtXBKkwPBkolyI0uEi5/1MYE/cO1WarQEDJJkSwuouavUUzR3BBDm
+5jap86yO4OLX2CMxc1Sg3jqo5HrKpQwKXzLaUnOWoJv5rsgZE3WTn6c4fva8BiKWMgX9hLgUqr3
ZbW5E84Hgifr9tt7u93ddLFBnCbFhw+7GKMpszYzukVoYbuYZtddunxqrb/5MDVKXsb+n5WDXk2Z
tiBIvTQxq99cZfCIb+f8GZWMKsrmm934MjpcjQONvmXjWZEOph1I8r0ZQ7NMDySWn/N4vcwmver5
YUAnI8MRwV0qB8kM0/wFRedwOclANTMAzgLynic23Y8IKICwEHG+Vy1uv2rzYw/lGwRWUpxKqT6X
tpzmgN9dKOnZQLxg38s3ADJoGcRZkNsVLLj8LnaviNEF9M5fPSWnq/D0hnk9R2n771X0b4CjgWYl
bUSjtWgSZP/+bZji8BlflK1y8/PTase51dT+Y7O91tDe9C+JuXdUt1TSgdOzEg4mh66Zd3C2bdxj
+7R6DZE1fM3laXl0mCjdPHYJBOxsccQue3/faqay9WNGs1stQdMNBJduobfgJ8wd7s/j/X7znf2w
3CrggtwzCYeD+WwU6Qw2YuRHa0o7dEvwB42L5FtO+iBuq8OTuXkAf7q76hivhT2FXvXWTEaworrq
p1LoF+Tp/T7VssjHwLQGbuVt5Z2v20ei3qKbD3xNoIF83U16dO2E9teSsZftcIKo+Gge/vOCg5t4
fGs+8/rzqkMLm/V7wFacmZXxUNz7alX0cFLZZiJhspC+gAM0W3B2EFihi9w64gHkdaK1ITKITj2P
LoIOl3cEs/ugWYQdKC0neRzmwl9LouQgcMV1D5vwuMGqoYBL5bu3OgLM2UvWO4EdaY0nDQEsfd5C
a0Gc2QbxJhPiogK+IzIHfaclz+sAdusK2mws/TaF5tWc3ulzGzvOqi1xezs1ZQGJ8OVocuI7V8hP
pqgBmrGlGg9p5+mkzfF4VWzSVlxr09tnEFXP5y6G6NYv4LmgsYRqE7z36kieBCPDsMgzSpH7C6a5
crpJA1Q43cW1E1kkhIY+dhmr/yR1WZE4JU4HUHKIQNZPG1PUDtoxt2Omt+6Onmylc5XQ2Pc7lHQh
P2vM3Bz90GXMKikn4llySJY14onpFJFcT7e72dXAr/az+OOhNyVuST85in8OVG93KX7k2xZXnmqS
bCPuMtfIG7CkESVQbyaevtB70oAgtvtR5+1fmIqGN6S5X0KePId5uadv19yd1V0UFfc3/7qkjxAh
Wu81hqMYYbRa+jAPrjSiDYPuiYaS5nlarQdOYkVlYwaHP43OJyMP0To7Zrt3D95l8nKKvevoBRl1
2YCN3FEbCfTaDlmhIhTVIVTM68dDPxd1zs0mfW+L3LrI3ulehhxrD13SqTebUt7JuDhXGlC25Daw
XFH9MXpAHPKC9eCGaop+WnHYhhs0hWCemDAxQyIg+s8eNg3LJZStSCe0ruZ5qNZfvhYKV8bTztOx
UzVe9fMCec7mnQPEiOxIMgo6227aiCESr9RRxrTj2ED3HC6dD5SSWubJ/rU3/12Fb3ZRez2vQZg7
3ahbq/RDP4xxDkLv6VQhzzrzAiLEk0Fs3yHkJ2rCBBAXDTElByOok2QMO7HRbYgkHsuRyDm2AO1f
TMixSYOeIDZnPUuM2klrRNscxGkbE7fO9ubjCLsWxzqSw6Z0viUEohI00LZuCnjH7y1O2bbUsu1Z
sLABhArS7LNl6REzPhDJzkFIPuM0QKe0nAaVRdb1JLaTQFhyv2Sfxxx4JMTbdrYdHgeTV3Qys0mD
lOSlv/Y/YOFTU9Efrah5NOVmpAWPI6Qlq15uUGIarXZvFjo3YPljYU6I9Gc9bYrRkYYCPkoOqnX6
DHs7ehxCpBqKnLD4rcu5eceYSXuVOYxNRxr2OorsJgIF+sHITXc4PC2A3PMc0OBDDd9M6BOFw4LH
cg4dzk7QoGutCcdTCbhTIO70W83JDGMPLT6Jo27Am0kVYsnlYyUKIY08kg4ufUT3VntvuDBOEFfM
IDq7AzaTAB4lXKvHKeNVfyCO/ZU3mfZIdXszsweGaj6PibY8QOidhXRXguceWcRr7QnmSUIbjwY4
vdcZc7jiuMgj0LnmjdwD3NsjvGtmWMV3pBzBxgCaUR6vc3wxOjY1VXl6xJCzWRiOt6ClhkN4d1UJ
onw/p7MaNf3WPdZJvNsLWSv8kCwRmULxZJxbaFezaOrkHaRUZO3ZBxPF56rDuVXuWJaGpH+wXVme
fynNfpKP4Bwgp2CaF8hoS4iZ8B66n1iJPntC86Co1uxX/Vmnq5XPlx9cUKbMOgVRsWYFidM8MzZy
DI77/tFRW3cI2QdNXBsiuk4B55TVJGzp5lB4n7S+yFIDmU7if9YnDcM8KPxQzO+v7CXNc2WGNqlL
38f9oo8Sc+QmEUzkkXdazU/e5YUsdGKfvW1DLetGy1l158WmSz8jp/lBJWc8pyF8EdauduI0vFk5
4NSSWvNltJ/gkkhzLIhj7YR+VDh4+JexMyTmHtQiG0LrIRWrPMfoKs2mLeZ03JJ563ad5pyIlDzI
DvvPoU/Hiz+to8ExwqFwwAGKMkCO013aKDViqyS08EZsYSBWEJER7EtpAeYFi8z1g8GRo2E1aKSq
lc/r5qYplBBhneOiE3QwFDciD2wFyDoMR4s4jLIFZqdB+N/fNKTE0SU+GTp8M8UcpNilnH2gL7HK
KzDlINr9VMAuQseGB/rLar5BA6qV0zNIxXc72DDJ7jE2q1ZHciLsaWIrViepEpIt3eyRuVs89p5W
De7Mvrid6UKajshOnbAwwfTJ+2Wh7iGogq9MQamBhklxtGS0RvQjeS7xzuhpeJm14hwkr5SWWkIm
9kP2To8d+TJkT8NuL20EFge1LZk4SZBhT8gyfpWmiDAk1KLyXwd6+mzYHX8KOxe6ljNPGl5l8cvm
o7IljTUdtom8vi5KWDYcOkhmc7IJ9QKFgae9IAIMa5bsPHyF6BxAXMf+EmOYvSRHhIGIxEj52Vsy
xIjU4KRuRxmQH80xGgRhxF1M8mpIDxRdWgyupJs6MW6CB8Uo16yyXQWMJraNShqWiE6kiSg28Hg8
hgRx44s5pgbcD3UyjFYPMW7u//kyd/WSzqFRco2cUf0FhGDkGBVd3/Ux9Q1Ft9mjwj24hyFsy/cC
jPABYxzRXYucxtawcrXeCwOw4wlRuzBLAyE2478soXA161W9aMKUEtaKpr9g5CTTNGa4x+Muj+U4
4o6kwRpb6TgE51JQy/wpUBLHgf+CjBXltD7eq6pHNZlCk2wpKdMsp4krRsVDr0tSTUCG+zMLB7WI
VbRmcrEpFEKzVBzqGZXh1iPmaVPdIw3EbJWbNJSJOWRpCjuC3J20gqfGDRsAiMh9kAkrINbBXTdK
kexEKgUDGgC4DYQgqOhBMNVNF1HOKJGta3GstMNOSGc1TUUFMmWB0SWLmP3S7CytI+f7FDMUmruu
SSMSpceAHl7yQY58IEL0RjqiKXWR8yQyf7BFVrsWi0D+tgnNbsiBt7Fp8LndIcsic7QYA1awlHUJ
E2Qt2J2FWItbY0WmpuusGOZbrUWItV3Numi04P5ZQDWJZCQ3Bnd/3QFhjRGTFBT2jCxUf0MCgmm4
4Yrk9BSAQvcZdkaWnh1J0XBW6BZq5JVlMS6+NkQkHmQ1JLdLqoaTS2sMY6NM+JUpRERn6tAgR8BO
DlgctVhNyel0eb4VH3gzVhfMLybuP/uLpfti+4njlrwbCbheRzwoq4x6dW/NAeH/XXiomnwC6yfr
WZX8ZtosWOJkBVJTMC40+csMy6lGnlr4AqLhs37HnT2EGxa99qKOcg/W/8n3UmPD+YrJ5CW/S/5h
Puhv+pWu8zSjdovNL+kiaBL6jaOB/WVAbsQ1XZY1OZkNGYmcXYIJoEH+qMoVWdlylMLzCBPtaywh
QN44cl9fx0hGFyfPWEoSMzXSJkTFjP6wS63YYfPv2+O8wVTXO4sOgUlrXLagPZlOfUnl4cmJiXS2
d4fUGYfEDkEUOiqwA6ylo8oXMydPnuLnkKOy89nHi27D09x5T1PGhO8SgMsAC7iMaeNJWHWhmWOI
ZBivdhVIZ2dXlwM3wXmWR33xCZrcaMWAj2pI7CeZZMmw+ujqVntF52bxbFlpIsenlqn7qAjVgDB4
IMF7kLCJysfIOusVQAw7O1uSprW3gtYSEe17U9rO9xw8mH+WAv1Y64qdPd6aNoGycCguJeao9SJs
4Z5XhI3girQN0qFpQ5fAahEkhETgU4nfSeDJYtC4GXnQ6aM2HUML5Voy3S4f6I1YXdh7HkJC3Yir
n7hVkvPEILc675pXrQnKM57r1jjbS/YXAihd+AUOzMGrrpETrFhchu32MgPrtKwgNYTcqz7D8vK8
JJA77p0izdlgP/reFQyfmLHl2ocoWtZ4xjLBNl3wYl2c9RbTPx7H0DMQUU5cj0Gg9tTpCb/AqCf/
25P9uCCcU/RjnZ9gh7NQ/1P8K5CkJF6bYgNYIneTHflFmJMna0IgBiV2lFq0CBq9Ua09J5B0JxY8
ZPoyErNCdGl7cGcRg0nDoGfZuDCu1mFPMoZ1asq7UeBbvaWkPCQzMbLWNqP2YMwqnVkIPQWKrex7
WgFmMIcpxtnOAnZSz9LJy0Yr64w2ffyTEwyVSn2xref7M7f8YG3PGipuHCYdffcAGCMOZSH7+WjL
3vjaQ5kH1T26jVzXtpApJxGrNDXc4hWOaSZNgbOBE8IgGMfr4gamLbyoPVK6xVZuLfrNR3hcCvTa
XCM9dggCwK+TSaoimIZPfFgxbjSq1KqGz0D7TNAh88UMAr+yHcbKEuwem4MfAdTDogMCz2ZImOKA
G5MVJgAVtIgwfv02BbeRRD/09pDSmLSF5iEi6ss3+NJR2RjIkUOMUEUvjLftk7uLTNUaqbTMECXZ
r2bRggwBBbFLalybM85FeSgZMjY6GOmQguJJbuiH/R9p59WduLam67/So6+PxlEOPfr0hTKIHG3f
MIyDhAAhQELAr+9nUnufXcZuc9GLCmvVclnS1AxfeENXEtWAVTelG9W9KoHDyzOB37AyhaiKUDFB
qiogqmKjnkTEBUzR000jQDwfU/RP5DLnj+fz298TURSTk2n2Z8tW2JeuISZYPdZWsGwCIxZiZd5H
mTDTF33AXf68CqJ/7NqMFe+QoO3PIdJnUjbRcXiNs/HVcpXRtb1F/oW/I+a3zvi8MJfFYUeVXYR6
HAFMQqzAn4/Dsn8giYi3e4FoWfjMOt1nbxDlt1vqQAdh8EFkJWI4sZVt2YVp6C2X266N1B/Dz9O1
BszqM7czEfEep8ufx7L42oQeUULcsBptBiW+ZXSZVt65hW1DcByy7jgaB7xAsYeYfjR/OzOkXXJt
zmgimZifVAtYctw9RS2B/dp7fSbPNWEvBZK8hyZDLYlHEikbsXP9bPqb12N4YbdA17gz6vC9xx03
YrNxkJS02hnmRpeWGePlRJj02Zkfxxz3pB3FsETP3SStQZ9qOJxRMuR4B4APRx0e7XsiAi5SBUFM
JoqgwyBqab2eSk4vzvsgeYdvy0ZoRMgh+FlPacu+E6kdijKYLoF36SGOEOHQ5H0+Pzd+cKLr9dnm
Au0pCY13GNZCmePQxYPRn31OSf8EXEvyx+NXzetdSBB2QULTM4jjHuueFSCUUQadPS1kcShuIUaR
Io0/PfrLtwi108Gr2131GwDd86HlU2KZTjdTqfJvz8GcZeoJ9SJRuyR3vR1fTzMyMfEH1GrETvHy
xHJr/OfV4Ax7pwTdxMp6bd8crWDG0/DqPWtknr0e92+wTDAZAipGsDokzmfM2q908tlS1i0PZ41B
3RcxX4l2TIZefs1tH9uzPeK5AklGJACQrHBZR1QAOOxKyiV7ojqPIpko+rDQxPeckaRcvV1LCHyz
Mz077BHPZ/hS1CZCm1IyFsp+ig0Wood4j6VPVddM9mPD1zifxaktdj69Xc9EsC976ejkH2cFafof
QLFIWklkLdAAVpT38p7iOVE2el64z+y//Bfyz8R7DKkgVlu+IFnPZswj2pcENYJMnzG7hkPcnHgm
gZCbiSCNPNPsEb9eeOpbC5lDZ0caICoAEy0REkn9FxEe3RLX2/cRTHd/XEafQwi12x54HodWboWI
lzjrSK/FSyPw4aMPs8GVWmJHIN1FUUqUpf58N4pz2GRhkvV8TKpdeEwUMHXJBjEWGtE4VgjFv+qD
AjAaNqIPW7A6RIhNg9rPYWqKxusJ8XYiw9mR6ZK8iyAUGVzRS4Lfi+pIMD0wLey1x6i80+NmLXhT
svyU1lSvo/sECEFM61bs3xcK9gev8g5tKhx8RFvK8GSfnn0goyN3waXpHJwCcWpeP9WWOdFdLXpT
n14xmY64u4ZRvRXG0CEDhygGnEXKKxFqBiKqJKYl/3t6f/8UST3rS5SrmAqt1UCEpVZ7O7D5XaFn
lnJcoNvDU6LWQXzQmd+Ok7Uv8wQFPegiWvQuSZNc5mJgqEYwKDLADpWg/xXk5Gv7GV8pGYMyFuXH
zmvXHW2Gsw6qC9hBu8cO61xoJwxF2MsosVbgFNKA6Dy7lxYtjLx3GYiMdICzwOy8ZzGtfA6yIRiS
V3HUsYedvSBowAzwLKtw/EotpwPIsJ/29ZSnBRYjphBt1VvwS/bbMAFleufkCLQf8JVD2VKQKG8B
XX/5lEfvT0/d5egp9xLSqeHTE3ahc8TPUnfGjkbNwwxms9zzuxVw2tz/kDiUtxEmIAF7Ldk613yh
TLis3BEHHf8huSWKrw5VWnEk1WxJosybhiBKeX4WwzvhNzf6j5ByyP+0fOrAtFAo+WqiBSyubvtI
enEJTh36TEIXjEVDWsWGPGM8yHv4elK5hvyBRJFHfX/fsITXPYHQopPli+Mqo4sljgR0xmZibQIf
5XlfQmIi+BdLvjfZO60uOXTe2Hdmic0wIDpCzkC7Zo/oveH6T4QqqHTRnxKjisCf0ELjvlZic5zR
UUrQjp8gHU8YE3LqicBQ9NrER1TFTuHBb8iQyCTdISPARr6gy0J5pfspUCWzGVvFbeIiHTc64PDa
b0LXe6ZUAHv4yIxqJ8T2ZIfMZLFJvyuthAvL7aKjR7i0M9NnbNVil+6+8IXvY3YLUR3jUJkZHzvW
GGuwio59kaUK7W4BRcERkcl7RG7pwIEnfi0BKgW39JPThiIFnyn3dTsgwfQ6PrVNAd9NQ8rlZDbA
L/plJCTAcuAFFOfi9yR+FZ21HuFij0NpHpSeNMiGDecsNo0U9IhZOL9FhLcU2nMUrznNjwQyT2wg
07HKDVKM3vnAgMlukX3f8da4sdv9DB8ofFuPemd3sKaFfNav6GnUE43riPNApA7cHq1MUZEloBDv
mg5E94+ymP18WmakhX/68VvvjVyKw4Ha+esfARWxA4luQvyJ7Qfjx4vIA0xCQvEwIr0bxjTbhpwC
LCo66Q/abLdO+V1BEagPytCop6qQfO7gGIfDvqmNIwXF9azGoNzVni6vzcozKurEzewYUeaBUMrS
4EB82r1fOiCajQTM5hDO6Qhz76Aen0bogy6tVsMEGEp9GAnb8eppmH9cn//93/7vf/3n2/k/0o/d
4M9t/VtRU0ZeFdXx//27Ke7m293+q0Fn3gGT9Aw2bVUz/AgntjcTXUAy+oE2OYd2e9EFSYYb5O51
M2ioj1FL77Uus/Vo3d7GDXamVrIYFDGiwce3c5tQflj2trhF4PvZNziGnK41PM02PerbyFSiczPL
empHfAWyxYhqAsLaL41HTUekRX56JkTFcLsSuFzl7pnS/KgeFImmI839mTzL3lfU5D8vL03XAE3R
wR1PBVJ8JTafYZ1eDSxU3sbOm0qFfnYYn8YZsstdc3jKAVosRvo8IxpKvQU1+mUOKSPZDS+fmwEv
dI/FWSN8Vkxw5Zm7JkBGpdTX6ONSsIYNiWIORUhaEscYXAVY+xoAMCC3cPOMTTPxhOnxPZrX9cFl
HMwXK7yQQqvugZ1Q8RAw36yDmv6I7NIolffeZe9uQLsTnCve9rUZrfGxfb/S23g+gQ14KwckDzs4
Ksl14R/LYI2ZzkcelZpn4hc/v7ycTE+bAlYEDZ/O8HZeW66NT7Lp7jP8KLV3CoF7dsC5gqbyq7bz
EE4mKKQl93QtsHUXsn1N7iG3XLxdc6H37AzkeNePvdjz4xgsthJYT9YbDVJ9roJtTl+st5rcdk1c
pEYzoTApQow8QJ29t50pS7Gt75EmR3/Uc/qbgf1+mZZPW2Qfe5osZPJ1zd2UPlTP3evpTVluz+D+
XeA5TY/2IE/xYSMxDb6P0cPuRnMXCt0oZXJo4X19bJtdXEURsmtv8gAJ6H1svmiKb7NTvqvcxhjN
1WSxDQBjJHyHrM9SRO3V9C6D61Ad1zsX+z/LP13ENy9gfU62wzRloIt3mtDD86ToFwki4iaBjOQy
Ia4dGFCXKbSf88HdvaUnN194B0SUemhlo+t8di/dHSfr7DQ3OBTn+XK1whiU59yB9Oa3a88ZMqV4
jVr38CG/Ib8/QONwIA+0Xn7DuB8+wejwtgr3oLt2DEAfjAuJzxLZfJRhc4/7lMd67tqvxw+ts22v
a3+jeHAmSJwvtInwSqj8K11oGCEU1qtQxQeu9lXKwHE+Wm+9w8ZVcDVXOkbRvjrJ4uhvcBXatfIs
dg4vdt07rbwDIf/AKaL91lPUSCVy9NeDfSgRE+et0xVwC4/tyztXV93N1W2ecg41x12rvmZ7V9Pd
Ptct6+rpm5A/RUjR1LjpDS0Pdny0r9tOJ/3EnrbonHUfhhyAgQMyxK86yYLknimATQpUQxnO+Rbj
kzNI0WZynGSwSOGPvTPbFcR7WdAHqOjm9GIJKwXrGXJZuqyXFMLBlf6+kf4Pm45tCjQ2slX3xiCZ
ts7QccjqyfltNyoG1eTYUybFZA9p7OM4Zd7Wwy0LCsofSo5FUPel9ur5iibkdSovT2vUHNEutx+S
Ab8BTwUAw/7nbWHs8RWAYcrnbb2T83qCUUF+8uTpEZ7MIoYbYwPvxDC47F7fDALT9zxg9S5eHwyL
OL6/nS+OCvrD0dFUuAeAFItN1ZQK1y8nFb6/LwqrKPcLuBssfdZGEV8gpY/PH6ch+8v1mb1FSnbL
1Rt0HOtJmey3bi12JPBZ9vXBO/vxqFY1/kG0yjFk+w5VurOKRuFNVpNTKHuIORN74HLiT55sgA9P
RqiAMzn5L/iGRwvEitfR0a9DK7oA4tuHcmdBSashNrzc0DoE0F07+H34bsih++H7+w7vkEVm3Wwy
qVxU6MufoYVvA4WyMMVO/9TqC8iCICGIFJqUsw0mfE7FOMIxr2f1LqRSHp6zOHlYbSXQw7fG14g6
68RpLXpDffiOuOk2rLzjYOfryKY2iTSoH0R3P719UIWAYnXUB+R7sq6klbWVWzIDjHeNFcPWsZPj
2HxAnld/6OHaf1/mLuTaXeva2ZdGNZkp/exNgyeWpMO0DYRzN4TTeUocx9u9lTNzLi/LUbHzVBA8
oxR/gtz//YV9lw9hvf19K3dTSrkU5XWF8erkitz6W7N2z8lu4+05m1qH3r7fkPM8COFu4cy3OfLX
IN/NEWll7HZ2wyW3n9pb/br+cKabRJpysUdeXeo3MO3t6XRoJxoQURxtvu4m2RqfzTJL68nFEwYj
Mj1XckQK7KK10PhXEHrw3Al+kO8lkXwwtuJBvj/o/7+6fbeXpcrmouw1FoOUYCTec3rIRz8fEhXr
WOvZGWTd7YPp+92c5uvz3gO707XWWPKR500/L5EaZS34leNDCIItQMw9IpiPsjfdp2PN4Sq3BF1L
idCJ7hwCkJcrxBv+gOt7GXmXkDM+xr+PyW0F/TYmd1P/auwvR+vCmFj9snMJ4CEj9I6AOYu5QPDd
nG4wV1+N0KJXh4uXM8XtEwWrIjTmWlwtV2x53nwVZVAHzOdVV0OIvYzPqAsni3fOZDsntK87F5Rs
68FhaAw3mG3ZYdVdjWXf7FMionKwo2q1iTiMqcagbVw2rjXeBeZDOqV4vb896t3SuliLQ2pLPOrp
1vGUaKkf8fyyukSAOJBQJyfmCvf9DMNmjDce4Ou0B3PfvltmRXkpN+maA17+PPnXzmKw/QAqFKTt
c4I+91genIL1YNNGOrmthtYALrjHgcCOWyEef6GmuvD2D+bnjxufqeBX7VjYgyGJ+HU92rV00c2V
cyR7ywfl4FygU6LF5dzxNMhLKkU1iuux+L32L0nWlXwNxt7vU/C2CO7fy983IQbu7XW0KlISTuX/
NPoJw2Gbm5CezIvg565i9dMc1niA0Efd+FWTqIar9Rcb/4JlwyVcpZjlKfGmTwYk4c2+drEa1N2i
9A+Kl1IAvPoWx1qO1jo5FoRFE+H8tD2AmRpp+BTJ8PJ37gFQyhPy1M8H09PnJ9zV9Un2qb2ADKYw
tFRpw86hOILgQcOfhrnsXrf4rMhPxUs5I5qmaSHMcMB2YmC2pfRyiYxTsFr+Pjqq/NMZKMgHuqOT
j2Id+3V4iBav9ka6MDwAuxGsBOizaS120aUJym03Ow1WaH1LyeHSWbREx5vCHqtyJP7Vps4hMQqi
DZ6FEpWQLTsOWc5hrkLHoXofOIHNl8HqHMhETuj5Gj0H0XjnplVveSc+QvNcANBYrMMx5O52W/Si
UJmC8kaf/5OeNzBOCmDUxShatVMI6GN+3LRU6WLEuRsoXiBoclPxBdRRRL2L8JFaXh6B6+JDQWoA
wwu0rCfkakXXXQYRJvkkz+IPRImKDBlDVtWtbiQJ5NdJBilL21ygYp1Q6BJMrGLaUN1tbgLeVBRF
ZZJCCGcKV037q774f0BW4bVxdZhJMCUET4Ik2wxEsX67TJfXxi1pChr9TdrSq15Th7+/1VvYej/n
LVXB2NNBEAPP+K8vtXaOp+xq1sfJjJIjBVeyv5AUcXADxv6B5XAm0LSXAtGg/INQzSiIikY+Lxai
Yq9Ntbs9bVrTIhBNUxkoODX/P6Mnqv4MK5XVJnlwZKg/7aMWkTi0ZQtCmnmHAz8tdKypHKmaYDw/
J+3uYCzSWbSJKodVWyAXdxTLZuzv4Q4C4e8DdxuYbwP318XvQMrn5pLmF3FxAu5w16Yn6RuJEhtB
RR+JXDHG9t2VOc8fnZQPr3wH9CtOpabUKWf5oZOO6kgL1YiQ/+g20SbZE9fTsRqdegsU+x9ZWis3
VZffnvpuujTnYr/IdZ5a6SwoXHa2Wz89+8qb7aXJgtaEA7hT86oqULd+/n7ubMYaO+YLNlsdmdwb
A+wNNEjxb4oYrvmltw6yLEoP3qJdfybWRHtazTYdGbL2gQV1AZ6ze810b3EJ8EM6Un1M0Oh5MoLa
ARu/oESysv1tLM034WaezckJ1ckhzimrH1/lSH7ZdK5PC3pYmXddXjEAt9xNcrJcoRYQbwbLbcTf
WEXn+S7afkCh0tEAGEi5VyXGiJ1bH5QBG+27OXDCIhSl2ubNGq5A9ftIcQ4XbybOIUklzcpu0a4w
m8CicVyhyPRkhmmDvNWKog/PD2blGSPVg2vGWVt6Ru018yopKBAVot5NSRpGgRE1iPM67ct4bdMF
24eL1C3alEaAsxu+XPKdsS1kzCl6oSc+LLo68B3CuMEjCS/1h1TbURyEHqB/sr5uqcFf52B93TYL
CX2riVS4Kl3Ag9sIC2JMKZfVUh2ch5gIfVCq2SROcPLwn3hbvVNoU7ryUpTflnXqku3+vt70H8rr
X27qLmgqN9r+ssJEc6Kh5EDDjFdQuDiznZ+yjuFX4XmQdcxu3kp7zafzdAngvCV45D1X/VW7WniZ
HcpAMnb+tvDsypPQdgO0Dyrh7NvYgx3danYc6J3TVBpYA22g9q5j60Hg9VOW/uUR7g7QdWZp6Xpn
HjHWvqGRFDZUgRU/47kijj5OxmDRAuPjvNbA/wRzoVkuAj06+DHsb8r/Hm38CgwxTQzRj/x9iLUf
9lMH/iXCxDIUUNz+vp4FC2txNOT0dJwcFL/BZ44+M0CuN4nxeW66V8Cf4Je8ZprboqCZvxu948pF
H/t6cU+292xqXr7ycLGrRgsqXkQ14MeNBzep/JS6OSrqBZD7bAc6zt0WpFtNYV+dgrsMWeE4GKlR
3kKRhI+NRxZY/IBwtr1aA+kQsNkteJvNUkQUEiGGFEiBdossjJ5NdCEiE4HZ1TmcBVCvZbcOc/05
nW4jMGLu25q4Y0CuK5ik7SmNeMAEAhDLqnZtT3wEwdFo5d4W8Q6A3YUH5pDogqhEsMqeRZu1Do9+
ReiRws2W2QLwbuiPMbph6S6QoDCetefdfDvXWvt491AAHNcx3tvdpo3UNM6NxGzCt/XuwFjVW9U5
7Rkx4i3fuHXKBNzMbguPNuF8pAaEs+xw+6hgRxWslxW/FuP1C7VY6skQSlfD9cuOxvyLsqxrf/+R
U6T9kEb2gEJtCiqwe0pOyZWPlmzbJbzQqfhcphUAq9sP2gP8sObN1JobS+32MZbHM61PCJkmPor7
TjV25uKv4Zq60F2VREwR2lX26+H5z6cerg1oF5ce9sGt0/sqUQMLYy98S26kCxGf/GmuZbeAk9vm
IwJvLToEzVMTGvjhiI/dTyeZsCcEZDk0Mo/fJcNV8pYzLIpIfzt96m/nT/MtHWx6pIydNcixSAkq
ohnRsBc4hoMnoAX7yWa0nawn20k+2rekSEcBRw9rNnIJE5pNXA2vU2XtX6eH9iKh3RAc2nZSDsvh
fnyaVtN1fz3OhquxMyDF6mXdfYLWM9V+o69T2dL6NepfQwMCEClwg46Jwt6UTe1RPQc7kAi0cpNQ
aaSdQZeEphClMKrMDhAJ2ixY8qlLdSkvEQmSWjQR4S9sumn/SBdmoFHJ6XFZwDvpOB2vuI11PxdY
oa6ebNrah077i1SrDSB6jxEt51DRLbpOK/9o4hqTJrrs/F7Hxxj5HIA3ZvCoaqGaYsf5beberfU6
O5a7o83M3dH/voZ2pEDCSeM0XsX6TOs4dBvFx+hUgHS6cvfEBEotisNV/yz7FaqXTffAr/u2+Fxb
q+TcQqQec2AM6toH7IIRMuJ3u30mcBR/tuvtevlg21v3DkQhVCLaMoJHTTtriahk00L+rV22Di0O
GD6KL8xoj5ESi8++e032XfFRYjRw4lWbvacn9UySGnXgBNpIAxcunLdEKAGLi6WnCH8xAew2QDkI
SLgDxA+MHz29SDSOWYgwBP7xobixeKYPR6D1zw+mYFyHEmGMFG7qWj2M9QDeCpx2+kEmteVKTu98
O1/Uge0jMbSYrLqrboV53ap7iM1WFaM4xJeurA452YQekAG4fpGs9F4x3PUdO6i6V47YrvgvEcv0
qy6ezocz+LZGgNx2/eO4HB6xdiqHDiRf/uM83Y/NeYr8w9RKW+by9LF5qaYluJ6zd5jucJLajU/g
p+zETE63b7wZ1sTNiU1Dja/Wl5sX8dM6T46SV2Ezpya0++jRMa/ZQVVQB2wP4Hd1d4FEUFLzOSZ7
vLV2D9IM68dJiGCSSkDE7qncRfp5Wsmn4sokFHRE0QA0bgCvsy+yJWrVfIpQi+lWxrBlb4w84aQy
EqVEYVImoI9/YKMlIEqBPxK4XfDFZSxKbhwsOOf0pivO9ZQ8Bdw8Wx4ZILtBLFi+Dq7Ca84WkRM+
FF34fjYgUc5Z7xDm2dC771bYyr5K+1RVUDju6MHu47RUn6VpjbyaPWIveVR7+oFGKy5nIcmHLBpZ
213d1ThoOC+ZMsJN0aZjXcJc9y6v2rw8AiFQQIGXbvaab12N1uicHu9x/nuI80OJ+cv1b/adf4W2
x6babvGe3nEUnjVgo/nYBJdc9mxKf79fSgzc163r65Xuikmbk3Pd1zpPugtsM9xPD8R5FGn6zYPr
PHwk8Yb/eiT7Kpe2euVCUmL0F5Ew8UwBh4JWfFCk+0GvgEeCFI5AiMK/3BAwf11puzvvy/Ml302M
ZDO2eVWF24yyJwR0BHA29Wjjt98OM7rs0Wqyeq665UvZZq77RQABjgZdfnaPlfiBiweNs9Ds1Utz
pDXi/Pp99H9oX3y917t5fazyS70Q91og0ZROYTgOrz3EAIdpuELH5MHQqN+kSywuh6ILY4PXkGPe
ZSeStbHzukx3BKWc1+P9Z0r4O9Jfro67OSHfhsRQ+pJ29f4mOcwWjksX/bRxtcxraJu3IW0/6Lcp
36EjX2/oLpYv64VVpVtuCOgmtKq3fCKNM6SzsXAdox0Z7FvrBR7G7qaHAyoWf78P//cMksBcw0BH
R/rO1G5b6l8zZec06zqVj3uapdQA1X4VpQ/TqZ+v4Zg6fHymo34373V04BXN2e0R+jgNHLJRBGqG
j17sD6vYoC4mW6asGIhf3O39hp6fbDaMPVKO2bPWy+YrVEun1/ffh0v5XpJnvGgqI2tuO1zo7lmU
RrmoVrXdYzegUXSbyACOslHTIpkqupb/+9V+fqZ/XexurhYXLa820mY/QVyvW0HyoNYw2j1YET++
nb+e6G7+ydednS8sLiJH25ESa908ebTDaj8sOiHwIjsovXCA3c+yU76ws7LMxMG8fpWgCDW9dZKP
T8maoKDlBOuuElW597FJitnrOTgAE4AA3FCglJ7NnsLRPVgEpGCwHc8Pepk/NFls5PUsAAuoRSjo
233dlU+qfGn2knSYwPnczzbvxbsVrtqkU/vuebn90Ery0DK5Cvw3uOSeDbcFgP8wD9Ql4GkgrGvS
wUehzPcuPPJBbE86quVC7Em/2xVPuZVtbGmfT/BDhyzWz94hzY5XaOkFZyPeSMMrsN51X0697Ikk
zvxYvwCgWQcFtANIQibe8xjv7Uh/I7UKdADpMLuLYBvaOjWslb8hG4M8pQZq5oK6Wj8prH6qBapb
903g3sbcztFMK2rfGViQaZCjeISFuEkGfjl4vz7j/RG/P13La3Yq8wlQdVBsDrDilTepR4urtyp8
pVOGVlKn3pXezCjrb8+ufHYPiEhSXata9cg5wtDnPVV1b2FRKsiuqBYYveLzlHkHKahPrrMNrhFc
geGZQqMmeYrRl/CUXoytA9vpIo0kMEUnLy28bc3yLX0StD2NRbgJEA7Bu4VnmlhGq5xqLjoch7eU
osrVS3upH6Dwmgh4Gopy/U2wHi8W3jmHsTh/X73BRj0jZHmclZH0rEzX4we7kPqtxGYjQ0SDB78Q
jY7AfRNuv9ByZrKSTSpQJBY0iqtrzhCVuM43ULA9eHnVsgBXHZ0Cb09+AffCTrZ0RgL16DVz+/Co
1vNtgSO5ghC3zK5IiIogyNdFZGWKVZ2dvTTmTuRtsI1BHzlXF4G9i+YeT67ZkUy3Aj0mfMDPj4SP
vh2hd1e/2/sl22mKKi+lMQgIOBCA80rVPeNMS4IE86t+sC0rxreNmQuihmKwlwExwh/u6+NmYI9s
e3tyxoLBInhKNyUPCJ/ig9c7OnqqdwlEnvgn9Vgum+gmbQnJY9JCBA1VngjdSHSNYPMIYTwb7orQ
boDuVfvyU6fT6wAufi3doDMHhS6YmBMSUJHFLKHgO3Tdoezc6K01AFAHIZM//mF/6PZLeFokp31Y
WsDpRyO8pQt3fghA1sGA+6dnNPydqSDKuBoFk8qjM0YJKcD+F/QyRc1bT01UUUQDTLTAhCyf4LSs
ljZ25b8fdt+bRGB2xP6LYKHhOJZ5N6iSLDVbozDscR00HnFnbMS7yMK0FIYE0N6S1ttEMHbGa4ya
f7/2LXn6uhWJawtNXaBZNs4lX1+odL4SBOWqPYZ2PbMY5SPs/Am2qc8orAmOxoFO0SN3iu9l3NsT
/+uqdznWXj9JC+3AVWvqF2mMSQ6kF0zJURWQIBRfqDrssOY+UdFq/FVEPYL3pwoMfnsTyEtj8ijg
+L6QvgzD7RX9FQ0qG00+OphGjXkB1OdMcuBXoJqP1s+3IOrrc98Kx39dJl+fgbHvuQyaYBGkMRTJ
VqhCpt7Of7Q13AKyX96sehew7Q2tNgzwiizVShC33+22HRUdNXrZ+Guc2gHUcMADLw3QSYFDJpqQ
x5Zgu0F1hb6AiEGkx79PN9URV727KwGhQPqOyEP/toEX12tl6rvMGPuwSCT35RKoTHnBIxdsBNik
MEpeli+TSQgfBuGXAOYJMyPzo5YodrOgwxB6LOpIWLEtJ3UUsqsIM/sWhB1R6ULWweP/CL1PNo4W
bG72AcpP9IIFlefGcBjBY0BGt+NSghpE7sCl/NHpNH7nHNy2pibsBAgKGl7vuQdnHAmflReJCm0T
KuASB8cQzujGpa3kDkS3f75uPc+hJUKARExEuNgjdSva9/EnZB2a8cFQwtRSbCawSqDFwIao3Zk/
RLaxTdP/0x/G9NgFixHReVQYEvgtN+1j3ycY5I98SKHJuw/pC9aS0xI4AqE+I/bgBsaR7c2weaDe
3wCm/LMto+YBgbR7CbpQ7oRJsp/4sT/2Mpcfggqjx4LE9hm/+w/iak0EznfvWEUw2UBunTMRm42v
e8oWmy2SIauYWOM13d9Vr+xsngEJBkCgdtNK8Qh+d1Otq/X23ra9na6iY6doYy3Rr0bSpz4foxuP
EQPcgax7QU3jQYXle5EAAVGNk0rGb8ECL3O3++RFfbWvAFKxFb/2rc42EbsQYHJ1Js3rDy0EJtLW
W85o/8GNniqOUlea6WNruJsIrwhQ9LA6QUJH5XBNgw9A+bKeH+eN5V7Hv68XRSQ634byX7d620j/
2jBS9XpFSE4riHfsdgMCK43QlIYESlHTqyl9/y+vd1cSqjbbcnN0TLDUlI71AFekOAsNdgct2JCH
PMyPvvXzvr6K+6xSvxTKYWtwvbJF6DSEDrD15JZDibhC9kG0TfbTMjmim64ClFiNi+luvvDkJJ8S
sdq9y3IxMh5t0j+cBdiuyw7FRsx1AdR+nb6Aq5W9fDgX1CXOk/pl101fttMmaiJnVEE79E/Dwwuw
mj7Al6r2H7W2vxfLxJDolhDc5Ewi3vp6eYNlZeTWvpiks1VPDVYvZYIoQs+kM/L7y/4upXsT0qUU
ROAhy+qtn/3X5KJzaaFtLm8m+141/qP8IKzT/9SHMerozCOI5vg+PzW0XSSIFw9rYPIPewXeJzah
B/ZrChf8+rRbRb1UdS7lTLisBevxQJ/8hDbcNVxECsEdpUnvQl6SdQr65jClonOoIU+V+teAndEh
VqMaXbQAeLWkN06S5CCAeQAkTsl5nveNOcgbug0L32yZLb2lD8yBLRTFAi1ety3v3F61pK7Z30Ng
lyJKTi0tWrUMfqr9VacJBXXWaF/ATwHxjMkPox3O9qCm4LttuggEDfY0lyBmgshEV9bPqIVI4e8v
ShEB4N0uAMGNbF0WuQ+Uh6+DpNkre7u/rNcTs12GRv/QP/oKQdG5XYfnwKYCr7LJHj7+l1e9m4iy
YxdpLXPVc+j093OomJ+7URqU8QZNiSquAsgvyKw+gDh+J3fYbM5MSdJ/sgzKc18fVl1ox/Sa5fQr
CT+v4aXwq2Q72p/dqmWh9OBqvVMMdpAMr5ydwcGsIMSji/sB1DCiJkHavu8rVH519/fxuBXSvr0F
E1yhrZsWTgl342GZ1VHbqXo+ObIzbrv0v+ivQTWp2acUX4ihy+iugnOiNZ0OweU0oY0aDDYZACjd
161ftM9nl/66xJz5/d44EX6YIqpliJImPgXKfaHJ3lpZc84ua4Bmaay3tbCJrJjGzKAEiHoKd+wk
dffYXaFLuWvnAzqGwSmRB6vBZkSJ9fK86Wux+rztWvNtNw3oek9JJk/948h+laeHcQmv3XZPmVv3
zi068N0i1nrmAE5xdxFa7d07CBW5A+c20Yd5B82/1mma70Nt7ZuKBywxtV1jiAhziO7VWI/JiZ22
5tlvl9aFnlgdy8Eajw2ayn59cTUat9hPdbPh4SNrOw/2dyq838fKQNGYoq9BKRys6NcZpmhbW980
+zXirAAy2tTBM0+FPwjbCR4zHla0Iq/okZHS6xyD5/B9Q2JGVjvCb8tbU/pqgz1OBJEDaCQYcAnp
qgJIgv4B851oe4FQu95DLgrZJuxxkBE8MDUXMEeAlNEcVoNrqwTMYKAUorfQxowzLki/NdLZpsiD
EIKwIhr70OVyDMXkqROq0NRiBItv32KFvgxHY1ta6mfGrvABfz0bnWICFqoA7ocgJuBz2rWjM+gJ
0QLOfB3cHcJnqB+tXOQcGp+M+AK8By0ocoAqKJGqufQv4EBO7fzqHVtGewHIxs/i82w3NqZH293M
FPAECswDfg1gOqIpooIYQwmMqiWqhMN8KCfyfOuXoEzpzAeb6BIfXk5RFR2mKzbO8/QIDpmX3oAM
qMgvYMV0yygbLkb0TtU4DS1/NcfgwF+M8u7vi0T9aZHQGnLYSFWkg7+RVeWNeVjXa1bw6U1t69E+
QOKt7dCRqjoi9dYjYd+uxYK9noYVGdAndMiWHVHWCNe9BjMhVGNEOQNeKRE8yAKhF5GGzFpPjupA
9NwXEb15d9Gmdkcf9hJUyAK9AeBB1HXhC90m2uIAqXjxXj6omVxFSwm3vW2wA58CHpkqVhkuWmuv
jE1/HXxQtSQbFlJGEv34zF9HDgfaAiSWAyD57C1IlNbB2rMgQDRhSqYi2reLcM/7bdioYUh4VUCl
vrMio0Z1MjACAsgAnpKBDIQcnvnZdLYdldOxTOhxgh9OSSIu4IEo+ZXucZKjjmGRiRug6sVRR5OK
v5y3bUaBmgSQL5rA3ZxdbuUj18Zo0Ab2P8Uff45lkMbvQviiiJgXSEPX/GzizfTRJngrm95t0PjS
a4IxAzKQBPPruj7W9WrXLI70kd7WBAcn0sora88OzgQSVkh1jjE6IqRz9rVwOapiAMtM/lWkYFme
E9mtgbXReWsBEY6rUDBQELMG/SgBexZgtjNCcFLrodvqD3v3l/u+y5cWW2kr59TxJmZXSMzJlM/g
OHtcPfiE5+GWnbUrAaGVmZc5Ip32TQluEcEiRoBH+FvIASrEnYbZZA+voYlI02KwiMW63vuHQPx6
DE/kDmjGt0rAIMzAJ+jQ1JwBHuFwx5MDmA5MVK0aSHd5jwpzsG6tB3p4IKzZIcGBlAfEE3Dfov0P
3wpQ2YPl+UOU89+cnddu3Fi0bb+IAHN4LcaKyrLkF0KWbeac+fV30H1w2i71sYALN6rVakvFIndY
e64ZtE1XQSlqsjRbVxu/GraA4kmRPppPmqfCM5E5DKxc2EY10XBGucX4lYIbtjpBmwDZtoapTvTJ
ZWjbKPkwin67jKsjUDYrSSouecqRi50dRbMVbOq/6qIzMbfvsLiWTrkhcpuT8fPs0Edl8SbJId9p
/gz4nD4jXXRpqj4NnnAOd2/1gZ2PybihBsCRNf5GyEPQb6HtCabgM8qE8h/Hxj9u5dURpm1bzYgM
PsNWRLNuYKmIOarzjaHF3hCyTHS4zWusAbWtQ4M3WTIwv/JK+7t8x6rFlbX+90+e70eoHN/+327s
dtG/HTc004rmPOb5GrsQsALiNPYY6hZdKu8HLmm2K5zdSGZkgDHoN41C5H022X7BXh8eLx0vWr/a
NsiuNv8wy6o6zaLt8S6URFwBPtR3mHpuHMxdhAEihSWIXO9n3vJrh//7bZDM/zhfakgINYARUjzh
sf55H7pFL60qStNHsnVgjG2r/z8I2C/k/IJ8iYIMQ7uJ4bUh3BNfK57GH9ENf0ZBj6VYdITWDWNd
cpQTutk9nbtApSxFu43RqeIozmbgh/sISPgGhW3kwx8Ycm5cRholuyzokHQxngEBsSN7f/+CGezq
YtA1YkAkev84BG3QOEZGNiRvpAqzLfnlsQ4yHMM3H7YMeGD7E2Nf9oPkgy+Xy9sTK2m/ma7zqtj5
/WZxtKHom4QE4TMr78JqbOwwr4mAc0u2j8qTYV/IDo0j5G5pMMM4I8tNwhJpdbc6Q3S235bTwksZ
qstx82eS7MUrOKZZiJQ0/tCI4m89PT1gQMmGvKlV/v7YPjLOTfaVjWGlGCi8eXh/PjWz1pck75Xk
ERda7PSeI30Xf+dhPOAiwf3mJnd229mrXzL5Ez/HIulnjhT2dryLwCRdk4Wj/ORg+F84Oj1S8NRN
Ba8TKvLnRQmTLs1QaxI0ouPr15+0ZdyaEzQrD4/HsJvZ7h+aJ5jQmByIELm0r8stKq3yDdN98bHF
QqN2RqiTsjd8U17/fsd+sRuuZ5pucLInrRZJ8i8Y7rf5Dpd8Nfp2TOCSJ5fhecldWrcptUeyq6l3
01N4N+Cr0bFi4jpQesNL/kW+WQ8wtsedTBF+o53V9xrFTh4YJMMjeb3D2UwhlsovMI17SjGxOSHj
r8Mg6j857f2CWa6uHgrYlo5JPiYxUlfrRCv2DRHoYvwo0FrzsJWBJ5liQbYT38nZUl+6m+lbfEZH
oOLa8ZmUAH0QT+6Pt7dAf2gT886kM34YbmWkqK2q1vJD1+mOmf8cssAozqLwtRjPQgP/eyydqaBE
WOG/i7qnaKFrJGB1YeEbNfoiy1PXp9Twi9Exwn2u7GQE0qPCZqVzlG4PKj9PlwVxduQJcDFFTznJ
65tV3pE/5knz7dLeQlkVMnvofvTfjQLYvadSji9JYGwOIgwygzVpaG1MrVnL18ck0EZbCfgOpv1Y
lnj+3DlNxYE0nO6tzXceuMaTbfQ1sxOi2L1o8v04Yt7+qBN+psQ7GWp88C2Nc/y+gvEmCfJ3OlKX
AmOCS/sabb968BkyPtc9rTQM1j0xepuyqADcv1fBRHgHYXP9HO767wkU7Oms9Hc4HL2K7DP2eDs7
289kRyn2ty9G/lKRApG3r/ymHZEIKCrZ0I+L293PIX4tVPBx40jtq1g9KN0ZKRDfiwmbBHniXKj4
Unce+6AM97LiFcq5Wt+K6KYuvbT0qsgT0QDjwmbZXXtR2Pe689JeRjjX40vM+pie9fZW6oOle27U
w5jd19NLrZ0k6RJHz6Z81qV9VhFcMAQNcqDxMJhHUQqs0S/WN0W6ZNqdcmrj4yrfKu1rGHmLFETV
Q6YezO45j4+aFczhfrSCnh8tH0rtmStcE7fEGGu+nUzRmRMHET+/gpvHQ46ORmHXxo9oPJWYOYb7
UD6voa8Xh6jaiAoT8jU8Qpvj2twIzc2g+DU8FqAQneQBX+sDSz2l4kNFepyKKcBeNo9GfhLQHakH
A+HLeFry/UBwEFSD1YuKIE38lmFVnCrpZh4PonqXl1/V5CwIT/z4QDIwyRFES/AuEXS06CKMvijt
Z37GCriypPaH8ZvWnTuiZefmZlw90XoxY8Ik8CcWONXhSLLG/mj81K0XcYbF0p2lfr/ic6PK57I7
z9El7e94S8W4H9Q7c/zW0R3rnqPeq/ugg41XBE3vqfmeC+I38WG4UQNPAf9SK2AE8J1o2U8czBq3
xyp89eU4UIpzb3krdmiJN1bBWB/G0ZOjgz6eFdOrFRQ1relpoq32toYtRIJy1g77zb+g4lTc3LYp
nOa7xDwX0ddhuhTzbVedWwZJcmdFL4PxPprHUHtONr35hJGpcNMWF7Gq/Uzd53Aaa0eY7RTzat3W
iOrtbKGyyQNMNexI7MbrtJuBbRXGzxwMnWMAsgMC0P5FbMHJr/OixO0KT189VbWHJrASO+rvxh8Z
VJE+0AQ3FYNOOMjCIc4DrfRHAC4xKDRXmJziUfop45c2HOTIT0t3LP2M3mLphqqdL45Mi7051qUj
sPGPLx2mb5QarV3R+k3cER7U7Eq9lwyu2AciBxrEemYgam7aQhSMbJ2MIt1bi8ObQgRtHoRdUI0+
F2vlB0HzOu7o0p7VLgiV06gc5O4uNuycx5nva5ypWWREb4y81XQ67Ij6vdi7pe4ZYlDOb4KFxUhf
PggU57xNY4tYRP1yz5mqnZl9jeBMqi6v8XBSKXE6T2i9afD1/lAKLhqL2Yk7rxEOZYl70RpU62VM
92W6z+VDwUTGtwFcs/xpZp45e7PqRYOtQXKXjB3b8nMR4iZq4/ozFHaCvSKmlqWb0wzHB56wqdKJ
K7cGnMBlK70v+n1IABexJesOf7PGMbCdxwp2dOLcF+tAMJ02CZr2YKx+zxf4YlR+nweYAcf9bpK8
NGVZ2t6Bn+VxtK1t4knK8jw6PAUZFUHud5OnJHYmMcX95B07pEVxG8XtQA0Ud7bcvvF4t7jBXchr
Jr521cSVWelw3rLcOL8YmM9KWImX39uXmfmIb5Xq0N8r8AY33QQhIYgBM0X2otY1CdJs3djw8tIJ
pd2g7OrVaYtdS2cXFpzg5mhHGNaWK1PokRqAPopCmFsD8jW7pWHD9tEwYIocTDlXpELUl4sdra58
QS9do2umm4wt6HIopyCVj9XqTFUQsV0mnlgf4mhv6odS9jDrVIOes5m0q8BO1b1QnQoL7hgWZX5X
H/LFnxKvQ+yDpJ1WJaypcOtZMnaDQXa5GaLsTpRXtTeei9HW0CbD60jTQMvZAjlLN2QLBIvoyKIz
sEU9hkyY7+OFqXAMcSpicna3NfXFiCSnv5c9tfAaND6I7O835dpo/6ywCAcbYg4Q64RzFfE0/SFR
TsJX/Vb7pq+2Ur/WoAA3KZ8cZx+U3xFEKJfx3OteujwtjDb0cPAOocqhJR2D+84DHGq/4mpriPt1
eVwrAJ/1IVncFoJRu1dRNzVui5p2sI07rLdy5BGudaf8bB6HR40TA/rSd/2YeRgv4T/s8VK6Gucs
3MGemeQaR3oLP1Pleb5AvCvzY6RRVR2bG4o6AQcdYct37Q8KIfFPPXosUBrjEHYti/9+4JD2Vd9u
2FYSaqvfCU6X2WUcVNzqc5w767zTnlg59C4wk11lnrFsGxI3FJyBITx8Gad7DVsfxLGQAhO3ICtS
cpFYRq+sgE17s0LXAvyEEMT6zuS3VYM1mSpA/srsvZ8oCQD83lDUC05FhCHa+5O2vmXSF6Xz1MFf
2NVQXzVOSYtdc9fSFeONkpez+MFTAtpEbR7usnedQ/fkNuuzlvlG+H2R3rX8eZ5hsOFUNcs7I38v
OvQFYrjroCBmEtoSATyy1mxJkj4rd3/xKv9ScF63XUT6jh3uNvKDecbepNpNy771LBRKngE8Hm0+
djtUSujoZ+VbWG/VIEzRGeBcCRTQ6+leTA5gmwvhEptYze4uDeq9FUiU5TKo+Jot05SpCc8JPb4Q
rs/y1hae/LNFAZ0dC1vXTlnzInD2L9wIRecRQ7f5vrDzY4gbbTPeyahTMADc828gAz3oXjMOY/Zs
eLj3HTXQGKCq0i3PQ+VgUcAmssfaihDH7Bvnzc7G3Wo45j+WIyOt98UjKh+UHCB8R8Zl708kchzM
0avRIn2ZHhgWIuZ/SAu3Hj+S50T+9Ze0N5R1B/NLzTK0i+p9Rk2dofIlGU23RS3A6tbEIjR3mfpo
3PRL7Lee/jXda48cU9RP+mW/9CgfHpwlwhvjoGLANeck8dsxyzTXUBLCSH7QQKRANgsIq3aHkQWR
tuiHNXsQXSu/oS6oe/tbe9ODPDUu/bRlcDizyhz3o0AbLkV9v6CDivYJypb+RsYWEQ9+fBCxCqGa
SD0lDsTptl3uDOWYgRs3x05xasWLmzfOkOF4OxWUJw/9cpCET/pbv4hRHz8kNGU4nxokuasPKRX1
1Ay6ID3gR4Nde7sb3vS3+B3hZ/FDx68vOo0/y7foVT0pPFTkE+tkx5/0D371hT5eBLQliEs4rF33
qun9ZboymdLDetM8R9ikChdpsOtkM4zMaCHpjoSQcwlG1Q3XQK5vFwSAHQnMaOzMO1M+Nqh5Iiem
n/plJXkCPVbt7dj5wO2JLVvuCBK3cPQ/VHNQQHeugyj3dWKqZFed6JkdEgaq6iuqrwpBC7T/Ri0m
6Ag0nAhXhdrRWQyZZo8D24S+LU38n4Fd9q5cfLX1nxjM+uRpmbPtkeapag6Rcdbzx6W3a6IrbtOf
zTsnbhbD8WA9q7i4PM2lM96z8E4QQoimQC79CUzwUQaynXSt/72r105TVtYXg5lp0kPNagkURMOD
7MDZhkhbQQgl2AcV36u5758VaC+qze7flWeTVKL6EzjlI2LBpUDlRUWnyoqMoOLPqZTkolqXtFcf
NkNLDGx+ropdC2+t9tyCVSmuAlt1co0vyxNbu+IJshu/m1Rfmp8CSI1urPqWfENNN400FYzTAmAn
uuaRbYnVnl2N5heV6PhUqYFONvRNCO8PflGKwvrv4MtHysDVR7lCsaOwVywpZcLEewIvziP9186G
fEXbHvMLe/yK5z7qxKf/r0kiYVcG4GMZ0j8Jyr8tR4kyF80MgfhhJqQJOSKtJNOuc6rkfRefI/Ml
Te9DDcxzeJ57BQNreXVHCvQOrEHXdzByHI1Cv3Na/HRGe0C+JfgouCjmYJx/FfB4okzgdg9ORWuS
Juf4WswHXTxWWuyUwklW3iXxrjNvrBpgyY1Mf0XxbO4V+lc6om27oHwAruidoQziyjNrN5U9JfWp
RNvs2NMBJILXsgsASkSTykFAW928rtFdi1WweOFkFiaOWt+o2h6ALwbja14nM5ATftBBQiDqh4lq
jKWe+J73vrrThsDS7LZnoHyCSkofCKW/HvO/d/sKAFSjOO3RHkkP2XP+veKw/BgSH5jd0ou/4MTx
90H1f8yPf9/tqsFmlsPcJTPvtln5oheN7G50EGEM1LZ3NStPHEiyGzUee8wwuXrqi2Qw0qusnSFz
ASBNvHa+W6A1t8WDKe6mni3ZE9VgXfw+8yWqndqZMz+p9lm8ea7ySDgWJJPXya40+3//OB8ZstvN
w+JO0iXR2rC+P6d7aYppGnWi9BAuqGsKyCWdGxW71QRuwSnLiUUnOZpvC1ai+GKbW8GTWp6OpSYu
le/Z9wZTQ1ZfgeO7rfOaOYK6i0eH4m/z8/2M0ftR/HB1vVeQZK1kgzpFXG/7CLwGOLWyVmJxhPvS
6LAYGY0bsW3g1AuVAEewdTvrG5WtUroAYs47/jMCMgT0wco/8bCD+Psd/agx/HWF8LrBLrmhxlVr
QzOz3JqsTnqQIHeYm5ilRT0L5Pgmv62EHdAMIL9A2oF3dNZOosEDeZIeQ+J0HMFhXdCd3Y5KdrE6
ZfnJZNkQ+uvtm/Xofy9u+/+/rUytWtdF1/XSQ/UzOVLNgjqHp/RSIxL5jCv0q9X8l/e63tTaeZoz
reNG4FMSY4CUe2Z+MNq7UbwkwqUBQRtOQhdo6FJIy0OXDTqiuVbrxBxmY9eAxZtRiOEU7NY4VcFS
aB2FLI3VLXtXkB1V3kCnBLfn3GnpxiZOHyLjtJcVUGkHxRbOqvEVGVBdXyL9vq8vc33BLljkWtrn
ptsLWSAULmdFBa/C5k4Pz1l9kyp3K4xYnavz8f9JL73sAw0BurOD5UTsmIdhxdP7LEx71smZHc/6
ZAj998b171MyrzaueS5SLWkG6QHO6yM5xvgLF0H0ZGBn+oCTe31pD8M3+UvyIt5/Mni3tfJvz0z+
c3xUcWusmcgzMxonnByMZTpi1RGXATqoNtuRZu4yzgKmVwmBQK5G4xQYkUR+vOIdvs8j6E47jv4j
EqrOzhpXXpxPLnGb4X+7xKsVa6j0Qo8thrBErU+PFn0svBCgFBgfsz9qPktuNdxEWJcjxxnwuvLn
2Slrm5NmOrnALTLpzUoQT3bxGa9K+tDf/XPym1fLU1dtKliN+2eiGcY3atxNuJ2sTpc6FnkLqa2/
qMU5j+yicWcW0c82w4+t3asL2C7wtwmOoFqOu5i7A1agKcxqoL6dEOLtjqW2XUG9oVWKeUPq6t+T
WzCU8UdJQFHmzJojr86Av13/yRP72Im/uqarDTqqZH02Ba6pj3BWJ1XLibHiY2lct9VQxn+t221l
ZeVR7Ga0S6stG20NbTl1psmusXNg2mPljUSKrCcg7mGDt+SQQnInzXYOalYFder+faR9JJ7/um4L
Io0I4Rhx25/3clkVaa7SVnooTBYkRxu5Dhs3RPE7l1Q3dkvYbWvn5Md/+hi3X/1xkP/71lfjaGiK
AQPORnoQQ3eFj2Y6PZuIaW81IVG/YMHI92Enbf/YSezUSId+XdACmKDaMVgEr5h4fLaBfGSAXt2U
qwE2rFY8hNo2/YYdi7bc7mKaJaNtIJUabb1w4sTVS5dtj36PArPIsEvL6zd8ajeUdtU7U+tYgtt0
TkhIChZxkMBEW8Fht9llN9KDymGAkztnhcljOH7yTP+PtfXfO3s1GEUllY1EYobq2i5ZbazJpNxu
ZYd7SttE691GdwbNyeAhcv2MO7AUy2+7QMBPevG0ztXafaV5CwaMNGkxSYAILNtysu1ZlbhXsyDl
VyGQAIFY7Tl2IfD2sjOZTkOlTLSq6UijnRGxQU3A33Fh8TOaLd1OOho1NhNj+zb+XI+VaOtbAIFN
5VgrW6lDQRFxGoX7/Dh+b1rAXZvJQ7WGrAS/fpMSB51C6Rsa/RmnBvH1ZNkR8sMcn8vh1Io3YnuW
he3rhDZXeJng5pC7oR9rLK6EWz286cyAPVOErWDadEOiwW0QJzZeNfmJvl/MwwiNU6DPQYvM5iRH
pcKIq2ROiZ/sg8Z21vzbLLiqtSXkCXXeMtYqjUM/nY99D8vou0rISegkTL3eNWQ+vT/Lp9Cw5U1+
6ucqm47NsUqDvZjuU8uvLLuMHKry2fKsxEvhuZruInmJttWN9KvK1QEX7gFT5x1nGTXcGdjGlK4q
OyY0IdmBL1C0ToUYRPjKhGvppSZ2TCx5srXi6RrQGJJeQ1T6PF+SMQLzdoWdsa52QS1DkJYOqUj8
ZCzL/70T/juUrypNuuPSBCb0aypaEFwnp+3dPGRQ4i9rl2ifQ3ozNm2OkiVU2JGPArdItRPFAfid
cGq9H76ZZAV9tkj82uY+PDgNizMk7IhHzKsrm9fSHHqhlh5IQpm4FHknxnZF3MK2F+1MYp4Ve7q0
JD2aDjMki89idWznY5qd2uw0bZ0yMHO/jXwmUiQGA0WIdVnXSx4C4l205tzJd7K8VZOL7Gcw0HNX
qwOTcMEB6ocnqL5QBqUS6HCZcUsW7UkBL3c7CyfJGx6L2jqlfGBbaQZ/WLwaxfjg87UR0mXzheWm
F8/leiOsQUnvM3L0xtUo9kqHVgE7Jd2dfnYLACcrSBU/h1MG1gphkCSK0JvuPlm0tqrrb7fzqmqf
xHWxxLgCT3iXJ0fuPPzYzGlHOaESVPI9ew8Fu/6sfv9IJd1W+n8f4jXeOBvJqFkJwyumOwf1E9bU
S/dWfhef80cT23WM7hNybiwZFtXw1fqGb5zyTYdzSvoYVnzfGHcjsZHRLsWk8Cwd1BuUYyERRP19
9k5f6UxGlY9J5vyU38mA0ZvvjPhtM0JLHoovn9zCban4eAt1WYdaqeq6dLWh6npVpG3Gsq/ITt6e
sSPl7Jgnjv421k4S2QnRXhA/CYyG5otfHEvt1ur8ZMpCbfuP60BhLCHhVxRDVreN/7f6rNbVTJEL
lrSQ3gJOb2uQs3aJhzD3qY5yfKfBZ+Bd5LuZmNbn9X2NXCVyGpj3zOHFDuVAGt1i9FJ/FoJVCOrK
y5Hr4khMI3bcOg4o7xOXSkWAcU0oUuOOHHYJDazciX2VDjaSiPHQ0/fGvOpdxoQDO9XUxTxAj5lI
u/g77BjL3C0ckCuv5j1nKBWOYtqa4Yiwq6VLD3GQo5q017t9ZG0nKhJc+uzQRDiNKo2nVW5YnhSi
VWc/m7jGIJkCUPa8O8ojXSufDU2TXCnxFmo9IUjiAFbANmsJEJdRI4AR380KPchzYwW6Fiy0YUHx
MH4zzlHnA8bjUIE/hURTn+hqWoGrKyiOhFySDCn4ixHLP6jbTnnuHlmcSSYyhEBK6ch+Ut3+GjnX
I0tmoqjQpBBTGFeHNdWKQ6s0WetUAn+SreRXqbsQMGCxhme8vDPpY2F+ADtugyG8Twa2+F8j+/f3
vzqyYQUqhI1GlVoj21+28fPC0qlqUDDcMfLVCTge814n+5mjyoCXh/IiOtTycaqD2AisxskVu1pc
cF7KnRnaWYeV4wZtJTZUIPBHSrsycfhCgzudO+obX8ZWUFoBHBItcUU+L5jQuI/1c5NdsBiPhpt8
uFWHc10dlPhmGu66BBR/F8fE7TgdwYqhm+SeBs023hZNQMMYjBPY7Gwle8BjA06AAaPtkGZ0o46Z
sE9FPy/8CpGRymHGMSrPsiAcJ74gOpMclBiDC0eFnIQQXokvEe87/xoyiktlJcDuJj8y9VWoKNn2
mi6+Nbil5A3F/u9PRNX/C2T5/YlczfFcmldJWlmuJ9GftKOZ7CGkRW+d4RhtIJPkFLlduk8KRy3c
EAYV9sbSISl8s3QqORi7m95wI4ndhgrLLctT3bk8S84AZeHxIA185xY7fkzBSJqzaV1k8bySexT2
9ytqJpgm1ETY2RhOhKV26WIMjLBX/RnDCpLvGuo8nBw0r2zPg3RupHNiHBPlToIm0p6r5lKqJ2vw
NeCRmBYOcUu7XnOBlVszSKqNNAVCvdSXDhSApNEcytn0lZ5bzJgAv+qcbiuL3B76zurVumsOsERc
LfSjr/3DlgjU2JXp6MhmpD0u0pznKIzv13AnbduzrW0LL7jzzniXOG9JQW0FqglFx5l0DyIY9Lmo
2LOoFbC2a09ZHXn2u+oUa+dwOKfauUsvGSFcnWYXlET0omD/h/Z6Gl+wsWGKZqRjsTsh2iCjHbpX
zO+2G1xxcGIjZlPfZbqXNJfY2vOxFz4X/NzZmb5ZiARWD4oMdfN87hZn1GhUOSECr5ZOraOA7OJo
cN/ivlPvCpgQsSe946Gt0vxq3BWLakRPLHuC3ak77up8O/xUseQlIfurcE88lxLa+GNx4G2wz1R9
kSBVVhRrF3FMUsCafRNNneSYOELA/FA4FwZx6Laqxwftk31l7Cc9SMtjzyodO/Jb9SR9hUta+LJ1
brqDOHtN5mXdga+nZm8s+8TYy9KpcfhFncwIYY7H8IMAdfZKedGSfb2ee9Q9oQOBpEXwAtaFia5A
+AVO384KNWl2J85uocuUzqlGFKen62ywl7hVupO/cyqBD5zKwXaMrznzuZLkk9U1hY6W+iEsGDYw
ZGUc9U0v1A9m41tRIJAnl/pLuV+WDSFh5kahXZIJSxbIAMvTltit/Cp0hsSbOPRg0jRtqLmB+2Xu
RvAvKn9d3Qp1CAw7/B3gRZFGBVn5Mhpg8V8s6bFvPWHdw2JaC7dBw/aaAMpqG16cIzeBKYr4IvbF
Loh46IU76sDZ7kL4Hr1kuJVcD+DXANNop1DNkmQE68Hcq+1eN/2pgxBkRy+YYPaIZ4BUCJvAPJSx
QK/2O3bW7eRUiAXhQiw7Q9vSGbXUBiMyUNotjkB7bLGzU0OYrADfb7NahATDSQPkOvuuJ7zg6JRR
oLzEX+mn4bGjNnv5kbwjmnBAPfN9k28cq8YRTR/gs9F+sJs2I4Ff9rj1xFkR7MG8F0VHiPfVTQye
AUeFPkMJJ+iu/NH7Anag0UP5dQjkbwPWgfgGfuv9kqzTH+FFPmYZi7ZrvDYB/s4sArT/4WeItgY6
ATcK8u28k0c/b3ECIhQw3oXf2sNColy/PdJx8kfiGqJDWp+S9EZIjnF6GdRz2F0s8Rj2t3wnij/Z
Kj8a91DQ/r4uX9WAVb8a0zJTA4aKtzIbFjc/TRi6Iv5B1cQZlliL0gWzCEeXmD8Tzi5LcL9rLSeh
zlDg6zpwFYE90xHEye5DKgzXxNW1Cnqm+D0DifA5bnBqOlhtr6E7qt5sQEGy1zTIFs/s3EHb6aOT
Z54BD1n1E6R2+iEsYaWdRv1Wtx7ZmeXq0PSX9LNmj/QxF2C7A7iH4mKHezg+on9Wn8lct1I3pSBx
9Oz3oKcdY1Ty6i6gg6+9zC/U9Rac0IP8dcQUC4Ge7pRdMMFptOy1d0VuD9EJq5fLztBCxfJqylOF
wYxjljuIu+4bJtRw7Ws8J6nmybdmt0Z0VjjZU0O0PbkVHAfJFWmeitpb5GO/nGIBvu0eZlsLvrW6
Jgdt4jxYrAWHiShhwwuMQbi1sZHhlK9h6YUsCgfjQtk+QEzBLWHAR1oiEzwwvuF2OZz7lZbcbi2D
4rwo8A3xQtuBaOBewdqzByFZXawdezu+X9+YiogEMbI4w63Nu0BFeKvsSrgTkCzLXXEjvK6pK20m
znq0ww8XvxjeRHhe8UmKyOE2XAhY5dfpZjzMX1ocjXdkHaA6wOOOOJkfvHX0hI2Z5VJni8SoVI5s
uCCxZKZBrHlmFeCuYjXWw5D2Ii/IQdIRdkE6E/YK0OZDKjyjoFWf4uW1NTZuXE+5RKI3yrfPzAh+
MWU+VLO/jZCrahJ3pkpdpIyT+8Lh3I7xjCs27Mpi4ZDtuafZZrOFtfDBfmTRYRqDttyzeK2p3RIA
mjotWZrfBc3BipgyDR5lUtoiNSQ7KSIBwAdpZ0GA5MgOYAOdut6pCMzQHomfoEf6f2HxsmIaMgct
3VCvrR2w2FnEZgnFB04QTMAH3c9BhLhl6r1OXtSlFZ9JC5pfZDs9GUZQbcIcmkcov2Qssnz6u1p/
aFBnMM2FnVFewnJzAx2LQ7fvGHAqxEoiFJ3wtZOOMsY23StJh0AtAs1dep+DFyJE+lk/5/ewe02o
bk94fWO353VfMo81leZuCTsgQ8/z9xL0P9sQhmSh7TIkxbT0K5BTlfJ8SGrOJLVFfWXXsgNUKxQk
kFpfOema0m5552Qij6DGO/MzkPU/6VjcdqwLdPxDFOVqodWUrtdmlUEk4lEuQ/85Gz1e0PvcDCTh
oNe3inLKrb1eX+gFqpEHLiebJ83yxuxmNA7WfIIgrgv3M3bNOQSeXdp7obXviIqIz6N8iLN9Ye0r
4bxUNxo5q8b4JDd3M+lEUCwrZ+WVBiDk1P6Szaexv+nys14d1OmzqIj/AmYMMC74WHQIPjgOiHlt
Ta1OpW+VO4UD9Sl5Vqg6CzcrnFllVu90tkQKFvZtKgJyUYjqeC4SG00HJSfqaE7f44ZFKtYG5msg
qpQTC+m8dqoftbuysXukrjQ+TBsyuYrOmdxqnKwHp/vssUlXzSPTEA0OsSauL7hsmKYiXm0PsmDo
nai06+OzgPb3BZbZ5ionuzfZIUNbRi6Ci+htTwG4aV1I1g1u+ls0BCwL9av6HOGtvtNL1BA7vg9L
HeARFd6WVNRcUDzNp5vmcFOWu0fh8mOadp2HGPdyAcWmPlBP7ivERfzpThVKsR3c89cDS8aTlRzY
lA4uTPRif+rJnDtzDL19NQ5vh9F/yH9ggSI41utPfNHOD+UB+Vvw9PTW7C9Y+E97GJOIryWVl7ZB
NQe8g5ExneHH579PuqvN9Z+7RyoH6BJsCgX+1J+ba93pdT1VuXKDuMM2YI5u/i2aI6BxBLoJOIMp
CDvvhRPO6D4L0DN+Lo/Q+KybBIcoHe+MfJ8Sj4JrhTc9zUf9leb0nbE40q4/DtwuKuqH6kXY7DD3
ekAZyOE5fJ+fkbXchu+K3Z30oCXQAE8WZIGbW9GE/YB8jB4U4uE+i0fcMNx/d4r/+biEz6p81k3S
erVTmIOsp0O1Ridp9PVssCn4Q5TY5Z06XJb4E58e7U+U4593Mwi7xUkW/+Z//Cx+w83UpNY3x9D1
aCjPLOuBQjowLqm7gkFq6cVTPGqAXNxMVjdr3q8RqyyCmqVXvCQlUaiILn2kHuLyNdQhZJC/YGZP
ghWE2DokzX7qxFNNwFk83BkqrmacFRv5C3jNlDsV35ejp8mw/HFcbloKdmnDshME6qH5xSqWVzUj
lkBJD+NGq9aw8aFNJIYktzbyXu46X64MukXW7SidMVtyuuquYZLDhuqMz3a9/3gqBmo5CcEhPijG
1covrp05VEW/HOcMC9TmkEPYqaVzmX0y2q8smv55ICZOl9jbKSoj4GqtyKKBKFtTSR83NRKeDObJ
vJHcp/nJevz7vLraTf7nnUzibgBvdRU+3Z/zKha7SVcLcT4ldPs7gtrAM4TvvOYtFI5xV6vfJam3
M0xvWzp4KhhL9AIqTVOPVw5Eqh5Y6JzR2HFiW6EKTDoxCoodoS2xzi0VQT7+IFF7v+Dxg/5n3Zpo
WW4LkluwQSMVa9txB1lnzkmS7l/WNzpCy74kTd2CMCx90ne+8qT6+IGvZpZQrdVc5d366LyIP/8f
Z+e14zqWZdsvEkBvXmlFeSkU9oUIS4reiBKpr+/BU327TygCR+iLKiQyqzKTIrm5zVpzjnnkBve9
470pboBLeQwohNJHivrly12NpuAYeO2Wk6j378f+2+dtUiunRj0iYpSrp66fTa0cFPWw0NVdSF+F
Wl3FJMb4LnflObkxbH+9GocSJk4dsM+fVvxfn/dRuPSTU9/1i5TAGM1tKkoBU1rEk85pEv/fd3ZV
g//P8yVkR5U4BI1ws6sW9uEo1fnkVKp752G5jD8aoBHOU/41X74crB2BD/rLgnpBtnLRttvTrfPv
y/9yq8pIJxIhWY0YlqtmzqQ4TOr6cI4Wx8ksF6hiS0ccSutM8vWzYemT4sbtSmO58Wqi5oLIBVQA
3DoBQ9+/H001sosp9tFCNfy2XvXIqBr2relDW9PVMQ/TtNylnfoiFBNUUy9IJouhskuZvJo2f8x8
k3pVolKp0jZRFGGAQ4F0SyMijmP6Xz9yfGp/DQDj0h/DQxQTDjbYQrVixB3STYtKpsLl2s0uMR4G
PbfEyc0Tz/djwp/RwBLGIUEZ4abMZt+vrGjpMY1P5WWfWiAizrW9pKj5JHrtq1db+tQbbf6x95na
77L/+Ky8u/5mF73sGCiW+/x6eJ6ljlS7dyAstrcYFuiuf3sssilBSMCE/ZN6FtX1pajqft1TB3zI
gtNd2FrhvVRuWPfOr+0ufq+UaZ9teS5i5fYivXjnMhVraMgbs/aV50wJwsQnFG5LjEFF+QG6CbQr
SkW6Xx1A2vRbQOFaZpvkKTWRRXVOcahGYg56UdDejZXU9jQ9ZstJOxcTm0+/3ZynZF+yBjsspAk1
Ph/H0Mgmd8i6Ll4KgAXyl+JBSnkMT16BIsvOSrsB7ERWCX/kuHgc66ecnovDZiJ4yWc9T+VAI77q
7UBx8QIrOsIFQELnjtngc9j9+xu8crb/90sHYkiHejym/Gmt/zXcYggs2aRN+zVqioO4l9odZV8Z
FW/6PjGeNWnVj+YQ6mQTbZOgN8gOdy1AvG4Di/PfP+VKUPyfn6JLmOslUQf4fg3jyBs5NAbRVPbm
VLWeqE47LwBB5DkmZustfn/b9fNsPYJbN8PGV9ZAo01/BRgd1hDglOFxjLrK7tkEt0Dwbh0kr/TB
//3rRkQ+SzxZbtLVXFlU2STJalFZJ1xlw+Gqg7j6hQbTRGTA9gsrMQJ2ZEjHMZXxMq1YkA6jhVwG
r0UGsUz9zwnJ2CVptPX6OwHkiuTSoq8wiyCj6FxzLw7eaZZ/Sp+maR2w6xjU4+xM82taeapDR/8w
zGJi2UpbMNz6RdkUb0NtHTclyV6NF5Jl+ARPJpsasZ8NyzAnKWzWQ8OIHP6FGOAEfNBL4zG6o9TS
L+HiMdu+FivW+eMaehvdLfR4Ryvc4kcwF9j0ynn4MryiRDPnjFtGY/kIeuy8G75kE644fRgL0TN6
4qy3jr192FSv5qe+RUyrBMe7EoMYsZg2UgFkA+XRiomLYvpcZp/9Sws+Acnvc0+8UMqGebRkCfWN
Kf+3JQaOtSzKzGwm+7DvU1qSHCS9UXNhTQXPAMiXL5EgnhXREuplKV7sf4/gq2rDf8YIH9JIkZN1
/nh1ub5VxC45DsTZZI/RDCI/y1kXPpyGr3SYHQXb6PxTTZ7oxDlSLs22p/7p37/gzyj8tnoYqjke
DfiQcX9Refh+w9VFyJLD6SLuG8dZPo0Q9LUH+dx6P0IHO9n+yp7NnO1cDP593Z+b4KvrjqvaX9NI
yulIbarhvCcTyQYayHkWyzSEcu3GnnB8hD9ukO0YgY9MBYp6tUjpB75OPSz7vbSExaEzGwh30vpZ
urE3+bOX/td1rs6w5qXSSqmVxXklHvyuXuVxQYvezU2J1h61YJoomvYZ5Zor5/kN8O4ffMz1xf/w
ZRhF4x7w6mleuvqgtM2h3z9N3qNpHVnxE7tBhKGvFIQILmXfskEy6grv2r72Yzt+BtNOy0zEeub2
U8URZ80K7aB6WrMi40VEztWsDC97ibxbL+SXV6/R7iekQ+K8L4nXPNL0nMpNO76Rxpmso+kemaOF
893a/nuIyX8cGN+eCqVLJFQU7fGw/IQ1tf3loqSnw2U/P1BIB3YmhS6OIr4sUMzVEiQay0ZBj9A+
GLTl6KhDX5zHpZXQWSRbI/zcttMH4UW1JH/+cmKPsz4FHiGSe1Jq5721R9bu7CfWOmys5TrInOAz
Wu4ihtjaeyFNlCYvDiYXazmURw4iFHOsN3XKVpl6O/ap+YZW2PvGtD93pe156xf9/al258ShvT50
1jT+BFCL9QcaydFKlpmNjMSpnIeT9zR8LddecTf+mza6u1mkh5FEHjqfVWhTQN37E3sHZSmgwr+L
Znt9J1FKZzcGz6m2ot0a/y3/7y693+3zqZe+kK6w2+lIdD/4B3t+m7cOH2qLnu4LmYJWOsPfR+JM
bm9C2dFothG6l/pE74ElsmlxzSHeFla4Xj031qR3DiSfcFx01Zn7KA92sNOcwN/Hd1zmba2jhnI4
L+hHCzp7Wlufn8Xb0fLfD8Fp9tgM1qO/kT6O1mLMQ7/MaEqUa6C8BDAMng9oO2jc5CFjlyWuynBK
z2QRp0+HIyoeaIX1E8Y4RnXniVtWPxIatlRt6SWdvXb8y0caodQs3vGn002Cp1Y0Xj97pNc3dDb8
MJKJX6G/Tu/xmhDnQBYxTYP7u2QGSH0kURX+1qDuarXT/LiasEpj2PezyfTcL3p51QN1BFbqmXsk
i9Iqn/cbhEf4uBLrYez1uOrHPO08YVeYuwpTsCVsVavv3A9lxYoYTv/9Afy+lv3v8L/agGhNHk6y
cy/MaUjkA5lYxjYKXzmnnNLVTfn8bzU8BRsUEZdIxajoXl2t0Q7VMT7nh/tkYd6Z1j5kwiEaSC8s
QEu9J83Odjkv0a5Y0as0o3OWULQDUhYU7Lrz+dHLAj6j86u8IEfOqsFBwo/U7WipBRhT2OYYawJA
/d7FRz8TrAVGb3PJDgaVL3zU1+JB8eiyfVBNHuu+UL+moX0/2d5HXnvjuV6pR1m1DQrAALbhwAky
ROUro6cUa8NQUx/bz+dP6eqFAa3V9toLgpO18FfPSFvr3Jbg989vbCqv9DHjlWWRBBvD0Dl86/Qh
v6+aJz0sJlpxSVaRcYC415oUOb0sDPrJvDxPw2yGaqSgqo+vR6WTJ+VAF/IX4fii0DEJTpcQIVfl
nh4nYbZqjNA5Z4ITdZlviCldcU4l2JPVfjf02TpRxsONFIFYQC95EYLyEk8HQnRhbLQo6gzlglIJ
Bb+WOTKWsSQ6L3X12eyO66F4iqRiLeATU+Vy10YD8pEcsc1r3+R2JMNOQogXzpu2fZPNr1qtrLMG
I0AJJxRmwZ2xMmVJHxj8g3HiDPpzVzaOmPKq6/jWRuRKcfufZzru9Nj8CGg2r+t+baKdu6KRwBXp
I6mGHITTHYdqnOsPlG6towHrpLtXVCEwlCeMDYgyc1fmeYaCuSl1cWeQkE6JK+7rILyoaD1UR+yN
XSxipeNMqeCz0EzESuhOiyJI89Wk2UaIlji2On2i44A/2efc3Ght9tjCyDgfFMeM840+iJ9yC1z8
NCx5aHe70xkRrkK6AAu0clSf+5g2tLw48JcS6YRdguUxhbJaPXcGivOpXGJsRc532DNh69pzolCL
6/HkH1DkZC/jWxsaV++gVQj5vho1SYanGdk8Rcl9DrLJAjHZmSNIV5LuCGdQeFOkbm7m9dvxlG/S
QnOEBDl5GN6nCkuQymSu3E8kVIsPKYCrM/G8Z8wxR+V+SOVtcyQOKp0NefMm4PWsT8lTMihowxva
ao/mwL6+vDNQUCbmvtaepcm0QJP+dU7uxU5z+gpxk4hGA42NIpu8FL6ASV6vs2w0t8CokvpAE+lf
GW5imm6TICdPDqRUXGgHJRDPM9G3ogHLnpEhfQNicFGnYURiDKel9KIHsR5/DCUYD030L2E+jRXg
LxLvRaffnlyeZbndVQ0GY8O0M/O+Tbbqmfq2cMQciVIJu4bZlbuLel6bAieediMVMhwKnbY5ooFj
MfoQWtdA8nMqgalpMn03xANNdeZ1r5qJ3xQtlaYeSVDnxdVCHZ7PbPkxCghq5cUpKHNQAc2tAuI4
Z3zbJVEgZl9MzrjEAQQr/fc5JTpXEzXph3iRCnv6TuHhUzgty2aZCh//Xo+uXEF/vrQ/pwyFZAI8
3NeuoFYSqiHWhXhdHh51ejfNKjs8y8bEEsTH/LI5lp9oF0JOjPoFGdj9v68u/3qfnHH+39WvNuha
qBeiWoTxWkPVELafJi9NaAdEm8ihaOnGdEvrI+FpOqnaIXDkHvOl+GicXzrsnka0Fsl80ytithMC
3y4qUiYiHKCzd3VlD0XpxWFkG3GzacXFe3xSnGNyWqrl1wBMoe2eqhIM2elREbDv30BLXAlp//Ng
R2EKu3/Cz39Io7M6OsXasYrXQvmQC0tR2JyqdQ0JAn/1GbTdZdNNli28QxUsEuCZdP/vZ/vLigg3
eQwyAyOpKD+K0GqnnspB5NkOzOW5WFrtQbMuiQyRp7X6eKanLzWGwvDSOQn6J63orIOmzUWWgnHi
MBJ0xjpeLOm5ErGJsHk8IBIaM88u94JU32g+//JzQYGMKYEaNH7W8KvjUj7Rjk2XmT2FI3KElqzc
REX7lm+51v29PZ1uP24s3H/qBt8/su9XvDqFypNIbIeJQdhzYz2dHGG0dBxj94WoImunOJs0eIxy
zkG9TYsCjdlrtpvZU+f//Jr4FZyIqN6rhiRflxu0op8IXcGv4K4Fd9yxBDuChxr30bVnU+eLLAz1
xjV/fnXk2vEf5hgKdOK1noKGQd82p+iwmIin++qwS1pf6/1CJPtGvdFY++VSwF24OQ0giMQs/H0i
K45MMLKIG+tcvtf1Rx5Pwy6QDjA/lbt/P8hfPjj6Aig0qO5xtvwRzVrH4YUnfD7QiViKbPFjiS5z
USr7IT5NifnzK/mMU+ytQqUnx+32fNJf4ouET8AMbzzgn/UNfgp9JiqNgjiO5u93PVG1SyL0/JS+
cTO0KlG4qLHmAZQb61Uik056o6LyywFe+dNN1ORxFqcX8/2SqaTHplxJk1WPAU8xB3xASzH2Dvp7
EeOqQ6QkIzJNb8xyv5SqFMq8iCxozyqoY64uK0uTODWzWmDbPcZlcIYN9v3bbucvkEIUbmPbZGRt
5zfZvT/OUQQNqypNDmY4sCTXnvKjqAq81vG6Dh/uMpxRsJru/eLtU3U3z4Y1K53Z9GsaEtNFEePG
zPHbxel5mcSaEs0h6VevNzs3enO6lOUKrXvSbfuQLfrnKV6eK6oYN5bIn7V97vTvi13NUoeuFEq5
q0HVtZHbQ5yZQL4nSQP8wFuPWvZ4ovCro6UOl0oOzBxtIcxEfspB0dGpYl3/93f2p/p4NW3qVM5h
U3HKMimQfh9pJ2XSdvWRUtFDbjk0ldbexVqri71MhT9Z70UqHCY1ysq6m/UkXCjWnX0Thy6Ojf9/
/Ig/bq+/SpVVmg3H+pj1+wF29ELbKrY+/WSHDOkOKLHLuvZ6u3/1o301vgqUptCiGewMse93fqwb
uekuOQsGkG+U/cEYKoh8lgi4W+qln23Oq2td1YCHyUkwYjrnfFgv1LFGzvfu8731XMu+nxKm4Xzc
yum9Co4cdyzfb+9qBW5PUt5KMbcn4Ls6bSpwOwQnUgXq3XiK81PzKttBXhe/3O4M/vo6//fJXhUq
5Ko4d1FqnvdLnXSy/JO4lN35MbH1/49dxrdXOI6rv8bNEUp7qrHmstoKn/vgOP30x86nTQVjnKvO
1teHtruxBv5Shh7r+GMJhp41M+XV3SU0GtLiFFMJptDXE1mIGtvq/fO0nQo32HG/rYI6ejdTZl2X
R6z59xusj1IWtoNwJidA+RzT1kprmGWe4ky2xYyAwPf0xnxwxbD572Ez9krYYuq6+GeJ+OuR6mrF
JnicD5ylYgdButx7pheQwrFwFyvBse1iOd0m9s1dzM9GzThe/7rw1UQUa6khajlzQEkxGHcABVYh
QGSIZcRSCMkYmf/DPCxu3PDvE+D/XvePIOOvG64rUzkJYSXsHxhE9vJFdvbkbpR4Cdg2BrvNowVu
350d7bvBmvwJm/Xnt/Qsv44pXVRIdDMJUKag/v09a6mYqNKFMaUSI0uw0UxxDnuyPazt/9Gv+58X
/PelruYFskzKwhSifj9ZE0tzbzjZIwm/znluOvLzrTSH8aVdT+zGqGWhcKmIP7CAWinUQnRk/OoW
/VRHp+BIBXJ6K6H3l3OvYggigiBTJ7DhR2gE2qm2qcLwPMoZYSevIAxIhPNsslfgq/JDM7vlIv/T
1Lq6s29XvPoy47LU0yHmiucZtmfZ9KOp/jSs8BaUqZ9+4pHCaixpduZRURmSh4v4qnwccxRSipXl
jtpY980yd0yfP5sN0xwbPiqFuy+sPsf7ZiRVOdmLGczkM9ptG/cJjoWVRG+Xfj/ViploPPQ3dIy/
P0WCX6nQqZRftauhcZkUQq6feFuCna8q6uXO52UFZHJw6DYDmX3Ob2y9fop6YTUimPyfK15th8Kq
ODTKwFNsng4PMI2xwyuE5YjWeaMTXKY9Kxukm41bvJ5WB/xAzmTzcTO975dTzbcfoXz/+IakyIZD
LZ/3D0TdksWC89hlEFlvB9oH91HwLP5h1Fr/3nldcRX/fIjs7NFaiUzuDNurEdR0YnHR2vN5n4Bg
xaTMlUFusUbj030RtwNff+KqY9oKjPNbFx9f5fXwpZVgKEg7qE5dQxBCoUuPWaW3a3j3SvEV4RA6
jX5LDo/p5POoZs5JXmrnz+LW/HMV7vqf2/77ylfzPAI3LTEyg0rYXPLjAAWVu1ye0G2H/hJaSOAF
oxn3vXEXLgLsxlqdXN133WQuWLb99bG9JRX+bcUbG9ckBmLFoIt99YPqrDY4x/EeKiwWsN3t2Csc
XKALgMssAghsoiXtW9oN5BcuJ3sxIOVpOfEottg3hsT4yn++lf/5KddHkYl8FtK8upz30VcVINEX
rMBrplQMIRC4q+qzXF9u1SZ/ztC0imnfygIFyp8ugf7SSFGjst7XwHLIc2pB9Yr26tZ8+fMb4zLo
14SRuqH+aAFMsslQFIUW76XZW3anveOQvtEz+nmG4Fw1Sr5ljaxSQLvfv+IT6uLeiNvj+kxnUJGW
eUxALpbG9tZL+vnpfL/QeKt/bRgM/XhJ+4sc741ltTgumqAJQkJJw3W0UWfN//1IThCRrKKVIW2T
Px1/zV9XO/O1iGellvlcJtPcSoKn0nohztLbTR4YFpsFFJ3Z9M5J/NvHsp8nJPYjxM5TgqfoyPn8
+7UzOZGjsy4Oc1qMgzTrPvvaxX5l9e2uPpAH6JOufAAUfeMrGA9e37+C8bLUcAxEcLSLrhaFqjjp
bSLXwrJ3+kCkwW7aoPzH/cmtK/0clQa0DQrytFVN8YeCUTnk6IOSWIKofXbjj9P+7CekAAob6T18
Py9qjyRMx3RuzYE/vzkuSz1Jo5erUU27mvllrWiGIeqHeZnPJ1DPB+iawIOqZE1fNdfX4WX370f6
89vggmwsQX4QjwT25vuLTI/iEDZxRZ8a0vsJsP+czIebsvsrCPQ4tXMZUhsp4tDnE69XtDo5g74z
Onn/4BAd73n7yPJ3qc0hV7Jm08iZ39i7/1JlNsZquDSWmiWGzNV9VWrTFbl8UsZq6zIeG8RjD8/a
vLu2fW+n68z/mt86/v32LHWD5vQoemXpvhqdekqPRWgb0jH1FoAeeQbJXAqX0nlwD8D7tIhsK/DR
J8j4GT4hHaRqVRh2KmXTFgVq1Bjuv1/ub4+d6iQr2Jg9zKO/+kzVNGZOkhqa5U9LCjhB7PRW8PjM
MyDhfju9VS/7pdJOdxzZr8pHw8TwJxrprykpN+tTfDhyvc5+WM4BHT4Mr8vA8v2FOFvkB5THs8ie
clz62m6dG4//lx6TQXakrILX4qAk/fEn/H3xs1AjjT1163CYpofZOfH1alqj6j3PzNCLla88fmzC
Z0khnhBRoUiiVunpl7eD8jgc5r00vVyWseQTwVFry7Pkhtmi0j0yIWJ0meWuTtb65KtK343DekCz
DFUg8Wvpxlql/Fzox1h7E/E0EVJj2e37BxmmTXRWBkiQWopr38ofAeQkTwLVZNlWXsrH/MvY0Wsu
50h6dWD6cM1GUFVNCqDqS6clqTWK4tSJfy4AEbr10YkfRHSe4Rs+5xR5DY5+X4IdNbBxIAph1UC+
RFdPjtctyMsvyjisNKjTxzh2bul6hZKG4Uz2tXxci3eQZQbNNiDWvyNmUiDo2fUw0yYf5QRbEnQI
kMNzGXoIvIgzGlNb+oy4yyepGWM8sNselGAopy3EZwBDx3lbBH2KhypCyUM4I+5m6Bj0EDurvrWs
/1L75niKW/LPhILT42pZL+NJLXfnlq/o6M2fLt7ysJPsdU8Dx0opfgz00ICbrl5v9oyu688cWzkF
0VlE52+MmPXvY4GvLC3LiPZC0WyPxNg3L6H8aeJqyZed4t+YK8bZ6e+1dbwYeH4kgVTbx4bR94vJ
WlMqXazmi0nnC3D+yl7ZVujtT/jtjeqrCEmYkZ46zHOQALZNS4yNjCarLRDGC9NTNkcdsTkqz1rX
W51g4vssXH3MGsqNGz/1x5fO+kGEOa1DssYNkYrU958acXTRUkQYm1gEsDnrtV2mfbXyLON4cESF
cLbVnZzY0WxXL2HqxsZMLxySKRpgbMUX9JFwSs+5SYPifJ9uLv1rZcwz1co+jfZVX1QnF/CoNtPC
uX648dORPv54zCp+CXFs97MZ1eVxEflrlopxdpvhIRa2YbTESE67Nka2ss/FWWHct2420hTz2EL/
HE2FgVxyahe4zINwmTRPZc92q5jno4lMxaxZovtzC3A06NyaBI2b9NUDaQS+YVpNDCoI2JQrEUoC
g0MMBmRfHSHWcIXLjxPJ5iqS98FKyAFWHtVqlgh4NJX0QSPhB5NYmq7qmj3W2Xw4HVeYEkhmck3k
RBKyPw0GO+iR3Bk+DMQTkydxpqluu8fnSySBMa/5Yp9TEqQ4wqq7VnVPOyRPoktES4a7gvSfEd0w
vDyfHk71RgX2HrtmzPzbWdKTZq7VwR2kBeQuGUwTsVSFe1+jUA7HAKoJISLDaQOhpLxRdfj5wZHC
Tm9WYsMwSjKuJl+jF9h8hnW+iIFLHkgCIiwa7F6RzRTlvsurW6Nh3KJ//+a4Hh84O3isqIp5Vdwb
8mFQDmabLvqjH/MqSPqI2vujtuxw0+IQb9XPqiL5aBnzTv/9vV/vNPmG0IGwWGOkGv/k6tJq0p5q
Dc/l2LqsqSlIM+GrmuuVXwB6qdJbd8qOeXx41zeL4xY7kCFJhAxcnaZNJT+atdiWe8k3pyePIVp/
9a2Lc+r0DjfIZof93n8kT9W6fyMEepV99MEo38VCZGnPYIlI7a1X0a5h59+jNKXG7l6mqJ58xjIP
D7jpA3EygbGVbN0LZwR6L5sx0B2to7y+eOUOoemMnDJ3jFh9UgMiZVxtJjqHWUvaNylXSCaBoJxs
86lfFCiGJ6gFztvj+9kdXjHEk25PIWAmzYbChRhrzEbLc7XX7MSBV9k8otHdhlQyhQ25fbbqGpUF
orN/bAlve6TgB4DidJc8gWbKPirOLnx9vrFtkBVTOJhBq3NVEmKHGe28BxKynI7krQf0o9JMm8lO
hOx5f1wA2fPLZXYnTs8v5ls5C2f8YJGGQ7dMp7nbW7qbOJ/COn+KlsDJnTFR+h1BHe0B7/0S7Mes
eDzuBJ9C7yF6RwZTNEOrZpMUuCXlzx0eyGyMgbvv8L6Hvj4V3GahzLh/r9smaNfr+5Tn/nmZ6Xbq
UwhE+IvK167mxuIsWs1cO9vFoyzYwke4OCxNMEdYs0zCoLvPy9wg0HRZ3fXsuqwSmAjxYG+nt2No
w406LHmKC1B+PdLu0IkWn6J1mhoL4a6hAvFovkqbCxHqKWVSJMSE4lFGvQenX7K/c/hXB1BujD3i
cHEE2ZHp8Ai480ziTeZO1Kl6AVDjI8WNSp8iMAFTraWfrPAhn+GnCXLJh3wtMikdrOPRNfs50NqJ
bIMTj7LpIQ3IIavM+4paT+eX0EIg3R5nQrQ8G/apsy8KPnkTUaY/AtKgc8VONnhdY4nnu8u7IM5a
4LQo4I8+onRk76enTliiTKuQHGL/rrYDQKKGvEIHOTxu0qK06pytRVAqXtbZHAPHKC+cZepaNHwg
aXkSNGTAEwsAkfpV+Mp7hzXwNYZzqT0oGHyambinhNcSQAfo1RwXA8C+58KtFFsGVTDryAmUfPUd
ACsA4EJypMGq02kRu5cOBjqDr8I77LGLZ2QZs2zPRkBu3SQGS4PDddxuVSerfMWtFGvt+FhCCEz1
NrwEzRE/jd2NAAMI+H4WLpH3R0gB9aC7BEb5MDkstGRapzMz9cSjzx1yGwonpnbBPcsAc7T7imsL
Xjc4LHUp3ie2tBiHex+VE7mQ2or6zX8cetVn4kZkP5dBQxD2kf5XYXfIu0O7sqNnbtg2VupzN0c1
RiHXAQxjHb3zLCQeubLNwFxMFtny4OkI0l3gcfy9H0eHzEuuQeD9GIFsAwqyHsJt637gf7fkrzbg
EJffHcEXc5qYo/8kfZn/iwQ1UlPoxBULPAgMgglJqCeHMsJdxWVVm2FS7yuU8UfWduq4g2XYPUkj
VuN8GdM7cFruZC3s+nXp1o8yHMv7I0iEiQ+ZC3U/Ze6EzWa6yBeo/O3zlKIf6Sfwro7b9Pn4Cvkf
crLTBWME4uYxm1cu+AnvsiR51qnnjSPZ6hxAjNXN9Y+KBPTzl+CDmFlBsjFWRH244AoXrMx8B9UG
aJ7udQ/Ffnjhn7PgDm7yleKLayCEQUjcd7UIlyKpYyDP3CYgWtlFyLmEnS+syAvEBa58FXul8LP9
AXwefILIHV12hyD9CvkmiZ5Fw4uS2jpBsSN3nVqmVy1Oi8s+iizDj1YdUw+1Oldd1LtuN9zjbtSV
MeUqRwEseuyMyGiq1plTL/nw3BIcxdGpKdQSQfwV+ry9Xcmm/eSwYrwdrJf0QfCNVeNos+y5WhNx
EWDodARX58ITD86RXX2EWHRKW3fFVTC541FM1iCX6eXitHhQ2A61KOQhOvrkqHi69db6COYdhdlU
Iqg7XZb3EQuTHwWwEW3tuXgcNuH++Cg+CoTQSyRut0SFPozxtKR9CeO0g0HICO+6GoXetFW9pvOb
xoEU/EymSV6ANHTzVz49UMkgyydrWMIFc+kXmWFMA4ycCPQKmscR1WICYl3xm/nyLk/Rqgj4WCdj
JNLJ8KHBJ52v+BVA8KOfgL9Np6E65289mHdFsS5hW7ICRc4J+A4DU52fIvc8TA36O6yMRJOvU6Zh
yuDsrAWkTo76zAGU/2KPxY3RClYXOsdohlcwo82OeRbnzdGTA0yK4oTkPHvyjGXDk9cTTBqDX72f
njjhpg84fjjsCiuNetqcZCVmu3jBfKdvDBq8rHvPsJiQFzGBub03J4fQvpt441AZvrStSR3woQpM
mC/v4TZ/6N/J+HKNbbYY/PxN/sgB2TlxIPnakqcITTayupn6fnlK9pcnvKAKOwDFzfbEm3r9Y+R2
0Oi8CqMRKsjLvH+r75VPSJWLZp+udNownZ1jBh2xS6wU2T4v5x2/4qmH3M2c+NTNeH7IudX3dJXu
SIl0M4lJ8vyVLZIAwh4slYfmydgObNKfFB+DtApg2ObTcTBYrmO/naVnp/7iFYwzRu4RjbpA8p9+
GXzwX8l++FJmh1dj2YuWpLKbtlVQCu/SLl4IM8OX8fEBZyKUMXLaGTmxFsAi96F766yTh5Fes6IV
2aVrOZCB4Ekr8o0+VLTRd/1GWSkr8SME9CQw00BRt6MVJpsVtEILslhw2Cn+Zd0szPUwM6f6Ig7M
tflewmsvLXkdsbitVXgt7/FG9ISZhKLaNqeGy1Sx4l8205bQtXBhTys794Y37a1lcT7alxdjPtmk
d4V/hHEG6cqJ74/ewACE5EUXSF/U88hrSS/D4L8F77dChK0BUoxn2tSYJu5Hz30ND8kGjKVP4OGm
Wkj+gWcvOq2feOm8u4+d0ccCodjy6cLWy9NUnMd3+X1mWBmpRW+o3c0iKAiodLC1LvtFuYKmgl1C
+4Ip2j1Er+QcHiwYtaPpiFJJPY0eo0dVssfHKFdQLEYrTUHLilL03UO5Yq/I35muWaehDpWz9v6w
bdliZXuONmtxPZmC8V5pXxco4rA7ISuxA0QVn1npKtsIS8MXfIW5lbEbJEsO4U6y6V57T/PL12h6
CtrXaGUsz1uE2x4kk/dsc/bjow3xcSGPHz6+umE0OjNCTu+w+2Rm3sxjCtZesNj1a3UvYjzYKlMz
iMHgWGJgfpSu4keMWFLtmCBRFU5Rh1P0eiOoKIWOSqgXsRx77UtmgqkZi8hoQ//isRWIN/muD8pZ
yaMNF/IK/70SdM954kDPckQneVbcwxR3QfyeTxXy7cBcHjhaeWLn9yTnyA9dNmaPROxDFpTrpsUC
fzbehO4LfSe4IKJyyD5tpn21ZZfQHxYwalvBjwZqSXPtRdq2M/z3do8kchkHVRB+cXq+uDkh3hdb
4pRKFx3aZOOxD2EJcAufyOl4y4LqlQw1GsvVPmd/T0Yh6z1uv5Tm4zgjgBV1NZ9U1K22ZBUn55yx
Va54d7N8Chxur/mAOGbK6ugRT8wgKD8Np5oep/m9uZOCYm4Qgzuv5tGM/2EFLHonbfTdhACQx9Mj
T3Rcq5yDy2EG6DjEUkdeQHBj/8hxh0RIC48fxkWku89Ev3hSkL1prDXbHAMkSx+QVtWwCFRgvSRg
Q458ud7rnX0WAtjzNZ+mZJnmmo1pUS+zeiuJeziJF9Oaa+pcyUgYnOZEIIPynMAEnHY4Tg7BUL9R
L9UPjsH54XmrInvDmyRPO7zsplfW7nkqByUQSvEptlWKig+h+shMhPCcAESx5oDVfW42iac+Dst0
Xu60WYpkUMLBmDinACvLEw/Mr/b1Q/p6eddTAp3dlgYrHIPB0T/ikXdl+gIzmb5RaGzdswJxfSCe
GZutaelNaKkRTvwqv4qssbFbyDPAapMS2GhtdyeEHjtCqdoTrakxCfrsCawRT+pKuKt4yBheF5Nt
vik34jJdo6JIliCM4aBJq9Bup3gxHgaDeUxgI45f56vjtAe7XiMgyAdCYmbeQfMKsmI1D36omS44
gPEnBD8pbAB4ZDBa/4ukM2tSVFui8C8iAgREX5kncS4tXwi1LRAEkUGRX38/zo1zoqO7BkXYe2fm
ypVruZqe4awqWuwgJBS/y8J4GWRUXmXP9bHW+1gUs07vojEX4ayzZX2gea3HO4TKEUg1IRg8zNbL
g9ImAAnu7Pe5v/sIneNqbT1ZN0WoXCV/cKbmfANiel8/1wT2kP0UjIuIGG69uQK8Kin3qELN5Aej
y84nWZp4VKhwYJSfrsGXRn+ta8QzzwOLEclK+kwvRAJ9rCjkbtSywApwcppRdxGMkSeISQoMEvYH
qtsUJn8PxN3+0yGt/hXIclvDy/eQU5hjZDkWCIYonqaii7DyBVVhBJNlBJ7Y0aInXOPU4JTvXwsx
97vnSpF2z5JT//kzeZiz0/2Ln5WbzuCsW3PGjeDPUFAg7DZ6QuODFKSfw5Tcuggm648v1RYSHN/1
jNle1RBcBo3tJngFhDiGb0mpUWM5zhbEf/dhtOhnW9JyGk0ZEOZRGGk4WWArERTmg75eE3T8Wa1r
J+EEJ6LbpTf2AbGSStmNxDuyJhAZBKKXoj8sGTEdVGOGADmaK1JwP3Ci9ssPtMbdKwbOGzFpDCv4
U+PSVpmf2Jo5xuDs9nUxFz4y3EfAQOWauCa60o1S8weVk5mNYjBxmIAfcXbf/5iUNlJL/K+Ewd1g
SUi3Yk2HCY5hojE9vrGIsL8envam6s1N3sicnMikkJtYUK6RkC0atudng9x7sXmeEZL9azAJiVKj
d3OrJCV+76Y+yj6mZpb72PisCY3s65wz6Ebq7l9IjbFFSHb4LqI7qt8GHOI+PzXEVZZPiATw4emI
HPQrghvizICwDKGE8+PU6ANSZxZmSd41KFZrz819TaEGg8nIjPEeFxCYcvuvM6bOhP2CM7ZBasGt
ZI43+r5YyAh2mfj22NBV3dxR3WahurnbnFVyaJ4oOBIWBBxx9zMy2Z6MHmYMsvRdP8g5BIyFMU2I
NN4FMtjx8yPZrTmJngd0UBcIsRv3qLHmEImQsPbuUe2hsay3oKo4WKxeKOW0PWcSOqu7SaSFc/I1
Hvox2zCuTMh429KR4xYR+49wmOvYi7Gy3jxoyeMpuDWfsjZFv/kB8kUpW4dHSB1A0kButU9PJalb
uks2Avsecfn9W1/KNrlB5TX65mMPKHH81cA7c13YDna6KhNnoKx54xWHmRnoStrpUoBQt40qI1nb
GMBKGxdTxGgYXf8ZY7ugo+xp4JHuNXR/JPNbGdJWWhEkg4lufM1RdEIy0kBClwULjPBnO+rLYoRA
kTRHW0jV/1DtQZUNvkt500yMZX0EfcbF8+CYyvH1RIb06Q5vVwUqS+Gm5hazpZy+9GzIZymrx9IM
yMZpqHiLS81rXl5Osp+GFaq3nJU6aed5tmbJ6/EvY9sGQ+b2uCZJJFpdhqMsjdqkeO9m/7Abty4k
tXBx5ugDNSYOyNwQYCl0UQHg7uBv3ILBBXgzZkvEbd1RWsOaoXmL0gkJpa0FjZP4Y8kGrpaaLfGB
pawF5VIgI6z8CeyjFYrR9neh4IxgSCRHiX69XaD0gSPm/uoe8qhwUiJ5BJlCRlfiGEaB/h7gahDV
ITd9h5i4PU45ZTUPDDqXjXnTFF7gM5J0wXhd0wsnvi6jsmko67epEfo1F8kVEzUx6+E9I9D4NTdy
VAfAyZoM7lp+SQZrbkpq94UuWI2erUpToGxNbTlQbcAgPh7IJAhgyyuiiHTWjiUMpVcgc4g1xmtB
vqFjl/T0HOQCEr0PqLCdNlB+Z78gbA3opoKHIXdDCruzdOzt9hfxwNVgY5gAM57mgIOUgD5ZfDmg
voyTI0TFm30sZFtouoPGgbTV4eXpSCzV2LxOlldqPZ+WH/chcXIKbepJjBTgVWVmJbGQRJZwcHer
3RBqbrdHZZugnGy/IC2dfkG8QLSY3RKuxYy5UZq4Fg5YWueAzuXnVnOp+Q5M9tqyjegIR93UqcKZ
P3hNRAAvd1rtNX+z03Ads0HVBr9iv9lChBH0aE2Nc8/nj+N9RFwfvzNkdJPGJgMxAGv0iX0Gu4YB
CFjpPDxKSHASyu9z8jO1VK9ezDk22ZqQRVDepzcBwIKHp/5eIkjtMUDrzwn+6WpcrlhyPQjGH5+i
TuMsGDwpsar7nn/2mgfhqjxm1C8IZ5jA2fw33xbn7qd9GwvJHExyQl+1OepSrz6qSzLwD64kOoku
W81qQxyiEM7MGPG/B2hXg+0IO9iiVmkyTfnZt9A4WVkH9C3IBlnRJXPfKGvjvuA2AQIOHsqoxjz8
m9q18cckutNZ29cuITV+WrWDQ6zR27zfmCC/D7wkACPvEiOhTa1NC93rTUi99uDOTLwwzKeTO4ND
3s5vdMTdh5ecx4tTbZVKbITMZaezNwDqC5TondIbS7fnQrqAlpwvDYyRBDV24+Gn1r+B5wEg4SNi
zU2eOUQU+2HPN+TRu8kZF5nOKbnNKI64FEHkX82arNPF4BuFCsGIwYcfWzXovfSXAWHtCnrZhqjm
n96r+YQ6a+521ofdlJCeTazCspU9FrHkcExIsqrGjnxrzpzH7/OETYr+5F16Uwp777VpGBDXi338
78ued5Owu9Jkn2z5K0f9R89Q2WHIUDTndj0+gHPsDztuICy+7C/9E84oFiJ6RvPFEIlv28c1pZon
eVgre8ZJHTD00s6t+RacDFejNjWlIzBOCaJoTfc4Q9AyuF9SBzSTaCciq9XwSVCg6c2vM3X6xlPD
LweYaCE7E4y6trkrufQHIpCrzcTifWHYgrGA3Bj1olp0ruiAwT7IdPUiismFF3c3diYUqipLYOyk
FJawGQsV9h5xMuNY6KwhLPR/vAJB40LMXgCebT4Wkuj0MeF3f8ZIaQNUWtz/9Lei4YHksS/6wDcO
fpg+N/nK58rPok8COh0BBPKDEZFFHn07NQZqNGnFZ3YE/e7zCf7uEY8ErHZ8MPVuhuLGGcsd/VTv
SHoGk7T31i1I3YQDkGZ36kEayM0ZkvXIrnHeQorLKVBBR7F2px2rsL/OXeJVXICTqqboFD+l1+Fj
snoyTRyNavLH1rxTOwWZA1q+gK5lvuw7PwmAWpjFRjxzhq1XRTiecIWbr0uK4HQFUjHe2n3pIIvs
VB6xmvVyh9ifhQPtn5evBRM6Xpk3LOc7FOSOtAHkK2cb4H2NfkBUuDQyAN9QdAe2Io4DK4HDLjRP
9VoyKCxpWw84hE6SZrchVXmsg4y9QSUeXjWeAfoswA+BG6qSbkx95kbWzQvrN4njFn2AvcTissvl
WJmom/qCkxg3NYnG036gqFejYj/zxOXEm/2j6VXcJFexErf4+XK4QC9iKqO65LfnPl/Lpo0LroEz
NIuCZchF5xb/Mt7B+KOV2weYfBZu7QVoQ61yoI8min1AFfPJool93AOXxE39bfXGhtAbzG0Vjxim
9kOgV1NbCWDY4/jAy6EqImfjsPfq1ZzLzy2M/dgjxMfhMpAWJSSJQKOASyT33Hy2+GjtKJlvtk+E
iczuP61nxQd3J+Kiozjqw0qUz7Z4e/kzn9V3xMJGcGHeIGMVZQyjPVCQba171OOZYUzWFAU0Pqgn
HToN9H8mZrl7/BPPr0iY68+o3l1AQJTeFPc9WQFmVzcqHxp3a9pQ2E/WxIGEZ9y/mW7Xp7AuWLh/
yQbMh2uqw+9Pj4+MAayRzP+DGlLzmkXKUxf+Pv8+4XVmJuxHPvIq/YwIixxOc7N+Lp5fr9u//CGU
wukPzjXZlEdF7N1NflhwF9kUrpyzjhw8928X25k/XKrMl0PjoiFua8ci6ol6YKHI/LvPMwscY1jO
8jvH6an7o/laeq2nHbFuIqrXVv0jj2nODniUtIXO5WxdetQPJADjt3EbtJpFR2K3rmwcc57oNNlJ
gEMTAgj5GncEYZMsxmNDCPK/F/Uh8Gzux95mRN3HlLaz2iu0Bjp870NqX9bopMjkNYp/SdYi3U/N
GBNlsKqwiChuDDm6vKhQ5vYdEAa9gXXMWVOGcIENjHrs11pYNusJbQNnIFcmXrqghA27ksv2uz3t
Bs2tttTnOtovDpWTm/j3xZty5vPAa0eHCz9mmaQCrhYAdTX25wekl33z3MR/dOH+K21Yrixb3L5H
m2cMBaL4hLgz+15aclBKh/4wW5WHjJORGydc71HxU3OiDyvx1PnMfHL60RQx3/40TBDBsqujvGx8
KnDS0O9euGRbkioPojZ3acVNXs8L8sXnqV29/9WrxxLNPvdD1RXvx3v3WifWmCy2KGKBUmx5S8rk
XUHuS+fxPK7s3QhmU+eHqvd13mZLViNzkmCTZd0ZANDbQDNuF/EnNY6gBMAFNGR8jeMA5MNjv7Nb
3cS6ahxwzwgdf+u5iP/9l2itybC4hnHjInplsQIGvTospqevUQMzA9MrfrYivPrKmLR4H6dapimF
0RhwRCPeD9f03+Tnju3Q26yXBYuj4aDFIcvzYoemAL50Os0q/Qu1dAxU5NkkwhOAY5MmCThxb49v
/qZz8zLRyF4JFlfwb+QajBea71uXdpSlEfRZ6ZgtgPa4D+5/HC4phjgLY1P5JYh3fzQFyD+47VFM
hgGrKET10Tu9DLu6Zh66ZT5B20Geasy5UYMzgQmvlOwT/TvQhI9R+PpySRWog6GNiIL+WIxo+3KU
igsaV17RGCADg+8GAo3CKOpbQDqbh6wfNRLOOZtsXPJvIvrb04LZ7TgjHEKa8Me0FtkxSNLKXqI9
PrdA7tkSfFFeYADhXdRj7VW/Gqvuvk8sSnMPV4mUJ/dYzdbsOy4so0X20tPl4v5TEfWI2ThObl68
Hx0TTPpI9O4n3KnyaEZ+i/Or01IGjN+gXnQL9zuCLdbMGfeadCCnQW/dx+0TE1Tw33SFC49ijPJ4
OR9DpVdvBtNLtfiXep1FEu/NpCXWtspNmQMJX1gqDUt0PNk/P+y42enh4cos24XV7IH6nectd9/L
bs/RshkY/+dqmz0+zfDi8VdZTXsDPlH6MtGwoVjYowUzgYXQ6sgBcf4+Ggf7wNfpgxqfW27bf/U2
GfwGOIMMe1EtGQNnH4k/pf1WPfmCDYdA5T31ICvIdr2VyVHIog02iPH4Uy3MAu4LXdKgPMCDu9TB
II1Ir1DjsnLfp60+ZYCHDBXKCCf2CLLicK3PI3B3KJJgvPLbjn9LyXhQfVQ6fxaJr6Y24uDQJ2RN
f709VRuNwTCHre7MZ78WuSP+oulJzr/EiukO/8FIvO8ycZD55GefbwtWKL5Wn8zkwnLF7J+mWujj
fj6wQWbdQlzNrdnvfS0S22OvfTn5frRRYPpoL2bjp1EkG58h9ckWYPP2Tn3AWIaZtvryuNSdPYf8
DAMPSGfEqhGOis04nJnPPdmxfGF5TVfV4ftbIK2Ht42lrITosfwsqOH3g0MHESMa7saKW4T9oEf7
1Jt5VaB40xUIEhU+T2O8N3PmbvJA0qCtmdk31d+5UW971dMuST7qpNsoS+lQbvI5rm67ccTZn6Rb
hIJagCD2zGM5fVB+913QoV1EPvC8ZDEoOBlXucBVEgdaRB0UmHMZiljcGvH7O8RrZF3Q4OY+nsrZ
Qpuen+VV0pZau5vkt28c1hWRo6Ah/V3Iplis0J/9vLgl5rBL62Urm2/RjildscYiU+bLuLyclXNc
+Grriq2tYNMCpDYdN7mq/shvR2IAvQqGUJVWd9l5os4z6LX2r33sGyY0Oe4mzut9maHBQHHVn8Gg
YXeUb6fH6TI1+XtcRYUW1DjtrUkn6ddlNAGM75k+u9lEXTS5kZSNWSKJnBWb05/5Vr5C3KAeTlKk
KGtEwEzYitgtCQ8DxlaTeSLVPl+HBhMNqSOTJpFtYJDSOXOilwplGRG2vxq3MKFBvAx5M6f8hz+0
jccn/KeMkV3Fp96Cg1PRQ6I6rqz2r9QlZ8Zds+QrcnTVTvyRCoOPJXW+PHMHXILfRvNaJeAJmIqI
ntS4b9UqRwtvHCuZl1xMuBkQYQqzxRQQF8hwft/c0bfhm9gOqjeuVH3rA3cndSRSYyV8TK2m0ZV0
PVZas4AWF+9ZkPROnG9iC0mAe6DU0ue2n3ATyzsmpuEDJ+LC6IBcPk696qUI0S88+aCYJXpZjf0Y
mvwdFe+FZTjFJPTj5qf520YnujNR6ajv9pSkFj97ehkjldwu4p87nhtYEeVW1mwHUqWcp7RKcudF
8orXmztcbjQFmnzFBpCRvQrKyqwQ6lXNV2VTE9xP8qXMx4aMgKs84zfQT/RmryB6/fl9ofYNc61D
TcxA4pg/6xdGqEameuoFrTSoVHidF4M/g8TF7JIAfde/D873aSAi9v1YVE/lln4pxDuMvfsDl9Iq
LtXqc2I3n8Wjdtq7jZVBz139RG/Eg7bvVSZbSmfid/hotx+CSGs8yTLloJ86UoJ5kd9BTLtRfkmV
iS3RhCoRzIQfeazGHOmDyIWVPBxYXBMO7eubjVttpqk/4XSfW6DMUI3RWOObnxy1ZotzfHwZ3umx
rEq6Cib/wxnJJkZ3qkRzSjH3+CEr/kwjcRrNKrul51Rc35X3XFfUmgoA6cCXgCxFU+kNiqH7A8Gc
sUvCaZBUWEGvMXrM8t9E1etuK976jJ6ZX8Y2skoJOhG52U42PUUMQlZalL3MGZOMJDgTY06ESziF
vg8k0ewkQ0oOCpmRHj+yzbAILzhFuT2DAIIwpjXjU8xPc3zLuWvFqlQu7/TUoQMy+2yU0uy3z+9i
dvens5XUHZ7U9CLMtsmyoZNJUVv6H3lxRwdaXiXUwO8hUGfgNYU/5Bs537xqav5Paeai9WlIyZIo
Udd54b7oziJW25gatcfzfuzqSOjpHnOkZ8Venqzy7vpRIB2LCH6/jVK7PVKo+BBTQhnsoK8NbcL1
cAbiXza8YOpPTuyrAZHExhSxpAZ7L8IpNDx1VzHMzndB56VlHKPq9aIZRcTp6byXJyl1qmQ1lWgr
wC/8XPhHl9hsUyw4U+3WPbwcoV3RVqk83g5SVo/frF1PwU2b3Xd+RE2wf9ITeft8WnGO1yPeQ272
2MgpvL5VrS3zYZ0wxYX34kxv53bTcTV2pxzeTUBgHQiNz7B/HbLGkNtoQvmYBUQmNTZmrakqzkNd
1FjHdb8Yd3ZMmgAR4misOmxwHIIfsC9Z+ETB2IBGgvEbGrAfYmbpzjcvwRUgqeAmTL/kdZhmJj6a
L4d+QFXhEbWTp/4c3TAEvJi3ll+O9ILyZmmVNcZDWoQfo8YcBMuygZ62PVB8Sdi8o0jJ/DfHt6BX
jdHMf+IsmmZRfL/2lTXpHWTI+241SW4Z/DHOkacxf5oaerlKlFf7bpRKtCewwCQ7v/F9+N0x7k9v
twH+Q0qsZHzJTbdzZYm9CK7I388aApaYuFPIFA9m0H0kL+UmGJSl+mGlZU6LuyD34+soSlTMLFre
/CZgLl9UPuvJ89wWx+eUnGu4cqIUlIozi0xGpSGCYv+w0eickRHOf2WFVhqL++toDyTJKcroJSme
RBquRp/c4mzrUj/pcaacjtkdeCRQeY0rznhm8S802af5yOtRQzDkWW5Ko6/zgB7IKw+gjgLsq/CJ
TyqJ1nZ+0C7ZksWe6BMkf8a+unHPYE+Ons/pcjhoh4ctZrQsxLvTjFY4VpL4c9WXv+aLlAauTMV6
tF/MsTJTs+J1MKDwVRdccjWxaN26k5W84XHc93MQFVmfb/KbQGH5oAkwuPFq+m/qCRvAFXF7G4s0
4UwC9QuCWhu4bL7gQUG5It+hv/f034oTC86z99WnX7AUn3aT+A9Egb78/CH+ZSGThQqyk2vWC2gC
7GiBAsE3s1rJyh6L4WmKIHKSJQKE04y9y9tnFrWY42m62OPwG8xLt+U8155+B6fijeGyq/GEK1qy
3fOcVf5oY8sPsGua+E+ELMdax1cvy9ckTV8sTj9rdgJLgHVavYFquS//71TNGIKjYR1yzBKDC2ow
1aK2sdoluTADG7DtqGl3I6v5qujikS1lKhWFJwsDDnKIB4g1BIIlehmGpOj04Gl3Q3hFYFjL4QNx
waTbowA/GPRegqrAJiDxp0PFVu5YPCteaPDzk3AAEt4mLryuN+Um6b7qQnuFUchvs3S5ZOrrizix
P7fPTSLrp8dI+k9Dj4EIZih22OuGrGlaSHBZz8WZ/AqOdrm8PXQBiZDUivo1lfuOamMkXr/9kTSI
U5n9Zt/rU31+bmzsEtZz63mdmZktuXXwNvLffHcPb32grMCLfFANXUKM93tNQsTE4ZxirnWAio4r
xh06JWt9jTJnHwnexwOTTFFTfno9tDcPQHV5XzZLMazvRrnhOCXRxagXSt3fm8aYREZ6eAe1OzhY
WVt9dGdmefCp6mmYfW3G/iuW5suUKkNA/be3WniwmAuylPkZJG9PXzwntQiHX+m76PoonnrKE2Nt
mx+feHcp6KF6rjjDlJX4r66DjTINS9ntJSse1S8+K5x4xd94d7/JkjXfxCgcsHV+uflvxStOEGIY
2aaXxwHXH774GwUIF9n304f0tQ2TTeLKrnohIfuHW11mDwfqe1dc1bQVX/i+UZX6T5aIQKl645zZ
NPaUuezZsfFenlPZ3aiyTW1d64CJUtjGcMvBmuHm8BvFrQ7ApAwqcJeS8BT/Y1NwV+4Ucsm63CZr
jk7FYxqBzFS/u+2/D6SzxGE5O+oFXqFL9YWVsk3yTzMSqCUG45xvaFGOxaLfX4YDnxZWgxH73frl
39fFXnNf+wJZJi4H6g/jbZbmTyHZmJMV5se+uE32ikf1dK4OpM82P+pjY8DbSH6y+tgPSkw+p7C5
+zQJWbwNn/Ll1HSjrugf/mTRNdlr1sxszPlaWY4E/ZiOnqFttLE9wC+RwnsUphm/NQTNYnr7wLIl
0EBlS4yYKjG2W1elcAOy+q+Bl9zYsC4xiu1SXTI6j7FPJEM5AN1tpMPBHBiqsKTN+GTNu0ONiOvv
LOw30ujv2P4lu7sxWSWnKbwxKmHNqrGltPKFApGq9RGljoSx17ydeeUld+ab8sL0wHgz81PuC/j3
6uIqCT92ddYgHP8OFjph2P4EJa50ifVeUldN9uU2/m2RGsAwZQX0TVCjVczrgBqijvkvA+YRDHbB
HsTPLN3PMaG+7w9tIHpyJETxqqdpNTa2lO30+rFj9Gl1jrzpTqYHs7hz1E+o2ECdFLBuOk7u3Xv8
5OGwSe3OIXkDrwNWols98XIcORmhyDn1cijkWfSkeHLIgF4eWOiCCaQItoR5EcAwBdBOvAxJVMEx
ySXnh9QE9LG0QA00+GV8wkX3O5Icx48t8sodg4nHV9iYCmB9z/NHO+9uKGegDVsOJ5akv/avBQSy
Cq0PQ6VZU1iZXbBEelezrrjTMpEUqmuCTbx7BGxSVgNDLe1FyAzpUNJG+6Y+t9NL9ukI0DW3ghW0
lzhMWdPuPKJKeLtzgyR4OTnisf7L37aaQUwjrrqVVT9YruPDZQ0Y2p/mvy1ui915mtNS+7PyjPn4
DI2ajio/0q+1CKsnTK5IJ7ez7Wwp7Llt9BrPn+NTNr7HF6Uo6iggf7LBVBydu++ytZh3bfgLTdeo
2+XHqYs/7aoLC4+M6hd4TI+ediLpv7mBu964GnCON1BD02mO4xj0RWBqqiM4yVEo8tIzGwDGw/Ry
WYOBYvoSzY7xkYrO1/a05Y8wtB96tslXhVdD5UOqpL61Cya5JCv5V4SxPfOuhNBn2CGfI+qlQ/dj
O4smmz1p8Fb74hsJoDLSkFPAcqp89JZhsTEya5PFz5AEqpyUJkSq5/bX3f+uBglG2MsU7WYlgacx
TRBR7kNo08yPO/bOGLfaSduHU5g0JfTeb8LG/q7unuqc/1In5rW4p4LPpMRGNbd0xqAptjygD5/0
aeae5IStUTtMDjJngT8h9xT+KDwmkH5LJbpBEvaKVf/HYQLRJ2NzJev2chBN4KFNRddL9jB7M+Z/
0+OHY1MzVCfbUJEB0OLJZPxhjmcVtuZ8bNAqW7JeNlMEBOMzrpoPwepCku2tjKIFnEkU6RtvD/83
EA8dbTpa3YAXtLJLB2dmeCxplJ0nzIQt0039MzEVV7xwO5DY/pdikvdHxcP4p0T8UnVlK0q6KkIf
Mx6yJ7Zj0k6LZOQvHGEahCltCmxerQmotgJzc+bB1DsBCruckxtseFQ2oQRH3eVow2aM7O4fCZfy
4YBk24UCbva0xKzmWBzFX2nDICcAWJgdqASgwIBgZ5w22l5z0qhZDQiK4a4bAIOMHMgV3O+XMXNz
fDIfP9IfEcCog/oy2+ULuL22Ek7cSWPsiQ1wLCCUGwmpF4WdXvsz3WHQCOhZ2rQB8WIcYtlma5HH
T7nPRBaj4EyfiMB2CwbC9fet3a9oKR9I3aCx4IVVY+QM91IxxfC1TOy1OuLXqr6unWlQnmCYgXWX
oYxolxgU2zhiKCC1Un5qR6K8Htfa/TezsvXclP9BMeI14e9o0D6olZEVe7jM6jj5sgsei2LZ7yfu
/dp5Deszev5jJCmsmV1J9WrRLyaM9dQONe22ZFPJfo49hWhPjswFmaKrMBqgQoCYkYqVBtfmZPtP
cOYozT3EKRMTCWQ48GCx5g9Ap0PGzWDeqXdmhOPZUjRh30HQSsz+o0sfJgRGcpQtks4ehNVjzXTS
moYtyI6jBG8ejOQUJEjDQr2R2J2ZtJH9p/fczR1pVJXp9/EhWwsfA4qUJRnNRBfWMvYZoeZoC8BX
/eGj3GSne5F70KUWEKEr+8Iaecmgcj5BuydPszmOloxV0IEuSBeAJfgszGmGslGfprnx3TFVxhHU
+l8bI6jXDmH5Do4C/RVDdviNDX0q981UHu9oPpdiIHjdNmWygf/JcuBDidQdFDAsDMFn9MvG+feW
o5EbZKeHRT4JU2JwunAasJr6RXbawx03f+l529k6scnno/smpi0ECqi/T5UzNwfGmn7jjWZWi3MD
Vyt3rueaQ6NfiAFEXpqvM2h93Y9sB3czW7cT+7Wlc71i2vm+ZIyqOAjuYzG5yNaYD78N7pw5s6oj
G+FGSR2xSsP7qiyt/k8hTJJU348pU1IZ3e+OKZ8yFOjHz1kCGzjLTB2RppK9OPJvfpHh4HEykL+h
mjXbtPTtb48bz2kKTheifjJ2k00aiR9XOTxN8BaL2OeiVb/KHIHWfn0SWVhzxiKgdORGuc5O5UK+
TcJPmEUaT4/ibC+zyEa+AlwEN7WS4zsCajNlPPfOTKJh5qPS0FONYofhrVP5otkyiQ7rI6Qz4PRG
dZb89qe1xoOcOs3WwpF+0ByYS2ewwBP+CV5CXLiR5dgV3J9IcLYwQvdKxPeVhlE2ZZNfWLgKDKUD
8ax8Mzet0nSC3u9jbQfSQyjd5P+mR4Z8s/N0m4SsK711JmZ7rn/mfr1RpwQb80Purk+QuYGVy7VU
jI8JNC4XonsnJDF9ycTd9g2PnjYwrsqgKMxh9cYTDzTssEnIb+JhyjTnbcoWwBUZGPFDRbBEwkZk
DdAF1pAZLVpDbA3p59WYsY4h8I/gi5X3YmaFYXUIm19dgd/CYAVwbEybW0axDy08puxWdZSXfJRm
9X6bD81ARhAHdKQwQ5EBj2UavMGYdtncrDbpd5/SL9+oHNk/Cn3NQYccPsGduzSb1o3nTqxaCpl6
EnB3KpBwhjCgC8LSHAwxteZI8SFowllEXjgzXko4m1++hJvdtFlL55qPcTdLtHkpDzDeI8LO3FiP
E4cUtCOFBoelbU1DqKEbYY2xGTMqBsQKmy+ixtGOx0SL+w1mEv9UiCF3/d6YH/hxqHsQqTDtYJcO
o60Ja7/j0lOzhIxyN0Se5xcMYw86ouBkXCFwZaabMpL+ZteCO2pN+epuegSiDZN/5EUvCo5//H62
mclGR05KAQorfyPaZcSXOzlMu4vEACsjcvEyz/d1Yxffbfy1FfkHEXpkLs1SdNXcReI6HYx0ozqM
aEJdrP6l3WZGuzDekqv0ZOJKtu/i5f17mDwY5zExiqC26lmv99iYwzaroke1ql641tvzwc0nJsJD
U3mctUc1nDQu4y9v/X7f5PW6pHoozBiSWQ2S6hPbtdydvHbMszKNGi/jfitAfWAA+rmcyEY/DSht
J0xVUd3yFyaWFKZvfZVZh4fNmww/RUVuIf0lI38whK+QrO7pnl7+bqDPO2dCrAy/Epgclhf6DA5D
sR6C+iBvHsH3vZVxxChXjWB/GxS+t7PvSlYov5BAEE6CZjxrVxad+dssWnoIANpGWjjzIpg91yWl
uGLh7MF3X8dGsSSmUaAdlUHX4E1mPRjzrFZiv8V36Qk0Ijnfh10LFo9LhljceKyLuWBptLfvi2Gw
WFE1DoJzukD6JKWTQb8OD0K9Yuk+l4IKnhOqz1XPh/hGz/kyTqyWYaxjQhrZ6bh5qI0+wW7GHktB
YZ889XtmVbCjT0lqfq4pqeiiQJVCfyJGfcqJNh5LaA9qBbwCkCFmXDUt5gEGCVVu7cYu4cI6Pz3A
38S7st1AcuQI/NJprcSDNuRlZnMaJ8ALh+qT4SianeH4lmtFNsRrHgq3xCO93Mj+KwTXgUPX2fKm
dIEe99/l41AfSCFc5WE0R653Fsb/gEufNyC+1FxNdcFBAUjHf4pKNlm0SDa7oF8cGIqde/NT/kD6
xio8YnJChIvR8gMbXj/YhMq1/JEcQJpFtr1V1nSJdBsDeMTM70XgmCzGD4Vjwgcdi9eqPg8Qkcky
+tyXyPLP7K/BAoJpVvExaS0exBgXZoevB5UfEH9bwQ7c1qfk+lrmwjgpjDsSdihVOXo1Sr/MvZTO
oOiE6Q9NnJJJAXIPl2cN44fUf0qmM3NLUlrSFS6pMDuPDbimY5Pp6qKiUMBi3bn+Jka7KH1moUk0
aRvHdk8pREsUijx9Op3ROat3nsTx1mH2yeYTfW2so7+MbYIE0wtv9eeWizL6ZWZss6ABCwHXskBM
YBsLYBbjy32DWdT/xoafuo+Ifd2F9GGtx4ICiQR8un1bnQdXnJcZZ7NAjZxMh6+VnJkoMMdQOsov
NFbyNPGarO0szObwAxty+tz8rVkvE5u8Yz0RiXiTS+nL1vOfysEmLN6+xhoEsKL0H6LPtQU1obZQ
oWt8nZKbbItEUEyrkE1tGRbFxvNW2NQv+icczv9j6cyaFcW2LfyLjLCleaXvFRG7F8NmiyIiqIj4
68+3sk7cuHUqsjJzK6w1mzHHGFNl1HrmaSTYnqAlfa3K9G69IFAJQ012vuElfzERG/aD1/RmqNDz
v5bkCfLeBa3cIDfoVSg9plky2qA3k0y8Khfwc8Im05Ba1JDZqNyyBAe8IlYObfKakRqI+3XwRXpB
WtHbDztsdNZhD4yRV0YTfbfaaR2YzcOVKWvO0AA4bcsfXigh6sJxptUA4wy/cHstjxnS65xJGjvq
8LzPvTJEfdtzL15lP/UaoI+C6vuXTV9vrVmRrvPt949WsYdhwVxUr4wDNkO3Pr7AU3mNmjRX5i+n
QCvyRB1xm39Qy1aG0H0WHtlsjQECr49SKBiHSthzqHBmRViUc46otGOJa07vfjOffyotoWi96a1v
p0IxSKFXvtQl+nngOPk5c3kEy+Fa9RSncXNntxoam18MkIaghTZPr4BTIdgeJrPWL7YUDbx8Fhp5
fHT1rKx7NpdxSyNgjpaPRbnPI6ai4QDmb/o1yRzeO27cIrq7O0daUFhxunOTwp32drCRW+0y1iYQ
EqalJy8lWIT7avk8f+hzaD2ADL0xn6oBP4gzF5x2Si0zpXOndqeR+QqsorsY4yPNs1U6cDEAh+i4
KqT51GrIKScbxhP9Q44tvTCnv5gogylo8y33aUcBezPGq2L7DW/r3WowMXK0rTXtAq42846CLaNU
TfgbtzsaXLQKL/fil0/9ihGJXd2Nx0drgmwd9GeP4w6ZAGTBp5EvVWwI0EWvJxBx1s8zYwhvAGxF
UJZ16nyKWLcX8ps2Tx3cAoYu/bZT81fKNsI1VlgZFALJCJBibDEK8AkRimoMVbQZpV3Z8hcmcHPg
LNeMyVJR+ncvX231/37lMZUOaJa3r+lv+/RoDmaXeR2QWUANgCskAuqLnqVJhj2wD9kT4bS+6fxd
w1VJ/XtdCHihspsDlAuvcFSvJqS9HmKTvQRgVK6+jGGSCZa3qg084YGi1NrNoLBOKT1bvlF2HsJI
htyK0wt9JwKqXiBFfPYQGpRwR2hROnATcr0+tM4jQQtqFXNeM09Tr7aZLnt9wFVAIJg3/0pvarB6
8ZpJ/kM0JvBiNoWd4ZGQh3n4TAniMhpRxoXJLyU2LibnV0ArDtBW7F+uer677Rr+vvkwvmZjtMD8
2mbIR82SS/xLOb2MI/zRH0AOFWHJ2AOIZreuWX0WZX+7hbSozJ/3NSf96dcUUbwAc2FivXodeoF/
oRB/xlcrt6X5cGBOKMOnfQekFP58qaWl/m714fyW67Qy381g5zz6UGsfKwwWqqNiYpnxOAxODx9J
fus4hI9sOiEq6zLghaI1h27FOOJOZUCfEX3mvxS8wOw7KNdIRuGHPPpYFPufR9rr0LgTPEhL96Q3
45r1GPuuEHPaj4Xs1bwKwpLMBjnnywVZX1Gak+Did9qsoNEuGn+nn+GVzB9swnvpXCJiyO5ndH7L
kSIL4fZ2s+opvV9KAw5TS/+kfKxRmrHJbMln3HF2pgxsW1ceG43frWhAKnI1hwtQIx2u3kzt2Fxn
l3HZxXjcSbjEXLwPlIAezYp2x0t6WgOZqXaLi7yS7DTFotjQ6f9VKAeResoSjhvhlLF7BhP+T/6b
pN/nrL+4onkGID/q8lV/RkhQ+9YPMAm6Zkyw1pmIg/GxJdMe6OnVGLmv1chlhraUPbq2kJXDwjpn
ik2Qxh8IVGAj5l56vv+avRiK2lTQom72h+6Rzh+TPrAHZ0CclLRB3FgVUbZGESnUsb3NM5T8i/9Y
XCLZzvQcBVvtk4FGs8+Gg8DPhlA1RxDGczl0sJrQzf/2I7Pw/vtuhTdKbzz23TzDSC8FbyAYcsqL
VHazA+mMBMnxoATiH+AIHL30tuq5ICPE4vzvZv1IlgsFjvBPE5W5R3Hi8+sYDlwjhHm3iBsaTWaA
GYkcgcfvwLgaYwdkyjZQ68mYPhzEvXA3/YBdWqN0bDUB4U45TuxRTKNLezMkoT5RppEofQZT9sDr
1oCQwB+NW/fxcaevBSVdA56b100brIaujdRrR6xoUbTxFYf+ePWNivlzX/7YxqlX54JpTyzsUnZ4
5Q7idn0n7njUqRQKynEMIqKiaSjXD75MZX/tjqHLgKCl0LyfkEgGX0tIyeXZxYSVjiWMwpkHYfqC
jCk62ZSqRLaBhoyrMfYL/ZegzTAqVqCXuoKmcOAqRCso2vHNEhkYvy8oQPx2fhTrSTt9zT30h74E
/tcTWdJSY3r5CG8dDGFQ4lqv1VUoC/kpgIaciRLN48uHCuMPaKb762zRUSVb40V5qD/g7O2MoR3R
mQ6oFz4AYjtjklJSah9YcUDO/7Iw5pCGNEce/7RJD8EeJAISMjZzQDPSAYjoDi1uXjgZXg6uKa1/
XksZMfRfU4UuUpleXSgQ+vfvNSWjLO6Lm8sP/ZBIzfwscE06ej5mDUoxp/a1fwB/GbXgc53Tk4Q3
4GjCdR4iax2CISUkT9Iqjp6WdKDa8nvGeP7yFGqQGygjvjXcgUflKUXYgVP85dUcKCKXdflP4XJ9
jXosmmyOEF0qbSi4/q2BlWBBjazpSkE0zcq5pmC2DDcY9qog/XTQ5m61n9iPNYgAYOobHO1nPmMA
OkrVgnm39j2ye/M3RaHSUkSjKBi4Ne49jjqDOAXUjWxyKPSsu0h1KRNzu7QBRK4JAXcDTerYtwU+
X64v9iUF/qJyGkNumz1ANg06/9zsGSeYv7IIqzl0LaocBQ4DvEXzE1/XuB78ALaRZKGJHB8JxjeK
Ltlbgc1ETFUofYerVuvsiYHrrDkyyXsg5dBUHITTN002cDITPuXUy5WgkBlPyBMOdeKTImZiE4DL
sOQ1ty8KBnbSDwBGftg660U2vY2MCUS7q3G7msVz5qnLh2x/r06masrLuE+C9mqizG9AUdZjCu8H
g2rVFmMCJGJ6eplnIFAFm1oRvcDc+9hZvQEVYeF6H1eeq84Omrs76fRq+Wbqhah+NlAM0KtxZr8L
r38xbmCeH/gJPrDBoDXASC5RRthZS9NhwqzR6vAqh387kxIAd0vSiHDYpAYkns3dQinNaBEQT0sL
u/PvFsVgGfXXnXHbKGsgBgHCCYv3ak9QmYghgQRSJXD9m/5+a8x6kScw9/mZElVgTcql3HxTgv4z
Tol+uK4kP+4rdon7AQDJwHzbmXUJZKNnDAhvz+Wd5PBcPWHd0THLIdGQnvU+JY7QmhbLih2nXFxo
EZTzfWc3Z7JBGaqsWXRCPuc8TTCCJ/pgASKEyXwNWg7jEzIQcdQFNYLeBgyWeN8N4WGqJv1YMr/T
bMWZpA6CCZHwQXxxmlESIMUTqhXunRR1eOThJ86xBPukhcglvaRyZRy3UqiIR8b7hYMTwwdCMF8M
AqORp2T//gFYsDkgqccntHIoTn+dBr70FkAlDB7get7gg+HOy+rPpEAIfrFUcEtSGrHzCwRZRiMG
gEPq0K6n3w3GCX43NHjdu6O4vKgTO+vTcSF0IJP2aF7w7dRbJKrivG94Q4Bf33O5vCxpbXjJx9q9
bp7ehI5wmtFuiWmbhFk4NjcYEV3MD0kVpjHNKUoq3AOR676P60Y4hAyIo0UoQXZMJrRn8+tUWumv
hBWZoIPXU/kzd9OxSkxrrMxGzonQATkEA0BFIwqlvDSrF17R6er7i/dOf+ltfd80AUNCuKbW9zy0
+sHYooHZg6JJ01+MYoXR4nA1xFwM8JVXP4GvhOSAQRVT2aXCEwQkeZt7MfxTN08qizdGclq9JoY1
AAI3a8Toenq3RD/es28WbRLBq6EfZHyHc8jI1UD0raYRFAH68aWCXL8xPFrHmEduyPYPP4kHQeM0
nELjgsSssinVqIn/9Ps3q/UZJkKJIoN9iNzs+vM/6RhSOqX+K3gC11Om0XuTnmMgtZpfahF99/Fc
ZDZHR4C6/8AAIuwc52pQql2PO//lAldRSH4ZQNRiXHLFoS0gbzWkLqNn9wOFKMfXm/HyvUlYB+Mk
XzZrrotB/dpflVsaxHMTlEvBhgFfX8huz+WMWKoHuClGGW8HGhQj554JbxZUCadYpsvwF2nkRUx6
W6cHGP94Xh7zf9IykW4mxHyGEAmnqzVei0p/rDh7BrcL7x58JfUypKSnHs+9isuM8BSI+m58lmOZ
2fM7fOtlxHxH5dUKIsiYDdoStJFJ2Au/pplmdNi1IwwpFKo7OK3GzxTzPQbbFpkcTKI0aYYiMRhQ
QDcKVINitjniiD0IZqK+eEb5HLB0+OQ58eNSYrxR7NmJ4iuL0nkRdcfrAS/Clfwd+BqtLvUQ02aE
iiz8tndILW+4QXEgGOkJpQxXbF8F16XqMEhB0Xyb0tOPcyYLeAX5zPbeVFC9+OZeg/Fi9MKfuU/t
kfDoYdb8NUb/Q3qn5zQRpSKG9OTThLabdyfmMchJ5yq1UAr06v30PQcK36HMGKWti2+FJrFSqjeH
TFExYZaY1LzDFlyD8pUGXp5VCIsbcM8A/Cj4Af6ThxUqicqm0vBHqIX+H76QdSn2LmQzClZH8M2m
iDJtfMBWkxlTMEX7hcCy/DGgnRl+deYgfc6BT28Mw3NNtCSpwt41UW2+l/SwFoWtdzNy570XtJq3
h0sqLgkM8lLqEepxKCAMmutFPh94uEwZn9XbkdPnSjVfR4a+swrhRzf76cLGhoDjXEJgoqzTLnYZ
dochbILfsoj48VCqeWEcee2CvAHR7sR4iMYLEIOBIGAVdiStnzNr35k9C4si4bfHtHM7Xl2PP5rN
2uhOvATtsu0/DIA+HE7ztEzbQ+9h8YDa1ROU7qJNMLhoCdbT3AOBIJi/FiRUAnUJ3PxkwgMz7Q1v
cDawb9zHRu8BDsO8S66QWGDldbOJCaesgnc3mqt6FuRnKWBxNXJ4j2kTCbzcX+YkR5/PvSCvrhuO
lgj+0hHahcsUBayfSoyNy8DtP33DHVPjD/MnQAGHLtTvg/q0i38gDdPVkX4lir3MC2U7RTsUIeiq
mhiR80op35mFuw0U/XDncBC1mrxEDWv8GG+OPCZdcvh//FPmj8BBeRm1y5Zn+iVacFAlsboaLyvm
YJ5AKTED0VYDWwRzwoKF5YqNDQoGlfgso4SdKrwBZqQ0lGIAw9jurZvgLgHtN+jDAqE65+dc4zPT
kGGXCtrnJco2DAPpDG7aMtf5ZbzutBO1a3xOKP18LPHzENyL2+ORqjaU3bnpeZ0RidIwjhttSSel
+WfGj8xgCd8ueFUfAIq5M3isQN1lT7ULZjk40+8bYvbgjDOz1iRpBcKVe7nGzVPjy7xhZPkKIAxr
G65hetHOjrNcKoi3b5pTpJBY+b8a7VnGuBKKAJHWOwPkmueaNiajiOESD2HFQEUlgXK/UT/DHekc
+IasAy2iKBLlZqvxsZ3zleby4sWnE2XvtHaugrHB30WlqacQo4kYd2u3Im8JhqLB/3pJ1Bqmd8aG
y4zxYiEx0tDruY94Q38tGndfRJXGg0mAo059LW1xwwR9f7hUjbY0LZYjGqWrPokkY6UF3kXD6qvT
+KJDKoCntin3UMM20PvptUmiVHqz498XWdyDXH7X/0RxyDQv+Hofr7XMLoiC64KPFClOAVfgBmoF
hsncH3yH4nKsvSxaQxvuHQNHbkrliz+P96YjqAI6/X0fppGkRWbPiyJejB41s8L8pmBMRrvI9JT6
NNf2ES2Yy/eqORJpPxga+PNzzMHCKCRqo8SnK0LioB0bI1C0KCkgjALsgnzFlIQgYPoErTzvRLgX
UQHc6GGFW+Je4Yc3HPvG+tkzWoTNDvLBOJgsUyYlwX4PG9jm6fz7BC+Dp7kXp86LFNg9kXeOK14C
6cbjX4VEs2+q2tqPUdnoAEQXhyccs4UTB0ZN1gza2dL7/mHkx2tLf2b0cDcpL1BY+2m8cWonbdNZ
DF6uQaEFGzN3+gZcK4emGrEmNwIzGt8nL5lg6VwTEgoz6MQkaazs+V9uuLPVJhrpexwgxH1643h4
4rf5SbqJbGZOH+d4DII0afHBwcNInGaHk1tSPN9BeMB4uG/enk3XZER9r7NHFpKcNvu7QWacMUNi
rRQttaofA82MOn6L4qdOwqfhvhb2aSmFu9CIM8MzV6sgMtPzGW/V3J1oZFH4FJGnx5iH4RuS670A
SAD7KK1icjd9G8Tlm3aGKKOlvADdhDTB9TUjJz1D1MIggBk+LJsCKzrqe/2E+2wjQHV3908HT0Gt
jRczcC3vEXAIBvreK2muIm5xZtU+zwEZgO14nMlZsHlqSeosx+F6/dCmU9d6aMtT3DlJFBw5Bt6d
FNzgsIRCEWVva66FQJlNIVdtezhgIoCAH+GvAZgM99Zn+6L9tkK2P9bamph2ik/qbDKLT2/ruhwB
nAFfWCBOSGRxmIF3Jhsgwe6EqCdr24nF1p5P8DXYnuBB6uXvHdt5gK0XYNsEpscllMwezBCCZ4+T
IuID2APHBVEtUOEMH0gjS7gagg7EgRInPyMVFvrprq2n1iKf/nAikR3qEn7gBBEqrlDAoY2+ljXJ
e7ojKEHzYvHBH0ZO8qAyJsbFvkFTGGP5JXa7Umu0TssEC0SfEYftM4rTJYT9DKrwJ9D8k6PDiXuD
0EKJ9gKMCTqBu37DkTCtqzA7gyag9wzAtgwKzzURF/E+perAqn9Iq1kyUiF3WBBoeXcgz0uAYDo7
Goa7C2+L6/7jPFC7QUE9QsSjCvUchx4U/1L+32Y+ghMxJ/nc10BegMwi3RlpBrE3YfXmSDvxH2Gf
0IX5Ty1lsk1f1LFNkEEgn0Fyy51eAw1eLUX1e5rRvaI9H4UzHOe2k4DbcpCMOOGiCiZpAZ2A2tET
1JmZaKFGMc0Xur7dgLEsY1jirMRQ4mrfATG/DiYnuYGHh19Zwz9rAd9em0H7ioUK+cMS1pkZcP31
YEUWtibmLoC7BtdHhKcSDGs1m2FkG0rGE5IArFiUnilbe4LIAQOBlsLhhu43+25EmEgilkZiDMOf
n5jcQ+JeqcO9qHmQm0LrT7kmSAZwa/pSmaPF4K/Wud0R62+wiJYikYPT/UgPaMP5veJpz+yHvnDt
FSwYw9S9M/RPXU5YZ3P2ordJbeEGgah/XpAyNyQhgGGLR//UINIomu6csjNnRiN31Q6f0IPezFfD
Y8TsT1c3fX4xKJLeWFVvWFcdN3pMFBGJNGk4AyI5PfWxX9FuDczk4nWHTkvIpzsB7atG4kUibanb
/ZOcDOsEoPCCvTXdAYTJIaOch0uddXU//IgK7v9zvuFMgWVIOJHI0U0/8rAZt38omVZm6jjjSHRm
xE22/9p1T7MjvjQHS99H+71HTj+fCOxLXre99X3KlkZLEtaKsXMbjMvynRT6DDeR40i7BqSfAxz/
G/k6TsX2Sr/BFdinTnHiMFSRYbM/Eg+NljAvLBvA46aYiXFqIZThtNzpmHOgzmDu3GiPFbVyXIXv
cLeSVni0ACsq1n6g03QH+j4hA1+ilf3hTP/NKq7iT/foz0DbfY4G/tg8eFSE2uqqd5xBCl5jtTrO
8CYj+mjHFcvDqeD7Rsqsu13FJ/Z6a7GjeyLZijB7pKuTBbch+s1F1qWy1Tb7fQowN5oRdNjeFPL0
7fPp5bRYxejGeirY7gtL1tZYN+x5cKcTE2WX4knkQm7WaVm4Sz8G3QDzhC1GtBQZrMNPqe8RUxkr
hLiOI7biEHEuvOs6jWpif2Nw2oaGfjaw4QJuZMMBEjVtiY0THlG4IotH+u9dQlpG+02JEccfaxy/
RaQWX4xgsfcIFe7p1GqGudqYnuBD3jXf4QCnVAITpm/eyfD7uPD/LExQjkLEPyAlVAGuQFA9AQxN
DHDnsmjMLh5sBvsNz3NECoc4Vf2LaJCAgpSSk90wHIS7L46YzNeNSzYgfFyGMMhSXoCcaxig8DeO
n3NvK2UoRTXGmIIkgBFtXI10eXrdX8E2hPdxgbH12MLkOGSICwBJs9yzP7TNF6rgi/OF0tA45Vo2
rlTnmJsbDHywdL3MRsfJ9DcdzgfcdwTwYxymbwypicD5nBonRrHoDYPCzKzRJgNqBsHNoaM2K0EZ
ldjlSHfOraTPA8WkE8VBkG0S2HfWZ5zTaUoHAsnFVHI3h61ITWi+ghzWOrei05byVOpoqk9Mt4DO
rcmsXjGv80dmCbzLegG/j67IvkJuZZM7Zl6DYzbvM33iyx9zQKQnUKzWEvIB8bhkuMOQ4B0CBM00
jpMIsl2GOxT8AoJnNsljeEJrHZnSqrBpLnCZm09m+EYH4sCBU2LtSDXhgYGFSPKMb3TJWAclJo4S
kYftI1ZnFyQXwVqYwLOtgEhD6P9wZTClJsSAUgFP9LixOfbPYyqU+kDOxo70Y9LRc+EdwAOuNvNM
dlFzJFir0caD5GPgBem/3d96DNcnKQsdu87+XEZOgFKOvxLdYqa/oC4wOIqgkpvQWxng73v2lf9q
A3FNRzG0rhHzpZzPtKLo5s0IBjycG1I9qmecMgaIsuC74zJIp8IUHnhrHFJmJOw1kLHvXv+EBRXM
+JP8j77wBcH82r2vl4OHM3JEM/jFgssvscOkSZ8wwDzAJGWq+Plj6J3flo+3j88ZcPkPwwk4JnF7
YCBejcVXoB4aWBmBSaCOpaz3SewTt+WD0aD9UcmNCUNvfWROmDrbx8x9gl4HUKpCNhkaP6glDKy0
USKLuY6Otu70xW4V7LReFPPfWVB0+FsR9EMNcYSNVAuIP5nRXmOTUrgcksH0N+OgNP7liweD1mHm
1XM+7Psg3Oz0wabinIUtw7C+v4sKORj0tNsAT8D3Bxo4FfESSmEbYBCf0cxONqUtbECFNfQTS1A4
JiF3S2da7Lw5AyqbiJkO0CLXZoWdgHC1VbXl7VBj1D7Eiwo6DfQmsc+VhTpWTdWHLa1AnCALt6rx
3lxsZZ5drdLur2rMLti9wPVL+thZhNm0/BMTi4pikLMeMBPXE4ax9ykzAFCycUL5C8GHSJSSKSjl
+zAdv/scUsgj+Qgt3GWryGBpMLj4c1nyOnxbPKLtGuODh8MMHxrW++ZLV6vBHoLVSk+kqedJdi4r
S0FSEap/kiXalWrLKYFd02fYls2I5FsqU5AxR3zKIhyvoHL5F5GNnVdCliJ73ELwAUIxs+sQwir8
FqI6gQ3HS9jK9NSc8KFVaLtTyyDNUqjxGYmzeQXigNhQwZleErevx9wXA4OX+5m/gIwZpaU7/xt2
Gk54DAiHzie8WyrQQA9j8adVwwqaQLd/UjcDmzpw30G9mBYxhrkCG/zMtFsVfKUPpYnotXmdmoTd
lJWdUPotBRdCAteiWeRfdUGBSD6kuQk25IIQtPPp1qxuzVRR23M9eIHCUuxKJY6nhM0HmTIrcpmm
0VZTLxC79s1TmAkF+GkGT+A+94YlG1SAkBkjZTatZW3doRk/DOnwDlWXazknSkMrYY39ullkgAJE
08yWVJj7enlWw/eSQTMgPHpuRrL1sbeFMyLI9bxrirhhMn5TQqNbdKt5YV4N/20Us44MCezM3I0d
VR7OYcYVssJ3+6Xzf+j19BPVC/gY/cDjoXvtAdKD6lYhPG26ZchtH8H0KWwJp35u+m7Of4RyxWz4
r12V4XtMA/pyJsYVyd9CGN3Xdl+xerirMvoPSCbziSCpbMfbPjb7UqhuqEu0CtRa9Sa00XnU2/aP
wLUAcY1qf1sDHRgMzv4YGq84IS4sQugBN3Q58y9W9EvqAhW90NuD+G8UNA5ICznEIDvkSNRDVHn7
Xvj8B0iMwgJbBR2d8BMyOuD0EzEeBHWRBTuHwI/caXgsz2LALXKFgGrb5AqVAALJvnFVAvDPLnzl
NJp3OMsIEDrfZgn4K/0mjdrIS9UNKmCEPbINui275/3HHIG8DQ0Ik9SoQLnOg3ToNP4zHTvveIze
57KEYYQmAoaMgWhqgBKRRJKJBRGHymYxIAdBNnKZWglfIuAs5Au8v/tyiCsaVRf+BtN/IOCh8sSo
kaqDguQK4Hx6Gm/rAZB9m1ZxLlu989tmJGb+lpLP1BDOlEjqb0byExdfQo/FFLMcVREbevTvsnE/
W5WaD4nTCGc97MrxF9e+gJjA8AYuFT75hUyIuQeVGgP/mMUteANTEtLUDqZEZh+6FafbJgnWvhr0
t+OodZ4pFfEbCixJP+Q8yZsh5CMBXlTe50ebn711JFM4Fi0HhA8fyvqVKdlL5Iwx4a0P9zSbYb5s
ElYDLiCIbkWpgU00xAo9hUrnjhPGRLAP9DcmDBs+BQgwgGqsWPw5cKphAk1ZopN7BDvtihYGkc5/
8zFou4u37sFaBFKvN2OYReQGummWz8FUQTAruCorPAGoT6PWrm3FFTQ49Rz8kZmNv1UbsKMHSA24
DhS1diuwuH6yC4acdgA3VjzQrOA/yO4GYO+Rqfgdb3jA+X+4MHB98X0egRozOeTqOjfDhxdNj7Xj
1lV/DU9pN79s37aA5W9JZZNX33PZu7v58mdLLjuvmJeMIEyBTdJJQGEBHQOK5dU/9znOOWiaqVBp
B4CKAYcdfiizoBsVv5iZ34zTxwCuoEoSQqFG4xVBmLkzV+KkAaY9Zq/gsseSguhS7BsL+R/OWlhi
b3+xGLigASKWy2GL0A5ML+0g7ZKkloA8f1RR9ErzESK5XyS5dzLECm7XsXW/W0oDbJU/dgO2KPQ5
dNW0JtfjG5NiaHMfWk+Fh/OMSk8kqgRvIx6FGE5LSe8PqZSqDY+NhbOQfgNrnCG35kvyeo/vEE7J
gc8OhQWs4S1B0Hwu96hdmDuVXn26zwaeulWS2wLxqMGRGITVtnUEIQXVCRQfGrtsiiGo95gxLLhz
JqhtgBohr1iFwy/t1iNB2idwqeGQ2EFzF4+RKTc5n6HSvvbny8kWWr8H07Z2dafV/2ropOCp5Ky/
mLGX9Iu6iikzz/uV3NavhCxvgyEBGj4AL3oQyp4ZRMIJkeM0OP03/Xp6Q7jEGaM7yfluW5qeXjhm
21FBusbNWgjiAMpnfd/Dp29Ruz0eAVoVSA3B9/zBl+pIQ38iMRrLjwWAB1njUlkS+d0r4GGbFwLF
zWJDlMuUEz2OqL5oySAP0//YVJ/nGjMTBrodOVKknmcESnojr1B5XeKhz7JYlrhML08I1DiDQyDl
N1dzRhXUCKLGZu+kVyd7iQIOLLRc/WxV/zkdvFBtJVnNCT4G3VLl1SDjwrITd1P7Bp3rEk7gkz3c
NOeBTqAc0X9CFGD8YDBrtm5AAfZuIZMOeG5U9G0skA7BKIgqQfSlPqCCwGMNrEo5QFL4mOl9yrvm
votpiYA1BrOH/7SEcm+DL5ELduRTzHCtGorugh7icYDVgpotGM0rU8zfhW2+gy8hoVoByf4BPf+n
cRqAxHNggTCyA8xX97F8UgOWKZ/ZFolYsMaRjJl97fyxHmbGFICCZHZEkw+rnaUghH1B7XyY5wrZ
LCo4zgUO9YgaS2QGJUCV/GW23/cvZk7FjxexLWsAnXwQpgYdgRreBCpYlKYZkfTKAHW8FVqu9L5g
oxtJ6TvlKdFPvXwMPnlijESdL2SM2ihW31iwplEp+DuHiYn40Re6NiRmaZ+K+c0iJ+3B04NUuhYf
lbm0ImaO9En3LLhT3cCsQn9plVt8O/iuO78+IUXqL8aK1iO+vET7ICiU/Mb9L1am0MIrf8iYrTQV
KsK79SnNqEZZ1vMgIT/l9Q5RBtvKEAE9oKkg+uX8QJRRoZf6O8WWWTuEEEQ2JDyB8YuUXKTYd0Jd
a72GwAMv40n8EwvIhj4eToReIEywzLtrtgGSRsG9Ix3LP7c1BAQ4ibGZxyFQMlrWATzEwP6jz7NU
eDq4WHqhk5eji3HFE1MQGXHqiiomUcXduAUkiMPEhDvkEtY9jGTca5jZA+5PB1OtI2jWBsd+SB1Z
ImNWMD1GEEtDtlT1DtRyIZEeGZ26LDWBIf8KUAAw0r9MxW7A3h9oFzH3PlNYh1GcQSYJb1wF1nlY
46PSwAxCH3Bze/zsxvqwjsflY2Ojy8lyldkOHwxs07A2VjGVsO9mC9kQqSMJTjWxrXBHjP0WX2RW
LiPLJUKb9d2l+wha43mWt9KQT9yEk8PvoM5xT8M1YXAQ11esA1Lwu8XMhEh8xY4+Sx865vv691BO
FfefjgJbSBx8MCXBsAWzloWKbQzym9VwAzvGzBbvsyDrId6Nv1+zvtrSAvOEw8cvDyLpiitBiL5s
ucuAqYMIG78dfxv/aGAo+/wbI9nh8cHfNZhXB7gP+p6Zk+j8aIFxsmduIuqf30wF2hDg4XAMDUXG
YOQieHFZmL+1P4h68X9L1WA+sYo5pMpTgxiJG0lArLFgGRN4JfAALRRALLpUivmddryCO/aPxZ6V
r/g07xDkwGSLcwaVDMhBeKkS9vQJc24k1FgQmy6+jJjWiBi0g1Z3FO4I+OJTN6AbgK9DiTU5jjRk
Kx2FCVAmZMMZEX0PL9loVoR67ixF6RQZBJArO05wVQXqA3lnEHYhHZsRw6EVPqE8CpjNcc72DVoO
AgnSaUYQrMx2HtPOweUJcQoGLz8KgeEKAvOQZyaljadOK/cTfGbCmBQggf6LYM/upqc1jjIGbvs+
wMaHbyDKwqf1O1I64Jhh/BvIMtP95+XL4htSzLICUaNbBFr/Es6EnWWBZ/2WLmX6AODaTcVqiasB
B/LQI+Tgp2RgtmkOcNXsM12CJErlRReuYNM75I0ilrXf2wuCayGH/rE89R8NlSy9M19A4/9NuWhm
CO7XA4Q0TfgxiHMUQ/p7soLNwfcGD9Kxxz/5yZI1ZpI42jRsDBgz+uFtUUXdT+wbAr3asaWq2+P9
zTl4w+lBIxLtWSxpvjdvWGVieQEbv6wPRruC9DPZMPntR8W6mwMdc3ouFK2d/SXxFnpKDUtrFmVM
BSGA4TqQCsIsw6ETUV3Ab1HfZRxLu09gFuTmHi+En+i8YJTdVHbzIXRgEn6Uo68D8dPumEWyRTSp
15AaBOWPAaDcxzSe+pqDCY2BvcI2Z7Oi0tr0NTA63jUgKdcamrvoloEax/OWFVnFesJU5bwZj4xX
RmcMr4nKdC/HbxitV323mYEN4huhBleKBHFZuq+D4V1rD8V78g0UsTCvKXtOvMJ9xe6Bc8vhedtt
UM5VL9PjCSg4Tb/xWzKvAS/nS7lQLPTlfQ/eyFkqSVqghaMZTU8elohxQWWZe9J0ilJQdPuPBON3
Ml/HIE7QrUr9vOx7gutJXeMp/khnWoQ+hv8ImSa+nlkhiiM8MJz2mH32lNT+1675Y42ucAqZKMOD
5WB2HnAnbM09W8go3IV6BEkjnC4UW5VxjsbHihcqx+KFZkYKfh5/YLvQ83ZYVbDHzyWzsLh9NQD+
YRa1Yw6GuIypLA5KuJSzDGsmaIdSPBRrcJBs8MfABGC0I5zS/8YJAj7GGsL7pg3ojSSrDjDAQScc
RzvQVGzg4E/djJihYsC+oJgyc071bv5gVZHu7FPauQO6jSdgBSyHCA/x7A3vcVmY6vLHrGfxr0jC
Wl5d945MsmGQXDTMaLkGmVBAMOHhj3In9rg7IZOBsqrvpgAgw3AH7LBR0xctpYD4OygGKAvGMOXp
yKBWAZ2Cf0D4ojd9eQLuGDI7mpgYg7HPDEDmu60RQf/Rrw4sGszbCzqxv5S8dtnqZwXnJaEY7tyb
0Vv0rOpGfcSjY3cEPRbN23dJMU9oE7o7gGCUJ2BDzaKdvmaFUyfMSjH7LTD2WmQzGOyhKMIezpfa
xP9uXn7r/wtPTKHtAXphbS++Z5agCPevF6BZfvdgVh8uIQSDN1+AcCf55Ah49tTUHFTVFpFqFA9V
UIc72U1sDkE0oWdYeeIME97XP+j6d2xoBNIgKtNSm9E48W5hfVkDqE7YkRDrMQnyWHeJtoxw5eWA
m2MbbR386MKOZq8N2WQqp6NtfRwuJvFAKCmQgrVESoEtMDmhEmfHIMNXLijVIGdSUHGgwzPP38BR
4SaLXMVLo0KAG2sLGoCQt7cHZd4dLvAlIf9ggTLagGfpOWT2D9cKg5icpeycJ9T9AaLgoNwH7AZk
RfGbYd4uQ1H01M5qMo5vxDXdW10DNFmX/W0BvahZ1DOVK/FFlt6cugQhOxYVwlbGExshWVN1LKhZ
7JgaK0fq6aEigkH5PAOaAIz9j7Mz22ll67L0q6TyukIVfVOqqgv3NjZggw34xgJsR9872qevb5EX
xTYWSCllSuff+xwiiFix1pxjjkZsKIcTY5DL54V4aqZF3K8M3w+EiFMOpuSrNf2CwanJ+XAbjJdJ
AwPTsLeERKyhj461s8qwEDx0rp/F367tuwDEzlnCzlwQ58EBMHjT2fqn0X2y88FNzrTfEOAoxAl1
mMvTnLNmcLRn9qDjW2csyFviNIdetbKp74SHBF/kroDWwvjTeiColFgpkxewJNe2vkfVSGe0Frl+
RHOC5aBHBygqSHtyR+/MgHWobw1xJ3zW7MB0GMS2flpYcjgDgq+MB53o1mTOG64GTzB9NABMoFs0
4liyQ2DJ0U1SIyBhgKzHK1YeBDYtSg0DVRpILmtuiyiFoSjMTxb7nsExPbmgxMvTI+7Go5fkBT8X
oZNrcJQgjBnKV7NwibVB7zNG8sbMhk6CfvMyEftmDT+Ps51hmb42nIG7EZMccI1JA+esGyWL92YC
EZYzinOKmZHzWQB94k5R3gnJqJjNKDD7MC9hXltRVOL9QroUHkvMaChv2l3KPt2/9WI2yrc1VLcq
u7s7UlXSC9kA8DsRqRpHUN0FajjBcTDga9ChpQ81nxAZLdA57LFJHfOVYBPMxBf7pWkhMwKFH22i
gI3B5inABBVEHCmUDmLzGh0pA5B9C44hi4dhAyeZvtilCOJEjJW9eAVNhPSAOQt1I0CqAOhsnLdc
iACMnzs2+hgrLmwEjgJ4EqBGvjoJi6JmiZndCZeFR3h6zBQZifqTY8AnHICfKMNHkHPstRw49s/u
4LFgf6fPOv7X8AqS9Ih2B4MsriimUPE71I4lrR2npXn3BOQFvDM504gjXTyn6NMoZIhn9OY7fJHF
nGu3zNWRZeBTMUCZLS3a6VGsLLR2yqI4O2iC0A0DZWPin6PFfdpGMD+ZaIoXKcgt6Ysz34r2liwJ
5o8cQN3o0Zug8UedwXZvIDBGxYs5/wAxascHeyQx5cEDgRbLEi3+RJ8YZ6gdA+FBT3R6RLcsVmOE
2eDkaybJlOtVFO4nBwO41aewBFGhhgp4qHkV4OtR8FsY7qzYEJbGAtRsVPMVTeNjND4DFFAbBPxm
Z3u4BsbnVa/jQcEnO4xn/aQZsuYBMqEbITqF50xrJNBy9komOaIABJfgKzUGHSnanG2XgsIfCyIW
CnUZJpor8l44pyAlHvDtPwsFYku9MugxQfEfGPstxL/rTUeeQ24dFSMUFLpo9u3pqZnC56VHdOfm
A1icGCieA5YkJkhSNIqQjIaPzVzB4m9Pj0HS+wBFK5zj4QPk+UfzeDiyQJ5hlEy3ZyI76Sqm1I/2
hR9JHzKQJgyXdMa2256hHh2vOmk4Gau5WG0o7mFmcIROjNfqHbtH4g40BupHDFpGYpT5hu6SCrHm
cKmArFQmp18KXTHKQTVCc85PbBhJHZ0ZFFtWWThia6oJvYElor2KDxsYfMzRzC/NWCrbVE9CiNGK
NDfsk2D1ObC1xQQ9HeHHyKlU8pMu6OTie/tsTMj/FnUHLeckPObY0i3+q2UzQ3YrDi8ommSYkOKC
OGzGQfTJA0+mu3oEb4Q3Hmw4+7KBsVHnAPY7OC9bF/SiZnshsHz4Im28J2JpXv2BcK6/uBQI7PaQ
Twbd+3MLIxIsgAZ4QKaHTuwKbEdUdEBsBpUc8uHJORuBJPOEWbjsdWekh2wQ2qN8L0/JW3oNNwyu
8PzhTIy/jiTBi2OGzkRc8Ns7hAz34cOWl4/iiQWL5wG1PpPRab5zXm3cDic7/vVFDRhV7NDDoCCF
4kI5Cl38qRx/IP0H8HIYC3yx76lQ2TjmpPZApOIDo2oZMi/iCZOd0HDCk54jBvjV9IHcsREFFsdB
uHwLYGJVyzeM6V8vYyRijy4P5FGUcczLwaWOC8S1/OgSFzAR5GAvyM8Q6BexIEjOvnB4CdUK8kW4
LOpevHYFmBYPeZhAQuV2mSifbB8mMkeBMREcOIoEskSplsweSVNBEGCstGmNe8TOmib4xDWDV1qv
cXqm50bvBNYHJe09eBe8MMEpbZnaHTYV5+qOs+Nj+4izIa13/GydLdi+6IU5VmU6OyTCzIZtg3kw
7uL3QtNf8kVT6/BJe3NQ7eGHTpCTaC1QxUxkeK3mA7Gqg5OAcHJKkDeEKmNqe6Ab8TUfPiraQ4Zo
Yr8dHVt67qM8dHie97snRAZEB+IpxO4siVMORbv1CHxO7hGZEMVgR+MfbXKyWfliZhU0lPKjwlmB
OclQPu+2zFE49ymxFz79Rj4+MvF7DZ/FVLCbWXBo2IpItMHnmkOie4IyQC8yG+I7Brp/2MCM5eg8
JtC6BJNRoKEiUBGzhWWzIfON/wwWKfgtpIxozuYHlqBzurfcHSgovS7mEkNqlwMuvReaWzEEFw8L
IKXmmGFPFqsh5N2UIK4unVYFjgr6N7QpVji80wn/tUk4cMQcnm8dxCDiD4+EeaeCEiFmiWDX3QhZ
zNjDAo8PEhT2yLIXoKYnbK2aEUeGSpbdsDt31IJfrbFKKWAs7FdYGGNpdgRA5KYHxxrYveB18JNL
IoigP7zkYyFMYZGdDEiXCCqXX2HVxkhel3fKgzjzeYVU1TgnQx7gBInv3ftgDtYhZAlcx1mA5luL
4l4GZaEdoU+qR2tiuXkeCK4ZUIzMRcWMlIikHCYQByrPgfEfDF5KEHtcfKZ38jRkOictOQPFsA4n
nCcb2iKWTujVvGfnScTaIKd5u7ynj9o2Ef89MzURuRQEbMYcPwQ6FxS+3vjdOUusacE3uYwaosyW
OuVRQL6ZMypnYr5HXvmIE2ATbe6FMRt0MxBVEc6aLQUd4V1ETQFlDXheX/GeM14lGzPkB+lZEV0D
ezXTXgRDomwkUHVKjhHBjGJaLMo5dUTUHI2lPN4LjGWNxQnKW3HL4a4gzZTQjeQjIGNMFnl+GNF4
nC+HMbNttjwTtjG3+C66kmhaDcVWCCfnPppu0zkEQGdm7yE4IPQgknsUftCT4TVicZKgkL1T90aF
gMUk5rF6J03+/bDnMTnwhPqH0hq4H5wIxaeEhTbpmzv9rONWuWs/uQP3JaPZQl/L6HRZfOZEEeaE
/MS7xsA2YnA4GQwV8B1gDH+4h8uCMxspTxT7Zk/aqoFaEPOAR29K8anQ98Bj5idRVMxR9T1pc02Z
QPRduu/WU7ko74xmLcYl+6H+ctlnG3b18BNekYoKE5g0hunOVJQR1uEJcSbtWsRqUamlqUBhoY5h
DVB+7uy9uU2YJYMX4P9W8JSsR49BTIUV1dBDp+1PLvY4Z/Qqj1Ah4w7iQAl9LaJ5RcPE6BihoY/c
EY/ZSfdprNRn4Prj4RF42prJO2G6itXapF0wzzQfZIpEWL2v0Vn9ZG4lduhz4i9TYyAtrTfrkY9m
qryaBAuLutbbwDbDOrRc4lyVYn59xlKjecwRgm5tjqkXA3+ihkDIuQnZDXRbswaWPEzo7/1HppO8
fESaY3lkrclc4DhNAB1rCiygDy4mzeut/ZIDFQjMBTxQ9DLZjJbTXuaf9lNBC0QfI0YiCEIppcPp
ZfDS0QV+GvfCBbrB3qtBeqBM+VcRgEC5R9+c7SwUa4sYYPYJKgUiZFDkr4ES9OTwwZxp7/gRlJNg
Z+y1qbEQMlUVLx7Ufah3kwVWEPpLB1kP7tIXNevwcXjhjcFnR0Alhm/uRDwnDyE7E3tWLK8SWvAi
/HBmeMgsydp9wtMP9UUwLcljFkNyfdUfS9hEk3JseiL+2fgUnLRiRbXdUMSACKLio8qdbQ0QgEn1
0J4EiIF0gSLgLMgzjC45DpW1sI5px5XHNi02ZukhvD+sYtzkJiIqTYO3eJnEd+GH/6EjwhY6qmim
TihDv9r8gIIvFBAnGDmHg0hNZDunWQZiotTHRP49x3NsGs9EfYjayseAo3kx3uI7JLd3F8zBKTX2
zAVyxo7BjiELuA6Gf3M4C5PqBWExGxOzYjAZCR5FAd4H/14nEg373YkKMBe9XigDn7ORiDrK5jIV
E63aUptbc5+zQbD2duzbvKvDuJgQ/Mg5CNdwneNIQNderHC/gRWgCTQVc1lM0zkLFDB09jIhxpQH
L9j8MCqASjijXpiIX5Sd+NXHJuthh65SKNzUO0TrAYUJAzAQMHYoGvRqCPczHawigpngGovJoC8a
G7FZsX/ipkLeqii2YqBS5nA8ag12HXzOZsSiho5GySMyGuql9+xhHPdkPcjrAGqFME1KPzS2A7yD
xABCmL7U8FtegxmKXDFyfazHn8XsMhMqa+EDBUaOMlkA1kBUTzY6JiwfoYXNO0Q/rBuKCG5a2KyL
YyrFRMp/al4y/CLjT5XAYn1SggoMPkvuRh8+n8hdwOcScocIgiYcANYda4jf8CjmhADphBiPzyld
L4f+kHmBACiQIKNV5uNEnMufKouAeo0ltRVsIvbPjQBeacgw9Cm2CFCnDCJpEzIMgKQjEiXk71yG
BCbRBeSzXhrg0VIiM4ZCL2hoyOUUjApo7pGQrZA/L+GcAUx7M4OO3gdWNqcXZoYwl5xjBWWnnpbP
DPRt4bIkgmkRtwzSd5uBqvgY448cHxXY5BgdgYk0A/Qb82TFmi3W+WO0waTt8GlgN3ePBInf2b0P
qRID3mUITYz5dUeXi3YCtqAzh9XdzUxqaXMTnLA64nWDdVwYcyINAUVSJzZ79D5mTxGMPPnF4xOQ
RhdCuLFDwO7sicJwki7dx+i+mVdis604Js+8Pko02OsCupIXDFZYwvXkwnnGHaPAhVyNTISoS2Yj
c8LdcRihTN/CbUQTGp2yVbJPwfc0uOAIgrLh8T//43/+3//92f4v95Q+plHnpsl/JFX8mPrJpfw/
/6lq//kf2X/98fz4f/7TthTZUExbUU3dtmWbf+bvP983fuLybyv/QyuDSHFlLVjmyqpvL+OH2Ofz
LbCqmxpsT366kKqp5IWzKEIuc5hb1jrJaAldZ6x5+syM6CVcukVbv8MQqbTXUTv9/RaVG7eoyqZj
qI6j6rpsGP/eonKRkqbJjWBJhGTp26MqOEUHLM/ry8IywEx7wFg5nxzyhUuKhA6On1a7P+5BPIar
x6TKlqnLim2psq1fPaY0rbMw7NJgKZcbs1Cmh+Qw7uqMqAHAcLKiov4yk3CX1woRzJFNLi0Lqq+P
unwMC5anff79hqyb9+PYmmXrhqOa4pl9e21G7BRZHqXRssbPPlnZ7bSJ9zB6gz+fvuz8cSn930vZ
dlCmoRUCda3VbXXSz+WH/GHuqZzLU5SP473zUvL/1SndM75l0XKenrpTzo5zMj4IKrng0Q8Nf19t
9J18Np7Tl+JV3dUEkZCG8PacscWSzwpiQnABU7oP8TOY+GDjzG7yUvDX7aAVf4rpPj9O2tfrdis/
44i6w3LgicO7e1J2/XvO3PayPXyYH/YLLGfruXhtPrqN+2I9g/S7b+07LJaNYJucGFSZH/rL4SN+
EkRyPvjuo15XT92HBqeLuStf/RukWvmDv/r9zan2H8/zejnLrSTVUov4EoBj3FUfB31VFN7EyBE1
77K6G7q5tavSs1OaQ6ck7KvXcYp1hnbRD1N3kR36pdQE80O89smk8LpxlUlAW7r6iA76Eebm7zd8
8/3bpiU7lqMZjn71/su2NC++HwTLOFr0ajKu4VtBXPSakVuuQg0QK/jji1eVG49IUXTFsQxbV21N
3NK31d0pvWSnkkNmsHm584iPRUrdq0BwXbJQPNz/e85xkxknT8Xi80qkbWIFD3lSL0sCXKx2al0W
sUYEdUW2pbSP+EJ/fyiKfOsWdbZOQ7N0x7KuNwTVL+xMdtNl5G70dmXBrC/0fWLd1SRUmqvO5vru
5PeL3lo5qqPapq2qmi2r4p6+PZaqr+xLqlUgiRC/GnTZaO/MRRpu7WRfFn+8BOfWS9AU01FlWZdN
w7x677ZaRlartvaqJaG31cZac58pj2rxbvO1etuEMyxNQAr5vMvGnpTYm010alXpIA0L1x1mHkVv
wzAsWR6MiSacV93nqmdy2fnkjtECEdHUBp8KGc7Rc8jwVc9WikTR72D+6zLE7bd6VIo0RxkFgQlZ
3YJ0yHnqcQeRjLVDYs+kkk1CW9WWPnNceI09Y3MnuIO0dggpv4JupxftILRcMrCcT5U5BBIUh/ou
Yzrry08d0nGlw2TdVIZay+wwQLutwEXDdeKy7PwVW/A4pezLkm5UNR4heLCO68NQUkyqu2zwXHjY
hoUzKYWpgEgyjw0op3O1A7FJz3F/zp0/lsGtvV/TLEMzbFszbflqGeSFpJmh5xN+iYyOyHeD+DWA
AyJaUNb8vuJunr3fryUWybcl5xp14RmFjLzEAbJNz66/bqFiW+sDhDtvpyRnlWRh+agb+6BZ/H7x
WxuPZiqGbVmyzG97tVG6suE2jpkl92XiDEMUQkVzLlQIFOUqs+A/mQyc3f/GNXVN1mRLsSzVUq6u
qct1516KNFwCBRWEPqgrHm9SDvNiJUEiCUe//4rardpG5wHrmmIoiuxc7XSFUSSVlOjpMx0NgBOV
DBNEvo/s2ZrkQ5fw9xg1/NJdFzMBYSNgAGXGDm58wcResGioQ0fFKRj+fl+m2L7+rXds28DvWlE1
TbUN+2qNHXK5CB2e0ioMaZu999Y6BWypDQmNIG3tWvb5FNVtaPoPir824ne5PenyVKqp/IutK+9L
0IqLTAa8xSfDSNE2JlX0nsVrIvFI9SpzDCzjdY7cIRVWjVs2CkUOFsWBfIdoreagK+8kcmGWjTw6
l8f8cwmZrSa9l4VQgkYxcUQoYEOVl/KhL4Uj90IuSa4BkJrnirCorCdIpovGbI2+g5C4YQxYWQBO
/XObvP/+wH5uzbajKKplajwsx5DF33/7TsLCCA+x7ZgrzXs/9Mx+GpFqp8rwVIoTddnvVxOr8Ort
cA6bfBSaqiiKof57Nae0VEPuuZpiYQ6Tqws5/nR8DBN/v4zyc6fhdzFMDgCdQ5hj4N/r6GFV113N
1xCo+ZviQaEjT9E3bXRr04vuDdlahw7nb1fQHPnRrNJzZGUQAWRi7Mo9zyKu4j8+GUX8cte//Peb
utqSSnoFM2gafwnEp6prp1jzD5FCp+WtZbIh9FV7oCFRzVFz+OPafz2Pq+deRVqbtk1DbmILEzbc
GRbpePsCUNf/+P3R/9z7/n3yV/W96WeBWssZT75iDsCI7LJWvUXVTNNEGseHuZr/cdzf2Om5omlq
ikqLxf9d7UShlrel7TTRMpQJxZtGbDKYqGXvTkLU7wRUAF497mAtUU7V/e+/rPKz1BDXdixWmUWP
p4rn/u3r0SOvqAwzjZdFW4w1/RRU67ZkVnSA3FjtOquc5NpWKfEXWv9x5a+a6Xo1maajOYrJ1/hj
A9Z7qTCVwrUeE/qKZBJbz2q3KrQh8aCdChKR0x5gXi5Dg/TnXvGapvd6eu8mYytf19XwYs9SG9ar
chhJ9WMMyauGmwesFiTzQz3zmXWpDOUwPkSlYpAPzkgMw4UjbHHw7SUsZtc4tfJKq7mUPW3lqa7e
l0441JkQ9iOn/yTikkBsOZn40sIY688Kxke4zXsGbwcZCNMuiQtOk3Z5UO5w6rvsvJl/mAbYmKxz
4127TCqRAYHCdlQQvTfv8hnT+IbgAaaN4ThHoqvNNFQpjEcNxq+LFEPBE+aUbjQUBotOQteFKxnu
Ef4s0seWtM/gIT72ysTsN8qDNTXNaY1tgjzBpbbYkynhQVKXln+8KbHXXL8oW7dlU1XZkOjB/10j
laa7hhReYB41W11d+fX+oOJtnC4OgBWQkGO+9+iP5XGjV7MdQBHdsTkHbdO5qvKVvM0SP0nCpYfd
VpdOa2mVN8RLnlgGUrPOqBJEX2Je4nlWRQtOSRo0nXgo7a7OT61foF/BWqZ/CLtyylkWI8StlZlA
CayL6Iy3Ah34/Ul9fS0/ntS3m776mqRAlhMpK742yIZ8Qfed7ynoTjJgpI8sRW2HleRgHXrSvXtu
SuzWGtOPams6W9mce+3KhZtAW4p+Ot20yHYsQSLwtqkc/nGzN3dzjkzNAllRDHaff19rrloUr5US
LDt5fUCDVSYLhyqjWQTSo1GeA8qEbFipUPCU7e/PSbu5okw6W1uh4OOI+/fSTtRHvlGwx3q1MggM
iGT19GBRU5sn7wCfsMeSGfB9JynbXneXOSEtBt6QGmMi4DiAAQoLN7VGiv2UMlUsQ8SnCCvKvcGY
hrWoWJyMNZiEf6yDPyqA28+NB2dYjkU3+ONzMMzEjZo6WIaQYKR3w+dOV16z6GSIIvXQgQPml6sO
5/Lm/Ptzu3U0Obpsa1TklOfXnS8nR2nWShstVYxa7XgUAyYDCPC+PHVlunvT2P9+wRu1qEO5owoI
0NIpr/59T7raxVJwkACgwN2AuMiEJUe2Xv1+la9S+/qz+XYZ56rYUQpf77qm0++9Z1Z7c2/N6od8
XTwBQFWrbkt24CKYVGvnxYFN3AqYq0fTkw5RQWQkizMfxLD63oZr1I9cLLsxRHrhLZhIxO+TD0LH
VMhcH81bu67eSAwloMTaN5+0s5j075IdAVmcse/wpe8v78TiaOfLew0VPdlouwL+W7RGFgeOFavj
khkNmkvrSBpVN2J+Gb4YR+MIKUgMNTv86+h2QZePLkIca2JAVmLGaQ0KSUw6+UMXuH+DYeCHuvnz
RL1Vm35/jFflmaN0aRF3YDfAW66KE+AUABnMiO2mgkzJYrmQY0DXbqMikYkaV4D5Akr431/nDYDG
dhx6Kl3RLUNRr1+n2nVREquHaJk5DyGzQp0pOm1Dq61UZDGXpwMWV+r77xe9VR9+v+bV7x4VimpU
hz5aRvYUDD0PpzQsrn6S/mpTv/rQfxerI9NvmJqq6oZuWFd7VxtYXSwXXrpkGKYwLDRG2rLHGQMC
qLlw1UF5NEK+zMEBZmZ413V/FMI/P0lxefocMDpN0RT930+y0uKerVNAEMqKHVsGm2m2HSXb78/z
51bDZbiIajmGZZrK1ZefuJXttxeOXyp80W8cpGbEtUyOe/pJyuAy/mMX+PkGxRUtRg0O3ZXuiNX9
rRI1fVfO7EJsbkz2AADkYMdZZAGr/vkKfx4//17qurYoo/bi+XwoIfLkZJXVCw6apNmm+cKBm0ho
wF9TjJ+f5r9XvCoMtEiij9OLeKmUeNUwAGf8SADU7+/sa2L0Y2masgU8ZTmKZV8tzaCgeXf8Gj68
9JiGL6o1ks+9/GRYZCovPQPCBWm77rqrzuZhnpqX4XuT/YHi3P48vt3D1cKJdTMr80aCf+7BvkBk
0537uxhSMkNIf0zNg+1y+fRUnLTj77/9zRX7/y98vev0fS0lB8ULxe53WYbuGow2RVgg9rsPJhW/
X+3mav12tav9xqjsMui7mBd6GVb4lgkTeGeutav/5hNlWqgDPMsA0FenY5QFgHQaQ7g4fVTsTUGq
nE7noyW0Kv5Hi7lr95Z5C0xVTHwT8nkcQVLU+j/KnpuPl1bNcEydklG7+jzlsrUvrmqJb2bapOOM
ZqOtdkGwkNVtqrMJrX9/wOatC6ogYI6iqfSnxtUT1vWulZNLAG0fDdtTtZZe9B0sLX2fvzsvOmMj
BlZvHh3ALngr3oLXZu+9lvsLc3z9PcHsEqfBEzoYZUOw7x4h+x6esfxWfJjP3s5/w/xmXz4RLrlH
nhaR14g4PNnXJxueBuIqnHSeqkfxV/wPaCsn9UUXSTVZPiB94lwT0RiM1X368fsvfaO2dGRVBwsw
VNVQ5GuAWYnSzpYViwlVMebwvmhbrVy1Fb2sv6D66tDsdt40c5ataf+xe9zaor5f+up5V4FlXjqt
Tpdlj7M10TIaaJ/0+fsvKHag6x3q+0Wueg63SPWmZqC79MtzAx8B6Tf288Y0TueZ9ceKVcUP+3Ex
QwZQVhzbUb/GLN9OlEjyCy3RwNAS1RvahKFASS0Wh2hBNQSkQ2UEyKyh4OVgozLS4rPiMjDOTpcI
Tmy28slnL7a0EzYk5j+ew60jiNZBt1UG5YqhXx0IRZW7paNLUL633hzjX/yN81WJsefMG8mHGUHg
kGM8Iu5Jt39ALOohGaQaPpU9/MNFO89FwDlARJV8dlvNXCVvGl7FpO9ykJnImKSt3010/YSjC+4a
+eQMiH95hWVIxzCrhDdJ9+nKjxBPUlzSsTJ9Rbv+bh7upAAjgw7MnWwN6Bs1HDQo/oYya7GwbR6L
FQr1N5N4YTg4I1SMWjsFRUbu5dz9/oiMrxrj+v2x5wHsqrJuqfrVimxVuS5VV1MfDXiXuL48vHrP
0We4KrPtJRtJ1iAy5m76EUKYqZDtscdX6bsZ4cDXj1II7mt3DL+fjHQoj+sYChGEWpJHMWcu5HXo
bkJp2pCQEKPTfCndmdGPLrgHucvCmDYKrr/R2g/JyjGXy5poaeSsmMz1g2wikzKwlcYmulLM+l5i
3CTdcn8YFXcZVPz1ZeA9tPAlvJkD5QWJs1A49IvYncUiSBBgCqvCcKbA+UEdhXmf8uphAfIAa4fw
IHAgIHfUYP1HyVReIoFgSCIqtDDuc9n3d3l2xxSaKHRE3zYWGOJnW1CNns3+VQ5GBm1vO0vgih2g
42gPdQ/0sC2saqi5b73+4AfT7IOIUAlHPOK2FZGEwnqw/F3IvyNDAziU9zkIV7/suo8ELfdjNxAk
sHzJaVrcSeYapSd2MtVIxkIKSa1sEnc0saGgMZpDe5nNW2xo8Ah2cAhD6acOZdig+HS585pgRm1q
YT8SbeJFzTbdw2BEfUjYg7XU56obTgC0FWGiKBMUIY/Y6rcW6aRHk9HnR4oQGnEXThDyveRPbcxN
UaWlg9gZ8mGQmzq1UcgOy/umGUlYQPgPB33qIX2sxhaHiL/ACjBdXl4OI+0C/vKac35k9qRJlvIT
lcqy3SZ7jI/b4DHby6B28biwJh3ZCzkxIpOEij4dMVXhqYXS29qGiImHYTPgP4GP86DABUsmbfDc
hs+8AB27HG+W1QSEzoJShw3bwFS1MAPGWgCPGwv1HV52WJKkwwzOvzyujEf/MiogQSC3Pgjd/b51
xsaZ6L5Vd9RxwDAWzSa/F5owEPB5i4mpNmpfk1eleqYXJcv8xIWFz30Mm7oZZqLzRK4vadtgAhNE
fZaQrC3eoEA+Y/Tt7GL/zSPxRbGHMvDvhpAHyrS5/JBBQbPw2RpGjFIoou4qd2FADstmCu6KixaS
ZbUDs8x5WJBOBoo/zo1JaY4UhNjlrPYfXW1P8WfHd5lzNGFKor4kJ9VbubBNpBElsGuPLlT5/TCG
rAsMVg48MH0dC1wbjyG5u2/bB2ecQGuv596hJVqnBHMd+mFPjEN3n+kIEt3PKl37yxdTmnjppxm/
6WkAZUvYZickzZavCfN6LBNJIUqgsDFIPZSvLtL35eEwMoipROucpqVQY6vKWNJZYwyno2AXw41b
2cyq/Xsfg7sO2qEEdXYWX6C6lch1eF4ovLItxMg2fZfJPczGWYK3WEQQHIPwjZ1PcYDTYLJk+bbE
5admrXkVMirtqSyHJQYC+Oek6CRhCi7UeJB5x8vlQXUZLgIBppw66SJNF6H06tjYsWgPRT03jmDF
csn0hY2kDqSBqU07eXtJ14XDeQpwrT/m+jTJ9+UdFOAWvQP7tOVZgx6eI5tTAdps8e3q1kDT8Lsl
URa/vmpyDrb5C/bErDRlIqcz6dhifgDORuCudXSVYnjBDqEnWzK48yirZi23yk9987uNVP43Wlwd
wMnRTHAuatt/O0E7aIwk0KE9FfgFGtQ/GcVtxcZw+v2EuTGBYLJmAGs7JtWBds2zoDQIM7fPzFXq
v0gO7ZE3sWDpmiMrQ3nYzGMMII+mf3Z4B82o0bY+8lPvLGdTHfO49Bg61R91wY1ZkCODY8iyY5uK
qelXv3tb6X4UmJf0eed8GYU8RxOshC5jktsPm99//dvXMsFoYDSYENquSvoqTosq9PWAjpsNngZf
9dcxFpAeUOslnvoQDCWVMUlPinS7zpW1wkL6/R5utVHA/Br4PsWuoqv/vmrOfim79GawhDUEBpw2
677bpzhS+LvfL6SIYuG6mPh+pasHG2ZQTKhw0+d68rH6OBlEWrxjKfLH0r1Zs3y/zBU848CNsuOg
ipcpXDb6bvTXfgPkGPfjkB2v6cKVDkYdhtIdxIaqd+4sQampSeHiEL9YqMxKepr8BTvb35/ArX7q
+51dvW2zC2O9CPKYs+f94J3NDtqxJo/1ZqFbx66OWfTG5PdL3qj2WcmqoTu66ShQZv59u2bk9VqZ
ZdGyjMcVwhj3XIjtaw16/ydb8gYuJmYJssYA3rF/dMlOZoRK2QNVxwSFlFPqYAWqovEHSGXcWLCa
RjtKZ6rxdepXT7Hw00aNcg1s87XGWpXgMmHDu3IZWmyUpVvcw3pwkCLG7VOL6g0O94cyzZfKkDiM
DHH9G2lSRCCAG84wwCjQhIv/0TwI73k8nM877PvPGTYLgBfSqOxH/dvv7+TWh6BZgmUjUH0TQOHf
lxK2h75OJR/aMVTs0iZsFxhzW+O74m/r9OzV+4j5mOL9AQzdWH5wbXS2W0PscNcNjxxdtL6LoNvk
Y8iBg3z7pV1x//r+xPd19ZlzGYt2D9qc5VwPZxyrKC25rSOYPPivOGeIU5atLVpz71uEOh2ghsmr
UnaGZkIEVweDd/onkvnzESuKxmTLAChxLNs0r5o7z2noaSw7Fl28Xm2dizPI+32cnZt6rfYQzom5
6PNh1vyxOn98b2DuIO/i6cKfMq+H+XLhWO4hvjAA+EIPfNoIdtS4WLv96c8J7Y2LGbKqMR0SJyhH
1b/rqG1ao1HSPFoiEisKanBqVtATzo82hcnwx0Hxs5mHbPP9clcfnlabWsTktXvGjfwVpcNgP5kM
NtZ4uhxgKzh+Ot/Nfv9QtB8nxtUVr1Di0g3z3mg1bDBa7V6A0pBqithHL9UpI5tYWqMc9mVOYCD6
bkq2wKSjK1QC75RElofACxAIJERTYXB/OeTTWJRRUYmLbh++S8plF8VPbuauQrlYMq9kQe6s6o9N
/+ZLgk7mUFCAo5lXT62rvEPoxzCeAdSZFoDDAnxk/b5J/wYqf3zh4nl9u9bV86oypa76TPnCuMMm
G14Mfl1/1RbJKAIJRqalT39/RV/Djn++9qtLXn1oeVnmZnoBLhMVjBmHgxbtnAa4DTXJ77HYUh/t
HHpsujBbB2Pgx4vX4CbEHPmPG/lxLIgbcVTBZIGtJV9vO27pK1Wdat4yE955NIik61mPB1DhqD0q
Nfap5T7HfIxIbgjUddJzTxtJfo0YytXJ5ve7+UlDuLob8aa+AV95aXh2FuTd82i1b8EKJg+bzUnb
bMaD4YIAjjMm9YPF09Px+Pt1fw7+/r3u199/u65cHTJDs1ltzKagbACzVTFulC2SRZqxagQxLc/G
v19Uu/Xoqd1tinjO/R+8Ua1pvSqtD92zM8uLweh1NZmQ4nPaTDnSkM2Fw+fD6GSPHk1/hNWFtF0S
0UfsyfG49vz7phj+fju3PjimWJxzwHq2c81sqCPfrY0wjlCrvJuYKIbJvDycJP05b2hI/5rP3/rk
FPB4Bf4Wc7prCZEXVEHZVGn+kAXbA8yHjSWP4YGqCLawaG7/+N1uPmnTol/Q2e5/kOCLQM4dN1C9
pY0vtrJSjBXTuTadkvz9+0P82ZixkBRgWx4g9Zx2PQuMoa+atWnjqzq+Y7PfP8zdwZymfjoek4uy
nf1VNdx6a9RzsuhDTAgpVyMWRakLJ7aZ5kiIeJs7rZi3BHefD/lQP7GrVHy56zYGSzS3PZr7yzgO
hyUQm/VHwXxzQ/t+I1eQpx0fyqjPM0jf1ZRurDKxStbvyRYfJmC0WTXiiTNz0dCgS95ZwhLm9yf/
o4rmwas0woxhEVzxov/dOeI+Pfw/0s6rKW6mXdf/ZZ+rSjmcKkxiBhgM2HCiAhuUc9av35f4Vq0F
wxRTa+/CL7y2MS21Wt1PuAOUJy1Zzgu4FRTGQZb0wfv/3ygnp1I5puCNWroAVruLOD1pS+YzILJL
zcjl55weD5/v5uREslTOhlLjbkz1yBhleLyIXZGsZUp+GuTkDPKTIAhVK8YwEtssrCwDyqTQ5eai
2I7UqBX/EGGKEbVXBYJj2UsZvJj121SCvKbuJ6g4WMGSMIbHsqpAAqIdhXhoBFE/esxNaxUh8xWV
yPnMyD4Sz2VKcU0ckldQr3nnpV0kkky11Ojv9AHxA1C5zXOSG+5QkXCks53K70FCTVzrDjW2yHJz
N1RvHdXaZjFJ7ghd2tytS1w/0IiMk+Y2E/MdYPzfoMJSCW2XAiuDBsLwrB7VeNcmw605vvZP2aAd
MfkMMQzJkKVWGzfUbkrhnvQrPkAeWU0DRULx0SybK9VUbU3i9hhWidBeToT7IJ5/qXQOCqXZSOO0
HVugE43hVhmmEVO5CcqXUcWOHJmTfLzOxMBWfXjtSeUM8psP5jhO3gQBgdYAQTEKsaqxSzInmYPb
3kBZ0D/wtGnpN+Y/oUQK38CNIEZ/ioom7qUScs/Wdkl6C1hn1DoU+BtdYTyF3UMAvt7KutuMw1ur
sjuj03Gff7PqYiflx7nVV8mIDjltZZiXEOOyNWOolu/G4J6b4VY1t10/uMl8mwjNSoFGvaYo4Gbl
pgTfya1iLvC6XBOxUY4oE6eFhwJot5Ywj2fbXY1pdzfNMcDTY04MY83YYJrvMXCBHNKVJoQQp4F7
9ubtTHQf5PgVa+O+Vp8spnqpJEwTj1+PwTTlyt9QKjdpQlG21J2IwX2AhLWFP4zavQe/1LK7FZv8
OYK7+fM7/pHQ/fReLHvup2CAxRtBm4qrvW9hmWqKq0RG8atWVizfToW7qV2LofzYSNkKDA3puysU
26Eet41B0yNQPblRNlWpkaKl10U3/BUDJCp987YSUQRvdklLH/R6sW0e/FUooiTow0SVf7eisZfD
ax0Z4PEYF3dzbDjF2LuVkt2JPuK62kJT9bdikKzLFnXk0ryp2/F+pgD78xR8L7Cd7KYncVhe9JE8
Tmq+L/9iuyMha7t0oJz4Jn1VuW7UKpA7ABLaXtjFv7eRPwYGSLN0z79T5IKyyzszS6nspaAuMKqf
UlefnlguubZqQ3jo4mhntFLU+Q1894XbPr/t/s/oJztiME5mX9UZRT2CbYIgUo7Rf6iHNU+eHbLp
nkPSJWBUHijckP2fbGSsLl3FufRNprKoyaZoKRBqvq4/KYxKWcgMQnIqM8VzlyFLSdth7h4BofTK
oaDSPY47UbmAmfwObl0mXzNEglETFt8peSrVhEjScqLvKzQOVulqtTL4erPa3vY2UhN7z8P9bPOe
ro/Hxwszr5w7iz4NfXLgAQ7VmrlVkr1SW3ZPP6hJNgWqCtqzmGT2UgGJyvtC9QBuc9i20QU2wdnE
QxHp5NKs1U323K9z3podZ02rcet/cHJ8pam9kTYRvcqRVN2xbQ+zmof2IULUK33Y4ID48/2fC1Bh
c9HyBzKumKd82XieyyYSwXWx7Iv5OfW30/gBeCRk+nmkZSJPNzfWFLx9qo0kfCdxkj6qfi+2Sb6f
zckGE08VdQClkVUXxvmowf800PKufdpFE7/NxagVlxllFaGJePuaedtVvLq7G55u9+i94gcarP65
m90O50okFjaPl5AhZ6cVvLGkAxRXRePkqRpC3VuKOcV7FZ/K3GNBkdJlCW/0hfrV2fCX8qoG+43/
1FOoU1yoYqPW7XTfeOVWIZW7Qcm99aL7/XXk/u+f4ALfpExn8vWDe/9pYtV8iICuqiBREOPp12b0
CKcahMjPo5xNiUFqUwQkuRDlD5rDp2FKWS7MNBY+FBTmEjUXmrDBG8EHWMMexMIETli6sPWdy2Z0
WVLI0JY20uks6pkUj0bWpPu2jdYhyqp0GICJq8hI5Oy21iU85bIGT9co7CUdCg+IVEM52WmTVGDj
mZt4H1sP/0kKL0by8vkxAKRSPdbQg1j+/tM8TsZcWmMAodlAS755iTA1K2zBvPOTK3zQUekAviJ4
Rb8GHA6wqCpvuhD26rani7+YiSDUlLiUJ5F8Qun6/+Uhs9+YSFTQUTxt2rFiM6kNwnQPyKbAMTf0
0EsQXmIuKHOme2m4EFudX1VLHR2mLPgK7SRNrNSq7eSUDmlVXC8lr7xAjGNa9+LOmgm+n+PkfbyU
tJ2NZnSdI5UseXkKJ3teSx+Q/CSApqZdqRkWO9KbPzxUIzhy1CmGdU5MK4z+Sk+fjeRtpiVyYZrP
7UOfL+BkDQhqH2fxTG0FcppOId8tb6tjRbvSaeGAoRyH1t4tGmEoTuA8Ao01uHAF5nKL31a6QWHd
0CwA5R+F/0+rUDYSddbqmZWeaevZQok22tDVysMr0FdWFyIkduzLDcj7ER8LuJEFIBo7Ryk8pDI+
XDeEXouAiqYsrc4m4gh+McznnvB0Tjg+xMEz5edIOcrJb98ItmL7/KaOmHOaW0kaHZUD3GzkrZIN
1+y/Qo/Qh/7cImht1SDBsGJVH2KaN0OKaz1IE63s3RxmfQ+Q0aq3peZN4kEcUZ4sUXbsnQmmPbLN
BcmqSEXbnRBrG36PCKQDKHgfkRtdXBdoDPs5KpnpbQCqh3WFrIMViY4UbFLgDZLxwOueVACixEvV
tO8aOcRSOk0USaFvJAI9/frawy2V0lmYJ9Atmv2Hov/9tnC269uZsj/m2u/v/9x/P6+ys5vnpxFP
FpnVqlOTDEZ9A6eainmV1ivAFjZUKDPCSAI01c/jGd+QgCe3eBKz9QQtsTXF8/3VAcOTtUVr4+Zw
c3NPySuwR5sveAbfjfYbAuj23S01MMf5hWQyCpWOt7f5Bm++srdr27Ovd+5ug8kkZp3v78dF6/zq
6P58uWdLczpxLQB95QyoclJ7vZJTLrdeIZz0vLq/u7sTt+una2d3jJ1/F4b7DidfZufTcPLXBTB1
maS2Lce0KB5mE/EN/0BjJTeeze4giS+VdShNiOzom+2gf/EqjJfYSdq5WI8DnLMbqCbd7CXo/vTS
D6M4aKHWJfsO1FtoAAIke+lMXpUZ1NLBZ9uD4+ooibbudTR0AaP56DTRZhf1epUgO6w2D0vxwZLw
KAgiJ57UdWcuXHpEw6COBAr8Cm0ryyiSYVXVHMIGEl4QOo32Rvq+KrLUNQwcNpD14G9528rxKipv
F4Z3o6AyHaiY311N1uuEGVYAyGl4ptBFqXBW/6CWtOhTcMlq7Cxlip/Xg3quBE27VV9qhgYh/0ma
jyDI1EoC5FCYDZlhvQZEGH3Ur6xM9PK4WddCfZ93yRp2Zlpl2xYDBXR2jIy4LsctDXFXilQZkjYa
bDr9uYjQ/oRdWoiVo1RrYs0Yk5vf1l+xvO5G1cbPRrgSzNSNOnCIvWvBGmRLSjXZo8MpFs+hMDkh
QgUteocz8mGzF02x18NR7TG5GV9/vv3veA/W5+fbP0nxJzXstTzvAWwLz8qMknXvyPk7B8BCpdTw
2+gPHI0JyN6FdTpVVM2PdEPm5g0QhDZQR78EqTmb/H+6pNPgAGR+ltfxQBIovsPSL+oHs3ynF/Mf
+AXJrwIgJS4Tlyv4eTbk86/Kfy+G05w7iZLeiJRlMRgPxchm9leFnwuDXmuxc93yNAtUXfDJ0BrQ
h3vS0CA0kKh6L9XD8nSZqoVexOItsndBUlZ65UnTfVrlF5btuRY9/E0FeAr0V36d7LpZExWA3wTY
IjiH34ASkGOUkps1sWOs5C6vjMqBfCltPBdDGcD74W4BeII8epJKhWwvfeRP6d4K7owWa0eMr2Z6
xgunWkAsJ3ospaMQI581Vja0e8gVPz+iMzEUwDIy84VDptFk+bqZdbIklZMAeRVGJ2lPNu2A5MAJ
uggPOJfLEQ3TlTLIki1RP+mp1GEq5XlL1khNu6ucGFMexRP66xBAKotB8AbNq3DzQx433HTm6uf7
PHOMfxn95NywlDmKhNlP/gt6FBEv0g+kWVXW7MWX6h7LTzuJC9Hwo/2ogaxREZP5OquWlc0d+DLQ
nGCjRTPfCBYCprSNJtl39RColQw/MBSyXabJCDyggImmjJR7af3WVYBfKa//rnLLmxGXsWD+N8+d
eCFpOPNufr7G0+ZslBtZYAnErh2aPjPF+bnCDxrHdORifp777+IldO6g7QOqJF0w9NPqSNuKaddZ
rPJMCFdJi5d6c72U08XoFcRybXqZsEY1kzMPirQc194cd+wSpMLde6uFF971c0semgVpEqWaRcDg
68OJezXOW7+Mb+CG1dLdhFGT5pkVZJpLQgnnFp0JP1u0QLxZsEO/jtRC8tNRxUpvcsgFEi6+Yrcx
fYyTwZObybEWrohdDJZFXGlXGk+fXoeEoEIELCi+KSqTqv4l4My5CMr8fFEnAW0ZkJxmsx7tkw4G
QRI7yiC5OrhocTyy23EK+7Xq0bVQ8E7F/dqkK7G7eDSc2/l4PZDMMSgNLsTZr3NTpFqm+z2wM3Na
bLonBwLU2siuVQ7NMig9gzN77gi0h0PCxQ1Lg0yVvJ9X5plgxWT7A7KE8JNlnAKzsqTqGs1o05tp
3jQIIMHdTxPm/jn2G6fryaUvpozc1red4dOIJ+FRF9ean9Gquxnko6L8o2Zpx/WvRvoljQH6ajc/
3985lNSXGzzZiDTw2q1hhelNI+z1CStUKvCqVcJJXytFb8c9Ilf9zgiuBMLOaFONron9kr6u0ruo
btbdIMBD0F1IapiOtV4d3/58geeCk88X+JENfQqmY1/sjFTwPwhuRbqjdFoCWIhVTBVQT0BiS9kH
vr5T80NmXCjMn307/+dRGCdFk8TUI0PuWIGUMaPuZe529IShGCdUrS6hHc+OhZAZKlHoNsJe/Lra
pyqazXLOGWuRlTmGzSEa0W6k/VYfy2T986SeXdWfBjuJZQpzzKxkCrKbtqOJ+QbSNpCverwoy5uB
RytcIGZ9lNFP17QFpQ7QDRGUdYrPT4qUPU4nJ2tljJjSGNKE7GnWQ9Bc15PlokLWSu/J8LKohhUv
aUprM2sPg5Ffp0rtNo21p0RFFqOnGDOlR/rWCyizzndNswNPuRKEBxPvzezOipD3AXgHfNFKLSyn
ARN1NK4S/B2DF7XBA60LnbgqrnJUwsfkaYqwedEff57es2vWWmRSdEo/Cx7l68MMyr6YrS6n7pR6
4LVGxcGxjllGJ9UgE2Qti5sI775LMJgPvva3iVapecoGhyml968Dy1VmDfPUJ/tEPRYikuIvZoww
9Tw++HLtiGjX11RtWmMN3K2Zk4PUGVuVzROyqDT+UyCdWEbrovJihxL+S9b8q80te9E4MpVfZIob
ASrWQFM+CHch1gxTayt0m0dlkbtHevEo9Hgv5xvEWBrudPlBTWTYVRLTX9YcS3iweuVuaeaZGn5h
ROlUr1rBCSgsZckbxSYfmjBf5FJ1Y/UBgbAeYR7SvDqq94qBhG19zAqEl2kMoro9wzSTXjT9KrjV
5ofw2cfNZmjko5rTpS/q8CFP/bdCxn9K5qCQA29IqlWI9JOQvZap4USBchNGxVrs3/EouLAKzr3S
gGL++2GcbB+BVhT6mEJVQI1v7HbMsU73PXhXrfHKIhNHRjeltTylyFrLB3aUKLN2Svqat5ozqNYa
pb4LV3Qu6mRzUSDU0u36pkY5UaCcrJocRkCZHXtvBRUSM90YBiDjVac6KrzMGPH15K252ONd7vbb
0tTQZSasogj9rdVWzUWkBzPQGjY1XnRFO6Av2idg7wE7Is40Uo6mDJlTh/35tj+q6T8NfbK3Nki/
Fp00xPuWk0NBrxjFA+ykCG6C36pyk3bbqkY3XdnAHb0v5vscyEaL17kBd2rofylmslLStxEole4G
frRl/WtUsxMcLjJ/JQeG06QvMMziAA5dYl0jtAsj8XfR/S5KbCIXxRkTzmCBNn1veWP9PGoSui6w
LRMZ18RfP9/uuUx1wfahN7KoDsKJ+roJmEPfionFJqCgjEQTfcHt8CKhPO5a6i4u35eiTxo3O7+8
cK6cCZwt2mNESoh/AWg/2ffiNqirdqCPlIK8QE0hwcEzgUbv6Mbxf3+TX4Y6iZzDoNelRqBxTdEc
Cbg+9AjNgDzpiiu1+yB3BtMWL0ltnguNv4x6MrWNKM9dn4RIDHTCouUtd24o3SWka3o9gefBqsp6
gAI+UQoQwA8Yg7cAds3KvBCXnquiIWJJpdMAdgdw4OT+jXHU5nwEgDhmeD6rudt28XVg9Lte7Z7C
ei2q3Z+4jbxyhDWZ4V4jK+vGh8utP6p6AqRjvqN2EiNTTTrP6qhCj4p1CHyoVtAPS++V/j0BydjC
7StEoNC4istICOjDTm93uag5yYIvoiA5WeVtIE62GMlrSZT3eYvQ5HBM5oPWPJl5iFw49U7MzXq0
7AKQzT+vhA/G18nb/WUmTt7uMNXTTkvB7HGsBc1ktx1+GdKubcOVFTzHGBTliHMbPBtiVrNG6Qcj
cv1Nz+7kAduwGbZ0cC2J72zRSTTZUwO8rAyuEg2fZY5qgW8QOywNzC2AeyqHcyxdNRtWuhPQ22aj
jBfisPBU0lyZ48dQelR8AmOl3fx8o+fe66WHRIUEKpH6TVCj17K00Mo4IqpYCp8VnrrKhoc4yTaO
YaRBWnc0u/cLo57pNnwZ9XTJt42u1Kgk7psU/7sY6oaO7ZhlIKC8rs3blCPe8N8zPbiwws/uJZ/u
dvn7T3F/TWMwHCMlXmJUWb/ytWs1cmURRcdL83omGl6oDojLISKMwsJJ0DRFjZWaJW1K1AqJX6Sk
9BbA5bBtkquifl8CmCXQMaLDIlGuYJwnjfiCIvmQ47WhY3l1NQKv/Xnez97+p4s6CR7COI76ccyz
fak8itGibEzzAq2hEDPXn0eSz5zMX+5/iRo+zbSZwsMb5ZmhrEOq6rYVxVB/tyPMaCE75v1jGDs+
jOIeqVaU38A2YqGezRza0RoJ8Ahqmm8Pbb6PfLSOrUsL8EwY9dHOI2ZZiiSnhVdByrqhCJUPjI4h
o9J9AIaEmj7KHL1IF1N6JtoUIXmrvuEa7VIPpR5hJg8I6lEW+3myzj0Wlgn0GBD7JoW7r3OlZ4EK
WmKpAnc7BdcbmMa1uDU4AC4q658riqEX+D9jnSyBhI0mUCM1Wza2cUi9QNnF/jr06Vtbjpyu++F6
CncznPOl/CGGTjujZTCgMlrMrm9lF7K4j3s73WipA1OZRS0KOcOTIwcqeh77i6Q9PQIBaVut8lCL
JhFbGhVDu4aeunSNfp5wSfy2PBG55ZgDKAKKgDLQsj4+LU9pkssirs0UM1jNFp0J/1ltBdd53dNO
lJff2fgGHh//vDbr2J1t7UrCT9BYhc59thacHvdn3BQlzEZnRCLG4x20fGe+Gu12gz63j4OO5+Gb
PmPriXz3+unlxbt+ekHPZcWJh9ljgEEcGvOY9U32Q8UfviNdj4UQWht8TM6fqwLHmBLntwcyIhuz
+MD5dYnmrcrfdikQciYzT2oH1glUw9dpKFoQsXVlREdLdiqsLkMoz4u/W9w50+wMbwtrqbdljKB0
B00O7ERf68SZf0f4vyPRIdDNwwcODQNXbl0RnX8mDSKnulZ8CEWbTNjwLrcaLew7JEiqHbqKQXLV
YuNFgl6sEDZBKyTqveptooUfOzPN/n/ibKNyUD9ZSHBI3gw2FnkQ3W5mB45raq2p4Vup4xMWVR86
jIod4Q0Qdk6xQ0Wlx3EzdRqMpmbHH70wXZX1tsoAi3kgo2HU0xnMwIWjBBi62RGHLjoDRB0oFODD
nAGVZ2zQPbHD9ttI3lVwN/4OniuMuwLd1rGZlF2irxRrUQTiMLfC8AALdUoQE+0sGxx0awJqJXyy
w9+iYCtArX6hDKlxmt4WD8hE0ldsHBqpJvL1kk0sg/+i6iUPyt76xf+WHw+B7XA4DO8QRq9w6P1b
4An0hP1n9abeK5vpXX2P7qJFYIoZGxssFmwzdgvcjhOmx81xWWZudg0Bq5fKjpp4puqiLCO+Ca8D
1/QsYHSEz7vsTk9UPisUhCcbOzcfP8sKPwRKw47ceTImr/BEOyRIbEKTOPOmcWWknlp7fBZbN8Sw
CU83dovE8XVHNt0ywxSCxiKtFVfEfGzEDsIF4mu0dlY4M+7x5hsemcI7GjYolQovw5/wakBHE5x4
udYte4kcLSd/lLCh+ycAGXvonxMJ/BJXGLAWC3tGGQnegAN/rvqHI0QkuwEZuubFIoIWtsj7yAp+
yX4BsSobUiUbDrNUOCZaJvGKmnKPRCexvGjTRR8kajue6ENrsPs7tHp7npPlmbMrda6MkhFlQV5/
BDOYUIxxCYK1tdKyFTrTq/+XbmHWr5Jig3SGhbXjP2VwtHEdibbQusq/qXFqtjHfTULaTTjfDYVd
mXaONfFS8rAXyNjsoOXi127VuP28zD3an2WGCJCzDBnVj1woblDTflDsQHfQ02GWGpRp/GWRjm8a
NltUTIBfQW2LPT/fTIXL+9y8osWsOa2F32Gywg/DeBKu2gf11drru+G1DZxK9pKWWpZjpEgnsySd
oMANMoiw9SaZzV8Vh269IdjDL/UP32OA4+E+VGsjip4IePZgNg4ahquZWpR4bPGIjEAEHfvYTYjO
kT6d9kjpoApdCE5mrXAAo9+bJt7Ye4W2bg2vmbb6SnmP7oEGVVjL1nhu2AXTldshDUEIT8gl/eME
KqDuowNBxS32tEsSXR8p5JdDaJEcNymSGpAu6Z+dHIpCmulFKgTGXixgw/vNSggaWPTKfXK3VJsW
hvZQHQNTh3uhXEsFtovZ8f/86MN19hrAtS4iyJhdyNLJiaTk0TiPYaHvfTqES3MsBrBXmHtRidZa
8zfOro3kMQZzZqH8aqHckxmXUL5LJn06DZwGHAVErABsT+IQrS18NR5SeVETHCbDKUWNPT4F3fGg
GA+QG+0hmx6mdKOWvq3F8XVFOpOV7UpWQYYQsCF4gEaZjCNRhDNteGWxY5AnOq36NJlrS8scPUFE
LBe3nfZGkiHIT6UQuyU8jJ9n86PFf3IrnO0ieiqg7uEDnzxRVZ+bMNfo/dVuv1LXKu6rg7d8WDaq
RZvKfu1d1YldpIawqhW8ZJ2spTsFeDjiMo8mNsGd24P5nTHKBtjnZBgpLnjxAPtwqjpr/MHRyDI9
BRta5UJ08kFv+37xlHjpFhpQ20/aJ7QmYjNpZSqpgsrrOVynkwJqNPBENINVvXNj88YSqDhTEepX
YsDpgMMjNoKpaPfNvmHfWH7XbxTaV3i3rNNKdkbxj+oD6zEPPv/AP5jIUo921x5FiF+WQGl7IDpP
7n5+EN8TaRleqAIndOlIg0A+SaT9CDVgLV9UdBYpt2E9Rx/QbbyF7LBXNv7Ueyk9WSUcHpN4XgqI
CzpRxT9k0Lcq6CMwiXGw7iR69OWNMSLOND2MQ+D0wpM/HCkyDOrgkKcTsqJaY2uJ+EvVJqq72N2y
bZs0BbpJXflh6orseWMpXFd1hzSuea+DP/z5dnHZ+P4OgUpDA3tRWqWIcnK/ShrVLOle3KuH4LF4
l27qVf+kewiFXWGijQvhQLCpEePh9owVZb6t9+U+uFaP5qHHDBlW9gqspoxTCZVuQkJzbdTu4m5t
8P2yI2HDi2yTTSzm6etxNTk4IuKYGN9nOnZGDq5KMKti7MJpwqAHVi2/5ddMEw65OL6A3kIuC94Y
EljBbEv4VWP/zGd5+UXGA9Gs0u3cR/98iWPEykY1DDWw8HVElhCVtd4OH1G+TM3lB5GkUPBA/I4z
HvgvbnjFx7AtoQkHrGETEpachsbyUxqiAY4q0Y5Nhnf4kz63JX6FtkWVGFFqfE5pTZqQ2pZ/UuHw
ZS5D8A/TvymK5tnyvcQS/Oz/jM9N8iPHV/FXTwVYtiEqzs9BZ+todJt2r6LDCdnMViobzGRNT/EN
l1h+yfyYt4iv+CDg9hjbHZ6+vY1yMgWl/M5/Tf6g0tfgIhXawltInxrbqcCOMzvM7OGfBFqCuUXR
ixoz98/lCnZJxQ5t7W4ZqiRgQ4ebeZ1srqyebADS1KmUayosFeJjtoDSU7/hswngkgdt2EBnueb/
XK2T/eW66oV2afu/OQ/139pjdzO8lof+cX5EBhT5r8CZC0csXZEc4S9vxgbLSHNxruuumivzWtir
1/KdeGdcQhicyZ5oRH0wsC1gBqcJa5uUdRzGVrqf83sehtHMq2BhuS06yZBcEhiNEzc5xdWF9+vM
vo4PFNkiIEhFImU5KQZHRQ5moEMwU81vlchtE8m2ZK/t/yTlbSTsZ82DqqlSG8xxYkAGh9heJxfx
lWJN92YVM7/gg39VSNKR+9wncbKSgsQ1tPDQaxild7wlirAF483//4vMuyglLa/7TTZja5tVV3pl
rI2KKJMtWdJcqXk2KyKCpz6+MtGgMwsWccWuVSQraEibKnq1iABDw5k0jMs18UJB64PV8PWsWGzA
4JVxyvHx0TX8lMjmqaGVky5OxyTegPYO8P8FjB94/tGYV/E/2aHMhd6GFdkdnpXOjNRS9QdmkgPk
S7Gus+DKbzagN60AMU75N4GmsT1iXn/788b4oedzep26xGFmLII/pnyS58eikgQTiNKDqBY2KEXS
/l+dGGzhIsaIB4qWLZA9Rd60GHL7iObcxK0OQwxJRRwXJOzbe3qBWP8BJywkdqOsdqiO6IXqFLro
0N51m7Taa8OE8+2/SQu2WjJ5Q4sPe3Ot+91eFIJN2+0b+W+OSbSgPMFRXQsm29Sk/qtUr0MIsZ8P
ZfeawfiswYE01oYmeT+mhz5r1wYuGJMOZ6Z4jkJxpdGv6TFcCvrrZKL3HLsSu0rUrFMfq9gOm6pG
dofsTxg+/jyTyvcoDTohDWBgcx/RzUmUlkdDJ/Y9kF9kEByA6X8nEbFASAAEZYFQ/5oLsks0E9s5
22RS8DsE9C/pCKn1h7Qm54se8Vq9h5e4HUugjWxLVu6ZQfcrY9p17dCJT9LNXOwjDQ1BaToO1gah
ckD4ChvZpebH9zohIJiFGgo8C5jWN6dHccq0Hv1LFWG3A93eVsK/0lH7zRBsK3mlKNsEYUuSCZC5
sFYTJ/BXQbyS++vqqZAdM9sSq16Y4O+7G5dEs4lquI6G0elSVbTMoPBlyAeTJWeQhIjDU7JkLH+L
4X6UQtfEy6FXHgN25zy+H8LS0eVfRRY4ltjabYArJZR6ayIrFa+VYoU0CPvCn9J6Ga3RxuAd/2m+
mUZ9ZN2P3eT+fP3ametHt5miJv4H8IBOgQK50ubVnEzVdY8hiaG/lU3gAO4iOcMVCwVVQ6ZMVQ8c
ohkplUKZvw+TP6OM5SFMcmAo/P2kwGJpefkMzqSs3+LJpPoYYBv/FkQxG4lJdUThWNa63u2rpQ/O
OasnxHfZ1qrmjZa/50W+aiq5c+T5TctGR0jlgzbag0GzFIWojVaMRz8U14pZXGdDBmPqRpX/9rK4
DuZ5fdHZ73urg/yORrGI0TFkDnYiQrdPW2XdDvg86YJ5ParpyqBru7Q8MnEzi6hLzk9+J3pW0rsa
XvbFJSCotMR9X/c/EKgG8jCQ/LRFTPjr4BLiB0EgDxQc4eNg1d16HW8dQkjjuvD/QNTScrfQvH56
KeUbYGBkyT8viw9HiJMrMNl76fQsq0M/FTmUqlKcp1qdjnHgmYZTjyt/dJdEDnJYtMm8dFviaG1g
drU1Jy98asdfqf6PMhvLN+6ufGCBW3M9CJ6AAqotD26r2H6+rmOgNqu+W0dXxg3usDFBbuJW18A7
5mlPzqhYi2RtS696XAXZijb4kK6yyFXLDUQi8a+WrqNg3aYb/W+nAdpYWeXjEILRfch6y5YtYOsH
7VFadtUVzeWqdZieEKYDmmn9ujIOxVM9r9mzL7nQom3//aGZ8C0kgg1aBNA0vz40WZu7bkhFuGa2
djM4S3iu3bT4lE8E8fPtUrKVdyMhee5KtmBHNtjp9QxhpnJSN3VzUkxkejcSvw+84uM/apt8zO7k
3RBeO2hFOH9VmwjSqTekx9ut767RE/t7+/v379JObs1FqO/6pXWIvflIXJbPzlwtv8eoGLv7B5ES
cuRabv4WuMNVSdH45eWaOtuHkN+/nxfR93oxFBSq9Rp24SzkUw5u1Fm+2SRIykFXFcUD3XhdWBJ5
2hVJs74IE//WpVm4HOSOCMkhtUPI+XX+9Ty3RnMC8oSgCKh9Ga9WwHIQF6yWaDu5cLJ+R1gtwy0+
dEifLsjZk6KBXnHkdrKe34OI34neK7IltnUcPUhzziU287lbw1ps2RSQb4Qf+/XWfF3uDL2Y6MOI
j9wdRB7QTwhtLOJcF3mrH2T/k3cfWTAJ1JACkAIk4NfRugQpJTa1fK8gTz1cU1rlw3R19+013xJ6
2d0dmcZ/fUhufbO6oZ3Bcv5LEZ3uA8VqG6Mnl66czbKENERnonUCPgtusEr4i9ALVgTaH59/XnQf
B+7Xq8frGOgbrbHFjvR057JqM2yzsvb3YY1YdTA4AiVRxbzp1cfOF93I0hzTkClGp64CQA+x7NF6
Mo1+lUb3SonaDDITZuXN/X2JLXhdzF6NyEncPcu5cCF4+N7PQucBxyFsMiQIKPhyfZ1pce5buZ59
6Za+pjKvIg+Hp/2UrsS9/nu85Mx9uog0HHHAXSH0tqgtsnC/DpYPTRzQSseFp/4bzcewu5aJmRGa
SB+T+tfPT4FNj592+hgMXkIZsJexyFl8HU1BJVeOUU3a+3m0yes/tRYdp/zKCpqbvjq2AlLrkYtn
jcjkEs2B8EWB0BuRgenxJ1dkZPzzcbOoEVkD5wTxjzkf8NULAu1fOuTrKaQXkxee4t+HhXJXacpW
CEUPHzKszQ/mJO36esRz/D3DWRTXNfTO07iAs1Ctqk53RNxI0Ih0gngdIV6bBq+lReuSAEbpZdL3
OwllF0l57sWeA57+xvgw9wkHBzRXRCPVt0A6aO28CQF1RP4+zeSNpQerGB/nlpawihxxXoxOGb9C
MBeq+nZBuiHACCb0ULXIgefarqDgiWbVIqALJqa16v0QYlM9T4dqRI1ehAYG1wywewbzpKefNGCu
GFe6U2bCStMVuyXbGZvIWWyy6vYtz97NqtgG8eSNyS4qjwsw0cBS9iGVn4fsudji4OBoeEVka0l+
QBjMNLeFsPhImKjrE7uir82RTFYXB1uDcloAvU/j3F2c/EqArRra+oOs7Kr2mAxvS6d+pgYUZr0z
yrINBapsFQ9N4A4rX0DqNa0XLVfWina/mM7XIgUZU3TrgSJv/CbEZBDlscuNP2ky3rVmbUc0Jgrl
rRQzT6xFUmjMvnoVj4FGh7bs6e0W4DDqL4lrTeVqgQppRowI0TsiFvpMDzIadxM1w0YCtZxcUHpY
NtmTFQ1fnv4n+DKSUuNkExbDUFCbxsgOFXhQnSdjNmsUewzaNhdenuW1/zYS+sOMZi0KbyfhnyEV
udr8X87eazluLFvXfSJEwJtbmPSWZNLdIEiKgvceT78/1IoTR6IU4l67O7qiqsQmgMyJOcf4x296
jpYG2I55u/MJNPkR28M3AMn/bDBfrkR9hyafRyLIWv9yiM3FGKW90M3HqrzADqZMr2aUPJAtHJV9
2zxXj9a+u6XzKg0Ik90PhVt540GCib+Xyx998SIoP/NDDCwf2X5Fk3uMDdb7prbexHwdIV/K7WrY
tuo6u8E9xo9fCU5httJ1ZxrflIz+bBezDYXHtHgpfprZhrkqSGNT7fHfKae9XC3D5SmsXf/HaJzN
cFuk2/xF/jSHI7ERcXgJ58dK2XdoTrUntnHKjDB1hvoiNW59nxfb7NWsT5Sl7BT++JIUD5lykdQX
KvcRA5TtkDlF5+WnnCINvE6Df3ofF589v/HqY4ilbzL9Ilun7i3R3LD4hHQzxY/FOvFt4WUa7oX6
btIPjbIkRhCJwNGS3MK7HqTEi8MlRxVuSMWJ17kRcaBEu/LCpXtROMem2/irONjxbP30rB4jdjEQ
e7A+p5XBpXcqFv3vo/g6i2fmfW351g+kNl2LaEXbA/WDAmAZKz/j31A1jg5emTp1d4VjrTdOHyDp
9cLmlhTXCbw43cL0HQQY7w8qt2HUTnZTwck9wmQANoazif3OvckPR6cxP1nzNpguoxNaF8wJ2uZj
qh6MdG0UG/2lYLSc3STxNW9snYNzXanHMD+M5qEwjhISDZ2R6FNY7UPgAuEHc8Ze2YcoFKEG9CvG
neNHDC68zQgUOCMzHRhpkr9t19EPa/O/f5c47BB3QataRgtfj9g2UWt9lHIi0zGLa6iiKxcfBA9r
72/eJunPDYJ3SMHYUuGNwtT4y6VK3x/1zMeunW9xlz8wyoettHsf7dKbngHCtd34KNs/v3lA5Y/N
gmuB6eGqobM7fa13ijkR8sIMjUOtF5vQuhH/zJs8D/pqQqLVhKteftDlR5RSAykf8Tf4wV8AJupf
2J9sHqAg+tdicfYXK3VZbA7xVh0d5o6reBte8O9S6fm2/SWF9ELkD0Pobcfnv8U+TNkZnkKHslHW
Hdn0Q7iqDqzUTbwLKxtQJHr65iP6yxdjUs3i/wFkRI/2ZZcT/cgoJkPJHzjh7cELNjActgyMXPJD
HDqifbIKVvo3LfRfLsoSsAxOiiUcS1z+/BcAoRtaYQyY/h4b0EFVQyBZfsawYNtv+GAs5a8rAAt5
UQIOMyxkssp/qNkvV2JuF+a5ESuH0o3uLNhGuJOZlyT1qutE0kxzI1e+IyaEaI/NlD7yL9T+zMil
CENbEj+qdN8xGyANJtg2yyC9P02606sp+xybMywPuTun6qZhfksYTzZsIngj5lUuDmGJeUtC4oZT
KPeZowY/KuEHu2huPhTCDzlns9v2BPIWNowC5SbdOhzM3xX9lBTPnAH5c5l+6DTJbFX58zT9IAoX
6NAZUcYErqYuTkMB1iQdDiIOG83Q3LefGVmc+IKdY9ZPcTB+mDTJ0j4xdjku0Z3bzS4j76bYMh/h
/9VOO2wsfXWrDf0yR9Elp592CuOsTvbUfMsgJjYPbbAT8d2BF6TiDQLovW6LlRB7SeMQ3CsrGz3/
X+9LzJsXU35Od9x3yBX+fXn4k26UMQaSBx1Mi4Tocq3AXMNxgMTBSrrAHPy/yHqW/1wpbFDsEaxI
8OCvJYxRTrKMy15/aBkDxnThK/VnWnutvu5iZtrtrma0lDvJFnKtbG2FEnqfTac5rWOiyt02/6bS
AVL75o6+gCZFMYhV42uEmWFQmcIoMft+i5pPzvajlKBMAWKr4akkx7pOVkmOdY4UA8L564KfimKf
L/FH49+n8cMsHprmVTTDjVZnbkfp2OQfFbT4x15mdj0yPoh0Z06oR4mY9JnKdDmBt403QQuy8lXK
aRVCkjHTh9L/1EaO0EY+QDV1jKZiUAeE2T7X+WsrE0UmSSchga2mQDZXPQzWk0JaT9nPFL2SNbrj
fG+1oPvncVBgwkgE6hQrnxweAHSlq7ZpX3q59ml1/SGPQWFgcVVXQL/MNhOOxozzuxECxxTTvR4m
60nbZZguNPqzOEVOVN3AVXA4LXDJ2Q7VZEuVuG+jvVI+QG5043L+aUAwG9Fj50xFgfNH7XNKf8Y1
QcPyATUJflOzpyHil2bFjeNHzkczj2xrPnWWk9QR2trBrVR9K4fqWuB3qjEcOb/yJp8hdWx5NH1u
Fh/1qCaggI8y29RKi2L8No6HgR2EzAunGAhbyu5iVXTDbrzWkNcy5cOfalvOza1o7UrdS4R+01uE
axXTORkOtUggVvyz15nxMjOLlyRX7raONEejDZyl7tQgIrtnz/WKyfKAMaAL+XY/vmo/W+Wa8U1F
hC71xq4UmFrlTpCOTq9Zm7FKnVRa1+HoLblM3UYF1xX1nHAmbZW/yy3DXxhODRl0OB/tB/m+KVl3
pPkoQrdVtOdMvq/MGDvMO1U3MO5apd1zmJx8Qb+nMNQJJrrAPpwEyucTKp0RmgKkR98Ji1VZrKQc
7hOdpGPl7aYtTxFP5YfL6ZgRAV9tffO9MJHfwzANr3IuudVTlIGqdGjh9M+phUDCJpEJ2+plCE/Z
9GPoL4UIu6vJLyXf5dR2Oz+EmoKky1Lvy+ozrwfEPr2Ty0zvYyeLS1ftrjPBZHwJc6OsuNCAV1Kd
f2AjbWcjludTvSqoNJtDyRiylQnNzTpvTuo1XkdOMk1ON9+LITFscW7L5TacZnghwZOF+XSmh57x
Oi8Ld1Z25kScXWhhH9C4wuApwpM53wvmvVXIdswMv9PfG8rKVKMW1I9R+FBHfBm3theIdQE9CqeV
TIQV6TMy1hv61C28A7E8qHIFExIqHGyQWR+Ooeiz0bNmlJU1XQy1PlhNs4Zl5iFPWeuoT2o9XjGN
cpeVlYkGAwUyOPVXmV8klwcxMD3anZAuPxfpf7MfxYzZ66bgE/GtbVrxloAaNEO+13BAMHmbkxxr
2Ko5mNr9MCmeqj8r4R4WsqY/w2vx0hKiU21rRuNKw7s+3dcJqiwMmaQRASgyV0b3Q9M7SmQcNMt4
kaRzEL9I2L9VTzW9yBgoq1ASIVwyFocBOcayi89sX550ebirOwUq3y6uPqT+vRvvBSnfxTKwvEW8
RHEAGESLson1zu45FwO5waD6IqcfnbDuwLUivGOj+EPt2eCPXUgaeduvmuCnbp7j/tDHkZvTXEBL
kFKwv+5ei6AxQRwQcfbQSYKTcd1ld8uaYwKdKJcgQHWgOCWWOWHiFmrlMiA9p+2H5D9G3NaMCbMv
Get8Crym3ekWgfPNyhgJUFO1m0w1MYfdJm2vGQK3gMlAvky/BsnjfjPL9OT2WWOP0hTPbNiPzBEq
B77SoeqVw0ed3o/VKRGkVWY1cC2a7cD3LlWf+hxd+iTwKuNqNNomDn5EC60JbkYWkiwm30tiv561
k1X2bsb7MljJIdDOoZ97QnyS+Z5SJ4wfKxY6Gxo00rn8tCBNse6ifHb1MndKfdXELwU3ow+fxthR
c5wsZdoH4XRqLDupN1yxb7dKX9kqnI4Sb2s4xqELV3AbJSdDY6rVP5Y1mDHVDFvesuwt+CkamfUG
XV1KNdBhNQApxVCOsoKIqX+NZ6jWVCS450uo8nPpaorhHu7FmjnSdigEO1feevQgwsQYhJWu+rpX
FtamY1o7mdeQ+opzImhWgbjt290Kl04OVIyAHiOdhESOSSNyGz6CbG5ZVMJ2mVwbYrTyRZOk+ud6
KQLbXl7HsXgX8DNTgrRQNjwreIuN2mOWZKPlh1gjEpo8XjIDLCFk0KFrO7F66pnB81yK0riqoTOp
N51wzN9VzmsDcsXcFltT/y72WPpb1QPGyidCxI1OOtvvpVZUSVbmz8wNl2gbAwzDQ0Mko/VUNxg4
BbCPy32INHb6+Kbv+GMiBHYDCo0IWzTRQmpL6/ZLYZ5JYaYlhjKTzsmJ299CkkzDAp7+AkTCEKiE
TYzddzi/4vWo+iug/D7+pg35Tzv0G8Sz3ARuZKRMIF8gr+z3m0iSdGp1nD0uuN0ZPvu7M7uGv6YC
blcJGPxVOtTnao2LxHAyQeSjbSzbEjuU5hOntk9AA7Vj03vdC2NA0ynrj6wfbKjTNa9/mMEC073+
Dmo7xker4DG9Be///hi1P+ZIX55ggZp/+RgVI5QrJaC8Swb21LUOeoocqHSa/DPvnNjcphAahQNx
KhQ89YraNrywmqmA/Mzzf/KqYWAdMKYed+Y2EjYFZ5lyp4BHD46qwYrwqMayfqOdYEyT7BmJuzFx
KGeCqy6tAgmjbzs+WT97ZhzatVWeB5kycm1mRwNOz3hsBIfAWZjV0TvW3/9++D9BhS8P/6VPQDTY
NGlciReJHFDAqfI4f6Rb40MOnmPhzRxdzStiZAJzgWkPpR8002/u4L/2+I8VZClM8pC+8A59aZ8L
DDD8NLDkA4gwUA1iBjXZsNVG4w35oSnwN+6sPLY9endH1k6l/I4kFZWB0l8ibVEZRPK+OhbyvjR2
FVTZ/fBZHAm8HeQV0/3Zd4sjbz4McpcdpfIfibSNz/pDv5/YORJ3JPqUmFbiRjfMhqNpHa1941CY
XnFkaFxiCq1x1J919RRnR5mNGj5gV3Y2FyQHtPTaDd0vv7M3r4NwV/bEZaDaADzMm/3Uugm9zYUW
td1wFvT5DoIMQ0qwrhpEMNrKrSPpbnoKLNzvN4rmqsIL+gDJOlAjTelDMqLbBNPeqL7rx2dLZa5a
bVh8uidvxjcVwmKCb9QadRLkQKRRCnD8XpUcCICLlVFLDWcXLhx9iKZMKqOX/zh/44u4zz0DYBWm
XnvXfzpms29aQoU3+RG5AJ15iXJ7pzZ7kWRLFwMn2PAw/LBiaqV9Rnu/6kR7U6jnqfQsaZ8eO4QH
6tkkHtwIyTel0Qdy0c2FeoZ09hyDzs1u9q5BpKdzb0/IvLJv44/+5HYtC/qX1bTs1r+8zWWkNGof
Bah0gToDXtoc6rpUUdjUSbUH+j+VxfSzms2VouX7aIpcJXNmBQPwSdtDPyYRnc6vqM2VlfaEn9Sg
l7AhJ1io4riZp3BrhMquNJKXpGtXhVJuNFl44yyzq1DzSuOqaNJz1xXbuLf2cY76IVQf07j0ojx/
0YVwrxnlRzEmG9Ijdlmf3St9atntSEqFoJ6IZPbaiAK5lx7MXjiV02eSROe2ala59aDGzPhD7qYH
JS93Qcf4JPLG9Nr5xLJAji3Sem/OOA0W0Hbjd7kjEzthmZDRu2Q/TbzhZKE5EoRnsi/Rrdwp8nXE
9GqWBk9Mb5VR7f0KExhcFaeRthi+Uxpce4s1sERzxOEuUMYd6i1cK4KNyTgqmKxTCwbdx0tIMKTp
XZa/jjNbRrng9Xao9k49Xauwv8niwPfuVCmoURscBUHcCtqqUo2z3mqoYxhGKJ9VZzoZQEvF44gy
dgP1C4inJrpxGtI60imLfAWY/JJiAne2ZNciKHIGk1rKi7RaDVXu+fHKD3jDcFsJ9EvSwE+YMhK7
q3s1pu2FWChnPD7tPq6mRU82cBY+GXVwKRuRTtDp5NtCKuh/irN8RoOJILY7inn4pI0zp1duXkdp
D/6B3EhrFA9gsHMqsqI1KYKu2bXouu7JWP5mp7T+gsT9tra/HPhDp9Smr4TywbzRiayGOwkRUM8U
eiX1xB7bo7gyVmV7TJVL1H8EzUXNGK8TFMwgRLwhggqgaBunqACUtzElsd67FFG8HdKmmpduPUt3
UDP7s6Afk9GO2/uxPxmSw7fLVso+mhDQZXW2H+z6ctepp77Y1Ok1CTfB1SSnWXPZL9VxZ1R4Pncw
Upd53KqI18EVRm4XRWiELqN80ygHxkOl3A/Wo7m1cpDBTRQzitPItfUkds+A8Vcqk3JtmxHORGt/
3PVU7cUhLTYxse/aa0BCqPmgZFu2V7LG+wfJpwd1Y+mmqUd+Fgb+ON4NsFYWrRm/xg36DdrCzlgz
kIiGJ5FY7XkTXCbloD3y8exZWmB6/cC63OA5GiJJkt5BjKN3ML94dMTGUXy2k+JOCzb0EGVxJ5rX
NIWNjhXJ44IrggGijwfPm4eHCP8f9VTqlyA7Ztlx2f+W/VUV7/ruHBTbPn4Ueq8uV6l6H0C4GY5t
DLFRc7kJYdzxZz5gmfaa81HQgwwdRf2FfIYgeRAMj3FPnr1XvJ/J0jfNLs1DVWwCCNqVaGP9knhh
cG8Im+hcDhszPTbJAyqnLlopi3HEqnlv3tmF/71A1b+hbb/uvV9qwb5LYlnqRO0wJ4xsw7eaIVGZ
hhtD/zlIm44Ra10i3jO3mvCgR/sinrfDTCJD2/yIF/xPXa/9bnICNYFFHsODK5jROlMdr5j9jCgX
ywcVZ/9ivpOvU4qpSrsJON388RE8yumkqwS7sJq3bXIS9bdy6UYQC0rGYw9a9+9nlf/2rBrGXxqk
B4Pp5pdnTZQCd6JMkg55tw61gDpjpgUzWZZ0WV37msEP8v3+EOndfZkI71MdHfQXM8VpeljL6qef
v87GJbKio55xgE7NR60g91GSu7YsCGGb70p6oX/ftLkcfl9LrV9v+mupO83mYJIbxzQluCOp1cTu
gjJW3EjCThRZPk6IYrXZLH8lvvKERqYYPTTYkrEL9SMogBl8kkzPS0zN1QgbCthm3VovbXIdOeaR
WJj+XRd9SMs/9D9CGaNVW90q/j6XaItABwiYYfr6imaDCk2OvZlIpA2JOIkjl5tZcwHr5f4CqxWA
pLPLkbpleKmYLfBtJvciZXORHWlwkmpxpqhKLFiYUYY7K9iowyNAx9xfk3emm6PhzeOz5BNtxPb1
Db6+4MZ/fpAqqa0KLQ+k99+rDN3MS/CSiNG0dasGcEqa+h0GR9/2V9hffHOpL0yXTi7Jspp0vjP2
xU1FJ/SoN+foM9sVwUrE2XgNUkAh267AVoX3/oBe2ghcE9H4piePfB+cqOneg53MrGYlT9sUsnhn
DzjTr8JttGGn7/XruNdWIis2ZnRFNMoLs19AuOgTAS/bLzOaB30Z8kTbGq0yv068N3/422hrrRm2
bcYNXBeyFCZY80u0wHlm01J3YbxBR50/CRhrIZVE47NDWqNSlHqNfErx6sJEZm08dPKZepSQ9ufc
EeU3g1iacZ0jL+0ogNb65A6CC+vyp+R7wjpcy+W6PCojckBHMD3tcbqXATQgNtk41z1hN2zgpWms
TGB+44F//PdL9KcxDRUmsar/33f/1cUVWYY41hnatuBRAqNz+ufsbnrTH3l9aQvzCE+y+UN/NT6m
U/apvqCOnN+rV+PJH+z6vWL8EdniR/ecv4Vv//3p8Nzd15/mk/9UvQDT5nb6GZlInG3zXXnzn+c3
8yn6FrT4W9P760N8aboGoRnVhryfxfQ2jrwu/mT4ay+W3D7BXIV1rKdbpR994fYzRfsjWZXD8laI
GtNfE387AjV+87H+fW/6/z/W5c9/Kdy1zhq6pg7EAyI9x0/KrV/BubDald7m9xnKz0jMXYP6PG3H
tWidCgZ4NTbKlH+GIK1T3fdqHAUDkcmfdiqOSZ+ctKnuwas5BCGP1LP6w59CNz8V6O8KhjZZC704
e9XUFykfNi0VcjdLW1+fd3NReUPQbjssKRoVsLItNm1x+/cj/8nP+7KSvtRzQpn0Mwx47WBwfkz5
T4WdNT1q0lW3ZVFgdADqL3/jh/lXwIa4EAszGGj5f8SGWNmUK5jZyAc1xxhNGD8jWGlhjk5zYZeB
Uq5KADoVUktSMVnCTMgxJHaWpIG+IkEaA6cDQVzVuCz4MZldYXaF2HbmWKtliPVMcpRa3tUZPEcD
YCTqb1akwIpjGqi3bqk0H70FY0ZsblOBodEARKQ173mECM/SxE0nz14nfiMnJvf8b9voL4/9Begg
321u06lQD6rxrEOW67XHsZG9qWpdmTmw6Usg0tMZVk/YaDelmk7TzDwKVY0hIkrAACarLxFnCm05
CGsJTEoE0G6QzXUPgNnlbMwdjoLjUmy+Ft0DyIpX5gkMFx5aDL0C0nj0KklvDdBkD4duPIxMS4Bd
ic9A0r2Mal7NiYljUXsw25VicpC92GYduLUx0M/fpzDkewIxcj/czyn3UW0akT51O7PnYoMADGE4
ibaBEtnTGnr1Bm1S4pSYLoxOHLiAT8s/+gB0TpJ48BThSTE2M5D6A6dort/uM42aao3NbKZt9XrN
dGVsV8vIUdqGhEWmT4J5GJLJUZruLrJChpLXfu62QvGNrk/56w71yxf2dXQ7DEndiLV6yGH0TEa/
CfLpLiztQdoWOcyeHj4fdC5s1Vvu36c9VQnriJnAW1nsDONrbUAxwzpKkXbdvAvqqzEcBKa1fDRR
K2wGP9+m9eOSo9DssvlZKkKAP2rwsCz3WZBDEChtZui2kcuOMT9X8MT+/f4bfz3af3nEL1XEOKpB
lJcYvzyX23c2qC16HibPpzOpFqvQDVeYVEDXX/4n4aDB+c9/izXBF/Tai9WLfdfah2l1gJj/Jnni
oXsw7XlXHKDp326oPN3U6Ta41LlYY9rp+sf1tbGPezo4L12TAEk0FuJEhybim0LzvwynX+sjuK0o
jyFEoe/ASOCrajw0A8XwdS06aPUWmlJVf0aTxtj0U04fFfxbwumRXBhAbbcgLMdk9l7ishnlWFSo
zzBCxwlfQV9wZaFcWX3mWNFlwDQ1weWlDhhLmpg1XYXum6ru65L7764hOlmWTKQrRMzfjyA1ssym
0ZvoMFD29NOTnr2P+kvGJLFWrsjpNKX/ZpV/rSO/XvHLMVzg69A0WJ4dFDwyij2fTixvBOkoinf/
Xmt/8NaXK+nkiEHLQPgI9fP3Z2Pcb0WyVigX4V7YDx6hnppbv6sCTZQLpQY1MLNcQL1pT+sp4UWy
x4HjUbEfTSr5H/++mT9GJsvNGMSlqLKJARQUpt9vJoxqMiKUXEG1YqEFNTawClYfxdbf34vv/77W
H7ZC/10LEozOf9D8W1+uFQxa2gwi12IkPq/mbbYbN4LTRqsa+s4m3RNyMLjCLlrF9oEhxPomuJ2j
onC/s7Yllgyr7P07zfJ/DNtfXw/cIOgZljcDzYVESPfvz99MzTDGQEmH6GRGO+upm9CrrBgYK1i9
7GMR62fzaoGkluk17VdTsIsQGnjBMT7Nb8ZPyfLGT1ICmnYvTTvQBYHYNF1bV8EhwNeIRFm0SyAU
47qMLpjBVN+8J0QzcIO/PgAfqooGAgPOxdMCOcTvDyAJYj0lYzZf6sDTy496WjXayjA2tGzmq/gq
34ENZ8Tzoh07cgMF4IzkqTMIvt0L6wH7g+aAWVHwrk7ueBFyW6hc2g/gf0xW5Cv9ifIw7Kyl55GI
JQXMdEa8yF76AVEW/ACnxDYntk3MeZ7jxmuZWct0HB497RxBw4zd1HczNp2j8ipNDkHn80nubMNB
1F9vsJsPXfkWrgwHkngBaA6Ov6krp3HFbfpkNCQLHfN7PnWHbpVN1/TobDtyS3pv6o8gPl3s0dlk
hIeaCOft+QCvmbMJD8iGKbaHZ8FMxtpDDfH1hM8BXhjjdsQvw6vpZN3ktPD4oTWjvcoVO00cgwnu
4EmuuS7xOzId8YVsGJg9sHk4BKrANl+idfAK2xmVyCSRVmULZBzVon1C4olrWGEnqUNuqmwPhAan
Tobc8Ud70lvIOzaGJ4Sw2bqwZypItAQ53ZR7wAsJxl+E/Z46TJAgnPvHanoyq2P+Vgi7sjy1yaZ+
xJeiiDxl9mIAF3Mzw/J9mN8idos7KbiSVKPCLz6hsP/mvV02238tsS/vSI+jtjIo+nQJ/Z28UO0w
W6jNx4xpnGamEMYfBTRqOCVHEWe2NVzkZqcBCkWWuo7a3aT8NIzKjQk2EJvvwi0s+S83x36C1TDO
nAuR/vf1nwZm2rZZxPqXXBHrp3gz3QnnwnLEmfydLUQug1W2VZAvmdsq3sJCLreGsErAxGxNcaK3
mYiHD6SPrH0VrLL3ovlgvvev7RKmxNx7V/00QhsFf6/ca7xVIO1Yl0F1jVbCYUDVh77ooR1wB/QY
V8brhYx9Eyc33FamM6aOeY30ZT1CcG9RnLD3uVDM8CHrZbfhK809KV0VeB0+zD41Jjiiq6/rS3A3
AATsymfpR+NFb0W+tsC+iQ8CMnbrlRKsx61GTgXdKYCn4mH9gm1Gfo8hqynYwRp7jfFd2gMc8a+b
EwPT58HDAat0yQAfMCrFccNT76dgPcMLN7zRcmtGLiB12LDt1Qk7KzvbPeBFViAU1uFUOZhwAALn
Z2rptHTlpd1zEPtSO0/HGCGYIz2ligdf3niTXYFhILqwBoYGxmy2tW4d8cnfa7sU28fdWHhEt5V3
IAfQATcs7TaHMmAn2zlfZwd1O63mR14G/xz+NNYLiMEM7sAU38Sg0JM0u+CgYtRCRjsI2eNIeuQm
950HICjpTmNqjKjtjiAuACnHx55n2PPT1jWH3Ebk63EEhWacyqvbJR7o+AKXYPnhFOsgO831PYHZ
70wFldd2cjFeYoZy3zYHX/XMzoaj5J/xOe4yR3nL4uXJXvsbr/Ekuvh75OE2ec5JoPOazsHGK7k8
LYnWWCY2Kykh1WCPH8mNh9wDD1lYBbxhAYY33UiY9MGwVcttWECf4N0WTh8EMl+xhy7h1m57xnRI
7sBx8NXCLQGenjN/UxBQYv3lhVoiFMXF8Jcj8cvbns395DMDHm+PGFezTjGnGd3azQ/HEIgJbat5
fBZSlK4JPzCY/E32SHa2/ao6D7G7Ohck/NmvofO+zZzVWTh3XpDuCltdg89E9mp2z1t2Cg9Wwt4+
N1QdWNSIjqjvY/QZ9vO8eoYad0ZKPHr60dU+DJujJ5S5ERCR1HtmhIRyhDc3eMNjWHou+BUr8ojs
hwCZ7Sd2dZwH2+PgoXFxz5K93eKZd1kf1OfTm2d7uqvc4e66JDKeLwf6P68J3ZfUhv+JGdkabad0
VW1P2Xm3nWhHq13heqUdi5sn5rc/ertBkOUiiD9a16cOpqGtXZNuzVw4X/PePp9q+1ThkozM6kG3
XyCIFRY+j4W7u8/XpnfPiMC9v98E7vVRPl4dfpyVUdrZhVnLybnf73lYa6NhS0WPf9hvbo4HA80+
7G7/dQ+bH98UEMrX/XMpgEwoyqJqAp1LX/uDYVCmMWnk/AEfBze+wFB7aM/L+Rs55/HQbwe+V9xU
ngKPs9a11uUO//xwr+7VTb/O2e4GG+115P77zPmjLpWgL1u4yKCtxfpMMr+A+n5TmH4GLnJoysf/
maziD4sNFBGuufzSkm+QPJK8IHwXF/unIh8l6VIHEiBowKC2vvQBoTwMTZap5VkTVqzIqMK0xWYV
Piub9N18yDFEnLfUKkZDeNB3J+2fowxsbBBuUsiR50CQ5++HGd1XOI1RFR8a64RLsCtgRxDmzZ3O
JjVw0JbbxkWZawkrqbvvIQqzEcfXirk/oaYqG7aB09PcvitY0YTBz4VbzuAHk3BT/d9q5Phsfr3T
L8euGpQNmF2aHqrJo3/Uih2pZFL59u9l8LUpYxXoqrnoXWQCkmTty1WyLBbTsmQVMGXmy6/MC85e
mUQkB7Xnvy/1ddtbLsXwmuAQQ+WC4pdtLy5V8lM1nOxhIhvtjnDAaYB5FHp5uY7U78XXf4EcFR2q
FsAfaprl+X7/rrMCOmeBJPUA9xkewFWdb+Tx4Y0+Dsz3hxtrXKzW/37Iv7xWQAF4rsmscgubsi84
51BKVh3F0CDhkkfNCrICL1eNsZaP8s7FhMFgQICVwnfO6X95rbgwAy8WtiXjff3l4y30WQkmQyXg
q14SebUSkRKMhnZP9vOSZxd54XhkzJ92R3K2lGgvTt9BIX8upuUWljJRWoxc/oNjf4G1zXSuoVAk
RDNAD4jwttnIP4pgPw7X/4cPWUcWRgINhED8+n7/Zmt1TkQU2tkhW/Auaiu3yXcWqxbGJ3x3Ge49
nmpleJXG7y69fIy/lupYKUk6Bzc5XxgjMCj4/dK5ZqAqGFjFsnzV51vyX7aiFU/I2q94JIRIgpUb
sUILzUNN4RWpt6a4jqx0y4AWms//67eK++FOEC3hMyCLX3bTaJziJqgi3ipzS4aB4r+oGePOYw1m
mk67ovS++eyXX/jbB4DERoP/aOqSbGCb+WWBt7UutQkEh4PQLfmc1SIyzd4LcW9Uq2lYzTgydeNj
PH73Yv31uujzwDX4DnBT+P2DF0IrmgS0H6fWvEUm4nLYrzmMkKm66dGtn45zOTp1tBtwv/33Ixt/
nOA8Mvk/KBKJj1OYJvx+aVOQNC6djQ+uuKYSCy/Ao6JDj7t4AxJTPz2iyfufboOOcR3YW0a+BRbU
nnWzruS92dUZaCn3XuJ8rawP4sreOaQXm5672Y3rm3OQn1+85BJdDp69zlLn4L0594L7E/qcjYzm
34/zp/XTl8f5slOUDZKErBezgxG/DQ1jDD3iCG4dq66XyYYu4xHc2rExnU0Dp0t5gQPLoV01NG+C
AJVVgzKj3SsZVb3+guvi6t83+B+L+Nclximhor0j75mobaJPvqzpaUqTQtea7lbTpw1ee6nPoTM/
Z2/19oySZZWsLUfamWdpN/8kYl1zYHS7yhnn6FW7Vigmv1N3/49N0L9uaVkiv2xtlihw+CtCe2l7
5ogpCbtDdWxn6ZSqd1mleHPQvGmMcsS+2vwfws5suVFs67pPRAR9cyt61Eu2UvYN4RaQaASI9un/
QV19J88fpyIq01nptOjZe68155g961B6JMHQ/BosNXmTwLMWV42x1G9u9JebA0KksiSLz1CA8L9D
3awAWZvz4/Wm/wxoYmVYCDmjBg7UtHwtraNEtO1Mxy8rnFluaF5+3McxbO1bWq0E4rkzpXbB3yH5
8m7y+EdsTxjIbCvu355POj8Ka4RWDOup2k4DZZslpadHMQl/oHvX499colJFn3OCiqUmtJSt3xEM
+JMizFNQUDNMBG+32QMHir66x7+8GWwooDww22TcprKbLALBB7Lm4bdrRK8o7+hQG0ecBpwSEW4Z
oYuDqi2dOH2AbS7WXc36QL8RhI4+j6bQOE2bjiWuKUX1Q2A5z60Xy7FnSYKdN1dN/5GzX5I2McOi
nrohemNrgOQWtKP02LUqyyW7aykKxOwpYgCN/JhWu/YeoYu63q0nPFFPQTv0fYxl2ULd2V8MKcJz
lD8gY7BaF5CUIlgsqpehdtrxRuFoYSlebsPMFyDdzbHTa/SDkQTWvLeJTxTqKM3QpQoyHf38Q7dq
NEi/o/YKOQF2RqzGL4+HEQrQPSk0cfhKTHXgflnemk81CVAXrmDie4QxxvEPAYVLVldNarxvsNG4
84Vmp3U6XgKmqXwtFYukGsO5lVtNnANlyqJE3hZ17D7M1BYhOQzCA7Bf7emG8C5C6lje0lhvmM79
zP0iN3xSwpqNxq/b21dSsP7UBx5/GFFptRdRrqioxB4y6BnktMbifE+iRHX65OGbLfjyJVMZuUXm
cpdvCpi4lti6YjofxDYj2pTAXoW+jNk5jwGDy6uswMu9idtUUna1dEe422JhqvftjJtiQh5TEVPV
a+jGqRGYAvgMSm0iEdq6vBt0rr2RqK6eTbyHkA4l5SNKn8DoJAmrajwEzR0v/n0683gwsQf4cSzG
3WO2LWm0NRyYTd/s1Xj77Ad/sKRNpcz+TTKIxoE8IqSFo3vikEeoGJ1aW0q4oLNlaoVK/55XH21K
sFOiu9mToO3H7EljszXNwRu0V2qN8+07vSMiul9YBMjmBzb+sdLx2alYFrfVtCO0IjO2OfPoBd+n
N50/kF2WanF0Zz6KcrTkDu4bmm+PV6kvvDxnOLlNBARK66ykRvTEOfw4zQZFq2b8JJOBDVspgoHp
C1MaIQo+wWmIc4hegxGPHKuTLZs6RiGC8EjmU6rDA9D8x+zXyusw388Es0LxrQJFBR0gp/4DhOeE
xkTJI+AfIcWDWkn3ymy+GFRCRDPZ1TCBBYq9/Q1pR8ektYSZlBWJU9/WlhJWt0+WtqukdVOzWisG
t7nhDkXpwF1yRuafT5HRbMomL8Zz3OnQagnFLsYYvh107XILwhHadb2ZgczfsFndqXGWdaR1uOg6
X6SQO5bPXV4YfqdQyLO2ZYMt+2KokQTJTS1FqsPSuurvGKlXfQVTXtuq0iWTpFXOIdwpLs25hOwZ
9i/QEyLqkiKzb4IaoD5b6VRTeb6VgbdcnbkCDpu6ajcNvVdUAMs7wuBfTT3GG2kCZvmrjBUdK1xT
iV1xITogMsLzgzXliu1qxlHHdTtTMm/NJeod/06xk/NuF6exNwm/PNV1Zqyy4b4nLG/d3YzjXTv1
gzMkHTx6jSqiGFb3ORRkBJuSeZitmob7duhs9Mpiof1R1Vcm+VhEmwWdW3sIyGpsxb1qeE9l+ijE
7kLsRLcS8vJLHX/TqQWo+dOaEL91laf72OLMMyW7Eyg4CDCNO0r6ZIflVI7HcpP2L5NBH+B+Adx/
41IYg/Hnflc9Ufo0EwrMhuwq6LIfBXU47p25/FDF5DeNNdLVAdCqPwXXXJyVbcyUIqfMXmb6xshQ
o/Jhj+79Tq8pnn56SvN9+vSrTn3TSXUyUifLMA/KnNGT2ETZdGkGE/86bR81RxeJpNvYjui227QO
b1xULbt0UEbiHE00832u1vJsLHV9pL595+T4rbhdHQsbykLiUcZtwchVx4Mn6emaPizAqPA8xC+w
wlikRU9GjoRHomyaMO1pPmDZt15u4E/6NAaTet+CNvGf3MFkNHfSMxJlhhjDwgOB+ahPX1VhiFpk
x0JNiE5CQcNKg6GTvgUoPfFsOGS8AABl6NYst+4htCe/2mOOasgSkziDbpyCJnk6cBuDruFhq9Cy
94LwNg/4YWYSotHuaG+dglatRamivFo/kyTZQ7WVhqXBvTz/7X08Wzxo2gy1kzO+7K5V3D10FI5R
Ti96+dxaL4ZEJd0oXM2pHiRTmPefVBfeyrZzl6kz/ibHqmNUIbGtoppUvRSvoW7cgzm9fWS3OZj7
5E1iOgu716kn6QAv+KDDt6xIkm5ps2JUpCBG+6v4RR5859kd8+znX6aIS3XqP+djCpmHAOYVSkks
8f9ahlWPbByecjO8PkLdvx2SXbEDdL9PvewVHQ4iAnzVqzYSgk8zLIl+OcwRtoRQ9IDYhG0orh/H
6c/wWf4o4f/es38WuX/tGWMErgyGKdGU/y4AGLhGiYFmz+Rj/G4e64viJEfZr9wpeGyeXrN5hJU/
r/s/qTPCd1vZbu/eQ9MttyxfPaa0fuO2V+NYbR67aoMCH2HWv6wZyWn979PHIlZaOPekQ/9XU/rR
ZWXV9/X4+nC2/xSh1dLHo2yt3t9V931yq1WzMSyqxsSESd51zSyzx3Tv34lseeyu+rFBPH8pZYfY
RYeCdWrzd9hgzsJGeCE/xwEyFeGCv6519zt2b/blWl+eznV9Xx0t58L0E0uCW5ICJPo3O3Bep/D1
7DgX2pc+QSOJT92aIra31Vbb7f7mee/StdhRhlaczzAUbO9zdrL1XraFr3q1F7efurTNEEYe6t3e
Wr/UdrUNddsrD/v9C4mmAcQyL6R4Te0FHqTXvOUkELx8lm97KuVUtuuVd98Bgl+g7rO3xdbjCStG
d5xOYPqsVQU3CbXt8qeV8fU+7N65iqvrbVOtgF1cn04XfQ+r4/qyjX3K6F/bfnPl77ZX2Y4j7dq8
eKGXeuHLfR0m7hyElNPpPlSrLeRoxjXErpim+LC9Fuy96/Vau+ut6V8VnE/OGmGrN3A7o1y4Fqs1
bypcqZtvytW/wwrpwpqSfrOhTD/YpBetj6Ud2PSZnHOghd+CE5RuFKONOUM/dX8poq9e5fV5WEH7
CnExQsqgZbNqp1VFN4wGAad+/7N0fP0XWg3tZXBxLNvvzA627/QATmp4OtGn9T1vW3xI3qdqZ3QG
3IViaHn7drsfdp8cDY04uPnpGykm/ifYw+1ps4GoufIPp3H14mHUWo0ODJne2b7H/vv7cmpvG5Jj
YMm/sBf3wNu+5yFO/zD2ya8lQ0FgT4gqA67kbC+Tz70U5P6x+uzWeO9fg2DNrUhL3d46lzX1f05H
7wj7d4RA3DMuvzjPn/vcexHtq0GHfDX9ijZCsvAdT/B+u+W8Hq2wXV96OP4cLpvZgv2nK/4CroC1
50a135coiwLLkN1xxmp4w9QAnl9cmPoyegtzYHXV/Xcz2us0aPJ9svI4NPV5aksfTshk2sZ1OdR9
6exP6iFkDbcX3NR5yZ3T6oeGWdLZX2J1lHIHD3jCILiyPsQHxD37D8JJp1y5/uYRxM5PxxHsRrar
8MCswPsr/oFhy3VtJ30dVr/TKkhs94/kH+7h5ouPeLh/bruVenbd491x3cZ151/ina6gO/Z/MqQE
DnNihDFJSD8kOdw+WINSflj9eXtekAZSuYC270OgOG2ELfX5yVWv2IpAkfn5BxMJe/e0oyAw7ePS
VPnnOwjUIhe8P9E7s8tvHOkHzfmv5OA2q4/+GN2936MWHlnj2mstDIJNufIV+J/rnmyJt3L30Z+i
c8CFuVyT3fbycI6/9uuOJ0Bf4KynyKXX6carW8CQZLedT7vSHS9ELO1oCfa0xcJ4T7HGWm1UhS7Q
x2oKP6oXOqJn8c9vZAY6TSEMMKvxlV/M9QTnFazS664NaUkhTU04Zv3L4L20UqZVt9nxo8iE7Y71
u73+DoLzbRUxP18F0cATtlLAdkayw6edpyAQebsfqi/Wbat2k35sDF+yXd3bNRf2WnlvkFuELH/P
m+yFtucbIr7pygHR01riGfzJG65uFTaalx1YkGGtf7vhKVk9oCs4MUuVlSt65tmNcpdulxgt8RbO
+XXnytfhKoMQpQ8q2c1HG6bB5OjlKiKoY2fgFbRW9MVkDzZN8kb/7ZVi0/H7fw+E/w1TokoIZRVC
DnBXvNvaXzWTpNDkqhlz+pzy8brdhi+8AffeFpX7vLps8fJf1aN2xpuvw/dNLhjmXDna8vqhz+j/
wPPOf79QehDsnK02ycE37B9WB44Xhj9+vpbe/eVFkjsvJp/a7XiVfPB+2ofjChPq4STs/C9/k54O
B9+T1qev1UaL3E2h2I37Z+fmAcI7wp3A9UJ/YyPOkSt5LreQKmwyR+vgZuPR/ZdTIv5dSeSULHhz
pi4G9WtT/av0Ns5pMtbllL5y1DDvEUXdo4nA4dUVecLSZ817W2W+572/o+1hhEFRUK/eUeV+tkB4
fASSn+FLaL7RGT/1y8MJf0DwGrcp/C/r427/kK1GAbImPI+ernMSwwOd1sGJO+7+GJ2lElUvEVjj
dMX4kXkcNK8cW4igRDrceUfWIMyRssMH0LNQXjVHQrBWv8P6W3fXo3eVt+u88r5161/Kyst87T9m
TbqkGZAVoEESpkBG5X/W14xEacZnR2ynVlREuP2xKiaYt38JPfy7ds+MZ0GIQS+jds+09K+WZ970
ZiMbNP86xFDJjs2QYmCJIXoSROn/+1r/3e1iW7R7ZbZIn4JG3l9XWu4UY4jbAsVtJJJGThUv7t3S
WliGapwhUf3fm/u7r8nmLDIF4fPJdJ4MY9md/1OfHIU6HWJ0apuH+Snmi7fZs6isxViz//eGZCSL
/3GtmDeiYzRUEqHBIKCpV5eb/P9sK807Ose6IJ6BeySsR7hve1t6+gjkb0+npAiLiCbxldsmBygA
9LzdPJ+R0gTtLTSwgJNSD0Ci2j+rffsk+gvMx3nOXmtrV1vn2nBwxd/l6P7YGdW+UTbEQj9oSxNV
h3c1cbXeUVSsvkfr4bJOGu5rIfP6Hp1B8+dWhYCDbtbRhL+GLm8fP3a5dBCxTxCvhYwH5efmhlHy
/jvlfjp6UupT2E7vr41G4t6eED3Gcw0QU04EIq9gcFKuKLjmPbIQbsrO+MQoHFDcS0ofmkwMio3y
zsD+OvcnwJq1mroWSHdE7sibG2dEQJO6fW5bnd1MWMlxBkHyQWbkKnogxoehRRkf3ozwMayT+3nu
8aGuK46BZLdPnrTqZdrjXq7OeUCFcmESkH94xqRLiEYzbXN5LyevbRNNxk9DBEnv68Z3nni5ycLP
feBcyAKNhZ+0xNqxyEfjw4h3J9COmCFmBB/tdakfwNCQ3dtR/mNx0CFWQ9LQzo9dc2oqZyAq8SyO
djbZxjn2J1eQl2Qg5Hic/ZziB5A8FIUj+nnNNzHKZnu5g/4WSk/s59FIj71cV2Z4j/d0qcYYl+0W
PBNBKI8g6w9WCitoBsa1SdSg+hYXBoorifzELi/fNGsfVwciHkimfNeLH908P6nNapGlhw/h/Wmp
dl0eMvNcV9/a4wVbj8y/zcQAxVQukWwYmsZBzA/peDDzQ9mvhedRwiY2fhb6i6yfu/nYV9tWXSfW
4W6clRE2xIW6PSV6vTo/5J2lBb226Z9Hw9Pup7mJNPlwexKNuu/Mta7ijd4pzdso/iFMoJg/0mY/
Po9KcjCat6n5EbWXe7LPCWSbYUT52jNUTWCsoa57sRKNVhBn5N86Q+kI8iG7IR+NCnON1J8SumIF
RJPjc6NqzN8r+cYkObh9SbHVJ7tGPM/y4T6cRPU4mGvgZ7EUylIo5ZsbGJvKf0JXw4qqveh64sgf
Yr/RpbClWGGmx1F4VbTLXL6bRdRWzBFUGqn7BzveHpPmkJsno93ONXTp5Sh74TVTyajG2/UMqp7r
FD3lQ3M/5aKXz2ujB2DL14cMPnYtkGsjI4/b3cmJn92aw32GZh5wEFZhw0AuyRoBpWQ6nBLRxNrg
D0X0jAmw80h3eczrqfKLfqOkPvSl4ulleTim/vwMZd3Ter/ibxC2aS5podQZ5QsFNXO2y5hioT8X
3qxupiLqQfZ4z3o/TB9sr0j2JoVeKTCN9V3GLLVJ4X4p3K/u0J86IGHyVs62ffuSaS9t8lKW7038
2bQv4vQxknx10y5kn83J59R/xv2pqn9pLtfZlvzoEiaX5k5SmOQhO25Na1X2JSu8WcuZkpUotwJ2
5tn7DedO3t5aXiHkRPokUDxfxsIjeThdrFfLwfNfLQUcBNk8vbpppZB/lfZRJwVp7BtmcJcCvd4p
HYRFVxwd7vGEjagvbYWUEP/O7pbjcQtr9fiQdqZwvgmvsbRVmOUaa76bc+tagWD5SuqmBNshcyX3
h2vDXZce7+ZaVJY/FHQQJmFXSXtdOJuwUeg1Ta95H8XifkzWhrgrMtjhy2l/tNuxPcrs03zOE4Sx
+1HdGM3W4Az00Y3Sss12S+4JvFRU6g0Z8Z5fc9fJW7HeCerFFAMsud1jzX5zMOyNJu7Y3UoKteK9
THY60UFFNLNd9LgCAI41K0AJ2ZDEiXVKbp/ZTabXJ/M2BgnuRcXnR/J2O9SH5+ZJcOlHBusFlXm+
YV+Fac33Rq6TuOeFXAu7TD2yMT60Hh0TXONjz1lM1OM8rTsmS/2JveET6+Tl9lzuoIK9rw9GG/K7
eMmenmAGXOX7YlAN2E8+7PEMBo4u8TkWs9t0UqiKgapEeuu1Jq2UdSf7Q/NtmUFtXu+6xxuV28ZQ
LypD3F3aV3yZsw4X1vcj/nzUb7f4U+quMcal5/zn3VyiSd+L9Fpql64+VM03xzCMr+DwRPM6led+
9tpsW3VI/AooXbz0+xlbIe5kHR2hUq7u9Q9Daj0jL0RPibd2MK+a9qMIe03ijezGyfK/WXrtk895
/vNkdKPv1EXzY58mO1k5SvHrfH8V2qBvXrgGhbDjW1D8ltsNxoq6MR+7Mn6t6x3uLhn3FHcBFy//
02cfpAdwR6TEenUb+YEW9DgY1ym5StQP7psu3abCPhF27cdwDzPlqBdnPd51yrFRL3VybJqXqXRL
knuXUrIzkGcM6+wtx+ZgeYnsld9olLVvzNIDXt3e1RQH+ihF5Nm5QxThiA1nfqOoqsL7QXRJqCSl
6d+ZXqu4ZO7h0YU8XTkNE4zWl7K1/vAt0nEJs0Wk+7Cr1wfdZkLmzh0lFDTvy6zOu8skuKwe5Lyq
IbVI9tKvzY3RrgcyWH3t/DTppbGa9ITet3q6lr7RU3VnGeuSiTxLjkDF+JOuWU/4Oh15Ephnmi7h
7VO9+QLsamqCJKYBplEWpW1fhMsYC2taD2Uaa4Y73dyuD2sqEAVGCFupfD35oFPZlXtZ2swqk6Rg
sKI629wKvItBl9Fh3AzZ+nHfykMkxicgemW2D2/au1m/C+ZbPlyMnPTZ65xfMWvekFVj1O+JAQGL
WJ/1pX/jmDpwFuAh6/IWtHrQi2AXVsKhefrlEGl6mJheflp6hMcZ+bexu5k74/mapZdC+CrVrWhc
nsbL3fq99d8Cy2+oFk91q49XM9uV6nsdf+t0mDJM0+dM8vinuvWbjl9p8pZne/Y2u38WNKWwudEu
elP6b2U6zcfsgFlBJAl1aDX7VtEuVFed8CvPV/Pxmuvvqgr+ApREP/wI6Vt1/0qHX/W+U6DMJOeH
8ipm32h4VPXciKdcC+dHJKY/avJL/9PqvWfjD+NRrV+T2/dQAyJjFsSvRwtmHKMBqulJvBami90w
17cmrI+05yHEzVX2IFlDMCFPPSrZ5flxxnppqqeK8pME4D8tf29yhN58FCLa4zpBH51vPl7E2zuM
HHH4U0pvqfQmUDM1nCV84prIv235NrGsv+ELhOWXHAtxZ4jBvXUSaTdXfvdizZHROfMvk1UpD7J5
bUnBqHs3ovFe6PbUHXgPGGrkD/g44bvMzdSNAoNHAV9+IkhCkH1doWW01R6HkbkbZKR1wvDUo8N/
U5LjXJwTXqzSFpKs8ZKMDu/lqt7F3Ulojr24K7trVmcEgu7m/D25h6JxfIKxP90RWacLZgmQ+UBw
dr8zzSgdcLuHzEaJoYJC3DGlrHnFL/QEGApJtxCsCrjTEIkpVBV0c3g0PeO+LpU1P4gyHm1woQQF
gdqj8zzlyovy0f1JUr9Pj/Sb75k/iwEyPJXK9dIJdLtkw7pYxHD3pfOcn0BMTS8TTT7LVkyH6X2r
bHKcO633huacNiFLjRHvO60/6kNPmia0GV1erP2PLML1RfPgkal0AnQigqgfgBGHgrmmYgMOVK7d
rHbNNaHO+T1U6Md/zbVdW0F5Yp+ymGmbWzb20DgcWEcyGDHaKcZoJ6vBUTLjsQnFHhnub/7Nos+0
K6xAYvA0gwIOoEijM6qkg0TdC4sA/KDMxSViMZ3Al3gQ/zAaMOYEMuK1lfWTvSVt2F9Ae22aBseA
LtgAl0xQdiEf2NxDJGRAvQ/tt9phnLeLg/jZS6tUsXXc6SR3Dn7bulQWsNz0lxylo+HKq+RFdujp
Gz8Jgz8G99X0dBtSCBYxyJqOb2znR+GDvjIhnjrJebBPDvJnfymQb4Tj4IJcROTA/ktQGU8ZubTk
c9MtmD0kt/QlB9wIRMswypiOAFO09cZfPE3x+XliqbUkjNYuDECRqsg7ct7moiCLH+249pt21aHb
S1dtxgjnz8Zak/0GWAs7rNjmn5yELGK5EXi1nnVs3oXnRsZRw4pVChoUJnb3DB8mdi7ClyKu/wRO
VPFGKeAi48zPWqcWdwkIdIZfYdtXa3TMI0RcXBignxpn1jzYaPmHcY/iadcZQUvVnB7VvFUEZu22
KG0sRB9CAJlibGBMrBDCx3UwSpE1uRZT95srEz0reGXhCPT2YSH/SpTI6RqrmyxHDBROjV+9QeQq
vsSbV7MwQ3AKZy320ikgP/yB2gAxg+VLVNKfkKEIht5omse7wYp3EzPLLppUO/nqBOaWtvQxvKAG
ml6ep5nhcrZVmda+TV5a3eK9CarCe7AwxamBqWqyyQBa3mKn7jutXTqvQuNJBjQL69hZKyjHaAw0
yS8Z8LTlGxwUf+AM4SWfdQeq8KCRVG+TK88DkJDhZdjtw6Gde2d0H4JJ80fZo3fbcESy2ygeQXn5
6AiFrxPvkXsaIbyTK6ku0pjEtJ/Y7NzEiIwkmkfMeUvg+t0l8UR/RhK7ErukU6LMqBxVj0bVwfQf
41VLXYSxAC4YsBn5SqgxDhDhFIP5zU0BPLXrO0VVIRjLU9cdelKGKoK5XeQycr6Nm3NnHgt9q5mb
4o33xP37roUAXMrKY+eVh8cyN8Jzmo8Ao6PKjAa8tpWPRgxlifL0xHTzqL0yR07kzpQ71ahnwqli
3A5vLBvoPeRLpnwhAAKDp+zOZNkIDrclcsiHFOpPxDg8k77GZJTs1Ty0dLt7BEsQ9dMrefNjpaek
984zxps/7fFXkYMFetBJucIRU0z9AbM3IrP6setmr8/wABI0QZbcbn4lZqLTQ275O6sY2QaHWtQO
MpaFCEw6neDEj+Aee90jhAVKl9/kkQOWbEad7md6WNVBofvF6GWkKIv0qH22AGBemqgchNzBcUXi
CIkXnmhEEkxhokdLz3h6Qwom3ynTYLbcCaNlY/PoAsyuYr+3XD3QNXh8dlkC3bX12BHwGSkreVqD
IJYZ/3ObETKlUS+tMsGv6HRbgVlQkaEgwtKUwTMqWp/0XJI1ZlZbim8UUV16peEh4WWP2NlMcCS2
+SW9xU9UPCARV+lamv1xjkoMjzTomF9jQSQgoOfUIkqw1Sp4ICkbVildGh1Y3Go07VqxexFVAZWc
04Q4a1zfWo+bN4bKHC8hxMLEOLyTA1nf6wjroOl2+8I8zkNUiX72K3UwhQCUEPDuWbxUE1vZZa85
7QvJLvFKFbZ5eR6yk/IlaXaWrx6H9jdBdNatmgjF+2zyfK0YeLmDlEtTs4Zjt91McUqKEo1DaSll
gT27KREFiNPA6HiC01BAgy5AVUmDM+lYKn0uu+tcxvVb7nYHqXC5HWSGXrAEqICQLRLuS9NUdKAO
yplTm6vue1ZoMocMsIjp8iwCKCwnrBQ4395zCdL1KhDPKymzP3K3IuLEoUSF/StLYRP4+icTBnKd
YYZ1vGnjkLZSabmzsiYjRVCifnQmmM+zbUQJUFXdVQ7Uz/JjObn5Tr22EGu6qOw2iua1dM4wl3yz
MQgqpGPKIkonX2XMwczKg/POKTAEUJMu84IGy/Tpvq4IIcEsTdwZIYMKKq2wztFGrBi/pWrN3dlJ
ywXkbkKREqN6euEurIE+D0Q9rNozX3Py7WA9gx6iqcS08Z9pV0teIwIVFhfLzMoekXGQFC7YvOfQ
Sk0Uw0a0bw4JM2dyXUSK/vGKJ4sfg5bWYx/7SgSHCV5hMerYMgDVz/61AQdqgmEMF5al5JK5YOG6
fDj8TrQJ708RIR34xYeHqTrb83/jY6M9NoBYFXltDFvpvoaIkSluMng33WmYLApcxKgzI3k4PJX1
YET9nTiqHVCMZxoJsqergZlseCunmM7VXSesK3Tgw1YFcZVspPuBz1etIxJBQoILeroQyeOQaVmZ
bR/9SWEgvp1GCsIIv1g6C8tEKAWP/Nhp8xZ+ZftP9bARDjowJ2BeqvsEJT6HDUL8OBK26XOjWOeY
p2re4QQ0ll4Zw1wOcYb1E3pEZ9r2Z+sdzNoyd81ZdkeA65lWdRYOzcGexnVPVA+eYAmhFtM7JzMx
RlIepnRDJJPTtkQ9r5dQOSNIZpI39kp7MuKDIhza5siIzFRFk4Kn/eC9gRQQEdgS0hQOYNEfHk5k
Thp0t7o4anCrp4hsvKGPNMonlH2E3fhY3zsY26DF2FRoSTwt7qAyVKwkV/I1H0VbKi47TxGYN/J0
HhDkRsa7sJ1NB3tbXdg3gLaIenvWD1DJfeZIRrwbRIzZrvRRgJbSGCjcjrkj3tO7jRaM1yk7mrSo
E11rDG+uwnqtXNyzRkihGFMFj1XLc0zW+c034PHdSd8Gx+9UWPJZNsEGtI66dVSHg4DBn9Gqj4ju
7KWAuQnLjcwK8CMo4p53qqA5Uwra+6DhhZBCxruYkpW6oVNrKpdCPGTiQZ0P5bS/aR6gS+UWdMPa
okhe7e5myNmXcQ5hkxcdPRg10gEOqbXRiC2uuDU9wkhrVmijXXRr4JclwqD7y9IDUW4XGIFmfmRY
1kFDmxvTPN7uu+d41PWtcT8Y3T41DvmwvasfI5F1d8rBUQtPXw/R4+YpiXiRNW67OjCJZOU2J/tO
22RdCLjDQgW6ZkhibZCl62mmZBBW8XFINm3+InX7pjqV9908HNv5JGTrZUGjhuUIGZmX3U+FU/3G
mTvoltND/y5Og7KPi1BVwsd0RZKnp6jyN3Oxl6yIpsHwertSXIWXjt4bPviE2AXZNLoCUOsEx0zk
lIKUTjBSMtlk/EVWUdvZm/ab/lFf0hPrFU4+uVNLuxtzPFOuDpbBv/TzyO38/3SJiI+kHbWkJJri
X4CRTI2lZ2E+xHO6uQ6RsFeu3YUmJ6KaFtHBDH3PNmDM9yt0eRlDBqubbJEblQXRCDboUfo01ald
VOIrFMoNCHx5NfarG+9Yflq1b8xTKYI2jtbZCDGQ6NSFQ/yH2XiE+JEEBl5xYgI9rtCxxXCNwOKi
ABk3C2QNbTugSYNHhpXJYn4lKkRF/IAL1iT4y0aOz0ehu6OXtfR6aEkJ1JKW7bKzFt9irMFOS1mM
zlF5pq4X85JmUvXPDlMgRo6EcFbatLt7QMKGD+J6Z5wgG2zACO+pyQkXLEIycc8IYaBi/2pbHBnH
Br/rwx7pzp+zzh4sGld2PkAbtZnuwN2vrinJwOj5KEUpNlJsYE4oPvmQ9k34aX67r/Ji+MMXKzwR
hRnCYEIGGI5xGC9NKZfFDi1I3of0/gvqegWzdBb9i+aAycnUOM+LDDAi8fFf8xN0hRERMEFnpOEP
zBeoBRiY3AkcVGyNBSxzFu6wFpks/bWlxcx6T2HkJ8lEtQXCq1inI8oB5aD7+KwhDzWvyd4KF2DP
/25N/qVq+6cxqdFdlzEyAkHBnfWfjcln11VzWTyms6qum2mnQoqih/8gCibNX6V2WwDKszbS+Dur
TBOHbayd2/wrGfayuZlmKmZ/ljQnC9VVeX7eTuU39XHiWGLibmAxoB17+CjSm+fa1EG597as7/Ka
aDpvMpfJoyCcx+YiyNVK1E7d403PPljlNCZki9LCYYMeWbUNcWuW+wdiIDoV44E5upS72hQxaWAR
ZRV+kS7zjrneGQOrX1tVwK362iu1i/za0tx6kt0D/6g7NLqN/jfNjrccFJddkB53d5hixOoF1gXo
aVV0G+KcQC4bMyvB/DNGnXu//Ru9wvh/hJ3nbuNotq6viADFzL9iVrSSJfsPYck2xSgGUQxXfx72
2cDeXdOYBmZqCjUVFMiPa71x4nv/l7ufPnYqzyG6p/5eSpvFP+w6Y3YPU5IohoO6Nb7SdBlXLmps
kKtXEK9DXofk3hHArAmHJYcudaIT4CbpP4XDaCUeusROnfQ0VLjOHRZD0X5p7EMOyQcUcVjCRluN
VFHO2UCZjAx+WV8kJ7hKFHogZMlcTRd8sMUegUt60JbpAQtaDV7ihUse7t22uwITqvOiDuqIpYG6
JuuheHfBL3WnPSvyv6TOURP2Hx+ILhmYXUm9ITpG+asR/P8Q5GkVirO46EVmPog9DNZvargFu043
pFKWpkeWvooIIQnyJODnxCg+0MoRNon0lryTwsH0L8ZWihpP9koJc6MTcXsiyCXFzvChUAz21RUE
w4vQKYKEt7G+RB0HZdE07v0bPXXZ+BpRHL7wBlDzgnP+YaQ06+3QurNu0SkunsmnOfGMfNhGT/T6
Mct3MrNcvitrr6S06lTCL9FaiHY9XshlUGjbtGfoZYIE2dy+urdO28jGgsLx6/2Sibbohh86WxLS
LaSgyO0jl3aEjH4gugDImuaefzqI3Ak30Zdl68O/94JN8hzvNc8c2rM0bZ59ayjeiJAzwOvpQnXG
0q4eDjkc0EkFSSxE40iWiJST5/OLtdwxx++0cmGCw4cXGvb9UicfmjwXBZpUXH2fzKy+5GRGX44Q
28subHQAdWPv47OafchBxYicBzRjUa7LryRuItik5asgaIqfE9Vb+sqwCInez+zX8XrtgwLbQDeP
1nTID+TQlJAOaC0YMxAW0Lu7umteBeCQuPgoXJ5gSovU2oXajAIJnzlQa2PXlLwSOooK9NrfAb2C
mIYwadG+U9QDsQlJAw92bf1ScQbRs8Mh6FJg+rdneewNL+aqmY6Zudwt6TGoGYrCbT5b37OVAvTf
z+uW68WFSYbDMmb8fjsFTgJu/ZaYC61xcnD4bOdqZom5PQPAJFYy8rR0kd2Jw3ObdXiInBSdLg+D
gkA/DxKoAGZkzwG/yVyJ66ck/d7jwc1VHeOiudv6TTU8sST23E6JqOzdMnJKFJyyVQCf0POkWu1V
TcHU5rb5bRDSbLr4ZYzPZx3wRhsCAXOG3vmDyMDaz4tlCYqnk1JpV7E1K+bHlBiI0BIjm4Q14ohq
WJ4EQsTDEjB8jKY9ozORzZECY9Tvi8KX+fBhqUklwgymUPVNmYxtTDm5rsZC1AV1EUikePcrndgU
eu41ak0ctXW7yJ7dLf3T1Of06AyqnWBOmPmxSJ7zQhnIu+Z6ckrKlOIt9qiIrirWhQGW3yr5uNhf
Zl4KM/yyeJxQ+6OQRE8WLUULXMi9ramOyZhNHmMGgGwlEFFTIqQFdsJM1m3HwtZGFzyHrODwnCGB
Q0qbOoTn/LCiAuOC4tHIxarURR6ebzOccFj2AzwrPDSyd2Y/dhkWp65Z9MWbkm8Lek5z3yjcR7+A
Z2lmdnNRqfOO5/hb8PrlKTD/XFhHKwZD7Ub4rnzG3qW6Eemzr0BtNy23wN3XsNCDUJyJ7wJXo1yM
QYQjZnDw4/QIxb3XPv+OgB6gpkjGBq17bZF6wCMbUK+u0oJH44e0I90P8ZzeLSkE9YfOkGvryYlH
6gyH84Nr3adRQK68CBcI+G1h0bClW5Ai4vSAhiq3y9zpRW82gPb/BYKkNBNZJuE1osPvyRWHLIl0
xQcDbJYt6cwFLHkIrFduTh9Z4dI6HM9AWO1oVT7nhNs05uJpQJ8ShhYMwJFEK9XTlCQ890B5mhFE
s7eqPtaSV5Q0cCxBQcEB6Eg0CYVkBIrtGVu33XKAmlMLTY+pkKeWCPTvUVrHpt/MIVx5kiEPMpYJ
GMkifxs/pdLmO55QThMkwJ39RDc8t2Bdaeoy02aOdF+CtnTgqsskWWfFQiZxWPRSY90rS1ELkprV
fSe93qT6bLRvBWyg6OnmusQ6VLtyf87qnZYCLAeo/KkCjiJatICZ3Ednx/Xyoe/8otg3+aUzdupr
HSVbEZrq7nNVtuGxf211cwV2CSDLIhvfwMLBesPcbXD3Ry4kyUMieN/GeZd+kuj5srDMofnRZ7sh
XI9YmOpdNBxG9mSyRUFiyi2XsUb+6Lyqp71qmO31cm+AOU7gvkGmF5MPmCJY/2EgLHE3fDTNwmAz
lHajtFPB+tV9kh8cg8Y8IT+0s7ehPirxXqp3dbtnmR7vqF0W9+KQzQJutZTLLt1o6VbMd83zoDwP
Dy50KiJFp42D6Th0wXXK2q2hHxacT5iNSv3tCfVrsJ67JLmRG4RQMJux/e8exm6oz6m4b+rzkO2e
5nv/2o2oppq38bkW69WjdasrOLGONxTx9uBxDHSVJz3f9G4xhgTsuo9018jbvP0X9zSG9H8aP+jB
NEUdawdTyB9jMOa9u/bKxcODw+hRYtI+4rrEl6Ql/hPWYfSfEfFaPgb2EGWojuyBm4CpHvLVyijk
iV0eeDGQTxcU4yorkZ55fRko4yK9B0q5agZqzVg85685N1VNExJILwGrw6L5zHUMfS5G1NdB5N43
MEU5UXIR1MDgQzCPWhdU41GiiJGcfk+iAIA0dDLw8WmxxDokc4gsCdqxXU+PlzM5yCN3J3ezaZku
Vl6hc+uDaDqz0Kt0V/xqZSic+Su2NXavzWtcPuutEM8ZEx60JIM9Dh+w+tW6W9ffPLwEya7fhlP9
gQRBtod3ytlkzWM0yNOp1VUodvo1R71BypqrVwedjKnOMr84tYSQpNotFG8MER+5eJImK1eTknVE
5wzclnZBDDQQBEzaEnuWsICyUr8mxxmYC7W8XpaxAMGSctO5ir6+V1/FCBgNguo1B26C0sv5VP27
spxAZDJ6cWh63RasVkuZhLxEXg+rbDw1oPz+60v9oucDDhKMn2Ml+lC/xJyGMLte8NxgLL4/b0Vm
12hNOcOQ5UgL9oqe0dcakVJ59eYR9BkaRNCI6VwyJU8dd+O4Y3nQtAmoBcqDAQTrbaEs2+WoWRUi
v4/qjGtqXv4IK/OxAlCszjpr9WiT5UJPvau1rrSJXBZuYoOlzSuxhzl9fBz8bl7/i6B3pk/RC3/f
PRi1NZTDTNuIqs0/UIZZkqp9Jaao4W53jr1583RlBZmz6KasW0skNqj20Od/jPROtNQZffady2Pv
vtWfZH4Fs9cbW/zi8fPYdeUK7q39idotleRsJO1J2LQ0SgSZG30Sw0sZAJe0CWIwZ6t5fIYsLpGV
/jDS4S0jspDUNqWzkgOMhLBvIz/aVYTVvWm6QwvufJzDyXl5dep673UeyQqh+fFj9EvChLxZ+2sc
ox3dsdyISHLInLNnV5NIJFeMfkZ64iXf/HoBKna21C1bASr7eGtXz19YtDxDM6375S9LfNVaM+sG
qxDeMMuPvJIT3ZazL7qFIU9nazP1WhGH8vE17CDwjE9AcEDdGa589aRVTn5f9T956IrjT0iBDaRJ
syTl42x+mIBNCkZVsij1b9L5SqpBrrQwV6f6hOUrtQ0qqQ4TeE1pnRVdJdIAlJvWoVfSrQwXIp9Z
vhQpUjVBJTKr6D1hGZHVe3lpUx9W+oA9hy21hH+Nsf97vuJfwIBk6DSJS4R56rM/1dFZNih9co/F
Q5MsVHM9HmR09mGMFsNLFIc6MMbThw4q5ChQlls1RuTjiAviA8EOki302dj/9ck2+w7H8dqcLcJy
XZS3IXUbptyBoP+y+HnlHl7dkJjXY+k97v9ysCt/18j/x7sw/rjW9VyQKrW7i4fnHUfyENCeqWDP
5AqBixnm5la9DByFkEsSO6IbJzYhQOp9i3RGeDjs3Mx0CnonQMvCrc9twcP8rFvGVsc+Gk20BVwZ
FERUObodb2nGioogNVxhmSh2+FMKrDhv/x2yITrnn25ggyoIQpqIhTL+0MmPGeFUlcmbykOOWhsd
9h1xVOQxI4/+VKKae3GCsBn82RqK7zuiIPBOxzQ87GrUxqi3keNNDIDngD4xIg5v428KCsVMekC1
VV8ZIkYSAYgVywkBRe6FEJryN2cksJE8XJm12K1Dh8KcTvBITrgXPp/YJB06E30acUf2C0pwEZ3H
/YJ9gTqtToc4dsol7itNnRaT55XDIJk5BQC0bClHwt9p0gqnEhiPOi4peESsMwyxqNStgpCKBjXU
XFxgRJAeDjOAGtmvq1hYBm7RiHRz9zxtIJ+otqoUhsrX0ZV832fT3zfqrhT6so4ewu9SlnN0W2g+
kbl6jxVnPU8BKDQzgpYiOpbfSJopiuPF8xUUU7J4gGNeuU9kUVK6Of1EtVMI6JFdBemVAtOyYkSp
SUr+CGNYUj+ql52MunJdJsuSE79AiOXoqiV3c0Nkw7Hva8ltJ7F6C5k+QL4uO3qOulUZ+v/9apHk
fwSVcftSnieqOhaEv482Y97jOO6F8cAlgAm7RpRERsZzUd3XGcl5FFCHDkGkNBpyIzPZhKpL+ieb
mkTfYYUJ2n1RqPAJwKvA8esOZw5tOq9j8bQ6ki0gv3nyBxUu7Ut2I0UKN+hZPPE105anrtQV40OP
l5hhF8oUZTvwBNAxGOqWQZFhCgQ6FlBheQTIFewfSJzyuU7i5xE645JiF8RtujI6m40PcLkiJVQG
+5ibS2I2FypimfXjQhaCfqrVefyNSua+167JEncYmtD65ZaxO1LRhJiRGpSNaN2PIWq3Ofd3yTNG
BvTxSsLGsO9DPMNVwvo2Vs+l9rAIv54RLUs3Khmy0E/zO7EmaLIxKihOSpIumEc7oduI/V+Q5kQU
M5SxrWRzPbIozkXjMiMocxPBHzPDh9OJ0X2Tiov0A966peb0QWSM9TxxiMAPAbSw/7KgVs8FDgRN
mhqOuhulG8MHHDQpormnEuLSWQzdzdPm5NKZ9SP/tQ0zO/wtSG0Dq5EpBnZYXU1lIYHq6TbcT8Uk
NPslCTinAaOYm51DkTYaNnK4UErdSX1gDzVsI/Lu2aRSieJJtpPgG+R05G03XpL7r4fDWg0GQIIY
2jg+9XfqHzXiYw9wMTPSA3SvoYsjtwvT43rCh529nKX58ovWHqBMYRDU9VD8i4Nc/6PX738Oetxh
MsnZ+Mj/jLoyBeMhFhU1zzyfiPVKRjJ9VpyFIWWyD3h6K6FqkycPUs+aAXcuRwAQDgebQGjpgSM0
REU4OHyIJHRym6q2uTIJ4n26s5Et1M/TgGVQfWzVeqenq5iOP+TMwhs4Di3XBlRlF3CNA77JgqU4
6sqE/nwPNcT7BDHMubRmIP2AT3AyjUMtDJDN4NG5+Lj2W3Cp+8TM4+MGuAoVV9vhb6MwTrjEPpv1
bJ6zFUtzQKqYft5xnnxN+MESBe7sDM3+NdrNrlGIkM0gDEqHuDpyvRiVsKBkG1Gx5U/prSIyuvJo
mZHPIGUcmGd1lfYwcVPNk3weyXAAGXfA3sD8uVfZJV6SVWzV1UQ4nZiwiGgiCJs4IZagLTGjOF+n
bvZbWwdC75DuA4QPYfSwX+cf00JW+flXFtatkIEXVhg4UOyCfGr0tnBPEJdFWVPCLD5HEhAqFnuu
jHCfaCMieJ+PJTQqdxzSLf4dbigglnKT0vsp23E479fqN44jqKaE6J8g4jum0lyxtObcj15cLchR
QEBRgS759QI1QcERA0rUv/ceP4FeiSB/chutG+GqX/cG0LuGB+SVtIgHrRoO+/f+Lu9ew3zchLh/
OksLqrXYo1Dn2GJjgxfzWkK9+SK/ZxjN6QmFIPauCFnBnWMAxbMZbQFJmGOXSmJXBAMt4LoojDfr
NU0i7E+T4UZAIC2TcULRdbwrP0oFsI7QHJzg8GFcOAP6OezkiS2xFfOZ0I0CkErwSvl6qzBbJ9tH
75s5WMgGmrCwEYXfZUzoz8v4TctpgekbcHy8Cctmee/ZL0hc5rt1803PEf7DZXHtf7OlTpn8tJIi
sY5klxd5/360exLbpQUJLk8LY5pYue37k47sdykLHihD5rnPntk/z4Sf3dIf/JZGtzV+zZtbrCK6
I9AYAsJfsu/n0+JVc4kKgkUYFX+IZADZpZIaFB+Ey+GaA0AGNyTMnAM/yV2eMZNscS7y1FhQIr9n
T/JoL3cuvStS3cFDBN+KTfuDsG1oKfP0A9Ff460kJj3ngYVahO/eMBAQ2sWtv6iXVwCq3OzBmXlh
bDjEsok8lX3U6feDBG78O1NdCMIFxy6WSi7o2T460V151q+vM71akSMAnIGq9R4JTx5lKWK6TFCC
BbNrj1VbctIlX5XpFs+gNwMCtV/xCZJCExfwzTMJVmHD+6tM3HHOOKM5cX6/9I3dei9sCE5UcWF5
7E5LoNpJn9l5I/HdPEgMpPtLdUUXi7DPTJtbhmDq7J0f1N/euU07jAIoM6fkBZezgoiUistHYxPF
gwUO0QsX9aNb8BXAK9y3tY81UAyA4q9hw+GFrVXcYyluz5qLwVdFcDWXXIMMEDTwi4RpK5wP7oNa
4+1fUUhzY59ekR9/IMUwiEiAmbPvo5O9Y27PJl61s80FLwotLQToTR19VizJJasXWop4rvs7vCnp
N19FhJ7VzhbjT4v06y8ECekOC3rv5bHdf2LQwK5os0FNBwDiF4x4b5VbetI0tfFPc3KA4CZf9RfS
YAsiGDnxXgiUK7+TXcmG7UPsg5ISFr2xn19IZOLZnBKeZz1//ibQwISGL3uQ8tTP3tkNed/TATCf
eWxt+BRJauQghyWjyuwmTVAsmBeiptdXG7qYAAU2WVLKbPHp4zSUlkC4I/ncH+1b5vfy4i9hMsJa
+8Fo+gX3RmG6WroJmknrjrKQlWc+fvLqXhVqNg+JD5/2+M7f9sogUb3Ze6j6GX/VyO+YD4eaPB+a
I3/oSEXmFDpP2n6Y89XgzqctoGCcxwOKHEv45JWLAV2W8NCoRNOAa+WWbVh/xZv6W+ySE7LkRrNH
LAwdBg+6cGGb15HbgxtRWdksX4RdAIQBDfOBVf6TvK+zSSwjOQdMSKw8B0hBcfyI7I7kKRKBuq0m
WqWloZ2Znwy04vTK7PiNwrEn9S14XFEqAh+ayoYDwHomHtusGYwv58kt1tqKYKlg1sBkqLjoCh3B
Wp24noLvhdmy7BcS21g+/5fx+C8D83+gIf9ncPhjmXreqTobXhpmH5Wqe0cqCcScU6TEoblE2HMA
8XseOY0VFLtf1TsmRuYDJjFzXn0ZVMr9Got0CXDCpMX0B7lPXh/PEUS/kVNDsRr7AXlC/JXQMRHz
0JWveEC5/SJCoZD8itNTe7bvr4I1LvM1kgvEOJU3fETme0SP1BJxb+HPWlfrrLkqQu0+Q7iPA60U
1JBteCpzalOSKAlTlRMOTwXts8X3ahGF9rDgRe3Cr8+ZjSWDB1e6xmxzzJbGN/xMLTtVHzDdJgY+
HJsfedqYZ6OzGBCqHqmszWGPZ7iZ91eeXmTywCugXaR9XOPYWE3VFWj3ju0FLxSJKI95JdklzxJG
44y+e06bIPsdqLM2qdS+pco8/IjW5onpEemD/k5YPShaxMZJQpvwoWlbMJVmm5lwC5BxqU1Vhho8
LTld3tUDclfzg5aAK/89T/+bbwFVwaV6iwtqbTic9bo9nAX2dU41x2Tmir8bv6MjwEXQbDiNglbL
fKEzn3qqAfyRN8NqKNvZ3Y9x8zoNtmj+Hj5hZ0DQhV6fzH2QmZMo8u9xmFJG5JQnZMxIksF0OorY
OAwxH//3y/IfZBlEEqukIamSboBL/+Htf4hxX2Wm1B+63BnhLlM/aQJ0O9jhJhQWXvHtdWTwxPYZ
Udmo4k7xpHGRvZZ8qaNod6KTyA50qskboGqcbKnUoYT8TsPrHSoHLZtdVQHGcKpv08R5KDZ0nzFz
DTqLVwrZ6ejsYfWIbKVooHYI7ZxR8eAWwAAaJNJc++bpYkl+iFBEmTQEocWEj1EjKhfJj4AycGmC
12tr6arEJOfxHYLksmIHArou/lOuYpznBFsowdhxgdtUY5Qngy8ACwu2ZqgGdWP2vKUAXPS/f7z/
f+n9867nwyViXhZnJGL9cdd34j1JwspkKQ5pMzrBmY43buySW58L5osuYtx7DCbczUxCIp7SMOD5
PZmqrwwPtM5P8xsAA6H0TovAsT9pM39wqK4e5x1W098RM2Bsxf6Axo1JbS5cBmo8mI9s0Yk2omNu
sQn1Bx5etF0y3cQPwGrG4hCpg43Yj/oFN3vNJz/lFwtztGE8xxjY9JQQWlOY7lfEzMqD675JgNVH
W3GwA3t8ipKXIuEgmEJYD9IaZiEE0fIa3cr3uKrwTrKa4GimFhoAd7qb7b/uY064Bbd1i1MoCkSY
3k9ITi6axlIYaFUgb06BGrSL8EmcBKZLwb0cUuhnpTvscgfUMxXaCdOnHMpwwvuCz1JDAAyEyShj
Tk9T0P3kS9+kC6apT7wSj2N+9yA46aTgDNjxdFGugKE8odEvV9Ak5BbQbO+rp/Ed28ikxkKuOdjZ
Lr+pXg6/PkmK+KbYY5715O/lRb58NnH2n+Huw6Bk2+eVf89XfdxzmcsXgV6tGYnAo25j/nDQAiCt
kufmrcaHKqJ7d1iU1xIK7pD8Q9eI8EKAZ04HbYcA3Of05sTUVIgS16DudE7r+wJZF6Ik6D1Azfyz
++xxJRFXizDqKB2jN0Tvp7LHLTYnhmbCx9Nlj9CLhwwuFXuQwcLQ8W1m69eP8BaSGrZPD/mtP01/
HYe2YF3zn6T0c0T5xVlh69Cd6Cc5jwvJfXxTWjiPsA7JewDJsXLBsthiEriE6qeS7czJZQcnVily
5p1MA47RT7ASowc35lB8lK1CeaAa75T39jhbMzERcnKDUpyhgecrnEMtlhtGH8aAff/evDFndnhH
UkxEbG8a/lqnAH6buM0o3d9NG66G23doN9z2iAZP7RlFNGkhdLx+CI/phMWKxXkqBDhUpuNV4RgH
gWGBI7FLcp7qAcFs7nZLxNaaCqG2iBm2cApidYo+63Wke/zCczyS2jl5OJQl5g9z9NrppDv3p25b
gsEDV2X5u5l9owOb/QsIS07IP4CwnNGiQoqIpsizP5BlKbpTb9+L46Hf9hcptwGz7gE36LhqRwe3
AY1LWL7pm0JlSAbtezPPAgPrzkW/SV6mOui16BNlXitsTpUB0hhmW/Oinvsn/lTxvZXTEqZfhw0g
0G/7zsFO8SKGDIYOgmY22Pr7/IQCSEm9kImZekLWr+Bp2h3DfiB8Qnbg7c3mwo4tndWRagpXx12D
RCkI3zgusFjSfDp/vXGDMjww9BNNcNY+0s/YfzjNdTjr3JaufhiIcSIil43r+HoD8QPfGNzS8OQL
bx041lK3PZJdqzr3W+4wVtI7RBLKVekdtdLk093WYAh7+VpC/FM9iYPGMn46+EnC4BBj/jJtsIyC
svXXEhyJ5N5N4VNDKXyB6XY3DFTwsO+4qXiRCdvP+/NXcm9khoz3NdaGJ+9/ny5iX17CNVW3+Kgg
vFy8KGurMc7z3oWREmtHf+fX+8J+7ZBVwqVDUUiXSXNgha6AjpRja8p8emyj1xLCXkVktTWhpxxm
CB7yBbFVyESZ4sm4zG3sDnykHGp8pBx+RJcM3DTolB5OTZYrb4nMj26HSQEnNamyD9PtrtWSs437
LtNooLdemjU96wBa8Uy+nUjFFq/qx6uf33do3wdCPP+tzkP9xwtXMmWVfKkpZOoPxafQCmPWDLjb
cSrfyJVAP9xvuTuljYzm6A0Gg10jkEEzgWGJfbTkSzPt4WALCfSv7BWghTKbh5fveBYMb/v8qEQ2
m1j8AbqJvpUMWydBjXMnxoQOkACJ/2AGWE6mm5wQOHb7AztCfv6Xp/o/vDOZOCRTms2kqTDjj1uy
SbRErMfHeIDZ4QULkS1+gaaAonQ02hARMMmhFSASElu43BEbX+qDdkQKDNTEWYe/GcE/ARMMzwwA
IV7COUJ1kFwcyf/9tUr/JHgkCUjWNFXkFKHU6O+wvDpE5CoZvFgEj6FJttLeiH1aLYHcx9usdp4X
HSCHMZisIAU9wPNtYNQ6xXZGkzn7K4+cSzRue+xQuv34AuZuyNmdzy4R+urXnNSJ8T7FaqiYBfB+
jiemBB6WyBXiwc80h/yI+hkU5ifnTr8UW2Q4c06d0ScdPEfDPfpmvTJ7nHLBHWFGsYoTJ1ds5eUw
Is6uut/uQBh5GtalwwMR+z/oRH+uz9UNkhyb8Ne4QRxlfnG7tm1QfE2m0K9h1f/ivUKDi6Vm2osQ
J807X6ODi4VV3j0Cqjsn3hi+GMKBRRMzpGPuxYADYcM1Bj6Iy5FKiKmvCxGNaAu79tKuBmIFlsVn
h6/vp7nWBHRtHwcuxwdPmQd/Dc/IG5nDNble5l8GILx2ZLevUGRn+ycyll+t9SMciXZ0ImQHJIxL
GmDKBnXHUWHgPcb2ZQGOWhUf2BU1jkhZVL8HSOAVHGX0mswWPupbRulN63IE1mdg5QPvy1zjhbPI
j320VoUABE8YFxxcB2lTIA340NMLuzav1G542lkikAPVpy0GVg8quVvgNXgkpD14pvHDnCVzrsN2
76HaeNuE2WNUtPPyICAoBWpqfvvCyi7/VusIWfSfzzycCTTs0CGiKLL2x9FRdZokvhRhOHBS0CE3
iu7zEu7guFUWoU2kTXuzlk5PNfHrgmG/Jq98ybSp+iCj/Tdbcv2Ya9kB2Out1SeKgLCReKP81qvh
l4fj7MLqXL0/NkhDmV9qxCaEGcFeLBAb3p4gdlSVYSjccB8jqSFFkkerAX7nkKaNTtZNC37QqzUS
zfadwSDoLyEa4ZYFUb3g3QDL5blcWWAcGx5nbCWAgOxXOZgOwSs9G42XHO8tP0+NBlnNZ6PbMgrq
nKfrYyOU61d3YMZv9qZ+aiFAdU9cCEvFPE+dlYNVR/unem2HQHAHKr9U6puDEdHiDybJ5579p4VZ
YoxU5+RX8FffMUL41fvg4H/dFKuK/pMF2Gjy8UJn8AVH/brRpVyd70F5vKNdhIHY4tvA9YEZOrUF
Y5G4wpnbmiOtvR/j5lRogVotxgAeSqSL7YdR/bWUz/1ZXfJZ1x/tWiemFLHYJM2NYQlot9sxTNoj
D1suP2EuddZsOYJWXKVvYhw/9YeT/WbvBg8H/3UGK30ubzyFox8CJ33uF2S9ryetmZVVn9FrkLDP
ksSxwIHgx6ekwO4aPNDTf1YrIuQMxvXpBsiWwka+juguD0rAfWyuif0ol8AY5VKHe9MQ3fBvaG/y
5nnWvs3Ekt6YyJuTit0byPksn+sPjvct9yXlDKAhDC7Z9XlNzry7crqh8aM1AcAZrrsByx/5zmuG
A3Vvnp6/iN9fuxarKH2fi+IzOpgxxlfAA67KH76XfspZMKfME2FZYdsacLTQ6mkRKG9nD9pCod13
0SFLKBB8OdmSBk/hXd+J+EbmKCjjeAl85VAXuIl++j2MRobT5Sjvxs24wEvCEL0U91CqhOBQX8Y4
DeXQ14D8q5rHQWUb2+e7Hjogd6oU8P91NxjOTj/F1ZphjX+thnCoV/crH3YqePyTkOQ1N0+zSDVf
3WhMeOPU+Ra60jc1tqn1XGbL+Mg3cOYLQzTaEFPQOKYHMgvVz0xfHYFwzEX5jtAbovMqkQffuqn5
DZ4b3mqH742n45Ex58l911qApXsOME4yvXeKd/iVdb1hEOD86raEcJ+eU74BrGe7Mg6ILMyOHY2k
xOH4CLgYAmP5RBwb2tJGIypl1yyFpebxOHSbA+dbo5NxUC8Qt++Lz9av4ZjX0WH2NqV7W5JJ/riH
FhqZDiAwX1U8s0pP28DzYdHZAv7yM1W1uiVmdLCbqQ8dlokmRMTqKM4tjmvc20sCUBnF1C/Uxpi7
UaIpt9DVPpAm94qbTe6I8h3p2BI8aWCKQGJdWLBO2RuhiwGKUgSZpQ1tG9909nK4nJ+BOZlyib/c
JeTbgT5jIhCO4h58zQFT99l18GwvWWT5dATFzYXFuBMSHy9iS8a2HsicShxfBLZrfnELIXgTG/z9
lTrImRTim2zpGh3koBuY24qFdikcY//fpxNKkP7jpEf4Y+qoxBRAKILZ/z6dGIaoC6gG+gNcewtn
SpLCnRS8RHkXszMUqPJb1sd80uUCMkSXp/KeNTtF3t1l+B6SpsjGmm2JSpNxq2oByEKab9RoJZg7
4dyXfqacSCTJh8WQbqbnaEgM3aEbF2K/1tslf0KMFzQz8SN/VET7nDkzEotdukN0cydlm+K+yrpN
16/xYejmh8Y9gYpXh4lJYPuJ0JW3s5Tql5UROeQW4IBFZ/uSdk/KT4XzNGqUb4ZAKYkt65fX1716
i8QNvTjj43eUjxvMtJUKXPgu/7biJh0PElY35Nb6pexPqrilp4K8d35dVN4JGlCJ/grR/rX4ZPZd
uGWoQGAsGYtKxJq7bPT12H3MsqveWbDf9+TWJkdN8WZ4aV4/mnF86StSlrToI1W9WbRQmmWIbk5d
Gw/7kXPlVycAteSxR2WUpkcRa2x1KrnU5QPY27/W107T8n98/boq03Ku6LJqTG3nf//6hTQxQqXr
h0Nf8ZC5Jj3IH+cvgLyRckjUMN74IWefOTGNcfM9U6vAbHZVflbxR2RcAwoFw53Jh6bghlF4hkaI
+dOPnspwzvWtalSLWvzJG9MXicKYJR96KnByoJJYaPGvLGG84CnQYKirGEpryLoBJnF8LpNt1X1U
Ii2PHQFCOOZeYFp1hSxWwxA4oK7QmYwM3TVTk62D6e455S1pizLcyUjoxUhG7yXUHqVwKFHx9KVk
s2Qx8Jmm4jKVeUDPbmH9Zdw1S2IZZ/oXH4cc+iNJUHM1XjPW9JJ9j/pvnv4MBGC0euOnvYO5DgCV
ixl9vjLjMaAW9OUUu6r+zfKOEB5Pg8HIYa+QbsAGhM1Iwx3rKKLgnqm3FcnSqDfh8NUouwI3qszj
hkYHXVwp1a/YMFcBdJVLrccbKZKDPAr9OmHzD8GEY48v5B5+jiGJe1j0edIItZU0R0nZPUWYnudN
eq3E1/6ZtXO52YXDSZjXWo+Pu3az+kN5HFKsxhiglWWfrQod1fZ4GBryxR5YFbX3GDG/LCVgjG8C
sp+agZQnK0AioJNpehLopXjoRyrq/bAnjtRrK4guMvFZqMkNKM4zLuEqvqgGSuGlQdVPastAfvpe
yg8G/K1IjEatA4M68vOYoEooY4LHnq4J6cUFJYdgFPkqrhT0otck3VfxjgpGghvNjGKz1+X+Qbyg
rP0+y23P65LKpfz0Z/p+SIN2NlladQgp4pUIuSOVRkcQ0Hn32IsfhyQCYK+WIsUjjAxI7viS2P3U
HxEmSB7UefvaN08eG/E6Vxapzo6WrWQ689o0KB6f+uxNkdYEyanZKfnoyTmbgf1JYHC1QWQQg0Yb
8V8iLLJVPpwkgguVmm/yjuc9HHGX8wdonjWWaXeVlIWiuuT6leovWuzkIzampEtN/NSjTUz2XBJ7
g/yRS+sObzhJIwZveZ+Egdh/ibNgVBA947/ETdPAkb/1d1bG2Omw/BKt9ao+GmwwD/NCJJ+BNGTE
dIpV5XTns82ZzY/cwGN2aki4J2myJNZudDX5mOnfZvmRmeQqZWduUTx2zOesqLmwrJutyGg/5SQT
F0Smjf3/CDvT5Uaxrds+ERGih78gEOo7y7b8h7Dc0IlW9E//DfLciJvlqsiM8KlTlXZaCMFmr7Xm
HLODB9dbjLfDUwDTaQmIOv9iyCDPc4EgdosRfHKZLQMcPJjyme2aZzxcKiKxkWEw8ltGN5CqgH7Q
jv/U4z1sL41C3bw9RC8u9+T1DCrS702qmBNQRHyvvrhzuK3GfU3sJ2nPU8MpmxP+I4d2/hH7c/K2
tKtanGEAjbt7BP6Z8s6TpvtkpVsJRKOrwPQhAhIEFZoWhhW93ZtD2Xi9sufYSWceDsgfESzWiNoa
t/cYAgi1YwanUSFQxA66J/ZLiLOoGeFSAHAjKR0W7shEIS4O/kOFckKBzTkPFbSMMYwroSQWji5S
S8+4es3kwm5jbIYm2+AaG4IvqF5FWHb6WUvxZtRnblMcBaqDSl2XJKqWdKBf6IC1u+TcCwsJQSMz
bTGklZq6oeimJPtoh3ZcpLEbdl4bO3GxQQuRkjfhL7NhFwtbXGsI/MHUUkLVhiefIz5SbHqQ6gWb
KQKyYqZpM+yA6hyIiHhQddhc8wQosDyNfzHG0pb1ZxvoPJPm0m3wHoVgOZjrOY9xj0CVDhdT2wdd
IfppdA0HN9z6Eo9Mp/+W9CXesvt6FBfsN0N0DUtFAQhwefhYh2aSJ4xXvFKCstYCeCC0SLjSo02n
33l3qB9YHDucgZM09SMHcltL1yR+2E1p2H7iasGlCU9ygc+BhJPqaUQGTu1f1O8CAm7OqamuJXNb
a2v2wrm+HH3nXpLFY/iWFF30AQvHppWfcG4z2Iyk777YzWTAViuGYPdmMaSLhul9nQGrnbdzXf6m
GIZoVIenIr4EcGPa4unxoLlw5AHYJYvsWkE3YNWbk4QgAEwOF/qrmu0524yRiI0uX3jp7gXhjC7O
6asOXL6Yx4ncQjEwuBHkJrRrQOtCNIa4lef9XgTGTV9HngaV0UuMYmWP7kVBgwmgZcJVZRRU2PGb
k3ZfsSyFe1xu6WPy+jE3flA5oeESJhOpuOe30MMdv9CpVoFjqk68ET6pfARkcEzFfcZ+LoPhpHiu
QHvSLfviJmrQkw3LR/wm1u/GYwVpqcsZyajPPkYwQtmrmzZybUQ4EMFuINe6f7faCit/btweVPv+
vXVLYVulSB93xWPDxDgh7oypnPREPXMVN9K3VHxqVOsmgWuVedEo6ZTukstE6X0zFJPrZhU9QDTl
3xX0Lgk1Ql5wcezjkhkXKixzbwyeWS+4nopsryG1BFhilbO1ah7Cal3KtDcp9jUFXBrswg6DpazN
8OqQflDdqUMBEyiMf9BB6giimG33M1Yi0Rkgi1T5QRroR3BW6dOFF5mdYocnmUQruUU8HeGpz2NW
oBdUMKq5k+iAh/LVlJ5myPsaHf0LcYDrLroIA7hDZPEycBSIgg9hlZdXagp/9tFhP61DhEMGfj+y
lNT3JhE3IW4EAaVS0zPTeoUolbQr8b6ISzelorkzmxFMlk4cY0jjCPvUCN67L7rZJqA+ydFs05LK
IzuIbjlj4zqlJc2MP3Gjat9BfSro1iriYBtM8ErtWWLfpoUkkwTPuf6VoCLjcqrzRTSWeE9B/Vwi
ynI02bW478aXqh6sgKrPZw/Q8f9y+vJQVW+AKeTzVGoN3zWid42bS+9kNhLbQPOCX+CQlhU4AdUz
+E+t9tL1X5m56fEAYbEA1+GzLdTI5StHAmae2/szMYVNs3vscxqbH3GDsBWZnG44d5mO4kfVAGyG
9sxuwuuQj/XXJnjT4ms8W0kBkqJ2nklUddqu6NmCfsrIckMNzp28BrplBABBejybmdtnZ1+prAjq
hPJg4+HdmfaqdDTTcxkcxqDYIopURiZnrbSkUugA8N09GbneyC1TsI9qJrFhdAy0C1CHTEMH7crd
ljmZIL7KARMgjbYF6s5g9tFC9brHyRGklSHUnpmTIHJ/8vFYBzQliXeISi+uZ/PqTdUh8JGvFZ1z
btQYoZM4XHNppxLFUiD1FRnjp0Ho3mNm1vAAhCxnUseSAGpHefEjMJX6tMsiEF4d0eEYh6q/Cjo4
jzva1W41IE6sazZmJIo20Igo7XqONVwp/ZdaXnRC1KriPc5uAi0pbIJ3NNopa0uA07TEomYiuZXx
EI2Q2+o3gy25zpHI+S3PthCs4llLIgfW2eErNyDN+keFbVWgbirjRQxe0IaY+loHItFgQQDfwfNo
3zMWSz7q0qqATuosssmhQkwiq2dwqptm/4jd2S1D68FArEYa0207xN4SMmtd4zHN3o65/TYpVylq
WZ5MLf+jMVekqNOy1wdSryy7gYCPq6/2zvZwmZYvbbcUs8GtADyBixrnMjql+/EeIVRCuCAnwFTG
jY4XCtUTYZXIUw2vog3MjKl+aZLrrGAJ9wzUiqKPzfFcCPjsMKwHR9YUZC40QFCCbaqXfCnpmsP9
On9ADYaidq54cNLkxDRQrSA76TtJ2JY+HP6tnp1Rr2kHWlnx44uXAFVo4rVcCgHN2QOYIUnZg+wc
GDuDBR2VlxFi83hmD4ZlYcSJxF4Q9f54IrzADrRtyc6Ll+KgGdbvamVHQ5Mo+zFxkDanjvxsFhuh
vyrGX0w6UC/+VW6aCLd1Ys5lBjii+GNwI1ZFWOh+0SPgPAvptZA/hfgtqzFLhPTExrdZ9ZHOiGA8
ZUBiTOG94jjZc5vqV8sjJCxaACPEYgF8eBg7qd/H0eY+W0vVJtJemUfOhJ0uXwYhRGH5ngIZGzca
nkSyl3UwW+e6/+yNp6zBCrYWOjDq+yZ6HuV9hmuPZ2i/ymp6BcsgAN9H8pF4CbJTB36fJmcSQoFh
fem3+f2Asx47Z0CdJrntLdPeaIvW/Uby2YM4JFmILODDynysx/IcK1vF2CbwCNBiDrDTeL583NMz
cEd9tp2GHuKVYUGruCwtI1x/8ahipJIA7dN/pOG+6oaXIniNajCEqyo4ysI5pTyik9o1665aGaZX
Qo0i5Kmy5WiVKesHi8YvE3TTcjEAK1yad3TbnqjtErgUwKjYAkNsardm4BVbNotMvbL01iGQzhFy
hBFWQYZDEyUl2rf+idaUSASushVTpAfeUIBTfyniuSiuBfkljnYJYElx48sLMb8U0ouiXf/SpjL/
bWXkwjFm5KPqlNb/lvEIqRhIZdafIcindvGUIQpdqK8IiCnUdvheMVpYD3v0SMWaYquAHboSlGA7
P2ZLoBK9FT9HTnOkIlyUW2gU4lNoT8J83C/OfV5uWUQY9zQL8QYB7Cu9qMjt73MoD4vIoYUBS2Fb
rthUHO7z+oANUfb8JVDXDbbGzI25wy3Yu+xNVoytLNMmaeZoMl+7ZOcpLU3FVZLYSbeFmk2UKm4V
gf3lpLBR1ymzY3VRrwFewrhZtNqae5Cdhbjorv9PqiVb4Ytxxrq1FL9NSpsLJNfUpeWU7ylk42cG
bL3DqLoz4fG7eFIjmLM8FVSmHR+PpYpiw1Kvs5z9vIfjeoalKp5rJ+qR5gUsGP1whjoIOATrzgNp
OyOV3gn2TeGEi/WIeg61u0hqiQ3g0033JOzyNJksLdWxuDTrcp1ELtg8hHWYXZnKYR5Fxk39dDCo
HN76bbUgUGTB1mpY0+NUZXzAKI7Dle+on3++UsxpBfmn3stUye0zZSzeInHkP/R0QX+Xw0Ss63PL
log9Fp0pPPNfJEsLQILoj7xROJmMp+FJwBJm+os2IZzzpRk2M2SY+9BVGJ4S+Ezpyj+hoDM70ZA0
NnPUDMgj+ZKauQ6VlEqJ0WjLLgdMlo2zKAPgJyLHswfT6r9ppZjf0afwHdJJIsuKMS/jTg4JpRlz
l7fgAwAUu9wHF40JvhCkDXLY6duQHRMQX1AzsUug1JMhVlgKQxSm9Ca9ZulG9yvB9sBAVmHxsVAd
VQEuiTkdbBn7XT3/84n9lcnzpxP7YySodUo7qkFRn0N2G+g/IW1MgvM5yn7EsFhYhje6TAYT6H7O
OSXMgeYhSacSuiE81ABrP8TdRD5AlcUsEMHLc/RB38RG0oEYQ6ReZp7NSWIIwUC4msOiDJk1TIgH
cC8z6hCGIdwryqRD/POb0/8tKOCqMdAS4JdWpX9pfNrEqNVASOuzsUDMFFhbJpjmB7I+GvRIChD2
8jAF5oKdIi6mwASSFFw3/ow/8a+1PHie+UvtGSsI0BqGNj1hwN9YSr79j/ao3ZQbzae1XT8bG/XE
rHw4mG/SByLYXXMNnhSX5NHDcGP0IV/Ei/mdH/R38cKwg+IEUl/71R67ffLBTRVf/vzGjf94IPPG
SUdSsJlOGqd/9n99BsBNr97rs1ySM9YMEDYcxpUdjZoHnXiyRVZDCngGcbYTSAthdgjBGtdOCrkD
Ll01cZg65rOjTSNUv4kPqpQ9csISW9U4Z0Yes3ImDpR+6D+Swg3kxQZNJ3BWTE0tIOvsV9lL0f/G
TfXAhmXTxYDei0sTuQ/0NBQGDelBOzr4j5CmzbwH+Eb3xBFYnoG4DQ58Y5nG84ihxVK/VHpSmGIg
BBhTCBx3EWER2kuKitEpKfbIVBZdt6Ef+pc75D8E5lNAl6TJ8P5MVVJ/LD2tSYbW2JX1eXZkZNMg
FwB0ms5n2/os7GLUD1dkkE/VrXqpQYCf4l1/qd6YPAHT/qUw/vNHK//XNf374fy4YSO9JMo84nCC
dI650Ql1j+CpfuIeMnImrzQOafKz+E9rYTk5HliYOlo38yGYRw/PDLbYGQERTm4w5IN79trMIppP
Avjiv5y7/xDZ/fPcTU7o36hgftyR1T1wsMNkiMvaqTMlm1bE2kBlhZinOKAcQ7geROfhq4eTVcyl
C5Hpl8cXRIEP/Tv4aA7NWdrkh3E7buuj/sXqWa1gPeRX/+FROdxh7Kyi819O87+BIv888h93UNCa
vj7qrIv+V8OGAAsrgLGQMbCd0lbLLZ4ggoSOcnpM8EURxBggySeHHQ+U4Ki+3Z+rd4po7Jw8NMoN
CyQbdt/wVCyBF5SQxs2nL6fB6pswuHLxl8VP/Y8RINetRtytSTwa9uF/nvvuHgR11+f1OYqXY0XS
8iLP19jBYKHcm1UBsBT/Fizudm8qy2FYGfFB1VYhHgbGekTwIV1B6MnESoU5T32G6I1R1qk+VUdy
DxjZMkXAyYic9tQe2zc2DUf6VcCYGOL463jtr6ujEaFsB7I0zkdlrvG07BZ/+Zz+a2NgiJqsY49W
DE2bPsffrjBREEatiBPe5d2iwKffxueTM9cdrJgLHwUGTUaPtpns0sIrj2RYPLHUtCIsXlLa4RdN
1iRpWHPUwatRW8GZvfJw+sth/ryc9NlMlUVZITuOsazxU7SXD7nwMJShOv/yn+jndJ285OvoXfqu
D+o68BIHp8XaPIX7dAGB40JHP9NWERs/Yp0B2J9KlC570H/cIt2vR+YX3VoSdlKLERwq7b8Vdf/S
CnHEhgE5QiNxmqVPmy6v306s3DzapqYFdg6X92V8YIVYyLcwtMjPDlZ7pjgrCi76rog/EYHWT+2+
w3Gy7r1kkSyUJVFDhS0uLjjcoFtcq0t0dnQoAchKBAwMC9Vwl9FX8WLBBp77exJEoWssmM53dCey
46r9Gs7tCUfVPjo3rO9rsEzDC0rvq5Jsmd4d/vwBifLPC+l/7xcp8ExRyUr8xXb97f3OsnQcjKyG
q6Tb/kU6Bu/Dd0tXEAXDQXebBZKFBSomFzvXWYUn68FsVRCWM3Qsc5vspS3mm32+ApB9LrfN9nEs
j+h2EA+8wLxegAje5tv4zOB3T8I9uYAWmwQr/H7B+AbU2lYdRbD8Axpgqop+XXAx0IMU0HCmVn8j
Pd1uXGGLDKV6lqDuoCZfUKSkC+6ruYb1y20PoMEsMtzdYgePXJOAslv9OxotUMqPAzY77lhA3ESE
AfTEyRmvscN0L+SQIEoE6Me7wLwFwEZnwGohvFBh3BgTyS1iVoYPBc1F7FAi8Ofoux83/UDew19D
JH/uXX59ELppKgb7NhnowY8L795JWlGU6Tk/NTvluV123BHBm4lkL/0C1giWGWUuCbxTPWIXBp4k
PAxUagO6xjfpTCcBI+gqWmobNmTH7KQ+ky/3UR+LVbbC/7QJEcOby+JSbavt/VhdvulqcfZAcG8f
FM4zz7hx7W3jr8fa2A23+1bkDphdJMqm+1ZfkuH9hEV1kT3xSFOtwE32wgGk4KrOLbZSG9JMnGhP
ktY5Xglu96L+5VL9F+vq5wmadgi/Xakog/N7GFbTnSlQyBoHrpZz+gZaRzvAglqmKyZmC93x0RDl
W2HXoqqqvOwlWxWXgHr4xhaUqY+yyz06BNMm5dCxc+GDB2H5l4OVflb4Pw/2xzJS6+UYl0KenuNN
sFbZUl+iNyKkgAiVX/0LwrXbnbM9LNujWFJkRjdja9iiIzsM3tfJbfY3+bT487H464BoVIEaUDRJ
mv14LN6bVM87M0rPcETdZMUQCF+CY6yzFbqjtbz887oi6dN+7PcC6+fr/XhAdbOo6Gnf0md+fuDF
OMrwd3ne0Diy5A8FLwCcFopEuu2TB4AWzKSpx2gUf2YHNMBz7aiiRsw2ZIAtSJXfxL71lj3RFaM+
oXnWbrJDt8V+eMqPZIuvBVda5Kt0S3OVvE/cQmTOkyX4YahWWdpGBVuZ2TYAsylVnKLn/oGjmLYF
9kQ6XxWWYWCjA7t8vM5WDYTSsA3aQE9sfy/tmTzBZbQqdzMiUDk+LGzn5i05tp/xdSoU8Fx/h4wf
aUlTRaC1/aXYpt7qvnnH2rdEA5RhFiHN3903m0CF1YwCDEAgvprIYROFcB3f+mMXH8b5pDQihsRS
vmCUInvAFoQyiKZthUGyQLlAure6JgNp8VjSjKdV83l4vPZH4W14RY1V7Orv4bV+J+wheJW8x15/
7kGDPyGDomjX3+FmaO2EcBYZ3rEnpfphGGfYwVWhYUOLhVYlB43elHkiA7nv9p1sJbKooV0/JR/i
JfmgX8NvS66lvrh79bd6yjyq2uQQfQblMnlVL90n6TMzr/1qEjt6RZp38DeI29rt/Y0sCgFeb7HV
PEQv69IbD4aj3LhJsb6gxN5RJFFDc3zje/rJ3N8cbJVJKW70x2r2wR/MXkceJClCyGp14TjZEz8a
a2o9vNGYIPMnPiYfZB8R/lNbwDhlgakwwwJLRCS6CxfpLdzmHn3Gde79+arX/nMN//832c+GsJLV
ZSbo3GTGRfhId+ESkQAb/k3/lB0GaBfCMr74x/YJNpG5Jg21eysADBiTCabEhajZmL4ShK2PwNZJ
+mhfmOfQQrPyz9m8OYhbuPxO5ZRP5fJ+Kj9z6GvRzkQPqDJNH57S691D2qbc7rR7j93ZuNEUl2pr
9iJc//xGf/kMf97d1Nez2YzoYwmJ0D/X4lhTtAcmgPQM1nwlfMBfAyHADVwsCUJw9DMm7fYq7bh8
rGptHHiy29ECttYrmYgox2sv2DLRtgCUv4hb1FDy8+Sn+vNBSj95U9MS9PtB/ljyHhVTu7rjINFc
P8+cbgGbnZ1DcEREvAqxgWIXdauLI3L9vtPgqxbgX+z4L4fxnzus3w/jx0qYKI9ZW8+mw5hjpURQ
EnClw0QkqJeEDxtdyUFYyc5uWR67XXNC0NrvlE2zDD6l+WDlL+1fPjz1L+fl506jSoJM7eNZesb5
4xqLN2AY+0GzWXFWqMm3kGptFjAP+rbbfQgXck8cET82KAIbAJ7ulYhyIajSySBFCPGnRdbEoVxf
uA+XXJNeMGf4s0R+TX+1vZbrx4v6lwJb+q+n2cS8lDVqoJn+sy9KBEGiRGafnp+1lb/K5mwuv5hr
CA5qsp227+bs/1IEp4zvdzn8kHj752tL+69t8+8H8KMdUehKnSo551DaqufofQKyGaj0IfK9Qvio
q7kICN93Mnp/mAAw1EPymftPNZ1r+vifcFMY94YgqdiDxraRWQ4qc7TQLOrzPEEFaAlv1XP93vFE
9IjTMe1+wVwuZMoF0vxFvjZW9jHQlwPKuB4W2G1sdZ47f36XojGbLs7fb3RA74qmAbKcqaxrwBf/
eaO3QXLvxi5pz359GaSllnpJtAyNd5XYR5Y2wFexjmFhYuY9TmJxDBUHq4GZXgkMjyrauq96vh3S
T3/EHpBdutmqS9emthyKCUxtzFYRwZXq2p8dg2ALtr3TCE3ey8KKcFBEg2N8UtqTr1w7NG2YxvXU
VYpv6V1jry/sOzqUQ37I/K1Un/zimexucsdraVOEJ3hhQ7MhoBh5nSEuK83hYWtEq17fp8WtTJ8H
HWkDFAvpVEDsLU8yMoPmLJvHnF50c99VMRY5+CdWcl/coV4EdInf5NLBPSSvsz2TmH1JqAczkrub
OKInCCSptPuWqW2sLknlusUzyMcHjXyR/lrz3XH47EunGDfgUR+dow9cF17W7mL/6RGcVX9Kk+zV
fZvsm+Q56LZ3/W0WfcaPl3qE8sgRbHg4zHIgl9d6dlLly+g/+ex91b3EDNd/bvoj6ZX17EPqtm27
E/vn9kFw+1Of7EfzaPTHpNho4aog0iTYBPK6CSHGrRRp3XXbEbyZvuKrZ7zsP8VI2hVPVPfC/Wjk
J03d5eOKgfqdWz3dqvVaJxDmURFzuqySPV/BfU2YqQwrh2hJCZuyVw5PZr7M4mt5Z6J2DLOtOKJE
fsNhzSlRc3KUnzkUfulMfC0IIoP4VGyScfXoLVXxIiZ8CaKg5b07BPcdwQx8y0/WYwU2c2QSGq56
damTD9Ad/NBTx41ag3LQdo25aQ/0omYgGUDHEy8JRpYPL5HXPuf9To7iht+jV4uJRcuEAb81sWSc
XNQUhVeU6I08v6NZtK4YfhebOzP/bFuryzRa8aocSUPMJqTafSmv78JTFDJrh7VF1g1mwV1Qnnid
qOfHkdfytg7D/SAoXokWBGHE/RA3a6Pd33U6kKuWtUpeF/jfEK0ENvZsBI/sCYiH5Q/1wkPPNtJK
biYoudY5CvpPzFJYeXrSaYA+zvEt+bkt8/Fp5AfYaDZ5W7p44vKFpGDACMeEZ8IicmIf5jn8EqLE
FvxFvZjXwpydxgiNi1THibQ/T2DgkwLF8Md36UnyF311HmIQAM3APJHXNR1ehZeA4g88jks8Mh1o
upVkm4wef70E/+kbDuN3zi/PfdPhrgH9zx8DGm47l5PBwcIem+RZWK0NJ4vdoljyA0veY9p7En24
cRVwAkn9wpXNHJJoOV4UZgybZcHmJPCO2B/zpXBayL9s53Bf48qhSgZlBtuYI+StcbTwnvgxvotY
EvofndcZ4yUceKXDTyaOCQsDPs0vjADosen3JXPAIpr4aiCmVizJ3MwYXAAXeWOSjulWsfjNErVG
jzAewvucl5NQajAG5WR2h+i+GC5ou4Cqg+Xjdwb0gJI5fWfwJfwq3iXOaYr56fpmCWnnBDjj7YRP
zBFBH0M51xPZBAhFBP0/nzS3vw6cq4PxL6/P2ePXIgegQOAXcglw9jgc/sm3GvaNphP0To1mByjY
RLGCne9IXwz+QAWAceI6IIMjLOfgAjlMPnIWOc5OHEwXAbkP/LuhTu5KrjkutTjjU6csmD4x3jhC
NBrYH3gceOscc6gvuFIoVbgiprOHqJStP1fTr+8qX4C0+IT44q3wclwI/JQcA+bwOJhfX4uBfgvM
NWVgpR2JQp4jGuVNcu3hFuf65Abh1MhAn8DUw+fheoPQxunghSU0b86MvTN6inLDdcsJJblluE/I
aCJgbh0Zd5LtmpRWruwNF+PrVkKtxdAMxgCLL6pww5rdHZraU1A0GB1s+Fw413RKzbbiV+OdUo2z
AGgazxWIZwap1D+ZHalTBINMK+sxN0ksQl4AczCzG+4Q0xlQ9DKTgOkCyzCZzg0ifk4j78HgmqrR
KdmImvkgcsLicNqZDvJ9Pm0WxviDoT8E0+nTZd4+0bimN8g/U9SlsFEq2yitG9cIKG5+CV946trK
oZ7gHXBlVdcKttZsk+O+6bnBLWZcPlwPGdu33X8WV16Av4W46V6A47FFH7CCW38az8PdQV088UXn
FTJpcRmhy2eHR/UcY6iefr4MSJ2w+Cu/tIEWo1EpsgFEkGmPvlNHUMgP09fkFPF35bmI1AFWH7kL
xpxhdA+JBZV5DWZ8XWjO1m3ex9Qe3vnNlMaMuvuNjIEXB4JV10v+NCQM4P3xoDOIJ9WuP/1nPJr+
t/bco/hHb+PUh8epOVWfynt8radZpktDocHeeeYITerfD9oMCWaGaMsHxW3C0oi4hXM82MrFZ8DB
nz6OMZCi7Mr5YuFTELmGr5wH2gWquhB4RhZLgEjEm7AR4F4QedaHZxl/Y0dCgQWoVeUhTbrwDsI3
uO2CbDV/B5kSooW6QArf0afUPMpV4Rt9o7av1/lUG4/PAV7IJ+rodtdeYpt71/OteIW0Nbvk3uCN
5OlarNAv8Zb82gt1QQfdwAESkX/W3w+8TNToGnDw4Eqdr76zizFu45dG7YUtrZgjTQRFSLtfuhEe
VGsTskpbm8/pdRrNrn1GPe/RK7MAMBlPhNB/8dMlg0UDFZzVM4Y0Vsw5Ro6AVYwbFSQqcmvUCCmy
W5cICzFzaL5ioMcob45OLKLiQoVpUb+W5T7G58eO2ApIAUrdzJij/CDImFhaxG3oh1EJYGxGmSoy
KiMMo10ABEkPzVP5Gb32bxT5jFwYqKMqoz1QH/ttSEfGdzvZEcSFMO6LkYxXBu0T/Fx2EJqRdJht
p1RpmkmM16S5rrqFtBjmeN4YfzBq9WUo8As+rDCa5vZEOvLiJRIFycpw9SawiBcReRbs+HArP/V7
rPlMV2BCaIjFS7v/0J/MK59AYlg4bRm9HPuviYyGiVXxakrO0ZXFBYero5tcmMMRQWF5BSzP8Msu
UVmAzyDKs5mXyBDa8pTQ5shKtx0QBuQLpfZ0IKfBST5i9iGkmaxN+N1Uqn3ilOkmPdSnGYMRVnr4
M/gcEB4ascvwkH+xZcVCOcg3cXKBOCEBNpi5fAoCS7g2Dz7x5hmG1byYotuka/xduWENt7MgTO+m
oM64oQ5L9qQ0akjoUkca3FR+ZkwNBxVj+uAolTerlgEOCChjg4uaEL0sQtS+nD7SUeaZTfg1D1qi
GUAj2UhPhXFJGp2EAYJ/wnMblI+8BIJpoV8HQqHC+uHOUVwxXWDbrEkaraGbuhpWU1qEcIy4P/M1
QR1aeCK8U88XjHNNqoDH47XUcU/LaF5rrV/mGuKiuvy+9x1SyVQkvTR+CliRDP+cZcIuVfsJl8Dh
XcsSnzN6RoUFh5URrmPLQ8zOI0fV1nJ56IBwd7fRWLcwVTXXUKas8Jzkj3DBdT+AUwomXiFOgrzw
Huqy59M03bZzMMkQSD8gn+i8eiC7ZFGwq0zWAowifaUCm1Z52tPpIupxK4VuUsK53iqy95hChleT
1LQ8FfK6Ds8JLkyM9hNlt3Qego1qUibnnQc64aFw+6eVF47idOdxT8nlJDhBR8Alrhd4ICwidixF
dbj9mCO7Dy99bq9MJikoCwhi8xFQ0iRMnVpptlSTt+SOJ27IB2kxhzGjCHVzYGTi5JuIZhb+vWT2
lA5eDluLEXvs8K2suIQS9xebumlxUUw3YDfKsw3cHxtY7uV2iplGKcMgm9DMAF4EV39Ho+gZlDtL
AMHBXjVcyNShIcmfcBGBs+CKpbF4mG1Qf03plOSusGGnmh7msIBYsp5iAzEtPtTTiBI/3JJ4Xemv
feYMhodiSeGyrDyFkho9RUlfDm4IGn/DhVdMKrOBfpCdEKHZBPvytP4F85Mz9kDrUPJSAj700FKE
GxinkQUmPpmDjuTgOWUuWTp3Y17ki868Vco1MWnKdbWHypWG1r12CYRlecQeFutcl4B8CTuz/Xjf
0WnKYemCEFd25lJut6N2qCnZqCCEq5w8Z503CEjLJoFH3Wzv7bGp1uRW+aFrTGE568n0rSyKdnnv
F0qK8WAt8ZRLHneu/R290JIqlVRYorPhQoIfByqdzwv8YQTR5cQRS8K6pcDogauxdsNat5KP8oo6
2CQWD20nNxoExRAlhYWgHnrTQMA4G7mLT7P7Ge8Sf5P9dT2lwcu4ANl91zavNT0lyNvtbclA0YoF
7ww5gwSwL4PdC4b91/Kqv5vMHaDoAKajnDQdnZZczfjTKff8HtRf/CBPQizILRtyQNf1Pha+9K+q
R3hlEaMzPRC5XsPPu9Fsm7UoeCZwvHhXE1UGAwoSIPgCWr6djcGOu685j1uyLXwKZtQXdo7BAQcK
yr7OrsmjUrF7eDDSJYKgSF1LreJjPEyz5pzMIguFAmx8XZ5CLyRM9USE60C10Yq6I78lnkPXYVao
ARVl98jPw6MBDEoFtlTRaVgy+0vo3GDlUBxyo/KanaVCyM2mVs7MJ0nS4jfCzOketiTiptkoCrjX
HQJEg7uOAQW3FjtlOCfDokcLOWHIXS6kGqk4BRorOMkzvBv0B0yoSQqOYXruzGiRgThoXFznBhmY
PLAQSTqNtoL5zgUlN55KnBpYAN+JcupIS8Y9bst0/Ph4ST2uWewR8y6Jxe7u++i14wFFdFEuQChy
+Ajj9EOrz9PyQy0MljBcVdWFAG/1S1szQRiK6e6Oy8Els3v8Vr/YNyBAD0xXRbceLf19sTM8o1qg
75viih8vqboICKuApylOdCEJPz2YkgSWp8sSIpCaGBGGzsKI0w6dvoOQs4VNj70VLHDgZYTV4thA
E8/zS3QafMj0/kBAti6wap6wsBPZPzFyxvfBS8iYT8xpNwOyc7jB9nsonvIy3LhL43Cl8q+tywnN
Bnwp7HK4j/wJa8RypyiLnl6cLfHLIzduKN0A6WOmm2MV8W3Cvz/xnvG+SGXm2aqAmaEU9t3xktnF
9n5pPHmpOT7MqxlpfA6Z7dm3dgY/b/BYbC2sQM0KFQebDJgfiEw5FEqcdMsqSso0awm4H5V2O08a
WFW0i7Zo9NlxIJcXL5zReFywszMNR+4cbuupEgDmvaqxMtD9Gt/xuTAawl/FPVf3bG6OufhREArt
Qr7oPRLQ/dTG5IBxP49dmfPRLxkiiOA1akwybtMcUn/EfWhrt4pM9AYjGMnouCftPlwmhMcIz2Po
PdjZgosrNjXd90lcs2Ht6skr1zbp7KLJxOk59/QayzvppM7WJQDW01+6l/8hGVPoX2rTyJO4GP1H
79KUpNDvNbU5Q06h1gJGL/q2rtv1O0Nx1IdEEM3+1uz/Offl9ZAcSbqEcmTS6/6YOYhdIgTh0Dbn
UJynqRPoE0+1hD2eztFcAixM6B3wBIntirKRBDzq+8qh/wu6h85hDdyEWBHRinfpUoWLQdUDLlc6
McaihMThhi6c3vGMa2H+GP7SVld/Dm3/d/T01FUVtQ7jk392e2dKG9ByL5pz+0FzF6moyUQO+aE5
V8/JKVjjEACBztfUlkCfC2yrZ4JuD2SSs2CpNLBs8jAeQMPx170p8/YbtgGDeqxJq8cy+ChdYRHv
2Bq+s21hw8E+mE+CZxDL3P9W7/gCWxeEL/sK0Y3+BigVxZ/Dj+kt/vpoRHSxqJN+CNwaSXooguLX
ZxqyNcuabVDmfKNtRO7GdFlvrPmw6pE24zIZbRRVOL9Rv+FRLT7aD4n1AzvSK8UkTWjqHwoX1vGH
5U+rHQz+qaNE94p2Co7bkIkS9X7hMFdd8B/+tWWQyw1frCIW9MLJSV2YFkB3YitKLvh1pLYdT2Bw
zYjpKXUGFKi8+LxlUw0vLnOAnvRgIFWnIjWoh/VE0XghPgrLRERUU4WaGvZXuJZRNIMG+0SAjW8t
+QAmlXywGYE1yAO6rKcHP6hKCU0uay5KKkzaPJZ1kH4WtL50ANU1RSnzdNI7K79VzBhrOjaYl9jb
W93xzzer/N+fiy6biJYRKfya+Pym7kgZKHazSq8RTLD6IZPM39V99FwC7rCYsVO192ccCR2Pss/o
LX+TntQT7eaIEvoToWF9Z1fGWlm/TWUieiDa1t4DJB6bDFp2L38+WvPn/OnXVaT9H2Fn2pyqtq3h
X0QVSCN8pRUkaIwxmi+WKyai0kgr+OvvM82pe8/Zd9fZtbOzDMJktmOOOZr3Vab6VNBeQ4n7nwsl
Uy/TQisI8KxAi8cVvjlDrZYHxHhegXaHxzMn6Xr20DwTo87eO3HyBFRH8zJApcARih+jL18jHQLE
iSAHAcAJ15EskGbcO8jHE1JtBY/JOHWRXVMLldvJ4eJEl6U3ZiboHLb0jr2bH1nhmC4gx/TMJZdT
+kyxceBYDEnUJJGcQLqC8wBMNeI8AIqV05F99UYcFNYvEH+IOYamADeuQuy7M6rOffQnZM5CRQvz
NYhf8Oak+CrQB4lgc3qKsGxOYIQRosuDQQHc5X/v3Kfz+C8+J934t879i3NZVffX/KTf2rdH5sDy
g0mgI40UeGpHAY2g8ViL5x/2xzLaxwr+BMD5YDpi7rOxQ70gKCI5UhY/GXHupCLDCdnZcP8QG0Fu
dPAgDwhDw36WspfX/yD/tb+ToP9e979IUCmX7vo4LcgrAJ/Iwu6MBi9I2/vMH0gteLKZkxkN1WqP
7Qp4ps31kLkT2JPNNUACU87nxFkQ6gs0PoN5E3Xn3AqWKYNHdgxAMOTO0/nqD5mbEoaewUGzYBUQ
vQmk7dT+74Mx+RsH4H8Mxl+818bQTx9aTzhtfoFEOSSaHq4RSMg0BETnmQCeQMQh+0ZsXW08gdmP
SXYJNu8F9onwtGw3RGgoB52hwBSQZC/ozP9Qw7+VHP83Xay/bPPF0A3kQDNdoCkRkvqZypG9SSsA
o2AEPFZfHXTpzbZnR9tqcYWWN91pKN2czCX7/FFf/qHP1L+XDroCAo1lyJr1l0g1s6hOVVrISIef
ZnM/gPf6rX903wUuwFbwyQFVJt9tbT39pKfK9XDojvc3g+RSG83x8cW+C08Q85TtY9F+Tj6s9X/v
MuPvZ+n/VVA04N+ErUZgxP1EXtFbmQlSJCKTTlDA546May139Jx4IGHjFRZRoQvaPgB52ZqRBrUI
Iwrp91e2B48U4Qvnd1wEZKoe2zruvvasQ1DLmNsEfxMi/uNxoJQQkhRFMjjwCKSPEx1+aGH83lW7
6/b+xhGRQx96eS58gYCgkWRvq9/sVBwiOdKQ6TU9/8Ossf5+XhPpa1qGZf6/FLy0TC/GfRzZb8jQ
0UnhcgkM68HlAVcYY4UJp4zIeACDb4DX5SQgP1i36HDFEZCHAisLJLgVvEn2r1mbgK767F6OWJhL
EEeeVmqSvelLWC8N8qPJ1eUo9xDb/m34elwcDHZsXGCWkdqWnsB5lEGCQtKDVmXTB/QHxpqjkol+
BAsKcc7xANJhjgqnZoZ07rYtvglODbCCgHbOeQ27hcoW4Qw/N4L3iUfAikJ5+AuAMUE9+eIUTZ9m
g9MA4Y8uciXAjHhZXyJnQvHIb0MP4yTLUXBvua3+D9Jx8nfasTGdyIZG/qP49z/nndXo1d1U6XSp
crvNfVUvAOonnLhjyD8b/L5/IEIEH4lDMSn4ZN+zwx3qVf/efvZ0ConQZKmhCqMH/1NG2PTvYrcs
TaRLmQSr/z96ybK19EKzRCC0A7BiwmTPlngpYRcB0wQrmnCDwHzs3qPOI2cfDOzpjDjGapV7F5ej
5OuDI4w7JXDZsT7bTRliyZ/h5yHOlITbAAAkQOQAMd+UfvteE1McWm62BQ9tdn0DLw7exA+NVKBL
cnb2burGExewKK+OLispusw3ZOASsbZf/XdJoPxNHIslqwrKMGqMYv1VeI7G/daMEhFrpYf/qVtN
PCRTczQ/2lcs2v/wMjDq/3omIyaL92kkNQqeAFC6/nMG9KWqDoxA9vbAqQxygOLeR2dDLyP0KjgD
wL6FeFjz2hNU8eH9gjnNa6fhIPldkUhDcoHDkXnx1gPY99UBnQVSloLN3zntPWkaSIPfah5KPGyJ
GkTZOJjNoLzOSPFDeSL9jQAnsF18GaTmGj5c7OMYBZ1zDhmIeybVj1Cn1COPkgWMJ8t8OJrAag4y
ojTz6GJgaY9wXRklxgpv2gd6jy8vME23I1kB21+BY8szKMecy6YrcZTJ/bYFKRl48w9Nja5ZWFGO
hY0XTNTZtIsK0FS6SCs8bhtaaH28xnQN7JYPB5SjKxynCKQWh+CsXhtAFIKJhGoGJ5UVXNoZsFXn
POrgpwF4k9gy3VPNWZoGhgRFmtcxaVuvKzyunMoAdKu8DH4f7AwfHx3JpD05xIZ/VmadcIGC3mr4
NNYEFrB2poQFyO51KryP5jf/gQ1FPCpeIPzRqFrPr7NpcAH8ZI7D0fiuooGUt8w1rTi/BTidpdts
tOL7uy6IOET+gIw31ZkSlIh4q7zx6mZgrE//5cfH4c35aX/18O8XhIk+Yx6mJOISPUBQyc1XoGHC
YMlWEdX6AYmBm17TXb7Hqz0B7IfnqHHmcZ0PXOFbq/J+He6pIgjvTpWPi59oCIILeJCwBe7Eyf5b
CK5ZAMUqETDB98QFEPGA2xpnMx+Ib+DDcBG+97ug68IK6OPLxuVcZgGvPQ+e8Y23+lLNBkICgCG2
vPz8dudU4p4M4cfGc0t3qfqMc2M1eOALGt+wGVy+rpDqWpiySLqdkfotu/hscX3z7uWZmHYwRV01
2GMTevRB1keLHMcGpzhwU/G4Y90YQrOyJ9UKPzOcCWNCeUpqy4+ggUrOW+jzdAuJmWUEe4JSYMcp
ONclRfmC35yqlpRuihHF70v+OW5bgFgo9vLF97igVZLRzjP84/XOhIaFUB/U7u0g++Y35ZMqa4Ai
D8F2Tp4XVg/Q31y/mYRyPjNglvxuFXuCY3DwqiLCezpRocp8AYuqSJN98dHuw/LyIgMwVgD64oAc
dtNj7eRb7Qx2ikua9GCVgENXBoRx5eQwdyDt2IY5H8Fs4QYABEAvKQMZ+1j+Dr4VhFb5jMxdpQXN
kBzkuZrF/XXVK8mJlIee7OX3XAURKukgq+i8xsLv83Yq34Dq6gVeoF/Q4Tnrcab02/NpQdhZCkac
EposPMD+lBl4b5IW99Wi6uO8mj9YvM3LQu2Dvp2NBxV25kkAshlRPiccjpPBL42K05MBDHsJl+Al
d6XsfTiVq+GqO3L6qpnSJzwa0R4KS54oKoJlp9gEMUu2aTCYEHcq9UZtXk/aK7QpVHoAFOt71EjP
7S9oUxAlkiXlVqtH81qmYLtW6Z+rBQAVcENMw9t9C7QcdTyrr1ZjhrkC9hgwurjO8w+qFuQrMveH
2462schAqrpBNnslAxjRPJICfqjThCCFFGqkSYHXW3EqcnnOA/EEmDLOdtGBUjO3tJiIDyKb8yy6
XP09WLJtXElvprYemgCDSTud6XLS0TQiafS5ga9yAUfJg1xw/Xvf/8Elb51XeygdG9jqOY+uJ0yl
E3lrxuPk4c4HaKKNLOPHIALxJOETG+eEkWTH/c94ID9xwBvN1KgAssSHXyWKj4C3pzY2FUf8Vnx4
zmwMyvafP0OIgSUEUGRjAafMgdux+A4cOBvJyB4v8Rl3ZAhSWNDGJCugBMgcR60t0S820dxwvAGG
QIlYGJJP/O3RhId+HxMvgjaQv8p//dskmF2Xfz45PvMqEPLS45SAA03b1T3Ul68WenFtHC/FJ9Jb
BU8lV4zAAPDQelcQFvk+YVuQgeZsAUeWOVlKZJZwIiTOQZrOlAlu+lrfGHjhCXTPH6p3Pb+Op9cR
GLfTawppDpSpRLJM8o+in5/KuYaxPwvk0TPZ+Eo8OAtwEDX2SiJZ4MybztU+2k9e5QbOzOusORlk
gj3UuCYMc8xmJnBoYgubDPdkUid3MEqJ/n2I4JnbkQSNyQ+4JehHeop4scEAnSMxzA2EAiQ/ECYg
tOjulU2jD6+JKQCktZ8OLlvcyTHthJuU3XCCvUv3pqmnph7J6filTv4JNyzTgESH42nexgzJD7dN
Hh44Y0wAhZehfIN+zutxAhYeF9teHAs1pki5gqamS6oV9oN8RQI85iUOjeAyoo0b6AwJc4dFuI/u
G1R5kMkAIuRMoFsBZyAKBAHzVDu3HcHuzHriX/AbkuIpLFYt9OIrPeZUxCSns6qNShIA6B5nluWw
ztlmcdAD3Wv4YmZwLmLGMKVPs0fchld+Vwnhgctrcl7lK3kj4F4oMV/to3JVrm5ra6um7nU1bkZO
leOG+h8p0dre1vdDd7iuhtjlhtsaRMQVkCuHmk/0Yncolk1SLG9LYLPoY9UnGs4dPZlpCNKQq/qq
L3sPCH5gYXUVX+F72Zlvfiv5XBMQ/yCaeaqQFopfh0DEJmAohWUCG2M8xA+3D/vQ8h9xuTrPTrOp
P/WLJV19W9/WTNB0h14yHgjuOWa7dikfzuQA7qAjYqxQkfjNVBkPl2P7HFqVWJ1S5NVw9UFA1hF7
KyMOViiDSXYNCTwE7mTLNvydCgw633En+g1fcyhjClFoupPpq3TXhosFOREhjGg/nMcFDSZdxltw
m1KuSlLJhuf4ixlBMafJC9fu2QyzIxeh/rg2IneIIrnu6w9fB1yN3AZGnHMsGT8PeDBF5bhCEyhC
3HrGbSgsl/ymFC7ymXuk7f7ncoRYaSNt81W2JD58fV3V6zI5zcpEfL6tTyf6UtrSjCEWjgNO3VRu
Rz9QQHakmryeb6kOaU2iS47GT3YUy4IoNEYOA9hpTvddIfghtAev3oSo5hll8Qg/NED8cKR/EHjF
jeYPDbwc5Y2UigKGWEyP06xKhIiUNxkVLpaWzcTNjjJzpw55PY63JU1Bum7oIUqTN7f1/kfa3g+U
wWvuB9o8PhuPppsdaRc38h33Zl/9Gp0UfvbOtEJL2yjAT2E0GxHrpZTIxdsQn2diRaTH68qMADPh
2E607gXfGjzBahWeV3WYryi0DsU2p+rfSq2LlWr8aDnDp8zIFMdI7loYrE6w5CH/yIoCDR4bqw4P
KAhF9qAsVWlhkVIv+9pBWnQ/OSumPgJ8eOyS+4FVyLaCbUDUeW2+tqRmtmEdS2/Klgqsi914oC86
dhNSWoixYwmcV9PFGBVhsSaZ8zkXMfmxFvWn+WRKyAHH3CPoY7gdRIJa6jQbzXRauLAQMDBXFgIx
scj9ibxg8LE0AEGCBfHBEYFefmAOFosDIcrkvBNNleKWEfZF2g61qNWE0HdRa+rOs/xGtUd6sVzQ
TQBaRS4ieRCTrFHul6SXYonCNJrg+/oA4/bkHSxTGkv22mY8gKrI4UNIZCTSWRRJFTB8iOG2vvJD
tuYSNeEARHhguUL255ZzT26+DC6RQEgf6dT0SI2AT2Eq4kVhdlAFwjGA8mSpNCsiWyVk2QkKBSwi
R04vTA1xV+vRANBs+BMsFhWBcIYRzrswd5aUJW0fcoL0B+mG39QQWT9MwC50GTBms2hf6kKyA2sB
zo3N7QjoFbLC8CHwOdwfHtMx02I6WGzg8HUJBlTK5b3ygYBHbVNy5m9+pAXVzFcV+YYD4RQgqpF0
7/MZcjO6kdox0TASUQkusugZC27jT56D8JtdUfsxf25H9CNqBvH8hi9YPMLmtJwcHmH9Jn2YG1rH
Me+6UuCiIAIyunqoDrh6dggI9pqp21Bpga9ZrFE+Vxe3n5nA7OGycrHHIg6qh8NvhrBBGcBUbAUq
2yp4a8c6Vr+stwK5/UeJqSS7AbfhnATmoYEJB6QbwnSevwvu7x32NHihaIgph+wt1JfKtrBjsBGV
AT0qeo0JBhZt/smcKKuEJjO7uIHS6BC6voGem1726wUqPzRy7O1I3J+iaBzwgH+7ixrK7OGcQfE2
ABf6Qw9VqxN+oKSNCcQO9gEnnirRItJGpzzJy34rSi0rNRLnZYZsTaQnPEkcagUZHkR06XqKVGuX
96RKHrVbJkaUwzO6fTTutXAB0GZKsPSZ+CWAPQgyVJYzUaXpcUICEauaiMBNH8PBe2Di0aqqWjLS
vJoKyBvexIQuk2ZDCsYnh6uALr0tr0DHsoPXSIkLON8x053+ZI0wf3kn6KqL8jNjRsft1y02yWAi
3Hc6x7LK53BovHNSrJnJvIZVRY/SSPqJmXw5cmi/IZeE0CWHFm8xmgduBhY9cXTcQzwX8m9gMiOq
fO1TezWCO+IaDMKQ/sXvgCsXmKgtrRs33YGNhZYR5twl8kY0cCBEGqNc5n4CHuFMVtJMC8zAZ6bt
EE7FkQhhFjfVQeiRDMvLDk8hB2r53nSkL0BZxLysCY3DMZozk5mW2ZKOpuN4AT3B/AUGpdkwQKDC
3tYQlc9IbOltOhOhQKJP56Ae+3rMvl4m16RcXVc4Y0HmoTN+5QAVYJNFFUAlo15cvBybA2U8TvOC
Q+iceba/CzFARhaUKjEhxMp6H1ED6tPJM2o32UjUABUQ2w1LFia8p40X0aNN52kW8zLRyakQxr9D
zuf7oV9rtW0KIclTaPKcEthsyZ3FXgSfCD0C49dKO5Dm4ZOl7p/wr0b5hg2nCFHPekfu4t/lxuhi
aip6oZDQUwnCDxXJ8JCtnOYuR/CowLG1tojsfpxTPsix/EZEjEn/1lOatLgeLkv2dSZPumPHTAh5
8c1XSNO2xNQldChYtKzCfYRoriKC1ZbMlCLsPOOz+6k2lyVtQsBelZDZJOFjfDho7aI/wVt49raW
RQgIbmN8wUqi5+khlH3AXLf1ujnInqCHRpWLGTwGawMmgPVWxxBOEOy3JlbrSKNZojxJuSZHACKj
Cf4e5ywI2vN7/X9/s03w+YW+/KRjuZHx5S50PqH5Fa44n7FVhBDLcXCVRTq0zzghnahjvirECv0V
/KwxSqEwJh0LmvqzD/MnZVIFPvDDzVNG+Hkbbec6q43HeZBB4n6UgWW7IMyUSZyAjA1F0N5G8+YG
bmO4uQ3hzsGWP2+4qOtcoB6bKGT4sjkc0EMbhkdsoWQCkj/JI0heEc4ofugPluGhPlIrep4pjJ43
biq0ZVJg5mWkxhxw8XqCsLBK25AHaS2Klc/DFEcDuLTPIuPnhvuGgw/W/9T7l0g4CEnKyyti+TkJ
sYMp0oJHmFLcwTGJrY4Xo8L+mjsZQuYBKxTR91vjtAONFdWOg0O0f8FBH7CAgD5XWKlr8zCsOeej
kfISaUv8FXuUgyxboe9v2PboUhYK72YEWWooqsQLUxkIpYBU43CJJtF6qCXItI+niAJfhX7jOcZB
CD6QHYDLespBOpue5TMNYJYg8mtoYlg+v9I1F1jSv91RJZcjsphZamz6ReUQPOlq7pU0VzDYEXnb
U4J5+Jog83mACvGbohkaJgBbGnYeTah1XGbN8b1Ydk/Fm3Pms3/oIkQM31ALTMZMPTGTS/Zyqs5M
E9900ICIGTXEBH1zAmM28ZjQUVCWnoqU0OuBBgOe4ECDqL52JQvS7gknfS51Hqa5DApDi8SmZlxX
uohKwajKV8J69bwTeYbaiCmIySB9oUPRWdxLqdSLazzBK/nN59/ryB3z5yT6j3J4L3NE76JfzZHa
wwXPV3Qi9zGz6RpURHRGVgszh05g4nID6r0Eb3Tqcp0eXFMfb4RT0yYzd8nT1MRaZDEUUU99COGD
SYEtq3fRwlDU6CEqSJNQ4Hjrb7dQdy4ik9AQbn0AAQK3jTkHvaeiKfZRqNo4fz31Pr6jRhcEReMy
McXJZE5szknoKfRbcwCxnF39KZvROMVqw/zNQqN3hZsHEwHz4RaiZlEDXkwlxGGdfQsdCIUGhDF2
PmODVZTkfQ5gSzYVyQITWBgaGE9+xBoEz+K55zEiSKvzfDoD2gFnEe7Vvc2UNzbptg+Nnzxht2SS
I5+YLBgFUK7o3xFzxuGecOMQymSIyyTXj2p0hhYZ7PHismqkZOi20m2nEI1lEO3tK1/gxa7wIQj5
S2ZM66HXmBEaOAICTUCITtRA9jUrTE8JAz3mkbyBngwsd/7iS04UjCEdNIT6XJmRICVsAAB16ITo
wYAqNsYGUviGra/VPbh9nx85T6BPsB9gHGFQ6Sb6fZwECEf+zLK4M8XYsosgDylFnIC6iDriQaFR
1pb5ol5W3UHfcijO/MuSqQqMJaKEuqCXX04Qa3lTY0UP8iZRFyUcD/QWq+v3VIvGgmKdRbrPCgGu
6Ye3ZTUxwTUneLjliHgfLaHSYM+6ANLMPGqlRYEFgIrufxTgh5gUT3moynCUw8gUTmCdh6sv/zyR
J/TcGs0fTgpQhZyFMWkkbIbVee0JipQTU3nBZVIiSiRyguhmufnqDuLvO1a30zy/czwX/4O9TT/T
W/zBXNgL7UGxgn11NNKXMxWtLyvzPhWKXL9/p7tT0DG5farjIu1i5bao10g5STrwIHO4jzmpSbeF
yHSA64SWYGJh/srDO02CY+RTscR8fmqcXp6TTvky3YPiLXzSCHtG8S4B1C1MMGzOFqebp/pVlsHQ
B8rD1yaBevqDDxu+Ra7QOtwOSEXyvGQac/Zk0i9QsIFPx70kiLuFCoIXDHwZgvYx8BC+s+mPo7dA
HeZbzndq3B7bdZWUCTQZKH+9i3CYfhETVWBTGkLCWG3Qa10oCV6uTB0gEjM/OwUwyq+F7fJdfh/f
O4yhnyS2vhTzvV//KMFkqbkEr/+AQfgjfw21n4pTKgD/zpV0dPwqu5PmjjtoYCzIdQondQH0upLP
+oIXhAiGy1f7hi2IrEIwUb+zt/4WZUSwXwNM4oD2ZAuZpFxTOK6khsBrwuZtPFhZizcOAhVHuJta
kRTak6P4PYpLZPrhaerxz5AZTUKfSOHDdZZuhUvoE6c3GaukH/L6ieXxhQlSikhVJX/1rqL10uv5
TNbs6rXDZNTMxIkWv6SgL3HZwjmwsYl5gLq9FoR/Q+z2hzzUXHb65cle4tffNWto0V0SCcnILOzm
pV7Qzu4TB49+8XENaYfhqNOSmwNBJ3r1hlPVmQ0g0g7YO/FblxGYustz9A3ViQufrKPOWQrsnxdQ
zLCJc74QnLx2Hfq3MF13YK9DBuXmyfoL+5mtuqzHqU9Yx8xcMhqfvDUoZiTmutlOeMxJtHih0Jnl
XxE450jy2BBj1olzwtRIUyy8q+yba5xY6t7vVvfHO7mUJC9eDVdnD1PdmrTpNUEXzQqDOq4fXGy6
bclv03Z2hoaMBF4iCm4h0Zk31TU3N3JSC8IbfX0foEbeD1oE/MBGCZXdlDkB7oU4F5OmaJc4/GnD
/UXQ17sTb4FVMbA8Cf/AFeWGTe+IpXRWuHXIQfO18JX58Of8jSvGDKtAmQMK7GMWxHvg6AGpq3bq
A4/cQbXpEXxOT14j0vZthdMoBmz/EqsLOWJ7XDdJ5kNu2F29gUChu7Pf1bOvpPQ5fi+quEOF8k87
LSa9YpzBuSI5/Tvh9vF5N2ygrzuvz7Vbse3/pKM3LiZiYfry0e4j+PDWTUr+IWFl9U87QnggYkxv
e++OrH1RYXQ2Zs3uHMOgyj5j4ufZ6C/SxtKicmu9w2wAVAXlXUpXLcns804Xt9td2CEaG9CKvHXx
A91GZxLeLs69C7X1uURo2dL3ns55wipNEQnQiBXOlAwrMjQA77ZB9Cfxa9zBjZh+qKPLz3kImtbV
gMzPw7IP855kIHeKarq+nBd3QqeMGGfzJbAISS9B9ap1TtrFKldNvIKPOSh92sUFmbXFLaY4kMDz
A3RS+/wMXhp/Zl1C15qKf+qIZ3dMyHFIzqiY9TdFYCxNoNgBqwMIckWwxBO+Ozw/9Geyh72cZAci
ZUgwMX3eY+3FbddvSoGG0uyB/fVhKBlIEidS9e6I7yFcn8ZGD9ShlFw7WMHcMxhgF8k5kdkN/v0F
3RRJQ8n8BajeQxFh1SUZzuQUlEQ8EvaCJ5qEWfGZK1RffLvH2iJARPmTp3iEGxowaiVxHa7a3CB5
kLQTEXJME6gK91xEzDb2UxtuRTEpnw8Sh8xnDjg5TBr8ECAsrovf8BpRn2IaAV2WkUWq2aEiE5UF
BiunI3KeHVURjv3r5w1sC0gtYU2BlbBxrgN50GxgokqVIV7EZ8DrLKJbhHdfSFQuVroL8kXOSn0+
ws08O9JGYCnI6KmAg+Cw6QC/y+NgNXRkZygOrGL8jIbTsyhpBQmtkiC4JegapIHuna2C0Btg/kiU
IQeP3LxP0/QedDkmDTwB5D2BgEC67jMWAZEObgJ85EQBgHDBRRLZuYcCplSGWFmE7B8CEkheJ5ec
TaBOCVjiGe64QKtN1tJvSjyGVweQjhHUdcOhr5gWDPL5pZ0valZ6GpZRq7rTOZnlKc6XZ0NUbUZ8
2F7Z8ur+5lI6hVB9Pvz+BqOBm8EDuCIgcd080Q0m0C/cRZRCWnvENfAnHWUSIUWa8Z/7OxWjVfym
FOA6BpLygB/qXEosX++fJqYp3JcvkKIrH5gOK4AEXDXGx+PvQy4y6ucIfADt+/aWvSl7MS3L95PX
EkfAdvh+f7/437KPG9+HkWMJoep3/nohC372mD/+FAuS5y9v3TcDZ+AdlgS0xBlmURBSEPhNwNkg
eyP2o/vs36Z/QBphLyXUAiAFwjU0YqP+TGdYxytf/0i3YPKn5CnaNK4Ca4Kw/WO+wkzid9+PD2hV
rnPqlNrwZ7xMP8BUIKQ/ErAsDbj5PuEW5zkH7g9rSiK62I1IdCR99ViHnKPfBlwZqYPquchfiPZw
08X5kxnJEKEDlx58ty5ZTp7hrDMXkCt78B8hrSj8lMRYANPdYZ5i1lTYVv3ieA/AfOgrr/ALB1ul
3S5ukotOcfYGb4mT2y7WawCwZoQsQFKqeuz2YBdogwNICD2ExgBSBkEg18xFM+Ar2gsGgzU/w1rN
JAOBgngTNCv5PY9C2kc3T0iifAHoH/NO88oI7qro8pYtcGt04CSy9WybANONQcCF3zYBvPb3NCTg
A+yN0xhOhhmYGicNzHvCZ2GBEZAiaDKkM0zOEeAA3HYjh424FaiiAJMAaqB3mRgEszDx+E2A0HAn
q0uEygA4wbeQb+7q5XieEf4DBAloElxEq+GlIHHQ5pqs7c/zKGoBmkGbxvhMSuJPSOBij97jWleh
LmCg2ewJSjLJpgM6JAuILNDQaHa3bAUOBBanSb58TJwp9CuPgIgVFIB08K/jy1h6t2lwttzLlstQ
2RGCSYq/rL8ShELTRGgMutY0SHUR4zRJQ2pLhhDqzH3VgKNfkUgZ8qV2WuTlBwE2JUwjbJ04jAy3
vgeEAg5HzNH1jlAXaDAGvycoUIuM+2LQ46GGpMWWTBEgzSnTOEBzCPFZCXVcIfQWDQ92GgP0IJQT
FgoXa6+RPUugLXgdfpMVaBK3wq/L19Nk8Ufjihb1RzRt1u2OcsCl5yB62faPOc81JeEutqn609ms
epWwrsIXIfv3k4/1jQDeRw/TjkuL8ezTKXQAD5PADgKCeYJjLQC4Auf8BNJCVEtPx0WIwoG5hTpD
E4nJuPMIVGB5cZ+Lbg9+w0idWIMXe0GAfuujXVUzAmuIPmBhHS3Im85AylPI5IBrh0H8Nh6BUBeX
1nw4Ej9GyRYwj4q/IJzuoM/L1w5wHPsBY404UmByojJYOHWC52wR83NyjYOIV+s8jNx6zEzBnAkI
BwEHMsZ4NRDNnHDiqJfVU3sEHYMhHI5/7mJyYMBiClzUJcxEDBqtmpJU3XmQM+J54TksaVARyCK2
DRHNeIHrYW60A+RPHn8RkTQYRD8xJxmnbmV+m+YcFAnDQKPj37H1KZO4OY7cEwt7jZhNZzRgIoZR
Jmtx0TxcyP47s+HZReVOn8+VpdeeXZNoFUzW8HItKR3/EPtecE84qVEKlXo6H6oV5dFi7R3FdngW
8wcn0w2cQ7+F/Tvk6EH0BdSnwqOBO1LXY+ObxVRNQi7QMLRpagcq2wLhtKQUPhMUBu9ItdJj0EcK
zv5tiDl3xWNnAl6Uj/GTrtMOAJ1w9mMsWJdFB/0p5H+i3Q3WganwZjJnhnD81GNAOYZjf8R3ypGd
CUgoOdxJMeu6WVEpHttv8APdcOAxh3EIHdo8xmrF0ahboZgzga3c50hKV9MBBKGjwbNOEGbyS/pl
bLCmizm8w7hE1Gq0rVlS+KLasFGDK/5GTF74SjEImi7+SNYTC4RM+qNYtQaW6gWnVopEgOArGdI5
axS2M69iM6JZonTMOUyHDSUxoMgPEd2JhTRzGY3xE3EFEwQ85EMoDrwNCbdAhYkB5veYIORwM2ya
VyIVaTSiwzDFgaZbEd5GnyBgmMfWnAhI6wPxQzghAonN0/ymVpwheYkSMzuzL067COJ3ZQ2WEcGV
r2zmnB2vr6g1KDs1YW5p1JB1D2UUvexni/KFSDxXfbHerZfJ1+jrMMPCeetIL2QK7VVvWBWo8EBx
XJz+FpjYtix3QJSjgv6wPyc6QRAc1Em5QQrC0jFFP3NyBFQeykgfV6Qodv7kHpQFmdRuMcUEIjjR
GToyGbZnCMGZHnhXtizlV+vQRxbBoJU7fk0/9VdtQuITBhmnqcm7tSdbkotUDhF3kpuxMONCxBsH
I6wA/Dzhl2HJZ07TEdTn3n5IUyKlhMykkIz3NYgplwQicAUiNphONc8iehnHoMGrJl9nDG2LC75x
xU3BIjTRQkCssEl9J9NJ4f7OmXxBYXTGyH/y4nr/AVVmnroyBr3a53W83YJl8T4HP2FkamDdurv3
rWEG2ZWAVpCWSXQgX+pSBPnoS5/mm6a4hUkKt3vCuV37AzlsqEO8rfbPxC3V4jp9AdMDDTln8MOK
m2UT3klvf0L9g718gd1imgek/ExgjFvoQUXOVu5RsU514O9Tcq/9gV5d33vT/VJApGd47KFzFAkX
pxNsaw5vaUgBoJtwW2yq2k3BSuZLQqj23u3u0puWBreZz0MTC1MQ9gYnLQJg+kkTU+5umbojnI1E
bd058ZFqjyGMAAqfXrZAmM7dCwyYUyx6qAlkYLuVGFIuTGs/T70OZy/utYb0ZI/yyol71r0REw6n
U92zgFxpvD53R2E1pa4sNs4OL2XqFQQsw8EmgsVeSVbLnn/2eGvAGWk8ymzxkdTih9sGzKXw2T8W
ZKlRI/68Z2S6u1yUanAnXOYXiCViOmEDJBsd+sYiuD75NnicSlZEUpDxge8D+o3RozO4k96C0Z6e
MCx7oqG4MFXJfCMfxJUYSBMmXHtZnoKs8SllDyxCaYOyIeXs3N69XFAchVIJ6Da1LygC6YffCvOE
QZafiWAjld27n4KWXoRD9U68q3fHDErNQTup3Qs2vdfHD7feiuD3Kl1G7se+DveYH0R7xI+JU5AB
ql2eaZDLupcCT5F6XNRh4aIaMIYzj/F64bUj4w9kSkw0+MhoBlZ+0sjAvMEtgKlQ3XEnJOJ8y598
5uY9vlxS5mCyYVIzMDm624qaUDLD08R3KbplUdmEtamzN297qCUBZDEdmcl2JN1rxCMgh8CnrEk/
ZbWW0A3T72ydhL3/qFmkkhRNbAa+eN0HMQD4jPqJ/FERZsfc9KncyPfy7Hw0qT9znC/QWa7hieT5
NouKh1dgHmVxZ36JkbRqwjuo74cHdA8gy4vTXeqVxKvCr37qoum9c2rcOnS/FJ2MlZin+xeS7nsd
VSlo5RALyW2fqPf3bJ8oD4yWIl9JZ72DRnle3QExhl4LIl6oWXBD46ioX/vbspMiBlOfjm6rrpu4
HD/oIy6ecTucAkaVdZIC0LIt1RgO90rdMOQVyLfIGvhjUZgKMaP2pHpPOrFKlOtH0fgyhr5yfrq+
U+CofX/sdo6HQ8MJkndwp+wl+ci2l9xsp/feyzBKBi+d1QdgdLxgl9zdHcyasG+MPomjPbRr4KHC
qSUMSZTB2kkaEkz0aJfsmrgKB+8joazC3u0AybSvaynIkt3H6DqYQWOsH8HhoyBtu1yD1bAEEcoz
7LvrJLF3SbBMevuF4mhbHBr2AVgaZ4dB0Y1jKnihtOKgRw8nNqluE+uRFZzXnHspNUvYm+wDNjme
qcKb/fHwPkDCwNi/BOE4Aa6IlJndjnnuSq+gZtnR3m4TTt2uSRfc7CQKkp1jOwH/xocPGvMRgfZl
c+R0Pnax+QWSqCNwhpnYXhTwrsFjsXg3Owqim73jwV2S2Mmh91q+eif3zA5q+2J3cY1TzvYokaRB
d29/dPGUJ7BIr7pYdd4fXnKAco/73+N3loptRSzIKJ2Nrmiy7B4+SJeknyjVw9ph87XiRBc75iWy
m0QJbaceqFDuWwIkgBMFiuN8MJ7xwbMPiUPBUXKxl1HuRt77x97mgcGr7d3Ftlsn7oNgYh+caPee
JBr9pDgJhVK+k9Q8nvCbAX037WpN/BtB+CRS4bj7MX3iJeyYQkr3Ht9DhD+I4bdVhBGHipXcK6+d
AFpqG7urg/Zh7/Kv5D1uHS+J6GtQdCBqB79rII9FmWVAm4O5A6M52DBXmOM5Nktuqc8gcJ6Aw4GB
xi473zK86bAc2kAzk3z/UU9iQ355XN5N9jw1tuqZPn0n4U6pQgBJHuU6JUxDXenKB3AR2dU39dd9
u2m0l37y0ejRpXzPlYN6/ZO2bta9VMr7hXTbG0EHU44OTffzsBDuzKNbj7cHFM4vXSIHS3lvL3Pt
tLsSZtW6hhr+D033tZxKEgQB9IuIwJtXzOCNQELmhUBCeO/h6/e0bmysQqsrwTDT09NdlZmVlUyc
i9vdOLVlXSFFPBQAwWLgG1pQerJIC9SOd457ueJM2+IfRd/Qc+Ywr3mIZAaEr1+pVeBdDV3B30br
dmqJfEjHlHE8rFQ5PWO5VOJB0gUByJ7y9EjVCu1MQGL22leIETIrmFW2l1TMsj7lLE7NFKfW+++M
id9t1Y0zB1AIr/pyP87EP/ar3mP0ueruNi/zeeNNIwNvj3/zOFveBWrFbEJkWOJ3w9onrQskLDCg
/CoYS/FC5E/hn2JFcBfMruvvx3mNsc6eOxGAAUn95uD7shc4wiJWUgV2h9IJUyFAphPgUOwNCdE2
w7PNCuJefGZLaQAruGtUDj4iPDBBq2meIbXzL46TceeALZqx9RlpKKYeb+BA5UO8fGbAvHDOR3Aj
+DAfPCEY3eQpvAqRM+F1tspWZxp/6HoB9HqWR2xzTiXVsuH1MPA0jwYBlN58DK18jt8Zj/Os7qTC
R8Fz8hUf5cDckFyBox5XwZzLmxbd46+/pXn3WFZO7OfC+Tx38LZKMq5NRDmeKD3E3VqG61bD4Jab
1fvFuQfr28qBgejAG7zfkG0OwcY+pc3q+/rrjDTCUlkNtGhFDbDJMOSxkkvfgXl29ZW3WQXBmsGG
wf+NqTNy7FV0Ft631+3LOzM2B0oDTcGKbGh8aQPwN9reZKh9hvEfXSOXt1KUw1GDwwTYOFsyJVz/
gW2PKQFlCogEXzDXfKrlF9GM563F17GAhVxAR8FbyXXuNWlywQxzvC34v6AyKt7s/j0fVb83hF78
vITj+r1J5LjacG4hVsxmTAgDg6M4awgfWj15mQP6YD8b6zC+qk4BTaMyP6M8H0JCwD0jHVKBMPSm
oRtlooQHc1b3T8Pii/nZIMWBF2gPItdW+M/FYr3u5NwrJWAKOFgr3BjP8g8rZZSLmdVOelWe/5ni
bIBFLDifLQZTBe44PKbYvYKu6O89597OjH0U3e9sfwXWxcI+2qN9WLaO9E6uLMB153eOe8wb+ext
JUf59v3Wzd1rt1NVod+mxnzrASNeVFjsNc7J+sjdX1S4d1+XbO6jO0jxHC2AFrImHnPzzjlnDnSS
o2oCMrWJnth5IMv4fI54h90W5bQyAlyaNBPkA5xI1FbMgwjqkSrqm+iOiAs++QBcJhbgXL6s2+k8
jgou76nfSOY5S6rak3givWSxa62sy8sAp1g4EAaEuME3ZLOo5MlFT+UT3YLKnvL9Hl7FSDJLG7mJ
1uu6hT+vYQjdu0AFpCaItNcWSjzjCkom5DiEMo76ufprsrZwLNoKssreCMkOKJBMkymiEjWG7O2A
TM/KQZL+jPZ9Z/No5XSnICAlviEN2VWzSvk/T/vihldpsEqvrD53E0aRZ4QovH3eymU7d7D1V6yX
q8da8f5F/x4GhIt5R1opAlywpFQwQID1kcl+zMdPOkly+hAPiDpPrbW45D7OUBZno+Wues5GyQ3z
RO/RulGwyfPiKEbeNxf0NsP9ORqB0pRNZsnt/2wuUfb5ZmqYPlee4+u9rFimGFvVjZza9sWItVa4
nlRW08xnXKcnjS28kUuJUUpLUGvxJjy3kWiINJbe4W8qtJDucqXTi44cq8OnN7g1hekJ+Q6xoL8W
tZ2iu+5Mb8umrEREex7eh+lkcY2oX9fm8AWvzQPdKzos30mQaGE+n8O89JDaWxoQrzn2MdXISlRL
vc3rtu8Cb61K/qPQSHKYE7UI3q9Zi5aYg+coERajeeSOchdGD8RIje1QGpg4emYEmfFZVU43I2J+
VmQbAvvssezDs3j2Z/BA1aNbRpC6v7X8YXOu2J25f7qU0HaE9klKJkYlClTHg2SWK0Nk/pKFvbPI
8IKOpAr+5PUO6tC+0vPQYvPf1z3XjMVkYeUjelYiB5ajm6RVJM3lREvRLuuhyRKOCAX5PgIUiNs+
Fj1ZxkJ3VPoH4+2UXZNkxOzks+MzR1gGeaskGJIpM1a4lC9zWWWx6OInt1epYTlVTIT2tKOudHw5
3o4PNP6A1EzFYUajrqtykfm/IXGYJ1UvdUlI+8LXIVMZFd5OxHTbakLCarRC7hf+lE61ZGtO2pDF
eEK8ynUM3X7MeOWSLIf8J9f0t7i82zmfKzd5IWcWd2YT7oLzNwyG00eaEZKlpSVDBk9ZQ7TjBfJN
A2b4ibDm5c/5358dwjtllF5qSFx2Zt9LqCJbRzHacwXKyfCG2A2uSNfdWZwr1xg30HA4Jy5/9EZ/
dQZPKS5pL5W4uuq/f/ruEnykM2N5W1qXBruyoaRnGWamrt51e/BSgAUgHUSGnlPJAxAn3nUbmLwa
TqPimoNpLgW+AfsbNoPqxf7kQw2NnNHPDnj8u8Pe66a7HE/H06NxX1bOhE/T/Ef+g1Ui7a/lSZdW
aEJlR9sGCNmE9Hcfrx2om24hA3Yk5zX62Xpem/e3hQAZSvizHTKawbzPXsEhsiDp99/LXeS2z4kW
bZT/2rf2cAX4C00bQLM0Kg2I8wjwY22v88Mj2zfqK+otdSYJKnK3uChiFEqGZjhOzGPmBhWe3fw6
Mkdc7PLSN9pSxmdq0QSQ7F0YY6h4fTRq8720DMIjIByWPZjHmVsFgd654ksWxNvnX3rv2Q1HibWl
q1J9r/Rsy0j98rqt3vc96a3X7OXjf3CDT0mYB86OgNRieQiOFPTc093rSX7JUyvANNCfpRNBJwB6
2DpTJrCx0b8nmAop4wG3VQBt0JbjuRX/8AHAopvSJMsVVFamRcpELOm8CShjrNxLIBQXeSaslJjg
SrQzZCvjjea/tdV60DnAnjNR3AAlqsZFdp9cRz4TTOOK/P5GNa8KADBAjCa11xcgWfa1/UNbiCik
5fl0xeGTH9ZWNxN6dZ6CB5ekfjnZIWvIhojqfRM86w61pP5LyJ56unYfkmBVR4NUNV7Ppoqp/rM6
q2+HACT3IvZk8AU+DkgVWMsupP+5p8Iz4ymSqtzy9c94lIxijXUFlVV6lDKFoJCag9Vt8Qbf5MqV
1X/PnpV4zj2NcmwSYmjOUtwe97IZTsZc41zrjxPXsFIFyB/ItClUjb4hDLAccRmMEeYqQVJHQ9t+
LBp4eJN/+m6InLBxi4MOjsGdpPCs+d4KQIXBNycUvIJzwghWgGY68wELwW7AquyPm5BWMNi+Bp2J
t+1e7b/zfkorLe5MbkIs9Lf1BboFyR0zATS0iewhfccIbLfe906bPzQus+vkZ2O3I7dq5GMRyxNf
TvsfNgI0cS2FxqGe/nhEZsm2L/wtazzM+Qru/VJos9LODpaG7O8yWGRDVOBSF2XDbRih813SwikQ
yASUzoVDOZ0QOBBgC84MZ2NuH+se0Z9beZFqXdZRNl1J6oRngTtGrgcimycoO6tKvvH+CEDlHGJl
5rk+ZTHG4hgdV7V1JjIGPiA8EI/w5bpvf1AacVuh6jmFX5rafu2UHMxIeSu00T//nZh/ejDdMtCT
u+ETQISO5JSUR7t3bgig0O89nsstIDNMLUtXaPQJ6ZzCyZ7qUk8VkwTeamgBsj4QeuuajEd4DkyT
XM3pGKrZ67/fucuwU+fn+8Hp/o2dF3oAw2xeD9J/70jp6fT3S/PEOPir1ziCYQFCHy7VfNeQ3BPV
6zQslLC0P5wZEHxUsnSpAuXh9iaGq3QIl+4jTZJkrhbP1cDUV593Ka0u/InLnlETLYDSI7Bp3Qdw
7DaLQNbga0cIuPesCh2HiCd/nNh5WU8B49Ywe2UEPkK4KX4y5T+CI5rWhseawzsMvN0MkJofcrWt
slxar6dOsdEMPgg3XTLBqvHBxgQcE1VnMTo1lgRfqdKSXsyacqxdQ9JbSzz4qPZ933rYcjUMAjrj
btoN0RiXD57MDjcarOpXTb0kzJX1dD4+2h2fvRP5I78f6ExBQbL1me0Bv/XyujBIgc7m+kJgSwKg
f0uUryP+zhG6g4XtOfzaL+a58gLJ8igd2Af+fe0gJJBuhZLMtZnNnRqnWDTywWtJYnQ5V1fWQtzK
pm4aMkYezFqxcQzRWEo1hKZDzt5LKms7sSIUUTwRKfU1XJi0WSIA8iOYT4ZIdvWKKQhTmAOJtKAn
WPBSAR3Q2pOG6jipELoREJa0X9kV8+eGFdJXihrMoS1f5rEvCyXTKM85RNWLthIZeIsUYGgO2qds
STa1f19hzcMOh2i+CNoOH+jIPsF3cwKt9ONTESMiNesiLiIE+OJjX5tLw67rWnz5wQFDjHJvOo4Q
ztWBreMLcXxBvLEoX6ViLJ7+2r77HJ95MhiU1snqIp52zQQsBHiRRX5trxcZPvRcCai2J3GtEA4I
ZD1INiDvialF6Dy0gHn1NvVqac4t607dD77bFnPVjMSFpha+Jhdzk1C5VjmQuaBZ6MRlS5NidR0G
PyZbLUKb0U9zYe48jN/+FJ1EVcKih4jJE+rJnqSmfhJB+QKqZ6YZbnnEjqFf/TXXDAB98Rmvxfad
RLx+UzepqwOe6xiidKE8q//r2FuNnfDU0Gw760srM90vSrnpYuIv3n9+Vnz3af5uFxDimx6H1yTS
5OM5NJSymDiOP1vUtpV2TvWaAmQE5F/47AdBtMzSwbarSYEUsMOlZyBH3jafNeYp7FDOw7+4mNh1
XeN2GYwuP/VTItCvZUqNePnav0zSQsBji+X0LFM68abgb3suXt+OOIRV8BuGNe3TrK5BeNq7MmwM
ttvLmGpRDazLz89jTCu7QivZeXYvlZ2q90zzCEDjvUxGFyul/qxsns1rUyfGJJuS0tnbtvco+XJT
yqf6LGM76zwa2fYZZ8qP+r3Q20TLyq05qhxvbFSLJ4Ke/qM/r3I85Uvn43mzJ5Z2qOL9yuiYAKCY
7uevk9W2npskQneS9oFQHBe7Fa+UFt/P3oNnRmW9tG3g+T+zbCqoJtjtUCAal7dDonTPVYJz7BEu
Ujx86xuWGtUe+2o6HCqjfM6p0FsljIp2ScAdyV51dyxyW7onyovpYcoobS044mI9L45+F0NNqSyh
52qOrrbLHbh7ehRvs/bN9+nFPiOC6ea/+GEqbMvkq6uhijC1U9jXZ23+qik6xrRsUdD4LFbZaNxK
NNLJVVf12EvuhX0ljYL6i+VEWYXyyZUEtK684qwCRHr/iHaKmCVDZj96UWrYzX4pKKnHS2X3/vL6
0JUOcoD0jRKzSuJnN879xLrL1+T0TJ98t9qHcDzjvXjZriH4uAyXPTKb6MnRMgnN7ZxG0KDyargs
3bXJu/JoSKkPaEYHpbuqvN+1wihzyKnw5y70NJpctmmwp88P1h+lze+an0K6kay+wMDiiwjcOusu
26nixfhUgvg4/bJt3UoNy2asShzbZfu2rmZpzgglfjVV1+E6MYivbd+lxE/acvqqnFddSna66lzi
39dKOtKW89zxmIi869eq5rGdRU9RCKFuZTB/Wbfn1f3HYVOcog6Gt5ZE62vZYId60BeTvPllWV1X
9QYupiYSQQRwfVtvFsr5yq6S+2GKwaw8mg23rTN6VmBffUaP6q42/x3q0dQ/TxSL6O/RSDaW0pMf
zRdiMxf8LGeapxfyWDGsqbt7z5N2IrftfLqpdBLs0D73b+Ek8HPvlxJ7y2FK78f8+7aU79+a8dpY
LVApXkx+b6kZB7Ny4jnWcP36Evc7HvPeSabhui9/ROG8puNnogL92Ksb/2v2fG3H3zFHOhsVby0Q
FgjjddY71ZnlU01TTrfzwuus+1C61GaDm34o3PeO1Vg53y/0krV5I9bz5Pd2NZ5O3VtzXo01PVyl
R3MzGKy6qEuG96V4dG5kqqOuVDMiTuzD6prbl0dRhUF/Vma20PqjXa4d0O5bocwXjkZQnUsECXRK
+R+nl9OYeV2BZB9L5869mnpjktGC2p26+8bsA0oJVl5Fy8YhXXMa7UL90dSMJPkOmDU46e9Z+Rhp
FsB9ox2rU0ODwsrypOr1Y1+eWqT0D19pJJ7DSVUe1Uw3Wb2GsV6+kP20Coo7iyPl+clGpvhyf8NU
dEa2u+q2KsppzfpryoR21mwIFeO3ilYFnJI9N/kXevDieNVb1uKUJ+1te2kKZ0pqRtvi2C4aXSue
OeMkpYAfW2zZ7yG6V2Hn+o01tIwu3ur2BN35BskIh1aaRYCN8rwIKjSXI8cx9/QD8wxMr216oSLU
u8syNxJORAttVFFCtXt72VhECV1wdK/vpt1yMt4Qt46PVcwHralm2Rp615+9NSPNffumr3hd32fA
8ploxuNGIZpWiRktbmLJY+nyucdVM4ICyympWbSQOme1EgMhoChM1LSehuRkXp71ln3JuD1bxkwO
/3HpJaP0jycSPfaVWZXz30cgduAPivYVlElgZuWvpc2gUC608l8voDVzhxQHhnkvxt9n3VEl0bXu
vhwidlPGwFpxLFqeavfq/S31R22sG5DUQ7QAfL/F9NwkEqpcXheTbf8s7KmJkSuxtnxLKnR735uj
ZHvukJ0mWtbd0XqsNnxLRsLM4ap3eAX4fRzqp1e4W5OXfftQy1dmA5bFP3puVdx+ollzdd4RI2go
WElGp3KuvWqBwIv0WV1VFqVN9GguG7OANmQatHPB2L5o0X99IJbVMZYuepkm3rjW7wY4DC2k8Kae
ierF/nA1Daar8aozaiheCe2eW6qbrPi8ANav6mwnupf9pmurSDVHJ/OCeu9f6osf/QHLo9Kt8fIw
DZLNbdU8ft1WFzzsLQO6NVascdl2nG/Dy6J8blOBluOkOlyMS4mPc8txp4STpWdt2R3V45+/H7ep
BbeX6RXqi/ImikEH1Z+8edLvvxiW5aGY0lhAzUHzVGEPdi2u6yUWg65hU4l3Q32FubCZ7Mq7bvL9
WGohicoKFyvzaD0gAs+8H6qL9uY3/Zl7y5YzqOxTCx78eL22efcqw2ie2+NUg342wt8UAYwvsKL6
fbibqEVqbH9zn7lJavLoF2q1RFqRWnHjudbgApJaO1inSvF6rl14CQR7SuCjMELpkpn0GGz7x36i
VH0yXrh9iV5ql0ORpJ2119260SxgMtssQ4Pz5FzHKf3h+FZyqT9rnp6pKLSZJqbPUj32jZzq7WvZ
Xk62kh3kKrH+ppqdeG071b+/pKq5avX6vWhjOUqcEcL8CWRYptQ618jNtrVkVzqS/AniArjZto9l
OHzueimGh8Vb7VTbBkgs1059wcBs+UOkBra6QRwwVf42lEi+jLrivV1PrjJYXYqjJjP5sXgyHWEI
EpWCbNgHeACGZwOnz0y2puF0WbL+8nyRw3SErnFFR5Xz1+JDVxkazU+sw7Fx/MqU8j92ikmukmpc
qzouKNH62ILfVj8u4jYxv33WvZIbZqP8h4cNCLjuKOaooS3rhBf9ZfM0uLNXKyam12H+x3RIR9f+
juK5eegly+fQvvX6u1B1o8AWXEFkk46eX/cV1/Ld4BYnrw4tubCc2/bp/VK79FLTdJRDhlav42v7
/uuOGqmsYgx4ZFHk9n5rZUrWR8RxZdvP1zx657cLZ6daBoPHJQZG5m8bfu6lZfPWvXVXH892lt7e
BpO5gPAULVAoF1fxcoLgJhRpoJe+btcI67hidBibxj5v/HRedOKsHTvb8bbzHO7Ky8ryiy/vrVao
ny3yYJH7H9swRzCxGxo+D73FqJ6nmxw4eqyQqm6by2l6ENL1HKAwOPs2jypmtoHFO37FFIk4BVrJ
AdZV2JXKUVNXM7h8ZXbOj6bwr0UAbrBwq3nhUuEgvaLeIlgRTmmfJ4Vzi8qlu5qV9/tSZq3otpS/
VvP4b1r3dXe/bl4fr/dfEYTlHyF5RC2+Ze5kdSXdhNDtZ57npfu9OAj9NfDS9mUi/Zf0H9Ua2Gi9
WPZlT17iN2WkltH+ywadcXb0nr+7mcdVJyM8TI2f8W6ApbXD3L7ntAGahwnaaSV7s/dly04KsORE
vrb7F7Axa2GKbFKqhlahSGjeIsEdFDVQbyV38YqPmkiVZgv6+tJ9bFoliuZotnlgto0BVwaArdS2
tjvjec2Y+a5nUcnkrS9eK4/yupal2VGyc7c0fkKbKmbjl/8Q4rVzyRMGgKlnIwHt4NzWAi7w48E6
H0ybbV5fbG83UvHW7Of5tYsOXUzzJso3zawNrczAMGi11s9N5XfrmqfAcbSTtASX8t9kADb++2+m
RIn0eh9SftTObcd29ZPNBAN47GssFCud9P2hf0UgI7sL+mKdi/tf0d4uyg2vY6QYig31mFbqrqeJ
GaFI+e3Su/TSNRuA8srwgMySWq1wcutBQ8grbx8QAKLOfFdOHHRQFmvFHveybJ3Qo7Y3QvvxqW7E
SoWX41CKDvmlwZOiAwgCuWSTH2I5LUaLj9TYVUJtOveORnXPdvo9XSMn+dn2LdN9Bjy/9oyxJ0+m
SZ0Q2YrirViDrK2HdWkcq/d2rDqvFVxPvPz83XQ1CpMI1uPFvSgnb7FeC0/nLyQRg1N9Xgv73vkN
Udhyjd+YfRl5D0W+b+c78dqpm474YlZOPdLX5l4kL1SsHMUZdPv7RuY0zNZHtUVbzd1exqQg+WNV
Tz1EnqAA2p/XGcD5PIzz83mROe+YjgzXfUI7MjSbOQLoUr9TWyFJFPCbNNjF2u51NYmHjw3ZNY/c
MX44zEnVm7Cc8uX1+LKuxRoG0vZmymajvfUq7lK4xgYaYdM7RKfBNhCC1yH8Pv2zHts8hyieP4TS
Aj/6wFSex4/WbZAantkrbZTHla5j2MOsZypAUXdFHKvhnRdf8GrjD/EJaEj5oLDtNC9wN62QKCG9
sISwT8Tpk7Y8X36goueVzlMLeuAUBOcVSnxopaMHJZSDgLrgGU5eBCq3w0WV09WJ1O1zV382CmN8
exEDroUaJUqt8PtoIWYMDyjp1hLWl9Jfs/IgXj6ODXSsoWFQe9TP8Xke0Vkh3K+ytVJq6KSz1WEQ
WJ3HdE1lpXJCIjFflXry89pH/50rj89Z6/RBbJzOVwGjkGN7CmgZBg+hii3rQKPAlv3JOt3S7Idr
wiegFgPuC8HC5OTLJEpmM9Ys8J5V/MfiMcA3ZH8gmgDdfQasEyE5YoBUwHlQTuoKXAWv5Q9tDEWA
j7h5ZZR7h74PZKZklUHq+PdLUJrXgLlgcfA5f8UW+U2gWoFR0hHPmxSJRPMPMMyHHkd2i9nEigez
O5xqQGiMotWPYXlaJZMB/bidatglD2r+/OFicMvnUceFOQ2HpUz1J/1khLkZuUf5XTxRG69LhVfl
rC8Afxd43lb3QziyS8NlkM9CyP8dCjgHHg9AuqJjFgdIEGaIspZ55WrsRH9MB+hwkaiMbMj3shGB
m7v3EE2jz7RDfUYmf2irGujc1eTUKwwvvVUwa7dsALdAhpOR+NkRO8nWzFmFdg3Hjj20o2gJRvq5
1dm0kxhfsOuVWTnXO6/rCqubELPStoNsaUsqi+kuvd90UY7XOrmGPbl1iXKEgjjBk/jac1F+tJIZ
KsMtZcNUOFSLVd9n1U0LACi0pzIFuaJqEOJ8fbgETAPDOJF9nce5qr97BvBrsMBUgPxcI9nIpf5s
W0tvSsNKaY1TS2Z30A7sOC2VKLNoKjsE+5YJpJXjrjsBNx/bREy0bSczTo0BbRc3+gierAPDz8VN
Hc4RMjR64v3Yn7IfZlhgd+umLKkGrNccvnYgq4YrGWluGVRcNuhNYMswpEb6SW4Pc4BEQm95klK8
qLtTOhPmHo3jZjKbFKauSW5aHP04Y6SvVSiw96548emGBLSyeDfAfZo2WgYuE0qwynQrPcDu6jMp
ybyVj33RW2ecYUCqwCeCnKZbqbc4y/0aF4nN6w+f9t7qZ/NpvFJTo+PSsz+nUdePy74s0CyhPuuI
Gg2JbTwAyY3ti6Z3p+7yKxvNJh4IV7zO2LDL5xepVIHiAPlYEszut2ULqx6UvtPJCBEIYJwo1Y0d
dkLno5lefXcJT7+wzoC1LJyP10dtVMm+LayhwBDA5h9aS9bjIgqNhMsLQ5tARBUNGOS5UGWCBxUO
UiN7AMjgGMJZO6gKnGexgCIfzwpcGV2Mt2/7IZpUVgbNtxJe27tUaN3gwyEJ35+6/ObU4trpBV2i
zJVaWqbSUKT6sqMN2S1dm9+tXMU3UW6yRq+1yFaPv52N1uX30qe4IUQk3ymiMUKsAY0Zqdc+iBzj
UgRPXVkZ228+8m4o6rJ86o7OlZ+ABd2xFPL5VXnbOCRVxSf0HOfNUnq882b4TTf9/VGj6Hq+5e3Z
+jRUl3WsV6AtYo3ccHEoj77nSkUTRTP3PCuN8+9CjyCkq16r/qc+RuV+R5OVZKe9moKyMgNAXnJT
0R0g3li933+SzOhv9aD6rz1/3XSvVzwnbgxwR5Lzv4zhOkSy7FqEhiquPgWapsO5n//J1wrlxCDW
1KNpHKdaMNKEG29GKvYpIDpey/GVHTZXFQMGFy/u1LLw/XA/9OTOepr/3Hqr1vpdHe7XoaM46dzl
cHFUm/roKDYjSL2a/xag8qz/rM+7829vQWqYf7gvDP3m9Vi6fiVrcpRRk+yqHuQQtcOrtors1NSW
1D3BzzbH7XruXlr8XNcmhvxKsPYNoxp1RPOz8OBEt4ulJijPy8nWabAbHD4fg9YJmFMS6B3793GI
8wT2k5iSadUAsJ2+W7fxHvUyHH+L+fdF9+kOZobkD7JSHcHzxXxt2wGltawGuQZpGLV9PzOmDFz9
CHnB/5nhrfs8FOPN0wkPp2N5qQAICU/lqWaFywAV1Z59xgv1G5KHw+LrYXLt7CbuipuRGt4755e9
gJzKppF4S75rR0lYDVs99kMzZEH+dVHTMjDZ0pNgkhmP3t2+0yD1m/k9fl26i5/9y+j7+TZ6T73h
F3PD1NDTOLi82vsWHpXliy68ndjn8WvfX/UsXIuJB3Zee449UZqbNo7j/Ed4wO1rr1Ysa9i6M/uk
6LaYbj1p5gIEwpSapzWwRBIVqY1jhMmQXP/Odm615ddtcGptQ+hhxYJsHlqL9rK77Z67+QYzUuBK
sErbvKX6a9HG+/VbRXT6c8SWYP2dk7/n61cOHfc6m7Pa4kVN9b0mdWMueao+64sanvlbk4r6o3uS
XIbtbN7MvW2nAmtby6h7nx5FtrNPQ3ofzt0sVMuHytZWTPB4rwiTFpP7sNC4te5aNY/z0VnMykWh
BYZqHaLZwF2pzf7gJLOx+qgfO88KPUQNlGs+ber3BklFtTt6WdafHyvnoxlmOcEK5VFJRQV1mLPG
ppquM4iojhhx3KqrWopzYyqKcfzeYqrl9BQiy+moFu9mBybION3d/Rx+8gN6GxHMZtUKxKEbVggF
Sh6MvWrDkgGVP1CMaDbLq+rDKo/SAoT+CFnsZSIj7xeYkLjYBemOAnYw+rm83jvP8aZ3naIejRmo
wso76+2HWEn883psN/SB9lBrMW0DvQA5DZscUfyDi1x5z1Xqj9in2cFGziZS7PAGsTWU2ETmviXL
Z0RGRsfUr79VZK60VTUO2I0wiKndVToMNJGcedLGuaHNyQy99mc/dKxkpY5BYpVAegbSvSmwmW2D
bNF+YNFyPLcT7kaOqpJK4DBMNRa93auN+vhL7yqD271i63avoXJnERhEwV+QB/lsYzd1ySuaVnHS
tWpZodla99Wy4XOeRDCsiJpmhwbA9lDSFAZxBJ6yFAaQSpDZdwetURD/CSAMlB9EIcdh8iPRoDHC
hBp6n3waXL53obdrcQMsrnExWagnUL0+ddquPdFeaH7XdQsWn+e+NWNUNlsa8bdV48mu+sRte1cl
4HlZRsdeorWp5Zqz5omxLZILZ1X4Obxca8l6dhD7Ok6FNIVtEyMuKBcfr8cSzcF+uDoF5QRu+nRu
JP6XZAiy5Aie59TUnmuYXQfO0zB78jN+QH7qe2RnAeVK0iwvuOKvnK2IScv75SM9GHEpog7ZiOue
1Wwr0zlJu1mXd9OTU3vVmKF8P669/HD5mbCw4IS6hHBf8Q+M8F7w5YuA8Y9Up7ogx6DwkYndCm9C
Q7S8MTFx6efEeSGIM6SAOFIoyJrfM6tV70MXrIRhVkrQt1vxjr/xb2ONrgzou43s/da0T0Kn4n99
5jE0GpKuv0Lur1hAXv+9on7/XhHgn0NbXtsiyiw3wT5mxQ23ku8FkfVGRBmFfqojBnOVxbb2MEqv
OUb/vCy2JRRmYpK5hUa74H0bx+zHPA0g3nA+zv6Yh873FqsWlOmxmJwoTGaSMNfH/veeMzXK7Gfo
6PBIs2Kms/xO9C+f63eNF+NblW/E8EVlr4VCOXjVGGH/LITecrHf+XvhTZDNNWfu5quyLaY6d/Y+
M3C1xI9HAhiHgQHhmlRYFWYIODev8dbpXMrcvaO8WBOCMEcpP1S/Y1jpdY/TB+YV8s0jXGthHp6Q
Qf446sMVIgsLGW0G076Kvo6oGdstCbv6Gpp1+N0tX0QECLWEPMIWGI9dKgCOgP9tgIPsmzYpPZUh
8rl6qr6r5b8uJCePYDialv8QaFs0bWqetXIBESnMHReazCOUIzNAWZZztPb5yjlUsHN0Kf+Dvq33
090wN9h941eQKLpVpYEbv1mY+7fA66lFy5w4U8fn69dusP6CWLbWi2JOsR29H+m3NJekvVDcTbVA
mphIphAc8w781nKiO4uWABn+EsY0o9lfTNRMfg6qloQFtvzCbvRS9BjMnMCxGBsmJ/F9UTus+XTL
bvNnj9WawNLW3/v30eessnpJvXPYTb0XyPUGNAp/i2Jueh9DiZeN7Vf6fd56/syGOvO8n9vHL2Fm
c/NqmS60C19WkuOUmCn9U6jsP9nvTy/kuDKuj3hgw07DRVNNb/vZefZT/eTn5vfwpVWl4iiOZIUq
zbqw+wgj2vXW/WNHnpW2Nc6/pL61u2Cuew6nfIkS77c3leALiaEoR1BiN6G/tTI9UM7c5lyPFfv7
8vXAc7rWz+TYreI5cgBR/27uxVQoMwn9phhm/YCrpS7AzFnpqV0NckzMrn7lrweon53Xhp1ByJty
9B+W6WOWpvlZuXFGDFv4srbrUV+oZ41uVtv4TyoDfi5ql90N4JiaRhIlcWqqJJS0shNcW+XtR08B
qGCXA/648Kvqqr38ur7QZyRE29PY1BpodbcY2lctUeuxAMK+Ggq9OaDPS8q0TxSeo7ZK8X/LloXJ
Tmv1x5qi+h9FQlM7k62G7iVOTUL2taKefb11d93jG0GmKZXsJNv8ShuJ1j30Jije3/btRzPfT/RG
Va3Wm+wd2unqPeLUokDn2zyWfRREpX/gsOzpDJZWxXKopL+1UU5+Fz4xZJxEwDu3SjLbVjMVylpI
K9KBbpkZ4XP4AeE/v9N2VZTWiNMu73lx3Wvqc/P9eLlYK6qxYDe0HRS+Y9/nAccaxiaxd92RQ0VT
sKELXgDMATztevy85ghmporGWBLwsUi/xT0nEFAZV6x4BE0pqXLPO/fv09u1fvi2pP5ZxA+5OIyv
UWGKicvToXPHpG8pA8DNAJHy6NsKUfhVoaLMwMJrsq3Ck6uNyDPA5JNbafk6erl/YCDXr/u+VCk5
q45+jkOPDBDS6BDSbLilidvf7HmD88v1rlSAQquMLzMWJ6mPFq3z8HQbg9qpufmml/Xwym2kUD/m
+ba3I6f+5GxKJ3OHMth97Lj2LFuZGUTQK3mWp9MjhIoYOQsfk+A2Mec3aOp/eVIK8MDeeZB7z5IK
l5bdZzPxPvsaCW1P7cypFNMP250By6+KJ8NrrUQkvLPTMcynL1TYGez+nusX4sWtzNXZDi/DbPU5
SHTjnXQn1Su04tVV8Yuig7l3enhu01oAbgMjKi+qJvr5Sa5DsVnZq4j1wGC/AOXR+UtF1oUUoh0P
U+j+dv/NWyMDg7H/chsO4u93CbMA4PEe/4boNre/NyfMQhhJo9SN9qR96NrqjOIxU5JkHtBUGWPH
Tl/8Ny6Q7wHmprmfhVqJcXbKi28Y++D9aVyt51fOQuHSN2/r8n7SjbfjPBQL7wwl4r+rVKQBC5ef
9JsZlX5bT06AEsIrnJRU6s/AFd0sRgGdizf7Cfz7+K4+F7pgCReLFiB4xfnP6Sv550ZkCnOSkRJX
Np2R+Tt4fLv3sQkrCUEGTZlIech/85WMYO/R9Ruzq05K5IazI0iwFNSpsLQGS3meTblj8fyzmia/
Zu8L1I2QwpI8mPXTKns+AAIrHUafU6vS5fPsYfGgjTcftuJR91JnP1Q7EFfGXhiWDqlCFW2EYDqE
2WHBoPE2u8ZqVAqZouRAoGiSS74UKSkLylIBr+r+eR0/QuVA4UvaZiX/R3sgJb4souuXyyA3TIwT
RA4YlnVjrzX8qHN9vb8e+osmi+mIWOPybuPyhK0MmmKrn/3X6P3xuiVXQ8ipJBgUhouJxxB59Yu3
/z21Cm/JwXp8mGwbuV/0ju1U+mqBLUxFZW+LkEHOOyuYdKKK2SoFAHlZsUhFloV6oXJn+QczThfw
zEc0MOrg89m/0n0/SmknGISlpRUTllnx+WUPsKS64lO2Ap7Oo6LUTIzqSSPRv66rgd+xnt1DxIUY
fIzK6JbYLlpo5uMhd1sUy76HGzP/ObcVlXZvtViZn2U5FjVTdWxhJVbmM0IkNqpsq7PuvO2ZyLWa
c/FFOdlPod1lsfO2rX1Xe/ZyrZNGlG+JyWJUSr1elqXD9/yLluKMDBLXVBLfif84O7PltrFsTb9K
RV03ozEPHd3ngiRmzoMo6oYhSjQGggSIGXz6/uCKE+lUuq2IrnI47ZTTIoCNvdf6p3XmTT4dqzNj
FU/gHs/FA/nJOQ2oALq19AmpLRzpcakJwDewJ7nGtHIJgpvKfJTkLXozjxwSYMcI7PiB3GtEVTls
kXri1CcSXYizHahHum36CSG39A/wE1ad8C691xtyJ7fiIVkqVnI0X0fL1icTP8jOOh8LpEKcFxw1
uQ8eENyO6gtk92cUMMRyjp2WK+FHktuFYQmH/hC9XbfCWQjIgIGFo3TaifvsKM2KDRgih+jjiOXt
FGSfgHjliq2af03zhQAT/zaGJIQ5SCGgz6marNRfIEqyqck9+nn+ULbTXjPORWEHkLALP7sfMnR6
3k1HDiuJvypy05fina6MMxWUhB4MwAIEUGd8yhE6Wx8Qinol7KDzqCaBxVgG1H1s6GBi2ZN8etCH
EZ7o8bMd6ysWQ8NAUoIeP6/n0UxcmaDfqGBW/MQmNlrdtvxD34WHaJ/uGXe3H5EaydxEtGLga1T6
yT5DOOOBoIVTIQi3/IcG8AZ2OT9dsz+e0UKt8SRCr8CKod3amitENu1B9XioxWV01DlhsaNe0v3o
yIKzwym1tzeMA8kWz1dzNqjsRvN2dvus4X3KlRTQz3BYxbbcWPzHaP5mjwBFm0O05l44RGtCGHgv
7/s2aN14CTfJg0xQChQwnuD30mTLxs6R2KhTUE+2doym6gCmZUtaIFRnEZsommUawKGMrwntA6Rt
bWEH4srdhnJgH+Jx3I7NO+UO9E7yMwMFJo7yaPBw2H76QvTNij93eoXRMl6BIFDc3hcQYbqfv+Bx
MhkSDq4AuwFaiLyRKAzJKbeYmvmjLxlMYTIREPIpfmmFB52RFaf98MJRzAApLJoj9sMlurdJ+qZO
W7bx08swC4oOaq4fe5flvxxoPmIYpw95PJoA4RMYsQNE8PS1sgwR/Eh8TbUuZ8kqxzsKK0SdCNCV
jyG+g6pvc1tlnulAlg/7MgJSUno+H6hAEHXYuKUGZiO1jEC9PPd4etUX2XospUDdS2TZ8mU81hb1
VrNP1jyFPhCRK1JB7Qvo1s7FO91v4YdPQb0lGwZApN6RVexLQfMWMWXSKr19zKYTv5BhMCkcxeU/
RiPS4npxauoiuo/X9rN6e/BZBEg+MIps2l2aC0hVOWGV1QdWHILIRWLF9pMNwqcMhHhdv9zGL7HN
86esytfpOry/YsGuiaXcyvRqOWLR9mFVe3pfZFUZgBTcBrl2kkWxCNQtXy1s01jTsUfjZ25akuDW
NzInY7dk9bCeEIg0ez5FQ7lJKOZ93G5HnPkUDQJCsI7+hyGW8LKIpY7ZlgmkXGJweyl/oHsCeZpI
F8UitIp4Wn7+JGKYCGkeweTHIP0iGtUWfM2ppgRyThMPBf+UEo7NL7Fyh/6ZA3p2XQDZEwMVrk/T
fnUBBEPhJ78q0eT0Rub2rAxIgWNGHqgV6DOkAX/l0443zXRNPuyghHSSSTM1x+1e/kTBxZ7H3Lt5
Z2UzgApliv5moq4jzurjHTB+oq7I7EFLVM/SFxZPOMtdc3PDie/S28GxefmmceolzQBxkNK+nNOH
zLSdcoydAy55F3idt084a+eB76lniAOB9TAueoCTRPqYE1Eb9158DDmnTxYcte7Tvww1vPNY9Q1U
fxIMgCVkkNM5hJooSxWvLCYBwxXfTwGN1fVju6GQXDZWODyT4802ccizBBGLvPIBWBGRrzOA5OQT
bG44+QWY3ec0NX20YsDfk2ybLZu9SfwizZUvHdgPQ5/9rxvDlpiZrRg24QFqYj0OYkujZVctdoNA
nxWvp7f4YCBzw238TpF83dzeOaZKy0Bggo5tNVDYoBqTx7vmjFyVZpBEy8ZDzWx3K20DkCJt4gNm
83E5fpUsquScmEDIGUsfs34QDrF18EF8lz3YfnjRIv/hCKsqiDkXHVAX3o5+hgwKdmKYdGyFXrgi
YCvn8TDMGLkST+QIRJrNwplKOe9UVrQB+EYAFFkGpEJ+5jlKg+0j/BwJXvgJ5A7ZJ/6IgNnhV9kf
gEA4BiFSB+6suxApcWBlRj9fag6EORoi2jKGmU2udnmObarqZk46bFBdYIoSv17Sl1R7ahUdyTz5
Fg+GX5eDPKdmcQS8b1RcfPG45Pc38jaIAd5DXPEFEY2/j8bndNCHtxqj2zSf6B2iFLrA1P95lIUj
Cr4E7WHq0wIKD0tyzeNUChASI4g1p8o53kJU3JZsIUG159MlawRI5rHY35Z8GHeQbtx9fp0PIQ/D
n0P1ldM9MCppAi5DMzCvnNxnDDYHDBwvJ7FInMBAz4EZwRpAcjm9OwjJW0++9JWLsNSB3bANyWou
2iFfi3Mq18TqXeAZ8QLD1czRAMMrJxa7/YBvPpc/y68QoQrDmXhFUA+79SGZ353IYYLhlpfONq3Y
wZg9H2pMUClbeyHi1ynY8gcPU7TAjjZo9YD82DhNH9CYdnEHJxqyx0ebd+7KkEZVgaaviMYhjMFO
N827+GPQkWo2/vFphrrQTjakKAQofNHyw/1FbrRhX9tWDoQpnuFBO2Uw93Wcc5xEBU7fQezQepje
PhNziC3ouilu/hPQLyoL2QYSA7hUL+3u+d4104heyFcHbSfHOC8t1BfN4Yqjs1o832oJqHtyz2HA
yqVxloIrrggHtfXHCIfRm86Liv6Wwbpbzv0+J9wkGBAAMBj2gTNTwE0sf8PveX24nqO8l0GD5qDt
8nXahJNijYAkiIYDhWNBOKAAjmG4Ypt4E7CnsTHesySATe4I0Sl+KHQIlMU1a/G6QaQlPkphj80C
sO1FcQW3DujwRYQK3f7ul1tMITxo7QCadt/ThaFPpy0ZHrjs3SkyRc4pskGtjvWX+NehZqcF3SKx
a9iVXu5+z9vJcl4DJ6JUC3A4UFde6aZwFC7vDvvTpN0VC26CIwTcC9lCkrInWNDK59XkHbxry66N
3wAZyrQMuBGO/HnnDTUJaoBldtYYFz1k0OjxllTXLKbbPGY7uXnH/cnS+ZRKANJnF1SArP4BztQv
6O6tbEq4uB0DD28FrAKci4lbejdb4YRidXu8p9mkVtwCmSMZNNCZOF/IMOkWOdZKgHyH6HCPZtwY
F2wEmDKeZDYdinoabilce3fQiYMECW71RlGoIN6eopFhOXMRAT+xI7P3DJjn1SouzEGjaeBvLObX
LdMWkE+Df/CyA2KAtAW80I7uRWvhZ6cE7TwuvSi4Il3OOWRv23Tywm4+q2iWjI2OYvhM/RlvI8d0
TwNOnl/AsU6UREHvXH8gzhQnN9QfbCbUIjtjwZJmJNor5aJn7pB52MPxLwWh/TiMbBUhaLrHRMSu
p8H5zIFjKHLz3E5Qv7MMf7aV9J8y7r+JeKFU4awa9saCZEgbaWGyJu+FMrw8RA7C9N6nfUfzZzP3
41iv2BFhDhAocNKx/kKIX3b9wGDXZNQ3eyaI5YUnxPfhjuA52Cb7B6AInAc1Lz0NzcWDghfGhp/x
rPTDxoaCQIKD7IhinWZczGiiK2QbTPhuCVAwlxI8eXL85T0ZuXAGost+DNYMhn5CYhRPaVtpdFBR
Uco76HL3cNNtNuXenXIrjdyEhPKHlTDZmynf9KnYPkhB2oBY8noOH5qH+3bjjlydK5GppNwYA9EA
zpdwjKCCBkx/T9aU0nPx88T5R7NljH1eVJmSuBqwL/AbyrwhhWmLJJiiX4HZNFfGz5bzvn8iCCel
nmOGQuOKzGkCWNgi3D1Nc1biaMgbclFBEoLDmYAul15UOd9RDnp1UNJJsFxovDnbOC5sEAY7cgG0
Ldj3qem0M5rOpeQ+bJpQl/8fIh8enlf9tvzBJxMGSIbW1jyijqD5Oi2uWz4tXcu5P7TuaTOccQLb
CmpDL92Xh9MmcYwNP6M8JJaoI1J+SiHO7UsgsGEXqrEBCIr3goWZkwK04KIoamPTjhEI5D4XRVQS
ryHLCksQLR+RTMTWwgWhxSVcnNCjEyPInIxHrOkDeIspw2zcZ2YLIpZGkn+ckc4USMfk17KrZFN+
qzwc7qTEb1EoNDYPgMHHOm7sdgKBRFuKN4S/CsQxOzR8ZSqvevL8P5n3wDcP1OEf8FFA8KMcD5T+
qX5mgXiUNrdA23QsmgM36soggYwkZvs5GkfY4jcNrjzcbj+/E2uqo9UkShcOh8G5fNeTGzmj0ccd
rp4YHgAVwnt7EklglXdFxZg/Pti0G3mJbqUVoR92mlh665iCXZMKweTz+6QmWU4evoq379bO/v2v
//lf//uj+1/hhdictA+z+7/uNV1UfK/K//NvTfr3v/L//Gvvk9+quiCYoqDpkqQpqiYYGl//eN/E
95A/Lf6PvrwVsZGHt22zIzTc4SDaNZAAxfjB4MkBeAU37AiKJtQAix5YuMFCHqL8GQzQcDPAUknI
PXbnAux5b76LzimityzeM+Czl6aHgBw8urzi2pkgJnYcNrB0jQp+Gb2xH3lUFNRw9SELohn7nFXs
+zNdWPQWLvXVny+W6/rd1cq6pmiKKIiyafz9aiNB1aoor9KtbMxF3A4NE663WrN/olpC2Jg6ucwR
MGViplg7PNoaGxdlG80W8WVMuc5cUbR1GZLDaXQ3IuPlOpMji1k6YT+JngwNPYjm+llur8pWPZFD
bzfdTMhmXb0qR+jOvNPIzqHbS+2DBAbluZC115F0FGYaRA85osjoEs80l6PnqhBWNzzB6IULT68t
NVmoSXCqbckMFOxoDDMgI7kNNE5AZTGqFtrIMxBDUxlefUWc4qymxDMvZHgZ6FDp216wNKnVyiSt
PXRwfeNiP0kTTPAKgQ+pC3GvGd5dI+9qqEp6jmvKImVaym5LdHqDkpqnZ33zRCT1N0/EEBRJUmVZ
UXRT+PsTKUUtDbP0dqUrJp7EzckcSDZMELoWK5mkRHQM0TDtjIkA9UL+aG52jZi/9JikRozysw9S
5hHf3BO5AMzNutxVV6dNY732hBEELedAYiev3cljatyoR4LNNF1bj2zRRP/rFTgWsNWMlo9mI9Uz
xosx6plJM0vG3CcMIKIgbL0CujrR5h0AuKagmzg08lsWrU7VPIJl0HfJuSEoHvVTNH58VKOZikeT
CGPB695a1RtdHQOhGYPhdOxNbkP2dGzhRiiKCadNB5BKkpgwMwT8/PboMVb3qB2ifmB2e4Ux6zP1
gpkhQ0SaXFQ5KMxZjC1L9aQBChi09uDIlJKitpBw42SuovsqY5hb645JmcfeXKg3e6eIfG1TmUgj
Jn9+gqb4uwcoKjw+SVVNUxwe8C8byO1amLdcCK9bnbpPXJ/EddovbjqD4WYnc3t7LhthlZJKRMzd
oqZ+uBtjiWEO4tyUZ6rhxjKfbaFWO5HlnNvN/fU0A3ZXugm+eamaSp+iyWhkZtyPRkFSbpUWy/is
TM9CfaTrbIl6C90umyqfYjNNzo8PwPtT6OjIglM7hNNcResOvg85/uLGGLOVIDJDCxJ/0mFlL3Zy
uE6kObNiuJW3giL+OSRhCoktdm5s+hypCVTBQDhZ6QYXhU4QzHNdPdcPY17q85xx1yjI4mbFhv/n
O6vI39zZL1tzrhinNqrNZJu/crsUpJ0U/TCIBpETpAPQzPycimtOmlV/GS1UzC1+TfphRjkxKVWc
56SUTODDiZg+0R6kEyREMRFf4XFAG3V/8JqhjjmAQ45gwC60TtUauIL8xD9fiqj99lo0UxUMQ9Zl
3RiOoV9WSdeViazci2SrMgBJnNWCozJdm+Lu6Un9pPiogHMQ8dZjQQuE7jN+egmDn2YwVtFHLHlq
N4yUa99D2kaeaR7kgM62CVNRgINtnqYjRPOrvCb0n/EokHYGlcnJhowiKmeEEhz2CC6AiAJx2vvR
63V9wgES8SJNb0Q/0hfgP2MWol+jl6QxozfC/0dYouaUOdpbCvcCRZkWwL4WaL5FImN8tAhm5YTk
d8K41A7kF3sP40AUDXPzMI+HgUDNw2nyYT4Q52aCqWvRkIPCD5SiqNqteAeazlt/QkmPvnzRtoPI
AMC3ebyEpZtVhJvQCjoIdTIcXUihkPcTwA2kQjV5pNcXqxlBE/VbxWaPMLYLiBgLj0ZAF10Ozx5O
S4CN5ROaE4IH6UnBmkoweEY/knfyJvYk002xZutPWyKlFKEFii3Vjt8lomKSWUV/o9whc9AV1Ahn
bqWH+OxOLLyJvZhmJVzfpfmfl8vvV74umYpiiKIk6sOe88tqEXtJe3bEf2zTTyL7oRulDT2puWPG
pPRDuw0jSknFTwRKLGYkkmHH7cUkROIBMa1+SiOxl5Fk0K9yTm+Iddtwu+LPOnSS86B3RE2HpBrC
LV2jtMKf9Hpfy8c/X4Q41BJfKyvjl4v4suRHzKO6K1WWbA1C/ENTYRQs+na8//Kzw1GE8cPs5pmR
L01VJ1Ra8q4D8/YksUm5b5IryEySx+ThBnfxuvjzZ5P/+TqKgqCKmqgqqqDLgv73G5xdw7aWQgkk
aqufFQP5Am62maCBQMzYQgRjxkCBnGFUsR0RzHlkQ5FYIk719mw9TpU89FRmll2dmvFKhSPWS3oX
mCvE91iGOY68/68PbCiGTtGmCD9XzC8rIq6vWSc/+3jb1zOtfR+dBfNFbNG9QO7eanWSkWlpJJ+P
fpdCwRGWKfOyI1Wq50W9MJg7+KNU9yrjXQdLN41XC56HUbGAr1CTl46/oWEb79p1xAAH8LDS/fMF
iMMd/ftq4I5roinJMrW2/LXO0e8PNTFaLoCR4Jv78to76fbWuQKJI4eV9kqt9liC/IT9J52f8c0h
rajm7769QZFlSqIqqV8L37RuTsJJreMtaBvpGW7upbUVItfDOTmOkT5EKEjjdlm1q6e51iA7EV9D
NjKaM3Y5WVq6YMmqaa3B3HX/9pjl6TDLMOzm0cmOEf7nj2mSvUWvCQOwDOvUugVQbDpVw1XNtIpB
y0/e2TAwp0eYFM7aC6O7BAhWYl1NO8dNSey8F+HJN47MVZMJ7WUljaGEzy1tMUhHu9Zzi/FrJU+V
WYxPp0Krso/pkGuEsdDRidPrVj1ytcZrgEX4uPWU+yuEWzEwD6U+4TJzYjOuHw9aYKgjbRHHbgh6
tS+wVtdLNVn2+YzpW2F8kRBQqx4TxkqQuXadF4doydA1gfzqdv0I3aixT7p1S88FF4Dsitx74/Np
DoLCR/xiNp9S4/F5hz/MFLjY7ou3m2GVj3EElKmg3nGZzMQrhUpozhvX7tFr0VixzCFcKU4ejhBi
0bDL6+pebrnseMgPRkyJTlpZ5nfvadjMlONWI2RTmJ11YbAjQ71kiXtvMRCp2107xEvTsHcJ8UEn
+JYZjIjk0T7dkLUuQj9ond8yLFx1MqipnvmW2xQJ4/NV4hBSxWG4nXgGu7+al/z6qpXLAluK6vMK
mW/ttHOSNWA08JOh+aPQJ81XHr2ActTdy+lclw5FBoiMKvsnFGTGIPmNZATe3QsIvkJ2KUmvYLbx
3a6xlKyhs4QDYhcILLbGdwJwdY4vNOFOHdxvSyV5vddzgXlFg60PckkX7QQnBp0K88wuQ2YHbHT0
ibIJguIGaKJ4hrQnrbiJXLKlJVbQEvDhsSRCWDuQGTIndTjEJ3tHyzR4i/K3AVTS7UHwgBINNWvQ
qVNMvmxtgIfAZsWrao5H7omxLjrorpd3vkCeDKAD6TqnKZp8uHCx2Cv54K3tyHHC/xj59/mo8Ujt
qCb5G4gJpOKQjI4qDLzuR8GQn7fqItdLYBT4agGiKmHQMcpfRplMOnWCJDZU/ZajXgZhm4pAiQAU
EY/rbHo51m8gPZiij+fIy3RGwbq9jkUkEBAH9MxDnlbD3gZmNjwpPQ6a0OdO3SOfmPLn8xWQ6WRO
iySokYdMi9BFYySdEW8yDAY2izXFmd9ApvohCwGw5j5RPyH7w/goSkFClne5fdzmCW+kLT59quiU
yV/ouMVJ5qpHmn0wU7N8K3kiuHpr5lOiQ6zek8GCVK8I0W7PQDU5+4NrJhb3U0Gucc9tcCNOlgrk
HMjEBU4qcZ7z0oobFpoEnU9XGKo4bHwRnFw/pC7iUmIhbnMDEBxJZMhula/vsZt0bil8NCBTxAdk
XpTCLKoOMeosjl6lPbOb5EOR3G/hBuU3m66sixyzgqirqvilt82a4nErJfnKpltMz+FYn2zImBgP
PFlBHk70XZX9m2ZaFExDkwSBZlqWv1bZodhdo/hOx5AQ+hFDbTh0WJHpSiYEhf3EWbpTsRpXkzNz
xzrZQk/KHMH8eMXhJdt3LP7bEszX4fxXRgzwsu+KF+czSVtlPCd4CTBQWB5WM6UB+0OyKhB/smDI
saADFkWLtsPw5HBq+PR5+bnABfWOkRK7m/pg+nuAnRPtFNqSHvpiI+xoPTSSux8UygProeWWgpV6
XSKL8sqlAC4Ox3UFcrfa0WQQxuRzNHTVHtSV3rlbDAQpIiTpkC3198cQ1UQCEUU7CT04HCexC7lM
wA3k3k8Oz8Xt37toqpx0Piy92xyJwFVl7trA0QLrjuLBMRCBRIbjbyqA357BpmFqsiYLBgviy3KI
sj68l62RbBVMV6SL3SfMvVKY2hh5EeyvOVOyzagg4HDVnOwnNHd4GBF2hyvqwTibBc+LitfU50zp
OuWBKRzUyrvfbAmaa1GoL+ATkgZQ4snEJY/Yycb4QkCSEYKP2HXBiaEjUcnC3EAPEXV/kJmHJE31
aCpGw0GSKQv9uVHP8TXIUblmm8JkUo8Vou9ObWZUlaV934mzzNfdzB/K1mW0fUJr85ohdgE3XzWZ
d89dWXkXAB84F0bjXKzGgzREG1oQhA7Ej5DhVvsy3geas84GCnmcnEh0u2bTbpHD4RlBB5JnVty1
YHFrCdfj/S1tN/e7T7gBz0dcRXc/6iyycobUdcO074zealdh7sGmpnIQ3+c5VjF90hYOnno5BLjz
GnZe9RCHM7mdoJcC6b3p4x76FmnSdSFGPvuUcIZaouVPiewjolhlqNGE7ymo80fhoM/KrkupJ6f+
1Qyn8SEsvynTxJ9V4Ncq0TSpxyXJkATxZ0/xS5nb39OsDQU52dIP59E0Ld2ajAI0+o+x0A4D0njC
hG8VBK4jkn5FEMy/kEtXrlxRswAv27d2r4FP4oYkllAlVBMvEJAU/OXyETmJQEKtlSESzZkIMKir
1Fegodv9FT5Uw2RezvF4cAK2lYcgPNUn0VpnEGpQ+7eXfHZysDgqC5JQV30eqCKSEewC2QF5Ecrf
+iB65dMVELyScIlZO1w/zEnyMWptisOrgKEkCGX/kS+e+VHFaf2ZCtuYyAngT2LDZY6mmRBtqTwr
fWl00FtQcJj1hGbGcD21x+YBGXCy1Zy6DAgkKNIl5kYRDUEY9BDzxGlh58I5cbV0xatoa8lrg6Q5
K/jiegjQdU6agulmykwFl1LtiBBQxY4QmEMhwsJkFIuukARFvcr0WVMw5dFr+yFuABJdTd2n8IYa
nhlerOzsGvRXWyqtVlxhP9eLlXpbiLdVC1THHoqzqYPjnXeRdw336W3xONH4ObluN+HSCFelYDen
WRnNSBbpDMs1eV+EyDmJK0n/FCovS5d9uzJ7JyycjLLu+Yro43S45m5cMOKLm/PN6WEM288/154G
RAOQZ0AM8PVf1l5ZPjpZPIkJTIA8GxEtgVtVW/90G8R7RZ2AMJ07L7NGn6eNiUUJq9H1vftAnp0z
1IsQ+zm/ZEcr3OvKfKMzD/1+mD6LCJiqAjjZFwYVrY3P5qCG4xzmgPkyEVvUGK3ISCcHgEc12mcI
K7fJwQAVOaJrJbEMkPMjPurvGGog3Vf5ujfm+FyY6KC2Xn+4DnqK9OqI5Kcck0nu/HnjVgcE8083
5gsa8VSUQjJTKdmWb1To8dtokS+b19Gs9EW7djQvN5l8QdWL0jxaooVateiKViP7OeXfPfbZ/DrX
J/KcU3n5oOHZkDOECBXGzUHuAJWu0t/MMxQal4J4iNtyoPRYQZmXXpJLzZjm6Lt95p+kD3WC+dej
/gJNiKdOaVpJS7a9g1DcJZN9Pcw0J9YTmc2yDv58A/+zbf3pDg5wxC9LK+qfaZLVLK2I9HmetU00
6kZ6uedjncQt5Xh1Qv++a/0b7BORLS/qh7YuPNGNELq7vY+a5qWatfOQkbwnjxGg7xIk67TzCPE4
apwQEHzjq3+nMEDMpzjVLtzqx+sGuAr9vxjEFJFeMiFe9YMHRSDhpnbKCy4KFGn6UljjoyjfYh8u
6xnc3KEvehEujJtOgISvDqO8xLWxhFAZIluvnljaRMMzhwFPL43NEF2C4SV91whVfpHfi326IQBB
JPnoyZB3T1FJ5CIJ0Cve8CjRS6A1gsI8LTLrnnyzVJXfoQy/PtihIv3lRldaqap6zFLtF9W23d+X
wsUEPUNE4ku8iv2VZ/1YA5FWwV32AVFpN3EDRLgvCDw8ENO3xSXaD7EMIoE05Rarf/VGrB+6yQ3y
HbZGRlFYdY67GG1vPokwc1viN9CZ/PutyAT/kyRTo2T6+2XI3UgahVXPG7PD92F+EF3pawth/fCH
adJhkAFkLowX3Vb2GU+POOJwR8B0fCw5kgZFjbjP14mfT79ZyL8r6E3+99+fa7j9v9ze2FS6WjCa
4b3hONNQLiwjYaxi9+g2mPxoy2iq0AbH31ABovFPMHF4Y//6zl+IS0nMi1F94sGG700YPE92iV6r
IpIDUYvdGfOqmnOGwqQwgDUnk/jzSuoJpl2ofaJbMW8iySlo6J0+X7R6YOCpQGVBSK80zhRf5nWi
Uh8598F5U70i7Ig+emI77BSZXzUr5HH4GCyCdWiPiOBfjRDzM+e+sh/KtEf40Y1r5COMCOIXyAJc
AIkBK6ZXQDx6nyNZvrbWg+k6jPvJJtInISuD8pLpYHS8T0cWNuXTx+6Lqr9wmM2dpGvAUObjAF8P
KsSCBx8py1a3+tYqzv3nNXonw+aeIv2ziAsB6ZBnhU4U75TZNFes3hj0L8qChniAuxAQPqZE02e7
k4lc0hWNafzWgrQcW5Il9hXdPK82Ma2gcLLVCFYOKKQy9sdFw6LucqAxsrBljLOWollps8x1eSI/
yQheJuEsbVcNYwlRzfQnD4GVUu3g+9J7hfN0SrceP7EZTe8MOBA9AWmxYRGagLsKkonUA4MKOnfR
Nl+RNpN+xyQhtIzAXxCXnVUhE9YcoIMBaEWWbc5QAp+MNaCGTmSd5nTXBeKIXiRF/7uG5TebiShI
UOIC9aj+nzX5y2o/NYr5UMQKzmbZ/0AKPBsKQGFrTBsEyx+g5mR/oQ5zv9vFRO03aOXfvvPw9V++
s5iOWrXoumSrUZU+vTCmAJ7I8bhej16Nc9VM5Z3pwg312oStCy9qhO3hQ3iJYoywEzZwmWBKgl2o
YJkpjKkgnGqiG5PJ9FyrRNZReN0+6nLf3GZqYncIiRGA7Qa7wUdekfY9bqrJtXerhws+mhHDRBbL
I4hYGq3NEHYlfekeFi/e6AQsBKGPd1hgdNtpomcueuQQsxYgJ1jN3Q3FIEVQkfYwiIAmi6sGPrnt
+iHITdj+Z3IAOfgkApxsPJdkBxCW36CthhFaMPqCAeNBqLvk9hMogEteZZ4AXObNpflhkSPH4r9i
udy5KahTORO1obd9QdOoM9MqmtEeQVuyvm7n7n2gQej1dqijytxjq6SNQlbEzyh1oJfvp1kCfc3q
1VepOUOrleUu/BTJb/TowCtAJmiaEBWgU32MC5EoFb8KgZxQuE3k+yTd3RYM+JPUsTxtOl9sPIRL
iKs00ALNTwZ2EsDM6j4GW5v6XV3zzbr5CrKnaTO6q1GRbIsPlVCoozzk5VlDL8XbEd3mOFaLsyiD
YA/h86frPiQS1Rh3DiqmPx8V0j9pcfHXJfyTNv9lCfdtJci3no+ivJkhOSY/rtE8QVPCiGFz0WPK
AM6YowlRjimY5sjGhNYUH0wuym8H9eV2+PPH0b77OF8qvuctTqVrxcklQgCQx8CEzXaqb1mS7xCq
0nt7AYsnfm5227Ald+SBpOPBTS3r4xgXso0LRiGxmBlhQI9HejsHB0BxLC+mONmE6hQ8gTS5RR5c
J4NhKETa/nqXHPPHQ+Fds5mmJeCVvE8zrBFoG1Fz+pztEKyB+PnnS/0pOPhSbP7tzn8pNuXOENRR
1f6EWZJwkdzWugrxgBeOcn3kPnOr8RuOal10legY4QmPPv78EdTv7vaXMizS5WdRytxtwTGxwzKC
o/DAl4xFxHFWWhxJ98/yrQhIsiq9q998lvv7Sl/2Gwy/N3wD2iQWKNE0Xv9detYt6XW0hjd3iaPY
lB7U7ePIGDpkH0kAcgVsa+OiC9g7hC1O8u6bg0D6TTnGHdUVWeI4gLr6ckdvz2uWGDEHgeAIloEn
cl6+yYF00Q/Pww1YdSlMgXF6mndUVIOwFogOncKfb+pvSOHhjfrrU3y5qZqSiGVUQwp3H3oXyMuY
CVl039gA9HKdmh9hti1gENjZ5v1jGr3m9u1ygpC8BzVW0mLS5ZNUcLQlnkZU+Vpsd/SicD0hMYVV
5sBI4Ld6yFPE3tJGv2AOKfxIGWItJWH652v5fyyQv65laDl/2R3aOMpH4qhMtjqGWmJkW7sqnREz
C58+dNrjYaeotgmp6qY3NBklKviJRtH+eXqJwPmn9MtoX5oziTRavuzygDI9E2yyIkjlKhQ/JPGN
+yBBOKA1Vaw7ivWVQeAfHgdsuPTc3Vhslm0++J3kEXIhj/yBb9o+5Tc1698e2Jcqvq/kOO5qLvL6
Lr0YP63a6U7/MD9qJ1nmxKzMkWQz/MhnQL0VrTqvc5shGTj1aZEwbA5lIKYeaabgtdOZkuhx5Hcz
oijm0CrduD3XAESOSNDNbrTTiH4Ot988p98fKH89py8Fv6ZGYpf3rDlhHbrN7LHAM1i/i/E4P43j
zY1saa/kpxWQFPA4lYZBDGls3UHg8kBWZi3qBQqK5/SB7UdxMfkzZfTT2D7fJWkqkgRJRKM0NshI
mBMMguxEx/XQTc0fI2GevOtZkJoTniSPa9A/44fDVQCt0sxho3ARnpjaZI++20DF329ff131l2aj
7K7CSVR431G4yluGRWHF722tt7rdieysj/DcW8UnvKNBqFs/HUQ65PlDLLS2coFnHR1OOEDo3dEX
rZplv9BP04rZUNJAkRk/aKsplbRBPAAbSrwAIiQsIkTY42AcQdFAlIRHU5sMhgl6mQ3RtOshjZfI
2j0pmpNCAtd04FKvkzEB7LTlBWzSRHaRcpOjw1AH5UV2H/s8qAC1h/wJQi04lZj9QRGv79GPQYUw
q/J1dLfFIaGx2hAhq2B9uRG9EmSLeCGg9Z5jmSDso7NwlW0rBHtU+Acl/wZ40367vUIJaDr9nUTH
+/fNoHucYHRudLsgp91pWRKMyvC+N15+eDZU5cX0wZ5L9FHKzMnpPUZebylzJnrw5QchLISYcjDI
4yy1brIN3MbrXl8g54ttOW/c20xb1uR2YO8laqUf8qh0Vh7N/M8fRBHROGk4Sn9m/LEGUxLnKWk9
SBvjg2cQ4+gtHfT1TBIlW+abV+w36Joo/HX1P7GAX7bCUxpddT2h1ocLeH1GloSXpx9fZb8noohZ
dNcZz5TXLnRrtKk3G5ojXjcBCQtvpOsx3Stmcx/m4xTqHD7YfjrqAg8SBq6J7JBQzyiAAvOMOCco
+f3/EnZey40kvRJ+IkbQm9ty7dj0/oZBiqbpvX3684E6Ef+sdmO0XGko2u7qKlQCSCTOrWKUg7yd
rqP1CPJ7rex9tBkUTiSaATd/PzWyfFy5f0GRP85Nnv/j3B7HB0tJ4hgPQsypWnrZTG/CK4XEVKaR
GIWOAB4h/bqk1wYRaHqhwP1Eue9Yv6FHi4pq4t3fUWHTLdPmHl0e2trQUnULhSJ+p6uJXt/83dWd
t9XjxX8tmCgoKFzJrKOTdhvstkTj0TiGwaHTPSR+lvjacaG67EJ6WeFnVBTbY2kVoGOUrVC0EOSP
zcoGroGGHZln6X8kz+iuR6+y6xFhjmBDZAU1M0Q5SiRmTwQiejDXzq1HzlYIf46I7UG1pxDD7v1c
DIe9c23K/gwb9eTyaLgtI1gAZ67nxi+/2jRTXWd8grd/H/fSf248fwx79p/DXnwky+XyloY+NmDl
QPs9iyrwDZkrtA5Glfqhd35oOl5Ui82cz5CNR2dXaBebq0Tn2svElUe71rILmp3m6TvDiQzeaGqx
UwJukAxZ6twUa5+J9vV1/RnlA9JrJcpoM9GaCuWxuXS3Z6+49oop6C46/1AkW6jJviAQ+nrDebV4
TqTDkQ0/UMVGQ50aKwxNNAHNFdFEQ+u9lylKrPDvA5P7T4+ezDAgrggK/kS6/5iPq2tlk169mY+r
CUwByIpYbopk0HpDQPzsjrnqHnUVIj30EeD6n+Ib0rdUac8OeFM0R0BUixofvFDsLVI80Ogyh9oy
MdyhaJNeoJvGs4cMz6uT9/9+6OX/3In/OPQfYGKXWsEyHgOpEyTTD41C0U9lemuIF1va2L3c5fiV
R/MY+deUe41tlpDOfjPKb/xDkdZD9pJB2J7AjTQL2tEc7uyTyJIld6itUyHs8UzinaulJXqgECoJ
3FJZi+rErgyRNExmV6gbVJWSElza0uBcdqholrLm3N4uVigJF4VRDMuy8kJpk3TshR1NI/AHhe/J
fn602ba49tBQEZrehogPZyt1kM+SJjuZZhbRojPFjJRzlLu3Qmt1bhbPg3KRAnf/JXK36wCkUDrM
j6ceQg2b6d9HNiPo/d9GqgSxrpLPlKEP/HO1vLb57WafxQA/WqXpiarpVROpAfPoIILVTPepGPv7
F5b++1L+7wt/gKpkW3i/snlw4bO+etBkB249G1P1VKIsXiNmM453G0odT/bdyMapq0ZK5NKDvlsg
Fucfh2j0IQvbrUQlrhXyU6ionGtLmnHlzKZ6aL5iEokavUkJx7OkyE1e3GpEyhT7B1mXZBW47Ty7
EGG0dJYaPtEBR1B68hoc2X/zQaYJ9C+V9a1zqkNki993u+vQqAI94WDfSqLz6DL97SKUxXn520X4
AbmS1S11XYp/fv06BofaGBjTfYXZ3hVFR4rRSRHR51YyJ++vXY2zINfJbEYFcXgyjxjSMduiEMGg
+FCPmACLCCCqIuWCVaTsrv38MN1It3P0H8lQmYseJx2MzvoV3DpZ9+6f24cutdyUO4fFRp7+GASJ
O6X5ob5y5SaVICcIxW8Inkv0Is6zbZAgYLRrn7sAkDyCqS0YUTe6GyJGXOj9lgz4b38+97/p8gMe
bXO702n9Ao1eBzCBgdvwerL4xEEDs1NBBKVOVOs0NZlf9+/ML1el8iMleivf36lrhatyziGE5N5j
b3X0xrmQ4D85oxSiG0uXfpprRl0QNDjRsp4OyPoM4odTdKHJKrIxlAUZSorGZeJr+jzYoPlHS1eY
CwUiyhE0xmPefz+rx5sbr6Jt3ttlTC5DL1hKq/x0OYCAsc93rmN7qKjV06eUqlCxqDGuXxo2VLlF
jS7R9TzlhVmXvqvTw4flTRjpshsxtSHV3OHo0PIp2iUaxSh4M5lhulm5mDQ1la1N0YOVdezmcujA
KwgReMbHce/SIDBJNUAmPkTpBXnWHb7LPYaStkHdPe2ytAFgPWWD3cbu2yTfxlnvOZ4S7k6yAZ0D
Tg/3ytpdxX9cUQWzxW31drbp9C+G5GftGoGIcrmcrZSKaXKZ5Vzlhxe9P73vp0vhnvdEQ4Jiw8/t
pRF2pMSYYO7nVlADJN1U56nmX42NpqyYVgPqi645ur9VjdZdtb7oYDQMKZSeFT4f0Vs0j6raL6s2
BcV28lK9v1vAD6L/Y7V/H3iuWMxlK5lcIZP5MaWP+Veq8MxeyFTSi5LQKQQPdMOX9nr2S6iRo8GZ
okRMWlVQSHBB5S2jkODDU3yifiRiSwaxUYka0wycjMpY0X5F2lhBeC/+gs+LP/D5z2P9BIf+wAz7
1aayKW9uee97OCnfLil62j3NSEaYCaYAAuqg0fFXS9V5Q9m9qi+GuaqGX/0GzbOh8e68+Xynh9JH
B6EU80K+u0lPG9WbJaqbqMXsoRZ0Y+JJ/vn7YGey/zSt/zqBHyCcEMTh/rxf896J9r3ejtQLQjVI
GJZCkt0VHITt/O/f+OuQyRH9MWSP/H41fuX4RgC3TqkpKQpMNXRFNZeRgjwp40QQ0NQzKuevVJ2X
UEaip2/VStkGjjXi+O3FUdN8C1/IhGnV3Zlul+boV6+NMPJeN5szaugfasYg/v3wsyXZ8f8yPbOC
GP44/u0+SZdWKabngyZckIbtjR+24zqpRnc3V1LsF0sY00iLwIdN1fMhEiLEhMeoDOZc1l7r6JPb
bXvT3JqMf/DGJnGwcfyty/gnD3Une/CeiHDBmdU450yYV6NoTgbbyF8QxTpls/Eq3C9WH40jO9Y1
LOlnk94Vtmg2GiBgkTznFUQ/uV3x/pfx2a8guSfvHBsScl0EcjXVd2aHLhH6FFqalME85tv4zfIn
yuCVPvfkkdLnOLDhn1ZnMG9RF1iai6W4hvZzOVVG7IOBRz7qQYOtbbymydjWewjHlWev5mnginHL
MgLXatmTMcKYGnRJyZAdLGSyjxDD2h6Cqz0ZaZ3GFsG5iV4bDS7pI0ITK6QAjoiHiLQIqgiGUD0N
xqiT9sa0heA5c3fZ8Om4JsR912im0CLLQ5KPRlVpU0DSKLHU3EKEZElVzGzRHZKxYQUyqRKxZ3v9
+eelmgvEGIh4jPkclKIMQgufI3z4CE/zXSxPZOjHlhs7OwCUTpDs/u6hb5+//j7pfm61/1qlshX/
MeeS3Hh8z45ZM6QfoL2voEXGb9iy+vhWRUtFxu5Ni2WzgBT492/O/gzG/uurf2wjr/M9m8mKgXho
kTsSFQWgP7ap99JTVuZB9XoP3Tua2UZFKEUtZtQeae5Qkad7CD2d1BQpMc0W81b1E68n1MLtrToU
iWuWdaKhRRsY3LLyl7ZDKZoYg8S1KEbX9DdiXmIh2ZYa1T6zGgin+kXF/N3yUEo35o2vhmxcjcbX
V7XR579Go8+2z61/50WNsdv7DZpecGuI+k6hVtFfVyZ5xiPaVcWz5Ib9JeSghrxTPq6KE6f4wDw7
4xdcffXFhljtt5kbTJQ2toXzTZkHc2bR3KgenFwFz4mheWnOGs00F/WaIvdGnE/PZmvdRHYDdTB5
4dn0mL1K1KPERPE+MVVi8S+2x/1mD2FSeSlP9a5uI182I1Orm7+EM7P/uYHlKb4BLJRyVBD9c2YV
UrvdsvI4yuU9Y7vWjuQ/4/21wvSUDbYCoU4NHmK90Sid2Z2lcWvllzr77E+v53uW/XEYPxD+pvxM
9svzIe8h4WBuVpYRPga3s6H/gRVz8dKDffDSKAegyEbPNk/s6jF4mhc25W0KWFZIE9hP0tzY0iXt
BJfY2b2hBAWbisqCzpmSY7Z9Hjl5hDKwsGu3stQCGqQleP3arLHEO0QQE/eEfVU22QAtBfM9KnDT
PGpHmEF7B/UJy5TzEN7SREMtbUEMsVBaWT/oSPa0Fe9pYTHaKzKnYFK4Y+tImk6SWbXy+qctaAop
mQMInZmMe1g6B3O8GQdtgZ+X3QZIlJmro8bC7JBHydVlP3nSMHQboODA1cB+6gLPlu0Gza0scnLQ
l8MzQjqIGxnS91Zs983hBTkEVJHDoeekR7zFg6Er3bQ+FlZWBHkPbw1fj/bz+l6nVoXxJJ5JIz/a
xVqRi6JLB6I5FQ/VERovPrDQRVE7puUqwqU0aEMzl2oUCBn+IZKlLzvg1aT1NpBLSLt67MWV9oJQ
HZ1Y9QrHJjMNBipjlHYpbDcFzewFZZtg27G3dsjWxcGV2MQQOiLUzKKk7AJ7n3h/t3OlH8Gff03A
H6Azmz5tdpUnE/Ch854AuGNwY2ffV3N1mYRXBP7YVdBkW9FHSMSztow+sWJUvt8mZ/hxtB2372jN
Xo7IFTNmx+668mRsV5p8tpcNSGQp2NKMHaRGdidoC7bgFby7JSPASJTR+0BW2ZNWWpTC8/uGts2F
PWfzi10v/KxM/3nCP7234rG8Ot6fgrKdnCCT0AlsuXMZ8kzAbwgjK+9mNz2BNkWv7B1qaSYojTE4
2bdJ9wouw8aeqUKV1+fGMirx9zUA5khEGjlu5jRSejZO9CbKmQ51vd0NK5HQIKuOdtLm4m1pbL1l
5Dbhjfs8arbta/vmET4yt3jrkHWRx3g9XUFpP/D0BSkR6XLUCIGcErFQltqwD9ZZsTtQm6PuIX48
435zF0b7xHif4Cmm6zLjBBOBlXQJfS5Z17JP3Bx92z3KdDy5UjLpKjrdqFiUJjkmUBnHwZG6rZP7
YgUEmUHJJcvyjbOWVaooWP95R0wGibGxJTwGJvhGDktkpTIc0Y0eHzL7L1xvyuabJX31pf3GgYLH
JZaWI/OuvhzDhbWCSBo9nbfYCdAM8pwbd+NcZD9Ekdd9IxLkZpD4WjODXgPQu34hDLZiX0mLbB1I
SGSVLtMt6/Nosk1wGoJRgtLg60c3sJn8UBVoc2xKrEB3BtXJ6r19MCzEHHezMh3wI0FaL6bKnb+Q
58Q4sxrqrH1NjYoD+wkKwmyX+HY0aZm/soOdmcOcvc1ZWjxxlLLWX9iRh3k5ylPFCJaqOV5Y/sBI
QgaGpwzBP5oxcuMCXnkblaAMmrwdU4u5oyEzZgWVHL5wbCsG5V0HGRijIXCMfsCNXZ8+t6i97txb
LpWViysA+XuKyCWQT5ZGyah3GCIUwLwicE4+sQiAZLNDmZeaxeEjSgVIAwJ9z3zaFiXTAxcHZXMl
76X4Db3RF0b2bPMfqCxT8AzklOU9biPXwDSt1DAJgZiFhB96uONlHdiC5JFlLAAbFlWDOsCaGA5A
T2sc7ADp8nscPCNaGVF6JMZFNq2KpSOHldvW0UeU1ZimuwsJPh5nWlkIb4wjGRwmAxWnQGwAMpeI
EjLDI3LMfAYd3exOhOmY2uKBCbQ6IWBPcSs6eyteD9T8gPpLv8yFp38JF3XNOK2Y5PQHR9VTJtZY
pvln3PItNLy4BjIJTn3gM+MpxhruV6eMYU91victfzMt5fclKttsa827xeQn9HQv613Eq7VsBH83
8pmfudt/Gb0f3u7ynk9tVmWsvMxhmeW0/2b/LHoVvLc3M/0NuqCOA3whzxRw5Sl5wIql7cuOPQh+
+oWs+R6chISG+RJTU8R9EgO0DG4u1yy2HyzSN7Nl9RkHlBuYm/SMVqI5R/MWFr/MDtrV8c4TV0ug
SZ6r98bCssTYSJ4+MXNehZoWyq8CJtD2+iyijaPozyO2XmMJgc8oV2WzT+OKyOiyXWBy/j5m2fwv
CLHyw19PCtfxOzmAEGXFX2zaEwsh3ptsDXKD7WR3ny1CdvCzebpXeLKyZwoGWAff28mdE0T9lJEd
e+eA0zUZJm6GSbtjAFYgLxpv+aXWBuyFvhXTnIFl4bJcQ7HaMhwlDyvHBJVFdzOpkUCCFI/tAgog
eYT0u4fsAd4h05HrS6MUepfhg7dfel2lmBuU9WCh0zXxg/XfEuS6mP5eTYizdCdpUxuD9AmL401U
q1THqlTroOekFb1G6+Mb8xCPnLyn+iIvHxbVx+FofFFPpPicvaq+XHXIfVwV/iiqyQRvgV5lqodM
hHo7cQ3gKaieOEt0EiUIslP0V0B1RTyEmYwtsY2daS8WkITVAP1Snuz1ZjOa0Yegrw0Lc+udMWB5
FnjOIyTNyCVk1ogReFAJ8ZFlUcoi3P6Gkz7Rt3+FP/6H1Cs/wh+P/PX+XD3O3w6DWO2bhEFi8Q5l
0yh8gd4thA+W0mmyBUS9WD45bgK/5VbE3SsSa9qanYWhqkVn9/KxbE8fe4ZdowSbxZWiQxX9i7CS
TzZ8gIAHABhJgIS2x1g6ActYUICAbNISNqEkrL1iMsENdpno4AHnyW3IJ5z+/5ZgW8X2prjt9D1K
fb4r4fVs8HN51YGbWGbeHbLRhxKSEfBx0cAAfWEPEZDyAQI8IvAFC4wNfnjiZtCV+ANn4PBw5Eha
c1TQUCTkEj2BLkv7pM+c2PI3gR9xQd44Gny7kW+UQND3t9N1zhGg4XmOtLZBRpT+oKx3Qj4mz7IQ
8MGSwJJ/b6rUKeBmiJuGtae1B3Daw8UADIjtKFCHQYie/vZImrMPPF3ZK7JoZaqB/8B+Z7ZsKHO6
4JPE/YA2uToCH+QKQ+pmx6NvNnsJmp98Ir2FPqGsvL7KUnYk3rBgiLBZmmYotFoAKKsGVgtHBGaI
SzU+wnsWpuzRI1KEfjCaCHwxXic4JkGkM/XZmJ7o32+BpChsy9HdsYky0+QYgED8K6AYjc0WZSc4
DuJuUXXProwEZMRebWiRzRJ5YRGRK/OkkTI0cR5B/wtlPnZxgU2M2g33RfZr2U0x5uy/T51mtGj0
yShWBIOwp0Px53sF8ogHSm4aSd6rjLM7KzlPdHQAYhtBxwS34JtpqilBz+JCFBgVMZOCrVEkxkKP
2S9RRAY3IBrJAIBZOGKBaAg6invtVUxlKCDqiLtRRoH/jKE74ICezL6HgJFHnsCRMfjMAEFCZ6CX
LHI6kXCtH7yWttG858TZSffTTeduu7b61H1iJ0RA8qqBOWvMq/2TaVS0d1eEoA9UXSNmgXVCREj3
SAi89OjtBiN5YARhW5EBIKzyRRTyY+Swc31RnVaTGjq5qru1IQrUZgHBWS8WW90kOEKD+u5k0u12
P4GSmUCyxeKhtvoSNSXkMSjxfUR0aUJBgBz1czkCQkVICGARxSqK3ZvNaDLEjsJuIVOW+eIv60AO
uRQM3Nu9MCGybX6DBwEhgL4OunnYvu+bWMoS5lQgI1KvWMgTav+UwzA16JEM3pXLdWCyPRhMGU76
xOJ1CcwpM3FkK98xN8VrY8g/k+TNZAFa6WuvwhRDfxal7puu0XmNl8jmdGZeSgjgxN8yocFRrszo
HIDEa4y3oFUJlkpQRXZtuf7MWDatIs4vB/9LgKXyqU/8abYr5VI5UygVUVn5kHH+iCCmM6nCNdnt
854Z9FjtCrusRcJc7LTkLkz00NGFhC57uTKyL0miiLs33ePPXkFFg8HdxIORbGPupFxsUsoZN6of
VPw0sXNTV4/rxFdG9fiCjac+Uk95cFTnqQ4OIcE8AvwenXvH5im7KCEWeRSMK1axRcX6J/K3tGJ0
ZVbi5xmJCmaigIxA+I4II4qx/BhevMeMcvAIojpFLDZgDvEq1BHqkj1YKSf/TfmXPySo2Ol4QYcs
edAJOksb8FFLFSTmoFt8cytozVN63iIVacg1OOKPS9Waj7HL2GyKNUHgHD9/fT6b1lJ7ysMoAKAc
OkFd1FYQMKit5mWarqPXMB3DoEYIhPZyhDCQgCQ5zWjS7UsF7AoNjqYFnsfyBDut3LxsWpL9IAvH
/yQ5WkQ7PW/uKf5CgoKDKxOYn1fsnIMKlKeAI4QSWkRDvVar0TgZPNYvNcd79ZTjJbxdAqQccouz
lMEH3T95sGxU0Ar4WIac2L9sUQL9eR1UF93qtBqtVguMw2B4bw4IPZQtlyaj33cESmm64KhVek+h
ZLfP9Uy0DPONDWkurs1qBN/ZW86PbHqI02ws5GcY8GQvqD+tp1rnKB0cP6mKHckmrunWURN1rOcA
gmCC6B2NaamZwyDAqkd5jMgJFBD+p3VfYzstD0nZUy261CcqpcgkoPFYQ3uTMpYbpWZH0RZL2Tnv
3y/6uyoaLWcUoBtn740Fu4lQ7XtEf179hN4Axap3DK9xmuIpEsP8/ojZHpsQLaH07VdhThqTnmuP
Kp2zrnjsY/+tQXEUdvnl7v5rz4ZNH5Hm49O/Y/k21MkXucBvg+rKg2QFWRjITUACxKznWVD6hI4Z
LKd1gDSjLbe2XVTYL4moYK8XSA2jbE8tDnxR6apwRU6VEmd9bWHaxUtfkulCM4WG0dYrPwBWGC26
AXE+hflWdcl/tbsat7T79BD70t0r8tG1sHbGQBd0GHYRKc9Zzr2LRvpEj1WtWhsqrf3mVptZ1Lvp
KPoEAAg0+3EPw4reieF71xpj7bP8IxMZ38wMkBXQyjO9mRitCLulI2Pib2thBoZAld9sssGTqaT+
kWwL34/Atba2psO2iZpR1DQ9YwaDQTwaxVOMQyvodOouHtVHI+xIfFKYmKwee6OXjdM01CiG7EYv
fbPsGQIKEqKfbMbxJ8ouIB/j1DNAaNlpSWjLnavrcaxy5AKzBWcIwkZKIuB1gqcfROLB5NHgDKyQ
yD027vNJ0fcf8iq6nIfytl6MdIDuZT2MIE/3XhIKlCB/D1MqCRE5AP7/PMpg5pSZ9XqMzFg38y2J
TrAjRrNFc1YBOS0WTelf4++c5CpDYxkedNCniUKDB6Fk2/ZJMrS55PyzqzOOXnvRZjxXBvgEBTJM
Gb8pPnjTfyj+58MrbFwi7o9UOU+SLn7w6xYteGrxiJqSEC3xpgXb8gwBbDkeHlwsjfE11+Zt+c18
mMmEiKJowKX2m9Gs9wvp/Seb6uN//7kL/fAld4Xs5lTJsQtJOB94RAQPTibhkrc94ijffolyZor/
laytVMqZbK5YziGNJs7tH9ve7lTYZg/7JO8ta1A1vir1B7CKbZ0oFF+c1/dOebL9WoLmaKAi3BmI
2fy+UKAWHdsVkc6DFuWdhNWIVUCAaWMR1Dt1d/NlU3S3QHwUdnY3MaQEOj1008goQxThkmDIbJnA
1ucvytse1AvxmzZKS3VjP5hkIRMVKXqGpzMplNQ9Kg7fKD5VaeKAR1tCz71zqBaYzVx6uslKV0GQ
6CRFgGRWmkCfu80KhE0SnYoLzSsq6gNEQitq2Th9N+uC8zQ/elQLJN5jsW0U3GOyam3gL6LMeELo
MZURSclM/equ1MxRNLFYLkr04gBEJ/yRoCewSI+Wi+PXmYZBS+lUhL0r1pI4R68lpAxwr1sZJJ2j
zd0lG3uDZtMdt1DLRqQ7PV22KXfByqGb37ygYuBnpzzOPWweSuf8T0UMvzdfjxn31r/IJP6sMfue
a39cepkaf1z6/G4Lm/y+yntH4jsv/bCwxnATYTniREl6SzI21PixPJfcflOVK/1gDsr3VzJZ5OTy
pUyhnP5JY0m/s+/rbfvNEwAq3QmL0zpXFyLKmPZtbnWKLvHqmHO48ls138RoK3sZKCK3Lr68XoWQ
6nzh7WcAHYw/QYm8KhAZJu9LWR7kyfhANmKtYEBIEw8BqgR38V4gndE8jF0oadLMgFIAUc9jcaeq
FG3+woHJ/8cag6hDFrgIZydf+qib/jHQhfUm835cCBCxEVTU6OgeXgz95WoGhOiDeWICQc7lelUL
wswpv92u5ch1vIwfvWT7aLM/mb+HrXI/WM7fo//HQf3ImF+vp9P1eeagJNoirEkEhs0I4hCEnFEG
f6KiYhcEyk4mr6q2Oe/mcGsq3ro2DHW7+Yvhw9Qw237g738M0g9DtL9dy5fDm+NJQxVCLIEZSeEw
0fWkU0SeVZid7GzVQ3QJ4UsMivHZpZv3r92ioPY3nfJf+OlX0oW9lJud/NywADDP4OacfNne3m0c
EMWmMJuhVNY62FeY1rHrfOIHEjcIhBgisQ/SC3D/JX5wVVUwrsQ5EodrKG6LZErm54iq/XwHzcHO
/BCPTaG20Y2xIeKFl2y/7pqYFrkOch++t50CudA1IRD+Jd8ht6O/j+CUMqdRMQLEfYFOSbrEX/L2
AqFSWKkl/SV2vyhBfSdNLSQAng7yZumRLdW5VkXv+8tPuL7QKtUkH5Px0kF/vbjSrI+k/jPkPGBS
3fmM6vBhPhl8gnlE9D6ktZPpZ8JDgJYsOX9CdBLmI6QHky3rJt1aWQ2psQ8ptEdAxx2CsrJhu9ns
FZQk24+mJzjjYom9keSfPRuSzYfKz+0GNtIzsMDdASxwKYXqIGChiKP/CjHjbgB6iknesgLuTuJi
A8SQCQTQWaOeVKNXyKeAIM4uCR7hfXBavKAXiOtN1WcVgIg2AaCGzEyIAD+thyQns66+wlz9ArxB
9J+gugTW+WKY8fzMakP62NXLauIvboCSdHMlpchppXQmpEiMM/8EhwZ2uAnIunCtD8FQnFlEbMOH
K8USQyQOECyVJyQYUjqCH37ZjXO/rYEfFnl3yKXXOTEUBfV0W06114vj4OBB8cKDRHGzhoNJZGGr
MuGR/jx0upIM9ctZbZp/tw9I+f92ND+YD/vXrfTa3055epXKFYy4+AVler1eJGhXcF4+voQ9AN5D
hlqgpIn5awCkNPyKe4Ns8xt2MknEV6asW152Bt0Covgv9fmcGJebh8WDLiigstziOAbdxm5EB1V8
aCdY15kRyPdG/3k87BhTKvGXeDRwnxfn3KUGPt60xuRh98Gplw23wbL2JGWHv1Q7fQLw4tVzrJjZ
58erv1bROSMehUQxFfMBGmhevkkum7kkUHlNbp6EryTSOHDi9gKlmyc7Hp34IGGzyLwF1654nGC+
g80DZae6reL2VkHZg3U162XqTPNwWxVRuSyxu0ESVHxpirbNky04DrbVShuLF48BJMS1CvVyvA4G
ezq5SLZgyyekwySQyT8eCUZfTrZVeFyssE2PTyamSuieHisEJxKSCfJyWQ6nBXHnESAmCbCkIdwC
KnW8TS9Xl6uArl2wreIxpHXSOQZUNqTqVHdTDnmY8OAiaexq286mVhjk3KOHS2sooaviyaKJN9r4
zwDRSPeG8o2JhPO/NoRGCfFKeBR2BNVFG5+kzc09izZV3upiqfHqUmux0Y+sy1yQY0jMfut28cGT
KHPKXvvBikQetdZEHO1INeZ4/K0W/j7ueEBQAA4kd/lTBQF+v9pdg+I5GqOB8Yy39uTgTai8KxJ4
7E66CIgoTa6CjX9nwvYku6LPqQNE0Q0JREPrRbVs08hIp3EBhw3KXiPIPE+NDc4Pv7ktnieZCbpM
EIwi7JhTZPG8xYKuZ1oXBxI0/oQ347UdR0J/SrtqmYBBsUHLtz77CGlz9YW2O4WdpkOqHyrnSnWE
6VqwhAs5ExRD7IpniS/4VKK0d3pO4IYqhQu90iWPKaVQqa4Q9VcEMmRc2Gmq1fCl8MkOWDhhPOGk
LHStNtz7kg0qsa1YCzdW+GWSZj7gbSUezKqYmupHPznh8DAM4fBLkjFhW5LnEPFTQZuy60WCZdyO
iBCrmqR4MmCpuz6QyanUztEqpnIYSmRjEy+7RO3jJy395nCIaOLixrQ0ICZBIB6mAalS27ja2lr5
s4RQrkQdKyY9BQGjHrpqEwk9xl32zZXXEhaIvO8K//KrasG77VRj652mNJtRoQSiBc1N4FePSTiT
zbdCKQOQ0lKTx2ov5deG0rBm5RHbKJt5o7oKnnq+7wuhbhpL+C4ePXmmhSPSBEBGu9EmPG90h3zE
gCkbH0YEwC700oautyJ4gwgN3FOSFigg0uu7owCV/SV78JHQsjAbLmYTPL7udpjREz/CIb8bcMcN
HorEcYuAyyUtpWgy7ou/2j0QkQ/z7Kvd9qT2cmpXbTTkiu799DAf7PtZ+vm6JdOvOoG4i7pro9Kg
VjdpbkfrkbTO2cEPSFQNubKA1iogdK6NsK6AFyRpVt4XqgTk19jJ33ZCmxvc4gTp2KPuFnoXNu9t
T+LRCGQqsAYVtmSCIOIYTw0TH8+N5Cs1MfTkIwkizD1wMFltaEQh7ZmaxPGlvxcxdMn9UfBhiZuk
zZH3cNyE+a9wnnAQ3XDHuL/JulS8SiizC8dVUZzsyxRvWBor2qI7hms1PPa8XC3LQiPX5K26ktWi
0SCZLspyopuXi6D96nf0QTbnSML5gmMkwL9jdmUzqn8IDtWhkCS4AgwanahgpoaTWhWkQvT9Ct1s
yDcxEu5IZzFI48wmCcKvXBs7EckUT3xabitC3rU+ecgqVbOG5GQhFALFsMDUexm7VR4kWQhIAoeu
dly/Wj78Nhg2+m/vq+9Bl/xqSXabICON4jR5A0hwAfRLuJf9fsHb1mjrw7nnJM7jL4lDLJ1PZ0ir
Wne/Q1DWBV6VrwdugLokBrUzxkzjmOALfALQq2y7wsfFY2G6S1R85VDPaDKxJpMzs8JoMgxci4yu
Pu3Q2pbqkq31JzXrMV5VgrOfoKztJIaj5JpwtE+/1SqbBihTcCb6ihiW5wKlJz4FD9TUGBrDgBAz
jPsyb+aeJ5UPfTvs96u5sJ+X/G6DiVdUfQimwku/6Hpd2oGuFNwM3BpirMI5JUYLGA6Is3oMS5Ug
89xrEHblqIhssUT5EZzN0dEem/gtIV4W552AtFgToV30CbQmRpjvrdba7TCPB5KL8MGjApNrE57i
N9ZUbvwbk/bUGFrJTnJYJM4pMVQteQX8Eiqa9ZwnqS8PyYU2uYslI7zLBdVeIAy6KpE4rEoTzTc1
axJnAuvJTtGWpJkmYpRAIGK20X1QWeksR9ZIQvUSrN/yb1CfClDBshPN9jjvpZ2zE2y4FMM7QWr+
RW1B9Z+MdL+BkjWCqgDRNuaS7nSfZSWPSU6pQdXJXnHBCHpcFdF3MV8Ml0WxISZIXqerY7Qnzr8J
aXhBvFkUgjscghtJdUXeTi+gx8+qau5wlHf+zu78CkmIgl8XAIXID0J2aAZwvz7tsFoJda8sMXGX
MxfFp8RJDNklFXySU+02BoqoXJv0+x7eDNpJrOqQcJlQdJsvXgl7kp2xzR3IjmkVjpUfisVui+RT
V9eGAle7/oyQqgfYy7Lmn0HJZW2dfIP4UJwWzV7JWNQpWPLYDWFBX6h2oMkSWeb/j4YrSrUZBi50
/dGaov01ZaxbxOhb8E9Vi/zFRYMZEeOw05tHGRUxgksMizXkVVVVI5ZHeDcMa+xz4rEtAzZN/3MC
EB1q2EqGvYFPR4EUY/JWm5HMUgr+leS0JdwgORzJbKMGKB/uBQiWYrQkAS8vZF+UDf8p2//dZ6Fv
netIcoPsTH16IcV/UkIWnIoXujY80+pMd+z9dS+ovvVXtTrtqNbLcWesVDCt0xybtfJUHUmOCxuV
5AvnKjiCdIbUiMgXTjsci0LmEDL5lPiSXqkHBzzd8x2nTyqzRZrDWipD8Inp65qQkuYiht2CFsvp
dS6e5OqpL3HIvLUZUo/oZyLRkeY5TuylLhDIWpZpB5kEUh5cqstIiMFiZrh2QYfQPoGNTmfH7Exx
pnloVJKnCryjf4VzrljF8oaTdjkfBXevECGUwA2WkGQ6M9zkotOhgXfRK5RXEoxjtV/UdN/IgEWZ
rlI71OHUaTFCMuh7/TXmOx1Ipc5FHR1Yygnt9GXJxDl2TXoys0FxlqyNZ9UFqtJEgIgLBGHJdLwv
ckksYttZMdVyxhXZu6BBamlNnfGPAnfjHQ2XiDt1TmS6kB3G3MgyDEiiMdTyzo4jWt9h7Di+DpM4
o6Y8KT8xP/W96TgOjHsdV3dknuTmOnz2SpGeW3K/g5vJe0kiesLhEKNGyq4jny0rUxJ/Gb7tpAdb
ZgDP8E4Sclx3VsN0b9hKZRA/mb2pfPiUgzm3efuFhGOHI3IciRyMjHS9w4EyU6YdHuns5amgTsaB
fzgEIkCKDNqcaxMErQ5ZQTFwDivNEQcBB46xK+qRI1ExnToXMJqcl8tzgTpYVPYJDivAqioS7GIh
yVj6LWzZHCMveTUxOPw0qWVCk5NPk2UBxYyVPu00pLG32fmdxsttsA9zId1LWtBt60JuFQuxEYfD
lzIyGHv8Zn0yGtiBd8Q7SLaNCjSvpnaIGeTnzElGR7KlHXRDybJ9k2kClg3SZRyfrKMuOivCl6kz
wB4mVIZ7yik5iY9NSbEC3qAHMNf4IAg1YmT3HNcSQ5GbntvUY7HgEctU9Rtvpp6SK3nxbh7yiu4U
5swufMWVD08YC4VnkJ5UmJJZTEI5nB7J3HJCZHgTuSQZZrIsiAubnLCCoNYLs4cjlOGEc8Nsn8qi
/2YLb0IxVfNrxFbzxpy2dvGnYLGv4Wts1cOtghOQ+q1rE7rGmSbK2/E4zn0J5wqgSf8jkmBn5PVP
bnIOn8Q7CPKrRz1rEOLSp1lOAwQj+rLC3WRJoVFr+hKpClKf2Y95PUIgqloukqSDBkt/ymUgOTvH
KrON14Os0RbMY6s1kl4FzbY3CWs2UPU65S/1emfeaHn2dVRz1gETjgn+meOtjtgWpiVjEsjK4Vfm
+69OAL2GIWIpMoM7dXm0zh9MrRYfArJI1e7+PBAwYq0NP0k/0HiNfaxmw/BMrFXXQtBUt4tKNme8
1KBHwq56ksHWZSAH7VWNV4VW8CIHbif81Lo6xNGUTKKthVZg1yIN5ieo3NY13qg4F2bJfO5BaFdV
q3hnCMgGzYdt8n2WDWiC7jOteDP6FECBfgST2kToQZLuFEy+9osOrf0eI3XqdMdgs6TWLxCbEoaO
tC2H/EeFJAlV/0jihQ2vhEHNRWIPr9HRJ/rYu4Jj8edgo4Avz15j4xUpZi3Uig3IPcCfcQAWpNeJ
e2ppM8BwnwN0GHoDmHL/x9mZNSmuBdv5rzj8bIU1Dw7bD5IAMUNR1PRC1IQkBJpAEvDr/SV9I253
dUdV+J4+p041g/bW1h4yV65cGb4w+aAf8Oggkim9OqrHwJzWQFlKVhCp5f5sdgQ5BMmUvSVlK2cx
RmyMGPd3v5b8BXEVtbd7Pk8ghy4MmFScnSwYcctw0yLZXUtWl3Cl4qjrmTXiumeQF32k9oQlr/ey
MdGoBVHqoTZ5obwqVozFkkZRaeBAQbU5LjgccaJ6C2b+fTe9zPa0IAszHeuvGlF0AkywR19UGKpq
jyQZneDpNXxhK/Wn7git4B6ZHWJYoH//nPElhSVZ3l9DEqzvJa+Gkp0PkktT3GV3lx75tZM0Ssdy
wOiBva1mF7iehX+6bycvqoTvbl9nw+ENxIq4c+/mUJ6GevCyo0Q6kfeoHUoOwKFHDYqwgM/PJu1x
wQ5eYP5h9Tcjp19BNBiaQfd6DU1wa4q/zMDFbIbG8w/gXRK50nsvCXd1Djdo9UrOD7qsMHUFeGCw
2fXYpeiCgDBvZPsrvhaWH+rD9GX6YoRz96HiwUE66LujhK37DXtksl+IfcJN10N3FEeS0QDNaHS5
Qj+i8PvkPFGQT2KAuO3RFE0B9u3R/qMeSoYDmjtv2GTGSY4noI/oPCnuruEb9WxZqMVoTp4n1LjN
iOkw4RwiLQINw3Cz1IPpC1b0kJ3TIB1J7U3l1BEeisAfd7LjyXlFDxxp0UPYi7CF1X+jugB0VPHi
26HMpDPJNTnpT4BbRF4wSMXEifkDWAreKHieoHvT7A6BdvAtCgHKhAswg6fzbspeNEU0f8E6CJ6m
7CZwOPwD3sRlevRhAT1seuVacmm94VKwS6InROcP/vQYjbGaUfIikVOZuwMSYIAgLj2wu/EHm8Oa
/QUa4gxyHQnl15EzQDBk77MLYTfv2EfiRbv3nw+LV92nCqK/j3BFO7KCKpx/DaLiYXEJk3EzpG7V
ggzw0O6jGz8x2SmULdRcFiMqi9H54Xg/WsX90TN++WAwcec2rBhonYPhi3GzhqohinV9PP6kt4we
qKnHnUqi9hUWMFLYN3gVmYjN0ls1PSBJZPWZT1gLKoFWPtsJiDpXRwdgXeEUFPDVmGhkLGJhfE6e
J4M7nhwWxks7YViRW7obsktgqd0MHPb6ywPS9zxAkvrqvmD1S8mKpT/A2yvICaxK0tYCQ+hurL3e
ESBS0OGX+ZyKwHTQZCo6/sNSYvbR8mk3bPnW0xIXRPWbxehIfe/jsBkePlD2ZzcFq5g1Q2ck++ur
ZFEAHdTBbJ30qjk4IV71AEl1CG3wIIUpyvCAF6Z9NRrteyr55WAHEkSUTwYFpDeYJKofcdlgPQL9
eXgS2uhmmSwgY9z4E8tuDEg3uCA4Tu77L2KF5SPWGDzh3lNQGYzl1tJ+dBpsHqWTpyXH0/4OqYS7
8g7AZ+aM2GbBZkbY7FsoE9NLgHnJuE5PE2L17GOjeAaADnsimbozhFD8LUqOiF0BhaIAMETQaYAy
GrzNmZzmp0HN4fYq08mAr1o8A94gw+QiuGSzVkd2v1mQyza5DGdn/NsYxixeLqNFpZT+DC4M6pIA
78JDTGeOT4FE6kn1lfnh9YkEsGC5Wr0SfsWvtUbK8rlKwU+uNTgDqmlQUktCimsDDOk4fI4XNwuR
wKJgfDwOaDmEnpg4stZbJktGeOwgqR8cdQMHlMvquRPmJClyAA/PNCSuyWo3iPBMR9wtNU4G3rYi
sgUSRcy/fyS3b9JbBVt3RoopWDCSPr7GuR8GHxg+MmFO/V3wsQMIFVoJoZ1gxrH2SO9AfRYE0ZKZ
xOewckw/EHLmDuKPGwBiUl/kkaEsR5zYJSez688ESKsDZkd/9NpbCJhQMzskDXC1JfcGr1gSwev1
cjfgSpJV9uTNhW4DBdZ/ukDWvADtCn47Bu0kDFb0nurJFBu7P11+qNH43DfuOyLFFqGC8IOZTtXj
B5yzPQ/mF29E6DfE26ZMOGgsW/YVnv0M1AsIDBbqCuAI7kRg9jvYxyWmx8DqTSbPDH+6cHihF0TK
GIViYginUHrkABWw40lsGlGO0Y4sU4m/3eLlAOngzzrkpyUPnnUAVjt7ZmsbTqDuYYdRtYENuz/A
i0QtnO0GrlVg98nK8Nv1AW6wsLssnuI2Ikj0RGznac7RzrGD7iY/ZUenjESvuNM4cephNav84q6Y
tfcQ5icSp9b6BKzFMJBNwgyERCBOZ7kgln13HkrWj+RRN0jUN4PLizX2xkgNwMEssMQz9BBFbXiF
43RDGvhuHOm9/eI44zR7voYp1oUkYkiaCyYIZ3d7//ImLq6Fh6jhaVnRG5fDz2leyMkTX6Cvwj4Z
UAVx3y9L2PsI5WtvDYcwhQIMQBoO+/lhdI/WV3hY5qsU5KBZdyThDY6mD5OmRz23fNUQD6jAqvFm
pwfQqrPrW48gQBG1LiQ5UMIvxqPzWIxESCUdWY9YVasCXqLxmPH5I3JMzhtkUQHLhHcfIs+E75CT
KyD8dZJpx+I0iK+4U8ElJIlAUBK8iaCek9HXFxFAcTGscTHiOBcHR9q9b9jMMCicKOu1K++RDADx
cl6KZYWEkngs1O4DaypG+7AGL6ALCums/A1S4+dhdBy8FdzYvt98dngpxVSsxQrtJXHMAH1U30Fq
ZiyfqBgbVAl5rpFcsbuTdEfJcMAGHFvj4zLvH+hDN6BEzZKyb2PGAv+qmUrR5+ll3fCgL2vuZ2VF
p3neN8bNC0XzBkc8TrmUmBPNQP80mSRvPBsmg4yU+JTHZYEEBdxV7oziAX61lPvFFKN1jDUuwJdL
JtZhiYo3TwiXJOsZY9TGI+MxJysi75+wsyMYnvh+NG5bITD3+jI90VmgOFARimYFzdLB+BX1h+v9
efiGabTogLxIAXiGNbWg0kU3a4fU29qMTvdWH9PkNMRYC5vZHNG1eywViMZ6wCJ4wX0WU20usxND
6MQimL/1tdHbYeQ86iPI6+PQLQew2cuBfwesWEzwpwRVEOatj73u9zWK/vpVJRRensWb8Qj+Qv5l
OopfIPqKLhT/plNnJnm8lBFAJlLp6QpIWUyC35sjkA3lnHB+gKPPPffpEmaLIx7O/o6t9yHDhzwO
EfwlTQteGzYNiYIcTlrvNPM46649qpITyZPT+9o7DtnkUTUeHu83T92qZq8w+6XfDDHlnk2y+GZq
aJBjzpV7FhpSclztIolLuH2NK3mcZ3ooJ2l5J5+y2HxUbKZdlESvCLv1MMWuuLL0Y1u+ImqAt7Sw
phrYdddfHCZdf/cgTs4zvZRjjaoHI+GCUAOOI4ZKvQPpo8RRxG8s+jlu4Gkq4YgFxgXdoO/8thYK
KzC9iLFExALEccR64Ifur6Gg4u9xOEMyHAnYNqpW1Xw1im5uotiFAKkgr/IdYpI+58meI41LEjKG
j7GUb67W7PRENTBTbkfQkqYooIiyEVYlAsb4qqsAuwCZZT4i7mfiQ63EfkHKi66TGg+uXZMOwG98
giySZdEX1JbbIo8DDibiuqepDkoAh3Y/QpM6X7YEQA/9iuvSJ7rdDvYjUrD4vD2mI3w2KEfm2Izs
R2lrz1utXIIPHBPffWun+5EeFcRm22mxykfF3H5zH0/TA+n3gh/rCPPKlQkyUSPQfZN+1kHFIYYZ
I2ctZLGldO3Ql68I9tyuN2+0QjInWsAMAcMsNDB0fxnZjBofL0W/HeSjE9+Sy3ILN3x/x9BAEFsK
WQyGTyTNtuxzfJeHtrbH5rjoU0d50A5kRCjQFLV8neDXMqchMSVr3imxFU1usBxJM9ihcw3HQwwv
Lt77dQKKOWpH7d3u9nDKkWQO1YE7dnkWEm2TLCEEBUbr080gpRnGrlzKoyGaaDHdq74dufTMBbGR
vxOT+5VEeVwYrAN8g3Af86QtZNrs/qsOkw/hQV7d4VCUd8zVe/ElwDkwBqxAfA0m6IwoeljxOWZl
zR+59qvR42tcYYQNygSccTcbXwLtzFwihkRB4FODURjBWvKoBLiQbwq7XBlw4VsrG/8VkCR4NoJg
FpIhJYxaJi32kgbeJDlKYgDOCG6+vr7yask1XpNo9HoFailBXEbu06T3+NyEj4chVqOkmBAw9XuL
CT4/HPRHxEdIZ0faBJBnwn/+BIQmhwYwm41Yb0wlHoHMCvEBWXLcVi9g8wh6zzC+e2DurPLHJgTK
EGAD3EfCANIy8FTtB/qEO6gxMoMAkGjN9OGyNTfr4gAUISuafzBCb8+Ul0eMhLgFYtMHa/5hkpNm
yTu4oFwgWK/4kMwb1ry8LL/w6ogRXgO82dF6tOK3dRCxE6xlMdSyfYSjaLRiJa9ZZ7dpxTKWlV0G
WK63DWLFLFqpviD7rGzm8ZabJxy9WvEq7OkVMhhcdMXnVysihYlfT3lRDLEVDmrSk8+RYxnAq5Yl
JTuD7DCQ1SPZNGhuFYT6WOZ0FPB1+kfL8iEuR8O+/QZ7W/WZ04nPC+uA34K13CEDz0CxnRXhmq2O
d9DckNHjk4wfoNztWckbBwKbAduU7BWys3H3smdB179tlyGX4FI8C9kH2F+DEWsT14yu4qlxu9zf
NojoYbgNx3kwJo7Hb5Gwt5aEYiOY+PwSLYMQ65nfeZtI1pL/+Gu4jLFpSTDATRMCOT9u/3dn+wEM
Ui+UgMimJ9cYL8mH+hC/60MuFyaf5Kjdkdcv9Let5DUp98bzMgrDAC+1ePu4cdJJ+KLBiNekZRrd
hsutNL7ElKZprkwTH7egI0pLNMh7ISmw3FC0XPES90C3Y96QT0qv+Z1ejLkweQkRjS35j3+563A1
5pWYt7fcNJfiIrxIhx3plvyB1M6nYUnyda4UbcMVr0T0J5KXZLAUGPHKUBqLGRpJ0OPW98Gt8W3D
fWzxcpYRZEtJdOug44OQpES9pW9bvp4P+IEfexlvSYKAgwuBPydBbLXdioTbNuEB5sw0/uORbSHp
EG6NtrguvM9Gv+W1fMAXofwDtJIssFryjhISlYyiZLmNJBXg1yvcBJe4/b4FIqARimYO6GOc+3hv
xDTFHRKRNFBb+aJMGtYFl5LMDFkhW4Jj9IhcA7rCiiL0i8tSkigZcV35c0vlyPrb7UpeufVjxRMq
8fkjFqL8L5GDPLCPQfJC6dhEj4PoZWeuaH/FXKQTfLqj5YtcYcsg0k8a5iZvQ7LaKuCw8qsM34jD
XoZ0xR39Ghc8UfrDN+nKVn2T0UvDgFsNyLwz6SA1KQnVDuppGrKY+2cI6CPJlEeaZl6vS0Kcc3sT
mpx5APnkO1GchnGCE/0p9Oh8mk+Tl+4YlJ8xAxTxEETLgkW05aZD7mDJfKPnDNt2Kd4tLwHHyOv4
5ktGWsaZp0e0kX7fng6Pm1e4hiAjjLncuTwcuSuuJreW9Lih1TLgwfDrL9d1xSvyNPB6+SY/Rzwk
MQRWwoFgg7DZK2W/gEItCIjsviaDzwbD9iZ7E4PDN1fsCvQL6I6l0UXM4SXTXlbSZsai4Qkw+Zg+
YSSAy69dgdxzWQas+g/IGMGWnzCpprI3yADICuGzrKZqvBtwpTFr0uH/H7Jkk2nI5xu+wW/BWL7E
2pYLs4yjD1neXNi9+1iyfkTUhnc+9gN0rqA8RaS2D+TzsqwZ6vA/VjzfkL3iKB+njY/xh2TJkkL0
QeMh/Q0/eIv1u10CDnwcI+UePb6xSIBE0TjiilyIdT7+YKNbcgkI5+MPEnQsKChjqCf//b/9z//7
v9/P/yv+RF54f4mL/L/lzWFRpPnp+H/+uy7ZK39xvC1bc1zTlRrDX9QlLrvqqKr1zoSqfX73asDe
/T2lECw9NIHc0nDfBiXkbscn5oHweLbuDkFLrZkQ3dKLToH4H5j51k8dkvffX+/SPKb72v9wD06m
p+dMMqjJ+ZhTg6jfgpPsQbayu3NYD+v7DO/f6Zs9wrLv8LUx+D0oDTd3ARZPCX3gluJLIjREn2xR
wj0CqsoxFHSZaJK18/H9MGoyTN8N4xeFASeJbc860GvkJDDERt7jvar458izKFDfO3c/jJL2TyLw
b49N3v9tlJo22e+uHe09PalQfAjeAjBjAvyQA/Dj9PiSAmCd4soqCqaHo/vZnQoaQ12IFdwBytIB
B6Lnl0cbI6CwgLgZxzkitiqwAJU+180PguHaTzPjCxW7sRuvzVLuOSUPJlIhBAabyDRDbYsNjE8A
GeOncdb/IbHlkaFlurapaq5pfJHYKo+ZndYp919h3PpJ56vQ6Qj4XaUqrUYmWBvEQBPEHBr/kyeu
PlGG4FwtcjJX0XdFRzefmk9UnGGBY7iH30+7fyaM/GfvzC9qxhXJ0aqukC7UVajIFcSf35Oa/W//
w3TTZfr+Nb1/a+jLLmG52iHfHxgGYP9ymAI5pX56Zz7Uc2CydT13n/B8Iv2JQsBbd55/muMzR1vy
AwHe0v71OAxNdTzHUHUqb3/pBxqm52OR2QZZ9aLoIlxv0WwxybNvyYlvQyGO/xICu4x4f1TC/jyi
G4VWJ1IG+yBZS759KWpP5Fg1AekM6EJpBPcs0B4BkUQUAQ749NBLniQo2s2uQ73HK0QoJdxGSWCi
oOaoAXl1yaBv+/wJ97frSMjKgGchUBuoHRCfNW7AExOgKSuygMaQO0d6Q4C+rHdaQYdBfEPAMfmp
RfuwRGGVOAL5ywBpbzskRORdgeh+yW0IwQLNv1FBrtWZEK2QYGA13cQ5jkCT8k1h5ghX1oiyF7Kd
hWyXS3o4yiQiRfaLfZcQruACbwIhwQbta48p4oN8UP6CpAcE0GR1IPkmG1AuG/9oCn96TagKAoSC
1JcbikAgUoNwLthdhwiRERKQLB2nJyJ58YTfeEeExhw+mY/zKOXY2KATdCV1Qx2SOrM6hulQcGnB
dYyBkL6E3HzqGUsDD/KX6pDx8ktKB3rt7ZV40sKrRchmiQgayiL2hMwcqN2hPkdvpy9fov4kF6sR
veg4ICTGAVV0YEMZFvGsC3IU1pLwwUvZ85CxQjmypWf8kA6ij0jjIuHVhMZIFBFRDERwSwWaF70y
3plUkwu6icXw+iCYGBIKBKUKIIJboKpP6V9OoMEl+qVEtYcijQrOwBoiBgtBXPS5sGv6YmF7Q0l/
jZF5UIYibyipsGLIifYIvwW39NjQG4qaFxY7n05eEtRQ5FOecrPO+PJQzMHmTS6ye0EnsR/zFZHu
IOeG2Y7aYl9WCpXYl79WBy7vUBQkjqgyit6RRPskekDWISsFsQdydaRrIqZ1ibpxh5UonaZTC9Ep
ks4IIbnDIoNFPuwiqOzD3RrfCk/MG+6nYjDtpt6zXIV+zLoxLOw1Shj8vKnL9QiS3ZFaDI8fzrx8
preBoy08bXllw7vknHMH3NU9kmiIoaRoNkrgLp7vkJuwUBs0/O/3U+1WGuHPjc7THM9CW9Rwbc+z
vmh6Fml7bi6eQSIHS8Fqx3oeKcnYSRa7TVQcQqUOD/lqnwP8mCjlq9H5FNnG2L5SeeNCJThQIwLy
lCWjvA8bExlqSBFAkLRH1W5gNr0dlSrU4IgOyHF1gU1kDpRNVLPEHUDByUHfUac33MSDyhnWPBR7
cr0Mu6S3QTIT+Bu07TzWnaHWkBwTpZf784bSWd6SyjEbdZggKEOytWV+2mjm7ZGaH1vKutQXajrN
kiflMo4Pw+4T3Fvr+l48O6krqmnodb+tKQg5NNXBRh20ZrgnY4GqlCSBdNP83I/jvnXt53WoPZOf
VQHsGn3KmBrnYFMPSu61xHdpLp+XNHSpP2P4CUIwpHLvxs3u3c7IQqfYczk9EhXfSXXvxusXFLxq
ng/t9gLyd+gSRNAX3SU80Qx6ZtAl9IGxWebUbr1QJ0+9cyjvR7EaqgM8XJkQbv+qv52vn0dnkXbT
ZvMQZ7OT+8y/ut1r676Vj8t4WqRrj2rczrg4TtXLOD1MzP068cYm5eahy2vT9DRURoYz1tuBF9+f
6lnq3l0NeeVwEkmdLKc0wTRRB9R8b5E3gxpRDHR8sl1wOg8sbawqY8WcXQ7LdPecJKPD5gfjy/hT
xcx1VFU3Vd1G/sSzyM60vhiVcaIfvEKJ9xMVHcC8piqKE9anpaKtjXPj6/nc85AAMqZVUgyU695P
9KmWjBxlYVoXv9CICrAJxk6UohGXjOISyhTSy8XHubpPrCpUHDgpVA5QzrfiP8l5muRQf8OjBvvc
evlhaf1ZE0tuxnB1yixrju2pZBh/Obqt684qG7PN79FuwpRSyUtYbw/jhx+a+dMw/ruZr+6DfUqb
S9bl99e5Nk9f7cEbx+MgnUwId4uKUf6DaaT9aRr93eCXh9QdnK6sXe5LVKM7GLgxhwzUEHzPKpLN
9Psb/DNx+Vdzru4ahqGbuuN8lUBt4jLNc+VymGR5b3cc2IQlKVFc/tCK9qdl+R/NmK5neqorieBf
htE4FU3q1QyjOcC6LAMHytDAIriIwBl5rSiVUooaGOMY/aSrrLl/2vnStoPwgWEbnmtpCP982YP3
J/W8yatjPrHP4fmjGpXP16H52s2MiSiJh/XiCm9MxyCr7oq70325UB82A4WcuA0KVka/hvtk8H+J
EKt8aoPryK8eVcUwzeCk3RFH5CrG5DKDhXb0LzMReNu/29him4euogiwf4G5VY3ELgMhwnozSM0R
arv8J8wnnGD/faGCet8SBQDfu4lBlAuN04XoJFNRA9JDBZl2eHoo0LdCOnkPmH6FglHPhNKxdShH
OWtnBtLeQbWwHpIxmmevksQmobNkHAPCWlyyoV5i7WfPGwLCwNRoMRDAMMG3BX2mkGLQgrOaEfU8
Rvwc6+TRSEwCZJr0en1MWu0yAcEBJVsJECRok4A15TSbq4+i6lEGp6m8D0Br/VTjU/t7D2O9S5q9
o5tUIvLEov/NUbVsb79xDywPbZ5PhD9Aht0ncUoCBcpgDyi+/1EXWXyy/zzDb/PH0T3V1k3D0bxf
8+u3JjWzO9TWUc8mqToo9qMSg0tbs02yMeZZr958fr8itb93NkrZ2LIYXZ2bVL/4yGdXxAU11grC
sXDbjsF7g7VYY9V835D1994mDdm6HAg2G8CXhtRLddpR2uk87faE9q/5nVGdx158t2k+1eNr6cRz
t6Nq67mgtGjfzjnlcDF0KJIceMlJjxzn6nfaKrkofkHdQa3BgzmhZLe/DhoUQazT4kqaaTbparTy
YjU819dAIZtgo3UBpgVGS+gQHC4fHGNqaXqoKcXQMKveWc1Dg4vaVux756HqLM/Ge1m/lAcEycz3
a95Ex01GHcA69BJjGGc/7MGGnB1fn7hhUzJGcxxVs78elJl39ozyfComej5zcbsHNsAjerqFT7mw
qeYgedXbDI+kh3aPR+5F8dFl2r9ZL9fZBkt2nD7Xn86ziXoOUkmIYnX+uaM41Q/e+hcw5dfENPBc
XccxUaO8gTq/T8yy1qo40w6TPPUpGG28n1nSH9AhltSE3fQ37+1Wedm9mu+n1827/Z58Zo/es/n2
/Sz6UqrmVy9MlR44pisSM18gjc317CrN/syaPzlUNnpKtMn+GGX7B81APi3GsYNN2tUvGunApzIJ
jo7nOwWkmRqpAog5BQbpxYaReh52FwzURZpQ4f46y7X+Nc0jE+zaupypHl4Eulv+NIb/Wmymprqu
YVqsBPVL75WSOtBKV52m3gnGxQHlCIW8kQuhzTOxHUoUGe+q0fl68WLXBA3PTxqFsEmzdZKnYjN1
1dW5equw+y6X3vfj+gUC/DWuNhUjcRsM1/nLWmvjyt21Kjvdw7WfRvfimz+i80Us4/uGjL9MgJsx
KBuqq1uOdtM2+W0apWZdxU5sebMMUKpOKRHifnQ1uiuX19Iats57094V10EBOQb9y+w5oTAehXdH
GyVUsijWJx2MSXDeqr+rA+M4uQJ2HF7cuqSc6sQD3C1grO4WaXPt79Tl3iTZsVomqeN/fx/6XzaG
3IdtWJ7Ntma4mtznb/ex3+zszLl27qyAw94O0u75kI0PeIRe7F/Ok0wbFDbrZLZPKY1U175pPKZd
0MZUbZxYoAetr6OsiWcIr/A6OGdjp9uHnRaU3X2aD7/v7D/OFJutXTV1k6Ku5tfCVPbGc1vXwuxy
oZAe/Xg3iJHZ35Yv+C2W+sNG/68Txbb4w6h4ugHM++fIuI5VXVXFzu8dSEXYOcEAlX0IKx///zdl
efyDraU6OBp/NlMasXu6xjk3dZ1mtp+pUdv0kuNdun9J51XxwxAaX9C7XyvEUZE3MjRXVTEs/2wv
LjdOtbnummlGsd+z8qJQMc0rvdBMSPQxdNbo8dVpIcY4KKeeoqvydk5edQ/clDplu0If5uZ7W6F4
YyVUMD4HuwqpNUp/Xna9dqKNy4vdz6zNBBOZ2mlhnEImc3aU5HzJLujcaw9nfVUfEC1JIFJYJGpo
+qi5oJ1Vol0Ctf6U+3qWDfK2Grhu2rdJ7anBREhLdbOLv0vhKBhO/9AMruR7GHOv2QzTdJuy79lH
opOsGjeoKLMWWyh2oqJZuBQq1qZac+lddFQGVf/SQOvbIXTO7tmilFEgD3AyJu6y2bSRGru9NiWN
/dBONQXmSXvyu46wTIzny7mAP2p16cgBnLhm7tC9UIfuimCFttKKImwMEr9jkuTcJETpOHA71d+c
oMuQS+RcBhk9VE6wPjgWW/QDY7SzvPht79qj1tkHlblsrnWfYsZSI1QHzRTiY3D6uKSEVywUbhPV
v2L0emj7Uspw43IzNhkv1oPOaOxjpDYAv921c14XsAqNQxrtXQT1G+qg5b1NNU/immGk/M2BghnE
ehMq1Sr2snLXlfe5614dZ6w2syS+71ol6DZv5zJ+dDfx2KyfznF1X8Thpf08xXdqjDpuR1mCC+Rg
5AZxSNLnDFe+IBFql0+d7BRirD3vjvZcczugBz30zEGiIuOhrTabqUIpmEXbIi6SoB9hfZ5TqBbH
zLdxEBQGsMNox1U0quEhhzmW6b7SapG9hySkpEsVUQ5qmgZnD2fv7FGyESv+yO2fLhRfSF3/tEcj
0UMq7fjpVIvaIqoIWuzOMwow6yaknDMVv9qDn3J05ZRF8vSnIn23VXJSyR4tthXkqY1S+qcGZZZy
mO1B7TZ54GRbXat7XkEOnKX0T8pjV5JixFBn7JZ5ucfIg/odE1VGl2xvWXfGYWZUyO9V82N5f9qj
UZD29OIY1qnRi4H5yvfjyfQPyZ15/dRPpW/tH8pyW+hIdO62imePXa9XQk1QQktfZjuyclCWw8i9
bBgvA5clLqNzc+5l1LDe32Vl43ud21Mpdn/Yjy10U+qEA+o1zWZJ4RK9fjg6j3aKnpL7ntgvlYYz
hyrHHXt2UBsQIfM2TLxeRz0D5NmU/Dnb3V+Pud+hROpeV9fq4YIqS1b0dC8Njl3RLyyq7cYvVVnf
Nzlh+PIz7+YtRDTvbCCHR/FR0n2a+3hHEZv0pyjll/jbr63M1ShUaBq44e4NR/zt7Dq4m9Y8epSy
zilcn6+N5LWjDJjxeUjtsPGGaT6tTkscjq4cKfba/C+gKcRAHM3wxIjDoPyCOijXOlfiUh5HgPlD
luX7GaaPF0XfnxD/MGpw/jXNslyCLZwTX3CAQ9N0p0vX5BOLp64Q99WmFgvX6eNP7fT7erNyXfbj
H0ycf4Aq0qxJ/VoXFST76+3ZxvVUVjoH4MP5KZtJjlNCIud718d0aYbL72/S+tumpDXMNkfFKNb+
Om5jV7kmV/twmGBEmQ/qtsW7esf2MIAMbv/uno8vGzu4fCKdi+fQPZv33osd945Pm77+fiH7gJLT
7CgP6jx/vC6zj25+/Tx9amvv4bI6ruw37/nweHpCwaf1L0sVSdVPG1fpw7r//k5uHuAfjpBlMGpU
xXJc1Qbd/mId55fCjA+HK/xhJJl2u1dlUw0zQJN4Bmv+NDzsF2eP6J1m1JQDL59KDb0gRyd66o07
Dx1Z88yRAyvxlK2c2B0XDn5J64Ie2hOzy57ry/EHe/7vhUSP8RUx5fHcLOOr61aVma1baplNmqPj
e/UyTkZp9nYqyRVrHlRAu/I6SPW9n22GSrfc7Wb1/u77QfuHGWoZ4Ky4j5aFd/ZlzLwuN+O8MdPJ
Efa8u0goAXMesHQFSk0fvm/rbxNIbvE/G7tZfr/tG6frLteKtrSWTe3bhAtRHurvnmCdV355CSl9
PDnEg25SIruAGMHJT7yfrG4TI+vLFKEHuKHIPHoWMd0/jbCddm5btSkv9+OnFzLf0XF6/0RRZSA5
JrCgl27v40eSyZ9hW3ZLi2q/mmlZrC/cdP2LpX/2GqVzrkYyIchw6PYc/A8aj9bIl2f7Ra3TidG6
9wVaWGXxuImqYwU+kfmXcqSp2/g0jovhBhPxeJi6AmpvhnqHCX6cVW7c1222eQDK75/T3676nz2+
QfO/Pafs0pSZ4yreTL0M1fjpcJq0VYRX4Woj6zy29pN9+qy0nLTpvQvCQFHdy2q3ebwWs+thlBio
k86U0xwhze/79TecJv0iNAW6hZepmV+w0azZ7Q0sqnhuVeLpxYzndQTNH6lvdFdJq81e1HaAp5eV
UZHd29bo+w7880mCC2sA+RZT6MtiSU3l7OjnJp2U7ehUEy6i4O2SQ+7yU0M37+/LPHUcy0PvVAOk
ML/Oma7tzPK0a5J5kT6ezlVf1Zae/nm0AXbt8R4N1oMpOITaw+qoqZzrmh/pIZ65ytplMX1/119o
IP8xgWHwGKpKWWK2iT8XTW5WSp4Y9Z59lRzVxJp4eguSWARqbAZKm46U4hzqO6untpi4zGndDlyN
Wt0OHBl16sYv3bVCWDtZtFU3zg4qxZ+nyWUzd/anZdLEC8e5+FbcDHPrpyiSJo/kr4HEUFF1opqq
/hfqZMRKpjpZOu/O1EzYbeM99InYGzaONrVjmJYVyUU990QW7WZ5MIeX613akH8Tk5cDr+QYUxSq
22BgHX5wcw0xHv7umeca2DJg/V9PeXyQON2cPGV2qO9q613dRewPdvVw1WtfLWK0+CbH7FHbEbtZ
JteVps5Su+9oAT6Bq7zk1btdlv5RpYiFWfiWgkwCWr8aUD+VyYreOYmOu6A0VxtzeGh+6Ps/pyfx
LEvFS4eNYn8xwHT4KUVzzpL5xug75sfGvYRKO7pkY3vnYCa/XYgA7MgRJT6j4Lhd12k81s5TLf78
fmr+baGxI/zekS/7OUabWllarswKMmyo3oWeMhXHdozJIKGqmTqMUfHY/HBm/m2g3VoFCdFs6l3j
zf+5IJIrB0ybWPF8c9iyQB1gkV22CWp0bTLONnIF9OcUF3fvPLEZqcl/bfj/s/0v0EWRdO712J7d
WUWS8rW/qdb7JvZLsujb9oMuHPKAW9/AwWIXbPPXkzFT8kmp/hCi/efiIkCGlcpT0NQbxvXbOXE1
D4lXbg7KbHMYsyVrZrijbgslUCjDtZsctIGLCoa2TppF1wxrZVK6M303YS5s7EGu/zAq/1rpYi/f
DnexAP98KCf9opyTc5pOdqdRXC/cTRVarIykmJXm2FE+i+Lx+8n3r9Pg9wa/bIuN0cS21mrKrKZ4
y3V+MuemsADmZfv8fUP/HmcgKtXTqfiKEfXnrWX6yet2plgtU9RIYvRv3kUCiQwJiCXft6X/5Q7I
s/ytrS9nbB1f6ioz9ulE15epjixYqfSTE4oN7fYECNSAhGo6G9La6apBDdhj7AeOB7xxSoNTOotL
8u1LvZd6cZ+/ft+5fxir9M1WTUs3CXKZX1Z70rTX3fXKiOvFg3mdq9SU3QyTfOt9VspPc1vG9Ov2
/HtbX57usdbVLMVBm+nAqhb67xQR9db6vmcfL/5Gh0FSbClO57enrc36T6iBdNDuduvv7/ifc8wF
Jv5/nJ3XbuNa1q2fiABzuCUpUTnYkuzSjWC7bCYxivnpz0cf4O8q2SijG7uxQ1eVmRYX5xxzBEXS
TV74u7MQK3OQw0gWNhq9lr7siH/RV6nxrN9+uN7P2unuenmFaTc01VJBXe/2tOGiS1KrpZeN2a8L
LAby09X3onapE6eb7/vm2Jd23RzzOAM32gfKA7/W+R7FoKSdMgLE9IWQQCdZKqi8DAzN9RUPJ8Or
I5rVMo1kQuuYbCvzUcgmlraQVXfQ1uxUYHO9NgPiEsQ1NI6aprOpVoDbUXlu6w8l7n4obyV5XCdf
rlXjKpnNslHcJ6Lp5rUdLsbtukr9l5YgIUmcvF8ggiR16bgtMKV/vdlN8NCYxyFBG10TWMqUIZu0
ZWLfilVRHsceTcwUO1T6CTPeaQJTUE4YFWGOJTtpgV2YUnrdyESKTrH80Q2oRGkwGyajcPfk9S0g
KwIYEzyWaJC9IiAbZPo2AM1K2rq7fmj0fYw84VVE6pFSs8l62xzfuSuRyrC/RFDZbCHTSTQ3zNcs
cSMDYxtZS5O+0c2X2rIFdW1yiKY5NtF73lZTI1wHhTRRb+vehJWLXFPLZ3J3Gtr5xSTeqkjdCkJT
a+7VGxZJlfKakkcgY4NWLSSyEIB1KHfZSf0KXkD8fin3SviuXHpUjJZzqQabpjEz3834SAPJ+98q
TPr6vWStfIkLLDFskPeDfy7F32aKTj0EY4vkmYni9ko2j/me35I5p+dnAJURLrjMr0HFUmC+//rF
AsHSNBgekiox3Pt7S5UEvdSttL+ujGqhX0lTaD8a6cxt4vr+fSR5/BrfrzaZypkYjXGaYd7tqJqe
CUAHVyyYRc9n2ON7FxwzQ1LWbuDnbiFvL7Urt7PLzbVgbgkQthBltOUI76rKS6xBcPa09IeAqc+q
/etpWagemEqokJj/vgNXtR9qI+IO+OW7dgmfh1Z7khHngtHOLxHGLkEK6HAahnRhpaexP+0itOg8
eEq9W/YxNJmbRjenEnpb7db5AOuq/CjjfqeNayfHV6L+CJMH4ZrPKxG3YLrXMEnA6Odyuo+b+uYq
DPPpDPSgXAmhNkmumNgyazXleNFF2SQJIStH8d7RhN24vhPlvcsm+viKXeOpovOlSYGWYfxdify4
zP793D5ZPvc3SBHZD0ekE1Tp7qs7BHI6NFoXrGrJkxqPBzuNOJIeLG/BpDR3Q3SSjF2avSS8+P8+
9jfbvsmkHJAT4BpU5m51NlXaCFbQg4dcF+xJLbG7RQDrcJ22P8B/Y1X09SL/70ifBfYfJVx+tZpb
V1/i1YWIcni+ZMnmlO+Tf1/Pt+8AUJcJPGcR6vJ5r/84TJQbtZyJIMYhguPcG1dTKjWuKZ8poYPo
AWJf3cNQqzdGvdPbxaU4yHxodCbpwi8lw68WVsa4IUjBT5PYr2wvJrF/nNvnuf9xbr1W6bXWtwHf
HMdI11n2EmEEbspYd1SiE9Uwp8maMU65OJeE2bXF7RhOJDFTbUSpq4czob798In6ruU2FV2E0gH4
LH9J6LAGX7nEsvhZzIqKlxmm08UVvJP8l6KfrSiYS719zZZ6ukaVyOjsIszGXb1YX/iIqObHtT1q
Ze+q2cKPhuP4ZVFycXIVPIsPQnytvX8/4G8qM84XbIb1qlnaZ8f0xz1sy6EVOlhzqyF46OqFTxov
vh7WkbIob35YTN++HIbI+F+ldaZW/XvjKqxUaNpMTMeXI6r3JmKL4cyN4Fr/fVHfdZe05/850l2b
W4R+rqn6Ndg22mtRUdzfTjHe4Zd51eG72C3HrpbkcPH5fziuCtKlijpVH/Piv6+wFP2gkKUhXEmV
I1h2vKH0iM89Us2GMddtnVsrlfr630f97rb+cdDPxuCPR5ikgyiFZn0dYUpfPOfFog43F5BIqoF/
H+nrhH/kPpiiYQDAQuLQ767Pj/Lu0gKzrJoI+ju8XVxmTIwwS7hde1NdZMKh0H94mN+0h38e07ir
b83L5Sb7UnUdVyi3M2EHGrQFL0yovxvglfrph4v89n7+5yKNu+9rYAVafCm5yBFZx4ClduCkBP6O
AigVjsCHl+QlzScZr2bXn28VWZzBgrylFiLSv0/l25fTpMhhQUkESd61Tb0Zy41Sq9mqDCZscN0V
+3B8OLRf3QVeSSr9sHl9166aCiCpSsYQ9fX9re5l/9bFV+myIYsqeAbHiqV5WjlS8RSrNALk6cjz
tpjBzKm7ZavOW/FV1Na1MvNVz1R+SJX69jGIJiMW2JCW9UkI+2NZF1HkJ9fxMVTCmovXoOf5e7Yl
vt7//V1WJQo9Aw4e0WV3i1odIr+t2kuwSuuxXIiKCUV7PpwpKC3B+/exvpukmH8ebFztf1yVkdVt
dy1B6Htm0IhCpHUBBEs3Gi/0Yh7hMqjMDG0BICGXLr0U/bFf7/63m/ufa77nY7eQMuWrUgcroSSK
4eQbJ24u73BIBfjDFSvfABMA4SMdm+GexOT370uGBWNZ4U0JV8nQL5XsnEqPnfLBzKqXF8PNcnmg
vFrtcBDyeicM9a+qRxWX16sbgsxE851EtfYa4Wt181IwXFISYdtRfQLem5f2MYmItuBdbMuTZmpv
LBuEXyezyQ6VcqTibTKUQP6MSwwAAESFGOzxy6ORXT681SWxbFXnMkaFRZNMxs6wyDcRaRtA5oWx
z7vFhf9bgopBCIMO48AaiIMZrstSs30t3iY9h08ec8auyuqSIfHN/OnYbunnKifwCJ1FBQpRt6e0
sKA6EClHcaQMVy9aZlrqFP27z49m86z0DxAwISZRRkA0gU2YtlZ6081b9C50mTWExSjBpkeSV6I2
oDL5nGUkxZHXo89ofKt1ZErTIj9VkIGqcDEOR/UbfeCxYpemyPd7Vle6Dot2KobljFtGR8xwvBX3
kt/bstDMa1F/8Y3Q0UPJ9YWLawjMN9/JN26I3ZAoNwVX/4kX8G1fryoydQj8KpOP2d9LpI5rTS+V
OKelwTQygbSjUUrW9aTww0cYJEshSDB1bHQs1rrNjfGJoRqz1GqnuPH6wlsu3BaSKZ1CncZezNe+
+NrrxoOVdpMiyWKkn8nLD8v6u70ZYS2zQcaRmvxZCP7xIvfXXNWHjiEg4FJcqm7RhE5IN6WHBIzF
tt9jHGkc9eRFtY6hejR56GPpmUs6jJN93uJA2P3wpfy2WEerYpki8Dkgyd1tFLRIq/WhCFcdTNZI
xbhVHM6CNge4iMxpqDxdqYmvBUYMzcm/rVUWIzBBm0Cuv3lC9jJSiY2V/vMeMHZc980KxNf/437e
fcgY7Yd5UrTRqjKOajENOu/aOtlHtIWRaAnPhfDbwJU/cSHJmEQNWT982D4Vxf86/l1HmBSyWveN
loEb8VZAfpILca6pI5JjwTzXlqWpTmXEbn2VH3QlOgVVv2M8N1e6bmkU+bmO3gspB+zgFjVlfbi0
WF2n/STJiGeTrUkRGy6l/KQ6+0p0CHMksQLZMfqwDnyMfaVh31awr/zdtZdIg7y8hyDvQ6jPfRrT
IXz99+L8WjKpGmTjkVUOqk5S4N+vU8kn/hpVTbpJ07OI7pcZgwjXWDXnUrfPItq4p38f8GszygEl
WWaDV5l+3mOQXJBQZkOTb+pkItReLhyF7nzLfig/v6HejofRqD0lBoLIsv6+rtoPLAscmU0owq46
qYAw1nKB5rYiGaMo59pQ2RfMGYOPTlyDoY19DHtrTzTwCOol6e0YiTwvlnn2UZnCLLQO0cVYVjCw
1YoNlM0t7cpJ0Aezf9+gb777nLqMfozWwBIZyf596s1NjHKhT5NN00ezRlgPmeF2UrfI2RdUAyf7
sR4QsbCCRmagq+wFcxLfyBCTd11xtIp+JpvW7n85KV2EPMIUiNHf3Zc5YEYYpreKdkWHKH+RHOQW
E7mFDslGjA138pKBE6XlQ5AhdGZbAD/pm4+hOrOFFfoPj/fbVasb7NMG1wLz4u9bpF+Ui1IVar5p
+7UWvISwX7uLK8FclFBtIgJSjz9c/9c9nIeCqsGERCOqvC9/H1HRbkJm6mm+UcpFoL7HhTRt43ks
LqpmIaLW1cBZb0TFl72Thw4EOb0J+C8v8j+Uet4J83+fz3c3ACq+KkOeViz5vrvSUzXSYvMiLIE2
5XDvCwRXgs5mEdmtnhK0q2v/wxfja0OnjxYROuW+rI/SivuNMRGKTPJbeV26WPHuRrUYjLwZYjL3
39f2icv+tQUboqID2OrGaIHAO/D3vRZvVVlLpSYccnQZ24ri9jKp+qnyJn8kqWtNYaVEj+hw6z1S
ftFW1umpXFQP1h5+G7J1zY428a/swIy22NGM1Ad89ybxVJjrG/Hh3+f6dZTGuTJe4CvK4hCV+9YD
MnJ3VRNTPRBBiHU0LqTbBx3N/mq0a8PU5yem0dcZznhAWWFICDOTbfRuY2uNUmqNSE52MWbGkKNr
p8fIPXFrzFzZ6XAeJ/JKdYqRP2QrAdakl3n/awAbSuweu7cTTL4CB2YskPDeMx2LP73S9gmWkQ0M
LVv03QL3ccVpRjlpfozO1q5+ivCTx84NR3HD9tGGo6U//HAnv7xhkBNFhjUov1AFo0T4+6kHmmr6
EDDbrX8aDuFC9uQHbQ4pUz2RqzghlHWmXVy9tY184r9L6QJabfQg1gsTxi1yJwLkw5FMFnjqT731
l5cNeteou1IRcagWH5W/zyxMhjoeBQtL9fZal6dWWcfJq4lt0FiJDDCDfmhnv3KgxgOabDPKKKVi
EPr3AVEMFIUY+d0y1R5AUktwwDKHdW0QmYusq3ySL9ueR5tOyhg1k0/YBIztn7lY3zwSpicIVPlW
j8Qg+e/zaAFjbxc9j1a6NYmZGnqBPusNQqUQhcrePGmQhpRPBUYBcckCERaUPZCW7DZbq/UPc+Gv
zE9uCh8gihUR6eOX2X8axsbNkDPt8Oye19jlkgLz8IBcdwKtb1NMMdjzZsuf0lG/uwOMTrgF47rk
73/fAVNvmzLRoE5apLzCdBlqV60Wt9ZjsMRWu/33OwCzgJ93t/Ux+pbH10DFpuH+yQ/oMNJCLPtD
i7KTl5FMv2qlJxMF9+rWjUh0s479h/aGWxWEpRo1BvR0+IRTyLzGiD7BZJ34A6bN86tsh4WT99NB
ctue99y+Xh1kHqI6zS4T7fFK2rPh6Fimq1Pjtoj9tZ54OO83RCBkzBfnlEPKW83Eh4Hth/JcvCQP
6kv1KGeO8tR2jkF7Xdl9O49jl2Kq1LYDrPca7XtyhA8fo3Tq8RiYUPbW9RaziQKRhuYOEvZCbhzv
UOLXCOj6RVpMlHCaCk6NIuNYaC4EqFxwsLBuSs8a3JIkpGJhNdAUZrlMU2val3amxhMUHAKGHeE0
69BqOBliYPw0+kWGK267viEvjp0yYE90dFSxuDmTPdKu/WHB75eZ5Ta7Tsa/Bh5W8NyrC2yOV1eu
2olkO5838+s08+L1VsGhiwwzvjWjo0y9wRF7Wc3ySTkxD9fxBjhx5hREtZh2XYB8EbllzMZILX8R
bdGWQkCL3vzluC3/bvDsfCh/t6f+xYQO94xIIzGdcjVqajvci88X0h9eUQ3MtilGOESkVpiZlzOV
SINXbDU0O12pC2Io8Dq2nGdjW0/OjNJn2HWQVEGShXnUSTXuUHWzgzpSaEvPWE100+yDzASHXGiL
BJfR4eZKkACZBub5LEwuqwNAVs0HzJEewnWGyX66uhHt4cbetnveDstzPdn65yts2s4dCNht3DFK
rHP9Ew7a1TJzKIhdlCfYUVsZ/6oSVwtiM71NkEFNB9JJ3IKzIlNlhrzDEx78lYAHUL2Optjq29FS
nu6CtzF3fUwZbuwOp3KirPnB1+3FzZfQfLzPzOh8omzUXfU08A3CUli1xfFHLMmD6JDCY4uNJ7sX
e++Y7NjhPt/5yy0Rp+++lz1PUXl2bmgRpYGyPVtBcvBJoImP2ZopZzPrXq+fbuvkoJLwdHXPt4m5
fh7DjIIn4Fs3fmnwZsseukP5q3kMCTjkx3QTa8GPIs8GY3ditY1z7GRrQpf2EhbZsAwUt99gar4O
tsLoEWS3c3GakBXqH8LfuU60gf6svyWrwSN6qLyMcTqvcguLwBUegtIL0N6TB0FSGdFqs+6JNcaa
NmNQKgy91VMy2OapXcPFzEhsqV+iHc5x68GNdvUmWRTYPN08f59hfZeuWiJt8BU/QjN+aB67FRZn
Z/Jef2sPgVsf/b3/TnnA//QdK90NneCFdNN3c3WZtdMSb8frOscQuF/1GGMdgpcA04GaOCYuIgSO
w1PoQpZqSNDgaEOXbDuv2lwsD2OXgiCgTX56ssi7bYhKwHhv+UJqJ3a9JMjhmT1tNuIh3PEJiw8x
Cb2GK3NjsWKfv0QP/i+GhIhfcdsS3eQwNuRTdJ0LYVfguO9CWHGDwsGFjj/t4qVjYkFjCysf6f8Y
klvMtYXvNGsCTA7lBpNGEkVhomZu+GjNI09C0obbUHA2VGqdIJj7z3WDT7j6bO0FqkYZe8x6JrND
HNM1mNmyn6O3X6dkCJjYQZ1CfBY2yc6c+W+XJVYDR3VmvAgf6kq8eSbn+6s7y4QkbXLeWV6Z1Pbf
qocodc1ggndOAXb467qJZTLey9GFadUe1Nl134s2mi3sp8/qaxIQnYFvwqnCBiFDI4aXebfuiHGc
GScoKOVZXiWh2wHK4EMeYdv2UKFiCV/gaynejbUlP8tTGfeDi2OsbkvSePcY0lR7eZXyOr9wGhr3
B0mERVwHhsgbEM9F+XAD3p7le4zd8HgTV8ZtWupTS1qXiJNINpTmV6IC8OQWNrfAKzvGvLalLHwN
vRD2P7aaz4vLtLIm5eCNHjjbtGO261kUjtXWyFZI5BV/UZSPhoJWxFS3ZARbqVNnbjy4+kPvDXys
PnzE7G9x/NxoTog7/69bOJWzGUKz5v06ax7SRYDlteCOiRUDFev08q56F43g7XbhQ0o5hK/I3Dta
lcf+laRhjk4Vi1eh795wvSCrFt+n3O36hYotGlAiNvblJKyfmsGTfAdlmErWGG2E6LbJgdDnNp81
+UP3rgQzrSUitzaxy+Yx7Ljpk2TV4IEdLeR+JTQTYGYurWntEsfOH9pfdexvv5QJY72M7kCGoHbX
/5pq0afpkA6H2iFIJLOvq1OnkGR+RnqAWmq+JRSQWCp1986mxFv+ns68lb/bCIt4t2kP5vMvLI9x
6fxvxyMGndA4DBqtfCw65b+rpQA+bJOEXbeqcApBYolVjAKX2YVo3UuTf9dKn9SM+3uAGH10iUHX
9EUoUJiFUWdpLBzctfE8uGv8urAWXa8T394qy9HmriEOz1hu165bL0/L9TrbEP15JWNsekaruZ1H
+DKRhlREZMXaGHCTCfcoPz0uJitNs3+VJ2z6N+XLoj/g/ywvTaJ57aDDUPZ/uGu0c0A+6JpGL5q7
u9ZgVVEAVq90Qh8ldA3L3l+o+M8oqzr5obX4LNnv7xq3DI8NCntMEu4ekSCUkg9bKjjGm+iX8Gj9
Mh3lzU/s4LdM63hghOReHkj4mdyQV/2Ged69FsqjRhxQdWHzgT9id4bNiJp+HLaQB19hcX2J0dPv
AwRj8NocLFYU4IgFW9VwLrFeOmHadV3LD03loqw1O/vfK+GbGh3yJBwKHTYFAt67+2cFt0YySk3e
FngO1i+9uGbwmmJgaRpzK/5h2WnjDfpyA6GUgbzAqjLuvQmSUAwiuETiVsDODhdAcdbrpFWRgFTN
xFMWroHI1Y8YGLVzFczNY7fFsBp192MBZHdIsARs5xn7Q7hjJC53MxiuPcYSFB+ZLeHMKNt9No3U
hf9s/FLeb08VhQRfxCesrmrxsSU1L95W+lMC81B7hFZXb/pmd6WSHn7AYUZI6/5KDeapmjYiDtIX
MxYo911S3oalSY5aQHZZv+hE+rsPI/sBRfmmwWYzQ2UKMAznxrwD14ZkkK00R6Ee9mQH01Rf3PKK
DHii0wb819QSgw1KZXOCcsXc437GWBVdV9yi2NiG9Qu8q0u7Z1AeiOcfEbNPTPDuBiK2BM5QsXgy
0Hr+/WKLXdfHVhp323ZwZOxnVH/dNWtmmnGc47m20Tq+oN4F6qP6m5iVks5Z0h+MbHvByzdPnFvN
h052orjH1uWXKDwo8rHr3VuxLpHXB9OOKPfLukqXjU/2Z/ZuYAuQaaer8qww+9OF9VVDHOD4xaKx
VhVIWAB6kpJ417Nh9htTXEj+g28s2nAeGK9N3dqJ6DHZtVSaQ08wXcWx4rl0fUR2lcTYcK0lxp/9
NItWEQYvpZ8z5tz1nWeJi6J7ShTJCdGo9/EPC/HrWJhHxmfOYobGXJZF8veNTLKuSovU7IigSumI
tG240ReXfTQvV7h3ET1I9urEmMjbcJ7MqVXnPVmBRC3UK0o/T3Q/Au/fW85XUefdGd1h9L3SWBGE
qOvKFMngGRDlxOK2MChThqPAufVMa/NsGgYcHr+b214sF5f8h73o87rvFthI41fFkUgIVnT33sg9
rMZQS7sDO/KKYB7Pn6ijH9fmePUuPw3GRtDpy8Eg9bCeLbY/8w6U6tUMM95LIBxOLll45OgdhMkY
GZwQqe6PGcUObZa+urmThAaOREGsqFMson4vz9UKRNHxNyd33y8/MAr99RNO890DMU1so1QU3ONM
8+67ppp1rScKSwRIFEORnmjO97fA3WG6+ECsxA+P/5v666+j3SOCtdpd08wYj/Y6N5a+/WQS8gFb
74ebDqvkm7tuavAhsIvT0ZfeLbQhLuAwy1Z30D2IPLLXYstLPqE9PF7nCAUcLH4n6ZjbdK6hzTqF
h0mF142+5rg5HhjoTxBrOaZnYbPb4Y17Nuz8WXq7nUjHtBvbmAAjTnWvnMezcHEuiXeTnkWMg41H
04OlL01Vgj57jEImvz/kVYxbPXaaNPLkAe+xEyZCVCExGqSAti/ZBbPUfo9c7SlcxF5FgvYYR0UQ
6RrPX93x9xb2s9T+u/Y5eFIJ4DW3L+TleDiteulmWJBq9BI/+2+E0GwUMpjV6Zvh3Ih6SR3zIXZz
TsNV6f/SCb3avvFg6a66D+wsjMWN1JdgiWslnWLPPxnRIVE/NpsWKifesL/7ORMAF6/kH+Yi6jcf
L9RRkN1GfxlA27uVJ3cWEsmYOvS0fu4Iw1JJNT276+WSpAgySZYEX+yfp8R8Ga8HALP6mDneznMW
sUvmijj9JRKS0/5+fOypLP+9TD/HYPevLHg1alqmKIp2T9LKh6xt1LoSt+LJX5pr3RsBIc9facsB
G9ULbA2XEYs4u37Q1Nc0o2/Y8W5Gpcse8cEKWiKkNhLOfEefxwfLGeYVcTamG8XTuHGr6pFJMZhX
8Gods6Nc2yJ9X8U3Y5avld1tR8cVvo061l940NBJiSA9xDg0boPJH4hBjFmfsdMw7Lt6GFHv83W5
Qd/475sAcvrNK4RJHtZ12JujFrx7hdJbeM3CUIMJxLVmy0LyNNPDHUskp11Y3KpVR1zqbzpPJXVA
wa4roDqAFdVw0TUquR0i0Q+JyO6FSU4jrkzkJ2NlnhvCfStXA64ksb12fSxvl+JCUJyUlEEDl2y+
kPzeGrtZb0ATYU5Swi/wcKIoBMIgqLLwdHCjKXVy9TKcwueitkdOEeijNg1lV5bcK0QbkrzPfbWI
Uk8DmsT8HE0IsZalC+0nFNCQo720q0X1Ykq2iM2Q5mnB1MS/+YbBM/iAboPOIpv8oINOTz6RaFfs
ivHaIXqDMK2HOiIm8m1xxFVxWTn83cWV0U4ePzOvSFwSSP5oJwWPljfxp/1tvPdfVqiMRyI0Xwh8
xt1HpcIfQwhEU9jiC4N75AlQGUsfstza3G56fDdsiiLLmFAC/XtZfPrafzmySv2n65BU0blyZn+Q
cmqpMg1pbB/x1f//TSExzHOyvhMnWc9rT3tSnh6C7cNDRW+4YZi3uJ6L7QxVh5ueyfLwt7Mf5Fmf
BrF3p8Qol36W5gJOsHS3UIs2SPNI6S7sJPBj7dd4ttUzBy2gbZJLPoD6ZvsDkB5Ze6/zyJ17g2cf
4gm/4X21emnnyRu5sSaGOdsr1DI2H0YieATuarv/qf75pudCp8hf9IrwIO8rsuhiVk2kKpeDMHte
E4WYTklNJ72UaYILsvDDnfmsLe7vjMIMji6P56Xc3xmpxaCxD4XoWJzMj3gB/kS5/BbOwEcjvNqx
THBivKPsbGn9zib5qt6ArMPMxIRcmPXXeTerZuFK3SWLy7x8pJHdiQI7IXCj082VmXjMPJBP30vm
zbqfVY6yliP3Mu0tOz9JZFHhEYXxksfmVk10LLqjd3Uj7PKj9ttaxVNpF259HPl6UtH0yeXMsJR3
y5wCjdYH8VXb/fTNQRf49b1hQ2ekL2mMgPn6/L16Izko8cbRgqMk2dWzv+lxHEYhzoQOC6tV8VRh
i8Q3W3rGVzu3A3K8b17I1MPxH3TNbqZYav0qNjHheINTHUYbmHEWcU0ccZGSMDu/rK94yNr9O/kX
XWAzvpg31ymwjgqbON+Q4jkrvAZHfX+B2ePM8tS5cb6RxaiSdAduAnNt4hMBTBbpTPoonXqufLTT
4UF6UgcnJEkXBdgEVvA0B/odTnyk/d8sXCdc6G6Iz8xDGI5ZvL8LGrTRsH6hbzFqt9NZSqXVHoKZ
Vyx8TyIU4ncJdml4fMCahbYpyIfqCam7sYlhu7QR5wo2NMt8Yr6BUYREzQ8f8YHIwR0hdUciidzC
xTQa/3eydEfkIpvWh9RRCAOa1b+F/fUkF0Cz4y+ifx9+9T90vt/VraPpELwKVYdYc88rCaKs6xLV
aFZJvGgNjLOc23UZSbZcbSPDJXgkeBBwOpQdYGTpJ6vlz/fmy3ulowZFZ0uvcN8LC0IllDgntCum
UEJHUuwtQYzj2zVe5vwnNLuudUn2ZgpiMoP5yQVJ//ppHu0kwQwlJM+YDt41MJrSger41e0IXkTK
xUV3k5P12H6M3eVKmeJXPO2Wt+Nl19iq/TBOnATGa6Mf2FKyQy9fwl2cAsLYpnu1WY2Jk08IQMjs
6EXkZZTtD20Hvjut3P0YAyyQoSnhL9wTyyTs9Wm1L4/Jo89vIEDp39+XrwRLA7E8ui7IUhQdeO7/
/Ya2spylt8xSDu4Yizo98KrQJMHgmnsYPB0f9yw2ffPDRvn53v/9QDkq8SEjfwJRkXn3CRmUrs81
M7odk1O58jdMvFa3jcQ00e0YXRVOYz8Rvoo7uRfuLE/zBA+XPGIYxiJ7c53tr/N93diiS6E//bFH
E7+2TZwdg3R5VNohELs7O1/Tb9fcCG/Hamptr4cBAko1aaCdNHZ9qnAWbhe6R+ozPtfVHHbvVCYE
c+IvM7sgBzonLsAODtdD+4IY9fKhUzAoi+SBibcxtZ7xgyLHuZ2ILBokrnPJzUScrKHazvtn+fn6
AuWFPPobB50UtBGWlz6IWDIyx5pWdj65PDJbSgenlom3DHflyf/dncLfYmODfZEJJa5KoiY/jEVD
rLAXzJzJMVo27Kmv1Xt3FA/Mc39YQ59N65enObJ9cOSEOHxv3GTGWnMJKrM8Ktvq07FrU2zwuPKk
jTFJT9044COGHT7GmBdLiiapkOTYTognJ3bMA1dc+NOYPNuQPIl/L2901OPD+nJyuGNQBYx8rXtG
YKS1l1wJi/RQki1zOzUrrGln1MQujPw3jYjhaf3hb4RHBUj7BafI+qN61vdMy3vHPNaLYRuexL2q
LQ189Wqb3/dYL5pf6kP40XvccEeZB0eNDtKRXwuiMSfDlj+7KWX79mI9wx3wrtPRpVz8iH7nO/ye
F9qSuZpqKytt1nrKEosMcqxbSAHkNr8zML7sLrtg6+/TbfhpcmbuzN/6Tkch486TzLEM+/auPGXn
1jOW5UG5QCkEFjemAR3MgiZ/s8YDkky1dtFMcc1cwa9SP4iOnvCFegqYkvNv++D96umTYtYvWub6
N/tGcnW4uDlMZdhmnk8mcSXyA6UJKV/mizazpqpjMTHXtnTckzGgJJoDt7qmcwr4QUI9b/fpKiaS
J2Bds/ORlOceUtzizoNLPNj0UDCvZri/KDbB4+Ug7+Qd5jDTZBHPUK87lYs3NGdxGGyCcZh3yE4/
kT2NnEjSTH4bpKhkE9GD8pCcLnt1kWyurrmzNqMJ/Pa5coVpxMBEHtPMp+h75+/svWzC0QGR2uyz
/YfpoLivr+iepmOWzhibZKxotRJ4W+Wc0qL/8ENHeE5m+XYM+zF4oigoNsJSXqvr61x4jPG4b5mQ
lzOfLT30JDvbiKdq13rDHGCTLR7GxVO8TsAZrlMY2Idh1c2bnbHMp+OvZ14OQ6J5IrliLu52yTp8
UKbB7npQx1tDvpoB3c2hl4o+6mfMHa0X6HCESTevyXv8jm/pWtyFnvrL2oA7L5Vztyg/2jd5O+zx
YVjqK5+/KEpub8J794DjJhEdEC4UrL9RtpEYAv2D2SspvwR2MU32nfgcxzbUD/Fdix21WOEifuts
6Sk55k/iL4kgYml6aRcJxZO/uFGhQjZhsonNKsHbtD/moaKC1fjsT5EYcQgcWrsK0Ybtdw4hWGAp
cT6l8sUHilW8YxUzgBlcMlOqZoqDx2BLr8qrWLs0m6wGFnA88eHAZDNObHiKoXKMYBA24TfyRTrI
vM5Fta/RdEDtgbEl6XJALrqt6lPmKBryCHrawdGxfh3l/7aow7yxW7Zj9OzwQQunvM07c6ZL60yf
1ski+qXxyZ500VQFt5Gd+mg9aSs5X0pYR1/nOcPlm5uEDlZjsulgFc7LhA3TULpU+Mh3TGdMrLpt
jGkz16b+DOyrwAFL3uu9bbwhswksj7QaqtH4xS8cthckrxKLzpYDR8ODH8X56EDXXells4QVX1rr
7PZwiRalOiEGplInAwFQK1nc1+HTVZg21iLkZ6/6/a20e7iV8UIiINF3m7dseVuU/OzehkfV+K7Y
uOKZ4fJHNe0dmdXPrGJPMpVbrfJVe1uV5YyzSWU6Alv+aFZ8y5YhaQCof5QZ/3KJXPCwY3ImUi0l
SPaQPegLkkocYWbNmmnump5MCsMYOeUDq9LJcRRSjEY6jdPCtzF/y3PUGbZMFjhZT4RR/T/SzmvJ
UWxLw0+kCCFAwC3eyHvphshUZgpvBTJPPx81N1PVHV0XE1Gno053VUrAZu+1/vWbFwmGL7MDQLjK
IOH0i+JG9cJVDRclJay+smUb90HotPGYor9wewxcdaKxmJJ+KrmeOg+6RG3TD97TenR8L97rq/Ql
IGHA8+gT87VLthU/Ub3N+tnUVx3U/EvxNPmBabrp1qVfbFn3rFTGU55iafuJ17jyhh+IzSGjdsbo
R9VrgvHqsXoJA8kUT8kGHhUw4ae2ifd44M2zAK+RRRFMttPtZKvMW6hC6i7uLVIonNaOvelShra6
Ev1ooS7VJVaJdAqN//ZDOzmKoRGnAW4G8MA6zMnONeU9n0tC16aHxXPXr8eWUHee330w1gWB6ntT
Y8y5ST1y1e0seKySY2wkA6kLspihLGhGiNpqbXVZHdrZYyZDNG7W0+MEXCRyq8PLVrcqeepHSUQr
7PAWMpPh77M3NI3TSph5GCg93MplfrOEKOQNzVF6ztwR7og0nArRLfl+cIDF3PgrORZBPhvNiQwz
R3PRV5rBdJNiPGFv1YIxlv0b6Dmf72M9H5H+1VhDHnztsRK4t3dXejpS70qIFVD07nn34eqVa9zq
ecDzmw/1jl3v/nnnlixgZgRvR9sPrIXU4MXc8O2Tz+xziF+DLCcHZK4tRxttcbvcLkWhF1uRaLcp
Q0x3SE0r56XDDjKL5yoVCXKzLX7w9o2bNbqksZ7OFGx+ZxGDqgsGwj/4rb2rRX8QfjJczUa2jJCI
hpUY+SOsIQf6FXj0w5GM4Uwp7Ny4TpfTU49FqVG6otcFMbHm8FP80RoLmuiIMF/XKPVKMxIsFMZw
lThpTuoy+5ls+a3G6mloin+UdXLg/1x731FXoUkdILh8c3pNnKwWT/gS5Eref+oYY2OYTBTF63gW
USU/4aIt7kaxJgXdfJka4MDrJBiQBODuOIxoQZ2nJ+mK6qD4gYzc4sXyEbr3IJV0ZqYPaI4w2GpT
dJS5HAw37fthy47i5LPpMoXxFUJc6/YcrKTuvWiod5yOjjqZQZnKzXL7izLzK/SeW+BlPyU3VcNe
Rc9P7wXL6aEnypoFOpc8jj9TVgwc41eTxFIWrMDKZSz48uqRJ28kliU6liDc9cE9YGrjE9vnDtuq
PMvMZKstnoxwZh2Rpyxjro8XINEZB+I0/ViJCzhgdmjT2Yvr+8/rql26q7ZX9jzg9vw6P87O69zR
qHF/SATqXZgMgoLXn547CpsQVkBsKeOv9nz3uRPrKcQeD0Lth8BVkFgx/eLDJO7mIjsySAs5yajV
ztBGOfXqWmcta4LRXko/f+oZkVXfKeGj3Vz7JH+hsPvlEC3xM2b4wTGzBrUIqP8jfaCAiA++lT2a
bsak0hwq6Grb5qx+iOZ9l284omzwEML9WDjVoaflhTGVUVI3s4wtWbMfi+Qk7bVAmL2epnJz0g19
R7aLiD9dh/PJumP68u50ZftmKgK1/mGQkIXqK1xAGBvNRE8YSPr9+XkWKmjrev0Z7cWh3xI9ccnn
8TOclwH5aP2wsl1xTqYQjK0oVWyqpvcs38Rud3lRk96PHPRgWNQrcmUJILNI9xGS6doRfl+qj0LI
h8OpQj6mJ9wZApvcAarZT+UTLAGCa4tNXEs/b0w/SAviyKX3SqkSgJ6/qi/+VUQ5tJMOyVmj2mPx
m89ZM2MAdHNz67F4etnqdaA2ZM6qWd1QNhi3+evcBPU8Gj77V+AgwtNhsV95ypy4V/gMk5gnZjXU
CZv3T1UbNyZEEdkHs+eBLurxttUGKpx5/5BObObDS5h62gUgu8itKY/LV6NfK3niVUgPltEhn90x
UGysfuyAdQsLlrn7qzR7rIoguq8wcScLbh6em+NtP1mphc1iflbWtPfEyopfvnpzISFDCc6Wuf/Y
j/fRCcLk7hYkX9HX6AqTOt0QjASJE3ks5TZ8l5vPy3sRj5O9+qFBwOwNlLbCLHfv3suqF1rQr/rl
eB4H0iH0s7Os4livq9+wi0OdDFk0pVPBid9GyvUL1D3WQ/DLtxtWBpC3eJVPFDfVrvrCRofN/qMr
HIqceKEQq0hyIcPuA2rjNNNlTvdMp+RRrnJJld0dpB8e6uujZ+A59ad+tHszgSJNAf8pV3rp0Jl3
7UHkPefvE6HZB9GSZqa9JKNlFm/a5MnpaGknRULbbQrVUrxbNwpy9q5oVT/2N+zQ0rHeCv7htW6u
j+eS1V68VhPGHIGa42W5a66pRGCA/Tw3DCQIL54Y42/UWBrhTFSdF9FtztBfLyn+8ctWg3PnlN0G
tFKgbuII46Ug9diP17Ffw1Rta50JAFOyct8c4/2Y2IOXyShg9KHu1Fl7hXHa3Uw5s0Y3u62955oD
RLEqOHCEKH4wyeD5h7t0f7ugEpEeBsmEeW9NKU1twkQcziqT7XA33hYRu2URYGfqCZvic1IYsIpd
lcmUzpGVJW59fS+SY0W4At+B63M5Bdfpup2/g9oh19AYEQbaAWMOS/rlqfa2cvBHN29njBcsDsDX
lckN+6q46BVDUIzBrxFYHph6Ls7jmULjKJkk+DFjyJYMhDDebudDQqm2qIImgYndBMoi39fOOwAd
tTaUBIqhZFYM0XWmXYZSovUAp52xS/w69NjEf3lgWocJ6p6fhhHRTDpxhH7UpI7a9Qp1xuJ+UCKD
OANGK2qn8y0R/OAz+qGt+x9BxhbKbu+OgMH7lZcKIRWv35CdV9v1zQIIfVx/XdV7LThD+KikU0gQ
CKuBukydagbrMP1m856u4vkNlOllSfM75+CQtaRHM7p84QrBjVWPqgtuieZjprYlZvYULxpv5HZB
+ZkHdMDsGl41u5vZDN/jifM8Pe0EToGdHrISeSqnvh7O0w+61Q3NyOOjO7SH+tDvtNSYEKpaDd2U
phHzZ3fJglPj9T30RJXxzMzXHWap2Z6Ui4BSD58r3kIsqg+gnTeEKxRiifFaQdKa3RfFhvEmQl/K
LnZQrM22hHqx3cU6INLzMIGcdOm2/ToJ8m0XsLNna+FQfbyhF8cglOHXcAbCP+U+0kZgPAT0BmXm
2CxepKcv23221D6br/6rX0lnacsfulESvThD9Xf065PYngur57V6miW/p53w5EX4GLqGN6UJdPJE
b0Wd0esbSgDVMKPUbXalPcshHOecizJ1R3Tgb1KARTCwAeYV8+2r5POSOJ58JefXYojSRdlK2sxP
wXnd6fVPM9xnnb6dfzagiIyRlowWSrcgBGtsSFPaotfEfWBhyy4v68JooNdHUNQ40r45KxkUg6lw
9Y1AJAeVufdmkNnp7FxqZ8aRS1cwOTzBYofDyRih4ILo/9BvD/P1IokBAjTETKPLCNTSha/3iUxq
kTNvHRNNv64YUfPrqZfbcpna2szEFm/Ml5n1Xk3m8P7hK1+pstaWii1c1QuzEX4Vu5AzG6rv/W5O
3XgppbygZv4ySijD9FN44FNk+29Rfwr6qDZp35rT+9orrswoFsIE3ycy7pQIY0sM3RA8hG74aWsK
Ghj3yU3kj3nCqXyYzIylxpiMrSoFxPTKoIGCz5kpWAWtBRyMDus7EwX9GKvNx8B8FlfFLLpqApM7
U/jsvfTYw7ZMrIgRL1RimFsyelLjznqC304ECAjZKjEkmB23moSOIGK6UZrDlgknauS0/Hg6ood3
h5XVmfRh1BA8q01bmlliar3VfT5cMKtBIQNM+nJQVObdnB0Glh/ZP7IWvBVbnngTbZOUpsQWeTfz
m1uI3v2+GgISGDGD5ajz9I5hoVkVhzu0NtFMIiNsHTHxy9TO44XGdG6CmnCm1i4l5utpT6du2rjJ
85Jq83FtanmQSHaTB3BehdyFW1pwFzq7E7kvJjq7JrSGqvRHwG6OHDZEFW/91bv3yqokMhrcKvdE
Tj1u7GNohKOHqeQu7sDt3cRyHn+UKCT/BSM7rP4NLmgkOlR9kf3gz6bzfuKSHPcobBpouTwqqBya
IFNYMMdxtBqLK7FdDRFU1ZZsnOIxa0fOBBvFgL9E0ouce225V+Bhxgt6v8cD0wSf3YZhWzdXGSOx
kuCwjDDw9VLR6IAGGus+tJ7EVcfpN7tZCa0Sl0QP0vit+HXMUUhd2QFg0fLn2ZRfOOGRdSUhm0K8
cfvuTkNonUamUeN1j6BJ/VZbdrS1z+palIu7HIwyR6WT7C/pyHk+LfKDYqr9OpDETZmfVWUZ3neY
/kWF2zTBZBxoVBDiUIJ3rV5PttyBqNsLedD2gcLpltNWwTls2o0QH4WX29ZmX23DiZFBqEn2arxX
B7M+U35abbXmaiVhlnQ2iSHsnxNa29Tmj7XqJz0Wx5P89m6ZTUbkK9vf2XnwOlXcUt50dEA3p7/N
k8EU+9hRAUib9rUoFW+q+UW6le6Omlxe79XkvRoJu1Jbjlv/IW1G0CjrdQn0O1m/OgcFyaPBG3sW
tn6tOgn0OM2clHbOFpW6ycTvsVp7XRBNq/UuVJ0HkqmfQluQP/xO/IytfI4BJwfGPbRSACX8Gfh5
3OlMsl88vsiOEwekrYltVbHGD4NzXraSBcTeCBKMeQeB2D52SVCt1aNySBnEpIyh7ZjdB9U0W29j
JW/8m104FRnTUdgYk87AHrGGwwfYgg8gcSCy9RivVOK4gV2oLzWnGXvJQiZwOfMLmRVljlFfqcYj
1utt+CaWxWbsj/4iJy00N0XCfHPqXzvlAG7ByuYjOkSil2llycpkjvbCltGMmBFwUkB8eZjyy6re
RvYeRh6cOdnUFvGeRycR+ZOpk2s+BNDibmdQgaY2dB6B5Ha6rwzAwFIQhcpWSUEp23LqNwp7DEWl
kate3bryxC/K4K0GApi4oNedxaX3mhX1KJe5o24YmqTvMMfAIaM2268YEhibP8O92Hq97SjGxMt6
a4ZIiTO15W42vfMjvHS0rMVZ1Nq3idm3dtHaWPip0aZJvJHgPwSTZ55DaoN0REI9YvXMor4RGAhj
pPDWxadVhRaVGgE7PVGK/ECQhAjajqFRlRvoXQhqYgN1Mm77y6LPLzPjdTNTyWKfqX6my7f18Kji
SLjQ9Gls9o8Z1Fw2XeJUtMQYjYH7LDE1RrkuQjGKbUmCLAqUaUNbGCk61lw3+imNwta6gW8vIlq1
Xmd5sFRar9Krn3wlzLMLyT8apwvaTo7YZq6NvTv1eWQkP0ixSJp+BhQeN4ZpEP5wlO3cUvU6Jmcn
9s7Rx4CmJIvXtd69L6BgDPlQfMdfwvcdLJkBvz3WjxQXa2VNf/ZIMX61qm95L1IfEpD4shGEM22X
SLvKDDp4dielMt7r909MdU7exU8IuCjZvG1ot37ir2whXQF4SDeL9cTVYLOHKC3O1ebNBHYc6/lu
GnTB7eeucbrDo2oSc8xQFucebBMyc7LgVJTPsjeaMXJh/q44mAqvJ+Zo9jz3Z8qCyY/ipnOQsAWD
v1+0NEPojGSHMGk/6LVm0k/3oVxzBE9Dz01Kd0Co76G0o33501Cfrbp9dk6+5vlCmSV+bGffeXDb
JDvVQXrJAHpMVQPkIepv2qGp8RNC6e/NeHOBPA0dTNZpyTSwIWq8O7RqbCWN4hrtQJ4rXvOMrCey
OZ/bx4UDVjrAvAOO7s8UOhWwoIvobwVrm52iPmbe65CsXk7lrFsy8Iz7fEyWDtckqUY0oywNsSBE
paXa3ad4RWYZtBZ9ltV+PEGAR/4t9YrWVGWbqUvnJ9YNvOgOdMga5mWm7KXr+agcJj709BUKX2CA
n/wDXc61DondG5mw4g4a+BWTKD4VeiXeVdcSgRPwqBpTeBkys+M3mb3JOnN9hQCXt6V4kVcOaH1v
Fl5MtMm1uvZXtaH6NfgZVHo53DM60MjTdso50hWHOQj5ayrvtNnvuaHvJR0tDtN0xziDDvJmZrnP
gN+Pwbl+cDaglrq9rFtjT3pzNKKKNstfQH8FBIvRQ2eM7kNRplZG9zJEgC7AZxlXXQqIXXJzR7JR
LuUPOl15RFYe6JLxaPXnlpY7Hh2nVC1D8WWXLwYbhtxauGpJuaUxPys5QH0ug4h3+CXv2RhCyw3H
0LWCDHNymK5JrKvuTssogQFnsRpHx1cLWlFd+uepHX88o0MWr8ToelNtaeImSZCqayUJstQJS08Q
bfnpjp6G+jle3BZvgh4I+5sroR/VTMVebnzGpnh9P41240t3qC/gOWirsyuNuhiInyC6NYXhnbrX
GKOsY4N8201L12+h5S4Fv4XTP3XpzKVkXfUubJ5Och9kLcfWKDZIMKV4jjAi3N4laDH84w1kjsUA
8ABjw4SIDyOjivlKt0SCQD2jBZ3qNGGYFzE3wQJJoO4leVmxuNcFNEaYerIexcw8zAlYOsaqv8r4
iCg3TR+m1zczAmSozUQwX4qhiRSMaA4NUDNss+/0whjyNMb75paIkVMzYt0u7pshuDZJkV8pM2l+
g9XzPIy8wdntS96OTaiSTnqsfqmoyd5FLo+GvftgUU2caj+9E7Nm5G8zFYwO/Giy5vaELd4oNi9n
i5xbtW9vYgwHdVoFLZ3Fwm6s6vE11+xi/lPdIA7HuynwHsAfpGPlS6vQMrJ/sQHK7DtGB59SXNw/
w2W+VQR7zGPsdftBpzbYGw3aPP7VQMH6rj+LqZGAT66ak3pJHGVVWuoaffyc+zMopj9SJuSdRaPC
pUi506YcnHY+JisR5hUD/Xti3Xs3zL3ROMgSCx2j3Fux5N6prNgr7HdiVYzNEuNBgshneClgQmOj
99DvCLPBcfhDpTtKAmr/cWhyj9XWeJPmjUBf5gw0JRwBTu89bui8NiQYcv/yWfJZmtPPB3mGwW0n
+ppXOAPoIK8If+nGel/r7+/nmcaZLgX/Xm7sYDNAYqLi9pkxIaibU+nQHmn1ag9TFoQpbKSXemik
7NfHpKZEdhitvc/YSIS5fsNKIMZLxwIgfYRWBPXqxCaczVO4evQxN4Ka9fQknxOjDRj/eU8monpE
uOcp68zS1U4YmoFJIPpYP795glpp17hXzzNmpTREQMnl0FPGudXD2aPO5yGTo8k4ClYAo3xwi8qM
5IE4m5IFjLw0mxfX16bevjzOo+B5ZTpJu5kOM7Gl9KFBiqMS+Gq/GX8BXSluTAYmA9LMeEIym2Cl
T9ahoXVGv0Vx2B+Fz180vRG5kyAJ1HFFkNzByN1y4uS1kdFHwt6Hy3Fk21I3EtPrOye+jckL66qn
t0YaNNcWLS8bJ95H78onOnVERvAY/cR7b9VLtEMGmaxIt2EzpsdgvMq6qlF18wbt1LW8xHROmXG/
0yPQdXNiv81WPSOC8AvQK1zlF2Wh7d/raJkGY+zpzdapESzzC3/mHYlr5I/2V96G7iiehW18DPfT
AxgJfQ/jZihkEo1q8HTTD158XlB2DxSFU+ZSBO6APhHFBp0PAIpZLXjULHQayPkvi/miV/vgBhHQ
26WBG3Ik8B43grFDXw6FeXLX2ZjesDU/+Yc2mxiaXc9pgSlzimV96H7kzODTilCX9u03eOdj3+57
Re8kcxggkKcTM6y3iOR9whSJ1xDYAVIm5z5IVpyBJJeql8lmzBZDXZ/a4K0DyGrlQR6MLSGIFxwZ
aJBgK8rDaLNBEDmi7pjwelJCG2OVFhNDidv3JKE+BoWxp6pR3+bDfZjoHYHGzTA1oK9nw+TImbw9
PjZ+miQQADXU4/njYUqhxXOv+IkSUaT2dIjUtCRaWkUXt+/r7dDgtcjNhy5Nn58Nj7gi9xTxJTcJ
XIcNCvQxI3nA4EG1b8o2HS6xQFnKaJiwQZZXbUxau2ttiJ2vnBrbExnLtb6oLu9w0yG3G1xOL9j5
1O8gs8pQBBCAm3VuxixaYPg8GE0tDBZHcVAkzpiA2XJWTnl4h74A2Rs5mWQ+JXjspMBZKPNLX8Av
oD8LBJQDjD708BMlulzNKRVYnW+syRsjoRDs7Ajsdjd5mHf0HCxPtp3Im/og6BN1UXRoyJ0aAr/g
48PKOhp/9CnHoM48fbBH+B6deP/eV06j9EebGJgIhRTVzMlLVyF8l49/Q3AHCEoYAFf2m0zNkvhd
g/Kzl3QOx2YN7bxha2Ncep4uRpBfoTrgDGcAwnNv7tfJPAV+6F2SFlLIVswIvNFSOFG6iqk9bYyp
Yr8iO60dLQnUyurAgDm96IoBnkIGEXrTrV/TdS16PQ4O95UqzR/19nEnS5Tsj1kMXFxq5/i9KYly
wLNC0SeaWd3Nm2S/QUxpn+JdSJrehOhZwDY7xmt4yIICArTbIC3NPGTAavJ0EgrHSw+XlxlfaYJD
8WDEbi7J/pPfh+C+K5AT1c5GbtG7LscHUgiepygbzyeJFHbPkSx5T9Rs8Vlh2SWWrGDw7rPdZupM
Gw0f+R5hZjDcZWptwgxyTPIwcVlw27LpUEEm3/kxzh3O+5wraYyGTVkweskUFEumvpb0QjYlbuQl
6cy2dDt2cCAfKAVDGPJKTq5ht4pejiAd+5FLkcBBOjJbOgYq1fNtGUe6WprqJlojOJ4ceQSiK0JT
WvMfHqDUDzo9J618cDRuE1c7TQxOTkQbcu9S4D8+8YK9QaAxpoJVxnYOjSY0RekoTfZxu32g2WgN
ThAxCTCCf0EHLw3i2V+tES7CyJ5WFmVT1C2pELO5ADlcmdEzRJ2p5twwnf6++u7wqmFZ0xY+BjMt
riwDGjtK+EY0Tlc7z5tbdwtttBk3xzvy7MquqlnGIk4qTKQ/XqCC+WdPO/COv8R0MYXuxC38Bgvl
xvEJuBvwH/l6zTen5JOBOkQLHHDI3Fgml+p7zIEDKbwYzjomN4v3B+G0B072Fy4j38A2y/uaFLoZ
1jyL5qCsGcNlhxwSd+I2PvcKjJv7aosf9e7589KYd/J6kjGt43vrZm9P1QiVmUumtugDdbUqPkT/
+fFchJtOD60Q9ZEy0HPMMYicTgWFBgjpkeI1KNiiVbJTlug5Tfl80+wn43UyfFexx7jNgIsDBZyj
f4E+bN7MpUXrT9bAOisEwy7t60JySqsLCoe+L0Dk5D3nmQthyBuMOR4unr4IEV9Bs9e8sQtKadTH
0VeH/UEBT5IJFFoZmH76zTRE6BRQrSzlnA1fgY+mxDUip9Nd2Dx2o2O3tC1rB2xX3qWfoLyjQPiK
P+PjczXN9fbYEi5c/cK0cyR6zYmSjnZ1zC0QPah0c+okcSVtbp+NzR5N24ukZs19mDElnbND5VSk
yNSGL2YQ67zOvW7WDf/RuA+GclP9e3W3xna6CnXERKwqp1z6IbI4ah4Y+a1Tzm9reAbqIOFaVvPR
WVu1x/FCtTrGKzVV9NhpuSPZhTXT7ydm7oVLrCUttA/7CNoFGc/m3ek86Pgfscm0Sm9MbFbnCcRg
fSEYsvNkfH9ePz4j69yas6chr9jJR/YI3tIF15wplMPnNT6+uczafSBVhMfFaP5h3RaKfrok5hKK
IPw/APUQ4ZfyxaFOHYJdyyW53HBlGf/FOUz4N6YqLFqiBKYo8/Go+J2KreSP1yvSwscOrAHtKiov
ZHr0Qdaq+cBh6i+sXWHwG/iTGIsVoIApAX6JmviHH8Hj1ha5ViuPHRuiA73DHOSwsgFl2fpvEq74
T3GoMJbJc0I6T2IjMtDfL0x8p3IxuSujXTI75Ys5hHkIWH7zZdsw+4Dz2QpR4DpF0NrgA1cAhC3q
JQR7DzddGpVf+C8de5uvvwVr/VMSyfcSRAGH1/Gga/iD+661o+ahTeThDlDZ7CXzvAUs+AsFWfjX
q59MccyQMc7ACOT3q38WlShWdUmW7GuBOakuME1uCpvZPrlNHcWRiB2ou7iNPqL2CnIYfv737ceQ
8l+eNDYCpJTJygQZxR9PugwVqYYFPdqJ+mnqzC+yfaHS3cx7u2RIj6gNHsXSlqwa+u/yPrvMC9P+
fnLAiroTApzrt/n3ZrP73HnvwGM+Z3g7Z6MY+vm8MKQZz+rhGsfUW2E16KJveBu8bhJ+l5az2BtW
bGxyY+U4lsquuu8vLkssM76oyUpXmh/KT83cUmcYxk9S6+5Y37qa6R6ef/Gs+9fl/n9vwh9eNEVV
TuT8OXrsesp33iq+oQCB6Wb+TT/w64H++WLJoqgQ2CNN8WD9Q7InVpoU4Y4+SPYO0vo0EJvt5TKx
4Z85UJaWbJ/Gt2KsCmgijrUw3C+ACVH/637yr48dB1RFQjWD7v4PGUOs9NJ93KKaaekVIHXIx7uw
h34rqsPiawGaWhPT51Szyzc8xz24giD8Rekx+TctBS89yZhEc4p4AP2++qum7HOhyJ67A1MYG4VM
kMO9BgC0ACdNed5YL1swMuvlKiu4R/LuL4v/nwo03vGpxKrnPR8jfP7988tnOX1XMW8fh+CtQGmm
1l9t6dRIRXMIaJgnQS6wCvrShx12wEw7VETbOjX++3v82uP+XBREBeO/yhaAzPePRdF24WP6Hk2i
VSFuqqmr9UHfMENcYfRWQlcEIAm/H0OUrZGFQSU5o4MElvX0s+eGoQCTglzzpMKbZqdR6BLjKX+k
n+NkTUX331/0n4kZCIIwHSEcaYpTA5n2v98w4V60maiMH6ze7meg6UDJ1qNlPBcXk2VrUjVQgWRI
NrtAOP8/P/uPd/RGvs0rfzyFXeef5hcOYCSjdCSOPsMczXXX1V/OwGGD//OhYOQyGbyZcC2QpN+v
VcvuI5UIh2wmPo8amAjTCBU2H6agafyXhfi3j/rz+Sdi1DX3NJ21Qjuv649IXArVIqpSS6tvf7ms
fz1yiD3BdGuCOyd+Q79flyLkURG3TbsnpuEgTlBVUHjJFhZ0H+muQdKvmYL338/u1wL+x72cDgZX
g80wmq7fP/MeaU+ljtVoD3jygloyJQDWaD8guZc/2jb/6MIFNAeIoSa0eKTrsP3Uh/WETqZc1XWP
hBUimT8VHVWx31/9CbwKqAgyR+6+P6FexoBhDKSLiVv8xDu6zVCvdwzUytx4mJOTmJlvBkTMzKfK
gSl0KpitCLpidJ0nz+Ht6RW2ExT1tdV8t/eAJgkKJBSH8XGi0vWM7LGvbCGKECXJcNLI5trXeKNe
5K/HZ33s/lp9Daf+P24XacsEwCukKil/PCItkyOcwfNmdafBGg3RRqJoCwojCSCQISNDikMsCqzR
nZ6uWHfq+r+f11T9t3JTo1jgsylOyB37/YFFxVt6ZHHf7osZmton3POrenju4Ne0jdEvGS6N9SVf
rIVEA+XaAXjWJR96idXBMBwbmq59Rp0OX8/lX81hn+5jaxUuN6UfOjB/kAd5ha0eIiNeD3obaFaW
6Nbz1KksmENmYuZrGB05LF8+++LA+4x13DescJVti239TbyEIfibkc4YA0K/FqQ+dAIR1RFkQ27S
9rnKj6GV7SvMEhFD6BAxzFDRD4gMqJ/J9fXG/sOixHQmPoqNoDPmbxvWL1qcF70cg9bg5qLeQ7t7
X06sZkY3fwX+U+fPE8ycmWIyJg9KszKYr+tTeoTGBlpFq114l8+nh7NMvFZCY4P6Bc0LbGB74g8c
MYYS9CioRB00qg5jeCsNsLwH+HhjZyqieJo6d/tuM8JAUFH6wEKvxeuAcBS58ctKF0hcrdBDQ7V9
1foIFnFuZcvBvLS3o9lXvlQ3rcuSsTR7vK8oKTGrhUYZ7QZwUvBAYPbYpE6MZisi8DbxJcBiM7Uu
NKBQ9C5MzE2mkdkME5q9bM6nMMz48vU3vA2g3xrrDyYTNk4pRnGUdL9x9jNcN/zncWwPHWjk42aY
6ed0Dv/CZDiOwm2F7Oba4q+S76dIvwSsafFQg7V49vFBTNBzBhJ/w2y+UzsBSshNYRjN4krvoQ5Y
RBZTdY9Ru/78jP2b9T0DuPHhKn7ftoKxj5n7yr7mP8GH5wU8I793lI8KH03oikZuV4OywAKz1O8X
GRX3a5YE7baHXPaRuJALLkint6pbLJILH2yVu55ER3xVyxOTnULHnxvO7x7kk1ayOuwTDAoq3YKM
wKWEJtIInCm2pf0x0AmvN+Rjg9B3MQxFfVxDdY3uBamCcUR6sea78JHMCBFjDx89qLXc0H0HU7M8
FT+pRyFi+jcoEq2JDSlEQAuVBu6eCbNZvdN9btcPXjFACbiBIpsYzCNvPFhpvl74iWO9lpCRrOvU
JJ4VD9CfbT3zM8OtZwCTOzXU3/vEvy0VbzG1r8UBusOSrdI+o7OxScyUnQEpUSR96mKa2c8RdEGC
DATWVGhVqHsqbwI2MZgxMI+ABFlbOf3B3QTOvB780uP+lnp5mi5vyFGKH1U/34xz6jiNVfxMIdCY
st9570tqfzHvspJEP63v634OaAOSNE+31BX6bdu6rw2vgKnwdibnxpN7Y2IFIHzuncxy4JPY/sCY
dNkxAuHOgIehqg5G3g1No7QWr0xVK++CdpR3kzbR7D7h33E3sC7l0QDmnXDSMUtGb5F1COftodpF
q+ArtzG6c9NKZyU6hROqOkMjfvbwg1XES1MfMhMzN7TXmaHoD1xEF8mOIbrZLRPrMSBDBtNNPciM
AkldpGeO7GU054f/3p7/VzT75wHxf7fnP2qTdBpN1SxL272wBZv4yVYw8NBfJKbq4dfMiJ5JozNs
Nflc/DwpJhu0MRdnpS9ii5t9lgZMOvCOhxEw6rIbrzXkWQQUBaR+QwEr2k+bjVT/eh3v7ExUBCP+
l+OozKRDF3ba8YkwAoG/QXwwKkCdNOUFUyMYtcoGIYzBnbMFC3/k3XjfGprVIvTAiLn5pL3ZPY3c
eLubzgPWdBEzgd5syO2GbIv/N3E1WCmncFzhc6jW6EtjTcFn2jP864L9EdVjwcDgcwoaSmfOG1LO
aBH0Qt8mxvuc8VbhIr96mb0heaGnLICFLA4hhxfRaRaNpRhPn7nHmoQD3kiud9m62RwCuNm6I14l
1cBLyDjdAlozS15F8/8h7cyWG0eSbftFMMM8vAIEwVkiNaZeYJJSScwg5uHr74L6WKfE5BWv3dNl
lWVdmaXAEIjwcN++9uD92ch3oG3nxQY7gYXvNg6iXnq0f7OjwJo5Th/Jn4eUH4SMlUV9apyIn35+
59L0Sv995Ziq4JnA3+cgPkNqejEo4+yhGVAVHBfGQb+H+llAv6LW+WK+Iw7QiP7FK4eTz1TPPwPL
tP9PJsRwOs7i7s7vzTCN5EmPimITiB4HNJHY0TGW0M3BNIfr9IUNzaZPzUVTx5I1rbKtiwzBTnb9
7vTw++dnoVx8Fl8u6Sxr0vriKWw0v3yglXBi7rAjrlG03Of7hhaxeEX3LB1Jza5Y9faT4ek39aqZ
1buisdWNuqnukwWW0tGeKXR77dSgXoycvlzbWeQk+1HSaDL0gmhpLVABzFRHuKFHh3xhuxHsN/AP
UyQDNp7OBXamFjBI9MqyZg9zdCJOPis2xLnTDmF3c6LyxcPAYcra4Ily//NzvEBgkSbMnKFYKkHe
P3yHscqiIQ7ozW/+DKSj9ZdsgzprEf2K7oPWtu4oED0FG+k9uQ9ptVLdiSVPwYk9r9gin/OONGnH
3rhiO5r77IXZmtSxp84MD34yZ/ZuDW+EP0Xr1R1yDogEGqiV4722klb+Dby0VfBi7oQN+/VSWF47
dSiX0guwVHHhUwELkjT9HsRih65UeSCO96rX4MdBZ/BCZhFvXFpMkBu+SjSU0qbnEQQ5KcEPW5Zv
n14UJGsIzIOF9YiodDkcfn7qsngp7WCB7bQmEyJsQs5OQ8aQFpkYGvDfNsa8QUE3jzaQ6qjFm6t0
Adp9oexG2NJv0jpb+HfBrNhRhefAUzwi83oonrIla9VS3YV/4sfCaxx9ly35D+iVQaqBjcpBfqVS
QeQdsdItqRnuwWjdWkD/o7uWhR+5+uxIlcMkEN+q7zSlAsOeEFvazly2rNGr6cuh03KRHaoZmlNh
JuwJJeub4iHeQ8mEPyAcwj3/vXHIdiap+BO47ZF60of4hOKQzKB/xzpNn/kiZBNCrOK2nn8jLSDI
g1eqKSkCnKUI/dI9l2Dhgxv5V/IozqLHmtaTek8Uod/QfXpPwcdSkcx0RDoKVj3NbHwSHH+O/Ij2
K1tHRCYPwIH+DBRl6q1JkyxuEQnrtAAUhaw/YSACLxLFioffjPMONT0jiz1J3BwqRTRr0CJd3Slu
fMM73yRUnWk2IqZ/zumGlmTbZD8AZwqrPKVgsepJDt0F+xhvhCtZyAsZZ4MEPwZ7iiHJJN2/T1cl
bopQU2Nx3UHkl5HlIIIlAxA9h2gteQVhc6WooE15hbOl/duIZ3kHOQz8Jg6O3boo8Lg/4XWQuEXi
ifTicSlu0P+p6SCBnNhqNFREEBRKwmDdU0JcKijWvwzYYQieTs9VMLxp6rgSpSfd/1NS90/07hnC
KsYJFdVUjjbVoSwgw8XJrCi9TltVzMSoEz1JehRj1fEZRmiB9sPZE6I38rHIj8qF0mBJwRsKlINl
sfH7oCIg2MvZvOz3JZ1t5UhkoVXXMhZXnszZCby0Yi2UwhIMM5QKAB4LcUZS68rWeintTM5dmgyp
pSmldraPnU5RpuV5T3GP4gp4PAPJh3QH/Lkv6qnZqivMZVhdqzlMy94/b/3LqNPu+oUaJyhtKgg4
tGCCFS9I/bp0rR+GNS2d9s8r3YV17tvtnU0vEr5FZ1oncTtwFhUcGiBXoByuJJGnN/HT3Zy9qUY9
5kZcKQgu5ZUfuwpNaQXGAEyfn2/m6suaPt8vj61Sw2PpY06+Pa4res9BWTnZaiqtmlemxcV14O/7
Uc+2rSxWg+MxmTQ07vR+/Jm87DhhXIso5StPTj0L7OLiZPZZnqn3a0L7F8SOzv3bcul5t25mu5xw
Vw+r/Z/1ldf1r4u9IX2dFOrZnC+wOR38wqch0I9nfov4NRhvzFBcnobOC8sXQaKRh45nRXjurAdR
X5os1a1ebapJkSLWs7DaWWN3+PntXsjAfruqs28i6ksp0w1pXMcyGpR117hahrmOyzr180DSdH8/
zNdPFOuXaTTEfVqN2vR2HaJneqQgzNa2+T5uf1/J4l0bSjubSMWpPQ1VfhrXp+6p91+zbh5aj8rp
MRg3Zb5TOI+hIvp/2FeufPfa2cTqqqAVa1kGi9LN0CA3/YrnOSZugvbl2hpz+bPEynqyGANce57O
VqJUEYtpNWtn04cZugDVKDyW3rWF5lKlFE7U35GmOfTlzR2TXDgmYTas5UxxU1QQowLcqFgFwhGo
asjOFTm6srOONyUCL1B7gXWr5jink5hqiruf55F84Qz09WrOV4lOio5VfWwVSjHP2s1zbm9vKmcJ
XfC2dPGBcHe7xcqa7a98vhe/k7/P4HzNKM1Wk1SLpw2emX1RJpmWPv18ZxeXPwNC+qfpKX6N3x9z
UGtazu/1axUtKwmXzAU6oxfLIph0rcRdPw/37x1xWIMeCEjfFEX5XOlgSjFCB6Hq1yV9IV0yOQSY
pDFOf7L48eeR/l1vv490Nn9SQz9ZTauOeIq5YrrKxgOmxIV+xR3j34/v+yhn21SvJErZSczSoj4Q
QQJyVxQcjFBioxi8smpeuaPzOSgUYSJW1OTWBC94ltWq10pepST2/+rBqWcPLs/MJjXSul8LlVvq
W14PqxYizZ9H+SxCfV+Zvz25c5CkEZmhng7ScD94j9uX7Txe30xI2H6xlJdUGZEs7aZ0smgvrGVn
/77yZcnKPxvD9+HPXpySpnplBMGwNW4ql0D5D3bgu/a+BvjKofCBxPJW7edwx5fSFlsm2Z5aXvLF
zw/h34/v20WcbxmK30jZqW141GKGhxySdrD/6PaCQxagMT4CIo3+/O+GPNstdLVT9FCOEFrXXlIu
EuWRU4VQ7jLUkL+uRr9XPg9t2p6/LOLB6FtFLejyVn9ARn1sZ6enhOxh76Lo//+5L1MBO0gBDZXF
95F8zY8GoTDFteRjV+9mgbZQiEqblIjxOMyG7jHqjPnPY2qf+pF/JrGO06elTUxD8Szm9g3MHjF2
AJIDvbty06fJXQnxPtW20IXDYAMVI5k+bo7rcEE77VzCDu950siljmI/+o5POn3CSYvwN8ZZZcsu
lbpJOY8wL5tjdj1nkyWPQr1uVh10uD/ZLyDG/MweypmIQ15LONmt8EyDyqfhZaaRrfCBCmszhOKe
6g0ra6HdyKtsqTxrjIPWbvYcOPepYy8/ll6yRu/5BgKY4pSFFAcTPKd1OPpB/TFnGKW66kynagJV
+l4Gr9bfUS2OuZMRoInFjYBpdOpfPeW2waXv2KEs9PlX6uASV9nPkyXhCVDncYG2Y6l6ule4VA1s
SixUNv4A8oGLhZ6R2gJHMPsxtd8kGxL62wsPyX4WSf3X8CKoDju0LEECJgnuvAwO8ilyffbbGz1h
ZPtu7t9Ce4toCmqhLS6fdr8E7/X1YXfbOx809TgpyTRSO59pQJTbJNCgAJIn/HifXAJxcsrsp9tN
bY+QOk17mL2+Pk3/moadT6zTu84/Cnb6DuFnM+vAqKGNXRn7lpJ3NytJx9IVhVdBSLYEKpRj27e3
VNB4zylnvoLrfoO6Pf2bQ71IuYwPf3ZPumeHM7F9Vzuvk1Y0vJ/EpCr5otB5f3p6t1BGhc6TMWmU
nA8fS8fUAcuo2k9szTCvJsuqiSUHTY6B/CXNVrzAd7gP1GtJB0NNnmpipIp5RhNfw4NStVQgbo4z
kABAHnNveuXvQGLszcO7d0tzLy7N5PA/Lx1p+hrwChCkil/pRmZ5Th3aMWwRiMenIuR2ukFEoIDP
4on5D+eLNgmuhhs92t7HEwuL/QusNbW2Yv6ATnxPox/VwR4R2vSge1o1xZmxEud0yc+tFSHOb2Ol
PMobkUd9dB4kZ/WKnNVOFt1yIHOULMSNTGKZjsiFRSZ37z+d9uNWX/fb6qa6GbcZKkV9DYVrqyKT
jtx0hsqN4xXyN9e9c+7A4lP3on5MEXfCkIxz6XlqrLDh7DCZoXCiLx7n3aO5UuYqTJJg0/DvBiTD
ZEkSV+dFjYeoW3bqAuAqnWYnb0A1TH3CAdnvCbOBjFa1buzH35PDmDXTZj8vPNK0mv207kyhwpd1
VdLGoTuGA6mMqQJLQw/Gc1EFkc+VfcABz110iKIVsvqfx70QBrNhfVnvzmKDsVYGoTFqiUTNyGkq
Mm2Lmj29aPiDnqis+nZP3rGh0INPA0/sOE84tFtXts0LFYlvl/H5eL7cPqIX8SSlxA7r5+0zAso3
8zF5n0cz2z4kNpn9Tb/a/OpmK+g6gX0nrtFJ3eyNq/LCC0Ye36/jbHsr9ToeK4nrUFmsnkc0nBh5
nOZvrPvIDVKPhJxw+CAN6ilbj0MCvTSsKcVmszFQTd80M9d1FHd119l/ULw7NT0Wu/GWHp7c/fnF
fXoT/DBhPutdX55Y1BdGHan9wPmFMuRWdECvJz3U49hgaSIrPmKkOqseithTA1LZR/uAHnKHFPRO
pJwbUKKmdaq7QRowoZ4TayOu72jJ2a/3P1+pNG2ZP13p2ZaanNCHCepx2Pof5p7tbQl+aK3QdLcX
Xo630qswIxP/dGXQf5N031/k2fdUFCo2Y2YsrRuIafILp5JK3rXj1CHxoOA2M6ySqr0SsUjXBj37
mKo+FwkqhnEKtDV/2STrrKOc4B8keS8fH0YkUs34duVOL4acf7/gT5Hol4lQV3re5uppWEftXU1v
9ECnV9TBHAzTKQU+np66GrZBEM0lCC7BWj7ReHa6C4Csau6IAFlN6TvC2PPn65ru9Ye3/hmuf7ms
9ChoueFzDI1MT89cXkBhPpKOqrPDzwNdu/+zuL8Z+sEPBvKKU809cCDJUQWn4/LKOVe6ckPnB11D
ViJJOIFYKMxdr1NDofKhsAXjzV4gcLScNlDdNkIfED13NM7puL+mezlv9lUtOOQxfr7tCx0N32b4
Z/XuywO2SkXqs7GDTkHEqDot8V9IOb9D2EIX5OpaouiCyPb7eNP56+t4Rpr1SlmDUADYbiiP5qlz
qlZxi+bFpB9MEgcQiuVcHUc7qYvZuC5ROGEBLYGq6gf6aDG8sSKAO39yyu7x+6mRAfXuxPEpBDgg
5JVr6c1MLpBT9sOVh3V5CdJkCR9D3DLOk4ZiRaUjPHECxr/dFDyMJar6SjHo/zI//jvG+dEvqJNj
gAZV2jYrdX98naW7fBcvkjVyPHyUJcd8nyLNzPt5GlzQgE+v5e+wZ8ekPNf5+DNJBkxO4DN7E+x5
wSGF5d6C6K8T3pa2TLTEiTu+st5dHVv+PiW6obOOWhdJfHrCDQ2s4GtmdJxs6tt2lu+KA4ZgmRcV
zuj6N+YzpUAnvXLq/0x3/7vM/L39s1kZMXpqSGG3VmhUtMCk1UdCX4peGGpM5b+mgYNzvFHkV9Mw
nbB9aSEFDR8x/bKpiu2WMsz7ZlUD8ZLo5w4H2iz4ovq3lDYanfOQ4SjytsXNmW5rmeW7k5cxbX4d
fXXHEywXMVoVOiFmQxd238+NHswPXdEoafprK9C0Zf10q2eJvVPaSdS1yLSpcO7MPXsKp/vr68q1
Yc626y5t4lSKVMDs3qRDVTmRSPb9gZZ8dyTOpxfPMa5Ev1c+T+1ssz6a5bFNdHFc+/muE/5YCc3G
V6KQy6v333ky/f6X1UutFUus1aRfp7LHw+uHA6P0A53DV/bja/cyJVC+DJSq9dgXFUtNMXr/ybQN
onvlm7+YhDEQRtB9MpmznhUmTlleyVqoydvyuaTTA93hTQqCZd7Blvz0G2jt2+BVvzutT4uRwIdM
kJ3fS6sY4/lxsCX0oNWVCP4z3vxndn65prN1KFMSqqKDNC1/yBlXJCgcmN9Ufls6Q0HQLMIrk+by
gvtlxLPVB19NXetieVxLpwHaSwX16A9EujuhlZzewPsTwQoed30ASqrExU0zARFq9EWne78/2nSO
XQsRphH/fQaaJitIzERFPAtFRinX4zxqpi0ZarIrfeqhwwd/QTPUxPz9eRpc/FBp+vuf0T6j0S8z
TTFRtImmNa5rLL3zwynYjpjlXLPKvVBwZIMxTAQ3ioWHoHF2U2ajS4PeTqsgitJ4R94L3x1hB52b
Jq8SrxHJNef07ANh+fn+ro183l4UnGrl2BqjvH1+274ps/v7w8F7gmxUzO9wib/28i5/VP+9T/Ns
hWgEdUhFjdHWz82OzhzyJBMhPHR+Kc7RydzEjeeJ9/vne/z8VP+ZMvRvTaIVPIn1s0kstHKm+cey
W9e+7hpRg83goaRroSmQARrIkQJPLnHbXYYHHzGZtBOH/VitLbBnGmu/ItBYHkAE6UmkRTu1J5J/
7JGhDHg1hRVMkykEC/e6qHtm+aHolN5bup8ESAyqXQwg8caPPMVA6ZRAgznNcuCwsoRU3cCREg5G
Q6t3vQ/Q6jbZSwdNGb6LXlzZxS8++i8P4WwT7zSlPR2PrbSlqZtVg4wbK0bzvxxkuogvnwuvIBOj
URbXBnQvmKODJyrIHXAUBdLv/fxaPw8DP73Ws49G1tvhqISkVTJ65DeNi1TksUPVRUS0qBBbk1WF
6wydfB1jVBPM6UxdIJvH++VVmjj5xZzeyWszfHqM/14U9oKTXEYxtLPHXLR5WAdaKG4bN8VFyCK/
MlkiwOhOf03ZnWtHhstHFDwCRWXqA5PPU/iZIZbGyacakqdroqy2xSVd9qwOLuy+yQ5SshiJubJt
K71U5TXrclW9uEB+Gf7sfpNhVLWjiDyLKig6N3QPdrwbVngTzScfjJFfDZvUzuHjA3oLqWToHkw/
+NOficOODHzJn81AfIO/RdNNTwi5fQhW8+mfRHzOlNE2kKMyaXHrmPoZUi/9COYV2f6J0ZXMybHS
HRLM8g9+Mjnegm4xFFe0YVTka0m7kXgnuUTKd57M3mRGn/o3pyvuSYgjKYOcF3u9ah/NieTg78BX
aJlTzzvsH/I9Of58ke6Opa29DbjOMMbkDiRwLcgXZ7n3fqD3Z4anPPc/zpLbKc+v0otf7HxvyhqL
brux3unbdYy7yp1o4yL3jToZRfwz+mAuRPXCHb/lhI8VBQGadbxkOT3QKd0MxvEzg18wIJajDDzZ
WZhMdAs8NvwJHqnA33SMEUoO6Hkbt52Le6ruYAK5Wyh+/IF7Lvd/fhY8KrviVXCCcb3DlNP/eD+A
K3MlNOi3OslAUBVEMKL9kNPnMWWjR+Q2xVJZhfeGp62m9H0Bm863X+nXcDOX3jzdfufQShsFmETc
4aZMOiny4+bpvZhhF2dPumuVFHuP+pHCAJlsea7wk3pnV65efyGp24vIiycaRGC/4hFA3q+HYhjZ
f/I5v32yITPgDTb9Es+mX9mhmCPJsuZ0Ps4bvMsQU1LgQCdKX4ZG0s6gtjOBHkovnaXo5+NZOoP3
sDpxicM8e51+bWj4gJdDQeN9eb/ERO4/z3CqnbCIEGFgFrR8uz+4TxQIcMPjHzSHYzAhOVMaAMfS
I7n4gQuHUkhvUVIbJN59ToVwNLh+CMAzzetmT3SxkM/PZ86vqTPmIcHeIp2pT4G9aWZPvdPzNGGx
uBR0nsiJX1uZLm4AX77UswNAVCtGKw3EGJ+kCL6LdPF271HpkRwqBUcuHmjzz0v01cXpbL9vlTFN
Db+jJbF0KwOsC1upZdIHRoExht2ohy1hFaW+CRsXvARjPVeia3L3y3l/EvAKy7IOMOFs/88nhZ/W
VoSMc4iOk5rQu9X2JbXEn293upt/1v4v45ythePAqU6NkBqI0WIKMfQt+VDVeqiTt58H+pTZ/jSS
+n2fPXWBIWdW0GGWNj4D/YPqJD0PsCsX1TY+HF/b93h3mivrfHVcnJbRJmkcTkgFTWHBsk/WoGyk
27b4JcG6Iw5pF8igy24u48W37Vf9IpnjdTXzfMxvY8w+x6kwBs1d+ZiKMrDnyGuXL9WN9Gh5/Uql
m2vCxkh7DaqpOofytyCKW5gLNNT78DbYTS1MruK1r/p8/DAX1a30KD3Wr/k99Nv8dwQ05lrW5PJc
tyg9E3KYlnj2xousM4u4UcTpTXDeJRRBn8NJsQgP2XglDpnCjH/fxd+xzt76yWpLqY6iSYbbLicu
g7FPVserG70yXfNP45y9814X21Y1DH/TrJKNuc025j7eQbuLipuityvVjrcSTP3u08gDzC72N+y/
+Pgku2gCk5rzmpp54Vq3/m5CwXwoy59n5aXvTBY5kk2qKAXL4rMjM50aaqgFyeeTmPmY8U09jWwl
WDlf65u40OUvfxvr7Cg8ARPiXEoHWqCoQlrk5CP9kKKNIv3EQU2lZbR8ObXvvrVSAxpM5X0gb5V+
2xAfFQC1R5r5fr79C/Pg2xWdzbkmKkq1iWJlaxUzE8tMddbBnX0d7qOHProy1mfi+WwyfBvsbDJY
VWOeCr8VmAz6VrgjL2hucX7YDJ5yM8WdRWX7j8ZCjmfZTf4gYHVRr/pVtDNox7JWuLH/1hfqOnkI
rii7rr6Xs8xWW5RJYqq5QpFxcF+WNzSa0lnrQgm529N69vMjv5Se+PYYzvY06xhZWS8l0lpOFFd8
ZW12GHuZWbpTmgAZCQDax8QqPMRBiviC2FHrQFEJ0Z+4Nt1YyuZXLmh67v+8F0nBiVZSyIEbZ4tB
UmiVbKptv5buxjv6LunKpn5Bi3VrOHCvkSqsoeTBnbwy7sXJ92Xcs/mgqYlWC4bWrUVjZ5bYHCqP
lflk5iMWgtQr+Cwg7BpbOT2Y8pQmn7SDZu+I1R4MA+lYw8ni0+bKRV3a/mXxy1WdTYZGORpyH5Pm
7BG0iKsB9iSwnslEO301X/x99DtNFvHoHpFG/JEJ4ZO7dJXv1JVJ2/Cu/q1CvMUsxSmwc3KMNZZl
jxE97pVdknbCj9ybFDhPy3RZ05ZDo7iTedSuDxrigWEBypGACgORD9Qp+4wmv/y29EwqslCbXf0G
J2sB7q0neZiTCfuWDjE8QWjM8drVJKk44v3xkuzDGf25kBWEdeAVNxktlie3fHzFCAbLOfqOxDn9
cTRRB4vijlbcyarjymO8UPH89hTPJnmsq8fTKRO7NY6u+BydmtWxeug1Dlb5kw+YWgeDVFxLf16I
Zb4NOk24Lyd5patlrTrx6tLH8ZmWF+NGuys3HVj6uU40H+0mX8TWuZ8UUE/BDvrg8EmcxnFvFnjD
lT32Uprq6+Wcby1GrGZqkHA50o2/T26xZFpxxHIZfpIPic/VJr2vdwqd1Fce/rRq//BBm2f7TN5H
lS4MpBsbFxgrJvZrYiK0XnhY9HZ3d02kcXkP/fvJnGN25NgKzTam4kjw+MdYT/XGlsZQDhooZa7c
25VF4xxtpDSyfARuxOfJbh2v3wDluOJ2OmUCqCam61113u9AX4LhvzKpP9lNPz3Xaf59mV9jJoVx
Mj1XfY/J7CZcdy7K9J1Ou+w4h65yPJQz6yZwOs65sGU/De1KDp3VzBioPeMrtsM72j4hlLlWA7q8
qyiKpWCUbsr6Z/vsl2vTh0YrKbcetxBbIHXsxk2zjR8+I6sWS8xik+wwedoSRF0DukkX+i6Ja76M
ffaxF0dpEP1MlYEBd5taRrxHOtEsKW+KtwlFhnAh0j3EKt8S8rSNNstRFlpANizQ9LIAe2PwZ9RG
4Gju6oas5amRQCxjMSvd0N0GfbokIZmo2Kb0hh3kU3KA3lS7zUCB15NnRODo4YPUep1OT4B11wrC
vGg5ZRsvjbKPsH7RTvJ8rDVb6HB8Oo1uGEE2RRETACQ+CevTsCFFOsqgLCLjfdByzypW6EznpYVx
c7IbyhbJbizbmZrTV+oXgF4ZiF6FTAHcPq4SnS8tPJoLtRSWQlXO5FPmdSMQ6RBZoUytEf82NUMy
1+deKT/rMi8iewp6JJXxU4JVGMWRFDbufZmWN+F4b+TKPDMQLJcCKG3QCJP/WwK3GDRVTJayhFfo
b4wKo6ZQkb0Rx4YmUVbHCWpjPej4dQhaceUD+Ex1//MBfHnRZ6nSPpHSUWr9di2Us8yci5J3qhcC
YlXMRXC8Ex3p3X8R7vy9vop+W+8R7x4TXELdgKQayjHsQWNXdIPlFPbFb/mb8Bveb0OD874DzOmD
E2cTnWPeRghu4UT9Syi2WAIH2sayboDU4jMslL196nYjmoq3St/g6yY3CxXLaH+NVCCk2AvQW1lE
ZEm6xxCF4WSbKs+NGdCIleCVXrAuH5vnpNVnXf2MzUou7IdipSnXVqqLq/Dfh6WdrRaC0fuq4HOC
nwpf4KPn/9FhjCRgmuXpStbi0knr6zeonb2axAqbIR9EhHLrm3l3eAvdpYliM7o7eFoF12RD45mz
CMHL3Nz98Q+/F/Lh92N5LZS8uAMD4TNEZNIieK/vK6Sqh6nfx2izJ7XiaBGydBkI/20D6y2M6XPN
U5uOo5mUx05jgd05YixGe2tS4oxuyuuhhQV1rTVMlq9d1vkCJfZhmAY8HAmfeIG1ZQZiPlg+P2+3
lT2fH1IvpzV5tpw/qy/r+Zx26vsb6f7+PrTz7QEchuY7QGOGW4odc06pT+9LtJCQ5l+3ZN6Q1u4B
LbEMOffssw1qWa2277O5tAazjpc2/WBr9E3rHrfIo30fr1U3BYaILe48YFLUT3RCMJSESOkzXbzF
q/228O5jd27N5zHchfvgrn6DT/6Ec9zoPXVH0pX4Ot/SUQ6C2cbesrafnhSPdCTUQZKO2WH3a3Rg
2jwiZJYcSnF35hOJUXHmOp57iFcbr7b1e2+aFe4d8Ed4HXC8ZnCusVCMZs6fjros2GPIHTCA+YvK
GiLAIzAPfMeAVPszSOrKogND5GnKjvU5cn4vAptjE1iCDalEF9+U6CWckZ++u1Of7qC9YGNnQ5tB
xm4H5ma/n7hOV+KDKTz/d4n6OwPPvrrBD6MmV/nqevL2RzIbRzD18hLpG6ZuE4VEuL92rr82u84+
veOptYa2l/8j0a0770SoaaJhzzmqXBETyZcXlf/e3jl6QTjKTUhzGh8Y+GxCSxZiYi9boK39eOrm
2nhrou2rW+DD7IS6cufPOv9BnBwe8NXLKsntEBAr2Xs0UD54VKzHK89/Oiz+8/xVER4dEFeikekG
vsQhx6hsYK/B08VXaS67p/mkVe9moB9qb6olXRluCmX/GY7OVzAUlkgm6SzkD8T8JIky54w03x07
ShB5SSQ2i7ewi0WQBBPlHgqXcjUWvHjA+TuweXafuZmEcZpKKjJbVhG6PdADw/66f1ke3SU+nu5T
vjzZu8RdnZxhAUp3tv/51i/Oui8XcHZqr4owsE5J2q85NqNe0+FKCcnd2P66WrS8JNSVxS9Dna3q
mSbpjdBH/gbPneOIEFzCLFYARfKOGZ32ihVItjVd6/e1E5R88WP+MvDZup01Q6qEXSCtlZDCe2D+
kg1oExDMVA0W2BSKkblzxGAZFQsSaKb8Xh8xSUbQIShwR8TbJjot6j7dUN5Y9NFwk+oP8loDYxXU
OIjGtf3zO6E6//N8tM7SiVoyNoFUIdfPCT8llCaVuUOWJWX7soTMqBO6pLPe+CjUcN2H1ox+xYAI
MY7UabEYT69B+9KcyP9VW98S5kcds2o8o176cFgHmjzXxwdz2kMxY0usRVzPqypxiowCZfbwmUm0
cEtvVrSWWVgaij1eBWsUvQkQI5L6qk+UmIvTBXQi5TA2aSE72aInm9Jt1bxWBVhqJlJ9iifVGp7R
tKAUm/oGuRfObf2IjRKhfYuKNYuQDhHG5zIFVAVofBv9mlYe1TsmkMNqMun4i9evJ57D2JlrcSgA
xqG4yzenqF6IClnWia9KdBzhjwXbiUWPOG4bd6/EuG0A6SR8ykUN+SzHLBlHaLWcT6wMU4icKZOA
Wk8T67tj8ijgy9pmOyr3Iwsd3REWP07LttWRMjbMvIhG4mD8EAbVZXk209I7mR+0rDpyv03TxJYM
O7LMWR4/ogi3ZMgoOVRe/Dt0GvUK1lHRd1J00sZ4SywwFXR79P0quoj7Eo3fafg4KSXspsbtcDpT
+DLEgcIj6W2VxC4DTH+qxNq0C8l13Tb4z5nRc6ti+N7eqyA5zeZmgLk2dXgqSueO9Us5OdPiGnpE
qXE8zsIe0IwC4VBWvJBDUzXSu18fZB9/C75BTsVr3aJSWIgLLdNng0KXWvjbiD+0aJeruSsOno6F
pegDLFMwmz2yWAzKaijUZRC/1cJ2EjqG+syv4ZFImzjGysHaHzOR3ePREh4SJlMOkxIpOWYSp3gX
d5TsT66sb2Vsa/LXOr6tUTtiEiZojzEue7j2KO0clJRaAjfX5goFFQFk3yPtsxzU8tSfR7XuWgLG
pYqLk1dc7qS62Ywa8QSBhyZipec/BspMO65rxJqSj1WD8SIQPQzma5Xv/eJ0p+JHlFew1vRxBaci
rjl15690zYaJvjmJg5OQKdQLqDNZvch15DOfshWag0O/cuKEevQuiPzpfTnThAinp88cOmJD03d4
e/GgijFfBvx/dKBe5IPa0Ihf0YTW9QNei3lHzGZ6TfImtLCUiXarZzO/7cunuHjgO7OKrRwvMiaU
Qg+NX/eoaPIDgfmv2iyWlYE6F6NA4F9DGXgSJ6aSLi5BXshjuzfrah6IgDArKO3ixxFXw6z8UNqj
OxjKLF+qXDlHZTcTcR3IIepJe8Ugx4UOdVp+Pi9epgMLmksdWsvjMZtNM6bCA+NE8belk6d5GcNs
zmeZmXzHHKCacETc+jL9uS7fdgFOfOlkbNkv5AZHJZZ/lljsMZBAYaQdEOVO8lhiQWNV+jf5sZmk
rqfatKfVVUIHgIEzarATr+10AjTUhJu4hQaVmo9CsD8Fw01p9E7F9x3ysSVididH8UsXHx3TeCm7
dK757W3Gz2r1X3ksOhGYwLDCOxEOQMrhsYswbUnea8zy4tiHYbNCXnNlWb+2AVpnCbU0bk5ZKQrW
BlfpXW452Z2EBVBtY3Xq/5bI7RydgGyDNtN+Y4vz855ySUD5dfe1ziKNRu/HE1+Ev4k28a78pVj3
3eRLocs2lt5r4Rb7Qh8W07Uk4pX44pyLJyQ9LgZ+3d3Hf6KNTIb7NOdw8HBahxtsPL0NNMA7LE6v
3a34c0QHOuB7AHlSekrfhSCv07JYZJFwG2B4HlMC0ni9IFBIbwhrHXao4pts9W4UnpgqpM8xB+3Y
gUhDthEVjK6yM13Bzfxu0mAji12XEfaGsm/raQ0QvFgnPX2BLb5mRefF6S51KZHgCtAsqqTYaAaG
HH1xE5C5GjAPiLJdora2KAuOVNFRJYozKatvC7F2ZEx+OrM8RNJBk3PMoemBZAENwvtOim+OfFeR
7vjiIcHVw9fQ4QTeUQLGOjnjVRCwxBIP8J0o7DULIh0huhlAZg1+HQvMx3E2SwqEBgA6ZYQIOVpy
0Xrp6IwIshtfvrdw/MUxznKBCeLUIzi6ju1ZprtDXcyzIMP+DwvA4/4U/knS97ESZ4HKuhbgiaTf
j/Xg8LBmWpiuxqpZGmZw5Tz28ywyP9/2l+NA18tZnxn5p9KrkbwmXMG1IiCpSu/nz+RiXvi/oaJ5
Xj23Rlb8QWO6PrYbpM9L4JU5VZCfB/nsYv/3uEG8y/9UrAbOFoI8yuPRNIV+HSqUfIzGjQZyihy+
yiBeNzneRO0DnT6EIKenMEWjhIt1GbQHhQZ8hbaAoNBXVhlhcV1s1LxdZTKe9iBO6pp9kP6AstLn
VjrORYFVLj1Vs0E3Zj4/n3UtFSVMCUPH4Owd16VbMJWPerfSoySyW4xk/Qi7nZgUz4Cv1amTN1Kk
uWlkPKuYgFjGKkoCZ6hwv0Lhzg5oHd9/fjqX0ywQRv4PZ+e53DbWpesrYhUygb+IzEmkKOkPSsnI
RE68+nngU+e0LftYVTOebvfnIFAbwN5rrTf939X50pLoSnU3qlkkrkukvrObWXFKxAk2o2pkqiIh
OuQHj+B6eGmYt2JldCtNeU5lyFj9Rzh/CeqPubSPiYuiq+OVIARIyziOOWorxR5n8aInnlLrx2+2
978/o/997C/tTZjJuhZLobCdULpiTY7stxTL/08no2uCpMlTFsGXXS0N4r4fBBE8TLfrXX3s4n3T
MLH1BHEf5Mx+55nF9LmECtpnrwFCzfAURN4taCzd38+1B804AxATCiXH9rckiGlC8edj/d+n+/JY
D4nYF2rHCvhHYzHZBiSQUYNjMu3222Itw6yWrlh7fm9l9vd+6b8rfznc0jCkZSpRA+LUxltDvruY
fvPS/s1/BEkE01Edx0rjjxmBIbb4RciZzLBkWWSuCKUNq1z05NpKTLcdAl7VaeDNkVn8A59FnElI
qp7CIEe8V+fW9N+BjfPRS0cmE0l3xNPF/6s5xn+f8es4oRap3+p5j/H54yBbSWZ38mi6XbGKix9l
fpRuS//0zds6vY1/3PRfLvnlsTfurZGKfSufM/PxCY92BhiYKkxGZcwMlaedY1nfkh/+Rr399V58
hQpbtdbpyHoIJnBtQFueiie4BTrl74pYSkggso3dfPMQodJftxempA8+VKvP+EHGrYB43A0GxcE2
fEt/AN8GGBKUZyacP3SzI04sxCz/WuXE+hbe/JmQurT/Zq/465vyy6J9mTcJs3Im95ogTCZK3Ww1
dd3xGoaWUE1b6r/vkPjXGdN/F/u6aeihdA+aG6/l4MIVZXPCW3Otv3c4hf/7Sn9T+/96W74WuD3G
v8m8FZTz43bb7HHWMJcHwzI9nSluYq8IHjkucDn491Wn6c3XB5DhHCkxCvJL4Sek+UttEBtyFOf3
QNgmmGeTPrr+7tv66VH2ryt8mcymZSVHyYjCvLH94+z9vrlrjhgxGDZw1e6c+aqmEXM5PuMDvtQ1
TN/W9vdgQvGiQ62KzO3xp6sBvgaTFTturRuM/v83lfYv6/BTTfnLOkhdcocqIN/Xt9pJg12ckxAA
rCckbyPAWXxnSvI4gGsbl8w46jRScrKLKASaaK2p1Tc70V8P8V8+zU+g6ZdPMxubvMBbUjnbk1fN
9uV26Ei9W3hz57DZOLv+/Bqaq8R9eMAE7dtsGNw5vzwUqA9knJMlHQRUxDrsy1Ekle28L8dWONzJ
66yW4IdV7YzjlBSsfpRXVXMywyY8uEKsQRiuaAf3PQG3zYZA07IyW7jYos08ymhN6i8lh90u74E3
buREvxEODzg4WsYZ8bF8RlgD1Irgi43EBFsFq/Y9nPjJwyCsFsvoi8S/iB0G39fNHtbxG57sOtma
ZoWtCcm5ucl/p289LGHSZ5l0hVPO6NjaEZsYwbHk4eH3WzOrMQfBJF7S5AvITB5eBsxorKye0q9r
hI2WnZDypdoapoU14zNbOSsYRTBnGy06c5FOBR4BnkPGPqpsru4T9sBwyiUhfguqwpQrPNFn56Jd
kIn4TtACf/8urKTW7BVnxvdMUrpiDZldZVzlQikGgiBATyBSmiTtsoA5lIjI1s2GY+8pBcF3Y2e2
EHEMPhbeHX/6T6z3GVM9kPD8nD4F5Ie910vlnQFPj29wuugGc5443bDIWZQLjnIclSPjGlg/kPsZ
RHB4GnZFxD0pwoHJJDH6Ib6Hy/4cHQDg6ae/kfZ8rex4mJS5NPnA6rjnafPp9395lu/jLAjyu57s
Zq2nk/mNvDt0xHBVx8d/b2WY6P353KoYuc8JNCLziuv+fqmmMW555xtELrjadnjPH4OT8d6/+t6U
LhItuk12gussrQRsoypgKE48fvCsoH1gY8egprLxkNFRa/rHamM8FWfZnfQBpIuQBCFZ27eSn/Hi
wSMKKTxajZ+O4TtgRLvgDIdohsoDurBNXio/PDyB9tHZ8Ea33uSbbIn76ACrH4+e5lG0wkWNs1Hj
DCvGgDwFwgFGWfXa4sVToVIQbJJhI5x4cjteYaNjz78j2v2x0XBzfluxqTT85eYkgeKPioATCoHm
3h12w4/yh7wnDpq0Iu1I1wx7Djz1Mg9M/4BV8EOxHz60x/smObWPxKfPAv4YITrRKbvZBMzkpiSu
gtP9KS4xnwo/8sfmHW0KMBkU4sqUjoo3hyWOVMY2rPZZWCYbYakmWEhpH0buNER04kiwvr0RhSDA
sHgWmW7nm/gh513G6YeB2lp7NPRFe5LBSq/GNX+BPRLvpZkZXOI3vtj2jiJQX0SCnY7LBm3EU3ga
Muf2WKEZ9Aq2zXBVbaXaur3k+1qyWgK3X8QBYrp4CZkCTKY6+V68UAOH0SLFrWIki3XwlPV3nezP
E/3Xo3FafU1SBUkHpBOUr9u8kQjJWN2DeJf9SDdTwKqEvThjfPJ5Giv/ofsoeiZLI8TDzLfehZV+
jA8iYiQjQI+DS9defYfyFE8YuRW+lU/9e5zZ/iLCU5c8S4Q2zInI3fMfcIB/L39qgnQ72gyVqTwQ
nY6NEI0gkVWb3gAsxsjsvm9XwzvZRhDH+FX7QkdriQ+dy6cyXyOYj5cYaU5oZ5s7eRF4lyc2Mfff
Gej8UXX9XBmZY4iAJv5P+/JctkajpVJ9EydxWjIQzuq/YkY6qKt7W9gbXX78VoOObf7U5/xxO9g/
VPzJCa0UvmwfvdFDlA/jdmtM2odzcTbc/kIee1PYhuhwHLWfSmILiMyeCcTGl6rg2ZjbtW41udkT
V/8+v5kd+dNgBeQ2kKUhWNrdvD3xcx7S26BHU3bC7jYz+X/QacmwGa/1FnP/gfMPLo78TDxX+WYc
SCZmlDkjdyU0MzzjPvsFofGSGayLPfSG8EFc3xc3BhRHSOrBS/aJTiHt3Bvu+Qh0OieVimVzxVWR
hG95QfoS2YcKSdfsXPF71i+TfpuRApR4hrYqJbdWd0p+StWlpm9uxeKWgDGuJHi35DsVdnlU+R14
XrhrIbqFzriBBMSGp2OYrliNjzPtcgqXIut3ERESkntz5j+rdhdsSlAZbhvirQ1kMSxcO5ZJ9qo9
OU+oLquP4vn2wRksM5eb24TXZyfjaVIBTnm8Ddlk8Vl4uclmKOyynaRbc9kC4GCKSKEgYI7POBDF
FwdY9EhdIR173PHrhbrULQ2ThEdIeApLX3W7mK2ZTGr+NNJ0r7xb0nP9iGzwqGwVKPDhhmEJg0jx
KTxUGwGSWM6Llb8y5OPAGAnBkgl5mQJ2vOKxcJD84eWGC5vHCGF2mlGgkE+9Ksi2uOYQjz8ZYwLg
CZJbpo+UJkVBuIh9xzJ+oVj5i7hIE4uwqb3Ub6OjnC+FfntD1zYldpsJYrPcmsdWMFtUa9/Vn4OL
dJBPSmHm5FO/xURCcYC9RVNUVhusskv2GXw2kdv5dgAXOnITjOzaffkZ6uZURb10hV2TZ2YWMFmK
fU0Zsb7XVvZS6879esuXyZHLFhI06pooroX/PJB0jVKx9DAmuiarlmOPz8uX8G42Ay7SwS7GW//S
b+eLZYkgTOAGbu5L7dWALtO+QLTel0d5oZB7XK4qjkKezElqgo6SExAQCZ/IgzEHZTHr3DIop0Xr
Tm4PeO2VNy47JkehNIXeaclCm65WUYVBr8AA8bM9jjswJubByoUHAzSxQpld2uXcKqG2kB3c2SEs
E64W2PwNmUKoNfO5paG+o0dNLO4Ssz56jZRABVY6X6io7YjG29/f6kuyMiKXQ4W7po0eHw+8M8Wk
yTXeWlbgJX6fXW+2jGKK5dnPdt0147nngTgGL3zBYRE/3K9ka5Vb/tUoC77tns8C//thwIJvyxdR
r/2FMlXd8IHjd/DX3GMoS+n6RgmLZ4JolVQjWCIkFrdQvOoxJ4JprN+I1MCoMnMEhRwLlWusEic/
3s12276ML9lC+ywO3Ue9k15bcSFo5v2cAVSXlozRTWRj9VSiAn0Sp31E/yw6Xv1t4Xua5JV4Vaig
kjwaduvFNr3/y+15dIqP+sSOd8eNMgfTvIOT2sXB574u663Ed4YSnUDBcBHACCwx+qdEn1bu/jZc
7z51sMe69q09qnaxn5cOCxlWK+7d0FlGaFcQ7cGydTO/GCfepCC3GKKywfk9m+qCJ1yHW0hmEu2A
ahvyIugd6njZx+zFaSTHDxagVGxgKexHFJ+NlULo/2SJ59wsmzg9WI8UHNM/NztaJ46MQ4tZEyuX
r4RH9qrwMFccdhEyRfbFQXF4T7JjtmuWrIIb4a8Ic2ZmpiN8anV3E61kC9tDMMlfcjtLxT8RPSkq
18b0NxFhaAcRUpe0rJ9QTT8l0dQfSA8R6w1WIK0aynVHrk0zxhX9nD8p+9bVN7zX/kZ4oEtQ9n3L
uVvQ9d2sUpmCCP3njhreLhbBoT0nT+1hXM4fx2Xpqp8NbowVBqBevdexY6xWzcvNmewZw6PxrAJ2
sixH6dowADYous3hovDsr9RX4dwc/cIWSTunszPzw6Srg5i3rXlVEKENuOG+kEMPeyp6Cp4SuGzE
MyJ8Z5nejdBiC/VCR9lh/Pp5f9Hc+SrFv5RSAhMTElPccdM+QHDYgedriwGFQ/AhOpPi9Thlzc8O
Og+8O2E2VtlYdDSoqi6jvmpOwqZ8rg/qY8ViP0YHZZ/usnNLb1JhnXdGeu/vJbfdW9GDamfr/lrs
jGO4G5+MI1H2iDZmS+mUY1Xl1CsgGk/3OKdRS9vxMXaifUgNlx3kVXlgb97Vh9KdHCsXYEymsXhM
cCVDLEIWWLFd0EjaU0TRO8jPFfoKNlEjNTmGWq5gps7gZdingjaxXP3aQBRMNCLtFcUwPCO2/fW4
Ft5o1wo2YrddhATUU3WChvz06FklrTm83PiFlIS7yotwJC3MTQxhghKVon8tbeaf/rrcg0GvlXXD
/eAdvIi8aRxSxwyCwB51JKizEz2nC8WNnuszxmobyY4XEr9ZWPFxfINk9twu5ksNVfCOUPnZB2Fx
HDGlCaHQP2UPORfQrvkD7cVL89I+aHhX4GphRkSaCRb9bPJ8fw2e83Me2fdL7oqfwvr+ma7un2QM
XtJFEbjSJkaxWT80mHJWWwiMOUAcX3wWLNJPckn5ldFAvpk8NJ8Ne2lphp+AJxLN/ja8zG6WgqBf
9ajH28Qa2Bo/s+diN//MOJAUcw6Eh80u9rGf/hPQX/cik1GK5a1q3weTqXD23qSOztyeGkS2DTCN
xm15MQmHhDppVjAPMis0rB6AI0HM6Q6BpV154vp9/xHTFyP6fqzPxSlzu0t4bBdY9X2G0MmhWfq7
tLWTPaE40J071FBs58dhm0YLebDmr/Ofd6Mm0/wUxWQ44o+qmRm+y88a0MFyJdmsWr+cf0ZPHVR2
Hvkcf85mW0xBfLfAql6ERYPu6P4KPWg9W2HW6ijrmc21Vcjyzyk95Gf2UFwQxbLHQU2hFAzNIrDS
lxb/SGNTvGT77tO/QlVZTV+bWB+3fjA+uYPxWlEstJsLnoIPSXTaN4O6cGb1cH4f8sPNGS4dvgPX
urC1N3DNkDRG1e5esvfsvaIvXowQMMidza0qsdlB5vHHkNj6tfsEBCPbUbgqV7KitQmRYGnYLDDd
ah+C956/dJQvxcp/Kx8SCKe3bXURL0Vh4YD9Um3J+pE/uY3kobcfzWl40XzTj0wBwQi2AWfJLI7J
+53vubjAO9AIrAv2Erlh1/Az/YxcbZ06/vr+OG0xtyMzjiHxuLjuUg3yTL81XkFq3j56aPnBa8bL
wrwHxtWZm9I96smmPPAReef2Rr/oFJ4KBx9bPDdfBDbu6/R4LHwc+wK3YyQA5owBhDuSSomYRnCv
rJRT0PRE+/4KFDy+5ZUn6g7PrrS4f96xoSldmb1CcONFyeyGNZTWN4dMBTdzpUXhhWihBxLuPlpu
dfiZMNNayPvWSZlqNi4surOO9tpnivTY02E5pHY4U2ShuKSe3YYzsz92N0suEFw4/qnDJeR884J9
6GS8y2sN81XsY5zK7VecxozSBtycgzWm/D+tsmNPetN46qRF5fkOL2G4hakRvd11R9pFj7cNhjQv
/tbY66un4IjCY93sg7Wxj5d3SFBz836AKpVe0tzqkAEb3Jt8P66jvUAFh1b6uX3LruNpPPrbavbN
pPrr1P9nS6hPob2KJhPt9mXqf4eiPs/JntsW+XMr17i7LXv6LwToyU5pDv+eJX0di/9+MeLTf5+L
NDEfoSuKYS0VO6x7iBiYNh3xG2D+p8/mHx3n//ueROELWJsFyqyQb3iwTMxZZQWNTuF2dMwb84AB
iHjFmVMdCfyMTjNjNYfFNtanoP5R4aUXDBh+Z7WtYv8T3C4lPkEKrzSRIQ//Xos/+M4sBklagjRB
BDr9+Je+uK4LWRKHVNjkGpyfAY9+HUPsXDk2w80NKX7vczOF3au1KURoVI39SxduFSCl8OYY1Wcn
1o96zECdu3abneCLufnw3TDlpw/d72v5cyHJ4SbxGeetL7dMLm9FWATGfFdRXjS1l0X7aiJwrlXF
qZqVLnuzTLdyWJCwU2Gd0GsZKB1m+LUP2A5BHfIvQ+IKeWT2uH/UmxpguDjOo2U5TX6TlYJ/iXY2
CHlFDi0tU+FZ8rf3O5mq+7xZ6Ldj1PVmez8E4ukOZtHtZ/IuNRgCuMAFzX0/a151TsnbXk8gi6s7
5phWU1nf3KyvYC7jet4RQ1HJsp+rhvIF5K5lox5G5aavVckaUhKpQ0tJkf0ohtlXj4bUwl94rGhN
WwOBz+iN5Y+i/wFDVbhrVg9t7nVencJIWuPC22bR+Ra/j8I7PtTffVDtL+/Yb4/VlxnPGKZdqsRc
SUoaWxfxQL9RlsDAjSHGkagT8qhAn8XhI5DqVW2Q48oIWR0Zjebs0obbpbugY/iSPcI3DMunWxPD
73kbaJLhrcG67Ku5JcXX2+zit3TdTFM6V6UaSWrcKXQeyBkWaS31SpzuVP81mPmVq6u0VgT79EW5
kWJi98oUVlz+1MXKBiqvIRjsBpUV+q+5wpTNf41k7bFHzYbKyLmjISbL2+hCZwrpgg2pDdasIZSA
kZkwTCjGm+iT09g99oKVtG7bb0KkSHSbOom9yl6noVOgJhXDU3PjSGarny6RodoJR8jKsV3p2wIb
sLsK95PBmDpMvxQ7XXbzJFX27v4+6MVVRq+uy5kzhKMz11f3RLQivz32SuiyymanYE2DPexEDM6g
dGUSIAFDxSGY2SrWuL3s3LiIgL7aYBZ0l0dorrxVeMkn4iHQc7quzBS1m+3L5Dz1kqW0fNKic0KC
9pKbtqlo3wf/MvE4y44w6U40VWWY+MLaWC8UH8m18mPiZQsvcxL3OoGrJypOT1B6fT4N2Z1Mi3Bf
EOtLMDHcYwZkha3MtymKQH5qZ9jWQsSaPkgEqzNGvphD0BgKvPfrraDCD+NzFXKyaECphyT0hPo4
KhSE1fOkxaiC+1uSDas2VF0mZvWbCPJiBD7Y9VHQmse71lhhYYYG9kYJc6c5nFtt1WNAE5fNKgA4
EZk43HwilHNxMci9jSce7xmHdrK7SecgUTdBY0Ahyum9gXNq0Yya0ZH5U293kHTaXdgWqd4soGNV
ik/SLkI45lNi9BwCLd5yEDZax1ZfGOTz6YvSWIRRCJ6GtRyTEn8szf5GY1+qx7YeNzdJWKZ1c6mj
Vyj2dx1boYwgiupzmPHeu2VDG9zc7AqCadO167COnTJCoc6qCxISMJioii3VwSKKgn1yx2dpli1n
AhVZ5q81TpkeM7L01vN8S+8dHSxPHZGJKRucnl91aXRTH1Z2Pq7yqvsGEf1JsPx9d+cM0vBk0QF3
JlP83w/kPhHV0b8l4mYsx33Y3jzd6G0lCVwoIs0FtAwrzuUAiL0SMc+oFqPvdOONAeccqWaC8lAV
dPDKfKX3zY5kwlOq1W7ahpt+nFtVKZ7FkUiIITrndb42qu6jb7rdrSwPQqmT332DNk6kt/qSwQ4Z
nvJ5d0iMidVMPViEpAZrqX2Po1Mh3OxQ2+bl5QaLLJ/hpqHAMFQ4eCbr98bf+QET+M87PVgOGRx3
7EWpX7GGnKmFmYrDilGo2t6PxCVaQZ+u8bF1RBlrqSTc+lhQ5Jxa+N76IdYDzBbkGZZRUrZUq+qH
2kY4PGuo40L1KYxiomrzYlvr41LI0o+s9A9I880xyJatVd/zS9Cw/9Dc1bn0Tan2R/bmVDGwExoq
IBwn8fxLxdCXfT5IGdoPBqejbknYjAWT3E8m65In7bZWqSYBk/f1ay15CcbAEm6/K0au887ELk34
lK864w8Ms2QGJeNzsFV3OLPEzn0H2KuLppJa8Qw5Cl6KyzIDKptldoEhxXgpslXyQRuWHzSkby0t
N/99jbf27BtgU/yppPzyUOoCDw5Sb03i3xOg8At6podjm3dtNByxG1eVU4udvLgsYfBnNloX37Ci
14LKHkqhiDDCjJE8Bu58z55pamiDTf++HOdruHfKCwgBg0vIy0xdjLNyYZkQsUlOi7MlGa3NYnzs
2Pd03RyesMt3oh1j+NLT6AeYLeaLbgFSNndaYojjVzy8O4kn8GFGykthmF3wqGqfkcHjs9NWOaGl
5WODd2XCkctKJibnaURefd0vY9hO5YOAYWi4VNJlGnkSAez0X91S51HDFJGMYagPg3e/Leeo2xho
SeXxHi1l+PEK54M5V1DevzXRuSmc9jmbqvS44s5sVY7b7iKrD0a6q+QtYyUAbqE8+pWNuSIGzsw7
tJXErc3bH3J/FDLc9hD59xhG959S5PqKR+eh078NfKmSs/L+6OPcgq+UvNEBBX/qjXgcMM+/te/1
bD+jh/ZmGwowvaBSXt5h398f2nB9D1zt2uL69lZ/9KPro5u4uyOijshVlQcGJvf+G3LsHxzyORuX
BJRF0LjKz8JUD/3ytNSqPObZPTcoNdykxQQjYDhUrCkm+uChJajJhwOn+8thgO08Qf1B5PT6+d/1
4Z9dlELKgSoh1GMrleQvHcdQ1LKSdXN6Uu3t1npcnEOtY6wwhl6aOP++2E+DtN9fEK6GjZasyNTk
8/mXF8SIxKbvpZl2EqwUEiVTpWsGMOl2HucYkZcSqo9v1Jl/0g10AuThBUsGJgnQPH9fZbmUwty/
Z/4uVD6RCQHcVXN33r7lyTcr+ZNN8Ps399uVpC9HkpjFmpL7HWZpo0PQQJYWSHehzPkDNk5MgCqL
AOKDkYmIImywTlOJum1YN1uxWk0Krrvm3cTXyW5InO/KXra1RjlVjNRus9BNVMNT024RuP2M0LBM
c4SOpCtgQpHY+TBbKZl2/Pfd+kvnIOvGXKBM1OaS8lU33ihjrNP1Mm6cbWVdd4e08oRU/+6Z+Nu6
KQoCHcVAr4Y+/eu6Ka0YccKmOxkk6QBeWlEBP+oeQobAbGRmXBZnhoBxtgEtZwQM/wBfBUCdnRX2
BFgQnVvu4kO30QhMfbktmyWAwxiskhftmY79DAI6QyIzN/Nu8v38MK4Rc54rbiCp7gYgrzMTwzPg
v5k5rI2TWl4TLwaNuaZnQlnmpKUt1F2yrLvJFgiviy1v6Nzrn+5OuhUW7SZ7LglV723jOXuY99YQ
g0Fhae9hXr7pt3ILYp+3izbC2nEumJhtgtc8je785fbab0YJuMOOJmbIU/ksB0uc1RgSiVSaP+34
FHKwXOpOwaOF3oHKaE6xibfDftgFZwXzi5PRO+EFvQ5Tyu98sZTpYP7yTHNvdOBvumhD/koNVYUq
lDqlj/eKOtqzaiHey2VUEq8WjssRAGiePIsM0uJRNOvguayZsFb7jpaHmFJ7PrzEmCOpHLg606Db
YFhy/1421NrAREF7rss9M41JKWjMErcXXwskdEP9kqnQrSo8lZ+b25Upj8dULE28SJkv2l7fYpBe
VdlTwgRzXr7++6H/C2eI+LpfvuMvu/JMNoZodq/xCOAx9FOQyVPd7lVS4cCNZVRW6qOSLyix/n3d
vzBvdA3ShyBI8ykg4itXSZgJ2Hm3t2I3BGin3PIxxnUq3M4RqCYoYwFn35QEDx+Q+xa1yYrjtYBf
Jm5VjP7vK61Zl7hZIISJvR54qFvMtW/eVO2nX8WXp0HjTZ14gJoOoepLGTd2TSfOhkHd1U7wON/j
Q+vMXdFVzYT8RsMkWc67LbvNZByrk0cQL8eVsJqYUr7H9P+QnDBZ5+8IGGYa9nyZk99lDntxr2yF
F+Ykb/cH+aF7J+2hXonLyvVxMa8dNgDIWb2lebAA+LGVLPxLYD8x8n/Qt93TZM86/dPY64/RvHx8
8HW5AgQ3XHH37hlAy+SLXHWoKxHuXq/U6GZqWT2sFsovpqMlgAyyx8W4sqVVaJXWcoqNUmxP3EXb
Bsz9jJkLVF+y4c3lPnhNl4ap4p1CNh50sP/DFZuiBQXnTNHF5V5Ca4/yfIZ58NJ9i0z3tPz8hC7l
TpFxIUD/DR9hAvoCDCdAsvD+nWHBiwE//yu2g5cO+KwDoqSXxpp+Zk5rli5HCwzGnOx22dC4jmDt
wS2sdJM/SlZns9248XI9wE/rfroeM3CwIGvgZtuSszatH/wTMgnjZbrUPBx+TmQQmIpXwTUamCa4
+O2zQYJgm5qt4gzcLJq1butL/zAsMG3wEo+oxbV2CLZQvm0iDBNLx0PZ/5AIJorN4k09IbG56OBf
1863gm21+JyYSVOg3buBzdrBtxuIRzZ95UE7ZNv7FQYmrH/Q7cA5v4yW4uWYN/fORKSbLN2VZ+kQ
gbCS0cknS1kqmBL74Rp8ajJcYJQhEQsXLDHOmCBXFi/e64difSJX0Mfm1yF7zB5NfDKc1EO14xxx
w9AxB4aEYsUr4TouYDRN3sPSz2RB2ZOPxvZakH+KC5kjLRTcDZnEwHaKQXWF5XACxNUMtnd7WgW0
PBv9oVtFS8VG4LpEMAPjTN5OJon3VWmL3n0XbRjD4ACCWfFT705uWAKmw69TmKHgdk6yTB9hT61w
eMfdF7UD136eTIT5nljj2CXob0pBvE7hhAO2cckm2Cj76Ufvyl6ybOEMCpgPd464mr7ciFcPBqmO
sYJG4k7Bhiq/L9ITYbfkDDj0SjawEafS0ceR68dF9WpXXRletinWt8ybz/mD9RLs1U1ZgQwb1tAB
hLdD/mEexGuXknCJBflEVSQkFoDKtz6MTb6An+LO0B92LnTBbfAYL5lVQ6LseR9VzEh8C8mudbfy
5WTTz0hv1a/rtbycw+3RACmmxEyBMOtyIS9HT136jrGM3HoBaHmA+OYxXfBuW5BTvgqoJL+TWiuI
v/g8g4+v/QmJ5sv3dmBZOChPwKNFVWkmNk7PLMSIZzN33Iu3I2axN89YJi4OWSa+LFgTsTcAwizH
xezMFuK0a+lEkebB9rIjlxhcaf/vPf9PWjWBz79sp1MB9ksDMFPrfMxmnbprwNuLRQ+Z+A5yxLwK
q8ex82TxO6XE30633y755XTro0pWy3kEEQu2q24HgQuHq8QFHKLTzLlLHtJJUXD//X1Kf6kkNYY0
k6MrZ5yqf6nB+6GeoqBjFS0IBbiZzRntuRn2L7A9w4UGcedwLz1d94LYCzEl+4hip4cgldsBde5Z
Em0pBFV8YCol9t+can/pDzQ4fgZ9O7HY86/9gV779/nYzvR11r/eSjxeJ+XIfFx963ik/e12/3ql
L2uv3OLCIK6w2Kn7xpV24kPyOnry+51dv30UVpiEtXiEC86NSUD52p0H8kQBxXMHLvpetvVneLJH
zWLeDcPKSS4MGU1tE8I9eRAe9DNUVy9uMVUE34a1PUPp56WvamUpD2DFfXzWKF2diSpwUEAg/Wv2
rk/wfrxSY1NefkvZnG7q12JB1eB3zxF5AT98KeubJsbusOupnHNn8D0p+NRv1wa8uPtIWwY5sLjo
+AOKuDuuY+03z5yifxXqTMDHr9f/0mvWitiQt1J2uzQ3i014gLN/qVftulz3x3JNAu4yIl+A8NDY
w5tj1TylS1BWKj7RrZg77atNdfZ/VNQzGgAs5lBHdQHRLbZTOF4QNCEXWAoS7MkhPnitNiI0LBh1
+3wlL5jfZ71TTqSs3uvOmIicy2P9SZdG8V4sxY28Di7JlhyBs7bKnHDv00AA9JEG3B+yDRpUF4jd
kvbpWtgDQKWPt1fID/jq9262pP4NnvEXdd7PIg5ZSPp5KNizw7X6iXMldqWabezSh3KA60TNfcq2
k2IwXYsQTN7uHlLxl2irHfSPKYPuvppvbxz0nMnwand4Nq7jJ4r3a3Ts1tmn8hzW1kgfVW7zI3Mh
eIrhQ/LZXJs1uEoGwgU1YnPuMG1QMDgiQyDaiqfPaAVNr/RKfLMMh1PsYeZIzxXWqs+c9cPb/GTs
hjfGR8apuzaLYlEtWA4oDaYwmVJ79W580dCJXPzneitPfDiOJhgIJbb58VXYT2MlBy9X6TCVZ+JO
PlVwpPbIK4R3fz87Rpua85xTcAt38kEHYQEIz68iASyC+SCuOA3NObSLbsv932bX0n1tfuDyUC7j
U2GFUBoGLz1dfY7V+Wq+Uh8xSnkJX+Dnrmcb1IgckQsc26rtzK5XGlCFC9vUEjx6P92wKhkSKiUH
AZ7HyhVOt3fV5HVHpIHdv7IXvWBJzJAnr9olbroOAlR4QDj4cxZGduUwQzMbD1GGaoVe8tbxhvQc
nfNlvIV26wDkoWleR265COwCk77UmXFEhR47SE4K7gVukflcEF5BCMPr4ExVA1wSzsfcaRWG3Fb+
GILVG5sH6X12LHYof2G83EkMw60EftzFsA/IEHaYdlJQCGy6GrWQvvhhbJiZn5S1sObgnVz7WBB1
+UNyi13LnyJ1J95SS9erWWPNFjqyi9mmh+MwMcOlvUSHsBmcCjezgtApf3CkY/3IkbPqV7MFsCuD
yRyGCTkMk48ndbipX2KKDDs4qVTZkpdPvKaD8SjD2IPt7ykbjdKEGfIGNoLykqas0jTb/1YX8de9
hNEu9nkyk2zli2btXmMNVPeDtiuAkQr8f2psbYiuvNmw3/zyGMIpreJvOAfi37pvmrD/4ey8etvG
1jX8iwiwl1tJFNWbZdnODREnMcXe668/D70PsG1FiHDOGOOZsTUhubjKV97y38veQBxcPW4ChIfU
nUasP5AL6cA3WD7E8WMulB0sfo6nOFLGEl/v4P5F+12awEpJRnuS0ZcjJtsYPbs5U/gwHkUMqzTz
+c2viCDTZfOghsw+AG5p8rZ7OZzL6Xs6PVWTN3sD+4RotGcpSQjzpxtA3rBYwG1PC9uYlvNRN5GU
K5x9jF7qs8UH0fWK2DabPrnTI1Yu8Gf6CQHYM6vuo+U8G7Oj1yPBX7YLCcxpN07IYez56/p59/bz
CZwdt9FPLv+OQJRxs//rMEKBWkORzACrcXP2BoIOe6CNzZ136TA+JxPQXkNx65GqFMU2L55lPQcc
9tZ7v5vGnyyT5tKHa4qFVYYQlPTnSoc3dJTICUYo7A+1+SOoIwjvEqW2O1xSStHLrJ79+67/0kAf
jzDo0SpuOZYJpuL2CO3E0Cxy39hV3k8ZjcPC/5EC8wUGSUIn/C5kZTKYc2lY4nQ67UFusd0Kl153
LGUXx9swXT24oXvr4FPTbdSRZCxvuFtZkPa+d82stUE3ODRIpOk9hpgnYtlI01KvVoNwXbtD+vTv
C9+NIA1JHV0YKI3Iys1IlKFVJAIWIDsvtuXq1FCYnxb6spBOBJCWeR6637w9g6TIcBRmJma5CFR1
ji5NvR5QB0qm9IFBc+jba7uIggdBpHQvwh09IuhEUspXtZsIF2+7uKiLKt8ly+gsvDZLXNforkwh
66qbaBHBWnp70G4ap+ztlP56yZtijJVnitmifLGOGgSehH1b/PCv2UKSHjvl3YuRv15qfPoviUrg
NbqMgiBuAASoJU2Iaf1xdSmB1M4Y6eAYgSjlrnnXOY21E9jlpQApWrP78RiZVGs621SuPvlFo7N9
mVP7mKv4HemzSQY+uNk5KQLN4YIC8JoG9vRPvU2nv/q5uDlJ70xkKgEQEtxlfAz2zTp6p8ygkXom
MJviZXiI30oE1c1XsK4Lzm1nZAUDkXDXzbOWTqscHLBA39C+bjGBmhkk1zsTDcJpB7/+0+AHhOXB
+B04ECCjZ/lUs9kqc+zE0aejrBJtqHedZLps5fsVesCjZX5vVUH4UmkYUnA3jZtVFQWagPZLoO8E
WubxVPN2JspdUDWqmaQTtAHnVx7wm+9guEz96zVvTjThqlWooLvGLgUNbTpW5eTQ7KDrtRMRNLO3
YI/MgLtX56heDMo2+EjLlQGUL9jEyZbkrBBst3pQBL1D8+KudDwPVNo1+l+Mq2DwlKJpFWGrB6u0
wZ0W9ix8jrbaFsyhGAxwT2ThPdjW1Hur9+tlb+b3kKhukFq5uTZRxR7kmY4OmVHWO2BEAPFGeE9G
DmrFDVyndKqDT2nTX7l8TKDJlR1VpzZdNZ71A/OEVSktcmkhozZtVt5cVdkVB9CuttXGSIs09P0v
lTylulYufb89WX5/QokOKTw7xKzAvP6UM/VkutE8GDQ7CrKLHsu/VWvYB2y3/95VpXun4tfnvjkV
Mww5+8Erhh0YaTs5ZJSayDEmLTpSmCg+uNrfnUberSWPfT9LlcW/muN+KyVmicZKI/uTBJKJ9kLx
3+htZHTyh734e1uWxWaMQOE4jz7L7V+2LF1gVamSoe9cdZ2XB4+qp+mkA0iXKa+zyZ/i5piX+6BY
p8FGopjr25T1E+1RDHdnl8YqUiIVlSx55CF/3zottM0zKanNtRc8hRF+bas+dRQhBkr4k8e30Jgc
oUhNtJQ3WO0Mm4RApDGvD/YY+c4eY8hANokiLFPm0b/fR1Hkguh1rboGgyaAhjQSiIoZEpVgqaE8
BdKqjOAu1+UktBzQnROzKSZBWk/d4Vc2BSJmyodgK6kP7uveFKQPbuGyw1+GcTs+lV6kqaCmwb5o
VLsV+1mTn7HADKXXEWTT0DpqZMDLujwq3xF5/d9XwLfL3xyiZT8kbYWNJslJMB3VDHvvtSA7ltcK
WKd+b4FUZekXcDMehvf3psbXR7/ZdZraDPT6mpi7xlhE/VqpjoMwS9wZV3aHNdDQK2EqqpzaYhgc
Gk5Ip5jKIzmTO0Wp0ZXWGp3WLTAINwOQKMq1kwVJXpeNMZG1c1IsVNJYa5hbIx4s9aD6OAIkOiV6
aYZwltIFM/VhLtS/hlqdRUY7qfJN2T+q3/wlE0Ls++3GbkYnDOQ6UKS+2LUryjLWq2z322GhLeIR
/IJiEGIclLh+R3P0G/RNuLn+9H6n5wwVeQOvsPSNGVOe60PliOA5KZFA9VwCzXvAmDfuvUT6dcil
UOcyDeXmHM3VpI7CNjV2nJeQRDPPBs3hB0uKXq3+pKULKTzn4SUdRmiF6u4KfFY8eomOpkw7a+Fq
O++6AoHM55thVKI4XuuDVu2ibBVnzxHbU7mX0jU7FLDBAIgNstnxmu9Mjjo/a5Trwa6KS1HcEfEO
0EtguaU2cBZgldEwdQUEY7ehuWV347d8J48ZpTrkWSzYYNi4XQ0WlrKo0o3UvIna9prOdQy36GmH
81G90bSRdiTv+ffS+1zZN/GrodPrJJEg5PnLf7mqg8aU4yylmUh4taP6Oof619L1+e2tJcLKVfmc
7PWf9MhAeL2FUwC0Cu0V4xiexVfYyHvLoVvqQLtBJzRdQB+y25fM6ZFfFJamNE2oErz8+6bvxfmc
J2MKRLmYZGTcZr8cK0mcS3qhSebOVeZmvQHf6FkbRXkOTbutbcDfYmV7rROoazKPq7DwiwdR/70Q
yeD6tIpVUxlz2e93YCTl1QzLAFcj1Cak2f4A6Hk6fSQDNC7725djiGwHJtcB5H9TPHUjswj6uAcc
r65l6wIY6MFA3gk9WDA02lXFAHf0qQ/2ZSDLqgiDXMtMKFXThnpEtg4KOw7Xab1VzSUbXtnOS+jL
Tw+uOw7PXw8GW0TTFVnnHzfDV+ipBOBYM3faZxlgwI1nWEnWIvcvmbIMgBooGy88ddI6ER5Ft/Ld
UcXMiya/PGb1N4dwmGqSEll6sXO7yYhj2ZdUm1NcWSbJEoXCNFxJT+JK+wWVXe6nFzzXYCDKjrBv
NLv8CQoFVhUNtYN5yVftM3X++UiyD53rDK8dOsuIjuzR5mqnw4Lqq7QOV7SXn9CZhF3KQbpw6Zm+
F2t1SbG03wOu3nfrYpEj3lDS1Hytdh1aI9nFoALzK7lEO8kOTjpCcxu9nuhPeU/fFLLHVENz9kyf
xlxgBXhyaZTm0+Dk/nIn2BjRZYcQpU3bzdtOnHu/kcmYeNMYFh1COuLUxa8rXqfvAVWoYBa/43Kl
/FbO/37LRJP3XrMiaQjN6JaEAun3VWIhIVopZpjjA6Q9BRvvImy6Q/QaIZbhT9iOP1Qn3mXLejcs
QzzShyUU93U2z+YJyrGoRj53L/S1N+7ZPStgdg/iAdj5Vl+yTfKL2hbQCRDWqmONrvGgj+oVHJGc
pkvs4HzJwPsr4cVfoBcyp4F+oNi9NpchpX5lri3btbRHCj1BwdWae3YCG6taa5SDkRHIJnAfMdSO
qG+j64H/r4mBr4aggo65L3Swpb9AWHjpb4Mx+0b7w1vQ2+fVh6hBmYc0UqA3rsHBTlxbdKjArq2Z
RdXYRMYmHWuxTuLAa1zH9DRFgDdLcdGDKjOW2jJe04XdCfgyIKO9qlH9WHZO5ZTwDKD9Uag7D0dx
GbzrCNfUG++3+drjYJTyoXodYiAZoltBmPKZO3D48CS0q6lOX1fGMl/UVJPRgjlQZQ+YWSr3Yryp
u3Jdr4Gs4PbVr81d/GC7VO7FvZzK42KTdBKPmw3b15WrBBA73zVzUngsyJh3yMMIVMfNpWELtscL
c2cks3TmqVt6TxSU6XkLS+PNe7JAoTyYmndyTRIgZcSsW6YEgO77zGwjIVUVEqS1ULxco8JOhg+r
YyqY1kQ394NuzoayAyf206wBTtTHDNw3vuSJKe4bbOKz0g6Ug9S+GMoxbdZdg2+av7AQvI6ReXpw
r/f2K1MS6Y5q2JCzXX6/VxWuh6fnfkF+mF7yS3e1y+Mo/6FO0GG/zptFg5gAsZewlYGQH+B30vMh
Hf7jYZ2eT4IHh8a9RW0CHjckcOTkdLexVu93SVtnLFpkyNDKDuc+otXdg6sYd7aOr1e5eWgly0UT
lzx9l/ovBnoa9R4MbhM/Sf7vB8P74Hk+5+6XM9CQLKs0XN+jGZ9NYy2amV0xRyddo2Kl1Ma8qLIp
pimpfhiZdIkBC2SS6miPLiNQL+1PkV6Wlb4oiDNGCjT0xGloi4j5tqkQIQgfjMvd2Mckg+SLvFr6
jEy+3G5UqEalm4Wx0/ttGs3yyDaw09BX1xjyzaLtHLFxCDeVGoT93Lfm7v+npYyPGh1l8Lxjwniz
mOW8y0NX1+JNYmDa52I5gbuIFuzzZxDu8VnEBwdMsQh9eWQDWY8ytjsVjG+Xv1m6gtRbbuUG8UZx
t8jl66hHpS++9Sy2FyE6PZgc4r2NwmSoiQnGAOkTPv5luGNdjNxILJtd9Zps2o/hFcU0PNYEG7QG
PWoMm2faAljNGOy+R06OUygH/15apuv0w4tngzIdXsfOWbsNj+4b0gtnZefO3rOzv7geTKdaVk/C
u7JIpwNdPE4gtE8OCHjUEzOZ0KW5LlNsoIcFUl8gVIi9t+XcQnx/oi/djfrmnnNwR/HUPQDWvO6L
NRgi55e7LBZ2LEx+qUt+TWCSOsIJvZKZO9eXw7rcFk/jvtFRD38OwUbJT/2c4rCjzsQ3WmvyIXTS
X6QgHLLeUjqWb82qfxWO6Nhfio/sw3AEpz7/J7iG8GQTex+U3+EL1dzjlaY9/K7XfFG+U8cNtv6L
tBQd3OqA+sCGX5jv4V57s84NxIaV+VzT1po+q/RkC2CBygE/8xnEGcdyil2+j58A4VqwqmlRBzPj
rVyA6aUTq+6sQzYTwCfR771unt/cJ3Ask8yp0Rj69xS4O90Uc8wqxybgbQyu9qqnaM1Ym9DXbWrn
4mtlzAP3yQCY7F/+fa37i1ulCIDSIwKQtx3OJK81PfbCeEP2n2HTGWJfAiDdky55uxUyB8Yz3S8a
PIo4fsf82ni08d5hP5vkAoDALVS8DfaZ78cNUbPrR5li7EIPHu2BjLoUf2jRxoj2mrEdLwwKQTqw
zxX0leN9BMyz3AjhIuPc9udefYiyZ8WgoDh7MDp3zwTKJODgZaDwn9W1L2vRS7wB3pTKyy9suD2G
tY8AhuCTiCgSFFX0vYyFVayFfF6UmyBbUx8fvFX3sM1090DWQQdbHIMW0cP3EfJyxUjZ2ty119JI
Teg9pz9DZdcp5qQ0L43kwBrUm6kMaaeb6kll95ox+fdY3L8F6kWSJMsaM+X7LeRuh9dJTmbYxNm0
EY+B+cjRULo72gwziRJudbI5/v7LaAt+blxV2FfYjTt985wkU8pjhocctdMKThjMGmsm+Uscua2P
3sLHEjL3gmbfvx/0/pKgDDWm2Sji3oYbZkP2WsqGCifVYToGwrb3joFLO3gpRyemo5juWw/ioYP0
AFNQfFQDQ+GVJ73NVi0ZboRIgUT668CrTSHThLgydp25jyiDcA95hzOATWGpENYmuJFow97gkQPG
ydTss0kG6ifHMkCX6U8b4GH6Vz19LgCmdDTtMhBO7m/VPUVUev1pUcwpH+nFohum1h+pm3q0OMoZ
5SI9XRpAkDBlouGqzlBxWvnCAh4YfHdydKlfdgpk+hVlyoSov4IfZSf53JRseNZysM/CS0khKzkV
XCt7tnBXhBs8l6JTiOMAWYw+bzHDQ8YbMYtshj2zgksPcqTE5QV4n2ARuT8MgTLZLrouDH8toEWB
GiLdPx3wtXvSG9ANlITyakflilJL1a3Eau2ZK6KPUR6IJRFMH0yJcX39633cpJV63hObqh1lPLyC
81+KMUIHKODJyZw0Ua9eW3cpmBtBWvePzGSVR9e+WfumN5hxZA7uTsx2rpMiaRULO+R202jFJGiq
FWVkRlJ9y/wXUbywEajvpfiRu6s4fuM1Vc1Jh2BCd9SaM1ysLVzLTbQEKUZKwUb8UaIyJj9IIe5A
GCzMB6jx0M6TVWCW39eyFSSBmQmydU42M3QCZyXCZuW02wgTesThFML0pTwUBLDOoxITIenfbwuh
bk4SYkWTJObmbeGP1MqR6RU79ERxQ9XW/Q78C03sYY4CQrWJJ8by4h5RhFvilDbDGFZalmttiay0
ra8AzKxIdhAqgxDdbhGey4/9n/o5miEzBldVAZHfAvmiSTvf+zSSJ/5CXXUbbY0q2Y8QE3J6hcQh
0B5ap2SPmMTPFZgAJ7bhvvk2n3k2f4+w+mjygiKi/UYBexnAJ6LvPYPMPPH+QHEFco9EXoGDsf5T
5SlIBLDwG0kKVIsW6R+0BoGfbX1HX3pHsHX1H++HO6O9fnCXOSh6SAQvyJR5SKiRxUxeshUKt+t2
kQKHfikWB2+qrP6Ez25jdxyh6kQipYPAtAaCXE2inx6ydQAejUmxAKFoC5BLJv5Zc9CzoeyaPqFB
9rtD5ujs8TXY/TJZadOE6kMNjKuapba603fWMtsCvz8gBbTT368/UGiaxEDBYJkC6D5+UORa9dOc
GgUSG4vfFQhyYYSYPSOIhPyOsCpWSJRBCENCE9u+zEmO4ruK7RcSYjAaaNe/QeAn42Rqy6OY4CxQ
JyxCwdiUi3Kd86NmMSvfNTQJcHlNwLHjvXg2nHJZLgGSzXCNOooLUH/BOgBynjkKT1A9Uqz5y3x8
PExIoDSFKAI3xtt8OgxKPyvCyl0b1UpFnwDHszDhsX2GVXdXqffLQoQwVi7leMKBHcVURLSmZfHk
Z8NzKcK5DV7/vaXdAwLQDyTFEGlQAoy6WSR9js3ckAfGJlTjfRWJdpeItoiSQ5m1OPEGto69c2gm
i/z6cTU9u81/RBDN677f5GjxqepHPlxnFeZy07LHvd7/Y0D9SNUHjapP08ibrZfUD8kZXWQAyYu+
byRmlMbp0Ln9Lps1c3mVLZulsTDmr+002JaLeG0tmnm16S+uYx5dZ4CUZMzShb4VnoR9foF3Dqyr
2oh2yZqETgGOl7liXw8+oJPr7IVegh29UHC2yx8I40457gCdSIvR1RU9A4T7sAnP4XpcLz6Pmzjw
Kz70T4JEvkfhLqb+EdmI1D+IQow7WQDEMMmwDAWJWl262fajxjfSuA6tUwAOeZjHa29fAji+4Cd+
EY8Rw+DvNEBzb905OPg/wlP6J9sLJIvJXnlBx/MQ4qQ8KQ7KQn9zf7uHEo8yGaHB7iQfpJWJ0lhi
10vEF20dD95tsqop6KCH+ipBrPDP5VlZQT6bl6t0PTMOBh7RiY3Bwr5C03PXoEwy8fbWGXrfv+fl
3bViqp+RrsTk/ByXL0GgVUV4C6YJZZgI/rwzyBvJ3ZISCOWij3aqdamBvlZOzDbhHem6CNdF3M6D
lW49Cv7vlBBN02BtaKopU3m4WSHUmNMOTYN+U7lb4pQcqOR1HlAGh66ETDaA2frtwcOPf+TtZP96
yZuXLvmVH5seizK1dazNomKFZ2t7lFKbckMk//BLp4y3D4007nXjeVQSCxrxIvW+mwrHIIGCEbxw
2CB3VBinipNHHXdSGzs/EZFOJUDzELhXNjMfDbN+b6KzPYKBouWkUgP9vsDpMVtGWrjXjeTZdRAd
SvNgCn+iyJpKGkrC11km7s1sKyB6lqQzncZz5pfbQQWjGRqzIut20mAh6uNEY+oaazPPzZ/xl54o
8l7NPKdqP9yLMaxbmPWecTEtZCVK6LhgHRpq3QKLJP0og3dFQtS13ZrXZmUgUiUjwQ7Ex1dj/kBr
VkYnFECmOb8U/miIqRoFUvJD+Nai4OGHiS1LzAnZAoLpO7hF0TtNZ3w+G9aFiVdFWKwBCm7LQD0r
/TATeTQNVsyD+fN37ciibkCOJOF1roq3ReYma5PU6mhT5up8KBdo8BBvN6Vz9eegsOkqG9IKSKsb
zwnbK6Qqpem/7+BOq4vqNkoYEssGSOTt26xFawjcRtV3eGjMkjLDju9dv5T+qzhgBvhmYcmnoXLh
g1+m3Uc7PFnoh87WxUPW4iZBcYfePUe/uQBURaSbPthf7hUbTNNimBQwQjrm6N+nm1gYAr/PB7DV
7x3bvLcyl+pSXnpL4bmyd+WCDGuuHTwE10ebkfEw+fcQaffCU4v2FD0Aklxi5O93oHadKXiS1G1q
0XGTwS6TWX/d1oo+EypEEuVkyk90Gi6uI+qwOOOdlFCa8l5oL0wsE+9G5TnXpxV6mRYIzF036oXi
HFFQpVoP/VlFMsacsz+xS5X+LMn/+K1DjpeG+7h9Tf14jkEab+Hc1fJKMadvIGSL4UefxdNIfeP/
s+p3vj/E/IwL+XZzIylgYvLsIrXk78/dJDDBxFJiP5VnOKA1OMC0M66dP7nDBtWhfw/zPegwKgb/
vdzNXnr1paHwTPa0KvjBDq6gt45M6/Cny5GCwU5Dda7Vqe87x5fGBFT1l4I0U4Mn2BfUkpAUFaNm
HOGh3vAJRsNSHp0w2p2iyrd7vC2qWE0uWqYrrz2gHDjOBKiuIWlejudL8kvEzq6EFwPOd9Qt87V4
moP2rvAqbCvv8+dpqh0LoTi5EHijqyMwl90nv8sXWi7sLQplZtzuylAspxgYrWqputRCNLPUZFkX
tCnBO8poWxN4rQb8d8vi+sOMu0Opg8cfholhuHbqBkc1aLZ5TGOS4sCVIJ5bBPhdwmVDIMwyZlIG
pRAlixEKbj0bABZrzUZG/0UYuKemmDcmGTJCUX60GASoa9DAZJgb13WMXYwxRAsR/IduYG7wHACl
ERVlVg+UZTVlVrAbXK/nQfGQECfeqT1bNYe5aZzEoEZ8gByJbRr7rHmvIxhxPWVYCqvBrijMZRmB
IDKTVWuFuzqqfzfVNsLApUgLOxuQGQhQTxxvO4UvLW2NIj7ghiiS1uAq0CofQDa73J+Z59z9PfpY
p2Bz+QBKWkpYbkuSwSKl2aovay2xIz3f+x31l77Y6ICUarSLeqTbA6rbgjJFIukchH9cI/zdBFhk
RD8DLXHyVsMBdjcqIcSyPmkLas0Es9EcibLWHfYUmwShXo7qdrmEUyHeOwIAiZS2QNCsVLLPB4vm
TsyDLA3LhoMY6qZ4sztqda/mVysYNkE0lVRbLC942LhOYi1R1WbHGbS130w9eRaFK77z73SVeVHu
9NotM/nRGr6zPqg4gq4XuRcKgzdr2IjrSE/EhJ0CLB46utES6cYGS5HgxQ+FeXmdXv1TkoG6YtaZ
s9waUNlD2TybChjqsImhnYcAtl/A65NAuBnHf4/XvVrhSG/lGJHH5tStekMYgrATJcaLS7Ct6STx
2foabtzqZ17O2XBwXDBqjLz9TYxAXe0d6uRBJndHT2hU1vnvPYxBwZeIORNdrYUvRA8FHh6cf6h8
UfcrT6aAqNVNOEosS28aEgwP3XDHk+pmR0dcRwYGR5mSyvDN6xn02LD0yuwJ3cCFT4CytL3d07KA
XejR3cmtU0FrWPjc5okfk2YruxvU5R68hTsh5Lf7uBmBvkp0sSrBM8OXsrulss6ePFv+JMjndPRR
3DqN5CJMDp4eXHl8wr9HACybNLJdFe0meC2CsFbbq9Vv2mFvYtmikQ7zyvkh3tOHsJxRIS0QDIZ0
IA7jGD24/t0JSLBH94SvUbDn+8sP69LIh7CswDnQn0CjotggdLh51+ahvec7+nQ2meBWWhgLZTFA
MfZaSlD6W/wcwkQdTnTgluVcXFr2aBNinGADLGCf8rNfHuIGOtYxI7GS1j+dvuGiOckaYuem+akB
xHTkV8FJ7AFwxXO3DWxY9mfvCZzLmwKH350mG4+emTul0Ti54OSJbobyqdoBqAQ0DXyNeeBAzXFg
KE6lJYjsZfqi7yA4QvHn8NoKi+Gg21fnERzjk1vx14v7Mm7jlPqyaOpOkty6p4isoTshoiyCh/Go
QAHw6rVGzwSHnelH4nz+F1gxbtzay8UkvqCBfA533Sw55BPZ5hAb1SlW1xmaFQh54FX0a9ihxAaB
DhTNSt2XM/b1GUS7FbIt6QbOnZ1v0J5HokHD7ilfPqezeBZRE2sRJzmacDp//3uS3At5LeDfyqj0
Barvs8L85Vl92S+a/hpbJ0rxyK57mwGZ+WSylN6vEjTcrph2w3Ys7KHVv6VAJiCjUNKdHVlVpCmP
ktx7m7oOGs5CnVeR0en9PvRRZQydFnlQoYOnPracKFv4BMEnpf5Z1O6kHQXsDAPVw4MhoX9UYvLR
P6iuWGPV6Pb1f72Hmx1DklqhNzOpOmrFqgIc5u7B6OIJlqIN0e/K8sQxn+3NY0loDf6WSmRlx0hO
Fcu6Yw2VYMPgyBJJ0yoFQI4LpE/2N+/eTVDTz64BzxeqshudvOvC75ziHfOGKJhbO2OrxbYQ77pV
kK6NC6LhxsYQltGfniKpsQ5ZL45X28Rp9SqjZgwoK0XYI0ZKHHieH2w0iBOYvGOTg16p30zoCZbY
JriQaJs9rDy5OLV7GTwWIp2Yl5K+qCdOb4i3YY6p1Iz8oXwBQNK96caD4/pOKk/yB96KFiXngXVb
MUn7um8LCd7iEKDwzIYnZsokg7pD7xTG4MTEm0EEagC6n26Qz7loAoMs0nNZvCfDQUr2V4py2NaI
9KIIEJMOH4xlXb3SZpXYSVWS8GTeR7iuCBzsAdwc86zkduOtA3XDvwwgvcVtJh8b98XrXtBlhhRI
50rStqo2LRWifOqaa3nAMRCsZEZxXTjSUpT5MzqH731xBM1CK4f2lXvdwwuRKLNHxQ/Pe6swjwkf
lDf/PrkYsZHbqNPuM8zPXPHL0owGz4+tHNARTRy4MSP/AD1ZfU1b8THxYEywvkz6T0SXJsuj1hRl
FsKp7wtPs7I+Taww2ujPSoG/+LsYr665jfYriVjQnKJ+hvZzFM7+vf/cRAl/XfZmrcWRq+HGJ4eb
qlwh3IzWbctJof7JH9mO3zaQ/7rSzWHouYnZt7kb7yzvRBZK1HXFzmd7HSs7NUzlwIdElq91SkBD
/yPRivnVOqQy+tdNPNMa+hqx8GBN3NbZ/3NPkI8xOwauSlz9fdCRWJSia5T353U1227n5eSMMQyt
H+w7V0+L4/ry78G+rZ/+7/VQ/Mb5G+7wpzzGlxkVVlrjunHWn8PJ6zafnJenpTpxdrvVgov9+1rK
+OZuJxT9cVB5VEcxdL6JfgI9zwIrkS0U/D660txQj2t00KsByCAV9a8E2Aa8WxocUODsPnToJufC
MlO3bnUurQ8pGWYBTmCIgplPGTaZKVIGQnGorSXRRdwgMFatCgPENOF1BFEFjAPilGgjP5iin0fg
X0+CSjpLkYI76cb3t+Th7qtaPMJOovEUiU+Gjp7S1Lhm065eweDI1XYiw4EtqKktI/XV9C8Ya4Xa
Ux9cLKQxjNERqOipCh+AJ9IV6DCF7J/M6hjSQMw0jTMkeXbjY4QHqTY8t9kDLiPOB/deBs0CYAvW
J/3t+yOw7hHmC67JLkCnIjE4pprVEBizjuGtEAyvr9GBeTERKapW80FF9wEup99nJwHnIyXv5rqC
KnRyXUBA9FIPTkuzYsn2Ie4/JRw1aaUJ+bRBZIPPhcpgN8nPrqnmXWGHOf1/94dw5cSSVh1lPMtN
zhUCUTlWUQUIL6MK0EonEg8Jhlxv7XInOSKuQp/Zff0uFwHOXOqM+SIjumrWw6qSh1nTG/vAr7e6
9jbrFKwvzBIpfX3q+0Tz3ExvRhPbVMp5jhuhUeuTMoptDwlmAXFnjXJA7XLgYQZjSsfrNfiVwcFR
RvsYheKG7s2l1LS1DEkQCr4JwAKEbxXNifuf1z5DU0GsXxQDcmYrT6maL5O2PTeW/iaHJDc+Jj+Y
SqUVe4pCOBis/QKJfVxGWgXzq3Rb5KhSptjNmoFDC3+lZwEef8fM2o7jU+bGRBP6nRSnLxljEMTN
XO1jLALDn1pgzLNyqZrTax/Mx9kucfbLQTtJpXYVo5qXg3ZAMK3tkb8HlO+6S8g201BCJYvRsYrj
oBiO3B29IbmMde0W26BrcOqRWsrH6AGpD94fp/QklXu7xHa96P948o+ASF5ItCUypoIEHLyTNyVA
EDN6RwdyIqfJTAtW0aDPpM5yDP4Is9AvquUuKuWZPHApXk2KS7g1q7C6n4sakF+Mo1qXr/K4m3QZ
ZMNT1OjOVZHPZgNJIcgo0vzsEOhWUJS4plAWrjgSfOQ6okaqD/Et2RkFp3X0IcW49/j+qF+/yKpo
0r4WJuUrxqAh1NET/N0+UL5+jipQgGWLaEzXOJjhSdoRPd366i899OS9HknV69QI/8Q14ir+vsuG
jYaKukFdzA8ZwPZZvu4odtQnV6WZoHB32nwwpIsIUt6KncwVVpaAdooJYrdHDBzTpJC/pWIdqoEt
JYxMPFvJ2jJMjo1OS7vIfwqcRBKRmx87fmY6Hfip/AJo1h3oU2je1JWeCx+TLy8/jryYiWRmjqmt
M2uPJ8DqaigHl/dRw7en/+MCM2MmWXo/06RlqKuLcK6johuFf7LEelIbGtupi8/kKlPKVZ4Q2qfQ
qyTrLXQ/kmgVydbv+tq9J3G08Fxl35rWOe7Tfaj/6WqK3p6sEt42e1Fx7SFEYvCKwWCAKpwm2OPm
4uFX3E4xhZjU+g8TAFbEEntwtNwERp/HGCwxzhRRx8BCHwP4L8eYIqeGn8iBuvOlY8ueqQ7Cig7O
sQJ1pMe7tvmZRdpzjm+B6AHK0Lx5jFNV430M9Ha6/Lmqr2fahGIZXAQ4Hvmbrq6SCoWIhrCgh0wz
lFPfQ39I6TbjBBM9W0qD1SCixzwulgwCifYWgDXm/XbBo1P6pgfw1+PdRCpmkCa9WhOKyRT8R2BX
pDvArQqPDtYMx9miXbiS/e8xvTukVIp0CJ/0/G+1UNhdrMJCe25j4Z7hQ0R/BkUYF0c9AfWVT/99
sVvFuc8nNCBcGSa1foKtmwQ77cwsDAMDhFI6QTHLxX4g/lEVAJic7uKbCD4lx+5RXnfbyPzrqjcR
ieSnRi4A1DoNT2Dgkk38071gwxhPYF6rc++X90DK77b4dnvB23ZSMAzilS6DsWuTnRxjsIEaFI6d
cvncGXTP0VB3lT/e8KfwZPT4i2kMKOXa5g/y2Vua939uY0ztEewFyHvb+PPia40wzf8wdl7LkWPX
tv0iRMCbVyTSe5JJFvmCYFWR8N7j688Ade9RMclgnlBLrVCrG0hgY++15ppGj3eqfJa7Oxl+gC/i
sU+8xjEDdtKscNXqL023FM3BHr2HAtOujAKrMjeJqWCrhEWjvwyVWz3h9Rjm/90ZSk+VWblE1//5
Qw5bOdLNyIp2SvTihk+lcMykY60vu3atMIUdHJ2ko5ijuturD+N4TrNFk5yH7jSSK2T8UtxZs+6x
xhs56hxKjRvL9LuqCYsTWWKRMmpRrwBvP20iJShVZSr8+ra3RUzxG3M3JGSCLRueoRI/emV1oyu4
hu0+ngrRwuTeIE6C9nx12bwt6iQrPfcA4RFGHvwGRMHUmVJt5xWu0Xsh2U4qXuIF48kSUb61Yj6w
2euKl+sziyMeCILN1Q7Ux4EkiLlGVybsvQZKpvESR/XHyETR9nlvOlWv2XrW4XZlzPykXKS3dEbf
9irQDhBF8QbYI67wY8kMpL6v9GCnoR+S9uVp9E5jHW+yaF7Ed0W5Z49IJhbL+EKTWqHzzTdjOY/7
mVRcbiyE73oZ+nBDlGSm51BuPq9TP4oNr0va6CB2phMyaAEhWkUy0ZYBAI/6ZubIw4JHwxd3XdQ9
Jg1BKxqwHgVwcHOscE2f/FgfEwHYACDDGuY65EwfEknQ6gDjsSh4FNrgqZMiihCyWOpL3yDLznAi
DPDK7d4VrAtz5WCYvR11ow0WZdZQK0vRZrdYhV75XLnKU+2356luRfK/y6EjvjfisPYHyYFDuaU5
X1hMC+iVp7NQFt/7uljJZbPisQt6MFMIYApzYmYKqmDlkRShYcr0TA4xhNiYSLI0xr3UJzIJp5OJ
IJ7i0Zsm57Z57CqqFPUi+vlrq8bhrOnbVTWeSUhS68QhqDOfYuFjIdgnUX6WGIgZHM9tU55qTbzo
g2pnirEh9NUV0rdSGR9M6MBeTCL0OjeJ+iFapczMhV5bi6wsN0NRbmZebzAws9x7wq6iCrWAmM2z
IYO91rOYWmIK+XOkIGSK3qapYWmRSpiOT9NaS0lMcqt7KouZCT0y0A4S9I9Qj4+dni7aVF93NCKJ
l25xR5olAWTQyt0GQ7+i0Fq5dkV9aGtx8evG+ryaNPxnRWAINgWwaaZqTOv3n4JorFWzCBUvvvcf
2t1kkmzcRfoqfMTnViPEKbTZwH6+5Hf1wpR/zhYlSXAirkhBbRV1TegF8Y4WmFoSAg6FMUPLqlya
tLw/X+za94HfpwNMQRQ28Rk31OuCLx2l0B1FwTqM1UZ056Y5k8hJwi7+lYhuHP1fIkIKj/gDhPfZ
RQ8dcDISsH9XZLa+ktBE8mvnNKdKnSHKp+2cRn82EVVHgATlWb5T3RuQwUe59HkD1UUJUxWGPxb7
13WB07uK61UjL4S8Ftt4wokNOZNtnfu5cK5w/odqSs4qxrU3zvoPSc6XC6MMQCQGKRI53OeVwOyZ
eY9eKKQT66+0Vcle7yAmzSXMRF0i2YOKcIN5wceFTf4Gbb1QHNVLfixJr22ZQZ1qKoDNs39njDNp
X+e/XQFTZRVLbLIp/L13H67IQElw9j9Cj/obFEu3sp1mi38W1c3Pr/3bp4ipnEQCBMIS2I6ff0wd
xq7RaZJ3Ly49RsuQlfue8VLi3CMPfomO1ZaB0Fy78fKmf+r1I5TZ6IFKQK+4/uerRopbgclpwQ5C
Lr0uIOiYzYXuUsMR+/kHXnvnf6zrfy517eVXSlUqMtdPDtjEXTRQlthKHGV8U6MJxU8dWryUuZdS
OJ3+MpViSoKuomMU4mHtZ9F8UYN42KMJ2E51ToyaOWIKEOC9x4ZsgZkn0XJCNdVWWSUj+eiuBr8V
XUCgeIc/MaZVmak4QQ93rh7wuhG2xRCRCIpSMo7rUzdqq6k7lb3LBFMV0ms37JEWj0Qy5CUylxI7
9IrYsiheKIK2HgY4CoayFsqLetOWZ4LZfngv1wPlTIALU/ZlelCb11gk23ZdkJhGXSRi2Boc5eCU
e/56Kgza97q+FOotX6Cvu6wu0hnRc1ponAit+rwwqjiUe6FT3DvxTABb8Wrho+A+p6uBg4R82qd4
P55+XiDfHPWfL3nV6bZD5ZGX1kS7CkNgEUxrOOpitk7CPyna9RwGhkKynXWhdu+z5fTqOgFJVGBr
RbKIOK4VheCFmwv3GzyR+1IAkcGQ2eY+NEr/HDgB7jdenCe8C/kMlJhqoFqXLHstpb26yysXV8qb
GrOvEwpY3ujLDISvOtkyVzCsAbOxEYNmoPJf4meoDfdQ1ELtLQYSqRUwYMVJPKiZds6WNWUyrqxs
I5FQoixqdVHzeeBdK5yCeCGnD2LxKzGXJTNw5Yx2UGl+53i0QdzBbbCwRbSzmoFhTmg3UT0fnzGp
gExEavXP7/eDzne9pv/9TVdLqjGVjoMvH88JoqrW9hXHPyX2mB7DU4oMYtyVz78ImQjX4nu7hiyE
RcjeDB2XeSBs81kMkEwSaTKz8sfnNN+WBUb3ohP9IaMdo5SP1PGf7/g/LJ+vt4wbH7QGVeSQ+fwV
6Hlf9P0wjOeKusjx155OhzZnhnepPUcTHTN/lMw/iUWmI9UHGQr9ekiZiBOlJ8XsWA7+2elCfecV
JqajFq5t/DLHlxKLr/e4XfJ3IFKuj0gojdUUFdBtSMcIFgaR68IZjxad+IJ27TLPXEakJoWnXl6l
tlUsoE/ZWBwD6IrrMd4MJEnG0H104vBsTV5Yb6WxDYOzK+z78RjHq0DYhDIN1oO0NO4Cojkd9dhL
+7R+NLcZk1DFmkd/hAjDv5mOhSZBbfq8uc+JjrgLkj1aSwXb76k8JfK8X3q3fFWnY+b6ORMbJzEM
V/jz9axG6eVaTUbNOsBeq0smUEsNZT8tcb2R/V2Y3Tpsv6JO1Av/XG/6/P75pIXWj706rQJSOR8D
ec/swtXBVjUEgfoZUrUrkhbavA+Qk28sqVtXnvbdf67cjV2gtHWunFsnVRzArt4m1RLnk01SzhUy
NJ5/viDjpxvP9morAVeXskJ2XSI47ax3JPgl/lLaMfLH2HJIn8ixHNByaJcuPLkA2L/NUxPNe33N
W/Dw3ic4ItlKzb2sLLruCI6FF1ovzBpvbbqPZvcc1/dqAFzXPBXlQSJBnrBMqTgaZJQmEm3XIVGf
e+we9cWxVCVnMpNMMu8iWdFR7shvzuRNCYI5CDkhVbiMy0z3G/zKhE0DVktARbFt4lWmnCvxKA33
lowt1w4YxR/uw+IhqxZRQEjQsvP3FYbmnZOBG7KEcO0x+ejIdnCkXwYUgIJWetlioZqsEnMLCAJz
/aGNCVM91DJpb/tqfAmxsSlmar1Lx0Xv2uQXKpItvgSZI9VOgl8M9/UsYburzWkv23JOIKWF9wsO
3spWJ8EYznT/GDpFntiJdvANFH86Ocf3muuIRMwJkDTFuxDT+CH4q5kPibDMutYOCwxH53Gaz31E
Rc064Lnr2Kr39523LaVjgDlevDa9QyintkxMkDwpEVii2AIkBy14h0zpD47SQ4Vgh7wYBbbX/am3
YND6h5SMxKCB3iOuPWHf6luDsbq89PiJ0rHN5mLOBrTMrKUb7hDyythxaDih/Vax4DRITd7kOTLL
p4qcymqVWJfIfxW8ferey/UvBieCe4j8bRjPVQ9Gm/3OBOnSaevQmIXKtnHPKkwWBWs4NsvNUC5r
Ar7qvdpswvwkjGt2KhK9Q6fPF0a/1ixcxLaq7EzzNW1rNGskA4k6Kcpz7iwY5lKRzQbtj5K8SdEK
f8IaTCjEGdqEByIoxEgXv4v8nCJm6LTfKVBkOdfgrqTF0tDOXbDt+xVWaeR5xehzXZwf14lLLAQ2
QQzLGEHMldcxWhKMmGLs4y7ifl/HJ9Pc5LpTFnDJUTuvx57poBPhRRMvpfEhMfdFtyySh8Q4+v1c
ogUiinIktUofn9iBW3jr7VwJdjmiIeUu0M+G8SgEjL7E38KY20H2K+/2Pbz0wvElftTcIJWEWFMS
wdpLHL745Tq0jlG1C7DvFi9Vw7xhIOn+ZCEBIbCa5n/Ee2mmwjXLN61KysVNA/jv6kFs3RhvY3ut
WfJVcZaVAxbIfhvtUibTxLY6rH9GZTGjRuZKORZO5YMl7oPwGSgBZcjPu9g3sC4b9jSONpHQ6kz0
P2+bXpYWRi5X0W409751IcA6LzYxNZ8pkGSgiej84avse5WAqMzbTq88815dbd2IxqoQDPjiUK0t
b9H06o18RevbDfafe7vq3NKwiatByaWz4UHMtUmsytfmq1HjME+nKaEzT49CsfGPFSYcf1NclzLb
zXcyglN3u4wXeWOrYPNrAVpsu5ekuat9sNJEaJq2tqWRx33eAfl9UpByqraypZVp4cgoD+HDKN7H
Jyxo2plJku8lFJbmQCBW7znuS/3X8BcmUNZFRNlW2o2xNsoZBjo5diHOsKh2lnsIhqce62h3mbNb
FOK9Gy6gwUV2ajEKt2X9UYmcmkOqW5CJ6Y1/dQy+yRQu2G5UJ3LBvuwU1T1DTLtu1j+/9g9x9Je6
4L+P1rg6Ldtc6opaVYPdBIpqyUn2IKpjeSMaXF58V1o+39ZzQkWzm+bRl8uVzkiBwacDdDeK1Vrg
m25z92Qq55wDSY3EXZBtxpTAB/xfvT8EytWudJgAwYpyKAGwIC0qzAmYfqmMZl/j+yKGj15wLi1m
9rm4KbJxVlTirIcY2XqzTHY3TSauaxXyTP+KNUIVbCadVDNKswSeTYwamV5BfWHeqE2pCRBQUzLn
Feaz+Ikrlym1uuxVW2VYOpKMzuW0jOgrtsApJXuwgpOAV14qka9oDKvBUBwA5E1fXgognSzNZ64u
rwJY802Y7keGgFOYOU6xRkeYCpNmcZyAULbXG/jLtcTpo6PXVDYD5GoG/lxX4EFqhuaA2/FwtlI4
3xjkLqUHESjw3JM95mBxE0ROFzp6tmjx65iRvj7Ip+4+HjfRPY405Ra322S8gWh8X7T/97agnX/e
KzTsoPRxFIwDYLpgUWEML3302gEhgHCI0Gb8HKcpEVzfzJY9H1cJXUcDa00KCwIoSSXub5FiCf1d
brx0nbLKRXUpJGclalaheimSwHFd/6600oVALwb1ogp6B8w46PdKBfocEk0HAUCgOUsh8tXpIbe8
mdlni4keQyh9Pr64pvHXN/IN3VqgLoPJ2sHTFzh8zaTMpR6Hg8XYofurWqtee04TOELZXx+CLaEV
xkrV76TsfuiE2QjhUf89TXPfXRNJeNI+fgwHCLAR8YbpmCO99hY3VSABoZeS8VBMvdeh+j0h6UaY
2S2D4tEgQSX4AzWEEuIexHCs3sb6RZbx9hmeAWRCflPpD/bUZwv+e++9//ypf0NZY4f/38UEkPj5
rbli3HH8RMM5XLcSSOuMEGzsCthdjhqhuITdjDbSPfqazIl+EXXc3GoKvj3iMDdVkdxIJmZ5n+8g
j5IuZrVlOOu8mVQvkblOMYpuMf8JEohy2kZroyl0L5zwBx7ybceV7+A4rI4moAG0mf/2+RbckhlL
7SnxDnQLsJnhtBFHaN63LowD3z0XILrcB5NU03vxYIjoAbaW0UmJh2XEUXzjnUxt0PX2i9mOxuMw
4PVfA6yt1xfK0MM8keXzxJxS8g5+6UUzztAyZmq1F5CJBoYT0DAmg3XrhXxY6fx0/as3Uo0hFrlC
Np6hoS9rYaNGT765zqSzcDRFmPPwechlVCGWPKTqY//g6U+euPGn6no2xBtKlBGnde1vePKm5CqJ
LFaTzRCPB/WYP0Xd2iCJ9Rj+wuj+2Pt35O8sDFsY7iWLWYr+mMwl8S5HmxXP9fFMTlzkbyrNkbIX
wY5Wo7HHjc+GxGP8zgngTvYp1b3Jp7soJdRWa2MhXwgoU+6zjHjrfSbYIrQp5ajlyy5dADH6j6U5
0/98bNw23kW5gaFY9Deoz17lDIyT5tbZQ8PySJZ454xQ6b0Ha1M9kCvuhK91dJ9HK/+g23k6Tx7A
wCh8zHJt/hmxkTC26IYbBX3cvZtz0JXWvFwK2kHGgYJcRLIrlhVKsV+YUZYHFfH+UWQh4a63NNgD
MvCfRYGdxRz+j3UA5YB6Y8f9WsV9xsl0aIuYRlgg/ce8Ofaw+Q/ag/E3Iihr6zmduqLaCsJjGP2B
sR5p+3QpqjuL7MWphGas5ri/dXnuJWcx3keCQ2FRLev+LOQX9Q7UFQTKf4P2HoYnxVvxppHB/by0
v+E5gm3+s7Svzq5QFwRlEOrhLN2PiwYKWzTPo+fxt4Ve1/ZoZrp50zh6v+7eIglrXrgKDrwq7IFa
jrnH6VeQs05hxoR4rTanoH2r0lVST5Yc1nMlr36+3282BgkLGeBAy9Chz1418ZXoC9jX1xR27qVO
9rLxCPZrCVDJmvnPV5K+G6tIuHSgZ5oCZ3Cc+LwJwQaW4sDqCf2Al96Jy6aF2UeZEXKuwt0aV25M
JFB8cuPfURvttVBYiN5d5+6D8TAwgwV75y+LVDDIHWOHCfN6RAsFX7TqF0Kwqoc1Du96QEOOeRct
ROKUA5RDzekpY3vv0vlrTJEUtbZlUtHFYCXnwyqAml1SNAXoipAeYKTGQfniw59xSVZL7qvh4uHj
P+bhohoeTHkbGi8Cu6M37d4DtvYPcvfsufE88CE5GbCdaRriO7MzV3oNTZ7ymEo9wYI8TP+o1cYz
0ker99fV8EvR/KVXb4YqmqEo79XkoRHSWSNxul4CQq2TRZd0jmutMQ/JWn0+YMRiZHeqesFay7Yi
nGi1GKbdn4lep8IwGqG5ywyUw3ReLKueQfFZ09xpk+msFm+idNImteFMtGzV3cviyS2doHB0Njyr
9R6a9BxZYHpqshRCWDRwQMV2aoVefetUUo6pGAuT2Rb9KcdwpmqruhyWJCPDJ+3zi6WfXHWVZAUo
YZuSoyiKrp2VBR2Vd5Irgry0mu1x4maGpive2tSnI+xqT4eZixutqGOoCh3m8+oKusJMS3WMyf3e
wICvxvGXIEPZgwabCU4wkBpeuevJWODndS1/9wmZOIjJOtwblPlXX3ycta1o0L3uBppEwxttdUq8
Yinp8jsMN/hfJvyOqW4TG7zlsleYF4MPAbXk8RqXSHjz8rOBOMYJnKbz7YhSzoTEpHYqkdXv6ljf
uOOpp/3ypAzClGTsciRoIZ+fVC8WVRl5STg9KS9eDv0mEy7preyX78YuHO//vcxVa63ElSu3shjv
AkgTE7/ZgqjduLhOpO+1lTvZMMltTIcHgNunoWX7iY+uV7idviuxeRxgeUmoejxVvrFWrv2rpgaD
+wJ9xwUPhtB1g1H5ReqmRi4cyBMgIoDZu5LucY+y1hQkpnvCfiwxoXe4k1tiFON6IbzwrYcobAbx
2RIXmLiZocQO4WCPGHZb31gz0mr1nSk+TMZxyRO5WVOP2OtITlYkUCB11qontljFejarF8ILqqKx
e3UtDsaSIBozDWdYFRTea2cRwnjfBFu04a7617TgRSxV5TXBORomdaG/QynThgc0NBoh0clxGLfE
cMm7QnFGgjCzybDt5zX+zRAZ9aUm41+JMIx57tXHJRuF3LkyuHa/ruuzVGM3lli/akuZl6iG4I8s
OuQfvkyqe7wxKeU5ufQoUsnua/gYwhunrDEt0U9LGBEU/hfkBcAOADy6+uZyt2gTr4nSgyju5f6i
ty9R289949LhqlJYUKircT1xV2mJHZiRYXPGzQ1zNCmdiV0GqVm1B/2UwRg2fVAvtjMt9HCdSRex
OK4i0LMevNfj/6YXpFnXL2ZhoWDCTk0Am+sJD6/3efmmN9GyQdKW++fKVxeJfml1QnfUbKYaf8Wu
AyZ608JH1YRzzAAR2UUI3ybtkU+Xlyx9CRViYkN4t2fX7Wd6ZI/ZMhUFW4mXbp7Af9+3GPBq6XvR
5LYlEwtXvNSyP4uBULSaGM/s3KLAvvG2p5boy9NFnW5qqK6JpL/aIJoghGHJRoeMi97I9dal6y3y
nnh1obQ5X3oaX+5z4vEA2rnaSCJHORNQBqSed2Ozmt7k9b0AOwDN4VuKn9ZV+ya6hBoJShEzV0CZ
P6dzgeJ6VzYnFlrDufXzT79Wck7iOrQ2nB8iewSiIvnz3miOopEUpjY+bJ1f+yN5hdHlLlq+1bY9
Q+AjrDu7s6vtzct+gfo+LotFwXRlgwf/+bJdleS1IjbJQRQyULjY6SzVzpvkHXInaO9FgaugVrXj
xi6iENp+MhQl+dJ4EVo23OmwcmiCZu5V5wQ9ZNTKixBkJ7COYyOePfQJo467W3euw7dp6fz80G7d
/NVGryuxL8JEJuuAND7IjsOw5IgrkzmWD/g8/HwxeXoD1wuCcJ///6iufQ+R80EukbL+YcsLkuwH
GPv28oQwJbPnm9kKu/u/5+KWP+VXSIr9BqY13rCaqXw1bPdx8Y26RE0Oyj2tX2PO4K27L+Ov+KE5
1MU8wbpKmoUMctLZeFfgzizbDJX5XMRoFuB0winxptxyrf3uWUxK0EllDZ/CkK5Wa1FkiljIafbx
5EP4hRUuY0B+KVVcXY53VtUfyhypCYHftQzXTp4JfEECCpVUxE1Qjw4Yd2SQjkLduDe6eGlZ/n3t
yzf2668kbr4qkRmsQtWv0yBd7SiaGfVx3PrGIR7vhXLVOgi5pXZWNfsyxChlLfRnE/s5f1VXxzS4
oaL7CgFNV4fPxQ4yQYrXJsOuVZu1FJBZkZTwEzz/rGT+quULifw9IO6WR0IJYIQbqx73kH9m+Fui
oiQPohzPNcbnKuOvn5fxV/LHxz0ZU6Klznz6g9X9z7y2r2oJx5MSRKaXZpCkMAGc9FawpOoE/9Vq
b0X/F87Jl2L16rJXB3kbk4mmlTgeBel7Ovrrlpa0hwEtsQZyvGdTV6WN1meuks5y5p5GYMBNjeZN
1c4UP7mHxDSgwvr5YXyzgfB+/vssrk5zyRcKPQeGRx8+zgIVNSLhkk0Ab56Nq+hQ/9zoRb+9II9e
Qs2nQY++Jl5OJEnZCpKJmj2NjYdNiwLRZza6VI0bG9a3q4+oB7YOHDywpFI+7+1uQjrcEMbxQeN8
R55bxgPmHUuJmdO4TWHECxEiaqdp6ALDjUv7304TEeMvcYyteYuY97UsZwVQ9GOSSUgGR9zVUSO1
oSWNeRIf3GjDOLejNzFrqiGBINeJqmdUy7BdisXMSgo7znube1PkF6TLRY4Rm0bgDKjvzwvg44Ff
bep42ZJpLyNE4oO42h+atot8/H3IQdZ02/KotlInFgm9leaKnq/9zlgHrjwPR8V1VE9ksDVyRkJ8
9quDApOgD5sFATqD/+BHgT20pLHEf4pCcpL011AnJy3EZlEfHwoJkzSjIpNb32aGYA9gDD//lO8+
MEI26QMh9kAtv9qSBd2qkkHP4gPAuxG/YGEMzDt65yS5ta6+NLzsGpN5NkURzihf2MNoSYVeaaAq
RrhNdheh4gPm80lemwJQdWMxx/8/dLvfXVXRwJAVqKQEZV0d9l6tRmqToCgQWCLEmvYY0OK7UxNd
pLjPsrL0+rPyMYho6j34PiWs1V34H9nZRnmDp4E93hJ7fa0RZcIooesyx1WhU12h273Ri4g9zGhH
9wbBJuN9G2ejpjYiUzaaj+0NT4Gv7ZBEnqzJSQbQp5rMFz5/0p2iCW4vpu5BY6tsehkWx7xtD2VE
QgfHa/9X8he4eLckLtAuGABDYyPg/osGtrl1L9On8fnTkbEakAHUTN0A+7ja0fkrkuuLajjlC4Th
a8bZnmVPgPw0LQYNWdzfVeBHPqBECtw4Zry115/XPJD915tQJWpmTZtG6fJHWf3PaaakVVb0GnyO
SGO+FFRbxSSddR0U5FyKWkfx4c8QVKag1CH4lrG2sgssdzXxH1SKRl3Ylb44lwT3lAXyXV6Ra+Wb
cznGQdJtHTzmZlNjZyqUWXhMTP/WFeyQJHGjFmhMmVwAcaX5KVmRTAZ38WFyJHBpszv57AVvCsxA
5mx1qkELnBQIGMq240ERxJ0Gstp4hAG+sNMF0a6p0EPE7qHCYsntLZzSPMay3nm0wF+xMWvFuwwn
w2g/8TrSraI8G+OlqjrU2R6ORDkpAZgkp8uofg7xWMnyKeli7qUQYbL6vpXEdRm/x4uUHANpJtwp
mYOlhoqVFCYYIkC+rfFfRkfGADid6X990eaPFksR/gohfqd4+FMH4h6pjjmeLGKw8mheDdLvQZqs
pIvI7vnWsDhcSQWhh1hwJu7aEzUnzN9CwZjrCcrTYhPGlm1IIHKiigA3m1kGDJumjbZp1M6Zz01N
Qt/Qm6JNLsA26n7eZlO+9DCr/d52o8uEPup+saB7VYoXP2qYawlbnEhiqsi2jR0xfg8J3RIiHZfZ
c8mkOUj3MlNMXezn1djPFSiXEiob38Oo3ns38svUqEx2/xUBasQxVRuXT7n1dMOuWLY31uw33w0A
GKcOQDXf8bXtcSepnWGqgn+s5Z2hzCr3Hg6umYtIyqdvt4GdXEooHMclCmWj32hucOPU+1qFyJ/u
4PrL1XMty9Rx4m+8xemsbU5cNzD+ZNEDSNKNn3vrYtNf/+cL7dREGRtFwOtY2uD5hqD3pQeX1hUX
GhZe9ybKJQuRvWTrErSN7s1w37PhzkqrXW7I80C9lPHdz/f07S2RTUtfIOOQfZ2M0rtGVWm9EU62
JXo6h5+gJ69JsyThwG0ff77WV7YiHFDQg/+92FWNmepDHAil0jwodmQ3M8JOnXfJXhx3oX13F9uL
367zJ7fj1eNhsG1y9m61+N+UgZ9u4PqQ0iTXzLSgCXZpeYYaqjexjURLruWp+ufUgCtqIilzkd1U
eOr2uMXHL1J1SYwX7RbD4qs2cXoaOjo8jCyoAfWrpzEYmcIW0EMds3pnVCs7L/eS91hqy+gtxc4u
M9YEF2vcY5ZqTtW9//w2vqozp+sbvHVcW3DT1a6qpEbVcmSIrMYekoOviA8U4gYi0DIxDxbXZzzr
mBOF2d9nxSZitIH03oM0EOCX9fO9fLsK/7mVq/K8E8dWqkcBaLOZZJESuQ1AS0zhreAxFpY/X+z7
B28paIgxXFTRF33+DP0+0yO15mpR8xoCgGO93fWEBSpHOFvN5EKFepg9EERQ6cJZ19z4Dr4plZAv
m6hx0WHSi1yVb0rZ64JcZARdAIfmyapuC3vQOqLDe+xYL71aQP58vvGjp3/oVYnCT8W1igL/I2Du
849upFTQIk9rHhL792hns2SZzDw7/x3bh3Q/rPbMYbsbb1X6BnKQCQSYfK8nq02Qh88X7TR3ENnO
vAfznB0AOR7N/bCRz+WvbmPcD5thEz0OG3dvHMVNvrOO+qZfE1m5ao/Jiu1uJT8aMI9i291UB2Mx
WftFL/2Tu472+da4BGtrj337Y3DyTvlrto4e3D/RA6SxtbIJD97JWnonRufr8G6yoJNwqbP24nE8
x9t8pR2Cff80uSL3om2u81W6qhZEG++kpbV3j9m6W7cXrN9P7sG9q570O+Vk4ZmsrTGdfupP7lt3
Ho/WakqU9PdkSoKvL5sbkMkHgP7llelTfwE5k39drdNUzuukDIvkgOgVkYEYrdRkXgUzjUGqOhtb
jCkmmkRGfGWOKG5muRCGHM+cD8KKKWH8lL67xEG6M3halDOtCN3HVtCHtrOByExiALoVJKNAW+v6
3usWenMq2wcvc35eeh/Elp9+x9V679UsquFsxYfyV6AtIF+55+4VVkV8X701ne0+CySTV7A3Zvzn
QLU02rAbW7ZmpLgfSsga5R5kWbtgiOvh2uG0kK9w+yYsLprjX8Ifk3EjfLDmNMJnbKA42UVra5RJ
d2FBGQf/32EU0b/gFfpA6qsy6dLsGg6mznyVv01KHfWJdk1FDtHNMtGZUpgYI1Lg2urc3+uw9kbH
K+bp2SXU9jhehOfk6ecn9Z+ZyZdHxTSM8GCFTJmPA+yfCgH31Kqo5S6noU6XwMgzj0yj3G3Ifzvi
ChMLr0pAEzNeEjorIR7m00Qgz31I63wm8qLS4iXVeIJYttzl2l9V3itobbRq31b9qjPRDg35shKT
ZZifFe8xxIHAOgewZlIhYpqgTkxJVSoXldCvC3mgtPX2AObPjXLuGLSXxVHulXVSZcsapRZgxRvH
pgKZfyz2Wf+CsY9ztvp2VtRvkbKx8ufpR7QGbn/J3HqLe4awuTeT/1C99iGvOpkM6y6R94J9wJIa
tQvieSvGWB2voWEo2oPKtKgb3tNo4kLPCAdTyo3RGo4MGxsjeLx5pJXiQy2HF+nqJzl4p9w/tcNT
DABdYwFtBAlzHxFakMSHAGkxPg3Yu8hauNSSYQatINMbJwP6yy+hQaEcbwrpLFoFbinqIgRVngpx
WaYxMBtnGnEJCHPTRltMxXmbwp6BGSizjlmUEYTIzeBjdcPgUCpJF4DinniLVL+UDKSgEWYoIhWP
xuzyYTLNPxpyg+F3c4VDJ+sQ/W6Eypr3wrkkr6LHkEvUHd2LF75M1C2ZJDqNWE3nlrz71X6y+y8J
UdXr7NT3J88j6xa2IL4ncoA5huEMXn0HihfSJaRmspwGbF6WYchEEIbSznzjpRVbNDkoAgx5IZXi
noEt46SZjlGcTALcKLdOoNPWDuwrme4Mj5omzUYkByyqIcQkKSoW3kCWJ5h3xxysgiSTjvuCH5F4
cJqKcRVH4UpTI8fFmRGn43U/Or3+Am16KC5tufSGbl6qydYMdKcrX/RS2rRt63hJdsrCEqMMjbTN
fmYNfL+Du0rxne66Z8KdbKifeS+sLe8UYQdJ4G+DL5RATjF+PgnIVN3JNqCF7afnpkWHFXMG6MEK
IHQxhNqinlo1bUAhBwNLqHYVHbI/RnNSyJdlet/Hq3ZwoVsXOyPFj9LbyEI7j7Cd1O7Kzt1xHqLX
d9rypWCPcb2JrNs6SdavXBQtaoZBuGec5UBeuxmEsObN9UzWLYAiq7qwp0nm/5B2XstxI9uafiJE
wJvbgivDYrGKVrxBkBQF7z2efj6oT8xIFIOME7O5W62WyAKQADJX/us3afYsTvLt+l40WJWzQeQD
RXINEA2M8zvUXx5/hVPKkv41x1hAyAicNpFnVDNYMLTWadqtT1bMB0rF+3r2WQl3nJ5mQGyJVPsW
L3WBVV3/jinNTBtYQYCcaT+kFA0Pch8dRgDEg4o5QGpoq0Qh++byCvYTCp36XQUQxNJl06bPxvDc
YEbdM0WvJzxJz4aKW9cYHfi+Jks3tRr4kFLlEjAQS6g5uEuGyO+RrjD1roILmqddLXnJOt+Moy9E
7yuQXTJ6tCY2Yayw+bme8p0gNnYx5Qd9nl3gUEIaU5EQWV6WASp6xs2YpJt4xiGpN6+V9fGBU0Rx
T2eFG4EFr46QJBSc1deJXWuynKUl85Vo1wf5JrxZxS9j48F8qGxdYrZHMrx2fE043/0CDzB/AurZ
VDpazDq0U2JgqtnwhJDIq+U9nLAAg55TZDPxDSasJIG2sHCrwjRLMgJAJfqEvXDVzcfVyiqEgaAN
O3wjNmLwo9ePooLGEFnmIj5LEj/K7NOpP4ZRdwbtJupmFywPSQpx5+hSVlpWpLZebJq3qQB00mZO
N/cQ5NUDxmB1WdgxD7aqYduKuX9Sf6MVpkT8rHD8Y0n6uGkV8xkIn35nH0IyXq93To55fAzb+0x/
VwblaV1trAwTwVg6pmnuj8xhcm03CvlPrgD8oQPLtMngGNGLXr3LUXWdS6kr1qlTJ6bbTBRbIfMY
8x18xC59rktpG5Wrp9h59bOIeJOWft8tFIPvKTkQAbAK6xm0yrdZs3Ymj2dFxNdYv5mGfiXklWZ3
eXhM8JOrtada7nn+8P2cbdM4hPoPqTUlJLBs/NIjLHUCNUf0qkWG8l8bDmb4hDVeh7V321+y+lRg
HsOPYhNhQ0bNbWH8KTHTLuekGUBeoahm/Bl/pQCzWQ9QSCpXHx6zZGssXp26hrFOFpuugrGJYDf1
qpXIPe6s5ranEKfdV++l8ReZh+rg5qljxnbORnzembkLXijQjGr8+blJYLQ54kA3+Ubg4zCFy53k
pM1e3mHYASWFVGJ3ITZ3vkWpWiFDy6pdJTitgD0SrM/xPI2hXcy1l0Ma0ALrtkRNVCAKTXhYp+zc
grqFA9LiEC854hjNzZhptpw8C3x/GdSebE5bmgT7uJnsVGtf6REQsTG1NgYRvPD5gblN5z3NLGdE
wkqYKcCUDAEljEVfa1+itPLEqDw05eL3HZ0/Wh4yz3OJp7Ag5wd8wUw6Xry+g/okRj/LsNqbGrMp
bn+g9xqsjQb7sDbLbkOcNjllUV+2CtXKWBF4xZVYsF4kkxeZFDlhvtI0Xv5RbL3ILK+LAeFrR/5i
S0Ju2fxU44s6W9EmV3+K4IqCVIHVzbEfwT+ZY2JaKE1oAFVijESmtKWq8NaKJZbJUMNJoKOCPRvx
tDF1nh1GstaOs6JQasLbnGInREKIxZoh/LTaZ3C1uT5LYUJH2A9CfS0EMBOEv5JoTzdWkB3k7L4R
d6hTf8/gq1wSgvKCB3NzXJeA3AjfZkW3x2KhlBUQ9GbPWX+/dLpjCcNWirBd7/tdIGIszTqbBTf5
ONrrkSdfCeL96s+5OvBJEQq91oaCoBjxrg5ov4Snvupc6B8kyzWe1P9Q8P9h8Q9KZtv5iMtcUUqQ
iiuP9klM/QDBRor2daBsEvDfeXpf8utChIw5XhfGjdq+lO1hOrbdbTUcrcKOOgfCP95PwmRtrBYo
1kDEtuhElkXveRM7UWgghqHLKGRuYazOnr9mbXjJTOlOLTpU4SZPLDRUkAoFUV41ta9yXt8sWrQd
JPUg1uPLEOeuugKXmepIfIyenplLDdo/Xxfo0oqJfKzPYTfSJaOBZ5r6xy1ZJ9RmPKT5NR06KjCD
unV8z7sJ188fLL/K8Ixz4VTiuSjdf31o9btDf9hFCeasN5lcW9dw4/C9YJokgaHA0rt+qLpdQnRv
+BYhjQOcRhQEyQ1IZROZe7pfZXIY8HOngEsPbfpKixnn6FR5gK+Jbu5+TV3ur3ThtWz28nJF9AYp
p2F/M8Z3VggSWthE6bDNRBLJ6tl+I7H7fEzhbgKJSJKBDeLfIMEUZ5ZYGGJ0ZUzXgHJyfA6zhwFc
NKjvIG9gMlqntgI54Ts88jPUCYshjLyBJ+CVfBjRWSm7tkZ8cYgJiUMJbdJrJRuuOYYhVMzvSFSS
8tnxdAAYGehHg//44eGRlL5qVHUCCcGiccmRgW5z7E8wrYWLEbsVu5BkO9VPRQErA9eGrio9K3LD
6qbS3Nw4iLqXRP3GelQtcCI3GH+U4aMY3c4nSbwy76vWz6FKBH6YX7NFZnGxhNeRLXOhXtrlpHaX
dHgNph9yuG9LdU/cWhC8CGvZs8Ls2G9YcLfjdlejqageQsmRKaZMrFiT+1i/BPpWXp1uSb5p0Moh
tgidq5omSk9ynEsvRlRc3TrSDWqSxwhDZMlvpUOduFhQSuW2Vp0IB2Uc4FD+di9C4Hbxruo9Da+z
9JSFTp/8ZAlEKI12o3WHX8lyasr3uNtO2YOZeH3kt+a2Eohfx8E3d6ziIGHrQ+Jh6RjkK8D2KbaI
FkvjLo1wJ4y9Toicll1GgoobeUcZ3M0QtQeqXp5kM7+um1dRRFO5k/pzqO+bnCJmhOAX3bT5+9IQ
Dx90zJcPX7/Gn7UtgeBM6DcQOXkYPnTZrUzKurgorGs4rwgKs+B+QgsRXYnRFtNKXNrH/DlVKWL2
07KfyKYXtrq8+/ok5E9qujU0lq0cXBzYbh9qurCYjC5qUNym4z1PftdBFl3u5/DXnELDwKF4tEy8
6Dfd9Ap1OhDu8bBcJUhD/yMTMJ3qWzvAs2JR4/1q5PP12f1rqknv3kIuRi/TWLl4H4ZIx09zDnCb
XG0eYUeQHb1b94rhL8iabQ7DMz9bGMMO303un3RQVQmvQiJGSKU3/hEiF7m5qHkrDEcqIydvRluV
flikCNBztXXsQRaA2khW3Ql73VRyYWa6i15cL6HJwoZvo27d9cq+LVgV+7daIxMEQXPKLvA8hDzt
mUxmrIw9S9i/58lso8llWx6v21pCRbvQ2Axj5YpLflIRV9Lbx7sSLzwigLT8h6FHOyM4WcLy0KWX
jipEgOIWD2RohXclW98yml+TxHIEGa/XYbhI/fWM5VIV+ePMithBgwUy0hwRsMQouJfTs0FLsaxI
CNYlLyxTT40ftMBfbWhwpp7mcUskqlf2ndcIDZP/paTcSccrSxy3VqLs0ekGAZ4DooNKXiZ4B/+Z
XPzFmlzox14mqM1kK32ZMKEwkXK0qmrjtOa0bOGwAcZEnS0iGJ+UbbUcyy5FtkNtAc1CuYgsSCzR
nplwCkHeKt0Tg6NE1GE2bHUM+yRvWVadysM43/daY4/tm5zdxKtyYyxsuZJpJL6tXupFkdm1cIyj
1qFF71Ti4NWWp1jKVRn4OdbgufWa5lSPbKZm7qM6k8c+YRL5NBUx5f21pSR2KyxeWUxIVe7G6tlI
dFshpVRgNALCGqu+8lJ+DCtDz+gjjHYorxHMxZb2EJVgmMZPU/hBg5yJdnZmNruSJuxCqM2NZtx8
8+6snZK/CxTamXCK8LQxLXgpH2gYVZ0Gc0Rz4Zp1b22lyMzWY0KyJgyubA/OhsukhV+0JrxPNKsr
xM7fnMG/qxw6JgnfJPgZOoyYtY75A8KsZCVVGgEuRItJAmCaINzrgeiiD6avgWqv0Pyh/IWls/Re
sIVUz8r8ozSepeCKqu3rc/m30UKLB1s/VRQ1JhTzQ2WRJOJgdsFE3UjEMooULICre5Lk07V1jhPa
N4f7bOL663gfptWgtsqgSIvi7kG0l92p9d8fgw1S0m+UAGud8OEeK3jy0VrRSR/5hxqelGIujrHA
5sH4CRK7yaun5bu+8Cetm3V1ICYARgvRxPqH26gufQZhUv9t2NWXK9aYWPdViNwYjLy9B1jSQU16
NbJzVV/to4lz/vrufbJU/n0K67P+x5MUx+M8xoaYXgnsFjh6Fl5boAlRcAR6DMjbovw2tOeWdD1W
KQVPkSluYJywzZm+u7XrmvNhzAm1ppllaPg34i3997mMAhO2kDEcYtB5QUPDdCEHfA0NwC7eBNdL
+3MKVXLdFgWqcmrz+xKsrE2/lcB/cvcNRENY+ZIsZP1HA/pjVNSsGSH6DMWdepztlqTn7pa49Q3M
nI25FfxmU9jhN3fik/cIAIgtz+9etfHb4faPQw5NKw4BYRFkee5pBAD7J+0vGrRwQsval75LR9a1
z64RYiixctQnuNWuJ/THAcvUMGdNI0WtHXvUPgG6UdcI3hL6MwYOsWl4rNrM7UJQNLjdlSpvQpFc
ycU4BcZtOmHoHoZ7oz3xprgF5imjG4X9oQuAQYzDEgS42i+2IqS7QDdpveI/zP7Y0o4shjQrJFzZ
4K3F5F6dTu3m9Pws28fh1PuFV3l0OkjUfjedC1Sc413i+NXmXt4kmxdz426kzetr77dnaVPuwVxt
imii6sDn+X28YUa4a+27uzVHS99d2Ks5d6f6SJKAF/Ojd573evLeN/6yWbiv8eYusl85wuUiuJfI
uQuxBp0OuZ3bxrXp0OnbAzVsTOfmvTqkNuOwxZHkmiKDgMnYtlyTw7wZ9tujZd/42Ce63aNgD+Tc
+0CNGy6BH8Ki6n06LAcsuXry7DYxmmmSQrfpXnULB6nzY3diZUSYNT6/IrNGSeuprrEF9Nksd3Qk
3YWWLX276kfxY73K3OWH3Xi9Ag+0ZFN4r8Km5ku0j8/e7vKOjQ/WJ+EGFviz9PtCJ/5rOLzH+2VT
260f82vo4lLAsKxfsbtwgrg5cLGM2rSlwWcPh8jJ7W5LBgk/fXfpaCm8tu+1fxfvS7u+T5Ev76dD
+b5s4328B8om2o1cdO9379u+XEqfseBPShs0aZP74eYdpCr3zd36wfk6LrntX1L78h45IYeOHG5Y
zMFC9/39ZhPxSaz/Tu5DM+Rcpc1ugsWyfm/IBWATRWRa5rze5e5rzN2843+tfdK2r+sfZ/x0zPW1
/ErCMj/yvuMydrGb8ITd3VX8/R1nwiEJ76Wfc+cVzmu48Xeby46jeYetc/CccoNa/fUku4b3Wm/C
AwusQ+Nzs1y94jNKS/+q6B+jVKPTK6EAo0ET0b2ooXaVEK3pbJa4X8HPbYDFsBjOS/CDgtDTDAl4
A/otMrvW+2auaGDdqkB/1UwH0TA8q2SaG00cUlYOmSubnQPwRHE8Usue2LKJ4rPFRFwDYUlr+znQ
NwatSoNORJvTuZsSBoXo2aAGpoKDkci46GGkJUhXaXWjZUB987SpU4Ln1JslflnxYWOnIiRVdJrB
1Zuyvvi4qshA6IJqoOtUSN7ivsWEI2bA7nLnaIGERYtvTpZd0Qe4UqncWsIeeL/kx31MgTy89RWo
bAwiJwquKhbbUXRaOo/a4quB4gWRtQlpCde0AEbpDsiVfXhe+T0mXYZCNRzxsHVXjYwUrNnhzmzg
B2W8YStxRAlB/tLVHL5ZXYiNMk2spgfkNp6YGHLpuitqYl8NEk9oZ9Hn0CbCRlvNzkkBzXA6TsXC
VQUvvwqAbau8c7HVeB0K3yyfatBZqdIR+XdeEcvnwbDTjMMkB9xxK5LAx9buI2jAluwWpnKn4kVY
1MGp0+b9mEx2TeauMgp+HKN+N0xnTLPbssAmR5wsL14CXy1xEKjEy1ARUM/mpsqOUWTJfhNgnBYQ
IrHQxF2iHLSk88e25qY4cXwt9lvRi9U1mAeXgqLHI44SsHqS6pxuvOYjSvHMi0LjPYPIl1O3zwo1
qFl6hSg5Q/wg5bLTteJZW+iCrKb4LPyZkuyqlhlO7vFvnWqvwYpJLmBpabsipNxWGrsBRhlNV0Lf
m7A3zVHC1eNbqJ0GuBIE9PhJHt/OtJa/rlCQXX5SFqCApCSgWQ+fZ/37PxeqoioitZCzq+Kpcggt
9mQ/fcGlYmfcJrt5n+0WT3vC68SVvNmV7dkd3WyX7YLnge8srnAI9Iqduhf3ytv6/eFLsst/qT6f
EJMdKWyrJ/m582o32lVPpYtbzAlLcB8Ztc+mjD/nQ+KNjoGGxOcMT6rfuqse/oy03dXJnsx23DSH
RDJvuTFt+ZL4gWv8MF2TJMjanbz1y/Tlve5nO90vdpj0/5L3k6e8FZx6crN+tMqX7g985+IpxEYO
XvPUug0XG12xLXRqt3PAeD2iXjA+zK56l9N5kjzRVZzWRrbC7M9KsGfu3db+AsYzbAUWJxYx4BY7
5mtgTVvn2MRJ3eYWMu3vhTNlMoQM9lr7pQ8wdKphBfvwlphxa58+J7PoOpcS/elGnmALrn5Dq9wx
/ucj1Y1xVDcxC6O8EzgAtIj7GE1+zPfT48V0C32DV7G8rdM1NAAbr7UjoKngGteWu37QG9aGtuQ/
XulO/yN6bfA/tMUfkNP4wmfap/9vk1C8CbbKM3Z1m5thY7mBc8n5qHWqnh7hId8mXoDjM3lM/GVu
qzcSiMu+drCYczWXfoaX/FKdxa9cnKMcuMBX0Fo46+JgOiFDELot571eKWvrlXSlOLpdMM0XTnkf
upzsZV3qgzvlwinzk8SZ8m/Dlk+9J50bl7LdrZ3eIzXxVnNn4P4N/+da5huAnhvaIetPyTfizXpZ
lm3ewPujvNBv0iPtLr7UG1ZDwd7dvZ5UW3VfVVt0Rdac9UujHJjuaF3/DLfqg+ZJjuIYHi0RT9m2
vrKd7wtP+v07TK8PrLh8BTtW9O3C78J97g9bc6fvgvXrB7931quBac3UGPrqrtliOL4zXHKHbHUX
+nAPySpcP2U5SIfMS/d4sLoJfQb4pAj6vfZIu2Nf/T689Ypf17k+JoKNsh3fM/6+4EcoNQ7s0ikV
jtHpv/NYz2zoNnSbdt1r6us7Oit27WiudiGG2TcYwhFLFQKnnix/cuOf1XV1HdrinbzJ3NJZv3IP
F1a3OTfPOf8FOok9encxXhQ3c1uR9FM7dzpffcy9xM297l7c4vj1Or8WfuFnPvZT/NPy1W+ZQq2d
teu30XvGX0XvgW04pn0QL7prOIlv7EZ8irfJMTvOh+Jokvyyq47iQaCPtYv282HeVn7qdX7nr6mr
9FXc5Xk4V8zMrugonK/i1jeyM3EF0lGx4xvx9/l2tuyoXr0Lntqd5df8o+yJv/UGF1O1wQW9cOCD
2pVo81FEdpz6E2W4v15Owr/XX+ctDVmyTXfaTnOIvN3q7nSjArq68SN+A+7BtB16QXfGT42laqM5
8StTEtek7NSL5qwTFfgQnl07ogzt3/G6Njt2r+HTUy9yE9d8rG8Z5t//nTvtqTo3+3X4Q4a79HAB
Y1gZCGyOAbAQi9ND3Y3b7Iju29fJ6Dv0HHGN2xXuEkZ+3sqP0X4drnWoCrezl6N0ZKHnYvoTPVZX
3EYcrjpnLvePe0ggqs/3n+bteOgP1q59XX1hiAKWw01iDyMRzIGb+cIPsHuvfWT18ZEGf4ez/NsP
UkFHkb+wEQK21D8gPXWDyUobL9OZbnvWw51yhScipCriy3WnXa67B9IRvwsw+Azi+OuoK7L8x4JX
UH3hU9UXdzCn3IWZCN626IEAOj+/Xlt/c7H/344bG0o6MshZEMeh2JP0j92Zeg61sdCs4Iz9Q0ku
LPMmG3/lmmdJDW6HwTbG66h3m56ictOr2Cp5EV1nvimJbppF98b62RpwXWtCmrGabZTOiLRDqugU
0g1fpYYCyXxi7+T1vopxOJyOOG1pyfuUUpi9EVHVh5eoeagwmyNn3ViJi4JtlT6/muq2Ky79t+DZ
OnwfLxopkQJ+hlAXJ5O/h1eX6zaqiio4l7mfxf5QUeSOiOmaYZsQb57uZOtZjZiK5PabnoD2N8Lx
33grQO6UkeJKTP6w516CKhOwvgnw+zxVRnLEnsPrLIprXaaNCFV4IEIkxIKzZ+oNc1uBypCoF1WB
PhhCw7tq8vug6ncpQXl1xPTg6cIZcJnJOpR9PV2H7rFa3ixbI6PXxCaij31k5L4ck66ot1jnnVfv
xlwJPWv4oTDQ82ht4pqct5kqo7SIUBzsJMfpGDrXdBogYyXmQ26NXloZl8RK3JVk8/Vj+KE7+c+w
fNQtxxPhvdO8DkvoZDx1srDdCfIJt7oBzyLj0HfnSn4sl7evj7tCkx8fBKLWdUziIe8oH6FL4iz7
KiqS4CyKOHsx8s0pjLAHpWeAMf7/37E+wJapUk4C+VDBORSgpNPjW66D4BXT32j4pmD+dDRBhpm2
1NUH77dC5I/pQ8MGdgijNjgTB5WpdqwcC+ss6Xs2I9IIDcdPoOaYLJ7KN/fxgyfYf/dRg2xvwILH
uOCjZYFaEJcjq9xHdaldS92SlywYz7JyUQZvXCVm+xLHSBkeQ8XqGze2mtyo5qlXrggWVNaEE9ke
m4q8H+xmSEDdyCgk2CD/GvBcHILIK0Y7Hu7zjar6S/CdOPdvBO5/zp4EFkMUQfZxy/l7XkiyDhf4
VrbORfLcDgoWPk9QIFXpsYwvCTQxufrmTv2N4nNAE0dA8DeMeblZxm/zlz9uVBVMYxYtqnDu1AvK
Qocu4arQxlwpkjzA86+fQO03nPzX874eT8fVAbXb+v91dvrjeMWkiFMFCHGWuCMoBYv4Eo6QmAcR
lsmDUFOiU0cKr+aMBWwc74TqPGtPIcBTWr2NUF67+BBatT8NzWE0ceip5r1RHNXleVprSdK/2l9d
cA8MuCmkW6ND5DFxr5Z7RE+YDxLdrfeAqNK+GPZK8JJO/UZWjx0238TYZnTnRhAJQv4StPlF+iC3
r9g8qEDA8r5Q2ISW14PQ2ZrxilfxYJ6l4mzhlBbn7/gAqU3jBCos5OBNqvH4prDHoftcaKcSyd7q
K4o1DRzvfMDUCNXealuqjy8kyWwW0HboAHBr3kSMWBOEo/lJhurNgmT1K7mfxUHAOoFkqrG7QQRs
DL41kA5+u7JS9Dz1NOtE940w2dTJxdeV7dmzPR4XLiACA4UJvS2K0p36mhVz8bJF9ZoBDHnMri3h
vhmxE6G2CNi0yyGu6ayHyzU3KewvNYbIsL97wwRN8FPyj9fTqdPtKqTDOlibfkU6wSzjUe6EQ+WF
40siWh7TgjPN1ynMAz2tX5cOu+3iWELTVSCDpdaCRhaSE/nwpao6g7kbkPQ20uStdyzTX+v5xVwN
vAp4E6IHagsubzdlg8YYQjlnwc3EmV7C2G3COH0kSK0w3zM+t5kiJz0ACSzaMWs7CE9P1qqkqMet
omRnaYqva3MiS5VzL3dtGu6jOfC1VIRnCWsbBrOUnLo08Uyr2/RsR6XkkY/KTY3zwkMAYt8AwLYM
ILVQy+OZXBncc8fETQCULe0ilhO+eMXVDM8DyExUIgwQsdDBRE+yDnNpuL1a7gflBQuIaXOaoI8W
VbUNUpgfMjRSoye9Awh2ajdadYs99l0qGjwzu5ZnO407nztGCAekngdklY6FB3qoIDuOHTlsXc42
yKnhLWGblWiBjecQeUCFocB9TikjasXN0OinZgIfC3QI7TER9PlNqVXuKDVXctBfYTm0VC+jgKLG
ZA/fhdt5AW5c0xzI0Gu56Tk3I5RaAq1VVxREG6t/kXTkygxZKuNt3DxaqRMZdv5Tn1ocAhrwyD0O
NWlgJ5p01ILaAdgxCb/Brj/E3q4vYRL+1LVLWwJucDlJrrupQYAIxNfhl9raFk4OOUEZhXSc5B3p
p7lO4NAZ9y4hnG4kyLQpmxhTIkyg3lVL7/SPFXODSYB3WYFuNQsE3G1VOha5qPPU/pz2s/zLxBlq
fAlnVDOMXzysC/7oLUQNNMWeNykQZXybb4e2OiUTtHP5mXlhaU6qdtQGCDF+L+wLzfC6hHc8PUkZ
5DrlUk8PKMtqFC/YqxamtjNknGmyCGCQJyU1nVijox+86JSqaoTrIM9zLK9ex6DwVYkHKNsL4Zks
p0JB7Z+C0MN7HDoMAKdrPZydvsCYSbfNkj0hPzOaLyp24gQtMiVpsHPE+GwoLzh6oaS+Xp0Ail5C
kSzfCRg7C9VD0T5UunAomyPWcZRqvKQ8uyMEG2Tndp5eN9ajJoLe5a9S01EL38+Lfk6N58iwoPbd
1kwYgjR7GS+FKoVXYYx4QjM3jJilxJDmaPhPTGiK6ZYWwV4NCubV7AUzbIwMRFfHvhjAM49ykmux
gV23tEPLG+OlykVLVBagu966GCP2lVOzF0bjYYqfzBqb47o+GeWLWt0yyEgVpXLYGhXzrdJ42YD6
peyuqhp9KbbIObLwXlSxZWdpM88jxCQpQ4KmPlLxZlK1ldnXFh4flEI+zaFVdPS6kuEC9XObjMRL
pDTe5J8sFRb3gZc4ndlSk1GQEO3ZBGRkL7LTLPcN3uSN4uUyGYTNWWSDbZytEOokJ2EyoxuisoNd
5zR64LUms4qw74x6dXCj7NxQ63b6k2Kcl/4l4DiDHmJwhHgeq/dYubZ4saaGajwC+lS3WfQLwaej
ROgW3HL9FugZuYgPWqrtsfDa0BEz3TpmX4uEIpd+Zf010whEQEl8zvJXXHuwgVac9f4PmUwuc3bI
5r2kxn7XoTQPX0ITTkb0lhLFRtIomQTkadSd24S/MkicjSZxPfrW4h22UF+Y2FnX2MlKXKrYfdOT
lP6pkNeKwVB0uoRkJ0Nn+rtisIpCjYs2E9ZScp57AhT3RrCbmf3QkMsjwHp8xgXLHOyo+qWluaMy
xUz1L9hD5Xehw5+dC26GSDkhMepYYPx9LnmHW3vYGsGZMikoLll0ijM7Ym1V9G8qpQ/Urf8KMwOp
/H+aXVX+UCg1Y1wuihYEZ6qWeHjWJ9luBNPLJMthVVRm7EXhucD8yPqBOhfkUVgr1oZa1ToP7zo8
OkJxW9mtgF6S3v+6kPtsIP48O+3vgQjTKCyHUkDgN7lW6wapq9WHDhyz/mYcPqSq/jsOHxry0tjm
vRYxDoE4OiLSMKoulTaxXNAdUC6tAEPAwQ9+nC9Mypr1IEanUFUQGkqOweTYyLdfX/p/9LCPNSwp
swq8DJGvj56eWtZ0Ilo5bo3R4mo8uSkOq2Vs+TlAd8f7p0P4i/JyD5tNG+KLIv6U143GdOzVzk9x
PKSqAQwn1MHkpdLr6/UxXqueztJfk2HcLeXkBeKrlOoEotOxDvDCiA/NGgSlbWJJg9h1TPrrCvuz
Yg+laQ1hdmL5rp/4fJb8Ea5WVZrHStAPtTCgTWnPFIx0fmLZq4RDz9QTZezxuQBqY0UqvLE1oVV3
uAtGPzlTbX3Zpp3RogijiB4Gc2OQUT/6IVZi5txuzbiCkbal3thYBQ44wr1idVsleGqizBWCgxE3
2zF468wFNuE+Z24Y83ZXpgRRqJeA4qEv35aJ9CT1V4Rqqplu1kFYy9CyP8pauW+GlyoUUJeIu94c
ThUFeZxDmM0TRPwv2iQ/TDSzZVjuE9qoLCV0l6Z//tbRGLMqPhw/xaAVXA3aUSSf9Qg5Z5s+FvIN
BRQrM5fBys6T00nPRVwd1HLVzcKpb+3FHN2g9wFvKMA3inSao5c1eJ5N2JLJq8WGQg6CwI8n7B/q
ftikFIrKUm81rXXVCv+RVDqOHUBFkx6MLN+NzUr7TdZuT6oeIWw6FEhK1O/MSrjKcMlXi2o7NgpR
28eZ8rYPJ++bx3adm/59aklKZw5dd8cf5q451/NhGJvgnLNFYVJZxgcaxlqN3eLYQ/N3aukb6PKz
vaXBtK1ZKn5ccDz+niRmzK6XkTzZ8yjvmbWZJDggtVa1+OV3+9h/Ns6sEthsrRkWq3fgx/xSyBzV
jDYWQK27UAHpyXWBQIMbRhUmyy8pfvJfj+dnMyDCAEXF4R8Z78eggXoQpVkLNIsAEZvXQmEvwVyE
dUcXXL4+0qeXhhnsasi50mU/zICQ74TWnFXrPI7PsnrbWkRireq/6ynBPZzEs/R/x9T/b87F5Or/
HnG99j826ZM2aiYGENY6mOyiKELDZGDeoQn2SjUpWHggHs1LZRjfLfbKJw8pYAQPi7oS5z8ykNQp
zuuxnq1zzraN7A6rXRyYtUG4Jao37s9sStiog0sU9+QmfT3O6zh+fEEweMTXGoMrVVQ+PK5LoxMR
Mq6rZyiyZcPRP7gvoC/kydPXB/rshv55oHUQ/hjeoY5w3NE4EJg2ZlarCsI806dLw2tgfpawrw/3
3XV9qCQyM9XKFhz4PKHjqteJTcXY9bujfHJRtMd1/Ll03bIs9cMz0w2LGM8RLyCIDuJstidtv+X9
s6JfKbad3/lMav8g6FDrYY2tIB/+aJRJfw8ifE+pNxOA017HqVaxNovBBks+Vop2XRaQQvCRGhIR
KoNK5AN7VhFseULIy9JTU0jJrbwp4JaYmB+pxrjRV4FaRnO/iq8bNi91d4Y4spq9D0qy75L9MG+D
2NirfX8tsnTWArmNzKTrXn0c2W0QV8Hc1oQBi/TqsUPGOBCaVnBy10qAz3E/3q4FicDLa2BnEAxe
RwTd//pe64wJ+zl8dXXzN/P9j0cL4yxhyRUTqf/4Ik/nkFYhWYB4C3x9mE8mP1iCsCRl/D4s5vi/
B1+Q8ryS1MBii/nQ6GjAT9zp3DrP0enrA/32aPnwUgKESpoiY+Ei6b+B5j8uSOLOy2rCVFRTAGOS
D639FJn0KYfEM3D0nMZDlpZ7qcAyUQcOFJdNqpIUZgWeWo2+ON13en+ZwvI2HKCbANxIoRNjILHk
Ha5gvlI8aP1DSNEGyXM/JzIVtp3S4OtD0Q2te11zWwg+PNqwzdmQtYVjwbYZpAN74Lm+zcqL3Eqc
2fvXF/7Z6wS1W4UWqWNk+TGqzQCsKOex+z1HrFFjfi5cSBpo0BC8f7t4fjJDcBDacLKM4S5L6N+3
E0MeQLpmnXVnF5yUdxeIhbf260v63dT6517+cZgPE1GH4VAg6MP/4ew8lyLnsjV9RYqQN3/TKi0k
tuCPgnLy3uvq59kwZxqycsg43TT1YZKUtO3aa72GjWxYEgQSFaRQscRJjrwNuH/ZzxYhovz/zWWJ
e9DKM6g0nq8Uhj0VYWxX1B/QlyFcrqSVbi7ZrJNcJX+yGLXN8L+UAHvfQk2VrVl5h+4a9lmTZrpW
hJaaO6c4ug8ptVf6PbL3XVA9lDbCgLh3es7WyHBe1CvOCspaDt5y6DkAgh/a2lxRA5h70TX9wgvb
K5Um2HesmYYOpPxrR3d9W3Ve2Dons8PyYokHCPVWwwXthToMZ4x861ecsDJQm8S+VdgcC91YX+mP
S4uHGNUykZqIDc92CnUQFZqU1WLonj2xzZuroZJhPyPN1EDZYo1kBCIT0qdCi0OCAI0yPJIDcEoF
XS83r+Ds3yfT+cA0dEcXHtkm/ulnxe6a/9lDM9mnVGVxqM3FgA6EPJzIueiQaUWeV6+Vmci+SWgK
NWB2YIsXZLIxozSb7Lat+sVQ/vRidUESQiYjrZLGzUFMm3WP9Wqgz8UX3zfkmZ/ixxgTxRviQoXQ
97xYlHqOgUYDHnZd6YpChk2aiINhSJq0qqb1rxpnFFYyIyLVE+HFWT1B7yr7eMGiFWqcTUn6pTuR
kL9yY2IY/dOe/7mxc8gCireFHiP7e5KcLZOO2D/PyVNI8xGhRwXCMjrqKw6vSuo6yoktsrIMET3L
eC90nCcByME/Lsl+D/CFY8Cq39/gmSTa/7ScULpHVRXZqrMh6EixUpVlZZ/MdJ1nf6lTc/5kY50b
yQEHR8T1ZRAocTJ3+26V/emvMVLPWBf/cwOOkHU1LGy5zpZCMxiSzEjpuqi7J2Bi0aVUYEkY4KpI
u75xJk8TAB7y0ujjRw6oV2N89VIf2VRCLdCMJjwi8ftPG+sYR7KKaYN9Qs11FTfp0sAIaUikmcWQ
0bpiRgZA1AxUDrxGBOyXGKfhCNcAVeiyIwm7DSbWhrYcmaUUlB5r/TB57vcddeEESSVUk8EroC1G
ffLrTWZtLymKnVon3dyNw3xEBMpcetMx8zfBNZ2+C8vSl2uJe/nUIGpSFQWcPEvgIkpr1+dLnXx8
Lx//m5orXg+yqlgUqG200r9eyWw7DNnGzDr52VYx/kYjTlQ7dlxB3LfL+++bEHQqb3c2G79c7uzB
rChUvdLgwVQ5valKeT6CJEZCmBCRcmPmvIUFiklkn9rsWCVY1tbPirPKnR8VqkSZ9hQ9KOavmDOD
NcJyyp+d/pVqYENeGBR4i5nx0DjkuH8UqYKbGH8CQ9CsqKKnNf7ui8zA/Szed9OwKJP7ysHknpjN
fBO5MmLwIb7LyePIAUqAsBjhA4wdHqbWc+kgjk0ODS0Gs7LxX2TZmBBFy3bZqN403dEqAI70m8HA
IDmx3QEn4FZSFlK6lqd47qdvBZaxQS7Ne8z1QsyAqSfl0lpDJGzKnoexJUVu3trAXYQcKiZXoryj
cc6kbCr54Qy+Cpk9LOEjY1kgoOs0N1EIPK7kxYcE5jF2ujw3mVdsB6STsNhJkl8twqwJe0W+j/BE
1oC7WI6LESPR7ZVV7EKISNVAJgaHxUpB/ewYWSVFHqbk4wnCuV9/ITcHzVwhpzMDP9Q65OmvgSsu
TpFPVzxbtfpgmsaicMwTKKCsPqmDC7k7qX+Bkvp+0F6c958udJZe1lpp6o1eMk+RinH8QZrufOMX
LtfedJdeyxzp19pRRMefJn5l1aPcSba4WDzPSaxHI+g+CRvmYNZJOzsOFxUJ5VwvbjIUa+EQSBXa
ZNOuKbK9rNTzTj5qFDu7BlNp5O0kbWY4D3ZFfQwmRqFB1CizV0+9SaoXKQD9CwNXK6W3anjsEBt2
nB9T9nPIyzdHrg56aG4Nu0fTJV/bBWdI6bYrhkU/EGc8ZAVOmhLaTQTQYbD637c5kDDOHI6wBzg/
OtZtrFZGk1inrFma5j0k9aIlfQ7DEYe6/NqydKnRsQOgmALwT1PPd2B5bGylmxi8Vb1pLKTxobDq
xx6JRZUoDJAe5Orvn0+5kDFgp2WzB2tFkud9T/7Uz7HlcwLpGL0mfQwfluuZ+c+oWuMHJ5HoMu9D
jlvNlRPs+/HifPnVHCT+aFtO3ubZ8PI9Xxu1KnBOEqXOwMSJsHmY0jCEMNHcpPVrDeIksCuWP20x
glQcgxR9sHlS3zo6oHqvvEvl6iZN7GDmRc6VRrlw8uMs4ED/FIIc/8DPcq1MIdDY1ontjmQBdT4S
4mp6ZTpfu8rZDuRUSYQuLTrxRIKEfaSbgfRdPcVebGkiGryMkSJFp/2spQvZDzOjIaiKKR+bVBO0
TpQZ9EXVkcyvp7WmZg0IDvUmtOGEn6Kpc+NqG0V/g/GUc4rPxvghiRH9LPMrLXBx8JGUgbFNeoAE
49nSiT99Kg9JaYF7El7nJ6oUs957ipxnSsCl4sykGijHm2Q/XRn1l9reQcrGsB2cEnj3r6ub2Vd9
I6WDxSGh2cjaqWnQzA/m5bpKFTYKB6FNLM7LZ3nEF1LCV8y57ctqqSHOnURXAIiXJv3nezmLOc2k
sCrF5l5ivd4a5p9Qe1bjfOabIubH/crCE+NKQky/NOsFJxxzLZSA/zmIx6hej50UsawBowqBJKWt
QOH4s1EdF/q25AgexIijt3OHcdmSP+op0RcU4ZW8mHdDiwaavsZVeJahxaBYzawp3WBoUKoJH5rm
fgCn3GhvEbArRZMXuS90LKVhYZvpH0kCkwZSDWBBuwO0uHUC40Yu3AGtuXJJfNAUb99395n09vvB
wnKEgRdCN6Agz83ahOCGEQchjxtkx37AltKBWii6ufg1Do9x0S0EsU7GKBUPTmXE9Xprpz/rbtc6
5qq1pX0wAr/viPRMea+UIBiKvy1yDaMDxt1rZ5FRHVOr2AFy+/7WL52JPt+6flagyjovTW2dnvKQ
ISWIEygwv1yn2RPiIGTIi65c2mXqjircZyBpQwUDCSjW97dxKRnAbWCXDMsLn6d/onOVDKqZsTP5
A2iimIMqIFDMHgI12CAH8SeqqrdAalwLMJ/T/Q3s6B49AHdAsEuGnza0dygzkEq+S4ryuVyRBNrU
6cn3EJeEPYguCcVCo7521yLYO99lPt/12RLrG56ObhgRk5TeWB1KuUO8HGTDlQZpwTaMH9mPFOiX
7ypts07+TmAulUxbhqO0xDYUQM7BB4HDClSl6osCQl5FlzC8lgEUq9w/d2kZYhkkzoBJ93UxcnwI
75MZg3MZj331ZLHfYB6xaz2BzES+ttzZubzMYiBcSPEJe1OqCnsDHM73naxcbK5PN3K2ErVdl5d2
wZkoA2umPXjRhh6u5HLWO5g1TIsxpt7FLfhePjdISF1FklzeECxbiPMAJeAoeNYUkleTqKfDYr/H
zDHAGxPB0NNQ3yF2t0ATWuzEyC206jVLUvXyw/+/S59rhyiNVaRRT8DbodbWozkLG3dRpDibiXo7
iKhySvDLhbsm6BKiKXwKHpMdoDTVyscIqJ83OagCIWNO4i6atJlUTpTrrFnm7GUqoVd66z0B/c+4
weoE9Xx09I3znT0KbND/5DFY1bRTaTG6U6yyah/MWEG+a1zpdn/rtCla0r9sr3gQa0chgVnQy35d
5ZKrhcxOTMYA4uKaMZn3aaEtHWtjQmRs1hnUJnttR27b+s/hEG2MHw46k46zHStzpSn1Skctu+if
RcK0BIgAVLloXDVE2gXQZ1o/mcJbAxm6UBrcyVBOTT/sI7gOGvKpcs8ZMHxGDQroW7qQHMhOnfQG
WiVSIreI260NuZpARPJ/+ZZFEqZdoUxGHdAsd55qzFvshlhuSQ8jQLi1UbMEfOOCoZtK/b6U4Uo4
z1AoVjoLFadQFIH0tWNbe/T7XejALsBcfXqrtXox2DNlfEKGbZViF5K2EbEepq9ouDRoogFB1CAI
QsFWvbcguNHqbgn6rCwPVW7cZOs2hWIVP8kCSPKqQ6As4oYL/kkouNA7CwkdnsKItkUUPGrWSeIw
lPca+H/2znQ4tqqKFqBxmxmIL0AHV6TpMDgV5gfwd4GgoXMj0L6zMozvUMFD0FIYcStIfytbVgSP
OMUrOAM65fv0zErcbdlxDfxlsLnJytC1NBBoebcak8cic9Y1uJQBeJ6AcziHJNN/TX4HaU2i8Ifj
g5MuhK2mnW16rX0MO/0hSfXbOtO28YQXjLzScnVhpoe4Qh/Mubs2pi8thUSqmKrC7zLP4Rg1ulSp
VuvmyQjwaad4CIzNyfGShkMd5OWtVFGHIgfYUItspZHnGjkihPOxizcmLcoEJr5NNlduyxFH67Op
Bo5CzDREWRRLOwtUvbQqG6Xy2EhKYzbUgOurbdlGG0VlfYbkbhfjUzTWSAPnykFNn9NufDS0ER47
BXlp+ttZzlppiZ78aaNK2qY8+lZ99ONuY1r1XgrhH0O/RDiNwEJaFnhu55W5UZxkntUDhKsu2cUj
8ghBuzOR5pD8nQ60q6d6azG8x2R8nIDpdyWW5jmMZJDIalQsjMD8LVNUrRIYAAFez43zW2mAcLLD
NB2yA3W71oh4mvZ5CrpZ5aym4SlKwF2jDkg1MdVuVqZaP9b+RLoeFRozelUmKm3jtqqxZ5NUt2i8
v726NtQS4+nXqmqWSZCtJwfwbBtTMVDWjdnDn3AeIQSkDYqYWuMtjNg46V177NAaHnEZqktzp0S/
uzo46FqwUEFX4Nac+Nlclx4lxVzkeXXbsbKKHcCgLtP6kE1BQxfskSEoVOmHnYT73u+Qx5u3tQ1k
HfXce6v20M5zkDgA1+ooN3lQ/LBQHOa4dG9OxQE8YG7fyfVCRTLQplXeb4Zn0RqOREq6F7cBMH2h
IMtVkuOViLDYgQqEe00dSp0u9LGJu9DQ8Dayh8M0D6tCD02F++8wzstVozZ7FBHmubWeknSfZie7
UeZkG7aeTL4PndXCy9yiUAmtB5Cs/iwmkJTBNhucNuxnLbdv+wJuXz7qc2fT18fGQqUrv7NELrzx
Vho+SdTje2hoWr3ynfYk5f3x0cjuW8Twu0J7SHPoGxlC4FN81LN4DfNuGWjA9ivNhamEdE48sPBF
rOihcX9l7lzYVzGUJX+CJBduGOdTWpL8YOoagwSDUA3DTkA9gM0c4JukQ7KXu2cluh+DOxBJNcL8
jRpcOV5dOgCTKFccAU61BHL0a0yhxJ41eWCVThSfsn2T30zlQarsTRz/dQiUQ1gbNrz+hhWlxFyq
e8sCTO5x5uiCberDXcVu90qbiEDqfDmh0kd1jUIDfnFnZ/JUqoumMiN2bolJUi1yalUIIYsCH4Eo
qnoL1HmKGgXa9dW63oWjryCUUtJWOQmRg/naHFXfcSYsOXOj+wmMafRdTHKRPP3+ES9ehUIHbDcZ
1JApRsWntFJdVlGfRwEH7BYNVliQ6ta2XuN6/v1lLuRe6Vnh8Q7egoTveehcUjaFmEO8SM9JWxDP
g7G12/XVytCFQ/qXC52FxkOr1pYRcyEOtpToRWlqXDccgds1CrGUbb9/rksID1sUQxDbQgqK+fO1
/dAcmTJD43pjiEZAoxArgMIEkNkRLwzSqm7B8S5Sluat4+3y7lB3hxBHBnhxYXlngULtH33fBLa+
6aXfpaRCV3EAVSGGgav30KFKVG+sSZ4VkbJpsHMPqWRwnC+9dS6vymwVDqsG7j0S8T9UINOsZwsl
T1daCJ+juLJGiIc5nw6kf4BzYx6IS+nZ7opTg55Xck6+DVbimqRbZG7NjaQc/ivgNLgRMmFs586/
CBKn0Ma015r3E2HY3kkZy452Kuw/IrKoQaIq3ao1fgIH04hjExDtco3k11stFStpEWlXpsmlA49w
c1Yo+WvAds5Xx7By/L70U/M0ydmmHtPZgBp3Xb6pzl2qVncxJBBYR35lL6+W9v6lo7Isaga+RAIj
SmH6bPIUbZ93pgN/BSYLhqt6gir7Cx5omdTPQuexNPZYc4X6zRRcO2xdqr59ufTZdKo9uzaLTjVP
VvNsQbSKnJWhrS3kXCjW+PgXFBY2cOO18PJSGKcZQqyGYUZx6Ox4aSUKz9sN5gklf9cH9+TgUy7F
xkLzUToqX6hiaaRVyLZrVe+OdryIIPKEaKFGhXIFX3FpRfl0L+dwAAvWse4ko3lKp6Wa7PS4wIA3
B5z7mOc/2nCcDwRLV1YV0aPnE4212LQ1C8sW7T3M/bQqKwR/mjUw+g3rJsyaWylHSqmH73VKs60a
NriegdnDebpa549hJYDemzBA3oTQiMwApCFC7fL3OFdklKqcnSI3ZEqhb4UD0qPrFH6p070NGKWg
PjqPW3WpGbFrOwj41L8dOV1Nke9yOEm7jabutF5eOr5zJVi/tPN8fsazvTUBiq92UmWecC8IcvhE
C0pk190ML11GaPQKuQBm0DkBh0E0WoGYPIM0LFlvlo3901SRxiVObkMOZRzI8PMuM9hck4ZUbDyr
RnTwUVjrXlMOgd937aUlFPQS8Y1OVQVF76/7RSUbsW1OnnGSGrhb8h+Sr1Z1p5NDVmI0UPun7y93
afAiSqFRHdHBGpzjJNIEu9URCsoJNx2g3pA2JGjspZt4aB4BpMqfv7/exQXDBBhCFEeTq+/A108j
N025mdTPOTaw/8b3hveGM0pTNiQSllb51GA20F1FfF9sVDYJwERsGBxKvzbqOCRxmfeZeWrje6jO
oZmsgSUbJqqMwR1bhFP9EYcP/8ZPDIa2azZbLVnLIkHQlFsNINH3rXCh1YUgiC2yhA6A/rNODuPE
nsqOYmSnQOtYy0+pumvqW5ZM67ZV376/2KXQipIgTt0WJ17ojV8fXpMGPzOTyjh5TrfOfejdIA80
n6WTPNeVhfndOeB8YcKYD7AZFTfw/GctbXemGoURF1N7fSEKVGmB7Bdxx6B3L4kVLRE0w6gKJnH0
w0bgfAIw4VSLof+h4dFUzQzAcGWDzjnSeD/afBfSTWoyNyECCLow6uw6KIpMPqXBY4VdCTlV1duO
sY2eG4iwnwO5puKooMiL8aLxU0kX43jfjPTq69i4cbNJSTb0sbHpyhDqDoLuKArm6Fta+ENhgKf/
NNmpa87UnmbccxARrBoTnaBizjerGoWm2u9uxvzKJnJxXuCfiZYEpAuLEPVrLzl5FcVdx3Ea6Cin
UPQl5oLADU6QiHtwMJBTd157+/3QuBi1fLrquSyIVFAm8JrMOGFasCrHR7V3oRK3E0QkFGBz/W9C
DkycJ7+/7ns4/88wsRyxdSOiQMnw69NSOKqNMZH0E7NRn4Ciw0GeltUY7WoT/y4dd86SyhWYupy8
nt+9xm1MDWIBGbpSDgDritJext19YDtuEJHR8lxTqe8DUunm8NPEDU0FB+swxBsweVWxGlrrv+kx
yu0GdUfB6ThfqdM8y1Mbk56Tnd4W1WGMjwPZEgagJyD3BwergDq7snBcgvbZAlYqUlhsWueS95gr
N7pN35wKiHfQ2ZLexSJlbRToBqBbp7317XLo7oBkLMO828cGAEMNKBMw/u+78P9zJ+IwbuPq+I/U
RR6BrwwiXz+hW+vSh5HUPgL9WndwrGMEKTAsILvqS6iIS+2uNLpFbvcHCf+sFqLv9zejXlxQyZ7T
IJyzKLN8HU9xpw2ZnFjaqRO1SYcacDS3Q7fBLE+ewkU5lku5HKFrF1sFpr8EFNmbvEdN+DV289y4
E4kdzYnmsoafZC5CVzbcFEvwmAzUSWSP9LRbQ1PCm5r83rVt8dr9a1/vv2kGpawrpIPgzADiDiz4
j2y+b8z9VGfBssIr3XftgmcTMFElJcoTRzshVx95bxobkR3tLP1Qq8eEyIe9//suulSTYpoIrwgb
j5R/4ixkkrRRnxR0lto7BZvHCQm8lLpCajszVUEAINkioYBn1qI1SLRH66DpF1fuQTzV2bID9Qod
deIqkfw9a2aZaDpBgxSkhnMElwqTH2b3Q18+hn61mnSZStWpL37UyWmgkOmAkqui9ZV7uLAdf7mH
s5YvmDNSTmlKyBRF5tsg7fTIX0ys9RycFOXF83CsfG79tVGGSCksc8VeKeTZzGA1yldCg0snxy83
I85Zn6IxudOsvvE4sBsRQrcYqN5bI/ymn6gYkV3ovB9Svkr+DM6fK41wAbT55bpnsb1aTHqD2qx1
QhdKB84XbIiAmFyiGSYsa9tTgXfp9xe9cGb8ck3RMZ+fNeyHvrTo/KjdFP0r5xYnuLKfXogzv1zi
LPrJBb1xyAuaMyRRm8Kvu+lisn/eD7090onfP5CiXXokqNiseVRZBQTr6yPZJJtN2aHKAjn0RzUq
CyWTNpHXoPCGf1vVb3TQBeD8TA+xGA2bOrR8swwa8mujoSva720wnp2XrSJK9opyDJGjyOvxCYHg
MlCWSgZ/BQG+Dmnk0F+OMv4hztFAEXeK9qUOvLye+UHJXo2pRvVk4FjDoFZxJ1UMUDc6DpoYhjj5
D3FCJ5BBbo0T5dA+h4l0NHXkZEOgOAjjO4huetF8QL9iMnAFQke4tm90XJ/wF1Giv5UMXIcXFP3e
yBZqzFpNKjInRgqa/YCUTEJBzewM19+g8rzVyLj2MNQ6QmrnAYe8eEIM3FafBv2lgDHWNc1ajuuF
g23XgNCsASNkGH4WL5YgvrVuppaIvUrdqYcbnv3s5IcuceapWnOkfjTqX3rj9sP41wyqOeQ5PUXU
lNx7pLxk1VOS/wzVxz5CmB1ZlBwDvM7DrhNlv9hCq9GMTubwq6dhg0BfCKSjX9tHeVwyWhofmUcm
fui9xASzAHqC7nGEMdRN+Z2O3s73w+fSFgD3DC0xDn8mdbqvg6egUEUxuSWHIK00fw9esEuX/N95
Sg3kcR6/v5p5IWWBTQ/HHU21QWude46BVLb6MuAMllSbydijVIRpqesZgthB9ToB9+zMhworpgil
ANOCzvhI7oNIGF8Ne1FAPomyl14tFqbEoE33nZ9tcg2Tu79eWS8RkX7LoIJIySlGmTt1jLXVPA71
PmMN1bpwFubRQiE71DsSqtoU/7D31CDNIwaCMCHVv2jY21EMrdGtsLACnGr38UxFiq+xvBlJu9De
Uphfc2RGpQsnvQqcEQXA8a+XI/fUzgY7vLJXXEhNfGmys1XSLoO+jfySgke9r5KDhfqNjhvW5vue
ubRofe6Ys0UrReZOnjw6hllR+SJrK2xdYYiAiTeusb0vCV5AViPiV1TZEjvx11FHdOA3oMvNUy+/
gLZeSRipxHLOAKBGrO5rFPskcETZ72oAhE3JPjpUE85WrFwk8rR4kZn/RSikWxrObXDHNPXd7+zT
vhDXfanEBnmm0D4KK6twXSkT1luvWrl7z14WV7r10sQDgKU6NolrhOnONqIBaxkllBwDpO57prgh
ldQTC91JlbewqqOGN9X3XXxpn/h8xbMuzgalqzgGcswz0UFTToW18oYry8mlwQrfgxoHCXBcc86e
qq36siw6ElcDDhPtDrEj47G3r0SRlx/kPxc5exBbbrPezD6aDoh6rf8C1Px9W12aDp+fQ/Tep+Hg
eWhlgfUxRG5GAbzAZbzglsCwju6c7srcu/I851WDlmRVlFY0Gkwt+AZhcHc1+SXa/Tzm/fQ855W1
uC2bSe5ostDZEWyS3a0RpGb1hQPwfcsRQV+51vkxTO5RcYxpO0hGho6uruEvyp4EciDt0ddbBdSv
rXxYm+MJ5uPCJh4h5ARYzHkLzXugK5XzwgTUW3/ZJM6jgVrehMpfj7t937seClMjwrXdi2fdRh52
wqkzT0ysSWQUV01veB4b7w9+8ifVehzghyQjFpKIwIT5cKOhWyKg+ARwc0+z5zVZcit/TvU/Ndnu
gopFbQbYlU24AN0ktefWerlIw7tBfokwSk2R6hcRgAngNBL40YpMYrdK+n7rp/LJbGRSw0DpVJQd
MwNp9IlK/BTgb9YKFv7bhJMlh3RYPSqyCFEF9ObB9LTtGL6IMvVQVivNK+aCiRPCBDWlV9NO5jSo
8ASepWGwTISbGJqKCKXlIwGLFi6V0ZoJNrd4aVQ90rRz42GIZgaqdMhZrcNjVG/abK216xCFMn9f
1gel3fvEL8nKghJkk+OZyfG6U5bSH5vIEKvh6agqRxHQjI6+AekA8OnFchD0aooNDsGz1EG6PjGW
SjMhYoeqLkGjnpaLqXq15KfE+YmcXI05oeNtAlA9aow0WPqosmOn8qEpXianOUzpW4YSrY49ow9Z
OK6Em1VPcIofU/Ery6uNX1cztQEPRXM+KngPyCA941+IITbeXIRSZvP8/fC9OFHIWULEo4SJdvDX
iW9FXWM1ck0qHNHi5K4MbpkoQfXYelc2nEuT3iT7TdVBmFKd53CUdND6SeVCQXviKo5122vXaBmX
VrHP1zhbxay648opeVhZauEwQTkLLajgNymQORt/UCxwymTu6aeMAa8wiA1zJ6rIYjSV/nhvTzuV
oOn7Fr6UbnQ+3dV7EvTT2urofhjnDnel2JsiWDYkfCP/l9WScliGWD0g4e4Uy6urrHapa6F/UOBR
DZMU+FnQge1VXDmmrJ86W51RHD6OQUuBh6CQ8FfX1nmLolYFCE/BymEst4hFg4IqNoXmbKTQ9ayb
AnadlmlYAjLYlWedZsq9XwHkPEULMa5O3JaUX/C7BLKnpXh+Q4Nna3J8Kvxyv62fjWEt+E2W9/tK
m4o19Xx9p1qEoIoKpcyxz8L4oZd81Ik0/VRpIHGmZZffDOmDHwTY7TiveJl2FWnyaY4S3vdXvrTh
f76wGOafOrMz2zQNPC7MRGYgQW6Cunp9xxf3/8/zwQOHQACc8B9eU6QnwaiWho5aD1aJIw44zmOg
/TQgQYbTo92/ljoofiCZtb0JmxD9LYDe+GsHHCKdDEyc9KuXfoxmfSpGpB21lV+9dkl726M1mzgn
ZdzINSqSHAUnvN+GXEebVof0Vrylkw5D8iBPhRtHwcHp+wMwxQUe4qgq16xGG53JM3HM84DwxcFC
BgEXjh4rowN+8K4bTh1W1nKvIHMG2PNqLH0piwK7GX4TABMqW2fDGmryqNTRwNEyQ9dQffHBnhFG
pvaT5rOG2SDSrFXqXxPvu7S2wK0GkIwEhPaPwkFvgb5LMiwPWSj9fO2kj0p1x3nBGB44Mnw/yC6l
mYEF/ediZxFfJEdh1o8x44uTH2q9UQ0MuUPWfjwJwUnfYZ4l/qZgXhI9DT5O7uno6vF40vVrAP/3
cOzrWOS47EAftAF6EOae3YzjRbozDr52kpA7LTm6Ur4MVXNBzTQ3f4bO01SgrKBVx44JJ1X6KqIw
QabA7k/ULCQ0dp4bkNUxDCVllFd4xm7KDA5oz343ILkqbwCmAFIpqT+NxjV5jH9P4HhIcvi2OOPo
uvkevX2asLqBRVxlgImIrQWVJe9NJokSoAc3vteX9XptGuuxuLKtnvkfCs4Ol3UQSqO8rNBsZ/tq
OXm2OsSdemK6GqCPTOOlcHBZnVZl7i+olxggROt87rfQoPu7Imfz8dweo1EHH6nvh9PH5vqfLhQA
M5ZJKqGCQofuzrl7tVSOahiWcf+g3KtreW2/jtgWyVv/KG/Lv/q6/KuuxU9wHNpmmww3oXfvIL7O
36pNsTG39lp8sjdsnF/musH8SN8eugWAzK3Kn4kPFMZ/NauPj34bbXRsiSLerNhoK/FBb7u++/GV
va7wTlt/OCHZj9X//TNho6TjZITm6hKxYuxc7M3gOssSp3tcXKY1we8GfZ813tPr5M3+lW6iN23d
r7T3n7Wrlt9rvKpY1qt6ZS3Fn991z3Y2935bS/SKhZOOtpZe+1X/o+XPev6gWsabes+bnHK87nkB
UozLysU95v2/0MoqN3n2Vh5WFat4I68A3ax1fDOgEu1VzEti4R2zFTYnspu9Fu9+MD1OMAkOJZQW
16orvFnkReCq/O3I35G3E74bmKLIroyDidbPa5fobjliEvN955PR+3pA+eh9liyhWqPpun0uzqJr
XjSAglJuEQp7jHCVkrfZXt2OW+nm4yuYMht5q66jjX/EC2Lf8YEPxz48io/0KL4Lfjs3w0N/KFaA
y/AEKg/+lkm9Fi5IQbHobgtAd7Np92HTg9fiIT4Id6D4EJ6mXbhN8OrxbnHyOfgn4QCENDhmgB3/
tTfg8Q/DTtgtxVsoCMrO+lng9oMcozorMTabqUt8C1fCKk986hjSAoLt1v1fk3uu9slDjqfTpl5P
u3adNJs+2cr2HLWbKFxkv/tHe9tsqk2zSX6HDEHx2WxC11iJrxB53kQv4nt1KV7RbAx+ghrUPnTt
rYorUsNfin/F68VrDZyTmo1wT/p4l+gFaez3dyWhy3t8vPLjSiZXFt9bK3Hdj2saK3E/H/fw4bdk
8ZNqIz5D3kH8hjt4Eu8urie8mcTX4oof9yBea279uwpC0/tjqMv333zck/h7ksj8K17X7X2XubtN
j1x1//ET8b24M8TofTef/fXuiq64qdIUT2RA/xpIde/R2iR766ZbMYf3OAeWR22lVAvMlGfhDqNH
179T8ZOkw9x2HYw7anZHwr9ug1HX1qfL2zWq8TShdIOisn/n3/Efbti/a/bxUXyitbpPjzGjy94a
K/mtu9UWOh3tu1kxq6dZs8fC5Va8Lj2aI6KvM+8U8vroQboJj/5dwe+dG+kmPoqvPr7z78TrxdXE
z8VvxHeov+2lG+QO8a6gyRjT4h0KfjaOM5VlsGCoF3vegl84fMjbHwMPLuaE+BRro5gjDT9TWbUg
ea7wVXsVXzerfPmx6OXLfCmtAoygnFvZVV17ZWzNVbryb8xltMezkXJE4Jb3wTaAaXHIDs4tGXEW
B9yQom30ikm1dp+7yXzchTfJARvF5KDXO+c3PXGwNu0uwDsKyP8yfm5WBQ1Y7fOj6MqGNTa4lZxZ
cCtGrkOn6I8FnkbJoTi0OzESsg0Qbe4f/Vzmbrxt1ykjtWIUO8+aq7kRs5NzMaZeJ2zUduVBcZVd
vK3XYkD7dJGYc+lS9KmwUo23YgnwTx7mXzqGZWLlbVf9ysTyq/gpJn56kI7DLriRjiVTG59U3tnD
Akwsv2KNFR9Yl2HZOWAFJm5H8pjmYvyLuZEzQkSfFntUaub5snajAwvqod6Bhls5N9FGmECJ5hCr
pvFgLqtVsRC2fKLXZEZ6trI3jdu4HV5l4nnFwuG7KX1f7MvlSH+K14XHbA9O5+PPRGfny/5EMZCO
hb333v3ihdGm2zPmt9GNdyt8XMXi558C/F+D+4mnpOloP771bod6Lh3FU5nvl29YAsWNiH/tTY6/
meaWMZkXLPaM+5yHyPGzEt6DHAvFjkzyhydC6ZmnDdbTC/om/LratDSjjmeguC2ewtUWIU8j3Uw/
1LUYvjHzW8xu3/0YwOJV5vbjdUAgX8QK0r+JFUWsRGLtkh+ZvDvFTW78k5iyotP55CfTTnOT1fin
pltEh4vOL1bdLW6nXJcxNi/Eesrs7fgU4+tjdcNLzsISVfwBbDSmso6hLNWJZ2EoJ8zeNNYKto+F
6A4WNCTwWB2Y1Po2NmfSjdiVMga2GAVilPon/5TSZDiXqAyCcVuwEbEUvM9lMUsJFhgiYmkTy5l4
fHH18iDeX1xd7BfDg1iuiTwWwldOc8V9NYQ04TG49bmf8NS4wkuvwDUw3FouPjEfa75JCzZi5+ND
rCbiVlk+xKAU2yZSj9g4Cj+3emdtnFvn9n3O+jeYlL1/1Nin1S72SduPSyuuaAh9+X8I+67mxpWd
21/EKubw2sxUtiTb8gvLaZhz5q+/C9LZ39njO3WmPPbIMsXQDaABNLBWfBzBA0nTPp1o+jtQkYEG
zG7dNCjBCjfgdB2o5EiyydYUWIGJqa/B2lnsqp2ElWrcqkEcsgji/LsRmk50V/+cmuQrzcEWCb5H
P3out2gAoucet7Qo0XJFjMAdtLqjeekZWDMOIObd0ZocH/AN8SZVJynAfGDFJ6XVbG5PzLyhn9zX
f5Tmu/kLaRv9lYZzcFbXOJH949xuC57Em/ZWufkxPJHtx7je10Sy9xIMDXH50TURy7qtp5nkfiUu
aBxxFyN4B+knnbVzqm21DQ+oEYAnCPLB8EhWiuaUv9KskmCTLCTgw4X0Q1iwStL80SpDHoAe0HpK
WqAHkLO70Sf1pvlQrNahGcle1DvFHGlhZTceUYMCMRv2n/SMPoOOMRDkaaDJ6+DmNR5pKGwOhh39
csmBRIDU1vjKd8mh3k0bBcsGiTU9MInVuCUuQ7KzNMio/ns8JZlCepx1M/7fWJJJftgWWmox91c6
iQZfhPRxPJM39tDb9FDtgB0PLwz8H/qx2MEFg4KDQBkuFw0hTSr9X7mV2ekW7KZPrH7hidbf2pme
2lvzjrUTz6hjbasgfeQTQmZoyowDLXaqjUd7WF16RCiATwyndCTYSmGLyJRp22ij3O0G+VQjGL4x
4HTbJG2kAqSltJo8aLkljyzDvEncxK126YF+h65CX0ljcccehMKe4NFXW+OU7tO9EHTOBAZM2cIn
QBfIsfkJrZ4fskVC+BBeenJ4IY40Weg19Y0nGlnyOw0b3Ji4TIMBijFmJOOdSz4X8nNYygQXS5rZ
YUHjHe2+WIU+tuzg59a24II2d8udtEADuWLng37DKUE8KFqAvHFFa3SHc/vWuw3gBYIWFI6lLdlK
kO4TeC+NlSF6ITpPAacdHFITqNIVBKJPGqINUiNSIFoVE5e/0Sv6AiEo3m3hbNOtNjAAZEvp9mld
/ed/GO5Nolg0xWjzvZs58m5rh+QCyy/RuN5X78R6zLdi53t6BvpJtyi56b7xAaaFWx6OEp5KdgAF
d15tIaBYqQPDqeAuR8VWL3RT9B1+Yd8CqScyF2e6M/5KczweacGgV4nXXshSQozs1OcO5KDQ3NMz
0Eog2w+3lzSXKEkla3oaj2TuyNegRaCByUvPZASI7hOYu3h2En9y2B/eyOM4kpUKlh/2ijSC7Ao5
MXgFQQBX8iEle3agW30syD1sDFmrfmPABDZXsq+kh70XfvXQQHJgdJ/ba+C87SGcNeLEZqsEZrcV
guhIAiBhYNoPhDLwAYSNZGEGYAhR2KnBzSFXJwJ3ew/xVSGYKuQLLhGGCTHOjMuQ7wSIfz/zpSD2
aNBbyIsI11H02l1yzr+jM/8G19qrrBJEoOhzCQD+eyzBFsoj4qTfeI+4Q+tdpMPwIPyEJPZuvcuR
vHsP5WeN94zVlBG2Eo+shrklseRxyhgfTgPuCApMrDTwWnES0SsgzZU1niRbIKnG+dIgDrA+YVWa
cEQNztLsUO64Y3TGuzLoMmMbPjTukGRddYjGczrgJHB8K6d3K8TGLSJg+p84Vh/vTofxFHsA1vQe
CoR6K3yicsBWU4o3JRmtxWliaw2areTSqKNaCs+wBhSxC3iHAn56JnqV+YnPvZFK0WusPMEE5VqD
5ZNczf9+kfaSk/o4kpSPHFH+YOz+Ucn2fgR3JQVtYQnQUWpNDpDi8JqOJ6dVtsSzbKG/CKsRWYT/
fiMpgTFW7sfW9vpEDu501HDE4xt6g7/+33slrBdsF6XH8Sap1OOLhIUWQP2C3aanh0WgEzz+Klv5
S+TSESQ9ZDFo0X1YjccRdCyJNp0ju/8EVaO73Oi4HomMDJZEBykvGUIUnoVfug9srodZ1MGcm+00
mzh06WwPa0oLM60e9I3CIA+rFSL/HWiR4eRW0CZQD+IbLeDw/EEQzO0L/JHbk/MNRcIXKR0+1N8N
Bb1BXw9tyxrkv47I2MJo/NfX7N7GMyUAaMlAXOjRX0inyWwUbsMKm4iAabV8/P+w5fSTNJ4sPY6z
l2/6JLoB4eaRUXosKeORfBnyc8gOIIzBsNDA0KDRXWXBvCH9JQ1W7MKtP7AGB3i+zWNYwFON4bsv
My52JJHLiNG2v1HN3EeKDFYIxhYnIjsF73NDk56eyYVSnMIVgsSPsC6hdRlGBw793YY1OzIWnRPh
0jAXNuWXdDYG05HmgHwEmoPHTN9fYfhCxFo9kmMknrVd+EBBOkcUNyJWjA4tVF2wK58ECP4UHaS4
1TY6Nj4qHh2AIEBVFYBUMvol9mSnBG7L83CrYc7I15Jc4y3xFYzCitXzoXHQxmB5XV19SwsyZc3o
bB3WjM5XgqQwh4Q9tLLaSg9jAMMFXHYvt9GsQHTHokfWKgb4g1mMDrm55CTTVwrOZfEz88ODFOR7
JaBT0okfFxhwqdhTsOxib3dbQTU4OzvyuUkL6uLgaRwFhrnDQY/7kR0NRhXfgOoDFFQQ7xVoP+k+
zS25DqS7sAdYz9a9AoIo6OELrfLTkbSdBhVOhkPK8nApaGV9rB0PP5fGiGxTvB+2dK0KY0okxHjy
19VEmw0ZDBIiMkqP4aSBpNdwZgTYtnhf+fG+2TZYUCRsQmN6gN6ElTiYrNUkq1fhLwXs3sP+0R1r
9l0vQRQODSUXGSk2aOt/f0I7yYF4/KR7x2ySfkMbIdZYgp4AnmbTqkPrDl0c44kp+oXu/E24HwAB
glkiZ6ZyxpOMoU2w34d0awdb/Bi32gYQogj+XsgJmRtyYMjgoKoYYze8wtu/3yndR7HrPdg4LD64
V3Jre6hR4s5PZJwzCBiZdQz+w+NvsfaSyP/jX5BpIyUAlzuM3l3qsKbSXx/+B93RI6VAD0TZXJLU
h42meIHmJ92T0KiO7NByE3v0BdzZhBlvkS9eqL7zP8P3MHf/GS2a9Mfw/WO/MPmgo9xUeCL6093T
smbW3EnLEUjCFpGFSuwLOeXk29L/FD6RH54eyO0EARglEFSfu9IT1HZKIDQw7nf5o+F8TF54TA/x
QXEBz0LuDdKd5jfZc3Ih4M/PjMYoctf9wxF+SCSZ7McM0Uokw90kPnFwmmG0KElT361W79ErJagc
gCOTESZv87G+0IPR9ckAZH4KwW4QvD1MI9QBKfME8ovWpKSF6jyy7jTIIII5kEvc+PRzgJOkBbLT
YfArvB62lIsXz49FewblvWwtt9AvDwZwh2HdQ5yUvrA6muQWoXbGB6kcfZIcljgQMXH0mlJl5FuA
9/PpYcQA5QNriQYpyGnswW6itrEwUbgqAZp2dDsUuaC/DIZECx4+LrnglPEnSSEdJNng3PaNTgKh
h4MiwYeCzYI200nR/gRDhKOgJkqwJwNCs0TjRIM6Pz2W/AKhAOeGUN62deQIRyAoIb+BvAgJV/zH
i3josIxF4eFhLDB5D+sKGwBb22zzfXjowEy/j475Hi/I6yHfnKjfyf0j14/MaOsC0xYRNj043SnJ
Nijx4qe2c8A6DGceN8whCH+EKhSskBoIjTkUJhlKAaaKfLYGD0hDke4BF3VfIgbsa4Agw6VTNv7D
lNMeB/xMxLPkBP7zs9yBSz206G0KdbGdsXk4p+oHOX7kotLB0YFsC+W0KJFJGQ7k8jwQsN/ya98w
sjTNsXGao7zFlPUInODL4lOdR7mQ7KVDjE1LhYoMq4LIlfKsNXjmKcFBubJHTEr5ssbTLoqf4j36
FOdwR8lUD/pB9WDZwOkFetR+QFGTF4VmhJbhyWx7KwMp4KX40J/K8EmegWjzmSpWipBYfePzE9CD
jUuZf47NezKAxdEt0TbX+AvCqMxCsa4QeUX7Mh00uMPrJ/C2xhIwciqrbpVFI1yBmz5FARWjFYIc
ZHBIvdZ4QnLhOV/umYOKCw409MMHsrQDD9L7+DtyHkM1eDrqt2i8QHrq599o6DnA8QZzScEwnniJ
PaaGPWPtd3Gr47hrFwAjIAiIMV+lm2YM0ehDaMQP8aPFX3p8CGYeeWhcXgBQolWh9/m55s3wpXcT
By1cwJAKQRz+ZqDwCjtV3eEMYKm7C5856zW+hykLZBCkuL9o3tMgcZqv9Ck8DNsFAE6M1Ih0NaeP
WerHifeyw6/EgeQAdII52B27DhAOFLh+THimHNOdukBGUix6Senu/Ar0EkhJ8YFc2BOQ9zHhH7ot
3TK8TckX3das6uPuRpALofmAzvkwrIfUaJAC7chd6DdwdVrxVbNSNwVaCEvf7jKo+RpJ0Hdo0iv6
Sl2M6D2lh3nwtJQB99c38Aeke7Azgst29092Xvhk4D6HDb694QN0dTsNWEk+JqVi9C7Jbf59ImEH
/rzfveTm43DO5250GSTmD4PHHfFxWnY3uOyNTkYXyN3mBfQ2GIL7Q9moldsJN+MLwv4t0U3gCyXh
BdsoeNgGvylWPdqDDGWI3eY+LijWOUyUnPpAftJCCSyNJeWrOAcC9TgHwNJs7kaqpeBxUan/lbu4
PgYMV/7AnXm4HYihp91wf92G7ka1tRtdhY7BtOAeaIoogNRNjBH8TwwdAkbOV24cxDbFZEIS9W2W
mfwGIrd46LsHBCOsyLQBxVtkkTHBdoifN8x8CALnqynGi8zE5CncfUQxlF4M8X+8jVN/a8f70ZlJ
Y4zR7Nn0wlnQJIx3z67TJoFHPHj199s9Yj1wfv2NwPcRP3M+4APik4bsHtJb92SUaB/qir1yB3Tw
7oWDdExPI4BmzArdCN8UDEvP6zMi2wOZNopqKa69b97cLSPd2GNUNJ/mJEWaULs7VZCAFPE5hxQx
2T4aOIq6H3JKPzF4e0TiJAQ+iqcwnTwgPp3QNiwUfQbFPZJGNG2RFV5wigmV93bMzoYFxA2KzgHp
tI9d3daRKIcwYNekQf5OdUO3vVCKhXY+uAPtklECkjLb2D/E930nDXzJHuW1Hxu+BjbV6DVPmfZ2
OyDgRlp1MWtsj5ebCkhcJ9rrImuMMtS7fScLn+DrnwUCbTTwWTufrP+0ucvQXRGGDcw6d1wg+/TQ
tAt21wO8CoHwBPBBLBZFCdtEh4VPEjSwNFGFBrGTLn/ZGf+9yOq+L06YA2DZuDNtGLRv/q/SEG0O
xVgc9PmYjIg+X7U5dobMFS7AUtLQmAZnRIeDVJg3PkYPLkDizbYDtiqDq17r5gQ+Z1DGapZ4Qc1k
0KRuCcq/0EHvBIDQQFSnRN6cPv/ve/7TXj5KKIEWpKMCClVIP+pK+iSaCk0ul+tzxTjJPOwE5vuh
IwoM9MfOaNuBF1knrYZ9P1l/ufbvJZz/GS80VqH3CvB24k/Exj5eq1BpcW1IGNtpDNvBb5pzcBrX
f1Ktl9WcEvhsWrAv73fxl8q7H6BCj8urgKxAxwK6XY2f7a49ul3FQlLm64Y3dTfy3ibbeh1vqbk5
/6rNs2VlbLfbHS7gdHZW9tRuvovvymSry1R2453kFrLxFMT26W8Q+vqfBkZFOZoiAogcTcpUifkv
QQJwnSZw7Rpf5bfJRDU0Nh524AEemWjmxx1QUdDhZL5CvkO2U5jC+H3GTgusFdJnX+kWU9lujVcO
UC1mtjkgCcDQFYE9eNMwjRKYiexYep8on5pNYLIdhWKzcKdjawPbZmEv8DMmtmWVj2G/1ibPs6A+
nX/Fb/3uF1ZwlL6YcG90BDwX6Qu9PeFfWiDu8MM/iosASgPeH4IoBgLSz/r3TpObWVHj6xBsKqax
2VJBcg/bwT5U83LxOdtFyPn5krPPoWYu2972orMPVC99kz2Y82+sjOZfhOVHb/RDWDTACqioh9FE
5ScCVZWAth61wMvV4t3m12Jm+4ZJkNXL0+i5PTv29stnYm5ZMPjXcZcy8y/Kci+q+TkqIILR0e2P
9t//D6ymyroE0NhhfLUq9iZgldMYrzqjn5cm4HvBQBhcIttHDOG+6OeS3Qzy2Mu9YO6HI8/M2kXH
dszk7ZW6tcz3hZ2TzMTaBc+PwR1Q/L9YFun3ytb/jBiqwIFfgfJGKNrvQmy0E83jvF7F3WTqOyU3
pcgunntryJnuvr2t/iFiCIDRp7fj4QuZIULDI3D4wIG6X3Pg3Vv7wkpB5Y07NG4T+8sNonwOd/Bz
SFFWhy4bqkOUf1axAS22ULhVm6+v4Lk6ZN6hMVPrEpsoLnt7fUat/3PsK1A2g72hZ6HAjkKxP3wc
KtfpmLPDJjJ7nVqWYXv07flkWKeNdKFFydzsZPMyesnO98HlKrOVSR94dLN8ES+ss7a3YWvbSD+I
x++jsnu5Idg0tz37fpo9xM3uFr0NOrMD3dkzUG27vLPfq45pTwAuZbwz2zfduWKphpPreEG8ARHC
Di0d+O10iv1nHfbrDBfS9MAs5XheaJ7+ogy6/Hu59GNu8S7QV1CJrgNH/Pe5XcRulUdg+x6BP1O8
J4nZCtyOW8pLk+toRrsZE8puJiufXXEndQAScFrDjYF315QxujQsdJxUgFcTRnfWvxOeRS8ouuXW
fTrBzAHsbxg+6gJ4ofPztDpqydT104gXFMK1K0ibwSBjjhmYM4CgzZKPbDUN3lJhxEFUnAIkuvAl
NH0AqWCsfTF6AbA905CQ0ze1iH27iHqlQzDYoWSw6Acz70AzgG7xfRgmZocQfzTrxJszSxfMXjXL
0TPUrVoGumpNkl+BWnsxu9bRU79DpQRK3JFyXa11tTIERivDYUpk5yIqls1iCQwtEEd7QlEBmmyw
imZW/JqpTtrbEexaY5bncWH4cJ+aoPyA5W0GwCeA2sNCNxsQX7kCfT+I2DwudhKAJ2G/dzxFyFig
vIDflEVlRckpXQyn1mJzyHGpCBeaHdVM0t3S7mfFz4tdrbpcbc35KZ2/wgTtXs/i6AnSoe6PUuMo
hSdw2xQo33AUOdS+71XjMKTXurB13gHSvcydVO0qwAsQ65rp8wsfHqbuVIBa8V1CCVkfJMahKm+y
9G3U2HKpP6vwsJ3S61p/rQZa8baJ/l6iiqkL9M7OYjBWAMf6PM4HHSiu2SmrHFVADYtbVpac2rMG
CMFdHe3kcCflFgBPI8HSJ1cXzRDAO1BJ0RJSHy3uEyLv1Op5U46A6IeeIzNOwKJmp7o5xFbYUjas
+ZTe5NiaFISlDk401qbxBsbm1qyRLVstUMrJA9gNTGypzgIYRiwJATaakhRXjIIsgyB7yeSh6Umv
0K99HhDM9mnpxyVifu45nWdAlMiOMcKF/lplxdJRL5rYYwZQcEyiqwMgVfWBzdOvMZOq12655PrJ
AEvNDN72jT77nXLW+dcue556EEeaLeJlVGlEv6Q5ZnocNGaXbZTUGREBD1aHCFj2hToIdVucTGBx
NPyroJ+0+FZrQRqb/bJVsFmJQju0qMzPoFLsKw/PoAHdZ7Tl0opzEqlVQaHyPmqe4vW5XbdZe00m
P0s3Ef600HgOqWUkzjTZSbNJDY/TT7xyzKXDql3gng5IVkmunjxPyXZEhmp2lMUqkI/FdgXaAka7
z3bLYEnCuzA+64JTKRb4EFCppKZ2IiAF7PXDfpiDHOyry0HUd+sMjuvWDic2jnhUb5LQR+rwJZIr
KaBK5VxyJsk41KJg5kLCKtTe5sz4UJFVBD3cHj62/D2/COBOfZb2pYVOtPycb7qdjv55wZR23Y33
eUTUSB1XJtrPiqv+BT5d7gqWq/EX9y4fktcVe9opMIvQoA/mAEbCuaL1wS6OrcqAdlIALTVD41uW
eYsM6Jxp2eWNDXHRUYkdYpcMzSMCnNZ2mi0e2hNOpxYlRUh+YA078gnM0MBkX0pN9MEt0O8v4W1B
eA82+ANoE1TZVn4Vy6abpkMSRQBJQQe1ioZ+WTYBFxqD2SoytcpVQyYZwKdEfjEEGjSn66bcb9JJ
CMqxBUa87Mrydc4SIK8H4ANNQJ3eSNdBAglttM2iisWR06usXJnSPXfAws76QAGUBlhpAfcnrF5j
PFfRey3s6vgkooe7r0PWFRpUAqA8dWd1GhBh+MVUPQE87oGGOt0Vvc5sLry18KQE9AvoBYGzoX1j
nwKAawdwzUeKufQYeTP7VJ5nF7Xj79q79AyCDUu7qltxi+SLL3rrLt1I7+t7KDJ5ZGAT40p7TsDP
ZRqJKf2q5cDEKPht1bHSg/zsw8/sqL5iDDHwYWGqPfaFqLQvOqc18ms+T815TumJiCWwQbJFThcF
Ut2mRM5EtZuNcmxgCNYrDFf4NC5YRg6cZnWro+noX2ZCV1uFUPop0Bx6cHlNQNdigsaGlMU8nJfl
aOyxEdmCZp5jOtgnAVoN/CSYSglAcwxt8idhI/oJijxUrzt2xx7QDJfoMxmY9B0BN+sbNNn7/ipv
1I8cOEPIVx1lt9LXIJ2B7rzILFO/Rd1fP2oM8ylHWHaQduq2xbZHfOZ2PfajbjmME1azG4orno3v
/grAneQVHeDaO8Yw+wo/m0tWs+GgNm4L8NPIgEjG2IuHhoKIrUWRkQiy0akJsu4MnKcwgY1hi2Ai
9SFBTIHg3plYpkOsvoAWwaZFavFA+xfQSsSwjgPgrwVwvcwUwolmOCu0DtaumpnAM+WD+wh/wZa1
Omtw2sqEssI8TtdmZpPMJPSEzqxDU/54NJCUK5P3Uf7VGR1Qh1DajvBmNctVuRRAOFix9VPmmIAZ
WwQi1sYmd5TRk5ADlcFN503yTuReh7S1F2hvLD0V2Uslon/vHKJygQeFgbBaodRaIkplpe5N1k/x
2DuQSiUFmt2pzcD+DLjCgkUYAwDGQMVUNqqlHadPQy64MZImk6WmZ84A//OkYbrkj7JAbykD9UF3
mFEdF5vdsG+0W4SRbiy18krF6gXgz3jQ6MQxQCpcO/Au9M7qpc1U7sIKboknzZcU1aXYZkK3xEpQ
oxLnzzC1st9XT0CvWCef703gZYBCpMfx0yXBtqyO3Uu36TdqY6sdmMhOirYlRvQRa447ommx0J2/
BO5/aABAnx+aLgG7J/Oa9sP9mwRlFhIeEVrBdm/jVvNW5j99r3tma679LlrXE2f9eub/gg77A/zi
7nWqPIHDAvzCkMHQ9bvXGbWc0k3tsl6fk18SAsPwBCCK57eLwFJLAMMgCpIuExDfSJaGnQJ5xUYi
yxEc7d4E64KeD3db+FsAEg0Ge4HADmbNGj9ksnOFk8kjPsorkwd8AND/zdMvcrAji9dYTjl95S8R
3QNm7Ef8ofKAHgVjtUBD+SP3AtCgplIQ113BKG41dmeHO/nU2JOJJc/MkItlvYNf7MGu0LbwgUXP
vCTs8jSzTzcx3e/viPkfFIq8PjfYwcD+hbUpGPICvAk0KFM08ZELurHtGNVmuqVbiXl82W41d7J0
hio286ayFaHGYKlsNl8+vzPzOJru0xM2aEHRaC4M3qqNVMi1ZTfoIBPMAPrOQlP/S0fRjwa1/0zt
v4biR7Ao8oMoFYq6XOTiyIm/kuxlQuZeR3kYukpgSfVhsKbkqkXgET8B0mZtrmn5/r/FWv1DVINU
FBjqQZWrirpIaZl/pV1iTlKWUhfAq4oRLAAWb+VbtDC5EgPKc+lJLJwZ8nj4NqbNaCFkqf030ebY
5F6Wb1g6gARldodmbXbIEUg6T8hL+yWTX2fOvvVorj9s5QUNO7XK9M/tS0nzkHN2cBUyZpamd/r6
308k/umJBFUHHghRPSEY//2JtFFFU205xFfDa+yMvTbPb4cP3xX2L8ZuNm/v72fT+0tY/aeoGhBy
YIoD3hg6x+55gX+NYl0uudq0xoqs3m6TX5C4yrw33X01zq+j5XCQ39ZjT5WbsPQTGYDsihLAGem+
YruaNnJOHvarYCihjBG2grzyhMjWyv8qcmSjfiifBhQzFTxDaCBXfiJtrAPgg4wpSrbS/AKwuBKd
AOseYHX639A8/5Bl+O1CP9odhVwtmqzDhfj5oEX7BkhtJbCCiwDBJbYwRlCW/O9Z/72z9K5LwO8H
iRx4qvHvDlf2rwnQ1hrQ7L2YbRPltR6DMHsWVTtDZc66BtHwN6P8p2EE4C+h7QKM5WcmQJiX2kjS
HOwwZVCLYCbUPtpmYNOc/eWp/jhf/7rQj2EskyZGcmFKt+Fi6/A50C0ajd6gzCxK/9b3/we1Acj8
fx/qR9//KCh92bVFui24F2Cec3Ju9pM7hM+8eG4zET2yC2LNIEFWvym9/z172p+WuX9f/SceWZ6C
90UEMNJ2RQpFzlozL3gE5akjdbt0Bp5KhByuvHgNqhL4pT2PYBJb3zpAcIFexdKxfhHfnM7VgGWc
zuhBVNNPARiNzaQ4VRmbpS66Ou77rclh/4Fpnzf9az/xKFkqdpryNICQSA4zx1BRFRJJoB9WrAwd
rmMhb40E5QmlsC0KEVEpYACQ3lpiND6UpRlNnSNMBaJplOr2q6Njn60BeUlvrJYC571KymBEkBkj
FZgNE3Az0Ds0jfAtDwrSQq0kMfqYhjTOyMtO0sDDrtCsmYVWUQPVSy5Q0wIrOyBkquvUm2Vs7SAb
MDWlNRgyk6NoG80tkjP5a6UhjFXjoJskR9FCFMcpJaIdd33JQUuTiF+xAbwxHiUV4BQcOoQyXeHU
89coFE9cVpyUDJtxSBl0MqjdlSxYxnQrae22EBCW5QZLFT8CPafKg8lkAgQWgKyztGXI5wOrt0JI
CBAIrFyJX/QCMpgqcOE6PBZYg/MmkOMAt5ZI7aaDqrQIY+TSG5XayYHuIkmVOaqTy83DbWjR+LQ0
IKnUlQ8JW34DdoK62bDXDEAICdail4bTNg28lhaAXIMimWKYb+8cZVLq9kuBZFViV6PglR3KR4cW
qiM+6UsglGhSEntUG2xaEa1OIEXqQHcqo/NSb9AGV2wmxGtGggKh4hAC5BEp4jhR3QIyIfM99gZE
HTvYqctXb+HQo1y43qc6EFiK9dxrWjBp32Altxf52UAfN5CpUrk4DMPgRTKKoLXSLmbjPuMKQhV5
HfYqUCRnTrRk+LXrUye1u6JWLdBAAwFvcGK+eeYj4ORBvIBA7a9YOnmDcws+Be5GZ4UNQvmwQBt9
pdrzFJs6h516sD7pgDzmw9SScEtAt1kAxFLGwICcsRgbvN8NCQjNVYC15YCaR65m7K1a/1CF2gKq
AXKcjNORYoKwZ9gTlYN0EIGSkLMCIBsC5ngt+KckAdJnOfEuny+gpNVfew31/JzgViFYHkUjSPNz
hvgpRStkPq+XMOOtdewBE+jL6bOaapDL3h7glY7xZRkJTwb1Q9AtqfhKu3VTxMU5SUJkYqqXEYgw
dfk6jc1ZzheXT0Nr7dZDpM2msQBBoc5fVvm5GDE3A2dm4psOpOq1K912chcJXjJWUzT3hwsKirqg
UF6q7HkVwM/0qXXCe5j2QbEWjlC9DRDMVZeAgouUUS/uuAn1JmWOrjE9+a5myRsTFH+lnBVONCpt
azY86qCgvmh3KqLmG1QSrmygNCjtmT904X4Jv8Yc2ZRFhvuk9/ualwFy+KmVO1lTQOI9bIcyAbWT
7FUCOi0lztZgXudlRoIu89IhMg0htsoIJYqAMQBMMGI8HqyEJSivet2WZflVnOYjYHFZr8D5nXOQ
xVR+2LAEJrRDYiMBAH1WDYdsLg6c4idAZEaUB9CfuUk97amTEUeMKM/S9c+krzYzX3lpp22wd+By
YuIu+wLy3vWZBQH3FLmLQR8nbiZpNBWhOq9D90uApdCQqKw73ptbvkM87OWLsFuX7qwpxabUQntR
EU6PzYhwkJGFrefntliR6EK9Dv8hIv8wrcDcAJ8YIvWDEQo2kKXZoGWI4J/CJnM6c5mFmWkJUh5x
+xIKstNHNdgnsce/6m6WlAdJh8vaSH66YIdIzKw85z6HXIQTm5y7ugiq5V0XdaCLWWuo2mNTARAK
sKmAcUn40FzbEOxSaLGpUEGNViH9KwXqZkTw2Us6xgz8cqS1g7QTOPU8II9toAas57WvQQDWXN+N
zgRL1KcNdDffFOkKrH/DnLqb3JQbbm7sVb2RvvPohQJ7WATCdHFEM63WoeRJcBM9CVLpoCQC6tmR
WoRF01E0KEGV8+lYy5OH1bkydePLGAV0tybTrU/MFbVeEYqOSpTCLsVrP6N2BPb0rKejI0bzx1CW
x/nXknAemR4lKywFfFR5xYClH0Q1smJhgZC+A793JhhW3atbXtb8BNq+FGjH7L6VVXlrVKyFS+fm
tfyijE9robG2Wzbg0QAA4+ooIgouZMnB1dk0zowH/FmCJ421wjQqlMwgIZYfAZBkSSBZXXroogR8
xAraxRmotCC5KYpgRM1amDTgIMkOtRz5sKZ8H/ttrLo5Xx2xYwzEL9BySTzyCS3vatlg9lnizLng
n/WqYdE8Wu3a2l3GfUZD8yEBFzDR6ltR0KPzr6Jop2LTWu2i2bE8bHih2IsJBxIdzaxRXIbVs04k
ZGtmmxuRZTEQKYPACLDg4qvEqxdjzq0VGpanpSer6NGOcxtEDqJc0IIQKYIFiuAuNzBWJcwMehHL
DwFUbJoMLgwgCBlRDQrNEu2rvODTVXRP7MXvIY03KiBgZPD5TLXemJzKMxj9xhQn6HUkoVhWBg+4
9g0ZsVaAptbNu1AvFg/RlcSdDq0p8vDcx2mwGvC11+4sKMgL8snNGPQVICf9hudDL8TAhaWAGVgt
MV+Oda1uOwWWiYsXEDLWyIcji9q0fIj4rHSLVdCRRpkCvRHOHNBzaoA8yQBOBcS43Q2cLYIYGhE+
42ErxPV7GnU7j8yyXvwIjg+vP0kJ2CK7Lw4w2BOYk411gOH+noxmWwIlWOc/mlqxUBZUYmtjzZEX
npAoXBceLIbtdqoBBasfpjFiHo8iibZCf5oxnIE5v+VT2W5j+TjigzhNi0VcU8JrC59oxAZM1o+2
XhmyKXJIqE5Apge0CXbMMqsdQRo5qiwa00093bS5A/74oDFxht4JOe/refOMJNnSxVfEVXgIDJ+I
rbYM0LBpdBmkxR/CEvmoJYfBQzlk2CJtkgBZTlw3bVkDKCt51aLW6jukAsGEsU6wtXJpELqQeqlE
lH4Vl1WVN3KUgEtBEwH2y/uDqiTs3COnrWGQZr7Dlk7qT0MmIP2Yf9dwYov/R9l5NTcKdWv6r5w6
96oBRJw6MxcERZSDww1luy2yECAE6NfPs90XX7e6q11T6rZlBeJOa603NPNUMhI3LQbkOTWV2XJ+
S4/UD9OIfIaSjjLdnKjdZSFfhjujMan4KZYTFf4ZWCJXioUbLbq1ENWwJBbEGiFFiMhpUO6sSnJv
52L970X9X0IyU9FV5DoRETTRx/w9Dq+1chDeW6H3a2iI8c+MYNqqy8tQ83DIsL6TNP4LfASQAlpG
hLe6imLM73trq1gNjURO/bxD9UA/hVSsMiqg/z6nvwRkv+3lIUhK1GIQ3VU18UOpscX6gDJcM3ir
4tlN/SbI/Nvl04cKuT8q9UPty9D6l4i2U87DaKBGqZ/qN1ttKoaVGRUkOeooii+M7yzI5b/kNwmf
Gd6BBqkaThy/X8A0KmMluCWpb0p7UzrbxLahlLk5pJzko8uoYjCW33sC0GVaCY2+76yJ/pKKwhKA
rA0iv+Iefh3hL2ecpZe6jdpL45/7kaQ969V1cqbAqxbzWtl0FSVwessAKFBFwlO6vfb6sg8p3L13
/ft9ONEKBEt8PCfHmjBXHA80Sts4qgpxwruPzbSZCuyM2s6rG2ktiUV95SZXBCQnVU9kp3/UpFbd
WFqXCjS3ch2Gx/iGWi80EXC81DcG9J8k8kz9tZL9JnmOmlUve9Id63SsitUd0vO3IkcW+1OCovD/
2/J+vzgPWa3+PLxmldJEvozvc/JWJ6eK6QBBU/hn7//e1Z8glt939ZAS7IbpVRn2ce7rllddNzQ6
U9siQ/7vvdCI/0ijsB8UddCQHtLqzIfOVF7zJo+Dc7s/gvSe6IfqWYX/jCzANBiDQXDrcTfpILv8
JOEJWQxBwvvESIGsNyyNkAccmT3gBhfRe4gE1SQcty+IDYXwwH7SX1Q4BoKSki4EifTGI4QsRx0p
/OTppyBrCE4ab7zDp2N/BLWf3SQF93bnL3TKZvyFjhJRKewU6oTjciy/y0/wSWDTJSN49+P4tXvv
vjZ+42ihs1ITsMaYegnQuleNSSgDdU1H5/FlPJj2k3ZC2X9MzSUEtA52m4d44fIp3szGcLzG4rXB
C0ileBRH/OBvUN7gvUGjD/gOSwPxpyXQ1qDTALhTSQQNO9fOTkIR3zamdwBG7+h9CpSstmfd2dpf
Mh93oCeCdy7w/z/xp8VE22fP1TclkwfRRpJyFjLFlkqnlnUdAyzR0H7p0DiqRme1K+9+HTkWKkDt
CBDA1bDpZ2qxGhTjS+M23/rh/NGsHvb6UKjp9BStfo3ljFWPW2nfAlqHRNhBlVvEEfXObtnD157p
+kIxNv9u01/Z8t8SrOBJJRNPEzT1ZDFy/37G56KT9KbQGIZWiHEgygOka20iGe63Y3leJ7ZVjsKp
hR3RNIULo6Jy06L2MTdHFRCSxf07u6jHrkxef2gIeUeS+/ieqg+zYhXKF6TNL2e/lBdFu0Eln+J1
8J0s9fDxkovdIJmlKNTHkNx7xG7GZ26zVEqFf1NABcmDUZcqI4sYQL+gEXreDCQgUwgblUVyUDtt
gZjbscyOtbEub50j64lQH0xJSrwm0via3NzBRbKcEtqEeZ3f7+BxEnSoBsE8rqnupXasHoKmGKXy
zY000wnau/PvG/k4z/88IfRcscpB+NN8uG5xd1G7GNdpX1E2Zbu4qeMgPeAW8O2l+6Na8bUnNOVk
XehUql+X9pc+gou1UYZFFy9MmuYiWnc+DXeUozVhbC2axsUOfX0VrwezcoTW/BWs2Hq4Nr7Bn/6B
tHw8jIfpRTdCrcgBWywQz/GDWRraGtz98sAhxK+Cl487o0JRI54nyO6vpWkIpN0N1hhFn1fN4iY7
2rZfB6PQ1zaNL9Gy7xino4GVesnBZB0rgO3xyhQsp2QhT+vvPJVEz/q153ECmq4CnBUlAORaH+5Y
FphWe9Fa2Lkp2JZcCNSa+tqw3LzaaEpjK/7Z8vXvOvzjIu1hr+pDNbOuC63Vgg6GKQZp1UG+nYaZ
l8WLgBEvTr8ZXb68KX87R3z2KNGR+FRolvTo30cXJWL1roUgsgjiQQaLIpPCsxK4ZgCfG4zr9tVC
Z4TkhE1mERzGwIlBYn6uieUd3QbJ/XGxSQ7aL6rNqshGLfrr9xv4SpZUNvami3AkiqCS/YZVsvPj
393qD5A3Mo6cgWZSoMH9Ch2938+gLa3UDPJ0uMHdo3dcMha74FUrJy3KChcn6dVROPCjGH6YHfYu
Gep8chs6JsjudBQpto58DmXbBojIMig/0IiOa2DsutMjJ0gg61yofwfYee7UGkMKkLUQnPEE/jAW
l1NrkEwQ6vxnNXf68yrlI7rbDOwrRMUERLhNzN5hFiY5AAvWum/0qzZfwYcNVgrCOHcnjLeKe4FF
NZijL446+f3q5omTcOGRxgQ75f2IVJs8BuWu4OPfl059rM/8vHQWMGwS6ibo/d8vXYOFZIooKBTK
3gMYfg/suz7NXi6xixARGZ1l/4YdXtq79StiJRgSL4RNBWoeGKpEiQOObqeHCCIg4IhqOhCS87Iz
lopJbmRtvueVB5PnjKqG6LLn1B2mHqWMf5/Dn/MEt1/Hu5D5CFdjynW/n0OFO3dzT/tyGRzUTfyW
v5FFLu9ec3cu+3JbzJIRXdahddCgKdxfvYCqw7JYF9MGwnrjW2SwQbsDFHgpr/Y3jXP4x6CPxqiM
vQSjMTwE5bEzJ+lFN7GqjxcaIlUt9QwBwI/2kW/52hok0MCvZ9E+mDWLDBv4bajal3caHLio6mk4
BhEE3KmZmhMOcWqaUzEIxisSJMXkm8so+vnv44Cim5omq5jHIUn66PhXXEOtMtIawTV690eZ2eqp
kABGegMwWaTzhqOIAsx7927lQLbGLTzkz/u2/KG+9++W6YUfBaaZr/o7GoVaadc78x1yIxna5BOY
07+PlX79t4NlBjVZ65tD4xFwLqchmPgsKX0X/Jh3H8kj6yNA+RQRxAzKhpCITCcQrFCHy9bJOkVq
Ct8yBjG/Xl7WDf/zrayAnhd6YT2Cm0JaKUSiUEhPlcf6mO2zdbmt1u1y6Bdb8X1B0roiiMitWlbr
ctZ+yWwayBxoY2hRjIVXj8CyHTrVqf+4nu7UhTLx73bSP/Rn40SyJP0xOBmALcVzEHHDk/lBsv1Z
es6O+kpfZcd0n23B783zVbrLV9fFbXGe6RPBfoajObqwgD+PLaAkSM44MSS0H7H7zaX9Y/KRaQa/
XNmHhe4g6EK1MO6FH2H3Yl+LZILvzJUbf5YPtyADIpxi87cZVFSeCEpRAFXqHTnKNM3csKvdUkNK
Ix58A5THtuObO/4Q1yXFNaWMIRadDFOF3ZM/K8BH29IBW809pf/QdBVkijclFWWkJIlVbg69jSfB
qXwbdYB+ENU8nj8GZ7tb1YBPyAK8hsd+Yx5UMnKMtAflVMV2f6KGRVWVZDrvbgv89Vi4CKNNG0cE
qXXbt+gjHeyqs2Me7h/XbARGvT/JH3wNFsOtEfuXOJRTR2GCgh36Fe/7huOUDg1IwvdGGZVMs590
88sTtnPWQbrYw7utD12KVee7R55V/bi8JcA0UaR/ozyhDB1qtd5XsY3knmt+nN+A1oK4RXFNAglT
UOARvIa2JoXqDavR+RS9Idss7ZIT8rjIEZigSjO3zpy8sFM+aNn3JbPSkPz6i0QVwZVelH3bOuen
YS6Al3eEJHbyEWTpod8HZG1fzNwBmhq8k11VqJ2831JvA7QRtufATlpqUw7QwfYdxAnZ+OQzCgXq
MSmc8ptUApZQfzYGg4jIwCBYGWLe8zDjS2GcXA2V7h9NI8RQK8rYPpzI4fMQYE5D573s0222ztbx
tjn2JSKn0b4SApTjaoSx7iSfN7Ngkfn92PKNPXhz/BhnOnkCCiSbeItbpTK7PitO5ODl5RKKe/W4
JjCvF9oE+AJBeuCSNKD85DSuBa+kRnGk8jpo/OWUeQW9BHQExgaPHkUHZD0ml3ngy8sz4sUG0inG
sXFvjuE8iWAeqjqc7JovFlPql3xZ6McgUIV6w2BsInNQoMZxn6mr1AfMuoy28TraFvvb3cnX7dQc
lSNUOsYYyE3l6Xfzwh/xNpg6OI3YyCsyqyv9Ed4Dqu5mai2Vy8RPUexKXJZ/8N0o2y4G+38PPqIP
P0xBmDHiAQbtk1hXeujj5fleX4o7uxraw1XnUlT0pKluB98MJl9z7h/7gaWkSYinIz/+sGKow1xu
r0aMjMuy9WTUFinRoUMZMmPII3OsiZWvkMcWg/1tmjKV6E7tdED77k7nwaiK1+laiUCzX1lHVEs8
fNFj8ObX7yTS/zLoIbr+nwN9GIwbUArZVQ+VRTNrvGx1tdU96IwJfsTfXJK/Xvn/7Eh9uCKSXoRd
X+m5n11nFJLlknZrpbPLxRnc4Iv/+zZ/4W7+vP6GKgywBQHv4bQCw4wDK2/P/vVD/uj4fw0WKB5L
b0CbjXft/XIGt2Lnn/CAbuuako9db/Uj6xDg4RADmpfkHQc/eDyXpxzOEW/XXmhOM4kCtI1j9/UT
8vsF9Wux9ID8j46DIiDhLEgwI7y8XpF1LG0+8+/z+svUyd36z2k9jEpDvbjGpWi+/bjxjEn8WU9v
4+8maEX6y0KNBbskMSzSeM2vNf0vwX07THvr2tXlMir2Cij33Hqy4lcl3UnQN1gkJG5UTQb6JL76
13KRVYsinzXhKC1Aq+NGAPzc6xhuMuxVJ9GAKWYXy3NN8iCrUO3u22nRj1PL726jwbGucAAblaFb
BV4wXMvUz9GkGniAhrA7PsOvMhsm309KR3mLXR50Ky/W1pT8rtnmPnyz0v1dWyWlV77GEC0ueCZN
8Qm+UCuX/FKa1ZBojFVjOSowFPRqZLI4k6Hwu1jC1zpTdz27HUU7Jm/NVlCJ0CdatBxcXxT88Oao
pYD3zEDdquO7uWgS3nSrAVAvkdXXNEIxL5KXaulIyNYjeYFrojE/V4vrfQnrAUl/qXO7igqpgxQm
wC5p4GmlK/XTIhE+LObFK14AJgRP+qk4EO8Q1N208UWb3Fme4y5JzZfaMkWbfAKf5xY4oK8imAvV
Jsf+4naIz6DXcX5YXS9vxm1hdOPq4hvRLP9onnAluk/guF0RlAEiEsCSm5fqbtiezkzYcsgS710Q
YqzPwgD749+TaSQtGgsD4/M8TljE3N7uSjxPacrX6iMH6x9tAmWdR+vCIklmfhRkS3L5KQiwrrbo
CMprMOzBaHF3XwNjcW1ehXHTTYeXUKWQpUAAiMvQ6IC36T+DbZNu1Os6Kkb/7icPpntYsYNvVEBW
Eq3JlNh1kfn7pQWHVnkJ+0t1WTLa1P3heuudtvzsyo1BgRoabn45NArySplmh0VIwfzQZppDBuRS
HXqzcMhd//uIvpx2fx+RVDKaKskyjSiNMOj3I8qG9+Lel/dujxamOa7hPkeu0rrac2HfVd8UllUs
+ztIkA7DEJpzAGrUMfVdHadvcGF74MczdSK8A6JmK/maA+xHKTcWi9VXeaaddLKQhx9gGn7k0ahK
vjl++XFMMBgORFaRWiXTNNf39+Mn0Vaa17Qrl9Ykm+qfcEiCFx0xMQQxvWqmo4Jyf/n3JfujtPdz
lwbZRVknGayIQ/rlJurGLdSz2siWQOtPzfh+taXECwZj3b97Foi3FoqjBxLx37s1H6dEAJsCUS4s
vnUcxx8ritblrnfDYZf7g1sykoL4Rwv2Uhkyjytuc6YeAp+1ki208sfXYJwRFEqTHm1SI9xUmOfE
uj2MW/fcKaMuOAiwY3yHGKktsDQCEll7l9pP+rNrmYi7Sfqqbi5o56GIFqejJiq8OBzsB3dgjDJ2
scrhnmcLAcsBVWRbGmZkPV0uPdz7V5MUFGBs9UpZIgVXRO5J/Yxj70JwfDWgidewcOvXBinzCGuR
VPFogXaBB2MTGe6gbd0UZzWKsnzBqxNijDlQlD4wMHKBlYR3RWi42p02is+cbr2E+koyUCmoMKAJ
EAGZ/Pu6P664vy47PUQsttF4eCSqxJJaBsB8cz/EbUhZlOkY5z7IVNag++YO/7G4f9zVwzR6Dq5J
mhiX0l8YUFPq45XMpGZXqK8zXjurd9ITLAxDL3CjUTHOoX9DaoODgWgWfDaNlWnvtm7Poprsyjcr
1K+O9OtAIRQLVEEywW5HJ5/zMHRJhRK28XBQ+Pl9YVxnbcI969P95TJutE8jquya0O4WM92YI9W6
uP++C4D/xUrs1wOgb/+2yHhYI4NGH2jXSDv7RwM6PWSW3AOQTJr25iZw7K8wLYCYkKEtHNDMjlCU
jlyMjseCvkKi3EvczAWM4jSQcQbTHxpf1OzjRuOlq1t7gGJcdZPau7cIXSKAxOjViE+0qGQFPMSr
KA940EJxOrBPLZ9pncGEn3ayobOw2cSBDO6ELiZVbuCoW+ZtWAcXt0H5hvh0jOnuVGRtRN4GhN5z
693YYsv3Ar6HfAoP9Fw4qaPgiLwyVdsyfz3D6qNJAK35ykB39juFC45b/iB37RE0kMQTR9PSXhqR
nnDVGY6E1CoFC0jirEDzCZUPLlDns+JEjTwY915zvKNb0Hugq0eqc59GBH4yKv7i1c5tvdZDeQxP
WAd18LXq5B6WHKua3+ZRWpxRwz67xaY5wJV10SeavFsIWtzdga06qie77VJ1JLbeuea49c7T+6jj
zBmmxx3P4IGOS5wThqvSC4/SWFyj0oNivgKFxXVUFgCJnfsaZupy4AeUYbW1EB+iyLseuP2E2i9M
uBQNsJ8PVOmIQwFyYX9TIRBW2bKIWhx11dAnCjfxilXi5bxXkUEKd+gCueI+izt9dW/Povk0HJO1
aj2F45ZdVoZcB+kNJxCCJXHHGPpc/SgiotRhUW6bNLScskDogSNbiZCZPBhkK3Mz2JljE6Wj9gj1
EOw9Uu/9UURZYjNDIi+YG17M18ih08wM+07bBD09hhPpYja01SGhxbRvccvEDSq2IiYHyuSUXFbI
QTkLQFe06drB2WAj7sHQNbDTiCfiwNNt72GaGdvtV3sjivIrF2UHzU6Xgg/W0CArKGOiG4jtn9fi
hHWn3OKQzjbFXSb6hwL2tQ3Rahs+/EMQy342NtEmO1fkCnSHVjGuaZ0cK3tAsJ6tkgt1xGuizeIq
5UVs1ZiLY84X2UgMZNlXu1E5PxraSFtxG9y7yyV2tEnyIbS6ycSJtIN4KIfLyBqVSHSrXst/oaIr
0AOkgdjp1WVF7twoCduSN2QL2ShxS1S9VafDIabxekeUeFAD4mYO3Z9ivULkX0jZCzsObS703SVP
G3V+w5VBtu1JMWyEy5yIDAPi6V7sxi7iV/Tsi1OuRCZStCZBZ2t4JI70iuoG48APkPB0W6QqnPcj
2tjwsloGB8C0dEYx3IiHuAMMLx9iCBD/IarTDrgXTvoWbIQyyNUNNj/E1ouviwgyHpeLmz9Kftzd
ZM36fSSEe0S3z7AkAfTLFsUQQChDZwJBK4Yjqk5i7+IZAE8+Re4MFTca/lSIr1nrkCGq/2qBPzLn
a2iVPDgNI1QpONKzL7bYOPedsrR8eaourygEcZb5E1JArrlkCW0jg/Ba7pSJ+hR58UjhJwLcEzEC
JjSGm9vRuOql5OVbldElnd9d8bt2RFMQl+nstgvR4IAY0oDE+MGrnLW4jHwG5SQDZSfJ/oA77WrL
8zsaRB71XG/gDbaUpMYRKsYmIzzCzdHohlCK6BZiy9WKSYLbQCrLQUcZbRaWrM6NnqtOczE9jPND
6BWHO8iTbMRnN3SxTU1fJlbwzqKZfD2SUXmAAMFwZ81FR0MoWzQicKRLaySGzczV5qUjWnnBc9k2
5uL0shEZONq9MJ2KxAy0QlHCvb7n4nOoIDoBiq2cAEdkk974YlKit0tyq0fApmNal4+SqzB83T3N
kdwrw5o6at0hU33A8AYmjweSN7nzITaSU2pLD3i6OIwsC3FxZdq8eIga5uCrGQ0YaVQnudiy2yxF
1223mn92M7rbFZG5eqMcxNCE3cGq3GCrw/lndKezG89VmtjXDOJivcAURO9m0UePY9K628hGrETH
azYtg1cvBBS46p/NiGQh1VOZzyFpQKtC0XGsOtY8Zny524sj5HjeE+OExNhGb4Vte7dfxbQDjuxr
zYMPF5cvX9xtbiq6JHNGQYdKLC3i82Z/wIVEm1RcE9ROmagTm3lAFGZpmQ5eDA7JZHvIbPBEriX1
KyeyfR8tCztB8B06hsecQCFDzBc3r/CZMxAH7ijxXmxx6a2xaRNPfL17xeZD864QXhs3EFXd1v6x
W+o2ddSZuIU0zTeAcojoDxfB6MaWLp7vO0s++9aiQnnB2YAbh6hSuKb46EZIqoJRpYQipNI6L913
XrgOVkhte3haIijd8WpLrrXzUGZhfSdUmG+etQHVN6qON14V34z38b4pbG0c7s2VOAWSrIsbPwF3
odnFQnFE4pVNtvwUz0APO8vDaTNZigrOTzKvuH6QtRDn7/3wZchn0azwulntilPjYnf0L7GoClyu
ummj7cXpn51TZB98bQxt+02yD6b9NhMDIpOFGB1YKDWTHc3XPvX27tDzUjtpuUtUA0neir9ZMHm3
MV80uQcB9w2Aln1qvj6BWAyPw66hUsnnbfZwujjXsWRnk9C5LWHQsuAigufd0DkgimEfXkTHeBK1
eTBbLjEth8mwrI439YrPsz3xHo7JfLi33zh5WpwjrlrtDhac7Uo8o/ZMqrpEzPnKrUXbjO+xRSQO
OYM59XxUSSOK/PkqdiFyOK6TuinLDOEbgKLpWEXXVOgx5iN1nrOKGyFV9Gp8dq8lz9KP+2v83I1R
sfiRTfLzKCRPcUwTlBgGuh0BYcom2WT4dg7JkCMXfBx6oK/lo4qmbmUPTgr1Ethgb3dPPLLtF7ea
qillfiKCn/laAPUedn68dl5eaHE/owNUlLaAphlcJNZKAC5dZfTygpyU59mOZy/fZuKyXR1mN8wA
MQzhcz1Dzp1P1lN1pCo2XIn0x+0NxRpaJcqqfBa5brZ2fbu+6QzbyBcrSJWc6mlS28ZseCJ1LLSK
zxLy53wpgzNPar9HT4NfM+jkfHoslOBFKeA/j9qXRgX2ht3pRvVAtPt+pH78bPMyIQftuHaz4xXh
4uEYgsk6n35dAK/d/zxgLs6x8yQI0/qz/sxvuor6QeERDSwxVjA88KAJo71h3xcKP0WzF1EUeMOv
88NxZSM7B7x1mfb6senIaxb1XkKrOzO8wH1kfmxmYp5Mv5YBYq6dJfbhG7zK3+oRJnJZ4D0o/SrD
r/d/yTu0fWBZ+SUiBp2FHoohdNbQid2QNYn8XaL6r9EW2Oyh2JcGXvoh3Gsb7Ev1e0gsevwZHqXU
c13II9MrDWcmlu4QOpALQFJ2nIwHI+urrq8v9a263OC7TNTazjKfdf0MfsY8WiB8NbEmEdZ9Kvac
wqwKz7NthIdRhcynPr6P1BlFw+u0m8Zza35pbGlhTBQvmJXLcB7P79Pb6rpjRt80mLogX6cJpW4N
bwV5XmxIpu2gbjQbzbfmKT5oya485JvhnASNWE976DBt6gOxyooE9eSyFo9qfeX/bX1bVbuWd+pD
ghlLhSq9WBF2IDjYTLTLD9ZSWQ+3ytrYGktjaa6t7fXd2IaLy1zjb4tXzDXeExN0s+zAF7H5wEEB
c2otI4KbVx6bAR8L1viALaqVzqwwql5AgF8vdpbgT5Z6d0pMQ/ZqoqSyaT5JpyBxUnGWmE9KQvRk
SNEUoQUSKF9iJy2sWaYbBJgJ9iXxBOEzgfqDpE3BE9wCdNcSqqfNptiIgfHx1d7zZUMS25JRZGFl
wJIYqOTZHjKxleJF0lk//2VnmzJEhs7Kkzjh9BDt8Gw6FDzC1/rQPQVrAfxF2H5veKJqd/FMezDT
SEQI47B0pczLkTW7LNP17VjxuJ/KyOtOiBhQ172fgo/7iScVVk6sYT7Uj+QtO0rP0kdyNBbSSkUg
e7DBqOtLRlyME542thywxfan6jJU41MwofK3xrUd/5fb4ir0Wd2B204CGmG4I/2/K1bmvF51B/Up
2QRbc2tgiWZuIxBzA78EACyXeCJJeBtCK15cD8mrLjtElJt01z8hB8unLwekcHblKl2R14NKdTgf
+qfktdjlu3JnTrpxMEeL2m1WzTp/AUfzI32JX+p9vZeP+Y/hMX6JfwxP1Vv6Y8hJUpT/Ef5grIvu
HmL/CrVrRmwWOh/6Tt1BNNu1Q+JVeWO95qQjTqLAg8bBW/QmR85gYW2MTbRE9GyGAwRaWHY1P8+D
ibXIjoPX/jnbJpzs5WCsdQJmgAmr6+EaOtlrtgl34pyb2XBlLiJfWqrLJnHyub4Y7q7P6TF+kz/u
z+Gx3XRgIZHoUbbyC6rVL+hSN6Bc+ncY4YB9L5/Rq/SevCrv0vvls3+6HLJX/b0dOOXutsg2yOc6
Iqo3Vu1sCI+O7i5PRdQA4x5ZkhC/rmQfbALN1jc6EXL6dgFX92Ee9EP8dF9be7TQ8/f83fox+MHd
cgYXm38cA1o6LesYMHbkxlnjA1k9i3+gtnkLjYd04IDtTnfi5gTbYBuiaxy7gBv++7/+1//9n4/u
f4efwJ6yPizO/3Vu8jU88mv9f/57+IewqEhCmUNV0aFiCdjVQ4qurPvg3pvVmROK9vF2cZvep6z1
F/encGMObGyhUqc+5LNy1k3FCFNuxSM+Q4l2qr10bN4y1bnmzhA1ueNlf963x/KtxYBNOoVbyXTq
o04pqZldFRcU7mWfUMqvl7jb60cLhTT7yhBozcsZ6g+UCnfG3JjwxJhXq+vqtkqo5xPICnuqdFHN
L5MLsl3PIL9YvdljX2cR88RzVMawx8EiXQd3FRfOoHAH2+49P+SfOQJoxSFY5ywRZSda3Z7C1+LQ
vSe78+q80ub5TGI0mdxW3ZQ94WgDFRvEvxhu6894I4bY+lN+TzAzJnWhO6ruFK/8hg7/RG6+YQAu
NsaT9Q6DdHNeZatsJ/yv8E4ZQ3T3B4toGe9LCkNnL1gNFsFOvEKbBwBgvaHN9GxtwjU+DPE62Z6X
Ylnc+jkMu200732gif5lWe5bP13Ha8FXXKd784M0Of/4Wuzoz6KAna6Lfb7O1xTi1tEcy3S/WlZL
yb8QxMyvSxU849Scm3Ni/E3+NRqUAycHlkRlj3wPrySvwm3KWie4f5pLA9Ze4uiMK8JzIF8V/NTW
8jTyK3Lgi/vKYG5Ul+W7vrVQjt7q9L+QOGZZPpnbQuYVdWmgLJ0ddAwAVkHitE/xbtA6l8I5H6x1
vKpUO3o9HyDpXxYVPS3fZa9QaEqAUmhm8OjGrBFnTo+vQ4zFhQF2Sp8XKxjcCDZuqsONW7CrDumO
XtM/9U/4fgfbEl9Q8GOMctaanSJ4Fmxh6n1TYVdECeYhcWvJ4OVllfwxS4mHxG2am7c6y4PCR3iJ
GQ3VTCfKDDcrG38QqaMsMsaXKveMWPbyYFpG71VWucN9W580bSvHBynGxUynOKbGrtz33iCvv4E7
P+b46dW/HuHwAXdsRfI5rSULq4nc0+oFEHVy/HdMoZlA/z2CKJoYIf5xNYYPnAbZigqticvwcN9F
jMhX1lRokcn2YHRfiWTyYFTmCMKK1LJNII/fwRPxFtYkKauKeJE79G74M5FbHshYwLoqiZAJxUnX
kcGFixMiXAW3e6tP8QEJWPwfcGAAqIfKCVlLhJswPCZMDcf+QaiafyKSlDJtMpZWzKAnfalsUZl3
TmCbrBded9Hgd2eK7S0ROOB4kNI4DLyEAHYR+NR5XnRcJD7zMUICxCqIVnjZDuVBknNOjudUODO2
2aogZTpglQB6CGsba4sgqPuBrJELo2PZ71lEL8gCpETTkx3pI1sYGDbTel29ktzFiDR2y2nsbqDT
j5ciWr3PSO3OUt84iBg3mwtTKs7uw9pWT/q6msdAjNANdMwpJ+31C5wtySqUznS7Xosgc7zF/FEm
EbKf2j5h9cuTP17OInvXzw+TmvDUmoqAEooum10xB0IyClhsB0trTa91qlE9G+6kDbVvZGXtaCrk
UkhyTHGvnKNumTiGW+KZQCzgpE/fLc8t0WUeGxEAEhnlIbTMKMnw/i+hwPk+1G9NGZ1J6bbOAuRO
i5PhGXHfRX40N8rsmefX0JNX8kraSBud2bc/1W+XfXMsj8aH9VG/ZT/KbbJeIF7nW5MWg9KURTfL
4AUgTyYqMfFka9nXJucd4q/zGvc69B33gw2oXCoqmxYAcbAKdtbCYpgWLpjxPlmmmodSR3UcoNxp
B7t4j1x9srzNlJW2OS8Jawlqk8l5ayFNbE4usyuS+tE34CH1b93516vzMEnHbXbusjwBMUlBQZik
inAjyD2grfsLwNiAyVnkkQM8oQxyGQMmSGoEIxZm1VFEiBVWRSK2FMHt0Clgi4hY0YNWA15dUMpM
/Ay+GRiUPygXAhvwH3TLI0O1z+NrEqVBjpXrbRRiKV4eExYI2J+aLlRmNBKM5+ZYvAHmd8tjcRzs
rB26TNzcflPPLORXbWUpr2VWf/rSeIl3MTNWvmLQZ3F829yW9KZtIyanQ8Yg32/kFRtYFpjH1gRq
mAk/Z+uLn/nnqbDAFWa6rPVZSAyWeFguLByLz7j0ApQoILUgXzG/rJRDu5Sx/I7W1kqsh87r6z6c
55NmmQMdxp14weKS6O0+zWfZylxry8A/v+tESxUL7UN8oK8+McgvJRLV8xapyG3gZ3MNuWsirvPc
9KWLLWgwAv83FN5LInMw2AAsAHxsvbLMYMbTNjHeST9XEPrK2AQ75aNpnP45Z5XVOOoH8FDpOd5f
juc38yMHady9Sf5trM6VeUOqaKbOz7NugXzmHDlSsgUkMsYxRj+aG3gtPjA7Zm2DrNV5HGFVqT5V
LKQ6PHQquIMNn7qOAgeFXwiJMZkodyeKAf9uHvIX4+bXLv+FOjBYkQIgQefvC1r2S5dPy3NTRPo5
9pshaj9KZw9hZCjnU89aq+i9GxFCFgplTZShk71J4r483eMX4rqwPqmt5lTDjVQDXz6QQbhRLx9m
fhOxqg6fTflip4gC1P0NEC+qt9320oI+jF/Vy+aWbeL6IHfoWeRwgAauAt65rmfnYiMl/XgIG73P
0R6ENGEWiaMUoy5aZtLNreHvtqY2HURUQpGSTM7B1Iy0UVWcEHgo+9BRJBSfQms0VAfrLuCi9qgx
LwfIuhpHEAIVqkiJRozbrc69YLMNm8OlGyKkTam71m2jIAeMV05xB7sQ+wbopE5D7OeGlrj6alxY
ZvBtWXqrCDDLanHTX8qVIjBWzdCtIrAL5DEk+A8G+bzLLATjCvtNgskJeOUSnfRgqnFg0mYAskJS
akR3PVMls3l768OTckMZEsiTgXwPRV35tZJAfYRXu6xRzwqmV+PUq1QzkmNVH5sbxkMNMOFX6MWI
xjlaXo2uN8sFUK6m7f8j7byW28a2df1EqEIOtwQB5iSSSjcoSZYQiUiAAJ5+f9P7XNhUl1W7Tsnd
a7UlGyQ4MecY408gCa+j9oJP5rQv+h+WjnlfcdyvnLvDYhizFGZ7ba9ypDWj2m8w1nGDrFncIIFE
FsPzG4GfTjrNc44tU52F3Wtu3jYyVg6pflAC5nwYfGPf2r1mEX6GxmzAS7fANExWnvDZwm7pMusN
YPki8y6SMUPsbtCsyOWbjjVJVy7z+GkYZkqPGX8z04zLpJExLoWHWEfVYlFKBM3ib9jrt1nG1CNl
HctVyyFjm/CHjWwjZdHMZOAn5YHXV8yVNNJRRvWkm+lUiaS3ntI9Td9Ck0Q7G4/4XiV07FbOzbB5
HoLrD/K+71wIQTr641m8YwClgdYHbRQk6zj3Smna3BqMkoB4FS97xdzHRCNfXQDdhuU4/MQhQzxz
d/jff553lK3+oulNZ9yqrQCN27f6hAfadmQ4D1mB3CPXnF3XYPXL4kGGl+895jPlc1hcpr8Eul5O
63UwA/4B/v/KORBb71Dtb3gzM69XRdXGmE+aI+7zKApmxocYzilHENG1PYtatwYDzRj8mXgnPx8V
F9ocZZs6Axe+AuqHWypZIHH6HhR8CKTZCqF56w/VE0NCIpjiqfZmMjxPNumTFhAMA4SwmBNstBPp
afqs+wjfsjWQ5KqaH1Viyexn8K8JLmGcivLXAJyHZMF7VWfO0TYmWQDdFdmBizRYWdOSPkWYN7EA
QCgYfCeQOHGxn/YHcZqYR5AZf4ZWy38AKkTNdRZQjTO7emNJ0ij5hAvOG3zNPpS5vS/O6Sv50VOE
FL066RYYlVhPya6b56uOEcYxetO+WpjqAh9pAJWwWdqslRl/XDkAH026uboQA/kbRPgTugDGWtK5
P9incq7N9hVyfPVFAh4jC7qfxxjQ6nsLSO827ZeYmFOkqlhWTuVFTnJwOJFfIh8DPQxAgZiAi7RD
9bzXpx3G0DX6OlRJpAXUAOKdl7wrW2yeH8VIyYBCsnQe4C495n6wCM/qL2LE8aGg5ol8c60MU4FJ
Nj5BLtTBNZ8ZL704wN6Y4d4uIM1zsJZ3w04+XpF2fJC85Ork/IqZu0OMq3k0T9jCEoGLL85OJIBC
akRIEazHQzK1H/MXEXEennse9nlOkowFapq74wwbagQZ0sYAXOnmpedsBt37WIjUbWMeuQbhMxfv
trnQ7EiuQQ4qLw1Yp5+TYsCY9QWv/tVlj9N69kbJWXqdyOucRFOHNiN5kncWkFcAjhEAExBn8ghK
y0g0Xu7Zq9iqeIWAQPKkmAmUFEX9e7gMNznp7AxvPXVRPAuBgza7ffQTB+tbBzhQdFP7YF/yNk8K
XItwOeCVsJFw8qCzaZHF4CFhTDBI1Dp0EcWiEe0OANIAqEDizhZr+HKJikTCbQ/WJLlZWH17NTC3
R4kBDEoamJCOVBOdQzOcmMPUfqjGqe2REWgDnHr5bHvzz+27sU+nzNt4aG8egHe9Or2CPljwviR6
yIW+GkCfoqW9xbaAo+YDnvgDZrQQny7+13CQ5tbu8et2YmSCzvKLwmZiuDRdPf+DH/tUOs2ZsBH/
s+6XCGT9D3FnY9eYdW8RLPzSVdzPbPq51twvdS4BhKgT1ZeftSV2RyYGe7v0yqUsuhPQg3VwgNvx
kQ4uyqEb+pOYqK9h0wE2qtPr2sIH5K0/lf44V9h8YCICKoRHSrzuMZgcKy9f98/aRH+opz7ANiAn
bWLkhb60hrwwMb64f1cQvmH59bb0YRzUBNsjZrm5fsokbLqYylsB8ESzgX6MPDxX2VfsZypkdZNS
PtLc5ovZ2yNKXbYacidd4yVkn1u9QoFYYvNAP4iFH9QRcwkJC7wlOat0dk8lWeIOrTHQ3QKjqikb
ggwjhIzIlbLXt8wfo0VjTeXAE+PQ1LexxpreJlt+aCbtf6NPWEa03KKP+YhQU5u9fEGBnJsZQLnm
w8O9sYEwC4CQBLvHFzpK6yPawxqG7JSL2vSo7YFaXHZt+AevLTSabFE/M2RlquAsyEqAOzg3XGsp
QFVdTG1XEj1NhKjOZHwe+6i8KFoKL1sYJKxxoHwNSzCuF23R7yKYNgyZyE36lSFNEfwxhJxQSnQ+
cwtzjcATUy799dHGAMPY2WdoOM/BrFxcJjQcGjBA/ingIYYZx8P1wV7hq8SImFqRd/U4CBk5BbVQ
IamHfGEu++mBw+KpnTxyn+cDTLZf+gr7TNDPiJdSUo87PzReCH9/OE/vJCB4bQSB6eTVFjrUJF90
fgQ2ZW84ES9f3cflrWY6Iig/sU+8GgGf1iki/W9wi4s3PqfbADIMo7RJOIrD1jlJU8YYDHKZbT9W
X84x54jkjmJZ9zx+WB/P6fTx8th6uxjXFfrxEf4SO+GbtmvoVqO1vaEkzcDDVJfOilUXEufXPIXH
5h01HjnajxyjLnumYCeA+3C2OidnLc2ThbTToBMBacBeebb2w1P2OojASGp21nX1xGjJs2fChpxU
PzacltnIewHQke5iAv7Cd8SsO93CnFun7/3VwCTdBK57fTxSlxIKae2NX6xfJGLQxo72IXzTftW+
dRTKAbc8iphJJIblczFvvRBukPbSv1yBJ+fGZIfnfuK1ztQ4YaYSQVI6di/tklXQZJPm69keF/X0
YPuYqTMS4nG1iVX4Cv1DN33dKXAKLw+wSSYl70/avRezXbKXPbyx1Y8PYiPcaF9xO9iTtfkFAg7v
f6POlOd6ocPCIaOYeuEAviimZIKx0izp7V4cAU7yZA2fr4J69i663hJv2BdOdyxHULxPrsv+ISYj
Qd+H4lzn1HWfwg0+PiuCGwRLRWJSwHjuJO8/33OWj8h6SqE6wcomfx3seyewR3zGZsIxBz/AHZHQ
gFewpsfD1aPv8l/UxYnIjJl10Jajx2h78oCobtlO8zcwdAhAkDpm74Io2EAbIlQPOiter5NoR8Z7
OpP3yVP1Ybw+YG62YBVyEo7kChPBBiGveiw5UOm99vqXgd3TMTkWy2iaetL2Aohcz/tD9iRGeuGs
WzobOL3KA900qdpYUmwan6nhV+3Rh0/DT87KnOKL/hisX9BxuJnLYEHm+2oEisAcc8N0zxufTJix
4aSinjl1y4JH/TnbEkXuC0ZJAHlBg8u0xsXx8/Zhn4J5511+mSsRR8uhkr1l8O3eysCTjwb36AHH
wPGQgoMVE/3YLwffmCkoApvQ4/OQF0BPzPg0Yki2QpionpRt7ZVfxqbgOAsYNfK65zG9sNB/Dh9V
Pe2u60ZFzAO/BoZwj2FDvjVhkrRTZlQErAsjhwx2iZgx6s/lQw3J7wZFIph8iML2hfJy1pEFn29T
NJAnGEZneEYEHRaQHkJO8RU0At85vKXs9LBY0WZDhBEh7HBDqB/SkwZPpJ0ouwPzpMX/co3D6TRa
Spz1RAkvSAzwDcJzYW5Uv8T3O5+pFbvKL4b3wbbgyTVeSpdxD7U3uZ3rpuaRZQd3mZVujlttxrFf
MpTATJI/Xc2xDO7LHwbZ36Qs913InZRNlYsqLC+oIKzUl6DqbFALPlrPzez6Ptau/tItUYBjs3JK
5goA1w92V6py1wUhgbU1vDscmS8TYc0dqtB2EeODWs6FiwADvgszKcNP5+Oi/wWRM6Kmq16pH2cq
xYEyyf3EF7V0Scy9IMcMU/IvQKoVtzoRDMqKJJFp2VEykvwlGFCT3q2pcDs+cgofxt2Ty5IUJv82
w07GY9beg1G54ZxhGerZfmdML084q62gjBpM4JTbBO14u2JsZG/tbbQxt40Ma0ha5DMm7SJdNj4G
205C0wRP3NwWqwLPLlqcZTCL8ZpuaVOqWXsmSxNL9PLIWCDbCXhNWcH1PRaH4hAxM9uVu9t5IDr+
rPOCj+256cEfm02zCQ8nfnQZLkVKPc02Wxc+FYhKL4vgmD22z9JZP6ZrE+bM6+X58iw9ChvcM8J9
auGzerx9ADY/SMucQ1xEPf/+OofHlNOiPotI7W5zwWH2cH21U5fIHQhO/aZi4thtmp1yRsJUL+35
5Ri9ZmdMax7MBzIfeatAy84pfkLn9hPQdHeQ3y8J7W5JpoPRaqORkXKif2Bk8BK8XDpkbU8wJHYy
VfXgRY/qzsQrfBOnr6q1yay1nqODH+3HH8Z1d5jX75eCV6OJrApplebcoTxBqdVNocWgiIyuLiab
C+NZbfw0hncrBN5skkXQ9jNGMxPzCreFBMB/v4K7oQ+OJjIQNUMKjCJUHWuLvxGCa2yakdZk4zrL
GIN5RTQnngn3ZbNxi+CHEuqb95y4Gu4JsoFRJL7zEIb+vlogdVU9Bpl8Vks3p5LX3jFNdupDjh8B
pT69OW5Hb/oSC2UCRwP0tTAjs0n5K12m+oSUMaWct7LnYIjrmvSqsDExF5B2CkVQubMfBRXmuqK7
VQCloRLSilGU0s1o3kVkvLoSGPAeK8/shvoKd/Z8KXGAhzP1YG+LcWpB7tw5aKPmRALhfT9sU0TN
xmtZzZJ2TzTebRORqbxJaNUsXPpE/Atcmuu+pYw4GcYiHU6JvQTTjgm0lx6H27xjmoeMQF6Rl2aH
0xusotGPwZk4UkK3gnGmckZ5POyY2JCtMzAi1jGanAzv+cEgemR6fbUI3tmR5NRMzY9Wcw2Ea+m8
Y35gon7cmKp7Veemgl2l2+wKFAduSUMCYbUkWZkizfYZwEqzmLPMnkr0hsj4GWbbs8o6j+OGhhnP
76vl9umqopkiu4keRiHM3HnBnYag+I78L9dcG5v26kmpp3Y+L/2WuiHs088eicgTwHODsOWgQHsc
iIbvsBeh/9fJVjvfnEM3LlPHrze2j2tqds66+eFGK/Y05m5Wv1r5D4eOLQZrfwzB/986w+JXs9HB
6fZdqY4TrhXGqUylsbls8x2MCxziqw36UfZFottW7Ub8F59elJ1SZhfY+HEk1M102BTAGclO2uZP
NkmKE6yt9qU5GUgNI/pKIOj203VzyycqYEC4N3f1iqpvE66zRwewa2CkR8eksQKOLKlVsgazpYzG
D2AhP/TsKhMB/ztLSAUQA2DgrGKe/NW1nVjrfgf5bZUk05+Aa6aO3+4IT6OFIousW93A7PPvJ8+x
4psDeh1utB3av+BQ0tGry/ZRlxdVtlSeizfV4ejZOHNh/BCh/ZnaG+IRImciWDkJePI2249rQWOp
NhFmuAdjbs31t2CZYKb4+LuyvmyNmPDSZhMdAW02ysMVM4aECSOQijhM4rV9HJf1YwuRomRkgpOO
a+6ir2DtPEBYCw/pJoSPEsyRQc8ZYKFkCSa3dbxvmBYACT6Ee5sXf1QO4yx6xKCDJDvrkGy57WtG
JvWyRwsL1A1eU8lwrVjk7z9hqvdjctYWjn7Y02nYBOM6qN7tYRAXqjLNqn4j+hhEWPDMm4npqt6w
1abjM7+9aSY7UpxPvsVPvDMDC399fK5zb+t+rOkMj5SqTNUu7tNMENJvUx59QCNBNmZkwqx/cl4S
+UoqE/Il6s5kQgTVv3f93+fK3w/IX29Cuzt39EI12yxo+g29CLUFUo0VEoh3iQPQXf2Clv1I77je
fuXu+TZZ6ctHIUeBWzbZNfiarZ/WwVzwBBy+UIJN2IR9YX2G1onCmJwNihDGryDtYgT3FILEYxsP
i1ae9DOPt91T3xNu8ntI/GxNHs/nA/Tw0v0SWpB/v1fl+2YA/0pW8GI0HV35tvSVuDbtQW/H9avS
un3nqmfNmJPNlsBfDtjg/fpTbdyWCNafbrP1n5cWxSe2VqZmyOL7f4BxYSOr3W0IB+wpOFx2Ujcz
30LmNOSheNmH/SbAD7SaidvtQnqt0DNw/ENzlyQ+rIlpudJPMsi5vVOtOQa928rvZ5cdZ0XgRofS
tbfKwqb1jRl5RYdsmb/Cf8DqJN/mEPLfsnm/1YFJdnqKFwmOZTCn4Uh9FC9Ykj9UK5Q5e5PDYSP9
BHx8K7p5RvBdwGhW485jDfj3+05Gc2y6vh1XmvbA0N2IPdPY42d4mUuztDkkP3nn3vEceCapXWzS
4cDFLUP//cz+cZ+rUu5rM6nydYkozHKLcob0+JK7oHnoyof5v1fUf10Nc23T4YoqpdPdu6ur1Boq
XS3WI7ycHrdaSgCrWEolBjul4uPKnkif/77kfyxilWBrzF90meJJte8e2Dxx0iLQkkL4jxhxvokZ
ueAzRYJtd44MvM8M2lysD5rLJs8RSmUHoz38+zX81vj/vWmoDLnQ9eLhwYK+t+fMg/DW6rKC/kE6
XO2zlDlekGiborTc9GCnxWd4k7+wLAU0XF4VcyK1M6BANYM7wQxskCpCQZdVAPdY29QItE0ZQaGK
7gu+3Ihm9PqZ384GekULKkNfNvs+6SG2pg+hquNt2nsR3wuUs8j27F9HzgBiWxIo2yJKw6APJnNU
EvaCIMCf6XjuKEaymXGBp5oe5PygNpdpNLY/tBPK96MV91VFNjAFg7RmWXcHQosjLfb7Og/sJtnb
lI5+vot2+sJch4sQrsttgdUI6Zsb8+HfH4hYZ3efx18XvttdkqtcJ3khyytOcmDTK3N/7viPjtHf
ehSH96eJWooN1Na0u9LhNmaWWly6cT0oy7b5kMKZDG2LCF7YJCgdQE5WirZMbO/f7+53SfLn28Ot
wZTZsBWeMhsk9Y6ec83G3g5l7FOEO7Xx270uo4sWTtXtmwZRS0V5h8cww/mMzl78G2cKYKDLDOyo
nmMwhbGUQJr+94sBz2c6g8oD8AP96EXI+wwvJAkWt8nr1wU9CT5F0kxIgC9wNJwFsmj8odudkLTo
YIwlZtL4Rq+SWfGePlEama+35dU3vfElmlVEwUr+v++BIu7t93vAmYWFH5Wsebe2+quO+XjTXraV
3GOiiaY5Qc4Y8uARhyoR8Z3dsBE7s/sohMqm2avRJr9kcjUuTAP+r69FcJoVmlSx95mOKdbJH5ts
P+h5aGhVsOpx6JD0rzSLaBlQXcVESQFyGq+Nuq0jXLDA5a/MCNXoLbyovtHP/j9fyf1dURvLTsLI
2RYIqfE/GW3JDxpMWYF5s+yVGUh++xwc6pNLPbF0Qi1HitXBmlT/51kCCQsyPi2y7ZjEBnAg/H1T
uroxtDZ2EBjQuibBbkTtwuoLbLDC5HhzYBYlJIyw9xE55RbXl0sG9VEjbwQndZl82obME5j0ifRR
h+QyOfUPpZ51v0uIx4j4VAtTBE4Q5b7UG5XeHEkEVdbYkBx6ZXoFmk/nDNJNZ5upE3wsB4D2i6di
xygtS4xOXXAX0sUYwMdPlZfRm/fTWz8ljdlm0QUTwrcKdaWjodbhYUDqTplboE5BNTsLVYDq7EnB
p6BZNbCJ8nmK0wEwMtCGOk20E/5IzboAMl9XGMkvVd0lW8FiJO54nBlK+6CRFky+wxERq4INfOHT
aSKqoInKiJl2LTr3cDL8sJf+pkLeP2l/3qa7NVXWwSixkyvQGKQdLRleiEU+652zDu0GCd2lWBlM
+vBtIBcCFb86AXYDLE/XTCEwNsRVajzy7YhYlss0izw1mxDrwA9VNvdijmIbLtCZVDxcNofGL7W1
bk1rdD2MOLwbWPrvW5oCeVh+62tUiX4g+9HFW18Gn2wTy3IRbtZfGlo0Dpn4yeEjJCKYjS5E1Vaz
FX+E0sSMp+jlQkaUeD/Ji/jFWhrBVsqWN5AxwwvsuYFCi/eju8ZjcT0QN2xNQiT7yk6F47YxfvLj
uq+Wfq8//KFNmSGX4sh3N9ZIJU1SnNtl24qU8rOJGumaL5Py8wol+PbZJz+cG+p98Xl/wbvyLLuo
12iwmsu2ViO3HplUgOcX7JeF0k4TnjkNsROWuQRVYvhvYWhevVbmL+JhprcATwvUTCUlTRxji1xi
R1mef9i+freI39YajFzNYNtgGHZ3cNdtdxklKyrXIu71Aoh5vGItQSwGGkFAQUwkrgtIO/SPPf0Z
AOBEuGmYfAnXAyF7r2bCFaHBQIMkMeTTBO+CtFT8l1CSCwG7EGMzw2MqTcjw1vJiV9/TbYMH45C/
ZPrLsLdCt4qo2ANPAZXhuwSkt76+g+IKliFOvZzBz/+qyK9A9wmoqlAx3nAl+G1+wf/7Oi6/MAQQ
tgHNMnBDn+QEvqLlnIQOxkLDPDoI3a34c/++j+Z/7WymiDrQbc3Q6cX/3nvl8KYG18YJTo9kEUNN
4wvd+PN1XcFQkr1nellr8koqLBrxYDP65Qk+B1yoHTfz/RVR22R3gn5DGfDE2HspRNzFwp48CfBI
aEgv+/6xWbyd24WBOlw4OAyT1WH673ehyKJ0v18NFk517C5ioPD7+3+cq3na9iQjOd1JnlHduDbe
L8JqF8RgWS9gIzPfh6kCmlDi5Vl4pP+91r7kF/PaV2dX/rE35UKBrCQqH+B9zCwu6PKF64VQA6RQ
YwAVobbjLQ1CFMwgzvjdyvLYDYjr6ObwUsSPit9o/eRNRs4qiZ15qhGWZb0JpZ7xmHjKRkXCK/4R
ymXtk3+zPgqfVpZ6STDw1TlOK9FPp/19fS2e5z/vz13doVttpg9Okm+NftW3y+S6uUorPXhI9Nc4
mFv5LOnn6G0KDD8Sv9OfSAvokGXIP9T5qrjO/edkK7rB1kC6EqbKfy+30LqOcmTY3YmiQu9fJYwR
3pRTM+O018Fa69U1nBTXGTt0hMDGmem4EFtMkSfjS/VDB/q75v72Whimy5pK/DHNx9+vpQm1wDTS
4bK91uNCsYKJGpcLM+YU6V+7Xp4Nyssoq7O8IL4gDt2Lknpd9xlB7ozY/NQbw/T0kKknhDRK2btp
Jvtt+sq+LPbIWjpBv7Slz0HCsDXAN6RNMLTlz42fVZ+vBguxfJb88J7+a1cEhtCFbg7dMsECf7+n
WEn5i51CgXBDvWv6JWcjinlo1ud0mWOqit9ru+4enC/E7YRrQv7Micf22j1MKWvx78fyt9ro7g7/
9WruThGzMy6y1Ortulc/r9LmQpwcxs4O+sYQfRUxcellkgEqSOObZFRrNLJtvI2vxkRn+t+yRilp
VFxnGpbHZRHjqhk/Cu+xRgPwxQsoXMrwOUzjRwes/zhvLV2gKyKUS8Ri/30byY+TzdSKrufwK0RL
Gnh26Y4+ypoaEjsJuVOg8g5ZzOXleijxnzJ/OH//43G1dBsDMNnCnAsXw7+vX5CxaDc2gC+5i1hi
VvDnNjkTEilEpXb7YSahiqPy7mMShS3pd/iK2iQa/X01RTObwC4aZS04U0jzPzT0skv90UAze7zi
nCJBd2Dx8ISWsJus2G2DSXtx20URTuU5eYQ/FJL/tYz/fEX63aTmZo9VfYuiyzbOv8ai8A3nHLWA
ejw/Ieehleu+lEBjQM7W0SJhWH75NNlFruNclBuX8UGKP8RYo5VeDIpipMR98cPq/t2W/HXbFOG6
z5mj2BgEfMs/MYZa1YZWHbaMfmc4dw1YNhlQaxDQMsUePGuSQRKhaVnBlPa0dbqi7tgJIzBVWFwJ
byYqCxA4N9kbGO8E/I6w8oKdL5zJKh5W8DEvXcDd866vwwJi4xoOZrktH5jpX15CSEnrchlPf2lw
+a7TX18Yl74NzDhlqL4Jnl7/fp6Vb6eseMf44QtHWIUwh7tlaUdqLV+VW/AQP8aPlh9TMMEpWTIi
WF2OP1zrW2GiYMHI+pdNA5yApfn3orTMMinbywXhJnThaDpegRhXKsTHcFmaS+DJwFnS8E/sZgHm
Jg+LjiyO+ofz6p55IXp1kfCF+aTtsCPcjymboi0sIzScU4SjWrOl1VA/e3vibD+8+AVZQ7Pn4ey3
WCU7P2zlmqjp75YXt5hpGGEJAMzq3VNpGtE1h6lP/tvYHXWCjy9FPC3N6E2+lCspf9VN2GdZ93GV
BwyH5UOVmtObqfoKZu+h89niKTkagmV8IfU397qYhiuOiGk8XzR5GfeZp6eveWi6nQ5DHU1d1V6b
SX9zvFjF7iUlhQNW+b8/VWJ8v78rziXLsdDW0Ozfm6rHyhj1tmSwbpV1zbke5qsSSRQ8n5bclEll
HXvGUZbfUAjE+TwUBOJFh18fPvrJRlOJLZ9ezFWL95ftQvejSVSeledwpKF7TXPkEBwXHwHQbjsr
7XM5ALOC0XYTCh+FUlBam9001z09AkCxFnLrNzDK0HvHfnuDczw8lM6jotEqa3MTlhkJhsq4TSxk
QKDsxAUF8xwmiM6ZjgJl2j8jc/t1AcVzAjc963v8e6tn5wyeHD2pvwq42+/jU4QlGnAVVH1pWXBq
oKUJlmVLsLN7jR8SAOHGs+wZkwRo9mGxuqkny9mF485GTSOny5uwAj3oF89B8g+/hTwXXJTyUxzP
e8D86i0q51Ixj/S3up51kDzz98ycOcYsTVdhj5zNrX4j/0PzWjp+h8IEZVUEiM6I38NwPrNICd6b
yT6X3yNjlhXzQFmhSb+Ybli+CafmYVZJn502d/J5lm1usPyB2LuTanmIkEoFt/75iEysqieqshJp
V+GnlM+HfmbwOSrqvMOah+pXTJOE8UUFdIwltNp5AZPEG7Qhc5nkizjeOvk00ES0zdj6kMrAH+pm
bWIIc3VDZeq8RV9ywwYfemO+rOAUofoBBjvnmwCSsoIN3ZP2EoVYZop8ncZcGjeGHa6c7FSiY8ep
6Zxy27OhIYFjI6sldbt54rNX9Kk2sYx1XPsRf7f6RFp5q8/S61a5TlNcTboNgc2XiuDqRQsA92LC
rkOFJbjJ/P2hdlZj34TZmYuwXsuYqsY6w8iVsSZUqJOg6GxNCG+uhFMYxjby5NqjBfJr5upQCh47
4ZuDnmrlbHN9QbkI5cEs1jFEI3Cnm9/tkG6h6Y/nIdKR0JVUcqaFC0mrrlLTZfEZMHqxd0vdCEN5
sEMEFPWsoEmHjK0vFGx0BGX+sSl8K/Kt+BR2XlR6bTCvMdODUw6hI09P1/Gh5FiJzCW/7BTXxuH5
Njw3ZjWlww/65+iKDEB8RB0DKI1wVLfB7VxrAPZJlV+gjNNxgCIjVcK701ThkvAt201GVx2fKBsc
bXlh+MsZRqIzHTIEklBfhygh86NMvqrkOUzSGAFVrpMcg5pMek8NdhpihMeyn7Y3QFR5G6Cs5BkJ
MBj3hVk1VIwIgiJV2aXmOFiW6VwHVzUmCfRXSnT7htvHr6HmzS6icRco055rRwRCe/zKzBXRFwr7
ST+NX26nhBZRYj+ZJrc5pDJ+qUhYrJgMt5UdvrRQZ5OZYj8G9PlAf8a2hkDaTpsR32tjM1rrWhs+
VR31RozwtV6FwKI3Ny/8vF923byW5g17dGNs5H5dKOfa8qYJNQ4zJKfZxddtnUJ2HX84yr7XVIpi
UeQJCoOmG4Zx1wJeG60Ir3Ux7G/4zBTl3qoPJnyaGG8DCd+SmOnVg2JPqtvc0RaXdhFmrzYTM4J9
q6+of29s6P/shiPuJtliZDf899HwfUwvXh/DHAznVaIIdVGT/9HCx7p6uSV5N+zJex+UWVUQgzrT
qqcwXKQjbLYbgNWkV2Z29TIW72O7U1moP7yGb2Mv8RrIe5SJC7BE1tffryHtuuZiRdVAmPNWYcLT
7ePWRq+3l8KnAEYPOsQq2v37ot/Lb3FR0t9shUoHE4O7SkfVJSmX5C7YmJvrND+lc2q/TY75SCAM
PYBGUf/HiwTzugHrtvi3jyRyjKfx179fiC6aw/uKw5DJoCOkjVn370/oj0+gaZ2LOXQK6U+meb6m
zVuY6fPS3EQ37DGuOo4R1HlIN0d0ZxF+JRfI7q2yssZgrvelmxbdkjT1sxJfX/Tw9hH39VrRGIar
ja/G4S+tNp6VHCgq5shg3toP8wTAoXb0fRCPz3I2bBLoZZEhLSqt3ydF/m4Z7HNXwssvMNLD8RxD
Mrwq8aKRs0NuxG+W8vTvewAu9h83wdQAzMiNQIP6rYPuc5vHqFNXqlTsu7JfZuXr7YqzgGdmH7FS
TWrjs76RsjtYK0akvkymfRE0q+6GhaLGrA5ejzKtGlwAoSMmjBid0W0xfhjY3qwg84P++sKUgSSC
z3y4LsYwnUfNpodvLBi+yT7JOcwrvFIs6gJ0rlGFLxeRnGENj8fGVrmYh7tIXauQiJKNjXOWQfhM
biS+oX3lJsM5Lcec1cYAnPAnchDGoUT2hJOYCpGdsf94O0psu5lJWjyoSZ8lfklvKV9enGJJ0JIr
2co6Mp1Hu6TnA4i3FKLEP4x4Xdgk8owLSaUTTRhoOTUMwmnDEEdldolBb0hgVJP6fhmYU+3aryOn
2FQqgtSYoLmIzK+KZs5pgg3Z3VPzShkhKUt5rCfd8HqN2l+j7ZLf2JvFtImHeU/JgMR0ajdAVJgM
tRekz52bplDjyy+zYjg/1NNcfdUx2ElUN3Vk5LHdSqncpAWOrMZNV+Dbjm3XZVlagXu1EK4ria/K
W7OtPdnQyCHZ34z3QYMkRHScPmiupKPsLj4rvZmQw+yHiEslKrM8epL6uaQG9Gf1UlHOMFWAHh55
tD378qBp8+SWzFrlsUskUtcxPGw1v5FpUK+hX2t01hiI1GE71a1url+yraJzC6xmQjTePtQl9yZ1
Xk54iO7L5iIZYdMAeGtG/YP/yn/us2jaTYVkFPgX95Bw1CtBEqYIdVs8VccrTWUGZ92YF+ObQsmQ
Fo2rsWKVyjfkXUEInKSDFpER8WPcrThx7vcbRzEclTQBGC73jJNRzesCXIEpB276BA0XWNtnLIfl
lRBAAg/68DBgNdVILzYhqv9+0L9NeNh06UBUkEeLHLDfrh9/7HVKfSuSMSlhXmC/kRLfRxwGFDuo
qD+MctRvu6rIu2O2IiZJFrNG8f0/riTZ8hBDsO9OGIPIiAQoShY8pMDm5Bmap/zLa/xw1q+EvOXp
nOELc1s185+s9ZVvN1u8DBJGSVEghVO/72STQTGr0TS6kzB+7nFjwRn3xoT1jR7qB1Dhe6lxd627
1lVxUsMq5XI4rR6fN5v4AW/193iyQM365L00eMm5R8xn/v2B/u6H/1pNXFQlRQpyjKghnLvhRCaD
o2t9MZzSyXTjN+4u9h66lbmYfUy89dJ1D8Yic4/D/OvwU2X1bSwirgy5g4oBqsU3pmx6MaRRYfJ6
mm427427GCeLh8nE8zCmFHDHcTX991v9pscgKeuvC97d36tq365ZY+KsBax12TzAxeY6LZyKf19I
/14PqUy3wB3hhjGtV8SM4o+1Cx5pX+PrVV3ZJkaGBhTLCKENHPO8k8imZlSQdlO7zOfmDUZLr0Mm
1b2ydDVmtSJVIjpUpjnR1X12eyvCj84+DE41uSWPqQSnKGQ2PexSY3it2e6q8fViHoYIME7OGbjG
U7v9VSdY/nzF2WkkF64tOMDa7oc3qZEg8W0j4m06FoETeGdpun23dIah0McyuY7rvNMgf7Mn2/by
Uu0tkzaAEqTPpUNQ46/UZqda0s/Srri9Jer1eMluNMmEduTR/xB2Xsupq126viJVKYdTEBIig8Fm
+kQ1bWPlnHX1/WjuffJ3V3XXmraXAyAUPo3xjje4Mz5fUtSh5AUyYI7Yv3IU/VBNBvKScj/xijG8
KGJ8PFblvot/u/A3lQiAwT1FIZEmQxwcdlAwQHrMpQyqAj5IA5oK4g6BXNldrdhtg2Y4Cea26M+a
hvZZ+DtUwieD9li23vNRIZucoA/cMNjLDETru2y+dfrVKioXSgu3diTEQn5LkQIILey7Qtj6io5K
eoBXyKy3gEjQ1xgKFQxC6mzcy0OCI3SErKiTSLQ95HN3GgLrTTYviiYccWefvFIS1uye2kJhoKyC
CsQpwZEPIZSV/ck+Ar25KqW4p1PbptCcuhS79SraUgVdSnH4CWL/qKk3ibsoRBTK77Uk9OJK3/Uo
DwIfRSenBu1kDvTL2xkVZRfR8Ur5uNd6UsllnHRIX81H14ouurpvFCSScvA2j5UXx8FR18hp+Ju2
bMFo7uvuKbd/xaaGC/QR1Th3yv1bjSa5V36L0f+rCCjkGkTpCYVwrP0NR4u8qoeu59vZQleYvDQT
BSmNGyyK+aBJ7+nUUsGwJSrw3LoesPqSODYCtjjyfa7wLzD7LeRDKjJeDeHGiKpbLN1RPibZD6IN
uX73o2uDCrC8BQzaA/WpWN8ZB7EUqHmalDMi2IgVc23zqbfBBhm3QtPeGz8h7lO5XN9CPcFFrT8k
ev/Uho92viRGc4niBjfHcKWXb4Ip2AWEQVVpkcQQ3BBvFQBV/zD4+3lkFnWHboptqb9G0dNJAhpb
D0quG5aoecanZFGhaGAJUvSR95xiwk4UiI6NcvKnIJSgeyuzgzoJq5FTS80kFzYh9GB06ImwEWew
scwis1Pc9n787LtkX6skUQbOYDwl/2iQ/yQm7WWO/mZ1tBUWe5RCivbVjBo7c7KmAGegAKMNb/lY
LrX50tZeHYtbDV2VOm5Ty+vAjCh6h6LdgmOeBPGiWhjk+LmXtd+CyUixPo3oE6vyC+rAui88pXur
R80WuAy0kbBRHYfmZN70ob+TyBLLMyAV2BUzRtwVQZtVqqDfqJ/tPOOxFlwiljXAyUgG+DJo8NPS
ZF+DRRoI3kw6Vr3ygvqQwlUiARxW618iBMRjNTEz53oO+3LVB6gEWojF31P+U0WkHPgqF/tJachZ
MQm5NjLqalhN+s3Q840BblSr59nn9C3fK/z9RP0ahMlbEhl2icPSKKKj8/FTELJtYjHanga3FdwY
ZUxSFNvc/2QVWwnQ7M3KbuPf3vTfF67ogLNiP4JmzQSkoFaec6LcTNMZBgfqojdoSLNJskz2fQfx
QSd/1Ji9aVDXRodLRw4vrDu12nCHy+UFS0IZalQz3IXmLVKuoRm5c4ZNq5ytzBJ7evkFzBr5uGwX
hFMKSAitXRdCArL2cvxRV48QF+t58IbkbTl/xaC3uWgRqjhaUdmR9Tb34aZpqRvzv4ORreLiYeJ5
FErqEZ7lU64YXluqQ450LunXXm5+Myk6yFZF5hLnc6LtsqjZZOVdy141FlhRdmET8wmJmCL+1tZ3
6XvW9GvKxxqAX2NYm6jpfvR3mok3YD2vE2RPpZjZAU3NFMt2vVwqjFCNBY+b1qUATwurAuMHgcBa
bbHzzsy3KMYNWR08aRi3JOygucUESqj2RKmBaMPwyCWs5OJ1DqAkt8gx8PAZNW+U135Tbaz4E8jR
WGWxDBqCG5/UbRusjCKlcE2WM3PaEGl0KBVlbxbaPvf/Smbi6coWgx7ZdCbxXuoY2/ZME111GLiw
htEpsKcyRMwhMQ3BRILzPvIRuIo4euTugL2TOGubxCgJsoXDCSsqV8m5KviKS1B2wgxqNfq9E0n4
3iNeKgxS9RRgtpkOMnILPT1KDdrK2BuxwmNliGucDUSv7dFmt99i/hbh1aAY9a2flP1YP+shcptA
IuX7I60iT/U1J0ohmGR3bYj3ejMdR/zd+3afTRuuMpbUxfFj2tTTrSGxN2xJqPC5xw1QVRLcWuVb
Q0Pa5YcIHEksH1bPhc1V9MxJTQASlbC8jTCHHg0YsojM+uwh1+0Wb7B1E0t7VQtucz07fVh9IXA6
D7Prlyi/FQBqI12Dgo1CjWBGsT4kWFFCY7xLucptloMouYICHwjmWSurB430nfhtSi6z1HxqxUct
4zkrb1dlO9p1la4NIEGoyLS0RPwZmItw/624rwSSZoscmjwKDkucGDHxI1yTt4wm3KyOqOaV45/O
+h0xY9QORhudaj28jmX1UMLukjSKq/Rc9pO5qXlWTUM22LqmHG2Q/IUBGjcptwOQgaE4xaPlSD0m
ghUoB3+cDqqbt8O+T0nOMKpDk1z8FMDGv3eh5Y04TDVJtpsZwVQlXnU7KY9dHc/33Hf0mhz2tt0Q
6cb6bdhqDVuux1M0jTEowz4tIsSXBY4JEC+sj7qb+CeJkicd051ZlocgcYOEk9Af3o0o3hqMAM0K
bp1VHhuG4FPL0a9gamCu3ZxaVTuq6tpvk5OMK6JffJXpoTyr5W0o2/NQbZv2OUrb1AzcSLm1KcwD
1Jqz2KJLrNddeJcFEPCJmaJP8Dajk6idztnopflJxcoZikTcb+TuxL0+UHDDPo34rFXqOR3+hKUj
5u/ciWLMfNvwouMjHXSlIy8zK3Izq4zFTfsQCdStw7UPQKI2jIgxrBjEbKVY+EmVzqhup/hbT79k
+Lb6BFY/XYfwGHN7Z+qdCI1LLKbZgTKLpEtF+GbIiywfE5oGu5yKdGZlhE6yQDEM+CIc3IMAtQj3
EmvPDO4S9fWhyNNdaU13wR2D1FFDdJDNB5SfqZ1dtbTFmBggZNMd9XraibahlVujPY9EYyrFG1Zw
K5b6fsDps/wVUqKIujcj3Uc6SR2NfEvuU8/tR3OmCm+WGiTMglWnJxs/FDdhGDuJoG9qjapDIEMS
TGxg9YwAe6pDFipejZu8qGEVmRNqAgSi4CwIPSQLyAqTJvY5wUggVrMsoJ7C3pY9S8EVhQcoT4xF
USQN2KE26xaNasVuiQTOFr1B2Ao6lMCHZcAU1BtdfonlZyKMe1EgT5dd24VeALYsygPacLSp34H4
lA202bzZ6Y8cqa9YT3BFc1qFaeI6zF15RoCtI2DvFQzdNRK9UTUOhT3Pn3544Tzr56Mp/wgtJjqG
zh3mKYajUw35KVPxGtGB5RRPgiqszH97JLfowrO1NruMWlo7ENywjancKc5VDCFV3EBF9UPKt10q
/oYWkY9DtZsT4n/CYjlvpyg6skBs8vZose8GkibE93k+iQOFALVozrKZacdYR8rBhfIUFUyOsnRb
+dG5HS6JidvfYZwI92oPmX6ciyMTd27dZ+McDF+94EhcR9h9FbQw/YgqVmcEY3xMs7kKg30sv6fB
pchxJmQNLLCEyB+j6hWfeRxu1InogYJxq7X2y/e42s5T5wTJSRIGJ2asl1Ksxa2170fsTfDcHCss
GGAHBbRfikXM2ZAi5yrxmw/ErTR5lfZRWa9UDg5jzV0z54INLMBi1S2Vz4Kk0tZCDdn7e7OEEqxR
5HIThTpvm9pbMUfrQn7O9Yjn33OGBRxRiUftUymRgUEhDsPfxPiJg2eFLOhQgDgn6TvgFDf0eD1X
DCFL2jda4CqnxfnpAyTWsR+veDN2N16yBsaoQLKYsResQ2fNqyknngmRqMZxkoXHRKNk7OW6sCNT
WncWIz9qiN6QbdCEzTzrtHj9I89+W9/idpbfO1HCtwQWnEkEVFTvopKo+PFDln6TLKa7OqSUaXX/
ZQZ/x6a3rfGcRFSxmZtyyx4lY6X2mOjQSZSPsST/IBrWJmbWxc/I+VWk/aEx3DaI9oaAJZZI0Rq4
Ayb+EVFnyKaNBvvjJZMACHpIwn0udJ6lOMuZMKXnKjK5558w1VdBqiP8ozUCXEJ5k1naSUlzp585
jNJmEP7gep0wFRvmDxw1mdTKKTxM6qGaqEsoMoO101jtrKXZo/xUqNr0PqREVIaPdJk1SdPekq8c
mrRvmBdIbm8dzLC/RaLbzpo9qNZ2ggqjNbsiyjzL3JmCamcdIS218mPovqtH1Bn4K0qC/8ivI0mW
BhcuvnMJhuJD/IcyyBnEcafp6ptM2HYp6lucA+Rmm2nkOmg9jAhIR+XEmVBia4GUPUNY32uUh2rR
rMwUN/KSOjbV6tWYqU6dS3ZD5dNYnRMlBJ40g4MrJMZT8UaY5x8D2QDRuj5m7UrZ3dQUs4BG4Q6A
uJletKrVi6wtuvfgOIiY35aPWjhMy/tVHggbfkYsy8ogXGdED2N20z36qDvoMQnmRXGppIS7v8a4
hG3MqvISNROxF0T4hBMhstFemIJjN2pcDDC6ZSz9+pajCH9KmaSjosbbEVO14dnrrW01JQC86kRt
825p8bnT5IPfd3arusaA2hq5u5LVmyrHzXP4w6Kro7uFnCMgEWmDJ9S6Y128mpE57kiAiC99NMRo
B8IP2NCGoNNVxb2flwflYZg86EcLREArvgVDgIVxWsaNPltecntUuKDxKGreDKtaL8tQMX7nhYHe
gww6lazpclga7ouI1hruPD57zNyN7AGzCHvSpP4sqXFSruS4pOyw5m0+Y+5TfQrtujIJvdHCXYFd
ZwDS0k3JutRYDJXC62fwEhE/3+guS+1eMCHT+PohbAFgYslR5hj3zvZNL/g5FgERxVQZQATvW9dq
Wncm8KsR7DIw/9T1waqLvSlD77UMt84uc1OAJuW7n6w0XGnoV8kMPNAPtkkbp2TcPHo4bNL0J9bM
PeSzNytur1b71fnmZ6NjCp6YKA40+Eh0yQdrQkdSIx2uspNpppsqM85Fkbp6IX+ohr8YKMGg3wJC
XwZrOlksoOBptJZUG7yWlMrbqavc2lBJmQ9xOoi3seD6DG1S6noIcJuacA0gEime7UAHthb9XSKj
i805MD44zzCeFJRUYZU6yGS2LNEbjdU2MOTvIaOEb4zdlFDPTYlInmzj1Z1xUwyYFgOLV0D1iXFi
SS4X42ZdIyI7iHay5bumJuBVIZ8CVDKDX5JmomO+ou98AzulTncNI1tjPr1Khm6rq5vIiLdAmfQm
lKbzj845VAPSJGXvWDVGOczfxbC/mtGhjoxtaMnv4jQeYceMyk7YMZReYS26SUAX2gzLv4pnVuPU
DmYMOiXlbIlHDXavf7RGO+locVHUaKm2m3WyfqeV6GfbsXDz5pPPA8M77E6KDpYFcYTTvMoUjLrr
wasnxWuT8LnJOoLwuuYkhzN4Vdqs6HDWFRlLFbcpPXNuoo4kbaQm8AktnMVDZs7uLGtrwQC1QV+E
vIwdOi31htXDiK2unVEfFLiqjWWcGzH/TVoNlId28S2QOiamLX4WjcqwjGVBJLlQ/NFIJY/UtWl1
2ziF2GDgvzSBRVmjC/PNbqWNFTo5WyNY8p9SxkJRf0rSGc/vjRZepVb/VJu7UHOl9F8M9hwjNm0J
Ox74JKukL3Zae8t985KIqDHkZ6EYq57VOCKdxCQ/M//2h4F6x3R7PfCi72G8DNImJ7g0O2Ttez1F
rtI+9fGQZ9a2jd8Fk1w8ffRGJs/ompgE2FNW2HStDDe43DCNzwBy6DFkLxf3qoBzlq6ts+gpCUe5
LzZTjo3QAIwF2SIO8Q9JZUcvUkea1L0YiXe1Ry17jpXk1HWJV8Y6hYDFhfnmL+CbAOANYCezevVh
7Jr17OosXIOXmPN6QTKmvNtPubmKVOIl0+ESiRiI/kwG7iLMMcfwe8h/1JGWQoJrb5Ep3AaokMyN
nNyMhlTwObAVg4dXmJkoKbCZdJyS0Q2N3hmN5DlQr/eYOVtDvdJU6a7GVyWN/04DdtktqLPc2RrL
2sJ5QgOX1lgSLcuErCG3ComvZM42DCOEq+vCRG9J7ZCxNzGlDwRkGgAE+tpZJTJV+DHnqx7CTguU
Uz71rA6EnOYaYDJwI0DrcyqIP+jxflS01QzhJg8I65yXa1q69rCORIMcAes2iYswyETrqoHrdyZV
O9shpIabS7S/2TUBp1uV7BED5pIpOxMC3K6Ekk6EtmVyZYrNNunxB8vJdIlGJxb2ysAtq7G47hWn
qJSjjpRAyK5jBUMUiCMBaPfjy1xqZ0Mt3/tt2gTbDP5bWi5IuonDaCLZQV2cM8rsUD7OITmKQeSW
Ru9qhbYZKN/iyDjQL6U9jG8VpzLLFrRllfmjRXcDkkzNhHTp33QxOeWRcKz6Xl3XYv8RKf06NLqH
JYSY2MXXXv+2DMEZ0pZrc0Jyh1sFltR6Idxq86qTWiiX1IT0UzP3BjF2xoYwZcqZEhuPTmXOQsEB
4c2K680wPYy8P4cac/tKdAXBJCwcgzfH+ZLss/Pl4BqyOn/BHlk5y7dffHWE1XFgktteG5HTyY1W
EI0h7tKkrhzPu3v3u7d85SNABHW/4d0VrJZf3IAA8aDgO35HFqTjVWv+lIfziNjmqxds+EWw4q8C
vng8LLRX9xvupTd+Bp8Zr1lvNa5u/G5cZmK3bO3xZ3x+eavb8snBwsO7OTzE87zKXX7Lf7y2b99X
d16C/3k5tH6EcbMRd149Wnn4ZCybdcfLD48Qj1/vl+1ffuo5y3u6s3nLY/glL7tsF79e8Yf8c5af
/Xu9ZdN4qeVJeOA9tksHy41tfI6u7KR/mjB2CDAtOYz/Hry81M27ebw7Nv3G52VfLZ94dpgUq3uG
koU3wIb9vx8tu2Z59iUmFfbS8s5uCEzWPNGycUjLHO9GxsiyoRTI2yXBtEB5dmfPsg1etOxi3gxv
l+fkWbEEueOwtqjYRk88Ftf6DHZ441DzL9ij01LXn8djsTpanAdHDJu78Jh7uMDsFzFTQcIAXrzl
x+vFfiEK9bYkhi6bjJW06634KYdr9cLs78a3Au+Tt/u6vXjXr2y9HMDXiwP3ejn4Md44vuwem93p
jFt2K0fdud3ZzYvNosOmV49lsL3iocvbzdYrHut5jvGhr4/ns6Pt7+flgEn/dtL93658ed+cKZxG
t5tpL3+9PJb9xcnBE/87h26v27KBNzZtOSCcqxu2bzk6vAoivpUX27eXuzyYS+F8u7vL2XJzV6uD
yzlJSOzqFXI82MzlQS4fPCPn/L9n+HeWQMdfjuttOar8Gc+8Wb7lZzcUSuvlGPLSy6T3/z+GH/MD
tgiXRp7KY+vYMbcXJ9Jy4JY39O/k5gTBC/H2b2cO10yIr1FsrMOWtKCR2UGP5I+AZkiUY3yOWyZp
+cGo6II2I1bI/bXB6S8XK5tMLVeYM1sEh+1I+cI6wczgKnIfa7NOoRrHHSdvb5muHESmJ716G4z4
UNPdDYDQM1aoRpZ7VVQ6hWSsbWWVxhtNxwNAnWE/YispAWjjlpVn4o6bZyy9t+LI7cNYQQ23lYAs
+BLwjYVwsqxtqqOoJH3bsNYL9KHHqEUnlnKMXQMYqMr4CiuGMjV1h255ftQ6eaQcS8Yd4mjYMlul
MefLtNxL+pTO8aybKEh9Ji508jGIai7u4oxqv7mmXWTX+ZtS3v4xJkO0KjVcHmpc0jAnEbF4RGrv
/DnjjVyP3dpILThm/mlOf40BPk89ujGE1PFvDXm4pp94DCUAG/OzFilS1jT2nLx1auokQwqraRC3
N6pgt25fg/qdLljgDGl3FJgd1baaYGEbN/sh0N5zwiKiDqS2KB2/W7qwu5Roth7K64FSSgwRgIVv
df9KAqhIoMVJPTqmMH4ZGOlxJ30j7uzIXx5nP9vP2DebQvEx0K3VscDc7Vsp6lPU4+qLa1tESJy+
0+dPYSb/l1lJpTnSjKu4TPI0nbuo+k5BtmBobuGWD1m0wjZu1VcLMncyNC9PbjLtmAmKUDUvMQFV
Yca1zJqm5kYV78mjta4E5SuZbjMSdFGqmSgBDfmhbai3poK/WivePL/r5l6Byh9SMIW4GxPr9C1k
BN61qm1F/rqbcRyXWi+pTCcDXRAphSz9Is9bOZFcTaDqVbDa1bwyVeyYSq8at8PEvLZH/KdNRwMU
p6LrjifLmSRcacUPaGGcs6kX9My0o4gIpjiGNJXpdsDFESrVwdclkjWyY6WbnszIaoDOqo+drei2
Ed+7XlTJ0pg5S0+zSLkJ2blv3kowyZomtogvZiZveppIuZE3XXtNCsre6ZoTLNbvGIXvzC7eGAxv
RfM0CocUmnof3wDwD4EM26EHFVH0baXBTxVzeMgRVGRoD0VC8ZL2P2Md4fJQcOi3PeB/vuBz5Wmu
h73cb9tmn1A4ylFzwaXHDSTrIM/asY4UehmceRihdPl8gNv20FDCJZJ2s0ZcXbhag4rcUAu4YEG/
FuRr1pkv43outzJXex6c0xE2NA1mVQh7kTNmwUkxBOIZv1Rc6opsYiZd22mLxXSMT4xqSPWqWnax
+sEGJ6V5jevQ81v0saCosbxR+LZT2r9Rr7xZSnlUwz1s2RRnco0lTAr8S4hhTDSqe8qq9YRRg9Fp
HFxmUDjbaBTsckAWd0Pjrms7ubwqxTuqTFdqy2M65/YsYFXPX1NIE8EZb/yKnqlubSns94U2Ovgy
HP2MqZ5snGiR3uJKXluTcg8SJ66MdTPlbirQaJiwCUfp0pfK+xws9IR1iuplmGTI3/gSKg0eR9ZD
5Xst0p0CY72xLw+F09REVKrygVb8WCJLSfVwo00jARhPlfGKPPgEoTeOaE1nIf0ywz/oAWJfe1iD
ySmDLYWmYJFeEn8C8VO2x/lzMncduGKbCSuB1VEvsT3L5EtSY/vWGcqjEH8sjbwWuXN09VjhT8B6
p0TvBZgfiGpNUli8WfjjPQryDKmE8tXqe7wMp+lDnvK1YrE0vkxaewOFAJNgsk1fQf2m+d9tTFz9
+KEhmylJ3EsbgOc/lYA7/0yC/T/w/8tsN2mJjSNlrP9hlSnVt3VC2roamD1q8i60NpxBJLHw/lmt
pmndSP5KNfHHJQq1hjpeCYlbAc7VeU57C76DtBrwUJs2ZifY+vymhMXmmgL5lqzdTZ64g4G9OvMY
+rLJwgeuh45SHvIWYSiUojh6q9EtLUxOw3xGFqkfyQrsbt2NxIa3mNylrjTXCFFo3WDDRhqykIwa
ff5OXkOF6x1KkXjYh8FPLCkE0lwbcwdZw4RcUofXOshuCxjrhzjrWi9/gTU5Zcd/SAQgwDztaoxI
xmDaipp6GlXF6T/9L3F2hBFhACWX+Z3PsDa1GZSYV3Ek5Q9Cgh5JH6KFbFdTBXU7ghOTzBn/dpeZ
tNlPvEgje9ouGar+7bf5ar4Cx8CT2N8ARj/iI1KnYfXbkIPGdU8AsmvdaTeAuyKYxxfpUtrmWj5q
LB5r5AY2MyaGIGeGNOvw9fubulcirG/NXwIJuq/ovLwI7erGuJuYfas3/g8rc3iuDD+LyEkx6FH+
1K/dEpAQOcJFJEdb/3r7Bb3CrUf++h0I4N49gFW3LQqr1YMoB3zOZdvf00qvalcc5I3A/bZQiEpF
pqKSJjQea+BWDVFKP0vvoc78U7OlxXR0lDdWNO8kk3S8CH98lqh4VDZiRyuoOyaE6CZhQ9NpE1CA
qMZvxA2QJneVt6wpMHt9/5gSetBOYNxFd4j7a4BrzcRllRQX+BACOw+wfRsj2EFwo4Q1Gp7sKAVv
2aAeWnU6NmioxCq0S3n+ClWM9uXhZCnYpIbxUWX5TEfmpkm6L634mjIXKGvzW2zgiXIvFJhYpYt/
HMsxH3CNGTxE47GIVTAR004LOFBG9wejHwJnmYrEzL7g8scl3ghwDQzKOMBuw5Wr99ofmfqOf6RB
2iURMzmCppogdoZFPbNgVD7yl6nflAqZAap2gyfcCOlWTLutRHsYz09NMFdNEzppSuREqDuY0a7y
aDi2RXo14QZJ2Uaq541hUMoVCSqTGDqSvI3UxgVXXJXc4DWDaXgEa+RbnVJnhmdu0i2ambjWkAdi
0mYiv2ZGJDxy402oXqpxLjOSAqNfobZ+uqa69FN7H+hHRVRbiTpstYywK7jlZRFQ1PbqvQoM0As7
U+cG5TwOQwp8nzR91XizVI21z1RNYggBlI2+SeICrxkzpT429l36ECeGKBpMewRwOMcUqPkqpeD2
LTkdA5zOxBlxZJygSzujNBHsh07lD44pn1v5NwyQstU6xJfmxqQKZvofUdCffcZwWbXWavEcR5LI
GP4S19Ewfy+zjQApIixdeXzBSRstH7ZVcR4CkRJzhIfVOG3wYwDA4biG9kkQbXN4iT3kpEY33+u5
9hiOdsamEbER1N6EqT8JKAE1LN1EZXhmH3mOslLJklvFu02S7NjEVyOM1gGojBGmTwIxtAAyFVBN
bG0Ted404LCmlu3rcvxTSqKTilhYUWR3CIsCTHcF7YI/rTzPGwtV3JRvw+GaYreTCcC+ebHNSgal
HasDMO+UaLCO2O+x/hMVOvk9v0F3STP80iHOgWI84op1gKGGTGiclpF2pE1gyeF+KJS93wG3jOmz
APxXCPQgr2uCytBW+nuFpqsQezoVzE84GxJ8dBXAnKwgiXwmNy65BlQjUr1O0YyJzW30fyZ1gNJD
GIC6CXT8OaKcCyAFs+1/WddxFW7ids05K6ibmCrGpClK7MwUTrKBeFR7auO1EtOtNqCJq54UZbLy
NKCPVO9G5006fjAJ7Uh2Z8Zp+PVlNBFTlMV2OaXetfC3pDkmoFDuvaZFsqFmJ2Jgmkp6i+TkS4r3
00QcEG6lrME9i2yiMDzSH3nAfMJOUTci+shSNNoiosvxSwh3zfgSZwGGof7sSOac48tUzbA1uS7A
02bUtY36KVOZCzkKREhVLFXGYDCQR9jW6iuuOLh4yDqwm7deESSo8jiXCvnBGCeM49cYzYdKvJrN
P3IZlNCUe0+Cr/mQuTB8LGu5dNh9jIgMkbsmiorlyMpmA7Fqxk24WGPGk5h3KD1KeEriHfyYVcxR
kibNJWjtZFXqbkQHCSWiyhj5quo59oud4ocboC5X7RhJanmISLCPDoKlKlyQTF/9R0wg/EIRVh6z
+CnKHOH5C6mGzPMneMtCMo0UFqJQf+AcvTEFwnrC4mQW4ymH2CL475VgfcyadgzjaQ8HYW2F9Oq8
JCO1Xl73tYf4QjRDN+nqGJohShk8NXRW/UkcsNHDcweZXpdKK7sNWYL9B8c9BRfWuA9RkH21KT0J
LmI1I2m6RkaqQm5jkGHCdrBu5ix/VmCFZhrsE1H+P2QX2v8giUvyf3CM/5u0rC0NoWhKa76UaImf
RbJVsDbpNmW3aZHeZY4/b+I/KgZfxJXTziHWzhD1UIytyO7hbpnO3vBdEjRzvMTcdL9yaAuYHDP0
AIUlb4EBLqXvC/8pOUHqQ7rIxpgohjYNojHRi1sHg6rGAo9lTT3l8eV/p4rL2kI6/w/+PW8Q7ZwM
TVxWdIjU/8kVH3O9rNsuzU7yQH8IJSX4qxk/kQCnJOmckbKHKbmKC1hUA0rx4cNWhM+/zoSeBNWU
PlHYqdRJEj1OH6GsGsJnMWG6Mp+68mdYPF+no9Li22c42kD58Jqr1MbeRBRO5mysTYVSpk08OcfU
U7k27WOWrZWZE6w1K/AiUYt2MKV3eFpvS+LuS6zMo95NaxDvtnCymDEl7resk7Db2nJbGQXFpy1V
MMzCaTWSNqVtO7XZzmF+bwTA6oJTWHlVI+RU/kAQVQpgYWX04bqq0n37Zoj0dEO6l8xuq3apW/Xj
OhSBgHOXXUvTxtoZAXESS68klYPhHlB6rSsOxjJ+UEKpeNSiZ8ayJyjBLm8QLGuVbRAjlJSs0LqO
fHyNcBZkgtiFPEbOjpEQI52sxlgI0b8wRucO/ja+NbN4bNtHwUhMGKhLfqb4PbVIVWTcGVxjxj4I
2LyZWaVRnIZZuFh5spu7X83oAN8bRytnd4gfvvHZ1SAOir6IfL2BmMZYSP4Og8Hsg1yK9LNr8eVj
ytqUj9jAqXwKIw9PnA6/lqa4Zc1nFew6hmojlKqxekn5qxUjuzD1t5lbfCi6owrsvY3jXctCE/Su
OV+0VIcr96edHnlPyQIjWZIcX+MyCH60Ytqqc2IzjbVwSF0GG4tTipblDgqE3JTOAppkPQavcKsp
sYOov4VGuFXR2RTHPgD+mY6ss1J5NDRMkADjSlhVef0I+0+xmbjimk+pRLWDTM0IscpJwoU+si1S
8TiZfyyE9FPoFi0dhVI6VnTs85EqgnFuhbh6z+9gQajlBhlxJVsXQZi9RBn+i7DzamocXdT1L1KV
criVbDnb2BgDvlEBDco569fvR73m1Jlhuoa1Z3c3BmxZlr7wRoTwWPn8zuDT/zRbFI4AJZJ4UHjR
nu13dhetcxPzqVNoMPhfeYwNU7MLKizG7ikwnlpTQdaoIwI5GP3JZ9NTBbPGwkCGUjKniOZGDVwf
bqtis1GXwa1rG3dcj80P9SDEwf/hztcULGW6TpKS9Hvo+7tLpIzCyKcf5CHCTDaynWV9usAkGpLJ
7E4tpl20sDuUBkh7mMq54rmzdMoIaaFuUPmiOgcUsmtA6q/xDElFmdeEpIA9hGNexGjdvHBLRlcy
t54T9tWWy1UcPLafxclv7+NTRAELtVqc8czGJK8uATdx7BEoqN7jd+1B2HtPDEYA4kSzPBtXihMQ
KIE9ItQFy3xpoW9R8bKuOZHI4JHaONrq10BcAwvNu/ZeXqyXGR2zNo21sYhuE9cUQu4qNCEgoFfF
VfAvWOyQUTGTEWFnKBCOPcGelt29YPnKb+oX7MuT9py3C/3NYu75mq4cb0inj3AznsxfnmLLmwAX
x7hk2zObNaVFNfc4OVOCNHsjvAmfrCZrQgqiLaBMB9KDy5H4ps5Orz1GIyY8BNc0QLGOwN7OYGlx
G3XEWhCVzrkmPDdfCGA99+5UkWBCx26PrNbGrkp/xKwXORtHz1+gX6x28YF7r3hEhmix9r/pt+Zx
eE9O1Ul+U0vH+zJ2+Tm8y6/Js/Ak3Mv9niZbE68+zdNNupLOsIIm48a5RiJ1rzm3j/mzhM5pGQ2L
/OqrjkilYW1Xx7KzRZBFYjPJtOhm4+HvOjuxfpzhysHp7sJW2QLsgruifEHGrEZOILslizNSGKDQ
TKeh2O53G5bf2FK3TiWGp/XcrMAVSMoxQhs4tA82HcV59BbNhXqjtHOsm4jXEtDLHWnJyO2lD+5i
C3dED31r16/iL4ZJmVSGk3WOWwexNisd6pYSxM7QNsCv2NAXMtFIC11CybbzWdMAr5lu9l6+/G5V
7kOqrMTCnkak1ouJ6aNyerRHCOwbZ0bWrqAwa/b1ITrRByaB4cvY9nsedM3n9BrchIOxNXc4g/OT
+VLd9JfiKJN0afI1J8PYTK8K4n4QnsypqSX9NV6Cz+Cpcim4QUTJChHZlrgDXEdbh3OZuc3blVfC
Q+MP/5S/68gOegQkNHKi6wIw5RfQTDo4iGJp2XXLunZIUwpKgjl/sF9+r1gmWAfTp4Id3NQMmtWt
2a74tzEDj3iu614qPqA39i8hzMEjqwB1O968bX9pSH79kLlF7eRVfMMSHG+7NTkui2baMAyzce9K
h0ufa2i8KkuLkCinunTH8EV5JeOUU/Dfqxv932E8HC5x3SQUYA+TxW+rt36aorhNI3EfiF+Kgl2G
OaW+jHieO5FpgZpm5N8Len6nism69p3O7xdRJi6zTjx41WefyVtRhSvPEJ2y9RzSu14NKK11hBVx
h5fEHkgm7rvZ+dYvfOIpRnaleIJkoohHsIp2IXXRpkrSTRTCw+QHOVHhfxnjSKHEdJ9HWxVRpG82
61bYCYRvqgKivzEBazlY4suXiC0r67cjNBMVfEhREJGxYRa19YjNJO4/E+9OwM1/n7g/BCjJkq4o
9GXgjaQ56tuJ09hGympL3s+gj2S5qXjd6fAl0k8riUn5ICNv9tR3KAKDfEMywHYKPJYwr2xSgrbH
JIhkAdf2fx8V5sw/faA6+VBYRvhgScX45/UXlYmUpkrf74PMW3UBST4dTdTaLG0sdWaqdNZjWelD
ESov9HuPrFLFe+u/gJ5ba19UbBQzv9rsoeo/82Hhdd6yGPWlHPbuJH6ikMSdcZNzkIEodqW8YuA7
zv7JQTIveYp89xaQN8ko3UGqsWWtR3qqxXyl+LjO/RIFXAdsdcXL06cvYkQpyJRsUMZ5KTBxkKJx
H6gdHi7zf15zEsmFnTQwhYrptheUfZklDurkfhrdwOyejEgk1Se8dQnuqRiOwahlN83RXiHC1hR1
qWef6fjkm89FdpXleFkhxc/75FDOXqFUeLYM+LVaDS4aKsriBUdKE0NiMWdG5kdlVMvGyE8+bnzX
dRfvh/lP8G30Bwv3xH93HuGBO38rruwc7odTbrvj0j3wAwf3wEMHl2/OXyxcokZ5zOUn+G/h5sf5
QX1bv5mjXU8OQPDhwE/+9b+562FA18AzEBdcbO7zM/C9U6Lug188UX7kEZ6+2czPCil+538c6OFu
zSw5v8f//X7tu8vh3fly/nH+PnGyk1/8rci8lQNiirtr2f6aJxkJajvAtcvO3dsislCdw7TgZU9z
nQevwPfnl2JLxgvwRhl9bTSDLr8v8crw9HN2Kt85HQR7Ppi5Q+Q9cE6cunde7N3lQGDIA8d1Jdhr
XpvvuC7dIe/u+4Z/IcNwr/PfJ5dllXO6n9z7lZ3HbwnI/OMnmkbmF2GocuZ/B879/c4jHC1fyUsg
2/mv++/ffJ9/vLTfTxIfF4/w1V2eD5vfkZfvfKe27wqf4YF/q85fz2+597nQZNic4PPT9VVZuO98
k6Q7mwMNeTrdkfgzcN6vNUf0riBUiWkz5KvQnjNk3QIxB29BpxmF98EPuRvqOq/zW+MNzv+G7eQE
IOy4ur8f38wqEHQrsz5iVrBsrqgHOBsw7b//hPOfxRTuzN/zayhB+LFZ8AEPv0R6MatBZoZ+ZvB5
DA6fP2eWn0dmJQxhcxD2NDHwJw8h4djOooIlPwJzf+XxaGHPQo///daFX5x/G/HD7+dL578QDCCj
QH7Ady/oLBCdoAYYZq0MExmiF7Qi82vyChw7X/AkPAFf/O8fPt9e8RwIKla2g0CDN2fbcpu/CdG8
mmAx+B6goo/ACEf8XZ9IthciIMDoFS9FgHyMlrNpoAziU9HOAsH3eLHTWTLdRetyEpnyqZO8JvVX
oIh7uck3bfSQ5v5FH0eMZjhzxh4vcL4qZAiUZnaDvg5jsh2MyIWK7pHjiQPiLrrgLTKeK3wpQnxA
49wln4nhn6eeq4LVsVjS/fZQtF91jgC7ByIdOvOIq9ZsKuKuVDwPASq1Ktxn4bxBlZ/SQTxNhuh0
0sprCCtTZ6rSc0btOWKzBb2SBCWyvTkMrPmatBb1b72ciNww053I6qgxTNfoP3oZggQVvt3JFrZg
1m2q8NKFtLbTQld2c4K4D2dTuSiuqdu6VCp1Lz5pJpGirompfQ014ImiaXYewNJQYEwRQ8cYWK3g
MXMML3iGqa+Sx14WkfCBiLHxgK2Kwa4JUaKDEwGASez0qDm+HO0b4C9FITk+am1yIsC0lRVQMyYZ
SCLV26jhZ1ay9DGizo7SAdOKTHMRfWC+Lq5D4AQoEiziknyKy5OJw7hCqBROAMREYabFUunZqXq9
dvHbaleFaKbNL18lSrWn1Cka1GPesgY0QmSVjAltuu4KEHKfQgpdXoQ5FUPMbFpanQyrWFRDcwyA
aVVcrmkQupb53oYvLd6vbAy2hPU8+kl/9sBS+5RONLVzC6Yj6t8L9T7Ve2kijRIfrlnHbJoqR+Mj
Jy3ltY5rTOHYdz0JzFdcez4Ja+PEYtPfVL3iyJK1nPLNpDTHRiY1N/vIxtuGTS5rVCTqlr7sjPSG
htaV+mQZh/5TV1MGJsACQj/qZ3DDRZ/DRqYLtYfyqfztyFxqAC0FkfBQSPgBQN/KvMdtRkJgj9YK
oCpv3Ch4B29x46F89JHfREN/yk3llyywJMYlH+P8pL6M7WUBwSHno1vzqfQ52YyBaSclZ5IrMNPB
oLxbrGGoI7EuGj8T0HV9OEw9K4JfvmItc2m2rhTL9D7Kjzof9Qio3E0NhjLhPYM/H/GQVuSaxWJQ
uRWezxCWOueWS1ceJuDU28cZ2+eOZTsZeIpIDS04gl5SPYorQYZMCo5DWH70LZkDJ0x7eBjC9CZA
yI8wLJE631GA3Pn7WAqUIePVlZNNa0CH1fm4k632RRMvocpljjlSZwefEDioSv0zjkq76QmDMsRN
G06ZjbF6HF2JkJ3SeFJbeolV7yFC0C/SaqBbJ7ExHcygsICHbttaDdpLdoPGYx5iNp5eYNPtOR9O
YekiKI3rhRle6hyW5JkSqAVOVKogWj5WYgUl4LtRXTeB4E44KwnTmR+quHS64gNPsJw8tOmbHmz1
mJLhjlqSdrxq8eMw4sKNepBG6VC0OP3wYYsKjaNT8DQ1aJFy2W5iDDOZtQ41zlERpftQEXeeF6/q
gKhCc0QNRMRFTtkdXjdR49YPMen3uosp1m0nYylhmmIHLcYkBOaHatlWlhvVQBKE0+qk6llKwjK8
fBziZOmBRIu1xd0bdaspQiSQ4DBgYEBSP231SHbDYXxRcY/nJtET4N2GXJ6UWHCU8qiVn2nZXwyy
eu0mLC+Vot/T6ipw33aNbQjWmnv9bFIzp4NWKPMQlxvHqYO4nGscqS59NgttNSrxSpHxb2K+j7yH
fCzsEFQt1Jx+CBYi4uGxZpsYm3aKf6UwRQjP9oS5TVeAAalD94Jtjym6W0sCIVd3adY1zFUXMpBv
eMgrEuPiL1VC9IC+eiBPqorKfYtC2kvukp6vOulQ53dfI92MxJ/JMpaFUS4VTqRObSehCbF3C4UI
AP+sZI81t3wvAidLlUsm2aYfnn0iAnXBYl8f4mqu9l5av0Eso/RlhyPdxx7HBNNPUWIGlPdaSvgT
Ns3S6ql5fBJ8BmQSFSJrLoASbFV9SWgLlxaJQpelmm7L+ugTuynEtCCxWKu3Rf4UMMVCKSltYVei
uqy6ZtMM0UIzwhUAKffkwwiTZ8AtyCPlAEWxqoonHO5T2ZzwZzpe9cyMdTJra6sDAiRbP+YepXEy
McEfou5k+LB/nrLWQn8RSLfWhI6cDYfcVloQnFqiSK1Z2hYbe6UNXC+Q3HrkOgRplUa0GvlbHhkr
T+CCwfopq83RLFQXFyZqhPI0IDLurPQkkmXVw1gTc3CkNWgpWv6y7dVjEABw8DR5Hm/V/Nl/NryP
URzxzGDrQQvYkKXph3hX5twv8ntQlfYGJLlmbCttkYjABNDLpl/i7kOq1UPyZYLbNARlgu6ZPvbI
4NASdECRw1UEdyqhNXKVNl/rI4qpziQoVBLvJaoDvqmT+ugpe01vX5VdUVgIaCAFknKThoTphyHg
v3ot0Md1PF6I01oM0Dynt0RZdhiWkFYTeEnwo23mQAa6tTADZACh9JhZcL4pEBcBpWnAW0PxXsJ8
mcFNH/BV44oAxN4YVuCEoLFTStkwlADqgTLRF0JansXolx79qqhiwXmlDd6iFSFlRmbISUZ9Nu6b
2IKoYk9uUfWS4ASWyWCdoC0F5jCBHIsedC5yhUBa9RWLFR1WZPrsIQKmkgGVeEO9ZYdZIL4D3DOg
HyqmEhGkX0FtqAXs2ECWKxQyHsEHYYesC71KN+6x2TlKrDr6yK3POkTGu0J2sVsoL2ryVMzGSjQx
HoKPOqBfvfgyvXDRxsqi0TunYAsuWrIDQFcam6q4wFVhW1Tc3nuf0hRc66NXRVKFQy6Ts8mNknK7
JgmB9nNntioJu5qUhrRPl6i4iuRBVdJdWcabqO62KfogpQpPo7+XjKU/h9tduFC/DBwfHdHtJhVo
mqU+tiUAZk3qiFUmI7c7EB7QcZQjBhNB3QN6muXCDRpzXwLgJnG1Zd+seKXbQXAgWqP8MvEQ0jfo
9giGMPwH2QR+i66xMnLlw+6WmbxWPERzjL9hcKgEaFwMPaKcPJbQLz6MdgCvEsCr+0q4SDtvMyj9
0yzX0knCyI3w0tf4T9I5dWKk/GUwBup1AKn0X6YUrnv8qPMxwzUT37SThMbWS9fA5dvhqvXBOivW
MroOowyy3I+oiirpbGAGTiU690C7uwI8XLxOs5uANVgTUjTvHUL8cEJ99+Pr4N0TtGuNTGOo5z1N
EcltmLVN45AmBv1C+9/7dQa1AsuEryyHCWOJga2xppNeROBEdNYKInXkPo9RpI3euoaHLVk/SRUK
u6k7TBWx0qCUJtDUiBrFwnythCnvnE0+WQYBy+EpJhtwYcUAiwCILOvWpviYJ5cCDzYKWNfsg22r
h4dKMvgcjJUPqVJKndOO+SZJtYVPi1Gf0hJcGmhxK34HVa0e/0Jxg9+UXvsmfahb1KIy57cRX8Bk
O0/538U+wbJl0zJjJVWqeEiY1tMqs+sEYZwmujr386RUCCfHQyarx7SO1yLaxLHe5PWd5r0Utlh5
DBGwzkekgT4n8SaO70kqAUPBTLIuiqCyMz9bTj7RwdWil/IF8Sq2GCr7hpCbql62nfEshix4jQrm
SWBTQmo1dV7azAPq1CEX0aPW3VWUPhT7Fs05rdEknxpLOrWwE/n0YcL9az2ATuNkLLOkSd9aGtc9
A+aY0LLOwRWx7BQZIqSW9MtOIhNY3tVcNUKCEJdzIAqHYWBVBhHWYTmTVbakFje4ODp5aqGWg0Qe
un1PWpBRDFyt3jYtUFPUBYZ5BpxyZTT3rPLB5Yp1aOkQ9qAF6G86il9NBXkL9ZgosMj3qhnTa01c
9oiO9IpMAGKJm5qkS5TL81bRp8XOasTDvHL0WCTEyaw9CRZymS2GQtgr8/SoTFz0IrQ0dnAcSVW0
z8hO1tDM9n6wMtRfg4lGhFPujTstKRxdIH2nyt1wPk/s5yLRevB1YZEmPGmgLHzMQipzLgmDDmY1
5C/wGlO4benCDegFcJrsXg3hEwjZpSq7WXqKTpqBX036Q8ewI5IsoqYVZ0s61bVGCK6xGFBI8A5B
6t4K8KRp0xZvJQXG0n50S+0I4psMNw1Utb1N3TFtD2qDqlEiZkAhfCUVcYVrefQ4ND2BzUhVZHkV
WqzGxSoFAwqKXT65FBvU6b00N6gecV572ESFuMFDnZ2FsUAlykYiYifVu7n51EbYgcVgKcvKQkQm
ozaEjEIxkWEzKAoO59ap0r2IXiLIVNbkNEQwa6nhzbJIbWFnUFX1kTFHGr0Pgf1yW0lMyWTFU+8b
wFMILf17Kevd2HPJGV2YirhsOsHpAlxPQenm4WdSm8dm/GzLHuxW3XURzwBpFlTPwYjIM8VLPnH9
xxA9On7msNx0AAKNFrH1ZVTWWbUxoaRNwEySbXxyPD61DI6yuzXZg4r6Q7Bgh31kT810VvhAavSk
Fh2Z+dLT161GHKioHUX/yB5mg61d3Hbki3RJujVK4q4icjay9IiI+8zSAJsrLNl0l/AfxH7j5tFe
a/fg+qt21kx06E4NGJCAUnBPNGzNDHcMl7jEzX0Rz+fPxjJhSfegvMzm9F5p7LZoX70cZSwXW4yA
S4kR4X6USHRD0kb7cZ2CyHbkhVsWP39TyddJD3DoHUiFn6euZT0XxXSYhy7fuuGBnFGCOqerOd5F
YMmixVKBzBPvM4XPsuAIDECVETIyRIUjXYzicUjgF+VNMtePoaL2M3nRhrte5rN5RGM3Xwg97c4s
YQo2PFoN0ac3y4ZljDm6lXEOETU20nwDAm8xrAkI8eddgEelWTKECNwydw6ryNhNoEIZsMUTSjls
quCW9RslxakmKhRusESyZg1U/aTW2qqWqHS84Dfllv40foELvCkf1iM6d/1pgNMwjbshR0/cxLBY
vY0OnAHZCQQi0hGvNDlEfittJYR1hie7tAsikk5Rk3bL9VRJ29l5QIrNooBaZeZi38ZxHydCTgom
TKtfdZq8MdWCmwE1Y8q8J7XLzCe4BVlhzzyKuvIM2SA2k60UiCaWkoD5hF1nBgnYBOu69peNZnI6
15p8M6ED64TkDzE8JQToRjpGSlqGRQXNcbaoNZi6QvyYEhEp9EgsArlPcdPt+KwmOJraQnzKFGRQ
rRCS7tWPtPYRN7DQlfDRt6ajWqNc0CXeTCTvG0E+9xOGm7khr7Jw2o5f7WCtK5wjvdxcqMFZjhTK
S824HIdkZ3XU14fqeqgtYl+KhRZV2ykUlprZctnZ2UiaGpYMwCNi46cT2ELMSiibsHbvEqVaixar
azzwFit2XRGI96+u1XCMdfmQqNI+ljEdlhhu6Cki2gFyQXspjLcRDK9Nf8UjgYAo0MbKXFRhgQgX
mj+/tZ2yiSi8L8lz3CntNhwZBcnDQ3mCgNeQK8zb8LYBWfgdBdcNWRkhKonmMnYfloWxBz9KNWW3
rNsUZXxNLOVsBaiKzQyPk4A5/zzFOXogcgPiZ4PaaR/du2heJ+vgjWtP3ugGO4LsF6zaYRARkUXU
y3cmddAD7LD82OsvWX3KhoPBKgPyvN6IPRBfnulntUJqGSHgJhJP8cVzmyUu2IVnlItBXPhf3sAx
GcKz0bE6RfQ/YhTB1jLIs5kzx2Xe7DuvWHa8sgJkamKbqJjvdDKFShWgUBA2QzCcOvOraD1HBcmo
qvskFy9Kw4Z4ZDInumZOQqpYESM3FNB2KMMadm4kvJnZq2l6rlZkwhh5aY4gTlJGChho3VmXAVJi
qX/UmGi9vLvGFXOmFVz/myST/iTrIA7TgqbV0XSp39qbAlHwPMAq5dB++ZdpQ8fZ0dzn1+omrlXj
Bz5Y+pN6TNeIbaXwyFTR2/2Tj+ukCECg6vGpshh4LKwrih2kpOTy4Z4xVqbb3AV/wy2b0D34MM0l
TMEPx2D9K6kXTprYcyJyyQHVrN/f/xsn7SdRlyqFTnTisXyTNojnywYJSfJgfpGlM714X8VVYbvF
vueLYaLW2YihM7cJmLlRkAw7RSDcQPJz51DYrU8nAA2P0ASZ9R44rCO+GetoHnuc4hlLk6JuNG8R
D07jLRSEHsiTHbRb/rVCovjGTqEF3EGJQvEep+BcvRePKbfeblo3eD8ANvtXAZaXrXuJ8B6VnYNu
FgacQt+BSmu0gQ5uMNIIVY6S2LgYE+CinBZhQeqMTbK4b9pSTz45rnibORmzMxYukny8H/KApVn6
910aaFiSIVLgbkr/CltWE8/szU4X9w31hmFwJ9hpnVdu7PFu2QGLzYniEUkjHkKY1mUoPGKhcSb1
x4qBP+W8WjSSiYasoVX8XusV++pf5TN0Cvkly4yOkj+us2gF1RzgoMwci6hx61gYOAvqH1hn7Q+c
syyKtAjRX8jlpXxLglatdAQ7J20v8dSNEmgE1rRuLyobZKFO/VXIczarjJklPhm/018Betgcqi32
vbD6JIxHRexWjBOKWOLVitn+9UnozmKcRtpbykeZWcponya468iqTUokwlPXy0/BkGLoelLJ3msK
/e759L5RLnRVa+HUsPQWUQyhwsRVhYNwBuiJhxGm+oJPDDeVuCrE8SHzJDYKo3GP08LtymCp69Ja
FdLlf486xh8ih5FXSLooW7qi68b36rU6So0gM6aHybLVc/pFNuiJJNh9eimPzWa8WS/yFwEgAHgP
2sfwEb5Vm+zBeEGWMdO/Hfvqt+AV8kG89W+TDN1kl8dp0R6VtR0sqmW9MM7KaiTAwKZIyDvppxQJ
EuadTXwNuOVQYlZ28wUtII020UKgmpScdXcwgOlpwGl+kHeM8ekPGdL/jiOXZbRzpq6JMoPf91D2
IsJgNhLhdUAH12MGvenoua7aV+NMn/99gv+Q//7Pl/o20loQZF3a81KosA7h3frdyVNgLnKii7Bp
noLPet0btv/836/771BwiR0K+dhEKSG3sH6rCP82upJYWeYlIS+HfklsCcrAua+VmiS3s036Vb0H
DBN0puq0hnuOsAkXb9kPN6BkzhfPt4FIVgyZEQBVivY/JePfjkHSx4GadI5hOulfAArsUogTuhLX
t2wv9T0jGcHEqIMd/Rrv2ieKUuJ7/5k9xrv8En0Yz0RAobEs7+wPxU+Z8fI8XMc3PjBwuXWkYv2x
fVKtTbt5RqBfzGis3aytIyaCeDVcycZ+ZivJ675E6/45XggrotzWIFxH0lIRcqPfGxfWRnTTjX4C
bVUX8Z6Q2pVCJcEOWbRw9J+KpbYNH5IjzQJL4QCLYa0QEblEgCyts3ROdrUtPWdriIyrdh8u9at0
bjf9u1DY+qXcZVvIsV311D/na+1BvRSfwycxFZ/Kq/KonpWT8pB8dgdzF12CC7okWpKzW7ROH4VX
6xVH2XNwEPbyUT33XwnurYt3Nk4YiHB9Laxf2Yv/1r3I5w63KVGc+2CFPSZ56ult3NZXwqUOGbvB
A0QkKmn5Wd09Dav2EaJq5S/63bhDJ4sD7vLDdSf+6d76+4f+TWo2KhOYVNfID+Vb8XBPl+U21HHs
bkzlOQLLy4m2Jt0xPGbtVxg+BN2X3J0HmGJuQbGFtid1dxzW2r58F1cEdqPCxfwVnXG1xytxhR6U
4EGCN9fyF8pgBa1g/JX8Mm/alcAkwt3oJ0/gIHfis79QV/O+QD2rK+kRBEawOB0YfFdcNhXZx0v0
g5/UJ5F/wjpB3A30Xk3LsGTHhEECXMHVFuad06uMO1xI1g7kp0DsFQPCzaBlm7IEuA3+qzq7jolh
zAf6r+kcHlrihkE9WV6MH3pAGMqcODodpNFhtWrDmL+KZ3nVj3b3Iaa7nPLCPTj5M9LBunru1Eeq
OrxVdZLWOsDwVrM9FvqvWM9JzLEjYdmeGBp9rDXiMsFvI3WHcc2p1a5kgWFmu9Xb4Cls4XG1O3Zb
bIw9XpKlyAvuyaMLj5Znl1tDXcNZJXh4mefeGjDu9LMet2yVIZ0ZlxfYTIrww4gWMaWHRF71Mya7
pU6DaDBvSd942u87Sns7erIc/GBHRVj1EI7ZxiNbZp0+F0yaDh6z9wBtpEj49c6QdhgT2530i3mN
mR8OZ6NflO6QCk7y8t9X4k/X4TeDhCdmSuinDLyYv1g4iiQvdHZ2jC7eTvjBjaH/Ye0us4qm01Ol
vFBRvr2Wkpgi9HRMadAXK2h0AxDE4Pj3Yh88IEPMb0QTkpZwk9/iC0GOkl0f8oPloLmwGwcNnGNe
s2dtqS+ynUqpsXIoPzoiNg8aXK50DDf7ymmekiVeqcWwNR8n5NmXmZZ0aGxZoDDInrzLJNghRtEf
eh7MPywmZQ2LojKv4mSW6v/cKeRk8iVm0fa7vGDR271l9DqY8q6aDWcmb62bnETzsGNh59LIUio6
dA2YUCE0FeWSmsCC6GrJz1c5LwobSqalVQkDVuKANrwXxQyXUYrWoAFiAvhqJfKM22OKmK/XiGBF
6C8Fb3Kw7UjqHzSDDIxmqxkfVNrsQxBbNhgOlTt7IVZgJqdzGKAMsZ6aUtrWZcnyAvSG4/LH92o8
6822YDHuBx+SfBbim9DVv8g5o8lu54WRW+dnfwBVrhYFYU1S/O4V7apWxGPtkWxlGHvZR1VDKqPB
7oJtQ07KpKnHoMUPVeCfaxw3oy8gICfOJGZICNIf9J3aHz8Ny0JDqdIZpZnzvu7vM2ovtbIUVu2B
lIllFC6nPQ1GD4IN30Q5hB2c6kPtpGtvm6BNg81YkJGx907WNnxNjtY5ZYXmDBDGdr0IH2DB1+Gj
eUS6Y0v8PwyVUy2Inhhoebd+eZd4ITYO0+bip/WX8Ye9n8ya/P+9D+tbBYSYYibOyPA8NANlVcAR
BzTJVrRX890AtYfNj+gMbUGyL24DQJEoO0yWm5RLD6tx78hIG476STnGueNFRNrZ5Srehue4BAB0
cuJMh03m+udm3Wxr11iai4LiVKwmS+FeJchNnegIJnDEl8b4ifJAmBFBu7hQmdfcfIbhEGcnoQm4
HOlr3gTD2grWIqXzxIqxYtGdxKfEx+kDpCmL/x63/qSVlU2LzfHvJar5+47822ccpkodDCUSCHwR
QBHZlXQN5dRuW0j/M6txvAgnLlHrKN2brXXwr9KKkcK31at2yNbGFk4Cf0Dtznp5qs+PsJqdStMF
gzLmRDt/lY8kbMTv2Yt4Z6L576OX5un9+5pvrpOj8QgYHiXyP69QQ5RzOhis7ELVkaB+CdCQ6QGI
1Zo2aXHo5FWB1FV9035aeCj/3MkAIJgSXhiDDltDVNEufdvJyOjE0sHr5TNCWmq//VWc3fxmJHyC
0VJQD2H85SnAYsG0JK+dPDPzYcySx6mFZe8P7PSm2Fpr5S2IHhvl3Cgzsu4h4EObmO4CI15JALL5
ZSCPv0OHJ8b1D6p3+Z/75b/eAfOIQfgGGv3vs4gsjXBGkHVnaiqEQr3E8bryfgnwSrBuTb+KQuyH
1VthsBJJKqJYFyTl7NrYsLvqlvckW6YPsa4sakAtX+82ZX5O22ErNURbHgy8Pz981H8+Xmr7NB1/
oiJ+W+mJetGiO6vlc929jXnvRHB6onEjaS3sCBQe526LaSsmT/P5qsXPkDSAKC9o5KQDM5B+Opx/
jil/nT7ESqbBwajid0yL8cSsOjGSz0VFl+wyyOl/Rv2RmpTYgcaYZf6QZOx3qk+RLPWBNIyu31ix
tR+n6frDqZnH4f9/F/x1LKpkaZYmSyIf6D/vAvIHaCkSdPlczXpHoi9aFSwailgp2FlM1r5O3iXj
2AN0aRMSb/Iqsbz4aPoUSbJ7wvV8elt/OKj58/jXQWGpnCERySA4758Hxc0xhJYxymdLuYk4F8ut
2rMj4wpvcIu1woEmakSv1EIMN7H+wbf2bSHx1ymZoU2LkZ9mzG8Dg+YHLWmajXxuye9UUrRXs4Yh
oXYxOHYeUZuKtq6GR6MxXF9o1pqFpYjogVhDLCVttRwz2bBM+3CZkwNag25bhJ3qrDimt6AVXnrN
aTT5pDaz7XYkq2Ud+hap3DX5ywiSOnjkyc6KAHVwJKMJCiwHgcMq1S50XDm19tmR5lBbMrzrpwlI
0YoPc3tpSG+xX2yAdRCaOBVQed/jEhC+auzxUYlnqTXxSW1a/QtLynIiEn84TcE2ktDCQSwG07mr
2iV8MVFi21qVnB4iIT7GLI3V1rcFayuWDOCWvEYREKafRBHOSVQnVWZnUko/YYP/XKn+9SngGWZ+
oYlN+j7xKr4XFJJRyGe1vA0UCyuITPRh5bX0FhDce6DWvSAfVRt+BAP+cPFRgkfIhTXDvd8HCyUv
EsvrBOk8ylt5OEQtlOf4VZJnECj9VmG5JPgn1mdm9CZ1d1SoIF6wpX60Gv6PtPNablzLsu0XIQLe
vNKKFEkJlCj3gpBJwXuPr+8BnTq3UhBDjNtdXdVdUZWdAIGNvZeZa0wDL8KDJly4o7MHhi6Llokr
H7IKfRKDDEIGETtQJNuvq3VKlcliTq1DYZH7K+ZhXJmaFZF4qqw3EqM+faluQ6ybEYstGpwjhC5Y
e1aPuuJJ4ziurU1aSNTxXjRtEeTHKjlm/rHLkVHyIitp8/vHPCncfb1ICkuyTGSuilTxJ3UlpaC9
qjapZMfJWihHFv3QPlXKDl13rm255iBAbMjWmb4pQyTZK43v3KCInmV7sVqp1Y3kwRXZOx7r4CFA
t9OTqB/McAV2X8uAwv0p4WgPW1yMsO99aKHuZM6y1T/kFjcqEnPkXLgTqQWWk0u9pRktqbS7kpmO
fZbiwut37opwFSO2ok41a8bKl/9hkczr4jYbtjDamr3UPMvmVo12Snaom23afarYmTUECYsy2bRp
feGlf08K/31qY9wpE1jRbPm+BZaNZhQZpqu2L77o5jhst8SvgmFtPlCNl8tC+/09SWfCEkauxpyQ
irrOzP73K1qx2hgD3iY206+GdUo1gWlSO6+pyNuN9OIS5CnBpYueOQplxRIp/YnkCKzv7xeVPaFy
oiSkzxbeRSimxBTwm4+36TLBTKGkHq0lFCagN1EWKLaljnGP487K+uH3Xy+f+/Ua/+CwocL8IzHG
+bK1YJsZdt4liG8g0fioKEXEl8Cgu1d/OPWScyo8QNLVTYrNuksj2ECQ3GLhUKbRosnwIy7WtD2l
Xlj+fneTabl/VoPGXenGOEatmJMApum7eKBJS7vevDOxfchE/zEAkJjjOTOuDsWwjeEk9dE8aZxV
JzdIdzUaPdU8Ek1IBQTkuQcYz7lwUqvnHpsuirxDlfYinoDf398Q1W6lxYJuk5moSB1ohO6GYOfR
7EIdCZfnCoC6bkvv0W1zG78EN9U1MvdWOUhAIBnbZLJWX4D0XRef4ca/75YalQIOnBbS0Qz3E9zd
9eXpQqlgEvp/PU6FuybeMVU2VHVy11qe1UEj0lUuoUcSypjFH0c4SrgY12s6X2Vkx/opwPBd0S+8
yXOh87dLT3ZDVQhqNcvHhrbyUHJ+tSgxjAHHLMSyXficuSQ8brwNBfnQaXvH6raPRvfi0xTu+BNx
UZDr4dHjKsC3Ee0q+krUad2Va4y8SC+D9VAbFxAlZ7aiv29Zmxw/jtOVUZAJig0xkrlMGYtey7+C
kNz0a0eN6Z+/XljuZ1YVpBCUxhopEjHA5Ip94VqimfqqHVTbgPxeEG+a9J3pJc+3jUyE84PglIzz
98uOb30SdTJ4bJiaasjqWEX6vpYTr/IRHsqKrVkn9qA6AXj5AFs0tOyoubAOpO89v3+W4N8XG//7
v3PnDpOYuOJi6ghheCh2bnJtaccWI5T4qlWPqX/09aU7z/ULlZlLv3KyzSdlnAcBW41NtavRPzkw
O3HZ11sGr5j/vbB0zmQXCluWzA5P1qtMU12h6wohAJFvExGjnSyo/RJcKjDRugsb+LlFaugoBMBN
GAqdnO/Ps/BbLfAbnidYCJ6jVmJYfGSZEi+SXUb9hR8mnwlPFTITfhhAdbqSk7xJLhEOGnKn2J1z
CiN/lecZY8rJqkixY2BMN7wKmeIY32Uiso4YzuVfvdLha3YKBrstxH2t+gs/xkbPDbaKcuFkPfc8
TI09TMHal7hr8gl1TWAZcUBLoQwf/eZFJysZj4WxrpghVS6oaV94A/K4cqbfD1P7WKObJp/t9JHk
jlhhWVCpdki5XoaVXbtXQ97bYtXelqaD5V/3mUc0PNAUxMAOQq8js5F2QftKPbMGDIVb7M7NoMRD
dsoE62iVwavQV6uiZaSQNOP37/1cXE1gJbLJcOjrhjr54AHtR0qkF8oY6atYAYkBNC5qMpWkHWSC
6hQHpTAHUwGZ9eRVBscVjRmilFzwt4xwzGvao7lhrHoaLE3zGmo7BaMwybwmg5zT6M8xGSq5e38V
hmjUCn+rgPTqBKO7cA6fC97Gl2wqkFZUC3XO9+WvBZ1iOCo/xaSiIu8Ny8bmdVaiQoy3VvjAFh1f
+rbPrDAuOW7QFAB1RZt8cW2P2Q00HTYSY12YbyTGIYsMSTpFqWRYl6Z94XWd2TJVKvxMKJrUKlRr
snNpehSIqWNKtlsEa7TQ1PPT5CCP7h+t+9RY1WFA8Ov5uBrIPsa4o5YVm43kWvOp6mGUaohbU1n6
Hi+sx1lHm5dVtkwL4TOl/Fe/+B1TcWLZgb2lIG1k1/FgPZcqYVNLCTXZFwijf/9J5wIRzjneGqUg
EUPlcf/86xRozbatnUyV7dig3SmUGw2WJE5ltkmCx0CfpRXXrt7SAgtmFYuu1S7tY+M+Nflodclk
RlKUDLpCX4CLv+4A5rEVyyqlMUpNs2j49LDG0Jmc96HkFBSZ07JeAuRaalR5dMqMtZTNBxK0hNoG
2QhC/ZEeKdEyqXqIb6V/n5gPKRN4lX9dZc5BpfJw+ag+t96/3fZkLVgonPNUpzqAvTBulEsKuOMW
hwmRDEIQV+kKE/WLS3Aiffs6tXWZ7tBYulWQZUzWPIsy5aHoEuSXY+QyA1hA5ImwI1viYt17xwyi
WWtCEY0vfeDjXjR9TzKH6FinExEpTfaqonWDwKEYZdcxvLz6OMqTKOhkBNPaG/9bhJb9z1dXIAO+
sEzPfHl84BQfVFNFh6JMLi6HMrUkI5dss33V/SdPPoy7noyQF9fgeejgW3OAPDIwpIpjNn7Al2KW
M3EE3z3/5Hy3VJK0799JmESF72qCaEs0ftoD466G+1I1a8e7sroPquOzplx4+jFtXtXktuyhdB+N
6k8avxbFWlWuq2Svq3f86a603fzW7F7kdmCKcyONUwNvIf8do144qO7b8EHVd0AphXTbxfchEuS2
p/HJhJzCNDXZsbMK+p2GUWyw69A/jMrDowScvNwn+jXI5YC5de1DVHcKuWwDNLqiCrcYHByh16G3
Zqa7TPaW8li0V174KVU3VXnjS28mgOFW29T449Tmvq8PlArTGg7aMSlPAVOTBYdNi9zP2ib+Q5vd
XXjH5zYCVYNlM5aBx9X9/RHnQ1g6ArVzO0YU4EqQGyvq02uiNt/Fxad7C6Rt7h8FBmQ45zw6Mpxm
3VpN3i/cyLmVbkqWDgZIUbmdH4tNDaiFdbxr7zXOrouYSQfGWJt3d20WdlGdHOueLnw9vP1+4XOp
Ge1jXTUNalU8g/HA+2srFHkDruq3ol0F2s5UYRwk2RWaTRX0WvimQDzBRhP5hDbP0xKrSoQXxSPP
h3EFR8a/E5HnOLg8oMB0ao9u8p/BZ76pxwx4PPwtrKSDZPH7TZ+rDIxVQVkj8iLylSavTcySrlWs
YrALZqIMYhM/2Mp4PIRkr1byEtQHszsURbHonX3pv/oq7rHWS9Azz7klKNcvRlXn7shAz6lRvycg
l36kiwUGeG7rizbghcatYUnvqmwPJM0V4YhuymBHk0+uQMjYo0EQEWpFC2SZppu8+bjwdOQzGwc7
hmHJFs0fzrlJGDyIoRkEJNW2jqjEtS3/GJkfivfWUODyb3zvxnefpQQ2jrhOlD9VYXcNg76nrDlk
t546p3lFny5Ib5poR26h5Mu0edZQoEjJk1YD52N6wkc8VdwjTGyZ6dTskE4FPFwq+Ff4FlnGnem/
ly3yQ7xEW/AR0h8RNCsEamYavZnVfLQDHVqJXr2Jdfjwang3hX/PADY2UF77YnrvJWTtqH+I/TuY
OmpGygaDDSVjXZz67FWjB67Zegt3tTzk8gO544DaXXKhznn7KL61iocqD2aN+qwR37TGe2HetcUV
buJNd+V2q2hAYPAOIxFOQItA/nbQD6F2CmWAxvM62VrGRochy7hvFL711a33p/Gh6nUfmg65TKep
HQHUT9OFrr8U4TIrurkgEHBlTIJgg/AhKgqFPIYHu72kbhskQe1zw/+LK9SABCCMUZH9/bWfSXEN
VAc4cmMjTEIy2UHqRpCZdi4HW5b5OOdlcqzlB7wW3Rym6gWB5rkQzuRMol6hAyXVpss9psaUZzJ6
Dhqzno9nq/OKYaHwWBED0KEl4fKtq1ylR5RfqCGcCcChpWmyqdF0UZhe+r5fmRZ9KVOibwNEkYgg
smxReiyqI+MdXU+j5vj7U5U1/r5JCGKauipKaPE5CMRJzCUGPcMgbDM2O2HnzIRiMRL2+GczH8xZ
iOiL0cBsLrv0TVGrgyCtrHmvzhXm+OJ5e48IMMI8e044TcPk95s788pN0yInUDRFMuVpoWFQDSwc
8rLj83sdqnkcLjsNGsFnr6/95uH3a339ZZMHYY29UoPKNT2iaXmq7sFJDBJuaQyFJLBCrtI3vMaY
yhoVeMSib9Zj/yKOlMkKlg2+nO8NHJITmzOAxUSYg3jF5QURafCEwopJOH2c55hVj7RehWPtzmk5
c9Iwrecwxm+i9AfBgHxkJj/X7waqEH8mnHSwgK8eo1RPfD/sL+j9EYxUD/EHEmZlDwCO0RHWY0BB
/ZXmlfs0cvHwSkCm+GwRrj/EGYYDwUvyh/lQ4wOREz2/4ZTfZScJqclexzjrkR6rcR/eKM/NM38A
qVR+x+DPm3L/+yOlp/dzcVGmUFR97BCh7p5s1AyfC67rxC1uKkyHzakeB95iYdyYL/loxwxNexYh
52aoZatdAZBSrpgDOljvyW39EB8ZQz6CIH8wH3jIylN139ykp+G+fJVf+Q+C5/6hf31Jj8N9TmYj
bZy1e8zt9gFnCtI+2/zIrvHG6chwGMcn3WczfkLEpSuk7HMlmkFYEMcuKfWcBaoMOHxYUkIKxSeg
H4cwVG/hN/PYWyAMHw0dHBgVM8+fMwpOMI7Mk9msmHABMtrAX7OQg4UOcx3ZIrMZ7MkbisCENBIV
3GqhqAuj2/rhnKcNfwP/FdwVmfip41kNoBSFLBoF5qc/QhGx/vz3F3HmO7JUmX6Mwb5CsjFJcJRW
dPJE0RgmooDVbBRn7hZX2avz6NAD//1SXynL989IBrIni+xfBDDGVzz2V7zVC3QynIZtmg6v2quz
SgaEUuAWK7+bbcDw5Z3lCIuGLnZBH0hRjhLl+D4FnDBOODB5WHnWKh39I1i3TItnQbDK0P4JMnNh
SryIrWMl+RS6GG4zHtvsycDOg2KI3zePvYimu8hJ99NdvzAJ3SyQ4/m2N/IjgtiLe8YXN3D6Yy3G
Fihqo7aguvx9s/aMPINu3vZ2aPF9i4cGuIcuYWF5kPOWBY6byNBvOvHNzRg7hFSkDfK+8juooCiD
2/i+CbF8EUWTCdvwQhD586XL3JhEuCaaKKK+jri/XkSVu0KgRVZni+KGKIrGDLy89iTn6SqRngbt
who7U3eTSTCIsSVNhu80FVg4joMCPw1bu4LWaTU9hu7DQhP5zrmwiWUu0+C3+IutZDFfK92HGkCL
j1n+uDsyGoJCZ0uUK3TDVSSuBVeYq76/sZjJE4NNqRZLSyhvfcy+qsQ5toyXjkqFTOkv/IzJwMRY
DOBnmEQZ9OToXX7Fnn89tlrwhUgBU28b7XUDsSuxJXYEZ4x9/BsD/SeRI4BxQEVueY21SvoKSvzC
R3SmIsGXo6njQAynMjf1fV0ZWanoNXMbdh6vZT7XuDwRombpxklu2gRJKfY8CePJrrL5/fOdTOb9
8/P/uvJUlSAmrYWvLlfuy53ioSk3+cDMF0cmzlwyNohEzdtI4toLspXedRiYSowyXg+CsMx1WJ7N
hRv6CusmnxibCDhRJEMw9adVCtMVyqhvpdYWtGFdwAfJyfHzHkkTc2xdY9g8g4x5z6IpT3WE63u5
M2ooAeqRv3DfSeHaVwCkQIgOmie3kFaRtQ4L+dgD2VHAs8WVu7AacV9SD/AU98oNm6XjfziF+idV
fMAbsJ3EY2nJK3MRCtFdL6S7hLk6qzwyVO0MRyKr2cBf1nhPQ3bItgDx6C9LjBl0T51r8XkTQqDy
kyXlGhHS3sMdwsUQumC2GCm/pT0lOMI3pXSFMdvCx5IAY11TZbgPzWILLNkalSCOAs4ivvKYXkvG
2miR30pKPtNixldj67oYjG3mV+vYka9z0Ti2Q7z+fWV8lQqmL0KlmoiEcozAp/tJkvsMtKoYKjOw
hVsr5BigTBlD/gpIEu1eb21QY239aqCcyoeXXF8o8nspizcisZDJ6m0FUETEkF566mkWhEMJ6kaC
aTMsvAzKvOcDa9vphY21HRz2CLNWV2OSTX5KoiUNGwjndHFpTf7+wyRlDKknvwwxhsIBaVEH+xFy
Y+E7NL4iNLYDpVtIn5M4Xw3sNH4iLQN4D3n5rjHoaSSkNbpPOLCiHFX44jKgeEMvAl/4G92wh35k
8zLTw4Sls6wE97myrpyHHisAyXcBeqXXYvBcC/doc5yRj94ZWKOsiJAWWtYAeydxjI9m+FkQhRhM
/Y4z4Z0LX+UUBTuj3JZsilX0bNEujlwIAZhHYcodw8CTsTcbE9jcqUiMTj7a4MQalrH3MbL+8zgD
XS2uTbdfC/pz4OULCQ1aHvBZG4uITwNjSobpmAfp3gVm33IQJKrrLyRIMSHDd9jhYvUCp/pGAQXX
GdGaFco3p7o4vbwLvoYTzzpoBkg3AXgXEPm1s+HrCMOTkjy20jx1rstcuwvvM/yLOgZWFbRpTvrc
MmBrMu0Cx9nErhe8CNVdg79Z6eUruSfINjCtZMDehJuSfSo6FiHNW8edUt0mzUYOZQhzp7vNpSeB
sVzM2ev6KWZQXg5PGfCfpg33VuJdqFzKP5M0nNslfM6o2eJwrk7OfVQbSeLKfmULkC56NH4aZiiM
inGq5yVpNNXBwnglfYu96stCQGXAPYN63gzDHIu9VcRJUsP2aUtCyrpEg1NuKiCYLhFnVOL4Jzvz
VDxZ4oMRdxvVuhCZn4kNvt3/JCDUpEEKxdFkvhBeDPPKKfqFqM0B/rruSSU0//0LU3/mmDwuvi94
CJIiEjB9P870IYjkRLNK2zBuWpAvRQV7yShZ4PADAwZP8CwocBETKvxZoDqJeUaAt43NJxnenpli
vI0Uf2C8bnCHU5rXmyrFNzcw/lQYCEb9wVCrj9Z59YU3vRqu6MDPk8hYDurBFVeBROnCrnDU0gBs
SvK1xVuSgLU4zIixkTuSuomyF8qCM9f0Luya40KYbC2WgcKP9imiU/pB3395S3abRGZR2lW5oaWg
s/855XPsXcvipQ3akn9ei21M19GWGXgzTKtidamGgyLqDZ20d/qrd03sbBXRv/WtHQgxQocE6p11
mwvZ0amZWCmLG0vKFwqEsprzqa6idU/K7+9M/VSQ3qgS1jIeaplgnTKdSAdjhlOUxqFfkErSiFc7
hmxwfQo1qll2YtC4iNeJUC9cDbeoGO85dVgF0E3NXpkbnveSKOZzLo7om2JdURJ3IEipBcPqmoS5
99Iz1373UnHk5QFYNAisjL6vkvwQmc0aNa3c16sUElJ6wKgNAFO/tVIDVxB5wa4RJvepBtBJhuiB
6CGLipXLhFsyAHGxMqhL6774zMR3M4HX0K9yeG3l8q4D2A+ZfiExaRJsxp1HTo3rlj3aB19YZRei
S+XMemDqd5yHlYjLf5RRgaqq4LY0yu/pOiZnUPVVhq1H79mKHN4Uujo3E/WuLHYhiTKua4KGe2Nz
nXPMjxsz+K55lcW4r1J9y08DU0izVOhthSSUzd4S8TR/SNSEA9k86PFt43NUL3wn3lTtc8a6d8zs
uqGxItcfv3/j2rlDlARfpraviwr/832lO4nfFZ6U1bab3lYWToIGzodmCXYU0x+ACCuzp5oCk7ih
AxKFq1Z/pCbSeswsFdFXzFOFBqySaIcAmJPI6pehzsh5uMgcDe7NKimjA6DAATKME1NldsQF0Dyn
3kaqToiWwVCz9QjXre5+AC0jZQSC3qcsL1O/n5u4sLN+YxYnYxrLknzezUa6gxFdGam2siRn3qxj
kAq/P5av9vVkAzANWsFkEkgwf2hlSgmTeYtatN3iNKrV4vUAOMLDsw6fwTWeoYu4fdNzfd1J1zDq
wQ9SRQowLgTtojZsUc+Dq6JUqJc+kBNBvZXrgyBiN9tcJ00ERZ+6kXgnMpskM0cQ7xRVXpuic8gR
lefGyiIu4EO7csGQaEO+bZubkiFJ6FwA9lylRjkC277eZQ3avlLtMcgDBuZkDGNp9VrN47nQY524
klp9rTkAcLN6UTf1Fo/5eAmoBS9aWAp47mn1h2Udepf5uVNHfaoy8aywIUhlo0tzvzCMjZy/Rb13
xTmPu8KMoCAX3w3CXM6E0tvEiOYbcy8Sl0gORAxMMlpKYFQdM/wttGaRVhI8JcM8JN6Fyt+Z04lX
RMVPpj9EFXRyOsVBLEs51FPb898q70aJD4J/4RJnzlvTJI1nKonC+A8d06CXRtgXBryT4cUC2Q0A
tTlVjFCy61H4+X3NfXWHpmuO7ggoNdQvJu3V75+in5sdMNe2Hm1Xl168kjHZU/wrTDGXzkNcM4nl
UhTLTsTwljesuxFW4mJTwgaTBJcq6Wf2BYvIWkGXOQqqpvVst/LTxpUifJWZfXFs1VHw+lwYxbYz
j6Z2MASOelCo4w00sfZSxMffn8aZR28R1xsGzx0Z2bTJbFaNZlVOXdlu9hD1VBNlwD08fV96HE+a
3y92rnrAWY/3hYjmmsbd5Ly3So0WWqvgWy7pOMHkcz1n/AvrnTpZkb67pbuItYMb4GvlILAgNLG8
jWylgEkuSMXO1RC+3cpkWXdaW5SU1ktbY2uw+jWf9ypS3zii80zbNOkw10ciuXwt1c//m6cgqSpv
26Q/N7XbSBgjS3WJrnxlnHzhILGdgAx2ocdbb5210sxngT6r0Z5SJYJBur8bx1V/v4evvu7kI+CU
/X/38FWa/quO48Q6hN1YKhHuiQ+etGvKHmet17HSxCq9rdxyh/+NPuDzRrrGDB6UNEOaOxxMKK/V
tyAbQ0MSHtwf8vdcvNegvgWGAqIsWIfDexBXN3I5XGntY6NF6DZycDtCQBsFkza/Xta9siyH+0hk
KiF3l403rAZZIcsCJ1Vwvof5wg2xB4KgixhHpjhsVsnawKbObR5d3YW3/Fi1WP1tOlzYs3AhMR/g
utEycwfobJiOFQwEjVZ3YLT7ahNgEqW74o0h1ksgv1E6UhQb4iVq3Xk4EwvwgALbdb0sPDwaIcPN
HctcdvQP1P7CNzcurR/Pfhw/06VxSHgqP6qsKFaVNC9tSSfFCZdGvFa9kf52YaF97WQ/LzR2yhDp
GJIyUZB4reC1fRSWNHPF68p788tqFWn6zaC9qD4Iz3zXaFd5kJ4ytpkclR5Rq9+7q5xJZG14Hwx8
x4isaOQElg7+4jQGVi1vMO2NbR69p5Q6QsOaKbzFTmPg0WXGviqxs6TCtAwUkAR/UqbALajP3l2s
z81mIzkcjRFVIxmL3vrg0UxAFPEuOPLj4NLBMlFYkHwkydJg/4kpAalFfBgtgZMWVKd1BEobggBJ
a33ldc+CeUsvclayOVdlu6zwCrIGIOKEV3kY7gqvgBSqzVOJP+COBEKluBC0npFl0XpTTZNRAFlB
Rz3JFjNFqZNcaUqy3Ret2CjlfVZ3i5qCWYE9q1uUX0cHqLlLFz6XZlO7JneiGUuYNNlNC8P0vKg3
CjusdiWhvlicRPK/otmILpIMjBjUTgK6d3Bam/CjEkjyondHhZLi34n1geo3a+DSEM+Z7J8+KYJF
QMzmKFuaPA9szpOsV7Ni7EQzvk8CPyx0E1hCVhwCqb5qaaW6xsEwbJU5CcBxMy0zZmmwyPErRla8
NLWcfJdoT2dtMENIJe1GYuZoDOn4aDkd22XsP2pBto0x5vLr8un33VH7+YWOrV7qtSOGiP87+Qka
Nu5N7osFeDn6TWa36Jxk5TTM8bMB6TnjT7R3s+qq714690MuGAjVb4q4HsmrgPdOYpvfSSjTpDg/
he5HlYfLaMR5MKsSIgImjF9a8TqST2OdpoTR0eYgwxfIOWYdWkxUX8tSO0Y8vJ3nxtROh5WujJMP
aDVpULQljnZ6excw854Fw8aEZIqKAWpkmf7RYmNF0GjRPgp4mCHfpn6xKjg+gO87y/cHNC7Nv44P
uVJEs1Glwnasg2+JCxTgknZtAazv4EZawYU6wc+VzuXoOIy6ZYvdbLKR6WoTtWFSFDbGHsucdWyl
G1K4OsafxQU4rM8vhok/U9HxkqYqIzYAQjVt1JVWCYHTTArchY95BcmB0lMK7JgKzl3i+Bd+4Nnn
ibgTRRM9KVD035+n5TZChzdFYcfh3dBd1/kJxm4zbNxqX11SyZ9py43hJpUm1LeIC6et/JRwT+8i
r0D+Sqkt3EU0MkhMvOaJ4jRVB9KVQz1upuDUxRWsDiq2LgDmjVVgyAXyQevIuje/f3NnhgvGu8Iz
d0QT0CucfHORXleiERu5bVqHEp/GlPKJbN7i2kCFE0uOMUxEnNRfN5jgdNe9tZKdFQWsAphTWbko
Mg0g/Ifg0il67sbYCNC/ju+Gg3Sy1r3YoT7Uh7kdYcHjMeCQKggii9VYVRjbPSr1E4oaOyoOVr8p
PWwDcR53k61CCKKA9CnojmQcB4N0PYIGm0utzH/EF98+RyJ45NSKQR9bZoJoUl1olKwZ9MbPCK+Y
rliQsUfgpiMqhfP4qnjuQ0Cgs/5gaa+GdHQZ1AanX20EUvp0qUJcwLJcWzJbhGFoxPicvATH2NcL
J537Lm2fGb2I5BnJiwHwggq+T4lhIY9WITP4d6ihBGsB93oorg1UXsG8IuSispHMZXXhqAs1XMZk
qCiV/SXOLP4JV4bmMXlLHq1T9FrAu4AyshDvs3wVAqUDzcRIrH4bCGgVGNDF8fKq0A64nYcphRqe
9wqvDQlbJ7D0H3W5YIoBbh+iAwoeVC4C6SojTa5WUGBTpHjtkr8VmJ80yrGoB80B5qN3R5KSw5qf
M3x2YSV/zan+93WMuTIT3IqMtB0ij0jV8fvX3MZZHcIpDXdqgOuR7CQUWNJ7OWyBpAF0wpB4lnlg
uiVbBL/XvzQtIHDVvArkz1JKl9WTXtM6YE4wDR9Lgwaehkm9AO5yMK/lFowVjisRFYE0KICRryPd
uy7MW7H5rPx6YxCDlfteUB4Yu5shSlxJzTpU6cEAuZ717ie1vlpchtmnqzPw5YWbAqRK5B5laV0j
ysdzu7bSvQSP2KBCXL9KIXegfma4p4cqdKgQMmevzYq2W+RBf8W8ENYNNpovF39MISj4PsbSChKw
k4b5kV6LKOb+SACHjchYNTWuOxQ8WwuZRYzMZ+0EzC106kxvglUEF0uoESYgTB40Yk75s4+7nSPZ
DYzqMDEgMDSP4++l0BnDU49zkS0MuAbwbvRbIL9OdbWXYdQohIKhHkCf7VbDyByo9gRqfAk5bEc+
EsET96obojVJN3FQbhXO9J4GUYDpfSQmSFbgnQ7lm0NFIOKNpYW30u+hewz8kjDbS/LJL4V1pZxq
/1DScAqEfD3+yl6qP+uo2DqNNhPTl1CiakrtTbU70BvxsYmlZdg+xxA/dOm+Q5RYf+JyIsY0j4NX
s1u7anfloDZEborcfSw80FKviLvxZWZ+PLSUReM2N77urzOsSS2sLDOmr/y1WWFsKDwGwmMZ78Pu
mKAfitW95b6GwxtBDjqQpVpbixRClYAqawgeEBcHMbzNCiFUu+0wdAoSLFHS+MGp3XUTYjsMCDKW
UGx5WBRhitlER9O4kiR3MVQvnnxXpwSRLVEMRW/RPGCvoRpY+4B94vHKNMdUaO1ROcuAsLcMfpVA
ydIwvnV66m0V7m+gqVjAc5+8Ei/Htcuf5caMBrY8lUtD+KPCa+1oDpXKCdf4h4SYtrSUpQjXzAN6
rw3q1sUMw7ccvBvsUt8nJKzPrf5iYUPmWs+9tJQ8c2HWnzn+AjkaFIF9sfIPDU+0AOId86J8t3j1
XeXG75KXgYfOoKDHcnblfdfY4ggWAomMFbt2gMo6EigsfDiAtbc1U72forYvqa3GNbI446UPtRkt
2yvdQUtkLTB/uNK8bEFeC7nInUcsW+ADUVxfRQTJkfBWgTeGF3tlaN7y971oUuz6uRVNAgusZfWm
wOVqp2Uyj+G1BUtUrFmGLg0GoHfUJ7EQB4Qxem1g/c0eSjbcfKYMg/5+K98Dqn/vhEoXs8eq9c8Z
9lfIKFZ93ydMYu58BmsI8jvs+Zgmq/Y9Rsv/t0tNwkXKGprkmrDugYsk+VbI1rp1AlCNo+rvF5oo
+H7+KPn7Tm+0ScHIUhHuEvfVY17ZCalPg/BmvZsrUy+wac93glntpGhYZdK+BdbHRyEZD/7gH5Qq
Xqm0PE0PQJRIUvv73X0PKv+9uVGxieZsnEj9fnMxLREzqTHpKOMljKKU7YBpejbqiH/nXFKIymO6
+fPU++/lJkstEJoW0Xka7jJrg4Nys6KB5FdoQDbQoptjZ+wjAHn3/ExTwkJk6eIjSdQxLA2MOnFd
ldn5wbavL7JEJrW+/zwIVaHa8jU0IE7O49owsrj3TB8wJXWhTXVXKitjWCAf9/Uj78q7DtoL4ez3
jOU/l9QUlUFuSSXSHr+Gv1b7IASMsYkJ3530YArYl6gwoDIqfABMin2SrTmmf3/bE23Sv5ccByOA
LCH+n5QDSE+zpFBKog5AnGxpXbato/7VbzEuI1DglAqSdVUAciNy80EXCi0i90OnfBbBW0E96Pf7
+Z5D/+d26HWRtFHnotj4/QnEUc2m0oYpnVRE9X/43nX9j6+efr/K+Xf712Um7zYxlCrsPGIt9lKi
KUEa5hLtUb5CQhCGPzBkWdSca3H9+fuVz77hvy48We5Wz0uIHC/d5eFnHlyZKij9nRi9qu+AaoT2
/ytB/Pk0Jy83s/IMVKnij09T7faaYTN9E/n7Wn+JLtKAvuuSf15sfLV/Ld4+BABY9364iwUA6BQo
QTZ0q9JbFsZieACoTar1+8OcWqD/EzL/9TQn34uaShk0egfCL+FI3GN/EMysCjOUnpKH5s7lUdRC
+sm86trHpc9xlonBLhuhcpQY7zHVGU5fSGIjhDM4Jbr9Ku3HZGiewlMt23DX5cqmC5Zm+KRi5iJ6
I0/8I+ip2llMpZwGZW3iEi8H9xKsFZ2/6/dfeHYz/usHTtJbLBVSMcFLb9cV0DT3gQsLv/nEMZTt
oKn93e9XmxQlf77CSdJKIl9KpW+F42nrV9BcmplGEdbfB+HSuu3Ua+PSqjl7vv/3B37pL/5aNLKn
plVfyQFW0/OyvlHKmdEvxWblSRd6Zl/Vtx8HzV9XmizPsKdj5Sl9uKuM6rrBjFg26s8OirwC+FYc
nowwXWCGgsI2uFXkf6LbbHjxGwy00Byndb9qg2JJlEn0YQjNLqQ+HYypDbmm/ocz2vOB5FL2vvBS
xi3htxufLnIKZmE5uNFOfUkQLjjoFOf1n/iPNi7kGfIu/GfCp6heDNmlS8sXLj1ZflaoFr2Y9sGu
h8FQzCG25ggPQmYZGY4bUHtgvVS0+/8h7byW28bStX1FqEIOpyRIkBQpibaltniCUo8l5Jxx9f+z
PLOrJZi/WHv2md1yawELK3zhDZMBQDO5sfT/P4uR6gRVJwNcx+IqgNmYtrNEpQkTlSo2V7Sd8gy+
PGkwimPUnOzszNf4eravr0cLUVxZUJWWJTVKIk5L6yLGdsQr5k3ZYQK0A0uRlTeiTbHc/vyq/wy0
OJqbXC5ie664gTD9jOCrxhuUsRxa9P/FC1kEE7ZDVR0Y+edTOfH9qNQbA3fozsNhi0+IWxlO1uDF
vx5oQSD8z+HxYaTlnSrw1fVgJkek8TLIJtEBjSaSTbY0OIDAP86Ure2h8nTkerL5Z1+b9E/DdaNY
7lQiiInZldNcTKoEViTvJ1QuLJ3gGNgL+T0c85WQFVAev37sqyesZRF0QTUATrY48uLINAcztuKj
nXszuEHgWT1Qlq2Kwr69/Xqs37HzHx+dtgtES0wsnGWHoC4lWMWylhxVH/YfgFFsChTBTTmY6dqw
XARHkIGHvvL1uAu9kf98mn/GXeKIWqkBdhWVydEPHMwLoycNP/AyeHWw0466o419itwpO/RIh77d
NpnpGkW1bqqL6bx3KI9OhrobJ2udkQ5aRnbQtfppNnVBv06Gt68f9uq+F4QHCmG0xSiEfV6x1ZgM
wPHC7Bj+qgIcyePnIrI21IW0FD035ILJiHGguzHqby+e5bdBxRIYmQBaacs56hMpIJKwUry3zXUN
Y1XGAatU7hX0dYXiSgJBPQW9V2iVF4/FQe8aEEMYAVAW5GerkjpJHxpuoo5ILUaruvkxzn/5xk+J
WFLqiwPV6CqL7hx8BWNclCtseBT51YH8pxjnKh5cgxtXf2uaA688ZCGeW5c4wZIguECxc0sh7Ykn
5OgWxeuQzW86vkoBzPhmWtXdJan/ama0/CjyxTG2X6SLGb6cT1VlwVA5JRH6y/klL171FvXlsNsi
lejpzanXa4CgZ+S1Y4hFpHlOP+9KjXocV77yQqVSjBxFqDXEhaeoT3OhbCgGGNQ5LAeSV8Z2ZX+i
pA5p15OpVKJbNNmtS+I6i2090ICfVg3l7aztflDu24yEUTFVHAmwdmXxO2hDRnW0H7JsDVCfjVd6
eta5tjSeywjxOMqec2+5kEPSGBFCqxXuuOCQj05/sTHqtPlGTgrlBdXEuU1PqMYM9YMI4mNQuLhf
YUihrir0OSccoEpT3SfZGYUCgdkxpHu+vRcVe2fGnaACICWXf4V5t0+jfqtYD6Nk9zdW29UKwMfF
trjbtDYUkvME5sR1gFbg7AfrXs6x7jRWsICwFYcNgBWyL91FoPCw6fBG8xBitsF0GmX7qEaUyu1U
pIUIJ++/3gyL5sW/zwuVRiy0BAOtHGPxeI494gk/5sVR79FIxfDQ3szavJnomfdqCCV9RMtj2trx
fQJpl1gghTyM8uGYpjvkBzWqcvTgN7HJ2Y0Gu39T8/Rq5G/aJl1s2m00MBZBkZLkeZe0nGhWxjjE
89KIL2yJl3h2cdQAw+PMmwMuvWKPNERAi8JEVSobhu2cpqxcXRRggw1L3hBVWox5pKh/NfAuTmT2
ZuBx2PhAVyrcRVSki+bnEj8Jff4VqqaoKaoBLZJM28WTA4pQ4tKYbnyERcPt3x/BJCNH1O03y3DR
nun0vrHmgcrIhI5J43+P/O9KdMQ0Uo/36CbyznF6gqEea+duvvelbeDz1KsYAYX0QNXxxppQrwQs
Hx9nsSbMrC9LOR7iowmzZsA0JXae1CnZisqUCM/YwASjwX1g19thPPSBufqGr/DdlDm0pd/0GaQq
tpKdTKc6eDIR8hurW2n9taDKhM1uCnC4YJt9vjqyrkyVWEdGYZAPDsTV+ZImmGxCxKCQ0MjPSIYH
9OX5zCtqe9y2uv7ks6km+gBfTxduVFfni+egpgKT0Vw8i2ykchtPZo3Ku7TFYQzsJaghV9ml2+gA
i9lFTvtUeZA00flvaZl2buXiWrr395lXrJtTsom3QFv498pddkq3HGJuus23lVfvCi/acO6hZZiv
FP7mP8YP4ff5zuBf40K5wRwMW6B/aetkj9SyBzcScyKUADe0Uza+G3nc5V7moZfslptxPeGZw/+8
7n7mr2zZrbwF1rvF9fASPKTn9GB+Cw+Oi8XMKvewNvrL/2bfa/vkr3wduL/q1Xfx83DTer1n79r1
OxDkFfX71bu6eoGquEvccI/Zn9t9DzfoJLn+pngAc7VGa2IT7oW3SLGJvciV9lxnJ2Wv/aAz6E03
AtRrob3J9f4/H0Qs8A+p5mjNqh9MCu7D6plSMoWuer4I2ux4o777OzNZhhLI/5gWvCcFq6bF4TTq
ZWMNlR7j1v2kxE895ljjWwJ0lK6IJT2y7qTgEMJ6/nrNqQsk/L+PDKErh04b9TM8mj6/YpN1dTn3
GtVy2ctyou3sHvUfh16SQw+ZkE5J81Mrv4XEE01+GK2DjmVrGe3j0byb8ns/PVjW9FNS5VNIOoyE
paLUm7EzMGQK10gTr2Wp/67rLymkeWe4o71R0dadf3QTkQK7aaVXd0266yYIua9z7SJ2ZcTAXE7K
sKYdNFqU2rZZvJ2Vg1zv9ORbnPbYdyiuXrOw8xI38dSzlGDn44PTFb2rcpUYxfBiotbGE8fcNX5v
Quk5E7RgSvSgFHSDmrNa7RI12EAYEe8nrtI0Pc86jhP9RikuknoEKxfSmkEc2Hex0nTQpUHkz7zT
7B2FxmY60zGLeF5AKWAIepz0otTFyNcqXA2drHErdR7LhhSUMDnDHp2/mHjelwAOa+3JiFEkPze1
h/Yu1m6kc7H+JE1vYpkhxg40J/AoPUWqiwEoyYVuAKt6bjGrnWJ7DXfWrcu3LDj4QivpfghLTFXO
9XNgfqu1CEog7TTsD0y0KwZkNp/G6uDLDnrvKe33dyfZwbcn7muqTf1mQq9tntsW46Jjpq4V6xHS
Q135Xj6sbV/8M0qAmWgwTnc4O6GPzX1ZP6rNXrL0VSghvlCrm9nxN1hS9+AaFYz+dI6t4M6XQGZV
68jxcgPIqauOd0m1g40umGbx1gwuFkzNIbtgrLlRw2/TiI8pPtSd/Us3fHx3QYQM7li3KxA/bq2i
IJTYrlThgiMl+NAmh3iTkgOLwHUjjw9ZdvbHcI2jqmg0+f43bTzy9n4LW4//VvbKGeNgKM+wEdT3
Vn8ZKKpSt15xsCvM+6grO5WCYNsYj85w/nq/Xc1UPm63xREfx43JidIi4ttuEset0vvMfERSXvdP
gfo42Oeuff96yGtnmI0Hh4MbF5r/v+PKD2dYWgRKYOYJpiq0oDG9Gk68ZKjs81uqncq1qtPHkRbv
Zmnl1JQGpVVGMukAYFUxTdDovKy5iDwxFmG+zBapcwg11WoEZ/n1u/5mIS+PUTTtbQJheG6oH3w+
zfyZFx3tcvpxl62CZzyIVvn+Uqy2D/uKu+st8h7b1WalrF9l97BxvJfD4fuwim88xdWc3UGxxqQ+
QE66bAOVszrKtS0lD53/WGGHJSMwIZQUHVpAUDhjZBhMH0pAqEBa/J4pt2IaUTb5YxaQPQT0DVyU
2+vzLGSt0+XRlCeiH5ezaVvycT3otqoJzl38vfbmYhOBXQgxKlXq8rnSbj3DtdI+lDsF3CR1Eopj
n59Bomww51WS48a0aTtPzg6mcqfl+8Z+wk58rp4a3fv64/+50GE2koQ7AJPwlzAWI0Y+umqzzk02
15uMhV6uieBU/e2mNNCfIePngRaLTLNCHzuAOD76TwiAPSKsfYPXemUZMwLyB8QCCBChvPF58jKw
DI1tSfkxb/Fxsb87UPqMBxUAulL9Hc7IgdOlGOJfUqSspPzZgh/c6w/I7SU2wZ+fr0KhDNTcC6Do
+KvUgzWxq1Q/BSi8x8pxMPHcwnSzBdVQBCVlWZAzqPJ9/T2MP1aheAnLQjfDMoXTxOeX6CODoBl0
6JFb0CoOaAXfDpvE7/i80hmDReaQ1vHxZRFRfzjcslCfEgCUNJDe23/12nFKd0oFRWqjrXH2EMox
+Tp++/q9FuQSETJ9GvT3Gf9h0NYI1BHVh+yIoS2aw5b/oNXnpryb0g22hkDRZNA+koqo/7Nu78kK
pai5ES9em1sozzKKTFgdUYP8/N59XORyF5BZ2dIj3HUqXVl1Y4g/q5xU1D4MIR7hw1s2VqmbbcvU
lu1PCWKGtmuSCygzw9n47fbGlF77jkKSEOgtmassL6LQIdBBqTRkYZq956iwEFIm2ALXFx7w+eIe
t+HhB8Ohqm8cGld6PLwmAi0Ybv+26VmMPClB1VoTN0ZzMGCinuT1iWRo/+ObvX97m15Wx82m/bY7
oM/m7c7P/81rfxh8cWPmvupD9dXJ1yfqphup3+vWT9xG4OOm8bppgAulF6B2xq02zdXXBjjI7aTA
UeaY+fx1y7bUYafRpvGlx4x42DwPhoFo0hNYpY1AgNnmXoY6P2I+pY1oXyASReVDNgyEUNRNKe87
WgPK+KQk2SYiXCP8ShsyMJ80UfyK6gC4JzdvMrv+zJFVgD3/PLi4+z4sy1hX23SUAk2kZEn0k37T
g4TkV+1kd1KGEpeItA15N6lvfp2DUiMo9rHnSetvYY/wQwZ9Mxmf40R36dH+F59TXHYEHmiDs5A/
P1tpYTTmhwJ5VNxh/APRvCzd0qDith/tdW67qPc5tO/LWwNfOw4+Dry4+tLOb51mJHvUqbTPFsSk
2gVcOwBcTRHRoARLv0ATpVOi4BGQmUUyIuXkH4Rh/80kQLV3hE4MQObFkewrQzQpkhyBzjlp/glJ
KYuX5xGASdT24HIjE/+R9ZSO879ukLE2aJNomsl2hhLyef5nJ4c0ppW/W99kfhG8Hvx4BBzuxjte
ne8PAy3eMZfHeq4ysCBqAp6qASMYoXGRwCOP3uw2eBy15CBbxzCrKa9Z6DxWW4FXNZ10p1WXrx/m
2jmNDD0zTgkL5JF41g8bog8VZDhNynymX64tIK2Ue8VpmfDalvECLvPr8a6E+apMy8kiyiK4A+n0
ecAoClo7y7RYVAzqkEMLgQhQryOetFyIJK/gN3rzRdR4Zy1YZ1YBSuVGHiW+5PLe10VYQZtXNyAM
f36G0dALf6BYdqRGhsmblJ3l/gQa2QFw9vXrXh2JewnFDEMMtNjTRq9rcyILWEeNkUOyIpmPkr/V
5jzybl8PdaUWw8x+GGuxfuM+0yvZKaYftfv8szxO62ft4e6nszo9PESb/X6PY/W/un/hQO3hEuut
Xw+7XbA1Xs67r5/jSquB5xBuPUCqbZQEFtGFbkAVrnC9//Hsupf9tliv3qz1arNZr99//brVRrt6
Fek2ehkokqgWtevP3zJQpkSCq8t66l4p0uSjuTWNl1iu1+Iewkl2nwW2a2XgSxRg3fKhD21gQgck
hVeGRmYVUa8FauJ03wncNhDNXFkdjx06rSLpkZvXfKD0M6K+euP+vlKwZaI+PPriFpWswOz8IYqP
jfBu8+qqWFU67AYE5eUIkWI7OomuHFBGVNOpSXAQppMNKwLRC2RAiuS54QBOx0usvWgU31IqMTat
ndhZB+M512cOa3VnAD2yi7WZoAzKOWNP/C8QEMc93TmZl0ciHP3wVWy8mGhfS+PKoE44Qj9VvDpF
8XJcaaJZISH0AqWfaxl3t1EG4T6epNLYSsaav8i0/3pQS1T8EC/+ekFdqW5+nqfFpa0gpp6i4pMc
5+5ASDdawVYDFowRFeAyOZM2M+Zulr2V5dcbI18LFz5+ocVSNqce2Dp+HceInmexUgoVFP/gKrm8
URFzCw5RRk+6lh4S6Q3MzGqmp01+SrE14GgHrWmNDajGW6fKzRlZHCtjlvWTmoDlMKatYrzK0Uma
38d+O9frRkXIzPlpWgfzVoosfusfx+aH9bo4YPpUrisDwJ1Abk7FZooFKKxMvK8nfWlP/DtB+jjp
ywS5dZLMwNH5aLGYT6i5nkOMDW1Q9nMwnhLkXMFsbqMi9qQ+OBlzjsP7axw1G1hwLaqb1Mmp/hoE
aigMaU/RcOh1DItDdtB8Eramff/EeW82hMmmvS2NU2vNx6FDdEQIvIWxK3aAFJ5V4wTfJGdLTHgF
l1mK+c86UeLHVG6ONUxxU5oP0tzthyb3nKBa2/EE9ySikEs7gT5gfuM2uf7dHc54FYySDqPg82E3
qmletxhwHmsboDi6ONIT/acV7XuKgAT7cnPWaezeLjyKo2j56Q0hZkiWbJvoHX0euK1raZRymMq9
dA7UM/QouCKj9VYNJ2LDqq9WogaqQgo1b27/a2NDYDUFOIrrZFnOmEZDaxxHio95g44cQVm9piAA
Q0gUPmOqvvYWqBFhsYQiyddr8Vp0hKkEgiKiIId64efXnvy07ucGrDID5ARH1D4pQoapB23jJkpf
fLzlHHOFCcVK2NLoRX4ezAl7tZosUmbRuVO8uTlTgeIuWuXJ5uvXujoS5Q5UHUyEzywx4x+CvhGq
hZM3an7EXKdKnkdkeiHYEO/q2o3NvFDl+3e1w4SabFDNMwitFy8lKcNsNbXxu0E0cUclyUGpLm0S
r2cAdZkQkKtgBQVnM+Di1mBKod5nc8PlyhNTbYh+Ob2E3Kb9HMKN8xTtJenVrajxt8hbDbOESthB
oBNGqD8G57SgDdByAIPy9axdKcyKVfjPuyxO3TYwSzPSRirUNG3QuaP3JBZjMK6zCF1Bb5yQwVuX
0o1FiO31tZXxYeDFtlc74KEq2rJHG5ktfTC/5VzdvbGNNDhaBOqEPlYfCu8jmY5KThhduxmCukqI
Be3ZxIRza0sxSeVT1V0GFW5y4iUcrnkiFle6q81zEWIYh3d1WaCbMb8hU+8lwV8x93lp1ceIMWNT
OyS+/CieIYsJV+InVGlae4e4qnY/TXRhlAmzF3urB89xHWzNDMH8GtDIyS9ewRKrwSgafCQYWWOv
JbhrtEN14zIWnpOhXe88qkBfKXipcDObRjtrSebBIaDP887acukDSPlFC9OjCS2OrH3UDJcGO+0o
CLtu0nkpv4pUft0qXqHT+WtoIRoQTJ+R1TgMsCp71lxlhyct1UGQhOsBuY1cfgzTBn7lRabRJA+2
m8+WK5qZ5UQO1B6K0ivBCRn9elK2KmRNI3N97c2QPRBLeL3QrCiEspLxjWSGfhOOp1AZJ8oHCGWj
LwHl3XQzhbfdADysjG8FoZjdtdvZmPY9xVfkkwhRpbzfonB0lxkNPrVAL1JUxKWLiQwBjb8+B5wT
3qexsVL8n3UCuEgfXRvYIm4F8wApRf4WZXjdaqrXt0KQ6tVAGWvOH4zYQj8E7kpiurYNywbKakZj
Nl6rwIcT1G3aEEwQcfPkG1tUiN0h0vaxgk4DDp/AwTrl4jeXCI0ToVlpq5cZzJDl78GFMyd5YTyP
db6OkCmRBGGEXQCvaj1Y9E/h65GwCzOxXCLMDgo6d8cZB4b6lCC4aPnRIW/GfcSdJRI9TQPJsetg
59a8nJ+rF4GoCiXai9SJquzJdpK9lCAWAfreGZ4oo6zENU6LO7Twczbechs31OApy3/Owy6Y73L/
fhgCMF4nuz7VxXtXnaqkW8VTgFqp+g2fmMlMMYaTqGUYjya2nWFrAzbxZrRplRjgmfYkSJ4yzLyy
P1gZcqHmm0UzWh3QBQdiNkcvevGti9+K5mK0DXrjwukhkg236A9J/VKGJ9AxQomP1dIPF8U4kW9W
5o9GRsEOjqpJ3BB5wI72um+u8o0mM9enKbyU4bsMA7aqevo9l3x4kohAsPRDuUFZ137qDvKwbsbn
1JROAqyKK/cqABxHQqBDyhV/xIyYg+A8OIDpwPFFgddo4E2LgpLchQPSV56AUocFHjjxM0TJIH+K
Aw41oE2CiypmMjsb00sW3NcBnR9as696Km8ntQJR0IsNrKSbKT0V2XvfJ4Dd8FdTFReI3NbEUcAf
SAv04S4Ffoj4rXBr2/BabHUlDteQgTP0TtKnQHMt1ctT+OjNBX++VdDei0wkrP27GQ6375Q/xOIE
QNrJ8ja3TpL0pLMxZGBrrQM+TCvWEOfK+KgaGU0qPpiCTiLEXXl8anJQJ0Ox6eTDAKm1db5Fdg7E
7y7EMW70cMcY+1ONHYJxVNNLQ16o1vD0S0TN7IEuODFNUh/62c2NmkKlvg2BCBAeirrlQIKVkBwW
9puKY1GO2rQ2s+veiuEcNifSMOp8gByJLe1pJ5Zswo+Lu0yNT3qXe6h6rHFnMrL+EPTBTmMHR2QO
4wQGIISqp64CKGnGk6iiakywEzRYFJgbtOj2wTaym73FJZRM6JcWb1IlSt9p9Ax9qeCGUBQ3VgqI
3WByWsdN82A7GE+Yq6F7PbrpHO34ENAInDw6UupLHVYX9iXZsCt7lD2PbbrNdPo84XPSwACQDw0h
UCMre5rrcIrgy4KanMejDUJe08J158uozpbrqEFcslFxiA7XtoHqwASjA4dijr12rPZ0LGMbuV00
K4r6MVKbH3Mw3bgzfweFfwRTOr6WCpJhYNEXVyZY2cYZOzIkn29oYBAAgMACzKii/g2RxjgRgSBs
p2qePmxg5dTFSceZogjfQvMhTTX08y4dBQRuqyIO70z/FJfepP7d8+sGDsGnVgrpenlA4BCdbCQX
s2+zvmvjx6+DjqtXPyEh0B6EjenXfA7VukTR+0HU59QRDLVHgH+zIbnwO/1PjGai9I/gmfACX4xR
10M4wBPLj4l+zmj2la8m7Nq5Qb2FGQi4PyCg5Al5TbOuJoRxIWZ//ZbX8myB/tQt7K3pxy2ixLb3
VSVrCi4nNEVJLfkScXGoDY5I6dHPzumtCuDVwJ4Ks40SkoMn46ICmBcVOvaix82GITQhtCCIlM19
OJ4oY/wXL/dhrEUSUbY55W44xQD+6bUeWjj48/gGppqTOaGmc7t7fnXRfBhxEd9rE0x3xSmz43Qm
AmzDDdrELSplYHpgr4fr8jnE/gxPKgRSqpVyUy7zWriKQYVq6bqhyUvSQYmARFoFYEYounFJoCpU
3glZljcSmf5mL+pPuAJROWPh2Ql2lbbB5x0SxpXT6iVlexSImnlDvjRNBwWfGezIsQKZD0b2s5we
5uoeK3lljVOcHG9QyZHMR6wNsr1jfsfS1+puLOnr2cKH51pUrRC0TaA40JSsUQLgMO+olCGZvOo6
ZGxiDasMYTZrUjLICgAWxo3C/hVINUKYQg5GhYiDfNuijFLVmiX3I3tKgQUDAn2HgOmmkWQ3DTUY
t1QDtZOIz0VRxH+LSb1s4x0U0KnR403Lz+v6xHWNL9oOHttmkLVbMySKBsszmhMakIvOZwN08fnL
aaUt0ZVnhoBzsTGG1FzV2ZPTvZsi67POUhtta+UkcFcN7cKZ/C5HYuTr3Xm1poK4IR03qgv43Czm
ScZmNmxVJT1myoHhi/BdAYFk7ajuzc22xFDH+OEkxX9xKHwcddEGkZN2ikZZ/v3uFFRScDVNdymo
sjpgNimxZjCEb7zptVMWbBMsF4Fuwqj183z3c64qXSt6Peq5MA9q+Rg3wDcQjtdOQBS1XYXQsBx4
6BfjbxpKm7DySvlhCo63a7pXn0WXccdA35Te0yKXbmapjCul/j3rJuIvtpSCbJIBAe6H6KwNWJcZ
D7qNpJMM2d7hfp7XHVlcu6YCuZoQd9G0YYOgxddzdHVJUmiyhT4RbPDFplULlkOH5sQxINQN5tTN
Je3GZ1DFNP+x7A1kmnSFQpq5rPPUdWsoqWokR2lXK+8I3FjtTml4S/iOSb3KzScDBVVUm8Z8p+qP
sOEh+hQYTXFWc0VV/aF1ftaE6YRuX7/9FXwhoDdaYmCWkQpUzEWZr0NUPbNTP32I5j1qDeuhs115
PkzyNvThiyj+lnC/AL/+9bhXp4Stx3xgiw3aazFu5thNzUSBXwZVaiKtEpAe6Lj1zXzoaTZx49TW
Bc2OBv6/EZgHzi5QmTOaSdVMWA3tRqSi505+E9BAB6ZTW43nG08pzqPlh4P4gU6AjoPiH/faIKfF
JPvR/OP55+m03e4RhljZe+wzdqjtrZ6m1ffsb8utt18PK6KvP0bF/UdGdJZVaS5OSbDIvTQZlD97
9LhpXGXqOzUw0xIiHV+PdCVsgPlKRZBgk9lexpp2pcXBKGfcGA0W1cBioTV5Xw9xpYVA4VpTifVU
YdaxeJky1bQSmUFsJ509OMLc8GL1ZJRPX49y9UU+jLI46CwifaOUGaWXToCs5+A89zcOimtLlqoS
RXgCHQryywjSCRNbHlSQP8/m6ad7edg+BCtvPz0+rubDy+Ruduf5+9dvdeXIRKWLFic4e/TTln3V
OavxnrJBxCFYWVve+EsUFMrHFydCO+nGUrj6nT6MJWb4Q4V4UGO/xUUIGXfnRMuNSjvxMTj2/9sb
LS6BWhmKELGjUEThgpRGnYtyNIPNEc2E4InO69cDXgn7P03hItOZYFxC9wvSh9zaFwyhnqbkrldR
DPxXEr18PdaVfftprEVcITnTVAZ2j5p7+Cqhc0Ixf4LXIKdPN+v511YGKSJbFrgwJ9RiHpVI8uFh
V7CQFK8tH3wcgkWHhGKnPG+H4C691UC4huJQhFgPVzdNIc6mz+sDoIhmo28QH2X5BOJOlYhiKbtz
atj+ZaYq82/WSY3nJM2oPstdqghfz+/1Z6APht4m0Rvv//kZIBgPpewn6YNq3kGomKfvgew18aM6
nmrpTo/cdlDXUF+QsF4nSPHVt3JzMcDiZCZXJccBLcz4+uIws/VYMo2KGqI/bQya4uWBk8a+5fJy
DeHAMDB7YLRCM1sa0c9RNHa0AFAJTtfDfMjt2vOVEsUyzQXs52sbxN5kTIPNfddjemn8QNd2xeGd
S+8FFIfU9WVkxFD5dVXlPj5nekuF/+cctujrPof1jbP32rJXgbuo3FbkHssTPlTxffCDsjjO9qua
v1MH6/LGA2ncoit0YwVc286cgxYkGxFILWdmjOI8sCpWoTT8VVuUEWVMxDAPPo32NtX2dvhsULXU
racMkpq0qZVzpzz6xUMybqtbzfHr7/3Psyy2+9DKTmQq3DlmskLMhEYHGUwfnugU3nhrEYMul93H
txanwYezOTPtvKDLkwoxr0oBt/SkGrSC++es94mKPc1y8f/OUI9BTAiLoxuz/puX/uf4JC8sRwEv
X4yfItokWXKWHu0xQbXgrFMORQBR1DVa5NZ76SUozxadIyOnLA8lqwBLjcphbr9Nk9cmeCm14TaI
zQNcOIMf/ge34nMDdHH9A2BYNT2Vjqhkggy/EX5fiw1YmP/z9Mt722/GapIsNq2BEZFDO2VKXiUK
W19/pOsr859RFkdDpU3mPJV+dpTtEml4zxbikaEAdNM81lFf/Hq464vvn+EWAc8kRU7pcx49xOV5
QCV18BL/XXX+rruHrwf6rSf8xcdfaobO/WiOZt9Ex7n6YYGBDcYHx/gWVphC0fuYvKi+Dy3qTJOn
zHcQcXNs2M2DLW8T5TGsjrqzy6LXHKGTJrOpvuNbghSJ1bo3hZGvfgGUiuF00E2nEvJ5l+hKaeSV
FedHtoi4mizYZkBBjNyDuiSZ1o067cJa/XcRFV11AnQc6onUl/xwZ9SnPITXgb4uBrCIG9DTElm9
Qj+hoK/Tmn9Rn1etp14U45x7SlZYiz7TSExL+TWjRYby49cf6+oUAHG0cdoWcmuLRRhIVp0QcqTH
ujnQp+R+SlDUhUkBfNbIXr8ezLh6LFkyVRTAu9SrF8eCMQEPwvxAyPh5NQ3eST8bPd3WnsUwbCfH
HTtYv/jJxRMN6gynnwxdZN2drW943HQTzcZgckMTM2HZuavKGEr5A41NPZdXvoFtTivRUHzwMQwy
RiRbM2RQfwkIeWWtLbYXh8lgbGocrBX5XBjDqxUVq7TsV6mjPWTRVmJoy6TVOtAoh57PimtmXNLB
ABpxcpjaHwMa+F9PyrWEWhHKPv+ZlCU/Vg70hKZJixuXcqCCT5iC0CNR0kCHCYxCPZ1vZnHXCCaf
xlx89jKG3+kHIcl0y8RY2wnSng1aAMGkHrp+2+leE8k71A1HeUJd7E3ttXdNgP7G9EaAf0VSAItJ
mPGk9SxAQL+fd2GsI5Ixi9MW6ivyEk556px7q3gg0o+xHatg7SOL7R+yAJGRHd6DNXUXzBAC2QXl
l/Y3zsnrc/PheRYHZR3pLek05CsqmwHKrBZiILp8Ae5dmye9utBip2ENEdamFTzj7pWdb/YDrvVb
mBSUmJBephj3eyd9uMCjOUOvJ4myh0D7MZqeIt9X7d/yGlGL8ZkHUKp4lU+vefg9vZUYXyt2gh1D
vtyGLm7YS9MDxyF6hOVGyDpQPYkO4Lc4FDvlvUCWMH1SexODX6Rmb8K+xYf+4974MPDidJAl/Kyi
mSZIhjj3CI4ys5VVTf8b3PtKG6yVb0qipe/UcKlvBYrXDkLKuzq+oBrZ+pIe36Z9EUTtHB1RkKCL
nySwCmDP1qcsDdYW8POvd/212/jjcOJxPnxfKZZS3elJx8buEKNUM4We6GZ/PQgX2ZUp1XCtFGr0
lHSXB24jOZ0fm6zlVLNO8/h9ktGQ6/8VQVqxy+Hwm1btoJqhPJeknwA2/Dk5ZcE3bIQ4e9O96OPz
RzK4pHsHiq9jLiqX6sFQaNabl8CRHiJj/N0KyINvzWi7TsB3Qpin0/FBbw82EK3Ok1LkNmIZELPp
GlKzBUAT5+u53TTVVqs2drjrI7HHzOoZfHY27tT6vmm2mXyKu7Uybdvo208kyexd0N8NoSfhcTgE
m7H+KWdUozEXSAJAPzaIFmWlAx9K8QWRvgcYizsNbPVuhYb9DoFQWhvb8meK4ztlQ3vj+6uh90o7
vQv678XwbNr3Dh6JFdz2Yg7v6WbLyY/OtAFSTWiN4jWIu8eAnKOt4krdvgiIgwwLtNSBqCBMiNwj
6s3zXG2dVQ6eIOSoqlx6B6/q2K2iqd4qqPcMqrl30PMa/acoB/I/BvskOYNpqoroMNUHOSMVPSSI
NFvNOTNM4KO6WwPBSswWV8tfOhcnRFQcRtediXV6dD9jtkGHkPtD03AYleNvVtas2+l7qlzq4Kdk
uDk60E7/V2oAceea10MMi421md4bQQGQpoAd/xiZq65XUd9+6fw7o/45Ovu0/x7rv/zgBQ4Xxei2
fgnDv+v+VAEsycLN1D/b2DvpY+lyIEwt1ifBjwqguNXauH0/+ii6F8rOHhGM9wY+tUrJPvhlTDlh
z3ugP4AoSYGuZOB1B+N7FOO3NABGCCIUWfSDQJaFbP3CGoHbaFhkbzX5GMvncoz3IBdXAf49oPHA
XF8qS9oM/VkwjifOEBxzvCp1cHSaq008fc9K0Heq4QYEAlFggxiRERhDY8Vunqn+TZijJmgYzd+A
V64GSwZx2Dwm4Y9U3DP6q47YQjIdK9nrqto1430abLSXTEVpqF5JzaVTQONvSUp049T5rhRvRlyk
rQO9B/NUaD8iQALNOqo9K2eJePkvSRUcaWgEeeYFluoGd5LjwWUqpo2iHEP+jD9AhAuxHZ8DE2xP
fe+X0Hzk7m6O0MAAyV7Buc014ZTdPfbmBYgthNG9BFoyxisK1QFR24ELDbbOBOrjzCfFwDYxd/Py
MBSvVOx0w163GZcsAkpcqY7TA2m6qIa5Hm3NCzCiCOx3UDEPlRJvJF/2EP6hUoL8hXyo6+aulpBl
a+nBES1ZJezJsXFLMFwZalkZQKPBr86NHe+6EevH+DlhnP/H2XvtNq5la9tXRIA5nJJUtGVZtuV0
QshlmzlnXv3/sPa/sV1aggV86MbqXlWuokhNzjnGeBM8wxKqe4GYtudL9eHixbXdq+O7ZT1ytaYa
3PkrVyqYh9xKG8Gv7j9A+KIucKC61MErgVP3CSyTUHruYDj50kTSo7kKUgtLqsLxWixDmsilzrYz
S1tm4WtVhww7HF+wK88tIs4Wd3gYiUSL7QJeDhk4BbDwpz5+wvLhW6yrZRa49RYwRRZdVVsM9anr
N+O8a0BDUeV7+ueI58EQq7uZDbBgR2q4X3fFyqKfoUT1buLgq6vFp7BMXsAE0EpzjMCIbPGHh+Ri
CM3ehF4JT1An2FhTo5kGswqIb4v0Hu+Gxq00608iQrXwto2whgE7603SeLxXynwTRWxxZFoUfPmQ
deqkX1AoqjGZ3Sw004SBOC1QTMq97woCeHYZbfpqGVUIlrV3mC/LChuRGRURIJkloj+zGAEvQG62
enEzDLzE7YrfVsPNyEzEW0j6BnzNqje8bXD3Qn+Jfz5LNsW3yBvXjJXCaBM2t+a4V98TzSmtZVlt
zSJzKnGbFTdQmFSVuebNIGEn/lagCXkp7tqA9I1izfGX9c2ysrZ51TjjC0YtYFyMKnsp3ipQxyPh
Wk7NBT95gtgREJqsVw1r6/mI/nEEZ3JaedpsQil0sNEa5Rb6gCOXH313mgnGbAtdANXJyOblOinv
Xps+p/Gx5LHP9ky/H9UXyw8ZMeNs3QEWf1YE577eNyAu0S1kygbbPfpAiq55hcC/yoSr+sJr15sL
hx83P+UhCUC5Ht562TMpuo7ZaAfBP8n5M3KV2XOxDSn2J2mR+6fJFG4G/zAasdu1cxrzFroNb8rv
T+BiRQRopqh4w1nowv79RGpeNKrW0QZQL3B9OlGzmac/V3GL+S86LzORbv7vhc6Vfa1GulUBN3Kf
J25XPsHOZhRcJO4wrcWOF/TKOOTSk+aOCF9CfoL70dmQIdD0UYFeiCKGUTsy85ojGb3uDsD2/wks
AW0y8HOAuYF/6L/PsMaKJSsaHPxoje0RCixER6wD++hoQPWex+y/f2cXezegYJHXiLwnUk//vaA+
ij7OVkG6zwaBnYRzLzaJFkUfq6/wQuKktyvpYam3H2CGNg/IZrrRFIEjyFtog62OMHwcrjlGX6p6
f36qszfbbKbIJ9IIQlyCReC3TpYIUxZGbCwqkCM+AgdKrN0G4vt1ptyMQ58vL+AV5ttobwzcZP99
JJPa11HfSMk+hnzaEz9olgkyZUYW9XiL/L2In7x2o48RPkTDLsAAsBeD5dWHcOl1QiFFUz3LtjEj
/Pdj5H4ewcBn1NLVrhcvZlUEBNN+H+jrK2tg7of/c8M/rnR2w3rdt8C1TLUVDDGblR705DPgQrOZ
LDeI1qJ1YrVPBF9dU/1cukVaHqRGkPRU/XwDj7SwqEYpJ0wp2hrWHo5epL3PlYMWXDMsli8tqZ/X
mt/yH/tl60l1POXQ5bRGgfP8EjeEosTPY7IZxm+LSo0sPEtEi06GKCqH/l6X3kT4CQyc0h1FvZKR
ExLVZOJ9tSX4/PH3L+Hio2DMzr45/0M/4yq2tKtCUCT57ZwGGk4HGOQGkO9IA3Otc720fc4T/f+9
1NlJVZlWWYWdmdzGJBLN7xUvVYbvozLOcVAHGOMDYSi/394lopr086JnM5m2a7Suxdn1loKDDTvE
Rr+rCA+C8oXYIDPehfY7CSTbS996ZSJ+G/I99mYz4z/JJ1vqasjVO0l6UcVgRZ7Q7x/v4mAXRz3Y
CpLEFn9uGC+MBM8Uoh7thUJxUrO1E/1BKnZhcAjgVHpIfwRz30RPQ7g3TES4WEQM6FBEz1iFHU1i
Y2fhlcHuxa3552c6PwtwiCLzW4DzqIukbJ9KeVw0NbLYjAOPlPXaJ0wA0FXQsjVihro2V92aD+WF
y4ApbNSMC0/3F/5UXDk0Li6gmUM0h3uwQZ0tIBQzU6ZHSHXxjoqiEzbcjb7DLQppBtoCWsLfv5xL
5+8MM/7v5c6WjmcOVViOeXE79ZJbm/dS/6zVaBMDhr+7qxZlF19EaCuYBUEBwqv2332iw++8g1f7
P8ZY4p2hJbQdUAnurkrNLt/X/13p7DGKajOJtURXTvaa4d+htaRgxOQPHjYmb78/w7/Tr/M9Xvtx
W2cP0SStSh69Fo+CBoY73mobbHbD6QhJWedgb6JsQwIbRs1N9NX7BEWZ+mybXtOxXE3nuTigBUlX
zdkdHUr42V481JVQ6XGdzLBNmDB/hSytgZ2Fd8QCLlNt40R2698jt9FWxN1fm1fPD/Y/z+LH5c8K
1azoY2HqEXzSKSqvXvIIuSFRj4Eu4cy9U2CklVbrZFd2+ItfN07wJAzgnID7y78LS+hzGn0vym9b
su2oYQBIiqy0sYOatK0Wh1eq1osv6f9d7tyBSq0DZeo0qvGo2UL5h4dF4WQMNEEr0Ajv2uz38uVg
2kP6ws3tXETLCCKeisiHjWWsMMhl1s4Jxp4AGIpK5Tr+cflp/t/1ztYzBltNZo4yklNOCuiVCnmY
s6aApUROWlvgwI3hFf9WNvUa76vGUvH/b5chI3+8ZWb5aNpd2aiILJ93h/8sLSg6M/+W6v2vUvZH
lSFggCQrBUsrlrvt7F/MCFIjgToIyaUFjvBK5p8ecdS9k0bmVvbwIwkA2NvJZlmM2uiCKrsZtupF
gvSUjT8dETaJX3Rrg9bcyGGzLotFQnsbkUZXlns/1hmOGgiAlNU8nUXFJ5N4N/Tq0sQcYqKMw1fe
pbz7SKhnvNxfZqaOb0FEzB5zsgrT55hJoYoSNO2sPdFFMkLHIENINcfW9WuCEhsdrRS6QMHHHVjO
3BGbTTN9DPEQmg0DZb84JMN4y802Bb/LyM5DPqIa5OG4kTfirY5fMNpCxPv8jEGkMLCV4il7SD/b
aJqDWVDTvUftodKUbZdTbuEXGvTlTih3Dd7YuR3jhDEzZw2EWJAuKlVZMMEyqIwHDjyzR4Pqw4xg
vjuxDmTze+rUjVAVdLw1UlaGRwaBJukAPDZB+uVeiHqrZ0HesGsFnmFEWmIi3AhJxCH6JkSnPGPc
IsZOoz10FYGe/nCTgGUoYrApxkZZmIzD4li4mQtWg8SXobYzdSciPvRIjGUaj6xQnuL1KCaugc+5
1mbvXZQ+l8Wwz/ZGkG1CqVhLiUDg7ffsXBDo9d086fPEdpcQLqz32XM2K9Kw6hHa/ElAsMR+bLE6
6hrHV/nBULONZK6r8Uatjz1jpEE7pg16725wihHj13Hdj6gQEnRbfIWFcEzBu8YB0xCMCRH4k4VW
5gynSZG0jiYqvEl9ulMZzgMvqCL2k46SKssRI0DUM40yOZ7BXi3uBtxMmLmKSCX9FDvzL3/YBBGm
PtD6/J0QJGsMw7X6M+WvZNwwJJ2L5c8komxmdjYapyH+1pLJzQdlnQuR22cnYiLBT1prQhgrMEjK
nZgzP+9Of6nCRMFiI9xLyYbUwBztr8UaTt6m4GFinJ9SIkboCGURdTbOrfn4Fc6YjHiQMqhRzCHH
OFsH2S6oSjSE44MSWbcz8ztn5N0qBywnVC0ly9OOsl1CeqiXHxMN8aKIcgZbqunUNLzLlVP0xMTW
B3NrpeI2LPG680A886PQIuLzjJs4Q6McPs8vL5sfI1oIgo6Pg2aAzdXw1bNUp2UL/teowjKjm+bi
CQEhvt23tmE8JnttIjuDCJxRdCdZXoHdcfVRxBWTN2seypZjttDrba/Og0c00twfj9YEU0jl7EYu
vG8aY4SuqI+nTdMc8RBxk/C1yMO/U+c8ydbo3WZpfUG2QYD9DTMaIq2dEbh+/iWfrBVRfwRdtAMe
K7PoWeOnSTifdDuLmbsPgAiov/KY9Fn+Xlc/RpaeoKZP6bDSqv4Oj2Km8S56WSbWjOHK1HiR0Q7W
LXSJnIWtqktZSN6YXXMuGSKz/aljHpyepMJfqvnOZ58Z6tDphfKOmMCS9KzYqmxE4FERL7z4yBvT
KmiReb/nO2+t6lao0AnzRKt4E7bbwYy2GYP3UQicqHkY5Vu2BMYogvDYQ0appHwV8BOx8KQjdU+Q
q84Ep2HVWIPL98wOg+K9QWPNd8jC41SbVSkcm3gCy2jcWSTxS9W4ZflYWwb617dBM20d9Q2GWpSK
YQzGUi1aoXClfFjGbeF6UUUMjclfX65rgGgAkfmzR03k+EjvBQgjHFsZIh6sbsb0XY3EtaAxyVZi
3pwRZzR2PyG9D3qWvpoQp1w9eMQMlOr7LCeJezzXyUjrtNZOLeSceesqPemqRIHMq1dHeCziCZ8u
EPQOerJJVbxkxveKQyPskYyVC2EAvxpXNdJ7b9x2XrTGyqqocOHvNMCrr4n+11L6WzzvE6tZUubs
OXol8x1DS7/VSBclyCXCGhl9PKtVLw5hvVOLaJ2iNspCzO0ArvINpCmnjxU34Fc8FX8PpKUWuBdU
sFkCFE3HzPsfnxZQwfmxDxOMs8HcV5NH5QpUlh7DyFjMYcaSL6PNf9JZHWa709pjb6ZuMmjofp14
euTkN6CrCSQ9V4UTtMewWaH5wZe7xAhw9v1WVOzZ4u2U5rYvBvfULrkg2lEQLQUBA8Ac0W1nuU1e
rSeyPKRjX3nO/N6h2dzOqbheaNx4GDVlWo1TEcGCJAH0OuHPyqeSfk6CtTZl7cUstzr6+T5FWGxl
OyGz1hawhRUEO3M01l7S7QeOuZI3Yax6Os0IiXDw4berCCi0ak6iYDOzV4p1N9wjXC1Q9UveqYiP
eaG7fkZC75v4J68PdbNJ5E1AkGVsq28sXk2MbGmG99Tt/HITfeGW41Oe48EY6vgPElqbAB2mkesl
47sUVG6loJRV8NYsvP3YGo+ikK/TCbZjedeXjWMirUdANmlvYvk2NSCajJRbphaYrNttfPSqtwxn
8AaHBDXCVKXUcHMnZYXoZAJK14TBwRAx7XlrTZK3brqT8rfMY3NpTEeVWYSqZI81PLMY2OsZExEg
no+St0L0VqmxFzg/2gRYY/zM2Psyo7NVYVqOiM8tDVefeFzG94mOjxOpOJ41QTbKQChQAU/FqpZD
G8ajDbERk0GADbPgVAhw9IhXxSyOmyQ7t4RbuLV9QIgB1QSTOejOsyUJNkQN6r7IbQtzUfg9SAuD
E+p3vY63MGCAT14m7/BR5x0zlVammUgWQm2wud6F8rSsunKrTP2mlvF8iDSnljzHChI3HT1bxUF9
yMmoKR6Dhs/R4J4AzNYQ7hu3/f0gVw5qB6d3WqCayYmRdOUjIOskLQXeHJ/Yp1E7oDpaCHY7Hg0l
WepjeKMYeFwbN0L55Mkro7sfB+s2D5BqDkvTymarsKVkfZFZeZ+PCqk0qS3pmeOpPnvn2mQrzEt5
KXqEa/OII00jlISRWKmtzJx3xLgPUkzvRTdDL6wQ9F5j7i75wsMUgl8yF60yYOH2VUuSVyPHKMmM
sWcKnrtIWI1VuBT1fNNN+dqowc6kZD2Ohl0N2JBV+kIrD32A4VAgrhsJh7a82hiYVmYR847ZYd97
6aqtWt+FdbAOIqYB1INdlW9RiT8l8Yc1YAnSKwtrnt09CNpHluzHcpkX4q5WVo3ZLCLyo6VHZk+9
eldjOqRAQg1CGcHkW6+9SMFeFh8HOL5+io+9xkiQSN05K4C2ItbxQivTRUpouyex5szQybqVN5FD
7ROEbYrkvHmLIQMrps/AvWT2fTT6ZTbKfG0qxqmvgYUzhnZHg9vz1FWY62rdOHIdHONBsyNPWAw9
zgL7AZE2z27TAI762VJon+hevExyjTrcVoLqoGm3iOpWRVBbwrUo7MUb9Ji38/sVwdSom6MZryQz
gBMWuY1+q/I/6fjZ959m99qMqwT/jlJ+EqS916yUNqT59fjZbC2KH530qrVro8UbBEAya+6lYdWz
sgWajkrCprRfchb1vi091tvYxg6hd8KX4V56zD+qL+sUfQ8PKWZdT+Kj/Cg+CkcMKA7DQX3MOLZC
Wxrt0LOHU3VSvtninqaj/tIcutP03d+Pe9a38S09G8/Vg/XcHYZje8+b052aB/9P/5i/9U/9U4qk
7nM4qXNIjI3XCc5U/IS0kOEfnfy3/tH7CF8JtfowX3KeANXcsX3Uvtr7/ml8ko7hq3Is36B5mB84
Ax6br/CNPftYfGVf1ZfwFmAI+NU89E/hW3Nqn7Tn+tF7id6zL1bmFNnlB/+oXqXH4Kv/kMGEvoen
/B32H2VkYBsv1Wv9oT4wKrQ+yw/sClG2fcAEMfHm/rQ+rcJW3qS3/iD9CT55NY/qUT62B/E7Wqhr
PuzwVcNf/Ii+Jrxl/vTfAyYNIYYKtvBn/B6/p5z/M/zxXrtTdwIikr55UNwoLJKX4ct84QgynsKX
4s/40LwVr/5zw66TwyC3+bN/YC9g5pdjrvGhfxhv7Sn79Pki38Wj+GW9dHvhQ+bzFJ8mXyN60YwH
Emfch/BJbNFwz3e8J2n2m3Aeg48WsQdXFLzzp7P+TDiAhHZ8ooPR5n9Rv/tvLgbUnnwa/AGKPXbn
P/EJ2wrh1fuW2Chk7HdJlLeTp3W1ktdO81VgHIVF1gdPixM6fSnJsedi0b23ak/8JP+tT0JoR2/e
N1nOyWf0FlIWPY/zb+JIwgn/Ubwbz75lh3+mo8dD0V+MyPaOyp/GFW6C1fwfEOvX6lWD81OBsvQh
5R5WU5p5JwAmZvBKS0N7rJUjXStY/CiTNqO/9+2zqnukk0f3c4tfImc1Wo5VNmmxuTG9lrHsIp45
7wOnIsIMn5c3q/OtFZoL1ThgxmhpGj7EzVEZPQcsGQoDWFpMJFZMzwxYnb6YNCPYwUzioU/fPIgZ
s4y7a7596mjopcVsbBQt5qoaB3W27PJP35PTw+GW6S0F/66QDgVmKyWlFPWDEEO94EHmPUFJ9CIU
7GnerufelZg3nxg0K9liDjMPRgibdz2UU1JZLwQqygp/HjLdqBzxjIflRhZbZ1LwZStqcxihFHvh
NkHjjspcLM2dQHtGxKzjVYe5+e7Lw5zqpxP5QkYI/QM3iNxaJCE1iApXTUDyCDtlvIDOIMv5yfKZ
+rhK8YaZendm1YXZveYriyl3EoAKiQx1BOtDvAVal81tknzqUsdZFTmKSRBR0c6eNX1BPBLhwFC8
2mBwiRFe1d17hiMR9hcT36TRf5E9D5yLFVZOACn1o1mKD3Fb/RmXUORQoSp6+JQobGzRYsJ5gPKS
/lD01Edfpyr1DzO1UE/eq0FEf1MueeRgKT5GLfO+j5iuNT8lM93mkInSsFxo+XdPU6bQSYt2pmTr
jJF+iJdgwnwi4xyvk53veW41HhOFd0rFoYXe0UzrVUw3Xlo76AsK0EnAIWbm6a4q9WcxeJGjjTQ8
Mv0J7ELlCKP8EonGgdQqKF+zxnxuvIZxBcPPg41rasvZdWO2G+Yb47TFdZgoPR8rbBYH5B1Rqa7g
PzOM/Ntc7AzMNE0yBNSqYtY9LrDaQv4PpDhPlH4fc18c3v8Yv50hmdKoCGLQStFeHN/p4pr2Ppj2
3LIpLX6/EHDZlTua7/jHpE8bA7GPFAMP6z/t4DJECgzaMGRB0kHwlhz/pXxgSx2JcfQ3MKHnIQQc
g1XNsg7rP9lTXTyniKBTH8bPCamifsyUZVafenUtRw60EWEpT+uJ4VPy3mhfAiXrEL8RocPYpsFA
Vna85q6m9IiCbJ1bL5KcOYreUSpZDrNRm8ccGbtZT13AcRMF2a39eGvhYtmRhUArEPp4sMvHLsCG
YK0J/dKIDlqAuE8bNtrA5NG/NbtnCGyOWdXLVtpaSu5qcrOYGAtU1rtPx+yNxpbhyaBhMhLJDGVi
t5ldjPrtiB3nTPIaFXMFp1NMNhl9RYEJbu4vgoENWiDehp8X+mMR4QEQxK8SDMZ5KjTbTDJidAiT
xOtMvZ86CkamE7PmbQ7pYfcAqCwLlWL9wQ9AxgjXoyTumeP1kfpuVv0TGxabdlx4r3Mykx/9gWG7
MYRgV4bKq5zTQpEeGw4Lk7c1VIx1M1B+MbRsKIeGHvaT787JDD69s7n6ffFcexnmVfxz6Qiok+Ie
IbypQ4bdoqIkxhxLtt+vchny+fEynKEspmDWtG44D0OiiMvn0phdpbCCXHXqyvRwbUIYyMvOpoWp
KLGebBdqeyLcK4Mz+ftnufayzL//4469PvX9UsSmxIrImwsX/fSEa1ZPpC+7KvNBPb6Cd/1VBf6y
4ZwrwGT8qTMzITaYw0StY7clZSwo517xbrCehL62RaYQU8u51Tpi8Fao3zFstTn6hvk64dtRJS1r
KuqhK/jEn+S5MJc7CcjXlkau3Mw/XGvE0YOYWd8ASYVYcrIJe3iS8HfIozDsUsR6RjZW8+hqntA0
YX0j+7SshduW+Xw4hBBk5/WfhvfzWNoz6+U83suZKwrVMwPDAdrvnM2FbKiPt17jLyeVL7DEtowT
RtHq53JJ381Ip3DqqV3+/rVdBFnQ8M/YKwiseLZQdYz6Dd4NmALZohDgIH8H9d3/AEhCZf6/7N0/
Lna2XHOjGdNA1wkkF+dENOxumaAS+zlXJL/f1l8yxX8WB9CjjCxjVq+egUd+PgkpuTp4fJbPWkjX
hhel1VPBMVsSc4H2u4P2nD8UYrNtd+y6Sk/LaRhOUtJ+cudD3G4Qq9otgZVNeDf/8hR+oASYiOyd
welezJjmCJ9hnax4ZlOF2f596hG/SoW5hln/EMPE1Q6tq1qU4cs+X+bTq4iI1fse9HfuXKtzh7nY
REgaiglcu6u4JCsiewtK2PAdocUdc1xpY2TlY6RNm98f0UX5CqlUuDfAwzLgQf37xup1UXRKqUJE
gw+MhQp+SysA4nmv/0vBmufAajYLX8Och3Yt9vui7luXSMkAYzPQdJzB8CGUKqmPKBhGEeO8E+bP
AMVcGoy4i6GrNLsCX1HQM7wEgY4t2Nm/P4H5Bs/XiC7BwWOIR1qtdna+Rx3yv1yklIindvYswAJP
jt4ZeSXdlb3qkokUxsMYH5MRLUM8O6taOiVLef0EDJ+trUq9B3FWNO41OiKsz7GcnYeiHF46Q1o0
v7/f5qVX/Oe1z26z8tNIT7MKVFrcwgtgYMjpAJtkbLd9ceVaV2/0bFF1XetXU4qYhUgkjCNFaDWo
JjVEHDOl/Dn09iUAR82YB0rC7/d5UWD/80bPtpchaGWxb2cHKGzBFXOfZ9O2Q4ShpeUmVNQbU8QF
9yRE2CEKK6qLoJv52phHMn/1TZlXzlpovPpBVYDLMo2t9n5u2lGIjkZiAgttiQhYhMBSfe2zX/6O
jNkQBLoNo5x/30VfFgKpaozo1sI1qHNwBBEE6R5rxXkWDhx/Zde/yKvGAhn52pzuoKhna6KP6zE0
fAssP9fuvEPk7dFTBdWLLy8F2n/TQ1OwiivLNdvchTJCSECfHDRNuLIJ/X3J//MOYjwh4mJJfNc5
EzNT5crQK4bI8XQc/Y1F+z5CyRzWifvqNac4XKMMqcO7QNoCt9bKly/fDlPLGH0hUMIlyt3vi+hS
GaNjA6NgwAHL+e+D+1HGAArU4TRhHIVhSkHLRIltCnMTyQ4thQdpuLIzXL4eJCTM71Ac/2WI/bhe
U2PE2OlleJuYK6BzcnL47iEf01GTCnrVYUSeu7D/PG+cPv7/651vuk3fyznq0fy2Eox9QgNTB6c4
WlRFgWzGclVYQ028j7t9n0120qWbomPLQITh13wHkjPjeIjN1Ai2APBr4wsr34ezxU4WZA+/fxds
w5c+LVs0J4Skzulu/74WjZ6VTe/34YN3DJ6eYCRDEN4wb+pCPo+N/GFcMldSs5XoqAd+Xe/d8JSe
8ELuAhfFzP1r99q50i1ZsyglmvEmvmuFxQ45lTz7peW29pjeTUjA3hhxS3Dt7Mk27hS0bLZ4am6L
dqVvl2mfonORHJ9WbqhKlzZlWVNVo6aQqn3FlKcAgSzEm644juMfX/qY6n2p3WT1wZqrvPik6Rh+
2qGyND7q5I8ivFnGtkzuVU4A66Bkr4XgSOVCjd1w2FnyQksPgFwUnu1d3q/p8xgQj7uwcp6EB5Dd
pbJm5DJsSgfMTB7I9rND6KzR/bD2ure+fjdVF0BM8lwP7+bpRgkxaQBAf3+iX2u/kNcsTSQ0kBsW
+eBMtikx998kAZqudYbFCiUz6byaS3TsTNuQnSx2wh1izvRYHyXUvi8K8uMqdmoVZY36hN7VTd7G
XfUY0j+u+7fyViaJ2gcIdgvZibGE/x6FZ1rJ+qvfSR2/3H0oL8xE+AodcKKgdPuv6lF5gSdRaZuq
XCTE7N7hXlbe0uf3TrRMt/F7/U5+7Na6Q4eHFEhzp029AjPV36ARLJbeql/xWRO64m25YvfW6JO/
cDvLD/Ok1rd5WBkIzAvn/AuQlsHe37/xcOesdgd1I93RPlpi/iQ+dotkGd+kN/PSkW5alVWRbiu0
MuPWmB4QPIdf5IUEhFdJPC4mYQ/Ro7xR91+sqSflFtgWWRYKrclV2rvpJkb99tGtq5dE37Z4MhJ6
IWyS787R3pkJFhifVctiAgdwB2GBKO9JIhjmtjsw2QT8dELB5Ww6WFhu2IWb28ofcmQG+m1IUa7/
uA3Wj/3LEOHP6QQH8wFFYO+Qd7joAQVt+YFY5Hvpnrm49/DpTksiigOHWO1PC9KQHe3q+7W0QWh/
Yz5QzxaxW2zzJ9Mm+Tx9NB/kVbQSV/7eeEp23znoZLTKVNt7LZcR0SgOp2O8VO2vP6RavYg3FZbT
sVN9tY8ZyCvKuY/koDbkEW9I5p18IrpJfrAzMj/IGO9bF5TWfg12TM3NBlKHLawV2xniRbBQAKvf
AwXDczvbHh+ttfzR4kbhFtTYp3CZ6E68rBxpZ+VOR4TsqjqVy8COAzvfjy+meNsAoMEDlzaaedP5
S9gwfrswCLjPFx2aGaBHZqXJLetYl+5zz46Rtlori77Ms0/1p95u/WDVdisr2BG3qcJWHuy6dqtn
eMPpU3IQn6JdtA2f+o28NjbiWttiht4cE57skcRRWzkUN8LqREK0a95YK+K4brfFCjzMLm/5e0Zg
tj9RbR+DnbquQodzHh/P47g8dcdj/jl9MXPMbTCvIKPuWAIXwnHRhePQPOfLprrDn1xBSVfe5dON
JSzyTzIuoaBVEzCW09e75MGSNiH1imtsu2++pD8laMM7sk72QZe4j6f6nmFr2i+rVb3XlKV3A54X
i+64lrqFv9f6DUyczPagZB/LzP7ubfXBG+zeFm/yJbJJu/v272W7FWDdOP4fiDXxY/6YHCpnfGJt
mtYSG14wEohc47b03Cye102zE/iLbpVuLRi32dEvtsURKMs4RLvpXlJsYSl1aySBJIGEnut6zne7
btfWFemJevEM/HGqnBU/ip4Lk+7nONgbK09dFvWato5IghK1rpwy63NEXnAme35tHkbac7PONzqb
eww6fqrTyNYEjLm3LcGqCv5AzaLoV4Z/y1bGhpA0YBMOp2YJrdxqi3u9eiPXera3EBjUJwOBF/Xo
il6x1GVAfUPeGoO/quC6yMEVhujFAZH+41bPynGK1UrIGj+7lfrA7YI7DzEuqumGwXwWc3r0q8Sy
gDVhDdJeURMreFxgF68CK6q+yd6jXBmrXmy6fnyisyLdSJLGlESf8AfAnjlKbW6C/vrPs6VdmxH9
7av+U+5QzyELxHeLJN2zAsKfuiJHcnU7tspiaPvaETp5YXK0Cb2/L/3CTeOYVD4dqERluPieUmX2
bAuzMqOSFujVBRSVsacucANw8Xpl4gwvA0ZkNGgPJVPFJDKu9KV/jbr/+6mJ69OwZSOXU/n3U3t6
6RtYXPx1ta60fj3XYp0lgW7K3h8J2ZiokCBJjru39bGjG0irx38GG34LkMGqRFK+JsdgYmF26D1q
2ZaYWnezX3HOCypVq1n9YTbGps6Daw3gxYKW6pJEQEVHTHe24syuiWXJoKAtx0UMVFXmdy15DZUz
eG5O1uOMcsTDqra2gQFB40uWSEWMV7pxSEQAl+i5p7j5vY683JTiuoYRIsaYtBr/Ps9alItC9whS
hksIEbyCslplyrbZT89iJe0gs2JfVKDx4LQx/StXv/xA0D8peHUQH3j2ZaplqiV5RR560zo95yJ0
QFRuHVt4H51k8bbK/Ctj4YvNpCljkYFQlcnO2e36US6J6GWjWTyZCwvNh5tyg/crngMEjf/+bC9d
y5gvhW8eRfp/nGbJq7HKBINJ1MCz4mBYoXAYS3jhzuBfmzFf2jsYVDFB4Y3GnWl+1D+aJTUPpCRs
xWz2R0zVYiYJA0CyXV0VpKiXvjUD8w8UqERGYXnz76XwgCCyPSG8rBJOBnNDsXjmUSbp0sreDRmb
tv5eiOANLwPjFY7aoHikiPSOJtxU9M/TnQeRQwnduPk7+88XM5KStvtUfWQkqEH6hiVcQL1kP9Ye
QpSHnmAuBrGGJQMm6Z90YnUIOag9l5yySb6RfCBEkwsNb1U52SocRb8BK7wi8L04lMNjXMb1XVRM
/Gv+ve+Cw9FqozG/lSb5q6rbtdrQR6AU9fvmXskOf0dWwZ2AI4DU1xWyxfoJQRL4+e/r6uI7+/OD
nC1ia4ynsvT8vwGyqg78BY3Xwl2L8RWjUzPBqrF5ngFkj2APlsDvl7/09ZvYwpIqQJiCZZ6tNL0x
MinWsH5hLF6PR306+H8NAe4LeCFMzUr9yhzAnIuO8z3fVBWMzuYNn6Syfx+8kMh6nNdVdAuNeNJB
/s1sF4P9gY59VQBXOV1oqPtLucc4q9kikppNoAaD0p7Z4cy816kAMZIoM21jtcehfkjbHdxipRuW
RUOcDDRlLxXuKmvlC5hkZNMCNSaIuMT8madqdOm6U7AL9qQvr5RspbYANdXbXqXrVqEfep7/kVCs
gg7Eo0H2EqEhsD0hAoM36vAPSaaR6q+4e5y5pmJ2IE7IFQjA9CAkEFfpSCkZRQ3NdLLlT836fK/k
DNL8ZeqZWB7s09TC0jJxtekwc0Ini8bMgx2YacZ8Rh9nHm1mAQsOFF+xk4ITYlSGS8yuGotFIxfr
31fB353yly/FPHsbEq8sGnFEF27Vqzy9mZWU1Im1Acmo+06yjXHHA67yAzMbXbtNCXXp640FxhvT
mKMXgIwQfBvtlZf04uJkYI1cHctMXtR/l0oplkOllwTMsTjn3N36nYEuYDuTY5ZmaFxbmpdW5o/L
nb2JSg5SII7EHAt0b8TldO95P++7Un0Evvr/ODuP5cixJIt+EcygxRYiJFVQMzewJJMJrTW+fg5Y
LchgGMN6NmU1PVkJBMSDP/d7z/35ip98Cz4dS/760xRQlOioaQdCPG36l6BY1aQ1Su2Zb7J66rPF
q/afS3j0URaFUEyzMSVZQzxAxOkTTzQVbwlF0Qc2UV3lZj21i5k8Mda+bnCIk6u8kYw7HcpWdWhD
fWWCM4qK9dhFq2SsoMa8y0oNlU5EjimvQl4UvoeTMS3ObkYaZaNccJum6kGb8I20FHQv5OxsjFm9
K9DctpSRXVR6SsLecBgY/mvrToeshDhd+j2fCzM5d6GXPdKnT6nRD5UYlGFyIRkPGEXgkS/rKLyD
n+/nRyP56A0Cj2aAjZM1cOHi0Q2V5bI3xUkGnFfJbK4spzH3VVduDUZKvtBS0rbxxmI176tmHSfD
A69SXk/QZZBfYaDxhMVn0f9l1IfYqMU5ELiVajdI86DCpm44b4JhQjZggAXp3AgCTVX0D+m0U7BM
jNHDkvMa9sJ1kP9lhAVM/BCY7bbTFLcWMw8lf1ygv0dWzJrnBOfSO05twGTF0FUZtpciSscdTC2V
m1qS2e74BVikPN8q4hvLrlg8BupOoa+KM5CKwbOYwaWbrBLhW/yN8aXQ4Bal4MyCduqryhSK5jb+
C9DjH0zYT7d9mGXNV3yBcu1NqcmA2rSNi+K1QeH8J/0bS5dlw6793FNwEjVrYntnvoFYDD/o16et
iTIdWw0Ey6h6pIAa9cLREG1cIZBJ56c42CfiiOS+RfzbOITuRXwExlklr69Aczd5Zf8QbRs1pFhS
O1uSpT2q/7JK90JS7oRtRTyeRKqIjKNmid76+Rk+CdszMfvhHbdkUz1mGMxZNZtp3cQXhkLZhudp
rSLQImsQl1SmoXd6b6cdDfEzh12W8aNXBzT3fw+7rGGf7pWc6pk2dMiPTBovxT6InR4yEmpvcBU0
pum+neO4n1wUPh3xqAbp8y43/AWgUHaWHSgx5ETwQw9Lo//n3yYvr/2337YEU1Bfs1U8Jp3rYaqP
QgjVVQOFJMAgIrAC2h09ujbawGiIe+oIkZ045uF2k4/tjli2qDuUSe0t+sCQlHukjHXor7rxXSt/
J2F/rneyfAN+Osej6z/Chev9fJlP625rrUUkzjDt5H38RC9FVS9qugjaQ/lrOjedO/V9t5h5cFmw
2YrH+zdpjNp80oPs2khWywrdepbkDfpF1z5jnuiUc4vC8kOOfig5Mhq2d8JSdLbJXx80qZXDXCqJ
QNDsZ0Lmt/TA3y5edo5zOJwpJU5s4JhziQo7KkZ+GMO/HqmW+brnMRiSBGyh7LTpdTy+6Uhwzs7x
tKUq+fajPh3qaAOX1plOQCtUecAjsiTjPPuTI+BWeZzYyC2R1P2EQlwMtotfNiHoMLAmt8vY14Sl
I6gefypIoCgGV2axQqPbGZtGcUzrulDee/9m+Xf5L1p6/qWr7ofqPvbvcP3hdmwr3GLZHdpfCbqt
r2OFpAFdIOgffjUjHEOFuMfQlVJtlwo3/MnJp4K8//kVO/EQcamJkZQtFDDfQpkKiw+OHAbJdVhe
mwk/BTFHBO3RsCd9zTNU4//8+YgnVg9ZJFWF9CVY/kxQv97cVJVTMTEi2qrhLR0rbyZ0Jg8PRXWm
xXTyIfp0nKM7G5A2KmTCFF+3uJQiQIz6fZhczplKDPiZafCpOfmX33T0ahQEYSbSwLGy8NJS/+Qo
EFMD+FlD8zbf50JLS45NeYPXofPXUXIRZ6AvIXjUFkK04UznGjrRiad6SUqAGqQzLRePSv9BDtUK
5nJ0MRjFQYyJ2Y0QdVQXuaYTuXHnR9vQAKK5kKlVupS/F2/4ojzWi9bOwEv5Cgr+8ZHNmZRcSSE0
5euxU2+7YCUQKWcMfxLxOS2f4ifikhTrQWYWk630Yj9mvxSVniNNh5Ulux12LfFdGTYG0DsRuvub
io7CF9SNod9ipFz4rMjo8vlpwLyVylgvN4FkN6PlRiUpqiFwScRPHR+AMgjcslb3U6/tY9FwhfZe
0ppNkMy3SpvbQajZZb9pBWtXk68rUonPZuGIar4x0/QGtaOxqNL9ci2R7SmU+9QSLwSTTE2+EIlJ
yi58+/7WyHH/mlhhs00kG05NGizKqxwxKI2VtYnXg444nRkJ6qlOqGbE209TegEfLsL2RZgvTfNm
CSsXd7NS7iRurqlIoIYe00jf1fGmFV+WXmbOasJaejvVG6OAQlqJjlIsjtpkwI7p31m/xv5hMpVr
dZwfLeZtRCGtKtX3QDlwpTWaP0zZUeta/b7sAWxiBSChtkoXD+W5lf9EiSF/fpyOtnaC5E+hpoXF
spOsh7VvikxO32cFA0hwkEuGcAJQVUM+sys4VVF9Oe7ymH8qbQy1sSo1p7tGVht2TGVY8lQ8Sn/S
IoFgorfPwR9k51aOk+UvYS4qK6OkUM4dLVFaYLVZiuL/QmCmKu/0mexQL4Bsa9gxzqp+p/s28K8z
P/fU9/XzUY8WrJoweGOKuviixHHpL3lJmA2gwAjz+qwA69SyLxHpoqEiItbluH/HfkttOyVj4ENa
jbaF1zuMDzHkV3YhcHB/nU2COn1NPx3x6BlShniQ2Q+nH/Iy8bLqVq3wRg0/pofW2te95fBTo2Z9
tkcrnXx6CcSxwJ1KbCyONvE1vZ84GpcADeWPdq0AoaAbQgdajMtN1jrzO3uonz9xZw95tG0OwxZ/
jDJ+MNmXPEahI23dG7m+lMpJ+usfndTPB1VOlTLSp9+pfX1bLD2X2rrIEPBhHk9bwS0kkKzlJi+w
xys565bmRtEdHgCvANBpZQd1UEldz7cCxhAjJhiywLWtyw74pkxjjeJkDYt1t2zASlNXe4hZb7IS
kjd9vjYSGfwl9b3Zn53EnHw8uV2iqJrct+PWlSZlvajOMwBJajFBxxCuXWY1ALD5rRkIw3aS/LFv
9/2Tj3HGcIzpkJa/K/+qcwrxMIZ3P1/ZU0wwaj8LPh2sSYR3y+l+Wod0oZ3GoOnzC1JxkV+1W9oL
XquHq4JJbS49SDKSAclcFZN/M0vCPlY0/Fslbf53DUrv+BYX0Yd288x5LXf0uHj9dF4f6uZP5xXX
vRbPGuE7Q7wr0mjjSweprl/TsFvIakzS6CSlefLY1fGVMU+boNkkS29yOPx8IqdKrc/ncfRumxCl
8IOzXsJHoEXMlheorljv+Nz+fKCThdbnIx19EdqANnBvkiOZUzcoXHbmdI0mO8UC2AGGBukEhDNZ
R0nW7foIg8hIWPkhECe7M8vtz2dzqpJlUgf7TEWcjD7662MRaT4YJ1lFFC/teMNVWgp9/9Azhf35
OCcvLyu1rMqqATDq6MWuAkEvkgrVJwehC4P2GaMIXqazKXenF2lCdYnYUhbW5PGNHIFtyrTPL1oJ
J8MvJHtbJgh0/UJ1cltEZJBeaOmmceadTbA99fmDtCl9JEcoinZUQ4cqdnttJquAqpBEQnKOmNst
EWpS9PfsxP/UJf18sKM32hJCxeolKgsNORCzm2jH0AyayFmM66lJGb4C8GZk88rEpBzdPPwFSt7W
ZNAhCezZG8L2rplEqSTMvzFs7Q3DK6srtdjIyIsRV6B8OPP4nBKycAqmYkgGi5ekH30Ah0arSkmh
RdDM1nUi9E6YFftCI73HQMasSgXuS2YzHUq6UPaAFDmBrHjxnMIF4MtQz70rBn86EWNvz3SJAHRf
AqddFKuMsBb2vGOcPflDt23N2WMQ4Vi+uZrU2Ebg7raVtAoad07LKxknly0r/YOvY2BVzBujTDed
fxME07UPn7ihzhaMBDfguXXj5O3+1F4+2g8pYd0IpDRES0YKzzUVZAecTLo5W1ed3Hl9bmQfvUGy
GTQBWcyEq8PQDMPf6HhgrY8ombpNUAv2fc4VhWLikfy2DhFZZlCDlKHygljw8jLymFfrHXhH6Oly
ZDz5leCOlW7HJaZXcWGvFoyzrBt1Yp8FbMTiP8cvUIC2zmB3dUUEPLxfBahlWosYZ50+xoy2UBz/
DmKE3P2cbuEI4cfHkLwh+nNkY8p0br+1heQ6yzMJosVBbBQ7N/Q7y5ieyTt2q/Hgq/MNUKNN1wFZ
h/4MiF+ic5ynqAeH4VINNffnpZIe7pdv4r9Oh9IdkxJcaFayr4uylvjakMpWeVDrtzoUMHcxEI5/
TUPkKGkPR4jrSKc0GaEM9pojRfXeKCQ8uOYmHSy7nVEPDmAPYmS2pD/o2TV7dXfEf5H3e4BdTj0Q
TKSVrj55Ke0ZA//WSHshArald+VKC6Ntlku/RNqBgGKVIsErJCIzzTZhBpaMnCjqYFBPb2nUrsqC
3d680qmt2uCgxOEu8x/yq3D8ZfbbAOQYRA6vMsRdqFmeEivQcfadnlwDXFB6b5IHO8dH6z8qy2a3
7ryw6ZweUnNBr7QK4O/FbqRUWFFj8phmOzKKZ914j+W9DgIlvFZaKCvdq8xFEALBaStH199aWiT1
UCD5Kh01qiBllY9G+RoG6GON64Ehf1ID1YsFBmLcy5KmhggXR0eml2wz+C1Gp6H81j0xV53mMZWz
h8TsPFH3V33rjUpoB9YhVKp1HgaPuvWasCCVe2PmwScB6rys52uV9P2JONrNWVLUyVYSVAczW5dF
jI9GdProRUBJGGcH/NeCuuonW9b+DpQtOcBhH9VN0p1rEn39wP1zHpqIf5glUNPIcPn6ZGaGFlZp
LJQHSmqjJirDMGkiMiQn+WjaS+Sghx3YLVZX9V2VR9tIIWJImwmn2DzFzkwshs4F//mF+boy/vuk
8BtpJqma1sd69qmE7PywtWbfL5eLM5j0KIeXEIpW1ThVYv1/jiUtTioS4EXdOvro9qpAELaolQdN
vU2taLkJcbxVF2XI/6Zt+tfP+s+hvjXAIlXhE6Yv2KnulsXf6RHcWFd9+Gwsaln1zK09UuL9+3CL
H8T8gHoePWKDVMhGVnBrh/JPbLVX7AtWseKvq7Hd0Em/7vRmI7bSbSheyorgzPG8K2ibFNHkNERd
0wVHOxF5WvlATIvYKXaWex1EszowXYnEslHPPHrvDxFYn5/v/5G979+n/qEAI0pW/fBWfHoALHUY
Cho85aEdiPEJHlIL8YgF+pgSIJP3fQ5biAVHzCdveSqKUtqq1Tm3/lHh+f0sji5gHpO2nfacRdJe
RFN7aKq/7fBL4ovSiBgYUi/LjHWZvtUFTcpzY/6vdfw/B9cZNBh8MRj2K/LXF9OPxDQuig5y5UIH
3fjxOmaBa3r5zPN/1M/iQPBeRd4zeLfs00mEPzqQWWiKNvLzLJ22q/oaVy9hTsR9iTypswX5so7+
tDLxQvmZncryZv13o/jPgRV6WexeedW5z18PHOu1aA292BwKgJxVxNpivQriW0ffVoKDmaYbKzxz
yG+rHb/18yGPynkjleYxEubmkEzeSCigdm9ZL4FJkt8h719+foiPkO7/+n24osj94eJS6379fYKl
K50Cm+BQCRd9N647olLKxuWbn4epJwoi+ZPU2bng6hgbLHw7WVQ6Sr0alNIbkl9ZuNfw50po2MUc
6JhE0YWhl2Gx8/OZfltul6vy6USXG/XpbZMUKfJFoW0OuerxQXDiZ4HUJT7Bs3bmSEc9qG/X5LiH
IkWy3OpK3yAj9RDreQqfX/Pg58wo9hadTJBk8IR+/nnfF8Kvv+94A5nqahcUBb/PRJgjOhRAfri1
+iszfhs34fQW1STUWJhVdGGlMa/flvHaFNnvEbFwJYMtVK9IS22qtZ8ljupfKDej4WHj+Pk0v73w
R2d59MJHklxIFUp2NB5A7LZZKrK5fQZYe+ZyHDWO/n0PEPRiL6dNcNxmNSU56VW9bA6636+DWmHu
Q7AUhQ5ZFdFkQPt9MQVtHcvMjQMq+PAql57JzvIMX7LDbD/RQRFD68xkTDv1FOqoCPlamZb4TSCr
ZHViFU3WHHq5fm+DHkgJEFk2IN18X1DmFV27GvPB1lODraG6EvyXth/2RSduiaBzFfXV1xJq10PD
rEUXWy9DjRSE0QaPmaEuQ67YNvS3JF3P4y/BMO9A8Qn1a6L3rmxhQ8PAQ1k8yX+i4NXvB6C8ilNQ
lVEXdiR5CrN5GJvKS6TotjHuJHLc4qKB0Epu6j6S27t0cgfk6+I48MX6E/KWSvk53/mp9evTNTq2
2vayUlNeY86jy4NuyFyeXqNkE5HRxIXd0J6zlB5pif95WAzqMIPUIKZ2x13GPMqToUpl3J2e8hZd
YWby/MvYVQ8D0JbMhjkH+NHOt9VfnH234l+YVMWt9Tq8m47xJ42xzcn3zZsvOyM0H+pZ4FOFjfRS
q23mz/Kbf0cgW3Ff3eAbM/5eRQD7Vk3JQOfM23Uk5vr2Q47bkokYxkUGA+tAtJo828ljuQ12mKhx
7HWD1yUucawW9hdIRBI0WTKuPLNdwrzEylUwCWZunmEVtf0742AdkNA44s70DumABRBJs91RLWEc
w1tjazdk/+Xr5G5QtzrMwN6L4jM/53uFxGqB658WjqFgtDg2h8h6wB3ruvoQmdBgtyrbIgCCZNZG
ot07ht9/ZNE+lRifjHNftlMr1edjH30v/EAkdGzg2F26RVhri9zPwFpF0Fx/XhJP1iafjmQdtUhK
ITV6qJz1wciuR0KMa7yRtZSthfqiQUwj72kzy61si+em1adetA996pJCojKh+fpJhDYS5DREeOzH
azYhDPjC6DphaAKMmMHvzz/z5MHIGcCCoJPvoR39yhkFy6TOXE9/2nKklB9E+Jvsryi9A+VMCXRq
mcUSsEwMlk+AclSVMGSjFxeFzSFECh0dcuWBeMtIfTX6Mwc6+Z2xVE3FYoFsjqn/12tYNWGeSKCP
D3qyneqHQuyBxiqeHIWXOoFjRtmsQuJC+0C6Ms3a9uUbPTZvRXYTAdIPoVP3aZVclsXq56t98tUB
ZsGnT0aoxKTx63m1I0I8WjX1QWVAkWwH4Aqh5kExcONkU8B8IHKPZORytZT3hb//+fAnr/+nox9d
FT+cra7O9ZpiC8gKc3yssCr+ZZ+5zf9+KA3IMeM3jQmjdKwAzwRNDnIDZ34LMKPwBHOlmFcyS7F0
5kAfm5GjUp7DKGzYRcnUv327YVb5iloX9SGTXsIm3aU6PkN/N66aTWXeY//CwdWuwkay2zJ2dXFw
e8FtxjuteV32GZjilZyyt7HleF0pg91VD3zPZwhgbANhWzBva0HTxNNfrbqtYn999icQKMZt/+E3
HH9bmWfoUzuSL6A0uOwgws/+KtDapxj8GT55hQXHx5orLfrq4VXj2QATFYm+a03621S9hWFmx3wy
8sqys/mgjtVdz/SY7RsOjASYJH2qjz9D5275CzM8VZ30MI7JZniqsQIEIJ9Dig2+kf5jpcS/e3Wh
6wOV0Pa6WBEX3XkaO4VqRfN7JegEFavlhr+/qa+gh0AWNQ1YIBOBm6Ql9fT3OoC2QgRPWL03hnAb
Bj04J2NbWKI3SPVVTbMpm5Q/ejztMyy1skSPlqYOfDIg5pDnTa/tn0lr5C9181mD8djcGlK2kVFy
xuAkexOuN7m5YfBQ0zWYaGEGrQQjDcCAjCVxNFZ9YW5FctRVxl7kuAEL1DnPg4XZKDbGrarTRVZ8
p64Z5Uw1Hu1mm8nogazXULwfeXAKA8vfMDtx8zB3yI7DeK30d60A+Dpa8l2ZTqSCuA6jZisymm2r
v+zYQWZbt1LcAKBLideIHG3+bRmEDkid3UnTJYP2iMBHuCXg5EXbFP8I+t3SZJsJAO4ROUjl1SwQ
aqqshiezk6HBClDG6x1QcrcS30ysykt/pEX5TOSthBSmHdlWYFeZ9eeM3EOSVVG+Cm9FrYGLxuCh
9zgfb/2ViFO5bXsv7qnZinU5q/RwQ/pqLTkFN6l2lRnlwegPfdFtI3y5wbPCKjEjGk/ptEb4ZvqA
4XL/4gfmOulldMbrRI7WiKO9nDF7Rbx1oV+2GoPp8pdE+q2IJ9q8NVra9yhU/GCzcGNEnF5+Sy7v
YDjQ/aQO5D0dFBMvNwtxyiE1GTXrjVbndp+Ynpbe/rwOnvo8LN7WRX2xpPt9bBU/7TrbMrBGOZOr
w6TqW7mvNvoSEQk3nSdaoazSzeQB3LPXZ8GGDsV1gVs7BJoh9cPK7IxDYEFxxXRDfXSm/fTxBfi2
FCCXRg64+OdE5esXIpbEvJ6jqToIHUZfy8+eumpYVbamQh0Qq72iyusAhaASm4RxQIAV1W1lvVS8
T6kACz6FjBBEPB3RWhQZQB1awYCkuG2YUDUdJnZFuMXEtrOqytHq+t3k5Vs2oX0Dew4Y/AgXtPVX
hBdI/lVWit7kJ+DNylVbPAoGW3M2aeAvErw8coM6U4HCNpKsjDW7MWaMjP0N/VlpArEgAmSMf4Fy
8C0WhSZyFzkFtk3ihiXbxNcewCYYCHZR6b0nutcH0Uri7kuZcjnlg6skb4Jovmqm16dQANkTVedb
UMv1/Ol6H1VbSUCudjaI1SGIS6Atk1PSh9QFkjuQtBkcc8x5POZx1TGoiFM4X0Poacnb/+OJRF2F
wUABdUnl8vW2V3qjN4ZUVweDlxZpFzMWz5Jr9NLz2sACUrFIq1O/ThraJO+Qw/OA01TTTcB8QBry
bQBBRRvO1StLOX18dVCcMcriiWSsf/Q0crP6tvUznsboIQxBP5q56wNnb+l85sxFxVi+n2tC0stw
J4J/koJ+G0MFb1pQUFy8mKCYlLsfJRPD0vYciWwpWL6fnqIai/GS6fzRcNEqu6RSFE5P1/fqTFjz
9RQ8nP0+H4ksPvZvrBP/PcxRe2QAPJi0FYehbjVgU1BNKixY49C4wqOkT27dE6MSXDHl1SPLgX1e
V3gM4zf6NmeeE/3bOO+jP0EiKdWjIhsf5/pp6SIxuZtbf+COtI6KwhLdUU5fzi5LhuWUK7b1GgCK
UR21hpNPJ80er1HtqZarEYouQa9ZlRBF4rUVubmwAupVzc6cMWOxSfcir4AIdVJAPmh+btoRQbQq
EHPyB9h0s4nOqH9cIhCM1KllwOpgxR3piVV6il1R2reSZ5CYo2OTd6ue+cwmhP5vejOUBKrawetn
t31V6XM9yfgjhf3MljZcyb1XgtshHKO/5N8hCLSFO1CMLTEWPFV8gJzWd3rmhpCM4Qtcj7b8Im7j
x/i2IUYLrA6C0BVzpGLlk1YkefDLqsyGxV+pvDSOMK772IXLbvUMjG1GCAtYVUIkavPn0Zn6rU3J
k7HF6gGzegHTaYIGTDckCYiF5z6z1pCgSwEaq4cBudA9ugY0qcl7leoLNSJb0FVKhwIryRy+ZKZJ
FMSqKzczG35eBvpJhwYQDNiBpYfkicQB5Q47jMha0bbJzkruTrUeNUwiOOhJSDUM62i3lbZE/yDC
Zklp0TKsyT2IGZGHrMsOOmLLJMYI4xoDDBIUkbQRAwKlyuP/BavI7NxBc0N9PfYrlUtXeoAZa7K8
BSckfad3IpLECNS2PD294i8ccpf/XIGV0a3LkFxjb1YcdWBMbFeAfFm7sHEHWMwchHLUE2jqrJwO
m5OATdGpBLyydMdhpbT7Qcara5NnHj+mJNmqTl/so9bzjY1Fc3JfadsZlygfDp/h+oJRQShfj1tB
wzPrBJGntx6QUeMRckBOSBC7K/xspAzRqaKB7YwPLF3hQ84MCVn0oqv2ln9/wYOqAOeFEu0qik2y
t/bSAdd5FZj7Ti4ZVTDsILuAwJw7jHFuclfL2+k+8Fe6RNTPhk+bn8EXOvPCf/SGjpc4VbYslU4A
u+PjISmvuxDWcsGwdiK6fqtMlLV2jL1+55rSrlShb7uCZdc32abiarmVsbw9pbigm/R+i+UrS67g
LAcwrIaNWV5Azh5im0d16YqlG9naFv66pBTO14B9AzI8FFu+9++DC5IgEjtBVU0vqnX7gXiLtYV4
Rd0S5tIaHm5D9so86k8kjgT6pXF/ZrFb1tVvv91kOMQEAxXU8VqHyNAIdb8C6Wa9qqTUmf1LZaC9
ietVBYkNRYIgbqJx2hZN6018hn4+/ontMuqNJZYQjSxapeNlP/RTrdbSaplNYB6wQ2U7FEv4hWq+
/Hykow0gfXC8JoyAVSIC+dxqxtG7Soar7KvtEF2E8W1p/Jp4EOP6qQGZkmu1g3l2JlOaAj7FI8Db
VEYECch3entOvPIN/HJ8IktB8OnzYgialQhN6F+RyJea16ZymbUXdPjspI/cor/o5D3YO0Hd8s+B
eAHQnyOIJ/83WhzBcPTAlaJt3V4ptPWVC1kadupZFM7XouTfF4v5gaovvZTjEb1FimCqWBk5JMDX
2ure6NFn7WXjsZRfiAARzrUYcIefeBB1dLeKJFrYy47HaXmpMB2QEwai2Qt8h5Romnq8M8pLo7is
xb3uXwzWXQ8RV1+RltnLr6Zx09feTNmbbW+64dBKr1ZyTaKy4NuiV2LNazZ18QJFyZTW5UVCDhXN
GDhzUfy39lfEDymUdOWFRt5Fil6nv5lJA+tuinGniL9L+XdKeNaCbL7BpsseivczyjcMxwdl52uu
Vu2MEi/IPqZdjBG6AXK2Uoddq25H4jJCGuHIJ2x0qb6AzcSRQfcp5DJ4VAE5VXux6lQ31RamItFK
qUC6mjPQb39Pi63YuXzyoS4Fllf8inDSsyVyq3KVJK4h2kq9pixp5h0wZrYbfEsaBY6CEw/r/MYa
bgyfYCPfXoRDIdYZbX4V5E0yUOA6/FNYog1X+bAil4lyBgGpYi59cRXOQunG7O8RiIU7Iqj6gmvJ
jgKdNml4jhy7FCAyeiDDTtrrKPGwGnFq+A51/ry+BkRI+alqfGucadhMmBfQ7ehumDqUN1yg2qG+
5VAMDkQMWIpLfHuyMWQgS3camSl/MMfog5eZkH4dYgf7J+QqBnUWKQT+la68RBTjiNmhpmHdaTdK
sO/STcNuLdkKLNjyRY2TLSfhz45eo9//fBlTBKym42tIhJa/SJHt3CcLRLkY0FXhKKYCYgmetph0
amvTo2WLPGPDQ8TmVDddzdpMyKiMNUzCWd3mOCSmdSygwfI4e+AQcrGeGeA3qLDY9e8C3o52m0AT
Is+uw6XizlASybqichRtbEpd7vb3+GkCmFsuzxh+e5O0BKYS4Cd8KNAOWWETNeXkqaljqt6E4VXz
imajlDfYOzWV/IR9G20NdSXN26DZYmhrzI2Qr1X2q8ChdHasbpyuZf5p8cneFSHwVqeFjF84RX+T
dVcRIUr6zg9XlrQXxp2qrRXupcYEemWSk9O9sYWU0nUCnRogXbupCaWDNXipP8tAaXUeGbpD5ECD
U7P57OvK8n8uQxSEhRMB6k7x1mhkHdoJRQkaMwd5dL3vjEceQEoS/46iIw4Wetz4q7ub30tsAvGq
guXSOuJrrFImOCRF8U+LmG6iMocLJVqDnGl5fwUXkZpOKdrZyiMBkFHnGKNXEJo7QbUm2Iger9Mm
Lsw/Gg15y9fMkUU7KjcNgR/QWYmD09zB3Jn0anR79kLByyRXGD2pXunTCr4e1002djLhmADzdEcj
zA6aJUw2sr58WxOvi/kOAJ8q7MZmVWQO88hZ5z/cG/xTod+56jW3gQNSuWK3l6JNb11IJbGDgAFn
ZS+le9rQam8zRmTkKo0bI/GGYjsYOyHYUTlzuogIxnmdW15dONwla3D8aNNeG8+02ZjONaUDhcCl
0rUEUlFJvnKsdzG0e3JOsbfRDANadkHf/bkn+sbiJaTUduLfZB/plk0CAt3C7mIiNo4qkpndb2E3
tIBKnfEXZ8cDxN+y5ACZXkImza+U2m9waE5M1bod7OJ1Vjzm5qJNbFjHZjR2qqf8Ynwu/poP/iFa
Aomsl+mVkSvFYncvaCuz2WiTo9+b5tbvJfBCl9wl0dok5o6CU74CyqgVbCIccaU/B9BTDbfowLDt
oo7F66quHwblt1GhAExQ7l74ceo19dqcb2X9skswY6h2h1RYNEnluiCyUeu8F6p+JxY2VLOdjnrc
09iuhTqMw42MQJ9iUpp6VgD2mjAq5ZYUiX0ovIv9n1p8/J/Kj382uHjKMU0jDFG0Y4hOmHRiSyYX
aqNH7dl6Jgo26C8N4gdJe3/kXrTvXEmxW5HwJpxpMXyAzY6LvE/HPp4UiOQCD1KSlYf+TblDIpFM
60lHDATBY10szT83uy+wdHtDxt4UdKZHZgEfiWzctdk2GfaZv3zg0r3MlcrX7AwMnKUU8jGwslvB
35rhk2GsBQEO6E13DkCtLI2Zb6cPgNpimMNu6xjUMUuZJs7CUB6Wz/CEXBJ26GgD7KADwo+YNEh5
hBKzZbabl7EBIwTKzU2rdSJsDDKG/xLcRZpGQGwB37LuurtuiVxK1oW6LsS1qawLZUNu2c83XD7R
9eJ0EXepmLmJ9zgqbaNZkae0o9tb9uFK5WOvIPWNBHK3aP8JNA3mGiwmmldlYhWc3lo8UvDKnA6X
iUReRESOb+KvymV2tuTeNaOngmZJvKI4p2A+9YAwhzUksBsohcCYfS1Jcz+rzdySeTgxWYiXpXgT
+FcTXlOLVOIrNdzq+qoJ6GQjzL8ykztZYiODRs/BGcV2htQ+k7TRaVV1u4q+LQF3RKDhVfcR44br
bl7J0a3kQA2kXx3Jjk4WuPvz5f4Y2R49JNjEUDEYJj+EkvXrT6jLlJHFzDNeK3/EBUx+UFB5dCN9
8Mlf5eFFXA0XzF0n4mN8gUX4WTqnRPq4pd/OAUw6IlBsBmg9v55DUlmihaULSeaIm3IHvYVm6nRZ
3lNxUIOE4GmRAtPMZ/DVLAbTIltXPhQvT4YfjHq9dkwKCnndEQMrk5QMeQrFidNNO5FNo7QyFTeR
n8Sc6Pq9yfIbvpcWiB98sLbwQJ4dc9f5sdMusPXyZtjiU3cjdk7zRlNH3da/p5YYy61svTXNfaC4
S7wMi2577lZg0/3+xgKWYa5uGAob6o83+tMWB+GmYAniWB6av2T1CWScPNZEpDWPhsXQxSnCSzlz
6/v8JX0xH0PSJOlxPU6VXRzaG33XPkcgu+/JXNxTgDMur5FLufHzUm89yu8048T38q69a+/1XXPV
lxtKSurW5hfMniAB6+jEJjkp4hJ/pBGX8SeM7eF3+yd8Ed6i39wSDif+Jv3zT9rZi5z8On8aX8v7
9F78K10MD+mf8Rm3iLoLHsU1WtRxhJ11I8Zbsb3oe9t8FJ549Km8k3JFyQ5FEnsF/zu9E80OAHx/
IMBJh0symzlZj3omhOk72WSC6cyLZnvY6Zfmr/6tfsvIqKQIBmHGhDC3w9EeVXuk8f+UXhZ79TJ6
DG7b7XjfUD7CBAdx7hM6J7356/a6vG4elH303r+OrY0Mqkns9K257Q79U/EQP5t/RZ00NRK7beva
vySB7/8IO6/d1tGsad/Kj/+cAHM4ZVSw5CjL8gkhy7aYc7767+E+mtlo9ACNme6Ge1si37BWVa2q
fqd+Fg/A/9Pj/Zc6ublx1ogv5ZlpwXug//K0ibJeBsghu7rMVwY6pMhVzG29JhE7001iWAH/cczc
FkevWcr2HVRjsOVfPhmjtbeUVCn7/ht3NkOfeL99GD/5LU7sO/cuXxOLggVXaYRatvGT3pJ9fGE7
cgdzBYP4jm/KKfzKqX1R60m29NM9l9+jvC5rsisJgVXeCWg8iczeS/b42H7zZzIWXV/ENYzxe3iJ
gJF0GC6bIk2/73UeKGYsPBacUxvgJXtguvRKjiLV6A/+cfa863+lG7GE/WwbF/2rOyU/8Rdlg/pJ
SNg1utBo6T9Y+Y0vFfqG652PX9nCmbWa3UQiomM067a1J1PwToG1Ps8ucyLFKW7ahbe6aoaeFWAV
fuFnj9ruMXleLvU5+SEkmsW4MkQExTWkbcOIUQsCxdn1pnoGX4sv63X73mEQDZh0XZ8PDyGzSWWl
5J7qFW8DIM0v0yHbRJ/WGwtpuSXEedPq8o1wtetXSLl8SW7yj0nZoR+4dhBDLLf+PBBIqH9lP+MO
62DyL8gSP93PmmQLka0ehacuoOg7Ya/gMwO4Lf3pVByULaPU1+ZxOccn2sj0uXxhiQBQp3vzWvS2
yJzJCZrnZfYEL3waCvakwOtbr1+8MOzqjeVVfStf1df91J3n0RG/uy9NtHFRG09/XI1t7SNiFR6Z
Q8i+53fWbsuo/0exZR8ur/qncSNgkX8ryWvMIl+n/cWjBSAeCaD0Rtut1raSOtWF2oDjILtkT8QY
/tkemOlTNmDth58Prvv4J/DhjVfl0u+nx7DxTeLme2d6Ks/pWfqIbsV3wyr6Ve6Yr9n8eh6v9o3C
Arz7q3nIX/iNPN11W/1CIyYf4k/PRDsxlo20LhLcJVT4cxBf0ux5I1v5qnzcr8VTe5BVd/hC7r18
8RGtr+TVgFGHjAvSyO1vybn60s75Q7OheWrwbGMfYWQf2Y+cfDxT/P2Nj/RlPPJtsU6JClu/AEaq
3xYyhs/6Y3oZVVf/rklOv2SPyl54Mb8HQisU/76rNspO+iWrmVfyLX9XfH4WCN8N/T3EvRPSa4Y2
Ldza4xnu6lOm+UZjJ8e1aUD0x32kOGnkIfOrXsgpeZl+ATmVT+GHDOZItJsc71hbMqAzME3CjR5i
gXjXE3+ffaU/zZd07G+M7zBxqIN2oRH8uJMyzOrj7XxDR2if6pteMbPuxriNGnb4Bk0xAxvgzn41
H/i/ah9JQVKfI8UNtyTyhmy6vg8kRAsSvh2uqsCLuQS48RjUzuVuhBnBn6pb3PAyfQkVGmDfal6Z
O0xHj0SCkBDdxU37h2k4rhv5/f7eXkWWyqme7J7j+HV8l276qsHEztPuP2suhFO8L76h7DkzOQQY
relUIr/XS2DllC1bejC+JkYrv4pizWNtqh1XFAuRfcNsCCCJzukjbPCbz3GM791CwozSMZYVLmCw
ijU8YuUoOTQKODtP5/ACiA9KwF+sHH2k516BmLx3TbQL+OOVtOqoGW2gE95Axsi1ZveXlcKkKeQV
4ZZBeLxFhgl9MmoHnj+yhPVdo9Qc32imw6/5FQrb0B3hgiJ3fkk5dzWbGXiN75msMsgI/dRs39e8
RsbVeNUOCD4NIgdqSlDRtSL9YW3J6TIHknOTq9jbLMRqJLjKxndQ5Al+92+JV31CTjc/NR3mifja
F+GtfmyOqNXwy0eGObLJCW0tbJIDMGZPOKybF3JwSUQzHYw/aoqC3CXbgnUaX5rWBq+434rn+4fJ
TdI5wm+jfOaLrzZuLwDjHbhV8SogZP1hzTRW5otmcFhRDNFMT7h5jXZtoSF2KKLyHLaGVDZanWGX
PuG8zxwcyDf29G3i05OGsV0Q14ziafW+dorjYjnLO0noMYdl4SrXEqMdiJDr8LJcqyt/pPVJm8fG
YXtBA+CcOnzSc+u03SEeyOvTG37oPYkCpsVV/TYk3MXmugJ94AHwkPJX8Whm4EvcMetRdJ2vxqN6
wG6Xlcf6U6+cMhY1yLW5UPUsxfoX5wPQlvAVEdl1tvbhr1GSWlvJ65nV3PTFBhcBYUGRD3u3wAaB
1fzGL+luOrcYSBJC7oTX+JyfjQf9EP30X8m2fLfu1gZPfBKY14scM28SC6LGljnrGWJDIG2DM2k/
65X1zkcKinc2ef0xP5YPpp8TgUGKhLZlPnDAa8/mKYQf/et8rlb4gv+of+Li707LQf4Qrixb7XNO
bIp4+ZK9Eo7h6b52GM76xTgAa1gzW2X9S/wQTtFj+2M+WM8qmb/+HTqQ+FzKu4ldxuywQ+OE0zij
qOEpf2e1VRt+0WrFgWluCtlui6KdkYaBivwhBlGtXACU9eb+AmyCGJF+mmd5X5yEB2Cf8xAku3oD
QrLJnqUDL1S51jSjHESM1pxQ+Iy29fbvHY7yD0z86gNhQtIoEvagfxEYKS7vYZXW1bP4Gedsdi/j
GOaMxv+nYmiPu5+E5eyJHOL5hPKZIcM1ihc9IJLlM81k8TV/L+iyUTxEbgbtikWTway0Q/1FIZVD
cvEUzsnp3z83plT/0A1ApKNoRpPJHNdfrRnmt3ISS1L5nEmuXmGQx94lhcBluLs9antSVJCITZZP
8rfwkPyA+xm1C2Xep1srfQjFzQi42nPG2hL2ZGRGEnBCtSvZcuWaWkAPY5LF1AV9yDCBk1pr8kGd
bSvwZfQlncMgG0uZHEO2rxLtyDNnWlmhgiw8ipZw9FDl8r9KtVF1p2gDcs1DjZbR04gEuz8zwUvG
cQaMRSz6grmqX+WnMTlEc+cV5L6jx7a28rtO20bYrrJb2m3drmOnmGzTHhA1rwKepy5tO2p0bAET
y8cGZhHcTnB0WPnKMwdnmUH1XJDTGLkAMY2WK2k7jTlffmbaDc0eA7dwOGu4ZGXsh7G5O4xAU9/+
JveP6V3GdrHZIBfBqokjvaC4yR3jp6l82PgeAr1FPQCG62Inutx3IsQDqKoArPlsoPxZLG/CbeW+
FwXsix8IPqyJAuk8wXD15EFdjiVb7x4UJmbPNqk9gPNtASVEs8VHcTH5EJqVX0iQ/51M2cWyKjOB
IPkVzzJRHqjtoSBMqBjCQL2xcjkyJvyaVWdR/LQN8EgdBvT3js7xQEf2g6qgPZuIAAyM79CSUio4
Mq78+KLKgA38Iodti/zJhGCBQOeSv+CFvoj/Azv7JzkxDgYyduMm1CFuCizu/2hlC2Mc9SISyufF
PJlg9zE8POYGHNAnTbro5qY3MDFyokTz1tRpjSf27/tHX7fH36iCgXqcMUFJF6U/2+s/PkEyj6Im
VGb5HItblQnJSqu8XHlTd2WBTxl1eUJ8dsn1Or8s2BMPWEflPXkp7OmaeF05XxzL+pL7KDDYcfP0
WSIgAfzAst7pW8mLOeVGXT4qKo3SQo+3x792Hexe0ahVbZl2FWv/jr0CQ+mpzE1/WXWkkrYvyY+8
SykmbQLYeUPkbrdTqgyy3nxrWNS9yVSlgWmx5c4oEuVSfcg4n9bxUgxEA8bFPlkO8qrgvOvbslwe
u4yO3vqfs56W/t+M5h/89b9Oz79Y1zCNw1rOOD3ris2wk8JDlfkmahLBSzGfG1z9pToMvTsbdort
rxEoFs7giO5szpF4BKGhmVhA8Iix4AtupoTyy+soNC23z/BN2IYWLIIHbz/8ET6MsPqaSwN1G3on
eSJ7CfMUW3hNyZxttxq7nAKHZ/LCEb4jyp4aa6ygzlySwmbBwwDXYlbcFwtvkV093WToiu/kg1D+
7dJsl2C9ecNXah3YVpz4d6kYW7WV7yVzKgMfySca9QJvIsyCDOIjdymkIVYAUzAWGzk9ZHR0HUcS
sxWUyoFmbUFSY0LE9YDOaUCwaDk5OuJsK8WuWdvwf0uEexykl4cMR1IDEmYiCZr6MKiPlbJR28dZ
CKrGt8iQT5xkQVfnRiQ6/ZFJQGp0NiUu2Ay9UM77ZqqD8HcYqruLI4X1ASwDEaj/SJw7nLZ3l2ui
rwO1xwHZYcCfJUOJgjcmr6amt3hBQ9hDOAJB84kaZLB2u4vW2LQMxOu92wrlo6gg6ThBCfeTl+4j
7BQKSl7HYtydSUyCtKTNGGL/fDW0RzzRyfhaXzSiJZqK3MWFeGlcPfSmzI8BPGcPlTdlkfXRc+Vy
z9fuVNn4cktP8rN0a9/b4/QqnelXYWS5r8Rlm8DekTrhNs2adsHnC1o4K0rE0eMovs/0oqYvKxsB
XuW8Zt1bjpW6o+XLcLCJn/b7On20kAURrYSACXFQ7ya401BnyA7bNsXbhO0V2eAIBee9TNyaPV9H
akzQiLfPVvcHoMfGATozn8p6VQqFs5f/ln6CwdXdbpjEFWxCR8YZNtUDs9IAKfA1IjUOZolAJdkx
iP2t9gXGDAlxEIGElXvshtZ2wkJ/3KrGLjMfZjOGByadNHudqTzr6EKaMLSA6ltpF6xDH1aj4UEi
OSPq5LShu2vgZVWwDeMtRLQu9Zd0fszr/UT2yp2GyWzNnVXkmyqp/TiuKKwTR0iFp7liCeWBJI9O
9mHShsWLO8VAanxFKXkgj74L6f/pSQzro8A+aD2VQwbe5YSmrFO4NmizOoHwuhBu+UuIHpiRlIVz
Y1y18prcf6u+9taR/V5IvfWkEpNX5hZRyJ1Seb9abLRD5YcwZX1/C3MpGOaIm2uhBIMoZKxTQe6b
ikFK0qgJg6YYkjupvyoIy9C8jsNBVBaYwpiBKhVZMCnoE33lQG0H7KY/VqadWtJ7VptouUzBs4p7
SAskkOtHhYO0S7OIFWD/YWMwk71czNtQ24w6r7BXPqxlQgzvRMOXgRbeAowzlueWbjHGDS4+1Yh/
Vfz3iISavvuuc3HeS8zCTwtcrXZt4VZPDVEH7219Iug3sHJU5uBaranB7G+l8HnQNiq1F88C3rwR
n9Kawr8iHJc3IVWjjaXO3sQ7EJFjlLyqovKYVfDCiP2sybWW+rFuN+0wBeS1AGjeOXKq5EkUu09G
shAgDo5pDE4dZm9t0mE5ftTLdp/kcjAKBmlBox/hiFmc23TyZp39rxzTkKAILFFmUhakFqHBQ0Zf
ShzLPtXAcMmAeUkK3YaEzBa4NmetYyAiDTfGl4x27409neBZU3gxNQYvnW3JNdh787Ep6aeqLz0L
uSIJ7QM8anNpW/R3Z3kTstGT5njXG/uUtlFbbqhJBt2iLUGzbi2M4zzHdbdZWsVdM0ImjSYDU7lJ
hY7PvazZ8DeInx4XpH0tOTuzGm/6+a2DFFrQXiTTS4mdXixSyScRtWGO9AJ1pAYHXlpMMjSNV+QF
7qEMBJpUXZWw0YvXXEKxA9CmFm9xTQwblG94fyOwEeZDn4+4mgazAuMopZS4NTBV0DJqEREEHjF7
a7FfO1wr6vxZV2N/BH/ifLWMq67RbWSfWdm7OZdQu1wH6mpjQKp4f7iT9ZcyyV5j+LIw7yBm5leh
oC+BXC7mGVPhfkMSPK26wrStgfqEA5Bzqg4XHIjwQWEwRqfnTowHCql1VCQCG1nw2FuLj1hZ0FXm
u1UXLtyfpzL6lIj9mBfEgLzVtdIQmCyZe4GkRKyRh30JIrbccblon9c/RGa0WVKyY9oNfg3DLdIz
9+NuHetF6lXE3UbC1jSGxG8i7ampQGrzNJjJ1ss4h5y7KTj3+75MZ3cddJI5ypbQcIX+bIwGe650
7q26uc+yW7PZswsiI4CWyMPaYq+BGXe17ENnJNWbSH21qEcjnTZ9YfrR/Iy5BDtVKWB0Zi4dQCBD
33aoWXsElDFwhQbAhDtHl4qezgbRQt2ZAw1MJzTkII6YTOEIlxuf4TBb8aKNGLnih4jF1OrEDu5A
L5zf8ov8Kn6nFCXIRxGlwCW+haLLDwGvVShgPtCioEqKd5k/aYfy/oKck0QAJUhMV80RfFJ42BlK
38tyZ8bMZXCbyl57bjwpc++Dx9LsU38Qg0zzLXHbzvuRBEfLadJNmHEt2MOhRE8wcZ7ZxJpRGJGQ
Aq4BiA9UkzI9dspA8Ag8dljhA0u0oTXyDFY7AeemU1zBqZjNSgoPK1QFtuwOZw2H6iG7ILEaBYMp
+BFAJd2B6bRIcDmzUBmsuH9zXK5lDEVpz7mTX0wyWSk9MGS+2ycACJMjiBAaw2E2Y14oXpBU45DN
/BCNkyuuoS8IBFwC7hkaGFQfJpbANVF20eQCaQKr4GQMznKIUDpAGwi2/l0c0w98j786Sh9mqMEF
PsmUBKnNEITuJm2z1lkop3al6DW5H8sB1isQLYPm0eMmvLk+mGLQLX/Bj3eobVInGETQnfu66bjY
Oc9497DHEACgYAwyRfg+e/fMHzCApKzK0U2s+l7UMDw/kt/Ba+KPkWxEOhTdST6N+1aXHPkrvRi/
ugwIazwLV2DDJ4k80cQtielM2A8r3qt/jG8yaLyOymTF5YR0S+tIIgdaYAWrcioKXqvF9Iw9DcyR
MXvkpgO+Fg7z8ywVfgAEJQPFD8Yc9s/OPmcEBOhufpOW3s89AqPlb2AoReFVtHu3+4HsUxE5bOQb
liepcPWvGYUlRZy+mT/kR9DrbvasHKvRDcZRU4Ekxa3NoEcAt86LUd4huQ/6U/lpfTHhxCJXEMeD
a57Nd4RQlMoM6CEyErHQ4ki1y4a0Dpyobfyr4je1Cybu74jyFQLWaxCiZA460AF6VnG03fiIZ4eO
VIt67CeF+6Z0LQjgwpYAFNkTdMo3qDpnjD4N8Nie6U9W/xqMqvzom3DeF/KBzM9+jcDkB8E/l9fi
DdgY/IYqoWPijtoXYRvkUs3xYsujW+ar4nse3VDjPnDp6QZMuuj0oLt4yZQ1zLSAi2auWXrxV/HT
nepv8JwaZxEqumRdAaawYlpko2qjU5YIZKg+nahxOZ70U6dw2tiz6EwZLlF8b78FZIrcDnGTbkN1
TfhoMWTGP/6yYmk/hNlXMG8iHyW2G7BN6H5IBpxkrjObZHa6W45l9Dcj8jmbHu05Rww75Uv8hA2N
YXwbflR5A0AGCi5fOT0N1ZYRy92Mdw4uoKryNuFBRafJWkycEUZwhjv2WPPscfZwgtsHte3grOr/
AsybvAZQf1B0pgdd3gDwJD8ZhzbDyIXgkYlG6PtiuLAPHIMC8K2x0hXq6/27jr1kYmqCqsRBaM7A
e1Q6HXci27fxKsVZGyXGASU7PlPoiJ9iYCCNvckH5Rv1E88Q4oxYIMkRj8trejVQVsFid+uWVswN
NryM5yA/mnrv/i5sJtroiaEWu/6liSjBJ5n7+o4+AUbZCRzdKLRysHPZmQngobyNvWzego6A2bCD
6QCItWIZMsq8Ypdvw7VhApNXAKb8yVaUDgDuBq2uFDDiBHWKuNpUN9l925/pE0GBGM4gH0j8Es/M
g6KNq7FhJJq5cJRb8s0bwlogYgzlEgP0ajxhbwGadbik6tULwK/ijaxtgVStC1/YL9/T/QxnSf7b
e/Mq/qBUjQByKXokqH0I9xmLjpZqHzpy+k7Al8iZ+5h/bEZafqDhi280twPBt9jIOYjto+/2WsNa
9DYLO32Pr9pbe47mgNyZXAskOm/JN3pyM5kvdaLIHX/JwlzPUE5Pot8M12QNg8jdP8ZjUtnVAL7k
9BZqFWbp/FREP4gew8liXmeGRM5htTPqWiBgywDZYUfAlldzTB9GiHw18XO5WDjsosv7mSkTKwbV
iBH0OjNYqcPRhYVc90TmUyDEpkuLy27G5fKBPnWFlu/OxkDQ82W8hr/8wc23kTqU+HweiNHwlJ7n
fG3ki4FT1A4D4SPdW1/ZTUMwQ2fLMCIgQMOToK0Xrz2Gdyo0M/4kfnVB6dB88ZxZbw1f4Xt4q1+g
HsHWoEPp5ZAXvWaPbKIIG7DORpJATEn5Ket/pMmQ6enK056Rl/DAM4cvPHCZ0BGYDp4PILbtjGUN
hIxDGzS+8HlpWLrv8J1f9D6vAgBn9JqH+7HadUA/DncDkTNwQ2LpdmheTOZ/3IF8PEaWTY5BD90l
WlORJV16cDf9eghmVGrIi0ARmQgnoDp17+ZKPfFSenmHhBvdCPgJa4yg2IxbhFnKxQMAEZ+Vbew3
n9zwcPq5bTyuB4vlhFisXq0eVJIALYf6c6R2wARgQT7LRUI15IIWi6AxaDoXRp9sOoqJ5A/OEqd8
gTvXPyOqXxkaHaWhjTqEcf5L+I5P/+Txs7w6lGgdpV4fkEnAH9leZXEr198EyrGBEmD1MNAiaCFX
Ew5oelRajArMze695kd8i191+rPIY1ma1/mnv5bvvH445ZaXNoGAg8nb0W1G643hCBM9sVO98rLr
T4CDqWNoBHmwTRw6NvEx5QXQwp9mn89mbivsEfP1klvgZFIipGwU1hUIe8+Ej0L8c4T6kRdP/Qf1
ApWHOLC8dh/tTlxVm3HnoMBfo/P4e9khATJc81qDcvRDyydO+nM5WfCmKJfhSySnPBe39trQwyLL
ll34fokmBVtvIstyp+Rxf4Sf7BrIPGrbnBMospFpcZVJHjSOfvNgAg+X7l19LD8Y71KZF7e7zbSZ
f+ajfOl+lYV8PadAEkVygeDW34RXP7W/5jF/pUrMvzm5Kf8SiLLMV7KdMLlSDhZziYGpAasjb1a9
cfbRHTcl2BXR8g4+NGdm2HtI/9anlMw6P7UIS/BU+dZaGwNlJNh56EbcwALWBoEq+Nni0UEPopco
/twESrnJI6p/7gK/TlwTKCo8WOlmEbFAPVvZdoif5/bMZ6KMoUqj8azgQi00s0jA1rmpsnmbZuqy
p6T40RGwi5uZQTJxqxj7Lt8hkC5rXCvWM39BauQSFYNXFSZerG6d4jcgoLYe6Ql8me9tHUN4Z2aW
aieNXyYsbrlIq+w132r3lTDLu22HW4cZyMaWALO8PdTqQ7ThyqQW79aSdsND5vPzmJZPbliJbdMC
+mIwseH4g5pJCMRlONWgp8LQdgXkB7ezTlHzPM37XmSwIZB5mul2ioJueYUa6d6yxR8thzWxkjGW
l4S7VPXR5TeKzZloQTtSxIlb6q+W8mG0hyUQWy5fx4S9g3ZvXMlaBc8DiGLvzNKumH2kMtQ+cJeZ
7K9CXlZwyKwf5kyrsBwyeinc5bquXmrJl8ILX6GDJdTZRGSFQaQE9xA6Y19IWzP3KaS1HYoa+umM
dvC5SbfrgJvmcnCNHfWan8PBop3ZgD/QtdDSIF6PtjQQAC8oz2VpzXUHYgejUFQOFrdLPTklE5Vj
zk3Ti2A99HoQ3h8icqsY3h65zoNYwT8DnylqHLCwgHtZZ/zrTs4a/g9rLVM+9cLBWh7hmk1zo+Y+
t/9AwP20zdL/pVf9wx/+zTMQ3UKyE+pkXIf+GkRWIytWDWtAvQidS4EUbhfAksLRe5AkDpdB/UVN
x2CHND9Y1aZp92m0a5Flj4el3s35+6AxT+NXdZCEDnKE+Scc3bXPn4PJIpvRXc/MacPAS1duUgp7
VvXyII+PHBlJHAj1o5o9hcp+CIM+Oy+kEuvMDbqydCirn0h4zKKHEo59uGniQ3UBIzHEl6ramtox
Ft5jZKr1iaMySR+nasMhznBIKDNa9R7GB/Gam7DrH3G9t/TAKjdaf1SZeUcPabpNFEioaiYoPqd9
6Z66ZW8Ci0orvK0qXge4zxhE5hYYSGON1j7SM1jypgQf9dAZi8lxbD/zaVvUXrG4yDJCxaZfRCQD
nMsIR85cKoN/y3FItkBFtI/hWdc+y/4pVU5F/2g2wdy6iCaU/E+bOvidSdXoCrM3mtul9YEowpzh
iG2V7RGSqV9y6SWobluGNvfDTFD8JqHy4+rPtnIY5Np7Ix/43RS9gxSMkK4q3NRG7ndh99yNj1hU
5K1T3V9rHIXTRwYvJlhR87PWNlVzDDssOhw98SkaC+VNk7ad/sqNnGRPnIiDdhyyd86kMHvQaCYy
mDhfb7fprQQEWjsmCs0B0QlHFfPrP0wmhJQFxtNs7FLZm+7bsT8WB2aF9a/shGmxK8HSVzq/EPvR
5aUpwJJfmQYskqCZg0bel82rlhyl9L3RXktjZ/2vuEnpn5ghg5E3WdZ1BYrvL6F2kcGpDoZYPps1
zRfj5/NR7x5amit9/hzjZ0F9XMxXY7oKxU+t9AFwQBMfhPSpK67z/D3eL/9O+Kl/BO1/70QMjNDV
EgyPnvmvT5QOQ5frU14+J+nJmsSXP6bGmkHBw70FC3I39xlYPznEtz4m7lOTmRtcDgWKWWMb6phK
4mIDRqsz44h5yK6jl5WF+SDApobifGjgQdb/QDc/1GHe1fDNzOVB8rCKDCCLFMXXLO1HDYkSWIzW
i/tyzNgiKdKpfbXc0DnDA0BIyWqA/TcAIk2O8ZtlVzO7CTT2WK3d0XeFTGHX4qlS3mOQKkuUt+F7
aX7MI6QJxtTT/ahayWpYlFVlkK4dnSEfca53O3j9bL7I5UdRnQRwu/EAuJ+pXyVj7/cuMCwmmUYw
d4tRjlHxMZZxhvGYkuOolpStAAiWeBpwGDJHu88VR5JPatKB9eChQx06Y78SmSE2nQMT2acOfiAs
v9X13pTg7fcZ2nF16N5ThccKI4QZA1jE8NKWjLGnKIVIp4/AUyR9i6Fqfuc/SqlscgCA9BaXqivD
n7Yr2C1+UIDxwTFOiJghMpQ3HfVBOlpMFnIhiZveQrvWW1tFzzaFwsi6hmoMPF6azIvMCZwhIwjV
kUE9lMXR8tZB59zNr9ykfG8vOe1xuOo8+mNFB93XTJEl1MzQ0+ZI9BgTD3MaHYSQ4Va44zCGEhDA
TqeITlhPQ+BgwIG6A6wMBGCQugSOA3ZVmUkrsOjQ0u4pTXq0WymWHCgzwnDHcGcgkTFCb4a/d8iY
fYOfUmUpD2E3bo1kawEXa82TGV1SbnMrngnI2t218qM1c/dyhxDrMH6Rqdqn3FN6sgpp9ZroUWrL
zVy8zPWyNdLCX1YZU5S6S3csSsot8ThK0iE3OK+AXbU8dQGlGoiCHhWCXtVPCgczmqOs9UT1K8Um
CdckjJ1gCN9qaKRFUijzhG1TAkK3SlDk6OZmyMpGTZksZ55FlOmSl19oa4S+5WTuRIMiWBroXkQ8
X17xL81n6xfT0GIVr8QzIhMdDFp0GxrnxKAiwIhH6HLBHvMGsOEcI9but7AjyAes8lJqbybYMSFo
5nMJ1ZFg+AOTorML8Eo1+uMADI+njlfBaRSgo3jklvqvhadAZwkeT1RYjhEx1/jEOPhU6RSmVFyx
XG+SlMkbg/58LAFAOyAMCMKVsi/XYojUrupXRVg4IGMrQAewSI2FHRj5iqKXSgbhyyg/o+aNwBAc
92dc2QkVmdpMgXjLVAzGxuW8umZ2y/UucmUgKgnRwK9Ui3ReRQTrM4mkB7mdbDN8W+mzFnCFiYem
fCrCbwb4RDZJF4qsaR52/DLWCxcZmM70nEVA5SoPRm8A5JMZJUfCvCAzcqjBFcW1pNrFNkyuh+2c
1bs871z1vriWL+bVMUvaN3WpN5LG7DaZq5YrAkEBsAtR5a+sUD6fE9aKzL/V77U/sZjDhd5KfYvm
R/n+UltfbJQCagaYTMPPi4NAiabtutXXPyO5V0DYACpsmnz1kyhQWKMRzNEPEFoUYp6lqeAxMetD
kB2e1tUk7roBDGJ1//v1IP3j9YDAgUwamRQtoov////7T0nKQDBAO5iMko0JAdTPESJdHXF9c5SH
h9SA5dp2ylYyL+G3CbgnbDraM80duq1Oim137vNjlT2a1kOWPyr3O8brCKRfY/08lcyU4qe6Wbk9
YgBwEmnI63AYVzbyA94igAeDxuTPLh8RSjoofDDzKRBhnpfZnbOXhCTcwsdRU1VgTxnAdpCh4uUj
a544wOJACnjpK1Yp9bwR870hbBMGG40HA3nAtOO6j/1kDloqicoVwASfxn7XsPCUfWGcO+21wFdL
2DTT2xz20BIXkd1jVA8l2urqkraHQj+K+k6KkYRtmdWOTdLO96oM2hLt9P+V76H8g6zNFDUJJydd
XX2u/hqaQsMzxdJExDozHXTs83HZh8STwKWswKO/ykY6lgq0pCNtWCmgdp/Zu0mfe2a2Tic/vPcj
DFc4SACoFD+btkP1oo9PnbKXVbxfgw4PkyM4Cl3Ov68hba0g/qow+OyM0lFckMKp/qVqmucZRzKz
5LMH+g5ZqMAMh0NmB5GiSUtumMvdqpnbRHZlSCtWNneO7iexC7+HEl3Hr2qDw/JGfQx9qYaTdeCX
UNAWGmSFzcQyOCRqVvYENSP2vYCY+sAMm9uVnky3qXiN4gNTCtEvc6bxubkhQouCf/+W0j8oJv/r
W/6lmNSrJp0IgUE51b3I1U/NKHq1nZaX+30XFURKb3tiIPbtI0wodiO59pimh3//CBgx/uOTRjum
autsmvWX+HGCnNYzlVoOjJ+hgHLVhq9BHsw1OPX7wqkmOsuFSkvHI4e5ADx1ZubUV7QNhW7x0Hxj
DNAaXPJAwqesdWGr7wDy4BCmmzBfN7rItFscaveChscNCJPLvGvBgFJLZYVoG28enxJg7h7GIiiE
3eBS+IyhF+FW09LDOxPSmvW2RwW4DlWYz8luOVhPwiurgl/OvBI6EhA1xGVKeACi4g9c0C+NHLOr
9jT+Gn/poBrGHnRPXte8K19lUM1AuQdNv2OwZegDhlws/hF0HlgBmisGO3ChDhhoUmDkaqh/XIwc
E468WD9M/ms8ouVkEF8b8OZAGbUaG+G0Jr4anz26YYrTI66+DFmJB6af6P1mzBDe7hgXdh64p3ya
P8P3FtrfdMR0B36Pbh1EYUDEBVgL2Ax5ila33Es3ME8UM2CA2Y3PFjLaLrtd5gu1y7PWxc0aunIP
Og2zcKdEBt85JYs3X0dMkJAa1QedMVrr8QCPCsEM2a8Bl22ML5QswKvw2TTSEvTXUX8bwRFArMDW
kUZkdtztaBIRtMvIEX6n3+Y9ZniHfwTUZoQs8/mZ9iF9oztceDwEJUVuTT3/WLwzR4HOvNyqH1Z4
Ds3TPTmhxIQdk9iGuQcxKGeIy50qcy0k6pw1X2Jlo3i6iJeaCQJYoWJLUWeiH0ZkAjQO+4K6AR0U
M+orJ+FWjMhvpwd1N9HoOAhW+0++0pgggtlQlDJ7kKZBw7gX8C4Ka8EBWp5/VBBIZldQQ+UH5Vn5
rXMng7x9R59a3xjhkH6rKxxtTdeAWwCjCoDvyGrlABQOMSAkEPhP4TCJoKYrg2NGlD4uzWZmeaPC
PYsWAsDgKc4f4ppmwUOtj7a8AGmY3oTSlxIPkSM74X4RIxyi3PZ7CqZA/kiZjsI7CiRqcYTWx9PG
ZD6VkTqYS4TFd9wCHrjjGZqkfQeGHJgkZekxXFj6ZC3T32sPGDZM5/lbf1ze46f5lrzDL/UsaxjR
FKsgnvb/EXZm3alqUZv+L3VdjiGdwEXdwKKz15j2xpEWUFDEDvn13zPdNeqc7Ukl25FsYwisdq7Z
vPOdAbjyLYRyTt89B5jOkGdtO+L61HXwgUn1We88PlvuKQPrneC5QEm2/LSDg8s7t4QSAnBeLR7b
65+WgNZ6guUd944+UcbmFQm6AvJAlsC0chSHvEbFrB60InjcqIqOzBVfAs1f1jGkDCnBDyLFDwhh
YkU8m6fa058F3XfeI6cLKh2YLCxxhnNzomhonZumzLazy1c5J8PKIeKMICMfqo0OPXLGY8MNa9zr
8DlgbQlopKyTHWrdtnpaNaNlHWHj4yu4mDE+zeYc4y4gL2H5+ktDvxXI/2rozaGQHc2Tu+0uyRVx
/LailpiRxqfqKT9vScVZaZOtvZpp2xqQAcKtJQ5TuK85mwIMIYUMLLPf1XdqRWDXxpLWlxoYF/bp
Ydt9KS69+Ewpkwygi1lDFAm7p473uwOf68+d0L7BBDsQCehUEZfiHuaNh+CUOW62cjlVKkUwiUMF
iw8MJEfp7AjMDbhkg8TxMk/7Bc1vfZPa62gGafi9LmSAVBf5W/nUrTZvtM6aMxVbufWyXUIot7tR
ZTNCAOAGc/QBGfn4e4nGCa7oFFXnqFdMD4c7236p9Ldce7LXCwBwVRkQnoRGo9fpU+FvV4YddJ4R
qE/HjIgs5GvfRrjkfUjIOvagdgZNEeyquHcZbrdx60Da3YdKWodxZ0XB6/iXMf5be8AhJIRRwoul
97Qrb8NNT3W7OF92+3x45BhykGub9FXXZ4fe1+48qlrq1ZLu1y82nIiE45qXdncBUfBSoU383JIb
mrn/tES7GXPTqa21uUyrYceOsgRyq7jplIOtAxJQOyAjcU6erSPprl11hA1y567BxBAOgNdKK2ZG
Gu7QOvdgOrcABrGLseqWJYWzM+Ip20HGn69SuGhIV1t9/tz0m4X636bfLNTNqpuCLMuySQ+rwyIM
nD6Jdbc9Ek0vyW4QX0sxztAATr0OUf4phYB368XPrdBNGaFbfVfKKkNx5lpd47bQY20abVZpnc0M
bGNgeOtxqy5+Gttx5kMa4ZkBNL2qowcg86B6fEM1i9Yv2gBS4sGGLOvdy3pmDBa0d7Gdk6KnUHbH
tUSdO5PDcDteTXsRCC7f9rAXPUCt3huJdoER1lNYHutp3kZ4gfKXQhH7i4zYJrZrfm5IyMz72kCL
Ce4oql/5qxBoR2AG6zgfrGMoFpb9cu70CQcT1ifRkLzEgjR1cmSn29fuiEJn03xeJb2+gLuAlQv1
H/67+s2dg1exMYGGzDz5cpT/8AIivb6u7Acgx57h33eHJAkkToh7IswG58VluJofh24EyKHPyVwH
9kyLLuFWrWInhI1uXAQQE3mH0QGlCR77flcRSSSG5R0np4gq3X6pnFi7BxHa3td9PcaG6a/v8gmo
BSfuxbuQ7yEWhWf5oGQDSKB4Dyg7AA38RHDJG9+vPFI7vCIwgiI4zKx7CHVe16QucTA3nh7H5NBH
l5gT8ezFqXKTdFLck/XjHWOwp4GLT4C0kXQCuaFaocIWv1gUV9P6P+vIhMXBdnsOVTNulnNbH3q9
5Z5TDqQ5kXiSrZHv1SY0CU12VZd5TPE4eTYpf31UOtx4aBApCsWdNdrMNVg9cF5BVoIzzfIpxvLz
Oje+Fc7/at5NCIecCi21XJpHdBWk+mEdQohVgokhgxRliHAExNdl6LohBae0Cwaq2kEytwpoIuXO
My83Ra4emsAw+ilahjAFq8sCbAj4FKDmv7T3bxF7TcqAe/Cf4bwxji7G6ZTnl9V2dgIlsh/Wu0W2
T0h+0IrhjmBsDw7CQIfFegsDZEg1JbxxJ/bmsY8mTDS1gpR8H0D/hDdI6/o4bUDbdo4geP3OKQCe
pRkwllOukFhisD6gMfk/d+A7XUKngplp4FqSY/HvI6JeLsuOWew3s5poK4GPZHsh6xvI8SUmhizu
iZ+fZ303YLpFsVzSgFwDRt6/H2idT9T42m43M8D2wKOpvnlNruf8XOcjWwfUVRFHOpXTVQb9QmXm
qjiXgX58PgkwxsacgnslB2ZHbrWBk2a9HxrgpTdo9TVmHnECzQTwZC7c7mW+h1xvdcEgghNC2w+E
N7qgeKMGtmUHPkG7GCDWCG/BIbF/SxFT5Wd7DsFpbFCYS9hFhDwe9HyH7XDZPkL4SR2q+QUXgnWa
6FWc8fXz+Hw7HyAhdQMuSde1b+Zj0y5Plw4sS7MthA/FpxRgsOBb1e+rtA3qLOkSev35iaLW3goE
ndoeVGTudh2Ywf+ekPSwq5xCW21mBrQz9tOyYqc1RCBtED/Jz4+6YbC87hbXQCkhCc3A62fe7u6i
3W2Pu2oz2/et97rz2thzqOk66Miw+tmk3OB5mlfWM0YHzaBAwC/P/2bxuVavR90+jX+wpf7dV9dw
2rLcHcqZllkk5kBFadl+qxOayB+JVDXnsZs97/R6tgcQQaWl1grbEk2updrcL2rod2l5rkXMDtZQ
DA4qU/zdlv3qkrbrPW3paBnQB86Uzey8jsr1JwlbVaSB/m7iHZZ0Ra2rvRP+MhTfTLtrUbTaocAW
xEm3bF69/aXtAUUvZxRfvFiLQtLkXbAuBcHB4kCS7SbD2KlDCL/Gbdd6KspxcygoN7I41kel75Xt
7hc/t8n4RsdxWSQ9XUqDQ5d1sxSLYpk1VpmWM5ZGce7eHwn7sPOcMn2lLACpDKrRnejgTE72e014
uwobarMc9adqdQC9TSiIVWukZmB0q+EGrO620kkHWOOTrZSlgyw9rKYdDSf+KyUm+oR6fu6ALnN2
s5coQmVQTMawWWTWjZpL7kDTwqhVYNRQfIlyXOiqPjhKkt/2PcJIEDHsRp3xcpEP3ZEVWV/gMHY4
B8g/xSvjRhn6xs9N0r6b555DVJjoMJ7eW73RyazKWh50lGjjgyV+gka/ApexzsZZ+nEBF6CdnZFx
BPAOk0bRRkgDTFv7naKDxDUKOMB/bpDzzQlPzSJoikkIxXN7jQ28v87zTbr/P/9L+99Go5kXt2kK
YeqqU1wXd4UV4GazdTAycU48ovJT8JxrQMOYsHGniiwAGRQhBJDpeB3JssFVAk4S+Iyfkkum+/UG
x8bQohw4vmuYDilt1qoKtWofn4uw6o4y3H8mSM7EAeLgApsIj+kA5NCF1GdL9ayAvvasZIcrhisP
sX4K4ZTIS2FT0L7GuzcTgOzbZbb+uvTt96IKQcThOuwcSOHiiO4Yqgs6xAzhwiIqTIHmDMwn1OCd
XySYLvL/7xUG0T41H3hRmrxn3ZwPWdFq+q7Nmc5jFvZWB9XDrNNSO5ScsXObnNKx5s4sm+QVZ0EJ
wfNhbkEUl3cXOoQYp3obb7OH3nI5daw14/qJMRzXZJ+cibr+PNGaJtv1tq2aga0CJKFr/IdbvF0b
5FUdLuuZucdg6Q2y0+Elg9uri//tCGFtWpTzzYdmr0aFBalCBm4yI7dyx/LsbLs+5V/hrUDhvIDk
hmUu74wPhEk3R4Fsc3lOMWDYR22Cm3VOnQjqJsstUvJetGy8egrPnbjsxGknPuFa6lUvKBFb0lFK
Uw8+tZJA4mEEK1fjkEXLIxHWoAsXjZ6RQ6KFLQWcKS8LTNHSXy5uFpsbKzyuooa8nJNGape+nC7z
l957J838I9ESEZYnMvOc9euRalK53RCLSwcZlFv56a7qo9VloD6lKPGF+CKTkq2dqdkS4zPh0jJQ
tqsuqZDpZJOTaHuZUU8AECkUtw5qLVXgI9NNh8UFaJ5eJysa3gEDnKZSMIkYK3k5LSAcMJN1PTot
9WCb6fGFDGG9ACUIH2I9lMguQaRLVk57zvmXar7fkDuA9jCYZmGS17XezdlKLYo9oc7TetZM8tiA
0NDbkXHu0VW27NGEraeAI2na4FiDWeOtjGCNfTrNq/EKhpH9VMyt7tv+cYVb6mP7Rni1/rSl/I9f
/xY7+nZh6mi7XaPnQnJn3myibmMV2aGoi9m2N9gZg4KgKgWimBYLhtSkMZ7yJvVW9uN5i6MaVPrP
G0P/rwTUuvC0G67o3BaeqL9PftetsovWmGtwlcN9cxpAD5Dj+6xgjcJglgzPDpQHly4RrV7i6ovi
/LbvjM5GD2A4JgUh0z3JoIdkCxj41yqf34Sc4FK3MQ0BE+nImJvBqQ+l0UFzwIUo/BxQbTplkvYG
+wJ/mEngjFx8dG/d3SnYvW1hE2Mhrz7IK6mqt59HSvuvQkBboAtBO6WsCBU8/h6pc3O0XW2pr2Y7
aNypqyEYnNYNzRouHHLXuoBPTwPnt7JkV6PnRnCZyFd4QFwHC+VWJW73y8u+yParGRpiRpou5/0U
7inXSFKqp1z8dXeUZs2whpODaL5RBrvlZdpgcmqHqU0J983aUhVZTJapx6vjxTfceynwqesVjuRq
kZXHh12WRutrQp1Nvv2GpNus2lHvgd35G/3CNyqAZhG7syydckE6pTL/HkW7LEwnXzcrqtfc5Skw
0e2kB8A9h/IYevQDMTfQUhThWYqlWbYj8zLY6ycQ0M86DAg2vrhfplWm7WZ8LSgVTaPL9Ord7o2o
yFdtmW3MZTaDDTXrjtE+5HAye+10s00sd3GwvyrGy93PpUxMtXOjvBlvMEy1jHwz7eFoVr9gR51v
zlW4TjXb0g1H4KM3q16zL3tnY9udKflKJzdKHSL4A8Ju6w1YT2/z7m5HDucYMOpBNSPOcYBNeApk
l7z+I4TNeHI0Raw5Pc4v1ZTQIlTdrUshMO/yUC0jKI36jaonLhARwmn93RO1L4aI8BhG376JxyxT
vTt9UcedOfzCVEG7P5AQZ0c6WKagmr1nk/dmJkljhEDrZO9ExWtJlA9SW1JhN1FaAjWSHCLy2s/Z
ADu+gGOsUcWcNPTfZu+/JiqjBKW+AaUIQ6bfGHHLelM45KtbTBYQzsNwZyyIEQSaVaNOkakOIUda
JtReqI7UwjBSUrjgqiGk2An03vx8yMKiF/4Kguzd6N5u13AcoI+IC0CHuLul2f/SK4vLPuM05Jik
gDzxBHGK5t7bm+aR34o7c6Mmb3tv0Xqfn5Rt8j9T3oD+9D5d/7Hr3Y/Hr/0vcOq4P0tvtsFLmKvM
u1uHGSGI4fPSu9/4D0TvAq69eF8fv+yI65L/15a4bf2t5WCZ7rqyzMaMnhI0Hm8dLBoavvfeVmru
JCfvs+PPp1PcF97nfP75ufaHGy/a+o1HJ/j2+TmHv8yfZmoOdEl1/M+lkl803ivNJTvce5h93KXq
y1Uz3n+soqWPv5Gvj48PSKX8wdEbfDzUiv/lgweK7Pmpmn3N+Gtvdp95F292/OUgvJWz/+m0HJT/
mrIayJR9bs502vYoPMZ8gVnzd94LvmJ540Nd4GveHFEQweDn9XUVvBK79WiPOHLpyc/zYN5Ipv+0
SFTaf7VoZbbGZrdjGgCieS+Khkzgb/TgY/feZBW9P268qdSDzL1pFXxOH59raczX/f390XuwvcnW
e2KA+TFVv7TtVmv5T9tu9p3ZrfO2PdC2YlgNSTibWJD1JTb5rYMP6De6Lz+Pxa/PuxGJp95+sz3K
7Ozh4QQG7ztTiB1hI353Sqj5iLT8Dne5OfD/08cbp4ixr8rLtuaZMv5vMswQtPKakytxXe6rEC42
lgiJTuqkbM+JyFHziGCwcUFURFRKDuQTsi340zfL+7C8UaNe5C8gElOsNNtrOMNdlhYIn+Cp63d9
fv0CI5W39p5wGiABur7tmX3yPnkRa/LfJgTGvY03RMSq4ZAKm0M4i6MyeW79Z3Ai3tDx3g/e4/PG
I4jP1/MjnF7eMzSQRC74JduVpVL7r03Ah2PN1/znMffbXK/uhpwCBBZgK2G79XP19XX07qidMJbd
CtqCl7Tu5xl2ZcX8JHRuzuHWOXU6+oYVNZDheSN5GIEpb5+23sUvZTBK7wE0tfch7xi7B9Ai140H
EOQ6ypTWVotOcJKeDNkZ5LAidEi59/S74XTjPT7u1JRNU3jRO1l0HulV/pg90/X6td9nk1ynuWWu
RPCyc9bqq/A/HmZ3Xz939v+ztXuGblIEDhv6RtgUZgcMpM3SIsfYg2vOI4kqWEzePhGVredNFzBj
8WnjTaeQUQSvZBL6tXdHRCH8+mJSMu8jVYX/YHgPDx8fs98c8b0bq+D/Lv1/2ncjeqwyr5v1msl4
6PogL7y3xc4v/cUcHgWPk4thlqicjFQZbJIXENz+Vf5Pn8kyZFxfoUzwycamBBGvwkdcI8y/SLbj
DIPxUn3d0afx/a9iHJ3t23X0T9NvJJN2cJfddsnQSvQwncvGgs2MTUaurPfEYpJNh5bET7KxwhcI
JriSTWeF+vXiJ/lbecnObRTUQCE5nOqpDZsQISzXsk+Dp1ahjCUg3fhINq3cRhZiPpfFS9IGgyXD
NOeofMZByGiw7a7fTg9t8Dxm8z27EbB3n01JUnoinyy9Z2/c8x7ZkxTK8R4Zytp75vv4uQma4HoX
kvdYzOx6UrZ4K7fpP7/qYSe6H2/8n9eq8f3G/GdAb0TvcVXvLqloAyT4Auky3SDl/IPIiBp1JKU2
fk0aBb0FRWcRBi5RYirIFCJcTpuTsu7dCAcJxTsymsuf9Hwy1AD4dPp6SInIzUr93F73xsn4n7V7
I7b3l+7xpJe0F8IG9SInJlI6+iO+ZcXiVlarcEHmOTsPLio+kEvkpXkLkTlrb/b1gah5ensrFK4Z
zx6v+R59fp4GIk8+568XD9LVCOXrupjJXI/48oFD+fdIy1KW+j3bdR3eg6sT9W3Gtv2CrdG7uy9R
5jb+bzLF/X7PunYPJIvlUGzqb3XBNbd5D3c4MoWzQs6NAysTxeHiy/7kwHlj5/7p51uLgPXnn+8R
5DbeXFRP2c2TN0IM3uKPjrpH4bsEL7Dhov1w5MH4EbJMn8ecGizG+4N/T3wZSfTn+8q7f71nTxOG
ZjByNeuoMyLUnn58/KJ7fL/B/+nnjezsHbdp21DdOCJ9una8NoYGthDWUaBfPy8l6/ul/8+jbsRg
tms7qy4Qp4jDB1y9HEWyteV76b3Y3gCWZ3VVEbfeCCHgem+ZiqbDnsfZKzuz8B5h5Hh8lHGTrc0A
MWAAMv3fBuW3psrv/6Us6m15KvPOgQQi3/D2wWqYj8+BICs0BUMNr8zXA/h3Bprq8v/eP462fVIK
eEfiuNLiUBusVBauwjTIwE0sFQTtPkmYCpIMD4IopfkXbDjk2HiJxDJ4ge+cQzrkpz5VlnxKs09q
/+Drnu7hRML7lyqKdnvQ9SUH3ncUucPhMvjtsKIAgugG/9Ud/t883ToVqszorS0DmW+OtDtyTP2z
X/O9Nzr7p7BWxDxG2qSdgOkY7gP5HZx2wSqBbdCHCFVZCiQon+yDg7JpN3hVJX9FXjn/4/T09/1K
GfAPyB1O4Sm07/bB6SkdQ5UZpa/tuxmdQnkeTDvhgSc/WTxMj4ASTlIMGTg6r7cEknpXPRHznYC7
59NdwM37y09KoyXkhnM9A+bXT/pMHqLPCNk8HFQTkoYVHWtPj8yoCaWVUhtIfnUKs4S852hJIQIK
KvQhlA+siVxx4rCCpJSxP/vwKCerpEhgOeOr4dZNmL7mrxTLDI8BOnzCI/iCo/Kuof17PjvSZLTt
LxDtMwQJzLbX14mbyqt92vAoHt237y59awLdGX+0D7T3IrnwQLnh/qsaHjgRNsOCYZe/p+B36Iyy
BN7W4dmXgTqoY7Dht/C3BKIJH4Pli4wcJdpGfybkz+/sCTERmisDDQEhTz5yRyacn1dJj6RSCj1S
f+BMVmm4fCkYDWlq+y6jU2GBB1nC5DFE8qRuvxeZfdLJVY+OUk+l34a9CPX9oeXuwCv7+NX5XW92
UulY2igDqPfr4ZkhlVbIQElvYDEMjXcZtCbcPWj8f+LqNoRhn/vIE+R5Z5QkdiPXm32dCgG9iHoc
3KsXnYbymws71eYuZt+J2nBJEoHZl5EDW06rzoGYF1VCLup4pIXyOgxJdgsBDYTgNHgU7GnhmcfY
T6vp8UEuvQRpDDx0cUqsMI873ikRIQByOaTwRYsMIMsvTOM0NkJNFSFk6GrDp7uH0SVw+qCvAgqa
RWlMKHAOfXtAzS3u1A5bRUI1iCrw0B6ltrlK9/lcaeylQ9LlqVACUJCNtH9+NqGykIelscC8VtML
XWlVncj/2/GB/+V+Th/8WEDGBP0BuQVXfria1kmjGh5XL5YR8bMkjRtVjtdj+dwIyzE1+pIqsZ/o
Plc01/Fp1JIRhTzpSeZFC/WvZfTnoX+GpOEx0uc6qWnqibvzd4v1nCoMfNL7gtIejw0hvMT80sLT
sGH8L4EYcl0fZxejQ/aL3Pg0lBGimR/O1yExoGFnsIspsMxk2TcYcCsksS/czakkRvftEGZmhmQz
XfblZ53BO0fOg/xWU+idfAKyKIBVsM9Vas3XOdJUFWbvYEHB0WW+fKcGB/mHHgI9aJNzZAxBvXOR
xWxQxTbc9i8IdUiXQ3uwUe6jMaAeRrydUYnqfhftIkgSojZuY/jwFAnYah+RnDQh8xt3zcx4w5wN
tJgQhDpGx2g3285AVAfSFi4OjXgfreE0kxtpcdqXM+PPlWDqebUDGEADeQgBUhSslZKDhGrK/E9G
ariPTkTaRuXLui8HDslMfJ0jqLuIl/LCFwnwi8fRLx4Fi2Kwj3J+hs4YCsx77qnW/XawxfTmF/18
tu7vIig0ZiRe8Hx5bhuTxxp1AnDzIVUBON2k7ZgukfQN+g9CQdzRiGkQiz7nBiu1maz7jBe3gD8g
khOwHaSBNF+u4RGMJ1Aoui3t0WI5Mgum6IjJtmEUGUeSkYA6crU2gPdIWQMZNnnOPqIYWFCFoBTl
Sp4hA5kHxmAVanF9x525vxzDNqhFKAwTDMGo4HrBUq75jOsfufZxP2oHMsRcSWtyeTLvpevScedh
HTRxeW0rY8YSNwNpO2qd3GJPU6Up0iRpGJ2+jrkxkFVFdWG2cIUMEF0g7QO55E/LUT4rR6fYHeej
TJEsqapBHbsBtTfiOgZL7G+TvTr5hPlGx9Ad7dUe8pFjSNQ6oILicK+APKJfrhMKfnvd8KzOIWya
UTcE1xjuhrgZUBs64CPz6TbRQ3nBysUJeD1wg21AXJyDHJhRtAso2cQJs0qgW/FhNA1XURq6CmIE
DmhjAhmvp4ddXlT+URRVRg1BdQkvICJpkxL1pQ0EHwk/TQApXQAXBfcB8ajSO2JGAcGbSRGtOH2z
iLuFJAwA7tSCnTIiEhsUOKSAXD2V0y/Sjrl343PnmARj1KKuIh8klueuwwJvJvhJTisHVcjyHU55
nOIhaklc31NonTtRhzQiBTXoMBoXWrdXenjmKdRwCMgugK7FVDZPMRm5NesZH7xaBqKiWIoEZVpu
q3LQGRqeaBCUGfWpNcnZU4dZQA/BbkIYHpzVUR086X2XWemGkFSyL9NAFjchBdoBWrTfjTOQnnJP
aBB87h7YCVxMKHRVhA4fU/ekvwvIsQ5W4Qv8Pxy9MEIxSfICHU0DyoH83B3/mTjRvCBCuyozABVC
zX9vmIMSY1Xz7YgeBnUg73fJIbBxXF3HgL526T98RNhQEEiCfgVuiSpGAkB0Qasla47zUo+IZqEp
oW6xPuSxuwCNN8miWeHnquRpe8WoudhYXa/D3698SPzwlaQ4tEggjaGSUXCSJRozZ0dnRmbtR+/k
27B+c1qzTnaKIHUAZwWUNpCyCU2MOqLaVlHJ+HbU8dFh47FJA/Ig6f72DXgszzh7X2m4j1dAajcB
oTlaQ4YJS48pZahZSv5aWT7eJ7JiUZ8pBo2aTEdfx6k/Iy3dP8dVtGLmnFAQwLIbOomAi92oBSxM
ndbRms82mFebiDrSrHJ4QgebyH2WFSZQ7M6QXJuwDNcKygy+gwimL6fRYUYNZB5+pnkd7kGLWYlU
JQqWg4Mv8wAHn8esX9ffye8NiwEJB9FITnDOEkZVBmSbtP5Y8MdkzXGPfNKBLCoNz5TX6vBzqojt
X3VdMnjZyacwB/Ccs1+lNXWU9a8GwDib5SHmQMRak+s8ICqRwyqUXS2t3oYpOGaewQyvZAUENbtS
flMEJtjnVXzd1wk1zjE/dPa2G50CXQHGDIG4oieK7tVetTIT6bEcL/0e+4ddwTOlpYAn2ZWyp64y
hLuvAtJofD2EFSyELjsCrRN3kg5zJM/HrGE9wsPpU+8lWvOe6qx8CuZbyZqmMH3ERHOXesRv8JrC
1Ep/XFXwJa8UyQArtSJXN4aHPF7jXiWxJWyYB5vZIEDXv4RlQgl63DwkALNK5WX4q/gAirureiG1
av39hIQo1jN7nTufB6vo/CgjJ+O3we1CbTGuBQ6tKLzO+u1NIK0K1iFcK/EqIJOLse0OTw/rqdzb
kOuUEVjsRpDqkbiSZf2TJ4YExAiMXaYd31S0jZBH/HwYiGxy/R4GYjoyp1TPQZo4iu9TAoh+Ger0
TSQqaHJaWESw8fKJrILiXuZwFfTllvCW8kdlRCkhtj1iDhG65caQh+GhQcVAUMF1haDE3+6787QP
T+k8hfxTDqFO1ASmCAAOEJcNJdvYDeB56Oc+SkdYIqwPwVT2Aq3mUTC/0RMKpwXrIe2GmYBnnwaQ
pTONJZOXs/QqFkLJwQTDRR/WP4af37O0YKlmQ9ksWSYX0W6r2QppDMdfkIfEfhhfcmniLWvrQNdA
x/qXR511sOpXyBzWrlojDuoRMzWTVZXzuFzJ5/Kuw5isIuibWJnsf04hVgZyEDoYTrgMicA8Mm8k
pyY9tbwzFViMYB0BzPYpDUZHYNfEZBepDocrpyF0BnQONS8sJoCKIxkyK2IMhnZAqqYqk9zvJQ5D
37mHzgpJIjOEFGFFmTGylxUucwjLOKtRDwmjIgcZKOZyP8kCVncoMlUGDSkTk4eAc6BlAuCjw1Mk
k6LxXs74A2dJyaq1qO0DZ59/Yc23rOEq0lUWdyKLlU+mZHLEA0oqXQR7z8JkrZPVwCScWZ9y1sKv
Gu6HcF0w7SIdyID4sHwzltEDj8fZUGMxYQviYIDVaiCnGsWNEqoTM8Gg1cMOi2zPCDJmrIUDp6Ie
kjDI/ZAjXCEBD9llaCqclrL/Lsk9PYZHaCBzJytXpOY6pAwyfXcZCyQJUk3G6toOnoZXcNDFO2gi
o2CIZO6QwZEhEoT9iKSNOHXok/QUkhBGTM5pWZsUebqOtRl2RvSdNSAnofOOXAnKxGZb2P477BLI
YEjP+nvULzvaJXZEFRAu58ThBcWaqh6ocsVvRWLv2dRnlBgEFDeA+w61bJ3I8SbK2zmEhpTB2D8f
wz1HYZkwTLNd4vY7KEHEgJgkJjiUzpC0d1UptlOoaTkoKOaD7UH8i3x8USpt9NHDnaag/UVZAHqF
6r9EcXRl96LMdJ+WMH51aK0Mg7TDRCHV+MpQTWThkK3KPmxFYUMB6aBw7IDVYoCEZXAZQWLE+xzV
STRerJ6wRMs1FBlbKLAdz0b3lgk+MnkNd2LZopjJvWRDikiUCUBFpBfiv5J+g3tTqMT9DeaByBuq
wzAVDeKCheKLNg77LRHshuVzYurYKgh7FAUW4jk8saVqTnpi+Oj3VGcRG6ufhUu1jg6xbE/IK30b
1VnuyXjTKvI4fQwirAK2LFJKNm/psxG5/oAUO6PEtv6WqJ5zNbDwyfGO+liYMRhZ8Ylj3+STDLMd
5g+eaShx8YmcRK0noVbsF8aeVpAcg60hRpARt4xdFjqqjfejFQLcQDMBuygjzaKD7zdBTVQdpCaS
MyJDz+tE4v8juYwVJq2XvlCCGzNCjFwsR1aby3MRRLS/x6oQqc6aY9xBOdNPuL+DNLFYKeZdD1FD
ciqKq6hKVKxBFIKJZZuSqouSypHGIS8rA6WVEUbVZn7EvlkyF8wg6mOXOWjYguhXPgceArjmfheU
ETlOrypVKBIaFh31vEImm+gfUHRHVSRnNrKLXCwWvAh8dIUD+4vaOoHOSb+K5NVB1lYjOZ9FMpM7
xWnJsvEODzCSsolwhoayOJov3KEB1UmQidQz4y4a3zml2e1y/vJCsomD1EJyrQZwrrH8/uxpWeCy
sy+0hwoiOJDF70WsJBJrgcF4ovQyU0FbuQoi5KB9QLp68iSwxkilVYxUfu0q+4usHGUxWPBUsnEv
6LeoaPdspwgmXLZ3usgTmTrZbAgNFizsAEz2BfsG249pO8W2yMIYWsYQblH8Hy0uBVL1WSzUfMDQ
FZPYZmJdlioe45glFjaSxU4oCBPbYJdDtRBUKApnBClCD9EpotyIlsnJN9gFYjWHBF24r1jxYtxX
d5jFE0r1XQ3lgg1u4p/W2c5GLFeISS1eCDH/5VxDF6UtYq1WGM5EGzHGNeXgTUlRTzV8Zl1xNPk4
pPBk4QLEYoJdnQiG2C3wobEJlpx32KQs4p3Ya1dLQ3QjkeliJZK3DqKmO9Q5X4T+XSyEHs8lD0I6
gc1XsQVgVRVtT04PRRIiK2XD6SxWA8Ukxj2lT8U2tCNKp3GfkvNU7B2ZBRHAOXaHSPZs7kYHzjRx
r9sse3G0Lyfoa+o4zKdYsogu+bRBWO6SpVd+QP2SGHKWoaCsQ9JT0TdINAhxr6Mhi+bszN3EnaYh
2gXrPqNfMBxO1rTywNrasvnkyefhjgMEHxunz/WI4PyzET0H79329Uk6lN0sskMkC8UxjaEeuNcR
POKYAFKF1SZOks3ViQQSmhnCaTOqmEMMBa68erUW8BkhlnBiIKzFwXGaisDC9ffQxftlhN1A3ILU
xBEB5olLZaVyPtNlPnHErEcpkUSUNIQAlLu4rRCUEaIw6AQ5YuqsVnOUtul2UdM3cu7EOGEmO2hV
6OWI0bqvsdNkBEWgAB7kL/8EOBqErQCToPxALOJEC7Mp+H6f4hI4IXGA4vHT8YOIq0+8t3DN0svt
yGXtgAlnP8kxK1b7Bav9zM6RXcTueRb/l4wNzkw8yeJjtQayXzCVWZUSbKjZ706k4TmWwDJpGMu+
/tokBkNXsUlwqoW7Wc6gEbPsw3Z7j9dOBgeDExcDHcDFda8zhS2LpaVzSGaMPBSlsEYcUJc32rJg
qF4Qp0yzHrKolXlV4M4ID6QjSgXkv0ExN0MDIUbdFoQiThtk/nbRRTTA+9HHIJ6gX/h4lZhCUXQh
NAau4Fw3mhMhthi2Ay5YylLgnMU5yemZy5CKc4mvFecivMFMKluZiYWSjpPrgIEpy05k+i65INS6
DKTGxJHCilqJyeRXg3xEXsQf9wd3RJxxklLNRFlzOUv5CesAb6EPJUK0STIcV5wS6CFLxIFoDeJ+
tJk8nPT4l3XxfKNjXE829BEEJN4xClFwrkkPBTfCvR7SOVM1FEFS4esWv98RdzxBDRaryeLYKB1n
PlSlLLDmVYxs3su5zzJn2bN0uoinjSwqbBA8rTgpZHHZXCMxNZbvEM8dPm4JCuDqB1sgLn8EIsKB
+Jo3o7Spt0xSbwEmMA0SHYEW8iOKPqO7EzFGWEGWEkELv9ffEGxZYspiMLB2YANlxGUx7jg/ZVWI
qimutz9fDaJE6yOayEP+cwiITrPHFUchIYLkiUVMvuUka4NezgqS40dUZzmYUGNV+tTDFMWBhYnL
p8PTmDoUc8xJ1pUcXRx9qolqrufIRJ2W43MVnBBYW6lQJ145Jnmg46GSM/OM3YEezyKk+hN/TI0o
jg85JUXx3F7PXzDLnOPlnZzhYimRCQpnOIZJFx0AFwLmUTpZXp0R6UScZBJfzEZ/XGSryFb7ePco
IySOBFdZ0yVG1RLlHdZ6fhYd5I+JirEwFtciRD448IypuAbkZ77jFtvFJXfZx9pzJ+wMYW8Ghofn
QpQZaizKn8mlAUyovJOfs0iUHPEtHPhf5PHy6l2jNNOznZjz3UB8beYYFvHISvZxgYYCSoCOSH+L
Pj4QPE7yokwp/hvRV6BDPETVrMSk3d/hkEIzL1ESxCkFIB1hX/TrCBIcGVIONGYDrYhhQyfiYKAx
4DSC7eA3DK79PU7un+irBOzf/0miqndNdjB2RMkHEAYCI8iDBbAJgR4ICoY8M28OlEm9Edrx5hHY
s0fwtyEYhCtg9PMTZNbr/RUY0/VegVRewYuld1f596+fj6919PUB0AKU1tfXFz62X+Guv7X/Bqzb
gfCzzo6EzmtcoOJyliCsOK8kaIvQJuRHYBYpAACI3Ux4aCG7HcsltoaiWGzQzY8jUZQgrMa8xHII
RePPxg27Eep4lDExyUWRESuDGMFE7I1sIlKuQc1A4rLpZIuIUwZ2ML+J5P2fndREfXkra0C0UvEl
4N/DzkzxVKVMrCzVFR4uefczBII0rr9i644NHUrXJPvXcUHrd8kl/Ht2N/Z6WbaNtl4QD0b9k4MN
6tCh5nI6LvswpRw5+ajvOV0S2oNAy1HNKSqeq2xsgvn+6JVSezTFQKAozfhyb73trXFDXjwFmlcD
Cm7rqKLQxrzl8KuCXffK+2KSUunijXpDRGnEzjDi4zhDTrvz6WZgj+E6uVBlDWt2ii8Ilo1Jjh+q
uaqj/0Paee02rmXr+okIMIdbKkdblizLviEcZOac+fTnY/XZ6CqVUQL2xkL1ql4VKJGTY475jz9I
G/y0VsqOz/QaPwfTfA3Hh50eY5SJSNQ8GBNiK5xVgJZeMJvhVCw5E8mcx7usnBQbfSvRBWHFeYHS
riy6bGI9k3rBtjr26wGbJb3fTlmXHCNHcpu5zybvE2Vt0WE5dipzvrYmzUu1HMF8ef7sz9GDa6/i
U8Cbye57iiBa0pxzngPsj0BK6DOvGYWqgFSA8BYV+Ya3eUOC1tRYCSc2hMEOLxGki3z+nW4sjgLO
p3LgJGt/lWveDEYd7P4kYAFtiJ+OLS6tV+GkvQLMTo2vYJdcaRdXI8BjPCorKiH3mFNN2eBmwh/G
8t+AovRaLBN7Hz03uxE4yT7NWbtBBrEENKZ2VIsC34CX0ekosLNnsMspf5jckSM/6NznoIqwncYG
c11fhgOxFquGj0xLDLFo0V/Eh+I7XXEcf/jWZ6SgksM+R3s2GcfWIi+euaBTwrKuoFTly/7gvwyv
5lN8bPky4VFdViBT/DHoHeheKHv5iVRqKqu3qkH5o7W3oY/fS3hfHRDp5higL7RfsDl2XRNyAefy
JqP+GczBu2lOx3jWLszm2RhwvpqSRQ8ZAev1Dbo3qjctDU8S0+4tKOtOmLc9Z1brS3Tx9Q8Wx3YV
Azmls/hjHCX5ODZODCZT/37zfome/0tq+fvFuymrLSYrgxhlyr7G35RkhGKGkZpUYczLrhLih9Ss
zBpF8dJgwKdP63aasTESlAjriy4lnZac+8NJgT2eOTNof5k3xWRrzEIitFTen4kA4AJQnqFMfErl
eQ2HRyeyEvuvFcImOVjUhCXBGkqXBeFJwdrfOvlStXaRtKiDmSbO4uTBL3YdjiSOsBuat8SVyCHD
NgtJCragExFDQBSt2TonIHcWw8hEhsqIAAzfmcjR+Gmbbl3zfmtrvbzD3lJ/rFxIe2R0NJKJbOvP
ytWEYSxKXRA/BPWxwo+7xfJlgNfZnbFhkH24q3hlYrVckucAwR+JXR/PM20ddkf8kx0B1gvRAQ8J
zSGHkIas1V2eL9tsJRMoJTxmxKehbzDnBfkzFp68TwanDn3t6fukeHa1las9ZM1S16eugjvsZy1s
ROuOVEj7U2jyn0WCfEnUTTTqf5sIxIUg5EPh6/t+Usm2uc4esex4MT60F/8tXxQP4s7fVCfzG/sS
fd2e5Vl3BEEje9IGzh/WwgGhGE0Y/C2qVVuugqfkiYkDew1oZ2gbvPvGqzCindkEWaw4dnYIjzhj
Hf693H9Rnm+Xu44HliEjSDR16Wa54yKsKWHVJydCXCktTKSvWNptrXW2vnepPxmi/7lpBr5OoqGi
K5T0GwZhnRdhLlWBs88I9sChmQn+oWj3xrBRk62bvVLKEph9NIj43dlBsVW1ZRZXd9anpI7Xuf3K
v3+OG2at4UUVGlZB3RPCWse4LM8HInAKnJMmXrn0rCV53VkxFV+YPD6QgoSV3zBRAKnaucv4nWD4
D/D9BA6ujVeO6GINvFCruffVkb4H0sFklsBOaeTlOuFM5GDHbwH9gCcUTBD0moi9tj3xXb5tYOqI
LTXmqAYhhZOUbFiI2u2YUqsS8FnPa9ptcFNUPINdSUtLn6fiPOuW5M8kT7gFFKTKqGO4l8dJRVw0
8WxgSs4AgyuxvwS2dMoPxgcVpbxWHI84cbSTCqnNJ7ugQ9lIbRl7GUY90Gcp2iFG0ZN+SzQi6oqr
K9BYzCs+A3go5sofUoebzmhsS4qrDJmxIIBiOlDEgVQYRYMEfxLn5A7TluynU1sSkDzvg9VQrNB+
C9luIGEvGa9CGotVTzVckkbDQuxXZkV9x7VU/pOb+T/rTbFQjYqiSjX6sxApShN5XhXzDGGqms9V
v5d4sQi4StN9LS6F6oU4mrA/dQn2uqQmBAsxXwrdm4mVOSdP5CPinqo/+HuiL//92t1QJ///Z7N0
VcR2Q9aUXwXmt+Zdr8NBgjis7wUMAnMclqxYn0eu8pRkHC5Kd4tbyLyTKnvoSFPFwLnJxA9BlwPb
8ElPCHwmUo3y5Tve0ap1NIHhotaufuet4jw9ehgoZ2az1fltzdBqs9pNyMElXtvz2B6wZC3qaDro
5cIcpaqyOVHV6jETtTvv2k9vPII86iTOwhja3LT4hub5DiJsCKrWOgmfQwbr6q6W0VOY96wGfpFN
b9/q366l3PCw5cb1JTJEi33H21Dg+ST68I+wNCE5oxBOWP9PZdFfZXyAUrUrrGYyooTbHNhSuw4u
Mz5Zm5sV9qfKzqTXGjq7wBVakJ5htmM6QlpxxcitzuYlCWWC+JWZOzfrsNq/+ubKU2vUFxgJFXhg
agUWhi14WVvso6ab1bTACjZKAUhtj6+WYx3VljlngmE4FqUEDhLR2RIgbwQQfPRyND7HXUimcMwS
vPrlAOME/1pm2jSM9I1YEdFrGke3B5U3pV0Ui6SdzLIcopNCwHeTEvwcYEDL/M7FNjonyqWialnY
WNJDGNlzqTz3ST6PP5PyTSPlRo7UecVd+fci/+kFxA9ANtkiZdqB205gEPuwsKQ0PkHqFycPOVjO
abWKwWOZXttb+xUMwz6OfHX1jhOBNNbwm9UgSaIlmqJiYTPyaw/47f2Si7TGY2QIT+ouwOEMcmL7
9AQO/+Dtk2+T7fTOcfaHpgc/EwTWsoKmH2+rP2uN2boBUn/f2RtMYaxpSUnzNpjV/PuOjpvxX98K
fSt3E1NCLvPnVaxM0NWuLZo9Cm0Of7r8FiAYz3dR/tgMp39fS/rh5cXP478Xu+kMvD51HCuN4tNm
Fzw+EFto25zCZnsctO3j951vdiPz/1UQaULwILJMHpf8yzPstwdm9Z1kOLk49iEttMsAAHqk6+Dr
dmdV/nI0/+sm/nalm6IUlL7llJan7aWLeo7P2aXaOmSi+YuM1AXfrp/cDZTJ8KBt66fugxrhvvU7
aSMin3luTvo5fytx2vZsJ7ArslH33Qc/47w1ird1Yp+AeZmsvarH6Nxv5U1yxiM4eycelH+3ODRS
gE8k3QYyXun2cC04RF4TSAZk2gUQ1dOzcGTJyntzn8+zA0rzj4xSxICPHOMnkrDkCst/u/7oHu48
8D8Bmb8egX5TQRM1kfRCz5KTBmwE3k3yrA3JDiXBnQv90ICxH6Aax9FBxgjuphGUsqAg0jpPTvQh
KDXjNZPcqbDDz8W27q1i+YdXhmsgT8InXlJuLUmUzHR6yY/jE8R++NVMbEHLGaU8gXwx/rvzzX68
2minReVRUMjffLNUGTrfyCgDrnmpYpx5p+lbKJ2xyS6kVZvtSscmMKQWpHsX/ullxTILNxGRc4n+
S1Lz2+ujpk4aNXIXnuoJxPstrd8k3QOQz3Xmp+V8tA2YPROkee9tUn9osqjw/72w+mdJkpLaU1rX
i8CpoNbjjc1Rv4IDJgLha6kdPbpPTARsHZJStyavF5R+2BQf2j5vMQ1nLk9A/IO+LFdKzwa6oICq
U+fJW2cHYRq+VFjAzO88ox/OboROjHYiVGtDvLVPclLV02KhJmWOw5vxVrRYJ5wb9vdS3PTWsghf
VGlSuNNK3lj1W+4/5MPTnY/w001TRBXbNwz38Ocdl9FvTwtHQW8QYhblyPAk74jRCXYSSJdIRgZz
vPeQ2Pl+eAvwmGP5mxy+qLN/XlBJCkmNMo48w4NDP4HVx3f0RYii8umcu49wU3y1TwbjUcc237oH
561f+3sT69HkmVRbkKvhMRqlL+/OLt+r3yIBmgSlEI2IOu29Imoaeda5g59KVuzrsMK/Nb4G0pgj
TanEWh6sMicNkhMsJwKsBr70owOcE31LZ39VbeKduhrO5WP+mh+zZ3lMja1Jrf9UkaRcyL2XGIN7
kwJmCkpqLgGVQ7b1U/LRPYW4kl7yk7stTy2Y3Ruhj8VbszfOza54lnbJocZT/Ujp5LRCpQUV7J+k
x38/zp92ZUXDRFpXTW6tefM0a18SO0EJrX1gLjVx6lQAsnMhXLYojZTVv6/185P87WJjI/Lb0onr
SEqluLL2+fCgSY+SRgRvuNH9rZedRbe2RfFTSbZ3LvpTdVF0BUxH1bDMNm+2zKHUDLkN2ZxHC5OR
DUBdWTlLcdU/jAwHslVfyiWBB1//t+taN1CSUhmR6SbcWd24pCoifKSH9TLOA1yS5qm7EtOdSyBJ
tPNL3OoPQkrqyKWCWj3cs9D7qWgoqDs1k9LBQebmBRLixu0CVy32VbnGkjBIoS9qV5VEI+xRZrp7
brIAEIDp+7BI9ZUGKgD8lN45Nko/tZmYI1qmScKhRvX48+mrQuIokV6Iex3cOkEeTVSxR3554Db2
YMI1hF1EvFrQP/vmLiDuyesRf/sfTr7uqjst26+icdtIGQBHqoH4FSvhm/N1m2t+nbWhsieDg/M+
OlBNmGMmXPgzE/KjPlHI7MYjj7cX/RmjNXOrQAVnLMHMu56ToFNgGIW/PxMMonzbZeuOkYdtOZdg
tDJ3DTca/m75XDPnEkzkYdu2qw5iJoTV7qh3L02FJ99zkG5c8VHPTyRm4oPm+lP8URs8lp9kNFHf
nAYtcaGpc7LRfTSaJkm9E+95gGYA9xNgBW6DgryaMyORvrO+f0qqB7BRyd+U3daql+G9w/+vnuNf
N+5mzxzPCQYPJnxAEEF8+Xu2zVb5nujpXZOQIjYzsYlr9ywhXFGxT6PzTNe/5EQ7OEJwgvVHA8rB
IGylt2QDqf84YCsxi+ztSGQhRnkHFeMN9AbjoB17GuHY3lv7Euw4dLeb7ArASMgaOA2H3epKGp1n
iy89oMKzd71Xr5SfXhyWCCb7Bh6n+m3pwLxL1RM1Dx+cgjQ97dRzv5OCrCHloU4OoUtjNG+EtaFs
U40BDW76Q//VM7fqTk33mWI4XvWfWrQwRPIvmIJE5kXp3iUytdyM53ke8Opn9Zj6k0vSivTRCdhO
kMqkvPy7FsnjQ/nroZF8Q1QVvm2gon++er4gx1ZY+djDYlH4iK5vZrw0m+jD2mfsOaatB9MM3dci
2VtQH1cmmlSo39oKF63u1Q8m//44N9Pf/zTrYxDP/3ycmzXU+K4QhVIfb8VvcFsvs+t3+XsMosEr
mCXVfeokqX8Kn94X8c0g66/eF1bfxaV/0l7rb3HiPvXvzaPxwUGm+JBf9ZP8Ouzzi/A2HPqLhqMm
RP1349t/nUg7/5XUXeezP1UH/zW5kiLLvv1lXqyCGI/qUDyZJ/mYvRun9iC7tkAS34v0+u/vyy3+
9/2/rTam52mFHuqMQGFxflcX973kf9OX/GP8OR1Id6m/mwuV+NM9i080Ld5b+pER2KxwG0gtMr+9
i/AiPzcP6rU+NI8u+Xmf4jNnQPy73gkcf7TQUod4adkBsSaA8VBtXxmNukA1ELLwj3qRX5OP5MPE
sNKmv5ExmX6KXpIXnfzfl+wDFdS8vNSf8qmLpt57j+Lzu3g3L+HX8C58x6/tQ3s0P8SP/iMDeXpQ
zta5R6N8lM7OZXgXT85Ljsvjh4r6CIgMCw88qT9GTOnqvSXX4sqv9nda0Z92dksGINUlC1fRWyvu
grBHqehYRiU0Mr4yI9pkQs60GN1DY39oQWURKFAFj5VlQ7rZy/O0CdM864QDdmrKp5EDtMMhCp+q
oxxMrfqrKbZuMd1nb+ZHHR0MYoJm6v5u8//DKvrjU9yAGn4rq1lfMO4gHwqV9DhNL+1rPiVgxmEc
e89e56d2TQaAIh2VpoFj0s23dnTL9ySrTU4VpKM311bhgWXQ2O/Vg1+H85vy9MeFblo0L/I7XO0i
7EyTvdqT+5SgyW2iWVdC+dJQGbTMADt0TkTaDDUJz8wA0fimTKVV0R69zhV2EXVYyM7VywiwNOxE
V+xAwdDCeBPMY6lOg+iSq7O0xYYoUG2tP9TDMWOb4gRIfgzzT9md9g3oa6WvGgSzpiYuyVlrTO+Q
WUimNKilzbJwnqt83fYBI47HATjeaw84rU6MhlRUQd50Vrs1OrId1cc0LmZF/J7r93ytftiVuFtg
6CbZM7pxu+zlZOhMV+CxAA+uLqNZgWWfzFWykTJoIewycIT+XcDG+//X8xmDOwidGbHQmwYy0OIy
7cUs3kbmIid/PcQmT0FBajIlZ86dhJ1dFot/X/On1ce3YwzLsQ9Y8ja2rag6uSlKIDw0+7jidFDF
0Veyzu9BOsoPZyBVEoHuNE2TMM28WedyYMRJGDnlXpUPbvncxeDK35r/XCgM/TPmUpMO+p52zUwY
dhFRyzKRxIy1VMKtMdWVhXzeVxrRacq1hd2smrbqR1OViWCP+KDcZUygeqYftfBqBQWDd+Lk+FFY
uKKU+LvI/ipKnzvyXO/cwl+nt5sHxwMjp4jIFZVm/ubBpcIYY9DlyVYDU/mPLRMhEr+8w6A1TLWH
GgKD8DDSGEZrAO9xlNqDI+Z2/+0inLfsYivhZAQCM92MFlrj7+wu5iJ8+o9evj4Xq5HkKc31UeUe
Pjn8dPwP6TttM4I68rDX2mfh43qUgKzgfHBJVs6hYc2OVkqj68zbA85Q9Nz8M6q6kiUZlxMDcfBI
mxl5UNLB2nVkGiIzQfXCRB4qrffUzeLHDi5iBZV6JD2PioRmlpxHNcCo6BjJ6+g2IGCPVOqRvj7+
919SWQD8kbkKHxYBDQdrfozOhB3XH38+sl0dqDkj5Z6Nb9Wvun2wgZIP71TcehA+RnFdMYEujQRz
dGYx98Eu2JW/CHp3nuEPeKM2IlQKEZG42Ro3rZsQKaZYal267cVDpHkEil3Jb6+hQAu5LbTPcA68
btflz/++7g+vPEEDkqFyOtZUrE7/7BjLgtTERLB+7a1ivC6Htz5/1v3ZIO6Ukry04k5VU0ag4Xap
gvBwSbIVJAb6txfsI13ANXWbfvvvwmf97r2q3+pIQpDP3bF/pk1hIjz2L957921enE/yLgvex/f4
tT4O17EzMWngvsBI7nm+/zSR4eSKWyiViNhX82bnpXa4Ru3E8ZapO4kW1mdZ2ukbHwbo4r1/6L77
eCL2U+3074fwE8FhrPEwDqiBunbbtw+ZkWpeRKlXjql9giu9GJAfj+5owj1k8Ycjgi6BBDH0ksiP
uzXw7BLH8RTK4BaODRlb4zARP09bryMOXN9GtU7bg6tetbCZ9jjci6gJyztrQBJvPgSFChyK0BDd
UoGjLGX89d8AIlV3fK/zqxiV+livnJ28pj5siunIsrTx9dT518GcnDcafmzKcZTvjUWEwSccTMPe
PTx8nE4u1YSEgNn4Y7QqGNVMmFQlQLkfWJPCqRyNjEabBzjyv4ZDGJRCEacEwLQjWIP/0z2paFQI
iriMsr5RfoPz3zqzKQwoicltgnc8bRBhY3g4OliRr0Jn9AVdLLHvLIKb/X68KZYINEcggwVQcbsR
yqHlkPVdJycRcxlijdcG5mOnK+ihc6xIi+a62urONW9X3l8XvdkTB1lrkrwShkfpOHy6iDzPPr4A
ayWaU8tLTFV9uxcXFsQLWFsQ4/FLonfa9t8mQ9tTjPfwd6LNEsaXxrKGL/hdIoZhUgVT8MKGmn0F
4GCdnb+RcMrL1KB7ewEriL5ifGMXDQGPxKl8i6vkQ9n4PNAn4dKjFFgb458uXoen8uIsu6c621Xf
Oqm30To+YSEsMIvmvkhjPmcjzCokC4SBEjWJlBR2Y7RElsURE8kGZr7YQHw37+rW/3QDQibtFOFL
c00WAefQBZmfrbwlKVM4cFiM0dY4L+kRTL80YPTd67B+7cS/lb+/7vcNNCp7zIEyyZAeU6w984vq
7upw7WDM8hYfnGAqn0RkMD7pr7MMvtY1uXPCue22fl0fcACUELtwKLs3Fc5MwzhwXBkW5R4Yq9yZ
DC8IL72YS3IArOW95fXTIJNywxsOImsaVLg/33Sj6ypLF6J613DqVuNFUURrAW6QAHVIBoQwgSW6
aWKVdgQ2HmgM3TNlYsA7zXsEuC5p7Zq8cHseRqMs+uG5zb98FemcMuJRqTTRI9+G17EzOoQQMaYS
cHy6AoFSKS9CsnJNuEYpFiXVU2ogK2kRh8fpxumbaekc4k7baiC1RO1MZHiaRr1U4T+GWkGqrMDK
p1HRgwm0jYnV5JtCQlnVWNDpzvUQvhdbXUtnvk9fQGCCBn2hgr5tLM1omg0lIS7o2svvQRo2coj4
KEEPmn6F+efgVXafLF1pkYZrmb/PbdAy9f5G5U/4DkPlEkRNxhfba5I99IFJC6lZ03GKqS46HE6n
7aeGca3VcFa5XEhZh+mXX3IdXZzQX+7LgjFGT+xC4ZNthwFj+hh1eLiE6tKIg+kgiWvPQT2WXv0A
IZRGAuTIFfOZ4TbKhFwJmCmtaeeFY4cdUTURP6cNIX191knBfvCxA0s8wkMwaBL1aRY9ZcIura+m
ZHLzkqUovJSytDSMcO31iGBI9y07hbFi+4YTiaFsHKF6KoBV2/yaI6R1PUjfhLIyoXYHSrmE5tCR
lzp1pcLhR+ijqU/Osh5cupKBmIqSqT12cmvX35jbT8XmoXY/K2PeyGQnC4dCF9ei3ixKReecd/QC
CDaYCLjePFOmQZvPhWSw23RZdsR0me+awRTfqdaFXM+T9qz5pyo/R9C4i20MoFuK8O8aCGIiKRgk
fSagsxUREYm0yJ1oYcKNTXrXJgLDxrd17urNXPeUmR85c9XV0B1XyWGo19224UAatRymNH4idbi7
xu9wUGfeALHLmfedN88bkMGg3DhNu1PgIEVDMvFIOpLLc+WABTmoWmFn+7qwUHAMi5ZugFjeQxYp
YULmrdrwrA8zQ6regghZQQEZx4WOHOA9WqE1TN4tc2cWr7L2IPHaA3pOBN/dyRYejuFTzslEbLFP
M4WFIVjnSnjuYQX2VzWtEG14xmpcQIMszLMS7qeDHCPIZi6LpQXirwgdrq+RkE4C5ezH+7JzHwmy
4hn10lmIcSog82x8oWt88hUo/wEhvnnJDA2BonixVSCsEnZiNGardh8q70MxBShAQcKz2vvludWp
VPmGoGwR1ZwH0XlZGcuu20iXsJ9BFpNqW8FnnkBIc+6HDyHs5YfsMGjTxtr2ODa8pEibUDwhTEe2
B8O9Wbs8ONJGyMcupgOKQCw8sP7rp1XLHHqS4unB7P9sCHOpY9Uw6HVjQpwnWbUO5KmFZA/Rkzht
dwZuZEdeE4MdxZq35qxB4sPxY+Wi3xLm+XI4kphYsBUpE0QPHV6x3rvabmMHUBB8E0q37aWnIDoL
Mqo97rvImFpQ8BOsV+3wFoxn1DaZZkGyC5t3k8hZKeo2VYudTHwp8TCzSKYUET0RBstY2W6Go1yC
USCA4yhHfgxG+TCukXc2W19aRQT+MkvaRM6D5sxbj1zkelWLaJ473M8ktFYJ8HGmr4I43DoB8jp1
mQJgNmCNiv6mUwQbGHn+uWov9H+TIdoa8hXG6sTzsOTKvg0VKhVyUiTe2VNXwPaOopXAdl103bR+
atxzDBVfbcinL5CCWV+DjrmohW9Z/OZaLbntiBQi4igDYB/X2MjNRxg6MxFg1w+Qe7YFQRsliZcT
UMODJXyYQ7PvYLQOvWxbLusRlaxFHS/ICQQaLgkx5IVS2OYGT947abOCK8VWIdqO+BbG2BDE3tzn
dwYp6udsUxfvgh+tvC7Zm2SLGUM+zwtUCF07iWN3xrhgLhi7Oj4PvQGPPWWilcaveqjuq/qSELNo
Vp9dls7LfF/T58jUUr8gPXrViNoqbg07ayH1hu2Dx40Ef7Md2ZnnbHzWgD+Tv4wM2M7NG7u0kqOL
aM4RcdmNs0lUYCgdsxcDY3wIOZXbLbychSqRZOMsJQDiWiNolVthQsZzQcJahCr0WanAvuN8eX01
dfxtVW8b1Zymw4trLLerjgRhMISZlyFh87tNWiLYEI4sGJqJFzF51f2PPnzTMHaAKagPx0o4A5Aa
OlUgfUyTc99cwfGYC2WLPMltq1v5AnqmjDJOKJbRPQuIib10qrv6tOWdzouLU+A7TgwPhEAlWrU9
HZvm2QadnOPC0MXnIcXBoQcUlBCSRMibqKl+cB6SS5sv5WyLziBXzxwoWb0AR1QjpdzKYNN6j1ON
z+4V7HX+Sl04qPEzHIeFnK0EVpdVRRNJeovSq9I/519FjV2Wte60V1eUps6XiWUm3WocX3RtN+jD
0oUmJ6oItkRt3nKjNSZTTkjMtrSFyl+DI2qO95D2y4YoFbngza1ANJx2YZRYvaAbKkrkIibmWsFr
G13aeDf+ut+uqiLg7CWxPNQnMXAmqlPNYo/tlQ1BC5K1VpKDMmOsPdMVIBuJ6UW4ZzdoDUgLxxqf
SGVPFACwKc6rIlgoooOuOQtvEk2SoexCXpDAQqoeSDsZQaeTTDDntzMPnqVw6MOtF+4d5a0QvKkE
JWLAg8LExcI5ZPmVe5W3nyVgOxlpB6d/yBIM6ZJF5Z3Bkqc5rM8QAzb1oROLnem+EaMxqbHEYbVr
0VmtWSbOxlGcSd5/St53SINH49Kydzb1KofcKtEWtUTMdvIlssRpavgvIDFKPhdbf2EMzaaoQNo4
yklzdQVqPwnLB4kCUDRIdzPN9hnPEnllh6l8aqy5JcwS9VWktUv0Y69kpIhvlRK1afDpVea0r1cE
XfHuKDsRwS5M+bG/0zQTxvkxdL1ZwzymoY3U62+JjUOdicwhladWY/Q6hJD+GUWyn8kS3MnqMhT0
QasuktiKELN739xMJXuKoRUZz0M5bKt4P+iImaTWjkqOLDX9WNtMh46sIg1fEU2diuUuVMxtbT5U
dL4tESpaOWs1ya4hKoRKPhm3Bqd8DCDduyq5MjG24hYzyuJocWQxGZZCUjuYgby02iU8XYGyFgXX
rNFIuF8LLrpA2Tg7iXLIZHoOAwM246OqyfETLVuhv6GcZzCB1SyYFAa4csjxNoL5XxIpY1knJVKX
JoNBTUGAJ68aof+sSndmdcN7YKFkKwALObaFNR4sqkIkXryuTbx9w7MaYyyafUr6QWGMXQwfYcVu
oGAi5Lw5HWCWiqUIvWMdunCbxuPWohDQfGs4eMTVUtAvvehNK5rzmPik0J/1dTNJnH6ql/Ve6syj
GLSrJMHTre4ngnYwHPi7vrsW049cxI0ke5esU1xdgmSmajP6kK0bmHbGBl8a+gwuDBFa2U7J+0Vp
cQ3YN2FGhmUzbCXqW7/xjYcoFfetIO1VCxdVq+mIXYO1FscrVfyu2it9os4hoTAOlTHR6VoMthzd
QDvlmTNZyzdhkzzqQsiBI+o5/BZfvvHdO9Tg/kVSyn0ZM8n34le51qYJUcVyDGzpL2v+pgKH5o4N
JcNiO843Qv2RVYrtWNnRkxc1jUTu8SuabnsEDLYcnqoan66WmXlyyoLHCONWInzk2LRdBcMDgbFR
ck2yrW58ZYTaicpLIsIaw22gXIZIeDRpneH9yifi7X0aC5wH316OIeT7WCRk71pN9TAo1iJ8vSH9
ipjHaCT6CfU1pOgb4q5nn/H9bCn463JcasHeMNN5cZAqkGjT20p5cgzM8EWJ8dplbtuCswrPosvb
XdLnKs9Op00rSZunZfA4lHNdQ6jH6s+M95zXXXW2Qoq7kipufFFeWMnFpFHj8tHwXPZb4sVi+Snq
sBpw9yWdcp4VX2SqzdNga5SfgtNMRPNqJ9pO7NppkbwlycUxr6Fy7Z2lLj7GejbTXDzS6rfYgH9p
jvsBCpEunwcSRoJytxsY/acEusuoAkOaMaNdNeMzci+kB0+YMo2lI9bXqccGnCmPYlWvVechk3aF
Yi29Bhs5JBSx8GbkqPQUXDFgEbqCXefklyFzlT2YxACdlf+ty8/xyCvTHsYi6jMNE0TV9kSBhrCc
AJyNqkrZ27phbAfBuayodijRvFOpv1mjElHHolrwZ+NOqClYL0L5rdSPHDDHS4ixffTRBBTkug3D
Mvdie4AQU1rLKDpnXbhP2/y5eRZVtJKMCCSpnhjSA/1H2FykRuXkjYEcLYqGbnC8APcIjkxui95e
C890q01/CNJPWaU9qUOoNBpd/KQE9GlKZVsLi5CXxvXYg+upEc6rfh3F0txq+I8hXITsU4HrMfY6
fpXTveBVk3NAxmjRGRZuU9jcHNlhNF1/O6ozKRRaiORVlTmEVfTnNAkiaqABxo4hbgOZftDw5l2L
+1Ce3kPPfhjU6oCoLEVREhkX34xdFD0tBikHtmU9VHMC6SfqF96ZT9JBt7/hd9yDiW9gU2BBDeAW
UjJAChyvX6rG32BTUcs9K1GrFJ4wKYn8s6v3GLEw3Eg4ED2J9j1S5t/TAS44BpEQKgkwfsvlLzMQ
pEznggZWJFjiTl9THAWiyR2Y6O+xu6bzpQxZhimCNuEGDhaGMHPbtE5P2GDjCQLYb0NcmDICvIex
/j19GDPBAL7AnXV4gjfjjsRslMGMuFI2TaC0JhCVPrHCgM+K0HN252v9dDF0XUTajaxu+Lx/Yl+i
LzO2jrnYhaSQd76ZvXoRFsK6+F+oFslGJo1bt0jIHiN9/7ySEWhCH1c8p5jAUtu4yBN/ST90gTIy
XYFnqRMRkPapmhz+/RV/mOjTLo3sOosoRgMF1Z8XluVsAL1IGiiHS0dc+ylHvEtCP1tjHWJiSCyR
3losU9TJUrJSwCz82iEht1zhJzD1sfSl//WceWaWts5BVPeXrf8tetEk9COs06whwAWAbawhoU7w
bTUH+mMCo3rPTnp6KUPRVkxiz2k1u5dW/bIOjlqAOwEbGjTTBsY4PsC5gg+oevIrxDUFzL2UPRhv
cBHrM/gvUYbdRL0y4gehXTvZknbl33dJ+fs1MgjvVMnrI4tO+UtI1/DEyJFOm70SPDOHLQ51dNQV
YjXfVPSkeThV3aNTvqHoin19qiovggMyqj3GKKmrZ4IrEXgZ4UFX9xqnCwi13jUoalsN4KXXR0Ej
S0N7MajBddzbVvHQBmstfa7YWyP3GHfXIH2+841+WNp8I1M0xtxc0ghv3tg+DFhyZg6JGa+teN7F
nEakj7x4lstnX9650k7UNr26CbJDpS9reZlG685cSvJzUF/JEW+zZz97q6wXS3h0YC3F8Vugvf4/
ws5ruW1t2aJfhCrk8AoSAHMQqfiCUjJyTgS+/g7oPFxv2WWV6+wjyxJJpLW6Z8+QKKekfRxvn2N1
gzL6OKQ/3K9/g78ZtIkwoEWREcsXgeu3FbQh+7XOtHaWj4zOMXDeaTOhBn/8cHq+bQwzyq7PiknG
uUgdTPnbYwE0oiNVK5LdVOG/IeNHZUjv8igv8l57iKGsUOKeEvAmMQdv0F46AWtMSm62L6chcVMX
dccaDnV1kQhP60JMUo3ELqdoUQTDwxi+RFP2K1ANW+9jb+rXpLcjBxUW5QDW2776+k8x7F8ryPe5
hYKgC02MSSz29/F0IvijWoxGsxfH5iB38VsOd68uKieGOj/OIG2m4OwHsBk3OsAFNRQglCqew/xI
vwFvxPIqsMWkaleDMvBMhszV6O2M8eaV6c4SL0KWOs1UeUPKbtpv9H5v0ttlneqE8rMwYo4LvJ/R
/chj5UFgt8BCYMqppRtXBNGIB/rbkfwD9sQ8X6gSRgyC5gjpu7GB6CiNdxQRVfdMrWtGttC4ZlpC
pQMlsTIbWHmp9FfNfEon4aWLiGMewpUWlI4M/bNK5aWKBVKMHseAcUABNuXizgoQLHY7K3kvRsz3
Aqyfs2ihZEi0xbik6n2RxTdF/oGk89eRHZukCDUI7Rv2Bf9dc/0uVdKORRfCTEmKwqxCw0sPWyAM
SZb/vpEhwPJif1z3397s2x4mh2I66SPzKuEY+x4uEp158fMtpi3x4FEaYrNRLGRSph0R3kmyURvI
IROxbNhy5idOSfBIuHgRH/E30GqnwKXSuiuNFT9y2zXRpb8yW0x4JlbaU4sa5+ZyXzS31wpk5zVK
HidGv4Qfp/jOy/W7ZWEAwL0zbsF9L+Kwwrdf/WXE98PkhPqdvgFtzVdWvKLBj+mjZre6soUtgBmG
SmG6NOWdQJA4OQOtk9IwBvfl9JIVz4X2rpAke5pWCp5I+FJ/onSXRuilaftmgrHZzCY/KcZlC+zr
FDWbKjrQTRALC/zlRp8pu5qxy62zou190RXuyB7C3ASWbbQZVCryBXOXqCO9G/IKUivRP942sxlQ
/CYGq4iFfnhQALhuWzO6M/1NOgIp2NV+oppXQoBxkF3YacWOuF5SaW1rXDjWJjnBZB/uxmY9EQwu
lHbGra2yCFhs+gJEsV3Z7zXhM4y3+rgq5Qc5XkvpC1Nc7b3c5bvkl3Ktw1U9rPXHBrXwhNUG3eZK
M3CbgiN7E7AWzJ7y2JMPk/hphpb9ccOGTd4qZKjkO8TahdMzBPqR0iTOO8g/bjz5G08kMuLI6iJS
2NnpVlmqXCNjZBwt1ly08r53FbWhto+9vrnXBPgLOGs9p6TxkDyNFWWx6VjZTVKW0sXUPGWG6Zp0
tU3N9ourwTQ0mAmYThtdCiPl4+PfAw8xETdSDiUZLD4SlUtU1q5/ex5u+AYVGOFKrDS3zmNffG5u
8iZkoU4xLTCj1wBb23naB0Esxvi4P3cnU3ibO7qkx0XWkwTIyuD5ETTSsRqxEbGtX7r+oYsf4K/j
VDtd3rpBlD/nemdXOhEBgC6WlG0EiqhcKD5HrUehx+y665Z9I312RefoIWl1MSkf0riuDHLrHn3F
6cBuVl34oEibZGTgEsm/9KlahpbGUjo9142xHBPMQA3/qtUMCIboTQHOvqncXWF+TZEm5G3xQwX0
ta/+cTW/lDkUp3A/vl3NUm4msdZZsxpHuBDNAu0j2Ab2qSL3HaPMH/bfvy5a6OYoTUWaFv3bojVZ
UWUGoowcrPVG7MkTPOscTmaa/FDifyl+vx8XiWoaYkZqOE38ttF3XQynNoaaHKj56ia81BN+b1g2
tZtghOrWvAS0hjJzK826ryJzabSaLQQHST41Ne4T5QYoacjxj2pedERnwgBOONwbVeyN8meg4Uqn
8bRCdGcKRX2AuZF8x9RyG8inODnDhhgN3CGHcyR6av6rrZDfNk6TbMphn/hrf8J/vDqnUrqsJ0YZ
Cey328vEGeHB9RmM9zmMmvIHHZL2rTj84hjo+pxdSQU001n+u0F1/jhpY2tGZz3dxDuIvIG4hlBt
ENIBZEgAU5es8/RaU68w2ild6EeC5uEogp0lamMwH4E655KKdyMGlVjuN2sEMlPuSbgsMmAd3Hj0
JJ5izByb+2lPWEP3GpzyzU0ABr0iaaJsoDba1rOebx8pKwQa0enfWyMakL+sUDq9P6Fj6IPpW/97
mI1Ud1aVqdE5NL28vG55gkac10bbr0A9nFRzahweAc9JSEIfCOsRs0TUb2xUk3lv3o69epcFGLsh
1YJ6isFAsvZVt7wyeQg/Ejw8CWtBiJSsUHP4BNgT/VEvQDuldhnqOEMsSmuTMWM0V5bKqXVqqJjz
aPG5YiATr5PxJfaPY+5VxrYiFGKiNNuPySXC+Kf6SIxtg0rH2BblISkO1a/J3xjVOa+uY3rpp4Pf
3onWYcQSV9sW+pNS73XsPHyEI5ex3UXW4YYDkr9X8f/NHNk/ZOUhmI5B8en7JxxqsFIp9K0CiVtw
blR5wiaT1m3v1epDLS8NairmcaC++MmItomZ4ZPF6BUnItL0MN/Cuqze43dRTWt+sNG2bUDlgTfR
uiOyR4e1zYRlQVe5pluL2LIlBobz73MmlWg5fjZ7mROaM71e9p0Ln6PcsgFb+arpliMussSewxIX
nOGO2CUQLvsmLdvnXHVmMw7zkGPSrN9xQjtlw7S0x85aAt/1BOxyM0ep9iYJEdLeb3ehf+/Lm9wC
oXWKQ/zepBsruqfAHca1/ykUx55MHB2DK9eX1ryhmlxaY11BDwa1qY4+Vt7cGZhaY+eIslaibFp0
Ejo0R4ydarALEthJeShphe1WdqgoVPigj/N9I+KgY1fZqgifchpr5WxFd1nmyRAylF09bptXNVkV
DCcVJnKrm+Ek6bkW7gyBDyaGC5V60d9HRMg8SZAS/AZPbmETiSvptlXLE/uZ0tsatnOQBOp1Di8g
XMi1e7NsFeH2rzBzsXeIZXvCduFDPljilmYkDTeNsRHVVSDuMv0oJ1cNH97SSRm7FveZvFJgC18Z
14eMmMU1w1HDXEfypoWXo1wQYVH6Y1C2zpjTxdsiX1vPSrKUcDC2Vpq1y0tXgMEcL8UXBTRyERnc
DcuxeZXlfSSttHovpiv/ts+xYCYlRDyJTE0QddAZbwu8XbFh9XlVWyV/Ce+/bqGhriDSplov0dVJ
0aFI9zX8YckGf9WCxTzzAegV68dAXeuqR5FL0z3IjiHcicVGvL037SGngAvdJqRCdVNiAwtP5b4k
1Oqaf4ww5OC5sUkPJ0ld3QDIYcWxG0nOZLqKso5C2K7FyigdPfYYgWuP4m0hStsg2CT9qgHuUL1B
PagsbcWK8S93cR8dxfidllvCNoyJRP6kh9ik4RvevkjNYyQ/tUzE0yvD+CZ7HytQkzvM3AT0leHb
JJ+UYCsjwzRXqXiw3Fh9nZptrx6rYSUxSRRI8cDdAq2eDq/O5eNJg+uD+yXXvDu0/UkRFl20KRtP
BV6vXF7KmtujRdhvhjsz4lIuqHhHakppq+P+O27G0rWGX4nlhIbHLNgVSP4hKQYfJzKLBk+mfIfD
RS9FwIrlSO0j17RJ5xWrotvChJX0qvdsoDR+CaWzWq1y6xRpC+YBGnERWPcSiYEloYzDDEvUxq9X
jXjCeKqaoPrv9JT4z/VgosR9NsoHMT+O8q5j7WVyF619xMHaVoo3KnuRv6nzw5g9T9LVyj4S1Qmg
vKsuX4RkOdwxQ1IXvK6IFAOHKYXZ02LEA3j273Es8jsiN7lnrRElW8NjL9ki+hMHJ62cG77BxCVA
hm8cLOJ8ku4hPyFz98vnasTccZMyV4XtYDExrKUAEIhBeDAsRBAuMSICg/9nnFYzd2l5LPXiHBXX
m/6ci6+mxmZOdkJ14SZq9AVvlyguJ9KEaIHLMhbLwbpIDgHOxiYzT3f8SGtXJ+MMc+VkgxaGiQeE
SgtzOOPJGF7ZV/H8Yj4X4AA4bsx8XasHoT1myTXT9x2e3PIe5lSiO8Pg9vXBDLbU1Xm09+P7wPRt
IVonUA1q3YTxsPfrc6Q4iFgDBFUci1OH50Fe+O1Wyt4K6zwIz1W+70aGw+2jLGEeVe1CfNUYESr7
KjhU/roSlxW5OLD8W4cvckZ6DDjURaA7mrTPWidnERudSnCVYWmuKGpELPENxGLwxBZW6Sop83mH
c9+lrvnep6simp9uk3iRfhWoR2hNg/8sM1TKzulGHR86cdcZRyFcWxWVPIVZuJYAEVvhEmmfhs5s
bSBK0CzZs19GeoC+fCjkXdvc3ZrDjYeUIp0xRXM0jVfT2ge4sKl4YBvLihkmLSscFhGzMs9nw5ps
2jkRkxbJLePtFG4YDbEAWspFKl8H/+qrK0u7tP0xM/DQuYtQQpwN4F08fPH3t7zBP3IvzdUReRLh
Ss7cUVpG7CzcKZi6jLaMFSvKYv9QR/sM1iIEzGSj8Ei1XhyvS8gnZP9+BApkM3rijSBv+nzZQsRm
BQ9eVN+VwrMGiWWthU9GtpEAW8ZuIxjbzHpTGldJVsxYDbhY7My+zecqiLN9FDF0fu3wzJQ3/hYu
oUgeabrtB4cypiudm49864fC87v89avwNGagVaUcs/6AwcHh2rEX1ByDkXJnPR3jj+sjUoposU5P
MyE8WDMh8tKDCLG+XDL1Xv00MPmuIPjjI3zju7a1Pkmdz0eY/WlImO5t8VQ6z8x/ceAdVz80Ot/V
FH+83bdSe1Lyor0V+uxSU17jK1oK/M2hNBlORFrTnHHXLrC2B+Y03f6hXmzjteAirN2yI9ql1+5j
stH+XRhLfyv/f78K3/ApSR2KQr5BGyvgwdAJtd1WTZYDlhd6uVCfJnljkQjTeD82Hn9Dd7GaRsnI
yAUpjfmtGyuHKcF2pEE4uSfaCymZ5vQLVhP7J+vjL9ryf/s+hKiKgiBEo8EDjv1v7V/mcamqkZns
clW3rfkZLgJXkrDwkM81Voq0nAUDD0F+ieCX0A6ty0i95o9Mamx60RTVhZF8yngxpNkAE5iBO83Z
zImpCiyfRVbl8afr8hdIBdGHKMHIFQGEMbH674e+KXXChGKaztXI81G8+spGCrclS64Ip5IiVcWO
Rz/LA8APRUlGywF9Td806t76kHA0yfvnwVoStmPaFvXLW43TrHIvNVCW7gXlOBR35riBxZ7nduNN
9WXojkAp6JCr26buHnr0+1J8uUVrlYTTZYD0I9mWGrjqtaVHaN80AsrfpUUS4nGDq1MHJUixlVcR
kRY1Gu0HZsswWsjlAPEhMVsPWdeZgdAQ3lb1JlKWzGLT+KAM9gRTgiechZ15uK9AJV7VZxja2TEP
3ApOEEE8pjsDiMsGKgNEQh1BHPsllYwb3XaMpf79WHwBVt9vGUlnEmhAKZIZqv737Kdlk8lpF/v7
GAcaJYFJbNTkC4yXoCW2IQN97F8ABCTtnPTaauKTm9XNzVnAFfXaJfRC7HIF8J/Wte4tmX74fPAA
+QDfP6CsMsPTLVHFL/bbByxvTZKEWuTv0niXNRnJyRodBWERXXf1S2IYfMGdi/60e5tyYV3lw6HM
UPDFhF0UBOfWko3HDAj5g2Tep0W4bUTqPD21FhW3u0orOQzEo2XF5nbTgVMFQlnx9UvGd13D2FS7
KJHKnubvNTE95ikBmJAEi3YrSHRWqv/e5PhlKMlOMEChNQJiQWXD9ub2gQmHl/jiUtqOAQ4fjGIh
8wiLeNjX2Tt0oQq+AMqrhTAdkmF3M+K7MAP7F0nR0bpl2oLyx2Cv8RMUci0mcyXBCZX+sY3I2IH1
KzJwAFQNekgLN6w5zeCUkOmmBSc1gbotNlD+qFVL6tBBNLD6Tneh7tHbL9EhL+tQg9oA5w62whWy
VP2BX1ssLCC7129RTHvm1CyM9TpmS52tw/vcayBFkSGDv2MEB9mANiWX18KHNUjK2fDQMke7vagQ
R1KKaB3foXHmTB4GaKc1nKyS4IMbEcqZuRa0fhNPzcaC9UjGatSuxoYZSlcSJECthveYm5rDMovj
k4jNp2kcTU1eZ738aBCLQwsuaQQgU2lJcKYHbDnMeWzVirMbWgOFzySOkjqVpRBmjxtHn6Uvepzz
EaoIYnq6VNzBFapB4AqMEQZQn1rM3CivDmM73KkQX6W2uxOi6VpSXfRiQvTpTSHuUNFWOqw+FBtK
Ey2nUdkpFr7q0XBRknQlQQD2zXu/OgYIKyZ8atXoR8cydR6c/+OZ+K6W01K1GgvFis6GtGO0gZj2
5iZkSxj0d07wZtWO8J7hSsAdcLLgvLqhtGysR5UyXbUu5uI2nebGHikJ0UfcPcI+UB/xiUogx7TI
/BSFuNzIEYp1Ut6n9WNCzxsvQTqUCqxwk+oeSCLhVERSUG3j3hHsanUZGk6vHIralZqVhY9KuRH7
dQl7mYyBCBLVouxOTbEwKlxYupea0J1dC4kJCtHtoX001AXiNThaOHHclPv89tKRncVvk9qN2oAE
kmYzvYIni9jdgQEsDR2FxbxdR5Jzu9dOo/o5FTvY+yOxTwQS1eMivZPCvVK6Ue1JhZu9cZAvI6ED
dKr88oEJNVuJr3oZdxuHjl/tous8UwXnthMcqU49MXjG/U2GOrToz7G5RWjN/W2aa5yD5jL5dl8T
fg3B/sEnwnn0/r06638WLTB4/n/x+8I0fxsM6zW2rUgWo/OtWSfUvokn3jahuKSpCTd5uZkmKLQO
ZhtAHOqxLTYyUPvwKIyLpFsEhFH1Tjo6BCrCrW7hLB9qRiPxS8qUhWCbRUicUb9M0GoQ/mk+NvHK
eA8ewfJGTyMvSDoHpDJVoPuHXjyEm6zy0l3zBnXhg/ORkYdbOSNmc0xn6MBgIP776L+O7o/bXMP8
AbQWftGXGdBvR68E3WTm6hieFeGlRYE7kfpOoh/xeuMOy2HzAw0ufbghLvJmW2d733QsIo8J+yMS
afRuMtgm5Fbse8HjiFdAWySErmItkfJWin0bF3QCBTlFXFTRzqplXLn0cjrqGGtT1J5G3gtjKG0p
BGtGibdxQwdUE1/aP4TcTslPKri/P9dIbef4ChUx3DfsdhxvgilZcnCOGX1ozJV0eNHDRZ3W0OAT
5cyiSVh74EnwQi39rieKY9W4IxnH9b6Cf8mthMjEY8CUOYgHNh0xbsVWnjCO2KMkiRqXkaUS3StP
ZWRsA/WZnn2wFrfgHr8jMiNuPqnxdF6/GCVVu77KycDSXyXhaALAEAjTUyBfLFLPiN6m9072aS3b
g7aIrIfG+jUYjl64QISD7LYb0hbMxql2dN3DpgkfDG/Kwfu91OvedHLfV77xopV3Sr/3ha0SU4l7
df7eaQ8KoTCUU5kjlA/+JYRH8+CvUtjFdrJJ8EOYdj2RGS3SiaVSfnL4J/M5iZd1suo4MxA6sIco
q1OhOaR0w7kngBgSocnovyQQK34cliExA4sW4LIE7VNxkZgeYP2xZZEmPn52BpQXZwpWPU04KJxc
ehO73/RTU/ZV93+/vRXkzjhsiwb/+1bZ9Lks60HYxmegUe2oFChXww8g3nFaoALi74CkfctpW1AL
Ay7OFeHNE676IaOVKudqGL3A8Ks8NZSUL4G2BL7TSVoNVgHxRjMV2C1rYDp7ajgjXmi6xqEl2Qfk
AZnxAG95kaF3JOh5sLOn6S7+xTiO9r2+yz58AmXWuImYi4ogUXzGR2JLSB6TXCzKeXPWzjBZ5i9Q
LiEqKVThsNRfYLDeFkwBkMJbsCt/smrB+/gvO59CsYoho4xhhvyNUib2jVELrcGMGAMHcSEcieBY
4y/9pX/GLZGADqQq/BuqBPstWzEX3+CffDTQIRDsQ/1vh8uJoOiEzBvuqfXtjGUQEXHROSbv6p0A
lU3+a06bI+SGSLHZqmE2ZJBd0iXnsNfHaZGsT97jiaJt0ZOq905wLdkoc1rW6b5e3BP8g7jMHuzF
6860DxcijBYg7ltQIBsfrs10RLNB8Pgc60SO9InIphMymcUvdKb84Wwv5t+vfhS9/vXMaVTQCl5C
sGX4998WUyNJ66xorALZ0IE93OSRDsJNm62pX1EZDP5aQNoaiD8V8HP79sddLv//+35r75rRL/Uu
6+IzI5LyZLnVufvMNgE96aWju3qIV7QU2xRvIzt5+8nCAHrTD2//7SFLslAXewnlDDn2y3YJ1gZK
Z4dXHL0AB69zhl65Du7Cq+6ZZ4aUzqwpbAhYAEnF8jZaScvuMF2zlYI3iWC7X+mxBPTkFwajZNOf
53DXObwUjS2Bd4S2OeXFeEyXA9R9MtswFl82L8UZacQjEtIzjAs8AWa/kfmV5l+a/8vcn5Q1sEzS
19AUcQ/H5KTN4ZDFYf6IxFC9P6o29xrYGXdJbcNisj8/EUQxnoy/MpriI6/owUp2Ilu8v1abjBRE
ZdmdCTl4ZpzpqPx9ljaticTESOlZc5OV/hA/N3fRqicglaHK+BqshlfSUn9N7Axff0k/UK3hgzHb
sBwt4KOosWHBcI7gJ2J1QEYmcXJzpO20rOy36xwUlPFdzgbBesQyzjYH7pxgLBwKj3A+QqfMpbmU
TzMNBoTUnp811iiyHWnbHIvAvP+95hySN5+oZPGe8KJEI3nzy8IrgokL653zh3KJ9CIag4V/Ik2b
P3MG6+zggkrrTC3JT80fx3Bu9rWyr7ud5Cneqbfn951fJOXdfch2c5wIPmf8me0UwGDt2bBltmdB
y20HV1SZfD2RgjmvDXNI4WzR8qrbj49wXfjS5KXmH4I4d5gTCQd++QRJjguCUSKv9wqe8RXC7C8u
h/RQ8luvujv/Kukld6wwNkwNIt7MA6t9tzKz2WZj+QvzAvtGMhDdzTL7IK7aIWruBP2U7yP4XCTH
3EPJs88XhLGxCv4yCIJLFxor9HoOcyu21XYOHMpZYkzCvrEGPobn8Ewg0tvsHUMM3Adl01e23Dxm
OQ3bOYcU2UpAN2Qnx5EYohLDGSwqMaHwPO95jj7kzb375+ebF3MAHEm3prldzinT888+7x4bd/f6
SgDax2yVgVyU/85GGUjBMPAK93QOHkF4S3xy5w/ulJAIXnM7J8HK/HpFalLWwTkqbD4N+BWyP9MM
L2ObH3uenwF8bLeo1FYy7z/HTs8LMx6C9v3mcHjefDy07gcV1P+i996YL5NBGp/nHLLUKb4QyJoz
73PVS3vnkdNlv85/AZLk/YmM4r3mAO3MneNx57i/r3Sz5ev8I4/zJ32GQmGbjxdQc4K2GEgumjVM
LE5Dcpy/QxgvrzO/0hx5RnT4Vt7OOWkatO7ZrYOMP1y0pw9mGgeDXL/ADS75XjjNxzzH9P27mFbn
9f2PdRgbH02W5+X/O5tdHfJeaf0MehtnhZYduGfq1X0f+9vWQLgW3Ja6BE5ifjKcNke3Rhk/6/Eq
QK/e4LoNL1BOGG4sEc9aVENK6NSiv+os7T7JFgGai2qmx6HVU5JzilVE3X8+mgiVdWqEfFiSyyRK
2SUbgIuw6yDbtVDWHXP2iknRZCSH4S0lDZIJy7+PfF7h/zhwVVZw0sQ6D6I9//7bxodnXRtKuRWc
LdNrP0IXPyqU68An9J4/RWlIP73Ztwp+CLMUsNMIzsF4zG8HSVkkspfJG+wzDib3wvhWZnaTu9YL
ulP5qTPuOsmOP83bT9vuDCr/cdSGDu8e/xb8bOZC6rejVltVj6UG0LlGUvDEXm8jaiP+NbYf/n16
jfmQ/vVO30qyJvMTv65TrJOoLQd/WPpxtBghisT6p0FsK+RbvPLcuj0LymdAPi+UIMX6LJXaljQe
cyb3uQ8bJ+Lr4X+WPxr85KzQ76JZP5TWTzdFgSWF70j+UhBwJxUvMukcFUklRg0r12TwOJzq5BK2
5NXSPIBWplW6b0NtM3XdohXx35Rv5ObJLmAnwWOe1dyWN2U/dgxEYnRyVbi6VZAMuQOLgQjk7MUP
SdWtzq30opuojOorttS69GlV7U72i1UCZUqqT4Xfr/uBj2Ti4pBg0S5j2gAm/e9zLP10Nb8B+1ra
ohfquZrlbtxY9hGOkpMRHnz5YXLz1wmC8ttt861KHK1eHINa6XZJD19jZFO8gQrK0itSLwBTxLtW
t9Bv7LBEReIqjDY1yr6axiEvNqmC2h8No2I6pfWZMD8whQlpGhDdvEgo4HlHU/nJt+mvFSaeDfDq
DEvCreq/t3qoaGMihNjlBFSYwIqVvggzDZb3Sz/QUxIoRQyTGn2O/blsS3hb+9A6CaXbFm9dgsjx
J/rdXwY+aJotg2EGqw2eSd9OYphLYi4OjL8ax8LMjlOEGRyNwU+6IeOva/pvb/SttsYqO5a6SVF3
fkRG8ITpAmWtKRWnzvplznN+XAQgF0V3elqDCiBe65h1lMBAareaELHcQoyDN1KdeDITi0J8SuNr
bREkHS/MRr/GYX8nwDafekw2cKucjMskLks4P76VLJQiW3dh6+pmu25HxQmiFPsPSKrTZYh34Q09
aLux4k8j+LiVHxJ7XvghcrOk0t5otvKY4t50GJ8iGRiNcoSwtlt8Yy4MJoMtQupNfnqUjIc0TIBq
1x1mJqL02kOa5mFzzPyBmXNNRgNjFc3MnWkaHaJkVhKhY/9++uS/rnC/neZvPUTVBW3WRVzPJTQw
rBLKdYthId63RHzSPKpHY0+ECTTnJbqZC7RAdvwfPsLfpiAqU0JV0QGGpC/G52/LeT4aRlX2/XSq
36FuBo/5u3QRNxbxrcSdrfHOZTIm2s2zfjTO3dXc/uT+KhvzhvF9mf/9E3y7qSWrHetCMqaTfy+g
j3wCSWoeuIbRXfJK3sEONELpmCdL7/WT8JG8jUgXom30RpIjLTD13j6+164F9FIixWDin7VLltpP
wjY6EtG0NVfio7YO14Fu8+32uX8mpTL5la5x9PLr+Xsw01KKbnaGaDHBWSSru1mmGKsAdUNgselp
QnbYD/xN0MRK9JbwD/r5ew0Jv5kN1iVx30Ck5qHEUWu0CS+VOZlgLVdwFrzQH0iP8Ucn4RXe68KW
UNgzEQU4mFBo2ZCtjQiPdXu408Hf3nq4MJYLkWm8b0AKYCSpXifY8VsmbTtKYcr9OZgGd1i7H9Fz
8EoegCNeHmCyDQ7HM7nHeimg1fmb6VADXGQ2LgXpWwxOT13qTAfpIK7tsnPNk7mD4dD/Im+OjVPR
bBPzM6qL/UCq1qcFLfuuQzvf4LucxB5aVnGtKk4WeOMT221j+8s8hmkQ4U5lh3ftq7VpTvm5vleA
HPwFx370MTOxjVfUzCD1L+De0wIpd/Ehr8QtwRYLGGpEgWc2xJkLhjMPEv6X3Rq5goR7AVSeS3Uc
jsU6PpAUxubM6TtLB4T8PuAZqRaj51/lk/Ri7swl3eY5X3eevg7W5kV6gRfmIREojunZQsJgy4Vd
Ill59WnUKls0wfrQktqA7+l5+ozeMcLM+WlRdgKMbl60Txwxt93Fv2seR1gU7FifJGrjvKb9EOcg
/xW0+/0x+LbkRvUoWGaSDvsWBjumPUF5aOV8LQ/DTkrGnc8AQ2eahSntqhJJwGYKDHEzGBODIXy5
GVGnjzHKeIG43KJCSR1smDJKDbY8OjM/0w4toguF2wMWGSdMttxK13cm+mWjZXFJCuTnI3JmxvtR
9jhJdyHxBfHwJFtc7648iYVx36q3vQX7J/GJCZwplGl7yiN/Idb+UoXrXIn7DqgzYepRk3mj42M3
1W6txHeRNHpVR+MSdcuacU+hCfeKfy97VUTCr7rLzU1roa+uVlFA5y9Ad8K5YyQWWUoDVyeTNOiw
82GIPBhk8QVPYndQy5tdpvgbpttMzhdDqSxlGku5ewLuRV4LZe8Qmme8Hx0qj4U4s3yMaNmHV8mC
LNFisjogMsw0zyrNpWgiHigTrx92XXMecVorueJm8STDkFVVaYmWd6P2kCwLcLS+WvQM6fpsI9Ye
/KtIj5Yih5796mGCJWDqkiPsMD5cBjdprZsfMWJ2GT8eAYea3tjPSvaKsj1LQYar2JG6z5rsFjki
hRWfY8Q4KdZekhY4GUPYLN1q/pElIc8qDJqExTjq8BdYoqEAVP69Ye2wEPIEGV8ZPiEJsnWvbnPl
aeKJHavCvY1OMJMEYsGVm6eEKGTrtvVncyL0eMGoekaxw4pBa+9wBGPuObX45IdMsoRfxdQvWq5H
b0Z46ZNFT5+WeX4KoAQjU422ONCYemML/VvQ4j1f0q9y6QzE6QFbciO/j/XjGMHiJsgxU+9N3OhE
g91NNRF8GLbpv1AlMCxIFrgO6WWPJ4tI9KHs9viQcE2r8iGhqcqCo2XGrlw9BAmJ8+NFlJ90XVlw
37uQUxhBwao3FEcV2S57GuDm4k4V+JChLyYpWOkqlE7kogMikVEx9hUKzG6E2VVvypzWsy0YhYRL
1dBt6IFDHBDhV57jGCY7T5UI+XgAJk8NazVfKKF59eMX0QDuZUJgGFuQf/xPkiPePE5RPgXYylnx
421ambD4MPoZs70hR06WwrEs1xM9sVmfDQqnwqhXUmdyay4YMg54+MTIXP69yat/qzN+X1u+1Rma
FFpTEzOcVegJsVSJ6Bd5LnGKWQtEnQLrLQjU3PTb0C3mJR+X/WIPvIXK9S1/nA4hkUCTF6pu/quS
lnAybufGpV8yLwlIRehQj2eY5r9ZPdZiNjTEePiB60ZR9EeZQGKYCtlJo/GE8TYf42+FSq+kylAM
UA3w01h3oK2Sq4GKzhCnspwRPSBEV/Zal+7bme2Z67XmGq7oDI52nFydv8N4XsqO5qKIW+OwdqeP
dnwKT/EVvYJwJOdauMAtEI7+2Tj6e3FjnvHbY2jspmvdq17Vje6pXrmMickOncAVkNBrSwR7G7yO
vPlr/15ZNytjrZEyo6x1p1mFXrHCVt8zIeCpxG+5weo4O7eSOAlwpQFczcHbFq+EAG2ZfmICttTs
zpmtp6dlcxAd8UFzQW4dgGO38TjgTeGB7XqVl70oq9ztPG2buxPZF7d1/K6tjNUMyg7etM5WBB5/
GG7PiYAc8aq5oK3D63wmskO5rnflDiY//tUq/53P3XZYPAju/3F2Xstta9kW/SJUIYdXIjGLClR6
Qcm2hJwzvv4OqF+OZZdVddvd7SSLIABu7LXWnGNS6To9QeHTDZMa8LPrucZAR4OWaouzWT5mEK8X
T+Hcoo3ljCLx7i5IvmkKo8uIbFyK4UG1laPsDg+iOx151HJ5FG/tP4v24Ih7brvJU28V8DRux0sq
F+u49uMsulQML+Byd07vorr47M9GtHl1erF3pf3wI6byiWyJa7444YEe+hFIh6MQXKy/8RDjKEVO
VuHAf7Q1DoGRrTu7Ez325YGp9tt6YrFPAM9NXeK2fR2cruoyeEQuwm+7m8LRjqBYacsjn6fQGmks
Gg6XZSGhXea1WnrU7eZmPUYeVJwe3f/f/4ARIH++rP8QEwGzUnLBXcNrN/wX997m7uKDWmcNdwru
gvnU8uuV4gtO/fPH2tC+QfVwQ/veQSPO+2w/2/k0pD3piTb1feat0wBCfRkBgI5w41vkdc76LTkm
e80aeXhdTzZROvwJnlW+B1ohUjTWWcCeL7tmTnfPP3eKzxnC+v+VN9wD1jiQnHzCyHpaT986N2Ci
4BtMFyq+JmFbyC94TzRbnZq2D6MF7bh+mfJ5NjHAn2p7HYMFNMbXMZj6y7CRZX/+PqChbpzXkZZ5
CZwAug9fNB0YcWzu/IcI8ybPFiLCkR3QZNePFx/Azk/LZW99jm3pNqYxMd0yQkTt4xKf56S7lYMu
30xMLp5eXBc2ute4MRtRaV8fw0tyZs6NnzO4EW51i+Z5nK9Tefo95/6o7dujtFf4Ie3zY7rOkndE
gJ9Mvrje9UfVa3f1TvYMvgKXtcfOyWt/sgTSflZ8zV/2it+4KB221bb3Kle8B455LPk36zDPIFB8
2OI22jXbyk13yt7yBV/3htvCrb3+ZnFFL9+90M/cr21bQsdLZ/D7e2j8/CAdbf2JWIh96kV7YZf5
jU9jGVkFKm8XEqL21qHe2iiu6a0/wpdom20Ll04/WSYez0BP8HGr340PxNXuMCZ4PS2dZMvWfNcz
Wlx/2rU71bP2CSl/0C/3crzpj4IPoY9/zW8/3z/vptkY++6N0vwOVvSHzF+jVuLw15HKOhGJr7qD
IeWCntJ9sk4rtN6F5erhkEA45gVPA29F3k7v6qE5RXt6/piDD/2hOBWn+SATfY0dUjwk+84Pn7vX
/52B3IOk9IqwmnPFr/zYs17AF7u0zPld4nbXlF9lr4k7+SEDDEwR9joYkTiXjI5ZntcJ6ArPbryV
7s9Se8M6hn9KWWemdnK1dnyVsMn86n3eJvvEXb8tEgN+9Pf/+7l0pjN4SKYimr3OXTp3srnmoR/7
oU8eose13cb207Qn/i7dlUfyHNc0xdarmEjYmiv569jA8GWuRv/AyebsgvXxKi5tgVrBQhwzedBi
+YQiKGHNhUToQptmWVmnuOjZueDroRW+tZsPaNEIJx0P84FxCudwi2XqvL4d012fLo0DXHy7fvl6
+nSuALWLK25Tb/3nkK7XMcV6o92W/Kry2fTP2/iePHXvf5OL0rlyoWfH8hdXcnPOY2APHnFYPPDG
LYa67bwVdsLO2JkuqqDPP6tY2Tmg9Y+t3XpE/964SH92J2QkpCopFiCADEVc//4/D31CUhal1GdK
IONaIGgdfb1+jSeWnvRaMnHSXuVvu35/f02DdAAEM6vT9ffXTMVZnorarNcItYXpoOJOjJkqFJGn
qfNazRcN799vc+0j/t4B4V0qIvmXBo0Y8WufsReTrmglQgksan061WW7H8hJ/LZ9+OfIen0dihW6
95iTv+pC5rYYMilpUiy1N8rzeM7fg9YRWb1BwHc2LjJ/3jjG7t9v7i8tZl5VlWTy8RQCjb7yG0J1
1hutkeA3eENvr9k+jE1PxWN0l2w+/l+vhaILDAm5gPqXa0cP1xrKuoYpz+B4bZBePtFKjCm/TRH6
s23F24J4AiZKI4RR+tK2yhNlTkFrz5dh5k45iovf86zDiIBttcYU/aBmHjIh/OmdXQHU/vc7/dst
g2BLNaSVSkOUwu83aVAWkxR3xWdrmk9Fl2MEvArhN7tuKDF/uTVp2QE0RwaLROzLBzCK8jGayZqF
nJhTYxnnVhAQ/pgORc3WEH4Mcv2jZHDfZ+diBDfLWNS8MQU3rK3dBNvTQB6F/NqtSrCYokxtFlEc
x7cVrIB4OHLn22WBWGYpnqAingblMWgmkMbMAQbaY+iBRvb0aoUhTYR5IjqGmdnlnSxoUMOviJV3
IbPFdHrVsVIXaWVnY20H+YeIg1zJaBoSbFEETmiCojaZKQrttZBRP0WbKcgPjZI/ZYtRgyz9JUGo
n8YIBOi0a43nFfU4Tijkg+cWk2MrKyj4kPZSqwIDjvrLRExYihbJjGLccZFrHCq94T02uz74MGbR
aSom/uOrybo9SqJn0RVAHlgWlWPg/S2RPcmVdKOIy20nAoKq94Vu3ChF74jd/BJGE1uXun8ahNck
nHZEKdtiCA5Evw1l1AJ0GxWab9WUX6Oy9ZoIcR2T/SAVfCsA/jQ8SS0nwmS7hVTYpJ2m53YsvYvD
Q0vPZJGvs77FGjBP+ibrfpYhGYYCXBi9u604yqYE3i6F5zBCnFXuK45dBWpVCJWjiaeAaXJPHG15
MQY3tigBIdV0TXCUzWXbE9u4NOrO4IaszPp9SGEfpJ2flzwg+3Os3UomPYH3WuptIbuG8W0OEQrj
niEjHRlUSgmGelXkK8fWsrNfTYDDF6U95kWH2dr41jyMsZ1dZn4hPpbscdEuwIYznrNf5n45UtiR
Cnepz8OxesjPM+/vpbwj9lj4CW/Fa9/0R70Go0/FR7M32LfoNJoNtzCMlwXhylzbBVEMNAhvCixG
I0z9ON2ZwpNIf7U0zE3FjX3T409ItjPcdTjUUv9QCHTe3lM5oDnMqMo8ClIA3tlT6tiXaE00wXuI
TX+i+g7Ak6U68O8WtiiKrNtJ/aEzPmnRthfB4JSNdjH01P8k0Vv0luLxuI5UuIhGJhGtdJkLINtt
7qjqiFNPddPAAgpYuAEq/GpO/Wamk1CMfizvUhVWzsgGqbT2I/LpSIn2anSfmwMdYVrZscR9XRMj
1ocnHYthZRIVbcV2ooWQqbGYB6FrhOJDZE50hsXuRjEyO1AanK6Ln6QRboTmkGoYTvQS/iK72EDD
XEl34xyAJEkM3KOQo0PjUoULWUed8dIQfFoboc8QiTCExOtoC880RKIxehEX2YZPHmnKPimbvUCX
H6dtBnNH1/aaCjStIjBRnahG3Dz/yGKcsAPma6jwJp9MdUG700jbOMZVQwypAIIdpfKiWtuOHnRi
Po/49FYUa9Uam2DQMR8OJ5pw1zZmEycTHksZS39nmKRtKBPiiavQiGJPVZOzFdynAY4gHHYadOkc
l2rCZZuk1xmGQ8FXJqZ8rjPcgBCu+2oXzdkOZ3itLW6nh/ak35tK5obgV3WWuaF2ZsjbGehGM+Du
mxlBoM+gpZXmBB9x7684W8Ey3L6hGWbo6MiNnEVjbnmwVaIXCLeiyYgBEnJW615kONp0VVuf+4vB
ROvkvX5W8p0wLZtEFZhijGi8TVvrkmMywSNA2igMTsWNkBSMfcufiUR3HFi2EEiHFD6AEFVw5oan
QmNrqpq7NEC0MVKSZQ/0YrYzO8ghk7fxWFzHSPDlSoTMW2yNPtqVIjCStn0essqF3PmzhR6/YJYZ
cMKyCvWjcG/Mt137mpTpQ7oMiNrowjN/KYAsi+X0C2tEKYRe0skPSg/chwdBF/sD1UNOs2m0LF9J
zgJMquU5qZQdBFA7Gntcxs+rsUwt5Yswh88Lvo0pR18TkCfRz8+q2m907CmFONhhnu76FszY3G0K
cCT941y9h2rqZZPhrOj0Gm40U+GjgqJdK7CeZ7UzaRSoOKZEtGKNnNlzA46k5WkSBpTlRefXCdgt
iySO8qaJxq1ZJdsVdb8wlUlNZinGtDWZci6FcgZX4yXDeM6wDeVJc8ugdGNiNLJi44jbWzHpDFMJ
D7SYhtBl9OuEFgLt3i5bssN4F5bK9j0HC8ETptN4+krSm1gLNCIZ/HQvS7agvxUpT+77WvO54ew0
vMY8KeQCgSu0PJVJKhHJbflzGAgDuV0COBTVKaI9Wwm4CPn0GGAJZT0+y0PvN3TRB57MicaQCu+F
hZE2Q9gL6Z4LS0MGbFhePPfxhKVNPZG8yHqpbMISRW+XHeKMQ5YPvfJDCT9U03QaXBahiSxSXyOA
DVioXpKj2OnwwOSOzkOyp3Na4essHxvjaKp+J2a7eKDxYxyN0AQxBAyMYNlwGR76Ur9MfQyBDhaK
dm+mYCWMZV9EtIvQXcwmhiXh2o2uOltwS2hOhGs+AMbl8bY1X2OFiy0mx/WAzQwqmuhmcU8+2GIX
eFhKLBjptkppWwyjnQ3dA0ImJbfuRzFzVeN1anDaEo9bq8ptKXpq1BzEIvGAGXsteK25fJ6mBJ7y
bCeyhj6eIXkCeLt4rkpSPnvfGE+jVbIjqh/jXHDECoZkQxlfArgMkxP+Mz+9SUD5CpiqgZMPNJki
81DH+sHMn/vuPpxKrFy/lrC9tECO47rcNrlpC5BSmPGwFZIdHdvyyno2YbVBb2d/QvDJOTUW9gc6
zXMMRlPf7oy4PrZabEf4d0LtG0nFn4oK4D+KrKOxttiifyUVKWXSScrYLPBEEh5db6RwaBMig2No
8sBLn/+9Sf7cg38trBDArzlzJlXk1xR4QxrGuswW6ZhG7S5kByv2axpJaAeBxmM5RlEz23F12+bX
TCOWLz6pyeyKrNBd8h7iDE+E928O6S9lA5lXJIWT3L6Gu34pGzJZUOug6dJjY7EFKcs9KM2TaeIY
iZGk8jPiITjQTMgKW0b3ICWR3Zu/vt3aS389kJWqh3VYpRz8oq4SZB6WRr6gp8Cebk5v646rBbZy
Fdv3CpmEot2uQZjYE9xIwUqV+VP4Tbn2l7thhUUC9RMNi/jmL/7lQE+WTo+s+aRA0i+DhLHLjya5
kTvLiapw08KC/Obs/yl3IjUSleKKwtUM9Wt9WOKtjOseavjz7A6XfLts3l9olRTfFqJ/ObtrKj2+
fEZVROt9eWuWmFE5hUV5luCjTxKoHmIhaXpV6U4aPuJxb9BeIRejSYFCPS8BOOX2m8/aZ2H95e7/
7Ri+1Ih5FM61lIzFOZXAF+B+N1WvCVrPKsGVhB/DGPkaOrji3DfoHfCsKtMpkBY7sxKnu1LCADH4
5oorf7sAigk6bG3oMMr5Uk/2/QDbv0xT6PTdS0DAMqMXsZ1viF9yiIAMiAdqIR6GM8MlgNt1+tgi
xlsS2mIJWfGy6ApwH5Yl3D9lQuboXfLAXsOdkP0TOS7ZamTx0NkIUnKyDFKdho8AoEmMIf/fd5Ly
5wUmLsbEEg8SC+ya+KXToCRVEopJU500+VEhckNVaME1yIWh96O08SexdrygE19FC5sfrA501khM
BGSF66a4TYZ9WZl+KxdojUKMrR8G3EcR+QihmFhijZdcKhlLKYZXDS8r2bBmgcrvBObBg/nBifj3
G5L/lHyt3g1VZsamKTrpEr93FNR+1LJ6iTFwFoeZ7l+0ujchBlEsKZqrpcehc0XS5apzT/3dPBvL
TRk5OoARYEk8WeaNrrqC5tUXhdxma5uj/xh+/fsgP1eE329phQxHC/6yZcpk138563lmSrMoTtUp
xlxC1NaGyWm7sFV0pSLfpsg7oK0hEgmWZ3XsII5hdIefU1HJaGbH3Pw8NZ6JtnAB9VMzmTGcWDjS
izDYPmn6TQ3UxLSehFQ8JTJeehkoZDgJbq+850y1zR20AUbLUKuI2omm2jfoQJviWWpFME7dkzAw
tDLnXUgUynoxlfZxkg94au2E8Ix/n4y/QAZhsYka12rta9EB+P2K6flS1FUgixcAVsULO1x1F6qb
3iMpg50VwVTRnmrrW3fZHx0hXpUMS4PME8L7xC8PsHGcOEOI1k6DCJx+uapIlpbSBXuz9JPN+fjm
Xf7ZgeL1+A+mLMNg/P7lktcQHOI4hCr+iLTnghcMAwXBUTgS/v1C8joE//3e4oUsCWElOBWIBV9e
SFRzc6zlqDqx59et2rUS6DbbVLpNul15F8REZ9VZCaNsPuW0Pko+jyOb0K7U9kZHy75ZNjPkJEL1
oGAyjJvbTTrf5cp1PowDDhjaQU32E2D2Y0GU2L8PHqfaN0f/5eMbWkgcxaKqTmKRPhpm7nAc1DC1
hBwB+cHYntoI64CiOQqrlAh1Ydnj9z8mSE10UpW6/XJfju1ez+j+yJozq/oRPT6hQ1GrexKSFUa7
hWa6oNci+QcdwITqIddtg4QM+wdMZhcWnXVv3eu3zF0c0Sf5zBbvrE+7wlt2Eo7CMUQkuhv30Y4R
9wZy5Oe8Y40XJvT0hucPnjUswq7sxgeQYwyuyeTC/wN4odpIx/Zc3q0TWfERzfQzELJtsKfXwrjk
8Gg4B2QVR4rWTUwiKrgz+8eN6QMn2AR+dMnPRC5spl3KXJWFzZb8CSMPcKINVjpsF0/ladnGjIOZ
eUKS/zHBw4IaQ3T2o4FcgJ85DGh0OJhkBrvtWWLEOznJZXaVdRBul5vT+iUCDSU6GM74SFy0s05+
Zfv11NuOxEC2Pk/H/FyesWFaz4Ef+PFdfJc9SF7gY8uc3e4IN5+/UviDASMqd/pj/1i+GT+hB9c5
O/TNrFw7YbQratqSdpK6PBQUN4P2QY/SXzAaS5F+GYz4OenjhySOHCHNfgjcjSpSctmKvIKoI39g
xmqkIUQ8iCO5vrWM2BXpN8b0k3RlfNTL5KmvLTcO1xYn2ev4e9VRRINIVZI+SDJjwT7rJwowIsxR
6YljdqxiMGR1jHixvxXKJ2XCgkunK2NbJ0uxb+Xp7WjEJzmDMaH2rKW13yk8T0z1aQTqalGhdIO0
X6roHMiu2mHewju9UBARK0ArFrNPv2arhluD3BkjzcmNip/yQj1JCbSU6nGAp39O5hCwXI80XDxh
HXie6p5qP7GJMIFk5qn1Dfk7igUVo6eyWzOFOkKn8LDqeAazkFyYfCuTaWdi3axRqFcTGkZUVmIq
HGXpBwlqJhk8BjyWcqZ5Sb/p3x9ked2UfV2FzHXmZVqqpelfOcBBju8i18mFa1Q+w1PopqyqwkCT
Eo+MofQM25UG9TXNl5WSak5Pk84ebjxm9XlVOMWOnOI5q2duB3xR2qmv1W+W5L84fgA6iOyhLeC2
hvi5yfvvVI5ydBgHQTtR0IL6yLYJ8WMpQZ6K+EFwD/ALdRxoITJTpo8WyK8T7eXTgiQ2oSCOAuXa
ZPlJDR+1znTMtNmbXJqR7l6GPUlFGGCg06oY4egDGqmGBBjG0NqLZbXXPJqY4mfu0PzqV9EfWWfS
XdN13gIhOhBNqJnZlqXcl4HrLdwkJHrj9t8kNKb+faWMP0cwTNIUjWfvysNlbseV/M9ZSEvLSows
0E8SFwnlRvirq7GPaZKT0g0QiK6iZ0nAYUPg0Kp7pOVJtFWN1DgPh52eHBCxGWiPoLtJvgX2ATiF
QbM7OZvVaoHIi2NnvBo0hFmNxp+Wfoq7xwnlX2zwlO+OS34UmGGXqbazBNrvdPwGOsQQVBdUwtFm
0e4t40CiagbDJZvglfxq6kc+oZLuGNlzzKaVEJy0OIN3nLPcltSbmccXYfR8PbiStnqoy3hHmdqv
aOz4EmK7HsufJc20pJC8NP+mXP98wn659/EQUxQDKmBf/SkB+88ZjQiDo0DK0jvZN+hqK/t10yxC
e7WbCoHcq5ba8rTLS4gLl0DCnuNEZFg3H2ZG+b6BsiV0zveGp79sQDgqokY0DYU8zYTfr/MYhUYv
L5V2KjPaW52j9WzShwcyPSzFy5dzzlbP+G6+x/T3z4Xgt5f98kCvRihC+iIQqmae5Lq+0awO9z4r
OWqSTvb6Pj6IsCirElVbiFpgsvzGvM4hUij25NBMezl315jzqBkfukzz0dhvKo0gCGXyY+21XQND
EKRPWeaDGrfFanZmTQRGOrlNUuxSCfOR6JgVyvDlqVewI4uonMr2miAm4I5YaE+38HyU4mOAdDKq
YDwGGpTLI0TGup4dYWlhMBdIdq5tYdltjfgLAWsCi/WZYf5aho4NfAfEznGMFMyPGqBi7VWiz6V2
7aYx5a0QvrVdTtMWwOyCSrLdB/QmCo1+9giIOL1pmIT18hpGtjeV3K0NcStDNangPsQFMIl4W82Y
wzDW6qzkC1VKvQ/16KkDxBXlbymC50EAGU1kA3WnngZs7oASLYajw2Qd6/cYffiKspYyPgGBeJCC
mJ5xCsmU+UZXWvTaYVHqFwlj4nrKxe41UHXMzJqnG5gZaVdPQJLFGV7GDIzXegQOvg/klhER8Zg9
AEvYkE1K+55G6fpKcw3/sn2dYj4AnWRb4XEUKp5w+6kKnAklOyljXHG1RYOFmrlqRbCu10xa/A7y
SAwwR+rk3Wg1nsDHYgquksbVaraE8lYy8HqWQssobUE9yUpkR1xvzVB84rlw7XBu2cEVNynRaHJ4
zfTZwXUIXgrSCRMj5a3Qaq+ybqf515x3DnhY4guH7sRhCcBK/VR/F8jQ07QXQ7gYU4l3xxVzemqQ
TbH27ORpIYv1veIykd8DIJ7+MGfIWpSXkCou/LQazaBCSx7HinohHcRR5XfSqHyzNe0xy5ypNHgE
oGdCtjupgJGba6c194HVgfpoHR1cyaCrB0oJO885WcAtcDWk840BuEfVjNcsMi8LwudSCXZmGr6U
E5xxkb4xqbEV5pC5QxLM0m3ILyMs/TnHyoRhLU7jN95eQttBW6tP8VVCMtgoL7WEPSwhAy/gl7TC
O3R4zQ8puspquzeF2p27yZF09INwbmcmeinPt7KVd7E57qS+85f5NUsxKMXFCWo7LPNOwypd4TtG
SSlX2DdS0UEDcJsq5D5U0YlMIVm+wqTQ0m3TB3bf8Q7Q1KmcQkEAl5ZLboFQrBe5/qllF+qyEWvN
q7j/p5ZUFZqLSlyyRZjcqb5WYYUqfXI0CVWS1B8G2uLr2Y5cUa++Y9H8dTklo1ak72eBEv+ynAZN
3U5g7PXTKD5M4aVBwqAz2figNQw1yhUWfFzmN+6Kv7hnWbdp1FC5UifTEv59DS94jidSOjLiMLbK
wBzeJ8HFYiPX3ic3Mxq2z+TdjXwofyTKoVlLPcTeIxqyf28a/iKGwTEr8RRBtEGVaX55920aL2EQ
BN1paG8zIFZAzwqy3qdbGSmBmLz1MPua5riGIv77lfnmf3mgqAh/JGQ4NKC/noM4lCOlBVV/igDY
gtxN8UfE+nPfH+XiZ9g8VjLZE+OPgZzJEnDuIgQ7aTUztNI2U/SfE20QyzhmrHoE0Jn5w5pWLlTX
gv6chi2oKR/MUdmkNLgsZHwh+gvOYRe/Ja0fm48RQ2UTXX67vDGDdsNBxR9A88ZipGewqVFUNKvH
1Z8HKlOAFFxb87bhUylwQZKBeqejuMr2bTQ5AMpwQEWHdMY3lGmMg6QjnmBRvU0T/WQmv8wYs9MC
jqy6GXCZa8u7bthBBKJiOQ8B0sDlOmePPBBtdWLVU65W8KPRcOaynVQnOxgZxRgaKyyLV4aWF4Np
VBZOO7/XGK56fqt0aDEqZCkNn9CekdDEOCp9hSiv9h+Jdtev5pReA4gX3Vl9Dzl7tzAmLAxfB52c
P5sx9XLChGdYfNUQP4qm2aZ87NJAYK18xz0pFC+RcB3IE84n5AfWMQ0fcJpprB+rzqWUmFkh7i0O
YthTi3dYYDWSsyN7oP81VegG5ukU6z8iLXCspASoR9po8TwLzVk5tExbSY2cJ1ZBE8Z5sMBnX54U
WCn0Oz1JQQnc19sMsF207hMH9MGRbKdMhyMMRv087awFmAU1YFcwis8adMo5U2T2uiYD1dwiL/hu
jb0FqqVUtVOBMquSu5HhBp3CTCOomlt85mlnNZA/csjkPTPXPH0XsWqa1bQrctXFDOMYZGnrMfxi
5CTyJaDAQd1gZqQEVPFd2GV+VpyDNve6/FdBNztJUkcwQnco9+VInSQ9B+pty2S9T/e6tO/rNb/5
2pSOJM9+NGL9pHVMRCRLcTABn2hw9Mr3ZvRLlm4M2HSgzRv9VU00b2TfMobYFFvIdwGqyZq4FfbZ
hMQ73DyhsRMDcLRYzgKED9YrHylduxlSP+6PYX5Z9Peo2lXIJ4wnK7zIw1veBB6BcXYTkzKA1aI7
1Na1pYSxNLse0PtIRAyfSDzXx8d0oJVRn+lrb9TqTVJfs5ZIbBUySnYnyi2eDMUxAKeZMSrU6XFS
39emdBQdxvQRvZKpoiqtdqk2HCWgqymKz/KM49DcjMJrejFoTC9w/pPOmZt+J6K6YopZYsyV+no/
htXeSBmxLvULo5ybBOeTYIZ+hUDZkjln5rqTfFHaq4DeSGVo1NXRXYMhXyGn1KjOwxwc14CXRTM3
fluQmPYhILiZGqJlLfQCu2jUePIS6y2iuPw5J8hZsherZm5MoW0q19a4KaTXpXgE7IyBCRKFozMt
ZzRqBwV9CQLQ9wnSp7qVgOMPXjurd5EWcjOM1MwQnXuuNZuRKH4ZBQI18m1jtbeq5ZPaPSzPaf8x
M49MNJK+7pt0tBWMyUfy91y9GW2huEsFHhsjqacyzIXoLSBgtg5ZHzKGOioJxim9Lp3k4hH0lRC5
hfxMDg50u2kzNCpdsyc5uQnoG2SlwmLU2llH4m8uHzJMV01LiNIsI+NS3CFOjpo14osnVpRnfbcE
boQyYlI/9+pnqXwsIZfXILZKC6JwR/kzHjlPaa55wqKSwPKmQt5aq8mkwiZqFF6shz+UXPLhsc+o
MBSMSRMIXh1NK/BEBHtTv5rbCGQtZk8LfmhsVuX0UlhoUhjstxGmYz6ZGjGf4zGB2zFlA7vYxtXw
8816d9CW10ShR9HgItTdHiFRxyi507rrRMMGvxUB9kj0hJp/nd0JJp2t/MkQ4OKNrF9R9qAjWVbS
/VLEniz+TIzWWei1B1jwBrocWhl4EMMba/XHTZmnpaQ5y6o9EyooGZrLlv1BmF/n4EY0f6RpjmpQ
KD5oYO+APDBCZVwSP+tIsZoRi1djHfL1GwcCgQ8cJWZjtVEflAmLD5TeqZ8edPCQEtsDHedhKAG3
q6MdNZgldggNkr1AIgHt1F0IYnIKMQPk4iETBdKzqq1IQoGcceUb3ZvlBwpK21jo9MUcf5K4GIiN
KrldFn3TvBjRuBGb2luyDw23oLhy60EQx+teVctIOVAc/Np7QVcOEWoSE6trmU12SJ6xpuebDnxx
cTEILmk0t9VsjYrPyrdT/jzPsIVWBzH92ugiEQCZziGFanxEbMNK8JMMb3sgCC5JC7afl87UN0UI
6LZDJ9AA2TfeDGvf4AA8jChzZBCWqNZM7q4FFKUYRf70LAAxPiTmdtJ+ySKxvXl7kFKmI+T7monM
IN24BTnoByPORVaSvGFx0WWXVm8Pj38KGNh9hMu70Jub+oHP9YrLyKbR04SzoiR2TZBuH/IgNsHD
qCgim/oydeOrNDW2NT9E6bntOMtIpZeOWSbZxm2zUel398N+wnmIms0PPnsj6N01TppFn4kWNjE1
/epVa2QwjRmG8YMhbLtE4VG+YhkRa8GBD3R/pns1kd5Ak8/Ogb+Bj0L6Gfgkk/tx4LF3EUG8vUT0
IF/jYRPwZPxJ4U0qrcpOWma9cuptsnilwD3vNvHPaN+z4b0Z3qVnlKvq6BkfyqP6lDwYqAdRlA6b
FsqJjXglpPFNwdk44Ovt+heSz5V3eEBov1xWqSEOO3UnjSQ+/MTdWFluanSgI6nZidS2KPcX8jey
XoMTQ7WDNjMYCb6oz4tWbCW+LB0nb/XPRiLGxrOGGleuu1PRWceSjINv9px/23EaEsphme4J0VS/
77rZdM+limTqVERvk3if6XszOapBgoH4m1f6W7OEjilxuhI8dOuTG/+fzlEa6tUgTFFyHCW/6x7m
6UVmTzajT/N17VH6brQu/23cAjFaZj/Nu9BQUPz+1qwqAvneazjRWQijqxk/xeqOzJzxteo3S4Bc
wgPcYsC2RVRbbgyeH5lHkCtMgMLaiUS3iOx8fOJwZLZDpMSPkIyIFzkW/QFkTE2oueSGhF3mmxKv
LzUkYOrSNs2VtMysscRLUxOWs74WC3YCqROXV+DpKDaMLSzwhqakvDUnd1QBk24S3GJAOku7+aHe
KK+sr8m9+GFlBFF77Uti2sNsmxJSKfyhTgu7ceTjtVsepAFhig0EgQNsU8cIgPW6OXsazenfFzBr
vKUro4Smg9yMLZfECTs3XAHn70rOPK38zMDVQ7CbPt3dTt6zz2CDus6iNA+0JjoIgUqT7v7o8hTP
cMuQRU4HfvbN6SjhuznD3UGmlz1hR2XlYnmAflBzZl844EhwEcmRwBD/LNnXP5Bsx7dGbQcbAWQC
u3NUPvx19Mhw1/QpMGGHVtaa9mHyuVB8ZrWsSxgTX2dUpdAUCJNg8ILf8BDdyYQkRWtWSIOUbvGE
HL2Xt4wovDfa1Uj8znBVlZ7HXle2eYlP3gtWF7XNroHFqINhwb2+HrITV25d2RrjnQ7loJOS88Rv
yc6T/PiDDXMILRCCseHyLSUsub9G+lJ8neTS5QFQUmIfJSsdhBe6GGHl4xL58e9P618UQQQJqEQZ
UCUjWTHXAvI/HyI5CgptNKr8KJePAJGEUd1l0uAQyTbU7wutIb31CxqIYnFLUm1Y/xi58745hj9V
CIwVSPqU0Wxh+PksYv9zDNYSsHMKk+SohHcNBCuh92nniQq1hlmT2fQ6EHzeG/baRpHAY3dkXJhv
FuyiFBi0+fDvw/lcob50pH87nHXd+c/hJKpV1kpZi5fgUbyWo6t3nvoY+HTStKQAO+7Hb3NwKaG0
sZ9QXVTlkcEln2lPmjtA8dnDLJz16IQu++cHUoIUahVxIHZMlAphfc1RrpmgsC24mSw0l69Q8V15
fIjfDTsWmCFcatUdFXb17KthG1h8zFBRy329EWWERfmqGA/sarpOyq2xvDYQBBuHlNkKwPoPcXxs
vsP6E3fMW/7HKfmq4ElNditWHiS3FcNK1be4LaX/4+y8lhvHsiz6RYiAN68kQdBTpLxeEJJSgvce
Xz8LmohpJVMhzkxHdVVXdUkk3MU95+y99lOGQXLDYPgmxr//VGVfA5EcHzN3bFU4wwnPPtRkFQBh
s8jVtflB1M5zHTFJW6SPUmbjohump7WwHrJuJbzF6VygfSBKjlGt+uIOPgRI9u4prhZB/5pYW/2h
SBejeEjzY4VJv61WItFYW0l+6AWSJYp59jpgxYO8x6R5Sx8hHv50GAyztWICDLAF1TFv2FPFyisk
FcSw4MXg1w/k4xJVaof5QfRfgQSIyqfv7d08WXrtSQBD562s/pyClojI+r3R12O8B32QvKFFjdp9
iJ33EaxKf0rSYxfP62Gm3rJxjHgtsZVFQYMM1Um8lWChq591N5qjkGHtNPVcoutNcOWU97Yq0mNs
PWatrTElhbAioeTdJODPyEctcMk++4/wAqALNDNPPct3cX1WW9qeM3qiGrUzqJROPhAEpz4Jr+qa
9owl2sORbrUmgvtfUbrxL/Pru0V1ky2Ys5LvhdFwo42bSJn5LDLqDplv3W8o7kJrorAb3Skbz0x9
WM6oup+mKX5hP5UlamkK4bk+7K3QkbO1dIwo68cbaSm/RtsGd7tw1wyLKDx2AL26W31D+oWOgYUF
ODtOlF2dpGK8izRszY2wuJX1zXDiqYAX7gPByRfI97mtX6p622a7UVmyPRy0FwDbQbA2D9ghATAf
JZzA94CpqJ7TOQ7QvH5WyThVVl67ZL9KoaOwxuItT7bisHvowg2lbgzFx0We5wxO9lhHzvQ0vQfL
WFkSi+YyDRF29J2SV2XJnU3MsvXMJizl/LSRTcKc5m+Las4eVLonvW7XWgft04gWpDAZayKvk3xj
+TuaXvhe9CtT2B+8kao2+dxkGpvkslzueaxOK0fk09ndgEl8AqKy97MxIThXW4c/PPG6osNcAHYo
mcbFIigXaToOHoiQtHGo+ch6iXrMbqRw3/++3P58SP/5JPNipNpLjEQi8nR2bYRS0THhrRmbnOIa
wEC9JIjAUq+89H4Y4iKg+p9j+6LyfFvgDbmsvKLXM0atVCv3afuQlScwML8f2A/iOq6VZarTTJ8s
FONiJ6yIbWbUxiDfgDRZj099gBCkYC+0g2HUt0Tb33XPvr9E65tlO3Y4UMmRd3QC9xsWKzb9ylqS
D/JZZE+5/v27/dSS1hB0Scxx+HIAsP9+x4kClaKn0b4lK3lxzCbf/oxyApToNVToj9fXQDSmon+2
6MRfqGLlweyHXIPhxrSO3WzL2KIKNjJBgMQmhR9ELjRp8X8vDRCOUXwwoUfWdSnUbPwizIKSxgoQ
P3YTdKNFcycGb9zAI9Oj8JpgTf1BiYX5FFnAJHBFonhxE4uGlvhKbMY7VAu5P1GNgzM1esAyy4JJ
MTfMDHhYdNYJXgwcMii8flZhTPA2VHNOC/4xIS/slrA9sT80CmZykyGm40EDeDEP3am3juqpP+IF
gmtDYTg5Ca8hY36+VN+O4qLAKS03aBJNCdD1nGm7W9XczO8tSCHxxhVQaLyMwpUbUZvWkcudhaly
1hDqs6pdDihKHpEgqfFwlMFwiAGziRTj8WZCLvbNZtIboYJcqxEiIkx7TG077h+vo90YvNKgyUJ0
w8FJfk0HjRTVTy/4INeVABlUe3PzmRkCE7+PssKsqnbPamEcsVwsBNyTbg1Hmb6L1/Em6djiBfT1
o5lcKGCtmCdHGCthhJYfQ/9hTJp4jZyScwinW22ZxBvdiv1whIlKGEBJYMyryZfS0YSU6WZsrw3Q
flAI6ZoEkByBhMY9fbGWyIOsVyHZ2XfhjiprtvbsCUsNzwdc8LXgrx/CzVTeLioxYzJRTop58WE0
X1JBNuP0jqNe4IZ/I0UU4EZGIuCS4Kgrq7H0w3LMxzGjmmKj+NCpPPi+HLfRSFHBx6F2O5Zrf8qR
0GGffNCsYS80r+5cqNHXJK0/HyWL3/TBvE0v14iaeApdzvjY4SRuilnhoKeB8NEs7jml9pX19qdj
1GXZmNZcVaHc+fsYJTRRQgPGbY9Vf6Zu1GQ4Z6G3i3PhxjIJz4nZggYvcdzfqOobYtulIVSgtybG
s6ofr3yZH6axOkobVbGwQ6DnvXjMs9ZP20bjZppYFOhbnHr2aM7osl25sj+tiswcJYTbFHYalu+L
o/aHwh/NVt4Lw42r33rRo5ScaZQPmA4RYg8IHr1yp0v7inm1YdyXSoUf5UkDnWYaPHH7hCZklL0m
fYcm0Z7GYPpw6mCyYRDTgB1SGCrixo2fY7Qmnv9QsjENSnmtoN+wiKXqE7QZWbbQ3BZwHqCN6OH3
c/n14F2sXxyiJivcSDpC+osLa/Sa6oXlqOxN+gmW+TGE0knV0F0GRH2ntzX6N4WxKKrLuV5OugrS
rQE1Dsq7yyyNWnNtEf5U+Ycw5KvqcP26gwW0kLPkEqYyFOWVapsW3L9L7l9fefr/vz1vQwlfg8a9
ekKiQXI1QrS0AaPK2HKBmpfeEo1kVFc9vV8ftLWtsNNXyb8FpeRuhkNd2v/9L4jVEmahotoiSj0Y
nAjzP4jVo81UoNej43rm36Cfwb/ByM9nTEwldW56GiHzEEHcgVYu2dl7svLK40hkQIfqzJzXyvxh
ONMQQtgVbZNTca/hx03X5zBfMEAQWRqoqKu5oKxMmO7E3QEnNIklwtkMVLO98zJQyzOKRjBe1WAz
AFTTLRnhC23LaDsmGFk445dP63nXwH6zCWXH2xwma1/bNhh0CSVpFhY4K3+FdgcfDzGncY7QaRbe
Jq96Yof0kRDT0uQDT9/xsrd9fUujUwYORVVl3gl4fzc6YBjAh+2SXyUGN4Oxy7dUdvxV7An9uRvh
e2b3Y15OiVT8HF8DUmfvPZMymIQHndZWWG2zdk9DjdysDvfw2k3P9N9aopqGHYobslfoEqZEh6A+
ibb06oCX1saGf6L4S7e5o6/nD7uCFImA2DJMQBtD2yv6hu8RdOta3zMnFrLVqDttYTcfnmXXlRPS
J9SPhjSvtaPZIevZm72jqwtr2HElOHiahH4B7WHWPCv0GmGsqTdGuY1NRFnLQlvgoeV4EMaEjrou
UWCFNt5Wr1zPClLIafpjH00gxt30oHveyvQcE79UzmV/KbtgFpcj8ihtFhA8izyAtEiYAYi8xgM9
w9IiUprQ+HmKNY1nPFoEBKzLdkeCBQG6iLGJmPGdAtcf2cPA1BiWFnYiM6qzeyCg/IZxXSLcNGja
UOlOtbr/KpXcp2gnl5V4o/q2JTmMRmjh6dP3TPoDncjAZ5ixIGxdpBeAtNjdgg4ulbXGCoTTfqIF
212xMgObbkILALM6T4anO0vDsw24c1HgQZfWROnR+Ct1UpIQ3yHhXRNTFjwEt2hn64KkG9R7Dg1E
JPumu8ABRCBYB7ww4H9vR33ZgSNjgBct6o8Yi/Owg5LBoqEj/flgsIs0GVJk/UFGLueIrCmCft3F
EO8J91OJ8s4WQbpuVWzZDtk71NnFGxMTkQTydkVc+DCei/jEF0Rwa/l/xtamEWAGR0HapqBVzGXf
TJnmejAlpRP0ldbI00icXALBlfdh7aApDxV6X0eDJDcdGPaSh18wHR1+J+NTeLLgmMhzw0er2lK5
rvQtK3b/TLmNuA0mJW0God/I1gIlL3GQdbpkXkXaZSPOXbj/0lZQDkO2qdGktCvMOlK/yISpe6EI
EBXJH5iV3A+bwSXunIn0nKYwndwE7bi0NBGm+UfikbjR6DFD8PQ0p9O2fGkYkrnHp+EUT1cgGQl9
48jp4k5Dtw/ausEfGtKWt7QMgGXTyBPljn5KW2wTzIsmBHFAS0CYKX/0l+SVlXQ6cW+41r4yiqVu
1plLNTr1wqqqtrS80VzIzYEWZtzjlZ8r8pITrA6Lmv3+sOTINSIq/CVUTBOwRYcwc04t8fu766ci
8K8XwcXGq3UzNBJpNFH94/URI/bifWonFMtrHd4fVEh8EPojCiSRiLmLDzJU01CAbXb7IvVOCklP
tVQCbMEaj+1BZRJsdYcrx/bTHofyltQz+tpTsf/3Sy7RYjdzfaM48HyhA+JVIHClooUGvBjpQLIY
/x8+U4LWNKJypw06xe5FTS03g5b2Br0Z/079fGsJH9HIU2cgD5fs96P72qFd7josHduQMgVR4Br4
++ha3Y3GUeSjZPCS9JtfxQefHTPEZ0I9F+JS+2SAyHx59pDupjSrZg3RG2bY71/jp3pR//41LjY/
mh+YtSTzNcoFgdoLqJnb9wnjnF8p53/cq0+6QbbqU0/l0kLuo+ARmP6SsDS3ZoB5AEQG82d3hsv+
esNiOnn/nFwTqSLkKkXBOvz3ya38XKv6usgA7gvv0tN2KrjQhs0VZ/xMz/Lsz//nLH77vIuLOWqZ
n4Clze4wRMFc9Jf1zITzBy7u2mn88aH49kkX16uyUqsNtTyDlKXOqSGn+Kds8b9QPKo/1Kts/KGp
cY9Kxj8lpF6UwERqDKRMnni3ymigcJeT1uJaqMgzTbBDoAvRcApbfZmAPlZU+DPxvmdm2RWnromx
nkL/7KO9qgFcFul817y80YZFaANS2AUuwwMF31CMfaiYN6TWCWYBg3gT1QR2Vh8KmTRSdapxXklo
cQn+fVSV8iQI4kLH4xSjWZSNDvQkKnOjpvVOCY+LUxvrQ9+Ie+ybQmtty/o00NPptJOrUo+kwDkt
ilFeHqI02AeO/AlPy0DXWi+fIzAxXbbXonaBHR37BD+InCZs7ieRtUkmQSut9JipIzkjcLSL5F7z
lKVBxmAqJ1SAdBCkD0k+TSoHa1IHi9LasDBP4SRXuf/aPb/e9aEe8s2NMXMib7D9fk8RP48VkMVt
uI6z1741bIu3USJ1GJDFnQwOO+Dtiq1o5iEDtDzGyzFIFbYZIcqRHCDQSKa1h82MdTEFFkrrtWiL
WZnwE7Sb1CpbaVNGmdnuaJ+zpSOxS6lv4wFIVKWu01xxWiKNcxn8awBIIiCDoc+cTjw1m1pG3kLh
41fmyeBaX3l+fnhepwoMS44+lbTSxV1d16qBw9xL79qlPHkDIeMG9sfEYDSJW/KWypXVV7n2gRfv
lijMqkpoWI38dbtsVvUiQLeB4HyuLKVZBAcUHXuxsGzhUM+ey3ntvNIAXGT3gk10x3tpk91F/teh
hllpra6cDOXfxeuvk3HxqlUrt7CympOh7/slIstZu3IXJcxKNod74WoQ1E8rM/JqEV0zzQ1etBcv
PatrtBIiW0avSHWy1+6VT5whz2Hf5cBNv3Lqr37cxVgiDUUvrQv61uVy30H4leAK5mBgMU+AUv79
XKo/nctvx3Zp9rKGxM1jX672YqOvRfRogv4udJug3lUN4AxA/Y0F5lOiEAzO8MOGwkK9b80b4Raf
VsN4zIp8O6rGeU2yRDDZp6B69e+NQnGJX7tRECvW5PCGC63z1rGoO/RDZ12az5sWqlhIxdJEQPuj
53KkGoJ214pPIkb9APmWPlwTzP/wevh+Lb/aOd8aA/SEmEwnnFwm0gCKP6CIzWWS27a/n9evZvjF
C/avz7l4wQb4wBS3khgQh6sc3mZpu+k2HLayuBcIOzDfQxn11hZTMgyeiOjh2kmZDnaO4j6i5JgC
vqi4XjLCda03qDcwU6nkFMzB4am7ZnyUvnan/35dQ1bpleEmuJQnAOHq5FJU5VMq7eR8PjyYr+G7
9EiJSy8he6ScYnNv/EFE3D7lT8wLi3DarFcGmnlGWEDKIFzNkNJ+EKtKzyedkzZCOSTf5+QIk3jA
eBgBcHQQ4r0OmYmpZHQYDaJnl2g+xcCpKpthGCy/CpFKPOWr+jVRs6SE6kQYju9ufdT0TZffU4Sn
yjoRHAWdCRNCfyFFK16boeSgPYCyheSWb0C+s4/hMuPHbYRGYzR9ofzRQE7H5aat3PIiQSK2oBZ6
lL15Ks3oZCTBDLdQUCxiRLjapMAxvHkgElK1lUiw0abyJw7x9M6RsSSvNegyoE3WrFCXVI6Ia6jR
6xLCB+MERN4O8chSR1m/aJl2iNtAtl32IghfzLm+UR0jn8i3UTh1A3LTroIlo9dQnbRVk8TzTBA7
ohtONX+U4PgpvK/lr+EU+WE1ZUams2eyCCb4qqC+PRFipktFqWsDjiKQ4Bt4WGK4N+k4Ys2SZirj
6vK9xU0BLAzi8bhitiRZTqdvIzpfwlGMV4ayU1h/R6Iq0HpsVd1G8cpeRb7v9Gf0VdjmRn2atFh0
MHiX3ntY4h/lZgHb5KGG8rYQHgxKxBkMfveYgRflMux33rpGGZQxAHYl2hArRCEhOgturWwVl9uc
4XD43LSY1Vy0WemjEZ59960XhlkC84UXtAzT2j1WcOLEaleYIKFwYhBEMgmxCociOlSRA//Jn7Sj
ywTrbH4gfbWGM+tUz9UkKhNGnbCu2lVERnp/UlAfI7F2lY1Gu0JyhNsYVjKUSMGu5E2P3WTR346l
Q2+oaynkcdstrHRj+Msh3NLTG+IbN8B+hbPCDgCNW+W+Km4sotN192CE7EhAKQN0FP3ezjtr0YoY
83BAov5X1HLVB/eCS6D2H49soIYtCXJmGCbxuVQOVmjHEJ9VhEuxt1LSpQHPnWrfpzJs7/t+2/j7
Ee8FkEGUFVUzaen9W4Ur1N0N0rYm0lC89+Q/AVlNyVq29oK67ZYN8jMOfu2Pa4J49PsCF69CMhfq
2axxhkVR2llEqMy8FI8lWaqQTaX6HNUbrXktiIZ9Eivo8OFGCsglYV3HZvqmMQvt19JbjMC62ooS
D+g2tpYNJJHwWLXrDMFFtjQh/yt7dd2SB3SreHtFRPW8E8kZJ8LbozF5gpqTvybmShmYpS0nhPKa
DnqirJDmy48SLdPAwbld9uteccCKT0aY52TY1v5J9cBPsY3OgNcrp17eFzJDYSt6aM1dee8nqPCi
595/bLlGWXXCEVB2uH0ifNdrc0U6dvQQd8eoWaMJn1dTbkKOGaTbJ0ev2foGq/R8TA4mVjeE0fg6
ShrF0Fa5zgh6OuWDpcrqXyTo2O7rmB6wYGTKg2yuQZAjsZPXguxIETL0BdnVTnXbZS+EaOhvdNSC
fFWQDVWv45cChLs2z4rbPr8XlEc9upODZRkQPTRhsSvwQc3y93fazxsT5leaLE1+q0tNQVVKY9iN
rrRX2if4Wt1DV71L4mMwbIQIa3w+r4RNTb96cu39/tE/NQNYmf7z0RevU0sexFqrqMKlY/vUEnNA
sDaxw8VWA4QxjXeCuX40d9nTI1qYlx37cPvqHnzaY//zjvz2Haat1LeFslfSIHUjud0PGvd2B9gU
t0OQuHZQsU639xLBUmSlTAaOKKjoo4YE3YiLeLz30isj5Z9GMn+dj4t6IOvloQtVzke3CUmaIN0D
JzCxEbP3d+IiwXV4sw+SokiwPSobp4N+HtvdNnR+vyxX74iLKgHjdGQIdL3YGSP6eErXd+/Buloo
m96+1l/7qRFDb40NiipaqiaZU8Xy7fTju4gFaaBl0c37J2N2x0Rg0y1yOj9XDuprGPvPhWaaZ4H3
luk8XdQX1dAEDPFF+aTviWtjYoPseDLd7LxhVoEyRRzLuOPUBriZJ6lyWaNrmWexDb9jmCTDcz1f
gquFNhO2c1CmxiP7klq242davuiWB/x5J4SU/J3SbT0qunLlEwFBysUUJDAv2BPjgL9L6CB+Yrhh
JPTfUwn9k56sylyIZuupAqk48wxeqWgGsD7Z5RtjGPc5v+UX5U89em3oMu+k+zGXEh6rfg1xg+2c
GJFygZtuk33gDKecR/Vbcb8ucjxfOgBNfCys+zP3kQ4uDg/mkEk4A2V4n9M+J9vJsKtnaZjzkugW
3R/aBOj+0Wb6D8zE+KrVHsduvuU3+OeYida22yUVCmkHcwsTCxF7rzUTj/JTcEtnnymmbPK2tjsS
zeRpEKAIN1W8pN/BV8PrXQAffY/4imiZPVwStFdQRc5IRmXO4E5zgjQi+eheF7YxvkTa4KRYk+PV
4tW38/uiXbbo+sIrKxIbo3+XAzTypqgQV8kf2lRpfLsfW0WqWrWUTN7h1N+sgFn6oLj7Etzl9Hdl
kh7MqEdzZeLOoQuFgjLgIfWxMivjwZq4eeG9KiZHP9KcdkQJSRvXGFpsHzFkQprh2ovqMUvoNjmK
RVrz+pd4RGtOFm0Qn/6OT/vHaKxFVe2q6gw9TM4DHFCThf4zkhMnifdyah5EduoWGstafBAn2sOU
9OkALxCMl2C8h1igSQ8Cb9B6JanwX9j1qIhPGktcKRmpztloB3p8yIZ8GZB5SZZs5tc2N97gK3aQ
48rAvIe0ZZFIMap/5sIeiiuoAUH70ur4Swwy9PAKFBWZ10lwDCC9GT1mLPNThWnbRNar1LmnSmNa
7n245L8rxz6U5m4dH5MsxWTbMN2k54L0fXSNOVqYWrnvhnIlM5XVA8afQ36LJGFdZ6i6y4DXr1xt
QrNYKcbCg8aQMjXMTFxPSFiyUmB7chIkhpb00krdXyXj532Sm5PhHvkCFgdlOdneEYeLaB4z3POu
vBAw0AtC8WlOfr8INDM/7CkiA/tuoQMX6ZKXwo12CXrn6ScshmJp1ZIihnDfkO9Vz1Yq69iMXopy
X14NGHs8TbFDgY1IOBxycCQBKdCog8yAagYAjSCAhe4+8F9BLuzIj2XREZk9I4aeLjrQhWsv+B9K
gb9u6UsZm6/ISVcOxSGhjxK9BPT21N7dwZB+zCnY5eAzUbvZIH8UWXoTMlEUMBO7+DXiKtzwFQ34
MFcW45+eMpiqMpkAMvr5L1bct6fMrFGj0SGE2jK+iKRKop+WECb3/VyuNxXII5z9WT8P4J3+/sna
vwMdDXAgWiRsPpBw1IuuTyOk0NDGUj+JzlN0lnYjockfrLiAtIlXhffk+E/dvnKkLeG+0/zbsMXn
dFssMEEhkGONhCgh4zSwDVu+a5bJjtgZ8L+zaPd8H7yP9+UeYzH3Gba9wIVXDT6K5W9Zk7NwVv4w
QbwRmTAfqq18bXD0gyOCsDHZ0CcD07SGXRybFcdq2NZ9gt1MYo/vwRec1qyuQtocRo8iL4q0yVaS
pi2gelbxa0ltYyjaUY/Jts/Ae6gvU5C0kJymn9MCINqZNZd1ZMjaB4UGodbt8AifM2k+KwbbEpi1
bD5gUGEeMYuT1DaFlQkaCypsOEAW0wUnb9qtW1okISS2LPrHRLCw3ETzKqEoscRXnT7syFbaD3g2
pMzJfcPJRdYCESa6cRMFmT3wspVG8UlKAYCPL9NjoyA6HPyXmu17xgOVEsY35VbL4qcJJxlfbw8T
eGo3q16/LeP1RuhOdUu7gF8H0X0JzDr1AqqRzzIQcd+k1PUNggIq03JTig9FPOBacbDLkEvQFA9T
+37qt1dCRinxatE0tvr6WGT6JmYN1g+NgK5H4tH26lXip+s6pI3cojpukT9mgOTibMu0gXiCHfl2
V/pSP+yiNHV6lvgP0zv+/PdbKx48xfNbE+YSgaBfZkMBvP4cL3lBI4y3UFvSqL+mRv6pwcQdN6G/
Jr6lqpoXnyv68eg1rVnth+qsYDGRKxeyB6MJ3lapd5Npt1XUnDsCB62VoJCOpmRPYVcdpVxY5wpR
bkJnG2153zbyOhWaHTvBZdpBhXGzkyrgoHGfwuy1wiwwKAYudSd0ZbqP3VLWWif3CErIhdVoOYUH
0EUzz7Qwkkb8kOAKGuYiHmDa0DSi3CyyErO4arIVMpe6cOORx+Uay/Gx9IuTLvuMzkkp0h91uAkx
xuE2f43b6pB6/g264JkSgupL1wr0K6tTgQGAxsvdJS0rNW2R9BBuSsMLhvRTX4Vrw4hOpr7yfLZF
0QuA7EA4VSVSgPyMmO5eScBhtwIvWnfuC4UzYj83K2HR0HcpUezkPkSaHmKlIj4VAxsstOX4ulTh
RTbTXcsVjnPpVOXyWvZxraehvqyLetUr2XOAAZV2A7ckiazJSgyDkxc8Z+XZRDNURvFWNl86OOkK
G86cb1w0xrnOUvxp+twKbsa8PrrZuLL8fJF77UuVp5uOHafBXTTkCQXxSyZj3LgTTQtcYQoNoFGn
gdSqrwjQHNnDM6OqCiQU6gj8atgFIZtZLKCtcaXl+9M6blnM6BAvqzI85r/v+CaVRT0wBwozpOnS
3u1OUIpBPWElQpf9+0vjX6Uvd/mUXy7xcEnSpVKuGeNKLaBKk8I5nAM6aErhWOM+oEMhcwqmgZlY
XCnC9Knw+btcYRhvUROJlqlML8O/DzAsfb1LitDYW2VzEKaQT2pwt9lPx9iy6ikfqpfPx5KNfrAp
A/ltKmGZzkVsvoRiWhbpzcC7kuWT5NaLAggP/mYabY6K4tDqPrpow962SDcioPwRAgfIJqHd1Ko/
J59HQVHcsSlqeODInJlHFbDLCvmQyb7pqVEfSjq4QfyCtIgJFr09FpwgnyO2Vt3nqBhs+B6UQcU8
YCdVxuc2yOafY3fHZgLpHn4xbpYAL7FiXVPQ//QaZNqOrdY0DAXR6kUV7Rpqq+E5j868wo4ui85c
n0tkheodMtlen3kQCVZXtcD/9hFYghkmqTpSCuyAFzdkqankT5Stsm8EcKHCY8IDwHM+a/pya0aV
TW4QUBieSXGhknjbkFnqo+wqtSs7nK+h4eWN8/2LXFTUVeR3AnRadU9QcWaIc1xno0HsPW8+8rTm
QX8bAKSJ2BkrwmPar0thrTPihPJq//7Y/ED0/vuUXFwIT5VaT+2F8KzT0Zc3dUWMKXzmqCcIMrrX
FZsKieSUQ1ifTbRUkKY0B/XQ79/i63L/cz6IKTOxOLA7upTy5nGiqwNPxLm1NvW7kJ807ImD6OgP
nUP1jiRdtKnACThBCprfAOpbFQtEdZOi+m6UHFmaxTjkikeolSpKWcRX1VMzLKl1eOXMCCbyD9UR
SVxROsCwQhXM0AxilRA4V1mWX0PJ3w7mojWjZF5Px4ppekQ/UPtIuILua4n5Uid0A2GyoBkzJcdA
TPx8iqox/Cz7bOfSTvcwOQsZnEKV6TpvxAgCQ4rsZsyelEjkXn0fjY/WZfcCzCLaga5+sUDGyhRI
WuY9uBDWXDeZcHwbMSXYGpfB1QaY9LVR+e34Lps0eZpqeHrzvZvE81JCyZkPtpkZq4jkj7j77Ah/
kgHxgVIKE6cE8mv2NwnLE35FQEQeruQsIJ9FUta5sLeiI74LwU1JLpUGdnNPTOxE8xFBBlsVACBm
BMgPP5P2NOrkOaX0YEZtVbnsExQ4O0myU4d2p+XjQ48xL4/uIBRvCuvD8GD+azVGDxWtNPGOebsa
BP+9bj+Tynwv3yYYTW8lSxIuiAsItmZabjuRVFSkmm3t2QP3YEyfybIsm+Ed0Ejj2RoGR6bJkrbe
LjeCpeCBkTlpPDOCY8bkccCyEoSPPj+U2S3B3zFRXqb3Jlv3bcLdZ1g4awmQ6Twna4kwOg3icxm2
qxwCdGG5+149jIgf3eYjKc+eCuYDCwkcY7HYkUq91jsZjvubCRyR+KZ5HSJ/TrxT4mNVDEEZhg+t
cqioUk2Iu7SSYiVyQjN91RoqZ1LQR++THTX10rVi8asx98898W1ze7GgSVFppuJQqXujshamfMwa
hbnNONOYY1rM2IYxnsmjt+g5/zIq0gllg3QMKboA910hcQayUlbjv1XQ3L66E+aKgFkLPphPnAGa
UZLArQj8smjL6CGVZJ8o7761jIInhMRx7sEuSWC/eLAP32Cg+s1T53jxH2l49/p8lWjv7EVmYnhO
brQSiiOtYq15ycCcFu1NwDqRo+6WwAQzgEj0vRDf5IAa5YdReII2G5VwMnwmjfdjTNfgoEd0FUMW
HRnilBcz48jYq4FLaTHadzsPzimm7VhMiKdZEgvEPuvDrdG4a49uFLOL1XrbaI6mLy0waUxAFEKZ
CqBfZLMJbELTm1xq58Cufl9nv15w/1wmaHHQ2nj9icbFo5uOpB7VniHvqbGWMjSBKQc9lm6B8joB
OlexvUurs2GyrIbVKrZwy/KM/f4lvnjD/34JJgrqBNbgL3/vmsYiAso+TlLxIVlpcY8CgVUYodGb
KGzQx6v+Jy/BmZzJCxP2MpLvirIl0YnSeonGna5w7TzrpMZXtnPsPn/Yz9Fu1AkDn6R5lyD6fCwy
kXAr4xSMswoBtjxDLgtpqNJmJY3c8lgzBRxBIiG32Fj4BrIVbdv1+CjwMO7eRFACCwum0CZ1ZzCH
tOEhQxX8Zt1gtNdJZ85X8tsEE1vjThZBbJJczcrpLdMb7dgRMXAK9y08hqGZ5TudAFhjK01gsLW4
8Z9jf2sRPYZiWLZNEMgkIsGcGDZGy+zUHnghmPvIWIfjWqt2Q7qUEd7ptIg2+J3cftGcRlrZKmJr
Uq1mUXGDxo34ZAiSxLZuctTq8MLLu5GIQIJTSGMKcW0OSASWVjmD/1THe6+GjMvIdcPmiXS0mzqx
M/FG/JO9mOsPROxdMw/+aDTyHKu9J7NC2JQOtACQKWdCHMx8rUj7GgvFoccvPjPf/BdhoZd4mbvH
9ISgnDGqhWkbXdl8/NOsZLg3y66cU6vNtrrjwXK+gczKJMCrd+FO3yLgKFfUMT1d67vSieWtRZPX
7uqDlS1DjuCJd66U3Qx3IOTKTWuTTaY+tffEgW91fBNzxqfKMG8f/GJZUvVv5WruvQnRNnZMpDYH
3A6c/RXxuIWtQipNrzT99H8VMey9vt1uF70gRlRtXsaNfhqzExg96gI67+VaDVcj2S2YoTfFJEhl
aBDfSF9ODIwhNeFGsECibcCqquHsn9Owzpz6rXxz/zTdLP7UTUKlTfw/GWSIiHnFE0A3ax09jx9j
t2+6m8pdBgUElR2xRdU2B412TChxu9lGkrYxa3M4MRKJajpKHUvmnKCr35eAH7RPfx/5hdDKkl1P
SKyWWfJdqdhYH4Wl9NS6M+vIDW/cSigTnltpMgwFDNVeXawE82AzYX5wtSyNhNkzBRQzm81wR3Z0
sWo/EVhKpA+TES04wRPtpyDaK2yj0tkmWBg31TX5xtda+c8y9p+r99Xv+dYfVc3cFTM3NvYxEpcy
EewyFvlvhT4fng7tEM/TncolHLsk8wQs/yCTdPAgBprdtC+FrNkWxRh4rDTnoau1c+Q3Cz+wNjID
itJYZqEzlAcJtARhauJdwyQi9JjahKte9jb1WC4VDXQFepkhP0i82cHi6wPmqsFbj9KL4b8r8oNW
8RbtHypOnYf7SUAY1JvYVb193gDI89ayt23ZlmZKiKLSWool5ALksASTgpnhISSy3LqvKaaNFruB
f5B8QHHeApge3buZ1d5BWy30gEWrt+viXAgCEWv/xz6CoQB2ZfItiwY1tiJe1Chh50VZ6Q7VDcOT
Wti35gkP7QQkgSVx1WxtTkXg9+s6fZpmAD/ATMCfv0I9vl1Xr1VUtxEDtqwEBxGDTbEBKQcWL71u
XAwAvSgwBPS2cwV2cr6oPkqayd2yJFV8dJhEm+h13Dn/ECZi4K8UWpiFI1Vz9FBNaMvaPGYnGC1a
ooXudDiWGBUA1LKNpofFo7xnoTazZZyxNbBjhnrkTTyh0dukJ4AQ7kJ0SfGzSxzC/0XYeS05qmXd
+omIEF66xRt5m9INkRYEwggjzNOfT/1HHLP7RPfFrqrYlZUpYLHWnGMOA7kn8brXev5yEkIAS1+I
/ejtRrJUBe/VYt7k1aIza8zhNsL/icjDxCOIgMpd1G2fQljjrZGiHnKr/4Y6/ktx+u83kUQmmE0L
EbnC/3vGZ2n9qvRC60/xeXBwiLSo2FflKjlk7i/LxpEv6r66iExwL/EKyMsvT+IX8hlf3Q2BGMg7
stuC0l2sf385B31DJLtc81pXC/ODFMYOwYdIVx7g+0TE7hONM0TYPr3/vE2p//+l8H+u4h/blCw9
O6m/58OWTm2J63WG8i/S56jr3+I44lj7t88bqYlOA+2c2jxxHn/ZC9em1ditKH0bZnAAT4KBeI+v
nbDHMrALRV6fS7ZUegKjUnJFofPhHqrbWmUPpfkeyvaOFllv84ImHOLgKXtsyfyTPoJtbimwqfDT
umin/3y9/9a5/s/S/9/XO//HYFV96F0jaO1wEkV81W1hdKTcqnTyOC2dmTjwQOy2YKmRwftwZ5ml
vTFM+3QkSXEr3d02DQhDgqBU/ktIhvSInNG7EGYgv6QaUeUTH6I6OX61mgFRSBPfNgNi919ADfmf
ddy/roMIBVleQJeRF/+4Dj3P00gop9cWvj7zT36sun08x3UD33ysJqPttW0y/InFbqHf5GKV1FhF
llZHBwFEv0pG3ReQuAgE0UhRh7OnRYqsC/F53Sh/bJN4mZL+lI3hKGuXUZNJEY5sYqLdeGgM9dH5
T01+d3eMOP8LUqK997p/e7H+r0v7B+Q4phPGirXwOr0hziXyspB3bJ2ukpu21+y7U7mdl65E/xGI
V3XT/C08aad75ao4LJziEPk4uh/qbbP7dUmnQQifOKpd/U3r+HfcqMF9qW2Sz0trhqf0hg7VV93F
GaJckHqzpeaR0BqUTvlfJiP/s6X+46Le+/u7GFIZ/P1T25S+pB7mR6SFU/PEkVMNRNWWs3j9wJNN
KXvnSVwYLhsPGqQZ/sKzTvQ6mBrMw19xYePmlb/QmI5/GBSixrylxWvbT5vHa/iU2s7WsVttdJQS
kgi9UOovhG5ietVGf12B/VE+N4j/glAtmU+C3erCK9vnIcX1EwIBlj/kUdefUT+++ZJdlYdqfUl4
44eigY332j5yUoAIPKiyu9/lJL4S8o0UsWKNY79CtMBOmjELG/4WemSnPe4cuLOVqpPFNe2NbNcz
pIRz0ZZRpnKmjM8/fZIS8mUb8J8q3QhJRNbCR0H3qMOCJEPTf1+//gTz4M+1XOyLAfgUHUtUA33z
G3rqQpvMkpW/KDfP/rNDh/oAWo0qdLgcEgXtQhrPXXn6LeDE6mT4PtvKmdk68tK4w35JXVB54dlf
5rbYas5LQv87gwQA3bYnljnzXouJBFTZlZpTHYluWj2s91N6f8e7FrwKAm2Vci/qCO2xTMIl8xHz
3qWC1VRPstZhy3S+kn9KZUWX3711LeV9P9MRbndvVySWZo5lcSFsoch000C/E7miktmdNkdxLMDR
eXEKPO8B8eLPxwz/JroA9a1leaBX1pfFeAcTmx96WjmeGgaZT5wSlc1L1NwC945M+STO2a7xjn2w
M9d55zRds0n3T7Wya/nuYTjM3KYj6lyZTV4cwzBlWlq2q6bpr90jwl2mO6mRfBg4YGXMrCItaLKU
aOPWjR71cgE9CcKpmUFKmt+prMhuK2d0lDAhszl+ztIzW3b5/LaICenNnVnR3RSx/45yqFUL8q3V
wZXLxM1b1R29RhadBxEVQj6igim3A0k8iH/cNNdwBHwt+wbz7xG/b8gNd1Gxq1nlyL1uxGkRKti2
dkPjasTOIloth8QWH+f/fHQwK/73jYkgTIw2oNdjs/dP76isaSJhmov9VtB8qeBXD45VVp0ZHWOS
AVKiegWDYbWk3KlJ8k1Wraa7C8p2BYURGAgBYbjFwn8ayPAG7jNz7Pc6uyPN92147L+wuu63fXxo
Yi/hfBoJe0LoAkifZ7qp8ufx7SSYfZMU/1A+tRRDbHwD5EOjXOJqiVz8pWzi3utiP+6Pir5kNJm/
roqAbzJF81JfHKtxOb4QBG/K/jhvNm3lar1bFH6k2S2el0j9UZhn3rPx5d6SdI/OU48uDdSjCWIY
ifNuIdhl4+OBpulexMEpL+VorT6CArdHLLArInvezpTUYrqCM7s5f2ICd5oUGxh6lq1UmO3yGnOm
uPKyO9I1WOpYFoNfru6l3yhed0ef74yLHYLvHncYcleqAPXUlIV1AhnUTaeAKRKiLlKcy6ctKpjH
2n3qzF5Om9lU7rC2cGGM9UDKP/QhABAnCQKZNtVkHDkzuK2xp77rRMQTNllLSIgn8qLpGfxRtWeN
B98DCVeihM3CK3Gxf/glvEPRxWxOWmA2zIzKYUggv1ba3VFlAxFLKXsg3A22v0hkITYsbKqbO0oV
gochtZgKWosRRdhbhSD/i42fvMDH/ks5R6fwnnX/20GDHpgZIYJP7F35+/+rtm/1RGjLqOlPyfK+
z9aENK/Vj3r5PAsbcZmsqu/som4Xx/GSBtDhL68PVsmZqLT5Pjn1tZEsS6//S7bjWQ3hICL/XcJ8
YAP9ib8yvsd9/7x1Z/mjeSBRiG4sP91RHXcD8HgWN9J+QD3O8bAD5Gj+5I+3rMtBzAfn/gMj0b1s
vK46P/5lWQxsgT1M5AsEv0FehwVIkil0xsppTo8NznumxSTXmbbKTrzyIRCTlvt2W2y638UemACR
/HftZ2dpn/oOxKhLsSKnh9liQJycO204fNzmEwvrMApUDyc69SMK0h8F9cuG9blr/uYBnggQPoVD
uX6u6wMz/vP0MQbzWw5a+vHARQQc9qDd5rfkKO0kd7FRfdhZG46Hcxl2l2mjBMk2XyE0gZfLJumr
vnCUYHa/g/U89Vva5evsdLfz1fQ9fWA0DHy8fK7JodrO9s+LvmxWeigc1G10Ks+zPQW/ehw2yfb1
vdjcgEh+pL18IK3Gr45Eqe3Ub003k6Vj8QN38UYJixMeBF1Yu6lXOjD+PXz2NnlQbGRLhCuZ/ty9
MuhOSjAL0pO2/oPTvE1KU90KDjutDby1infT10RAWm6TdERQoOgVPg8qhLexevnxirAsG8fKpWY/
bcHYO1xlOIX6W2h7UMOZvXCi3TwY/953JNpPju5pFGijC8PIfPDVsCnDbgWNJqgO1YZtwBVR/I32
wxlP7+Juc7855SrbFVbOKExj/azK3eNAXtbwNa6d+bXeDBdOmtho3PxG59js0gO/LZx02/3OBaO6
zDndDouLHsqXe6huaseZn3AySJdZawiHZIP7d/wbnxKMB87kOqqH0fyYozRhbQrcqYcTOfqeGUw4
fSQ0cvJe81/L0q3tu6tsRQ/GntMu2+V8i3X1+hmUq8W6d8cADq/7CueY0eVG5aUHxEMsOSvx5UP1
ga5UtrIThRFYrmj1O9RVv3E4feuQXi3Sq9/eUJIbB0OQkVdtVqih0CNAOaaJ2nNFQF3X4tyHiafu
eod49I/7t3acW78YV5Fh9IOEKflCxFJdHvDCRkvbQyGaQ4pd7LQNUGexbrbdh+xGzjZeKkSnGaPT
+fOlvB+dZFUDOh2FM4f0HXLtX78tGD6cUlpQ5Aq8W5cxTC7pJTr0V3VdhLU3/3l+Cye+eFpP5+5b
epjUDf/yungEzxS/Gyw7xR197BK9nVVcJGexmzmzA/cmvSl7fVdcRiR4R6RLK6Q8s8PiVLlSa1KP
H5VDv9UhLR37rbhPviQf3Pa5VDzlSpiQG13vQXaSzdxBdWMIfuKlJzHQlvxuz/zUUYLeZfn4osHA
i4CUE6bMR+mKRhCCgU0p6EpbHtLsyrOY3OFtEiOva1PcDzssaDoCUog4QYJoj16MMT3Jh9xdbvH7
oN5JeLP/NFc8+dvI1DD5bLDBN5Uf/ZSuk131+wBkNGbOK6hDmAjNqru2Fx54cVnsFzfdhTfBunWw
afktkSobqcXgZZ3wrDHiwecfJWtIosGt3peb7BB5jDTRL/Gsqj0uIh2PlsvAwoeewY9vVYi8JzNj
HLA2xW93mR/qL+na/GpLfc8nnNashI9xez9lz/eqw5EaUtrzow6AyHjrn5y1p37LdcFimm2lQ3Y3
Yl/nHEh3z02+nR9I4jPma3k7LgdbDvrL04HKUXlFqO7jY+HJN+U48oKexL26730gf9zqt8x6keBo
SKfWDa8rX8AyTQ1xPayrE3kpcwdi0bG9YD4/ffGxakKMECDmPmNflpp2RAnEVTJy5HGMV+7JW+bh
cP1viJNZA4onPz5OZuOwOizEse8XBdeVnnmFWV+4J/zMxapqYbQiBaou2jLfTAGhiZBT3ugu9s/y
VfgZPhDF/+ZfMIrxnLWnaxHMv/Vd8xFtHphN6Kv6Tw0Ku/zih849adMvW7txBvfhLdYUK1t5P3CW
Y/5iKl5/KDfFHiTwxO23cl+7EuiIHRMv50q5Kldu1u6BXYlRYHn9/gwkumHHtpv/MPiWtsqVix+M
i3aA5W5hi7CTvgSr+gXgcj+FVbuDn7dGAOI+1signOQk/FBGbT95jphM4t3KhTGusO4O1xZv64t7
P42Qway7FZv7aDt9NSf5C7NIw59vUc8TVAH+pJAatJbCdNfakpMQIMYZ8ANN4IAFj1EphvSFT9Jv
tjlIXyUe/MZiT+TPlwdPbY6DlcFAaM2uw13BxSgcTn84ESiOFjbh87LwaOYY+3HrmGinu/r0dJ6H
hm8Icfxr+BVc0Vb8NoSwSn/dH2bLflvxKUTb5nLPL66/u7BAs8PT4TsN2+K4OM4xtKugdpvRfvY9
uXh6vsUJ4xcEgOLGe4dpLX43KusA1+TlE0uLZP88FL9cWvNFNgDRQadi93KvpmieJG+2ftj5trss
gmcoOC/k1dK3tB2+2q/2HIXqn7TULvVvsn+5qV+haUEBH5KL6c+W4yXeJ+7iAOSwgmLGhtbyre8X
KoTuMl5Yz/fDfL+4Flwtn2Wxma2bQNidOlM+xof6t7+8Vo919Xu6CFeVV4N1fRjDxpdCeftYjqeX
3/GZMidsLbjlSw0yFKfu5A9fZbDwRM5wZZ1fzh+vqxZk66QzO0wajNRn9HWc7RtP3VrAZldp94TY
u/hJV/o12TVfs51+XFiP3z6cLds/JXzXcVs0g9vZ+rlZHOsVM5+OuKlfLoAFldy6S8wCvs5P0Tpx
pRXNiiF4X/JFtPKw2nLy/YJeiDj0GzUBv6/lk1pSe5utRzfhIH6/loIX3bJ95HKR8SX1F0Z+AWZv
j88L1zxdJU//oV5Ogkwy7sfhnB2E49x9OXdH3s3CaUsmxQpUAzh49SGtoJDRNvRI2XZoXs+lNZxx
19/V63QNAfL4X9o76f/X3kn/p3Je/AN3updlDYGtGLbYb6MoiAaIYwYaCUSq6D1lpMqZRc85U/BF
QrSAnwQq/Xc6gPB0E2eB+75kC+QP9J4We2g0M96x1MH/HGtaDrrhYRXqe0/GPyKn5aHWuqolNjqW
1CN4MJ+DiXIZIngCcsGxPJgQZuFf5M+lgNlahfnUUnv59xR4xV1AbMU6gehw0YT18ASPx3biPP7A
C4JvbeqKoX7OjfmHYqX7Cb07hTfT0BxBOHYlL9iq6TuFHekxdmEpYxIOyi5s33KXMBohbAWq5ODZ
f08dgXCBF7neViE5M5q60dV/tcqqJ/edTQKdDwc0vGgZ6IiMNmFiulHlpp0l/laoLUegXOcVeYvZ
2z4KK+v//NSk9zj/P7Q7/yRFpo2QAnfW7Bdw2yCpwjQFnsJzjgOivcDeFtcA1/0W0vTi1H/ny/ST
sAICD54JEx6jPOjX7oshUQcIk5Gj9p8/HrKu//L5/jElmJK87gZpGrbSDnSoXxDHjQbz5ZaaJZAg
21mvCB2xA027TaEGeiqyIsIOfsaHLeJgNfBo4W1A+sbJ1ibchYF3rkApfmuophRw19EKR8UcHikA
qwDLdFn2GMPc5/ZMCl8tUVasSMjmVvTyWEevyJpwUcT0DKdu5idPNxpciDZQVYibkWKs8Qnqof6S
HyTpnF846jZeLBF74pNHwRA9apAk+jM0VLgigfqlb0O66TbcogqreZRIb5nsHVf03kMyS99exyTc
+IixalbdfUvfPAvnd5wcHCJV8xIoMqRbF+dknFiqGKoIXmnzU2vozXc013twEIjjB9OgDLp+I/rD
A3oQSCLyIOttBDcZClZzAxaHiF3ets91Gr7oQJuwffkvojvH/4JQvz14/gX2/HPhyVju6guGCQtd
+cdukd/lRpBFYTgSCMrT2LeWzrDRFEIoJnZpiKQsOIByuBfsmt0TUF4zUHXDfehG/MjcSrVf1QbP
C/UbnP0A3YDkY1cyi21yJRrOmDMyCR7whuyRTgNGBnXoX+TGXloZtWYLlYe5e1xa4X2NptskrUzJ
XLpo2AtnVEFgZA9/GA8EZ9Do6PTiudHY7PHAoBwyGT3woQzDLsbfnUdKOp+RXTJ22vI3L1gkhnJG
H5gj6/LxvzfRUJRGb5c2bT1praH+9MRveusP/Ct7yB3Me+Ug9mB3BK3p4YCjn1W8OXcIuuZWFCrY
zwfoJBLNqm8mzn3W7NIqRhoUJvKE/U8ZJr/MfWZ7LTMDzOIUSjSLcdAhfKwyNsHKOHM/9Sv2Dg56
wSVy8Jz8kuOspI7E+/pxJm1UsuwZdg3G4EaZWc4NnVxY3XgkdkIPv5Wv3g8LhGHgdNAjh1TwJFRW
hFUW36+rsFTqUJFXAMUEn7NxkFKPl0DMQ12QpjF3W+eNBSxV3YvPZBiSgLu+D8hLzBkvAcape3AC
cXQgeemo39nzLSgGq7BATNi6HcZNyCVFy/JutNQL8qLscgCe4MvLd1jS6O6wcEhS66MLmmAzujd4
/iHZ80PnEacmkd6KBZS1SSJf/UAEg8YR/w7d45mtEWBKQdWZKeR3jCO4eyb2Cm8dC86wX3fE/LIJ
1Iy89BP1l3rgTH27C5AlsKlzZy65KY0kJ9RJZ5VMMpNtMzq1mkeWZPSp2Q9TWVW94X0MCbR8NFgb
/RhNnP68qRU9kdPiLjKZIRd4FrzFMqVmWFxH/Dgo0x69p2+xOABGDysXSs41uhvu/Sg528c6296v
lPgIPBdbnuyvR2FLTfD4xLfDfXYGeWknaGeFGbBCQVRiwfQW1uhxhiUrHdbDl+jvFE67NSmFX2MI
EULGD8oQwhb/v4zkIGJrDa3dJz/P9fA4DTW3KcT+ISBWvblxdAqcfNBemBkQJEQ0nRU5Mf04qEn3
tm/VPoGgcByiu1iVgXzpRGc77eaxxYDQ8CPwAYwP4Mj1Tgy8A2eDlc4pexHM/cKusce8qHbJ0M14
fPszYS0sjAK+GR4k09sZFrOOIA4lzSj3/NJ/5rGjDFb/yTSyWTt9YRGSpr2WSMJo5SL3zla+qhZe
cmXLkD9m7sKbNry98d1vvznVd7ruv4ZLF9ksqhcFxNsMdLaXr8kK7xABYhXPgJgLklvJ2TJmayDb
6xu/AhPh5Aw/pIAYFsS+mX1EgcbwQqRHtdhTmFH/tt7jotuVN+yYVCz1gEj6fYRqBQLNjVSV6ZJY
2uDOSgem7IBRquJFkafXpmByRpnRz+B/ydDFMIR0FzpwUBaQw9gDDCmmEsHZusP44qeJ2/qtXobq
ArHQTJlGGun7/V9Yf/IWcCN8mGq7Yi00ofzyBU6LN+xWgwLcxv2wTfxxtlvERFDb2I8lsStlBIbQ
TFqkfCfZvu/3jKxYDI3FULdL/DIg99MnPMMQZOwwGaCARcIR37eC6RwZBTE2g8hIeYXJLr5pQX8q
d1AiEU1jrYPdhWTirjC3sOGczGQ7D5QzVyToPwWc5p95oPMOUscbs0+RZiWa/sX04dvLrVfuAUFC
kXwU0KWZjeBxC3LZ0k4QUlUbFq0qG87H/W9emQKhcm69MKx+Yb7g7how5LT2PdAxq7uFdk5e+siu
qdTMtz/cETAp/yWUFdCgA8tERHnEQHZvGDPiSGZ2j7IcdJAMc1KMqUoN7YPyLmBsr3jsv69bvct+
IJJCsSV1c/VmKlrjhvFpaiUz49e/n+4ZLB/rPeDaGuAlmXnnEfBGurBrGJkPhpJaU4k83cl+34WH
n6/wS2PohG/wi8qDXd+ddav4lLk5/hyX/uW1gOWZJVGtRpZftwZxo7xPAgh0DMnLfcFCRF6O8Zxi
1JvNMLN6MhtPuvMGn4Esl83EFM7X54B7jbvI8c/Kg6w5xw8SB7/TrRyH0Z/sWLdZfW6ZBh9xUlY7
Mqg4D6cNmW/DByZkn2yUwnezFi3lrKser/2TkaDfrCN5h+zwxUwksZg8tuJWHZ1qCfidnadtZ+yg
F75nGIvUeJ4XNTmfYFD5J2E5K2ZYwQzzisRMhpDGYtoITkYXOH7BUH4pDCTswWHv/cC1B9ydh97Y
+blq3Zx6xuAvVXPIvjr6OB87Z/1IQnzxIZN5BjXaKHULq2Nc/dgh4fJZHCELr1q2FpY6JHKfi+Pd
62933eDye3s+eMxJJ4rLprDGz2cCu92C6KkvAEl1I3942p9Y7+YPTzEzGO3BvyJncBqfQe2KmIda
0Y7tIlqQNmgyIfFb9ZtbwOyo4UTe1ekNT1vg99wtFpu69rmt6TISR6t24ksZshGsAREQJtwdbbJA
5b6ABojkgu8HbpmX1i4+wGUrD6OnW/2lg+6SAOcRoWOS24b3SA4ATft/YUB0wo8c9KH3Egh/PERp
hWNNdLufK1Dyc3yZedXtji2WhODF4Ls0obKPbCJ1JjHU9hEEbjCcA6a6b4YY0msQLBu6kbfww4RE
Cd2GbGomCvI1QuBMxiN3vIVXTdBexY3wPvkQLH+9c3+/6lUaeBHD7W32NV17AGfR2aWnpyf8/BD4
c5oTXEoGDxxHQzu9l8Gd6DmztBv2u8ZGh9nB69zVq25uZJv+Ky0ddrz5Oi98dvTU+JF/6ic7Haps
bJ9t/QO+5/sFDlrEiNKqNDaaiwTOp1YxabqqE+VTeQjTgBbg0KoARJIBYsc7Wnl/xe0xt1EGG16P
JnhVEZx4uI/LH+BBwZIrg0oZF958Tk3WMCHJ320wg4PjZDlwEahgi7uLNPJODpLfK2F9RdE/HNIk
RIpnQiTLPtWF0f2pZOj6IewNJN6Pj/nLeg8pWbCNxUxhJEnEFg739Xvi0CdehKMO880bppT65U75
dpkuHKi9/fJmOD6d36+0e/clSA6NAZnL4C8hciPzczWygySTof90kb/UlpkEK5mbc/dooWeTyTIt
Sd6hFUVwaDNQ0KzkguKB7u9hGOJuAtT4Y96JwQF39k+cPLdfZj9gmt86859PQQrospTahuAIz5/X
CFNINmkLcnKMS1G/WYSz1mFzmT2CR+sRYDktGXXN3dWjtpLtArcFmwR72DRkfIF0upSLE2XiwtCC
L7IOAQY1zNGJ5nvf3Bmhfg/HcvJ1+jNCBSZifZQdprOITK79Wkp8a/Zcz86lSbmRYo0ICct+zdfV
3CyRmG7Gb5VcPNkSglnDVmhmW0ixVvspAND76HG5Mx/D/kVvF//OiW5mqLwFU97ACsF5HHV9k9k0
KvVX1lrf2jaxIjLv2++ePCfdBLHoVvpkHZkW4BPEGeyCgyfWHP3cbT8Ny/0vjM05c5ZeJBCXGQrz
Nhtt9yfuGjowJsSOFiQ1OigxcClDemFn4HxO+OCbJ0VXFJLrvULK4A77Bv0o1eg6XgEXS6XT/YoT
NWyxQs5CyVWyjPmwRrnjcNDXR444ZH1ELLKMoBL0TGb6o0Z/yHRqIA5jZsPPqxSml2P1g5sNHtwJ
maPm6wGytBq9/gsVIFVtpjqp+RMSEZMEIIHBeHi54yG6jBCtjR+6kJfotNeR8+aQUwJht2rmo8l7
Q4RhB85tSmuoo/oml46M6ZSddlp4+Fr1VvtRIluE+GypeErVFAybG9muDQpesGBGDS/SFTC9B94B
zE4na6JvMeCcvW3NSk++QFnF9lMi5ZCGDRzMm1vaD2uy+SUNbrpEONHBACDFlSkZw4Oeme5vPVnY
v2WGw1MN9HDhTBZ9osuRqp2mw9NrY6JNbQ3ihL15dS6c18je36t1d+5Up5N2L8nilSbZoKJlSUhv
tIVwQi7Mjlys6HjByCOTDb0P+cXCak4KTdSayuXuBHf2GwczCuTeSKFGAL8ORJZCPnt3O8rjwPRL
P27Y/KVgdo5Ug06px41WtpXEUdjVsrWjesz29IsYWaBhry0v87B8OOnjyNqDKbh7IU6w97PtCEFA
NXH8TQ1X/EQnWpc2hN1t9nJxhgGrPyZO+cth3+8E4HJlLTwv3ChiAETp9FwRiqABiSesneeKl0JJ
XbG05q01m5+H3JCuWNYLJAuhRfhlDjKDuDluFvwvHACb/sjEuk2u9d0BSfmyeWr0vuF9YLr50oIU
oMI0tqimCQrVOBJ+LzGW002QEe0wQwC+g/TFCd4Hb2TQGtD6ZUvhVA37/tpy9Q2W00v8/zPBfzG0
IeFKsoevuvQYlGzFwnuF9UUoPDzxXs2auaG6J41BbYx8Wbw7UHP6BOr2lQ/5QTFk5VeY43Bsbcg/
bsJcUXCn830rzrzoQ30YtmzuDxA4lrOl0Dhx8C7bABXFtYzscIbpjjcTn4iU2EUnTIUjbwa2QZq7
dh2M2/LO2dOtQacyhg4iRgzHDG/C3yz9qSS6odujd5rhyssrcmLM4B5NRH3yX/H0CvxN9tE87Oah
nJMyaDy1dz/QMyJe7jZzlL0Pc4iCDBGauMwTs7ZSwSnVMLgVg9PikkrpSezHGlRk2QCXD5nzwBr2
ZVY0IeRNtoHwBDvyUv+s3Tq8Rx+HXtjeaiLHY7Qqp0Qxy7X12A4RxeZR+ny9guqag2FybuZrVO95
zu646+9IRi1ij9ttiWpB6XcTgn6znX7pBzoSWKwFYDG5GKO65rRQNvcAZIrS4yROFnIT4av9Sbd3
+a1Wef3wb/PfQr09SCDAT0hf6Wz5TyyAoQvrFPAuby5GSvcdQDOxtdkuXizZMFJHDrXMFRiJEW2L
CXFiiBcyJti67zb9GkKiGIk+RjuwKOKDemGnRnErQIhvE1dIOkPEHXSri09ecV7mwXqfW59t7jRz
q4Bye4/wofTVlu/yJ2GJoQKtkTi4hTcR73qgVOSeFIcqxNDikGL41GuRgyDgDqDyTvKc2AwUeRc/
16MeFtmJhFbtpxEOCr6jGXpPNqXZOl6Y6XSBbMj52C1yc8HRHs82auNFr4dRz70GCKnPfDmDeE/2
y8iYQiKT4vCiMCcHjlz1sOg+MjjUc2ui3CAeZS6uxMSK2RinHA34AOPQm0eHlk6mL8mMp8PHjyN6
05VTuryn2fNSwNlrbVqvhvn+RC/5pppNdjRtBoY6oMMzL+UfZmJhdPJR4bfocZgWp0d0uu9jD55w
5IIem9gOOT2iTXpsRBux14Gx7KsPwmrpS6X1Y1kIDmMQKnR8fSSu0H+eU5pegnJrC2kCqvVuz9Ot
O7tnzZBwRlTDVti0CVY/xq2KPqvRER8m3M+FjhNhiCccjWH599J9eAb3cxfIB3K/si/ZP5D+Ht0x
/TPKLTit9fCKHRs97wdZx9HoEbg6e37nZ4XqnMHR86jEHw9cH02MNEloiX7eElagHCKKqbROPOHq
i1Mn61bkkAprmMZbGoH6nBQOFods3ruHP9+l2J34JDcYk8MBg37nLHw9q8/uAbo4t3tXolD8qX4W
sAqir/lkQl2shV3Xb3J1l4WKPR2hi9ZmVW8wNbuvqTtRIzn9CPKVHLsbYgPIy2nicDxO3jiYdL1q
awMcwFdcDzjEGq/0VK4T83FgbV3Q5BZEZVjs88zsqdUYiD91e/DYoNrGxN1TTjYzZcuuOvO1xi4+
H0UoB/mxNrqXmaxfAflgm8dWSKzZiuM5JHVufn2TKWliZeN3sc5PyQGPDr910HHSUog/SpDvpdip
Frc+XckxBAx1KS9zSmqMPO4WLmxdse5sYcOSK1BckUMK/vAlU0a/C1d458lPFER0SNaicyQ0dIz0
Lvddukmq4L7KOXIk7EpIgyH7zh8CDe+L76lxyHipBxaoYMQ7zi++pqE1TwCHSm3ZJOhesN5/XDjR
JJJxnAU7mnUPOKkoLgBvUCbKVVDjOoSzFaTE0/sxzD3qUfTM9x270W3hZj9PwvfytRDZHROv5V0x
spVAiUa3DuYz8Zn5VnPshqZA9gQUjAQPyWFF0dfIK51Go6jtnNcBdOHp9Wv5zfaKF0ZT/44wUebV
FIyf0+TgvxaMD09FCDmZMUwkQl18HsIkGYNOhVyyVbPonusq/SzhlmmFzS7SKuaYYIABBqwce+XI
vy0ZgEVBsY2bn+ccKhP/K8KCofMHnLkugLU/tM/h04sID8TmlHVko00pnOqdRO8807XAZE51C1AU
PNvbS/IMZlCiVL+NHIezPbI0gVLBnvtT4ZcmBRhzlrZIrJeiUE3/6s4sPurkF4JsYNkVJDSCk51q
dvU4CVST9+SDxas153v0EbmQ6QpSu82kQpTm5MGCYQmUG4CUa3lqVtLgR+c45F2aIjeNzzGs5yQJ
a+FUAq+/Usxr0n09h64Ert9/TvktjZ9uCgbOU0xF3VIlI4VbnIzWK5s5YrtLFjCwyq9JORGMDuR5
usOcSAW85ciK9fJfUDopRb5jw8uoPdgRR9V2Ztv2f7F0Zt2JKmsY/kWupUzCLVMB4jzGG1dMIogK
iAzirz9P9T6rd3fvTgxiUcM3vAO+32ynd6cBtFCg9E9532F22+aEowMTbog7DjUOQnOAY5ajr+7N
4o1UrYr+GKF7D9KUKHutDsFiYhVDvbG7/Tyi++f3EfV/JCJWhdeYrPWEoz2NLMAzVIFu0waTKdrm
Caxi4m3x6BdYHG9bCtzKbiQqCkYYEZGVmyPbWHP6Uc/NqEV1Xoo+35zFX5cOp2k9ae06yvErP03Z
PRDIQJB60y8emMbQK/TQEX+9ow87NBgh6r0SAUQZ8k7hjiPyT2/d5st6SdDKLYlSc/n4IxhFVFwa
Hk9wMgS8/07nxVuYya+JA9VCX8mUsyT+i1JKvalLX/cVGs/l2GhpGNiP8LR+sj7hJxL3g34QJnLW
hd9jZNB9WQ5N+592h3fOrE3m1du14GuN4iKGsIofMoo4tEnsvnW8bu0oEHM/4kU/eLw0V9mU8PsD
MUeP71GnBUhrKcEgHI6pnzzWRqBHRWjMrakqhgd6ODGyr4nubZ3SwSsC7k04/s5sqvNhVvvFCIjh
dU30p7UkPZCVrhv0mA9tsx3poLgx5o6gGICJuP8hJ0dBuIgf7qRc8iyd29WFNqdMx038ISIAFTMK
qx26i3dq9AI82bUKFs8D8DM4ggXaq9Yc2L4kB00faHbjQLb5oPZH12TobEjbkYpuctohQKFXVj5L
Nu0MGyNrvI/0v6RZYnrVxQkhQa2jajBhLoyOr5+X231g78StzFsgIE36Ynod7W4F2xMqpp2bLGbZ
St1+th2UNTUcL4oz5TaIzI8kBl3cE5ZNleA9/WxVg4xQuZP0jefZpLh6le6PosbfW1OkIFSKHVH+
8KAuXjeWeG3eoJDaFVTJz3U5qhbvjyBC6Kb95mSGtegquvAOlPB4OF5VuZuvtDrqNjefLYKiXq7+
IrXcZY6UY/TUd2ju6+PD7dZdd+jayMour1QAFTOCe8TJKjJn98ns5W9zhuZjmEEx/mvmZGZQIyJg
+ovGtzxSh+G8UexHerzSpRlnLCr4BVnjQey5wfNZqI/9qUb3eDsczazh/I5c4xvBlHlyW/HP7rVE
uAcUc8tp0NJpD1vTLdmL38Pj4/cBrgSPlycNjtp7/N5XsKHHlyHS00QAA3F/sJETdxFRfnPAHMyY
ZML5SlcZasmwVzA9APh/gZ0OzuPmlHtWoDUj3VNNmzPusVU61rasAp3Ctz5P5wOwTs/tKMhq5yXK
Ikz9OkB//aCD75u8J+2kQE4BoCtLMAV+1bEAPxEGifXvQG7NTFW6bNfwDsX0Sor07NY1eb4Uycl6
u/hpMKdAaPfkoOQWJN5mg0yjjQYSoHMvj6cUDEZuCVnXfuax8qs84oIE8veTbZSNIKFDnuppnodm
qMEEy5HnurJM1IZ9vCr9rqGDwc71QlO+KOyKh1QiNmLtX+AnVRiD3QJ+9wd11LHlNF/DdSLQqQat
GGju66v0LDrej1npUbraAk0/Utb28uD5MxI6oMcetWxi6K926CSC2CkR9/3nIWnuuuVWk6uoAnI6
nZ+mYNJgVuaMoqFv4fnxVNjae9cSp/kjHAvAooGCspfD2ate5EueoX6R39HFKOqY+2rqDNcjAfto
LNKrZAlQ9KEH4qQf9CSRabKEfmm/zQOdB5U3ecW6eF+AAVg2IT5f0KNXPBaP8BE+4zeXvoW9rwvi
GnaH+wWhBv9KvKOKbFewUYLTu8b69BR8xClQQvpQ6DMTRKT7DycBOD4gr/Mhy491TVWsjUZAYLUQ
YOHXA3wCAQzbToh/LWfF04Wg4pNBhyXYz2TAgFwZPvmG1QURlXDENgmFQ9D1ElBVJ2WQnmVjr5Hv
GpYeYmg/DyhkNzTM5W3DkCTvfsWAG/lAn8v9m4QGGKjoCTH8IaP6Ck+UUWm000y128snGv60l943
59fNM0TEUYCPYyQKRoGLTK8hsWjY+Dc+cuOjmu7f+CoTLR5FPUMpbxBeARUT/nrFPEC4p1jV2feZ
eXjv8A6aPRcjT3eaBVZ2UEyEFqR38ZxvBybEMxvWhooQJ0LB1VQvfl/jra4KTshR+/1UiM/cZJN9
4/j4U+fQz7wKiMjq5VpTiWU81dPPDK9jVkrMRdJZwtplGsTp9/C6hWOlFfN3jnk0QEPvuWlqBIkc
XAZfUgQO8XMxgCtxc1PiHd+EFgXF2rIpOdTB6n7JJho42+CO8eXHQROy95rDVVuhZ2716K74ypyC
ZrskgcTzcWA3gWSbuGNkHf5000VeNmGjf7jtMZ/ej8g0QPUjSMDX4X0Z3IJ+5FovH05LgiBy67xg
wr3DdpocKB9FJsPMJoJXRNyE+ApyGSoaNEBI74sFOosQQhAIRdqG1YAK8sPt68MTapxjiTH9NEsk
v5xDbI3XVtTastlEwwfbr/wcRAU8Kr3+psIMjOGJ1qCdrlRAZh5VGqBWQsFLNCE8eZvrN3F51LK8
ErcFVdnTIQav27rZjuU/fRbMGeZWBqPYmOtTzCZm/WK8yvdggYftOjVBofbXuEc1VNLfV6jfXgcr
Y4N8qN8dhv59GAwhZggWcGHNcyZT4aXn65Qiktks72f8B6g6oWSXrpobDEXHMlDsdF/agvgK0DSZ
YOPTrx39ga7SmlDVxPWPfnq6HmYT9ELaQEc/vPB/cirFlPdu7BzeC4/PSdqvTo/VKle/H2gBw7mk
O2UgnelZL9wE55mvX/20I7RyGyoD7+kDLB6Y08QNEfMXHAb5YFOuT0CM7uRHmdutqGS8NyVH5vxJ
AOUQU/qJvUl0ly5oMQUl3kxVV49HsYyle4qelaPHVhu1v1BMAbjZY4B3TzpfqKGRTuCzSh6kPuev
FdDmnRqfb5xUFDRv8Bj6qRqPWJYP4pUAW1e+q6HnhgV2eqA3aD536XhFylJfV1oPrOKUTGkFImCl
xMU3JLcmehfzgfpnITuwaetA84qxM4SxACaXwweLEfv5R9mbmByTUWu4YpA4A7teDLSQslpyc8mf
3hNa9M+/dH6L3sFzmlB0tT+UXJwPKIcbF6FHEuH0Slk4+Ezg3AcpKyAooF9gnygK8Zm8g9THxOET
PP+onDOqDC4Op9xQJx4e0Kp1yVdeRwQG3w4nHmedAS3RVxlF1L3aOYHOBk4E1U7arbIwfzs2Bu9I
EYlDsQW/fBW3KRYHk7r0rtAmyjNhzwRQgPFL3/drvNU2YMru+yrov3RP+VV7l5TjfgbhWDm3qRla
s1MIagDZ8MlgBnS6ndAsnkiod0aH6C1n2E3gpJr8tbIq2k5q0G+8mDAgqIMMA0rA3tzH6fcqWFXQ
GPqvMZv8TZxCUOv0rLmIfCllMLqAYuwl3DNtri+yDYJyI7yKMqiCsSd/M5Hltz8r0m6ow7AKEDXg
3SvuiatV6BAQjnuydEpb6t8dmVxAYiegkpBEVQF2EmEZPp8OGrHgraJul35R+/DGexr5wUsQBPpq
0G1zP3c1hhborfcSBD85AISCu5afJttzw5OHTN2EJEzR5v2m9eTqvuI1S/lEbt6QEju0Hmv/PL6O
7bqFvDKAg3UNFE/jgalB7muk2/Vcvi/JESBWqteMBtOFX3JeTBBx9zFcc1RXNtqpB2o7EKjMD8Wz
aIpxkrH0cl4i59L/Jxq3+BSUWfAjvvFK7sAvv2j/B+P98/+j3QaPiIQ7JCf1k5VyUQsaZKbQopq1
+KQz2C4ojc2ZXm9oPQ+vmlN6e3iY9a5zv9vK+TY6v4OR+wEbnURwV6OnwKOXaCzh44HM4ZG2TPVC
KN4Y+XjnGrxBVat+uqA2xXujquX992OKN/S0XU39ifwvMIA3/5sQNx4zGTiiR8FNyIu9eTbyDTT5
NAKG6uEB/oDJVYaDH1MMfsrQiOqN6iYc6/Nq3WyfvH3mvwSceZYG/ziFLFIGRWI+KGKWGEW7CndN
2YGX8eBd1W1YeLn/4BHh3BqNgHQcr0c5sv8tJpPHT/r5FJiwBA/KC2ZUhm0IcRwZOW7IkkAekceQ
/hrAKYaD1UlA7yPo8LsCoUfXiRn4CShssOoFAtNn7glOMyEoxeX+D0c8jx2WtzPCUYAYyC/tZokq
FDIr/kWajNiFSam6PaqZgRqgLEvhiLG+MhefAsYXG4zcZK7R/6f09sX71Ov0B9Qjg0yZ5i6vwy/5
ccckWvZN7h7Qr/hBdQLE5Xxj/y6ZzA+Kbxu2o1V6kEsBuQP/tcSqBFq//PzDLeM9ecIdk91k+Yu5
I5cK1+bb3CLb15IaOOa7K4v5ThOQviTLQmc+txvkauSexvyWk+L+mzKjw+ZynQ0jGlMRu7chypjT
PsrjPASpHqv8nOrjuS4A6AB/89UNPa36p+fld1Ss7qEWMVaSDzdjWnc7Oa+6GR+bI9yV7yRHr4ac
61Y8pXvYXXreDz0jqHqwfr/kh8zRshpOcSHhEclnT7+P5/74Yy/5o/JNh//YMANeSz0YTuUmoca3
gE2E39pOLnCazUnw4eNpzAkodyvVlSOug5dRfTJ9GqOfmBy25U3/3VqYG/KhylktNxxGuHLaTcI3
GUm59PnZU/RaAfrf6AqrTPWbbwBPzCqmmbareDCsaPAmoEBBqY5ggf+ehMHsLPhw/YX2nfJvYMoQ
euFF/Snjz08WZhRQ65+hKA8IYjOWhecmFLFT8QoM4KaKkOPZsxbkmmaHpf57FXJLrYOTb4ScIB6k
JFfbyD1d90j3T37pAak+3v7F+nAxti++khB5dEAzV2O+icUEuM8xV9I9cqKrUL4g2pzlVk9x4Quu
WyiPgbGnucpGJliES88QO4vSU9bDhgyM2lN0lbZFPjw4cM8CQDY9NfTF7s79MhKvQ0KG0fgDSp4/
NT4YgugJ/y9VvKOGvCYEtpc642N5kT9M91hG8KSlwjqqWD3GMkJLQvWorPEJ41rKWuYtH+6XyiD5
hQ9cW95YebGQTL9cK/dKEjI4GgBOLwW5ykgmQtpPERdmiLpOeVFQjj5yBz0Rtigv//2FoIc7HIfo
k+vHF3H9g6hk2kMQHP6d2slotCT2fGeB8uKyw69rvh0puB5Qa4ZgkzR4N5tfyQ0BH1FyUzDLy/fu
0/+e2BwzzNhfqAsMTfQhbS35w8DkChWlnlQGp3QZ9bic59PBEx25ZcJ2iI5U/zWo94NH5t3oITZE
/a/HToWulvmYO53MRWWEp/ts9NBt3VpWzMuRg//bA4+lVbMkgnoQGON4+hHWGUQJzTHIGunNJ9gj
eIJuhcbJ8+cGfsZycc1S3pGJdPDNg72RjBcIHSSx8ocobJq4w/dUH6DDYZvPOP0Zn8eaFMEzSUlI
vVvvrYkM8jHm1GNrMgaQdXKRq1L7H02bwf4Ywpr9O10nVblX3q2jzka0pcEZdjD3Udql8OXkKJVA
3xj80okgRtV1Id3i0T8z5lkz+ejh9RNRFtDPMAKyT1xZS30cweulK5ArTjuM3/BJQrAuaKgppzWx
2GNaTdT3yqB7OpBoOlptRMz9G95dy0x5x6k+/1gY2IfZyR+9F8Bukte2hdfl3l19j8hTbog6idEc
eNeToqOdvlb3L1pRWwRc0ecfIVrP2dsZzgaxKLjNZzWQP0eLdWkiXE6wDi4FTT0EPazCxcNMKpF7
/SGbmcH7HUD2LIJTSULG3HyXjxWI680VIFEb1hCR0ulQjT4PkK/7wWjBvnKj08teRaYxTs7l6ed1
Dw2K+qXmoPuR/rY1NibcvDmA+ptXS8TwLXusefSkJW+I/8wx1WQP9ukLxQxQmJqEPlTx0Gl2JkKE
QgoTzguaCh4qm5vRT+eo627sKJJJ+yKcAHcgQJim2h70Fl+o20Clwgx46k4NL6MEv7z52v6zbWcQ
SahaPJwxnkFWtB1t8+3zTB/uvuzmpq38UBvsBsc997RWxb45QO3pEeWhrTI82cgJgh7EC57y/yrx
pZWtwNQPxOgvtWDCWyQ1MbVxtVX9ICcPCppcIQLsPqC8nrMMehU5TycQ7USGK+CjAsXAEg0iHuEa
UkSGXZohOqq302J3g3ucdbJGK3V02j9tcv0BmIQcEypdjravnKuL7EEltrc5Ah0D97aOc5FOjS2g
cXS4d4NwsOgADCWOsRqHmISBkJONU/hzefzb52H2d++Yb44ZPL56eAQ+ET0+R3F2D0rbSMQg+j7Z
Q1q2Lli5fnmAPCKZD9mv4jTf9EIUx0Re326eAAxRrgcqtwPe/nnMH7sxAPeGExgs/D0E8O2jFOmi
C/82/z5r7YhJ7us4sldn3Bv46Jv7OZ90VvQDKVYChPwKejRJAxEF0VBcmf4DpNJKiIS2lbEABzAH
Nwp1d104oMTpHim25Ggb6K3bsE4W1/Pz5MBpUn9ps6gj+2S4+h0FCue+gehx5dzLf4ceWsy5/zyO
JoBkyXSC0XnzPBqEzU97xwHgKw7R1G2GhRqT0Yj48Q51QJOYNqwqF6gonra06mYw6bYYk+9uk44o
EtwZ9DG3+iIDCocOguatO9XIp2iZC6gKzeplI9RazdU9LRNOsY42gDfQoqySB4mwWTkXbZ6Zji0M
u6XLfIcJ8vLSbyjeaHVEVMbN+Z2urqixVHRo8b0CFuoAehtlj4YTsfdu1bKr3Lj7GexQcYbuTApa
AnIY/m3YaR0QRvHg8PxGS4L1Ran1xGpxAUGfhzuaXVUImD0BF99RQWV+1vhCgJ8gZfoHPgMOab+Z
sjh5Jt6A3A7JYJSb6FmD0vK7uNj0bjq5Heh6pDSnfJ0wG5cjD4Be7qxEsk0S7AudIZ1uihN5TAt4
8my9VY1AnCexOLW9OuFAaYcJcih4uMHXKwLwFtcIPNna+DZ3mtM+0CHxrHV+9w2BWaKquNQVgMij
2ziI5ORkrlaonz6pwi9V1gIFXYVVAym0/Uv8gIVlhQZcTbBht+8GrGuN6YnbHNGA7FA3rIQOzo4i
AD10uR9dZznHaFgthlvCum7F7EBX3xmy9YEK3wxJko7FzDqYUR0iKOAfP1CKTnACqmQxbXYDdK9e
7HAuyqOHUw+cDfmo3mG/Y2mQVP0234PDcdRKL7H01wLJi/r2vHUlShMAwHjdICdzLGiti0szuSRu
elQCfK0fepgtB1jezd+SUPNBw/+ImvNDj5RZsW8m64HLGe8pk8sJ+oX+lW5JjLl/GxEUKBvAvqDy
JvXiyj4KIpZQNeLYNrcvD1bLUPOTb0DPjX04qLD2cByy27inpu6whfujmHFCdIUCWozrOOhANa7Q
yRWpFVr08pxOt5dUy0KkZcCruaUgamXzgJbr3dZyW4PpmkZXv6VJDUMd/Mb8Ok/m3WTwlWLd7Q4W
62a/bOjpIsdM+8n+HIZgMrB+ZH4SXyJEsSLg4c25Nes0Hx+gKpj00OUqzOeIefCDDkCIUHCSB5VH
7Kb46hUmmtO5tHCX6QsnAqFBvR54SOSBzG99dE7P1uCLLWBSraEVkHQFQDypXHiZn62hUixJuv3H
DdAFYQYoDNyQqGjUqNnSq+dcpW0/PW3QGYixMG3R7rbJVuCOxP922AhK0DeoxOBZ2nR/hpth/Fh8
Df1ko7Kk36hdHOmg3QSqQ2Y9l9k9YBzpLjSYteSALTj8Wx4bv3Q2eVda7vbqE8jqF5ov9GRIZXqA
y3iT41U0LegzIxh8GK9LXmmGg/H5OQCwwsy6+0MWyXXVXW47kMvqb55QgUEFY3Ov3cmuGm9L6/cz
FiBGjoO3D4L1sBzbVbmsB/SA1p+nC7252LXFXD0A7FCisfHDEWZUP1ByjUP+npSfhWmwbYC+rL9r
WQedsVUjcHO46XZ6m0/B/jAZcP+ofoYV2DEwNiDfEgWhdupQEpBCjQTuTCFy1TbzM8WVZkl1gmS5
A92MSVcqUZSUnSxp8vuEoxuM8T9V/0p5hMN37Px774Gfwcc6eL3mxIDzUhNz0EU28NdOW2jW6moE
puJE/ZyWuXYDD/BN28LL7lPtihOC3UHcvznD32y3sG7ovXngJAwiz0BiWcgAXpG+ruIKlDeSRiTI
Y84KUQ1A798U8VaclFHdmN9J6bdYyVypv1B/JJah0j/y7r2opsYENlzuqVus8aoSBtagmSr6NKH2
MHllByWVmSs3sszhHtY3n6bpK/XxIR6eJhW4wIWJXrf/Gfon7F2KV5zcojkUBOMMok7Ddskzl8fs
uSxoYxP9u8leV5kLcOzyaPQL/kUebQiqjsGlT1AZfDsp4tYEgnOozbW1AWMw7ZBFsc8JnFZ0MwGV
aO9oXGLKUIjHH4Is2p845JCxapR7YeI3a6r6JcAfhgkyDUJ2LrxGOtBQKy8jJh3Vg58WzzvMou/O
iDQbQJytEsfs48dkxBhxNIxjJZvCU0aDbE58kbU2FA+O5N24PtSEcDQ9KGrRT9Jyr9uxB3xfZ/By
CC1bYCKQ0ZPvYpfTazEm7XuixnQxQPaocxjvGtUQwquIxg6m2yoHrI/98vi73aFFQGUV4O89Yi3T
QTPRBzuoH2lZWLSIjrj127391nfv5v4aE60StbghnJfutSB5zN+0YAtDYAFrIpGKzr//eezMoe0t
v2CKEkYVwdV/89ncurEVgbJSRm0bXVd/sHntswQ5a8su8/hj/Y7j0eN7EOsLRZ2/rzMFKB8+cY1D
sYPEcwYebYBUun1lX7mQop/mxJdjxUW5CIIKz4K9yn9sjQ2trvj0Qy50GTkNw7M8zRdFHDU0osYc
3OhR2lL/LTjFebChj+xZs0LAOc5ouX3swyg+TgavKbAciDWVRl1enHBfdVfZYqIRATbf3QMErvPc
leGbZrQiSpAXLr469uBQ/cCTX6Cp0dPRtdMSWMsH8Bwn73q2Y2c4jdfWEy2oM9PaJdJAwftCoMRn
UHluYIyWRu+9Y2y2bkH+BYdqUqw+tdNQPOg8C2QhYchoAtyNXskDeZrhmrTqMwIE/fHNpbKs/FRA
IHURScAsBIIfLMRzDdITDbIN1BjpqWCbqcCq07TrpcKZYEXLMZDc6AYsIsqudzvIm/D0l7S4kJXr
124M/B2usDr/NA4wDz4W7ovVZ0Ky3EzoSA8tFwxf4meDYH0fIH+ps48RxMGwr0iIyKhtA4KESGr7
V3fvYhD3K/4f6EAnjTZzQAabO1i0Wy21M8YDGPB29oaQhT+WAy1ki6RIkwePzFGJdSsjPhWeHuZW
F6oLVFvxadK/SqTAOMxEBzUptd8/I05rVIA69zS97ZLZqJh/JB00C1sWBEUKChxvH0TpK87jirIp
vCDzG17s9ROmL08j8QTaJelCmFmU1y0v6meISF10WlYn76X5ug28fkBhqvEwhS+5BxdnagWBy1k2
Dp8e76CDEmQ00xiUH2ZYEwvD7n7GVos9Ec1jxVZobDdBVzlDc9boB8mU7cEVImwxb0a4UgKTshW6
L4ar9SEE9cRVjuVBEXniHdRnODePSgTH5Lv+gH55BODWX++5qYr1sUW+73zdN/AVB3oMVff093oD
4nBIFybQANZd5cMehkJ88zuUDyAnh3LWqJ2D9McepZhBiN4XzFUUQMmlge3XNqEUNVuHhzT4SvwL
ru50LidoBQVKa9M7/CHWGC/h7X336xIajIPD2RPrXbDPvo74GAuOTDzQQ8MzPKbs/SArlBJjLa7f
hIVkGCIb725E+6ookTs9eWPag8sUzStRXBKKu9sCt1OhqW7dO/vZZ0mpCUmhf9xOyopQYnCzE6ep
RfoicXOaPVhl5xWVN/qxz9P8GXbEzSQQaBWEnXvfvXxra30Xmnsdxwj30DfkbNUWkBGrz2qEHgy2
UjY9FJyR9IU1Q/4CDU4Bhvwx3TyT8O5+zuWi8U7TEp5T/JE27TfNEGAMd6PXdPIJn2Qgjt4ejAzj
qDUH1ejm4+KXxfOhAMh6daGBMyrvDBYYoe71fLIAK9sfawod5zD6uc0gCtLskWTPYltzCk4Jy3zk
6NP+D/TI/fSTc9N8QLu4iysqoGD8MbqASSOewGsVFxcFthW4+h2aNJvkxaIK2sK/sFwu2N2jb75t
JuUUSwSEC7FgVLRpJizVNmYFCc+eH+hL74kxH9PVb2DnspzVuTlCwFCxm93xsbry3gMvSabjuYLG
BtvXiQcBEZtTb/fYMc9avKlfiAUUyFS1u2cePs/v04UAl/ep6SWumGDqAg3f6XN/Atzrpn/pttin
2oxQvSF0b1uPRP555ozAHoGfI5JAhrqATM8GAkaFMNu0cSTv91Dx1mwp9d+T7/zRtq7tAHoxgdPy
msTrUnfpLAfl2wFKxj8oIHhPBsXpJkaD4uOCOKVQAgshtNz5LPCRXsHXosLCkXJb3voflK0AIJq4
88IDfp2biUrJ9pzj314gK36gMhycvvsKyQPQNPYbEc3KP5nuOUtniuO/oV7xZdcQV7KXqU7Qzm2O
KPTcxpNk9qZtZMGz1wFjZh5762nW08k9Mz+YoIduKbk9lKUrivvIDZ8ZFPD1ZBTl3xCGIGOAihDA
Ns1/71QwGDpADzXKv5OFRM+8wpHHTfpAhUU36SZjVuIryKhnp0IPi4CrpcJYpVNqSanU38FiFKYf
w86fnQRqD8I7fhW2hToL37JCoMLQEvna3ELKrJso+5tfiVLcvXaLgICruPA4vocuEpcAVQywPPz1
CMF5RsYPUD2SP2AsQGnelKwlcgW1ERAsLD+ARPQy2c09I6wDWQSXrUr5EkhYETVJLoSMm/h475kk
FOZ/2R+3jfoyAn+SLZn/STt4SpTHLrhP06gjDOkDCFVBh5gR4PljKYbneptGMBj4d7WtRCW0PQhO
wqSHW4nCh4Lq85gU9JZwumZkgb7DPv8nDTVC0YHMCuUf3ZEYlnKlO0nHNxFH4dfDTyP5EsMHI7gz
0JL6eFhGe+9pTej1mpfLO09BhktPill3fqrw260S1JR1hBbXM5zJXLITqpWBQjOOSzSb5Kv6BqgG
c+69syLNT3NG9rXgFr614MntllyRRXFnDNDQoVWRe9cvWeZi0/TR+kWgl1vFewYM4vHhg3Qx9vLj
lyI/KnvspCUpSuRs6zxNeQnI7uI1eQWg8UMVeNmfHFL0e+Vfybwnbe0l0ZVQw8//6oJlBwxcDIF0
ck0KcYyrUPb1G30u/lUDd0Epz1cmw0DboyrH/5nnjGIottyz/gMu3Lhtn/WbBgsZg+gQm47gwgdN
kE+1cym4AI+rnuYRZQEeEjEpyr5UOXgzMQiT+WkGYCOwII3/smeFrKBUpGjI2EiK+x8sdCkozhpE
kOz3F9k/6yoVcsGqG7IS3wp6VLyVo7pBRj2ofPRAQzWs/DeimigToDIZYK3MlYoASWieBGIHitCq
lQGUFhIgK5MIg/7+2PusSmhVdMPQBiuBg6G3cJBosZc/XAMOo6vyXjYg5a70ymhfCVQ04+cdYRRC
5MuI7pM1V6IyLuMq1mg0ZeFgzTvxblC2EVio/KEgFvKfOjE1UrzcOgIMIjn3YHU7Bx3VUD4ytkqS
QIavOI/DZgIO88+cDfyMMXkFsDW+NIAkTBMDgtL7a/zLeKDSFcvn/eRyiJaGOUXFDYD04QzuW1D+
aB97wP4j4YC8aRqzu30PJr14Btc9wmWqLa9XnJ8BseGvgeUCb3AnFv9iv9pnOMfIi0C7HvEyE0UI
VwYGH+B+Idvwa2LMuIuvUXiCJkTWyCeUzbaJuoGFJ1uatZ+G5vRxue5g/xFdvX+QU2W4GLs+gsyC
lkgfZWEano6M13JIDQkyCs06XKQuxeUewrqns5luaIci6Y2/CzUWWrYRMpjH/i8JqKtkC53m8Ut0
mB/LFqLqk9qgc/qYwSuPKTfceTrWfDyHZq9S8ObZ0QIFSMEvOjxHLBQA+pnzwXQU3YDoDf0P3Nro
fSE1h1s6TVqSdOJK+cVb3P8gdXiL+YF1G7HrxcD/aAMOf8GV/1YAKmilTYB4TMDHSok74n3Qloty
Uj/sU2ySw5xiiWQBfTEBbzAZ0VOXfXqS71A2PnPNoQJHd/W+SGjJo9dBH/RKOzZdVGG2gJIPAn9D
wR7auUmJ7+2OfPrJGIyLx3e2Gc8RddvksUbvXnZJYQtv0sVpWaVuho6EhFxQRoUMkQT5Qvb825D2
l/umd0K395uWvE7tVf33m2JifFpqNKKhHStLZkPIshkE+rz2x2t9ZJvTLKQ9Mp5T6eSFaLV8GxFd
7x319gVt7RAVHxrZRuncdrJBDc1kCRGpiiVAQye9wQXZL75zHpVxSYIyrEPt0sbQcOJ0IeuQZWxO
u6iP0pgwhm3hjlQjy0kuq3tMUXQHTiIcxXjXdfSlQfPSbs6/5HAOaSnXMSoM9xCaOJuGPDPV3GkC
SP4wVong2KpI3rNQYz3qDdO1j1ix0WCdhS9AaNw+kjahsTxNQeSKUxbkDEDGF0drGifJRYaEWYzC
nCLG655SLq9mfO68WENo6TF25cvlL9qMTHfcXENrzTdAJ4uPXB8lZHahHckb0lhfI5ETY1e9HgSj
cDTv/skuHXjJf2+KLBA3AfqLrySzz4Eb4Xoljf8yPqEmXIIpGPAnNWW5ZkyB7wtAgmQmP0CDZ840
U6im03oMjKU+T2ZyvfXReC4pkS+UrW3+kyuSknV8mrJNoeEl4R9yU6dLSQLsG9O7jIjTkJj4s+5J
FYwpSQBSfYMA+8npENtWUA9I5bMEDacBcfAJSrJaYD0JMAwQK9HDM5mWZaixA3xnX/XmTnMf2Nzh
yiLOXQn4OBFCmGEJaNDYGL8JnfSxJwUsUX8JsH/V6Iqghwt45i4hZbQ01POTNSSRShK1IYFHQByA
sUmE04idYehVElEjt/wu0o41NWS5A8oNLxWEqANfDRHSRsmR44STVG5kQ5GGQ/G4KAJ943+JD7U+
NtpxeJqRa8m4pCGYaibUyNTfbswJ9QwKgAbyZBpxCA4YJzmOFM+tOWfNFesOp+R4kGdkzfWVo4wJ
Zfn5OWFHlXs8Wlgoj4VoNYW4JXJo0y1GWvhfxCKjmxFRzxCUa+b1HPcE4ri4kCiUP+1PB12V84wF
c487B/VTHr2cMEbU79oYiYfBXLm8JaGOqXEh6aB/5GW/kunkPUhYds03kBUwEhxayN+IgiPdCtTN
4NciRKiOittt2Bk9GSHeV6/QokrcxzJ+0vwHOQ2hEWHj4javYWhhbxbc/JtvyNhdhpdChjuKq/0L
AfVoICCBFSCTqWS8PaIjYR4IdkNrScoVSSA36PCldrjP8hkwVmI2g8hEBmAybiCG5pTh2cXygUkR
FPkn7BoO1f++I5+uOWVZzyWMJo+h8fOhmMrmVMbiPWoq/z0DxC8vHEQsanPLocNOkHFeDYI0vMcN
K7b28x95hjXRfzNCPl65Aw15yPI6Pcd6SQ0JzW1vFOqb9ut6pqbDilCx6yQEYQAJPwacuv2qieR9
MkuYJzIskbEKkQthCl7ivKrgU8nzUx7YzCSiBvma14S+6PX8RlqMYHlC19RlVGlOIDdAUk8ADzCB
UX4w3mQWIpO/PQLT1xxKG2ExxQVfBy5w78JqSpaHejvAHVBXswH9TejGmJvQ90tWt522ZIxSihen
rdy42fj+x9N5NafOLFH0F1FFDq8gkYNxxLxQjuSc/evvWqPz3aLs40MQ0mime/fu3T1wocxcEuaN
RMmEKdTAnOm74S4g/LnBEPEcW58zxNQEYVEdxzTjdG/fhxjGyhfbdrW2pLYP9SMhSI47OKNRdfWQ
qtoMXIPOhrrenhcJsSN1Eoz4CJKzfvylIUnfW5RvQJZzcPvCUAX1RQF2+5IBdrA1U335S6i1IgP0
6/wVUNzb2PQFtnjWWv4yV5jSWU4pN1h1NWS+6drOgRSTG7l8I5wq9o2TFkRL7CTBBoLm/g91rWDm
adXlehoCqEV31tgv4EqwHSxV6C6Q90OWj8dcU+U7zdWz+t6yQ7aJ/D3V1x1c5tOhfgYKHne1Eoc4
t9mFk5HbIQW7o4uy+xDawVgJQyaaNw9AgXmTnnirKpayTbMc5luqw3SiqTfTz3kvztrRw4Z9hODZ
kmfg3WGNnKTOMIBivPzUfFXoiydGT+YVjcmZeczGFzrLMtUzX9P+/DFHlnd6fLAO5YJYl4rJepoM
HJiYuCAfbPjRWthVXU2m4rxCc/eU6abjdOlQx5zPgSlK8fy9H2qdUR1if/eIfqGz4/MPMsafBTWP
+IHxMq68KcxTkkrpeY7EkZI/fg9VCi9jaj7raivV7rEhIrsg4st+Fc9VaLNEuvMPMRKI4dC6flzY
tBbdKsWvLc0OxWqXlwtdnuLDzco1F8ciRjaCEbk3i6yIbJSJD49Edg+F2gWTuiXyI9LCRN3oT1rV
EuMXICgB4ysCpEPj8kj+Iy7WNzGlD7eXCq1bicy2hKL5NwIo7CChE8FMtrnm2dxLsb58z2H4spEh
3fn52Dq3dsN0c8OkcX5htrUFNPVlxaG+2dPdcf+7zOAeduCM4pBW/eyEUK4dP5TIzd6n4MDTAHk0
Q5yNr6AmVl2+Qduor3Jvk6u5NrINZuyilftaIYnD8WTbJDmdZqoId0y1U2sH6hMB75DMKsqjGwzD
O++LMgRA9GBSKSfnuWHVn4ho0r/Z9qFLilnX7jo/1K9cxxqTf+vl66TUiY/EzVl4jD/8QZ5RWsQG
5/dPQ/jZ+N6kA1CfcSey1pEVqIoi6DYA9m3aLYmIIqTw2Ht1fjp/UyrRu/SPLVpoUBJBrjFbTUe7
xzyHkDLBJ9T/Xpff0+/JV6FBuiz9laOMSARfoiiIKvdfCv5xU6+TkdSDp4eaDTRhOJfixGlPwHfO
B9xemPXl93oKjbCun17W9SwG1Wif0/oxOMdEt0rfSGhY5vvObQFuoItcqeWy4l5SrA4lxv8MXw3F
9hQE396vlSj3rV/36VT9iIX3nqM26SzYau7x9g5dNP9EHsF63HY8GAiAdXt51xdsOwU+jYWk+gpa
qYSto/8C6T9SmPQ+KcZ82qmkJaJjlFGzX0bn5mNn3yGd8YLsCMvgCW07a0+ux7dfoJlp90noedrU
aLhsoFjq5r6nb+Hk5vTEgAKktYtfUXg2bsxPupMPUHQMRoTvTDURWdIVLDjBYq84Lo6x4Dvq9oGN
zKEL8684FlnrJwMmnjG9UFIQpVDoTnxBBEe3fcSweI9d9/hLQIjgh5l6JOhLH6pH3HJ5aKSwYYUL
IDEnSDWNsNDlt2ivj/zy+I4Sc9oidiesQtQoVtyO1Fn/8f4TZfWVQjP7UqpT+4ESFqvy1yQug5aS
1YJGD+QPdYrx/ikhws5PTtIrxyrxPqWg1jnQuoVvpMpNIErpb3P3KRylwwE0AyCTBM8cjbcniLYU
9fK9d+8rmj2xhDZ40kMXNBZCssTsSxOo8uZViG8chkhAAOIajmjcOxKJOJ46qDNmOh2IssAHRada
gSbwriNYrjqqSgCSz6xAqNcQHRFWECJncSm0YEX8zh4baHFzKJTpFkl4krgL+ZFAFUH3F5g7TlIn
nvOgGK8/ncWgU6btvsMPz9EaLaBcNuUQ66YCsyFULo91ewQDwCfDJYIdHSa4S7Oy6iaPMn7X0C3N
bz0znowQSrQGGQLU1l/j77F3B0xNCHza836RKPhATGxcfGgZ4KOa4dshLTh9+mEwcoCURF/N5g1c
Y6WjdnyBp0mE8zRaQmm8Y4YZxWImicjEdXSagFM9A1Z3jK9U82K8wUekOzDKcGsaJiHWAtZN70CJ
q7NmG2m3VK1gLmAgpbl8K4zl5yYwcKVA6EjWuqZFcsWYOGP6ZlSRbRxG2xA7JZETt3/k0DlYaTAn
CJ5BAn84fvf2YZSAeyYNuntF1kB2gp2/5ppYadKiEoSql2koRNk32BKc97BqMPrY7HJjQjiWfaWa
gYAYZeOMXlpc9yoEs8LjPxYiw6e1P0hquegU+OsfcvXU14aFK7Y7YhNvvTLjcB7IWrNoKAf08Rdv
v9MR+zq2rDrDg9KhHw0Jr2DJubVgJka+yLxDQsZoQmUyaHhFigwtiqSPGTSzLLFloPQmpxCSCk+c
Bal/Fmrh13rGUuMK0aKwH3kWYMG6AuTUmHW/Z4V/T7XwNp8gZHhCGGRJUR8pyG4JbynwXWNLabRb
COhFOHHtAIWQEO+NBSWwl+akxbYMbf1F4sqSC8ly8wUJ8rzXweVxy32v/FyIbeSfV2355xNAOyxI
FuWpFhhorpIpso5yfFkmBjvgBxN2mqp1ztn/0ZI72sSOa7npaeXDF8tB+3eFIu5ifdW8PxtAISGp
U6L+4+g78Ty2iMMRvTdX4yDEDA4VYrfHzw+kb4vkESlLKL5FL5vhjkz6x07pgUjWNtuLRpn/+vqs
t4QIJOZ4r6D9ZWnBL/JXgYzBvQOPzPieYZrZLAKVC9HvkZ8FjdRIhi0/k5Th9nPWm/XOzXK/QuAC
0oGSXPRoiszOAuV4xq5CPmvoXenShYj3uPo8mEsZ5N3Du74TOje0O+HxzwbxXk7N5/F6OlkNloZJ
P8kb/WGqpVg8xH31G5VDAk0LUyTXLHDZ4WsmQ6NBgpIkJMziuADIxDuaM4wX5ieHLsGY6AZnsf75
60xaVqRkKKCwzsW5J2+3F83yFRY4QVxgX0W5wmKEamPfTd+MgZ/Reem+jg3fZ43OaSDndhqke9cG
pRI8ipTCsb178zi0zOnauFO5lIfMyr/6TuwZAYK1WYI/X/f9d5Ab9TW8r0RBhcUYpVCQgYqFeia4
xNekkkO46ANC5tE6Ho9Qohkg/gDfGI5P0gScjZscXqnRw1U0c0hEfSn/ym60GFQrzaS9J5gTSMNu
aXTp+lyxDUvIFkfa6wRUzh42/J/qsP7sIU/RBs1scH2Ir2DIA8MGAlh1xQOGSbC/eIMTLs7o7FTX
L/DgNwYDyznDLGOQmXb3JmsM20tvPwA7rAAwM8eScvm47sL6YzllgeAacIy2z5FTcXuODZwJCwZg
56LzUwbHLp4870/jAGQqFmMdwe7HnMiatU4CiaSQ37inCrvSKNyrbU3c5UMUSpvMGDvDuZF4qbRQ
YSXTeMJaMm3O/MSVSvd73cXhmQmmKS0N4NOIav078Y6XQDeJA/yRbJANAAfSuI1DCSBD5o/0fLJa
rk3y+ixEsFhLrohmp8H/dPJvwmeDkcuLhmZOEMJ2pCSeiuCdE+EII8SIOU5yCMFkwmXRX7SHfWBd
GSdSHto8tdZt61coWvxM6tbYeQxwY8GYZBuaqFY6nr07I3IokOl+THtHgpQ0YawhrZVombcjoMuK
NAK6UA1kPZ7E0wXWkvCNcK4Ie4kXgmJu0MkqBPiG78lsMDo/kYxIWJSEXZuTLinHGpcUG+Zh2IUk
RU6DUJRYRtQzq7HEbk/ESSwQyxiptmMmn749azqDgH2ZyuyZ/o2ceNc6E2PhKLkAg1cW2MvtUwNQ
BE6ygsPqH56HrDfWnCt3O6RqiiUipKT1jIs+qXWkfhGdNsu+wwZjHGH9AyDkJ6n7o2I1gESLSkM/
nN2ihrozKj5PG/trFTSpF7eCdPe5DrWCIEs+ivj7RJWidYh/lMlpVSxrc2wZWSSaXF9lRJcZjIHD
65ot48LFSmImhEq0dmULv/CTb5+J6O7tC/NS0DF/DVxKvQgz6qo0RaLBsFw2wdyWrHoFFrCS781a
NoTnpVVBm5pvfkqNY3f1kWZp7D6MBNe0ELCxg//6js2HuW3SKGRaqHTKVPMR5UscgpYR/LBbY5e9
0/HEd/rw/+YUf105gF/g7zLl6ZvqrXatp8ZkZsg+hy4J3XAgmlOc2pPmPrI7QyqkcyyDss2DRVKF
xh95GhozkKG2lHfZALF3mNEUvUoQrxt0BrUojsw1iRt6N4DkKTDmkqnbtZrLmCP9XqSSiwYZZLun
fM+Ov4xBtiPyP022k+Ky5jRX8DetF/kpsm+UZ1DppXrL1l+7OPC8M1wv5VQDus6su2w932Ak6U0b
n9okF7vGG9YRO3MkT5CTUwDATa6X3iRKdAUW6eWpL3XTnHusfd215n3SK2BsA4YZvFa5Vxik3DiP
QE2YK+QEZFIdlyI8ONXhHLz9cqCGHv+hUFIC4+LLYUR4OtaImCzHTMKW0AmeUJlMLAsxjQEvtq+h
CNKVfafLdXALHDhZoCnWI11/dakGjQmjqfP25/6IdQl4WLJdyvraNuN3GGn5nZFaSezjx6L195Vk
AAMuLdMezhedsuiPJLoLgwszVpobSP8qeM6H9CKyIg9EHQQHYlckGHdDD53KjkhsbtvpP6IIZ3vl
/3S/30VeihLcHX9df407TKtIeRDfjhnHtp9KolZ/A2mJXq+/GdaYm/9x11gxih/IXRAxWt1d4N5m
n5kjtFNxPlCv196xwmnQZC+BIYQb0bDfo/80PjZsTkJpvAMj1EE+xEWaQTrVb9SHbqgjpZmybwS/
y14TZXMpkqcriBSDkl3j9HLXpeHmlnXDEYASt0Kn6vB7M4x9RGTKvvg/e3oew1+F5wzuiw76jJex
SI6NJDwRqXZdMhIWqIEcyXZJxn0TUgQG4u0Iv33Ec9P6AQKcsN9x91O0E+opSUnEBjM7PLH77qya
Rs2gyEN3jdsND5kXuZdFW1ZtN9Rl48x+wLeQ3TT4oEsVH9BvIW/5WSF/2HjwzqQv/QHL8Txp6Jko
XQVqBUaxZ1Qk8CIzyApCMtRPfZ0omdFCTn6xddTfgYySql+tuuGVoPHYsDqWquB/H9aHWXtspsk4
X0vMMsVUL3tFXGWeHzsCzDEympjLJ/2FeYMHCAE47oN0rXNHLyuDQuIMpFBAsyOiLTwjvgRwG73I
Lp8B3moBdPxHvDSpoW9BM7KIEhj9750kApsOhLBdyC4F5VAniIZNlHlAD3z84fXZhomgLAeCMWS6
fUzIuaziv564iFCCmDbLPojipiA5Ahd5I5KfOfgI8SHx7Y49wIx0VTBBqUJ+nl7SzRkRkBiKvpTQ
nxoPZTLsCtw4PmlIxGIGO5Ko6RAOiUISIjbBcp4Tua2mzWRFXIZBvr6N8t1Fk3CndhoeB+bAchxj
1ry2sohpKMh5RCz3fXwA4wU0KC/I3l70qzm2/uJSG0GORwDvnF4kgQ8E9cy9O6ykM80TLfxkm4Ry
sLPWfMj2etFZLnPRVqxSwizkQNWX7+sjuycfh2x6wDyicJy7KgT35zTQGVOIBI3/5HQLCDsq/4jw
5Vh1zWb4ddb+7/zoM+UfK8fXgTnXffs6GIZqO8N4mwnk+IvmHi22hIhka0PV94M4fh1bdy6jmwkn
lOO4WdAXG4FwZE8SR4HzkIsvvfmX4ZD/cz7vhymcitCoxLUZ61Nljfkh+scU+f3mAkQ5nqeqF4kX
YVm2QfJgLBUPt0y8RB0dCw5qxqq044cWU/s93dN/M99wDyItAY1GtUBtHRbpICwRErjIILtAuG3A
TR9AJqeNoe6R6jf9DvqrJ6ew0wkOBsvmTTSG1AZ5Lpp9OW65Q62izoT0B1V1L5g8zJ6PA8Yu16qg
ldFgJWZwz3rSOGkSXTNEBvhpAMqX2MQy6TO+Og0ZIZRJ122uZG+kdWvWF7VkkOxJXghw/D35qjBr
nbOQc2EtHBr5T3luMnSdkzOPlZUvV68DJWNS2aq76PnDYjdkKFC0rpVeyQ7haf8AvsWX5CISy6up
0EZXvo8mn98wE0T4CfV0IP+Ata8doTQIVYA9N0DFDsCSaexie3nRtEqkmY+yAct4haKVI2XhmcY+
siFUDiiXru85RJbb4m+aFB1bm0fZiC3LbVv/67mg1pHkx5b1ounwrhh4GET5o9kgXINUPT5pTLx7
hwYadm+lSM9brBzQ2y99+RdL8MDKft2J6/wypIIf7B/RxRVwWNM6kHMcRKpDYu5AYcNheKo9iU/M
OSDv+5VN8ufY0tjk694wStXnrW33zsTK1k9YQqWItsXyY5k41c4HJti7dmYfB2NJLd+snca2mbpQ
RjmnJK2jsDLEeQmbhGCNV/x9hgFGWiK3kYKyd3qh5uJOMj9RO6RfheBHdv4DlYvE9fSnLjWjeH7j
57D0MDEuMVsd/PfX8eMC52dsLXkndbxBnQVVR3bmj6zdVtbcFXswqMFbwTy/ShOWSdy4imWf5Z3z
rJAViT72nm7TN50aDV9RL5JAHKsD17G1WwEeA5MFx4D/jmw37WnAxvo0O9f4yEdqO02mQJS/oKN6
lAYXthbYjUC/uP6Zt4GyfMr2BwIhQbLzMPukrm7aokF/awK0vsCVYKsYqV13GagCikn4uwjYEoLp
ptMEMEBdMBC4DoLHNQ9ahbBMDVKDef/AJ5NrNl1MS07cqlbK/AN0EPGlg84oQSKz3QtXnwwm5LLw
DhTlaJkXNyq0b4U+f0EGcxE8vxZc122PFqGaqEuxn2buoqzDJ9ifQUgp36/aiSPyNN8bkhjmzrR7
imMMyWyFARPPVQgEPE9nTXosIEg3xOYi3TzXmG4ff8VhYsB9fBjxCn9vsBF6f3V6sgM+YN8EE3wK
jUdgb+WW6P7CnaWo6/MESTyps8MzvbtZ9do45I6xGPUItTpt0JGUfXM+i8+iGPpitNbgGxDOmztt
H5FXqaMx5NgQckhekG68EFUYRmiIPWHkTaI+bbM0fwJlwd0tuzmV+KJjCJS0TH41vTCOdEDyPMjn
1OmJwcx6N5lD20RNF/m6pl03pq1DfGYDFVJ4NMzrnto24/BlZlVzw5VZHeChjE19zcM59+xM+Ne4
fqUhdo3sDGSTcF2Obt+YE6ijwnsRoOnrgm9kJdnCKoGL3qkJHVtcQ6Y6xOG4FKxpDPuZ4uLRkfQJ
v/GjKpPInFMD8yLtlyHxzS5VMa0uuRV0jYE+kELwwYYdIc62IdKcnH+S4TA3JrPm/4psnJNwbidi
vQOZkUvL27kOHIGZTAnwAsbejU0MyOl2ie8y0vDfEI+GFiC7uDD2ebuXBMU2C7PcQk/F9Eb8C46R
NnRqY2m4l+b+vK+JmhUxmre4XOG5CtkMMxLcb2qDf1PNK77dQO/0vhnpaCmDBfQTApKEglHQlTm5
s2OFEJpE5TKVpixXipAlcDtx5lss7MC6GOQBMwPTM8RdBClsnoTfNkjxWKoYyC2FWWcsKSmsYzSs
SRnmdHaj4ospszKSNBm2hGszOkRDwOI1bDLLrgQrYRlNfhWeYZWfOWMCJJ8n70pmtHVaRJLPpsOS
YpjiEVWI69SLM8nl6RbHUGaMkfbmjuXxshX8GAB3yshjvQyyaaZkZdIF2XRohA4w50F9S1gVeuy/
Bg03enZ9SSMxtU/LGWuJ1fySdHA+04QySgcXnlARJj9dzMmKcjlfws2XX/Cml+j36GsUTeLgnSyJ
k581TzVk8UDsS/DQCong+CkgSIhMOXlkMVKPuRb5ZTFX0GCbc953DP68KO+JYz99m39uYzQ58AmM
w+TFte+PEbj/qoCMzAaa2vTeOoTyE8y4sb/PbYFl8hoRvVoGw3t//33RtZ6d+KDuPYx5RqN3lI1a
SpSTDTUPioUNoPUU3hX1cLyJAuN6BoElmx6HeaJIy3usi/53I4FfNH4EpKaR+xxYbVKY176dngTJ
xm/sDR8ffwI3g3kkMzw8cyN0alrPtT3f7KQmRyfGxgcGCm/xtiNtDcmkgzwSWv6LBesIN7kGE39e
pPPfbLtbvbgC08OEsNj/OkbSGY7YrKW91WlMXviN8C/s1ehb2bGRayacZNwlkJ2JXA4exQE1QevH
/agrNt34Y59W3m61l2unwnrZjORjAhvDh8N0Hjmtk6lsvOr6hyKq57lLHhAdFlI6D+t6o2Y086Q1
8NYm99wF6I2d0qyYbG+e02HlfnnLvKpgRVDZBe+GCi/o8pwp1JU5I7QkHltGmJfHKGc97Wyjs4u8
wOSSNUIcKQADJZs7nKQXGmYWn3bOedlQW6/wEubXp7/l8b1940SSGQaJtAsKGnknH6cINpbuXUFD
rK9LuBZ/OyO9IX6pJL7cjFfsiXqqjm+Fv7yNnojTXG6N/xF8JHl2V8hmlPA28jtajWDaIP69MO+k
A47Kg5vjKwrYDl++E+m1NzT5Ir/ArwEgKD6+fLFC+DiyxXvDsfDyHF4XBafO6QtR2CWIPH2AUy1Q
pPK+YsM63QRzJEOAttnEr0f4+xIy6uQOhHqGpAamu1b6l/6p7Qpbh2lVfY/qYweJDgBAH+rOyUOD
YfltYtlGJSi2XlE0ofvNkHr24VnJq6XJEiGXHvxTDIT74HGpE+ij+QKrdZFHmSQoUE7peXl96fZk
nCx6F7/9wPxfjlub4Sy8OU5G5whnyK1ASu39ALvRc09UNrEEkK6U+fjOgkcFj6ulzcWksXxcPWQC
TCNs/T3hfwlxdZQ+HACzGEm6yyTYsj9prMGhooWE0DsA8+0PNxGhM2ge+cClgp6YP0nUmmNoxeie
vLhXdKXMwdidHF0HHPLiTxK3g5U71BQS+odEilZq3px2kPXXrxAKElTBm7/5xiQlqcUJKUr8PJ39
UFmDRUKC8gLhXaSW4UygtIeBNwbzQTQ7nH2cYbZ1OdkHmlIC/Gl6SWuHoImZVrN0TFth2Qr9PJ5o
9Zn+tjdnGTlC2XwpDeamaC/mbRq7kEqRdwBqsAMINZGNrf3+vBywUfgXlNT2ryWX7EULxJSrbELb
wcVX6B1KapQz55kwLLwerpSmuQAqm8ld+/t2wDKUUoSx+Yexnisjb7HhgXUHBhTA48DtGm/5TJgE
NGXjBu8fPV4C0ZLU57XP3opLqvtzXzaQswufhDfhRXNHBZrMGG5zQ68lxQZ3iqWsqiOi/4S6oxQX
l+pLm8aBPVHrK/QlJifvHcLajpFyoAqkC0Jga3BLJA0vqjcmwQfT9sbb+S4Da7nPxU9SBKiuhAeE
sHKR/+zA9tfwAL9YRN7vktQ2+ZNYZVOSZNKJY7edSaxyAM0EJKMqt4SGNAmoK3QLwwVIJZx8D5qV
v5OLoVodeYWnk2ol3MOmYTG4+Uixg5+xTo0wms1/3qQlZjEiCTEP4TWh++3nwCgQ0NNcxaPA6srf
yuBaYGTKE2StLoARZeiscnMQ2BWHUZUSXfSgITmr/KfEAEWlVwyr+IysIF/P8A2M4hleeGZKqXyv
dY8ez+Mo2HFQ5xGOpj0j8ev3+NzhxRsqZZOwGNI3m+Fi+HvgFBRYHGAe/l1KzP6F3tVTY8/+HgPp
KU/HS+cCvaWk1rnTh2G+s4foKEM17B73qE5JZDdNQHOCocTVs0qhXvWc4CYZI8kOU9OJutSDelbe
AxqIQE3IqfxBafql6kJUhJHyhZVZxLceI22aG/Lkxqumu5HhD1WD+/9bfxPfnynJh0idPd6hW9Xi
ZOurx+m3DcrtG64ip9LL0o9dmujWlgRDZpmiO/QuTtPmfELYRVwRAq1jnT71pZqEWakhoZuOCu1d
f/qQhCV0O6Gm+9jK87yvnVumo/l53kDyelZszg6FKxoVj2ageC/DMtfk+xP55p7zQqnLVUsiyfik
yDqmMVWp0M88R9fCHKZrSXLwXD/8mm8skIqDnmuk2XiDJ3fxGmuXI4TMAbx38W24HREcPsKJkZlF
3NeRwDdoRN4HpBZ82zadLN6YgLLpJhe2effHVzyS7zJGNX6eYwKnxGaBOGlOvs2eYmEJO/NkgzKU
TJh5dzIbrpchifzX3yy6wNxTdV8jBGYei6r14aKYAjgddDAs1051pWuudeHFAmG6SR+FNJNaBz7g
WZx9jEsBOaNuexFkBcyCh5FLWLRKg6SQyXBIzKJ1EGQZqZjhuT9S6k54xv8SAwNUPtQt/xdmiExI
IL76t5AUOaesb4lkif15aRIXhI6CPtR8vSXhMRIgTErqQcHTbrixghMEmeYLbxAYJO9ZudM3r3ff
3EVmOKDRqAsQ5mWekq8tEQ1OepqxENvxTmISCoihcBPFvoxwokHykJQXMISAQzp+BcMHFCZ24E9N
psMqECAY/drGt4CpqAS1pophpSeOENOIRjQurvVs7+090lSVHKVBmTMxlvV5Igs0tuwD8mgs+/dO
0TslQqTUkDJ5d6kKeNqN7lSfGqlaQJRw0Ip5hXwSJUa0KehxLdiMgv5yn2I19byLnnxvGvUvRf38
BPDIpXJkx9QEnBqocxWPiu30+MijTCZRz2lxErb9+LnqYTM7dK+nwybDpWHXwPs4Nk9qTDwwSHPK
R9lSOMg/sb8hKOawVIVS6BkN6RQiAbrgDKl+YuitgUrch45h1k49YGZ/Vj9I0eBFqYbgUntsZUlu
ESkz6i+ngqdeaK1P1a15LK4p08o8CZmJMwB4RuaSc9Cmv3Q0E64yT8W0oRrDG5LcksB1cSTrNcJ1
cjIKobkZLB6HVvLf2cAsDwiLmYouCVpy2qbZt8oueCHiYzlOhZQ3GoNPUA/SbhvlBnl4aTPbhC9Z
57TaJ9Izxbf5pH2ob2/+UbXw15kOt701RNKNzkmKRQods0IFCjtpltywMzbpoId5k8VhroXMDD+r
hwQjivbCZYtqfVjQV6SUr9zYU8P4H/+TYBSxtmuAWpgBTc9cuYR/oOUE0VIXY6idxFYWLbmynHVO
ecMUooA2rXbbdEmLQOUhjEGZRCJTTCUEFqJOm8tH1SPLJmCYVR3gK4FBQpmK6MHsh2rvHC/7nuem
RVwwolbA4ZVbTQC9SXT64zD2ZTL33gERbkK8oNbpKQnzf+dfNsClngPiyT2CDdyp0AuCwD2Rm4tS
0a72hFXZpNAnKeaR3TVKckWnAp0kDVRm89U31wGZUyZE8tts8b2T/YTTp8UR3vVUjoOjBfjcm5V3
2H3/SzZwTIIBwMDnimythhmgrPkdlmfI13MKBlSGFLLNwm17PtMTmvqdjs24D9AbK+KGORibDdvi
yWv6QyXOlsCAR3vaQZXUyn7QMsxMHc1q0ewl+NUcnN8gZ8qFjgqDHGW2WmvCImJnhop7f6fY1rAN
O54lHJr0lJWbFSg3KmS0D13uAaJffv9BL1D3geysQin6hUD5DtDdw+qXA0JXPLztqY9G39j7p04E
VFs1mfkM3Ccm3XDBdKes5rot/KZlP5Pb7LihxrxNgZBiRw8QuE74zg2Xcnxh/lMEZCqg8Hl4suO5
a2JTPwzMxKuWKNh2uyfJ6mcJFVS9xIlUEvF29LyiVzMd+lE+KZaw/T7pCdekgiyVMTm6wifxgpEN
O7vCsLrIDLkkY53F0u2kD9qmVUmU1u8fxkr2r57z/Tk0NstYysbjzlBwePRLR5TvO9gMs/3M5hqc
ZGhGzcfMrXq53n2/BqV9nQEvmFqA5TUuccAUw8nfOuVNSlLL9s/8pbq392TSJs4XZgLoqSZx+m7S
M7RJwIIWYKN0w/QOgFShHiKsNIVutrg3g3SnOs5cq8ex7ti1Q/kPJ7dlvLlqPoGi+0YZoYYf+QBe
Qfxs6SomvYWRJ7GIfDc9xv0Lq+0oYTpfWYWaX+IESDLhCCtt5OloTCBhaN0HbQEHjJdlhQTytb6D
0fC9tDJi6+HK6x8p0wqasOIoX0/qrvYPi04mpn5HFf35IftPmZhAw1nzOGFvJ9OPotHkR424+eFt
60qrnFiRmc1R+CvKIyEvID/Lkjq2z0eKRlmXRsi3cpGp7wwclcyHoTb+pH2R0NDIBhIkEFArpCqo
0t9y3xSXJx47aC0YIgcJXQmbSDAKmhJULKmqYZD2xLBIXSpxR9uaS4F6KBjir2V9FidiAmUGQafS
o20k52R0YGcHtBP4SUNBSwtQpdIt02DMkIhAp7qhK4g3TCXIld4dlRY6i8ZuyLsi5D0vplQJDoIc
29BN6KPNpDS50vK0dnycPpWeN5eBzxVJABWCr+S+bn6YdD2RAYpuW42uepUWLYmPnwue9Vq/p5GZ
zf/QwrljVwpKHQEECesr/pBtl5n320Uuid0GV4AOxDqLxqRPqNYs0caKmSd08AV/gAfqxxV9e1Sx
iISzSNjj8OgoNJJ5FyWIFlS4EKai9/EbVLr4rwlxPxk+wadoF0LcrXLGd4slPUrA2eEYxT5w5Dmc
Oxq58kuq46qRhJliEcKmDdgZE6H/PSQ2TsAFscDkYdurUPDVnI7ZYJ5cEnvXNG+qxHvsLu3TF/6j
oFBQgVVBDZpjX1ItkdOOlTpyViacWqIFSlyj7BlQ3ZL7hLwUbCZMo8g9eZjCSHKMcmE4BXygaWjj
xVVc+VHwww47yOEdaSelQXCF6SHahbxlpToczotE8OuKlV0UNQoOk9lOj6cgaMZWBJimz6WlAKAT
DwhiQTbKVgSrb9Ty3yasMXkYVYSjvCJjmeMv4wypOEuHvbTDSLG3wNkUgN05EvOMKZNao8iTHC0k
TSLMsg2FRhT1Sysf/M2VPLHC9BLQit6BmFlNve/RyAtdpGZUw9CNj3f6uhsW+Izv4ezaTmjifUbN
QjQ/m3VrCD9m7W3yIb0Iyd6HM0behKAbWWxQ+LBJAl9xQHdoVCLvIo14wdXiboEypl1N8grtkrxd
auQJpkYOjrBP50HxNYSgeT7fzY9bQHBqBmcOGZ10QMOCAXMWzBXWlyvASEns52SgoQStTJy10NDQ
tpST4e4TBJkIO/EXY4I6ppBpchPr1H6b64Z2pa8yA+D6MRW1YzpoBqQPrG6yedIMcY5xyulLc897
ORuvmC3oU5TaGyII3o2oPMWAtvnX5JkFg0QSSWGVbI7rljSS88vleiZxFJY2y14D4MLfUDPiMk5S
SmlKHTu592B/mY5aIOi0zqqH2XhTA+dbtU1OTa2M5ZlKYoiaKJPXMjgFmeodenOAGo0kvVf6R696
G0/ToWjauZ+nm47rIsMMN5BLwj1WSZfr4IoU6Jk+4qO4WP9PlAgYhelHG4npCNSbh4eAJ/VOTscM
lTYF8EagqfjJ8Us1YenYV5zuEOiSzDJW6GCA/JKl6PV4F3A0n3mid1CtmNZaMAvqTi0K+DuHziYo
lHeImfM0xUCfDGfRNL2kRrlE5xl2RYBryMM4HJpZUog8By+x47cchXn2XC89OAb2wuQ5lbCv8r/m
jQ2FzhA4x/p9wMZ/qWpOYoTvWXVs9JVtZUkey/NO6v7FTtvZYCErsVsmKRPxx/Y2lAMjn16C/RR2
2IVEOYKxBDv8RAdCHw2I88p5bQJdnJ/Y4GSKui7UvbhqVOeL6lzsEu+KXSaN1IidWIYrRBpgxzjs
VEUcY0mMUpglRTrr3rxR6Zup8/p9LKGx0JVDWIRwjkuNuknGnNfIk5vJUz6gEuo6mrcklMqtDFGc
K9bz6WnLDFKSWEbeHuyXos9Ect7EaXiRRNGjWEJjluiIr2A1w50S712QeiCvpGzZTOVhdAdXgeqZ
PCGUYyIZBegkEojodxYGIV2Im9JUmGDRVEj8mnPaBppiRfIuiSEcXlq38ooszYW+S8GoIBJPWBwn
qbRDnkiQnBwTHIbFNb6Ny+4x1rMuE6D34AEnPbZljUXzCiJCENDdBSCsUsGsThrHoPpTFdWsKb0p
jYe4DepRZ2920bWX5BqlG7QLWgZIBWSXcrbAjuCeZETEuyhJNHUaR/2IfVNM75+x3loeE7YeMHHt
qfqa5LMmMiFlvKRrgZhaF+psO+CSwEfWjYAw/FAiXnYlOhByNC5tP27GkLC1fSUVtMTZWDBlpmU3
KBAaZWlhQ38j7rjpGqp5yNTeEUlzR5nCH8ZKOoxb89DJQhG6vBIq0am0Q5IMTUBWR3hONguyozzc
mdfSHz7Sxh0HokHnJtA+SQej4tumPI6C/jRJtRndmRpLt3NfpcGc7eA5GOxBWDn4rDEHftGvKEIy
2Ey/uv7MrSgVszzWJjlwnUQ+FK2RqmE3J9LW1rDMCQMNERXIJLEd2RoiJeOzTWQ6x726/O2rK377
PnYFJKC8se8Su8qx5xexJQEVtMgl1NK53RW7GfB19pfYUpZDuyaCP717UOLQLsgKO8wGOhoLXVWe
/rU+nXM6dz2xZ05gOEzOU2Gta9P1R1svkm16cPNe5sLoUcH/DdyELPTFoleEqbVy49bNIq7VT0tZ
qLQhbdcjmpHicxnQ4+RjS/B+wGOaJzSUQiU3pY06OfUknarfM0OrrTa7YsJTi8C/Qb5zs1OZmj+B
zKl1eUYCRVmt31psEJfRthb2JUxxZGHcFS2k/Mu0KY1i9QOyWehJzYQL2MBfS3gZrN6ZjdxbWRzk
ZivOKsk3w1DwUaYCIETA4dtdulbNeh94dJahuqUIJX1EDabx33b/4PcVDS1bC4puu0X6eAbW/4xT
yAWa+/h1rrMlJxUvI7jwUPWCl2C7WOqPKYcPxTK2aSJED+7gxK65uARhM8/qhKTGbe1k9zX2VscZ
8SxuwpDbaso1qkH1Zp6lJLpO7b+f1dukOQulOJY6q08so06TnuPKqIjaEhSnBq3BZrBtsI1vh96q
tRz96SrNUjQ7R7TbKEUCg3INZodueCdEPcWXfb6+5C4Oyc0fqp2S7eXy7dSAe3OmBw0oln7Lz9H3
qpZfjdbLmtSRbNo21nNrfKxOpJ3pjpxNIk9djamW5aHVhScXymvit7/CYW1R6cmlzf1ktbqgJ73L
V5hwLHH7wdxyNfpnH6Iilaq3r2KjU+yV9tFm1CvQe4+mjtnPSy/fFa8lzKvFueYI+dfUlemwT8ur
j8TWa1KK8zqsF6ks00KJFNekEMLrPWft40pPl1DnSFMnImlbdbqJrgVbJlLsbucU0GXmRzYTsjMn
oRxWPSkloU8FOJJzMNFFVyKD5SQ3aRcakY1BBVIiiGBNd4IIr0OQWdSx5ZjqQBeq1NEiWAIZKTdG
WOLStRCSRlI8CVm05t8kRWwKWONjJ5nD0zreDjPNA/0ONFSCj6RC4/SEaVLJjvEzEtBkpFlsrpAT
3+x3u0CNEU50DiRHD78Q7atA9fH28R6Prh+Lh0l7Be2yfszUe2wdRMvv8ZzmGRSNHGvP9X2P/l7s
dXCjFrPGzi/HGlu29x8Ljz8/FRLo6wbb1pbi7RjP/jeY/OBU2XOguqilH6eDTR5t8aZWWTT+3qnZ
77JRxWT4x7F42PWPjn/Fdok28HQZ79tzPLWqYTrS7eUrm9Z8we+tIjrQ1eieSHoE9m9Vn9DeILpE
kdvapGuQiXmay4zYZKE8ZvsGMolDkEJ6uM20c9W8lOM5Zt9U9Bh2ItrXMrRYK7/SlO36inH8vrTG
sNeHSbWXXzZp17x4SNd6IZc+pL0iZa25n2mfzoMf13jXHf3VJ0NC6T4FqrBibB49mPZBshG7iWBf
C9XOrLtke6l0fL5Hr8fS0+oQnS90Yx6zc94eS8tGBXQpoE/zjSfZfsjQ7PhKG/QhO0D3rjVT273z
ukEv73RjuTxWIaOK7I3eSrGp6ld+WAFm089b0pP2/et1gw+whVic35EhI7fGtkAo/enbnWH+ISv7
opN3EJuVe6PKIF37TMPRXhg2si5/LbqX32miieyNTmg0OLMrRLrzRAfjOhsAU5FcoL996/BXvbeu
zznK+IsUKtKotcP29XENvud2juZP188rLde3n+wl8ECKq3ooooTiZKaXj8xX5WRHcprLQFxceWx3
8WwMiYRZKcdnBAbNQ6+dbdZgfYq1XwTo/Sd6+NbZaeyNBFCVBljXdgdBj72+I7q7X2l1XOzv2NMr
vX3bE90VI5rzb6jlu9ZSdL2n4V2mXnmf9Mm6h/D+WFvVhsV+nsrMRxqnPU4/l8zMRr7ncNKzhb0e
qgxSqXrK1UoDbgyId5Su7R4m+9pEh9RNValZZ2/dmMrOeN1kEwe2J8lTH3N4WD30uIf1G9u1RwUs
94XJLD4e85m4lKUQd18dHJ6zcaU6OD1nosG+X7/Toxo9QYQcGbRyeP9rta4N+GI2LqKrCxLYHRv7
nhtIzW22jSmYMtNJapxry19qpgk2f49vuSp2m1ZiuWqNWqlOdt0szaqj10yq3osyo+MrfRQf2c9m
PF43MYX1v+p5W2Of97fyrb2tPa7z1W2+umCzj+HiCW5nVl88Tb6/Lvfo/lCpTWN6i69f5my0knuj
eX4039UGn4toM5hW2cKqV9nFF/oDsQQGymBoJleF/7ohSxksm6Uvdvl5ur5Njn2m1S4qRNI1pHNK
9dQ8ukiLFcBl7+yB85uidDUPl0VhHwdY1DqX9870NsgiEqHxU3SKaPmVSndpaG7/+lSTPXYGZXq9
olFdd07R6719vFcP0/jw9VpJ12e9V5vGs3te7cr2Na+rGiRZpVum3+uiuxvRuj7d39FI7y1qLmoz
7NWkc8pVO8fNK03GJrWIrcii1HOOroMVumPTcv8U7aJUs8PEOzejcp/NBjIPr5AD94jGVWyweXjM
Pd1ZMhGNg9JD7NO41F1cnsmsTDZR58QO49lVqpZdxTbkNYy5t3sYtR5QGjX9ftGc/+7j1zK0BP2W
e2wk+cO6eGJbZ0u4Fjda3nfnKZqB938ZHrfuPjeHi8b6jUFM3+LormJUG1iAQF/+rrr7+HyNIm0T
WxxFBBjUebLLQidXnYwX3Wkp2vbZaRlUJYsj2JY/MTJFev9r49rpRxKSiDfl49lujEBM1k5Cif4S
5GGMDIxeSYA9uAuTNaXyQTkMKkmTNqvz9/gxm0UQzn2SFA26ZprVE1eoNNZLZrF3yAPkqegTOpq+
KqWWd7g/KlNWxupbWa2xWV55lbB1eZKXrfDB+RvNZjiSb7IsBeKrOqH5B7EYfS/vj/TaGwlRMqSH
5EqMiGSyDw2riOAT19E8epI8lLNexNMRFo822Ncna/juSDky8fQ9iwxj34qvUamtTkMK3tKdVCPH
71nTho+y9wX2ll+xI0CoQMwg+UCGQjuwQo2GOvTtB3JYQEVRDoEvgmglHFPgqAJ/Nosj87puoR+Z
t/ZdGzctHyzqU9FCI0zI9ETwc3jJf3re6mRsGQFt/iSFFHhnihYT5UxIBWKWSfn9j6gzW05V6xbw
E1FFI90toFET+yYmN5QxSxBUpJHu6f9vmLPr1Fp77QQR5hxz9O2DdB/5Qz4G5c4SNVBfIWQsQGwm
UfsxBqQDnyjskvb4pzmIviB6tZSWkuDh1T7F7GsGMpNSLwXmUrwvOna8kJ9xQUhayRfp9ksy4yhF
FbOppK5UpfOi2DcSJ5UjEEeXvZRjkFowiaiI6U3QW+wTyV0Ty0VqW6V8RApV/uJY0gGvoo5ArkgJ
i9gW0uYRr98h/RTPmSRr/bUNF70Nn58kc6GnSXpTPL3ciX1SW7ugIbf0dRH7WBDP3Er+gzjI8FRh
vYu7QPAlpD1mQ/aDIOYAB4YsUnBXMhwEi5hSsLaXkmAm3jmXbAHMdIIP1lzwW57oYixRi4e/ThyA
xuSuYL2gM2PcSEIxw37I6KSx7F93qT8NMpmVRB8EOIN59k6ChvjbpHj775GicctS/rJkxX0gXg5x
Kon/Q2xo8ZtLB2Ih6eKVYCDmuySfiumXQYdMvR02M5s5uJJAKYawGLeiX5Yv4wwR4TAuWRTLV0uX
z24nTRLlOAmDoryKciqegupXpwiTITeOmI3CJV4mPefy58IXPiEFQsIRhEvIQuQuuf5X2s2owv/z
XKDhSANe2YfsVzwgYun9lTBKAjucDpcIcEkp/hFnrJyYZGi//C2cl+QHiaMkfx+sB3Px6dBhTF4m
LmmGWV85f2BHLTETRnA3irtBgEe6/V8BvvgoxIUnkPvzP0hF59+1P49E+P2XQzP4bvy9APvVCPjV
IZ2YNUWZwkN7XFDy5D+vtURbxAaSUinhpRL+Z/CmqIpn+siLB0R8HhLr/qt5FzYruRK0t17maKXS
YEYYMxa3Kc2NXwX+slSBtcrAVzTk5xlDThZN32P0Yin10ikqk/wFgb346v6LEtNDAQSQiG2FCc9M
EjKaJRVXQhHiOxGfXvwl5yl149IpS85KfO7ylL9mJuLvQyIUHn1RFb4vi5RkYHmbQ0YHxqWkSsu6
BCTy738ue6lfEHxFf5c+KNrmJXN4mk1UX3b0FyESNBAqkpDPq2BUMmyEPOVQ/85CzYY0g5FQomQG
OnSforpjLv0uKQGHWUuVrRh2Kbk8GOSS4SYVDBE+Y/H+/o0GliHB4fjPdSW9zmnKRdPziXRV/MsN
dN/Iu3vLJfvuTeK0/AyXzxEKesB/XJE8PPEbyJd7mnDQG3L4pIujhLmr1XUsOXzSzEfWo/G53C0p
NlID7L4llifVpy2xa2SJBCUU+ooxgmLyPMiUZnFr00yDUIWYuHQJQD+QcvKclkDSbUvCyrKOP/mT
zK9zsgCn+Yf5WlczchZSBSOtOHgjGxQnsGxXambFX/cY8jNX5dplIkmOUlOGIHr48hXpS9LTwYPc
QnM6GNVz2Y1kNeoIRVl4TjalwIhOaPwWLe23aMlsq2Q+OLkMx0KO2avL5NVZni3x4PRD2tCnH+mH
spM3yDXxQjOujtulP5ksVsqEBLBinUv1sSRpNiOLmllpwiJS0n5zXE9jp8/gjhvnJTYZsDUZnOTz
gi6tLL04/+21oUlKhEs84lV0UcT5Te3R9M78A9zh2CHkRkqg4S8f8vmlTyTVO3pzfp9w7FdalEPa
ZDR1pbaFiGnm07qb1jYiCf9O6D8c+DtbpfPbc0nEXg5G2haWC/ESi7ohPQikaaj4Jl6JsSBwtdPH
Is7rZqii22IacWSKH5Y+PV1V/OzXo+5h9Ix0dzI0mp1mrK6P+Z1KZ5MhpTXDhTJvTte9VX2dMvqT
KROr/Olb2gdZrLY7J+u1n2CcYVW2I8T8MGMm0a/be5IDKt1eZCQ4nV7IcRXQCMgew8+WiWyvsxCk
7qcVlhE36Rvn7kUERUr8JVKXx/bHEn35c1+J00tS46t3pqlKM6V05vASJoyKg0tKFoX+iJpAUoI4
QlBS0Sf0KOSTQlyg0S/q1ervzKXlqpRCyufZBzGNST28UZsODoieJDgsC/5DJXXkCSryVJDROEuT
VvfNOCsk6op61oKyorrJ84Ug66Me6B85hdUVbeZMfuPq678YsqVxLiY3vORvkS/mAJ69MP/l9td4
uOh77R5zEGoX2pBjlof9NaSQWTMSbBSHlCQ0iIpZoLnRGeTVJCJ/5fiSrzx3RvG45ylMyBmKscBL
xTclBXP1EI2we5GD5n+JCplNKuat2LxaoCWd/V40QYTnBoQEIAJJBpnzuTAr0UNlYQYdyCHZiSiV
NRru/y+OEU+MA93U/Zu5a5gIFL1Pp078UTlC7PS2SCx/xRQU+yM616OKuejVW6SOmSUrvd4RY3RU
j6m3PGV7vHp9OST8fDbscXceUAbtm8aZCue3W3HKCTs1u7oI8n3++NUYDGXBOQ+MziOZC29PcR1h
I5j9srGDpj5aGGXpvH6+MYaVgS5n5mLkzEaYfu8XV4eZbwYjoQ8LRjzv70RH81VIObOX3Slb/FDt
ADGkGX6FrfwQpw2YfdIbHE2O6UXhBu0r6hcZvomnOSod3zzJWNmYdMEZTqUY5ZQE0UXivsXGB0OF
O09hhrpXRW+mPSa9hgHGDMissy+iYvit7g7QuBr71GI0KvaZCNdZHfSHnwSN5XhXpgPi5wHbSpUh
zSmVBeXtNBFXZ2HsD+zg8K77t3xv4o1lcvPoifjGgfZ8Q8KqzS5SJ9pBryTpTaFiRxmW97fL+slo
tKsKRO7kY9gnZnIpw+7+ZlG+0s9XpNM1/oIAMy0sGaTREASdzphKwRS5gT+b3Zl5CriUfLX4HjDw
bcTITzucsSpuORgHS//KyhE7S8yhdmiwBEYzbbSy7OBufLDmMt/bp+wxv/W+1eFgQMtBdN63ec4o
wks4v5rD/WIWb2/zxvFdxpGU423XL5giSFA+v06vTPwTD0m4ynpfIXQyUpiwS4kAByFNsN1d3vuj
VR8IfGOyHRlaVRh+dBv4HePpw2gGqHnIoWMY9IEv6tYhZurhdQOmALtDhfMtYBxA96oo/vjdMnvN
8PF3NkM0VsZY6nYA0t1IU+r9DAckn9yC7QFAMmMSH6F+Ljh8QFvJMMTrljMB/1it3c8tzRwaB4rg
GTdw4imc9IijYuZuES4UA977xu44paQa4hW/v83UwUDGIF/og43a075H65YwFPNZ4d1sQ9dXTjJp
o7dmyHgR47C6zZ/DfnSjLeVdD/oCRRaMDusj7a0vazko46MrTgL6VoY+GgQbGL4ywU2Z75kFzuSz
UMiBN6hnwHG7Thsa7cSEeiAV7flWY5W3G95cX9bMYrtu3QLt63asA/pCrbbks9N/3Ms88zQD95/Q
dgu+o4/ayc5Kx7rjX/rhjIX+cL7pcTFz+jGMoA1QSInxgI3AtzAZUU4GB6miMQ2V0fhQKilrRzgJ
/2DTwGOv+tG6HwnZmrzCqtahvgJ0i28mRjPTHGQIVrlnMSATdtBdpwbd/XUvesIbej/B+c849Nrv
2024crsRc8VBUk2uIP08/BwWU4FKv/rIohUL7kdXPYgec46rsd4jJsRlEQeHvzY7wijgWrY9lsnQ
w3zPE7BgENc3nzGYNc71ctxfCbJcN32FYgQ+Puh2ujWTHefBqdZMg+SQyn1t7Jt03AkN3sKN+6S7
OfhsGHvaNmit/7iBOBszX7XGR77vYHaA4vmjV+tq8K8OFxxGerRPKOiMgC5gZ7F1cmRFQK1h5Wy8
bTfozDXTHp03eK970ogTKUN6Trdx8KRD/4d2wJcOuMEJxq6Cvrr0/byEG2G0BTFKdQkhm8RlyGfu
x/C+nGK8qdMvDIZYy/ga85Tr+RCCgg2CvArZ6dpBiddG+3mzcf9rs4iJ37Z5Cuvd1WUcGMZ+/903
7ej++IqUT9V/t7NF096GSbG6XK5jg4PA1mguo4HejZKCBDNmNMbHGuOcicbMBl4nzo8SLti08yC0
qi6dfoaPgppIzEzHh56ghzs9BUOQIWPsGZYtdKjO03BuFUUAu3XAlH5sVvjoGgI+yP+rn2NK4R2/
nxNqpBOWavepD1Bj9815/FbGuYbLqxTKcIClW09tQguNsGvTnnRmOQzzU9x9vrK8o1mDvHpWP8/y
6sPKQUx7QK0t+KuQ+TyP6YQ/d8wRAoYkIsJtNS3IVwam9KFnWLByqZeupvnMX24TGjr0czs65uqs
p3WKvtVp+K9141bNguIZUqiqZ2QYdKihJBUf8n3jPIcOtVaFuTb0faOrQT54TEHaByIMHqswAzUq
TgcIW8QiCJzvNXJHtvCtaC1/ytwHXW45bHsYbxlem2wfHDSoE29Bclze3MF0xzUCIdlqB2fFRuIt
T+IjPXtP18RsDv2AwRiI1myfbA18zHAopknj9TcQYy+NYNkMGY2Z78PVDY7QT+5P4tLxFtkPbcMB
5HvROt+DnbB4cDo7Jlu4LK7Kbb6/bhE5QJaHblq5maEBXIRrJXxa8lRGPUVvvDHbw8vv22itkmku
g1+acqSe06O7saNgsMIcLpGhjo/Y4Z4mUBiS/dwbJNYxR1iBi0drZBjbZXdnFb0NBm/4wIyrMa+1
aS61uhdMLTAO8cDXz/LqbK8dchm1y7NLhjpn+2wvk6dYhrKI1snWPLCqWzmScclclJ0rGyATriLg
V+6hZO5CWEZrdsx7Yl6m0jvnTJFyvM32si7lRCRMOT2HzJLiRbBD/mXZwDXZXtbINwEgygj1BMw/
YHNAMgY+0Xpw1vkj/yZbWa6zYswRqkC25xb2YAf6+bKGMYPA+Z6FQTq8mUfInmELYMw+XpaPebi6
bmNlZjyRFAQeJAuI9eU+55bIaXH1uuX4WRfjO7Y8BJ82ShxDoNcNIPwdnJ9DVJV8z5NplrBivc5K
O7BgQ5BIACPgAeJoZwKV22OebHlcsqwD++QuEO6yhXjLVxBuW9SVWN4MVPK9u2Ah0bqOhy/cAUDx
1nqdR7h6HcMWqYQAFLDjJBHclR0qGwHonkMHBrcW3+TrKcxRiIaW3AhIw1UVcH7hindxUheIJ94m
2/KFh0MhEVkNKEhKCooOi2OwC0+W3Qwa1sY5Pbnjb/HArVCk8qM3fDAa3I63l16oJdm6C37ioqq9
sT3aewrii9yRbbI/fkct5GTZwDXQSgSBaByijkAJrE0VXxK0LQTPE0F67XSV0DpNAlfZUVmg20I7
gj5b/uGgTJ7BP5BjsmVp/D9cdbLoF7VzfqyIkwIteKkbTjlX1s7PfwTFiqL1HVQEKILgPEJYRb6H
T4FEfF/ezKLAtO4WAKRwxfFBR9wJIvMtoQy2V+41UZ3AN30q32G7LcTHQDoAe4SZ/iDgflCO4su6
raaNOjMHOk//cRqmG6LfdYOgCH66uPUu0GO1llMofzTCcz0NA0kuI91QX/0gCNP7kL8oTK7XWe9W
P9ERMeljaclwa4nN6yopArzxYXzEzhhBfu3nvDO10NUNUTXQwQxGN6efGUXFBF0MwWEuohAU6vL6
SII+W7j2mDX8ON03xPWD3l+icd/2pf6FGUDMmv2wQ05KpBrbObmgpKhRN7P2UgZY0GndfUMLEO3P
ch6EdoM0+2f14x98iGdshIwWP2iLWAr2GMbNC9P25jFcGgoyC1SzoxMOB+qszmgapVBPgvonRpDx
j3YBoF98dJkNzLyN8eANKuLIeTI60FNZ9iP1uoEsVGY1nn7afMuCLH3LFVjkAVhmze5BfW8TJMXW
gJkfWU9Ojy/750mJzL1xmYKL3ay1DMd2Mf18xzpc+OkH5FaaWEQBMhE54ZYY2OMGwoJNRm8Ibnbd
x0PT4VyWejQrh+Ba4kwwxOCkofV+TT90lXenhI2Q/GCQ3Y0WADLNidrd/5XqrEKRUJ8Xv3VRWh+/
uvUuZolrxH7T4zWXVdmc0RdqOkKck1P1baqv2vR7UdPy4NZ/w8Yj4O5EM6daGzyOx2DPYJwNdDED
jScqFwOYXsYpdp4gh+VubhrjgS/rC2p+y1uolcm+kCzK0KymaKXkE2jtBps3JmMfFdoYWJ5WTStQ
uc0WKJvJZQ2AehR7ZXpRJ0V8LLB6UAucie289SOFZE+5PNRBdLSEzn74uTrBGLWdFEsOkKPVuDg9
kt0D3ZRZeFBVZo7qAM3NjNdwjSvvxmS7aDPY0yUdw45hNgh9e1EqSzP70hXUrTGbEoV6ACk1u9A6
RAAFyzac8zKYF/YwojbDde6+icKjDOFrSjXlOddiBfncwwWatZP9RqxA8Je3FQBXc55vTksYu9nx
Wigwe/wmxseT0hIa5j2wffoFJ6Kl3y4NKs658vmoDh0HDV96gIjMXuyGVfsJgurXTXdGEUU0QImg
n4EzkObIsU86iUo9H8WItyHecL6K1gvC3rCoiwD4pQwyQo9kmfEwom8mCEqz+W5YOBP4IdcBM5vA
+IVNKcU4iYf3bKFR3oOBFA8ftDYUaQ3yYTrmlofRecHqYW6laF9ToxwK/TK3EuIiwkL2JR28THFr
oKHVwZNtH80igDAGVEpZ720/V613FHQDkxPr2CEnhyxy0QergNrHcs+rUMHBuVCdKd3IgfVY78RV
qVEi2aYJ0CQ1Hjj45fUwhKtLj4LhXV1mjyV+jqR9R5LALjTGahLmcSZAvuIrPMkUixsfPy4lLJ9y
qJlryMMkAhB6OAwyPIzocxfxoTzIzSFbC/IUnbl5kHaBZfRme5wCSLEocdwrU7B1gfOhNtdpswMI
mKoKOACvYla81yhLPZ3CdZ5nqIw1oCVX7s7ijCjojN7QMYAsjpofNtBl89pdDNJpep0CdMWZYGLB
V5EMnFkjyuaV1KHrCNGFQY91le85efGM3EmZQXtA42uGID+hcfg71KW6G+TBDYLt8ael4wL/ClNA
USMHw6SaQqM87h69IaP5m88WVBjT2xj4g8HldQrao3M+sIxI+Ivk43ux4gULJNuNrgvEi9Nv8IVH
IxYQLCwULwXuC5RZcC3HPwOl30DSIWome+MKMgG3QZVCAbXHCT8HGJ1nEAtD+oFJHwdGPjPMdVR6
Fyco98bo5v2MwGgOIOr98n42m3e7HMaMN+mGOFGwO0FeTAJxGMVC/RjRnBlPAtGYLvs8g+KRsb31
C+go0b0cI1edhJrYeIAyy/5BKpwNWjOQCTAfhbQDPBpchNhfyi3kjoWEdEQdg8459Zck2bdCKWOc
d3G36fQVihkYAuQaWgp+IOMThn8QUcZ9xFdvQ9SBBBhnC5g7mwLQKq4dZdgSQ6bXAkV79zdMVKQu
fi1+RlhkFZ2onfs7ErNv30s0p9pTe1/rMfU9GF/IlqAhcAA8fCK72s0FlZJT53QMGQ1jcQcHeHd3
cLUeT9il2emPfX1D9zDXLvX8cJ2qHIf6tj9AYQANGx2ZBy3fXebZj0E3ThAGqmqrexykxUnUrnwL
ExCZAYAx0Yt+npbpS/rEnCQT7x1fj2m/kn6r2RyGAx/niM1ecpk7H+s7hFcBMKx/4YjptwP6I9lR
c3g2DgAsUc6wiWYVnhwWUFMYm++LaopOAeJh4ir6B54wqAAJkh1RfAAqF9j0JXsHMeEI6b4rRiLC
mp2gE+yjqYiXUCth7PESmMY/u920LAOeejCU0Q3XIbnM+azB5lfdeYFWEU4tdx5l709Ru5Th7WiF
Q8i3OxsnIIXpeDuiZ+IMbs5ILrmsbCBXVEP8a0cgJr7iazw0+F9KW1X0cO6x+XPd3rEMbzi6lE1/
kIBmHOBswXZpEFpH7jROf7cfsDsO7kY7/L1mw3ea4CkG5eUYkKOHm0RuRyg0Z6wU82QctAMzAHM/
3ZNUdEiPt/3tqJ4Jx57A/JvcDMjOsgqH3/d8HafoiQyq4w1gyrqHt71sRTthAvOHb/CMPabga1Fw
9hOm9B6G2Jz/PuVKAYPiN1l+7strMxxE8gckMsV1KY/vD1AeSzwhPdC7jRN7ZifaAYn0KIKWnhDn
5nw5XhAer04UAmd81gg0XpHtyeYh/6mfs3BuME9AGsjunQeap7UyTubBPCTLcn8XG7o/ZKIk9oeI
6AQsYsVTSaziZGT38kD5sDkbh9duwtnliPW6L/ElwdGOD2gdP3nKPemRFe+78w1aFGhwAv3BomLt
AESF48iBC/Dk3wFFg9jlEd+Rs768ts1Szwi9F1KwV0DZnLO9vPdlqyJuaN3AwQB3gWl/QMfFvQh+
ZEcoEnJJAQqLoxQuDuTQ2gN7uj7fcLCdcOniuRQ04lrGoZsCWOOAniHb7Q/A2gaKYBZyiffwF2Cd
ujNqOdMp+RE8lt9e6IE5Auz2GpcbjuMGTlzYDWgiJ6wdZCHa4RWOf+E7o5v5asptAiiAgxrQnUGI
m3yLUDMgME8inIE2H3dnHtXzgJa3CHQ7PBkwAVb9gq58DIIAVbDodXZsW7Yha2FxvO9lxMviZMn8
BoajLZ4BLSzVEJpBE9mLy5jH3/bNGTWHxZUoQz4LQRgjOrK/5aEH2S2RQNIIDXk/UOOJ4Cbt5TiM
cJaTSHZkT5Cwwrmir6MJ79sXbZCgCqthbOPrZgNfNboDo64Jsbw8a2h48uYXqt6OcAnZBSjJ+aGE
8Db8ZRyXjU1tn/AXgEIwDLkoQOG7r1texyJo0cqToRhgA0wExwjEbLiQsh5ulXMSqueYIGB+PvIZ
bxWMIXUDw4lL6E5yIMifdK8LY39RtrVCAJa4CH13Yy7cDcvC4mI9zRnkwJ2EK/ncQTm8RmD6Yjsp
Tk2PBXOHmOMvILyQA2cCY5sO4be1AnKyKPBBCIwzFGylTRpoXQAaFigHz+Nx5fKDkDs3aCfNHguK
cqZg5oE3/JEimi5P6A/4BYwTz8Z9+QKxrIg1QOLPs7vAHemLx0q2TehtLf4MwU/ZOGdknBAIMDDj
9ITdQG4UKhxYIXuTNcCroERQTdCa06HKE90TSMgDuY1DQA/iGgQP44HwmHjb4L9gXywGNxkxrI2Q
DWiFxsCdPJmllWcWB2hfj+sPL/J4wRO9NT2y4z/6vG+xGF9cVt4m48FvKH3pOOwWDuK/a6m2sMeX
mFYbEi3IM5pAR49li73VD36rOPQvt9CrCGcbGIX08Fs3DOOs2o0WM+kU+zQn8GVQAzvog2e1fujn
OHE8eIaJzkd7AwRrNb0615FDAbkzUTadqRKLQH5igzb61rRa0i03Ro8XVGIPnF4aJPirM5YSh4uU
FN12oPi4nGMn9AbZ8oGGbCYfaUQgMD/xDsxTIqAVigw6QY8ycT8/wEO2e8M/0To7THKTURToQXq9
s7Bvi/YTDRAj/8nUBvKatLcbCqc6y1hw76N84tW6t+8YHE9i/9C6czujPeGUD7tv5KFGxhlzS/v5
k87naPyEG/NV9diiilnZ0qp3Nu0BxEryYnrpolQVlwCFF76AtkTLfRevCS4ZG49NtY6N2Lt2I9bR
vrzJWHTFWJT0hMT1Ly2EWPCJU6JrM40ZT3Y4+4FSSA8V5WUvrvTYOGOtDrI5VAAEG+sV5gM3W8qq
s3mGVzRnxLxCg8OvB2oJ3BLLCa6CS0fCbkiC7CtnIns4K4sRvBDDi8fq19Drwk/sLKdcQwvu/N5u
xGGOcsynhfeDBcMrUrSh2tkJCB2fKfSYSeYpwakhniVKqCMn8cF7FF31sQ8jNgMd4GFzRfkq6El1
X3Sxb1V4IXjYHuWN4lzSdjd4+TFMMdqIJAFaOvcPispL0OEw32us2WyZcK5RWXk25ZGWReo5uuue
BWCtp1iTVR6wsigdo27FSSlBBGS+0i+tdGNmWzUZh+UH1XTYZpjlOBYe4UelVb6TF75x2ZXuPCV4
kN1JKHr65mDt3KSO4ucaLvjd1uhqV71xcC6D3O1xTEQt+82vm8adw6Zwoz5d79aRO9DjgijX0b33
74AfcKnpJn3syWMsJjn71rp5a1geggQNX+9nDq1mTOsHsD9xy5eNp4fDPhrgx/Drbu6Ak939/Zn9
2uH0jjdDBy0u6TS8TMARpAxG00Pfa3bnOanrZ/d/StZ99Ay1eqzy8sOwQy+13ntOvkupvkjGrrUL
bR93WN4vanjXC7U29DQklTcaYsmgIT3Ablal2xSwlBfcCkbQusfq8fD027nt5jUjw+wjKXeW9f4k
8lau7wTxqg+ymbN+ximjuGNj41W/dIuoJCffRtPXUP2qoajrEMAwe+yTwTrrFjh7rwzpuv1TZSjC
oPba062f9PEu7uZZNNPALTT5LJ3W8a4qJmr225UfhfaPpV+i1rujgIGMmKeXHY+aKZH08iJzr0yH
9hN5qtGgxR34eRj5dql5TzKkjTAaJ0qL8YWjgjyOEiA/SInt5qY1zvpxl/3eGXIKDtydXdfPEvog
FErvX9yNVVIro33dXVwMaHDlZWRmD4pt6MdPusGl/AlREh6DU01NNyBMtcfU6Whkfl+oEenYUEio
bRWdjC7KOnPCKA0RgUdKy/ysoQFigl1k+ZpJaflA3cZM3R4w8d2gio7hzqlCDMS4+a1D2yxtQAdb
O3K8zrwGvXLzIqP2YmxR4Pvxk0x+mjMejZZoR/P0skL3FQuue/lsGUNvviNlMRxFF3mmUwWHs+7B
JMuhfJEnFHhK+Osvuuoyuuwj0q915m7ElqeTdauR/X3/MgvTU4zSS661/7QSn6OEB+CmJBKA1++5
06mdrHd4SwbhEl26hTAS/Z+muH7Ytr7x9HKyuQoQVx+onttZfh827/2TBr8q4x44sjiW4p3Id3N3
1NFGmbXeJoPK9i/ALBPtYlFRcHjlFO+0lLtzwKwn5anO4xJEuM8x2ZGu1FatUxALKlWiy1RfuW7v
dyZ5rrE+Sm9kODW+kcybxxCpaH033SJJvnGMPKiqdkw8RO8G9RKVTafw8opte+5ZNMKHPgwGKBzd
3qjVu1+ewa1b6O6nYRDTm9U3vITu511KufMZ0QCyeoaENmjqyfBlxiPDL663JLCVkTqFY9vl1I53
TravKSq57C/A2QXlImRc2y8TV5hQ036bgC9C8nD8rq574XOnFYfrwFqWkLeSbTWw8QnK91e/hPC6
Owkfz/tQqUQMgXxXEpUYmHiCSHudiespsqZidh2JhBBIwmoL1I0COAxGDmVVRJlo5b1xgTNcrdII
H9OrWv9ItRU8vQSql+ODYTekzw11jsZcPC8D37KYHdp+10SchwOWSGqfS7cJk/IWNA53rrEzRfPq
KzkrgbGgUKsOKntHT96awNG5S8Z1gNxVLjgblpU7gyYpPSrxjl8Dl7yOhqalz2N/Kgbrumg8eJdr
jfuTzE9nADXMhh3FOouPm8+YMIBJ/lG/ZJ2CHP2J97EOKUWj1a83eNA3r5zmg0MxOMn5OQsepF8m
1veVwEbyjUiG4xYu6BPvVDfyu+fO1D6AghxuMbbuc5X+EOSqUwqpMaC888N75l/gKlTj3YqfwcPv
H7OsG6ZMuLv9y8B3uxjGzOyMd4jETXQbxsVzzG4qOBSMrH6sYPWN8nG5/7aL3CIx4DLpugWnauN2
C9T78qqMtDL3lAs97KKgvX0pyspsR8iFlmdwaHX1FuLfdpcK/UJjr3eO7tMbVMdGvvttxDuDr1rP
Ht847IT4P5pvbjNkHH5k+HckUH37Khtrojzp6UiDrygwuyXd5eCRrCODsDa3cOm2BEd+dXVAmtex
ySseN0vwcZnvWre82xNyk6j9odrQaYdAqS3NoMDpAbyo0eoiULi6ETo/sYmeOYddHg2N+jOlunNw
cPJRwmkDJZYbtncSvKgkLF2v02v+T52AO3XsedK8F1FAPR+v0NrR0x90M/X27jozu363uknCAKNo
2FCIqCYlcRwTR9aP6U51FRV8plwwdRgeXpALWPmtRo/SSVrg+Qz4aunMBx1NxyikupNxoXkX8PHy
/bDGt/sy5ZJjBTllEe7nM9kk0ZqlIwE1Y62qWz1noJh9HFCi2S6SeHcBz/ScQOb1H1WHQLS9Lbpk
atIXpR3a2cqC1ridsZTxx/MysS8fWeen+thRp0o2qx9oWkVOsJVcEO1DvyUk+42sbhZ1alDX74oz
e9Sbg8Uu+9vimf/YJePfWXhSf4Z25Lds0Y1peHL9umSnMvssOJ5uWXK/VR7fI2tFqRYyR96sn1L7
y42/LaFRWlCCHYmiTRJn0XSTiAWq6bnLf/jFNusAOKtzXZ9cKto6397VYt3r6KkVLG4cPT4vT/zY
05ieCc4iparn9hYrnqVPVLro2m/P5vt5/adpv9Ug9ByqkOvwlHXjOp8o78YNn6jqxdd45LbLGtgU
6yre2dqvg6SJrjDh+unFcYL69qMoQUc5WFF/WiBUjvd+Wtcb3VRhY/8K1/JDvpPRZ0IrhoXNeOq6
IGRSeQX7AyCt+s+yvuKKQ688y/jO41EUj/JkOrjvox4taxZeVrlyqJs3XgFMLTyObrRXqHoz4nmt
DEYKE6cpxHtqZHZcaN31GJBtovu2SpFagrfq6Skf2u8NfTWU4lPnHoCYDEoIW49KSzoatiTt2F4c
DTPuiUcGo2Wp3wXjKx+RYSKn8iCnju5KDacn+glpqWRmFR4NPmCvtzm0pm1oxf9RPnx37DLqNQru
d587qpO24KISTq6UsfdeTercydzynlFDRo3mpaSEwzYwqEguQsM82xt1xTtaetGiZJFUfw3Y++WT
+aDMnX4OgTzLvDZeSfe4H57NxI8BCL7Wvm4uTs4h4OMt/W/99YgC1s9YAMQKm6LauQNRvMuPaIZ0
iyg8LvDenMZjtkeVqhShICp6KnmV97rh+VCLYE3vBS0rD8dq4fNqq/RcClGXrI1gdQYQzenlByFO
JW0UCpRqg4jaR/UV/dzozSr1Eu6HPq+ps6YdWE67PrIEhnDtQAmin2ZVnFyagklyFHjC34n63S6B
WPhv8E3daH2gwi8ampR1GCeyUQDVLCGhQZImDKLJ0fiiU2q4JK3rPV5Fi2RH0wFnThl8g7JGuR7N
T7UNALM/BrNupa61Jd1JSWtU1KBdKu+08WQ4RYqHYRidB1aAPLmc2QWvNrZStEMElGqX+mswg/RX
/aKZ7stp9KPPEterP6I9B9mtyynVVNSKPCaDGVDgaABdROkCSEGdKHYM+WQkqp9xDxSgAdCWw8Tc
QCUz5dOn7Xf8rYMB/QezWQewXe/Rjigj1uNPeK11D1x7YRTD5OqrNjrsHkzrWqbgjnR6YNBBKiNb
P7hGwzoPNCOAmXIzIoOCz2b1lHWke5S7aYJT7O5RF2rrflP4zo5eSidtSdWbKbuuv/S1tTaomaXU
FB9AS97nRlumn+ln9MmewSyEWEooc3XZg1Jw4hVIAoIARbAN2KnfN1tIjB3blwAMlS8g0GljcQC/
QT7WxIajLAiPnJO57dbVV7u0P/Tv/heU1L+jM9jF9/tfZ8fT6SJh7Uj4vtpDAJuYPj0DQVdFHXGy
kOiDPtaJH/0IjR3e7yf2xSvo/EvZpzBSD/orTvcDjyikuddOL3wqax3mbU+eLuGS98fJbd7Cf+p3
/WX8Gtv6S+0C5Z0EiiQJ1G9jS0dlKW4F/ftNt2Yiza/7y6qglLYKKka9UxfzU2PurdGP7h8KVZ+2
138NoDnVo77cYof2R1xL2x1zmapeCs97jig31SCqufk7oHjPNLwL0vyrSIbaV9JAttoXnSIblAYa
XRD9o3boN/vUqAOOdwpQMwMK0ZekBL53KLDUoUnlH10LjcntnTZ/t09zGa77pbFkcPOa7mEftEjm
dKXToBSg04JYn3Xrhn5q/SFEhRvKCAlzI/0D8CuivLcHPOntgT5SM2wSpIpXuB4aJh+F3+Zm8H2h
0tmZ9V+o/u2hPhEgDr/VlbVS5/EEp/EYLhx+cwYodDTVSFHNGFzVrEQUPz17057CnQFNXT6dHQuo
DuT18Hb7A33oRpaYMwPI2ZmMt48HGu0hg0lqi3RvzVRqv6FEmaHcnjp8u8XhfohRDk8ay2pW+vf9
IG6Pb9AcRKixSR7lsCMKEPQLaX5Bx9436VMWzopRQGX3arAyN8YCbn87P68Bgdn/sXRfy4ktSRRA
v4gIvHnlHLwXQkJ6IWQa7z18/azSnZie7r5qOKZMVubOnTslagbpwWNw7+/HOUrJ2dq9tyqAHEQs
6c5kJF85SPWCxkNmuP+xwmdvGUra4W8M+2KaGjpA9uNS/TrDyInzn/6WD8Xwxx/Dsh1nP+1CxsHN
P8mcicB25ccgNVyrTf1Jfs6MyXOosnLgHGNvM0MLqBEqkpfKHTa1BTfNgUqBwUk3dNnkpzvvfyZf
2/AIxx9rFhR1753Hhns3PX/QUvkz+QvqK+HIud6rDKr9GLws/5Kz30yLnXXXK7CzC5tw+2McTJx/
9+XzB5L3aM+1GyQHQR04dJ9Fj7aC9sp4B88he7j9WY//u+IiXMGN7LvzD580vNJjkHk9PSIrP9Mg
gpUf6V4loqq4gWE41HXW6VNFDUISxUDcKZNt/DypxMxb3ur2n/uwdI73apCd8HbP3+fvYsryJFqT
f7fB6j1Yetb9hpCiakwUzsO5uMo+tnv5As7w4j0cxyUCSpNwEpcWFb/zDtRmO7snFoz2j6syE8zi
bX8Y7OHs+zmcZKqTf2yi67gCS8T3yDC1Q0fFy71vqTJp3nj2zUTN4EvB8pmYcKlxsluiPTU4f/hG
dlfJxQQuXsJXvo9jtojizaMUL74X747K5AvHJPuy+C7V733vbOOXXh2yTuLVO/mOYEUdM6WYZ3r/
YPqcnM/+tpN7bTGfPJr8MZol+frQo/LkWU593Biiczn3u3l/kGhnthgp8ubO3dm5XPrFMGJf8t0U
vUpSfhfan/61wKy+nw61xGO8+maROod35npOVuIjqIMWPgq/sMHTt5ucUijewdCtiFpkhsFSLctk
CTjFLr0kFaAyORaMv3D+Sv1crOidNOvjPdfwvd23QDlDLgDF5MNFCv31aD1KfCyb28+i+rRHXPqa
KXI8KjtU1lQ+VlTn+fNZUUqnmoiPPdpGHNOO4sMyFoIivOYs+nqUh1CSSn5Ki0UuPR6EWsVkvNZ/
a/NRHOdp45ILiW5qNnKEroJsAPa/mijFVuRh+fsVAxmfKtsoXQ+VhteK/eI7RxVXODBUGDKI4jL4
0YkYvzwpdYdjrRuqm+4aQqyqs2gRTyqlOKm+fl9BBqs+Gt0rQbxZQ03UovZzitWbXSupqI25381X
R0EkYh3Ny8VyslHyJocGGmp0jjxO5Vgr9Xn4vXllQQ4kVMdePRybG2lFEe+NgEmkSDGJdsNcdCRW
shoeazfVY0pEWwwobZRVTPEtSn/funzZyqMSr1wE+FCxFOIH1VLOuX/6xFZxvSnFFQFj+TEG01XT
8WhSyTnz01GqHbrtphUH0aRJKZF5QCTOsb1eP0ZvuUaC/Bxl3fAHyqWKXFzl6Bk64MRBfwc1r7ks
11fxsTxclTlC7aqkSfP8mpGDMhWZ6v5Vvmnel0/qImsRbGhNQheYoHOtKoctruajYlyIlh6AFbs1
S2VS1IprC5VE9Kw7qaoFoo95pcDfQTmNhqzySA3BPs/ljQIjNmNMjKq67ROEa97b1wa2VhWriYJz
UNs7x2MU/4p2TzVSIag7QVycGllMtDquYqHcopzChmeMORsX/W/pb+FATuC4fVK6rsuqUElJR9fq
qT5ODcPOpBljhCL0kwgFKcKcpbTSwu7xH6LI+FEJYu/ZaBknKntg1+Jr2+6kyvg8TbSWivLlSH3V
a9GiDCV+b4t4CTNbvGAwY9oqpp80QD3lUwQIUljQkQYndxr6GhVrYdjJXinGTjbhdc1Um5qCNczc
vCtX8y4y+Y3Q4kptSjeIJ1K8qySmM7uDoll71goSCI8Il6mMxGEX2HLSWYuXjbEISu4K+HpHS0/H
1l6xOf+Y1Tfd7Ns9LvRaxIk6yZfV94x8zl9fHZUshy80oaxuB0fZ+2f73NNbOQoiclfCkgRbq7J9
NWzO1rxj4TYfdftQibkkGQnmSTdBc+doqUxqGOEd4lb0BZQooL8/8RNI3wCbyFFkbdzwdfaSGlbi
gwqZJaGOJcqQOKJPbms7prVoKdbTrUx7q2PAk3pmyf/EXPGhUowGtzpTGIvcPNWyf2zfJS0RLIOE
hU15jvLv+9rN+C6VByXeg3pBPspHn6FT0V2F7WAdSXMooLornFr1trXga92Md5CpXw53HRhbORfP
hmmyVpn6pvm9t0sVkX0L73Sr1PAqLsTRgmVKkH4+x8AMzZaoK9XVtjRK1VmFdCAZgTcGqJprPbhN
0aVD1Sum/Vb+U5+3bg+1ZD9PC3HRnA9DUexRxfGpKuih2rXjOJrvqsrisqQG5QVZ4ThPEEFStFmM
F7V5LMHT2MdwUaIYoVVBslLSmVW7ru5dcf7hi6SQlYtlW9lyB9XFXiVpmm5ZCg1lm4XqnG1pHbqP
NyQYOcpj+9DddKnxt2WQdPIMUv66wZOJL/yEHNzLeaZIY9Fdfc372MWFnmQgpkhoV0sZsxMeZP46
+zorzX67KETjghaU9EWH8PeQ+Zd/lLb8a7jGh6pPBsmmfMKguI7vY/oOk8/TNN/J9ZZtYfxqemOF
rIyeAHEAI7zwVHWwbfPAU8MLnUmO3zNRvUh1afp2KXaXIaSsObtTPFhAK+gynhNGWPzB4Hy74DTu
gZnNSSe3qmZ6PsNxDk2jluFD8+CDUjOQFMx2nr+zKSWOYMj8jHvYJp+1buPXu/Zf7wECIDNMzjJf
qH3hcBUL0bYNYNyGa4EKL80lEqdxCTohpfrBTnUF5Xxtr+qVKYEPd3zXQchgaV7BpYa1tvmo+Q73
3CfDeyCoy9Y0XDKgGheiuUQ5a1uMxPBAblPCZIMElZcBiuW9+oKOF7cm7zA8l9c2OE15gEtTDKpc
K/nKA+OcMfOkRfi46QF77Qqp3qX5oH7vDcNDexTAZZOv6hoaFwa8iWib4ZLz7PzdMVF3lfSAGmln
oTUOKeAHCL9cguch3/vPi7El+8vu35qJeqaX7dyFzp3ZVLiwbnv6kJ8gsrpfeOp8J7zivO3JDVja
MLi3m5GZ1esCiU9jR5ehm2ZmtwRHDw/vBgu+NXmg4TZeBuxrRHqzaQCb3J/bGbpphve6NNOFKPT0
4QHz0UU5cty78p7adc+fGe32/PjRXExNZXh/ocqjxln0W8cdQDR543IxmfP2/kcgXdBl3CMRErmF
jp2e39MEOeygVhzmjvIKvdJb8wDetlfgy+Fq3O1HLTxTuJ05CA8YlkiYWW5pfTbV3sO7mc+6qTHG
PhhmkSPtQyff9HACjIGLDMKqCE+rnawooiMMsfJUqoR15EPc6+OCAC7oIWyPbOcCBOMv9IJWTLZr
3pQ5m0DrbvLvUTOvcDP//agBqkp145ft/Dd9idChpmEUAkxmlj23qZpNKgX3TjUgESATa+vWLATZ
3JA5CP/ALrflskW1kTxNxnSEy9nhZlfkdGkaE5LQ47Tb2CQuGd6HKy9mztAHfHH/faRp4WcIEI2I
QzsMwn8DcWp669apGaAdy2xXp/Lm+60NectdKzyjcyisuRBVW1uTig1dC4rVYX2melZDx3j9rVV6
Mo/IjYPeNfDc60JPWJR71d1a/01ZtrO+d/92j3DTQp78g97sfOHvLeAwUJLwyb1ElH0YBiYMtIH8
m73FNHzWjcK6f/4G0V0LrFR/e/6emkIp+EnyM+zyoLo9b3sYP/T1ZOyhZZvkr/6FWZj8sxJakM2U
DpvheW2MRKzPTVtXqb9/uzhIOyV1jpbori4KuoTVfWlO/q2dneSDQC0QHEKWrR3YZVcSYgvQkt3Z
9BI2sUrHkmdwZ3pkCY8ofAqPW6pPvsItXRrYjX1fy+8qFxHHxoT5nmX4b//jfqSN6oW2K9eNZfi5
D5ucORyla6ogLQEV0X6v0C61j6IQb+EjaKg1WIvb/AtDlU2axkMLH/E70/CpRBuMaVDv4SUmJ/Br
BAk17X+70tD8Wuqt5+8j6RKp0BeqRe7P8+1aqd/5Mt5zC6zG9TkuGiCuqpZwXBNP87u+10RowrJS
olY8RgCj8Au0/pF71fppe62oGMq+aJugZfFr4WM5SrQfL6LE4qgYGkYkv6URL5vO+V/i4/I+/5f6
KL3mu+luWBTmcZj8FI73oFaZ/rOffQkW5TszLHbS2gJpqdNK9S+tvyEnjVOEXdLnqf21Fp+97aZB
rCfpiETo2ug2tOIQLl6CUzh7Wb/Ouggz+cGFNNs5RklBosrNKkn6n2+SmGTTx34YWkkXO0cMuhD5
w3XG5kC2wsJlM0JUfoizn/sfq8Ixcno0TFoessmzeisMzxhpi7dCz0GUwDlZzTx2ECoqDANFcriZ
rhRcAIxyGCLN1E9heCTUKbnZheja6/QTQZ9fzOPsS2fGRvYz95rq+YZf2A5TMBGgoxQM3f3nOqvI
B/mXQ+UBYL9E/uosYtpDHjIHHLT0/LLzzz+G1q/dFBj8s5qHpNyz11ogroxZQIqxTOHx5/gDJtCp
d3D/wduDmkoBZAGTQA4rNf0ZTKyEzS6kEiR192NPw8rJ4Bx/6FmkPy95dUUB/WDu3GL2JmcF42BZ
tuuA618pqYUBsPsNpq8+4GEcPzyTP0j5vqoG6ATNOhwuHABlQi5xu4O5k597HOXyX+eV7RhYNF1M
DZlkVBL6NBnlhq53qMDH9z/bWxN6lR7oHOfg/oTXwmXn4Z5pWPVnGiUc/g1uCpjbvefmzignFUAi
CM3u1nEOdgpdcULJSQ71mz5r/VFoB6R18jURVI0n/1wx1QuA2RHSkoTcPX8zmfJB2KxlxTiMPFr3
mz/zo9tg+/OHFaYaz9/JF0tB1/XLUpqMZm+LaZJFgUhn9CCAt7+zId5wPHu/926DYilaiMUlXB4B
42JwgEBAr0tIpORt7URZEiV/DamT3aYls+G9Nku57JAngWmzzplf1wVpFL19AcO+ATUqXaMN5TCR
0Lznd4M++Schc15QZjNQAYw1U+lHw7+YV69xQKqgaHALi8H1GFr/aSQn/yRqYU1v2c7im8lYvZ8/
nsPwyiAVGN2jbHUZE980D8YYapR9Sb/cP579Uj0zzGql3EZSe7O+iGUnQoKGzTlvA9rtHbwPB2gy
Cp3xwrsDgDIBx4KQWy0ezGOspkbIn0Er7Qr33OhyfiozYwyJ3yH6p2aQ+vBYs3f26/4RAKpfdnH2
vv9xmeJnVt5TyDUGOs0Can798FupbitbpQ4I912AI3Ovi+9Csmo+ZQ5AuwyU8WDfSpyz6zghNcyp
1m9H5DTMGJXHACxdZ7Of22gVwH6uhZxUgOnkgHCjAofNn89LhWzjh46FpYpZnk3heZ+PgZTaPRX7
uoyCJfTFG2vfe3Ph+GvyhQHe053+y4lIAFoO4bDzrI9YGiaxqNzysSXg6gZf6kX+0NjJhdmVchml
THwu/gsW7VR2PkhAWEQWMIDxVoqdWM4HwJ1sigWze8SSFj5TWkgu5AHpLbumKHM8XijlUjMjPC1F
sjupoc3vLRlFBokDvpuaWm/JK3KweTlj6eV5TZI/dmo4ByUxKQwwo9S1QpLiWN1sGneCYWu6r5Ky
VXeweF3WG8ByJ+uKXZA42aqco0JgaTArwRHjKahANfX7MuDPu4O/sxtqOEM5ZTPjzDd3l0fwKXzG
vWyERz7e4Rr4yWXgFQwUq+PAs1YM9Kc8c3DRiJdLBCrhMpTv89KLB08+wlbLw9wO8SzXMsic9+e9
KjeHIDApqZX7uCVrHMywkey+bcTIr3aEd2KYZ+bX4DlqvLx583ZeykNdPw7zSEBl8Ijr9Uy/c8bu
kZc5ksI1LQ5lAp3JmksGxyMZuyrEWA7O24up5IwZRIP2l+OEfv5ZuCRTm6kUs02mxKSnpS3Z7nVw
SJno/Y9FxJoEH0oyIRHwc0bM8/A3zx9yjGPj54dGWtaVv7BHZrS4SsE0mSZ/ZxXDT37W4xAJwML7
aQDts7dUSXSpJ1/0MQGBl+QP0AsXU69rf+dHfnMJCQcgtLUaIrnRYlp65XqZU+vFxjLIfrfzTvwQ
x7IBlXVgvG7bJuzcNrhLGgHsJCoPSFbBuoUTRkx7jgyG48IvAcO87ZV80HsaMu/m7gbUAy8PoX0q
m2I+rFlPt7AeU+hsFes3pFkeYbgNio1wP8Q+so6tHRNnHv/v2B7DSixs2rauzy52YdNIDpsv/rcZ
sW1YGtb18WjA2g2XxezmN5NziNkqkYcHPJz67h/2zKPvAberajhFpQzAkOvIYeEY9heLx9Q7uT2d
cfK7yTTwtriBtK0tifNHsIbMdrLqvAhe5T78p5cMb1WxHeQyDL73egz0PvWcBtdb2Jbszoa88+kv
LWrSZUUkWBLUTsqcadYlzWqFVZIKGP59W5W23I9X1MiS1NfCbRbFU8c8OgaPkZ3jmsyMnwdrdOF+
znUw9KYWOaOZW8Rh/s0JiHobUhbWlUfz+ubdtxBjJFwtlhC+cY109Fq8+6RR9TyeggHw+uSTf40F
63LZ/KI/OM1z+QazYMRd3XJwXSkzjzIvdXw/1UtZqvkusKBt9W/owm7DSkjq4vQZhgKjgxj2NaRx
DdxmXrUF5DbcMWRzpF5Zy/s2ksWQqJUFOVbs3skn26TmJ2PtDZ8W8yNOEWf7ZlCTg0PI4Cy+Dakv
WT/u5lfYCh/7n/D/56/lYojx3dfLyvNSdz+3YNbMygFux/uhplwoO5GMtQ3p+eRQyFi70DPDd/bX
TbEqX8KTl9p4gDtP0cTYNiRUR8vaWduMjAYaQNTqmlTJ4ivFEURdGIRCEvUlU2bI+TuDPC+mluXk
X+7XGSnikti2uGXf9uXki4CTe8QvGonBantJ2pcdEdH5v8Uz3r0vvh8DF8kOFlPViO+FRk7qPIjO
B0D5AIldRkSZ2fMyARjtKKnK9pcNaNv2ddsgfVE+j86SEqsYRQRCcoydev1HXazehNZO9WJXUSeL
cAv9SvRnTMWhAcxWcX9v81ZSZUFWwR7H/wsTWrOp7HqtbH6suy0SdJtjyy9mDbzhUV4i5EXtI+8R
dvw5bGGj6zzy79ahg+KM3Bv24mw6e2dW7QCf5+8ELOLO3HZMYYA/MCpsbN+3qdzCbg+Gbh5MgJPE
pcPGcQ9e76bBWAc/488cpbdNu87udWA++7PvwFspBHPCBpwcxpk/f5DGjQQ8MCgZPvd4xCyNI9w6
uF+CSus62UokTuVJpkYuPJFWchx2rvXOR/AWrI21beM66Jws10QwDXY3Ip7XkevLwXqOCux4SzPr
JEy1Bcrt/fVwzk5+N25ByBOWpcOQAYSD/y0/2yNkjlGpdRH49ZRyhHg7Mnvu6FF5RB93Mm+KkwQN
w+eHBF9asJUPz7X9iQq/rGro0Ip2+J5/Ma6p392hViKPoiQHo1EhWGsO886QsKjYWI+X9GfpNbzC
X/KRc5T9DBQQbQ6d5BcZ0qzINsotQo429aECYUJVNkTkrMTmSZWCL/Q5u/4rLnq7c1nwvEhTFSqf
zt3ZVbCn+VYK/r6K1cds783jvVmixJ+qXAvtJ++dm9m+F6jHNfTCy5/LGiWG13HG7xRZoHnWMyTX
U1Fa00F0EU0PP/3g+G+iB1+xvHzUqCr3KRtG6Z/keNcudVLRKNVZxclyUCbU2rysPTNAZ9fifVSd
8BUNG1tYyzRfz7KUQRG91HtW09E5nvXSLW3k68k4dL6U0TsTa358Z1PRKt43T+3LrtzOySqTPhTZ
tfPfi96+dujNW4VmepypTQRW7fVXqnn5mQyf0bm77WaaqW6uKyprnBrHSLlPLnpWwCa9Ozo1WPj6
ksQNf9uQYRsnOskhhdJpUVSZL9+nSbih/LsUdJRYxrsULlA53103r58OvfpVHu7UlZJqrmUUtR+M
j+1n+94u9R6UxJOx1HRVD23NR+aDQpxhHRI6pe1HoU1Dbpz3s3ScidItZBGh6RQGmosf3vddZlrq
PjU0/9lBfhI9pEry75nmct2cdy/tRLP075SvrHoc0Nrypf2sFFG8pHfLEk3i4PzgXpU4oH/SWLqV
tl3RuVp8WfTWTsn32bAYut5VgmYvD+Q7iNUavFbiw3clb+RQDxXiBPIhao9liXtnSi984a9H8/6x
/ucik+55DJnTPm/5ki4n+rd3rSb7aqZKqVaunxxQjFHtvY0f3WzzLSkZ6ywfqFB+Nop26vDwdewf
OtfvWW3du3RlMzX/ez07UF50DRooBKws6bHSBdU6p1Js4AZHfMr48m832vYy9Rn5PERUMIqXjOeV
SXndTZaLLzm8m2NVXqeuQkJqbl7VQFdybsynlWNcNHV1ikMHwUVXbVZTaYVCN+kPAD0dnfOPXMeD
jE9zeY7SXPGeglU/UskK9pD5A0pnY0hQ4e3cKWrq+p4qVla4/+/HS7zMEp3H9ZE7rp4x4mz8xtGY
2k+Lb7pUr+dJOScl+5bXmfHQS0MSbsTZonNEVmyUGqvK1QVTRDqQlDEB9eVTwunyeRStcp/bj+4p
pC5zOD3x9kO2KR/Erj9FsQWVnLfO8T2tn8Go9JLtb0z7v1x3NUjmo+SzvPxI/JTmlVKauWptNxKL
mXkgiYXz89534qqW2VSCt9AsBAXDWes4fCwi2eat5gHl5D+UdD2Rby8r/R0WL9fqNR2q/Z8JZkKe
+E2tlwIdeZOggpCqzQhvKus/Ymi9pR74NoLMALpL72Sz1edilMCzZ5oR3589p9wtW1XS8ezdx6WH
hXOEH63I1SKWn2UrSz0OooNPXMNfV9/+mMgQF1Iq/WrY31vJeCT+fDxxCpHdSdGbPIlHz6QOgwMo
9koX34sX7iNB2Snae6HQW29H2LCFe3+Lwz04KAtINQsYqSTwVLStoyKOBeGU2fkld4gfwTWWzam5
PUBF8dVXINMMjuPMoo0nVjufaweyHcPDs3H6VgYXzuoppkv2M59rpQcOTK5U8dQWWodg+N7DYAdK
nJb1GYWQCQdikOfoe4Q/P9DrkOb5MTCqDbS0EEq8cdbBZNxPzxO8OeXT9+oqW5VCOF9bApIntIsH
vK7cZxWvz8ULIOc1SrQEqRjyirfLh0llqZY/WZsIewF9eULiQq/cboConr5u63vW5viyK/U5mqXX
Z6a/ztdFmqAsYykYFh4eFzXkPfQJg3QerUr9mbZeycp8V42BJ6KvxbZ7ZeU+XMIXCJmvK1zOYsco
nJaDU8vR97vYNSE9jrQVZUwpSm1rC7CnRZWwouw0V9q/oRzvR1Dhv7Pvseqc+eadSWVv0S8bOQyP
RCzXLKfPQOmYedPYInQm1buwfR0XP3kxh2n+kxsgxYZ8la7vqf5PWsnVeD+r6w2T7C7/LTup/rFa
6p2+CMuN+U+nZu7VPSt8FhL5ISu9bmNsSZnu26nhlqMXmhUE1XdqVV+rbuEniMNf+UhU5dQKxJv6
Qn7Y62Lm3ZKvK7UyCp6d+DVrIblscurVZZTyjW0kwMK9Xyzr20SN/3PCW1rogxECDAnzKzQNnV3K
CrnsFCC0MPWTqrCDg/KoT1qqA65cIG2afx5NCm71w79MTEEkHyk+jSV3n5G8Rz0IrsnNkwc9pD/U
fyoikxqZqtnAdLdvbrqofMIp84objvfulnJ5w6QBkiub40vuEnoNZcMYF35D4cT89TguHJvYS/y/
UM6AEPou1uDhL3FqbrXiC4YTtlXp1zxytTeIj9tGolBZkl0VEun+oMYMccll8aVeV0NTLKjDQWKB
Ti+kFXpmX2piy3cp87Em/xZfhiYdKE0cxq+t9APewSY0oOelyTt/4GPWRJtYOsQDcHnCTE2iW9k9
yv/Q3ysOh983sycdtGktsBNQ2MsZJ2XoIZCI9fLSh/okKSpu3rwfx8b4ftaBSZnYpq7XxBBGBoQo
/XoYmKg+qha08I5hepYX1GKp3DWpaKnd7ckeoGzVgghee6/SuIdhCfSCeB1ry9HmXTavGH0f31Ot
fLRvgNEBw73CT+aq9q2SPkSKegUb3VTvSsbw2Hi+Y18HlB3E5mjcvmoZlMD6wmZ4dLavGx2jbpUr
ZW1ezSKYicf02N8MMkRYEw2aB4KWr2Jz13wGG+yRUbV7YrF+kHyJNt0SjpoTICr17PO0EwAEH6qe
VGPA2+/VY6lpszst0svmjk0G3nFhfdCdFqChYVrJwWq63fSSt7YY9nit30NEzQPAedIeK4RIuVR0
GtwoBlzxP/RRzuKElnpyr/8s2OuQ8ByUXCnMJxspYS4KEOcsD2Mu+P6neC3VhTmpX34wCwOYM/Z4
woFPjq4t1IWoi0BWfdUty+sAwn2GQ7ZOm18Rxa6++N697zuBuvasfM0wg1INRzmO1Tq68Lbe1g27
FwVM2+96orfTSwfp5YSbIBZsFH71lOM1F19OElDIevGutRyJW3P9QwW/sXaP9SOIMnqvXDBkEFtG
t3d9r5rCnPq2E88HlN7jrw1ySfCVVvGh/tDSV6ebWJLr9I2J6oQUtokaH++lvoZOiXa2oDdRZT3a
4Zm9nJr5QaJ6+z71FqvIvlu2rx9SC8A0J0G6W+oX7LfvtcvrmTwgq/ulxUjr1OZXeCCAvJAsPvRv
34ZsPdLSq50ulmdLHUmy36tJ/Pg+L1vFwxDGcf9hcLiOIp6/FmylKpXb0OUh5JsEZincRMGnkwX6
IAq4TFNyIRQeqRTYunXhKHHo2hvKh0g4/XYlqai4R3sfHeRWle9D+YFIw/NriGD0i0rYHHhSTnX0
OM2OCZLk6pvRK6Y5mp+lkB7ouBZvW2etO580j7KflFi6Z18HnkXb0SRqnSp37t5qHDq8HN5vE9AM
xxWL5fm7bVwPtU2NiCRW4VgbjspudNSjszS+f1MHG5TK+Wtd26tNnf5i/TCB8RQH9tamnN1Gz9a+
IW7k8VFDbmLTxBu+shYrrzfeOdrKKVvOUUkrL3+If0ndqWRzTraoRa9aKTrYard+LJd+8V1QgAL5
+aCrE13ILCRal7MUhedmXJqMzPYnW8OTjZYTLLo0m+AkCTw2qm9684SxCs4ssSkEb7UcwW5c6yUc
OK01NcjgjGCySaZU1S4Xm7CoCtZKpFl1Re+/S+VQEbDhG80qnLVyMOX7OPC/rn8wA0HBAo8vC7hA
tror042Ei89zOXuPUq/PDeacL0XKfaJtFaOvrBUlBiTRPl3LHoghaxCvkrdGrnVtq8ufQateL13S
8bHWlO1j+9aZDWySSqG1Hl6/HwpEA1KC/tTZK37ClCIT8AHRryzwCGeVb+4xDeM7juFT59KZRoUi
GSzUk56Lak5He63US+MZnNIF5yx5tNKe/Vo0j6dRrk2CMDvK1Itfqe9SVT1KV2Kwe3s5dW5vjw5d
u8b9nUf9FBM8HPCn2q0TOGSMSK2Ic3rUqRvqEU9FbzUNvGiF56pIWHAmOLnS1iSPy9iZ4VIVmbl6
fC91M919fTNet+7R9k1J1yB0rng2U1FuoM67vBKALA7l1ehZ5zDn6ndtDK5x8WsJDEU6atC1qKmY
PpF0JbS+KF9uo8ICerHv08RaUaAs1JWKIsI8HmV6omrExY6kXGedydPR2trOFXDLyHIwEoUaD5Vh
lv2Y5ONUCbFJVsKvAJoHWxkp2T5eInpgfHXaAYKboBixJ9MY4n24KW2oxqSVGU3O5bnUlN+tDPAH
mB50+G+3qPIGCr8hjbwfZz6IYnWT3eJg1l2qEFcclPhJvyUPEflhQQZ9sMk8Omaj7D91c4KxO5+w
vE/L4oioggIqOyxoeIP/5bayxyE5THvX6KowfZbFL6ssFYHy9kkQpVVUU/BQUBbdz+VH6Emp+HDd
OMbnKpsk+6HI+IYqxpmohD7yYVHRIK7THZuoqoxX3bBffxO0ZBDPlFDO4kl3WYP8IGr1/noTafGX
t6IO6HizZqqeRA5da6cGRUxofTf73NS05IhvFb3l95BS1q/8bGTaHoV08N8UUYIgCv3XyEBIovJ3
ZYg2Ncq+C0rmgxWVPGX05yZi3dVy4scOeQry6A5eOF5JqVyivSJgxzxJApDMXFV9FjvfHU+kPRwX
Ksck4DST3MiFRY5n6OTtDyWGM8kywGsFMm5/2bYkcYcXBU8TJYIhMyGimPFTqI+fa8IxIFhBgjWY
8y2VhnJeCJ14TQSQdKlzIzR6xO1LbeXKoiv6L/eThtSN8v7HLhldT3F+mp+eXna1UrfUCuqtNGHG
q1bBTJnwPuZW6zhK16+1xXjSuvRTHT5rssVjQ4RpBtwSwLnsJ8aH5tH55tFIs5XXw8NLkZ7MCWwL
4+eYz76FqVJIRZ3Erq3bxx0f+Xf1b68ejYzOJ86NPGuOs1lOvl0+58OzWh/Y/SCHuBh+iCJn/jkq
dAK1xcPNs4WeqprXsdhTCW74PR/SebDDQr7O/Vg86DhWFMkKqWR7jLLEIPz9AnYL6J8megb7JwPj
JsaEcf3H/rtWRUfIwo/gH8Ppyel2t/1HxVpX1o2yEVBN4dUffqp6EJA4ew/Jn/7u7fZ1GDy/s6Pc
OMzQRS+MSF5gq+SGLO+xynfS3lAiZvPsoLnJu7tlSgqo2C0VaknNeQMs68TioolQwbo4EOgdfKcQ
xgrPiULyrCC5xBWlL0t9EZ3o2lXh/eh48/z3kvDmo35JyuePTlsS/tRyaptsFc2BAUk/g4ngwQkI
1btuls30oQrOhEdDZIGaEkry8JDeM/KOtfIrf02bRF6CDEtF+0598mZifZalXGovR6AlPkOpcaxZ
Yd29sC55bSbr8DFcmVCaEZhGhaH+nE55lN4hJr2oMNFItlL/NVXRx+7wfmnRPSmzuFH6XZAMYBcp
KnYI3YeXmq3MqvkuFHPb0eRvqGhDY9GtoPGB52xxVx0xzkKM6tqtta8VVG9d9hUzgwvNYcHj7gZQ
Sp1WFfXEsbdpbqvzccHBeMQqQ4EbIJ5gjt+1Ny7V+fihbEKfJoQ1VRfhtMVfhfKfGTXW5XXVmfQP
ZbLAlb0DJhyGqXqqvuksaplugqezqd8wcwst53VNl2Bf4pPglM9/qat0L18grMresSRpHh1x13eR
7ntlDVZCP8eV9mV3VOJTdNWGb1JPjFZtDZ10c3u9k4yW03Oc39/xlDW6/1w37JryJ6vzMWteW6dI
9AqM1XERc0yhsDKCvcLPG9a9lJn+f0DUaIKXfIow0zFKMbYNS/Vf6LQtdomLn7iiHmRSU6v5Uhhj
bWAtH5y4wYmZV7EVpmFE5T5f7m09cF9pljZotZX1XUOHKumKumk++ThYjRyNY5ynLfl6x5cKdQMF
pPtnOf92e9kNim8rFQZqiKt7lbe/2a+FlDd3qb3/Pcly/FsxZ/ny9nf/uu4/3pDpew6h1edugGfd
vr2tn1W42XR7DPqppym7yUmp30GDQa+bych3yCyR8mfiNDOz6Ks7kGNoQUblIFR21vKqbXN8VZBS
NaEuIjhYn2RZ/mZEWT4T1OH26kBcmWOKXiqhIONSGYROQPEcVHsb7PXofOBxm1PNAAuCvnk/TX4o
xjQuf+vNF500rNd6mc+rlbtQc9PZjHDdddsg+83J3tRDd3nME5muqsdWBKiUgWaFdgjhHGDjFPBB
uUkcDU5T5hAiB6cizCjoeevsFhLNoQGGc4haV4BAN2TAycMyWo5vnw795O/qAsKX/+4wywco7vnj
KHrK/SQqi01MLonL+zPh3gkY+bAsBV6Dx6bqSm3L597OP8AGdDGYOg22UMa3eaNhgWMNdgNiOeZY
JsDXsaSy61cc6ocoXuJsVo0UpXJEMI1sytAnIG3OSNfOhpAl5IWcgulPyEx90pES7SnmC4V/vA0Q
HEKcjJdKVzTZT+MBI34RmtPc8Lsb53mZj7JTdk9tEf1Hrh0XB4MmF3jm/iuk3HZk4jBzzdYjPG9+
FMuRyPnKKApYHMhY5NMSStf2Z29K6nKV1U19qxeCiBkucawJbxtpPqsTo7WPg+j4vZ1rZ6cTJ9hD
gbMUABCCTBHRIeJCYFWHfRrH2S65BYBn86XReidtK/368Ukfh79hCOBrMaCAhVWoTwzl4jMQTnWP
9On8gU3vI1TBlbPEIDuLDvFJSHpsBG6IOk2XCpM/DLxt9Bal0TBKf1eZzkYOAUZ8k+cPFwJbRck4
we1/DinHuW2wHR3eF1/AYoKdf9OBxjd5WWdDNotfqUwTECEQXUSXb6klRflDPpVwYf4Len/BbFhN
JyOzbA4DZqe+MPgqOAJjIOEaYS39mZwmxpboYxAq13rmNOdbt9jEmwJpaI6qdNzMBZqbmNBR+y8D
q2dGazfB3k60yNdv+9mpMvZZhcwwLdZUz2vsvjk7gGxr2rkL0OgqjuuGlodCtJ+kKuHwBqo2Pjff
9765cZ3bl+mii4zA/rv1PvrfFt+er8qHzpZJdgDEuH6ECkfRWL5sfc1UzUry7n/BPAVShmY5IWRd
wgl2b4neY0q6bt0/vZCxNZFWFnXtBq6CA6px+5ZWK8+iXWNSRuXR2SxfFVb2RPDdyYiZrdMsqMya
OTU/+OPto16bO72YZ817a9JPteQUNU1MvmiEWX/WMeZqofJqIrOyu5Z37VNM0XWYHOE59FbNZa+a
a/OC7/FBFfjn5vOAu7ptS8QTqehc+NvLfomHtxMUp14Pf10zBrE1UDt1lkOO0ftN5/h9g4PWXL3M
Wqdu+u00kGrhTh97T5VTzswW/jbUNdj/WffwtfxNvd50kc3Us6P98Npfq2j9vbYF1JCyLPTsNdlJ
fW/roSPjIpLq6J9fxU6TaXYkYhXC7zWf3asLbCW6h86hOe/NdlGmVaoWxstfrbumsiuLcnaq0u3+
uv2YbUgmxMlpYUj/IcgbXJVNA0URsweUkVpkl1VR7JVyhV6Zq67+su2N0HRZTUk8HZp3Ubn8PrLt
7Q1K8P7AXoaQ9ANSSFOfWoVzsf2T7GVUAmXjTPf13KfKU8m0FpVdbV691zeCd5q5Zk1vo6oEvRTd
xixt/du+ntNLj7PSsM7WjWs15+hZxnkt8rK9m96MJlZdjXqvkX4FlcebTMCbEpOBsCo5DVKKDGMx
YoYXp/L/SDqzJVWxLAw/EREIKHDLPAioON8QamYqIgqiODx9fftUdHR31TmZDrDZe61//cNpc5/c
fHHlIKOtJfvk1Ym6eoRizGaQQd+HJC0kPTjrAC8Pp37bz+2DRg7zJjSdZPVCVsh0fE31jDdDUXSZ
9Mw21QPu8i5oU4JdA/jpK4DZR7qZuhad/o15HhNQBhhTfGH/BLlgUrilJ/207h4mdvok0BdzNCii
iFWIjX66yIMA0pG1Z3BDBj/HFZP58ZeD7eQ0E+JPJwRqUCnG4dkpwo5i4SygiZrT+shFp5dzPyi4
wlvaLYmPndIxCMY/5t+2suTe+tXqTBmVJv8/KFwR5/VbTYfBZysvJIqe1dmTUiHR6n6ph/mOpwl7
isuyJr+XCflEJk31GBAcAcBF/TkeOozBoDuB9vCDzKdbFHtV8A3bRI+/DAgkz4hKF0esZOjVs+u4
mJYp3SAaEpK9bikAK2cbDSuGGQRzc1wKDalQr8kr3LOCS0JRzFxcFEAVANmXtN0RJwgO9g4zFAt4
075FKsK1jjIKQRgq0NGMzm2iATiJbOwh9BQ0kY2Dyg+ciKEGCMeQ3vUFjHH2EeahGCVTBPgGxzVm
F2cHJMBvJqw5VJdUazE65BnVRoRqzr14r2RAtSZ0q5fFkKSxNmK3jOtpfbRPGVHQschVRZyM4UgJ
f13NRFY4dp+wPdcfOuYR2g4g+JWAUXpGNfTRS6auEaewK0ELBYqwoflQNYqo8huTizZWQbBoeyZt
KoYxFHSgDIVPEYhj6axGqin74EK0DidG0fS3nLfAw/Dh0TpSqCpz9gXCf7Vd53f+Nya8ZqIsmBAu
iZHqydqA4gdP8SsKEo6DNdUOqs43mz447P2FfqFIECEFWqxxRcmbxhtu2bmj2TMW4cxGcsJQF31h
/FqUU30vgz8ZoOi7liq0tumSeQ+8S7LTmHc68rZHYDryrhBAMstwMZGb4EWZFIS+9ATdImdYv5bS
CjgIqj9NlCdgHWgBCthbm16pNZkLhHBDzLn5o8we9C0D6jbkkcM1+2Xa+veVNhmylcQ35uPQlgF8
zdDkYPpyGR5Zt+0r+7N4zInjtTETCjqkyCT0ueef++S8AY6pZ1gfTtCqArupIaAovckbihUdkD/0
1HHPuP7yo0BQIquBcQW8JbGDyQTNVLPH/PrTpRzTkA7QgTKVYw4iVjI1ehV/UlyVvmN512zO6+dC
XhhIik242vQwbjtlDrk1fAEmshHFD3SbmGJKKzO+TriYN06QEwAic670Zjj3OSBR8UelzGKQlxwS
JhvjaGLOxF0ejpWd8UcsG9AQnSPPy7yzzVhzMd+cfZJvyNS18doIDCqh8YtIwwtIQAqvE6I+ZoI/
8RbaPHTBPiCibYyLcRMPAk6WyQNddaLnADbifDP+TMzGZ3QdN843oYy9jwEsAn1Wba85q4HfIAIh
JkiJ9Hplz6VIzlAv4GzNAdBBGokLm+CyxVYNHoiBpX1LL3MSz/mwbYp/HVqQMxFEPh2Af86qxZGz
VKd3BET3Bxwcp99P0BJFjmUU/eRLhKNHVcyF1pafHRPp5LShzNKQ47Fn3ufaUqFHLPzblNWyY4US
TyDKNtbpTt5hNh/Jv09iwbEf46h/O1VMxlRa/7F9nokEpHBBZVtGAiQrUX2bIgveFdOme/Zmb4H1
0XuwZDejwpE2J6KghS/fuuLsPO+75Oloue6a7hWUjRPxaA3mt+0VmLVMVfYWmdUG1Tu5To9rXTwZ
fxTObOg6Eh+hle49NacWdYTm9cmV/rhbKrmQ9X52uuTI59Hdwazyz9AlY+xPyZutaMUQ1kr2Z9LE
MCzAsimug6FucYy6gMUtuCynIkNx2vAGbsSJ0G1QnBWNE9C0UFoauBpRINu4pKeijkB+tzSi91yP
BysBJBP/1oMOnrwRDTdVDCOFaYXAWGja6VpDmIlsKvQPALPQKWwmIPNR9Frggcj5xB0bLZsJXuZT
zS48mfhcrmpwcl5JyXrtgil8D2aa0OLGUN3OHD937HjWzwjZCrp3WHl26YvW+7TRwMxxSAxaUBGJ
JD8O+SUGfDFlfFaEekp2RXCP3/E1q6M2GhbMW2+z+/z0id8kwqV8OkIMWItCdDxVKXMwGPB+oP5S
nVBN95MBOmw0dXe3P9TsiGYIjwieD1PK8BsAC3gaIuc++MbHqE3q4DtWx0RsJBwsBDUW+GDvPqQ1
KEgdoE0RgFNaxLWw66IwIhkO7TEhNBAVUmF9thO9zoiW1L3daAzAMmDqD11cgo8z4mdsZYM6A9kC
jKrz5IggX/ZROk56b+BpS3oimh5q6IH3yLu0ZxFjPs2oAzpHF10o+J57psQMnYQ7QOnku7ML1cG6
c0nhd0WiIX+mnA0uXF336sPIzVim0MkwKaI3CNl9HKbnk9IngsVvI9XpQxBAC4q502Fyw/4psyha
QFAOOv9r3cAHOorXf7AOBzFFA3AAkiTHcFqnpExggTN7vFlzk+cK+hPkBkM8ac49PmfvMfYT63t4
jG8+1bSwZIAJZaa93XlguDHBtxDr09usn7f4OYh0d4Iuw/ZPiUAW3edSiMs/9pRn0sMUlAD3F2//
PvnyrygivzThmIDrZB004+4PR9WIQ5JzQwzYBKQEfyfHDwYnTITgWGAyJmYsinUWG0VDbAc3lCk4
kFThHBpMQu4uTsUsiZNXOO9AcLYar75GsggoEwp2EAsOaPBQvuepdEdX4laBIcQ9pjwEQSUMUOZb
inLiyOZ8843w6GsUgG+nxO8qFVp08yCySmlH+bDNnAwcjFg/UOpoGRyZ8Y6KXQalTDAcv4TaZ3VJ
sA9BXs0OBUKA2dGUYtkkNoQhZo0FK3G1FN3g+rQFJftwKeA0soU4O6mn6W2neMh+D8yhiTF4MoZ3
qbQBQEivqXVygyiHcVBgIvUg1OgX+pKei+slOjxIHB2jaGVLpwniQToZqScK+7iHzRP0kvNYMINp
06IHch9tq0HOGvlKNMJjYeQPDgQ8ECWABXx2xBNUgCDAGFOmAd/vBJW6mV/Gig9aUS5BRfqDmQMW
gNxI+TlUM8AM/Jf4XkiC/tlH9TplHyQpcfhB9dgqU9gy8Ptxen05/AMMJOZ7JJulSiSc2MEpIB9c
UwGTA0hwbCIBpgiGjm1S27+AtQBsmDO21iPPmvwdGJNjIs3Ugf3dP292/bYuzIpBOJsVQUf7DuqE
14PpAX5xNmAiYosU8dOqXpxyWHntooHYu9Uf+HBb6l4+hh/28dVrUWNX0G6H++dvTQb7RLyLLPhu
/f69ajm3VEH9izE3uGAIb8HcWBdTfJ+Vzl2z/fZUphzQ4H7VgHv9QVKocI4IPwU2diUScQ5v8FGO
xR37EU3dyWEeNZqCO4CYSRk+9zhRs+R7LsFjDfnfE1EVdwU8C0AMwGyYsVkyAheJDhTs3DGuJFf+
ikoMHiYt5wj6IajN0YR9AcIAFQL9o4Hp3b+wim4peB44yvriozZjJqQueI+P4FP8q3D1eKx5gPmn
UST/ffBleTE1Zr8pmR1f2e/giCiwCPlzKmGWXv5clsRfm7nQljE1gtaBaf4ArFrogE/s8lwSDFHA
CIypxGNVWi/UopmegbhRgw4GzDb4Tpz+KV/kmCIOO7xsvkqG8lOhJyEZSMSSQVKRQLvRcUeMpYTj
/D/orf17rPnWeEI0OJOT/pGCkmf/r2oIcWbesPSvLGyKVEBBLhcwzA1Bqpph9gcFnkcSEA8Z6kFj
mWKFTYPOZ/zreZOcB1qQCPkDHjehAB+5AkZCSUG/mJMnQPgHhmOilRKXGv0d/E/h4a0DhoPssa5x
kNBDOlGRplQkjGmS407cRqyMI6h/YuqO/3jIBcIX4pgKhwqErTGjqyeUSUBrAbAOczatHg/G4xIY
brTl3bg63YuP98QzpfZVyGU5f8pQCSYhms+MTzgCuGTQt22uGVZaERdPGH7gGX/7IhjGDxTOoFf/
AQwOjrP7YIlb7h3WMNqGiBdhZHP7Qxgv/hm0SLhBG2eeZy2psVDoEIV/Im4VuzKewQvGSbwRzECs
emiucGIEQsP16O1igolR94fT3kS+DPseQb33PfRrlPGbz7SH8ab5FF7gf23Iy7DRCAHCiUqYPsVc
CbkNLic5BCqKmmzQht98SCnDSjnBmxtkuAAzheLH0JnBb/zmrSu4w1zic/CZohlkLnUDwOm/EpRF
CTwF6zxPtIBshSlhiyjh0fIhpp53GD8qKQ4h+hiRW2V4KkQCjqIVtl0bXAKhrw0m5viDyOPneYXP
B5kMvBCNOnNYyDUO8VbuiHPgh8BQjnV4hQZdoCAXCZe/Dh36/3LPY+Oi/D+RlJYKOWL8gvGpUaxS
VJCRCEsVa+4mARYGpdRqQfdinUJB1QANEtBSnDMWgErozVDVHcqlGG7wQLCzPm3SgzLUEixUdmxA
cs6hTNUXSA0XDDLh9QDpUXD2JSYTIpsH900Yu4BTmrBMxkqDqR0n8PcAUMgqA6Hm0wjmlrBrQCjI
lP9I3QziLwUKZNJvxuVeQDG9r5ly1oPIHO55I8iHcASAURHRyf4DBB18c8ELIgXNWZwJ3iY1gQEM
9zjlIuigMKSBqSthMsf7M+oESMYYTjHR6A05/oCyPgkS/WcAbgylCLfeLwhrjN8rZrPIQYpfdGb4
j2JwAPWTsT9yo2IH/+91FzJCoGZGi0iWxvAzX6iXyxWakbpxzWfI/743AxphrCABkOfIYCfV/iUs
ifh9GHuabN9hnUxuK/2H36sSHBAm54UpmIiIZSs1ZPGRbmC3e2BaPANwe8RmQZ8XOyaxJmx65qko
c2Y8PZqjKaF0j9B0hbqDcqTYfaYYBmIcw4BrkLMvoPVAk0xkcchcD6wSLoDmDhhD0uEer46YVKUS
sUvt7jhDzP+xKG3BO79bci8roOPotYRszfWFey/SlyGlUxF717n899zpJwdYggoHaUQmPLlO8Oh2
tB78ikES1hKC546uTWyr7BghWSrnLuRT0M9RN1MkE0JvsrVotMdVMLygNLEhJTGOITmME0uEIT2Z
VmAemaJrmYLnLBlKgHfcRfNLtc/WyMlgHq7QuCCTEiVLmcfy2hG18eVoYK+WaaAInHkzyGSKhhM/
mF/tAmaJdBs1e3tQcZmltcsPuWcRBzAJIBxDTy7e3wNrOlBMNm5OWFKngMPprXyARoVALQHfMSfB
ZANmBWEUOMKesEsQkzncufnTXnMVqgcmR5ci+ZJlRlfGy77QH2BbH/A4sr2+mTmBTH48HjMqNwob
fowfOO7gmBPjDTmEZ5+KEo4uqxYxH/6U02pJbYiVFQ4iDCHE+SAFei4JvwNB+36sIYWMseIssNIX
z54BY1sWfHO81LnFDnlDYHucbLQOpbhDa9wZc3nKLs57E1jAIKDY8iD9m3+RxMAxNK4xCRDuDZDQ
WyAAdpN1LcZtVHrwFHgLDWdMhmRsXetO89QKtrSN2QJbyigRmzcydOq1ocVki/9trhtcilIOTKi8
I0zm2JuwBp8yvmCcdlwycSFsQVSF/1vZ4GyD+QOf/IC7J7YnwJKIlTq6pM/QJ8k5JQaPhFxpDA8D
TZUnDDroR/cds3fDNcPLQgXEhi2Eid8FouP04itldqQZWiyQa1o7amootvRGK6XAukWHGPIB/hih
H6INgBQA2s7knohWjmqJXZj9A3M3NiYUAbJNj/O2hKIDp7Kk7MMCqhvKXtD0wrlACLKq6ZM5KQId
WmE1UND1rGBeBfdcDEdfYuKBTtv50tY9mJgO5iqAmuw28ztBEIK39iIYTfv7QsXhn+lRuXsEjbjm
mqjOrgprPR6uqbFS5hw8qVTwRFRxg8n7+thdDHcJuqhpxRAjfboJPCRUi0PKsJmGgW9zzoviAQpH
zXRQZlqLQoLBHxw8IN5jSmAi0TON+qf0yO2Ye/BsiqcHRg0PuLDTwEdOOM7hNyzmAlSDJrFpPMW0
U8O1YKGLIHadNoGEKA5u1sHumCrsF12gADsvb4b3lSK6GJzxJy1WdDo2Zrhv0WC0Mzz+mGo85qTI
0+owUYKOmPZzqJMAqTo4Hx4JDn4gkyHWicfpCKVjWrv1QqC+g4DH0wNODZ6gDPw3Hm3gy4EFQzCI
ijHEc0AODbs59KppvThLNlHGm5NhVdT5jA8hPAx93Yarmdz+DaGOoZ7IAY70kzK50kxUboFB3ePM
ige1u03BHEdcoYJ7JI9lZmE0tgoyDPc28qDRkRjOqcj81GWuxwhtkJ+nYG/Bic38OEOPC72wikr/
NtPhXIhQejasbwYrGNSa6IeJBDlBA4yBMbPssFaDTMSsYHX7PTnm/j65BybwWJOds0Hcr44xq4ja
++xd82oqpRpN+DUfcCGh44BLweywSv+7oh6BJmGAsYNx4/L2jkl4hWAG8xQoarC6r1BGhd2TI8qS
ZgX9OQDV73B1yd4rc2ZSuYCSpkXawR/HlRV76Lf3mJvrl9/CFRGfQUFbn1R+EWH1HTPWcZu4YaJE
g+MxWAuVcASaRysh+i3aaOJtfTYyZCKgzeHDHYIKPWFUldw3KM1jrkl8s+95Ca0DAD7o9nJww4wP
EI5S8wtS1sW8TtiHe2QSjh6oMUaTqQpDRLLAKVy+t3vPbtPjogM57oOB3aTcvMggYk6gIThE3rMy
uq+alQzqt2JFfNJ6Vhg2/RcT9v+3LAyNF2xuIYdDm37jU179yu59DB7nQ8CZNdjnXbHE68GZZEB4
8STwGTFUBAbcQ2jZkl9ggsWnd/ZIcMgMdFP0UdBlFfcJTz0hk+0HOhpMb2j7MDZq6/5zQnkxfv4S
crl7LZ/T80TGbRMYaf5vkrA4ZwYH8HvM7UW+Ivglrf+AtHaaAHIAlijuFxXgYNwuXguDv8OCLyq3
zym3O0MXl+urLhGA9/O3CurgOSPgLH2Hn2231dMnDhFMygkDsp4+PNzyFT723e89vjM7e7mXvRo3
ubQ/ZYNZjwvp6s5oCFZRE5xY5MdViUTpFBYVXew1+vZURER3uPsS3uRjfjmBDHvPdsL3k0gPvvnM
sAG0I8GAEDMPM6PS4KCMcD9Bh0UVUO2oUqU5LUJE5F1wn0iH15Ly4hXRMX9D4O20gthC/CLPZsMM
oMlMT5oNV+ccAOxRYYpII5t/V28R4nY4To2fTmR1A6FYEmQqlEWsvx+V2drZY6RnS7NbAo0oRQnE
nATEiaql2slLg2Q5S9pf8zIxZ8eAr5xh7+ox4A4umRHeFsyjFhS8+TnTUxhVVCYEds0YbYwbJnNm
DIYcqC6IBacHQ60nJCwFG4GJTGwbTqwz8HRgE67MayfW4ZDV3xjWG5XoIzo9LPlwhpwl7Tk2kmLa
pSN6UZK5mOdR2bjdktfCMTrrfHVfjklF8yCS178SUxwmdeSMjNsZxOprxp8AVeGQsPvuq+l7T7st
J5c59IR1GQ9X9LJA+2IgSM5ZLCNkP4LnISrRJ8dY33eoA8UkiLDFKe6qv0VobKAyRzXTMHxI0zMU
YyiFUO0deX6Oq0lpQ6scBK+bffxVvG9L6IIFrw+6CtJlMM/dBYj9Fj14Lgo4WONLfmM2AkEde/WK
5pNCFxYd8V9Xgn9tCBxUkMdVrBJAAqVxCWx+meiiaQdBBm7ejETat1XD/BhG7+mNPQmWU88Lm9tq
o0AlokiDdkQ7DrpG2oJTH92qh20XkC2kSb/V6RdwXzBNrbohXMG5Ng6R6gxpEQyYHjwwiBcum8/y
uHwOfDKHdJEld+aweorzjqHnnpli2gfH7TtmGJ0InlsZNdj31q7E/j+IzWnjXrI2Kki6tLR8kJZT
phFJLxgU2JP9FpueXv8N5n3QHDarhgKZuedGALTnXJkU49H8mo3CwjmvmviR37Fnsjq/+OFoQEfp
fXEc8ziXEWd/dFQ58HwUIAgABFzd2YcY5TxQZjOxobXO1fj9sIo5x3Y8pLzAQ5xOVPWeCQvbe7Ib
A9yXC53Nt9iSyZYxY6JMkvB77RB9ztQZc3cmgxwky8rlaQvahV5bqPWsIXFPkMzdD45ogvumr4Yr
SbZA57e8OawRbcMiLafveZ18NoO0+OdHUMVlfP35sNka4kg8XCZVyvAUN1pAkenlIE46KP3xbWuM
W7hDfzsdLelewZuHDYRzDsX6puN6YVMSSyude/bimdFcg6rg5Il994KewgRWNvn6NfSZmfZzhYMw
va7u2ev3zVExoHiPiav1+YBd0sCxFsU/I/T4lCnwZ/fXeTm75oa4PeX0OL0xjPtQ+Gm2CsgzcjSU
DHBUM067HNHrHO1pRLbgAeLzOSNTaf0IGYo411XH0JDzpacAhNVBZTRcsWvzCEDPE5arUBURiGSj
8QdeboeV78BhguAf/cG0si841zYerqRsoX2Iwm/x5Win28x4hjGILTZSesPYMMPv1VdXx4W2MSYa
jE2cVyk2RhEesv+wO8geDFBGYeWf8pY6VqVWeMSP/cgnkYSEG0uflZGavrFW2n6wI+IWnSFOKhvK
jJC8s81oe/X0FMJhDUOaOS2FacWRh3/y+MSsHYQvELWr/MdIInlk75ziS19J7iDufp8ImaSZBrVi
o+BRij6N+dMgvXEJXR6C70pOumSId/GNagkvzAhpRsDfUmRfN9rukeG/u5HZNKt4OObpQ8IJh/XL
qPy5YzB7nTc4LJcrFN7jDkjnRmULHu40IRJLkA6CpBh6nCki+WyClgSbQ4wR+Hdm0BJ1FM2ZIxor
mnee4S/j/WNATgQzaZlnmIg8S6F8xKoD8gEJw9wSRkB47w4ZBkuI80tfs8rfcy7GMe+9YPKzO0RX
btUrueZkssW3KSWfLzGEws840iIxvHvzGk8s+L7OVpAevhBxb9B/ZXs7F6POHl5GweYjlCqIMGkt
+EATZPJ+RQsiSmawDPaFwkPjzZTw5b5Duj/GybgpMQnqGCWN3C3rIn4zDr2hcGe2wSeHJ8FVUZgA
IfNrA34Cfs4oPHMxYGHGZMZPLxsuFF0Ym6LHRRDQpWtMBqwAqnFYh1raJf1KDqFGQWjhTAIS/706
e5y2s0tekaiV4SxB0YHILYCPxXRGSVSvTDhMjlYftr/ypo/bX141YTgX40U3bn/5PVYiCYDU/0NQ
do25+c1+/qr70W8zp3QyRbdrMgB/71X2UU41NR4A44k6+7vHrT2oZs9FvdNXglPM8cJIS7NHu4oI
WnGkXb2jf83aaQFnaTQ90jJ0iZJ8DxcPAY22Wb9DfVVCQnpQ3rHdbgRniP4WbA8Rp0UFkNSIzdSJ
kfInttBqSCk0SCA/BXa3NBbMZiaaAbcogdEC94xLyHiIy4p/tOA4d8meOtirFnBZPTGa0mAUwO1F
K9pFYFwsS45rFhvSzTFnm3tj6QKE8e+mS7yrpznmgpNzSsD9jPqac4D+h58QvvIDOCjFnIYD5SN1
OG5vNJJc3aG3pZrChZszOsVQwi1SMViFyDKvYjlR95SbG4xuHMEExiImbrcq2icMyrM2kRe0RJa+
F+cIZ+ZV7Kf4Wy90bs8Fj+guRXKUD+PXH65KjGYZQ1kj6Kiwxnm110yMX1SYPn3MmAyrd8bjhCYg
xsquE3hMi5pnocDcn+xy1qhovmi7GOGLDpZCDVbOc1H5aFdsFG/C+BoqF7M3ydozVUdMaz+YPkOJ
cMT0BWgGB3mDPCV6gpLvvG9tmk56MrZPlaX9hNNwj82Edg/V5ZZzDPosF5abEVANiy6Uod6TbZip
CM/LOZRZoGQYQNjDMgfEA17C9JRDgkkvrHBGrp5ElchkFrgIkiQnlfMN+uBQeBw2e1bj9jhlH8I5
4RFTHUD5Yv4CcfLNCkLgloxs0VhQ2mLGMFoyWF6+51+sDewSPstj8pw9Jo+JXK4NOdMJ7fnqeO6U
jsLxcR7B6V3K1DyqtnzeJ81wySU9VFNh8hGPdleK89pmCn7vbcAGsmkFNegHMPHfD1D/F0Joox99
dUin4gx66/leHHGX6P2rPjtCA9PGA+NQ1aszNV89QlVbA0OQW/S6XDGjvLp9JdsKWmr2nkFll91B
vsGTZZIE2XpD2APTb2DJOUN/pjUoZABDgJjuE+OPGQtdtPGxRgR7d25PdJlNZ8aAS/zZUqUw7gXg
zaiV2R50GkUj3cP+Yt+ENUcPJQoIC5Xs+MlMHcpRi4GO+Em2NENzZiWfNVehu/AZKfnXL8ORjKCp
xRtcDwwmQDr5C1oRusAbM+HxA3IOTLUZhOJ6D1cfJ/Hkk9xS7Xc4NlflL++s89rjy9XWlvecxnkD
PebmN7h8g5sosFYAkDq7wqadj7qqXm5nMCIe5N9MW6JKM1fDQ7/H2B1cf9x0Nq9GSd+izMNI/m0x
bnyhBGABtVM6beX3NZP/+sk9V/7g61Dj/lKpXOcqCUsvCNzcMLtv3Rad4z8BG48GYlnKTRN2ATnT
iCi2cFcpnzWYDPjaQAUnaQVlHDMrQEo4P1zOs+QoIALoPWWrIWOBaQ3VKIYgB/H/k15s5eWfTAoY
B8hO2b1AwqjRJNSfdF2g5Zx1YCHo2H+Y3DFCFeq79Z2TZWVsVMN7PZ1SgetrDyubPmS04LIrC5Dj
KwB6SzLx+JvTA95/3vk9J6zl7BgYW+LPgEUXrouqq/286NUoWCEGkGG6HnAXbgQ9g+t51S9dQJO9
Dgbl8aLih2ZPPm7l9NnDAHST1hoY2UTaoT3F2uQ544jGQapySNHTAq7iEA8aya5/33E/irQzgbuW
MqcTk25kCFryxtzDl15e4PaIWqUc2dQ1ClBNIb4fv89lOGEXBpOC/Xv6WFEB83MSfQ/80ZXSJ8bA
O75tE18kWWh+WZQGSmzqZm794ftX5HSnz+ktUWf6TPWVnHOYuyUVds1Z0bj8FleEdxkAYmrIZaCQ
23duwYD0Uru92Aedw763X7X9FAukJkhDC69ocd8JN5fHgvUIK0ZbVuhBUtgE/QkXBRvkjt0bcdGc
3p6PO4iBsnGZ++OhQhcsw3u7b7qtefjgT2Z9DVBllxe7HFpqOhinpn3k5xV3BC2mcpWbJ87sIcFj
NAOF7clwoN4Wr69ikoDLnyEeHDkzwB34fvgfN0KvejW898AtbrueQXcT1VRVsKpoZHBuqsPLLeB7
GOiqsAJq9JlOHzbqZwqt/aAX/LmTtOgHTL2P+zfmJdKx9h6o2M7mw30xBjl9vQcYXg0H54qj3eNO
0lrtlEZta2SzD0+7ixG8YInAtYWZ0KR3fIWLndL8VM2kLvKLPEE88IhqnKWLCI8eMZ4A86b75zlG
WcjKRZCgzlFqrM8TkEoWnwf7WwN/AfsB+9SD5+IF/ZAH8IyriSfj2MOq3TDBADe85MN3XsIXeee3
x/hhhJLhtwP/zqvCyKiiB5pcMx0Vq7eOR5jDgKE1UwMQyRgAVYmQ7Sogy5u0YMYUZGF/UdXV7hm7
pU9AzrACm7wlMs1DsINag7RioHuiVbF2h7iNJye6zoEDu4lxMSGKCDEYwKHIYDo2BPSWrXaFN3cI
gj6r96PZh9GmSVVi2FcfG0UXYxVcs77uMOrCb/JO7kmdXSKNpLKHs4c1Ar9S/OCS6TXCTPwJUNIh
Vosu0ddu7B+cgW2CrtDl4bozvnky9FcD1FKwDQHshUoamF8Prwu4jFsFhMobuDIctcpR0beUHvug
34UjL5ADI737OEUl/UIB/8cTMnyG5+CNW9iLNCJcemMuiH2GNyOno9kLh+8haS6nUEyHDeazXXyC
N6nhtyEo+TjnkqimEHT2iR5C3A1BnzQP2MBwXzBdcHvopG32ChV42pimUJRggAQEz3bF18EZIBF/
TvkboHyxHi7TLNhfzIP5MwzJndO29HSnYExRZpDQAkHZuPPGvSPcQlAWTkjfBEljEmgZq/73FOB/
Bro/5QU8Lejyju+DMQ2Ts/e4xWTjFPFxkMhTCfOEPzwcm6ju6cNSMuwgeGNVGV2CC6kmz+D5jz0K
u5nyS8zcjq1zgXTkQS6EvNnBZGK2+LYeUGfWsOhIYCPJJeQAPm0fWyO+RiUeVzV0PsaCp5/P7r6B
LH0Dk2Ta77/TYoWMZXBol4gU1jjT1THC3gvyZ04PUHgHwzgHxoytOF9828rsFP1cfChx3uI6e4aq
+0cUEqJXxd4zvXL/Fl+uHoApgU1isPPiiooJDvGENDIiWkeylk9RmVnL4fzGqP+HDdmZwnr791ub
s4u5UC6yngSdvQKM+HK7yJ2AltzYzhRzFhbykk7DE1w8yk1rqlhMMmi6mCBThQrfAxFxxDPC2w8J
ZDrjr4F6za3jcyJtSEeLTbSnOMdDt0OkARtCyt9QZ8RvU3DZDKawi6FRdwCPbHHj6+yWG7Gx0jAb
wBncveODa9WhDM+fPuKHvS/6jPud6n5WaFQD7MxcI8BYKMPMaf1FXlq4S9QZdMiDTeM3i+EGXwGG
2xbWeAmTsxBOoD9a8Jy42vidNLiDwKKc3JOL+xqfY5G19XXF46GHeEynfLxgMLksRPI4bddMwkcf
d8lQmgzgIFR/ED1SwHYIjigK8iMsEXQ3j/mQ/liGu4OYwPombKwM1gbZfY0sTGToEWuS6fOljGYY
vhqNztPVnQcOMisw189qNHsTJDa5Hp4kjiEfwNOOS8vLSeNThA/DiqLEufJt7vyZKnQh3DZYCfzb
AK3EAzcM+GJ83yorZqZ4Mvk4UKOjCp2Ugv+fCJMQ/hCM4His/97CksRDSizczLyWACt5RmRd2K1u
+Wl6+uUpCh9rwDPu9hvkCwr8pkg/MVsNIowXy64j9qoUckx6vxryIwIYt3AxnAue5ASQmuSeo7Nr
TmC0io43erPDnHxlNgyvXGo5vmXvhIQgbxQ3keTAr+WRB2NCRsy+ZIOzkakkrUVWmUm7jSbYo07x
3miWYXR5u1Fcb3AeSgkLSj7hzeNBCRGTsgdjBMSZG7bBMNcPo2m/NnNONWAmOUJSZkv+D8wNWLKC
acx2wR0DCZURyPNARgCtRGDNnssHG8Dy2XF6ldGFrrRwUZWBdYEOJsfgmcq7Mr6Pz/OWfsT4Vcfw
+WFJnRkTnZMbMmQdAvU1IWpOWKJwAZEmw7Apc5BgcwIpNhAuIsMQNqeILcu4AgFXCRJQD+DATuRi
s7lZk9JAv8pgB6SepmFResw0CY3CV9/tMnHjTuhWTHAvXFISeQ97iqglKX/9UVQ2c2jsIeG0Y3y/
U21GujcRZw//lHD4CNnL4rrABWfIrvDvSMMxU7bUCcGZiw9qb4ztoMyXM0B/C2yVD4ePEBvlzVrf
F0xY7SXVDaJaLLMmGLX5bBwANPNXCsl9OhARY1gzjuJi/2RIH8vBecrGzHZ7Q6eBoMbk+yHlxRTo
E/7hSedrKwUTw25P/oTfhIgwOV1GKVu0XS4FCbebPVNB2obDwaQaaj8cYb49vS+bezqcjxK8Fdns
wYCR88IV9zil4wEAgduwarGvRZbeBQarh7Pfg0o1p79BbdEnDaP3anmZDw8Qz+0mOcef1dtX3Tbn
DGRifKTTA8TgeYMChZwSDyD2Lag7YZO2Ye1pM9NpIkEubsmIwtvE6tOGRw+nIrjbL0sJjodm+4n5
Om4ZI6dAmWoVqzMKrhHkCy2C4qH5ICbOnVcx2CUx68I/lr8Vm6Zs8YFgSfNbwg2Fb/+wexT2hPna
T/wOUes6/ZQydnvLWo+tlFmd5ss89ea4mIkQE+A2b0Qgi+kc1xAquFetNwpe3L0u1AItYAv2yEJh
+DOEKqiPyX9ihZk8kuR9MABGRz20/u4pSBRfjjAwPht690O5uyD4Yv5N8BoaTU+gc2qI2LReMc5k
UIna5CDSBivwR1i24wrVmSAaIqaCXXD0aTch5YBKUfUXE0RMACHqSg10t3EnVahGA3+YXOIjYGg7
u2d9BhzFFPQxRjrJePgddA7hwACZpcW4AYldtyt8FdhUBUwE2rPxR0uvgZa9I4z90HEeTIAk2LA2
/JTotetBQkDKEHU1G5RONRDDtlnRSdBz1AxEmFFp1pcvhR0yxqT49PxoyEF6V/Xpq9D1wLBFcbhU
o48HfR7FfenOT8AfBgAOSw9cej6bJ3gxYb/sl9Z+ACGiYyeBZC0uyoMWhQkANH8YEGip/G5zWoLj
NcFHjDeplwLZ63eFN9rQOQxnoE10HdQYlw0fqe9EX23scLnsgXK/U3NqQF7MGWh6V7AkI/ziM4w5
z3q0bsdy+FzcQPYXAvSto+P0DETT8bww3dp+QF6Y3gEGVfzNO35MmuyLHcKRqTbQk60znIGQwICg
dnXAq9v6vsenfsPcAOAgxQwEdyKQYHD2I4AdRjeOGBzLgiZuwfrxTsvhuEvN/cWwGHYdx0cKgfS+
r2j+lm82xT2b7XPb7wlTqzY0R8/t0ef3khOGyeMbkO7P6Ef7VRYmTlgzffFYaXMDuvJBLewhg01M
Bn5H3BHDEoSFlycZAvy4pQhDmNZH0kLDLOizwF1zCLT3nl12YhwGh0yzdxpKeLb0UWkrI0ut7a9m
I8a8lDBeHUaafBhme5dYQ/WFUJJ6i8duC1+l/uLWpEguFHrllzmMFn5TmBa8zt2wTjTO+GvA64N2
zLEDtg7nBpwJXK6wvhQXBA6AKHOLEdmBFhT24OIYP83qRNlNsMLHI72A7gMU5YR7eO8glgM0usiO
hmqPIMMv6lHMhOjXUfh0YBfkYT6dArEueZOtralY6uBkwH90NJIloX8lKskK0kGF9hCaPujmwKnc
UeO9p13laEdb3tEa83VKIWW652pSBP+RdG5LilpRGH4iqlRU4JYzCIhn7RtLbRtQFBAE9Onz7Ukl
mSQz3bbCZu+1/vUf0j8lfEKO3MjL7pChNgCzgKpMdVwIvnjPBUX+yhoAjFwhoqPTxCWgpU8+/iE1
qWDZASOTAMhy/RV6K8AwJvFoKQEFG72J7xgCgpC0aBB0rixtMPPOzW2gP5hvQhl8C4iTZ1GildzS
mTPQVe7G9Fot6Kh5Ihl9AOmB64wQUxbGYGLwx28GmsBC4CNvAABVL3cDAI/eAIUAN9NgVLeiG0+3
CracI7vN7ORtgiS0Q4t7VOPj/qfh7z/GL1+/4YPEcIymg1UAXrSjX79/dRYyP4jLilEsKw2Tv9N4
I8ZkMPIZfbAp/Sb60luu5/PzV19DzsCx5xH2ure8pgPzqFhjVAcQiPE5euny1xiPTFlYXZufIelp
TpJaxYMYAFzvzeZtA/G8l9gGfNlwmMEz21CChL0XVAR3L0blraVw/OHmSWUxsl7EmvMByBw4TyXe
KHbR+hhSLH0ZSgM+/8OkTcaBAeJ0uS8oieCekGpYwSrWCxoBtid4wZhf4zcO5gvWJRHOYY40YU0N
n5PWGG4xvEAY4WgeXk8jlQ3UUXCfFbMe68AhuAbi3VNVhjLSE27cQ/jgjCNedLxM6cMyXYGjd09t
miIVGjYxD2DhADknKOroIDVzDNG009+n7grYBcFPurRrFuMHKhIyxfPoWgFTsx7+3Qp4PCA872t7
JH1F18DjwM3O3fI5u29Gm/TAZv6km2N9/mqHek7CBMtzyQvJiAuQtO/Hm9tBg8T+V84Z6vG4CnRx
i7vc6NqD5DFuvoJLfs+Fx4QOUA5mwD8Atll9l4MTOziQB2RE+MH4bgAmQsDM/CGnyqYoDA3kCQvf
XzDhUlwuvWFfAKvjf//aPw3l344TJiN6Ae9k1g8XGfsGvAKw3YOvfOABhUDATsKge0wbxV261ns1
ZkgK8RHsCR8W6o7aqMY6uzxA95uXw7MSui/ZGBzJFvP8592AboetOZgvf8PerfGYyvg+C78u+LIS
a28snu5bjZTFgPl632FiwSrpoZ606EKY8vIUvNBRcrZwOIKMoBxOjA7J3t36rpHmcL/FWdAy9f5C
mgHSrUmwfaJZMnhOCqa1SHJjHvYbneQ/7I7pdm1g9QBfUMLcAoQctnNr84QLDBXIAK5MxDsAe2OD
+e7zA7Atn2t8ZVtQ/8ZXjDjA1+4mCnW2MNiAaES7LQcoHxeEXT2xUXE12l9QV4bojN/hKI0RvvC4
wpz5YedSr8/f9MLpv06RSWGCjfO6JPA5bTPcwa/ol6wgNqXiV4Z0TXtQYDcg7aV9zSIE1sMGH4Nk
Mqx3JTvolTsLwgrRJbmCIQ96ozwouLbqt8v4IoWS8Djnb3WlbWEgMmyGmnOtrypDN7AS+u0T+H26
S4ISnmBylTkam13GI0MSFQUvg38GlInxwZofwB5XotN3z3OoQVQVdcl4cURXk21fv48lQPbjypnM
attz9vJk4BaA1jeA46Fi8vHkMzRxOzS0SPpjyX193nWzqy/ppdoIYskGdJWxUHYF7PyMxWJiHt78
vo7YHTMxqjbCWVjnGOXjSWfmlSCzfHwIlSfg23TfaOLJY8/iO4aQ9Yi7Quf/26XWgMkHOjCefAQQ
MLHJmOoNpbcq4ALIigTvQm25WQCpYlb+xp7ybjeQPd52gViTi3CcvUpf/uA2t67olNZjMCpcHBMD
F9YBgdJDCE92kVvlLvsZXLsrc5aYwgCqXcx7n8zyHTcH97zr96yky+Q8FDzc5S0gvNsrTtK+xNjq
cF9KdAa4cAA2MumDZnXcHP3nQb5wmHAHIG/ylE8h2ehMkh5kd39M9KIieIP28jIOJzDh+TFLZAiZ
Yg7A8sYGT9rgqBcY06EGFuJLhjzQrtguh5fPiaO1OX+tT9yf4V/Np7/PebubuGjbmYF1Oq4A8Tdg
4NWu3j/sJ8V1vOHmcF5+l+8Fz3xxhWcnjUQRBDWdKQQYPtA/zp7/jCaPf4ypj3j5inkAYwKvjPn1
fRqhQLgqbAlwM07vHxQYpykhjDAHmRdSgIolw3M/BeIrjBbKHWJDCrozgMkaOaifrz5XdZ3K6DDu
Q4vqRVux1fElHTRw2Ol3rFqiX7bKz2miEpJjsJuMmGeHimTwhgXO3grkeMSuRVPQ/NvNiIpZ56vM
K64VBCtmrfAo1AON5V49TJb5LAuO7iBudsoZRey+OyHDt74OV/B9ekQf9GZP3L8YMON90kXtSpux
hpEg00N0Vwrq8YG3yMZeXTGN89XFa4Gnfsi+US2/qPwHW+ZRHA2wExnY0Mzwzb3xCCd/5fK9eka8
h+i2xHvy9HJveyy9giqQotfudX6w7+zzRIe1spiEz3NNNCtDfIYvh9FmcP3Mm+jhEXBtP2KIt57i
JN5oDWU0Lljxwev9By7fb4ZRd516dTCIud6qQtKUSYEnA6za0l7ZYWQEczv42NkCg0NBH6lFTzAh
LdxMrnU0fMeZ9wiH/uPS+gxcKEpzlCXnxw+zr7GpXkbzMlLXt93DSYLx+olMVQHj4HE/glRB7xdb
rp3v6oADUYue56/LlBEGAbl38OSPGIjhxCPEbFOD6VZplRGHbqTsKNxru0bs7eU/zYlEdnZv64jX
NvXdCMjj1evdJfMfPxPrE8Gg/O5UxlQ7dVUNgcA/nrrrGWM6jTX1JKfAQvgD+Ntcnz+vRemPIby3
y+fiNqt+s8sryiZMW/3070lmx4pVxK41CamUvbv/cqtYwergtWrPvKFYYrbmTpw38nEqaNiJHw8g
xet9Ccs69El09OUOmr4PVO0WzgT7nsSvTdwjYD515hMLQ/1hp5y/sBZnqYtk6VBvajPx/m2VbazZ
6cTgIdGgnN3WyPohODcCbwIioxFYvSOOJZ7UaZC6wLk2pwRFb2sUEBneV2U3JoHOTTWj9NsIj32f
oXTOEBLGv0U+mAuIvhq4qbtsXPztdeQo8HFgCUKMhf4qzV6zN0wD6kraV+d4mj50FGH7dDWBh8vp
+3XGs0pU3vAnF08gUux/iXBScKsWNA9KV3k28D5MBO0vX/j4uUPtoRB6QSzescVQfL7vNLe94rcG
m/6MmRyz/VfpURCjr7f5GRKb/lm+DlYSo0mruvIixiMGAKL7JGFqrfjVL/vS0RgAHi2UxdMu3c67
B8Q6KCH8T17y1KSU7rxbgN9TtuEm0mm20F0bmvssIq7TZ6w+KTyUnbwUzgMpBrzYS1BnHQuj9yBK
4VO3nFjamWeyMO5olexnG6lAHo9rO58exnZzOh6OPH35ucGkC95DD01TwcTn8t7nJ07aXDF7ep3E
6oZ6plgjHCQpT2C/OWrv8HlTenEi1ELIiPybX+Fixi9Mhh7h9HDfcO50cH2vNwD3E+AQBpXwxnNh
he3AiYk5jIdQtEYR19rk1IfRRPEEmv/ZIOURGqOR6K4wxnPRke45hrwjqgt3An2Efgk+KW3vzwS6
OYnU+CUivhjo7w0Ukr8ME6jhZYzAgmMFjtDHqk7NL1IhhxZYAaVuFrihuJRx2faGV6Y8w3nsOgZN
gS3IBHYu+/gdz0AM4L3AxbC6OROLVJRDjTucwY3Eg+IYt+epTY8GLz9zsx8ElWwAsjXFACvFzB/G
P/5W+KKEdA1m6zPkdKrwZY1M5v3W3zc8EVg/m5z6H6KULTiAMKmWPL+zl8U91cmPMCAtw7SW/o57
edOEqq3aD+/199nTy0znk/B4wJl5zPx5dHrGXCqFAVxnQyWUzX7GYzcXhIU8ekJ3BlHILIr5zJXO
lKawkWxBI+lgrNYOpZ79DSWnxoeJ8XMzV+PjemBjXe1CpDAnjhRlxjBkMJHwkEj7CfTEr98sYWJY
7wWMtjlxgB7m6GEdy6fp/rn8MEz6ZYaBvHX+9r4+lu6+lTIKfJow0wAO8SwG05eMQ77lns56aG7D
4M5C/kaSk8WSIbQqA0/8+MIcWp2nXoYO43pY/ffFw0UdOwdL+Gxw/p7B6Ucx2hFgUi9etjA+l0Bu
hffBKzhf0CiSIp9ZAAB+um9XPK3csKP38DOYzb0h42CD/CV4gwVO3Sbi6rNbfK3UzaOhQ4EgRax9
u/PGsLKJgLW75Tvk0P4pDxzSnDoGu7We/QiAKwEm5ayFFApzEboHt1OBGALbKVK9ZpXb/1yJ5TPO
Xgzx4PoLXucSRqpzicjwsO9eZ1cgZ0AUoWIQH4I5WutJxtBg0zIeXmY95x2cLlQFpsYTfnf6xVrY
9sMnw2iaVWf06EwSp0Nou8iFC0dw3DAx4Xzy2eoc6IDz2tacFFAQR1BnYCWz7yyDTKaGgCbe9HcS
4u6wvjuDuNyOf6srZiPr88O6IPI70QPPvrvSRWlht5cUlBTqVHIVPT890XmC+MW9M4Z9LoZWTbDY
3VEs+qU5l9m9jPGSg+QJ9JhYuFcHmsO4Ok63R/tCv4lLCNYLLSzkalFdxzCCMEt2u2X7O4Xlqp1v
saDgYXyKJyeCctw4Fbfx3iAp8HQ5wpiVuvXPEVv3+pyuO+FFYr0OGJuvOXtOrzn8WGigfCczR5EL
pSLCJ7vD70050Ow92jHYDIw6gFNxXYbxBZuQ/lX1Xu7RxQYPrw1ObHhoKaiR4ILiubVud2dy3rDF
wTjGgcYqbF5hQ084ODWO+ydRQOl8sPiyEpmr8A14fXi9Bz2Mwc4U4iklJNxkUEdHs85vYdgGXZlG
Auv31LiqemWWOo+mMTCp51l0JSOMHal4DEyndicAXpQ8eKqYH7au1ni6u5E90k8t43WSH6zD0MK9
z+mxbkc364HbWlAg4MM957RJpGSJggxCnRUIfxsistxxUHENOHdYcLwie9XXgoDoqwx1diWkYpkY
K+DMmTB2w9fF6GwQPd4Q+LnYm6IsJjrU5udcvn7r9Fj2lAKnt0f8+cS/udMVC4TLiauDcGDgrUuL
4bYIUHd7IAV+bZQ8bAdskJF31SZ8Dqr2978xB0QwBDzy7IqPHSZnZKeaCnwD1Gu2eF4bYHPNYNFR
8+B4aCQ+RGC80B9UDmLw1QWMtCE7v7nWl5h8EkvVJR6ElqUK4yyc6lJ49ApHlC5x6jbbjrJzuABk
tOWFao+Do01Rd1/Q+CynzJ4Et5zZG8t8zAROWSSG7D/WVKpm6zyCal54Mbj6THMaYsA+kcLDmi1w
gnLx/gIgV3YN1P0aczlEtxbW7iEeeQif+Aj8CqHdGq4Ti1IKhx58DRBF1fAML0OB6TuV2cweCBOF
A6yMtRyFpct2SBPz+MGiZ6XtaKPxwIXjSOo8C/K9oICxxvYFUyt8Bbm9IZogzFDgoIkDykAhafSr
C5cMLkAbNO6HOw/nks+fW1dhBovDCfcSgIg9nAgNgy4rHEFjRFDMVQAR4JwQNNeMjQQTdZeq61LO
x/jUPnAuyoWejuB4XUGuBDI2k6mwhc/K3d0KF8LbHlH9vHV3b0d2r+814Ib9WdGk3DhJ4bIvMJ5z
CEu3BiyuSx0oVkPlJbGedxem1nOKFOxahAcTWIzXqVTfgPokjpLINppTavL7tNf+VGfcu6i5y5+g
OdF+zeFKI8S5ggQH3Ckrw/hMY4e/Y8AI2PrY197TKg6TU8XiK3xlRqtiHN2PDb/WUJY/WCEFucul
DBlT7IvDKBgHsUY/MSD57euoMYzlcBrLFBM8SM4dupLDwD187yc84xOKzFHQzXuYrYL9OXQbC77K
rOMBnQadrUUveAqaeOzQopKicRnZiffwcJZaMsEmqHB23KfMXUQ9x2ZDn3zuwW827K8/twgFvfWx
B0F05IRWLw/WcOERmuIr8E3VuIMAvE4aQu2oGajf75/KlilRMT+Sc/jIWvDyVTeFEx6rnOXhd3O/
CPvh5O+fyTVQG/E62DFCKHIap5sdl8QI3GHunie/Qv8oW7QbtTBhMpJfQHmSdLYl26ibM20+gwmk
ITHhcUmD062HJz5OS/VQm200Cl6UCCVBJq/NW9AdaKOvQsRPSR0DmYuRJn8J86MNN5Z5mjMEfoC7
+gDJdx7gECM9ghd2e5gTodO2b3iv4rkFgIJRN345jBKr/V1eDkoxjhCnNnMxvI1ebgn1z2t2xwOI
N+X/uvwF2UCjmyBXfO3e5iO4/37/ym21Trfjee19YnSZS0L8DmA/j70aKFEF8PzaToPvYuwBbTG0
qhbSkj6VZ4R1S5E2te84Bd59Na4RXuAxNU/iz/yxGXiKrzmf3/yMZBUivTKjN8+cCQs3hatOEcAj
f0fupx52mdX6mtWZqg6MSonHPu8wnYw0kI3t8zQCXcLsA00RVBZAvJShoHCbrqIPok1ocR4wsBWz
C/opm5IUdljbyBQqlVOez0dPM94QyBOKD2CaYi0solJXcHWq+Qc2ZUhZOcBPzK0gXUjBEaExxlpU
W4jbbpYMVQOfhaBr1295N7wv7ihd4NdjwFqYPb0Pxsjj1n2+VjlwNKfRF68MF+zljUEo9n6ZPW3M
x8huIB3geTr2JpOQ/z0mfoFFyG2eJF7ShR+oqoh5SBiZF0T7vVb9ClSZ/3/a7CNmvh5s6xM6JkML
79RvPLJwNQT/vPCF7WnFPoez1TVHgtrMyvnnynymZuLEyXuPvyNLYloKNP/DKKeMkw0NbB4PcMLu
vPLl3K+MGyXQhK/bfF3+e5Tbz2H4gtMAq2ZiPb+W/LRGLMW4ot3G4TYxm78OVIq6GSz5DxSbh6LA
Ooectz0zrBY23NdoYUtAcIAS8jJff1MsfUkfJcgXxXfnfKZBOw6fspcogfaaHev5UPYKDDchwOB3
yuD7FuWf4N6595E9HEHeTvW8XrXyhka7Q3aVus96V0lbuZmlxT5D14MXPTaDRCAShkRCJfr9Bpum
AVJdIOS1iE3pbSVAhLsfnd6LcgdoVC3uUQgQcou/OyocBkXMxmnI4GAJcXi9fVGUgW4QxYSeiiDM
ylF/FUBMblS/E6O3DDPfu0/rMXv/5LL1hJ6ByTriWHiTLKpT9xXG6lSOzxhHv20aUypv+h0sadA8
xK/cyszAe0uAfdv2AIynaxXU6uQPyhH2gdsWsXoi8hyEgl2l0K2F2RcGjej7Sbi+NOvHcugqoIMh
fSRzttGW19L2j2WCw6xqKFhjIVaiwk3N+kveIYxZiRAfuAqwJMlqScMxdJ4SoRviGZA7eHI0wbKw
wSWbAQb5kLPyp/77Xo5j+yVsD5BhYzgj2ORfOJW7fKMd1FWinN72yx+2lq/aTwtMcDV9+YcxVldE
JjXU/QyDSNBz1I1M7ZJi9c7ZCrNdIABpJtT4oE9M5CZ7FWsuuIUc1JqYQjJDyLa47xAwPd3AUeWm
RtmuY7i8yuBZDPT2R7jcrTsf5+5J/Ny3oIQffKNv6z5IyUv7BaAAbyx+iiUGadg3crXursqSpe2d
WHgVENc5IOOQ74InMZSFlSm2MUg2xx0UV12+kCDz/mPuVfx9OYsZ80DJQ9rE+Ko1psvpcniAp+Qx
/cA0RdCnSRXWx8vnnpX0+hUj+bDiuaaCWbZzBhgf7nltFricol0EArdUonwwJoB3STM5FHMdBbuR
3L6l+DjIc20OI5BIHQMBG+QMjgyE5AOUKL2gMyGlJhLWqE+Ma/JfkALUEAghpkCvaL/wB4Lgy8Rz
RQQvMYs/D+YY57eq30Ca4UGCllDYYmLMoAIZDRgIVM5qJcwksNFPjf3fi3QIeDoBRR/WvPk6h/qV
hjLmBjWKGB8SCXCyBJfmu0bcjbA3szHYsFEIzB9/rJ7PkqMPbtvbxySH/FdVhvDKCQs9lTY0X52r
rWg4JIg0Mkwm8IUVpu27bEuU4qFnIGNAb1tV4JWUq8fH/mnhLbRNI8arDHYHXCioNB/C6aYK5TBM
oU7fwr4zioBIW31gSyHdsZGegPw+5mc/mej8XYu4Wjt1b365UQ41oyruM+5SjFY14WjLvUim4kqK
bDqGyX+Y1kblBiBO+/04wli4REqvAPfcUeG87DS8XTndux3oij6mxXpD1PIXL3oKQQhijc2fFvQe
OGQpvphYshgjHeLrbvJb+wMX4xxoe90C2TLqpUjyBBFHGPDhiRRh8LMZR/Azdi8APepIqEc8Pnfy
qhjwsgSAsyAEIOgk1TXgE8T4Vy2myxGkoCM67horEHZaSAphsnpuRuc8XLxd8D9EeGMDJACP1P0v
G6z1XOAkxOpij16WeyaJ0MD8Y9wvhssnz+8QO+27Q3kDWVSwhAQVq6GRnMbC+1GGEonhNqytp/er
WrTua5ItTSHde83kJYIEFlEN/SkHVQCitj/cNfxXcdi9LyllKIQfCx6WzDqzv/BCwmyGZF9nAobk
3fzO5cZmK5LKcL1loLpAUcm/ux8BPzAGRVAmDD+hXAr5dT1DwoH18jtEHugJNnPvofmkc54EnyuB
RABh+OXvJmdmieYEGYRxxHCjoMBB1wSFBq20i7jGmtK8JsRoPaFqUQZiiZKDjAyxtgBtZf4PfxWA
nOD7qxrD6wDIwrk6qGAKrdmxzCP5FsLfs8bYkWwUWzawDTN3OEBDwAHSn43jLAABXRHoy04ArYuH
AgZETCaluDM+rYiFxpfZqwn4MkMnRwM0NgUYNWXNbqv4S4/XR4MAdkyk0mtzLTX9cTOB+RJca2xU
QFRMpIXAkuo9/ORnL25KfMQqUZonmCJkqNbYO2cNIukHdT68IrxFyFiFEkyArSUWeRNgd+AIrtEH
RjhsBTaIsUPnr0ugOCJeozNgNcOJG5MZKY5aCLWYcYC//tu2OGM4v2TbxEPehAyps7mjsm1EGOXY
YosCEM6WWOPSNuKFDjOWZFP2DWEEA8rBhodjH84iONzDCeNdclVp5w2ANHrt1kfu3XB/jgCOY/3C
SUeHSaPN9jjGW5OtFL8bjZtJlh+YyhukgxoPJoz4iQDwQI45J/kUMR3wyYzuD0ElOX5zoELsM2UY
4ASqFbRKD+OQGbxLznwRHiJ0ijjpUHZDlkJSy3WwekTSEAC2SOscvAGhrb4CQWR/IK3FvtVIOQyx
SxGJOFMucS6QAeo51cEiEBQS2TfTFXkxGrjN4+c7jHtu09Qe4LyYksonhubJQqndjl3YVoayiUBj
ivHn7D0MVU7ICQeTXK0ZGd4kpDrO8O3AYvhiNjgy8bq61/aTQMUThxpbnAKxvYXT3c/yYn7kMfpY
Sm2N2w3mUFC7UfeSeUTuxYdIJaE+gE3NBwi/8e0n/0kZpPJcgUiFGopu8sIwoB7Nql09f6PdT1ZY
aFPS1HCxNSL9ktVj3uF71O2Ug7SGOH3j+6/l5rFiezpT9C0V/H3ltRaX1/cZFySxq+DOfmS8/zSk
w/NKTi+97apAkkH9y4IqZlqQbrQYH0ccdyDqv8Lp+YNmzOrOw00DbXOBMXssrwuiqXQOufe5O2Nn
V/+NFy2V4TGUSQYiYdQj+ixApbkd/bxngEq8kYZdHU9GUl6WY3eCg8iVpU1Cgfdat1SMtFN9x9pM
N2Tf7jQzh8VbwMcULi/QoBlE5Yv8Wq3aqLLhkc04A8krF0xQ/GCg2CNXgTE7MEezsVsuxAlRcSI2
KDFKLOZhbESF+Od8hz+urImIsrtdAlM6J5wWqeWynmEwAH2VRgSiahs2YbPJsA4TPGNsdQymOovn
gtwn9r8hcMgiodEkDwltwdNYjUhZz8nIcH9HlgkLHH0KPDLwDPE2+zBbTWcauzcmR5zwhZip+dOZ
hLZq8VnVc6F9ESoY/mLvW7E7/ozcI7Mq1PgBPj6HkUVOFgdcE5LFB1M8XQxmjcO3ILMpPQmOIZQE
+0545xCp74ctQjxKsDlZUAMe/pQ8XDzNCA4ivQVZDN8JuoRhzQqKD8paZpdsJvQrTOqE3yvBh8HY
IOEFq5rGxnbC7/cQN0mBkqwjkNl3eaQHwM+ClGHWCQB05o+8cxoMfmDZL0Zs/TAqyAHtsOstlqNt
t+2QCF9wEOKS4bJzziJSHVa3GDqv1+6kCAEbXHPsR2FLCxeCfKegGB4Y2CEwnCR3Cbx3x8iL84ZT
FJ0BsmrB/8VRq8JggFIUOBKIzEoccMW5qj9n9Jls+BkxULAgVhKAQOaJ+QV4JaIXene24o2wNy/j
blkxGoixqmWfftuiEBM+0nTPNLpcJq9YYOYCAAprWFfX+H/EowXoLnlOzP9Urzx3h5Ry/7fw2eY6
eukOFXjNxCu58pZJPsA5HWeixNGWnE/m0JiESmTj232ufoa7HuavL5NRf18i3ZyrcPsZA2xMAgkj
NFNYbaP/wQW9wvu/sO7AYZy7cCfeJDFUiHQazuccbrrIXCk9HG9gGNVQlDH0ojAZL4dAA+hhr8hj
HaGgwB4GG4MJuwuCDGjpU9DCCrtU0B2xSNHPjNjLYSSwfXJA02lC20UDj475SW88AuRKFg8CvXDO
Yht+gQazFiANQaLyNhhkBiAC4H5EN9G9qFzocgWiDHTbcGqnc77wgKjljKKS8wbP/I0cUgKo8eOH
o4Gp+4ZcucME3HCIKToDBpd2U2Aed8qnmjfFbUVHXXq1C5NFKK8pSYTNbBr3nlCkl2d5lXoyNUHi
tvgK4GtHbTPEnukVZziti1kVqnOiGNiHCFf5YP+LzH6pHHqKLkEpR/V1gWCNiRP3BWAKy4nnvBBz
gI5jAms4G+bGkkFl2O+FFX8LyqYeCGHEwIhpKe8rm01D5i8inoNDO0HrgftoLL4uP8MHjstVCyA0
T00QSyAIYTMB8dJnIgAbGkUDJzJGma6Ks06+EsULpF1OO2bJONBERxfSpXWLiyhZdlj1NAHssSXr
ZglQBR7O2IkCAJwX9ya8Kk9Q/0m3SIMvft35HAcwvfc56jm8SQCyyjOnG7Zogs21wbvEnJ/By4Bi
b6z9JIInv8T8eyXoD3heUSmPrS9nUcrGxg4MC7oA8mQEitgfuZ73wXM9W7xQD32Yf6mH+w9+lc5k
BveAbRG/a0MY7COMcv7p45h2aPZnl6Om+FL/Mkxcpet+1lFrTsm9UN7Ur838B+3cv9pGmsELRpiG
PESsX1RdfSjNhnM+LlFBGI9B3vtsC6QFj2UGWwe7PgfDhTWfA6uaxBodcnOZYsnfn8sZRC7sySoU
GqwCHB0wobNBWHgMcCXnESHEyPySD1OH+eqNwSCKUdwMNKydMZKFKSxOOqoZkyFFKEV3YnRhcQb/
lE5kEeDeOB+EN1PEImHFs7n7Kehtg9VwCmwMS30FcWx4BvZfdb3gfPUEA7dg7yQkQUZj28d5NQ+q
P2FUW89IU/mFOkzEi+j/CiRHSH8p1NOQ8y/Rs3PBskGfhH6G5HNKxJ53L+lYXpGiwjtDwiCsZXNL
iUX3Sydk3UIG3bbsCY0SFtrGZwdM4eJRRfVE/c4QnPkhyw5bLHRGIHFWjnsFbuyANZz7iE46H5IW
2kdTmEIUlProUm2o92Ju9e+M4FN/9WYGo6hkgHNHP4G5P/UiSKWBYtNWMHQQ0BzcM4wfMp52DKyi
KWNixE2A+z2zDXgr+PpVsKLuC0TJzGjeiLXEEJl8IJDSEVPwLBgzFRX9W8uHprdCIJoEEzI1UvxJ
brbCNiX+LZY6Ai5mXkCNEAVAFQDYxQxKhBnLDu/Sq82O6dSunTmNgZ5RzNjoQcX4Q9hVYMrAmA1D
WTNH0tNAmWmARTtb2WTsfAfsl0QhDXnk5T71J7aBTAv5kJJxpuGhticTlwOYiVd8D942RbYLMjLT
DD4Kz6VBWY3bBA5RLgMtki2OQcbamppP98RMFCeXLzFKXE0XlxcIBTBIGBBlYWtcmSb5aAT5WWKu
e4y1iG7Hg92KvyPOJDzvOcYvQr8mtBcSfdPb4U7yJ8yJGIoRPMRGd+fd5jQIcE0429g9uFmCN4+h
CtuUcA+E6s2OXzJyU/Evupl79i+T+RGAaSKm1DPcNtiCIMEyy3yxhtlTYKANeXTQUOET88L8kiSA
PRvz9gUPCFk3zWzPx6YwIXOE4gf3TqEEJUUOB3FIufwzIuwxMV9h6qOuCmeAy4y9vxzmOLb4HFjh
dJ3O35y8DPLxXJGsCX9xUrC9QOBiQK5wfEM6YZpE2yLCdR3iORiagX2wwdLBEShH+8AJxLfVmLOw
88HxwftBQMOruMX9oxfxWSQdJAzLWEIzNN+2gjLq5jOVMLGr2aS7xpKcFu7VaH5c3YPBKgm+PmQv
2T+uBqzazJO2tQervkIiPDEk/3YCKabzOdRom68KwEpnTA9vdi0IBNhCFd4EnofkZp2lMVDD1WGd
lctHv5CO6yc4LaW9Zo86S8nsTz579+5n81T9YrKa9uFttKxQ0GL7N2ezmV6zHla8D08fogKdK9od
RU+Ee7pVoQciR5WJng30ym8fwbJyCCKE/kFxtO+0Vk8zgcXObOljPjGjQbODck4N5aBYQi/uL4S0
4efTriEBr4jJvGDvH8hnTMQieNqAxMquE9BqBi7TOXfF/jLszIwHd536Fcge4ZYquKoZJsqM5uB+
ZyBzWHQUjDRLWI/FVz9OdcQogJHgwtpR71DTUGSP0I5iKg5odwR6zkxY7A+85ZfyvsPWACZqxC8T
/AGA8mXBly+pkD/eKz3fHptPG8Dgbqr5GD3bWJiF1OtXzUc009Z/ZQ87xz+u7UVsSw+tFTYhYgHN
e395ywV+T8l+kO80rPNwDCqjByzUSTFv0F9/L1QBHOhMG8CgRIJaj2ARGJktj9L0oz+2wDJU/yIF
hH5PBxulNhP5Gx3+/iALlA8fDJs7/7x88q1vfh98E1fit4tPLWGS7hv5X40U/4MHlkhaE72BcnCf
P0zdUM0z72VgZAhXdRK1wgRxr+I/HZnM18JPaTJFLCluTyZmxXIM3yXCVRmjLiAVD0kiYO6eBGmk
s3mQOxukvHGKYSz6+hXHHC/5JOtPqBgxb4JL0WHln536fT+fzDUEsfSqjAE2FAL0MSRU/dSLYmJS
05wnUeFBIUScjzsvc4Df4eLtTfd0m0xO31iBQoCYoT1zUQPHFUci9UqUR822BaqnGNj0BAXBU/bK
bbkdeUOCGyC3gN/jQHGFz8rwdnWcZxia4T7BXE02tR3hwvaVrJStthjvi3URPzz0QTYuqmzf0AUE
KdpqVxk0qSfBK8m1geeYMpph65xup4v03DEu5Y8ZyDKyd2GogXy5KqVtbYOMk5O9IW7EyWb4CzEd
Z4blgpbfbJzOSHkH/ACd1vsdKgDjSwAdp4rXuFRI1LrA2divNgSrilk5mJMxgBXSIAtW9Zb2SnFK
fu4NZ8WoZF4MWu20ZJpQIMbZQjMYcGH46E9QvDWwIkmaD6sNnGVvx4WAnEuuPWnAMEBghCU+Xg6C
rqCPDrc57j9eZeJ7dP1Q9id8XUmuIp64Ciojzu4v0Tm1gwCDYd9kh4BIcI1g5tb2GxcrUrl2ozsc
uXRVw3DBgcXW1jfAUAoeg+kj4s2KZvauQ7fiOoBU4aymb4VTBFddHBgCr4FLs+t3Kiw4+Np8DS9E
uQsouAEagFRAv8HglVMPoxSgRVHCasZz/j9elto7GNfm4UKs4QqbXnzVuIvMRj+4c8Y8ehE1IC+d
04sUJrpxsNtTzMFFb6EKhtXmDrPqbkycC940aDBLd8rBQ74Dn7nxxSgVnodbLitoLERRc7JB/6g9
DX8JbSH7MByCoc+7R6RPH6SaGm0jUmB9YjGOAYvFw9AcxAMvCYDQ9ejrQP50JINxZVxwGb9steY1
quEN1vvndgTL5rYUZJiabB9ISOe1s14nXJndbgPizbrKjHKZLt9zKCi2du08GD3c3Ls93jXOI+5/
HmgIcdpY3RZwwr17qyuwlo/6G13axwDSrPfl9naCUHoHvbswgxwP9WKPLo0NTQKSNuqLlO2mMhY8
hZs1E+pYOn/IGseg5b0y/aJYhx/GRf1aYIRewiCxWxy1rYaDWvt3T7yJcJt74wsgKAwQI+nCQ6JC
OI2HwfN3KDLjKIOwsnNu27Ggisx7/UyuiINA0jovFYNrJaSsZTSye/7BUuVfFiD2xCXcUJoVM+D2
mTvun3F4mIfW2EECYqVSWgLwClK1jIKmN4q7qUycL0BCz9HTIS1TO5AWV85s6PTDl5Pf8F979G6F
rJYl3sZY/uSqr3ZWllujcnlk4anhnbF65o7x1oGDH8oSB6iVUABytM8+uZCXSWR6Y2Bf2W8Cie7G
EJJOTx/5yiwtn9/U67fxbp2QU8ruIHe+tFNHr3v4HD4lkAR2jJyr2ARAOFJnw9YZlEAcqaOwxYyl
lXqD/lv+pdXhRrhpDjYx3h6r7becP2BiSPEXTnn+8ywPUwBlYaf7gO1CQB4+hezKUiynp7Jav8so
kxfDxrlTHSFPGVOtmw9SvkFOsNXFEQJWCeNBoGEaHAJNNBxuELSBmhF4QHoQDwVtA7WZ/UQ8rpAE
iCesp5HMCoRK0p6KJ4eLr9d8gQOwBWKBkYYcSxBr4V/itDAEgMLSwOxQsWOkYgn5+Qf1NedfuMhD
bsxM2LDnC1TwgJ0otsXZOGBoUDr5AuqHLsWsZcxPSifVI0hwtJJ4nfwznRFf6mbm4mGCFw70jQWF
7MZAiOkJXhs1B+o+xQ+EQlP0eHis6b8fGLy+/5tQam7JiTFdOArGZjHhFUEUOJCfRnQzZn8Yrogv
YJj296IdiKLoF18xjuOJvv0LjtZ+u2iMvxmDn9ViS1Yanhn84UzR//6j6cy2FcW2IPpFjmHfvAKi
IAoqIscXhy32fYN+fc3Aymtl3qrMo8Jm79XGinBhJOR2D60+NXgKhmDes3BAb17eEfta0w/EPiIK
NmbR3DUfBEsHi8hKkfM+rP563Bp7GTLGPI577OxWlRPz51XglEjMKv7+NTrRe2y96SP1SY05AUy1
0+5EQpmXgoYqTDbTJmtK0sKtbFrtkQb26xAffHhSILghHtCVLKGgIm2hLaee9lLCn2+jn7PJ89RR
X3c+ZtQGuEzOZBAOPI1JjTYBfDwVq0TIT7ii3hS5YsWgzoQNMJbMdRHQRP0PFOz0cvh3PoOwkrm2
I67ASrjSqG6S2FesNSwlRB1LuRJKDKbf4Evr/Ox6xNqy6NHBXO41PX6z1svI70ZPY7S8WCGFNt4C
Upy1nA1LBlS3ERcO3QcJYUo3iCSVj9EP1YxQYvbUcVDMVYGmwvtievT8DSwkRoc9wUHlr05eVDTc
4bBqtCrsQtZGm48qLQsHuwFvZEqGCgAPk7WOkOQyJk8zQqUPqO8XWhC08PjCeLIlHuG5G76fGHNq
hF0wnfQSB/JoT5vuBVKHTZi1rIRCJiQoWZalz431rjwJd+zLjTBwYwzwiFzbs8lnAXMim04NH8Ib
GEPn8zJpbKL/VJWajnMRgJsyvAXMNgNyxK8RE8+R0jCb/zJWvBNUIGXErs8MCDa+1mJUnJYMvTSq
sKKUZCSvBZsN7RxAk7yLRn32ZERpBGtLjwgBV/YBZEpgMhw+zN7f4m9AfMIuhE7XXPEmwgfv1Ww+
DL5fC9IwguDRLNB8K9qVPsJzHqS8UQlnunXqcMWiL09HggHCBzMVIKUoQFZYrtUX5v8ynMdcH/UX
cDY2zIj85LeF6B9umWFO1hAhQGp9JJiMEICIty9EGYxDQn6Z6+67d0D1xMPGvQuLK9U/dCXoRvkh
QcTVujUZgeGGoNwho+XbjXAOTbByXnJgfDvRFqszD2GjhK8BkLh9perJZBrfK49WhdhR4VDKg4Jw
k1ogDRM6hii2wg8rkRQYTt37aENCW7IALTEjgJYZYw78FKjOpItiHaHlsQtlgiOG5zejyovibLfA
e5GSFVNI6m4XhggBw4itzwF0HJDuwC9f5NI9dKtfSxjKboLDwMT2emnwubG4rs9rpCNhygRHCqcM
aBj6vKyeg/oK8xJZl7z/pBmBSjvd5GK/RjlZ3Eli5mk4lJio9pmfKDek7EodSupfMA+HRc4cGTqH
ukxRdvMHDW7v3jsFxx7z1EjrsnvZrhTBXZhLQxTCbc4J5IUUGOEls5JO0pm6U4oEmwACgVNYM0i7
v7DqwK0MvTDUFnTz8jRejj2Ydl1ouvbGnFIRPNpV+EArFJLudvDoTOG+zTuUVUH/gizmBwCfEa0z
hWM97QVdaQ4L8Du/1E/7iQcITzMmEEhiUJncoUzzB5IU26qa/ibaOg9XtKFE2CAayyDtbpg7gPiJ
SRYIiJm4nFL5xTs8zOTQ2iHCfejU4fBJrHrV3qI/cfQqDUQ+Pj38ezqcrvOzDQ1FjyHER3BrwLhf
8t6MOq4Rs80ZD0cZ9J2movX92imnI0tpExJSfqZ13pr7k3Vb2pMq7RIoPB7tMnSCDJG+Wjk4K6gw
XwwEKDYHb0edkj7n3YG57pvvJZdO8eDS3yxvuh+U3AkHCt0G8aV7uvWLZ5oKtZh0Y+8ggvkoeXQ3
H3T24TQF18Oa54Toue/bBIM8dmqOfTaDtYP0VvCGFDNG6bxbR2373YSFsYl0PQkafvvuET1siOWX
G7ehNPBE+wrhUPiq4IiDPO3YmfbynS15Yoqc0qd9Yj+BmqLvCHpjjAse7VZT6po+NPwtAAvIBNMp
Hb3N1K6jofGlpg6rMpTp9YDmzJiAvjUd8PEk0jmvAJtuiUmzaxNdWrfkFyHG2XW3CJeQdV/CBFY1
WIPIaajfH7C2l06tjQgL5xdGCZrbTIvHFwqEWGkKQnfr6lEWpP/1WhM8o20IspzwlHTpa83rmI1N
j/4ILGi2RkPupA7ITSKcqZkCCqwk/leysxH9EucRVVpl4NlUZUEjfr0T0Kpau0BRr+ReoufZmO2Z
/Sn10LxuTe1djyFEpxjc2KWMF1F+GkFTNoJPnNZbA4VTYDN8/gNqCDi0lOV9KSEn8i806quISyLM
DY/NMkU3BM0vqzSHonq1Be9MjRQEb+uxro1qzVL3E8DriJEkbeGLKewhIoAhxqQxI4VBc0tcNgTR
TTgKuP+UMZ4SFw32H7y+bunYCl4UdL/NMTAq2gqUSlqLN7cuOwhJNFnDFpqYHkO8JA68H28pGmzS
U1VxW7M9LbcEgRDQzCYrie46lr/6V8fAXjI4NYkViIopaeMWtdljl7tHsRFmx+anWWGgiuQfUI94
2lgRels8AdD7CSlhihpsoTOl3MkiAeusO4UBeBNc7dEh2csap9Bx43bwmjSO6N2z3VEsYC1QCaZD
Ro2xgMoKwkrU+3MAHTiyyLRC6P9EymUOiAT7rpq3lBLx40QGy00/LrXnzKghjFjk85IByBmcCA4e
1JJESzdYIDgDEWHEKlL6pb0DRZBE3C8ErGUzuFuUu809I7RAXmZFm0n6p/0yS4xhcJ5oNtM4YJYE
R013rdYVTqvWLYfTcAscBmJ3ZVjwT89vlENOs7y1p7ICoHeJb10U32aJou2U8dnmjjpitSXD1mje
v0BcHdzNI89Yrb25khq1SG2qJbtetza5+afW2zyd17dzSYLtrlsHYYFwfX1wKQZnUdXdl3WEqrBQ
117jO35d/2owuKIQQ/GOgZicf79FT1a9Dpq3BYCynnTRS82xjwtW5WpNZ99hFSRAjhT8wZjklv56
yb170Go4FSi08pDoSdUvgk8PgMjOp6X5J0YmRLodZPuadcQwsA1AUF7QPVLqAkRYob8HS3Sz2iNu
sRGOODZpZnrsIqp6jE2UzcGWMgj9A/CWzOxSBP+st02Qy0lAVaZq1H2MgnGlceAl4dFDP8v/BA0w
aW+zDsMKGuUBTg8I3psBogR97DPYIyj/KfLAe9Ci5U0D3iz7H/sJBGtwHN3Rxz04BTRgAcgc2xcm
PaB3ZToEV1tyDwevVm8XCw5VzCclhWR+PY6hd07v/e42sT+MzECv9LC3DRDdTWCpj3q7erePdYt/
2TGCvLHSRqvQaD0P7VPZozJ5LbaQkDo93RqtRnp32LzpKF/rXG6IAbr5Sw/Ey3TfRpO+XrFrdbyZ
ez4Oi7S/Dm6uSkMZii+w31RfQY3vvd3TBRSzuVMFNXe3/p3BULixEb9llI95GlqXpw4kGgd4NNjs
4H+YpmJ0ZVwnDkJGiyPwYIxmOqz0z+ExeJDd0S6xt61CUx2dtFtZJQXjOX54dLV6sFRCV/4YPSBr
cPJudX0JyTaH0/GhRcMNNAwakGjfVKiUAtQbwwvUE2lP7x5Ux29AL1UEBOzN6AMiIbVK0N+BJ+rd
mYuvxbnFJawgeM9cO42RFJAEC7vtLPu7v8uSRmb3uTqP8sC4zhOIlBh+I6x7IZGrMJjgnIYiHQV1
QVAEp7bWAKQ4NRbC9mkihraN3yC8KcTXzmuxa+XbObhjUO+qNkEIsqFfSF294fojewqO0IbBu9Si
IcL4EVQWGRIAlWLMx4HLKwUlmNOq9gXgGNhVF9opIjTgXeg4bWwKbWQiexrt0lhg3N2eQSbn7EKs
jHdrfYBzbcUG6AyfbrV7o/1AFXNqeChWefCq0459dh6Uoc94UDCRYL2he3U/ZMvUiJ1pr26+aONO
6bhsQWZALQc6BGK5ZcU7+LCdTAmMwebBi4UJ7N65EM5pJ8dKHyMUIelU0ekukbWdPCglWg27wfiu
pHE3f6mkz+6DpEMZGjkKtaDK1MhK2C9aT60z52X2YmCV7SzdYwgnv3YZTn6E8oZ0e2u4UbHgb9Dm
vfmghWGEpVUEyMqGl3d2cUTZ9Ww9CiLfTpqbIf59WUfKpqMeNFpN5ovuEx2NJqw81oFqxIuR6jmq
Y23QxtZHzKkIplTIdSCFqNINYlC5fVlVyMK8qrOBfLvU3YabIf1+b4+21GaRMCn8Wd0nb+pRNL5Q
nt7YwYXM50iA0Rio4jilx/M2oes5U9IN8ozmwRNHbAv1L4kGqUEI/qp3akLDODzRYXk5zz7FfaJn
OsDtvb9pXv8+wzfJ/6f/8iDssoi4Ke2CtRhSoGuhwsXk3HRQzFP03LjMZrifjphLL1SW3eIacWiA
XWm0GXycwvrSZ6TNyXOILaEk6Imb6Giwfm9wrImlGd5DM7dA76RhQqPYLcBPwoRNySGEerdyAyQl
fULNHhPp217BO/ax9r26+6ATlIY3P51f24+/wni6ZN6Yo0+T9D4ixWM0qTbItfLjCiXjnXnHi2rc
o1kb7/7y7lMYNAT/iGRapT+YiB8oAZN0MwB5ZAbduFOeictwjEt/6OjW1Gko+EDJ2LSUd6DXZFJv
wMQ26BvNbUEVBMmAWQka/iF4RhDlwCkD0pTaP8mDwIoVNG5yPWjH8sNqeGQWAZwNcKj3ehNoznTj
5Ht3hDLgVTbqgwI0UssSjZgaWXxciM+DXIzt+BJuI3GNMiVNhOrfPQL+fgHCVIzY+aDCvs4FIWwQ
V0BmIBMCtiBykSIAaf+N5lR5cu1o/KtwN97D6vzOlBMwlM3yGtV8iA8QnJzU3eLqMwP7znZCT4TZ
ipL9HoGtqg0K4x20HEAY109miB9zhi0wBuVJncdxCnOLdJzOy1QuCN2uE+gMeGdx9Z6wpQDVodjl
ltcVoM+j7XgXfn1Q+9wLMAXII+hNIYUKhxT1NiJ0ekXHByKMMJ3kjMpyP+dtZUpEsIRCb/12K4vj
4NxnN9mH4PZHL7BTG9x4mqNb/IyKH/bOYVikecITcnUsJzXWteaXcKwluBpTAveNm6B/DEDM/vow
ZLk3v+Axz90FCROhU93m+dViDmF+dlf3kS5WBPMPO9sB+PzBfNKkR5ui7ryReHtPXgHwwv6hT1sM
pkjo305/1x4tuszn054skWeKTbryB0rcL7Tn3/G+D6biNDp10RruvZz8DPife7U5cgwTY9RD5Nnh
Dm1Q+kxQkzkEVVIfRBquwI1QW0Oz580EI80kor8zzWpBq5E7dSClBxINVUBwJRkv9tMF1CZRbSEV
RCSlMK1vkvDHaNcv85A7IOJD+KBGlU5tDrXE+MIkFiVw+7Kcgh6FV7TL8WsDLYWrdu9D1gNhyacr
LY5oMyn29v4HgcBjG7SsSPjghOijSoVGwhh2g855VA3YhqAREKfqVzyi6hVJkLfgULt7bOAdOAaE
MjYkjN8xmiN/19UT7l6egH+lFgClKnlgjiGyy/Id1RCOSYidjkzXXJkFfdmc05dzZgvDUUVWVsej
4JAbgPx2tIoZphrv/NOwgV5uxS8EYNa2hGy1ATQFq4uo7/dQy2AuL8NK7zHeM4ZXpFGe9EFxwyoI
JwsdmWIYbBRwu8wLkRETomzX4tu9QwS7wQwU3TKjoGpKlgfkgABF0ad23uNcxsCbWHurEOhYv9kW
n0EjLLZA4VEHQWx9w6zmgcQKBWTdM60dGF/8Lx28I8PzhfERR3mz672dWwOJRJmFEigQz2Z9UOer
4A6iSYfwt7cJnzNYCSivAVs/mgMV1SjNkV1M26fOpZNfgIEny5IqyKVZ489x6A4dBPqDj/Z1lY6R
A9gwlMSZoxq/erlVDwmwJVC3HmYMBtM3lfyNt+99IhFNlq1kVCdzgrJrN6w6aXuuQGpDboG+H5Tm
VHu7xR5goRYzRcOGdx/XiKuAtuG5700mmZgsqlDPGt4/hvhYdQ+AeoBZVMJ6D8DPd8jAE9MppT8G
fC7h2W3ALEL6ab9CHl/7sCx1GgCriOi6NTB/cDTBhgCYBbBpyE0g4QSNBtO/XbVzB4xFuvnFpV10
wExQH3v3sGENfUX30Gp4ySA3fCynUYlGdoF3FZ0kLLlwHLaYOoPhAQEK8mNSmiKtUaScbvaXQadx
zkvfxnWeC57AnpIHXqTBub0RGVRoOSPegox6TMsOrwmIfHFyjjhsgE2AMykNkuHnHYAizpPctOIm
AfBGYE+PYcrk8BMOUAT9IJo5A6FCkt7cUfc6DvKjJ6dsn6hGCqKa6ASYICyJPnyNl86p/aKFQSrc
+fbIaBFAOs9AYjrH8X7+XTbg8etAh3ztSDKenIWJ4PC6ZALjmDNv/VsPKkY8Lu4w176Op4PbiNmH
yygZflxOFfWxW8A8Sy/XA5syX6UO8zffRSPMLa9tytERoFebrCslcJjdQuicmcvjd3ReEdqB24RE
6IzoESwfTKwAl0JBrdHbUdVJxo8/HM/XuADShUD5vgYUxOG8ovd3CAkxq/13+9FPhsj2vi2US74l
A2TCZXnu771Svxw8oYYuQ2px7sE3Oi8DBn73vhCj4YsZxBzBQzR+zZGBWic95GUhRQX3lhgAz6d5
QBnG6819nHvgeBalxXbwRr8TRxlU4pt38xm0GCuFW3PqxRaiaROk63tAMBw4yUxQ9qKY3nK82Ag4
qe/TYD7u63CihrVFbUzsNAaRFByW5XXBew9uQRlA+R8+CYrO8ScoV8zGKB9Ph8AJKCsWwBntrFBs
/xX/eTOoqbbxOg9YlETImYaACTiQH+MFsxkl8FkjLkbMoFGDgQQwh3tkoMaBzixgiQoLZgff9E4n
5RWz+oBgMcubeZXrDWqt1H0vpt4zfjppauYpwKjZDIFPvwA5BBBfC6Zlr051iI1fBsRUd4prUn2K
IfTLxMeU68NXGm+I0LwDGiAnprjKy29HRC8EOpPjqhynUV4l6M6U1s/g7VT6ac0AiLMbvqKrU1vT
IjxEJVrThX7df0OE16x2Xl0IEsziMDfjYEPXm2vnC53iDlWQTq7Srb66UKDd6YmWh98TEsBWenZo
uJZRUQbUeoVztFvXmHpri+xw6pRB0yXAd2A+sg4MNUNHU8NhUAitplYDnOTNrB7dKwNcp+a2Zm82
HRLlfGID5UFENAfLA4kd6WHSOQN4z7f39c4B25T3S4Sj2+4DOuand3s0EYZEaPTM54A3uphpZUVf
lASWBwBLMuFioVuAMBr+OVBx0NGhVpEytWzWJzkAqJBSjNPJafRcH0i2YY/K0SBYMwRYWD4YmxkU
iWonUh9hKpwyDNXxmTDUKnihDR2cmNJEys2r92vDNC4hIXZDo7Rs5t8WweGD6isFT/b7bcWo/QXU
yB/zqNgOkPPuBtg2dI/obU7JRajGAl1icxdMTDuzyK+XfRnjB6vDt3RsCnOYemYgnE4UjghDjWsO
r1Q7mI/FzryN+LDbwyqC54Kln4IuMwzQ8DK52ITLKCnSCEzpy25A972GRaoVM2ivsBGipyMQmV9Q
5ebmHtmN3hZH+0OPhKIOsp8JLOCUDhkLCc5c7hq/cZzt/o6z9zjtHRfvMD9ByDls0MOAP2pWjV4x
xKZE8zCulmdH95FFlljJanSB6WfJqJdYIp/9e/xkUnq9pTiOTdg1HweD0elPzI6FevJGg5SjXTYK
JLBgs189eLdAtxXYXyjzUjv4NvcF535qUqZIc+7tiKQG44nXKI0/DL8m/hQoOZtAtG3nJqM0AQSs
NhWP8LW4zp/DQzuZ3zWFkIsZ4XlDEjqpODyx+uQFc+5g19LkzxM5c0gISEzQh7yKUBQUQMK8zaOZ
lA3Ytx4vJNqtLSSpAFaZJc2JljNJCVGB2CTd6vDYoOz6RMQW5ILITU9jUCHnbm18CG/sgzUkUTBf
lvpH77M1IHeox0+vPoStLrxBD3+R3lHtGdyhRCNASMwbSijAcWjkkUZDD0CDgxnOvMkWKoP+xArB
HUBaVzUaJeB3DAg7HCWwa8+9k6cxI1zoqwihW6cYEZCl0O7eBRQTJyrJCnvgPNvDwdXAFb07peUj
nvavGJxhJT6PziOi+kaHzy9SDWnQTzs3zB1RS1FvvPmnv8YGvoVW+jLz3+aB7g0ZUNG6F7ohM1kY
Ua6AK3uApyHJVO2U8vFst9z87ZbP2Ydar15q6NoT2gs0Id/8t9reD2eizibyAmTmZ5RErz3+nz+5
SHKAGTmqJWsofgi9uHLe2jAmqsyee7uySSaBHWCsn93Av59CVIlPoZKmKzUEBWyMuWVftR2UCAk/
EV/aO6LsWHXrUP5UiXH1M5R5t1SSGC0IibgjuJzCL4gVmpFECfTG+OKKhgzQ90YzEWRMDUn3BMHI
Lb9uOGld4IVIjengkPQbMQ261T38MP0+6ELByIiwgJ7CMqFxqf9qxBfUn/eDaQuqXrQRNEEIZBtG
IToQwNoZEEBl/dzjKJPPiRH+5pxZmpQ/Sz04SN8RT5WnGyJF77AEVSC6VZcSGkVfAnam4PUQ3shN
7/HiUJde6E+xEZNOGWAQpaXsHzorlfgQ3iOqa9G0P+03/Dq/trPCIo2T2XQCUtSvEklvQAwCLqHu
XaMgsaSjfzKBWKw/Rr9DngmIYIswwNfW/VOTs3giN5YBPAEDDEAZP/xSrH01JldjjspfiWJ5Lnup
aE6awy9CRcNRw9oBG5DRfgt5QYu/ZsAAyKMnh6VkB0HURG/Vm4rNedXk81TKuxsCXYXhXF/Dt4TZ
f64Gq8EAnA5/nct+VzmQaQtjEFStoAEgiTFX6mCw7wGVVrFpx++aCOUiQn8+mesaBB0QRCLfE4SA
Jr+4uMAes3tjwKe0GOKj0eFPu1fDn8OUbbzg4hkMQiGvE0Chuq3BoBW0WgP9K00yGtx4Iy1GHv0A
2rRNSqAsHmNKYHLhPeSRQ6ZBw7ZIkP5GgJ1GDihomnfCg7PIbDDmm6n7Ww06GQwaZGt4N7hivXAB
nDnJou6N6G2s38aSdYPSADBr0YTQv9uJoog9wcWFW9bEn88n+eaEvcgXaA/HWnphD4B6pcaKm9Ei
6jzoIOpkCLjiv4wBA6l+qFun3MsXsyodFon6Bv9JVybb/eqqIUFEAYM9Icoyq+Bx99oi9Ja5JG0c
LPGbq9brxWCGrkK3VrP1xLdt/U7bGYQa7LO8KU9fUkCM377STWQr+uUW2e3qHaE6cuAjX6zWgyaO
pJkEINEN6JXh25BayNMWVBtcM3/lNeXFGSdkF2wCprVAXWEptLo8BQY+9Qxw0WxKvQQW8Sdb7Vxn
UEfWDbjAQSCeGJYCLhDlS0/TSrSusTwUL3oSOmKyNHsQP9QMPQqjE+3MKCJ1yF4vOlV6DOCuwRpI
bUj/ryPG3+jO1L/n/3l6dICECWErThg6tpiK4b2okfGOJ2qgv0+gMpy9dgi+gF2jyYZAErgN5dmI
qFOk0WRdmYIZcvcsMd/Uxqqw1LrSDyEJOESvxkqmVm7x/9pxdy+uitFalBJbJQNI0DLiqbMkOq7a
KLpIghea9tr0c07/JO48hT2jwRNFGA/tMQJI7jSO+x9Dde/EXi/7yB+BepCc6tfCibNmkyX/i+Ju
0Yy1sNqaJIZwg1ZYMj4ZS1DwCgxCqpvIIRwErcAbn4y/1Xzuh0/USE/GuMUJHMgrkOvxnRRFuNLJ
XDtXF6fnwYNrGLRTMQCE+NwCUI3/XzWGcIqgp0CV9ZnH73OfulNun5WqMbjis6PnehSTCRuGl5rT
GYSG085zwqB026pZk9piNbCkQii9jXbF6GJP5rqMIquqPQqkjtoIvHFM6Jnuv70ht8mVAlZnG0Jp
jB9lyXnuLAUQMGBSSA3rh4St4u9ilxKbRRsOWNqyH2nBbx6LbfEulm0iU/s15noI0gSWTnXojRfB
y7CDFqtX96usGwcc6Y8GPwQQgN1x4CMeVjfOGT4Wd6IHqE/QIZaFyAxsaiwGfMDH9mhZjMcB1Qla
+Nr9LweTTaNg6kBwaofsegbdGXbHgkL59m3D8cpuORvLH9IO2JcVxTiTq0HX6GiUW6z7nOI8l341
2ftYaW0RrfbZXAWLVcsJGZXgm7iabr3FYyXjVL9XL1lZWQSwPd7JAzcBdK4KOux39qKaEcta6KeO
xnJ5AGmvlwb5tdH0S8+cohm/y/VpK+qsylD92/NzXJETEBM1YTcCWg6pkzHmmqQeLm8Ajmu1YgqI
F/iwCQ9Mj0wxzpwbw1fgtxaaZz0YwZGbYnB/uGXFMHAhegB/BN3L62Dzl0dhCn6krQmE9HU0p3mn
dHcI9/nnw3PFQmAUvzA5YVtlSlOU2ASli9nkeyZSrM1yF2yr9jtq0FJrPFvXWYlREDoZGMqII81y
6LD97B3YSXxJf7lEV6cjf1hiMX5HeNKdhzwJ3ArmkJsfDJCnAKnzMBaZg3Hk53WeX1Z8bcYT5LHB
7cVswpOnCIKLkxPMYgUthT4DcBWYhMHA++M1YENkZ4hqilxGrJhSl7Xs9xWEEH3zC7k3OoGdzsvu
sHlweVFmiriqTp8/B6k0efMgL5y97sfsAo9cDzeAIdnif70haQE4UhoaOHvthx/2UM/mFwJMsW+c
bXZIFgJw0LAdsg/yO9qLhAwyGv8Mh82oCy95TyB+nJN4KbMR41h54iyXPFaoPXFA0GZL32nrfoGI
JK7M+hGYxdl0UN6QAUIbkCBHLzy8Qhh9yZxuOtTV5MzuPqrBU7qNKOe87BddqeXaFQJzDasJsEr+
IQK4mPn2xwC5wx9xIf+7G66ClqjUqf3JJO6CrYWt7dNea6PznKaMCXDLnU6/05e1Ak/L25clY8kq
FAzCAtn43y9uS64GeKWxBCfLF3RiHUrZGJ3f3y8l2jQd+XMIuaH0A7tjNf9mPU/PYXEwFgv4Upi/
y5lUWf/fQxvOzQ4ke4oeNacnZeBgN0ScgjGNkz3XI9Da8HTYHbxCP1bQBkL1/y0qY8jfYiy06BAl
8hFzDoK2A7zx2rb7Jj1rfoCjywbGTzAXP9eplIXX52Q+P8qjQD3tyj/rGyVaiHAQn6l7I2WIFGRt
KZhu4Xr+RbmEOux8ghqzw/nRHljmHIxKIEwtkdLPdMoqNnDtk8l8Dv4A4XWuj4eWoAXJO7QhfyZK
lHZsCT6c+koWB9myICTw7OWbueFR95cRpl5WSXYJNBp3EMc3K467NUJjBaVZ1AA4mE6u4dvsQx4k
d67T6vv6eba3gmVYRBiyge2W+FjDpRQe1SLNbph1L9llF04B9+KldJtftFJu1hI5Rnj+smOEjQDA
xu96HNzE/3vuRDDRiSM8OodS35UzCKIg+ecR85A7aYcyAUxuKd+WtjWequFUEEO8lPdo6lqenhIG
+CE9eG4Qr0AFh8unrW7UkDG7KvaF2VY+B1TnzwMhhdfKDG4cRz8rUbPkGGXlZCX1PBTk3wDNSehT
H/azLXr+UaSbiPFBS50hTpG8riKthxUJpp5ZTXljGbUJkF8ta8iK8p0TH5kv+Tt9vrhguOQtxp51
l9S5vImMH+UCStc59ijbj6CL1XtzGfrLbIPEYKjJwToTfCKdGj7ixESEftH6YAp1B+yLVIZPgHWT
M/YA2AC0gcPluqOhAkauQj905ljq6M6JkOCR5NkyitkCeMbAtdIfAhpCoLYSFXk27XeqSWTmPHjZ
PE6/XD3gWn5TJK/kXzLuAMEGXwrDB+hHMJLJgFAWh6og+KPZEhJ7xvChJgBlxRbF1fY2QQJb6U46
0lNQIQAX4YiEJgr0HyEX1W8G7WIqxKN3vz46duoYFMJVuWowX4CE/gWluJTsUP+cFYOR/7vvaXPZ
icjPdCNcvvDBFEvNUzfxt/b6YiryXLMNtM4EmPLF2l7SZdMtEjmuBkTYMb+6mBHshJ6l/g53vlKo
iVnasKhaGLko3ZZog5jTKwPO+L145P3daNrvLpcEJoQ6dupzah+cWkJBQmPttuwSutqPSm60aymz
kfRQcQWvhqfAYLPNZS6Yu6TbEl9AVhyjiv+I6xOt0DfYQE+lXaIZize24cPgBPD/V0vSnlALQxW2
ZyrjAC0XnIMWmxkGMoM+ML6vlCW7BxMpAl4nswFfyXA4nM1QPOP1sRmo2DDFAe4Y5HEJ5L02KI20
/xM3mX95ncTSN+/tNVZMUrj6tTPreFhNG+jIakMXbCb0+X/FTxUSPQWRX4snNf8FzrLVIN/LFp6N
ibqPLaT34mUEmVfVmX0zfZ09EYVdRIBHMyB4omLWYybLY+KXuH+h5ziHioKtXrHZ2eLhFr+zXq+h
yIj0Ul6OCWwezZXnPS2Pt3otZtIUmGaBjM6CQu/f81UcqRxId69VgKmOVwleCUSpgNlerE8rZ39a
/A4C6MDYDUZwSd1kzaXVhVtnwCxnJag+JjaahkyRwCNFhqFnouVVvYVgBGgRY/5tKqBsKH2lzLqi
pJC0mx3JhlQSk+DYIL9jpKABkmnLL6ru3Rx/BisLBFHBAGzs3qz1ctzQ/F+4iiWgeykAqo73L9QT
wxkUaQTlQDiwako/d6iv8rtTJgb/hYWayw/BEQVq7spRp0ZILR1aBU0LKQ7gLDEr0eRonJl6WCko
LCso3FN5EeJ0roia5IezpHhAkf8k4nRDHoVkrUVjSmZ9MhmIvqpuDRQxXpvYP/lsnRTlztpHbJcL
d4DL8hkzVKQA5S0/8fPunV0re8/bJKDFv86vBib84Oi9LJzPOc5iCvrg+25idLOrGhahpC/i08qt
Kjj7DzttPv+ZgxUjhu2Hm3iY1swCxDvYNQElKQPHijf4btlxNO3MoqOVmTKtsWDXYutlcQkOGH38
FTVlkb6W79OuDhtGHMUTDcqBIfyFPyuWVKafERpFw1rqrddizkanX6EDjsRW63BK/1ovDfUgT6yA
g4ORFYbIQhWCZWkVi0xYJY+gZzYYJEp7Gwarxngmf0rh2IA1hBRWcY/KrbqbxGiJh23aXgA2e2bb
nul2PBpHjsJZRoUhR12Qn9MT84mnxA2hx7pa3O1FodfQ980nX0/ZeY7xVGH5F4syec4TbHaZOwsG
8tYuTq8JVszCfa4IBldZBoT1u2ORtfFLPC9OgAoQwvN+uMRQVxLqE6FAC/z5p4mig2p+erS0RJgK
PY0VV8KCQ/ypZWmwtS9wb1SZIeJ6/bnij0aPDgvbZ5et2J3QQQUQ5bV1hhlUGacXv7VqON2A/wIA
wotx+vg6y68vG4v+yJ0eVVxz4AwMCmjoMo7NEB6nWrBzu9IpAP0AWnspm9OIAnHCsi8Y300h06aE
f3DKcFAQp8/uKD5EiCCEd/iZQroZGwrM9+gZ1YTEg/v0ElyCZw/pXlrbR/g7GN/IXjeHEvBA79SL
Wk6cEn+eewwyQQ3bf/mfCZKhvD4QqTDaENwH5agYQQ9FhTkFNAsVy5kXjd0gj+wBpHToD8OhB16O
cj/X7bK5KQxRPqMCoVAGK2H/DDxpl0k+BpNN5g1UMfoQEfyMDZhQRxF1TZklBSCdFe1tOIpUmuTX
nZlcRc2M4Xcnc3JlhZ48ioKynhzusOwm4NaKqOPS5crqYVbOVzZfdIWBLLpHIvSbLbZQAHNwg+5Q
C1fWUof2g/UFqbnLHH1q0zrlpzQlF2N/FEf5bF4FEPBI6uVE9eYy0lmqLcCrcrSf3K0G7D5gM7M0
iJLUub0kblC4BxEXtpmb4oLezU2QlbX0hqWiD5I4GV1FFQp8dEyY3sk2srwfsWW1yQf9TjuGMyI+
VRJ7wgWD8cKVy+RhwBQZ6BRwxaxNQkTwC8d1OhQQV2zWijRR34WfgmvoE6noSrjIqSb7/BlM4qAC
zBiKhch3giAYB3+UKbLijw4MUR37dYvKKmzSQzLE7o7hAFXHqY8P9WBoPHY3QCV/j0i3dWYyRidG
VVrVvwhXGHKgkcux46eztE62H2lCQtQdf7dtPle3EGxD3cWLKabf6L2USsSmwM4npOJb3bOJbiH/
tqOe9itaKRzSd1D5+Xe3sJFSENZeU+qinFTuXJHw0SSxhBAK+7A3Ka/gHXhbgd9JFvlslWQwz9mI
nbyQ1kTFOxaS7FVfrNiOASUHsBTULZm7Q5bQAObeCxb4Nm7Qzv78V9UpMgOx5Q3/bAlrRhYDnz2r
T/XlyJMBxGLd+yGjUVywDgWlhV8Ye1VaTYWLdfuCzlIxQAbslXkpGgoYXPlsCqsd3RxXHXhBoJiH
gOVAPLqSwIImv5VH85/BSo736Mn50uFkdJ0pM6es3xmfh/srmwrv3hBf2oLAg+SAwe0paiRqhyRN
MnF8BiP52QuN2VaVeVYPbQgchhwJFKDx09Z8Rg3RqQZkECvY4wDOTvmUqZOC19wD6UeFueaWyu1S
w7697dfOPjaaT0amzQ3k/kQsANmQiaX0Dw0z+owwAt2MB5p1G2f/adcabQD4e+jqSprG3h8hItU/
xar9++d5bvHPlGHMu/3CNHzRDzCOgxumEmMZ1t3qkdOwR+VtB5R3z+gSZkGhMZRInDB0xXhpyraE
/0SfGy/374FoVysAP/e3CvrD8PdIaArzmNiEbP0GNk/2ZJfFzEf76g8VrcRxVuWlAJOhoXjS8vc6
gYjcUpaFDhiUN/PZ5pLhT704PaKDddEbAH+4oeWgjgd0oeBT7+bXeXGOy03lbHPtcEZljHBClBRP
2DRZUNzNvlcRYYinJbuEtTI7kl8j0DO/M46sI6EzKPIgjTIiwkR+TYyM2weXT6QnO1FSy1ZdUkjn
aHPiA2An+YLQVtStDCelm5A6MPa0GzbTjcweuWfKXoDJnnBwfaHg30Ox0UDaQ1oyKdUtCEYp28Dg
q9qNzgPfR9ifWQwWlv/9jrWONsIwwZkH+I6uM/oe7/WDysq63i9BPOPnfPj8Bs/+CwT1sX8Y3iGf
2A2JM+fnloZ1f3aoCupMrcWUEdaDMV4cWwf/MryBhtI9J228OmBR+Fd7Of/h/RKRX3dLI1C/6AXT
wVupEZ6MgBkK2cC+5pNKgP8LVhYn6YH+grGfRwP9TyYsW5y0kb0B4XnETstQasDpxczXntnWY5e4
ANDkDQAs8HNAVkWqk2BsMT9Ej3Srk8GWKco3PGW//EKVKL0iWnqkEX01XH6PSo+LPhLj7JRUfrGh
qp7rfnvd7rdxG9rNFRpNHabeGf3tUeb91RzkrOSl77OXpwZ0ETOlfFNFl5P9s4UyPzIhtJiN2bd5
IXd5SI7E8EJF06BH/z8CMTSamf9n6zOdkbk4OSw1ORWv/a5D/65ahlb6SxaBM6NhzZ9QoMZz/TN3
hOK0HGg26J0quWVFbCK/f3GtuCpkwn81Vl0qcazKz6sW1cQLRkr5+S9LHzOX6X8BVamsjq2HHguT
joUd//sZ/KH6fDlj8Pc39gjV5RhUHtHN0cljt1P76+tSFApohlut+gezBvK1ijeTjryPXg3STRV/
V0cznNMoob+K4VBOgGY8Tgxv90sTFKKqm8FftYQe1VFJ29rFdc4pSZUrqz21tQlPxuwPVnD+DVVX
kgseCrqRx1Gdc5WX+iQTYSXgmkhKI87D/Cu9jYijzWIrUVAsQgiRgNhr+Ddv2/uBJDjYQCz0SgFV
a+MCrc78r/zt72EQqRNfc9EK+vTo9OMyT3LDcnKiJJbH0UPQLc2LLFFKUqQRPDbs0+i7fyARGNp0
3U3GDaBRZR0cvTpb+2L2YWP4MHinoP5lQc7LdsmDlaTiVOBjVXHiCrRwmDv+inL8w6Jfow1/Vu13
Lp9eYDHltc4mZTfd9JFwMyrFmH8JGwDo58zAEgQg1b5PABoxV9Srx3XuqrNZlDpHwgcY9YITtHb7
0W5WDbcDIKL1i5GHarL9WNedXcDAd7fSroal8dHLbczbGgWIyxi9dgA9C/iRGsjCExMAODX37o6B
xswPIiulChFVfQJaKjjzrh6MXpSWDuEOUSWMF9FGmXn1t90gGRXUhJVt+/EE2kZ1B6Ajav9H1Jlt
qao0W/iJHMNeuRURFURUbG8caqnYN9g//flmsvZ/NpardpWlkGRGRsyYMeMwew8lRPgd5j/gZPYB
5Q7QdPoZfloQhKBivWJqum/nNsXm/aLzAP9U0wa0071bGwWRBrSexi/iX/p+IfX0a93aeskuh1BH
Cm2+OS1tVnKv5FDKddGAsrJ7c8fjBihS29ELCDB30xwO2m0ylW8z5Cm+SS81iDDKHVv1O7wcCwCK
OhF08mMqfMo0XUrYdqhMCvLND1YgeI3762MN+QyXaE6LOhzPa4Fv0BJ6SoBgaL+S65bm/zUNsRdC
2hN4mpwjpl5LiVCZZljMNbWfQl8Wvza13MdBzks6dExCwVxBh3zNCgvgZ1cX+Wr9ZsG+8/Ojd671
Crf38KtCujBfjO7gk3BkY3h6zuk0vuXIFtEqkgF9PaAYVmGQ2OUM+c1qjgS0kufZz/D6R8vssp2/
j8gToFP71eNOV1XiB94YIg85wnmNuA9SD+/Pg6jvhpoikQrER1Hm/z1TDJw9S86a5wJ66USlNBX7
6blatcv0HAA+hXPnPs/uY+uiZl1h56bhFikCi/4xzuXn3Myjkmmj5Fym9p/s4HtDB12K8iRVDm35
QG8M/wXHbEh1eQXu7t5y863zIEYnaQQSjFJDHM6pUs4Myr0LpWKHUbGX6yIlHCAqEw6Hyjn9F6y8
Abe4Mr7i2p8gQJBvg7DmRc97IbSl5IMspyzKG5er+MaIPlCSQOMEYRE2PSB15BZetRNq1nMnl6vB
pJZON3Vsd7tYtS/wghr7TYGiOVrirbYXF84u0w4RSErqtjXku+/T4t87AFfedz+9W38+eE4RTboT
8lEWSE+YNk5FEuABM24q96JrmUIa7QViP0AsAgsnOYNYeSQqhzIO2h6ZcoQGO6Yb8YS7PpOuzyI5
+XOCxTRAtVR/XmngpkXhcZTUXZNV0QoSMUcYJzsFK13+gKE78UlyWbRZpRtaGTkE6XYd+Jmm6RI0
BDoY+IyQNuUNQb3EXwfOzNX7rJg+YdzY96H0l/kJxeOGeiOw/QwAffYL3KlyB6X1Y22iWbH5FOxr
lvYr9J+8Ux1FtwEr7FTLdSrLdm0rKBBzItzHBKh26f20wR6ySt0yoGSsDrBkaNTCUiGWidKcPfwp
JTO1stIbK4wqTapAUCy2qke7CkH3AG+0xAoCPxjxPldUPqFXg4aGF8I5+HivWq5LNxDUDeK/75TC
9/Oo2rjAa0YKuPkZ3Kclv0zlECX+s2QIG/DVLcXOi6YHFeSiKDC8/ex3zq7ea5/V3D1HN3dM78dX
TV2RmQaEalW3stqCjZaa8CE2r6WKNTYsSgTfCHZn0Iaq/o7GP2w3dmbJvMOwyI9McWJp36asRuFs
VGwJl0WmqFSvtJA1gC3HRFeiN826f7SPsYvpWUQ//T8wyaR3GCTjxCtNdsgZYAKoVnwNsAbUaFQI
Q5hn7XgM1xM8HZzRq8ToBNMOsoXKBBEoMBO1iF3qLxf0kgN4ZZRowYEnXmbiAY+Uq0qhXCjU4MK2
Hap9H80tlebxKL/6eU/kD+q5E1Z3tyRJcVgf1sWIm8Favy0/NI3rftg8CYMBYhRW3yNapNJKQQ7P
G34nxg+ZAiAjE7xT0VVti6KYwVDdxECIyeviUZYwHRvzhNWpGqaknqngpbUTpEyoB18Ux6m7i0TR
EknrjtY12NnE6hZWOVqVptislkXqWij7VEEQ4+WfqJODd9h6OlgxWjJwIHrM6CoVsBSck0JMoEUc
b/svaAdTZw9mua3lMcJY2mEyuq4zf/seFq8ERkMeFco2wv2D+xAzXJhg7FbZWcH79i60DOgeer8e
Mck4mZbb+eA5Ks5OpM9/pDK681nS/FAMvM/XmGdQyCBCHsOIws7eE/UaWEzt4qwcIPTZfC+/fXhT
We5hiGl6k4h6b/K9wmp7q52n3LvT5vxX9jkbCxE+wuHwTRWVtTrOUd2sPZaU9NyXu9mu/QRy7EB+
7VfRLq0OKt63U1qxph/0JECBCCVCFqnVRbw1fDXKRBPzkGL8gDPLs3rIl/YRQWg/Ox9EbgpLsEkP
H4aaHaIi+mDeOuidY1C914jAnY6ZyDlMLGrVKqsf+hdot7ogDU3iF8rtZleyESvKcnoWatsA2JMv
0BFL1LVIde3a0FLBQ0KIzsRPBW33v1YuWpVp9rEPdq2Sex+UcL9ezhzJ7JKLNLgTL47BdbHvXfzX
sjol1Oxf0Ozdclt9dWy52hXkLEp0XvzA12s++LAKxUmlgOY23WOTLgD4yJTXtF8O/ebCaqMc7SFf
Nz52AUnX17g8+SxeoxJeyRyuznn9jZ7dvGGuX9rfLph98zqq2Ec6Vl/twWAYBO1pFbQaiEXSQ7c6
zRQD2sOMY8hM0XWsg8ZobzAq2qPt6wWEcadQvR9jqWKAidyATFWlq5iQ8gLk7iuNiCwqk3XXjhI2
FZGMlYVOnUKErkbFxa9Z7sarU8vqVCbzEC3JUXmR6ZVp6JK1atMx3KpVGlTMW2uMMT+XXjYtDH9d
ms5Zw9ep5mz9zJrtLUE0DKgHOSJ6WVCAACe+UCsSfdNPAiceQADBMXpx94D96sToesxyhBXqLv/7
1W/r3DINMU6fGpqB93ONItfv+ru2ls8ZCv4YnxMXtSczi4AYG78cQaVwYEs7qNLQuu7m31oHj9iG
DBzhZms3VA5FiQiiI0xY972WIjopEkozU9I1KX6QFtJb5K/6gjjI3xABeBXvPqKr+61DNN4Uh4XS
be0/HOKIKjuQEIOohvMKq/q5eI9gDeGkSd+LvMrIG6GkzcVJPN6aHKfXkaVcBq3GqekZaYQI/bo3
+tqgAvg7qKN3DCbbqZbqt162c0DV+Bxq16ZvCWV0F/qlUc8EX1fn/g3uBlxHxd47nKgwzfnxdHuu
50ePsNIseQlD6FnLZJYZZ8b4ax7B/+mk+P+d6HGe3v/uf9e/3baGmG7yaNCfjaKNysvlsSugBKLn
0gkx0X+PPKpDKE/unMff44+ShTfInHmUkVuDBpivV2IHNn/yqd8jfnaP7pFF2y3zyCKmXK3DkwM1
Yw9Kn4uUh6GPTLYYLBW7+2jkKCsyjxMgLdIDZTmxPKCg4bLeFvmNtbJWGFOlKo4Q8kUuu0d5BMID
3ucc/qhMoOok0I5xqhOUWXc9frHakZFvwqk7O7ezw66Ol/u/B84wehjUr++OTbxqvAn4aniSPNgl
/26LzCqzSqjfouYAWpylUuPb4sJRWVmJc4ZLj40wRAKMJ70LtxuqW3BB96izS7c9iyDbg4JXFid6
vVS7UmlHNkGsW2qW/o7T+3S/yixL3DlKzZFrOUGYkK+4N+6OCZ8NQkDzYjw80Z7FXxXHmE43AbcU
Vw2k0FFE918pgEJvqWUJ4FBCSyDItnnDR0zhAQCUEb8zVGj5DwZSlPbFl1Rjulviayg1gOQenHzq
hWvX2QBOHCDMw59By8vaHi/wYLGIDiMXRCdnwfcUSnRlZ1fmQlhESnpYCkFZk0fGiKAR0STypx2v
EJOKA9BNKhfQREBhBfEb8WaEPP0/lIH3UOtMjiiRCZKcLWe8ToiVuKmzWWOGuds6rHQRY1nTjkFr
VhWbRxnFajpYA2rwpdTgakeGNQWdkzqyLiKIITnGj0hXEEaRQ0Y8SUlVYfZE2tgtQqi1sjlLha6o
9YSzPBklPDgZkDUheV9kPH7PD/GfFdYa19rtk34MlZQMUSmCbQLkkiAydpvsb+iMHBGoUtCj0KdK
6ENX6i96VbRHoHAi01WZxxzdPTHJ5dbQfvA7Ys7zQB2G5xNx/U9N/oClrxGCeZSdsp5o/0rtYb6G
b3QkY7U49JW5uyI6ShVMyeEZTyJhRlfi+neUgLxROVLY4Xw7LE3mfmaV36Ahmt0UEbxgxWVWUN8R
iyluEJmBBErdCHLcIInJgvibF0PxvMgxoTZkZ/NBu/5zEf9l8F3j+nuk5VqZUJ9OzxFE+QhUM/SL
MnGrtcpuqMBkcfPXvAfrC4/6RV+lol2ZVNAJELryxJMjrjycKf/Mb+j7SY2KjoT1KfUWa0WnJNBE
HLfC5LI4QTgtTPC2uczihif+Vm9D1hPE5jZSfc5lkfDWOh1zVrwiu3mzODd8d1mUyLwqJ6qFq687
+mgXGt7VLwtZH+JmogGuXa+70CPn7icMXBtvrURB7w6EVQfJurzCEC5NpUO4zXF4CIB5AqJxhO4C
Anf8wjhEY2HHq9EXwPmky7KvS7IYluyGDu7UIbXuKmcNGbNDkGNUJ9YKdw7DU2TMiUdY0TBZuEdn
h2daIF4AoFSPd2OPA/oB49nZOlkMYWlCJMCl8kgyDt7qNtsksqdpJkU7P1sjTsigHppgmybQv6KJ
wsvMg+/5BDzT7IYnvqUD5o82mPQcnJQmcncn3EYefAiREsOyDSrds2liUe3ke+WOhdzrjv5Hp4b0
bbZL1jt9J55tLigTKam89UpPm21LLocaZ/DFxq3UG0sLqI6NnyBIkJF4CUxwvhC+AWXAHHpWM6aM
yY3bM1j9M8HQaT5fryU/0C3A9TAcEuye3kGNGfdkaEZnoSrHiP7yA3p/gYMMLws4ZxBN629YH+uA
5BQJMfJerqwHNB7HD2G+7IBUYR5gAy4uBB9JGf5IbcNKGz0XzE4amZFjj0OQOHMb7gnSOWa+HaMK
bSaZ3XjkDPYnG/INs4QHgAvUtTlRPTsR/TuJu/670xmSFPQb40YowbALFIlLH4g0cutmCD13w5gU
d+RDnXuKLAvUUnrdPDNfBdf+Jqd/yOhtBHqAS5MZQEKld0ZXfAx4ZByGgtKmBrWVaepgfBGMV93W
tf4LiU05NmniAKEuxLoQ/9zXhiV70aaOmTSYahHeIMQ0xUVF6MG5oTvZUOdCJYRS1EKZn6xteBeP
egEQwaAZyGKYcxYkYgA6FPMp88o7qmbDQScZKWjFAvomkubiBE0I/1W5CkYOW66sIV4DzpTwZ22e
gi3KDJfAdkQzsMIHsx2nZDHlAFJqnDihGgWNg7ZexeY/TjMt+WHWAEH+t8GmVVEoNkLtycCo0pEb
fLoigrx7FxQwxHbSzYCKC0C7xEusignlFJiB2uxY7MzumYAf5d4EeCjdtBSdIE3OCOTRAcSkFLqp
PxdF7G7IQQKrBXixPKBXq4pDlZqIEQEI0ftEgBBiZGTdGUohDiDfBmsoTT7wJJWCEBtBdFutpyqH
5VNI6idw62hNmHi0wYv5nT4nzWTBmrDld/0g/Qu0B7UCHlcmX7CuBWlHt00H0Ns/IJ+iEDHx5JnI
2UjjEaHselMWNrHKibcVb0EXrbxCBSLbGyJb1dRK6KfppQoIEt6RVnlQRMgwSji8SLNMUdniUAuf
pDhFaSJJCFiLbQvoLE3/b1ESZ6yJQpWZLpOZ1uDo1MWMB1NmSEQ7F2ktoTBBw0IXVlgd8lSEBv/L
5HPeeEI3T5QP3Q8lFmBb1UCPxRnjknG8uFzdX5Or+ZfXCJUqVcKUrI3mkdw03X4RAsi0SwaEWUCK
VlNXhW4iuapMVLeVMQTaYl6KO2JoJTzfkbXIIOrKmuWqmQlQXdKLWuK1mlHWaaRjf0pLXsjniiqg
ho6KRlJASgD2i2Ig0OTGUgMtYuKX4WTn423AEdjyNNQVakNliScjZosKtai+mHRmTFI4XC1lpzgL
CJFAmzS25KRwEnq5iTg1idpbcjzt8+QKxCUGp+iBFlUxkBc5djR83XMslN+5klPf0Nqkdu1gbP4O
tXpP80PzxDBbRYLukjHwRjDStTWcVDciUi33O1oiJ08OT/l1BXq5WndJZRzYsc4IWplJ7+Gdrlbr
GMxTzGrNSa4jSvPyJuNGLPkvria0hiZRW5MuUzKNCLeTcqLpxO6u5F2S3SUhjoygvkQuhWZKkvyJ
+1sskukk5CfxK51hQ64wuUM+H+eTOWHRbF1nyrmynKjT4VAtQA76KphxmqxKF8+pFp1AS0R+kXdL
h2XzuQ/6WOhTRX/Tod+m722WYjiv37Mm8BXCSupHHRe0VFFZoFFS4hIzO0e4gzrUoVWL+dIjC4L4
S5r3Z/H/KcGelozJfltIxPwa3Pyl0mp6P96F3hGm4EHnzP2gTGfCKyCXZlQsAxWpR/2HKBIVsgUi
PGl1a9zpDuopUQhNx1BTBP3YFS4lw2nqdARew3kjmUyNSTdixvHGLD0T0CBSz7uZvCTU2B4xzOBu
twc2tGhKjDdiZkB237tP/qKxpDxNFxx1G5Fhp8PQaU5SjlSGaai4521TlFviHM3CMvefeYKRo+IG
rBz2BFxB3TGcV+aGHBa0tqneRFaS1dyHxCoc4n84PAQcoEegMJGVdJVMNC1E/VlimFGgZnRfgteg
1ak4RGQniot9C49D9BycCU5aUQqfyfxC2FuTRFwPZbxZr1R2axrTY5bFZqqvWKo8mO/p0LIXuLpN
zAFOKO72UzBU+XlxnGSpBMJrLgoMSpO20H/hKnXWopOWOZhfeEBSQyVTC7fnhhVX7kCY07w9OzJN
VC4ifr7KkGX4q1BfLfhsdN0Uvc7d079Q6aKR2RXLgSfeqql5ZLiX4ksYM6qZoWk/QuqCG/xoQH+L
JMKJYg8nrCuRcVcGnqRPsgKkLPvxiN6uk2RWfOvXZEova7K47ifKoMTgQx6BDE8uoXkarlhf3A4G
G3bLp0Z5XVDAYYFuwud7hTHd6CiXphGmTzdaH+Di55/omhggtx1eiQoAqZE1I+oo9ymi+XsGQBeZ
XAjYEO8cSJGkKY9jISCAgZB4Y8Up30F+jx6njSv/AybQWwNB09AysWxkgUM6W86Be+8Rf1HmdmW7
tJ4/vPpWdbnrlw9NPhMvG73aqHCclX/dDzZa7qaiNtzLAmdE3BOCcygEhFpAHIFkjv92ROP84AD+
Jr/JZVRafTcnQA2FHJdFBtTp2N5HuJqE7xb60vLlD8E1aZVzncLTfY5i+80UQQFAcRaJkZjCZh2K
fiwarItQWeneUM54TPc2QtfsoDjeA7mN1ACg5byt91Lzm6aDZVjEzhMfUFAAd4cCTvmXbAkUTG7Z
Ppa6zaIL6iXYKaiA0gDXlqn1EQm/Iy+v+oQzf2LVKVryPGwERuzG5gB3BS+0nh2f6WRHtyPMQG8i
06SwnTeRSrBS/NueeIiQLGDlaVGnTAqKXGAM7tpsiTMCC6UBjAfLLgbcCxtgW7+6d/fQsCDY68Bb
mCz5T1PzQksf0E/sq/7NjS821CIul/PGD0nZqBoADFBsz7AGqg5QkZvMvyxeSmRVuT7d7dicb/3U
qWG5kUajvRY2EYeRObzEGEUmT/Gf58jygAIl4p7FJbUUPk06ZKxY0IAw5RYXKevE8GK0KBPlymEt
1NmQUpxktdKi1+sNLxPnVAPGuKFY3/iQMWT3jXAxBYCyD0vFgNhrGV3siEQFqU5WnTkYYPh/sllI
KJTrfVmUW50d81EL2X9pJcRmmhodmR/daB2yiRQi1VXsWqKzmQqUEtJzlrcsDsH7ayIeF2EEo4YK
cl/AAUrZNKqi0IwwxOCJPAK8b0wL9DRU3f9LJ4ogD6FO7Q2h9aJCTqFiD1fGw3/gDiQY6dwSCNPe
/NGWhPiQausOkxh3pWqPPJTT8SHYE9gA9up4xCjGjdRgMoFkPXX1mjxYR5xwcR9dyERuMCRScnzX
2PP0VZ/aYxlTkRgPNAC68TLq4DpwgCoMu65SR6kh/lDWPuC8i0ckhnNqH7PQmLWPpi4n0JgMuFZU
l1JMrThtjaqfS8tL5LHq0B9oUnMxTCLNO7kC2iGYhR1ZVjkgqffBiMr76v3hlCnAUzsMttavTQsU
ldkz59Pt7BHXTr3UrZR11loKweBC0fPFmGLKMDHT2kB9NH8GWM/2QydRPpH3udVmcsMThzW1iWlb
8qUfzNmeQK3/V65gThkPgPc54OYx+3E8cfp42+6MDZ2pKXctXAMH0rJKTpE+fvqzp27YzxCyUIbI
iCPuzp141QAlwexYEueDGQQNhIZCtubWO8EtRbKPZ1mfB+Bhl0SVdvEdv9e8IivXFhXkBLMBhP7X
mo+Kw+VnUEEM/g7HLdKRi8qjD/qT0BvRTwHN3Xl5Zw6G07r/vZDgFIaQIF7zU26DkjekVKF6GIWZ
NNCTFy/cFkTWYxJi+bqEfcxuRRm4DCr7ZR7K9n0Gsf2lRS6pQkPoRzWedohFWl4cmjvvSa8nVOzn
bnJmy35E+ZFo+VXSqnrSboc6DAowOsC9ivyTR5pSfCohBuplx3RgMuD4s0iWqKLa1J+ycYtEbkQQ
RCQVO/nJGWtyMb1MVTc0Vk+WAye9RYX9uq81BK/sJREUmRekQ5LajPhNQYb5nD/m14C+P6TOYidL
0fH3H82WoGAEEZ2phMpm6mrxzjJoCks/TdmcwAl83wXY1Ro9YOXcPh9YqDN1NENkjPt9ZkS//88e
ykAooBaxQuGkfJf0mOTJDBPsKMDAcPJBeg/M2nkpD1DmUhIw4kvzDK0ajhaH1j9K0YruSQ9FpbFW
mvr6onAKAVZNMIjZ/bchTSZ2db1kZnA7zXuLDqfwQI68eHrpUQpKiP2VgkrwoOfmg3D25cEjC1Tv
uqOxtzYVuoPiqi6LTAbmIJTfQv0VEobAl3qi1XFoH3ghHj9bzaV3NpTyjHZS2QKCOPlN9DLt6RUi
YaQbD6QHBkx7b3q1OrV0e8BcjnNLjId570LzCvmP/YAKqDrTVSZoSXNfKIzceVVtmJABOkoDL34G
BqK7pltk3D4+P2px/f2AmxeaO6OkfYTLzN0LqaC0cD2ruJ7cWB1UPJmCOgYusR+Dexcdx7PsI2uX
ct+GNf4OSSt20PaVa63RyQ4fKLQCPbA+VPhCOo2MOWw54REaLf2iPNIqpUfkji7HB3KSkNiQI2J4
ZR/SoCSpIe1XxBRHBCWYrgnSAd6Ia1csvIzYEJWbWDL9ZwwvBRxUhWK6mIXMO7vfYiZGYah0pCpq
SUkS5uhIWUPKA6hACvSoN9gMBpf63yRxZNBVswJ1GUhLvEUJuUh6rsvsFKygmIqQlh2DZAUz31bv
ow4FKYgV9IjBPM5FVjRddJyd2SbS92LpasnqZvSXMzVqagwQ+cHc5OomTOYF2uhNeaNCERd0dEco
Smqnf7O5bCE7wma0W+nQ+ajDklgsaXW0cj6CRzqEcbrTxHrrikPaRB5Hn+WVaAm4YzI0ZsVGcjKW
3UjcZzlqUtfXYlB4uHWLFEmgo0Y+/o1Oxrm2hkwMK1IZKQE7XB5cFrO1cNOMd+H959/J88Dv6/sO
5MBgGGzV4bcxXJxrPgnxPiX8UT86Odwk3RytdwVhiDBo7ERLxhVgvCIm506WOR1QbAgInJGHB2Ch
co1NcMVd9h0/xwcI5QgAAFygZYurwcmq9/EawnA19q/wWoPhlb5TvGjKCFCIUeY7LYVii8mfRmzd
KmIH+umKd5bDoYObwjmyGPQPH7peyxhpycoZYTE3YLgDM3Ju+Nz7hvFUeJ0cDolpJSzQyHWLNVfV
5DrMMGLxdOWwg7jpBK/4CJgN2gBf6MpIWUYzHmjhamQTysYZCqiq2kQFLvxnMuSTQO4NZTJ0pFU7
aT2+CKWa9NDNWMxa7GkIul4VKXssOTKwuj75EypDCcO+MJ00t6kbs8aVXOsqNTj4jnaLGSy/WRNO
dd3/ZQUUgcqFhwt1VqrWreDDAMiq8VkqVcU8Z9n2yeYXn2ahhut+fjd8nJyHejSnB74BOfpXXIPm
2/uCYnYvPXSam5BfYyabUrTnQcogoG8mGvgyupZnIVeJRp5KDTBAfPE3HqaqQucR/pA+8Vge2Z5/
Ol3oKpWaMdSlN6QI9TOWpysBLOUIlfFV8nXSYd4RjcyVGZVp8ODuyz0Ai1uenG5OHdl4zFi8M1qf
iWX7xgLQekkDaH7gbQ41j3nDkmf+YEQmgDSx0WWjhJrpLSOGGkYvafaoICW/Vmuh5TFCSInULLnY
C80qCQXEr+hHmATzUEYVLV30yhw/mE6Rq++7/spfuRQW2SGN7NrTKfW82EGysNxArQPFdXF3Rzi2
7akDqKo8bu65i1M6UwtSgT8q1krtY7pRU5XIhZyxKLqbOqSKoAS19E5kBJDYRhtQl3sILLZ35UX0
Ptp5hH1ROClXLqktK6r29HK18eKOUP6eRSj2qUlvwMBh8X5c1mcwxY+Vc697/P9zWNRo6JL165Rn
X1Ej0G1dDa2gfvepM8G/gephDtWFRApTKV5RDxOWAGqE1HmQ2YFUm2uQRpTyGOVdRr7qaJB3KnyL
WHnuLoGmamaxSyn59UVLCF2Y2tGofK+7VJBDrIsBnHUUnKLhAq6FcMxk1qnaE0pOcg06NWvK/IF1
VWodbVhdZpMO/hawBVQGu8uUIejRpmJsCxNJQ81MwxHtzW2RBGQNdVzrMxw847/gGjLjWE9mhfYR
zaL41/XHLxLw38YY6fua7weISbTh8geBg38u1DJDhJihdy2Ku13oQQUMgGEI4XnzuA4QunwPr4MX
x7VR8fY5iDSWBzeu96X1WN559p/BrX/rP6InZamP8PDlXlynV2TKJIRXQpp+H0qfcR+VXVo1kxn6
kYMUzC59RVqVGqkECebJN0D1GKunrKQJzZgeAudkD/Ul/RhZs5Nd6YMkE+tizbFHe4YN7+sHn0dr
mDIsfK4cOsUF79JT+ewWiYRtPUf2qWi/8diT+jOg/KWvD7+icgWOJnIXeB4/TlMBiGJgx5TeU5Sv
HAA94gDRjyZdUe6r4gyEe8LdAJPXNs4DlLS7ZLeHowTUxq+oIZGTqyiTcsV8yyjyIbzHSb9qV0c1
jcaH5vJodcrWjOCgz2IIXOESB5PrYXtmdml/lb6edIyYZNxzkTHwa1Raws2m3y37EqUcSxPVk9qQ
l4Yx68jJKtStDIHKj/TQoDriplEA/YleHIpIsrB9ZOCU6lSVbppAQIr1XyUrYWh70xxwYVej/BSD
J75RANfIyKYpM6ZZyihDLlHCQP+nCSrN0Anz1pQ3iarCpBcxGgdDzuHBUVnuZsNC8TooOaTKSsxo
tjL9XottWRIRHSMqooy+NqAHvQlDfQHdTqPhieQqNjcIlCpOI4413VNt+hR5ejGA5iQFzXF2FPhk
CCfYdv5t3H38AgyjFITWTCuNm7SEU5hV3GFNEwGuysfI5+iyMPFKqM5VXs5EANK45N6bpagdMlyz
satu84qEgBIE+VYRNyr0fRwJX5NbAb/ORf4bh3GWZJFPttsHGh0+cErkmFCHXmNGSMXDx37r/IQ2
KDVwAaPS2Wg+tZg6az+csgsIG4jwLtZjGlqduRpNMTl+evP++FqTr6X3MOOtPx6/65LcYCL5rjYM
6W+iHvCujwkAtPJ4d9mKMHS4gGtt2BboHq7x2tJYUEMHkfPRprMif8lbRgLUlNpKq7CkF8Lyo1zy
Q8s2VWXJTzXYAg5Pcd2dDIATaY3qcbNUpCJhxAqdv0zelj2ygyX1JsSn3EvNrAn4Jy/U6GlxeJ7y
4BuPO2CuS74kwBVBguQ5iF7FYYDZwezkzZbKnQoF0TRj217idfKNbojEHiX7iI+gHUrhqQE/8IVS
MrMZGT+kbNgPguGWVpwMPKHFzeYzGRW5RC7kBYinbL4MHfEV9waKUthHBOVDIkFUqJXWPogWHuV4
TG/rj41iGnV6OTvwuWkgKVcH8VGcVoXLkcqH00vTutDIglUx9c7wexNbeaMSIv07iWncUGPlvd2W
inK4Ki0jipfIlrjysqN+K5QsS3jAdMobBQs2frp8SFU75zHraTlhOuvTlHIcSrlTAYaZrmTxt/hR
mv96F5YPU3vKiYfrLLxZ8bxi4ugqXSOqEm1V9HBGkv8XfGgKt7Ppe2oX6++wAhsYZ0QeCf+sVijE
pL6nvFr8XxZGCa8evEkf09fv9EriHzccT4OcPf3Ws3WEp6C0sqI6dBylzKILIZVepcXa5WNDrz92
9YuCx9EsQBCGEAiAtKvY+JTpI78urvPDeFIc6ij5W0B/ACHW/g4X8ttJj/2qkK3f2sSgVKI2DxXG
Pdsp+SU/LtkHRa185UlFoHRvNGrkQMmSlJp4KeyIh6YKuHbe5Qr3VLvlAxmHR1gc7lfvWS46/8mB
UaXBR+UzWuHCd5Y6DaFhcmKO9WdHIjh0u/6HKJzrdECCiKq5cHDAFzBc6b5GhqglcUhoYX9ylOj8
xoYrYWQi1aZuo95XXhHQFNLsePJwGajwYCZ98chpQ4/whEWZmXGlRZbV14lajne/OMxYTWrXaPky
qo6yZM5G8zL/d2arBLGGoA78VZjXbgU3l9Qrr9oTNuUjxF3vyzXQeZhSXqRJ0jDhQ5OxAj/TOer3
8i8oF6dRa+vEpmIe7wCc9sWby21/9sXOpccM3FsUNdJj6+2aL8CeefsVSefjRREY9NriorwoLvjm
OH1acFXrSaKCXTJMoIhcEPXQxVE8fS++i3hK6gnGOcRdnnkd7FqotTz4hv4C8bUGkFi9enoLFDTo
cktfVjq9/b2rDDEMXqCmmzffUczS2qHzH7tFiGKW/Qhfx+G80H5+6hRBQeF6jsjxHKOr+Hx73CSp
adPdivPfeq/WT5odSUDjg4RWr/opI7rFp1UtkwiqIqL/ogSNTL4tUVoBjAiCeY9SuV6NgmCvOS1H
wBQRrb6T+zKvoDjFvoJp+GdK30w5rDzlW18cnm3zOyo1ILoLnHz5YkheW+LLIb3/8MlU0dSK0g9I
2aNTX/k0wZkvaqXzRu1Y9KF0y1S9jKI9SdtAem5ep7xG6v3fEXJjE+i0JEsYOfyt1AnXCRJi4YmQ
yYwMJ8gkGtIYsjg7jDPICnRIxf3tvGyZSc0obN7jc+/O8qEWKheho279Wc39KhedRjda1G34cZYt
ZPRDVooZf7FL6MjgxUGdo/30FXwjDbJTFoDWl5QB4Igbw3gEKr8Ce/+3prJOAzaoBo1hWtCZbYrW
M8P1DJ4BUzzn550s+dptTSgztfl0S3HSu6n7oLvEHNJwicGmN0mHl/ADz0vMqSo0M7FZRL3VIQ9r
T6WMMrp0MVFq9lCjiUnWHf0G8fDTvTi7/ovuIHQXRHYB16r19j5B3tsxjw8e9gWSyfAyzY/3dE5B
1rgTry7949oKSW8uPpG1otVHGx3xUOmlTIC08PjKG1zWr7CMTL29Iw2CRnvzjPm1bz3UIvzHMuEc
vPtyP6jSxcwCRgOWPfTR4aa/47Gb7Tw8YowvbPpTL9+Yo0/xduNVrp2hZ/vgQjXYlrKId4tuL97P
fa5JLdVP4dufT61hZgjD4x7s6Yv0DLNwANMEmfYroU9Kr+3HOQjMl8Z9331uKXsFoD1S0Uv7uWFp
rJ2i5JVIPqVer2KKFFBVCktyv/t3DfPlFocUPjjZ4ZWwg8Cm8exjkXzaSmEVU8dft0DD75U7T6/S
rfhq41wkvVpuZ0J0Zejl7FRpTEG8Vf8u7yFbQpc2fN0nSqbkIXuF7sf9tiotjMVvCDMyetceNIF+
DbLNW/PVKDUvPYItbzfN2fHq2TrQZefZiwdf/zk42PGkMH448+VneR48NsARA4xw/+daUNhz47OX
hU41b5zWRvxlrB1R4fy/3ZyoQQiUsptyFhSznpxLu+It2U10yGGS65WG8MSbEy/fLwyKrNyLg7yG
u+vTjdBhJpHOvnkxBSgebXKQ8sB+lp2kjZLStVN1uNO0j2hUu1sERE6Db2OPTtt1QB3Gs1X2LPcd
zUNe8e7/vLg5p9VH4wRQVGdjydJ+99k6qvnUr3OmIcmUfYf2J7NC+zem+7gfj6tRnp5WJ7fknMmV
7plNVoOmhXRw16HNlhYhFLAUh59IWX1E+H2SKO5z88POyN0XGAaqPruQEbhqWlLZsaMLaXYx31Q3
6hW9Y28DJOKfqDj6kDMqjhQTlWjzPUoTBl92hHRXOE6p0T5Oj6jvpql4DCtTR8UjKW9hTm1jHnUL
/lo1JOUyBWA3NiD6USDUdA9LD2c/fUG/G+2nxVGW1fdBGNhSQUz33r12C01llSQnu+/Gg3mYCarh
Ef55ijjIfdZGWe4pPstDwyu7N/iNonTNHbVaNP86ohOW+SrBjdxuMl7SRoTKFwuXGr0VPRDhxEvw
kasE3JrTSYxKj1b8d2+pwImSZNMj4eNrQ9rTzu2H4mIkdncyUkozDYUzDULfTRvq2IagUHkyMlTE
hJDGsrAYTXqK2GhJQDwjKyyPfuT1lMpUnfrm74/9r1aXzKi0VyjO4RBnga/aIyiEuyP9GmGyB8Ve
pnFangKL7X+dXeOYDX/kmrY4h4a4/C8reKegUodqeJbyDg6e3J30EMFPJR0p4pBroN9VGiSLAiUB
JHB2spon5946USvNtkczMkGf8vWFesp5Vj5mP3n2rIb8hE9LvKytdw6182kH/Ih0z86qbWzuynsT
6zZNaKUQwpdgxiSEu5hwpKX+9uS3507vWdu7Vee5ea3O8Ig2FbKZPzq1xd1P+0PT8E+/uCePhU/Q
ucKTtwZW/4tZpkiwd/Dug+yiGm5nGF88g9N62zt15iHaYdMzDawrWLMXudICu9d7Cing1jm31Ka4
SL2v9NIE66MEBXLMIhHPy0BiQhmA8jgTFYNIU0b3Eh/UBFWajHCDRnuSD6nNEUIvJPyDSMJ+oM0U
hoGCaYF16JtyK5YZnM0Mhf5yRcUxIM4At5aFJmlmfFvG8+eDMaptewwJVn+JA61MsHBYeTIqYlWb
DX1p3LWJKrNbAf6FtIFrrVeZLvdQwzlRevm0KXKVCtqtvZ8+acZYbjxeNnle0rZ9Pgm+D6fDjbwa
ofEb6VuWQVhOGjeEIzYH75Jr/fJ1dvNzFMOYpigLuQ8SfAWi8DfKzDScAcU/0RJPGEGCD3R80EOo
6FyqE+o0cvR8buGo5pjftI8p24XKKn6555e9Z4Hm6zeUn2yaBl+vXUrg81kkgwqT4x9/GR+P9Xxb
HudnWKFClFmGysDL59zfI8pPqMaAGdTI0Mzw2mKBPny6V84pgSgbGwh3lYdm47116Jc3PyLuFwta
FSU0CKJZuvqqFBr/pZ2Rbt2wKNSHRPUesgeSSNGvU89EtuZBha+mMFE5c0SBN/ows3fbauWmc4NS
a6kQr+GhCuYhXKktu2Q0Zp85TZbmbeFsNP6a/VY/Ck+APpf/0SVEWCyj0IwlIbPt7f0S6+6PQi+R
cIlgd/weIA4K2xNaWgotCRA9YGxSfuoXUjCkR6vGZFsudRra9ExovwPsUSQl/bsHNg5NQAZEsAQ8
Ppbqqy62lr5T4CV5unRv1B6pnTJD/9MdVb7n6DCkWy7017SmYQS2NIKmD2sRWyilN1oOe1eU2A90
1y52qm06avYuGyus/P0Gv8Fj+tzsfXrmfd1kkYOBJnevMvli9uWDFNlGtgRX2yDpPNoxzcWvjVK3
4u1a2dZ4CljrXFqUx9enrr9GlOnhlYiF05w62Mu45CoVR9bq7rwbY5/1iXhaKCABUYUaIrDBYmsv
SAtMH46QHqoheE7V1Yq1FQJTJvFzbWZs4cH6c0FNWt5K2gMf6X5364xtqwV4AZpBI7FArNe7tx1e
x9vOtpMmzMWHFQkEiTE/39X/WbROF+NahxJhhpPZoEZ1nGvizrDtsfUtk1J9fyrVUBVLYEJT+kW/
9Hrp1b59OzdA2TqaJ9j0GOxDwP89VAZWsVtq7JXD4ecmN6GbGIeaJyBFKtKITbICfBboB4A9nR2a
mmC2aA/QQehIRsO/d6owd6jVekKYYgLdaggM7BB8xcUjVbkqET6iuSyAXfhfhhERjIXIEAftA73V
FpiHDF/qeWEbOEwemxmoWahagbL97L1nPwyDDpAWm4YAoCn/VUWkWj5XlM9UGqU1GP9pdqZrThP9
M70P2cVZdfhPGIeE26P8iOYDSCafr5sGIkhCUTyd1AfUgsCOZ1mWiv1NkmpJoooEDKZTNON4Gk9V
HCBJJGlEvmE9qlmNUM83Gh7FdsE0+Ci287WPAyeJegaUP3zBDrzOz7ukfbwnO8sHogz8sSZrqRvR
BWQ5A/dLSxc14NQN0B24dVhoMYu4MqmT23CSZgWhx5L99oiCqBxBbR1dhq83d8qEsF9nb9NAAI1p
fIVse1sfbkkrbfuUa0KTyQMjEYKDkQr3fqMuDXGGWhSIRI6FqO8MBRsHK6Uzg3oHLCg8EKJg4won
LaYLbtW5Q/unpQr5CYRJKKLBY8Ln1+hRMMNpC7jMNQAtbRoLNz4oPkHJqEWZzrfxrt/qOZeSQ5qR
/kBoXm2U8uw1BTZQefSZbFMoTjwwvUxfFGux8SD0yKdw19DVqE0JEtgYM07Oztkvnvf2UItS47ht
j5/1jx1c7bl3AUPmr9tPyO971qBdpd1ITIL5hd7Q+GH/WHQ30vIvmlh8ESSqgpdf3W0jAd891Msp
gRjif5YvLL4rReMq1gCpNEDJqwMmyFWttp1i6/9oOq8lxZklCD+RIgBhb+UNCIQwAzcELN579/Tn
S/Gf1Q4zw4CQ6a4uk5VZSepOg4sq8IcK2z9qSc1eNJwB1siwjqWjXaQM1b7QAPN08EzIPW8S2nQy
tW9XKNd9wWLCw/YEMg/Gj2VLHsXWGVUZptoLoooAGkgZ2hV+Uru996TnaHjmsjQ4IUhkeOWNyE9M
xLTNObid/+B1sv5pzCtlLhLckXzLHeTM/R1nDesQWVH6AZ55hYHL4iRvTFEdu091GOhJHY+Q1A0v
wCfARB2tF1dMYSb1L3GtqXXgxHV/01/wgL8FLCYOTD0q2826NVxQKnaGdU7rxZvkTpFUpdou9i9a
EmADszr9zsWpQnUzWpocy5etr2ZYqOM44T4yY0v4zobC6WGCQSiA01S/rmDfv8u+868zNSyrhf4d
PGcYUGSwqYIAd9oiqL0by5SCY9+lxUAZweJQYE4FwQIF4mgBLqRrN79npCSzYyaUnVwvsiDDUh9y
RATMXy35uUBtVCu62WqDL7uVI8KAj+6HzNOLOtm1I2NVacKT5LCuCp8j28HKOoAh9Q1DrMqgShyd
e3dIp7+Eyc98YZUwm36TdVba7t1Tsgn4fWrAa9EAD7Zxn7MDAAeI7FugdVuXEvK0guYjnuKKIJ/N
OVMcPTpUFYCboCE2EzxKVq+otC8O+iEQf9NsxolUcgBAEYqDV//hfzi7DaBHjnrWlhc6ZsByisCQ
2G4pZjF6+ZdIuVCVcvRucun8pGiCcef+Ygs4Lz1NZMNCcR0cXjKDUREwGTFAiNsTaRX/mXwZUCWP
9d7Dr4Q3A86DYUBgVReKWuVM1lgXpujMyN17jX/iwd2GjfZXn+CU/TNDVR1YiEaCSSLwg6xmjyPG
W+ILQqRv9IadmTpSNI9I3WMoFjdBCkjxs3SpsoHt3zpa8PSpivyV+v3vGLhSYtOS58/BqP7Ry9sk
2hhHXPZYVRIuHLLDvTa5LDoe8P4IrDlmk9QIiAelqhBuh/wFN4puyALRdxndCvInFE+VzyUgVrmA
kAKhIXaxgVxaFHMllifUUpk3TwIHMtTcaKKv4AsVhODAF96Nxjmv+bLAshDRboEeIM6argOsOezv
j/PjCDCxZZxTdfzv1c+ndCNILV0xZPsw2yAQdESUclnqMKdcPy4KvgM/a44gH8qlWjtthSKaPGsO
11BJwrBnRDs8W7X/vsppNw821UhZvB016o6u+trhOt5+bE7jmYpHwuKxLLLuaaPTC79XEYpU4e5o
iu+6wkNwYfk/k4cp2EQD4kgBjqH/QmFBZTMu1VxqhuqK/ImRCZdO8MJr9XpdYK3TGox3QlLNRSBj
vBn3h64J+RFSL/zlVgkSxEkgLDNEc7xR8dZnqsWflgsWH+6qPp1pyiMX7Z8IDuTbcLacumJnwWCK
BA2PKXlaeHLQjZAil6p4Why10Kl+8SC2UHkfNTwSIWR0xfFA2wIN2JvugXZaqSnqebV9K+cALSy9
E/r7tocC9pO+W8Sw+fOKfOlkeaLdngBI0VBXAozaAeXBpRikf5+pqsHPbSqQWv4xeKqKUHLHcvWE
Y1pTkVKGDO4B4lMD1gIKTzzimrKpnsS0ga8+FM9+I0GDA5Orzq91e9KBLrktdMyldSvDRPWFfAu0
BEF6LnRyWBgkuHnRKoWIKTfMeSLnsWCeKl2X4xAqAYWmQ1QuM3Qub0yTGXwWx7ZRAOD8aF0z0Zue
QCpcAUr+tjZZv3jFpPO3f6/x/h9S0Cq95LUBwZd/52mCYcEpFuxU47TCldWmSydExaO7C8Qr8g4p
HageILhUI8+kidMCahNGKgQhKm3AfsR1RqiaFWNePebdrRrCcreFGRNWQyNRvphur1AcZJLADsB0
QEinmy75Tjw1uEK+T/pqROG7674Guy6N2iZEI0c02iV/pd5t3fEV6tbwQcH1+8If6GpoaMieQ7XS
XJtnvmr/DjkfyGmKzu43b3w3/+4l67JEOA+Kpe4zYOEk2dRjJv4QcKocrr37cO09h+DlWC1FZfRY
/FaVb7wnLIpx76E3It92g4FGuDEtoKQizdlufFpBS0EpEWy9WH2p3wX5bapzt6p195AeUj2nDaA6
KxTLr/e5UCs4pGfapa7tT+uIz0jl8HrzaWxa2WUCLuYRabL20QMyu7ZKK/veZv2hxlajOpFSTySj
Ofyswy1ULNb+HxrKkg57dakXEv2U+yA3rjx1u9p69ttb0b7MiHglleatq2SjrJSY5GVhSGlSiaLm
AhAdbExPVTWxwQPIAY8u1ni23yTTwp2XlyjZKdWywvZoBG1HpF2Y9b9klsj+oF3yKMRTfpeZb43V
7wFjak8mYEaJVhVuKDk2FouY7JQsFSVpNfCRIkc3tSsnYEX+++3V2h/SfaB366wjwBeFe0Rs4JeW
hlpZCIB8oSBgqIlF74S6EVWQqo9ogzUtWAM9T2uG/W8mmPzDjaOzlQ3IZ0dzFVHyq0BwoJK1Anks
roAESBT4TQyCE88EWeH1L5ajGxI0sK2USZDCScY7SIGxlJCsUwc5aC6ovhVDqXX55a6sgSP8CwtH
ZyYGkRlBmEhTTV4wVgSmpAXm/WINsRk4BsIRKeegRX0JkRNj/Ks0LCsktg6zBMYDbkl814XMv+no
/mlpIdYmJ8dKTdcL4jQULXFrHx4+ojVcc3m1rimwQTxBTuaLv2xYMtUPz2qfUK5jrpIX+Hh3d8+h
4C4RDEynV2QKi3lC7mb7uLrhDTkc0xP5Jwsip7Ozh5Tu6fHDIx5NKcGwIBbtifUhzKHn3wp9w395
hn8KN0Rf57iC31vwDHxfM3gR6H+8j3OdrrtvNyEPwdhYCAOxsf1/ZCqSfj/DV0+gXWRSsdGwWyd8
KyNUI/xTMmRSLzrXoDSCDN0H0ThNpsjh9BPkxkTz8isHSS9l0ly19rNGjtwXoW2jS9FKvZI0nEWh
xGU1CkuCJDNUuyB4h5CVjlAvm/ajKMuCqyWCXuF7IebqVB2ueN5XxHecerx9vHR++KbAEwRsWHAA
IGGm/bPlCinM6zb+D6QP6Rr0QiiSoPftPTFLzqmVt7nR66W+ZX/4tIdDapcu8damyU8fj70Lee0v
fsyzSh8Q0OMVy5hVZr/KpIBxrzzDjY+Ze6oqaxmsvYrmgSmSWXiH51JXDYBXB+agwf7Y8EqNnHWL
7h1Ou1rbOc/nyinMv91zUEweW6KNDzE/xhMfjO1EFuqHnqOC5e/Gcr1V+ySdjvo6jjBMXYIdAEAQ
tuEH4EfIHGw/6SosJZXBQ6SWgE+LFhgQtdoE6yv0nwa1OOyaoBMnPG6RuZK7zU3Otynzo7VJzQH1
FaeqRSoPFHAEfyVl5U5U1buDRFRiWOWgF9XYaZlftEQp23z01Bn0WyeV9jch7pFbI1dGYFDFP6Qr
xhwsYAa1CK0AEbCe8pO+tOmZxtPfYQ1gp8elU71GpXlK/4Xp8x4UpqduYVAkzdK9JeYTVZFv8wqd
3wd+xBMiWuhOo2qq/qJLsjo60HltSq3SEeoFYSJxDgmMV8FjStOpbDU5GVQ7hESU96LlGzLULiha
WpNufF2SagRfj4ga3/Qr4RBdEg5FPyvIukNqo2wRLWvdNqsnB6qFPOeqgxuTV+w7NxA3uF/QalJi
1leDpA5ldhqfhIOVbyqzLwnrH0Xjswm3jshytNZLu83kbpyhomSTgLYcOLmWxj9cy2ezdHDWgHz5
rPJSEANpXuv42A3blQmV/Er7E5IgxAwHxD9k6HUgWiUg4iJqnULWSK6dqlPjH2CQP1h2aIni1GE6
Wm9EO7YpBLdC0LhH+x4dtJVvcm/4SGJeCsHamJ4bfpV4oBSt3g7sLqeb9zrF9aJ/NaLzO76+Y+Pm
7m8h3C+nat06kXCH4/DSet+j+967EH1N2nvKLvfotQ3Rrz+h33n01/Xw7/JyChXrvbfNldO4i3D3
xMoxv5zdI/6cc22ROfTq3iEzRvS+jlcgpt5WiQwLjiGJ6gIsrVfD2m3tz9Xes8p87EnNhloINs4H
mBnM/tcyd4LeFKGro/OtQFYopoBPdHdw6h8d6+RjX017TZs5pK9UTdsVI1xhVmmgv2WlJskLr0iB
jXyKe269hpvs2F8ancus0TN7579SWuxc4npS7LzAxPcuw71fT1bUnzuVeWXOc9Wr/UC/F4oA/q8s
6EiKo0Zn718XG6q5+LUbr76yDugJEfzh7h9t8yxCtsK4jkvzz8wOy0a275H9hvloWYT56TW9JIiT
4qJ9puXlrtvAQPR2wQp3sEAxgI5a2GApnXVKUwrM194ELBUFUagWznYFD50Ooewdfx5t8xQ8y+Hm
42+r0erkPcgO0YGzh+PHru7sW8ndE0xCjIQQxcuqz1cl77zxdk+3RrQI0RUB253qDJ1Ddrn5mhdI
306sY91+wm5QdBoXr0Q8WoirG6geYVR0nlsKAEbXfHQOn6hw6b8+0XbVrL/C/bFV2bXXx7R4bO1L
dqUSli/NKtSg5LnWzfJxaLKQH4L1JLxVvcmlc727UOSZV4cO790UCMrfGeDi8gGf1F85WhnNAh7G
Ka6Ela21dvcRnd+uEZ28i1cLz8R/p+4TAuATcm23oNqiwsME3iU4GU4juvuN3r55ApFwb9bTNVMK
XniCpnJ6h2PmgIF4YFIa8bl9619aFyiUJVV+4jXaw8k1Q2p7IWE3rZSqYB8oQpBBwdsTYGfr7rzL
cOuX0i9EQqQdcC03MWID7hYV5E02Qd6AJmDMCO1RgwL+xd07BYVIojUFtehve5V/JApgnAq2fi2j
GYDpD/dN9u6swwt53m3ryj13gIU/rUZmtkstIy4nu9m6dRp+R5dhZWSOjACgQe/b2TYJ8d1H6wa+
Y4138/LwcToH4pOqiLnt9jsrBs9h5QAjplXsnoAUzw9/549VITW3t94fq0w2gEWgCLe2VSD7w1xO
P2T4Tk4ZtdbHCrJveLaenQLhIKA5ivEb54SmCijpmwcxNwHpLvpS779F5gYqMgfR8+anZhfvmjQn
1k3v0jl0jBHV0dX06Wy3Tg1wy2W+mq8B19TtfffZLbUwh73P9Ny5TJ/t63CV7p6tfdEGu3hus5rl
1L+Qj9UmFHqZ7e9/q0G59R19F6+skd179eS9terBe2rAW4DuhW1ElfZr2girnhkie4kWxj49OzDJ
geGIzq3VFBLYXQzE6v81sTzbEU1GV8AkENHdb0zGCp+2adYL6baB/Wztjsm3mD226frpnk1o6NJt
rXnEX6dZ3oh3VF+iT7Bpk5pHChVjCNfAxCYfpDK+CvmSHvypHokvh+d7kuOUR0KmGJYMs50zipFP
R1RPkG7pKOb9VwIHnP1ltkzz1QAvWc65KEZ+Ai2XQIh77VPSz2uE5lQ639uXGdrkMQSuEA9soZdd
ExsghQtsGn1I++1f7W//4B08EQfsvLOPags63kw5lA5jkZDohWtQLwXSskocQy9MMhiQn/zQrXXw
CnfrNdw9rOqwtqiSHF7ZH+LHnWVQshhiJUk7D6CuqzHaKWfMqwtMl9kkQp2cbbEPn517LaqXvFLF
KdUdkhgUIzHX1As+7h0hFSqHpHOA3dBYRCRPg8GyBuMREAkgMf0vZna+PdnnMjyi9h1QOQjYnXWF
8/Vtlwx7T115jrseNsjqPxwcMKwp+juFRW22Wlnvhn837WI12BI5z68vu1x0X+DS6YSh/3X4aNdJ
+xbtRsWuj5mvL0ghShYYRlCW1eltSl3sQDKNDPfbKhKNAIkgp2ZYBwzvsAi/NHJmnwgY1q19hE7l
Zj3aG1LUpmVkWzilgSuenMqxyULFqCXa/ETm6DRbR9fWPiiWrT2O+hhXhmr8F56J6QdNPJgjKhBY
nNqbvwIBR/+0tmpTA2+Z+l/Zqs8Kw/fLKmPR3vP6Ytu7fPIF9mW9iYqQ+AM7fsZvcyYNh2v6JCUw
3B2ta/ot65qddOoWdvhpYA/cG11GW7desB8Tm5XuX4M9U4fJxUsv4Hcy8u1U/U6U+GaTdCs2vvKg
MbyNXxf4GTcf61KwLheXO7FOb7G5t+/sGcqFFWTU9pvAgVIqfcrcvaI1oeuO7BxpXVqZ8GgZgSIq
IWXxetsn2GpN2+Sed+vcPq7n1b7fnBtpUDhYqWglBRaJYeEWYMsarUq66b86t+Y5uUYGxSDwHsN9
+9vbj2CxBPE4MINr+4sxah7CTVju7PxL3ygSK+1gZHm1zm2wfX/IbCaH/qFfgnHY8A+h0a9ztRwz
fRLzzY3upk8SzL0/vU36nDXG52QXngFQ42WSz/u7tgF0kVMKPp3J32FCRfDW3DThcS7YRVpve8Rg
6zojAiniw8o2mEPUSKG4BpjVY1wem0a7zt0WWSK+7qBMTElCenx729f5imAXSdn+k2bgon0r2q+C
9UW0wT9H++jd2kDYboZXL757dKs03xjHA6mDDCpgAJcAlwc7/+ze6BKKyv8K7UnvsXXKLxjOLZJg
rMKE5uPNcDc8AetzPIhBu69peXCnOMCZFqweCOsOyfkmwBBAIDTCAa7pF8JiWhhd963yrf0cPpiN
ADesFzxUULI3i2GRhEeP8TtpKZ0Ka/9juB3vF5ulaNpxvE/QcVwWcBED6K0PjniR5BzIPeAGPhE1
NIWsKa8s5ua+hWt1gO9yjCOGd7XtlVL+fq7YbxLPVyAg7+YmhfidSX60awemDOjCc+cw/ooR/9Sv
IRLI3utTeiCZsOn9Y6GTsplYB1hw1vYVAAcsgEXQi96Goecfds7xHDz6BeDjZly7uFvTrVX9QiXF
nTn2rmt/VfUgv+FMSz7uTPP7svet4wWzyAxvBEdc/G3viMfHohybycM7050ObJ8qBcxdNMujwOaX
nXO8HbJAGwsGcmc//K6sSvLtfuZgHQIwfjOT4RQTNE9eNvPu3H62JxEZxLAE9PfMYhEaGTXa8NI6
BMAQSZfAmWO41asHJmXVnRDyvrn/Hwf/esWsat17p+QVlVuQMCOUskdI1hgW4+dwMi+PAJRVOyVS
6gzJ2eoCKtE3Fs8hcKo34+c9x1LfwUDAFDm9b8APF1ifoCImt57JqiWXm72NTHfrrtr71tY/xZBs
OpUePhC9UfuQokiI+lfn1EfGhVTTt32It61GuI6O0T5dZUb4iFnRIkBo9ra/hazzFa9bb2/dQxy+
Z1qnYAu09pXU4mPG9IdUiI4fpGlLSQNH4BWXg3tyTr/geC/YVMPDcS8l3zYwlabhAT5PrkD82/u+
CVyzBMReOAIFfCWftTNiTXTLXv+6uPrreB80QhCs8YHF2Ac7HR4S41+Z010eO7iFWaVJZrjSZCZQ
k6OvFvTh3as43xFn4J79Y6uI94FkMqnlU2Q2lSOmLEQ5SPgFFidKaU8+Gb+Te0fQnXAHo1Mf9u/h
GYALyVZ42DdNM0IrIjSibXAFTGokG5r3LtQ+kZEAV+IeeMGreU/P6TO5dL7MuSnqE/u43mkk33jl
X5rP6WTtlEli/9uw1KXfCIxxpwK5EQNqdOlvFrsd2fxnXO2sWkXwxYcG5nHiTZo1dgA/OlOneGdh
Q2Xk3nk3b3DwlX1oEZ1PsG7BOpmWxvBNp1cPf/VvR7oV6RoqyfKpGxhfGo3btEC2V9EkrEJ5WInv
7V18noMAGBSbYD2bT8fslcblVHKX27DuvoJ61wS6XfWFKKVoznCe7iAj+bS+ARBquuzNdD8o+o3+
ETacWa1bwSazPBjd9xCgaLrhZqzn0hsjwK78e9MCUaMt+kWnCw3TrfLImFZcFotudQQklx5rSFIA
zJKw+PbeYCcCVl7SE0DQnnR9l6CchSW1+PdaXlhtB6xmKyzZw5pMzU49mSSs8o/Y6B1b27dNTAtJ
Kbe8wWleSNaY3rFZbjV6lR5stCE9FzFtoNRggK17hS4BTWufXryyZ9qlZikQHx3yyPGbjpRXF0Ja
j3gxKieFoO5VGAiNiIlFTdFsX2JYSKJ1um8d4mNz0qonm3Ztaz1HIEg6hdZhzJl9+oe0ODSR0OIH
1ORaVHmiYwBkMhREvQ6ok6WlT9sqdQaYxCCwCFat65CmKnr0SbkcASbV5/B5QA9P8r4DWBjwBZ3i
YBKAvyJegL+Gd9h/zfhsQPeDarqhKFEY1OkaojXllOqWM1jHql9ySNK20yreuvTxH64zFuu/WlpL
620DKGc529DdVWF8TryK/wXu8Yazex/jXAYbjCaNrW3GP30MB4SWDOi+8CYRvAuk1l6GBrn2j8yB
W6Q9rpzW6a0AGuwdaXejqulV3QsLI7ewnh4GyO4BSq+0t+E6/ORYFPXc7qjoULcnr0brAElGrPMW
4isCQpKoCFD3q6FB7yrlsKpTcb8AW8rAP+o80t5nV05uHTwHIRP9qPgY1FHGJ/oKSHOR0FrVHYmM
PEXBe1sC6MLHOszuL7vq7hEw22OfPsGNjF0xwByBdKunFxeN+NYrMoJKZmSXAf0rqNd840/nODuA
dD33qq0bIhdU+XbObYGvRKHNTGgwcBsJftRlcc2YgGgVN7b27eFgwrej/ag03f6dMyqLK+sx5sEM
OKkjBbfhdlboVJv3qJAdl592vVfo3JFL8M1E/lItbSA7gWRFJr+J6Ow729fRaIOQzSrRzwmaIGiA
ib5N6YjBVfyke2hSCVKgH8fwUOxtvygpnO0DqJNteDU46qhERRFCLOytc/84AOZvwYWWKBIDW+f+
ADdKsIA3ValBp9Orw2LE8kSqFMPrb5OXsyKBhhvBFR3djvaBOhVd9w9UpmDhy5MeLGccpBrDiiSc
wiKXfQR4BnfnaldaR7ibe1eINLlb43N2BAv/7Lymk7SWmdfA/CNmVOVxR/EIuXkkeHCOqaMTgnEY
pnX5u2Nqu/tpw36xNLE645FtnWfR3eCQ464WaEkJi1+nwhQkLrpbFyKvDNkyVfhi5se9vTVx0C6t
+/BMqXlYGVIIqw0pe7Z5Qy0mQTF+jHddpGizVy4WDBjVXw1ro0+6SigZgW/ms75DSq3Mcz6nNPr8
cQWLtAecwgetFnXPiJAZdU60pLnHZJ1U29+oCF4aFxvfeUOWCkTLWA5Y8urw1m90RxHg2q6Hpl9t
T5rP6Bwz3pol7+NtWrRPJK/WCj2lifeMT34lPoNl2oQXhNo3/SMDAqoE9GyQRqO9IJb6HzChkDjG
Lmc3p9B80vyxpuLuVvzLvzsug+Hfys5nFVRHbyZr3XqAxoDWA+yVqn3YjCfhHSag4n+a66Q8x27c
FrvVcN0Y45LdSHlR2vgHMnS8WeKJkTCPL+PT+DM+zyum/YYUnBCbHs2H9WFGVhKDtj7gA+hVgF9v
0OrokyV9Xp0qTClA28iHoG5JkTa8yvKb/67/yDUYckAvFX9NkE3Sr33v7zHquxnuuIenbv7bdh4p
V2Z5+oi18Bs++u/ZO64zAxgz+JNESsMD8k4bvwDnL0wMNdb5YrKePv4+nV1fiHPuBisOo/CwqLNU
3kb3eJVSFe2grUNIwNB112FbJCNd9bz2ZnBfxDEtA6lyAcDn6QWgWEdn+U+JcDwTRq8YoKDVGzQc
SnXzlFepDUHkazApCKJA/wGMiHMlHlBrn83UG9OjzkKlRVB4MWH0qCXmrx2Ll1bN4WSHwFEC9uwB
G1UJ4WQ5rQHNOzQ7iKsUpk+RC4JEgbeD8e+p0EifMv9+bcdpqk8XZQanI4CmzgjkMwVUETqkc5rT
B5zNCRYg2pDVayBKrANkIGma9SlQwaeqDvklr8x5RninoMmqUOb8QHTWQ6ECFRt7gVRCtVZBPnVQ
LF086jPJA7BJTFUEQrAMcBD8z/Gw4lVt2F1hffhD2G6xo3GLvVAs07veHE98d0Q+fOCjuGq46XCL
gC5tz5D6/AOIgzgERWA+lmoTjdq0fvRy+DW1UGBEuigNnTWV4xkvDAdQGV+4sVxYJXkgEg8XHAXv
H7cAaQqSAQcqOCSucNistkduc6Q+9AWt50rMUHTLpSWQ0aEkxx8A5jrsVwW03yWekU2jtCAx3LxZ
nE/+VaxpE4/49PyS6++q0ApM9tt+16rbXfzrLvKbOlt0Or/+sR7MDB11lMPrCA0ShdmcE/nRUr/3
G6lCFTHp209AWcNzV0aZjkvdRAdRtPbNacZdzEagHiEkpt6nguKC8uooyaIMfygtWEnD1+kJq40i
X/SxYMP3OwJYQ8Fj+s2NPeyAL6b9VX3mJWwapcX/IzMneSOHBqMQJ2asAt1vq4C5kma4aG9EwiUy
CCEZf/gkAYwYjYxrIel7P1aAmW7meNYaSxxdGmhgZ4UGIiDojlW2OUKDIDJDHABCHWC5rXmQRdRD
J1Ym+t95Ps92VhApo0aZNJhXXcP7b6gz2BkWaxttTGapEnp/jApt41z1hA4hwJwIOPVF+CBC4RQi
0TmleF6pWyaYHWAP1bKLFrcaQJhf44bzR23snFH0Yy3tcbyCwfF/9huNnBy/Mtc1vHiljIfsAC1K
7D9m1KHhHmtGcovh16BtH7IjzYXFf7dVpecO6t0XhzQD408jgOZYwAuC7HZFSeL/e1OLfzik63iK
FBDMC9qJXqqhJnQE56CSPqAkuwOS9ONMNLRViKbQzRV45Rs5ygj8Pn/52s1hzmXpC5oqzC7kADou
3wXcL9VMDZ7pdArJS5ZxyTidwY8HEieGvspzgDahL05hM2m45fBNxiG8xriufFFWIakOylYwqbyZ
kGBI0CYBTyVcfoJZ79IH5+sSKQHjxz0BVlMUizqtl6oUn+tY4TORBpCaXSQ2xysA9ByNGhdJpgk2
J/Y7FXHFxCMW47Vdoy1TElR4JIkgTOBICRl/4FLB2n4At9mNeyUkGoJEusHAJmcAFzFi5KwASMCK
kltG3VZmKIQo3S4mjBeAFsVNIl0jMAW70Z65xxrWsC3NgE1htmD5wZKNewwnTKkGEb++PfiWeiEE
mQK7kKxjxCN62xIjad5EMNOnCbCnthLtdTab0YDWW/iwOTBfETC0sFTMdpmG0ctJhs0h01isIGps
5emra4xFvDE0o2IE/IB3NYfuNGom0HAsIIPhtgNGTripUdZHCG/CcEAl04mAVUw/Djnqolv1JOKa
2O7o7b5dmjymBYcxQ/oNrMfbbrQIqV2rhDp7+Iye0YSG27Lz7ZZx7m+eHssOfHBVZz8sdjf+NbjG
Xxy/sDqvzotEL4wOmMFigeLAzrmNLj4348THZRX54sE/bsBaCM27bpNQvMDSuqYX7DvcjEEpQ8K9
ZxiAoPKIPhkYJZICkAarr5oxQuRRHIr/sBhA4QCiSvUoKD7Jlp/SEyPojVwZkAFjiGQeAweqgoUo
D2TQcBzpai2gA/ZrCVXpfhMDcgN3JeyVqAtU0DepxQv4dKEqDdMnftsmQBq1NxmcKOL0CPPIn42O
ox8UQOA6ALncTslD/bj5wf6DhyQ/Dpioxfqe1mneC0oH6xYs+TGNNUbExRTCitLFZ64CZem8iHo6
WOvzcOeXR1KaY9qNyiP9pkfNu3ss1kmcvetw09/0AYF0pXJSxn7xY7WDj7TpX4fPgKd2xIbUuOp4
Vmtv11dPDbTV/FbNcdTsyCXPWR3hxSv96k3COyIe4a7PbzUawHMo+Zl5rbzKgtwgoeaRF+Dg5pO+
LpJg35/QU8G7u2WaMYe7BYEDn4MFgPKSnzQA/r/q1DvVF3sj3g6qHWjbho3uWj6gAaOUkRBAcEiJ
PoeD7nBw+Ihbntv1G0QpxEJ1LA7MhjB3vjGMYQ96Goh7h80yjj2L5HrQaDFLZOqkH6VVk38LrhE1
kOA+2/W5SMEh7wIQpb92JpZpkaVgA7o4EYtcwp7hOqF/mjRkDtU/LA4LstdC2ryhRM4XBFw5tY4I
UP/zCk94OPzFzVcmd7EA5SMX7mCHkOBA5WLxgWsy79KE5+JylroIOrQJj11DSGx5j7Tg5MsP6OoT
POcn1gF8TwiO+I12CX3Yz1Fj9NAtkStFcBR8pzkcy3Qay1UVcuUAd6hWq6OHmRJgW+TcRDV8AxNE
8M70+vkxoiM7JG08OJyWsysCP7wnK2yPZ/woVyvs9bDUhIuQM/IepQRm8LKdAI6xQ9gLAdr3IH+X
74CRFYpWy+TWA1DVGwPn0//cQ8st7qwdTuh7vi2f5Y11QA0u2zjn1sZDUwIqJkeETOQXz/au/avA
FYab9rH1uVtH5ZFXnvjHt4sGzMO/TYW5W/Cinmg4S9UJPxaJWv9s60vbDtzDxtvwNr1BL3zRCr21
a73VPa9Fbimt/5wLNS0rqHhLuYMpvHw6dZqohRnfk3UyAn2V/BUdfWS7qGS7J3c+gYlIMPc9vQwv
W8I8xz8SzQiA0PMHcfohvm/5HElrlMjLXlCP1Rd/JMAwvGJnMzRIxdTgV6/wpX5n1S/l7Jg9w6v0
qm7V3Q0/xPzzel7OXFPOPPPCyfTdodEq77VW/HJ3WlARwyWmPTeoerKyy8eSj8SW3e3slm2tPhQl
OAFFF1RdCYKmzJbHuUz/nl5AxdIi0MCrqeGytf5aA6I3nltSf8gbJ2W52urUxjHWGie8vjbcuFwD
GneZniproBIvyh6sjSL2kh9YpTgOlJPLq11BLyv0uqhHKWna6s1Ci5X886YrSmN1amlDyYfOK3oJ
+C5oPtgID/GwI+QXDXJaD9f8J9QmPnz0OxaSqDUQQ7upmMmko7OZvr0zlJLnZp7oIg0DQ0Mbikma
xQAavDlrCQmZbdAyT+/iqvZcQDVIFWRR5asbXrpUA5WsNXqOdrrsJ/0spZzo6LrifeKEZ2vLXorK
b21Nkyw721xRXfflXIzmKVgazpqAb54uM7z9ZuJGL0tNrHDCybtMg+WAsJUnxAAup3JM5EPEGojU
FD7lsdzw2Yxvs3HviHwOrGJEkgotgUXpoqnnQaPVbH8ioChoQV8ZbgX/6u0Zkd/M8Pb4AwhTkWjq
otswZHAO6/AA0I8aFEd6PMxYr7b+1qeJj3FEJf1Xo5dPzi3lemh72fHVSRk1IrrTcOWROludF9Q1
sO2jmUyoin4PU1rm3INztVewXxVtoGjuxzlbl/DYfU5Xo7IHtGlep+UgXNkmgxJ9M2Sr9DixjEjP
6DnmD9uKnfw2UT+WgoKsBF15/ak0XKjnWFfb3lOy4I9ovuptJ09vZKzzyRN+wtZk8pELHg/Tacnp
3/2I91l1TwyzVGmYGvr0t3+3j8QVdx8Plq2vh+m06BacUSMqOP3/3KaGL5zrKJr2+/tIh6OX//wp
XFz+dGVnOhJIshkhULX1qeHoRbSm5biBHM3ADFvrFKp4YqM+KW0OSmyz7Oo5+DgjPLqdw/uZrsxj
5vNScxpTebZLwZl3/z8GmKvX+W8A6QuB+L5J9oGSkjyO37btiWIBXkkJqAxMGJ/TZZCmDWc+YITy
FmGB/wZCU0hOUmMffKhM0cUdBBkcZvIUBcE9hcLgLkk+YG9IZuIFUaGMaoju6aMYwXB9AjD6S7MM
X7Roc3YvR7xl/PhwRgknwuSAvrJFDuHt8J8xD7sfiQ5mTpbB5ZkgdDnQ/iVmhKANtBJ5cD4em576
hcCBud9mibayHNQKDdsvZv3hI+ETUOcZWSXWI5qESbFr8fsxPSh8uGdiMhD0WziSH3Jd/DlnJNme
tFWV03JaISd+GBiZHrEkfxXKjRu01eg8vwblW9dAg7F6WO4GhWO8InWOb3HqnEmWbUvNysqtonts
eI1V93SMD8ttCcFc8uLl7uTdBhJw2jsDEwoL4QdwRttPgEaAUygQqnxXSupIf9UcFqeO0ZTIQSXM
m8dbskJC1GhFe1kr5qHRYQjMPqL+v9pcVsiuT6wxdXvw7gDG4Q6uQ83TFMr+dA4lLcufE8/RFp2n
zAlUFoJ0vsWwsWAYkITwfZ7WnDRdzvk943YILHO2YVHc2nG6tAv6KAXeW3ISETFGxkqbfllSaB6P
uLd2oLnQ70f9PiP960411adbiyzVDquZHRxiFMxoMip5mfhq/2DATgOYYbK5mLBNa05lE7Myx/BW
wlswV5C7x6oyhZdHXwN+/iDkTeUQrLx5gw5gln+EhG4kSSgbcbHQFUJ0iHekBn3JyxyD5FaTF/X3
+QS0nGwfCxfs3/OGw64YqpGSLHDaB6C99zY9/ByThmI/4IQ5/p1DzPzGuCRHN+J0EqXdlvD72YTi
WUbyLT94WD2h7GA2am3UBGFV1MocD+YgkB5MqDmzTInHjxZJBjazEeEuZS/mg1gjnUSaFqb/JqPh
GbERX0jLD9csm4nhPUd1yiu0GTQp7FLKjgUwi81w7cPQg5VmfzRKg17h/2kGMLBb6eBkhFUSGCHJ
z1tc5vCgHbrFj7hBlZlHyM4gG9n29zQCr4A/GXhXCy52cO5Lf0kWZ00l+2pf2lccK5la2LAhIuQ6
9LOIiSuU1gHgYTk+Rs+WyLL7KBBi98AkjEvWGcMmewv8jrECvsGTtZU9xEhUrX/DDokRGhX9UQSu
HzoDXnXGJss0Nolsl1zDZZTJSKu7O1024TVKoileS4YpMq2Ui1iAqntJXnc+z30fnD+GohHKj5HV
FFWmQFwUcmT/D44WDp2IDoeDorG8kH9dOvekQKpe7RbYampvZBXpL0iaJFigt3xAodyBeQqLHUXi
TzjiTfVZjBL8gQTHCl74JeVLrR7BMsPMLufNJgMm4+AQT0DZpBXPA97aHI6aCe7YksmpjONACYS/
v5SxlvAvyypwe8kNxSeTtgLJio2LW42DMB6j8TL+MZR2ez0aTIk7laH7e4jVFNSQy2WJSf4irTKX
0aWRImLoFqz+1c7XNT5EzzMNedcfwLplypjEA0FERDA72Inlj5AuIXAYz9Q1SOoXWxAAkuT+Lgd/
DxcDvUnkcN0djHTuspBCIYeDw9jLMx6i7gdR5c3YE92LJF1xV5Wd/qVr7qG+N0jDkFVRxk0bBAB/
zMzcteTWozhMV66OTTlF5Vny5EwZ50/vUezxU4rQJ/wcU71YHzHjaAhT1BecEwaT3RlDA40TRbWd
CSi/ppAawdkpjMWWdHUawTX32MWPJAWk3YlJVsYqFzt1t9St47LLMD2CMmFrsoddCTUalGtYmglp
mB4A79x+RucKaZn/EXVezYlzzRb+RaoCCZC4VSKDwZjgG4pgECJLgBC//jxLzHu+wuOZsQkKe3dY
vXr1C2B6rl77KcGfghE0A9kHuu7/AvR2e/kK6g2eTVTO/VkWLS9zuli+RrFfLI8i0vws4sgF+vkG
vMOCD9ssuzbdMdoGhYat9PS44QeET2V85PJx+liXrW6xLgxlDsDLCdmL7nUPDIPUcWDol8qBCpNV
BPzS7BUIy93na5x6pHNgXWNRRH8JD1iu3PxfnLjEnYj8J5NNGWcj66alrMXAWuYd7JBVoWBfnw9r
taAfFy9hXJdbbk1qCDfgBedX0qCjhzEWqPuz1Ib5Rql3zwXFlsNXLbiklZG0pTh+/JS4pQgDq+ts
tmGP6yVbRefYlaJFH6XU7roFZsEXXT0g62c6+m8+xDla9rV3qYlyT/SYExsq/kx4EHBBDHdpccTk
IzlUOC9uWXAJL+G9cW/EbbNzB//pwBgcENnBh9ZjD3+04rinSjMDwKMRAvoipVBXDnZ7COPgyCMO
Ks3yX6VZaZ58St+sFg6Zt1AmLKLPxedz+ClieF7SO/ingUwu0TTLp05wvOAwLUJiDhQiNnH2IOnJ
vPGnd0bHYE98AHd1uvMfGOIG0TwEnqzJyK0Gc1vgZ0sHbMEydjxNfrt2yXklum3myKIoA3MawrVU
agIRBYkQ068y3wl6Qrd4qvi2EFD4T+Fpzw6XIKXGOtyQC0CmiDZ+DTtBsIIuWj1gOxZwirAM3OuT
CbTK49Q8ou44+krEFeGhXqBP2xBmg94gcF/6XejdputOnXcahBt3jSbUE+XtGQvqM8z9TWcaoi4o
dKv1tUwvPaSRsSQ7S5NsqXhP7T4vX2eoZnRE+Fit8MpJ2Q0md5rKHNvMhNZ4HSJg5+ce5qMLnHaJ
18voqEVQur8RjVCajDCGbcKkcHsAk5pVTVfgsMQDpS6YaAACpX+zaA82pDClXwYkeCYEd4yuHk7/
44A18Crmzr96cXDvxcOEP/ee2fystKRx7x0GJl5rYHZSRV6lzvnn+FMjnpga82yKvmVj970PS51S
J4Y3C4MMPcJH59gzWntYzeLqg6nwjDob7AERRDP/3uiNqLVI54N4GWpbMo+qOigqVs69GGrUyQpV
BcHthwKQV2+/WpDoGxwJ0NaVEBSv91DVRfbi01GuSYNKTJ/kFrqaikqBLrztzh/OBA4xEQeTgnX+
Ba7/GIhza5Yzpebjcxh8o9Z4GuOXNK9qHWLlqQIJjTOopUg36OCpdKJqhNryxW7Rol0VVQDJrWPn
5YI+x/Vpbpd0gcQX/knlMspAcJkSCOUE8h4fQxXDhDOaCQhNieiBgHizufpGE4IXGgY5Cx49XIoN
goGF7Rfa1XpbHoLBKJSikqK2cb6h1kgRR/IkXyD7jfXJO1CYq3zZwb6xb4gWJPWOXZsZkEWnsb2S
3AETK5BtSWnpk9BZBSaO1vbx67NR1JOhIp7gcQmuqFVNzbtq2993lBrpLv77I+EjKREC4tGfx3si
+DG8/Fzo/LA60oqlW41nlGkBVmt1qX3uCkpAKhTgK+L/uo8fqEGwU9xF56Fx25rw/GI8pLKKBSZn
B+lfLjAnf0aFvY4DTdhYNQR2BNOJT39ukLYUEt4zdc2qZghdCV+ju1NCT0d/QxtDPEBaFB/whNDi
08kvXQL76AHClS2vfvSec24ycRF3Hn2bE5eCqAPFacSupXawctpakDIGxZgG2AO0pOGSCE00o+oD
u2pKGQvxg3GueDU3U03Lnxv5qckJ/BrMfjsq/BHfwxCYFKsU16jaLmx4bm5Rel1zx1Fqcbr8g1ZO
SnCykrawXwHQ3GyeLywbkJeC0x5uWhnlCx2uNqNKCrocnw2hxBooLDS+932JvcoMabN9ZnGPqdVq
rem9GPvCJo4GjJJdqcariR0si2JTKw3mZIqNm0/UnVfbmjRLF2JvMKlVw5U5wA2clu+wjPaSHrv+
uVsbptg/RUkfOKAWQEolxXgB1+NCCH3C488ufNAt9mguSKv0kLRkAXSCC2noKeofRIeaCIi6Lze7
5EkE4IXii4wNIWaBGygPYhnB6ouUZCqFBFDj36Ae5HyK0xSh6CLQEI6dlh4FhmRVhCZFD0tK5U8r
5r9YZgZEPaJxr6gwUsGDyYiMCUXFYotKl1xYu0B+7U5KEjy4R0DyInTonhNoUwQk+rZCzFIR8nDf
EfInFAa2IEfdDInzBSIVqTE0DGWrSvQeCoqISxRSaRXKDNVxH5Li+CxvglPdyrI7mIFGEjaxpgiZ
9HSdI/sYKdIa4lh6AStSFfHVioNvjifNjkwY4/aKnwMU1qk8Aa1KWeSzephLw6d9avhaV9pQWl3/
+wmdkB4qzZ/qvkN9nLFQPLjYXHNyG8sD8VqWfMJYQqN52tU/LI9ScjYA17NI/8j4AZCU7gpJ0ccj
whLqeAXUcDITkhC14+hqFGfGPht/onSzLYCqGJmjoFENQkevCQpE1Ec2/EDrT5tbg3MEe9JEX0cw
go4SrINUSHQy1y+jeAdtFyUHMGcVlkqI5rNYoHYRd0rKliyDJEQ+QkJq+85tVCYtETQkbXO7yX6X
IMiKuWF6t95Mq4usJOXVVqhrRyBMsZeKCRUSKB6qeejHdL8M8HHBgl44TSPQEOUKrK9j67EttRc9
FQjgn+s5HBTYS4d/IA+Mi9Xf54vLl3YJgmbNjEmtuhoHVtFwWIKMsieR3IfgPUozCiMr9EfwvBqp
OlsQC8JexYfcDCLlb3k4HZcWXuZxHYVfk9B7OeUSYUcw83nlA0zoSLSo/lDFi/qZ1i5jOHlAOudf
31uS5ume5yHDYPGOnSFAleotD6bHft5T6fWn4qLvpeancIC1Dz9owqOAZRhzQ05HFiLKwWeVaaXp
3ZjYMNnw1sW6p2iglYxUY3G9tVdZMSrPf0pgqnOtVmCN2pTaUh/jplxFeYgS3x65DJmwDFZV2g3K
ObWx3iFVeW0srYVfch4NliKIO2poD1o/jVsRRai+R6eRB9NFU7O417B9ikJdUfUT5YwvGQfxzFbY
f3mAz0OTVRuN6dubNorpDTxrPCjeYfArOppWIvkZq4uwR8cuAy4epGKoIhj6b2vIDSpgFUj5MWkS
spC4UlrsYInFKWavcyRvJGcoazLV9PPHGH00y6VVrhExREbIXaOfQUAuZg+eoKfvZT5BW1YBEfoU
xefroGQvdfIKWgoSnPSfOETVDP9dPewuG1Mr/Ub3AnNghp8LLv6d7u4GEE6LymDxfp/d7o9WlgAw
wRxFKqqTqnN5FM59CqwDkFtoH8XNlmPUR8tG6wQ/bq44VUZ+aUowFBP5PJVrKaQKB+Eufl6gUmYx
7RHTzrlDLxgjoIXB1CkO5Gt1JUFQ0M/1q7MbPk+jqTSgSli2zkuwnFLmdwhIpzOkO02Rjs4Psiq7
XdGzqHgpvJFPBCzUWRdPR8vfstfYZfWuf+LgGvkaTbiCmV8ICC56FbQsqckNyCJ6KQUoZUUg+LiN
4WYreFFJbw4K/pmSgzXtCF6IAqGFQOYMD4SwASDMZm6yt+nSCLfDffgNj5HrD7yZgT9ttwpg5Z/I
FovKiAK0wlFxl3Szjl5UDNNVcVXWRvZFqRG1zVZhpQJN6aKBeKT1q/uXa3IRCf+ET9joLn+ydA2i
+WBsAit4s+/dYE8iSg+8LI8sTmEz+OW1QWEEy6XsmipJW3gThsDxjBAkD6MVA3cDSIOYsWJW3Dld
TfoffSOMGlEDo8KTaLkMNlFjo0uESaAmtlKdUpuRXJUlUXbRZ5Pbl/Xg/8yrnCZiZIkiMAJfgeAp
KuRnDTJdRByCNcE7XAaWnehYhNgsRCauaTIzTD2wSWEE/QQ+DRMx+SRFDP/RtrT2Xh19x3XI1bEc
sCwE3PogxRR6L5ZtcXiyR1gxoV6/ME5RMZk2zu58PmV6jJ6gV+nJmnKneO5zLIjM8nn6nYZOyzZS
DwQL/DA5R+jgwIzg9UgGdNj1SADGjJeHBvFHj+4FhgFaR1AFJPo3kkCsXkfAI6Vn8TzICzhoDp4F
DHvzGWYel1eXUPuPA2L3adMZBQnTbNnBe0R+j77JC7IaH1GMWdUhSz5ZaRkjExDMs6CC0VaBtpY6
BQzSNyVxcE2K7Kg4NZ0gU6YhNqy0hyT+zLwE+oRoHvnK2XOSAAZp+udD+FvgKB0N1IW1Ymkw/Y7R
w/vP53383rWgDLA/fIc6ulqNtYVZVgdgJD1qow9KIqf2mFIVo6DQMzZpUysNUiKnr/hcYY28iuJc
Y/zxqvLE7C5VSkDuChgJjta0DzlTuqFnNhgkgQZcg6bVoqKhSn+BvYDB9FWYEJSlYqpF9JIXI0+Y
JY83+PwBr+gqZIsI9ZBlBFal6UQsOboeiO6RU8Eu6zLJmkv8RBdNISVDyUFRPume1ZEjKyxloFGt
BjPA6YiiWYvvwe738hM73FWRbETj0a//n0VU5VJ1oBN9GSMoLKJ19RQn38lpRWdUbsP611rVSi3W
vBzXu3AutcLlKLNWJ4kGuizgSJ2WcsIffWWdmd0R0U+6ZJKjVg8a/nqJNCCj8Bhgx/+QIaGmnxXM
gCcJhSKprKhKFwlDEWgI39LccCTiAQoFFUYUwJW9qq9FwyXpn8K2q06JmDTRLjEGEPqssy3iIkVY
oTIa/QEm4U4XjgxU9xDmRGBYRmIb2S/9UZykYtOCnEXxEi7QYwwE7tAa32hv002rcWrIZZK+35AA
Yxey4bQtlObDKuIBRYmBwc+OpiN/drRGs8mLf/hTDhsFTn8gRiZSdPROiiq3bz879UAtNxW2kVIY
bctiVZDpmsH1q4qipraLgtHPA6jVM0dX/zWg84cLqVzs+EU+thXRIgPyU0QhvUbFznn7waPcOnVK
v8rgL/RoCXsT9vEBB98Afsq5tEwVxrBlp4yIp6dS6xJZTsxAHGEKP5KdO9hMjx8tQ5h/RaDyai5a
+79ncRl0Kf6zCKLI1igZZ0hPPRBHlXylKkNiy+qP1KpvLY200wMMMHx6Vy6G7SUFY/IRxnDC1EW1
GLylRrU+krZ8njudrhHFagG+oCLKNaQLuUVP1x+dfzxekFilKJqiuictN/REudTlMgDouzNeyfN9
8HVC0xupFdKfPVrsmFZinFz6GxDXhyf3wrpqtlOKfaXpiNsdcQtpbYVgmfr1RkQD24telFej1qw1
z0EGCv3i/NCyIsr8PNh9LZNW6lrrf4OrLwgFvgu5QE2qSnsXMpC2tZI29udgaapBWO6FT8ggR8LU
0hwrJp00b0NN9rAl0HRD6T7rPV6MaLzQeVln5xHW3Tw0hz9S6znL5FIk8EJ0VCsVg+kOWGtS4vmg
QE8immoI+iVIScDSHeVX1eBlf3iEpGtySweujTCmy8+eOI0VH/noJhYTquXLCnyCHSGzpgFYdbBf
aUHBLlP/ecZpiKNZiOTZnWqnQjexRlDR0k9VcEtr7/WpBl9ak+inri2T+XOzx51tSqjlbqNNNFdI
rVHQaf8ySsbXcaK2cuRj+E7D6gPhXQrw5PwoH1GqJkJAf5gm2u0RtieIIsU/FP/xYQv3VHN34I17
DxH8c/F1pZKzcPlVZWtuedUzCl6Rj2rRotTbHVoZfZEgxjhMrsPoQleh+gr5j35afAG2QEy6k/yB
SRxdRHGsQYVevBptjHAFxwvcmPxCgr4KagQRwyBN90wpAtkF6AmfB1g4sSGZpnA0PQRI3tO5XZvk
tPKze2ruAi2T2XN2n+0nu+V7Vl0nkX9Yvh7eAUXYm/cs/nGDkOd4n+9PyyuRd9Xdd/G1iJtG2TUR
ycndetl9rp/r0/a5Prjm8FF1d2inqHm5zB3PXYs4/aF/0IS++EuhrNL7xVQXOtDnZR6X1W3l9Ktf
dYLWBQ2jWcdoIcXRidqf8omqHwk1WT12Xi00/Uq4KPg05YISRO9ZQ/Xa6sR0VUlJhqqT2IT5oRXQ
HcxDREA6cskrDV/Q1PlnEctiQxI4e/VWupLLJQlVaJC7GmCvEBZonAqN4UNE4GeqFlMMJQwY6gbI
E0AMEG/r6JECwOml4ASwMYEOpbRd+cCv0pmTqzrADgEdEv5/1kI2g95rtHnF1VN9Tu5PWZdQBUHO
yH33BZ5ovf7jns+IuQSZ6Z11V1fEYgqAS54m7GXIp35AJZzZb6dzaYIc/a4ib3ANyWuFqilrBNXz
cXH0KbM67qAm23bfCqD/w1oq0CrF2cpolHi8CKI+o82ltiqgcdYZTvTZwp6IWvUAWcfujVEARQVS
cmwaCKRN/6HlA86SA0Vos8ktCM5U9KIkVkAUQQq5EuKCnDD9n2MdpNMgxSK80ud8QnwhwTVyMRzY
ErXQtlAfnaueodqD+sc/Kdzn2BwUvYqShXAtDqjIjlWmoW8FhOUM+EIPLJ5NSR4XUqDPR6FUbk83
h8502oYRpAahUJK9KgjCRMWC4XQXbS6QCsFANzddBMEPYjl9vIGeIyBbpaX/6ERK+E798PcXwwrE
QPYsQ3vogECq3UQvpJUAOdlP3qHQCVSBUGqExW+M1nuVChz/a12n8aMx7xLRvxtwnruN1ghc4gTx
mLyj6BkQ++AZMB2dHtxyY9EsomoU2tWwpmEKH/BTAPAHOChzmERnoHRo6LOOdBcEq49XIgkTsmDS
K94sA3dKGpwviv0tLcuVEnONfxSEaqFXrHAOhGJCCkzDvq77J2jVzVcUGvtQsKnOrAHExc8uOG6s
PTljVQ+rjXtQGbxw8mQ8ReB8D648HmESUDGfzhVjSn0XHB3m2FQlW3Up0NSfoBSf0Qwj1pF4Im/G
SZQGTw2VGKDX7gmAl+aioHZaEKQvUWhMSKeX0Tn7obpS9u0EpfzfKrWW7I8+/UIS/EGeonmMjEtk
EphcmuWr+kQzlBwJp3VnK1hNLQ5Fp2qS0jpXZqKoFN1RlsOD0EurC2xdG1UF9H9tcaSbpFa/hJ4Q
M36BsFj7bF3yN5pQPm9JXgJqTOKlLSxo5jGMJe1anULHLjtu/H1q1zC8LIFu3k8oCK6vEAveXoxt
HFcfnrG+9Bl1Q9nlKLG+LU4qJxvBxXWdSTw7tUs/D6TT0I+l/fyvShj/HX8fhruhtXPNr/yr+nvf
udFqMYZa3ze7aMgENfR21lWSwD0s9gY6vebE3HnVFU2qKTQJbAhDHRzXwvhOzK3TSLpVdu3JR6Bv
+9gys+brkLqvtfOLXtcGVQMyoNvqnbZLV09OECLOmHlXPyipBKV+NkzwV3hJnG19dkGgcHubHPp4
TibYyHH/2auyTvTwZmBOE4EP6/21Y6yY03CYnoaLIkKcZiu44w7t3H8G7OyMioWPI7AZsXvwztTU
gUyjpkmbMJ6Fjl80E+jH6Dk/FxSI6zOGOH1HG5RNGIpTQ7Fs1y8PMpYabjSPvFLmH8fxVzJHunPn
2atTzXMsFD7vq3SY/RHtEIaloOSwKV9cpeMcJSAKQISr8D4cN8OarcpdqnwHZsyXGLb8/DaZPQMd
gbs5u49tzv+6tsdIR2VuXnLTFPkhv4yyHZ08+Bg0mggRYA16Fip7lnvOvDfKVoZ7XZdy9EjS1E2Q
dK4hvGyvs4k12y13E4uWmNuEaVYWFPZbK45+MtjQpHch/fdVGIqn0Q6xo+dwj5l9hKS5Q7Y2/dh1
FIVvjQqtHqgPQIa606Lhv+iS12vURvJcoSxEU3DF3TFMFfYDU8JXBroywMjjF8oXCYOwIF33XgPn
h/JdNQ+dhFubL83lfcBF0DyrHX1S3IGN8QhfKweiOrcmoyfaPfyVSHP69yk79O/WLk/vB6/0c1vW
vys9Ru6h7BfsGEuBYO7B3adeQiA+rQyPXRvxu/oARYSFm42O8HhnpZ9oLdz/Oj+GCBoYMzH5oy74
PYtqhMz4kCRxS7DjDOMx03z6NFL3z18OHPIjenuUMaEdWHj5yUHXs1XvRo1THhBEESXanQcSS0zl
Q/4ArZa/dPjoo6z2IMKie7jqsmWJi8qbBwNk4DdDA8KLOWF88KzYS2NYRp75t5jwizJS4yApLAUY
0T/mD0JsaQ6wUUWM9auCxgs8Nat3527P0BdAdQL5xjQ4mG1iWZ57vmpuaRm9jxzRbu9ESMpsBMvj
06/rXZ9xOCU14O84HgoNWIF5gs4AEWiCIPTh5EbcaEJcRgY8vHzLRSWGO2wPS8vyKltq8Tx5yc7k
FY8lHXvTSiDrQnnf9o7HkGchiXONgofjOxSdJmz8mKN8exH2GayvGtDEjWKYAY/3z/5G0at36yVj
B07RdZaA/ZO3QiYv3oP+8coiOJwCex9kUOEsbJyLitoOjwuNhnntTy+9MWftjdxBx0zD57iUcHvQ
svy2vpFPHBJW31vRV47sKHLqyAJhNkmPsWQ468nj9/mFSvnsDpuGEQQR/HWvBsOsWQuuUBedVWUq
zRvMAyTaaTn2LXqT6MegB56Mn1zi6HPWyLNVMA3s2mT8RvT0Mknb5xmib9fZKafr4FV3023529gH
tZ9k/ZqjDmSf0R0L7TgwEWRiW8MVQr0x855IVazO6+rgsKJ0bnkQWubYhD0RyOB6dk+/ZfbApUeK
1ziPjdmFZfdQmG5G3o5In2QIg0soDjcmH8ZdbgwC3kThzHCnO+4HZ3HDyQA+XgObCHxzgq1xUO8V
eplPsG+mjjGBxXCT1bvsmRfvQMffzjcRzILS7D2fHpMKr+jMPhlVuxiSuaBqcSW2pB6/qW7esOjH
59khCXdRiAqq88t1WWwRpv9lzd0dN/9FyRS91hccJoLqk1vfvOcvu6EAu3Zt2K/2ntJu08GDLrBo
UhKN/s4/j9VpZYyjn0czGZ4GixH9OxUCpq39bW4P/Qcb4OGeE39PAhN55CQ2gzkiLZUa7nl7G1lP
F4nRCcIOee9O4xuaCrGLWMRijnOnIFNX9kWCY9KUsMyJVMgeZvEXQr7fjF6uSC0BEaiE7oNYM2Hr
1FtWx+nlx6Jh8I6sFkK9Q65rVfvYdRZhBnufQJJncuGoWe49i9QJODDzrhf/Gg/iAT7iXvmJSl1r
EdZPoZ32SnbHsLpkiBwF7RMEyUvzB4GgX3saz0lHw+o9OKMcM3/Uwno1eKIe8fJP146NpK3ZKNdb
zrG9KPeY17sbwWccG1/xD15iseTcStv3GEX6PyRKiHluvy8uSI1s0mlaTuv+6siCXXEktBvd8UMN
VCKHOwT5LJebUDq5V1pjCAlYx5IS8+C1oS9F614/+ssgGpXnz3nUKs9u/WSQ9s+bN702a/y3zQin
Cjjkfogx46qbdvCij5M8AAERnLJn9deL71q33ud+1Oa3vyt4SW1Cxn+oushePPdBTo9dmamizUst
5Arlr58HV94a1mtrAxnBSnu/h0yJz7ednwcamFgfcLnZe35YkUIn3mN1uLtlpmdVPYvs5KzzODOq
MtpUtrblsUHshxSEk9S/79EZhaCP/HU1CfarmOIsnCyStpL7+nUIb0luEZPGJu0LydDv0wz5Fevm
lm9IqwRvYrWHLjXyGgkfYoNjAJ7gqwnv6VTcXDeYcdwHQ0bZh8B2GHnUGcHkKk2kWbJedYW2VDxD
xaM8S7d7PMcMr2GSjTJsCquH5tIW4vd+Up0B243x8ndSsXL3+n37YzJKSSuwApuVgGCKE8kunk0D
jOPadzf/W2zrs+sG6OSWugyuzn4OLzcmcK34OB+btPNvMV5Q171265VWxeneLy370jwMjYX/vvo5
zV3XsASzHPzqrD5AAyL1FZweKR0b8ccdjob4rEEpPLxMGV45qs+rX9am0lsMGTXyY03PSBEfNDKt
ygCh7/js8kWn6XP1qMiw6V/3VWUTTY8TNIrj5Zk9OUYJhMDgwjArshJqPwfPKGAZh7QGnUZmLQfY
GJOeDbNvz7NhHQUXoFRE5p9I/4KUlLvEXOBz5ak+eRWtb6NK3VtMGF7kTOorHdSffQkQNMy+olW5
HETfpXnjvKKJtpz7O2YBZqhCesRmjGcwkbVqn9Cs3xMneSfeJ9cYuNcshtCC1d3GezeZwZbZ7Ffl
DRgIkeguCW9bAJzjGCHPWQabgBkej1Hlj1ABRZcBl3I/NEbXqX0q1Hd+al1ryLpKIOiQvyzvy8NX
eXgFpawQ68Hcm95BdGOfAzw0YkiOL8TE3y0AvR/egZDJ4jtBxO+7UQKKMUKbILPqXlF7Wt+Qw2Fp
4hM5NPzp9j2yRtg1zrESd1iJD/rfSLypugC6QukfP9F6e0faG8aMkJeoaLHFBKFd9fizpo9h+pf9
2SgAXsfw1aYZ5s/H+jn+kyins/+12ToGcbBfenkG0DEUsjikMzsDOIgMEsVD1kVH77poODQPMEW6
ZW0OW7ZPCQpmGi6Qtp7wGzKayY2CIid381MkiQArhucoSGgWm57+UOlN8MqNyvgJVbvyZSAQj1Y7
U90yFlkrQjEHfnge4O0OkNUM38H2T5xcQz3RRD3svDsiSgftFocl7cjflsA4Tf9NgfzZvaBPDraQ
krkiaB5HHoeEr8VvpKy9X8RIk3tjP8ltvw60lobcbSLFM4rZYT0aVWwfzV7mqVsn7zzmmwkAoWvR
PFVQV8APvZJG+gpqRh+Dl8zfDno8TSoylWfA2geidMIyHRq1HzrtzVdjlzeOSSOrIv3JxfVr+3b2
/tkBDOGc6p7j+AxFfNB4d/bRKI7PqFAH0Sk038ENYIXyJjp+zWx5u4cW4oJWlzEupI8cFh1N2bmx
J+N+AwNApHX8h905oZJuBMmRSopzJeRqWuPLKu46p0bp0DQdr7KUmBPd2Fznsgz76dfUvO63l1//
0qhXrwQ72rrBIOeLaZW8gdLy9kohiy47VFffQLi2/4RNmSBt1dqdAqPkvx7N592P/kod00czlmfu
vFu4IFG9eA9yYHjRRcZ2miZhRqMUkU/bWRpMU3fcmOE/x1ZK6PKTVVEqs70bXZw845ttk1zQ4PW5
3wlij7uuWfVv1FgZ0nrzGGbPJBV69ugcC8sQcrJbP5sktzHJKT6VCaUGKNRy/+jakCKWr0O3Xh2Z
78EuponwMUoX39m9GxttNYmd5+/sO4ubOZS3+blRZXTcoZF1LgiKvgeV3GNgZI2vYQ3pJxzjKp1G
vAl9LRTzrOZz/gAwzGhBsDIPvwV++qamZxLm16CJQhic1JaIY52omhzH11qvjsgZtGjSQdgSm0r3
8G3hxPFt4aF1mZW+SKtyu3sHprCI2c2wZCIZGV+b7133Vg+SyxCDWK90tQoOOv8aFP96y5ihE4jo
HNaXbBJ2XNJKmdt78m52WJ+drl/g4Cyix/JJ9p6H6VEgeRV/yKKrBrVS6xT17HyKLj3hlGWiA4cr
WgGQ19Mm6YPzbloJI9Jb5/rqyOVeXDpvpmcd2yXqk6T+p7BW7+ck9eAChDL75fveRq7fOTdkiyoj
1pX9aECpsLlywBwI+ufbZxosGCxx6fBaVu3lHJAD3Q7N9PJHahKZfnYOHMQdgG9h7catMlBcGjiX
DrMA0pOfUebjhffR4dLhbu6yvZeiAAvNNOu8nYbCDLY0Ttxc4O1DxLBTGBzUwCp+hKpV1lwwNwGt
uBhe6m7hn/dfVwwQlVnC43X1u3amufA+rw3NHhgCFwyZZ2K4vF9Hv+/pmrdu/iA6RBgetX+vuj5M
Hp3rBWdyf3hIjPeSC+E1wpAEVow9Kg8MZmagIUeRAALH16LcPLwbz4PHuHsEW9FOpLodN8xD/4Lc
2F9OEGJ7ad4rLbmHjKRHPzxvs/yA9AHwHQ7KOfoEzJwS5YhblWo5YWFx6OXQ8knn98/gbSNAdpPk
ob2u/VbX6O55KXUklCMu3XvaIfMvwcQG4iLv1RhjoJRHvz4z2MgA9KgDNhaFeF/W2//yqtodRX7v
VPXyNR726NcZQUMdBsIoiCtFTFInh81LUvnI/Apw8KFZLAguf/sNkz1pVZ3GjVgA7j40gtr6mAxJ
hPbQpEm6n0vbmpShOSytwR166egIEd7yMBnX8XMDi2JlT0n9a/jJp7FcmMPE9M1j+/6eYhDO9R/M
5u0clOMKwQ4hAFIOICD1OhWCWie1lW9g/+2NETcqVvNVDqH5k3wc0AsmJcxBSZnzjIKlJAXwXuSC
UeO1vnBaUDfo0D6zWKmbsYOclZU2jbib0AVSRfGbDcO8TsQ9fWqLcGwJm6AOvcruJaKd27wS4aIM
To5sR0GpFlLJSr7QU8RnoSL4KA0oMGCZmYvLq8q0+tG76nj7Q+9CEWfhXRFSWLSPXQZb7M8Btzyi
Q4sW6MYh8hZvl/TzIV4SawQQIfqibMgU+Kp8HRvgynRU0rw58t7PI2LqBwfRQboasmtQqvsWXJDn
+DkHk9qfWmQeKbWpLG6VTkG17FZRv351TKZg0lsziBehRfWwACMejDhHhqPmE2SVLzeilUHlGiI1
9ULvzbvg93/Z+xbahIbRifDUI/QlX2YzwqidW/eFd4sbYCb3qV3yrmSPwpi8k+ka5OVcFDJWdvcs
2uZzC3nADlfnvLnOI1I1AH2StGeA4Iqfkf3fG888MICEfi2zVYbWOn5BgcElDPnhnYCTmekOXhB1
895iYi6ZOEh5EIkjwNNaN0XkvWe//Xh9boFWYFAezDEZO3YntRpMLH4dPPSur6t0viA2gxGH7s14
N74w85kcfFmaEQ4huIfdwcyv86888/jdeVvaKDpkzEMGfyZ7+GVqNVbvmvrW3r0cWixNYB7z6Wfo
8sxrNj4FoLMKxB8ASk8IMROH+Z8EA0wpptDSr1sTFhrpSpQGZbLVV7u4Z6wPbnTefpFExF4SlmM3
Ik/5viCaVmunHcdqkQ8dVvkrYDUTjr1YjhhO4TRtIqKIuVFAR4Tip/EzCWqFIuZrei251oio87K+
dWPUVOekgIegch+UkEV+BtzHoxOeuZXZJIYFd2mRcxMTxVd/xGm/+9XcP8JhM1omOgdWq9y/zc6M
HJ5akKan+R+Wg7KwOSmzH+CGQO9IWHfVAZa5MjrOQCnwNFDDMRnxiECHzNKIgner9A64IuRiZKcJ
CoRHlkzrsjaCKqM7KeCWhtbGIjL+xRkvhoROzGkkTXt5AjOYwMKCiRk1YQNltstc4npwn+D5gHDI
GmpBudC5AWy5VPu30kySVzbcI8ztrXOqdBgjcSxPnXRSQfR6fh6Dy6EiS7JduzJWvnnoOGaj2n1W
umXizlrUu5OwM8rGfmRuzfYjkqf9ffXMw+gySDPfgEqArQRkZ/rHq3t/NThyEtfKan8cWC/3OIz/
gE0sZgBtrAHQyJlM+yf36HEC1oNrEQUmvjgKqiSJ53N4B1QlPzT8B7QhZlcQhX1lv0kcEs4L324A
/pJwnp+hUemV+8iHklLsWLoomla801d1yWVJ8JTjM9oJQF2jSvwFimw+m2nceaL/DQMCLKDiphbJ
yZR84Q4AxPKt+wm8JqZ5IAc6HbEGSk7XfA0xFYzIe9XDHWOLM14BEIN4UlJtI9NTv/oRYcwROdy7
4YHzlCmw0uJUQS/5zsoKKzn5TmAjxdqPrCCjdk2iTZ/btfP6Xhh98w0e1QSpvN5bMv0EpUjA1xGo
XjJIhwDNCRHk7i5+iexLELja2YhM/d0iJoJs8GgkCFChvYT3bl5+jFOvdBlV5tmD+X3BHiT01jJY
1nOAONbgjgPKueOkGWSSZD7n8fHZLtVANKf41RIDdTQZ0XZW1XqD3xAkIN6JsuYCVPTqkneSJ2FV
0nKPBZPsgxdln9QHzzQGcX1Qo8ESXi9V0+8ItZ2+sIHnLXjiuEIMPiWT/bVDhBTlHXBa3Ezy+r7u
GuVHo3RsXxb9x+mb5QV488jd2i+44o1Iz2nuEAZliAoKbu+QOK9u/b3zb2EvQJAGYFDu1fLgdmhx
zRIUTs3u47pJwH1ZnXWa9xYDI2neFn1W2r7WOTCbHLuTh5gunhNf5tc8XOSD2q6X5nDkKBlAuX9/
JehSl9uPfGCe6VnfuRqxghar1eWwCRP5TmxnJiGeygGUe/7ESO+75BCWa6ZLg0YVCDTUIGhZP7eo
dCyCB5XO8Di+X93owVUI4g0gkCKtSh/vCrXC+RXQsveyvuDWCrCiW+6/Uct/duvdC5WPHsFRPAbn
mLIzkiyEj/VNBnRnZA3iD5lL/PBKfTPq4eQtOhJJYsG6NUIKD1oNox3VvXXM/ylc0TuGSzDcCyyl
AAwV0/27WIIol9e8unbyiX/P3TT3DtCsV0Ynxk0xHXZWAn5bUHC+8o7UBax5nn6Ba+23wNOHaRVg
/YcbeIGtQuTfT3u2hY63b2YQswBecNy3gAFqRGmLHeUKzaI4f91b5+Pv6QZB2D0Z06jyZ+a/RAfJ
o3F/fR9txrsERL3oFNvWX2IAzQCwXpDTIa4mzCjVfFSM83ePgNSiM4NdycQMiHgzq30A9++/JlVR
MeBlEjoePZMgKKxvSgrWWEjU8ig2JHs1QhyW1BKqtWaGI4Ik3Mun79/rn9k7FPQUlQYebcL+wwt2
RNwSKY3Mk4nUDOn1856mVJ4HN7qQYDiChFyokjBCmLoWEHrz3o5Iz1y7d25W0csPX6l3wxH9vRmO
CWmtV0HzDkpHynw0Y1TtEyxvKxPjDjmu1nZYtyMmd9QR/G9U2IJs+PYJchPF0gN1dxheZsMKIJSM
HpxjL10/jktS0Gx+AGZtM2YII7FJGOLSrZFRUFye1Ui+vfOCO+Omd7+Mq3MXhmu2nKe3G2M/D+OU
BrJ+5fvdx0Ga87I9LLEEKLPRTPZGbe+p5lwCiszpXu02Tjpq3gA46AtYJQa5BZUmPzbXxP43776h
yxGNPAz4+9pkeAi6p3UvfQfcC5NCgwwRzFOoXHsGhuZgFICUCMJPWS9Tg/YS2kgbzNOCAUp2Sa4I
mmUx+om5xzuyFVDJS6EWXHn41K34eBTqq43kAut4FUNTZx8eXbCI22TXAWPHzO6pjnMvSy2KQ0B5
QN8wR97eZTdjKJbJbKpXh4WR1Eale9dCWygKMOPRPbjVqGpEAIPkKCvK10A4ZahttZBJNhgV9htt
uO3KsHSiP+I4ezG/qEi1Di0bsk5ErOshBJX5rFsKB0S6+Rb7xVwyI8gYvw2OuWueSs0DUmLYDCaW
3BnSA5+CDQ9zLrIbl2uDMIfMgfldC67kgjofu+REbhr5GDEUT7evV6dC7Bs7Tc5UZhaOTdaxOBK8
CxB/NN5DHGUS3yBiapSJYIvaJdQdbIE09KINtTnTp/rjNPcjIn1rXWk/9z/QNtGm6Jcai97bf3YX
wwi0bT+13Ww7Kd+Q6Sk1sTD7Zg5bAbCFwTgIyOkTofLXkvWFaQ8AgMgyE+oOKw0GFaAJVXU5f6DL
xS9G//84OrMlRbUsDD+REYAy3cqM85hm3hBqpoAMMqM8fX1UREdH9+nqqiyFvdf6x3430TbAq3Vn
YsZMXF5MDqr2MUGMMKFwkDmQQEuuoTi0YdxSzWVrGS8OaUeFHqAIg+XAuDZcwnX7qMNVPLGy/qQB
N0ommMfgDdKDiYUFSuEFmiCBSdYl1Xrvr48vdKrxpqkK8SEmhXyhFIZWLzkYuouuBPMOYTA4DSRh
vhAQWsTLmKmSr3H+Vm78cu1jFNQOGtk5pC2EBIN83eKriDhMd0+K1tBj6xumuYijILHHlrOOvVxw
uI3gGaWVeMCONQqLxd9yUcim8txQaccqn9w0gzlZpsBLGQuBCJKBEuF1YVUxksAsZ07xl/4V2LBH
vtASyfEGlETiteFeye/hZ64RccCZlvSmKppj/t1DCaysuYWokhmdQ6jiK5Nsfyp/UC121oyTYNuw
348oVtesJ+eU1WXP1ElAvbSFGNf3FFZgpMwES4F6+Zbx9YILgbaCI2w+LYh6CumkLNqHfmhVc6YZ
FCEGO975orEEOg7DSyt4M0C/PfNfAJNd2yEH/YxCiQ2X6mUcm7jyG/9JmXJ3nczgyYVVo96Yqcun
99IPPTR9IqwYIp4eDHR3kTI0oyMDO6uXSAvflfekHY10+BemA9S6mRUOLi6P7LtivAq+eEnj7PFJ
Dm3FTHgSPyxW49vBP39KVBqcU95WqpHyNd2Ifggs9jx8/MIEAk7EnV7DAjhIFV7KfqC8k7v7mg1e
ra0nwA2rJjWKxmlqP0KFCa3n1jU9CKWXVSiwnBn/3ovg+SOFKcVexJ8nHxqes9afVJZeusnrLKHl
AwxJA6o9iredZY6uOkGlGhkwTY1HGsYhV6891uWc5xZXbBM74SOKTtPpnTtdcHa1z1zOEPL+TkQD
Er9Ho04b5U9b+h1H6U9Uz3sQxtasLrC5UMCsXVyftR/eSPtBM0etaXMd0Rk/vjIGKYlZPgRM2PI9
pA1kRr4e31Kt4SWkZux+yc4lpPnMZj/TK6ZMBflf7DzJIEyDBJnntzYDWgRYMSIs4fwCkigWE9Ci
o9Ru+j8KbugyYVu/qmfRKu0UusGeEWixyBjE3BgNZnGaftfkM047i5fAlXswTj/6cACPXWX5mM5O
zeC9oNJep9RFegRnkOHJPhOM5khB5+iNTB4psNXTEnFEgaYblXToOlcIjNdg1jELyLzpLalwdfTB
VOKUpG7cuc1fBNGC+xCP+xHNCTThvSfq9LVI4Q8oD5hHPGOBn4vOa6n/6H8g8GZ+H7ZstLFo6b8F
3UOSW/ZLvgw4cNIEj1VIcB7BXuIdjLUBo0di/N2hHZC4Wi09tJhX4gdkOt4TTAWhG4sGk6AICKeB
jRuxADjmTdGm/6jnj6c/+tqVnSnqSMpnay9pfbBYJoJo1emGEvLjA2g50HMgj/PinF5rMFWbBcqY
niatOUUPZ4GMk3pSmGHl6Fto1hARNvA+p+HHDa/tQ7xXS07x551gXKKFeZVgMmXEqNj2aV66JHZw
C0lP4jdOo130x2q1ZR3mE1dSR1pxRUA4IhWCHRgbi8ZXiEOSQlVeGA7bKXshoFF46yb4sCKfAtHf
iSMazCT5dZdeBVrsICO3+qm+888mTs2Zj4CCIIuUz8nIeVZB/CxhSfceOWkc0K+p+5p50221Upkk
RUdVl6XXX1QAx23GHxVRNjBXj/KGvyjZxTPe5NkjQPAxHx7dIz1PWf6c8XEkyXJE6Y3IHUBjAn6K
N5eW3ZwrZIAktp7L38R81yhbXMDTkuN4F45mVMypWPk3okKxgZVbNKvx9AhHFGIEaUCBUanZkqzx
OTbG8n2eXfQfrYI4IRx5stf3yTiP1Uvpl16h4IsfVcTQuBNXOlpHH24NvGayU7hxkM1Mj+FW9j/m
IFGXapc0PihAEDsQJKo7+wXaHaRmHSfxnrJXhaq/e7UeiQn+gp0T35Piu8v8YCEimt/M6APxIbqB
+yuHSA/SRqV9f2uXxU+1Q8SwUXivvvk3DpOot54aaTko2vLW7EUru1E4xQdrTVVqm0ScRn9FfWEA
4EIdB2+wLEbu/7kv46C1pFbXp7BTmbe06l6oZqLrB8bvWbsbhOfVhXUPdYU4s8TK474ieHI5uYgB
GGEH+XOmh44VoyZFgo7QGywvmgju3drKEv/Vm9mV1U8CdLd5crMp7Rkx0OXE0n442risVXEJ8RfM
CHqB5Diod2lcxBWsTpS3ZGO91YQQiQO1Cl9cR+q9XsM8EFP/K1B3BSYhjEL9H8kHx0Bsh7aJ1Gcc
cj+z9F5sXj7uhUersrJRS5Q8pNUQrPSUnkx2Ntme2nAOhYQstj6jbuTNeIwrsMV2yAakT5iQm9kv
/2ikbj6GfBgu5TC204Aa5M40WCnMMeRXqGx+RsMXLjoKjxWW9uNENNUPGaci30QTLhpqoIdqpech
hCivWkHDCIgo+31bnSHb0KOQRGrxt+XiQ8OvZsvaf8brKXqi9Gny5L3phYI4w64jGgLfMJWb6R+8
UV8eetzu5nOfnzPvJLK8njizCH5jbri2R6VFHGBwhAKNfsR1x8zqtJvgxhFhySeWP6CW/QdVaXt8
4isvFwgg6tZ+NSQSkiEa8LlTZ5yuXs+NsA5Otf8CPHfyu4a+ewwMEfUVa7E+B9TmI6SXejfWJkm6
wWlTbFP2Bfv9C1yfrMHF4cvQhjAVwZneRwPue5l/SxS23hJlwSU7BQI2wF4EZ1CYiKXUnEx+xd+J
4k03iegUA+jGEfjgUxgzJEgIITdaYDFACk5B5B7p2pnFLrmGIUZYFe8l8QfChS2iVM1jA7iuO9p7
nj2goQDkm/vHiVlojQoOaNmCys0bTj7c7Ga6e3HB38Ovj2B1aDkEh1WFzaU4MvyCGPFXWSd7/iaM
NfzNdAe13+YNMAPJckSO/qfuo0fIPMx7geDYF3eJIVsBQx1u/339x9hHRRhiWTpAiOzLx+ro8FGC
kg75vLlg8zARuJFn1JcGBdfCla1O0EdzijxuBpVsgasl8LHm87OgVim7gv0k1wAXG+c53Ho+wfup
glAcqVAcrKjwSpAjs9oSbN46E5RzbuPWvd8+zQoo/WkM++5pTPC0yW5OI8w1gQeOV4POhj29QQR9
yRRyBX60xX6TbmHReTc26Ab7Kx82fyQKULfFau41lav8JA+mbs0KaZgao5GY3aEvZo7y03BOESHz
BsIaoal2UYsAlWd6dDA0qith9fqJArq7FryllF+/aZ6DltYcofyLCLdECMIdDAkg2HpAKS3pC5xh
hceZADTAmnJOdBNVFIpl7WNB28oUCppvr1XWiBJe2KeMYMtnU+5kFykzYxVj9ERYP0OUTYD01iwz
kTDS/FtTIZacxshwNBpcbCNAZWFt48iZ6ct+dDNkboOiivhRU1s9f/NfOt4QHm8wOcLlI9ihE4jq
aZjUHXU4FAOO3qPZA4AG9KyXbZnvocUmQT1W9SuFdhK7SfKlNwv5S0BEHo7J4SHWVYOdmRxlydaU
C2gTLAol9/IGhLk3AluAK5B+PzAaFT9mThS1L/9M99MfUXIHdlqHX4UCqyOWafwAkE1EVJ7RQpof
FCP8ETyZzAmuYzuw42WJWwvFcf/Tjkgc80x6DjDcHz6hGRxmULGI68nVNzVkd9BlJlVJsGGgFe6g
zMujUH5Pz2/Iat6gcDiEv0qxqRQ7+51dJM5xbf09BQn0UtZLtjcNDQ8Hp5WHdreO3OSCxOeL0Tg2
W7Q7plRTtcw4gL0P7X985L9yUkP6bRueZ4q0cSTeo9eWaql7CsCZPt5IQrmSCIqV4dTmKvjHnW+S
tSjWoa9ckRHS13fiNcJ0+aVx0uBv1dZlaOVgCldFsJHFhHOdqu435eJWjMBBBtXRJp66niG/fVo6
z4HwK3j1nRoxGNCrakFTBd/Zagxf4Ks2JqGtIjc05MDoNhyAvDkjWzFMDOleDcZ86sfbrLGke/ax
izPeB3ZC7jVMFcf3vr7TAyD+DTQxUedpdyBZPf22Zk0sv4DyHpGT1HkzPKe1bMi5VxLWdIAPedEi
DBTNVzuQrxYeesku6gNQ5ATtHJV+NL0M3TZ7G2GHTiv02uT+4vniVXJZFTQ+INyXRD+MWkZlPAUK
3kY0El89vAX5ZSPaNfC7V7nDf53yy2T694TFRDw1C6mzYsl+J/CUisFrXCgvo2uojfQndDyGXp4d
+3ShQ1Q8mVsuHJ2nSjA5yNlocg3NDchW5MnCPGhN4RSc63iKrmA74v5w0nyikhWCSkjrBKAXkTeu
47cHTFOn7vSmjiTEcPusEp81GkwzmsFgZeePRT4DF6yNPoYH5acb/4DMlfzY5VtFARTvFC6YyJ+l
51g1Itl4g22UCzm2Zm83Z5lbUCWKXUQf5cuw0zNEGKCrNNePECCS4sxPTopBkA71tffWQSQ61lSY
zbLZBNvpol0RLMaMbZWXCZPwV4L3wmbBhxmSLbQo/JVUNQRCnedHYF9tn3sfmvciI15zXc1ZmP3Z
FQ2kod5JXXMSWCHRhmBc9vyqkHqOFxF57V8Kclfx15cvzDqL9/8JP6HSpRmlgKT+l0j75rCflDzy
cWtXZqMiw9FJzT1/mwUXN9IPMC2Mu3thDHFLD4xx4+uj+NKpx8GzrLzYVw6ROe6rxyfG3ub+rlfI
CZLoogB+aTjDWVzfNCDmwra+MobBFcx2fYHxDkiWiw693RSN+Djv8HjtxyEyW+Dt8N6MsPuWh2h2
T/zu8HbVW/IXGzgFLtV66ktIL8wceo0eY6N75F/sq+FKa1aqbnAoNMwcTnlQzwEeIbS20B/n4aT/
RW5jicKxZxBj4fqgxlOXkzNLR4p27x6dpzs+FLG150XuSZN5pi2nhTXJ3U/wKIO9Wh4ajdP4/vzs
yxbZyFzSckPJ7TCE0wJttWLNGdZFQN/b+2OqtEeghhwfSN7ATaTbKd11i6kIg/PVJr9pixrt2KNo
Ag8NIr/9UYCPajODaJbPIGpq6zPScC2MfNRIN8qLsXkE3JSpGpyUL0FssCV9po6sAdfVNg611P9g
ZKVX9sxXMCy5eIQp1obxA/5Y/AvIkTGalQ52Aw5EH/UPQLeTm3ypV5wmbmRrXg4WwBfdzqtbw6Zh
aseY3jUeV9Cma/MC+mRAHgHQKlyqKNPO8cfsYxfnH86jzFSAYIfPIt3KG5GcAQz9KPh6UkOUNWLE
a7yuv7AQL5H77YRzwHqD3BBswkgkG+aWRwzK/y3M2++Y/gqAUzNa82P8CefXSl+HPDEpJ9uau2mV
Ur+XOfL67bMbovsh7IGXeDwIcA0s6aBVAJEpNjWni/L84aNy6jMyB86hLZ9rs6lKK1koXISUR4CJ
oBNB0DNdUNfpAPBXiCIlmp8FlNCEpcTO7Dw01qu9zTiFYfrqeYDrpr9Gv3TlwUO9J74wPbbDJkW4
AU2gXnIUoZ/y/BJooRjRkOfp1qE3iZJTEwcogV/WAIJOxx42hzAcWR+Hb0oIVyO2VhdEwy6TZv+W
M8R7Jx1VoUIWKtNjtaykc012mYo8eYKzFaes/F9rylofCLtn9wUqWfOcls70uXgqW1b32odIGtaN
fJdEn82rWcmn2VdBcUxtVKfqR74m0viucNVJUIy7aOZopD2ohoQ6ygMhwA+P7ovG787lcIXqIIxx
Ixz6GLBi4jXrntRctHrrfCUfPi43O8nRCxmd9Vm5lDb3H/kv4SM8nEnuPPY77Fuv84sVk1ysHcnT
v889Zl6OJLv7+TAzeuxn+bJcwIlzWIRXeuS/QTs4BR7pElEZjdlutURzgWl6i5iE8ReFeb+b+fAK
8Rg0Eh3R+XCkuCRxGf0XUDokrJP+cRdMj0A5PEZW6iBgYUfj7hz4BIW1DvUF5YaWzuSYWsXXyV3f
aOvqPgCZY0AglIep+EKFx222KiH+17Of5BbaLFfsXnwNMweJHKF21scNFnwWXnXJFvCEryuCZEZC
nhx5yW8F1c5Rx1PKJL3X0PZmR0YTfqotTkki+1HU81oYybGk/wb5rC+7wTYx4iO1MeD3koVk+zNq
5RERo57PPC4w5vhddgKzan6LjYisVr3xqPM6eXxK7yP0kJcfmUcnqA3QL+p2fqDZhkyC5/fTFPn9
FeNF3yzcNQWV9KdmpxhEo/YYOZvjbKt1FhCrIJvB+QmEYBbgaLqlYyKIdn1uauSt5Y5OsbCmGfDG
KtI8ixk/rV3EYzKmrAIBbDfgbSNj5/kF1VCYdQKnS+cU9+WLeorUqMQHTppS5MmoAv+JoQjxc9Py
ir5vMR9elrt6tFTJmI29rvh59n6H/4NTTXt+VSHG6vQi/Ly/Y6xaAkgTMRUdiuPW5tF6FVYMQPrZ
s31PJ14ancclburyPxU6jFa9SHSM1zqXCt+WdO0HU07QSYOL2hoIfg9L64WwJyc0ACqkUyw7As4v
/JCSXX18iUmnfHkS2KoMlIIRyJSJs6XKl64bge/7N2jm6QkoNgqZDLws/yvLc5seIJ9ggSBX+PtB
mrNGIZAEP0D7hljYnT1dieErns5dUTdUUAdK+n5QgnzCdUIQW3oqWKyjhdD5NfXqOCxrRM5WjcRB
vDYJXfMIKJbTES2+99IZPUXG0vsmhe/SC42hwO3JFHJ673D++UUaHV0ZxOsA6Lsyn66+LciL4UDm
4AF/2byhvXby2/hIZAynqAUrJ0VtZeSrIfJDEcGNI0HCMRaVQAgkA4XGQA8vYaKga3vh5wlivoSu
lpJVKm9Z2MWtpNm1m2OvHQ1VaIZWpZs6QBEfJwdxY7A6hBeqBJ5u6jPnc7Mhy9ipRAVMcJJRPNCg
neYp/J596SrrPhDZZ8T0pxym60ewx4QBhir+TmGJ0yWU4NMQdq+XSVbCqsCciRQG6LndNflySp4q
Ad3BQsXACWcW4y4SrVm7FZ6RCWao0lulbGK8eLr9cSv1aRaQWRElyHeRSXyGaRGDUMHwRHCOfgIn
jFwBtTfCENjAyuv5Vwsxc5pJ85B3Cn45nsuBxbBfrKPFgPnpqFOpxm0rx7a6FncS5xuaYSwJjZXx
ti8FD3hzh3LXnTzeTg8sAsx4CpBJOsmxWJOFUIPR18sehZTBA1cvwws0IVQ++k4mxs7qTtGu3Eyv
msC+bYhsUpk/9d8w1n5wqTfSMfMAnqfYOgZLTJFf2yoUYLVTwPKRG8AWkqkTrzE0MSQ8D3B2uL/B
7Jhzt85kDdGY/ekQ7V+tObNLW/nq8PhuXmZEQMM4sM3syIcKxcK7AO6krTuzAUHfTinN+UVUvTmV
P7sFe4CcS7mPjhyt8545Hc/6Tb5GKJ3HP1hcH4cF51+8Am+m7F1yg4PuoFJYDT8NrdImn4twnOZW
dg8u7RHWAAmqVVOBdRYaS+XbGizNzaDX5fGdalnsn/NU9LT7h7wPyG28ZwjhSWNDDsEgmxKu3W/k
c4HY4ifuDmphpwjtU1PlfKLXXoeJ7kzlqz80iUmci7ZvBZPPX2NpXfBRDxiDqn1UOA29IoU5/Mww
YVuFr0jzGWqAA5/3c53va2QRiL3+qFuArp9rq+APIL75BZmFBX0g0DwySyB6ht/CAIHdkJcdG9Yf
H7ICwPx2Jt+59VwD0f+9SSzvsc5SFvl2WPy5mC4jTvxEGMNIeCnh0jYiUTqn7jFxcr86CWMQOg9I
ep0HrgC+Dot+Ti4vOzRnPxOXmLrMnIHQTegWb+lznJpIbbETJIt0I3/1+/6Mmm+tnELiIAovPiN6
pEoIMy3EWlYalce8fA1InE63jPsuwDIIwaiemjGbcUDB9aFwuc4ejML8UdyT4RVbIS8ffUZkYhXj
gjK5l+tMX6S/qOIGvFoK7kgrZUzjgcTd5b724Qq17Wq6j65jFBKXX0pvHfwlPzKrV73vPxRBJIIp
3Np6tE13CDAxdYf7ZN/wc+suf0rTomM1Xny/39VfBnCWWPxiFDpIgKe9p1FnHZjTYq67w+p1CEbh
l6lcuuswdeoNs0C9CWhoxhA2cbMv8Hbl6ZVAF9x6XD9JbbySI5p+aIH3NiLqRdsL6+GCTUmAw0GI
hgUCRr+9Rkdppf6isNVunNVq4vHK8BGdhnWwCZAJJW4Lx+JX6/9SIEwQ7SKWPfW7RiGAbccpFRKU
Kzs+1Lz+bwOzxMdV6b1RjeKnCz11hMDhi/gaoX12+l/b29WplJ3hG7ZR4LjhfzsOrR/sJFJ9K3/C
iLlvjeGOcmL2Mz32XFwe3K4+/18MjsB7I331lcXRPP68QFZ0O7viijMzRbkz24ma97L6W3LROVSg
OE8QfP1mxg7DjVKQGDtKcJkRrDfLRVjMM5w28+lZfc+VW4J47eez5FUJheXHA/rmcW4MQVl9JOsj
czAvZHEx4e4VZ2udst3hws01W6fiOZ/uA8VEQADZ8YILrjSXG5bxhFSchImBd36yEkcENW/90XX3
+SKBbdmfXgUydDKciA0R+HaILHtw5APWifh72j1oYpj6KO5AFp/yvn1t+WDevNMcnGSlbqtlYU5+
w6/0Y1d3ATiDSfrAWCwfR5AZlJLzPTJh2bFQYDL6PHTVQ8k50gu4T1ofmV+5AxkQXkb6PYNj1lKH
Ky6d45udsdnXWIzQXAwGSG7xOaho6GIWlJCRtEaOekQEDk4hcpYiJJlZWBfC2v4U6ycnCpUXi8+h
SD1OQ9C15JASF8tYUQEtmjiYAFE/uTVysv2CfUG3tJu+fX2BgXFnoOxrDXiOqHYnn60i7gBWct0p
U//Jys8MlK06kl7+44zNBekN3Edq4KkVXMgV3CDo1fNphZF7nCdH3DTbf4QVIhEgocxA6ii9TSDO
Edc9Arig9AmUBcpb5JpogkNfKmyNZLgxNZYRAN9WwtI1x/LPVgR5JD3w6QzEXuNPHtbMVPxftWvw
cSYTgxm2RMAU+YBdqs0AkJNDwY1B9QQ3+K48g+5oOJ3oH4Waq+9dbUaX2sFuWB2z97XbInftoVAh
CQAC4f/PKf4w78VZR9YJD2y6DFGGoy7+QuuEn4MvEvaMhOV9t6Srbs3ynd/RiYDuaFcVrgOg+LV+
D2uu0aqYVyz6Vwb84Pezbb6KA4sxMAxS44zwzKeJoHiUWsADwuvURkcwF8aPHTSs/ijtjsi7CYmk
hxAXAAd4tWOc6zfNubBCxnp+Ix4nrTiRyIAbrpfWIdr6xOxPuLv70KaH9VSqEG1hYbDkz4jfZYU5
Y1KYvREF42E89byLIGCNkfjpIaOX0aQiEx3sU/P5iIoNOqzXiRVi31+CDbPD66L6Ch/CDkUK7EP1
jW6uxrM3zxKrYbXRv2angWS5wptZ/R93eolUUL8G32+RUwDtEnpfspN5f+GLC81BQhmf+aZQ0rDi
Fj3m4uDpwaTF8EhMNIGdfgeCO5XPmBb4GrDSdc0q5ODjQmfr5iR8eTwA7Sqylch/H9DaxiywSXMI
9s1db3yxhADY1JQ/iIcX+tp5fe44KvbdJtlDIXpAih+IAhcUpr4KK3RQPgqnPf0BEGtW+fc/iyW6
h6Re8XeNttEfOjwvXr8QO3D3m8mi2pCwZ3Tj2gY5xoORgcGOvqVy9OzzIMHYVfeyoQosBhLTMLM7
3ZfI4wfCso4LNJRW2J8Un79Tg3KU1AuSywk5kvaRPi8f1RIpAFFdCLlnosHx/q49wCGdcgCgqXDF
dkkO3HieVfemtp7HULH54cvEHw9I1A8lBb5EBvQMx3PSKq3PmQSSQ33m1uNNpy0C+oezq51zWIJO
3dhKD82vPk6BQW/I62gtkKdHwgOawVvQHfGDYrkDYgMIR7njRRvMJIKG5YnHKTgLGD7xkix4dnAE
8JBjc4SZWSOMmk6clnUwXiC35zjEkiis3lO3KfyAR3fCEp6ceZFfU/t5mFYGkijoFX6T94ty14Ap
RdjiLY7OKv0KwcFCQ/D3XosZ0W98jvMRBnn/cBMxPJImREXcPennA1Ei6lIjWrLDy8o/Fd62ttQO
KWVu+9fHkXCisCrnJc3q22w3ntLkhvJKRsZgly45KyYWLdi3BW9q5X4u3Cyw82tm89X0BuYIYTmn
SoVxAirFfjvFuNqS3M8HFCw/F/ap0QNi1964IBi82qcISRXgwWrqV9ZbwyU1+RPBSh/iSI4M+FQ8
/N7Dl4AGlpGKT6Y78Ppyxg/z+kd3eW4MwHq+O3ZnH20sirecmhV6Hy5kSJFVqNC3UMP+YAZxhEsA
dGN0VvMz4BxaC276x6wr0EcTrWhusGLvRaOqsniBT2x4xAHpmrP+EFfVNXVV//0o1mpvvrYtJynu
PtYbzeWv0lODXi9f5nMwJn6wqY/TR2Mw+EvLrliwRBkSmV+3yo83+vGzUN9G+fvKDHmnAW7jTHpb
GlGXqZF4bCIVZlDSmZCR1q50VycsK2hoentCEd+41bJy8aTF+Lgikwm/X6rn+JsfEmNLaCbaBl1T
+7bfvkJ97eurqwxd4JG/1J0XDhe1MhpQZs3uSkcpTn3wkIkC5UpGS1lY8n6YekIOmS3xvIZ+VeJs
xjWtH9/Dvo8qNG1zkS3yYyr96AWQZQfDWyXcSv3MfxBrtDfwEOTbgsSAfCrxb/lx9NmGasG2dyWh
NlSmS+VH6b5FXrjEHHlJghwtLPgVCiIQWgyuWnYDK092mfvu+FrhMSfgudqACYJ7zx6BnMIOqp/0
EGZenhjBtzr1Ctkpskv8I+KnV5lsqq/pTfrjSnyq6jxCLSPR7su+rIwGwjS/NBMcIThR7BSlQbL5
oDGWTmQAYIAfPHkBKP3+ndzw5L9e+zpyO8AsnMiRO+m3qr5rec6MgDdLZyhSqtPA7qyZMeiYbEYo
DEaihNavwRGPNarwEnu5Bd0C5M38E+zO+Sq9REzCrzUQCbmwB+a12WjZ7MgbI8VUoswbza5V/sBF
7KtlxgFeLdlLDnguBrCywS4u8LgfaM72+81dFPsqagwOlxlfjjH9QYtITOfsd7bJ/mQFxzQmjbnc
cMdJNj8dq4MGq2qko1S94PQEzJnl5gsFmJXzmlb+6+1x7fPPpHMUO+3gAIy9dRdlMOFxCGymW5mk
V7DiATP5SPHokkXjDAU7uGMI2mFA6R0VKYBGXX2SMSkw32CNpN6O3BxIcJQvKHbLLT8K1Ol3hpv7
0P90A3sgCbkAm9iSMaGtuvpY8poTy9JDEOZm4IeMc8ymlWBDKSEtmXKJSOa7ISHI6Z6nib5hYEVh
gz0XJ1i4rslb/os8mJrXF8tX0Y9JPvoWIE22mWiA16aIgCZEV9qtjy1K+SMqmJxNMqDTRW/Dkbmv
JSg8VNOZx/bvfaxupFuoVs3PuoYHW6QLliBlGdldak53DLBQrHd8bb2dvYCddQc0eVebgYc856Ea
EGMfffTwceexPG3DP0ro8b94/TauTPrnPbmaozDZdOfSnvrClhOL3HJ1O9ktVaeY04z1shOzc+Cj
sUgsAWNyuod4vPvl6+08NZtoFnG2KG6QPc0tgKOdajZidR1l+6t3denE2DXa6Ve8mh/2Qu3t6KWT
q7gPOV054UnO/SOyadh9+o+JAb9fYQGC0uQBh5V8H3SpHNOP8KBGh88pvX+I4GrOorxUYdFeu0mM
otJSINBHL83mBRtZsglGaEzl45Opj8EwMkDflzyxVn/Wyb/WrvFP8wspm4z2af022yFg4VT2k0Nd
wdEN1EWLK96hFw0Y2LWwFKKlx51z1+3Jnnt58LgvUX7I9zHlSKUXQL7IOM7JQ/3BmkTfy4NlOV9V
/rgfsiWxQh9G7KH2Z3tlhc92wWqy/TzY67vfnogs6S/ZQ6tnoMjyIvuDm1wkK4FbHi3By3z7+pob
GWpofFNZbus9ldCQfTjh9i/+r5/VMIoYmR2cYIcOgRai86Z4ufWlG4919r8HM/E3N9K59/jqzFeQ
rcJ3vlepDLskS3nKA/ra97ODqBAeBXKL1VGysUniqUi0Zf8mysxJDwniwimgWOJEginJX+X72OEO
pKqh7njpsDsqK5mabu5FZ3r7AHi6GPWmRBhI+vITeVLo8V0+8xXffmhNtfEN5CBEYRaAX+bzALlW
NO8xyX6+J4FTHYIz2RlJfn+phD6RmbMlECxqPcyD718OQhzSH7qakK5R1mLVMOJkYzIC0irTSdsp
Uxqaurxx+Xe5dkiNY9ZL858UmVDkcORMiIlhJieiU8H9CljpDs1R5kju1+kEiGV2S7+ZgGECxzML
3fGy3ekLfry3mXKxPtFW2WlyRYybk0fdXWJeEOUcj4IHxl1iH8YwCCJlFbtX7JkvqSQgWdpkDcmh
xCvWmhdqShIbjHqvoKtpLED60Q1AWAYB3mxfGUODEVZ8oVAEue5GiI1r+4lDZ3ITkKIw8w9TGB7k
Rdlsl4megD/GzGWoV2SfjHqQeFMmFtyMvMIDWQT3LuWUwsc4k9CKKjYBVLk3KL9PUvbG4w8xPS4h
YV2fZUSLAvEXaowcqXBanoaW4ARkdQV6APAWMLQS1EFGMV2FdjTYKD4+9kzWvrCPCGLjqNNH8uEd
QmHPul/yPBMloXIg1G4ajg4PIThUny9p+nE68FCm64m8R5o4Wq7zB9E8TKpoNxXp2BAKjCGlqUhI
dN8tsrun14arF8G5vH4cQb/561uQvlv09vkGTwAreCPA8chvj9xZfVOjnr7ACDDAPdVbjGK75kJR
8m1QL1uC2sP9+Cqfnqy+uT6areN8Eee/gE0TwQ5mK0SdyGyZMfPVOzGXOhAEEQTSXoT7cgAdIz9Y
n4KNcKMbNvdT1NLIOohscfI1RzJ6CdrvngSh5efOAU5HjU4KOvTlY+JrN96qYlcyEpYao9zUL03+
ywHt8nG0CFFgGO1hF0eFCg2Z7aKxAUWZcZEZ9ui5dR+obAJ3u+lv4UXAWYe/r+PPTx78NZ9WyO+i
b7nKYIigutfSIj0lX/xPrwN/sHxsF9HufXr+1AHDafoXn4dDYMXcCx6IvkfDxoY0yL94HzTmdC87
YGn9vJ6jvSgW6Zg/xJBMmPoOi9gb3HL4Clx9LaOOV0xKAm1a3gATif3cYkn6H8qAdajcYW3hq8Ak
093Bz5i/eEIXg4mnrSIjlBECm9AqXODe5d7D7otjBRehky5YEhp0WuqKsdGDndTnsytXZun0+2ij
XEt0LgJyiHaVErke7G5EIzS/SDZYFJrfCB0RW9U6PUBh6xu+Wja+s3ofLojb4mvzTcqfusHBmPzI
XsN2+z9nDzgF11Fkkl/1SPaTDaNM8qhqVwwdALcx1gStO/4hWj0A3JmcS67y3nn+JovMkbYZPxos
KNIPFovuhlqERQI+HZdMum2dl6HTtkiNks/2N3nayvZpfoDLBROhv7zMdrCGyndHZmN8orsBSQx0
FdJGslpyhgokGsgSiBo/g6jYiGphAJBf60tAGNQoZxm8CJXMCz/fqILBEAE4Foor7LnrwouwoRjy
d4oEg/tixHpJL0Nig6puzBD6R9OZbamqLUH0ixyDRkVe6REURGxfHHaFqKgoCvj1dy73uYdTtaux
VGA1mZERkbAdCFiy7TWWU57mE+P9Zykw7dbYhSH1otfNaVpF+pIVUsGAXZi0ivwI0qeCc47g+JR/
7V+GdXIxfzrAtR3k5ckPwB6Wu9uoPjnv3W2PbudG+RtBPHebsgX7qTJDKG7Cr+vPN34/zCcSzRDD
MyNdgw/IVaZaRBpZ0RL07mw+NjHbZwHXxylK6i8ORg+QlbqGvuBio0WDsL4WHfmouNlvvGXpXVf/
1WBV4LcL/Q1kUAeAcqwVIVRU/CZdVNFn2iZ2knq8mWiRfCCzRzpKgKH6lzkqWDYtqAxrpKjoprhU
gvEDaUD8q3oP5xnzLEOJBr3sXNLX/abEB0STWKFwE5V2RUKAExUeS28HKRKBM2LSb02ZsfY/l4h9
sxAQkv04BdrJ3Vw9+etIc/wP2m56wmT1LXnvr932YZn1nI6E7c3NHVwXkuSf22n3OiVYlbRlXkzx
cWGqoSnRP9CMwyIbAbudUlwn8ZEE1lMk/yJ5d8TYEh4C20rB4MbROyOeVkVwil1T4ahn9DpeFkiy
e4UgQHUWNSoA42nE3v58RA/ZeJLPg2l9hzgGDbrj9hEq/bhX2mQ4iPqKBIzknQB3oizDB73tOogL
XUtxUYkq5+FNBcFGyqZMbgj/cQwA2qCJBPslMSGtZAe2Uq8yjMo/sO+MakBShslWfrHxzQyhy2ua
n4OqdPcS7MVz8i2Hr3L20ufv8/hOWFKMHojVFbe6hNoGcz8XiVvT23XKpVZP++y+SKw6I8KJ69mp
6nlRp8/rsu3BB560aAk87K/g17H1sUAENYHLA7CHCqnzIoljpJT9oFuTrpj35PxB4EpV0upg4tQb
gVtAaNJp4FVZD77G1smjvKf3/LyaQeV+ADNyDzDmfIyoUT0HbldGqZ5Asbgt5ak8HczUPlxBq1X8
28BvFTeX7LZynihDS97ZrQ4Hb7t64AGFPyBktJdxu8zwMH7/jOA+jv4y2zEOtsOWilBtfYXPiXFd
kTddUAgShX9s/VfRurPgdu0HptG0caEq3/Uxi1Nz5wVvRdiLgPvBlN2/SlN/eifdJXZWthh/YIXY
SUCLzjtxrhSvBzz9iaRH9lFEkHAC5aC3+Uq1UcBQedEJEcy9f/EoUbFo4y8AbRK7KSIo4LDjNzhP
ic0LT5SGMQ7U7Ctmj9CQeuZXs2vN3KxP7Ibk5PC0IQ7AykTNyhuClQdNkVRrQ9ML+kvR5sXEzwwf
kz77Du00EfECJ2fGA3IxvBUcSbDvLfxrm2j095mccEx62cAeJH3L8zvNMNa8waTJh1A8/i5pRanw
4rXQv+YEeI+WIgfI7Vexv9gUXKyqMjGGZpHYNHa+paLDGcJ/pLImS5a/eTjMDi4jIe5bOKM5FU4v
+lxS8BKwMdO9ji+0KW79Z43/3ThTMHXxrxu8qJARYM1KrCeRxw0EKRCzTEoAJHXIw6n8IUxEEQmH
S3Z700vX1SBL68kHuJT6ecpDCVzrq0eaizMyxteSTsGAl+RustSx8WGKhH35YNvsuZTUHPU9QAlc
MbBjzG1RZtOklqiy1tCni8HKkMULFPvtgTDY1ZEYgcPtGuoebi950ivY1umdATcJR5dq2y7Vv82y
28V32aD2DGBEDtEbwoaV6gkQPAjnoxfhRXHdwAgfsZffT562WTEqiDM7FB+2sFBvBa1RrvNCdTTs
j7+TPoRyGSvJCXFuH6OAcvXBz5rQQkDZvUSlh8RVSGLwWSA+hcOvvmyN7Ik+zS+HQJPLctkgbTRL
LEVZ4hgq9biPkJsYCtMzg2SETIRGo2lO1to+ZpcnVCEKRu3wSZCjp+cPWyTL090MCpa06hP3m7Te
6PB5R9Vl9d0wvFSgorD3wQcnOGNuDqEFn5rviAUZSwYVooV+j/q04/jQ67EJ4Pyfbj8Tb5oPfyZy
ZX7a+Lv8Lov7/Pr0SUBfa3a07t0h12ymCjQsnYzKvKyVY+fuEUdAPuuZ2JnIF/M9zrnY1MZuL1yo
AF0IcvVPoG4EDOPmsLdy5zN7QjZ/W+WG0IrMF17w++5VUDG0gwZ4Kk2YY9KcbOo+YqUVrdkooRNC
HmXZ8RplIcNm6TMhZ2wuyIQHut0pKQPhVjTUvQLXynQgrXS/J1wJTquGguQF0wqh90ehfy6nuAuq
OA8BzHSZ5fwavhoi0BrG7Wd0+UOgfJbiezHNSL//TpWVycOq43b7FqIIRKswFoEAlx0sS+HcfVyK
Fy8KODRbZWXqwzXuLPqf6IoI6L4947XM1ClW142n4S2wMTP0QrpDpbP7XLzafXMeDx7uuUKiBK1h
XrKWCMcllMQR68UbchnZ0EQlDkPx/B2XlKDggmw8DCVamK1YDPTwM0fwRchHOHCoR0AFZ1zpotPH
qXFLfXv4t7AeVV0fjocyb/8QeOqhBvYtm90TC7oF+YpGcS8PWg+Wq9hLKc7L69OooTLx0ni8Xch3
cPh6CwjF4SP3q0WTC82ycnwzY8cvpDBYqOE3czcJh05IDabtljHwvDhE2hiPIPpl8J10p5ZD1sI+
HnfvSV6tCJi+D7czyqnO53LcA+3abHvEDXv5aQIHvGggMyOShuPUfxBwVOa5sKD+n/FRujg6sB/X
k6YSi2raUCvQVy8tfGnoRkYlcMIjZlq0L1xGLBi/xUBU3jeai7fPDSzhbSnf5ZuVEMH4Br2K+Wjt
BuqToZeFlUOCyY7Y7LFy9ikxEVoQ8wG05g5vJ8NHFZSRe4HBK0y9CzE0Ae4XbCIfRnB7SfRla9Ox
SzgW/I+7d4asznu16+LsD7LRGaZpaVKLkh9DhZooyRIu6YRr5xD64RyezLdBnwDXOr7uiAGgybkF
HeQ3DuxrZlm3H/d7MYWZz4KCBGTwT7qhLv2NX0S6qqEDS1YgAVsCRTAKsOq3pW+CCzqo731I9YM9
IP1gB315roFbuk16Vu3O7gvcjkKFcT2QPamlzLTt3uz3/ByTMj804SPwUleKTifBpxpiAIC+rTx7
A3y8N0OJvBU7C+vmQ+DNJdoYWYPcfKzKNSU7KHYV03ITFBhavVxFtk5MrZP17YTINV4dp7gyFIdf
6EfKrjy+P1H/fTNOe6xGm8rMMDwZiDDjgNGSpN0Qxwt0bCuRqT7ndxaLl5rCTP0QjLL5CVEOKuWI
kHhAS7YWjTTKWbs8JQ0qxY3Z9swjEYNydr94hjIm9I/zeHjPUrBNhqR4gwmhm8L8gwquCw5iOMAO
qhd/vkmB2uDygSZhSNFVs1TZlZDDXZgk9obiwVevjZaubar/RQfeK3xMBA4vFt88pKbRb503urTe
ze3rxmnb6kMo8FWBJtmwtzL2PKW5yi9hUZi19ZgTW7qzp3kaHxPCZZBWdc0obrrORT98unA3JkxE
j7FgZG+Yz740ZY22sN3aLB5sOyNpKrNJFOSpKeseYuqXdZ5TxqEDB1zEiJrUGj9w6PldR531gzKq
ZrwVC2dNg5TdyMwureiRohqq3XVkwICrzZoJnQqAm8IVK59NK4N+8iTcAst9+W9/4OB1NZJ5BHXj
1+GCRpbSi0Aeomb0SkEE2/DudL3B4jrsk1298IKIOhdLheBFLxBxSA6GDz4SFAhfJFdch8L/Di/+
YKq6b2fjqWtqStBmQ9EYDD+3J+ob+P+man7tOkQxPyYItx9jJI/hc1zE+lD0FzuNMQrzmGt0letL
C6olegZgN2rOfh5unMz/Yv8iA/TT0VAc1wAV3Ucz8mwIP70H9g9zpzuVlkQL9/gqu1m6md62g+mz
E2sbm4BDU92Mhl/qmM2wjxgF15gu84iApHivqEa+H7MuLUDwiWHLAYku8Qq4Gb0PLbAjxznSstqI
DXcFUmgzSizg06F9nj88POn0FisNA9dzYEVcvwwKdJv9Z96DPVdDNffe6TvNV9mqGTfjVyScha7r
s125rxh1FAKvEzweBXEFWOwW0CnU/iSamN1DDab8ZihvYlD+Lm3k6HH3Sb8tujOh1HriBf2CGOt8
8qj4jKDy4kLcRvr6+YeM6rnVyUGhKo1hTVbbZ1KsumGVtOmd9ZE6lnGJ4Ar6MMgPzwTi3f5OzMgO
m4edmb59XlH3omqlG6Y6vjJTuEq3pK6id8PeipcIvgxI54nHL/PXa309A/AhLWfqwnDoCb83mUJt
zHbWtgIRHuCkO7AU7KsKt239jerWbwKNCLExC6PiFV/ssMLrZSzRXBioC7PBDTLiYaeJzx2nUQ4w
9e8QvdqIzRb0Unsv646t3qPsipHOc3U7bR8oIdn8w3OEckEyuxkU00fYlMJCEn2wDlyIwDrbgl9V
jauFlL1uKcuQgmim492Pn55PzNpVFhXUBxxfVGWr0nLomuADknkPrx9lMLk8aqsE8PSncFhJiMTK
PH1iNLHL4093IW2sou+eSUxVLPbcM7fyaeSdYe+lCjaq2gkrPe4W+EU6WgF5fEhxJB/YxYetqz9S
lGCjwBNEMAmjSnFxD/mqbBqpBE212eDbRdMAJcQvA/UArXDemB0k8mDUya3+Gv00MStNJQZ3AnkE
eux2cFZjJM2AVdcuFNtDiXVf0Zle4YSwkZfbgoT8O8V5RiuX1KM2cMYoHxMiotRth1oJ2ac2tceC
zZj96fUI+81kQLmoBdKXLkHWeGeF/my97VUKMSHZYF710OA+gprk3/2LuLToue0EwwQIISzofQAh
1ZPVbVXBMA1KGgITWALxYolLJv+xMQGn58TrYpPJE3t/iVjrTY3Yndoojvug8eBumtfvBySruhxL
+ag/QIdFHd+51oCWZK5CqmGe6etVepvSQeSr1YsRYT5XR6fTcAUu7iJiUG01X12pW18iFfVntbHI
lHFGMQpyIU6bsrFSexVocd6zrtrwSbmmtDfE0vW4hGjXd7Dvll+21LG/j6gDzglqTqCu7pslKMrm
D897glt9f8K2/5QKI98t8BlJUs9B1HtHrjGwe5Yykv38D7s6nzctesP+ekuhQaIHI5uK1bVyF1Gy
s0nVXxLQCQDgh+ikYvqo0qQXsi+KVaGMYNwdkB9h/gKC0pdcHHDyC6aPbkcffvGqgCIEADnELh9H
kY5Gad454+Cs4+8GWQ7HL6tASYCxFKAi7XC9+6KD/8gTrVzHv9P9DDUAhib3RXs2FU8J2TK3XT14
L77OxhfOR03cH/OHvZXq9+1OWHsdvwz6Y6zg3DbA/YFKCVK1oDtWD1KixqJxSAsyiglGiCnsFeMZ
ZdiftEMaNgl7MS3Ig2cKq2v+2j6oBBLEUeAH3QMn0StDOnKtgTipX1yRBeM5RejT2jjPcvbkARiO
NE9gx7hu7GtPdMJAHDM717COXOlnToLjTpO5pW4yFMQVdPzUMSJaODjp7mVGET9BzGGmdJOiMfnX
iDIj5Z+b4+f/flCDp15MGSh/l00+QT6CmeWJDrIVubFNud++eCnM2B39Wez36Dztjbux5ipBsdPi
V9T690jxzI47CDbjyu2EYtfOXe3nUA+QvoGAR4OOXXdFSEsGfGM35b6MyFkhZ1JTI7X+qVXgzPFH
4BbtES0JKLAagGyiOJUuNsweSujyAiyCSfZay7hSSyOh6kY07RUTxjom/Q3eI4kwqUuk+SO9Hqr0
mqKtx6RCUyw4ehTAMOW6r5m+e4bYN7rMoTx2vGZf0QG1swCO1oLu2UU6SYHXP00YY0YOg0M+XtGg
0Nvs4/QoCo/k+DWk1meqHvyeBEQTvp6ODyrNWh7kR4wueUpXph+vskuHE2xCdeMBQw5ni5sLeQq1
2X3euvRt3Ar25XQzolCK5KeG6o+V39fnbxvy+cyuytF34IKFYHXFQgSIidJLKWA8MTuxY/ngbIMX
GA4G+NB6mn8NoYTPzuF1KWe2sPjpeNgcWFfOR7cCTKxm/R1U39MaiyoW3LtutZLJ+v9gfmJPdaJo
oKUaIS2iFcFEvu3ljb/Rzc7VR0rWoclxZfVUB/Zzn3jFoGUUJ23VdAg9OUwMLF+7JC8kNRiN+/BF
P8cuklK6N0Czm90PLW96oSfKUgmb0cVp/lRqI2S14FQTOPxfujcdWrd3qKAqrViBKKyDRO1v+wZm
Afs3Vs26LAjJWALhZkUGiW01nJaVtvrG9SKbFgHfkplA4RAzmNnK2xl2Qo108ajHlSsF6BNHt8lj
+Jhskr6tDLHZ8B/hQMz6FpIng1V2MqDNsz1gc0fbc3KuZ3AqG0d7TTW6VZz5OYHcYMo1DfNdxuoy
x2xkn8Nmx1Djta9Ddm01vdOcE/ZhswL1CzijLuD8KSRLJ7GLOtafGrPS61QtnzYM8wof6MnjnsqZ
9XTUmNOoiUNa60J6ZAK620+PhmQz8rIS3y+2rUCye3QWHJh/IkAeLJiRFixqlzaZ8TvohKWnJFrK
oLxvTNLwzCJTOwmjYcGApaCiAzjhMEbsIfqKEl7UAiGh9Zo6hQCtNw5FoQL3G1KCeZucZnc/i7pJ
g28kIQekSmwNQBvDL/2oY52ccRBnmit1sNvyWpYAM0cGx7cnrLopJQZvTw8ZNd5nXSEnpi8OfRY8
VSNjNkgyQNOuf28n92MAM2Nsh5DB+L8EVynN/vSBe8EDkM+E3A6zVsSM+B2Y/QMU1ScTdNxd9g9t
hJwCEV906QiL2R6cXhjKQtlioVOFQdeQcVDSwWHQ/05QA6MAvnK7sX0i82+tDxE1hoRAfWXlYmEg
rXr4WZn5ERImWPeAYsvvEDdEM0j3aJy3VCit0hLzuz/FF4ozA1+3SxWGaoY4CxO13AgH0cvqYW2J
VB2qkIG3gYr1gewrXSwQFFDq1elpQGW74lsFHYUc5WlvuHTwAtDP1NG7wxzF2Jv91qK0jUKOOdEN
S2gXrwGFjrutFrCtW8ou8IPgf+hLtZ19JXaS/l/BRMISHBYScgjr/l62EEJe8we9cnqIqfhz4khw
et1UJU8H4Ue0xSqFmhRHmItTnNfnizcAevZ5ps53CGrmDFZgAR/CSfS3/ak8QeD/YseWYxkA9wqe
knvyA7yMHji0D3gz1CtAtcFphcsnzZq6tw49EhIVAuEKYrVc+z0Ezi2ni8GSVA6byx0hFFswbYsG
N0uiuQGuT/pml2dpTn2pLyEty1llNbLhc9InGrxAhu5B7KyeHf8ETPp5pvDIFTxyNjUIA4T3Rw82
4y1PKMSeVzCdzvFdaCdOtFtyatGoDFdb/CBA5DoBtizPGH93XgtK7FmIrYWsVEiYWK2xzj10lgDL
lEWzbWeqCXowewxhKu2FUeYBp6JloTjYJ+8ZAlJAqSq35Vaai7J/K7qhsby/590/lCpURp7Cclhi
sCJansPLUTB7HPj1dQiEW7UOnngaflsi9Q54soLWEVg7424Iw/Hl36h6gfrS2TPF6Pff7pLf3AJ2
wNWB9i90dnPiO8gLtGSoa6tBOFkNcVTkl8KHl54pYOHUcgyCZrQJ9NugRNPiyLkZob29BW+a0mCa
ui8Ob//q3hdZdA+UBDWR9/J0rz9UsVItJ0juHOZFopKRlW4P8rWgRVlvTdh1dREY0XYQx1Rs2f/y
OZe4NnPI5ZMNnnwTtqmIZeo8u9OWev9cosyNMY918M1N6NZYoeEwOocGL42kl4KdIrK5LzT8mHqL
Jrpj2igNdR9JJvQ6YzC7Jt/5K/6gROXZGKfnQAvzhUpMWhs9ICsskELa3P5x1/TlM4asD1jJFnIA
MRF1Q/fk38f1WBqRRn132Qw8COG1w90u1icHQG70mhRrPVHHAzw9BiHAxxv0DxSMyAcaG3KlhGT6
PL0f4YllZIwjigAYfEMitijbnB3p16JIg2IF7LODcE9meds4cOYpl0kQSGN6K2HjNWf1MZYMdGNJ
odtY68YIzg2Lj/gQvUN/rWMxVmcfppsAsrCpMulPsq3C0oqOAOU+ufwK+2wl2hwATHGefVBb1vDl
SETzNjiHkLeJXTTDz4D6cZDw0E55GREY8rwZ3ajHb2GddQk+UTG6j56QtiAoW/etMikoIZ8iIT6G
eZAN2+NlCHWh6w8Q8YnW7ViTu+8jF1f4a+yFV2DR0H/EKx4uvMa7rSi06/KpVODrhOIDCqd9pTOT
zqBiQDj0DV5fJtdIDu70qJBp6k37R/cWQRZQvWd0nm5i2cN81XtE/XhAV79r+ppdESdoCQhGiykm
RABKzSbvjgp7Oe5RqpMpEuEX555qipAetefeCRrBx4Y7dcrRAhzxypji/Jtc2Xcbp8XkPgPi3Lyn
r8GogbYke0Uf7x3rQ96EoesSVMySLNV/jqqkTu9+4X9M6otjFSb5Y4sOIUHNNqV374RmUNgVGYVP
P4MAc9TDc/wwJIJV/znHuWIPvXxc+JUB5RH9tYWxRew0E/Qnswb/uhC4zUQigI0DaigbQ6I3zbng
xVgvOlWbL+yg2MhQbCA80exnUJw5IWcQb6CuYGE46SKp7pvdVbVgt6wWPdJXfTX4jF6nofJaN1UA
ixdnH7p+wEkTeUkLIRnjKhUxCZ4pc6p7Dfs0xq/67rrPaFGJM4mMB7rZOLQbxBYKQi5CFZX0WBv1
z7fVS/6Yp6axZRj/IxJRamFYdrxB+UDSQdjFHlnLFgAI1Iw3TEsTcJPdm8/6uh+91ljXILGl4+cX
Fvp1hWfdgVIrYD9iJTJzCl0sm4+4XNfHdgbh6nt7QCS2mUjY0Bjrp/+JVefpzyunO0a7GmsH6IJe
Fr1JvFZZRHGKCnVhrO8J7ZdyjCTY/juJHKJxAVU/ldajtM5vOpjZCJaohAuQpBXFitPkcsPxCkaF
0G6e3C8FYAk5rwcpAycBX169gmF5c+rKBBIqSawIh2kfzPVYKCR5JCsXWi91CGXDb8yOUgF7ix5p
SBWA0B+foIvfDJQ5avWQx0GGKft5XVKGAehBvwH0NmlXA4cAj8ZqlO8Hu5urIT0Qjnva4TYrpyWr
AQtwyQ68mZdPGMuYJBPKFfaACXm7320yyUz72hRcx+/sBv/W+k7zv2x323gDWCiiiUrY5O5NCqS7
LcF9RwmRZmfvRUh8Hz6hc7jqx0OCLd09WuTS+qE7opPvrsSBGrdhbsHD/t4tLNgJ1VSvC2cKZU0d
PmqY9gC4pzFAH+ogAJKnq37Dqu9eaceEKSDdznv+pbHfV/fN57sNV+g9gxpafixQlbwvyEPnp91r
4jtfgHOWAdIk+oTBoXqvsQ4Jb0saDYBkEncDlUeQkEbQ7rb6rDtF2Kom/DM6OxcqYKRrrFkXmimY
kKrJJqkCgByh5IPS0cP7CjctJJ4sDaDfAJEXq0NtXaX/plF9g/ZmwaUUnbTmGqLXJ60WhJV6B83r
FqoQAjXQHwQ4MG2/xB0HnNgwQSEo47nxNSSKs3ksI+xz6M/BvKrpCc+sAUZKNJ4i3CM5MKR5vVVD
xgznWOajEiMFmCNQgYk1PuiC+LML1HLiFNBp3ueQyOTzQFzqNOekpCouMmrGME7a2KADMfEyRCqI
wpG/FSakYmgOmN2dD5UgfjmEEhhDw1zApASzASpXsOjVw4HrifMq6T0x2vg0+67IxjA5Z9+lYTP0
/enLa5MP3YNzpCLZhHYR7D+39IQADJvfOZ1PntD0sZrYZWyerEyoeUjfFm8h6Dot7n6eapPr+Oqc
I22sjRGw0yGBgo57td5uzXNkwyroW7ILyt468lizeygvIOhjekL1ENBqyoruPC9/EoElM+SXJXC7
B6xRNPJkdtT+g9DKAeqAmURAT7tDvngxodYXQIEvzRUIoxDDzostnFb6L31WnQiq8kxJH14bSVGW
G0qqYvKPK52NIfayHUPGHBaTcibvbtHZInhK1ZDO9VcbFhsDAKpGZwm/AYo9XH5uU45Zxp4QEYdl
KM1pf96O9UCZfab5sHPsH667fpgNy4mcPleqp9iD2euvis+r7lxnXbvFLNYBizpORor5PjJ+NTbT
r3HH3oSl4lU5jKoy0fdyyKUOM02AIvyiov1pBhZ+sxg3PPjw3ubbm7TIeilEJ51Yt6Cf6uh0Th4n
t0ExTwwLPZjGwAARtMsFxUNlQNEGFiOJDGBF13wI+yFp3h2CtvhQhmGUw1h5jrrlHLogLoPvbefl
0eiBTlpYD0mPMZs9/pZZkoOh0x+MLe9FdwePtqQgIzTjBJQBYMyvHvADlUCK3g0XvOdg1IkQFDnp
Fk2pPMAhwoSfSisECqO4tpCM3lJldv+riJPWaZRe7PSLl3npkvuajRHH8T4h5jFyYwfaYoj9ASIf
3xJQOKqXglsYoIfUuJiV5hExHFJQ6tDARq/GgstDdI5hKIEQ0/c1rlJOnPPjdHovj4tBSbCmzZ8y
JIm445JfW3B8n+RkJwvSFXYnlLU/PxE0Em5IoVQ/4VankH17L3yX6MQLss95CQPtMAc2uITQt0oo
WxfU1gVxbEco7ZA0KtxjQnsEVWzs09tO8ftxtv5M0VrcZ5R5s4DiQC+EyA5FEebampQEVv9+42pL
lle3E51i8ZElsHTmsgN0Pbz5JAkkRz6+RidT20P69xX6WEt83JjvNo1yaFgvmtZj42oxNMTDdWLO
xqGFhwWliAMdj7G+jGWHJ+WJdfiwYF7+nQ724JApmraIWB9SqDjo32O9k66ZeziXE8jCmsLKVHKZ
zuTV3MWSI9qJ+8ISxUFZnMpVMUIxg49ZaUa7HQ8ARce5T9xK4CqLWWAekZHax+PJSlw7lM1wtbgZ
YWyEx8qI8Tg3qVwSSKG/MFBH8ZnkjJ9RFzDZkEnfT+gfNnFmnywwA5dRMcKowxpYFwqjjUlRwxhP
p9PJ5IAFjzMHjzIZe3ycjD9ANWNKC1w054h6qDAODCqxGA03v0O8znv5HXYjghgKnw9juzFW4h2I
91QZ+z3vjwOKid1fXdyB1UvEe+qYhA6/KyDGLyxaxjHejr+BnSQdM/7wp/ExzWmJptJv7W5+jaO4
cB37yNA/LhbfITj88GYwGyIZ/0yu3I55IOYHMwRP/fP0bKWlmaRMlDhGk8KTXyPI+Q6wEAfiJZub
N1oug6Ae0mvDXKMpFDnIcBntoEnxF0jyf4cbUWzi0Ll9uygVyig6u1jizLDg4vMJvZc4H5xfODMc
jEyqVVxbsrzf7BP3WczCyitM98jWCpLkQMLCtRLqhnl2hLumuFGN9/EKDEvggqCd+Y0LVDCTk+iX
DJb8Db5BNvwG5UgOxKEGxbDfs96z2/TxO4oJUbbNWVqXifhc2JQcxox2hHQSPLLoTe9s3IAnz+gZ
9WGf2wI/dlFU4LWkemBj/JnAyS/2zTrtURqa/GuiaUdF8YWW0TUpXQTIPqybRe4Ctiwe07WV36Fa
tYsXugd8PTzBb8ztb+VrBd5pA9SlgSDRxqwxTwzhULLlNFeEjEHDGhIEs2bPfb7g7Nh8ljGQxXiM
fTwW8xpZEiAVyzeHYP2KRFJMLjxSYAVjbuP3+Go5Dy5GMPmbDWd/wSFYBiSay1+WKebe3fhrjckk
mAfLpWSO5sFfIL4JJvz3x4B3b+YB219+smwcnmy5XjOg/PWIZxmtR9QcIho3GztEHiCXNESzIsZC
ZjA748UiVFbN7n6kQQWAAUvaStymbJgPcbwNVC4tPCyOE4eMtFuGZQ+12xsM2YuIcG4xqaEnh+QO
Y1ZNVGxNyJ5UjlGjXONyjEn2UKwvtS0uw5fmMRDRuS0XPEmwK0SorOBYzT6jOsiAHKqGfFAZ9fvD
B4sgZo8Di+X0dHhtxQFLHFEBOjoqW1kicm5xIBpwxAE7ESdhcWl063B1a+OwMcX1BLy1kXjyb4+r
f5j38DScH+hBZaGUZnIwXcVy1RjH/Z4J/G+ZE9+LSo24ASMajP3u3Lw0fDr5GdRvuCqu2LvEcveb
6FDixFclU74xkngRL6Zg+A4sL/vpEhcZ4zCOj8dElH7EBwJnlgY4wDwfXxyTY+zGC5flBoEX3ggl
rrYGun6SHwCsdZ1kLU6L4iLrju7gKslofk+YIJ64s/9GONRJlvN7Qqn5zmuQktMThunrY31Hmwli
CREXMzDRRxCqjtnuQErHWbKZwOu/s+imKAvoxmsgfQ9xvZq/7I/DdTLn88PkL7MmQM3WQbM2/EAM
ZWowfBadN7CGxFrk7pF0gcWK39VG5tTG5MJVx9ObpYpiPsfdSEXZ6zUS15yInqMw0wJlwp0fiWqU
uIDiQIY2S8TSL+4FDhVBh8VIrGx7AUuLtZysy3CPrJIsXS6L73FfWnD7WNlYhdl4GONiQRMPX1R2
vEhwT4Drs2GJaqinsXoh7shYpsQhNhpEKXx0WMQuJok7CyLbzuzI4p3wnlNGSgTyI06CWRaJacTP
B1ai28lRLHv/np8XPu7jfbhYhYu9G7sJZ/HvTO+U7MSmIHuyx8ZhE6Sy7l0tEQdBT3F2fVNsB3zr
is8MrmHtPtAc4rlKmISyySr5dwfBJsBOFOUpWhdTLG5i/tFIhAVDPPASdNjfIbTSYRc0RiAysdjp
sfz+DZUvW7UYMuKv6ETOX6qAPLQTSgbi8QedwQN8ZtB2y/j4LBoh5jg88p58kbBQRReLpxkpNtsX
5RBj44rPUeT4EdvR7xJpvBUdyQZmMw6LGdCZuP//xgAMCXMtmev1mh8/LRa1YCeuZeKyEXLIxogl
8U+3+MO1uHJC9BfxSru1AH7FjrbmV6xw65QuNWaS8Ne7Ha+LPIITX3e4TzwN34gqQcO7p/cM+iBe
GG4xf03Ast6lO/6jbbatLVt7RJ9pKKc29Sf/tYXAbl+SR4oFNerHhiUMMhiXBsbMcDDEL32ZeSK8
wkcU6/mPlY9rHiXOi4Kl0fA4OlFgqy+z5IkDi/9URHh4ffCzf2EXzq1mzxFLYBN+QvE3JIU8x79V
TeCILY7bxbj9G63fhKamNKTex/USE1IsXxja8xCUDUPWqPU6yo2bRby9i+ikaXawTKRqyYmLDy4d
Qcl/MQTDmGvJW+UFxZSEaMwCyR/xcNHzYWOSmplzrj3/78QOQgjJy/NybFSHv0mwFMOB54ArZETi
Rrxxbeeqd8TLcC94gRNxps8Kup7PlxdDPJ/GcFovf3ccK39jvgzE7eUJcla/r/gKoEi8pHgXP5BV
3DaGDlFozfOLkFWMjoG7dtaQptnImJJpyhQsxFr6izuY1mnqR9GOp+OkN/i2PPyBqwwFSluA4ooB
JMYiK9rh4OnW5MD2eWCzCJYjRYS7jKqntewZwdy6mhP+YsnZck6ZzQslYm1346ObfAz/TugrZhzx
2H/v+v9vEQmSuOackewwWMSF/Pe6cy4fr/U28PPglj2twmh/S6O4DrxrwQNIeB1/tATE4PriLUTm
KdmsmYl7dMXClbD9iNWBkBvM4jffZWtNaN+HYsB4jr7hl6H5IvKnQDMUw1LUyBpqArhUkRyID1RR
uJsgy44ghmK1V4lF/gDLAgJI6Z3YPSeHyZxQZJdeLV6QOWhlxjIA/7KIRsRw+d0icYPuDIs3Qy7g
P3ZZQlOiEHZJjIL45vDHNdSMQMQmYssW8zd1k1ismCSePPN6WfFOfjGPiF2SlKt8bCa/3K9gBRb7
xC+m5pcskKAHrI6MShGViOvf+X2s4dMzXsQsQwLCD8UbwwLqd7ff3O/fza+Ylv+vHM7n79875O0x
iH+n899zRtHvjuFB/TsaR4aWIGI1vP6I3+b0mZhMxBP+LsS/hOvmZ4mY2r/BIIY5fT6GhTUjExmq
5nbLF3+Tjcm9F2NqJAaaNSHvEJdnPt/OxlNI/EPNYGEc/X7LswetMZxOa+OPecdEGK2j3Y0NY82v
JpPphEGEYzLTirbnnPTXWb5tRrAwM2E8iXEuloh/VQqRBn5CSm0/eSD5pzl8mlPFmE5nfy1REWci
bhtjnVErYj7m8I4ZxNLCVPn7m+aWOOfCGDXWUiwH4j7yUG50khzd1XhMNHkXexsbJUmmn7GFd+yk
WogcIqm8Aamb2NbFFi9+VxDrbLDQNqQOwJ9bj/7N9n8DCp0FPCTaMrmMp9Jm4PDuGbTiDot3yIuK
mZi4Yq6kKW+UJYL1vwl7DvMoZb6KV0ouZuLzkBTInXUhSkm6fgsDJxap1i4SqyUn0WGjili8GFs8
mCvNaOEk2aXmE+7kclearFLicoi7+7Z/o0O8D+pFBxwrWPfpLYzXMUYY51ghs0Z6hxuT8FLuRJtJ
zudOVNOmTyzx5xQRNN2mxeBqLLFUiKVfyGXdM4m6GKDinokZ1nfFivXvZ+L6iBj230H8RcmEW/xx
uClPIGPAQTfgx0HlcDN5VNQz5v9j6ry2VFeCJPpFrIU3r7JIwnt4YSFovJEwwnz97JDumZmr2326
aYxUqsrKjIyMRFOGKaBgA5ILPykQaeLIbTbAqnptUML03a2JFq4+Cc2+1EPTzQK+GjPSowGRHUOO
680OIpcVI6/p0f0Ybq/VuxJeg6YS2ctKHPCIMzxH8apmUpchhmHPJeWxAUxaPiv9uWhy07t4ATPO
aNLHRPdj+wORBpPFyZBdYkmryaHGR6sWPimPap9BloNFXiD/hNRK6oejDmjpL/qk1P5qztBcBihF
k/XXZZj0w9nTnknPrbNIIEQNiMYySNpW9ZP23TNxWebxy7DBT8OZFb4QN6klMJHw4oD79l8qkPmj
oOpih/yk8wvDB1euMbgyGjqYVOmExNzhSy6tP/mMgBDLJt5sZBN2MJsRa8XN4c8otZAsSN+gIF8v
VG/H7LKpbkAP6NBEzwFDo5lyxswCmPvk0aPErJD3tM+0wTr2It7UkcnV3sx83g6Hvr/qrNh+JgST
NR7DaHNMFAZFLS4nGximSvoahlGLDYP81xs0OoMbBgK3bLJ3X5SUy8XXKGnOaKZi7OlFKZCJxSF8
SutG9pUZKfuvd7U+sy/iYPo1C9403Zbux1pIHiN1HReYPu1Ycg/lf2rSp3cTq8gZXr1s3+FBXRpr
FL9HvqDePvUoR3I6tPvzIP9jyhZdfQw2u6+zlePDfQqL9gJDseASZTD1iKabpg8G5GQ7IRaBOc7O
ZzPbeb/FDO0J+Rt6VWoA9EKukmHcfI0he8KbeSITmY3LAs9Jl8NQcKa8wyh1lYINnoeCpiCQ26HN
EuVrdguzXzJYjXoxXZXZJ3kZQzOzBA9oEIsEuG8tDC6L7xMgS24JOQB/Rgsf9k+2X20sC3wigSKA
+bs+OEyAvocPFmPTaI2woxviHmOi5SSlG4VUpw9NYAENCMOQ1+7BmsWRxtvyF59WrYkSvnvxG7Nf
A7zxDuK4Y0ZWHE13Qnhi8iV5eY2lFnbR10KTw6HZoTHVNs2zB3JlLgMCf45Z3WUv0dKmKjPFahSy
/JjrKPcdTED5Zf+NqyKvWa6MvvQ6vZqgxaluU/or5cbv7XkUr3Iz1gCg+AmhoahFozXwA3oXzJBz
c+T46KCcz71MBKEK3sQBcoKJ7hpb7Eux6oYkJAsR54VJA6+D01YAUxRgqqWwS50RhW1ycqsmZpCn
D9JIPvPKQm44a0mb1wuvWl/E1GiFYYlets4rByzHTWJGsY/L9MigyxMsYuz1bxBULLxRPYs1dDL6
nJrmwPZgXc1hfwt3MJ3dLMegzc8YS0ZT7kg6Z/gjKn8GvoJH3Ouu1+7gIn+1hxWScfKwRZlDt7QO
BMH6WXZHF40bOaNOjUNhYUFQ5Aj7jAdeZSfmrJkiB2M9dYnUmN7yvLSDXRBD1IHsK0DkF+Kwbr6i
EzlNdNUwqP/qsNMIKNDlCrrMkAEcjhzPQ13EYoOC/MnMaTA/S3y2vA9dXurY/PPMmfnpni2zI4NV
MTYgErhyup90SEwdUbwjFoNiQQ2OrJDcfQ2R/CEwCFxaQhN83mCWII+BCADnEzePpkA2rowxYqFr
t89OgZwz07vLetFVzka99d+IZy5kTHIprBaGUMDlJuCRAEq42Hhs/QX/VR6s0CQhm1jz1GjMgrcx
7Dd1RrowrRMZ29SdZ8ukOyDwnPCNHgVbAsQBb/FzuqFcL0UzGqVsO+Rz0/0Wa1nC/9TNuwOgFZk+
P0cr+WBgt3SXBxkKke7LLEntofpIzfEucXZv8MPd9whuRrymW3PY04QnZG6B1kJ3UZBhEJKID4Zx
zgZIMyONqUr/fFv5v0xZIEqoe8b4nf4ZYx3e8NjlM7r4brKlbCqJgx1jKvcFbE7e/qSIxxlMNvA8
jYkMnUz8aEHwLjOqX3lzbc/Y2+0GV2ems03vVQCTc5LLdmG2Bblx2ul4TZi6gRjuRcidZYPQo9rr
eS+mIIsRmPQAsFzgZ12VPo0/BSCr4IhbLOuX4lucf3QTulzZ0O+M/chsDhHf11Rkm1PQiP+ulY3X
zOfKe+jz7hpOQfO/ML0D6R6CqcVUa0972ITCzOLt3sbV30yw4XJwjxZLbELARffADSDvZtInZow7
AhhCPA52JW9wcHP/IfdlEH3wLt1hGSLWMZYjAA1mxfKp+Og4w64slY7UJdFpRaO7x6TWuaTjVdJV
PDE/E3YaLoEFgy1Jr2W7JfLXhWGzOBCzYA9jM5edYpW1ZY4IFOSBbrY5XEwiJIaNERnRDOG/YdU7
aroTvrF5/KxwgZeEP8mIaTNn6KZMezAzzI6coL+P2cqSJWWgfZANYswFi5Mrak1ZD4zB0krxNUwx
/7OnySzwqW3NFdnsTzDKEWxnt0RjO5JbRhqF/W0xm1jy6aCxIAlydKsdxeZ4nTJzHrjejhU8GIUf
iz2z6+HvlhlKPo+B5LS0qmNinh0mkZHFU+Yl4JVUq5nkW/YWZ5rOYC05xxmlrrTie6YAJ8KgzwBd
h8oiad5lBlTpvQVQCUsDozVhSmnIZpsJkymzFAqiZdTkRHHrhPzgk2Toqub34gkegD9K2tEW4g90
N8nbEWB9OtOze8hkBYUhmFX6LI/AKTUgwEqkP9hxZdTbWlP6aBLZfJw29swf5ANSp44Zz31nlbHs
62bFQoXYono5daVLXQLm7lt+No0sMxdQvp6WnXZGIp/UPdBJy22Qm0C/XKyDMwn6G2Eu8hsy51kD
rfzZmoxFYk9bGFfYFdjEXEdordJTQicw6QSfZzY1HVo/BH08qHQckyNdULJ1gKikKE8+zyHbxnP5
mDAMNTaKGGTwj95MMBw3qGF0tXtMmM6a1dv+RqYn26iVpWkvAEIRSONFcpAZEzh8/MjIkHw4MrOg
OwGYM0BZvMA9FwakTKV86AjWcmV4bB1b1CS0WVFsH8wkL8ziJSUKTJqJKO25JyT770wzr/Wfv/Xv
xhB0NKEwdYuTBlOpm4SX2+BQme6qnSNbI5jdDtWjKvoNSL2+uVxmHa7cTk20f+vqBS0fyCcxCR2K
ia7up9ZcMnCvAcJXdXLYzxbl3DVq3l7vVTE+Irm3oivREx4X7/pF5OYKxCmo9NKRsyboU2DMa/IP
8oSOwf70sR4rcEdcliWKRh84m8DUZROHnGsbnfwRMjgU5wvr/v4MJ6K9JJmOToXMBVX7y+psT5BD
AUd0qqOmOHnRyiT6+1acatVqR7SkKcAUcwuzt1/r0n6y0kWJJFdgDsMsE7D1iOxqyf2Cc25qlMjl
qF6ggpighPBrLxYoBYbLCarZhU11EbU/aKAt0BGiIui6TiLao/+8uAN7bgRRF8D41Ye2go46NhGl
vEm5A41NQhwUQuabpxpsDQStEmgovy5snkbOz1XsOq136ei7oLRgSFO12I6s27ZSHycgAH0ouLTZ
OLZLmy8F6iWDuoqkYKCaTkb+a0QtyB4/att8wNpeHNCjT2oD0JR5R6T3K3RrVHED/OX8lmrsb8NU
1x2mMRXPdwtBy1MQdw4lKVkULjTcyU2LeNdP+1rsiA3j7YLqFoII9BJIFu/YXOamz9KEQqe6eSxA
o05W9Vsnh0AEF3Ns1e+Uavvt4pcOW+a1SKUidd027aphmJtxFLx2/So9ufuXuHO9oBldpemOz8C9
kUimpQx9VvYOLWTK75yBsHGBepdjC6XfQeSdK5trPTwM0LmMzVsHnWcaZSNjtlXvbnr0fCqbX9Gq
/7oRfBmYA98hbJeEJijlbSlG/xze1YhYZbcq0yn5PW0gYNNo07MmT1sCKpRhRt/pMUDPLKPOLu0j
bdaiU49/b5XJPJ5Hh8GJ49yD5NMptNC3IIaCGkRu/e7XfxA1IJHX1A4e60iV5EcNxkt1d39vk/8t
kuOf5ab3AKGZIvWz8JcTNpulH1HEE6+4zZUZvPEGn0wl4l0cHgID+N7ls0WVTQ0nGGY+Rg+2GJgI
NZ/iwkOtZyF+KWGawJt+zuEVlroJXhEhNT1sPKjn9WMTTYxCbMGV5R7cozYfURxsblOm8b5NMd6+
/QjqnWWnphnm5Rwk1psoFgFS72gpxhbrUBDsHp34j6IE/9OkFDqkUpCWp7sTwtxSILlACYNwhEYn
qPHefT4RnjGYHiyS+KgZW6G2j72EqqwzMNcV9F0g+NL9TpBLWymHoqw7nW34tPfq0EQ+5UXeBkHn
YgtRohx8y/4FwIZ62bdRogcNRUSUcDfSr7r9YBGjmYmwlhaO+DBKuiixfyKUUVbxhrc9+1VJEcxy
9yYK8fTwNCHU0ev+MJUDpwOdEKy4gKgiqbBdAMUdQnmDDLQS1kpdH5qwnUhvg75QN/42YBAvKkHs
/xK3CuEKrBZZ+HJhtEt2kno5VuzLirKwwjrXJRVNtcHqdAuQDtSkp0NYcW8iAlGh6IcMD9Ow7D7v
qBTbTPp1dFMn8wmlP2//2Cr3UdU5GYdplc6eFfYPjSmiMLSxSQ4mVKtXHeZ7cYAGgkz4VJQniuqN
2gjtEviHlKxOTzk7WmdVRfQDoaH44AwNqE+10afFsLIAzxvrsbRjRESoCzGPYI2dfD/xnuyP0C2e
83xwKLjMCXb1QYWV0i6ixTR8heUFxd5UMXzWcb/8NW/Bh7SbODoY2poXT+IQQaILBXB3B37pbVCg
Ox37M4JUiGmqxKPQfG+/Y5YopHamDcRJCiC+BuscCa81KQjMnc1Q5ALsVtnGclEBAJkDHci9TWFA
7MdfHKbay2AQCeeaCQxZ93R37g+7wmJaUatBYoAclsqB2MvYtk5Iu0GIa7jRege1OKhTTu8nKBiT
u6BRmrvDuOAH9ksg6cGnZF7U8fZA3YyLc0Hk5lPQ0aC3hnmfvuom6lSV4avz9qFu5ufnUVVidCcM
U7XqNIZo/JEU3j6h9/fAMd7+vmLnt6XZg6IeumzNat3PevublGvGY+/Qc/EW7ufcnKgd0U1h/Lt7
haDo1mILnTw1ZPFL9Pigbu5Zxl15r3hvCtJHccrDY+OXHkfiIadHjTY38dk9otkhpcJL+Lraz4d5
UimKffbYSpgiBr2iCmhesE9Z9xwlutxT1N/AQofUvyTERE+rThVeyB1uDJmhy/43z2vjVXVBO/sr
sTrlJQc0LUhHnv+ihZAs7rRZ6B4mteGH9gNlVM2rbmX9smM2jlwX88y3TpXOKfROaTeG11aElYdd
1ylT8AfOw/+w8mqzeEVpMcVbYsUlrSIdQOP2kWKHEyDGGizjtf6+IIk95uVN1ftMS9PPtGoVEZAO
i/MHa/5OPFO2DwiJb6t4YRQAX2zoI3eEDaZ3Lz8uzDh/Vk3OawwvzfzHjv7QFDiOkM1Hd7OmiqJ7
YkdvYxd+t41PD4mtYr9E6tiF8xit2fMu1KLRFLNx9x5tVsbS+j3tSocS70azvrpPi9sTuHCTYm6o
0sPLy/mCSPUxjhjkmPtN48A5Cp4Dhj1eIPS/h5f2tc+AKAw0CRGYlX8/RMa61Yg2LQ61Kt+nC9GV
jh01qIwGMjRv6Hfzei+umDv34VAzcg6vAaUkh5v5C6mKATygu8UP3xkHBBWoCfef2VWq2nHw6T6C
Gv2xuvt2ccF+Q8NDtGxKJt4OlbeEW094lCbW4t5lUSN/aj+CHGWgkeAb+1dRnVCD1qPjosr0Oskf
ZfHV6Y21WRNLtVyjPeHlC1yjC8GAHqDaWt+VejZDtDsg0Av1Fq6BhSbezehXt8UxgnGNWdxHOmaM
0aApe75hft/Gd3KenrufUX2BD4i3Omd3uT6gf1o1NAWN6ohWI+d1ef7tnHtPFLTI+8zyZafYQa7m
TpE7zu3i0BqdBqCDaNbECOFWLQzxbZvAaLg4aCxjB9Aniw50S0IiEfekZtPuEH0DcqF7JONw0kgv
DKtsEdRiwnX1cC8gRxFdTz8wwdqnigFjvNQ8omENd/9qawcHySulEYSiCeIy7gpVPkeL0JGwT2nL
EHxisWuCHD2hMQllvHqcJZ4ZHAIhk8ImWVNpIEWVIrkGKvlUJ2Gd28pDEGAQQ/SpTTa+aRghyDmL
P7ooDltHEYbA55QeEX7LWehQlMrO2FScpOSC8ifgVYoJwbuUSQH9UdYeEgvB04WsnYsUmjF/O2JG
EpX//SVNolxlhiADwjf2lg5MyRR1IMwSia9AWwjE5yCiiDT2jzimCFTkEyFWDTSvF8rRaOslTFeA
GZBeJJvJD8AhYMILCvYJK/tQxS0qTcHU4cjxJwWPBGNB3QT7fqPZKvRPSRtt5PojCAJXq3FWSjAE
0xAKeXe01acus7FhbjFoONm8IZ4lOFs2PKHoI8IThV9myKWwS6phARZFZgHON0PyhfyUBbHBpE9G
lJOeAZnsPQRbKcBhQ0zvRTdDx8ggkrNoC9cAjz3ZgFIChbDFPIvqCpYpIavgDKJUUAbNgRLACIkv
UHKCtTSVlgF8ovMILdekETOEdPFd4u7QPECZseAVIHfmbNktktOiRQlGiHrU0Y2kvhwm6qsHp2kT
OInU8dH25y3ub6s1J3U73IqrNTxZQyLTs1nxzuaWhxD5Z/SFSXGVVHYyljrAISCB9DcE/S/8FEXD
GRVMd5NkBphQig+AQYPV5u2wADyB9UvpJaKaIIDknIw2WznhLpk/MiQT8Rn7V3NLeP1x0uwR2Stg
KHZ/PpASKncz0Q0GCxZWuCXjMgm+rpZHaz4c8vsWvoIccqaJABJu/oIkj85HKSVOBWBNt0rIvyBp
ASpCPHT+x5Y6XAodZvvCjTDybuYeCq3Igu0M6pz1s9wN0OMQTl8H8Z4qQk6cgFYhwBOfw+kxxkA3
XAvnnC1OMMzuKExv9eAP2tqUwXeng15vMADZbQh2m00uwaQiVAiYkryVXgpt4uEzZ2abpc1AMWwV
axNs+tnZad5D+xRfQCQMXgxIOduAWTJIefPfRw68P6iF2B8MAhMKXJGE69LmxoLZpWCZICFWHLGS
xwCyBLmHXGi2suouOAd/Bd7jDm0gMdDR8RGkb7B3NQECgZ6sPC6P/iQkgbkkWZlQibI2l6Y0lZai
hpOngmOLtiPCs/IOmWEUAV0w0LOl7wJARaiTjoawIFGY9QGk8YWEA85roGez7gJOBWuZIQDZS3HN
P6wTYOizeWgPYFxyUjwuvq8A+io5JhiTk49XxkJdmlW+FwWV6UN+1tMTF4AuE5grekCRw1d6SrZS
i1AWU+GBUAyliWV1eKksCBADBqJghHpWiJXIWCazyUYzmJwpueNXOu8IzJx8X2kfYXj/N81SRH/L
2sZOCijBJcyyqboyhzeHhN8UoClbrpwCV3WANKgUu66MiJtLkFHJLIQQ7C8AXLX9hCCS7gIkeDIb
il41eyESJ5hRVQvodCH18frsUikEsWIAfOY0rUDJSzGTZelSE5utBJ24pjawkkaGMdIJaPrrgs8w
RFmIvICpw3TudkXIBpMMtZqUklZGJcG9xNbzFJkO2RYMR6OVGRqZYaFxAh01mJBbeKIGAKq40X32
uHQ+V+geTTED2ujymzIhmPJQU0lpSiBECLLajItmmmnGBnAhZPo2TP421kQWm9NkM8KXJXukdaTn
QwcBVNUazLJzvIxTXbRLTpoP0yJlJ9fV6OQyBo5+IqmndPR/CKGGW4f2DyWOs2vXrNJHCmfuprcR
1j+LRUOh89b3Ezm12eIrM8CLhfk76VSDJ5q+ksF9WgAPvLmWZzrGEFy0qkYFUERNDnEms0SG3kTr
h7DeGLBZ/6DNpPdmMktHS2Y+M/XKS8Fctkh5lLSq3iRNRTzSO5IU5W1CfcqHf/Fh2uD3o4F30BmC
q/JnnbsmHqabFDfQMDvHTBspe7b4wlg5rOuF7YC7DcK9NNmRQNnsPnlPNobU9osDRZcFzUal1MTn
8ZQs0oKzKuSV4CFpsOjsQrZCtqWNTVBeB0j/H4yuacTNzMxY7sWd/G8mT7CQqenE1qVpJw2iFg2/
Mzkwn0flerJUZGbZhCBTh8EYaH1Dfgx1TjJDD41rLUAJ2RJg3i3BpVVODWukJasTwgASBDsB0w5T
jhPLxv38OnFYIW7C9+xVB6ctot4HagOBjDZ1AFGEspizE1CMavv+0oRCcBX1nNkPRfW/H4Wz2JMV
JUXP9R1XYlEYFdYfCirxsZBym0iM2yjj7GwJgNAEx52tt194KGvaNE9yTFgi1hV+ZzR/LX4tAr/a
erloOKXpr5Wjy05lBkpJiDY5wBd7TapUmc2pzg2WHtIEIIXFLdz/v3Or/FUtJtUYOYRUHgYRE2ru
Ff5OVv5rEUkjWMWZvxCBmjXCApp9KKTvqJUkgAT5yn2tXX+J6pl34hPC8pZeoUBuu0lpSAxykerv
Z3SbXEe0UegnaARvkvllgA7VZZGb1Hslq9El0S/YphPeQOhKg5eTTH90zYgHtzFSZtPL+NKO/87D
uN+Y1v0yiEq3MjhQJkh/uHHi39HOx9LdppDo0MTKGbUWEkdu3CHf7VSQh4eo7X+8uJ9rI//NB4Kv
GaS7TfpxOmtY0O1D/4AydkQZAjoJnVrwgylBXsJ9t3dt1ESdxD+MlyPY93ljTQUlnc/LdrVzWNWc
HJr47za99Qqu0LBkXaAA49mEBYS+WWV6cEutOryNOkUV7xUV/eNf/+VQcwr7oGGqRp0uPv6hTb+G
5rJg5IOfn2sf/XIzadfci0P1eatKUyl8aDQVmaLtYheaR7n3WeU6dApyE/fQe8/Og8Q/2o12w606
NfMXNLaX3m+1p51xss0PaSdvv1qFTRwkne86N6i5z+mpFw3O/aRzXtxpgvtpF6dXc2ft/3ZOA6dC
/Khq58wjCk9ArE1wCXLAdMkr2UUK9Av2j+NrZcfHzluXnn6myjQ9vk7Nrbmf7XH1pbiU8Nqt9Esc
dyjrioV3HsNlRfbtaOT+vptrMzfJrdBIDaKgwQQMKABg6A4uVUqjLzoLo2has1FWpjyJhBGpu5M5
JanYW1NaQO3T2p23WmKuHXwlmS5ghxdSqm7VIgcZ8h/uWdLUg7B+z0ZLVK0MZPz7y1F2kNVInaig
QixwU+mI5ljl/lSplUqoCEOs8m73SGkmJhDGzlMxAoJtruKpNaET7Ln5zVsaNdfuINNh+mC75tEY
QxeVPdZeSg4dnmjBXNIc+GvNC2YeZVaK1mIPTWwzwgvdmXMc0eMKfUrKywoUmaFyR4FcSz9M+SiQ
HxMApTX/2HOkDng5/9AuD+Ye0iO4sOkTecZU50eBBSUUiVElp3wyS3BHVPd2BEtiVLNLZOjaObys
Xo/nmoBVvPRlTafu9GC665ejj2w9Ee2cVo3Oj9Ob14k1/th55PgNBr06pw019uSg50h1zMFBvbJN
PM7OszfGrdbHlGfd6rRWK2qSOd7MBW4ccU5a0EEnLpQzIrtir+s02uYMqxYimzZjb3MHeqoVPIHe
JU2Ve+Q6eysJUA1OgoSa6E+TumiffA/NMBGTHOKI+mhT8P8vOGAiGEvn0KcTGK2Flh7Pbv6akH4c
mtlQtAzC/Hej+g0+B49g9pc+vkfml+3wy7JyupPJXb/b6wcVcyq2U5An9xSeRY/JgNCTUXLT4X4w
Wg/rwiVLsIJZskawiXK8Sie7BdwJOo7ZTzUf7BNwo9iQ3i+VTaKVOCmu87Pz6rq6eQ23tKWAd6aV
lDD4BR+lpVr/5D1tyYuW/Bfqoe/Wyyshd1RiQmEZnBfH3X7atHFGHUmKq5H9QlroSoewazPvRUGR
ryjAnLWXo+K8PH8drS8qjoPd+DB+TqtzACl6hjCWf5/wx8E4Pv4ef1i2UlgK6+9mKVQ0cFqoylGM
TXJs+ueF+gKVZiq8q2CH92uK+RCRQ18k6paCa/fslJ6As+Qe2492ibJBVaTxMveVFuu9+ReQrIkm
BK2f0MlDdAT7SG9nEP0Kee9dE3Zus8BNS4ttur/mDT29pUexYkqpYfp2OuPx6mnerIs609KCDMAK
I/UYJXQvL6Afi9SxU3cSF3kDCrkuznlBU1z32/zCoq31wMGYsDerkr7D3j44gMbO3kaCywRgNYv0
ggzGtJHyozYaQW7s7JsNmug0aPlsVh29OR2VHITEXdWK7e3n+E77b33Q0705V/6GIoFr8iDCvEef
7t6cYckscab05LE+bb7cr3dGd7WwKqbGtYyOribAly/MAF/z+ddCG/+/1+0DapPNwn+HJHXjVsGX
KdERe4gLYFxYm6K9brZHXDf0NCgoyTli/4v+qvqQOoey/SSnlMCkUEy5mKyARfQB8aBF3xOhQPl+
5YKVCb6Cyik7XPblG2+G43EH21AhHKYMFxVfzuNjI37VQ/zAKKXnJcOncztjSd60PUdGl9l6IIJw
f4CgFZv2gCx+TC72SYs/M8ISR1RZq9ajWCJ8hD3fbkg/ErwPMYGtlmzMw8JATtf6OITFsJuxV/OR
LT5szgNcGKR5kaXiC3OJSvE+0Gjvg8bfHumYn00ez/2oCydj/xrx5ZGE8x+8RcV/0F6JnRQl4wTJ
dk9mvmJ+vaJxQHvJrEyeZt2hwJ7bTzs4Zgt7JTMn46MohIpM7Z+obVBKqLmEyBV3Xut2VXQ6K5o9
+XMWtky2bAIS5BgVzLsTGS22l4NbHcGYwNKr9BqjvpZEjmzRBdgrq1dUJJkV3F2w5u5A+m1pjR1G
y3xY+qK4FbULyoJPXlZy14uaPaxUCS5M2fj1M4uMmgJ728f/Z5zYtpEbviGWc+Bl2mhUh62vsvPy
qrMdpdkMU9FY0uGw9+zcjRX6x18+9dJ6Guftp/+rsRfXb/0fxbdGY0yTuAlJGbDsZ2wlyTRC0m4Z
mdU+uW7kcujeJLtA10f3QnKRzj7Ws0fPb8okldY8Uageg8WKlPP3V7X+KMmmYQO+PDAlsaHiFkUA
ZeplTh1KDSj90nwlhc53xfxUzlFKrLhNcYFiVaijYH7iiRBD0mCx/4FJCExGoFPuqxZfJVsfwtYP
IN2L8jOK+uGi0uAKfsKhc6D/Ot370urVKqBTVmmZUWjybp7MbNEle8izq1SclRzhFira4zvvoQxL
PNF7CnTMcGMRL7NPyE46hjgPkgAB49yjJRSZzg8d0JuHKp1kbHp8njro9t5WBQctNoVt8eQyUZ2F
al0EUx6sHPatT1kIKI6CxxQtDYl79Wwx4gjskBwERlOdgQBcjcdttYTLD/sQ5ESnm0EKkaPRjpzY
F3FWBKxQoMv/hYwKa4tm3VcALE57hl/khgKlZCoUVAlqGPWoJ8GRUDA9S/m3BGI7UADdYT0BEEbv
rI9VuPZuR87FF9Cq37NJcBvDjAb9Bcz3xZkpBcSaVBXFphMSpqsQK4v19J13C0OVWImwpn9DHgHP
COk57yISxIXx3v3w6qgwSTUSQosEUojZ9jNobm9cIXnpZPR+O1Yg27hcJCzPlU2YPClmFz6LKy8v
WskSNdzMHv3M/IwWQJNoIgEDXCJt/lgnbwp2+OcM8Kbk4QxAvKIASaOmil5d3LI7lbDMSiPX1k/T
1EfTxxHJeCfUsSqulBdk//UlHfYi63OH81mwWY1YY5xFnC9UFCA6omaJ+36zGhNaNpn8VaIKGNSz
YePnYV/4We/SGcvNPxq2z4bTke1pzV8WSYTUF9VLdA53e5q+JO/gFr4ttCF0rjsvQbkdO6XTns7n
rcjw8YPxB/k8+bMy13i1vFoGBTaOySDg9ZnY/YOcbRHBaKAD9Uu4YcMhZmCi6fu/UgzlNiRbIGxx
SQmfcEbuHs8QfJXylzJC+g44UsSkq4XcFb3RdE8vvhi8OjKoLWPcZktT/DX+AhjHc0ihxEoN8dbi
mkHohc2oanpNQh3CpEKyA4K2MoJ8qNl5wiRR7hEKpP1HZZBhJk75V8v8Xj8sOWtPZg0y+TiS03XR
QzIlkGc4nWon/WC2izhzH4ypvEpZ9Guz3qJVAEf8vztG5kfKT2Rb5dMR4qWPtLY6nEUmAiqO7bwm
gHG1x7SJSx3xzfZKTDfsdOoKIlbj4bc5hBjn+4pBqsaciiBq++YCdwcu/81FAUYGjoNX6h/2/PEY
54sKPy3Cm/kJyUo14zFedReP26Ie29GNpH/Lsgea3M50JaTAoa39RIB2b0ZBXXEwj6Tln0JEaS5B
f2AUJ25tSHSYBTJVxFja9Hott+XOjbnd6XQ0vVcFe1xvkn23SvYxuBtU6hF1pTOfy5hOpz1GXFoa
vByPfUoco/lXN1bkNrkc8pEm0mNt5FvTXfpr5JuIXTNoR60d+eY03mA05yxuGhdkzrp2QLpQOHg8
fMg6j8jc0rmlyW29e819WXvABe3NmindLpUH2YSh0p+5IWnHUvNEEbsK2dFYgRPZ49R4P0WEenuA
I74UbUv8hFP5Eu3p4aqjNY5oTmpq5GOhziJhFYJfqRpoJTxcPjiQanh2Y3Y2/jJ3YA/Nkj5iafCH
oEAol0ojn6mGLAlx5FJkBk4DL7Kxhk6KCrDg+QRVk2l+Y2Mxkvo9p4iNyfmwOHty8cbN04hpDunI
vBrNW7kidcJiWhXjxEzlzPAKxT460vuBHJiR81erZycbYfmKNOsj5pHHiKCR/bE7Nh2zUs85HSLu
lHwqIuuyA3VvlJm+2IGpkz5NbnbmiuoNMgOpEdVf8xpjvh9x1xSx3s0xhnLVYjAhSJnkd3QVstZv
QqvskNOqMOyVurJyZxXTx/iE6G6k76b7Np/XXC7uR2iu/NAfIILxxKyvdZNrbudrzecYfxMAB+8I
AnTY/VMEThtZDl2sPnWNp7d2eQdNCb3gDyupVSOcIjGiYVW9+KLRdVNwXg9jXaBNrvFwlk6tLaOh
Q7eAJPkI5bEvNFE2qad9XMmreztEinjNCSZX93eN6sKDiztPFD9mkWbRUTcPxR96F4XuMkkyRRKO
KXNTo+bOLW4itOmLnoLd/VQmvEb/aZry2PF/Z5Gtmx3tSYpMacVUJ6s6/Rq3Lnq4gAe34R2BDYIl
bZvpzF6yia5W8pyvNJcW9kRjMta5oiVe7ZwcmhKP6BPC42VWhJaNbsaDbejFve1psryt40AX8AOd
IqoaI2BsRoMiYZ7uVJE3wzKa39HHLaYnJsxCZiDngdk0KdJZ+doewd5GGJP529JkTZc8M0QrQWsh
lBek5NelvUyrE0b4GfIP3vhawpv1Vw52EZ6elunAUXXQhwxUN32wtTtpa8PKDfSmWM80+R+biMh/
guIbWomZG6N7/HPfs/vS3r+cUsOqv0A0LmCWCZpuu3Yd41jWgtLK0RhqSuatWw/de85bm4y+K/bS
nXywfUR2cfgAIVDopTWsHVjB18Ft2MLZaMXg6QBsEf5CvA1s/IeBd2O6Td/cH4AKug08Mw8J+r+X
ZZCZYLOHU0ZbLgUhmFhZAKI9SV+aVJpcOfeHuyG/qeLfPMVtdVqGy5FpuBpqWQYuoEXlte6w9imK
sauY6BXelZwMxTIff0oIGGF9uP4b16kXxt7PxmkBFWwJx8pvcqw0lXyl1ApkjRhlFdOx2wMXKymj
3ToaCg6Sb/FH5vGPi08vXKolbFtAUmxW9nL0Jh/Hj3Tb8PahpJSML/16/8MLgQRYWSx5oqg10Cvf
iOPW03cKpzUWdPPR+cpPjIxzR/P0PNB37TOyLP8EroQnybDKMig6phtQuvO/ezVoQ+95zd656wOw
3cNRAH3wSq4Mby39Ln0qYMTUI9RQ6u7DEkQ/Cy0IJlwWhygkwht2pFdBRRKLyQXZhnogGTKa7trL
cQ4K4Nf9uvTopi6gsFGNgPCCNzwJKMpuQl6kTCY7YzAoRNKbyfFX6wllVz/I+iQET1LuUGpT9BHF
W++0rkBZFaXrSCHVqGenklVpHXLBSv7pqf+/BE0RDU89mhsqPXgZ1DpeISZAkJ2TfrzZcALUaaBC
1rbRyrWoQQTsAEUmWf5qVuaP4OiiF9EQG9URJ7XW02/6cL1AobuKhJVGRAsHDWYJ87dVU/blhyzF
mRUFXiik9cjgqaJGxSYjxS9dLwuIGpRXSkJEKiyEZRwh9RxyADJnQI+kARuXqEMR6bNVTcYwnNHu
29Gy3aX1+wcJ0v3OhzM7TWjNgWZ6CTPV2KBE795hIRPy2mSQroliVzJ9Rw/h0sfOWNL8g75L9hFh
R/TOaVsGHb5k71vFdolUlP+D8d6YIXJ+QPcevcTu/YlEEekxemui3LRHfNtCz/IQBRDCawgo4uPS
s3X2JeuNTHUEIZ6BomvOfY04do1yKkhlC8iWr22WLcUtVl2QFco91hd2ES+RZUYOkiQbOTXSn1I7
0Le3fQBGLJYRBnWgsu1bqDXAPoQRX5ohrjfBSye804olTMwO7KXbW2cKTCJD8RWcnRNpZN2GAiY3
NpHAwt9SbJfmIQ1ORmQpLXcizTaVI5SLyUbLpGeoCnJxYE+kBdjQyvh2fw37r8ceTnMpsCr8GBwj
fCFRsPTOvKPunqgASv7rQn8tlMU0f3UoAq6RJi+QUlTNq1YeUYofZUbnSnShz49TXEOOB64ZbpKc
MVUmKe74F23UoDIX2TG0LFCrnNRRJdE6k3yWAv46JIG8GWZXS/G0zirLgKryR/ltnR85cfh1LO8X
C7AyTFLdLd5iIJgPprv7AhahKwCwiZhKksMoUUmacb41aQWqqC8N2rIj/VWwCu1X0W1jw6MWlfQ0
MkweADIFPfx2+e/I8fPBPw4T+iuSQa3TR6C5L3vf+Wt+nibTAnaJLlpBuUoDJ3v3sHPtPSQ450km
ZNlKgkwOTlQPxVrZkZmIj5WNQ4b+6LFsjPJiggnL0DVD/Mqy7hoxjaBYBbpJMRVN8B6BZUS/ENIh
Ca5kpPcQApKtznxaXZ+9UmMYEylqDgnPFmGPWc2l084o3b11CyC+Ej3Knc4yyeSSBwTFsGBxjwiC
SJymd7s8BJqHgFqumJ+Ld2ifywTCb4CbilkGdMKzQU2N5iHLRWVn06mjsL43ut87/QHcpxevzpuk
d+8+/pI8Klfn8DVfIn7+MH9NgHkE2BHrRn+vhnxbGwY29cAlkHXJ9BFDI/pHkVt6d3I2XWrANJqf
mpqUnhbXa5/ykx1a1TZiyge/xiadtoYg0dvokAulA/DB+MJqXN0wPUQXce98MHebCrUiRkVJCtQ9
O+9Ww6c/AxD4d0i776Hg8NPs437IXCZuYZy4VzsGPxVG/6IRnVDXBv3RzoPLKJnQQndyXhUh7wLq
/XpkSDq0jWOB0Rl+lqf7GB1kvZo5VaiGd6AYVWRDemc2T9DegPJRPMlZkRu5V9wu+zRUG7w7OIjc
v7t59PPBtR2RcNVjelQvlvsnUT4S74ItxgDaqf/xsf+lNxNbqOiFg+8eiVrvt831PwTcCjIKjMLH
vo2Kztd6IJqZ+V/gNYROnpxxeUFZSKOopOZ+Hbnk5En9FxyKXtK8D1+DYhUeNFl6h7VCx9saLU6x
L9QVMZ8BoPFaYOPhEdDkFIYxCEmXQWJMTrHxJHZ2IewisnPqFX50uIWsRybt687y0TiKcaaZIBfq
fa5Q7G1kzo/Tz6DUrtRoh2o9762YvqAt3u6+TewGrVn6iB/3l2QSMU2HHbrlw9zTKQKPkU9o0yuk
S/B4tp7HZs18QgmluyGKt2yWSMr71W7FLcHedJ/2frVfvYHhFUsV+ncChJeT/RsRMMRyQk2EiHGg
oFGQ6D20D+0ofAaVC1Mu/0aJpg5IhoAlLmrVKg3qI2UMama9paBDYUkVj/DnN9o34Mlupf9BYVTI
d4u0poZad2c/OJIRyPIoBbxjRZgKWXU0cEjllGZxD43ynpRLuBW/4RYPuJQN0gQ198YNr7klv+Rf
yAZU/KLTcOkxi76yJpAClDvRZHbc21RgWJqD9NJxri5ppcUh/fc8RhbdhaY53/+lngh+yPKC3N7S
VgZ+P0a9ty3OsPQC9rZyB19jTBk2CAc90XBx64ACCo5fVq5/lPMImZtflAsRYFRytW5w9bOwTcFd
dViFDJD4iV8CX8pyttsxwQ0tlvENmcFsccAJbDy9nmJHHcrVvK1lt9GnGQ3Oez6NCZ+Thquxe7Vo
87J6813zPrGB/OjA2iC4ABv7oZLyP0Sd13bqaLNFn4gxyOGWHGWCAeMbBtgm52j89GdOqfd/Wsbt
bQwS0qcKq1atsrcTT0tvE80OjMeFEwNPBbUz+PTT4EwS9HVcrDfjlZi73Vs7NCPVhox8ZxT/CdRr
hqOwUgOvCY62/0w5Owtl/yr5LvnLELVXZl+x9/SE2aYkKnnypfXPFDFUfkKeJaoHn2sJS46oFhuZ
MWUZfcxnP1fdIrpI0xDODTXivYpA++DRzi7usw1Kz5tvxrMyOi9DikfNglIQmHiynL/iJlePGmwZ
Ph3k5uZ2sWnTtFh/0klFj1aN6Wn1c/3cSjUybNe63+1n9LuiXfTNVLPwfU/lGAFtnAkOqcGtypCP
7Ziemb/BhelqnXuzUOjk6bH6rW4a8aajhqgfUkO4U6iLvRl8IyFN1PGoJmtozdcuhN+pwZXRLAS1
SLgz8+5a+3vLxRfJ81yJuWcWgc7yHwMetovYarihIbR6pAJ2rU1pG27tYVId67l3Y2pVc+7FBf99
E10zeOTVgx12rH+jM0yW4GKNY4TBEg2tbflaUmZEW7m6nqnQgGb9QGHi0wfRHc1fbjDg2F5hZGQc
QUAGrrs1swnhlhtrLs5oTdcmqNQPwREGNIRPJTjoSVfQ2SOiKdE1XpyTxe8KQhFYk2k7ghzB64FU
hL1wVxB0mMBBtm1+Lmw7J7IxLqKP+ljJfiJXXqX7rW2aYm0Gc/alEonVGitE8rP9JHK0/wanr1et
UKeCmoeivWGEHyNmuxm2HNu9nk7Vb/kKTSvYhmyhmgT6DIuBWoyZ9TS+CdpbphZ8NImXljzB8QBc
AGoOM6UhXioekitEReTrgF0O9VemL7nyolBewOGpbN9WvUPtNbf0exguyTT1Zkwsw8SAHPRzjUIj
x5atQKvbtLcLw0E+MhcnW1nBxqaZJ8iUY9UL1eLskIlR7TtV4g2/N5nK/Nchbt8eatu12OD3gzF/
/xXGLI1F+rAiG0ZIYMihEDQ4OmBbdTcI5YZBI5cEQcDDtXRjWctU7pN0mekcJeZE4QkqGwg/QL6A
WObAuM4I1Yp9bqK8+EwKLk0E1U5YLUT6Z75z8cU+uZywfv4JqpLglhkUoGpNcmQ3IAfGAzayuifX
2QuSroR82qqgbHn7RJfbHgLo+VS4TfqoB95YGUzV4B8XUmGa7u8lln1vDyMQhuKIX/TIYqWMMxij
qbrShq4qyu3tBDJ9+1bUVq9g38XVFIpYsa7YDaVHOPGmTTalJqowUo1Pozgzqm4WLG6xSoVdyRfg
hjJhOfoXxa8wJ7I83gBvjlQw5u+eE8+KSVei/KASxdUA8QhPkCfJzdLafE0wO4fCamommGU6xA3C
T1vztQ11L26837BrpC/lCv/ckQ3zsybfgeyPek4fpB4qJe8SIcR96vW/ElRBuAW/eJ68KY1JLgQC
XZtyvz0b12qkU3gctLSyk0JfTQnrDe1ZBf9PHAwVl4v53oDr6uGAQnOMPVRZfn4afSo/BN0c4PsG
cZQ+FcVa4wtmGNyc/vwz3Wg2k0VoVcN4OZhNrLmvJ2ciSmAi7iyw2FcVsKkymbA4ADn5+bcELG0z
BZV5/+Snj6/gw6Ha2B9LNAByShepQbAvjjIYDk5BogKqSDGhOplCE0x37w+mQV7PfJAX2FL/gQIt
0185CUc7T4y7wxuCXzH6hwSAJ2pWvHSUEcjEiQq1bdnzL7SSGMNSMFK+Aaj0FhftQRiyCAyLfINv
wiX4F51kan4+y4tu8pJ2ZJMkHlHCEWqBg0+tieWUJIAv6Zi18s+p/uWF9ZjwnR7KlL4G9XJZH3xB
vwlvryutdOemZhqaTvVaY5IIDpTG3UOZeTe5Orwg4+ccDVD10mIaBtS6gnU5Pmd2FXhuGM0YcceL
j86WgGnTTALqybvRTk0xokwwxRydQzX8C97Ne8aWEia1cpcoVaQwbFTG93Y1Y7XGrO7JgeavkKts
Y8sd2r7fjxVRJomNq46PDT9NaZLJfWcawkUKh2yv1IJy9M1k+xEYpEKccNSe/v4LIhgj2imQtKEx
RGnqJy+b6g/1b12604+jFeeY9AQOtR0z/G9ufikmYPYtD/uBq2PgAhknNIjugaYRbQ+MZXAQQxxa
q6AXCIyMejRNDehpy8DhJg6abMg5h6sfjh8PM60gj/0dJSu7DoczpuuHsxtS8QaOH+dfkA7X1QEN
OXXrYuRHC/6oh6fo8eveutz77gGmLW8BX7lYY88MR6DLS23JUoTPu2wer3iX34Pt9oAyD04zwBz3
5AOZgP6VxO7yzoig863KlIt8vHGgSbbE86tuehpkGRr+6CNg3XrONhNza2xOaH1yY/DuOZughxUr
7Y5ACL/YlKcT7vWmSDgW57eYnhQqVE6ZqBrA+KBSdi7DyaPUnIEpYz59a6K/R20wsjfaK98uAnxo
+w6tHlrN5OihpmXUEBBBVF6ad+BUuXnYp74vxZT2V9U+XH6UE0u76rtFSJALC5I1+qgbgIdEPiN7
oNB/ktyjo5XlyeLQOzyqCFXR4XOsZ95ZMy4f+m56zOMrD/wzt0w5GRABM/bWmO/MWa0eCQFftd2H
4y9v1QRhklz7a0X3oBgb7PGRuOk2yLFYbHM41gE54eGLPdlD5SYCqig9Xe01XsHzgqaiQIbNIiPR
lfgPCed8h6V2SHXRefsL8TAMds/7XYQybF0Iq30tYSqJEL5IGWx1x6JNv+GufQCgVsBa67vagWUq
yFooHwgNN+TeW77vqd/8QpG7HoqWctaEiD5itEYumfy9fGPtsCp51XU8DXrLqmGkJJYCIO6Sx44Q
VNEtvpJm/P82CreVZDHfCis7tVvNqt7+7SQlq5isb5ru3j310Onj5HOAMONq3s9cltayuohtnK6H
oSLi0l/AGyOvkd/A3C3qV0RpRmfeWiE0sAkNsDUX47I1bGkjtDjfw+JtWByU6cUrjemM8czd7oxX
Z7BWZZitI0pCiZfgblOnPFamdkjHecj3e8FWg3NbmVFmx2PJ87U6MMEL8euovmdxwJQ3LIU0t/C0
ElQCLLpawZOlQZhUBB4BHIm3PQQSSDCTECOh3O8H90H1H4v9zde3aLhhYgIL3rjT1QE62/keNId8
9qEfGgJARGiD68853hSzLUkFyFwAsBy4F9gFe+Jd4VcWB9Bzlc+91HxcSse3JwVMKm1sLIdVxatL
VvPf6s2UsxVX/6P6RAg13kShgDvgFxUa47N1nwZhIEltpmvZ1WyMNAWYZXwBTcGNbV1aB+V2c4Bn
IFYYoYFaWd9jg3Io8oFhOmmsV/iKlwQzRfYMCpEKwWy7Rbg9ZsqGEOBqLbZoIPWOmu0q2GxLBCka
6zcKfHDrKWYR5TQrpsakaXVi1k22EKwpvmDVY2/XkXt6gUBH2zwGPPc+vyFZPP9tzOcMpOOZe4Bu
IyEq0Rmxq3956PIbutaiwg2VBmrG/h5YH5FzwkWhYNJqPjQUM+/wOUMseQM68WiGCz+Yb8dDpFz1
5VAq7Z2y4/9KmfO5jXE2BNkXhTey5ezUVlf0WWGcYHjWhYH3fZpaUe/nRw/CA51jOKdYSqKFtzlt
evBi7LIlyF6zAwI1SBCiyQCxBohvb9RodLucRt9Cou/8/f0HLeDPdFPnbkr479rZB4zTGWF3v1uU
FZan1m8fuRAwdXl4UfdXhAkY0j4aFNSt811rFgWOpf4PCGWjgJlH9gs7z2F6ZjgSI0q3Rz3PMVr4
N33QZ0iXwMgRmOEFQzf1niqHwS1GsNaHe8SLGdhYdRq7DBaDvDAF7TB+gzcKx0uwDOUkqchiqHRl
+NYmHI8iAV3LaaXiCCFpFyawOL3ahg4kOEWcNxkd7sXo2QNFsAx1nzoBuD8TERMWhyrJqJrrpdZo
1MHoo/Op99LXhGKmjNHAxePoF6+6SfmCiKxHq/a6PCCBxBoyTfZVByfFDvNTGITRNzZYLHadQ0fP
dq/3KH9xAzgqwW2EB9Qkrwn0iq/xmgCDBDM0JfwtGZD7zHFXh7/DvtoYtsF3WlnThmPS+fatdBng
AwpzNCPbrIw23cg25RGMRH1XJJ1sZcOAzm5x5uUUgw27perI0onCKn/ssD7m5D4cpl1pRlJMVqpa
F9DvIR3Q/JzWUC/lamAaeKRZ5dHrNQa6SdqXsYgmc/7LQwBnD43Fv6rfhZwuBo161GvOCrWJFVwz
dYYJlzatDEb/3tDK6yEuPUZjU6eeRaSe2Qxu8Si7RhCSDIOpR+QjQbDurruT4K/C5Ep5VyQezUuR
f9Bh1ZTNMIn6JmClQImpVMYWqMg8+LNZU0fkLm4lkAGpEbiRIXvBTlv8j7wNNL72LGi7Tx6WgfEE
m9Bl6hSDyQQqFQzkiOvks7xzstg8NIf7chOiYDNetgYfUHcfDP8qiAf2OLIAwo1kn9mQv51RaK9M
ghlaittypdbtQhJMlBilwwEuSIghil3gbAfwAyl949/yxbB7COaZzJCQ3XJuTJpD6NOD4QymBuyd
8vMt3zpX8X2zdJXXsx8JW8cq3oUiJif4ADaaYxU+oRc2m7gmPXtYQAbVME4PHdoi5LkZphl5+QiD
fSz3bUIUxrV2qUTbvwxCxq+B0xOnxKg+XuEjHDBgnKcT1N9xVF6pDOx2+VnTD5cDNISR/HfpCPkP
4wfOEv/5qU3K9NXbBgsgV3tUzm0cez5sAdLrG2dIXRelljYKcWk08w1YGnhxYl1r+u4NcAjcqNJu
17qViScnyfFQbiH68bpPiwWoK9Kk7g2qufzs5sHKR43KFMBpM0khe8alegjHhnzBvxL7f5FOHl1H
0OtOlJCKk2sjiD6c61SCgWQCL96BzDm8jhFRylQTkO1rB42RVKAh4UnOk01CRBkc8biG3iXKeCav
/6hurmS5eP82oy8/zoVTfaKJQnpWun4jgtgQKzVZFXLsT5017CFCOp6P6I034ot03aDv1sH4rYks
FqwCnMYGukIKs5BCnje6uzUoYnp3ACw424BgqffoLqeqwvzjyPjEgaydzWZjM1320ULg/cK1QIhb
vBI2XeuoaaMNWAH4uVR7rjBXmv0JyO2z/ph5GtCpTNGdne9K17rxK4lB1NNKMy1tiiy3HcPhfqtG
6hlSw4a2JwcqpDgE0m0VpecjTUcrrj5yxubhsABrsVFQpKM0zIksmrZM6+ZMFc2gwn5hAML5WDVs
9ICGEcrbW+jU5f4LkwiUMN8E1tUTIV10ZVjwidIGSl6K9hWGjGPvslWWyaVk3czOB6tnq6bh5akU
b20qA0nHXlzi6tIDw50anbsGodHlZYVF3K1oclxI5inFOtYiXFxUHdihcXgc0hbTqvl+6mf+V737
/zILYSS3fgGI8q76du4xOdLLSYWvM6A7N9fIYym4MJEJYCGaF5cJYynLFGNdb2lD2kfnhsOzwDLk
fp1gqTTKYxCq9EQYZ1+yl04URRJA/FsMxU32TZr1/uXShzoF5pwvd2ms+C3l3/4/UDcsJ2uFbP16
S4PIyO75Bdu0jSxd5u7+R06VzITV2PXjNDFl+PhSsTmqf5+XgNr/vB28MLMhtKhvlh5LCk+Ph+ST
+QT/M9+n7lQiDCfTwIiv4MrqKjJ0rXiTz2Z+TNwDNisYTCsDKFNqn9LnN32T1W4nJ+ZqPL4xe2lM
8To80JqW6FGRxj6Aza5VwnnxFq9yuioj79x4rbENaVqdtE8uEU8xlVhu3f1g10uDPtEuyDoJSXc+
Sa31gjEn9Bgs+HSSMbkO0UanTYgX+RHCvCFGtGKJgYIZ2YNGXepCCqMdq9+q96bgq2Y7Hng7etMT
LwCrRE7f28RY3qza7Dm8G8HD/Vtu1MjM40AIRloq6wvMgtLkihAtBJ24Nbk9ZVuYO6AsM5r2HBC0
ne1H6xHP3IvZQzl1bjzUS0ssywkcSLaOzFfyorASkA4xMlEyAYtRPFLAtNGRuxCVmsYglCGKSlvi
+w/kk593MEWiryNyyzTQ2zPhnY+YgXEigC+/6zALybwgIiyo0mF049vPRWYlIZsGvCkawGsEwZ1V
A/nFg+AdHUf4LOa6i12t3ltg49ByGWzLMCF7oTXzJnmx5gYLbHmUhJ8xZd8Gc9/iHb0BmS/rbICq
zPeIMLM3qA82DCdhKdaRhUby5cQ6CALWK3+lhe6hhsQOovsvzJtZDy6RZP02hBfamQaPJ0Y7V072
do1LuZCvXUIpTFrRBvHPX/pWYrXdo5cpL6ee9DwylqZaH89be7kuIfjGyc61b2Sny2KOanfLUaf1
FETSYrJzfqEtybc7eXvjhtDEOTChnMsVed9V52FLCAGjl0VMzwlZVjXkoGQJIpUjcVMVQ/ZIoo0M
yYiifcu3UQBEvXGB/TkXL8o0bFowiCbngFhJbbK4HPa5xv1x97dUy5WwNrVYodwdfx0owkZ/aa+J
tN9C6YeuU34NJC2b9IxeAo0GsKzcItg+5HAU38GvZJtupIRD2bTP1fciS9gjhRxlL0Jssj8siO5L
fzKO1kDSvLl5hNVWZ78ih1wbd1l476acbyja5wReRvwjlM4w99RPCW0ShMuucqPFxtxzyZBAZrU2
nL1lSm1KJykOas3IJF7KTvSgrfe/EV+uW6Q2o/E96oWIh0bpLeUb/pzdlxX+wbdqN2QJU+9icbKq
QrTh1rlgzU+9XTM/3jUfGBNgCJDRvx/jg2RLNGJTCV+Bt4oXoaVATeeXvhmNobyh4IioxBE5oid6
WSVrtpiUMNsX5Uq8+T0bwsrKYYA4N8kZapv2i//bRile7TguoAWMB5O3Pn5JqNeB58uPA/bof7KM
8j2JVqju9qNutd9Qvtm8xZMUnbxEO02HnPQxtHrbh+9oUhz61xGJyfcsMJa59ES1gRbNG+c49Pfh
DIAs+jheljAhNx9mDdHQxKJV0Us1pxCpLBTnZqzve3xYpvMTti6EcmTk0+uQ02z2a+JqHSkqtc3n
Gi8kLhh7N39LmPtjoFgkBDiUvIxz+EqCuSgzKDwoakmc0+SsGZ84SAwMFOxEM20QtGmI5FtnMw5z
Y2V5usBwxTAieAfMmJZA6Xum7JS2QCbX/O1nLnyJH9c7BxEAGfP0CnrX6dui4/eekY25D9WIfi51
iksxno22BLM3UvEwQ2csXQQCuYRdf/oR7oAR5FDMJG6WugV4Jb7WTBeW7ADRif8QWX2TNI5/G4lJ
hJFGHaIhlPmqARif698upiw1WE6YLskcxDQ2XhI8xmSuiljiHuWREgbWnWl6TasZivBxxjn4kTn3
HQoGLlXDIYXAsvhAdoSxNtQZ0mJxb7zaVMaCWbxKCGblmfhC0QJ6nUn8hrNg0txTiebOiejxl9K5
KvEaBoqqFDzjNwI4slc8/M0UVE+dI8FAoDP8maq2XRmmNiYt+SJsMKbeN4k4IPiTc5I5V4kZABYN
+DkQmFNdIz4TmBPhBO4fNjhUZkoX1rsFgYkSdhVeECKqxpbp1oXjN+uJwRq3tXpZWpGN0ztTJ0bt
pyoJOgDsAlCx4q+yAmmNMqLoQA2DgklFrotRjSm9QGyUMEV524pjIcKpBPhvYhljmugJPwPHxtTX
IT/80Zxi2mbo+qiQohMAh2fJc8NnoX3lj5asC2+z7yYJjWa81dJzTvM7MZ7/eJKxZcLjd09u6da+
fOodeLcdDAIuURlp1Hoa9vwVznyiRENzO0OOB1BdzlaPPJuq7CdhmEyrX6JzLJ9prbDtz94HYso2
spOl35p9EEs6mT2AJCiuMZqRZnDu+lS+muTk+tOp6brI1j0Y6E1A9ra5mxsYfhmE5QMhY6/Qq1Xo
PucQm0K2wXkcMhO6hmgQeQnGbDQ1VHNBcj2ptS1B+bk5aleK/91cY8lyvgI7W8vQKGkrNAtithle
+m/z90os+hcxBNbobkf63i1fSkCOzrz/dn+7chXy8J8tupvu6aS2gVivXPS5iGgCyxE5T8IijUua
MUbRWBywWArMcjrX8G5vjQcjHvNN9buSkkm1lJn6rnxE580NndIauq1gq76nG8YGLHCN9aJjoOed
rDcwKjMUc98aIWKDRo1ZGn3jjCiB+y9wmxPd/Vf55gdCuH/OEgMUfhmJWvqMUj4dQKK6D/xu7BER
d7XNZ3Zz5XEZHCi2xRFjF44EN/wBENWU61bSHJmDDj06CE+oMcznoT0BXwZRty1CGekf0xxK9mKj
NrDpC85859zV7p0DAszuax7BqAKwPu0phBpL8KMJJt6gh4Y6N181dVUYkFIo9anihZ1muqZEa81M
sP/etwiaPQ/jZT9KCMcfrSzWhbxNWT2164AgZHEHqTZ4MR32fBh/qV7wS4CiGxF753lEgnTBRtHU
3t78+yfP4GQ8XV74BGdB5+uSsVnBzT92d1x++UVCvkC9mOg0o4mQWAqru5579FGRyzYtl5KlEc9x
8qv3IP++bCX7WVrkmdUwupYy2+IfjpX3BtHMMG/BK6r3fFaAXJ1kGqLxkaPEl8Z7OQrEYRZjNwEn
heopY4tX4MkixQh0NG1T3oARc3L5T0jbJlY4HYiD+i+l1jy1dPJw+Op9kg9cS4+3HL2tjM/GoepO
eYTnywEJfFU7MGo4P55y8YUIYWBMndDKifvM1hBczbXu3e72XwJGUmZa9iQqiur0fkQmM3TQ3tQf
1U+pUmGJfhOeywBJsEW3zz5zVYXAohNivMTt4KFSPnDwvYdn7JjlRHtWvLwEIyxE/tJl7PU1vxPs
8U2ORYbd3eZC/Y/WtJyd7BmMxA7IDLcUFi18ncf6ZdDrEZ5dBFsH/cTXfyAaV/xehvKta9yuWAL+
lYDPxNsc0kd0/RCkc2cMlWCwB/UztCR7C4czcs9yDGEsRc4lWM15jcYk+vH4l+iN50fI24Gawt6a
NAdzpPurzn9RQ21DZqRt1SMC5S/iLYPWU2lQD4IwXWfAxq6Sr+e/slc+ebIJUFoC9hguYXe8KssB
jRUviABBPxhEMTQzJAkyaKyl5Ahe10zA0d6kWmdeFAfKutA6HoF0+DQd7oBiK8NzaOVUW1amHj3D
MGP6YSGCKrsgVRi2IZbDVGygzhIo9hRUIFEiMMAf8rULNn37tQ7FM4dt81eqmasVeqqZ3Olcy36t
34UpIxY1PvheTjWFyvX0ekp8Pf7ciMJOz4kuXbR0Mn6UbKEWVEcbNWh6vcQDenES0LAxs00cAtTJ
e8Z6kIIiBrBRgHsDFIkowvG2e8rirI0iLjR1Eh4Q1ZxDpJ8oyDBpj9u1nXSJIo8eU395aV6awxOo
9dCSL4rxvNEhBM+A+JuWe1O8lVsE3uruxTENry4UVkH2a7umGXX0vM+ZnJxK7LFyHdSjRkid8Rmp
I0CR49uGByXvKgo3FXEeTwwVgUTY9K//P3KgR56kbluhHItWTdNcSGCdHBia/OlnRZl81/vLcnnt
iY0kcLL1B5Xe6HCNsg59zwrd5cjQeN7zxGliwpIy5XXnJFK5EWGiPADGQwQLcCOKP5wRMS0IlsN4
ORt4LxmZWi2yHdsFTSrXDCvJ4FMzJLVc3C5TAq0ZANWNSI5wlbAJ3RmuerQYovO/BCfqiQ317vXY
d6bbWzzr33VDa2AKLKjGxQTBJrTOmljACif+gwEK14VVp2QzNLDaufA2Dgex6QPQUTw1Ph0op/XD
ATPvtkWGgjgeZiaK1J2vrGX0jWQMHgnm3QSWcg30X+E4EDL5machaPkNF2FTWhxqas2ORnnyg2M9
xKEitHIK53JTYkgIQRRvYbAfpVESP26UyZUttl71z0pGBjRCuaWChMfGMAPBrmOYq0ekkBv0TjMR
X8snY5BxAb9HUER+7QX5pqlNRixIEiKPvn+0oQSPRuC9k/iALvn++4UY+udyrzzha3G4F6upNrDG
AMz0XLptyvfRuVMIrv3VYEcKTrA2eXYS4+To1Dr2p5+Hd+YA9O+z6yJVPZUPKHlmmMKdb2bBh6ny
dZJgpTNAM9Le2mZSIEyDQhFkm5SHv7KdeOf6LJ77B7K74IJiA9Jmz1IC8RsQg2Xx2o/90AX/Fh9l
glw/0bqNn8P05PJW6LNAt+WlA1X+UNlPjGmtThe/uu9UxPGn+g/jt0eV0mh9/zntbL5zwy3E7mKM
yKrw9tfaoH4U39mQ88YY2Ham/TtOxDmwVJVWmULvD+swPNMZuHrPfD0QxM/ND+ND+feLAaAt+u+C
HfO6UH/vTZux1nF0+shU85N98IRV07218Rs6NrUl8ot8j/3kWuvZX3UZZFS4c7Mefg4FVhhuDNeD
QH0B96x3Hj156aAw5lxveykg5tFqcORFMdruW3t6dKfd85CrcOzkgm0NLiGzxxj++tOlrY2JcY96
Hzk7yYg1Ol9/iwzn/VqXunCuYqVuofSVIFyU59mnor8vgSXNKeXw9x6TVExDizPYmPn1GlY9zXiV
59Ak3W1PDJ1j7KlFWDV6/8oP9DgMhIWEfrnBjJ/oI5VoxvSmdwaTAE7+q9PGvrLI+kQhlTQOE4Jo
64RhgVEQsvr4dsLSChIUHJYxUKhibGRPqx5anqCycPyNzwggZo773XXPPI7Bre225f+EZ6uuhP99
/8h26J7esww5yGNOSb26PucslEsjRWeWyGF+8ZzdGIzEKmZSSrrpvBTf6LkvX2nkpp/B6SkGhoWP
TXfDVV51twEtm9vgjjjntu/jjt4nGpkf9xG6k5UM/898HGcX5iwoM3RhXkTsbdnfvfs47Eu79x2/
mPamvc37tMdYHmbeXBrp5nWU+mAmwCjxsUJ0cz/yu60XSGw2LuFHTIlmRwMaki/HDm15/3WwZMtn
ivfFfbFrbGcMSfpgGNGLsVgsMUBXzuHXdXF9lvm2SG7GTAj5WPJ4fGxHj4/1aAvynRnk2H4/jug8
MSXlPLovLqAsxePIF/lc+lTKDe6J5gZ8G/UCTCrxM1yVY/cP7dLHR26Q7OUG61HqDYDtLdljjkkz
S8/Dql2ocwjZz/2e+QuZJKOXkoxIS9aYMFJAr794utXSuzIjN1Kg7YxLyZWOuNhLBYvq1CiQWSo8
4WCE5LrxJFwLv37p+CVOAGdgZg5Spd/A9vHPxPdtspwv57EUTU3FJ+Be+JUiYFgW49hPRg+t34CS
b0/6dBnucpznKDtB06TCmONQ3rb4xH7iWUznqydkCY+zXGpwQgMIKHGdnP/lKzv8xLq0h359qhSQ
TUyXmXqRYsAFvRyXMpOqrvDwO/FcMf2Z/KHJ9zrLzliXV14D/AAXrM99fMkVV6fKlQAjX1rRnMVs
A+DYU+kPbwno8nmNF/NIiA4un5nhpR8fx+cHsv127n09Snxl2oitjvZor8ba6fYSnkrvfqOJGBu2
HHN5VnjG7egMBe86oKuhc+iuByHVnbAX/6A7Oj2Jj79DRhijFIMhrokoN+qNxi7ay00wPSJ37b/X
IFGjW0yy+x7WG6IBkMJoQGVUZhGbpoRKzaFOqDAImgE1pjax6Kr4/ajyVt+HksoMi1wDnshiXV0s
357F9duL8oGIrd4SmJEAj0AWrAxsGP4hQQMdfgQWgpDxSu7rr7V6Twex1mm4X6xn8SCBAicdSQzt
gkLxLHIGL9+sib8P5mWIr4WIU8WKpsxFXFh51Su06QTp/L7FGrnyqnZi8A9lhFz3ECwHhQavW1cx
YbfgPHu1KQwPt7ML0yF2zdc4G8QmGQQM4WZW6OMZZb7P4GsfmVb+8/Yx/fmbxCYwEFfNaevawq4z
D2OQYqYRFSfasae4k9TbNcgzrG6xej8PoZc1V+904FHNm+SlMXaeowRzr161fJ8e8OWuyOygeI9L
Oe1c3lEL6RXe0v396HM07UPzI5RQxTwEVKhfQ4ZGgBrvA54smpEgRiJSYgAPBsLUBKcTJiiGTgQ/
xgRCM71NjZNrgmUMZEaGuLa5t5A3iZ6tI1ExLuX56oCkGxmRkEvq4z19X7NxX2Px3aDpTM3NRBxM
QQp1hJts3h9liLBUwZUhNLWOim+mjU8aziI3YsbuKD93HuHuN+aKTGtoIDO1ItvMN3MfkNf2aFUi
woNe0aad7e3RrsTA906Mnk99YFUeKAPjwGvo2B+Ll+8U0c2qxJ3F2rgGd6ooixw0ce7H/npZTHAV
5+mf7OKXsAdhF/rGz6VXsKF51hFef4zYKv410ovU+D7DiSRSpRiiaulqBokpMtarmuTyHB0EFkqA
X39+G/zh9q9EmvboxvbF80/+QM0JeP++uM4Qt2MuF229VLx6h/arkx2xhO/PMhNhus/m6YMlE1/E
R+mf83A1WS6yw9/GfvgaJReMdDu956oMREJbjDTnVKa5YIXwFF0yUGnhTm2Lh0TpjBtPlZc4dNa2
lib1lQAcGvEBN1+pdpJp9AtwC/6Sd8guYDuy/yRLOv+d/k5hEZFVe3VewWFyuRWPw9jHOehb6+Dj
rllhhy4xjtcdstboAus5rAQwrkA0ycc7Cf5cJE28R3BHIIfXCEwZnNFVpGIaPr4C6M30VXihrst9
8Clisu+LmvjPR5tqgCZJLmMYttOrtKcII7vRB4uoXXi7Zluv2eUbXxUGnQ9w6QQ0w9IjXpyCNFYP
aGnU70Scm3IB8RYaBDGHaUKcEyp8jGdJI4fy6NJ0Wzq9IfPc+2tEre8MpapYf+tbcn1/e0shRJ3v
XIMcAUX6Qv3i9H6f/TYy48vXanBpQcIeE4u/ddg5MVRjSXYLtxX5gFvxd7BnpAhMU+4VUKhjMQHh
Z1W8p4vJ4f7nTOjzKu4mOI4Xr/iSfI9y7TcTEVkLy8/lzwbxhjwhePmVLqb6+x/a8zN00r1NF8dO
qn1ZFXPzFa1XfQzhdZhrLWe3fHGNHAPl6MHvhJsDVevNgEbl/rLHGWhllsUUp7ZEB9C+sx+m+tNq
nJlUlE2YT97JVWoY/D7XCMpE/wah/339eWr91dLlYy3VgkhBQJ4Jlp1lbV0p4BTRuqHE2bvBrlhz
jxJ+Vm5N9o1U7LbFDbBEhnPfQIYGiNDN3k7okZXHWB0cOp/I5mdQlUw66WORvAnKWFoO5W3sOyta
ihHOhIBh84xZfqYmG+u3GRE07vQaiv0PaFek7VZVEBATckz6gPzrLK+ywdhHJMj2W3p9ZXo3FJNe
tDSnQzqH6kgRNYrMl/RWss/3qtYbRKAEjUlfXcJxym9SQey7/f2vQ/leXr/febUEi/DjEWB//cLX
erZz9NI/KtM3+VnZL3uP49V7+/6gkpJqPqsq+ShKpWzOqyzC4Hai7mDSDEIPQiQ24WYiDSkKbkWi
FOshOUO3s2WJSGf2dzF9O7eRLmurLbht3D/ahU6hc6BA/qFWYaKWok39xr48FKhA7EMinLQgf2uz
8R86qev/tlDp+wJoUMmgSLVte+6Wjf3HXy1B64ZXYd0I6yryyP5fMyxSvUGYqk2nculWZNZnORHY
/ZGDbHMOWTNZRKoUMUIZpxN/e1Ct9Gcvj99P9QtbuiEF7cZ72G+eHlwQRD6BTZwqJzoL6VSqvLrp
BsO3TnXa1zmeGGTATvgO6Oz89tPvf32VGlJ9Ow1RBEGMmmYp6vA1iPZ8qWXGJ2q78xxEnmR4IPKD
Ht4dtlI9EAfajaEH8xlURZLkI1zmkfzvONBzDXsZV9UnUQyY2OKUKWYTRVvbFcRF+byc7ubL9mv5
lj6qP6ggIz7eRfVpjzK0yx5hbZfpspHk7Pg57H2NeiTRzw3Vi2IVhvqF83ZVMUFLDy1xrqQXQA7W
buTd4Kn15RG7yTfIIhUN8/g0Rju8chrbdbmnfS3G4ZhEUvMDRlNrycXvZ/wih+P4VbooeXILXEel
5nxwJi3Hchw+1rxLoZKgws4NzR8EKFGULq0YuRw2063R7467SCjxGQN5I2HhMEKXxig7NZIDQuBq
jgKC2xTh2UxFnUV7fm2qW5d+xl9jJNr/bdAqaof6q5ttbzmsF/LC8rnWMC/4OEzHUtXOg7TVbmyN
kjO8b9guaFfFpRJJMfoqhK3597XsyvfOUMRBeuSq/1dqg7xb+zD1lDRi+YXEmXufgscOipuUyaid
XjkCa3MKWNPBUn+1iHRbOTqN7CbOUwxpHOt/37YIJfGPlXgAJFMmPwhhYYlvh46CSAJNL5hP/zYR
amYLEtr5GwGgbO3URm4Vf19nPgnEecF7I0Bm2wBIUVQO6TxGh0wYZQ7A6icfZICecmX61mlQyjKU
rvrgrrXgxgG480g6yRni7sJSBTB5CJzrcq0ohUNfhJ3ID6IgHUL6YAodx1LfyG48xkciowhNPDFZ
MScqX0l0SbqmVzqlVrX92LI40kzEkncaQ5K1368kE5fvdJCfwhOR44hzHgn9Rh492Um4XZsgSpCS
6Fu2Ik84y8OP4/fwj2mGfnK+XxBD0vCTIDyVQeMONSL/2mlo2+Kq4ncKk2QSbiKll86mguBKVQSc
5aHUVtQspMQet+JXn8vf52LbkqMc2K25Q5/ywzWjF5LjiL3n3kPcTBOqIQ2r2XUp3QCbcOEQwfOJ
hUSV5ixavvDGlZgAe+cPXu1hJIl3HNjtZAuSyKctlLIE/m135sfaasZn5pJK3Y9xklwXXOCOveqW
FzyRd8oNSC8N8nB5oAPQ8Kx4wMd8HpEm9KEYsVa6/HpLDpbtTCdXir+dMWw57hZMQtgFEXlfVz+J
HnDip6DoMyz+KDNmOKc2xG9YQRMrItKbG/tHLP+8dRehaC6C1RcfbCxVyyEWk3JtkHz+TeTe8Xeh
cjF/Zzn5WbeMs3yLPp8lqBgwp1ff117KgAWuGft0mK/2H+RE3GeV8IlGWTTx2v6TfNNeozhFPwfU
gAJ7AFDQaLpTGAxpsNJ6vG/RyBexPbyRxLG9Drpea9jRzSVLWGx7sMB+NWcg1pIMQAmpKjT5IsZQ
DvJPcSnuzL9Ak+m59vt4AmshmCA3GvGlXSz7iWr3K0Bw/Tv3GtUgKkKVNHndAAnXgDqI3NUXbc3B
wIPalUipGcSgm5VnC1TPvphB3aDJfl98LOm8173eEWd5Es+4RT9F3l5BxQSkfod/UEKAJmBpwIoF
/XwUh9g4roj38aWVXw7tIDYyY2QHjf4FFI5OrUOLJtH6gfkeGTxrDrutQqBbCvP5pOXt9aEWTrT5
W5/XzeYJH7SYVmXiZUsigya3bLSY0UGgWCE5AlXjfweijItiLsi6h9NIfM9L6PuXNbUF9MHu+Vk9
ts9s1/a9nQ7V/BOVvB2lUnkLnBX9+7mMBA41MeMbJjGQPzae1X03Te91xC5JVp8Q91/49i/vlTOr
n1osZzjd6JPlxFlMp7bLSeg2qvv/FXPQyD6fkFQbuH1Pvx7baMFNsVb915TQNYdH63rIW1T+/CCv
6r7hx3pW8dKNWOlQ3/YS9QPjfbZBbHCcZT5eo2sgR2EFKEuxulqoxCfbmuK6RsR9vF53nKgRm3SF
dLkJScx0t6Qd/R868CftoAI1Z1mi1WB4LFNood9AVeCfbnsMrf9abrchzdBcQv0eR8lyU//a5gdK
ao4wsaIHtp4lADTUtqB3q/DMREnRAwH4i94BN+xlG5JrTU4B/q0DXzEsX8uYtBAvn4Cir7AxBmXO
kTYIIHnV+JfnHJRpERusAE4HSWVU+DXti+oW1mLJHlVUgLF4RjL1VaHO8YbVoQ2oYu+d47BEqYSM
PefkLOMaJcE2h2sjpWTwGe3+w0EbOmQ3OL/Pwoad9btEdT8daQGCj3vUHdPFzeKYKDMyqIQCsa+m
/El//b/MRQZ1rrMmoDAVAebpZTr8yuLZeNzlz5jzxwl2j1K+CNbbBEDjCQubNtHQSUhUXBw6Cwuy
cTpIlR1asvZTGJZ/m4elGmbyXsp+EZ1x6odgZaBjXtRlCaPw/c2bQ8BCNXWyC1xO5inKIESPbUMT
Em2GhJE6U3zgQtQ4+MwKccDamhGqTW6KFDKeO+hIEpLOZBEJIv0194thjpKfv5VCk3Smka8eKVvq
YddVa8mzKx1LxD9d9XrVWfpbHBvJavajwL1rlPQg8LqXIUv89pMMWGIqb4lhAt1Uf3srb05ol60f
9fizeJk/ESs9NPY/afrIn8VjtrtMVu/MUkpUpsiDwClRKp5ZJDWHgLMtaRJlajGCP4UqY6opVRxQ
SnP+SKHld8pK5SuUlc9970w9Q1bgdehMGdQ3EEBFApXIdbKqRlKsj1AzNdu4tE71JIZOGxsbHpkG
DcaYqd6TxfO+dGXe9KuVS9Lwk+snSSCD6WDf/qs9miglIbnY2pMFTPbEjKsg1V/NnwCc284Oibhr
MdX5IxNK9MlJGkuEvtDf1SYc2xmCgdDKxdGBgGYXxNtXrh6lMTg7yO5Jk6wzLRv+EsWLXuwNfnR9
BXM5moazIrsJbU7lVj/MryiCIj7XZdJ5sN+UmRtTR3wWQ6nePFcbDY3baNt9tR+1dOvWSdfj5ROr
zQ3soZjlwAbPzr53IyboPTvZUqr8DFLly+RZe9b2DIJBfnWw2ZaOQzdKVMNpN/Z/TJ1nk6pst4R/
kVViQr4iQTDn8MUaJyAmxITy69+r8dmnTrlnz4xjQLjDWr26e13caPTq4BLO9O1Fo90gGkWj/SDt
GZ0bX2nvNqOqNjtOTqPL4Dp496zOAaPHI63uE2SYZCe0uKHCBWWnEmJtCa6dAcN25V149PJOqd8c
boL7lqY3zWEcZv6tn/bpbxLevWqw65W6aYftc1obG8NHWMG5VGZUdPWdZ/P3/Dq9TuM2UCyw4DV4
zJOvw1f1G4epUWliDk7z+qA22gUyeroQroRWu1TcLt/6Tjt4yllUU6lHDPbdZo/e8JPa6DC3JuUQ
KMcrgwR1gZC+829zIlOdm7un3GEy+btYR2H1F169W/vRpml1QFV7WhnnQ2NoTelY3BfPpuGqFrwL
yn6tZ3ZLFBmbPQmODaRF9e/D1zFIawCxTTSzqwxoN+leWu2sUyEWJYlFExm+Af15syaxJ63GZjua
g1qrnEbzNOCpL0EBOae0zgATMScnRWoRVLAXLCVAv7f9wgwBtPnlbY5gvdYknZvXNo3wLkGcu1ja
YKlJfInwff4YZ2uskd1b1r7fWq9zkJrd/NyOamSZDHnawVz/jhgFTtXi3D38YGG/Tkq4mtpXCP7I
yiqILh7Bae9HB2zNb7PmgfhFraCPhE4BRqiZ6ZzyVp1ApXV/2sajFfUr+G1+Wd/sHl9JnyqLcsOG
c6ZgONw4VUIYLwfZD8uz/SDrResXgSGpfuoyty8QMmaNwLy4pXH52SthwI9RsuHikgpEtUiaAq+S
qH2IwtK4MWwMrbE1Lo03weFXTYowI+tzX5+0dswYJxsalvhzA5XKmFcHawPRYpXonHrPzgG7O6t/
57saXOke7oOdrw5Y+r4JBJSBU4yfi7sh6v6vlp07bZ0UWVWCRlDjFiFHqvrafj/udFLhGHBgd51G
G4OP8OUf2xkNbtTi5tJ/dw/DAzJUPRbRKc+q+yzcYR1TQ4N7+B18Jzw87QQEjt9Ck2HMH24ETHpC
cyCnvfrI6tUG5n9fl7dtgRw1Brwe+S92cyKFCHp5Ys+nN9FztXU+iEgT3BPV9ioNSr6IrdBXaZyE
Ez83KfxikhWF0p8EQOG4wnQp1+RZKlJo5L3b8ptA3kGyINaD/MTKOIrF0NkyWsqoGK2lIvXPEzye
WfZUchAxsDHaBxUfrJ8Jf6Ruew5y7xhoDsqAA3yc1/+E8dUg7dT5StsfK+RTx6KY/8Zog8TBkbdm
3tV7qgLxKMw75G0mN7uNH7WhA9LB5U1tQhbLer93+PQ26wrPZ6F5QmB7esrolZWeWzNmC4yhN/G2
CM2SPWXMf0ECStJkiqAzQS1E1VzVh5t+CdqfiO4CTxRmqgIjykdeWLxeye+g5QZkSf5mnNGOWZ43
MN3E80ih7xcK9dlUXiLKkEUuu9LRShs1bhksMepRLQSeuhNwhlpZq3Z/BZY+tzKSvMHz2/jLHDMU
Nbnk1//0E20AW99DwleFnUJsZfslKFaJMPNdAfjbg+NBRqP4PToXzO19MUYfgUm8RsB/iexj4lqk
zc/W5sbaQWhfNZ3zrlc/LF7msvlNVyeqeTg3lcJSaNEvMxQBvOrSJ4dQouwlYDiEK/1Sr9R7YREp
PPPmRQGmfQFJCYkJERuxCsOcBZdD0lb3JHvYtcWqPnmXgpkkkh3EOk/tv9QgKmNGPBjMpdFlHk01
FZ5hFGzauinXuZ7wydc7RDS4Kwfv4XtY5ivv694Nvdlkxxh3awzbbsyt3sPPJlRLvBeN8czWMPdx
RMv9CrhTGBUPIHjsKguQ86jpa3o/pswasjO5vVchq6XModQz52o91vBy1+TRGXHCG7q9OlcUSPH4
TcLCnGTjvHZ2HjU/RDsymWAkexQvkczHbUjP9Jt8TtNxxT1QLtug7YY/oduJ8schpFcHCcXLVvSg
rEqdSZRlFe1qngBMdz8KDpTowtyv4hVaHhp9Es794pOE6XwcOfc3EtmuAIVy0Oxe2/d2g708IiEG
SMRLXiCDErHPXxT2DL+/yTrUEE+hJaaUAOlWT16XihR10wXXoqJssUK6WutU2keMpmT6WiwrkNhT
EPFbK2LzIyN5+/csKG93NIyGm3LxEgXPfVwO6rDjyB2pcm5xtuLGLtzJOo9OlVnU2/fAr3qNfn6n
uqkfP3cppIgACDvFDeYPpIGYNmCdRr/Wt7pG1a71z3vHSbjDGJamd87e2Di3auPGOF3cFvtZiYjY
aOH7NDvOssV5toPO2HTjQWl4xpKTA1A4oICgEWHSkG4FGL524QnDvz2bsZ9snPyJRVXN59MBtL39
y2Zep7M0qE++fHGRG2G+9y00sKAWswabKwkreuXY3UQdkyv91Vg2nlAro9y7nv3DHTtuQKn6vDx9
TMuYX37tMak9LJ5w0N5Aobk1rMBRk/vqxnCwBX79WdBIy8Exd+8lN667ze+nW8nsOhso9KbMfm4f
2TTK2s2h4T8ctORtLod5OnjoE479aiVsLh/0B8wHx35t5xA8HzZQORwD6r2qFw2MZw1Cvhx5SqN7
I0joxHu32rvReoI9//u93I83A/mXfoZEUfEB2ZapoPajlCBA5QUl3u+hOiBAY2ItHFCQLmM5nqOH
VrVZKmwVplEpwSS8EmJ+TFYafM9pKAZ3nv5ESlLlg6ag9OPyFlEyoFspPsulFikeySSpsZQaEXAJ
xAbhSB82hTAaVWreCJNFfBQcSKI2E1AEwrjwcaBTcjoVsKAftJrSoqTI0O+glhNBTCCFggWVAiLN
VeMDKak//VMET77cqDVDowQyiCSeFj57OLl9JaKyUxRUf2njAn1pG9hUOuUhuD+oQz7WpC7NanSK
4SC0hr9oL1OiyIYUGiI1lQBqCveFjkkVh/dAZQs59KqhRGO6XzR4EWNcC9SEUjEKeH+D3hIvQjDh
JLo9mfL0A2JqWwAhMVfoU9AhoR5o7RJ482yp6EFRcQcyIh/Cz/cDTShUmbDIXog7WTdiDCVpTTI1
XXYZ+iqBT3zQsBrLia63xRYkvFKHLJhF5VqMsPhoSu2IECbxCGrAYEqG0lMVeEhm0ouxJTOIFwf0
F8WijNsJcIsaJQkI3UkHeGLxldIlg6VRXtswviisg+Lhm8zniQHGaOfrN52Tz+N6Jsk7T3gR7L3I
TTVsxJQTR01LLw60DKeD+6Al5gOPWmkrzkWaavLTjbznhW+NvGyNoqNm5ld+Ezpx6usUQjqgpXob
PhP57NGpdxBnDG69TwPsG6BJEha6FYTAUrIUxZYRKS6XVldF1vg3YiRt8VAx8Aw/q2EG0TvRlPYK
sKUPviSNx1QCA72E6AzFS/G/7lG1XmSSHcWBp3PtKqd6U87/1OtlSiBnI0USmj5pKEbgkw4KepW9
M6W6L8mMKvcmVXvRS1Tap3ZxEtWIrnYAPtBSxPfIPQhcnsnPa1HvP/oOKQlM0qvP94eLocNcHcRF
YMlaohzYa1XbQZeEEqEbKF5Nh8gP6+V6gN8OTEeFi8g+BD7pYwmaKoo5KCyG1Ja6ICyLYWmtWpq2
rE2bvsGgZN8LgETLReVLl5bqWA1YaQPbVwmPMpM79lfh18wV6qN3QW67nQZBENnIcgB9huz/Egb5
Y5KJAhIT2fJXI180xx0OoKh1mw4CXlYZ8gm8w+VBxMjuIU6BbpWQIGDQ2RhBK8BaU35P4zGSyH+F
uM/n+MgihQJyDHnk10oSQ1K6aAn3VXsyZfaq6XGchcV9jHBS2KIuneLdl8MBA/PxD342nNDA5/E2
9W6fKTsG1eNWpjikq8i181B0kTcuxloSZYTS5cROx90uINvf6O3tCaiGMtJEbCqRUaoPDJChLzXO
aXI2gpKk7xDKdOpYuItmWqyMvKF+16IC6+IjAVHpafQ3ouzUwcgDoBOmKi9NPiV5vB46xal0yovp
DEs8939Y8tfK/y21OL978ge6wxRysFTzyIV/Ib//W086MZl7kv66WHAJUizZJzCZ/pAYBr0USyiG
pRgQMo3Ri/nJWmRZIUxpKJSp3tFcFFKiL8VhhlP+ek7rEGarXmkpOZF0w7AGyW4+PCsxSuWCWViG
QPQSDx0XWlGxxG3RNGByPLswAzV6VYREla0Iryc7EF06JSsCVWFQIn+vtGQWdg1wStJcKA00SWFz
mTI/6RScL01FXcqNz71NvyffJTZLvLC9LdiswaLBdRQheOfwH0t1cUZDDdgx433JtNwO0JSrqdCY
qZUgDQu0qcEmch6Ffg6Rr2b+dn2HWss13g4GYvxMRQ3STVcfE3jWcU7sULv4MyyIygt6Y6/cPpDm
ygeeppkhyO2iOamPWP3ZAhDVD3U9Dsy+UrH8P7l7uFBXRT0Azgz4vb6I/JYq0ZHD2it0MRBLBFN3
SYMZ4dYIQsZKLcxuiV53URucul3m+gfCV2AKhLsgtVXxBBJXj35hodBu1QmxSpoh6yCP0G0DwaF1
HMnUghoGyg7qKVT3mp0L+pF9h47A7leR0ZBpWKHsCLOuFJ+qVqg57b6v9rQxPSOphVM7kUX7ii7S
qyR46eMLz2VOKjD2F9+/0KO5JjntaqhGj38LgwGFE8wsjM7wvdSlE7tq+to+t7tJjlXWRHiGbk1i
cpU0YrI33T6xthpjfSQzG87TR66CkziCGH0+te/6E+eENF4USmlKJJAh0UO98+kiL+9aJTMUNyh6
kp/phH1s661eleKPLg3EmF/WUqKeyPY8RnaDkoqGonYGeGuIFITDNUbQlU9zLXkfxcO/jYaBJ6cN
Ge4B/h9QI8plXLv+CTKCqAlWsUN/f95Okiau/wjUmeSJgzi2Ln9HXprqeWw/T24eXv/4pcpRmyMj
LBf9usHsZceidEMnoL3stInJdrTXxIR1hHhbZXrCPorgP3BaOczPrRzm8NL0SaC1z1/k6xCxSfFl
JcCD5vM6z+u0eQUcOBQYIkjm0v7rA0q5gMFYXGYaNowkZFbDeFWiVTP7sGtkLyWvJxUGVARcUVIA
/FewCN2N/8V/+njPwOco+achQA9x6ldVVpVyGPtv2L74rkK5HFtUmsY+zjmcxcXlx51b3saTXVhe
yKDpMrvSDHGt+rkeqYoluuHCklNT4MqHqXB6EDZ7v0MLYo22Sy3nn/IwNtckmEaHez4dP4uVQesw
kDb7gqKUdKalPsXIPwqFHwOo0VMSOFtlNBplyVs8L8qIVS6j4kjlAnC2SB3T4BYIcTLDaFgaWaMS
N7XkMlx52PTNsOhEKDU4iSHoBKDfuOkRc1/tZHhYRS1ABoouUrV9TqFk4+jYa8X5/IjePydcJ12G
tawMw7s91Cq5Jb5qsbixfFoIixqhgiJxVSWGEJdVpiOYPxNBfgwSYUICPx+A7T/a4yIScT9bnVZF
7fvsvFrdmCx6L7HSRArC1i3Uzky3Ty75zHB14lVIVilIUrS+LLI1Bl4uhCB2cAn5WMa17ip6U2ym
yMz0DBiyFfc2jjov6sdtxEJL2dSCdHlv+iUfCjWSXPOzQsMoyAjxQAOQS93AGv61SxTwVRpIHoEs
GpOKRvj4+hhafeLATyLFPsoGKbtspVLKOVTCvLdFRiKnIDGxiPAV7SvmF0D6AUkVkBNcY2tSdB9V
QI8mRepkyn0Eo6ofbpeEjvNRB69CfAflgnju0Y+D9AvWAML10w1qiCyWP+LxulPuYyME9+Tj4C5c
UJ/vHaJnHZAXwiKAHcAnzR8EoQXexq8y36DgCyBosKl/SkmfxrXCS5R4lHSlVOX/LKeKsrRYa8R8
/N+ahVmbYCgVxz+kMZByVqp/hDQyF09dkNXaThdLkbxOoMJpFUMVnYk7q7GlIxRuyLFybfQJ4H/D
pxG+CTQomgUWEahKEeHru9ytRSEq1LvF9ZQKTIsU7BBeT2NU7/AJ3YtmyUVP3v1/1bCDf10oLdMX
uTUXTnQwuuORaQraMpiVKsELHT5QThfopgqT2qqous2aw/oks1sq+ZqQ+B249Rar69ds34Y1c2Yc
zzQ7UQlSLl2soJQQEtN/qgj9yNWYZijZXZTLFbfalfJHB1xsBU8KYBLy1/6uUKFAI0BxaRQ1qIXK
+BshI+WTyTANREjW5dIQg4w4LghrjDp4rCT4lAYYbc6LEtOzow2F5WqkHFmh+IcApnSJuEhRrFY2
GMhsTtRff9RoYQ7tSvQQMJ5f0Xcw7PLJ5WWfLCN1y8n3duEZd6NViBH8qEUdMAuudlV79JN2+AH1
NdgE6gy2FgHgGHIDjM/hSHHF9kFOxJ17YsuLZv9BxiUwu9l4tWrIfG6f+Ub6O1KiO5U3FN2ULV6i
OYLejwe1OTAHL896sG1p1MsaC9oMo0lzYbPWnEjZiOXoOU87RNujSWvyHyFgpabGWo/EBRW75AZQ
CGdu9CrYowq7tPuoZ6GW0aIZq5o0zfCPkvbzzUliB1XZWh+RLmGFc8xHwfhuHemFQjeUwvv9yP+1
kbSR86ZEnEz9kz0aXcE89HAN/FJb05mTj93KwpAEBRJcDzN4kaQ4qU1350se+Xm8nqNhr0mk5VkR
s+KJAjYniNcqJZhH/giMB9dkiBAr+c1pfrLBHyrDal+TVtBGGSfaAhBnrdZt55wX43LL08n7p1YX
VwnPHEQm4jvxebUSIdvZisRV6lLi2po/DWp/OiWqGABIav0CQKLGrzFjchNHUG4yhZ+M/HQUEdGl
j5GuOgRhUMqo9Dzl6EqBtIl8En+xLpQoaPPZAZBc2wW4JkIlLM1hqX+iZLubUKRdR+sjEuJSS0Bw
Tpk2Dm+pfZzcqNSeJ4fRY1ZfPGbZjJZWPbOT9dLQ7DwAR2jnzlcVpKMGlvwYf1DlOqo8GftC0ZjL
vUIT8d4VaiBDIJ0LlWJ+GuNCzA3xqxh7BaXsxZok/8LPmiS8Qovtrw8DY0HD4eFQLDxFr5/onwIb
QV+dnIQGyCTJ2jWo6LUpyb3U7xSsK4KaelnocgrjITqmISs1vU/nIC236s13dK47+9agralRAzE/
guSK1yiAjSBPo0enXXtBjkU1q5Bz/LZI9uhO0jU27PBIIbu1v/SrgbJlP2z8Vbum15yDvBQ7vTJs
XQit4xp4h7EG3RSEgKRIZBapKRVACO3YI0wkIbuwnq1xhQYkAXcnQZRDheLkDsvAsjDNLaTNGtD3
2LYgzuEUOqcGakKKMGEbPeW/RejBOEecsgl1DNvgjeTmgJeE/CTkIcGS5pI0s1KwPmoMYUhxZpM2
CLkpuMlHAiM15bOfHYKFlwGXc53ExhngzxbD52rBn+McvTEaL+wRlHkq9ok7WEiLNpvjKMXhGBzM
OnORFlHW3wcbGvAgOzlxZegaWPmtfVW+UvZOyoEUutHTMEKq9EtoGK247LxLJBv0YIGeCumBVJPK
8BPNH60srMUGzjSlBaBWAjl581GvfpycMiUw1HRAaOnvgxQFe8GyH/01Z028RraHxeNEs9Cc/hJo
I5eKcULpss5Dy3s32EcQcDVYjg64lJg7+mNS5EdfFNy+EuL7bNHhWoK/Nd9097Abf0hPCYSHzRFx
0lqVwA1FzR3lyHgu33BjWa7byHsZ7411+seBUm8//G3WzZ4pSbsyoBfQ1yeb+BiLLpO/dH4MMhYF
iHKTici9MuwD/YVK26TJBvd8fHg+Vs3xhynoRw4Cu507kdmfll5F+9Tg+P/awmsXs/oveIz6ywgp
AYxGPA8muLLC4wmpJ1/7iiZxgiwc87EfqGKFhHeC6IsqCKrsRJ7OuXe+1J1ZrcxXjy6JiMpSRKHy
huA3betfqn1ioIBjEp4JuBQoFa+3+rNQnvOkWiIMQY98U3SsKGTX7hHKibJg1q76lm+0DsOLnUw/
b1+kOyuclQ14RnrHsx0B3yn0rRRBu/qXG38K3TkqxcOn6WlafxcmvV2S+u+h3I55J6wq8TLkvTg0
fdEgGqsJccSpZoZpUMUZ+BacpvFQwUsaUKULsF/oorsIqMnNz+Nrv7HcDBB2kKlgJw1wyOFD6XN2
4+ITrNgxq6H7/7icq8L7ArSMltQAExzI0+2rvMH55BOp/aBaE/IAsA4I7cTFxMhzI19TrSlhA1Zv
XyqckRU5Tv8MP2zV7CTO2ZU+BPXX8vnLNfx4XHBuiK4itAkWxoCl9p7WhdSZ7nG7mYT7LHxG40fZ
PhPYvv064WLGQNBt9kVKhD81oMmMYUTCuqFE5Nwu7m4V3zp32e7tDiSL2qwyGNUiu7/pwoi8E/co
4II1mWLBtH4sZAVR5n9qUmxvSqRVOJHq5Py1YX0imzyOrhUb7Oq23XxHDtOXt9RD9SQNW1FUD07+
SxAhgz+ycXpkoVNy6b7GBkmzYKYP6cAHH2bBVGSrrV2rUNzWqltmkXpCXJYfS+rmA0FsVyzKS+3y
qAEIhRIoRMhJEoRODjOs3tTOiEJ5Ba2wkrT/i7hZLe6eYrOKr5eqDpQ4Ven0wb1Lbl6zl4UoBuEM
wa/XbNfSCLjxd+6aZBpoEG9/qK0xyHvSfRldLO1bb6yE8bzGlyjNaj+gvjf0ZDOCcj8fyPpKfyje
ECWBNtBj98ZphFtkFArrWs8YnJfQed7+5qvU3vHiz4IyQK+zELPBIA9egeWZnjhyh/ZHxh+3a3O2
66+YBi80wevu2Dhpv1Dd2Efa4Uy3kI0Edqbrs1fa1tsPqF9IUAuIU10N1I6rTnlEm4FuZkHG4MQ6
zyU91uoe6F/Uzr4uUOhRbUrbLsX9JWC3DNUiQCwN8TTQanK0+tD/tAB7ljjx/y/OnfsrBW1BnBF2
O24dnQjJCRpuvBVjW4x4ipuwHEa0nf5Edjoiwa2QN3AHUVQme8eHeOyhYkHFIQZGfiXksz+y49NV
Um6kbbbc2g2rhCYuYCm6RLHKlXopI9wNFaKIuKFhoYGh9FEDS7dG72Mc+TH/Ueoskawe92GnKzGB
+IIGEw+B/fDNr29eqrDkVGjXIMc2wWPxdaWSoAKOQnhh3HWsZR/syNqMzw6V+5borjQj8CDiFS2T
ab4cqn1yUfpyDyGPpoqk52Q+KuLexRNB5OyZC3olhsQKtV8uLL9cPLNjccsDGVSiiiRWGOBKKpNU
s6NOx6d23ElQC3bPVMB55I6OB+p5IGNJOfErCxMMID6PAiUZrAoZP/MI3R4S6hIsordsWZ3rKg3z
oMFP+ihqmCEqiqIikH5OMt3TZK00ArQgeKAdVXBihDa+zqsDBL7aPJ/KhEKtlD+DEHxbIHqRKhMS
V1He97Omk97sKjglvL863xiKAsgtWpDIouqMfBPzkmZIVYWQhDdMbey68PEFrlbvDpLHKoFZkWEh
5Gp7kI2VKFNeyrvEQaa3VYNJ4iLYp0ZXgIpMKQDfp/jCMT1UWdb3HeuwU/cOka3jTQmTL0PDoUlJ
tzaHzjkFwHdN7za+/hBOdm9U0KiZ9C/DM7daa0M7R/f4c52W4TA20tbl6ad9ohHplPmND5fNm+GF
aX5yuJuRdeCUJfbu5gzSuMVPEaAonNFmeK21oI6O97DseFLjr0HaTIw+r+QwdpzN3+bPsILzj1lx
zj/l+fWJv2t5fh5ep3eCXGD2J08/7/z3o0ubzPMwSnzYedxLKFM9tbIezISK3A2q3Si3Ye/tqfvm
rbjhvWF/cHQP/1VxzKsTP7pWMygsXnzaTVWO4fXQjSp+NfKz16yRt64/Fo1zkP1F/iXvm5XuPp3m
pZAiSKPubcjuTn7NCKOkn9U777JvkFsF1eGb+AkscnzDPvz2voflyuy+O3+Xwe0uzu7oXl/tLPM2
FfcZtS5XVEVNugNB3DjQa3l2IuIGHnzZj7Kzo1LDToy9/vpKTnlwG9W2CZEDTvveL++82sWvwaVK
vcbL3VCTr3nnm3t9tBLTyaHwUMMh629ypexr3U1or+puzE6S21niNhniRxePnVqCety2wCN2tEu3
T6PT+vC7X5S/HxU7n8fDG4h8yecVgqNTvjtpdXE2klapjC4Rp5ot/jtg7yX6r0LrqljuDR4luN13
1LkMzUdo7MdJ3Gsegk253QRF/GGcFCYkxqCeOofbmMMuXd1k4z7C9yjelqnw4BuB68M2Kxq8FWya
N9SdqNVkfqP8yNxL7jfwz4X2RhHYb0TU9ut3rDQgm4lK2YtqZs+KiTgtN/FeftN7/FgNb9eBwdTO
ZxZtQTejA46F76OXQTCZ7Ee1bY3mZHf7YbQawOaAVZh7qvso3M/WRaAkq8k3xYBzxU5y+CE2gxUT
jSeBQNk5vR5udHRrdeeWtGCK33oJFKTdxqvWrVYeVVzLtFZCO0vfBOa3OWL3lF7AsEnj1i1vnYid
+vgzeFbn4uXInmAL7YJG3Xm/3MeizjKStcrQg91sr+9PVvS9kyGWo/0WEBZWJX2LiBN5Hp7Ud/v8
W4aPgXAR+o9pH33j7lgrmjZv+uXm9Lp3TrgLEcdylvE1WlSHr3rrDAmf9B/uIxIy4pn+pXfbljbt
F8k/7B8UMb/32b337CVlDsY2uY+jqtr53jUoMRFoomvHkB8FfM25J14FitvGueEEWaaD1vlLrbs3
nWxR6kTjUru+OpPUo/Qmhzq0bvA20UWgPaC+QABZ6eyx8abfQpBua+N48AepaGB6UKbHuBiY39jU
hNdh7mBYQ/pRNADOl831AW+aF3tU3EpumF3EfdYulYiFLI4M990VKTBMfqrzBvajCNunxmyDWyOq
5kV6xG8p+8PEhVGJLcv2+kv36ZBY1791URi1aTw9ybzyCnrq9J1Q+DDRpFcGzUl5AjFllI/OO/pG
H2ZmvzJJl2+nxtJSlHawm/3LPF7jtY2D+vo1wkvqtTU6F9j06xjpewQH/4ommm2AEsuR1OLasE8/
Tchl+S99zdaX8DGszu6zy+z1+1yfVjdU+tvN+EbmuzqPIjovv6c5DW4pB/Z2o3eTcJeHNAFQK63z
6F23K53npXdMsmnlbLSta+pd19z7nI1uCRg/BPn78sJis0TwD5EMp4w9/ep3tfZpH8/iSq11p7k4
W+IwXl4j72GBgDqnOlQSXGsi4LcL8LYVvNkeKBb4z60J8RLR4daiTqLuzgnEz311E9KO+txLyNOw
kLnbzRPuA6COl71d671keiLLh7e9+WPBrlLIRRiIgyiWzdRyqazTH77pVE4OGW6NNpSQjP7eFBap
nn5fpIOgQo1FUe5t3vrjvUtKfiWyQQdCtwpEnn/gKae6d0pbeFbA6DbZ/putR+aUc0QX7qvaatY8
0+D1WynwIL8Cxdxcw3BMQ8YnCTw9Qifyfpw2Ia+q+Hjs8SmuHh5exFV1ks4Hpt5o/WLKbg/qUVaQ
LF7DCp9nYvy8IUJBeULbTsufppfU/ZLppkzD1N0kTobdLkL7hOOCkWYfR1awo2706JJWZZQpxehM
fo8To10C8KSO5p8w5aLKPCtDHPypQwUiNKva1tW+YxxMmxe3GtbDcvfuJ/TBjOQoAAsaCWSYeJce
S0o9iLxmX0Z/cCew2RQQiIC2/SYRqQZoPGEVQj+cwec7/lYWx1E6uPwyyO69hOSkN3vOyZGRC5J/
UGwqOZfZ+fcY3g/OZltNbeM3hqe0TuDCEPrCV9nbed66ERHgtUAnCFidHSBaCnEXT2R0DNwoOojl
FU/flMbY4oDsRa37sqg1I793hkQULYAxUnEB/dDcXWyF6RL6x6lhcovSibgPY0VazPP0I8Tneou0
FbNixg2ZPj10wIRVF99g8oO0M4ghc1apPUbkjdTMA9Gly342avZSfsOVh4A8hZtyhTGOwR7mReDU
7Vtn5x8pPT/aF3xy4FKHFxyKBfrWgxhMwQqwEGq/2xE8cpZCvkfevncZvyE/UjVd3eHNWX5phAEF
rLoYQ4GLOys7uNZeOkb7Avm0GpY92j+122Lg+hhFUuDGip4dZnsiu4hgENNaCjMdikljRfkJmAy1
cuh/JTSEDc90jsHbf9EbNKcHMcGwbHqJogm9mFWwc7eCbvcBLSEkQnoQLQLX059SdRc4MVQnLJ2Q
qH+eUtro3wNjSOctMNSE2ht6mHY5tCZVjACfXH9pf5g37ql/CU5fLNQdykQDZsKyPil1EFZH9gOr
ETYlOiDzA2UxGtqDNR88NKdoUWi/MVTrxjqzSnWivX+jCgxlHDOXDUm3etYzJCWD7e2p+aqvFlR0
DEFLzEy6YvgRifmeyu/RT6GyMvUymLkRl5c34oztwnhQwfkaSxJv3xHXGmQDcdmrRWACdNQ1feFL
8AKiFtwMVNSYT3DKc/i/8C9MYCbBF2XqvDUeLkfOPiI5VN9nDDSb3molBOkw4B5m1I0OAKXhvvcm
s5Ok4IG75oshAf5wWV/9fVhbqMnqYUChMNyH6USfGp1CV4qHMiT2aU7PrDN/ILRgEOOrDjjCOK4y
+W3wR69K9dyr48yhQvGxiAEaUMoZJ5hwQif3WeX9P4riPXqoqWPraEQ7b7q2cdInei3E+iSKGfuj
TGfxzsXq6kdt0xxsI8F1catzT2Or+wTDUHKp7lhqAapEdLmnjRkaaBRKFi/B5+PG9PDqgLEkKQii
Uy7Ng/eqDicPUskmiAc44IS9oFMf3v3qMF2cJq/ZEUz7bBMjQH6gs3ntm7Xv1kkWdRxiHkQheM99
sfhiAEnSGVymF4/KKSIpJDbLgxv1McNi8Z8n7m6Kp9vw6rHmi3ICX4gMsMZofwUUpLzmet+VzgJc
1HvhllcfvIbk+j2Yxr8pyutrDz9UJAJl5JUH50ikkwD6oNHfGhOM8sAMnt198AifCNPGeLqw1i5g
ZA/VfOk0qc/ZvePVbfvsP9fp0FodQJSW8c/mm0WZ1dtg5ZuyMj97+Ze5wrST+HNxpUMLIqcfyNWE
dLXItpb1JfZwaf8wf02M7/u07JqYgk4rfxjpbLpI31LshOBuXZxsvIMq8o26aFab3r6qnQsk6G1z
lbKuICAcPj+tga1JFqJAgfx5HF6WSZ+4v+odu3viNMoH9SXypgqJbGVmdJ9CgHqlyeOvBs3MzbAR
tNrNXmmQB1hmTh4k1S5Ba3azK3ErhQA6TcgU0IdRQwqPQX1ZZ9OD0TepcZBfpSUKqtrbNpdx5xLb
5IfxeM3OzF6e9a9owsCzohZvT0qYjnff9S1BxLls8zYXitS4E0FDo9RJqPRzHTYJqZMWJpSI+g5E
sUxDSpIkYKMDRZMpNQf6zHMI96nVSaTB+3r3NmH9Yb++s3kyrnzcuazErn+Xlsno1GeDvgYkjUS/
/fTX7OyXN3/Tq8yeizdNRjpxb7NK0QrW1XD37/22gSzTLevWZkQe7KWzMl1KB9dJNn5NLwtWu7C+
OK13E+TXSC9H8Qi3lg3t54m10dZz0qgsYolbs827nf3G4YO3IsXumu3YJvcEwUn+cFfic5CxXNgu
R9H2Ydr5JOscu7iv+bmT4YI5BK6jDtm7YptoDshEGANXhoFXW29mGVcNuKbugaxNytpUQ4tycv5T
/ym1oz7wfoHIPfEn7OarR3j/phIwSPvUzKhB1VnN321kQPPDfNOL53F//5NQ/fjDTWqS9eNOOsu7
ta/rhFdcpP3Ev04IG+nZ3qZWvYYW7O0GKuNlsCTITCf7wQHqL2at/XM3/WI3+I1GdWoXZbQ9C2DN
y4T2MDCfj5M9i+b6RBlnQ/GMtBFnutMsX0QQomfPwdFDy7YHE4rCGgu9n283F/u5YKRU8QWZRaNn
ez949xnz5FxZDRvZ96z8iyaoE2MpxXxhlCEMTX9TFP+I44D8U+jW2SyCqLqNuM7xmke9cjqPb9Om
88Yo4uE3WUYIGqe7bjQhEUwRFsI0WJVZsxFlqjl3PokWpS7ySP9Isayb4xsNI5sSxrYELDPEmY4l
w6fZ38rY29HgTJRM5goQO9yFrA3wIcJdxTNKBPLnWTLQaxskVc6tQ+mYOuwYecd087sBfAGpwVCl
a3w3oc90zJ/T1lid/q7eccYziCmxc1EYgtmfV/GbfWNQ61VGpe7mK17cV83x1ctGFKiQS7JOhjsH
Q9GwzuLeaKWjBjnYxd5/p2E0TvuN3/dvM0gZmweSUNLaI1xavL222brGo2f8+py8v5hYHZCD26gK
ws/1GpYWmNlOYO9P9sRWDIPGyoDCv+nuqUBMsCILIN1ii8v4P2NWyBXjfHaS0XW4+XujjIVI0I06
LK/Dw9mtU1z/xgY3MHG4Do0VAYRXgcQ3qU42a3NCAY0K7Q/YMPCtg5Dzzel1JZN7DvBUi3vmOH6h
hWSVOLzsKuJHhgajhZzrNIvW1vjeRijSWFXoV4ctEH55KP6JJHA8y1iTMcEttRgax20ta6GjvDS9
tNTGsa1Ztd8YW5gkLo7JYLs7Rt2/Ra0HRfVVg9pA6tYO/osohufvW9fYLeFaRn8Hq318hgZiL8n1
noLLnsduHPdyRGSmA05zWcaLvWKYUydpRxNZysR9AejR3x4umEc1r4wlH00mSJujdoOzopPFx183
R08CLwjtE/R/0zK8DOP7PEXLfJun7c0IQ8HD+Bpkf3E7D2gM/90c7bsPn1AwPMyxKMRL9YHQL24n
Xyr+oe2Yc/av5M2X6aF9mjEzS9AeIeptNytUrIvmDzZ/2l+YRk129i1uSzMmsXg5Nyb+fkCFmyW1
R8VydYOc04SpsYpmqFDH53YlEzcp6nFPAIeuX1k9VvHva3FI7R3iCGt8mN2YrwfbRseAagAu9GYF
VOtF40rddhjDMQl6vDhyLja95S7IB/Xv2qjWq6JlqDoD3Q8tJ9xPjtAMaHOfzE3Mo6/dx+g+qMrf
/9QHjB4AGw/f69cWEXg7m0k/rDLLQuvQ72bVoA85knDWo211gb/cAi3KWOsXuTqtENBBwObupKMS
Rk+zB+EQbzkHPHuMzxMm1RdbKxKv9nUKomgu2Tp65vdmhnsmC7X5TVX39gW5pV9H9Y1X5AhZCPL1
ZGb1T9Q2nu24x2+9nWcsGH13/rFGxXB/mjAmysMjIrdNcBygjdgB42a4SZ5GBx9PPrCv0rbaiQHk
mX3Cp+evxWVywrH6MnmwQDNJRy88BDYs1MBzfgLhkoJJ7mEuCUZbSVs1WCZsALTWqDhUvflXxQvU
gxYzJDbBuegHMXuf+OQaaG21OsY2w8pYuDY2w+dpDQfj0tKaPEKuBEkk+Q8/NbBE32NPTd8uT6JP
vSScsS5JCUnFjUlhcPlMXUIwKZdVgs+PqzQ8p5QGaU4yi0Imc+rHo+R/RJ3XdqpqF4avyDHs6Kkg
0hR7O3GoSbBhw4ZX/z8vrD3+TZK9kpVlgY/5zfKWySlE/9BjmS2/cPhp+CMMCP6hHw8r8+Tv2a64
dEKZp/yIs16jduAL+TfFwS7gT1f1q8qoV/P3sc+fV73mz4BO2WV2axv9o0WP7Bey3eTmw+DbUTDT
u1Qvko2VONqE0S/V4GqHpLSNTHBQR9md6xo5r+DSQwfWA5zn3Xq4bNCKtkSdAJxvYmu/jH/rjE8A
hS2IOc1h9PuEn/7xIdqwEOCQewk9rqd/mCRkxwmyUSfnBD+XLlsNWv7Fj2cAdmc358KvAIhyJaLV
GNZ7tCEYMTnpMO0UGAq97DfCxgXO/GeLIjTSXimc+WhIHkw9W0X5EM49GAXuL/D/moHQVgGgNvxw
i3MHxL+FHh0h79jjR2UWcBF2CeoGWAmWMFMbl2YFcjQ4TxthBqGfJ91dGHvPXkK+pUS7ogmQhZ5k
o89GWwo4O5piaXS1BKQRbsTxYFRUatnjTAqDP4WMV5hkhKAyQiYWJSvEJO5g2WMbMKsca4RLdUGF
uHaxGzN/0RR1iR0EjIaMJ30dC1aUToVp0c/2PiAPHDk/ixyPzT8MN3b2QJt9ywWhxKMNocHA//f5
0/jWqcziSWkj7oUIW3yO4OLTjxC7WFisG/c5GRhPyTRJFAdIQ73Tz4eNh7kEddKpX/cM5jkamGl0
Jq0YfTJSpRx62aT0djwF6Ka/foLbo9T/ERJWY6UTZCr2UJ4Bynd26LIl03hNV6oOg/zsSs5V8J+G
6T/5Es8YSgInFXGciS9PAfCSuR6TRaaCAi1xVjnZXAPJZxD/OS+fbEgoJrp+XXA1xgROEYwqJZzV
DIwgId63L20pqAqcIufLB1lFPhIV1FOHkLd6UQ1sUkRnvLS6lm9hXWB3M9F/0hQoGV2sVpC5splu
2V07dMOWa1tAiLoYS/I/u8uES99x8Tcb+BjuuDV8ta4bYajEcKr2P4Jpe6h5gCVjj29RMmTotpf/
2+wxc+KHontA5NB6Ii03jRm+PiXRRSCCQHuyXYD9LJSltTSyZ+N5NVXbdMOuHIBYNfbyzGxsGS67
vCD+UmSbsRu6rpgNACvhBnxZL6Edxg4sHHdTcSpOyJCwuzNtcEpfh+WC4IOGoglCpNwfqOoy3EPG
nU1aTf2LhN9Rb67M43UZNvuXgrp8mN6DiLo66q2AVL6t0rayfVhXOuLMBVhFER4Gh7sVrUtbWpTo
9W8/c8mZ76eP+Wsb/z22ryMQMcuotCv19guubN8o2cmGJPFMb7Axu3Z2g+tvs9piQHL14rDqfLt4
537AOqhPAsoGoYvOyAN04nnmH40J9TIENUOR2BFA8Ieh/zRp+/wAYA9C2sBBBZGknZEDhDSd/o8N
cWtFPteS0Bdo+YPgzggUrFgBIcCPqS+QTSy56jr044xPJFyDptz6Eekkj64H2I0lkvbO5q+a4QrB
JQhZAlNIjhnyUZYcgbAVmzHkMtGs8oVglVqQGVkSxS6NWyKKNH+BnUUO01S9CH23ERY37dYAnwlR
ux/QZOY+1wA54V2Akxp+gpVH0cPgFLAazWL+lXBzHyDm0LmxG2AD59F4JBYcT35s32dflOTmOBCi
vgJaTi9ZY2dNySs7am4JS52x68meJoNw04pWV06/QHDRlPboHH6ODAVBIHT12mVwoEluFjp5dbxe
YSuB6YMRjoEUkg3wXq48LK8gvIbJEgsxqi8IlnBU2XOeVgHwBo4ReDI5X2fV/84uk8PoOytB4Xz0
wUz4wlKcECo6Ds6jw/Y7fg7Ji73vBtZnuOPxyfiigSwYLl5pnHbF2SyvX8GZcF/xqxNSd4dEZvmc
nEeXZflXXH92dovMo0eR/wG+H08fOA4k0+sY0XAvnd7WV7f8F0+BKJoJxLOrvaJgfffYS1oMABDQ
tg/9pLdEFwBx6qaPPUGf9LcTk8xCheUdgzrgqy5myQIVyKlZlvRNdugk7T1Q7Ny+usA38JvjEvSO
nAqSA7q5ZXkEbS9Ugxw6pzqzbOl8nq3xZu/rIdOuvtPvCnCYwSTZzCp4h9ItcLU+QF9y8XKYQdyW
YZucIEFFhNr2wFCkJkBKgou00+hd8ZSCxIpGsNHyzB6W35THl4xkkuk5gwfo5sieEZIB5rp6Vfzj
hC2a5M5jyeml8ohZkCzRTtA7pbeLLBKn/+hzWgBhkqJZm9jZaHOt2ZHPGL8lEKawuJu4TQAGMKBX
QZPX2lRZjNhuZk/LSyJAj0OuEPcHodWFfPmLoinMcVHbdRXyJyUjmxAPQXBuxhJAq9jQ7PiX3JPZ
7aHYndPttFp1zvOz/h+7cojdZEaW51E3G0EjYMdqcxizOeCysdGl5h1kN3CPQoHfyKBMbaBK6ktS
F1pvUOPaa+8VvhFn8RqAoASmLsSs9ipBXrlwvCk9UhV8hgqoKINloTyC1LfOvw4Fm8iX65S2+gd/
I+KDSBBaNdqveZ06aTp0kSSMojgmI2dFM11AsR3TtsKiODclCCpsP2Y0FKJWx1yIHfkusyXk9GL6
I9bHBW2y2aN0de1TkRmAXOLBZ5OQgszfw8K8zGJmZkA9v46HtwGdKpqv09q5haEN03TqvbRLmBh8
RhemkiqpyIYibCZJfbeoris0icVKXmbOkYaCJwZUVtlL/hoaxFZpzJA1ZgCgl8Wv69Cb1HogHuoS
8oUzgMmN4DKK5XrbQo1iUbbshtyNXHnWCwxjkt1/ZEtt2FnWw9LP7lyttId74xseD7wQCxofYqVG
scNKrji610/Wc6J/pzuLtc20AeRaBn1RwNS+cnRYKtDwBNJmbfnCnaMzzx2GSx23TGsDrIU7R/FY
YG5Kf7I6AjES7AiIwU+gtmA7hwH/au8Iem86UHQTq7+EUGpU+k41siM0ke4j0lBg6jcw6KdRgTl3
e3PXhTr1aVLLsfvWNN80U4oYsHyC8+jDhJZW+C9B1CAnVG8w4uI+SCmu0PwbAeh+tkPvM3oOi780
UZBpbxAxJ4/E5DsWGe88J6qivs4hTUE2HPTfs1hkfwP+IHzQJr/bIHsjlg47DAWFXyjLGD02AQMv
l5sNV4S/ROih05cL85Dvb7gs/rct5ec4JFLqjuekEQg2yrK5uqd+w1PEUxTJLpduTIIQsVerlsL4
AUTo6COIhQ9PqbXhcnX10IrFWUcerP+HbgEvIWqPh4oBYykJiLVWN0Nd5/PozKMirWTxTkRq4rcn
Dauvd73dgiAyoSHKwlUkRAlfi+4tyK0UpBjXuIsedNgIDp2c3CaAi0dFZ8T/c2P6HmBUKD55AiT6
IH9iaiNxDAGB/5nAMh0BqqppT05YFCI4RQm9AKRW3BOZk4kImZEktzjZQ8aH5dmBoSvVSiF/heAV
4SR7RGGKT0MR+w5Og5lNAY1WUVb1CWeRQyMqNDp4KdcuL/jI6Obg8Q2jhZT24eOX6nQGhcw7dxiB
Lct7q4RiHnol8zg2sbar+/uIyw3xpSUvzV8x2sWS0mkTH2zLxw1e8weOVK6qJwqngbLH+rFOx7XJ
fXAYNJm/xBsRITJ7sQyheAfQWrM+/aulukAH+tEUC4ZVujLeycV0YXpldKKaK36XsN8M3xgHwXsR
CYyuJ4q5EpkSHlEMVPFlmIiHMjO7WtAamEXN51M9HtQUcs3IhqgEjhcfZBQdmQvC3z94J47G5oGX
nWbapLZJ+Om88ZsF2OPogjXQv+Wqoy/WFg+0LEYoP6Dvm4GP12vZ0YI4j61TG/Xaxcq+N/yGU/Yf
vbcV9Yt2YSDhpacVu0/r6MIDJ8xsaDTeHZEExcbervRjaEaz9bkDZlpEb80GX2giPTLWWR150sRO
Q3Q5oHeImoczJHnSRvmD7uJcdl2y5AgdZ/KrUuAXSVSrVkZ9iDErS1/jOczLx12Pr2mw7q1Ta6XF
9WG03+BptfjXUITlRIwloTfyRiMmqQ6LZsTy6YGsFyU3tcByY1rIt6DMBcMGaz7hKfh1/fd2Rn+j
URw+KBDwMvde8gkEQb0Pdx6Lz+RtItrifb0XekxfBwwCeWNMP+Y4uW72sEhn0ZKCeRNLfDFTPlEI
1mcCbQPV2jaqIbbmyto0s9yHn0INQq2FOR0kpyyH4ascRiM0PnWKdVKuwNiZ5CMh1+xKJ9eAU5sE
N1fCujsf7Fr7MThxW0iummE4eH6R+Mqt11CuiXWnDLafWz4Nrsh3CdP/bRMIJgjQTsBvKwDgUZhx
EaAcEQIm63ZvEcze7Madwzrgzp71f1GS1TamGo9yFHZ3TBot9l4dTwXRrZTYiJyH3kuY1aS4Q4gm
quPfJiMbVJqHOacy/xupomS9z+9sZ++Xlw5p4QYNCT4PSMvpEw0Ir+LzicIoTrtk9ELaqp5ge6Rg
kGrW3slxz4V5rPqEfgQkl/xg99xssvSLLXjYbyHCKxAEC0ZRDD8ipk+sogayrvuxNFpBtQUI0+MJ
IdKkqM1HiJOyktCKF2VUKq0PQBQKgCutPpF+tUDzOPbq5LaOcqjUWqWuRfED9BCR5w7C6uOX377s
AHS8GGVLlMfgU3FLx9Hc/rfF8Zp3FjolvPTfIa4AQEzF9GyjgLKYweM84AVZRQNWinbc6Vz/Expl
jMYteBDILjPmZ2UcR6u24V67Bw9hhHP3iNT080d7gwgKX6pTxuuHdrYG6LrtwHQcrfqG/psnD8vd
4NwtCsFhgRBclmfpzFiAhotGK8Tsz7/EZqD/qpuFn0FwoWUMoJ+2X53jaDeIR8gwDC6AQw50U4CT
QLNLfVBVC4xQ2aIA4oGZv/jPmWQJi06JwNj6IWgalkIgX0Ryz1kH3NHo2vIEkFZwz1ZMgwgDsaVq
i42y+rcPKh7BCB82zd+6hewvTJQZFJJsU9Jv6WrpjeN5YI4GI4l9/wl5oSfatXgSQWNQqLSqTt1n
IN56kfKF0SgJ686r93bj/mt6GO4AgI2Bq/aS/s5/j27hfbIn+VysuEHOrXi0t6qz2K76x1CUfeCc
ekOo4TNeB9PQrvpVP0VUgJUM7jQNDErw2L7BWim0y+VWtczSvDJjHhseeJlm2WOdPmAis91VMNBx
71/chcwAwGyT/tpfzO9PX/DaTmaZWTxSz6iqEGV29e5hGr3bh52kAlcuk12GeDhHoTCMrLI5pgPI
vtjBekPKGiUTnQw2j3qL1dgWpf9pLaDswMJZ96JOg0qHLXoCLUliWnX/1VWclv4bgXTCfxjd9gJc
PCrEKtCoPEy19fAAgC6hvKz3Zg0JvudilVj14H1tdWQXIReSqvs8tBJKFyQuqlalaTHR4qMEbJFY
tikvVj/XzXVzQONr0nBJQflouGUW4e8DkuEDZwtNZDRwI/SqVo8Jrkq4bjR4qb/CsfIvyn2KW5qZ
tGxJkQktedNACbMSL3i7WYGFPKuPv5SLrAtpfUhaRt1CuidiIMWgmKqkkWSDjMrGeU2kikIy5BfU
lHY/qrAY0rVFVZk3OtRjFsWFGPsnVzVZ3NqNMd2iCILKcBjLl1GaS4hOErUk3ZQMNySypJ48N0Wv
OsP0C9/ASf7VTKqI5kVvjvy5PV/O6duF7nhDzfEDF2cwmM67Z8orlVq58tNS2S+/x/OpRqOW4fH4
YVa1KEDmDQCm+GPkB1WzDFFA0makakRVAbk2EZ0TS+rcmQVocksqY9d7EQlZIDU8Gz5tFkuv0s6Y
W4s2WhgdoJyk+8fxm9/GyaMRsgvlyhkX5FOgoS8mHslIT7n4TGKEaf/sQ69ymqDAkEpmVlnrKdnX
C9BBKA/JknVu9N44M8s59dtyrNdJHc+XL5USbyFvZ/zSFuv/krNst7Xu0y6H5M4SQOwXEek3TDLX
xdOCg5YrOyh2KJ8mXmCOIn0x/a6k2fsrp7JUMiTfG8V/CTeLVP9iZsiCQhf25mpDQauCzaXHFutN
UBUhj2jfB966l7gpYVkbAucoz9iVteuzp/PG73tZuou8S1h0nD9vNPgxIHs77NIEeqVtwC4B54i1
j5SI12Pj0eY+mcQWYQu0DVnnP+8CKDi5ysDtn3prwVZCW7AHP7RGgXTpwJ+rgAbnfaBvZH6gZBx3
LF8Zl7YvGu/71s459w5UjTSmSZWJOsSOWnO0u9G/Rw0lop9nWB8Wcys718P+TJoKfXCvK3vLR35G
pUsbjxucHt4q5YfEanIbZO08e+tO3lXdlH30aVuw75rLwhKw5wtFP3Cu89KgjDdG1Vo5yUJBg+BR
Hyt2vBeIMUaT00Z1PZQ/8kngpZ3qAmXEiejHcKuzJjbNc/Q487s+l5SCpD9PzPIEeTSaVmoSwa2x
dQdemZUtavsW2D++PiDQDaumJDupQodABH/oleTShKTGOzNc8lmiQKXlSCbksnofDmJI/0lmjDIF
O9V/iGlJnY+mZcjtRK1ebtN1MrKiVUEqjHzdkExpFL32AyVJau/zz7K+v4pBqfWQIZCVdQIUGmad
w6W37XyQQNHKbiOiFATN1OnXqi2uz5Wh9tV8PludCo5Uo32rGB78686sLW/V9hUa6snc44xZ6jTS
v0PcezTbdzKIxfeL1qX1oDCN7NfePNft29dGJhIQNOug1jC5r4/NToMgR3sHc3GkYINC9+t9PKPL
hcJ3oWoxpw1g6rPnnIqtVc2kvv8l0R3F6B1tFajfv0Re7xRivnkd3cn2iXlZVCW2xaXOg7l9G0i0
TJTFtc7jWeQ0mb5SjOcNF8zpFDAVi4loCglLwtrVFROfEdr4/w22X0m3kZrahcwKaeiCUkAgkbz2
d+hm1w/JrCzkkWpR0qvfRgEetVxlqXmOjiUaf0k44QPtQd5mf8a9K4E6xTX5GuT5nPI4Jv2qPGlE
sPX2VyX7DPGIPJ9xGnvQ8oKTIWyVbF/p0kwPmvN9om7YE/wTjX3vivqwjlySTMx9CQzUbFGsyugZ
pnDqDw2zXFp+zkuDxkqB1Uprh3zhB+xb00YN8Ya13UygGG0/nJEsE75AVZGq/gOxjVzakUtlV608
MioS7icn+DUvrI4/eNQ75WrTvFXoZ9wIMBQBw09rK1Mr4vdqV+6VufuPt4JbPFiPNcA+9nmvefYe
nzRoFN1jrV/dPX16R8f+038VSWZZzezPKgxop6tVSzjXFfzJKaMMWRW8W1e/VgcEPaSVtFqUkZVK
/54FMJgH7oKRepRX2osyJmzS2dSfNQpZDYpAHZvbqqef6u8jemOM/7ITrdWjn0LbQXdCFFTA/GeY
Ek7EQ5SR8Xj/k3JQEVEUlABcC/+ah4EsTg+KSMihV6uWp1ZlypaqDVgTOBV3koRUW5tkg5te9+4u
8+dqoFQh0Uow23ySGLHVSKRGcqL/Sm+Eh2Na0iDX4ftG/OEB7fsEI5OS4jyqJXaNrkb7NS1i4yB1
b2kVS05LyVpx+94+t7d5cZQsPpHU3UmeSJT2v68N2MnvprSRcoR0/g2IhRWobVeGCw833dNj3fsf
F5ijpiAq0jQRwlQAASh9fhlsfBFriLyVS7o1izv1BYAYl761//G/jhthAKG6LhcYovvO5c0yKrVG
74WJuqpFk+4zhH8aaaLhQX2j8665rxRSuMU6CtZSjtBYXW0Gbb5KIKWJpkWppg2Nw5rBqZtJfL1u
l9oGzYdhjNp6PF6FzYHBEY3lPHPoJQH+Pv/pn+t3z7AwHhQjnvP3x1bHCqFPIWmp/A7GdONuVxt+
SiZz82MKpEP3EbWOJMrsrLXgBazn66+fKCCY551Pyvp5BXzX2HfLP8dasCXFHg6VpBB3iO6v+6JR
t+sJiTt6Xep/tq/0vg6x27ldgzuzi5O120J8at6ZqkrVooYAjMzhxY5NWcvq2evUsbgEA6CXPB7H
3F77yR2wMCagu5/06TyLZJ915324m3tYeth4VCZPqFoN8zOrfgGOg5NLihYNwJ7+O7qFuz38OkU4
6X4XXOGOnhzn115WWM9mAdWXVpy0T7BfTNAQrTvImlYpjU3Sg+nNBhZ+gmpHjgUH7Aa7KCIxCFcY
LgDUq/yhnsbOW4Er1Imvm+aVFSH28ro6/lTYJErfTjr8dpOVTeaSLgqf7oUOAlL13xjM+NO0bqeg
uGgCwFnWkOimmrohJOXf+gnC0Qb+qZ0KsP7G6JyqpolKCLzVaiEScsZxXWrYRzLrSuvxE57R+Q8P
GyOxHoDfJbwbt094OphvAeiPJ/Nyswtlq/qkE2TQXk5eZqnSiurku88d2N2PD0iNM3g5j27Vj1le
lMuWUe184FycKSF7t/2QD87QmY2M2cjuHHU/xcnxVubOTAi1L7s+fbj1yvh9milhzcsRktFfmriz
+9/xsWuv3v5lN1S+iW2P9ay530/rCoav5dCJcY/2ezsCCN+qhtIGzPsDZTfqosfcjbrvN6uxd07s
+rt1K3Qr9y28yOuOhcRtQ4Y+46Sa5/UB6kDrvQNzi3dJhW6nYQ0Gf2+yRR3NW2tEm3XQdqNx6j6G
RdYzcPxoFIXIYzvvmWSrmmjby/3s6azaD65IssHNE3OsVU9fTx1jcYKLoSalGN978uLSsQ1r8H1x
3/yx3/gyz94XzModu8L42G6UgzoG4gdkvsguj9Pnw0vKNmBXwVdRU2cCxkC3Jrnr0weeTBN05zla
goAyMDzcsHt6CVVNtXPeFFkjR2R+MTdBp05WJgnHeZQHLlnSUCdsNOrIRtwMOFQU6loggmtuxrC6
swyBfZ6dkXvXHd7mPGZj1a0bTiFuf/6SybMi/t4lOE0fBixe2lxKKTFhHYcVJmPgAK0hEf02arRq
JAfMFUqtCm3rFwKENM87GE0yLjCBT4JkBy7YlV4xbXxyrKzvo+JjRsv8ba0WEoh8bR6b468Rte4b
vpR5qw5fNLUV+1x70EYbmsJDSoCA9QFxalxZHa39t9A5vhij0Ps9dB47+qvIwKW9V6W9r+Ch+0ZC
2n0/ghec6AO4v9f43lsFj8fLvzTSVmnzTSpBbfbaFcPds0QsiuqVTmxYr2b4sirYDq+q0GmuH7sM
uhHdn+vvTebZzV14+lqs6yG6tHuzH6V9abqK2H6yyKJ2YAAYjZA9Z/o3aLnl7gkvlGbWRU9tcSn7
IM5Ci0Q1jHguslescPzgSp62HIeu0HF8PvYapnTjPrTNZWhd7Va7RcEf2Xlp3ATycHh7tNc9MMrO
f836XacQ1GjsG8DFahAUyCC6t1l5KODQJUMCIW3DQXo1jWCQKyUXHgE9Spgyg3tYWKFvYFbiLtSC
8efWSeoABEldz/ab5PxjPqPRzjqieMPtrRu8379BkNEsQgUlN/wFeDVTyN3o+RmhM/9qYy/6VwVe
zY3h5l1HdR7vGHo87Zv1xidB3UdZeOioYQEVu8qzS5jT5jmm8kyehQO+mPmKQFUhVFrdgde1sD0m
oZy9rD/Ua0gRGnDTsOsdpw2SqKjWpqXzmS2Z8r2te2PzcYqr9fFp3Q5IuTsnQgg3IahDiIXWi3sL
rbiZQe4M4/NNu9ChVs9Gmmr83jEYLphI+ZILtw3KrzO7Ukf0k6FuKTX7ERzejMdYqJeb0wgfAhQU
z2ZpdnVhZKfJZorSmhQjEkfIG6IN/TiNT1L/ja0uS8Jf9RitdGSYnjVRVBDQEaE3kwg2R9bPT+ZT
OoY/BTqJhaDkAtC8+CXW6tOTqqCwXvRgnq1rOYLU7EI2gfXUuQImDblDvz47GbeU5tpq9KDyxHS8
ZBf7e4jKXL6qZkeSfcQLYWe+MisKOTxUXaNXdx9k0i9CwsevHQfxGBiwWXxTgeDjjbuy2cFzuF+3
tpUhWGBKU+koUgTylXKQZYEaZ8wQgUQKLP9+EsuQx49+jZQL4BZodzFcTQTDU9UqXIPE5QS1qJoS
9co1jIVqk28JSa1zpkGI7pkEPJBquxN7JVBFOuExXnrgPvnk7wRJwqMp+yw4spqH3P2g70vxkXRS
xoB28Y9TS6OIfw1zOhQgqQzE4B+UKRueT+c+kChB8l42QCXzPai0pi8b7hRCXX72xF16Unr4t4kO
CKUaVwzwEy0hBvmQP3nnLFXj1uG+malvqHQ4vyE0Y6x5JZqS6qPTYa/DG7y4SYAub4oqQ7tAjG2u
EY4tf+xzap7bZ8YEZGXEwWAXXp0iFKUeLgmYagFzIi+HE/bAV2Rwo0+dib2qZguCj0lvuJGJEb25
NXGFxDNhrqZ6VaoN/MVnKjopj4MqkD6lTkoTg49kZ+1/8WIzG0zrEshfrCf80NwrlGyypp05q2DV
8oaQqV5q7rp2ZJLwthL6rRrWUkc55BHpXCqVRxe+SVjpcJNnCo5FOzAINAlVxcckXbXOg7OnLodK
S+671YK+Z6ZazrBeZSr4kwPQaCEDNZ3J5p6q1PSMkgAE6HbvcFCBVbgJGKf6jyF0K5tveUOLNa28
lAgj/SNGyD3ETWVbdwy2ELgOt1bQp8/AfrW6djU/WRwYXCzLALF/T3XEaWPohbS2HYo/cyJPJJnF
aNR2pxCOGEAhMTiqdUuD0gC5QlJSyVUWR8UQWi532C+PhshuQOPi69G6uNBlfNuNkRSjs35c3ktC
kTrI5KECfjgr4fd9C3CL4SKeF7Sj2pz2/ZOdSEd/9iKfRatO1cO1dRi+MFm7jPc/CWY6GqClro6d
f+9d+qfhabgbntavv+K2uUzm+wCHWf/k18gYht9hY7wa6+58yEOK+ZamdirtIHZlZcqJM6IGoN6u
SrcKHjsy4VPXS0ZQFVyacPK2mTZYePRVIdvdaQ+iUEFRJyO/EnksKlc1OMtM+HhLu560OzWCIvHl
gIjPysjfmYT35DEOVZhtqEV29QRZn31UwK2DXgcQCps9bQWJ/fIkno+f1RhHFDozVajRyikxmOLk
HGnZa5VoIqVrL7ktcYxf7QQ97OxVrU52A2/Wh/MOdDQxHCwDDsgHzOmt1Lotauvk5/azQhTrr/lX
w7iQROjEqFZ3i+ADagHmDVb9ad8vQJMy2gWQDkz9nJ1NORmTLFEAtin45ebAkQ0CGagQsLIPIUOo
Q6UXKOM5ugoFuq+Tq78blqbRpDIs92/4jPSb106BgE7PYhjhlqHL9xm+sQhiLP1snTlZWwx0Hnd9
1KGpQ6jHZqgeMj6pdL5MUvrSry4vjF5zKFKX6Bmn0Qlo4bsLZDKo4FBSsuLhBWrwaYycQ7gawEUh
hq66Epx6eofgFJwROkITo3flT2XAxNd5uaNoqOxk5x7c6qA5qg+im1kY7fWlMEoRZYRYyT/0Vt03
mp3dUxAZ1i1tNXhcI4x6ivO7PjCuzKBKj1wdFDnK3XL3gpv0m9pfKnpNNsPYv2f0hYf4BoC4cmi1
Rhb6To0MikrB8NwhG3XkQS8UOYlOKhXTPrNvqWV+sppR5jKjyk00G31j3SqbpZW9gpauoWQ10xBu
ssvBB/SV6OqznvuSPPwKNK3MnkS7Hwh5OHJ7T9KWJcSopWbJwRKk3YCfGE2uvGdwdrWzKQEFcH1v
FaFT0gzkHGX+YjiBIfAFFXTwCfG8+3ktok00i2b1yXnemFSX9WUZW8APtN3Rfa4jmkbrytbYNlvR
sLkt/1XmyDQm09ocqlVlXpnLx+Lk7tfPv5Nb2uppDu5nm3pGWEOl1cgcEA1ksiQStXcgEWBxWYN0
IFUpHRQlQQYn06sSSETCgAif9pR9qlhCqxwQi+HCcXBx//Z1jQp+AmOhzvWFSj6ohZe/Aypcguyl
gPWUNEsRClXGkfSayiTGmf2ItD71KYSjJC3LLDVc9uyLTHWwSJRhYtpReq1EWoZu6BNQockHWvVa
s/+Zvt7mqgNOJcu/lYUfxG3mHwCtJxmTE2KVyVrmZi3f9BoYGPZ4uMYSMH6CYzkFlKrkEepeqHMx
byqXksolre1chSrN1t4H3r2Y6mqbvdwl7TJ6Kz0alVVQRj0RTMPqpZf6X3DHrW+zdSbgfZ3gzLAK
RtPfFaj4HTD45tACy1nseRcn5L5t+cDeWhBFq8MjLUvaTm8mcDBWjsRsB54PAjBMjcveAmDSbKt9
U5CFArlrTF+dQlAzQHwRwuXygR7SDIlJ4z467uD/XyYS/IHUl6EbcrSq5ohq6bkXgAi0dW7tz8P7
bCKX7nZUtqDSIf0JG5HRojHAsoaCjSV+Co+FdjRYAY0opVCocjgDap+sdcW4C/WSCjvCKF+Z3ma0
C7rOhEesD+nWakfXKCBHlQjPxn8IfnyZwDL3r/V45gbRlKHDvm7SiW0O9+DB631GpH6hvfqRY7S0
WPV0JTTImItWHJAZfAurnPoVVSSYbxGhA6jF5E0c/y6NyeeHFlhhvZvdKq0ZiB9wPdYswE+XD4Yg
zOyOXX4BtCCVAijStsprKng8YcHHoHgG5csxnJh75QhtBTT5P24HgHb0QuqdDy0coh8+bqh2Np1N
Xjao1sVtlhP/iwpjlp9Vs82jMWIwUGMlIJ5xbcvTGyVFc6hnpeZQY1WNEjnQbft0W25LRlFxOWBe
DkIpU8OusY8e3fvfnU1ee6ryg84+eJn6R5FbWT6ItaPGiP9VyI+sO25bKRaZJKFyZVAmV+fJb9Rd
7KLOA6588OnRk8wG5tpGI3Iy9EJmT24kJDpm6ZwrITjah1e5C3V+tPJAdqhc3Kq3KcDCpdP6zdAK
ApSYNPgYkUkD5EFyGZnrhn1yBIaCt86GGoHL0/wMwlYqXi0kGdiIrtRLqKBs9EoMZv0vMlIUIEH5
pNRuVMgwpERsKdgFX20vzwiuVqmvQjjxwAoQhHbBB3lDsWqwZiRAJb7h3h6tp78DRd8jIPRQdJCk
JGM7AV7Ab3AXKunBxCyzsLy4zzLbuzyL8SUmVUhwBHj0Dn5+FNBjKXh3mWT+GH/lfQsZTbLz3fA+
LQz242hMhYjBJTpAJVBL2/f8MC0wDXzP0/lqdJ6m8/P0tJYN9gMZ2MRpNJiA+bK/VMKkr/hpsj/p
Mr9tplFhFJz8hyeR9D2f2f8RHG+iJS1HPCVzDRewK8cN+yjm3zElv1rkAN+DpHdCFVB8C7lYEpp6
UXakVJa5cv3dovzA3/ICmF/H3RUoXlgBAUUFFy3jQCANXG4vKmYepMxsJ/UgnIoVJZbIJ+NG1TMN
6Vyj7j8gvQgNSApmoxLufapFWVvBBxwQUwZHCPosJBta8YdQAocLNG21zWiPBkZOqUAgImNz7WSx
Q203RkCdPCsmHOD3Aj6yMW6MaSHkyznb7O9ozWiRa6krZVsw4ifXZ65N44B7cZZIDSTo6HuNiVUJ
KL3WvYRGnctkzKOj3DkjExKim3a0g3poDArdRij/U4POBrPDLFUudNZMOnBW41GpxUrm+knCrKJv
gXZClpQ2Wr2ebgNQbLTqF8i5qpRBXBk1WJRjSFl1gIfJFmHezFfNkg8N+iBBk5dfwDcIA1tufMzd
SaafjLuUqUiG+oEcNVPB9mumE8N5YkSnwSH9BbHpqNEZFT3wmadxhmzfA78I9YaglgBPg3LFacfA
mkAnYPZeMqUagxjwQy9mFgy1ZwBJ8XT6AaQs9ftcVf51Jm1OnikNcLkwMQ6bHKyKfyNAsGF0CtOI
K6RkjKYOR94BeGewZNSss/HTBT1iIdcZEFqyMuNgveReLBq00W4QwQ+oHh0jzVWqY9VaOrm6xKCI
wG3IvE/wC8P8UjgpqEqlpzXcEuTcMv0L/ZWKhhz+kFAkqkCgXmRJUIQhGYP0c6M9mWT+AUB+11n9
zmXWhVYND0LzDuhX6sCPy0+9vmlilsuNPVuNduvDOrWLc4XoksdtL5PcPRrBOo6Mc3R7V7xmh8eY
XKmteFZV7mfmhW9gsNfleXlY7sNmPwpXQyLU5DDZcRTGuS9kE6qrEhulNqBvaZpmJwytHjistlRL
iXROzUX/ySU1w4qS3rdTcHFc8Q95wdyRfa7EeYpA5Gg82CeGSQjtEAUBXXqXUK6u+imgS4vBAgah
n333huvj/ARVgh8qmIMSnKS8cWHEoNfSiCoAtKeBAvqa8mbHRKf1+n39XsIq4Cp9JggOsAIBmP7S
2gMqPKg7YKXC6wC9HF7etbvzyv55+Zl8JxUGFQjJhXV/8u3evdRdgwMNdiB7b/1L/zy8jA/Dx/Q+
XYWL63S3Vo373hYmsYxElcxLgQmIzGjL5qmOCHeXi84U5XXWZ7xZzB+Xt/n13rrSqJQg3MqG0470
fqVnUDJsha9ZRUPUPu5/1PCHDC0QMXc4jQxkO2r2jqkQwYnO0DxdGCZtfHKpi8UIQ1bO8a88xZX9
aIKoQFZByD5Vvnu2axAhBLEQ+znyoNhr9Ij2Ip/V3Y++ka2N8g6VEHL2i4mDmpSjUNl5BQRmRG4N
EuxKqDT7ScqcWYYzaMeuw33MjREtq/0Jmatoegh2DHEcbYh1dAhkMY7gH3k0Mit8ryy9OnhAwaN6
zD5Q4GtuCxzL97QA40EmW2LIId7L6IkknWhBjPAQkKDiIRAoC6BfvO8oPyPF3PG2dXsLsABkUeBS
kgLSrCG9jgfpgID6OKviHafb5BZobvQFeTwcjsPL4Asbh00zbSuXyBqW3JBGezVWr4imYia/L34g
aYbCnDzsMNTuGDAWHLUvo7oJRGHlonWgb4+TmGO1UFTieOK+Qc7iw6ZjYP8rSC6HA6KXa6RDnmqR
00BVWIpD0rbElAbviGpHlZqOnfsg91BdhFwXffwLtU8BcbU6t+ttdptdZs0xIHn34qzWiVegKjoi
Vha+B08PrTha+mj2UFI3R/G0wOcBVBjpo7RpVVWAoZGuPeWsRiTqO+8sVFMy8IzWkzJrmgG8emXZ
ugD6KWR6vqcnKfCdPledS3VUxTMToVM+5S4c0QR60PP94rlb4hPTXY6PV6JXGbnCTOTlL93vrHsh
vgGpd4fT5QgDnSG8+Rq16xm9Un3cKxPBGpq9T1Z5vmFHPjIC5BrHISpCkGTj9XGdmlc8Nwz2Hw3O
VbGf3bJXRmnouM5FjIUIFPAQx6CaWAQaG6ti/qDjrGK0ik4zk2DawZSG7GLawz5WggAoss8Rbpi7
hVAOIow/wiJtjUf/2bsN74jYSpG2/Ff8e4CAYlP7i3pqPkS9fS/mEKcXERTbyA6UPYFkkNwj6cA/
/bBPGuh3YXesQ9unnjyjqWZg7ByUo3z4QQiRqzNjYdyIFVZeTEHKITFJe83NKpK+5SDREman59kK
sSH125W08ZWCRk6huU1yjeh151Mo+dQ2OmKbiE6gBttp+EUWX3nz06Vt2ydjD+7D81AR8ThuF8kq
L8HejQO19wVTFQjxDrhUOYI2Z1UkKhV57e9+/TRtzl4Hu5mYX8OLGESmnS9aI5ChrCI8ZPTh5Vyt
A5zc7WkaV7POsqMtTNT/TX9u3GXMqjeHTZ3dMZKST/S7/6Wbe0R+AEg8Y0A/njT6MboiK4sULyEl
uNH8F1Zi2Ccs7GiagRt4fjuC0Oggmv47MrNBldpCWCjV0AA07/TIhy6rleAfidevrxGBhsggTYz3
Ly6rZCiA8B0YlaRDuH4x2UnA9N3bikvaFwABcFbz9t/7rLCE6OwR44u/ql9Bvmp55hQsV7PVrPYx
ke4MV/7JUT/45CQ/B7rCBwckIwQG4BsrSGNg75CtScAptNJi7xLbZe5iGrR5476xfZNc0QL/e/3R
Xz+61bCwrI8wzx19BsXRu09fb3iYNcaCClcX1PcdOoOLw4hxcLc2u5LMI2wd7P0nzFql9GfUMuLh
FcGOJ60fcdKLb+sIOT2Jrcr8VLbgsPHxxv3v7wmlHoWaWB+k77AB0U1f8fV/TJ1Xc+pcs4R/EVXk
cKscECBEMjeUAYPIGQG//nta7LfO2TJOG2yMlmbN9HT3iIQ2cyWclO+1Uu4jDh7afLQJsUV1dlG9
1+jg9mL1YDOp69sCggUySw1j06Y/wH5qHz0KbO2lfBAj9d3VUYorgJFNjrTTioHCy/yCvC4qTnYY
O55Hxcl59E4t+JjNxbqnRXwdbQb1RXVRXqS/9USh6xjO2t+jYTaXjY6eEiNmuuyTrCIxb1iutw3c
G+FxSkglRDvz58jOWw7VdVytXtamv+nfRliYkMGuKFsuK5xorpQz0NQoQ6FAkbItPv8OttMjbvmj
1Fcr9s0mcMWW5v4vda5Y2ptxHc6xvxwIgcv2pWC2HCTU3gvPAAqmGFuAeEecuXUAWynGcDqfCkOQ
df7HvwSXIBPCEFXCfReX9S58yS4YC+Nan5h+pfiFZVBD18P6jwQqNERgSf6hpXO5YpyS+yGn3HZE
E3qtdDQXm55mWrRGz/6znw1SL/UgJsJ/rTuZv8NW0SsEh54CxhMrjMl9hHBsVJ3UF5/VZ1VdbH8v
ELkxJIMaWbVzgGK8UO25DyudSkeBS92/5k8BN62oRK+KMcUvkJIPFiiIpPg/wlneSITLh+UDSiKB
pITzUlg8veGgzdNiDKDVGG9w1vZ5h8tHZx1WgCAr+aH65NDReB/ddp39QDb5whL3AJmcuXqctgU1
6qgQqNYWP5hKto3J6+KAxdRjtfttLNiF/pWRSrz0XGVer3W+RpOObU9/O+BqwR9PvgQvQUdYzh24
bfrrPnbOae/UwZaZkEQEwim/FmIohMvPUZ5o3L7n6QC4Ve9Ve/cQnqhKcbFCNX5aNSp2WRDPsDQf
14j7zUGlv5/vx8eZuR/Dbfsy3LC0InLCYqRegcooDJrc5+EsMmSRGg54Z3LHJoN7YZWZk30PjjmL
u8Eeoy4HlNhcOrOu3nHvZXAbZO6MPGs/razq+6axLnJ5Xynlr8iKMABY9z7lac1/b+N7sVtzy+JL
AxHGt94RQZJzZ4OH7Aplquw/ik6xvUMwaJVKU3DMHXhkCfUtPkWtVtXZl0AsabPbvf6ir3LLMPqO
03WmkRTagn4nmW1FYbg8W2EUypjDB7b0seHAz4N/Efb6NFI1mjmKeCDf90XA6PWepmuYQ41SQY0B
uf1HU0CvIypvUsqTfzYM23Zdm8Gf57Bh/t2NT6cn0VGP5sjFgtzvQ0TGJeLpPziFToRtiTPw+z7P
EH6H4bbJY4wncBk8S0xto8NmiR0ebaOL+cLdcF/4rdCkyQqYXNcqneYadymAxSnyA9q/yCbkcQPX
GaYtPxU6LUpcdLi9xeNVt7PnuCgHwTpK1IPBJnlHAoJ47we2UwrSiVle/jbDZxt/HXqjwJ10zdfD
2aDWr3WKbIxnb2eeiacgGu1KtG4Xu8VuuVtPKnG1ux/V4iMb86b1tCuH+0/aObVP7QPU5Vq8HTUT
3atEl03HzfnsrdZQtPOPqy5IYaQOkvaaTx+n4XYrr6RVSz/NMV1Lu91h/dXbraN1yoJnw9huW8bl
4WcIAxou2/92xRKF50dB02l0ql1adtvRzANcIwfKfg5UQaiKaE0AT1X6zaNR6dfBjvRd1lU6nlFN
wlO7mqUOXMSifyna5ZPdwLOm2FG+XB9+kuPk8fbKmMkjzsX7qKa3J8MOyYvpTOdvECHWb2M2POcd
EUYvQayCaveHCTXEiXKn1LvCV+odM7MOBIl7Ojjj1jzDzckM2IwfPFHIzHer3SqlxgO5Y6+e2Vcs
WerT56I53aP7J/tjvmf+VqUPDg0XXyQMBVIcceVXHrcYKov/KBSY7qvK1o54KqPdvm4hqeVjDXcx
nteyCiZZMx5tIcVgxXmnRUNHBJxd7FIi559aokElhVD1/ZdDorE3hR7AJ3o0WRHvLDQUBaglzX7L
UmFP7S1xrZRr4psg08VyTpQjjf8jkyEk0hiZokgyZ5FIRRfS6BwtoKOi406j6flz8qCmxQXnczYO
YYsi5c54KdU6GjgLqM2U4uTUNF+TF541esK6Xew3nRIoYpySt97OiysuNgYmVocGlw+9jVa7jm4U
j6SGcaeM/Dlhd3ia38YlLCsg3a27QnWx88VkF8nI1QwoQR2kEhxQ+7Lx3t1SmzjZeO1gxOvCfwLk
KDg5LeZBlKcneGLs4Q1W1dH00L0mCZK6oHNjumO5Q7XF3y8+xxuHWzkdQQwZX9sqShqLDy7Q1JH9
TafQPbfx8mnu/+LyBQgYEs+entGal34bn7rH+IlTfj2sh0gM74giMd6GsjsDGpbJ8I6zw4Q974Yh
beqfVqlf8tWyxBQ3rPdTEBxct49m7adJT6jgZ8DQHNSOuI9zw388EKSTuk2mDsl2V7pFyVjUlhY+
iEo4f0XOIhOBfutvBRX3W7nFD3swvdLi9OSNUHv7Z6tIexaPM14u7sKB7dg+ykIcsVFc18Gum97b
f8ZH+xlvs98ZQAiM1Q568QLi9O0fvMjH/D3fxi+Ql2obggoFOi2ny88BvnBYbmvsdB1yBGDNC0Pi
PcbGuh2DTzQLP9EnOsYYV4PovL0HL4n8y9Q/XnszBADClTWhpwpwvPdTP7el+nm7J0zKT0BXpV6l
V+9Xeg04hrQW9VLBuKeVA5ilmltpWEq3uUYbsxrXI1To5agQlqNipzZ493F4HZd+qvip6Wj0snFx
jNk5Ys/tNOX9fnofzub36WZSHDRGQYXTqCP1ChDWC+7FLwN34WdNjXVxdFQ9RJT0JgSYfa7DsQju
6H7iFZPdOGFfxy4B5yWOpvuQZ1d+5WExeaTBp1Yi1S545jnPbY4MuVVjVmiC8AQ1OVk2bo3aFoNt
fxcWGYQogOgQZGsqHs3jqeAxeLBb/PdBHSiabUrLxWGvgQKMG7yb3/5K88o8G6pDJVu1NWOXZtjX
ycmNigtpECToHtkuDfjD21gjjVgdFw9ONny4fLzJJ5M7Hh2SWmZcf2eT2+AxeHZKUZJUQ2GCW5uT
PX2zFHF1PnRfq/V+8AibFH9YXJH1sM2NK/ghDGo/4ifSJe4XgDE3iGeLMGnUXnn46qM82jNAdPgJ
s+TU/gQnQFFA0t65I+aKeCyfqBnCIH4kj+QzfA2r4yvq9U230NtHt7DeETmu5JeW6xXDsIjRRGfQ
K7puVTLAfE4AcxBBIA4k+1ptHzqzwRn2G5bS93YVU85JNjrgdvggH7+ejVbI1JRLUGor9Zy5mjGp
alMH0y2DE8lnoYvzLQEPvwROF+Z+XPGav1oM7/kFIICTYRpdhYmqJ+H03U14yWKm5g11KEAIjD1i
CPD17BqyxNiyC9GpjRAe1dlAfgXE38FpcIHOKp7/GaCHSRdFerdBBgdZpefFkcd4MfQ0Fm3dfTAv
QFfKxRP6K2DqZG/3pjiDBQwObwHxvF3hDimv3QMvdcWBInFI/rZgwy1sHlo4QGjn4Fyyn3xBXcJA
Gulo+G+UbAC96tMZVA8EWnitRoIoMBF+rE78e6wQLtsLCZJnY10yjPJ2xLSms0UsykM147ZmsDcf
oyPQilAuymVyL+ZGno8RxivzudiA3wNysDqomH9xHkpgYpA+2DUzUBgVq8IEYDpqVfMAAUuag/XE
If/wm9mhdpAjMw6wRSNIafUGKQf7aJByUlK03Gi6u7vuofupGtsAQLrM2XzrkLT8v1cJYjiUgSUu
fezMW65tkV5qAHaCrXQ8rZzegEORhiVfrWIs1oJ89v7bQuFd5P1hFTBiWxwoNV7M+hKI9bHIfK0Z
zUL2twangV/Dpg2jzb7BJxaTUQ5q8iEs4oakaCJfDZ4IpyFIIMHh+/CVebP95nD+1Xx0y5yvMttp
mc0Jnbm9jUkfEp2i7wmCJWc9egxjYg949PBdMDcTySZhHubHlZ8kHxOaokGRK/fE1acW6YHv7Kwh
2nhbk88A9Gj6aWc9rdSPkNeINk9s1KGHaExCvrLISPjD2Oy0NvXaYNq+KLsM12M6sYjLd36KXAkV
FjWBQCyP2oBXE9kPVnjqTt5gvj7yW9UVFrunT1nC8W/PnDN0zCdoBODQEXgQol8BvcDqoENfuyBq
5a/ydgBKxJrD37t/U+u6AqLjwncADTDmcEQno1DZwneGm8bsMYHDQy3FL9ZcPUI5e6sYNQrhQhBb
xIVvZNB4OUgy+WDwh0dI/DBAnusmetB4rvla/kVXO1gT37/PorRY/x6UUOEfiD/3prPrXNt3sP0m
W6RG2cn8QcQsMmOOyo3lrRdJXJwl45+VAeilVprYsraRkj9a2ax6NC1cgDqDmwTnadDoar8xqA0+
SXPYoIU7xWwQy3FlPTvK3Ccw6iwAXAXgv41KPJ9WooWm83m3lOwJfhXu0YTvgYO/wM9d/9zLOpjG
ti/xMXzQ/SuA4qkFWffPHvUN5SwF8Y+UeTuX3iw9N6ZmJeqyHD20Q0KQuHfL/jpuFEwfU6kN94TX
P9i4pQ6fMBfZl3B55ojNQBEjuAOXlxlY042uZw0wTwOHKbRRQuoXC+qu+sWefrw4DWIH6ij7Vf63
ittTAx5XAfSo0FGPRV0W9VsO0S6i6uY4h3kzyHui/mxFis3r2mJHXfUKdu1du84QqFE5+XT0VDew
0XGJBu8Qi08g4wXBBqC4s4sv9N/WXQzf0ZW0ejObkTmE0i9loTwtIPihuwFcmBcYLcwNWVrMbYHt
KNNR+XESWRwWIwPHrgX/gbE9+nBG+SmBv5N7c3qgLN1JPCicYbdPMtr4kh8oBmnlKmyIpTzn6lB7
QVeV3HjgoRPz42SVFxMbCJxQOLnxNY4ZrB+uc2KHwvgKBX4+aZwsnNRbO59GYooKhssoCbKWn65t
fYeFmf+/rgKlc0z/wnFUZULLqw/x2e2/epWBBoGk0WGsNK/Uq3Z0aDLNjB4we5WIXqn/hdoonQgn
muBUJJRenVGTWSgwObiYbuE21+rwrKJC+5sO5GQQr0ha9SBQKDi8rCsMmiujvqE1DF7EVQoGpkP4
t4fM3aHC1FC9zR/MY8MPxi88fXxn8NpZpW6V8bRsoEW3HokTvjNw5jVEBR9l5iTktCzD0Wi5vHlM
2Ii37AlhyOgrYzli3FWTxtbTP2KOtGJ7THDk3NtDYvRQm2ghunI9sDF+w6OkSA+WysNbJhljuWOm
ebyxlUcjkuELy5fv+Y6rGquKYSJF+zBIgqZ3DvJpt0/3BJtceRXjdZygyTwUBejSy0xWG00HwXhk
GV+d5vDq/NcWZkwQ4bRkXmpuujbf4xtXmAOdxlbH94A5U8pa/UZunfOUOkIuUToFd+aKjmDL8ybn
zNaNHe9IVlPzXnem51koBQdT9fJ1fBvTDc4fg6F4ASWMQNixcSnIaXn3WhDONIdcpVB+3DytjZqf
upe8FDh5JxL+K0FTDrZqsV3yJpvulze3lYCJ+jfLGYnNTr1f71f7pV6rPbrLt+oKX3G/JZJdidsZ
V4UaSNpG/t9WcoEzWKfUgj8LDRXKwK3FHAOHouyc3LOzvNiDXan7rFMQzs+JBnzszMwtLuu/5x9d
k3ADeeOf5J8ieum9eC5fazqaHHD9ei9RPnHG1+Uq14xvHc7PdepTZD5c1Jtf3mMZj6DH1QavEaW6
lrW2zuhFRk38t5RMNXPDLk0vzWIVeneHCy3Nx9trP9rlUT1lU8xk80YAmNMTnOOnzJcz94i3chN7
TqUtOsTpheQJIhDuGtaDObJElUD71JtbSn1GhQbsfWQMVsVRg01/JzOaaLHmjBOZEtC4QnkjFrM0
tU2Q/8/R+xBNmffzK5abhAOiZ9RhT8hQjaGGUpEZ6vw+nFf/hf9YapYR1kJvjRkthyxBzj9QZ5hg
fITeIa6eSLsaYwxth/4wlPCTn3p3GmsaFHW21faHB13eQSvPiTvwQNQBa0UHagxNcftA+/nZMwxa
0osTIqRTw7tQuq3ORQ+B2RUa+Y3NRdsIXtgg1+dxDfEChuJs5nmb7k4fTQckEvae795SePEoObEf
UdGU/f38OJ8tL3+Fh9M/vxcwwADM2bpuC/Ay+NprmcoI0f0EaJQgBl3tZ07v/xKXtCmisYctKBXE
zi7Uos98y/g987YOMOIGYyer2aOTElMW/TxZsQ61VUVHvfq5H3N0MEZFU/amrICPcxt98dUHeCxo
bAabVVJ8lUW8YjxcU6S+cmal1RBa51j2YdPdh4eI/glGRL/qA0iG8nJGJMhmTT8fBUXDRJXQW2Cl
Ij7qdlxHQsB/LGp2r1cCDt7BwoEWqA4/VbNoVk1spMQ9FK3py+JhvXTY9llPSsm+Le5BasIFoN0v
URaTLMPrXJ3+L5IuurU0s+pjeqe/lDt+0HkzZoScT3IRWrj0Y++eCEc8W1F/LGUSvd6OP6VqYRbO
v7VRb18yg9QQUiNgdge6OMRS9bvpucNgIYekl4ijPj9EWoldniYU+mJ4FODSi9mvnCfn+bMgGtBL
kOlirSVGkcQ3n/y9sNlduxXNvDK1zrHTWyA9gfPDuecKaLcxc+sEnTV9Mbt67e4JHVmaazj57byY
mGTVSV2aXF4n8aWY9yV9usQG6mpiyQn3Eottms4AvLHo7fnzwOLmyJ+M4VnOyoALBkkL6P0+bzIg
Eu06Qx9hsrMpoU3Gp1/03hs9qNq/gzE5dA0uvDI0agDXSZfE2VsH0ozQ04V3ABZO44ym/Yu9QRUP
9gxMERPmqDKmpr2CzFqduHu3Bn2D3qKszqq/X0pfnYUL34vgrF1CeFheiNqPcIPb1K5bDCnRqGBU
TKY23M+QnGTnrBjSvYoRZynJOeA5VJnMYmY+Ko6TUWEwipQqJnFATFBiMLYwTzmzat6ZWDRMl/5F
WRM2R3UOGAMDMQdeg0f8TFrjIvz9xjgb1rjdKYfnrXlhXhjD3uHttXwut8jq2zSO6Azhu8ufpD4g
aoOwQXcMmkWebRIn6OPQ01njrcTiwxYV/BuaF61suhcXg9bCZqoDc9ipaJEymePs5FRBScfYX/Ow
d7HK3Vok+kAlevWrAwTo/WJSmT4Wx9VxRSx8BYg+lJ5iVJNTmQhEPUanQHvB5jk4BOW/Gj7njfFp
KheEC43dvdOAxyyciEGONNoOnZwOSHdrF6tmUler1W/0q70aYqHt+NOvD4o/x7nS+dQpqbKiaJK/
OePG+nVmvQK8tzxlcMyczOHPKrtxFfizTg1y42Be+xDztIBBmOWw7D2Hl+Q5PCXFcRqvE7lVphJ9
ePnwcdGa2HshOH2JvC1SAu1/a0epqIpJditWixJqHYzKiepxA+WKRmgLwAH4WonUUbUhiLOsL5hB
SHOo6wfD5fiGwnr2sxuqOtFBwSIZ5PNglH26NVKn1zoNXgFNMlELU5Zb6GSRzTTCC6MXNuG9Vx49
B+XRrX/v3XtPBhfdmE2i45rg5wyldU9FwKilfxcOHdEeYeUAoE1TUKkCTysnVEJRUAkK2UeMBoIe
IUhdbDkE1nl9X73aoDE4jJX96kCEQQ4M8uM9Ql6SoersOnl0g45ohpgmhXyD6t8/Mg1KWGGF9Uez
csNT+mqPsr/s78rc0egyLYwfsRLjMgaC5pP4Ts8P1+MCr349egTKN7ZI5sGlrVZPCT8z0wNa2n1K
3zJmOMYaNVrZqL8ZOHMevEfXwamf/uiVeQ3uPflwiD+aRaf4nFTGjIviFREd69QwrvBlYGGvu2+s
+LYgswJshDk/obRscHfqV2y8+iBbUo8wcG8N77BoQYNBkofrJwk11QoZ+/tpFoblLskZJMz3AlYB
tCYJ1GhLoSerYRUA/2qP59Nscf1tAmwKZFQaXQ1PXbCReIdfZtmTE+lsfnDeTeOA5SDgiFv1QIU8
kc6BTFFryJlYrGT1g7FKZn8dgaqAkexj0PmYh+E7R/RWs6A4Y7KQfYJoCXOxNmo6FbCVphe83DMw
PHghq1+4NLeXUSwaRyYRMo8Dgf5dkGoDoB8kimssJ04CUM3m76QJWo1X4A0glb6sU19sBszVRBOJ
0QrP9441IpMSc/GLqsET4N8JyPQWMpARrOsegVfan4jJiaSStHn2ZjX6XrcHMNUKtPs0YpJwYSAi
24WLlnFXgK8KxeX5Hnbqa9gc3+NnfO+/B9WZwYg8jF3K1qVHb6QMq4YWHJtGsf3C+RFWFNOXMKM9
MJF5H6PWdMsIBWmhAJO+ojMlyzs52hUbcSVn9qsy7Pz+oNXc0/I+IrnDRhV/FA5kdxnHrKtDdBJR
kmZJLa7FDB+1i91GxKRv9KsoL0moGDWKeFULYYfl5feQSPXEGNId2RVThf2MHKsv6k/ypAO1nYJ3
8QyP0ysuosJP5OZFnUIJJNxGtrdfYZAgSM1AebJ3yfxOoJAOlAho1VTOqihVuSKsmkYEziqddHgq
memQ7gYvvIqqs1V1ETOrMqi7TNUr5ny4o99YqEfwf2xD/fQjA5KuVjkuxwKj2PagQfTO4NePjnoC
JaIKWv8XLlxniC/KDbILFD350Shd/2+zPdBN4BBlG2r2YcrUHfgmD0ZcIF2rIF4TGxLvjS6uFwSt
Un7TnW44P9fC/8gtDEnKN9G1V6HMVk9HNghflFKatiJjSzSlWWzGKuIyXSzSfn3t2GUFUwx2KAY+
XSEZAgCLHTUt11huCKPEiBG2ga79bFAabZav39dva59D4C/gc+lJyh5ub9EhqTOviqJVEHSRsWma
09rinAkZ4xOJU5U4pHl1myVcnlyqRQBwNeJwA4lod9k3mov4fiRqQxYlhVaaeoYQcSLzkBuqGPsf
W7a8krc+R5jf0RZLwzR8uUJavxKX59+VWYn5BUwDRQE6jZhpHslihMjJR0FA+q5KW0GLGQ4Qn95m
rOvuydxksJA787fVtOZt657m6guB9cT3RW1w/SstSBuuzPsDD6Qf9KkwE7MZFPFlaB8HguUg2+Ed
heYfTDTS659rqyDTwkZSX6jG+5xW/4/eJXEWShFs3CRO3UK3V00h3FFLW8W7ynccnQXuNNQP5QDQ
8tUfVZkqoDZTsOFzfU8QFDgN6z2vXwVO6lTQqgauVo9acRSGODewpdVyBcyxp5kiU5aZfRlnTAWV
mrAAt/ZiV2iKn+j27sYnijBetBNKwLfb8rKgwDDLr45xA0lIDM4mIz1F12XemYSk4EBCkrdAWmUr
BfRZQ75of0aPg8nb/h9bUtRG3cSfkqZZVo7pSDm8LEQz69F+W4fem4IFepPZGFLXyEaRgobd5gy3
cjtGK0rORnrsIiyI8IDmjru8otN3dV/JN2QwLiK0Kh+pQk6Dgpt6Ckctt0qQO4HcCIOpj5m5TBA6
m4zjY+VClCL5BbzXC89WLN3iZnziVQAT8c5HvoEuFtiL9znGw7rL0ZFHSLeJbk/BL/jqZZxdCQBk
cIpz7qWrYygsnxjniGTwpQ0Iyjtbx8VxIdGlEMbvsW83EjIjlzwdhWfLK/nf9xXOlpq09JWY7yvH
3TJzl9Vx0Hu1W9RwSapeNZTdd5k+4jlfAyvG1y4xW/xpsDRYBEtdtXG4DMMwmtKRnP0hJZqU4DOe
IDM2FnIcPfoVilcYjtQbZ3hFLbSJ0quKJAxwCkaXmd++jPgVUnDqViFgCsGrDFB6Js3pbCrw/dhm
5nFXiLtUfDKggPxFDb3rlM0tKaQArm8PUFx2qbpzhAMVFBkAw52Yiwj9jdoPNYrMCVRXUqrmgHZP
3xfRFmA6EetcsiVVagcmkh4wHJM0Rz8OyJgkr8Qv+na8Dv1d/zE6/V7QwQh12fL+snqQA8YANau0
p2PLwWg6Vrsocsz8+HkznkUziZhQxOonCebKOK2e4Md53UPPRZdRk86EGpCAyURGXW4zWyAkETIP
u7R51B9jwaivKackOoN2YSBCwp7vcIK5X8HakQvoUYqtrM084WEaciQTTAlDQCD/zsMmDlVoBz2Q
0FtR6hB4C6wFmBwEgpWAZsGWwJpYpg4JBZ6CA02NeGOxkGLFBfXDWBKjkXgxUv6K+EDHkkCzjBle
hHduVzO5FKaAZSu+gpEMap9WoatNRkaB2oKYNsEAjfkciyt0Y/MipCyeHLVoXkUzU0aQvWp+cezF
qNd+BU1N5h5EP3bbbxxURFGHSvu1Vl1mFxBzl1cZU5K+cWfdUXMKNmwFA/svzJFZLVeHsADxjGVJ
qkO8jjUf6dKJZydRzYELSBckZu1mGmwQO+YXkuJlTM+ebQ7GmC0r1jIJ1+anxAaJ/+gVj3Q6dHil
f/ehIiPd1dhUmzOjRawmBG36vA2rFjHwfHymzt4inWY5/OSBOcIbm91Tp1j76IU1zadsrfRx7+Yx
UPMvf275L9G5k2l1yf6tQBsUbwLmE9aqZ4gDl6fkHKsNgfXIMUv2o+2ojgx1O0IJKStPPsAA5m1H
Xj/BSxcUgdHvkKpwt0FKmFOkITAyORu69Ifv+B8bd2y8Y7X75xkAE8AVWsDxBWOzZliLXUVJ0Gv+
7O8KTWN9ndNkWExCDfQ3SO+5oTepuetqpYopVTHCqxUC6S+X365KM1ZGI9js49RwPm6S5ah5K+xM
pj0MuAOhwsy4SJRR9MkRDMG1X6R7ySpdO3GcgOfr5cJWOtOG6T/yth3ieZ5jwdqTMoSsf6z6uVNZ
lwkHj30YE9oMbzOcfPdWNVvweptvySAOeHpT+6A3USWsnRkeEaPe5IvbtLGxySC2KVGErWTJMEis
FPVEFC9ZtcD3crCi+05sU44o+2gwNHqnzz10rpnF9NNdZtfOwVPK923B+pTtGXA6GYJySXqSpHgZ
1wA8Kp7k2xwVnJEuxqw8QIO9+FhrXttKLMbPOre0L6uQ7ejBKpwu7+hF9BLVFqH8xXyM9oPLSBfP
bKrLTNu3lB+yDL39Nl2AG9yMzGqw3bm4vqdB5UcqyPEMZ/+S2XC3nbdD0cZmCjpcBF7Wl4IckWQW
UO4JexbfXwwGcaG/198vq5fPSfoweflljdOW8Yk8SlJohyUkmsavWmKQ0RKAJ9op5Ij66tsdV8cM
wYBh6yIu81wAe4/WLLzvPR6WbAZNqLVP+zzKrIKLzy+IdcM9DUgjgblfpJKyA1JgSCl/ZniozIC4
ClaZiSFciFrJ9Oq20ZqTm8ds0ixONzWdTA00XVjT6lWSyw6ZTCfSElFcb/hwVFjXX4aBHFbnnFZ0
OyCqsbL3e64W+uTDrqo5hYIJ4kYJldG/aWu5M5PK3RJhFNWev/95+TIOLiK42dCqlob44+AX4jFT
KbJok8lQSddMA8BNrXL6eHSr3+6Wp6xrYhupZw0CTqTHVP5sDmuBKnjSM97zsqv1CHlP7s/sAs/p
2qK7tiQZbM/MGoQ5hnySbNJ7F5vffEfCwFWJg6Hwh4g4Qvcpc5mWpRD+8msOrQ/ov8y8oXVq4Xw3
3Q4+GYM9tyeTLteswzYH5WO8gj9A3s7Z3DjxMvRW0D+IKCs9u05q/O47+07D/ZC5cR+M46lc4z1p
64yRfBvnzRNO/Vf0MO6jxur++xqtUYyvf1JPdNoHbDH2gOAHoacccSQxJ0pqXV3Ny7J8x5O6ZBeC
rdcA5bj1CKtUu3czYD2wtGDtB28jXtFgI8C/jWUR5TxbgXVymg4CVXq1xfYefn8TVOAx2P2I2H/z
hREwxX6A2J7IOCRB4+TQZ2PfXzu0kgBxHpSt4GaH0XkiimZAE/rEFVjHaQS6qizpYLLRU96NsoDX
3xidF1lwZCDeYYxTBI3YNzq4GvDfLThbe34BDdBVkZ2F/3M0xgmKb+/jNX+Eld8QYfMJ3wjX0zU2
9/ccYQPWlhE2pIAT2/QYI+wlUvawyeNwVzyCxV6TSnjudicX4Y1MNZNwbLukQaFCpWAoGktP1kQd
9jBpqEWNUhsqpX+xYQWTysLmsOt4fW3G2Ifh/0inyW95Z0srSZGRbjuND+3myhatcjB9OQWwODp2
AVZWxEh51t+gfWPHPIpRKSE5ZCzBS/YOqmd9l+m85gF++eRDbFTbT167YpBVia5CvkGJSlxDbzvX
3sf7dqVb8D5YE9CYtEbLnxUjdSx8vAg6ukIU/lcsP8QsTaNASqQNQN9mLzw0giume4tb90iGgTkd
UmgcQsLhJncv2JjBw7zHGoKElqnqgD297HWvFux6pEZn9L6nnQkdNKt2M6NIUxA2EOSXkk312YIk
G7ZOzhtsomsduhjODUvT68mcrC+2dx1+8KBr796h/fPEHRU/baoV75nZOCli1/mY1/De8jC2A0pc
ALyGmpm3nRSaRtnOOlG/yfyxJxoPCXFYLaygjBDRpov5pCdkp0Qe7POqvBTe1zoZyicH7StgtsxF
jjTcBVNEm1cU+iO8ZD72cckfO7h2K96jbyAhuUMUui8Xn43VCqNSaj1G17XrbmUwZL+jZaPAuQAB
4VU03kFr7ESRZaUs6HIHzvJnKfxLUBmQjUxugAVArDltFDTqigsbUH4mUlSdcb7gpYlU09JO7xav
6aPLXE7rGgM2vszShf28Hl6SkyRl+2nmNaJ9q13r3l1YlEP67/WSvVpzmkKSEhJe0EXL86zQIqKT
ss3f0mzvesdoOWIE/X7ovT7mvrCsvmjcGfOK1fqEGns3FSUE3YQaMG/YILgIMbBTsTckI+ZkhCOL
9YPbRZ8TfRrXju0baSP4NNzq9/j+V3pYe4aTlC9udJxcFyrXp3VbBT2ecci4aF/gW6jcJDVi5e6w
v67mEkdDK0kKljhI8TZKwkDZR005f+iRCFhEwzD0gph6Dr6E5cXLCa0glTnzrqR9XBM3gxGyKRDr
qbNzp90otKaT3ALRYUQf8oqBPxA7bof5ZSt8moz8nWuUcPiquz1GCzO2boBUNh/zitpEcUBaj68+
wzN/Ta/BN3zsoPgfxLBGl1eJvWqa2UyztSKI/Cb7FpGFLw5GNGEX8zyPRTEXhhItS5ZBh7TvPGpW
qcH8LeaPuvBE0ehGTMbl8U5kdem2OgyVRcSCbOUdjLpjZ+1jP00IwZBnmyAMGbDQeBo+tT4fBn0+
892y2UdOyovsOodOH09MNFNnv9Z/kC7MYU0xwYBdsKrpseh1rNd8WwOjYdw9DKe/2aDutwj99Jc+
czRX9BMQ4FSGM8zXG4QfOprXcFx4sQaKgTLch9EapDu3UrVWFH1QxI9HDaw5DvmIOvD9MrKdMagx
chxt5Rhc0Pqj9Wi0BwN8ZOkDX0zGVHb53DeQ5viDfDgANa3Zp0GT3MCX3hfiXu+lThdzAw4Y6fBQ
lDZ3jwf5+kJf9nkZ//4GdYRtx25lztXsbAJj9hymhUAaB26iqFIqxoz+WHpKAKBENG2yA1Zc5kGf
nXXiFddgNDTXFa94smCt7/9aPc/09OZRNfE+4SZuDml0yKiQCWdswqhIpEcaxcyl4c1i8a/fwdO5
9kZk/6N4ZJG8L1+dCrFwydpXwYwz8czK5nxiZ4YH06dhhaJowK2xYpa+FXphTPodeIeZdd/Z1Rid
hmQI7NyBzSTeJGlZCZ0MQJzSX9kdrgIBI/ggBKtEJH/gS/UxEjDoxAw8bhd+jvHEFrPsZMV2CXvq
kzlDZE6ILgKREGKb+juJFQ+DeDFhVTOTR19H1b5nKYawrMMJgRi1VRhpaTqDU0dX3YRPfVI2vR4E
j7LpcK1R63ancyoaRiBHzEbu+myuN5wKaiTrzGmc1uYv2Agk7mPfH8D0uJj9G40w7nUPfFymWRN3
h52u7GfTx87IjUQ0V/kIYYSPTB9tn7kibibX2gCGJj5KCO9mruMaTBXFmkMXyAYvKd+veXV+NRwc
I/rzmRiuic8vw1ek41Fcj+ZgzpbsSHpFpsc4N1I8zUyYM0Rh1OUa7E65GOfR9OkzH1LXpYKk5XDB
OrwYFGx6QbgkccnirlzpfGPOYyQ84z7Mi0Ykxkxx7tblsfwHE6R5Abnh99l1JpbjzHW184But8Y3
T0Q77FwJek/IRmAXw2RYoVzG+Tq31LiacZBoiBvZmxL4JesBuh3EuiVoB6toxKcbB+UKOUAQ/F6R
u/0GGMSYrmmyjRRZStT4ZnI1A/1b68tOx4SUTWPKWzHujdokht3roQ7yyKkT1l3A3JVEw1QyI0l1
L8avULjwC1d8ZP3kj9k5icnPCHhKCHBMj6Fz5pCcMrF/WY3SGvG7gnBp6cfqr+IJSp1Dmj7sDBPI
aGpk5ZPbAOYZsCAEPjwPASyoaqmPUFBjEwLZHLhBIOHamvUr0pkczXuOTIxWHf4OLqq3R4J+YDIV
EBNo5M0u+Ri9cc0Xeu9wDw6uq1H0xSWosfYpLoYDzcEjQ+4QtgBxCLGiJyrXKCv9K92hXEJQo5Z4
e+ISQNxm1Be4CJTBFCy+9tNq86DhncbE2kh2OBUe/T7tkaTB7rRN1mTBET6tzGUudF5z8tICDI8x
xIegNIYzinv2/DU+RDO/avTn/h9Dm+h04NNNZroJK3wlI17R0zUYdJ5F1Cq0ZpCk05NnmbsMkHMO
KH1vf5/xzC+FiK5RAackTgFOtfBrcDVDtsE4+fEluCeXWMqQjEnlO69oosqCclHoriGTKw8WVgGD
hzB7wc1BpdEL80O/ZHQ1LNgmW/XFtucv21u8wyMu0rx0x3cjIAzGu2vdO+Upl/NpslHAlrye+b9Y
9XM57ILuoE9Q5/t6Q/TIoHZ4NwPElLSqRcURdQdZSj44QrYIMgVZi0vEta+ulD7j+QwGDKfKP+k6
Kb/YJ+TwI/cOd9NOw2VloKjk+fobm1FQ+j2Y2nFfrnxHP+T7c3iO4C9TTuQ3d/+yttWqeJhkWtbs
97MUkL1eNbFQrE51A/OBj+IeOlW1m85L3JKuBBBlCAxqocaBaLd8zMzs0D7Bchdoo0MMTJVruhoo
+HWUQS5B3X5xln1bvzie4qtbMs9YOr0t2Z62XByT5YgLi0N+yxt6BBu6AlXM1TRjRh6pchqTCZom
Xb7ceo6Rn4csVJqlapkyBjFa47STo/bSfKi/JZTu7KqRK8kJ24OEV3Sb0ZxUGGeGMo27C2n/3p25
8VOWP20xdk6kBerNCNIX114mYC3+8kVrQRkEhFwP3oi+e+v+rrPuf7Fm4c2aeF+YSEtEB5zbLNiE
Ka4Pfvl3g2PA3S+PiiM1n8Qo0wBmga40ZawKe26WG2cIOSuvhBkIOpUYUTcJas55x+FLdVSrKKPt
kc/vI8YIZAQd9YptyZOVfqsjC06ctwxWChRk04RIbLeYU0VRrcfczU7AIL3U+1UXb2YwfQR8xrwl
mllHiOFkBoCov5g4CUkdnqysW4r23nsgloHGUBWp2TmZPJaekaW+NM4buQvuEZysV6INWKE91GIe
gSyc1Bq8szgEboj1JPnGV6oAB5MG6RvVx6kjOzXUh/zfzuDDFdZK6m7G379fnvFYWuYgax3P4WpO
kqFZ8u9IpxpJoACn/o5IslJBSjjBz2HB14l0VOVd6TIlpFj/yuzzS51ttaudOkejp+EHrZ9M4gya
AOIdz+zTeOsWBg1AUsGk+v72j3uY0NdBHIUIywwKq02qygMT9fKuGB5l+Jt1hoAjOiuqVXOhqrUf
Cn4VuEq5lNtLCUNJhmWDhNbahsV2HWZe5/Bz+Dlxa4zqwBgVWvxIUOBafJe6LKNoUkFUgDOAOOfE
YseKowoX7DvH9EhHVZShOvlYT0jvmkPy0O+LQh8Ix9lGt4nvQmlyGd04gBd/b7+tSWHyHj2xvxjc
sM+QJg97OezmcKGD27eJACZIsb8kp5ygQzmvRpDGhsv8RbAqMQKlGwFqLncexb1DJLoOrVRi9f+I
OrPtxLFmCT8RazGJ4VYjAgFCgBhuWMZg5nnm6f8vtqrPaRVul8vGIGnnzoyMiIRfxN3PWC3iPkGe
n0coDA+JBixGFCJbYThD4d4obCBrbkiPjsZGgh58Y4ONzX4h5dqpUwALhk9zLDv1cWZOo0H0dIvY
E04BND6cYvA8kvWfCSxqORZDUZgqEHJFoqxiM3ULlIi9d84VhkBTxlMMajGvqcpr+vzIB0GHfI9E
gTsa7oDsM/iBCzdrgzQSzxcwpG3wpqvNPWLF/4l6siavfF9VO9/AHsQkUWMyEzqU7Mq03M7GDOv+
VuqrZqaCkZpM6vBo5Us+IBmBDoGXJAps49mdLkOzipeiFaIPJHd2C6q+LoIeD7sw+bS2rMELFnpY
vrdOc/LkD7S/2dTql1HabH6s30vnG77De1joYhAZM+4zKbEUK81Vq+7TQosKrcPb+RC/SHIL7iw9
NErRCR69W/XnA6ZV0M7bQBTbBUd8L3JeGZ0k/8uTTizfhm0KsxK2rvh74lsIJefU2+TUN24U+arU
+UxiNt0xSoDZPbntTLPJWDnxTbptpGj7GJ8hTBbfQqH+//jIeQiyydef9aRw0HydWVvYvjjlGa9c
kV2dMomKVatUWcLMSCHVgzNpVmlbM0lcVmhfBZbiFXsed7R2Tx27g0tXLa3/4hiDKim1mPr9d/pb
/Wx+NtCyC1QjNjz5XOvLwGc2UxxS7nV7H31626g4Pf5u5meGbcyr/WIzz+Ta/M8tsSKrZr+Sz/SG
U82p85gWOSdTjVw/c1NOt93d9IlqCbSeW25Kd257dPLP6PTGl9ACsLnG+8kaHRaJC/bBtXYRstRP
nVEwnbNZV3eurJyjNJdJTQmdHAA9mp93X7J6nQypphRp1S1RXScBJyKt4Q3h/MypJOLVq4sikZq+
T/esuPVym85EAzrFOsnav76GQy8evYRas6BEOZOHc5j3ZtjbwCe1SK0+cE2RSQ0U/dU2yg5dN/Vk
xPqX9FedWfQN/FKFcTG2akyfLSbfifTbKGgg4j+B/3oXD4KlSBF6OTLazKQ/ehG1IMcGLrqHqNza
fBWyRHTUg1uO/g4BoU2AWhZuRCqopj3drDJ3lMBYlkq6ccHgYPx8iWmr4QbvJAueQg8iEWzBNh4v
JEKwIBifxbW6DAlDkKbFuNasEI2W0JyQsmE6WAETDkg2+gwcxj8Hp8r1TzZv+A6j9erVp8Z8DD3X
2TAoIC4b1qtEAoYmnmenWdFMfgdqKVcQtjA8CBjK5AH/1AEfdukJ/Gnc4bCWpAsPDZvHKpDnlRRi
N//MR/ny3xAr4Xj2bZLXRV/8SwMEHdufl39MX/4m3PBv+kYCKV640TsRbz2zSz5hjq9pXrJzF9Hb
UL0BXYshNkdNjFbuMg5vbCDfrihho13JueEmlBb+NovL5NG/9JHxu5ajnEFZA9QhZA0vN8/cTTmP
35EdvFAsvJiVssOe7YmvC4YfET47CTYgiVygrvPN8j6vdwDSeay7Qp8z+sB6DSsbIRs8Aki9o0tw
27lvxhONGCzdfrXlgYWpN849/rt/cU64Gz/tvLejwqbj+mH0IUi5QBCZdGtKlx6Qs8xWp3vpi/5Q
mwLlC1n3QJcasvzy97cQyC1OgjxmhvpYZjIHUTQIyRYyb+dN7z8bpkzFDudMbFZtiKCXQOY6Sjy7
Qm4h0kecbTL/tvAZQWqSL5V8+GZCjskjtXT0uHLADTKpFsiQ4BiAHrVwJfMRYekObDjeJCUcDp0y
d9Y1uO6cB9vDzt40tqQJzTJP73yjR2+GBtTd3zllJbTzp+m5r/GaOYxvQO7n0OPPo0p0bFjtd3PW
L/Neze3kWwgL0Cy36uy6eVwj73bNtTq6AZkY2JZeQudCtHvAm8LHW/fJD/AgK4xEs2LQHHISfVz1
tv1tf9cT7f5BQfgKygQPLeBHRw1a9moMpgqQeB+BTk8VD4Gqv4J8/A4L0Tf6pJ/0RmJTHZf/vjQk
9IE/GBjRECB1Pw42MEo2yZ4wJFa0Ebaz/+B9wrXU1bw2lqwZWy81J9kDl090FQUJEQmlMjFdDZN4
SH6xaxKnCy2ZPR3w79VDhsMM5cF0WDzCAhnHI5Bpgbh/JSYQ74gS4XGiK8wMQlcMdPQaFYfFxU/W
QiSZLDdRpZhXyxRyemOwe/9zv9g2ruT3WwzX5BvN2Dbjy4D2zVfRo1z52IRJ2qjha0HDOsmOz+AW
XxM9HgNas2Us0pkyVHZOZQeewuNp3572g7SUKvuDEAkpUpdBzyzlAv5WOK9NDkMCnX+YQphG/ABT
u72ZvueaalWb1HEfw+Xt31yADZMBJACqoxhlsL2x6akYqz8Q2uxgrkAmD3n4GPeO7s1iPGMERz7O
x+KPxaNMMKIYQQ2D2Sniox5VpisTgK+XC94wfK/p26sHYoyJFksrm3IhT4lE4aNKh00WfqyYri/T
VMY9IFk3YFDy4+qAl5ovukGZJiWPp6DFUQquEp0gj5Fhmzwg35DUYIR065P98jGqhzVZb0AjIWFT
ESIDg8ecWjIRl29NOqeUDjiLJgJlmemdN3rIHqlclnTHsQVQ82TnX/oiuJ26py5j1Gmm6KBW8Pkh
sZAE6CidVAki0toL+hpEQFR/4ry/wLBNW0wSyow9k71jfaz41L+fnfNuq4h+B6/wEr6MCkeaMcsL
GXUKhsguwdBW15b31DFm9pzQbLQzYaKFALIJzPHlr2ESbNp2kCxDoGoQlIC9LdkhcHraoYbZL5fY
TJVpX/IbMaDCmtTZ0BJU9PvdkJTj845/fTwIfSRRd1veKXtpfLBAZdiqbeNAJYkU/8UfXvvdRp9j
jIoFEShulO0Y5y8ZOfP8MVZVkq6jDGDWLPNNULrVnejAYKtR7CUo4vgFL0ZSPzEAOzElbzMuumAO
zsKJJgB9koaqrS2egIrr/tX2GFGdjd7FA5BFn1tN3swRnG+R/sOS4B89q1nE3aYerM7dPJWAw65W
W+xO/vrvAzb7V9rbn7JjpXuUIgcXT0NGAFXGGrEy+317JfW6L5Atvo6NFMqbVHhG5oPWcdV+QMsg
qQhzvVyPQXmxVFKX8BFdzE0tf7orfnX3pNCmkcaAIAWCYqMBbE4z/cLejulduzyxMNAstb897Afj
R54i3Wsp+6PhI+/TvHOl1jasPr6kceTT6XEBFk0RB0jmNBy3Hdqh+kHqzfJRPzX1aT5pQK9oX2+X
9o5wZe2CJpNXbikFpTCOF4WIyC9tZeOMgNCoKbprtIlh3qIopRdJagVK9uU2kakqBvBBwIQfXPGX
VccObM8Ofm07cbyEtp5tj+Ls0j/ZRjbcAgzZgjHtVsJ23fmBYowVGrdG3ER36PyONJb6gj4I4Z2I
h4zDad5tbrqQOUx55jPh39W5e5z0KPKcqBpM4sgLnEnAL7Qjp8Nf/MjnJXTgoZTlgmaHc4pIqAml
q20Tao62HdnhcrBrH0H2Dk6HmzWgjcM32naX25IVATLPOYzV1eGffLzPKEQvtLP4FjvBMj0MEPCP
YrR3GLKVWXcebyvgOVYghoFH+gCVVucES/ZIzmlaQTHLcRAC+9NTY1HSGGj7vxfUfYMbPwfcOEAX
qG1RzCs6gEVnqiHJxgBCactY05X5IC4Ks77u7pjKZpzNAUnlqYWdCdZZIrsq1X8YHkSmBz6kcJ67
WV21x52XZMII7FVMiASmOkuojgoClUwWH1VUiElxA37NDjBEFVXkvlQZtJNUMIg8puPrn4swZDLj
kAo2JVLVfthixde/BbRaeOx9iPnNG/RGPCGlxIO7SOYucqJqTBS2nSdmsReTqemN5uEaKJNaO1Mh
3FW42YTNxndxaiEI4m3WCc9CcS6ozvqZFYj4xPBAePV3fzZchxuMMCEXq0UhPEc+U3yDOTCRstN1
VDa94NnV+Z7tdok7XWf7vHYLeEOcsUc+Qtr6OOPxmwUgK18lGhZrQ8vk4R34gfRPPLsqvygt+FUo
aJUASzf+oS0vNLT6NE8o2VijF7v3sU8QFNVx0dkq+AjsH5zzk12C8tnCnNJhmJBh+CIBq7Ece6xP
nv6C9KXcKUD/EKqwdfp7JxelvVaPHxe424IQopfJ0n9542m7C7wsyZUMcal6+KxghjpzW6um0Si8
HaBQ3Xu2zo2Ds2W7BV1PwKcHrIFkOajhxHmgqK+T7r2xNNRNGtEuDZM9erEb7xfAh9p1QDZHcoVh
YM6e0/TSjU13qUCcEXKqqCMMmnCFGSKBiA7dG4sYgs2Um5t+dJeGHbA9P0Szm84VP6zGnfp49LaI
cfoEQJ+FUQBn7859wfMsJp9uFsn7nEkzRD+auF/kfbwEOgDg6sj4bRplegWKoKwYvRz9VQ2Fuk6W
4qKqa55m+nSnBFn13fmNuKmqdaheohMCo88HXFc680uarGLslHzAGtFxRcq9uy0q20Cwrzx6MlhY
Mfrf4b2Cs5+jNXDtSp9y6gmEIlXGFLmG9PVuJjkxea3Ng/62NjAaDNSga383lJ7uhAW21oh06dIo
Wx0FFG3BOoS8E+uqDpdPk5gzZP4NPYvZNmavkib74o42uKr+Br8EpiAJyEhj9uYgiJc2oZQwR2xK
aICHyij4Q1s/SEgMlgkJQgLwlsQJHijIOEkJEOEXYxiGfNvSZ7IL36di1SIuLoOADaDukGJIXJzI
H4XoxzdSUElLjZHkMh5JxnT0HQIsPxoFTuTxKqJREDMA6Gh7/JXt9el1mk2B1VfNL2C6RQ0GJDQC
kulOh02AsQh8V8RghAkvqvy7cpFX8XV+Xk9F5LX5ZrpwTbJJv9T88xyHYUX2SBtBx+swbmhCCvMl
rlMY5Lt9+Ljjvw+b1ij53Ww0HAhvlIu7NOtCvZuBH85D+r6wNXjz5g9pU7Fkd47Mb3g6iXTYVKIU
3g8Xj9OKHe8Zlie1xO9I00A5+UtE0noRo1GZi8e5CB5M6wmO5oIk8cONRp7taSe1Wahsqe/mmfc0
CAZzwDUVmhs7Abybq2jl0y5Of8weXLKHLOMTGw2pX7fmHuQYxN2i++beGnCClpuhlrRuoStYMOud
zfc3qoWv9GMmvLKjYNB4dWENCGuDlGg+S1M46Ys0hcWUIoF5sEFgZMHHRq8egWDS+IWJY4HILWAM
uIsZBBXXbBau2jLwfB3kCc7izqI5pKywO3hza49N+oNB8fJxhIhswwkW4x2BwM3D6Z+YmWqvY4kq
fv7NhqUHURRSA0Qg5k83V1A11ecREVcGDuC9Zcrws5n1IT/3HL6jUtavkThoyckvWzp72dqogygl
g+raDMckHEmJUcTZ5erDyJS8wtTdxh4ZE8Xm17Q7BH/h6MDiFohwhbKpkQUfqPJjxTN9UYIwoQEC
pAnqAnN14LUF96PfB83den0ocXRV4PxLeqQtiT4yyTBwv8ix2aFxzeqO8FV6GOpaGHya/Vd43omT
IaYHjGJMI9rPcRnKo3Zy7ekZVqbQJ1hBMGGViwFYxJNI4ISTmigk1EN90GtKHAjkvNIMfBYOoePI
s+D9WOjWDOZ6oZctBywRsg26x2A+pBhYXvnVLsoOrLr3MYIN7JbOE1l51zkuiLRPPKTB0/mXZoRR
9R4wG7mBugpCj0XaJgdtnhLNS9U2iwEV3CY5GQsXuCRiWe+MFfoWR6YsdOIub66lrql8/FXgyzRb
cxyUOORBBgr+diA0U/sQI8+4UYpgBSVsc2gEwsy+pDIWWSWyvlafQGU8uCHV/rZ7wjrguHPURMEc
QBr2ofyQnhx1746TsY7z3+5pv6It2ywgnsC9rzM5MxNSzdCvR0le9PedHHPF6jzkCLh62usOxoCM
x8K/Izd9jNH49uVhu6LtUR5c8eHYgPWVyYQ1h1iFbx0IG1Bt1n/5ghmv/KPlvQg2H0xJnaC2sFhH
7APaAyi3mndyHSBCpdMPH8Nr7Qv/SmDDIlcttAmtXn1attfzHW8tuJ38XUC5XAIyqXfOjfNI4z/u
W+cJwdY5M+sbm56rq8oEVV2ldePmAzLvWDAd79A7KafR0mGUaFvwDtoWzkzr8MGQxVfzhCFRdx9J
x77qyFd21pPBGEkjk9z4eEGvQhuxDINSBY6GHmwaT+SfO0b34WHIFcGv19xFgiu2PqNvzSLG1KLu
HedqbFnYTJMCYNkc8xY0eGDN9+yGWEBgBPEezSaYW0yy2WqEAcgEmG0Q9tXwWGK0TJy+egU2UW2X
nYlGX+EjvhvMuh9Y92bQB9/w5Mj7cH4R5VptOYeDj0Tn1grMZCcR1PA9eo82GFfnmfb0ZGJmMgu5
3zG2pO+k/wFnzuVTkKXGhCUmdigHXhGuEFYZdEoI4jf8dNDhw2qeJQoKMMjmOOHKaBE5aRYaYPXz
9YzWT+sJpgm8100fBKKnmKFDJHpU12oM/GcvoJZUSrjlz9MtwWm2/FUDFI3sVTxe+ZBLEwLviGTo
QyEhmyIZkcKE72nFqyjAPBjqMOygty/5nHpW5KowVEjUYyEfhbhK0CLIQeKRip9GRCIxJFoLPiqg
GZNc4p7inyz+8FskPc8a4aLSS76jiKPos4b7jEHuV5ZHbrltShxqAgU0MTVv8+wzybuyH0OGYitU
CRrQUwkmYGdqLYowOvi8ECufXiAewsl29vAXhlInSqGIBNr+FP2pOwCSZfqhkkuhVUaHBfawvDdV
KzRrnmbVk7jUc/VN4Yg0ZNeC1T03qpzSBTyqWXEg+RMoo3x8IFyGsn5RCtki4C2oAmOUaMgtDKlT
xoj6pfrVLzZCbcw6TFcr21PYbRns3GMAe61DFbCoOSm0a76hBeODPRubrb3TSml08m10KyjlK231
xlotZcw8pz1+8UvIX9mmNSSa/q9+Xi5g4iqrpJi22YcVPXFTImdmnyyRu48pReFACHYY18m9velU
3b8ufFOh1H8oN8i5YJmoS84B1T9zXdQ0vHwrjwtKDn8rXcEt9mtrrLDO+MRKgMb997QvTDLYDtaD
ItLx60ZmDJf068tcNwsRmWWTAvaOICEN8AsbjBsVpeTezIaUHtwXUCujDCmDNfwrQ4F1gW5s4F98
Ot+hGIHgQGD42l7kVSI3GSxwYJ/TjZ6RotdA1tSRVnime2SOA4MA7lAG8YohmOi9ayebF6gwtKGB
akEx0kMNKLXPHzC9VQkUGqp51Vddu/Up05jIDNqP31njTfKu2Sgl4jxxtsDdF36Yfsgs4fDhV2ks
qZPzDerDb+/T3bcExFYIQBduVDNkEQaOqQfIxAWpyU5www6+fPeqTja5RbsAgxDJva+wT3B3MoJf
rNvIghlKRA6qnUK1hfwCl4CKvFYoAG+GTbLpAu0fqAafLXDhCW4pLtaITEvHC4EofOXf7o3MI2l5
cWOecjQCIkS2NJKTlbYihtY15T14wM6At0RPCq//tpwPSySrZKQ6u8+GdKQYHcY57KKUsXKWod0m
AEHFkA9CDVWTKv89yWUEcU/Wn0bSA37wVYHzW+ddYpLXtG+/+oQ3hrBZrTPLq1F7YNWooxyyyVFV
ybRRibFcqsidKWj1uADfZz6MTN7d9hmP0Dtg9mHNZTbD1AXmD5Zo7Tap7SCxaZKmrrTxeaIcgGI2
0MAX4mhHKceH/umKAUxZSpOJk0SiO6NZh/C7c6tz+gvcwqXWrZ2NYNhrojF+TfQ6ZRnFbWjqvueK
M7Ge139ukxwPhog0cJon/xisR+tRcXCCUcuEP6UDOoAogSwPeEbk2hlt6+r9xhQXlAh6sfCMj23G
EHEL61ADRRAt9GjqaVr7rHYzIT6LOourKzWq4pKgEsVA/NBpiWvXyrZqrSX8hUQY0Bar6HfCmItt
GFK3LhmZINUjMEMSym+n7LFuzHuUWFX/pKu7rLkyz2JqmZczb54F00GdHDP7isVDtseJ2cLf3rpH
VF9bV6vx3qiVcJvEV4ux0yUCHnRM/LKEXx8pgU36SeO/jNwFS1Adl/TNZkYZeDLzZBBDyNcDKfAz
Viquh2wNpVwDXfqXkMP3RDsshwWS8ZespWEyd/JMOzWeffWqtx0+RtthdSL9FXwkmeyC2xE/L0Gu
X2GiF7E90/TKu0n3R8E3QB82j80DCBeiN2Scak9sjAuE3CBgSplWgub+vhCJyvQhM3yA30RjYTsU
XUgKWCoEFLGXRs3JJ98Y113o1dojMYyg/FBr44T/lESjIGOwbSXMFUom2bOOrI+x3dnr6YFB4Lzt
zwhObYPOB9+tgoXWCQnHOUAUrVc41Ef1Q7KuiPTxH2ixEqzecIAJlMHoaaT2l9URBQ1KQGlO1Os5
wTMrwDaDcYb3i1o4zBL6qn9lNd/oCYvIvpAUw4rd8+I2vEm9PQg5JCcZMawYEDMR6OkAWAOv02wb
PG1xVLjAc+p+u8W2jChgjCVWvMW+VD79MjGV06Iun/hnmZ8t+oIzpiTabzObANkWiz4hEoXmKeur
Or1yQyXNwLmxOlGGtQ4KE9xCw08Vqn1N5Rpe7RRrUmzJEsTqS70uCocIgnrUnDU/pwaTIW60rRjD
Rw7BrHKprHkffCEQG0Y4SI2vBhcVH0KtVB3oA82aVTR8K63Q5tOd82XoEzX20/9QqpdJIPQGDFcE
bkgNPBWlpXIs3Ro6sDXnY91Q5I4OnGNuGyVCOoTIgm5JE0sOwR+JgxUGhO4pH9Q36oFSDg0Ybkrw
TD7G0VhY2RvUTxmm1GJina1gEevlq/Kjmw2X7B9hlUhpSjQ1dS+0iy9AqtqrFWH0gP5lK85o9CCC
T3LkW4JfIOV/xjjSCdj7g2xLl8m8Nvj3wIr0++YlfwqgLMZwEX2cfLdxRsfAbEsv9b3HH74lvgWY
Caiodhkla9rNwVOzQ9QTSeBUs+oFrhoyWMhM8kVaeWJYAMmnU/vTohZlpgxPWu9SOKQO0ij+0Inn
9hI9RjeHrkuVdPdP8tyhFgrOL+orooXc0j2SkFZLQB9FLbz4pk/MsAIZH8GZbegocohJu54eAzmp
b3HFKDbUmbwOz8Mjbu01fMvkXCbnK+SSaOb1m+9A5ot+/4eGhaAppQXMA8gOq6n5oKewRkeyjlKu
I04qndmV03Q6IpU+4itt6hNrU3Yy/0ZosqqzQyEG5i80lw7M+g6AnbxCcLs8AuwV/umVsykQij8U
DAvUyMYH+q8v5v2KpxTRFfFKCq+15L36F5iV69a18wAa7JRSK/0MHvG9J8Y+nH2Zn/c35ljzvhWT
tuhOmbNJkIHRb7im1bBctXUi3qDrkyt5zug2r8bc/31kaWKkKvLufHnk5N0CI0NF45Rl1rr54FTA
j2Errdn8mRWcwjmqFRy+UplzjM7T7xDx7OH3O30tHovTpPRzmljQhn8uiwKP02I3KaW7yZtZBA+m
UGw7X+8W4jbFqQXC1Oy2G+eb0zTaw+ORxYrcQiUAz2a1MqmVKyB5DcUVigPiLCVXdtBqZgeQBYaK
qSuvXyThK+rbLKqrtEKizyKXZYZh3oqbqKhgqh6FNjWBFCWq3BtI+zEgQUxIkPoDHe1DVoLlfQkL
9PIzzjjeQmTLi1wTqy78hCrjr7cylz+zd8mqULXA9aoU6lSVLXDb5yyb2kxfqZqCUa8EnZJ+lYjp
4GQvdh89dIgUzRgzOLofmLrbTq6tocW17hOZmKBhbR6iEtQD3G0GtfHbq5ScPc1AwOpdhKEY7MGv
A5iS/cGbwfrYBXJDpJOLx8CDe4A6hUXXbHDXUb5IHfjG0uvIsBQtoutw1z8P19PXKDepx8DJ7Kh2
P4Vxhxr8Mi9T2E3e2EcsZj/56eqvPD2P3TVPDtOw2t+l7/EhFUh3SkWVO7sV7zBSZoD24y+rPdHZ
MCMSMIXRPsUkn2hqUPFptL2FEPdrBo7cXXo9auxuVgyw3iUVZqEXguvTMN2fmKc8oy05549FclNn
mIiFb8qsDdwSlRnW7ajN1+rREwNlG+tiUwC2c+Qj29CIfcbpAX8vXS1tBTAWAZa418QCV59LBCXt
ijWI2bV2nl1Xuxi7ZZtQBmn7QylXG2q3NPsdglT6Zo7+pbQQfVZeRyfZ+hiuoIrqImPQ5NJYacr/
BT2XmSenwd4iAsEdLQf4JLlyzdJRbz5CZhDmmgW5C3gVYgGLdHl3FCYfCMS3CMnfHTHTyn61aTXX
jSLRR6Wo9IIq7WXRJdN9/GM9oMu/avfu6rzqXOiMFGlwWtz0Z3dMGd1qiZFKA0uF+TgdpxfafmQI
rbSlVSPkQBjEo1FLpOpDhYTZQYPYhVaJEV+0INSxuERAfwRXyeWNLeqPBg4jxsD4RHp47vagPCfF
EhTSx44BWqt4KOav2hN4MiGMV5YzYo2Df/IVE/vIFdoisPcVXOOqE0MGQphB3yGgxcDvi4i1HQJM
h8nd3uRac14x9RctwN91xT921o0C53A2+i5vDJPAYORw698enc0RtW/was1WjFRDtkiKwmoV3cJk
jPzm4ZBg9SN2Du5vSYHdgqgkCZXONHFiH6yHOwYwMbLqkxTxcDy0MP0alGIrLIMVkijEleQ2Lyc5
v8rAH9kdnljiD3KdPDg8g6yYhWSWVaOYfGCMXg72+ZcsrvOB5YwD2eCLseYDPbl8XV6M4sA2pbfq
YrfJSSs2Ht1PKBkVcmWjO8hYOiaCOE+sNjLNheAmsXVM8qNEn69f2zv/GjzJaPON8o2EV0N/tJEW
4fFnGy1bMSFu3Xr2mOjCxvsePpglA4krLkavAbYxgzIkrg8ukBJlfY1z0a25ju5+uQdgHz1Yidz2
1/AYvf0LAy7v4c2xolKEu0Cr2kIaDKf9FUgT9Z+LEtTXs50jtbm5a/g/TA0oOacXzOnCPbjhkvjx
Lted/UXTDDTKqQEF6DCAV25QD0++QZl1Xda6yBIvfhWTY8MqM3V7Lyw+GA75nBTiwuT6sp9n+1b1
q4P6ZNtb9av86rNtbe0dq3RYfdllhB2YdLQ3o/UABGgqJNDUg2Jzq+mhbk8ZXFCpIS1VhJh8F3+k
JxSwBqhMB5iG7ynJEtk1GZV45Ur7RDFWRqUGRvVfq110BVbieMyzzOeDGs85mDMEoK3Rdfx6Sis8
oKfj7pxe9DNGnMDwXrld5TGTU+9dvXvy4hs25yq7Hx3lhfpcmZysY3Rq9PmBM0+WZ9JqFd463qh/
6RkZNlQMWMz45xErucPj45LSYPljYJMD35HZXK/oL6lpIECioC613p6qZf0a81eV2rKnMSCGDfuj
O99T1KqFAeoQq50hYxNhRXpS/QJaqSxwGq4qkHXo+R9DeHxw8/uZ441K7i1IslpfdP/C3VLmXEzH
9TaQo2cuhX/Mn1EMEsScdxILsXRAjSBLDQ/L791+LBMVE2p4Zq9to7Li5tBt19vYeZrjdGK4Z7VR
xzpUXRP+yWptoXiUUGL4d/aD43y35ysMVW5mxwxM/tkqs67pv/fThuvL2XjWO9HVXD404PTml3O2
9QiKLyd3j57ptp0+0xA1SB1C4qa9xwCqYR0A9ythHtjGHPQ5BCwBLdEskbnwuvN15L9OMmaaHmXe
HmgHwBF/eEdd5MC6ugwFwcHB9IMAZo70tD+pfB+vBv0WDg6XWG6BgAiYcAj0Pug+0/+Uu6ckRJRU
7NaysacgMlKniBZII92yOaj6yYq9GWoNbXQZPV6lFDCrOIH/tQQJ+IxaI5nr1TUoAe4gmwpmXrRH
eV4lTIJKhfOTFLETX7qKssRYZUdkzCZnVqgUhHuCNIJtcUbX2VPmMbOG+k4pFokihf6mT+HO/xUk
70Mp6qQek157j4Y7kzzpOfUTiwUbnLJJQjaJGaZ2Ehhsl7I2nDkMMyPpZOszVSQYsvFCMLQOohEL
X06iovJkoSH3q9mjh84jFWz+ZjyLRhtl50XbrjJNayBf3jJEJqUaGJsAGsigoojBnpQ24skLS9Y+
1OccoCBga85jAsXGZqcavF34vf19x+9f2qJWVyaKSNSi9WBPU/mIFRlqNFIP0TS2caV5AxSklpk/
0NuHFhsK7znrg+oqqU4b0/xWH0GmRNLmmgyWfFvQOk1yRTiZA+mNPOAEvV3xTER1BtPDCIdFf55w
xw2uoYumUva0ZsqhIVeJIPQBOpN6ib4mBMiqQEsv3HVkdiED1jXdASXkV98VZVTuqx/gP3QUh/lh
/t3aGhvC1dE4Kw20OviHdfDakiDfy4Nz2V3vhwX3id1nmQt4mzFv/nyDw4XapXtnr6dJUqF/LvAa
0xsSlWXVxoG+1iv8inAlXEBAE4OyBDfBk91Or+3s2DbvQ4AkX5C+pnNosN+VxEDp4s+artB4925t
UMXBfk5rv2cClbtiVZLu2rWTHTzTt3dmjV4cC3goUDj1mo2jzWhUtBJW856+3Dr2U1Cpompzmxzi
yyDvHpM8SaCMc0vUTA8bN94t3ozcHxgEP2HmRl7T+XMbjoPpRY/5qk4H/kdfib1Ejcq+CNf8MW1V
8FCaeeQwqnVV4Wp6A3kM6Y2SMj1QZWqhZRnkcMsblLdWnfTzbOddVWLDIWtSGdxfb9Fb0EPRDali
P0d7R3/Tkn/6QlL6Y+bFjnl1/QYWC23XV1tGd5oYYzjkstdlGEEdI3YYqbRaMv6UboaDzYgWBR9k
zeyj4qCd7Bq9ord7+3m76o7oUCN1Fuw2zu3n8jMLXqlQlxLCHcW4DIWAigX+0FKWTtHHCKd1cBhV
oXUwo4R+mG537qaYQpyQw9tvDiXo/WFWrfSR8HImnax4R8/fvPaUZDWbGs8kjT4OEfzEmoW6xyiC
eS6dJjPha40bDDy60PA/8FwIPi/3Oy79VgI1djS3Q+7mUtW+IVGJ8apKBb1n+oSIh7XNG5qBAqhA
E0VdmHtT0R9x8yFnlxgqg7ZwBIkWZ7T0WQjTZemz7tB3UtwNYd/LQyjLYYcd3pE4w6gaREhiJEZw
QusSquj+oGCp4nGW98vj8pg8i2Y+RScXHVs1kA7hHUIjT4hIZa/N4dxiuZ0qsRREKuEoPU5SSgJV
U6mogIRvmuNmr2MsKMa7jkO4C+/wiTXx44oQvwqdVIf6KcKgBHVLrUOzBaJ3An2K7VqUIrHaSz3N
oJDMiF6LgALBBBClVHToEINe77xIwloDM+KOLrlVSIl5Z4Pj1QSPra+dw+IcVZBlv5MZo3bDF504
zm1cmu7q9mGsToI43KKcKQ0xL4oGgdlO6aXRWaN3pr2Vr3i5jloVgPeQoeIAelM08ThrNQZOVloM
UcQDlnKZaHXUkB9KCpcEORYbGv0im+ep9dg6txEIKN3TNvMF4wfU/LX3iC2sG7dDgfGAQOEp1oU4
d8o+HItnOqMDt7zj07LEk/PCoDCI9UD5S3rPA3rxbQQVS1RBmMRQBWKITrXVknoc+NzNEflL8WGE
gTHA+/231MW1+vZHjCRPp+ZYVIaPppiXIHSBXLDLHRn10ovmtS3e4JWSyzH3D5iE4B7W2HNzg1fD
AhNm20jqi/qA/6/sMmGbDHtx3drViGGy1aiYaI7keUgo7TGTdVg82GXsfZHJVO1N3q6fZeFwrKd1
Na6xQznNTyO6B5uvu7k5oMw3ogu19zcuLHIRWXod+Pgd3/2jMUxFx7hJ778FPCfGsFyQh6RVPPD9
TacW3HG9g5tLp//S/LRraX747F5623F1vu3nOvfWqlkaHdHwXJgpvmldscPZ+vLR/mJTtTzH97BG
hOltJ3UfkVMTGKLe0SRgXvxvFaxhPzj9nNh8y01+db/w+0ifTJaYBfvYoq4vRbKEPfNRKf4GmtCr
/aH/2TnGbOD8nkOAA8neHoMVRxpEf6IR98AlYtfb9C5DC5VQKXqgfl3hRzEjh8cAFVnP0UULC5sB
D/9xgXBBpDjilpdFRGZ2EwCBxQG6pFCkYNRuxU3Fzo93GpyV7ocZAxJlwWl2rzjp5pkfd2q9yI1W
rhUyhZK05fWzal1ZlqiQlPmW3Fd71kQYiVXzFd5T2dsv8IGkP3jw1osahkiyKXwFalbf4YuJF537
PQ+YE0xzO8+02K97jy6dqq/8qE6afmXg0COYwaTiuQN01miQcmTApYRxMtNVdJtIZlMOZw2ULZGF
zuULcUfh6ka37DW+MquuDkMIWzT4odCsJIfEV2YOgVatUpFJsUEilPyKX3QneIx+T5iRJaqLJIzS
jBzowlAUyOup3lAQU4udQ+1Fc/iw80Hy+ytqI38Q+cFfnEyGP81JJ4LJGPDcOpgg3u3OC+50rkJH
XW+oOzBZ1WUX9UsAvejhVC6cqhu/uJbqhFpRnZ69UPwLsS8rj/ilIl1fElVokn/K3jMTgPJ0vdtS
6k1e8lSMPxU79UQfVTxl7/iLlZOqLb2wHI150WyvhFfNxXnzFVrd9CpvEAFEvGWdEfIQrzHjYo71
R/PQZin4NZcGn8+PSa3hiUH0pVUL9cynT8wpr/KU8MI69B2tznr0whJyY5fHmnl6nx76uKW7fzJi
JamXfJlM3/3jP3ZMtssiiMqQLennR0JK4SogKpCPbm6BIvGQnBub5+jKgIO9wyyWl12ZPBtVIiiM
H1KIeQmZi/2e8/mKuU1csLkp2ga8YWo+dbUh5aro80CY0VyRZ72dQK1hEZ4q9udX5ZLaxQh3pNap
wY6s8YOwJGFBqKYVMWIG+UuHfJ9X3r6/7+ZgruyCwqH92QVIzfMvr/rslCrdPD6VRxs58971MSXe
XXymBvOHz61WNe9u8bdj5y07K9BMbASYk7O2q7CIoz028K99Y1/bULHf3u6eYQwGW5D1vooGBDcG
HJCK5eVtLHweYKD20ooHG57KTDmSkippkUlzRF9tIWHBCyttCQOEUPqBfKpZYRIvf1109GRHuB6S
ixfcrhXl25DPmlKlbrs49HHsemv/ibBRAkAMlnXlGWAhNWrFQTe4o5PZmAFW9uqt05elXTNopryr
KwA9BZJYlEOGXiVPZR0qStaDWm89qDDHT7MoVWXuI/UtX4yCrkzVaZfeXYwtPtIRlKlF1aU88ipJ
BvJTIJFpbNzi6NBVlorHKhmIqjuBt8o/VLIIerfcfCJI/0SmJwmBVNl6fmWn2fEB/9SZ1qEeox4Z
ix0kBSdSWT4wYgY+DRGFdVuCcK+mWGYCrptCR8ar23jWHB8AqLevIWcPgeq7d4DDAiNqQ88NE0fi
YjktRQjMa+kOaVNMYtLKUZy9ae99VsAIX/c1PbHtETkVGEQvMCCEFv+Xc45hi9VgwBPEu/tczA7I
j5HoPaITiJGjWCHJuKxS894hqaDvAlrSfs2e8HcOS742ComfuEJqwD/SDwkhxMQUe025xoCLFR7B
tRStYz7N/xU+fWvWxePilG88q5Rz7NkQgqG0dUDTAajQWMHLvbuz9qrDmNGfVUcWxQKWpeIV+Az1
dkGhf2NgAvSnNniauUKi+JJuq9igygfAHmKWSmWR1Rb8S1aaM1UeAqD6/OqmqCal88DonHQh81x1
ZFVyoFdQBCWQEUPhWRCTTWf44NFlBX96D4jM+wlrD0+PVg7PG8FTDPoxmMglsdjzM0qHalMCNXtr
7m5/uJYiv+i4dj/tTzub4q2LozslQ9yekVZmBuedfbGe1myTqG25sKLxHjwMO7g0ukQKyv93cD/p
EGQmDwkBg3phXDy9riutXu1O/Cgeaeb/fI6NkphWGWck41Dqb2xduv5UYEAti31AVa/xltrB2vgt
Yps+EEUMxM3ESZHDlGoL59OOgYcf3R8+MeAfdHLC4ORKDtzO8l69TJ1g2WFkr0giy1JLVoPHvl68
8EO1pMseV0KEPzPNzXA99cM3aGM6rYxFYyPbMjFJ50J1uAw1ADfVW55eQz7oNBRYejq93P8DAKxB
Nnro3D30KKvbBCBR3LX22NzZvkDtCd2aaZczqKGYTkIP2ekV7GUjvYrRM7ILgGX+LqX+XIpVo/cv
zDNb2CLOQeXpPvu6jGWkLLX0PDlO6DzdSWBEHF011K/RTN+8UUdlg4tfX2cNqFpyXjyZ/WAnow5V
0P6u3fLL3dKK5U2mBYYUQgu4s7gU10FPQFJUAmsxAshxSGelqCRcGXMwaOFE9CNDe18p3k4BI7cB
5vSoBIXxmZp5Oh6rqDzYBcA61APRicUgHI+iF0WdaOXtmrG7f/pneQ0ybk0lukxKyDnJjqfzNbcm
t8XKTkANUb5QyHDZG4k+DWIqLdQlCUw4nV8ogVYHZS2nMJBUcASNDv1JfCYaRU80i9+m5uGBsmpM
xik84uZ94KO23ox/R90mmasmQPKD2oQRQILIxsHIPMHFBc7UPi2QgktmjCSMLqbzgxkU+cIPfZh1
wtc72ILLuUmVKkVgBev63xeN0XqvuI22iezmEb8kr3L6/NtFxxHZQ3nr1Q/2BbnO2s2v3DfwAiz0
GNwYx0zdChcnvLHHYRWxZPt+TGcvO09Q7RdYMqDwZ39w75K7H3rch32lcXMtUKzZukScZKtxi4rG
Ri3DGUVQiaTyN2ZgqsM7nKC0RLHCl3i35JEcspEQywAbpuEQfAEcAWF6UhpxScD8UWZ1p6D9orbw
P1A6hnfAUZuifQNYNaqV/9F0XluJbFEU/SLGEBCQV4qiyBkEXxggkhREsn79nbOqb6O2EiqcsOPa
a4/fFn1w8R+i3D5IhEVNTpM8+l0rkiLLmvp9q1Nh8CUdmi314JOJDzSeQIa5XK16yAvWET0b4M5u
jZGwhmDNFWm9xZGer+a/04/HcUSYvxKTY9wAUEslTGyLjCfEUHtIoISMJlazle3YNi5wysyxQoJD
87duKPFG2sTlmtBV2O7Db98HxS4J11MMGzMh6cZwa0xMRVJjA9DXNX4PWeTGdxrjnFlK1A1ZJ/YM
Q0VkFppYrjHHfRK45jeGEIZQ7wdwNEFj0TsW3NCCMN0VBoDt5L9UE7OTKLdNxDWvpN0egwqEgrRB
5HuZD5cGnqmBHGPdktPmvf+gyoZTvQ5i0xwInBOhciBPFqQseUtikp05OV31qOukIQ5Gmo129lQj
CftWryUwpCzEyvHVURsZgL0qE/9MkAuQfrctShFJ01tq/iTQBPEjOajoBktNHC/DS1iuNHGI8BM+
ewFofSuv244mtD/4OBOi9efVrZIE7oxEPUHQr1BKOie80YTIpeYYMoR84IZJaqROUfMSIX8YoJAI
26Ms8S/v4a9CSWi3skobgSwGRdY8mWQYMlyEIcD/H0IFzU2TQeuIuKJ0Is6madXGI8kMCbQ2A8HC
s5P0OcxDmiR9zqX8RxsY/7/DHO6KcWEIpb7BA35sJgLV0ZBwyp7UWiheCEedEPPmju4Evl1YDWbo
TiTOE29qAt+eop9w0jhVxs+tC1PTm4XLxvga9Ezu9/j4E5eruDZPYjGX4HjaMwS/FB0nYtjQqOXq
AgMkJ3dX2OKG62lqpoMa66WqVKPxEh8yl3h811ZFkbNm4i+NYtguwTkS+qDLFEBF2gs7NKwor8vF
Y2qA25kxeEA+Br+UaXpdnt2wg36tZoj8QKBHaYgKvPSD2FWRgOD7BVg1XeoaSQMcaXhSKNNUYPkP
qSx+wrBBbqi7bUGQidNpMZJZN7hEFviEgwce9LqH52uPHXquQmbjifgLLxgdTWkAGTZyfPjoMW4P
o7ZEg3VkpSE17JqFNkb/o5svdz/6/aHJQRQSX6r2HOTSwq2RcLeqNb3QNEjGgWOuF/cJeadg8li5
gDtIFI6vQHCjNtJ3fz+XpbnJmxAkYocO4JAGFP3uYjP64NBGR6V7NKf2WXsQY5Bf44pvar5iS8hS
QTprwsEeZFsgdglhqhqLYa5faFMaA55bgrFPCIeKcX/ZVBsqmttCZ3tPcpXx+ZcGxern1iEprcvD
pKWULkGpDMEbsOiIFz9tKcq4xIab7/UdexDE6/gpX9L4eg4xcIUFnmHcNj4kag9k5LBPTnO4raOQ
xPrHdUBYizINxVNFnTTQQbm8453bIKNMIEjWbmpZGXrnDZIYzrFwpgAaotjQI9FHs0mR/1CY+rD2
hs2n6kMDUpAMB7DV2ImJ6o2uQ28YI61GS+hDu9008WBzwDYz06QwlFbKHNIwL22Y+sLgi23HyXzw
rkNUJHqhrYTIakLD/tx/WEIENxHhFRZU3PECFwzMCxbseSQQG7PU3pxEYNYhBNVeOz3x6nTGq/5Y
lb+vw1ZGS9XnUopIfafwmlt8vxUWhdd9/YHREvqOK+3ystV9/QDxsgiF1jXCmX/9/aCcH5YfvumL
jJVDzd93/Yr+oO9qATAD5ipd2qjSaF/7xcpuAmPs5Eav8a/337f8hxSwv6PLgFa6l+69ndniDOaa
J/KBzXtMzfnXPHQXGGf9e/vEGy4E3nbZ0tcUt/GYLeM58r4LzO/te/tpvpveH+XD8tw+AZNoH7sn
ugn+9L/71/nz6nmVX13nT/P8+GX8N7wMLeRZV0/4gada6v15tVlulvd5jk4+yyOPAoO0fFm9rLLM
4KOcmhQn1/nvmNdnqz9abIxPYEDHUC8CRnsO7uPCBMP3i/KCbg4eHugO4Tkcfg2v4x0NUdhTUJGa
gjl0/8q77hev+Pjsf3V9fBK0vM4/++c5B3n6CQ7DArpl2y++z+7l1PuBQ332Pdw30K79PD157mG3
gUUaGxEhSrdw7Rvm0hVhZ7S2LLMPSvxLcilGzVeMq7DZfbUeogs4iLoPOVYq+c4zFEHmwy5k0S9U
gkjrwSKst5ETx7B7rbyG7VEz6iMMqNCehggHcuqRUCPARnSgjsue7Wh9Kx2rr69tEy3tesjKnnK6
1/d1cytlBhTgiBqEhH3N39/zZQVY31ooCGoUrtSHE3zCOqZxNP3Mk27qTd74+q7g4kIgGSLwuKWi
5VK/YSrP4E9xsyTpCQSYYUk20XSKqd5sNgl2zRB+YZei8FsYUoX9CBCHzeiv18VE/pcMxNj85Yrn
dRCtohrJ/pECNHkyT4trEtlqXjPJb2pajKCwHrX5xkmfY5R7KD95DHx13ia3NB+BVyMNNvKzIL14
O5DZehDWYdM1zagNL/7Km53+VshNclISZoQCT8HIXGN1TgvR+IqSY1+gTSVWOMLen48ICZD+r8Oz
vinBi9IkmWXKR2ac+ZxWqnPuiWcwoOvzUEqU9zimyFvkTSIRqisRn5SE7fyFUbpX/Dk9N9vrLjHC
djgN2ywHivNHYcARHLBr2XQO9fndJjMSwsnCEKtfGOTptB2Wml1GF8cSeEm+BEfOdKo2McnKoRlo
B4Yo54hcIWNXbwdtKMHbqx4p2/acxlt0jLHkn+e4eH0BzqZb0CzBVQDIjQcGXcBFcKinch3YRGM+
OjIfAXnbY2m0DurtwS6oMtpBEIYMQImxZNw5UDKFozoB1pCq+hIEvPOQ2WKYYsZ6PiBKD4E8nTNu
I9bDaESAFrAq487ccGbgdCGLagoBQTSCAT0YrXosBBq+hUxrOAi4ShjyccXmnjN5yN07BcEHDzlg
D4HNsA4533Ma4sQbTa18LU+nU+8MsLSNzzjhiL0UtEczANd+ugfSj9HjhbnhIUjTd9XfWjaEDJgv
TvtbGlRXA/oMcR3yKLD2nDC21BoVwxopRjEiMMP0HktBO9hwR/VpyGtPZTK73EE7ZH1lg+m8yZyX
SPW2ydZDRcAkPMIppyZ0vRq0p07NlByc02pE+cywNevCDJuMjU6uVgf7jXdOo6gLeQQeX7zqfOkV
WdTtEpzq9sEtUlzHb128Q2itiEpECxEkiDWlGpkInO9X7B+4Jt4RX0W4Iz4QGfJXIZb+hYAIsgB8
UrvapRBlOYqdy33U/yi0MWeSiHYx+MiXaSwfGBXr91XEnyMOQnYgLv7jycTywcXXV22S04hQ/RAt
lHz0YcIwVkJEHEtsGB8ASw5F3dHo1X4mZqMFQfDmr0wjqQURJ25CfNZwiP2AJcg1eywuP0JQISSv
le7rAWGG/Ooq2rrdRKwVA4y/bp/s73fgrXq5tYVUKn69kWLp95XYWg4MfNhkpjgmcjV6JwNLiRUf
ImxvHDBxtTFkbrHFpaYwUqRVUfuJtGQ4h1bGrjKEMZMX/UT8KRMm/TwZgW4KO4SBSzHK/SSy+Ffl
7w+exd92ZmbVLnEQ9U2vh9vcG9uxQtp+ELEWASh0WZusmpAPMqBDjF3HFfFPFMor4JHEsTYkmrWw
NM4eULwwwR1sMAbD7239Cy4qhuTtDwYbKm695iQ2Z1wQ414yAK1En5ZLhXvG2iZjjWWuFfdD/Z0/
oR/mL6Nve34zVsn6+6H4xMdntdPtTqcQQ4NwRS0gWqftKbrlEn7WkIgELrDYXqM98ZtSyBzCGvKO
xkP/sPJFlhAz+gNq0sTeA/WCnZeQvSno6ux1kBNsuQTdJagWkWA7hO8yABY4/iqCTEARGBse1VUn
czY5jcZeKggFk5i8GZlPcYbbF5myAaYwqgtPRLJxhin7+oJ8nhajXD1H6sdAk3G/WrcZNSO2MMuH
ry7FmtHruYL67za7Z7AxWPsVfAU43mRnOYzZDUwx0uIfBm0wb7aJ0swRoW5qddnc7d9sQsg1DRB5
BKVGA/DJDNTcqUcP8+OB6oCiizNTUzKa0/7b2CTSYcqYWeZAMUqeZYJUipX0AyiGSvZVLYeGayPT
ByqTbyhVd2CHUYuKw3Ro0Ij3oJdeSj+19pST8+5RfRpH4NqPELOGAB23257mApqUiWX5qVl2wQDd
y81YO3ojsc5n5NoaNKiDdp174eCAsZHFo6mEjqpipDSSD+tqjiqbcp8MGFW9FYCi+JGJcfLJpkuo
V7X9XaMuQENlmZD4Lkv1Cuo0H9zfbK31S677CMHRoYw3YqT4lfNkyvMjdwz0qDh66iBy+ggQJqYL
P99Hk2VUbze7N2pD4XVxv5LejEPapkQ8hpJUtynZP+wjHAe8pwY5HLonVHQT4mrNAZ5EaPycfcne
wg+zyFl3x0eh+jQC/Eko+hoR9acKixD34g1pZKZrTz8W6L8xVM20CDci/kuoFk+cIIjBAMIejR5L
HcVNJMacXAJ/ai1EA+OXx0G9hFXgqT622IyYEnEIa8viB6wqRvKFQFkHoS/PR70277P/kSuU1gLv
FFwpSn+ZhkynS6sayI9+8Hj1ff/qecxJBef7e2wjA1TDhT5VIa6sqR/eY3O1zngCHk3BfkjDtzJC
LnngxUUM4+APvlBpHXiQCqYqGFfVeb22hqQGIsaoZbbKlLXShVKQcHHu4QyFv3RWM6YfR/XjF8hl
sBqeXA1lrHlzKGbgToSpngigH2s+dkNzc+C+6vJUARMjVPjZ/iR8RfKKIE6RMKEhQwMrT8ALnupJ
AMuwhyl8KweT3J5BEbWV6SKj5El4yrlo3OE6J2pl9xchkIaS4jDWuPETFo1p0hCKkOKV+MwT4XMi
UASMDEo6t4RjTVwSE7K5vOI/Di2a+Wo8g6CEHmB5BtplYImpbzU4CSfCj9mRyjLmOCFlw8EbYwCy
UBoYvPR1YljBAir5Ya6SxrMD19E1aC+2O8P4yI/oSjO/J2Dh1jzWHB1Dd947xAWUl5Ra/+tokXMp
sPGzntTX8RlcV9yYF/QbACw/gVFtyTtwiNmKeNLly8gQNiUZTZjvUoYegTsneMuVEhM+VRgBw3+c
iYP1lj/VXnJIY3vxCSYuZ14jycGwChJ8kliBz9HcyG5iyXAwb3XCgAxnY1wsExOlZbCNJw1xNpZc
BIeAlomIJuMk8ne5iuOpAt92HxQdl1cqX2w1tlmPii/yhqQYZREy8UjFLz4EAuyX0jHTiLOwQSxP
QMImHGCjrkQXSzfC+zG1qwbexi4jrrJYhfGuyan54mmrCYntckXwURBf7dGstREHeOnN0+qxPFwV
xuYwCHpse6PAZF6M87JOGC6untUUt0Y2VM4xAJ9GK/ozM/l8bNeSiJU/etQ0EyM0Qm/bD+jTYfkg
/EhVDsNqv524fxXJ8YCE6Qrsc8/5IMrNXHBlKyldHS3bx/l4CbYLIUEvYWM5XlYZLsCPZU7TO1dl
1zPSOMbTZqAtlvRkVP7AsCE0kXincugcOmvf3J8bqjWhh1os8WjRpUAjh9DoTcRs0kupB8ibC1nd
q6teHT29wn+hYUBv0APRTJEbg70L7SM9OFKzh9LnLTQ7sdkRDD00RRxcaL7FFNXxr+mXlCnj36AU
2nTZrNf5C704D9F/flKt/Ic7ghcW541UT7ghCVBwiiPahkOziYkxnTb1jPNosXaIckOjMU3kPTbR
chYsx5CBwTXYY+iYNhOp3kuhzNiPibW6DaDoIAGgSIESkb/Z7Xym0ULmJ1HtycTGYrCGMBvnmNvf
o/iaP/1+qk9kWPn7h3pNw9JEYVi07T/YJ7RrIXmvNWYtrTxc8LeTHkzEYHKYFu/DKMbsxuSukP1F
L8HjR50Jfz+jVokEPgedBTzTSNzFgsaq8TOmXDcBSI9tqYjSVVKTJk+BwcV4J2tCENDAsYF7Ni53
xlAs1V69OFsPkEwIxmpbidtV4f8zkZTKM6HHiHlbSbRCNNq7vinaEysVj4CzA8yizSbtwWLdsMAc
iEHjvGtBdp2b8MphNMR7GC5okLhAsXSKpnYQQXH3zgUfOpsa06cINZxhVRDwZJU0qe7YknVcXKwM
DvzUdbTLG02+Hk0Z/c3cFkuMFUKS9knceoLo5AKx6/EgCiRJSbAlw08zwxbvzJIrtb5ZyjM60Hkt
La5oQt9G3qEIe5tFb4ss9EIpDOhMuHDMybtTfE1JdIvrgqpxyAAsOp64A1LM2VWlTbiEBTfJrBmy
9Q+M/qjDG2R2jCloOA+tqrlxDhotyOSnvU/S5ouOQBE+4UcZEjPitGfyjklpIJtAteOPLJE+qUqO
osUvBExCGZplczOufJlJQWj9IuzeuBnSNZJrUunkfk7WswmEZNnxsr/Q5juYjFkgCHGulJChLhoS
oDFhk2DIsI3GFAygJCFrUzQs3hYtKj7JLPZYSYMBO2s8KTd4Ax8cKybL9Jl0a6BLGiuWEmtO0a8m
MSn4ZiZ7VzMnY/vtKzyh7EgFLSfUVlLJ57gr70z1uoKEbuxmNbcpYtrSlYTYg6GJh4VsDgUCiHNr
LI5BBrJljWtfRurGoJP2ruXFxbk8zkeqDllj/3FF9IS+VeqyBs/ntPqSDD1jyW0smMwCFzf5wRLk
Kr5DFINakWEGLngYXkCJWk7/9lxf982CmpWz/7IfV5Rw4UjlYq03g0+qB9MQrcjjMkmgxAhKpOb/
rEMDdh8dFQfcMe+C6I5OceY5aRTnUF7omiSyijtFjSq2cozEo+uAeUXwHCT9NQRa0cA20YexzlBv
JElNxhadQiSOeWJxcnc7+pT+22YCQ6S40+aGBIwVETcCJUGr6Sd0xJWaMA+5SvXE9cV/cA+EkAjH
lE/Q/zeBRVdUvA1rEcVnOGTyhIocwROubAaiKnUiHEm2AdulDwTGzY/owM+LTF/cqvBAxrHbjz6y
kY1H9taSI+yDl3AM/6zyFEt6oQNO0AWhsq3TpdisLq1OnXLWSCPnoGGgue4TeCd7TrOVTeamUCOO
IUpdsAVNywyHpe45QoliOpCZXjaSDH7H5Em/z1pPdtUT06vYjUGmGTj2ORxfmqu/vKQhxspnGcxp
boMcPTLc4E/6MDhEqg0piB8VZ885/CQ9a9ddJS87ynKJT7SJ/RZMKmoBWV9VQN5oMv7yvIauYBMz
vOoV7g5WmLh0i7U6GKCuiQVW0YGIN6xEsuRjRUqsFu90rcmxtH9BgSc7+C02iN5ATTM1iTnv5TPe
Fuxr22A7uY5MdWr+sJA0utieZksxoNmgHsxBQci7ETSt2T7ENNYhwtO6RQTiudTfBgTESGMSIdFF
6YLDJQhEjIaQzgfR/tcPHEY44PENDf4bYusPiW59Mc9EoCJIft+GH8BOSn2UQPT+0R++kXs8VQme
vZoawG/qPyjkdM4AwBju8USsEyaFJbfmDyNAUdeozpBQ0rCP5B0SF9vDxUo9oQTxvoQ2S2JLHZLM
mN4MM1TXnUxo2gyIzStxDCKD5DzfDduAs2Q9JZJgwjtcUQttdGJnRMtIRgB87qdoKvL5kSOetfPr
2stVj5fS92g2Ll5KZGTbt0V+em+9TGl5QdpvUuiZ0ex3ZQH1LuJsGmky0W4Hume9jJ8BKKtCATuW
GGqhZxA+la/9bBm8aiMTwxJdmrIgganbAo+D59JNCMtkBuaPHNyVdr/KwcXCxoRoDQ3QErUSt+lU
IthQcCiYJdkCd9Y5nXcXxK5wv5EnMSG4q2aCfJTFvcg+iMf7QRQx/hs8jB92s3cYyDQ/YxWRiIFL
LSGdetQKJOAetRkI9HQlO7HyzGLUbzD3h+65bY7tQlltcBkeya8Brid9+gKO9daEHJPLY/vFcJQ/
UF+FynFa4PayPFKTPRks8fyHIb3gQLYeapY2n2rkyU61JL1lugu0O4UodbH1yrRYBsYnP5D7yhE2
uJWewW2Ayid40d63d13b9a37u2GqI1Q2Hz3H2s6qymPZPuO4kRNYUK3BtwiLyp4RxnC7rZ8yASsz
QQAsccsMMRQQCKh8XBP5/2huCw7wDc0/1jwEthFOzqw0mfMUIGgv9masa2X5vuPjcYx7oHZPtD3T
McQgWyhXAN18Yz85n2wOIsbAw9hcbCvCaARw83GbRHJP3VdLa3mha1YMlAHRNxJtxoZScV0N1JoA
a89RYWHwgEAkOVUBlELin8MH3Kqf1b/mrfZCVaNMD48MGcItg1RkiB6kBNWmtwqAomAFupw7iKke
UVIov0GitJfoKtFBWrJjEKvjxtIKTjCpmPo4PBGLVAWoC9PA78S/j103blyrv4H6nWHql3WC8IRx
4RW3qlAf/z58q8SHjyWotiFDi4bH2kOwspYo2tAfuobUbE88TuwoLQRgYw9SYIDtuRts3wzZGoBS
XuwJOtGYgeAvkRcFIErS5L8//cvAsEFjlM5i4Rlhr+T81CDEL398ECUD0W6E+5sYth9KYsB0Q6lL
zKgOJdLFKb45EQ8EN0hNpgGhNbQem3Y3IhP4m7bRQ66UaALGXmcRE0KjK4dYZFrRqvg3VgddxpjH
c/swpAVPZ0dTj5/gvg0AIj+N02is/LL41D3k+5tU53Ds5Dbzn0OU7+Pn0nB+iZFCnSAz2NB/oWM7
HoRsGwQh6oem5L9PUVJHbI8R1YWsGmiIQVJ6rL+hTvwDRJZjwz/AxWjqah3CKQIck2x0RYMKm515
4SvB5ihj7GgpKP3G3fYTD41yXXLN/u7ScMmr1AxfqvZ1Ay5N5A/ZcZh7M3AxZxlCGmHbqk/+QyRy
BSxA9Q9q10dtS89NmxXCQhCzN+YatoUlD+Fs2/2JnbDBboJMsyEfn5vk/VwB5uJv2ygPdzpUumBq
PsNfomzOpv6A64s1xV3h0rsiDYB968r8AJXQsKFwAcK4R+nVFBV54WZU41XWQvgNJV5/P6LWaZB9
/R399G6DyyD16uN5lBmBfzwRUafmnzQBVsYt+D4GV1J5T8FxW/4+l7KZUjr+OudLGaKOXyXkWoHA
FTy3s9KVkGP8dScbuvrsQ3RA6Xm2kpQ+Uk6UINHhcGY7ZQlm7CIs02TspcZ09yGWxkCbjvZmuNKW
225pxu98rQU5CZA5TBvDPPRfxgGXdJoE6fIXS1Ka15uQVx14woPxtmTTeO8JYz5mhn7m8IC42VYl
1IbHWqVIYFhN5a7RrGTrJk6DUkJj09j2he89w+r2+ivle78BskFnR0/HaLJFzu4z0U/aIv1+s9R1
5wqBFp9jawU5tZ8JJF84IJpHMq1HTGrz3VbSbftUtl7HQIoLEwrJV9/zI/QuQPlZdrCDMkYZnCE6
KvDtOt8FbCWJT4nWMHq47WgDPSyCTnQjHj94Vrg+riAUoo/mL89dYH1t9Q7IUCzeGSUTOIwr/Yp6
cwp5S70+GLiuxLmhynF2Gz2aOwseJfQTu+Tbaqf15rboLEBIOit+QLGKB9RBXiqB37SREFbGgNFB
8f7DjkatMFauasE8SQ0UZU1ksETU+9gy0HmgV9DHL+I9uyC/FdOdw9Npl551S3RtbGwZl+cCiG2J
AG3hy25q2Pn/dFhsooOQcrtwbRgQsX9W4Mo1Tcj0cDQdDWdUyyapv/LCvlu0IGGIcU8NyXhVTCgI
KBMH6RJN2nh7gcbRej8EJACnBzm2/YPNnwUapwh2pWxjK0vyVcTuiGYHLDcUKbVFye3bTvLHNAQ1
Wg4XApZYQXx5f/Gy4zb7RhD0yxnGzhuaIk59+BkLzbChJmOJDNDoakDG1gTuzBcWfOITz5lqimDs
HCwwTc2bxI+QLKr33yc/qqpY0OCZ6AszdaEfO60rlIOE/dqb4QkaeKPoRpuPNYgPmlyS8KIZjHfK
VVdDIigpYrohLY1JC0A1Qp2pawKKaP4N6DqC20vEv0d7EOqHCKqcqOZMvF8xpYeaDOlaHXpaRF5Y
c64yQ1T5SMEHLLPxpENOXIq7dqsKR27rcrAOiCqj+fPsEECW4nnPmDgEKdkd+rJ4t+wMDYkxNgHO
YYNAJ68Za1bTJ85Vclg3GdSE5RzGkh4MGGrcm0aPK1AK6WIJHPaBksfg8sB+SPMKhwcqem5V4dVo
AIQgHVc/BPhXltHHptbbAktg+B3xzROzlr6cAh3vfCWKAq6hZQ7DzGeSRa2xHCOicBUULsZhCDiu
29wP8ZdGg9Wjd93h/F7dGNcQlRV3Q+x7EqlrLEfQPi5w9z2B4DaSTpQaTSXVMyA+hYHK5X1Gt2Xx
AbwNrovzYG8h89D+Q2xaumQDuSqBAsSBNxtEtQfnp7op3Lc75OrZ3K4pKlMYnkmcyEIfcd9cuM6f
0pJeWq9kLEk6gQxj5f7hxr82dcG8Rzc5mgtXQi3o7lioBv2OI0DlF8wGciM8m06c+w1Oj9vMT2On
9vviyR841Vv2pCXnHMIVCouBpUTaY16GTl7fkiEsHoIRTp6ZJqG8jQn1ltykaoWd6HsXVnRgd9gi
faHVxMfZ+l6j2UTcFOPrOw5ANI8MFCuGKD/RVZW2imU4xGnt4no2F2koIDuY1hG6Jz4BRldtiDup
R4kU1UB6Y0Wtqkk4xw4tbiMuBL/0vU9BKo6SS8fl4uHdn0hoGYW1KD5gu5WEg8oZZK072wMM9Q0Z
NtNyb0jnBUMtKbgrjl/jrUcJucuo8bapsF7YYO4whCPLGFFb5DjxzmFuhT2PwakHXDRTZvDgjsu/
rsSmuRETRnW8TBYyR/JWGbgim8d5JNLFckdOYZjjSyZdg99+olae9hMpPZO90RvEOZVDBHi4Z5Uf
J46nD3KkYR+D1Uk2Ezw0PEQ0huFGLRFgJSMe10kkq89srCKVaWBs3RlvnS5c+ck6QM4Dio1jCt19
RAvE6kt3O/p+fzRYWJ/RN1xU1Z8HdbHb3uUcnG4V+goWSmlKWwc2XMW8zv+AXAYZTKDA1Y61fCbf
bbibSCAXPCQVzKUzaLzAKnWhdvu8kevC5GFyOqxNHG8CGExf3H6GLjVMXp+V5dJ0fVWX3kXc5Yz6
Pue/aLyEtRMvaO4GxLfKch9Du1kNoLW1df5IiSv0tShJHzUGLE7nlDQcX/FYJzKZ4xmn1suIDyn6
iCUVsTeFCMX3li17rQ77N7rJ/DJ+iHfk0BIwJdmIJloosQQUqRpJOneL4UdtSLqbLUFIFXWz0BNx
RSsRPtY6NPHIDIG70LyHcRDBASYA+Mn7MSScA0Ib3JPYzD0m9D54t7GfXddmy0+eMOkdYxR4N5hM
vuAyppRydyqlxudKgYLnP+ubj9XiU7COXuSahoqz/1z+O6jFEUiKpK9yVhgBUGM6ZyCe+M39pvVR
xDqNa7uQkCRwmUtH1VgRWHu4yvi8IiEO5PPzSMrjSIIgTZAgTZ7HlfdXXiQQCXDgcGyfwTFrEoCm
H+irJTtY85MeShw5oQ3H3XNShUBowRhc1YXbla+jIh72M/7JlSI7LJMN0juLS0FgmpjQNpj9hRt4
DYoV0jNEeiBvlS/NJuYW+ePnUO+GmW/M8IEQdzWyTlki468AFeh6k6glR6guRXQiCSer4F2Vbkd0
rWHUJIxsgYtlmynKxMq7Jo3AqD2RPPGG66ZMVttnEJcoHcTcGxtd6ZXDLrBmRSGV1DV4Hc/0qcFj
88nkRIpA50BlUOTK6sVK/uMNlafsW2BtLoaLYbqqgF50tG9iSVHb4ATYZVa573Q5rIkDsGahYwnG
P+PBZ7ts6z+0yuKNemHoW7UbD7F1IifylI9TQF5zCb7zz3lizmCMd1n6bcXFrHmg7Wy2DToNXK/d
SixUtMggVaB6OHi85vj/7XMU/w7Aox/7LShJtrOXzfljWV8Iux9PXc6CUPig+r2m6+4u54v90SUg
wytspE6xwqa8NdZv189whiFE0XEcrjesruNJ8xA7hlC7ccF+3cToGO3JZAQSb1mJksFeogbLsn5D
yvodhnQLmBEW0Z7ZDn2kwfujlOvjuELuAgU/7ZGp9GOYRP0gZOJhsJbCROy9vOlLznAYr4c/lDzR
4hlmluZn7QeMZRG8lsxtP/ARPHOwWcURfS9CkPVSebxuLo00+OVd5di5kPW9BMWnUjofFVPB9rdG
G/Jb5/m5noNU+u0Exv2nnaW+nvZDOLbLNbAbimtpjLzc06F4X6WN/LqRmf/g2s6gDFk3Hs2nbavI
/m2uG+f1MDPfF4OvLkFOjPFmOt1NTbaUBLOZ+6favp8782P2F+Qm2fLuFm26s9/SV/fA2zqA408t
UO/t/V+Yo6nxmW6+a/gVscTnhSH5lhStPDA++YpzaqrCQpKFpyJomhSHbZrn+gb3uvUTPjrUijVS
jTzE4HRChhicarGaW8vm41aJ6ccVoIzSuoxz1exPASc/1XxILmwJoEDTgYSUqHr36kJRNERyU9uD
ZEFUu7D1hqyTfZTytEqznymgxVPjBaNJZ4EVg7CxiQ6qiCKcV+VPqq30wfbqIMvcGxxCLCNeyIb3
7ilhR8qGKaClQljxtrFF1nUqhGCfIALyUllTLbwpFbngOljHl9r5Nn0+02O40E/vWplseDjRvWwG
bWdrRrcIev50f7+CZxsvPMEUkqOp6O+1xBdUsbvqN3nDrxJUEtvaZn5upghYd3LRevmzzBKfegGt
Xqw/L6AR2zyCLZVw0L5JHRADIBjNuPe8xEsAVCROJdkI5RJZNkOr/ARekp3SloV+MOyIiK63VVPk
0sUfZd55pV45PNII9dzJlG5RpvRSTbcuwV7oupTSci5f2j/LTWMGlKpWrKfqxTpMP8X6vSnH8Ff/
2AZs3N52r7fSrgiBGATA05D2q3Arnfm5h3s+F+YxKfuZyufSp2XVeEZhn1qbc+nazO7L/HX4Cy/g
Mqn3z5TgGrsRr6lLcm3j1kL9QN3TOFMBMFnPfPMKXLLn+D+omzLl4zxNw9fniQxRT3DWv2AyRnsI
nTiKCEZrAhIEdLEFrsI2QsALwTuCyQAzaCf4/RRY5wE4B5D4wWeFYlyY+I5AuKEAePttHFqbtwS2
ox+lt3I/1vEtqCpI1S/tA8S3m8YPrE5f8CID/gO0UR9kSo/xDP7oc624emKsDn3Ha999BkzYfwHW
nQX7fpQQ9hYzjYiw/2rvKX7vUxpMZYJP3MtrBDZqB+ar0/hz+FQRt7rpP2HmBI+Qd0/z77B3U9pM
d95afrLpXxipp8oZUOxUqjVOCGMW9zmVLk0KKkm8rZ/4Lv+1+A1CbSlZN2BdZLp1dRhxWdGCuX2n
/NYbtgF62hBMwnZB3wAUA8+9QIeYuJfrsk3U+CsS8mRjAbFIOxhB7qXiME9TKMopYLglAoSZwbZc
vqzJvnGQjwKWdwM4EJ/HrCZPLO9CtbeBa/oYxNdyhd559VkxgjbAs8D6IxAkFoceBxB8ncDnfPsx
TXhd7W0HyBG3IE0u98Ozvhb7xSv0vVGGK/HcmDKRQ4lfilkbv3gviH2uYgCUJ1WHryxD7UfM/bAr
XTjhKbjBL/YV8jP65/WSbO/A3w33t/cLQyOkU7OQwxMJLmVrpq73jdzwubUeQxw4bZTT76nBdgwl
Ipf4YjvkDOvzLfgxc7+vpLmVr7Dww/Jw3WwoS6H0JDx97CHlLa8YwEPrFO04qY0f7tVjq9iVP2v3
tgeV9Fz9ruSCPN/p1ldIJyd2OazElRPEXRwC+uP3I1CL9xNMfNEtOg+gKYE48KVy4cbk6T2ELxCp
USRjL4hrZ1aCLibMgF/64jK+qqn6rT1r3Npf1U2Dtt9x1QOtm6HFz1RSEUy8cD5bCXGuPZUp5GFA
CYyT+xHI9MSxdqGMX6fWN+iqzWfIZNJPC1wVAw+5b3iKKP5mkuES5u3W/vhtKY+D88u3g/bLnLMa
f3t/11ImV9plado0+wS1lFblE2gkelKogVmjGcerUDtLxQVRxMisOVNLkgpgHTueEbR9Brt8S+Pr
1qb3BI0PTC6ezAYbxjVOfNKalFPL5/m94YUktSOZ+DK/kRg7ZIbv85WEzBiYX6VXKO87aWzrp1n/
sgve/3onQrm0Qeifqqnx8/AOhBpzP5epFcIvPnwpfd0q36387n3bu31Xt8+l9L52rD5NS/THAfb/
lQ6K9ATaBdsdbeVmlZ/JtYJncMCZ5u9sK2pSADq6UT2Oc919Xmrp4YukCFMQ7h181nflA6Z6HHbJ
lolvqkcFH39+BzlCQo3DpXSiKIqyDOwkwg8VyGITm9N3SZaRJhf2GeYa95bFnnocVu7u68cODiU2
md8EFcI99aG8NvI92xhmsVhg6aJ00yhdzxt7mPq/C8OGWusYwerkIf4X743dS/P7oJOICpkY5rU9
UUkSFPwKz8eF2zKSnW58dbAO+cskVQp7F6+EiMK69PkxI7pr1DZ+xCHNxD7VAby8nhY6Jqm+FkPC
86f/qSfTp3kTGUTA81SBUbwlryZSk2qgM9obJlCo6dEUWHasK3fOIUwjUP/eXqov1VnDVirPzStL
H2u2Clk/j2N8mF14ax0gsE5WOMdkX3C05OVL8NLgPGx5lQaaAS31oPG5RFQ/NTQGMt2irKSAyn31
XbGtgOyf/k9DwMHBQgaXossTGCLbGUpQHhc25zw5hgj258p5qI7w4fH41JHyq2RRqwaTSodYhFaF
StDXDYqcl/71tUjHgusifynR7OEDNn6sOTotAtGnSi/pJpFo1xhcjmCfv1BTJWml9VMvVQRrGQxk
fC3eX1Jn4E9rnl8GT++UIFDvYNuqY2lKtRMajK+REH8oeV6qNoTYMVLKm/swF/NAplu3Xi649eLB
hmgxA0PpqX/q55Gqm+q1tqn6c7/cVP/m19qaT2YxcNZH+EOfmvf4CaoYMkzld3nXcFJPyAGkBO0R
EhngeAPr5MqtGrR4z2v2zq7oatvU5+o7bZPbuBg9aFKYo4uYj18Mk2K07bJ/o3Pzq71r/zR/cCO2
W4r9fiuOvprZuWIRlbmgcqZiqYXt7u1Wma7/UKqxHz4gDvnlE1/jXPRb2c0LEd0rISyhxMg6EYrX
xlJYFlsXeE/OWJ1Ql9B2KlrX/mhaNsMIPVQztScWQeOaI5owaxaDQ8PSCAIOiJvos3ZafdZsiZaN
jnRiTPMx+3VZ7LmfGJI4Vu0RtlsUgyOOopyd5tVv/J9ENnSCaDD//jpNjI0MN7Zp/NbcEYUP+39A
2VlBPbFkNyx0VFP08wLv/uEtVkdQ6p96aq+kbcUW6S3x/bX6vcjVzg36OvBfdb84Q5NaKIMaxiLW
MNG3sF/GF1S/UFBIYJArpTv2LNT5MDeLJV0cpoYQQtKhyUZIflO7YoFOUh05naPuKSqZUgHz2ryW
6Sr6YHKv+IIWixYJjlMQw5vJJBIPfS8Q28m2GT1d5aRg/xMH0fbP1/JL5y/4hfalEG2HNhD1G4p4
JjfLws0GW4yyU2xru2RP5AkSFfJU2rP7KHCicNcOLR7F6qU7tnM6uPKcliXfbN9jqVA/snjYrTFp
NKKEK7xTMWRnl1lsF/6AaYXsJhcVePwxAfuKXPrYDY2v1rWx47s49WGrK2yy6NrIYvW1oC1jhFCf
gPZm7XWHG9SSHhGKH4zq3DQQJkYOe8mcnNVXXBprEegFMUxrrqw4ZH3+YaH/Ye9CUwt6a57FSgai
q2kZ29hePHadsBBc9yvG2oBCyxeufr4i1Ad43C2IrbBaHUaYZJDqwL6YiRuCOuYmL5HW9v90QR4h
i2BBUnNdyd+jIuwIYNCewigORZyq775qvfKl/lzKDCKKp98fPdlVnbVk5i7hZs62XKVaNwpwIc/r
X7vp8HOqSLGrSjZ8hWoHu9k2W7A689DiUorPXs+Dvcsbe4wWOOV75fEgYfNVW39Ptp0Z+BoCNT+1
zJGQ0B9b7nit/i2Pf6BIXc6zkC+noQcufVAfwFabFI5ZyozdQhEzRVejryoMfhVJeSjosk6VWlQY
kcM2rkgJac8osXxoRVvBo2F+BIXyX49g1a9ZaVwWF5z2TWJYxYBCrC9R79hmIEjtFLYuX0BSZiv3
S3S9l7LH4Pl5V/r7LF9TBacEyN8zcHBQJEVIMV7CNBSLuSg9E7QLjyAxYzR+qpTHc+3MosKCvD0B
MTOsi7c/IM8UrFzrhOsAA1lislwtAYfSZxXADNdIxcCSjC3m408DeN64SHzAGDlRfQLyNMfEfBxo
0ympB5r+Gl+qwcFgNRhUyQ6XB4xQPJCj6WDZo5gC/A2rix0zjZ5L0QvFgl+l6I+ieEruWLJWyRO3
BRdEdRK6kIQMZtAnvQD3zTstT8mLlm+bYJ8pfyLs6EoZZO8RW4B6ws9h8y9EVcEgxaqnNHhe1+WK
3S2GeYDrAsDmKnJxRXaPziJ3uAGXsz6OFRuhUJY5bswUMFl6Lr314EofVQo4Si0y1WT+eipDNtG8
PqIPCTuGr1UvoaOrh9Q6bgP5P1DKPDQUlB2s/vAdXrhN6Xk3htp/f/94CR71H8gCT5xlR7lDpqFl
u0XKJt6SCUv3JS4g5HY0sZt+L2w6winZvqRJQPCaLnrMESa18OPpVkpDqgvrSen31nqiIc19me4i
p9/2R9zbC7HjZYrY//R3VyInvqFtXat/G6Yqy00kF2Lcd62xIkHAytASlCkSQcBcMV8KBMDiBv3J
7q8rK8aNciQWgOAHnuVvKeBTtXWHOnnanPDQF21QXpKJxssxSKorFDpgRcfUk6gofMhnM14OLNOg
HBJRn4uyUa4n7xdyndRALky3DcxnhtC3Eh49oib/x1eQCYPmk8joJz00E9F/LquXH2E6mGNKUUmJ
AHMa2nUmdCCbgItBKnP3lWU/ln3UtWgc7oERNm7GF6wu5YOxLnJ7MkFBfVUcbYN185eYFPzL+Eu6
oN8d9/V/RJ3XcuraFkS/iCoQAsQrykIiJ/uFMhiDyIjM19/R0j51jzYcbIxQWGuuGbp7Eu4OoaPk
2DLQ68zlgNs0zK+fYGK0pmXPyJvyZfCKJlytiQKtPkfG8y9AFkw67zDNNNNyXAR3gDJ1I5yTPRA2
x4eFDWEPml6v5A4w/jW6V0oSh0hBHZ6pJPDbFYWIkDSrKicpaa01tv+AFZsPojOXBjcLX8R/xge7
6q2YaXx4MBqpPkG9bgGCZUVBMy+lhHmtQeEJpcdOrNyx3uFtiQbK76ewJbI0YQx1xx2U7kH4r4yx
gtEOcBb25DoKqY6CfAhXHdjj9FnpnrugjogkiFMoYvDRj8P3cvhEHSoyUS3OU9goAooKqr2vGRBE
BCv1hb6OlYIecIzkulVw+vzLRBYY3zyCobgBhyV1y7voMrbm6NZS1x4royjk01afJvHdY5FUBLMG
7QZkjmIVXoQY/29WHLmVuxBl1uQV7Vg0YDgTgDmnmORO+HCvKdqBqSexmxUXO++DomxXZ0h5kOK6
vGUQMiCliXvFOyaSYNXuVN3x8E/uXi/Oh53sIUxbgfaHiKOzLD9bZ3IGxJfdY6SeWxaRfe6GK9kd
99Q0iemiZTJzOYFPNJXjeA6gWnOJ0BBwcYoarkq5BRZJQuo9dOaAWeIWUinrgVvGv5e4AsOcsaX8
VNGyiCHZ4ZjlF/zJSDNe6a2mJWnIFMqvGtdONRAAgjyrFoKz0SJeKNoHaNZZM/qFk1uUfC9aIlyK
My7U8UeifxL/w7Or38nbm11gyzQdDqQVWgeRjvmhUK0M9wmS0aUFaMUjEL1St1HwqsHBQJXonchw
QD0SXiag1A2YjbxDvUnVaqvfoIlA/gO4AQiKUS6KB10mVyzjMyxiTxv9LhVPVVjNLR/rYlcSnaAz
z15eSGGI0OG+qL6KeoT+IWe9+G4DpmWashf19Egg2+SkHRgy3wk7yadIUTBV1U6QYVZd4PTYYJeS
LF+ovVGuKVE8E16CudddrHooFitS59ciI1UAxDUwtcTlq4EKg3kncsNOKh4VUJhfkwJLQ/WKhDqk
g2/gPbOint+VZAPiBHy5cJt6AMGkOKXkQ14Zh5nwcEQzEySHWaxttFBpknLzr1IzaH2oE2uTGobw
D/sRTKNwBQx+oGrnSpKZ6OmYrWNQc9cxojZTWMU8N2DII4RzQ/7En74JIokk33lfOn7gX48Dm+bj
hJEwINzEg+7wuxVuKxas7pjhrX0LKCZsnCY49vBFuoGymhAX7oCrwYuubvyIQhaWRhkO0T8QdkAB
rAKI8gPGuyolK9WuXItYKJ8c6mm5VGdHlFiKTUI8uBh8t06LXM1r9Dhgb46f9o68HT3rW8s3/rd/
fkRHWJru9Tb6JOXh4eaVRFFe+5sP0nBUSUqt2xUs0cH+vMeDW8fED2gyB6kJc69Ba6xWC5VuQ5Ih
mj8khfhWqiAtvpskByj/5WBU9RYLEjJQ71KgGlxkyGALzCHogmKMMrhkEJVQYR9c/BXWhnoo8g5C
26t2rMyO5mZ3luN7TvZgGYOn4u8Y0tJ/CP1YFVQB1VRiH6jUBzQXx0of5KDAcnB1Z/xttOnuTMyj
2PAqz/QQQRpwmbnzCGexJKt+uZbPoDkrjbaV7yINoLUK+gIaDL1eRnnzlid0MK/8Z8EzKLkmtSTQ
rAJVkD5agw39eiz2H3JWnDQH0B0IMsBEYskB0fdqtcK5MwLQMVtwwdT5mO8yQ2YMpc0Wi5gAz1pC
qHU3XaMH+5+1kQK/rVbeREBoEWA1e0WOqjWQJyfIeQ8JhtwGEl6H06m0Z5ALEaSAfNQZXK0OtmQb
cCmcbFGCBHvrbkswjZ51+2YhvcxdzX1sFZLFApgjpKhHcylU8SuuHx1johr+kcu7dnfNzrk+ONZS
+w238OpcDcKNU5Ys6784jojpWbmknmpiEnEXAEknq+qtdApeC+5JLnWmm6KUIOhsbjjacEjUcoMr
3Fd6yLY8KYRXMKrHUBBmYZznHNfbFZOhhMAr7VhRLIDFARoZeDIq39pfKGE+qFeJtPYPyQOHC+5I
so4+bYhbkdACLwSwhYiBuSaUFy/4Qba5O5ILMBpwF1gTmK0apVsKBEjSV/AUpMxbCCu8Flr6tQ4D
hkxGJwYRw6yAUAAd5zAQVbE/AQKOQSk5+zdneMdBZsypGk7YAK5Dwe9U0cLX9GL3rGGWsC4+fBDD
uIboG/Rqrj+Fr7MLq75BGQ7fUi/vzgYSsBxHs1vrH7gHdB2RquyNpujsE+uzXN4i3Kyrp/xCI6kP
b/P+DaW3DSnp1nNNnWZiLeaZ+wrM1/A5vQNLelJSGVZa1sstgcE+tfxNt0urdvfVxokIWiUURNdD
Y0ZWyavPDA/tkb8TfU/yItkfzxT/XGNmzLLJk73lXVGuZMvu4emXWgJKQlLlOENPPre2gzl9Rz/0
dFQz1jwcJps/foYUSEhCaiMoJq+T96AmGtNPSqSpVTcFH5L+beqQ7Xf7ULKpDrbn1DuS9yLt/k4s
FyhVFXxVARkmaUM2f27jD+BO/yjKUujDT/KQD106DbmkMEjQicQNBpZ7pHh4y5yUtyjbBsJLpWFl
d0uDxzT/v4upRYWN540DkE157gEw3dQWKWvASidwEHYfg4NiEe8MmPCggJjnOIH1HMNTwFLpbu6s
mh3+kjmKBFJrNf1KhWrA/YQ4xf/3tKebXpDgmVKPU2JJcbea4B7daKhi4RjlLK4f8jPIiag8R0WQ
NKeYniKW96hYqsmP6SnD1xn/TfqqTSGmwlVReWQMiTwmHkTRDEUVfKmOmDdVWlf2++MYRgudX5BN
IXkb/EY/WBZEjuJomOdqcIymdS7qWIsR34NJYm1CRQa1MGnUxARFR+R/AwixfYik1OSGxCwc4Zc7
XflLvo4jiadTstMI6eCu4ceNiXP/0GZBJ4yvwnH7DYbsqaP4XHIwTR8nlUZGnDvfj1hLNFTqAuUa
3LJPdEcXhDWc9ghEPwQxDL4z4lxkNBDWgY6mxRLwzaCX86x9PEnflyAQlwEfuE5/z/Pkguoch4nn
x1HR0Df6w3wSDKtkPce9VlrsCyrmir+SUkyVbjjzFuvfIB5Hffi9a1zmTqcXR/FqEP+Mt9M1KGoa
EnQh1S3ALlo2eMLu9xGCIkTrb9q2anGTY+kD1JGzkjt0skz8E+xH5pmXaFon3wtvhKskroewPxgw
rXbydPSHi/+4H3pHGCOJt4DfEusbAAR7+QZdGfT5LKZfWssKQPKCDkHMIMT8oercANjoKguHqgAj
KNd2Ro8KSVKyAbgcjbHpWLGkA1FbdXcJ45oQwB6sUf8ioNDyw9LMmw2iXhz6Gg79srf88DcN5JS4
3Z0vBji7W9ZqwTZUfzSDfqEE3PiXmr6ayCrGWXadLuqXdt45gfRsI1bPgwIIIgADMx69kYIUzdSn
f5SYNRfYM4j0d9WnnbZ9ngDPeog7gMvLs3xoLfq6xG8woQCIuCIEcyN57MUtgEUhbxanhSt374i1
1/3WciXCLwh78I1cT+7DU7IjN5xdOGj5jshb0ZsJkRbpkPM359FLiDOwNgLOswRBAjsAXDt6d3+H
dCeqVZEgbSqGqdWBFkG5snivyxccK93+El8rZpO2K8vxhkezXYsPAO8vffVgQTIU1OsaW/KYprSa
KXXQqseO6w4LjC8E/2iwglAqdD9ZOaDnH1gqTxhHxUMw8kLON++qO/l4Iux9oD1KO+Uc1mZSeJci
kHTi1W6R3r6A+yQJf8T9a87kQUiLcw1ZsuYZbsF5/s9DK0p7cndzDo8cM3pZsmh3sZhY2YF0+YXy
I/ynIyUCBbNJyRMjagLUpxCmEG1Qd1J8vpcnCRcl8yabcBMK7aNfzMCJb8KZyDFgePlBekV0AOJt
APYmCzKwJNRT/ReAcZwLIfOLUEEtDwrYvgB3ZZvG8q3TDx4ejfwkMVNuANT70HhJQtMiGb8B7zEE
mIEwQaQQo4MiKKMY6ujItqHZf8LxkXyzeF0aJdr0Pi2aEduQzAYDNGc1thk4mrjajf7mbad8sQ4N
oinjk39NuUkMVOjoefsOxbByHXGvos0QyBIV11frNiX6oHsOmCYArJR+e7S6gZOLNDDTjmzlkiz2
UqkXwSwPgJi0jxcujfbGgkZnAEKZEpmZvBcDtmEu21Aq90DsfcoiWuUO6xIbz1TGuwVDle9u8MJj
HvDTwQd+GOKvI/KILN4nIAwYeeHRqwBfRBGDKBWcokf0WfPQkvC6/Pstd9CtkfQhjJQ2WSfl6Uj/
Mo8Nv6AsEBEjdC3wd0HdL6Dne7sWivnYF2RPm2SmVW2cgxK42ctKUv6uIhbg0CdkJs0PMnm/GA8M
56zfF/AbbG4fpxB70v6mpiyMOeog4Ep+763Jgw+JiH4HH05hiBupJt5vP8vvnCoO7JKdqqm2hhvm
wFP+sGBnAp5nWokUInknKW1AHFSj2iJcVciam+bFAvNh2PAT+BNxKPXQDFJY/d8cUl9ZZkp+teVG
NO11InFrhQtzfED/+dWwjRA/YlrxAQKbjopwCiPkEJrIgjpFhnKJc1H146eX8Xu6EqCkpeyGCkUg
SlhOD9RccDsowTR9xR5EmgP9jQpZNKPOsOLIPdq9JXu/saJz+5VPWa1YgQl5BKPD59GRrQag8qVo
fBrzO8zUSJ60mJd1+zsHr2pA5zk54ObynpBX5K80yAYA2vGE/HNAaogwNyeHKp5APRncXa/UoXST
l2YKpGiaHCgkUkOiN3bMR6jCK0hWYhEny2YJZq0iclqSw+o9mA4Pmj3Vw7Vv5lNbSNxSV4kFUSZo
+UMYpL6L66DsKlGhaJ2gJSCigNsIpRG5h5xsQAeq9Up64updpVipCHFgWAnqx6c4YCwbAC1HMERg
AnLvEJcTvgI9bQ6PoFGS4CqA6m15kPpdg8l3tFEo98nmBLQEO0ObrHXMngUtQ4btAcpYGvva1FVb
2yU4TOknE7wJ4fnfNajRV/QaVIAftK/0Gq3l7SJLXjpVJzwaTYO13PgburNaHbW01eKqZfTitjf0
OINXpcY2e/9Ibenov6fFQ/Mr5xYBxkSDgaySSEpkoplitPTWpnmR28W8AkGFTlxksY2YVtXwV6+l
A1Vn2UYBntf0i+Vh+MqRMUPJJmNEIVXVfRFgn+SqZCTV40OTJUeTyl7KYn7ylZ1v04JWXA8Oi1a0
rjyGQt9KVcP/b3m9UCbkGtVdOSB8Hac8m0jzfh+zgFA/yTm3YiYVoi9FBuxbx2HtOQi8BmwyJlJ5
D/FXRAdj1V8wn/WD/Ix8SZC5l1uTo1kpKctK6etkJYRhpWdCUAHytbWNpHCAalQgqN0on6naingL
cMBkCAUNL9Yo0XtYGLr0zsNFUDblv6SzAC8ar0pDs8gSeEs4HDcAB4LDvA5YUDb2AoQ3eRStzfpg
BWd0wfsVzor35cHIecJlYozVCgqMOlHMk8pw/vPqNeP6OJ02fsuCll2np2n13DoAaDJbdfReyAZT
17+1KFBiHvt/7d/8jie/FOJkv992cvShW7adWZKwdiv/WbY/bZHt5pFHOvIbmQSldHBvnW8Hsp7I
ygJ8y0dWZ9VkRsoV0tV3Ipk47Lnpm30xIdXASWso9b4aI6IGP64gV1NGA/Uq6yx7rXcKm05XBLgm
3Kqbsw1lrgvLXIXG8HF0n2VCNAMlhN/oYJiMkEwhgdoq9nuEHcvpkjD9ZU8xrVe6gEqwMCWFcyNA
orYBAIvJjXiAUO3CDWl/GA9w9bx2C9Mo60d1ATYN/5QiKRz0C6lPrc0C5x+Sgl9JCoKPac2WhIxK
A+wiAnZcWBroFdgc/lZJGHKNOSEMclfxDdpdF2Mt+V3s7crM6VckEU98E9ojQkrjEPwzWkI0McBl
zLQjrLCMPba525qGSnDL3lPmEFNAqROxL0FC41iQHkzBjdGrUIvDktB6IB+as+OQXi0TQ74Tc2jr
rPKLBHgMSXFSBQMc1XwpgIzWxRPvwsbNBXEQFFFuzYOwQxyFhD1H2pge596uGb87KHlMxOSsf6uV
Rem3+rTXQ0CiNL7fJDTGBfVRC3nQKvQNMDqpYSxl/OpudVShf2SxnZ1XT+DzzzDzMmgcYuIbCFc8
cvWMB4Zo/ZP+7MNXTrCvkzGzyE4VfjF5+olyaf95yaeB4d4eEOwlNWLkRHFxPvQ4hne3uvx4Rta6
TGA9L4+YOo1ZTXGA76N5YiR1XOzk6NYXz9Tb1UISu11zsY+2YBbJ6EyBaNLBp8NJ9uoVF7B22ITZ
PrfLHYtuKuAnpxRs1fI7rxKr+EmhuI4ApNwkeVe17msGnpRGNo1hrWv2t7jSpz+DxufFw8g72omh
fv/X1ljTrKCuPKEbFm1XJBC17lSWcnK0KMkRwj+XldJq+oRlo3Cj6KCufjnNoXw1Ce0UbX+Fvqn0
WHkoGl+DRgjCt6FT2XKLsCAWcWAproYnzDSdROA/K2Z8a1Y3hjwuI9T5t78QgaoOiiZOaXrkJrYP
pJDKzmu4zlq3YXNRAvd8dpreC3RIuPs2TzGtFouxK2dDRbc0T+zxOnpiYHCMZRdlVGVI9VqjW17K
niLIxiNiByYIwR5NN6oYWCcCI4mu5LpHBN/EjwxeHHesaRFYMnBHcvPlJ2I1oRkXBR+px8j+aAjI
wUU9iAaCCsgUSFAdx1ymPw+Mk+mXKNSpOFTkB2BkICyqrjWqf0u3Qs2kH0Q1ev/OTeK3RQ6ecJfV
Qgf6rdh1gaclU8BJBcQM3frLvwW4Gw3SUhiD1QgfXmlsXOJNrp3DechZvVLSGjGNR1c/VFOUEVl/
sZrYbdHu+oNexcc7x+kPDWB1pNpEqV4PzEhSB2+GUEGeNijmQkYNCLgVM15bt96G0Jn2q63F1Se9
i/rGosJr/dNX6yTxmbvEbw9n1zHynjg0+010RQ32rrml1eDQKdv1SLyrYsiW2aXC64Vaum3se158
0JonJhqJY8yowiptp6hKZYEjkDyOSL77kRR30oH4YlnRamK2DqSRUeWgtfYqjZ2niZ08Xeyc+grK
ua7hq61uM7vEojSUJmL7JfPYCOexKP7nBd1GqcX09u00ZsEAEpCGr+gVpaHZrdPTodYHCZZD+E7x
ZrLP/Ofd3pALaR3HB5LCO7gWOKlZ8ABZ/G7Vh83xGswawLvs7ZYfldar5G47vPnCluHCAFm/BC/W
nq19hnJGX4Wt+25NHyySjEY2YaIUKuAiq3lOUYyVwJKCSuj8TJMRCXOrV8EN8DgBmsi4aUpzQJN2
1jCGyNHPlKXXINdA1qBuYM1K3VL38COOvW7LOZz7d1qbo2aL8EM9ahCb/Zc/qJFhWAf5Db/CMtVg
1Q0ThU/s5sKlwhE7iCUvX0+WRDVRddl6zcoIq0g09xzLNH+8OR9FjkJd1SUykfHNMsf3vp5vYRo0
DZIYurNqIqlPyG1QRyV1P9KzLNh+JHO3JSGCIWQMqCExqRF2qFfn8E5difPQWShckBm4doQ3wNm6
tI4j5fEkA0whI+1Wmv5l2xH1cGc5zRmzRvpThn0L5da+aBWiE9XgwgphTph1dCmOFzIiJ67yrvP+
K4iwZD/k8cqz3GHYCz/e7JAWaxkd/YSbfZhahLb3/E/0f7X2Eg0IB5uPS/dWK0Eh0IXNFtNWOr1c
dx06UdrTh6KrG0D5hLlYVG44NcJT8HD909t/TUuD7dAqBVUCl5pEX2qMnUUa1TLI9RgQ5EjuqCAp
e0YP5d9K/Aq1HipRVGy3cP9b827kV2Fn8mKkMVBklzT1aBbI+qM0HOqjsml3Lp68wA/PskmLQnNT
012mRR6mXFcBWEA/EaMDiwyEwX+D0n9C3cD7L/xs0fxkXZVqkeMH0iofWbxLTEID4CkkDFTcFBOV
glKg9q57RHL0NboJs3ckzbrSUH6BVsIXA6iIF3QxpWdyxuAVm+EbvpXIn5Ahl2HX1qSWLsUD7VBj
SMMkHwe8k5sstGowWhWobBXEu0mdCCzPysTFVY9WuYnCmmhbqAOoYpJcqSm/YnmSjOAm8wAzQagb
iqSqRnRXt9ptDC/uhxZjBVlV+mDpz8vbIx0kkYqnu0ZWAG0qjkTXtshPXgkMCDY4thcOoPIT2kCK
Rs+xAP0STOKA+1KeubBiXsbyJaXKpCNVLlJZQ4EhGG+y21rnxEOTIBKSSFHx2If7kH6QzdbNcGog
T8krvn4hFrvNxUFCVOJc6uu5AuQKXsFhLAdXX1F8EU7vUNH3xZbulA6B9tXOB3bzdXwcqn2ADo61
vy9Yjl5xYKizqlpT+JkU/6hP69SuJK7UDVQnqj1qb+iGf7OC4g4oa/mYqkWDnOcGi6e8cT330M27
er00VkG3YV+XObQaiG2RaxGqNQJiI8NLsYc6xjlrVX3z6EETrEw5LZWVASORNOUoUhLGOmrUjRyJ
VqglaePWMW6OgeUgwdgJd/6VHkwVcgZmw83aWnNE3lW6SJTxlPJjyqGQATq71DwcgbUz1xie4aKa
YAr0B2KUKwthhRYfnYfgGYwv5S2KzI7+vyPLo01yS/q/Mj7kCElGKdOi71IWECciZ+VTPiDhIfQE
fA5OiKiJN3La+pIjuThz6IRcgmpfqw+lUVobKB0lWNIZOI6QylwjLo/E33vUDmjKCVwYQFmjc6Py
XA9LHF6xUX3AcyNKCbSqE678+yYOhqMk/8JyRv6EGiIEM7fSIKOifEoTtEUKwCz1t9NKp06RgyZW
HHCeUEu5cGq6lFHdTam6CjEkMAZkO3M2Xwq6J3Zi1a4Droqz1tsRiFIHb7XKog2Sd1WuyqDpUnHG
SsTplIWG2nQoEqtALPS9cnTcHwEGCRUFRSbzc7B3iUE2s01CaJecF9yd4DFVezbl/4q7pkrwy4Yy
RNSpveooc+ZEBEzF10+xP6UMA5KBXDBA+3xYCORAxSAfIIKtFLdSw1vJKwWheqUptVBbjZEgbsWt
53pyE+lYJ1xWL4bBAWxbZb+YAFgNKsqz8+TAxapGh/AO/OzOu0owimF4YHTxosgnqm2TQItAYHPA
Fc9CINNJaN7KKGHa5sF+kxRDCc03Uvf1ffs+QW3uNtbhnrzB5PLbPDh30N2D8sadd8+drDEDJtHZ
WcHuYO9r0J2ux6/sjXaFb6Dx2z3El3nEq+3Rf5ai0rt16ZmIAM1bDYwZEJzkUAclnrXn8b7csp72
9oxOwZM0APCmY6+JK16NLXiYVHqidFZZ7YM7INkdSrtNomDLTdewb5/hPRTn8g1sX4ODc2E86MR+
xJUTiFrwY5GDzn3B5nbOLeHhG4EZGPkmiDXIZM+c7nIi3s5jgztK+VPktmMi7K0K5mf6RdFXg84x
yifMe1SDhPs40LEP+n7e2hAKMtsj0K0u1CR2uJ8mfVnNUsvqCf+uUa4J/C/El05AoeklENYuAiWh
5rDqeQxmO09yFoIMKDEhIFL0T1QiFFeXxGoxqQATsWkyaWOMRqcZcE7/Tu45g24igNUNckNBcShD
edBW9kr9zTX/oelX/sreIRRE9gl55elZQ/FUPvbDPaOk8/OA1VIj97ILS9/QJ6Idj0Ncx31+gZ2R
pdVjPRKBAoRtdIPlSKGbSrXmTZNjkr6PZkytX14+4cVtJ3e+ClAvjnc1KvYtEMbdq/iXGSS8lIsk
m6ppJLjY3GvacuO3i2qn2hGGce3X3CqaJyTJG27dqcDAE89frwUj0ta04ePR1Rl33AjPbYUEZmhi
ysA6Z+2svQHgmeg3NVwTosIO9VQcDrf8pS9o2B++aDOdA/HCaJFp10OHJeSN8j1KLetmF3P6Q99q
vaOf9ZvTSjXCHak2QRAwIwJFYXR4yP+XcVpjetQJkuy4LWkRXZSMhpS1fNNNernqRizguu6OIMwa
8LKFxONAL8Y5F6MCkBc2CeN8Dz1K7BVtz9jwxM0Wi7pAulttkSFEfxCf8zaeX8GXl9tGe+PWGYfu
YQNQw+Bno31HaQM6qGbJ3t3m9KcMmLQIq2cI6togI5OxFnZE6JH7dD+W2yeC+5xsw6dXG8lfvnPx
k7PzHpydm3cic1HoLxp9o391rW+lYI+kggnH7ToSBc1N64TuaVD2S2SLikfm1PGlLHvyC2dTmYyz
U+6wK3b3GR6X2rEe87H8x9vaaSDnEJjf8/HNs9RvV66llLx+qXnlWGvgqrIUguCT+yW7QObB3Xeu
o1v/4D1/P+NycIQcAozyCsG80Xu2T1eYGWXLq5jOs72tOaXe++RUieRpOLzxzrASS61jRE9Cr2R6
76ubW7y9W5tUybsZ/XqTmsWng0hH5SaNzuhAZSalWeS2Sw+pvBg42HI4gVmzG2fX6lFxPJENLXWy
dg1hrY7FIv1ELsF0DHR7wdFjO9emM0/dumHvKL/uvUept4VgdR+XhwZhKaJYGFwG67WVDeYH+wmr
2Awyv2y1dmXHrKAdkXafoNQ3rcr4ElreuXODqgilGOYxJKfdaF8aHJM5cgUr4EAWWRK/+vthRX+2
Nv0ajvpnVmZ+UzVoP55BA4gbODkCyU/JJmApDYBJsqxZHnbvMix1HjDMf293r/57Z81bA0peQ3kz
fzFjzMhzcGOq3gKYbyRk3NvJMb/OU7yFsdlbj6uDakfzg+TvCw9BSBpgKx8MSnz35KjEOCqDAS6h
XDgSMGTsyR9dbJVSB4MDkjzMd0zxeVrulbvbyXP2nm1+TnGpRmnu6qXYayYyBf7D+DI+fD/H2fDS
Lyc1Up61mFacKCRvZptZNjz1z0M9b5fbZfZV/8l+N1+l2fPnznYYoF+5711px/kKBTO9RMb4+t1c
vFdPRtM4PPSr0933Z3FaHVa71W1xW6xX5tdxcZzmNuocZO2dkHXlVqmjUjMUFuy86Yg/nGIba6DC
DmDDmlA7TM+A7nRyrOCVXLpVs3XpXobPHf2wus27swZCnZhtPR5JPdD28q1A6PU39uM/eyITnOGW
Zu4VmmQViqN4fwbCEx9a60EMgE5+6R0Hl9F8Cfrstm9dSeDRDgy/ioaYRlfHJlOc+hllvuq6lQW1
zrF9hOwlam+ae/IUH6NKG80rgLvSdTGRZNHCVAb3W5810Z14/JQQlKihe9J5xvdwG2xhs1/DbWfT
wYcAN5SOssltIgGFfWffucfHDioM7uHL9J44c1pljDBjQNV5ZtZgk9PkhSUcNAZmT0vljkOUSZcc
TEbZds0BazOdNPxEm5zxeZ6cJ/qi3WgzSHtbHvNuJfpEr4xB8vRuf7c/0dDkvZMxlY0PPlMaG+UN
YgkbKFoylYE0Ki/6gfV8TWA+k5bqlXtaoveLOiNdkqwZ4/x2yBcl1TvUBliFzYuvhBzpLcIneQCS
d0fq868eqWuUni9oQd87afsSvZNz9z6G7zDcdOc9q1fvNTt1fHWzl9+A4MEqLbKj0lvrUbPf7M+7
W1pWbqG3bthKyaZziKtAHxWfyEfQJu9gW2+t8cQNPzOSxr61tWaNv08leFdZXsYnBzgX3Cn1C6U3
IVpjmnSqnHAhpkr0sQwmWy/tV6bX8Z0o8DyURmyNtlHD99rW/NFhVxaf6Wn1mDbzO2T2iBRUKFaB
txJIWvyMLLhg7ioPmyS/hGG9wDM/cI9hxkJ1VRrvBFEXHyJrHS92s+LjrbzXPnbog+sxuPlItJit
Z8muo9fR3nkWOTkqrHh65nB+CkQBhL0QGUG5fcdbJ0nnnL+flEp3vceKVZJ3S2TasHe7Vgrs3HlW
7MxyzWs7e9rpAul8y67volKlVSb2bwSlqjsniUA5pGYfUb4JMsO7wPQ0A3Pu8NPEwm24U+id2yT3
Ksfg1nRO1P2+kVOZlWeX8AgKCVqff9u1OPAPBcRojc5E9EAFzj90T1uvckHrAuYieM7ufFG/uMdo
Hx2j2sk2DESTncpPBggC7x+CiBEcI5Zxq+YfCeSnxzHnb946NSpxV/vzDIy2eWtxgnPKGqN723w7
p3LrbobDGyGQXa625qMtAc/W/hhM/Eq71jmZvUvNlsfeW5+85k+1X93YWcM5ohLVLNnH7sWvTStB
tqETMIyCars6rU5fmd+4gooWEkkStiTZjj2BmJTIA44xMSev0XVwHxwOLY1smroNj8PKNP3+TC9j
pJpYT8Zbq0VIzoyifZjXnJLs0t5pJ5Yh18KXVPhTNRYHMfC18QSRZq2dh+IHPNp1ZkdtUOuQEfbB
aWStxvg0u3qlxOpqKsy7p/CSm9UqMA0cWtzaRv+Wu8mFDyZ7SZD50/DLAHTLnoHdQualhOkqabiZ
iGxsoL2LRQ0pVPR5M4U6/2GT7yWCWeFy4LpZyyImU3wLhQhsKoO/5GZT8+tusgwpICWR0cRW7dsX
gCey0GuSLtGJxa033zhl077NT+37yQqe5Ks2zDoBQeRLsoPJI8IltrMgtcsgL7Z/xwAsuXf1TEzl
dLlpLUEw78BtPKK7h/YSXPSba3UVeAviTtTf9M90RAJ5GekEqP3QEGkOpVUnAz8Yfqyn63UJFZ1v
BsgKnUis4KE4tcjs3onGSW/zLYA+m3ZPvr8fwkltS413Ha6ZtzK6Vb9CYAh7ejBFmgCRnBnLeSVS
SKFQRbmJ5z9ZAi7YbItn4e56Wvk2Qcmv83zr3IcM8MeK1ZXPO4eRWH1CbLM+Ce1BOKZa6oliLSbJ
PeVqpLe2shmsFO0styMSGZPDLetnsL1cMNSgcIr8kRoBK2TWnsWVVsaBGnxvE7CKPglkar6xFHn7
EErgiEv3U/YkE4Q4AKttwSZ/zoGzNUmztjRoZSGVNTqzTkL3D9N4+26lcbmrrZpYsP4VwxRnoPLG
iyNej40va/QZVJMHsdftDblRVYwK4gEEYyzdk81kO/nwXhqe4g8xlTjlB4QfKmCKJHlQ+dNSq9Dh
GVchqlPHzGNmIW6l/CCNC3S50ZIxPbwLb875Vsls7DvZT/ajKyNsedmp8ICn7v13VaTceuGxmSjC
e9gH2nze4VsWnoqGScnfBLprotw+w3eIhkZbKhHVcXn06Eui6ZMcCFuEWef77Q63DJUSQS6V5SNh
0t0xuwWWm39hEKA/vKYvPHLYA9qqix0Cn/AFeEiHGxSXSCk5eKjQzav/O0aFtQqlmM6zRn7HqxFk
i1OoDMohrEQKcpWG0ikVmTwjrI8eclcpxuTRdaV/9RSnFqumVs4nm3J8d2gBCMbk7kXTRa2P2SzM
qI4pgwSJXQSOSjdEkRtEOBT/iJDVvoJM1yXENF3ZcxEGFmtyEezlAR2B23wqt0zqGdLByKJ5u0kB
ocTiYgV7XLzn7/P3TA9ffqwH56h43LuVRNsnySKDPGi73sZZ7B77x/6+rxFdRPDMR/++RGQiFq3x
EJeSCroWitAbfoyrnJQScmeosy53jKxKfsEu8SmUZMY1vpJJm2wHj8l+sB9cR/eRxD0eHcurkomR
UNHJ+6zIvKCahHxYRspxOziN9oPj4NRDT4O7L28WiTb3gsbEydO6ZrSzpNw+J2n3iNzBNpHAWg0m
/hyJKCRP2O7IOTXgC1cQ66/ZYLHa1LDbDbTURDW/sSn5k0GeJPnjvQMI2aXw7JfzoFeM9H1UpAok
dX2wPbyZB+NKI+7V1kpyIL9zI1Vgkj9A66dXH3069fjZmwfoFqTxLXoxGsrDtVvfkp455SmaOR6e
ZI/Br3VfoshshiDNepvhZoiHt1IpWAZeuc4HlUTN0+3HplxFuQV/RhmRSnSNtdhouZF6k2aQZuaJ
ZBa+/Xr5WZnBPrJ3hr2PHkmVQdA+RrBCUYuz2ll0JzNGfixuRFxnPL4rz+vebkTOZ7DDdpUiy9sH
lmfGHw2L/qV76qYY0G65vY10ycvtTbQ7wtvmUhE0EiSSC5jiL6AQ4zGLR1mnFGWdd3zkZl9Gn8ll
xIJ4uLm1v/RL+64rxcZnpdBWsEqeEEoQ45I+WYOCtBQMuK9pV1t5uv0uT43pbYx0GMSRQrdBei8V
ViBF6sU43eFWXsaf6Ws6/1IElS3OCyWWResyCIlfyKrIoz5Pmy7e8KC6JU2fLcjppqvzojoQRL6Y
3EVGqpm8iQQvNEj4uf1lf+Vlefn423TkLF9jmUkNSzOWsIyyH0TLiHMYwYeM7RGWN7mR6OE/vqWY
QnLy2iuzyDCMNd4f/gnVOUl5lINNtIkYrO07j0ZYBfDOyGU8J/iKxT+LdmGNntVp9ho9HlyfbqmX
dhmqXP3MJ2HTyiLQA4zobXvNYTUmNSTQNFuKGXNwzoxysVfWyJaQvtRCpdVcC+ILv0YpwELnRKuU
tWz4pb70Mx7ubTetp7H5e7r306a//7iEemf0KKNKmZLU9rcxO7GmVvuHfdBYVlDeuNuNvX09+lSl
UyxjpfUoO8en9+EuIeO5jqwwBedgUSnJwZh5IUM9KFQeIkwI3hAxL2tbxbXqVNX8iy9t+2MODqjS
AOPun1GWPQDkN10jfzxGRv7qzG8F7ZfILSFXIMrbhpmrkE8JP/lNZSy4Hs/eu1vbUWgnui2WJkok
VDZ6D7wDoGX8j2ZLqU8RYCnCPA5LffiwEeWhmAK/YlWCdEFsQ4WI8MYFi8K/tIUlb6/gXrD6G1mA
QfyQcX63qm+7grYXo4iSwN9hQ7WfUj/kQhPb8N2k5knvpZE1ZLABDD4jHACua96dpaRZIVbUvMNk
3m8Mj6cv6+1eQbRend2nRWzR5HJTTTyDunjaJmSOSrfsmwnl0GQHkrI+dx9kue5/lW1c76sJ6576
HjButme+8dffZdDUeuxnGbkyi5q+UK0CKalb6w064Me5jQqK4jm0gA3sR6rFX36uNa9MmHMbPDbO
frQe7Ee0lxhYkUgXczrsFFV91fXP8TyRNu8+RpsXoCBdh/5VG/ccVQEQmPv1SBCGGlXpplfDGzqS
AVPwnIL3Zej0SrYp1wyLq+qANiMko8Dye1riycoprsfmaDO9fxW/ujnn+Bib/Ur3CaKzD660ayVz
NlU5TwSw4Mge3pOl1a2BZRLQSgQM4aaAUzxa18mB7mjChNcISCpOjXZUu39NGF70snp05xP1aKAM
WvMWUmaW7oEKkZAAsDxKaZD2QOrtMCvjjbNqLtHDpU6AmjesZHki8EZ4VoqJHEmalJ/kn9NEJ1kk
oAUzfniqEW/CzHvD1gGHxe2+OeDHvAcXc0cXjsY9B3C+7WN8j3YZMN89VeZ5cozXHTWi0UmpIq7u
Mn/MzGbaajBeIase7DsAK5pLEG3OTj9iZTRbkLaBUQhYB/WTO25RkBZspOpdAY6AcZqIjqKCdE6P
UVk5L0nIsUJUgrSFimPKah+JNaR/8RrISSqS/uQ5KVsTDkNh+QC2EI5WJe5jPibe3JvL3+VPI+SY
AsQ1fIFM1DO3Sr38AfS6uE0MTG7UfiRIwkFYDEAVSjA3oR80nFK8ha9kATA2E4PZ0xyqoH0Mr2Rd
yVdRKvwDxtRcPid0kZkcH/YnPhzBjZxH2t6TY+8RNhiIDe8BTuVG468sfICgMehToUn0AnegrWj1
g2h0nVFugHzRtqV6XlTTNdputJUWPA8MdU7TEUQx4wpTiIfhq1p6AfGQVLYISPNIeJuqc4CsdMQ9
FDlJ2xM88aP7CSEm2Edq5sqhqUCojWyuBHAZRqqkKqMlZD3VkUB1hQZ3QCEWSxtOpIo/0/uS5AJA
jUTbvv2hZgIfn7wrn1NZxAy5eSgyYThdFZRfBGwEkjKl7npc/7K+Hov512H1P6LOdEtRtmnWR+Ra
igL6F3ECnGf/uEqrCxwQBxzw6L8r4Hn3bkq7utpygHvIjIyI/Oy+HLd/MrEW4iWSvrCqnHQCgT3B
2+bq1GJ92T1rYo6sQZWb2PEmdHmxRQvA/t6W1qg48B/Ir/SrfaGFIOTPzNNg3vY/+xPlETgdr7YW
J117ndisqRNOKgWpmKWtWR6/US+lVBTUipQX7xTcTi1rOgruh9gfb8gsGYyh86gknwV9e4JrdhyJ
ZZKTRRtDdXsS4QzeFIsEdPixNYZGOTTG0rqlzE54Hedm+eyaN9fa3F2js90UNBODte7O25CdmaoO
KWstZv4LTeoqRCH+8b/5KSZrIuKPSEwi5Bmophvt897uvsGaiyPrC+ADCCFp0KwrZp74f6uN/Ppz
0k24fIcO1ZVqj78bkDejTuhKjKtwCW9sbI/CEfloswy+lSt+qdxcMBCT/+sDe1cMh3OzYVQHGJYq
wH76XLiJNZBqQcvQ4a/UNTFU7sbE1diwdgqTY2NiB+XBd/gdhov65rs//FRXFptB6If+1mPJ2SIk
/wSlVfQb/Zb2xt/l9V/Luixz+GoMG3TYHtbHyaIK/2ZqD2Exps/mAdINF3i7qW/uq/tKT/3dJ7b7
3V+CGPoXM+8MZeYe0G8c6tkY46p+nS3HpLoTLy1yA+zlPqPTsVmemLPE11HtiY0lnSME5b452g5o
8dLf8i97Vp3V59eVtSnBjcDnmJ0cK3pY7aaT0JLbHOmIl5/1Kb/durcuLxSxi9LaIufAXYPk1nyx
zsGUD7vXWUjOB0a79V64gFfcbKDFr87KLCaSOqiL4vZusS5ByzkHJf/hPenHBLlKxEutj1qXRdPX
xLgywm4t7Z13lrQrHtLayLQwahcrTYulqcHfIhMZPFHN0+ojNjAqqLyQLLIl7QDgkOoWsn4X25G0
NCoko2ejzBCj4v8c2vdHc5u0092LMsQphyi0R+kQo9Kk8GqM8CQE8Uctw3KUM+9EQ3y3jI7FXPjs
t5tj71DPybUVxsdnWGYwldpQwt14d9pJBHPsNIj9dZMURqaA4spVevejU1wws1dGzOHHy9PSnn1G
73HCepHwEilSL3W3UaUw4uxhZN4vj00cew+LE5ON3n6c63o+JrQzsudv++HgAk9RZ0hsxXtP4kmb
efeGLRd7ZtekZWx+lliVr73G0ISwRcsw5rDW9hrnFYsERkfvMDgM8sFrdY5Gvh5pVVIfMsy92bM0
yxValXDwq8xzD78+/AFlsLh5K/sMp8d5NC/NahOdB4YSpeaB0a/1Ld4yRDGOK60hUzYgwf3aitTp
S5YROi69E29BfY70v1Vs50W1FLGzni9Zj1ytJPVcqUsIsSFG9K/uvb39SSinWrxCdWgxacT6Evns
2qNrOB0tK0HcjYEo7CVReF5AQ54CmsxAszqQm3+kUZVOtuBQqnumqHJSlX39l18aaLQIa30RwCmc
x2AWyjY8hu6WZeD0wPX+OHrRpqzuXUbJ5DqqBjdEiv8bm4A1wDfQ2lgPISZyhU7d0H/Rx5Ey2owe
o/PSMtlUSPleu9M/a32Yh3Nzopog+xhwIhgYRgAiUhU5gPFrN8UvotI0atDztKEDOCZPFCnOayfN
C/hk96c5dVYRh1O/wahGRLJs5HwkUQ9wIUALwRfTU6RN8Ra18yAaEvVRhWWi6sGHBjJUEyBCiiMq
zZG+r/KzI4qxz8hA1Oz9Ji1EjlLl6LJIXykVQkGNPEKC1aHYTTT+5Kf8VxoqWFJ7cBGuz/AYxTDX
uocIR8IIfWtgJckAPTNMCaLU+bMxPA1KwxSn9r2umVw9FNlqOaigf7ZgNZ7R9p04VBbTQURa/8Uj
jk8PFUKHOBOX7j3EvcfoKcCFsEKGvS6KVymrg666TECEpWK0gCBVOGuurRF3T4R+gH6RB7mjeaGf
0DwSRy/WIPHZMQIGiv104WxTtrIHh/52Vp1UJpVBNiLa7xLtcwhmk4myDmghXE+gcQCaLhevcyS3
VcMJljPsSKTH1jjU0xF1D8ojBkCQgafC1gJt1vHNwT3hVoL7bU+Q/akWlB7tOqBW8AjiygibeLCR
N06xwsTeq7R1xLL1TamggcGfUK/9v9kEeQwaUylQ3j9Sk0stXqjGKwGdG2anyXVG6LfQLZnEk6J5
rOrCp+7r99Mzfipcj2pw8sv9d/+CuBgqI+dUV0MEuZza0o8WpY0OiiwZ8K41hTSzeq5q0+/44tdZ
jqVSVJqt2wdQSeJNbNUYr0X+fFUjQa9YyO++9Wv8ln6MX+s3nNuTlMpbugTbWlIc5/oe4M69iBOr
45ursmGjr9vrj3rvR3fp35JzGJh9u5+ACWKc7916Jmc27MEsfAHmv9ui7wD++6rYa4YqRYtXD0LQ
bH//S0FX7n/FZ4gW33GyMmYdXLbXxx2FWPYYSmL24PYCt2FqcxhMXvWJ0KiisZN7Yze/bZshJam3
wz1SOGPCMfiOav03kWODfZ72n2QV3319Ux5n4xcr1LC2qW3SfbpP/m6ZUzOphzlmw7katKRjpgTR
KGV1Ok2SwXl0G7wgVpcde6tWPfMqhS4LnfBxtMK5HKvCp1+C/4DWU4eMbmuTykhvIfbZjHR84Huy
pyPA9Kx+kjl11nbl2ncoKM9mIygFZayiRo2Z3ro9+46yyXv8nX5GZazpcdrsYeePm24DFxaFZ0/k
pFH/Aa5pz07L6uw7JbxUcHwlv8zvozusXgvzT3ZHeMajyjr6F/37Hl2D3hLL0uxSovmDE4FkVaBV
H2GH0hA16zQIyVMcT47OCzIJapf8a/t1jAyANep817euoFQdn6pTZhnTTbuxjjNU5f53WCE4lg5A
EYoyfAkNvoR/uWyDnJpD2lF/8SeR5Rty0bFV98U9Atb6F3mYs45l0lr2gbrYLA9DqDUHHGR23MmJ
ptTTmcDSGnGs/C4libUmjILvbxS2ntdmBaoPcPjg165StZZG62MHOAlbmZu+neO7yeepUfat+OEu
fTqlJ4qohCT7Qv5WhwJe5LYPNDC4AfZvfSCvI15K23W6TJf1dTKXQxFthqk6YqmOUkACJOkKJLhS
RiKRsNqhF08ljYGCNGXxlrwzwajV2cMG1rPzeLI2YMRwqw2Q5XIDWiG2EXmpTA5MdkPgcW8rYrrh
q4wQuFumDQAIILCiAb4nNUkJiwUpVudY0/zg1kJwn9slK7RHhbzGq5aoVxGGhPRKTtVxOh581CW0
VyblQCiHpEoBkEKgxFN6WsH1It8f2L8JGglHh5tftTG2JmCUD5+7L3BRV6Mx3oG5j0yiOOG4GDUP
8cbE/z/ngxUmxQ9fsmglf7fuYanRxPf8qlJC6ab58bZphaiTFb6LoCVtmtJ6HYw96F9PL+H38sdX
e6XgAJjuS0+tYZiNq0wG5Qnhz3eFacTkOEoGNN2mb5VY3DhSsbQ++s9+7JFbdZCl9f5/T+hXnl+L
binZhS6eLl0DzatwCkWIcevJRVfhUDGzxADounAmQ1Yhd4EMtYSiPzlVKEctMk6T8XlbSnBdxKxp
uwjt6n1zWGA8KTu2TSSl3T0ku59cfg8+K49XNRC/HGcW2SaRLBmDnBgKWwO5dR3xBpEATdIRG8sM
NWuTv0rdO3TjbqN96loLQaV220IZUNyAfDbpzFztlHwqSACXc8GYtBwBzoGZKVZW6Gn1TVj3tDPr
RlohDMSYxU00vTLQ2neYdcg1M5YOHkP6I3hR7/JDGKJgMg2k/JGqCF8LRs+HE6yd8UCTY+FqUiLV
eSTLBJ8M4R3QpIlMZmpPrXF9TIujQTJQ6pRTp+hgYPzDxoKJ96CqUtT1tz1rzYYAJx/DP8ILjBx4
8cpemChLG09pD5VVbseloVYjSaHAMUdqpa5BbyNssIkwFU+zUvFmCG/5CJKf6oOxMrAqxn6duMVr
dNNcoSn0UOuY8nYJD9XqXqHrbVxxkrG6Nqsjcy4VZh/X33nlEX4wvqJvkHFKmdrF4rxEX6PYV4c3
pCi5QnU6akMUBkiTcdVyCW1ceHMRoQqMoZNfk9AW2AeQWzJfySJgFaH6SCMIFibNyKT5KeKtKggC
fRVjBxU3LHJCeWIBrI9cYGuCgvwZ2hivArbmsPYEsvpEdkJSG+uRUJBbuxnq7w3Mxxb+MIJOqm2G
GRnqo7PbHbAbnIyIgP7TTOB6gsciaDneVRN8M5AyotTH2kjmRiO40pgbET/zI5wh1utlBzOL0ZdQ
TuZpe0m4l9hKBQBVfCdawn+c/JiPTJ9OLvKMXz+0EOC0eGIOPpHwVxroyQgRqws1ygCRWSobKUA0
iuy5iWHi7cDTODcgaTK13iDO3Okd8nmIrKVswkJxuKM3NyDp6OXSpNhAAbVaoWiXvKkOjKCJ/PC2
P7Kp16FprsC9CNcVlAueZB7iHorPDm+aogFOO1E79SfYwsi9qTGQIB2kFBHAv/roA3eshAS0Ttmi
vtbVPcyVuqgEKQriaU6HYtBiHXDMdel1CJ4jCgceX6c+qvL5iZHE3/iTiPVmDuImj1AQznzhjdQh
8xE7wVLjh9QfkYKLSSA2hMrrkqJH/H4MYeuIIp3QPP+pTr1+SvVmHlr05NJrM0C6xS9JGKHhKFpN
3KyxpZP7EaflL32U2JV25jeNUNhp6gwPfNnRjeuGOkn/1q24/3ZPG/WPhDXE8Ppiypl0DhqMPAQV
jj4Lr5aXj+S2kP8bDyMNBD00wQhq998n5HPxS/no4AFjRY3qMqLeh/pcz7n+BrfPDSXFCmEo52NT
I58Ty0iWvyhDUEMRqVB9eMKRVioUC3qARBV0IZgUlUhqtDR4Ek8kcw+vponK8NL8fB2qf9UfeCrp
Gb84RBNQai8DInfijqPH/ZF9BUtbqqXvjw9D2BKZCJLlE52pGpI1NjB8zj/1/TNtbkswdqPzLwVG
RIIll9JrjMR9fmxZ5DQl+j8cuwYB79N5EFsu3ggdUugxaal1VaX3t9IygnnZxUBbdXUVMM/UCufE
SlQycaj3DYhTwKJwRW/eWe5xmFLTZity5gC5+CjQArM16tTurfqU16mQnVIapFUAKhQeAPsDuRB8
XJwz+bNcUjDDHVqSOFZZiIv+bigZMLvmgRY6EvwSZsRe4iXjJ/XLrftdaqRyhTunvoleFqoHc+VE
9UeZiPRPPGOdoUfKp2mvy6SmlS+fmkqui3lRRGGJyVU8LKwttcsgX8WaU2TUA7Xrqgut30BPSjkU
OtvoSp8WKJzLyfPVimimEgfZb/aLEliEIZp9iB4icoiIPqLN5F0O1OjJPEORUWsX2SwucdWD+MiY
QQVIY0ipBBlPqhCFftR8oa8WxE+71/ZlFK1Fc1NELLAm+v2ihX1SJ+2GeGjgWSbNnwKPIo+Mml/0
fnnWTOqSHxrKp3Hcqi7TQ7sGqD2ALnaNexfoejTTWN42dvceCwnvXd0CUdAiJfMNmZ3oPgqoKwXs
7OAVLnWjKt8gvARxyJd2lkLpInUo4lBEo5twLS12dN1sJ93V9UYA/yZco7UYXPjQLVxT5J8+/cP9
hc5awHkqxzAkPYlhKcy0ZBAfzc0RzghyLCeeJP1xfhlvPyhE9GeOXf4UOxvGn9HFEdQlklSukD+Y
joPSFOhXj/0tDd6ku12YhIxVh0bcY5wUWYJ4zlx2y+svlEWdOxFckeq64daJsI/NX/qa//JE20EN
NWTeHU0fRO5VGYbadLtQ1/kVXnfjxVQelSgr9Okw5Ml7ytm0EBs36E+gxgf0u8DrYaqmAX+/9Raf
iCjG1b2F2sEYCOQRzKNd4u3lJSvlQJI5C8GhOgdYjPzXE6JUQaWJXMqThF6BZ9hVXGjxb0luCyOe
Ayga4oKRykh0cD4Tgtyn0kg+50JaJAUV5iJU68vSi9ZSK7YvaV5pGU0pLA0JAGIAtzNlcxpEec++
1l+BMVpUt70GQ5H5FrEhiZ2M1Szz8AXliYa21PbkrS8VDjubpiKmSZHbYMayY6GE4iZlf3FoHjxy
Ea0K+KV9AuYRvibCxm+DMgkranqGfFGYEZgmHE3OQFmnUJgXEJsceKQMp2I7VPkH+Jz1jQdrW05A
XPUd3hrcqwIhve+DBxFhy1eGuh0GILRdVFVIClzmg0cmxKwo8zJSnOgo3oS8wL/5VdCZ33ZIXy8z
VNC6FlgZqPL5oEqnCMvsFlotlBu+1jY8m3G04xT6bHD5LwMMAu292vj6N32LiTZM91h+zOBP3Aax
utTqgksJj8FHWzlHid9L8TLU5f5fLrqrEEHbvJh8lyFUU21G03vRhgbGA1JP4AjcmgvC6ms78YgH
BlyQTzf9ujk9DqYjv0E8IidAFpBWrMau2sFndLJNnF/8msZPf6xZqlpSgVtKrW4yiuXFpusiJPPu
6spcVgWGIcckjWzjPxsVNN1iG0TkP8oy4wWc2359DDVhDB6pxEgoKQLxlV4HvjTPeSK/0E8LSbTA
VF0YXawP2ckbrbL8NDQdtAwJFJWTi5KewpiiomHFmYMITbphtpPJl67nWnLhIJP8aPhd26hRcAxR
UChM+4J39sPBCpT47trb1DsEg8MNXUv/XyTCAwvdyE5G6jyYS66qjF5Hr6tUDycEUn0p0ovF8pmb
HjLDWeRog8PysShP1Nuo5CfdBR1TpiwRY6xzWfGKhbmIG89Y+vLBMOzAQkSieCPfL7R/MNia6dD2
YzbMAwNOaacQW8gxcKqJgmViqX/KcSqnVPOAK6Gw5n9OeGwKAtW0LASmYuR/4FuQIppU0SurhtG8
YNBIwhMdBlxnmjFRmqEjrK6QYGldIy1XOvO6CpgjbgiW2KrJbGaK/QTAEqoOCFDR+YK5j7QI6L6A
lRstdBeEt+DtNCxWyx+Y7qwgZz8MoiP8K7XVa8w/42pfhMd1ZSPOjhgE0MzpZYW98n4/wfqpIz92
uhkUcrmXl9v2KtTEyl2YM2sYF0hTSiUvFP0o6rqUG26DEJrGnSXnBSsRWBMHA7gVg8j8A7ettUq0
QGzFkxe5IUX/IOy+F9eZ0XwFryD6PY7OIwE8zMl9GqQvLv7HxYW03DwNinEIQM9oPAyShS6f3oLW
Am3h+q0PIMFQTeM1obWKsL3uNmQZ7w5LNams4v884syXYK4cshGWVcXsMAbzWPu/Wj/OUlqTaU7B
veLteq82kmN6idUZx/U9htR13Cb3+0Owr4zx3LMxJlziEjx9dabePCCjnOSh7ow1ZYhhPS5QS7M1
Qj7MmW39qCkSumDOq/pXUOdQkDUiAsZuSzbuPGbQGrDV/f0NsOof4VEIHYo3v6dVK7FqqV+lJh+3
6pWFFbYqaDeAkIh2GUVZ+5nTt9+u3RHNTGxh2QWXOilccvRmhFKKqr/NxviGXFlEtRQKujl+uOK/
AiWvavtTcFlYx+BLV58VL3U5OxXT/8YtvFdq0CDpw/mTXjvQczP0un/W8JI58DIT9Ir9G33huvd3
ENVW2PEn1cH97EZ/VvCyXDGWH3QjEBNQdAlpVJHn7sUDq/FTNS44cK9tsKCIhQSjGqCwm1dmX2Rd
UexF3bXc75jXfx+C7/gAdezl6TnVwaoxFylD2ldY0V4NkPzlbbt6BhrI77XB6vlHLw9x0Kn5ZStD
IFzoXekN0Kn9HpoPNMhdUTrwGO+We/sRrQro1oF/fgTGRCz18w4q/dO7Df8XXh7tseE0TOyz01hU
QhQib/xuR6VL07CdT9K2gUhh9AWX/TFsPSz3CIZ8d062+6q49Oh8XDsPuw2sGv6VOD8xUVVyx2aE
TbOGlIFGb549jYG0aXmIUgMSzsmpjc9bL6544d9lH/6xtvD//PjyHZ2vbAjn4Ew8wCYiqoSgFhWv
rTEobEHiKGAz04lo6VFxz5jh39wLPbHZ/9c1KuWenfQvlWnj0DLKzWPFbWAY9lnxphvdz6edvCm/
fVZZp5J2qvsbvIpF/O2KvEFNnFIwG/1wu5EVPTihu5BloZSgJ2ehny20FRUboJa8I5sSrXV+cQBc
LBbv5gJjO//vT2o49nEolQbp2p3vwVzvg1vboCzUq7PJLRKXRsu1phmurMjFneDOh43c99PLghvU
q0G5fRpJtPtG1qDRHg0kcSjkDTYW2vIFVe82Tbj1q7WWQT2p14HICx2ddBrIzfgZU1eaYbwruMfa
ksRn0lNEppiM1IkhxfTPhvkq+XKqCF7+ydcgT5GgvULtuQIcbPEdV550RnSo4V3oq3NLe0TOHT1r
3NzOtjPZNSjoQz5FadXqoQWSCQQWczhTKR/L1ybQAP6TVYlsjYE8auS5WYnFbOsSl4BngH55tV6p
D+948vHM8bP9GX88zRa7Ka75Xp+nsFQQ+/7+V+083PoUk/+chC552oGeh9WOEuROxjpDSY98lLoe
YS2N+lQAzit8H+nQJdaD8YoUQRTffPodvfdreoKsfQrqqIEg5AwrpkNqS7ewz+RNnOHHHRPuWv2u
ZaVcce2+SZTz5Km+tTbtuVhBGj/W6AHvtmkFCSH6FJOK6QWUfzgaYYGqK3NGS4P0ARwLf43R/t+e
tTgIam2kqrgCs2QgDOCqYtqO2zrQW28ynLBi83gBYmBfSFh3NLhg5Sm2w6JXXufFVelwbicjViFe
iWGgdmi4x/4MyNf//jKnS/KOLoz6QEraqoZZJOWyf8cVYIQ7ClbuiGRlPcWewFgqlAqyAWFYyYhK
CoRyD4+sJmCe9geJbSHCkuTSgLYfgTbWnGhPJ9r2FvI+7JhVTLHMNcFvVEk7jyqAZzCA3/Nv7zSJ
RlTi6iQacdjcrhPWIq9Wb93erfrRTz6OgZXyIkZV9XtZf4MnhoSnwCbp57p7kOy2Jrg4omnqDnD6
rbnVbNjOu3+agMcPeR8JIuCGW/41eq/YIY9/XVtluBnkiCkqaSfmNPfvXVJ/M3b2JbIspACw2n6O
l6494DzW1iZ288dmSoZfaYskwC+Wj6330U8fTdwojBcKujny5fTqNbbNC/Qt7GoP7WuZnr/OP9w3
Hdqd4NqLdN9ZYpRP8x+t3cw34bm0jjD7NQh+U+vmHLrEHiZMxMV123lf3Ouv8XDqJzRzl7aVdbac
qQ5YXWS4dSRarTv0kfH703z0P9/fwzjcVJf3tBnhCsA0uh/bWdaxt80amb8PpBEnQW1UpZMI/lVm
M9Wy3OJzR+d+A6nA/ApidKUS8lma3We1HXcrsrlyShD70Sy+3MasMv3iFGU83RuKGyxhILF/wLMb
7cvQ7m45z2hbTh3gGu6vdMRCTggbE5r5EP+pBM8RTGg4Re62Hlyp75wcm1bSmfcgRrjZzdIOCgid
r1vpts3gsZtPcoxumVcAjEI/wSyFfENegw/V4OOdlwb1ZHbxGIp0bW+0605Ud6vIkEidyu3KTxl5
XXt7cMqzSiubHqoOoFu10sumT2N0fjiXuJv8ntbJ7xWUHkdKttSjwzd80S7j1Xz2jOB/x2N2mZjk
z7PrxGCVnnwXp9FlcBidDyjaokmMBvg0k3jKZrcRYZ6YJaHijVsFNxycf6y9sbL2KDcykBS41Owv
zyYBEF8ZXJnKGFJ4PUfoWHGy/XNlnt33nqVnrJtF3XNRHR/zIn95b+xr+6onJaLplQAFc+UB3trq
m6Ebra6Z3kWj4zpSqmePnQYJdO1A29NHLx1E/gunJv/da7D7Eya11ARExw0VwgvlfyGnOVFnPQ3P
hJpPN02gBp7Jv7HtOo51nIbx8DVPpsk0v0daB/EFoQONp9GicsEiJ7zoawsCO99O6pOYLHVJqdlc
oyx97B47/ue5dZ+76jqbqFZtbapwuMT/QnhLBbNQsRj0Rs98CsDEfXeygdwbiQa3ivTlCpJwrqWL
0YagtUrRlgg8wIZsPMKMhTIL7rj1T+OU3GKquVKHsGqtmaXpUi6ykIQG9UCGIcxvHBTKb8fIv6z1
fVdFP7WzB1XbkXQaoiuiEh30stmIpSJCkw413WEdEc+lugWqV2FYtvrESeNoqJwLaL1dWNdiRoL4
RG4f0qqJUCSurbSXFcRVX+gS9Wmpz4pLJ+CsTRhKQCi29MUv9+6hw6eEW3fPWTmRsPQ8K8WCSjYz
IP6kWqRUOljNSKcsqL+yFFF4oCZyV8YoqOwDpsy1C6OHR7WkhtEuTIo2FW0beyZUGQJX5UCl35bt
yIHzzD6K36drjs3xdkoYDpV1up2Gs+30iERWKiLpCnFpwcOr0+jLO9HunwJJsUs/eLH0v+MylgDW
FEnztY7lErSRe+x+YQNiVMi0ufXkPlCoIssBqhqESjgMdC4ImGuI16qMVnZbjA3kUYIKuqO/JXij
8TLC2U/rNHu70uGWAd5NpF04k3Bc549d9A/z7co6Xor5WZ2JehXuwt1rfdhhWgGD87uOd7ddfUIH
0yktc0cafTpKvaLPLuIcP9mhyoF9YfcKqU6jJ0Pu9/LSieotRn2dYYBlYYdnoVBdUk/OjpoU37FZ
OHsZPBg0P+EK7yH0d1nv6Ed+sq78HBGqhjSzxpcFCZeOpG3hy5D2z8y5eFpeXufZsrR+787/jhy3
HRSH5WOpXt7F273ghzoPp5f5ZV4aXednejaPo3G2a/A7z529rnOtEZTT5x6zFeBimJPmLJsclnAq
+aolLbvqhkvOBkzWGsyT6kgsxNsymhuHoTk69r94ieTMWHXx1Gc6uI2jgxJJ6YM9CqeH4Wl4HE/L
3ZqfEAfP81bR7bPU5+znfkYfLNR65015d9zc/5V3ya111Hvs4qQrDsO9b/gGhhRnL+3cO2cPZR90
EPW4LaTRRpvFFqUhXb/lu9S8/lMnzpxbAEHkPocksjvAobx0sODl+uBe26tP7EuTu9H53+Vf+ete
/zVGbxmbRKS03w7sMVJJLR5MKYhqolhJLipKhyZU3WUPdcE7+T8EtnDS0CPtkOhhpgGM+vIP+OLL
pqRBNY7KVKuyPGNnIEuDeGwuI6NpSnmOcuXgAc9t3QsRQqV5enevJ8LkbTJ5nlzz0XxVEaEMwWWH
5pFoOrlg6EK6TXJbjZpbHHPOzavZzlZxr1fjDdcjJ4LjFOIbM7z7b6geh/a29674d7N/swPj1X1e
n4B925KTHTsGhR12TzJQmg4HRMSlrbqSs37qKNwyclcN5Gzw3GjuOcK9axCPklHJY2MseVb7JwsO
Dze6uNhp9W55e2QxdK6dxiiaJ5CIojndprkY6uGEHg5BYq3NYwPRwBoeO1EDNt2zFxXbL1FobjKE
nFCbTTRmZOSTWbrOV6eQg9a6D+YL4AlNVzFaxniAEU+lYK1X1FGaneeaoGfvxgPpdXlF6IitARsR
1gh8diCYsvNlSJtQoxjWCA6KA6qKjPjNHnyRN9PiKraYiWibiKVM0UuODnw1ENqF0waM8Dq/Wgqi
Po442J+c6OosqZ/KAGhsnIQOus0Y08FOgkA4QQpLVpC7ayijL/Xj3g2+4DO49a7oIXVgZUKMUMiJ
nytjWuYozWNodQm3D4u+KI4pC37LmsmTRFCJCoqI2wM+LefkXpP/dPTJzwzvBc3k27nhf/duJlSm
AExDL8UNlLIRZCeEHKwA7Mn/yktcLdryPDOxNCKSYEB0HlyZByps0/u06lQzJQXUriulMjqPfu2X
UZSwox5da2b1tu1tub0FAtjfEJAiJiUonBJOtqs4rUmPKbXuh2X7xZwmaLjovZUIK6vOA8Zcvkhy
v40pezqn6XH8YKuZoj1gEeym89rysqktX/O0f6fNLwRpAotn6kRAtmzOhLCpA75wwy6V53jQT/4G
k6g6uvm1QSloBLXB89i0ZzED5IblVGl9nZeXenrpJGVPBUfKwYJMcvIDrGEd2KlA2ZCi/Nh+5XR2
+YGVe9tuCPLgGbNoFy2jZWlx24dUYP+Of8YMxyH0Z2Efd8dRSd5CcnOXIb083ZXfUpfkRzp/fKeK
pTyIqU4muA5BXXDAAIdCkUlSW+/5e55sqIhvVJPGPW5cmki9GqJKDf+RUxCdcA8IxJda/YnT+epS
X2/Asy0NCEvww6hwfwolohzLXKZRdh59uvvkomNBr9B12YDtPtkj7F6pL7e9kIfG43j8hAxV9bHn
Vgko9kQ+gU+Dxu6KdA2DBrmvycZADdVV+sTfMsfkdF847GH03VJUpqPKSJIyWYdU/cVNSn9xaw0K
XHmoXE6wJpS4vuodcWCUnQNK8YCQ+jhAeK//feDepJ89AiIXTu//2AdxX8IEgZ4HLkGN6tChU/o5
RYsT2jlmz6ETl5zytHptkvFbQ6yJeNZruWu0k5SYl8G+OA74abTDlwjXb3xthi/fQHEFFYKKjddj
oUcC8A3kqQNS3JP6i5yttePPweEa9kKl2nXcQM4L2nNzWNPquMYJ1kk2IBcbQ7N/BSPbfLEgrfar
fSsQhVkGSOYghIfM+fdCGvx5pQkEZToF0eJxh+HTrjLJKOOLlCyLBoNY3Wo/Ryj2/QPeXf0ydhpe
HZOEu3f0j/7r4sYAnMwNqhC9n/vk2GWVQeNd8kzOvozfwqbWRwUU0VjqlipsQ3zrh2Gur8bQmrWE
rxPVe00574Tm5aQF+PBpk0iZP4QvbNdlJ5yeYBqeSRw1GY8bkAW25LRDTdQjXi+7A/xNhOYiLXJK
Y1IrkAiVyusOBjfcI3LNcaw15ESgY9VXaRj8dLoAa0Vd2r+736lqtpShKOfCi1cBFSVIS8qd05IS
MX6kFG7Vez1vQI6oLBykzVel/XgA4IzO9YDQLeyi5GEVZefLl78Gnc0ro+/IhiJYnYXLcFmf1+fH
oJDBqgJY6anEIWXhdvzKdaMXtKOX4PNobfvIvUjU4EtiDB88vJIf+6UATi46Q8V7sutQoF7u3fZw
nqOzkzDOUYYszovyKpwR6yZ4gBDhErseMS/g1tVqTuolGy7tYTgvsANKHP7ZfDpW1/x3Udx4walB
9E7dhMnXfOGOP/wHeI0YX/n6Mb4Ps76kYQ1fjD/dso3EY++OqSnt64g92eXbvlUjMa/SSYfyLpT4
sA+p35W1RAWrkxNTuJjKUry/94/VCfUVflGHAAs6gCqbvOF5bBGvGLxtwIZq91ZzMzKhQe3qAIPd
joIaEsoWWTuckeBiQHcttciejyTyAblL13r3TifnS9IBtvx0n/+26+e/DAF3h94BjxsOcy0ytbD/
pKv2xh4/D86zDFiKahpeORAkHiUkKLfh/dCsUyN3renwcu5XJ9dlCPEHBunqDHJGKbAOQvYdxwiZ
z9R6WGQIt7qVPm4ZMX6hF3ycvpsKmCueRpBqqKNS8ERZKfun6IyPIWHTvxMu3WwrmWx+IVkAiAB1
QBot4+/ezGiMeXOuDG3icOwhEENVOscfYoKLhfu5W7b3B4zAv83zjZT8i4FAlnaEGtL9AAxifkZ+
/EZMAYqIdR9JE1U0TIgWj94NWiA576tZARO6tdJN1Ghda2DyXgOR0+C5g2S+/JQUxGd4bvsQmlOA
AxoM7O4IUGH4Yy508kPGwDK2caJqP3eY80FaJ9T+gupcnBs0x+WHosjTifHh9XklyEh4P2C7Jnc/
DcTSXxVvjsqPsAYFPzJHlD1R3RnELrqlupNhn6XtNQFwxJzBWQN6XlH9FvYqlC/Ib8tV53YkuT2q
KC7amDJTkFnqfbUe6aiEJfLulLxEqa4UOpEr4gxlT1LdUsvoUehABvGkS/OTJbnidOwm1XH6OGbN
1Sp0kPMQi6sEKACaGjcRLWRSlfejnsjOhz/j5R7+4LogH2UqZ144iOLmrTy8/Mbd2k+0P0/t9mUK
igglfFPxE4JJ1eBET/O/O8qc44/u8xcAD0BTwfYOAC4m2osWl3UwcOBLCJ46lP9HuUtIoYfWp+IT
tt7r6M8cWxgzBqeO7KoVM+he+bfgBQmeRD+WwFMNr6QBEZCg0qruVbgV21NAAy8wB2KARgLkEZJt
qCWvvVNMY2Cm1c7mosrmDjj/2NVwVzjz7yqnUaXwK6iiiK/q6asa5DU3in93bNYPGOCIraR/RpkC
Pfqbi/pvVE8D4YJ6OC3lcu2gohu5FuFdx3Hpvp8AF6l3p1pMFaRlf7usiIz4FLwV5kDiHNPJOVPP
hDpUpm+vcSdxfxvureRVkWX+Make2Jy1768mwGfoq0b96iUeP0zQLr6bjclrxwKRwX1Bf1iBnPR2
DmOMpQNMgqOoiWmSVM0q45XRDIWdf1qfv4P36Dv4jLOhMc2GpXlpXpumaOCmoHHmhpEooD3sUCx5
UeS2ucHMWWR3RzqGG34KsFQe9LjBO/PH3H9Xlf1pka5ENT+f6RwlQeNnWOtT0Sr4wUbnzP7xhlMX
fGkljCCiMpT8jqpUjxuEPCpuJiGr8VxIsS66u+pQ6k0o1orsCB5sJQu6KqD0TKmX0dgo/15+Cjok
caWmhK5YEkOV0XTkar6cut2IwJOdt+WGf+m+SgVt9Z0mCK5FsUfLQYcXtNk3v7K2Zy9Qk6X9+yFO
3h12sW+jooyCWr/ceXtlaNQZS4ibGWhYrW8zOrghQquZiaQQQDPIQHL+HqcuNb3KuQmCbCOWNIdU
zgiz+NVCzZ95GOUt1JRCVJwMZocEElJHSxUn9hdpAj/RB0dC0VTnsUrbaCro0qFhj0MWrDfRNGeb
l2uNMVkdh3QiqazkbYGrw19tbCH4P8EZo+oPh+Fid62o+aSGhqsHzMrMSaGn4qoWpL1o6/D+G8Pn
260fevc97SVv0FouASIYZAwr+Hj4Bh7oIXQCZT/gQSF3NBYIKm0q8GYUaf6Tw+FhloN6YPzwIQph
NrFZTi636Ysjzo4YG1JSiHQuxcjNM/1k/GbflsaiUJDIa6A4MMP4q52d94/Zfv/E8E6gB0nUKSuO
TxBDbvkGohtp1j6Z0xjsD4Edh5qMKbopafIuuw+B0xEIwI3hc/qnwbbivZ7Qc5H+NXCvtlopfltI
uQKqK7RceXYgSKRx+xQ6JnQMvzIz4DJce39Xkt6wVUODcFrUaJedDZ5eY6qbMaapEF3oIqVlr7c0
WFgKwpEqdc6XoFJ1qeHWxrU+nP4XXKwxevrVw/LTZGhAiVx93z7+DMNq2nl68eJBv6CGc983MKId
PPwYj3e0IPnX0Wpe5mx+wrreO1LDkEB1fvPVsEDC12sPJlW34ds+/Vnxl6PXQN7klXGDJADxB1uJ
+iWgaVmplYDoMld8B01IWkJUtXNo/xCDtIb9C/cu17ce0ED37NfyPYsVQogt7tjAowDSrOl7/d6s
2HhmEzWEIMOD4qHOD7q96Xkmm2JUyJrVKm/rEBkMUxhoIZBQWRG0TUkDgfSWvXNfycUTEofLjSUC
esytksrOYVoG7FpmSxwkhaiVd9mysX7skt13/V2jxGK3TJt26FJm20ZNKSceHNiVBGW43KhuP3RS
VZxLpIv+7bI6r1gbUPOwmjBzLZhIzB2WZ1zimSuwGx7OCV+XM+yXGyqaIqh8drJ/CdEbGzr045tz
+gfN7K4EZrltf/FSBGWjahqUR8YIM/LR/9F0ZsttKlsYfiKqBEgMt0xC8zzeqGzLEiDEKManP187
Z5eT7OzYUWRoutf6p5UCx6uzDtLg2h26w2dXbvpJzcGbkuoonI7iQ2S15ehgKCtJktRgwQJxSkQ3
uwp3GmlGjN71noyRg5l4Tlb7oTsA+CdcQEQ3GI6MWsrtSyd8cmiwRWVwiMhmR/NSHccZS7yUMcTU
k+RSGQ5yHmbsYjGBjRyTzqvxMiZe/VlyiX5IGkLCfEoBn54tklpvCPb81XH4BVaLg3aFixNPuODr
eC/BT7ihHiht1fDQOvHddsPT81qXPIb1N8VjTBOEyHj+wqTuy2NtJ3htIf4QCUxUncjJQXnAxXvo
f53sJaEzFo22DjL+D1MTCDmsKEjQv2Smzgv32bF/iGhC8fEPJRJSApEX9k9CQLMtQpwq1X7fLPcm
dLXdRERSdYM5yaNUgOrIaSGAdM2ScrsgsMDVO7o2vlw7i9D8hNBd8VP8/qA4hwvzulsbwlh07Aav
/k+5IzIhGRUgjUVsICGCTnusj887VlpgA3VcwMuLgajPeYw79TYXzS8BuX6EpneqfkNC+ia1Oybf
rQpCIfJpTbyk4i8Lfk2nLXlPYBuh+0soBeGCfY67dcdp3q3VBdEmC078kPlNgu6nYvijNQTPAtHj
ipd7TkaQHUIdKWzoor3/VxYFK+SRIme2ASxDb95b6DvF6ctjiz763095J++MQ7fttvDNhwRbWfpI
MZKWj+rBiczmaf5IP50rpscKvR4STgZUZbirDLg8mlchLREHuzhOA8IH1FVHRUH+UEJwAyqpudgL
ciKIahIKRGJJhXtQqP/Ez4L0mdAXuzzueSpB+Hamq2GqB4QeWsbF3L4w7YowY2H61daGcNv7GhMI
1vQk1ERr4WAHQYLiEl/B1y51OmOApUj84PWiXQRHFjOVBaZYtyPDy07ZiQd5b+yFl1glt1ldxrN4
VkFaQuvcfJ5wpPQGrhRxmSl3sdU1v2y3kNKvq0wyzAtwTEM6RUNENHmOFkrbyZuOpjL4Un4+j/gY
Bk53jo/duSFwO/oagHKzYgU6qtIyiE1WxG+L8JqQnzdPmQhojkj+7WgrjP7KmuC9v86b+H7WxcgV
WAvaEcIIqTPpN9CSTG9Ph3jUOZaNL+1cfLVH49we031LLF2+F0Zv8RH5ocC7O0BuhZabLFOgJ960
oBb/kYuimxFR2+n8yURGoqALAqGfe4NJB2+6Y7HZDSc4brgxWAL/fJL/PC6Yo0ZePX9ub7jPTHIc
RM7Ca1lwyA++PpNkne1jfr62JDpw5swN5pWLEU3hrJ8Pjs1XycfgcdswxWvHecmqEQuHWvBBMsoI
uQlEQWAzqIdaZnQuv/SzfuYEETkQDBFC957Qx3YYRenSoGk9/TK6V+gf4GsfmUn7bodvJwlIFLML
zGBEjiEwY4azaRnpmjC3/Pjcag/tIfyFQot+G38LrbNMCywOVKF2FhpHoYUVZoGCSXNiBpzYVWMC
U5jI7IjxVvgLmYCEqgqx/WPzeAAogf1AJQnNAcEYjd9w2ieTdz6mEgXI7kmCBMwuiT2a9bKHE5QO
fIkJLx8DAfX34ifO9swDoBaovZQGXHGrb17quSKcPiNSUpB+KQqNH23RBTaVHHFlycilfp1m5UJo
PPMl6mskJk+ybM9yhTqButXAcnjbFGhZQ8b6tdyPeiKQFJ0wEOHlF/1S2VvVslpKipWtSXSnMxL+
/bevg7WMwFlwiP9lIYnAOtFjhYiRiXj98wrysiLqhWuElbN0zd2APlTkRonBbMZUDEV7Cw3vX1ox
klAaQiptFhTjNlYyLV2Cyv/tMieA4DFwZHkv0uTzaS9WzKQ6kiozvS6yScOUTNQlmChNNNfU4+af
t32eQGB0zDF7osSJ1m/Kg2R9lefVUp03NIACLhrhic3x41AYTYke4JEDmyAi2Bkyqeh9BuPytHm/
7JcJom4y2OLU4WTL/OrSb8WXVd4L6kpze0pPMJPLn08MrB0zmc+Oc7vgm/4tfyuKgdYaUEl/92TJ
Uh2umut7Kp3agYOUhNb0VzkofAW4Fxggafs/1bVIRKd3iaDLKAJM64n0tfMKkmKP5rSiZElJpW0z
JNHee4+7aZu4MX5VYxIn43qLnWraIiGctm83WI4W0WChvqZa50Xb7Mhf5QX4XtbI99Dr8Yf8UXiz
Bu2MR83VN1m3KnFn2iTcYqty1MetYraJScOJmIWt8YxUpk4sec8NV6x0GfZWNimxD6G0ri1i+5AX
c9tgnQr7tdW9uHSi9zXe8+AT5fcM7ThweOTeHMQtoyTcz8jt1H1cbJ4+t+li/MaXeC9R4zDarCM+
TXwQjR0jwwds3Q4o1CjYO5Q07otHHIQHKR42kIwQ7pFPgIFJNgJMZX9CwkSXUCMve5OlHy2JtwXh
+0zF7lmd+2ly1DckMBc8EYsQjh64CliNe+chjAuWIN3pnZGJ+3CPWIFLDhj+8qRkOcQLsRjsMkTt
4nzeckKv+o28yQoPAjJ5EJlv6xuRw0zIkCtTq4/mn/VrBpzAqDueLFZjc0wIE+Q6GG+3ZvgQk9YJ
UAQjaS2daLJTX9Od2N1oJ+IYIDiZd4bUCBcUX1OiCEtWbzfsp6B0t6NYwhElNg38RqVQDaatbI+2
CgkJVXPZi7Fb1A1Uj5wt8XdtRSeFi3kqvgOPe0ZHcxVYyWtaMvzheX0j8WAqwymmVoETQmxxY0ux
4B0G6+jmwCQU3x92PEg6pDEkr4Kqz8plQzr2rNg1GJvHZQ4S8A48mfEvInYvpTLPVgqQrJ8u+X+J
GDF2efrGRU68+nqwLKc9Rgzhw25m4RcVelv4Oagz2nJlRcKBjhZRnn8Su+q+X8Di0B5PpzBXiGNX
LWD5vkbv/7H0exG5A4pICDp+rIfXp+7kb7cnzTjy0dXy46VbEVYTr0+8EUkTlR8CBcSgvpcQcgBV
PdUMlIyxK881LTydBlnurDxkk7ytyBcUSMsIUYbRNE78paF7gltuCFIkRXrfj0OTbGrkkyyrN78l
fI2JiBSBIEJQKG9KH3doWjUC5p8gcVvUkoha0xnx1BTNgTPEp4B4orqX9/we+XllFdfkasB1BVa6
g0NMEBQQRkv4S2shZFJOxWgJC+kofr7TyMKD5V3VaD8lux+CWxJ3L03QDyhejKAsskNpZjA9hycH
lrqFO6y+82/OSkRxg8xOHyra6If8ExCFXdnpl8hy6ed/eyc0HhCG08/TZUbQbeCogSOdY+AnUl4+
+2JdrA2MPtvQ14FQCVd6E0yQGvbt+qGclBRbyz2dnS3wSnIsUrcLVspS33/+7tUtG6sID0qGwHRT
5cTomNYqUrfepBcK99EXDkSQ8QStEEcZKp0vGbSYbxPIV1+ra4jSHhqg2rQrwh3FN03mPxerfrld
teyDqUlZiBNfnUWxW1+LfiwR8dZO3quOBgRa5tLfKWM5HwFzEiKmOEFEEhU4AUFUIupQ+AeBh3Y9
rsI9a1gcdUSZ/T8sESsLiWgiFADE9UvktrU/zyOJAgAGVCHg1zDx0l7ajy46q+vEG4zIwhKDolWy
MEz4FpGYItIszdVt89yG24iC6b3N1p99SoIOl5RNQ/io8mW0DtYixCpijPxZYGIKOWkiOENEiRmu
GEdfIhAREpFs/BK09T5xRTyuIPejqZCeiXjd6FCe8m/x4JzKP92PsWRZJDZpFgGxJC+GJEGlex/k
c5qfeyKXmsNl9/bSFQoZgPLIfeB4GhYMwWFeLrEDuOUr+6NYopz7MNOgWaZYE5bBWWA3UK7Apx9g
UgrIYAUtS1NMY+y/gDLUeYmGVmRvStSO6VEgfB/nvyuaEJ3wbwD2EGCptAvM1eRbAPSO/HwjsHOg
IZCQEGPVAWGmCGccfTNeWWjUAOxXLFSgjI97Y7BXcFR2IlteaMEgx/+ql5c/oh7lY6+0Tso9l1w4
jW1MtN1rTt8NUFSpiFssk+Q2L4bqS4gfILh1MTrhpwFKzWcD0BBf0+wRQewI0PhfGSsHxrRZSS3j
g20pGCeYP69QP/4rgOW5oLEEfcXIJxaatArWeHAAxfMxBxc5+bSOs8wTnx2wp+Kkbff5djQv7sJP
+/T/TcmkQD3eUF8T6Kmfb2MgN95Jv8/AMj6s4YKTOpyFMyY2U4UJWEYANDVxGrwEQL8vijIRXZMx
eJjTnHwIbBFLEcKW7cHw5i93dHovfrQVijYc4dQtFsyW/j08mJ6Bu8sPN4PIkSpPh7pzuos2T5gh
fVSjjZj27NUMPVKApeHZPTLL9q/ISVqyd24YKLVJ3o5DdadcdKiEuYlauGW+OMDB2XxNCdwHqLnL
W15ieCmLq9xvW/pkjH2NX6e+zJy3+ih/lgouJ0X2AgabZeZFlt0oXHGWZ50tte6IXzuaebmAM8Mh
Qxk1zvdrWvmXFc/a06tlT9qJQ5QsvCfl5muq0mnAqvYil1jjM+YuYsBUZavPcQryHbolwowbxkl9
VWLhhpNVDimSu8cTIGfekRyWs21rUGemlzGdobSzyok+q/dnaSYY2X0FJUo+k0hOUv3RRdkSRBSk
K+aMh+3hFp8aFotLuRPf625mnvMMSc8WA6W81+wo8ZqQx6A3iWIxVcL92KFKyN0nYzCs/lwYE/Os
4dJgRAzaZAUug8pX/A1+r7Jbx2MW5gf15T43ZoNjcDGpA0lOlOjqmfH0ofGQVqon07mCJTasElYk
DxlnU+cGKD1+gvntl6hJ/d7xkBYe2cwFifxvu8CCv+xKL5swdlgeuYnpR8QAycsaKSLrmlTMfT95
H1tpWskLqdiEZIBiwmMgr+ElvUBv1W9g/w0o9vAofefkydTwZYN7g+3YsFsdZp7Qd+u2UoFxEk7F
gOSmG3QPleujorwzJxExQlu19HLyQFXrA5gyzW+rMNxW7U79bPX8Z5SuTXnPGEYO8GfgtskMvtLU
nBH09tNRY4eFIVSeC/47GlyU3andpDyrJlmXFIeBOmGddTh5JhV7Of6726xHgi/5QHq3SW94Qe8w
5IuhF6g4/Cb9ejY+//MaFyz4kQ0X+sFbdNA9Cd4jXarfMXOy6+aoSP6NUu1JTH4Dd8IGS4WPEKrx
TcI+0dfxcujrDulzOggBbYe7vLaS7Zui/JQjIhte2yFRBynK2p7trnIGKx2bCE8iaMMWaMR0a6Dm
9XuhJXYO/IiQ/kKQHMAQItnjCIO/aqc1xvfj4Kf7uW0HV6qmTPM/uWNkYwM/uY5VwXpfqFqSLWdz
LYri7lIeYMSObUaafzeTkOUbKOIGMe8heADKaIr9fDm4rLNZiwVmsAuJdSSu5DEsfAZmogX+wTQG
JuVhU+jyCaF3DPTofXMxXIGGIcmlZIJ9quxYDAngYikeiyA/6yglSSk535iixT8+zXpr9LhhIlhU
/kBEE3KizaQxpVqGJAxNEZwAYvXS7Tc/w530+xzCmf+tp12hTNXGSb5CupSxEdPhzIbEx6HtG0Lk
HqP26/n2lG4nJYLoBoxUnLb0FMXqFEeixiEjhuGe4ItMBX1CN3HifrAZFQ69G6EXBd+mitYKEjCw
m/fqqbs1nBi3BFCesfVDJ8Uzxyg7ePLAC1lToynrZACXCoKvHFRmsuKAYMeMaq8aOsikdPouVyYL
b5DYLJ5afDqTP1YndgIoPp1DiNaV433T79uI8s/m1PqA0+nTBII93gzrRYa2kjdBEU6AHsenxPie
aMm0kZedIm0qbbwrmbRXoIt0hvbJjCFCe7lTHe04fNqFNk4PLUpXynTKeSukrBpNaGTYPOO1Kdl0
Y8bQUglZZljgpllWi+EvZraQTZh+ZfGhVn1Zisb2YavESa6kfJqpyHKSxehl5wfdT/M5DV/W/4bG
OqANgGnHFAATPOU7pWGuliV+jGapDg+8Es9LhGo38qRqljyd6Id6VAZKJJDUK9EP1M43hMmd39ah
c6OUzjlCfNwmHcFNkt8Ox/hqOHKkEWo0J2GmZ+m/KOw/rhgqItRHpuZJrdPGbkil6A0Y/cEAHn20
DPGoxK7BTHaQhGyqgGmb3sD00HcDjwI32drI19XZLfJGx0z2tdehGKwKdnQ7UC8SUauJ27Snd6U7
Eprhcl6ExA2ai+ghSXaV7iIGt1GysxeKPAIxAozwdEBPMnUE0Imoj9RaodGnwuLTYmQHukbmoQnx
i7QUmZVM4mz9uEHkaWBgspA0Mj0LwFWZ3fJx+1mZ65xmJY7WYe+gE41+h9wavI84xTC4YyGuxjp2
vI9b/HEIcAzfvS7sR+GBDvy9odw6dHeg7/Xo+8ZSbLy6WctYEy6jMxzy6oYMNp8GI84+crnieNUZ
a5nTARcLDBUqMZFWll1encNdIzbyS6TqfSOY2BL4sM9nnRg2DYpMuzfaSav3Ei8zzUdKvg2jPNbK
3VgXEw4OziGFBxL0DsQDV1HhvSnvZCeCTQD3f4y4bzhRyJRUqFrlp/t5urUKDeTokYMmLGptXB0m
EqCnX0mwLnN5uFPbTa/ZXe7qmt2+6HzgFx213dev2aebpi+bZixFLIor/0+5+my8pLUbco66cXbt
W85e7ybjp/La1o6IMco8pvgWZARSSP1m8VjTFzV2INbJbVO26xEDE55k5hKEkzl1P7ZRxMmMw3rv
i9hVUakAtLvI4gMy9AKfGcVlM2556iWnIBuEuS4MOs69AZH09SqgqI7ZF6TLJ/ku4nXF+8SJRnNa
vGYBfVE5e8aL4LNSb9sqnfYo7ZIt09A+l5v9LmapumrJ8HV0HoyYLYncOehvk4ixel0jWHSTO5WX
PcT5uki/R4mNEnlXobi3SZSubGk22JAbcO5I9SPMoqfQh+IGU2RJkQ/hwRK8vUE1195OyeOArfTj
EdVHSGh8QYjBBb2npv2psZ+PfprNkFNkMvJYSLZ5BcS9gF9U7KGlwz4RUZyDoqzIdEQJJ9JpBF6b
IsZh4CYhOC+6hNu0c4nolnCa14gIkGDM9TvBPywNzarh4hX2C4ArmWw3nFaU1beVMVbPg5efJuPq
eHtNAiJ9qGCy5TueAquKWqsav5XpCKpOdz6Mp0Rnkc6abN19tjy1yvzWL+pyWhNhQsTRZPCe8WwZ
gynyB1RJxyY9Sow40871D7NFOlDlKyk1kuQMtsZBZe7f7M1MFUwg4RoFYA2z3wc0wvagnaP0lu6q
CILk0qROIvkpkSgfq0+/kCD30RrldCW7Zn+WMIT9vlEywsrqlh65VbF7V2ukxZZ60YkAI9phmceO
uspn8XnAFumlCETY5kQIfAxDC3JOEERKf8C9fS3Nc9nbL1Cfv1Jv0HLSicbfPDe0oefXVwKpbgIw
lRYk6uFD1zbDRodGyml10PR/yYPoUUW+QLaWvi3woRq+UvUAxPG8dSelX3Gb0uGGMHE0F3OK/Aw1
FO9D+hEIGHvGaKYcAbamvSfG6nLxoZuJo7YQpPRnOnauTOrrzBRYl646uS2T8YbvIH0QeY6a7JfC
vKMvXBhoYs4VNmUNNtYxx8nCvMv3MLAxCcqm4IpZC+qc40fj2WuhAUay1R3UGcw5LN9w0ou480cH
4LZl2CMozFp2QgDglKcRC7A+LSODO7zEPkFU28/zGuAr/5WdZoFyANFB6OSgHLRXdrIeSU7JhvAV
3w2EEdRXx3SKDzVzOfTV7zen+eeuHemsh4kDsNwcBi9Lw53KEUHY0DmEot5nE6BWxguBIK+426tw
W15p9Q7mFmYBij7Ya8hdRs5wUfE61xGAQUyKZnoic9MOftljh6huxEgApsB+syl4BMbfQdiewCW6
K120pck6tlSUqfQuFOEdFjeEKmRihq52jWLWsZ+odv7CrrEszPHw8SkngIS1AWuoJWNgAgVEYgn9
TgIUM9ydOOSfq/csCPWcDO2bfqYNV83xwnjQlPf0x+8tcOPUkMggrcsJBI4h1I4c0OArbBLdoiVp
C3rYdFv+fjLuA+dZer0xHnS+gWOM6HUOD3WnO4NrsCfqRh+5SjYrq3mwr4fui0ccN7q2feVr3um7
PFa0eexIw80biU0z1o4FsKtBEhSaaKf/NqRtBFd/zdnfcdBqp8HhozKTW4VRD9DrZhtzHXMM8OwI
oO65UicoEmzO09eWVTwY8eih/EAlhYD0pK+LIZZHhIsLVJosSc2nviznqLijbbMrTy82cZ8zSMkh
flBYadvBtqYNu3Q+e3+gWxKUeI3NATW0jB3UvaF9ARz4MYDxE3d4G4flOGZozpChRbOKQy6dE82q
5eMB3YLidjzyOxwJW0aGMdmwQ02K7GT3merU/HTED31h7AJyIMe0Y8IY3npQ0sXjrVj4VN/BeDCc
D6ppiZgNyPMnCBYhXXM4EQ1AyYQyy0i84ciuB4g3qEWA5+VZkLkUcp1t5scPumA67vBLR/+FOalY
1slOk1Yd+ptH/ZVt32smq6Ogq+1un6+rANPZs5n2b6hM/Dvac4xvlZgfedypdgDHhw0UfT29vxmd
kMdKIcRIaL/pawsHhS08LMlmuEOw1trt5sbv9XGxZAjpDQ9bTJBc8aC90a+0gRwNboxZ6ggr8oiY
t41JVA+daGj6jXZvoxmqtimUN2o4idjWBixP8mNSkFVmRHASscj/MvUHGzYlxvAwr0Xy+5W6S13J
a6b8Smj964G8TnN4IvvdCIXWm1cV897kNSDLfjQRAVvvk7IUvxPRssbWQLXkVIx5vY+wmph7I8es
Zzph5kTPx6Cb04jdDK8jOd8CaCQIY8ugrcanAiwCX2omu8qw2sBPFtUp2MzeuIH0y+CagpOf1As+
o+BXuBTCuXRE8L8n8SRbEhAuJoOXBOyZlAhltBlwUl7acK3S734HaP0zq/lGSV+nNMdiWVa7J6kC
s+fLrr5hLGuaz44YK6GIk5Dg0YJV585yKgKfX8xSD7YiKoJx80AXugPBNY8fZAdcwicCYzcP/IbU
HmICXoscTr2cw11xLoE8De/41bG2D5mnSzwNU4Ii6Bzn+Sum8XY4w3v3o4xZWs0fmaP2iwyV/ZfZ
8E+JH4D559tPe5QfPdvAUqkoqSCOvaL08BHR1UmP5ma9IHOFZhmXmpcPEW9OolQMQdUQbUCnD2nv
7AgQyZxII6/c36zgaclsWehU+DsGKnILzXTMRHA2vSOf7ObFkb+QooXurPqro+U8Z+wilxeH79ng
ohNBEDohecA0neMWAYrJYW+Ve14T0WlxxPehSi5y8WBrPviHa5R0TlmPe2VR3Y3buNxF1/jQRew0
XUZzdo3UbXx+PjjEqOvIPYI/e49vpDiPU9KVUuYKUQcz0Y+xNhNtmd4c3IUlow5hoL3PFXsnxFe9
zA4GmasovnCpyUjcXMpXhVIYjf822+BNH7XOiI7YAB/FZmjaIPkhNxvvq3qox9mv1oPBWzp1r5h/
SejMWZkjicNTwPVjp/7qr9Wu2GCHR3DzMeziOICvPChiNN1DO0NkZkvFa1gnCH9EqCPJitPlkmvk
Ds/BUl/cSJvIpjf0FtjTL2KKpBgCjmRvWzGikZle4+KAR0N4pZJtN5e/2FtCzTXHGuO5g5lgGdhr
89nz50OtkVuGZA/2NE8K6nAk3GzqDjdQP9Lsx5PUGw4siummOMXaumfeJT3Biq9Oaud2gpoBQhmN
6QsxaJIsSg6eUNdbFVzaRbk+2WnoZ2E8SzcLXOWBXGvA6zL6LnSGwHcg6gUkS0ZVbw9/q210psEO
frQv4jo4S9BaVstsTRE7OHaG+CMD66AyZnZH96iOHKjXiqrKy+7Uj8X+iTDfp155L2XOz97qrkxZ
oPQlZK9YiSZZdj73V2FnoRiegJjAz78o7NBfiBKMRKkcFASlKiW+kLG6n96LmdHcOgxe2LTEBCaX
THzuycon0/GRsQaQSL9gwRZ0GCFhhghsqskHTT69CnRDYOu7bqPfqVspJ2IhIgZSHbEt73HBHJjh
odu4GVfdSMj3FADLIQOiALGd3FesZjJgFibyi5d1N8lmjKZgDGOU+8m4PTQnVBjeezU8iXGOnKF+
QpA4s6/djn2v8Z+MYkF+ZwXZPH79BO0GtHY4GkuT6IC5dhzSa+Hj5IvxSr8s+rjAJQFSeDHZYBVO
Su7toRv6uJgbPH7FmHuO3CMeD08RHBRns1sqLmo0HKHJ97Be1qQNXhkrqWDOUBRS4OMpLg36t559
gAiTepVjN9BT+yhrS1wb6gF0QT58rk+iUpiDqAi7+K/4XTQ1KRqQP8MOwsr80AqKuddiKPb7damv
VbyqY1fLJklmmySdCXckL52NQ2zOSAj5EHnlYibSv8j08EQSOQzSjSRLg2tyTF3aUUfyRFoQAsq/
2WP/LtfNFgJrYWTioWai5fMvlz2zRVwDd+DPQwpLjNqAbmZKhJAj5pv+fUw/V3YK3jeGLPPyytwg
tyIoSvzmIkQ99EQIZjHuyHoPMd6KOwAkwYdwSwsuSkx7/erriJwCMXeU6GmP1DAGHYMLAXlhYBBx
cSITdyKCfoVXQZwZN2e7NXFrfP4yZ4QicYnDM3H/yziash0EIguWxP6bMFIe2vG0wPb7NV1OA8sX
423MiwSPJt4SNm3e4oZITfQ7gUuvsfos8J/BBKyS8YNYf2fjd9x9AH88wO9V6BFAYXdEhd7vR6GW
E5ohEXeujUX+o8gVbESa8uqb5MNNQvKd8Eh4IQoYTAjYN1eRQbwv5ogxQgPMEfvy8BeF5xAJLtIR
e2syaAtPpUx5Lbm2OGo2FIGuMPamO9SiXNZ/H4epiNP/2CRSUi6Kifb/bI9i6jSV0/Cc81A54iwW
UzNNBuU2f+kFwscvNvXYF3mwQgeJjpPvcdnt2YE30jrA205g75uYpXXSTOJpCUmHny+1Vfy16kSN
xM6P+53vhLjbZeHcDkPyhVYowOWJdpQ+LsjOc5ZFX5BRFORDEgDf9khe32jDzDG1twrvRDgN35Rp
qwF6cegJExWW0Nwfj5vGEj+qkwgq5T4eZ9ez0CKl1uJ7L0ba3IjwQ0xh01Q9BUQgYuze1vmskn+F
cquxqtnTgaK27+IlRVr2Z06+tYi4zsm2W9FRzd7W9fqngBYjalZXEV8r7CO6p6DpQQiPVkN4Ryru
E/YPPkKXVWjFO/IrUTbi+3GjnQi1xOcpvDGsSg6UPx0e5pcdSJQDg2gcEQITmpMvTY+zEgRjRk8Y
3axq5PU/TMW4QHB/nraj7/Jj/4O6ATPEcNM8NCwMwTlZEVED6MsrGKi3blN2c/C1AeDBJa/niE6a
HsE7i0zOHJmOXHE13cVnEtB8IKRZYGwb/lCVlKHTEBA4bkKHk7HbjXpM9oNzhnSaIdwG9kva3/un
c0qWxgkd476V3RjcM3fBQIHvoIGGdoqH5Tp0AZq08aAi78wNNzqwL8VhyJ5HG7ccefK+nmQyqpaw
WUnfmPwNSJwUPgWD64wkIySgo6m5ZVBXRHQX+nhEoyo5IClqPgfr2pMUn1W0QoQN4K3jkIerdNDO
yM95gDjUo/1vUGYcnffp5hpL9h0JEALU+IKP0ryrDYMWZKIMsd3MgzMIuCrUNcRUV+JZ5F1TOzOz
jh93+LSKrpM3TZhPzJ6/CySn++2WfILjlzjk3BaqfxPeeEXJKyQWzF/ZSPpEQhtDA7fpHizq7kru
0AdzOzC8br3KFaAqVFK4ITCquAy/WkST9tuvrjDTcMkpyXDj4AyosSdHCYi9xP8Erp94KMI0G7mZ
zvXIyL2M9wRRTU0r2Ysky395q0NGEohUV6FxJ+7O/twNdEb4lnZtYhW7vLXQFAHe5odg4Oj18rNj
HXYvdhz5hKD9afNlMMw2F5Pr5piG36OwWibVGS45FzQjomBQ2DUkrhw6NMukXj9hE2ax6VnvX4I8
9RkYBWhPCVhAagXDZiphEERc9HRFVJMyvbnRr/nnhkfc+MH3lO/6dZWNEZGUb1d7iZkrTCD3lCno
E5uAlK3kclIMHw1lsMtQOlr5Fp0DuwbaX2CFli5mC2w1HIDiOe8tAg5UzYNkBgiMcoNfXn5f0M8B
bNXVdBhsEjgebrOdlWMCu5tFDK3/GseoiNtTl9ryHjFGXxK3F6z1VeqDqVU+wSJQJTZmIB7EeXvp
G0sr7BwWBqlOceadBFSzzOEUsE55HJW+MWUeKUGHULcrwgQnhadsyJHmMPjWKH52oMkZtmAoYzuV
qKzBLa2kcBK67IEP9jgKtyHgyBc6la454HXhu8MZwJNmJEKiY6LSjX2F3L3Kfn+9jhIBUC90jtQo
qZtRNnId2A1Qc8A44/56rnCH3ihqGC911CCs8ODN3gEqU8wvL8DMjGfBzgbuB78/TzRScGAERl6A
Tq7VSQI+zOSPzm5GVp9tqs6HPW/kafyEYZg+KWfPTK5B7UiwHlLP9lB2s4Ij/20hzklXu2BDZMLo
oo5sZt9xAUtGG7yIM9Qy+qxtpvutMdEOt247JNhkZKMZ40oj7dVl56VM9dIdPKKa3t97Lolp+0Dx
dzMwSa7OYKodZDIh1OVbBqXzwSH/QFjSMHufG8LKbYDuWJXdohk/t8YiBqvJ7uF2SBp1x0E0FfZB
JHKA61D4mz7AcobvYvzavPD7JU67++z4JDsGThGeZvi6+psNihP7ZbeQY6qNCZQBT8jquMAatI7N
FAtzximHAeWDOvp27c91u2M1GM2hmJCAvWwHy7cyznqvfnuj+cDVG08iHfQKxFTz7KyeFFuHwfG9
bJiTY9ohkBKkO6JuoMrA/4AyCg7bUstZYXgjdkgSY8bEUM50XA343nckQnxn4IMIrmkHwCLbO/sY
ORbMn6NF4TGyRmt2Q+W1aPF1TKKRjbvJlxkVyfZnYxon2H2joNhmCbq3nA3gs5f3XM+umGfOYCM0
VUfWOxvvcNO+vjPGFa5LcyyNVdoIFfNHf6S7Y8wySDDawIYyP3DwacjZMt0fFB6W3fMH3iXfcQbx
Y/SbF678G11HMHjb26o9ljQUA6c33fxG/EW2aVYm5qXXRH3gKZ+UE8VLOOrtL9t8GOdQWqT7gaPM
q5VJgNvLLlJbIyUHFaaMhfZ046baTypYnsOPiA3o75gYNeYW4rKX1/HyZWeoAFKMjeRedHaJ2x2t
ceBqLD+qsuVgD0eONE2gLGP827/JdfCt9U7zTb6Yl68ohqp7vv4Dsm7Zqnp7Zm43xOxv4hd6h0d0
MHD2UittITsAYdgID9QG1C0eIsQ3stgd8TRY18iZwRrNTB4Y3AkCQfDMK7/Ux5sP34OKlcltz/1r
8sGCH9nRqTghU5DZqNAgqAgYfNIjMPAX3LsnNPuA0LXIj/qJ9KuOk5kCYcDkKA76/mF49QLgUdNB
BJGH9Q0znUK+jRn0AhO6NNswPIiHwYmE+hkNwCH0PptoK9OXTABoPNI4IDzuBNNCefNASLxQRmNQ
uy9gmS3aSAXt2AOiXOLc2pCHjLaJsPNFS/scPS+1EAfFSEZB4ae3n2xbTON4jDZy8IOkZ9ZdZBwc
3To/M7mC0F782j+3H4n5ppBQs+cvERjsAAXumAq3C+d5Oi43nzXcL28rwO0TL7hgsOaq6fwMcRRu
+5uNcCwhTKxlYNqyI7BUmvEF79rv35Nn7RoigGNcR34fQ6Ocs+IexvPX6Kh8XNVmWUaMySJqulmp
1ZXlCiYEpLOcvu+KxJno5hxk2iq8ecWG1W3Lm8+M9zRGgvNy6/WI4WuZ4HyrBZsTrI7dL8PK/qln
ejIh13yRHwgZZKcJSC9hviGhgFR5LTRuOm0icYsTCGCuNu02CwKZxie0q5vVfmVPz3xAHrE5wp6G
NlkB5fxV20BMtxlvztJJNsGfr07Z+cOR2/TLdYMNzivnmZUGrq47z/vzXlF0D91dkB9TmIV59JqA
vmbb/9F0XsuJq0EQfiKqCALErTIIEFEIbiiCCSLn8PTna7FnWe/amCTpDzM9Pd2viPoJ0DUcoVV+
Ue6+4ZEJwa6dwi+SY982lIrTPaiVUNa7MplKfp6dx4Th4l20vdrrc3A6OwfcYtggOJA7OCZ5v5Uf
mQTtfqF1bJBi2aj8YVLIrsz3Bxgv9OwHlWCDQodoQdvBr0/sGb9dUDxaalkCnrNbfZrc6sKAdLuy
HuQH2IOgeckPpH3KLaXHdSXtUwYrHa4zpl76+oSgCVTc6LzIoIKqg+CQ/B6UJVcd01bTxsf/Qoiq
uLRQudWm7qUMjWODHqVsQgmydKT2FFhQE5ZAEJW6xxyJEkfSS3oL5WeoETby1p4vPoyvfP0gTSqn
qOIAqajulzac5E5PDobH6lH72r8ETQJzkk+Exwb0SJ2uo3v0cxqgRcpR/44eDLFxbr/jaqOKdhNb
orI/vZDJ9dKLAU42Hs5oDLxKS12xuQnJhks2EihDGJXcZEwhBEA93aZb6NDaXAenxq6MtYZDz7xg
ww+GXnR6+SUWq+Z357EbvNeuyZ3WdQEqE6H3cljsYfuTXuQDfZkesowAI2cUnO/+BgSOhR7WKfV2
wBU94oB6Z3B6tfU4sh/kHed5pJ6XZaQ0wMVLS5NZ+3Q25pBQn3ZtgqZ8e3hAqBiCExURlIzJ+Che
ZMJOU9yZPWDq9xvUCCjAXy+k9nSUTJ1nwjgZFoYS8LrSRMiC7t36JSqyeoZUOJGdRDoCbJlyDWnK
4IKWzbt9ct5IUhJoNVPqMCeHDyAVcUw9lktpzLMpk++r+X7dlukIxXQa4ghd0RB4t3Gv9UvLypC2
+Q3nE3gErOBlb94+JTf5z1GxR6i1dzm7KP21yAPpLKenOSxih70k5LwF95K1nXO3LEN0RfBDAcFJ
7RUJ7moZLzEl6CLYH8ZVK/l6aNeerJiViSCo6Eqz6eeWsacfL4MV8Ca60CEgPzNa4bOevSceWUYD
ppIHIcZpwXN3aVa/Ydj89FoFTCeMlkxYdqu8f3ZCwgU7znnYrkC93/j4KgZlB48xDKZCeQWuRzIm
VCUklHs4QgKTGKDdOyYlqh14QKJK+KJEhkl34NQ6G7y6l4/gxute+Jdyk42tIdbU69HdowhOVQUC
dGePqWKus47SVm0se+9pW/fy+Oy7R4jEYPgavUY5tNAABvHUoOWYUgXTCkIm1+zY1WwT6IS2oTMs
IU7zikxEVVgtWHieCBtqJSm4wNae4X3dxrAxA3AmaOLfn2fOJpjxPHCwtb0b5yhW0XnjmZ601fJN
PfPTRBJ+pi7TAuB4wd52il67ZI9nkjIejxAwrtqdDv87nTHbm25naywNog+9qXpXfZ/zCUug5enN
Ic664687Y+YOhbvNELkb3m3c0REv4tD6jT6iKK3pnMSHBW/fOPubxrF1HE7bdhVfzxz9FJbR/vSu
2NYbXM0HoOvktLomYkygKISswTN5JnS8+/THZyoOX2/bpgTgQCuh6exL+fvrzIsxHA46O+mqM+gc
he/CqJHfD2VcdWk3KXunW/cQfKdE2Hg03I2mAU2YHat+v+PMAmcUs0bv1PvQ9CUDe9nQ5d1buxgX
7Xv9g6bz8l43YBkcxzfr2oGZZkdzte79TOFq3rNemvr35Zk2bMrMxzHYEUYsy+ODLjnkN3BtHG85
SNN59L4bf780ZttAssxm/KzfOI4vEgrXwXQlGz11qULFnt3aOezT7nXBPgaJtmFjtVRXo+CnDfQD
nbvo3qGpyGdyrsZ79FiQbh0cJj+PMAjM9mCHfRstb3Kdg3I6v01+6gnSSytYg232nD0hQNbZP9jY
UTRQRz99+KB/DXrlkFDRTSIqNM3VLzwCm7doEA2knAKy43DXYC4/BulKyKxpPgfCKrpgWPJHj3Cx
cZ8WCCmdLSiwF7P8IaTX7m0ZQ3Cs0YZmvM6zg3wJ3LNaffNoXBQXeFMksXvm1D1Rm2Elp6UXcAPj
+UI6L/cRnHmtvoAELL6sIOWeWQZMUX8iRBqysgZcSyTrabu8yUgYmvX2SEcKVK24tA4r98Xnvjjc
vduh8UVYBTiMYc3b062IzDB0Lvptay5S+R9OGwk62hZsLgk5Im/BAnqFnVSwTjNaymjWIMklFSwn
+2UBVCZMxyTDOZ5CvLm3sWqnSap6qe8JHEgi5vADiP/RnqCtJDNpeUfPsXxI14hsKN30mRWsXvi9
d2miLCXFfIOE5Up/R6HxrgYGp2YLOPr0oQFBjsnjBXm1bitOUqXLTvSxUS5JzNwIpGGyoUjULK7u
RQdKDbEn7CLx11h8yXnsde+L8cu5oxYKArbzeF+GBm1tavBZlfYeaan9oP0Gk6HI4IQG2cmvqIzQ
Lgpx5+PvRjS41oH6reLevm2cPOAAkvPpxy0jkQmb1zLnZDTkRPeaQ3vc5D7cLYuch1WpUaSaQBOV
k5/vkXwqeg8KW03ggHw1GKfXq5pwaG3xDQJFQvw+SRQx2/7PoKl6+Pxjl2+tBwgAENPQQuulK3qh
Xt60Wp9iIQrATJFtYeQh20DI3cxqk9qwcofP3k9RgQp2Wxex64r3cXaDNKah7nslzbJqYhsfvxbL
7+gOmR7uyij/9MhCEIeYS5V1vURGr/5sHa+TGosObf69KnYrc8SseN0mGqEmQRfyefAPcPnderen
C9+1dHbhvyIqLo0HFZFftPdNSLOqwBioWgCvACkAzTBS+18aZADnSLg+To5P/o3zTQT+XNVTUOO1
yj0eQXOUi7TDkUrEza4OiYKV3dDAAr9o8V6VCDuSq3gkDtXb6tAYPBa11r3x6dD7AOGAlvHrao3D
yQsuKOxbl5awc7v8pd7omF7JaKwTCidPWKtSKX1PKFaf940pYA7MG4M47+KhqHXy6GUDYH+NClW3
aPiYAt9GW5AIenVD6k+oVE/b1FsIRxGXc1arnJzH+JvKl+xsuWw9Plk7KspyQTAdWa7Qu41oJ/9S
Ja5bXxJf14huCWohtFGu8hgHB3SkH1cwt4G6vAJzBmXW8RUj+HE1D7e8vqbgyerfv3kv0+dI6YfD
RHvwBU0u0F1sgA76UA4ekOhmt3ur4r2iHVmSf50QKP6iP8WGB8ilFDUODnTKwzkoskc/Oh8QlxQa
QdlJ/+6clHZ5+GAj2QUU8L909NDC2qv6ucamV755myt14BLK5+sz8eC5XaA5h3xyZ1PeSxtpd4tw
Zy4lOjgOSycqE66Rt+85H2dp4K7N20bZ7kuxjs37EqHBC2LnlP7SRunvTSIES8AMYAOY7xEJLQ21
43I7fwa5s65XBPNIpGCSJHkxUehApfO0XiPmhu3o7e7utnNZvurwdRDLg0FKBbHW+dJ8zsERZuMM
zOCto8a0Sd3jgv8refdCA4KVFrzpjF/Cx7pgzHju87tLzaHxDDABtdCwhPMykWtoVr0pYA0md+jE
0pbWPIQibf17mR0Bl/pRgPRY0/fIOVT2sreCY5gAke5ivGVbaffJRH+rqnWf7DGy/v4dEOar82Gn
pYCa0xt92TyxBeXqL8jGOrowTR7CPu7+dxd+VBJC3aawoxnSm44IvnJZggdTJG0c6DiFgPPgigM2
tz5svPshFJ8UlI0OfjOB0FRwn1t7A9i4zPlSoXPNNWL4F5KfG2AZF3NwZB2r+QUsNSoeqr+kgUjp
bQJS3efbgQVyG2y37gchwHs+utSpeYHAr1D3A4+aLm7Nlze2XSgHhgfFABKGOh74BckN+3x9jDQs
KJ7nt/t2m1BLpTAcJe3xmA4AbrSSWq7dbqDI4uY9/CiQjaR7cSTPTJqu1zjs1d1cg2Ax71BjZMHN
D7Zj+q3T2RQiI0P1YldpkE1Yancdsm/+G7CE15Dc9tOAwI6/ZSI6VSwVqypz1I05TA+BbTLvRvsW
3w6VtFK15Ebymsk5VvkeovmyhgX3pkV+jYB9HQUXfLwEJf3qrSoQA9b4KojlKHaeVAFHPRPhSfSx
fzrZSmu5uZV26vOCgxv1YHoJ7eXGz3m6XbmV6nB8erVBmmkoq7DLZySDbGAQtrEkqokGM/mp4tRP
XSqQCo4xvGP585HPfo3KBvxEov96+mkc/X0LZO28aRSR+mPoQaCGRVhpnWmTXdM5Pl57UwSEDFTh
yTKdu7+LqMBLofz17HCvATEXFZ1wK3D9tR/UOrRjIPyvJH2fJemEhCTiyvt1JvUFP/jQ33mr4vxM
ownkpb7+3fWpcrsb5L/vpIfkk+4PNdABnm0Aj/kxc0DngmQlSZjc3pFe0ryfTJCRcOEF4Lc7aT2d
1kWGvPNoMEBVyyKCiwjTCFKy4iN8VXpRDQwTZdWHaRFFSTYZJ+97cZwkOWtS30qKt67QkGfz1Krl
hK3JgJ8pcPLzxJtIjmsyp7Ic3fQookLlfCpwyp5Rnne6KTOFsYwdkAwG2WUQiXl7SRx0w+QKH/Rk
JXNFsxN9CHTOAGusX3y5tVoHC/EL7IWSlj7q5CR/0N7b6g10HNyhAyp5NevZ5He/96XsykHRsJgE
2FmGLX5qzaVQpdJs9jYxD+ET7zDEVdH7/9tANVXVu3kgciyIUXRLzf3YWG3P4ReywHVxfYfVBVIf
6IlcqwEB3svwaNZDXs9FBZg8tNjO0TELpwXuw9LoqYqvq71pcLHeww99HXyMRabi+qMErKAFLFfL
7nJJfZlh4a/2rdXqbK9W3e6yG3fDnRU2+gxrUvwwftlfbMPhB9r0xHKa3onaLg+kxFVrgqXaz0iv
ymXQpcZrcYC9WG/L9yY+5zluDAnQL1c/oFNr1XVOelxQ7tdTMGXjFEfcs7YYAfN5wZkUyY7mRUYW
r0eyTmoxp0rNb4jGeZLI8HpfXRDG27xi46DNkKERDV6PnnX5J3TChebvgYr4w+rybc2KyF/w8ov/
By7kIUkTd/fWkPQX8Wr7hZHhcrn24DYs4eGQv5c53WWr2wVnSKSqolp7saF6O4qm5GzspP9c/25k
LEBq9Z7oDBAH/8hsol1Xij0Sy9LXmsuBFiRBhiMlyTLEK+QwTZiCMhB/Q3uuEqzIcU/GED9jM8Ma
kAxxhlysqeV+nI0bBhHUEHkqa5D9bnMyRs4m8yQihfJ7PudVv5//ziwNCa68aUHHyfKks6YsTbcL
VGBwWl6GIhF5ncr8ZFTH01g91P2gr7ESLuNX44IG2qNBa4SELdSZMJlX6f8teybJ8LNZS07t60A+
fJoi+O+ByhRZteJHrO5cEmGyaCRvbHjwJ9NJv96x5pfffUhLRKv7jfs4/j0O7mFFCRIaQIraGstl
Aa1hVBDr+R6W7mB22zadBAaNO60pNgjoqSM2l07YrGvee+Le6lXtN2yYAFnwjwHI1QqTQu42YZ9S
sIWn+oLfirVrfIhr/bd3iDkidBB/em/vBZqI2RKipSTv09cuiJRK0BcW0cYPqawI/inUwX1gbaPT
OJ1dvXKJKQnBkS54zRhen7F04nx9+5BtqSJpcXrwOnq1whLWYoY6Tl14ZLxannWs83yKkrqd59HR
krSVbrTsWpIwhifkapv6YbYCKGWRodnPtoXIsemeRuI/QcYDReKMQJVNbVjZrpYFpHxWKy1t/zum
odSCJ67RNt0Sh6CXW2KFC7K2YQcGhyaNLBztGq0blA3p8NdLb/wvHOgyb3kK9QyjJ4i4ynG/uqX6
e/z7qdDJNRWTC7f7wYSPhtmCaepeGDYtKIKV1nFhtM85pH4bKa3WaO/atT4QZyn6Lot5uwwnf8x1
rXbQfCimdi3YxYcZpnGHERw6+qkbvGODc4r9pZZ66HawXwjOLWC9c13tGFqttT6n9TKF0x9OScWG
e6RgiRghMC/dFKyc5U5uKRgYAhQrKmvF7yxJZVrrAyo0HshRl4YP6L4Yha6dJGF6DZCUywTI4OUg
J8FNtEKYCid0BX302t0NqmDvBTCgP22BM0GMErlH/2abkFamuBtT0X9DXWKlNbv5SRa20qvC0vzg
6U9aQmJQKBgxbkrPG830X/Qjb61S3prvo+tGyWBtbT3+DhNYCWpRRI81N9rnnUJo4J82pPk7rn1C
AAoq5JX4Dcl4dUUmqdJ44+EIYnRoXL7Wcfm8BymV4isecahCXNDoBbWOS552199yq9leYyuWAOOB
NIovVO7/fhnVjsoOSpuLRXN0XG1iVAMcJJtgVn1t03BrYAYRym71zoIOmqN9+KPuDNtk16gV7BsS
7oUgN8JueETHuPfqHdwzhTtaQusqaX+R8MjBpzVstAAG6fIxO9Ew5sDGLOw9GjIOM9q6px+c4NwX
wcqUHqtNB5Inf2/xCXGyGBEAtd28IbT4dI2hVioX2LcnFYFzM9ev5jwUIOi3ge65Zu1or+/e5sn6
Lh0tfIiBuH9e2vpe6CC8IxdBGMA83HrB1PT/tCEkTUIOWozZ6REk/pmAIoSNdgNMIrwpF2A7WEcu
FoaD86ZfGxbpTphScQIdcamP0mq88wvte1C1yzRDgM/n7GOJ3W2Ek9f5gUrpLoBxyaD3PihToKYA
SwSZVHdT7e3xvUWxhyv+cR+rWnT7uCbdsdYlPjbLcMtQs6tMR4VLa11sQNKt8YkLTim50XL0bedB
fOhaTzcOSNdtdYgREQHsOUAL2n1Ra6XTCx+I5j25QTma5MiA+mbrC8kp33iQa67BvTcFJ4bUAW2i
vyYhJDbD4qdow8m+6L7iJEVON+/rK/9pEc3QOWa2jAZYm/mxECVAjOV7iuBC3E8WWsJonx+w0GXP
zva8g8+oKICNgoxyzg0EJWS7/OyYjZMZHnp5t4L4P6036YCWt1M7HRiraUPCLgJrAW+Zm7+ghHhC
9YF/m+b8F1WsA+1N1/oHW1kKn662MFnBSoUTHIuY79BW1HFEOO33DPZNK3sy8wVLcFGI00E6eLlf
BMRUCXnDioQXydBi9R5A4nhv/AM6IwRpEhRE04fOTbCLkjut2SkqqHS/Vd0vVRIajpeU8J8nr5y6
0KwpJLKFfZ9u/uxyZ7HKfnyZi/jVJG/Ohx//Enz7079fyQpOJlsWN8IaoDsZNU+RlFtVWpXWyzZb
kHtsWmL920oaJWhvs8uU2Bi0JoJ/1ims+9nzuZ/YVUqH96y0w4IHSCeEnDozB63FTqRFLbV6yWp/
G8vFW1ML3aEGync5oHXB67W+Ztu+eXPl3Fm24rjsxIlWF+DPQTaRkMldI6aHAqgRyw6aRjKAYXzg
wJYBkDOoeOdWQ/38Y4xKY1ta27+vywVaQLtGs3l03tkfCgiMol33hQf7aNettvHW6F+SUaV/SCpN
xAKQyaoOc7Pi8jM2OjiFLPMvdBqN8XV+GJqphU735IU6D+LtDpA49ExG7Ie8HFcfC0o6/XwHIH0h
8Z2SN5mcO8KoFWIq5pLk/3Wfc9kbCdHpDE5SCtnMOuiIExR1DJzBzlaeXSvT4i0tCWzeVGMod7EN
sUmQS46KVev7cJ69gnsYH90CRTh91Ron5wa4go9DEbcB06tAfKVglw8KavLWPcpArzVbz7n3viTn
u/51F5u9XB1TneV9TFvrabWpV+8ERWm590GXlw/2wB12x0csAkXf2CypQxLPhKXliRdmDCBgdXUN
BI6X36Mca4JtH4ru9lQ3wlpcRUYbDv4dmjiCa/ti4yR3iftst3z2qrAOPIMaiXdHs4VWMjI0HIEY
SofWazveVUCnp4fWffKIrj6QCY9HIqowRJcA8uTZL9er7Asc2gkAkgVk41cR8aR2RJ0Lr5Jkh2sJ
cFrvSnGkt0WN3NsUEVUDlAYfR6ieXi6apfbop91plEGiFLib46w4kEQCCCN5gmCUPHFoclBCp1a1
1//XVa51BsL4ALuUu1WaQKQl3ZmO3/OLQcp2a60nZaP+QhQj9SomETXUDnRyDwgC0VaJSYvxdzX5
gb3Oo8vxMjy0Hmguj79o98RGtG3CTUWR7hjzPkhXeLcHfPk/+muuMR01FxoWKeRTqKMF6Ylb1+Zj
X5ZbMnpAZMr1Hw8SRL42pC1EehGrF4a2/ieC0XNil/lcnDsnTPIeuGNSNEYiw0YihiVsaqNSdRkS
QtDxBwl5C2jw8iEHIrCAttUuRF0B24k5Ttd/Hh1LVfrja25uXq0FVWIQP0/7N0MEHeAbbPS3f2tt
0NNvrYc56sgkvg0OC7I1Ko6Yi7wbRRj3RV2Cw96rVZLvLqigyoUI6C647D38oPPL9ZbPnMc4srSx
D+Nr67hzKz0AysI4vYhjUAErQN2sQyP6wyl+e9tylDNAwVtHRFu7NETkbMzIaCVpFCB69ukaAjQB
nmDXBasJp723gQ+RzS8r5Tq8FdpgilYRv6y8XUIkId4TirdK5TBHUz1SMcHt2v1AbKTsknMuS7Do
kFcr/Z2WaGRAJS7hn0SJ8tnLsa5/3dPgifromMZkIEgEybEcwa6NMPYyf4W4Oxjhpw/aTbN8jX55
SL4ZRiPciclYv4SXQIyDC2mEbuSjPSBBEvyLW4iutLdW0JpVvKtFmlTA3s1rzeVSQTpd5+CFmLCB
nzWg+FPf/yFo5GvBCgI/+I+KoywYlEtlPkltdw2R4leBlenLV/Jt53blindpHQuZJvzodfJtXQk3
kKVdw9alD/fqfXyI5aBAwAa5rJthFayWmL+sbPC/Rp9+lJUQ+H7QAGEAh+8PhQrSWwTjIw8OBuNi
5wA59T8BkJPuHQ4PXgBSD9yAaYXHr/pDXF7tYdlu9I920AVYm1rt4Wy4d/nQ/NQXqrXtr0hJ+SQU
060VpWHROPjJWZYdUI09WVLYBSFhQ2LBJc4j8werUdhG+30GA0xKXp5SrHb5bRDV4Pwxalz9r6LZ
D7yostFru1eGyx+CfV9RA7VQlWUfvkqfc3JfqpZZhfJmD5T/Dw4APIKr5oO9M4h2JAH8LJRsDpgx
bwE6hUAVN4ALtCzYRgWaRDgVRfOTFeJenSRnMCrFp8TdDWUxWZAxbQg+WRN0D1Lnr+IMwE4Un0xa
HNu1qdRn0oLGr8OcYFj/dg5tHY60jrNf6nwo4yiRAQHLcBR8SId7OBnC0YDr+BACVxKCfCp7Edk7
x//lBWsJjQMFoqDshMwe8Ztw5mShU0AXAa+YC0GLTNJMggUlOGEc7m2QpAOhhzKuK0nawWolBe9K
UAX0M9lRhBZUOBjwmhLyortBxypsUDfoqi7H8Ltsd56Ut1+ZGKsiED1e8YVOEbwPPlREfBG9MATS
ryvENApB3h42Iu2nk4u+5ACKyxSZvbK4DOEj/+HCmf4mL1cxvm7klcQwiBzpA9Oe1Ub/gKhIhJcV
o/1GDwZAXhgjoU+gC9q4JBsEjvCVNzJBmZ4ATV2QtJ1FJ2qGkPHpwB6rJB6QU0g6w7BqwTOZEykM
KHTrACGhcCj6AET7yM9CKP13FnTWeMc9WKfiVcYNSrI2F0k3XVUidU7wFbUBnWYFUzz8B2rFyluV
uSoB/mFYysWV06KJgrE6Wz3H+mnovhVzFngUwOv3CF1GojlrX69Fm8GbYJZqLEYQukhmluLqInFY
4IG8o37QVaVvAM0wJnqXMpDGuKYC02DXGNAMJDLD4OhooCsNg5jL0y6xsmFC5KezmynP1HnAzgoM
ilJ3mX1c5Hf5O/GJCxxMvsGsIDXJvpGRRArHuYjSyExXHSXBRIdtnm35cujlhNQpOtU5ekHgwm9G
cahCWqh5POzDi6xndDAlrBWKYPMfexvfr0Ep4rt7ggJAbtvcP2htIpg2sZbSFwXsaUvNTvx6G6+5
CVDarnIB4GifBbt/cYXSqkNqPc95+QlLe6D2518LNLgNUBS8+Kxv7TIXtlMe7/1q3eBK4o6pPjI1
ttFJplUvgtxia3FnHeRve9gez8ZtWp9dQF5f9vPwRv/8Xqd3tEYmoQrkmvZshrQHpYSzNRpR07Qg
QM5mEAbFqpNUPMrNLpZggJtwqQRwMHgYOGQTLmOBZkKfiZ1lAPwT8+c3yBTwE/8yGCY8bEkHAQDT
De9V9dCJp8WGAZoKN9DVmOTkcqqRnG4SY3HCNUpjJpBwlpD1YNJC4xys6GGFM0pP7SEHqOPU73/j
kDHGEqEF5eT+UJnfONZr6L1/oxbIq84lzZIbvb8+h7r9wuBjsYFARpQrqUpJwqaCpdollfaA2Olf
S/ysG7w06kCdd0SMHidxHP66AtkUJX1NVURfuiKqkGy69DTDoaLWPD7qtP7sJhvtn77+uClndqCR
vYV7e7vdZ57p6WyARaieqrv0lzR3sXD+jkoAlU6t8iot/LRqMa00JZR/ab3TwvV1mGyqocR5X8+T
R8VvNdTZ1i+4h2hB55yCL6tnBdRaa/eEJ4q79KLjQwu7cl49hh7Xtq6Vvv+hHcK6NHRpuaCrTCQ/
rQYFprzemiKMVjDS8jnFmGwdy8B2fX5tAE9Pk1Gf5nfTq11cfUqPT1DKtj3Scvp9qRjQMsMraT2c
z7Wl6bDpNPOe2CylntY+m012LqSdk6EV89BmT6LEJBMmfq9zNJkc69MrSjiQP5rlJB8/ugSqfxBP
kHbEXaZd0EFcQUesAlHyaotRxjQuUurFlxwAk1I0mfRtBCf9N6hAAldrj5mhs/mxkbfpay1hJXE5
CfGyWgcuDbuEIPxZPqwy20a36lAm0BOYR3cHdI8FXyNMX1qhtcDoEFQQ0UIPpsDZJGXmbnHOOPyV
EAc6qDhE9jwsXf6/aXvQdcg9sg+k6UV9Rol+hWnSfXUpDD0QT2VRAZ/9KbIa7e9Y1UzyJSqbADcs
N4DCtMlquUn9zdDsUWp0KaWOKUqy1lATjbb9YwtSqxyEqZfCHkaAVV90jRCpqT5YjS9KPj4Obo8y
WBk1O7K5O8i6ejxT7VisvTZV0fYMcouXrUXc2a548G/bs3GTarLLSqSJxMSy+lA1ms3OHw2Nnaab
tq/xNGJOaQkbziC0EhNms6zZfNpN6tZ+2q7647Yiz36/G3ZZvpBc4hwL2f/te6i6+lBPJAqkPXwF
LaSrPU2zCfaKy9zuMhED6b/qvJJldLlsm3qsihTDkWGlc08DURaaoBPHs1X9IgpgCvCXCIzgTIio
oL6vRdWgxfUlgNIEpqaoV8HvSBtw0Wdh1WoZU6ljJWVdfdksu4wQDThVrgkl+Fplf/d+2NXbaFz8
CwO0BPMs/qKAjxGjoG+W5+UlrGB+W+nlBrqs2lOkoat6geleRpmFpFNQFfw0F5V7eaEDmAGrU6L9
hIyA3IDz2F1SGTtQQuDXAsTdMhTVEvbB2epOvy/MQp6vCohWS064yhybJvFfwNgP+v3GntZVHRoF
c0a8xruCQRZa3o8ECP5sVmfgqWEoetbaHgYrZxmKwitc7XfESdxl4nRjzvPLVcjFgXOo/OG/hHBK
UT26LdR3mZicol1bT9ZZF8HxC5WR7iVKgSoiEoUQd3MlIoJzymIUZ1mqbm6o6zeZgNYMorzdUujN
BGN1mmeuoWuimeziaxlmJPACXEwteQJ3CN3eju5Vyq/qI09TDXjyKz6yVvFQiJFatbKFS8t5FjBp
BOEox79c/oRuXZ3cLtFlVzsBi052bTRAHrYqlUm2nFA2YTVlL7K7Cc/TpphkUZcOQisnr81d9LkD
/XESA2mWaavE+Ac4Tv5cVGsjxKO1/jJ06WNqgCFm27PCJC39LXIJCuuTuR6qeDNLTta450VhEiYT
lnyeqWmg0G2SVW17QLOigwLHyfbEwq/FITeiO1InvkCK5U3yHC6XkEtHSqCxvqSSBb27uAZhejCu
lL6tPY3+W5DNAA1LnDNJMEMOn6XSdnKBCvtnp+LGG58JwCT6988t4Ltu6nfjePkb25xHdmpwVSYB
MYVqZxr+U1fbfo2i16+Cpp4G8lmWhZcFe5CaEDmkLgf/6OwvuzVnRRVYWYw+/i9wIXzXt2CiXpnT
iyfq3g8YmUxLTXOtIzqVnJ7ByX5TKhmw7WrV0ZojoPWD2aHmxZ70koGtOWeFv9A6y3gYQ8oLwHyj
t3JX0jaNSlK9rOBOKMDQYrgzWLlPu3226vxisgg67JqasMrEGrF8EMYHNZoegzbiKvA37DJNGWfq
7NDhpnzkf4PJ9MXihHmRsG1dnYSFT4PAEDc3ijRxklY0Zy5FE7ZTDSMzY5lquROLXqF79lIkkHJK
Y4ro0NO6Dv9XSvmHwOd4Rpho8YjnwpHz9mRO7ZxQgJkz4JxBMGGQ/c/vMHwqCMm6zeznQ2Q5pPJ3
peYFOBUkFjfy7EmSXLSVVgmTfimMLpG2X9Z0PjZF7XfQG2ycXu+vs7X9Raeg6QmNQbnAx9Zq0IPH
wVvcxPrgw/wyrSTReWNqwlQZ8EIqSqxZ8uVBdmDhLwSpU0a8WzINOEz7TcNqomTjpAR5mDtvXa6G
iykQTzvgPLm2AB1aCRePKaJ3MH1dJrL7Vq8u/oTu46Kzfuid6gvf/2OisQZNdM05aAHjpUDlfp08
1Td+kdM6UGBBwPeXG+HDeEWgtDDCZ+F3gVvZy4miMR/MeQdycrJU7tR7+whK9LDMsfQBdFNUpXHP
6sx6pnNn/d2DXg94++jA8hEtgVPNcmPDaOCJXAPSNpvmZijb5H2ia5Ph//11/vTxB+KJi2PASc/o
4Ws3c2PTacTwzIb8PSfUo0lSK1SiDg30UdBIKXjaF7KiAbOMacbU3PvaDhCgyPYaFoBlF80meiGY
+UxnHOH/9amcnXfE5PztrQo1tOWzskztLqtsvk3AJOBIm43+4iPMCPvyjvzwsFl+fu8N6YjjHkAl
R/VgTuJ7sjqLKtHK31PT66830MlK4pCG7Vb2rIedQDwkQYReoBdjrdcomiSTnM52r1NXjZCX3UIG
weab0wWXhRz/YrVyTNy8yySaH4II1rzOB7GjghEBCcjc1IVOnZsKchR0V5gfKlEqTP/tNVOfKZXN
Bc0EAQG6kXAtAWtGJ/Ydgg/SPDoiW7r/93zNAj4rJkBkwoqKNPE+5Fd37xfBljkc7WHU87Mpwwfj
0sTf5MAUoyrOZY44EUI9VDSvaBbrBuYhjhVWBq2KTdbAQU6iZNJiQiswNkmlCci0wv/AIp0yHUrN
ikQy00vQWcSPWo/WNGNAFGIQR1oq9Qvehu/EQZvP+YZsQCdL+JCWA33Hw5lPDNloYjao1/BQ0cwY
qF4ENJFVcZUblZwiFgVUYmmQNjeNU+uMpVTPODUrnfOnaXbeaCGi+OhsojwCdmOzc/PWSCrQMt2q
1HPtSlM75trNrm4pELNGtar/2xzod7Sr9FboBuxGPRctfFzw6MBA4p7qcZOSLD3S+jzHzjZ41uoX
dFlRETThHE1Ne22a1GVnb7rRabJ9zpAOXLdTKKcPiMQMj7R+bF4fdLS8PtGjMNhsaYl2drAwJyWr
4qLLdmMnfaAuD5UajmuFa8ud8hb336hFtOjRulS7W1jwpLfNPd4MhbrxhONMiFol161TPAb7KEU0
etfYiK7oll2DHe2KEeSNBKeOPu0I8DnWCLB83Bs6BjVaM/vl5NZ+rPBBpQ0FVkKw7r6Gt6HZubRo
QaHv8I0eajkgNbRz7ev80iogyp5rTnun8ObuGs95ym6I8SpAeY7OhaOT6/GYgHrFpv8OwYnImkod
6lUO5MloPyyMS+PHvFY3fEYCtdwH/S68uP+M1gG2XjOq2+sYp4LB7hKa9GLCtITa+PS+7CPD+YuO
SqoHVnH8QMnDiIod9KoROdnh2eOgTPHVrmO6n1V+BangMqPQjK4LHQ/xjorgoXfiduH2ar/aaVL8
w3vwvpHhAvXEIyLMoNl01BvWiaX/5B0Y3zTnznnV+b5fwDDSPl1tuokQEd4CWdztxxtdemuN/i7+
5859sW7zKISn/9ADmh0wwFk8Xs6BxgI8G3dv6whQRtMCs4kef2x00C19Sgi7QHskmiDkb7D7p151
ePOmXgnnexOSNDIjDPoJpHYPmzR7Cu6BRd+3XcTmAOW0dxeV2tLogLskihsySC1QYZOqQA4k6D5g
Q0fvjZAffzU4f4jMw3KuXze0x2KuUoy3IOgX+4zf9gBtRd9ALQJPCil3MfhXKblFZZkO3kXrnPbS
Nd5f6a5J00yhLG1c+AEgFusTaxr64nAcfHL2KW65I6NdOEFiekfn5DiozDzehir4JFegqWRfN2KG
cJPKJjwabHxu6DE9/I2xKjxsJJbBDe1t7wMhGA4IdfB851zDKQAdVvSliTZBPQ/+jkpboxbhwgVL
wXSQMChSn6t/t1Zl9fVyPD+tl8ZHe/pB9C1+vJsM/bw01NCi2OXcE/MGaHjTSM8BAwfJ8G0gpZiE
/h0+1Nm0avPH5Nipze/PRq0UVArhdVTL23jCQngnhDgld4iAbrFTQbPoYp/oCw82SJm3pklx417z
dboPXosCzQzNU4LxHwhUzSnRJwKknNpX7EIwH4xuXu2rAiBy6dvGxttNKFqixk98cj07qK08KLNh
e4De25GefBSxHRNWO+ILOJ2Wwl14cE+N6/geIdfgvZf7RW70oa3MmF16R7avrX1qnG5/ZS5iLXjn
olrymcGfqawu7TwC5GE69dchTM8bE+SwDxCDOEIQqoYmPEpMDsSg+ZS9bbDpMCxKCPW5OZzj6VX5
EPTRhJSLWK1fcAmwmvqI4GLcsaslkgY0xq6vnBjwWdznx7ujTmIG8GBOvQrMVexBpjR7Uxdf3NjG
IC7SngnigzzHl0DgAGvnTINDq5zcO5c/3E2wmduyRp2jI5ISZZeabXGItsiJQU4hOefCMno//BT3
9P1DBmBX6HyZHk7FOYEHzxD7JX65RudxlV1xZiCD3KDUdCCyja8HSaRUfLgA0S4EZ16duo84V0ek
s1sbHKCrMDxReIUQUkDeG/UVGtrQr5pNJ5cuujQv2qGxlRf7lzNWxvyJaZd858fgAUn1a1Gl/Q4q
tBRhy5oPjkgPvxzDn37rgOuIZ1I+7lxmwO0XVEGwNTyPKwW/DKOBdpU7suJ4RR/A90sLY0ZTMqrI
Off1wZrIOV4Rqwz31zo/lgz39XL2nOhLN6XvqRrcUDTce8bZfhFkHOWNVEJCbedVKN8DZX+s2rV7
7hh49zB9EEi8Ou8d8tlz5IWgpFUIEXul5nZ2LDkc2XVQYNkacdlv3c0Y2aAVLWY3nmXxZuc1hdEU
pzx8q8kSERlk/ZhVmYcXut3M4x/6+Jn+IBvPLcZqdsF2WAKJpjUaDSMJRXIm0K3FdLG0+PbV98uz
D/Z9lF+do1svXRxwT+tz0bleuaDAoJiOzyPUSa7jDfVuxKpdVnFmcS15sNDWWPlh6OINTI8KQRgk
+qr9AOmZYDDCfmDg8kSb2dPHdXlrofz/fXlHulV6rzc60xZMvdzZMUz31qJv0ewcIMWCiZCxZ+FF
jin8cC6TvEwBeFuWb+NlsbSyVT1QVgWcQp6D7RwmAg0hSHaRWsIM6lTn57OaTtcVr3AL3hRoqHKi
+l0m1XsF1waV8TYSIM3SfySd2ZKqSBRFv8gI5uFVQCbnWV8ItRRBUQQU9Ot75e3o6O66tyxLkcw8
Z589DH5E+KDt8+WYJfp2Xrjr/f1G2anbfXr9ZmVtvrwrGF6ofg8o+tg0NUBCfDAUn5SUrMJbhCMo
/QQm+X07SiZOJ2UnMje1pdRCJMBCms2r2+A4s9Jw8ap9++NjZ/NToCU5T5wQIaqGaXCf4jaOfvLZ
uZikm8Wgh4Zkam/xwbFptIcsJhNi8T7lhIEQiKVRn29lP+/183hApQieJCxilieJMRWmdqTRMe2+
ejLVpOVwk2ZGbNcedvpt4T65G6Ef3FHciF2mAY2hiMmH5HxRzcCAM+rhGzEY1wvAEL4OvAtOjuyf
6daBZa9v9ZO+5Uffl2zM0TFTcf9OLuqQFMmFHH8WDdbU62ScDaD1EsuejctljdZtpTxcuIps/dwh
VE9cXGX2ZkFDiNu32CdnsiMRob1KgF8mxbTljFgnm7uvo8XePWVi5pI9N7luC+clkO7CQXua7JPD
7dBMc14pvA5Ofey04DuUQgpYI6NhBsKnR0IQ/SJWAIbwXylgT9ju9Vhj9phT0KY3etRixE2YYQNM
7AoMDMc+Gh2eG1sCKTCjhrJNicNBDLwGKwbA6X0hW0jFMoZq1gqKoi/wdFLcqPLPRfSYqLEe23zW
it/B18ScdvpmgNb1pXlRevkToxQmTGCIKXvn1wGD5xorB1Zfys2a91Xu+it61+uJtQI3skCxlvbv
O+NAhVRZLGsiKu8nc1PcvJvzgQRG4aTjjIstsoioam2H0gFeoQXJoRjwGqCI3uCTfd3UcE0EF7C8
kr/8mA0f6/LwOGDdUx1QXC1eGNL8Y8m0K5VYrQov7NbD4AyrlU/lqxuWJN53OgmyuRZgjs7Ms4fy
uY+XyRvr6cUvLBcZ7yF1e33z5dVEIpSDsAaWIS40LEYhqACRFtcJL8DaNRvOa+2vxosM5IKAzpdv
wH3GNYzMJZn1wFbnovI0cjiugwLkv+0Xb+hKDx1l8qADXpF9RcMNP8zevo5Ik0KZapnTokdApZOy
FqGaERD9XJIYnWyrub7+LghOwm5WWFJXY3NtnttH/7usZt2onN3PxSJFNVz0V62bhunwNUxied2M
P2M0afPbtJhqg+cy2SJoU9iBmUQTLLkli5o06eqgbR/z51IhWAb7bfg9cIWTvn1BJWgALJR8mWyv
8Td8hY9xvfwcnsuWFT22Bg2+Afe5hcMkyGCMRQhBHVg3KwNcI4bVuML69ufVyy6DJYS2EsEam/sS
C5VDc7jP0903fMwlpX+f3+ckSmCcnWCGnP7xlMDxkYoUdF3y72PeG+W8wgyWIYQJqgx2AfFNbUuU
6DYfv5S+Bp17TDQ2ujeUuvP7WPXLQznG2+DSEIJ8H0vbbHlfq6i8cD+D7/R1yfQ5aadC6WM+UxEN
yiJp3ZxmEtdw4JktWju4Jcx5kOlh1onu+dTwK1t1aBFXJF+KJdeymCIZnpdcQ+uUwDY9GKc3pkhf
fr7lTRANwTHMLz3VQKzEIPNh7ZE4IDvjdbYDssme+Ilms8KvAmzfMWeoFYwf3ssktiH6zPkEqjHW
h84OrKUGQMLkP7YHBBxTuZB1sKIL4Tx4TOxxGVzX0qnk1RKbOFC2vb0hu/f1L3pviZZ6nbBUh2z2
RnPOvHEHEY7aM1ZH31J0Ei0qAZ0yNhspzCFbcWt3cD3pkG104nylEu1AMghlQj/FCBEm2lAd384t
HEwKZsaksmPg4/ZHZ63pOOGLx5rjE8GoQT7hCdJzumJTSPHkxAcYJCrtQ4RnsXw2Gqvqz2jFXzWi
T8pWmf848pw8DJMk5d+epzLKyIGeCOdOtf6/bo8HUPExOP73LaK5+RoOXdsvayShnHUsV35Hz+vi
64KH8iv4aQ07KWoGTua0z898jvY8ZX84J1P+l+ywiv/gJIEHFi8Texa3o5PrnA9mL3TU+uhDuW0J
Byeega91AG8P+Q+j4xaHWErh9SkJ5RiQUzQQ7eq9wtmgPqubLsAzkkM2V7xPTAQWSoAGz52eQ2OJ
Gvy3EYni2T5h8z5CJE96fR5Ew0z4FnRMUu03Oanq/ErB9MtmBsFfiFnOL1xsr/0lr1I+8oW8gdG0
J+5kVJ+Lsz3mCYRY7bUiOTBKpr8Nf8ExzwMTV97kC1QI73NNpuAXEns6UmO+jyr9NXos6Hz/bzVE
kSNMFJ8zoQGANvKM3qOWRxyRTczkoJlgOLXnOetZSZV01ONm0a7MTQ1mUFE8f8cy7TMw/JiKd20c
JDJ3RBT3a65C+yc4hdN1+MNsTulbP6d40AI4+EkLB0qwy8FrTKlPoaFykEGwVIV3NIfXc/+ZvHGO
sl2d6gls9EP7efUs+PR0CuwqdIz4JXLnj1VoOt0Q4w4bc1TaF0IXMLjTPdHFUGhjrUyVAfiRb/Qc
5ohfYct4dSvVMf5F9gA+yBMmt+hZLnDsLbgxsO9Z3cIDgm6VKkTbv0hYgEX/7supcIkoMGO1xh9c
8UB7Yb3LosWsYHXi0MxoPPNfnBcoK44fYtUwWSWRQHM/3OksRZwVEsolUiGdmvKCUFvouxJhAj5f
qJqLHb4wdtKnwuBJ8BIZSVFt3J1u96riilJh+2ayJGv4lXSCoOwozOpYghJdfl9L+925t9M28rki
a2LdoDv/EvPAsYj+gc9vpy5VAOo7FZ9L5UC1UDEwQHcKqreWDp9pt2mOLK1ygWPJjLTliT3HQ5PF
y8mHfRyLj6VPxQxzbU6gfMQGgdUsErDcrYA02NKvA3aVLyBvrP3xI2rCBfIevF1czhhHs/Yp7VwU
NE38kgdKEkisZKKK+hrWElzEvxKbkH+KC/KzNuAzYC1sWtrSdOQ5wMRRWX4fpIb0QUMeR4jjuJKx
67OfU0vdL7/5Y8NrvC8o0W+z1/4ZNQtgf8cc6eiCfyMlyIb6vDsmu5fmvj8eG4fGcuPC4tfAjHL1
miXTkgZulvyxMtlF+C/bCfuVWIKuFfI6sYdll+ioRfgeuDubS4+aCH1kFn3ynVlGPd2/wn6zhixB
7N6oA0s29QzzqaP09VsSWvd0D99zO/8tv+O32AdeZzUb8CooG//vbW77595YJxf7lMxQyqXHssec
UHU/mwQvcZctTW76PXJ5js2xmeB3w0JP2Xe39okOXUeng/x8/uYi1BTqR2NXnJ9nNkBjqrnFkJOX
RPRbfNt3hH0ZoT6udy/o48bmvifAA1OkFao6/JR6wys1iHLsTZWgjL5hNe/QJ3+gjF6DYmmcsFqI
jMVzi8o+7s1/QNIx+X/z2+q+sYbpyJpm/u1cHXtze25NrwuDcyageLQOlGW/5eMPo9A/ejQkHQSz
97Y9JENWReRQ/7pUlwQABrnCHkJKMMfl4LeTxula4m6cslCz8W0MvDdu1x0PuMU87WepRZ/tgzP0
EyAUwAqTHeae9JHjGBc0/ZTM7A6K5dwRV1WUoaIRftQBDYtkunQlmIvi+JpAYyOQD1XUBOWEIDwK
7P73bwtJtEFXhTUOWHnYEViDe1qJ/mZo4LIuX6qTZjqkv+EkeGJ1jkzSdWXAMMde6otnUA5Rl7Fd
cM+Z/Zz42aOGXJ7gR9BOHB5HGRl3vDt2zgXh0zZnrUnxirNYdhtYR3zh2T6ADwEfsb7gDlo0Z/vP
INPoM6kW8jGxVJ/2F4wF1hzGL1iP+kXw2ucTbmCA0+gRvM4YIN90x1wZw2KLuGmcnU0MRi1hpSiR
OHsEI/3uqz8VR06jT3AAlrJkhLIva6tri8nCUAPPQFR3dV949dCnQpt5ta4UXaEE5f38jCBBNb2O
6mPHa7zDdALXZm+An+CSHjF7aK6845E1jerqw8BySx/Jx4MhQ1iclR0nb+5KZ8x/B5jz4lXdE8Dm
sBoKiBfHajyaUo+lRxrddcLpVXivM+U2zuD9JNK8NCAiAT/xNR7HFAIRKiRIOc+LaQukohkyvqVZ
653QWuApRBZVOSXzd5yAEuC8PAB4ywKErjS+7zXLSIm4UbToC2mVyT43JpAXAPOcE7RGHbEg6idu
V9me87s5chlZwJnpCCPnavcPdgDe+IRkpr7XRBvXtbAPTmQ///gMFT5gm+Ypf04sIB+DQc1KyEUt
aAZzVtIQiXAANh9NTP6x8Tp0wXUwX2j7EsnlO67ilMC5hEiZkdp/fMVT8xaNGaaqbFCYLGLPgUdB
b9nOzIV6el/IWCVSoV4Xa0S8fj6qRnd8BvLQnGCu4JPxMv0GvSF9754nhVBpnq5hPvxtlZFB2osd
MNJgs/VT2CwyxzXzIvjG+27bsk29DxzJ9+XtoA4Egse6myL/ynFc6+0w4APRai9IdepDb5vOAXLj
50xI6V4ukccgl5XqPqbEM4YgiyjtM1CoXXtgvxvKwIp2P5k1W8xDlDuboXBNsgBPilgh3/k2bw/F
3Nw+prdff3ujxDhww4oPaV/MXqNuIQ+5h1XBCyn/nvs7RMCUdpA+NkCJ7YgSJoB2F+E9/VncIi3E
lnmB1S3VCA33C6551seyS/yHDTMyQEa/B7Qxcc1HHZWSex+IEYrJ7OgWNKS7Zw6ZYhdlVcyhCICZ
tGvwLSDR3on3xiUwLrYoX2oUaCd7i2qQMGfyuTFujQDiY5DxP+6zVmBq3PJMzmyhhhRqNeooXIwZ
fpJg6nMKLwj1pamBrGj9I6PUHkMaJnatGJi6I852CN0ABOLv8XK6VYM3cyaUzzyGgTITxpcXw+eU
J0xm4YqK2WLlXofClY3vywsNDtHdARSZlZn/nWcbaWyswEnmHeYxqCV4XkGCefxTTvdwWTaXJvnj
xgh+7/AZ/KZy2E1/0zqqo99Cmr3QWSRjGLTnFwng1HToK0zWm+h4SJQ61JE0fm6UuT28klT0jK8r
UQndoztqqy8SVuY1sOVezJEEQ4JMRWDkJ1kdghOcjYVoIA0wEcU3sPW+HJ7lNIv1jRrUZznOZu1I
1Lc4kkUEWC+b8I6heTd8ILvTiId8IBpmlU06iP8qBtryRJ7kQ8m3Rryq2Z0hNBccl8HrMMUVi3iQ
XlxHCpyDCdfEewVv/mkDctjhxiTew/+3m7cB+yHeEHJYQ9tWUcqjCxeibR+JCZiUYGT8hCB7Uwc2
uQoSNkTpQJ2afBSCukVgyIBRGkvyGYh09m4g6KBYLwq1uuXRnfkzCIQjfJqhF74D3HdYpEz3Qmzx
/wlVUFwN4N1AekkZHWMmguKDZEcu7JV0J7z6YOMIb44fg3ExmRaTnRpuJ1WNY/DGLnCJ4UA/+aQF
16Xhc3r7L6fw7xNmZC4dS5RPfoSnPxhHCfs4NZaRi8rxL0ZUBBlJmOqXOyy5978gTCP2ydtInSsw
QFLPPD4m0qqYYc8QN5MupouZfM+sq5/V5xy6YsCMD7YY2GH9vTIQV/OnW3QffM/yRvA3cl5EvVKR
YNejh9sghUpRGgq1B05NO2X14QYQc3oUBwhWy8HDtTf6MB8wS5mR2TxE+jRDKsbWIA+E1BFU2iNa
Bq6IyJR/AcuS+YrLFe+B6G7Apl9M8/eYvM/CnBoB5KBAZqYH9R5ZFpIzzgLkkbiCMh5EbeZys/Uz
pIvNtJlekYBMjt2SzJwuGC3FbmFdKHkWXLe+Hug0IJd81/wBlI8QWSObZvUbF2m9V0YMsOefUA7k
uDzWM4TirznfpND7HzdVXW193z3clv+yZ/WOlK0vUq1QTXrtmdr0NbvNQLLp7SZ0f/KR6QUN66LZ
cNimey0EKA7vcTK0KDl2FNw0y3gD0z/eIkZSxYq4cfzEULm72Uo04dBA8TMmQJzNsxNDVBpTtLK0
2JQfKWEsjhh/TtSAi4IzDhGuaDdB35CSMHqhc1hKu9uo2RR8+ODutMdgcLs0InvFLbwmADnIZvb4
E99dDVMOY/oYMNZ3sM6fqJv3yNrJKEnLgbnh9RHt2yys9Xcsjd4rbt2FTgz1mvEVhBUtwg5SyPY5
DqgGOFUsNnHVrabapVzaA27TsIju8M9jenaV19FMH2Td37xk+hzd4g7hRckjbrOGyUQaAIxP1aEe
tPvrDp08HsfQAzJ6QcYO3gOCf1iMQYPZ5zW8GfpgrRwBzdt3O7aSSlAl5ehahboRQAXAeYJdV9Au
iE9k6QltxDYFJoeSzO3V4NNT1iHAWIttem/YIHXZNqfbWl8C2Mp/GBdm+CGT9nn42aIyQo5RX+6Q
+xuA7ZrMWeGniJqeeRZ9321NQhzcKZwVk0PXgvqgrMmj+/6BfSOlMdA7xQXVh6+MG/IfgStIXsbD
nh4Dwyo+BuEhnqFApZ/9eAWhbaNskw95TdQckbll2IPrPElpjgjdIaDIVRbW4sHYCFMJxs/97O+5
tLbNWPtg79gnhgwMrBm3YSWoxyzRZiksOA3vBx4ASpD00WiXgGYqAKxXbmM9Jd7FGqeLHrZS5C55
xbQ75HziXgHlaNv5xaJaGXEzN47a0dT69xlD+9ltC94G2I7fn4bSAjevPzBFi4Okj1uveSZd7kpH
x74CwJX26beR4LjqJ9RpuMjFDN74jNYOCccyQC7S03PNFOBczWzAJnZXLDLgHCCv5Rc8/3qMMhKB
Y2Z/+ANXJAcW4JFJf/d1DXBYBkyQs6jyAWlw7SfCS/efOMWWng4XMXF5MQpgMxX0SjsmiWjbu7MW
80KLU7cvFuXsscLB6k7rgLyaMTErPKcqdFQyBVc2cPlZJcNppkE1AC7V+m+k7LS3MEDhCeoDbkiJ
3CGsTAqBwYCp2G9HVtz3QQEQ6Hl1zys/Ike1PeQ79ZStrdXtUtY4I7uS6SDGor2R/MqFNAmlDg+5
3EveAwyEqTZhrCCmRpFs7hTsXjNGzAwG/w3y4NhsnnvCQNi+69mN+rqYk+9FW0YmD+UNiIwGtNK6
LjX57y0GMglH7nPDSK/hwUC0+5404Fa0h3cNrznvWXqZGnxlT0WNYXLg/p6DW+La6DNkRym9mqHz
08VxEtWqhnFJWCCfpJHfkA0mV97/oAnuxontcvGvN68HlwrPZSSFfAo/kd+M+L/DIlXHmZ3l63WY
QHJHIJfmNijdDFLAnhsHz5KhNCa0EGQZXJ1N/upqP6eZMlarOUwZZcKAZktidjIAayQLOsduuyQL
gM5oU0HH3iXza+ooxx8YASHNfW3DfUsqVM8l7ttqNo3pKFZfPdxOrz/zYJ/b8P2XbEsu3sf50Lag
s4Y4+OeV66fA3PWLwP2b2T1osZpjMvrs75JJtgRWH+izF23hTtlmIbAJgLY9s8hnEtlf2EvPn2EV
ZNggJYEy0U7XA7ex0w68yjEGdUhuDVBoGY1J7RnoETpsjL/97nIVdnKqb7jy7Lo2ea0TYq4v2VTb
KtvfpWZzOKFDn4tBB3d+c+5Gt8Vz0vnCEgjvPgyWCTgLWazRzvR/nuk3nj3Ceh3rpZP/IeCoE/hn
bw7CbOyMHW4ri8fCFM6ykR0T1z58w+8pp5+FHUtU4UAChya8gZwT5kmiZl8aMd6zSTh2r6+wd1Tj
fPvY4RoiqAskz7UHPily8OgkMwK5gXLPGjscRiIscwoe+gSUahy2p6/c/06bo0T/esz836zhtl6J
YQC+HGE6/RK6CM6AmTYWlTS++xy5KftVCfuZ+X41yOiPDm+s1y9P9Lh4cX4HL8ov+DDU8GxJdr91
dyQCTE1fYppK0IoFSMe4dvAmU/Lj4Ff4Es2CkD6nfBZwknlGiFoV031CV0kU6L+G5Zo/83oxISwP
HcuJVJZ+yjgHRf6unnbrktmRZ0b8OLeL/qXPGRBBmzk/qEBR5a8YUHz7uB6qZEUZXjOWBqtPOTau
Hr+8W0ta41CcnabPqUzkXxMpqnNT181a9wGYL/xW7iqdAT+e/UhDmrW0fazftM2gOlGyYOAiXx1h
7Mn5CI9wL03UWeuaxKV+ByqyeXwA/HogR7Yjx0mYhKQSjIxhE2mTJrpf5DmeLNFvbK6II3fUEQsg
Srir8/XPr3cpGGBcxulQ3SuTN3mifWnHCCTlCUrcWUgy6B0+8XNVxcafsnvEmMrC08mP2SrZ5aRp
ifniqJ3eNw/+UcfKspvXu+9UH9+P6igdSqhstJBIiVVNWGhvL52+k3RYxtnwxRDF55UEeCjF8pis
+rE6r+KwipVd6b1cJcRUZvaLrAkjOmnAzc07qlhG5uwTfRx0NtzuSTBlJYW6nw6rmCj1sHY7HtI5
woGb9APcSG3cVaFJOaSNjkq/GQOtT28bm66jJJoQtgmLqhxByRoLm4L+Ck9EKvw+01Z3UTn8KZih
Dw/iNoAeQYBjBVMcHWkGek0UN7zHg3T5rlu8uMhV5s74x+OI9Ul6SQ6YhcZAb8WxOBrzF6bn6cIa
q+F1+MYCnZw/eg78Vw7tl1zOPr4WtzX/1xcChjgKj3RppkREIw+/OKuvTcJh0etG96E+UWb6QvjQ
B7FrObjf2S6xReiWhUiGgxie/Ax5gO3+zYSCQA+hGCMIg4TI3814VJx4M/eNS6GN5Ob/eAQ4x9fR
jOQ1yMnm4E1zZLvx3+wPD/yzQcX7D0PjxAVPA2l5OIRDFJy8eK4ADEy/aBD4E+MxRld/NvTcf38q
ji/wWYBirMOFIP8nx6xwopU4FmxQ85GxeQdCc4MJIPAUrt4IICRSTgh07LVgj31DpmPDUARipGPv
OGtUajBcwkTgdr/99+Tk/YGYmW2/haHK6cJky6L46uPwce4xOYK9wOCMkoUNC+E6ZmA0dUyzuEsY
04KASeQHkY/jPMnvApK6wfNxOWRyJrhiBl1M5Cwym8FXwoIiJkL7FjIfZlar1eEbypbl4lqNSFBx
X41nAatZItdDd5RhTtNBqgUm3/gCMWgBKW2iF/iE2OKv96gqpxJB4dpZ6mIFa7Wt1UTGtv4u2LZ6
UmD7OG9fR4xZFfyLwQS9LiLfBLxhPbsfakzB+zbJ9h7nk4nInZTHDsiC+JUbtj/mybiTvQ1Z0OW/
lQUAD2edYbGHiSr5Yz5hrOrQln1sQjpzq0ZsnldYjvDDgOgdvIF7+aYV1kpG/8RGyej5gBmqNsgD
CsIH7RdsqpfzTv38PeRdEvsB3kwyByXcIWfK5Vin8n1MAcfrgHQgRHBMvEuLHTLBy1++zvSDNlDT
ZZMur0Hnk2mDF1RvVPx95DDN3AIm3HdRXWTSiDFSZIAFx0sKFEotssFRBebMYiBmivIwrDH8fvrv
JjR/3lVyMBMm7717Te8WhnebWz0z9DMpKBU50j9H90n1YrQ/wVIFhyGT3fILwKB7ZM+/cTznPJUx
KQuan8cRgyUfVTP51rhuKIT+MrEnt+NHpX569LyMcZ3YovAnf5IhcMEZxWlgTxTe145ep5vzyLcN
+pHWr+9zA6k/JDm81b7iHOHA/8NJN/vL/syeh8suJcn94ZLulbNnsL0Jg2pKGh8kW0c2Q107Sh8g
Up7Rc357zhpCRRPCCDMCGrn5KY8ZkmPzQZ5XcuwMRxij1otuFLULJX5NNFgJZhq21qha1Uw+meXi
bQL7akihDE8bngO3rciehFCQ/rWTioJrxdn5W9+/brHjvUIQqA7y6DPqLZmkMch7UmaiDrLEUIB+
EUMheDbve0AIGoNLC0rko089B4Wv+ZM1p3j6T9tpyatBBp/4xj2wtXXrMYaAWEaTT1lNhBXDyy/N
3NVRmICiAWdu0TBl90yFWaZrQOuwXBrHAj7FGtQPolwNYRf1XCFMxKwZnSCee+uSSC9eDQMM4hoh
VGlk1TQejzDvwtjKSBbgh5T2N2yJE1qZfkU5gGHpt89f/r6bgryb25DfolDkA6Tdg9tcAZ59+9o/
hLuh6FKdgriEN0m3rs5gkBOkIcvA4SXRJBDYy0/j9JYrrg7xEBCoHH9SNojwgUdqBO7biz69KCPH
59/PlMOR5RsXpjnNa8kkFZ5XD+9U27c1wfmSzQBq4xsiPWJWfC5/OE2Y6MQ9XjjULvq+LyedFRJh
XFGApY9L8fBheFf9LQS4BkxezF8C7RcYeUhEX6EPnrJ/v7q02TwZDEmWu4wcAujUgHZ/7QTZS08i
mbABYC7EFFxIixQUPGQ8qKS/CvsDsgPdX+1Bb+RNMCYldbHHSNZ0H1fXgll5H0Dkq42Y9AHMAhkR
MwbpZDcxHSzEIKeRtvwBYqXmwlyz8BvzmNBI18QnvR7nLt+3NUNOOHwWjdCLNispT7VwOiIp1xxr
9TRLXBJaLGqg54SDquFSnd7gt6XDWPq3KMQQiyuKWdxB84rzz++0sKI/xVoI24Bzjnje5KNyrYeX
2U4NwZH7Sl02bD6vpfTdS5C6jPeBjDuZwYU9xkNhhZuyIx8+I440xlcUZx9B0Hz4zay+MEL/QL/D
LE+CosKkjDlQJ0OHTm4eOXXEpkIphQhcMGm6/gH68ys7Ph6Gdqwhbqgf9oIuAQlM3iGhUlCQdED8
8EJlJmBTUZD/HV/3NuBIv6M0WsOnm3RTbByg0unD2yw/SXiWvvbw5X8knK4f0+qPDpVXxMtUJ70/
ZWMzTHKLTTYRulZ1wgARGP2ztQOVtBaFgaE9eULxSjGlw4qOccyg8NBKHsvjZyMP8lG+ylf1MV3Y
Q0DK1W0M4D7NVzdgXbQ083zymdQX7cIlkVbGjmFwyUj/WIKKcCnEuJxwr2z2PDMHbs/mQAKiKo/p
nmGSPqe6NEsvGSaTepLEbInlWI3SIRyW3kEK7Vm3tiP+P8L0aGaPWsay2DBB99/lGzEpxXiQ3a8V
g6b6THInek7V7ZEGcHPeZ4WxGOPAs0Ko/cPDdJwUc3q61L95DLhbkfqZ4MoGkLaHwvM6WRONC7iQ
BtnIwtltitkh1ofXwwfZ+d5wHzG0oV7po6hhHJ3OxDAMLgxJJGdoIo9BPWf6h53LkN2DhSQW14Bb
UigpjN0n4B5GTUW77f4vrANr88546uJHBbHjOWMAyTMyNIN6A8gEeng9wTS+n8AJZaAMIkeveGGh
5xCStOsAbrx/842wCfg3/sBgEdHMXfCJSej0IMsXKTty3745x16fewOCX+GZwI3QSka50ERYB0i+
+S4Dtd++xmbhSOdb9E8Mq3gdqBq9Qpgv0yCffke3PYQGWAKMDYfWstx8wBXlWN1I5wp8+onXZzoT
zrykd957romRPiTmDL5kgMTjzXHDAR10AXdoIw0zgP6aCHpGUD5RJ0xxyNyQapzmPDgq8K+bocr+
ks4SthgGX9T/BOR43cI+qkTz0o/r7l0mSpZojFDDsb/nNItq8t0LoQdXGZVk5gJb8qOYk8Oz+oNl
LP+jysAXv9cuk1TQZlzZjH63fLNsd92iR6/FKZ36UKXRMnGk5bVbqLOaM+3BsA966LdzlXcFEBN1
AHMWkVpvKN4dQ4Ib0RBKP+XmbWM986ps3uMROpz97ruRWnw/D7dnXMIwp25r4Rj2dNARLCqhzDyp
fUrreIMc/30xtuptOCTsZ+5uU/6K5NWeemGczH5ZSyiJcWp7w6r8AUh+CTbWlQ4GIPglzExZGVbf
wQ+c3KB8AMwy7Umjn97pKIf5jtUmPSviK+m2+cE2x/mFmRfwNzKQAm+twZejVgoVI2aEyT7+aCL7
NkCDoKrUZgzcP4I/J1DRXlyesGdAm/dct3ENIW7+nrREScm0LPXmRX9URzr2W4wrYH6BTUhnDCuO
NRUJZNmdPsgXwN6M8y5icrjGsOdcbmmGXhc48wyBKQZgNdwO1GPr9wG6BwuO93dfSAftwO4OIAZt
/7PjV/OcPfRfoHwThjvs/5yLnOn14bGER8E+uH2jZII4Ad3pNZdG0IOz9X0JE21jLM35hwhYME3e
lDSXJ4ogOwb8gu/Xa076328H2QDX+7iHcEs9MYw8ISbjLYTvo+hpaF82UIv0PwVmBd/SF8W8t7W3
KGeYbgoa7j4dwd1TH5EMu0Mn6WyWsVVBfPh4EMag1piVI/bF1Cl3II4ALabqkEt6gnmV7NFWcMXr
jXB5eUcIIaD9JgMZHJ68x3YKaNBblZDQqol2RlBRlI46vP7ZJ7DDtf33bBhk/obFirnGd4UoSgJD
nkoTafFq+13twHhnZ9axyTgjjmqYK33+JBKiaL/mVGQQ18m0tR4+Khfo9JRUHPdQotCGNFh57OXd
eyOavNxtdtX2toYTok6yA8g+37ZW2rjZFYNviPNb0JsSVzOklRgRnTkzJ+oOghfXjPYYfr8xIsiV
zCKWwbAMcUrFfdte8EwjKpNyYAyTAMIaAlsyH+dMHP7YvXfs3/rLB5WYME9CcScxUlV4+vuKrpuj
Lh8RNx3ehy2Z2FdBaF5Qto10rzcuh0IYI+Imuas+YnqGFK0Px+SL6l+ftpv3hmaVW5k09dcE3+5Q
zMW0CCsUobcCw7giDasWvw07qX8fYNuyMufpuTeHDTh6jX4beZiTq50POqSV7xlqlrXJLYHea3ob
KWL06t9GZZCFOcykW/Q6Q5vyGQYzek3ZOvv6JA9/gcm4DRaH9/aNqTHMfJZoCP2DTLW7/2Yun831
4WNacK7eZvIGU4nhM4aFi5lnb8w9lhK7yYHBwEk96sPiQJWEM648SUkU0YXVh4muRLyxatheqAXi
25nplb2t6O0o6e7E/fqkHz2VCNaF2BBO8An48FLgqzW7NHsH9bQ1lzYXWP87c3db6NOUO26XHmE+
0NnDckloCubJXBlpM9y0p29AjDZiL70OxcC33aQDbWz4FfhkCrOXJJHwGYlsX8xhfZEe1x6vK26T
XvDyFACK1MFVG64RYaKcrxFkQQRXVtRM0aXxVuMnQThJkPllkCzljTGluMjOxu65Vfd8qe8rpklg
VSVY1XWDybNfHU34cNI0gXil7WCo9ubPkcSMk4z2uGOQq61fkRzguodu+LHUT9KFKbWPKPBCj5OL
MVhQ84JefjX9TJJQncszbQkN97v77qTp/QBEfJFO7UnaSaHfzcvg+wm5c2HVlgs+lRGZqwsuezrL
9vZG3lwRx1bOVXc6zhC8dtMBmGw1pVZtH/4T7IqDk6vYBskYYESau8U6mVFftJd8aIzr2N7pf7c1
k3jwTsiZW07vdXGhmn6t9cXt8AbZnzB+gvL2gvchrUpm/DCpIzNOxdWOHyOswMZvtKD1iiIITVG9
Yropne9/Cu67EIf44JBN+JKnB8XIhGqergQ3cUK3KIH5LCjV2+0TZyN2cQZu9kJ467e+Glxxzs0Y
bFih8JI2Vx/sEC+vbUItCqMAtIdB0QGJEgwO5ncL8g3+RSR/IV22/7iFvE2UnzqTY9bu1Uk4OCmp
aLtOQsisRa8LWyaDNs4ewSrRZu8LlAnmEb4OZ/y7Nk+Q1MYlvPHyyHoKTT85ZdPHoTrclth5jnp7
2O73A4UfQPNWvZj7bi41bnq2dp8jxVm3eTJPleFTXwefuMNHgQ9O/JFttJyowxZ1krXjlLIdIng3
FkUptVDjaDe3VL3UcO+nJ2Gj16mKgkjCKtv9oQyCQozf7JMxqiLtf8QYqZFs+5pETM6YvLKXShS4
02INXiyudXitRpbplkDfOHUX3h0h0b48PTiMsQTRxSwMXEybN9xhHC50K8ypQasYSkVGhAaYS3rp
yQT3FYHlv+bF3h68V1SaWZDCe3tMmsl1gal3v+aagcIwbCYUAjLBdSIHlKku4l/ULJSpCEtiULhr
JPVRBTNqTBcP4cm0IyfdNUkmbdyXBwhFqmfJ7FKKhD/1y0tWIkaQBohsFsGWYKKJNv8+7QYP9M+C
r4JOJOR+fcZMPFwk/+KlY4roYYoN7aIK79A2BKelG6hbqlK8sWD8+4qHG/xSjJ3ffP2g9sOe2S1F
9Tr+RnKYjPDOuggKUxmSY++36PBkfhMOS/BkGCoFxVwI9RVoEdcTJhieTYRFDpsVmSauzpTLVBQ5
nJkXcnTLERkjJJ5O86WNZ34sDNaEuL8JE1RiiU+UIf6HN7a0h1tN7IF9zNhPbqOzFRaO6TUCtkeV
z78uqIcDsunbAx22t6BFYFofv0ZPDMV+mx/OvERzx6ikyS58jbLZY5L/R9J5LTmKBFH0i4gABAJe
8SCEvOsXhSwgZJDD6Ov31OxuR89MtyyCqsyb1/hfzrSru19OMje3S3yILfc2A8AKqoDo3PA26gaF
L0XavhpeSIkSVnfIJTEsULDOklcdapov1Ehmt8JzVbYXjBOxd/GO6KTQzn8If6D6pmMQ7wJnBxxE
MGoRHgAQP6B/8GboXW54iDKYEa4BPmeIf6oHn8F9wIEL14IeI/OZQOwMMfzFJUC4aeQ+I0NuLUz5
5zTC3BWMKMjdhlbLwkdtC22xZJeW2Pj0AZ/GK8HravjwLNooABsXRizPaSI3trBtQEPFq0GR66Gc
Z+SKbxtvgF6K5wKrcuZ/io8zheh8nrx7YdEnbBME54EPny4og8L9wkngPjSnmAJAWGOXXiLMZidy
H9NqBAWEbozr/De/zup9iQXHlP7WmH723wBVgixEUO2+g7HXLKtvDPGeqpalrDf/jdQplWK5vyfk
yq8UiNYrDgFRla8xTT4bbB+2kpEYyWMv/wGBkBBWnmEw9P9ujKqQTiKhgDNwJY5baBI278Xj9F3A
zyiDH7A1iB4L3Rbh8mNSDtQlyl95RyATtR/685Br3pj9NuWqRTxprFDZnIo/aNb6noIcIrcYM//p
yYeLBpwClTze5uN38BkbMDdAKSDhGSgMjzJ4ArYHgABvqMZChfmh2eK0G8Aem7DOqjGxjj96vMx+
AmQdINHxZuoDP+J98MVPWaDA7eYMpzs28wF7/vS94s+hREpaR92dR8pGm+ozafSY3IZ05ObY+vvE
1QrwIPtjX2bJ4af1oDj9BnB14XOO76EyMUdXoqg/i8f4s2xx5jxrB+ABExbOx1Gh8HHe9BmaCzZO
/xKUFWpg0EeHrQRlytXlfXSndlbwsddYOKhxy6ogNEYKI7DLzNz8+IAn8hAYUPWqGbQpCka8c4Hc
+0Ls9hoY6XXUpLQa/vvOOqZi468uyWiP7vPvztpzlOl4f6RQXZI9rY7hd7siLXbV7LHIR5c11/VG
VgPh/beXTwxLy6Quk+K1pLpAqvHJAuDE+8ejXyWTE6m5QtWS+TR4X1NIRTJieB3ubai0sP1znbAv
QAm5izL+NYcxLIfMbymWGPLm/zQlUBroqFXDBX3CZBAwlHabvRobgRqjK2hqApLyqsuCE4deDP2W
qHb78Y3BQutrRfQsQXE9UDbgM2BczB8qMv3Ek/ISOfupFZGZYsi+zRjk3SKoLqtrRBH8L6WhN5PT
clQFVtQ/IJIb3naPHffAMmQJaLWNCaKd38fa8j77Mbm+sV6TcQGVGoaaMqJZ85A5x78IPurUYMm8
IkfH3TOWhz0GNF67IsXUr2BnkmUGI/e30QIsUAUpgtInzOIW4rsGCvKLrnNjDS92eRkDMr53sIJ7
0BlbGLP9IZ9yVM3JNOVjY/lBOB88z7wSyp+afV6HZIZTifecFAxHkBxLMA+hhEbI/cmJhcs8ZKyO
5N/ETEBJ6AkmqLnmwInIbzWPweVYHtehvnqN9OSbYsMxqgODqF4z+O4hICd60pz0AcBs+B1yoiD3
GGwnUDGqMYi7tEZEhFkCio7XuWRUhBgaJEqkfraT/gZFyHVkRnhmQGXVD525kPNpQQQiAvaPd/95
OrglKvMR020y5Ak3bvGex3k1u/nmO9S5nj8euZi0iFY7tYyN9kVe5HRt0CtGoHvD1/I9r5bNhvN/
6+LdANnNxKrZ+cGjQcDbNZNXFetd0uLjYNB9JP0Y3+dISZVJJki+TtXZWHZQMKoUCj3vooafe6yr
kaWGymesqbMrENoFnd52X25QJ+awvzSa4GzXCXm66And+6LFbn9K+9miF01lcMAF5AMmLYZBFqZg
idzRq9d+xbxsSwyq04NBC+icBZsX02Es0RnOD9/kYSLYOedMGGzzgA6S+cNWDPt+pMnC4pg/Po6u
2XzJ+978MjHi1/I2f7i/E0SNGv4iwTUwk/7NLt9Q/2DW4A+4fpzRW2OBwdhJIDPgK0i/QSiIzAXy
5YqDSS3v+svXkfVc3ZUsJVytkMKLQRk2fJqbDCCA9wrmy4AlJYJ5x8CYhEgQdH1uKXZ5zi27WN0P
xapcoQzB/uwMAG6yMtZuxhFe3Fjn91jEMq8qv06N4eQf07SUSAY+vm5thr1Tf89s9LtqEFDB1Noj
wCoJ4HzPeovXCWyj3XST3iwTP+ddobmwjjWgjoTs6uNjWLNCcIpEdvfiVU7QV+b7zxYzGOduCFTj
CV0amkUCBvOgWhXZwM6tdogEQB9KPzmt33YXfcdmyCA2G2lDHtV9htpEGnQEJmmTG+xGDRNZ0l+A
xzMIt5Knv0LFXJCOCQlQEN0T5sgXeJTxrfMv4EmsN93aeO8bbNm4FrPACswRI84MtxamXfQcn+TG
zJb+QZtedtpImuD5aXivQQGtAbjtS/fYuSJKddp9vS0af8ghAYyOUvIbK9YpnBMltV7gsd6Fbjcl
3JaTtYcvTe+6rveKPtSRr/3lCl2TeiIW9GurnD28RgWIxVpd1ia0DPcWfv/e01/yZAnKN5cjsOU3
HVbHNpHWXYrBAH0xlyIJQWV6jXroBzCdPvfWVTS8Ier7F+jNekm5KepjuN4T5WCNtgEWntAx/yfe
NkhbXqM7aXS6X3qw9MkMJ0o6+vhsPDcHlP4NUQ6aL/AtF+8eWReSkdJDzM276jPV1zE6cB74jmdR
RxN2+E61RRP0d/2nDWNUXTx5sI/zIAaLlJuCYrD5u2ckS6cAy9WGHWHT4+NeQhvkLZOyMMbaCKOQ
4EXzW48AmhhVHBkOEuoE6QqmOKPtUBgvcylcoFRunhPyUURXHDBWAVliSsbNJZpMMDN4/FzKH4er
RHp6XR7yGou/bMKIAk+A8feUj9jhb38MB2ghwb9gSYu/yHbJKWRX4X3PDOHtSwtrsjVCGEISI3YK
d4KWz5wrDa43u2qqraWJ6cPqrETAhlSGHWpmaDVgqbp3U91eXPV9LXlQWXp374HcnhA1KuBb/AZ+
opQsI3hAGpRAUmedN+ATNiBMHdcNJri4UUEhU8Y55dNxO/hSEG8Qvqw109bB/Uv3LTFvpcn6QECr
KCcWyoJsBhgMGQzAyoX2pi96npr0GfbsOkSlmEAe613nZ5E2o4Ta3Y5ast2LxE3QR+QRa33ZD7nC
UdOjUV/cRr+FOegIWK3/fov38Tl+z6rglfbAeaI2/Q2BgwlswE/La1yw+viTSvErzges3GE7tMaX
4Iaau8dPXnE1qQIm6PFz3vfLw3ekLLp5uZECglVThPgJBLCe807ktSqhVhd6K2kpOd2R5YJd7rUz
U3BB1hj8Hiwhh2pmt/l9FxXdDAk/FTPCTMzSnZKUMj6shYx2DneuIW1fykCXEwhKDookGUo4p98M
pKU1fU7rDPLg4hfdjy2VExyH9XXdo2iB+ARtbgy9btwsqPUoMd8LeYgZlJ8jJyhC/Lqm1UCZXAfd
uJ3+JtLyN9WHsNS6A/XpmQhbglrJlAJ3lFw1NP066A+a2Sd9xb3cIQ3Za3cZTQDCAUBT5iedIL6q
TBoYcjNrHWojtiwID/dlfc50D6fi69svOMyc6lNoIVBKWDA7Lo7KbpjG445EC8H9YUPsPpAod4Lg
BmNXjJzF7WAvkG3DybCFs5IwTzMJH2MOAxJGKU11bueL/qqaQKSo/pj4X0XSc7HuCtAUwUVIIQUA
gNx/jtzjKvhMuU0NQ3NBMjTDIh4a1Rvjc7pxOl4oAkB9iHwAm2AP/Bl9pl0OjI2LElWoMd5+pQyZ
djwjIqZryeNlU59fILO0y+2s8lS2uGM9bSHeABfxsIz5cWn+x8hUdryvTrUhAFYgDATPsQF28PQa
lzLjJaLAR8b4J9kuEYsI/mCfWsQOsyYz1sOFAgd9Ft3Jd5xt3pE+fg+avbbKDs2xt7uNb3MzvC9u
qCagG7EGDKyLq6HqRJf7xwSQGp/FBS7DoAeSut6u+pzqF7iqpGJVLPT2G2AcGdBgAVWmmD+qUVuG
2lr5iT+fibT1Ctgth8+5Nlx1DZk2MUFdmITgCQA7j2WGEqP933ih8/Bq47R0V5QgEHU+HsFEOCS0
Dp0DC8bPaZ2vq8SNrwdfyhQA+t3nAefQ2nqBMMtf9e0gIUC5PxLG+bdktfr6q+Drt86HG2+SW5Ss
Am4HWYOHbPwiSvht7RxW4t5X+yAeg69D3x7DjLbbWJBatdHL43264jHFk27wQLJ5J5HJP7GBgIgp
LLSTTd+mDuBvCg9ekdG8STe6k77seEGYa0ooys+LP85uYfozzlB7RmAK7aNfELwSnnN7MuPHIebO
JWDGrIS8d7EXEPPSmRYuVHuxq9N/kSxpvEtjAgFeTry42PFukRIqsOFp+AdfMTcVN9l5HoHqW56d
P1Ken1yWnkPWcQp9wk83mbNLN+wsHOpV7f3798JZYP7N7f55TYgggs2OOwoHcB5AhEuLgx0Ii/zN
ZrHb0Yv8ex9nXjUJGpPzDFt14bY/kaLZeRIeia0NvzYu3pDszmfhXn0GqsmIghHRllcnPt8DfhB3
3AMxuwBi/j80wvBTBCEzLncryIgeMTIz7gU3Mfw/aIADxt1wEs951AXIopMSlsOYhaMWO/8O1M1f
zCre0iKGAEM2gYy1eZyeOUgzogXIUOCt4ZPk7HreJg8Jyl48I4hnXsyb3mwCTm8HyJB3zRHpSNmO
Nz1nR3XjcLg7+JbJ1raCVPWJCWi9jWnzu8ZNN5wPph2k9b+Dx+e0mMVsuA4fJe8krhwt5Jn59Hhi
8Vb6mNizARPWRN72I8KxSgufqncpxWWohtKZ1S7/2TDpqs77FdENzgjmN3KQP4Oe4iF6vxf+G1Y2
mznIFHRkLeqjPsFBcw2bl6WTxbCHyJHuBiX2C6awW2A6wBW/2eKgoKCb9zLalY+oSDX86a5xDtWZ
uyLN6Kc/WKO98UMf5fADvzCzvEJ1CF1/Cf/JsLn4RuMVjdiBX6ULnblPMDec+r05/QEuQABGFwvW
B/ML+xsEKHjCsE5eW/dLQ68K0mAJRYk5L7LdfFhDQkOC4VzT+vzxHplHXQ039+n2R6Dd/KP4Y9g/
p9KlDNlDCADBeARgcTGuFSOab2n93QmDOWWO9imueq410PkMaeMYsj2cu8yoBKkZM3NyOEyhfMJ9
A43+xS9JfRJwiJAj3dr/HRjHP8XpyuVPD0ppWfBGsWqnAmGHZtiK44gsHoM9tVW8rxSS0tXX0IgL
n4O29nN8bAc6Dku7b3rZ0OgI/YRQHSJGL6Z9yFVChCPc7kE/cb9CZQTiRlXHoB6OegQGXYVklGXo
OFXXeEf4UN3N8Cmlb9KGhDFfh+fjWd3B4oLrdJ2TaVc72yVQHkwEY69T1i4o+doVMBljocfk7pfY
dXZkmuW+AZk1lOg8LDv5TWhQ7ni749SKVhBwcoZN0gzlHBR3oH6MNRcvljSCLPEFZIbABp4jcYhb
sEaYY2iVeO4DPCjoUv/bQnXnX7Q9ywuNsTU2EgxC/2/2IBVBQfjQAvB4Swn3EXgrPawRLu736f6o
OT9xYtwGb8Xv88VY+OGqWO2ChMFQMZKLJHj3fGytQiTph8QtpF1GjCdbK2Er4d/IYMEAAtnMD4mJ
EO9LmtdbQ16rDehfoZF5OAAy4Iek84XJSUP4dMW8BIjnhgjKqY53V2fmWGHXC44CKs64FZoTBv3I
niKK58uBOrzFlIVKFXzQp+XEJmALGwy8dcoh8oHlLDG/DiUDwM4tWvgu/YfPiVLNPkxIHhhawZ5o
haWawU4PoZ6ouyNDS+RMiAgmSBkCGWZPh0sPI3IaSBxsKQgpxXiLnBJ5CIb3QLZXupyuoLP3J25y
UX7xpS2Sn+Arfh72JJ7EAZXqsD1BArDkamEOCpLLg3Fq41dZknBGQYx+5Y3fiscr/21dThpUfXek
LYrH0J4zukEYtMIKw3kPtRNu/Se6kDfxihSAu39QDH3KTyX3jWqAyPF6LY3Q4gzlqMZIAIoodPsW
qwFcAf+1oPezQCctW0OgcGI50E/QNIRehhCAv3qYExHXOs2MeuvVFyxmg5JGwm4FYwxR8VenK7PH
y+iD6RnTjQzIxWmoXPC7Q7Nkb1dfPNM04Z/2SYuNJjmiLIsRXd37PmUZz1VN1NV9wkqmWRgTuBLW
IaXT6wJqwI9jMPSskvp6ACr5XAcsjlIZ9KBTy25eMZF0NKoBsnFSMgapG0hQxOwTdALoqOd+E0sS
5Zxqhgi83okGqu+yxDWE1EkrGMbtVK0HDY72sKpZym0iLjknn452c5pPmBMumw1eAPDW/vZCnBWZ
j82VyvEKePe4j6BL3znvmDzI0RcO9fyrJkGZ5I2r8tLt1ZjCmT8PW58Mm/HhMMbw+tB3a1sSab9F
oHvjMYRiECvJEf/fnGnJH+PTJ5S8KSgS4wLh7Z3Zpwxb8WhuRybDerhawRSmuNDRuko4PZ0I6Gby
ga8SNy0X4o5IYbnrwzlhl/bvllA1PX4xoLvwiFjPJozZplYqR/KIwqw30Ycw0Jzt+DZUxz3aqeqP
QhZcZd6DBHFCq43+wGWDj9m5yca0gfgIIpGhnbNvU8zEorxx5H+VlKgFzjOHSuTldGz2/zZcuO/8
z/YrNv/KYf9diN+RHyBqLFE0UCCUPuXWWUztHIZFbhNSgpy5CfXK5B4ICQXTxNdfn5OGNZePmQ7x
dnPyvhDEgKVIf16eOnVwmZYIn3LyKZugGlyWOcIQHZQfhQCaQRMYBl0cUx0UjUMzwn8cC3F7ejh9
bI49nw9HEzsU78SHcJqOg8MY9TMTHjoem7s406nlnDSOLDf7d9j7OYkRDaYb1d1VUbR93SmZjqwV
huXWLKhQ1zGRoGqTMXiabxVqmPc7Uq1RwU5SONT5NyIYU42rnATzvaTZr6d/oerq4TZ5sw53sbgx
KJFACHpGbVcd6XLZMBOtvNu+PPUWZCRzasQuRxlpyFGnj36AtqUQ3N3uLD6B/hletTE3zzD+gSzI
nsiaDnGB6M/nzNpOP22sYJXMrChQr8PPxe146u1A66ZbCMMY88Vcgjo6dANqanil1sE3Mw91TIS+
AhBA2kCn8uE90/aUg9dCB245vcc1a2I/+IBREYY67lUDE7cp8kq3o+0vpasE5NDRfl6SW+7K8thS
Y4FmZIEeQ/UHGqY84bsViDIFAgJEFZR7JKGqgaT7qq/m7ufu9d7+M7rYTSKdf5bz3NBCW3NIwTCj
BUvoHXZoZpBJ3REL2BcGXJeA1/WhwPCvOD7qbrbWYeWfb5tmlrnoXnjTbYDNGBMFBHSYkFrhNfPr
vv+Bv/8IMlwN8Ud+u78MlU/F9AMEQJmMVaRAQxhMXPGWp09R0lK2subjSDSs8BNmuAGwD+lxkQ2r
f7ZmbAAs8Qi/65Xl9SO2GAhR3KVdZQu5ZxdYqLHr9Lwr5y6fyb+xkbrY0hMpcCWNgfIMUFih0oJO
1eBHBG8LC7LbREIbH9aQ9N+Ojn09r4k6C8PRyqmP/d3zr5zAE+WUwph41h6R2M8YIkG3ZR0wMVxn
q6dMeQ/ZO6ErPFDotIEglqJtYYvCNA7rgQFTOzTisEMZ/EnT9xd5qD4o8c4k/ZdsKUkaQLusZbjR
gnmpY9YM1FIHMBaNQ8V0aK7CaulOX8LerKVVjMD8tO9GqZeWFqjbqVQOjSYpQJHBkGftlKqzD4FT
cSu2+Lt/70XfUyVPmWC9Zw3K+sefWu2vt8Wvf9IlnnSRdwd4sZcfKqG1xXd61tbpPxgs4mU+aY+v
McBfDxntNcSYupwKAFPD1JvR4z+j2p4p8sMBHJHMf/TANDwD2ZAWyH4Lm7OLtuH1Fsl8NnDzeEzw
WcO/6c4P29ohyLSB1wp9gz6UNkhbJ7MJI3A3pNWsWBYL0VR6ovlkySP7ZxYyKwpnLK90RuI/Ee1J
J8l/shsnomvk56JLIrlONED8PUlj2sbUFElPGxFax1/pH/me0gzTJdIBexsSkL0N/0iJiILp6qX/
WmVulHiJ6I+T2ks+Hr8SdyIdaqMdjE/SlAmLmW6yDJCDfDuoyWNzj63l509BgIYCt/EvXNOsX2p8
VScGzNbXsHf3MosZgdP+GcvH1v5Qidy97ze+T42lA9iztXcSBstglSydDEnYnEAHGTEAs+jYLXYo
TQPoefPH+oW9FIP5n11u5PkHpkfyXDAylXXnSrn5h8vBqd9QTbgVIw7CKVtH3RlQ/eCj41/LqBhi
5KiXubDeEggkjjQ0Z+YB5ZM2/y6AaaXCtx4uQ7xicRmBtRF/2TeEtxTeRkyp4M4nN4h5b/93Bgt7
IG8A3kKcBH/oTwne69Z5u1uCO7CREXRjLomBNiWoMACV5AIHD6cOH/X/NGgUnKwjuDfYm23nWbAN
2zhbiABkSluCcLJBmVK1QvStjjK8Kfzs+84tfmA3XDqiMRISEgiO3Y2aMLwC8USY9yLqyQXXG+vZ
Tlv1LwNFXbRV/HmEJX3Gm4LStu5R7xnkrwC4efjOEXkwX84hrlznvUOXUjerCwVrVFRvQ77uxQ7E
+53qTKhRum6FnqB/hvuEkfx93THh/AbN9D2tjh+NRcUmafzZtxXYwUON7Rcw0GQj8Cyg/XfIjtWn
eGHJyJwXvEomY7jmNTZ7IwD/x3Kfd0frkRznWVDVXiHXk7N9sujQ7aG8wEpE4GzAe4y+3oXXIm6R
ox/2Z/Meg8K1wmARWgwkF+yXerTkdkn+Ebo8gJx+jIfdd3OliTrBA0NFCn/k4TZU2BjfiwlJC4OD
WlTII2rmZlunpbOBOkuFBIuTIeILkzZmZrmIG2Aq/6BYogqHmvmcWLCNkeoJmlXjG8EzuiUWfPxi
rAOgFfAi9YA55xSXFW7CUA1Sj+paOI7g3lcxK3cQENbwKSFW0xy1PrZfClwYDKR/ocKarsWUXBgK
PL8CjwOOx6GeqhSswcAUf6ZuihOZ3QN9I097Y9wGd9d1f3EX1FzmEMymrBZlkZ/dg/Iay4ZwDKTr
uvKB7KCsI1nanv28h5clR9u+8xyYN8KXxd+mc+kr0fByKCe38LIBlq7mHIXvcLvcLlkmK02w3tsj
5PbLmnv8Mk4VBOmkGDj5EROT+ddTSBcZwBlILyP8YCi603xjrLka2bc70IdAVQPet/VxsILLpvAr
aeIU0GL3CcYM1R7rhcxViuBae82+2b96A8EzxK6P4ZYP6NFQvZWOMhTuEwZ+LUPgT5k7kMRME2CG
gCzXkDFE0S2vCx3JLuCKPgYJUadyytZFSwSNlN6U88d9psqc3XVKlm2yV0Kyc06MihhOvYPHFOQe
+VX7Sz/lH4yHhsj1DnzZqFe/evC/+wCU4VV/CLUGSsl9fbs4b4NYdtsAu/raG8P9uwItbRk0QRaZ
OQvXCV13GKKBvQRy5SFY7SNzEIZf+gwLEpTfJAUyqlpAwL9lw3+O4QPZTL/YLRciP74TZBY0Tdkd
dZUwKWAz2z6cJ6QZbcG1hrznR595UheVCQ3RlWsPOETlnFcc6RYxDoWeWC9berknZGJOtBZTsodL
LcRVhTtIZKLrviV0ie+1OroiipY3r9CYwsNlEctdZc/EkIHYK1KJOGaMh/JDw3/0Fl+wef04lwO5
MFtIsBaDPW6CcANzMF/wqjjb3Lc9Jwfa+RfsZvl7EcNEQoAtmFFXl5U+fpn4vTjCJQbTUph/vwhq
0lFxYbRi1PiY4MjnX2ewpAFOMDBSVr39fQYFLa6hPtahkPWMiskz+EH5MoGJlXAtx2YAf2paTPES
io2DCVNWJCk/dtYI7KHcITuDfe1dIgsrcj5L4dV+JVFBOFrgu7a4r4EQwnZUrNoxBm1MgHDtJOjv
JWivq+3UxPhuKEHWeXi3lRLp88fqgl8Uw5oVPGMUNagQXkN5gMrA2pQjaXw5ZbNmVc40sH9tJVfu
j1abxpsuGUoBUPbfNQ7vQ0H6+I0eoZWYhN5O6IQYOfL/UkS9usfw7IQzigNAVooG2q2Q/EzON/om
yaVvop0CN/A0H7t28i6ageTjsuFIyTO8DI3IirZTI7oMkYEzYY3yxRM9eC9i2By/fDkdPEIlUkbb
xTvuHd+kugoteD7U2a4uBM7gFkYqpsmC9HJq6m5hxWAbc2tO5HqSz+WYJdktcPHRSCy6+59ZPVPm
7ez9x2LK8FR8aoiv6EwvAjnJgQjoTOmnOBAErqMKRUydSmKnZ9XmHzIpKnvQKTARvvAF219ZEGZv
VFPVyPDfBMZUc6jPc7yhpkX6wWvdve2ac7uGHwnbYaTP7sl26D48c4qZ1+K9x/ELu94947b+9LZq
MTrcvOEGpca8jwPlF2k9eQkvXEqEr95OOerHFxXdXJ+X++fq8ocFCAqO0/Uk71Fb0LuDQc3UvbWh
7vuiNBs+R/ngEj79K2THb5gPfzODnmSWJ9a8d+xQ/a249nHmUXADNP/UqUJtkNkfQLa7w3fsfqBN
sKxIzDkW5p++ri1x+V/mBARhx9afQuJb83NYFxBo/00Yv0vYcUPc9Do4Snhe2RcYXdToFP/NiVJf
gTRJCtdXo40VupXvgyqDhhG/6m383V3HaCAOfWwIwUGJtz6rw3rzgzmP7NyTyIbfouyHzp/8xo8Q
40EXq7XDNVnjulY56sTEbFEficx1gNVlN5H864K0HPcyYj+FjGO60JA7Cb2HzceKbHkxbe0pf0JA
VcETXWsq8b+gXgrsYtqSXwsy4okfwJPDpL7FmS7kc0dqMn+RwnRqhOeYwigItJIsL7Ln/S0JK/mm
B4dQD1/HB2ICEYgGHzG11rcpsjjycv5we6UMxLSIXsN+WhSO5tIIlTmn6fiCkggb8akZQ44BFW6A
wH3tbMbXcYNfcjGAIT+hT4GeWw7q8WuDHB/TEiwGccQiCol1iy562s5VrHj6y25RDGgKQs7UYTXY
+tJO+GKgqOpwJgZMrt03OtSXlyGFZyf8+pVhn3BycU+AOL7k3T8QDFnWthgFsTYufoOH87rbX/Q6
KMhZ5EsRagH8CWrZLDPqGoqusEstLmrotHzURdzH+3BwPRQ8PGkfNpjpoRh8U5VYocv4HtWkDePx
iKr15sK7D8BHNJwwTE68mcQYlekDY2NAbWwlKucupsUucJk6e1j2lhJy/t58N6XzoW6g84eWszGm
26NMtBf6BhhUwxtzwG343fC77igf6ZZeDACoXIMaGRz8S2QQcKUuToNVWN8hCkBmHQAnAvr89x2g
t396TNoZrMIeyRvC008kL2ML7YByuGuGLazyoCf+g10BX7JFNYKqF2geKchDMLDFE0FKNikWjwXU
cXLU8AaL7+xQP3sbUSFhGU4972Os+m/WhMKMhxdk8S+xH4JMsLUPmCSFVCfBq7X1vhCtb/tBAVgw
V3bMhzHKaj04GaNsrh5+qMEmcsTRZ94TW5MnJj00EfUynxbjZ/T035jUP+bluHOvIJfY/R95iGxT
brKNflbXn2VDLyb7whbGmmijy46Zy0wbbf1m/Fz3R2r0owm9DBpoDZew2Fwy+33sYM9M1YSZDeNy
ogrGTfJaMrZNeshMZf+eXsIvP7mkX/51FWEG2Hpl48sOM+DcoeWav6bvuQYzikqeedq53gGj8nDl
EUn/2ly/dlKMz0FUQXZLGUo98SayJhl4YTaul33M/8s5hgJzaVKlOX+vls+kxFxgftlB9wJe5kwo
EmO4DTFlmd0H7SRLbnQP8+54W0utLUf9RB4VSXUuKKmFLVEb57teUHntpPHR3g/ffBe6qzLKov7M
GGJ3RGcn0Mve8P4SUzYfIAgOmuTTkD/WOttFohHf1I0M+IltDLdjSAeHWwKgL6UO+oqzMZSGjQ8B
sHVWTJ77JDGTAa/ZK1z7KYW4/yMxR+boF6PIwLLmliiofjV39Uuz5GNv/VdITwcCpGD5T9U2xTZ+
wawJU6baeQHlChbJQHLKoUB+p0CIpED+gxERf3ogsThdsz7SnNG4AZ20e7HL/dFsQAoqJu3+IpZu
9jwY+KQL7L8w/JjJ4zdGN1+SHaV5oDKcycJaSfjaFlglvcZPOjUchiGIMiIqQlhdqQj/HsLHGlo2
DnkDCzMmCrR9QQEG9j26BWZkpZ+BOaZFB2oW7PdsMTVSsE4D/cg9NDyGE44+LKPGRyvrvbyv/3Q7
v4xYmyIpgFWCsE6G6U/g9ejm4+oWvOI2UDwg4jxsOHmwpIh6cQcnjpwIaABFVEbS8O3elxpItD4p
o9rJUz14Jo1rxPCQTPyqWu86VX3a/rHIzsD/af6O4F7YEu4kfb/nNODA2caIGT75b4I6MAKBxmMN
f5NfgD8iroXMdAFwrZRxG7KRZ4DJ/uk7/IWWc+MypXHsE7NAVCtwHVuV7hQAcoC+KDip7v6tt3wX
XvsWrqyys7+ucNGgGySPMXimz/g9/Owz1FlKhHgkuY7NgKQ+bErpRX0qT9/8RxoWRjolCkDsjcef
pEi7QPXQnsdE2yIQoakOSVqHT2xw+3+Ok+WUgLpURST3PquAfIftUMJ3dM+IgkRD8KpJ7TbTevyL
igFRQAPiroSBKG7KFRaI28ltCeEleQkfxqAdQPdn6avhDt2XOKoP8yXWTH9kHkFaUsdWuk2qPQxJ
PccTW8QlKSvIa4CGP/ZczkGqbjoOxla5zbxMgzDGhPqN1TddO6kwMOopkSrkDljwHC8LxatTM3wF
BEAFJtNWxcfw1mOA4zIBQn1TI1skop4N21jpg2qU4T7fePiH1iMhe7mPVRr9WCVwCategzrHbxyw
syGxK//MT18cbCvRx+a0WVVQxtRV+Ji1T/sLZMdlwd5YuRaELiQjOF+hQhp/NjnyAbZ+jMJxIGdX
n2wnz5RhIvJqakYkBhdEoLYFCwpejzA1n+CTPMpWoiKjKnUtJN9v4fJ2p4WCv0950wzwptNauMxu
Rft/Dcxtora4LGpA+AaomI9BXkXhjdMcdBXMKeDNo+ah82MWByUVFQk90hjzY9BjfpBZhA1gTOmi
ir5CoWoGV3LDkPtTV5AfWg/yfviqB/IrKc30AjHin//5++5hBEiiE+CXTuYb5FTYZPlmzXtKdL8a
yKgoKPI+IZlxKpRBDNwaRiKDcooL+ik/8KmasH9hfs4lUlKhHdy9UmREOR3biemqP/pwL8dIHzU8
PC5+xSs+f1QX/j8TdAnacuuSG2W8XEQBZAXJwnvE0a8+eu4npiHA9YgWL9Gn87Fjr2HQKkmx9R6d
07wcOS1WW9SoL6bOoiWVwPmoVUzv08VtE5a4P7vPVYfJDG5QUCqxTRJZfejzinPvqBwqZqrn9w7x
x+VorUGuBPf+hMup1SY1Tulbl3gtwPDHwoBiTSQOkg1gbZZaVtKGbpKsR4T8k5/uwNjKqSpUtESv
VbUCLzptj8a+4cwEFh68vjYGdn+wSRuRB5AfuEioSkGX21XXeDTJYsXYJtIQ8tOSLCZKfNgcy275
+Jd/wWyW6DRqF5QJ0N7R7ABE4MlGgg7aQcN9lOFXCba3oHuMX5cEu4/iEj3KuNt6ueZ9FKgf9l2c
TMzVRf/O14POjcOBxA7SuWy52H5ymPoy/q0cJq93d34tQ3fhuohb4pN8RSY8fUcG5cLTAigIjAIR
ExGeiN9wLCPVlkGvhp2ixwfSIiQjXGEDLY2PRIPNojgCvqg8uRe1bfDiNYClgW++xUt6UsslMjIH
PqZmkPk4kG8uk4yhMisJTRNHi+GxoOA8ILKIV9CndFxdFtUkn/w213WxkmHXl7bb0Ny2wlkzh/Br
IgrAIwUXDdtYmiFdNXYaJrjFv0k1U4/NjzSg5/ya2VoizIiOam43oweQ2p6zh3dgHLMz9Igzcn7C
sn4H4c2Cml4ZCWQKcSolQe4gvJDP/XNzhtT+sQQXAe/MpnK+lXND1oIdJ3R55tKFSIrnyDDwoou7
yUTPwxHGshJOsWK3Gf4yNkhWzpXA4KV2rix0h2vDcupAdKCTo2fjufIjhHs2MZaQzoZyAlIGCsbp
Kwt2ro2jDc/6ZjIq6m/xUPXX5tJ30CzdibpqnD5ujhE2YcFF5OtFKACbWAWHfnjka7mFX4z0se7y
QvOHv919cKJVcHTH3QV4j/bmt0aFa+szaVBsnfI/ns6zO1GuC8O/yLUUsH2lFxEsWPjiiiUiVlBE
/PXPtTPrfSeZTDJJLAjn7H3vuyw7+zMI1vq0VNew9BM1FilkESBbwXgaigOAaKKMle1gOfTztLd9
/flhgl88z0zMiSQxcO3sjXMsPvD3gN+JuKvWr+ykjJ6Qjy2HoIeExeHomdFlBX2Ah3p7ccRYrje+
LvmxGkA2ZnUCPMkTzsEXIEFK4u6mY903ZtXzN6+x+nY7d1vt2NUDL1PzxFoP/e071TamsnxVUTW0
n38aCUaWzJ7AKxlnX9JrxEwvuaW3iRY8Jq/DA2DBVexmdI8rD4L94hyfPTE+LBeDVRFX8SB4Td5h
s8xw6m7D04+PqA/3+f45vsUEZ+66u9aMTvnPOI9Diz3PqvllfiDoIhz5+xjqzY4l6YvouRVhQYRR
uupp4866E9f4532iYpEhhPoFM6/onnG9qPwnxg7QV1rRdVpiCfElBVbvb0uhjSPyUsFHtseQ1Xzc
i1/Lc/IW15h7SN+JafZ3LgUEib1o1k8TpM2To68i58dH3c9mG7Dj3hqP3gDRsrbuTut1LS1aSXH0
2VY4pry9xnqMhoAlmo/I3lGBzy5xKzqPccDqscWD+s9fo9bu+fMmh/I1+sKf/3hdPj9Nc3RPJ0hN
zABDtAsUHF3rSKV4dJw6bqLOtL3exNRTnS0dPFBlNRksBnj1lNDx/y6/M5yxHTtP84vBM1aMWBiM
B6OnPfBONM/XUdsbzHtzYZw+3DrW5uoXocdzB4Hj8Ztxvcz4nGKmiRo+PtfHBFZrkv2q6R0LErjt
3Umzu4ATTEk1oc4OaK5Ph3Kb46IztF7b3vp4OB/Ij6U7XX+2rfE5+fCNk/MKjgCMmgdlg5XKwbeW
68C9BEoEmfb38fMkgmChrC4LbUbHUdKcxt0pM9xyW78tNp+NhjsVvr8GBCTGNRdQz33rkC37lKNP
4FvFZsZISw9Qc02ZJPHgcmRMjFcANaGarDIcNCvkSZCaRnX8WFJr3iXOlM6AQARtX6+LFT2nsmL/
4nUi5SDheFwYru5Po47jQCy7UjWjPwHYIjGRRWZ+jzdLmBIWHlPjfAw1BopMkZkPuFMbi4+XJtJY
v2A5A7SjbcGcBckamw4VAJ3nkcym4HOyCTtkkyXED/eUh6+dZRCHGQ78vn9+ONwVFj8q0C8YtSHi
XSx1KO/SraSKs0wb4JkkyEs0PRId3Z5jpj4ngpxobxR4pUdvbyAE1+lZkGh/iLV/87dH4vUmbJgW
Rbhll08LbWndN7mOkAaeG3gCRqgQfAAmD573753SlI2lJpVzT2xUNu/PuhEOEunx5/kz8ItFvhd8
IWgOdVpPy7gNhV+EsYArfRjfPjZFJwRSiBXfikTdUB+iXEizmOgeSAHwXBhebr9U0afJK0DEoU7h
9HGloVrjoPGSU+nlIsx5sVbvzxKH9pf6xo/KT8PvAnVAcwugGytrmkHIfh33lPIqwxIoDuWsOLS2
9fi1h+bFfOaNBZDEi1Lr3RdhxSwZp4JVhyEOblfcJzjmup2yU3z3t5U2kYHLz3D2J0XgAnZo8G4e
BD4Fs3Dy0Jq0pgP1Lxz9Yoq6uPBbCHuAv55jLknUneWc6Ffl9zm2iV3xT9SO6IbyVTV+R9mqSfLV
Y01Fqy1akGRVnUKRd46YqHcLjBvKGbM5Fa9CKBdgnT/n5TO4JbBSIGJX0QCeht5hHxE+GNv6iUH/
lmL+fficMR+UnQc6DI3YdmNRVEclqzJc5qADYt1Z96bP4L7MDs8tYDYwKl7NOHJ2AVNBIHGxP2Rp
vTFflI1mAzOFpjTJfcWllIeRL/vSFjObdUtMQ/MD29bjcJN/+IXeFh6ctvwyxDw8AaPmyigP/G8i
6D3O3ZBgo+dyOOrH1Be93DhS4jD3GRiteW/aFS6MXh6KiAigbTe+4MiMechBG1MxPAN4+TKBAQsm
6Zejyeu2pTRTpuclJdTTxzsI/0BcL0JKS/A8Xqfu9mIrIFkNlz4e8Ufj3Bc7rVd8WRPHwviOPYJX
kTWW9+uhSTQWFTE7e9FFY3yPsB7R9uCXXgcCq+T6YsrF5yPIj3IaULAlLEicFJxzt9k95Lw7H9g0
2Mw3kn/OIsUeBF3x8RYK5d3Pdgi811yjIJ23GU4lBCBqa40cewxSGdtx3mLrke+UhMvoMUdujIkz
Zc4c3qZ48192w+AZSjQAo+xnWofD7eBA84sGTXW/Tj4+ozM9Tkv2UEgg5D31gi7A+KYzeX3j/iMs
7d60NZKeIOnEnTUHUZk2UwgHHgEthEhMUEhjYJYUDsOl4DiBG3PC0gbLHOsUdgh5PHLOHdhB2ReR
+LA55EYOdmrVqqCUajpMlDmD14bcNubGJJjFEAyN9INn8Fgc9Y5+9rBuAfSAiTI73e12jibLZ0mn
m6CthQz7dYuT2+q6NM/dkfgXvBh0QIGh++N1ol9h5vLXWlSTP6IwzQNdCQYe5xTT7KAXXdkI4v6i
u/j+dBYFvSm+V6CwjYzJc5BGC/SIgEd2MxLdNnG5LZeHfEtMVHpCpgPo04i0p492DEvIsLRAyvrJ
pzGpITC5K4NmXQssj8rHOAB9QDG9dwLgXNYtdp8XE5KMUhEzTOBbtnG25C7hJhSYGK60rXtuZTAC
G7NLugpgyZaSAvsavGcpjpdn7N9wFhorjfEgKpwZCN5d9ZCYvDfOiz2AbAOiL6Re5ex2IjrW3md0
ocUnILwKHqAEpNbgWcce4g63rEra3b6Yqlt+bebOFUv9b3eoszjVYbM6bhj16gpj0j3MjiEUCF7b
nhhvsTaeIfXsuO4oUeGx3pmSIqPH/0PdQgmGNHUXGAIztztsNebUDBv01+r4y3Adlwl6FzYOghgB
nHnkk2p+mZbYi5WT90RFiDQmynWOU7RBSMvotPjOeuljN2QkmFPhC+5uDDEjAKBcMFw8/lAhtmbn
BU0fFfh7RQ4wny1ujCTzear4zwU6ctmfmFVy5PyLdxpn8/MYhTtkDBTcyJVhxtBT0iBQPbJXA8TA
fKa7/t2kr9VjxZ2qUTPtxrR3o+uSdgDxB8o+77zE6GCch6cIA6z5fZuHFzypWKviwRijTpc4e6sb
Z84NNZoyZd7FtLLGoBpjfTq451JjdINFx+x2kF4gVIKWN3SJQezHCoZgEjm3GTP3wbBqGP/1EEbt
92flqFzhl8QBcPtR80Bi/zI5qG/G9Nvrsr3N06PJq07l/9dKFpi3QdNjbkOZypEAoEOjtL67XY8t
AMJellZLxFB/y2ot9jKtNQDPcYdjMnLEz+E5y8mvvc+UJQbMCXG8iLL62EFlk3Lymr7HjddfVDMt
QCEXawF+9jCNucqGkpQXPpfPpdJnVgtF47zt7O9BZ33e0uGxn9RbBf3S8ptstujW1u9x5iJMO64/
P8Uc5r/9mPLmvxKmfxMUHfWymL24z2rGLsLu9jrQmWjb20fvEE+XtuX/aJ7OeHMQbo1W8rSiozqi
XqXW/xi3VCUNIsUASbFeySVRpio7JwMThkKMSkB4fjbj1vpbe1fzw2UVQXukW0a7nsK67jNDPbR8
hc1zhRrtPruTXPLD+Pq6HkoqSY1Xn8PTetFyV0slJGzIYLuMWOzYB1C/YRJD4dPC3fXmoBCnIe7O
2kZOmmxS0rQPrfbvx8TiF7+uZtyCbw++UWHAARRY0y3qmwN3K0XYQxbjj8eWcEJbon+GdpPQkQBb
48wAmkz+9Ic77jLwLS38E8zu6GK3Q2ZpdfIOMNhgBPA2zh4boHV0Xm4ZUFwPvAGRX8+EOeaBPSYt
Z+1EnA0+HhPndem9vcz+IIyu4++4TT0OH+oPWafI5vmxMWqHwYLsAShq8+f0Oc6hgIHNzo+g5k1Y
OGTaYGsDLxvjHVgxPATF24z6Y1qSGOULi0Z6mpSzKilnqsuoCniU0G3uOe4tTjwO1ez9dOZN8o56
xtuLhgF8IQKBxFOjmrQX9U970VplcX9V4ApYTIvpMKg4FMIGZddlC85mECtlTcciUZb4bwdZgTC7
4CixzrfcL3twjScqQ4AH2ml8g2bVyx4s4KzHVYgRZnCd4ERL+Bnj4AAUheEebOexNDQCfzG19PFT
M5Emp4wSIZKoZr7qjl6zB75091DdYl2RDHKL8OwC65872DmPi8fIwJ65RSgiCnDhZZU8sGyKCKJ5
ROC06R25T2tF7QedjKUbVA5XY1yRuzrA4WbyvhgZvSrq76Tnq6R8ncOTe/Jx18DZC31MNlPiI30Z
82KVMTiOqgTYcPFQlWCu+VfhtA8A0tVUDbBh4fGwMVwP8MtuFGHYw5P08LAeHCgsV0zEHjBbe28X
DcXnSyyDCDgGNSif1YPQiWsFds66unzx8wwLj+fg2jiPh/lMoKFkPrUOFQ930F/2yd0kmNznDjEv
pFygRKcywsSGKemHlCKD5ryzhbmH+R+D2XaYr1urJ3Ta/Xk6XEGbxKmjbURDepk0TLF/ahuMYsI3
bJlQ8PGU/x/qdiQ9UlToUUvfpttwG9I13VLpehjvv82+vrrrKxzhGmslTVFo9/UQ2M8IwxXflrZq
qK9wlbP4XhrymfwivxqGGJFZlSW/XWFjtJl87Wwe1hY/kv7dRmjePG6eW+EuaDx1M7zqqbni5gGW
ylEPKT/jVm6Lb33t0JRbl7e2YZomSQDchx1FdshbZNu297+P3vweYtR+oHcKIDWeFTubnYoEsmId
5jOQWOeLN1hShwouAZP8ZXTm97SMJBuU1xn+DdcOjhM/T8RzDBIFOYMApf3mcTmHhljucYyFacMI
7O6TEqAPB6JGOyXZDreb95IUkpRSVB1ny9LF3o4xOXzkKiluEVVds4fvdOXMlJG8PpCKv2Veu7jc
M/I6AQ0h0GVPwCFmMnDz4DL9WAw5/a5/j29jWB5BNc+mrQkqOQTUNHJJ7t7NzbKeZe6bDPTub6Vg
5+8NoXjeHBT6LRRwFGZUAtjUUABYVC35QolgRHYmD1aB4k8aRJZ40P6QQIxBCAUjAjL2xIGc4Nq+
WbMiMiS+jBkGwzFR/TNztNtY49S3U065elGzJOOEM6JwCp5Tqm/+C5S5MDCt+FCWAONA41QOeDQx
IBywBeI2Q+Kf1UPW+/Ue2rS9sa7IyDB4Jx4KxLTPTH2Dul2F1dJgGQYe0B0Gu84UJTqRwkmzl1mt
GPICP9uDhlUMcytomfAEQONSatVagj00yEFcaTAt5lf8QbHAOpzxrukjSjS0Ccq+MaZqa+yEmfsM
vGP4HT93KiaDY9AXeor+sp20tpDfGJvArHtKO35pxBn21o6PU/iTAOvIDMCROl55IiLIytt2+TRR
SN1fdtHxEBk93bowQEEvjN4a44XNFpmVtZ77t3H/dxOcVp27wVacvNidW8bjjimCARpOKdJDR/YL
oNBn9FQt7+tmNAS2+sukBxZSVo+fZvT46iqLd0o9QrVE1XmkkOH/dp0V3fF3zu5B31EdhttOmVKU
HNoBBoZb5BJL2lY0llAZsP6EbvOwSgp3ImX78Zs5GBlEAURNEjTH9JlswmCklE2DMRah7gORKM63
wUUebNdD0BmhgfvJ9/NoC9JpkTYGcQ/BuCF5Z/j3fUzZ8gRUYc9xCcbmOu5TYPKqkWkGoMJfebuN
/v0rZkQdTFFaQX80MKTNJbMEfqPkfuQhduwJ+Ya89c3eVJIOcQXlezjNQqgG+nSGLrEEKxAyrNw4
d/SeIwgQK7hOy2YwPMyN0xJZJwGTGwud8gX3vqPduBKEQhyGccPzIUn8EvoBla8uNnEP4+WIfIgj
j3wYdwAIl9yOniSNvq/0SbBfLAIaL+5Hw6Ov4uSqLFasqI9XW4dcbhzbHKwjSTe5W43TOCq+Yupe
9QqKzcyB9+YKV64ipeRon6A0NYQf5Q+b6qy9BIJwQLgbjvzDabtn+2y/0D8TcxXVEfXchYEnCMGa
pApMAohy+s2+Blrbe2aqAlHpyu4D/39cgJL8NXQPkOcsAPb4HBAdD9dAGcWyDLO0FRPVQuHnMgBN
GI20t2VIsbeZlpNOcvNBS77I8Vk2cLmkeJsRnDAZgHFfDl1aW3C7mF96JMW2TPiKm8VXaZyN8AgW
79ThXEub6dP/dKj78Ho7/wBp875Jz4tyNUhKczMt7MzHEGdCT5N8obVjjMx+/hopk2rBFPokntWL
TsQiAs4Eb40iUI2uwXnZ4qX5FbD4iYMnjnHT17xO33HGyJ1lZ9ENiHbcAlpcWe+fDpO4IzJfi9X7
NqMTxhjtHw2o714xgaung8Vn3xCx/dnT3XVwbgTs/BtP94z5zaycKn1FVCM401aOSqKl6jYHbqEK
Veqh3H4mGAOa9B260E6fXBERTCI6ejn7P2zEvQWu1uwj/eDKPeKAaSmUpBgt2zi7MqZH+G1un0Ca
gBimBA5jI2iKvyKDCYxv1L8flV/5jjoAnnyXjxpuo4hF4RydhZiHLDWnFqP6AmK8AixSm8FTg89u
9G16Vt4yg5AStjJyEMVg1z3CIsP6w/vM5daOgUCo8vM9fo6cdra8i4krFV9Rd/I9eVTUO7zhNcxG
vvriZIsZpNma0X3KBX4byWznafFCfmzc+wkprXCNlb1cSg22DnwoGwuLYYmmkP/s6znVgfyAfFsW
C7EklIvqaX1tOThEUnGPEBHcjfP8ObrCARaLTIlmlsctWZ1X3N61AzESwlIBjqZAfkdX6+7D8rr7
bN8c/KvLjNys0n7Q5U2+lt8U18SPmdL6SwFFadS1GW/OyYPgr4qfKkX/CJ8U7zwFWbiPsb4zwrb1
97Yg0OPownXBVPToEuWIkfFn3lvIa9jhufDYGIbxnO9MbfL4Or6yLspT4syWfz7maSofoVZMG4sw
6vTopvKA5GH1+FvjhyU3hS8hzqXpy0vlLv74z1sNQzyk2zoJwHYd1gnFOmGnBM/z15tPp3E8WqPt
IbVGp5A1kyTHRIj0not7IbbmNe4aXYOlz/cfuoXYB8EObuS8ff3upId5Rn/Sx+baERaOeEiIO4TY
dEBY8TDCwHyj64hfxnEO5ZG3GN0jvvmHs/PRDzHfWreJ6R0ThfPDupoAU/4tpY15Q9SJvR9EGwC/
/9/wv/smKU0/7PBhgUo6nc+9aMsew9V01HlCU5ykLIxSW+5isQLWR4Ctn8acg0IOlVpUSmD01Yi4
oVG61LnC09xeIcFwBfNGV+AUAtV13EqU5UJPUgPIw+8zsmfsrZfi7ylHlLnYjN8jHIIKgiri32WE
AoHbTwHqUrmWiL7BxQzOJlTXf2/aQvv7kcyInvJOaWDIA3ecw24Zxxd9FD/N9ZLCI72vxKtZWsCv
w1wehllXrBA+U23eWigemmFP8bBtt/oYtKKDRM17xS2UsA0+AzbBqBVbXvMMLf2JMzedLY0Wz++J
+UGHS13+8vzMOhTz0dqh/bJbS9J3+W4lrlS0bmTwyM2wbOA7CJfnijr17JCxRxv8DqglXszc+rBp
pV8FGPIOPQ8GqQiC4XDx0ZPXBboA4ytYv/z98ITxUMXDVFo7+Vd++IgY+QNLjRKdt83oQJhf19oh
Yl7udpVN9cPLDtHBWMoZix7Y/SWfC7EvZydfzfwECxSEZsMQrp38mLiwLOWXoOrxi09TQ1Er9wMR
+WIL8R9nA13WL5UXuaDhQf2kpwzhWWT+LTUACY6YpUbbZ7JZPDKnxbTwjmVl+fQFN7fBMEgC+sTM
888/5b76IGsq59cfJkHQrVFfQtx//lbT1vKa4h3QUAITpI4ep8+QFVgZH+0de1lOBYGonsj4xhoW
IbapjGbxUDzANYF3gtDwt4uBGoZbFSii/tgxpo2Y5OK8DzQIRbcN6p87FeSyjkVRtoFrnifwvOnH
oIBLDBy+t7ipt0x8Zk42FP0cpwVD9Rb9EbUK6hGXkFdDG/8bIPyrpchY1WlshfmECYsUPCem+qKN
RqhC3UXAmnjpyl8ptIA048ZZYIWfQI325L9OWxpkY18D+FBTiYKAutHqEk/9QvLEOoPB1JIPMJfg
VZHE1nI6a8LQSKZ+ukgKHCnssHcPXIA/XJX5C9cdqbZ1tq/kgWPuhKPyF0XOw5g9DM6CkzlrUQUR
OOYwV8C8RNqmIsafrEd0l/wlwdB4TY+776HCx/ZAnZxza7klH4U8eLJvjEwEeKTCov2mCn8Fkn99
ngH64Qd4mh3tIxnbUFKMvQCZG6tHEZwl0OeFsVssN9bFGZq/Rxvqg3/iWBFDy7PDU4OKlFbMHRhk
3AOM3jgKlLNgtG7Lrfx8dP3NvJzyOfcYEwIvw8ZAxMXSxZlIhycNnMGsscs8v+OcKYIjAgjIL0JN
UmZmA1nntz3uMs4hZL0VbBpTjcgUWN+/28+Lrv1hqTkUB3V2XfQmzMCmXwQoCfoJdQ/qDcehwH4T
B5n2NMtcvBw3d++VJsOPcVxdPvjbux38EdFPQYpm2IUqjclj2sX5s7Yb/PkwAqWs2b+Gxvj+cjFO
fTsdUv/eDmOD4rEuMApoYNDk/nGGDaO+ZFYOt5OFLertMujxmhjE9MCJzn6X8EsuUjQchcnwuMO+
AMe4EIM4PvaGOq4HmEnd+Zmhkz9tEasRjzO4GBeoa3DnY4nkRkEJ55OnMibTC+5G0vn54vwKpvM0
0X12GiKEgvbQo+x9kQiHbB+9dwe37oGxxhOxzVOgYWAsXdpDyv1Sx6IN3ScUJPi/xaodXeneYVt1
jAGXGHFjtX1JyU3bvhc8EwU56PR9xowaRNa4brVpwWnNImIXiBhaZCmWECrveGgTAaDOTr/IK0ff
SJoS2gZOGa6QIshCqFOECnN58/LFCMoEMZ9yrjm/tS5dEBeWXFaizck5A0l0IuNwMMbKBKb0UfOw
4/lgSJMA32YkF8m4inWLNaONUw3aboaQ8Fu7ESq3TdfpMDbqGRvmv0zlYC/OqqircaEA5r7Hn2Sm
HhRwkT1cJw4lNm4KHQT9LlMoQNpG1KpnbNcmMCNKBG9QAmZP6AnoqDE440X4Gx0xQDqNnit1orAb
U3lOIABsdrefwQ5cok2ReNd7uw3FI1NuauNfXgtAkgoXbuzFYDxwFnX1Zf7DJ8qOV/tEGz4wtI55
hM/GrKGLKNrsp5df1IuICBRvMIOUcCPvB4je7zgE1nX83u607yzu+yPt3Pwb1vusjwfcc8ayoOAU
YB53PGVOeGz6vJzYKcV9zoaLegadbZoFZLeBws0YN2zpjirmCLjWHj4JpLCH38yr6DWBK0nqpraE
SPYCERroGXsg8CWxcwHuTvZr/O2agPqsYTNUhX2jRdIOPPjb9Bz3ndomzjAeOmDe0/uSa/TZFyoT
nTnXN2QC9FOUgKyv6WaJdvm+7i/O+8p7xsdVPWsYdhMhxNgkQgQ9+7DldhinEUAsg4vX4RKyrj00
vWbeyKga8NihM2vmYEhfwxqsMhfvxvDm0F6+nAI3XNZMzNQzn7PQkLX6umVfgkxF9hgj/166SY6/
TKDPW0b/j5eZQT7BChet6R5y4Ab3R3iAe+wZ2eXZ+tG+AonHOD0cYUSCJ+VmF03u37kIl+uTsGSw
fRDHeTXp/agfaRAUS7VRujEngigEU/kN3lSO+jPGCThk8rAMukH2NH2A1rHW0Tu6vGHf4SJ+nNS6
aQSGG0heKK154JrBCuAwXAEcmrZ8SP/+lc9Cvr7q/Guu2KhDsEXTXAWBGUwEajT35sRkd0LxNvn7
PJCvF3xD3ie8mbigmdwt73vXBZ80eJtwz+6eu5U/FKf8GDcUcP1ChHGDMLjrET2SPWCXRbXkLEBG
mWV4AovyEHic8ngAQP8+MVdX/e//Ah6buVqYprzzELF13/ORzxcBqCh3x8///cs/fPHvD7/MD8rn
8uvcvM1Nc/OAq9wNH/gtgV8BX+V4/B0HuV9+T77gqPGvzRGUb/L78qkpNyIILTjwanXzuAkgWjmY
C57QKjCpx8k54CnLg5qYwYKHGpiVPrA4cotKpwQx90Hww6k5nD+XVdCPN+PBlNmZf0sg/9mKCb/D
QuEYUtMEVAm+Qk7Md/Uw68kJaAZHdGYA0P0sbhRmD2xUTK/7Zj/Ow+566PU/DhbIw3gYw9WQm7wZ
sJFRzbUlPJULgAu0zfUIY+8RZoRMa1xywD+5wdxBTx46GZKEFVj0SMLoYNfQAmJMQWAegEUgMM7N
L+yH//CxBbE6tC8Pv4VMu+88R19DlDAttDM1moLafNFIiZ4BH4Sfs63AH8cGwnbPFC53+xO+nSss
BecpLpMKC1DjVR5BTnbbZD3gGq3Npwnhg9yBgfnCe4TauzXeMJd649jjAJAykmvY+UonwX8sCvYQ
IqmnCENHLMsV+YOHlgdlhk6E0SJlCRc48RQtE8Gmo+p79gee3Bt9MxR7q20OKKUurFktvxPWXhE3
IyivoLZGY949zBmtj/XGqJEEWP1jVaQzt1FpXGHgqY42+zoxdF/G5J+amvzFQA27OePCMWo5mcu8
1G28O8fgHL2S019xl/n1cjButu0lISyT2wQjxJExNHp6ycPj1M85SMQnYa+HlSYdzM+TI6QEz/g6
4gHNB9TzWPnwVMM6ao/Uhbp4xlmA9dMLnjjCKKDvhVD5kMwDK5CZXPECdY1iWWyF499ybj+UHOWv
ssoZHlGHkU39gKS2u0EsJADX09bYv2E+JkMpxvpLEa0I1H9Pep6G3ZWGk/IgM5/z8odWdgfnzdNs
clWNNkuaxl5Suy3vGN2ALrtxSyDKcRtBHonTu2EGg7M/AxzpJZ0Z7DwY1hCF+HF2m5ujMF7GEQuT
FIpf5AicjeJsGQ+AIa9my6lGbTHxvk3Ro3DSdBa3cT06xg8eR7loIXKpTGXXixoCqa+jL3wMPIPH
TBxInsNtcxBtonLRi/LF46cY9Se9qNtw2Hue8GuuPkn1eGGeaEa1mZp+J8J1xL4qwVTGP6U0SRJ3
uFkP5kqcb29LZd1eq1A9L0FlfxDE0KTiOzkgsJDU+ESdHikCLkHfYBLmquONic2eeYY1eOX/SxCm
2WWBLAdjuo/Pnl5+XeYk19FmNpgdR6LdeuO0jLKrOzlhi6uM2gHeva5qtYPndhgX5Peik60DSAcf
/cKqkcPZacMJeAtln3cFofWu+EV4rUbEcCFPlnTpl52N7u4dKiyKYrs96cyuQQE8zL6ELoWOJTjz
uue4otmbMcUThlEZtBnjBiBGLHrK6P8a3Zyft1HZDWczJr0WchCvmJ1XXQQpyDDsS/hIqBhm7MST
jCn7hcwN0kkmb3Y+OB4RBYibBe9xHWENC3cL+RvEa7eGRczCc0eLDvGAvRrAR+jx7anGQgmCH55m
RIEa1Dj+CX1Tx+k6cENAD27EP53QcUHgxNr7g5F+a9kOmVCJQrEzzWEfTRC1zTYzrNl6yNb6KdWm
33fAWk1yMIAT8M+K2hHXrk9q8e+RdWHxgHpKXrv5mjbeOS5G5S/WfRRrJSUZphFhT+InerOcvD9D
9cGagYsmHcZVhXdeP8aXKSATvrMoUezvoWN1LKwGDIUWE5A5JWj3rA+2n6ScUN+oyTe8jRFwPi7B
nRQN228B9np38xn05822mb9CWjlGHxRRLURpPcPoo2NlgAEFQ5aa7893gQLS/ixKkHCEEMTkzvvO
hwvqLePRlZaqc0joVHESFawtaW7ocT3IKSE5evSaJ3ZnbTwcFUuQ7X/vQ42EYvKIDEjg8OuYxEaZ
f+F+qcuY/oU9u0A1dpsypKH01HCpvMN2M48Vch4c+XwmxJAD+oBUAOXj1lTiK7vW0KdRtTgHsHrF
H+jns3hMeSZn1B2S1eq3WSHw+95zWChWVcT7kLaYMYJKc7/gcYcqovZTF73ZEukVcD4ZJWjzcUHa
6HhvkIGpkf2BKNx6/WBy0gc6Ptq0bVcc18Bcj/aHVQ/eG6QKui6SZghX5JgjoIJQkLY+RoO984Cg
YH2DpOmCvbeNVbGy4rBig42e/9wWDuiwbRZcxT2T3MT6OYUKpWXGBzleZl1JgG2HvJ9fUzGxGBjq
7rs7kWOBw+lQv2HkQhk0hJXjYJvViXlgtbH5KaBw30gcxljCvpdBkdlDjDw/FKU1M+mXySLBHCbT
34imBvYRsQixKH9c/f4peOCKinLmqJNgUZfGk/VOwWIJPrjOXQ56uDHa6MmRaEGV0vYI8tq4fD7E
DQeXn1fpKIORyhJVmV3Ful7iNhfUDVt7NGqnnpkdzS7e7Bv8PawW3QOuEkD7L7v9sruZ8yb1+251
4BsebeLLKnbtp9nm+DIzbALlFKbXQdC2jp2o4VuomBcV0QtZWF5GfOx9DQmOvlm3eZ5xCK7290rj
25hIoAa/zAiw9We+S7NAMzz0zgOyniDP4M6JgAq/CTjCbGd9gpLO4GiDq1HWJNwMsf+4LLEbehaL
zWurqgtu7kumX3ke5QxAGKicio41eE2J2iKyecird28juwlam/D0F8LcZnb08vMhETy+Apg18M4k
ZoJgKJNCgYroV5wZPOxirn29uzJRizm31fSCzWb5xUtcg1tbzL/3SLvMitdoQGyqPJ7e6qxMsnbM
jd2LRe+LZ2LYu8dtZd4udmUxv0HMe6CB5XEfw1cRSnYzvtE/Z6apj2GjD7Fn+m7CNuUGkboIfAoG
9YMN5pPTCuuGx6KXL5XHYgCVjEXjyy7YBiBQSdQYzr6DpLk6FeGti1wzKnLroSCteFQNs8UGlTnR
oAaOpyjLvppF1jNeoppzOzq3Ep6ag4SqNWuxUFwl3fnSQrlH343yqLXOD9g6YKXwkEsiH+qI9xSU
3TxkjLsqHesDAB51hYz+wSgfA56f5xTKAYv0S4za8acB4+FehgMH9jlfagPjjOaiADr8RcbzHUHV
gaTTkQC24Qz2W8wrMSZQLjeuxPb0t4ywid4JYbJBcmumcP+6K2KfyC6CeEn+XT96xNma0+U1Z7gx
6i4VAmiEB75BncuTxekEG1WWxBpt6dW/zPrBc8IAM1Sj/k7zj2PV3fgwtSZMhZFzFAnORfUB0ooM
3fFCWZb2gxhQqbmPC04vMuhGcFameMIljJhmKDFZxrZnKFlMVtOjT8pvdeCFiFkGkitDmRvTSG3K
PNXpu2+IiSHcxAD5Hyo96MbdLTYe+EharV1p5ylcPzvHEURjQnaHdF4Q29vfMng1sbNykZiY5N/E
SFfDY9pHADF+skzveCac1XBXURoSrvULf6GYYlqkfcx3zyqArGoXD7pWjjGvWXVNltIKckl8ezvZ
0cnxzcLmcGD1UOmqpkLtNDTabGQ/906UMeanNEOvbXNWtVAPQG2AcUB2GGsgCxzqPFjHS3Iceh+j
wGe5sI7Q7SCIUhxtCJuzO5g+C9n2ebaUrvnd4ojwgfpJhAGq5IVKrNcbuyrIIDYfL22zVGxCjXCU
5ZEC/snoTCYgLUaI1CtiD2a/I5lZEgAGKo9/DR5MDwhaULQYG5BY7xDqydgSwxXLFinF3y9yHvwb
dOJkoOnaO8yp6jjIYqwiLho5tK2LLXMGRUYOV9heEr1xY2j1xSelwrGJzFAWIiSjzUzDczczESYO
d8qviunUr7BsKEoB48FtwHCxamOKdjKKBc9TXSFwEnsMvsk71wiZUNmeT5VfLpRsjtFlw48if+Jd
868/fXwRTBShreiIK/RmgjMbFSBmGLg3KIiWT9MOU8TTuO1vxFNJw4lEm/RnjJFJuWblJFuCMhhE
GmnplTLdRGY1VI3PrHdATKcxOywIyMpKqx1WQKB/qR4pUnmU9Ozsvfj4wDSTAEgLBwwAdfaDS/qW
kWXtVzLANCTtr8fFBv0WZt5xSqj4iqcpolKabBmA9ljcmWVxijKDgLcVkS0lDxrrqwUXI6Fb8soK
32rg1FCsWI3JN5EYvg9Fb2W1fUgcXmVBPChHN48bvi+EsAVICZH3b8545CikEPT/ZmXIrDkw8J1W
95/noraYP8oYt+fckHcrPvmVoIXMb3HpAopBq+U9RhkjufGqMejQhDcM4+f8cxHeXcMnHCh+AhOZ
waT+lWEubmGTkpEc8innNjr94BHEFs4CBQB+GSGWJpjQLyyhaQAVdDyYL3dLCB0qeKe41+FSo+ME
zAx4FchcGeBi9WZOK0M+JjlMShnpwGbLDBsLJxxoptjPMmY6MAjydNvzbDszIjsK0xQqGh4ujAjl
4iB5jgMntwbvwZcWQbsK2q45T7hKJifEBloaFARwjYU8PFzbcN8TbglQSyAeIfKZkN7CFCWeZQOO
yBzlaDMUYICiz35d1zV5KSj7uDs5JYH6V8AmI2G8DGegQQLGsAzRfDpfG4qdbdrbFIJez7CjlMfZ
8LIrxsb5gIP1/I/ANvJqrjipIdoRa8uxYBWzQWSYIfBFnwe84rwHNOOzPi+LmE9VVgijirsRQs5r
lEIDTF9zDEJdoexEob3dMm3WjPBrpriRwxf9jja+TJrbVtTS4SYUwuJq4wygQ75j4jrmBITBwVko
N1pb4c17LtoGj2MYfW0Vb8RTS0RTDyRf8PpKCOM7zpI3XwEYEcXbc/4j6iybVGe6NfyLUgXxfCWO
u8wXCpsIEiFE+PXn6tnPqbdmywgDIel0r1636VgJ0AP28U3ibXEy/o1dKrZB5YnTzuMYZgLPFVxB
FCcsbOK7jHNu11mHfD+aCoYA1FQ+XvQ6cEJYCNqPeNPW7BXy263X2REztI8fFzfOK/zyDWKONJ7n
6+3NhcxRtHQDTZ/zB8LBc3MokB07m4O6n4QWTAzlZJquxYwjKEz5OB+33oSL+Y+61NjcwX8MyIkk
BtWPOGquk3h/8VoQgQQxSBzl18PWhYgjeKoQocTzCurQa8wzFH/FLU3J/WT/I27yP0bmXgxQ4Ujj
o0KbJFtyYLBYJM+I79OUZnRx4wmSBaUJfST0w2qfdqJ4edif/z7+8TQhonEPv8QFEIfIIBCNIdwQ
oIOKzzzuJnE/eTMhjoNm+UchJc7YF4MsH3f4vWBtzyqafU6JaGoCeoFsgUNxw/C3co4TtCKAYAIC
E3dwyfdFsxbVC/+Lxq2o4j9MU+JcMBHAEkEZQnid6E8ducuJ6/6bp/6xSxTapS0MlGz4cPCJnf7j
eKDtBCbE0AeeiGCpgOJwJIBwbKDR42LcI6zIxK2KaT3PKMNg4cOljiN74t9PYO4uNDSzolL4x2Wh
NcPri8dim+LiV8eR0Sv7A/Us3qd4tiPMVh0XFOxzXYHEY5bNX/pDhHKKaNd/1BZxGgXlh2KCswSg
yoc4F+Idi5+wQfr7uVDrHOm2sEVwROTJnd9hhFzE+OQsiTPFkFDo3YmzK94V7GNeBXdmyCQsBYzo
z9+ZFedRvOd/57fhWMVv8F0Gydv9dybEuahYUzjj0Ix6PLeg17M88RUrNmehDUWwqODC1Ctxpt/i
u5B0xM94zFycqX9n/Mvx43wFcYBSFO4N74THU7AGPx1PK6YrcRkBu/nAgJMEEBH7IdGu/fcBkMUB
9km/FuwDQWGAyIADYMLLi9Mm7k1xszCkYAGSO8tL0AgC+eLp2v94QX+MID4X95b4HlOoNiBlhNAg
Xu5v9MGjEuND1CR/qaiAijw0mooLD5LAqxz5V7weIUt/EwOUZXFfimVUnH2u90KcW10FyUOrQOa4
eAeGo04hpfIZw90FAAWSLm8I6WklC7dxogBoAf2B8Z5A3SG62hircYnEU4pjEK8nCFL/XqTkJ5DC
XWPGped7DD7OHiccczTemFiYuQR/3+FU/ztj4pz9o4EIEzNQMDgqxd9bFQvIvzf8j68ihr/OX8H8
1jzzN76yIJfe61ZG6DyKEed6z89gfETM+g3oPR6T09g3yCg1GZKVOAIGHbwXPqxAYYJUqf+QXfA/
BgR8Lm74lpuU082NIQavWKYRdPDbVHs8ClcZ/FWOYpC63GT8BsxQzkvKsOfZGNhQJzifYioQ/3MG
+RBTifDKENOKGNS8giNc6rO/G6/Fdgeres6DODZxFp68T0pn3gWkD7xC8V8/U/aKb9ccrJgrYkpd
HsIbEgdf8HBGNQct7PFxILUTeq2iB1rzE4rcifiZeIv8j6RavA2cvVg8RWf964iFUnhSijue+wM+
nvhM/PvvceIr6F5jcar+ewynRVzWf+TYfyuYNBN3pjhltSPNaEWMxY0jzcRA+PeXNfTfWBHTLWs7
PyLuW/zLeBFThviIpuZCjCFxMwi/PTHKOxsjGiaufy8kPmNs/fd4UWSKZ9VFpfO/j38v9L+vzYm+
4LIwS4uLiekARyk+ZxBfxJz9/4+sOQtiVhODT3AGxYAjhJNLIYYmLp3/zRnif1rtfAd+ZQAXm6Eg
nhPjHp5LzHti0P37n8Om7hOzlZgL/72S+KlYbf59JYba39vjd/+9zX8rwN+txveOExFYL56dEoPK
gPqAQG7xbJi+8xNIO3+aMVQbMzHZiMFbjeOH7aYmzhqhdJx/n+7RmrzYcVsnU12+uJtZYS3s6awJ
4IRK6Bhqya8Nct1D0ANBRrHBsmViVw3aQB4Bo9hNq3tlqPwKArEe5NMv2n4gb/BsmN380R6uYRGT
h7eHKzf4QKuwXWMXMj8dOki+vEhxba4mTbmLq0BUuMjXHlXwih13i/M8PdxiGa/eqgugoTXwGMrE
uYdlbmcJTGdaqSDMNjLxcwxhcIjhh1dCLaI/7MXaUCdABwablblDy/7RnaE/vZmklNMaCNPhHpxF
gH5Y5Qy2w63kTF2VIkqZJ6n7xrr1rDuK5egvD+Fn6siJLwu4n6oNepHldPNXgJGqjlbgKONVfAQq
KJcYtdFMz1k97/6HZOfPrNjAIUBY+8+bLLJh5H3I6omHMHcf234FfKXPCmuMgiO+yCdx17ExRJWx
ID/cN8741b5A3jWH8J8eboxsJpCMZVMSz39xXjcs/9M6CDp6J+UYKmMEH+8BDTo09yazQC4UVg/c
Hfs490YMYtKEwA73xJsN2Sm3A/RB+CuoBi45boJtoZ9y52/yMZG48/vyuy/331kM4esXo43vqpL8
Lzy+Q1rTVFEXJtZatEidQ346Xt7r5/x9NQPCXr8ibAJmDIGhJuuLjCzcLrfPeqDjiWfQsRIhc3SD
m7B/MkX3tSJ5BcnDBUvA1/IDC0E/04funQHVtUNf44Q6Wmitu2W06xbVQZmbzKaKz5ntXSq6HhDv
vc++uWSXkjbpxYIef2EYok0pgAQtaJEXEZOq7mhwo2KNsJvZmLvv5HlBRBB0Z0QKxVk6dOdslq3y
G4Ug5QvOwWDcWi8lWmb1gVG5imQI9XwTUItoQ4FitRBNey8w2++8gBjnfVr2BzkFdBBj5xTt9Dts
iY6OhULIwSEey35/pRDorbPThMaVt2Ed2TqNLxGyMbYIpCSnCkn9WFwgekOl7Gbtomy3dYah0ahG
oAwxB1InfQiwJAix+TLVZy+sRPNlpYVpM4f9u4uSwMBDHfwTUwmCDyTn23PqPPx8fVq+Hz+HsNN4
2iguHAjFr0OOdtDcIiXsvtBGo8XdRi+vmIjJvPLoFUgfRM8c/XB5iA/d9AsEKcpDayTaUc0wH8sn
9abP+4sMXZrYqb1CMKoxqj30bl4qL2nd9+nxKATVONVMp+5vNr0bNpuq7GnGMDPmkTHXm9B8tGEl
skK9o4TjiK/iA6IEWGekanhPLw8mYohfKlJYvE57dYgG+65OyUIooQmmc4PIRm3y0eZyHXyi4Enz
QsuGcn/0kQIRv4TdRnTNMepVgsqEVfpy8sdEUUIL5gI1dX+UIp7Kz8QhmxA5VOyKilUf5bbhteni
np6PXvdY1ikQwcOVr9Zx3A7NKCUGmP11TCwSoIIvQ4gZZT1fbn6gV+qGsD9SVtiWF8iwMU4KaaQS
rBH7ql/hTZIOsTIfb9sxPXmc758nWjTxGE3FAdOb8NEbVTjfoCCtDpVmS542h25iRMMn5wPXTzgs
+HEui52EPxrcJ1wcKCkKH/CgR8LaIZpJZDPIdMNBnHAsWsGZ4Qf9uT55jd9bY6X+IIi5JVlAYIkG
ggzfpXa/DaRNF7pLn8Zfa/eqAX4S75Hsl+P30FprB2Cjvuoof3ZXsBNkMn9Vh1+/I5pWZ5gFIz5+
2bXqPNlJSIGphFHiIdGRxtqFfCUQwAMQBVoRaEHvkGY9DHK7rI72C9uIrLbfmbBOTyoVWMDuA/rR
ZWt6vkQPi/dBPWG4gscDUxOuAnwmmqBUX9VChnn27WztagGLf4VA2dj2p82606Dqnj/Xkg3GVsR4
bqytWCTysKCP+F10R++R2zzIoOsCdxFyJZDMUKKVgICtmfUnKgI1QX8qN5Ep5NM0xx+Q0h6TBsJH
MWoWzUKdtLMeG+vKI5Vq3R76OXyFhxCW9xZW5D7IKseoSol8Y0/L8IMETbsa0rCO/NIM1OM0Ldfd
+/Ikgon4+HQZR2cyBejl4yUi/yXAIQBBMgIZjb4CjGWUD63iYIeAsVxZhai3PliwqIsOxaGGA0Ae
mngkoh6jfyfBGjzKvol5qJGRSWVXi+onWRVuPmcCMPGo2CejBw3IHn1w/LOe8IU7uru2VLrPjuw3
kBingJKCiSKmxZ2H9KzBswMCfoIx3jsACXazQ/UVcXlHCoB8gMNqRAytsSV8dMnXOgw7jHAAb64p
AnKu8DRdJtcaUn5h98YPyFbgPYT+kEaKQACEiBnWQpNtR4nzCc132EdOWlM1eFQhcPcKKyQRiwAN
4lZJQSdaVlivdsjdIPJHXiM7WeX2G0cB2vgGkm89HdIz+l8EcPgOEl3jRrY0bLAY5e5FkAYP8PfV
OgCIHAJ/vlt9hNl1fUg3pB5Sf8SWYA1aE/kKIPHYQf+kUasTYTDQI59V7HjpSFU0fnvQfai0CxsP
iXoLYKs9HU3zdHE2B8dZ4+leOTX3vHs6mDAD2aF2Kwqqlu7ThbAsmaoq8uET5rgfXrA68joykgRR
sUMWuVU9bG49bLgcoh2qrfLLr3xBznsezrEOPBDATD6fWZv+onFqLN6wAmWlHEN27MEUHfSwpAI0
TRzuEm4RFVNVO9kb2/dMYyETVcIgfow0wgXbgH+zmUy3ksYlfvR3kkhsDdnCLCKN8z0uxtpQsYkJ
snP/Ad0IOaLdjtEqsxuFfBo2cO9qH8oHOQ4bmYCnIz6QU72aVuWP/Apg+srVvK+PX+9ZkfsY3Uj9
8UOxU5LsNXpSBAoUJ5UeF6AM0Bm+AaaDbTPY4b6hukcoycaB1zUBomzwJNx9EEcqozwPiKGprzLY
E9l0aKr3MiUGomOc+8/xzNi9EdZq567zK1jSJLdGq682M/TJPV7ln9GTrhn3vrR+ftdHDeOIkYrB
cLZKqu2RRgCjwvp6aeK+3o7ESe+HLdv6aCQBQLwXGvxtM+g+4/ozfJGoELuZMiytc34HvzL29XFD
2l7+Dr/qr45CW9e8Y98vIGSF5j34Yozbm+jNRrv/mM2m7c2j47SyNp/jKu52WjXsIIFjAPTx6emr
Q3BS/jS/+Rsn/5DwiuPRlUzfMAK5WtJaUPZy40C+5g9IG//SfccMgwciR5pZwMexDUAoOo30uT+m
rSKoWcdkmTzh2IacuSKwtItkbu7VONWWb3lh4YENDys6yfq+kdf3bFRWZKigCWBv14w+FoygTVYx
2hZtR1aHV+DO6D71UWFNIyR/3xkgqpT+vO+B3B9a0alE3UQWjuZ9gO3SsWJuiu4nIifuWG/wIPmA
qanHHUDp9zh84GGAc2s2Sr6zd4Rze5Cyg8umcbvqWas6XraUt5Y8Fqkv7aiNl/carxTi549uaYYF
qCvVM2ESFkLq2fE9zunuHYfYRkqoZY7Dp7yu3nveHj/9ylRrihHW8hZ8nyQZE3kCyIERxPFSJxcS
y/D0R37+dtY0J5Ern0SvW6W6T45G2PAtVbDZXnGJvh2iXUCtamipSyNaNt0MhJlje7QrVpFiERvn
4n3O0D/fV210Ot5XibzI+n5dDe/1pkeKRm6iWZ1y+BFeJ6/Rw9xE9Sb6cwfVIkywhrEZPoqJxZLK
W8kXX/XyyeaxAiWY39aMzeu9/9yH9Zs8ycv7fc7f+yTfPq0ph5MhXSCj5Ytc2loV9aZNNnp/HfUm
XX8Ra8snDWokeN+w6R+wZS1pkveH3InWe8grcub66rLf7PQCe8c3/SnFljmt1iyFr59PdGn8/k4e
2az+zjmzlbyNrGndTWMekK/z1yFNNsn73H7nHE/0/KWKgsWw0U2wNQ6cKUdr8DCHxMGXMo4F1FXM
ZSp/PzWMgk5gn2gJFCqj1ssZ8IWToq2TvETz6s5j9AsbG3ZVeMbrTkl/+O6xjuWlYz4cOceig96N
yuwEMNENXohBQLThzz9dEkUE/4OLbtgKWj8MvEDJvkEPVNFi7vFiqPx9QjC9nA6YYlf6WeG5UVa9
XSFxoFF29/YPI8hpiD0Zfn5P9Y5JyCdtNy1oVWFg/3C69ucl0mbwRieelnV1kGwT2khkT+BS/Q0a
IJqn3484HvE0/KvQyWU+/PvD3Pga8wJVGbxMvyx5+DkvA/5E3yBWrlK25tl5E/zpUe+nY/7llpG1
UaFS4koWm+cKwigHwhYnLdm6KE8ng+8DXUBNQpwnPnQ8UCPTKiy9hgUs2XWfk5Yv5P7aTFcJN3su
jphDeD9+U/mmqNjMxh8YRjWVhg7ka2HmIyGS6NsaiOJbRMRRWmX4wb76N0M/Mr59DbvPYwL5BSn+
kyXJKAqn5rdSwo7efUhNERUC1+d1RGj7Dcpm14dB3brwdb6K21jzNGGjxrW5SMk4JdenP1613VxO
dhlToh4+DRYPD2IDRrARGxXh2LcTlB1q8Of1zXITs5n9Tsx0CLcGuEGZFxBV7iJtiGQLYRCXutDm
wM4DuqCekMoIvRFXms6pBauaiMbJy5ZY84RsCRr6HzkOycVIzYcQyWnUY0lWCk822h71lDSiC2gh
JqgkgZZLI7eRBFB6cppiLA/9chFDIZogWWEbjK5G3b4TT5Tm5cDcUPZ/eDa6oCu6Ek+wqBP8LWxi
FbzYYNxueaBySBAjs1AKpHRpyQMslb5jaQqW9jyVY26bBFInihsCf3CGq0QxU9rlTzKTMVuY4Qcq
XbNfMLEIBwJ9YOwxwntc8XqF1C+JQgKXt3lnDKCaCSIZx4NvqLbN2e4CWf+oKB4WDT8mvAjzdmR7
2YC18SuL4Nns1GLG1x+Uh/ZqHEhALW/pHHvMkChWkLSztoH+bw2wpnFl6L8dmB9I5U1CLjp+Jl5v
XeBsF2i3I5z/ZKVOsmXHboZQaMrdVbnJt/WCBoS5ZyGmIzCtKGyhzFhXY29dkl+055jFSatPoO7M
8/3S/iQHZSPRh/15bI5LHrbOZh0OP0LPG4+b7fsXmMNjjPjWmr175vJ26F6f8IGzaZQE1rla02ZZ
vaeSMSgmAuDfFniNG7Pml8wpejAtM5kwdIW91APfYsMZCfnF7aUO0pvmLEhCI9dE958j2i8MD6o4
1lRENMj8pNVj/IK7N283+URZYVL+FSczOXGl04O6ieeiRTNC9pIO2ZgUPAU3LccLQeP6uqQLRPhM
bpz4LR0hGgLdxLqo/hfXj7XpfkbcwtStwyMXbPmeZVda6CnoKF0sFFM4yJ7LP0Xf9oGvJOc3E+m7
yrnbRAEO27wVNpVHsrIGONGxvTzUFDLk0zk8h/HnXqyIu+85Sue0C6gvQnlx7Oz4QIqWUds18YbU
yYWjrVT0aLyJ/iT5DPAb0zGs4MplGsq67LeY9Ur7u2fOxmeKTdBXBOd9ddJIBhk5QVuGcAV8sYI2
AuLpfwJq9W4csxYMuAVwDI7gM63l3fcnmpmcijNdjVNHhrsU4qarwCsbSMPXQkphg7dL7iRWnHbT
1bZyq4TjEEMbNd/qu0W3t6x2czYZd+cxTC7moNqyaXgNa3om696CzVofp13hYVaFws4x5KQ9p/dl
zb4Ap4ohD1B2skTlJ0zi83E53ssLibXz77TDjCVRZ6J8bHmr4Z1IODDWzd2vNEvX5o4NevOC1N6N
kwOrI6E32e8bbGTzRFO/0Ia99VMsQ8bliK79goMG7S4TIy7NxpIdNsqKBRayEvVIMqx2xptuB3O6
tkpg0iQDjMrFZE0BezZbYZjPTB70AWXZE4XqjLA5mji6nc4+oATLHA5BIQyHVGCTDX5Bveu77+Ae
1TkFcR94kL2c4y+GiSzN8Q0KsjQyaSOgxRmoU5AysLKvp8A0o2bwNs1gS+sCmYIWCphLiBfeI7Gr
ILoSmcwDKPzo0wj6U9vixwuN4jjB4NlDIeT9ZEzEpOjQ54XMCnRCSncgz7+DvQAQWfXAkPr8Dq0P
hPLPSf+MV+L+e4lOQIpDdZn73bAJ1BG2MbSYztHqMbHC7lyi4awEur0ExnLaiephv4xKg3RWoDNi
qGbNEN4BiJCtDUDrdBYEfQfN2k0hjE8xWxyMN6vFfcAbL50fPAPdnj/KXFQXqBoSGBWSs+m8bnZ5
e2OkBPhaFoHOzokWxao3/I5xQOEcCUig+BVtfQD2YTPUJ4/wDnD8nraEVQAFhp29Qg8yQ13gUsbD
vJd9IVjFsWJBv9B5Imz31BGk7sk/3WeBDai+NN2YDq7gaZThe5HOjmHufUNlBJ13FDv1SMG4kL71
Hs+p0TdAm2sXgTo0POksdNR3ELq7r/IeEBKYSGRQg+Kch0vpANafUCiP+gTNL++T2y2Du40pTMCu
GgFzH9yPVXUJQxC3iG8owKF/BmAKr6d40KZayBqUmohc6c+OKrwEvhM6CpWPbgw9YofUNA7pSZdi
VAC7LGlWs6BcVaHJQIKyQXFwjmbPszzMgZxgtoz1CXaL3mvygR90X7IJgpZ6X6IeDwmdsDMsdPDi
cuIZ9Ycd4b9MB8y/7EjXQGQgYVhJYQdgcGP/y5BTRhHqdbJVLkvVVV0tUHaGp9ufH+FbgIfGCGMQ
WGTxDFgIHgKnYkSOJXgc+SKIxwEjaCZ4QJU49mhetNBDbsylNMW6fgK1OrnVdMbAkOqRHLKZxY8N
7MFNTqTYu1SBZKRY037wN/IgGRXuzwcRDEQr6pDPMNliIm+MM+IV/WJEn5EjKx19Si+eXGpChdHC
SaSSRZhP410HavtkZSOpwqcy4OqQXzgPxeGDnuC5wXwh2ckkmiS+scxH3yXw+PSxBx296hCrjCBy
9bkcwp+DhYdNB7dgPZrLq3ZUBcdx74rDEqXpoLvmI2F2hDddQPIDn5UYAfRW1gTdzwjl3RBKPxqK
Gl1FsUfkgUOT2+K9QtjRGVwNV22oonenJizyGPaPvrptpY0CDY1FQJhbvcWS+R6k3UjvdKfuaKPA
mv01NzFEtR92fo1L9zqfMidT80JaZX8qRW5Xn1JljA8yRWxaDVl8lWyGtb2pjZL8akleBNpQXPJi
oaH51tlwSBh/UDa9yR1kCFJO0Ufjjisn95mI4c7xiuxGryZg4qWfb5KWEDD7ARHsujVfmcybXHfu
MJADmLbsWBMcZjx2veQEpSIRQCfZlbDUANHVFNlGn83TgPZkRgXNZv5i7Dtocs8tdkWd2P5000QF
5uFm6C0kkGi00B3SXE11i2xEvAX5wSzPOkYh+Cq8QAUGtL0UuA6ZexxZTC5QTPAAgSf9CL7X47S3
oMike/24tZoIgCxos7a2dHeVOwRRB845XWVoyogkeS2DhPHXwNoZcIJGwiyN1uwYa9tNi0Ib42ZM
m4H+0KQNWfsga4LiBb3NZ0IqhIOFjneffjD30LwKzBbfn0NElhSgrxvf0Dgg5MzYcTsIiyeYr7k1
Qnus5fBFwLiWtWOxqHyBoxNt714QzsCiR+5FQY4kHvRZINYEtpGq957SnhphPEBwJ7URoXtzkvwC
QQluYBnGc1q/YT7V0Sl9ETKUfnvDBuGQnZj9SGzTJ2808b01AlNXuymH+ylfqxN1kix7G0wTSZm3
YD+yzAucMxmroYYRLM7YNSlV7Bkxx6Tga3aw9PsYg/i1SNtaYlfmKvs4VH/YxgA3UDTRXn6irI7Q
vWnKYBv7R8hZdfC4Gfjm4Ywd7C1sBWsyyLSwpEhbvq7FD7a92/iQriFpEn27Yp/xedsGoAGnfvL0
nmNwwEjcxCLLfvCcWYTNWHM8oAKD8mfRTqx5x1SLCMJNxxP9hHL/MGJX6j2uwukJcwDnHQKvDj+s
G+qCXhzuNoAb0zccmSXlm3o6/uZzPP+ySYqHZDORwyx8BLgIEwvHtoF8ER8vI7G8A6JRYmHh7lIf
PkcduvIeOUegGY/1I3z/UqpQT2JTkTsUUe9tPYZKiHDxUmLWjOPgLg2LXxxGQyWEFLQnEGjRucch
ue9zFL4T/awHYAiEqJn0MT/D+6ndQ5g2B/fl7E3WTzKiQ8jeQ9rhEZcs3r60+0BJx6599oF7hpkB
TbEh7oq0r0sAfRCvCDayXagil7eV7eaDnxNE9hSR95+TOD6qYCLwd6/gAg2LYWQfoVBA/lhRyx0J
CRZoQQMMow9wcHtQpxYuMFxLhfejLtn79DU2mu4LKy02M7PfQGZrsWsIysSNNvwMP0NzAh2OK8HN
IohNgOJ/XiicfFJbdp8FduWmy6srV85bSzdPcHXAOtO7s7B7kEcwOIKp2oIGgg4XtgT+/tNBhtwk
m88pBeA3hKIE/n4XCeNssCjlgisVFwW4iV0d1HGC4NlCs4GhJqQT3LhUlhStUiNcvD+UBk/kaMXy
s/jcQqbs+w1Q7Zi6/TPLB40TUtkhtqj0O4S/L6HRCo16drqNV2Rehii29S2LPF0mFyQDwkavhCfQ
8xUunjJ4H23uhmh3/C1xVh5RroMmsZdGpyOfSPUyjmS9k0sjphmDpBJWKAiGp++ZeayCzklUI9PZ
e5as0HE3Zx3xjp3jC72nNM9uvV/FYEmgySQ8vBJ9oJ/RzMWcpBPyOcrBJRDY+1feQEAgdA+XmqkB
efL2kN24R6ETzmZgtU97cFsjp2QuIoRzS+D5h30xg20P6p5Qlt6opCs27dy1hjDxIyhIsQSznlNP
K5a97Zc2rcE65BQmrJs3FY7pgpjesXNiELGEGAOpJ9ZEeBXtLxhFZFcn2euFyhQXbonkR5QLRAw8
6LZAb/oQ/mFbRyfG7QTI+/qSpw8FyHP8/As9KmhshqgmJnXNHiHgXyzOKxjYjTQX/S3alp6ItojX
6iJjrcm2FhaUNt1Qkog6/7lFgRSXAZs9vXUfYyl4bjOXh2LQNn6M+d5TG6RQbCpf7Z2iNDhao5dm
vzGOrRcp0GIvmR0xiIASA/UXf0sFAhetbNlVyS3H1t784HL13oASUz5JuBh9/NcMayto68+hhXp6
KaIbKdug4hzU32KLm780ZibtH472e9i/vGo4FZ+7g125Yx6UMxqIAJ1gNSSa97kG3473eEdsm5+k
Y7NzJMantB/4y4PYXAgcA8lawAWP58iT+oRF0oj4EJkobNkxZ0RXiVs5GpUePSUxKN4T+YZSgsDn
aFSBdD3C3qnZMtLZ7zUoLa4ZYyTgAjD70AxcyD4dK0hrOnV+f93uELZ9d2ATX+fJd9itNsWtZgE7
G7JTrpEfmE7vC2EYB8dT7z58bjsaI/QLWT6Qpozvha9vmMKsVRagEM334gHdEDeu4zBjCzcEVheR
wXjfHuf6HHIOeYIBWzm8UQinZ9uwNYfVWKFOQHaTkbPWCv943j4Xm5i9LbO79nKi8MP+x7YubDro
u86+q/qSLOWTkrhcBy2IfpDSGh6Y2x6T13iGIAsUPkavwWaAu0abkmXKfmHNHvuMMG2abI4hf9cG
wfH6LPJR0gRtoDoW6tgMmNMSNhmED+KR8l4/8KZ4+PcV3hMOVBwtwXo+eEANQhU+jogS/y6LsM88
SwAXWqdQG2p8UbD3wbkCc/3CjePhnR37T4MpD10u2dF+W7hMa3U/lmXq+7tqm5HbxPizC3OO4nIE
cmQZoBKjpAJbfrp3HkceGihsttUrVKOOdbLQ/qC81gYmlj3UJ5s3fTgkFGvpVFD8vIYd4wpawbrP
Job5Ehs27uXSVomSwqiYzA2IzMSqUB22/otMVuLkavdFMVl79xvyt+zuRsN2V8NUhl0LcxHbI/bC
R0cxPTMSzsZHtMwIec1Bjp1WKxYsgqFRIqH9M9TwA8N4ks564pmopz9Yx5BESiYKttXcSsXgzYnH
LAkDwc13V52rXX42Nu3CXCWhdeovzbUyqcGOBKsrenhQbjR2JPRSr6pM3mCJfJUiRwd7fB4UfaBC
DqP9Kzt0k6F6xb3ALIP0N0U+yp7gce5wymQsMxtea86CbN+ZpXE5BlNGRAQkPVP8mrobfmHf2XAh
NPe1jUIVQeX5ddYJlCTzkgDOatpOm1UPjGtQ5yMwXIHsSm6muV1vTnjuECS2orblRoGqf19L38kd
Y44MRwN2PcUneKHu2X0OXKsPvSvhFGsiIRQV+oDruMvLwYctFX3ixok6LzNJffce8BBip6fYurDK
cT8EXla/xk8fyJLYq8h5jNql9oV6ZbMIcJ0TWEITaat+QtJ4cWV7OJd4qs60H8ZQQqua9hcNQ/JC
8IykvhwYP90MdAOPoXRRVtMo9dNqXmYklKGeZvfEaaO07htelDr6x/XvMDrpT348uCrPOkhSPz+C
TZw6eWXK0742/OAMgJosH1xYPjSYatBiIJRhoXa8WosPnlrNoF3wDQqseqQf+HUWmbTvclpMmd4j
5qqD+1jnxvDibQE+MJh/9gkhn3xtOKWbM+dvtdyucIzwNZEhyZX4jbciJdQu4Gm0foz2DGdBUnCW
3enudq1tKCEpcdNyFFe/fj7YDH+NBpkZ9k63esIeJTmIlv8yJ4Y0c5Y0HDBye3uVq0Ui3dq8cojy
IZpgeCu8cRz27X6PiCbcW7z3NBZpLykLwLWwDRsKhceTsevhJk9fTm88haHwy/nHbZfrFq3v63Sk
bMUWn71Si2RONOnLE/3l0ZM0EgqA6oaP6cQaQ9LBpPONXT+9ufwmMCoqqZ11VeZofpVDIZx1kpkp
TOvrBXV3tE/2jUnCNejCqF5E+HBcORhoEsnBGj7nVkcsJ8S43xQHHdZzyiPMGPGRZ2+XDBrSOR9L
F/PjD/1ZWofYR62/v/ql2/dLXJBRgYq3MX/tVEf1mlXfZaSjWU9PFcUh9lQEqlabXtjNYfzSW4co
gz8wMLNjhhVjl8TcoI9bwT285C4pSPR9cIv3cIxgnSOyqbc3V/JKm6TEvtKLGL2Cbs8S4kQTNTyG
0U+7y0dkAG+lSbsgzcmVTt2ce9whtWPcTbKJDlGydhPyZ9n4u7zBabSOFFuj8UDBujyuYajwWe9A
GocB05K4BGzhXCoync30hLGuQmoO3zSb2RT55iFqFkdHzB8sJpFoohqpXY2s5UPzSzjhUDVTH+pY
UWw+WL4xCu4U5HPKuzd+erv+ORRqz/wQk7fRklLiKQEC6MeKVWjY32V/1uSdX+64qcoRlRUUfTIr
f5sLbMMM+2gF7yV4HFh/TRGcDptmkAtlI5HTo6YJa2OoN0Fxi2X4YwHei9ru7dekA7I3ST0NPjwe
GMNcOL/j340VPmvFmYr77qaIK2S31zJ3h3xe/LTEPcQDXL0pDHgYZLpNjwOeYjxFjHYdFjZoFO0g
6FE2Cnzg3VkPf0hmrxVz+eMzgNVgZ8wTCBeruSw8XWndK2dE4IF0LqaGp7rJwqKXnQe9sHFwqAjK
oAoyn7AEXEW4RlieaG4e4N9IuuzHMwAVhhkGDdlePpiHFzmx9Kqo82PWBPKDkFI+f1h3ONENins4
YyLMRsPPz+Va0tDHtKH4YblRKSBAxBGmoGR1rPM3NM6wBNqBfor3+P7HIBRg0qOSqhV1LV/Aw6E1
qLrCAZZorMmLk7coKV4cXvt+a8/1GdgRli19M7HEGoPelcnYxFXsA4FoICu2sCynTU93Hqn2SpsT
FELnQJtjZ0JFQRb9KB8aJyhE6bI+sYzQwkVN/fXNYt/kvHbJb9JKZlvVkpG3wOfhB0PhQrZFv7EQ
rCfgKMAQptIbe8L21L91oUDJksFjWU3racYOphkIqg9De9DhVBMU8/vB3OvjeFmU0GlkbmT077jg
jLnz8atA0VU4zYGFuBy8GG6uPrB8kdr7mgq/ms6DeI3BQ+SVduY8sQEkDMuRPUiV+EtafgyD0e+N
2F+PGjp/D7s3yifCiTDHDjCddLSlR1gATgznNYG9NxOehaIRWEJhKwKMD2k2Y/QWSJ7hSAGJftDb
gJmdFPDzOxeOQkdeT3EhDDEp0gycNPQtuCMWr4k0ZhUfUWM47w+8o8YxacvQvfMz2g7HWTylw+cr
k2zMkvH7xhfoPcbuZamOuuAPYZOCfX2BgoLhT0c40XOqgqepfjzOEf1YQXvoTY2w8oSBlnBBWn52
j028eK5wqEE1xXqKJweF4uJ57W97tOpMYXwkYYs56kZUC8m1uGIICKKGUVJry2yfaltGxMDmCuvv
tbIt1lHkZKqtQaAlY50u5O3Ik2yIRYG/TJlxuu+xLbOBs3Ep60bq7h1KC8hYn3Vr2SBCGWsrRdIn
ZFUBfPwwTSihkQszFuDxx8aY55v3+bVh/JTkm1xpBz7YH8WcfLIzK8Y3AdbKSalnhubcBaPdifSw
q4cgmxIeAdAM5RHdjssRY1iPfZ+ts08o5j1cfckEkVY53Dh13e+F5ZYyiJXvPW72OBGAVmtDKgh1
rmEZOqXwIbKozTAKuaW/0u3e/5UrX7pRgkRM+fxYmyqY4gO4ELLyl/bElEt4Q3WFoGXNNJpjVtDQ
OaazRdgPjaQ1m0ClWKB8ftOVrW319n9Endd26li3hJ+IMRBCCG4Vkcg53DAAg8gIkXn68xXs/k/L
sN02JkhrzViz6kLYc9N4uNHfH3xswHvvfSpBsomU1eWIugG6w0N9am2Wx6pVLdBgvbnQVRfxosTq
8yMqIzQG0PiiicRwIEPY/Jiy2Wr3dArz0+T2p5YWlWTetiEVwBLCLY2HFdKxuu+alr813W0fiYL8
+BUjjBjphQpzGl5nZm/n6ZHq/TY2aei+68eBtQ2M/qF9HfJyhzaKWrTR+/Qv+dQ0qemAQ3lhxrnx
DC6Bj3+rhFl/9oIpFZLYXfAEJ0d1ibdTpnLrlqP8hPLEAemtu1NAkRbcfsydiSwV2IE3SSwJJsAV
GujB0QTtSKtjVq5eZqE93CZUHfO0L5+AWS2meqrsp9sLQpNNzfj4QCV21VfIL7Bcz4i7HLXyqPDv
D+BaAdx6m+ahQQwtTkQxae3Bt2zzPoY6/3SpG+SfsprEvirAlKEpCcxNcEmqb5StgOVSsQRxcHCT
OqZ0l/OBLAJMhHYJm5oyBG26GFTMFpwqIGUHrweFSvhceuTXFHtoA+ZG2OjjgFS/efdKXgnQdLvM
CGWbwBYpzZoUtQqR3bSae5oMlS7RAMS8xfB5/qpqn4PLM9pQFN+eXZhNsm1AkaUcGFcXCiuepJOC
gnj4xKx3GESXB1agzdIutbn+lFtQXoFT02XW4diYYZuJNlrooqxfHRb9abQBgUclmTXO1AI1Oxql
pEZX9BlhkGHkhXqXMjQSs2Kf8QJaKpBWmvL5Oao5lNYKfma4aGJsw3PR48ecTTQfZ4D6GBGHccO9
lqPZLX6Bb8uiz65qvRv5Qq90AsbQThGIt4PTu3redo9ZZ1uov06xcfavnPnqKxbn1NvDl5wGuxWM
i0B3qahILXawgRdKun6HEGvrHjqitxX1v0T6MPIuSEomFEQUh8glwznzt4c8vIn3ZpUZLlLUUQU3
QiBjwHptuNv2GZH5fPDy7dDkhfcRyU7EAi2Oj2TRN5o9oRHzbfgOCD0DhLt4JHNl0dYFrOMfRkR5
8T1IoiNEWA9+ztuPi71CC8STD1C8YdAb2gTn5YuxGgTEfaid6k/TOVtQNCG27B+fTnJ395AiMu9B
KgNwiP6+7T5irA4ZOiNshHJflmXWspv5V/KOq7ds22679J02/bgwda8qbntJIckfPWL+tMofm1N7
cBxb/ixQMKOjCNkZFz6rrohi2zY9t22jQu+NIQ3EkzKWBHMFK+oWx9Vx9UH6h+jxU+Pdh+cBTa7a
pfGhoWfUrqvj1KheYcjf+motm9V9bC9OEEi8B9RVqOlCHSEtT3rm41dUCTCG4sLXlB5aI9+5OgAu
TM5pZvV3aORNg26il79C0bIdiligQBOPLpNn14v8OVOXOFs1eNGMyPUpflbRIqbvMqYb/alrmJYq
sdOn0UU3XNOA36k/JtNEiKF7/eYSMn3FvJpVhWGHnxiQTAN7+B461boRNUNP6LBrya9QvHetLgAB
Dl2PWZXTEhb5fYXrsm3wiImu0M0JR5THXAoVXBgA3lCx4QNEwcbv9LcVF9oi5hzLnt3MwQVYIDmh
SEQLkR7FYqH+8Y9UW09MSb2m+5xPuc9ZPZzlsugxueJTO+P4kN0BG/eIOz3gJDz7g1fRa/1eCV9M
szXHPQLAKV0QcX7b3UqzHOmzYmmj7pHf66WgOW2sju5qFr0cKOYnJ6d+cJbkXRzgjqNVtxk3B7Hh
i2mUiIsyu4aAAYRxT5BFQ0ojnu+FKJSBatCPOoR/+jH5MJsx78RlxzfYYL+z8iQuYtk2N13qS1Av
QiQNnRjIdQZ+UxdjwtYFCUQs/g203HOfcIvYnNaOS1ufQwzQP17pIxMVBx9+aQ8ggCeSvSORHp0T
Hmu5m1oJ3PmmquPY/pKYkW1eIhE9QsAE3/CFfX6OjtEVKRpEVDjuS3tqT5/L91K92H30iaHba2zr
j/jG3jpXHCLikA2msGCd+rCcXZYUTYADx7Mg/0cWGMwCAtgbs+x1q5HUt/VCywifSwMmvoebjy4e
AQLcxFfvvXy5tN1YLvAs+pXOO8iLGvlS3zQftreh3d2ZwU24ax6alPsq4e+AAJHHZ6QplKZI/3Xk
6MuXvE+TpjKyZxQKSlQZbrSiJX8mbTTM9XdvzyavKrdaQlxDJovc/XcmljSFxU4L2iuyxC6e2cl8
UbNzwbBo57osoBXaHEcspqxmaZkNH34GrdwD4D2oX2a1OGgCMA7w9CqQShaXecxpOs8Hdijdw9Nw
1sOrHoaAP4JyCwboilPpHKPH+gjt5q6ZtA/NJzRYJC6YZN3ewYsxXu2iq2d07sEzyMAlWBjlfWSG
r5iZka+9s6l22K7RpNdeTRpUjKAbo09W3YaHUcnTqXm37O9HrPjpouKbXbObb7/bRpMWkKcb5prX
0GUBCOU+SDOY9uuIKHPTzQdaKfb3Vglvc60d0YLu+/qc5roS0nnj89owUZrQ8F1ppscPnAfzCax6
Tt8nPtZZRVOJLzx5nE7m8/tpWG/BxfvAfq1lo3u87RVBqVlVt1mghadyWfwJN2uxA1r+/x/5HkEV
/y9RAeiMFlQVilEBPUIX9kYUyypQ/Ze9VdFbLo9scyrQ0b7xqGEDGvsGcBYALxq1FhEQgOEazgqb
qfuLu5DYQR8KltUqHNURf0idyZz/Zs48c7jHSiA3h1xEPiAA5oo/eZOwEJLy4FmJ97nZcSEg/Klr
k18j9CmoP/E8nCceKoLLnw1QRLi+Dalhu5Bz84TaC+Je1QVgmIOiKo8HBRCzuiAlNeITFvAd8IoX
6pul2i4fbZrpkM4SCldlViJUo3XZYMb9QqhNmVhjyvcFzSL10+geaOewmV0JNegQ+eKPglHfyZ9f
xpcx1wRORtguuRBcEMpAuFDcZ0apSLIKt9Ex3DbkR+VFH1VqKSA6MWcgAWrcAcXHe8KS5ouYiZpR
FV86kM6DRvw1OQ02gO7Ef55K14LJdIwyl+9rxmXSIWzisBvfZNFD59Ge8FWvT0aArervYDRyRthq
vjDhOuTMdEmNxXmF5r3/c3+C1WjInQYijtdARa4MOZBuIgkqMZcHYY7/GFs9GpV8E+gHVE9pv57q
H4q+IaMUh8hYQk3TOkTFMJkXyYtTZtvuSMEnzTy5eh24Sanzgiqo0pMn1yPExXH58v6ItQKyDg2b
l+Hfh0HkjvBCmVRW1AGCFOfqoliASx0kA8y/ILnEQCLiCP0WEDKwtitNt6sP2ycJMeE3P9dfEEPB
UiIpKvgBeaTFQUJJhg75AX9twLt+qbIxCBdoljqCawz//uhJAOQFZOptQgtJ00r1S+fOL6djmFOm
xBJUMp1Di2sWcyU7YhSh6AP8i0YGZWLmhttUBfkZV9inH/qpbePPCKlEnoiiF6ArUKFTEITGYj81
6ZsiuKhe3jOsBIqNSPR+X7OisoY3MpFPbqgk0+LjC5g6eTpWkH57wVfbCnoyYC8grSAKBUrcKpGp
tzLKRaqTNd6NLcoTtE4v8SdiaKS2r5n1PUqPZv2OMN4B2QvSSnALf8Bv6AOf/nTM1joSCBCHFT74
qf/BBouei0aaOb4oHTTGu7636+/6l6F4oY60RSu9XO+yi0qdz5L5zT31lK3GlUBG/L5YDcxUo0yr
WzHm6U6Rlk7+e9wgCN8PtdQeTA9efBvnjmyC+qgbJi6RvW4XGvlmoYH8df/TKw/SMVMvMVefzsH4
d2yHZovxhsKXAozOXKljtjb1e3yNdW/2kiESHsAo6zMb0oNsjN7ueJbV97SME6/UKDVuPNFOJCv0
DJF4L00ZgMgQxmXEajbI07AF7ag/+92263zJy1MqMnsqDFWq4JYqVRC7hYYEcW9og6XL/Tq3AYKW
iRuYDwRxIBoEHbGCkAn7r0mJgPa0NPsgNFncCqEk9CGiKYVOOr46af8WfgfsCMB74q3ec5QgekGG
EwPcrN5W2SALKWqFj9WFJirJHsDct7NGX6ie1B59AxHpcxeoTZCjZxic2gxVAmIzvKzNeBKUUHS/
iMilo6TAWdH5vgo9ZQACN6Cfy/oAsr5hhpG4jf5xBNqDrwoAqbbqy/whnNIUfJpHKgnNhN6ndK1S
NK4qyzQCDYyR0fH0Zxu4h26QJDK8xZD0ssD9Cc09sHcW4sWikCrEe2xhJBIXscEAToI3idotMfGi
Na39lX02K7gQ7XLswN0tNqgvN8SIowWkZXQBNM95B6N6GmcBBgYoIGobIUrFfQb5BGQnpyDhZ88z
kMFfbFl+slKyByLvolcS5r5nZVu9X517k643VY8TM60lZ0+NjDi7xsgovYxqJWC6gGIyWlsR46iv
CArGekrRr4GWaj/lN6fg1vuR9j0HEh4SZJIR9UB94oqEbkmCJykhEuoM0fc5tzXJiKXoPVUf0Sym
wMXUOUuQWwr1IdVv3txJIkFfTaiDJzol2RJqAY6EvgwoDxgpjZ5dqU2JPeakLGwpYo6UPAxQHu3p
pRI01HOryoPEqCNVJaBTVYoLuAuJCJ1achxITJJFoQHg8xbJmsQSdJ2im8vf80T6YwAtFi678WiZ
npTQ9OH0ESuwtWUIJp28AnpX165eQu/m3aCVzMGJIUeEmLBz9DWIv1tizGBPDHWWKsFCQQehwsef
EwV62zZ1YIJDYoEH3bgbN32n8AyWDZ+CUGAwIgohdfuXKvzSAYiEyT3VNa+dRVbsXdq0vl2Rcesw
fAoBpghrUxxFpS95HEnFrNEniudzCgYEg3eSlTetckW5Cj9Ee01nkBDuSHJghbOeUgfBFlMChUJE
KPdNyojsOUhgII1nMJWgDwFPoowX6fmJQELJmXIyInBaefgWNKwksXQNGYMJOM8c0FVwps3v1UqI
yuSLNqSPCupyX3YreC2J2F7QPUCBIsqWlnJIqj4uDQrpN+GWOowuOC2Gir8pYcUnC/RvND1KEHtn
1V+koaRR0b9u9+DTyQ3QivAsVOCl4/QhEygCE1B0puNcB7Aa2419PV3TXfh3h+qKyQdMIsrQLTrb
lLkrfGc1HnECy3oSEc5WUd/kRqoEv4Gnf95/s+pl+QmBWMA/nw8qYSFg2JfLVOCS/ZK9PGKK0hEP
c5Mt3BtH8sTzNyMUpT0qq23lkUcu0dv7sCiIRT2YKEnUFBkpIlKK/RPYEvnPL05atkcsMLa2Alol
nDvnjFDRYOcPDjHqar3U7a3Xa6WxFc9qf4MRrQ8lvuv1xkHDKnXQsBrhfwm4KcE6XbNpdpHCaoMN
5XmBRnCfi+Fx5mDUZKzwOR64a0SZOhtnja/jQKwybk5GklxbLkn0V7N6e1mvN+eMBDvzwYCge2Lz
iOZEKgR6NSb/3TBBT03liwXMPM7CYJ+1Wv3ECZerVdTtR31+2VcMv1jop+36aKJLB7fu98aoO6T0
O2dA/59PngElPcRkzt83xGNMAnZqnOTgCuh/Z5MOUkDdw0X9jNfnRZg0EBUf9HKSRYS1DzC2bPYC
pTYk7QSHV7FFLFeKSqmWEHiTGX/LLCpErCrE0eCUZl53E8DJxPqv7aXG+Tc8OtBEAlBjwODljV/c
0R5kmS8WLcghtRPojjmqjiSkKf0+Pg66lCvgVibGKSPQF6Ib9CslDBj2cOcI58Ubp8N/otoDYOrl
mZ6YAW4CHoBHND2B1vUJGBPmXxt2oVMkRiIxN0HiONUHWiBAd9H0w9kZ0tcavbUsI5x2F/ddVe3x
9CUNkxCpZEjnLGQnnvPKKIyKDvA6z6Knr3IYJVcs+q6dg7sRgXfs/A3itg3g3cWnnscT6IacJWBz
rG0aWFXdzCrmYbD1S2D5aUtBYCjSXMVUkqMSkSJcUJz1c/gi76cM+zUXqgYltKKV06gMUfxWjT4u
a/8R0kynOApFKltHtYXbt8wIwOF/h8V0kOVn+MLqqVaMuipj2d2yBzj+m3xW/IRMiLyoQr2JYWjm
fIiLkbSGXovy4v6bbipMVvKT+KoswrwncT6cXUf3cmqsGXyUzsyA0c9amlNOyhDGpwYKiBsFqiof
qvqoWoxWwXJ2bvBM6I0HswnUYQy6IPZXfQ6uUA7fAYuaVZ43OPRAvtEvhXxoDwhO5vU5IP16OTbo
R5iJGhCmwXkrKb1Xr0CKwLAB86OhJCif4Tlm+IC3KH919B9tsIQQuqAdd++kgenhwrr3LphIOBvx
dCbHs0lDBPZHKPvicavfD7ttJAOjLusWVB8OWc5ZjFmsJ6qRSgWANkeHicF8LpxGG56EUZ4o/cvP
0/bpj/FFlqNQJCZBlcmSzaLiWgqWpXU53gM2BpgMLdmTgiq75VtCVVgkiSpRZcH6Ftg8Qxrppq0q
lkiQ326rdYkXqjwa2lL9CJtCZZCaEhVHOlAOzqLJT9jorRaPWvAtD+GzrCbzb87v1Xux22xOJqP6
yJeVZ6gfJ7LMfMrRy+03k1UVUyZXRpiLVqTkqR1fZoFQdGbf+78yhbxaWa0SlioQAj0D9dSv6zE7
xZaq3/elnGu6RqR5qqrQ8uK1lxS/KSh8dQWx1h0Kj88qO5MjnhM/7KrmMHHnzwhjyjVyBhun1+ut
O71Oxev0enFvHjf5BBjyh9ueqL5A9RMZw7b8KHURxjtkSvn4Oa6wQmWqzN/bnYuniyj7Zn4FXsjn
SXKYlKGziJFTUdhoqrCjOvys+glBzuEBged+q4VkcPxsFoBL4WbBrpNWadWkVdFwacdaTbnnotfO
f/qwCR3GObrRT/rTPwv2hgNP7KKyWVoOurQGYGnF37rgynSh+4Q5TWz7v0MJbocYRy6MM7FxMI5y
gzom8qQ00Lubrsowqu5MYs4l/bsuM3Df7BkIPqBs9A4xNluSwCLtaREKF0NQnXSuozwkzTKZOkSS
yo2ZW0IpJhOpJVAnKEL8ACZnJyi7R7Lmk8R5b3fMaRZo8kWMo9Wy/7qMlHI7yBuolyQhChiG24J1
6wQNjClnIJa2FMaZC/Sr5MN/3s11/1297z4DL80hOkbx4UEl9B1eZiiIkWUNLt91Q8AZInAfnOD3
OLPUMSlMcIH0IMqCVHggekbVyuTOVCNTrKwFsFgYXAFItzn/TIuyTd/+aZXbhUxDI/KmEvmsiWUk
kCCdI9vLBsr7Em/DLN9lcQilYM2CxXWhIckNtT5ADkxG4prXlC70poZgu79+C4zslxdUCaRqJ6qX
JFAWv53v38vtQfCFSy848vCXYIdPvTsWU3aKcKXdqJAm8dYd6R1uYbnMI+1BMinOS4b01EIjI51s
aLApO/2TUuLfrwijF/yp4SnVKjaM1sWHB9I5053RvyrDPKHdkxqWSj/ixSxS8xGX4YkykbyTXKpI
VnMtI/g5dkn/luNLc8vO75pkf1rFJK7fnFRb7liFTFm+4ecfjP4lBrDrP6ApVzrCcBgwGf0ODDzm
lfEQbDAT4JIzVnXqVH/DFg5DNeVn/OUpUpqKyDlelKSjUXJlyJV80QDGq5bCModsLQM6qAbrUGIo
wWbG5aaEAf0+S6y9KrZXq18QsoCL9+1OoUTez7XxDswn/kpN2orTaYtV+zWlWNBjh0JroP6LIiKo
n0gx8hyqIqPSQnpzpSpdwr2i3sqi+3KCtsyFgh0tONLw74EXdIadv78/VbUUz0gMVfzJSgd4yaCP
5K7Ue5f46RxZHGGwumMi2lbAxjv+dmgU5P7qDj/dT6brtGTgGuDQyqKuIHOBtZjPm3NqvyNCXJ+Y
la92O1y2Lb8+ac57GFctS91EGEw5DvYMLrcYvwtYiXz8ppurX6uy9y+c1upFMH2LhLvEPWnn0Myh
f1tTO4hpSB4JixCjrxqPVU0PvVG46DplwuHMt+lRAwLELyx5U3zVJwq9tXmY9+W5tdSlLrZm7FkR
d2/AR+j1qnIW1GX+sIbfPcBeIxqSHZQ6sppsarWN+JhEziALIAxSSMf+ahBeEt6lMABl7i1M2WkZ
L5djgurRLHjqZN2QzDryYRAcYy/pbWzhYr0wpGrqHpDG6IpmzK5xZTBR1w4Hj/VQxPdbiP91SF9Q
uxfjrF6I81jKQvgTobwxhytIUE377GtW/2d1xdUrjln+kB2jBB4gda6p0ItYi+YsS93N2ABF/gQd
iC7HFiqhEDqdJwpCMIHBM8LkDVBwZmRYIAg2PjQgkkMG47/7EuVeRk8B9RNbM1k3fA6zPvWl+gWs
Wto6IkuQ9Sqj92AfY9ZBXac9e5ECpl88V9bi1CLognsFSBFQ7VraK+DV+aNjBwq+Y+feUIlA1Qhw
cqzsQmxTO4LqSKUB6lp9JpWY4bw3703td9FHMjtQ+1W3KVCl3qOt/4F7DQtyaRb8a0x0VzO8SpVN
3pd6+AamUti96R6jvqd9qiKQ9uk3gbm1S17rTD2j4reYrdjWyv3WIzKiTx/AD7kcOgymY9YPNaNq
oYRCGXkWA7lA4Y0pW67u61oFxC1Aa/Ah4SEZuXqU0szn6PAOrm9xixF3uMqz5l8/TDCy7qTuWv3P
3mCAUx7E8dljPw32XjOe0H/tIUnY0QKu4rWhCSN4OQZxT94i1n9Yf4R7d2AjZOJ1L6+QtKDDiyC0
byCW21B9kGc4xaUaCDB1UUHoygbI77CG6aqqxCgV3Hvt4JLaeCjrqvzI/JfKkKAGKUIi/cZ61q7R
X8Jogp8pVZVG8n9A56y/N6DgCF0uSP02jXITfThy+G8Wv4nxNjBkIRtX04G8ZePJqN8T6eNZ10Yu
FRlBpkbBFI/2DKSw2422jkIz33y1nh2VWW9BIXwEwGEZNBKd+qyBuGViuIdT17q2PrRBk7h8GWVf
IeB0gJDJIOmdBgwIVtq7oqOTsm3tv0fagD2M97ShePrGDspjq8wobyYTRa7e66Rhb++t4YburMni
xlorU1aP2PZbuAR9TxGUnyoKZ/PIg8FP3N5xHJspmKpTO+3v2jOkI+RayuFl/WaM3+6pR3Igz8yv
cUrMfPCrG+QIM2JEmIMV3214Bmqh86lJmKPYfSEHsJVW9yoEnGC7K5wQ8XrZU9g5o2AnE68YXxtA
+ZSAF0AvcBD2Mo8OTZ7FTx8AEIY2CTR6MXoWvKqyyRNYb4V3Gad5/Fch7Ksp4iiGiFR2Or0mhQkk
qZ9ObThc70lqLxAY7rBt95oV2ZGiDKbrmbRWlHBm8j9PG4mW0PdDH+ei7Ve3SfmJGjr8MfYRpQ7W
jtC3H//cL+AHZ0tzfa3fYVoDXxgW6eInk3w9FYj91M2aeW+ArS5486xJgL9j+NFy8x4Vk1+tRf9m
VFrIvOPUAQNEXP/2Dt03E536jaw5mCcwArDDIRvJEPM3Xdf9f6zfxxbrG0sP9S52nOlN2jmtzC2N
tOiF91QopT3GNvnuNKS3FcThL9eq5MujaiMS4bGTxCKgG9jbiIYV0aB+c+ZnxIdysqGeRA0vRVw/
FW9Esv1fNHeIdX4UDc7nqcNX2QE2iqeab6r64lzoGGA7uDYgTltpuPmnZq138XSuVSuCp1K7EnRw
9U8O/sn8s8J4Bbzy1r81T4EYrgrqL0PQWs4GoUJ0QhR5WnA288BYwZ3ykItPmMC0rj7CnY+r84B9
UUtiH/CNToIiR/Ba30doO+H+HMKVv6HF04pbRu+AMj2x4y+o1XsphHo/FPlj5IEdJRzMYXz3o+LL
so/+eaiunUKI40I9PDhgeYlSV/GtzM6LWt7o10v8O1/ChxFQzMNqssU7fwgxYeypL3FBCfcx3TQK
1TxUxsx+l/rgO5aWoNm3gSyTcFmZB/XMHuZAJsApGjMVvWFam1apubw0rTqyT0C2/8BrzrPxrHOe
3+cMqT4mRnQeqit2Y65mQJbU/3iHPtSgH+eF6NWE9hGl5/TppEu+/aQIwOdH9iQdP+f4VFQOqdbl
HDMHUtHb29CM0TOl6VQvxw/aDRQoEpChu34WLQ7MkH1qkFmg9ZJ6GFqAzaxa4OZYeC3YBK07OJgK
o/LyPMmj03lsHXtpp1BnzdaL2nCtSx0gDMzA2xZkT5wIIH/hoW/3Pr1NQyPL2sK5JVnes1Q75OI7
vHK5wGwVL8FDMm8R90kxfFwBFeMHT/HMjPbFauUOQZ7zOAcVOpgPUtjt+r6+M0t99HO38DOerREk
yXCWZc8CjJoE1gg0f4rEElQF5NcV57E0KCd1Z6sH9JvgyuisEBwy53KtHvdgzaHQCxlNcjl/RRzQ
9ASvNB845QEUOXfd8x8iaiBGCcxGkKa+Kx7z/QXGjHOTfe/cOlR3XSazW/nRC95danE7v5y5x+9s
b/7lQyjQenQu0ZuJFPDD5ANrxsCKveed2kQ6BN6AjPMpPraeoxyoekZnj7XCJcjQh3/7UEYXDBek
NdPCb0bJKSfQsnWyKzzD7gbBQA2yHNal3hl7nRHOgoJHHDM4tj9TY3DyczFgGAtIQwo4PvnLmk2A
znXTv7YejTfQRyhP4DIRB+trif4RikPVSv3Te7oYdDbhE/7mssNlf+H8jXk6v1IxfYvhHDA1Y4aV
NSBtkW8xl3GBz9NhtoezmAF+4+IzFcQGZs6TkhVN7Lfzad3uomooDbjLN5N1tqTVCelCtqRL22Lu
nlXmZ/EV/BIUncN0+h5dag8e2wX9/Zk88fuU8ZkdeqPEyfhm2S+OeNXNatbNL+Du4hlomrKryoPr
/Ab0jMEfVg0jW73ThN4j9G8F+lDU1QCDYGy4yhWmr7wNGLgj/Bji/X70DksFXtMUdYjtMGc4J7Kc
NdGsBpLBbTZh+pmdkY0XSLbIeD19nuoHANYGp8m4KGR3q8riMj3deS6LMC5rv+eZZKqmrMfNn00f
86qZ9t34Mr2v7gNGCxmRQPEDdKztzFAGg7O4ixrYi+cflNHu/ku4thA6+gXIoWoLsrdRIUHQa0pt
/kJzhgoC2gvOYk/R1qpZNYNQEjhjXiO3vNV9sXZmileTIKfM/9AqvjrP6fvsM9HOJz5NYELPjTeM
bPbP87ztPdcw/dGRf+LoGirHwClDUgvNUbd48pl4ph8LaSi9fXt8KUETao23pDoNTBbMmNaJiOM6
pJFfnjJdPCwNH71+aQXioDi4tS/dN4OnCKjgUPmb+b37QeydIchabsQLNCuty/q7Ip6JKD0KTRPk
u8OXWQ4bXIHZUVy66HLRDoZae5t3P1s/KGyJlfZNctd6scPAv5eVsES1dHoagPxMjBBGzQpsg3to
PiB0ooxXpXaDjbrmHQbQqBmC/mJOBlwo4+4AQwymGr7jBzn3zB63WXLVx/QAEB8oxdXZ/4mPd1N7
hXskPyHIBmezSMaHzLVPfgITE5XLP1gEu/DuPk13W/TfECTgwC4i3d19IAN2QBSiQDCEsh1Wrnff
9F+hMbfmCaCYFWZmV/Z3DFZ2ZitDcb8DnxhFIwYnGlvv1tmPLxOT3Kx6719nEGtD7ujMxo+h+Rbu
nNnfIj51K4D5m9eDVPftHqB1ZTJmuZnbnecYwB2/URPyDhHu8NnCkMXnXmmESQCnX0N2G0bujJQG
mMILWm17grzuImHSdcS7uYyK3ePI7l9qazgBG1t6qolrNEBdP6ZP9gC84gy55mEgWWcfx355ZimA
PtciIYhnXP1lceMdXt6MejuTKBuP+5ftXWCw/bRz9/m+sL5u6wYceFv4TmEGyUPpAzEUioW3ukUV
/tC7b7rpkE8hSD3pc9OeQzk2Pfd2090UemnkcZkzYrIIgwFpPO/7vcBq8FVeXElapgw2Z6s9WDNO
7ShjqO4PpIXRgs+r1Hi/ndno5TOD0rXnRXr/Fx5TmVxHNhQKoyNEwvvxZ2hBagbZKtRgjDrCSJc2
YHlIV/mbk/QYZnwvSpA7gGv/K3aBoUyT2v7zBUAEkgk4TNmGI8qGo0PD+nsYID5m0/PQaFm9bGna
YWEKT8CFRA97twQGYm+hJfBe7VcLe828ejvpmfRCyFTBC+MOKLHOPxTFn27+FeY2wTtXZZCZifp7
2SvSBWXD0J+BnbJzjZMWH4AhrNpJCmEMrF/n0OWcEkiHGbGyVvdeGlYYLuxuF8n6SRzDhJJMQdYw
/Newsn4ztBUXCz6iDZyZD5+c0ViwR73rH8oB7EuuB+zSm3AL32+pZu+qH8aT7tXPvmGmoxICmBmz
hnR4ChBv4SJAglyd45gt8jY8ZMPvQEScPSUDuBXWt/m5XV5ccm5xBp05ohqMeyDI6hRJ3eDCSXVp
GS2bwR+2B1Sgfct7t4iM2rcJLDw7AqHp1eap/feslgDagOL9hDItcqxSgCWs2B3cbOflaStArQNV
OjE0ikdQsVsuuXuOiSgqhYl3pFe5cSHvw2kRiWCgsjEKtrNpxkdGXTOhQEms9qg4MFJsOKsCQH3O
KnuYYBvr13mRYQImZ69xeXoaFzH7+ErT4c1twIGhPXGV38QL4/JyfwXmw1Ep3zf45kw0QbQaMm11
A/7LKYJKhaD36p9BU1+WtuHBUfw8eiWIhSFsO3p7I0J8tfxpPZJwQ3SENnLPBupMx+/GYHR4OwXZ
vVqhv/XokBxHcDeyOzrfV4YWvmK5eG7ezcdyMUas+4/pbBnwmFzKweNG7ehFYMnJh1vm6UAYlsDF
5BxvcKI4fLDtmtMKyxNBf9+u56fnNWVzqnF3vRG+QVL1SDlx6zIKdYVj+hgWIHtlePnti/4fEvWC
l1wDPpNNdQu4nuWDIUyJ2ci3pukTdQ/nhm0DgAKaumVtkBb79ABw7Tkd8IYT9HHZAU/RJyB72QS1
/NQycEj79X7xPntvUB79c82eHBGnByexCXjfH9ZM/zF5d+1JIUPvXeKt3L8qDk/JJS2QZ0AHOgb/
xKedgGmCNbEANfQBIn1+jhfFT+8tBzYM8D6A415gRzsMXdLcsRe4YxhiKFThye+DctnPZt5zlVvc
WgWGuuCMXBVZ1XOmgOCYgZCA5marOKclDkqKmvTKbhHRACiiwMeUFI9a0zx5Ozems4f5RkqAcYi2
ENVgEscZvY4qhSRoLDYufroM584SPqtnlyIS82AJE1FQpqNtRi0K1CgVZKLl4A6WZdNOUUQBoEXC
Uoj5wJTsEO8zIJGFEgtLAqQbEoctYin632JZPzfJK87ObL0n/cYV86T0//E6LP6Nl5JuDrO/ChA9
mCQuEHXM2uAQAjQC6NnnV+Xh8xNDS6JAx6p/okspOBXrMNpcDyvOfza/Q3iIMBq0esCjUg9yzZQe
KIwfZXSlUT/1XzfWu/uEU5HqGqY8ibFLr0EBoqZHM+tcFpvBiYgNYbWbi1ZC6Vb7rIqt8hj57McZ
8hjn2MtIaAHgpHUDPXG4pxY7ZM2wAjtUM1il3mZAoPlggoIJJ9byDriyBxMJjiOl10BdgKQ877PY
mIa8MYtjubMVy5LNUYSv5AwVANtToSnR5LOTLFhvxPSFG4htxjxJl+Yl0rz5DdQQABjmxUtAUN5e
JTr7Zwgd83BAvaHxKHjHthHnOjMQ57j6SvMK2eV9fnjwwbsm7QsEjHgPlO8J0eB/IBxDKA5Gs41H
HLLZx0WxRDwob5Oqzkk+xMeEqMCGMG5YYP69e+0dC89auZYst2BEGaWiVU+hnGIrXNKLdID3AxlH
a+9M2wj/eR6hk9sRXjQlVXiJ4oVYtrhiOPFz9T7RtUuKHmf0WVj81VK1QNCEojj2mkl/CF5T4h98
j4sbKW+D4vMvOyzwxAkKEVTIm9t+aUwgY4X51qyuGeVadoRF8wZ29uTMMP0xMYCJLy6PZmDxSOtm
jWKn1CHxfkw4+xQQJ8D3xjDZmm5CbFvpZVBQiyf6feXUiQwJuwFHMtnhm0oBdh5GN35ok2tyyTCL
rCqyDZbg+4PGtIfPqew8IsfNquJh+OTmJzwyV4OhijUIoCEfbaEMaZzh6hpkIxvKhaIX2YvsL++W
qBGCa5g5UzZpHq6UeUJv9PCUM0BWhYlvBuvo0sDm1eRfu02/q0UPEbuw7STQ28M/lU+dI+YXokn4
0JqnCZsatGVWieh/baHUA6QGaJW557KLoE7G/sy1ysP7xS3BPket7OnhKjCxbOSEC3/ATKHT0D2c
YLwmWnb2jGebKGR45LImg1Wt3CVKE/+ZhsXb32lbuxaqGZRg5f7Thhjesf7g2S1Pix0LsCfpWFFT
u2WbuNPZ5nEOrPUN3zJjvzr3mB2GYGVwX8BIOavtoCUACd0mgH5ciJtKgwfEwWk/t7TG0PUkaROy
eRwDrODFYnCCSBTiM/iSmPo2JsXH/FSZlwEgbwdpsZscfevYsirxvQLAtMbDTpco//DKJ++c+jD8
sXepBHD/3nWsfO0+cwtgPmokjgXj5uT6XNLCoVHm91dXlV6kcdoPEuV7097Vsr1PQ/YBP6EVnrMQ
Ki/YWR5BCREYWgsVpBdCA5zP0z/vAgM2S3q5RSJTz2ZYZ+a8mGhn/UN+itIiiVgefoukt2EUEzNC
0EKPggz/KsJAG01uaFVzs+7tXJ9h4mgBQXRAP4qeG7RXo3v1QEMmh8iMc5nAlFFZXdvv3iukwGj6
BzvYElLZOD1ntrAShte5yxoz2LD9wujgv2ts6vIlzsOVk/r3xQG5AN9um/hU6ATNZsJ6b5L1n5iT
fAOHPtVJ5y8EVZOMK1ZLRkSk+2E6xo5d40stNznEh4+zaSKDU9OjbcYcl6VOMtw303ahsR8isQ5y
dnBaiYD0vZ7FVq24LiMbl8BFvSdeZ2zbxs1iSfvod/WMHlbh85d0SxQMHzKZNygALuFsbUJHUGXu
fl7pH/rksAmzpMvKkKgQpZZZh216LcOEiE2uUKwmIGVR5WvH0WHKZO244iHg49PKh8mNVn8NhZg7
9n95ISmCFQKPWcuvbMO9DPJAoybgKLIaYy5DGOeNg3sccmcTV3jypcz2sW9gF+dNMPZJADBJ6ZWJ
0+4xKa/h2CRPStCITZoQB5RFUnyirleyUCOD9Zkx3uZ1DYPWnBHs0atrdKEN695hT/ngXWThqAKc
B6+FiTYhmi/AYAlg/268pR6BMzHzJw9bj3vPOYwbFy5MqlBV6jzAW6X+eblFdY6gBUQbIQhRB3Li
kNSguGTph7ANH4ZPZPnWZy4sY8cDOB6KgGcpYsFeCLx2QJGiZkxnPdtyZnYVVwKHDYCv1DcM/4o+
UU4B+wV+WVbkR6boZMF44+r5lhDYrKXnRcBJOHv2mG3hbcNrzZLKwg07p4CwiXdmOJ8yKk4cP4JD
Z8ABugzxeLA//AtNkJfLD6GqoMOXmMFWsWnAN9Q2dteQIsbt/6i6r+ZEliALwL9IEXjzKryTACFk
XgiZEd57fv1+yd192LgzuhoJ6O7q6qrMkyfPQf5m6VjW+JADkH0hgFmld6veaNr0Z516XuHiE29f
f6aPL5dle5obZFeft3l/li4nD/WLRLc6mdZyXxfF1nR5h6+KOA5zUDSsiuToQj7Yb/Hg2LNMK0Hk
nlYS6ebqI4/plQ8Pbw57iTeF8D5/N7DCtJxrTshXL7VmwCP9e0o1JcX2/XHZFy+OW6MmmbPGuKVV
opjrLy3Xda/aPLz6llRZvGZXMhHQBSTI3cLfbhB/D+TRaC35OaUZUrUUMPqTCW2iv9minScicwoH
+zPlgu5IOE2ooQ/+JE+23P6jXCcOS85f07ue1nzk5Wxl/vXwnOmx9dbcpwRLrte+eSaJ7mS86/zH
oluL0qK5T3Ye9vHbh30l+148vF+Rcyg/cjugH4uhfH0ZS5GkHKL1YTYelWp2X59vf0FlIsDxuDfp
qvUK9bfc60TpqfK1UFqmB0SMN09eMV/LcMe15ZrwfNQ1eUmUDg/NW/E14PKbZ2iO2NUD4GyylbUF
cLZ5BuXY4GDp6311shNezt+2ezrnIL7/3uGd5NJ7m0trtaie2JWkyW7N0TZO6kY0Q8St57IsiR3M
mbFJojubVLLqgHYQ16m/CMq0rPA8yS0rfuWb0a56WvBZqMY3ZaqDe9ciyM21fKV7O0v/TYXT9zDC
V80IO1JqhkmhX5PBrpyh+6YWbRERnzkb5I5R85L+37dMWFrd30s7zh8ZkD8ClTkHJAeE0wCOr9UU
/exrdbsZ+srAhPmKLIiv5ec17HyI4wLuVphPy/LY2N//cFAZ5+zVpRP8K81hgxIUHFH1Zva2Sg0P
m4HwB/QwzdSnQylbZG3I/orgsvBF1VcGGzvREkMIONMk1WbS4Q+pSEGTjM7XFIoYTQdfLj8wi/2V
LGMk6PH97v/9ScjaLaK7uq+jwlP+GK90PIYpvvph4XP0WdAu4/+dLJGMUafQyerDSdhREj2bwU6f
goX30zaUh+v83X7P4i+ciGjun3Vo09JtudYpfpWisp2pL2jPBleZrEwlilxOCDNZsYsaVisKz1HQ
DiITSRsVuNO/TY0CErJVEJaiY0ylZ4mNiXPUfA+23Of7+/BcUrvKPvqikBvMnHvttvqOAJB/bFGI
GYZ3KAZn8AJcVS0INXDLe900yGT/1VWjGwOcix54b9H2FCu93jAAYdV35iB6NrLNNwJlcG+8qI86
W9Ou1/3p8+8MalNwNIDapfga9JzQk75pzYgPgj/op19ioOIggH992MUnBb8fp6fbDQb49/aR1/sZ
wY66MepUUfH5Vs7/WNYeKh6Q98UggTn2EEmkkvLfpn2CjB9Uq6P+x+okr743fhJyu13/3Xr9Uh1F
OHin6uCNHo0aIdH3QmdLpKf5UH8gIKwo9mLCJZFStFAZA3KW2nzc+tMP/0wBgXwdh5RsR1HTnuwX
CVFR4iv4qdHxFT1faz4T4IZifabonKktGnSRPdvqxaH47iOvDnr5Mc3iZExlAe9fSMWHKeaD3p5d
dUIUOOWd0au4aBTJ5vpfohnnjBpYzfROcTwUJBEL8t/pXpNe37vOoip9w0CLmnq0Q626i26qFCX6
oIWPatfKdRhNTFGu1yUZqBhCmaSa0+OujSsTiXQ7o3Z+BYU3gUS55v7GCmyBfbLsr3zdDHYD0TDl
6kKT1ZW/p/byadqHcONrjuv2kviL1oj/lqZI//Azqm38Ko6fa26/+Nnpz9zc+WrBWIvuzajq38oE
2XH+cyXi6PXMV3QMHbzvv1r+ic7zDKA+664G8R/kAdC/flp010/p6rLfCc775VQb4fvwX2smkHd2
99NkyQgNe9prSsd/6s5OpaNi5sN7Yhicm5OepWl9eQcm/uLMV7+L32KqvFL6HP0V/lQhfnNcqY9f
CdLMiWFiGJd+1lS4MQxxjIKJriraj+8TEG3/OzTWqU6uKRw7tZ1osBKCQpm9s++yjrf4iGtddRN8
s2N0Cv7G6MQAxpCu6Og0C81Qz4//Lm2qaXrRxvX47/oVUvfnr3Vf4SDgklR5od+x8Dennr9yVgtS
nyMF1d3vtn9+2nV33Y2fsHn2NGuh0zy36tqYgAO/ooG/81fRphNjs+renS6s4Y2csrAhvHK0HK9r
cKC4DejZzYcjqtW1suxvxADQNpdo+WxvBp7X1aD4np6Ui+/7LzCaP0muavRYOAM5rfhv//XwE/8V
fxL8JMa19a0CHjLZAlU7SoaatnBYEF+1tILssJCnZBuF6hwS4FIxeu2/4k/MVCzlQ8VXSWvGyK7j
G4GA0wAe+eNEnYuE878/23lDUHDcuwdCknutJ1Xa4aHfqrb4ZBVxpJq4E80K+ieCVA5Lu2gaLWWa
IgsncJlwIHhQg/pJ/TmcOc0PuL/S4CB3BS8p/+P8/vcX+FHdpNtZqvxEBEmN+924/9+HrBpFbHeL
FKIXLPS6qi31MCh9ZKv64nZlq1fw1xTebHwcI0k2UOV05KVMw/ZMwKlQSyFG5rQ9jLX6oURPvrI/
iDB/QP5KavMrHP7BkWkWH4Fj9w9KHNrjW6XVeS4If1rvz4mS70/l8jtST0sUVEaXK5zLVQuAwQHU
4lunS63PqtqWmIDkaS/7M7J+rLDqGsJzvXxg5PVja/1Y9Y2PtM34HjYqSpsnGoIW/4xDxMHuv/6s
3nSONg878stt2U6rU5VPi2s42p3/csWnsKujAcnUJ1VaAAnQAw99UdWGxqHdQrvCF4Je7lqB6Qol
JTq3sMJ7f+b75MDGsTXhLNELPEFO3Ui+i4/S6X/CIQZGRH9sGKBW6qKPx4eukIiN3XZo7FvvVbiD
QEiAAZ4qsak7HtoLFIRDc/rlOnx7aDuwvmGx14QTE7fHqNn7wX7YQm4SV7HIg/6ek7X5+TX/WHWd
orVjorP8AjKvh45uLxB5Obxju24C0j5ly7V3/ZTNWMznX6u2k8Uv3y5eNu0ZDv3P+c/s0behJazK
yVk86n5k+xd2YeUE7soW4DmpODAOuvcmfxzBS5zMqn3/UO+EP4vFvAXtsBT7ZF46Wkn+qI46UYe7
vfsgnXHpALKX87ohwBw1THzjVjVDF7Fv7CpP9JQdK2K6x/wzskmlZfAlwoZl+ZV+95S4JPRoval5
UuKTRuFTiUHwfj+ApL4dv2RXfj+POJdPne+GTbNs/EZsbCQOzexP+mf8FPT2zK4avxAropiIWDHM
pMllIIwb5k6BfP6coYoSGwincVa/14iPzKkgIbYl5opWyhe06Lwg55OBETn+uVZBcC3/ovwRO/+u
PP4KBv/4SRhxrPF8up8h6eSJzfZQZukegwQgk3GMOw4ngh51ohmBm4MKhBjDBxMTjhkEhHp0skOH
PlZk3Yfycrh3WOzx3LJ2hm2z8dI3UBl/efGz1w2PgDjHNhyfZlfJqbuGQ76u5O0D3x1hKu5wGvnH
OPG5MRh14jhxEaEwVOgAEYObvvQjohtXZB4Ds3VnhvNUMxhKC80TUHo+bRzlxSkvwE5pudcLHAWR
HizoQwWbM097qp6pOcv8s2IedLaxK99+YpzUlsx2RKr93+59u6yY3T7PowPjA/A7QzG0zvUoQuWf
BT/6/tqq6PHv6VdwlQ52eu204F2zLVsFR2LH85PBqgYJULTGMTOUZv6i4QK81WgcKw7JJoM/c20+
lF5Mh0Rcne1w0fBmc+JdZjkun35ScfGViZREBChPyPQMuAaokjKdh2zojj3nFRFV21yRIkdtrcCK
J8bX7D2Zr09S92f0PooxyNkcm3RLjJAvrxpPkj79fioKolaN/POVrIGO6mdLd/p91Lm8r4erRhAj
J90MB/exJVkTeK6lVSBSpPmXa/ZkGnSCtasa+BdVhrHwdpC8Vt0mM9W8yJdNB68cddx13ftEMUvu
SnQfuIiZxEpqya5PjlY9mkQ7GZmANX4pwXL1y6Hp6ZnxGQgcHckMR8OxquARwzT9yLAy+SPxitnk
PTE3YCvX0v4vTbNKp6LHyzx4WbSPdi9D8KIFpimijlkbg04TpHp6n5uyltSSE7RwtpzO/KvQG389
vEwaIw3t+ef13/ovZpdfjTrOe7Fzp8yqYMEhib/QE/ZajwpILH51eT/zRzCFXjxAP/f34UhZvdau
1n4y/uLy0ShkxMieSg5d5Vi7ZIXT4aTBIDSmQXzyKB57k2TSCEKt84MPXqoajYZGzryKgXMaiFvQ
+QVeg1zRB1HWtVJQ37PaouxV9pj+nbNb2LFGKaYmoisoqINZk2HU8QlG79o0mx0rBilC90PcJvdg
Y63zvMedNrXWfwHnx7Ebi10drg/JXFQTM3PIBxuUsct3laf3eN5RR4Q4WlB/VPnkbs3t35kcRP5Z
yr3d91O1y7v1bfvn0z0bh+r0y3eWLIu4HtZYxuJQ4UDmeduGLViaDuY12E3rHaGAuDwYImKpPSqM
Gs7Na286q6c+VZOzL/kXnMhU2yp3eU/GAmC2uM5oa8KQ68EgweCLqkPP1EGL6B1lARf7xHb2RQoW
0ihyGznx9u+/kdJJpW5omfDEf9m6g4S5e/casOtNvTc8OxLuDmPHKIK/2DaSFjK7eoxwjPXVCuYD
YguT6ufr0y8jZKDu+4FfwD1mppGdp32G9/nX0RJhZps4sVsUXzwLQgPPRVA0Uz1WUu50XG3hEz+y
xihUanfWfBp3PiZw8QU+YFWSqeXjsgzsnTT6ksWBf3fHZ43Du0MfY/Xy6Xaf+zZ1eTcxWHAzvy1f
sGA/BVAxaQJ/QPh7Js7BybRjVXp3Y07v679Zw1Wn8hZKz9uYZAKVirr1//STwZR6Le6RNhXyD1Wo
r3NK1Dwx8Rh6Hs8c6WEWRsd4pOWmfyulkUXZlbHB3P0AMbaV+4Rm0ImiquGE4aqu3A3yxUW/QW27
q9qQR5V94YXtpgH3aZ5dsweQgmmRf9n+8Y6Np/bHz4iYTN/ijjmhiAKsW8o1jUyHL4TbGDVWLzRg
dhCF/PK2hQCBMIG8GcquKofpePSh0N0DniwVVblwzavquV7SbCuXe+NrJNonZLaP6XcYsW8R79BK
EE+Wf2jdp8dtn+Rdi8RDv/iTfDca51gfR9n3TXv5Nep47KXj6Rfsq1qIqJwQO1XjjO6snWfwbtWn
hZIwB/IvkIFneLENK69vL1NL2xzOJOe57njZBO/xMfniskavxnn3Q2zF7wqvMILb83xIPiV2kFn7
vw8gKonydXJdRR0Vp/ICAz1Ts8ALrDzo6MKLBnzI4Rwq3COGkNeX+Gs/0gIw6gD8nIb+slK8Jv4d
M8XmQ9gj+0Ke5hOfnUDMwYprmL0uRIninTFlz3oVD7aEwicjzZdZ+/Kc6qR/Tx/TN+anACpPXHAb
g3Qs5+rePtRfS3u4kGpqh329Ag1PV+Ts3WcOmtBBAitWcq1Vc4w2rgxTbKj0jKvZroYojBxjrGHO
xFsPheSndHuNi68NbtWdtrbNNAUIekBKRe+bD0UKkhgEob9nhvHg8QTY1hL/Ehk/THTOTyNgM+mW
Q1t6W3m+lP25tD9h463x5y2BTdjcv34TJar4FE3PmgO+V93/kjP7VawFSBbJnylyd8Qy4FEDqFqj
LOAJjabhPaOzfUVoe9JGF38RSz3s0Y4jotEV8Bcrd6hAxbxW5bG5YUXDYuweB3KOPJ06Vmq/mj4h
7Nge4ifjYaA7JsW5eXiP2xLL5EM9b2M7vKdqgG03Jt6OUxU41HPBrQ4VZjPt/rOYm7yMe+6I38XN
FLI07zfQYzYfPoBCcx3TBmj13ycGO+vwv7c8jmD1evFkH+2dsT5bzK2ncb4uw+Snkd3ZCY98yN+k
bTnPUJoRDVx7vuQ6vqRjht88IsWgAC1b+YEyW7a8Z2S4qBUqhaciSrpiYx8Z51hP5JoFOj6o6i1U
826xXSQ4Nf9LNzyywkHP56WtyJD5Kt5am1NrotTGkug7/XZRjMSGtm2iU+pM6u0vlcy/9822nm8t
XtadZQ6VhHGW9tiH8eO4R36Vjl0pj1YBJ3TPm4Rcjp1FefOSURX7R6vlne7LYwLvt62WJOl/XHm6
1G4/Lwjz7SJBkmJln35MmuPa/3mKMKCgh5bszXKPX/PB1+0v3xyXME5tMzhPSMvk4emurdtK5sq6
epsfMAP+sp38561H2653/b3+XlL1LAX2r1w5pEfmtV09FPdVQx5HA0ctltIoO5waKg9PLgRjFgRw
eclQZUDvKSG2j+sm8QNFfpwB7dfPamPLmi+Tcpo4Z+hmqqzd6Pr9M5hsF9edx+8ZroqNj3AOhG3Z
twaiMbxua4PR+XFUv5S27w/D6WAThgM6xfeD9S/7jlvp8SP9h7VQjqpcukl+7fno2Ts2dsCDvnZD
WMHs6aGkc93f4OzqTdYoVuhm1kwO099O8TCtnsAT39CuHJKOGjH3qnlz9nJ8nSoRU9qDmPYCOaZb
776W8ICt0OvaotyPy3XDP3dojs/HRcXN8ezTjV89lGdJ3OHLS2EoC3jKEpHuZusBHvM+WjYzr/PK
GY9bS6tiHlvhbDWfYTCWrfYvA2uGmgG5Vlnqv2nPAjEYfcw7/cvj7HnxvH2dcJ2uKvIpkqDS1NV+
vwrDy8voUlJKSwG6Pw4NNkmQLZIEoF1oNtCDKMPt212Yfbtr6da5xgIHyES1jPXc+W8xpwU3ZdoJ
AKru6a0iRaF9cG6px83pbXsU+3ND2FqXrWv/7AnTTJ5q2v9ryZfsD+w2WvSS79zyaIMgTnNrkFiX
Rh8AZkIY0yaOj8/OvG4+MpCHeWsdBge8KHUP9tgYlWsD4keUGd5mWlP5CtcPz4ARIeO6ciMhMC0l
co/I42uukNcK+ByZgt7TUeScxxuzb+Imj5R1u+Hceq0AVtI5i966nnsqW9sKve1XanikCN7Kmf90
ObAhqyu8gcjyUyztLfAh36ABcNuHIx6j9ZBK3GP/hFVmj6ECNM5XQmt18hxs7qMHsswl/Cxn/9hM
y0kSNnqib0CUHMIJI6VSVmNzOzXcMsiubJUbuloS75pd1690tfB3RFffPwlj2G3UBFrRl9JPVHQh
HjKl4uPkIyDgkJO4tUe1b6j4vpMY+kwjoYCtxrjh0KfYUXnQZfgbLw58MlYNV5JpeofrQAjpk7l4
AvGtILZr/daX8haG6dTAoeqhyerDo+0GcnUvuqf+gFEHTRgmA0/YEpwT8eIRxJ51qLjE6/BaMV/1
bBN8aeffU3+Zv9Cp2BeitU6huv8QRfvjcM2Tb7gfbmWyp2pCWCaI8YmmD/aJG0B1rDznaqWtukKh
/MoKDQjMGPPxOxGPBtrfX/4n+wMrg5HInmKr05n2DqqRqIleA+qPHysYQO8gixq77puibnaJVFQO
ZAv3mGQDRPoNU/Q7R3mRqhZwiGS6XZaj9W19Xc+nKz6E/5gdV44lrbLhPq6K6gtFI0I/LF/XGbv0
BLwq95MGb0yxgzqbCirW27QNWK1TBKysv0I/zZiGaevAUFfVLixszCSmvdPbw3D2kiPy0hIX5NWJ
4KXK0funMdW4umBi0HluHFcaJdpM+f7pdthad0LmeP5arIQKyumlA5/GDX5BXW8Xae2R8Ss+ewIJ
Rpa3T2pn0bRLAvpx/w/hhoDHYPxKq3L8aAUokls1k5nDuIT6lBt6eVIl8ZHsX4WlFDQfnnRaTJnG
Tp/UdKp/nr+ofcoeAi7XGGE1bEUH9E4l3lsa5ABaq9/ifaobKHPcszMGwevlEMpRjojbEIqUtuse
O1tU0mVp1b00vH3MyWejqrJRhMlXt0/4kSb/pqvnf/g5+jNzdQEw9tJBJXAdol95b/ExHV9mH9FD
zT3WypkY2uZh9nZnJHKE13pueBmgcRYKrbNN9FQy0cZ08wymR87nwPk1b93Ks+4ZYat5alOnQHz9
uSFQ0EkIsZvH6P632n8mmZ2DVXszjSYhH5GuPjNKWZWz38vms3GR+N3AaSDFfDltpttSqpm/Sckj
8ISCljySq7tANjZPrfdqdjvwylsZppiWO9Lwi7sJglaeTxcaKu7q7s4pikNq/j+50qGtkcSTrhdj
i6mKglOTA0odvLQxfgEGfm6xx/YacD//wFlW0sblR+AD1GodyDFetDbAuZT6BLUu+jnfHf27VBPg
jUVj29u8SNTfDK2Fcf3PAnw4Pi15LdkovyhmavV+Hdcojk3/PdIzfsu9iCek2bU8IO1p9DFV+zw9
T1DH/nHUtIw0ckwC+2RxIPyxiJg0qbIW3E0jrgNDW3nC4jug24SB1rmp/H8VaspRQxWCQNAtI1+p
v6tlp+DrrXxS0UDJmD8xTPqCSmMoa3VPv08GBtG/MThqeJDl0+DbNmCpHTUZy8jexAwCoz5WA+rs
Aw1DVqQDePxiX58Mjkkqg6GKGnqp62E8/AMIS+/8d2yOUFIfs4PZP8/YvPI7fKXaUT6KE/9Ksj7h
I2KkPsoMnnDns1U/5llkyO7eT9ZWxf3wxwnJP5Ec5V3L8WIQlWm6spd6jWDJuT+qhfFzspvozzEq
77qqVLG04tmFb4OLibaqYu4wJzhSOB1Xrq/nV7GGmkB593I7lOQg/wQsdiN/50KbRDfXuLzdzNmC
UAZHVCrBTknQERaUDy386GlvOW9ZEQ4hc+q2XlOtZGv9upyXrTHjzyU2HPLNqJxrPIQB2uFtUi0w
ritQpiJOP1w39P7+26KR9v5KH8vqa75ZNMfLxd7kiyIzOdH3G/HZx0mYboUYN/3T4bQxGd6aBVFu
ojF+9fmFLpGd8tmjTw2baA6PBU5O36N2qjuTav3ppUlZwqo6Id711Y0e97/o+zTtjo35mRHYRFBf
y3cSDS4Z5dEgpcEBM2Vwkkb06XCUUmfM61BT72bJdv4LH/nWQ998HZ0qtX51/c8QPQvuVg98lYQf
OFvTXr4lGmsi0NiIfql7DdebEuOloxer8JPSFw4t5xWs0MObI57q/f7k+ShEVe//DImoRbF57Rx2
lcPz4kWbGoe2hviMvuzriUIgzVmcq1AH8S3w76BxonQYYccgZZXym0pOQHFAK5gjjljoF9PqyKqo
1F3FUHcOxF5Yjvrn7OdKRqXutjnotpNtpQiE1zJQkmGa7kEBBqG830kqUUeJPIshFabm9AfRCVEp
LJE3+xrrXiyO0prrIWPafHfPH2dS0yyef3zXj0B74pjBbris65xU0mp7PMq/T294lHK2MZ9b2cwB
WbGPzykmwhw6SRZGjXx/aiA/YkZya7JDZroncsoibWfgv913AVNt9hbuXMl+pnH6zn380EBvH75x
vslvzp6Nzw6GmXqdypKybxrsrNWb+rwiyK0d0XMaVvXb4NhbNzNWpmZSI97+s9gaCWHypc1Wi2lj
vY107Hp5nPxMPManx93vRLdYorpXDHXL6oI126+t6lxUW6Uklp1WisvXy2DyESHXejKYthjInNtL
SU7aUv0kur5eZHNTQOe5Nr2WfbBfro71Q1G9HfJ/jz8z9vOh3comt/rFTcsMj0+H7ul5+5l4zUlg
C2V9kAK4w5TPlIhwXk/SpXzarvT3I6tdyhEVCckreTHu96YBgO2LD2cf0/Hz7OO+96HJjVuFoVCa
ZHQ597VTy6jytrXwocZhGTj8qbFEsLtV7HObU0k06pD2WdeOP0f8SJshj/lSFJSVXf1UBJaxrV3K
Qr6hzVtv37iuds4msVDmvLqxMFEd0CwkuDsPr18+E0dAk+Hko8iAhEzBPY4Z6ctLRJ+wfdZr10/I
ERolZgcCfdfhOKR//ruoVfdaESP1N43vZPX5SrAnPkEUKDgcBHHUymWr3keweh5O+0y7B7qCHp0R
mmB51ES28xvb/6ntcPsnvAgNkfN6XI42SgWDoAmeh253HNNeb2ILyE2GQaFpX1r8ipStVj7g5NCb
Uy1REUBoHei6rAh00Twel08hw40TUsv9ya647EyQM6Z90aoy9i3CDbhQFgp2qGyokzrKhQ5sxAgR
PSerYNnuqT1TFW9fK3qTSs4kbvOkW3xPCqFjY4+h5w7WxkuJnwudBViU5Yrv316tCARNldNdKw71
HbGKi+p/L7qxpRq+b/va02oQn6of8y4ft8PUiG+2Mg3do27B1qT6HtXknU2BNcequ7jMqb0Y8HYz
+6AMfmXyfUniSLRXRUaoD0qOt+qcq4EyCpJ6bf8lwnWRKFZi+Myf3Ve7qmh9WjdxWsKVvwho2j7C
fRjGOcW2vxQMK6w/Pfz89+9cc1zHd2Eeaysf+cWl7DbFx8aNJvBoGZo4Pp5OkBn0rGCH3KR/yydJ
iN4Y4gJKtg8VDTOXsWFP/ZkbCAg5oVbwHIJMsJq30fAPgge9Np6nCMvS1Rg9Sh3yvZj36yd2t3eG
BMpQ3K5fCUbZiucT487fmRKeydAli6Hx84IrSfzR7nH/ETmOG8nVONlxGbcIKLMLL45TuJkBBdlD
4Sob89TImu8feKva4tEyciirZ/JZZ2JCaWU23+y/sEb3Q6OZqPvscU2mg0I5TtSlQyxor4/2qOMU
wj4xxVb3eEoq6QrigKS6fk6R8hVAAZ76UieT+thilwYSmA3xSiVCNJY4sUwzWB5kRe4niSgH9H7S
q5AcddbD0YL4l4NUAcUI1SHrsP2L2km+XWzs0b0/DueSLnBNGxpuHgBmWyVuv1Wm7q1VvSvT/vOs
muvCdyiuZjDFSymGR/WfOwCEOF8dM545V6zk7ePyzhUNL2N3Mo/F11NNARoH1F8MSfAcaD44AXpF
tkvmwYVPWYM8+C9uGImF+kIjdsEq7hEppXomRhb+CPKby+5/75C+PW/Wjm6qurBQJwRuJKbS8+3t
ob+oFiUel8a+t/9XXJO3JOJQubWpJF8q207yUQ/YujM3ds87D3JVmChBRkiRmOc8FyKHJYEjvAOQ
zbQ3UUrQW6tGYISIqyS7yzeyEoeqVLOebdm78m/pbz3oAqz5v20KMDWpTmvFvk4WNi99qVha6BVh
XUAm69oeHAS2rWZQ065/qoe0TPqT7q0duFEskUnPYUTTc6l9/udSRfv9bnWUUqoMqvUTUZtOqOjs
KC/FNJ4NNsAoTQG12GAlei1NdWqxle2wMDT/Vy4nQof5U+vgbhIIgqmaaXjDGHVh+nP9o+L0yWtc
Nnz26LlRLxRAnq9/1P6sVFx0nk7fg91z59DooACofH4k+vlf4uDJX/WO/rg8DGB15XEPUPvxwhGn
cmWdOBsQHuxlB6l+pr9uvfdSvehszwzPi4pbBwKbly72Sdx1FhTits9ZVVqmP6M2nQQV099wO4qf
bl/dt4E0V770AcarrF+/tzX6maOP2GKRMeryL3YQq5dlsxOycfjjVXGh4Cw9EojJMJ9OrH0Ob+NX
fqR2vg7s8DfCnVE5yxiIWTTdSxJi/h0hUPy8m+ExVHxavHEuYy7BAWz++Z36Qh/oSvkfsyRb8zXs
bbo3Dz0q5Q3peXleyz6Nyv/++59DxXf96Yysc76zvztjtHNt4qyvRnbvjgtI5QbNjWZR5kg8vpJv
xSpGRBTysaukQWVwgr5kGAD5VkHbR6bxr1gpAnO+w+v+NalMua6u1mWGSZU42qa+Zgo0Kf2oIz7O
+c2G4tXoeamfVizTOLydsTUUJm44k/v+3IIX29KOqR3FstoV8G4ALq3kmyX1m97etsgOUl7cLirK
NsTzO1DTewISEejv47SZba9k74XaM/X1JEA8mhiRqQmgWTOMwbyURIA5Pxba6/Zbu/kxPj12idd6
xifVJN3Z9b+MdgiYPRkora7kWKvz3z1I8/o4LbIEXL5OPHQofWkyS2OaX3fzvTE4OfVM4LN5rXaP
5Z+NU5S9Nh5PHrRsK8R9QykSGlIr9syDp/TTTlPamxs7xwYOOdQHGPa0swKRdEYNgaoQ3hPLcbDT
fwAvg5l9O8nWdiPSu8vXUdpTzfxzVy/86gDoLjvjbJn6qOhVzjXtZV6NRNeaJCSjBZLGJEEDwJ3u
Pe5fR8KAUdO+kayPuqfWtKO5QA2r3UqK6DspGjKngVya7vsFksOgtDx+PRh+/XsPlY8Cp9vD42aY
bF54nEwWpQdYLgrW6yAwLCG55pfDzUg7cY1v7sHrYN8Td37BBextllF2FOxM54S4GNosWeLgCzbf
Ei/p2vlnqYe8lAn5bsyzyrXb3b3Zk17S1KEvkeHM6N4paHjmoMgi1ZaFqGVhtf7tkfIqm5dLriZN
lt300oCzfU3bzvl1Q/T36qtGce9Oi7gT/2j2aA6/NhSFrWe1/Kya+gdqz7yqsnn4e6CH1GtKlHxW
e01QzoNOEgrS+jDUA1ail/GMG8K6QO+gDQLRwzZyrd2LwIiSj5aLfQmm/rBqWOfn/0Zdj79JSDt5
rUznRKqT52nvWLtZNdcdyHZmVj60LtfylTul1ruC5WmNFP75HWlZUYHGihA1B2aAloNJrBG/mcZ1
Vo6ayuotnygVBkfyGB9F2G95+voTD3+yvxWpvBUrqe6pWPZIHctvD/8u7G8uzOoUa2rJfvYp9aGN
p8UOO/u0qed+fUD6M9W4fvAX3GBCcRxbsr4GRzaQhl8mT1MZevLzTCimEWDBNeOy1FU+1pRRcVw+
NKdxXUo0GDHCGTnfWWnW1YmFabCki3jp5wZJ8mYMu0qbVr/wO+3Eg8COzkyPVLhVNPPCWUfmuvqW
s1KBXQlyzXL5l+eFF288LXehXfrSmV82inooSilp30dNok7i+r+TpUWwL3/oGR9ehO+uRCRRTfYu
/XOXLfubMIKN72hWW/471Zf/ZLTTeXk1V3faXmtSawMG2i+l5cZaS4Gk096Kr8+ycqv/N/coFtYi
XVw97ztuuOrNvnN42bBCUGSze/KEFqBFqTaEGfeilH6X8ef+8pj65Xf7d+YsmHretJalH3NA0xqs
RwPav+Sbee0YnH9ZhDIE/syjBXSOrBecwQZr7F/+DXJYizpMbFPUrXuTQBZr+06crOTYT1fsa+Kk
Qw77eVFeEU3d1nhSsGeIT59WzsoW1YsZ9TZuUqbuZOvLXlZQEZ0M+bcMhIhtQ1yzdof4GQze9amt
tTwtp5fzKzM9aggPZaBBQfm3IrBI7mt6xVeMfBeVLB1qnAV8iOfZLkxsJu8eUC/mC/hAJGdcAos8
uDTxSGuOUVdbn2CjhUvpqCsoVylySMG7svqcmsld8zR+Pc46SjckLD4Ua1YfDwc+7tVxEZPu6RKt
hbqXfSR/E7NjJRzODDNfEunD72kAglxCmb2PYJBkO1msL3Wk6pL/eJBtBVViJwGiTCPX81EqP8TY
lYIerFunZmHoVblIxfXFwyN9mMT0Jtk5NfRhTD60IQ4ZPP+eGnLjSF12cn58q/rnERb/ePiVL68+
pKOXxvXryLKdcGV78ztVr6AM0xi35NbjFrf4eoDhn0ll2uKtOlFyss+j8w69n4SBctCTE7yAyWFs
cRAgdFK+fgGykB+UcN8/ahppe04ANm5FW4JUvI3b1shJZMSZ8sJpHxL+FDlacNMvYrpCU8JAlz5+
R5jiKSqn811p9WEET4lq7mtqXtMrx4c/yV8TC2cqU08Fin7iH4ynECiI7bKqatT3drVI+MA9m89W
Iz+PJDYy8CDfR9I9+vvvX4ERHAaf1XinitZg2xcVG8qpJPfLdaozGFM+v91EpLKWYS2UgWfY824+
9dAwlsCNSA8NgrGL160NijCzJgdngt6YOt97A4ThVheIfBy9qAa9qcr8v8Bepfz7fwMT+EV8kuQ4
Mv7IOC9l2WNgY3COwI/PQ7tC4BLx2mk9kA4qS5fyt6BY/ieKcjWRUN+bGpQPxcphlyO1V2b4Ytdz
UGWb14mH/t8VT+tKbFUfcb80RQyHvSMNgfjSTtJ2R751VZuNWwGDPIydjB+ULigje6XTCLzjJ3Gy
QtJSYA5S/RhyDriPzvZSBlkE/BCZsZRVvDLu7YebAlNWv4y0OQoXk9//MslLOfcXV0oGK2CSgBb+
G4wYTBl2PSZRvCUqgjEwDnEFyEMn9J2kluXEFtOg4p9aEC40C/JlXQjb0dMEXSOthOqe/W5Esbrd
SYWUk3sNIPiid8XMo8k7A2rI/NU8CkZq9JhD1/ak6l3OVjKqWP6xJ5JYGbtSonD5bec0ofXwtFw0
49U4WZyPj01NE2d2VHLg9HD7UFlTCrw9obSzln3o7Fe1E9+AQmkzrqVHX4tB9CsPcdQKvYcXyaem
JCw+vEbFwNu7WAYPH0vpqAFggv44l5GMOkEuzUuH80FnlhULoYL1R5mtotkKYzH7jEOGNDlaablK
iBqupSDQBQMZtVhJjFFWWQuDEoOyEXmt3IXQ7BKu/y2trev/NITFH3JkWsVav0HqRcNuFouPz3Hj
oziYy0mfbm/bnvrZICCc/TBuILDGFJh1M00NJ60HHQih8SfttIXrGGzTdMyXPzXYDOT75qZnSQur
4qsF8feWKB9e7tJgUMK68vDTqbuq2sp+GdBU1z0pUg2Wnfg3e16+Xu/eD2wYF8gbYic8Tefc6zKk
bD182zmBZJgjK+B1NTMQchQauz2ls+pUdWxdw9vu3OHZRZncykHdHsxvV7j1ptfSVs6ZftxmeslT
bfax+F3QFOyKmHZbOODD++L3/HX90gZruSiWrr6Pn8x0JE1+i+/5d5NpUh7lywaRooqbqjqFVHn/
xlOQ8iBYCi1e1p3B+82CoNGzXCDxUG+hj+Om6U/xvrOlpxg1w01Xjf7QTXSeM5g3EkGx8AG0bBEX
vEVQzkt3q1yQ2jz+awwm1YiKS7NkZIEYfgZPdWzMCtBWagdNFCsZaWj5G2XnI4G+/hKizVoFwf9v
kvmOXMZotQD7mzfxkPThbXqtoXAcC5WjorBABRG2euzcC2/f3/Oen8Z5CZRp12RryrWT8v6VWBb7
KYQDDKBzjeRipMECuBI+B9eCe5lnWtF+DX3YaYx/Q6tQuTi9ZP6texvnmqv4M5/29qoGEsclGMCO
WBjGDhoI+Kipp450Aw5mew9MCAcrndtcXLhJ2Ck33bSOqEBjE4EJa/Qi7gootRxK/Ue2BrchkAgd
1XcuA/jSEsM7RWWWcjtsNxazxNBWEngo6KVNCxpMx0DcXQWBxlIbP4x1ydpOhzfg01i/Ck28vjvt
wIlYBEc1K/FwVDs0Zr9Q2OL9bbgG/1Xb0R/iARzXY+HUbwPpDWKBvi9aRZhujbQxGsTRzsOwcCnY
SyzdsUxKq31IIB/Hr+2XBjGLHz7CEMwbti+xJGerhabycuxh8fRagO04AkLr/I3Hi08Z7gr2gNxf
/v08fCAUaeOMhX1v2bxWPgMALb5riluWzg8VRU9ze97XvmWRBLPOY9FX5LQ93fQmx/K7/6L58z8k
nVd3qmgUhn+RawlY4JaOYkOP7YalMYIFRREpv36enZnMnMlJFClf2eUtctkpuCxOjr/9PwmE5yoa
QA+ny+7SuhyS310oHrdujI4ghGrghkiFU8Z8Hi5UqShs8+kzqKb8S2YHIa1cw1bj1OGJD3+gW99h
3Kl2+p7Qe06A822Zb4Mx62fcnWjPGUWmFw5C1RmSDyZuZNx06GIHOCKlOMjkMKMaCEoAss6wV95E
Q4oNOr79EagorX/qRiDcYWXeLdSvEIv3dDR0h5gBDaadUEfSwxyu0snt2HFpSxF7hnQpd7L0PULR
H367YBDZFCDk8QT038+M8X/ZS7ONSs8XoOgcVJo1wDMVz62aqpq+8m7hnNZV60VYrgcZ4kYIglBy
pc7N8LAwpqFFmUqmjew4WK6u8+VJyZYuW/uR6c0eG0k9P919V+85xbEKgQr3oQPopPrNfkEESstB
jPOkrkzjTRiPCBdIhOnL89fc8sCKpasjqreyyVU2/f1ctXsv6lqQR0Z7Ib/R/y+BMcAox0GpRUA3
Wyqzq4X4AJIUHux56hlpx36VSPoI/qv899bsDJm53i5tl1j8xc/xq3WIrti9IcVVACf6g4hR0sk7
Pr/UY/AukNd139DOLXsPle+Ymm1t0GhsqPN4TfWveBrW9b2otd+cLR7DXJg6aF2pi6yHoSdi6ST2
DTKSaLre1v3eSUujC2Wjy3PMnlQULsNKry4W8mh1PR5Sg7/5ze1LEAMKB92UFD2JL3MITBzDrHVi
XNlyWsLPsaIHd3ScUDXp1BQk0y9LHTYC+rb6XuyvESgGpfDNbbhtChcwATgZVX/45YAuJRA0sKra
qryP9CwPvkLxapaGhhn5z/BOmKGCMll+mnHK86pfbv1eJJeHq3+iK3ohaCDIrWYbodqkxLOC+9br
MuX6p95gy/lTRm8qKcun19gaPER7i/Cmg8buc6ZyK4DeF+0sVhpfx7WbDfSiTAbyAE212/gvbthX
qdHTSxFBxThtQBXoE77jGR+QFv536L9y7r5+hDP46c4hYsXkDF0CszfQWWOK1gPRjqb/E00GxWhM
+8JnPL6UGVT6Vvx6SCmnD1b9toG3NkCE9bbPC92HafGc6Q2KA5R5ZGTHiFEYnxEaD0zBhJ8OC5AM
z3Gj7pI7+h+NHhaf8IN+U/8nfWlWp5k2w5rsqKH/QNkJIGkfdKFGmg/SSqnHnX40BBL1Xjw/AAMy
8DT68VWG93bZjbv7rPuJijXJGLixK8ON+whDBAIAupkAxejrxIfhLRxq69ioAF5uMuAYA7Zcnh/U
qls+r68hVMd8PlQ/1rCdx8URok3cBipNYFZ4+EbxrDUO3/QANvej/3vowZNSEwJI+WvBB0CRhQnY
XukbvdY5VCakqoe20tBp0Na9x/n1iVLo3UCIk9LsqyGHMNqn/W3ZPutlrYNvWkE15H429dORJQ6q
720E3SVFft+4U/3ZVKNWXb9fqwHyWIU0sng4g2EurDyMvp6zHrmG1CdmNZ0gdkJv2Ey7PVdsTTOz
QgMIbIrXBYK86SOOitSPorjDMEZAH8m1ZqFP4TDY2qwAtRm8hMP2+DFIzd9uF2B0O6U1U+/u/zr2
wHCAtlh1bDf7CqggxaBll7XgFtEXN8oRAUT6kyh+vWxpWGjFmJXQiJLfZzWhgAW644j6TbxL7ysC
F7GnvtqoRoJ34PsniAz0fnJqbyUKPDBQgKqd2iEYNYRwPCJHBAzGRoRv5AqRaEpv32Nv2+bjirIq
IQGIJPac6jBESDSZDKAzvB09VF8Is1ov5ouFlCpzQB04BSR+ZVyixtzDjOHtXAiwu+89JR8jHynH
XAGVh8U50Ug3PT9wZ3lMqLQkBP0IAg+o+mrj7ErVY3FrFjcyk3pSZOs7ndGOXVKjTSiPIMhJvP6I
g0ybfD9+1tivAig9Wy+6vPrplY32hUFoTsk69T7zXm9Huk8xIaWSXJIPdFD/ApduackR3CK7uF4N
SVmzx7LFoC0mP3MLVANSrweCI6cC3To5Ne97MkXVptOdvmAJsVuZRuN201o8Qt+nR0r9l3i4xELJ
H3ZGyOG8dJuDPemwkP+o7d5AfkVDP6UZJ0rQQQVEW3w7k8d7QTaW3kNdp4rUAxGjLipW4fpfRRWi
7cBMYyFCoa8E+16CJ/uyqt03Xb7NXNZLYuROO6VvQzA4YGV6QHSgzkbaCgKKkUvDjSU6Q6NKsjry
NObaAFdY7Wm3b1u5hU9gFimAh4K6J15Z9oWRi+xkPGOHvOfUGGmko/3x2V5ep089ZrNr8ulDP9p3
7gnp8StZGK9JyvKQ0j6/guEevdTENtgQ4/sSd44+y82F9vOz76ImwzJdq8QYOtJpXiI2Jc9Za7O1
kugT/UN6G12u0OZYETXWqC9LOpsSyh234Iqg0R2Q/wvkBTFO/xZSUnixJ7GQJWSmClusBlaCfbDf
+4URS0Ly6LFyWtcT4hE3lNgIXzO5PHosjKrgEZKTSfpKY128c9gBKWN4z3GM7YD4dEAwIFJ6OsuX
SxAFFPnqqVE6WVcjUcGHyUHX/diIt9dV/jit1+sTiiaYN4ys82JxWtOvQSqCZNKkpXKzfn95pri/
mWHomYGooQRe4Jm4WLLr8t9mPnRv4zq409/rwykclxsxtnrixK3MUk5IvhYICf+ZimHWaS7/jcLN
/G46y7M4JMimBQctRHVlaK/BAtHsJmhFmGVxWlAbkyD5hUTLaXza7imfOBP8cuwJnW7ShS5aLLy/
NLHSk7RqLwmr6LpsWUGoFdfmagtVzLGD3ygAWLo1zICs25TD0pnjOPKd62NgdLbH/GVPaREI0rj2
dTvcPcxdmIit3crzprnpOEGwmgW/m/DfNMFd9GCi/Pf0gP3PxWrIsLCREQmW1R6oT7MWaMWN58Rq
RDGzJu3/uusHy1qDGF5lLq5gAIE4IX3yB4DaYz7WN8cW/rLLJfeBANbHuUW+FUKpnZqk/7zyJAYQ
D2ux3ZMKEZVyJcScwcD8+RVPOmEPUCuA4CRU0T9npvNSHvNkVhO2AgmERrl4mt7vPDJndNjc4OdH
EOZgtlamt9uFzkoS1ZAyILh8sizxjdK4yzBUNsUm/V2IYVNvfcRiJIoSer1IDEiCcrqZpwqHC/nK
rX+HHaZxh+UCN71/CHjaGFKcYdXwJe3XvZy40KUhmGDVcMZTdzRaCO2ygpV8Kv0TrXvc4P+cov4O
ej5JE73LMx/+ncyd163lUMjy8TZ4Qt6Wh0vmQm6Ck8g+8uZetJd0ZLb6+f2JxBhutorm8u3l/9s2
3yCTM8NaUs6G3ZNKHb+CX2L+khSZQTD7O0/exTTgAAx/iChiskr68Xezn9Yv7qkPbqfMk6cVhTtu
IRA++UrMzeZBt8rj7zIwIueANtHX+3G0kRmkdmBY3gpL5VHGYiInAIyYLIsmvTnWndga9/Y5kIgv
cxzFGaART/SCEjEY3QO3goMTTfaT7YxTRkQomusmBsg2A4F2qkX+zEiQPFesniJEgTjD2XF/dKOf
n59o9TdwZh4Ca5zgblQ7/0Qr6XzOHYDMzpPmFI3OfW3LHUabB6iFR63AXH0V2t00xaI6EEtwzcZZ
kwKCObBmLuqRZK5DGBkgPJa0wK7m9N/NPTPtQNea2zGDYUGKB0XM3Prn5Xnxv11OhvPG4nSWpSK3
WC7G9nY89pfnpb+GVsPXmKXqXwoadrKdTNan05iFYS+3TMaQHG+/D2oT+DA3HTNOl6F5kSdycYDA
e6EXRkHAvDQdZvFhF0Q8isAZjRzLE2+cYM9tnPECvl9xu9wVYrwcK2DouzOoUxyVW0zKQbd2f9zL
OgGDbJzb4/GW5p6MS7mkySqIohkPiUtc24uFP15TIOJXE7CtjCUZqhMWz8B03f3EXckZ36z5ZkC9
Kww5aTcIZV3FWMyVuYgvr7maZcEU92D6NZSphUgufHE+fYbXLA8+FuoeKHyLgSrY8aeYRttxiLoS
rVlxPRt6c1giFoUdMCaL1RFWK96LW6qoDDTEluxrAEbTXti+vcDdhbnNKFutsJ/7N9m7buRFwX4r
l7fn6rhxcj9Q6zOxFXFSm1OrrTkdK7xU+UrMsLVCB4fhVeB5A9OL/p8Jv2G4C//2j8CTZdWL+Ijg
9wd4v/nDTGB9DcOQF4tI1tzbcUOc6O+RmVPFcjz5yNqksRC8Joj2YTQ8/zi1RalwiPomZtWfcXS1
j120Hba1K8sEy+LsV2apm8HK+7pb2I8yVrTVessivwJFKs9bdgXupws+WgaLzNHKDYMotaNfXErn
c37Gz01vyglGMufZFh1n5zjcVRRunQZ9MehizdPcBDRhnyzACsu9zGap9bL9iLKHeJRNTkN4f/j8
KjYo7C0DaHxmPshJyZ7nL62RP+mY+629OI1nOSC+jongy0SWnVUQ/HLtslAxEnF04jHIQsXeNAc+
AsTjI1cji4w3hYJXOx3Nu+37XQRtWFPgpXv00wzOgq6Dt+6Ei/HZ7pzYclhzebSrl/X7Jn2TU9nj
FR0EXmHLs+bTmBfkDCabxG8yYtpYjhV6AY8uilYTZAvWDPcX++ro+DcOC2uR2P5iPOYC3/Z6vcDh
El9lmenjhc938ovtaXGuzKW9dzmA7Alnv2ta7CB/q//IGlm+jZfWlpiAd0qZjHPyPC9w925EIGv9
REfmz42h8P8DijymjifT/WIGq5BiI8uabN4APdi+Ny3zbD6f//IIecYmRlVTx1txbRyNLiPX50yX
/86+YjEiB/bubVkhr/xucGAHAMJ/1sXyIrY77hBOvUj1OJG54UMZ+8Ex4rWyFa6YdubmD6PgbzbO
Aa8Jl7qJfaMxzoAhfJDdvLIm94AJzBMECSPYhXnQs7vBJQxVV7OWo4pB41cQD2Ut4AUda36xnF3P
JeYKgTBTSRej3KHFRkTD+jMChDw0Sa2ViK6jlQBQHYNGmYH82ENBTKzy35eG6JJiLYVejdAHbfae
yfB4LBtWUU/z++B8sNbrCyqC7vaNnjGcP1uhCfzAlliGYx9AdIkF/RPYecoU6vvV5K7A27J67DK/
+Q4b2ja4wCQffFyUeEiymAnJGMFRWzEbrPY+c53+Q+K2K+q9OyVM2Or8oduGQKLL6IaKWH4CVnZ6
A52KQM0263gk29cfx+biP+ZS1ac9OUp3dQhUdN79gxi/kP0kUNFYH3jJCWxpKG3Ax6kOe+fEVw/x
KIvg7pzi0R5pMeCPexFgU62jalFbZlUHTB1SXqVDlDzAoD4Visgu5LaLT/lWc687UQWD47d+Tb/U
dmMYztJPoR7bXUubjQ0a9dtXJKJjt6i7fsz/ysAofaVoxqa78lBMH/PO1tjyPvFjpjVBP0G020DR
sWUUaK911/pZH4Gg/vDpSF4EdAcJVKj7wnWnH/cWkChish/q3F8gt4IppkALLE/jIAKgRm2ODpmA
dr8hMGGyOaqiuBvBuAKEKujcP2g0YcEl4udDiMt+cWBH4DbOpaGXr3jbRETaEKtSqWdTNvlrZf7Q
OqIuLvDhxP9D2n65YdQYIc71zrSSRnfA1RSrsSVb/d/rc6kLUny3OQVRO+MTmnVxQLtUfOVIX4IY
GbSuU67fgArplKJxx3OmjN3fJgV4iGz6pQTwk6MAA02iMbtnAKsw+nCju84/4V7HhFVCJrDYVOYg
LCm0eHtnEdEbjChNv5BURRZwTqEZYCHAV/rI4l4jMTk6M2gYEyVOKGpLMcDuntM5aF0qKXS4b9zz
nPUdf0354BetA8q3dKcvEbEX/96iicRDfOIfRFrIilDuLpH0r2Xvua8u0b5cA9s2+1tgrpTMJbzk
RhDk8Gypt1oTCvBU+LcZaGBJZS4Rn85N4peEXXRZ+f5ubimqE8ehkoC+ooi/YvY3ETi0S/ZZAwW+
r/gTUpPcFa4awKZzXwmC/BsQmBN0cBD0c0hFkAEA9o3LasHwgdPkQUMDqSw92cphHe74ZH+EfJ9Q
98o1Jfd2S+GMwr3cjv5WHAcNySxQTPU4J24QdWXuJA30NZBsBleDkjoRjyI6WLQvMRBFdtFMokwY
abQ5uJENA3pA+RmTh5CiP8BmEmzaCTUDGpz1mWscwOAU5cWMKviMRov0M16H3og7wKczyOnlh9e+
M/yRF4NbQ62HUTgCyQmwe6Wei7XxA1zB7vQcWG/F+k1jBQ0hDsU8RbA2UmmXUDhT6fUBi8H3SLRc
BanbWlu027iI7pk3vak4T5OoO8JHjJu4ukw/yDvS0+A8GKLcA/l7TQauW5cpb6CXwcOWU5QKLp1A
eocMWUSMVn+3DKz2kI/vIF6RIe7Dfx6PmUcnIw0UNWQ9ZcsTcq4r0a3bAjov1g3jVtIe2Gcv2Nwr
4yebUrLyqE3QX4k5ivajyrsThBlF7oQICM2VVWfJ95UzvgfPhk2ntBYPCwwoKXhF3oVcyGy9WC4/
FhQf67xlt4UYNMsOMsEL4k10ZwlvEfKwJaVukNPswmkdJxskb20bDJqXuY35F6CzoZ9z7G7JH8jI
RFF0vCBiXy4A40oyDxCcL7EVXFNrWG+Jfdja2fb9E3xpc012u3UnkmH+2fb9Ga3uJ2NCaHsyITbv
8xvdksRRnLyPiLSSHyyXSwrTLHbkwXspY5AI8Q/H/j8kORIr7bfrE+EesfFs4i+XZ5+8QezPJR6U
uEtySTk5UHlMCgKTLT/et9gj04ORA4ucq6Q9UlyQJGDGqrN3j2RSM7KA7XZPxCthqjuZTSTw55/9
fiJyoRJJcQiqNfZkT94425LUTGZk1GQVDeTWxqJIISkASQfxvCQR2yMIMZx4ryCp6PN5k3ppgM0B
IEZRAmKScE1NCJjjh4fYu3mhTLs455N0hHyEN3A0YAiCPkFVw//7pyKwsm+mPV4SU3C//LPYxEpk
tv5LUrgvezGr/v2MIRtT8uBSCInd4OhKvhQErqTMUlpBzJozEpSvvlBcrmpCxem8xgX0yLXzgBoP
dCN1pKfcxcUa/0QRF1oTYH48sjo8zO8WJqE2I265mA1ddzzyiflos7LtmuOTTfLAo+W0uA174jIJ
Zld7eTxbye1ozoYz9+oeZ9stZzE5SkDCY+DXxPdeIXda5AAyE2oqTxlsEnMeY1IhgeNMZ3OtgkV0
TVZEEe/bzxB8496gqIjyLFPCPzOWGU4C5QC0xUJT24TjYCTMbdc7xejT53bf7vGsxKm6sU6AOkQJ
GBlPazHgkNI85qDUfG2U42zJDJbliDfvQeCZW/yckJjtegqsWAl65THI9V0QLmUIswxzWEJg1mBW
e37EMsdbpM+AIl524AqOK4Ye3vJjOu+jZEF450SdjDsleNzUfk4wpQc4TIwL1C8DTs7oIsWMLhSn
eqZ3F1/u0p47hxCk9DRZsWDYXQCGuflvQTnlHyga83y6m+GDMWbtfkq7IHxtzOnXiZDwIKymJRbk
ZhF+HcFJ4gdg/c6oytGQFPlzWtaEz/MwvGFbviN11sgBFaszCYljd4dd42Io5YRhSdnTCkv3ZYcv
wN9Qayw8hShdPABGZwEB9GYjRy9s+aqt/C7m3X2PjhD0zU01J2Yf4sUx59+o4yAYYirTz+g7ejsP
X0WTJF4ZaCfogY6kiNjeClI+SAFmJmxzluFo0XAqv6HQwx9+Ass6XQL0pC5Lx5AsmupYPCdtB41P
Kic690A/s9/6qPjKBsmRQJLsC+RJ0KXkIQybjxk9J9SVZ89fKACX0VHzURTZUxNBPkIlQNgDgZNb
hTUwgB3BQklec5QQhsiP0cb4WQsdjlUJZdwhA5xCnPs1562xelY+KqDT2wj0O2z6/kRZ3M/DieYl
PWeQmjWDgHE5h+ABzrZX2k9t/EDo6jIqAeLFbltNuyDzgjZYvchl4FOa9BmI7KH82pOh3xNglZ2A
SId94vd9Dct7A4xaPtdH7HQCwZgB5JygpkF0KjxPpIXBHBISzWKPvYek9kjrx31h6p3BUldAY4jL
Dgi9dOD0BX8GNJGh3g3qVdxD3rbnXAbutVEEVwOk41lSzrfVgYuELiDR3o5M4REfOdF+PlMLLFOc
92tHIgK0R2enHeITg5hJHaq3oL7nfFuUd6vfWw8Tb68o82/PKmnz4oD0QUPi5g96budVmZ+Br+FA
S+MitT4V2EQ21XyKliAZ2rJ/h7dRJejxw4IbaKNyAGZxlvOcZBeT/3heiOawKrLuFKYU3vhTil4g
f2U0BaxcVDaYEn91RComjDDBtMxaM4iA6uwBAP/9SvJFrJlFpZujrKKv5UWrlVRE5h6lJuqM4Xwj
af6clC//4Aph4qVwv0KgB8nOAscaAJzIBij0l+c5ySIBiiBTHrw3BChhI1fgilGfgaLMF+Lhm6tr
RAY7Xjd65z59GtCzrU7iR82bsycXpYABptxpNwrU4H81b8AAhArlZQTv4+ZcRkC5BMnMVznJnMp7
QBte9XW3+Nfy9DOaGmEdfA0/hoLEZ8NugUqwqomW31Zv4ObpuHgCpNvSuEu972tHt5CU66s+cI6b
XHefZ0GErw7HfSQcwLgdPnO1POIBly0HVpNAFTBKEVFOrYG2ovnEHDG8GkEllsnmq/FzflgNZEuQ
Vg22IKBPkkWPZoi0q/RukJGi0WpClfj2Cu/xv6zXYJfGPAFNPDBjOt5XfP9iKFBGZ9Tfvlg7S6/p
+uQSdyyUTLXfBbIo/OAdfStOKp4OKwU9OiqlX3zDRHDiqKqjY7HW0sPxSVMM9WRwhceKgcaooykE
diblPbmG7hIQhyB7zTuNe6S/JYgAnRwBNV1sx5vlMeGYx74K4auVNOVI3HvU0DpEVJQEYIBZojSb
0lNn6Hdf/fGn90u3SF7UkAIXAZMXzABx+pH/XTm4CmjA+BCNfS94fN1sXo02Qfz8NQrYZQZon/hA
x/5YdIMjeEoUqC+U2xIPwE0DRa9o90ei3LxE3gYpgO7ztwPQKYsL63ipLk56OVw7E834J/gfEaW2
4OH2TzWA1hIsCMllrSnW571ANvDnPaTa3w3ojb8Tr6yIgGi8qYBrnrOcbqO6wuAIzEpN1+8aEssX
+YkTeShzfJDyHrwaUHW9+xLMAviitn3TPbWrZHJ7GFjvzNFuJEbmNBDsrcdXwwPjWet+jK7Lw44L
9z0Ao6EhNO433dpaN/naoO8eoAn5ZvyLnPIzE9ZqrxMDPvefnY323D0Sj9b6dYiukd0pbK2PnqFY
nBvlpBqajJWUoHLfVuAvUDDrnmlNg9FswRtVi7Jvp31L031Yces3eLoaQDywcfIcYY6M2UHuigXH
QISYwV//Xru2RsilWNptcSHPpWM//1zxUPEuqqv4CLrgQ9PFrfw7b+pg2P5UfYwMbXAKwy2AFxJZ
FLvWCjyxt02qBWwxBQhyLidDnMY/7AJg15qDymGgWoKe7k4pSV0mDKi02WBIq6OqHObLMiKvbWYp
qfGDBPpBUcd/pT7Fzjt0ONKdfKLs8arpO5fEN5Ld5wvToNh/Vk+2NOc2+hzfMO9m+ZLPQOgApAQe
bbjE1E6GNVwauyxqxT5pRyoV/cXwO/1gIdpaLNvNOYHC9ScV3TtDsOkVLviC3u9FG8NgWmlbY9nR
RLEVhli8fi+HaLKVdm9+8a7neNkXZK81MHC7sBvFzb7oIW0NJFXNJxEzJRMbTgFTc0irA4qHbRy0
3uTGVqf5vdR/4k+H/hPSWQrkAwpdhXdPbFKsIUqnMEVOrJ6d3FF3zUnd0fv9ngpkwqbKSlGiz2lA
QANX/4snkPXeVWxON7gRMYa5Kp44zGcBkYL6+fDkpAw3qPzhfaHr4VXHHVZ4TE/aokkQqy6jIKYe
EHFLei9c30hVzT74rJ3G1IY9CD1WhS/28IfKPxbjfm/2wn15MDFQQqNRvoznFyoaiDbaeXtf16cb
uz/mc9VU08nyYi4k3yImRXFvPNy86B/Xfre/qPWTCifyueweHtr8no75VNBoECkSdNunCawHEJvs
7n0U9fkGCALQsMTtxP96rykuOaynj/wPq/n3J/gGtatDP8BUB77CfZ75b9iQgBTmerZB/UqZ3z7u
jT0XuJ9hpYb/YUUHEoVz2tfLsk1vYCbpoipDPGtgWYDHeuVj/mwBs9//PfOx/iBugA0/RO4cLe5t
pXoqPjfZ6FOAbmRs4l3qofP/AiNBleoFlliX5j5hhFaCPwIcRs+/LUcpH3y7TCgfSeTzpuRH0YJG
aO+cd2Ysl3aDuUzm6trK/Xw9A+VWgVWShSBEXkbUF+qP0K8hGa/fpBHA0nS/znfFe12sMx3yczYA
v56Mqxu7l862oqeTvhY2tyC//eMFHEF1WlzXE4CbCHMxe9nT3p0JWxm0+Lsfg+VaXS8H3IJAC8QA
CZr7iGXxmnrU7NIdwl63EKTGu9m0WqgUgZJRswKBo/sqeZgWAv5U2H6uVwYAOxsh1YDdC1ACADpt
yDMxAgAWKZknPG4WDYuLeGRuMhxnybaNyaCGUOHvWNtTwwNbL8CKLP+9dBHAbAkz3ouyFMGdctT5
qQHhf0lzSu9Ll7nzhTyf+Wk+A7wKbmPwQ9RmUqTpAfl9L3gAQ+08U6t/l/dPyVbMwtthDUSqOh5A
GDJTIoGWfg4Y1o0y60b4DFbB+8Ai3K8IFE3M6m6UIc+o/Jy+GsERaGZcsu+spOA7fz8Mgkm9Yu5l
MPLEttinzgLbG25JVGELRUgMYWBmuDwWwKU8xj49ReMH/geRFbQ3CpewOykz7Qhbte1d1OgurNAg
SxBYofVNB/znsVRitMpsKI+3g0plD7QTTwUEyz2239h+XqH6ETS/Q3aKKwnHAJ6TWbIBQpmiTvgP
qPV386bE1jXjjnn7N3TRkgEsRe0zNcGPXr8uvD4GcrHTUMxg/ivw20lw0pvFdg2EqkvuDw9RM8Fo
ARutzM3791VY7zOPijznc9QDxXpTtRRk/nU5pMt2IY0YAWuNT4+pWOoQZNaH1+qZOhklZD1IUtv4
h6PlZejUD19mEU1hIMcPv+7Netcf3L4q1aU/h/+5UnCFKvaAJb69XDJhE7ioCYp+7XAGty1GqPTj
ImNXGc7Q8LsJicS9Hev8bFKf0Btqq+39O67x7umCDetu2jio0V8U+tDj47/V6R0xl2bcDKcqwNm7
/+YSmZv3wQU8LDFDsYBYhqQHmUXm19TBW0drlxQL9buo2uu5hUOWfV3ythZZiS4N7arro1vFDk1R
TR2p2HZko8zXPs4jEQQOOE0jnrQQqeNRZ+AjhUyMg1U6Vws+b1pNSlzlb0itjIsKnQKrjl5XCnSW
vuwmh6bjVvO+Awf6QshXkacrz+DT+ye737KDFsBwwxg1YNSxyRTtv/7Xq6J3d9OQmjTTWzIDXMfy
+YHvhtf0uEdhkJo4yACAryJbV2cushiiKHR7LFlVOeuSzqsRsCIhmcIdGbQO/lwsDKww5fQbQtqK
12w+RJap29zG2sXVegBt8/BSBzomh/pLuK2X17h4jBpk4Y3gdQA7T9WdIO7qXNFETZwP8KLW1wg6
ILw1ZvIN1O64JRIq7Xowqo91Mf7EVtIjCpN78ew5cb5IYbvkVqaEnRsqX1k5SwkotOV3sH8C4K9E
SA5Fy6vd/Nb9oBGuItzt7zRrPc6Jeu34hdExfB/3vczfQkmHe0DsUE2ylgI50OvBOp+XmgcZLgPO
VJR/ujkN2gsJxV9EGcqge2ieJLdM9u8FpsmxSVxlxesRxiFd/XxHbNVUpD/oFugHfs5AfP0lzl8U
i7yCqUnJn5vyYc/pMbSoxBtGIPcb05U3ZXVFoy6N1KT9UYZ29wEvoQdGBx9Z/5vt0xMbFLQ/fSwx
mWbfPz5CiY3qdRWiYfoS74sU23MkWgAxqypdO4rKbIU5m0dnqnw0qwavXpKF0MLp1hA20mzfujzm
YbklHqfSXd19gl/Sbdbw+wl8NkXrsN851Mr8cznQNnhPOrRfUOS5+pfUrZiwm1vPVXb9Lv504uSF
ORolZgJHljtGQpGO+kdlxZJ4a/c3Vm2V7+KlsSzvdvZ2r4Q0PwQoj53WtYdY9YC+RQ4od40LXjH7
75wWBiIIG5hb2wvOD1N8AFsiKypX/lMKBeDEs3iJCgfV6l7qdvesx8ZPGzbT8vdNnxMZZfjRkE4N
Kz+/k8kXUO4sLgCEQo7afEhNiEJQTDj1YBWB0seA8z3TDNrxuU3m3MAkpYW5UV6jq/qTGWNxsGU5
h9HzxQZBAcFWpZjo9S6T+5zwZpgcBwO34ufpmGHf00bAimPVqzszApLP4GM9By5zGY1dUTXqdfdv
nLwHKImRTD76Z1V7Ory8O3zASBjlr927Z6Vwct/4MVOD7pDBN4bdhkUZvqbvAjwZ4ePhOziJix4A
+p9iWhz45vNePTtL4ggqcRKGELC+uvuGAJr22e0fwUE2HDctYfFzfM32j3IE/5JYhkNFcY5+EsOh
ZVWEiNIZ0WfR7nvqLsn1be7JiNmq1TL69M7dLPU6Ve19+qfPF8Xl16rgI3j4BJwQBPIVVLzOVgNU
SQOXQOfh1eFNp7xIkhdPB4Ptp/BxaVF5sg/vcd+3zcaA4XWvXmYfGOn7RkRNjJGyBsYzEuEnATEw
UNgkPRJRY8BjKPVRn6pMyW/u71VV4rCYLbv56c462kW1uMp/OYm4ye23Bpj9FiTyN6fHopNdH27z
WtPLm2KnM5p8npeRyi5L261Tb4rq3+tdYTwNxFjtz5KkdnQIBHei8OdtpP/DqoxWIUICFH4RNkXf
Gj075h0tLXZzEGinDzS4xr4PQcWSPFhVY91/WSzjY41i2mNcNpYCJh6U5lqlf30/ZVNl9vlRZuW0
Px6sHuf3+fs2B+HtwMKRPLBoTJdg9J/kdGBEAnWBvfBmEHVO2k8/ZOz2WczQwbdRQyfrQnyl/kEy
ftrMv/AWTs/fbN0GpQgzAMmrRNP/viRp0MBOAtiApbVpT0yyc6dD8z0O1LkSdQ4w7lBYmXTG8AYO
+Y+OID8Y3MLk4TzBsejmgA4tOI9TRkuQcshI5G9Up/x3Xw4jBTa8MYv39Q9NMjLWXDNzCoCqmw8m
yDlkfbuoUaOUZZJth9nfMjIurBCz5JjAN6EZ6RaUYFIxvMFQaftAsg7m77ZzUiH9R7wGrC+rccmG
9CJLVI6Q2DpH1GrpUoObir5UqZjQH7ZqoAaSOUF7Mry+HoANvrFzI8Xa2HrJJLHfibj2PLvBoOuT
ksAzf6XLcopgT4LKj9XsISCL0Vp1oL3eXYvVyPBjDfbajAoA7Uo0j3SqtF1l0ojxI+vchQSMMNt4
2VeDZdttl/0fVtfHPG49kmcthbDOLTDfqLGjqf101MRCITnxsDEboMOEtE6HOgb0DZsKbaug+pIc
NNVKCStop+2EXw+jWYc2BUd9MDIUWjidU0IZ/YppsEYSFKI82cdCVQrNt3G3cO83st50227MAQsf
Cg+UBxB5pINPIQtP2M68vmFPbauYc607+0dj/xTVuAetaK2u0M940X1WvOcwuNTLG4y3Hv6n52c+
S1m4C79q3BJBpDCfFJvbk4PYpJtaE9wN/K2t9OV1S3aFcv5+Lz+6m5dz/QIkF2VehQnOfpUdvy0O
rda1Wuvs5Jcrok2TbNLvjA0GRh2XZs1pP3P3Vc6eGWj2AVgOq20JKgC51bvqPk6uv/D0O6rDRROW
6Drcs0Ew+ODCQR2j01DCZqtGVjoNrvXHmrV6Kpz+BGWkuzf8OCkh8YWb2z63bF/XYaTdQyT3vjql
zMdjgb6ein5YFd1wb060Sab4t964oHuZ+RIcJOukv2iyEQxqlu67OqU2/Uq3d/psX4tABJUCDR2l
QXBjWbMKFgaG2qkzIJBHpQqGfzYaIOYhdAQrPqNoLLIgKjpBFL596IvsAKDyoaDTlf7jxMOQLAvm
gYQon9V9R+GmPJBzoMPnf+bkr/nXIvZiNwYmQvJB5dqweBGLIfZ85cMhuW0ppCPBQ8ueYvxfwV2L
TX5+FR/xSo7G23kRkTEZOWEC3zSHzva7YpYZ7wnj9ZK438wy6M/jF8628pKfqF1f8m78xSGXgbaA
l696NwI68uLUpk5+iziA/P8/ns5rSXGs2cJPpAghzy3II4N3NwRQIIEAGYQwT/9/uyfOma6hqykD
CGnvzJXL9PzqadMKl1ICfgu8xIwJaJWldtrOrbO27NCxfUbwcVAGc66fwe+paXi+7LL8Dn6Ib8Yi
msqWV8ulisSQ0pIQOl7/ld0TI8N/2yH9G8Z8LGEcml9UIxRlq4X8hMn22gCN44tNixuVfe28/Lbo
ISFvnctbHbQ36lEpvlQjTfYLaAJr68xKgD31jexdSvr8T2gsJQfBArsxqB4HBG4CQ6Qm/j4cpI4o
4lGq8V1s3zwzmC7YyoEY8NRRBjxwwiPb7uH12B0vmG7yNnMo2Tc5yOqQ4h1WERiwCvMBFSVjSXSh
GAHchfoYZgT5uu/CF4J3FCBs8NT4eKJlHjkmIKq8QF5xATYBMYrkrdwxiY4UZtSVccSjre17El2K
OF6C7cCKfdnNDPLReEFyQgfQQ0lkuPwCNG66foaKxNlJl1/0YqEVPMNL4ZnxUlj2gLPRrrHdt1xy
x/eDcj9l3TXlcT/fIxhDn6EhdkPhBzSLFJVlHJs87OlqZJUQK8Aj4CbmjtWIoDO55/WkEHiT40ch
g9yaoF5YGJ+oLaIGcg1JwE+/T7YEm+xdAC0yCxXWuC0GVtVQhT9Z+3rA08ZZB7IPw+Ov/3DuwgzO
0Y+qy7TKB5cLSht/3yEuGjAKnmRvQXvCy+Rqg/lxD3ZU7t1ePIYqCNPVZths1yt0AgxVPj6eqLxV
cW9F6crkVYJJrw52Cc7dOM/1xnn0PMvIyWDdsXKrUaWIQlg+w49ZPqfV5pWoUHLue8p4MNrrDGdj
HXwrHxN4HVcp/TvuMaD2nhXwfkADqqHkoGflwUgrYVJOEYq26jrsb76j7gSwc8rSYmZNtSSP8vl3
CUmNyMpsixfCiPHKMMfqBxRIvEAmP63/hP+LKCvAYo4eigoXM6R+cokvTDqYYOKZM7TSn/Nx4Ld4
ffvhXdJmSM6Vu/Mx/fNadC6TfCZsXhHjr6Ei0KK6uBQhzaLvosdhwiMlGisrapPR5fRkpCQdVGtg
kt4NqMT8gkt+q+1hn3FFWMtq1s4QmAKigQDtJn0yNV7h00d76tO/kmqAWZjHpeuLeZ4wuxKS677L
mAmq1CXEQ4yRlA7dsR2V3uHpUP8JVVGAh86kjK1xzVQSfGZNWy+lMGyIEQGrXNzIGK5Ac1MAZGIy
11fYgEXYH2VEPnxW1F7l4onFI3Nnr4m+oZ4W0y59zK5pucAwPWlG8mb318dyefMCbZcHwravWvU8
K9XSX1LEItHgkYLUVDubcwb6BPZl0WWy2+zGjf9yb6O3W8zViWYLjT+DM5x3OjYgzpXv8gEyjmY6
ptDCbO4XvBc/5uwxpEe+bpGQwLUi/JS8LNJDKiTRKj/XctqF2dhwTVr2AbuDC5A+ukyEB3N9amao
2FyTN7I3+TDt17BUxoIMYgAczsX7RCW+Iy/45pQ3VvHBe0uXzMaAG6tCpkb7RyEoWJQg2TMgF2n1
mmoL7hP9Mo7rKTUO+wbbDVsPAMNHTHRJbjHnvT/0X+Hu9Dty7NE3oeYb3T38dRnDE/8JqQkWfJYY
mBvfcBthA5h/9x8MFLE1wG/oN1I2TInCHmOyxOt5l7Ad/x6DF0h6A520JqkOdyXkdAGREOWQKTG+
D9b+vb8kSpyfECm2R3qbEd4SyW6JW4FvJk+s3Z6Lx+G5edCmHr0nT2xzOQW9VU39VNkqTmH2Jbot
1RifOec+/pzl1IqorADPUPUB2iunT4FkUZj+4YlIvEjDadd4NScd8+EPurjBj8DbbqVtnpumGdRH
C5SgtA0uGKawoFoVGyHg2tAQ3Dj869BUFLhPI8iDpIKv5HDLqBXOzAGUiHUGXgAcGwBvG8sdSENc
AC6jJSiNOlYTpVOvPgw/hOSePRcrYrx9v4tXUuHKB4NW5HvtPDpiLEWypBpzFTIYKidExeDAdgSy
4DrT6VdRx0A2o14Rw3aMSx8BpSaUE+FkDgXAZcjDsyLJgEUS0wjo4iIjCMfl4R2aCvASjCVQzcJr
a+e+xVnl7fDvGotvClVKKU7KnUvtbsx/mGNjjHRlFK3GxUlL1YlODYMYnjqZRZE4mW9Uc6kwzKBE
pChmfVJANf/USYN9NwVh0MWVzwy7N5XF/Z1jrDIMwZgS0j2BVIqUAc4bHMG4vQcfzwyVubQHAMgK
p9ICowtQd146h/r2FWgr7NUf+Fwg6EQc3Y1LLciIC5GJcxvWeiBlwYfFhrHo273Dada96uvVLDvZ
8J3W5rTsBwWRTcYI6XCD+lQOCutw4cm8uTa+123VLUoTo2197fSZK5gmcYQBtXAheXV2LMEe2x/+
fu2pBKzVLz1KHfielps/R03P+bVJZ82lJ3O7x14lK5hLNNnhRfmKn9vPQYWtI3mVU8zlA0b6ox/T
Tue6LHmc/rAPlheAlZk/uwUxdj8TAws5At79Kun28tqwPyFj+AKbpQtX4eDKtHPQcLLqdERPr8R9
AlDbtwIV90kX41HI/3Vg4D+SBcZMn/ScMmUmiwW5lKhTbNsGuDzHrZM5KoofjlmsIvbFd98RbahF
p41teoBLIRFE728IIwULl0u9yDLC5kLMSOq3L3Ox8jx38DUyZnyYAsCoocWa4rdZf0O+j2LH42LE
OP1UTO5s7P1USvGmdsBBB09ob08DsI64PpgLgt50YQPMZwLABgpuxTZb0lGUvlqFbMLB1W3MsMFP
njYMa60H+1g7euq2jBe57r2/kBIcfC3J5KHRrBe15fyIQHoKw1HWC8xa8KB55eFbX4FS7t7BNYus
IvkSSoN7q2wDfbtq4zGCzSEDfIa6GUK5/3HP27m+RvyA/PZZOxi5q7jAw+hDYQPnGxMY1iQWalgB
3IMRX+XSkFusF9/Jm0vl6j7MGJHxTbK/OllN6oh8DvNgEhfG75ExsIxya3ulHbIAx3/a4vY9a83C
uCWWtNz11p21re7zgsHedyLfxrfdxOrSt7L+Kms2gyyjY/hN7mi1ZfM9MD7DZ9+RUaTtIv2WWmwc
OGLhJvmJcSLf3ZKXyhQTTQU0N9W51rbBKoPrjumxVVRGwJ34oOO4wDcwd8HA7YrHEWLmbEiHnB/V
p31R/OxKtN2EJuuOMwLGKNvqBpqOpVubvutp95i/xHSUrailOapoqJOeMt71tpYuXLq7eWFhCbLb
anFvreOnd34tMTPGzUZ1G9aeYSYPWC+TYtLR9V9I/9DOxvkeNuklpF4IRSrIPX55OKCHOeAGvSyW
aHevQZXX+L+E+AGn87OgjFjX5eA2+nkXSHcItAeKm480PAuJhYi1IOo5zAgdBokeXLAY8wk/c4xN
Hz4a6xTJN3C3UJuOLots8XZbp4ikLdiCvRsz3O0DaVq4VB1xpLSYpvfFoNdAk2HB8+EiEs7xWrai
m23L9XsXvbfYcHLsbtj9bXTykFqX7lZBugUSuOwhc3zNqhre1U/o8taUWvSYfbeHu2kWPlJ1VdfQ
XAa8X0r7Z13W2mOlkMPRJDKL8QVfyLadgH4zjJG6tSrS7R6u0vM73mXDkVryfry36pX41MNARP1F
0zKH4F4N3HdSjOjRnkk9Ja4J2/R7UkyFPzzM/TkT06iY3pfSka6nQumBzmAMLfqSPAKsGcZUE81Y
X/N+Q5Wg961mX9DYxTO+hFZwLwQwdZ0RSeWbKGVQeP0YnYrd6Qql7+PzC6GNPzEBuzvmtD99Mgr5
uRSCl70FCQ2NNpIERBHLNxOP3zqPbhFppZ81eUPCYaj7qzactzTwov3D+JC6hdhIPIJYPKmek56X
s2fmQtt8uC/06R2XS0zUNuUJNmA+A6nkHcMUxn9sZFDdPyHaeCLT/if6YhfFCi3JRuVUoZ08F7xk
kFUwXKQasGg5RDDlf+z8sP/jL86KGRyBD9EFJ2uQPAZQwU5sa0h/QO7Yfe2T0NJBsHSYgXEkgM2F
96sgf6L0Ox2PLIcuHRXHJvP4YTi7OFTCOsDV+hp82NxB3ElypObkiemusBW9OORzUCQKHR6+2nzW
I7Jts1/sHaGnGnvo+1D5QkODDjx/DuefwQrt9yqKnE0En9Tz+g4OOA7bjyhFBU1sVIRFqHKr+szP
QoRnBcohlWpDiIiFOBvX4H9kOgzABwcWQl41nq1D8b8oksURyN05LDUiZXRMuQVJVrAkOXRg5yZG
xLiL0dWQNoL4tOQP6yVcTeHzfY8FexNZ1UQIeKGeIYX7OIKtCsTogsQKqRz/7rj34+A3PGAjRafK
VHStnt/AIiww59fa3PYX+PSMPmCfj9Vj9SSWh+nYv8GqDIvqDco5EN0BMKWwfxSTUDYyNi+iKsjP
6DET/rd93NkKhKAKEKv22EsoalnqIe5ABGHZ18ohNp0jPmMRkODywYeEEFsOryCSMCK5n8+JeCP6
i0YMHwtqOHwMAfXwjiZxBSZ/T0xaHqqY9vIN7axNsRWfyDG0oIR1uBtrC22xK2xtcT0ChjabL16h
MIUC7DRBcneZC/+DP6/kjak4/rvMXPSoS7tUj6Qd4OtvTobFxyCLbPC++/wI7pjQhv776PTo1VCR
ofT62vmaOSp/enNwK+BcOmlgw534pNcBVjGeDLlFGnZRgnYXyOQg4MfWH+KQwC2fZ9e42QVW6UkQ
PVEecHLTTv671Sx8aBxZm3BLW1KUDkySH+Keu8/3/PDSyEfc4s5JS6MBE2H4RVYCaZF3l9tX5iI9
Ix+IL9HK/PfBKqDeXf1H+AeYnaQ74FWyIRYjxsU9mCQ00JbNLR9XWLHMaur0Zpy7W2TWG0imfIj4
IVwboF3xOxg1i0cWtwBa7F8skdxCm2mZXwOp4WlNKlQzLDA0ydwPC9rTheWB+QbMVx0Uic0NP64L
c2ZhlcaPqIDp3xEsERiSApR+RboFTCE+lJtvKZ6Uo+MCLONvPhCnYXP0Ax/4v48bYI3da2LrDjxP
dzzrWEN0BxLL/388nkgmcRRsoFbQFgLEgQ+xKnML2xKg578PEC8+YTZO37i7heBi4nNeqISRUiOl
gs2CtRfgOcY9UCjAlf8Z57Fj84nAG4/943//s2XwwT7F7+eB/vl5Tps5k6aExANKPYxH9y8aPaGe
u5Teo/PA0H7IyYixYjURohk2x3/SGcj/Yh3NaWPEavpeCi+3Lzo/ITDQ6aFMPit88R3//bk7vYsV
vLRPkON49KXsFFP0jk6MyBCE9k/cNdRUJbuWIPYhLgqoz/efkzFVRhRacEIwl+V4KwOAMuCMJWmb
Uwxeo2Z9TWk/nglxqaqIZsCrZKfZPQu0gaabOlToOwQSJUExR178oaqAdZ/IruwCybghupkwbId7
9MbHk4FTNmtEILi8/5ARnMhRfHMrLOfBLtSVuoKARJU0Rva0ZQShxiz9x27gsVOweyFrntRxEeoj
yIwsyaovkR9GQ53iAggtXfR+QgVjeEpIwDI9IBvLJWQ95+eFqlswvsWfFmfgNiXljf0LGiDUcdyU
GWsrHF8BqTCNBL9lpiT0e7e/NnjhL0/0zlo+Iv32Vichlxb0YqEpBqvitqC3LBwMh8Mn448fYXdM
yYdbXFERnHI1/Xu/hChUopjgbPEPwtTvIP7DjeqfwlcFDzEn+EU/ho0smHPYPwPh3NLglj7SKm3S
/qhJYQaEgq+Mh6L6GzFnIACJ9ZULknKoknGSJFeDrV8FLtOjNq1F31xPMLVksQa9Uk74En9yjFcG
fHKFLnddX4/XNW/u3VEWVCwGHH5sXQCTbk4vF5+/t7TdW+2UH5WTdJBPKp7J8qlc4L256K1IgeKd
g6L3otTp/zA8v2/Lrb6iudhWUCXLyTsuIVHqeFHf0hLDfNVVy7Wmz1rdJ3aCxR9aG6OlH8LLMn60
Q5oNyhGll8I3haH8htGDdqBxYNHAdy1M0XLo2fjXEkBoXx4hPBNKH45qPmGVYfQmPJvwLbzYT0gI
+aR7YcVj578VyDFRkp+n99ABbfr/MAQSFu8O7/e3O/xAwK79oITbhx5M8YD3ey/PVIf5hif5hR/9
C+lqqD7Rc+Is5BHINYXWCMZiEVm8BPDCjTKWQxFKqo6gD7GPU2troj2rd1GdrYrL7Nc7WmC2uBXv
If3WW923rPE3S3fc/iZPzvFylv0WkM6L/jrTN319udM2fGiMJI183XTrqzLeNmO6GU49xCqvPXzD
63XfSAv1tpDvq89vxhKe4/J4sdtWqHNxN0ZOleM1w4ooSfs+EFoPzhwNiUkTBunyPnx9xGDB2iUM
HxoNgymoP1MGI4XhYkJU1ieWc2z2sIWF28UsAJid+41z+UtzKVXyGFIdg4IdCUpTmOQMD8oakzsH
77FCPAg1bFzhuSYERy0gj7DKQDgfhgtRtYyayIT3hWjNRP2Eb0N6EPr2ebrG0cefvAejP4E14T2P
9YdQu9OQDLCiFNrnWHzvfJPw3x5bjMTDZOGfGAWtGt85/QymwsHkgjhB/O0d8W1AUr+Kxp6QJQSM
mejPBDLcq0Lyzkhy0xRXyf3rc6UUo86MWfBKsu0+sdIkBazzJ13h8NF43dOjVXx3W+sX4gMOHaOt
ffbxH7MzagoIOE0bXNS4yT0yUswpe+2bBl9KdrAFsGE8S2u5CDDXoxuBj4MhcMllCV84bxmaeOzk
vLW0Tz8oi/cANJmt+Au9ms7GgyjALgilSX8GZKlyUmVoCzECZSDCb3t6H3hlT+8LewYNNnabkBV5
Gmw/eJp2nv4d8dzg+UDkoSn6XuJv6X2rEfcXPnuimEx9bBl/vpyJ/91MzM9IprQlqhUgnVLGxcub
asaS074uHJ4RFVI7nhkfKuyaopK42PTL1w3nkBjZIZ8idfM6NbBxV16D7Ls32dXJk3pCOPLyRyXO
tEsvqHYHntVbmtU0V5yCKiwSvI7hlaCFKepEwjFW3j4oWQgiRHv+c6gBnhCIvhD5rCp5vg4/KeVk
Z6eW1Y32S6/swGr4lrc8zo4zWA5+qAAgIAHAfWeXV4R72K5e8k5oVCZ8iYkrYyTMmPtHJk+cxUeK
OzzLdSmWaRrNtQpNmmkUz778J4TQ/y571CIMh7DKo36oYHxDIb3ncctE6d9gDNCM18N8nzHdlTEQ
by1LlhpW3xXU15LL58aoGvET5NyAJyTLwaOZU3aUUGjyPXwVHUorDouUNnicMbjpvjNYTbx4qwg1
4N5sqp2ZGj7P+ZwRFz0zCxKOkgVzLWmsnZlhMdtChYC95Udd7lA3VYms4FTGC9K+g09jEwj15tH1
tbpG7zyHPggjYS+M/848/fvexOL5+EVe3jsWyX0PrbRRhKoPxQasdrEakeNDKfMRvCvJb20FY/D7
id4IRU5M5AOdFWGYk39jhAkNAzAQsJF+wZLTvUqjHLPaFyHYVK8ekBo2dLm+wHauatLHfSEuKrnn
azJZlFA9tZtfqJ7a980Oc0uf4Ioa/Xx2aB8Ww0LhpEm9BuvoFSKVgeVrPN2uY1VEJOFjuN9kyQ3J
VlmPIUEBF7RyArVZ0I86LWIVlBXvDWnHHDHd0zPYnlIIPanZLdTfqpi2/QCakFgssXpF5vXeW7vZ
47LneBYWNhlKCAe4fh75DrUNcUxTSHbzr8WCeppRMWN7wrWQ6FHDkhnDbtvpDm/UVdinOQ/dgdqI
oOfzXX0uU52WvlOXBUNYPGkjxNlUY1SlXGVQmNCcfEPetU6cXnkAmoFht7SmUUBWgATN5pGhhzPa
FQwOBCqB8t/AjOv/JI37NIzx069Xz9nOMRKJelHIbmHxSOiYNtKf9PedElKdwv0A6g7MP2VqJOb4
NdIL10zzv9umnvZJhSinr+n1jwK0WyMJ96y5PHsd5T81qWbvBahnLMoGfJVJbPkEO2wlmJFKDjSB
r5Nv8g3hYyAZFyJOCiej9KHMZH1EZLj5HGgdU2gK2RcBAvXn+0TzCe4EDQ6uJg3Ya6p3Q1AkHeCE
UnZdTsFiHht6woIuSmT2QVbAmw5n1wYSpU27xSqFeAviQhtxibE6st1hSEEVf4csi404FyfkWCg8
GEnszrRDlAXV3NryAotp08Ri5g34gvSemTbr08vCTt7ApLwc3dZ3G5Kl//VQWfSGlxlTqSFvHt64
VohiOuxSEfZI36faRyan7j3EYg6Pe3grQrbj5RFlKiruH8KOLkXllfCmkRFrEpRBMBVL5sg4t262
5EA7LLuEUuXry6Jl+Pzv8J12k3J7h4AwepNeJTBmuAa2On178HpRnn5d9nnbXPW32FkH8kLhWdC3
+gPj70FUaKL9yZvLgqmHVg2UMRje8yz1B2/sJiAqMCvTakI3U3EuUW4xdIIMiXohO9Bw4m59/cPs
QwoF5ZORuTJmjxA8ip+jYLrIit8/wPaHJ4IYAYqAhYX0i3w2QXEKqt8MzgLnPmxBrkoWcJQoDOHp
1fT19x+hQD7ziJQZ3MuTgbEByeCbx90TUrV4K1iFoN5D7Oq5xSvCITW7xJQpxAJj2SB4+MbDY3WG
Ic0j8QQUnBHrISwDjij7yXekC69GpBD1033j6AARENkdDD2yK3+OvJsJFRsPDjtBWBHvCCtyYJAW
sJg4vWCSKB5EVuhh2Ovf98jguFZ5xoyP4QdIaEkJA8OPAjIAw1HBFKMeg+xHcIDp46HI55AIyMD7
GjwTnhE/Xi+LPdIvOsV2ymuDV2p8Id6p6/eZDpT8CdO/PN2CSK0yfUnOXYI+sxe/kUfLHZq737Gk
k+2ToGCXS4XROJ6SHD7JQVZ2swJlIA/kqRQYU4ITAzO92+q4f3z7hte5jfdErVv7WUJaCq0N1Be7
NEZVhD31A0QA3Clz9UCQ3o0QqpnzBclTj1X09nP/tvjS/GAxhAPGLUajEMsTI7mGr6hcgUyNgNG9
kkYVhYGnQ0fYxT3O/jdAn+FB17R/Yy2pD2poJWrQD6/4O8Eo958jBr9+6UKciIkbJ/734j6c56hA
wuUcAGtcw6lHn3G2rzxrSh7ajDhn7740HHScwy7Wg3IloMTejKTGEebkdh5iL5lAxyACUfWvgZRW
RPE9ovWNsCB2rgkrbTxA6UvcFnAZmNU8MwZL8Ffo4ViewBddP+bmMcMsTvF663Jf7A28rB9zThGV
q5wtEl0gEKrDNI2sbVw66Ctd1j+WE34G60uHMqjnt4fXumFl99rfsIHJ+SUj0NmBfOOZSVHom2F7
zqI8ebGzz+VUsfVQp5peMgtzSEQbvLno/XuEhQh6depRoN/qOySvK+qw1DzCVbv9kcvg0ccjkL7j
9f7xtTFhSsyZRlpr90Rc1339mzA7YEqOxuTqsI4LQA5DVcAurzkgGafFCiw7m2uHDPvv2f2vSnIc
iU/d6nkyJr9UXysfROuXZ2pEWaQmMAU7FCOrfNWDJ7GRpg1pUQdwZjlGJAGfle0VGBDLDyDsEZE3
bOmUjB+cb+ox4qgCI2tSxnX3odjyGZ0LltF+W9j6RgR592mqBxcGu+SEHXPoAlvDN4OX07jlqFz9
FnDYcrLzhjX8F9bjz2Moa56mBh3OFWLkOnzEu75txfBj7yPTzlxrBDVjiy1uO7mfP7EFLoBXic1j
+wa+OQ9IH1W4JiMBT7KFmuYxM0W/H1SMdznXtNjYXoFPuCPaAcBkbj5nTQ+EwrxzKXUckxABEdAo
/s0vH1O2HPUZjzkGFPUAJ5fZ/hFQX149HGZDbdJGEDoBniEDYs8LuEOyDdYqzfxy6hOZRCdReABz
k392V2AzrvEeYgWNi0J/yky6N80WtwM8p/C7rtlS03bZYyINcS/ezW9TZqoOiV3BY9U4T7fGDSCL
ldYmr8XFh6txtLGWGrbpPEaaXS2lGKbanHgQN/fbpJwz+ikmtP9tqBtwEICDLRwFuIMxB6mBnV+t
KnphNXlAIrI2oHdDZsc5+DBgerL7A+B5u9VKHhOavZKPemJOher75T5d8ZDF4rrieUHsGjXQeHi8
wWUBgdUYqwkvAEzpNmIOZWvBZ0p4GwA+SzzODFQRjFmoJGkuXWnIrBfW8JXxkA22jUyx3CoM+wXM
9DzNXydGkSQPHvCutqhHGVyNOkhZ+1awnN6QNk908fTMjPZJp/DgmY8VSFw98l2YuaC7pA9+TvHo
meCHn70dpLxMxAq7QIHIXKsbkq18M4KSQ71jFpZS9lCKPIEvsJUCl6boRNQIRaURgC+cxFsv+UUF
zZycYozMqPAFSL3sr7E/+oIhC1ySsF/48MgT4NE9bLZbNkCsWjsBVUJMpWD/rWEqt6y9YbvNQ8mV
UIXMMqrE8OKSHTBjBUK9Yf/WDWZCMf5VCa5G9NS0qgypHj705TlgoscKe1AjnAV81d8tP0zDFEaF
2YLUSQdWoyhI7u5lX63VBwAahG5PjX4RVQI45V5Z5vNsyslsppTaUa9HbXT1nuFuQczIhJbbJQWP
QcdufD+1uM8W5VAbM8M1mZqMEB89Vnqimpzc0vbb2n0IksntAAX8MpTOz5k1+gaGW2LAgfLtTwvg
UVAwQnL5rJAG82ZUqXkgeITBBXwPUBsIOZ8ZnBIotULUAQZGciPceBnzfTSg/6HcaKSePG1jqxg2
o2tUJ28vT4ByhPHGSMTd9RjWZcku/qzJzjlDCWTHv6ATjR7rN6bSwyqGov/2reEzbFyJYIY/KcoX
lQeCb/fHN4WNtfFYiKD46wce9OPq2ExQ9xIMg/VIwJDWAZC9E1FmBd2o7+wi0+lGYKbj8rTb1PYl
blfQVe4LZdymP5+K+JoaGyY5nwMjnJvdi7o/ol+DAuR+oSeNbwQEQMY14XfCFxUTdBtqykSNX0eT
S6yXGBF+H9AgsPkjh4KrjxHF+H00nWbEmsHVk8UXz4re7P+n5wmw74TdHmc5V5C5EuCkDHmN/sRt
0nZc+Lc5hcT+OmndJ4kyUAMcgzh1HM/dg4HtGcUuuKvIXwHWxc1DzM0YggbQlEbmFF82/8MyIJHc
RtWBfwfSHUg/ArGFF29bvBaGZSGjyw/ERPzSW1uWBoExLkhre4zpyP7xjfMN6mWOLnJfwTp+/DFZ
cJmJUHRRrXEBnZmhMM8w3XbMyJP3709auwiY6Jyx5Drn8ys2mwGchyuXwTds4tImb43pmVNsJR+K
IFC9mLZ+5uBhfzhPvscdU02s+MP+Vjpl8Q/LwDcjcsUx/W7W/fUiZgCImc6vPcN8IY5nYALnFm8R
xj0iFps6lBVxz8VM9ccOCNIGoxiWPOgJsWWYX6OyBL78d1y44EmvobC/ba7jen+BOcymypRpz8lT
+1oClWlNah/heRlHWThegDzyW40lPq7sV64C5QDQdkoTdL7SM3Jk/kxKfMJyaTEbAqsw3MsBKBSP
RpjyUzuLhofkaP5FDoXNT4hMByRbkDctkc0CUxbIg4obdS93wgsmbYoClsrz39iEchwUgh+lIoeX
zK8lLYPyFPcDVAQ1YTiQZYFqKYx41UznK9FxIGTor+nFoBRSyNP34sChQdSBEC7c1RRA785llJVq
Hq5hXxot4UTXqbC/Og5bY68/UT1luD6op3Ws8aZZdo1pjMa5Vw4ZT3j6FLLogpxaNpUHZxwbgnOz
xznKW+zKxGSNQQVLAPySCtPzEWRCBHOotmGKd1J6bX1OG4TVHQidzdPlFON8a3AxITmi7zFPowll
ZaYV5x14GYIEx7nGHItGBzd8egS3uk5p2QGECCPh3gpmEic9FG0Gj6BxS+OMXT0tjxjI5aR/e3Re
nBhUR6xBiI9fZ5oRlv4Xy70FYHoo/R/6HX18PysT9WiuYSxX4jL4BcbyMmJ+e02l5LJljR3BP8/n
jxS+I6Y8RQTo7Pe36rZamUlXMoWAMvREcmKO8vVrCmQhxyjpd1DK0NATW2AzUYEoP+SSoguv/qyQ
FRXkAXQQPF3tezSMgFLQ0YjewUzCRE8pTG14/wVKgSeIOCjYBqKBpTeqUPWRns7IUVDLhWiMVy76
TL4LFjmrk4VnyABuPeInEd8F85mV+SeOMLeYI/4juyMjhzfP8dFJAslxgiTNcMhg78pI8l/zmNG4
X8RVBpAipo6vIUdfYGUwM3h+iGim2RTRoTjiTNBIH2L0CFgA14BDLy4NAMT+j6RbcmMEkZ2vCFTs
Lq4GcsxeAAI0ljj30LQ24moo6z++AZY8fShXLAAQwsY2t98hGRT/LhxuaUqRCtD9YS/EmX9kRFEv
4ddzBRHvJgu8B6I5pTCXJL+Bp4rVX4/XqGLyIgKFKtxQmLli9ULfQs8IbNQ/kmZEeD1z4TONCElw
/FahEabx4dfTYxwst4pvsTUtD70A/4PYWKgBXMOK6Da4AbwZlbjV5/XBSspRHvfH19LVYi3+Tvvz
3Zacu4M2Ra81QlHbzygt+invB2+riICU0vvZWIhtU4kBk57YnjFIsbO9CREIvgSQzmYXkSxyVOY1
bhwz5ZjvPxPKNmv+CQk7iXsU+sF33FwJkCBBFKYCLNrfgYEWZyXKGJWFktRQ49Smvei9xMqfK/KP
0yTfaOdLcmVCM/vSRqbt+smLJqtLXZWLbP8Zq398UWLmL+Aea/KI2jHpoFMqDyv6He6+Gbeh0g7z
sxW1K6gSNZQK/D/IIzxRRPyaDaahy/eSk5Vl8/bHtQrcqDucDGAJXMn5hlOME+jViwH9eKMQO0hQ
qkiugisCowMFI7gd5rJTc1yOuIq16W6iLUk5inHEBHIst79DbyUsd2byov0DdeHEYBpDoBLnC2cl
Jzb3cI78txoA/f6uC4iZWLPweACDvM/t172Q5oXjPEG3SwAOEgH5uoJDc1/k44EWwDn6YhvBJHmu
MKVK9M199ds0R+ZaZ60a9lJ9TKfTkARAs7Y3x33/FfI0dttqrhOBdvujBKXc49TqrR+xFGlbJc6S
6+k92WWkyL9DHAb6kKfqKXy4/lr34a6l+vRxuB1ETrcFmbkIu5GW1mtjdo+gKi3q9cO/IKEeEMZM
Kzn6pkr60AcXsPnI4ESiSX/YL3LgTZYaQWeRcBWxgLtJuJIoKaCybFEDPC0HzgonC2HpUKJZ+9i0
BpcKwubAEG/jDoM0tjq08tyvgagzksKJgbOKmoGyFYZM5ynsgQA+P6S5gqlw6QsZizVhLDchBSwy
SEB8BDmXKXiGgSd34+ZetoKpBUdITpRpC7YOsyt5HKyIhG8amzJC5xLfaLIUl78P+Qp1ZAVJn4EG
1FMoxTIRLlMikgvdRvvXSoI5DkGmkmwob3As6VvoUsDh8gEAKfRD2GAkPCM3CLVl9XcVfzbQYP54
Cc0G1ghPHxX3mz10zBbKyJ0FeYlHkmssFS4bXqAKKx9t4h8Qa66yyXJmC+bH067G9YRiiuxQGPKw
QOAxHWk5WK3Y7zndqjlfELx6FB5seIIZgRUT5Pl/eW9ocdQ1iw8nOHg1yyvtU7YXgZBkprMmsZwz
VlZJ2umhkXgjlzhAJGKIDQcTTQanv3HSFkJfSVG0Z+m/T+k/IGO+pt2YqTjq0hFpgv4/Ly4MlHkx
u7CHs8qGnQKMBTBY55oEz70JeVcXUURAwqn+ULCxybLKk3u6B7FjyX8ld/85uU/YKYm/pfMgzeRi
8/7zSyBJaEu2DMBiTLUYE1ATsIGxx3FOMBTypOMDYyiWucbt8NkJc+CbG/kQNzq3wc0592dvhESR
5DbcSVkXCNtRQJpqKCedd4vhQjIp9UluWzM0HCogExaCEdqEtTG6CTEQ6AEIw+R1ZnGmrQC3OnJc
bq5gfvTI/oa15rU+zOkI+7oh0UERnzt6cic9Hfp7CEgP2Pb6IjOpnVuA3Ah3Dpgo+/9sKJmnxLQ/
FL7s8hMF0dED6gmQMwgE02M4D6x1fJU1jfDXDCLIN/y48rIbCdm+v7OPxEl7h3J4BG/iGt35HdQW
QYsTTQgwrZOdYKQOMKW6rTg9wuqw841hFioBz9NXJ1moBS+akG/UJObC3IpU8dpGnRseTW8jWpTy
yPsOgaRHDhBMEOjjQ+2GjKicdMPXBOTCZk0/HQ9KeHewfTdRTRPYqtJpsFl7MBTxauTz4Bl/QHoH
WXTIXRbIxc7veV/sy3GZobcUGRSfwQUm+ZevAiBET1uf/iIaM4CYi48OEnILiO8I5ZZgAKZ9LDPI
bFpW/m+lh5lDk+5K3gferunoXh297c5BQQASO26dfvjZf2LUUQMExNr65kPmIy/+NpL2ZjP8bhAE
oBnAMoVFDSF4hgEecWOYHGzVFbwZZAtv4vcsfIuGfc4fMr3NGNcnvAKk2mlkGzM7HP10H9pcR2/f
IeJ3Xh/ny/n+EttlpQ4uODRiuUrVibPyExYWMikG8UjtdwNN+leCigv2JfIcqzkTNWMJuwLjuiWl
De0KVzdnfTXuQ2gUY/MGVXpoIL/YdjPpwML6mrw9tbK1Uz0hg7OaQQ+EUsHyyo6NsARONUsww230
qNAAyQnEkVEQ1QQ/iX0d2/OnoAZR6UJC2J2Z5CATZdrAC4uewKqkVobgzqNyCc8u/BxBJ5wLGNoV
0s/LkXzcxnH/K5i9PAJzBXGK87oXwaOnWcQizadLke16ytFgvdeW/4EaNI5ZKxSkzDEoIXBogj/H
WsH9L8hqZ6rI/pG45T4BN+BAG5gWsLVbV/KzlRqYgQi8reywir+hSYOfO7f/8XRfy4lszRKAn4gI
vLnFNN4KI+mGQGbw3vP051va8Z8ISaORBHQ3vWpVZWVmVe+NQ+v1kek6cMnqM4xPh5YUOudS/ndd
OQ/M1YKb4WamYF1MjEqHyobH4uofBmz/AugyxK+kvViV9VC6UIRUAFm/OmE3GjNvslpz9c2hwvZl
IDtAqbllfJcPbkoC1DpeyugzSp9ll4icqukZf2225SDoVT0x25fNSGwm++soFu1KMdNSmI1Dx6cU
Kn1ZygaSke0/RIlj5Wda1d24ltARtf8vrTOk7eM4ljtgTXcKxVv9MiT9ryWaCT2eQ/RoMn38mrfn
zeuIZQ9JxK0phS9d0c2zZjEWV28f58jhVVXzF45lUZIA52hWdYQBVCXyxjnTi9HoLxRjo3QPs713
afJlG+XL6zp91GkC+qBvI8j/zE0uP4lh4EGzlu2fNFi7tjqj7Wquivc5o/6PBxpO2BF/7O9zAygV
AVgKJMci8YxN+rse3XFMkL/szDvLmQEjxSeL6XQn1pRRG173kYiMsvk6YQTt6lc+fu1jhdC7uaoD
9jkgvS8H65nJcAaVZSIU8HoOoJMV2dies0QVGSoBrZWIpFpJiW1ssCVJORWp5IssQuoHA3KP7Vzp
WJ1Gl5pB851rWQ8bb45AAWN4/pmrbOm+JEIo6dwoo0dj29q3pm+nybm8mWVoDqn2SufhqwYErc7m
pdmKxKsVq97fOuveZZaA35Wy76fxblxgdVFa/bvPy5vm9eNhV2LAkMBG537BtG+/rtRZxgWR1GMZ
hdGhx9/9r3SEZ0JqWj6ApnZysbyxc8XzuhzDb8Rvwrw9VqQnZAASLjGI+WDtdahxL6CKmKIU15jY
7FPaw6tNaNkGbo0NZ5yh5uCyx0VCuFJYBfajnAR/yaIMOzcSLs7quXxaltdc4CxTPVPr5FSCn4oQ
8SX3/yS9BLu5M+qu8pyMMwwIgJ/GYo3UK0BBEFc/3vxIb8qoXnzM7Yf81v68YrBR9rDYZ1NM3J37
ABkL14cBnQd2iyXdTnUrAHZRqBNo43RcYu2jZpQu3Qd4QJa12bR0CKXEesQi5XVb1jm8gU3EFKhh
+yfd8NLJ8XWmaFWzrWe7FkfGeP/Jjkyd5jXvJluWCQikemd055BbcRUVik2JK/z5IU4N11U/iGrb
MBrytWOacAvOZmrkeTbK/0tFfOJADCe7zl75R6qcD01P/AHtTchFXnv22hL0Y9eqxwkXcB3x4dy5
bFqMdnjwoJHF5+9/NXA0Vf4XkOzKWL4vUmkFtAp8cOqlZ4FJai/Q1lSmWpM0E4ANp3ENIuttqoFk
9pz3OcAhCSOgyR+zsZ52u/gOM5JJKqMvshEImHPUCvVwPzUa0+KUcem8y81EMNdNWPZ6D/YRcfjf
dNrJuHfOqeG+kIEDDPYX4TDNSvdSwqmY4/cg2Yo98FZUgfRYwhnb8vWOzQyBnR972f2lPL0O+K+I
h6ZULjKDVap02YR2rZd14be8wZm6APk/C+wvbM319OZ7uqihaiyhhLhFnI0Wx+5dj+CaCR1m57VP
tr0mIO2WdZIrgLcKkqJ+evhZd1L6CpJnY/3U/IdnU724BQ5g+wQ+EUbQTtjO6TW4Zw/zr1MKKzJJ
wiXVP7UBH7FzzTtvAuwqhVBvqslmYiKstNa1DnMMk3djhK/VzLGdp/y+Ck1bfoGY+FrO1dyxXpAD
YRmWNvRP3V04uXpysuySb2d5RUT3vmaZyP/xKNSYVjC/o3MdhY5E9dViMDGlXj/8yMEVmDrkklYJ
ZAFEHiZ191/TciZROdTWGkmZ4vlkxKFmXPlejvWxW4rJt+TPxpQacD5RwaOkCUNwetxUTtl67vqW
GMaAzJbzfl8N9TSfAvQtDsgm17efq1qKaounMda1TPr2fTYHUhpWx41PJb7bZrgQCGfO1bYdFMRv
qCTmEwYC4tapDjrh5JecHSKahLhe4jLi+1pZ/x7oR77WrFBqBUrKQpTOt85tAoYTH1SsETWRikHx
QXxYqCMEsKvIx2u8e3VmOAbBeIBMZlCqTYJRkt7Pq3KKzfDKnviq11c3zdjmVBjlTRLgpYYIcA+z
F/EloU5hOvBY2X5I/4JRAWiHVOUJ0mUMeqzEzHZ+lAtgp6GbkAiPf96rvOapgTf1Gze5hq1gopg/
f8ZpeYgcDXvA/6Jc6Fw/KfpeZq9knwExMreB3ZLVB7USxATBu2bQWPLzbJ9ipQvxzOBWk2vo8gW6
g7eTSx2XL/LqU0UlxaQBqwbJmvVUrLxUtIxwtg5vjNgMPkYbuzIuk80Zj140lQainixva4aDU04g
TFWFAjCfKZ6ulRCZnCmjvfrlh4huryHAUOY7P8tc2DIzWk0FGy4hyglx7RCcxFuLJeAZ791kP/HG
zuaNL+ixdpzdO8/P9b2y4Kw4St4JWKIkGo9kIU0qd2ZB2N59Wbq7Cfl1PS9/JpED58Paq8lJsrYD
fy2YuUWICf29SLusLs6l+eikf3ztrgpDTqkIZttNJ/0YvnKfiSQOXIkDrBpL+5PCWg1+vavlCVPj
u9J2lPpKP0rPRUOlU4jWZIJnapDKclE/bzrbxu0ePeK8KbpLJcP8k4/Xja6adM3Ni6u6SbzxDyQX
2tY2mRZSZRYDFI+98IUiff4sNK+dq/fPyA22/ZgMuxJV3fMc4JfKeZct7hn4GE2/HqCirqylTf7b
ThFaXdfa/daS0B56+4W5LszVahuIFkYNhsyXz+yGXzqCymsi+d5Nq3FOAs6cNec6PYyPpZ/mpwc+
3fQxCoA47SQmp0I+2YC6ZQ//hOgb3vryah+0o/M0T1+/hPScOHXc1LQMFnm3bpmD29YeJZQJkvZQ
gOHiZ57ur8OUlwX0a/dsYnw67kR6LJxz2hLid8/Jad3CLGacZC0f8vVT5pvNVLKf/ixw/d9Gl34l
pculcTvRjEMI6b5ixd07wNM+m+SD3FF6XD/Z+CZBPTXDJD/TBleWM2+53stx/+2UY4iHZZ+YxH+N
vGVmGGDipRQz01r9wNqku2r8napztPu9oBoVF78PVXgsyl2qG9KL4nz8h49AAjkIWOjMNvD47Myc
xIE1HCRXTeUjAv66d3uMgTiwfj2ubCSLt818GeGgGLrOLIrMRKh8fsz7X9MG0aJ5qfGOp6RpQTOZ
TD/E0uM0GFqiaDDNvLefAGDxjXRLT1T+jF0sLyocypc3FFY+l/F9SxS5M0heNDg7ZeYtfsLTe/v4
qF9kzOfxJepvi7X86GDGpzkwscm9jbKZyFQXXRjscUSoNloowYnW3m7axZko8f4FWo+Pr2M1xn2g
m07pVWClPK9vG4uwHFkbr92L7jbyZ9111bXa9tLH0abfmEecifKxzvVC6/RzIGTI7st7Zcah6eK7
NOd0XxB05x3qjGDb6tFjGIOe6ttn5SFuFDcgdeamJbzFx1s+JGhItrwczBTDN/PPzzMX7epV6caM
Vkv22P8PQN3FO8KjqibJXFOG/++s950eLFqKgGSDR414jnZhQUtYIhkaLvXHAhzSxR/WfugIq5Ci
6+ex6i/2jYlsUYEIXs8lxvPxI2Gsbap4jG5rfkqVXD01hL7m3pWUC+By9/wBo5h/zpuPMowMrl7N
jnYtXN/Te3pT0UGf6YepTm4/5B4QP3J9bG4USMrWnEQalfK/JAk1AMVOj02SBHif5O/awHmQelaT
fDHOFzeT6/ezJzU4X0sFcsP2fFToJHsUPwmC8ytVerQdLauASOSd7ah3/L3DFGpfp/Mk9my9cK2e
jU0s5kYvPdDC0CyoAK+b5gblk7o31Y7/uTZqBzK2w3u7vJudIBCU1xPEYBgYT+FlLROGf/AESGMY
qWTa+2S0TOs034y+mNZPWraTRZRbRtYobG9ZWw6MWCOL3JXNRgj2QjPCJv53IILP17d+RxL/K4wM
WK7KicapkjR6pL9/33KnLfPIaKS7cxM0sV3EiXCuOKaGltZcpHyVw4JJLO8y2MmxSjsfG8B3+2wQ
bpVUP60PJAXIVFenYDN7tAK2fej/AoOIfRbuP6p9e9jW074MWXXaUddxQe82SFxqn3DHRaLDgUtK
2qGT02nbSZX1j1nWJWqblUssx4OlIJmb8CapYm1dy49Ngft4tU6F2jGuxfpnDA191i+5GJbXY5mt
80jmsuO++ECrVekEQUhytopzmY4udEj5VIOeCRnqh+Qgi5yYx1pG6zRoflmB8LyOXXZYRnh4qCEW
JrCpa0Jt0dNQm0uk6PlY3iI2whewjtQEDLKksfgOA557QyaBvRO0tQZCJjpccnjUpiuemKx26BOo
DH3jAtPYqTw2xp2RN5g15ufsP874AR0JVbYhgwy9KSDtNIwYd9ChIR5eAZmXouXvwW4nOwwAg2Ol
E1z0mD2YfCAhDj6xPJA5kpnSnvtOirWStGzjzKu0YbnvVi69f900HLs7G/RjsA7b581Q9y3+6nqW
+KHj2AJbs+MXf0/84s+DiINikmsi0lB8exRdeDZyjV4te6RRdRtGlWR9r4Mm0COrXZiM11WMjnj1
I/s3Da3l+6lcfF1b9DY9vY+OHyReD/2HCr+jbHFxTVayJiXEKrp7oU1EfP7Y4CiNtfUKBZoQxV1l
9ciVMU2zMBDTvuKxiY6mV6W3WbRNgquvB0mTyvCwg819MTutxI7EsTW74mEAZi7m3+2BivLJvrLs
bJu6NINci/a0t51dJc4900VtWPlQeeLPFaAa29qu++wcWo+Pm0k/547xZ8N9I7zrmtuta/WKgDb/
XDZyNUSb2qGX+Xrpwu9Ky23tc9uZ1ygYvq//9pLcxrxzrhS6/w5lCPhC7ZB4F6LR0YG16fpqIght
QlGftnNFN8K/9QhXZ2ps4qPundQrDVdiU3q1lHLqaQhhbLJsXD9fw0Kofk0ve39Wp4j9gdWkGDlX
BIOCRjdXuO4c0NBUdO2rAassa8899SFSbwnTy1ZVmJ5qqJzpJGrzz1stodcG6wyjoI615GD+9uhS
hpHjo0B1YJF4dSdxKdNK+n2hm3TVnp396MQMpPhqPsfz5qL7qvMvKbRXk2e0YfmN6qISyhQr0+vH
OfW22CqLE++QEjVUo512B9WXA8Ka5t78Fk/C2wrvbgc/NuCys+pkBhfMeo06rJ1DZ5T+OnTSzd3g
UV3axa/F+6LMxGWzoTogU66s7NNMSWf2t/WqgnA5js1uu9rm2kvko1tzNS1fY7UDz5jP2OC16n7Z
j+/3+i33ublHSPqFCH6TaeIUxeElaD3BHKqNfsj/ucReP/27yZnzR3Q5Zm3kzCQQ1eQoMZRH8dbY
defHKFHcppuvR897dKimZ7e33C2kBsN4gWNkYlnxr7/e8GSYl/NjcTAMXZo2aPnT/QzJtv3sVsrx
+o18kYBdfjSyPgo4GLUNayTY483v/C8/ttFKmbYsSXBrcUHqBmNgDHUg3NdbkH3HFKfZCnnTdmBY
599DL3WEhdPt3f1NFo0E1LRfoXku1YHSqdMQsvCok49kG8h1IbGF9z3Kn9LvYNglJJIp69In2+zJ
pl9eMcTBgBjPTeT8UaggLFCLS1t4e6NDkevBpARRMfdWT20/YVe6jg3h6u8lQkjaX1v4Drb3cG50
wC1ODy1R2bEIF8Rbi54j2XeCeLt06jligVa82HbOY0tEmj7XqI51sw0AtsLKg2UpdslB4flGm41h
z61fbT7bDC/n+nI78bQCVVqLx1KBKqc+BGDx0QUZIN+QJ0vPZU2veAfnQXf5ZlaEGKPhnMtXQdii
I+xxNu/kLiXMwlXrUtqWt7DuJWbrvpZt56HfOw3RdANGX0OYBHlSmhqbkHqnIPpOvItC4k1+q+wP
Uz1ysUi+Y/1umHIciKi3gz1gSaPgOHjOQFmS6H+bHzjP0pgaGeOfq1d8bCIp9sb7lDFqD3Z1ocDl
t40Zui7dihNyoFRpNZgjksQap10lYQCBE+oyudpvvl75aD+aAnZXFeHnvm89JrIev3vK0ex5++BY
n19VCrd/NLaHfBEjQOlNB9hMpOvYpNZJcnTXRHLzXw7lQ6a++F7kG8lnNTaVj1r15ee1zBJ2z7KZ
0rIUL7QY2mw31el4sRvC7avP7bgQda0Jvp08V939gdBwnagvP9zAgSLBQXrVvqFGlKy400e+sWzO
a3OfEoTFPZSAyVksX1vEI92Z04fH217/W1c2Z7tsinE4L1N28fsBwBTDVaPk7xls7cfelHhA64qb
O1dDTRfxU68l9DrJot2KOT7MiDSSWFfXnhc+H2Frs529QjIhdTgNw3v7OJdvHoPu1NIu9YItwAW0
rVBcMGYRvz1biOEdd9qxswjeKY7QSj8kQt99YV1euEpRZUmIwud+oOKs6PX+vWjYURGkeFx2AI38
RYdJidyiWKAd5ULBBksOeCVH87wyscy0GnaRR2t3DW4L8xpxlDLixN7tUncdTvKkU51aAvS+NVv2
v5wFsiszcpRek8Ck/oh3XgYI6Nx0KDyscEq3gRRGvElU5fz24NWt+ooFaRAF4U6uELZ6S1ROgLj0
v/SDtaSlLN3ACZPFyjQs1d0PmOZRN442K5K5lLxat6ylA/sJ9RZTZpB7V26CqLXP2ajRgRGWtEID
GKW+oiMjQ8XYPReHYXR6q9jKPU0A4oH2iJUUZ2fEdD5ct5YElFmNQlaoCecv64QCgFtN+HWNytLE
P2Lb1MjcXU9u4wosb0ib/7v0IdcCoNYvr7fYu+6ns1yHzIqSJocBvX3zB+A2LIpGYuhF/lI7v5fd
nXFS8iEbWw5wDHLvQR+MYtJY9e5jXrdIV8PrOVq4tNYBhlMiUKS0GOePkcwIZSWmpwIcH+TgHO0l
Qt8yeu4ZWTWuh+p+WwEAcM1mOu9cWHBHObvZ7g2A8bEdTXv5XoEXIiu/6hnnGBd4Ol5unLnt+u8o
Q7QMTMTu3bidq1i2h8qRLEumxqdhomV4NPexTH/d0oeLCqYtIzuLzyYkldOfKRSbeRWjxnTXqk4q
Y0MGShAcJU978ea+NL6m3UvWfy/YrRpVN1MqEUSJjwfpMj5iGSf3XR1BnBHaYIYCcr1BbR/mzQGS
skPhRB5mAPdovtFoheakC63kb/7RtmrAfd7fy6Vd2Jg4gtiEQxsS6LCXgfXtG2GHkZjOE+3jxtiw
6qYV66qUy7r5lVM52b9pZbEDq164Lj1YUhqSV103wnC2hwPO19fYNd6TW2uKKHKyKJ/AE421Vddo
DOp+R7D4zmalBed2Ph0ubm1uLCYK+SZscTU0PGJQbJnmASaqyA60ceauVdV2ALu3vADcGYm2JWA5
eU/scqZRYLocG7HJuZMFNwqeBn1N1iPeNDziLHuXIfYlWmYPUSz7eafcYRraPaVr+094B58CbwX2
kLtRHi9PnffN5HsUv792E7YZNPq28k9VD/tN6LNucLJ3HAVNgXhCuiSP5P16K37lq4WrGxVNxK1b
Mu0YZCXJmDedV5wLXTN0ki6bhm4Qmu6a3EOoEBCmjdAKfFXuc+YasXeyIGtNTPAgTldotyY28rIv
jKS3t1Sgb4L9QRLnf2nNi+qi8XgUx2ZMaKc1Dph4I8TCTrJvggzTfX+yIy5ZM9L2ODnbZejOPdRR
XOksYSwgJLjWbyzoJQKovUEhz5stV0DVVtAetfoSk1PzEKQUrw5oZlHuJf7xVe1No4TJIrUnDKrU
ypXAkSMlt5uZPXjV4tGTA3yhi9TWVclhtKp70zbRLc66lJE4JsqpOf9MDDMSYj7VkyMFmeEQv8hP
9T2x4YG1Bab71+6jMFHZ/hw/16NEDSv3Y9Nkatx5BZGTPaGiGblB+Syme9dy9u1WOf8kLd/0MD9c
RDLIawcR/m7UI4MCZpf2gbd0Bag0HTvI5RPbdY35B7v/3I5uw/n4iwioxg/jPTt+lHED3jO8aFPR
5UdCV399q7vc8q357Ouq4YiQ3pH8unnSsx1zLEWSJ2273z8fE742Ms73aRTXBR68mpmB5g/wpEvg
3Jm3NUNBO1/JX0jt/cXxyyge3eprO/z7iLcKb91sX8+sbt5Fa884dxHRww6mjXtVLtl1D3/s3asS
sTTpFr9dmCV11AWhUhbFAX8MC9EsrZE9Wyy2ejV8iOj2ctteiKuYTs9Kchwit12qoXehVWZTVmuk
WsC5fSdkA4/QbLP1+SYkCx7s/EXFHYiE21dF+PBsPO6ZENTiAEpeHba4Hi7UMh/8zvbxz+SYZYTU
8tSKiazlZDuVH2GMo4zYjbVZe+ZMdm41qdK86n3+XACQqho/6aDCyI/1ZoSIZuLCbJRbjkwu/u/U
U6qF0JVuSZt1H62Aym0IHpAem3mI7YMBjdCj4VleG6QxdLTSAV4LXAD0P6nvxxprMADK1aDznCl0
AxwxMwHKFqb/yRnAwL2MQdVYyPITs0oo6jMVWvj9jv67YlmNgXCVQnlTSRVH9lxoduf14ft5Ods5
jZ61WDMmVvc2n7vvhxqABLJxGc77JM7dMF++EGndDLCxJg4EYSpPNcGTbYpTV5ZggaIWlPVkk2UW
j7pqn2rHyQu5sXGaTLHXozgGoguQGajlh3+SDtUnne5hTKJzqa1mySGrw94xWrcWBi4M8toozSyT
Y6GlZl7NKgb7DQm1m+ZfoBoke7whJjsmtI/Soea+RKodTiOKhgps8OmQ2E7aakTWbModm831wAK4
az1ESOQGyGSmW3g/zlamzouHe0bI59l9X/rMRMaINA7Ka7BzbnIfhFFVJUNpK5lK1uhNS7a7iebk
atyCQIvTSIg+NeF8p4n5R3ns00WwQdcBzn3D6bc6hJ0UmQLCBwmc2RJN0x5q08HhOzBSOodyHuWY
64ViAJlOZd/Lc/lPt+fZ/n4O8iw/a/vKvhkLUoBN64zMO9+Vkk/2bey0+5fv8zjdT/d6qzcOqCWb
dULHNsq64M9ARY7yb/ne+d318NsdMDCLKlV3vBOGAh23cKbPV7m0Er9iWI5fBvZ+OCG85d7ibb6P
DCEdqScMvSo9GscRc2VuzFmWLEViuYHiX0gxCgNgyTA0yg/3v7emEq0OuVdeGJL4mFw03ibn0cWo
1uwHoYIZJDKPLsRv9yEJpyHY1C915fC2lpz51Aj58EVcuNSfALngO0K7dK2E35vP4W+OwbFZU7yV
u9SyM9uU3xzn3XxjUUofmmECbFqPSSXbtPj87BVy5tXFhLddmCu06WXpN86BTvSox64NRW7In0Pk
YAZo2KH/BCxSKRJsNKp2XLS72XOWvrYk2H/cUuHH8tPMuVXz8z4l8bMJl98OnpVcxGHhhH0hvJCm
FX6ISSlw+qpIrg8iahuzHYEWLA61WdUzvUzQ4AUC7h8nJ+RzcBn6jdD4AMuoLkNaV59XTl2Yzng/
E0bIalFw5yg+MuQ7zPTSUp63xl0laKC+ll9fqdp8wHzYfW4Y4O+2wcDZtrWWHazKeom/a3w2FzX7
8WXyj1lZHKaWdfBnK9a+NZCQFwM3d+deT1VvFbQ+Htp7LUZ2QDaL4XVvoKnydM3j+RmqzfnnCi62
K0b5ZFQ4Vm6cw0ODD8CssgxmVyGbXnyvm6yxh3+AS5CwgXGXOqxIL1hxt5XhNxR3B3U9fZL3Tp31
qN+91duBmL76ONU5/iMkIN1rUPPxMHypwIjn+sYGz+gW0uxKrHlbFUcsbCksm9fa4XME4MbeKp87
ubfr+D54NsxDvxa/Li4076Q2x0nTe/8JaG7hbHdOrHZBZSQh6aBichCvqaSpuTB75Rb58oouss+X
qqTC+1nX5EjSo2Vn+ZUY4cY2niaJo1YtYZ088TdD1FY15bL4rppnQFEB6x77R3y5WPe+bTxat+FD
V6NnGFf9XJW3lR9f/q5CxLL+le6cbNKrTlqmkAAGlRe1eIQEUqYkzRV7DgUX/HLXTg155amEMKAV
9ardRzal2096toIRffAZwQe/4eggSHIJw/SE8zgsowcv8CGF214Tbvyop4xsZHwXKe9gWQFglNBC
KxmoCGbZ0X4yxUsH2JUvLvx9sqjubJHZDJJ9qngPXhLp6nMsJ+kSFWgrBy10SQvgR4sP+oZFPE72
3b4lTGdUaZkduLWled18tEJFaNGmym74eGW8eMdmh9EB9C0aO3tiqHfyjaryLAJvtnxVM1GsCxAY
ZvtfAnorLR0Kd04bSlrl2IOAVn+Nt73X79OuZBrM4PceTa8lg8rTZIo6dxroI0U+23aXaVH8ths3
U2HQNgqsrLHRxRBu+C4/c2POD4w0nr/hF1bP6+s48G22Pq/nMD2rq1eJdKXdO9YP1URl/XaMDh1U
lFv7WN9G0wnx4fA0Tv8c/q1HTOTeLhsu6KqrmbdYw9J7E7F9feq24lQomwrF9KmRFsZlyOWH3GVV
yac6OSI+Ce7buj3tcWB6cHMuzT8Dq950aAoLpbI+WSn8eo02mmawEpyOj0nZGMvUZUTzERukkCHa
14CUPtvLGtVTEBgverpth7penkV5HG8+4PfrWjA+IsyfV3p44hjs5UONxf0wOUw0Deww7No+oQR0
89qqmKLRRhW+kP2DJPE8O5qCXT9N+ExNksNCm3N174oB1rp3T9Lez+vb6hfNi/N4tjb9OqPVNA79
peSueMaMo1HqHa24wfx9dS6+PYjbDn0d/s6tAWrhzNlds3041Uw8bMxzdVczHp0/knc8w3WqI/PA
uVwaxDOcty9fhMujA0Im1ce59DpUCvnhdmT+I22C4oVtXrprfvzqLTb4G0yUmKxy7Ij3bZnHqruS
yS77hWeLQf7ExX7e6wlTBM64i4nmvMFEmmncYxLssVfR5hJq3ARDh64bbDFv+bFv8nMGh3rNq2OD
F/aia2zw580VI1fgfaP7qpo4csW7nLBxh2eGa5N1475oCJ7KxfghkoSuutfq7s2g7H0jww6mm890
lM3BSpDttDJWSG8kEDv6HnS4lBJNEzf3jaOETg2cPoLp/0wHyzropmqieV6ZJKea/nTtN9xhP42l
z5ZC3Wzoozrk73e3LJkqgY8WSaa5+A5AzOfhx02y4KFgy8yrklffcV0UjTu5GuDLMIG5hrTNRUG/
5e0a15UsRNA8sKCBPvi+LMRRX7IVJ8DX7/55raZHqgKY+uKo+mammsL7xagnp84ZM1fLqK0/DsYN
5f97kkwNaB7AwbHf8AnzbX4MEUch+QPoWTBcMlJXiJzpLff3fecPG4/PjillY2VHaBwEcbYfKeyy
eevd6vkxwzOdx2UQSGxQa2tAeUOKgG9LLNufHQQiAG/4mehiLQVzfrZ4nwe/ZYnK5+kHup8Ze8Dl
B+87nHyZQ95DHiPL+S+pkGqEzOIPs8qhW7JAToXZcbxY51H2HEHjHXA4FAsoaeSUklwEVsJ9TP+d
/szGoP3xfXUtxzR8pLwy5ttigXJ7M17cCoP02FRKLNLBJxngY6Xf7Ix2mxHEEvp2ak9PY1UVLhLg
Xv2BDZO2WcTzCO3Hrm1Yk0BFNN9XT2f+7P0VbGwrHT585PV4SPBibdDHg/n+opJ4Rf7UocjuofbA
RsNpGMKp1xbzjnGx+Ro2Dkcxc+3OYzAEEFEPwRnl+AAcM4ARuZenEvA9UTL98YdkeVPivBMBtVxJ
uIcE9IEADMkG56/xLJgt1tgO4DxDFy70XP5DWPUH8oH6QLx1GqIx7lON87RzDXC6Rp7uAoFZw4Fz
YNNT3ckJYbcF+GUnU6imzjU4hmpwzV4uFa7AXwuBwQnUz15F/igf86EMWQ2Dy7UUJBHpqA7BpsuO
0WXrKUFlmPKTifQmB4EF2dHuDZcEiq8vSiKCEtMCvOKdkhxvj+NEahz+7m+sMX4NxqlHABORDqqP
BCI65h0LneebGUYWMltIu8yjmXgXnnFJE215MzyXSRgOQ1BpmhUJgDRsPiFp30Sh58G8SgKA9Zev
edHg88Nq6Fzz1/n+NYfgbbdHEhw7OJzagGW98zPyPs9r4FGd+TJaeXx8T3/s9UO3g3MHFG6Ik5ss
PtZ5uXfOwtJfCnf9u3dg0aZDLctOWGqExLk6lz8PjmgX6K7/ZdqQe5xaPITOX/NovUYma3hNN4Rx
yx6wPzth/zO4OVPRstXufykm6s9U6Pw4+FThriYyqYkySLV1KoeO+MqcHnWzpjsfsSpKowb+ugOy
54y2mo42PRRUKG0qImh8pj5cZ1d4foMn6csN3KExFx2jZutHN1tUSONBvi78eaza3mw+cbeO4/NM
CykpJhMqKsjP9flDR+oM9ht4YovxcGbgzgYeai2mt++7dVDwOupzDr6BYuNmxLa5sMpWIaeGiex3
0szI8MY/X103L4ydF5ZC0oI8dHKy2WS8Dmm/J9rQhVSLIa/rZ4U+JxsYcGErA+IrAZM3OUIHcDnL
mRJBs7v/NXZA+316ilJd55PK13ktrTIoAlJCV87Psgf8hu58ELSeOTMWH2+vRzNQhRbGr8oGCH/Z
Mu2y3wsA/mVezffXxmGsZ9P+XKMqBq0iqRtnWYeNz+NH3j8wsvfDtKumgXyJludKbDlKBLcJdGg9
/2Nq6BWv43byxYpzzH7EVT647uTAPOtivdyF3WEdnxS6ccjXM90McyLN8zPC/q3YHlJrIK1nB0iU
qfzXihPCdfC4NtLbN+yUXLyDXhWYpoxECNd6RNq8RDVh/kLVFhgfCB259D8r3/LdDDUC3QgsAjAz
vC5aXzxRzfZdtGw/309Wl8giWhgI5E8GZgUyjho1eoSBtg6SXkbrA44AoITreNMi0+25BUUNXviB
+sokvfto8sTPdc4ft0NJJzzbvRdYwtGWFy+cbFTrXTGoKAk87MshZ6LbZTTY3rczAzAnsNiQF+Kp
U/PL93hWEMY4wnHdnrtZRctHEZyXDbxXU3K26+a5yuklcXA/V558faPr6JjSIW4mkgMb7uLdrodx
l52JteqYl2HFpnnU4B22bCORKGLCZLJ5lJ7Z6i0pm94J+X+86l1ngRjn1jzwZtWjtG2zmtUzRNG7
GnS0Lm+6VfX5r051T5NnmJxt6lnWOw230e4nnNT29/GmsXWoUxIIr7jxoYc9imGOtWn5Jd3xmbo2
8/ZKBXni6sekn8/FwdQ0efsjH82f1exH/lJC35v2aGM33SRYiKz06zEJfA4xllzkD5jKfqT652/F
kieIMl+PWqpjSFY7380Xik/tATG5Fa8X2q/OQbkOtO8WBosIBxnYXDVVK/f8zHwmPtFuatNom2sl
yb0ulC1wKju04q53B3HzChqsfOGjsYxir6+5k8xeZM6BMv6ROpUUb7mRIaWSUnZGRoTCmfReymDn
84ynwSzzrsaydxR4KhOJMuIf3JhuIMaDiH+/+fyzvikVGuaiNzV3GpnGqrNnHLdH7nqUJpNqrwdu
MfvKTWA0064bzfvyzgurr3t0ivGi+NmcdcxMt5KZJXbkbCi/krAMLL901KVZl/1PK0ai9h6L6Ywk
f1M0mAaCRIs5wOUIOTNxalFnq1zIte+vP5LTWIWJlV2Gjty/0NsO1cPHYll1FyXzaBH+DyzmjQ62
eTJ8DwgP9Cw4E70IcTH/xpch1/YZpe7W+ezPMitojjtGz8WtoT5V+aP0jO2ROGXkdIdefCZ5ip+t
lR9gx7Y2z0Nuzh4z8xDNmnkTNQzChESQnMlTA3gMpa7tXhac9uhDl1PJNcsHRUtpldKLw8PiiWb4
Wm5RkqXlG16zkPdMU8Bq1fI4dyyEe8WZauMGmMfKXiH7oItrpGj8lz4BTUZM1BCNBZFxIkjugNfG
NiWDNCWFauvhu2M3POLQW3ykIlkexhnwXXlZS0XQ/XlkZQlTgI5MGHgYfB8D1SgkWvFsJMHVmEVZ
5xjRkfBYmQ5LoresgZXJM8BiAhteZ02Jn4qS8gg9K5hY0Ejrfd8CxnyZjvwIQrHwy/AH4TMV2Utf
JRwFfjbhBFmr+KFjUfbOAuie/dkOeHH+p6RZ1kIHifAGnCd1k1d42f8eyidsTOrk+Rhll9E3/Mm7
3v3fD+QSYOQAkOMPXd85m1Ri65GDTpQ/H39npxl8HHh/vCQ8PvwBaogtzcC2a0OyHZ5Wazutz3a3
cZ+HfmEkKjzuNMTK9khPnky0JRFMTm3Ggj12EZeXbCTZJGhzSvMmMzuDSGRXgam2Gdr0AzluutO7
cHGQVkJaZHndcDQiL3u5VHjt5qsuvdcCk3jT5TlPt+Erw7td+3eGgbI+NC8Hw3oijXhgIxvccUg8
ubIusW8wDbXj9YVPbV+zACFcPOKLI2vfKxRYXvDmiLXccYIltvsqrHIeRpOH1Ft+HQtGjH+NbNEY
ZycVbGpO8eCOvVgAkTsXnv0Sp6Gs2RUyeadjoujaRCYuo6YzhkTYkSbal5YjlYeSOuv/0Vgx4MAd
5Jm7gH5vLaKBHYAN9gFjKATpRUUiBfCJdeXkmTPEcScEGqRCkxZYEIkdvm9DO9B+2pO2BOrA4vp+
Ud3eczYQoFhhFS89kHHOCX7S1+ICSnpKIyEkbaPXS7HgTT7ka+cnU+xA6FqdwfXujNdKOnqP9fMm
3z7uCdh2erA3pkurm2iICO0Otoee840w10APxLoz8uAdeZjGRQrvq6fRFfHVR+jLWyTP6L9vAr6F
PouE/gweI8m/r75J5/RwUPmT/2Sx3hQf1qJ8cFlacFORgpsGp8+TZ8gQvvp+bk3oRPNTw1uW5DGi
qKT/qRR8aOQE1PJpzVQ8qw9DwMNbyIRR2v/3jUf6iH27Wf0tm5P//+qppGJuxv++maNF4VX8fWTe
14m2M7B7+JD0Ow9DP52cVvRx5n9x8UbcFPLC+ejR+Jr+ZzNnYTW8j49mjjl4Hsr/HHf635GkVjaD
GbUoZ3RJjjO4qT0/nHLhe5n6OMXaXCe/HYRaw2s6o+Q/jjCFb0eknvnvSOL/eCnkvn1h1hKlG8eZ
vZy+7zhTZhy1slxWfDAM/QITWz/zDc5RjWRwQdFX4V+aPPScz99h7Gerofc51F4u/J8ZquNUqA8z
tk/JqjfhVDA/jcP72TuzGW6G8lnlGbcQfxFOIpyCt04Kn/znDnEV3Crxf77894F+7U7nMe2rY2Dz
FLfZ/Ev+y73/H1HntaW40izhJ2IthDDiVl4I7+GGhWmE9yDg6f8vxJ5zRg3TBkSpVJWVmRUZ8a4G
6ojrnNNVl9wwqqHoSDzs34mSLkqpsCQtr3NGQHXJR4uAmoZyYerE7BN5R3HNEw4+H3G5R8Q9fPP7
wvXkix5N8q3csrCmBOE5xC0+9PPr6jK/ZjwaVF5kX5UvYGyX+25SPnmUrivJflJ/FTx9PpB7QOcW
6AkMugpCKRTj+TeaiJF9HnxJBooFhI0E4Nzk2jf0CypIGaszwKRsLhSMgG8slD6YiBnrBW+kXIVn
uosz0ELk7ukRBhqcabP5DkPA78vkXUgAZx8EVcz5UDuKJEhEttm4oH60wlWpexk63Auiox0BUhYm
8T1Tg0mhqOlZYwITBWoy4wxkN4kP4OP5XtudbLqRpQA5g1+dfeqhXyQIVzzDlyILrpKdG+4JuMDs
C0DS/33lqpr9PxtAnMNEhQaXZ06n6UKJJUzGyK9wKZCf02dZpdzvBTwzPIipvhqvvLzBZ50idpBh
tSF24ZlY6z5kgAEZh7IGGDXzNHWpmgUJBRScST5r0VO8ZQ9Ki9ra7OsDuS45UK5u41KRxxf3mefZ
CaMLIg1jBBETgSL0zy0i+k+hc70tSQpctmyW9EBhcAY4h+GKyiwbz3zx2UT3CmXvQ/X9JzvIQ4Bk
MsYU5KyfcJxBHFcE8/io02p41NT0IrXkECTSEEh79a5KhWyCcx1e4fbdz7c8zCUoyDf3HjUwjDCv
2RRcA96IFrEiqCZw8wjEUPHfTXF5IJCBHroC8emq1Iajp70ZHBxjcg3N9qZhtq8jc2K0v9AUwVW3
c4w2MKtc3cLNcMCK8INJ+tF5hmIUueNimT6efJA0SPqyucw25/UVRcYpFO3f3/7sFyYsVtcdnI+k
+CFfYn/LcCwK3CgXoehydXvCZkFVxyZdlsyg9PYso/7e1wrWAKVLSpb273gz683OMI9avbuLBB4A
Ope90deMGjFvRgZoQiBoftgiPVKkNQMH4JgXJ6UwHfTDt5n7eO85hcYoe0VXMkX+J7AajBccChIW
4b3J0C6f2wm2qJNbUcq6d6+3wLrDqIJuQGMPH3f//KXyi2LN1mGUwASwtnycGv9mIbpcGR7CWwcP
4GgSUnl5vB7ciNq9Ts7dWu4ntMt7HaJC/c1U776GxfHWecOV+ao9QKD45TplgltKjssd0rEI0FXI
myPfWmFXbAciBJFW2kGx1Wn+PTTMswtwZOZuXxGylYVVad+A4APJM5LQO3KTduninSm/Z+MMoIxd
ImEHNysIfruZr9/rlXW1m3jQY1Lj9R2B1Ib/yhxsALba0AO9F2xzfHbNwzkkJ0+y/khYTVHrGSml
q1voH9bQorAfaeKJ1q3+ziAhT9zsbpPaveBXLN86OVeTGnt3ZwxyxxDEQaUKaNoDDUQF5Xaww4J3
9tGHPf9KmIP3HVQ+9A1jC/gau8MVO21XyBY+vdeTNCwStuUVOLeAzfXEmz3QdUvQRi2C4Lq/Qsox
Ce1KeS9h6KzzvS0qZm8fSeL6N0iBc7n7g1Oamh3A7BDQpW4pH+DYUEyENxJ/SwIG5cisAdMNq9qH
NBnb7KssUUoMrYd733sptG+bZ84ROLJqTz/EHqSU61WbxKv2yS6IkTy9fr91tseAR/klYOfsAB3j
oB50JIcGOApN0NMjgO93em51YjON7yBkD9X58dw+3MIUCN1wVXHR4oGYhx1q9wZBxgbanvKUKoJa
iU1mSFAoFgOVH1NabEPUX6cijnTHLtox92Dne1SpXeQ/vzwtk3zuVnq7T5Mt7wQbND2B0gP9dV9D
qgatn3atIclgKxBmasqj7XvVnx3j4qdmnKnhtVN7xddw+G3BPmvv7eFqteqszu4LFv3WEXKBef5V
v9pT9YPZuy0/n/BQpQy8s+qs8bogBK/NTaf2cZsbex0yDoVDvefcvZ8nGoPlvhDkoTQuiu7CRQ7c
sZzt6Eao6JXc1TWM4b7//PI87xZAF4fGJP7BWZHOskvwGJUgvNYb4TFumm3DoaaU3dCyZ0aHHLyV
19Agu+IZ7UITnVDQRGfeUfbKHhD4wPJ07AKTEJPPAuEQihPTtIeE4z3p7JX4RCrdbSgakbwqRbot
gEScnD98OrpPcUiFr42wzA4WUUtbB2b78/ByfbzOUnRlxxziEDi+3rBYfcbGtq3Pm/EAr+09w/Wu
cYDNu4zYIhwqTiUColKa3EeVyX0xa5ahzGhDik4RqETJ4TbPuVVYpXm5/nuODoM0TBdpCJtzVHV3
jV0D4YeG1Vw9YVbCt/OeTqeDLk5vNRwjg7OYoj4AmgPJm3LdpDgEtx9bwM9Fp8NuPXN+Ah96DFdF
WKXjz158Wuan+enNv7ioMwdsg/umHUtt52kPzx/33dKfUF21H76GWwpH5mxQssdjjaen94G1+sXi
UqKTNlEyLDc2UXawoRh9ahucDWTGLUqca4XAms6m2+FrTNkPTkyACAFn6QzmO7vX63VOzprHqjPj
sWJAxiW7wUTTVDN8Vd0ZPjXEbYY+nFLUSbbf9algWHcPHWlOJj0UJDxAFcFqmD965c7R4oekCcyo
TrXApW4sD5G5PA/PQ2ACAIi2TQogAhPOm1PEMo9TiQAbGMhE82GMDZgCLCfxtQElygPbSgXz6hFu
0UpnQ9NSBSYrFmvT7xu2PDGkfLFhbOUEMQeTgxY0X4hUgNmD4BkgZUpltBtlYkKtfqsvotu9hwM/
ugfk6cGPsAsI3S1V4CTcESLaonDUmk6l7rbvTqGi5ueN0zKwP3cHYOQiD3CDoL5VcFowAIEx4G16
I++U8Gafd4MkA7B9tvlmipJYiz8CDlmc2IKEEBqVs88AzECw2JIVk8QZzO8ABChVAMTwAiQjgTkY
Cnic3KO3QImz7NAIcjGG69OESOpJMBKrwXSBx09KrXEZPI5ei4wDZSxqu48mkxrJk/5GI+5cz3Qx
xcKodWQEOAjiOSgaC7Z6pdjKFwv9+s0WOldH5/zOrgvktE0NCQzzOD7aDdlmHbz1TUf8cYK+Tgug
jKfFgk+hOdNFq0VXIh1Sy5HAoYcZTlNUpcY0Y6FGchF6PyZfLwS8SN6Hl/B+fgZcgS4bMR2RZ/YL
BKNAQmUtJ/IHpKkr4CQLQFhcoy5CuV9AOjRNj0WB+7b40pJG3uHqZWYplYeOVkehVuEnHWTXAc8K
sZ8A7nlO752ryj4L86/pQnJXGcFjRETsvXlmG9h5xLoNhh21ig6XolQRMp3AMfPedEauAwQIiGKd
TZ2ku9LS/Yu43DOYALKg7fbBbnq5YF6t5V3Elp18HcaP9qO5CWd2zfCeETW8bnM+oV6bU6tHGA66
uo3z6jEssxsLHs2lB+BXh9aSZ42cR+voVdFUMIHvXqWLx43cwVskgcB7A47oZ4OT/XpON/tPSCjJ
ARLHOcu/ovu3vHjLNqAnjpkLCBwd4sNiC2jB7O753fJg1+v1CdpeNNEGWWyTY7SvERhF99D9uIbj
wGMSEL9G0Ck4YOcccov21b27u2EGrPehiVujj9bJt2BUh+y64iXg2fVBgPLgnILlDErpg38fnHrH
Dv8zSmEA4aqADcBbnWc8CEWowxyL9+tWN8cigHsB2LACjXLYN7LZwGrJWMCVx4IOLy6jV4d+1t0/
RWjAOHwHsxbAJ8wVoTm8egd+X0YReNskwNMXiSQg88xRHUxHzYo7g1gFVFhCqnmAxXokDoElV/xs
BowRVVuv0V08eFDcuwOwtxy7mp4PNfELXpwdNNZ7f8MqT5Wvw/rkVKNVRk3I+sMKdLRpMDOGzR9s
S5WhBst7oO9kteFPY8Js2kkXYqT+dX5TeS0k7pu2WnlucthMOb2YLRh73ABbW+E/SAxcfhgjmyB+
QnLlCCDARQcaTdhXmJp5wB1jxwdzeD/0Ki2J/OLeE+pAAMXx9uXvsLbTArQX5kXkSaB5DlJnOEbo
hvnEWG/1f928i/TiB+uffDN5KW9cIYrEwcyxqQ35jkc0Vu2dCAk7ZRLI7wTU2vHaGLVHo9HTBUnd
Tt1Z6+VBhs5R8Fk2vRes6W8c/0rjv0FWu3jvTgWxgtGofrLbsK4wrtk3sEcwE4704zfQswQ59P+S
JBTHkql485bUZ8BYSDLAWbJDYi+R5rnY83ltg6mZ7E/Op1clTg9TapRqRuMNZyOuVgwOyWDP1rXY
uxixi+2jnwFW6wS+LXX1POtaTHrW8a+P8+mUOxuSYfYbVuxrXC6if1JuolvVujR2HhQVHtwsHlEA
1IYPD24XZsodQkMUgiTc0WUvZvCIdUjAC09+sA8sLNLP3mlEFHdu/eV9nUmOrZ+Zy967+99VLou0
Bo5r90ljj8xWili8h4MSCCHXESZ1oGkMSHbAeL4wOAsEa3rkXZi42qaTW+fB7GnWDxjC8kzDqot2
gV9sVtwKfqSeq/USrJgrnNwLJcrjiJ2frdNuA6qtg0GM/v4st9vF4GtpleE0ybPLRhYcYV01pSSX
Km9aTvoHdN7ZP/uqYbyAzztkPp8+S55o8eM+Xo0tW0CcIfW/xM9W/UbIUUvtLRekeYac4RwFeQyU
ZUMby0MEkhi60aRmD5oDCrG9wmiXdYG6Qu+SSSO8m3ydpmQMa2tK9+LETXAff72zd0kngfa6NE0H
UENTFjzvlhwK013Te3Wufjn8PR7OwdMreZ0D1ZlbtvHh8fxiWsg16djC8oeuPV7pAdfzGf+sQOKm
9gFrICtAXMUrNlN43ujtqqtMgbzv40h++Aw4/NYndGb0CMtY4sMIZO0bmgab2idMw513g1eJdbbc
QKzHLbJ5s7EpZDnA29+DytQY5yC/3dgHshYwMzmkMjOj/mEIa8BQQ+No6Jzretwh+rLPdTL3cB9i
7TmjjldQDItg32YLGTYIF1zQ5gpRwgdIqhqn39QKIYl3boxG28051coxG6L2QP0NzsyBdJLh9ltU
9HYqGjgSd40oBEMBQzoYDJpzw2k29QmdwuiDW1vb2XMtmpuwCK1nszmpP7z6hH/z+QCjO+f28zVh
59ebVAMNe03rueHNH03e3atxSnTJTx65XxqQC9QM6Ecd3M66mkb7NvbOG7DgcdVsWTGMtLCNTjbc
ofyIcZk0B4Paxu6tt34aZk2llYPOar2iFiHYBRSFk/LpjFmXWi0Mys99xOHJnDHcMmxxwwrwqwo4
I/xaksFap15YUln/bG4HLAS3uhYuGRLkLXD8AdIr/oTEihkDtJVoi0IPm9kYVVyCDIK9dQ3jaXOl
aAD/1pmcu07jUyPlR0JBxQL57pD1YYyeRLbQjONxHA9jy8FL/zjxuBOut25HS9S19xoUwjJ5lLdd
JMJnKWMkEcFRe0ZFDLsfEHBMP4t0kZvwaCe9pFfl+UBkdWduNXaDzUCPzSBJSTojUTzbI7tTPoXH
0pRSQqp4d8qIVVAQLwZQnD/je3wIXvAyU+nN8ki8BjEUwzSmTeteJ3HDDrEsAVuHwCpLHGjxakzp
apx1OeqvWF5m4v3hqgKnDbrw5OD14E7WsrLkNvLuWfyxwd+pdEEpkYCTp/b3d1j8vew/uUkBxDiD
x+iAiNwACnHn3r1TCr1gQ4/NUVitWFOpI3NYb8c3lFW1iOpmSjpah7b6cvBO46RTHANSnDq1OYar
qfo13EWyIvnMoVEYNiOiZe8V82hS9y216WdTW7VvVulZJyU7rz2B59Dw9VoWZ76D/BRHiA1YVebI
AeXd0H75kKqGCsOhPaWBaqRSLjpkeGV0F3Jk7ihfKzf6qN/qqfwe9i7lbegEFHFTqsxpfHmzJAU4
2KShkb/RySV/WPg7T4JbTP/Pvc+8e7xm/PMjwRfePlr38AP/Ao/fp4JJcnc41t8Y7KqrWIWCJjaA
v3AmfwW6ulENpgv/kGbFze6W0fNVN6CdG82CS6RnyK/nBtgDCgjWs6C6JMlLbli4ti+d8kW/TP/r
PRRhyRvSbXq5FLaOy4GCbB2pNy3XUtBQZaKDFE4UJXYNn40q9ad6LkWtAl4Y5h4BkOYmvg4Xm33d
PXTjbZa9lAwA+RNmYDXkT5qruq/6aFX7Zs4jcS/b5VyjuvGfK07wYi8Uhyj2XiwWVKEjx3V3CKEW
xEJ5j/8I6XYEgCDG8evVjVovdTdyVFfjk9LJEuNVhKJFH78ge51UsenYLHZAv3D4pXoEmndWXEWZ
xAaEfgfc1zujFOwDz1+GjwS4RfMpYODPR9a91gACMcYFac3+fbYGEhVw9HBxDWg6g7qrk1MP0ffN
Cn1mwluT8kwFdOp7Crs4wdcFApNNjV//yonVoIvJyXXcg0NaSAap8XHG7jDu7Jx14nY6P+ddXitB
HZF3v09EWrH1LZFnFszqeiPi0m478EAxNQ4Uc0EFxDO0jfA95IgsNTlUvsOOPX2rUY7UQIDeF7xm
DCXNrA+peM0mOEmoyubbvKh4qJZh+1V4Sc07EzRAjkP3E2hBNkyr/O2CI67ppAOXmUQ43rPGqia0
Llv3jfwF/aYOoVcZpZS2MVKh0cJOmP5zDjcGvvwFvgZ0FrO94awR9BJ7Dx8K7vPeuUvhAHAD2Ibo
zwrfyxDJjrBtocGq4SpvqtS6k0nS40En/wyNXlisKXIoMSTfIFH1e+ayMj0/C1G1xz9Xh/yZt2Px
3rMi0wnuaZBzeyzM/7wU2BGypGqlHmOHSVyuDiSM8s6l/osS5PsqtPhkjZv+AjQGOjkWbLQOtpgQ
GNKoZshrYH28Vh+KZ75TGE0c318oXn0Te5O3CWChxZNTdAkJOdThWtcnM3uuZZwFfzTCrWe9FtRI
7t8Tb3wUpG2WLLn+exYBiLZ+wfjbLpPxR1yTELSahZ8IgUJWMctCfjXq6HS7fzlmFawW8FhoaVAb
zg4nYasmm2iqbSbUxr79LBwJMJcx+WsrzMGibXSpV+AKNW81Iw+ugOz6DpgYxJggyEM4SXnQH1z6
gqumOifqRwvSKyR5QPxDLSwrqYOK+vrvu7uDR90iDQLTZyAzKitNhRmhKDy8DAplDZQ7+GWYsqTI
P+sP1RYTgZg1S0+RJRpPMz+FpIUGwS/Vg/VZWENASZzjjf2gtJAMFkQQJFh+R54q2C/W4TexMeME
w/9+ljWpgJ+h6JHj1oYh09McxAQ2z134Y/kZUE1dSbZXJMOgOamEE9TMDIDMIv6MjX5Qowhj5RNR
i5jZPoqasZ3ymUoyw4zBSoRHMFScQJGojXfD3ieH3p+Zs56CV9lnrYCoV8ns8cHgdjjJkPdizHGr
NHmYPrxOjwY3VA5Fl2o+IsVfgkRZId38Vn/xaVRQ0IA9hXPqwcs1VpTwwWEMsLglP0sYCTdGeuzk
tlrKh7Gi4AniOgzJymYLMx5ilhmb4gP6v+moBWOx0Ni4ck5loIirgm7f7y8WvIzlJj4TWTFcDz2G
oHfpZatuN7i7QdBlNPHjMoA9Fo+VPW074P7+rE8Z2y313WIN5iqcUJTaSVZlma6wdbRlD2ilunDK
+qKZt2AFfPnKSf/8VP4ybU15G2sU+TjuSyFLJx5YtJSmBAPYDYKgPsIxb6P0rpVE6cFfTnBBxrTf
+q1bcszgiyenWrVJVLQMFzdZd1wNoKPkoo6njalBKzZ+v69+14hXvyT2Ehevf0W8V/PilxTsH3zS
i4ldJRblRuhu6RaSRP3N1JZsJKxRuG5aVrhQ3ZeFhplWMwaakvEkM+ljjFtc9mJek91dwKrM3a/a
MY1BjUJzpQ5h+rTo7EX/4LYanZnXURwXk8iRGzZEmGAMmJo8CD9QBcL4HMZjsvn4nm+73b667aJb
8f7+/rpcjAbPr504BUqZ6odsRC152dYJSHZM3t6E6OZkB/ioDE7MZkB347fCxU4yTQfU6wHqCqJg
DxAt4LeikPgdVe/FXxBBrp15DWYtMBZYPQ40yrA2aXcfU+OK8cKIYaZk3+TS3VlWMWiYhE+Dgrhb
K21A8eE/Wp892UoYOv6UF9OjBB5QKW8UCIGAUa4AqSKlqZTFcEDD7t07v6ymfAoyV5oK3ObxkOIT
zV0dWsz+HYx15vSQVzHsoHHEUO9oilxpcD1K/pUkncg55L5o5iszB4GLr3kuB0AuzG+l/AVXvEmj
UXc89UBgaShUGfsV7Uxpmw8nbDrme2aHlihmyXgsW675wAitKOHF4OrSJrVSk5hljHH2W5OR7Mhu
nO6x1hZlZxLSnPJ/wX2PtEDIrsuVgoqCZ8gTJjKIBrEGDgOLxQnmesQ1OluU0DTkDcz6PxfsZ/wY
WFQNss5qXheE0ABRxcrRfUcQyNHT8IFQjvvLFxtUNxmQcRhhCpsie1BB5p6HwHRhGaGQ1Ofmh4A+
/KSW1DQ8viFrbg08Mq2fIB1C5RfM92zbZRclm1RtVpsz9gKblweF7yp919L6OzTIKD6FosJyq97v
0EDUkMwxRLX0lrplkxLSarPcrnZzHPCZUrz2jakY23vG6ILZJRtxpsDtSqHgOZBGI82NZ1BUwuTC
x/8OA6DFzim3i+03t6Nbbb54CWggruO9ILjj+MY6jFhqJWZYoJArbWzoU1ZPiFj2P5tC70iwb19T
998wDM/gSokXjC+NSozqTyX+NMoQQLU+ULOZJ7Z0qFYEZwxjJyLhR1CyX4Y5RCyost+nYn/dADRA
6k5HfnDtfBrV+Oh9mh/qaN+kdcgAQytRRcFxH1cpL79MYOmCkioFfbwPtboqAlI8phXYQE5Gq3HF
B8Rc9N79DQB9MnviBGTXS9s7sB2EuMS0BGrS22Qf3m+8HEGPlJLWW/uxonwMWKb/jSiqrrF6hbdJ
1X9H+/AVsRjXqfd6Rbf2s2nW9XjjcEVmvQQCtgKqtuBtYzilmQW8HaXR7MEF/2UzG54sCD0BiJfq
MgQYgOwhv+DrUg7r4kBni/Jvv6uKsTmSQGcphmaqDHffmwa8oG/Jg8ItQZ+lJsHMxGhWj7CtF+qM
8iPkWf8Opj7NKs/3FJ/LQKGdk7lmX+7kbzUyME+cTXRbHJtJAr+n9JaQ5+DC1XWweYYPPHHrk8Vq
ILDC3YSy0nvzDumg+p3PpT/AcPNE04pDUMQRFGiyaw+EaGBFyzpQLZb6BjVgj/65++L0og8rk0Tr
Pvp4PmUcmCSEiQlc9y2C/YMLpgA+ys91Tp0b0Mivu/VWgavhlCE6UO/JT4KzEnsKwBkvS1Gb+gOs
n0aHe2vDj8wSeiIRYBLLKQJ50L7ZGkz1tw6q91sHWg4yGkB1gQ7fTT7QA5xW5DQsQlagOcRLVT4f
9DOHNtT++W55UhSfoc5bGOr+0D2IQq8yGh4Ec2EFawK2FpcW8GexNuUByF9edAOkVOBsu9cm6qDQ
bbXTuQUn0S+uB2bOGAdVj/2CGHB1i0gDvOsW22pit/8AMaS7PnNlI3TNiP9y1bpuPWCToQullKl2
PaTzPIeGl1dnd5p7AqidUQQJYnRpP/oGoXQXrRxh0KEhoMlZ21JyxeQ8oFcAeFB1KKS7XteXTTOn
1n4h2jiEufPOKd79W98aQkczOeJwgJjFb8/oAlPgcW9XwgvsacCW8sKjRY6NIEUcfZjkzYocBfBJ
eN6pAUjhAXv0rXVZ+NwUfqK5iZdHufwqR5keNwngC+wCa37FL3YTBg5ZWfiUUUmdcH50uI2I6kmK
g4plGx1LE+VhYb9BX4Ojz2dId7QeaBNyQnwA2AoQ+QmGOAlg/a4uoXcB/UybnkOLXYlNrRp+/Y/z
BWXcgnnTK+IiKimi4ZYG7GgzCF/uJtpDMIhTVn/WnmR3QeWEuwYoEMLdPOlI8Nyg5MjvMXA/81f9
hEYOzHFsbLAjwC2Xtid4e+eEU0rTWbgUopbRlgJSahveG3gUGxwRLmS8U86NV2252ZSgku4kpGQA
YHYRs8F01PNzTGHtEO36VZXWi2ju3NxEQ1QJAHyjOsUWKcq1it0Juh5saVExj4qw1dkBqSgGCnIL
bgc/jemuk3+xWaXwgo16Omf2NyiFLxFUE1rzubMARUxxjvY7OSrl4UZ3LgEhMSxTcS56Y5pOtPES
JPga7BHCrHGIwGVgVMo1q/N2rzg3XAnoSYNFBZwAvknFM+IbGqgnDD+0QXix8B6faDIUlg5yQqR1
oL1AlZjgY8Mac61d0Oq9S+i3V1qAsHeJmKHHKLiz9qt3cB/xtUE9dFBpojvlbHoswQ08v0G5jdp3
ZEXs/HqP3rmDWE3jGdwb8k6OjUcI7BHtrGxXs7ONAdmLL6r3hRLv0sZZaxaGKYmyXGvTVtCANGKH
QJ+ev4YI87HpcGFTMyV9LJN/AhRw6hlhZcmQauWiQrxnE4P8GwsYadEt94nhAyVTKayMKuG5g5vZ
gLiUTvjGyJVB8RG/uQ4Tx38hf2TLWnxvzBAOY0i6J3HmBrMpu5BNcizo8LxDqD/YC4d6hCXwBc3s
jq4CXoITBdMk5pDy7qA63kL0gO6CXUMHh/YoUC7h9QFxITEgIyRX6eMNZ/ijeU+r7IEmPO3E3Tkr
VtOAbFzFXllQFpZZXyUJ9K7lfZO7I6cBKhIkk+RyPNHTwfFCKoRxRR23/8JGVRgg6HJDYoueUbj1
6CB/s2LHVrWMVL+gyy2olGKKPBU7z4Z8PbgtsIEWpHaqWJE5vkUzGH9KrRMosBybZcxDBOJIH0Ed
l1tK5p5qQZ/6WNw3MyTBA+pNqZ4KytkVxiWtJ7EFoIS0AR47cwp8HHpIWq5x1pzCkh3NOBlUmvhY
k6T2QHYwTLg/Rvj04QPzGXCwz7/Du8/2bP3mIDnfKuJC9asADy92fnIDIDiyJigVgfPZZCzfrTsb
o9Gpda6devfGoZcOjBHa7osrYnjPAHat3rWTG0H9NSrF1RHAwasNHVxu8ZzOhmhUNVWBfq1twWpA
w4dc9J6id9bskAzCEB/sNjFfDry0rYv/ac6I98kCdq6i8ophHyBAly+lVZn8CjOThYTFhv/lDgGV
jR7td78ogh6Pm0XdlBY8IhjkVmbwGWJpXLO+xTVBrQHqLpP1+s3PN5rA6s7rn03WVWVJEJTXkq3k
LAU6/eJQiRjl6hK4RLj5bBaQ/QAqynKvgJUy8yxn8vOP5NlsMn/pl5e9Nw0WVchVWTTynwHiG0WN
gsuKpWxFff9tZbDus95rIXy0tSBmGQ2SuUqSQAdE4EVVF+BMsiznroXfsGuLmOQBK7hyzMokg5n5
Zd/VCGwWZphPNbSKGYw3RVIpTNSCV2Sv4+yUfokUVBckv/ROoleHtjR+h5Iu8KO5kIoxzfAn/gvD
qET6b4VmVVMbcV7qMAcTKsIBpFgQigGSxzqb/AJ4x5SqvfU3W3JPlFrgm+hVEhPj3HgrPyAO2S76
E+4kZwdPK54mXmh2E7iExS/xSrHdmcQ052UTBvdHDd+tZJOU1FJ8qFmi15b8heYt3YnPmISs7ybj
ZYvj+XvVVFf3hhtev1zoBxqDP6cMrV4BhQDPctthTHVZk0FvZnVgb5xo9bpVUygKf2YTeij2Vflc
vUNOnYbDz9nHBYYsadoZs0jiNQJO4pRqHEJ5LKloQfJhym9DMKUe/i/0Ve7+l8dQQCqHS83THS9g
tnQ9lMU1ixQnUDtOH/3y+j9EWhV+KGWrlSlXmImrHxYZADo7k5lxow5S2/Up2jdR6vuX+0Hjj87E
qe1XuQu6E3qwS8ClaesrP9xAmasOUcfod7qiwvD/W4e/gwPHpV766g+AYMBb9FEQKNMAbacVuYxf
TxEz9/Fg1CKNarBXZu1p1h5ogDoldiQPq9MK/4p7TvKEErtM6pqiNeilKHCHmO/qoAhsFlw4HhA2
p7XcI+SiqckBBAnpNL4dhA8HoFxvlxLFC2xacMuQ4SSnVKcaECTdvLpMqIgoqbBD3gfhB3tkH7lx
eFYV0DptzvcFMsXI2aJO5PGpFCm9Kba2XP50bPJrnDGYE8prXk+Zh5Swh7SF01AdQ0Mpl6C47qhK
qBuv6IMMbX/ifJyOYOxMWlv2WdMRFPph0jMpRTCjGysCMqG1z5+J71FgiyMhwNLeIgUIACtOfI+7
TehzBrY+iw6s+twOD8BBZ5fteyENWjshKVpiVVDCaweFKskWEnEANNkUODUk+QjfPL7dO+xC8Ekm
tmTn/BmY1oXyQDig3PqNvw1uCP9ACUR+RIBXtKy4PyDRIQYCwm8vxno1LD1KfntD6GRDULHuSlAA
uPbtKSPb084W/G7sJFjsdBe8PouvSbANwNPbwfJWcW5hayHfDe8Vp0rjCr3D8MDc0Lp7hvl+C7E+
Sh68h2JKshywJDPAVjtnoeTLImdbToJPkLIOY/HbK2GGwTy5V0RDcZ7swYmtkIczIXiAbIZUGAdR
h3vzQTaztiQezhSXrNPM937CzgxF6D44EpqlXJoS4VTf0zCF7uQ3aRC+NTtfJ4B7PHgHphLBJa0f
rMS4gFCukZsWDBGiFO7EsUa2iP83oKDg9XOWQnOW4jTjiYWII6B4BzYndHsDzWH0Lsj96GQwDLKL
UwVzLGuMmgEgFSgOw0ffrFfjLyxlKxSOcXU03SkHCE08IbwKOuAzvTd+CZOEhM2ex+Q8OYMuoI4c
ecxj/R6VfUEtEicHnLpmBpf1e0PlyGmdLp/L6zjfgsicV5cCigddgLT1Suc2R7Ak10naM8o5crXt
qkSG+kXkBB06ZBj2bn5B7nRMSXW1U3wEZzzGjf0FPAg0yrbqM/9GUsmCLBanMT6FZTf1yWg6N7Kb
SQQ6q/7t7hZWfTe6xDM/hUkQTTZUA15xAfrAF5S67Agh/DrBHXL2Ud7/olVCZW//TWKDFF1U6aTR
vW4EVNfzN6MGpwe36hnugq2/aeRCI0r7Bfhzt2j9edCZ39GzsZwCKW5qlI/utgDduHMiZw8wZF5c
JuBvTPSrKLJ0bpbzIuCDo+bhPV+2cwUBM6FcMbE/9Q2MGXiCVN0TfmBxE+9AxTzvgXQBDh/uIvvI
lC1O+GmfopdhGzA/Q6QZlFdXJBKQn4WlCJ0J+JSR4yMwWbwQYb07D4D4YOEqcB1b2+ADxzq7eKMj
kxpOQ2f08SmKa7zNyIz38ZPcHKQnzXLL6BRwaqizGNGxQdLOdcwAL++w+MBnSxLvXatU3UvKPeQT
DO+Rt98Xz0ROmDUVKoWim6JKsnNvlCrtqF/x8im20oHTnV/utuDV2xTKVGZOAj7t0Sq/gwtvhJIq
SMnZUVJy8R5F+G5s6n8fWx9miBvePHbk6Z4hTCgwk3PXAMHL0tndsorwXAJukCCeBIvAE+WN4HVB
7jD4ltACQWiHAlfJMN3LzpuKoNaGEhFQIWdaZ5//OM/pCvW2y59PAPoAnO+QKXSeUq6zc4xf0n78
p/QSyVSysoLXEmtR88ekhLABfQ64zEgihiVUyELoBI+EahZxbLTtwD8FkL32XUDRxRc0WrteWogv
FRRS4uqh8y437uQij51nqZmQSSw1c8XoXantKgh9ll7+E+ZZ0LWl0ezZ+pYblXP4Kfjvl0+bP2jl
YM/Zb+M2UNVBhHBxvxoL0QVlnu1juilFHyhY0+h9bBRKIyg1UiiyUq8PKX6JhZZN3sQ50Bfs9dZK
EDWQegb5t/PLlsSNUduhd74LyMCg8ypwUTs/fboQPfMbvoqWx+dyvpyBnpNEBE85/Z6cLd/k4fXg
N2AKYfwGB0DhHPsgM5dGwtgP6Rj0jdDWQdRvhojFc6aKqHaDYlqkEota5GALc2kS5Uvu52/PtvvB
g3PwPIULEjwS70WSHOkj1JWR5k1tY/Ek6oJni7o1cO1Y5Ow0J/AYmA7kW7/1e+LcoS/de5+3U4bf
4C/P/yidE2AbTDr7xPbCw/neAkjjOEEO3xQRKUlsFaj22jtGKfqSI8s47vk73b6vQFhGKViZ2Drv
IvqMDPQjpy/yyvxIG1Ap4t3nDTKR3rccHIk6ASI9KQIltRRwAhjRXKqnWHev/ulBERgyYJAQOkkF
Hix/gw4hNDgoITycCvJhJBhebsLWQCbXbLFbXoLARRQZV0pwYK2FK8SqnTkVczf1z1a7gNj3JSpx
U9/hDTINpFUO8WPmf7Im5fGt3iEnrwKrpH6BRs78Ink+kDkEXrfJHWyT6W/2/ucYfrfuFYJumBKP
Pl39OMFv5UrJpiSPk7WaLEOOwjaPu3Ji+7wQGV3K8qDQPau+DXNhUqjFggywKkASvX7ppQ34CJlx
1KlhRyDkOxdthtCZVQWNsgQGN+ikX2BuW6aYOe8dbhW3+Ayz7lNFZ6TZ1cNgVyHgq3qEgDQsnZZx
qcG5HhwLFCJIufELKXXYPSjLAj9gSsDitXogBLW0/uhEZFVzXM+dYkJxtSGkw2suSG6woVJ2K1Cq
+TP4sG9iEbb+qOaAow7bjObjH59xe2IdkjyaE3YlX9+lVMKd2feq2GXwciQeMKbwE9CqtItaRfOw
s42+NX9OE5hmTS8BEvm3WR4rDh+IIjfP6ZQLErM8ARCbbex4fhxeTOOK1DNVoV4mxnqvkFDeHyWq
zB94FxehJjNaCMx5P6N5eYBpHKj5klai9H2rBFwmKmM06UI/0p9AdLrnslulmhOYU/e9qsZEfUHa
Ne7uiXo5591HFXFbgRNV3VIi2n7b0L7Dq8JoqOIOrF4rA5HDQpOGMIkg0TPvLm9AE/H3SXfiM7IS
8xmcP08YuiBYUb/ycV/7M7XmnBOKlhIEduT/TkX7yyhWFcazUyyi/Vu3kpZBt+JxnL0ZsEy2u0nJ
nHoV1K+ObahdzH33UY6quUGBeh8r3h0HJ5LwSf+RDK1rvbzFbeOubzZNk3D8MUTfrlBozIr9bdKa
5ZpG0t4RSZWcpBibUuXqFI4jkOmv6yT9DE75nrXpbO/t6qNjfUDD7Ofl+7Bw7hmHAfIfz03H3HU3
+dHTaB2eUfUbX2/N5PmBdqF9MZoH9lcq3ZRu2VL7mzRzODivWiHX3N/aW377TFoHq2s+x0ZpeC71
T6/xg5T9sV5KmsfresblowKdG5Ss5fPM8t08UTNVI4R7ks3dzmHcLufD41WM4Gyh54e3R/Q81gpJ
Z8OFkstGLYuCwW3tcQmf9AKJWSs2X7XKLNjvGjTn9Og0cuXVERlLDADcBdf4boS7aojU82wNFRmK
rp+zl1yC6ie+GuEs39qT8yrWC3sJbVPLzwYUokKo4JUsKhlDRNVo1P7hv6EReUgf5X1Q4H0IUybN
CIsPDTtQP2CXMFOTm4ZEBxcEncWHByngrX1gNwB6G/KED6S8aONC00g0H4FBBHOoQ34DmSFt2bxq
t7uL3usXwpOvD+kTmSM+dRZYpMdwvIYUjNtF6AbggMLA3Jv7YoePfCJZ+JJKE5lDrvLZhRoEbrvd
qlrufmnFS5RaBIDk14kQVQu/fJLfrhVBuM06z/m284EoC80RUuffVaosenkNdvDVey83INIjVn48
me6RcIcBPyGJQFmbiYxp51svLb5bvwQBW/PSL/yxSCLsyaK7YUnB/tmflRxA2upaiXu7+VW2gXf2
9eZAT3VjB2TfKr2auWrngCp52mYV/fyPp/PqTlVt1/Avcgx7OaWLomKPJw7NNGJHUAF//b5uXd9e
RGdWYizwlqfchWVyDznx54YkVPSa1MqU4/Ib1tXt+eW9eRA4XSnh/1Ta43IySkE3eahDc3ZO780h
G1ML+ZcNDsngVZcsPRcBNZJkiVhUfx1Q8J2A/QkbXSSswsYoH6aDZHudHPutPrh8BAhxHerSrN2B
34E4SO1cx5b458Ay28JDcD28Twsr/kNsZj2V8Gk/HTJypgSNdcScX/advmWwHr7t0ngftlCgxaAy
zFaNxb7X6DfczEr7B8qEVDChjvRQfhrdpq8x2g7Ooc+wJ9iPeVSGxco0ag4LHLOcEuLkRBu5iQEx
Zo0vCNHdx+TUY+U+d7DCY1UY0XyN/x2vJp25QxkIwKB49VmxCgo2QHZZY8rJrgQNcX/1j49pnhxN
vkvvvQd+gpmLtV9Kgx0PjX7xYiDliJc32UUTVGIq5in9F0NTOhAPrd0rA2/PKrOGhk7N7UPe7zFs
25yRSmlWaf7hF9vpbPdtUrBsXGIctnaMzEbDPl2817tinO5/z9LgjhJRGWlWiPgOPTKkQI+ncToo
ciRi0mmt071hPXKbvPLMaH5c11ldr/8qXB/Ul5gyr8b88cCProvS+JWZhUN1NaDXSPuoc9ywyPAa
WRTyjvcFgTDqhIMD6lTMy4MM3xjel7eJe3qzkHpUZcqkfEO8JMvtmFRveE3KFlQbq7vDigXz9x3e
TAzEZ8ScDEbobqvk5xLyxlc3RK2wrbPLZQeaWD/rP8aXqV3tIn80IEo4xbO47paOQfMZnnL/2bIb
r/n68Fup4OVEFaQxvD2tuN6tFL/3yza7Q07Np62X86CjW+tVq71a2SAuJwRB5A68Q4+Q/uSfGFHN
wn0y2mbxpNZ7grclvKAOfWF06aY+voxXvvQz+ui9NEiD65B7fDf4NpvdVoiQUSVetBb3VTFLJo8h
cSIRXjJs9TDng/g5PIUJ++sw5XlSt7WlYADor4EiLCPYJ9bLgnhI9BIPCWZ59fKuutNvGJv8EyZD
NLbDZHLxm/TF/M4WMfLVc1VaALMJyoAHysEXRjNsMdMoVJ5/aNJSzb7xKrxOL0OL9xlglYEAGrK6
evkaL65fEkTefUymea8CIpQDYDhDHQQteOARX5BxnjAAMuuz9cFH1zZF3Jbg70oE8UuYwFfy835w
8bnLJ8+wMn2GOcbT6zmxAFYSR+Nw9Jmn2TgbvyGRTx+IfhfWnkscG0w2sAjvKQHAi4DhwVFQ/0Gx
uoZn94gwJn4y5A1CGgj+4vhDHaa0h4Xd9Uc4BCrq+fSW0JFP/sX/qhvdAM0ge/rusa5VaZQxVG8I
NkrCrZojrCD3jMeUZjcCW2NhEYULjlMABO9+LQ2ZR4xbviizU3bzKRnuPWqHtMzVUCb06grlm6Mo
JByukM2iVcCuFhr2bP6FvX9C4AjvmrL+6fucLlHVF8FOSF8hqFX8Z8v+QJGEBI2dbTHYVoyt+oBi
KoMEgmkM5Ah8HKICwrwFwI5UMSHZhJ5Llwu0DQjnlzn6kKrIjakCidqEbh73B/OFWgP3fstcoywN
sS1H6+mMfQWu1Jgu26zHfMPGhNrg+dZFipHZQSLNfbeyvUCkhqsOJYz5gLD36r1d8/JbHk962Ll5
3CvJZQHlSeDEQHbDKeGElrIT04JBvR0eFrBIckkmWMKPrtQonA4A3JNLL+xOpxGAPChLqgxISu9q
2xtBpMxzBllmZ7vvyz8+yVtZMhWMlwDzDL70bBHlFfv7mAvT4xayohQzwsTOAg+b2Ots1UUqZg+6
S1Qy4Hzz4HTG0pPOLiGpNZOi0WuhGw3G5NNPkrZkMTvTTtbcToNaT1Zw0S/ygsxAcsJkqPn9nY4Z
y1i1aWaz1va+qgGeWjH/d7rvLDSXNJsEiIPcQgkihFH8uREnk9iDAvKZ6TUAWLwt8zk70cgCW8dV
p8NNqXwlznJ9NYdKSX3O+gLgGAkU2IUz07Eb/ba41kTGYXVSwBMjPjYilH6s2I7tJwtpbNcnd6sY
3q07RlY190lrMjf7uS86V46ZSfE5XnYpLDuZJU5lbheW4JlgnR801cei0NtjipsA3YBkAnwTjVFA
RiSxIdsAhBxOx+Ox6Myjmnu3KA6d+q0Ay47cREEHfDbmoTCGfxEkcRK7OTnOs2W0qf4eN+XledP8
TebxZv2bbB6b1+Y9j7xn9+hFiZl1ox4K6V7bQy191/SuJFZhOrxA0YMeyXvN+gV1NRhq+h8x3sht
xHqDvUax48NiA8OrAyS6mHNXF7mHzw+EHRS4l+2K0QslxGQnfgQ5OhjDdtmIc+NF1MgX4HJSdbLs
3Gwji+GXIedVt0f/6DeeZ4pd0aEXX5v99cuJWpgzteCAlJgJOcaM3oOuEt8zixAGpusZ6T7fcfcX
foC6QtPqEPJWgEGh9QUx1rUGGMrXP4RCMuOP/woDGjGNat8f+P3Bj4iMsM+oqhrCffbdkQChyGby
NfoZ+LdJymz8fCUMH6obi/Yinbxn79nZpmASpMOJyYoVHqxSdw9jbfDzczYW4OeRjpq9g3rbSIfV
CNEto7Or4+S3d/4yo1fQfAFwCQ5S/+o9Cx75Ee8QXlpcMx7233uFMgdHUkTKZxdcCSj8tvGzWPAy
vyOV8EHU7yLrQ8hy7Z/B89JPCMk/X9WXueYhoEwpine8Ok4MVBUT88zFJRCvWZW2vk4AAsgOsDnq
mPWLubnA+eyYb5bltvVoW9fkQBG1AEZWtdpE7tRfa/6FvweLRCKAJiNTTbZZAWHWGvULuHdU0FEy
xz0R8cLEutJd/XzzIpJB0fRpPj7fVNbomVCkbeHi8zTzvzdiZoXxhCQOI1kUUxZZ7jtuyb38K7lv
u+qUHepz9g1afAtafMs9DqLBva+DP9MPbt1n/95t+S1/vawxwNHTggl59HQSZ7hcWYzjOYwYjYnQ
49oxEgb9Qb+/eBj90cnkrBo/PsmQnU1erhizJ6e5uDixCZHXQ0HmaADPeaLCQkUWFu2/Ndo4R/Pe
a1mPBt8QuwPWof/Qo5LMa+qA8QFTEpbjQh+JwovzKz41lXmA7xEOWXs7cl5baQTQNRtHFl97wx2P
7MEAkjOM1MJLXEY8c+lOOabHzKr2HrvHjtlwxDzAqC9uk5MFP9WMfVFGC8PzECmpj4Xgb0FSNP74
qJPBYuSO3bF4T+OSOdrMrp9H170Moup/H5C2Gm+ZwJrTRk3DSBl1HV9jr+RXmtxtjl5tjn2rE48r
dmXO0LDiQcop12lv+GhyD2g3UF5ZYrFx6zb8eHPrvv9O01J4mpaBMrHW7CP7GrE8gNm2SjDH8kny
90xtOhIXwlg8Xv16fZxfcKwyDnSW9khd8TM1Qfj9lbA8PM8jsFAhtsAtFK6sF34h3VIs3/f1k2YN
RY5fWhC/5d9oU1rxgE5stifn+XF+eZrH+XneCJvDRtgKj/VL74RQFXQQ2k3RdF/YyG3h1HL7y9Z2
Y5KfzdfZ5L7FxytGl7/X7ymzXr9t5Izaq2TZXK1nexSJbkjETmro9SCVbWQ+8Ev8ldC4BSHZT04V
G32nN0m22wp5A6WyH81bhfdSMZxwhmoYD0yckicBmE5LcrHsoXe300Bw68CGUzhkCPRiqJwftxhQ
UC6PR/SByY7rklRkjlYToxpJaoBwBHG7trtG/aJX6xYYJZn1cB2iZT54Yw54CCOrElNUxqnsOBcO
DEiUnTNbGL+gZq+gPBbRrDmujgk0/70n76FVm+xRw1kHe1yzT5sGioaINf6Lp48p3mUjILehGnWE
xPYQPAhq1wW4Nzxvx98PVfXRS1gmwDGBbDqgUBQ249DWA1mILjZqEWU/aIZn0G+pf+tRWDSR8e6t
B6VRHCTBYdlBCI1o7o5YwE85wTKsiKz3X4eZTTxWHlzR6X65+583aLeE/euBpwmpg3v132RIRmUy
n9/s2rAZHPtFmJzNC5W3vRVz9cpHP4KEwBPB21i+luhSPZb4o7WgixPyomgAUonOUmGgVXp+uu3E
ebDA8Xi6px9pu5yth8cgQjjdj3VD9H1O85KlXTDRL1WtDHqoRMhJWwQgNzggN7UQbTBAtTkIUMF6
31DeRvKjsDruDyrdULHI36z9qAMpgE3CPdLxOm6Om2J5nmtOzIvlLbH0fwkxgn/qn/rSB8F5lhbw
aCdShkqNNdim1Jtt2iSA5BH2odWYeGvv5R/6Lz/6W3tvd99tTpoTTY/1RMspDcJ7/zq/Mk30wyb8
pP6l/2IudnP/zd5IcofnEyP8w0OVZMrTFc5ZAE3icSEwbpRxrlPIf0ymsS4x1ldI6WKuNBdNbhmN
MhCh1II4eywTm6xt3mAL6myt3RdqqCps6V4ugHrSZPrcYIpHgixz3NFpXAOzK6qgsBKqj8OsGk53
Ogc6A3A2UFwBh3dyH97ORf9CzDbOLLOEtY20jDPM4hOk1sNOrZSF6GVHY5H09X8tup2K/785wNv9
XWQONn5u2enQxvtuMfQV68hx9inSmT9I8J0H1wFdy+ugsN6EfxWEChiOPdTxPwcbWVAKH/PmUg1Z
+qk1Qi2Ceq/tPHhX3/fUJNTToY9Bf18fpX822Aa1FRaO3uTC3UF3C2HjACOA1Kam2fZgrGjFuLkD
FAC1FaIgnnEgKZakH1N1wlAXQIUsdjnbzb/jv+O/9h8ViPNIYBlBtAXcPnjZoIFpaKNPCW2Ufm7X
0fEHTzOgv9mmQPIVu7S62VlG/1KQ02IJJ/Cc475eCiDm8jitLVP8yB79Miqj9TZ3qHFquThUUUtt
LPfjdK5ZojlS/YPf6cb9sl/2xcJHCquFfeR+U0IlYpMv9wPEsCik9luTlyMFsba5trXrPhcNWq3u
04Oc3029u9eAnqaDB4EEfQEyeKBWpz/QDatqZM7ui6dXoiOfYol563WQFcMGALxq4WPm3QftiliN
BGva7vf4zl5RSIv5bYxd9zSZClb4ElQFC0REQoBRzcGyxPzmwu+vo/gD7z/R8KUiQZUtolMIQBEk
G4B/1juh4vY9Sn0pyHfB34QxFyj7MhDFlWUYgIK4nTnYD3GfSBbI75hr34hBQ0mpAOE0o1dj+Bu4
K3i/0XInCrpuWp/gqIyKQ8mtOzmqDhU78ppOxUbPot8gxn+Y9f7DLLoSZ6h9aJ3fQYc7lCmOiUhN
6+4NiMI9gLHBBL+FJyg2h1DkGmGYOqTz4nWLHa5cHF65AKhClQlPJMBdc06dBYwMzmKOQHnfJpa4
RNrzqHnYaxJJHMkRIWlNa907Rog6tO1I/KTGuo2n4Uf2Tmp47AegJ/QTTD5cibzRmOFx35v+fz17
OIlzs/XbKkI6TffcRSLyiqOjLikQTzf6d5DK+ZeEL7j7ayqgv74Thka0zjT80pFyY4zIPvB9Q5VS
ZXSffAnVF535J9S/OilZCgK7/FkRv9em/rk2D/DW+ad2IDEcWqAwlWjPE+mJpa+bkDkne6hSFz04
UK0rMUy+RCLqAWhOuZWFKGQ5cGTRxxgMQHkpWshPVpwy8XVo6Xdp7iFQM9ALiBvb6qmVjsEL8PAv
p0XwYFG0pOEMEXk5J0R4OHOEHba01NmVKmDCxYnKAvrwkov6VNhSuDZ38ukTtBqRYWnHUzghamM8
igEo3tUR8AkdCv5WtB5FAOJeUenlakPzdjWgVbABdo0wlNQCRGR+WQmDnR7Ho39mj5AaUvvD2WaP
fXPVmlw7qo4OMkhh1P/OYWwB/pNIbHXpc3WlX6F0FMA4+KsYKEniKqvV9q8B3jDrTt15bUquUoB8
U3dmgyMhuQ7kLlRjknKg6KlSk/wKOygP05v8ij8cR9iKM7LxK+Ts6edaWgpUCmGz6g80EokrjEqX
nifhjgRDdKQeYOavgojURNATsQkjJI+lpxe87zQW9xzqJuTbhtGbK+8DNhX2lLOq1iUBN4UQn31N
ZNC30b19GJofVrcAisKQAgbt4rUDDed/9GFVvHRNGW0cuka6ielGFz1iCN3DBp0Rp7RVQabQFQcr
lgw1wVMm+wFg981k0ZFUh7nbkWTKr3g3HoNZC89DVVp01HAnyz6VmXhY7EDFMXa/5aGaJ44WGqqf
0qjIchATPdG8yjlOfAJH47rJgGEtYeAJLh0Bp2YlZM8/g3Y8jQUh3/M2tPBp6atSlBMjU+uh8Owp
5b2MCtP34IMO9WHFCoccRp3sYDceIEY0m6AqeVJE1AwEGsCvQPAjFmGnsxtr6Czd0VUrUcuioJW0
Df4unWWAHZECoraGHTsa/fJyYUUPjhNeaHLbfecdsBRwKgq0KDiKm6tp/aW7f0uI0OMPFG5yX8vq
nZiibglNpYgjN0uobTVZW6AvdUW5R1oSYbMJqdr8HzWLL1WXyrXRk4AMo0NaNPjicPMiY4a5wUdQ
qrDKJMWFo9BkP3qiej0+DuJ5THi4JqSrD1sBXa9WUFHe0YjN5/J7YOc6ock1eo/z8NxLziAH6ZAN
Ea69oxeDFfE0wqDvPS5GzWnBo17QlOmoHvVVRbvqaCIacNyeOdbTxrgx3s8a40fvEByCeFvDkhZS
RLt7miGfNRH18L19b++7yhYLlfAUXocXbti5MZAulPBjsdDGQpq3ThDsi8Fr1J476bg5r89x/eZ4
TJ+Yh7UwdBPqX8w1cdewzuDAR9YQuh2T5Q+ECM07EuvOADoe1+MW3GYsU59DHM0vD1GL73eSaHs9
kBaTfnNDsABC6Q2P2ybxoJS/xlpcv6o2CqG/A42PI2vuHdgjnhCTzs+KqUX3yjyTfKDe1uVDdtAM
+xLNmVIIoh1Md1HnujeN/oAMn4rC7Gi/AqoTM9+f+fbPqG4spMWgzV3SUFrAFCzyQIaIxMWuQBg7
P3uLstanWnR1pZXEE8w2s5+fhbSVSDQphyheze1nH0AU2XnHrzz769QrowPWe07XhMI3S39H4b0w
wpIlZbCnJ9VXBUwt+BlfzVmIqMgBC0Oq6CTug7RhbWJsqr4gea374gxEM4PSwZOYMz7GJmFQH3E6
omKjug3ps/sAHk1+P0qp16yHqt0IrXjC4yw8knc0EsMGwhcN1sNocMCQwb/3T92K33ArPpr43YoL
5tHFdE3ollWF72KgidVpC5Thnuyqty5j1/p2a4FAjfVJeVhxK+6he/2rD+vDTkC+H5z6h371aRz6
9Ulppoqvhv+5F3uj2qA2KI8QhmbKvintkp6YAAEGbSvxRiCQ462mOuMJvQBRzPfBr0QYD118heml
Updzqr9XAJmppTf7RL8uc8iYzEUt5C433Zf/8hduZ9UJdOi90FoIvhlLK4jmxBqLgb0pwEoasZde
nXK3EWZWnzqloooSK2D/vrcqeA+BXUSX+urR6Yxh6RyRcLd5tF2fZiN8ex6BzpLOTT6uwSa0IZWw
Ar0+uc3TyT5HwTtEiKx7mmqYqbaoIaa6z+WHiuGnYnZzZg9z45ubDcJf+pCSDtRNw6rk6tKm3ci7
/ONG49e4jMrotz0GFfhfONPYNf4lJbLfRHpP4+W+EFd7TuhEspI5lVkSokr3kT278Wc4F1BV/QqI
gTywy9xydPxyG3H95WOe22WKf4VVJ5LVC9SIZxtm4leCbPgKkWTTc3Hbm7WPCJn0xr7zJaaaraUV
qKSdGWj3evSaVN/iHFKWwynps7ugZktOxRUmzPHGiv8Gku1LxuicbfiLPxXSrkhnUTvgGSXwp+eX
Wpyq5q9B1QL5vqFQ4KX/9H2Fd69PUSC1mAweHMmgRCcMVxfz9u/+7+hVrWyqzxJ5m9voMkoGVFDT
adkq/aluqZP5PT97SBpmQmFepXl97Lrz5sml4KjLknF/6Z66VNAabsO9w0rsDArnQkpQMPl0tZh8
Ke+OS8fMHOBiySerIpaajvbmhivFEqOkVQJ/KbMzIyPGDZjnrNHyAFfwUY2ELGmrBq1HS8/Q1+W9
IT6HwJuZDm9OGYdl2gvO2d5TeQQ9Z119/RT5+M+bL7qorEH/W79cZeKD672Xr76fSycRixmz5Jd8
LiE5uh6hpuDfhF2RANDs9dCQnjXMGYvl1Z+xIPLbbxiHUvYyUB8gELNGYjAiAelAQffbG5C1wFe1
FtSLm9r5MrUJTZHpUbrYDNVlRBiDEtr831+nG54pzoTajy/GnN9Qsu8YWyU+lO7ZcrSBSCJpqs6i
Zf15lHHYmsuq2PJZ1c4kSWXVJP7zLyiSfxSuVObXoWZma3jsvn4vf2AFMQEJn9BtnGqoVPdu80dm
B9i+9NYVRL4cSYQWpgTFvm/4oybyfbK5wlg2g3/0OLj/d9qeFuTKZnEhaCghJVkdK3UuIXB4DCO7
8HBdczNkJ1F3t5vj9qCN9GTqXbbKjktTyYIrzT7zqKvA2aD0wWjOHu7n4zFhAf5wlNCGbw463HeA
wa/ZlPYA4m8xd7F5cqQGeQ01FpAnZGY3PQ1fSWVqZui2JvvU7PjO7BfzmyInBw21ZbHUMlX+LUBn
MwJrrpZMHH5rZjSPE+NcGI2gEez7ujU5yjUrG7Wz5XtQ7l69h5/sDZwwQPB9/q/cfXwqXt+n0n2V
UmdsNsJ7NH51BqUgevTjFoigRbosV/7e1FhwkSsBenR4kqZA4ScSXtZ+zuFEmkaRQorPCPgqTtBl
1rFCj1/Zu5TAxclXLAv7jChXHWeCaKITxbZfrQeIpHxHdH+yaz2Jr0iLokI4QyDJKIP7OozoaoR4
rS2fv+w5o9ZgPN5O0XShYAnLtyW9DeJZYwsnmH+weuCeZiMdhCTtIV/SoYRBQSVHNaJk/9KdAjGp
pcN6sUyXKT3qoFdD8T7tHwc1/wW9p6vVRBdALdCYzeSK192VYiHf/VUoGX5PemWQkf6wb9bGQPIW
8aKOgzUcxR0Wk9vKNt2B8qbxne0yUoSYJOMGDiMZPoYpdulqAat7jGmh/qlSGiBlkC5xC74JGQH1
BeXuqmopvb/bUI19nGSibsnDhdEuOVLKp3pg4f8h3dTO9Ktn/1G0/8QrAJSYLmWXOjQH/1IWqoaU
hvyn34gMbGTcx2/UJdP0k99S1awMddSGrcllni8v886k7EMtDtHk9a+c1wHcH3hAbVdVDGrsLlal
H6o8YCDYghV4hKJ3qZ4m0qzyYsmBHGzxVy9BDk9iH0plHaYnkSfxsY5mBqrtsEPQg6C52UVwo2O3
LUOiHspcFNAqh/se5GmqUnATGQyyF8Zy8YfRJdIZ5BTIeQDzkb9AUYNygMoAsaMs7yNtPSH1IX0S
OwaUDkrQJMA8QofqNpIlELRCsnMZJ68BtVehX9SvB/J/SDleTkqdTVLPL1j13cMmoouwaf5/3UwT
4M2hZE6VIHwlP+me+t/UQBifDNevhJRyXGmldSgeDck6xx3zV6nI7+O/KheBMAFgxjbWIEtcsqMt
+daVqi8GZubV63wqVjX+sGMeFx1KE78vAzFiSZa1/DZjXe3El41VG42UlMGcwreF0vKR7Xn4WhcU
FVbCOwS/YXX4dFqrp0OQGNt30iI9r65GybyFlP4um7KP1STdhLi/H7QDvCxOY1hTcCfAXQdgIy5e
PMqdoomtMdZpSNyhKYEDlbWe4+MMTzOyW3Q7AXAhg8wVpTDG+kFJ4K8Dt4lSJtz/lnUYIPcQ/+Bz
ny+a6LaiSdZa1pbR0z+PCqI5KipfAelWxdq/qUcw0J11kP5JZUu1z3O/MTz39X1ncuyuV3QzMOWg
2InZwPwyb4alCYVX/B6okRVIuGO4irgy258KG6pZyACjcClpmO9JzUj98iAftSGM/ZScB/i6bqd/
60VBCnsn2j29VN9TvDsGra5u5wAn8R/sMdhm9vDPtJHEn61EWr3aPK7QxU/WH7Ze5qyWLA92Kce7
EgmCaFKH83s2I5w35Eldn2eYft+HazB+zrnunx/zG/glkLC/dVTicuN68MEcJOd5BXIjgYF9+Gn4
j4aTExMdjPKSS9kc/ijieSCZyx4EbMq4OwBtLd2q1n30DdUklUDrpYVFyG1KZk3URuBHMjOZaV8l
Fvjk4dpsb736oE23Vxuoer7k5maDM6YbcgZs2pnZmGR+OxA3Xn9RYsG60ovqQmbbqGj+PSQ6LuOq
EZ0QWiL1k4ehVIMaejp/9L9VYUleNn0pkquCqQaJeh/fIqsqKayZQ9yWyajLkfeiHLqAHfIEV/OQ
SH08fAZQO77VGuFphHQDR64i9ROwlhoAtaqRHszL+DI+cVynMSZZ070KpdJAh+RSGClqpBh34FKv
Oo+4axSHUTqATnCd3JF1BOxz5zgO9+EtACQ9fCOJhNCRz8aDDoWqhgfuwQsYoBdIUMnqsPDmnBPn
Ej0mpt8KD93yCNCj6GHhod9yz15ltjYHdafo0376aTqPwT0lX6GrxEQv4DV7z6DSv1S8cmnQZuFF
ywMVR/DAAXStI9B21WUqGGnhKpHAyOvgBrZ4MsRrn4Eu4M0NpXV07miY+0A5iPQSisjFxwpGdjBR
9/JHg4CrQ8Kwuv/VXf6PYYVLyMvBGi+oTeIl7vHLknfm1rxjRctTlN34V81PphDNi9pEbRkMSJin
TZein4SBM7NHVKsM+2+zGczoBpoRMZpKk9/Em6qirf6E+iMS0dcKW/zRbcRCt59TKNXOmLMY61Bz
M/WjPoY65VXBhlfrSkJVE/STys80VLH/svCPoYpETMrj6WP2H7+QK7wytC5OSsxeqUOfm/12WXWr
bI1HGrO6v9uH+d2m7cjTY75DNgS4hUMC59/SKtHvUBLooafJcgZ1dTI6SDu/g/fw6D6Cd4NpVaJ3
QofNbTR/6mCqhLQCW7V8Amx60mZTq+1BDNgKH6zd0lzWwVsl04Jw8glJFWoSfg4y74nlDMLQHhY3
NHZq/26EBiWuYMlpRYPm7H2EziFQdb/UwwJaXZ9P9wB6MUEF9Qv6Q1jJEiz/T5nc+ys8Or7gJm4E
HFUehZrF8lPG5ZGCO1lB1b2s7WRJUU4/v/91JsDfUe+4zLXIllHwUEtMl0lHROfzML4MWOCOI8nX
3lBZUmNJIYNawxIaQE0DGDbtWulSaLBecK9bYQFj7JtGDQ75P/aJ941eHp5tdT+hyd4ZHgb0N+hD
P//aeFLLl7oZdmBPmJ0JfbRBC58YLK1onn/K620XjRGXyd3EeBHY8XH0eUdH3pzsTg/jE5UGhDQS
3rv2F7pvVOSPVXXA+cKs5rDFQaiocg7PHXcdHotF5+62YX5e/1VvdtZrUm1Zrosuf6ZhCkyHNrlZ
AwbCG6l3L4iLx0EDdt1tVB6/Sx5k69sJaWqiGCpd/fy+W9OivRvX3XF335b+1UZZ3dlT7mEJxWwH
BffRDQe0xyL3YzTB6EXnfvJ3fJudkGCeSkxuJ72kh510sF89d4Q/i5S6bIuiMpylOnrYJr5lTavO
Sh1j1HyZPYNb2KDwHAPThUBqVVcYX8KZwcu7YT1Q5Tka710lw40V+CxQFDtPbWhPUAn3q/O2RXGa
5wR92bFjTA8hUse90ptg/7ggtcCNoAT+rWXtT/3qOqjAyYUChxs2sOdFI3naMW9p7zcHMWTy/b9j
3Y7q9hoBMrSwaSYTj8TmK+sllGa4llxiojH6t6sY5j62bTVTBCh2Mflwg9of1/+k7iA9MAAsA/XQ
V+lY0g+IGvTVfXx31ZmUcEfslBbfrtNH2axX6wEZbdwgiNgpRQFm9E1fz71JGpRM4uEbgCuNhc9X
K8ayGWWQ+g4+GJQuKFIdGF4AcIkUxJmKf3Rcf5J/DGq+oKWACAYEXEbwJts8OdQ9Xrul3+Gn9ALd
vM5CIFZ7edSmBVkdNQjpSpibUxE2fhf9LwISVwkMp1HnATtFZ4MsDIUe/avSbWuMq8quQ9mu/fmJ
fquKrWTLdEgwllp9+gmaCVHJtpwnDUzkrBMrOL4d9jk1X75Su/iBhe3LKCpT5VSd80j3UbVOVTpZ
2M4hxleftJc0mjZ0g0Z0g3uWXW53D/cqjgLLsBqG9xQP2Dw/kNNfPuteNj/0SZExfxNor+R7iGSm
1Or18mwALNxrM9qtTS3gqZeS6EBIQqGnaZdJ5lt9YEQs2qc/Ld7XCvROM17q+5zA9bceSDEKC1n/
f+0t7XTkiqsAU6MuIHBhnnkjbt1wF33QrC9z8aa+Skuz4qrH/FvHmZy7Fh2Lu9UI4CBz25N0GqOK
+w61ZHMprr11H5O/z4VQtV3ahjXq3Qj5ECDopmZRXLagjRIbC5A8Q5vIr0ToSMbOvuYixNNHhaGJ
NgWi2ehyGc5jAm0WInHrzkoHe/EiSHQqtHL7NAC2CMGkZO1GhBFNYwFUhlyWyhaFo7YDG9fNKTMm
4fNk7qe1tf0Os7t1ovLZ7IMuLFHio5I5zLGZosrET7IqONsLDUsrz+3q6BW7CZqVZ6tD28c11sPz
HE75YQSY7TE/v80qaBVIR70aKkYrXuP2L6dUR7UaTozbvmPkB3I4/X2hWohAaGbAlvBrlGGo2O3/
PVlBiHVi+wCNvNLCsAWZMzQVDmCyh298YXG6I68cTl2py566kDLqJGk4pI3vDDzQFNZ13knH+717
pPG8FjP+TYca80f6Mu8nu+S5e0ZgBgr+1TySydgNsiva9Ef41tC36OTlVRBIp5ZdYKQcGx186PGB
rHVLR9JvpBwV1wEfJwYrqF5Hk9dzUOx9ILk59e3cPSNGYiW950/zX7OaGfG2Y3fApns5WDzGXg90
UZnmD+Ty6DXiAfAuMQ0F9Hund/Ja4Ee2NqtHu1Gxr2wnt5MFKfXVu+y77R9OUfEKjncbE80LbhsT
2OLVm5OkZkZX4EmDvJ7yC/vE7yi6BhUm/Stg/9nTqIt2eb3L3x4fgOAp0rQxQB+C61vvfbKDHn9G
jNpouIfMi+/uq2ygepkhtlihFf6kb9w2orv/aAavjnMc0h+svZxKr2j361XkLmuLOz9Z3GiPVil4
n3rsJzFqmvTEsQP3Kr3wdnIFwp/BDehUgOVcwsihtYWBnwc+n9H7RhkTgH52suo22o7AGfk74Ofw
nZBzuqOtzuOiVlBUkENBwQPo/xUP9hEloQbZ/Mmv0zVlFrVp0mIDnm7q5pNOvSBdzW6CXkMruFGU
dfd9Muc9okIl1rt1ZsL/jVm4hxDSS5eAGdRiUuKCENG+fSHXkS4yOANuXjLfPeowlz2tYeo0qzO6
JaDrw+YxE1Eatvbr/MeAqzO+12gkXfXEl12aZnTISmh2KQ3/L1G2T4iKSYa0MT5hRdWyUVObfkAl
n0T69REu/SrqSsZU4s8nZprV7CJ/QA/u5bW7r16E8oZqY3TjaNtqbaEy79KCZbUZ3yP/sEohpwX3
3bmKvszo7jLg7jezstiHun7eLXgk7ntRuXkpaGKkdEfHCW+aM5iAEkL/ADPVoHyfQfitGxW6xkM4
+jQmG2wXWeaVq842Qv2rjIKBc8fqi8UqfMbk2DVUwmQVKKwm0n5suOiIsMIQVbCIPOxLVyX4Ypmb
D1sMMoovrINEIdmOMcDEMKH5Q5gidaPt8hw2GU+kQRNebs8qV4C38AswOygAd95U82ia8mFYRNuI
BWsNJcviYbFD/7q1vaxI9tRFT+Hc02W5QWe0a23jXhinOTaC6JoqUQMW/nedt4ctelHX4QMhGwox
CKqdercV/DG2eDxed8+ZZHG3ME94K0+ekBmIzw8YHEnYUp88+VtoI2WWKwo7LOZspU8LVkqbd7X3
O1vGFpeAd57OxMtH+AB5pd72BjvtzHWLRWmpk1vxpgxyR+RHetQ/AgggHQaBD6ikjYRdOkN1DTo+
kVAOwrlkIcZwY8CQmX7M6lGAAvY5Po8yuueImIlTJE1C9Ji7kF7610EV8BOo5X4HVPJ10PJBINMy
evYLJxofRqdR3bkOTqO02672TgdG8tp4UJuZXrxnaYKskmwFAaVTAONt0qOw0BaYcF4bfECots0g
Zr7AMdmhw5Zv5Sa1nlIDxYGtTJcSucnY36PMNqpSPokNpD7K/353I1zZvHMvG50RV2nZ3IAFsQZc
UJUBc4FJbhvlC0Q0Hqw02yzy0moPg8Nbn+HXWZsnuBB1BINrXhp5p3DK4rKNL2E8THOyXRSUeskw
om2IiDDaCQheGZ1tN+RR8HlWxHAt4OgM8qLBRTkjc6gzX+nV6GRekTdYMbDEi4IvywVxtzXiZhLs
4J4HR14SfEXDg2/EmL0aL66hXVvEzrhVRd+Qx6N0hKS/wBfYD/C0dF46SAzWbSiKuZGUmLpcbRR2
nlQPLmg41omBy0gF6a9qPUi0ZWrj/OkKiQg2eP6+0uNlHgRUvXxShf5APtf4Sch3t5m9XfsdNqpz
o3vaPUveA3gbYfgidbdHq77LZmvmsEuwmkIBNxtlAyISn4mCCWKQzmrPhI4nvAKYFMhIrMcEsH7F
uUgoeMEiSBUfrZ+a95pch8he1BiYCEagVJmwfAD5uFBvQYbJAtyG/hoXICS+wWqyyrIDVoXZePfZ
SBEL3vIpRie/g47HiYpq5Gx5itdo16wbvE5ktgmwkduw67k5pGTjIrCH6gJXbnHnfYFK73LueN0H
q3K6QreSz8MDsK7OiShBrbDO0e5yO4s6CL26XSGdCvk4KcAeVk0qlu8uMlMvllDKrZiVwM9EBYDu
Q93u0GNCUUEyzaUFZC6Xn9ftZIICB7RLkBVD9DIuEunQQgTkht8nbEd+XKG90HAQBmGIsE2hSYMA
cswH4OVXZ4uNZHGdMHF5p2DBXNUwCfImN3NVu4NZeiOOBv4tG+gcc67JI8jNbK4dNgWkbIiHIGYK
I+zUK2Ydeu1aA5ZHzsM1dVfXyZWViPFXMndMHL4rw+Bf8UsHcagTiKiap9PLfs35gHQKq4wV6uly
VnsAoLBH8Coof0jyY3D8jZZoTkCYWLGX+yWuV4uBVbcP/v/RdF7LrarZFn4iqkDkWxGVo2XLN5Qk
2wgEiJyevj/WPqeqe7XbK1hCf5hzzBHwLUHV+T6wGlHB8pno/KiYE8xkl3D28p1Zz5e4EuJFye3F
J7BEjqdqHuaE5fLls5RZ/Kh8uVAUxx+nyBl0nMBSj3YvYwAyfWKwtHlBqOfcIwpW3VV+//vjvOdB
g67P1lo8bcyxEcQVIcsvclBscx5jJY2dGwcoHxriclvsN/VpgvxV1jjUmArfWJj9kGKwc4CMB6UQ
Jl83ei/i8ljiryVCblgcWM5Ptw5Cad44f4plv4sYwOjgv9/wxj3sHfwZlorsAVA0vAOmZTItcZn9
XXxrv7C+VhGzjpm1qDYsiLLyMMsAWORMR7MMfsHWwRIVPuJ5kvCF6hyvDyDda+wav9OzKb554o6+
knCvwE4G1pOLQTjzu83LUT4onjA6hIk4v0OaJM6HKHWXdz5sGyzC8M7KseBlpSJFvY7Z/F9fO1l4
SH7PQMSafbyHzfSKJ3MyZLf/nhbzttW0H87YZpxfK8YSj+eDj5LNCdY0cbGRXyN/ZPdMfwENL++B
/cdsBwku/9ZHu4fR5mrEiRaYYk7vf9qIIP4QABHksPRelNlYlzPMu7NvJutMWFYODzXkg+lPvHGu
Oz4ILlH2XHNMeIUq8B8cKzbE9AP/276mm2mYXXM6P7hgMREjgeSL06vB1PeXT6b9YULYnzJy9abc
k/LKA6zZqLkliXYlctM2gN185jAY95BKNvw0enb00HijlshdbHY0Pnq69caKYfIw4R8YmHXzAY4r
QgRkr7zWNZW5j4D438uDKssIgVIDdIBTWmLVkBRhMt6haKxxu/AlwiPYHyOMnBAt2T4GAas/jMt7
PGAaxLnHpvTaPZ+gYOM88u9/tYsMQwUSACxfW8R7CqbBGoQD8MCQ4J8Zx47QhnPdlpgUhe4rsVX9
R1Q4zma74H0yDH2rpPBT+f1B1zydTkTRjGvbUjpn/EyUy9FBaKqFaFqhDyqBHJvqLXtuO/U8FoD4
HZw8wAsonn2wexnIH+LZ66AQOzFj6XNxFMisSzdQUltNnp4kL/ua34ygtoxw3tolNA31JoKkgoZq
ThF+5AzC3whrHISPKZX55wXMNYHTOOKuWkyOL/pqcrZZ6S1n/OQ+s0EBDqt/WgWsQYTM4bT9Ryww
+KxZSApeYKlTypyWXTUH78ZcfAdEWMsWxyD0Ql9Yaaw2hRCB8iOERIz9S7CtxHU5Sc1pAtclPhrp
Q8WZYaHCshV6uxydJxwirkkZr4EZ8JMjIPZr+TCIdcSZcDX1JeRZCp56SzywPt5p+MT2cRGkrhwx
XCu5bWtuXUQrMlZTReEHw0/MQ61xcX6V3qxcluaql47vN3U1+W/D3FA+zGfFOWuJ+kLQrXiblocI
ppHQTyaSvSUD+Jq+gZwQzU3oQGE0N8UCW7v0SqYgvaWVOcbnzFckgEFxZe6fSwncYoVxhAYZ2Y2/
w13DWI5jEucyFzkpX2p0tNVKx20KOx0LK/8JagYfwFtp12A5uqzvvV/fTVIPrl28r+/tvb5Tzul4
BP0KnEr0pPjYEngDruUE16AGrJrtAQksJGvyMJf/utoBJxBndlT7OLkpfAKYFTERBCVs7VR2Ipku
1xvlVTsuhW6jhECf87YnauFH6fkh4VyjO803OhMOXBRhEHDhmBP4J3+Jf9p7BaGaNUhA3gzn0pK8
utkSEwkl3IAL37LF27CS9eyQf3WH4KafpZ/+Kn4rCL6/KojaS6dY8AIo69V57VXB/C24Y+BcG2r3
qWu1gt22i0BbdiaRs/K5HK1k5vUX82+8IbGy0FZ1kYNZ3xMXAFvqrTxxgnv/2wmw0mwlctOf8lhQ
wGtWO3NTrKrqebBV1F28mhVfw4/S2FMz09PaRM6s2dGTvb75vxVGXSeZufHkx4KjMWXIpw6h7gML
NX779c3ouj9UlgFHxC9hoeDTXS/FZu6BtRi4M+WHNwsl3wyuMPgaRGzMzcDBdVt90HLH5q1obmSS
DGDZ83rGeDH08fKgfptcVYhIMRyFujC2VOcJ4s2cg+lkx2iKfaYT10k+Mzo7k/qSBaW5meS/GS36
rWdwor4uo7Zq1N90OLyjJZ5iHQ0wgGtAO6A5Gmf9aJVr5DDM1Ca/VOIAJ63EpJl4HwlFw/tzCiIA
Jp2+oAzC/dSLGNqTuEITiMsmptL8dzIWnZiuFWRTfDodBnIYmUM6PVEc/peQjsc1Lcvi+ZCfc+yJ
L/kPpzYAAEfDY5MtKizWFy0tsLn+xnAUTxv7n6Unl3Wz5S6oEODTcPGgNV4GbgAUHQjmnnRsYbrt
tjqsbfA9zBR5OXDARe65KPHKk85F+s8PyXTfB8zYv2WkL7gaQkuYbI4x68UdaI2ha38vGfA4aJEK
REWMyJXlpBoJ/jIksMi7XmgHDpm4fd9ePIqGlwjh5Bjo1NCNL09eoyJnAFPTnxl0QTIBLtgrG7+N
V8YutxZpfxRxUxFLV/OCpMhbdal3uVP4xlTL3EnEFukzpvpUVXzpk3YLMVV279VF9K9YN7jDKYAn
UyVu9RIPcMKgGTuSsWM8ebUpSkj0QAD5Hxwck/vqazlhPiE3v+DQ2VIjf+LtoGBNSuDKqkQPtgDL
YiIpgoocZjEOihsWcR/TSq40lBx7pbPC0II8s0l254jt4QeL9LBQZ9wk6KIZ2xhUQajg8M+aZp4t
0xFAO7YtiwH4idvY7wGwbFAqfTULF0W44Mv8tXuejIXuNJhtIxZBv++9OMtn1Kf4LLo8bdaH7D/R
53mUZqJMCTuVzlMdDIfZjkzbLUtnxwUkKVaYzoOLonFVYI2eu81UgaTH+AHFCc4o6wLP/29azSve
UNxbxVShov3fj/TpUHuYVBBttGBp4n1srM6s3g2OGMWG98LbrL4LD9xQfboK6N3bxZYx3sk8PJrj
8SBhzyTarfSgeqeGoQmQs01rEPpG7WPiFz81JYSRGnsK0eLAmTEBZ5hF0MNNvdPUNjQHkMg9W4qx
5IGb7sYdi72K/855P82h+GcAhxouxR2EepDL8UoCyT7y8eISL2/T0s2FIIMWYDiHoRxDj1OP9iy2
BhzrQpAdNz3TjwYbVjtv3gjnwsPkyxuf4HsFZGFU+7E7PRUmmrCq8IOGZ5O/5xh74Qk3bAA385wr
e84wb0oXoQy5cQ6U7RLDsPR5MJo10irzKwsvmI5ljZ+3KxluRrLCly7A+O71m7+uiDyEe4CzFbbz
J+xygnPJMGUKJ8pKD4Mvt+it8Ft+F/Pk9G/VrgAj0DjQEeI61dE3dPg4HBJYoR9RsoWmUnU7cTi3
6uol8Iqwq5tKd7aW3fGYRFt74i1qS6BYExmeIg/HHPY9Tjk9KJYTCxMCAUrzDXavr0rIORWbpvl4
8voIH8LwhK2E1AmbKS8vMEq00+cUl0Tj2vk98//qBCIKBIJjp2HClznQ2ZutO35id/ICiurn9S5u
6IOb3n+ne1Xf4M+XGiv8ZxrOCpzLZZpP1WkMJC0SwRfSjG8WW0529YvvZ8o6SE9VsQcDItNDyRwd
DywoIbZ2ieFDMyW+0CBxroB/JYUTKDYX0bSDofdSlyXWDG15ZJkEUHDG7J/50tTxaBP8Bj99wFlt
xdqIzjnMRWmpY09S3RGix584mJWIgwarxOocZ69VxBIS/yC3a1j9OV2ziDCqRi7MI++sDMvSpZgd
lRB+jLp/ss7Jp2IEuQL9TIRVR3YB77MDIC5sAaIQjzPD1I/h4SUhfsG0FRbnXeIjBprZROM6Qclf
7UyQI2H1BGvGg3j1dhTTFn5KrFsHwDAQs9x/fVU/6b6jUvprDQzYsRnItmOC6eC2PrxoM7gi6mTf
1JYQWdUPo4gUV2NKOVSJicF4e5uRSrUOvpLwAJQs1suWWjOxAnMD7wNmBhIX4dvoVslrGUteUkND
LorzpPcfHAVojNKSGBbiXmIferPMEZZ6lOMNhRzxySuZqQV0DnE/emCvFkzqJHVG4tooeaTlQ4Bb
PmDY6L84enOGEelH/jqrIGvhsrty5ry/xKs6YH5oDbUdyzi2DPn3yBClYqKRc+rR4cHjoZwhkORX
hNpph7QWDKwTu4ei0jjma44ZsfaV7sfhoxV3UK1LLITMRT06AX1H60XiKRatuDzmyjKr9gJDicae
QR5Z9OTKqzQTGLhyiGVAZJYmwmUXW3xIolNe7nXMkJ/OTHWYRc1mtj7zpA01Zs+VsO7wxeWyj3cK
AqZTaXw+RQyI7Ciyq9E13yvxvVPQQJrzTGX1rwN/gFT2F6qOVMLF0U7q5C5lv3E4k/G2tZW9/rZL
7IGzRSS5JXwow6vBB+CVwY/B9aZdxNr+BZAuWOpHA5aMtLRmnH3WjDt/KmAgiUShgdCFcN/HJVHF
sWhRV165T795hFRc1Tcb+J2v2b5KxxtZcRZ16jZV5mljUwW+VC7oFqqfr0OyXGLL26SqoyGckXDn
h2HQxAsGh+U5/gICIN4Lt2vU21vJ8LMUM8bMl6F6WM2zn4sGhzp1DMPE1+C9VaZOfgya3doCLwFd
x2fNMOl9YwSOoRO7usPMJz4o3Vy8sjuZozDCkFbhh5zjrbd5ll4JHw/HxbnhdX8ka/1QhCiHGH4C
dJrZVsK+BTjXjVUrzR1TXw+MROt5D5rQuCqTAHRkqp0sQ66wxo4xCJ4MoSlyT7N/3cob2+HoB6+P
dli2H/HLC3ObEO9Bdws0sPDs7iFjhS+NRN7BgVDY/WGBD2JND895X+lswDm2+0WyLJtlSx3VyfNx
PGnCNpU9bvMSmbXmtqAcLe7ZdhFDlizOIWIbppsfqMiqhzqDyuSLhvdk1eF7tHw/cOMwe0eeboK5
CkfLG+Exf+VMClVLpv3trBgcGMFoB8pBEpRwYgJx5T1q0MO5YSO3wg0EG7TezbKdhB5FYsVa78AR
400K8IR/BpoNSlpuQIYamjWD3j74EpwDWZoP+HS/FU8O8WCtKIrxP33VVvdZS6tG2XCzkhnGIbTM
IFDJlh1jDpBbXW6ZZxGQ/VPbJpR/nzL6Db+ZmX7ZELA0mzwIXlzMbQKoqmB4Npm4/hjG1G65UYrh
WMjuLT7zMvfenO/hs3UoT30e4hsP8VpEdypuy2LXRpXdJX77gtVAVSACJSk+w5DOcFpsMEyXWxBT
sBZDZsOt0JY1WynZRGBwL8c0MPx1Zy04sCfhK3PHcJzBbIudb7WLqxXj2fxOrrsnoCVmwsFtM6sH
R4CrOvtsqaLTZifpB62epstDBS0SsAqlVQ9HlrLwbSee6aviSs0+UuSl/ARxNQqci8dOO+TtoSTL
C4ABHZXhZjounYiP/Kz1NdkPJavgwIvcGZBivUryddRuy26jtfsxXAToqMGYOncGFysAeeEFOCEY
iidhh9z7XbHMiHd5YpntxL2D+ZTwsg3Y5hRRhq3UfkWxjSbIGhnPIPSZeWZqG08KVZtuWWFukPAu
qd8xT3W0aqUysprdxBjOzVz9UUBwjuoVNmpFaDJzdc7nVfYId+q5nY7qTb+rVdir73vtCvKUzfCZ
vFyk/zgxPeclcrbCpq8eLIheZejMxGvxJ3NkLeH2vucw/iq4dMnz1qIfZigVWfj3FRBNwQESchvV
dX+f/FXhhRgYYLsjOvn3KhOWNT2p5Bmq22DTnPKwqfj5+Bdm7EfBJuhWXb9SadsNX0i5MliwCz3H
ys3lAvO+2ng9GxdJsckggxtWjbALeV99jIR9Vvplt3pnq7YE43aj2K8Bg4kS6VYCqujA4ftq5JCI
Eb0+g/yiz+bGaMWVnfRuEC5aoKeXuo2+GW8GQAwqHymfoQEW75bgrMVHO1gCbFbVKTQYzQsxX/SQ
E3p3LFyCKN2SGRyBUPqKgqYXF0m+zaCCbCWCIHo7Vp0u83rqKKK1TCuiQgixOof+jV0z/xnRdlMf
MGthX0PMgtINtbJ3AH3fLBbiuUtaOeupOewtvNAZ2eNPn75dHbUQUi9afdYGAQDU0xyvsDsya0SO
WEyHHf8s81z2MXlssKvj0o5pYQrbhKpTQ5C2FeTxlDZkpG3F1yqgKZLwfh1vOiMh3ZMDDkPi3Hj5
vh54Kvjl+zvGTRFhEJ7duc+0VVA9Jpcms10iHju3IBoB/BCiEZRifGzJkGPhw96LXLXw+JXePLTa
3IFVYhLHDiKMKdiToBI3NRaN7reo09EJia6ZOAZ8cUJEoH+lTlA6rY5xr5PR+kI/x4VOsGcaYXUt
SQK4fDOhlvEkw/eTp4jcHSzhIwRHBO+ld+ssNDIxRDhL4t6bA5JJppWA8wAt4muCaAFG3uiKNNGj
kyGpHSCA8Jly3YLomSdVc9LBCQLOpUWpOtil1qipAeYhXhDjqFkuDRVtNo7aEf0/zvVc1hFXAKxO
l1DBHPpRDV66MGuOQWXd4o/E7ZOzndrB7fGeSVes1BJdwIDruRNmcN4sfDJ0iYqNsYPDOhBpDQCI
8mWLsuxHOjMAoxEH1ABroLGZXgGf/2LiI7SgI3zeFj54I/X298hNWlen2HCfjCu09zqEifn0sZ/G
g13VNmK9e/Y79bkr4pkdk/73Sse1Huue+tLtpwxBF1PrygWTrTJeBxkFjgau8cZrhsZXJnypwFl5
h10x7j8/1QHdu89IRExWdAXPr7AnpZSGLvUZVD3XzI0J+HgzwmF4EBGJKTK1o9eh1MGVf0GfwzDt
myFt0B04XTmYpkUPomgIvh5Cl+J3UbPRI2KDT2YCfxlJG1a+ToNIS6FBA5UULiywnPvgQKmcof4G
7EntDzgIzLtFtt3yvZd0eLddCSC5jPJDLnHjpYtenEhKAd1mY3gaLYy5FECXA2qzHCYMqQh+eACZ
aGBWYxz5i7Vl/yPe8DpKuwl8fNSk7jBpg5xqeM3rxBTmvdXzc2vOU9Bk+LqcaeeEczgAq2UQdIww
o9s+iys8VoikrIlUccX3Z1mwhrBgwUWrhDb6lcuW9s0f6DD/HCBBY5YIs8rhXxFOEizU0dc2XPnD
HKp13JxV2XCkqvUOwdYoUaEpr414VAD2Kqv+HU7DOrvBx8r4rKk4usStb/hJmcBHS2GhHMdT5aih
zQ9+a1D9eD+4TgMGkm+TzVBYSQNsYsYJHP6xVYdLkK4B4tQeM098Pp1qpMfe1Fa0S8kmoD+ARzY5
HQ41hGUT7YkP0G2p16jEXH2uYC8eun37xQCg40ahmB+dlBgcjs7QMeFGo3HVnReHzdvPiLKB3JIj
b1rlb1flDuvdJ8P7xlPJvRYXernIkS+gkWCOBFaPhBLriNxi8EURiPO8jNqMhCL6P97JVDFYtHUm
uNiba9aFgDsQG6V63IXQWiXZ0jE6YzSMyzzwVWJFpQuX2GAwuXsDR3Y2HzWMnxFQgHTMnodgXo18
O2YHWVlkhDlARBTiMbDmm+Idr41CBm6CQSsnEjCEAVGyLlaUcqIZKvYQYrCmGMeSSkuHwFWJIZUM
Z0X3xF+n1pa9EjjRs7C0CalmKDQ2495saJWbYlhXcWObCRMiQbkpz2hZCspS03FczjAHe1VOZ1zi
Wpu3TG1qXSd6Kl+n+eAWWchIUYWiLGI3KZnJRyaL91R7c5tK4BgN+ZWE9VI8DQ8Z9821oJC2yNyp
69DP0kdIbUAPXWP3jYBZ/MietFRv0KbVKCN+RMJe9zfkt5H8p4pw617IViUiS+XoIAcJCvglTDhc
lgnmeGKvDPiVOP+4XpNLP9efdKYjGd8LJsfc6wH4STDgMD/lY/Ei+L1Sg/TAl/0aCmU5/L7ZWZyO
HHLEbUMy+GEInyb28KFxVmFKbb+Zz9Lg3wV9QtxxlJmm8rDuHuN0wtDTEjvIDO9fk5NZqCYxpYOd
SFdk2P1dY2QhoeUCv0p3vVd2eCn2ubV/yWuNso3J1i1F43p4jpaqsojWdeYw9Ml5WA1NAYvdfiEf
O5SX0dEeKTUizMbLpM3kjoK0shSwB/rQDy0M4gjeF728CqsVJgAipqfbxU4DUzKlu9eurbwYlxGr
0ooOJBVmc2mVfvRHEhVnPhX1uyU8/QOOIqVzv+IVP1GxyZunsiFwpk/+xmEXC/vGBYQxEisbvxmY
1Zxtfjqeypt8wQe1QqyZWtW5+qHCT6xhzbU7j7cIU+3nVkFbzY6lv38zYsqOeGhquY0XIu6eBe94
9eyOpWa/9/lxdJKWBCY01E8qBthzy1ftGw/NpXl1KzCMW/Ja8AC0VfiTBFsmUCjgntYDe8QHh3Q9
b9aPAJs6HuGy0H2WcwV/3vxUJ0fEBieDYlXJR1lpCHda8bDSwU1SW4MGZCfbR3qusQEpJ8W3GgAE
bHoipxRXKNzaCdcw9FPPfH7KeLIUOH96IyYyGkU8J4i/6CRoYRL2FhBo7MeL/JYUardLkidzg2nZ
/N8vPU7gc1qa6jf1iJvgv1MKwJzOYT5iJNKf4/6PcK2dBEILXFE9T8C7pNuTcnPtq9Mr/iGKCK9l
GiR2He5EjU24kBxAa7LJH6phEVjZJ4uQ+f7WUE6QmCRtI9xhjsXjZfhlJM5wumHP45PRWvEPl1iC
qQepr0DTCVYiWOeBVJluDX8ce9l5SzQ8kILupGQUiNLhCbSi+JFwFnELfUEKnPfeTF2I9DO0Eymt
qe4BbLxOb8oZjqxVt9P0ZWApBKk4/JJ4fbcIsFVfEDRDOJVDr4B/QkBGj/c2DwPM0lBdmNcRJMB0
Z/SAvPR5478VPzi+3GQTOzHGHwHcAydCtiasnw0g76J4L2fwQMi5hCtCVEq0l+RJeFemu9mwaNDE
cwsauxo/K31RDDuhUOcvBEkCY3e6wEUHaajG2IyRsLoLj+qu7T9fW05Qhs7IzIgSwADEUakMnExe
zy5MDcIVrVP9RSMJ5Lw0zV2TelzJ9IS0i1zwwiomMpprsfDE7w4WBcWE8wRJRU35dIwDLnIXakOW
ezQNrmf4PzETAT6mhwCZhIM1jSWICZr99j8kpWRMw2ayx+hhKmuaadYvZV+ZvjGY9lNuQFF7zUlf
KKiS1J1855VHv3J1Ksw1hb5ceglCulxogIwnhhr5qvCPnlA6GqZsoSsrawrR7Cp85rv0N7Azv7ti
7wZlM19POZ0RhBUiasgQPw830GGwG7m0RawKZlR/Fo8hvEmn9ivjn/+T6DiEZSlfWrde919Mpyom
V5XDA8BShWkjRQjdzpRWyqicwi/EIHyhwiOhBSWmZdoUhBZytCXuxPmFF6PaY+tiMMSu+WUfyXde
vzPKCf6ujm5eAXXiPUSkI4MA0Mnmt7/zHtn8IjQBuUYNYpe86pkCljmHR/o2oNry77BTJIff50kQ
f0QQ02tF3MjsWP3q+tx0lWV3pICb6Q471QDrJ8aLF2vo+6LAqhvqWTFFlXPX8AJb7MOdBMAGIQ3y
QVim4bLVGFiT1mwyurtksOKARTsWAr1xzH/2qJEYRcwB+hoOf5pYikVMzFEDTIFFcEQCwN4LVubM
zfM7j4eXcHofGSSYnwBvCHSaD366ih1MMOkWr9jaP024Ry54JKqj1BYBu0hVExdv2BO1EwxOWiOu
gpaDMAsJEd2V7rM4i5twQvZjerPLNHazKKuqe/mbbACWDD8+ypfZZ/lQlmymRrfBvNoFa5aHpe94
Ac2WGRVvjpwU+QU4PhcFB4mTsYQ5BeQ++e5vIfZXSNcsblDqdRlIwTFuuJejq+wgyVTfr4EwC7bP
Sf9kSCPoS84naca1T9AJ/SpdEpMT7uNhy5yBWzrHOZ/GVvEh52TJeRZZNJ5h6FbZEvEm81LJ0dC+
s1oA/uDYnBlZAVXqxMX2Pxyhxm1Kr7lAcOPhvb+DK40gROiP9kyVybbkAcoYcXK5ORQxWjr9Kpx0
gCSqbJIpuSHvfEwjFhE6o1qQUbotsb1hjIdTsfIjdte2eICc4j3X/eFjS5bwIkCiC4e5/3mJGzgz
yj0nWZTJNECmzMDFaTYZbTcKoRAdABT5Wpw/ZoL/6O/PHXuDMHFMopnM0UTDdIFe67P0aKZYoELo
Zp8IP+j/Xy+H8gbswEyt2S2YTLsAZIFyp7AK7l56etICAbuW5BQoKK+YAY3zyYYQQJhwUCaC6a2a
eYTTUhjxbMAY2XwERUB/MOxi86/2MR0uG2ZIEjlBFoa2UJynG9FV8OOxqFDRN72kBRRz9jP4+nxa
tuCk3DUL7U8HAeHQM+DlURUDLOee3Hqv5+cLdqRGgh+mA/yswxPf4zMnCrDZcyMRfkzSOP2Ncp6k
SMy/5iRQY2/wWtNiUdsiTIhDD1RU5jNHFkeskqsjAV2+Lv0OaVgFixAqnHERVvIj/6LjyUitI/iO
MCtokBFza3GudlsWXLVNK7czeCdUjixmnGI8aOgFMW74yN3JvPlHM2Dd8Znmkd3g2YPXGkSD0dL5
8ewR4j2R6RyiWyQ4M/SEHI/P/oRGMPjmFzPf1AqEYIuMKb22QVoG687Kep5dFB/YXiNjYdZIXPxp
EhtgSkczCU+ZoM/Yg08TQTXnNpwgYCtA0bOfPMk/abQQ9wne+4p3eAYpaJg/RHEfJ3Nh2IULjJ2l
vwSK5aGggMrsxhVEBICK+Se0lxZSPWj6y5bATDasrJdJjqI7u3GQok+RP3ks8SP6b/FALWxbV1CQ
cdisK5QhCEygnlAwk/g3/ALdTlX5L6yBjvB6nBeYDZqL59N73/pqwRmI8S+BsvieqqhKZdxZb4Lu
x/UXFK/ugz0MXmBK+6J28Vlkag+gpOHyHPowKVYgYlApCISH3TEZMILheREzj9EP7Iasx5W5VY8K
2lukYJybwheWAG/dMT87xc7edmEuFahmjctwAYJatpyht7QzDKY1Ogc4keNWxmzFjW8VaOLjeVFh
g6oWHT/i2peLc0qW+U3jj/o1N6dan0m28D2iIICTMbNzWEhR9kkyMDPFrSEwf0JksIBThzcv2SYh
XZUN6Q4+6+yr7ojABS5rua0obZiOEw4GpEG4NNblzMzwSSILFDOHFBKw5D3vkrx4/omssRUzCW4N
nRD51uVK4/rx4EsbsQ32xn6FcVxeuSmCKZxpFhJxLd6SYdUKy/j6/h5jK0c5B5zVuAa2RypziHkn
TODJxG54OvRLKsorr78Dy8Pt5uDitLQQPPZ3hfku5n/rZE+Qq/9vvkt+CgUr7pSPfJFHzmS0I7st
TnOCS24W+B4dcuigHOg+kmuAqxGMCDRbR8ZU2OXmMgNq6E8sQPgLqt9Cs//HsdiVfvGhg599cHuH
3AGa9eCwmaqF72ZEKxIu87s0LCImEAfzyCpFrGIzrYOXNsdlQqUaYv2EhzbaQREx7xDyCelU+Djl
uXTnmgnBXHk7rZVgSWJsOk5Bxjs6gdvzCO+po1n5nFzleqyBJIkMhT07VTGUevFvxdECW4GcdIu/
pA8ubMBkgeQH3uR8wzxFY8KUuB3U9Z6ZitRZwW+4fYk7GWFgPvGey735JVVe8PKSSTIqRhha4F6Z
rjn8E5dnOsJagcj+IraPakE4tUTgxHMl/0QOi1dy40TqFmor5esw88bo2H+VmAb9vJbUPTguYz+2
bqHEtxb8iYmU5fESAVaGS7QFLqcd6AhII12IIodTJ9/h5YlBWgQ/YSPKS5GmdoqYBQqZB/1iBhM0
+wyPMmrvjALEUv6IBRxu1Y2BDZow+Evgu/QnM8Zley4Xoz2ioCbi7ai0R+DxxtIhvNDWQZCSaQ6h
Yd4wkGSBTVoD6An6EUByeCgP4Lgzo0Py43nYIuyXvbETA69osWDLyJWjAj0TfsGH9NMxO/OSW7U2
Kpp5AfOnvyQ+CCIZYrhlI2XW7QGfn/yMNIYBw7CTh81Ln2Qs9C1uOM3lNJ3RM1RWFm3zk3NCwggl
vBePgRRL/UdSY4JpN6E8D0zvyfJJU175ocKm6XkFuh+RQqL4QsyuuMXLDQJgJySGl3GGa4+CjeAc
jxLAPxQdNwU9hEKtN1J4YPaA2rK5clVdmJBsGkTmqd0fzWN1Te7tSr23JAta0cwHTOXqw7mUM5Z7
iQiuqXSGcI1MAxL0uQN6QtSDYAGm/HDhw0YVf33uQR6zBQuHH5n/kPS9KDYYKqcroEhcxw+9DvEK
NhZ9j/hX4CPJVd2uAACETaLNS8fYq6uwtAhz/gY265B/EvW5B3hHMPivDuj+UZE2/IR2Hy7VI5UJ
SG1wfWEORwZPdVD+yCbhDqeZwtGCdhfjUsg7GJZCUY5dXld0ew/4PNCTRC4wB/qPeYtNtlw7own7
xokyR8s8VkGcrPVVfWero+CsML3QKS5mEzyEvvkN8YyShLAtpuUTMMwBNXQWVZN5TP4Er3QAqVRU
lalvPiaQ/JWsQvCUL/Y5j5U1dmNHpt8c/wDOzXfzy56bsmSfc+nTdIqPCsc9yCvJ4VjW82LzYNLQ
11tQZq4YoyXbExmZh3UB9Dq8VJ4OXj+A3xd2uiCREIJBLeUkx0AAibD/Krb/PqIKA2je2etGPCKN
1PRYjjAZmwutA/uR6HaHyqlLHFO96Z9R9MsuA6qEBoTbBKzKT2ArhZEpPQ6F7k7Y8tbxI3V6LJDv
ouyA86Cs/8YUTDhU5rRdJkhF9ZBGNgznmDzNwXmfl/faWIeH/KRcaC4Z7/MpY9N3IdZjFfvDD+yR
wYbomeCVaFOMxLAmfhsMp/ywW9SwGEGBEXjItoLTDwA8zJuHLHoB1HVokA89sQGWtsED23zWx/+j
WUU8H64IcVH2Nq0ToGfNLErnE9TmmvL4FCNSmP4IrYNkuAlyQ1q1U7R5vLzJYQgWlDfd+XAYUcY0
x4o8rm5LqhL8yoxmA0Ki222GfycrpB9kFT7n3m98bYgjtDgDp4oNCPUTq541wXLab/Nd7xG2VVuw
RKp6tC9orAfJ1y7qmruHq7H8FK+EWCefVF45nVrr0CzyhpBQArUEMIqokObib8VfhjG0iLbVJVgK
nwzfCTA71me+cUDjtKVxfjNUoHfmcWEsf61/iK/ULpTS2+dV+Ep9ClrxZq4Ynwl3WpjhRkEBNetW
n9U1/LGmnrL0OEx1C+YZ9JOoXTxJVkEmYNjxtkHV91yFVrPQdtruda633QIjH2uyBZlM5NKz8hWe
GwLSjTNq0/UIzRct9aX5qfbJUlmV/O0YgSqaccWyYJxC/wSkx1wEicIcmaDhy/ChvPZXZC18ylf8
hYB7QPx/M5yBe0v7bDjdPQwZPMpyvzj3t/T8Orc36OjGF7AmyeTAntG5vbAqKbQYbVIPkMHDm1yH
+9kUmbIsPSjD7TYndHNVbrQtmoDirl8jzExka82IEPfNfe+lp9hXdhqMHv4myEBKlCcf7pb556i6
Ogwy1C7EA6RWb4CdzckBNsd5GGF0lC44F8Cf8G7LLvCh5NINz2SykPhoguYYVq+6lGlMrwDy1Xle
UqzaFdDPtVgC0qBfhMIkHPhHhq/qajqYozK/fUhLwYMd4KgEPywqzgCsKJjWMFPj8wbzWcjbzJ/U
j/3StKaUm9aabAToY5HRR9Zj+mL6BvkNgJAyXn6VG7LK8Lub7OxfGkJF5Cvj/FfgEGRnGkCItCI+
weaEJnrKjHQpW0GR6VMhVRYwdvP7L784/8E10UPBjhor+Invs/NbX2j4LRunICINaXp/s9AuBDBS
zyzcdqmdBnn/ZGM0qlUkE8EQdg6MCYKLl9SqCorlcDn0jIVJKrLjwCZdfcpepxANrFGyVDyi7vx1
BQeg56J1XyTVgN5NXQVudqviW/p8IYTT6c5QkHFrYI6EuoNTE8fidjElckzOL8hsIFBGUwWBhVFu
xY8BMTNCxucp2Ocn7Vf5FX+lFVcTmxM7oz6wmKcM1/7AkKR61E8IVpQG5S36wQSAz0Q9gLgzl/Vy
9KXw4RK7/ou3BndB+mJa8kGTlOv/onDgNNIcAgGU69AELZa2ChEE7To7E1KJA017DmFGtrjYJfsE
ZQr3TG8/f6gUCZJFXoQrH0ArLjIdM3n8RM8dzOxjSvbWCt0eaootzTfvixTN/7F0XluqYlEU/SLG
UILCKzkIqJhfGJaWgoogJvTre566Paq7bgXLgHDC3mvNJWyLDOIKu2D85fPyl01AdUNkeo9nVdim
Ijgx/ZKKUFHFGy7ZITJi9wbLe/1TXpzb5JR/aewYZr+8ZEdiDt/a8tQELzrwunUX12fQppIWPL/e
qSfGEdGbR1wPCPiNOl630T003kULMRI8wN3gJdugOTwWtogLUmCijspWHBMFW5rLWYNgxqCkF9MK
JkdImvaZDX6J9nukCp0lykS5UOpqQjs6ODSUk3L6NWaLAQs4l+ZWDsvj8/jbmyJqrp9PmzWVRDZ9
3Xubt3rUUk9nulW0jQaolhLxOfpW3Qp/vaZtsUd/f9XnRpxKHc1+5YdSKCXsAjWgkunIW/N1oPzt
wvB1vWlUnryMFDQ9xOoAGJxVlYWx/5fGfrh4jTCd2eq2SfOgAMhhAkenSPZxfrQo937EtofmJnJ6
auxCv3ubTznYLvUHrj+ft4DJcTjlCHo4eVD0Up8D2Q1qna0us4n8J+FDA/wyZ1ecjcLaF7NX8czK
+oLxc7BaWWy8caHmAApAHfh4K4q0InaYgYBcpNkFo2E9F4D6KRZHn+0gU+CAiQ7pCJQl1bvOMPmm
KqtJgfK+uEP/CbqqSli9Owa/B/fFHVcJ8ZRYIYqssOCnUODGradDt8C0AAVhWrhtCl7HYjYYiRic
doU4kWIuC8jRID5OhzsJ1pFkajxFBiGiN7DpW73WxF6KVfVrpgXsLcxZE3znocb7/nYIgQfCBiPU
76HKx5YCgY8DBeescsoppmqv8pnCqRRDiQBujtMxLMYXaAEzqCA+PhtGRo4vT4duo3sFJEBSIgMY
o8IEXAfHrW+fZigvErIUqT0bs49DdZsfs8qMXtzDD8o++y7qsjTEaAjvvnZ+8uBIYGPuQCwoPzRW
IA/UVm979JEqCsv+B9vyuIJD0A/ko9nSxIdmhN3kIoW137mUnTQwQ6z/vLcDdHOl7HR0CwtjJG/K
BSvy9WAOT8SRZh/CHb4pZdawYeAVlQzcstKu3Q9XCIqfWFfuyd17jHCzsvh47OU5zwYkpL6tJ6Ay
uf6Fya8YE6wyeRuW5l7XGJEZaceAK80ueDoQOmHcUS3yWRlZXw42aeJ05+/Odwy8C2OOKKHChSfQ
bl0h1xR+5y0ZUxHNUd+IGrCGpIJho3zJFKVnHa6mt9uJDaNH2Cm+ZRZQYE1s9mhEB/J8Hvg9NSK4
vq407YWMQ8g2kA6PKFuxIO8jBAfoCbeTdwVD9DeiGk0hrcRwf+VkupIaQVJS2KcnxrEAbU/s5WBh
LD/zO39HRCoCl6CegxqhFoYojIWiLmTHxQMXLoRii8ohZz21lsalTDZq7DrLEyC+1itgY4ndktRQ
YBlCqGhXLFvZsJ9XzdDMUUE2JmvTMy1D2qbLV2X2X0xXJrZ/fMy0UdrcbQJU6BaeTBrEH8VFhWAs
L3f/KBMuxMneMg1/brlZNLFSDCkB7j4MVRILiOHwR8qk6MP2c6w+F2+6svRW409tA3304Kc5SFsV
0cdS7WKkjeXp8Y1e2KqpZog0IBqmlcd2HoEFNcSK8pFuFWsVdoipHsAZB2wjaDJdVwj5pH1Pd+sf
OVFjDc2ci1mLXgxvEisXG2X0gffyHF2zcqONag8TYQakgeNPT30uA+kajmmsPxm8iqzJCmB4qfYD
WM2UC5bD5X4oJp7P/vswKDpge7ldborzrN9e38CUqDb9yVGvGDS1628nGYWX947745fOovbCy3ot
PB3ZWtc7rb89FHDPd3J9wnq9nE5W15NI4kGO3KGP6EofpR0sEHLx3gHNRVLICtaj6G1BpKNNVq36
lp7pdeh2EzYTheF02qXd6ozCFrErdUnazC9I9V36NWI2XgOIcq/V6Tpv6IodN29ObkHtP2jBCVLf
lOrTDeUZ9fyXfx2m1xMzQl049wE7kyYr1aCgnN0L7tBvAXFiHGRjD66sEF0wCnI5bqCqoHrcSxt2
yU3HYintwcRk3v6Wx5GB2LrPxvaG+PrDGYS94Ras0dCZf+FXjpP8kdkF5l8H4f+Xf7peJ5ckOSVv
WxDF+5b4laCtF1Px+d/X7/9546SN/f1OCdsF+3Co9OIWVSD+cj0SP1kPvdF6JAIRkNwkeMwXBHaO
3itcmZ4ISmC3lYqMPKy8f6lIAvnKCtjOU3kl4HBE9tLFF0TzG/ciENOshatAJh6QRfIfOv3Br6+L
0/Y4Yy/lfC24JnwI2j0kj+zDHvOzGvDUQORRRzgH92amSm5f3WoPFLwqtf+wxTIEv+5OrfGhuIMj
Ccc79iFddY+eRXg7YVbRYS5Sc3th0erbypA6waVclHuMAp/CLqbnmfG2h33vdvcLjh+8KYXCkuz3
e5Qv4v5g1f9ubn24DD0GI/CXLV2TEq28XiJ8C9DOEe2GbZbQg8ehPfTJhvTVcjpI80yb9L1Bqqdl
IMUiDiGnxPt/CkE1GqRSzHBU0M5D2+DjawjKkcCBUVJWTDWYoV5kkDp7oHk1U4UJUa4N3L5CZXhJ
cA9MeDXn0Z2YcEvNlt/JfffcvXdfuL31SucdxDg3egqmrrZhQQ7y0aQIxB4W1fzfx25A7R5BuMCO
mTu2DIydeMmd03Hd17O7HsLQA8iwU+lKA+cDUKUtDI10AUIJbcPpjR9++/OHIXLMZjlkfSD4Q6Xw
DjgoBYi8g63MID4gzKFZymsEuxDEcWvoa3wcb0ae9olxTBmOVYSdn9wjHdU7ixOLJXrHXN04RFAq
kyaqBcN5+foxplryoMF6ZzVEiDTgKyhjxDV9l8pPyZTE/qnldFE9SGY2fHHuCZwdmSQ58g5Yq4AD
qXFEEl9JfC1+r175hFvawWrDbolS1jDREpZLlcotcxBtiboXwIw8uA0dfaZMr+zexXZ3yDqB8ftB
IMTDVQhDqqnRR0/DeufcFa1ppLJA1NgpU9pDJl/xnjb+v49eI/T88t5tSLeW90faCiwoRA6YCMFG
isbnF6MnbD7DUYnWO3pH7zPesae7RgCsAPYxB6poTsgdFFlXvIPiHtRZb88RTICBBR1BjGDZEQ69
ws9OxjeM/YmLnqfMlXQOAFx6Ioz3DT5JCbne0jvhh0+aOy9HO6jkFySJCMvpOyefQZRNcktyiSCP
kuoq0LFUB/0t4owMpGw4kSMk1/7FOWTzfxkNsi9Hrzg7HMCHWmFBAJTIcq3SN/cjUo6zg8xnzObs
0GHEBS0EU6IFeuYh457wYcvRwK3sZ0odyhz8lJr/iLHWkbRaOA8iLXrmNbyREVuEl1CEUJ3MCeoe
ivs2BSdeLPSx9Kb5mnCiKxew6xVsYbOIWiIxvr/f3vxycbTr/BEXZna2edKEwijkKlQpBSKztfKo
tnlG/x5SxL8gOrCRqHwR6TlDLKMGyjyntBVI+7o78Cnrea01hzTgJP9Cr2TupSdek+Jk8FgS8QrD
+cPy5xkpCoeTmYXV7uo44HesIsojXnf4ms7nuk+GxzvoOxKWZnPOHVzD5C83FnKMGW4fmw+vgXvn
9fMA8FWiELDzzX2mPlUBjsC3+0P+I0UmoANAgEl32G0nPMeWuBs/a6zS7ubHVWvd+LolzisMxXtC
loIjUjZ4GyIRPFC6cKRF/u0p7CGpzA5smENRjyltfg1SunDwm5pnEg56/t+7zI14uta/kA7/UNot
AGp5SbKTuBNet+Dtln9hBQ1v5+GFBChGo8ObUIJ2vFgZ/514c8UZQE2aQ/bh/q7WXkQnwLa2ji63
ZTHKz33bt/zJyREhI3uo1uJMu3I4/9LGKDRFPeo9Fu9u6WaW/eacbaD5ZYVzWMk83coOEYPzJvE/
96f6yu8DDxu7zDU8cI4Z8b48X9Ro/JZO99+pzzE1QyKCdXebtOaWvXGgEXSWUeWnJtaYXBYiYYG+
BEkL4gMvt42+A7Z1axIBsv2S8qMdJN7CRWcy6Q5MbshJ6TDFNtz5WlyUsLSYp//N1SKfskgc8Q8V
L5F2roXnWWOWlTD50Yjwst1vYDr01sggslDO8g+OGa7dkeEt13/T/DnYXlkPDIkpFB/GZCS+eXGv
dTDYgepCOCem6DV1rxFTsNtBZxCfaf2Tt363KX27CohE8S8iLeEKFHM1vEQe7+mShhrIdIfFjXAZ
uJTTTXrhT6jkCxWIh3k9tE4X5jRM/HPAw0KkfrvL5fhtb7eocBx1Z3jNlkgiFl7cM7UDb6QQTrQs
EkF5HDCJrpHOjcZ8S23bHuns5J62qGMNrTG2azv3tc0OpGaPnARMCQ7ET0+lRJaPGH7hgC1bny6U
P0xaIrM69GusWkG5lu4ARMLJ7iYygDOxuEF7B6uWFPklbXAyrWrR0K49vLPnCeteU+x7geNR+2NH
bNzi5hbqoC2ETTye3S0b/tQNwBchVbwwtFPRu6Lm6L7rH/Uz+dbM5KD5F98G4Aw0GM2nFHhmc46B
x4cLG7G1p54DPEdkV4C0AdPTj0ixIAmSW8IF+JJR2BFIWM3pVQNiPRNiUNburzoTKFdsFcycNHm3
BtJE+JgGR0vyTtMm2SqW4Q1YmXNCJgloBGsrxvUu4cCuazxTjogKeadzRhB0aILDexCxlZcwdO7p
0WDAcpLvnFHcZlYw28nwF+cN19FzPz9agWorOP19Hs9C9NPfdvF3LttnGgiK8xH3y+i8E7rQjYb4
sPBODDXkVFDVQE1ES2LMcrhenwiPED/pPCRgIONFuCA6s1Vv9kwZv/hORLcqjhEO3Nwcra3tE1ln
dggdwQXlG83q2AOgkpmeptfpbU+Hi/UxYZIknpC9Q4YNKkReAD382Wg7QO/59y3ZXBGzCCza0Zk+
Zbp9c5QUrkFspGTmJOWYdSs/FGxserRcjfcROkHWrSJaTnyI6uvDHO/EinV0OYgsSgTcTNGc+fwS
ZJwtCK5nsLq8TUxRTNwPzklKd2sBcnyYv7/33Y6VgpjL8WrZ51hJHv4Ocxy/FguWuysHrAIGJkWH
PoPsHNokVsLIYH3CNmT/Mtb9F5a/BKXHkE0s/dU2fQkLCZsg6FEiAu6SXUjUO7HJR7ELnxatz9B7
EB2C4JSGhQhOu8FTo8klIJE87H1+3sBuyM6bh9iCo0aiHCz+hxqAtxB73BFtAOPgFwIlm/UqRseK
ko/towKYlDobuTIxOgvKTDwJIFBsZ9hUB3jGbyYrxSomI5Dtu2CTUbeloC+E0Pn4uGlY4XjKtFj2
VsYU6i0BwX1PmTD4dB8UDX3WLSxzgztlQ0gGJMpzN0Bu8lQsxHEtQ7fXg+7rf7SddFb9Cs9XP7wz
LpDPxx6ZouPdbxYXCKrYiSAWotCkLEEuGkDJ8EMyzm2w6+ro1fNFzD1NgePtZLMP/eIDuC3a88Ds
0Qo/PbFvz/q94D2YKpX9keIH9RMWcqyYaEs8V2/d5y9oUTyDvsI64/SxSiblnh2KSU9MoxjGrZIp
UMxxEHTa7K3AV3IGVUDYBbWy0EbOaBHZChZZYPTts0mFqPAkV7dwY1uX1QdTRZeK+CJ68enTGjgC
k66Yk2HwcPvB4k3Jke8zdRMpwt6BsOLmt5QRHYpI/nsCBsFr7TM6NPS05GJGpLpS+2ttQWdWTChy
PEy+NXxqJE7P0yd4+BTzAHoLvr0yexJesZBc2oOUJ0488oci6dNaDEeyt0LGSuHraUYDZzUctYh1
oPOCdn5aq35aRcDvk/1C9nC9IprFBscjVrzQizXhbwRTebHYs8jG58FDmT0WNDeOxptiInAFbs4N
4ZSfXTviKfDq/A+1QW7OK+UV8BIRF3M/SBWcPSH3a/3vWDyoxark0ogwKG3HWt26+TjjrTwhRsu+
+cM9JGPJJFTDxunKYgiPHKlLb44P3kdzUsy1scjjQDxlTdTkDjT6yBvoS8HRZSkDwAlMfk5WEzlR
p/hjfnw8vGPUirwOkVLFbTzyOezTr7R++/flgXt29OQZTcSqK58ehvZkyG32RkAsIMFYQ0LQ/pj5
6Z4zZZxbIuejmIPG+Fs6keF+uC8l+7A/piKt8MhaG5diMJHs7Jg2HneMt4kZOM6dIwoxngmrIBBm
80YgtnmAxhPP7OyWYpFU8qXIRvj7KjpxiqpLkfmKXNFuY7FoZH3knP6PFvm3EhTrvZ55XHGKc1mn
nNUeuYfmKc6nkn1OD1dn/skUch5ZqZNDIbsgYBhk/1at7pzzP3fu0Xf9+C0aS76ji/QetYPYrDZw
T3pPUrCJYohuvbFM+V9G5+2IyxiCP3fIyvKcFdeos0S8+t0tLU+Y7nP/32c84YywoiXGBtrrk2eY
+3+dG4aacWftPG95Z5tI3JMYrHuBSGlXNuzu3Jz/DbaJvxfMn3BbPthz0VrhFQ7rgV8cyOxMkPZh
cZPfXvkArIlOz3p8rHMzua10ipoXtuw2+YToxzGrsJEYA0T9QuRa6fmWXauSkxrKgPGkKodp411Z
j63sdgupF/Se4en2q95hGlHnGFNTe8+wRBQXuzfYGDBElzitjRmG43MeCck6yhV1fHlgTPdVKOHl
6IP0AuGx2THFd1xtLSrOSFypsndEMKZZRyUYvPZlpk4V3oga6JZ9Bq50DDBC3WiE3a0X26AzMzG5
c7Qj8TG58NJcxdENr37BnIuGd8TVFpyqeqyj0BT2bSwba9lIKyxowW0lcoD63tNAABqIPiUayLgc
Nc6OAkTIezW6+n2vWuHCRAJb/gwAhY8+/QxFmbzv2HMDbMWIfSSmEUAO5dpAYsmUyFl9dOjDMvqn
UDzIKVMbBEoOPcYmQiivhXiejkKec77BQ+OV0RdDm2AhZiQFjPinb0SZ0Kba4L2IrP3LdgfugY6K
cqsoD1P0h3+HmuEVnWMpefkv+EDn+Bw/qG48aAr8ZUxZaLfbF/zel5q+lt8PgoOCPU2awwVXX+t+
34IuW1BBrWPI2L6+v/4Y1jSVzB96NBD8Lvb0F+mSWPQVVEn+pU/R9JsDgcoEqx8QR5SPBZiZPhAN
DJKomUSJMCNqF20ekTyUikRRpP6lvOh1JkhbkRRNDkwseNVC3HiDmyE7VTdB/vYt+dXsG/Upzh7R
xkdVfI/d4M6LBZNP54d/xJfisSmg8704CkHw7ydkqnLE+CWdY3ErcYw68QT4AXIKvkYpwc+pooCk
7wRn/d/PKOv8HVWz47CLP//3fUHv6e8+abZ4SCpyoUxliX2bXz8jkQ7rHSc6jHmzJHCsth+Rh4I0
D5Aj53RZLCTL+pimsYPqXudIYEL/OQKxRxDrSqyeedt6tLcJyaEXDbC4+i3nqKOPppQM7KnpGdZo
bHrTncnX0zP5y3BT4j7VJ0+8uB9WwlYwm4onLBgBX7Yyakq5jXQawzyLCmKBHoY6CjW3hEVmjlNv
dTe8S3IOkM++WatsRUk/vEyfJMGz9N5SJGCBt+LKH6JQDdEsGJLzG8Kv2z/puky5ysmlRCVxudoK
tq4x4ymHec/Pa/eU8EcPT+Ih0/PQm+sUdmtHpz+bnFctPSc203rF4l5Oas2/bu5ZCUwQmIXhtqwy
rpseyCCU2J0JwEQp/Ovk9UYCj/yYUhWoDdhViG9osFqN3/MlCp7xU2e55F8RpdSitM5UxkcHQY6h
3bnE54yR4tJZ5/QOyYNiLMtEsHKhenOAEGCCzpTfcmfQ/zIf8WWDlMNMOFjOehmeLkE7lfUdxdgz
UUOqbD9Kwfs/VWH9Yml/j4kK+L3jvR4PfnrsyBCrsyXNFJYQ0CLN4UnMaE/For5QUARh6vSzuVhi
UVQ6HCYT38+SMCPXwc8yVlsDLlRPj6gSeOjQWEphkqdDiP7QeTvDdFJS84Ehy4lltnOOr/vxwZ9J
tJWxNP1eNLuhqo/pnBQ3ynXL0nDn1LbYqFDRoTAwv7lie+TKPuUuTrrtJ3gwsWJ9o9lNu55m2uKd
VvYWq/TDfYlIG5M3+PkMH5Tz64v73PVB2ZnvXX4L+jj9DljW+5hf2UkMrd8xJUuyOYbONTrj0ls/
fgaQGam5fqtAGbqXn6Zwje2J0sPIoDr2BpRgX0/Wjn62Br0NJDhCA5bBbweVOFcXWwpa419kmA4o
c+wxvQuLqXP6MCYAaIfjngYO5h4j1Iaza2IZp0NKVgQRibew5N/vTMXwjmOI87KeGgZsNu52Rpgr
Vvxv9C9Dj8sZjz5XekGAAJED12mBSu31OiDzGygZ1zR6rlJ2GZPYfkPDyi269agxlnfcYnY+wmga
PSKuSpX1E8szF13vEuzJkbos7vU2guOdg2oijQIxBAWptZF0TIpJf4oUUCeNvvFozzFPENBQURkZ
CurmGZj6+Du0FHpsWM7nHNALWXTflmo6tgDqAb31URKaYOBE3F7PekHVt3OwWocvYBJ8ZW5xQC1V
HFRkThyaYlbvBqUz/KD/nV56k3x0lZh9ke+Mv10KZmHR18Aj2ZQ1hkPoFRZFoCNSYETYkAzocNID
Wuvu+2Fp5MOJUE/zSybZ/ioH/AxPrB7dikS/21zd3dXuFQkyK3hD6wosKmnWn6zaV+oCd6V2EOsj
yYE1xDDV9GIkKBCfetRNic2j+XwRpRvrhaDodPIHZDYNSYWgJFLQrHSlOacZo6NhXbv0A4kClvWV
6XxSDoP249erM5DaNQstfcn026Ktp4/LPIH8Axv0x9IzzVNOvp6HzeGGggDuM1s6qswV+jILV6bi
9K0S+vFvhyZeth7MF6iuKNp3plJPmaA1cMNUclHyZBCW5J+3ThfvTUQPUpFF5fY/FO4q3axZy55t
DU4hWgzWCluImBQVzuxWwBy4z4CB5IZRgOW+JOBfH93rGLc+jn4LGpzB/TuebbRFymOrACP6aFOO
rHLeyX2YRkdWEuN7zjregMqCdZAnxCDA8pRsXWYcIp7Fbg0y5lQZ3zh3Iaouh0xQW+04ez1Ay5jc
DW07aoUr/smL7QnbkWxXL3NZ3oOKeQHpCjiFOqVP+Ka6gKrdQAJyWWpN8mGslP84obP5+jyGdKN9
KeAxA/SoPxhQMH19sJC+Icewm+v5rG+MGNVZtHP5UvseeFirGaubvyEL3igTiA4jFn47UQMxo7tO
L6Twnxw4aqn49Y/ZQ83u1Uo6ebBnJNp1LBS/DLce9kitHp05UMGj+uFteYKneY17y+PAK3EOACWu
A9ijjMcNViJgpp8h79BXdxireXep8ry64Gp18eCnRTJCbY6SPnUotzeiEdzCy/hlwmgmrw2kkVeC
7nvxJXjl6X3aoNhy1bDEv37SBgYvnSm8zzGXLH0WsrntM3w72RzGXPhc/u+xFqPope+V6hnM4lmz
VAy7bawHaAJavmtUpxQV0EOhjW8p8v6iRxiSwDjlE4W0XyQ35KhSVW9o5nvKZfKG+LHEAUY8CmjH
Cn9Xg5oAlb3KXdj3ThjEvxIjlUmmhYoa7bJDTIsDfMg5wbJLi/D8KKg1IFxBE8UZJ0XcEWtCVAUv
pmJliz+rhkV93ygnNM48kfw8q/qdU5E+9rlRtwWE93GKggWeZB11WGz2jdIMuYlAQdmKYv7F78M+
HQmfUNGgHWPZEbSd27Ab6WPiUy7RNz+58mPTKdCAitrTWLursBRVRceC1UZVx6TQweth9f+VEOWf
uc3JfRibnLP9JvzXmLm+d/997WWPl2HfgKK1D0Lcuq32GVX3Te+2udRFUPaYiDgsp9P6dhuhL4Y/
8ZTGnbrvq1wFEr45BeMEHC1F6sVqf90ac/04uUoT/bHBszyEgXDpsG1XbNwHnCwlM0xiKIv6thBw
oJrJocOqP+SkGrxornfeAJq1UqCkHaiTOqcsXYMou82afK7hvTpBVB7q2LH7JUwffNd4ggUZRaF8
Tv5Ta2BRmTxVtz1OwWLdKHagj0T4eXdqKiuqWx3QxauecBqBTqEwQFQ3ICByKFM+XahXn/zzAUzy
vvgl+ORjvSfgnrB21O/R0DTsTl7S63yUROFN9scDaaN98J/s/++Ikam5gxi5ALIR0OE3YpQcU9iA
vs2SfZqcGKPcMZ7xQPXehKhSqyaKIlLZhBKerXq92pZwoAABE7a8aU79lCXX71VHTMmlzpxHnRYQ
69XKp4g87j8fTqABSpOc3M45odEF5Ec8rAELm3duN3Iks7BB5Es9qwnejc/uvN0w+ZycLyU+lA9w
MzBRXzcaDfxBSgHM/pSwoyEBqIHGZDu9KX5DwhcgujfSgY9fAVjpd3Sd3ZKC8sW8oVxUrAdZiIt6
OqDXAYDwV+8shNMKTjJ4t8MfWUsu6fWPnkmvXQGpwmYYAUzlsUVjVwbvlYVnpgh4y3Ouk0RCYRIY
q/JzJvRkEKLlgRsnVPpEomB6ZMq2RTIwAqaVBKX+O8IqSqaKMMch8rHgyrplJBJzn1vVY4806Y9u
CzTZ0PCfW3j4JHMOvGJF1ivqa3rWEQmu48IlzBVB9Z01uovj5xEgvm5e4fNrnhqz3ZNOgaiMtVzl
D75eQw087usA7vH3lSyN50ecRAyvVEc/HuAaCuCskS6zhiEhwj1Qbp7vNQekIJD7Dd4m6J32t6+H
TpFuucFKPisUpzjaxDSskXafP2sdSXsEfvRIIVhYqlAg4oO+7I+RzhCwHTY+IvEKLfF7ejcsLLgf
pO4VF7W6uF38oeGdy7iEr1xjb7ZXbrwResCqY3fcyayVe1axvzORTxukNCgAN31XWdlEnOF80K1q
AVWQavIgxJcFO2aFs+g0J7t1svcXh+hw8CcZXTp/Mhk4kWYuNJM0zsUqiqLVJuar+ObEfK7NaMhv
Yup+k2xytH0/ysRtKpM6JP+t+ApIlR1VZhTJ1A2vAfMyizCW5Qyziklm20eYQuzzz9vaI75xO3Iu
l28Kdx1dnGVOjKahWeelnDxrm2cnPijiSZjRUYZal/iNFp2TGeonBR9QU+iu7r4+LXVTGh8zEAYq
QbuM0UJ8ZRbz+8Pk/iS09KKWIvWjwbSFCSu4V7Z68xrJ116+TKS3D2ugprqOrP+2vHMZV6jDA21s
BM/l/ccYn34HjfNeCsJ1IHkFDdia5nJHxY3L8ROV6TXG53mNoa4ve/7JEXuTt/+mOvn+gVYWic5q
EVJQzCgLZgXnAUnAohf/ibgZGxLw/ZTu3ssy436aX/rifDVv4pLbXeMyPaZwda4egBnJvPwWWHN/
DPvun384oMVcT2Q4qZ4IHRZFSW2tA2HzmY2wlpiHBRaviAUDFmIavhIvSoOmBJ7h90KVkv0lZuPo
6PLMqCqWMM5hOVy84ckBnmAO0EZU6Gq5GZutYcBsdveZz07x0wcMTtDfMBBRx2oizZRxf30P5Wnt
D2cDZjqu0UQafcf3UJkNCWO9syZb3sCUslcQNeYQljEmmhTqU1qQRyqj/6Ssm1EkCtWhpcbFSMny
OQM+lWiKc7s+rvn0tTsutIwswpicckSR8kbL6sMXLQ2ho8dEI45KI+L5OsKke2OlQrXLI0uuvyJT
GJU2VqoF7OHFDQVesPmORBBk5Wsi/OZ36ArKd59MjSbTfsiTqkLY4XSCllQk1HW+R216xfdl9sa9
8U0BHmq2tLtTZvAptPsjbnQsSMhxHsDHPNGa7Y3R+sY6a6H+FN7KUh8h6e+jlTlis76vkfObqHN+
zw9+LwdNJMj5Gvnx0ybKZx+C4aaD8QX+h89uSVKCknUj09CYehF9HUpislsiUoYS77cpoeYTMNdO
31bnIvKcDYNzGteAuaG7z0jKGMEB0Tu7jHTwo/qCYAWFGCORhs64muSkrKqHOrnmZjV9IMihwhI9
ghgD0uE0rgZAqnuEQxZrPZRxSyDNqSytsPGsgGInJZVNbEtMK3YMV6WA3GsxR19GghxIXO7X7xum
SEjHJy3w5qeZHKqkJ416oZae/9BXVxh2L1TFMkliJU/6zlYsvdVj3lnAeAdYEIwV0ixHb3tzrtAr
PiFLMsmX4xPlV+of3iBmFnCeKFc+ppJJPueQ5C8AKPEn5Dp4tGuQYn5T0SkBPUHKPS0KX/L3pxGn
Vy8RJ6SIqH6HOf+LpOGCzEt4xTyUuIdTwL2zLQu+6cN9uFAYyf69IQwW/7KroF8B5N8mvBu5hqdv
OHGBF3r14R1+SFhOh5ke4w7b6PGJ+37y+gDWZFpKAHllqzyDUA117xq0I3j0hJXStCbTBVq6Ofx5
/9YT5Ic0oX0tMn4Ak8cwGGlJX0WwXtj7BYCnob46h3cPjSdp9h9kzYoPYcZGpc33JzKZUOESdiUM
1SKBvr1ixoNrQeHy6laAxkFg+eAAwD0gzSLmBSTFN6IjKXGqibZkFTP/MFLOpcY5Zbe4Jm4uD47h
Ka3jIkXsFX2Xud1FAwkDCyHt+jgfn2PO2IdfxgWDcDJAZ1XGT3K/2eiDKqJlpyUyF0kbyQEFYiHp
1seSw2WBNgzk74hiOd1WEozgusnBX182fK6FHI/1/I4ke5q3xlxUrT0z8BwzMaeumVimtTT5ycb7
Ve3p+GHSjRZUJ+oI2Ia5MXGR/KFQUPy5cEKK3n+d4CENBn7LAwpvjvxXEH+6a2dO4XB8MSnh4khF
a9FZyzX8IS7gkIwR92KaKnqjDdrjMuDhWuqttDEeIUWM+HEi8dMzNvfLVIWM4N3fQg9mfxMM/DEz
/04ck8afC0kczyY4W2OVUnMTiW/E020RZWA73FMOpRGMRI4ajOsxRIzEMSJO3BpOLz87bAMv3xPK
PiGfO9PpFasyCZ0isuz4F+UzjQ6QTbRgSFtLuFlC3ZbTixL0RPsRhWhcGrh8oQsv8SKg5EZfwQLt
6IlT4uGrAXdmqUEbKVOMjrT6qMKLG4iVXx58fWrKkzOS75STzhEOPXcTUAn/qSe9uQjVaWbH6TMB
boTXpw7VrbQy4DtY+oEFGim9NA/8V6Bam1R2kOvHmw9cGdX6wbJn8v2PuAVVZUciiZ0No/NJUDMP
eJiSY+V+LFTyyPdXUvpcnFl9FPhyfoyVsboPMKIT8lyi0h8QViAS4792sceqapNcNuahUD1gnSHp
jocSGRSDcHBAwM5GGDoFanQa5jDHupHO6ELggxHIFl54WyTSH6dX9cCqc5ZP2OTCD6FcWW9VfoGe
SAM5i0Gis5GjkFPeXwFGxWzBcNmMEW/LBK2d6MpQAORh4ZAUFNDoMvBu0574CEc3RM/7w3zmCYP/
G7VsMVM+QLNy94YT2662twV+6w4HWioRt3THqjJgZNk9xFPO455Fim7NtbwCXZ28P/AGcUZ2K0wV
Tn/VjCCG0s/V6Lmnd8ZGN9+gAk1F4i9MEcLUxSF9OsrqrLmxShOauoejMX1DlAPp/2S5p0+GMGJb
GrYiP5xetuh7w80bdWN2zHRuid3lo+UB8/jEzu6aGPhuvNcaotNwb+zrH3ZERmDQbGWJNW/oLwCn
GMQfn3Xbc3mK+yxDgNVgTKA9C3+GqgA/IUb9jY0MyMuVcpz9faZtiy0U2FrXWHpPcET818c7gXS9
UdNi7OTa2ctJCeYA+Ieoutl9CG/oyDjnaYUtihNjOV4p6IbHhGO2UpMvCDbvvSi3vYN6CWFTQHIA
GkPIYp88xuA0nD8VlGHDfvD1dF1jyFA0wDcs7jmjqcYc4+Y8bcakb5+kWGvjdzfP0XFgey0hQYJ4
vLYB/K1+MVfR55CIwwx9h6A3OqZH8gnk6CkQnt6AwsOHrigSvwmyRWQJ2aFKaU/TCQZ3DW/Tp1I1
yTJyhaJimBi0feZQuSlP1C4Vd598Qady1aiiO2jQV8L5DQnIPY9v6/OO0pnsk4LA5tsp3Vua9czB
zwfRney/5ip9aNkfRKp/y8LBksoMtwJ8snz9iY3gpGeXUKxvrzT5H94rFuo8IVSUedA6k5H58a/L
b23g1LSsNyWL46t3zICziCUpi0JWlhfvFlE/ZpKvll/oRVMEFnx8pkLC0KAteLDAs/V5MRoI2pRX
w1xBtxW2O9kj1DPuYeUJAGmjg2B2rUHjIzwNxBks1hg55XoUHo5AwWwvwaPgTB8IFxOrGJvCNLsi
rgDzGoB3YcEI4YLId7DdFxOnRZn0rE2FDUcO95ijLpaKJUbM0ahMxBV8Tsrk674xsfsv4HSkQs4G
iAI+kd4KFEJLHhX7rjI5TqFlVQngJqoYMkrOErQaDU2wGOO2D3TpA1YR8VCToShzv5QhUuryMKq+
0YnpWXQovxF7UUWfMOGed5c6EFEP5zG7vzePT6BFkV7cHxHSCFxECHaarNo06TXFSj1vkNNw0kLi
rm4PL78z62PfwwKzAPwiI4SeGRH0ROJBPHne+4+k81pSVdvC8BNRRZJwK6CYc7yxTA0iCJLx6fc3
1669Tp9O2kqYc4x//GGHOh6JZuaKADIh+6Fq2FJzzLQJ6R45r2ulHbbf2WtFEXLAX2JBZBF+ADOy
ADCTuWm0XocWLw4ZLUYfBtNl/H7hytabMNnA6oNX/A435Jd8NoBK0bl25Qm1/C2bxgq3LnB/Q/Ke
jNMrKZ6j176MBhLb4bZXuB+CPbmcbEdlfaWjhn2Hn+8IhX21z+npWbf0ofLgey4JlBNxDJ84RPaY
4IDUbV9sWncEtENYJR5Yk2vef+npM0JmYm7CLbJrGguNVp4VDhxiDqQ54spD19MIVduKOhb51W+g
aJSd52iE1uYPwSyrX02NKS5VrkEWPB4xs3Yt3Y006bkqTbRgyxSe5CsLVl0sQfgT5UCwZGQaX9z8
oMFQxP6rJQv6DQCBg1g9QYzQeIXDlQqaTQEMLMULQ9Pr0fyZW5Pb4wt75+vXZFzTc/FN/lCCnEOb
ST6itv4Rw1WeGqHaAI3ktJUG0iDL8aPEd44RS3aOUSvD7I1WJqlh9rMol7/XJKopvRX7r2dMs7d+
nID2fbWXq+Q4w1j0v8k0Y4xVwSMzrdq1NCSaDVaq6H4cMykiRpjsX2jsKAvwxswD2c/Z8X7lGJcQ
tqga1Zao7bVpms2xTCbKnBYtwEUkWL/n+cjAx2R6GQohLrcTm3SBbARWV0qOyMXe/pjwFhiuJcbk
0qRDRSpnZeHZgWf8CJ35kZiSwfugikr7L3mWKsO0DDy5YXz9fAFKV4aywE0lk8C6fwqdbRJgQYHr
OUV2GHF/Ppv159Tj8ZrbpNAksYvLl5c/aojvmxLFwpGq7gd4kHI/0c3jMxMQyk0oiUuLVSijXr6V
XutO234Ab37nPHSPXYNZkkPbE0szpZ9jcHxZ5fBeIHdV8xg9Kuif9jl30kHvHTGgfVdmP6DyU11A
HFyluGtn7edUmjeuO9K/iDOgJKnG7/dIQiseTXuXmYX0jxjNbJtSJUgqUxgcs/JVTYR04fcqjsjw
hRxOp1mIN4BsGBovf6tkZpMTnUPHKRO2Q4Lm6Azqicbs8Jm/qf5t1OwGV/kQjyrCd6Ewoioj4iZU
1/KuHenXUl22j7x2OD7AWJ+TMP8KJ4CHGLgVIZHnDPWZexmjAnUTctHfEKw3MdwW/6Mewi6HYCYc
PT4ps01Mxn0EgR/FwcSokPxC2zSfq/Qvml3qUBDD9YOCa7t9BRUPiqDgXUxB6GBvoKEwXbRMVjTh
4ZA9TNQwGCOx7gu9CoF0MvMo5gtExuMoQ8Q8lRYuUZdF9awEHVc/fGmLWhVJathDG3iyRhf+dgZw
hgVDfrYhpcoa1SvW+TrspyaBsvT23yC83TFqHvrl+bpQG3fHy2daN9Pfb/ZJkEyF73Tzr4u3QkQ3
b07XP1NXa5gBBdcFYeZruibmpNWJSHiJUuo1QeeC+D9kEkl0C/qOpQqKuw3g75nTL7aeJgHD1rLC
CJoBh7AzgUvK2OALeHlg0cUbnVsV6C29YdokjAXYBIVHlYXZ8Id7VFhJYW6NkofprQA5U9hTAPj9
19FmYWUpA72GkPLxOSGhDvroQEhJG846c2GenEwqr5cyuHfJ/zGUidqO+ZyYeYUewvRM1pYKI+Fh
T3bkf4ZMaD4x9y7MvmZ6iTXITU+H1yaNmEvo+SSS8CUften0Qo48Is961GuHF44GLwYNQCzYJ73L
RCKyB1cFhJGE6XVDAn700u0ULOy9DzYiLOz4iaAT1V2Z6IvQEb63qCUsD/c9SLDIq1tWLzqUDl7Y
l/kPe0Y0j/NNLi9fe8AIOf4L9gAB0dhsAQWCHrhnaA0pHrL/93JlYIw7D4HxGBibnsXuM334Zygi
kqYVH8I4FphYehGPSsvtJWfRY4lOm5Ya4TEePrROpFq6UH+c7yxyt9vRYkun9ILVwoLEvYlNAl06
bp/vVbwpZqSNQ1oXLKQX8xvCg0PG8b9bcBak35fX+kB8HujSHLOPk7QO0eXSxSEiZ9zvprP0KUjB
dOp8Jfr11i+guPNDagkgi65PYwLajlZf27RX6CJDPBYSqMYisb70n+0Et4Kg/1zjA9RfLg8EBI7I
O+vf76IV1vtL7nKaSxsJnYblhQC/iL/hP0G8xlSMljGA4CNaSONhbLtTfFAzultGZTueRrTQ8uh7
h1O3NNevHVpde1375ro81PTG5pxvnSKq+N17pp5eO3MOmhDMRMq4OKeiN4WrReAcxIZxsBKFEkIA
OGPwrzagFNgAroNzsAohGuEfIchaAs/gtxhWLCix4gV+4fyiSBtTbqRVg6rR2o6/0J/5C9C7WzSb
VGLfJ/ULn9BfLFoMGYodlp6E4LHm4gVaTpt9s3+vScJbM2h4+93c9E3wRGCZmeKPIFDPog2q/52N
B5RwsRMnDODPt6aCZk7qDr204HNVM2qjL0bV3R6LNxWILt4zWdC7rZzeSIcwIKqLqKpRbM7yxSUA
eJww4UxfGyy7mTt8faP1TaTNiNRIG7L9L34S2iwwtgkWmlubjYO9+rWSMYjE7QsT2uYoM7hNfIkU
O+RLFLhfnyDhSNmo7SjQBlkGJfkYatbUNjFOe6lRiWEdmng6Vem1xaAkyHbG6179jpF2DbVr2zw1
9unL6buTrNcsN1Gf2ph/1tK01a+mit05FhKfgCMsrImpQyTHyi/OF+ZmA5Wi7fFXPrdSEOVPdOIU
8aEKOwvgAZ9z0ieblrhJxEgY9pQkSxTyKS1RfWcXlKQoh4N5ENFAjW3YMkaFAPwrzXDI6GfrYitb
0IDw0LPHSLz9y/HnZetk+ZlrTm/8HUHiCk4B+gLZZbXsN1P7L15DD2OTRrFDzSEeFM9TJjnLzmUG
5jZQzXJBFw2W8oD9A3+todAPde6nmmJ387BQ+qLdOVKoD97cJ+qCrKlViVAPjq3QhSHQg62UuELZ
xtaC3iH2UVMgi8JkpP9PBsVfMse8UiEM+nlYoq2FhCnyoTC6ITFe/RgG6kifJqdyrk4Js0UA1ZBs
qnkZRNWrPFGrkV0gc6pv+Q9H+lEKE6GZheMaFROXH2JwOofxawslnokd+SDF0G5IqvE1vW9gyRH6
Fkos7IgRsgizOJJoxgiuTSaU0QD36JyqFn9hyoLGJ5uGsSa0kJb1/zUpzSlzBkZBDMhr9CPS8Isa
kiFNyo7gtISlMwlG9wj6QJpc27cYz5KVBT+AwU3NC1gCAMMCRwGcuxg74a8k3YnOzFX6N5jh88B9
zAA2DpF7k52toGkCcApnNAy3gKKRfuU4m9GB/bNLsyE2Q+8wJrT5nemSaUAk6lFHuID8Cbu5Cp19
bfebWwJ1AuL2qPANivVWceVzSFOC1SzCHMpSmCTU6JLH81DWdp8Jl6iJer/ugxSBGFEnUkRKGxlz
IM1h+J2p0+9feUQMjUG+KRpBp0GvPmYc50NTC/v+ZH9OvBIlf+EszpPt1jqz14LmNaSPOD2cLkO0
yknVTxWKmUGRedZ7FkeTTvGywGfHNCqM9rwQF9vMlQDsu6HE8wYOdEGeA3V2CbhJVmA3RD1YnsPf
1sB1Dg+GGaxBylq1n3YLRu+FZzBchzxVMYp1KZ2zY7L/QDOBi+TBXwZABwkKXXrH+BRqrja1MZNG
VLzXuGQfWrSu7RGJDg1uVJwtTh79AIAlXrqw36jmGJA7IF+ckxcc7lqUlPBGG0S1PcgbTsfqmnp8
v1NnmO7YCPARdlObisA56+e9sJ0hRc27qEPUNReIY7M3XObEN38DivEaU1IVwcecJ+cl9EqebRho
wx5jCyLA1JnOfQn/9Lf50oOysETXt7KoL0PejDxItPE3m9g0z8m5gMzUmiMV+0iyozC62xYrlehi
4NSgTyAsgQOXcKxj3N14wYssPgwhx+llb1OQoBd87833QrSoX78ga7T/+C1Tzz0PRsDgT417HsP0
xM8u0DMcs3CNKza7djcpfzh343rgNskBF5rjoMXNRRkQy9E/T858w+wfxXAD6eufUGE2DGAX29Zn
f7uMskW87IjdJTzux5iE/BEMlF1m+lhBlvXY+itaEJIxNsBM4IUNH8gfA3WKY407c57Us/Li4P0U
66NK31ByVGQk4a38m0YASNKWTKKCcQ6wJpqcWtjocm2+5gmIMQayqscRbOth+97FA4vQynas6aOi
h6M4NRGhpDq30NPEzI1dEeGAPcy3KpR36xglA6PxqUtlCbNYh/6fo0z/Vdu+Chr3gWQonkSJBsVr
HJKMg3AGognk0Z8XoK+noEWGM/vAtmZAZMPexzFQUAQh3XWmH+IzFvtftHaMMCt6Rbsd6s2wl90T
+4rlZK8+F7+l7hfFFtpbQXpKL7tJUFxDfCLisRoMLYBWFISxH6VDi1u05ZVk29ebwo+bu/SkIO+j
YHrLqM8k5JmdQydskW5qLyulddW4oSLHsWTZVTRIxEw7r+85w0pNdBDq5CL9lYd1E4xz7VrhwcO0
lWr+WqElI9NbHzKHQcNr0n7wvF5eBTiqeYrsUV4XLKwJXpxoBR3ROWARQkqf5iG+aHDz4vSADZwg
lUeNCwFb5sKR+tho0cMzx0xwhtXdAneHaKIrA5ipBToV2yX44EJSWkoolbDvY9z5g4DC/LnnWApx
VI70hIZZo1JhNaJUpD77DDTZs1Ovh/hmmk3kJfTNBrUPxAvblZ+iy8XGHcc70NwQ3pNLc0UTlDIU
ujg0La9oQuCGKpHAtuIRkjqq8PwlpQ2qG8sWB1diwu/iT4ntb5AObKR4aH2BYTHIoK9hz0wJM/WN
nvNRfeZivGIgYTJnSajLBcTu2gST54OM8QK5MRXZMv2UPS8SyX4dVT6GziiqKvo9l0LCIjauFE6K
/LkqdC9f11JIjfNfkQvj/J/JzFBFjXjpA22kboZFWk78zzzSAQP72IkJk1wRuRAvCgg9bGNzWkz2
Pdqt2Zc6DtNB+di7nLpwHP0enShnwMAEP0WM95Kxfcg33cweiBov2WGfa57fwG5Q3+g0iD7alenx
S40WE6E8quIJhRv3Ba3hC24yCMuHOe/nMwiisZJgueFHIIElM9ZyI0YKe+aYEPBCp5n/4GnprpUO
6Md/qhvTtIsIV57KwdCVfYzpRpJOLvB4Gax/XBMq1jJFLedX12qlYW76cjv60mbAoFyeff8o2SzG
0L0BrrHAEuRRhvcLCcJ4VsRObeER6prEjrz97DcwtSkfo3tDecOwBSqOiuWgC7OG6gQZNsYQMG5y
wa+Rraku+d/Is43nK6JJxcZF0iH6gQzFIB7wf+EWavf0c1AMbAOC10INm7GsmvugGODOX2GUJkNR
+e6xbw6l6zssIdTCGtIYtnyf9c92Td6crJ8kVIKhGD2INXIj4nhg5Vy01afBGLS4W0Bwdnm8mEdZ
XvTeO6ta1z0cinms5LV4yQYTVlcDD+z4EAKlMnlSWUyVoXQZA3VtuxkBz/8uEvsAskpNOu5icNMz
2VjMTQCgCf29aghhEWIAFr8cqu5L4tWhx4EL8ZkF/gfnnYbn9EQj2yJwvZYre0tyEUBnB88odGrW
fxB73ALG6YpL77dtHyVzVZwzOiKZ2KtVqhe09WtKIf09NtLlVx1/jQkIU/qDdu2+mU/Dkse9mukw
t1iIfbdbNS5wmxhd0cP+GOKRev1ah+Axl3wgrrGc8sNNZHJUTVE+UBlZq7rwQnWf1gaZqONEY5gk
JbOXlo3bUhJBGr928+3OKVoJ6BuaRDxMitTd8DNzZEGqMG6X+ocf98qSAAQHl3TSGccYDRcbFyot
in4XFNAM3B7QJTI+TifVnTWkjMm7AWhk8fbxDyrWPV+ay4u8E25REKrrW3Qv3mMpTTD+vlYglxnw
bj6QQTc1ipIOGnI7II8rkHe29Sc4TJBV326j4TNn3L6T9jXB6dr5gCqv0EgzZd4EiDTDIb0ig3xc
01rmF6cODea2mPQelnOENSdtYZAOmwOs6Im+KgljpIMYWJ7Uf5BosRY+T7y2ezVuB7BbzvK5Wwf7
ZP/+awGQKEBB5o8JwKxLWKUOt9MEqBwFuBOgJcHI7+3DkOg+j1Bzguv75UD3hJrBHYpR8Yt7EcEP
dzYZe8mwp7hfrtK3r+WjnwVtc6qZo1455GjmIMbNJLcXljU3ehPwXBBJGYtC2E1kwqFgN5EMDHoZ
zwlheKjDnieUC2v1YkB5ToqIiEMkXe43+Mo+hQcOiATFY9Zspz5G7LixRMC/cPnY/6qZBF+9hepr
pbvPa2FUjDO2BNoWz3ryzc85uIj+WZss5SnJ0/DK6gE+b2ZMkCTteQVXvnEQTKgVVzIiGB/oB0Cq
WRpYJhYIOtiKRwUedOmgkXyjJmuQVWZKtgdoFXKLuDeT0bOR+ygSFK1o2VM8jHEvL8JchFuoRlNI
sXPVHyClBTs0I2PEsmzmjNrKRWF64QG4TiPa8yl2B3axfFoSQIVyE6+dfEDW0gUYHoycVEMYODXB
X/zzvoWnwtgHMuLp2/4HLmbcjyYsOPbVwvSjIlLACRizaswy3ZLbCe8lGo3rtxYhyzVaS2YWGGBS
sLNJ49/PEK6eUGzgjE9JIGnUBugvIrbvenSRhmB0ujT6skl2rlr5b9PjF0PKq9/6a+8lzLrKeVsT
YeJ9FS9kXty5bzzlmZl/3SJ2bdgRzOg+LqxahbkSUd69wVHWBS1XbYluJaKS+NfB782gGlMyvLIf
rC0x8xv9miA9vuy/1UmlyABdx3OUEoXKk7IGvVBBrpPzQh741HvCC0KmhKuwWfPLYsIEtoQIy9CB
8Grsm4HI2+GLJb+ghyJZ2FhaQFUVm6iMcCmu93ltOeqhukXP14bMoJt9gpeLeQnNDl4cRCfCNMUy
ZlM+5RsqB35oav2L7ATYmdJBm4wPgEX6PzQHGHtQ1sG7PWbHmKdjDShE+inrmuDTUWzLGIM5PeLj
iBwnEUNjzOs3F4c1qOR9uxmaH+jt3O4wxzh5KLNZM1joQwJC0TpQAtMjevCZm55gUcMRMjpHZ2ph
0Ch6jK0DEjrQp/0IJPM6/HsxrQc7QfVhkbKB490E+nVGTBN5Aar3+Y4JjX/BaKdto37sXCx0axhr
X+ydiUcH8H097Wu4bk5s9ffL7vv3mixMHFvBnNLnZ5GcVWHB2pJqzTiswe5HpJlQGeni5ODMQdwi
QdQE0XPXkb8JKKvM++WNmRv4YsUgkRGDxqOZ1b9FwGrD/Qk9mc8pb960RB5uXfXP5UsVbQn8eYgY
BFesLuEohyXA4AyjQgbIwDegkoD5aKEuLn7YwIfFCrvIg73+3ADGsdJHGgCKx6v77uIN+5wMQ+iJ
7TTPz0ulqWD9UPE40vwLaDFLDigqpH1OPk5owkvQnCNPDpz2hjKSIcjBgtK+0yb5LT8EZ+MU8ApT
vA8YvTAcpXeGDfOmUxFVdEY5IkhNETpNakCY/5AcJ8kKk8YJQldWh5JV5FFOqLtFWV0NNIh82+jQ
PZplnPdZRBhrvKHp/mZMy2grPTV2vorbw5aVsSEK+dgJsczjbQTRX2vRb97l60/axfgBY2yA0xH+
nuy3lFRiPxQlGhAHO7uEXAVtDw0olzCIIKNQJniE8/yL72XFlA1mBo78tHmRnBAWMo5iJ0Y99JL5
v7kUqQ3YRTAr0CDJghIMLgRF1miztNJn7MvZD1KHi6FEjMFRzdwkXRORxnFiJceol7pciHnwMBdy
thFLNzMPTk3wpI6S2bZSp2sd0w/oWiQHLvaFwBwmvNi02qSj9GmfbVuEAdFuWzQdWKJR1IOw/Sm1
yA1Kzs1TlIeSmwBGMd84YQS6yZf1Fid/9d3X0cLhJ8r08wSEELFaEBGKhxsDT/oe8SZNBDSCTgJZ
FvSAu1/4gxU4Lzz0bfACWO2/LsTL9ZsjXmEH+YFJyA82qOLY3ALQM4cjHEaBt4DJUTHj7ru9kCVG
LBXlUT/YVSI4HVFLi1/okfN9oduhM2ixrWZqzmnJ4TY0kwTvq/Bu6DJ3h+kb7M1mhRIjM3y1ppUZ
v5Dz6Sm0L3v9xSmScUo9M8rFC3DryX5WBGNTF4I7th6cdVC2N3RsEWzYz0Rq2QbGH8WjIba59rB0
fk+KbhsFZ5mOUkzZtcG3hwsvljvzvJ2yL/RaErgOsrD0p1O17THe35BpkB5B0IaAg9FWyp4A0Uzx
dMZEjWMoHsQVdoyfMrAwzIR2DGGtHtSSD6c6DsYgf6RtMtzOMIMB2EoRwrid7TIO5hm+uLBovq2A
L45ZRpPvUJrK2sgs3agd8pRwdhpErK8B1B9VgfflWVitMpNkz2YHwXeW00+eztkGTgxoV9HwEGrF
vUWdRdFkENnREbTjafjJEkspw953a3ib9lAJsAbwXljKsAYbAxUpLOQtbNxNp3cjzJhJJUZ2JuFo
1DS1gJHQkWtQZ3ruF0grIw/kH8plUXNC5yZ0EcsEPImaISEcoE/QbTOMnUA9ZUJ7ic1GZioueiTf
HY6JPxeF5c+kU/WYZYXMOlKnVISPq8n2y40TOZwl9kXmf7+5cEigRDCJ5RrjcWrLTkbHhYQVRRdn
PxywL+Kfx1J0QRJCmZWKsdyH7l+xBjboiPNtRow0sFjSA18UOyA3u/TJatwJbIbWT+faZINkLEiM
puSIbaAZIK5KyKijSZT8GAM6bheU9hKRZiIpiM4xgyDElVL0Zc4qdZfl8VNMSBG1gs9QvBUGWiDU
J0MsaYQkFQYzX5Ibi98TPm3pmHUSuINV9YWKSxRkMLAqyM6gkKXD4eNUlBmCAVgkIFQAbg50njL0
OpI2/+FAneUCnHXpEG9uPg6QgRggDZ4ueYrqio/2UMKKiwlwSLa0X5ALyqSG3GIaFFEyOG8QzZ5H
M0SnRYPFwL8uRjUAYusaONgZAnWcmdWQvyr6SVqdmPDqkSlx1QyhuPWw+WqJxHajGozGryDKPx2H
eGbz2csIVUUd6bSLF4Y5FZJBT7kDHzHIaA4X1mZaepz3fk4Mzlo7NRGWhEAh6wB9vvQJ5fY0Kmu6
Vp2e0CPbPI19WBHvuUm7Jbp1N7WdAtcm9niGcDBwoFWJEj3GHCYliXryY5dlsHGC/WPAiMQdFnS/
cUxuSUbcgEBUPbSfPUKJ8Jx0dHyDERl3kLUHiIQAtyWEWyCTsF+J/GTGwaRkrVkoabxiXY/4jkZc
Bn9+BpdCoC439YTjEDWBBqoUML8X3kOEDrH6sS9XkH5LNsUNIzVliXSjOiQwfQAwEHIgF2Tf4cub
0sDngRMONP8hRP5E0AsgL7ddsobBJLI4iLgBjw1Yyr5uuanOQB/W9Y1+gYuHg8o2z92oOMGuxxr6
Dy9TAaaoeeldgH6oy75ey5yG1go9CcyPf59c4FUDO1p98uhkYhRRWvPu0AhjXJGQyoEq3w3hBOER
lLizMoZM4JK6XmIPC4EeaiWIN+oV6j3uJHiB9JOYdLDzvdjPsdxPVFx1qhDyA9MvRB/b7BHewzsk
KvRP4F1YreOooLHoYiMYIImmlyzfTrVDnygSoPiXudAVVOqPnnr/2GNebsc0C78aLrb4vYdfiKnL
h94PqRCfkEGC4VfOpXatz8ouuSsoFTC4o+kgZZddGkUAYhasVhqfL2Vagorlt2+hAMO2mbKR3QpP
CU4c2jC2NMYJCqwYp6UEYP0Z2U+N30aGCaS/LBYNl1Wkyn55xrQs5WJmLUVWTLAfK8y/CZDC9OkH
v/ETU+6TYvHhrqODH75iH+SnQuTXp2ln5MM1XuPaxIHFuevC7t8DnDII8SEJYPhCggGxL3TpdFkS
zHggYiGxTzddixYA2h2lQkBjD+I+ApDiO2HhKpVQhxAYomJVD9LRG4CEcO9RPvFNWewFbEPOm40g
canWuQRTZczL0krnh/EtFwamKUCBEFMvzo+riHsaZ/kOyoNYTqjKIl4eD8T13oq4ArA1vScRIppJ
hD7WdCHfGrBt9AcEg0gnqC1BytPBtkrSP33cNbheMgT5aclQeie7jzJXWtZ07n1EfPQBWNNg6QGZ
G3LuH0cHyjASDpAd7lHWO4hH3KkQr/h5c4VEwRHhh8bfDxtwAQMI/J6PpNKIf4V4++x66Du4veJ7
uXxfGLFWxSBhObGUUSxtLahwM0Uix828fWAYajdbIZzms0hX1SxeZExMuftRJ5g0DZhBrFDd76jp
ilVHNY0g93vWqM6xwzi2G3VXrSjqSE3ZNOd2o2yx6D/VS8G2glqF/A2Xg3W5VLbE2Rqsl8yGQNC6
D4rIeQo4skTZd9nX+B0o03YkQkxJuVzWC3jBy982pH2GAEbp9wAZLLdfwosy8q+6iYlBF3lDSjCQ
qGIYcLX2DBVIMVGW6EhYknCpw/Eew3YMqvgHrM+mBmcGEOHEAlUS3A5mng8AUuItYz52m2wp/kjp
tyjJ4UFZblSs+PMy+JghTgq/VTGKACvDlw+Y8+UwdwKOgZ34Tbimhvwyk3yQJ+sPBeYfpxLYkyqe
+Y+0YKYIcfK7ykjh6q71lisERwEOs+1dHsWRe39uLS6+tG/XCuZQTB0H2kKO3d79fWWsySaB9IZr
rLJER8mLinVqpOFnKe+M6xeMCiABccOvf2Z+J6hcvCqwzj8OMK7eW+DHbMnNIxsiu6994DQ+THGw
XbQb+1A94ztdpaX3pRsCUKofHBurtXwldhYH/HIrz8wDuxInnfqC5Zj926QjvRWrLPe0afmwDAFF
vlLoCugjXxMaAOqm1zggMpe77bMh/hS6LEQ7pocsqhwzYCUx1D2VB+1mDpg0WuEMM8f4/i0fPzjl
5efM3cIx5V+dAHS53BK8RVArqgBxtcs+C4gNpv+XLxOChmAZED4fFmNhsKafi7/3vvhj05NzzCj7
vXt9zN3duz9B09mf0dv0UUk+JhNKF/eIumiy32MJ1XPACl4HWJrmlhmtedKRx9600RcQ4rX5RcMS
CwXdbZfGGtQg7aZB5serBDQc5K8c6KvGNw6X22+G00v2xEIFseMzxPzjqbG6wIwJ+/HxtRfqIhGT
DTWsn/xVXR9IHW45SAF1jG457JIq7go4du65jr6AFFCZP57JeeuEXmCGTVTgSpvLkKQUhosl3nHA
fMwRkeYQjwshdRp6yOxS2WMY0CI6+CBy4CgG65a1pkctsrDvXThjieEAsUhbO15eD75T42oPFcAY
yQOpaJrIgrOwPGR084eF+ym9mUv7hNCwoFsiP/r52/A+CpxrOM68GwZpsWPsksP7FmA0sn7Asb9c
fyQF2dghQBLpq3/JlaC9ebiFsTuqWDzybTWvF8oh2cHZw+r/oBzsw2ui7mW4yelMWsP7PAvpFOND
Wponta12a29syV+KYppJH9iIpr7a8YF/PbQHM3ZXVPLhvTpLB9YmbNjJ4sDyaY2JPhRJSOi0ltd6
Gd9rXj+T4bu+a9blQyze7LeMQogD3b8m5gTIA2qbSJ2nIoKEQvEMLQYSUG/+WyurCN+i8BYLIMMC
TDiY88/BIC/qgahQXv7mv3m7lkfRwXjoD4klhG7SwwZJjJCev0NkDKMNT5rg1+3JrMrNDqb4gvLL
PNAqS7dyaSDpjk7R43OKTmQfDujVmSRi3MHDOAC8YXp12ngBoAg4APHJkLSVF2ambPWwQQ7hAtB7
wg0M0bANwQiAHcUn+jOTXZMRVbFised7xpPyZQ0H6a7uitX3zBCMo0xLzN9JVhgPoCbX366qDYLW
e8XDl+0FWJKLwwvxnOuceoi8PTr2f09nIwukdWJeCGyM3YHsRE0fwlBNNKJJbThQttCXJIwfyJhL
WCIHLBDWk9ciil9oRcWMe758uV90iiRm2hdU0VmDc4Yn2wy1nAveRhgbUWrixgaZ5M7SwzN3oLeA
cL71NFjcSPC2EFEQ8/UMaAgtMfe/7Ks5GIT+5ABvwru8A2vg4MBBghiWqYxEoSj1AbBgv/LKrCfr
HseH7Lk1b413pNvYXAMUitpS642+Y+AKunYD8sbgt5UOvCmxxXGYCVpjHLlmfWXhpEKF6sVrqDdB
5PxiUuXdLhylY+MqzseO5xyoO9PnENIvxcv0DMpBAFrvRgXEW0DeSnrHNj/x4nnJ8uzGl2zIV3Da
GUhJkPMa5at04wnakXG9NfP4TscS9pvzdxxC1ILU3TcAGkWFTVyJussz9g6HTqUlZEqAkfAa4jst
L7wrut6KEiB7REf9qu90kitOxUrs2fUyOnEfhcfwSL/AIeIsVWvjCjlE3bePyz46fsffMSn2JyAb
3Zpw5tuRtbf2n1Oz5gwrW14fXyrT3xauCMv+1trT0eRLDnC9JPtkmy8H2cm6inJAm7KHVOtq3W5o
3Xl5W27f8C6emrNebznvXEnZo33AuoDc9ORS4VgK7sRD9XjYqN1Qk3CyrD37EEl0o/j+nui7ilu+
XNbLbka+3CJf9qb5o+F9hPfy0W4I+rauFu8lvIsH/H8UMkyRuC/o3wmKFHkm0ZEj8Tnpu+yRnzhZ
/ALvNugwSOEAsQcrJGPSuMBPwvuWxnwb3XkES9G0WfMJ+yGlz5VgmbU8y0/ZSb/Sfaj75mxdy2Wx
zk4m3cZcvHHGWSyV4iVzZPY8aURTuikffMbCVfLSrX2+wSl5RSW2UK9p0c838rWdKlMsgB7NPF1/
CZ/k8F2ta/f8bDmCgIwc8sued9TNtSnsco7q9d9J6k2Mq8wtlDAq2VMLLOuNvq8f6lWZUkhcfsAf
ffVq7IsV9gzZkukgHc7DRBUnvswf8p5fy8ngaobylSOl7xvqgGU+oqgy7xSqn638p88/iOqa/W/L
ZDPeMn3qZkiV9zSV5oKqmGK2WMULzLd20R9IKxO+HlgjpkgwBc/K/D1TmAdWp3jSnGhYH81JxjJb
31i4P2orfQME+Pkrb5etNicZjveG6DubVA22z+oyCW/mi6yJvj7IJh2uxEBtnoobeIMhMU46g87F
v9aFE8NPGP2PgmUHpfvKuewDI3vCo064/ldYeQvXXMGoFV9VA6Ehj/ZfN9wzSxNe3g4QMcGUzkG4
6pYeUpshkXmoYOmR+0K6CisCu22BPnsoav99eUfV45bj4oTA1MObm/8Z//7riVAILMsAInm8+B6p
C8Qa0LLyH5TdmYUFcOkLZz51SaYE2UO9OeMw28kP+lI/8SnCdAhVc7ZcZjICX2JUAuq0LQ/lBLO+
3QWOL8aIHpx4lxE+vGW8r8i4ej3LA48IVoCtPBiwB7CZfRhf7QnE58EiQnEUu8KmJx4ILbKwKP7B
isDBzBVBRP9/PRJ8asGmVpiUAr4M6pvg/gkbcIu8IsF6Ft9BEIs55GUEm98lK5jlEPiBAm4ssRn8
0Andtltozcu2Lx4deMLqkePZX1LccwyfyzllAN6wSD+28SEj4AcTOioX1iMQBVS0cBQ+fQGA//Mw
AjpvmbOtmh2LNxUEyzU8ngrPyOLJMQIKzv79Bjv07/aGXY3gojfPDpQgPJ/5cwELECnQ9cMAoiAA
yqMyuGj94Cn9+vyywMZQrVGpmYwOPIvAlxGW0X7I+yZdCO0G9pcUtAXccNBZSMevldDzKv53honC
rZglK3GUxGElxmyiiTohW6TjbvduCXbuTXgFNDRUNbviqaA3F+cEGg4ZZS/MquEsiHPDWUAuSXg0
5+Y9/vC5CWMFav2q3Air9GoHOGQeOAhffspDvS3wH5z3gEXdpvivP8BEuGtCpCci3OE4ITanH/mK
NkF/AjeG93aTC6AUvhZONJDHoNgB9au6SG7Snwu2WD7RrP4twbIdlSCz4pW6a87NWjrUi+psXNnN
ZuoTRIwtg4/tA7z9/2pl2z17U+mAlJjNBOo3Oxw7V3iMjlQQa+MZ3Q3+n5Wtm0dHftJurWv7YAdg
v2ANfmCRI7PFX1mhqDpQ8jTMWHDHQK6wZX6gnJnfIuDghOtR34CQs43T97SBREgbFZ/gmISndF5c
CQOFOf5HtW7fKW9bVhvuqjsqQfuYXntH+w5W1PyJTD3pSOtGJynqE8CycwP/u9w0LMxRvujlp7Sr
xz+VrSYrAX3zeWnfCwzG2uwYKo+wJ3iU8W9CsWTWqKZuJVsog8QEszo0v7bDYp/2Via8FVrf9xPM
lfmOrPdHbjHk9Px03H5HWGXp2TrwzMvWBojvYaTkUMMlsfcLptJ3TOWVELoWD1Oczz6z9DvlNqUm
aexpKa2wykn1idIsbUK4GkjEE+U7/gV7yiM4n+mLB+JG56poC1+bnIZAJXuneALE59QIlEtQ16EN
5j3QwIy0Az8wB7RxXBnIWMGCKBcVPD30cl993K7cq+VDVrC/6BL/YzDlHrB9Ugb9kNoVbrOu4HVa
AD+CnApOL12Qz8CcMukgNXNhKedLSnfRPhqFrOqhWg40wcwEkrqMYlivaAG3aTZkH9PAailgFN9+
M603H712yRniFxJtSEEJgquBilB8IpveRuWslww+xYxq5eV+IHKu2y0bW17M8stIM/CqMAc1sT7J
AFbrfzSd2ZKqzBKFn8gInABvZRJERJy9MXTbrQgqojI9/fnSPn/0brfNUFXURA4rVwJdzZu53h5h
PBBbkopTh2WMOtFfs3uIPZC0yBLJUP8AHhTydiKoqvHlmB2BxUFE25EIjn9AhY7VmGVFL2Kb30PU
oPvv4wtm4r3ZVidkOaZnwKzVaXg/+9iHJudJ/CNEZyVPwt6JuYzVhrMVDgLChXckl7y0HMLHMNtP
+n734zBgn0PjVntTu9jkeFS2fd1ukDFe2I1+cJeBlMWIJ+7a/DOG8BIXJGIW4UlUnQwkaOxCHCN/
qAfEc4QwpB9u13Pkk4uDGNNWRf5q5VvtDCCNVPRAEwDPdJ1ubNEXNAWOKtIVi80ZjokJADscxJrH
vjNM56CXa22Yo2mR7g4cSkQ6GfaTWbpJoYLBp34jvJ6IB4fPy0UBaAOZ2LBenmt8mGulM3n1vH0Z
NS9Hv4PWwL7zOsWZU/MOvfkv4n0Q9QswnDbBkhoB1/hjSEPQjLW+xZQDAKHC4X8FhXUPXwFeSUz8
6B+IcJiX2RDweaI1YjnhiSFthk9MtTiJJavPJgE5JuIoLv9Y5ED4rbDz4JbCVsP1yIwffYyIiFUD
tB4N4QgXqJiYBsRVWKTWaMfEUCFfIRyiTdG/cU04Fa6zIZMZfwAcOOCSCof2A+wWZykgBuTOGDpG
kVcR7zG9M18pBYlOhGdyKTB9myGBj3tstNClQm/xtj/4IaJ0y/0gEGkCi5G62GtYu4jae1RpmLIx
5L5MEU2JACb9Gxk1VSu72/QCWxIPqqX+zaLeF03DD4y3D+kFS++iFECL8yZl/N0kd52KtY2AatRB
9BAIroA1o2LzZiaNK1YibGqIi/mp830OXAXcgldc0OVUwy3MHKR9ckdgFCMe4w6CFJ+2hTMFPx5L
Fy3xiPMHnb/aO2wTdCWuaTpdWlWbl39oew+wuhoByMKB0IvOQe+3lDfD/fQM3ieZH/S2Zp+BeTPA
YByJHxmgbosFFiWDfmBQ8MpQruzIeC5ItMUs+KGfGR82bp4CZ7iMIllWYcX4jsgFVQQ7NsQpDY9t
shExRbDcTTGpifvobUR4jdt+ugDUEg3+fQ7c0dpQL//z77r9Tjaa9cyZ/AZQ/iu5KL8jgSguqgxj
OiBmNjZs1iFON3roAYCfGYDygFSCu5pbO4K559HoSLzyjDhQz/uLfVyuZFbS2TT9/m0ioj4aNFOb
sCnw1BcnCxHFoCG6L+4n5YBdFGtFyR5LbjUR3t8Lme4BWbJPWFYYmJoo24BSZN3g0SDyhXdnh2aL
2RAN9hlh/Wd2QmNUBvvfjtU5xEAVZLFkp6+ejSmW50AhohS0m4VUBOVuqNnXLROOSY9pNj09IwaZ
fby3YtYAScHKy6Ft/e1F3A8Ry0xWARZZTJEuhkgInk/5ibnEGpQ5fWJIWKDZiSLvp/vpuhWFZotW
vaX7Gdz8JMPAoHybI48Aizxa3n7I8n8OoPAk9/LwSf5zSuTxWX10J1fQ5PeCuVIGPAnKMysrw+lJ
9BVgNzM9MWu4g9qYSedmyEjQ+3DEoSeunth57T24S2v/SxOdz+qzevunlkmAutt3WzbUSH4KkYOk
VEidFbEe+Oowff6Ww/FJsh70zdYCIz7TnZ0RkOPA7hm7AS8boXpBsrTx+r16wxO2PDIt7I3xczh9
YZkTcXQQsCVX8LkcuzaRRcc7nXoN6wM5HeC0UD080pxORppdOvoKOTRZJssXvHaYLww2H97RL6T9
BJNOz4PsyYUpAq5Uoz2FtQVaJXIoAMa6+hq5JnCAkl2CnNEGbSa/xgc6FsQLyU6MzgBdPJYwVBBg
E9Uxc0nAYIKYRuLD9E40Hk4A+23qJGPgfUlJkLsSkn+FuwI6bjJXfZjCoOMI5rwxNW5kLBtOayMn
IB91RXYDaAjQrnhRGVOUoCG7kvHTxSfrbw9PcykU0TExQ7ymOpLhnJjlfISiavNu10/tgNc6mUr7
o8cEHkkSJj1nSOdwvJ6yEel2JoeBhWYjOhV8QOBhoPw5LxvuEs6gtrElf16EMECWoilRLqMptDze
e5qQqvWzq5f3beOyceN4wXtSBmVAvKINBHaGGh0Sz4/G/4ryrbp6em0fy0mAQn3Iwt6yWDQQLFZk
l0UMlfdYZ5WF5P/E5HLd3vHW4FVYVb4yUVedFcG9mPRlJRGQgy9G/eWl+d7UTuuETdxQZ8QVDfjt
eDjiVlfjMVJ3z3VLOOvwrPJJDLJbG4/ZdY4ugp4SvkgrB/fXAvsS+JshcDlSr+LXC2Q2ACjzC/8S
onc9l9iPfsCCB/oZjLl5XrIOPGAzWD3ztVb/S8cX4z2+koYZkCSZizn7Wp69XpgfP4RLkawI+yyp
3jsm6A+jS7Vdr03MySjegsVsKutRDtNf9d97MoDfYhj7L/JgvQ/PBaF41QHEEGksu/gB/Zqov5Ld
wu4Hfa/cZBYmAwCMY8A4KI4gM3HTPya4pRHJeGsBowCNxKjzRglS0u70Iyhp6bZ03oJq6zpV5lKd
RXiFmQaF1yfr5GNamze/HN1h2bqPlh2/Ty70F5aBXYcoNWSfbXrQanZx4lHAihIX4oM6683fuK7x
VeCowy9xBDgZ/3R3Of6EQwFHxKiZKXOQJ8zLDHDEuhtd4efwW47m7f/1f+uNhrOTvKEdgm3wkf17
4+zCewoQFTA3iWDYsNjGAJfjbmRpLeiER0gmn3SVnIAos8sRQDVsVvG2gx/CSwPubv9qTmfTAycB
Q2Ebxc9U/dYkP7QPzSHj3b8qVvGbnNa4z7zWxVBQ27D6SoQIVI9m7MB8CoXdwysZZXCgfB7h0qNz
wXmhuOshMIBKt8Gf4fXvVJKm0ueN0/jPgKho1qe+LW0JAuVOj85T5nQNeCpgOETOvPtOG3wTcQXk
kobEAgTLV6XvA0bq41rDRGPst3xU8OgADiQcm2qIRiEaCrL21IZlm9jN7FBATZgRaQGDNzgWbK0v
A28/Fng2zTuIm2mzBuX2eRjd4wM4GtbzHQg6+FTTeaka/SOWk17tscki4X+WVe4QKn4ZZnPs7N11
+YPexr7pQGywxD+Lt+21BKOD3wMNH9jFpHs8FiQ064+pWfCgAB4xGCCOg0maPX+6a2p8/pyZF8Dh
yF+eYkMAH4Zh4Frarx+wCThTCQtShYUZH0CekUmJOGK77JtaYcNS9oUPYVioe8PyB4ghUCBs1yUm
AaxN7KGKgMAr4AtAili5OIWOYiYhprUjED+AfnfFHKzVj0lRcmcCUtoYHPvH6zc2TDveZtyy044D
khzA8yJ+Chw3X3NqEaKl7PFlNAtU9dtOEZMACeEJiAGwDWTQwyzx2YkFYvecieEAcwJqE2oHxHDi
i8B8O/9zdpQ4MmgCNof7tNdnyS9yt7ReQR6ex9kUGmnsyMxWzATJ8DhYo4p+dvmU0mLN6P1gQ/2R
H2zc4ifoLN/zYp5NF8m43NU/WOrX6O/L267BeUWIolP4MLU6BBL6XVy92LInJKgGh1IgfTBWsLLz
D/QBTqq+5mKVwAoBwOR6/oLKALh+mNS0HwH4s2MXpGcIw9sWYxyDrX8DOHL1FYaAHjiM+QAubZR+
nFnw3/9TL26CrZJtrTAHSAL4H8i2yTwigzl9j/hwNtG94YYD0sKesEMn6g1EMEdQyQhLhcscah7F
Qw7NL8Eb7NvFRaqMnyKWI9PjcUk0mBrEiI7YhbMBs8ke69hAhPZn1LcVzBpg55BR7mDMMfqbAyA3
vPFxzeWGjlsAUSo/qQfe3fLo2B158aAIvbumiIPo2VCPipTqUGW1l/cbMnX11SLFKI3+QoqDE46Y
4oSMigJiI3wjRCFVIfbRfiRangiREtUJ4Y7LOwdkTIhqcMac2pi9YSlma8S0tqEXuOoeI14icaFl
cTP6EbU3+J7SLTVwv/gokDkVC+kTXQm5HeWodyDgszhdRBpEFu0Rlw2kS9S6bCseBBwsr6jrx2Ok
IFHqKPmD4/GCC6N36DD7spBm0mSxz4d0h77CAXSqg8sG+bH/HqETiyz58/QoPhkhkyOAnscknEM5
UwnQFK2MVzJwGFHDwt4BBQf9lsFD9GZS4aHAJvLqOihL9CqQMUBDxBy9vqrLw0LuR6lD6AT7cPtq
lwDVWo2Na73omuhQV0mc4fKsdJC4qmDKf1vowVyGLoQqwxfREwBLNBDa8xhQ+TTvEaoqIwrKnTZm
L5MC6G/MJFyyJ/KdDhXJvI/lBX2FtnMW2OUjontpaqcynyQrQv0kBRd6IMk4mQNPGwWF2BRCU1F9
kMtRoEBp8bCXyzgmZwPIepTxBXQNqJJ9vw6IKiZg3K38nvWBCVYn/4lFa9RVfIYKmt1vdnuOS6s4
DYieRfHtGcoqvXxNCDZqx8ZRCYpCP0HJLgihGqEYJOP0iSMP4f1EAD0mTgQjztwiNKEiBQbxB1tk
ebHYyOxOvwY1+1hDomBAiac4KtBSmDsPB6NHhzSLv10TkwIzmIXzaKEisOjIFE30rf6yGZ1rEjHN
uucxLSLctvua8aAsghoUYzHs1+N2QRbteeduNYVzg9irR84LD8tG47Y2qD17mDKZ1aVsL3Sg6mGH
ys8BSCCdMGWoeaFCxIvzNBRI6TusXbxfXQaZssm7ukCDfwSMsoKT9eY9A3VVott8rHPho4Cz69bp
qLkRSGqBu4xTl+mlpCPkUhMT5G10KbxbNICRgrnasnhEBh5C7POYveDKNARZBf0lNEVC/8jsYDvo
g3k65W+rs3zs1BVqLOaWvcc8eafLlz6+dSasAv0Z6sCDF/nAZUQHZ4etx+cJUbN0ciYq1iNAdX6D
2oVbUxE0Dxh7+hBra7PQkAZJXfTFWSkr5hz8f0ZK0nKCbi2aXjgsFgaAx6aNqmrrRKi/YLK06KaB
zVhk2BZRbVHn0wVbnQ64BCJ9wFmfxmCZsiHQf+Uhx1/Qm1XMX/bYjglyi5uY3TQkohv7F4ubsQaj
p8oYN/b9CWxOnhVbB3azqgHcxBK1NPu+AC7LBpy9R6y8vq/iBfluiQWaOgAmLEafiFBqsUl0Jtmi
a2IsILo4Yn9hbjL5BNMA4B/xKGBaUHRnVa+oM8GBYl8M+c0FNmfeSMkxov2qJ0YcZgUiIDRGbEw8
ft9n5DMwWlhsDIb8JZC0ZAw1N4NEUW3ERGJBMWYApsZtv1Aaix2RPpC5+MvHG7WMZTFisfZ+29/6
6S/wfAmxSHdiS4ENugDreLtYDP1FNnmwguVl01OmxTlg5e4J3z4RRoPFq7XhHvaDrk/l+J15/ozQ
S0/sLQ9ssu8FBTWt6QWrFGjKc4ApQ2kFZ26KGJIMEx9iK+aRi9X3pVntzSOg4wj7K3iRN3AmU1EO
fjfqyr7zXrALsB13DhRPpzPT2B1P0L0DpI2NYsG04nEKt4OeRY43XtYNHPa6o8NcmrudFW9IC2OG
Vbhvtz6cRyg1I8GVUYlbW2f4U+9sjH07hic13eKhpW88iFB92E2teJRDBP0MYlbQM6j8iqNvd+8V
7gP+Z44ic1RQYovssffo4b1HnKp0vJyVMuKR/DAL5AxxZBTNFaO3K3u+SzKIvzPxaO81vpzn5SS1
YwFzpZRnwAGeO3f/6oL2lflOSS/ptb3HqYqMFfJOk5Irn0b07bcrj1vwBEK8+fc8OtGaVAk0jV9s
IQWmlw5PKC39a5I0UeNeKV6nKAAnI5X/paw+3+miw3m8dxS6TSixpS+kQPn2VwL2FenJ7PR2eTD+
kiK/z6p6l5OUoEF3Lf0mQ9LFmdCYsMvKT+Ze2Pb9nAwIcouUO+BKjaGRIesYDCrHdU9nWFW+3alE
/lYseWzqetNFdBKLwKVD5GKm0V/L5An/OljuOX+fFypzuRSebypoTEBb8NaS/cD6+/07wkgxAeTh
ZR7JZ0q18AespC6ejMbsmWnyHbMMja2YDHxfSZf17fuJWCoL7hIeSqcJOvy1qlf40oEyPWRTRON0
z2NIebmPx4BgnS8y1+RJZfbwKEi4FTMMuwETmWdxpDC56nuL/Mdb92/mFvRd15S7cppQ0aMFJ6VC
IQtufI2mfMugMXJURvqvPpw2zDvhNWcaBjpzT/fSUHoQhguCqfmTJA8ucJ1vd7JSpJXPQOZH5TOh
v42R9SL3s6x5g8LoQg3oicF39skpeW4muBCBiXXvySRhD2d3ZTRJqhEUSEw+26jCo2KC5DUd/VXI
3PfFNow0Sa/cTzJzpe6/GfG3OuV5Zcb+PS+zEmlQhk/3VH5kOOW98p2DY2rDCsmlMlZ7jzXxXQls
mfI4aLUez3Q/sc6kFqxa0LXLtMLhRgfI+MisYifJUG+uoUxKGVUO/0oX6r8MES8VDrBK2b72zk5u
YZykR2QmSvuFNB4DPzdJAQqTSD6fUUFL//YbxZLiGH24FBkDGgFJjqw5NO5Ra3iLKNWhu3nIymdj
YnJIN/B+wNEv2wTEcCQKedFxssfIgMn/SFKyEMbyI9uXtLzwoVSncQCE+GHI5MRfGwVBIqdrGWcp
oWIYZHIwWJVZY73iAE1Jw5Rxkt3y75tYu5Dd6POEJSNTX3ryfpL5/AgUXoq3CMxVIO+XsOJddw/l
J1/IiVuURDWXAEeVg5jSVCTyxsemHEAahgENOxuthb0FwN4zekAlhjSVL+RNtmXyUtobcjE5R7oT
zG7P4MVdII+9e3gNE8q/RXiUKaNiT5X7UX2A7YRy0y1qbfLFjSYwPRFtdggsQL6RUl6AVohxMeOu
Bx4W8Y+p0sVKE2JYFhDV5eIwSgw6aGSc1bzJmPBIS8qq9S9foNDcwwJyPLIBZJgG0ZoQ7nmfdf2L
oW3u4cAGgkiJNly8sycsQvovjlrt5SoHZkjHZBnDoscE+KQjlCYCptjLcC+gDmNOBo4MxR2p+0Bj
sKleYAf8P1QZUVh8EQiXK4rHz5OG7W+cjrIqAzBtBFYR4Mcyr63bCilL7Q+TA9jWX9nZ2dFzYVUA
FYWz45Q9tzxQeUgqotuNvo0Q3kZ4vXF9D9pOpIgFfnlkNkR6Nh/e59z7Pt1aAaZ7WY/l6v6aqb9c
wSQ6wee7UhIekM2AF76Cr7Dt0oEX1MSVyDNgDok6WCXjrv+MOtr4BXdDAat5PCbC7I3q2XaZ6zsE
g2pB7Z9Dj/BfbP0HbKzw3YlLR1jR2ARuTE79kIaSV0H3ZC41pEm/THrQNiCYA8NBMaYjnkQsAjo/
k0IT+oe3jdCCQIVXxXodoC6KhGEIwuRF55fW8qx/Gx6r7rp9Fw4LhSYWH3nvMlLIVHgSELpACrLr
I3yCqJ9CkJwTNmXuFeGyoJE0H9JrmsELCG50JEO8axFkFK0L7Akef4F7Z89B2ePpRUICuL7hdjr3
AXNUbMAFJURLf+OK+TiJ6OGXaqNHtvIJ34XdCYjPyy1X1MMDQijEfEVEJV9OzQSNUQVpOYopgQ3s
aZ9V4X8O7db0QeMack3BuS5+OHwhREzQHk0fMftYL6/hZMofdAGYfoalXKGvkHcIHqGXCYMIjUJn
3mN+R8M8sCMhqRE/CF8rDb+cYO1owRn0S0cROIQoi0ZRNwRvOIyIdoF4wWQM+HzqIoRSeR/2kENN
0Dr+UUwgFlIp22R5IOIwIY+DEjAJuJcYsAb0lhiXpUDayfRntdAwKpQyWxYbEFk7mDHv81iCZUCY
JS4aL3q58CCjwznMH8RXiuELU4bzTBmWmzStJeFunZY0mS82zRkwOXvW7itM8YJjS04i7pJdh+79
7nc1+9GAhZKxyaThLWI8vscHMpdk8/swTetVGmay0pD0IvqZ9yVJWEBXmrhMa6z45XenFHbNyj1K
dSDWz9Et+HBjayObGMLfJlvsbpFUhDrBu40HqVeyu2YLgmzwweExG7KRW7IL047W5hlQa3qip5D+
wZK7wNNp6eeAisk3KVfu5e333asHEgejUJxCc3bSaNm5scJSIRtEyopYXQqH/FO/2YIOhOidHVz9
zWkOFbU2TM2MkkruJOaBxNW4AbmbGbmRcu6UJ3UByg7TxRv/7Of76rhsaf1gg/N4pW3i6HX4rAbo
iekCwpbBv3TxONzgEh9MH6u7DzrfGox0i93Z6oez11oP9kG1I0GpBd97YpMRzOk4H+Pi4DF1XiPN
fP9rkdBEfHwgIFr2a9x126RKv62f45bfsk1SnrBFp25JjPIkDuIIbze4rohUEqDJaiN1dQdjq00o
it2ld7v2ZkOsEy5ApodxBKtHUpKXAzkpXEVsUyRvfpMEJeUV+3IeAAptCPXJ0oAdnTTN8QTU4fTm
9p23FcKmgLs+DgZTiHzm+uyxkoeEj6604Mwns0+xkdMqr1nESDGLjXpWF5ybDq7vanftGFkBQYoM
JMXI7SxvHsgArwACCJwQg6JhY6watccXO8HKSuXWos8zUAaSLfYqkqMQrO+5xQg1nsTikve6gf80
SpyXrU0IHB3vXZJl48O2AdKZXSckfYkN0ejLhMcd3lEx307ykQM7gksebMvNIIqHw9qyH5PbJHE0
a3gGPfeZSMaU2MElCKyOjrj/2hjRkWlENCUDBsi8Ph49CjHQaTJEHJHyYm8QxBN8SGdHDbukCBJa
VaBc9KNOAg67MKGoYRBapCX52I2n2Ptp7JI31dNmD7/eJH5/pk/1qaXNIBOdaTOhoWwckpyQfqXn
3vntBpBFOF1vT/3QkRBp7svdfcfC/DDujNUxKYkn1aR0r6OWU/p97xIk7vrhQvrB6czDdhNdxlUA
7fEsmV5m8TSbxGZvdMd1Rj4GZ/mw1VHucf/4Mu74dyA4Tg+uyiqA7jK4jJ/hOyDCLlT8PHqGn8U7
WAqZ5XWceznZe4bNpI013ISkzFf8Q8eHSyC8jLMoD+5RFrRXt/DQ8mo/i9LovC39BHj/5hFKibWf
B7eQvxaHNLqFZ4zDqz0BsxEcpJxIwu/v4hLhKnsskrBYJWF8ui0eiwZwY/hYpFFM2uMkhKhtk4Rc
lQ0fizjUN093oBucyyGsCvH9JdRyD/LDbZHDrRETefRvMGsM6fHrIVuVm/OitdvP1+mqJmorXfnp
Sn7qTWuXrrDzrkiP+YuP8Ddd5aW5/WxKLlLnr811tVbn5KyxLytl2lqSeGrYnnX41lecy6orGe3n
4WXVmWqTf3AY42SFaH5a4KAjKfaZ7CBkdgeNqE3aTniHdLc/2Y/UeQwmupnBrjzTJngDPUhYevPw
I0we/Uk9fXvdSW7RW7P+RJnDTtOdhPW0OynDdtBzfwSrzA9jTCYdLOHjKgIZNhrgLs347LiqqRmh
4kKvzleofkdkBjA0IMTKCdQTP+1A8MksNvLhQJPA5fxaclSzMNYf5NqYO/i1mgh8FuflKt2Xv+X7
da1ZXMOyw0a6VmmKkOnKmQFmHCNdy61yEubhkEsBfnC1lKFZ+YjrFio5biCsttK1eDg1qxsNrJ92
RIoiDg3kT24gVBinFNcODDlQANAxu1GYgXOmUFDVGMloh6Cr/xDW8ol3n5rk+MCSO/+ukOulSD4F
g+1Ia8Eg0h65imoEdB2zrP+7hGTp7Fhye+IQEezQjSMpuodnJMrWOZe/eRLZCbiVLQA7H2jtO4j1
85KHDzlz4roxzM6LxFFBkGxl42gBxRZYNmVbsJ1RvTwGlMrfulv81dnSMK7L1rEDrGAN9oAj0ppU
GcqX81IaJU0jlZkkG8LNLkekMC4uSShEQ5gcI/kRJLZ8UhBtlKtvEExL1YJioEL8J0AaEue91tlB
965cQkEW3IZrAIBBvob/Gda1CG4i0niP5Ey+Zgs7kuVoKcXR7Vtm4hEuQWmF4COgv6fOiosHcErz
AljeeDGRkVtA49VIXm76ljppWg7lNE0jkVUhx82KY3IFIfcyRPSBfJfG3hxg2H+3//9isNet6K84
KfLC3xW1SF2CeP+vSG6SE3v3tqSOpZREhg5H39IVawYIkPq3wRwnmwi3y41ydr9ltLj3vyKLY0se
QPD0lWA+L7ZUJy3EP0CltJm730f43aVVcrO0qhg9aCd/hzCAAagnHafBbTxgspTzNAwMOedLCpcS
eBN8/ydIjp+9K63ltbvFwy0H5BI5LJzj8o1+BsXBF7gtKIPDOxKLbQWQLkelAu4mBFK69ihF4/Wh
TXLyr5y9uWfEpKy/o8JdLtnJhOVbUP63H3lUEP58Cq4fV7jcfLYqSPT+WkeXrHHCyxXfE992Si1w
oFMf8gLu7mb05NvDwXO8D4H927CEew0SglTzoAe/DTD2YbUGWwsfOO2MPWltDJe6VCnfpfzYa3i8
ZiSp1c9c8fdz3klz5ApSJ3wL44pvA6Uk+bnasRd7cg+s72BXPYAA0kq6HPyQRCNQD7hrOuNL4c5I
xF77CIrFvpJfiH6pxt/24+XlIBB1IP5SWEJCt4T/21ChE1LBN0h2zh4pLMnTFntQUUp5iC2c4SyC
BJXSlCsSHE2xKepKN7SPtIoauQ3akO8vZ2EPmlIbMavf+IxkJ7U1cNRL0dLCGJmLunnshO9/j3qm
RqjoqYWgRa6TDjx7gB1gsOeSv0/5JiMkdPcvh8Qx/N/myPOHY8f2uk1jeVQ5KBfKr9yI6kMLns5/
RyVMgT6TXK3yVQ7/13zuB//8PUDMAffEVrKTUpBciaUxiKsl0kHiJhgbKwE1jBtm0gz5AzWa5/2r
kZBJCOO/VQLB4IktsBBSLMn3QGFwiHAHKY1IE0AlII+J8OubNaAGMmqQ9CUZn0kZThNpzpWcOhJQ
3z2C+EgquQTSFLAa9A5FUeDnJ14CLr2TghaAw8sghgWwCDgQvl8GNmwqT/i5Cpt8vHXtKeSk1X0p
kkiK0v0k4yvmr557yUbtHpk8IO8LOxevPrsA+vvvcTIgU4Wfqk4HIvHGa3JHP7skyib+U0/G8Po1
2eieja66VxEB+BnHTz/XJmriFKpzm0Ec9Gi8Z3dcTt6l/Ww8AP9aESRPv4aWFOiAU/JINngLQgWI
HsTx+RlY9xzv2mKfhtcyOBOL3B/a/SMEnwRwVKxOsiH3hqSz4E9YcrSBrSEJt+DDGimNl6SkezaS
wiwUkxDSwRPoDd5mP1cAMxtaCzAqxgHnDLSJ/OJgpBSTyJH72+iPn+q8zwB0QbQK1h0UakMaBBAo
oD4I8ClM4AhtYCct4R3j+B4Pb2nDWgatCIEoCUWqBILOya9ckG8RxN33H7AMQBMKnMuV0SX8KAfR
Y6VdqK9tHpR7bzDiXW2i3c+5TyhDGwxN6hCywpXEbz5SuaZpAWMgrh6iqw7qDHAhFUwBvBQW/fV6
2n2ympfTogrTswlT2lVz+mAfSBG7t6s56ASw5jwPAHo893kbr6zAOgBZZF1oCQSgwSMRXCFYffAL
BCwRTPokeYdJyMRebCFAdiV84goPLrGpVzvvWvzjlq4iN9IcwB9gR/AU4msEbAFoYoqhrPMFTgDh
pz5gKoLUePqJZkCzRceA7wF503sY+fxOjEc1BJMMnAaaMaBuhAGw5REVJe+MB8RW8U/Oa2VgdhYq
/GhVdP0dzM7hYNadwLk1IAj4XwqFMLDTbUmyDe2bSpJoLNJLAvME4EGOQAKdiJsCtYnIBlUcOTkB
3PUdPRvWkMgAdgN4cTXUrpkBfIGAbN5/2vl1hMT8/JdB2IF1i+SksNUQwkMsKo6/41lzQcE1IN57
9hUUKJgtDNJd4/EPvsoHOONy+MDK8TFiwjP+1aDWwOCCTd5+ymENh30upMwwKN8e9v4EufbnarUU
I7nKMYK8n91hVo+oDzSeckp/tR05a9qz8p9oAqSDCwfea1z9g4vgzm4SJKtic3F7wWOtR+T1CV9j
xXnDwF5b8Jf7uoFffdhFgXm6zWrglQsyCUhO33+PAEMF9kxUfHXWdSF4sRs0pNKtx+SiI6MZRFsu
siF50wp79RiVXoar5jzCGTwqsA62TOxunqQ0GDilicnOewB57M5Kuz+j15T5598DDgu3tbwcrsHH
xzBLHolhRYweaGXi5wl8CuAVUgL4Uh4ahG3MOOJ7huRkz6FFJH47NSrMqWBf6DwYT5s5X7ohHApk
XF/0AlDJi0HYgDmujdfvh7w8sHoRKB4+1unk7kiWZahmCJ6kccYb5IowDPSJQYCdAkTPqfcgrc3w
c+yH+2AQnqfl8TbPScUFwhgKRV4syDzHbliAOl3SUEg/CtBV67qyarzehM4ig54kJfz2duxg3qSV
wUlMrUP4nB5k+tJKg8vI9bocLIgr0dvWAHL2Nskuhg3pfcg+DU6ZBGFwVIMwhVIQwBRxfn3mLpmR
YQ0f9rQhrMVVZzzowSBmtsjszh4/SdYqQZ7r3OG/AoMSXXmM4SrgDcGGf0Tb9t6THsp8/E893iAV
dT9TUjWZN9TxZNPs3pAW7lQi05Cae7TLaF1GJRxDP/uxtsqDl0CuMDoPY4h9ANLBigcLCnLRUR3f
TvFpgCUfJCsgs5y4NuiwB0sQmkTQXlgnEOutm4AQ2n9kFkQ5vB5bwWPJezpZnpedUAnTde/0bA0V
FgV9B7QZtK7ss8Nk96ExV2HNI8QI9OlFEvBIWK7EnBYAp0G/rG9Ei7K282Oj2zmZCwG5tQ1WOnpH
hA0JavErb0QDysT+1U2AhNxIk2DF2GyJZf9AWGxcCLH9MqX2IUjVIJQk+h5OJkOxoQnNDzURd4dz
+OoMz2H1mz4xCjNljOeGINptskTwDve2NrsB5M0C1UY2Apm71UJNGKse0/Qy+hJawNbBkCSZCZAb
EsO19lNO64X2q/9TNq1lFfU27cMb8A3OQaIYmPDozfhLozZCH7Diaf/nvnv/8PVxNj+8hGAHfxh9
rIaA5QW/M7ww3xZdjAyQOZEfpQMoY/s68e0DTBXnJH+Db8AmvoCp/kJADthoOGZIKI81wNImD1cx
O+bg9+M//Kev269FtWp+K7R/wCUrsveQy6/j3jEPsUU7ezIyf4x09jjF24/7wR6jk8JRC4sf8oss
sqj2OT4lPYIyZgPBvtg/dWeqrwVvESYdZcowPvEZBZhR6Pzf6jdexAt1Cknwv/fhHoj94rp6+Ckb
LsTdIFlqO75YiuSFsGkxg3bBtRQTlmLWmMQfLIwhkOYL9D86wUnDBicbwS689lpGDbHQ08sqFqKh
MPP+8UGuOFxARFOztjcaF5Mcb3U7faC7INcA33sX6VvtR1n01lmkb4D8wpQF9nfQWBoW+VW9qILS
zZatRet0Xcbzaqk4ZBVd6A6Iyxkjgfmp4z/CalWsmBNMaLfysPmU/sfV18k/EEdh19nPEZgM0r8f
z/N9kGHyukZkm/EAPJNyc8ZWD2b3p6iGxTKxM0kmX5KF/rqEP/H681mnP6zYXLf0oL1N1pps8Ot3
kP3iXrIvu3rdLO+rFxM2IBkeXiu2kKAdtsYVEAOJ2oWKheC65T74qN6n55YsquWNHiIVGglI9GGb
jJ279/L8NqCcIRto8THVFzlUoVIHkTz88GoF/zXRg4F7BkaMGgl5KiCDAvyR2dkD/TKVB0gPMthZ
t8y7XMkZwGXwy4LhG7aBd88/ROnN71Y+UcaZc3fEfr5QZw9SB8330BX/S34vvtAxDffL1rhcFz/Q
8bIZg2oBB0d0E76xlQIlwCIxW+F9Ag/leR6TXVQd4fFwAIVnBx1bpg73WYhEQ+g9ot2cuEtMKv/6
Dg6hMWPPaFc/ssvBQtcxWJ6Hd5Rs0lm+fI01LCnbGjLPK1zn1oBdXDUeOnhmS4Xh1rhCO0joueCf
2VcgibTPd9m+u+Ee7B3RJvTKseZVRUyDjlwk/P4kTRs+SVTF5CNJ6nPLtOKfateLjv3ygWg5rVlt
MweifFiP/ur46Y1rwlHWpIRolk/YRYAoLLGfWiqxEye6gIV+I/QLHBU4fghidUg4UARh2JmXGzbP
1qGCSGLdnSjTB6IIKCMngUPTbAfwnHfCQXT2yokWtawrVqaPrZzU2Ooh5sEShzrdg41yIrmvetts
nFm8RFfdltX3skjdaJD8+KgsrBESGpJfVh+9ZJv5LJ72Z17B+TbumK3f1m/MOxSssi7z58XmACGY
ZAEk/V9Q9M29lU2YWw/kVzVgufbYydfKGvLvsbJ4gLPCauhvr0MPgF4w8Cp8g8BchSmRXe3w8vdT
9pLW1c0aQ/PeTAwsggPg5qCICeaE244xqaYJvDe9kLjV4aHEkUwnjV/TwklZtePbljVJFAbcUkMy
XvQIjbhbz+kb5ktGi2H1CjLprVMLjkyrqlnSQFbpH0S8h92HLZnEVG7ixoszlmUEd96Tk7fRcvqa
vG+qxlXnZ4yRJCZ3XlMdHoiuc8PfbJHHbPLCKUkwxAr4XvQP5he3v0JE8lh475/98faP/r1Gz2J4
5X21IP7kHd0jYrDNeFof8x/12BnzZk53dGg+6UDNB30v/VdQqqvHdra7TZEKbMJaHZhZ6W8YznvO
53hrjdNJZ12uH5A+qVGfpKG/6jiZsitEg+6wA3MBLMXnUUWq3gnE2Ew/XfEhOARLkImZjDAJzSo8
ust/uQ1kI8DvRtcZ28h9VyxrdNlh5njbi6mRg8/WoFC+LWNSoF9XuJon0H8B28sg7rIhfZkWxz1E
YiUQ2uGe3xtJjVpDzfLf1gXl79gm3QgMRmKPIyuO99i9lhi3SC2OOTCbNnh4PgSFcVhMBxc7LMlx
6MK5j40krggzMcrS6ISA9UlWXK7ZRliLEKUqoepiL+OS2w8GRwxfrwloakL3gXhULvwtP70lcQ42
uhJK08PLWsYns+9T/fCMSocMGrs3lh7yyDrlcnC8btCUAMyCOXSvCzJKxbjWI0ATl1NhPq07kT3E
jk2LLsyZGgFezKACu00K9B/0e2eFwxdQ2QWoOtjrBXB3FQgglP9gamNw+jcVtd/iEw/uJygjyTE3
sEEVBHf7M7nPu+DgENZARwq7Z2+LTTiDAAzxzfgfSee1rKi2heEnogpF0i05KeZ0Y6lLQQwIqIhP
v7/Zu06f7lOneyWYYYx//IGYMXK2aUWawDAtCUiC1BFMvxqvB0uPhuC37JJmzr69EMqcDFibUbHn
ov5cIyNz+UhWI8UFD2zgJopfBDco5tz2xTQPXtPXqPK48PA4aTY9Px8Z5HzPxQf1fCRC0nBnWlrn
8ZV3x9ET43LmyX7eeO1uiIuyOmnwW+O7YhrSe9r6kJ1xxwGiZIrQIUeay9hdiFbqIpqxO0NFJlYf
Tk1+rISsBh+XyTu2ENinIC/6LhuEwO57puDfwEbqnQziEOzrGrIIxxv2WDMjbsO+pzK3MxLw3Rer
omMh4PWPDgyHX0e0ocQj3ocsGaf1lIiiim/wdZZTWjvMK/soeIR3KJL5k3FSAqIyAcdYSfyea/5z
hvwDdzDnGb7PT2hIv/A+wfEKfout+BX8mfMPOgBnhyVtr3MdD3zrMv51fIX3sT+7r5VJMSqYXin2
c8g8GQ0qntfD55Y7v8I65s1sZBCKVMcKqUg90xSvmqh4fPHNcbIOf5A39fV9rzYuLpn5x+rO2D2a
1pDJPQQX7CN4E09bPfIT078s1XUGoQKVMLrbvqWgzsQ4vhNNlLHNmCxDU+mxZ0ufcXx5LkjCzsck
AlnZHDOcmfzHhPPAUTgYk4BQ6BZjqSJU7/4bs0LC1+GgHZvaGdzsO5ZAjcuPFpTzz1lLqzllJukg
eicSDGrCd7JpRcaaHup+cuJp+Rx72d8L1kHC0RByuaJoHZJBUdvv8D7vr39RlryinziIADWVALVE
69YOjaNEdwqZC5eZdlMfatUXkMJJ2CViXtLHLGt12e7GdYDc2+PZ7wdJHSlfu4LHg7cIPFuQhaf3
HeBWTafqvQAsyNtBP7Rq/zSI2gtuK9PgjuBufrgE4VWzLiygDoW8MCRLBc72Nh/bMGQoAd0w5qVB
c+qTHHPvdTQHMsPP+5GUv+378LSftKntqqH0ogmiB9RshbQKFhi96oZKRPR/HB7YVUXqTLHiJujw
CKxmXINUhPzHCMo/ZUmNuq+Htb+QJpewWj/impHGaDdmdfhoXTC6px1kEb+5PZF0L3sTkgKm9xPz
7yGNExmdLYymCLaTXaZqyfozOf8X1YFCc1zeQ1G1Hfo6XC8Uk3aHkgvPGx3HQdw+vBsmn4dytWM1
M56nmP6jrcXkG0EmXtxY+1GK6vSuSvAhBQPV7sOmPsIRsUY0x51VOs2BUvWNYzik0n8/cH/6Fr6D
njn/YJVWOX0cXdiJ3mCIySHn6byLng6oGWZlBzMsD6QvPHQ3q/w3mH/Mla+O7wdHwlsLAcXTLVc1
boZgX6Un7QLMmB8gQZ4DRy3pIj71vLkTfoZq2ADsP2PxSRYcWNaIdn+CtDd+B7X3WN87YehadZaa
Ob3UTG568nkJPOMpejTbTPjB5Cm4gGjs0QXDs9KhotnfzaQUlogbMILerIuK0Jh0ZzyaUc0Q61MM
eSnEPGJLEVJM4v3Iu07hqH1I5y5XxYLne53RrD+3WgDKOabgyMW+Mo7a+mHRtRpCl51vn4xwZtRY
DN1dysI5bZZ7nW/AZctTyVyOAfHE5Pi7D+mxaaJBxOTxz8cB6xbTsW+wQ75iJ0TMsvXzb2cGrswd
QJcxpKYzIuUS1yjpJIcKIiBQEXAcpGNwCDpv32MyDIRmgI0y7NMxr9LWCD3p3znpb3GD7HF+ST7/
N4EQiJ42vd6ommcAcWEdadT57aHA0zbG5xH8BGDZGwRU6b0lLe3uiLgz+6O1XoJTZM9QwkR85z3x
zltkMxAXKWn/YTLKv+Ni+x3KFnQs6zVSWNFLeX7f7NYdtCZYTssPxiHWG2iyZz1E1XL3zNNneEkp
0QkxpphlawZ4I39GRpyRpEKTQIklCpuZipU5xQ41pMju3KXiorTQfBp/2h+zSJpk1jo18apZ1LNi
rZ0MNjXdPwpQhICnuxLft8gojfEN/55EDgHMooF3C0rqriTbNKp7+SvHWIbMzNI+33gsPCegp0HY
rSirbgv1jwLJe7gPTMUu8/6Rk7VeFlOAvZA+3EJoO25AZsfloccB71/3Ndw6QqEQjB3yqEqv64e/
gyMEXOMBvUSCvTeGluLLox0tGZ475IcO1tm4Ej19OCFsYnIdmfB6Ol/nswQj8OD0Sy4D7w+wGDmh
GT/+4KZRPMHpHVc2fNaAyFbX8D6T357AkjDzXzF1Yy/4pA1Dn7sPFzrR1r1InfwmMFcQ5o6BbN5g
NxRVzJEYk0BG9OFDIiMKSKeFHTQITcROFt6jIb1TzwUzEpAQcc4njPRtLozbtA0xcOFYVp2795z0
AzBbuAYDAMDMBlcxgsvF6XvZGH9YxxhnWxIinqZHQflZVb4a9CAxoZNx0UhrYM7ctONvzBV/3XKH
c8PvNuaIYb+4zogtY8JD3toMnSf4ej0D0zb2F6Y4053uoM+RKdoQOvJ84W+iv1rWcwQ/ASOcinXG
cW/N02Zr4g22ZcUIqJo6k9Ye/5lNuzGgufV9HKPxQcWL2thyGo6aIHNmlK/eE30Hdjyn+vBcdX/9
9Lb8nJ97sus4Cpq+w7OoEgATgv9aygAc0SJuVIyAMW7AWR0CJtmeVKh/tBx43tWWnNO1W+pZZ/2c
IcRcHH799gLruWJLQdIXXAYos7lbYzp/7iglcqd/VKIm1CsRd/f5ubkSSWTW/gFLfSZyYz8WTWAG
cMxiff7Wrc/mL/5ssjNGsQFGn16ZfiaSP1hrx3oJVlefjfTrMrr1tANRSOfBG4cdv2K7UiJwMU3Q
uIuy3RxhGpEHqlAZ47JKudUh2dUPiqNbfV/cLjjCYVsGKwC6JNrtrwtE19lvPukCWAhI48LFV3q9
zv+U9mfBadkHsdKmBExwBSmM+9IiKrGRAP4lwUcBbkMrwgnDVTLCi/511FOeFS9XeIO/MJarw7er
HBuAhmh3IoeRS4h7wHCbFbpJ2h4wJzxDRnqCHmsGq/GN33IoBeocANi7RV1QrZ7+C98Zms8+eUSD
kTbdje6pidVE5f4B3/ptkLPlbyPskuznig7p6bbeXrFJYncuwOdOHjXg2E+biwt6ToskcalsW9gA
syceFVxs+AyAEmxMd9XzOZFl3Px5i/PHdJBciSeC+b6X2XVzWufKGYAfINTPR2XSi7RjQ3Lw7B0Q
L4ZSc2MCse1stUzeWH2XtsZUJabdR62zv8JsdWZQs9IXl9PWsKlWnj4ZH2AcP/tJtPHbriUh1weA
NYeviIkIZncuoN9uRmXPupQMG6QtLL1igtEx2NYr7X2jAQEfiNr/wSzq+EP3TZISvmWbM4HsXfRN
uUCty4ZwOIw9uI/59SWcTuBblxnVo45HBOy0fio8+66kGgLvWMXhxRiHaWxnF+dvRF3erHWBZGsp
u6FBUEjsQ6r4ug0LAlPCGYyQg+ZUjnw0IVJBHwPCIYQ+3I2k+XfTGyubzKvtz6Sd82a4vTkRzw03
OlLa4DJj5nCZDQ46BR7zxX8H0i7ugnesht+xhD2JMCW5eNrquy1nXPdBb3g73RbXtB9zDbahC+QG
JXxWAucLEhwQIfdflRqUBCroNW9PFAaYWOSzXlxOtBNTVniKcKDUyefMNv8sgU0Vl1fj7hbg5jaM
3anAufvWF6ew5+HJ41oUXsyiZ8rCLUzpw+kQqes6+Tm8YQtQni4eVSHpraQ47pEjUBOd3+frUnMb
NtJrsVtlR26SBVUiyN57SUTzk6MPvzOMvwtGnGLkboqxB7yzFi/J+7BcwHfiQikz+N/4WHJi81pW
BK5OYW4wRYUPCtbWwsi5DLvxl8NT2ytOmBKjSdMN7RIEAeqKK6Qdl0DM7DETJG2WpdpaG3NPWeIp
wshQXBkpbdrNRR5NNhTRV19Wjup8VlxDuvudyFyNU2hI8DmFpSVhUVznTN314Ll5OJjW65F+MGM0
lBoD9ZGQN+mHlkr/xBQZn7vBAg0wHnxpyaA7t17cE4y5GcjnFPF8s+lW8YQhN21WhEAogEZnInBW
xI8MTSm/TTCEpMcsAAc+6XNzh0NqPZavJSpdWHHzK6xlr++RyOZrVURL8fs3AJIAptX5O86cwq08
xf25mGiQOgsixkgNBgl8LAYd64H3/Ths15iYSK/08qj9eMyLLEDJ9EXP9Ke4GM26Bmp5JjHJs2Mv
CUcQE7bJY9b+m80aGFuwTLiOQUfmcIyGft/q87N+rQpPm6v91GxGfW0PFN41QLK4JHaQu6F6wdUz
rMeNfAeXyVJGc64ybxfzEcifCE+Tj3tPwPj+FISYdkZULY5LG3odGKWnm4Hu16mHJNlwoFvVgaMo
Pz0W0UegiOIg+niiSqaLr+m2XSZcTMfAwn7/d1SxRHsY3j1l0Q9k2QqKqI5o/+yLR/1MedWn1MUW
YqJuHvZrAuJLV5ZvGeGAfAPCr2hnqOX9vkf3KnBmeKXNvOf2OfXAy3mWZmt9Tt3FE1AY7vWW4Wmx
gBKJimOEBaBobzDnWe028DUU1adnl69QQ3JYWvjTGYX/iQmtA6ejc72eWHnF7Pg6QJ0iurAy3B8T
TEqbK06Dzv2kTh9xX4xVaLSZyL2QnIhDS1uDM+xwS1mDwCj0wkAPFWYeIvF3yBhOCfBywEt1YYzz
VGcDcr3ylg2ONahL8I2pA7kACa25JFkd3AnKpIY3rRN+EwGlDOTVvmIrDJUJwdgzVyr28sDllgGK
vfy8eiQnVVgvv25kOjrVKhYMbhG1gR7yEM8vB+uooD3s3P6Iq5KPcjJHnmocbo8hLVv8QDEGAXti
xogtsfph4gpPwCoDeUoaqcOxdF+BZqLElT3D5m0Cc+UWNwO45Ts+DxJkuDgk46xw4JZ6+DWRWzza
kfB9Yj63G+kb/hjoltLy3h/ua0JhSHXAlA1Gc1RPchVVL4mR9nsmXZ1s/drS6FPw03G803+dvuwE
zPoIRWSG/By2K3pDhnO48Yc06mRiEWRVk2s/L055VG9BYP9luueRulHD3x9NMkdZWmzFRxBksOKO
ox3hptSTCQZGWPbuklf8xKdlVBLwJPiNz6DD5gdzoFHnyfjwgqeejhvOpIJrD/StdXp2n3n8LzJt
fUqpXVfgItCHwmMxg8Fo9SLU7N7lrwuBg6NuptijBKszlAeaj3/pTMUUCtLFj8olI3eOEa5pMiaQ
w90cWyKuBcFc+wTyhqqqS1lYV8Ty3m1Pdcs/zjzUX3X42SvnKrxNEShB1Hdecvgr4xtsbMMjb2Ei
jXfTd9xy29NKPdkVh5bzGE+ZI1O4j8XyGek+48h5bTHgYHApZXak2L+zWCJVbM4z58rBxraigq08
YnrdOvrtL39vBxayoOXvUh243qpxI4D8CXdhZ6n4e02MFScBm7te9AG9kynVfEdNdZIOu6WwuUKS
lWFP6ZJghy79nyRp4L88edRLH0nPUxMO+3IK+AqgRyI5Pc8vbODIwKBAv4uWqRkhQyN8gD5jmqOB
6S+15R2+GBu2HGJmnHC3fA4QW3yiYebq8jl67pHYucfcY6LZhJX38VWbI6/vgZ3RMwIw3v20H6EN
xgEtn+8m6ho0uL+/Y2atr0r7yDTns/za0DYhmc3Y18/r/BuTUpBtRQ/K2OUkaHsziJz2RvM0T6VD
6JGhwUh3hWsgbA1GwEf2jdOkzEb931nfucgAZq3HEqaWGC8kgU9Sk70k92aBOqO4uwbYoNlaAtFH
wWdBCvCLHNH18Diy4L3EwwNj4R1dIO83+h1fBKvRB7E2W0doV8We1iDf2MU3zlAA0d9V+92E2Cu0
HAjxNLSW4l/8wgfGONiTwE7RZ293EOEtir9atn8k1f6ZfI+vY3VWZswzliiy0PGgYrwEa8wKSMPs
768BNmXBp8fT6FnJ+GQ+3T6ECgQSP0o+Nn9h5ymnaHM6kOsFI7eFLA/jfGzaPV8fwsEGHJnh4gNR
Sagqho+4g7rQ0TniB7p4HX7Bi6frIVMdv++0nxdbCzNxYldD88C1DZVT2Crwciobe+x5u9kpcBZ4
NcbfCxJ67erCR7WzOKvBry9jrhEHKGehTlwoQuho1zRjELX8wlrw6UNACNGZuIOgtvc4UWNePWRq
4YPUxfACDtZGTnLmJ6F8fEH9AedNaavkNWQpB0rWB4Gv5udM08mBPldL+ktEyOk9IjFRqF6QZl2n
ml97+Oq1boyMj2QCu3aUMfGRNgaLdkV4RjfCjCNtoz/QeZ/QKe++J22kWuJim3w+GBiTg7Al29yS
rCl0T7wpsNuBdt8xjSuBAb52wR5nr/s9B0FgjeXXlewETajTaVQly3Qu3gVjv8ZtlsbkNpwpiAMS
PF3De4g7iwXG7KIspLrDHwITGLo7RG0UdBhdXf7lgZaqY2I3e9ipDrYewquHcjUwY846WJwpQ5pX
3y0XJrLUuDth7pS5xyYZY08LBlzaGGLRkuMEpdkCaFRn2ZIaGIiocCegnfMs6PbmGxX3NSiJ3yEh
IKGdI6HOOt0Tk462Gv8QLtqvYQ2SCu1PdOWyxx1brav1lUHTe3jZmqP7x33FvwNvbsLUdjCD9MWs
FgY9+4zJ1T/lgJiYAZJnvAWf/o13blpUHm7nMeCjz7fgpnRrxi7AKeugcnrgKigkXGl0S2H8/+kj
LTHF6Xb3sZy+D2FKp5wJzbD1Fcp5lfCyJX+9x5diL/JT1KOaaltcRmr3ImKlyT2lp+aAzhkKCFj3
ThrJfIdqPbixnBTnGyJhxxKG3LkMPrzhyMvBP3eQQjC6hOUMD19c4njeYKmBUP74Ap2Qg4fJnH6a
MwfkV9/R1y12JA1ihwCxpoYajX+OPBlh8lxGJYhgDs+MhHMRYiN+Gyydb0g+BQNqZjC8+seMv7tA
f5Yg3H3tSMTswvZJaHyVaNZGF5KycybAzQzRaQSbhHqJyQQPs6EmZgzaI3LBuSWlS5AgrdZnXyUP
w94YKW4uAL4pTLG9gBHpk9Vz3+mdJM63GIcZmwfrdAFI+AwaqU9Pc08Q4Xyc3mSQfiM57DZyqG9R
gDqP2XXCuWyMCeKw8imzMCbKQuZhs0MYNwG6oaBSXV5sFfKl4Nbx9tu3rQ571gG/iw8Am9DCf1K4
s9VQx3x/JywD7yRoYGMwqhOQ8kChIfEG51dYHG90PRjgpZ+Imjq9jPWo9fD5y5k4ozHZfFfebyZ5
k26vs2EZLxZ/WtQgiQz72/4ExpuUMA9+/yuKH6yDPBngPSKS46UV1F0MdrIYO4avze3z5cmrZC9a
+uG6Pe54CXJ4GcItR45ZDGyMAcgnRJ4c1BvuMXSnEr9DY8LBuXHqMWNODY3nE5s48DF7Cs7B0BHo
0hmDVH9Eowju93ApFwbJD3CZA5LdfI1YEJqNgT40K2/M8hcTeq5PxgFiuJunrxiG62qXSsRTIYud
Z3OmjkfAJGpYCTdhMGgWBEUVjvtTelPgsX/MjPcYdAwDR387iGR8A0jPoPnat+5l9Ai517w8acCx
zKBHRCyxAcOKMRuVgOEPaqugGwLAJ7a+O5upaJDtdePKdkr3KRS3RLg7MFzdNirdNRF7GHkNpr1Q
T3B+ch6hlN5RNX5DeShyVvwfqxPHUjdLqWVvJ40B8viSwtOZXDieL4yJxpcDu7JiRCFHRFwcH2t5
yuxhML1TolK/OITZjRAgc+gTDoyo223xLdCElzunEVJecEK+HT2kLH6z6Zk8GAg5RYe68/P5dX/D
KQQaT2cxkORNtYS2BvmYlzpYsvQm5C9YbwpqQuwlr0jelId39/Uv6IkkqvJcM7gh8IlEqjPDgdl9
Saq1iTsrPjJ4acYYPiQDyMkRV4hwkfj+vbdPrxMLnsPhBa4Br6OJ7gaQoPM9GosPzE/FLcm1gz+B
9FXz8V9lfo7xLcl2HRjg27C7X1h1BFzZfVRkuNGnvTRPmN48uWjmX283UdYNiMuHO4UbT13LUXm+
4KXPd7kEzcOKaHlZ1hgZ5HOOqg0rtNhQ6EB79yRUvY7kwHpxIbLKEz3FsNgmlg0NDUgTZ09Nx+9o
6GZVS6s95UhUJqlZPXAK1TN6OBm4JWEnKKmoWh5McqjsXvSyDBu4fy6wJkgtte9nCf512J3f4Kpk
XuFqxUgpGER4EYDOBDtBzeWOJ2A+0NzejEsTU0L0Kygpri5rTStQnUE/maHy3LO06c2B3QR1h5FK
Mf0AtQEKtYI3dE+qR/o5D459lnFxuOeFNeUz9YJcpEmVpy+iJcja/LSER/Xd34Exj/qM6FXNUZ8h
5VifVj2PFM2ycGghWixCc175c3infbhbuKw5spP9/VNfAkr4/XRDNDu64vV1X42gfaXf3R98SVrl
Eujrtbhg51+59PzRl6JZYY/2j9lY8r8+49XBSoAeWzl++X3BBoQp0+78Ho5ujCfevpo0iGYMtLgK
E7Wb5t1GCQDNQg2uk29sbLIhFO2+oBf4/U3OxHEs7X+Tpg560Q9bN8EshAZapozPaJ72MJtgSvPu
EmXRpNBzPoYLI+w2KSIKtJG6bMYVhS/p4sGgtV6H178862ew88wpqaa0YzRQ6ugVfdDPNrlrRnm8
wxCMfBh+4FBi5n+zTnha4p3Pluyt4BOYo8cBPeKcMZu+QA6ZtMf8fBlStojorXKixvn6juNT6xZh
E9XJk+Yb8wZQpBUhW+0Jyz4MeffFX9/NREBHPQND+8bXBRTbnG7XRzfHK3Ouib4wZjn9CJaoEa83
hA/25kUiaAQJlbatA7Hd6WBD9GDQUXVGDAlpSh+BNBTjwOfKrO3XigEODAfCos8VHnL0iPoIjRfg
VGyAiQSnECIu5uOfCBmYT/2+HvgXYg3xnBiclTU75TZnS0HNGvbCwodGxeKhAJncKfhuSV/0Hpyp
w93w3SHGEACz00SdfeDHoQ5xqmUxJ0oMh5kfZ2C2ypY9ipnO10ZwsAHvzbkKB5MwIZYq5xyolwHt
sx8AsbsMbrtJnjCjYGRGDvUdv2E1FRx4A1civFnmH4NOVqQ2mutG8DdIsCOCgAna2+77tdPR9dUc
QqRO25C+HRPT6BvggiBaFlR440lhqz0RzpftKy4h0SW2LqmwPnAaohSmg4x/cItFbxgj99FfWGWQ
oupTjN5Mb+eoSFORtc8+lXubIe/hT6Pv9WC6TXBIFeai0gpfzrsZ/6wVoUOmXU9/Lsq9y+Qxa7ZY
lw7v0av13lvEIH37byeQkJK7YV4yR4jBaKKCwbS9m40gxC+/zhs3E7xGTSRWO4TlMg7TjIpZyNX/
mTWuiunn6bNiclZ4GhHdhx7EqjwAzbpusS/+Io4Nn8FgdgmNOdtgobGKJF/GCdAGnwkl5xEBwjEk
pFxVSVyHLx8RrfKdYf5gqfGjjrKab6FYd0OyRsjF4MfI15/ZB+vqIuWx3Sf5kUK9h8B4IxZLRyf2
rw+krkAChbVNFutBNelGEjzJERZP1kv4t2OaB27d+t9QXcHZEtWGpRypUDL8QX62dFS9t1uv+S8c
Y7ozKkQsF3BT+XuOr6TqABZTbX7gF0+w4ubywMKE/hs2F2675gHX08cfT491TbAW1K8GtqBPPrRe
k8w9hlSX8LXkpYKX5l5wzd5U31wtVA7PP3Otr6kfp0SQeWDlwXP+gUTZuFcImm//00/y2uFu1RYN
15BLUmn0iB52jOfQuHOv+/uyPd8SsX2KBYSSQFtwJYBUff8xFEoOm/X1QLAabt2md5nwjrDBpiD9
aMPa9OiK9IMMY5qRwoI5ZHYi1NnNEpoLXKuzOYDPcnCkawEflTaw/4f8cXNf01ym0VnVT/+uwcjJ
4Pc8lndcMEWr0nrSZHd87Jn1QjEYKVyI1bB5083wl2AdIQbYcMIZSZuWu7PgraIkmowrw8dx4Nk6
fHFpezFChgEzUDr2elCn/teF29brsPUUPtSDlE8xOF7nsJ4HhJwSzofTKD6JpCFZ2sv+UgHMCh5b
ok+kRW+rtZsyUB1V9vo3xiDy3VdMLEUIvXBEE2ltSyYeA7xTnFuYUexRIIGxdM6lxHTbRQlUvYP8
oE5zZ1vgnKKgr4laF4c9FLXqFEXOFHScdokzfF4BnDHf27mC+/yXLaX4WjpIXMpL2CHuYbDEFUtl
84gpTHLYhMXq8kp43PaNkVHBxD1jUhvibMiYIpam2cKYd5vbwWD0no/uSU1mvfWQ+QZ15PUdE0oK
hhzutVBiIFeS6PEhXr+c14t0KWAv2BWT3AnnN6f19ZgAxWsgWSUXB+UeDX3wOjMcp6fpr+pInjcz
eGcw7GBAcy7o49/mioqEzDEG9Wupcqra4pKvvcYVOFV74rxif1zZncMBaMmFCSHdB9csqiduFDCV
bPs+lWzKH9cVTQ8nYYyTp3RAE9YiXnnyWizuK20sb5Dbj/U5UhkzhN0NVp+lGS4SQPKS4XbkClMc
APtmqeHCrk6qmEEabUyPWTROO2QLcDa8r365lU+Ibv5vY0JIS9LHlQiVP2C3/Ryq1L0U0Kp9PzQR
QFPU8fCxKmfqwWaEl4YhTMbhgcMDM388dmAiCmrnleH6Gj9WcK59taTIi/TjY/7tW+Wei6G37h3L
5c6/xN8k/9OPcmdruV3uS8YglPq0Bqya+mZ/WMCMCYmLx9WFcavQcYAeo9ET2dI5k7CXj7ZpN8H8
5Gy2M/79YItkjWBN1hPXKhwGzF3Wu6DxTGCsEq6aQQ2And+oD2KGH9cfZWUZ9VZ0Vjc066iIiG4T
87MrlmrYuwxf3i8Fj+vXROeQXQsXdwusNnmfZeIt4A6SRWDYg/NlehmJJkQKa5QNVO2cG1N+y5Fc
eA/URs9hTob3EEacXYWCaBCpdpNePUmC84Z2iMcNzH1NYbRMekNcPTAbnqvCpyGpxDhJAlB0wPE0
4uaO1M5eF/7cy/weMjuxn3zHC3mu3e0viondiPorpUNNNfgpcgSUw4N52hX+7yOQ/zJGlPVsrepp
t7LdI21s4PdgvffoakKJowPH+6sIsP9CjUVidKbFeCrJjdYbLQJeOVhNpNdlb90/m2vugwkBnkhG
iTlMXsl1L+FHk+Mo9M8kCns0Q49NYEFYlHBDUByh9bMNqm8gKlmEThFC6jcmMFef9u1IwiXNLFfd
HyW2tqeQHyxfIDFC2OIJF13zgUx1d0AWAShSbDocKmiL8Pth9ZGV9OUswg2XiwtWnyEMU2vgr8tr
K6zZJ+jAKXYEVh+DN4IoQfRnrki5qw9/6Bhbp2G8ABcrbMfZcPCwd94bcI1oJRdbGjvz1eEzMCBn
j0goYze9+jQ8dXJgnS+ui/SDJfJj1i36C0atFAfczB8KKTefKYcrtyphPSe+iZQaBYU5yACD1R4g
KDM5JmkkfVB1cjxch/jQk3LB1v8xW0FhdlD81tMSfDhGvZisNgLAKWhQkNawHFvr1hNhbSrIMQQg
8mKZZjK0ZSFSxv+JgT3cUdIjbkLj8GIiAJ/gsWeG/6XB06yBgoQW4NPJ4YKB5gDVn5UhHNycYTk7
m71MKzlC/pXb9ERcJ8gbPmduqxeyGn1ULC/z3Zp/duFy62AEH5WzDFFjlDFUYXrLd4lBFz0u7TXt
c26z/PlSEHDUCDQhgyeR010zrmcSC5T1cl9Q/6GSQni4OwbN+d/X/yzKlH31Hb45bzt/ECtuEX/8
gnve/BO8gJuQ9F28L9CIX45VYUTDODng1OQ6cdBeSLxciuS+w+dlmJJtzPNrOvBKrGlJA1pW8BnO
VQJZKKYBndcQ+lEpOX2INjwtbHAu4zcdEzJTRmw0cZit+jC0zi/3whQYu2G3FQEPcPrynq8yE55k
pk9ir1Mcf8SAOVQtIbRjVhog0Kzj4cGhWOJPleEPBtT3Ppuzp/Nqre+45Ep+2h13Fu5SGeDystxf
KYxFUY3rmJTS4kIanJfLhs53KZK3acTXOLUBv8icjOOvGLcI10dBMDB5kxss0jHoZzlRODajeyCK
6CGHH1Xlq0Ci5LNQWTQ1h8kM72aIklxFhXOk5vN57r+FVrn9A41HvcDwbsmUqRxzvpV/7+RB7+x+
i7ASBcZvROQnJ5by9miE4I2/YfJQDQ9VPMtxi6DNytzxPWTYTkGCFH5tbvM9SXfhoE+5abMLcf4h
bwY2RW9OgfOKEgavj9q7Sh4hgeNbDNebF/G1G6enDNvM4QMrapp1cyw66zuBxIv8GGrDB1mVAk3i
O7mqtjyGPsd0Hc4jvOpht5bRCucjljillj6xd5c/I2eEAoxg3GOju5CWyEzFlZybLSUZRGR1k+OR
seiF34JgBsrMIuQfE+nkyEFL2wT31udivI6qZQ98Qiebk/BNNo5yLrG4OkErC/UYW/PNe1RFABm4
9hPhI28rF9ievlUkbqIexrcLSgjOkTvV02Gj4vsJtoR/cc/BfnHTuIxHpwiqMTTF/0wI+4TVt+lV
/9xQXsfBRPZ322x/XYJF5VDd9jiIcj6uuVjXQG+7RRkPmKc71HW/9aN2+P8E9zZP6iMfReu2qNc3
RJ5oyDBU4xsx/81GYFKiXuCk052OehonPp1Oa9gi7qcvhBH7FI+Fi7lFJZo7IEc0J1tSF2lU3zQr
ECVXv9k3NbakXwLcjYsV3TSb6aTGT4aIX1yJi+Tbc2gEgZf42uBqFOqHyi1jhF/NmO/g9KQ/P0mz
X9Jyz5UHORrgNfYeijJLTR+M7LMJewB3R+korb/zDmYGByYSesodpn9wURW+2nXI6Lg/p9qdmUOY
AK3THbsxrBJhg0HYKRMsil3OZSr9p2wBK+BpcnPU+M2hykkLNgPuPxLWmGB0vEk+7hV/D9ht+WXM
Qp2V51+CEYOHQSHWfTuG0t8DlA+wzRfGh7mwOXIp8nyoQn6LTVxLlhKyc+eRlPhjCOcMYlp55UJM
zuYGXJZ5r7c175S1MsM9Z5R7DDRnj7EIairjAuxbmP5mU8FEzcNtD2MOCHhBf2xACywXfNCJy8kt
fNNpA1h3TSxDi563i+tW+Jpg7MZa1iasPdBzJaaLZE4S3ghyug1NQu9/rD98DwZ+LKKd1Jnw0CRL
m699XylIJt7IbYhSTz+eCRrKzOef6QhFFZ5zg1kPgl7rvPETuk4Idky15e6MdGefLatYGefDJi4D
Uulm1/Tp3xY6gmEAW9i1hv9b38YcCHQg4W54S35eF9TDPLp4LfhE5VK983sVvFeZJ4WQDWif9TQF
6qEdqibviTAE3DmlWwxv5HPQugEo4yEH6b9wdFApUl8bTCbsjJu4cF+qEJbz6w6QzEEjmsHABDrF
cvP8OpoJ454CzOcMkM15zOH6TC64lCMRMQKKHuBsURVw19HfjViBkYy7+XN822SUPry90ZPx5+2e
9DHcYpOLvHdHortEzkWgK99YD3KQy//oYLsikiAduL95ohnXkv68SxH73GKwMrB5FXLsF8yhXFwW
2sYgKpVy7cc9wCeJqYBkIdJCjhTyZfEcnndbtkf0TDNGl8DeMc2/9RmLlYxaGoNSOo2LGDpSOXVb
qgwYP1zKm1xcYGkWP+jwS9YxF7BsNdg7HdjaGIX0T+DwyG0Mq0ZFsr3GBoAEmDO0Es2mc6FS4ZbJ
1/yoyFCYN2jI8vrib3AX0VTnZjBAkF3mwuSVPgQLjO+Bawoejry4fl2zDAoKnJPMpZTZb82GvfFW
hRhJ7VGN2AQAwSHIMdCiI3y6GpoJ/37aYRbR2AOisiQWA2k7vHWkZrAkO/83hU7UfdlH9FxwYd9J
vm3ST3yFpwICANIDiQGGC/0CX3MBoX/KhBATr3asb6XFYyWCksALkWagxack1BI0PgdmTTSSfBKt
JRlKfCaGDJJFvUglyb9XR33MCIXm9IDJ1w9fDuid5FXSYUEbaS2+xiWiSXxwmANKbngZ3JaT5sSj
ZdZ+c6QVdTaVXg+3Gobbml0YlsFUmJp2ytfiTwP6AUxfFvBAS77d8Xd/+jVV0cUzUZNcPBR/X1rs
wmH2/gOz5mFCXNxS3DKdkljC1O2CXQcXg9q0ML2iDJVB2PS9jrxTqmexXC2IA+RDEWqqfVyeO2Ir
bniOTTocRCcQ3lAA8z/4ZJC+WxH0xHf5Bkrk0GHoDGnAwDFUnK9KkA2xOSgOORtG9toxYQiMDVdS
mu3p+hi2k2n9OgxIF0cDxmBy0q4fy90RRu/2P5LOa0lRLQrDT0QViKRbooiIOd1YZkFQCQZ8+vl2
T52uOXP6dFDY7L3Wv/7QgTIPkR85/QYNwmcJnAnZa/BYdMeIX7iWS2uGLOFvKEkJB7o5/s4hBCqY
8BE85OmRvnxMi2QbYRQT1FOF65n3brPHipfw7XiEKnFKPxlHsqzBnf9wanGZGSwa9nPZXWe00Aw4
eYdIKjnED8AykHcttnHK6pfT/JzMcl6DGw7PB8qj59kYfzpCZfFGrh91I8RUGeaP8hJWfpGoC2rr
ep1lAD3F8Td/znmkKWj1PVW1Mebt84MMYm3n0GP50EnB+lLBOxJj2ZM5ZEuDVljz/GgufSXFGnRu
JgYfUWDzdDhC80A2F5cxd0DENYSCZ/RuVKJUjb8V/5ai7uQXv0bPvpC83k/PebYxJ/K+2YDrp1wW
pndUjiNtQ3+Q04PRRJw7kn+D0QSkJSjI0og5GMOa3jZS148ljDQlvCpuRcRLxEyeXRn2DEf5+cqJ
g5obViOX5GFvVxSEXCSGjzQIfCAj+LaioL6f6R7oJB5H63Q5fIEqb3Y9KkYtNFGmoxNGNiUJKkiN
oe+Or8MmlkZq5gHzbRHqOkwElTXXRl++ktcM3fNIYcZ53SMnHGJiw1CSmt+8O6BHI3awDpzQPchB
Pz8QqThRI/wswu36t7+MseQBvEQTQn7K7y+Ph172CRC4xWatM+tMy4Oc3Pf06uwDwME8LdAmMLyi
pxPxYPWJVU8lfl9/sKFYAKCKA6OfjWhlrQOs1+sRT2ZAVXlBRArHiAKqAiS7w227u6N1xoXJWpan
cl5FOsDxZ6TPOsd8rxh2szSGMmTsavgItTMsYXlFL9fQDACdVgxJ5MQcfLBRwcqodx+ZZ2AbMUAE
2Z1wRiB35IzD5JllQfPO2cYwDeUjHuaYotNlApAwfuue9NN9TcsCyA8HBjyCU4x4MFxRVWXc8JQt
jHmbXHcap+CCGh/jqiENk7Rp+eqDNpbh6dE6KRgMiAuOuSJ9uELQ8XqyPXbWmJroqMWi5jN4dn01
JyLapSm/VS6twZvuB8AMLOPQnJHt5lhHAy8PFKGO7ZK5AzDGUH6hAdGuuA/n6s8oA2iVZsLYqJvX
wdrVTGGROoHKKwOTI542ff+YdzV6+z8N7VYIlTF+Ri0niH7obE1OuBkXcps+E/XhSfs7jfotrmCP
nnmHekI3ze7FwQApY/dgv8cpZlMeKlbw6sHAq4DZy/ycjgRSvTrkbMEPbio2068QQ7GXSGL3Tk+y
ZFfcyQozUS5l0Szvm/TwRbs9qJ8hj3WGQ95YAlRicr/p7J9zcJ/Lqp7BQssgfqyaU8Yjz8qD2sct
2pfLLwfMMd3/Rsy/U8YBeAgZwJVs1g4+HXBea1EQ6cin7PvF6ex1xosyT5y1hByUE+6FQi0VgcvM
y8SpTc6YzxmBJd0F/aJLQV3yl/6bZtzsX2nPo9+kM32sLsIjplkYXPqZdX4Omx3nYsxjoK95LDhx
sz/VHPgEMDtoJH54PPg7EbJJ6GtX6MPhxb0ZTQCv4+9M9DvaSeJfEBch1AP5Y1cAFeL/ktEuHg4Q
U2zywR8lbGfYT0Ao8g0JNB1dxusAfiKH8lzPepBeP6Yv3fyWJIhnj2ttOQXMVMbpaLg4SyHALxTP
WFQ3t+6GaCs6z+Cr9+o0zLsEJce6Qdqzf+cEpewE18xG8LZNTvGv/Sbh79m7EDkH/4TnDBUlJAKD
aa9TYetEYiWQl3CyQtVL7rE53gZweICsxG5A6woqDwu3jMw5GDv4ZxfftlZ0VF9QHjQtQjdNZ/8l
zYC3WDX9LsP4Vrg2vTUnJ58R9S+yUTEWBxdHYlKBmzIxaTEzs4H3pLeTrzoM8uVdmTkIdgR3hZJn
LQSCZB49hCOTlnkfWHgPV5BvKf1zqPhUaTb9XIHwDwdULFheDlP8snA//PmIxIVnBkByJTcJ2uzP
qfFsIEHv5YgPHljTafB50QWlhT2DsAnuFq7xIAn+NmasmQrl9Y+Pg3rgllNXg3f8EnmYcVQeePvg
GBO0DNdEm1B7dUZsIHee27TXLlCNMdczadR8OX6MPxNNuAriiTD/LjGaPlUj9jSpdxv+QoKNTtm6
pNp1NL5bierxbfxakHdDeOsHMw+Z5EMS44ThQEEIsqD5BRKJG9rKWpULdsX2nB3rSba2fIIe1twF
+BBv9aw9k888pULmbbKSuQ5M0viTrRQ1wRhEVZs2yMM/50IA4LQGNbl0Yqxg0ahQTn9ONeP3d0gl
zpFAS78lEYEIOPix0pC9V418kg8nKu/kYSvQOnbfA72/tVIGf0FIHOXM98yWY+RL178mUKuavubm
rloTXng9MABdU9zXEyIBUw3hloCCRKYYZSVUTqboUTlGlKaI/9VZgNTz49oFOz1mdzfVZ2BnoNbj
q9lhH9BVBbz47HgQcanioEYDZtanxiQukgFTROVM4iUlI6Zt9ACgnBDyaB13Om0NfSX+1rXwu6X9
hyu7ehHGhUyQRU8cFJjlBy9UfqJN2S5aDQ7MYwcjQ/jxKo1SC2ffFicHLnFzjkeLeT/v7edbNBob
ZEbom0byRp+rU2YE3c13BQoCgYYHqZ2YWHOJZ9KEWozJ1iadMPpt0BTC45aZHTBKQ2553IomBOmL
hz3dGx4vM1S21lf4wfoGSP9vV88eLkWfPEUuxqF0XcCbmqv7es7ODvdsi6feHRmYe6FwphH50CqK
URMWvHiT0amktHKce3QHJrTVxr2LGkTlREIa/vC/VfTuBuXDZ0/q8IrXGPFxfPPOv4jUeTTpQKgT
4by3zvXj4kR9xYUWI03GCqXLPI/D0wLv+uKjCPX7tWLUXLrPwiuY5mFAAUKme8SpXiQbxfLxxrQF
VPacqg4g2pWV2QQKU4pNN3mBDXNecvjDsMExr4xxNtuWLspDYwygCyoMpssVyM41wwVGSfBRuMBh
esqXuBJCUfh7rRzsbPz8+Zt0p78zFR9e5GNhmkdgQjG5hi0px+Ykm7MbGQNM+siZpq+e5DHylSUp
weqOEF26tMvGXGvDL7cnyjCwryJ4gthNmZNrzGAjP1HBHsX+d1COPxb26JEQ/pd0GLinZOMKyq+y
oVTaaPEPYg1yBotbbH8Ovwp1l0rAGk3YhoxR2UZHICq3aq+x4DipM6c4wdeALsCg2tizzWANIFoc
+jbSkZhFzjqBET6hpiF3YnfJhzJDq/ONss7NJ0a/bpz6iWGm8DrqDjt7qtMsVtdXRNoyLRo1qkEf
8DthHb+B2hx3oycmWvCIo2Lf/dO3Qg2HoqkfYMVMtH53VcwMAN3GU+J2fz0Zs89Ye9rs7hVLFIVf
sh3TAs+lpXx6TglB2ynimXivHmf14t0AvW25T8Yr05hpS4W3efVAN8FXgq7fxPkG6UhFhpxDOUel
j1cXBRe3HLF5iVXJhuUx1adU0K8D9xWI9ZDyLHBjcWjn69/nGhFo3mO0wFqy8kC9DbaLos8DAsim
r4VbejrQhtZcPvIYyItiV+zAT6oRSbykS2DpBNpHX8wYh8FIQXEaFJXYQBhcInEFRKQ951RAq85o
FbgCSAXAkyMo7s4F9dESrEt+HQQt2SZgwppuN52zMmA7o6AgN4LZBiI/VgnRSbt6IioLSAtsrCB7
b+Hy+Rp2dzKGb3+IbLbmG6mGoNTMWnZ3uj6QnR8cYbLC/l6huegumEd1dyJbhfIFL1x5R34LmSaE
jaUAgHdyEG5guu5lkh0p8X8AsZwSA2ILgMrmJLgTM2b5gEWXqJ5QbEf66RNztnkC0IOpThoksGrA
zgulUwoImH5FzXcBMb1lyoy37tjCsHACbQSxkmtNxIKFJIND/AAmfpRiFyTiJuRR08cPHhgI/yF8
1989Wkf4lYa/OgoFJLYQ/NmN6cBcC+qkETKnRCeOO+keegyS3Tv8vjpKl7AunCLiDUYc/1iSQ1kf
zOj6elgCO2YILxtBpDBnxurOIXICGWGWXAW+CYmq8crDZH9bJJI94qcycoBpjyTPQE6TwokSvsPC
Nv70cIcH1hHnaYiolu+bUSZCpKJud96RhV6g4G+pd9KgxEAxGymOaTPDRpxw8fYUShDKGeyMUDFO
mEzcXUaAPukhWE1h7c8+wpCAZQ1hZ+vu7yEpufBzmGHyinFWCvLImIjXDwiDwr1z0IjjEJ2jMW9w
1og+uGQNuokV6wNGhuumr8WkmPh4b3fDN6xQ74Lsv3X1Oy2vaDB+DGV56BgCnkrGjaqQod01m2OH
ZG5r16k8Og8ZOFuN4ZCxhUr2B2COEywRuykEbjxhXMFliKWFHiLL6Fdn5Ce8tmxxHa4pqXupKLRY
V/cBGxemQi4eYI7QFmAiMEMgD+8d2QaUAJzceggYAgYQM7jwI14IdGXmNCb8SJgUU84prgsMT/eG
CAhxNRMoSgFnAUIjjO2hJN+4/G8Mg7D+RuHsT9DaBa2nIBBp7CHsBW5r0TvoSLF3TE7FjXyAKdpv
Z0gSuUsb5ezfPfSljlBkUt0RGu55dnh1fXsEgMxtM93Dmj9ntEhckPa4ZQlLC1Qe7Jph9fRoHTlc
t0f8Mn83yPOY5JHN0v/0JZDlBjNAfYNxjwYd8HIuzu+V7kEEZCyi8BztMR5wv9MI5Di0cHhFI+Po
gZp8oasxlHO7E+je99yhV11tyW4qhtsxUztH2f8iclxsPSDjmkv06FPt9/VxsSvhQjNniCr4Ugha
WfWBMHH8IS9gU+s6TGTJQWSKxlAY/Q6ez1/mBcLdwWJKhoWxj02su6eAd4OuPQLtg2Vl9hX7tO3x
GIPBQOEURud7blZkuItZs8RHwsPIyPvaCZguiT7C1Z8Lm6O2QTOIZ/BE/sSyNqy0XsGaAlC/+AY3
gjwVBDOGc0o+aBFqzPOhjPd4eGlVYzYGR4FIKRYE94NO9bKp9pl7GZPTMr8mk9BO+aIbyqDC2Rt2
DNhsb30CdmkEtTh1yEuRGZxn548Cf1LjRn1e3rLpB7SxFI6DTsjh0aq2in+l5d4+BEAF5S+Qnr1O
f0Hz8nHqBTHirK4R8Jhd9mezH6+FHV1yJjSP1/0lkHY3J/kdstkdfwNGhy6xr3+TAenQDbjW50eP
k5UtDb0bbjYNUgAiRweYowV3ypqKQdxzwO9Skm0Mh59lK+IEKDYZdzToH6bp4rbjEGD88vaZ4OYD
a5oyUGba1ceaEacarmdvO9TuvnXzq8FdIhEoY9hWeMhGuvj2ELVlG4I3DVWyO+5g1gcjVVvBebEO
IhAQ9gydA2JS+HYQmm+c1fDVsCo9/zihRvUthH8HuSZn2/uJjC2aCBKh7tjEkUx3pqMqvq5OFtuQ
r6MUobCFVXwmtAukh+9gjpxOOkTzcjreAxpsPv0jivXqyagUCVn7uvRjusgzozXj5wB3JoDgYFjg
0lzmanlfGh7k1aZHOSSWBvKvAF4czXvE6Ph6IJgO7vGOhqJav5Prigh06Ju3MYNmhZ9o4fdvDoAG
RDEA1wzVkwDt+K+vN5aHjY9fM3jOjJbq4WnhxX32SdJGZM2TsLPiInd+uvuMRGvA5kLJ6eGEwx5V
rK5ntlRqYfy2okto7UShS19CnIl8/FAFQeF9cROHuOzhv4k7EhImUUR32FKXpsuOsvWvTy+dyxTE
Mft1KiHS+/XoyBi9LUxaCDNQffojuIT1BhsMcXqNb/3COQy3dnBNcswPoHBtw9fis9s87Ll15vSH
MPRm8K/0ktaJmpFBNw1VmxQd3CIP0vCDxSRDQZYi+2BFmok0hNOMEwSsBOy8/gjhC42QghtOe8QP
fClI68C4Oc1UWaokOinL4gSJfRvq7qjoM8fisR9jdO3oEwETYXf6shfZaCGI43uKPGkNONEurTVG
8SQ+pYRhiBMZHi9mLcZE/B37r34qQhQUsUWj9LuKLhTnnmdEdBtfmHrfZRn77DbjLXWsg5Qvgo2L
jzjjvmaP84BDEW7vnvaBz9kFMSJlXJABCfJPCDlGMiKtoo7LmNHIoYDFBLDePAgv2ZLWRF8CMEiz
xHs6Wg4AHv51T+HaVQweBwtzj+2A73dgMwRUhlBLGKIz6iPGqgvqFWJ8I5NWMn1H5rFkPjG7ZIE5
6IZflEAmdg2yYOvAekMTQ28P3oJnKZsqJk1OGj4GyIMvuE/+At2esFnF3G0Ejk9R/1/6FtrGdI79
jl1iiIP9IvUauxadsVOgyweSDyi79vUJGHlKecYHvMTLTRCDIZ1XPnSj5RdLxo8nLhxTK//pc6TO
byeEXcQ48EXMpW7zN9QBpfchMqHAWiPtG5EwGmXTE74NFxsFkbUnMZCqiuEEtML4QUoWZHJlWXNO
Y8X2gch4JatHogSEUxfi54+GSvzbgpMgk9BQoel8R5yzKkvOxMCUcRlOQDRnGOhpE1K9IiicPk0o
X9iAWc2ZY7C1UfTnUWdqEnJk2HSZIrQMB4egdPX1/uNtwHcG2e7EoubwaVie9LRYR/Sa6L4nCGZY
xFBwfKhlHIG5PxmUvnfixmAY7c3osSgTm0gOeS/MFa9OrPFmOc5qH7INtiuImICEh+JwoiAWJUqf
ydVJGipo/WsXd2w3/DgA9dKEAksftFhbqBOOFsx2B1SPXy4bx0MMdEFsThFv1ygj5zcgTMBPQkR6
xfhHIht8mCDJuT59oWvEzfptJz9OeS4lWog3NRFs94oJjglydfGfqqtU/ReDcIpeC4ne8MPKvfvd
VNDi7oMX+y+bqa+6ZUdU9h7ZqoiOvhr1tTnhUaSO1tFSm/EH3GsBXOzcuFaD6+CyuM6Q6sC84/RT
KRYo/wlCmzB+0BFiDzfQIxuf0iTPYPxVK0jMVx8fTqsbCvgF+Id+BWr2z6cdeTK+ab5DNbyGmqt7
l30bWCDVmPr1X2eRfKeNsIV/e7flfQV91QdW1Cf04tfgM7bIu2v5EjPGJ7f3oliqXIQHYbqjFrJv
E4zY/iodTlPRButBt8XPU4XtMddKx1h03OGHuT4iKBuDZW8MhQLZvznEmN3BN90T+32L2TE/d9D4
uCwlF34H1U/lKn7lf/374O12gi/P733QHVc+l4hD/n8hucBtjJ4VVRLvw9EXOX4n7KM05yAl+Kky
yQN4ywdk+9k7c9Uf/xKmVjz+CKUvhauWiKYuwyyQ3Omzv43G5DK4Y2FckMcrwTa+Y9VCoejeef1A
QU87m0OGXdfLjOZd9xB1oQKMno7HjJBfgYQgoFV1X2wUMN15w1Vfclf38GYjEIY/C6NoJcMGpFfq
fZMPR58yVYiTtEv4P1vnN1LD56H09A1MkkF3khF9AeWhmctRpyf+ucJql0YSrnvZSXIx1+GpxRWa
iSdOknQIQTHkB/u/1d/q0CclzgZsCpDZDdHpS0eDtxAAX/+moNFPdlGXSRPORK2PRXlnyc8kA0E4
BeEKYNPrCQdBsCbhDEWnh5qPZe/XSym892/+a/mMy2U+x3zCYOpm58ErIsuOYZdHcYcdtOEKzj28
Qhu8DcOmGl1f7Y35+ZCrVhClUMt+mfNCqmFQnMZiaBbDvqnJjhLtrpAjm2ueS+c7FYFAPMacURua
CxcBJzNmR/TW6Ed4QjskQVp2dOcGUAL24KUiPNsnv8HqwiLq9iGUOFpIqc/SUcQ2zn9L6Kb5ppR4
cwgUeG7nczBvWlACb1CDYF9jj6+eq7ho51lotG8O7kbOmAkXvGkAQJYi01sEb68IA0Uowp/ePehO
FtmYa8GvaM91j4UO2PsdQU9xsB/wjMGR8HC2Ox6fuoeNBetDG3QciBmuCFDGcrv/81HQdn2Z2xq3
HlZIeRBrA7EFvo+0+XOx7zf4DYCbbv00vm3UPbAKwFUtFKfUBZjw/jGYMBnmbAaQTOdAnbDwXHUC
nHWZ33u6vTQABSjb6HRPl76E0SX1h33Id51jO1KBF379mm2UYEcERqSxL7rn1w5H8/AXvhmN45Wy
YWgKxsIHhIsX1ilQbPq3OVLyFvPd7frWN5gzvMRoxdjDNgF/NnH2wazVtBXg5D1fiTxwqUYIReDQ
dkpcEogLYpcG3uSBErkHID1gPPVYns8gzwFiQ2EHYocAhMXQhwP9JvWsncWABeKfYRufA0NRuLRP
zjlsJlHEMhNg00/naf9PBAgNRBq+7WU2ZtrBQIBDk6bXbxyehP1treHl5HGyQYyqAyAUThpaAvRd
HrbHCFJberYuB5TL/nt39jNuR5/YJEdEUe3LWHjJ14FGxZuDsdxFvhl2ohSdcyNBsgjdS2SSEvvt
lr0b90Rwx7cTngm4KK8Q9N2to86h48sED1QnZtksArwVGQ+9IjRTeKKw9pQQpn8ghdMvL81wloc5
UJ6jjnCQG9Cv4X4AzbqkZHyPcn+LqxeTkzW3pk+xjAjwyVFElbt8sBAJjOfYiXXnOi2dfSdA10qJ
BPsLWfY2qFmoUPtY9cxtGB1QeRDX50E37f3sA3UBq1wOyp5J90iFwvNAB6sEPCnzYiBQPtM+10w4
k2kRWgFmFNEIbzTEhAX9jfsNmi8auq9HDuf0En+jw7v/9PjKPsI6HzB72EUaNqtdZmv2B5EL14sC
QXgl9gVpsN1U1Gq8OmosVlLMm86ZCUGKJm/oPXqO1MKHSv0YwiO/tM5nQsg2hTlNDsTY0ZPIVXbf
mMEmIeeItr8DbYXYXxgpXI/i4TbZ+hD3Q5aqg6IXE5cDMXc8Z4o8+8VsgOz1l10zSIc1HSc+tMlj
2gRcbT9ffNhZn84RBRGNwPXIAElDqoANHE0p+pU8ALtg9VX2mYFtG+D9E+Ha4IPouuKzeLJ8MP7c
Qkx7uRWPFUS3Ve0EkzuxX5kb3sbC4JphS9FHMzJjmbnwM2HyrWDtgeBRw/ckjiD8UaUpiMzp1gfY
bNDsYGpyHz9POMP2jNlK8YsJje3oxqLBlQ4MA+zC2BM0LbJjBXhx+gbUYQWAzumN7onOnXyofKrs
hQeJiTSdOC/B8nqM86RAj48Q3CbXxIH2Q7mjRupSi4o+kOkIXiDf3vHErEaE3TdHkV784/zHn0zl
lxUIdxktsDsXzkyEtG7Iw+aai63RWMJO2vEjNtrS6HW8Kiw8auAHUg2Z107dSPlbs56/7nNggG1e
wTVvnBRAqrBE6VOZQ48xRedhEgfE3SXCgIKxTxSM9+hDFWV6roUyszyyn8bl8ME7vqG5fnmrfCAq
QND+AaMIItKsqLAXe4HYfIa4UFBgf3tqLzs8QSxFDiNQjy0QMGkIgggJ8u4bDKpQalII0msD7Dwo
yes4T9BXUyL2X7i2p7QG2wDvON56gCzOL3qiEM2TL0Z1WaJDJiGSoMc6LzbKjPe0EYcfxfAJXSD7
FWbwlMbvEW4QxKVjswb0w6zfgwVCNNQW1vvE8Mxp7Y7UHiO/eTnO/O4az1Gv4LQUrUkeoshg61D2
QClr3Ou5EtgsEK1L24ufAQnqlPY5bFDFt5LeZ1oFHztCqoQAAxihZD0zRxlW4SWi4e+bZBmzM85x
XedYeUfq0NoZFO52goMv5kFWAjoTwHm8jfGBkxTnt+Tsf51ovafVtB2qPgMBGYptfA2Zayd4FYrH
4O9R7DiJxGVGke3sQTDpBgHzaMEDwFKguowdKY3wo5+nG4z0e3lSBjzBoiNaP+C3bSD6Ye6Mn//y
AY713NPczRGpebcTltkT/GmiMqBJlajI16nHWQGPZrhPe/hiAnG9vUmB6INW4evvIZhMll/vlP3p
iDkAron4VaSbMRh+0KvBFsQUkCVKvvFPcrQlnXAswpHvRDxyNl0T6TNC/QqOoxH9tx1B0WI6oEHu
XrxnDBWEj4K8QJsI+EFZNGOn6iI0MfuccbPX8HvMOfgS/QStEeIaHyzl9oSu5K8KoBSGb7hdE2Ua
cb/njzkjXI61Ch81roXEWBHQbnTD3ZgnYAirrQRA2AM4Q8jHeRNrU+38GGUgTwsZYBkLi2pBetAL
rA0zlmwqGM6NJ/v3oRRY/TRMPa3HWY8cdYqmHt/Ad7+TpHMCxpoH8XNiDsgIly6Nw1peAwEwdmUw
mv1clQoTLh2o+N3h8y+MqB8uE9RbTP4nUDrfe2SwObMm1yQ9WUPs3j2ZA7qkoOFNXU4QBAD4IUPy
89INFkBjBnbj/8mPqJYV+1A+S3yysHd5zTk8EjRf3qRGJ4IX1u2g7b4epMdBybZkMMOzlne/mkp7
FBPgK/WJTILnAIO6amQkBTgNvTwsmjsyEUcoo2A7wI6/ey8w8Q03FthnuT11z/WkPWVQZ0JuaRvA
pqU/WSojBNJHnYk/GN+xSd2GkdIRZI7ZUcn9BoiEL8cFhCirIxvRU7LWqKLgUUCl/U5NsmD4ak4+
uEQALPXOHH127e6dZAcV0ih2N/43zFbmqd28j/W4Hl90nl5pKe3Vj/9O5PkrhnLbMuXgOMUtZtnO
6zGTtA+7Sz3W9sYSWsD4mYCL0baIU+UZdGD2NcHVoyB1WnzZ8lABFuOysLjVHhIohc2BAhqggfhu
zInN8IZTORKfaTpk+pcwhApOJmomyZNAvarex8cABgwtTx591u+HsvGJKFvh+buNBSV/rPU4zrNx
FeBzGLTLNmr3l+Qevyg5JKjvr6Ha0/avPy5wOecMYDVTjzLcAF+V1vf5/STBjOXgADBBTw2gOZMn
v9ELyTasOtWBBZnCXgMjn1hQhc48ZSmx4uzp09cwPz4YxF01eNmu9kdQbk/liRsoHjEEAZQIcJHh
c4E5YPfBE9wvjiqE8El5VHcXVDLr8njBKPj4ZZPa6dzPMyqr24xd8znilhvsm1QlOPmsRNBrGj1H
99F7Rr0iBpUgrkf++P9R4rJ2dzuLd9eh/mVGKZuuRFUGxgFQCCrL2Bq0DlIZvUCWUIlOWYRgppJI
1VB1+uEqueAm8oUOZBvEiKzbXX6kFHqNX4GyBLQq5uW8YLcS947PkQs/JR8+qedZwvNYH6D+1L12
/+za1qgr27LIZEmaWN7ncTWHmMZFWV4SeBhJuUsnVfjZZczCdu8jlyhbsW7bDVNahq7SimuNRdbi
wRj2cB9JK22JjjpqOdf1PsbTQcnW3QD9wE4qunKPTbqn4JJFRIWbYT/vvsIrVBtfHMDYWQLpPUOI
WRytmp/RsmJ7wvCmxrT66df2Y64usePGGbwIL+gvRnlAOe29xmBpT1Ef049ATGa9aUtamvZUJTwb
9U147kBK5yED2eaVwzVhQqxjUOIZK3g80EGH1gGyWjYqlxpWbdL0MikW2/iiC/4a5K5rhRyFr4Md
xJ9A7jd28J42hK/z8Bg4MCJFgM1eCxc2dXDSeYB0QnXDnYt9AAb/UYOef4FPz11Slpi2waDbd48F
uAejk6MRY0XX4xBleuTA9kTS2GVVTao97rGraoeJHmnuIcosRhid8/bMWUIhNb68XJgqJuYKXQFS
wlDE+O1yUgRl84JUEGMrSF2ECVmB1jr8lNdMX2dLdWNt8qESAygJVjX0ANgyQonZbh5dnqzvSprq
m5b9a/w7/Fbw3MYC8rx4p1v465vsDcLDTmeO9hvggRs+B1Zy21mJ/Ef7gqsGC5lqctLh0Fo3LrZQ
LOslDdWpHD/G2QEOgLwzz/dZuSuA0FimLIfSS5m34ej65w5L1i+NbX7OVtJegURPdUQX+CXqBe8b
rzgVc/jwlwe8GjF7AphAR00lASETrdvTMTvODZIMdCpY7VCT/Zf/wWqRQanlIq5HL9oU9oeKzsuW
0g5Z/Zqz5nr+QgajfMa9G/7T1Iw16FRJsyIEbbDFOAwIyqsGrIca8A5+gA2XsSON8KwBC3zkp68R
tM/gLeYSATvTpbVh95kMhsF14IuwLmfWjL+pIxT6hJGQafkRKWb5vMuBCQbTnNobfje9J5gaQnMG
IugtYD/AyL/a5+pUsrrpdfsNrBa/iyVFUlN5IFrW3oLsMf1E2igDmwvltvdM53UW8qxbXe9+CWqY
fkgisfMGRrt63YrsXCERa00CCF0+mHRBEcyx+CmRGLDKeCBqaHSwHHgIIA0WAIHUeiY5ZTZMrQ89
NF03gBpcdLiC9CpQiK4ufwe30lkX0L8NEg4cgJuxjJ2BEDkqAxXdK0QbhpZAPlTReNFQj9AwcBi1
8PMYIr2ZAxY7WRrAXOQXcKlk2JVAWdrLK6h0MGY+83lLcd/c5ApDEKoHhzkgr15lqqI6euuVWfhQ
gh9yu8J7V8Kv6Hn1MuiPlJu9Zww5Pm7H/LLbjlfMTI9fYUDzw+YaVLU8tzD9UG0uOnF5Zt7I7Bxb
P+Bc+dw585hDD6xgqZ4r4BbIfvhnpQStYp9XQoJhO7RWKSXRkW19i7s6clMDjKAXgmmUFLeN+2Te
DZP1b27KYy0rvtS6UMSsq2/cYhQlLTtm5l45CarML5mT5LiIOF9FRHGUiEt1V/5bWG9YoBcaTRY3
AW6OyZi5EqTPN4obZjGTzkae8MmPYSuGBxsVcktDG8IYddWNZGAqQkHhgrSTbu5xa56QQ48VrgH8
xofNZPT+d4vgHHHkxNy4+4CrbY5ZEtQtfBhXj1Jr8htcol/4nWYjWjpmpKm9v1B2L2ApNsmHNaTv
mHz9MdbXz+N7wAZKIaSf2SLZlD8oW8nnPVTHDgMkThhON81EfSq4gyBHsJUVpsUYHyiOurxP771O
yMTSiuA0a8Qhfp3r1pcv2OU9+kzn+T4+i3iJiuoquwZURaQhpBar6P9EUgU8x7ckhFqyzipCfeqi
xUlhaKdcPuZAUyXzKX75iRwgXdqZTffUPcGspI7LaUN0l+zh1+RCHQR9xVX67ItYPKKe1+2aUf2V
qdr1gHYtlqFuVUmTXA+wHJH5gILCw2znRT+F2soEg9SaC+1m0xNYEqYKGzOWMIncDpEkh820zs4A
bZhUQWjZnqvZ/fiefYbtBj73dYWNmDB8rHrqEH0exQ5GqgjspKly4BGE9N+dI9tcdHffWYM7MJ3d
qTp+ibce3oedRB1wlyBcvyYMCMFkELCZO3MhkR+kTKTFb8Jkf/XmPs/ziCTRL2IHsAd42bBsmJer
DhrwCmQFsdy06+sA200ALzQo/Ssieg4n790jasWHWMkDnnwQ03LSnLuA0U2gT9sVEnHp3I0Kdjc/
nSvE7ik8OOcXldWvFh49XV1oNaiZLViZ9FSzS/CD4crk/XrEmgK9G+JCDjiKMthsf6Svpgs1x+Hp
/K5uCyYuWw5LfkbZp7/0IXIe+XoedjXpxFvvfbpdxszjLcx8MKwpHUAjdsvHjtG8Cd3moLAzQo7Z
YXPGL+mcUQ76jP2WmGmteeYxWwvveIzm4BtPgc4DTPs8Y+QYHcHWFq/c7dCg3pMHggMgZUidKggb
jDHdZPglqU7D1H+CBQ6bEhK6M050wIxs0DM+ASWY+Qb2uYVbLGBsb+MSczWWhY/lWgqB5bH78iVs
vQzWD+y2L8JNHUKuLqZI1WiZqaOjbM9Y7l29Ukyg2BiNhD2cTRFDmMJF/EnaHsGHGP7Ko4LoCxAw
nmdY7PTsmk9R85FELpvR+rwQDoCOkw7Z3Z5H7GeXzWB70vAvdBgWwXgwHuvXPSA24oFzMlMuPOAw
zZ1AvqOzvV9whMLrLJSY+6IQofTlBS8qzIIcHOK4lWAP75Ad60wpS+MMGkcybY3To0yX8XIyiDEH
tnVIQVD5whuEJKquDQcADFZaCyZ6IWwJVtggl1v4GyJtWSt7nC81PClgVZ7TA/JnrPv43NsndYRN
DNwULAlnGuFgwrVLz9r0voJkBKU45rYrPmiIcvgRpSMYyvt61y2E6d4v0T0kSk3mdtREZy5j+koi
96UD8bsjY/pdswzqRT2mdjGWP39xSehZri9XijBPYQ5HGkKfZJEdpHsyM1AIpLb/ddUeO8KM6Tlr
akT12QqEEQcrxJILdWVudBJUiUG0XJ291SGCecrNqc/povY4Z5sBByhvg/P0ZjrY//FmSftFlFRQ
9g8LIgXNQQoNlJkIxdrf17Kx/9af8RaT0zPLg0KhXeRhh4yzzkyjKOChb2H8DO4q/ZQlmJpkzVcE
xguCBs6xn1BFuzv/UHitccVgSwUHy4e/nhzT0dICMiKQXUxqkCR+hQTla9pIRpFHUs+Jr7g41hJC
aGF5r/ln/prj73ZSgc1AL/xneLUE5RskDlLdsaJH9zWfyfJtCIq+UcCjbhQ/DRYs4AVHeUKeiXas
VlggUuvAvZGm1B0UMc6Kqw9C24k7/etag5V45DEHZvx4i8/PvQbKirkvnGnbJPljVu/1IesKfr+5
Y8XR3LEUhVcDtsvDW+8JjD7leHht0jHdBYA6el3yKX3eD62rjjId+OXSv2DU+XPzPQZGl1ieKn2G
1uMPsD+MA0s4MHP4cFBj+NX1qgTL+yE0wiXYcoyD2PqNck/fU/0xk3tEKP/KbvA7Iim5LH/MYt5C
KoLumiROT4ouQyVn3vcBW6Ewtn9HbWaMiNZVpsWOpzOfIdVj+HXmTKOb4fkLeba5vPDWxFbDumle
gd6vjrfJnUCC3mfHgZncjwxqtl2il/uobxuR8ATQtM9DSxTCQDG6VyyhQasE4XB78GsZ1vAyRB2J
7ozekJ2O4KSNfrJ8zm9+ADf9ipEbVPy+fMJulGYKSytBs02F5Qv/w1i+5hz6nML1pjPPExwYRUDG
vovKPV+zkLM1OxlwMD4ddHNCyISTGGVRgiJBTAA1QWxyuG75zTURl/5Q7wo/G6T9PjIxeusLSQOp
fxkbefyPpfNablTLwvATUUUUcCuRlHOwbyjJcoNAQkQRnn6+7TM1PX3ctqxA2Hutf/3hO3eGxNXa
Q8rkizhF50GUohOdi8BWPGVD4SR/RztWawzEaBt4Iw6fDFnSDjfg5yYFRkX8zYRvnYKwnqntRl9/
N3CkerjdJRP1jrtIYOg+RvN3OPj4tD6mKNp0BxzMcBu2Irh3OAOZDrObNej2lO1uZTkk2f6QWh3Y
PlFPjBmyq0GOXRgMNIXtw6dCjG8AZbSP+p0WqKRl5uRiLwYDixUNU2On/3mU1JS+aYqAC51R5hgt
gOLj9qH5hNXEu56CHxeL7SOalnvOdUV2mo1c7+UNV5mF/P7ZIkdYpL7Aq33yZZoUq+kiZvHvKLuW
QCoDvFwKYTYjVtPq+33kc8GSWKqSD/jIamMsjW15an/I3kX5YKya8mLTnaSWZ/ck4yGOwGwSt06E
pdEl2ZrFmJC+55nAZd7ZDHhg82bqC6N5bWE2R71hBQw4kctAYbmiXXiAgkCx6Bw47gMNBB+Z04UE
Ux3z7DXqsB+JetdyPzjRzkLm5zT+Y/IJnYoj8m2N+3pCqlYOYjlTTBx5zROYK9DltYdrdYhx9Pgq
R55yslSH1LlpqDrCvnwsnPn10pFmQCg6+DZ2/cY2/kdHXvJp2sMIYZ/x7zVV9yrZRrP8CHXL+Bru
qUdCM73TvfdQlMMVNVY4++/ZJ3hxdYyqzwkvA9YcVC1Y2toAoS5gk0YH7/Jx+aPh9YIlezmLGYAv
s5XusGPkc/v4os5iEH4ImZdAVEMEwmI/5diN0N5iw/MRYHB24hJBkEn+kTmpTeItKoeg1C1UzuoC
oj5alP8UX/9pfvJ/heKM9h1lzpVrKXIlOPnoQVvSCg/KLse34qLjKbxlNUMz2cPD2EboT1af5kjA
8r8E6/ldUc2QBwBtA4QBIUxjIm9dXqPxpGG8+dhOf39BfmEtAxeE4ALoA2rAnJAFjxXyEHMEO6+4
8GQlOjioMmDsvHLlkvGoe/o+6d0PZ94fRc6Lq2nP1S+sj3qXv2USNTnXMBk4YwVpiRNlW/5DvMy/
+SUFQy0EqR5HiAcjgiHzySvhOzA/cZ5pwEOZRVD7LYgO4DrjHIUQLhEtuxvu3Kchgts3Kv7ybL7J
1ESiRFg7zCpMej0smZpePICU9z/jZb0MOAMaIQS8fd39GoQ7rcURLpYSFpsHbAI1oJ8hKK+cr88M
u1FS2VmZ3RcuwacKkuw3L5Fd+Xan+JzpHIMZSjRcJQk54APwdLRvIFHPiZ3OMm4jZdlWAVp2tQpq
16JSou5AbYRgMrq3tfCCLSm5qXBwgxm8elUPtMiBvMDzv6/dzwpNeH/gcu9HO0YHMVAlczzIJi7/
7YZJiJRk1p9LNzuPfhK88CtvYOaon/hZNrgp8fUjskKONfcGQC+n4tAy5aLCe8krbu36tec2JuO7
i7YGpA/EBPpE5fRw6/vDld9X2UooXg5ko8sUIzL3KDf7KlaWObXmWOHCoSt5YTrLbIelLT2zunF+
SgyqQSdQwrVwcvB482V18aAgZs3R3U0UE798siSv0e4Jj5A8OV8mLC7F8qMQsbljbdKyORFttD16
LV40iZeG2Pu3nJw81+jcdeOoVjTyWiJt5H5Hyfl6TZ8QDG5R7CWV+0a8XU7Dl19j0JXOIupYuHog
8O91khzD0KVwLyP/iYFVFbzp2MxuX3Z7KfvSde/BsIa81x5arax7A80UXiZQxSUnv0T4F3vyTtPG
z49LUpjCIn37UCiGItq6QliFoCJI/1Hn9p0b2ywt66S7yBjmD8ue2A6UI6N5aXDQnGHxWjFKp0yk
X29gRGau3cyYxn/0RV05PeE9OXegUzJypmmNoO3VoZ8QQfMZW4xBdxWChDrgKfRixe8/5oyOS3yY
EL77Pc+nTJv+mBO3py9ARSN1KV2S2P+8vPb07pw4mqcgn1UAFMgrc9tQuFX0AaY0e6GJwvC28Zdt
vsJVdhhWVebbxVbz2mV5ZrCEdECGpMsVn+052mbkNNxbwuaaRhzbyn8PANorXiqHhrudUS4G1Kqw
gI/AlzmNyD2WarZRk+kjnVrqrAbyuAq/037VInU4Ufs331hnW06/ghzIBywmVB2fKUkhtG4EALT0
1vL1+4VzpqdeJfaiEDdk3j/jnqIDXx7gS1Ijrl+/2i0KNGaf8PCwklpYPvpsfFLJwe5e3vMrvmOC
R6saX1R8q1+eAsESOd7u8Zh0ulDjckgpfQX8jj4e6PsEsMw7QJnED9FWqzRLtHPNgloinEXKMuoc
yw8Vn9KuxvnOXgOkdWB0aMK5uuEpgQ1iJz2zMTHlkOaUksP0qc4B62vyheCnIuW66KSuCkvBXHfB
d/uX+BuDR21iQFZ5ueqMjgNXSGR4LF6Viw5YilwEmwBx/K2iU8G4P2t8AeTxFMm5rtwHrXbkck7o
U2S2cFYfa0IvKl6gdUAl0SXT2WHRqGJWylMMEwshBvfnCVk5z0Q3TZcqs9BioCa5Kg0o7SrGYH+t
dIQVP+0qVsZwPHE9LPhtdABSoO170hCuXB/cbS1dF9zjH7DM54JX4+Qjt4NaM0zxKR1l96raDfYS
yDIjBi2bx/kBtmHVu/TXtfe+Ko5sTYDHon8fNl1aSbpKeIne60SjTNOgqA5DHuGYqzEVntDfAqti
vLjr9nQNDXnt8F3uUBWiSZbPOujrzMZ3gB/QuugSzGMOKwGgzC0u+p7lPbtu7C0uM6w/utPdwkX1
k8EcIx8KEOHCBsa+Tr3F1hbCRd8XETvzK3JHVDHesGU88GaIRBUzadRV9JjrmTfs3snf6BV6H4U1
IzjGtaZr7N6m+wDx6xnwsctLv/rDab5eT2SEYvVkExqRiMXrrEPJG3G2r/zV4YgXuvo+xcBgFE+p
Bjl3oCiNqy7bf/qSE8ecBGCBywWyPGeU7WiLgy7daF95KLa5LeQryvPPXVrXxAS/Ge5gUpn58gTl
NUKDElybeXNA16TZcCb5l1hOBeSslQFXm7VliPt3BTqjJRjIu/ReREMJrYHqvb9FHupra4GltxBp
psZB2uQz+OV0H3QFImOg39FJxjDvKBNl8i5Hx7Dw6Luhb/5kkke3bJbu65/M6JN2gNf+MUhsQoeE
vZxDQ4blLtalFTZ5dxCXdtx9aYe28egq5J2Rjx9M2xjitWNNGt/lws+P2JuZLnFvo9xlutnDMmGY
HwWRRfviwxh6ojKic1I9/UbI2PyNR2zX4vzV2g6Klfjt0dUOPAPOQe+A/lV/B1mHhIsfMGAt5pSI
7ZYs3kkfkMAjhH/YAvTnnIHxLG/dhKkzGZs0S5CJCIlrhHNAwJAVraega6T083pgf9z+LAPACq0Z
0OqYlyYPEtxWmdDwybvmRv48WlMw6AqmFY8E4f6zeWmpce/6ipkQ0xTYJ/I/ikLQ1zW2LF8SthAY
s7dgxKRAphsVUd80PNWblC2MCjsFbmMKCj+KoZAUOsT8oSdNPEgRKrMi8ASGnFhcieHeL38xcbda
14JIgB6QscnbfT6c7Au/b/hwQmh+0YSBXnYxcyTv4yrASYNqcYwdJ/7DqovzkUwOBWwp7KkYRuOr
RNQez1+IUEdGjjBb8GBCK4FDOW/lt8VclKNtMJJnNvXB880ChPfAUw0IUoDWGEF1XLc+EHSHeRUa
qwKQTUDQ2o22sfim48VMLR7nkgOHPU88PrfKydlfABieUFsnfJyu9S4Avhl1VgLPFUCl3T3pwKEB
Q3pcP2E5M4TGW4bGeZnvyzVz8H712AqvQnWAB/emiJml8F5px8SYc9BplZMNCipvIFXJwQVHdkvJ
sce8CY2riHzDffRdrUBQMQOIsWHjsmQwR+6LwwF//pDHcmX+Epqs/YzCRh3wR4/fko+yDdZmyKwd
jqkQWZBEBvoe40frMtcQNM6m45hjK1B8YwUinPgcXhJkCYT+xT6UOs3S4sqvMcBGxgdJle4T5Ojx
cXAdS79j0ocy4RfB9fEqPHp/4+ECFf/5dGLnBV6BwyTadrpkzzzbkECdB1MF1U3geQs8AnYPZOml
ejUFOxRe6NFEGlOc2p0ssEz5nw0IA+rp5Ru864Fmoa8KVmLz1YCuwg2lGOpZLL45TLBOVmAR5pyv
ojkUQRcI0rctYbsKkj0ioLdfUPkSlISC6fyeZfcBqSDUgIc2E7t67RUf5w27eATeVewwihGgPHh7
7Kimo/1kZJO8cZrCO2dqDJ4JjKMdkksKWotjzoT6IvShpMThEb/EaXwf9Uem2sKpDnw5l5amsYvy
lW0GsssE+sP+ktHgOAWYnksfmV0bkBRyXXefE/vuuL6o82KD/xcEpEXnsctizzKgAEZpzraKhHuC
Gx7VnMNK1pwbfUKMbThhmqT4vO/kAs2mAtgcTaAxc4t+zpJbCvZlZuOR4kgBsCZZP9kYw8gFQAqX
HgSp9Qth6i1N3TdhZae4Aws1g/T38eedQFIRVgodiVxCePH6rnb1Ag8sdVdBYl1Jl3pfqB7Gce9f
7k+W+NSHOeorOxjFWezXigCQRiedCulffdCvQNI7ElSu7TW+8wYQKDNEDKKtsqBmk685GrEzsdiU
viYs4K9yQ+WXjVxoe+eKuSvWTTG8G5hxTpO4KpaJmEG5XCIKIw9zIjgs0CfzHQuCAgWJtJLvR+dy
AWZO4deSM2qcuvttO7yVuCKr/cNyGfQHGE2oX90NVRjeEfP3t9KsIrG8kbKaFDPoYKB0LIWab5IA
gcyLtAOf9QTGZMkFmk8uIOB96LLppQMTbG5kdKEPE1fn5k0cVnfvu2lpLrHoa3/lfNG3LoM02WH9
UYLuNkrc8CDhR4Cf6ReCoTmLYIV/CaOyDfbO3Az4Vs/qM3yv9AhDRdBLZg0rNYsB5bXsfG5ga5AX
oW7El4T6HAdkD+SVuUDM8PkUziqb6UvPaHBaNY4R8Pm1ZEcxnb4CixEsMHCxzTfg4AO7+eBB0ogR
rgu1oCqScnqa3sPn/l1cCwYvjvr7LJznmr6sZ9j8o3N00IDZPimNnjwb+SyaTMyeHmIEoGfqrUfA
KWJ9fAR1B2nrvVVgdiGhgwyNJcCSaf3YWz+Cw9T3R2N/CglcaHzX3tR1F4vfHaKfif+Y/GL2yZE5
CjmfUMwNf1z86ksw9NOA228iJOyP7YHwtDWpVtriFcCrgjIamPxPd29TXuAXjy4kR/4TqVIHq1SZ
Z1DXoaKvoUp82SZ2B9m+2AqGpjYuCMo8PI2JfR9Q1a2kDvoUeJN+ls/JUaW0kTJyqFgimYIp0BfG
7BRMGuuDseCeTZg7pj35MaakHwcNsZA52nXE0LfHXNolS2P6nkNBh3AerfJFSsqWiDF84YRkpPG6
r5HIYtPc3rERDJn+Ni/mKujRMR+cZqFX7JKNis8TNR67JauV6io2+/ASJk7M/Jb9DkhdnbMHZCpc
sTg1oDBxDbVTor0UzAO/I+g5t1gY3EleyGKKg7907x6HrnfQfT3L+dmSvbCwkD7tEoKNERykDOhL
ZEgZN0XLhUg1iOvPOP0Ao3Ze3kWOgQNqwyXhvSgLX78R0T/9FL+U4sc+YkXIFiTcvfAbpt+4f56C
EkIfqUI+JTqGIZBCXrH7fvh8zeMeNo6d6oHXoQQGoEJ1yhfa0y0ichVZ3ABhTRdCiawJ9QKwFd9A
2g8mGyWuiYDknjB454iOLXQ85OsgpmE1hAghMBwEsnzZyeLZ+Tn1ugnXqR2nML+hwWKlwJ7F+AVt
TeI2MIYQqcDwRp6Ei0zhDD2X0qSgGcYcLnf5wu6x1JoMOmJMU8j8qk9Q1Q6IcX7WGg+eJkQyEl/C
CSaWLWw6JuZI6ITko86mr1+oMpAY51DR8JtdEztEwIbeBE8Y0+7z1pGiim4KKEyemK9phw3PTcDe
fGI2cXgLKCAkVLmvjwv8jYUz8TnpZ4oRjoEjBlF2vLwpvlDRLeF0aUxI6QB2pJxquEFxGmjdD0Ti
syqGSlUn4quHAB3zW1iKMEWA7cpFhdQy/YZJGwdULCy1PdUyJCYCfmC1UVP8srCNVI8vD6LZomP+
OKNru5KXBfIP4iGOPMNw/iPXUa4le+NMruPROHdIWGSqP0YUjPhTBxPX6sgqTo2mnasl5Sj2fTD5
YWxSt5wHfQpPETXvn5UrJR/lSnuUfysknmXr8drQH3wKTMFi9cVwI1sXs3bX7NpvOAv12pzjlrIy
FqNT9sWkW8Oh4TUjtQyaeLnucZWqjvLxsxerR70utoLQKngWnz2WMMvkAg+hRpUWntikPnd7nu/h
jnM1LzGApSphQ95Uq/6KC4pbQExoVipBgQ2962tXrJ6wFF87G3te4i3JHWVixmBolm3Kg0jiGxYV
8sBoReYYwquWpRNR3yFdJQcLj+bqhCSBZMXMe+7bo0ZwSbWkq/Kyg+7qm/BgDswBwkV2hvPCRcNG
GS76TXP5zIadhuBzdBDjADIWSNKrEV5+P2/Rr/qFfte6g+rRAUcoYzGDZTu6EVB/RO1zrjF2LEVU
6RcQsXXnr/AOdxg+djiRWMcx0g2xctU3Iyw/spu+MXZQ7cRCYnmCTqczsj1zZRNihena2d61UHNg
fTJAoZrRxI375Leklb3iN3faUvoGVWV3+cPT6YiRPaFiH9undm/dRvNmE33pF34ITBgB/mwz4aWT
sn6wz8JUwOyGaRwKQnJtf/ofG5GhtTd8Yztapwv4FWtMXrfPuXRSvrnjmamyioSV877U8LMImAPc
AhECjLsqp9eXjCZ5lu7r34+gbkLe3D3WcGX+mGL0cPyJqc2pvkFMUWxBfsHZgqW/JSl4YpA8LpK+
XcaCKQuzDu/1r9+juvlN96WIgTZ+X18fYNkZpwbAoLypm3ShudHe+Ap3/dk6M50xru/QU47WXF+A
zI5opxBJ3o1/3XU4ve/94bNicnKAaAizfPmEY0WIBVg5uzS3zFn5+uyync6gArxahA0M/+oZk4D8
nJ9lCSItpikmIWjyeXR7bq15vorxMa3O8W9/fm7rP2q6vFFW/eWxkRfFoVk8Do+puSSNcVoc9EU4
L76yXbnqrrE9gaU71S9Q3AGH4Z50YDRwnCFDTeulfVBX0uI179Y9MJdNXUr3EQqyZAHRDECHuhq0
8A9PiU+MslKIqHS+m1CM22AcGn8usnipCXoRk15IY7pQbr8hh7NI0IW8PXk/bHGnKv+98J8GwDAd
/cIJJcIWhZAtnBM0GG68zAPe6Phxf9BDfKmwbE7R/X2ooWiCVcQGXrkZzTlzgwcwFWg96QQmGfCB
GGOAcgN7Yh9GaQXH8x+bi9oIIAjeI8goD+eLZ0++N7AR3zZ5cz+QQ5nU1LpXiTgErrsMasu/uIfs
OiERHe2t9s1GxcPYGnXqWQasIO3CoJ/BFWAgGlvIEeZE+jBMGGMqwRYmneJ//Ez7ttCcMCVRxn7y
7w03j1YELSCjC/ZE3es6XJwZ+MMuE7sru3Hew+scMxRLTNyppoN8LeWD3iSBzrg5wSZ9x22hHzR1
/U69HAodDgONW32x037gVF11JmuQV+957HEDFwYlkQO5MzFmpJPeMfWETVBwc9+5x5gu8Ul4uFhz
mECZmWPC1mQHh86GewryUB7B26KMwQeDHQofgnHFzn6n9nnij8ndHcFLR03zdE3NF3v4/JkFXXMa
4YDARsvdNZDspW1Ui6dCsKbck2oVluSUvruVsnrKPtUEeLwoYmIvbLa67BmE7JFoN1pYhzRxFabu
uoaRh2t+tw4szMQXhzwWbKsRRPGFLbJGXDEDscQE9PNPIeGIYvHjosbQvumP6eVDzCqyZxBqgqfV
elDr8MeoohmT8oqWFn659/yhYa3G4VYArVwthxDDCuUMYZf06OS9SNeRArVqIqn+MQZnn4v1BE4C
dqKgMZmP4FzQimTSwHu3qXbxwuL8lAJp7xldHRosaC8V9lcvCFhAJLcE7VG/ewmQrpwPNkNYgiQ8
DX/6dCRGfxzxsvmN8KV2avOQK24czmVp+mFOxaPNvHOSB9wQbB0aUAHrZNiOqB4rWGjStDAXOXPl
x2HULN/RXUovPTjdu5vhgCJ/ZTetW1SdLwKlgGUGwkW4kCLKNWK/LI+apAvnQsACHZIa+HlLsNeI
fqtkg+tpt8hiDjF5kOGkSYTdQvv26rkGDQc7zU3Rbt8VmUOJz44V61MeiLf2wAcaSsZzHjYKwCJ2
FmDWlOrjd7Ix3zNJOeYcpSahk3RGAn/Oz1bLyNKRHzcu8hA5zpzCkIFrzAwI1uGaGwnrPkaJsTwd
vdeYpVkgR+RAswEvQqylHyJvZy3IjvSqMxsZekMIGirj2vyWifRFIByykMGFed7KSoLachyoXXD1
TuchGTcpbDEY+QhsZLjhfJ5U3C7vII0YTE3bPHPeuiYoFD3W0h+G15D8EOp+9kivZvopJcqvJM5t
8cZETXWinyLFbS5o7mJmDt8f2GMDXPNwRzDJmx8WsPiahyt7+auzcszKbW/ObDLWGUxeu5l0evxS
hn1oOH1V+zNMpIl+z0CKBVbyH+iVzuhf79IK2YKn8OCt7GEK2F90B83pVGaG5b2xQFy8nPx4as6Z
a/rsq6xLHHpt/UB6AO6HNnxFctxMuaPzl13jAntPJFQBKn+mgrwUaEQv9rNhT/vSQBKByXRUqThn
zEmfgeToK1yFihtwKFJPElJ/yAyfQqoXMmpgiTfSyl9lTq+3iA+vZAKzHjCDzfM1KRfceGDIJbTl
LaZyeOjaNyipsE8pX7Gl+0DAQpVb0KAVrWBZE69KLcbdqroYnu5qpGoAg8lhIAbTQMtUz18VmeLA
u/IOC3ggN80+cN3GAOakF6Y5MJxyy6lZ+ZfxuhBXQE0UgTTgf6h6QBiFb1pbeJQMF4hpRHzREW8b
VFI5BnPINHsiuLiG/0nXWAgPOJQfk2HBhc4k9l/LA/mNxul/Hz0kl3QtLiprbOoBwC3waNsu7X7x
jtna0rUx19tpv+Rp8v2hQjlE734kfSkAJVTOwKWYkKpkFTy+KDTXzCyChAuekp4PYUtzzUDTfZPT
VTqTY8hUzYoKvW+nVUvjt4Xm80rnXMtRhNsT3MYx70wqz1TVeLGQJYCu8yBYsH9e+unG6BfFcWSf
QDjAFuEx9+R+N/xf6RtybefyBpHBp9r0pcvG09qzDHZAaRELMEworxZhOWO/hIbRRq7OjvuvEJvw
G9/szE09Ab4HDIy6bjUiMJINkKjO2vsbGlXzwhtdCCnC5PnOCBTaDMVtNoc5JiQz7aVmNe0xq2aD
tq29go0dywGcr5O6Lv+1XjcZ3NCcmj4WoJOEGsN+raxpPYMzIVgpiLBBb9m/So+iI+096g4V3n4v
yEI85j2lXaZUYHL0R/LgvlQbV7paDwzZUPNhtHy2MDqlkL5RphFBQJ9HZW0Q7qvgDOlSWOBcSsnA
fipd+XaJJTHR9ZFobDWkyz94xHbBSPb0e595bKmcDbEjmU8xYqqpaFyM8aQInQbTRo8eM7M8drQn
YSftuP2itWQFIO6dhiFiNcObInGYV0luz3bJCiThSkQpr94RxeBnCwJNyoFF+4DBAvp3uHauBYCS
4YUM2IBVHcG4xJEqtNQTDnUuSHosw8CMKmK5z7RFbIYnFK0wZpwmi7QwXKW9x0KcsXPS/FEUb5xu
dU/dQcGsYAGE86nIqcPNmQkw7ZbHZWKF07wcTzlC1Bsm7GjcSIopNVyM1ATzBojnDL6xPnWMfJJO
C4dzQ+GmAkiYU3gI6g9TtqyYbDoZpdGkCJcwG5T3CpZPiTmKkLVM8fRUL/KPDFoLVZE7eFzih42X
9qQbzSFLEVz7nEG1kLXF5+V88hXotMoEbDQ2Rl6Qgc827sCay8oHIHi1IZxRPUgMzWH8c45RoM0r
a9zsRzeEKZUEv8jv3vuC2sBw2rV96txmWl+1mdLC3CBGAJIfKKDtvTx7tBkhnv21BoZSWE5iBwL4
YZ76z2SQVryD9FLOlGNBWCvzjexU97vn+1SY3C6sZCA83tP0kx9QLf7FepATRJtdxIL0bczRjkPn
XZf9iThZ+ZcVDXMpWJh6oGOdqWECtqmtLR06rpbGmW2M5bGyiIDBepsBJ2MbxDQpB0mEsDJBqoVi
rHm6ykEXmUs6xkj01aGPhFOM5L3yg4g9r7YyrlzDX2wMLB5pCRk93ryfATNeTSPV3tENj5k0BOy0
XiSqozw9IHfr+vmBv92911A+SnI0MSZQD2HraBo6CWeUY48HzZmpNt4hsQsTIqx3APCj9+ZUE8Ob
n2RyjtQDUp4RbLwXki8XyFeUX/8g76lUbkNQPYtFyD1EvrTo/mwCgCNgQeohSukweIgSH5ru+MNu
g/sBc4oEA1LYHm44wI5NDa+FRsMVY7iytEEUVKnbjgiPcKkhTmNUPq2Q+WOilc0zaC3SAvHlI5sn
zNGqRW0DWZHDqjDqAJ5d2MSUTcLOxdWGYaLaB6SCfpiQz+kFnzzWBK4f10jimiBiNNp4QHS0R4xr
+4loF2/aVEfZcg9hyyLFmHxYweo1Q8pWDSq+wzSMqSADh8Daqbu3zCmcvAN9hxOH5dYULmYIwscF
izniFFHWAz4HuB+TUMQ6wsWG/yKL4bUpPugRgvCXGjZDnoCd2BU6icG7yMiN170aSeMWAM/0sh/5
Me0aujA6GEdB3aTMpM5LEuAukhfbWcOmGo+V1ItQDBbTxx7PehtWreIa2jgd74VV0vATL55LHHQE
ptsTFs3yjLPTY8PwmaGrResi1tiJzjYzZ9jSiE/rwG9+4n6HfwgfFbmfK58fxOaw7yMap6SDRf8+
tICQE2UEaWdnPvzksdKTJUbMWuN2iF3NkLV/A6+IADHedd9chd8hRGO0BdncXMdV8Hl/SeHyU25V
GEtUKTY2Bkzo4cIqlPtUXuXHV5+zF15cG83AYbuAX/l+XEvVcmMViU4EZ4UK/eXH1qGgs9bPtb6m
guv8+IPVumu6iLuBA00qMF0KAABLg/VPeIobimtr0wRErF5VURAerM3/E15xMeT4rWNYTzVHhV0o
3ORaoD3WlXRP7ZOE1+BoViWUNszo0s8yWoYfROaptle0aWFsNABRXgY+cbYTuwMdnvFYs+43bGFx
1Tk9KYUKzPdk1agkSxXnt776DLu6mg/tvUYcIJHN2EYBonWo2FoQ2wdNX/clAQ+rIf6KX8v89tLR
eAQao/13UIpJujulhkYCq/N75F3lLhABW9Kj9+uPZ311ZzYn2/Ke/SKKpm/VE9D451/4mVKpvxhm
R0HdL1J1zmOS0v9Ic8qmBGV4Su652NsivCdanpoj7z5Vt+hZq7yqnSoKbgHUQgKL6P1CvrxSH40l
QUB1NdHAVKmpqfMoY/E0KFyyhDSKJcPp6A7gLndA0AxGG2cYMLiL128R1g2Gr4Wirnzgta+6pTmL
OoShbOKcwYLQbbhJqidxB4antg0IzKaAJPSWQVdnex/VjSUHOJdaEA2n8eDic/h+4QPAgqAgypKZ
G+VMgClnMWww3tOk9Rge6+ShMoIvfbl1ER0QfPUL0ssMMSHPBT9j+qmZRoEpikXhW1/LjsFHYqNg
zNvhDORiR5obAUqqnCfEPQ1TacbLnZg6M6kHcn4mokO1mEwNDiVugV2L6n6MtflmkuBgqIggnbf+
RnVLMYtPB5IxaAlsLDcEZAKDZtoPaeMH5Rpb1QOKDGyeG0/FCXqQ8IM4lRaA0RbE3M7JkUbH1NgQ
vRzad5g76AHZ9luH7XlUTS0C5th8T0hAIfXRVGAhU6b+p50mgOKbbpVdQRyrkPWFuNyJAchzV+Ox
BbVgjYqxbbEJnaRn1jR2V6zbkpm9MH7YS1SDJnM8Ym+Ho7CCS/uElgPRXJ1yoXz2A9EU5rwLigtA
g4qMYsFDRgduV4HPs5+cHhFo1YTmBaZUya6IFBKtpoVxW42xMnUzwDlgD0JVaBg6lLwx9/A0RKLM
YAASUwEW6kBGpkTlPgOZSGd43Cv+f4AWCEfWuyEqk17AGjyaDyjHbkRwJysPIXedgwtK33sUNRUP
QGpNDgWjOnTa9QRtDBGiH1gZdDTKRDiik/B2AoqMd1TlfeFgEk31JniD6Cnxdu3HyWhcDpMRbHEy
RfPxygCnA8/lyFC7Htub8nUyF6+TSXYiq1o4Hi31pb57/sGnylU7jVgheY8/ELCaL/wrOFbacgwz
fMSo/etNFzkH6zS2BjniipvUTnhV/3UH8HpE3BxKbFdgKk4ioiLox3BR38JPJCGCnAoW7T9NhLJ7
LXqEuaFACeOTerAxmIBHdOv2NjMQGHGQa4FU4bnNHlxoJWTeCVm/uFj0MNZm/a5iYITVFkXpUQA9
px6ug3KjMYSgESM5Pg7cnwXvbhIZIMiOfLL+UcYYQNo4FIwEGYMbgwCEZ+jgFY/1GvI/01HXZ1ZR
KGWfnKLcDT8iaKEW3IXJsOq/6BHsHTgE107LjcNKhUERdyh3VuvZpS+1nobZOIB1PGM6G1/KO/Np
qjUNXtFIOHrx3lB60wjB8MFXGEYB5cyf5Kb57mmZN8+7dBF570xL5llgfJf/TPo/AdVReec3hkzC
wrN10Y2/8ZwfnO7j1VSihOwKq/D3EUplxQgY5B315xbPBFre6XvaLsCowbdbJs9gt5n7PoBAtWit
8dmiOlKX6BXsWfcP1nbyYgiHlDR4dCAL25bqHxU+cwIuZgyH/uBkEGiuWPpnrjv7KKZ/5LcrAkem
V+GdUPWTJEMFDm+QI95BikaowJDNzW0QF9ccORFDZqgRCMVhksG0MgGubrgoyKwfXxWhAylzzQ3o
cbyqvNEBVAYrcqZ9jyU6EeDWgo9yaKfMDp5bReLewtx4/FwSU7YyZig0ICeSMuObzCwS98HSjEcg
cA66fIAIILENqC3AMKPE7CadTDoUQGSK+H8fWtMrxOAVZOP3mbf1Id1RQZvwLQYEXMmYnlxN6BQc
OnpOSAF7Xrxg/7+H8/SApGRVz7ikHx2eDfUm2fzHHUSrxxfU0Cw2CDqlS7OTj4itWGEAP5l2f/df
6VE0+Wi4IyE1bE84WaooH5V1etPuOhrjH6hPyJmlA4KgyEvX0FpyrrSO5GzG03QvE8J9lDvqym8h
8IOYDiWIgKgInkNOxh/cu3235ybgQiN7ALvH1/iOuu+G8g+m30COdodD0nNt3PTTU4hzd/EPPAlw
42xCbVF9czpjRJ0KHbibwcTcwBOvG7pKFA/ssSKmJ/+2olUMvZcT/mud1Z0dhEceU5XeiNuRC4hA
OvA05hSWzzMh0pYpoJiCG5OErFrmvRQCHC4kl3xIi9BLfgl6LX8+oF8iDqY/aegcxjiWjE6kbl8f
nJqTiZU1iD44mGDBUnQnHOoLAMTN2qWs5beB+whbYvg+2HVyI1NsUm1zzzKcoZRfDUeOI31GR/IK
OrSHrzMbJqoOf/uELpzZgNewz88LrqXBgdUI445nGJ0ZZVFzwiBcAwyWEEKZoLBNU/PkDo2mwfUB
IQy6qUTCOFSp8UtD0zGp6gliHrY5XqdmKf2NS0hhgnFMjwJdqlFnShkAxFI2g2oovlp6Ebak9hqD
GJZZk/Dl4orkc1Schm4uqE2YsU+5356yw9+QyeQTmJwEjRSR3UFigwdAZnuFMszrcFMf4Ny9MfrT
xjgQCVb8A88sD89ufUbZG/Zu1s1hHwOqW3BwlPsbVjJmnua01b0CzbHkdbVfKgt6keyCZHFKayCO
MTJ0puBkr37QL9CkQm+baxQT25rbgn9RYlhjvk0BQAxqiBD+1zh1KxtPDMgjTPYgOd1EhioOTeKW
gYyl86a/pJv+yxga/0aqf0x4wCNblsjv/phcjFsv/KYaskX+TB5TBt8pKw7YhsuW/WYj7cG4BEDa
NmvuT1InX/IllALKy5fqDfYBzhbAoaiIKBep/3WYPV6BRcdfg04xlTuvxsGkK4aHh0gSz/zUf+IN
MwIWmigDIV0ihxOwHICSmdqoJphrTBQFBprPn5z98M+/BX7nzSS1EhIl7wVHOFr3vzdL6cmbTVOf
ZDMb8SHVmaA4vX6pQtjWIKgJc2q5n8ntlN9u0jld/wN6ywNntefaHhy2ppr3Q92pehA6q9ZtGa8q
k8NHD8pcbBVU1HU9j42phdXj5/1HYIK0MFp27ymjf+G502BeI4YcDOl8fg+SKl8DRwgslSDzNVst
tSC1Y84B4CcPL+ewkmcc4QszoRCmTC7+ewvwwQaHcpIHsF8JwxN+av2xxajf4wAyDd8ByKRsVUQi
qAOuwWlTbvbf6/E63ZnDz5NCfON5IbealK4IFKUJh4Mv7IdXtKIC58NxttveJ8We4p8tEsYZ0HMb
SH/dAAgz55Ljjb6V5+NowTECkacJoWhvLTioDgBtnAcJ1fb/SDqvJVW1LQw/EVUCkm7JQTFr643V
dtuImAgC8vT7m2vXOqd3RyVMxhzhD5ZfFK58gvzbhZ8LMK2UsdaqRRG6i56k3CvaNbyK1LGvXuLr
K+Rag8TkDWnocne56Pya6GoziHj5ShaBwwX3CzSKtAHEKP1wQKZIN+AfQ6OaOzeizaw7yr8rRM9c
aueARzio/3+Tq8h0lvY9V1TUHlWgImTNNglzmPSDjIbqj5G2ALQJRCq3jbcDA6x0mN6I0xhnEZAv
JCVm3OTHjCQBsnLHaIUnE9zHiRfj7wDtor0GwEPkLuJkbvpM+QS5vqN/cgYSQg/7EuP3IOQDZ2C0
OFk8r9QNyGJepsLnnShzANRczdRTp63yBaWIfOK8SI2E/qhW7wpsg0mmHq9wxCGf+MChA5ipVtxd
yiL64vjK8hrskfgiUGHx4s0qKvT09dkW/ZRiioxkpbqlmoCDQckHAJVPDYPXGHE1mxAmEE8El6ze
12Se4G9y5LoRSlSA5Sz5HVK1nIWIOSyZKIqLCAHNEMrDTumz4aKw3qlahXoV/tcr6gEjRObyq4iB
7ZDJiR5sKlxXsB8ao3eOdQQ50WNbf0nb2997XwSdRXxCdiYlekJEKkGRguR5ETigpZNBsuEKYwjc
JMiRK3QA5hYcLSZwJIyPWf8L9PEKjsrN/HH6mI52H5lnzAVPRlquMe5OL8iEWrPX+vONGgatPTip
EaymEH0sCOIlEEu3zENuJ8HvhhMPl9VKeKy4Uhd6WtLa8nF/RrgGLhFTBdsIeW80KJXN0zmMNTfP
V/QSQd+crz+gQslukVa6CfXSCvHCMpbAsVF4HtB3QydTTdoZTHgr0eQlQikXUsC+cd4BNWR9UOiw
gunQ6QJNa0QjgMInow2HiTA5ip4XBtYulabhl7cAlc4AltEbJMYN9i46nyPv/okyKJUHsltJwLtN
E12udlYdo2seyBNg+LlnIJrkD2tYR2CK8EOlJgPbxmjJ+ZiJlqUfMqjfQjk8l+3sZYXvdtL+NnIK
IvSR4w6DtcFSvqT6JxDrshBRBmeimtS116GgeMjQ0n34M+n+fTG6TmlY7wHb7TFNHG11ND8BhuB0
D43yD3Frt0blHKmm49wUEBY/S8Q1u3ANYus4fW+vvwQjJA0gKfocYf8L6rleIiBj/OSIa8TvAWSV
BfS5DobTfQNyHgHO/sTQZ0DCDBnBwMD6xqfBwbAaTrq6k126KkimrV4+kQ1uLchl9B6RAI7uL19G
QPodXGcWyDBUHdzyQBwYnwGYaRPlXE+BK/A3MqBO/FV0j2mEL0uirCiA9wHA9qv9iBf26zN7FfQa
zKGehzeKAS6q8kjMhCzoBQ3Ntfl3Q5yPdG8KuBGxXpY16AkhFAjOssPuB4dw9Ol4I8JVLVSwqI2y
aMxczH2fjR1VG0oG6P4hegMj+0ICPi+eXrFUth+xvlFtZewa0vIjk4p5gQ0Bj6632NlCxr4AYggE
J6gUWdS+kyFhesz6onNCPnri91FNxBVcwLQJ9BRz4ycTDG5Lgb4i7RNoBj4RQfMbdT64UOcQxpFQ
RqG3wvGSNMzLSnQHwPALQ0aRJuPYjvRGubzt4UFVmElxNMHNrSKRzIMGikbfjQVpg3F2o7h3063W
AJDpcZtsdnaR6sGApBN1stul7OCjkKVbhDTwb0CzIVyKvghqxIDANAFDG8+weHCQLoW3stOjbEGt
i3SAhyFjyBMmwH4xSNIhbODq/ztmCljuGJeg3RHioaiHGSj9HkgkkV/gEwl1OGWL282gkhh+z4l1
n+kgZAywCkhQPKC0HrnUlyCe6cMJB06yGmRhmQXTyj3xQiAimFvwck9rwmvQYwJ6vgQvxiyg22pg
PRgEYivEtmOgzTiRdtfCv/W+hOHM6k5srhxfEA2R0Nb/7sjiQrCkxARIYcScWcD2SVpMO61xxr0j
MYqHziFWreZXERvF1TeRwBEFPk40QDWOo2i0ZdZBzMgb/7i96hRtHuKMnBOxfp+DttmRP5FMXmCo
OvLpCGLStMcel9D8vjBHoHdWwJ12gOlP2TytEyvug6nnEyUToHCslgVnakbgL8I1AGqiI98OBaA+
j0tHPCc3X7iUgL33edqZBOdo3DJZ5gEmCZtFGD8Ed66j09uAtnv+j0hFlNlL8QXirHZEc41DG2yk
zIP3huFf3MxeMxJVj1LZE41p5jVIel9wW0C+wJ5L2F+hNGwDGUMMNXeoUOx7RGSzd9+mvdlc7XR/
RtLGIbVk1KrbCKz/nOd3Zz6nLONcKEkB7hHDLF7OcHYAMRz6UhFZukNvz97Nd+m+8nYIFxYoO6Ep
kB4kRJZBwdjthKtK1KXjyvam8ORb0D9G3lTiETmdcnt5miYok0VoUPtK8EFqCPArxKV7otq/KNw4
8M9syc3ci9eFG9WrgruLEDnTNsQ+0YZzy/AtTCKcKzr9uNkwXjrGqGT7TTQWuNHnoT4cJe/9fRt8
njFkKccouP/1jdc9vGpdoVCMmXUDsw1gh0f5c+deipjDs80jweLOCQMs1LK3y2l/Uq6pfEzGfYxE
30Wf0m6h11+cL9pUxt0Fr0xewVFNWt0h/Wd5tNT+ZdDTwYhNusYeKRuBjjQFIdQOp5lhR81yQeOH
EQS5zVoUJ0yfEyIRDUf1xcQgzIP2VJ6Pe7pElpeR5J5pN/enfPOGIX0m6Sav46F4zF7YB6yeQfQ8
PAENu+ziajZB0wap995jvPgvewboDM62X93DK84mO/gb7+mxx7YHGTDwM37FLhnLa0onbfI8jDc1
ZDqOl3D5tE3NZ2Nia6nRonMM4DrMQ5z+S9/gtheP0VJ8M1bJApSqjoxiIyF6RCeQaWICw4n4TZgk
CyKRxGeAofOvUMCHP8hYZ44Uw5F9wmLFbolmaZ/QpLkNrj4H/9o8iWUOYOUDFWeYh6I1C48GxZpl
E6EEPeGJwHzYgWDmS/hD1hEZrltHmcPZvk6GIZqB1AFN6THIGVhlqo+cJocBkwABZMgJPLk8ivF1
JqVUXC3VHVn0mLoqBjTmuu0E5mKiJhUUNIHtp+HGGD+swluCI6uvBsjzxzXqnUOs4SQ1/s2mxpKz
IJZSHq2EOrndY0WeAwkGYxt4BSbxJXLsGfj48EFqXC7uIRPVOZjKiI8pFmf7fHFZUcr7EkGa0UKB
3j+qzCinU3XN0M4IiCfTe1wsSoTD8xBOCM40txk2AORyiHiDzK6n1Qp+TyKd3kEHVLqNVJ/HJBBo
bPYdD1AVinlaUp71CK2wZOxyBmilyAH4jrcvHPVA9XvXLY038lt8jvQ5ag8OU2fEc00sze4B8W0q
gk+ONRB3lDiDlE8Acz4x8aeXljTJo4tf8TU2BdFPjtMBvoBAqfVInxsYlrOtoRaS2YCrkdyt+LVi
A8g5ES/VhiZWf8IUiGMJJY8DcMfAGwDqELVM18Rh8IVDlAVMEvTscQLCugpFsKv9bKPwDnmgpo9w
QHamiIpIje3HThxTYyyobARGHxFDQNHQVG/TJ+Mldsk7hK0Akg0VPlNSy6cWU8wJ4xIJTQQSuvvp
MRPlq+ZiWUdsuHvQPNk4hQ5QQmlGHZTB/CLCk2EQh5nHPaYafXBzwpNJ+lCq/tjyKEOYJfAcj0ih
6NcZyFYI56Pe/jkDzHKOc5JzFyTIkiaYN9jrZR4PEADFvzWS3cGIRP3fJwhBP6dP0jb2iHVur31A
yYyb6eki9MS+XW9yIgJQU25lk9DtZtp1P9DPYE5Hu6BwCxgF6Q+afUCMHHM+gvIgt6J1QLME+acz
Q78XMXqMnJ/0/tPBmND8ysIOc6npSCJncdTl6/ZlwtFYXrXgIguB7IIHCgAaFTp9NFDpz9B6+zw4
IBjyBXGAtsRjxZyMaMtzeSdrJAMpxeWSTyQQokXBRrIDdxASJyjhGypglqPklqUI96gWJi0WDlyU
55JElJ8h4AVWYD1gz7E6joF9uKQCoqVD5QpcTadHSSNugspV8Jq9F/DUGGmRf95xVBNgTnndzMkF
jIT1BGXt8kP2AxuTekUG3C57cNhqJameEb0Bhm6GBcjVBQXWgREU/4QfKguH9DNHYv3OhkzDVSx/
HowQCDlPe44oosFO23vX5ecJ9bbDEcXTu7WJhtPH7Ytmk0+s4q8eXoFsYH+HrM7TpQVeBbLXOPHd
VU7ZemhxhdQYLE7rwz/l6tCcjyPWvH6SwM9fNgCi9LWmBtKWfq05AUOKeyVKOHjn7K/bTijQEHGf
v/3hcXjuTaDksWL3wXPfudIGfWmsMnYge4aPh75oUP0w0yfmA/PzxwHjf5k6MbkDJUfhC8mC+M1o
JguY2DWanwEDzKLXtgClKN9W5QSFu+lo9vZVrElhIKAfOhOh6EhRc08tO5o3XjbXvx7fzILaUUT7
vYXqB7X0RvfFz1uuQ6KgjkQXuHVQbnkxuobaicwy+tW+8f1gArWR0MoUEAjSAwHSOfq6ICXb1SL7
qmfqeTibp+PuuUIxcPaKHwKY4/fpC3VirLQWOutr9VxdYxayIwWvdPDi3AXC4SKXZqOe5SvJa4rH
UaIkxSr/GSWPaZfAC7M7VGC3MhPu2SjpTtJvuzep0B8LevDdrtxdNdEcvgVKSoc20imYVljZ98Gw
VexbTL+3S5LHGkRUSAfIZgLu8cltg3x4mO8N7p0tBege2YC4fJyvVvcZhz7lK/Ig8U9vkWcSn2xo
+9uNg0QTc7lvErt/3+T74jvfGJijbbMhh+ILxitufLS///1o7DMXbLGHZG31/EhsoBU/0/20xWch
rJnbTO8jAiBIqcdCc94rIP4U87Nq+c2kNrJYzoAEU26JpgTl75vqGjnexefugFjGyiHq+T2p9hnn
0IyhKy+kuRjDj++OEVfgFUnxCjjV/Nd/J7fN0/JzBm+7GicJRvJ9ckH87eqdPzwIH/EaBojbkNtv
svxYsgABuT+6jxlpi6BUzDHPn788NBEj8S8h39kGJmoLUJYxMNnwJa5JIOCB49pVOtDvQoCF1AFg
rxFLsVT/fS7bZ/r8BjmhwA+10AMrQkrbe8gQj9BiDghjvtGf+RHigUwLfiU2I7R4PcTd6IgQQPom
rPaDGOxSNooGxDc5FC5Rk26pOB0U3BTJFPOXPEqnvMLa5bcmJgyogNqfmwftVF7fEH6FG7159yHd
L5BDhauT6R/IXOiiIyRHPY6YRQxBkanlEFADgzXlCOWkZx8vgfyDSFh9ZI9Jwhrfb54FIAbQ97GX
EEP8o+mNpvTrZF5wcYXNJuuIQSkkEW3ymknLxwlKNFPJ2QgYtW9y/nALVdfscvf4wr9aWqGeXkOp
5hvjNycK72qfLW+oVT7R46EwhzLr/rwn7UJaMK1jfzpZ8LVJIZW4/3oJMWOHoS2ALPM1v2PdhDQf
JWmGP2Ogf2MH2jEup0++/IRP7nByi8aoR6oThOrGLGf0kBG/NCOY34MQ3TF+nkoAOI2pD65vs4ap
91JBVAxGo92oDNIRIEXBFOnlFjEpQC/onPwVRQRMtf0CdAaIoEJ7wuPrxudX9cOoBW7hIu7bBIs7
9HlYKLyjzYveYLtgmlX8WYgX8X4uYqB5qHzTfTzAv8so3rpQMTw9+31b23za7BAMoqS6YInZvOLM
Pou05cx99eGX2uvpF62I0P2iH+Nb9tfXdpG50BopsVb1qd4xQ5Gpbs8EnL2G289OWhsqYAdHWb6y
kDFVi/JGZ9/OOaPu3lEgNHFPkgr7JT2A3HRu0s/qsegDdatuchYKcaLFB4nuMirbW/SabcLewoqN
73KVzSykfBiPRLL/pL+x/uCvGTJLon+/U03wWBCX70v167iAt47WyQry83NJO4phg+WJ3XyTD8GY
xjbDaIBZmNWebiSkTEXYr5SzllDywHEewGNcfLhvGHxEWUzrnQ+zgrnGUaB1oE2YMBFIUjCa4xSF
SJlzR/wHcQR7lJ0vK3phvj4XKdIQcsmffOs4B3fFr5J6SzL6Yv7/Qxvo6MJJRfxDDwE2N6MKCNhU
aSQ4wI/g2V+Q+zwzmQdZC7po2N0/KLXj+YKvJt/Fk5tdnDslLFO4FT4ql9AGyKlqWEDKdd6AaEdZ
YNlicQ6yHWV3XgTSt3lNwDPxGlGFegKHhJ0WxGNq9U0FHI6nJ5TSfAMjAzOKgAZmCsL22bg3gIKU
oghArJVfNVVA+Qn1OLKFfxnuOJKXLfVVAD53NB/tkUiGd7wUTMQmvv61MfS2gxxgYj89+rjs0B8P
UftKNe46V4dU0NWmVC8k4kokvE3XpZtNRpH0DdFId+UlQ09wcSi7YHJMazYsENubDAEIltIVjilF
pC2Igwg2Of0CiR+ycQaoPpDnLKK5JCTqe3EQtEVDa6Mg2r36zMofXsGXth8jqH/kg7KCKKRixExO
vwZL3S/kdBShG+n8wEC+f40iqFAkS595N2cQYwjikuaBOvc0NhucUTt+APlYJsFnpPJFcyKgOA2A
CCNJ+kqU6OVhGBqOZuYKWWiuhIZ1BtQV/icOmWOpfXMyWoF09vq4jZsYYpi0GfOe0NB4JXVRfsEs
BrTecDL5BFUpF7yNPpsEqMg5gKSvO15Mdy2HqgTP89xRYEPlE32Vs/2IlxnPtGkx6VG902egz4d4
PFN+rumIQWaM9OMKCb1FAUduogZakEcf/5oSkKPb8pVK8XP+dM1wnGjOyIU1yS5VRwg5xhh4RGzm
L2f1V9iLLZI8CDSX3ji4RDXiQvdt61oQXOWfxv2CzkxAJJfZM79ggsD+S07TkseNCMMdBO4ZZBBp
RYAstw0yeijsIugEbtrCVZKh4bZgJTiPCOtN8Qp1ckWhF2QBg+IAgnwsujrMZIPHxFxc1nBpGJ8o
MfgN3AVGwTD/fThxagWmPf+hXev8qOjbvezNhaQHEQVPmue+sbci07EmMgbATy/fKsEYhwZthctm
1DnyTD+IMyg9NBOCcRDC2/7n0lCkCMB+QQSnI0/pMcOILn7xMyhxfD3Gx2HrAoQiTSijb2LpZl+7
yKsATaf8dy7J0d7Ef7+MHWOkGz0Gycujg4uad09KD6aNQ8MgqP9uUTVBy8y/RV+kKaAO2BGQmAaJ
5XBqK3IssMcAbakbaPBe1r1QJ1sMX4bsarP2S5sxLMCMDyYNYkxsZCMbwRpnhU8m3noaosfvpEv4
iI1iPuuSDvs8g+8adJ5dFUnaRPcKFLbt47T3j4tmclB9PS6/QWLYI5cT6OztbfL7+1f4fAYZcSJ6
aCKmYwQQdvZvAoXe1hGYZoEsgI0InelJ/g00XCjGAQ/1Ro4egy9BGZa+yqFA10z90gNM6rnc6E1h
Q4fAjG0ujXm5q3d1cvQeDgWJ85fkubUdCY0uaQoQiR73BGRljB7hx8dGcXtJlR9xuQNjcQUgx4Ok
wYtqCEKdX07o3B7A2PBANR4AEjgCPDIsOb/zn3hrS5CU8+jtH0nt3l+At3mCaur6kjVKc6Lysgg4
FPGEap99lAbpM8gWzPaIcKOZHPC0VV73xYNNLMLXgq84jG3nI6fZeGhfHopo9IXONAf6+VEJZ2Bt
5iV0228p0OJb2rkce9wDksCBmUwQEBGEB6qi2x+SdPQhPnOCJBROIFk1ncpBUCog8z2OiEsJtp0e
SR7tJ9Et0dLL7pWYE9qqe2DCHrKmoHk51FD5FS7Eyr5KjhO4fIm8rPGxtWh7EFC8F2cplqtouApH
wiE9Cbdv4jn76fqcBcdVESHq+d2So8Yd9ahQh4j6P3iSxoJZq5N+m36+L3/6iN9gA3POrxDc9Q+k
VzQ2zsLc+nqCkPLYQbBk8mcxPHaapAlBpdF8YI8qcP26B/3uOJeWxVQzbCgJJND4xLAdYV0Y1dwd
5jb2w/7e97GxKFkFcvzxNSpDElL+X7sUgYsn41uCCreepYKOgqeD0KxhAAhix2P72ipfCmWg+aPj
f+2O/Q+HX0/ek1eq4zzpUP0Wbu6uQDjS+h2tmx2kP1S/dd7YFI84TZRZOYf5gisl+RHXSYigUEMT
diQkkKJOF+CkVkhkFTaBQ/UlUpI+Is9//H6+n6ni3Nad97CCEl1yWGWicQyVrkiBEz0U98KEDh8c
r/4mNSedoYtvMxJmzgM5xllPZ9Nk8UfEQd78EUjuahT+CXuqhJDR00VkKkiEFJH5qkC38u7o0QbG
jA3fngniFkqkKNPlGB5QBbMsXmty9PS4UW3NPhwYUlfnSywMPjIqpaOnzkEqpqanRhRPdzKeNRRO
kti7vb66M9efJiQb3u18C7inroVip02oATsXWAhu7Ai5dHFhFC3NVMDuYFT8i+001d3MIXKoUXhP
sG5uRM2fvrE5wesYwXDUW7Cdr78R5sGuUPTsuZSyDxDOvkXIODGhm61pTfG4s8UC/80mP+aKMtMZ
rfLJ3DocSvtgkTWza0S7c2S7/pu/vU7QQz5gEhBpEBbo2EzI5xcCQ1q5tJenI+dwYr4xy2BZ5nGG
dV5uz6ZTw976VzSwmW7iaroubX8aWpEljEnv9teBqaMPYjdEQcle/FGmJKIgKL3C/vvbAFtm9LF/
+/H/5Xfu3mfF6s9yaXZM9CmIY/SZOPveh/3gfJYAsZhOkOB/g9LFvUncOXEFfpnDuxhHLiuaBgTm
+Kt1D65vzx842BrOvMPIHD8MunPHCDGYno3iZHhVYtDUF/3UbGo5SqShH0yKxpiQLQ01u30eKL/0
1oa0Ym9hqd8SfdLGJGAYJx5DUsUrVQT5h5bCioiy8yvBHT19JDS5iIkYcomXTwxvHN0djDhcgAse
86zoh3cMeCgCMRm6O7RiOUKkEVl4iDanAcpam9fpuIZ2xtHq++oERw6lk8fO4rXglQF9/vcP7ZSa
8u4VQEUeimkNdxy3DPgiXD/AeyeTmQZoZWcsFC2qkL4gVZAh2NrK3FyrlUPYLFDcYoGn8NJehCBz
PY44JczeU6NKsmkWXE4VXbMHQrDAyOBqCjWWGt6P7F+IbNcgp6wn0Vvyk5vscW21dByJf1WI9wzK
MI+X19Fie3DCo7kpAvNIc8aY/HGZhbEz0i1GyovmgR41O2yc7fP8YQc/Zx25D35p2SScg1GJc+ra
8AqqiwMmNnrH33x6/L2Tt2cbY/l/Q9uk6SzC53ienZEIS8yoSqDozfONxUgGJUzkP3gj5d8I5ATz
EEpgkxx/iylhFTGSjYFEh5HyAoAgkS1EcsPh8kPuRuZWCNgYHA99TsYkohHP66jL8Zy7R9Yt3FlR
KCZPpAfDBg2yOQU3u0J8iF4xAYYoBT6bz825zoX0RejCPYHaRli2HCnYKVFFScVM8cj8TzT4JYIX
bXjOloxvbv7yjvwvn0qMaQCAOj8P26vsTeE2ASJ74nkCWu9mATULt4BLGj52yv5GN0KcAqdoISOJ
kzcnYrrcVOiPtEJo5/ETOD1coeNvPRat/SVXx0TF1q6SJsk3bQLWjuYGjS5eUlyTHe3yAq/pMRgb
ZnGUUBSKOymVPN5Vd5miRGPcpc9GymgBiBtepWNYK9xjqk2oZgwkGFSErxN36sKMIeFFqh1Dg+kA
Swnw+tm4MH+BTilwHPlGWjIQ9bIzj9oJHO3pnysZt3ZKU9Na5memIRCGGTCt+HsQf9UuI/ZQrpLE
ooPWRhWrbGPOOayHwxsJsSId3wZBGuLXKCoRCsGOOeFalGhifESLRE6K608pnT/PCSj1kZx00lIn
Bivf93Zv5LM7GOxiyrhQ6icVJ0ED8WQSNGk2ttPBvCxut8WVDubl96MyUBpJ56FO+ifo+D7WdJiN
W1jvt9Gp/UzgJz3qC1P6TQc/IkeUWRtDkdG1eSf9sU4YKqFYw8iHeY2XT6HRjKVzjkmtQFSeTR7A
VZuIKdoQ0s8HOZkdsPNDVXsJ8Vr2noAhqPjpdgVQfUxrW4K2mDLcE+bO3BH8TYH/PCIK8OMeGD/I
SnORHdrczxbH5+Th5wvsZscMNwOgI5/4QqV0FrpbQBlKOvLEfEKcgExB6v4AdSttUFT5ArgJcxvm
KNRrJsxve0jACDIRhWWdoVJ7F7peCNPVWgp2k0k/fnVDMjCzMOJB4Bl4TwCeY97Rx6TaBRTJasiA
W9pwioRsZsi4hJ5D1ST0FHhb2NmlkEvRr3jZgoTH2PS4zQ9tAlQU0lQzFufIifM3DJAVj87AdcYd
O841NewTUKMwrBi9ZzjBZTFTKi77mfkL/Cm6caCHQzNSWo9crLL2xOgH+aGYrHg0FVg7RjqUzNmO
kawd2l21u/CWzIEgwyuSnWFKN46Qprq+mEtjXyrel5HOjXkjC6zXYzoYvPfoOcGanabLk7JWBAi6
GnQ6IHxxIPwhIpSZDYzJMP07TbMc/b/2j9m3eXWRYXiBphCULH3PMJezBKuoTZmd03ABRywoXoyl
oI3pNCppb6khf8PZKtAEyXPINTGLkH36Ivo8u847fCWEhAV+Ym/cN1tPlRmA0kzkWefRo4EBAmTT
6jHp9nPKHOqNwc0vo9g9tTmV+pUGHCJQF5/cugOe/jP6VX4hcSNr8viEmRCo310ewZs2p0GlcqM/
XavVoqhQS3oUPz0VV78GBlIzmZNDdVefeVD7asU7mXutnxDVuennNuF4+gnnJEHaoGGEnDffWTJX
Nde3Z0gQYNCqEfu45rSxrGOCviMPM3eju6IxmnIxZdMn9APMOXMTLzPiFuGj2eE0C/2OKSrgTXbg
X4LFhy7Oi5VqpbzW1VyMmSXBBzwC94YrJrYocnhuZnZGEirtd9dnqEjhMdKpPK8sKe09P16hLbMq
WHQsDZam+iTkE3PG7VTcY5KsM3dRQBJC8XAq3ywiyGPFBhE8SOd8xcMB4477qkAXTB7vlLcGKscy
O5Ljh+Kv6VVPcTpGXWTJM9s/w/4V8yssY2DWLCFepdyQTjs5tt1ZfFM3hKQ76h4KRvC09pgj9uC3
ML4+QzYsGRVC/aPd5tVgZtCDhpYmJxyBdipApwrPzImM+m6RRbhnfswJakY3uCRnCDM8qCrAB2xH
iwWRqd6ID/wR2F9ULU0P0dsMwcAF9ME3zUV9qp2GF9b0DHz5L8hc5GPPDyN+0ehkNlwsxHiR2ROS
T6I12U2JCG+oKPRIN8Cc8yJp8j2TTd6A1j0xBdS2dkOrDah0fon5iRpyKpyk0F2DEhmDNWYeiwML
CZ9fvCYcCO3JlYVp6oJAKgRuxFmg9sb4cc9xKYqQtTxy97nXYoA9vayQ1+Qho4dqiPh1AlHL3gmo
VkKQ4RN0ZyhY4wgAay3kTOE08hSBVimBliCE8maEmXkdgnQnVJ8spOBIGDNxmndqbsoEByAimeTA
cgfmjjKC7Km0/wCaEfMjOYTvCXwb8mbhXY2Y8Io8ILlh7vdaoIy+rnR5OMMVcQG8wiXm/JjQEjOZ
kJc9061LrNUJoUymkg6qf1Px2w5EwNM9V4n+e9lZT/A95jejlmpGwx2D2BNyiGfaoizfM15LYuuB
sFqdaLAOJ9YXi9fcs5PcaL+DU7sQffpdfkZYA1t4AhvGnMQ+rj8gc9bkDMDaqVSQsGS1FQs2ipax
IRh3CrAFAYsbfTEO+PjRECzm4MCxNzfiXpsxXh5aH9h6tgBBwg29n7llasgoS0DMwdOyxbyV5PL4
Yh4DMPvdr4fTp4DoD5Nmxxsb8QVA84rEB6WGN27vrBsjZCLOYdKlLhaWEfNEsUHQcUYQ0q4mlY/a
N5KZoD7OoOeHDjVqAAe8IWAVbuRmhKsxN5lTsBZoAwLryyJw6uAAPnBUZgIlru0kGTIM65hhkAvw
OLuEFeSiA++sF2mnpY0QmvJ6CB1n7dTDZylcIALgkVjvsBQQFWSpyUhuILB6n97uC51iBEkFy2e+
f+Oc4ON3he5CKQLnf75c9xdAw/wxsq9su5/FMVsxbb+tBpQjuVwwll7++wyAMTfmTNnRmiM8iD9t
NK73UfGPpA5mfPkBgY7HPSTRExgqMKWIrYix1pSlQXQpCQMUyHz+D9EBuVjMYKbAU9j9Xn7DGGZ2
2459LrPI04s009L+RHqSPe8rRW/31+9Bb6eWKs/w0VDbOn12u3dVRSCRyq38haXupmccVUXPYfaA
yz5+kqRGD2wqhrEnNQFK/8OrdoF2IpiALZSsuI/5q3RLtl40qlmKYGKVdDyVKbO4hzBofpRFi/Qk
tnp42+WeJPt8AgmnxKoHbwTUVhiA3WrM4kK+7kjy5u/tQ55/mCp3rgzJdYtCf2mwCTPAnFFnASjx
wQLQvqDnQRYQAL8nl9gwxrhSMair8XPSdesG7RlJiGQ21xl7EzGN75O2SqbPAwkihZ4mbr0+oSYD
RNStiR883nzk8Zedl8KMktEbKpVzSzvc1O9jFj/Ynp4EdNyYFFRRbpBuWKhlxzCHScszW70/sYze
vIHG7b3fK7UCZePdyggjoZ8FklR7HWliP617KNWN9x7B8LojZSZ3dKb7+P54etn1kl7M1fBQwmdV
e8e4HVY1TkFvpVh/QKI01mK4g9grUBqu+d2rQlGs3unajpFcNtGdOSKn05oIEilM+V6jYdOgmz8u
PomklaA+qC/lr8sHU095kBlovzEDUVnrt/ntXha0Va7xbejTY41eiJG7XfnXYQxdET2GER3p7B4e
OxbIDYjxB0iM3AZdNyCQqkyfdQ6FuO2X/dBx4Xse6s8z1pFWa0ojqBAIHhuoo/bfz2mNckKnf7yX
8vDV2/XrBdlUpmOvjGtkNlpXfa1y6ulMBUn4m9NUQ/hrlF9QIdp94HJ/RhB+OLiqLp3P8bIyIFI9
pI2Ggm7Xe9nlE1q9jC9SWOZSrNJkbtXwDtdO/A3qA6UE5FLgnOhJjJt6OzJoPQ5pjlC2eU0fxfqN
l1Ipf40UI9bguKkoLz7LyfWSMdumVdF3zh304PXSRHkmxdmApko3bCSLBNbMm1+J6W1FhqujTXo8
vsK3xto3aYw95IlkQK1mIG5m91hiEtuCE7tBOpCySIH795ZHcYWVgtLEb+kbfEKNYi+8HgURj76d
v94T5QjLEK1DDQJ4UYMUUDafDhgQMtXKSwqv2j2uKoa7BgYr1UzHLvL5ouXYH7+Uam8U5eRODlSM
TsqV3neOmgit4LJYGMXdeb2n2htnRaiJOOccv1G9PF5RQF7Wr5H/anL3OmyGcfGdG3J61Ugxr+/L
IRs91vL7DVBqNW57d5RYsOfV4MK+JitotPRxN97ltQm0hpPJ0SdnNn5HkJw9TxsjE/JZjGuwOf2W
O5jJGAuVI+c2N5s3UkrofRvyn1RLUWa8eAI5R4ih0rbu719HHbzx8VtVeQqzSKICVDVYGjA5iFcX
toz8s8R7J3svJcAUPLntgFliW5LFjRJAX++Gu4Q+Z4El62BFldqG/Xi0qrDz0i8AjnS6z3hktg9s
23iEDSjf1UBnR6O9IpOimKO0EAai70iqM1uVTJ5JVy67pKD13I+owwPtHecmhjeNhgJA4wDdojdk
YTdcsnkS3apxYlAomHcfLnrXLN6/LVlDlf8YIAuh4l4ZA72cO5vkX/H6sVC7GY+pihF2rwwSHzZY
KJdUDGgiZVfYKEzEMwROYZfpcLcur3joscI5Wk/bGh9BSgzFUpNzvBaVsJSZqAJr1bLbaTQyf8zy
iorxRd0VHRvOc2IOMEBzKayur8CqfemiT4xremkP8i1+vCdmU8XXakvAFSWG1F+8vlnL1FFdkR4R
3caI4EX1rDDmzAyATJjcmaPJQLkNtROZphF6LOWPGsKqMHu0MFIL9tcaNIeF92PmkvyxJb5JgZ0u
81Haf0Li/Ct2gyQMIGEwS8bkCqeiDBBOtdxiLJzAL1Ds6yZ9XEIe0Bq6yRGx5bRpIowuJNVjPAhk
FN2Hj4Pj9MhknIhoT/cWhop8hZMRHy36iYg104NqgxJUXxvcGq8p12x2/J0q25ms2mjLvCkwVdIo
5UVtgt6ZQVZJHvPIVyIy5nK56q6ogTF/LC7tapzTda+HT3Qf4bgjEyatFi+C8SAh+jsy2MhutZHc
X6+4reibt4eW518E2HgYMxGn9TOUGopUSEuyy8+6YzpSYxwaYYaaUEnRPGLJV6M5jxgxsMDo9MqD
JtBNeSzfeJxQiMmwN8ZoL37JiHB4o8btxunnSO7/chVUu14+8AHoojmK4upjXmKJ94JZcvHqyVCd
jOvXkSEoEbqCDftBnoKupdlM9ScqelQatRR+rkxS0RanVcmVaN7z4Z/lrPs0SCpw7hqBWUMcSt5o
2STHxswyDv+RdF7LqmpbFP0iqsjIqyQxZ5e+WEuXmyyg5K+/jXOrTqp9VlCEOecYo/fWeTUxx4ET
ZVgrwixEthISybNTDO5V8uNGNyi+m7VAiwy5XFOCqGYwjRn33vD8FoY74an6aCPMBaEnUqq4GJYF
/MWCflQZI3/hDmcd/XyC+XAndxZlbzWxagwUsjJH9pcV4kIfW2Qk1ems2kqo+Hr8IxbrTiSuBatJ
yX6R0cdNMUZrEp0aMlelw5fYhk7E4AlJCwuMnFPt6w/eTzXBPR+Lu2KyVkvaekKyUxvMeffIDtPM
UePsYob/FB1Na8erQNksrPhapcmfmY79N1+nVEX6l8LyFY4pTEgnBu4jUhkxKihUR8zb8Q2OXyw0
mVVXK7WaD5M1TTa5GCnljiFqmJgvSupl8DRYpTIJ35SwgupYlh/XeBMvx5UzyBjm5lUb7jMJK/e7
2WZJh/WJEoctMYjAxwzUZ3BQGD3AKi4NcSZqTGNBFQhoddiLeeXSqEuKcJfhzp9AyAzTn1qmjIk4
v0irUFkbEb36fl208UwiGWhySkGHDWBopA4PB0eJrJssJfqG3PZl+yES7nvijBC2ix4jugaANp4w
9Hkfy2RlpsZOSUK6+crHRcd/T5mWh6IX8czymZnZZqLzVKfZU9bllWnukjv4X36MQcqWUkYrmbNo
YL63td5dJqyuiWQwg+DeAlkPn73d15wFFb4hmghb1RRKW85xqjepX967hfQ54O0tdJzbOgyp+9BO
h4m0HQyTFgOE6oZuVEtgsoRaQDqN6AiCyL8qRB+dAqxWlyUaIlmCR9nrqAZklIEmWI8uJrsLJ0bK
+vVmVieZt1LYp6XC10XEj0GC68Ol8cXggz3rjtE8M8bU9c29OhotA8j3PAVDHBXH7J54wYQx63f3
RZFWSZNF1XCGS1JIOwWkC3pVX6+DcdaAugvYgfvIuV8yl6MhbuN0Jn9XMapxTgitjCn27ivU00PF
ppwD4MrxvpmyLeZ/Q8Hd2MHfCRbaXzkCV4HphO2uAqkx0XByRouq5G4kplB88yn4SRLabfYXxbO+
I5/5Y0IOirySlC9t4r+5mTU6R7hoUWPTAUQWd29pAQC9E4baLj8VfCKvossaTXh81UP6uajc/aZ0
EBgZEBDQqIdgAmCKNeQuPtFypt+KrhQ+kzw+s1FWojVRzvLwakLOa+G8K/8qsVmkpM0FVcEF/ot3
Zg3sgUm8VP4YjNbbiHBiVCXGMkp/K1lw2noempfv5EO3eTe0Y8LpyAWFta/u2E4bNgUslJxg44Sm
7sj+R4PUgF2IVejFbKsficde1S5RBK0h00R61Kn3aWS2c6IkO0bXfXVMs+/VoEPRaiy08nzIiS5X
4hn/ds3cbbFEl1uNDmYonEtz14nDT0vEofwmPZNTJa7ur1kshmHidfK8v7+9gHFvkJMoPKFoVTIO
nwFicpAVND04MnUTDgq4SLtkLrNw1lEz19TMn+iP2CTBCDJOKvLOg809Ku0+fVtd92OiF1LklT7g
ZiG6czgpqmINYDNK8/rWxo4N3bb4t/mnykQQK1hMKU0z3nNIKIvEpGp4w9ZHUM7eeh/2QojTbbQ5
Cauv9Pd5Mz6E/1EEP5HpF+hDKBWN9lcBQNP7ZUrn8lNjFaLH4bxykWYxmkdtzMUuF8qnI08cj2iX
eGrbnbXiQ8rTS6xFtzegBY7LdEZJVfVewjI43vzENUrOW5+PZ3UYEXdF/e9Y/ql2H+66PuFg2Kp+
iCo7Mk2O0bRnOa5/uRXDFEEJGCR94jFuSJAQ9Ax/uKwcgVSaVM1HXU7CeR8XxwH1wUt+YxYt3SxA
DscvM+BtjPWIMRI36CIlqL/jVIH+nqHvLY2H5pXfTaBvs0KfKRnzE92psDXTB8iH2nkHj5anq2q9
gQmFqH/WGllLwifavokvaPYlkLpPC37L5BlINWdgDIHysacfEYXMt5uz1D7lRrMN7Eklz1LRERKT
kIcX5nau020km03kcCDdxaWoaZ4uK7OAz/leO3r389FRg7NdiOqXFPrBL99gm/PB6+ET6hkimOSn
GajGaV2MDebynxyhwAcClbzJRM0vasRYJuTT6rHDdRsApXo/NgWA3wqTWVIj9EjgBpP+NkEByvGp
EZAz4HwcT7TUsf14BtYZIHxXaee3cryISry0oxu7F2wD87uZ8qay/O2kKvk6dIzMeVRgL+TLwswk
s5h1BnSIpHBaQEFb0EL5yreE9t673Q0xDLngO3+3KinhDGAm0+ytngw9RQxaO9qQvnpzGXPptCzY
VJynC7oPQ/B758kVmqcKEfptAJpm1f120bZWZ1+VfCRNgdTwSXYBmttaf5rc9VGBRFasju/JwLqo
buX7vJK0eY5JpzwOWu/es01U1WTaUx+kGiqJ4QsMiSlkvxTLH05MIkswoENt0G6RNJCwZ8xa5Tne
jLFB2if4ii7ESwfzFtxUL/migZQRAmyNgl8JmHlBChvibhGrPK0ZsCoOTYIi8AHeGbXSKaviBHSS
HcUafWT69D3ilm/ovyPgj+dBQUhUSfK1KZK5ljLbHOPi3hq2W6CsxF/oAyNUGljvMgmhXSTLCVi0
iKKSlb7XYcGH8oHMT8V8UCkU4UIRdZdWvErKZYnxpTdxw6W7rvjMOgmiDMWVSvSvqK5L/EmS/msg
meH0rymB2yTpORWRIgF6Gd7+tyt2YuhWsYYHP/ab6OPSECx9Lf6l3Iw/TF21YwRVVgGRvUSizd00
dDsFYzyRt/I3soJB99N3NkN6Pgk2H4rHt9he7yoODUVJ3XRsOJXM7ADtNww39NZ/h+VC1AhsGOqb
MeAkbmKRiDMTkrt2X6mS4NCXLh5xIl4+VC8lM4PKlplLNlezWmvNa5IvBY2XT9YIT07IE/8WFky4
smZVNP862IUGYKQxLhJ0FNMXZvkFx1S8V8yBczdnqpXtsxXVoleqMLeZSBXkvwdTIAlXZmsNoNhg
xtiWm/d9XzB9QTvA2A0CDB8G69p3dQcMZk/+mLRA0gbvs6FnNvZw6bgxYmbwrOyZHPKyCsr4Bd/C
3Ao+e01/baZGzNI1h1KYUxcVPkxfRP8EDi3AzmL01RY0e7t5vlJWdG+hF2OlR5SIf3nGNOeNlPG+
R1jHnDq4waSk7YfiYrjAAJ0DCrGACTjDfIuviynZlLFhcKSBZ9BrxcY3fd8QF1sp8xUMqd3DpM3H
aNJ+UJBWoPK2OW64nFcX2ga5UM8EoQBc8VWxLS1mm/wiZNm36tFeO22qtTaa26l4/JKgxhbIFsIh
18ZH0k8eGfoYYYke7254pDv0YB644c1VDjP6SbT1QJ7Fe5FzPkShzIqy0G5556LfRadDK2z8OAyI
v3Z44XYO73gtG3oGSIJikghH1LG0TlJ33ttP5pd4jXcPaIsog+RtGrmqPzzuMwaHyr55kOJCBoaH
SINVGucc8HE+FBuvMq19i1GKso5evHvWtQBLHHLVEX6CKu2JKRejCUQkmzWUnwo30mccSGt/FGxD
fnqNGgYMSgestzdGsgBlv1b/UyzoR1lj83naPHAqbwWQEow3gnk260ybyT3X/TV+zX9jcpyc5oJQ
AIQU5L3Sjp2STb+4z15o3fF6hhvSH7w7TcXpfcYNw4QRoVHMmJpeScbA1mRi7hIAwOuDFmCU3l3w
BOTV3ALNQ8iwrn5t+cpyho7BkX9IjCLC5h/6GIxCcExg1H+mRKEi1yBTWr3jgV+WyLppJh8rZSUp
+K40Rp4c3zuHletzalaMnpnxzGWU9HfqDSK/f008cYc1fcAhcMtNFVhjb+7TWWxf1867X0BY2ShP
la+j7+6EZ0gzRHk4cqjfuJklX9qhu6SZ7RqyV1Ru58mciJA4MsrYxzeN5RkfYeSgAALa/GaHtMqx
MsBWlV0En3qYmkQUwNVNPy45H7Q9zyIaOQC4lkg02FPws7P5VEB6o5kNF+0SQxt10gQW04JXZn/c
v/AWvsjtZlaOhkR2g4ZOSQT/cRa/BNWOHZ5PFhb8uuhB7XDXMsmIVfSIsEYuKZ5RPBsTpvs7JDMc
Qc4FeDW7hkFm14zdOQxMGRgkmAVRuaxQ6FH0ckhdEeOJoN8n9CZ/6O77pdOBv8qLdJURbrOArmtc
ez90+skuX4iXsnElyC54tD5WQIP2ilL4M/Z/wNAgm6yAo6G7nCEVmiP1tpRbq1iSdfqsUvbFa7Kh
eDGO8Uvy8fJZ0abI3WDTrJCouOiz54lLUVd6PXfowVxy7Ba2ZLx5lfuHLVHo5hRi9dsH4BtNptp1
2JobY0tpuAFG6c7bWaNMxQdOqbW5DGU3IkPiv1aU1Hkln3a4jZD4rgn5prnIa2QrsEJvkkw3dDmO
oYCwjlt6W7riQ/Mrrudyh/ElVB3GCLROAvTipBcrh8CW7faJrtTUbViE8Vr497F+U0eLtxNL8NN5
+5icBJ5mJFUZNi7+rLZKrOWzL9o/3n7wTwXtTgcvOWr+F9UD40dW1lPslD4ayrcD2/qV8w0MLcGp
+pAy9YfJWeUkHifqjAGFgGAR/B2fX82ADSYcftkVfTd9ZQKymd9v5vK+ltdEufnvJc2okDLnr5Dt
9Nri3FxwhBjbLjtWbVbiBpntihOqJYN0xuWkIDzkthFvwb78Vy1Znx8t/OKCwE6sPsPv+1c8kKxU
GNN+E/5+l9E1+AGT48W77/a7ZK1jTbbj00mje8t7Z4jLQQ7EzP/vkOZs7FC63bdI8aS5/JNvgZMy
5d8MWyI0p4bX//Tbzin2QCPRSkTXZsUMhJ1/bV6xBeyVgKJpUXBmvkCqxnpnTKONepG5ZajSk+lc
XGAjUzFREnS+LRGiXjRb2NLT9bJ/PPiYcM/JTv6HI3+FI25L11VZFFxCLKsvjlmL6oD7l6mtuacF
8HlgaVmz5FqPDvAdLRT0wjPSqO3+3L898hURtsO5CxB3z+sZnkx8Jqk1bNqZVhHzqXsM1u67eFmw
+KOdQeZLzjm2TONfdeNp8/44GI3jN7qDMs9sdfzeGOKCtBjjkdVFdIDfzpUlqWUyE/ntdgEJcBp8
UUfGH5cpiNTPaskO1yoKUlxPfxFFFFIdK3W4Bd94ahkCnnP3N3g2Mp9hVC0Fwret7IB7kUfOo6+d
o2KwcxvgarFn2W3pVrK+stp4PJdYckYHKMkWK1q+a3k1YWzgQwY9NnCttixom2xWn9XfLoNwVRxo
vSzI2UF17DMHyWb56REfY9981hMreqDeyXDXsNudmHsEGx1JNtrcv/e/z7nYC/bE4kaw2utg4ZO1
ck4hxikd0KP3C9UdByBogCzjF3wfKwweFzJrefzDff0TksVqYQ4mxCleJzYn5yRHfnKm72FinqUj
9QKgfk/tyTqd1YaPahx7jcklUmB3rBEfBMT8QvNw6Khu9dqiHK2Z4qozmMx3RBCr2jkXHrNDBDQj
uM1NOIHQkJ9GnF9RR6sAnf/bT+gPJRGMtNV9UZ3SV+u3D96j/JC50tBhXXjs5GKwqnrAtgpE5q+U
BSK34zWvb50vRfeE2J0BEQ6nh0HIpq1a9b/Jv2xduYY/OeUuM6Vn7rMVnRN2rI3hJdf3arKRr8Oe
xJzTL9Opa7cHumyNykoWCfSJVKJ8cF4LTHTGK/Z4sHbiTDubHiqI/1ZvkKWZJds8SQSrL3HQ0mi5
/vf5dyjM/5Wzypxqx9560E9toMFjEr9x/sBt8Z3Oo43SjsnVNbHzqXXmN9DP6zGO9DPDQ0t646E0
j2Slu7I/KrQGG12Qse7/yItk4uUXWBqsahVTnwt2ffkZNrhfEGt/XDZYW9jpM9MjuZUIJUe7or77
PfUznSxl/76Xb8aGXiIbAZbMI05BevqwWs4snOhv8ThnR56DB9uWsQwOpCi204pmGHgXNtFuuyAd
fTnwFKcrxHAUnfofDz7uhmAb/CAjnqbrk3zNUElX3heeMx/y2sTngcBQ9pk9VrdgIzkajRp4k3Ym
UKNPK09+jK7t96vkcKAuuLFXKglfkje45R4TjGGJ83KaPju7nbdTFeSErZnT+2/yWzOuoFxjgWd5
Iz9mvE1xWjuxlS7jW4sAs7SQAIi39Fg6/NyfU784caURUKL/F7C7dAU2fLJ8cTDTIcYQoeAwSx/U
DumFe4HVgw9W4wy7wi27Rts1um7HHscscLNHwxvWrX8GhbcP3dBl4w1s5S8iHsuVHeCp2Pf+8RGz
orPegswxZ9qGqeYJG4T3Pip2xBcJON1LftyA4oIICluGEOuL7+1iMjmydef2fcncvxyFacSQAcD/
2PWSfedwZ+LvKddgQ+b2Klry3pVztJ2wNPqlfd8EdNymIgTpWX8ZVhF25L/c5bATw8jAZ9FR/SDN
onJ6ZZTfrBHvGQdq9iCrxN8xNw40EZQYr5O6i4aVBA2ndcZD4NuRrLk2P0WQw6fZmViJj0uOaTOC
d0/qvp9x7Sykoixsz4415g8b9xyS7ULeS8+IN8fCzrHn37CJTybqNRvnMMYZOAdIdKzc4RTJYsUx
R06xfIzpeUTMKU50DLzgj8GKNg8Xw0kkWam39VmLIyJcltBXzwnGkdzpOMHG/0S+EZ3H+kklRM4U
W5S+reuxwCGERtBgioEqF10yWRfxuuW4fK6fjfN2uOChw3SNTeXEx5wQH7KI7BO23DUNL1Rd1eXL
dnrrHvGlcmJewxNPaCHNaacxQTlMLmw8nxep5+sc86HsonBhOxqpKdOEBYDz/PHLhI4QRHb6Ll6r
61iZB/GCmRPBr5J8BKyAc78MUDidO7xZjHuHigb4Kle8OvU03QOeAUvNpJMNfAsgZT/P0RhaeImc
0VOc7jF6qVSG3yldcwEbIcpZLjjEeNXK12xEkgWpc+TJYfeX4bHpyfk7Qiivo+xq/v8KmJI6vi8k
44hJdLK8bxWUp9zGudOSikiV9uSt4Huy7rPKOUlqySPyo+q3f7TdLPrZCAg1pLORK4+xeTlImXze
SxynHeUW5zZV/7az6mvrlsnoMnoVkS8/+dFfjgyIVrc7LqM0B339ZnYtexL3Posy4S+7ZJM7nHIt
RM52h1UjXv8qr3DGybz0MaLiEqU8eJ9K5KQkkq7qIwGU1Q2KjPM981ly0A+WMvsHkKTzPSAWOvIk
zeK02TnDOj/R+Gx6KNMaB251nRDQYvffmXZSmYZYNHhbi8gbggj5frgawjp13zWY1HlxHeetrmZe
08uonQNi/V1MmlkAC4zhCrcS1V/jTFwFvsScLis3YbbNAfmBCbAVh6e3tCMmlWRljwHGaKr6Pw1d
OvACfMdb8+7GR+Bp4YckI8dQGSC/fUhq9x3qUU9yh8WjWUZUFCuIdcPEz/a8HshQ6plUbfoXqQsX
7hfClAukBIwQcgF6ZTQUiCShymZnd/sbcqECWACP9Ehjn2UveODL4Rj+MYBjqwAZRG8g/A0cBF5/
+TnP6QE6oKR0O6MZhBGbFupatD6yrb/CLQ2zkd9vADvj+E2hzngdjY33gEeG6gODDs24YwWWfNQs
xgdatt+XcCECgrvZ0GgskJh7QVT89loIIUTu0bQhjIT+2xTVPLFVPLcbZIOd7Ly1TTJLNDZKZDFz
5qiovQ3si5i3p80xv9FffSAm8qBevYKbsea7MmbSY8tlmRzDy1cYA1DT/YjF9AhROX5+jfNnBfCf
ZbTgKEXPdk3G0G+9QTfTedW5osc8FXzp2m05/1INUWXtwMfQSSy8b+ils2qHnu3jwJSmqXZF2c9U
jE4G7+JO4oVF1STKViDuOSiiJBgfA1yZTzTnw/qSnJI9iv94gexUD/nU1CtNosAjJklikP2Hwbtg
leCQi6rqeQopAropwwhjWU7GUudUskfaybLYG9CKpKPB4T91ekQRsNbyLUjqCdmkP+mm5yli60IG
uwj3UbLXo21DBUwHkHc0WA9aT1CYyRvsr4xSr5ApryFAC+4teliqM8hjAoaOEhZK7g1ULtAv0wXg
RxY8cwIBJBmnJA78CK2Y5L2ofd1wsIDJbLt/dHtJmPjtFi2smTE7VXzG+/shOyJJKwgZnZZ75QKa
e1745owycDg0H5uhobABd/hglofJkLgtAzcOjqdzcmY78QIKXGGLsfakO3Q3XM5SUIenAHs4uKny
vDmSMpS8bYKLoRns1MQzmI2fOH9/9x2WyBdCK2NsAyZO/jshm82ODyyR87tGTcfs2gqyBWoO4CLA
ET+1E7Es76EfWon37UB0cUw2OczoN3oA3A0jG1uDnYmfeo0W4Iffg6W7pm7NQLJGO+D3oTHvDTuo
FvpamJnmtCwWSBgFjIDzYAbsHfev8ZMsJpwQkZneIVc+S4JAv1u3hmzJYBGeEnLKEZ8K9wiZr8d2
B5SNQAgukTPx4V0NtHWRVhpIWqewltHu3IMZbxyJcOCl/8QnSKF68MC+B9/ppnfia30D90LJHYzZ
LsoSbXVb/kdv0Bgr0ocTf8jJZjWAsbxCoyv76eZ+5WZztQXl4fNFl1VasM6/Z98lQ1/YQWLtiQ/x
B82MylPE2fQwVoIsAuqpfzWbPpwh8S6Dl7Tu3v79iMuB/MoZBhSZbplF+qPhjAiy5FWCytzqpKVt
5WYmnCeNQ7LeWHcmY392cmScgNQcyTyWqZoTIx2PAwU2ci1Nx8ji0A4vkSv8vdfb5l8uY0XAUfwL
/AmpO8HzlFnHWrajK3tQtd5xIpgJ5RqKOuqUm+nJ9ynLQr3R5kLudSh5oPOxGlmcc/ty05CUtSy5
aUAgQege7OJZuozp4b47SPp4Rv38cCJjuJi1Y0ZAuaEXxnhyrkPkZokBpsUUlRHiCKoYQetklgDc
IWPHrR9ZhgUSERiutymztV/kDNtu1SX2iTDmrlhiFhWtkJ5Wj/+Bk+oR7YQz5ifT+XIjl4Zf4Ba7
jr6yjAaSqvXUPyYIbEfSJPIq9PY8AI98wdDxwwnCYcJ0Dtzk2l4iqjiaRsV7WT4a+yxzhAdz5GS/
cAFcyvbAZh9bUlTrz3HBSRfvczpTXsqcazvDsTyT+iW4ipfkhfq0GK0nnMZCMPD43d5vsvSGPcYZ
hsuQxFg8OtDNkTcgJh3Pf0QJ/7wdki8oSZDmIbKVKCSRwFS/5vnTrXBWvOQVBgy4brxrAlTqRfb4
buvIo/O0pbFK65/NCVwzXTJqEX7uzwchEW02H64z6k3aq82ZylMw6Ghz9QJ8CxbJwb8UogbdjC11
1ZwsJwrOorNrP0BOfCn2jeBIvx2yOjAZZ2k11s+ziJYXuzll+0i72yq/LHYlKJWr9tv9Zm5ygBXF
wlX5yrnyavItUVXAkXBA4B6rGxxz+ITTxgGz06HPdgA0YL3gQgStC6vKER+gYmhrjTIeBd8vqhKd
SowcVTZKaI7u22eRZg4R+hTjyt8HVx1oz8ZJGfoeOfWUWACj5EQref0WPfYUk1vNGdlNFsF74ZhV
x9BwlS4p/OLT/dWRY5Huy40CRZFJfTeHHbRuqNPw1yUH+kDZivW+fhFDqwt+zBO/oO5L1HP43Wrp
LGHQO/zXIDZWJQOewEqSKz0CM4fbzbIwlSYWo1+D1JdbCIERt0nrwukyRy8p/vAxTgTTCiGHUE76
HxPwCIIVdvWzgCMo2PTdlrCG76ZCGw6Lup2gG0ASmngKunk5nCmJaY+IJoN+Bn+gIExD0zLLOycl
OZbeee0w+yJSL3Eyr7+CI4XVDdc6SB0ZuTSNlVM1iw+TD8RhGYoPeEEQOAHDHyY8oK5R+XXVQoUK
nwCex2OxSJmyb1EvijztKJDR/I02jYSBLTNasLgbKKblqmw2fF+sbUbrDKrjFQd07BHe+59G6YDK
7vd9gHXI0Y1FNOrngA5HRCBdaDptPHMZ9f/SLOYgsBhH8s/oBqpZVad1glgeeCJLNLI41jSMAu2U
5Hl044rLnkP1vqvXrJQs7JRHCPQLLBEA2FdsC9i8CNI0w01BBs8fua7E0P0GgBv3g7ik9OH/h6rF
yUvSTpI5Ex7hBjQPvBqL5h5jVWX5aTg4OOFT2Dz4Yr6FXtA/+q3Ujj74KIFNf/1/9Gv+Ky3JXtxH
tL50L99TVqwjWlM+2MANYhUG2ZQpWPsRG2+B/p5NJEUYJBnnoefieGQl7X2JsqSDPPosYz+Ettn8
Unwvapzk7aJy2X2BaCDkarzhh8Y0XST+kGYWOGr2nuaL3BU1PTmclrhK5FWoLmsmgwXXuNgY3GZt
OnvrDixjtR2hrhIfIMKHcC70yw8IKMwYmHCGudJs8RBSirHOwXDOdne42wN0ylv9PenZpZHHGRP7
Be+9sA1enASgjfINWGDF2aSyS8YUjOggPm0odk7qvPcma8I1yLmF8c+85VzfvoU8LznncmL8V5Ex
shVM4h8sdBGgRnt/yI5gY427h0xewMYho5uYgthOx6RG81GuGEyayqnQV3hEyLMADoVFU9D8AAkV
wOcac7LhoVRNt1q2wzvSrvIIozKtg5XOtq+czIfUvaT//BolBDSiE5C2oCYoXIQc9/5rTRB/Nlv5
GoIuiFi6L5q26rDI0XFOdkm9kT6Mk/I93g5Aevw3ttBU28CAjVYjMb1h+2az32X383szqD6uU+PS
j24bjOEwPDHREdnwjgBkRdc8e4xGTvEHC2PuRXPaUWhOv8g11dSKwoktKOSugo0dLQREUFhVClJw
83lgFKKYxxCPLU2N1ymF1JbZ4h3FVjZ9ImEGuxbo1qW+st5hLIYMUrscevqteo0feAd0WpZkO/1H
lGJdYXYY2mBS+euZvGp+JxgB8ME7cmZ5lvZYB58Qc7Gx8rT19iA5HFuzePvM2yMWyueH2dDIqSL2
FlPVA5/iuCNi30hefMf7MYZNj5Tx8ReZa9ZyF883li7qbHP/hEEMZcCRHtIX0AAsV7xUHOtC5ZcT
EPZeKsgSLzIuiwmhNiOgtbuYLqNHFKlDvZ1QnE1ydoh+KfGNhUOZdq94avnztHC+9FbHESDbxneH
1JagZs5b9KL+g61+oz8ynR8EAELTxtXGbOLFet0quNnH43Wy5uNA0WMw8SfsAyTgrcaJu9p8ENwc
1ASsmy8AEWIBbRFEYGHiPDm55hgr83qD3w4UKkm81PVrGVN/tNL9+5UqhIMMNSBn2pP0ADmBoeE1
8cXRqZ6ArcJ5PoIXlvmPudIczuckR+GEZ+FhMkVLkg7QqYa/lXkThui6z0CZoe2WT7hb4HG1kxXS
7/vRWMMU4I4w9pjDr1CeTRz94B0Wn/HkOX6XsZb23Y4Kcil5uLZX/aZ96suvdNYPgtlZHY3QvLFj
+C7VgV2AiTe+c+ehkCh6Ip5kM6a1TA1CQbySELtilt2KjcYQ3H67E3nxKR1K6npFCSYT5m0+mCPb
7Wtg/Vjw9Sz5PdS2dsVjbCyObUcVwz43gCOm+0Bj6MGTSRFPbhnjqGQLfIS7BIuZVZ42Ncq6Ytl9
L4/AKQ59d3w0nFnggSVbfl2+G8/SvDD+2xcL4p2IvJkya+EjMllP4aipU49BmO/p1+ICfQbxB53i
xZeusUpIG8HIDWmveL+37FtGv4Qt8KVz4igXo16P4TetTzqLxKmS/bFd8c/RmDzmm+jR33BB20Vm
N/NbaLSbjzEfc78RqmmXmtAMPgjSYkg6eXzz0eT0yLgYTEAe0qImA9IlvxHVsXIZL17HwN7n0iuP
nryn0yZyFPt94NLBaab7rG9EOgTcux7uv5N5udMSoOLExIhblX5d+PXKcctXw1nFqcRG4Mqvxw2n
PHSiXOdcZfxyZKREc5YdInb4qCbOA7otK8Imdse/uOB6siXwiRAFtj+edMe44IUnwkHAFXp6E8nt
U7j1XAP2pBfvjM+R4JTR56eArDcf43TnUx2UBzEr5S22Vy2GxZ6/8RQ4mwEtFAhubqV+ld8UVBkL
dPMEPmiga9rV40P9iiKWXcDQPVxEsLWRqE59rJ+T6a1/mbQUtVmg23RJOD0Vhlcd8vvSNFbB9NZy
ptZJZbmFJT8NlCZtJE6W7J0YvN16tTnyVRv68LKlU9jnNVJNEXdsh65dQxud6++z2lenuIK3IRGP
KJeXO/+OanUvYhdK+wUByAE54/WtGKo9Mfe9yDjZVHa6zwEN8QjgIvBPf6g+vxie6CIQfNPZb3EW
gy99cnxMTBCdHrJ7VF/V/tNvgnJXMMxifEkzXlmoQoJ2DaB85IfvQ6s5iCiooOjAkSSB6G2NWhc7
sunwCehbFJ8TPsyRi0/JPip1oOjQsEcd66QHFv/PdNM8qLU9aLvTkKSI+rSJj8jVY3NGp4LRnk48
77Qmx4QUFSv9pTXMiGxFw6ahNpI30RdjUbE2PPlwHaUEdCONNRnq3sm4ikthC0HMhTw3/+yg7tH3
6hc0m5hO/nKisWSTzYLdFgEU3/mG8ve6dmvx0gKnq86kWJpEff+Ta0TgCJLGvJje4Qa6/9HScUj3
8fpZ543rYrBS7ZewAgmde58tck12l7GuXH2JRdkq1Gh04MmIbgofokIHbI9V8nm3hegodUwozxyG
2eRjG6s861y0MABUEXvGRJeGBbVyNKOCMF8kG+Y+LLDNKFpiJZ9r62DHtBL/YzCnEzYXYYB/EW4R
guaNYixaVwjnxUUmTF81FiMgeWDKv274C55rnWHbjXBYq9uE0pHY24+Xz8fyf3LYhu6YkNP/9bSA
cufDooFlYjx00/WAxMoQf8k9/Ku/EkbGY5nA86tgqS1ckxhmOld2h3P3iUOFFgK/qA0OFdtI5yuy
U66ikqEOp7PPNJ8BW46P9/PnkGN1XBHC0yoQszFe7pVuazRzBTWYI245VReTVYA6OOh9UcG0wtke
/AD42ozmzcTYhQHWxVGaq5/bzI0m9HuUAk8v51TVQ31svyKDEQk3N5LYaaH4WbRVdaeZm/0saQ7A
GvFf/DB6kYqLGot+klXHOHj7StHTGXoghepoLr3biPM7RRXnAjQwpriU9Hkonz7R0RB3sXzUU+38
/QbPLkZnuNDzjclSHEYxM82Zmc9w/1OFyML+jtgSYzdLMM9T9Bwil0PFhNMy/XOdNqHVPLAhVhlg
bwtdIuItMNVngEr70Q+zREd+/5L6bek/WueU2j5+qMZMUN2O1oWbK69oAliZ1onXDT6o6xsAOz/Z
1MsMSTZ28G31b3CCH/WQn9DiuYIyjRf5koNASwXvfX7brfgDGOaorelQvh3B/84/cx1ZcgpAYxza
I3WjpTsnRZJhKSJzjk2wLcHd8nQbPr0JFgeNVsoaiUrBQ8jeTRGj3MrVs6y8fDmiMb2acSVEuA+H
fAyAzL3GANWb6hy5/1Ylka8kuc/Cn4Jp1qnpEZvOIw/RwR+3u6cc4Pvhr/9ObBHqvK/vK++9Up4o
EFmiL6CCruocya7fPJIRRxE+oQWoc8XmW6ZkLXK16FHVKvipMWX4j9wSUqLGKDqcsRbnPObYKsOJ
hFIfPgAL7K+Gq5L3RWTBE/Qd6rI5lsi7zYX0KKwZKNrv02evzMcLk/uAqynFVY9limpvMcYooXPf
pAfu5ckWcMlDfbsJnjgafvo2MRyKmYqgkXl7E07RKTneXb4EojiU9qnyAPiHkoY5ye/dNd1gnhyR
fqF63CEVZBbvqrHVwxmVEUThFvc+LMdONZPeIy42sgDVMfGkGRuwggFTx5VAbrfISjyamh86P+FV
7/U/6A7KTlhvqEbLJ4c6DW0Ki5LGyXQM7TBg4J7oAEH0FNbqHEc+x4lFRMAClrUnQBSfczJ4uujG
9RKsDxgFiOigYLjyIwaHKvLr9cpIT4GDT9GdQw4ktnhXMVF7IfoTrBF5tOCsmuz5dAVLdWAK3D5/
NLGDM1y374FmjIWnjBfyP47Oc1lRrtvCV0QVogT/ksEA5q1/LCPJgIikq++HrvNVn+5+dyvKYq05
xxxhsMa7/73UQrpKDUoj0N1uZJAvwbj/PRNQsN376+1vyMMeQj43tLBYdnP2sdqBX/UIskmCZZ5b
nTkjlqAyFCNYttvDc9LDPIC+qoELLsybIVGbiGKtlsBjl8Y2wVrWJt6zIz0FBB9PhXWjcvIKc+kk
+fkMKx1mWup5ZKUhSZLs7SiZ0CdQGVc29GXs+rAKfEy4OVSdyAjjC3UdOyXf0M8QzzzbUMP1V/jA
BdxiXmxS4mVQW60BdlWxqWwyV/nhM9/NI5+KIz1X60eg4b82ML9bOnoe4wIOKpmaxLL1y5HlSeUJ
Y/DEcsSf/tzO8dzllmAaxEtPynOv0PATD2s2rEcCOsklxEs+Roo1OF1CPcMPhRLGHjNpwUlABuF5
HdsFfm5VMyucFqSsedMfTQn0broHXvZg4RH18iveDKXFXoKHnBCuhg1tPUNlVz2BDyuYBUyZji9W
RSNSRiRgT/JzuEeKdBGaZhGX0kZ6mQo1s/e5dR79JNNAYBWvhW6Bmv8PZMLAOniGC1B0INmLoQam
E2w4GC3jX/Gdk7MI0t3seuvXiGZV3qVmvx6LM/YlOCV5LTBpZbeZM1gLEywNcgYylNdkFfeJEtTV
bPW4szpwljdRj7k+6C4JA+C5NFXZq+dpGF9Qh45YPNyTN8gsa6a0hhcJox3B0hQKWpOsngEvRFPS
b11+eut/Nmn1SOOWCxeSbsdB9TUZaTCLID6Z2r4f+j/sX4e8dQV6Il9UaAh+jKIfnhniFQKo8Is3
5McB9OIBB5n35zvXjPfLDL4sbWJaGXCWK0lDmKUP/74+a61cRduOXaf0ZKLdSIXAQvDUPQzt3vuN
h+kZ+xOoS4zYjfTWrqIVeLdABhHmAPKFEDj2zxsZZqyk/h1a+OZgpdyDPhIvEj3ZG3VBuRIuaemr
l8HXi0VbtL7+cQ6XR/LxbWhFjwEUigYIE8d3OED7fuFs9YDCCwx7eNVVMeW+XQY2QrwR1eRWfK3o
o4uY1LIKTDj81hbHMO0NPT8ZTDzhAQI6Gwowz9KqRxZR07JNYi7YEQaiuo9di87FIlYD8x+L8mED
a4Q9JrZJDeLfAQrz/zt7cMHud6NCPMB8m1Wh4PfCji0FeHioFhpWlpk67i2s1Bn/gnnKSduP/2jS
8ZTHphVF5adPACRL8dPMmKEyBuuZjpgk2KzJBuO8zxR0o1iNcw8ML4UtBTAMe/5nyF9HAEqci63T
a1om+bUPtPU0J5qUyB62sN20E7F9DAyvIGsw2v1RA3//uI0QRDFCH15AgMifZWN/zEmqjA4yYo2/
Y0zwK+gsw/OY6dOGTE16yiHoD079fnoGCsJp77iV4K9Ommz9tPLzuGaiBAGdGaatVTOwFAb1P5v9
6q7hUh/NyU/Ermp0Ba7AkbCaAZLINaClDQaSv7DKwVuOLogwMU5f7E2A7ahv2GEmn9o92m8e6Gli
SSs2ts+8mow4+cjtWTZvE6JDGSpMFgGnr49AOjH/IgTbSdfslf3+Rlsu48XERJT1dX4p3nf7Qebx
M8qAYX1/5LfzbBehmY5g23BWLsuwYuwFRaMAXBwxs6P3nsSx/RQYf6y0I7EKgjf8udJ5Jcyy3lms
gC/HqKmYa4QH93wyEDIMutYwZg0RrppLLY7J3p6SAMBg+11w8uVXnoG3tCVIy4JHkTBwaMOKBblD
v03eRGclHMlj47URFsOlnLn9G6Oys7Kg2L43DOUxOBfmQwWbwj6hE7W+3fiPU2u23hCihoRPreQB
tUMTG24BwIwCB8YfuC10tuPfoK88LIIuYeAKK/VydEqvBsgwMM32FUtZUk1WurJgxzCZ9c5ISX5j
FMCjBr2xAmLGtb9/iI4+OfQimQ80XW/BBwCMy0tZTrFJYz7RGOS//24U/QWd6/zoff4nMYFWvY0L
g3K38aPYpE5rITHTBhl8RwFaarOyxAucO/1pYuVsasHx72cW1pECnwf6Lv2dRHvAgEYMhBkjbcgX
FnSB77qywhsMmxl+AUuCnznSTtG8Lxg9Muo6PeCmQGiEG6h/T0G9rUDQVPYjwjpoToNi2loYh3Aq
nXFP40MnDKXJMrgznFzk6B0dkbnTpLoC9mC1Be8YCASohymXuz4UqzR4bgZ9kFniw7PH0xHYiRhX
M3Wo3i0s0+jOOcUZ118utVlwqxhAWQi/HH+1EWZoyQ0mc2RdGRPcGJakJ09Sov16S9zZCIsNjuLc
o38Ia2vy9zMeG+DhyJL/Pn4RaI6SGqi9OUaMjtG1sHoxylaxxuI+FDtwY5QS2Ey5yUYMx6dkeiTW
YVq6HPUBc+yp9lfNsR7ZMa45ThgtjgyCcBLIU/fUrUtj7l+YbDuEADAXgGU5/czG1IpU1Wso/ExI
/581+5GlbXH/4cgF16uhssGEiEDXt4ULiTu29Zve6JLX4SaPhuX0WhbLMaLK6TvMCCoB+yF+bn5i
Ttxsuanc0tqjuJp8/mCJ5vYhYE7+5XtJmPOnU0zO16/9GxXyBAnjhLnzYF7dX4iHIguRjx6UIcoE
XDEIfmPAsjqQuuCqmHrNePAfV9Ud4v8W3UCUGQv/UP0MF4y81qrjZKlZ+bQ483JLwspveulfco1x
kgBcDKNV49w/INuBRg4hBqqTYeHy4Pz82qey5o8jG9cvR8E/RteCjkE3xxT1/HijBV/vF0B2t8aL
nwdkdwxGAXYHV8acM6pDUiCyWUUn7tFVpyFCnpUAbRGDqYm6f7sPj7vK89DqP4BmCi5QWKx/G4zW
S5IkeyhMgHjdBkvGlwhjsMHFImPxjs2vybU0moGTt7r4wncY6ym+0qTKG8uGC6gp5BRo3ruji1c4
dEQG9GQxBMNdRKGa9s5i5DmBUs6HQx2LdjRAv93HRT+wvcum5IxQaFHxQsFxNCPdvC1kC9UFiqC8
amyetxqTO3u4SraT57a8CImpbVLI55MGFbgTnX9YvfnPk+i/Gb80f5WdnGpklwY+URzS+HmtKT+O
C7tafxefGZYylJvH9ct93euwmDhw78Jyp2M724API43SZAM8opqc8S1R4Nayo80Y8Rvw2YUpdMdF
slXwc38PXeUg2AISCHJSeqYSsSWbF4BTayBv2A31J08fjMsDA3jomTp9j39+rTvv50CFKV3w6Bw3
b9TMlb7ERcX8f2p7CAQwaXL5+lxQI9Z8CMBxpZXaoYoKGzCiyCvv2frj+T2BLteFxdMbrSro7j0f
HvfcW6J3WDx3NpmCIEU5UZ6iBcvF7vqQkHSFnzdE4DBp8QnAQx1KNCDMcT3GsRjbt5FOTNkT/BpT
QPeDlSa+URZ6UiLleoh03TLoKhjxrp4rYc9u3k4gzavXTwqd3hxU1tdFik0EgPVxpUXNUDB4eNDM
YMGxh0EUQNroS4Q7faEK7DD1VmY/454EvMhwDwMIYiikoIQjz05gJ2C8GKaz2Ml2X1ROsdM7Q1On
uEKlP64pvIiNCpnru0pMcp+mtPWiVV015wvlMLPLhWC+d7VuSNAlbo9ZTdKC/7mPZqgd9xKzmVr/
7iDPxgeUTTEfZTdmC28NE820Dd7gQhjy+VKtcWjS962FPXKsyqkW8DOKG+oh/2UYbJFGSnVEtNfm
O4mdEvYfcia39YVAtMjxIQEgDV/TYZBP2zsmtveHh6sEDAxCYmzidKZjXPQm46u4/FiKYwdHQT9D
yYfLixTmgXIn+G7hF9X3452ehckdmisKluccYSiWdS8NbyqTYDK4xiCAVCXhgykpHEa7Omvxlkaf
mtkZvDw48jR/ErMeX9zEb0IMgXS54pwEOVj322NuU1dkxMvyRNPItObYfvG5ccsmYeEGMWswQxeW
7RQsOEHzjAKPCYZegbIRsOqcxAtoF5MXBhEIxEd6/LahdmDbxIE8sLK3/0s8ZfF8T7qR1cq6EFk/
fi2dEj9BPd/DH2/Laf3gGFnShVOFy3AoWAhE28qsXbRBryXO1ZidIqFk5kU7WRFTkV4w0U63pJeD
U0JUB+hlw0FdKy6Lav7hBMAtYR495p9ZzUkBE2yIrt9J8xHRSU6/E16hXT5ByI3iKk9eJvh/AHWK
0QRDiXNATcCko4fPe5t6ESTtTI7vWjwN8E3aFoQhpTavL+t156vnIWnQvWHjBj+mmdMA/ELCxFvb
YKjG8O1JUnI2Z76Ik3Ayg+gEWwWOKJ8EMRbPYf/v6DSwB9aXYxpWne3JqVxgYQaf2OBie+li+5jA
hqRZPzNK+PhAqHPOtzREhALGvRZv8BUeKzBgPiw39PkLlppwU8lD7h1wcdDu4XNiB9+2FqKD9h0R
+VVncgm8m758YB/eCh4GaKAH5eQ5MjnwLaS48TCQ2H1mGgTa2hBDQNJeclHM1S3Ba2tO/IxCqocO
TAD70SU+EVEC5xnm7+rDWJJiYQAkR8zFB0ZvEqoOhYsv7qsJ3sLIxGh8oFgznQpHa3hND9gjMfJw
NB3I+WcNxLg3s7IBIxj2kvYASxGrsuPMpHRp7yzEiEwNcj/ek4+qD8kxNJQ5EqkxgwFQBvp/aAWT
zk62AkwmjJBaPZCgvuqYO6l2tMi5CS7sMBSDU3y2al8tqEqJoHSHuOe98SweDWHJmIIxXQpAppjP
Y9X+8ejYFrDci3tfrNwSXAGh6KfG5+fVPAYkavxxeiIMp5vFOzAgvYqYEFiDRJyDg/B6sKUCLUgg
VtL23J+FS2TO/Bj+HAXMuiI5Stt+AcFku1zFvDvIOw2ByIBj+vlrbQPGTijRxRkxqjezc5Te8bRy
qSEJzAETa8E4C0yngmMg+LDne15RaknTeqo68KKXzIJZm5L/wKsDqog+ERlBiLP8Z635eqaph7kT
9ZfHt6ZgkeeAJBwNDGNUdD3j1YMabmw//e/sM2PIzHAEr3/BVT9mE0gclhHYLFR2/XfGmArX1tuD
KQlKSFjfMLNJKlBwPdU1VC5DdjjFavXJQpq3vgYbVCPwj2natWCbdu9DD9ZIcv5OcnTiVrWnsqV8
2ziY9GJum9LNmcAoLO08W8Pd1rCHwXM16FdVZzK5JavdfEiUKsgLfgeGbzBRV7COebIPySa+H1cq
wxsQR/IvWyO9k3bKlGwHnmJDsmQcjoEeztRMGnWyBUbQq6Iwpp1vbdBuGIMwPqaQFo8rpAMBrcZg
AeSsmIn39iS9hm7HM7ERTCQANqfHfLzVdLUnej8XTJM30q1xQyaBp3LBIHlDhGLPmSoNBmFgLno+
qxzFrqdR2K5TqtRXEC2UNWYB5A+sA77zxZCJ6j0mYJ15qc2QFerKWXW/S9TgFBwwjTDpUyxE7Naf
Ronuahj8mw3jonKa7yuTWDgEINEdfuxWWLU+syhogJ2b0cQC2puMbPNgsI7gKKF7ylbVpt59K/uK
L8+qNHP0vy37twMTP+EA3UqFjshpwvP47csDYQ2Zl4abE4RdTDSo4XilheYENfOVdsNzjz039Si8
5uBTW/TqvCE7mNqnnfHVyxN2s8XHsddizRwWOqEPTSqvQkZBDawS3cHQHWNrIIDwx45GiSdRiPfW
zgjT3lP4im/ybnHTGi+BFnbxWd1gBXER2YZKjXQUTgbv6Q2drnMdPOz2qgOjtNlu9pKZXSGQW/nY
gPv2mhdwNeFoXDn2qb0wmLYenf6+lie8hcbuOPZoY0/d18Y8MO0YkH37tp7ojm4Z29SZVF6M1F1l
OyYGOQ00bzhvA4Ku0Lkpf4rN9c2Dai3ds9Nbw55ZJ1FpWff5l++gXCDUjg9HK3aakDwPFKgPm+Hm
GxGB31X6a18fyIsOnuR48slpd0QLY1Ro3KM7VLgTLinmwBb+cqitU5VE6Zjjoi8MA8xelyNCv6W7
euEZj78erU9jdlP0lH+IaSP2U1dBHbPvTyA4OhK3AVkotPApxJwRsKTN1KXsWSaqDxxa4sempylJ
XnnB2PODZ8b/Duny0sNYsJ7rj+DVNZsGRzptyMAdi+dO1Ftoxgh4Zr1/dO0N6G5Sx8HdK9mE1OXV
GRIE/vTPTXlmTcZfksdMZC/8mu+0MCzPCqb6TX+QOksOJwdTCCwDjmFLr45yHUN2ggwcDC+wrojP
oAoA0zCHUmwFYOBi9X8eshrp0tjDw7bupwfPDUbG6OI1ti7n+cNqg55AhzIGsxTrICs2SDynm2SI
7r1wGcgOjPtpw3hBTqsNMpu+oS3PoBajXMcThdAgvhD2a8JDGZIzov/44x1rGd/lDT/FWcNPRTPl
KqJ/collEza9qGhRnH7w9OwkgRuPPwfnH9PS94FwZAybm4mDY8z8V+spvFjU70RA4eaJivIoooM4
nqGgsjWVqMFARQLs1HLZ3IiTzyr323UWsm+NwbYlEnk6uiSiBTG4sqgWCNDoO4bhBKydBpH5Cpyd
sYkMo2/G98ROEGpS67FykKjDIFFBVX+7dBZKvfiNdhC3CAA8yiGOKlHkge+9N/Q+dAFqdR+4XXMd
Hw3ymX9VMUvRuSAlwRUKCUUN6YhphjyhcGLK/6OgITKvJ0owG76hYKiRfqJgeD59ZfD3GSCZrca+
2uHonjB0G4lIQFhzmrzL0shL0j6sS5YVsisLPcqNVDoyEZ40o6M1EKTJW6xpj5rL8/e0xe9IlzM2
y4Ipo/zGezJhgtLWg205+f1K1fho8SoeZOcvXjsppC5hKJqfr1scX9ekwEYEF+7vmIfonc8iBcZr
8rCLToFuWVSka8Nm+l5yARGmUnLe1slw0TzUe4akv7cnpSx7KOTlNJk8yeSPlw23Yzz3tBr6cj3Y
gXO9jgjZi//keLXLFzI90De7jV59BsgLHPi1lkAZ8iQORDghn2oM1tsPdN6SVeXfoCLSYZjVZtB0
jSu74hMp8hgD+EqYHFvMhLFdkh6XYweFVRDN4q1yTdlzOVZUHVnQa2R3ZTvVenojZVN6eVeHQSKY
2PVaz18xUz45iTDYeCHSJSep8ERB+xOW+QC99Lp4AtbKnTuqZMpNZSmPG094RZhA1Or6WK+eH8JG
sbQ6x/OsG8HGOqLoAkkavjQ7i35HXYYMErUkITE1VbIO6jLI2Avh708KfjMh4nGR1YDwgdxtE5a0
uNGwuZaklhy3zxDgH2+pp4gGQnm/BiZ2w+vPV1kPWhUlxKBD/pAXmd2/uJa0dlUop6QfZ4gwOn/1
7vNKEOEnTlqJ7uDaZgN99Gnu46qYZ9Fx+v5tsm72wFm9xtjkIb/mvxdBZvV4IjdvlOnjLzF+yYDl
y/S9QZEmVyDLNawjlbGhYoM25oyIsJtWJAcJcjMdQAyR6Kd1EbCV+glp9XYwZTMfTPljWRnVFVHJ
Yz9k/jVX8ZrC9QGSwlN/iTYnQBmOMO9jnsUxlHM0jB4u3A4qirWy/QBKdFjx6UUI3h3TD04+qMDq
0yvGxgxrXB08d/leclBo/m9Z0Odg3PY0Po0p/MVX/rqYMgRigkhITmmJdxAGwefgp6pVpekDownY
LNufH5lPu12NJg8Lywe0lYhsV7IjOMNTfUUIAWVijvsGVkIucozGgaC8HUIRImkMnSyD2Gsx/62H
wIbgh9ePpy5gkr9OKgjAZU8dC/BSXRBJW8L+h0eS6H8hhfduPmbf1cVOxYviUQmcvC+P/bcpPw0B
rg4mnqXdljak6Dc+tjakR6sxawunaK/xvsvIbbzHlf1mTtsNNtbeNWf4l8wr9MxDHRhhxwQAls7A
LIPvAcXTgXaRoQhFC8QU2MZQ7Bcca+QWwL+jkKGjhFLHUBT6SgGBEoYreCpj6cdqQCgLLdqtNy3F
DRyMG6ZzzZnR/ObMRJ4bDL/ZFaHkkgBAYb9WAEcObDuckXEVYppDpZtxABDwTMoD/jXoCx4ztlX6
TLpkLXKx7hfwYiFthqAj3IywrWGWw9yqmYASQBIUlu+eE6/DuYXb3nBi0CamON3A9u3pJ6QBnnsD
czJYZRP/ft6I1yd+gmKGYx85FLxcPOQwtcTHfAetN8IElw92+NwwRuc48hskBjasxJ5TzUAG9gN1
OFJbPOwGBoEQpOLt+eRfWiIiZSOGd33uMtdPDdhAMZAduIUU60/sGGlyIChXNn0wv+f7QePJTz43
SwHg3Yz6eiE/06gSNghiztbwIO0aSlWBPGCCp0hzaObRPl5Wd2LAGDG5T7zjK5OW4NeHFHDOUS7D
2nwvhrun318E9mEM4PDCpqwGEye1gMsZj9c1JIFicCYgQx2vy2b7zrb4nfWREJRUzbqUQZMgVR/3
/O03WvHxuO7x8KSJ/a59gcMm8Qq9uDdDD8Hi565BNz6rvWm8T4tPhYubOzJmGDxcQvOccbwwsf6R
m4Cqt84Asd4u7vsvwcgK1aoVaO0U//9FcoMz3xiaMf7bgKgVziuWqIg9oDblnRS2kU6Z8b828pjk
iSiAIfTGLhED1ciNpfOo9loCePhAE8QQ1tBNoJ4Se7BC69pRK4DdYr6w+GKNaZEvcCvoX6iT4IrX
NrQLOOsMcXLgIclOFXYWXDY5h7yECqlBjZfaVPzw3SYMyhRSkZnvvnBcRS0KsQQF7qyDP1H3f89l
s5FXUNx7omkKqNfz2zwwgwZqO5keEF/h5UMPu/ESYm7zL8kuINmAd+BKeSv4CcOdhN/g2I5JJ1Sc
iOd+2MtAuNIR0/tNO8sDLXZ5FYUUXK5986PvgDF/yw4K6hQcrtAYNm6HjfBKhPGMhQmPPcbR/dKg
FDZYZu92oUBAAbjMrGxoN5R6PUN1OCkCETE0yg4SXWIvJ1NdDblsjSAI5M0UPLB8GbBwUbHHC/LH
qELS4ii5DRU0F7E6xHXPbBg3YKcumONdEmPM5OfB16lqm8k/P4/lYQsPkCyhSTa2KJHaBoNlb0zu
HMN9JxcQ1oCW2Pz14+ugeFBuY7wZNF2owxRPiMYqcFrITV4h/+Eb43MBlUI48pQrZ+/Saq//4HDr
cLAnKJB9iYzwOQE5o7BQdRWNEpMQEiux4rgc7RIV/aPbjp8PS1xkWwaEz37ywEmScAJp5muEFyds
LLIbcF822oPA18WwffYGoB9hbcemhbsvMRNsrAZy2HJoNfGUX0HdctBy0dZuo1t7YG7+imCMbusD
c3dYOjBVNABIzp/GEgk5hEp2g/3BJx0mxMsTB+MMY9xkjcdg3j8GMBo6S5Lo/mwFcdgR7zibYALU
MX+inxADrC0Qs/y954NpMmF6vOig+bJ6iHwtzHIP4P/BMdRykeNFK8iD77N8HQEYJnabW/S/Cct9
8QmedgHJWlexikCRKcC4IZL8OM83P46OoJsVM+DOdlfTCZ1x/3HH4TgsZtKkcYhPQEnIu01r4+du
O2LigWxSr/bBupH5QlJ0sLMkr6Z/EliXnEEXjNVe+gsFUTTpTIznST2iQwNXvKQQhMkMkaf1HNmQ
8tGVU2uNfDz7rMbWFn2GvOb0ONBgQk3oDOhVEdHPkxmUlDkJHAuV6VJspztmwjIY3mApkfEH9wj4
5IiXW1+fYpcmog5hb8aOXsd/gWeMfDCeRZ7RDnkNIZeRPSbpCNdSX0TQ/Os9hBBdZaoBCx+alcbG
KC3Tj5liS5XACzReewWWamHRpXAFFXcICe+Kol5cHIBpKpEYbabadmzDpmCY+yENMOazc5IuGw97
21DzcYuzOAfZtpgyvw0mrzjxkAVkaj5CYyhQ7Dg1VIgYWxnyZMlZBOOLHFgafbqhEuLUikzwadIV
uu/w4dKUXUd/8RKpdxIeVxd0X7PH/BlimwJv0h3icSQ7u8s0QrPhru3Z0WELZv5bEnCNusOiMAe+
s3GvLigA//s8JA5fbEa0CKAagF7px3OUjbxv4w/whyMEFlwPSUOOeezkZxf39gpOE4xnqCicziEd
m2hqH3+K8SliBkW09IluRrlIFxysFNw+GJ9XdI4PJM1DtNgIxA1+4MNb4LiL47MNm+Dt7Zz89Ay1
gHeDETo7umQBbsCCfIrEc7kj69Ac7Yud8O0z1bNN/7wPnVHQLBhuETMDGdLupSDLkffifKGr7l0c
Ff29VvQbcSacxOfsgBIIfwYlhJiVbGBH2tEGjGaXBkfCk3odZWOBuc/6BN/jCjIE1wVvF0Xweud1
1GuDKVIuHTe22XMqzC6oQ9eEaWNuB84KRONhCcPVQ+00UHBhYqjsSVX0Rgju0hWoAjof2idB79wB
3nA8rfvklnOeMHgySr1DbKAfcTyAMX/WHFAuH5KXRXfE51VCsvDAtKHkpEZ5fp1Rs2gWDTOPHTNs
Vj21DpO8c7eUD78LaGWxUbbn4RRt3npsN+K06J1LwL/QbrjvQ4VABHUFtd0ByIsaRN0xKC8xtWvc
J5glbqbpBUuvmnSHh1Fen8wqvujF/AxnySPuy1RweoqY9f7bvpflVbaL6XgFVW60gEKm4s0RylN1
wpmI7j9Lr7wZrDNmKMT0YSX0wmtAh12NNp0ntKUQ4Ww4MzzCPrwjrO13w4yVsharEL4vHHfAw2Xs
fqYquJKIfGjakF3A8HQ/OOBE+Rka+7uvd7pDJDxz5ML8wiccWQ3k3d5nnoNGmWhKBTXXrmEtMtZB
z5WYzBYrvGSYdCF4BCPCJHSOBxWlFK581b4bwufESsUcAPEzp2ILLr1FgltAgs1XiZkTu+5oia8N
cYFnmf0JGmyno5nrTZwi1uTsfgfZt1vyvj1pJq+fwCKbpLLZi2UUOzeilnBW1IFE9kyx3pwtB5gN
TDolkV5qKjIvXMC3vhWL6OugfZW44UyVuCIkm0yXEaalvcwXF+nnKluN4KDKZsG9g+2xAgJVlgl0
Fa9jsuc9cOVBMcET/TN7jPjZ09wet98u3Yy+E+ylh14T4pE1K0unxqmH4Yf/+KvJaVtJzCD2T+C/
+3BF7ExqkFu8FLzWHe4j7ibzYP6ACa+jmngzWOV0eClsn15wO8D5psQbi7bMgV8ERGY8HGEv7xW2
E9Q/3hg6bkr8lUGqxz5Fm/e0hoWFVTEmY/hSjaGhwHpUnREYIzlUqwyA6qdLWGo+fBlLxJ+BAy69
swYzzJIgMCJKKEz+x2++rdWmRLfZT/iHL4sspp4dE/fTev4d6zTrLIy5hSGaaVOBrCBYEew5XMK+
EMB78uEgIoVRVwRrHFv0ohiMj3Veg7cUjc/TVDRjQHzEuph+cL/Cts5WnIqf5Cs+NdP4+lrzpwZY
gxOUwREvib07qe24QBrJ/HPi97/T61pve+znUmLWisXNi7goZgNM5PDksF9PAjrgU5o5sRBEkZO6
ef12FhoA/vsRkhO89cSQY6vuLFpnBm+YQ0/x9Wl5kSXjFFpnmOsMq6EhsZdiJjk0RjA0nytSht5b
0FeYObL9u0Ohykmvw7LpD6UpZE5U88IeDvbrVtDn2D9NLxdEpTxX9U42R4f8oi0KewxUYcoQpVCq
7WSAPKPFoFHWRdD/wmvwzlpHY2JIaJ7MDxdC7AUV2JgADafDCwB8+K+6fC1Yd6jKUKq6fCd00m/J
6S/76z4VG0+bmLz0zubVpIdPJTjlwySgUHTc23rLHaq3/E2BbwP4NEnjnSG0dnunhoktyKZf2Z69
Sby+9GtCM0YyP+fmEFQLS2sYTTwZ92cBdmibGr3zbRyqoXplV3jcslUB2bh/LHkmcQ/Z0Onb8ATx
RWPmwAl6vGvb5yHx2xm0bKJZjO+GWhINGeUFTFhoTcoG9Q9eJ8ftD8bockjqyxVM67tFTeELEzk4
LuhamcHLZj4tuFvYkdyZGoK7fjDxVbZANfn66MRMxycQ4fCo/cxyXF8YmSAAbA9QyxOIRMzrYS/D
H2ymrdEEyLutV9itM5cJcT8ps9Q/+LRmNhnRbyyAZzSWkDfyZ82fZkn82oEMjeHHMr9zFIuBW2Ce
AdpNxKk656mhLAAlLEy9LGSLhtJbQ+nCpDUmsb7qiRJnvjs7sZ4kL8LvIobvsRKWAtSAG5NNSEyU
iBlHFynFaJ15ICwVZmaOIeUJPCmT9W5NahMzyJ9FEvyXYHXG+XtlOzDfS1TflFJF8Hv3PGKKagKR
GKBD1t7nPTODaUO6b0+sdZYOC+Nz+pziMA2bPwl6RtC4HJ0JFVdE8cYBYhIfD4dpYPL+NjId5lUM
gXEeReXHLKPymikWxsDtLGBvRrVqZIevw//BKVddaijzOMOZhD2gY9lirQSlhs1+Be80BquGgsZp
zlivARZsrlWA7HDT6bcHzL/xFmSfaYqT94a5erfIppEDkdLQ4JSp8M2QUlka1Vdh3bBjcp8zph/5
rqaa2UARN6MbhIl+3t+g9WDqxIaKLgCPpDO0W/gDsZ0sUgpSSHGoqB69nQBzArpx+OE0ycPJbzY+
P2xs1phz1Q7tn+zWM0I0HCYTm3KF0QAc5O8Cuizc0mL/RKsyWFfXhGdpzxY877hDuU78ThU26/o/
CjhgTvChjB9wE1iCNcw7CRxq3YOIL3qgHhTLr2CakWhlNGF7lqqyJQKsPWkKJQ2WVG6+Zr7+wtmH
o3DKI2Zva5ZdAp+McyU3NXjquLYd6kO2SBYYJfW0Z0AlfNh5EnCE11FTJvrfj8vu1zBjqWmObuDj
gx/BSKqt2lAxlTpAv6VGa6hWGptlHCK5D56WZMBFISI+cmNOQMLu3IfzdmuDWaPbmZOv24NwuddN
R1a9oRCcYMjFnPjlwFUz6yVftY+IHmVNiqDm0VtWLwrZxoA2PyFBxO4NUDEUcF18nT7rfIkuyUuX
4NucxDQcu2jaWNE6W1f3rz2YD5nxUT3cQFKWTI9a5uugdUeDghGYDDwrYceC2kGPbRAR0fTa9y/E
qXPvWjD7r0Khq6ABp7XOOHcDWMexTgtWrZprO2d0h+CN5ucAugTkBVmOWCf0I4AGdOU0tQjgaqxZ
wAFY8DJaQZMuKE4cGcOm7BS8P5i0QymopsfFl4Os9EYnCcvZ/WcO28oS9L9a/5N4X1rDxL91Pmhf
P9ReAE8ct3Kfv2QmGHhFDi4l49NwNiT8O/P5Cba1n11jHt5TKUsS1czPtDiJ/Zc3gJ+wTK6vZWc1
dy0ANbFFO6YfQvkpmrhTheKUpXfJKV7BsLwKQ5bhqXHeVG5Lol/xesQyigPdYguYFtjzGOkk55A9
xfibQIdZQj0miyVAJEkc2TM2+Q35LRTl035Of//+AThgOIEdyIWh7bu1kTC1dDscyKfXPSOAkP/K
rrl5jyw6Hwa8uMPW7viKsP0Br5DamGMVjzz95fN963hz4Z4r9hXzOHhNwe1NwCY7ngBUm9Ilh/tJ
bkc++/2hb6tk2pLEq8N2n4zML4Ox3IEQCl9mmM3gT7WwoyQXJwLYJGFKjQXbj9HeTdmPl2Syh7fj
vjwDu1J7I89BiIFIMJpC7yBtOcQ6RAsvTPEsmh1d+cMyqr0dY18dL8Zw0zk/9QQL5IL+F0dQjZby
EdpFiChxxpKrnQEln4arq8SuT6PFeyDLoCHh9h/YepnloKhOVxGM/CPVnJGuiFvtF9+hO6csJx29
CkAPPQxtEUDk81AI6AbY3npTDSC5MySr5yI7/G7QK7653bbOl92R5kI+Zwt5x8+APgIXkVVZQ3jA
neeDBLxmRNzrwhn040YB8EaKAr9mYxTIpO5YeFUABYxymxNbgCXc8wB4W35bs4twvCLVIvALe+8M
GC6n/IGBsUHvkh9t5t2fBQ/Nd/ZeIMOT9U9hsOthqpWJxpmzGjU0j9xgDUVzA97FJ+imNF8bviCe
OJoeZNXIcQD5s9OTWmDki9tkghQDjgG9qLlMcSpoNjblH2ImF7vVavY0DfqR0fzt/twYomJpl3b/
e/HcOL9wsH1C1LFz2H6CDbpqAojqeNGa8Q3zn/iGI/h5iEEGALM/tIQ7Fv/vxMLadQR/9WXGBEtV
WF1Jkh7tya1oyEjqySTjA+IQ5+c1Tn4g3jD4nnE/72kzcF3/OG6ZxVArP5eMN6jYKG1VTIV407D7
+95FZzxVwyvtyMuX0ds/LBV6ON3fNV+OerqDEpuM5fVYRPOjDx6++jGiK7bdwPr6E3o5bfWAVg52
c2NSRFLqRYQ8oNOBhFAj96bwvz/2VAtsSRXGbpcjEuApvmtIkGkgbjAMtVtOu091xFEdNj3ZtsVE
FWcf1rCmmbh58jV2ttbrKHHGBNGDvSNgThwZoJ2Yuo3ozPDHm/cVGLPU/5goFR54XwOPGb+GA7TB
BluvzJa6NVqg4zb9uR2FMbKgbkN19ivmEGLSocmvaMD/0XRmy6lyWxR+IqsAQfA2Kn0nosbcUBqz
RQUVEFCe/nwrOX9lJ1uldbGa2YwxJmsoqx5Bv4wqG+cFmdt8R4ypgRqdw2KZk+u6YhtgvH8LeTiw
LvkPqrvVFq8Ps7S7fFTwIr+UZSaKAU5Pc+TUn791Z6mpdd7fnHKPJBFG/nuj/gOnCs6iEt4AoVCI
SKSTrIlFvIZ5+DpLbnANkJWm+19MItROS5gmF+z/DkBdjroE/9/dPmBhOBBGS2oHxR0SHVeXUUJB
buCjD1EafoIvGp9+pjTgaH92XjNmyQqYYZZqCwBnm4ZpAnLuRJ5riKL+o9w3TkhKYRUB/esQ/r3P
CdzhXiB0BAgG15SsiFjepoQIiXPhX9B1oEg9TALb/Gu+WFCIKaM6jZm6ev9guBCJJXlP+FX60Y0P
HqdL/Bkl8MKSiXZio8vEuYgvYdsQ9iMRwzGvFfmwmAAuEWCtIzqMJfoOywVCQ4/47EEnkmaiOhlP
hATkLCWazGPCqzsnPCVmRGiX4ItmOgoOngGdDjVCkBXpJMR1WqvMTfnHWvF6eWYkMHrNp3+Lm5C6
LvTASMWdES/JwCH5i4ODPzgftsTqLPJzX5jSmGJI57j9Ol9dzNGh4vv8kOrLYvASMMAgLiyYdRiB
LP0n95vYVXBymvkpFnZkAQ2njKAoxRcGFgE7WmxbLmna4dD8jLevAy6vhYD7F+mo1wGaMYZibZEb
hFnMbM3SkEc8EYkApKMlZ4IH1G+SrshmzL/RdDPlxT3NvrvNRfdKJNn175w6Fi7sa9IVQM6+z5/t
6qHPFKC1g9WuKOIJfoJs25cyb5zFOS4pE3B5zLqvazVv4ld4j89xEU6tLBqDZP2Ar1RS9esDpKR0
HCNHStYtJfgFecAA4wJv9CHiq6QIz1/wlU+QMH9AleuGSQJyEteH+pCZreBqM49YxYYqj1MslsVO
vtg6JHPE6ESoT3F+iON+wr2ZfA3eHUggEDr8PymhMj1qWhXFFgwA5hZpVqRRUBthScC4Jo/LIoft
iAcI+A9qHfN8387JX1RrMTPgMtyQ65ulzPkscf1PJeLkhN14jEXUr4m9wfSImnVjnZbfH0CRTZaA
z9EUjRdTISF1eF5nCllMzAOFVQGhAlI0ROrInJAIGj9sCSFAiyWrwachAzcSe5PdKWkihuAcTSrM
ehZKMmW1Swliu5qdPwL8gC8pABMBJBEVtaBL8c0JyuNWi0zDvl9jVA6UxAaOB+HhuoCBsjyJph0t
atwQPhMFzUurt64upL6IutgoyIwEHwO6IOVmpqATX4zyerO7O7p1doZksAhnQLhOnr/LPwlVim5R
HhEmUr9mMYd5pGMAuNinup2BO/evwEa4+QJFSBDR+BOkvi/fFShlycnfouBL8DzwpHG7ELCyv/vP
nngQYuIfmDZDQimSVb6dHEe5+ThkR4I6pvqp6fOx9XRpuccHDIaRitDPiSvq0DZN0kvklysDHJC8
nSC+Bk8zaPQZprTs4cA9kAueeEOAuOxiBwFsRXwzQc4A/MUTj4InQmHWGTnSIkq4bWYskfKjxudk
Vi0xxtsvdf1a6VueEBBuzkoZtA5Dm9wTcXHCCXjXeHKUR3GZhOsdNS4BvJLIXuafYoFCoSTpANNd
zNbqIpQiuiM8UWVzwhaEtHycftYx08ACuqY0Z8qDSjnOKBVrnqfz6QgtQeiE5EPJM3oHGVbY4BwE
yJ/XgBOQfBa9QRXBBHqBeGfsf/9uxlwTQWgwaKLH9CFRMl6J/3XzQILNvtpwjaA4wpXASzDFG4rl
/u6VQ8P4PZozdDhU6u97se0EeRFOeMKZZxEkSD5S2UlsItXPK3F6sfHvcjknFqcVB4x+P6WGG/9f
bT4VLrhwyn5/aHZEDuE2HA7EFhgWJrd50M2/7aOP6PBK+dYRoWUGLZtFMOJqi91IvFOeV/yFwbVp
xR10DtdFLXlPPTbz5QBWDQFxe/WxPt52f5vBQlIgmy9zJgGmsbFzTt7V/u8vm0AluZyEpJ5dHyHB
kn4hgOXQbhPgr+rmxUWuxBYuY5YfqlCCbQP3AIiSGOZCWhBAwY0dyBuNUSTQTDJTv39BanPpk525
Z6725CLilySj2OHlPwGXkFq133tuzBavMNNQyS2O4rMnB55tbpd9/zsp/8MTPsNkzv6ps4BQG5XZ
HzE3T0FO955gir33PVYE7UBk6gl7D212LiQu9nQ4vfgo40PgXH8vq/Bkc1jm8gez7fdURfzyq7Du
oNeMf69fhWw93+biXrAjX36ZVOHfDzV6w1uMbkB8op6Qf024fBHXKS/BJipWwbYqJGYzQPN8+QWY
Ve7lFhO9QTWeXW8xC2vmFjEFkkNu+otPxeU5xDf4+M4r8b/hViExpMtxSiDJnxLeQwSfQT3iVfXx
JSDn5PNj8XeYfymzaIqagcEKjuwBaGiFkCdK2fyOxUxgAhFOxd/3okxgdPL0xFcV2yWe6S1Ghnvz
t3e7pwgYW0TIVGwjVf23q8apakdsFCflEYjzi6uIM/99KI7TTJIzYg/xER3AEseJXYHU2rRWndYQ
JXn6Ge2dWReefu28N/QGAF+8FF1jEOHUvy3iPJN/mcVzhOFdO/1+8u9y5IiFOEftiAMuR3ElsSd0
K6eIUav+7V9YKvviKGi6Yi/xWWb1e8OtHePf39His7FC3/g7QHTR2uGpiL053d+hYiuH0JtrtoMR
o7OKd5fjCxCN2Pp3vPhsjO0OlvEI8Ko4SnwrAwKDuA/RIcWOY4Yw7cAYEO/FJ++96PVi0Bj/3tyv
GAdi6FA+j/i5eAyi4D0u2+DTo6HtA3OM78mNX7BqcU92ONaBd1FnBq8P6xBL/p7IPpLlacUOzxQl
s6QJm7AnGpmcvEf8wOijMjUfVqQQ+f6p7DP2mczAx3GI7Nex2E/ZgxUDZNckbahs6rjif6YicRqm
qrMHkI49mWdln1ngakegY5gEMd/QK2ihsKOox/xLFE68EJOZmNSwePkh38wvlKgQf5jsc5tQpXdx
tUHwLYjEcnzyDtsEn4PNClZxn7zIHuazs8cFecMlgJNz1lKw4gh5P2Y3yLeotzBhgRtdINaJtEZp
95xkym3IKaB5cUnxI/biQiYBRHJzK4X1INZNkZ/UTeY9Y2NsdCZYcTribr8fc1pW8vTveIQu+oTL
/J1HXWSb0j4wzxvcCapl/OuRkEDTgh9k5CzI2ixLfAYU4BPUhigXyp3rtjiBuIax762xr3O/qI44
BhL4f5//fQ+xlkiBuPkHt11yx+KUf3uIPcVrYGabK6+vdr1j+iY7nb4cTkajGxvx8ZR41wvxUdpG
tDNOxd9C9YxFY75R0FEXKCks2qXQ6oTkP/gH8Zk6e0BjYtN4buwj8TDvLDU8J7Hz31+F55ih0LHg
EQhG85hQ5G/rgAgGlJnhv8a0DT7Nb5OXtpzS8qJziDsXpajEjYp+8NfW9BaS6r9dRKyF4qkovzt0
jlgfxRfQoaGJjiS2qPvf92TweXH2RDfkznXzQUP87YMPzgIn3oOyIZgok40gD0HDi04ns8rediJD
QTmUjTi7+L3tUNTCJfpbj18sbi9G5fN48tDmILvOUCZHJIaxJ7Eg/617Z4avWJDEVg7IsIQYYZ0j
7elevsZjENvIN3D6YlcfCeHTyx4s3n/HIDzDUxQ3UPCZ2MbiRr7NUbjE72FHsbxSz/VvyKGovCPo
+dsA4rzqRtlTC4bMgjDYxG4KczIV7J2HSGKID8XRWA98ZzFoFW7sSatmUN8zZivxfUUrS/8/pbhx
0QKitaamGNWilTp6lvj9r3XEcBHPi8c4xzjy9G230ujU3Dr2xWtF5B3E0YWI4+6xo7n3dIAjAw2b
6JUW3+SAaNEGbO5RI8gEpe700d/mDGzKoar7PpRTgPYb9sY8SRFhDzFPE4L3r5RwSvGNwAAA8I87
uYAj/4NyNfY6mQxUe2WfWWQziP0m/DdVZ8xHQ/oEYYigSo/wAczZze1BqETdRxQzIYXAHQK1QaMC
kmIPSkhd4wO8xovHrt6J2yXOLu6bzWRU0B+l0+/7xNhIwWX3jOu4JgJ0xBB+HpX95Vv9mWAFotAF
1WD/gmjQJzd2a5eky1YK4v1NcvUyUYNCTqeYalwYmiXm/JETv7gTyMy7d9AHiOM4Z49WGlLm9bgN
axoRxmi7ZO9nzEGw+yf7go5FY79SujuY6WMXv/eqaDuJ5fdIl9vXHM30vta9PmE+yD/Vdf812rbL
0fa5mm5x9aI7dIh+fV1W62E72aF78YguT6NeKeW82U7jYp0vS+ASW15UHwNO7AdSug/ud6dSdS6Z
4Akfs+TNA0vGqxF05wo639V7yDhYo0QLp8kAlgYJya9y+VwRbgzPe20FdXuJFierG8pkq2moOHI4
hMPy/jnaKKubh6wH3STgFrf91zN6r2kJJA+SIVXWLF7FN61B1KRcGHsaHBQ4XYTnjO3Mv/Fvb6J/
gbpD9Ie4lwFECvsGw4wHlj5SLdJSatYd5OMl1qMLhPLofKCOApi4WA3K/RCr4SSBPO31iJ/pK+xv
yqORX2WIRHokbOE79J53cIlL97HCs65CwwJZ9tl43U4+GuivEytIb59UgkNlCwbgeSMtX7GxVhM9
vW/l3cWH4ZwUPFyiyp4Yx6fFyxujPnNNBv+2Q+pseV82a7KaqHh9nfAOw8lKiS8RwXUf2zJFAiOa
7KQdLaUc293rF42EnFpSHyhesj0vW3zu6Vazf2NV9CfkAQgy1LYU60tK+bkqEiHt5wmUsIr+wiig
Ys7K8JH7ZgE6e0gxLbMNHDtL37bCN0d2zcliSKSknu7Bealj9KgWtbCS0m2XDXS3MsxjYYph0CLl
EkoBuo2hzLjdntfV+hF1q2p5W3VQYM8/xhFhZfb7lr5Rf1gan21aJJSwmS7P6QXlSFhBGSIy6GEI
ttHYutkQh+TESJWeaBTOObjkNU40IQFcXoIaxLeJvoPNVXC5RIyjXL5/enRIRIkpiEMfuL6E3vD0
Jz/G/rXStqPt5fNOx0X2PVbXYt7YM4Cbr5JFs1tBR/0ceHoJB5FOl1le4UHX4gTP+P3F2fqgW8np
+8u4zgFpGuwqzInXkUHKxMCYJi4rppWfbsVl6KHMWLjYrEpv8E/wAgh1fPKBsmduYRuzIMPmhsoK
dhH2HRYf5AXAWESgSKd2MwmXf6X52GQG5OBETK2cdbI39pyfLDUXM1BeFHMEn/8OGaZYpjy2aTdh
rHRHpmaW3Pfwcb0vurEAnxo/mCg9w+NMpfcP7AnyCuRXaQ9pb5DP4GY27E8wWHG4LfZU16NDsyTN
fBwdRgfahNvBLSW/D36ChYB/KOj/kvQ4gJPSftzQ/WnmsGWJCDNF4ej/PI9YmXtWB2ZqTpsxjJlp
j1zU2HN5EWJHh5Oqfr/BdCY2svTEsrkE35RL/E6cnIy2VJleYbSUouU5FR9yfV5fUF4HfVWKM9Fu
rDIcylbagMuRU+YGuQF2ZlomnsGsQStzG1wNi5ii2VzwtkNNNDtcyXOfLYPe3kDsgkjdJfnNbOkQ
VfutFf6jm9WUJJK/NNUf55aK6rxkvguHsHzf+QpctTfC9fWP3Mxpq2YM4X4CBMbPSFM0+glg5uJ1
RHKM5/p0yurfhHHEzUsTs1Td61PwXq5Tr/oiy5DBRn3N+UIviKaFLRe+/rQN4IT5klUFQ4Qvgc2v
ZU7dzc5KILIT2q6gQqa0/dXdmzX4I8/FqfPVKn5wm1iXivg6xWRBURez5qFuiM0BmKkH80pFO1C2
fY+POjZsY6zMs+uEcn8L3NYKd6WDZ5BcwASPUR14z67KbmqsH2gK/wBOq0jZjZzhG/Rvq3+0wME4
D1Ywhfk+ntiWaB+/qF51vK2h8J0JoobjI5ira07+DzUBvynn+DKodDCXpwaBzNzOfssQ3sfck0mQ
aVqaZWV2Z3C/LUqIB00n1xVBF7ltSQ1OD1fKXCaFqcaDx9ATcMbx7HUkvi8roBAF9BuVTJ75Qtmx
aPpyOSM89kAB7zXPHVGr6+FjVOcfKYE/yLywO5jyOf317rdrRtT1vpKU4FasBbcJ4EuQU4OzAKaB
QU5q0jtbzwXz6qxKhOMAWJGUFVUx+Y77ejwrJQegF89z8m/aLAAtAMAqqaR5dR9s9CRXBVs5v8Nw
XGiQWa9LEoEborNgXOYju9iRHgUgbiHi9URhQwmf6xrJluGYr6t/V3KfXzQ+6Vv7/c8IdJEYQ39C
VNs1EulAzsuYCc00W0Ym+o0mqLIYf5/ttncyykI7JKJBr6JlaA0+YRxgiLNTekLFpcyi7LSoGVs/
AFytBxwun/lhPMs3Sj1XwBjgEhCVZpabZRR0VU00dKgbCcOytg01hCh0vx2yt3t+2ZPXTilivUwn
DH1N843+MGZ0XnKvG7z2Egiw0ZREycdJW2YGQrwSOgy70YuGbxFPH2Sw/VRwGVuvC+WbqcKM/p9R
YVjlw0eHss8Tt5Ok2lARdxvMRzx5r1/6sX1+355L3fhGElBSIL+CLoAb/l6/ZfvWuVek8qlNkTn9
w+ufoDbhjk/m9wcAKdR/GwGjB4Iw9iFRXUqA3IhiXSkciarLI+jpYebrGY1QHRfVKWEGgOYb1XYh
hQ8QNfmM+zb0OdMhMy3p3bpekN7lbVnY08LUx/A74X9/EETSfHmrM3muFQK6X5LqVgJFcQ9YGCBv
df47fMFFQKjqS29glBLrv7+dkqLtUUXBQlByUxjPc+IFGLzTLYcUR7RBBFlMG8xKdq6iLt8RuUQi
YeCzboD7srBr55O7c7192I1XfF4gmSfM2/DEVgOq45Q+hwRATVwIkIuO7wMmh4UiBuSI0t4txRNg
7mZaqDbnbQaAG3Hj9SWoCZGhmuPpjhHcKR/wQ1jZhMI+GhKYP4Tiwe2yUuBLla5cCdlVmyFS2kJb
CdYq3BvoLohkGK685XosISzvGCatNoeiBGnjhOuajH4mDtRmkv5KO1f5fob3Rswa7oVmvkNYakLV
tEbRGtAZ+eYryjIzBAFYpOhOb+RY5mqo05z1B/m2yT9BrRsjhtfy3AUldgSBKQHLQsGW+/LZoYwy
h1v9QPV5ibXActp8va+WpAtGoZjlp2BN96xVTEEZRYM0XyzAhq26d7BZxHST8ouHlCnBpCFNV6Ch
+MlyR4ufNtdQGmbT7xf3tzn1aMeIUsMUmcAv+EYOUwOdNEQPZhxk7igp4FELnlMg3WlXYQ6LEe23
1bsn4qu6itWBuIfYD3T3jcdl0dUunyAgl9QDTk5LoyfqmDuVl33VVI0GyEHm68GYQv8lhARXrzRE
VUjzhKSDSFRnojOA7KNANEoUhK4Jk8SPf1TdorocJAME7aHfbAxrWDF92oJrMVZt1lQqGn7foRyR
QfhGWVf6gE0Ge4r+CyGCzM4dCYFQ6g+dclnow6qamAMD9LxglOU0bj1s38zDFVM4jgq9Q9VMaUL3
3JCVRkxIl7xuZDVk4InR2PQ7KqB805gS1Id/xuzt1V/FjwbR8QoZEtPrrKMX07l5QraQilCbDJUd
pBTaHSwCGUO4/QIiopAEoZCHUP1D4H52dcbvD4rM/JyW+CHMAMpE4OGrJ1gmhIGxTh8euGCKUb2+
qZFov7z2W0VD7m1OfBlEjo2e6g9qU0D/k1MDLHx+zlFy65gRvpmw0BnEu2K/xjxZZ7QxNlzri/IP
AUrqaBxxkcdzBsoEOiAkfw1ejZBtxQ3SMLMBbAnGVhk8XZLhJ6s+KKu8RN4KzX52Ywli/O4lPJli
Pr2gnGj2QrsAHeoTS9D3Hd3j3OyhsZ+j+0/5wG4CHEWebz8h74sIAxgCibDQjEwfFtAQIp8NdsnQ
ba2fWBIGBQYWKLvvXsYpkXYMxGxEHQkFZiUQDBI/JAdReCOL/yAtdyDY4oPZhGcP7JCIAmmIjPmu
XZ6/0GLAyZO3KB50QLovHw7iJ/g6Lxm4GzdWrhEa+9Tt1wEzr/liDGxLxhupujGZBHV9WV0tJeXx
geZ/E1Qnk4sQIOVswa/jIFhdtUBXH/dB3WX+ZVVrzguofoaM8ssGlNaOJMHGkrTSlG/LPkP9Ziri
2vBnSdBQ9lWeg8oeECenmVn8RgumUGK28JNl9BIR0/y6mdPBx20ltcGB92pmrDPW7vPisiIsOJAU
LcnMXVZvqu0I3dKcD8J6h/+/vNoFsQCB6WVRBk8pSv4yzyyUt9VJyBePgkJ0RKCv8KIn6P1gzgCp
G4WouSymxiwD1715o3RPbBm1OLIMZGbJzb99PZQcqPGH6WHYqrv7p26dPlWqUUvf1B5ud1TmxMU5
Lc4A2sGM5jOU0OmpnXdXkboH1WdSX7YoKZ/zAbcMmPD+nZ52KBK+P/W1jjmNvzHy8PnGbbilWLeQ
m9pK8/vqYlM++ogwN7iQDw1BMbobCak3lXqsdgytborG0SLTj9ptMSGninTrGmWRTrIyks3Mveid
EWhRA4mSe4DswNqNKcz0o7xcaaTPMcZeExeO7RUdC6agkOQqOVSPvDVrRyl/3lXdrfJ6rr5TBBq9
ElCQfAt0oEQlXtabGqEP1mDVy0jNStbt8Zl/XkbLlwZ38cWgQd2NMBelGMikUM53Xf6GMwnkmu2y
QmW6csloR4SsVs2yI+Qj3tE3HfGO4A8217IJuxUSJgS4B6eOuqj6avh5k56dHrqVRIij+MbcFx1A
4g7PXgcmZEgr9/LZLKfC0oDPZvwUu8ot7Y4KrER+MLs94t9EEnvgHR3hHkL2xOthDaU4S5qvbhDq
91+p5it75H4TgaFrkhuRMEbFfrJ5HicEEu9ArQkqAWgyNm1yJdD5IgaKV0xEjgIbCf7Z1SP1ijFO
diR+Htvk8lnvHnxREaVD7ZYkq7KXiE8ScNrh2D6P4mroYadNSCRtJxGZgg/pqRtCMG3yWr1W2YYY
XZNURO1wzn6PYdtv7M588k1ogKhNhDMuYr1tKG5cnApntiZs0pM1wBMk/kyoLtuMQZrnHkungLUY
mzffGn+JtQ+IGzb9jlMTeCYw2CaiXW87YyNyqViLOLiXXR8SG99guJCAFeLjC+K9J1qjjqNipwDF
CVh9uhjXuEuv3MwYWSG+HWBeEYkCIJX2obgmjzZm0PPLzTpjsjP1ceAxsQyAWcWjVEXiPN8xixob
EZwTt/NaERsPu6N4xL/ZWtQ5QbPGKOCx/R3W8TukBZJ2WYugcEpzjf2KZ3nZGS6ZRqSzVaG4Q6sI
uthtd9uJVqhTfFpUtXfQPRKNHiHtxdU4mhgYCWFFSCUUbH0cRY5L2lx2IpZd0ZNuMXkmLB/zTiqo
CkWqSOSXciLlV+BYdIIU4/i9Z2p7pvlOFYyB21HaC7Mihjky/XxQprfaA57DimXGbPbKP5yjwR/B
LBh9isZCXS6qV89ofGjXL8/YVZZmn4EfoX20RMWXMPXEYvmOXvEkOG2UpbI87fWVtpqujKVGFA67
SP4u/JHYjYQCu88y982TaQ1u6r1vEm7xtiODme/em3YPxXXVuOPovsdt3FZBRxUPwNym6hZ+TSkj
gfF42mjgkau4EuHKo4EQkwEDEPjIobFUV4AfG3tqnyidOllK7impNsjU+5e4SDkLgfard19ivEKX
KOZE9ZAtMOYXkE+oS6oxdECBwPJBeppMAPbEAcPnoVjHkoCE5GyyUELU3cDvDvHFN4Lcufi9O8RQ
vEamQgXE6Qo+MsqLF2fioonEWFQs6kh7VI3kzm6+ASciuPiShdDFFrbtahTnLhUcbcGvNRYyZWsF
OhIZR6jeUZZozt1Tg5t/Dm/Oay4opC8f9OMpIalOzJk0BqKf1MsMZCSyCTwuILFZsjtZUQ3VQeXb
1jxaOxxTzm3sjRZwpRa61fiKWYKVNuYlAmyaBb/RbPzWFNwByjuTuZ1+XoG4w9SjioOMiCruTL1V
486rLAo8OxLpW0SG7ceqpKLT2dcT8MaB5E7tVyzH4+hCBqajyzfWbcVk7Y5JZLTWYL5txQZHht5F
B4aBnIh/d8mfrRE8AD1VrV/bDgUH/NXnAf1hEBqIiRwEq9Fwnoene3WuzvBPiVSnBhI+du/xJSnj
807e3BKd9QZVv7L7aHzEBMmSICUONZM5Mhp7/OBvv8FviFTiFL5DHslbdJ7WXG6EdV1Cc9VD6shY
Y3cMHg4KpIvkI2meu6sDDRtbo6UeAHESeTEo2C1ZWxF4PTMWDAdGZ6wlCM6Y0+CEyWHltHxD8Jmk
7IpQLDrmKBoxRfYWQKzbqlrTKkE1b80nsdoxqQ+Wu0UXSSKZJdK914RsdXTxc/9u5z5FE+1zeOVH
Wg5R4y5lwUWKc6DNUBaIBDMQP6GIg7nG4KdqOOIxMwQITMQY5xXV5q4W8SxkEH3NMqjSDWIDbEPt
TAmTI24UEN0RyCH74enLF1zJmmExeJqNdoxHsUZ0psk5WTVoCPHVWRaJWgtmMyDu53aEpE0g9DyB
RAVFRDZgnX9mbhlSHgFyVR4bSz0arS4pRKzBnKJT/fBHq/6fhs/wgSoS7KvJ8mbdLNUuljnKC6vH
z+SAoIrXuoT9K1D19hsd1Al+LgK9/s2fuDKLpSgzoqzHjCqDGtaI+RyVZEBFiyxDOuymqRpWNnbQ
nFmCpNrN0eZTR7KxJ1AIzR0xnh5gCN4bSKtFXFLYYGyeXbo4sspXXAMcabMwO3uUnNe197Kvbr+g
gkBceQx0oEcnFyVfcpLw4Rca5JAi0PDNjHDqj6iufnEoLekYi9O8INqjxaNjtYWFP3ZksJ39Akyk
3bqIlZPKIhGJMGDUBKIrIYgSjpJyTcm6eNjmyCFSpp0gE7vcICydgpv99DK/3lIQ10O6jZ6LOj0k
/N69of/9IubuUevoSqZI3hLPN3WbaAopxM4bWw+Y1gPjjrnTeixebplOSS5r5h2qEU6JPWbi0Jen
+JrWm2uqmiO3TeXNI1Fw7MLSN/yXDYudcmlo/7myrcz4IpCsUTdY3gXM1J6AnJh68kHGcL1EZ5ey
I0umCDIzLKNRux4fhDzxCTClTjqJalLxdU1t6hWpgYKJ5g6YVUTOwE8ucPDjHkmdzOLJERfmsZ/g
D2rzyYIu5NTzwmkW51CjOgYGOQBkjR7bCLOcs6LS7zxdaQWDxh1A+102RjRa9j6qcrbhNeBgCSkE
yK8vzkTNIEaBsCfJG7O00q0QUiZHFVLhwe58ARG5s1oMiKaLvHvFAHosUA81mTKdIml8bTkNKDs8
Di4bzX1sRssnvxUTBQhdi9QT3DzYebJw2Ms1INuIchzI2gFkW3NdJJHCiXOiDA4CNShzuKf1CMH/
UYhdHBq7Bw8bbRSrB07vw3mcjRcTc2RJJlwSoQI4XkgURH+4E7tdjf6VzOGiqKBF5ZdgRLqIiqPh
q5ohXMTbh3d1Wif7HEBUxZN5vVDnUjzxlePN0xI5kXb5IfOLQ23/Vk0kni9qGsq4rwnjG1mC3hJo
krM3Rdf9RkEPZgFbAUnI5Eoai+mWZDbABg3FmtIlpwve7eULvh1RJ2IzMlMJqwXO/HldBq9tGRix
5Azu6fhyv4Evg00TWe0pGEMSV8zXFI6GWwyrhOeQ9sF1OSYhK4SirnYbPFadl6/0sKZ8ZeaMwnPA
N4j1BIxkOHEVFzGmxc2kTrL5AGfe+LkdTsyL1/LyTa2o0u+/teCsfNx93W2d3LvHhtk7EiXUkGp0
RtbFnvB8UVCl01zjt5mZ4/C2LbbjMD9AwPK0ABJSCFuWBfyyluMhlsKR13pTJ3fvgHO9MjLMysmi
U/zY4HhRXU5HJRvKhH9Nle9pkIfGqv1EH5V+o66aT2kFMzARqmypnABsFq+AfmPgHnGqLlstxL8m
9s1KUx8eh0lsOEiA2GeLOlk/WsKjIrR2DWqeJf7z7aDGp3WxFRvrbX2gKOb2Cs+EbrbNV8aOECTD
Dk5mG8DnY3acRqpFBB25c2YIKsigVzIXN8eK6merfPMgk4nFFJ2Wnff0VHC7E2pYqtE1LcJbeE+r
lOpOHmKBfax/XVEnfPtNrHrKtltXK8PG7PfeTBhRE/e0du5JvmH3qYo9oHjvrZGwmq31WChbGWFz
yNejHdNlsX6se7sLqohiismwf4QkQhKqw53AfsennbyvUhTKNnV4CU8xmUl9qUbD8n282foMoG+S
HZkxeVbG6rGBxBVj+jBmi0ReIGhiG6EUTo/TVI6n6Yh6OI2OTGj/gQztClY82OJVltwUUWl3ilo3
ginV4fJT/GCZ3X6mzEkoLAJK4N2aknzFut/229v6FD2CawRDGNUUxAbnTST5giYzMdE/M9tY8cWg
vHEDF7tJL3YdojA8f4addXPfTu+gkGur2mLYNGkZvzZFQmGxZEoF7fNx5BYJJeSXV4eSq9snKQsI
5/MuQPrYfq7f9m093eXLU3ReCdkWyncsAQas6jUm5vL3ltYPqFlIAnSB6l0jYXk+fuo1woeoF7y9
t12iqD6xic8Fkid5d75J7t4syetpqmar74q1ERrhvyzJknx9jtotDfXTe9giu/Yg/mpx41XbcTyO
qQjv9SXt2bpqMI2oTxWVGy0aR+OVFOrpK5Jj0uwccgmKICfyTLh6mk6Pl5/8J0MT/LHO11lyWp2j
kTbjxPyMjuOdvFMTjdNfAt1RBAUUO3sxhWevO5egwsoWNqgSNq4Wa+x0XnE/NvrmWARSKEapMNo1
bkXnV3GbzfT74eQpvH9IigRaZWdkXnwtwnEIL5QWMZY3/+LLVPrJA2300dpZAonDafEzMMwsCAZI
JhBrhZ2YCZMUoXrD6bZ5REHYUAihlKTuS0d2K8rAC73ewUXfBKKEebPPWOCQAua5K811t/GHfw+y
q7Hu0uWYkypzzPROOYvFhEVrvCjNm0un2ubLt9duQXug9m6ElTdEciSFcNDXwCI2PRgvU2BCVEu1
kK3n+SFD8QpuLhz9k/xxccnoGQcGoT3eEOym9MOdZUX5IOnAik16XkzB1CT0qSXgUvqYIgCle2Nt
hikdPL2TVSEGQyif2QEqSdS5Ohw2t503/jnt58+FPisxisHdsx7nKzwnnDjDKSSWExaU8CIhLVrT
QMi2eG8TIipETXKrv5QBCgRtRyG+Bh4m4UVWCAfhFrteINmN6drMaTYWL6ek/OM0uPv9XDX7tImf
CJUn443i14niDwt51lIyEw0gEOASGvgYDsyUHSVmZOts9UBtqiVxbLAWYg06BVl6sgy/j1EItV7L
jAejRCVzm76UKXtxSp+LqTty4SK5ujUBkIGIoFnGvfKRJ5QeiQBDhI/NOe426mfr30Iqtyav/S2p
IJ/WYc8iQlgrfQApcCbZxzNkccFsUARP1Sb8Fhs2Tx9ABY97JtyjC2v6mSWoDusE+t07beMqbtJh
c4cghjlG54jHe9WeeK+gdp+h6k+855IC7ZEc3BbPpDKp2bkobJjF7rCp4nJX2JT0OTap4qOOt2/w
mNr0vHuGnMXkftzmKO9fCB3CufMUhNGbtGHG6izFz71b0tMVVZuagy4qif7UvacjrlrFmdfEVEKa
jdwzBVBavuvUrY7FghJKNjZJeEl6n7nMb6PMk4OC78rZFpCwvJGjOy08acnDV5oNDI63qbnZNwFI
X/95hfzw7av4loxcNFXda1ylEhkCGveWaP+qNPtUiE0yV77nnYjy4T6hPAb9xCK82qOkQ38KerhS
wGEI0RcexNcFdd/xjXkWzhSPd6CQkEoktl+36xIXTDBFiggeZo5rzFqWvKFf82AcxUSpBcPxGWY0
+IWGVrxHcI5U77ZEzNxGJFtzSUyEwrqceL2j+o/w7Re0W867Dr9GwrORbGV7jSTvSetQFdRrEMCJ
iqV66IJhfXOH4Any5KdCv6tcyltqJ2JFy6CEkPJHkOhregJNIfxh4RsT8sByHiW1PQ4vh8IrvBIz
Bl+Y2jTACbzBvaaoQaUtpkweNsRP49ZBiviRpyM5yDJ5oSIpIjPGBqqyaKP/kXQey40rSRT9IkTA
FcyWBB0oUiIlUWaDkCO8L9ivfwf9FhPTM92SKKBM5s1rNkPM3MaBwHxUa3sTmf2hzS2vwvUudwrE
iDq1yJnguk00D16hRBsxAbbiqeJw8ysLpyGEgaNeI6jDqx5D5ijNPYFPu8HhYxqF34dQp/BZcnay
fpPhuI3mv6TLtvxEW1aHUSpoYfGohBGqCGoZkTM3ov1JQXztFLs3l16D+XAPO0HCV+ilsR2QYprG
wz9keWUs+hXdfgsiotygwkQBHkvBV6/GH47xXbk4svNcCUN2M4gHPYwdDG3T4CBT3LWix6zFo8aY
cD/K31rlZI/BPgrNbS3Bu5nwR311nAbU1sm7nbxkKk5WxQa9cTg21PWfo4v7kbbJWYv86DicPKsf
Dta/FKKu26jqw6B68+LoCMXvZjtEqT4VE5A5qZLkma874HjzOeUl2AnZijw+LCXPuAiVOPBM1xLV
hA0Z8lzSMO+Tk7UQ5rCUMDBk3FIjR2QjBSfb5cnsHfUTJymkuxxa85ZUsDRwVkwvQceXYPgfrlm8
eG64ywmObh3CHVHvpJNsIOVVzwa2m7fWWbUM/V4i8BRSLY0N/juon/7NiGtna490I5iubPAGcpqj
wYdOtyVmSvTAyS4T2wZ1cEnsJwMgHZNt+s1xpzjbLjmTJQuoo1ern4kAB+iytx6bXrHJA+Qln1Fy
0sFiF/2xZ2NfHm7rLRkipC63e3gwAQ6wtOaFx5QbHN0LcYfCKOe5gi3yZJ0trAPjdRVgdseLX8W/
IaLNj/JDvvIwcXDFdNvpmTeT+nFygi/5JTGfaaBsbHNccAiHxArAa+7ylnOh45gDFX8m5heeEbQu
aGvr6tf5Mt7YhAGzX5wiQYakn3sxfwRvUYmkLCYUWaFfkcY1f9CgBVuyQon7bqHDPCEBtNIbnpop
03UG2wylQ+x8kMXu5FVjVIPXF2OwkbnNkbE8w1HDY4IOy5z8zd65hLtgkWYlwLw4LzJUxyENPfz4
i/WlHv8ODLRhvVV7zT4l7icM/JD6+Yf4c2xFTzjLuweWlwrVqGl+FbGdVUgTj4OxccjyUDxJYiCi
e23dh78KIffxmRel4CvF+Ddqn4svJXtmvhZM25qptU+s2XLJgrPBZbu5f+0z7+cJ9GubPeFviLPa
Pjw44jrgSaOQNqU6r/jUO2tmRkL3HSz/cWHrmSd7Gm4oRxcpNZZf6THRYdycIiQnvXiK+pPN+YzL
BRyB9YDnWeQr1VYjdVUD5rXXUJEqhoTqDr9+gwaNVR/eus/K2rFB5LEbFtLGLkK96mybN4n4y/Kz
wMO/Nky9CuljccJ9LzjY8d4azhZ+qtG+RxXymtEJyuOAqke8ozjGZvbYfGvn9NUkJHXa/QNyepLX
ui+IMMxrQWXa98QbPQgDqBFqbCyUW0L+skJ2MOlR8KORhYLpc56ScLwyC8guq6x5FIC2ebFuCe9A
KNhgqvHq6H/Kq4rw+qW6qLjbpF7jA40aQLM5FxTdOZGdJgpxME7a98V08hQ+DY9o66dd/tw9T3Rk
2Ve9IyGw2ipX82V4R9+awJAhOS5CQlbuTCSF9X5OUVj+MOFrUIrAMSrxeGfIPyFRIWbBH3hje6hY
4ImHIfKG9mA9Gvkx7t9m4xQ815gH8GwcVtI6w+vpguO4iieeBxyJSQ7jAayoWyzJeDaEEfGa320k
gUyuqkeFH2giqueRuPaKgTEzS+F6duHRQJoarFIWCvVVDJLvHqAQQPNweSTu84wN3yHAKQUXA+uU
cnjPI2RFfM5wL4G9wNOKCJqGhxXu4UYM+omLpC3QGkFrhs3L5mabdBnf4P+Rt1XjmfJrNw4HHRJv
qYSruEo55EavyyZMbV/Txff2RaupdhnwRvGmQQQpz6JFGtCh/yO6t073ScAtO1+DxYl8MwQ/bYC8
kbx5Br+0YimTmmvmAGjzLfg3rcU95/ou9C14E+rnWKH2yZjH618hx5uR9J/GsKa+GE78y6Faj/Bb
tNW9+w6+oHfbz8SoRQftKVosRpdj1z1Ua/I4P80f25/A6gHUdjUTaWbLF53oCaDGZovxWQit5AU5
13I2MC214VKDyULQwvxyF0MSOU1M8F+NL/wg+D3uVJY31B9nrg/5zBA2/dSJUD+6u2onPuQJzAQ/
ww5YgWiGn5Yzs9iw2DTObLan6olgE78E5cfwmPNWz2Ozyf7Gv+IPWzDefbpDxJ93B3Ta/X7eyXtg
f2OMMz2r88OAUyxSI3w7ivGjwqN3WKl4Ilrrynlo8f/oN7E48evP9ibrPoj+GvG04ApWse1ep8XT
gNOBDx+SgPqj9qJx1ghPQvLHb/yfBfpiulL8hRYG06se9EXzE2pReIGk3eDmrOI7x1j6gq8OMW2p
b70U7T7Eqe09IEcE02lk15fweRzwvJDdSg02CUr4nwKyusH96z5iLgbJsprPLgGmTEKMN6bd8zfD
Za8+TsbegEDyyJU5Q4cs7yVc4S+NHc2J+uWUHxRcxidkam4byDwc5gOVjIcFLXQl3N1YhPOriWaC
4Lz8qaVrF0/VT30HK9erX2n+KT9cIWmx+NYt4RvUYVSp1h347FIbq3ni0SM7ijx81xQ68sjZsyWr
/DVjr9Uz9vQh1uYqXPHxrvcq3veYI2S+KrQDxZHZBmeb2zOApmQmCCQMuthW8xtjPjpjeXRFtjGT
6mQ7u0lclNY9Z1BXA5vjCW90JabZIkEg1yveQAsLasKS+BIl14biu50/ohj/vvGWsyUkWbAi5Pqb
hwiSMfRbW33IKKcUfFg0kOie598wxzDztcHqi5psncSUPej4rV6FHuy8LbWeLRCVy08pX/n4OXQP
nYgw/CZyoCQzOhr1rcciTklvKt0wnJZ6M1MpTxtXjbeBOFDca4cyhSXqUBdlu9jl3p7WnfEVEOfS
OMLrsMoOEOW2FzNffK2nhTDn6J95hQ9p+JonP1nyrlS3crA2GizRkdgL49WEx+FwhCWqZ/RnjWxa
C0LAhPnYBw9MKqcGyVr2VimPQ/GcWNcwKbZK70sl21YZXXAL82s4CobtucqtXFSbCSBjHBigYSVX
ymveDNugoMMa3433LH0gjmFud8nwVABmkVvj4IU2/mScYhKjRN79LKJdWTCQEN86NY6IPvrIJc2s
xicHR8a03oZxiKAjbO+5qW4EFNuWgznl2ggFpDlMQmia0WW6EOHhSbGE0+wtCba5oe5nSrDK3bYl
bSOU24jgN/Wss8MaeTG44Apu0I9AAsVjWjiF2V4sFDu4DmV5m2E9JRiAxIg1mrHZ1h3UcfKOVSQz
peXiuGx7Q054Dl4LwmWoUT3PqetXHZ8ITCL9mDES6Y2vZCh8N/n39/lwwCF+WX691cAK1/99835J
cwCo1v6WUM1wN6VUQyaOycrOMWiLxOBX3PIRG2REFFn5QX5sTM80HgWhgIS86GjtCs7XsHhtbLEK
BOmM9P6OoD6D/5azNAIkpMYmK69DR3YPWnUeCK4aEqau1D4NrrKxJgbCIixacozj5cg5InObnNLt
PBbrKcUoN8r2MU1WC+N6jKDGzfgguNfSsgmt5H/q+klrXH+mhKv64RgCLc6XFtYQUR8aH6RXoCfw
EJcdP+j+0DE50JnJtMwuTZQRuCAF8BvWDoujDzEaqO4RjpJBlX3MqXWQE0ZMnAp8MB5uOW06Nlzt
K/A845mhbfgQDTh7SOKD2qPONVRyTTvJe52+VbQuSxun5sgxasTZ8CQ7HYNvzIqHfiXrB03iGcFF
VVC85ehoi2KTUcsZHY0JZ7GcGQKSadGj0zJuDr8AfZy+MDL5rK1+q+ZvS57aGXLJd11Efip2wsW+
Qgu30pjOJofbv8u2k6cJEaoMxGYKmPGou2a6hDFoqj75GYuq7bq1s8gwChtL+p46o5bfXfXtpNph
IGVlZcnucSgldtAElI7hj2GGdFr0Exq0GQdxbpbi7GphLlWQPts8SiqgMv3rjbuDxb1NyaChP2UQ
2e4lrNciuAhLep1+ydq9Bk22RJMhQs8IEL0ccUCsw4SmERUQq89tnFep+E7FtK/84RU2GAmV5tts
Kat8sSaNMQv5bGllRtbAQqJquOoz8572HIS4yMGY44swDcvwEhwyHHCUeiW0Ffb+UW54bPFAmS/Z
NK4bLujK0WBt4Q+HFaCF22+KS8wC6DNFTNyDsoSdwpicKzraxUXfL5p4n7AdkkbHJBd8TuE8z3QW
rXp03Ee1q1nk3zW9YhDSz1OridzajIl8VXTunhpSQyVPiZZ6SQfIPo4PQVRhTaniJTrmT1ap7EIs
ph0U7OOMB2VH/y/MhPifYNfq6T4wEz/F9SkxS89wPjV7sXSI1sGylSn2rAw/38Y+9EW0dsovQT0x
CPWQlsU+z85aj39S/jhGu9hijMWZE1H5JgUJZdG9sWy4n8dKd57F8JNT0DnxqU3xx8KgyYGcGMOV
7CY8UUNv6uJNREHXYO5u9yiF1Iy6RR7nmNzgAG53o63rgTQ00Ww6VoDLlwelvq/tvcLkmp1iKE8D
BDcLq24+RjieZtKfTOjELMztclhV/JK2DvOw4k4l3g/qcZ8HnoGVSBw88epeZewSpSjFts1t2q+t
5Ai35XibaxUbM0oGoKg6oITGJqbXHzMcsbrgZ1JLT8NQXBDlmZjqdsaIG3US5AoqFB3rBM6G4rMp
U0+dXN7l3R2hI9T8I7Y25pIwcgcsKMFIqsyLky83hZvfnU3xIAHXxztrJKxsurdTBTjnLA63tjfO
KBHIa9TSCYbraW66TQlbWb1VGWeucRbuLcDcYeLXW6i2WUsX4JtmgOXesnkFaJNEEu9AenruO2NP
db0sQmPGsyWooI1mh6j9DhQ2BT93vBU5qDq8BLVQD7LA6YtTaja+XPtT/QqHbxUIg8tAN646j3Uk
yo4apvmtaeFatd5VCHwBMMIJi1zSFerfYWiew8FelV11nDOXq3zcq83j5E4XDZQToCxPjlPnOzDd
3PjNpNlwSB+Jznbmd9bJ4dEpxknCwEyuDqR9B15kyM1oghj8QcJUcs07wB2l2q3viavtXJazNaBu
ikE4ShWzmO5HFsD5ZXtwf1Tb/bamfGPnKqbcEJJVPN6NpwmTowGmfs8kCcK6K3BR1thJYh0u94g4
zeE5FYA4oYFgGBmjjkbeeo80zVOaE3IQnrk1nglddmcK8/pmwHA1oZeUA7b5BpHqO65fFQ7pBJun
/GrbR6H5RkBkSnbDXDFkbmFhgqhQ067T8jpzEaQDXkVmuePDhNz6fFPAGh6W6r6O5U/GIdzP3wX0
aJtPPBi3EtKwlEuJmThUrlgPY6msBu/pyJmQvHM1Z5hspZHviquhc1XrDwIxR4i0J4EUTN2s+GN7
SWAuO8VI+UOxSAJtm8y+UvthkG4NCoO6Izma/dexXIa9Ht/HCAME42rW1T4Hfq3QxvPh2+xXT5wn
bg1TgmgY5jkQWBekmC5k3wCTAFigmXxARwUdxR4ZFRkilZ7WrsPFamyx/hfOKqZpbk5Z9dNX2iW3
gn2KwXmaHXXer2ATDVRkHRyBvs03BdOcmnILHvGgkimi4VlGwTVOtE/pWdGMVTQhl5DX5e7NMl+L
cB1VTx3YWPqD47UBtmpNH8JC2mJ9ahDE+OeCYRJ1vVrDrpjfFcLBwtjyl/obEmd1qLtrPH9ZtrMu
lWuGgVzGreZwiYH68lu1hW+5Z9VFlsKJXcTXWuPUcE7Z5Aun33TOxQk/U5ZhE/tLgeSATKVls1dL
Pxx+Y7z73iNXgHEHP6P2rJe/3WYuPwWGsHbEFc97t0zGEO5wSHX4e4T4sdYoh1lBeUWQcbYbnRSu
yJeiKe8qjWObfbfcT268z8trhtdyJKZDMOwtTWz02Qd6LpELLBdann93ebQWObkflVfZyeNMApqM
4cKpW+KGpgI7AyU65hC167p9cuhjuJQr6qfcbHaZ+Vz08M5gR+JIPm7k3O8cBwIFhmCDfdIocVOi
pkwMKZXEurf84iOlXIAQ35m4GZc9pdB84V1AOtGgOQCdNDZzvpFCoOKz6TyfZsPc4v3QY6Bq+vRl
KlmyooRf31qPuYSDxBGUR+gMypACMqRWa5f2gpAn5ZUEPLZiCFddNNcg+ioPYRGsp+hrQKAiDbRz
8trV2cGR5E1kFbUbzvAR9XzyttSIo+4vRdpECIAe3kKA5qCGDR9WG4mJmRs+8oiqYLfUtsv9bGO5
3tbcRiDtASKX2R3XcQaBjqat4L5tWtiUNuQNLvyIG5SqIniIMZKM9H0vo3WlQYJTO8ro+Tqpxm8j
3UM9nwVVh9Jj+VnEvkiwWSbdWZjvDvl0t5A9uaQ5g0gEIFbGTdVQ93FqyLDZzvG30xJZGKK3ZY+o
KrIVG3BLkiVh3LhmlGDpAT5CnR5Cb1YyfRMmWdJcHEOOyQ/ahQK5mURGysBK3EcsVhMarEDu3QHO
lAMJD/mSVhBfZGmrJnviuuvsP47kLH7LWiJHs02dJ1tGrIC1XIkWmGN9DBFSldqzGpySxB8cYmNw
TiVuK76yNB10RNmX7Z5DziEdKgdLrrOazXJIGK8Txj4xYxtGqDXCC4tU5O9AwFp6ibTHVnlpGQM3
EVKPAViv2UcZjvbtdhbBdsKud3lGvEitTQ42Dngd51DZ5bue82XdYpc0pmcrwa+SM8YODo7CNJV9
GdDW17gzivGs2qgdh5+wIQAA6Xvg+gaZE2q4LxzsCe0fJ8k8umPdEGuDO64r26UCqOPykR57dBld
iPSwIGY0zMvHTspjKHctXKOB+ZdWrwe7fmiNL2rgXkHedQ2ZsDVveapsHa7NQKCW5iSffMO9Gh3z
rvGdxkmythj5JE7jIT7ahBxxyw07B4w4DJziSQYYT2WMeYZ2WZa1VD6WV2BD66yeLfeGo7HWMSvW
fGo7zwS7Ai1YtsHA/ZnT3IwqJqplM66U6n0pnJb6PLZPncDglLm+OPF5u95a9kvnlFyyyzpBJZTe
Gv2mzBBnyzuVj2gzz2Erc0SmNXWgUu+HAYpnhfNM8u5GF300tzy+vHA2ubyHiBv0xgdxoUmFNUa1
7ACB810NNfFmBm8G1WMNIsma5NVp1bQ2ctxdCnVloYCMIeGq+gJRTGzEHrdbqtCVg2NoihuR+Gv1
K5MVCn8jxiB5+pgaRGbFrSlgp9Fb5dNfzDez/KTdjTWlhXttVPgpfEFPzl6k+UsL2dkgje1f0eCu
Shmv+xbF9mD/8dDbHEPygjqf42DK/TkEHxx+K/eD68YAVW3RlAw252C/1cpgX6pc/Npz3UNl7n+S
FD9CmFyUIBMNREoNPLtPc/Zn8hB52YMK4FeOXgoZxGJ4OHcMndpXDnwTNV2UgwDS/Yz6IjTPvZ40
D+W6bOzMJsXFIuxo9PXSOubJ+Aw2vA2ke6RY9HJr9h0lxzIQ1G/x16Lu1i/L48jSP1fLHvUcb1+H
xInk2QprTyHCRmT70d7oubIFj82LY1CcYyZ42YlkTcaRqacQVRW4yWE0CQbA5DoAr1za4sF6kXiA
5yXbFT7gv9En8EVGeH0oSflGH4YCUOkOOgA8VZRm+CoYjzY178JCqxK8VRllB04NQaR5xm8AvlFp
p6F/zoZiHyUQF6sMCJ+kXO1UurDDhrnHYI4hV8S8euRMOdNfui72pXq41tOXpbM3APzc8LLAGaxF
FtF0lOVMmsIX6h+Aa9TECYJUEmA4/UEbCvcieLBsuvE76i6TUq9dILlYPBFCLjliIhUNAZ43LMm0
T0+WsnPLc4iV+VLX8BeDjQA/+jEDzCvwzY4qiqSGuRUJOnqzs6W5k1LbCgbXk+igNQefvYKtec2w
cPgyCZQtNFyLBZefoD3O4OESdy07jlH+27BQDg/MXLRpw9k+oCcuww9de411JtmcRA3oIpms7roF
eabw1Hjd9l3aKmm9TFh1833Scb7kXS97aqYxWA6uFN1TkFwCyOuZyf6vFAYPKzNlTjdfBI9rATvY
8qHzETr048lDOB+5VV1qzh7Gwlwy7ivPsnJ/Q/Uacu0Glu/wjTUY8Y1xaepFpQVOIkYuZBgtfErN
wFbeVd5aRkhKjdS0vBaMKrnKGuuEKFrTsPJlSJNP+2gyGVsvJ/nvxCc1MRdXXh1oPMqNmXdsTlgG
QErOdm2eYdw57xMnOvWTW2wap/3IGy4/elp6XoO00qXB1JAbs70MV+47JfKACaulG1Y3vYbOfb66
4NMKrBbSoc0zUEwHTCRhxBS4xFWneqD1x9GlBFLKbzFbdsyjnTbR78x/M8bH9VAwKuRls5P7NtuJ
8NeiSGAx5122uybtwH2zm1jBdVx7RTdstfBF1c65eylFtRmY1Qa2Q48Ba2zUrnZ60Iy9gXjYwB1B
Ziiq6/glpo5oSohPjKVVVHBl3m2jWh6diVkDbuGKo/sqrXFnXs3UfqrmnU3D1TkYMpa0cwxm4wkj
S/rf/LetYtIZ8RmQEOQUeOUiO4Rg1U76/zEaf/Gb0WCwvyBYV54ByaPSnMuoMNRjqFVIBFeasjEx
IFengNuXiSvR5NvMhWoM2mPa+kMYA+qqhAkiEEz1z54rcig3C4hHaafzVVpx5FjqaNgldCb31S2m
VRUyg1G/U2XXKeOG45u2xinPRd3tS033yNoGgy8l5pwsrazH3JFlYd2XurlW3sKCDsHZt9qpVbKj
HDs/cPpnt479qmKIVEY7IjdZZJlF+LTGucwGsDF54u7MuDDjAnNdUJAM5I14HjgnWo6rRPBaIs/u
wTlYqQ+DhnszvMPo3OALExsIV8wLgbrrrDwbNNH5gKYxvSo9luVT++hWYGyc5VOnv3UJ/AKyo+aa
8oRl5Jh3Rm4ZL7COv6ICyDPB8DjDf+Mr4cpUuAlN9y3gFlQquTXlL4SNti0Pstmp46UiB8FcLGYz
x9MCvro2fElfpvOEcyYxo3leqqZlO3NlLyd3CNBkjnebEaCJTbih7uIaRDMG0xjLV9UyNmYE5JXy
UMIzxcKQMlYiCLztPnPlh9mIpxfHAoRRmte2ZlgJ4tErJ0WDv6T2bw0LbhUaz0rEimWPtWaFmTWC
6VLjWTC/jEW5TWdlICvtwZXWlltjYqc1BtmGTgcbXimvSWz9kGBZEZHguKTS2pwgTez17oPTYT4y
9IjR+LnLwdjM5VsUVr7toJrC5iBFBtoSE54lm3qCYYbbVqBO66SwvKy3z2nHQTAhauVC5oXeEjpE
e8ntQHMs+37btC88+8bmot0svWs7Xeb22Vzc+tnXGrShMoTuo2yhBnTyvczw1kQhoDww03AImdNe
SuH3mAS6+AtB165uXXUuS7SUvIUg0U8250BNXMJ8HXLM06gNoy9gGt6myf5a8Dk9RfU/4DPOqw0z
QlEj7lfsheZvgX9YisW8rnnsjTzpOPCxH3Ft0AJI9iGC08n+nvBiV7P+KcOTQQlaTCBmYgpdZiOI
Ie6MLUomikFM7DsjUmsDdBFTAgla7O6pyFlR5ovIlB9R6XvbVRdeVZQnvwXS8KYfVv1SD1vKa8HE
OWixdJg+8ro8xslZLeuNysuN2AZ1enPBS8sBixtO6RkKmRURtYBrs/7Fcq96f7k5B5zNefIbbZk7
ALBDXGkNuU6V3zF6kSDY6rDOEZiU9LcUpIF7CbDakSVUxoJT9jgy/OAUKttvG0U8hBAdNya66KWi
o+RMDJNEJg5bfN8I+YzqNVE5ZvmMSw6tanSliEs48CindIyp+3Y9il1h+RzTA3SqBFaUykDfAJTu
NUiFPOLExMbfrrG7ZwlN8YMLqmhPzN9TKIjGsxaWXjCYWxNNRZXbJ26ptcFA3y5ODd2mkl8Y40hH
gTzSbMJxPSqONzeEAGEXNI/No5a+6wmUEprsJowvdGCS1mrKmdJGVHIqZVURv8BbsPKrnUWHpYUF
SBkGdQu7a25hCmVPrUUmBGZAbf8AUJo75jpUSalBNcn8ZbesP41JmZOF+PhoTwLKYa15Q+pcKh2P
hHLEJETcYzBLkERFfwUHBTskDbm7BDQRRfhpARmrgFpNgny6JqutXE/hhUO1JXluqZZmrJnbYtr3
LkJmsGyNS4/P59RsH10o+J68NfIpE9ouCuHrhzBOYO8YxMarBTS8c9rSSJlH0TQ491F4S+gT8UYJ
njLX9LmBN4Vtr20mPXFn7ZdXsSxGLDKakPSAunhc6iw9cs+zhRLgZYGq6POZ/EAIwnSiWcXmZUFH
WXm+6zCPmrLy0DnFPzwo03dL+U/tn7jn6Sc+FKTTNZxb0/yuTQuiselCHM0MvM2YnMQmx5/d40uB
89nwPrrIg9x+bTEyp6e3kvK10ZvFQgxtu4ukB4kDP98iKsYksSXAF2Avg6+ZW97alTVZImA3egBp
f+q2rQlXsVra7efw798wDN5VQ7J3oeDFi3iXP+Iw5Zr3dvhOmjcsNaJqs5Qt9vSdgBj04w2OUCon
YHNyRjnYlHlRpRGwB0jgCQylZIcwHLwh1V3iEMzPkLuETpDTeJ1mPu+8wxlOCmNlDDet7n/tOoaF
gPfNApAw6M26A1n0idjVKgwgBeMZlDwhM2gqt3nAq7sV34OFYfDwrCwxuqFnEtJXohKJ7pLsjDxF
LQJHb5kW13fZ3wdb/FGRjzoyuPDTEbTW8EVV9yGR7dZMfwG/UuZ7TZf6PSBGU8GVKvr3UcFkxwRX
xBFoZiw54ophnBpa/q439qMJybFCPym7bZ70pwW5BKoIedElB8qDq+CqzCDZTR5cM9rlhAnww5eV
FbrMbgXxXt1L6jIeSfV1Aq1TyQRDUvynuDpqSd5hSmL9lSXPyEMwQ8y0iz2mq52ZQakk9KcLxhXz
Ru/qKHTgw335/xJqqEh5NTrCN22EcKO1WF3RSgiYlO/L1l6a02q+dg6qog47SXc4hW10kkOL8wN1
QRTpuybVzo2QCbyR8BPW6lrY8bVw7IPE6TdiUAR7MRgbD4rB1vhHXbm3klpj4agEv0NuvQJHr+u2
2DuAPbXmHGd339FZ5l+xk65T8cGFfuq7TZ+/07fussE61JQ1mXT3c86Ac+mlV4N7H3R4gbXcighx
R4jPk6NsmFBaMVbP7XdKZSUC/HfqN6dlOlnZG9UScBmgEJmSxJVsM8cfvUZZW5E7XCMPoWgwIeOA
8jw6nbotKNpiDIoURM08uU7eUgisoOGmAbe1hubp7hIQoSqDoyasbxv6Umg6p4D86dFaFz25x1R7
rW1uAxREoXxzyTElpdEEhCv/SLYyISsApQRG42u2crZowhcuiYR9JBxxTJMn02m4AJuVTpjcCIVy
Z3L+JPtq5mkfLPtAgyaT7lFRJ2au6LeiTS+g4EBSHSjBaUorKHEDPhB4AZXmnY240jRcwRQs3mS8
C2ARzNx6dtEeKUbQlmrN3o6CXzsRlyH8ElSW6TAfllnCWEOQ67iemhTvfL0/KrH0O1B3VYpDxrHg
IMLqXqzM3qrtZQLm0csEEzBOZnkZ8+57jN7z2HOaS9OH26pZZw2SW5E/werlRQHSt3vFyJhfjSdd
Nbfx7HqmQjqQcw3Z1vGgkPV9s4fXaWgfMxVlrl5uLP6GxnrOWORpt3WJybAnH5QyIBk2h1z7nRCT
ory6vKdJMH3iEZe4ayY4L0kYKZXrNaRdcVf0A0M1mgVHJHsA7DQN/Ebju9ntQ3/q23HtBuquclGU
EzM+mfAKyB3qJByCDiuy6O7izfbXBurSXiWwlEPsK60J85UqxIFGPuWds49F/FKmFge2tc5vShhg
iaZt6sBiTpYcc2R2GXCFsKnDpsUvrkIvRr+k9EswVkDXDWyIZ7BC7aHViV/jpZLCrhl05tVd1ewt
tm8E5MJQ2QRpY+RjgmdmUI+jlDKC5h1oRtXxh7F85goDtDO7wp1b4PdbIKUfIn+kQwoxapQuXuvi
7MyE4hwzyP9J8NRBkRiSrcEJarYzYBouCAmkqzEyNmWivoiZkBVuO5cCbALygXKg9JMXkuW6JPdk
zN7diyRYwo5CLBA1X4TGBuAy5HdYsOEhcdYmf7aBIJBbCW+MlBcIApt2eghkuW+oP8vm2WTcTQEO
vULxbKCrmqwMWjbufxIvITYy+neAVyL5o4/3Try2RfPQwLxKErLAKYHi9ix6DiQmmEVFHqBACl9a
LI5RvImBCHiVADX0C/qrpuzd0bd5NbYfgNrXzGeL10J3Nx1semsety4szAGod/lP3AjM+WDwQxpN
GAlY6al1i6OWxewAuZGvVpseqKtL0z2OdAN6bx4EG0szdoX5AcHF5Jm1+O6U01/VmcAYy3Mo8CeF
QtuM2lPTM+F0avKikkvzaqjMsgd4n6k4zHlDnCOpTdbWzLSPmZw2IfBDYawSLQZGq5iRl+AqkZCF
rfKt7L+4/5ZiFjZ6H7+msElwaiUVkVxIDXpk6PiKSYaZ5RzVUnno0CA0Sgl958KuclwyP1XUWlCU
dEfDWeh9YbtoaNPVbsnPVcK7KlryuhnwAFDV9KgVQ7YqYrgHuscRKIv9jIlb55CMUMm3Qqeg6e1D
C92w/ondO93JMnSjjLUy+Rh3L1n2ltufkgEy5WcYIX+DjwvIGqt8oev1of6epjzoId8eSpXkPdy2
YSHY8D9TWhYqp1UhzLMJtN3va3JPTOccASlwqeXUdQtJIzPglcPsiDPTc4a9bdvQVVHfi2YtNovM
alJ3M1OupsaNeGk2Geh1TXfgSxZa18TbKrqjoT+lE9YFzc1UcrJIIa63SznYSW8sgVIN2ItCyHOl
wm0swN+MgfEElZXwolH70tX0RbTsoZjMYPdDIZsp7Ij9HuhKbZVRjxthDDXeph5IvwJXdH1Fxb2s
5NcT68R9M5aUaOeSMFDXkRdkC+Lk5AcVCL/XCJfXBq8rm10xjx5E8DjtTyMQtjS1HeSWsYifkjD6
j6Pz2m3dCqLoFxFgL68Si3q1LNsvhO0rs/fOr89igCC4QXxtSzqcM7NnF5xnOg3O8m0oI2oSIgVL
cea80dcDIs0R8Vr9rfPs5qL+zUoFtjJPjaWgjMjGmwrRaNhINLBFJtu9XH525bgFbSgnlXa0eh8m
HEVAEsxpV+lASnNLcFg87f12wi0Ts63EsUh8UoYT9oRywXyq3y3rKvjyPtbOhTqQdVl7c4nYJPyL
jWQ3lbcJPMyi/xXgGUWMwxgpAWxaxHkWWoPhJ4Sp/q0cJW6E6CNkIjENghHr5GQy18ocXjEQ9iLu
dyq4xcjDkiXkmuI9axY3MQOV6RU4+OK+agiogVK4NQN9U3Js12b/AVhMs90xWYTNeK0Tnce36SE0
t+9NlcPJiafb2OeHtgUFNFh0RRaAtNBsjZ9lnm2ki5k+Jx3WsT/ZUnutQp14ZUYrbsVsrsghij2W
jBspL25m5rvUn3DG4iAvaWPCc1MilBvhGwwymuLcfCnM1yZLce48Hxa1JrEUzuGGDu1OGTilBajr
WI/Y3tYwDbR2VwGURoxStcZagn3l6O/kCOoBbVubjh8FRXxm96CPYHeW4I7SxFCR8btRnyqACoEY
vwZh20iVmNOjXiVfYzI6IWwsdVa/KuSc6NKZ22sC3sb8K0PfVBnxw5dEJCP58i4z/5AwuLCRpQ4I
kbBATFJVqJTGZG2i6Vml6R3Cq0X233gtJnFn6jC7ItJ7ylnYtkb41BPA3pLg7xCAZYAlr6onMZn2
ecCaMQbOnIFl4wjxMYjntfPF81BhVpeyfsdlK9S7d+0ZmHC2BNETWDTolI2EgqWXtqmDOpUiqkg5
EXcU/VdudpvSQG2VlXcTrypx24MMRsN5xh+BYbBXyq3AeqebvAG74KDv4KVnXz79iSl9mGqD9BT7
8qDdp34AS4dYEzwGGPX0WvkZJRq7ECa9Zb7NxCxiha5uQim64TiXRX8lkDs3bFZ/s+bYi00Tu6px
aXCMlA3y6cppWMWCfpYkjAxnXF7Nl2q9R5MACEqsR8P85IMZaesanUhPYroRwIzNxQckvoccSS6P
oCMXe3aabanZBT+qI3J0xogKlr4pY+mnri1MUMLR7Sb5c5Dw1aSucqJtrZjga0DpAdiLkj8hFFCO
KGxmuq0OY4Yu32BRMcBbUn2ibKJos8z1ukwhwCd2RBMxXtsoobmdnQZBgU5ZoDxAnua+BiBTcXdN
hOmbslmZ6QGgLk2uTTo+2NC7M/ML15aGnwA+tSI7a5ShS4djxzrEQj6NGo7XDCs+b+9ip5MxN7kQ
94ZydoIs+IuLad1UPF4N5nrzdDXpMVU/2IZhvQ+s9G3QVKilBYzW7ljQkoU0R2OlunIcuVE1QTMw
wF/DnUFvFMXHRMscdV5MjkVofL03FTpihtBRhvzcGxhghBM7e0irsJi2TbDjeuXfYbnrsCYqdykb
yBqKOlPQiKEKDDIWIDyrPQSwpXizQUp5w/oABWZxS/o7ONIAbpxx76cSQii0JXhZVXg/8oNVbsyI
nyOSxZaF4Q4GSgXhty5t3O8WyGcBdxdGfK3dEOuNdEMSN0eXOPWk3CCo9jSTsJmhK4G7o7Uzs8IT
A59MFY3eZNi36DEk+buS9n4f0/we1f6LE7+Kxyek5MFCe2B+pUTOG/N8E+kcQ+xNLYV5nIy89GiO
cJuxvCqeAUvojFFdeJv0U9VjEw4tOk9PIzEzFvb32fEvVFdJ9g9b4o+qmDkyijNBSJ+n7n/jaa4X
EfxupVkTXS0ZKW1/6yd9L+ZA6SVst1RM9k0GvcMKEPL4k/+P5grcmkIGyKzPym6eqzcFcYl+khSM
DeP3QkFP5Km8nrKqLobcOiQ2zjDg4m4P7/pQA0H35j+sQyc4KkVU2hV8ukoDYxTcvGPOsQi3s0C7
lps6IlzWRKJS/Sw/kD29JyrOaE57MQ68zv/xLVYtF3FZlOMGE//lQeVFAYUc5KAT7r1wFtipQOsx
h2tJgn09vidF5oQm25YeLu9EniNslnBCy1zk274mPKotCWvEoVEhgqeyLmJpbJRY2TRB8h1AP5vE
tRDir8rCQ+T9LsLq2GiV2+CraWapnUvDAWVOUJAUCF2n6sGgmtpmdbiZx4dSfxesg8Pkz/J9ZKKV
yyRhVwuJd5eATbBzbWWJlKmd0sDfI502Yq6MC3kLYSJgLWDgs5hkTLq1AdmYilCQIihhOJFeqkJz
QckTBryBrlbnepZYkcdI5IcMoGE4tz0tarL2KfndAO/QouNqTxyQtNfgJUA4m7k+o+aVCrNXMcAF
aChnNTkr1kobn2rW2rxpkiS5aRZdcqv3ahXz0ASMhaZCihY34JsKo1HTPn2NsSc8Q9OD+nRoNTQU
Lt91rh6WaeHIvmv4ugmaUYYLU4rZRsNeE+pAVMIa/JFYBKkPo3/vKGNlC3MBXUHIy7bzXxn1JrCh
7DMg8x5BzYyHfe8/Zn0bjqeYEq0qHwlkX1GLzwZvcS8KW45sHJ9q1DFCa65mQbBzSBZI6mhWRgi1
Ij1mho+RilwAHerYbPNy2s2wWuUpOJTc+jJkdIG1aV9MOxGTYAEiTU6AqMrlQuEPmcZgqi1+7nmk
4j9+VXMyxWV7hgoWXuPumlpXkMbMT4kehiqyi4VnRSKTNoJ19+fOMHYGZbXVxIduaRCMHl0KI5c9
R6UboOlf3Cc+jSdXgiuWZJF60rXXSd0IHynTKhXMwPRKKplnoE1G8Q7iloP6JUK7IqMp5+WKBl09
ShOdN6O3SDBGLiecEiKebD+6m/1ZDe8KrOIRk9sRoVrqZ7cWmlCZaBvBZBmJfy2ygNYARHNVWLPI
fiGkwyHuZDhJeH8Vv+OCvhM/ajrsOBaajwqDp+EpgF20CBSQNXTKVdL+lo80jQ8trvilnfBLilHu
Lqe94/BOCGGaVwLzd2AI9mmGUrPdBIzmRW4CiJ/YabTms8HWSn6L+ay1KtwuEHhAkZVwh659d2mT
0ohoS2b8ReeAc3e+sWICHPlQ6nPNPCP/r0QSLfHcQVgT4M6UT1++SxCXNYtnCxZkl72rC/oy7bL6
5Td4liZuiMBc0t6pLuLsw2EKnl2NMGxkFmlYz0s4oVc1iyyYrbyZgr7vuxaLhqde/AukaVP31VGR
k62+iOM4rgF8snIU7HAWd0XzLsMJWVrasTj5aUY8KAcLHGnGarmsrFMIh7zhb2bWnY92VRS1I8OH
0KqPBGQpATpohuqtMI14RRvL74+gBI2anKuX5UCZlL/GYAY2u71qLiT0chNYFzOC5MXWZxmLSmkz
YSnP52Ow0a3rH2UCy9HLvWScFNy0eroqcLiaTXBZ/BMVFMZchwqq/HY68lnR7RrM8ajs5uxQNawa
BmQ+5NLX73LvxcE2YU854J8w/aT4+RBaxvcWcpeOyobs5I/MbgiXM/ocFW8cSX7O2OSauQFmv6rZ
dRkdGzZ867W9HDjWVxXdWEEUfb+O4VvG6/lTNd446zwHhFL+QlACeULBjYeZfG1k7GEZHOJxvZrC
Wz096jaDgsgmV3pfwL6xzu6mrHqGelSBAarqu0mtDeotHlkWEPTI605oXHRvgo+QfRJ+hQF1knbk
5oMTdYwWoRaLFCAXldrOmtUoERf7xVWx4nVjoXS7dnlhc1Ez3wiI1cDzSypZrz2iBhqchnKwDpZU
Pu7GlsJdv5YDF/WL/N3m9xcmkNLfBUJaADYtASL0pc04wpgBoAxm1YmBi3sJv2ChR1C2aznqU6Ru
JEA7FUd1cXygXxaBu8WBWbeY3cB0ZLP7giyZ/X/rwpQuEGCw9c0boB+n08WtxeusGxIxwEoDCONR
Se63dqmHNyWHiMknrBjCwYRByQItB4muhuvSTWhUkooOtSIDNmVtCGvVVGiBAAtodPopprHzpA7+
pVfgFwe1AepVhxkeSzY3H1F6ZT9VdNLhkEdeHp2XCqPO3b4U2xX3OGRwRHgFJm2z+S/FptfIl6AG
NLc42psjH6wwiEy7ngS5sJrjp5+z4B5+FfNUWAZm6Fx16S1Y5Iw5EpIY1jC6SCXxdGYLdXpOdbFL
hszmtE6Tvs2n2S4jaG/xws/GbCkHrvMPGUUlQGc1hl/LrRzLv3FB7FnpSPy2ovJbYE7QYCbApBRF
lP/mjX9H3c2HV65gcB7A4S3Zvsj8dGdsjmNOh8HJg47avAQubDN6JSiigyBy2ggeFqGxEJDH4r3M
XzoeGHTQRF1zh7PAy+KfgtuLFWoveczYcfIyWJvw30nx7XNZtQTW6RCo2VTRMepXOBxkfOQc4Iob
rmDTMVY9p2gt6LvJeO/hQnEFrqAENrj1wJiusLTKpE+h4p3MT6Uab4R8vphl4SCORU0YWvmWz8+c
TK/p1U2jdOx6ljUhkTAKhgpGu46JqZgvc/Qwl2sLotuyFUMWzV8LuAFy9Y8HYtYAjzii/gNeD2mJ
OCb4afcTDru+/zNlwDUBeRYObuxtAzne+LP+I81HpY+h/yAUtt51BtOYHXRF6FLrTJq1Wy7NTqbN
IJrXStSDuWjgjWDdiExF4BedwIVlbQtAwuWoGVwEdUGa7jPU2/0EH6mALJwk9NYjmw5iSmiL0BPx
wmC/ps1OhOqNHIf3uJlQY2N2hOq5dyv16bfYnhbjKXCYB+yUVo5gFg3PiMHLuLsMGXYLE7hVPJvh
KSY/GqwwPjSB+ZJdQMUitbdozGeOZ/81ThWP42KeDGd8qSzyuySa7sTyqKLUlXK5E/Ga5HCbJCI1
kNXDEW7zdxJDLjetXcMcujzsKQJhZovxfWmMRp4lH7poqXqjT9BxyYa7Zts5/yzUqQU0b4X86HcX
6KmULt04lHV0UQnyxsdFk/yfunoaM1LEAh9eZqWUz7Ys6bll5PzfFwuHkYqMIoUsebjCOnuLkAYn
BHqBULdOAXvCqnIKC4cMik91rF4W71KNzbmp4RsB3KwzX0TSXsO7LsfGwh85iDm6I+NLKr5UAL5W
2yxhXXxqSOv3vLX+glst+C9gN4os1VgtwquU6VqQHD3Y+b26F0xAuJTI3fbYAZy247gTFkGazCgv
xFvcxplOrGQ6lJa+pz2wfZwMAACyYNlRfYi8HtDCKsLDAft1jKqWU8dIWCTvnOJwel+8ZVIA/0E5
Slh3dB0icNqNjnVv3YVsnNtD0E/nMr1JVrxHNXc3eroDqXJzMfor5u8CUZoID3GYb5VBZhkxIwGy
qsEJBBt9ffLkEfkr2VHBgAHM0lai5LU4qceHSvI+MD9P5k2Onqi1hfZt1JAoezXNfrJP+8+wOzbj
2SjeVHZktJgTsKY/OhBNKciTbgJbseujy+LtkcvyomX1TslZfqxHrgGgiPKpa19W/1liShNgeYxL
drJuIpsnYjiPL/w0ZsWFphYmtgIRGqvXT/i0EUaGkZsipAwObA4GVji4rtJxq16ibtk3pBkyk2eO
y/ZcfI8h6OU2I0SKhhqzchaiJrgv9A6nRKUggbBAeEFotqRXcaBYnAf4FVdkz+BNo0K4bdnsNXhv
B+gKm3DDwXaWHjFU1W1BwyOoBvEWV/VuiGvsIroGxwGbdAOsSLpsDdM17Q8QV5E/PPTM1TEQ7blG
+fwz8c/Q4aBADwj4qSYDV1/8ChoxmG20Usz5pGsH+D4Fu1RA/OIzrrRdI4RbVSTdCPysMmMWN3QQ
ieIl7O7FNIEfgW9ra+uEAWnsZujcKsToS/nR/WajxjjUYKWglHgfxyef3ohvDSsCSmNBbwff4Uwv
AjtERGYva2tSEMaYKa7ap4xRVvHPqm/W9GuRrxYAAFfKR06YsQUOpt4WIv0Hu0zodlAfZdrvV83x
pTAXL0v8kXQiRjVjZbAYDBNrBU2XMUPAuUAnUKvPGavIRlNt/1RMm66SWLfmBJptEujDIuLSZWdF
/VrKWLksqP123fQEHFpERaE05hfQCbyt6LMsQgDQXofsB1U6UQ3Ywxy5GRANMTFaFwnjNwPzX+6s
qL+gF3h27FXN1UQZWkmPiZFmNfwjA2aDvgW32lG/tbgTD46Ojy522vd0O+0QZvhHgrqKt7REG5yy
IgBTGYgN5yTyfuD/M+Q2QoydElPOoRMG5JtUgQQUmzkD1TftZGfQJ5aA6Ep3VYS3kOlzrWI2I551
kRBN8w68uCq7fV7nBK1q96hqdssYL0vp6Qzt3Z7RcJTwRAn8hXvSHaNTOxILcpog8yqYH48L/yaw
k6Hbx1ThgPqKBRa/TnBYGBELFORrhzRDf9s8ExUDq3gmrxppnO9WARK9sHV9aJqcd0j6Q3b3NTc2
B68WofjFvg0MxYKafX8P/4otTokND0Swvmo+qCV5+Dt+jtXHlRalh32ogUipTJqVLO06QGnFxNl7
WjTqnVuB3dWnZSHATKhgggqflU92AexLrdgMrUwgEc+86h9EKlWTjch6STyH6ekDGJlsSnP2rX/a
+MPkaHqFiUGfgVHfUD8S5cdoB1elfgUdeJCa2I3pwRQJWidEtEZkV4QSw06abaVPR7wnWm7w0tTW
iGMJXnuair4v21OskR8dg1a8K+SphH55Ksk+Q12CFf1Clhxr2BW7FiJJb+B0AagvU2nlOrkI2rmJ
mGt1qFiaCj8cLHa2YSZMPDRK/IQ5EHH4UJmXukpkjebUDV62+qjstQ6WQ2J5qnoTfyULDdtI1sYQ
OzkNFQ8EV3zA4R2oUiK4TcM9CdsI91UQwC4F4XnkvI86hQq6pQjBwGBKQqUcLnrxXdAcOb6GwOEu
N4DRFaZp6b2Z9xYenvGwk2GDCYwFJem4wi4RdhpO/1Q65JC0szAY8bDz7zJ4m9IMTIXfFpZrE+sA
7Hua+pOaY4QfEz5ZHVs0Lnbgqw4uZaz76wI+pclDHS0q2XnG1Ow+gSoa+ivwGRcQDxdUETP/awDA
eD/rMl5/JTAqqxhBCzegmHWsd5B/HheAD3A6ID0dmg2BG5H8nBjVFBEDDqivQR6BGL3M4BJKOr0D
tyizphV3bKtgXPqPUCWKJ/4nDONKxgsiJ7kh4FaR9fQWocMOW6/SFu8t1lpiQGyICjcH92G4cbPO
YsWdP+jH6MJrRjfUaUt3zp/y7MuwPMWADcGzbsXfKhj/CLwcNsdGRw5TPHVpZynvFHsX0BDlVIMf
B8FIAOYzWwZZ/ErfJDcw9nVyGCeVVL3JxUDCKmgUTfXEtRP9aQPk4xdKiZkQUP0cm7tW93DeblF4
pb9sNErtO6jc8t7rXjj9heSaBwdTR8l1ylLcCnkdd8Lxiqv40IjQwoTpAa0LWo5mC0/CmYYjthrQ
5GjqcHCS5J9cfSCXVxPPYH/DwM05TZa/B/qbuyA4JeqDnMUvJA6aow0dWoMvEJsVmMIBOjfa9TXN
Sz79A3pn3ufbQyVXNIYiOkkoJixH3OxR/1jGG4/bZHEKGcXy+bmoyZUgPuBL8iMJ87IDxu7OgAaW
0IkPPGEdAZ84Z8jQhT+RQTAu7Fulgcerb2QLdiFJTIuF9EqnG4qiZwjPnXAcAQqzFzU0NZsaY2/J
ifkDoBt5Q8iGhQk3QkAOOWQYWwDQGbtf346rB5uONvG0AimnHZ2nZ129gIa14cbRLzo03j+ZeA+b
S5yd+var7LfBPWSJdRefDKHyM/1iH4u//IP/YhzDN4X17B93lUbTVq4z8LnFQGY1MN5jQoC6a15L
1jdvkfQ+88stGI/S40E0VJfEonuV1UOn4ZNp0nQFGURc6HNqD2BmbIbMiVsnk44xH0ykk7xkVKBr
zCQNao2ywYlfr920RwwoLohkbl5rPpHGs1ZWN9A6YUinYHrzh3VHk51m7O8yH8MxWV83wewsKFyJ
k0BJPZ7iIwpP5AelOdmtih71u2QImYd3hG0mFqIzvDh/CUHpuMv1fNUvQhPjkS0qsUB3hGiT4tDt
Y+ZZGZQFVw/YGY0Y39EX9SYj0Jiwb6GVUM4V2CAGLvk8YGCEr4PGtwvCX1KIZiwt2szfVDZnIYSA
VpqwarPNKa/VjVYPpyHMjyooFAopi9Edzu6UTJ/zgESY2lON1SbnmNfGr6CjXIwIdMCWOvgdzN6j
2UhYy8IUH6PCHTKvoHBBIlmnIBSUzGfBd4tm3xm6AR38ylS2NblPqcB49DuijIJ7ZC7zjv5ToQIo
QPJqiGIQ/eNC43W858UzAriozHd5qe0dE6i+ygBfZ9VnzbqTYwBPbtAqIch2/O1YGRn3lgk0pNjk
+kM3eldO8B7EKMyGVZFb0Pu48FtIDWbxVHM8/QrH581a2quAfWqJMklKLhadvoTT1eyH0KB0jKjY
WaPPhrmWsmFaKjP8WujZeK1pJF5m+qfMQqWq+ldT9DbmlKhUdbissP0nbBs7GYVOHr51bOGSat/1
20J+RZb8NDSweLR7PiENNfyyob5I/rbjURwbrq+4Z56aw+RmWEStWl9LVyHJxguZVjsHdj/IGB3R
r3aHViZlOPDKxgXOZLEajzgs2iLUz9wx/kJMPjlVo81qBtyZzSCmJ+uTULyA8AzEhgxtlJStD5a0
RCziFmfSm6/+z8JwePG4KSY44gbkozJEBEgck5bqiQVWhm+M9kgi9RI1PGNNhMX+XO91bf7IOx54
QqT7bkYWtNf1AUk/g/14VcGk5wzfP80/Z4HEtni+LwhTUH1YCgamqosDZPtXGvtA+RNYjQiVeqhR
/yLAKjfeb+OO/HbYc7k4A2AQKUEi3CuYcSX5l4UYz0CZLbzPvci8/4WfwQKXcVas1uWyRzRaqk+d
EVB9WNFxnM/65LIY1Kq7Lx4DPKTTfcISWPKvEaJvxFXgNil0+lYi7iMMvoq4uFaPIM12ek01wrxw
EXab5fSM9NTL2L03yxURpV5I0xvQ1rGkhLiwLrJz3D9M49G5AXEHmFEWh4h5GBisga4azyt81Zgx
WcmI3WfAwfI/Ay2+Du/d8Fn2+z76nAqkPdq6FNi9ofczakLdBETQbBGQ20SH1DI9XevPICIYvlra
vkgOU++Jk+Gl1jMGKMtrPBZ7zNOgk6AjLXjm3nINgeEHDaXE2iHPEG3JaPqqgw4jd0VuZAi/fDas
ix5VNFzKsUsTnKxHQuEKNE2+o/phDWA9bEbOc8WTHZflVi3MYz/cSsVj97ZPVbjN8mfyJuAH5BOG
meEtiOvm0Pu7YUD2Hq15I7G454qM4kM0aSeB6LmB7KMuxTeT6msKKlBhARim7jqi1CqTaLNcuIu5
k1k5V9VBrA69RbeEPZscoPWhlQs/isUJpGLByJ4994lYLj5ny9OSW8jjMePynZ5D3dGM2/SVghVq
yiOHGNm211rGDZiND/bp6sm6k8eEvUIOMxg3b8b5T4znK8jSq+GHGdmHyTGvIHn4L2UbPefYGYl7
hxsMo/zPfxhvMMT4x+QaesG3QgbLHgnA/FF+1UdtWHVYcDOtfPafzbN5yjf9i9gUSCTiT/xQCFdd
QeMWfmnTT+zlnug+sI5jFj2bPJuo+bP1kjqFjgNZ06r6Qv89VJzNdrINrAzk5LdBBdJAcgqhL7JR
DnMNmy7ITGFxr6A6IdNcGcZbNBSrAbJMfJZZsbcswlugpr5lyY9xoWycMB4T8jO9paoMKxWhds4I
GHc7JFQxMhDr1FYAEepxiGlVBfwvhl8zM26SjBqRgfxR8yUjSeSbTnibdWj6EN6ysMIQF2MyYUPd
h4UW1d7YbyR9CycO6ykb3YGs7RA4cWLn1hMI1OFm9222a3x1zIk3CXjm/579eAc5SJFeUU7q3ocq
Xvv4wNck8bYz1rQ0zC4lRhqQjNLd3H4wFDfmgPQpYqFXH1vCb9QPK3lFATjP3D8HnM0TTtKQ/kth
huZtfY3g1wjCtVSRWLEzOAWC7OZh6kyQ8yOt9KzFTAX7xUhmDVY9ByAtRdEuErPCICXnvCRovYWD
RIs0TPml1ptTwf3bVY2N3RIEtCbWN7lP7tmNJV0hlNhz7JcfMHb5YXiJqet352U9CE2uSvZzwxhI
98YCh4xuBvqAUkcsVm0vZyZdR080EQEUe8yGbWR3bFRZYvCJ4yEL1m8xI4FNE2VL2q/JC3QktBkh
i+t1/dmBF7Dcw/o3XDUY8YoQ7QLDX1WltlVinIIrAZ3dZUJ7JO+Xx77RZLYLSAJBW2pTZagZOC6O
9EjuuG53u97S1n32O6b5RpJg6vXgjIt+T79dAqCPsuidvGFtZVFK4khDioDBeMfoShrrwg4TuezF
GK6o4jaCxJqXXGLlQWNAZRHqwzg6dOIBXigNKTsYbLJMyC3YL3igAtPEXyaPrlC8RyW+ubhcVu5A
TPDDx9DrDdWlbZFZXR2gu1nNzZwhROO0JPWJbfhvaYAHn/5baERZLDwh1NPSNz8yIQjVzCBdYDja
ip8W3k9BR+4MlhJp/Zsl73lYesi13hrE9DOlE/CMnmUdgyjKBvkkfwHTRxLsZca8tZ/5To294uB1
OW4qmEoloDBxUmwrCL9xalCKt4b8Coln0crNLB2CbKuZylHjp/Cd2VexP0tHMCWVifQLYrNTZNZ6
xMu2wxO6hSY6cmAq4rcXGlNPyFocH6ZmK5Qn3SoWiyI3gRxR0h4YbWTLUeYqMTnpykfbTt74pcbd
pdXSi1SzWgrLTe+nnjnBZywPCCI3AYiLmp0mUOGpfiz+M+QBiCxScTkb0aGqDIqRJRxDwpNRqpqW
/1St6ZKQP9yhqpf7BStwtfwLj8qFhZwn/OLlK4/Mb0MBFiLoPR9WAXmg5GNvshrSxJdG0hypaBhj
IRvSQgWvMCxW8vsYgEYZRNUQV2sxwKfqT8pjZLXqFoPIon4YA5QPaR3Rl8BfawvdUcUPFb6p0mRH
4ltb1meDFHghCOBU2+24UPrwxcz7E1KK61SBUeTpzUDnoMgnJe4OamWxZsWtrKmPapbcpto6ZDwP
qcVc1jkqEkg0HucCp7B8WW1lP2GR7qLFO0Jxw35aSyYULWqUpUzXaiIwZZC9UoqPSrcHF1Ifc924
WFdK8gNSEZvt1sNiaVUK/Cawk4tOd0u1v9TRaRZkJ5Af+AjIFousFa6g0/jlv6fk1mriRp+vkgqB
oTqZ0nwKRW401puT8SmO7W6Yqt1Iengk1ydFau5FuIlg0scF91WBDgI6yPjsxquFkicYmrXaswNL
nFQbvGgy3JTJPluijt0OwmiKfxTfEPFkyqalcIwSi7iTLpKBgzih6ZyhsDbqoGLkRpi7JzcOJs0q
K0Iufr4w095yVFY5Xtl8LYRmNpOrrBscMbYwZcERgSQq5RFCDRsxwoStbYt9eVjqBk8v3laoHX96
creMfyCAhX7q4HMZ1A2LWD0cE/M3efqEwDsSwDGCd8jYdcxI3+BBYxGwxXRUu4GESfEOUp5lm7Aa
oeyDAaCTpiTDzMGnAo5efmlSFzkTi1yRAADIz9CXPuG+WYhEIaHDxMLT7wfOE6RfMLf42/xo0x0F
tYUCZ8DUsHGCV7cj55HBD74YsC+eEOgLaaqFjULAIHUh9tBaweabYe1RW0je6E9cAmm5aa4dj1YI
DWYTtnsFPQtGvtMBCSfERIlbj0gqxY0psjz3s92o8PSPenQREO5pO4YpiKHiOSqv03hSw4tMJhN3
RMmnvlHH3SDvoZ8nqUcBiTp7UG1FciTIVX9YkbGJJwcQa8p+oxpOI1GbsfNbK9ONBbOkrQrgZuFi
qW6ISt9wFFhTw8ZCvEZ4UWL3d7rs/BPkBC+xHw2aODySGQ4N9AwMZAl3TtfDLxrHambgIlkU0oy0
J+8jgj25pT4AwOUnLNfYf2Vu87bM2J7E/k7YzCT5EZjAhKnt6v6lzx8tAiuTAEnB87E7QuFGR+hE
bPrQNOGHzfFC3WrnB+lf9I0fGNNhRgxj+q8rHIQGufVVU6RV+AA71XIKAyRqG/Log/US6trvA3kz
qLvMOIFM9UuU94pd8TZfUGDYuZaxgzyc0NSaNj/DejNs/L7dGVXtWpY2SfCWyMdG2SUg6/U7KrM4
OLHmAhHz0y0+6gO42dyB1txVnPMAPGZOGaa4tOp3ZglwP7YCMpvJcd4UvwVXLzjRCX8J/W6+6cNb
MOCIeKFS04aoL53Oa2R1jfU1MfCzZxlHXtNs7mKMGXnoC8TfexUEyHTp/uXWA0cqp1VwkCQP4xiw
Bca9YCFQo3hZD4KLRJPjXfYuFEK2d7SgBvYK/dZo9jIZXxOADCjxnmTCBLvDEuo7FXsTvSocGLN1
OL4HULXEyNooPySJk8VNrcUZv5M2dbtpTHsiqce0YWLimRvTwIcOyuH8/z+L7aFP3dbc5nh5sEp0
BhbCAqUC1aPNzjKFpMsQwNqHGzVH74OnkFeIZ6xk2wY62aqvNjLKmncCpdmOSvTAR5ghmbRpSIfC
Sx5xG9SpgGVmQ1nFZQvluquwkDZuEUH1zQZHjnl2F6kPZsUnmAcZKEa367qDCDNRNz9CqlyyFQIv
6X/yaZ8pMFo8JDtshq3nDOJ1jfY6WapI/kaX1FavVdg04GlCAwUzhqXcOif2BBBiOhkj0doATVyN
TlRseaVL0qm/Ez4IvFXeMmJkZXSsdgjUiXNaaUOs5f0HKtUqeOIXXbs0A6Hya5EcBHwxyDQw1hxN
FdHJXQGjtTYt8nqMAlIssFAcrxU+XoRhEqMFFqZEfht861/ocMm19RcHNDBSgBpGrw7ICUEgMu+V
VGNXvcYVCQ4gR30A+gAVu6AnnUsMhlbB66Z+snkLv6cPCZvJ7ha0m6Snch1M5T1pAUAxCfIq3WmP
1la8MX1ZynqUWdwga5OvTF8KkQG6XTVHuT5K89mSrzjwmiGCcFvjxIi2zEKc0qDacWJjWFPzIWoO
PMWF2yEfIva9sYMlAfEUSbsbsdsC4Evtpn+iWQsUdErOcOE85xp3pd3zllKkyWE2HHbqa+s2oKAH
9gFlWZ3pfUvGMFwcUC/P6+6bQiH9wCBKXilBkvEbpvdQ7l6YJk/Kqp74oJefzhoB08aWxSU0ScMj
TJwnt3OxMWo+8OWrEMEp+IGgiV2HP8veBTCv22hECAi32YBJe7wok50VLrHeeDHL8p6LAEYUrAnw
D2RzEe4LzZpyyGM3xV4ETsuJujIPAkVT0olfCcYNHiDQQMLZRnIYf8ovEHNVv3C3KFD7BeCvLWud
6AiAhcnCvMXcPyD+rdjqslsu3DqHP+hQrZmvGURR9mClBRgJbhwB1K4l2ZmOHPNS+4+k81puFN2i
8BNRBYh4K4JQzrLkG8pyIAuRw9PPR0/VqamZ025bhj/svfYKGAzZxk/GaviSJy7M/F0t8k/qsK6l
8XAnKRlxP4y7uS4wrGfvLiMUZyw1dP0SBlrMDpifuSGC5W+RR4w+Zh58mg4XmUeXSc4yO8SrmJqB
lcoO7AU4d4I4T5EfeIjctzHm7RSa/TbQsYuo8U/bvlPKcmGACYikUcYuhj8CqALm0wkDbzFmD+6Z
qNhjdOrln1r7Unum/GxA3ASMSl7mHXSH6qmaPmY/gRdDoiykZl1rlwz5a0+uR3OFWF8y2PlIv5sr
sygGLFOA5aye/q3BTQwt55GSl18WtxOeM/esjjXEgV0DUZJeDeSSTdZ/UBGQOqj9KMvuIO7he/7o
DqVq+xFd6zUADKJ1eOJUtZy2kKBfMr6WLqpaKHGv83DltcAkin/Em/JlrpNP4aQth0d6Hna8DxBO
KUAZaMHlob3GfxF/fTrJSdJ9oEfkS4w/UZtDKun9qddMp1HepoCxolgx4S5M/FZc6JyQfbAwK4dM
hBePsbE+Y/hK0HEnuELB5Qp5pjlntzS3hlh1n7zXzBLuMiD5XOW2kI6h+qOfubIvzH2QY3xmn81R
vqUX7dh/Q/BCBegfQ2IsuSZ0MnXJSfSME8IcheLpDgcUEWQ7p13DS3gPwWARrgpP2Qb0CLiTG1Zh
WCpO0v98+7nqscwaDBubIvLMODkYVkW2j4TqRMI3g3D++4eQ84opGp0LkmeCr5GZ2RFEcmlRCiss
HbAieSExazZYkeNY8aL4rZ0YL9vM5YnBxFK+eGZNT80xpw0fRI/xARRBBirKFwklWHwkAUj+28J/
aa8cs8JCbZVLCwNrUSrWbx3vgsoNqFBLmPdzcBDliNvbeGc6Et2ydUq4oLmS/gBxpL/6JE9ZeFf9
m6dtVkAKQJWedGdYzh1a8ml0WzCnw4qS93WZUbhyu2vz9wUcHKuh7jZRkrmDbCwL0T2o3Ji8dPDB
dg5ye1H+OI+BVhtOOo6h2yxlqmoRLGzAonQK0eMA7KZ1wL+a3wXjbO6+2arR1wl+04at36Nwq8kr
7CkSIqQpxkYHiK25aYUVX7jpsd4wyKsqMVif90tJZgID+x7wHp4gLJlNE2KmYMcHlhTwK/NyELAG
7IWlyCf8iy9mw90BXYPT2OGbY53EL4snpPHvn/mO+/l9QfuewbWnyKMJZIgFPDh9wYvVXNm8POCQ
qeqE1oTji+ZC7oGjySeBUpHjZEXteeg32PfvS4ewhT/fHq45kANsVhKqy1s6FZlOyxh5P8U60K+O
0/WlEWy1LEPmhfjezhPok1S9cJ++fIyBcUXX1jxoFg1snMaEiO2INzy1m6/yogPyE5kYOulPvSE5
nmVwf9WexkMGaCICBO1UgmPgemBKFtHPcAXSZ4HyuFjWw3yYDJNw72ot1qLGy5+mBFY4I0/AZlKp
ghIazqQJC+bVlTDuguLFqXpPCbb9nTeek2N9G770e/YVyjB8bOE7NZfjv9+D9QFBobmFP9m/lAs+
XDQ67Hc+SHYSb8J3wogns4w/fiq2G/aUGgt3lF/jC8Eu5Plhp3poqyHgV7uJBPHFb82pAct5kS/U
U8vIetdXTj4u+cbi2DCVYHlcx3qJBN6vP0PACTwbPYXItXGFqwP2OHHiJpFn5kslQMmwMKbspwW3
Fc0SAk5fBqm3ZxQFicc2LtLVK1xg/CVgHEfMoc6sYDlLt3kAhXeNPL/aCgSd17jOLszm0KrbLHGC
I3chdL7kTU24KkL8391Z52rIU/EPgX2Rb2JlGebLod2+473yOokchuW56i5lcpG7CzYt3LT8pAIm
12SOC3eiwdtoLRobHDjy5IAaA2GAykeA5GJsWrJ6ta2CHNbvYXxuA8xD+kfT7vN2b7YHVds2PZka
1vCJd3k+2+r1siaH+YX3C3S5o5itdNIp9VOdboZi10XbWtrRubRArvqqzD0Bx1AsNop1VS8M6SYK
LmcKxMgR4/mguZT0pYlwyilesU/punRhIs9+nbKWp8QuZMcMw0m7Zp39FmnzR8vkxAairTBYQUup
8SnzZZg9Uyh6FIg6Qt1gXbznLZKbN9uemS/51iqBiLPlELrviKEr86Eepk4V4v8pBdbwXkXd3/u9
eVF8lem3WfZWo3rARFAZ3JBYnLFb+ulWj1nsFO2oBXGhyd20v7TqTqSe6ZdVYoFf+PS/Hak3DLXI
RMQzGGuUmbYRokPeHDKJ1DZ8h4bnq90yGddz9x16FX3qsADCRWETEg2Cr49egzy48Er0r4iUd0y3
Se/Q8NKAmw5JfxGkuCExxBQsOX7E/cMQLGEJ9d+E/FqdO3NTYlKwmuWuWDgJJlnpLYL3WyFwmyff
Db4t8aKR0KTYIVk/RH0R8cJ4tFjEoSdlq3ZXVQyzMSTdC/k16Td1tI4ad2TuOxxE0eILMZSEH1gI
1uBfDBAezeK8LxewCGcMK0hU5UrkjPhsk5sq/LZUNqW+oQCg8BepTIiCH6DFwYcjpKyzo79SxwBk
m2gif/xCqDe1k9AYwDOS5GNYJOO+1z1TOVU9Cr3voGEy1PzeBKg+AuycVMao8Y0ZJmttHoqrNvoJ
IIXDTwLkx/C77y+leM8SaG7YKCyr8FHAmaq7nYkMnsYomC308CucbYL6Wbx/fMaGr9lNmt2GejOQ
4J5i4IxlMLcyH//WH4FqMJDm7pCwk1tF9Ynj1m9hVVl94GEDCSVJ063kfRDlFf4tKZaDFzRMyD0r
vKkfuPK2rGQUhctAXKoVSwecxeFmeTerqFiHCFyBLUsyjwqoaVm5C0TUnrAlDAf0xRzWqYkQ1ZOh
MoUzqOMYVLgGrtnoVbJjXDommoLOoSEM0UPKya7rtioe3w0hIQQWbAphVxgfyrBSWGpGslOFSxHB
7/1kw8+Moyx4L4VvdtGReVbnSLqXFXwkuNj9KmaKNE1qFEw7Fd5q4cNHJcGW+Ym87rNtkexo46uY
Hc/+nhSDYCqhUyk/tf9hDvs69iaj19kuoneBNDxzNN9Fi4qiErCJsY9J1Q4iRkBQBjLklKP3qaaX
iQeA/KEiWQVrhL2pY9iUrsV0oZvQ3A7UuGBd6toPMZpBUDuvzyELgTq6uYkAZrREKkjXyqCZf74w
5HjRHWABO+cuyXubtwINggkY7q4+wzvbYrIW7LVv4XjQ0Obf8rU0mw9nIT3UNPbDxEgRK9uQdk2+
LfQVr6ungYOLNR7SumP2hbgYbZvxVeLMLCy1LUbasUDPufE1hn09vl1Ml70UAdOAgMrDwSBhwlfS
mpCpQWfQeOFr7xu7tVHSbNvwEYqWsUoZeJp8hUZTKEstvhR4reE6qQsus5n2m+Eyw/ZYC6ymWXcd
iV7LGGyTKKt8OXLlqHbW4pE5x8kmb9dlyyAcyjSTBiu4YoMz0G3jEz7Jt9fG5U0cYrIWCQEP94l5
CZBf9z+m4LGpXuE5jX617leanc3ooPXMnc+GeGrw9ZArUnkOIyMwvCHGHlUf8+zP92wl6xzoFrLv
GCpqt9OGTXiMclsw9rQ5jUql+0yiowpEQ2pm7AoqVjgQTDBUW1VocUi6lFkuF3RWfM7J51z85tPm
iYOfZ6soC8Yw8yFg+a768SfjdUCTUkJP4eys4OC9XT/ehTHDSOBa2lE86ADecEZ9kQQaQvuhruAY
8xcqQYDNuRw5VLDFRSdFFcfE/RXcwIhMATe+91rs9gW9ZlXy+I2PoDxEtQtbMp8UaIspahGAXllw
SRBsjXtkqVlKvevEVaw6M8yTAkIZrom00Fl9TCoJGU+4YquznjiwcPJJnZvjw8qIl5J6QC0fOe/h
EnNgDMsS/qy84blMilz6D7vGUQCJ2rgfFbgas79IfqjhWq8WWfsVJR4ivCMHnFyi/HZ8sOZygCRX
nVVW+gudu5tlU2FKpfXmsYYW8tQXYTYjaAYVnOfTr6cwgjWHAJ4iaIg6WQr9Vo3wRMrviEzyYh9J
H1i9ofedx/WANyzCEOEaZJs0vOhvVxTWRbmWmWWbyBjGGVWClesXZealzAqNAbvcDUx0xt3MtwN0
s7NNGxz8wE2Tq4jaMly/W1qH5aBvonwjviypXFMCNdqhHzfS2xOmlNnjvqhufvphxieTQmUWfwXh
MRU3KswxyrCvUv8N4YK+003COE+HxOeosSPKVr5vCeGGdgTKYbIrHcBVHn7foPdaC/0CssB0taEg
xtNxeuOA9qTXTbe74fIdh+gNYdQZTG5Uh9OlRBGrOlHt4QXQ0YaqwAuxvMiir/b9p6fLOMKHWLyb
zO/08c4cG44HDAyZrLmZO+irPN0gzJNei9bHvdghzAlipqlSVfLMcWq9RjgUjzjDA0U0u5AnWJaf
ZgOuymCdhGXl0NashI+ehOrICzCkszpoTfhJzOsnzo7MEshH/R2Yz9QgsOPWzBbN4GaTE8wcdqJJ
iDwU/vYPaRamW1dBuLfmWS1+w+g4khvVL1+UOymiPbekDjCoszXI83aGVoYTFrsRY5EsRxionNZ0
DkQWDnY682JcB3pnNruX4wnLWKa5BIBBAwlwWFyx14Lj66mb5zq4p3jQGJ4GtzX7LsYfBFMhN2kY
Og3TmBeWNZQFs+hHo+F4XePgL+LQSX18KFOwD+yMBXRww2JM5q/C6gdon2AXdCSwoZACbXDHi99U
XjDKrGqtAgBWiKs8OkG+hZnjEmLPGAbiX15TK1gE4cq4mwgT0wK6J73hd4JqW3LG31fHtTJnCYBQ
ciK1gPJAXv5rMzC14CQFqZBJ8kEUAZMNxhKGzYCVWx0AKfUABidohoMHSI2JMivQEO1icJXSwYHV
t1S0lVl8ABSSZksmLKA1ymsB90CEvVfaMuMY6AeMI4TDgM9IcuKcWQiGrckn+DqDcp0l3zUPS0Mt
EIdIHw4lWmoyYpJFVsMr/qZI4rghExWSIQawHMp66gXpRq1PiLAIbpXfK+QvGkHFzD8VDLkdbaQs
JKIEd110QXjz2+9sS5gVsKUgkrWxKbOFrq0JtqmTJT4RAjQ+SHqKrQt/UvHJtuIP8W2EvQai/Y3r
syAvaCwAzLn3Jpo1hGk42ZyLpDJPjxaL/7FfTB7qxO6GFnA2L5hARl4ImWuw+2IW6UGAUImf6RnK
qgxFzFaYDTE7QwCpW/4XEA2vFhNuYI4I+y2+DTpBxZrxFPE+gh92rz6UXeHVdr1hDzj6GnTtUcJH
LT+aJ0waE4kRc6Y9FtH5uvrQX2DYroZIN7fj1pF1V//RPtUlOjzpZeXTTcQY0jY4k+eQnwitzGde
23qD4aYQeflVaVmY37By8GSbLDyn37+QraSZQyjKHoNMSJIFlyqWtqPqcl+pCqehB7FMk+zyFnso
HpBpVMxnSMH+5afCuTVrwqRQ6JH/iUvYHK8jVFsQJ1Yjnnaq0zQrJEsDq1o/8EWYYajQKNUFIb/h
5Ahg6TTz+5DN+kmTYsCOgeOhOFgsYIGCPytIRwu7/UbwK2anzOPIgWWjhw4CERwioEoDhPrGZnIg
SKax6tSCA97oNg50TOLfE441HoKzv07O44FOwNBwj7Qj3Hgu5Zb48K3E1PJQb1tU3jYCwQo/5hTP
D+g205MqyaeEpfcmXdKSAOQ1N/sm4hG2b5BYihfgHo2n7Xw8V4OV/KmXGnOLmWV+Q7ECZKsv2S6F
+ANgCMgSOtof0JDH0k4ebJTPbl054q5bmSksait4wtyagV/3c+UDHcsIngYYZKuB234OBicBUcaQ
Mtsry7ncwSCBE8ApEDolz3qjrfNDdqE5grcO4mbgdzi9geCAA6PyHfIY4ElfIyxy4Hpemw5H63ns
8WrGdMFRGnrqLe7ncJFL3jHS9ZmFtu8KqxjWIL8xRwmklubZC/Puyc/e1LeRAsDN9lU9fWo9tuvP
5D5ueW6sp6hjaopfE5uP/gfWgfSb9phtOXVN8hFU1/pvrNGSnQfIJqTIEVakO/zkGcgpwjLyXKBm
MQWEIHN/Ce64L1JbVtxOWlDNkJKlwwpFCWZaNdWdhpGRM3LK2mBWCdOC1wTNquzG0BoYyoQ2kBfw
F0gUeJQU2rCvlQ7ikxV8RZO/K5UeuSbqGVeHOAatnM5aJvZKCaxnpdjzWFCYISgF9/xMYauz3COX
hstkAFu6Mxas6urEROFWABuIvh+KlzPDPo4kcIh9oM9vJGRz7YiJQ0WrOWcHsWXDKxjRHnp5CGkZ
OW/sFB/y0SA45QuECwwJzBiB91hboLXFjTTfbq7NPOHCLanHsIhdTqBmcEpz0Sab9v66Aw9oVyr5
6A//86NMkcFxh8MCriCcwjlY+DRi5l/4DDTNMdEsTJim99t+NtqiPorwZSpb4gVRv5OGCyBAT3J+
HbGQS0CkMWN2sFTl9CQJOEBEc4dLa96KfXVp9uGKJ4WsozxiuAsZod2123HSq87bU/JT0O0h4eK1
Qh5YjmSbcgr9YkEZBkuhQ+O5iNPdgGjhp8JZirgPNOvMfCDHM+q5U9xmqC4VL2EY7UBMy0USUxzO
ME4eKXESKGlE3iE3QrkTu2qMxSSe1wElDrNumECxw/lp1qAIhI1jn4Js14465AYMeFhtnoaa/pdt
Bkv431GGWJazKqqmIwmPchYLUGB56X6R2iLb6eeEa4WiHbS2wdSR+SpyNV4xUXWPIgIucqIZlvUL
sbd7Islau+YjYy5EGizZmNBpqFfxJPuJPsp4MaNsmmvoKP/q5ZSIOZE0AbNp7/M/znNM8RDDAq9y
HM6muQEfhqtFlcAuodGSFcKNM9Cxf+VTMDj5bpVuh42F96BaW+Inrt10BfJ2VtvRh19aMEgg1EWI
JJZqczQ6Zk9+YOV4B3ASETnd6l4uP4BxRWyXE2/If6cf3DC6ohemVcOCk+PzveUt4yYzymufqKAR
Dw9GtW4FHAOJKYJJM7yh6YbX2ueUGpmVmpnVm89SPPvJAe2CdmCOB1LbUREQ2gj8xCug02GwyO8C
UwSR6nG2oV9m49Y/75+J96c6XW8bXzVvGRgPrxWozUfpwuAy6K6Nv2ObD8wKKNO47HbQfL9fTOGe
eOSTydqveW8QOMj4TvYVc6qQxbfR1B0sFNRr6BqZYDFpU3Ho4cFRLhpOCODF2CU88/WjSkrmEtNe
Yt6nH49fHc5oyGHW0yRSmz5SSeuieIXsThTlYANHoOOa3foHTA/ig2q47xxTaVuDaAldHSYt2J2C
XNpOIHnjJoGF5qUtPqT2FibHEocSCMocyA8Y4EGDv6GtKotCohl28RxScdo5wg0JWqeAjUzpgoYC
AbeKxOTwBvctHOORvU969VEMx2lAZ5J5hn0B6JxrkguSHML0KL9OjNXb17LQHWLbcrz5MBZUMdTA
uwxkxErgGB/9TXEX2QqwkT7is0HbZUzPOLrmXCZY7Vg+7+2ZUzoyxhPZLNhzzDXkL98yfKN5wQID
FD++9qf3R5xYPO700LrdF8+v5aBhU9FUCxOvEGs9AR+cv/gW3vwNOD7LCN/cXFmLFGIadFazPOvq
Z60fm/cctAaivQi7VyVJCL7q4616jXHIZmtZ2Z2SzoLNw0C4JJUBfl4O3d2fsFNbJOEOBUyw9XHI
l7zRRNlxzkmf+ZSSCY0ffTJ6IQbDiu6Tq6+r6HDXGoggB9noGZiENp6MDT9xlJD00NVKG808RPJq
aK6Fii/NWUVs3L4/pdelNLcySIsR0fh5MGkn5v40hmJmEUaH+nXlGJJn9xYLBagY5K8BgflrTVj+
U6rPQEfner8xK4t7AX6w9EOiblkcjRsaVUbrkMiNYgv+RGRHbg/YEmCdgRo0nJcGSi10r589TXhW
fcZ+YyFDSnel8Zljg/0bxT+adiAWu36DEufwEIith30HO4Pmd+IVpQUF36GjS8gePOZ/hPWFUO9k
5TBqq6Yl7tvqSeERMGK03jEkN68Oth1IuJF8mtw4L+Gj9Xew/gpyDkL8GB2/WTBhpDCiv2oWPjS5
zri2xEiBfiyEYV8Zz5Y5rY7D16+Oy4CxoMmJWroAfLLWmfCrotnrhoWUe7B+jOSWIoDHp5wEdc3y
b4lI5Yu+aF50TPz3LU662ifCtBFYyMQeEMc203QzSMHvU/raJoOHn79qYBPxkWPbBquYCXRHOZun
z7rfiD5kK0/DZf91Rw7VomEFgtSNRyNjxgmqzxhfRugwAGsG71MPuKJ0y5zgrmApMzZ5c7+84aye
MQMYsSXQ8BGN92IHIOzxwTWGC/xLCJWle/iI3KcFPpHHOEWHhPC7rRS5Mt07q1eU3UkHV5whd8/r
5hYYi8bN5JHAkwW/PVyQLF5AdINrOOk6VOmUUKpKr89ag6jR2mP90b+2L2MrBLsyxt7unA9LqZyI
QjF2ZvKWyZIW36DpTf7qEF2oIjevdC/VH5G5fmNaQiJWsxlNegjp2EfXSru/pqYluCfhxA9iMJIh
e2d/N+ji5FVabV/qxghXZu5BZJAM4trX2LGY1VocoFp6IodLGNyaNOTy2Rj9Ukt3sXAJ5RPcgxkR
iMJFBELqHuP0+Tm2p4jiHqF1s5MGW0OB0Emg5kujOb5LN0Z2i8stsAM5xbde+ddsEeIqLdTeVYB5
EQH3c5zwKT9hpo4eUyG/IWGRzM2J5IiBoZUtSOwWBg+xFBJZqGfw7zB2UZHXv5blG1zwM4F/lnsq
7BTOc4UFDBXI9Y2FTOJeD09jrxNUANUk5bu6PkPixRv1Epf+SVNY/1ZdMqW2UdyG5aUlpwC/jTVc
zeoHYTR7l5ZRxeQ7x+p90eCQBQUOX0C0qeoWDgkRSa25bKPT21wQ2J6SnEooHqUtMvxVlDnv2CE/
RMy9+LfWDlm99n9fcPQwDWNgzSQfHgGD/7t6EBH9CJeU4AHIr/J3w/ghQPWQgbQ7HUHOmbp9RZug
uRGaQRQhxp0lrmyT8x3k5D5K8VayfW0dMcjMVyZKDVok4OfRlnT3NcClXczMzyDeatkqh7hdwetb
vaQfKEWIkZrG5hpOIPJQ60OMIaKYM44UF06+jxe2pCNtNtSVCbCAdvpmRtVMhFddtCU0UtBYMTNB
8pjY44esnLH+hAnUk/ABBOtPlRjfC7F4a1GTMbdiNDwXdzg8SozScGqkEUEwirx8PiAuZ2ZH10rz
ONXF9CIBVgKMmFOYAVBuME2xoC3gHkjdxn6HGJVQ/qEoBL3eparD5MelTOv34o4SqyA8HqhmYjnZ
lU9GkFUR0wm5iJA2pM6n7AYtEakeUAVcM5YL4UHirv+HPJcqP2Op1iugAmb3FJLUcyVkpDttZImk
jSqgdkd4O1h/8yX4/wPckyxBiMUkH4lQw+A60FpT9AE75m1R2OkV9SCauTkNEqS6XoQMifSdTBbS
MvFZsHKq13y6v/X/pxijzYyEU/CN0mri4fAJbF2fxBo8XXQeHPVUu7w+6HdcMDiJQqxFT8Gdrj6F
YQMlL4ZK++CwVHNba2nY7JCDTnK7gP3PPpoqH6TBcuukhTOgrFfQ/gPQzMVfXSK0eqJX9shDTTcC
vIB6hUQMCR/nXHqsTRdrQVjNg2KTuIkQB/sCsmgoPSars9ROO8ziLGoVHFkgtvcFvKZ5hYUOrGnC
HYAMJ+ZaDsmN+prnwVl+JARoogCTGAmjHMruLcY/k+fW0i/YILbFzNETu5zhnOrwFmfEpcf21LVo
XI7ob5igWh0JXZAVKPvmBGoshidGjPLTeHZ7QBFUQEAqVUR1askTu4z+Dn+iefvrr5m1lvQN/9AG
2hAan+5cHzEYU79S9I5/6gkxzqRNAtoHvGbe8t1AJYGKt0iPQKdUug+AgXePM+dceFCN838t8jOy
D5l5JDotIEQTNzrrnzOJnS/5HJx36ROpSXiGowZXjVyTFpN9IlMTt/gGacMJACrXrHBgVWBOyzUV
ObOPDlMcjUtob0AkhNuoAK8iP3CZ+uk8y5YhF/zRiUJIfQM1hJU+bOFr5+BrkPVsimrOMNYU+/P9
FPGaeZB5hd3BVAEW8yWCBGTo/g3uGxv+zUk8sT/nbPUacQWtHmdFTym5U8D/GNo9JJyrWRo5Uyan
gOAO4ZZfg2RI3yJ4gwwlXJobPiVlP1lkSChuyI84g1M4G2xkloWJ5RtMNfBJbry50jjvDx7zgq+y
6b7hMbCuEVNgm/bIt+2efQmfpQpc/qmCupcWEFUFWQ4EeeK3osqaVR49eSMvTCj8IH6aa4ZOFrh8
bQw96I+JB8YCoBDi53tbLugz0UQT/wkAo7DtGhsXNUjDFq25cEmeGlMMgA3mkyj56LneDhZztPpA
xYjLgckgJ2DyRUf1o5yzBfpcMiQxrcHfCUUaVMd2DqWGlwERVnvj3zZBKwrHQ0pnO/GCdHbGRG8B
vWAUpgL9UT5t5BN8gJaqnksTg8gX/mZuN2Bd5pDz3OJMY7eqg5yFszGDuoMTBsPkF+Rwh4ghZeYy
PSUxnAXEGIwjQXrS35nQJ6lTC6eCztdbDLaKbTTVZpyo8BtnlTV0HrCz303NFOcG5w7b0SeDkT8B
7ZvolCBY/FM9vV0M3H10NxCxqQ0Em5+CI0GCw0Gzk2Hpw0cjSeiHCwGJ1uyz+GYVDBDQBoAkW9ds
KLEMChpY1pievSwI/2+JX2fZ5S4dWY0ImxHxsKB1oAXhxqI7ZRRkRLjR8+Sp0iZ6ev/XY+ENSwwf
TGcGF09Dx+7oLTFBEx6PlCLu7D724OcKmLTjAUKZWpNQ7SpoRkH7eRGAbSqMONosdSeBfC+DaxMv
tBjXXCqpucxIucU/5x97V8c4jCcPQsuAYSXupZP5NH4zWMpEPxJj9814lvJR3/obRAlrkj5OI4Q8
JOSYIVvwCZmhMwkQv4oj2z+meiL8ijWz5gqpTnS57RNPLR659CQGE0TtH+4hXt+P7BrBZZUtBbQ1
wMYGhYkFFjsGuGjhLmQz8MYnIAFsoYrhKpkGE5R585g3CEkyYmfOxa/wu6GThnFPKIGBQMWaABVU
OVe2Pg+Yox7dCOTQkJ3ASfEzoOEI5sKNZBJMrThyhulJ4WLAF1AchJQceC/00/x9pDqKp1uJ7l2G
7w6EU0GBRsQzsYnDJ55huCvFTwoKmMD4EEIq5vBg0jEDkPtG9WPgJsc8dUY3Np2XcFDBJSiK2zMe
5DTQKiAgvg8su/e0aN4ULBMdbA6+wP7LLdMBG7xAw14lGz4yG5f/nSYC9KPD1gVGwDQNgf4/KWOm
mxXbyQujjKz1GKpRdgjQSy0cZSRqBhqUf1xaQ6BggMNi92uGUfv2g0tgWX/ID+yYYst4cKrHTwZR
0qn/yI7db3GEL11cmy3WGx9soJI6h/PjyjfnifNTIC7MmBtMFT7QQrqOod0KJ/YUUsnJ2mPeXl6H
ZDfcYhejU7s5VccXpl+WeYcneMpOw628aDfzKW4BcK/dQrkWn9pDOPHL5r/5b31GnunHxFWABEw4
B++In81r4qnz8nlB+DHwDNSn/IvWlxMBBRiVX3dVsNGnqppCuaYmGL4xlZ/+AcDyQz2jfKmb/txf
GN3xF/qf8DF8yTdmATC1+ws225Bo/t6H4tjs1DugrhCSumLJO/plXtT/4mUfKHBe/4pPZTee1XN/
h2iT78S/8FFexK+IoT0+dC6oxBrIKj3OlgCmLG8qRKgGYMtf0vdrGm+Cm3pwqO8dE3jIhw9jIBWY
0usfG/ULkG485B/pKjl3iGYv+qLdZY/moq/Y3qRoZrS8d6Iplt253YoMJ8JtfBUeL4fZprKJvXH7
PrZXzfV37RVHihpmDgQPimjOpGKuPyapGGOC6uzrcw1cHuo9plobadN9wSbdAdsubFxQtunVfLRX
GGvJudiPV4D49lic61N5zM/Zs3/4X9kfiCiDTjDFdKPjwskRCbzXQNZ3sKnAE40ro8OpihwQJsCj
nT3lU7MeVXzTQPrxanFBWJMnzCcGBB1LjVYE0fGcOQaORd8FRxEHRLyUM4c63PwBIzbgjQPr9PNi
3/4GoL0NDHRLfJqsfojkTD3/4C8FGiakBN3OET+yIrQv7rhvsETg2+TWHYsPdSkcsvVsjxcqvQHg
AYTQH9SbdCETbx7kgSOKiRmEYIinUI7/DWXe2AVQ7n9Ij+GZ71+fykd0Nh+gM9quesq01Vfcmn9B
/UFPMHQElAM71Bl8uwIV8svKuAR0ishpHgiqLnE8IQ+Z7lGbK5bqgBlDGM/3IYfMg5vYn8jwFggn
usOeHc5f5K/Din+UlI2gUbfxgl0sQisOBgF4H0SaW5KvjOfywX8knxRoGZo2tkd2rT9GT/UIt/jk
YdZ3aa9+96HDHS7/Sp7kddfit31GV3WrfgpXYceGS1bIZIWn/mxO+hpa+km7TVzWr+YmO2DR9BAu
dHRGLMqWk57pQ3spz+hB0CpwnuZHKjF2Ik+T+g6+0nDKPnjRPC+VI5Djcku9SgGs/s5+h8Jpf0F8
tGf7uaIiLfYKRzNHzhacHhif/yrKRfvL0mhoBzEqeM/TO+sPtgunDuT09of9/qJo/YRh9SUw751Z
wb/56YhDGPCXE7bWNFz7QxLVIcHJyYyBW8GLmfcBAYAI/DldcWgmlwXGhw0hDupHRGWWsVStjMbw
mXDzA4FqLiZG4Z8vb7CID5nFyxjXTjuzuBt8CDaWbVyaR8Q8+2d4cHCPT1AejeAnoFLFRuWCdhDk
y0DmyLwfCRinLr80vikopCa9p/nGWWkh+dBgXXTY8rdmooYiURlfNIuANIGmEQktGkkgIgh7TOAH
VpD1MgArprshPL+fLIPeG5eQ6yHToVOJ1F0yriCsYTaZ90cR4wC4aDW5T75rCAibXL/Y0jdQitR/
Ar849y7s+MJiMlhh5meSKcUzgTVmmX+E23KxDneoscI1fLY8VCbnOj4hqC3n9FxgiJQIcJk6mjpU
SMH8UizYiOiNE1oWJFe4EVlst76mLphERII0DWX5U6x4KAdHrBIjrHXhhGMTN48AnqcunskBeRkW
oB7wPdAkHjY3nWU2LdXpeMdHkqg9uK2AViShcAajYGJ6k0JQoXYFloZZxzzchUj3apweQMSmL4ar
RzwRIg4Mlcgu4z9BTPkb/O2mdvlmOuZob+/Cxary5t5zOl3qH4yrZLIuDM5jNDfQRyewmr2p/HIP
ZV3+q7Xv/UtJVtWvCffmJXHBShgZs0oi0MyLGjEDGjA9x2oZyp4AsaJ4oT7FseN9L2PkXfVFzCm9
opVmXvXmBKUWXpLEJVfMIwkEDJtfund02vY7sDgMS4ohZlvfIUWhBmQ4Bxy66P8OTTZY9RTIncMf
ac5B/mg2k+UPR/S9/hrOkBQJsuPo4rCXrjiA8zFVNINsNeaiKCcuKkd5Y331SCGA8yIHwg4/xkTL
iL3cBMfNowPgI7rebbt9HQscgkCnEqbv7nR7g9xoE8ov3H7bYza6LZxMnB0b2IgEF/Gh7PINRX1Z
NThXWAp8aqxWoVqTtQyACyGuUMhj3RFq/P90g8JzPqtROFlTxFHfMv6C1N+ihw9RIy6xhKs67JRW
EtznxqWARu8aRDtfw+HBfY2I1lbd6H6Zhp0eEUH4xAotYsZNEFxkOher5nIAt2ic4rUmuUeCPZFc
CgJpEhw9iS1BFrGqsGKD68Ao+C04mIn37UbhF4Y3xWMJ5WVUPqSWVKJrUNkORFmruijVFlvQSNxp
zYKTkarf9FQGUtl3SB0Iz8tHTWMyG79h7DWUHyOVNYux07Y5NhZwqKELK7CBum3Y2jNhJ6A8OMXK
Gm6kWe3QHOuY4/Vr+fKuLaG/6eqiJwHXNt1BRLNhN5wdiiefFR8q+Uo0V3QTnBKTU+UZn7T47TDg
Hw2rf5pfVNtp7LHnZysI8PQ1RMC8liQj6DM+5kFdvmcW3pDn9gmCYgQTSjkPlmK+fe0j3g0j+u14
enmwIzbBQ/jiG8tA+dI8/TK/BCfNkChsOC5qDJSzhYlodtgI1bbVyIbYKsZVhiY2LoiPBuSFr28e
MbzwsREwZQC8128TU28ozGTpcFUCA2rxkkxW6l3J0cIdYVA3ewKeaiG1+63tmfsirMFodw7bVPjD
aQ/UNkmeyeyM7gZQgFWU60yEl4JvNw8DrQUCnA/GJbhD9Wj44LdRl6LJYNxZIm2a2h5/gz9B1HuA
E35ChIil77B1Hu4ZpoylLRJlpS1JgEq3rRyRWD83NE7tDhePmy8fRgjuQQGJNLi9xJVpJf+RdF7L
jWJBGH4iqggi3UoIUM7JN5RsyySRRObp92O2ZnfWa8sSQnBOd/9ptt/PJ9O1NJtfmFo4cGz5m13c
Wn5my2jaA2E/KUcRgeyNsYzqbeEPAUHLEBLsUzO+WJxKblZreEqX6kXLAy8Zi/NEWyQy5AlLH/2Z
AYgcALtiMmeS7ZE5wPjrWEMOQZ0e7n3Bpc2MZIo+RxosgwYm0jbI4ZlzCF8s+CZGMx9bvIP0ZTDu
t1q2g0IVeziGE7HCmLdyk+qWe+uRzMoY6FtEDcakYTLHjT5+rz9ENvNi7ps9mPFtt6N/8tnnQ5zZ
wfoxmgXlO5j9VDQdT7zh3oiwS1tBvIANZfXpesCsOXFoV3EKDrYYqYDmMU7w5kl7SocvcJA0XOjh
gs0SZTtwcKUtA+poCcr3QhSmuoglp0tzRe9DKDjsaDT5OZ34VrII7/Olr7e0xVK3QhmdHxkdcvGx
v2i7SHNMGxF1NlmaslV23I3z6AxV6BdB9hgVoqPXz5YBOWFw5rlw4tMIr9OJZ5Qn7/Jc8IZ1LMLH
FjBwzPjI7ocpDv9gyaIIjw9UHkbao+5TnHcmiYYmBkuwXrd1DnY7NeUBzOzOHkhMcUyt2wCSZKvc
Y55PlSN+1Z/fSb76vEXHo4Duc5q4Ztsz4U0/NCTRXgYtFarANZ64ka5KrbYUuG+xCOjM6CjHdTJF
6hnjzGEOxspnQ+okVyb+q0SvJ9eB/eYoWvmX4B9MX8nQNaFc1VekpMtIuhWFzzqj6bBvCn+bBiuP
mIceET69koK9B2ROGeOjCLaGqg7zTAhcMy6+sUvx8BqpK8FRynMXs1FgxdIxiXqPUVkeiwngimq6
eWnMwjo4Y7j61zNubejjvYHVmEE/PHeJoihQwud4GJN6EeqxMzHR8HFVYWnU67dGR1caQZny4vWn
Uu+ht2PWy606+FQDeGVHvVV01FqStBPQrSTBqsgOwkASd10izCzAMuEU2oXX3pJy4fUMnFW84d6x
g9q7Y3DW6acPo+DRjqWrDgOGQdmEL/GP9lbVkFiKqBw8M7/V5J8mYnTR3/ounHSJJaBZb4pii29M
S1K0jGQtlA/i3tCv2FNJmgZ7rSLxPHTbwHCGqDuMb6TK6Gc1mE+RhNjOTgoGkgpLZlHaBl46+O9t
ws5cZt65L7nJSsWSPdj3rtB76xZhtQZ7MtAfisyAEY9Jo1l4sErqVVdO1tALJp1/yqjRhuZboTIt
BNhgwc3vRlO1Q/URN0hEhsRBPxGiUpKh9OBObY/nQTV9O4bDGE8yXJAlh7RyWxEGa7QlbkZZKsTp
Hs1/LwLNSmCMOPOjpSuknKlzFryijzivxZqxfDD3x3ayNUfm6cTnMvHxXya1JmEBTHNgroHJRyLa
SMlwOzNCc24aqRt9fhvSgbMAUo6AcEAXFsQ3bMuP4vIW04QAB3ivqoDnst3oaBD1NamKaggpWWKG
qCEGHjDRIQ/68r4nMiNHXTsVNCw9WjXSu3CtGrbvGoEqJ0XAXTtVc8pT6la8vmQW+gCNm3etY3GR
vy9ChYEoVDGdLqFWVDciOSWOL4VJNtMBsiO8Zmyc3lK3+5iPGJImwescZp22G7LMADNzp+lo0Kv3
1uRzJSyPLC5EYNCBxwaZOTcgRrLNswVjJWok7L3xfqA248EF22T66/vngqolE8Q98VsLAR5VyHwn
yxZy+YxNjj37bL2c4bbKYYIChtEraD4uVBAC7H6knlWoXxnV3UC0FXi1Vba63QgrI0wsRMITQ7Z9
GMnAf+OVnA4/Yeet+3frGCgdjDbeZPkl7Ll5kn6Nx10rvqrwoQXG/pMdNDgSDR9sdylGQRxGRUX+
reZ8amBzorYVGnPp43scyMyHSZI23jq5FcS26yel22oVHgFEf8CTjBR2O3g/kVHNP7izJKxEonLX
sGYhfW/6FSQyZFqK3+xQVYObU4o09X18Al37G/Hz0f3OzEdRVr7RYbgGLCGZcdffLcwv8ucZDAnY
xwQYoHur0SZrXDgSQ5tF9UNQTW6grc7rk+vkSNSVfCrjew4mrfPGg02Nq72uYrGAmgo3d5n7QQiH
ZYi3di1NVX8RpR9bhwjnG2/O5jEXR58jGjfu86vJemQA1BM8O9PwBsERcNYno7RNdN7RrqZ3iRkr
BkCfnvcbG06uKNsGxq428mpBJh5VStqAYAKlgLMSqO2T+JAhTRnaS1DKswZAwjhHkFd1L7/kfAoy
O1tgVMAExlSnlx/DtcQtfDIVJxDIk9Cun9Vve5QvjDepDpHdM6xk6tDdPNQRGPj9DluueGbU0bXf
E4JJ0c/Zeeg0CbTLv+oFml9Kmgx4xarQf0JcqZHT9/uaPrxLk42B5FAMI8KzItoQJTwGBdEEWrHO
YCF12VJnqckaw+nx3Yd5AMbwhgX/cXzSJAectVShcsVgOTHUhRGsUk3EmRGv++wlMBYLkPEINtHh
jNpJSk51/AKxEAW2Y16ONpeQActAsO+RPQWyx4blk36LE2zgtCijYZTxdrAThlFHddMw5JgxWy9U
1BcWBqQ62uMfEyZ9zsLOwjirOkRZH5ME15l6+WB8FcxB9IjX4iSAt8XYF46PmcAGoYoNreZAJ9Z1
8IdncBew9aA5JxZPXPvFovUc7xvXNBM+1XyyCpliACXgCJKPeq2EratYGh+HDpIMJUXFUsYq3s8G
BmRiy4PNwzRcZTkyHy3oTE22abHlI4Fgg/s8iKaEybdvY6M4vJpXPiuDbXgq18rVvwdgLrTXWDHR
s/Crr09NFgEnc2wWYSx84gUx3LQ7gugmP0zomONkCC+ZS9Md86LxjPwBZBEmSDf+96rjY6wJRQ3p
JzaZ2tjEVl8RJR5g2WRGKCFcPct8tQZXCq84Mu2ZbMq3BHH/TBnmjCqkZ1geqE9sHF+RbenPgOkJ
UzMe7AN884LjE8MX9U3bTzam704wkWpsRKsA74zhStZ9djthFp4+/iknG1T9+1QNZCbgCOBeHRFg
ioOpikZQVTYRKAdaWrPzTioDqQqWZZ9Ei+KDlZKWLPCOnE6ye0lfm7bBnTZ2WvbQf0fj8BinFEpQ
E28+Jbjr+ar1UDuOMJMENqun0OSrobdDj3S2sDmL8h+llaIyPFDx4s3hK5SSsAsoinLiw42QkLVs
AlQvOV6OWjO4BqVmy6J3USgluypYKPAxJxJUA11bm3H0bQbJX9DSDCDI76qtKSTzj9eRO6ZulTRh
jgGKR1pOkGTQTQCAPiUmxp2+j4ziXNflJUbX8FbQgb5hpKF709BRG0w5xufTDWFLORHn5ryH9Bni
daiY5zZOkG64KQm0g6Hv5MSfM5cxOXQ/ggGlnAZhRMmR1ah4kRa+XdHLeJMJyi927ayEliMBzApE
VjSCSF0CHSEv9u+0fY1rtldp68p0Jf+LgU8dJUsBB50ew+g8xoLUfKRww8fIJ4EDa9y3ioLufakq
zDr0AqgHOydIYSSeWRrcWt97sVEZguCKcK/HDAcDmMpE4JUk0fLzeKdkt7Pm93AOJgn0HME1aJ+C
drIhJjsZh5HjwZfOJ5AZnmunGN65x3BUCJAEYqLT3ExGoO/2dwAaHMLBVQJzmZqwGBriizNFRTYV
WKqyk1NGetE552EGznItIGodC+Av5V4zgZI4vLdR3HqBgrzQNBZuA6rJJkBQJuCOq+LHI1SlU4cT
Zq8wt0tDwxSssPRGJ+gkg48BvbgSXiKp82YiEA1tMMnMNpO0I2n+NpauUHrHbPQkF9YRdidZeZsE
jzxbc6C4d6YGZG0gAwarfpasJObjmWegrThErFuDOiH6RHYCU4YNI8DHZhSVI+vscidjgABr7o7C
OBKvnNuUAD/drrewWiSfaDnUih3UaJVJZjscTP3XB9AvmeOMbjrsM+vPU/+T7/0PdxOUOnARBrAE
dDFNxZQITDJ2mAVHqBN+3o9sK78YGXXfPimAxVZdTy7CNxOE6ldm8QRUAK75ji9AWtSY5CJBhmQP
Vetb9mScVG7zk37Tb906/+n/+g3IMbevBtenPfNi9K08t7Rmrgerh3KltJO9f0eG0Z/zY9FMjR8m
Y+3Ou+PZlh6LffcVVmdGrNJVuXaaPQChVz3QNFD71bj3aCWn3qqB4A+RAwv9qbd7c6XeuBmy6KnF
l1L4kjAFCdKPJSHQqfCdirAOVbmehzd6++7YMw5/M7BVdMYs5nDG2NdNCgwCGGw3GGrFbC3kNE8j
6Iyl04xfdT6mywkJ4Hjj0EPpaftMaxrJgsmEM7DHGlVHCRBhgDsqDsXEMZoDJRwkN//M9UTpkmio
H0xKKxWmjYcwt95LxS0HrsmgPnmICd8CA5N83GRC3AfEayQfBKaYE+PRw8WV4wu1aDA5m5e8/SrK
jqvalE6y+pPRfeFrQu+YjOjZwCINWdVgumlWGVyMn/6zq8GMpQw32IDcUe60MMB+PhRvOSTXFkpO
q55ihp45ArGPuTWaB6atA/HtHROSOCQeU/gbuwRqLtTfpCm3JRfzpPvVGkolcm1VpqlgGDINvD5r
GMImTPSTtnE+0gdrAlA7Kfyc+zg8GWb5HfTh2WyE9SfiWpQ+/cHT+TzaKFadDDfXSdkvNU4K5ubY
pWM2zxA4w7cJUEqOiE+Ab1KgPfFZQRU/uHjc2GS3L6VKP2raxcuGv5ydWwqRUAneQQsytjLVbXG3
o2QD55KMMZ/Im+uBxz6EvaeAhNesWNpB2CTYyUAk9CIJyN/40okBfNPBI6tAaiVM100+RiIrXO2z
MGBz6s2Xhli3G1EQEaAqWXQFpSKNXFjcK5XJpLjC3DISqTk2ZnUclHPIhR9UtxYpXyWskvSYqsu8
20XdboCnpOo2QtjAhj7GOO3zRuxvkY7zli6Sssu1JZsrteNI7UGz+RqY8N7AVaDgVOyNEwj3FnF+
LLLavImW8o5JVlp8Y1A5mPuBWjiYtSkF7TbExT10TG6QuHMq7VCAP7ej3zbcizxnJkHgI9Mw19+M
E30E8ckCa2A5ReIDPrWAYQEnVhb+RblPsB2HLIRyB/WNhx+vm6q8120y3Mk7hOymj5jUXHl/5vi7
wTE12E7UGQgPkD+MJfFBuglyAjAanpGZCevujogGqB6p6LbKTF02z/eWZ6kRQGUQkvbYnWlrxWkZ
/h9KhPrDQk1XkFBoO5OA8QZ2YtMA6M1zmVlihOj7pKWP03SfvT2Y93fhwrQLcf7sIlAE4gkzLVf9
qvpS5u85+Za4Y5d73gtbjZgctZLKjOGzqh9k/P9xOFQUt8XAcOJUxFurZLVMKX7UMdu+WI75Z8pJ
QDSOZCgmDAHsAj+UbmU02BxOJxadAPz75kaW5gZ+tg2UPbnpP4Cq0CLkeL/IvCvSh74h1mdnDKym
+Volhds44Dpj1DvBOGgxtj+ut2fZdiB1QilRqhXiiEbdfcqTpDw/2oYsQxjSdbtJ4C+pWz0kB3be
9kucP8vRK6IVmfP/VN4j715l/iQu2WxB6Eibp1OCGp1i1cB4E6/QVP+atG5um2ijCL3Y8QaYFJ/8
9QQwtdlAjQbeR5oLl0hMsUmmpqRV9MJVdTNNixFjdKuW2nms7OgSpgbyzvmny39IUcJ4VUo2MkfV
zJMX1HeugLJBI7P2X2JmQxWKIHPAWzmF/dKA+gG/JPYZSaeWF636CaYFNhQdXOTK3tE9lh333V05
GhL/NHz1WmRQ2lfUXVWoSNAlA/ujXLTiImQuxP+o2UJwaUxbhfhcnrBsFpLNe1jDzMPcUdWX/SVH
o6p/DxM3Fx5V95IoxIG9IMHk5Y3tjk+sfnkY5YUu/nE0UvgIobkSzux2Q7OVi6fIEQD67fpLg3IF
Sme+YAqThC7AXJQvzHQjCDMAMkROybAk7AHRJXS0BqPbFTHUcrEW8yM78pBuan4Ps9wc34+vNF/g
t2vh5vNRL1Wwzt877TUBRsfNTijm1KJUlCIlFy6vRvHM+kfQ7TPF1r9HYn03mpUipEgZjgDllRdM
tpucMK2x51/hwkLwb1Jy58Ncn0zrYCEHi8/OhJY6mlGFLq8m5QsDVrm+w1LJ99bvEmOXc1S4YvQy
Ojyib172XRRH8D4Ou/0aIUACMPCyw4nuXL+dQieDbt1QskKcUaWftnPD8hkCJbznUWExfI3stN1T
hvTFSn71L0yle1JFR/EezoScezgw4ay1enT28AyflGSWdibbMZjRXx3eXksM+Nui2c3P6poFY4be
daNiDTWV7nBOF2wA2kG9Y2dJoDTeW2gWSearrxCqkGa12SrZ4v2k/FAayMtc2GCihaHhon+WNPXJ
Qb5wx0a/Y8D7NH1EcHaUdbbdYKxVHMsDET/kqvVznDtrK2GjX/b0kUCjiM0qGyna586R+fDCR97K
DGaQG/2w70Uwy3g4v3aBe9cSPAQtCorRx4Go0M19kG2cqMAnkNRp08k2g7WLBpRrbkml7ufLPJsx
G5t19ySz2hnOfFAvrckyXkmrYNfu4QBqi2yjuhiHWW8nngo7wpwfPXcH5WnocFJZaHlL3bkjcmyk
euR07xAs5yBBQCb3GO4ZHmQfO7siqoGeCP0Zb7MnRs+7xOWcvReA2VDIVxHrMDoaRk4/tGZIerD/
y6bBo/Zt1S0psLioIXtXZ/iPiDZm6YkK2/KBCLC2BO+A8Mx5g+7J6VJtLkTpXByNJ85cODsKR8Ko
5SUU0/6uLvtzuZAoBYgwpmUiEweYdqUtum/8QfIz64Z35dQVJOGSPYWO7fTZjZSm9AR7dqD79GDr
zGjrB/tLWucLzAtFmjm479PQ1SbLYsMejK0Z9oAQdybbfoVvfDYnMPLP/Imv0l6tLAUT1hmObZT8
1T6cg+uTCf3EeesA9F4eMXVjGL9n1kmt9F7X1+4U/EAZ2YCUc/eNZy5+ShSfU9gqfMrMNVZ+OW1n
UHJOqjWOF6e+bcAnMhzM6u/FobMmc2lVTvUfZNlLTNykc4Bj4FKxuDtt8WCORpmSS5nVxpa50gmJ
4OrddC7+PFPTjfa6Gx7qwwAQyYL55JRxqTmJO7jctFgDWOxWXLG4fy3oBHwXRkFk91/UHJj7npNl
cSHc4w45Ibgj7wvn5g1K0mIyx5TWtIcb3e+DGnn7OXnXkZfwoj8pHZhmVnQvX3zPgXOxhLjIfGQ3
HL1FuxkWmAvO/EXm9PNoMVnSCas48M/kvTDnYrlP/pIvvGwW6E9tb2+c240E/5lrZhTxzVReqgBW
XUVEr793RFEcyifXr3p/Q/LLlnAjQzcEquQdGPvu+22zLXMl0Ug55ig+NW8c04rVHaL+Tr1rMww6
FoENg5m6EWPjaXPCUWYF+HucXNhP/5GNkjntjbriSbJ2rq78C3YtT7aj8VeQtFI02pD1hxVYK74Y
MPqwi712DrHMdjdH+rBF7j3S2RhwQPzdlju6uCV5elg/T9n9puU62yE8guQDYo0eik4xXg+O6tQm
OXo2AoOw3VAuQJ5JnB5+4DjU5kuo2gE6A0p/5MvKCV5/jESj3v8ItQ1y6WEMZddX5hBzePD6vIVi
CbeMIduHeISRPZhAg+mXqQ1zvH99cMIp5nicwDJ1MU/BZhW1RTfHWKfD0xW0aV1uyyvrrXRPlj6M
IW7A77eFp5LF1TxWQtP2AdcdZ4ZsKWyRwJAfPmXUu98TV/H0robDmrCdvCAKsvgQqTrNvkiN5gNL
/zgyYa5v1O17Z6BJYAw4J/htNCcOdsiSppUrHf0vxsJfrAksiHD3RyYs54bLeJ4uGhYW6Vi5aD3m
/M72p7cHitsS2rxVjBxvCM6m3bn74UbSHYc6VobywjzggsEOQ4KIHTrjInISc2BeVEYriNsuubfr
cAmp6Mc8evsRgbypbMs76iAssFUoZwd0ozaKoC9wIuMJcby8on6BwBDsySxdvFdI0LlMzuGihgAz
0kqxZvVJaJoieeX641aNt/G8GR1c6ZBJ7QTNpzpbdC4XBPGn6kgPVTZ2AlKDF6xLb8CF7L+kfho6
xgPcwBypydV38tV9g+S0U4bP5tbPpvIvtzciLFhxYMMLOJRP/1de03RK8/wYYAqMU8kyvFDefubS
H1N4yzsPTn6t1wJ6a/bO3SS2J3hdtHDF5yp2HTNpC/RD1x9OrOoG6dpB8zZ1aCcs30GYuAdAmf6c
i0uIr8HysypJaepuoDHMJlBKJJf4q1SmuBEci3W/YzefjhxfKL1wrllO09WHqJmzzwKH+zhj7yUc
owvGII9szQTrCIs8WRc2F3LtGFNhSfTSoqLTI1fACr/2KBnskhvj/fQvXOGwrHaoGHRnfKCwNZ+1
nV4LBtw7f//8XHHFt6FpUF5vvHOgW1k0wvAsqD/5Vd/kLuqWe7IW99gC/5SP9MpQyOntlNEOn7r2
I+/Cs3pABUM14v8qS5g9yrakfIb6gtTL/rjMx+YCREaWaKeuoXzZasdyYc6D+EyB7a3Z4NYqDTX0
H659bBhRq5vTeF39yZXDBmEjYa7IAlkxnGFXl3+BQquZ7sRrIsjT0GY8mdFprCekWn5mkCRhpFo4
GnyD6zvBVj/y0mMR71nkEG6bP4l4k3lDCD0ntO2m2QaVNOpnVjWK3GK0fO2snTZSjbOXckQ0SYUi
cZd4zMmnWLV5LjwlceFvwMUxV+oMFuT0+uln2pn3KTyRhKiY3z5RSkHvz/9E1KkGDqRWhc/DgfwG
2l13OJT0dCisGFkyytK/AKEPDPuGo3BhQ0EMtEiWI/Wdu4NLN10FdrUwd7jq7DjKcBUfYJyNSit0
9hR6gMFu/k3pdmQcBeEBVoTFiOTLZGxkqetsE8wk27hMlihfL8EP5plLhvmjDzZmaR83dSEgRhgu
YILgW4qTughkOK+cefQ1NHap4gZsr2gIbu8TdefzKEPFp3EXZqhmrgXlw1ly2L62mtUt5f24o+64
pg7Slo44dCB+RXhagMPBlK9/NMWKX+xB7vvEQosirHK5ZtAUIR1wulmzLNFLb2Q817fwdOiELJBW
3xJ/w2ycuol7iXp3/3G7ZbpKn+G6WQ03uKqYl4DSTfWreGeV2P8EWzbABQ6kNpan3CBH6dj8Tbi5
uVVGiqcNJjUc0AEhPxqX1+YbIs9BpzHfCtcKb2rxBD0NUoNBZtIUK5TqClhIo7LQt9yn7UW8ZtiO
MrKeKt/FBT3AhGVzq3xmc9bCdX2XjsyB31cfaQN8AkggRJ5uzVewZb4G6RXmMyv4Hj0Otpw+bODG
NRD/GfOuQ4RkQ4iKEIKwa10JcMasncwnAgxZieKZjpzl0nNQZ/Q/6FhHsxU0g/ZwGb6g4L2XBA58
YxjFEIQ86vdq7X0XHPrpswRPzw+QrnNjjp7TmEdflZPOCZN3tTvkohuEBXO8WrXp5Q8ywBw4jz8R
F1k91S14xjOKJtoqR7D8U2iJK8Ib+YBQERzwbZ6H9vg3G+usn/79Hv6eD9G6kKuGe9mVNXeUlwE4
trYnW950qdn+7Ikd2ez57KfXP57Spo2Z/bXT0PqDKgX1iebB+v1duY90euOh6XS/p5jmYK6/eKDN
Vv30Mr4Wr8p3qXys3MEEj1/CImsGE2d6+P1tpyeMbhyIQjwGL3Qr5TEwmvh3fAStKC8kTznOi+ZO
XEL+OIPcpjP4V7OL/O+HuKzwkHyGq8IUOj/fS3jT439VSBeQimdAonzv3yHMGEfxxBBhLHoDfm/8
M7K5eDDMSx7KBMXOGyvEKuA5geTKxjD3VuK59qYAXoUHfG0ZUNUwtk5sQ3eF9wn6lFKtSxJguXiG
GQ39vF1DDLYgb3IKlRl3hs1pGn/EHjXDBYx/x2PlBLm8RWc82hQW2fid8fiBCpdwDfm//99LZrEx
crSkc81xsV0k+1i0CVb/i5MZkFCYMBm2qitJilcsxPKtVy/B6MRzNyoMrdEtK3O91ecLTSI+sxhZ
EDG+R9IE/yzMH90fMyvow/5eyFYI+NUl3F8MeZDTfWzIchh8PN+gZcjDPatdKWeR3LKpsQ1Avyl+
kUJiMKUMs0PySH4ZiRFmjOlUJ8xRSAZQ3kqLuJ5ggxvgQC4g3nJ0rCQQWci0jR2z9QBrD1hlo32A
UbrqsnumW/BF9RKNeNosv+hPYJLJsIW7E0GtnA8Xpu/92aNAJTT8if0A50FfAgA3W4JkQ5uYtQfA
YPkb77H5vnRnjL9pTrHhcFkzsjUqsaCmpKI6RXYWOjArv+pTczFZEPDMmGX4vz2oOA8D3Seuin8j
3ZorLzxi4L5NcKjZqq8Jo5gd+DH2D8QV7MqdgZ3zvP9sPseetLLrqL+2IVMlDHx9G1cEob2of9Dt
WF/U63huXPPFB4OdKJ4rCFLUh0/RqS41VKq3z8G8xBd9m7rmQSCjdammcyh3MJPabBc9UUoNTMf3
fJg7+RtHQdQsym/EVHuafCNWhrSBeYtgzLG40lAynqJDiiMLYRguKo4G7VO/9L0HdGODrTw6d+bV
w5u3gtu/9Q00qL1luOIKFg8ydx/vBzzJNj2wzZKl0ceepdn7ylPDoDhGrG4Z2wmMcBwSiRggWMs4
S/WiMa8pcn2ShHwvOLRoqUNI8eFwHbkyxiZRnxmAh6gvwRPo8QEU2/WYuyYyKULgxy6eG7dPiESB
iLGUeDsqyQGUAlg+oFZ4Dxd/OCk+AdnYpC/xvKkQDRIfSb5UTiTxUgrXQU4EDNFFizRbl8JBaTeZ
uI46uH02b5IHJxDRzM0g7D+TR4CgxuPddbx6iRsXQv9a3xTqItD3HlaD8irhrnwVtIpQkrtNhg+v
vmnCJalUYwJuehc6BkvnsFplykXq05QU8YKEql/ioAC+9hqxkwmjxGov6s4Yki1bBRxYvGLCrShz
ya9i5VaG2zyhTMFnjvULzdyHqBrexQxCJlstqSQUU3h4qGjE8IDCzAO5NUnBJsbDM0MiXYXNA23l
PBygzFoQSLHmyJ/wMeHYwhtP38xXLbawFgbu6O4GDo+KAQbNqJaFwpKjpcJuWZpNiM4mp4QehYVI
GJV4tEETqltu+3iOpqEmXeWlZnNqZo6Av1vKaBpJhVniZoD6M/MR06isUHMKQVhXAOmJhFsUAU0z
ZuSBgTuE5YUO6oleIkh6XAmYjnNTY9smg2ZAY/kDWsDnFvIYPG6YETDqQWYQKgk6g/gdivwPJRGl
HU/wJ/FuUWID6OIJo081kQV7ViHZ8d04c4dx/o1JEMY8NtJ98KmcMThDlo1xp4joImYw02qw8ozk
A8wswP5mHkx7Bi70TOge0Bwr6Almmj+fZ+8Z6usUzS8/VqwBWlWPym38pDhBjOn12q6juQB/xrcg
A74Rp7Ndo5xP7ahwMPyB08snOMHOQpnueTTCZhoFzh5kwR8+ec7WiHZyGIFNd4YA+n3TkbbLzLvK
EQjBk+aAg6lWHz71bwLx6bOqO5zTQqfls0AGElp+ZpeYgaUIrp1Mp96EUVS+CnkVJQdGF5G+ZH4e
xgBhbEx4viD7nyrfhHTpnhVf5MfnmwnWrmOWQuRNM8zLXXTAJa2+5S+imuBbaWBN0/qU7HRc+zDn
d2WkeqCWug36aOedq+OYDgeGBQ2a5ky+6rt+hfreK2f1Kd0oC0b6P/+bjp3oTFUL292RaI9+Ao82
GVUjJxMKcTX1/KX2GE2WgIEeYO3IZ/GDZ0WhDIdpCvIcX35YoKbtbWL/VJi+/JElhBiWXoK/lZV4
iXBAQaa5I8IJEjkXN9/PLvlKd9BsKNoMGhBMFPmbfNSRoSKiOGMMwUh6bqyFLW2/ah5wR+ovDNc5
kS10GHpNeCzSDDHIGjYzYTHUu4gmXjkjM/xhOHoaR/btCzeOww2ELzoEXGC/eTevLtidLT5I00Ny
BbdkU4EJIHrtijntkrYYFa3f4ziUlIuWXQM7QtkZ7PbvfReCXy52Vd152fUdOQgi8lzGxEqF8Uae
XCriofEmVyXH0A6fbJ/URaLgwcvY8XC8ZCjFVImp33uGhdA/VI5bcGpS+BBBhDTQR3Eww00AmxS8
Y/l6dAehgXnPRImcCBs+uGj8geVRoxtA2ZBFqXKUvRd+A3Qk+tVrSWy2Kbk1JN8T+NfVo4fNM3Fe
KLNB/8oWJBDh8pzL3lC4YDC8EnCYwWoRftroCpF+w+/JWryw3R5TXwQezYOoUwamjCdAe4xoC/9O
p/krIKq/2VBu8AqSfrSZQVfFWB0OXP2n/8RHBh8x22eJXz8OcYwjpxNmUTvj9VmIm+KCQB3Rk49l
IrH3J3IQGD0umBFomowcgqLts4wZvtDavW20uYBNw3uDdt3wXUNnJDXODyLzrBSEN1uh/5IZr6ms
avOEJKQ34a3Ea2FAes7agzLZQcgdfxoCY804clA67MIgNTAwYkYH+NR8TuguJpjvYoelbmocxuhF
G1emgFPRVcKkmuzIXfd0gKKVvmVOLA53Kecetem7fQxe7J7uXbJr8vnUzSDNS07dcORM+ljN1nu5
hcKx4zTCvWd0l0XXunkQfAfpRYLV/igg2Oa4KzUb4X3nRmveB65xQcSZkbeZ1Q6zluRFBr0OTiNO
bhFeEIH0PYmuYfvoaKXfyFfwp17xdr2GEzhajOuziOeHe80S2zLVMYPHAOAXdwfgdJ8YiFNlHIZ+
LWfkIQIQcq93H8B8TL2wUI6doncEHm/S73cIRrh+DVx0bqrE+GdJlljurwsopYaxhlvy3kU4vikX
vdnr8nep77XuwW2VilaJKovodU5iwFY8E4mhGJY43LPjabFThi9u8tjEcMeWsAKlNnqVh+pULPUV
k44N8OpNuMmXflMfcMZdD2d6/pW6jlcyB7TtMVFlq9vidr5huDvas+QjqKWuzZXMirLhWW7ZV3kp
L9lB4bZvvrNX8tVesq/2xaoSH96ndMfOy7C3gpp3yHf5KTmMfwoepd/6FzXMoUXtMqr1+Ydr5cTY
+VAcQNTajchqtGvJVbZ8ELzNZ6d/q8jHy4tC0Et2kVYo3k7pqb30l/Jr/CNe+IPpyzI6Qbw8CsfE
wTjmou0nC+moHuGdbQlYIY0p39W4Z7B0pjvlptzqS8yzlpf3brjxvDe+Okk36Vv5lvhZOB8QBK2K
w/gOkkN9qV/xl3TzGQJC6mYo8CV9M/hkov3tv/Lv6mY8qm+W95t+7Pfammnq2lg3EpygJo7vnW04
wg9QUnRGwwFmdjLPmOza8kE+vBfmT/kUr/W23Op3BOJXGUgkPY/5SPWzfga/LdXUub6GR/K3sOv9
Fe7t05avzbnd9ttmp67bbX3M98q6Pjbn+oh6ttq328++3jbn6PHZF8fiOD5cqOb5vuSR5bECBwoe
yD3Eq3zli39/Rw/U5tB+n+LbTX8jVOwkMT+ih/EX/bYcIYDXOT+T2Vw+9Xt6Rq4b/Dbwb0EVNGOm
3/U7R/vw/ow/tCsFKMXveKy8Av4Ox/+fRLjnPIW3TNwU1UJxJIqFw8s5XAUJP/YYjCN4leBXt3kt
cP2n+IQjtZcYjsvX9FEelfX7UW/TR3eudu0lPSk3Ff6UPAf+OcSHYsP8tPseBck/yhLVzozNkWui
uRWb+qLegNm40MpDs2tO8coulhVXHxjOEDOgT2+lDMZATTXZqLu7DjYF0qT+6D/mT7XQ7WrHKf6P
pPPaUlSJwvATuZYCgtySgyjmcMNqbZtgICgoPv35as6aE2Z6uhWhatcOf0B+gBELDkD7l0VJ/nEL
+1d139tbzF/w8YvfWywDxvoF0vaIy2VHgRffDokKosT4rjXvteriF4+giZnr4SA7fzE/JKTD6n9t
qsVzroYrjxwubuJ+9lxQcp3YWWIfsQ4f/FutSlZlg7UALbf3pmFueuPkC2VaPmEdiD1RHwFr1cf+
Uh/13WsljvrNOxK7rGff6Cf9BMO1musnsdWaufgvQU4/Vfym//dmNdtFO7GDYRbxluI/9N3YxTTp
2Q4XvsKOH1sar8Wc/B1pJ4FQ45vYZper+AntJK5WPBX+IO/uxzF7S/xLALwehesYT+5Uc7FACOlL
odYgwsj9KO/W41PJ1+sjE4wj9Dfxiv+Ci6AHXd4X3or3bi/av28TN4i/kGDfnHirf39gb18RpdBO
AA0QRyVZ4upIek7PS0OVx89p7HJ6+gOT+MRmvvK2KMHk/K+NRIxBe5GcC6qhgeYWEQcCsfgI96N2
Eh9T21UrmajSbkR8k3fM5sTFany+9lIAoTXyY8v9H27Ar4ekpKcRf8GN464Pds/jmzcRt/rGXeXi
SVeZmghaM0DV4yU+fO3PbMbQXVyZ+DkyPdQTV8Xqxnrl+/invjAmKvgSkA5+B7NwtLuyNAjtUYly
xmQt+fEhuAXTM050cb6ZHLqT8AgkTIlfAkcvpjyf0+uERAfTIQxt/EcozV/BVI8UNIDN957Cc1qv
x4G0V86T+WM7XkDzXgwW7bSfqk6jKj/qY7h91+F7JuLRewaUiAnVNXwu0PeqDt813/GDietB2mR7
5ZKdBRbh35PinhNs15y9zOhLBI15PqNdTWC+L747fxy+OBnQ69F5rSHrlHNjQ9gWP8X9pNTk3vMc
5oyoMTfgTInE4i/5afGLpQgR7JQfnxdeuSZWPFaACnIWpHaCCy7OQaFLUh6vi9FON3f0yVbt/rOo
QuaMy9eu4dfkkHDT7pvPrjt9TzyE5wWAz2c3iZM4X3DkiKvOj4gFsZhS/i/0gQamzKcoN6KLfrVr
tEeYKqUL1kQJmh00KLMugGhkJLjfSkOCSO5MbI4CjPa0dTaVsajL1tefuxBsV6P8Z7xq9um2mmZr
zPCSRb5knipOiOc2WVQAQP/Qiz5nvhI9pky7vjDXjP7vPmvWJaEfW6sl6LqKI+Sxvs666cen+e9+
9r2N35jpmW+/mt28WzDwi0ifZtglITr9PV9/Kv/ld+suZp1zVKIz8/+WhYQOKnV8un3p1XzW7+oH
z8ux/76dB4oH+iUbLIb1VME+R6ahSN5zC0E0CWJPiwUJTYAdfW0O+Ids6zUuD/EIJSPdYcY+pnjz
suu8lEKYQffjdTyTWLqfoJI9qfMZvKrrZITYvIFQ2RnW10pD0FmH0h/d9m+ISHiVVgcNeMBBRm0u
89N8xRy1zYVh2RBpvFLkHS04Eiy0n5TdlSe1x0SdZW+a7ck0LYK7EhLPKg2XGrOhsY1PMcMUePT6
tL7FVEwl0BmKInU1vCJNP80NyqE7TWhgcDvQEGOLue5g7PP5WLlfog6qEoCPrDv2B1h0MjcLHpMj
Eamag0giyfuWfgJt8h1/bnOSttIlqUO8TkKsd4U9Lr2lvrW4bEBJyBrIyYIvgi94AzDCc70K7l+X
fDBHPjlbQSTVdzUGkVNUPEeVdRWaOz2dwxuq4/8iIG/Id9c3Qflcq9cwzwMIyM3gAEJLVaF0E6th
wuIofOtmvHdeLb9YdY9MfTx/vu1GgrBllK40tkbUqpLZ1TYyrRp2b5OpdhOoLUBySCjwWj3OW7d1
cg2z21wC3DKAgW/h4Ta+zr9h2whaT9+7r5HiFjhgX3/zRR4wIgRc8CFz5CUOxSmJkVa7cU6zcXX0
gX+4vlFIQ4e/oAKPqsblBvMJiKyQw3KnBmyUQ/Zz0PKcxL0QNMaEo0rw8X2gZ5DdF+nj49/63xEu
ePkbbBZEZAmXKOS5J82FhB4I3KHMUO1pXJmWU0Yz4KGQtRVcF48Ras9I4/42rT/GpxAZ0lfymNcS
g5niN/ne5gpT8aKjmATA+uEFqheeg89XlAwyAt2T5nl/aqtDUn+BnTWAsPI4kbSjltHrpueT3aC2
kldCah31uvdqpjBIBY9Cv6KCdwCjS5Np8BhYUTG8pBFl5Yfh+gUR6MdcYroI7BVcHhF6dt+cqawo
yikUNIQzgYkgGRq9qym2JjrtTJ7F3aQIQRyzGYRgGth0lByykBcL0NoYGdeJfYbaVg1CLKzyDWM9
8JJ841CNWyoeGDUgc3BcJe2g1X3Bz15gVD5+4bQR+6PPPLaL2MobJvNSTA+pPzCtwxrLpeqk8cGQ
8oOvesI5SInJoTa81JGKdBEdR0GaBlkAghxDJCtS9enwc2ADcVzWbNdmQ1uJ5+fWJmDJiqadwN+c
qxk2iF+3jFzYT4f7+oyqgYzyivExzm8roC/mkG2UKJ3Qk8H/gEmjHAIHzCkb7pTG/JmOCAuelU3I
AKIxERgYOEYOk9XzTZALqDeAxMYJRxTSIKxN5p7hAGLYMUdSsHUFzm/1CHnBoGfaOzQLR1vW5vrm
yJRaKH+SP1KJgx2hr+birjrr73smBXBD6RzdGWLNkF6kPfVc9af72K0u0PZQm6eZDakAPP4ISXBv
1LvqbkLikB/gYgmBGeOpBd923kiwufFxoR38tV5u9THV5PDNAyxcO/aX5NwWUAiu5/yXbpyYifUI
MjCLSI05TBE+NLsVZCXYORnBaBt1PPnEh0xtcqDneJaO9i2BOSW4i4kF/ZdnxvTPAtSEqZzqgggC
atgp3gcIBgfeBLjTbQWWi0K4R3/QwXR3XAVj0MqIgjAzU6EUI/WHYpPHal1z0FCnmq37vkAB/3qf
kGa+9DL4OOgjRGjud9wcZpsRMj4mWsU3AbFp8YpQ/BQSF3jNtwea8tj0v29l1bLKufrb8DwiQlzn
qlg4BRoNQrkFfaP6ExVODvDzSLfo7Twv94D4IlGMZl41p6+C7oqO0AC+lvDaSpcIBMWo8tux9ap8
rQ2xpFfzP4moAqFtQDMEARxvAiXi6n4FJo/z5NlZI0x/YpLvHQcLMMX2mIf0Zmgig/wKBZgUFp+J
Jkz3ArFy9/hMV/f13apsVWxkTICOQGCj2yFfoJK4lT0aHKvmNw/qgOvj+OLpMcBXuChgLCw9gFys
zWJPcu6OVExq7MkF1vEevZsdBJ12of6QmZ5eHkgijh+4MLxG2FEjcP5QqCBy9zF50W5FwAduLV2q
JmBh9/etGgwvLa30HyQPjOY3Xb4cZIiZnYD6ugOY/WdLqhDAMVxD6pFzp55yWuT2IJ1WiSPTt7zZ
7cSGhMMGpnyxhoRMB7uEBZz354W+QuaLu8rBBamYnUsEgxKRg4KAYrsHNcfCmQRPENcYP4gehfVC
wIS8ZEj/by9Ty/Bkwmp1XQwmxyObXwPtg2OnqYNTus6b/gJaEs3Y8hOxXN7EtAJysUVKf6LFzPwN
0ccRjQIWKzgi+cSBT7+l9D+S3SN2XQPdo9Op73SmEjFatSo9m8pDlepCHxHg7fz68R0flMrqHwYX
5aWPN95B5IVDuOBeFw4koQzA6oSJFi5ZlvK2KVi4qcRPPj7M/+MD/C7Uc6hETF4ZzA+NOduEO0Xr
lwOSLxFbCPdXu4wQo24F1IwDULxlGTzBbaADRARhsc5v+kJo+x1gxTIwyJ1H49YfeLvs3BuzViE/
DvqQWyQSD1HV6c4cewyGhw1O0JKAtJE5i2QEXgqBnoNEDk+sMaaoUojBCB+pdTMNHQ8rD0incwfU
C2B7+BnN6Xwo7IJKJbsw2exLD1WpI+JUSMqeGA9xtpsvYy0Kt4hXYg/QEmJhfMzrMV2INNqtmOfv
7k4TTU61MwW3vGDTYFrNx/93gzBc5EFR9lMTXl2aU/UC6V/uJCkB94ihq4Xea2uVR8Cc3Dl0XTwW
CyErZbswK9iVplO7cxRBi9V7Yp+KOdFIRkgbX2+AUCOTu3FKjRMutbV7KhzqRJsXyhcnWKYfj6wQ
/NscupDzLDlQBbb6mfpabfOoSrDcO9RfQm4Wed5jfip5Jz5nAQnb/nooFSKSOycTeW+el8wEj0/f
kScnl17DZP0dUVLMaRo3w+UYwA7wjh3xFmNkkRTyFcG18lEqEkFWPj0QgQBhyNfvbMmKmic/Olw6
gqapSYx5vEKeTof1iqgi5zTrxyeysBMfnEhB9OXaX8T8Cq+kqJg/L98TPeDO4UBMP5xz9+u2Zrmq
cXrEONNEFBX0PzQCudnl15lczJP0QlOY/ljnVIhTZOLSk3LJ0+irabUSH8HialsmuMw9jpfOTAA1
o1Ah3OmRogSt8xLCKRwlAFdk73sCzQ0oRqmBh0CH6nGPR85QMU63OTeDUE9WycdrqNn1MA9OdPvh
zO3m8un23CUS4pTk1c9VpXjYeSboQVKM0aJHOw9gErA3wENi5j9yxBQEVg8aAcvKZpgAPGlgNx49
xdplG35PaQQy2SY3ncoL+fjsQl6JEjqhZw6ClVkO629TmhOrM7uHC2sNC1njkpuQZD525v1NZtt2
t3qHKAQeGAZrcY+5NTMTX2bMCFikBBtgpLOn1+8KOI6HimoD2vFUnoFk3LnLye9gdl0o684D/msx
0oFDrcGVN7ltaQQ27YPckgEe4cFe+gKQG1yWSKOQ6KF5CsBtXf+89tCvukOyWWCpZTbn+7ZxCIAe
yJo1Fcz65ZB3zof4vnO+ssB58ogFL7VIX8hMPpzcvG6KE6z77DlFwtd1p2gqQMvH6cOVIaUgjTuO
auxlL6g74U+AVi7yCB2ddSN+fFG0MSYxkxJ1DQEKdGn84XKBhJFKNVTZFWBAYCKKFafBDUAPlxBf
o7gtHZBwskeEJVRksDg5Eh6nzFITjzHQMG41e7QcILACPIqXjLswfqBzRTrIlGYA2taZGCD+Ktrh
uXs7tSOnC6tQ6rw4s3TQN2/DBRC5A0L58hovcXJfpU7PLxRUO+b6E18zbRBYuEorv10AZ34Gak7A
nqvOeYRktYhRVWE6/YIDtp9gBjdxypVvqn46iZmJatyzHV+5/e10pljgPZeDmWYPop8YnKlCpjOt
f+vKkAbWnwJeAfnsgY/Dh7R45EaIs2b79SjV4Ylf/0o73MrG7wPntSNWOvlOOT69yWb7pS429v3d
+Ns+T+HgF0ed1BpbSFZpaxRcPi6Ae+aUiLUz/sKf69AbixuQVMB4CcxNcnyIxcaHOS0z3d6ChTu8
w1Qzvr96u5DjdHc9KTRoYt1iveROmMz6JS/ZemN/ONMM8Dkz4Fr7v2Dg4PPT/vtZqKfFZtsSmwyg
ZIiuru6JxWRrmv4MzdKI8l15GgEFApcjcD5V5zHuZtpsAOyGuRqoq8eOVQIS+//BcrWrkPGlfgCL
HWlAEJ1OtxBhgp02sBH+o+Jz7xvCzzgUKvwmkFYmcTs5qozcH5mbtyfNwHWBSZsXXhU951xVcYSO
rcCuK4x96kRFVIb8dkLjHvTIx8Woe2jcd2+7Ncm9YZ5O3yYtl8e0thcYIOFn6GlW+pfuhq3TlI5u
hSqS/f629bh9zAd3j/eC+8rPIr/PjG/+cOtd+DDHsjGOb5vrqjvCQH/CHtqUiQNNHcO/cQyspTc0
n5AwT1dcDg7kAcIsIL/0tRT9hYkJFXGNj2i/uLnZVtsQcWzm99mssq9uzIEMK5X536EJgRaPTtmc
hcyhHHHMUv20nORmexmRSJCLdJR7rlLgUUGSbLx2dAoxvIYr76J6nFkuRmU7RKVTmuocRcRG4o+5
JHeIvxHiIoUQwkCRINgqaH8V5rZ/+J9yyprDBQZcM0qmtOcxP2cR2CB73uoxuNHxwnat31GPTGZ/
ss9DZrbL6Kkb+HuEM+XEu+9aT6bWsd7BIMxKBx1nFi4QlnLA8i5K4tbfwMnJWsJXZ48U5Bj9lJYH
B7blVaRJjGZbFAetidNP03XLQKAKXrPeqL09KjoaGHj4BsLQcoDuBjAhYfE2CNkfMNYy0tvZ27yt
abq4QxOPRvdMzDmUy2HwWt7j1cNtrMEUEr9LaqMXWwCP4MseEaAe1IRNgRTEzTRGn4he19B+G1b3
XrCUmsKqvfscfxNQ07hGBsDGk1NvJATT5cGFQgTSsNhkLhgl2VRXk7kWlf5qdrf63e3nyXQ5uPvN
koholn5wuPqEQtIWh8G8deDABE88WiyzpeQw/kCUVANNfaG9OolHy6ubBjkmz9N8DaDcRo/APwSZ
fbcOpVVFrf+20Ngw08VyAtR1sgdPJ82nrno+YEi0LpZl/PqhDxQB/heeHpz0LNIfIAk0SKZ/XpuD
Pez+LgAtCGraIo0rY4XAtnUeLGzEYmw7M2YDS/P/gBfOcYhdwp3yqRy56BtZKsCPKS0Dr3M/AM3L
FXsTK/k36wO/6fspMwIKV08h6F4a44DBzvqrGZwttuo8ZspKNdxv0NlnLICdj/v2CFYMUIOnfz3U
vgIp5GYPw5ud7KcQ1aJdJRTvhifKbcBvMoc6IA0X8CvJKXkSULh6rnq1w2rySgszinU3A+9hkoQg
zjJn9brRO+TBMUQHEUF+8AY7XjujDz4RwpwRz94FyLILix47RfBfm9pLltIM+477SUdKAHRJVrg3
3o7ITw6wVWaE9NaZLDWwMPOWf8BMucOhuZfxIZznc+hoFl4UQEJf0QMOpsvqs4HbAM4N6M8Dah3Z
17hqzD/zY19bW/VsdQIaFG8SAqD4jO06PZD/RogcWs2RN52Y6bxyXxSaRsDhYlSSEQ6hg0SbgVsx
D15rDJtpkYBPoDBDDAyeLAv9eF8F/e73cXWxKoVDTpiPbhf6D28vsUfxmzfLFk8vB3KhWGPFClF7
2nBnAyjWpu6+OTxh49ssE6xRUiAvi4JXeEU6edAqfFzo8Zji1IBkW2D+YN6ibWL3XhbRQgRSW3s3
gDe61W2yYNMbYGI5lBb3OcFFl1ctth6GBA5lBc9PVATmc4VF7/0R8cy/xyIIQMrYyu4q2ZULOo8l
UAPR7uztYitibBGF9a7baECFnebYBM0FJDSxbJFai+z4uYAL7r2AXV+9vfdpqx9UcAeFrVvbNx8C
m/rBmt9LpbVtOTlyh9OY4AQEuz0pGmtygbgYKe9BXnNYP0/W4Jcz9MJ6MbcI7RSKEaIFitiVbj02
Q5yezKISlJDaggsRAKY+cUhg9gGGLEJXdPmNP2CJZvcw0qaLsIcKis4BogsGoq3vnW4N4l+O69eE
bc79BEZsZ7xsFiQngUxiN/3LPBEJtHndVzRkz7kY0mAVxa25WgS4zDCvq2Qnhp34W1ivr9t11gyT
kC0BF29XKeSD8kIG5OD47hLDZuCloADigWrI20AKwSI1zfRlHuQNjSckTIGMZ7pNTD9mYYvaNaFh
EuJzsLiuSusWAGjD6mErUzHNr/HEA40U4UW3Rj3AHcFntYb0YFa1AxSaiZnRbPMUTpg3gBL2OG7k
bRPUVH5GK5mYhQ7EgTqIpZBgg7O4WfUB6cxKysAt09aNnvYzGFifKFuMY/yVLg+GtiSOK92XPCHS
ZY/npUeT5ny7DEDh+59ZvUJLKAnBDiWg11PO7LjWnSIYsjsM1i2lLdKMij88tZwISFdgjktL8ZKv
rnv6WEnY7xQ6hEG1AYPf76oILEiBaMO/6EKKBtwTRC9TIYthnXiUypTT4Esz0oQ3Of1s8BsgRbmT
VuHbKvZPL4CuOTQVY7i+zdhj/jNQXHjORr5OyfZkEQlYzouvDfAbB3eQQAFHDsMBH52jZvb9Y+EE
tENNlXgH8pZoOb0tta0agqQK9OALXq60AMOBYd9x19Xz0EF707rGrxmHLczOpyXAxjOM2cYBcdpB
OVY2F+nbbVfIB15pzBijzcRpgRZjE/RX/TznQO/u1i0qHXHSvbZkG3CpQdGrHpjYN73FoxZgoRfg
uovqMSQbeWI9p8p5MxSAc7yVTRbpxKuW3BTEA+18no28CYkJiOE2ruNiOYoK6i9yTyuFPsq5IosY
igbNQb+M79bDxmJntEnOCQDJu03LB4lf0H7otP+97LeFAC1HAfD0CRSJX3mLeeZf7XcsRlDOq4kQ
Jc6878QcQCfslp8tf37MEme07deTPRDwZkF4kxls/cDD0Lxqm3iiGhoRApsf5NcR/XA6AN1CU8V5
77stmifFIC6Ayz29SjXG7hOSwE/FFAEd0ie4VANuOzj+ClPiEFfA4Z5Q79zQhscJyfrYLdi8H3n7
BA/vQoRzXtAF4NoAXNxjfCjQ5rUJ1vwTgOWkzH4I/pyDB+7rQ6XLpc/v+57OdkkZgGdG1MelP1xh
VAOBpmmMqmREjACBSoDdM1E2uz/5ZpG+lsYZiTNWW2d8gjtIS1taQ0sBLP+dQWqqOAgC+uVWcTPa
w3OKXImjb0aQFbaCwvOYcQMweFQhlwFcv9t4M3qKhaBv4j8tsPm4hbFuAkYnEUkdwuPPA/0NhEz2
E1p7HDtI65xB7EOVAhOFsoWkeq3FCVrhm2Hftg8cr4Py/EXRFEjIiwpveB7caa+wpEZL9CPXqt+x
A5iZT4GvmZWXWd/FuzXhOsI/RNqMKhn3miT4fOz79LHVjpDvDrzfcDVC7VlwAhDMsUQSgBuI/9jx
OAAiftFbV5w6PaMqUn5YGOrzMIYF1JiUuVj6ANHTN8pBSq3bTloXsxRA3QaKU9HGFS4xVBTeKwB1
GTFbW2YrffcJ7x9XXmaFiZa4U+MTa99NNCANZa5jvOPqFP50rOmh0AjvoC6xXyIcDiiOqhZNSOE/
AyUtQxwDB0/SmX8I7LQIATFK1CDhWeXwhjQN6zxG+YPiIels3FAHy9sJfe2W/gyDmWUapRiya3bb
+UCAkzXLAzAkxTYNlKGCgJY7gY04WrKrd9cRao7CBG2CfpadM8Ng7nLIL93I5m3UOIM0rM+QULbz
C1/4aLjZbAAVnyWfW6GZE8i9IY5JvM53Ka1UmOF/19J47zV6Ef2vMpdWrUBIG9ThLwizUOrZCw6p
0RUhQiFlP4EJ2djP/WObxno6V6djd7DVNXP4y83jJDrxsUaMjfpfLhRmp/J7n/Jj1ylCMgwWnHfc
DN1K2RcKLIgZgPZiHOovB95m2nj4h5vfWa0beMPSX+bIQmQomSdOBgEc4G1yvLYmaxWljR/p8HTS
9WcBZZTqVp/hHb8+fBF1ND4nxQeN9ZvE9BnSxYRwD2CT3Brg5IFr0RZP5xWi/zdNHEZ48SR+qgxI
oZRskeinORMN2QANXsBiqbcjSziifs3W70e/Ff2+hGVcbSkfINXS1wJIW/SYrGgaTRHZfTrqx/1C
Jsfy1MVPECsBpHtSofecUSDuGpsOS7O7XyR6FCP8ImzahsDIzwk7uTPvfjIdYpKxAZqa44Xw+3Zp
iLFMnTMg09GMrU6XgUElbkClcfv7LBTulTeZJh7Uo2qL1Ah3vVMcQka2LK1mQ4yD3PKK+PgHfra5
+xCkgaBCjKd3Ivk0Sw8s7ineBGVK02iNFhy6RDSACspd5m2VzZroD2DV+XG0orF8hVObWfTLRnB1
Zxi6qjE4ebX1GZ8ip/LG5RtWWxIm3DMkenb6EtzyeHmVZ6/RT1MJmO+YVpEsGH1ndf74+cI1LcFb
0mdTrPf0+8YgJKeOgQwbwcCA9rri2IMIRsAKeUnCLd3Wq8t0eYPXTAEoZxz1GMTY2YqOVbJODnRY
K7iHb0ZiUJTZxbULaoxulT8WaidfVgC4Wg4oXz0oa65IjnhhsGt8+mljjyNlje8O3eY80mcffzRX
mQFM3/bLv1n3i2YOxOYfeac3VTfzXJQZjbtoP8vOtjtI7iPOYtq726ENnoxP8yasaGNBoN/fkV8y
WvCbucb8nTu+gko7QieWLjKTVOkAd5hl+jwMNgWsdFDpisponeSa4awzsdJF4hEuOddSK6MnqZly
Q35mwMavrn7euSwnVB2HiqkoZvMzAYLEHLwmHLDaLIYP9DQx+6CH/gmZTNPBa5Dj2dB/ewoU1AMT
5bGNVrBwJSndF+MIdOexTGJYP6vPDf3mA0tA/xks6MgHObz0V29BfunBZQjxJ+3Y9UglcExJOmpD
1FSwhRPnxXGN2Ctt7OXth9mwFGOgFMFwzQ3IcvhLnyGn6gackTNkYExPp0M4FkKt3kaeUVnLx6/7
gpFHdJgmcwSo0e7kMDF6h3MYUAEnEOa1z2J6XaMxjkkGVNPhSmWIXcfNNiZuLzhfUTm4rjUS7X2+
YdSNaad5w9nMaPAWwInPFdmHKnrQGmNlbqkLB45MoXtSKmb2h+5y10yviZcWJ0m28ynR6PqPCti5
dEjIb5oI7YPSoWEMyr+ZAQZBs4dQ6MD5CtKXDTmPk1tNgoLcEii88+JPEGEiBaWJVqhcYbaGARuU
xB/sB5VpA1i9Ndve0dx6rZBNTFZ4BvjqeeCSQqZreUanCcH4PGISAXD5ymg4wmtnw5OWYo43ohOZ
hXQmY2mu4iko++/dnqCunwycMZqT8hJScz3wYbSnjfW+waIHCGR/wevLdkK6DDkP5VXuNRfWFd5n
uFBpfiIFAWQeMiKsXZQqNK8uD5Sh3Q/aY3Cu9Y36C1/pKbLkFCn8C+AzAmN+gQC/FunHKwJR0DsQ
vWajy2vBZNRMjyNw1VhoWMCTHPmmi1U+5S1IWD9ezZhuBSZ1huJ8sww6hZygBq4jnPuYTDf/Virl
xgQRS4IbnimDJRJOjx0dz4o7wEKS5/DcNuV0wOPF7ZdBT8fpb+tf57XuSNnRkKI+hx8LkuG+z1uL
USBSAEy2MSwc79jfKFwB+ajUqL0A3GE+z+iLrYQYydtWGclfka4wuZQa0A60dFTbNtiJM3SlPTh+
hgjwVP8GjrJQg0GnnCPgNDnQxG+9/ldnlovIIYwcHPZAj9OlKJaTwWJSGdAeRhwhrcMnIW3EVPf9
4WVNaQVNgm+uMMQUZ64Uv07yUi6ihJxMkKehY8A6Ipl7k4wqHPbs1fE1AMBx5mcGG3Qys/n57maI
wyMgdWMsI/5uSMrFN5UsLfv7py3I5uDzk0dz9SL3O0tneUF8ukpC2HE0g3rAc4Z8+vPcYw6vu8PW
ZWnzRWUvza8+DBfz7dGHab3mwhW/7IG7+cA7rTQhO9Fag6g9JOsLZ/dityNMlCMnAdOebGvzLTv9
hXk5E8Fb6edvfLwtpiDIvmaF3zv6kaXa3X39iEQD/DBU2/oYd4DjeImK5kIOzlefUxI9H7AmK9A3
D8I6QTZzZGKW+0RGjZasXa2YX42X8OYQd3oLhlayJquECffiEvEXD/Uf4HPAszlw758IgPXdZkLI
nEgkRj5zFusLJQtPNR7id6cy/GOkPTq9QsYUKPsFutnuoV0EBJ4M/ISNGWAiFEkIraxT3j1ViDsc
9eAOgCMNoHc6KKFCQGuQL7tehCiHg349knyK/wEAz/aakwRXSchJnD2wEKI/EskYH5MWY80iwSVN
OX/8TsjoRdnXSuUdB312GveeQm1LroMAOnLKuE16E3ze7j9CGxKF6eJvdIePiHWKMUYrqwUbwAQq
HBSRNATBJE5/5K4rjMxcCgHooO4Aq4kxlhu9oT+dcSDDIzF01RiOp/Q8b2kOCVVoLIm2Obp53wVQ
ojFCKG9G7F8gJsix2RgwbkvEEqGdfwV4pr7gsXxothyQ6qqYlU+f0VNJMw3H8u3IeSXcX+x5rAYd
Jiq2zwyNPp4KQwvGbIQ2jgDlM7vt9NnYrhG9a2wF+QPyE5op5pBRRZCYmK3T/oV6rP/cyQOpJCHQ
js0UBo3gm8CCRU7RFuA5+3X9g/SnbR40BzcMu+o9YZoqJVG9ZtsjCszIeaFhSYXnEjzGwZH98NJn
3xkMP9KvZkfi9qZf+csgRq8dmJvf3iLD5tz6oqA4mn45OdOIrT7EREBEX85JpqdouCBgAm8Jyw7U
pzjeEfTmKUB85E5ybwyKl0/rMPsV64CuO2tEDDMe27sP0qpDz4D2yOcDSsinC0bj5KrO8VpyBtW0
gWcnmeMaKk4gm8mJ7yrHZICr7kl/btTMnnG19BB3Xh1kEqhtuVa/DgQtfFfv5iAoJ94g6CWLipra
Hqp4N3LrZD4eE6iMB8cmrWwcRiYYP+BSgXTEYzA1SOOXcCV53KgiF97jT6Z1pjy6Yy1oCwj9wS4C
7Q+BcTCBbpVgZGrfVBdk8oMmIjMGBPHg1lGaUZ6kPtXUFzcceoYkUBrCl/ToE+IvEIPaef0CvxhO
WwykUErBGZeBjUJdOva/FAs9Wj6MTSlNmN8NPMb/wECA4bVi6Kplh27H7EYqwpoRseJXjz1X8qo8
wDEf5PNUV3p7UL2YkCVbMLj5PZS2/QzBMSFWONhMUnIrYUWWI7PmgByeIPpFo8JjvIs7npUfsBd3
txU0E9xkUaRBmIYeC7j9HJ+MH31kyCS7G41c90yPa5aFiiNO17W6LBtHQpz9BnRoKKTVOYoW6c/A
w9Rv1ANeEQp3zPGxYBQsqypIKwdsR3OdjzhGwWpogoMdaMDx5O8SewB4vqzORuiITBZ0WzAj4iCc
y+S1yEd2ynz4cdXObzl7KsoH7RkOC1ohymxUzOURcgYllrYW8CeN1VXzV8y6URTOeJuhMtOlzeC9
bb8MkfQ1ngpI8nRj9N3IrZyxDu74SlWA6CoAAFSD6Rv0KOihEELO6aFx/8kdhBYniNJpgX9n9Txb
sL4e1tEIQ2VS7w/vp/J9UNI/kHDvKw4X9YYjesz5CGRiQlsRifoMCaXME6BT4GAAvXjAhNxr9ZN0
KPHF6IQ+wGdwUIxnLCXkVqbqXLTCssObtkhqShQAzAarecag4+mSKzyVAFQaqokA1pTUh3SWXLfg
mqTxrr0R795RTUKVZJcMt8UW7FFecFCBmQYAV0ASP3UoADy+zfwFlDjXp606S+lJyfc3WgdKcH8y
IOfgA2EzThEb/wUmp+E2rHUzUJ46wHz4MZI90p2WjER3MFW/IkypMSNxwWDwwMZIwOrIBYlKM0cR
CCQgkgMCAdmrzHSKNXcVIM5bA5cOjDDpF1kT3Fp7kkXf1oUm+X0FHZjsJ/J5iJy492dUovkmQRv3
Jd4Q8mNcdEbz9L9tkNN3xzskt6TbjJ0xKr0JrgqMOAAygMiMnkMzCVT4TbMvgPJuCnVZrSF3OrK6
TMNERSdP2Mnh11Mw0THkx5CmXjRMnbQ7j1DmqYzvMxoQ+TYY/IwHJh7hwGcTv9xjWCPYkx1Yog+Q
LmGSPumRYzPAsavo08HaRSBmDef4i8hZ3E08aTt8OR/83FByg2HODpnCTyq3meY9n9MX1Ulvt2MH
d5Y+eFKwIUPHgGBRYPkZtuGNVs1HGDVni3bsyjBE2cacVnAKubM7ZlFFlPXuOB4PjD/5oK0RRXCH
yDUmUVZYw7v/KJjdafOBg5Y+3wPwnomudJKA6B7pRY988HNjBjCGssB+Dil7UouPpU3RuYfdDhXD
H6FR4zNv5bU1v6IrMpMTf0Rchz7PPZwDeEC8DvIu1OObUfh09UiAwEgmB/1jwKlbQMHyELx6mmey
1Q9Du2sIbWACxivz1Tx45wEQt6/7AAfPGmT6c68wx658zFaIs0cMVPCBJnteStvnHcmF4Du2279C
N4bgrw06CYmdcep5E8ZyNhro6eyzxzG8mbJcN58VIDroihAZgAEDEaQWppKGTfsUyGWst5Dvogjx
QMxR4Avx40iz9eVZFyKppEz09MjKh3YWP2JAHVWcLAhObj57HoHKvE60hj0KIBoFovnBaU7YZ+0w
v9gLbPNshPSxk5NMBNBXaPO1dr8o1rC8rpZz3yAfdQJuI8+Ge/R9cTl64/eLDEPHjI0GRbnMi1+g
/JwI/xF1XruNK80WfiICzOHWEklFK1lyuCFsj82cM5/+fD3zbxwMJlmREtldtWqFVNs3YKN4SOKq
xwfjwZCBzY3M9TDe402ybQ7LofAK1S136mezRdas7kDf9hPeUQietpAkzfKaQI1lOe62IoMddpn1
TCLhHwjfFCM9LomAJjVsnhfpQ44ZTYan/EXfyBtth51u6FO32we0/fjm9ch0tQ2dhxS/J8ufCo0k
JM16vmDOmmd7A5EIBM5bzeYMCRyDdRy27hapPkTdPYWP8lN4k6r1qnzUv3a+HrE+HNa4eZfDR4Mh
VCcYpx6JvA7OsE/tEfK4VaIoF+RJhOwGcCRjGEqN1+HWHmOc2z7UH/2zeZmGp+xlaNbaCSbNzfY1
L7w2KL3fhlMGDL4C0KcopsUw/eXL2sObTbxoNbp4YlGsW0JblbGg/EEv/ANrAmaGfSY2ZHnl9JTV
/Wk4WDijr6t36KCvxfscC6rtcCvO+W74wt7OFMHk8ZUYCz5NEmMfxLkL38cP0jc0L2UcsIKA4yG3
fbL2yoaS1Ou+yWnGfc94DQ7Ka4POHOMyNCTbyPSh26qok2K3b73mXMPrUDD06w6w6Jpzsf3iDM2p
p4X0Qse2ljdGvPjsU4wbX0tyCm23lZ4ij0pUERhwkLjfXIk4DKPJTtY2V/rrgmeqkb1V+4GdVkCY
ZnFIzJ0zftfDJh42pFjjICEr+3T2w0jwGw0YJ7fkLSFkjT6V+QRSWRKu9tWZCFlwUuaKX6CVCDex
NLNv7Nnv+KMgHRz2KVfldMlX9LOEkx4gL+01P75IV+WqftvvxevwBYn3n1oG11Lni6sQalvX00GD
GamFB9Tq7fo3rDBEQ4IFd7BmSRYM1w9KjG9jT7WzAyMVQtJozUJ1hlOxcWyPCmAGSesg3K+Gk9rc
J4bkT+nztOc0eJmP5LrQnCHjHkAmIWxysX7JO3tX+vL0BKP78CUsIx2v80jx3fPu2QzYCexoA6Vh
3awpCRcoOh0LKCn17kKHvGyTG7LZU3QznmhwoX5uosb/erOvDDDBXgV8QEMLOKGLkYkNWLYVAFYk
XAig62P7CM0RJ2wAguULQnux5lvc6Li9cbaK02Ytf7DxVGeWnOULmr9Lr2PjnxpzR8pSwuzbD+jM
HhUQ4g8EGw99SzX6Peyv37iYbIE2z6DvDWj2E+b3G+M5YvBJ9rt3L3yG+HvAQNDYkTdo7BRmGtqO
DIUNs85N+sJ2/4qLkOn+TmxHjZ9C9XyVzkSnzOau8BPGKs4mf6dhGX6/LR9zGBUn8rX+134oZhAI
CcWNmc8anrqmesxhGq9p21GifzDqdeC59K8KPeuz/my8J1WOzMntNxR2lOXoaVY5AZGJr8AkS9Ya
AVTSi0TRDdpGziyvpz1tyK4pMOq7N0g6bvNrcckuA/6bMA3k9cgEmTPHfspPS+1RMS06U9sm/R7G
F0bEHqHAf72COc2Z2LLd4TnSXZVp3Q6+JbkdVlUL5qFb2h+L724v4Zp7Mvzoavmtg20mk111I23D
1JM3cfAOTSVgWrobccT+IdJTwfMXCeWXXvtZ+mB3Nq/jnukwpaLt2TT6cKC+QhnHf5J+VoG1Ky7G
3dAvCxtiySznqcQCh/YlPiLqwPcr9EgbdZIGTHyT/+nbtd6BGmyM4KbVJDp9dp89jFHqk+gYMMgY
1/Z009QXDOTlBTmO89yCnNvbRX1Jy/ci3TS/VHLdSFJLdE2wONQe3x3zg4xxJl4wzPm+W1ozCL74
6kDu3WK3iBEBE7d30jrBg1hrfYy6r4DGuseQEVcGbRX/kb2M534EXA8YHb9LfAQvLQYp177AFO0B
5w8kmnCBdEcL2V3jbfFg7i678R8wnOhzwgz4oWurzFoDzJYv1X0mvILZ7yolfhVi5jdcpulZhTq/
N3Y6PrI12s87mCklQvJRqV7uwTaRjNVyIzbaYrrSfsAoIZ628jgdOIGwPf+pcV262F5wSn6xIuMD
jOCvFi5HINWPrHDxDlO/CXyqD8Jr5uJgqMkkHYRWdKIR8Ufr+K2ZNtGedCsim5urxfUFffojfXfs
1apu1zAhKtg1KGPgJw2Pdm00T3ZAMJXPAGx5pjXncN/k9yB0a/ms5dQ4DsqZ+tlpQLWye7Ocmu5A
d4wx6YQpAbOTST4F+LrKgJfNH4N9Lsu2VfVclCKXl9MX4Vrkz2gYZcqzQFizfC7YoGVYAc4H7S93
BD/ego6IUjt4xtXNfNMWhGnkXV9n+RxzlRJ09+hKFhx8Timocvo7/OAJul1Pf5OB51uwT2GvcP7j
FVb+id8wO9IZo6C5eiYYj1fT7stwKHSULDWwsC+V50nxuYTK7/wNXi0BI43k6jH2/36kXmYUGdmN
XFOwIwZ/sU3u74cZXkP7Hg2fOSVC9WLb28CguTyX5rXNPkAEQ/4LWj/tE5T85p6Ij975iJVbb6KO
6b/G+XXUH8r0KVtw97J7Fp6k4RqNhzDAPQBPtOzaLJch2vbLAe5JyU+d8bEM51J6WCqaFQQy2fJo
zM+g/1YjWB4oZ+c/Szs9XSOOuy7A75evOb/qyk0dEXh5OHDlOeY3wWaMzzrJS6TaWC7jaXZv+Nic
ZW3odlBsCfEAYCCGdaLd8qsF2YO3xGTsEku11dqDXG9B2hNzby2oSVct2JTqh/bWhPCRHC14aSsN
VMxicViTyCKBD0nkIUHsEj5YljC2Yn6CGxbkAp4UBgBOO8xItdKNACnfR2Llic6Y11EtvhWcMRku
z98Ma0NiEOFEQM8loJ50L0QBeDEz7c/YiIW/FmY92biWiBhzXBmgU9lZM3SfBzbFFF0wKAC1iKh0
eeUQ9gkyQEYV2oEv3Qb8zNeMXZLZXXgj7DrWCi076DBPAfxrzQIGAuQBdGOIJoDD9pdUJVI+GN+o
kyfAQ+ZU43ox1xrOSMq6ysUQoY0PoFSaTiTeKlio3Z4a6qGY2bBHpoXF+AFobF43w2OBUz2vOSpi
OPiEmMaA30ordAyLis7WZSBFCSF7pnkgaK4Bpi13Xe8F0F6VPU0wn8Gc+MxhqbKMgHgILzF8GL3y
gIrBo7pPpP0c7upog48OBtUU/rP0o6n3QHud8IaI3jPnHdjCHl96FVbuecku1fSQ7cNsnQvMWKAC
JHvnOtmejpE0xbz+CfgQgTGiNXsyyjXDfLI5yBgpydLsBQ9lAeVE1XOiV6BpTeE8+iUxGqo7vSJM
itD2ooGnphb1AaA3uryI7div2Bpv8g9TQCoY7kgTVYsaPLvhaIF/1ccR0owIRI83QuC6MBi6Ewt1
D48E8ZgMsL1A2gJcFnugwnB+MXKiB4xN+ZGgDUx5IU6Ht+oEcJFOyE2u5RHLhj1YJxzOnvAWF4Oe
GFgUmtq4jcotatfaL/Wnn4ApKnOI3A+59W4lqzOANs0XM2sCooE0IPfwBrqGDHma1ucfVgbMKHGc
o2OQnoC3Ny0oOB8UaHzx1RPMDAfiHU4ATISAmfYWaG/YxeiifWzQgTkBX9jiLpTGQsaA+EC7CpFr
A6iwxh12oaC0kOSCuW4VXz8VvwWzcrIfi90iPKtVnMzMk8OenxYsAvTUkZl86IUYqrMQkF3iQGpm
PHhsNVi0OsPvYg+4S+I8aGMNZdFGdS5UQf0PDJBxq2F1xVgGwivKHsj0LiTSTYcL4YyFemB9jPJV
/TekfY8BPmkQAVNXVn8AfQaUsMqnz07Z2gQwqTR4MAs3Z+7zIHe0mN3qWceB9sWGMXfYS+XTU7c9
ba8zIxH7TyzcNcI7c8yOuY2iv8MiYLTeJA7QAuQ2JJiWjNMcASnjMQx+Dat1sUxgRilJu5Zs3/Z7
TLf5c/lcs1OQIFU9m79V587hmwapaizcFNpcSEm1pcR6SmDH4BMPDxGacfhG5lWkofTHJ3C1sAMy
YLLw4sVQ7RTqhxlZhkLoR2g1O4oUJXwzJaoHIlXwaUI4fDVTRLQA8YK91Q1+DkfEYmcdH4BtqL2o
tFnkGD5RzGAPgRnUglyG6hwXXzBxoMXvhFPKKJ/AQP/9EOys+e0Nple0Ow2zK0zJqq28s25zviY3
iXYfnFI914z+WTTJnXh1WJv/UjJAj7pXGjNWD/okXhnDLaahW5ZmMqsbxZ920LNwDse1ftd+03az
K6SgPa8lhBjqoIlUUxRIoh4B/3uPl1c26/Rcv/C7cwsxGU2uBTpCCHGooy84X/vdg2GXeQslD3hf
/0OXsda39sHc4tO8xWRrnzCvWYP/4//HPxDdYMc4bMwt9IT58CPksb4+vP8E54Xg4r/mLPfQRzmE
Bs21j0wjnvvNSHMJT2Ilc3qCncbqnlaMS3WFGCFaf5crLqDz39gb5pbMK7mw8w9ybaEAcEqzGEAG
4rRfYcNB9gmxL0LXC9ZagqSWW0J3uBdKSISo9HJZ7aKwRPOPRdQTerWUyAp6U5Rq5KgiW65OQruX
7hQabX6LX5t//9M2NYqgfX1Md2gfeZj4899N/91dE0BB62skBvx9lHjk/x5NK8xz/u8h/OzfLdpG
vEq609AxM2biHgxX+R8C8v89VttoGwSm4gHF3z/F0///v1lYe58XFT8DYeJe2uav50rvi2cW7+S/
h4KZ7gbmlH6OqFD8qZBUxEjbOse4xqrZd4JUlh+JF+h9Mg/+/hZ/6iRWiL8rfqE9fdXW4n68s7W4
r3zHa4uIQH6JB/27a+/LOHn1Pmpwv/IyDzxP3Pj/z/nfndOdeEWO4e/rkkHAq/17JY2WuPKG83Cu
vNy1/r5exa3i57k7XsXfupu7YN28GSI+tLV4azb8lb/PBl+BlZsx1g70QnfF7boL6vK/w+h9kuR9
bS3uLA5EPJl8732i2vi/thFPLe4j3va/P8V9h9u/+2sbxqvcp+U28aFU3Es8t7hVPE7c798BiEf1
V/Ec4vXF4XH3nAf9e/H/7iie8O+b5FMlX/suHjxeh5N4evHAf0cufvrvicWh/PtkBC/gXofsCP8+
EV78LF6GTzjho9DWjBr58MWNksBdxPOTlPf3FcRBihtUCpi//4g5JqhPPBwDkLPlqe7yIh7y9w1z
FOM15yE6ylfuhnEcQRF/H/Hfm/x3EOJP8bQxr9tAJfv7lCT88mPxlP9eIt6If00vfLO8oHgxcSuR
BXzf4oMVR6pwCnF2/3exiNNN/Pr7/BgfcNrHO7b3l8qtXOR3/F6uKJpA4GI/5Lcp9vWNvbW3iDhx
DUNGj9g1Og0AV/lR/GzYM6j+M+xtQs5M5IDJq75mBevGx5RdWpz8Yg+PFBaeAoSPwDbEUpjsW16T
o7ZfzxP5GBkPCf35rPiUvX71q80U3ltoEqCxhQdXjaquIuiNrZzLNPqTSkC0j2x8zEhfwnsPJ4eV
tNsgTdyIP81t9RX6CPZ9BIl43///L6i7OJzGhLCIg4t9yxW/cFvlpcT/Mm79d9u/nzDz8nGaB75i
bu60ZxmJ1fIJt5Witsb4WKVyOUHbMCgbuDlpn2X7t4zOVb5lyW/rdQOrFgkJ4LL8whHLJ0p4OAjO
nSC5/E2Orrq1hSBke9Nz+1JDpl0xzEmgXkPyvTEv1nZ0iMVmZKwFFY2Wp35iZ0ClvThrxX5FIQqj
1DyQw7LAUMxBtvJL+Zwf22/saW3Npfuo4Z7gZY0w/NYcN8UFVv1LcNK/w0FQywTzloDyD7CFpqa8
fxpf6pMkoUehMV6ZX3SRCGV6ZpXkMtpg0hT+isJAH++OVcxqwbgOa1HetLWGVIq2qXtIxhPU5iB7
H0huZ7+nmS5gL1IxlgSz0ZNjTwASEpFPTjK837DlYrhCu/E7fXSPhG0M9llCuL1w1pw4W7AmxU7k
EvztfQGCmXtoWLEEOBdjlrGaOz+FoIQndnUe5CPUcKQ4Ws0H5DvdemzXdOsRLvHWyoIZpOyoCxgL
M7zC+AfaoAYr7cfgjCyIhnIpITAb7YGuqDVo0y4YbKffdFuAClYuEJ/O4sDdGsi+022vPaBfXqU7
QM8tJHpCQGK/+VKuPUDRl0meSPAHP559f2UekW8i0gjBpWHo9Iiv1EP6xkeLPg12OUN8MWcm23aF
qwUOFajqbPhD+R2CIPkU/aG6yowzYKGe55v91m6d3XSvjsErTyFqyPo+IrYIoPDDTN9hE3eEFrfN
D859xp6VKiTGrGz2mE5uRpi9WMcAs4NLwsEkkHtLJ0XkY3Coj5hTbPSdfgmvX/bZfCFtxPArJqaq
J56cHDTPcevj/IdGtX3HoHuEW/4xnsOLch3f4AgWzLpBYMQpo/1SIwEKzFTCkaUK19cykX/xRY66
5yV9C61DhxCC9BZ6qIqWYtNoOMBiykOEscjC2Kkv/A3rATPVMXkeSSmFfkx9w6khA0CWaxhRgBRw
chgNDkecT+UExborxNNMe68jxmT4+B7lERYPZE3mYQoCEuItoFEAoENPrLsav6kV3QrxNzimvAPw
hz/pD0gx5tt0LqGgn7FaQo+EMRngYHmNj9NXg+uS8yxd0x8wexq7GxbNAvg33yGNUvvSDDW0D6XH
o2k2sNUSrnLmlr6JB6PdUlY8P4R1kTE2fDGv5tvgBZgffYHn59TE4FRr55rcqHdFj8aEg2kDVk4j
s3HeVnoUWTCQ9hDQw8+uti1oxzge4fVovyBH87cYapWeXGHPDfVmY8p74yvCQsRYg3ZTyYKbhFzL
AUmSTBGhqGnJZahvMVyj7qwp93//mG2iFZavcdjM0DeBUOAi8UU5OHHCOO5OhbKZCU61AXihFVzn
5a1O9pO5M7SNYMNY8FhhMWxVI3ymWbTQmSCypTkn+IXBD6Meoo1s5trvMdf8Jh43hLqKkRCsHgYS
mJDj+o/ymeBP9ROGWMRXAEks3LAomsM270+LvsWHFuZYHf+xST6A6WAPx4BOjhUTlgNfPN+meZ4u
9vQ2TAf2s/xNyy5MSqlcdVG28vVnDN+om03QqyMqAsElIt0bQYN5mJNveSDRC8uE9A4jjPRsR+bJ
zs4Amhm/9MChavolaaee3jX84YDI7trKsqfT4A7CgpkRYy75AWtm957oHwAk7BzfoElO/NqSCn2h
Pwq3su2j9wBmNU+DsmM3GHG6ZWR+WHLcuL64EpTn+TTMKxZSpCekuuSKp/Vepp00Z815jRpBhudY
cX2Vwg9OjFt1vzUPY3GILdd+CZX92B9nTBugmbPvSVftmjW3EMMIdPskab9zJuqTj62wWd1D/cbC
bSZ7PPxG2jr9llRrMnSfpihxMU8DWBjtQw/VYISAs2F8xvHjdhHIb+O4TSP2MFysRuS9XEc5I6J6
V+l3/E9kMCVUyAtzWxJFbxh5mIzj2UdRyNsHGYtxOujsUv/wB4GmIbAFsnrnZSYzePCgBxIv3SnO
Cks1TgNMZdn4k3WuvwrDZHmdm4dSibe1jtoyr+W1TkanCXiiM6xUU6jmwTsXxixYbi+9ddCZp51h
K7NTcTlii6b0z1l+JAWoDv8SLlLpFx+MtNMhaoEr4vWLbmBtODjSCKU9+I+Mpk0CVlwLGwbriZto
IANyQ1iLANTcErRRLAZauyU9LQ+usBohrbE9DstGcp5LRFTOU5fvhfu/sZ+n5zGEmzjOrmRVlzA3
NwmE7sEFwqqXNyJSSyhWzU3pol1fmZuBtAotN10nLrZmld/Qm0j6KUEprnMNyYZ84ifJdOXFwhCh
dckarGUfM7hDAlQ6ZBhVdvEB83MMXaSoZZCSkjmMu/aU1JcxSXZGrPr9j6RZV0bQUS8kYEB22hjC
8GFr5SrjtDDZnyNoF41dX018ArdJDJeE1Aw4BjGUMyIi00cHiFZu9cSCNClCdWzwbMTkZghSXfAq
Wcn0pHoGZNsZ96g8t4rnBPsF+V/t1zmfc0OIFWPasgqZKoSHiXYX/Csf0LP707yRqEPsYaW042Gc
yDjBLWG2PtVuFQTfIkah/zHjB1+GtNYpDIbGbwos/hlwzzYzDTKqipbMcEI+phqVhTNsmz6iBVY3
A2YC8AG6ZJ+XV76LRiQ4BNW2mIMTkepW95ArhAbhrhU2jsp47tVXK7DJ0URu0e7tuudkCDZJwcg/
Y9CSOQxq5gv0rg52tcoGZskDnKZbFIAVUFNpUKxQJDXGIyLQAjJSCU/A7h86jOSGdSjiDZjbuAcS
MHhHCu/fbuqbAS2rGyAwavrniDymy81LwKGac03gaAripn01Q0MICI189qkhmogRto4I2hEjJN8m
fo5FvXOKdLcgEE/66bkr6P5tTC/a+tcI9zIl0Vy0z/kcvijSem7JHytniCHK9B4lyasxBA+jkjkB
fbOv9pWenDMDbplZZ5scRpuN11X73PXW2ZE48jJwjbZ9DSFSyvNKK+XNRJQq45kGmqfSviwSVUtI
M179FgNK56hmWoGPg636Q+YZ6aGeRk/JDoGcv+UaBdzU7vmaiPdB8hp2PQunddFH7SUHIweFy3Ef
MGxWrOhLlhN5v2glOwBcDE3eTZ31Zev2XgaCm8Z0Xw/Cj717zCmBO13PSAX4rS/9GuMiQ0n3qQ55
CkLRrJ97VPVUbYUB+U221o6Su90Ihm31LE5YfQTytjcdHB2dk0z4gkMgx6hCawLfRx+ijpQDwyOG
3KShNBe5uJJibwYnOEeV7B5zPMRqJvk0STDZ6hTFVd5tkvwja6TtHIcMO/Elt5z7IhUvug0+SIjB
so5bMDIZ8hj9pvSAYi7rSDhN1CiqfNMkJvxhsK1qZAWPuuk2Tql+9Ql5RD2+kLOfl+jiDEDcLD2l
IySHsaPe4luPSmeX9pqfqtk6As2af8PoNkgrtZB8fUrJ9cNNpAnXs2F/ReG6gcuKUT3szhatIWQh
hx8Mp5ZIRqP/KM2XHu3qAmxYSa2rht/ZFPlxNu9MkqBtmEJ1f8yCm4HJOaWfmRnb2ooBe4fjkgFh
DkN8lgzrkGrltaleM+BDO6SPzQk4V2DuWW6iDyREyih+woo0LIQNRU66eZa8ObH0Z0y4zuzuIDXp
ex5O27mgh5Uy/KYV+Mkl1oBDL85GlucpA/ZxFDyIuIwWbFk60O+0dS1916X4sRXaaqIYsaeSWFXC
GSiDO0QuGcTRhjq0ZXQYWl99j1NlNe0oHEgVOJfhm2ERl4oRVjwdA7P/zRiOyMcJOyZxxg4MpIN8
XY2YaziaK9myx/V7I00m7uWNZIISa3AGjcUrDPiC9S5lvythfJThDd9NlEtS2576Ce65DaEHKtwM
63cs0SB9ApFqJnlTkbPpddVDqzg7lLPJ9aQXLMqQFcOJ4X0duRnTZgO/LGXXdBeFJm80PMuKtp10
TJeLY2GnPe7lFsMUnNGtU456icgc0DFlRqiqjW4sMxkLCb21pcfIQq6CJg8TAlwmsiH+TgGeOYuy
5gUsFbuYmLOw/ZELdS3FMT0kh/40GOl3Cks0wQ6W02JoraeJeVtPaWv22k6scpOdHLKUEWhukl2N
wuCYWR+F3D8kc74io5BK8zPTkPE3ASkZquzrWfEe7nQD5nsJuWO5G0jYCCOnF2Oh0So+jVh3m54v
YErh8A6/qdWfQ+jtCZeThp9C3X/gngXMIQ4BMKlkJSu4xLqRcOMOLWE584l82LHxwVDPKKDmf6bD
4DOJ0uPqMA35eqglb7JCtxj/GKic0zSABIwl6Nh5MJ3lSmW0Cu8Rgy1RXeh31TQQGkswQy99SQyK
/GamtKa7ToZ3P63L9CcqjaeU9jpofhDDRdlFC2CojxFWGDlgx/CzNNHOjiU/ceTnFpgjgRii9eGm
5uRhM/Ad9veeT18GWggpWJdqetNDBJE0tPp8HAl6rWJtH+rGPm4B8axvrVY9mea9Y2BbjncTgmf+
R7PDg9ZB+mDdl9vatZu7I7xz9QxfDK9PNZdjcFQkw8X8IpZ1s052Ew6zDKV0AiLK6iDBrez7aw38
XyAEnH5nm4Q8QkuH8jnNyi+HKyxiUczN7Fw7h3L4SpSIvMiv1sbaCZR7yD7SJj4tTQ9VR4F8kIXt
V6t+tL2+UWR7E1d7Q29a3F1TCtkYK5uKyry5lJb5DG9NRxkqg3qMxbMML+wpb34UNdS8XjH2Vs/A
ayb9TKMZgGaQf8iGF9tNy5jf8kzlMmKv20FoklJfl33bRsJRS+elYGBhIwHakQJgkETe5mhHup75
5k6DKZC2tCPariLiDUOKQN1x5o0Yocam5IcIzcJnfI3G7mDOH0OzKd2kxnbxiaP2cuTxXpd4QfLA
oJaNvYaoS61DemLlWhmcVHpuZ/JiAosrumI7+24rYMLGQjFvy7UbA5A3IFXUz1wlWn/KA8bCXHwx
10WGQDvbpbPIi8Kntn3I0aUiNq6UKaYZNZuQ4jjVtf6zUUrXlLQnbd5kVX0vLIaQSfIsOwcNflKF
gpETkjna5A7Go5W6h0XAUtycOwZSRZ/tlhnEydkG+ouu1BtTPUYyUZFHxY5WOv1v1hBGaZsPqkXP
COW9o4X7rKtcO53xE3kzEUe1V5tjURnAmRj8xcrWQsyAICDTXAvArfDj8qYmE2FuD5ldPmEEqPAe
LIdUmp7vbzAOA92FUlYbGZ8F2QRKYZBjE0eJd2S+uElWHkpbYFSCTtCt7WXmE3ZoOH+djixF0KxG
Z5tS1UPiwEU7sjQH8IWGGIqVVfiasbh9l+1bFRId805qLEklIspSXB1euCogNMLRKdPEf6MOCpRy
lhP9VS3JNjHw2m0Z307xxqaZH0pMMZVilxqZN45MllL9aNu0inzwjvbWB5hgOiw0xLgY60CBkNnv
5waXBrg/c2yeLK3EmqC/MmfNRgzD8tG3tNUsO1uJxqTvfp0K6Sl8/bDHR4JI3h3ZgxlGF+Vvs0j0
r9O60aZDgndlnSmnQbbQ1g0Wmvq2xPASdlxo78YZF65RujnZ+N4oeJKRlFbOx4FJ2JK2KuX3eIzY
oaHaZzqT9IkEntyrFUhG/fyYlJpyxGGUGdvOJpQirL1b9vgioHOo5b1C7zoEd1u/ZMqAjoUBVbTT
mT4mM1twS+ltHfUsx2ZVfkwoeCIMPdizHIbT+DfLo0w3bkPrRA9vEM+K9o4w8sBoN1IpM1llQc9q
hJhU7SzN4qyX7dLXC0Qlk4qZU4Tosv0Un7+8LJe5u+lpjUsIFEi7+w5SUhepaLpMOmQGrJ+RNr1H
+gh93pHf0pmDn++s9Bgb6OdIqDvhUhTmr6LY7sIOESDvkScYBukyosYovpM+8/rqEECEs2wMo+27
mUDp7wrq8+kSVp/ObG06yqJM1qGxFqm2dlp226nzIjXaJsofGwhwirbirAmXllUhLXG1HXCwBJ6Y
412i39uCYXFBoxpr274g7EG1cA74mPSW/CPAf1R31iulOta7BJlNX4Z1afrO1xgiSpBIFuXD9JLC
tTm1B0R6dB+rFEpcrN/7AppE3R5nxpHM/axpk5DQEMkuODkWwrErN6dA/VNV39lswosBRkEBFOCl
BsYnJfk5xjxzhBSSz9iIl6euPNewkZWjwl3z4L6UYDrDtCpwjYX4lZfOOiD7m0GtNOIw5MxYDa9N
rG7byK8jn34vjuS9yhxU7d0+9idBAGbdjMNNQ2RsQGPNlabOUN77Q+gQ2UcubgAuSQOjVHDrrl4H
Y3t2Vnb1q8/aoQHkIIavCD9s23UoAJnC1+23g8u4ybed4NEzlUgEddXPUUzI1u8CFY6EowwazSQS
mgETQAvjs81gPIOmDBMwVFq3/LUgMw9otqa23pvdvKmH71gr90541VsUEupHkzUkQCIEyS8GU+Ec
H0cWOlFWKSV077uFj04vQ/5pNCiLH/m9wI1X7Hs0B1W0pz4iKf4lTF9NqAtSy8nIxQPx06RJwv8R
1OslA2Jcsk9sqYWoinJXHvZSGu3z+G/zCnMYe6pgbcPXHKE7VauYvT0eFXcaVIQfHfBJc0c4GMzT
uUBSnfRuU2ZbK3KAEalkdR+IgA8Mh18E4LrMaJayoeDmkb0w6vpDGcyrjsXM0pdVZ4OaW+wv+mde
hgclcQ5O1HlhaHpdLftmPqDTwYtgpHNdZBp+bVQ9A7VkVjzihhFU9nBs5zUJ01PSIzQM8KgIeyxd
TJb3Bt5/oLkG0GVBSEMiodVbuqexYmRSpc6voeW/DW3ck1L7HatoyZk8wYqNw2CdEzRzR82SzlD0
hA14TJgfYaXAKqi2FH4wdyWUhGy4pkWDbFdXtkqJ/6wNedABAiya/hIjeqnYLHQDFsAM4FF+ds52
AAQ1x2sPIS2Mf6Wschfgk7nP9g1RXFNM0ArifRIlQwptD8QkmeC2Rb9MNi2MGEmFcOWZcblGtcZH
qbN1a8iZ8mDCdGs85/pzDkar2TDHFyzz8J0IzEeEMG0cy23fCwS03HcGbmxa7I6zAbsWKYiG3xRY
XF2xUFBJ46WjHGZ8rjsLj1jrI8oZfVZezQtCQtObvd6gqo6SYwPEqsxckmF6r7GbY5VRVKqmg2Fg
sxUA8Lfz0wTbrRIYAZtD8KtAOVfX3ehryw/WrXrXeZmDPkVDWCVOCjX+EQdYdK0nwiNU6N4j3QKn
2VrUz21Kwl1zj+m0RUliQZrjo1A1x2XH7eVsPea16yhQTU2IPSx+pSBbwKLkBBlKaZXWxVogN2Vp
4us37GCMjZLudnqDVP/mtItXIjbizJqgWg8mRvFNuBc1PMkXrZ5t7RwaBrZ2JjwEOp2R2raGv6BC
IZ/Hddt/TKR8xNJETd36sokvRdYjBMafkmUJ7Aj5JH4689kgJ0NaruGHWNrbBZYCqRK47nQfBhDp
0JByXhJbMP+IvmG6qEb5WlYQB534zLLmcfGlDrQOilav10gBgCZOhzW+Ma+jTMGK5l2VHYZyjAHW
ahP57Lcue+ySW14EVhMXyY1vKoDHl3K1JP2ltc8SyqvCPNpj5r9wJA1h8TUOfRIqIz73J2Kx4uxJ
/h2vyheDDsfF54drhfe2Hq9J8pR1mwJnq4OlPUZs3JCPpNcAVIHrDbNVCPEUS+ZThsYOgAjhrIhc
gGEp3BKUPbejjsTRBL79jVYE2dTSbaQ33U3hFT0oBns6BExs5ec03yz6iqe9Jmdu5GWd+eZ8T1iO
r8NrBMyyBgXpYd4KQRkIshT6BXOnRsefiOhFj0Qr7T07B/PTCNEx7w+ZdArDN6lflQU641+SVkwH
2V2NfQJ30iTJ03XjVLC8pMqxsTe5vCmaF5s5ai9vayZRKlylEiRnZKw1I3unpg+VozRhILCcluDU
VueUu3xV861AudGFvsoHGpa/U/bxUL4zRBi7Boj2DvSdbignFrD3V0bYdb7mpG/MTYEIrvHYSOaL
vJPUR2zuI0aDxMsiHwzw6ihcilyqoIGjHJicLEKQaxavWU+66qoWdR+04lVD3BdfBx706mfZnPUf
WuLJ9GuSGyh8EyB2n3ADbNJrfxTdtIQs4ZT9NSOpDxhxEC/R/SFegMySNrrJxrPcn2AJ6QysoB4t
KD0oqwH80QFh+UJAAkGf0Q4TcSnwC3hoHpiFA1SrIl/FaJg89Rax8kXVX/6PpDPbThXbwvATMQbS
c6uiiH1vcsPQxNAjfff09bHr4tTZtSsxRmCtNf+27671ZEulWlZmRF+5s7R2PrJTmMg1sy8uTqb8
dYPKCWCN+HoCNs8TbS57ySnQs5aiXcqXpnp8sl3BhSqzHQ+ENxb9rn1Of0K3dvU5EQVsK2S3WOkP
xFVp+RVevCG3vR0H3/pAphkhmQ0y20V/wqb3m5B1oo09tuk2gcKYa4gh+Wyn/qqkhgg/645LECAs
nfMjxekafdo0fI9OQRfDCTc5Ow+poagXGaQ/1gT1BPrlHudLa8kFI8o8XBk01qMwrsECx47cVLU8
Y848qGQk9NIe9o/iJoS/6t7kLZC0Q5g8/1TM2aRZssrhryaf37SEfTZHzzcnAIXlCqr3GuQbTNoI
MYcNKOOCU9Lb/y02lCjFaL6DqXTiPuNtIz5Pl3ZbzEpi0NWpDm3PcQyBzbsyj32IOuIh0Gnx5q8g
OI/wEfFYgwq7qgMv5QvoV4CrjAxZD2AVtKQgMQ99+gzGkJBsDTLz2I5FCsMKrJWknwwDSMWLPcJn
oyPpw5FOdzqSBpb0do+382PjmUDNiICeVVHKbUHeUrYLRUOwFzlcDA3sz1AqroLdeweuCzVVqaue
CCpKy8g7pymEAg7O+3CVHOVyWhSNdpofITJICcCNhrr3ny/JeIbNrDuPHkDvezJvXt4oaa7u/h67
GZZaWiuOIows3mpU8f0ccs071lsWWgJ3IOVhKgN07GsuxDaQUJzy0xjz2RjJIBo1OW/erFosy2uc
nz1pQTcKPjquZ9csyHUm5NGGcRzWhTK2/EKjfUgCfQYAUuMnFS8w4iyhbXFXVodwz3NGeAgiweGu
jNeDExQYDQJB7NAGImEUb3eUUmN4vvJFOwDRzGcoUvxoLxeWAAsd95aKoIWtByvxFdvUT3hGTLgl
kp2byqI+gMfWx7LrNM2OFH8y/qC9UX3D53JOzm3Sw6aFFauP553MqWVwIYGEJyzC3MWKimP9TiKS
HXpf7ShWkFZQaD90sLEWY4pEhH0nAoEwvBNSaNL6JovwNSqH6qkAwIRFTlgMu1KZQ875d+TnsKnl
ZiJtKXwhMl5dhkc8Gk9VerTVWa6prZ1m/VKUZsGwce+k144PMIBIbR75Z4HfFu2kwrBNLGzPR44r
EzXylnEG4qWFrt6jf+jcXc4Efa9/jJ/y0hyJPyhOVew0wwx+ixF96dGFcfjEV4PUv+akVRauHjQr
+SH3ieycC04tz7VmeSXqbea9k01yYVlmKrTlo3GgcPvRPHFYFU8EzbrjrnVxSzBgls8yEnWkuZ5j
kJuPePg0wg2NM+bUATqrC4EduAFJYomauSB7mHYkp7sxRWS3wgHljFMUJLS7k2YLcpXqszR1yE8C
FWnAaS2sJCDiPvGM9NwHeBDAVr118eRyJcxmG2RANJQRL0m+Wb+ov5AmTH3nU86IsyTnwb8Z/oFB
L+IuPJPs1BNZR5QUYWtoypE3oAM4SZ3DYQAFDkqK4pX/9K4z5hu1S3KqWg9/hhOGezKRcmGK8geO
j8gCHA7MwcqDnEqSBbx6le6cLl+gW3rKwr1rn8YPV+UDR0QSYneenFCURKzBxCtcgi1lU1TfTdM9
8QaE77GAkIfn5ReEIfK3wcP9Z0LtsAP/Tm5ebWmjnXuurTFVsYfshidrygcVMoPugKSbVByCMLKb
b8yjch5T+NLMjH3/0FZFumJrHxXPItfft2M2gmFqvqtdW8z5cd+qQ7zH5KijwRA2BqIZkU9I1Xcq
dA+sAyniJwi//rPtSFiA+Sd2hjih+1gUj+8R0TWZJZNFX6+k6isv99JoBlhr8q4IZy1Owg8iehgX
DRf4PMHJJsurRrYrPCT4/9oZCmT0KiEx3vW4GPtnZtSy2SdgdQDaTL3X+ACWnucHb11fKfhlz6j2
Efw3lXnlHMSOAwO5AsZnZ2yxDh4wHK7CS/Pj7UQC+0gNArKsOMDMIlv9rCLiOyiv46CKJFld5g7C
ASylXHuPKArMVtMwnrVcAkx+tMPNqwTskyLpOR5rdiBkAo8AI698pziQdAS2DFjrjF4j1hv4+7gd
FeZxNlaOcMSnNoj2l2W8Nr7AXPI34vCaZFeB0GOk0ATyyOKJBTPvHewMRb1jXeWQYuZLsdmyarIe
0viBc3v8AcQM0YUJ87cG9PZgM6ZERAbfMKiuQWY7wA/5K/N2N9kw7JfTmoQ5OpCFmU/FCFhSC4CS
E641U+jjVZtd+y8Zz6FxBEkDJhbjkEAvFUhBIBZ5G6RfbVnfkKIIIbsHtLYtrdofzv456BUtOpUd
U0c4WAbhq6S3ojmsxmVLW7Rwi8F8gm7vwL2MsSuRNkq0QEegfhMEGhD6FYO2EsnUkrApAVniKCNc
g7oyglavRge1tARvialfNWbFZDWGqrr7T/wtcayQtwYxJNDsHAKp0CFarIQomakczxHUXJj4WcaQ
sxzMZXoMbTLWRHRGeB5p5l0Dv6PQemenVprKzJTnaNNWzqTaeJe71i0+m9ZnvAGFoe1phRwyvEF3
fQ7+CctbYto50Za4mHXkDwTRcWjAwgUGAx8Vqwsln/f7RJ0VtroktIBzkAkIiSt26ZET/KXY0oaq
MtwcTBFbBEK4FBPAp716Izq23rQr5sxooWyiL5Y9zKaaP+8xyZZb/f35/eCpoQIy39XFlhctiNJg
Ra83CnUnWBYRe4GtAwLN+X2rv/anI/d1mp7yX4E42cuAWJi+ERRYpPFuygewq4rmkU/jM+92A+JL
zjT5UrqY2lyCBTPAlHi1+M/1CP1yEnPfMKcgm4WzjW+Tvwr3Y73KK2q7lz0djmN0MCRwi3ZKmxKv
nh84AYMTeUFvRW+UWKSOcnrglo0per3j+RKu5ajYG40xBGLw5qEyNyyM0gOdZ/M34BT8/mHb4FP+
9m8dNp2CDCNOYO7B/SXiKLx71Tx/8JkvxZ+Ssy/wDHkbQLSjWzXKKVxa9g+euxV6iPZUHjHu59/l
joFtMlfGkD5sQuVX8ZSfREjr7/xQblJ7BGHm6ov5QPmaLJGoaUjLH+KqTGf/4sgKLMgWig+Ynml4
8zCKdK5lfkPpsg22ut38EVfFjpSVSAJILhpzinxvYTx61cI6/dAFq3kqqtU9JxrK2+Ahv72fBhHI
vHqafxhKMbr42iK/QIf5bGWXVprRW8gcJF9McaFekhcJ1+mVjf3fBDEtbc7k5dosFtUy/JbICfj2
HjmMziFgoeXRPpGdnm354As7eeNOu0ancY/sl6yDyN3cQ7dGyIbAlsRqQohLb4k3kW4cNEOauQSe
BKfjjqc3hbdOFJf+UoKn5FtRv2a/vzEWYJiyCb9b+awv6C+d8hAjcHT0vwQYldufeeNkvuWbeuuI
d5h7X3rHucBVreFpSsuCrjTsNDesrf0Zs7PwVxkEGLWAol8lCOdF5Ww6fgsihoZJ4ZnFqwYr4pOw
pQaf1oKk6/oMzaesOwRhUHykcNIZ8UYpQQCKTpMmF75dgIT3udVcCSV5dwyHqbyKdBzSFn1mDB7A
04/4V+DKUdgCyclvD3u5NJ4m2CTF6DQYBfG6QpZhe5TRDRc4tvroWQaZG4RrRKv8hlzqQxU2WmlO
iAr52t1Uu3WsjRArP7k/Y6Py+HSIq+GtXPNrYnV7rE9jaZN0BXZg0FLoTmwLgljEu0DcbXVL3SW6
iKxaGW9qqKtVfYp/ErQ35p84WUliYMt+P68nv1F61b0t/nD3R41W8TB6LpHFIebr27NYYuDUKTiJ
ZkJ9MJQdClFvPMxTYtbm148K9zzLlTPxBkw1Ec56fkO2RDIJ6ZJK3mxYcjyeVj7sUqOrjnM4hBFC
URHquj3CB0HkE2g1JhK2byNcC1wUn3JzUtYtCe9XuARh2vIxM9BlkpUf0zMWH5XhvLXGai91N6yJ
SbHqnYHwuUQNPVUfTMbZV7Fnp8YzQlQSUruz9BaIUFwrvdPzXZIlvGivRerg4U/dCIyILz+fU9yH
2voC8qLdGD6GVTux41//S+bqnSVjjpKzunWsiYv4l6LyZhb/kqil/QE6MFCI3+4WKNuqqP1WxBXc
SmbYk2n8m/36j2pf/GpPrmixj/cIvp9kAukISgDwMLHTHun+Iu1FvbeTa+qCfzUAvw0S1uhkrjMb
JcIfs3pMhpWx9Hk0+DxsntwvJEhAJCA+f79gNZSVj0He02NEqmmDqgY5gQVTi6j5QdNbMBWPyrfG
ljkz9zfenxbZ9QmEjxrjf5LgiYVsfaYCARArjBebNHXi8Zl0MH6+VPLyyeOZaUuNogUTBwoD9j2d
6Zfh11955WKU4E27QzLMG6ZBEBaU/prtYvvnDM+aJliecMjEg69C7uId5kr5vyGFgj9wZyF96jlW
EHHOB58A+qs27aCDwO1F7nXyzV1F2NxVXcfCl/9oDl2AQ7QlvXByIv0Oxy8ZWPiQX90REphwkuGI
QuQULDFX+nd80/iBUEODzozD69WcIWQeW0GzNT4FD60E+xm8+hw3bfDGQd7ZTPY0Sm1HLTBdHSBW
420br0l/flBdTRoqTQ0CWp6VSYNRDXoGCwRRuFRQUTRnWrY2Ov0Z0KH0d3IK65fptjSOYCeTL607
kTupfsnYwBYjsLpKqBsj9WouEyERW6xo2jdyBv8iUGiP4QEiK54r8rJTZz6FLzZCMIW2lhWonJPv
SFsa3gIAxne5p28ob5boToZtf3d3PquLTh7PTZRYY9EBB8cKjeGiKufM6eDFJcE8pGwrIG1fPluH
aJhITUYHMnJTdau5f+krGT9EZLhkUDLWu7j7SL46Ab9iXukrSnQH4saZTXgF4q9Ci0WCdJxRQX1K
zwRUi5xYuI+8b/ZNmWw15LfjB4YyN9S2cTVad8MP7aA/yZtjKQdXJdpBOZu4DqMdZl4uT0cyFOpF
FhlczNyWYLRmfZj0G/SugYWxQm3Jx4MBxGXBBwoGItJTdtWUHRAAkIG0YDHA91lzCDmTn0oOhDCj
Yw4NKA5AeBKAGmJ43mV3EfgUKskKyH1pDv0bkJtTevdZ6S/CvpRVHXEV9mArhUChR3uQooP8WRnG
Jukv6IEhz0Jt2V9TsHLKnWlG6Fa6exmUa6Kh5h/VUmOhIqWk8gIMUeUE7jvDhBA0tPXjKissEmZ6
CqUpgya6Cp3SL0sUZOzY1EJJ9BKUR6n3QDy8/gT4ptkiT+MX7Fu7w7qLsdrOPdy/9iiAmTQHRAdu
9sRY9Xa1Q/4dOMTLoINAoQbKmeI35iAJXEzWFYLnjprlr3GEauZJPM9PQMTHoltwyN16K0UkaID0
ZySYVwnr5wKJM5/kcO845b8EY/o5Rt/GYQWngUGT35XyTNxUJCwAryPqOxEgQyUA9tT9D5GyaL2Q
Ncs0FM9U1m6rBHlivB1PV1Qwc6Z4qDfvZzIOMZuane0q0m0knJJrvCb2l1hZF+Bgp4mLLCMcHGH5
GECjDBcp37QZmlUWlQEKLiI8pXQhMwiWvXTlmVbM6HtsGkQTSzJeP9rF0UDHlIpkCzYk5IfjrAek
/CXfx6MOnwyJqsKO6J0FeufSh98kyqMZ5eQz6TJwNck6fDST17hBRXPE+WHCJ8G8BeiLuFB9gZON
1/dMMh7KcpU73qIWmy8USEgmJfjN3cl/E98pXTbfE8Xm2voETWLXLLFZposYsyJVRHOQIPK4hunl
QswRAyfXaDR5W/EisOixHP/qFVj5LJ6jI8HumWNeHbfSCRMZFQYcQKHH55Ezfj2HObqY85Nuey05
BJjUWQU3RACMhlpCFIuv4X5Z1cyOvLmJlb2Y5CdH6yee3sUFYn5idDckZkyL6dOfXrNZRgsTA828
2lazZC7N8TbswhPVZVNStLuZ7AQrq2OwI+15lq/k2Y6oab6lOnmzKzwykTo4hZz6QK41bS9fdErO
KTAdWxxm4lyckzY2lYgmyffRXLLTLeKpEc14lr9kyBh7aIxBRG60FkqmW0QtEl2peMwYjnnG0MTR
E3Y1ZfLOjgrD3LWrd6FIzhVk9L+SR//dlt9M5eWVZCy8FHpzoJEyFJE5gUR/ozCO44sMkUb7Nv1q
qHW9FZeMD1jb9uoO+fMYbYn5tib2vOJJpQp5xCMzcBiG/pXOes0WEl84CdbFlQNJtI7FOdpJ/rq8
MmPwR5pl3YjgliX9sxL2g/NE+EJ+kH0eUPpVcomJXsWyQxnVdOza5dZCGNbuc6gM756Sxw1Hd5WC
s+bDoxL+SVLuTHuGZJPTuAD3EJ8ie4JC/JJ+dfpbMh8G+TNTDjYdUUHWS4Mj3cbnyQWG6uO0bzcj
5XImYLTk/EMLPJ8qUjy4qhP+EpxijOzU0NRzog1Cc/G5AoaNewGEqYw5S9ipOKL4jgp/+Cp/YFv/
6Zhu1EV3K07NUr3RwwI6J27NYIVjku1Ww+BxUncs+GJ6Ak1T5PO4eZAEj+awoN8TctY4amSQtsod
awDG+ZOpOW3zlYcHCN8PPJYl0/kBjP4bnigywCIFdODv0A1ZDPlkUXKuIVur9n9dqFFsOoBMMUdK
s/sFZlR2DbLqJ79IlzxYvj5jY0fsf4HhFTyTCrojjqycf+jAtRPfYc30RlxLvbfdBfUmlnPO+8jt
M9wk4Q0N7zSM9phK0vLOzgGdG63FJ6/peQ59nyw+Y8votLmTU8IyVr1S+u8AFqn9FB8m3oGo+gbv
4X4CRuF8wbrlpa9YvtKfyxMHLtk7+NE0WE+oN5fECXTPVBQb+IwIFyPwPyL+5Ye7M2pRYc0KHJf3
cVUsONfJK/JFiQaY4sNE91zLB0IM+bNLwzgHFn6ZqYG27Tqw0h/GDoDPvA/XPnvjVfzKZJxMc9Dt
n+AdEJY9nHALJJZ4AJ7nSIZSn+rjGV4VL7RqIvyra024vLASgr30eSLCNA4GapV1sVbrPx312D3y
bMgNkSMGgjESaaUVgdBSsp90+0lof7IjzgtiJZTpj0CCcQT4A64AhmYsshfTNUe0MHOk5guRLQsa
7t7fzMbo4gU4fXFJDXBbHFLKMxaahCFmJjD2H/+9B9PiGEdrSxwdXWlXg0fi6O0Jn77oxh3pay3A
1UzpS/FGmA9lgkvenTVgiM8cEk9Ge47briiJZVOlUDj4/hx58otzoN0bzpJQKApqUCxw311uUVzL
o8/fEQ/hz2RWj/wJ6Kff5XzcPTT/b6I7wTencqn6psxYjJYZR3WfoIkWRmiCQIDI34+8nrxM4Ssh
T6g9RGSmkj8caGeyMgOr8jcFHmiJXum52S40jhoYuo7mo6b5ifXcIzRwOq4r/Gd1hdCI57t/Q3eg
FeB+yhccu8stnKbG3kes+P1Tf3vDUvQds38rxNLI1mTYNCESKQRbMwg2tB5kIkHw0RYljSFyPEGo
kDlQS7ATcKUaP3LWET3e/oXluTjDFHPmAkFsXrgkVWUc8TysHIjQ84pvqXe8CHCt4RN3r6ZjsIto
WNmw4XP5ELky9lLiYE34JFuLtm1mzG4Mwf5hzPxhzReAaZp01bBghKNTj/GBCFifcqCA+4trRHFx
isHGAmnGZ6YEGJ5XsGO4aVN2khfyBqrTifJ6oCzCHMHgvjZ6LJfTtN0xfnJKgNTF9wXYGXGoatwR
pXVv3GJG/ZWQR8AUHFFbzNpIfDDfB03FRtoqO94KfyNd0D5vUP9yYO5elKNzBPG/RMGOz+wv4QI7
HBfAQPc6Em/wI3feqUsZEF2YAsUoK9ZduovxFfA4FB8YLVKv1jCVIkdxTk3Hqv8hEzmhIoswIA7O
EqlimH66Q0eDMuVCMzfe8ba6YimA93GU/kTr5sUCyaty90IO+rP4jO2mIQoYwhjaZvQuDtK1GU4c
8YqaDQ7Aeoxv49f5EnAohqQC4mUdvXSEwJAMWsLKMNXhQeSUyZT12+5cbxG6JATMh316QdOTGHfu
56SzUcROxHjB1S045tDrUjjp51gPyDxniqNeIlTMeGuv1YuRDXaA/QFXrC7Z6jZ8Jqpl7Msv6kxf
MkoQdrtZ8eKzcj1QQIA3hPUeI11nabjs6xetTCm78cfBA1dwN4zJzseKoBgKb30bGXLFL42mBJX3
vv/GE0UVDLJo/V4HxBHj0FungOCJo3vklgQj6DO5CK+ax0WbscH0lLpAFyorVivp4OkWQ+eIwOOp
BTBC8aRdcw5/tnGEiAZ+vPQaZkg048sa/hXuGeDJGw8ZOtmInNeRJSI6mJFJeNXUvRu1Y0zahCuP
BIh9i/2U1KIDuyEKCzXca/gJmO2i4G1W6/TfDENeBWTFB6YnRj04G8+o2dy4tAvVgY9y2J4kdIGw
aOaiIR+WcKf04SeXAhARJpBEpvTFuSgPoBeNUW1izkZ1kQgzZlAT+dFESwPen6hHVHrkKXGvFlDe
2V9B2wSJVITPfNpjFF2ljOQs2xiHWzAXrH9qYP5lgj7jYSuRW/k0oo7jxFrqo4vA4hn1R/WuJMZc
Fy5dCpMTrb2IxThC2IhuLVe13aeoTp1JTr5YHSK88DGyWc/0TxXmFDMXLOXtp6gogBj96FKJ3BYc
58GZPFCSaogWYRPMBdOa8MtmPByfjEopfhkklPO8FOZGcIuVbJt2lVPWwWZUkpUujKhrLJV22WD5
GXJ2b3HfMruN+Ji3aW4aDYkoXUdL9Yfs8UFkISK0qnWRc2KBLUF2sohWmOrZps+OGX9URUFsFRHG
CGoJODChp9TZqYMkmHWIW5u2m6uqSWjLwfS+FQ+nKVRtfNMSpDNhirYIt0Hub1OD/F4eykyDARbt
fwotLudknkhLIr6Ixyp0JoGQSpfenijj3ee65z5uCKqUVqUENS/k66ym6QLwSPZfidvPA0aOPmUX
tCRi2RMHkVYgWnIj2KVeLHzR/StM4PJmM0jQG0q+MNURoN1K7G8eENwQGjNDFaiaYj5mFsbVlZKe
YLJmHHrvrynxjvABfHS8vX12EJ8fRd5MmK18MDSNgIPy0g7Xeriaab4LB2h/f2VI23qHJNiKEHZq
nrbPCKbyMvKfagnRa33PQ3krh9dGlR2zwq2ZS6vEnPylNGObGsizqNoNCmlDDZ0mEg51Vh1EEqwN
I3F6Pl6/kY8TSTnFjXH6RMLC5CDfQUTlD1OAq8eViP6D18pEDM6qmFkCo2GqX1UmW7002IIyjNXj
+onsqOzoZdT2vYfCRDqPXk8J1VthdM+4KMg3IyZhIYrtnxnheUXSXKurIEW5zU1bfI4usvy6ADhA
fkV8o/aVSgXSl78cuUGXOZr77ZNJZd56712af8qEAYrDHvdyUYV2Qp5YhmchxCBQfXxbKq8m/lNZ
jghmc0oFX2A+EFfp+G78TEyCeUgT/AwUmAxk2muzxLBCCRdCnzsdgH7tdtOiM6gKpYJNKVeaC0uL
VJFgeDdvtqEQMG5ru1H634QJJQQCfB46C/DMToVpJ9GORx0XgNmmHNTpN8aO2DbBuc4IHtE++4H2
gUT5LNsu3xcB7TC4NDEfFQLoa8wPz9x6GaKJ6AAKujS2AtcDKJJH+DyBPQ479pflxFy14/xmTAhU
E/kdoJ98MmgzUBu1MacJG1NVc/76ZLNJOwacMDJrHTH3+iyp2h3PVireESK5n3cCCZDKHQbnCax0
OlfE79FgqpTqgl2DiA7EK11v7s0U0NgZxYvj51X29GOigEC7j60hkdWtMOmsCqlmSlB77mI+afu9
iUcUbbOXQf44rebNOhkICwXSePU/WDIJ3ZEoXvqQdpsv3Mmen0gnCkrqfRfxa7SXlhm10b49uVn2
oWyJqIyrIlr1GTV7boqDgU6NcOFVqEsCUNfyOJE7qimIHCm2AimkdcvdG8BLIZOYqFTSbHWWY31o
HYIeSvHWtjYhDHVw6IVbnFwgQFTYBB6NgIQhHXUQGg5YOQ+dbaWx+pAgqta0xsbLuE/IWsBFSoht
1kFEpcKCh11Na54zxF+UIWAncEr4IZM3gNKz6379FsKJ1s0MJK0N/uQoA95GU5wQg1F389SXljK8
gxjeskllq1QCuD5rCqVhbKVa65i5O5eAhpIchp0lJlJ3NYSWltKk6Hq3kidGmxA7xKWpTPk6QXoc
sqL3LXu+LiNwRTkXVjtPyWwzoOuea5cF4UYfOrxUwCdJz/TP9soIllBaFaGm6U7cnqYboM1zcQUS
+9IQ+wiK3uuIMFHjSWQYK0jI8cNBaXGYMsIxEjZpH4aB/GkVEMnSz4Xa4sYMnvGXeh/2zBQ6NIZM
nDlKvr+PsOsJa2nX6AUN0dZpNG8cDJG0WI9UjpXiyNR2OR0rhtN3y149c44hf4L2A3Ip63g1TF56
9xvhTKtxB3tOQ8JBcNDg4ViKKZsLz9Xnpn0utGiBpBXVOwMYzD3AUWJdtDGgj7GBREkkWxNh/emX
RbytqregbImbrJE8kO0Wg8GnR45Koo6O0I46CjEOInpJmaQUH7RsnFGEne6udE4C7Zfe7gyKVAO+
D8sy/zYO+xU4YA4o44fmNGPo+YBOdrANHZqPABW/woTaRdc+BkWz+dLE7mXBKYxfUVpOqlUH21s0
D7pAFgrn5rSh2QBW0WShTj8s2BI1LAOAWGM30cIltzpG1A6gnBEWIllqcxbA94ZLBRqhhhRFn3sJ
nZtxGj3Hg2YlcDR5jeqURhLEwXqjYeMyZjJHjRgVuXvll9C8e1c7/vD+vCvFtRKTSKZYW0Rok8ZF
XPkb14VP9S1Gls9Ay0IpaGSlE4Ur8lQAX9fyluGp85C58jhJ3VGF0MAviT5MWuoRUL+gPBXtYPTe
aXzgpMY4FkX80klJMXppUxiKXXMsKCCnDNxQXsyZiYlAi+2MjWPchNJG+3e4LLSekwYeKyyXOMZQ
HFmeq5/Ro4Q5FeRsXeObDRAreHW2VzIdB3Kzz5LRy+DnR7Ck4S9EmejpgNZ27v/ppExJe1NLSaXn
BpbJHwLUpkII2TsFVClhtZ0lyQpf1VuazqrALBoN9MC2uwGqdfBPraBfcjiGmtgVUIcOPeGU+xYV
7OQQX6Sj/BWcPwhBZs3mc+zmgi1cZHqpsnkM0ceTNIp8ob6KH/PArv3DusBjBIVB8dHd5weOx9ua
BpgpxSIIdD4n8d1eUV23bzA9+AA4fPU02Rkrfy/f+z/Ot0Q2jb3S9+DPJFZhJiB6mWXQYNKpYrYT
ptjAeFCR6aNwIS8CFdBxUi1rpHvIEA49IJADAnPHl6g9uIujWfgWFsI5Xem/YFk4SqfRDdj+3r6M
a7JWD9G5IJJas6VXfk9ZYuzs6s6Owly5y1P+rdq2tnKnjRXEYppRNMAv5DGs3oGS2K0x5sxSJE/E
gV7CzVwDRdanl8/01cxpX1t43+gcp/IaoI02MmLTxpj4ZJdeVODVS3LSp5CYx/4ErW5Nfj636ISr
7Sf77WjYfFIwROZjsYYuZJ0U50yVI103pakKKrh+y/fhRf6rBL5w7Q10zfPMnY5LM6ykRsNesC+d
3qmf1R6wsXfgF5zIKp/B0z2qP58/Ck9+PfIQ8/fEhpJZQXFM00N7w8sn8GSOH3Cq8AbAw2nJG98M
tYo2sOMY++qQVTVDCGE1q8ge6cIWiSpaKvsFaM6Mbq4/R156qdusgLMT8vPync7rLZ/TWb+rrxqg
lpWoP/s49X6NUepCgxtJl2F+LhH28mbUpdvOgAhh79gXUMCwstBs0s6Q/bCQgl8yASAkvfh7fT2s
PteQ6m2Sab6YA0Al8hbqjlzqaQDCKUClkFgJznwGDUKr9sWBDWiBWb29slB0Z+QDW2hQdMVnkqpZ
9qjhJh/9GZyGTXEov3m8I9xJnkueFeosnczz1OBApSMgqoGM2BxHU5WCw1anfThey+bU32JsnYl/
3QZn7DoNpvLetMtbvMIzAvAB3gqPCSOJqZ1XoPZsIe7AhF74g5pFzYeeHVrHX07m6Z4l9MVQz1pN
RenepM97OFJY2+l41Gf+vbCAE8dffjo4hNtkr+bOpUbhhg6PO5C99Fuep4dJUeEkdR0v5IgyfCKa
e+5i9oo4XSX4QD81re5cPwayjkJAhOYV0QlCSjU2Ge0ROucwVIB/jIXfi/MQ8F8qmmULxR0E1bJo
DiojeboW8e6E2aUfVMKCwZui+bjrj4tkL6DP7JVlxnyL62lckljGRkOwiwi9xA/F6oHZxBRRHlQs
39uKEBtjF1+FBpQW5eKmFFfRZylrt4a6C3FepOCE8cpNpH2uDb90DAnURicMgTu92HYiLcP4QKC5
Q01DGxdQprKfbDTh0NA3rQDcI9OPmWt85TkKmkPZacxiVftwylQtEvCpEO/97wM0N1BOiXBLtB1D
MhlGkymcVr4km+ENFCc80vkLz192qPbcVeUSUAcwC9UgWiV6SlqisLVZVp0zw/FJKUAiUK8BxyiQ
yPUdDsAksesPrsIZgAT4FQB3jBYcLVcG67sl2Dyld8G7qh1xos7gr6ty+YkPhLDQZkuk64T0GDTT
HsexOjvKIvjbYTAoBGqOaj8nioJlgnMDKnWw0p4stVVNa93WVDbpIUPGREjMWrXHpJYn2gX/t4yX
Y5gpwkhGEn98oNibjV+THq1uJcClFsTlDIH1ESQLzWHSsP+EeJb9n2KYLIbaJd0ns9Ht/CYcXj2S
awf8RCDdJefrvshXOXCQO4S0wJGwhhxDFBYYmaaYxD18kJFIxwLI/xLpS1NvdTpLRIvDQIgeHycp
E+MHmy1uOigd6twsE59HseRMTRUZRtK+worU+98GSUMyEYgdIXzhRUSUo6NnVyRIuElwcAll0XWK
ljuSnkKaIlpvoQggdSaBJcgO+t5gO/kN1QnFVJv6owDSOkmCB1xuV7KBJRgTZBHh6CamoGhpxlDQ
XnFTDS0OC+oOMnBKwXgVEn02fIn0pwbI2gvaHfCUtOSkeBTCiRoFbQacnEZjgw8W8nnrIy8LR5hN
MCmNXKGIPJCLGekPEo3KidNRVSU7krvxP3QRPjKBnX4fV46PIR4JQs/FskJhS+JI+SjbK+khZf0S
va1fWkJladqi1BbGsOf1gnBbN3vVIGjkOHAB+2Ar+lv+W08UaWcrnxPgbxos4eI61W79tyo/yTXg
Lg7chx4irsDt4hL8h8k9RQxHnPT47nn9onqU4n6IrmJ9ikTbkBxj4oj6IxSe4/upXgaq0KJ+hIB6
Yb7Xmwc/m58B29ZldjnZ00tkKAt+4aay+PumBiFZqu5Fga+qbUJEh4jyNdxDYyQyaH/bO7rqBAFB
GMYGTmmItwXDgeZ4PRvfJGducjhzZVQSGRfKNP3C8lWb49VUVp8S/6fq41fzkq5w/JDCbFgVFq1k
+BKTnYEIHnzN4D7cq9q7LoJpATaK7ZuwAERXRjMN0bnX4ndGV8ffIDwn7jP1l55yGYhnKJuiX4YT
8iq5+mUKuwL64fnbaLwBqKmL+F/GxlGOM68zAeHwZLihnroT9xm18AyNz6bB/7zeajSEdv9E9RJG
SnSc0b0sinkTjKsCmAV4eA9MpveMAIoIAs5u6eEsNu9JeVKJA5WeHgH6NGaoC2K1lZC8OCcgi49q
nW6fCQ55W7nqcKZKihP3FocqbpyOlEi7lByVC9I5ffxoMnqjbVVYoOfjVYPMIhSHL48Si6/pClyL
74byw8491ugjTICY0DhyYfz+LduacCNIpXFx/GxlYZ8rDn9IoMjrB3cAl0pgMhf6t9fu6yKhh3oP
DchKyFVG0dJWe1V5+rnNnQuTPBhH8C3BwrHb1ntF34z/5AqqG6TaXGS+ie9mw69hTI58A5dXNy9u
weLCvu2wi2TxSfx3l/7/0/lu/uAOTuqvuTuD5mRoCwIkQNi5qsQEAfYV5ngP8apBsOURkXhcOHTU
e2KAP6jdBocX75T/ODqP5caRJYp+ESLgzVb0IGhFkZI2CEpiw3tXwNfPwSzem5ieFkWCQFVW5r3n
bks8b8aWNIpBuJEgB/rEXci6pgbvdB/TzwFyDv6L4iWAvJleidqM8B2UIDonwOdMSKfz2zBDvDXR
NVa2vUGzbpt0rtkiPDll9t9YnWzNqwxP7riD1w6/SvYG5erEL4cL4a9N3XO4jhV0SsGSxE3Xa7fA
IfJ5FaGAQGU9j14gKHJqo9iq35rPfJZd3Po5ip1VrAfVIbESdRybfW6/1GBrcf7CxLXkk1lcLPAj
vVsql8x+Jgr7eP7iBVIuaAXA49YVMsELxLkpFQcQfDl+sUo1DufERkTxvPY5a4dE16RlDWzIM5nK
XcQtJdwBxw6u5WIVFR/8QtNmfmJcfL++1yRMxrM4cjYSmfZCJzjD8Hn4VQI+aZSENqk92GbVvYGF
ujNpVKP0j9KFmB3ME5ciU4nwMRBTEX1KSJ0kIKlyq+UqEiFUqRNOow6bQVh8lsZT+YFqUwgWZf0p
mMUabC1CvAwEfz4yBJVuq1/xx+jksK6yes4v5fPjwr5wK8w/ojMrj4cXt1bIDzq3WnsaySmoP6h4
m9EtecX5xfNPg7N4bj7nT9BFL1LxzJ0oPsl9FNGPNL10TjWW0GjyaYREXGGZVM5iUA/l8KnWL5yu
6nQLiUcpaxcCo/KYhMfCOGeqWltu0jmlAoVGd+Kr5vzYNR+Z7/kxGgXPkG5Z9I97vFA+2evC6Ic1
uUvqN1bnavrIWOXmPc8anblX0icp1jj97eQz3CrtV8NAMFK3Ews6ewpPNL+gd7Zqec2DD/RlybcY
jozNBlrSRRghIPrkIY4hsiXnjjy2TttgripQAe5p6jIrPCQ05UP4WWRVhHTHZRBp6UenUc4jMh5p
BSrIYvHHpIjtnU5DMcKy3ERPs6jBLrAcz2UAVUqWghYz6PvJ0Xoy6dazUSfsWKFPMxzSgs8zMmj8
98zZFJ1XI+X2kQn4OTqY8JKx6tmWv2YPNRP4siP+AsHggkg7uHXrWEcUNbLGAo0g0TKMur0RW0Sz
wbN1RtBPNaKFcVur6GqjSrn0NfDP8VFZ+5G3oCewBHh7kwp7R4QrizpCRhs8/3jH21JgMNT8hG1Z
KwuRzbxbyFq0V+vftsaZ0KMabgC96fAmeRjYNRIqkCKRvdChyDD5ZthXJpPLLdieeYbZUeZao4mI
MuOXz//EplwV5D2HVz4jm7WWLmKuarp2WHtie1tYmGgVd75kPbVIiXi+afn0Yq8jOonpGo8xac8m
s22QdSEfRQwErgCJiahymkCsZJ98CujW/uxX1l8FruNwfBTMOTTPb69yvAPTksZng9Ou5TpedLKC
iFbbQudMEXbfPmCk9JdAh4XS7rVRrDgvZfmmw8+ZbUS2ltOjNPPJXDM56+nvWHlxTHA6aUGWvB3T
c2ujIdmlDrlW5xb1hXmQAdfLV/6iGW/eaFUhxGk9HcAF5j1uMJveDfYaMlu8DK5feRzDTz/FlXdE
gYLbmJWf16QxzwmChn6CnEKb/x9qoIwrD3M4TSHuvGBdGltdYmbHddhBNkb2nGvLADVpy+z4QyjH
XifB78H7iTOH3Jg1r8IfCemWSjcmr9VhMg813lL+kunTCCYL72zGnmoiFnYdcU39le4c5ljAjKPV
Zqab4b9Tl4l/GNkx6nNa49VxB2SV4RVuZosfnY/kH5z2anduZuBY8fj79AcrpoRoh/VXYv3kOGJr
ZqczmKhJn4QK1QnaXIWOLG0Xg1gxKWJkGp+15kzyOG9N9q+xdgrUh+qwx3khPh//NCrLBqNn9GGk
S+vb0JcdM/V6xT41NtsGunxwznWX1YxlxmReoRqURAxz6/wfOFIAmcUF2VYawfih5UJDwVgVAkgs
cuGVk5+d6pc2sJ+s6Xkql0b5JyNkzLc5HS0pRsOFa5/JgoYwxstRjOXeVDzUCf/4dKWPt4Y4R+rI
l6k/iuAfJE1UrVx7akracDJdEL4zufACncjnGPErMsAxoizxugHqwUSH0npwu82iDTSn/EvpfBWE
l/Gq819ECY88bfrItZ+A7cCMf/mPNeCDhrmqg7QORUD1MBIFI/22KT1Cc/lKu/h3/u8SLyCDeJBu
3BBB/60ijCpdozlCeOZ2p6CZOKhUG8q7Ak/heO2S+d4E+Ar1DkstpkgUBhGb/7JgCFzS/CvAIZa0
BNFhx78hD4hsPKSBD1Q9lPHKS/BZTelVosuNh3+1f0OaJzfzUF5hLh384wU7vubwLGEUK4/c621H
G3zLjR6Ks6VcRejJQByaeIY9RskxrR6F9iiq7yo+Uql20qvvzw6ke20ZT/Mb5msIgh3TeG50zg08
sMgiupqG7W+QHbvRVci2BPfazGNtppfkA9QbXngI2axW3O0SwoLBVTi89+euT7ZZFG+keHaUgRrL
uTTsvQjCGI+g4HCWDaZiRi4DFLWNWXoyXB6Tr1Lj8dIRBKAJLQcmSIQq1MpaJVUn/HTy7yqgpA4/
u/pcIbeVgnbtl+k24rEJ7L1mVrskjeFwmLumOgrJ2rSThNfPBoKNTTPe5e2moLy2luh+OrA9vF/L
VZSfnkhGfzVZN7RbNGHb3CV/CPf2g2XCKf4lybofUgAnmy714vRRVucak12WXKXxO25gUCnMwCO4
HBGKWcgrKnZZs+RU0ngsCL18MyEDNa5CFCMXPBofAblYxCrx1LTnMVlXDvzVX24kGZVK47batxxc
7RARkMui6BCsJzGdPk+DlxnnmX+Vebzo/HDnVyNcl+QBikdlv7TiHGlEEwAV9FhTKumApZrHbjIJ
GVjw/ttxE1qI7n/61K2Sb42GiaPvJ58YPXS9CnT/JV8lP8SXi/G+M7ct8FcgnaXcshj8sjj1OIzw
SVIzguLR3YSY4i78lQLmic7LZh4gE+IGheEM/Tsm45jUH/+rzhBj8SgV9AYzPHYTfq+Y0XPmsb45
XEEuBYuJ0R0z6pGC56KLePDkVaafS2NfZnwbaGacV+G/BnKAWeqJmO/PdM2L6FcUv4bsBr6/M2ju
2dKtzzYp8mnMT4boPgyoqe8hQzU9wr0R0csOwmWhzoIbZzkmnEf9Vywjg/sX02brhnc9eh/8ux4e
I7on9sGOTY+3yMkO9gMtwxAspoqhyQ/XvMPKcU2xGZAmJdkR2nSFt1A40dLG7NcG1c5IDwLEE5Wm
BsnHUZ2NEStMkns0TZjmoptc4cwRlMKYGJv1pqyOqS5fAHI2I02KHCopVPZ2TnKkn29HwJGYHOQd
zwv5wTUaSEWn4UrLoNPg0eLgTbrZF/VpgwRAUZXWpPhZdzn60se9o9z63KXj64zbkA515fwVDLty
lq5QPtV2/Slbe9YKK+Uwnr1aTYP6/TF2fLn+dzuwHb+08BAJexOouyT+5fOmOHHk9kvrY94cosC6
XOjId8KUoYKTL2LctQPTBbnbasUxwiNfnKx6L2sa1MZpaWrlSaVBqSOO6wCjWAyKflrpa0CnV0BA
jK38bV4FsulT4v06AgzUrRlA5qbMTbq7xmG2Hn/s6jvxUYL7/zKiT0cmIaaJ/puOU4uKWc4Imfur
6mdFUcP4wBCvQflU5LNvA6uplFOhfQ3pmTFOrF7z9p1s6ZFIPX3T5cey/XTCvWl9jfaXWdwpw/X6
7HACsH96mJDhbkzOZJ1U6vBWcqRQEC6ZPJbAskzqRa1noP3Xh/g555v8aTQ07MqzxbqeMO00gIa1
BmOlEsNCd9PKe8D3W/ME0inpi7dRe3CeRU0qZyeHVr44jnzKWcuqcF5Q74r9HihwiGfSutxzFL0w
mK3LVWjfxvKboy1gNklbi3ovEvpP7jjcpOElskvg3/vhL6DrrY7xIis9Y+SQVy5s5FyZMWNUv+wc
SAfxhse0xV8LSkg5mMO20x6sCEP2RDdqao/a32NcHsxNzMGwdQ2b3sTcr1TS04yTFYwLEXyrGZ0/
DndxgChxInUBBWuJQo4htp8/svAGmyNE7V6tRiKl0eypIAbhhM2eulF8wXyfbWfdG5NnBq0Shrt8
PZLWIXYE5mFPoidOYmjoRdk5UU/COuXBb2NWPHMNgBU08pjaOXgusCYwdei+SYjCATd80saC0dy3
uzxagbPSaJ2ifBvEm/iDpxNVyIjXAUHKYAi9JF/CrKHvlPcbSSdZbJVzxNA9tfNkwXW+G/6HEuA0
R4k2ywcT8mmcFTJRJJhwSUexHYeTbL7b4pDLnhZ4sgOZac58p3/OUrRGzM98AHoXKQetDr3njGtj
FISU7krZa2nytntmyVwq0GJEaqSAy5QVRiymMzq0+X/Ot7yTuQshnCCS5zO/GERwWzIgQ4jPmDWS
XV6AfQ/yT/vHCGl4i1iFOsyA8ofykI4o9oLLjB34oBtOPxlBYE/HnKEX2PnZ2Kp+Ysjm4bOIRT1X
O6JKKK3+hNs+mRtJrypehf06UPfYS8TeuCiAjt7ae0ceG1okDsIOgxtkgzg4gEQuOColpApg4Sj4
LwuZtKUBFzHGkl1OFZ+sAezjueAMpjw1l1OmTHXV7KerAGaESXNcysr7qP1G2Rf9gEWc8NQPGNBH
6EX+sEL4a3X1WxrzUwhrx5qbBmeNMjKn5r0UbbMKRuZOfJ4BPFhtoZCfnQvgxyDFJyWn7LvJklrG
XwGOKJP4drrOgLKrlExP1GERdYok0ViGkFVuJqrJjCFY6BXmO4LnWZaOIj8EG9TLPxHbTm0ckKtG
kMka6c9CajCZPozpSw7sB5l7eO9rDlYwCQ8A9iYW+EAjlkq8nOkgGwM86wvtlyZckd9jKd2qsT8S
6RXnhOewvJL7qnu9fslTV6SuJBUrfUAGE4VnqwRu7TASaGiYh27K4D2ILgUncj16zWj/8JM+WCu1
GyGdsx1TWPB+IfaVwZO+HbVxfbIMnVeP3dgHKEUlJdX4mIZLo2NNxkackZATuohohvobmvlysCUP
GIjFAY7ZQsnUUONX57Jx1uhood0KlR9yKxvx1SuY9WSLzuQysUEx1YeEOiRCo9jTJ5V3hvHtACYa
qNizZ5TIK2P8cmwbY1F2C+PqqKNqQXYw6/0wnBstfCzEPY2Lft2WsDSi1iQp2MzGJWOccvQcHfky
aO3oXzEgssKFVTd0dVhPdX6nXOPE1g85qADawG+zkqaVgGBG9ySmo2BO+xC/QsyW7STKj1mC9cv6
L1ETSRAhsUpor8N7HP8iTJsNHXYMaXxUZgBI2Cs0f+BufYv74oT+pqxXMK8sOBwk0bDccRSDrQe/
ggqVXHp5oXBsjHeZ+b8ulhMBmgF8gS+kU7ZYg3wWkMBoVo5k/e1qg7p5KUPVz9ZkIcPrnjKXHCQi
E8HTo/5DMVcvQtITSRFi5WOrbU5Ft5MpyuD73gnTUEIuBQrGN8KbA3z+EGr4l6rZ0oxhyIsNCpJL
aHzrhsTUKAX3hBU0RgCQH5DOFfl3Qk3WOTu+u+WYF26cM5goL8IsN6jB5LR2Q725JDQekuw5wKwo
p0OXy1+2hq5/oMOJ4SOs/lkDxwLqQ9X6yPJvDdpjxXKcNPi5ugsklYFqN03waqJBCUNs1MwXUw3+
skVrjD8vs38x79gGVjHXA1ZzyOioJnOXCsHZ0O19mINtgncS3/yck0sJlksoPkrxL8jVL7QpOXxr
x8r25oRqmNtglrDoOfWQkuD/gg1PBIpKWCabpDIQ3Yg1/BLQ1DRwvDoKgmIbbzFL6zSHpubfNagD
2m9QoSpo29OVGz8BJKHULtp+WkhcnD/MjHOzcD7QAP5nBqcyKMbr7S9Y48J8Fxsn/ASY90rnYjpe
P5zpdQu6W+gdkxPJpqcQwKgLG1fg4KW/qa/iYimpSD23OEPwJ1E5Cn3Nfs5ADMXXwBeurEiQ0w7e
bPvjwMfE3XowpbfP6U/5g66BcSs/iAob0TLqe8KSQHPNonnQeTjL3qIbRpOQAN+dxptEGIV5Ld5w
kiLYJgtcUbnt5FXyJ2dLpP8KknUE+8wrQEPL61Y7yUR7qxQUqLaA3hPXquJEfONMYaCg4L4F4rzQ
8q0UrrEJoDboCg85O5KVFHcB7TauOCcfdcU0nngADkWsZIB7mGoigQdU1K47krzNlZIe/P4gKKWL
Jcr+mn6Eb3nKnBkUSMtbARmh4nHVgesuEdxx8EGNP8lXMTKwLtchPVv0p4nNw+qytZOdU+c6cLOr
M07M1m5at69zrKvmqwGF6QMa6BhFwxYglaI2SFGTyQs2B6gs9AqrK6Y2FBVGx6QO5aOMuo+CCeF9
/Sv5pwH7dJtcZ/VnMHg9Dh/oyzBcPS4rJpb5X0CfsgaDwav2fQSilHtHEhjuVbFpFCII6ICN3ULU
kN5smqbjcOwza29Y10wLduHAkNmS734/IrWvr060Muqd0wEmWWREGV1YYnU4lGThBntT3vYzOuUN
84bSLFuQ83BryOJV+bWUG+YvYtZJ7NtlB7akx1vPF7dSScEbvZreMbALQILZ3IIbrs4DsU6lQ7Nh
VrACvI/ainJHwK6zr3lzSJRtC9VvZJV6IwnGxtAlbXAaTM3WLs+dvgn4Q6Y0/Q659IRtezk8517D
e7kvuGbyW/uHGgSgZjFtmBibnBLxfr1V87OLa2mZ+ptK2zfautLWdruORiLJdml/LqG9aBQpHVEj
nE1bddo4rOUo+WgYzVr7j476wM+fJFmn5qaOdyUU64BHYcJ/ry6NmU2zC4CaSku2rzKDLkJnIsCQ
oZJ2rSfNxvSji475fxqkzViRKjUufPNDaAf2NEsL7kED/JbWB+OACpVvvrJo8jbJzxBDJkJcVd8M
hpzjaC1bU9tQLLBuyXMicHUYWbZtno3QPka6tHSs2DMaTIsI2kKSGWBy4FcrlWtL9ABLmd3AoygQ
X+ksTTiKVWKDdoEI1hN0EOlD7b1Yfud4k4fHob0TABP7J3qoGKYT61hMXxa1opVbSG/Z/7PjmCKL
vUTAr+QHNPiiIMHi0JX3JtsG9bZUioXCsbYBJM+wp24vKCgi2j+US8CvFxE8MaU/UpVxmpQM8xHr
K5IzuvBmRTfRPSvSEPWDpX4QEV2AKkABkmX3YryYwJJNyzlBvN3VvuaaJqL0gh6ugZNXsl9jGl6Q
x5T21YTx5BhblamIkFOYxf05hHJmgnrmlyfdKVd/RqiCyrm1MFCBzJHddh4t0mGhs5T/QAPjZCaZ
3xMgsWjZ9r8UA7GMQqggA9LAOsoiptOF0582ala4VEXhKSUk/HMiXAS/PDIcpOmCpcWvqXhgY0v7
2Csbi4Fvwm/RDAjz4SrCmGOrhB91v7F87BTaWNCDN+RBGGbIY4+0iGec4QtdFkBcZQsWv/9WQhB0
jbSwNKLb2dcC3swccyalWDuZzanUe+LHQYbZhl+kUfm91wlabP+LDy9TTm9gOhQvCrex+tAbSFLj
26Bs/OY7aBiKjrylf81wUHOqQ1bF4VSq18xXd+GIDapz9nZ3QLI1oRtB6ZgG3w1H61kgatDbmAuo
RE53CZ9wbplbSvwm+0DK6ORm0dLhVO7EPAiI7DoY6IRzUCIOFtV+I5aBuMw7KHpnHQjRcBiR01ac
SjVa3fxGCfNkTKVC2i3CpTREvf//iZKRZlQgXmcdCgs8zBjSfBqWSQxoShEfSdF/yZH2blREfahi
2TslSUMMUaANBeIhqKIjMbJTuwPWwY5ZpQ26OC+VsyqmXahqQAmJGct1yHzYnslIFzQNk6ndIbJf
mD4qfzAWPbQAU2fIhcMHkLY9Rxd+TEyl9ASzuHhGyHoduVw2U846CxwJ/YDd5iTxVBDT5+C2hTJ1
i3wgbssgr5eXDct/UnDL2cMDnCYStCg7IgSo++xVknOY8ejFl08NM3Ik1HxYyHmxbnhJ2YAHyF/p
q3uEZiwKMqTohEjO0X46JXyu4KfGr6Oh2dUO9XhIHLajxjODZx4z+ModxMkcJ5jrIBKd7/aBAOQX
tQHgD131yDTi/McJcboyroiaT7/HADMJFgwwSEqyHgb9oAgfFNeqrhBDNwtJYz0KqAXmnRITv8T/
jHBfocxwVOZqXfLMDYeUxvzcyKyEEzA4XUZpwwo+C8j0v8j8adWL3GwDhhbSoZv2RLLp6otTU5bQ
t79qjTcfHhzfK8IPiz3CoOtagWONK9SjHPykCBk0eQv3PrqpyZrivzT3vQ2cgaENBRVb+Zs9nSvj
t5uOprPts23COb8mKLiPVilKOhKBxHej/znyJcm/RpoT8gjOy/Zpyd1yposa05qWwJua9a/wD4zf
nyD9LXLNMib2OK6WavLdlvc6Id7nPZV3UraMmp28NgPXN977Cn3CW8pi6GzkDrd1hQqJVy1/aRSP
9rOnrYQwH4EJbCoh3prxLIMwbK2vEKaQuNPmgo2Ytmfiy7LpDGSLz9bUG3PuhfwgYqeEACDTG/tW
2ch8i3AI8bftHOvLpkpSBtJFbGcZ+9LRZ2toVcS9TogwIOaZB6nARlmOv1J806oH9nBqzUnexA0w
RJJp9w2hCvFHyxzSDq9Vti5JfBXplmqp0bAwG4jCYGbZAUPFcTFqeEYpbludM7WD220nDfckRPre
N287qYO1xmkewjwFXE8dJjQMAPj26xG7sGDdtzAzZT8dez4hEOgZvmrmlAl/WoWgG+JwVVGpTz5H
Hlay/mSiySaiRXXuk1C/Y3hVoFzu9vBpaSoCRNsNeIiSoaRZghW08C9R9kMDJVLs03xEjGjKhSo7
7HDg9C96Z98BLSibxJUEZbRzNBQctWeJY2Mtb6z4EI0RXeCEA822uwXackqIc2d0Lchabb6InazA
3gGeEMQ9K7Rx6z17ea/PbRG47YtEck1ro6ZfdGH5wh364I7zsCHkwK4G4j+sUqbj2r30jwH3RLiS
4pWvoCpaC+kaOvcyu9IFyMNtY+4Gn6MupYh6phE8KcwCVtx5DuVRdnYEeOaDFXGvuJQwUf1gwhwi
Em0Zn7LKc68h+C821rAa8bwzOsH82O4GVpRwryJ3wuC6bSlTejo+dtMvJIb9JukPTfykoU2aKiEg
AwO1U9eeo/RmAQwq6ocBWIXY+pyoD9QxIMvig7BQpDCcTLrVCJIz+FFp18ByKvcAQ7l6TbZLCFZM
nmnx3rUHG/smcXcptuzlYLllulFBgfHQyqsEntQJQKsvYSnYK9pGrWK+2k9j/KBPkoX7Wl7x14zm
12f3Z1k2SEs5ag5KXZISaZrEDioL9TDS+6SxpzJyeubd7xj8lARPkUKZnlrzXZF3KQ9ri7igCYbV
hE4nSj98/9kp6DmPavy0o6s0fDDiG/fN+J6w1FlQF+vLMOujTSCvfHc3gLKdzozbncpX17pFfZOn
95JxRJiSW4lg0N6n9W+jkjWt+odJ0Ze1Yu+bMnWjVt3Bht8aHI2s4F3R3v/3YbLyhge/878eWWdf
DfqBI+UpIFcl2o8N/ZBdANJ8ZGluzL8hGe4Td6nDrlsQ9yNFXKNe80zOecYM/6M8Tiv8um3s6vbE
WmLcymI+PWToRpGlGjLaQM4gtGbYUMrGwavulF6n1Qiv0mBjV8BtSp2ZTH7PssI1ovp7KBrmVBwD
KGId6L6VhiNeTXZlpHz3FmaYFF2i3yIASs19kaDvp2j7X1vlb6JopU8PJ7tXuERifOBK/WPIZJgx
VYCFDLssS4NrZok1UXi3TI2AQ9+qyEZ6DBbFnI5+5Cn5vq6DlWKAmrMV/13MYSh+PdCVN94VPXnV
fnroO5VRk7NtffWQtQ5WE9xHGTesP/2TZAWhGzsxVATMeDutgldLCqnvF14jacsKtLE14tud6Wt0
T7WJTmR4Ykyl3iaWC9W628X3hOWsRWefS4zaTQvMd7jK5u0yGo6irTwnFV5hOMnaYYfVfdDGqt5t
m+RIS8eq8T7zI/hYSxxrrxHWRPqpyTiGiCiEqzHP20Zm7GjJZPEvg6hlRCcmUnBUe/XZAuSpCuXK
fH1ddxQLqLgm5SNCh6pAPBE+x7Vx6fvJwg9/2+DAbNzGl2FC/LPpGNQI3BByoVL+f0LAVEwrt4ap
nozGPo5BgFc9/IocehLaaBlLO+NP0hSeW5sdrCLHga5SiajWdXJKWP3JhFqOSEw1VOlPjW5sfbfj
H8o/urX/4za7U8EwINoiq5VV62EjKGuqDzHWJzN3ttMY6uBmpF8bNCfVFZxM+m5O1/+KkXmDjGpK
ISun4OwyOeZTMoQX+MZBG6gr6EHSvwtOevtNHgWRPJo+52dpiyzajvErqIyVJIUbMaVEvTXHCghv
PhJipe90+vFq/ZHBCsaAPLLnNBzlJrlgV/danOMFQv8lX0jVn6JcXVB7+6QLOyNxpQRRunX3no1I
VtX03pPLF1VrhGZaJ3lTbS5qyb6pSr9J5f4ns0BORoAcMgNgbDFyLzdB9xyYARoCk17r6Fc1xPzN
qV8WjO0Sfo4MY9/kRdVTRtmcekl9FAVnbLLWTVwJhbZmme7uXXc1kuuIKN/51oB3QprHOwDqGuYv
t7RtuYUBSGKgCdOXa1+V38vBBvLWLp3wx699dnQDZKTbG7BtKmxllnHoc/pH9p8BFkI09ISZZSYS
5BV+rclVWqecI4sUXFiaASgMPhXnmPWHQMOC7Xhpyxx8JkwdfLbCqfqiN/dmF9leRldU0h2pAgoD
HienMH+0QNtDQSHMugEDjz928gr+EVQykE35kNfsXlNeP9C+uooDnb3Ey4bvgqt8IOnlvWJvTMZi
P98mBTCleLzLxGLG+A0r5CNNN2BdlzMGJxDqbYhp8xggocUcY9vsKroSQAhC8sveOoun2lJKKE3U
ur1GjItt/GrzqLc/Rorj2RaupSQIjzWQPCUW7+qguGMZfIcFGrpGWWR1v1WEjaBSWxWtioq+Xo/p
vcTFmtVJtaha/1iq+Sdxvxiph4MZvbpDJmSEowNdvmpcheNc8Fl7c2i3JsSWBDOnb1MnbyzJXFUT
H0agAPMvJToaXa53qaQuajT7Aj+zmRewkFRF+fDpbaZQf6cCz0bSkdsYzTahFixxsIhgKswRKC3u
Nk3MqVHKsRw59JU/A2E4QAlReIm/NLE2ttF7RkhE5HiUSJUlYXBBu7v7UASYVA0/+9quOXcNSB6t
ayOpa6uYtnj7mO2m66ZoLjqjVKt0XNDQA6fkSUc6GWHeOPjRn2WeUuMUxe5AV7FVnH2M5T4mMSgU
01IJYL+CrijDfg68Pfn4+CZuFX3uWofSMqvUZVYTrtlcStFtcjFdZB/Vq4SxjWYBqSiAzOkhS6nx
oRgrlUjYvjcfPe74wTEPoi63fYVFC6zgQPe2JiPLDtO1wHkNim+on3qIb5uE6iqExu/Irqo2+0LK
MYfxZGXlwdJsJArxCFBIRuM9rPT6f4lMYDPvKVk0SjiDDOzaAYtF8hWmN4AfIybstJ5hktQZGBw4
aepEyVv7QUm2hRqti2tPZo6moJCgs6agqCitl58mVCbyJh1SVwk3eaP+yMxy6NTrDMIwvln+U86G
d0tiCkPu1jmJBrdv/5/Y0hxr/X2GzjdRbh2NwsEE8IFvwgEBpopgpQ0knxf7SScgLp7yvdLZ3JK0
jUCFlYZAym6DTmvRfiL7hTbsRBnuXHjgJBwimyIVpoSQnX6pQbtqGcKDR3GkXR5/aebTnphoSkb9
JyG6mvATSdlwL1pubdg8RQCgJS2ppJSIeEoJEIt0bo0XJvunP8CBCbDMTEgXysEtRmyJWcMHAzhI
REVqtwAQWLtDf8cY+GY5wGFsZP1Tu7ymrGVGBtktpWOnyPgGKz/1GtEjof7OmnodzDueIibSNMO3
Wnn0LVKjAfN/M9FwbxmdED2GCIaAA32lKVjWMAznGSlDOV2iIrk5SroN9O59znNNULqUdvDPz6+h
ojDH1/eGoe4deXAT8uVmY3uWJP9Knpi4Uret+lML8w+YrOn/6SWaa6KmRzruXdfzAzXPtrIL0n6f
KxodNlX3lNBTelrbGWZORL1dzVxGqOS/DDAg/ZPZR19TzWBYMLatuum9DRqv6kxvjC6N3+8b7upE
9o/sUe+KNX0EoUOKOGTjWCfTmmMlxzhNJS5JYmgC53HuhuvdSD6MclFthqw8h9Hs2aE0HugHS7iw
ZpV2aXLwYsBRaBA7ogTpAnwuhDMtFA+6aW4CzxqoXYO4U3ZjSPEtIxxsl0lyjpyPrviQSNuwM/Kd
ZdSMBI1Kq2iY3vNIbCbYJ4bQ7/BLVkPO844uNd8QSdmrPtfl0fjtJskEQksGLfqXymKetflWZz8y
0ZlxyQTNo8TmJHobtfUYfXbl5FYGXbS1kcKMDKeNgPns4NPq/M+EeDCk2NBzNn7/E4nuNOKVjvz3
jmDcCY02JAXUU8z3cLSA3kMTr6DopMxjI7vlyXXYQKifPUbiGtTP0Tyb/TZQloCFSHDH3ViGR4PW
T0vfiTydGrcNTUVqiUVL36VAj7ByfivwlTSbINvIK+RzQbqr/xA/0Pcb+q2V7xKiJJECd/QQidTi
9PmG0ZdIB9ghjKOGI8syoj5N/BIQLTBkT9ziDl/poBWgN0IvSyZktZiLLMRuaUKhncvwMuaiNeZY
f5qq1a0zzmb+1DSsEZtO7IRyZf3DYlrF/+qB0eQu4ZsMZ5Uj2i1dbFM85g5K19La484bgcAk4TXO
yBc+J6hVON/LludoAJpVfdFB/lSwvwaMjki5JiOHf+swgfgDCrFOe9WoPzuAry1jrNh6Kd0j713i
y8P4NAl8sdrGRJzEY4tAiHRX7uKIEWdWr+umWkRKsGnzbuvbMeWY85sZEvO/ivWq3gHZofvCiVF2
xnUadJ9EzLlVL78bZfMqYBikmVxuRKX+KYX9KYFwC4SyVcZhV4c8/p4VoS6fI6gS3GD+rtaRstL0
WyrJjRmWEMCjLMKD7Oqtdn4lKDJlXQNZZTA767zT/iIbxufAWBJSFKzx6dRZ+646I+mPzdMAVQsc
jXWNwXaTK0waanvNiMNrz4POuFXcZhets+aYUWe4zriZFrbJdAIjL7CDrRatYXmY47FFRYh2CnNy
sIVyijev1LdZtYY7xsSKSTuWwPE/ks5rqZEm3aJPlBHlzS3yDiRAAnRTQYOoyvLePf2s/CdiIs6c
njYgqjI/s/fa5csQ3Y3gJfS3HparBFF8G3w45/bsQ74iIbRbcHGGFA9waR6hfGYtXAak5WzUAGFc
2TQe6anQl1q41AxEI8UNIayT4NlfFcZvDZO9Tx+6vmnCVxeOc8DVkB26/nNwwMVAYKyeM3M56odc
bEGoD3IjGInmh2pt/DBuoP+rzKNf3Ro6T5uARZPFeYsQiVEzDeT3XC/qqdgYiKkBbds0vOhGyJ4C
T/ZZtUuadegKxo0PofrRzjZYdlaeqAXxAjnujvAQWcLvp/1Y58HC1t9Dq1lLd966NZFo2G1gFQhO
ZIiIf8Sv1h8FthNc20ym9SU5maM4UmAipbPCZfRqgdGTKPsW4AbfGdaXH/al+CXe9XW6chgg97lP
Pz1Lrxu5JGe0i+lL9unmBwAmFelBkAVgckcIXBbyd0jX+aHZxCzpNvqm2zmf3Vc7n/hl+0qHVrtP
XrgMc3KVn1qGg4QchFdCOfN/aD/9/Wgv5WdONIqDKBwQ67pNtnhAHX05fEHAjEApP43TTugrF1zd
x9C8DA2gDmPYNFiVQ9ZvMXSs3uJ/t0/IYxBuLcZbGG0Hi+1ssplt7MToY+R0QedXnDhvYbpAbkAG
Ac7Q1fcN9xIMvCr5obaaWIahjou6p/G9fvFf9XtyDn7wN5UUyUg0TFqeByvaZvhqeKQg1BCNVxzk
V8r0+AnJJY8ECr+1DFdds0pipannqccVA4037o7iD2Rm7YEkwhlk/nIbcEwOTy7cNRqGYdmz1+zW
AHcdNqwELDCrBO8AAnHHsBghjxWA39yU+vvAbFfnQ/913olT4OLHGPLkQoKiO+o+0GvyxeEYAo4t
Se4dy9UU0+w+R9ZLGX/CmGLnj//NcbYlBhK79A5u4rL7weOB9r4zrbXJVDKPkSkP//IM6PKi7OBJ
Ay/N2lUUIRJVjxyhnUCYDECF1FRdsXCb38S+llOx42yienrzE14EtJAllX/HL83mPm3AZXgIlGIo
oYZcBom99sDBofCW+LYAYaxcapeswqUwmMQMYms3yPdKfKYNXCAZyjrbe5IEq4XGMRH5LvXQNlrq
g83KzYSSQel8vZ0pIK3SiJpc1uxbEW0wTOU97up16ly6eljK8p3Hrc/feo8lfjvjeHnNoQ3U406b
iC96ETY/Jhv+HQAFBiMgUPxubwLHnr6L6iggHaULEpHybwZqmdzr2QlBpiONhVNfXQ6AqGJRDL6X
aFmr9s+pDh+aO7UlXEb3lnFsbgWtXzK9U/LRvDqkYpDYXq0SAgGgL2KDs/ixa+yYtR80D0Z1jkT5
Nk4q+BhDRd7shtlBWA9y0rlp6a2RvwI3EtVl2msHcKgzmSniX1QOiKC4olF167n2rjgnjhXfdLq1
InNwC/PqIuyY7AjKNxANrPPzc2qcs/pZ1dhSKQEB6fS8lg5jVtb9LsttlyBGwwFsOT3y/H5yBdg9
h3KYGFK+4Twc3aeTaR4n4kjiCEARVb3LzqlFetfM9xjjlR1GLyrjuEZsx4xteSoxMHmYWbK+WPQE
6SQe6XOwZ5w3Qd3oIKLz3XHfZcMJbtveTNr1cj1W3k6bVyFSYMegaOQ8r2t/yQI7MN4jHaZJdhfw
tcMyfhvN8o0EntKAuln5zSpPxVtnEGmZp89d+xrhaPfjq9dJ7Owsm8jj6jnzcYQ0eCP1tlzX0IBY
YSfDr9F1W757oDKE+3mvCH4ql9FQxbjbjhHx6ed1ERSMUe3fybcffSd5jmxtqQUIEFwr4uTSIKrh
FDXlRHoOhVqBgGjKHp51CrkhqvwXCWVzCGG6OHcqZHi5U/+vRuQF/yAW9Rb5MgPm7CnFvjM8kJU7
/QFp05OG1gb514vIvUMU80AXrbMtEFPFCQuSv5ESExx2th3SeSGx0gUZQyiMtjqvuU1GChXK03tO
FprSp3k6KHOIsP6TwSqLOdkXRvmN3g64FalnKoQhEroN/D9j7/QqlJm5NJ1w3cAGrLqjyxyGd/xe
m/JUJoRe4HGIknrVjz/zpKMYsAkrobYQ/tKr7UUPCKOEvMZHBz8XOor9NpfhC0Bkt9hb4a2X88pE
4NTFd6vFKTBicHtU1c4vvEMCMyAgniNskd9jKGlBLigZnBaFq5peIRtK6DwYeSZlT9wyvO2HmeVC
wMDdQsXWL4LxU/rMVrhQ2yFYaahPdMNFmsOGnjFLk/508cFkW522H8ivXYsN25PJUtKNqnWD+Hu2
Gfz3C8l6uKOTdpXUqq3XTIY0ym6dVWZOklvBRcNxnR1mVsnms2WSKwHH6m6WjN7Y++s2diedSFbD
WhnWl+Yzr0YUBqpnmcj8p68PE5F32LBySHkDowx7/sk0cnc1e1cNLOBCEnLDLXP+DaLaKfvK69cW
8UlCwa2xESbXfC1QCjMxF86va1ZrHs+9i00jzHvM9gxtptUMVJ+81BLcNb+Iis1gvqgbxEK/j4Wx
CXyiBb27hBLoOW+ZQVgZ1ARAaAvohsiEp13L7k8gopPFuOId4j7Ij6TL9u2IsJJoyb2LPNBzUHVi
TFXwZj9ZeHrNpfLtwe88tQ5ZGIys5UURRBRPrnIREXAkTuRRNOSRN9dZowVEsJpiLyVAzqAKbJlA
gCqhRTHPKqs3ixkXlxmYq37NyoINzs2NaalwQYOgg4C853tD4pqxEGxCCVyoI8gXenmN2HXl6v0u
QjyKCtDtrl1Ar9Pt3LwkbJzRpzZv6KuWEr6cUuwpHUIAVQvkBr9/VNboaRsoI6vuLLqGBeSLhqdb
KDFovh+JzZ4pqRDa5lxOEZhASI9N9MG2MEVmAB9jEzG2pflCEnueZ+R5rb2weeNZ39uIpxT3LUfM
YGk0cRbh8Ow3PS+HBHyJRbbiUMCXyEJDR3Exk0UYd+2zZuI6FbuwXPfZZ+ezCdLu/MSVriGR50S7
PZcmOmvU0DkhUx2y4CH3tgkNHX9dg9o50D5TgspP5I+kSyBWrgZJcMLbYAKEgpkbN39JRhN98pWq
DlUC9r66OuCS77BiMqsMHhmEYv4P5aikC2TYFzGKCxGT+snfSHfcoBf0+B5c/H0LR/MYnkcsau8Z
suQ2xiCWmlsDf+bYX2NWYGVSbIHJZB1rJybA9Pfgx+fpqaf0Ct0rPw2+9MHStvwOR14n7BfoV+iE
rKhe2zbAaKCGhsNsb623lHjOtMmCe2UlOxHh+pL/9Pyhz82zsNxFhFrEcHlFk2Y9UZwWQ03k6z0V
Z7s8V7wsjf3na8lSlBsTdJiDHGtGa5b3v6NzFzEBvZKRULrx+3mbtdC2yJ/QuMANZzopCuEMpDg0
ymtLPdk60PBZjI1DdDit/che4H0e7PQseg8UU5VyIZAtlJQ4gB1iR6PsdSaXtw7dNzO9wvI5dMgB
gfM0PnuqNiThFoxowluZhBv1O9V7dC+5fCvDWp5MAn0QN/YsqjzjndeudYhx5y8uAfriWrRdrLbW
OSy+KzJcCxQUnAZFb7GS71c7iPcDa83ziJANjqkTvvecKyGb2QEx1KlskwMKyIUfjYt5/nA4vBUN
MhLD4qSs0y7IOBfxkSoFWu/KSQZk+UspeJtHmaPMRMqDtMwpGbTv+XcHZhAqvB5S977laDgxqcTR
UH0y0vMj9SFku5JqCkWP+qMK4QF4TY+MY2oRJjS4l3nID35As9+4R6al7Bysp3sOnQ6gqRXc4ETE
yWVd6ld8LFO9a6tbVPzJIkZ5uxXGPbfqpcG7rt7U4MyLa8k/U51R/MAwrCsCLw664ZqGX/D4cIlN
0DRV0Hv0R/R1y0dRSWcxs/2N8PKUGfaiHwaupBpfRbBrbHuRA4kmccjnipvop9BFB846jINVWTQP
OdDY2H9GzJK0GId7i1LIsovfjHF1gA7QYYNr06n5HSSPcNhOhfbc6M1zFzR7KaZDheWiab8nFBZa
/40lxKEh5/9BkDUyduZh6aR7NJldhibzX+qRqWkOQ8z0cJZr+7PFd69TrRnIOZriEWLd9VTRRqyO
plov3v0EJNGFqWjlig2GAibvGuuq6Azcb+MWCtE/72vrFo7pOUkZDYSfWBu4tnFQ2PNvSygUlLyp
I8zPPA1DBZ0yetHRFkcuGN30OLjh3oqrV+wP6CBqIMDpRyamzRinzJv6pYiVRH/cliau7Dg7RAlS
EYPkwDC8RS2Fxw7p553kLknKevWQDAiBFh10qChui/UkCcVzgZe9ThxCFwJa8Ex+xDNQpfRf4dTL
0Xp2qhgvy7BtUmylzIj7RLuwk7+53aUuJxgoJprBVcuh1yMWlhwddnUvayVea7h/lJUjIqWJCamg
TiXmTCDNS9LPOb6nFjLb+hLTwYct7+hNn36FCbCFBHc6Ei+SSLQftf8VxT63X7Q0e9TS0t1Qg3Gx
HVobLpQPFoBaqM6TnRZg19AhoExs34zw1OT3rjSXJUsHpGhEjXhYtKv2q0SE7sz1zsWn4yZLHxpN
5n4nHDijbnAuaO+VE7wZpc1csFkBXAB0wIIFnMmII3WYNhOa6zIxQT/ba/Oec1PFUwPMa+WjI+bS
DxJy86ri4LBIDeJq6zbi2MnxGIGnzuOXIkbEzgQgKAgBainVayZD9Z0oY81UhSFcg0fE3Sq+OuLA
UC0H8pYTZkbVo1ZlQHE/w2mbI/oLEQXJJHs3Q7Bz49fUJaek/aqRWVWKOZIYJ6dxVwMrDX18FOza
VE3WEKEuWCfYlr/xGPxKhDO035QGAbJ3/qGZeRnPsrqdxNnU7laEAbfC/NT9xdzVrpXxbO8LeZty
YjKGpdFvepfZiHlHJbph+pB459z1D+Zw8whgsO3hFJHLOuV4XLw/w91lA9MQoCENezCzh3MTxJ9p
OdxDP3hD/+WqBswvfXJcfec88RN26Ng8IIxBZB74fGv+GU6xWwY5oQrni6maisk85GyUvci+mVbK
okSuO4ChrQPOv4mJLSaskHOMnQdwTiZKtu1sdd7DXjjLfLbORWKwq2vY4bKWDZPiOcKo3Q5LjdlE
VZJKZOBCeh/jU4F9PxV0OsHD4Bgo5S50KNZl+66U+cR4pyy7DbULGNlaTV9oLHFQphg+s5NmsfYv
L+yAe2yfNfVnEYfvMW9NEWGlgCXvTRTBFlu+VVlh5xrpFbIQTJ/JxY+IvPxT/aWuuLOPcY4kzgPt
OMbEvGX5ks+8ET8x6tEaH5Inclqhe1Q+XMRYBLdoxLz4XwFosYC2RpDXZcvHrLM0cM5J1h1RWff6
9xhZa6cYd1JVtg/E5BW2+sFqNnXtNPjDHST2e7s/Sy5I9f337Cb1+L0LWe3vhwwP9Pyr83PyfX7s
7PFbN3gZKzLH0kvHvZEg9AoZkev+eWDz6YQ34ZbHERwax+2idi41LhW9pkAK6j2m1KA7GbG7gM2h
3iyLjCEKyZUrynXGtVyz/m1z1KyF2BSo2zlHaDcUNxbfYGLcfeSonkNbNG5arPIUhUyG26QFK1we
urRAqnJTrwq8QfiGs/NSv6A9QHAiV4OZrfVZsGXb1W5wYTm8NvpTQFyOWW2GAnOg8xTpVJnUdX59
KVhTptpIkXZzUYGHAGt5o0jcwDTPUEYyRDnNaldrocZge6/ew4zDhRkXkm0HlHrw6afuW0ByGf+j
zFc684eiDI9hVRLDYG1SxAcZ+3DF/iOdiqnrSH2jaywjc5dNJQTtoT0YMnsZ6U0nh95+QOiyMlFE
JcXeyapF7JNUxuDI8igJUJAUyUuE7IJNJfI8Pr10VbH6MAskpeJdMItxZXWqYnmwJR8/Uh5aoaC8
ZsMV+oo1vPjyZmQDouNNxKqVEIvZ200CocQYyqOBNqM/t3rLVYmZUjgTSnfUfrbcxfx1EqVy6xDP
fAHvDsRgMzNyduIYwEWERYIlCSc/H5reSOgZ60o/qW+5btW5WMfBVYWZUJJTtA28Z3x0e3UiDk60
9Wk/dfHuOtWRpybU7l4yLruQ+CteggIKQYGXpGaLEtR/NQtsp7nK/M1pfnK+RAtpdjgR1KlO6cir
XgMUDVSHDE0udSrWJgNSLTko7HenvgP6eCdFQU1XpvvlISBbInMjMCySkIVga7AczsorxymPTGOg
oEa4SG55sxxVzHk9r8ZGW5X8w17Ffx/rixBXBDiLoilO6smOLH/Z6XcL1tVcWEii/FNR44rF8Eyd
IGR/NC0sEXUxLuk4QSG0EhEUj6ZBzA6uMcl8rhXdK4/Mf5+Txa+hnY4Nl43WzYT0PA/DTaO26Wdq
yMlBv8vz3fOOe+Ze9PsJMOjwzxyCg1eUp9A4SUYyKdMvd8y2srMBUwRHDwfGzoc2mYv4c97NEsdc
YW1N+7eOgAQdDCxvWQ4LazK9g1EMhM69zC0zu9olioavzZuxl8Q45yoWog7Hoa5tugEFz00wXKmi
lkcEVE3c9ecukc8xCxHe9dCiGlVngU3YxIhWPeG2VA9X2WDP5A8O8aMdx1Wc8mTj3HNZhHJTzQQB
jvLf4MidB72MfKaZzPSiZiCd0ipljbUXU73RmEWY5LpUtoclGdhGDiHZkMcKpJMHPadlHSQw6BOm
pE/BTjLjaAzwnXeJ62tirQMEcS36akssnZ89SsGaj7F38Jtl36Fv7EycNykdMRZqL5q2Q8tUj7Gl
q4OzLvY6BI+RvWI1dqtcsn3QH3Z6F8NapN1WUr6U43yeBhSb2ZnN8UHDWILZtOm3Gj7zST8a3k4U
rBmnnbq1O/p2NpsuCq1M0+F1IiKmk4Mq2UxEHWv3lsF+k1LOj9ox4M9JEpwsvAP6zBMePWNJl8Gx
torPTjmFXRIdAAj6TfMRB3ieSgZn6u+1i+4gcQX2KrwoqPbGMJ4LGJVWS0ZIavw4vHJ83T1ZAeoF
yOPsQzbXZhzP9uS8ZJk84CESLXHunGmVxP5eKZtEFJ4Uj6ACWsu1AVgw2pvhie+QE71q7hG6KjoO
ibw1SPfq3+qxwLPBCRjv5+l3xOMRzt5a/XSFzTTGBAhpnpjbLWqKL5fy2E++HHyO3vDiYQUZaQt7
BdF16jd+o8+fK8ilUIeH+jxi7beG5V7j5xRUA1X4ofMRohJs7hrLaZMzkfdvEqSP8RCq9/a/G5DX
UtD7caNUofUEAEbi2DtTZ+WBvTd9JnDpLM/uFFAlkhoxvswN1yE1Eju5j9FXMd08aahGkXHkdAjq
gO/dN6Gd+DvUFzRpPGn2vSUXN/oWsqach/Vrbud8p4UETWxagK4zjk504YQsyDWKIewEw6zQUOgL
I56Oul5hkldeGFoTwBmsDODEDLuJFsQ6ujUycDbUzPB2Kv7Bv2gSYSgMv3VovUEm1IZTkmwSpgMB
eAEqjDX5jNqovIvxCyoPkCig/hQTyLPPhN7z24gKJM1e2FtBul+n3P+dtmvZQjRMpxhA8SGiA3nu
+8+GnFm4yNSazY7kzf4DAvc7FVKTv6GSgsWmU5d+BiY38bJAho+m7EatFabPfA/jdFDpGM3O7p8Y
6ZMP1f9zHhbrQP0ct7smZDDN6ueI1LBhr8rExlzScPAfHRCHvZUcH69GSS4nuTdEQqzoJgKOy3/Y
n80PqsWYr9TcagNCiy9iUNF7OsUabyr5R8Gg4PVaczURhM4biR0gW0x/8Csb+VZDPADdYCH0McDj
AIFPxNGammNHgSQRWUcR2GK35K/gEKS8obDwrHyT0WIIMrRCp333+uY4ziPTXao6nDxmFHxEbF5t
I0ZdeXXqkWBP9vPNgxGfbn7p8JJIZpkHPoWiXbr1T5m9VT1+4aAHjjXiz0cqhGg74zCircrAVjGB
K2ld56NFBHMFkomwGp5ju7xwe9jfOU7ymU0fIYoDymsLgW7LCtLssKjdmGiwYV62toddhEaKSwGz
Q18TR8rU2mFpNS6A4Oc/U2buoqKyn0495NGa0cz/LVPC6a6+Ne2wyTynw19vRJc2bdYpg+q4HZnn
U3dP1UfI3Mpz+uWwtvWLpUEQs56gSdq41CTk/qLbyBH+6siiZRsJxpkSalu88UoLgNIIswCdi9kd
J7Copl6vnfo909VUncysHWMNgZW6xtijogrAWngbacyI+LdMJ3JsGOpjMhB2BnSiuv8Vgq7l6CVx
w43S1Rxb1AwdOW10MxxgTA7KatwGaDSHLn/TKrYCkNJa/Gsf/CzcMgS+whaLaGSlhPJ5AWPsBemW
ITPS0auaFMeAt/z+1Ua57k3aNu2uTEP56lJPPMftvFWPwFzY6xaCTjjKk57XByYt0ZCuEmh94Axr
VM4zQvVCl9u2hK3HvBW5MpMb0hXKXeSi5cHcyCM3O/lxzJO30i2fRx1+stn0/xnBlN8skjPO+4Ng
aBAwm+KrPjhdhLyUFUONaSevHzlXZWp84nIogaGIIF2NJVAec+saVEDRg4iIgq64oacgNGiXJzEO
KHRI5TGlFJtg2Cqw3t4y9TVcPY0gmZi50XTITHRMqLR7DYxUwRIpJFPPZas2c1L387jis5L8kh73
3148IDPdIftmDsFknFC7AWJ3waqGITvw/GJaFeleDd4dfvqIq3zaLSb0amOndwwRvFNreSRMoF6G
xq9d+fGY1sPNgXiLoyr5ee6Xs9ctjOHigWwgR8PVEWho5qn139t6pig6perPPpzhNIcjQR/6mhFu
muj3WN/xhAqmeBqj7MzBP2892yhIimofq7RcxuQV15JHpavAFKIz1xpOVWbfbQzq4qFmbQW+rix5
NCpujx8dGwSPnT9DLyO+1zMP6ZAhxtlnLVuPgr4Wuj5P46AfFAnORH+EOXomBAVH5sCLz3CmuYpu
w/pgpurSasAQfLberqhug7OV3nfBO6ZBrCz4VsKzB4EjWmHLL4+IMpL0rvFCRAmLyf4aRNrGybvl
yLEj6qsCZ4jkVBPpF/B3uJgktGzdc0RY4waFJ9HXjNqQ7hdlvDOYRnvaqAy8aECxICfQzcrF/NcH
yPiypTY0BAZOe4PiS03F1Svs5iutrNYau2uaXBwPnokG04AqvuBW1CKO1zTazhHyBR9b5wNvDANz
5SpniHHNmOPiOuzwIpsZdpB76sz7Lv2ua7llHi6nGuMaC1/AxJhThPHlspFJS38xLXV0NUV9MZgx
0tNXqLSc3lgzQXeY/5r2+wBPm7uYhslZzhTZ/aoR+zbGLWdsGpgzwcheNLlGhMK1VbguMLFD9wvh
Hvfd99TOO2/b9Eys0bfYzPHEMBzL4eqhoUCf2AFDcGH0V7L+7CR9bjk8mywyJEAakxowK8DiDvPJ
tNnYuMznG+YNhKC7V4qnuQRyJf1jMF5mA5w7b2SPUJ5NRE0PBNua6bABzMxDFkDwqtmsdDobhzey
GPET7gT75ao8W9h8Xf+fzQ8wchSfNj1EgkgetbrFNelb1lqt3EwPe801IJbI47MLC9Ys7V4lkJDH
bWkkgIA40a/wtprpeeYyMer4y+ebzr1HwObTY5EYkS4T9qzmRHekTeOU2+oeY2+minl94YQraQC6
NOPiAs8MtdWc5J4gA4b/Mch5lppReI1IJmfsDsytPs3I6trxHCVvBowDxt8TTETjymHe1ht2ZSte
BplU+0p+wvgUAIMioe3ZcNnRCLWZ2SMxLFzB6r6cTXrvoVxbHls9cfIYdrPxilOmMkxqtfxAcRkw
iFFbNZ+jK0fZxQ9BnyvEBdOqCpgvRTxG+QF6wVOYXxvnUjB7cklBqTXUt/Ml8J7D4oztOqRX8o+t
78JHHZZV+xrS/bnE4iC8EcFKiplMP15dfTD3ReCjbSwPaifaNOW5VkEBOM4ZzjRsKOeLJ85B0l2H
mDRPCMN5ismt2PTtjjRkgAb5TR2ICXrVDq9bALsv4R1SGy4Tl2eVb1KWS7TGZVMuWpA6Gb5Q7rtQ
PlTmkTFe1cfWTFeN1aDy+8JWLw1j4xIRY/QuboCS4WC8jzuM1iFHLYk//Zpszjq7Rsj34KFQW6CV
p1H2wgigFbQo7CNhCgeN9BvtPAJFx3udc/RyMuLZZ9PHDvEOnMeNxYoJxtyRBglKCdkgf6tgyQ2k
1ZT5JonY8pOAMRvmCcAaT3Oy9ZPTSOVZkBpjR9VZ67RtNfqrwU2JymR/xtbdGrulBfk5QHMl/A9w
LYayjWYQ7gr8ityh7A6MhS5RlCMnVRbwvn+MIc85D7FS9+V3PaIaiYBbsRoqZphaW+A91D+Tr6P8
Yhk7jthlYSia15gnLIHrqE67/tGV9wj7s3ixychVZ6lZMfOC88CA03KRwr33aNEY6SmobF5liyFm
yFmKp8aOl4JtdRtsYL1K1GwdvXyCrDebUDsjJanPffxt16fg5r5aP9N70H3W4m20D1w8EoWqy88i
N+yFSRmszmE9nF8CNyYYJ3su0PVY9ntTQFLbRQxzKyYvWviw/9t1IrgaECV+N3KvJWzjYl5i1AH0
epV+7hExz0ySDD6Kyks2U0i4WtYa38VEZ/8YmI7wzpQGSTf5dwu/bDbwC+CtKE8mT9BABBX+D4yp
mNj/u2bQwjHZoR6SeCGTea0KXLdL33WhXSoeGh0wmsFFMQpF8Fwjga4I8Un3oSy+bYSMNX/UTDJa
N7FKtMqAHLAK9YcVwri32USXev/NLHlTIjRxqG0Fx848ASkIrXUdMDL3UehzmqhyCj5FY5gHzxnx
4ITF0qAdpsRDXBMiJBREAdfsid9GohzqolyHXCO6da7abUHc6QifJaGRfmvFLYFAAjBeDWJ2sXd2
nQ9rWLsUldGmxkjj7Ir2DVP1SJxaD7Rn45bnDNmuQlBs4+gSlC+2Rtr3kdN4ItLpmlbn2Djp8gSC
VppHTb7W9U/sHnRg6hEFh+fj+uYd6NqnEcU5DEjUB7hGRPaGjXsKn+sM1tbGaMiAuppUsJ77o4WH
BqZMED7P4nlwX7X+M8YQrr/ozhMD/icjRI77yiCFo+6zLF/j8jhPeDz2HcIq91FlPOTMJnL74rXj
YciUhWRbp8S9zZwtP572nNN/dFG4mYgI1QsaAjayeo4cm0+7eUf8hLThM6veMdtLvhJZfTnxa1Z9
4Uv0aJBH7YTODbkygwXprfDzzcXZLZ59riXNKZZ+9RdYNz/wnuzmNy9WGTifmGVBzqFuA+RsY4Yk
HQgA3Lkh2d3DvLMhqrQo7hgmr3oWi8QCLGYWbf2Ea644J2LTx7CPV8CBJ+z3BlArHlbEiLRCdO08
vAP52ElPwsZ854yo422kgQh8C+EfM2vj5tW2c/HwQNiHfPUnUaWQN4EiBmdmNgWgYG1l/LBQTcJD
hM468g8+wlBIpLgQ4D77i86LniZ6OxhVjCxC+6GWPdMW9TZlCHdqjttHLirrmPCRadpHp4OvAm7E
G5/tPYz2FVpqV6PEYw5QtXT+glVF9dLyg5yR4AYeZQxlTo8o1eJTJi+v+MyQmKRvWX2Jis2c7Ad+
tI+C36dDKzgNxQsmRuh7lbNVGu503c4vYXWC50pigId85B/fZdv+q/iMCgqZBoE0KlGcICwWKYRQ
Eu9YXoqPDoW1tuZoLIAjIWSuluOMmAi49j3q/rnio1fAL8DR0TdEAwyE+KHEHzNGKfbuEK4K8Q1R
ArsljCBmWdRq7G6P4UV/p50z/9UH+wR6pDmH+YKpYuO/uslDHy9NcanD8pZjb54Q7Mz2V8IByegz
IhEULSZNCPronEaOYLK15fI9Vs+5yG76BzGaRLotnYTzjK4o7aad1ZXAtV6kT8WysGxEJM2yUdJV
cuumntjX+bnkm6UhIzQlyI5VDwH6TBS96a59qj1r0Z7ajG/S8I5Bw70idxFheTxUBDoRN8YgFNyB
k74SeA79y02I4vRfvYJImPDP8G4GL0IdYz8CguDiqSD9uu0fPX9/eGBT4PWAgrhyV314SbHVl+Va
Zv1TaX+WGn2u8SvdrT0QDV2x7FNdOuFkBD6lWOi3uBC5kg363OqaGtdGbLQZCYD543bfprXJVaBN
d+5gHEO+uE/yUBOmqX+ZwccAX6NlsOXNzxpio1zugvLdTN9kv+EbQzWIANjWoZ5Wh1FvVv6paTdW
tW3i42x/Fo5YG2bz1NvNIsMDryzMeP/reVeb/oZupdd8Nb1HehsjRDZO3LP5ZOyDkRuk0kiDi+Fz
GO34yMzF6JCObYVAMufnFuTuIvN7yuIs5PgHc9BjaxvLs0HIXGV0fLQEWNCh0Bol4T1PeBnAdGjO
8F5LZAqZAa6XPmc4jz1sAEEGcW48WxIkvJS7pEs2MYCZdnzni1g36Ga6/uHAlDPS+rV0CeRjAJyW
yZ+Ze2gJM1CR1chglEkEN0s0TQywavmWG/mP4+tLHUmUi9DUdlmLD0TltmaEJDgwjjSDL3lJUTU8
An1fQV3LQxSKjH0KHkKGrUgHKDx3sUlQWjOvtMFbqYa0gEuuvjR8VMdWtw4BrRONj1PYioroIwIa
2TeNAN5pv6hcguxCUQd0t01RblE5M83xKMH06D+mYbke3eGesDJiL0W4oM4O7wmfxjYW+TY1sntD
ikjn/RC8CmfHwBVOW6e59BMkMQ7k5ng0mTPjMBPwR9Fsa6aYaaZvPUK/DObaPTyRb4G9P1IqzK9c
zDt9ouhbulisEtQFAS4tBYwxwiuaWoRvEW4IrpzU3Gi6t8otG3sHSiizY0JThVwNaW8g0qGIJOcr
9BgnsiExAkhro9btAqnfPGymOStLjSci9yPK6/QFm/9bWI8feu4e64r7o/Q/c4HkJ00Dop6GzThx
2yYOI+UYLyF+LLY+52bCkWN/Z9ng8aFELk8rRF19HNaD67Tk6TDWxp63GWYXh0MG6rkrr6Pwniz8
TXc72jLyiUFDCY1AQDy7jPNURlRwZQQbTiws/+YAoZtR05Zr0aJzto656pP5v/FWC/Swq5ID6IRT
hzZCsiVKyrRRhr+1rmcaiEF3EzoecvnwYorpnVnUo+jZyRgVOtg4+1Kda2KaMALH+t4a1bbWJp39
58xYk9XXMkto7egF8ZEU3BCR79NTaWBRbVOy4MfZ4QyqWlJiXTP/F/j3gHySDDZf7fM2y5PD9TVp
DfUo071i6C8i68HGBpjTubLzChlLOjGKDqgnopCA+Rmm8jChXo0l3lZGtlj7S7x2Il3MeA9i4BxA
Fh6J1F5jkt4HyQgD95pJydjq0XPV8u8btBseHtIpTA8wPP/sbN67Mel3+iAtltvQfQPwU72NNcqu
710KxKjyz+M444EQfsQ+mLXn9D+WzmypcWbNok+kCM1S3pZnGxsbMFDcKIACSakpNQ9Pf1b+3Rd9
OroPFB6k1DfsvTamFamDwl3XWZsJm3e2LGNkEd4WZNdwL+sFXWTgf8gh+rKzT1zeXC2L9y9jCNcV
80vtLSt3efCo5Gt0wdnjML5EqISqv07Isiw1OEhdEtEYkIBAmZbssScOIoTVkM2UR0itDIjsnoOz
2PjpEGopb8tIpK1w82VRB/ZlgN7uMnOzqqcJwfDy0wdn8lXx2kAnPNbBscCM0k0IVYKPMb8Z+cBt
n1KR16zuvHWBlrJjTiYTbmkjvTjoLYNsOItQi0x5cyWapwF6nzcfWkKPmnKdYVKL+Yspnp0wXbNS
3NsSLB5nEyFBpE4zpHAtQPnWHQBqRo5BmJ5GX6yN+QAHzhfJo/4xRAA1ZNI5xZTW0T+jBqEk0hua
goAZ4JqUt+XOZgsECjZk7Buyuh4HtU+Hl3A6xeGhLMEpWwdpgWm3r4iLbq00HyPccVxorje+jTrr
VTJfRbrkVf89qk240PE/ZCmshRTdNB09c3gHJvbIBubdZxrhhnhmLdIbOrBV2Y/ZVr9GDwIad0Ad
Di99AJgP8l4wENvir7C0oH4BtIo+Z+ANMHHaW+mtstyd9sGN66oks8WTVzdm4FxnATxOCEHI/zLm
I27HxneTim5TNvaTx8YNz8NEMTO72yBWp6UB4uyTOYAFeixeZ286zQ1+pMUTfL3+vSp2TkcLAnjo
ZdCq/ipUD0wst5lGPTDXhZXVEoVSJzd//tvzJc+sI1OWMGxR/9tMRAGd2chI5skx/83k/kZqu/xq
dQthN4fIv+pmGQ3XxoI5tJTEo3HC8tTnLHWSDH/i3SEJ1xwxYnJ59G+BkxxTIBLEwKu63KjypXPc
B1SMO9QjqBrBmfLRE17IHWIhq6fK5obT83B6GVLMEV5H9KlOzHyojNILVqHhD43qVoCi7Dv1lduX
HD1fFM7bhbug9rxNN/gn5otzTcOvnOCQZNQ1sYRKJzZ6uCtyLnQsh3qenDYPOOqZHc1WD3kCdqHc
qf5isFmsnoz8JjuDyEmAxDwbLd/admF7EKHF+8nW+mPwmZbn9ZEQREDA7A7T6WC4e/K+cGgO4V74
r05nXUDENQajbDRfOjOcvQB9pp1UdPqYOfJjBcVURw5XgG9DxJHGYB8QpXvr2DfuwGAg35OrQvBV
zE7QwRomP5z4kqFPZfdZg8KNS+vVyX8EYxxTkVEAb8kWy0EqAuuYU08fEcK+qJmO9tBfLKyH8P43
gpk5qwQIB7Tv6xCcmjQZdMZc0DJlyFqnR47cF5kyyCukt+LRHrV7R/3GKBlF1tfrwe9eRWE+tIgC
XKaHYgLCZ0uFRPWMaM6MN7qnr2YIfvW4i5thpYcLczJv+l5cmtxm1jViWKITdJCDosJH0WnWKIvG
wni2UphlfWh0T/w3qdeR+Td8hQrChVeZD27zwt28cQzMfEMElUUm6RluyZDQbI3A0kHUJZ0iFqLf
m2H65jOlzCzKc5uvXQlj5+Mj+eN7WNeY/WTM9nxYJplrVKTjje1qzNlRErW4NcpiZwUIk+2ty5VK
YsC7zAjXdQZGQxBamS23BJ3ApUQHUq5smJv4c9YW0cQZvxX/kw0DhoIZJ2M1j0lqBvlXdQze81Ae
wzL5Oy5A3zhegkVdpe0Ag2RxkD02WIYd9SMKgRev5ylYTg1xwoxTKFOYK0emxRIBMYfV/CNy5SXl
YF6UfUxK7f7o9nGfH0c3JVHRMxR3BWOBiYKjCwrcrehSXC/LHnzXPDYLKeohBK4013qgkiV0bjXh
xmpeEx2oGoYhYSle8Epg63AceyIs1IyewmMCon7nHr9gBLUrnsUlzottVdNbTx3By6Qp+rzIsBif
pmw4lENwL+rmWvRUCKkHbq9cL0ijUjbNhsIbfxrZmA4kCSjJRWF6DKfdZFvkPRdvlb54QXog22Rt
OD9kg18l2qk+y4GbYaKBJE1SgqrZ4A/HMANlbtw50/dJS69Xl29hGdwdV7wI18fYbRDqOz/MCHB9
q4OIBYEx8kn36LYeqH1h2M8cOHARomabIiCi+9DfT4OTrGfUqzGMoMZnnFH20jwLjxjH/l271sgH
qRr7EZmJzgGPeBl6hm0YwwCI2Lsz45QNRMytwNvn3/+b6Mobqpp9l39mRnFgMjsz2DR+DIBFoj8H
rIVR36Bg0ojOL7GuQXNbQb32AwgOObcwcFi8y377mzs4NpDRWWgNFyryNKJVeR0R66XItSok7JMW
gKNjUM09plVuSN2oUKpPkBlac/cKxsvcmXrAC/LZDt+GpOI+OS9IG3rcwyYLu1n215mW8b8vg631
6AElAG6SRV+Uvu57bxzBkVMj3qU8RiChqZd3vI3ZmFkrc12zqPY+Ig+nJzPZMFlNzVUJbAFc16tc
vtO8BPPf0eZJg/KAWsPIurccEHlkP5rD9FCK6liq6inM1c5ihV3wmjoMRoT5skq6xhgPJfJO5LEu
012tYGx/A/QC2KC4qYtDix6zicfrfMqL6SDE/FlvFWWrpacRHIQ2aQp6Rk+lh8LCOgxkH+hVVrHN
lnjjwQiOmWdow0KZm08u9qFkYnKdgc+hcR75blgYH8qRL0sFEJJohWtwAAO8zM8Wj46a+fT57UYB
VXY2nfWg/40o4MCMzSfq9BIqV++te0YosNhzzpQw+w07d+c0x7Lfqdm893SkhkAdjjPTYmHur72w
OWrTFgfjghqTNf4/v+u3Q/Mx/EiXjQB8/QQ3A2zDmcoz6tmdxOeKmpm/vrGLVc1SK/Oiv4sHpkzw
0U0efYu9Ve4ZRfW9poyqaQs0qowErcRTbCu5LrXgnFF8DgKvQzHRglowMOT7zrBBlcNUAXkoN0NQ
4lP4aL2fQrC8O3p8KkWwPCGnSOxomy/ONrbdbRrGj4VmAiBBmexuDSbGZhHeLDxFrjYRHeVblZZP
gs9Ko/x979APcLuml5ktrcnrtXuGZRBQxyI7OOlPrDTUHXL0sFriXVB6SF/pL638lOJEHQaGRhBo
HmINXTG/XNAIqacwNTFOoRaKquwZ/WQOQtBzupO+/nsqE9vaYFkNKMzYirAcRTW3o/zHTzqc5oWm
hIUAmNwW5SLuB3lsIZ8K1l/TzHKeXUx5NLjhXIpYDBwNxvEZYhJSYAMxM84vpDTgvIbyLDif5ocy
WrfyNPegvQE11+OZmCooZP50nKut358LINXYvIZZhn8mhZM5gfDr1aTQsWVh49OvFF4P6tSOyn5C
zoYVQM3bSOwmF+cfZ9Z3Y50zw7vENZ4zDkrhBRe/ZPMIfQn2ZMEqDnIuvu0lw0cXYaJd6vlJFezs
ol0MDKuky0u9Bml1Q1tksbTKwvGfxZov9lmLhSahruo5Yt03FopTDBAPjiZXDVy7F30IBMyts5HE
5OV56iBeeUHmraaA6XOMTFEuH+pTLPlLBj66LK2rQrdodIAxoPqk6TmWnKnK2Dvj3cIrKMW47j1m
t3zWEphGxkE5W6+ysXajaq4iPscIWrNjy8nXRVcCIxRRyq0iNZXLq+zwQiuqlWnbsyQbxg8YMKRW
LfvRkvuWq0d/W2XUXnvmX/6i2FGzbQBu7MZULHM43Be+64XY7okyLZ8+dFOCXmFeDmp46oMGqqv5
QxSWv7YNxiEqhxYEd3mCq+Yve4sZqWGbDwPBRwtyCqcz4IOgEsqzQyN5iqgdA18bkKozSfbI5a61
YyiJpB2mXLWFeu0KDkPZOC9NBjS5a9SVKdq36wES7IWeiUbZmokvni/tATz71o/0TfBzIBeAWbHk
2PDkBRPUMUBnjmA+Zp0BPYW60CNp3YjjVzmWz/Usr21ECAH4oGPf7LJ6PPVZ9ExXcnIYj9Sz8SAV
cSOskLuu29Kp46bnrK42Nfnijd1cRCXvBghYe9JliOmgnSabeuiIdC+yX3ZuvCgdN4E0CG5HdV46
vl3YSDbTwYqL2HnNmuJ7rtKDxWCjDWHdVOeSIVzSLAxIB7xD48FqHNR5zXC05gWrH8VKYeAZ83hu
dUt+UEKjo6YNDbCTfoWS32yFc8oadCQj4WBzsC1Et13Cs8mrJ8/JjMW6weuaDYSAhwOsDfCVMWFM
nI/UAsPdEGz9muaprtcpKQ266c+D4NRlxdGvoqvXzjvf/5j3DCR2Pv7GmacXjw8rSU+wxZFl/8ac
ja6bno2w1pqy1RQJ5lQeM05GJfQVNXG/A2EMAYp6SxJsMZq3AehEDVc3S5j1TNPF8N84R4G0LFvf
49eCXRRg1PXBZumBZCW6taqtd0XnVjkt6+eKQj5saSlrh4vRBrvdD/Kl7hirDRVLIQJiUczIJHgI
Z7A5djK++jWUV1cCyC0Y69vMYLCwc1GBZJUIVhv3eZZqZmOa3EawkfB+O+J6ssjY5rkOxWouPQiV
3AIMy9EfD+XV9n7miCVzwWso8vGv0cFVIWnODOtTFjUP/VAQC8IZN2c8u4udTc2b0ff5MAD6xXvJ
ffHYElpfz+O3b7lwGtPhsHjFYxdQpmODmbp3KTmtxMIgn8LRGyxn1b3CmlnFIbxhWn8wyZckgT81
H5bQXJGJiOcR+Q9Zobr655FnmO7zUjUE0bIqYjnXBAZUgyXhMUacZcoDoGoM3EXtj6jUKwKgl8pH
1VjtHNJh/vSt9ZLQomf/REAAw7ywUYq93wwLviEkTvog/ANwQJ/rWGwi7eSx9Ize5Fz0kxrdJq5J
6F8Rpm4jCk+GARlGjjSsXntebH5UOv2jbfAvSAA8LdqCflhuqAFB7HX2r2tlJ8w0A2A38WwsKgFz
Pu1yn1+cpfcL5sfaJBlP9Xap1xVPlD+DW7M0CPxzZ7hfF3PIGQgoPIKhWV5nGAZFVXeUPjyAl+xU
m1unan4zhzpEcxnHfrzLHPCKxrP6CAFUorZyGM4jNo8+H/7qQ4JxAvY93Mq4aD3Wv+HNU+poZYCB
Uhgd/mONzsWAE+kH84EPcN1gEygKdxsS9Nd2BcTgt2D0X+flu4Jx2gfitfYerVLXxbH4TXqT/UnT
rTL+x+1CckWDPcaXnRybc4E2PSOM0HCiI0HYpAV21LtBaOxzBXHXSI/lfDSkcWoZghQ1OPKpOYke
oW7WsC2GSUDl7RXy1cdbsPTt9zCq1eDKtauF4On0t08xZqY12eMZ39FbDkPIKRXJ4OPJXb4nId8i
q2ZqAC/Z6tn0o1ct5y2qyM1iOft8ZgY1U5NMFfwNZKo8uIlt2vT6WZAxeeAJTeKe9motYE4iVgUm
rLBxDg7Lcu/7jSta7KdXJlreclxqkqEzubNc/5KihUmG9tir5mLCdsIjmBaMwLoZRR1sjcnBoR/t
m7Aky89DSgyOWaDvIc+jFHLXewQMXQU/PYc4bI5L/hoDqJ5DFot1FuOO4DFik3/QDU8yLh4XlySW
qev/pJzMQAhXg4AbiyHEpIj3n7Ix5shtxm7j0V9lHWFhdQ+LCCGWsN4i4T/D0b0QRNRcytI+zWXy
OFcvPnhJMN4UdBut7Jqj7hn2qIuv8TdnIm/Wewo2inex0SlQYFaBU4CNaIyLkfG4FMgRZ+qZ2hwZ
W7RAeDTuHkZy1UjA/nr90rR/0g69ha+S/VCVIKayZN+OoOBYHZle5HPGrqbKu0497yn0IpRCLe9g
dphwc5cwhWASQW1UVl8LYakuoe80L3cQKkBhZhOb0ELQnQremcV6FJ0WO0ZR0PnYbbbQe6iXnJiI
PmxWwkklwxb3JCdxzvFJL4n6zEkTMyoyYULBuTkNDchpNCRZ+Tj53OT2NN/SFuNUjiYF1x+anexY
Mi45lMlhMv3fxHMROXRM8zt+IuvksE57eNUoMPqUe1HW7Azkq1d/GsabLuHC7K4gyjeue7RxIHE3
x0zBamvkhPtaZErOtCYzQVtR3VPxLbPwrSLX6SQAYzYBgE4Qnj0tMtqzdm3qhM+MvJXSZmM4cAFX
QfZd1/QYKKvx1mUhM7Hc4HWDY3McghDV+wRQcSQ1cDS/G9GfWJ3A+cD8YIfDofVVuM5lYG2x98lN
b3RQ7exr5M+HwnR3kva4l8+G+4bpoWw/67DfYpAptk4skY2ED5mar6xpOGAMDUVCjjXLUwKSFLG/
+Y+S615TQ7eJ81ho8KfxE4bFLkarVk+UDKkC6cQ8qSQsQzbZto3sD/bwfPD5xq8ONV7CUm4FbEG+
7BwngnnGaWx1KJjGs9boFgBB7Hud/pZgFpAsPujR4BK96FAm5cEcAWChfU3l8zZHgue33lZAgHDM
+Y9f2eeAKTwpvz6mq3kmjnmAYUj3dvOG7BrnrG08UA9YSYbiDTngPqoOCZNKiqTkWHn//5+8yLAi
wYNKdF0IbY/A7VofxRiwSgRt/2cijcIZ202g5TlIbXAtOVpgR63Zfk5N/0QkKpMGnqj+CNEdLEDP
CAkj1oJmyPcBwF9A8CGClkyqaEnNkrUBY7LS3E7hE0NYQtNIeSnQARbxacSP/xYg+uwV2dU8573l
nqfnBEjBxGJfjujC8J7j17NQxDMHG3FtTuXah87nOvV3Om8DGy0DwgrbWffVsGWJuU864+L73a9d
GRhtUSkmoKk4aPNdNRNB/+ix5Nfqbr7H1iXL6MlnW8pYZ6zPU8KPtxFyOqb1jk42GfeFE5SoHggB
gzxhuhCIguAIG+B9GFqiZYPvFNdwFX0bfv4y1ZfeIJ1XI6S74XPOwRWALxdAEafgtcKw8mewqeac
MmbCl+npDKZSmL8wO7B7ZN11qtuTiXHctozHvn8P6utGb2U4a/uYbMOTIwaeveUhLNOHxGw3I8tY
514hhlTZa4wsUYOyLAYIZZ8ii0mRbOKjTPkFTADRtRrSF+HN53ZGCkVvR5s9XpaPImWwUc29WItW
7BqJtR63GHumIfnbin0FYvhP09i/Cs27tzh/OTgdS9PwPuorkGkCTrzjwqDA7+D7DEXGPjYk+Xfg
GpkXQgKNHjJiX2o9ergOYQawHrhN6tQoBlZ5OfyMRYPqSK5MjMoM2zBZ0V2H7Mr2haKXTmcP8NOc
cG3GW9+vHklCPYw9hIO0HFpGkbzWpFznfNvRwOzSj3jV+BX/2oxmVqaNdq2HoBcExP1ZGPrLOfjT
FBSGxjFGUWPqDJTKuiYBZJ6pNsj5DYhrqx+t1jsV9XzxkEaPYEQz584O5Zo2L2Na3hgYXgBbvyzC
itcdyESmhzxffW9TWmRQKUHV6E2EJonkPaWWguXI178kxHyHBB4xCh49tl+RCjvaGRPXZDw9CK8c
j22xlTPH2cXyKXUK5+x6O+BYaDFD7hz8XAnKS+4JnzlzZF3M5dSPKHC4gVLr0BRYCtBe6S2eQTHa
Oc7WEj7JYgWmQWtnQLFpI/mkZPNrFPYj+7wDOUnYxTaqGd/bnGxfvmef1r4q8p2L6DEadkz9djq2
LlXbKoEYmBIDYbF4H8QK8OtGhlh6YpSSDhP+8bGis52j5ivPyPY0/HMeMVZPjrguulWKKzViL9t+
G1hvbBAPmLoarGMm35xDc1FXZKNa7njJwY3MsBE2kIfgd7Qo21IWw7UYm4NtPAaja2GH53HeWMw0
gRS7MeLJkP3azOBoSLcdWUSlJu0H0BPqeQ2MBqYYebeW9RBa3QcZGigjUD0tJcYeG2438ybc4EwQ
H/Jmuo9IEuRDW2XEFLzVUcCABNZxcavdO6tVSLj0FwGYDP32dO2rm8AkJWnI/3DpexmRNtY7czXD
bh+cQDxUJHYrBNbMIscL+ZWrz9GEk4uClRaGhJlbx0i6AH0Tm/+GsWAJu5Ppvm53efaTB9vEEe/E
7jGc2kwVtnmmvGP2HIXuxQA7PkCt1o/sgudJB1nais4F3ChKBRZsJQ6DkD8Bvru89axey5mJY7PV
/TF0bSFPecr3n70WoLIdOkenJxTZKah0oz9uS4LOLYhDSHc0umwxi3nVCvNrqu9G8nv00vlFpxbA
mOvNnwL/9RKZ6y5l6IGEV50QSXD7YyYjlllu/aUamI8mf6yCL7vN7S8X/yslI4emU7AhzOm/cNHb
fxrgf1zm8cZkwIDOz0aL8RNDz0DBVrBQtUUqNxvLAHc2BDhFy7TfuhFYtmGp94gxNoFZOjA5LWaQ
9ePAwo6JyX1U4iNsk30CUKqHAWrAxuk4lHnpEi4DMNwA1qhP8hJxl5Rm3JArX3+bkG50/tk89zeE
j6k9AbkvMfNjU3XGzX/34oSSOoJNLSkMlUeKuXu2hdzrD7QZWCc79wzFps8Yj0A13//R+2h8/07G
zL+96x4JsRCAV5NOmDWL5W6sADZKMz6NXPgGJqGWg4RTFgv8eYxgkiE3gzsnxF4/Q5O5e+gIc/ay
xIccKG+DZFHUtct3W/XkCJKt1wzWTn99hiBRdNhZSqe7dTa6OMX+CqM6O8mMk7iipKsUWuchZfyd
r2nhxHhLzR3XSMeFP1IgOJwupX0Lpx0WaUw7mbzY7k8TtBcLSWgirjHWXA4ASapfdG4IYWEp16Qw
LSmh+uWICPuDa2scbh7TOF/zapo3BLkd8YU5Y5G8ZscZE8NgYx8zkDexzh7LnEXXWlUhjcQm06mL
NnaknFKhWkU9FkseVajqKZRxSzHxuDfAcT3PeVCCJr7IKZl3XD/8/W8lgWhTwxjWrUR1WTJMTvgm
9MQyyDZDyQyUCo63UtDv4HIbWAfRa8E3unFrm6WLwGJ+juEW5nQjTADDdpX6PyWPzzQot00bQybn
idDxkRvtFibaGj+fBFZT1Wsx3m0WwlRDjJLXTslpVW/HWm5zF3QHNPhaZ2US2EN5YGCOz5yzyWND
T/fM0dMLEzQp9P8Mkur0hBCK4fIvEzgxOxejmP8asG1yY3jm61UJ4w+SElsH5eLRLORNLygDGAmI
/5f5Y+7QtPJkZvRvOszP5jOvykhuM4shxzY+pjE/zxTrITFgLbGeiPQpiBsoumWEb6v+b16P68Ug
U7IX9Ym6gITIJ4DVtCfrIn8IGBiU82FmPwCM1w5/W7dYDwv1jze9Z6a4SEs+4PnmaVBeVc40w/KD
i6mCa9e+hh2L0banhm08ezt03mdbio8Rz0jgz/uGY34O8z+J+cE7Xcz+LcbvXYCfg+Wpl9qYMvOO
xUgVfEf1S2rACG3tkW1CDfLOdFsG1OPFt2omuP1bIYo1MbXguXEp5/IbeofownrDkAQZtm3hC+nD
IxHnyz6d6m29pBWiO4X9eIYtxnf0F6IM7uOE7XULcE+x7wTE2o3tIWkfUgUcq1o2I2hNb9XG10RF
lEW3JGuQOGP+4xmbRPNej00GmCnJhgDgAmJEBS5/yr9jmcG35Z9zF6iAxbszF+/G4p1aM7hRlzc2
Er42cs9d7538yVgX36UrHqELA3z/DY2jEzLvR9Af0BiCeA/wAtCYmy165wVXkDf1b71N+O1Sa35+
JFhDeQ4Ioo4VIuXkRBb6MpHCVFBRL/XB9hZmkh6JlCEcswaDzis95nVW8homuK/i5GRZ6g3lQaNe
hY75bTD5BvTpwngwFNzWUhEB/Nug1nYoQucEM1PKu+fREIaIxU5VeS4Jx2JuvIrmraSrDohyMRgT
5MfcRFDGLaBQoHCuhey/0KAjv+oPfQXGiSqJCBtO06Ry30KwcvspR+Jn9OM7DixKLP8YWxQv1udS
kl5L1o3e/aMTtQjW9EK+zebH57BGkwX3jPqhUbvCx5LAIzRpzixAohKmLGxrfoCzTlN1WvPHUEw4
rKeWxyaqDnpnZig5QSPFO0+/+jkACl9Xt8j1oVezjoa2SyoZxhVWJzfQhPSlD0iAYxNpdbcHiyBQ
zaGyQId570z2Digu5wyaoSP7exswfFfCXBtaQCChQGrdaQY4OmPzyo04MA/ok48GmXjlvRqcQ1nH
PnawbmaXHxsbiDLlb8lLHj329sdBJ9jtgUptHCc9GV51aRpSEAVmDnnP6B6bBvgEz8FhFLcY9EnF
0EB3iXSDXKT47DOCtfnnBBl7UXce5kPa7ifzUfUfGKlgaYKLodMVPG61eaXo3wWP96aZn3z+zyB9
zslkNebPDp8uEUUvYWSsljTeayffsceg3j9zPNrIQ2O6omj+cbpXpBk2xwyjpFVSR2s3Omfeg+mR
YrFZkqdy0lVIyMgjGbhSOZkIM/XPzkROEEiQ6qa/oaXhcmOoRBxWCnKaeIOpYKq/t4175t/51qkG
JpuoyO4ukl84cmOKWgtoNffpTAzgPdGAjWu7CBIIjpLvaNjV8ZdMMOMRbcazXhtjUTtwyf86iFiT
p5ixFs8S4bEGGj4I3gqM5wGKM38s4xJzMT7klMcC447x47jDZpKvZfAJpgB1bEikMStO5IBOZ+uY
daIjCAniqY02Va14ROtO2WeyzFPQ5akmri013/zVqyOes1XQ6yeFzYngbUNsSZLHV7NwHgSwY5TY
Vb61WoJ+3Q48FXnD1adDBJ4gOz3au/026oBMbAznvcMJUSmTDXtCPWi7tAAdJ3S8devCYs8xfssF
XgvWRX33dBiQ0r8jI1UVvNmOvZmRb7ncxX7tvzW6OOkcAX2Ia0uO4THxuUAin+Ks1nxnUG5jkjz7
/mAhPiIeNQBf2HwX5mivQzrO1Ag3qm6gbwbOERWqQW6mCdwnnZYnR6knvIxJ4P920lq7PGDSNpY4
r7t/wUdd8bhZPv3m3ZT0pomZPtYzo5WakavffNqcw9bIcNWYK7y6vvMY981XXDm3MW5/oB0/u27A
orxU98yigf/HlBTJPY8k90hk0SWAgmKm057Ci+HX2WaN6ke/Yvn0/Bj0DFQfxHDjvg92ec9baJ/V
W+nsVb7unWsYP+mDc6jh4JI2TBWaxuQxIx2tRrGuJOafYu07y1qWI0frAuLVvkc9TybZYzZNLiHi
HALDE2SFC/7AcIT34sqHInz0mgc/+DTDCZUbjqkVHBciVGd6Dj669GjbubZ7U0XA1LWPxrI3je5U
JfRo7MMfWpOoPAOdr4Qe0u8z/gy9NcaTjRZeZm2nM39y/tEMlxOZhnYBCbUXsDhL7HxOXpMetkAj
ClnKWZNxRCnIuQaxmKArfQviKdq5UmwAcBYP0hKkopW7EV04Bx8bU8thkaxYx5ALyoTeUk9pI3Es
GPtBNjtiUVdGT/tOVG6pCACPnvX7HN1lG/PMioRx7pSEbhQ9DJbgM03QOHYYufF9hjCzN54UNxU3
O7uXZ2Lbvw31laQEs/g6/nE5FDJ+av2HKXm0Z5KgkSGb2GFAMr7nBbetJ+CAM2GARUSeXNrTXo6v
Sf+ZwZOf5avDprUIdw30e8LfAJ2CqgRUHcxHJlikXlDbLfQhk9EfUid7hJuwWbLy2YOtBKK+urWi
vgUtygE+86Aet6GXb/sUUZvlEgERgcHwVPbZDwk9PROiCQF9EL15abepZAtMT9ySJD+D+lqqV30n
MAa/iJxFgvvkMr/oI3Fi7PCRJdO+XvrbhbVcxL9u9qzeWlrpT4lKt5IbYSNpHxHwaIV+SmRB42x8
XKFzy/inxu0A+ahq1rnx1obR3rSWtcKLVEjt44ROaqJG6pxjzP2foQKrjA46Mzmx/msizK3+fw8F
ZxzurQ4aV7kkO9k7JDpbD7hnV6zKSZNWc0exL25lq974rPAaGGvaBlpfkkVZwhvjY/tXKVyGQ3zw
ZgFVjTPSrLGHfHAooz3aRGH+mLQIVn0Y395KGi5wqsw0qTSKB9ZjwAk5bpPgZgr7+f/e/FRA3+al
ttI4MHjiJG0WXJGUWOGnftcOAc/Nf/f5FAA0jGcYUeM164FuOwZHyn9vMOBPiPLVTSndRoz3rXkU
gC5tLFGKeEkJaqYBD+3hqeMQ6GLrj9FKJpgZfFiGVKM8BlBJbM7d9KKvAP0qDT4O5nyiJZDGi/CY
dDf9MccexrGtGe7cKDsWgPFdHZizVNsRfan+40s+YNvAteKyl47faFoLNyIbB2NM/DQX2ZllAa5m
erS42dDtxW3+mEW/rjNcrbJb+QsQ/YFbrrmwwFwnnBw84/g5dnoleeQQTayRqPDfHrl5RDyw+LW8
8+jFZzMaH5Gz28O+9F1MlPGOrSJZQQK5V8BTOMBdmJpLvsK4R9gO2mQdT+mMw16NEF3loAfeWfpo
92svgNblVCh/tJF7Vs4Z1dAU3ob+tUB25UwnB19uQhs2OuIwsn81yg+ArehX85NCF2IRKW4yUZ7p
iybyTJQVGP99UrK7qDLfxjx5iSNvrE/epxpInmB38AW6V1n9ne0nM3ycbu+9bexRVbPnP2s2YFJl
RydhH5PXO9PAsgIST26NVcItjiIeUlmILba4M6nShI+986vLKZ71uQEoftTaiuNY36RZ3dsxuJKJ
DA5Qk7IJm58CtSnYOs8Ohcxr5lJUGQ4BK+EPps0jgBcUHc0qno5C0v8wNKos+yGglGVOPyb2a4fc
oQ6Da8a4Ud9JSRhxmLH/RiGY589NyZ5ALUwg1NbhfKiTz4rS+gW0QDNxhOEqGlAtUcaW1q1PTLyO
T7PzazOfcYl5xPZJjdJl/LJJZYFesr6Hkta+345Q2JuO0TqhOAFfdSe8k1vm7D6B9I2sGO1g53fm
MW66g5/1l1Gcm9bdzWYLkWD4tNxi33f/phYRnjGdas5Fq0bCr37Bju659IgGJYgPdtCMg8rle5vI
RGtJsUwRZctsVQaUQPZnj84Wrx2/QH8SR8wW5IZdDYpgXMJ4KMhJrEnEsHBVG5faZHo9/C6LojtP
CVyYrjoONPCZZDK0Vv3yFPfhzsmHtzTg3oXK3dxMlqZl8sa4gc9mnI5TeTFL4OjdyVw+p8EHuYYB
l4LADl7lgvnNsw9ieOWIaExyk7q/veYJBbeAKmiOj6k+KCRkUfpyAxsX91PDi+QZuIG9fchxCeob
MCemJe3aL9Ej2+fgqOJPCwEjb1L/rykjk2a569kBVi7IUwgfUtAAvwY86xx1t3LJokXoMP66jJ3H
pjnHZLDEM1qAAtK2ImDcQ3Cug+I3piY9FRmy6SdQF+tAqEOVMDKr/I3vPhOGeCgfESbt08BDhEON
zOeaFp8HbDd0qtG+N14xbIklfTLZwzoMe/7H0nktN44sW/SLEAFvXknQO1ESKUovCLUkwqPg3def
VXPv9ExPGxkSKFRl7twmUaH7zGKXzgzqYOTmaPGylwQ2aw/EbcDRwtq2cL46MulF/Nec5Cr2GALg
qlclM92DCFlY39DkfB7Uxr0FrkLs873TR8kS3zA0bOyz/DZFf7eL5DR47PwqZm5xcLa4Kim6W/an
2rgFeC/M1NckA+AZVDu/bpxjhMLymK/NBMyQjELAhdVPSkwdn6rje+oQzJnyDdw4/mvDCo8tKSWQ
QC3Mvysx3aXYd9PLrEZEWy2RFKgp2mTAZ65M0ihrsWlG90cR2PAMeG9xzpo2QVzTyZ7TVw/KB9Rf
72NqCLHplYfIvMekaz2H+HJylbeS46fqxrUI8f0lCwiQLq6su+ZMsLvpbvGNU4rybLV4TuniQIQd
5e5XRzEHqCPrSLrJpbrGcJ2NZ1rlCH5DzraMUfhIp+jWGlMdhA2ciq5gupYR/tT9lmH6KDFWCMN+
FYcXwMg8vmpwktW2uWUmmqGk5PZkubJm8M5tg96SzP8oY2n/Axpahx4sUsvdnDyiqvszbVhkmVN8
5mr1k4siWuK+sHOgfTR4jpX0ICNsGOCtscPHLnb+6pIMwVLGlcYYotASyYI5hH5a/bjkLbfDSGAt
LTzObAPugplOcTk5b21S4z4VPqJCWS50qtkx6q7WQLvrpYS6QlE/EOelOxgqZVGigXs4EGmCBjRv
q1faPrZfQgxXqxW13yEkFwIIMeN8jt+lob6RWB9B3fzktgoMqPwD/3YBWal2EtwZOyzmIOLKpw3a
ae+0e7sW57Kst0Mc7lLjQM0peyNDtdcFAeDe7/QdOAd8OKvumIoPN7gzvE31p0QsIoQ4Mr4X0tkN
xgEGJ7Gxtvpz60EoMcQHgbAyxRESqzhUVQramQVUstGpIbqjd/YqwXxLl2yL6I3xbTEfC/sm90ot
L1eCs8TKIEngaSSbOR2ri2eIEyqmQNX4hgJKKqbnrW1NOHJhcYvRr32Tlzz1aMInkpXnX1MF8Z5p
d50v+XEczTAnXXdrzx9svwUNbxJ9IdOBIIXs/q7x5SPOwU6U+wrQV7KzhgBwxOj9xuXZbEP0AlZH
ymqy6N9yhiHxUNSw/nT8rAnM7rRlfRFSbDxjXefanZ+h/3ThU1QGIEqBy3V3JqWWLQxujucd7HBX
qxCg82tg95yGf3nxdLV30z6Z3VuN7bNOsIZi4MKMAnq2bgZ+rVPgMlakyDFeiunVYFYh6pspyNrr
xteum4+jC0XE1r5NRkIpKYOx25+xWg7PQZK/Eu5GxGMLRjTKabOJUo9sQYSTAfPB4q9Rkv0MU2+w
4AvpuKfMOdcXKCRGUZ8bijS5WKgB0TN7gCqwDi+E1YENjA5ejWNW5mpHr/gyu36RjQjf+1MpsNXQ
mBRmsCFwYSJDiJM6wc57NVqYBLjGFSQ6gdyGRmJu2p0+zRjiWdyx8WMICAYRcMAZm62iMfXN+qby
wDXKs2f9lsTAafot8rEFA7qZIqmX4melZFR+qSkTyK0z2dO6ETuPyWPaJCHndtXE2x5CUQqZySiM
K6Jvgh0Mk9joiSS5HlCO6VhhM4NgyahfzBQJs9Gk6XCE59Zl1ngNLZv7cJUbfl2Eh0kXr45GI2tq
7sWd9tqofUNTXk1OdwgpdnRI3bJ0aU/UJO1c3Wf9X9+RFpME6KizU9wGzLP1FcNWVIWU6BUcxOou
DWwKiA/yjCJZbhoDg0K208jPGVajZ+1JY37v6uKfa9JSafrBQYfRBNpy6nGgYhJM5jXVBla12Sst
wV4Lkk2oeHAF0CqqzMdo1qkTanHv6PnNPZVUO1XY3yXXsiXuS1VIKmH3qs/1SqnoEBSH7Q0Svwg2
s3qacB4DYOjrJWVGx/RvdlEf1BsMJ23xz6IkrzF5DI1474b4bBfbmkgFWPrkPOEmKbzh4rT5QR+v
cXXvlWscsYc1e5M1Ji95KSLqSTh1RUUqhrEkeEqNmg8vlb210l3dmNG9UNd5SaDgfJs43RVF8y3v
xkQJJZi6DGscLenvHYIzZvsg59djTGHGu7fxCmHeIGuTkJvdlcEKZ6iwUA4T2vPJRP46A3gW2XCI
zWyvJw36YT1gvsL1END6RazcMwrwGn2AC9uwHsk1y7AeYqi/tRv8dPWQaVZvV6jXR+g0swkcUqa9
tipzELqWdEtiHgbsuxmKgi7IOIeQugjcgegpmVBmnjNaGK+Y5YQd/Cg9K0PquyO2lryDeNjTjAI4
2z1yKOU1t/E3Cm2YsVir7YQHk97mXbDBvI5tgmutNCDPiA40GxzqI/ES0qItvEJ6RhdgGj34HkaD
A2/fsJXfNL6nZfveREAK2HAQGFx3gmFKCvKHOF9NT0zXWM84ErOHDuvOgrMZkhFmoSsa6EdsKgMB
jzUIun0Cfz7amqw8t+Z2YEM2YLY9ULAbHRrLYMtWIJ26iLNRNU4WDw90ndhFnZSPlQfBwkFKxcLf
Kkj2aid7BDj2LzSFGUkE6+oYZynSM+vYeU9mIitNL9eKm+lLYf7kJmY6ADz/pvwVtWzXMpG81l6z
zd9r1OU5CwNLTJtQPq+bCZPkRDA4TaqWRCyRvyOXF3X2IydqsXlDNlnZhHhwN3HTsIc9oXvYfe1j
UowUbZZtNvDI3ngORzbfdbzONAvPs/Y9mmmSxw/9kQY7O4BWqLApMc3imEHitgw75JvsHAQOgAO0
K8gGF+RymOISiC6fV7fGDe3aKifZX4GdCiQbYj22AI2a3/XgXupVd/DBVKyr5XJhKx0DF7NBsmus
ud4htCRDuGigUTN8jjN+G3GK1D/8/u9uQmCl3so0UJaTSdclA7KSND/TjRC/aC4dt1yTbQ8+mH9U
9ZBhu2ptIBs7a+fcFRXeiDC5MWrFCO5qJApFe7ORp3VG8LLbHigYJlORIbPV8MzG15C1Rj+NVSom
NNOxVl55Z7IVbgkAb9uN+6qHGBGrxRpDxthr8LoMkXAsoZbsR9x14GpcAjky6tcKHI0KadoIEGIX
O70hA8XzR0fx4/HZ258Vko9OocpFmBtg2ztQhCFVL7WTHF4GynCIoBCp/dN0Ial/iRYhuHpiu5Rr
WjYOGa1rH2CAb95ccOrsatLjyXYjPAXlV4OiU0IjfQKNlymGDOdTaC4TrBBUXfu0yAo3xHtiey+B
+HY7NFBxjWk+vkUIDmeHIGPN2ZfyqGnVpZ04BD4fcS5GJoEfDLkaw08zdYeIwp2kDmjmeI6MeGpW
VrxBdLnKumdVeNXWxM+6Q5bQDFtHMwXZS1TGUwBvp3TnaJkYEbM1FXGl4QaoIjB6CLFfjS69QoTj
tCmRgjEhi+bvuhupE91rDOcqSmGQG+D9mYJwrUvmc9E9xUwlJSDrRf1l0PCOwRjJ5FbDXojFu6od
Mmtj9h6aX4JtT/P4FzvRjx54fpiAHCvMSLFCOGGY+RbFn1Xgdn6A1rkT7ft4yJnHaysPgIFeMre3
Q5k99NwinY6yNVrrMZOBeUQ/qMyvlR7svYDKGPcuTEiy3niNi2Zvj+9QZIM8OhE3H2F/CLEGduK8
+EOpsDG4fArhctAZk+RdoQHAQRWvyz/4kpTIzrrv0p8Ixl/6bgfjwdayI+GYp9mxXpSzqwR3gdin
gGoKpu7np6xEQrGHWK7SpGLLGopXCglpGJc4e40qpCNehv9SxAUOcdIgfc4+wiyhU58phshQlBvC
WZydE7JQo61VBju1cTezY25DlIQQzhDm8xxgzAZ5mrn/OkckqtrJ082p5XsWf8fBiSQs8t5VTIwG
CZ2owtewDYieFnFJZiFeYjPejRkTv8A6ZmF6dGf9WNfxCyI5llQ6oHDryaOMMAAKErYIyknMrjBP
YKcPefbQ8CeEvjHZ1NWtSVaXjUyeTcIgTzSC06cWnCRpln0htp2GT2iU9iYtx9fKCVGD9Ky28luW
BwpMs0lh93tkIoTnxg5UY6WHeSL2X9gCT1Fk7mCGR6PHnAngEnKvqLdFT1kC6SbUYc2GXaPu3Lz4
TOlqFDCR2Sm2zgTEGuJMmhcwVGLEA3jCxyELh9tKS4EU6V0Fignq4CsNdzZL0hDbSOCAXWdY5jZg
N11yCz0adnxV+37252k8txZoj6TEDiUlZgywoJU5Koh4aVXzpxa/Zyk05PkbM4hp/NOi8kkKIpI4
DnH0EZQxOWs1zP5l0oVTK8qfZGx2fT0xxF6GnP41/ki9uWmV/KuWYLhKodVllIlkGbPL1Ib9CEfE
d1BRlqY5I9COkuwwvBDVlqHBDrKlFXLzpgY2qN1d2dTg8zS9c6pE/1FI2wswG+GdPAhxAht6QeXV
qew3WXyN6k1kn/BnwXV6JkmUx5menkkMaY1LZg2PPgnXEQakmoIW8qlTB9hjvKt5dPqYYKcs3Uda
eZYBL+TLlOCmneMCoERbKshXp7Z+2FPm2HwPeHoJZmHbuuVUqLOlrlrvqZTj2iqnU9rrlwaq3nDz
mBWAYDvKn+rkO7+ghwhHSIhQdpmQcob1Chan43Bq8s+6qAERcyhEDZPqZMIM9s1h1kYExbteYifb
EF2PpFdZ5m53SusGN5ss8nMnJdJhD2UtQWgDhTT36teE2sqJ14Z56XUOyGBZtM6uAlmOQ91fGLNz
rHS2PLxMI0yhgTtTA2FlSxgajAsEnDOqIGGePeK06kz90dRv2AUJCF2N5Y45wtOBPXtROhOlV7+t
csR1qmHdiJ75VjpWFD5wDtM2TsaU2amuX7r2AEmrq67geKn3G+fdSvp2aemHSIyNg7fKMk2afe1i
58hOxsQu+QDSW1uKtTJn9xIZ6Flk7am2yCF6rLez6t8IHSl5saglAkIqlbC5Kh4VaIkaBp6u99vH
yNsdd9252K33POHQ6hxAzGrwduVw4sZ0hr2Q1XMPuV1XTrSDMO4g8gUWakV0ZpJ0nuX4IDMzIMhK
aqXae53uSEyMjINuZxQJ19DhoNWRSdySu9pu1BjhF1oUrIs1Kdv2rqiU5RlaGxxTgEabStjbEUgx
DJv9YNNNy86MShnWV+8doiJbeq8VglWJ6s48rSXf22SqoFQ4kGXuOaKKriN8l8NgPSjVEoYbkYlN
fAyj5opCD1YBNt1K1S4HLNSmUZBNjlcUmtaiQ4bPqqeyCm3l1AOlq1sCvbgD3nJWCVlgFm/wmGZD
tcEc6jSmP+lbbkMEYPDuMz/I8fV1XyAsTRyxCQ9qgq2WNNfNGZqXukPdypjL8bwPBB57azoKVHRk
srH7YjoFVMPBaIUznR0irXl6hTCNaitZpDrSYI8mCwvJGDrAMh0BYbAYwy7lU0tVlGrRGwu5ikr2
S6HdKMMkcJjKujWh4K/H7IiEY1dTRdRAUk5V+BRndBRVV59aB1yB2UPEPEKhPzPbeEfqQuYB8lIX
OoW2LJUcOxk4OUp/DeKDloUHlDxQbNytFTDRVsyVi5NUUezKAkH1zjJ2peE+AwNVG+5BilPvFLuF
lzoRQVbBFS3YX7MWBdvkbDOR3eE/n3IVVYgW979lOwN/5Lq2TCyLqODiLek5CesrtFbbsOUOmzco
DKzuZLRPNSTLnC8TF5TK9Jifo4GB/LJXgKgqbDcS824FJfI1vLUrRgMMNdZ1zKOtUAvVJVJOw22v
0q1aJP1arjmWzMqlFJTlmjf+tN14HHqGEs+eZYH1J50pqvpJFYqP30xJpbTxnPpJHNbHjGleALvC
xJQlbmeGyuVn3JOZdYJ+ssBbbczzDy6Hz0ADHUxYpm+IK2KxSigLE4rsFJ6PkwrfhSg7dsFVIZ77
K3OACYDYO2ZImW9zYTJalo7w8AzsGEutMitXFUiXLFMUzLtyntFOexIRipZ6mY/GVgI2icwLq+7S
ltfmAQ5KDBy7iwvjtgQ/ThWuN9GRAhyLAUVBtzQCynm3gjhzpbBkgCm+AHAq6cQr4BmTJeKbXsuY
tLqUA5QxvSs2YZ/tLcMA7bmGAWl1CVx8nmvbw6wt7Hem/iKbIIE0iYIXfl4NJHiTJTXUTrmRyJfB
EZsegwgaTIAzUI4ShtlOA7Rq/dVRcugqhzhBAiXm76Kl54rUN97aTmZM6Qa+MO4uh7CQpWBljKxd
hgzepVTzFbssBCfFUbcd+QwRdUJV0ccPftJmB0mQhnsKsQ3XmiUfymLziHgeyoIBDWq0Olu7s/Jt
4JhjOc3GUtmUaCULttWuu7cZDmpl/KLarp9P/2b0BAlPSEHjIKY/KTSHSxuNdCFEtThwgkvsNaRs
B6Kr7a4VHVqi++w7rhbnJwbxIYmSkIWRXmSpDm5MSAZtgrxCbtdsFfddY5TDfHTA1Y9o2Fvu9Jde
1Mu4kb6Hqi97mV7tfQ+/CM/GeQI+uOTrDNB9MQSnC8BIAABLmMSxOA92ZJf3LZ/qqQoxgscdUn8x
dc6A7l7QsuqxdqmSfwVyYkvlAvWPruz8Nt9zU+bgQ+eYKzHk86Y3arkBFZr4Spk4aB8OOiHZK8vl
CggSKjXCzyJfN4KkUPpIESMQweue3X/J2qIGJw9+P7F3S4u0ChBAM40PYPy/kBlLaf7J8Uyk10gv
iEuOVbjnSFuavwxec8gV4pyWl8YzOSASPBk1Z9Mb+IMW3xaGoyEM3fNWH4n9ILi0T/CUxt2Sbk6H
J1KRoj5We9Ehp56DpRZ+4jK70rHYsYMvDvrYEUdPUf2w0LGCb/8ZuswoxrvE4gKEqhRLQNmF4lam
JTOLgQrKXFqGlM0/A0aVM68p51mW92WEhjITscwihhwLXbjpiw3NA92+tTNRGKuXoVL3AcN3zzM2
RgVfWHb1GhXQlGIanT3TwTqPKDMGOAca8ivF0f8zXy80TFs9/VtzzDWU9Re+7SrjLjiGtipkh9pN
xwwBijlHR69WeMZxVTWnLdDZcoiKa9lHjwYabhSb4Yu04sjVl1Abfkcsc3ptazDcdB3GeGNEru85
5bCMR+xKK1e+T5MLWVq1b7M1OeNfDZVH5fCsc42AxpKjC8OW+jxwiy28LeeRlNUJXJ/NWS4SSgi5
ULF7RAfMIBCSAaZqevyksbRZmy6jqTg5AMNgao650GJ0tk2FlSSFr6l+yUUf4AlnpEyNgQ+LTamc
AuWDHIwNjj8kiru+1om9S/5AKAYeCqAllX4Y+BtYABbPf9tgG9bQh5DUGziyDcIXLUqeDPChw7AF
OT2ubiliDE/rfQaY+W3w8LAqKHoI12zIv4oxPbY4rY4F+yVCGSZiiDpQaOBgK4NNNdR8soBpsWiQ
T/7AhZGtC8dEb/NLhk99E6+DbNqm2JjKBa8CSBUQBVHAlEj40hhretefIa0onH1AfCh38Oqt2m+M
5XiMSoCNIIovYXMDiEC5QkRwwbdyabPHOv0ZlGhtENYmMNKCzcEBCytVrGBzrVtTO2vso30F7RLc
rzeaN7vuIH2Q5qgHNyu9ZnYMQbtrmR42jLFacE5YNPkKNTPMimaD49bLZDBym3ekolywNOmgXMF3
/ZgNB/bjpgDklGGpJge7lvZrsjXklLodhpPc0DLD2GXyYdloRnWczHaj61f+LdhYyuYk7dGjS0HO
hjDKLYsuFLD5liEpj3gvbRncQL3jEO0aEhqi7Gym0d4FGHAbZ1dYL1ba7aZxgMOA16L+jODF6t2x
0pjlA/l4BEX1RMCUo/oq0+x1bK4ahxR3215UFiGC5Lal4ZpXMwqNC6Ty3qzfCCK2RSqviy2e3tqS
Yb0g9SCWUqnOxeEcEMM29v2xCKN/yEsPPckZo9/jjlE2+q9MRSh6b10Zpd8qXOy+xweUE5eV3vc3
gj0YIgksf1Rghzoo3lL30k+QWUib7xidP2Wlxg4bQX6Goe+l2XpuR1/W2i5JXVpZrlATLgPrzeLc
RoqQOFcJYiaiWrZRjrz1BscjrqEy0Rq7RH3DFWKbNh+yeIjQ547lcA8Y+FETNM2+bdlsnbvsA4b6
7oRfRlJuZygYTlT5RA7XmJDEcFLJPIUPmzNUdJc9HFpkjzbpCoWhUzB/ZFUCRJOvGpwqZb0h307n
5nSUmEvECKPhJRtYz1uMTkOBRyS7jrRw5NRH5cJ57Rl0QFgJMQUmsE7uHP99KbR95UiCSq6umhJj
B8CLyHIPRu9dx/tAE+A3FaMiu++20rBEKg9aCmArpX2cMAZfZQy7Yjw0IC1K1UyH+U0XMDFg8D1u
HdY7E39MfbBlIlkQQ4cYDDLXSFNpOWT6rUdV4uE8W9AjgPM20GHZb7hCVZdj+docFHA71pqPgE5u
WXjMbZHvQwjACFrrvV0/0mk/EPYjVFVmbN+jt66QUyBujfphBEzmjL4/QVCXNiRR8DBJicwsir/5
27EOXvkTGYWf6PZOV+HmMxY31fbIrROSNGOqK0p/2MbYdZKZCC+b+92jfrQsvGrGtbwVPFSRqdNS
zGcnmLD0qaxj0WNdRB3ZGSclv8Zsx032anLumQ0HCoh9HdGIdphLsF/Vp6UXXhncBqgv+8NoXCzj
EkMFpttc2PXk2xr4JingF5gFS2vq1vlYEBuNqkj63b1iLNOKZ1oW22F6Vz3qdcoTeaBLUFVumrVH
9KlbPsDXQNmqaQ/kxs+FI38xgck1//0RPzf8pqXit3B+jqjpu6E/i+o25Ox9taseba3BVBqKKBvr
YFmncGK/9gZ7PUSk5chNpjt0vAtLIG9EMDn3LxiysL3Cc3bwNOlzzlhJNs0TpFWpBk5VC9jk8TEe
3H9Z/Sa6HAOY8tTgJY6NBcBLdzCdmoOWibmOfkmdIEvFr1H1W2rXigOshfwwo1CGG4nHkbzSqrmX
BZoAsoJwGLsQTyKMKqdZXVWOdQybFFtvJBMx0TwTRRz0XK+S9oX3DNf+oCmBm7TuBeucReuuGweR
i9MSjWrvOlTe1jgxZ6GDG26IhxgALgJveKMRWQ3/sZsimE8NSN5wapGqA/niP9mrAEvecgjRNZwi
LHYMMAlEHBOsAJjqY2dvvFHWQVSF0EJ6hFIjCGrHyZRn2rH4khi9KyYmoLjI6Rc7TPfqbZr3ofgX
NgzsQcuYkdckYaXycOYZGyBrjgi9kCg5AXomCPuCc1VXDYyspIIdrlSAqDvjUUO+FKsUqxDLvHPp
DJvCwwvXzK7ZaL3luD0Opng3hyWmWrJmDOThy7xXEPEXuSWRH7vKzleqp2yZjBRrfdqbkD2dJv4C
OvWsgPPn2g6bIBd425xbG0dth7fmZfWH3WePeGg/tLY7JmnxGmNLhZ+S818hUIfFbpyrfZd4u8qJ
eIUVbBZ9viewvJkSwYQuBuRLCWo4e1fIil9pqrNGRHJHjITMqnJQjIjO2GJF3Sbk35XhXRJL7Brf
76j8EBrWX7iC9VpjrGB0JTAD2/F17LNtjtdyN4gDaaFHPDoQ3QPvIaGwv1rMcMw/G95s8RkymzCa
3A80ddVh69c2ztYpvX+qfeuZwfFQwovQyWX8kutUIUKD6CLeu3C+ZaswFwR4EQvR+FjjrQpU30ng
bggK9JRPW/mLVOsl/1NxqlDBkgvjG4+tHOZF/jvI4GBYJGTO1t/aRLql8yYG+6wPLq48Nvc0PWHW
CRnsGzuztTMeUWKEv3o++VZHttg5B2yB17CKZUYTUo6/nllJwoDSpMVmX5+ZWbVtTo1Ie2aWO6Xq
PlWUVNaJk2iYg5pg0RYYF3RhSGjKvemSklCYtJhhWMOpH1mpOIg4Kzl/t8nE7qhjy7g4yOKlISKT
jdCgBMuWuHr6ei42CB1hY9cNc9H/orGrJd7iO7MeZASF2l6CSkGF12m7LDeedoUKObHxNMGqESM3
V5rEaDOGHAAN005txY5sK5jWKXbSoX4S5I82hOZkvENY13ar3Wu85QxbLDMnW9ZI1wWUsbDl4bcL
rm2YEcrO94tYl42CG2XOH0KvFtoI1sysvw84fAkVYPPjiMg5FwrtlidA77Ym8Wi7w9AWcRFGYZBs
GNbqjkeaw8/YPgV7OmP8M+ykbWVmF/l+kyncDsW/KhTXUhlOZeVspir+J8T4aubFtgNscSjYxPCe
l9/4useUHe1aDJ9T/m+OgR2S/mdIXhzPesF7fTEwN5j0hhDw5FJP0mZmyrAlKC9ZDc3WGj7zihav
4d602O1hn4ber3FONtModmJme4V7ntXylGC9lRXc6DZyfFAWsmyohhOo3bD0lMRzIZDf9Yq0bksZ
HgGDeENB1aUSLkPaBZwkVtjg7EXo/eqZdggTA68qGHiZ+oHlwZlVwzB82ebNuszBDk2GDZG7ixP1
4KDtaetLlgQMYiaUDah4wmg4ptQdDcODAIyxQbcp4mNGqDR+W7fe3oyVoMaRCEn8KtJdQ9vAMD7X
qzd72kjEauS7N44rRWPFVsTzW8sgGR+Fj2nqWRlImtEC4NNmxEwP7P6YDPx1aB4EKqp4ZpZeGpsE
5Elh16CA+ZCfXgOP2aW9lc10mdmosQrckstNF4i9Xjgfqltf3YD8x4LDD1W66e1DF8J8RbjXcLM4
pcF6Sg5CFWTIrYd3XUuPkm0+61syzmB+baeIVq+r4HINcAjmNlm02Fg4O4qcZetgX+HQUHlo+DyI
Cq36JwDmZWCZrFqTbMb+zsMT0mD/T56WI5NghEIL286PSWk2U2GtO7U7QM54TXBHW1SjxlTiz0wl
5V/vEdM8tcj50yQ5uDEZKUcAwMaOYHBkmdcKeb58elROfvBE1SWb+q+sVs0I8zslCkZjRUETeQlJ
26nbCfYBA35ubmPqZInU76HhaYtBqa8Oyy2kpKlInC5K7xCk9lmt4Je165DIVjdvT/XcHYZy5XJf
UvxbuVQL0Mw2tJFpkPMltSj5IY+424x+mKFtHdQECO1xu4HLZnWPeWrPemUQ6hx/BuFzSmSkCZV+
G7+bOgk+uc2GpZgmc6gQ1qx2E9C+M6P/VbLgpakNtmfvQWcFVa+rxYs8dRpGsJTuUIaCijFvAKm9
BHb0lO6OEzD8hihh1qHOuGIo0LIDutG1BAhzF/9XEG82J3jZJakREgOXoGrHO6ZyFqOOngQriRBx
VbLGomehUBQS0eaN6imNn3LvrTEBGnjETShy2bCmuY8kS0vVhlVeirMlJR5aYu9n99Xt4G/iHJfj
QWDhOxGJVs4T0zehphhIYn34GubEYG3y+FnCCWgFqaR4uZj5mwSdJOmKy7pK22aVqtZBa05dm/oq
rL/C3kUlLmGTnnFlzWsL5VRotDZu07LFJsiqwsbyXWHsWoOmvUf41BEfEirxT65nW+a1E9vsEKGv
MLYDFZRRjneITqcuBGgspIaRUDjg1FC3jzxhTyb39Mngb/M11Ktnl5U7PZB3xzkHto0VHQ7uassm
nu3HAZ9mM/mam6ts6iB3euQnVNOqbjCO4n1OrNbAaciALdeZwziitny06bA9nw6dVo8OxwA26uqM
80ow3qmD4AXPzKVBdaCkXr8PePaiEFobqkYhgN3ariCzB4M8gxF7I7AEIWXXBXegI3Em8hr4T0IV
XYIUHz+FjHtr2iQZyfEEU4C+vxas2Eq75pO21SZ9PRvk+NW+g5Y6ZGoIDv6IWuyqsEClyE/RNWti
bbUXF8i9NxWerLum1ltEgVBnp7eM2JTANNaS6ldzXyXuYegxxxaHvvuUdumadWWEc5LbUGVBv12E
X55rnBxypxTS2yW7R60x6VZ9d6MO3w6NUAVfM9bxc49vogsZl3v6wvBSi4m2AOAnPbjQfzxlxsSx
9vvObGi8+xdBNqKZnEbFOPyHJgGzOUqv+oaoX0q3JQ6iPBRGDK4+WMTm7CNcdAfndzuSz1aaw6dt
5bCGnxIXSUJSFhGzye5WLkZs9JaDAqzUp2TRXCv9s5zPsBVlwZNxjnAcVOD+ratv4eMFAqcQpX5t
1PYmAN2z1luHkvlGnhj1f8xUevLiHyj8BF9fJfI0EW1vEBPSd9opls5IpA5p6rzVo7sdQ0ODOTjq
UKHxDfgGAwl2xI/uvYNyMa/6Kc5QujJuGs/Qk8Fwdr33JHHbztXvQtXfZpaLOMOuPVStfhA4pmXU
FUlR70N66wZ8LGBRyneZFACWo7Jdx3BZC9TLRiwTldRlMNzKOdpFvbtkP6ghopp0GEDM5Dzg+5pg
AdActhhZY6G6y95nu9zMRU9cgZTc1HubWlOxdgnKeOnea5XUzVa2V+3wu2d3BzSrEopUhI8awxQL
M/wOn4h2io6dSvc4LvDbTACki6zeDQzEWTYf/Sy+gh6jY1GXvm4yKaI7K/4qYnRql8HrXxbA2ue8
bAuQt+FKVuVyaIbziLG1S+NT4ahscF6aOGIYsJCh9cdz+Frjbaun7irlCug8B8CPTLcBUQqlogqB
XqXfkzy6KEP9owFzmjlzU1s8sia+2cSWCL29mT36bHs49mX9G4TzPu5kWMecnIvpzdzbrvPejuWb
HnPPhmpmQk5r3DD2cNaJ4Z4z8ZUNkjmz8pLeW7Q2OwgBeDshWuK1aD5U6SJVXBmJXrxaPc0aGdwY
1SoN2r8KZZbHRLh1zw0NFXo3bCJjJJ2kGCZTs2BkVyreuiZeV7YezhjtVDG/Bip+Bcl4zj31WMbe
txfTtVxT9T0w9+V4dvNddLOBEpYEki6nxVu0OPu/yhab7uX9FwyFH9bicF3ut/7dTxf+er1+3Sx2
l/X7e7NYf50Oj8Pv4TdbEqq5Gxa/b8/t9vf3Llb363U7LfZvoQ/nfLmuFpfT6XG43g+/+eIA5LBI
Fwf/cL0yCd0cDvfD9sqIfuEsTo+H/K4PyvXF48HHisXX12X3/vr+vt7h1raMFm9v+/1+6d/zxfVw
QDS2IGd09Xs9HdQlznX8eBzky052d2MhPwqTWx/w58EYfYEP3+JAPoZ/2DIzXTzftvt6sdxul497
t0yN8bVJtl0Kfc7o7/6p5TMPj9O05Ks4C79ZPR68YWvxmJatb2/8R+s/Tn6+WPPnPv9sD3zg6cC7
EIuHf+Id8/PjxCfwGSf/v9fm8+V8/t5/yM+Vv+Zj/OLIJ/K1uUbZTr56PpMXjMxjcecq8PH80UF+
KK/gxK9P8tXxVflX/g5q6ZIXwocQ/S3/3n/Iq3eSv+V/fJzv8+WxOF3xjv7/a/MB8jLzdbiL8gXy
OSe+7J3XLV8xr+vU8Z7lXel5tf99xa//e8d8M8EP+SL5Gzrkzan35cfI9/M/ks5ruXEkiaJfhAh4
80oDeidKFKUXhFzDF7z9+j01uxvT0z2jESkQqMrKvPfc5+fhJF/zk18KrjpXg3fIr5//fTO27iU/
0ej/94PxQxcLPjv+IK8NHx9v01vwjZ9cSXmleV8Gl2F18PjYitWS/91Wv/x/+/h9HA6r3xs3kLzI
h8OzW662/EAn+ablpfnvwskrd5IfgXwT8r3y4qtxRReVN/bJnIvPgQaZvLjyrfKXx+cNHmXHEWx5
ImFn8SkvAr9HYrLgH8gv4z3yD/hL/nr676sKrrjY8UX8Bhoy6LCxWcftt2b+doWyR4T6Qtva1k52
ZkOnGJcrCe+XQarlEB2rwDhburXtYOA4VHFkId2qjMKy8SuZmUOnWxVIY7P2A5APTZJRPZQQ0eb3
0nnRlfdakK5R/g7zuhQnGsiL8Qj2GgDWIbzbjgFY+a2trlrTLgLAy459SENlMewq0z5mSAhsYr5c
g5WACkZBEa6w+apus1Vb25+Zezq/cVVtW8tu6eaLFBVXi/PkombZNskQ803vXh7VyErpFQUWruuW
ytN4zLUSrzpbgUfR8/5/LSD9eUPLquvfrKHapV7xFzHwj9BrTrTH6pT8yQAzm8Q4y3IdOUZM+HzN
13YtDCt2rmrM70Fi74Z82mQJBfhIMEwylqdBO7iNeTDHnkumYo84zFq7kia5GczQhJ6sV14ta9c/
qfTihzRhYIlfy919co0NRwoTp5dOooQgNqzkqJMdOtO7uRG2QwMlTFgH0jtJ0FNumnTfYHh101ul
qDvZbrZiCNruRwhYu4teAUnJ/r60JdaSwOUizLG8JwcUOaPGWoM4583xPkVinbVhZNyS70dOTZDv
8wKutDzh1vrOFK5vi/mHGBrdm1aihcgSs7dlUJflJqZR53VfUe38yD/JM4Lc8asoJemboQe4CUbA
rfqqVuV3UpFqOygIiJqPRowctrUtXSrcBgAao1OOpCwvA7+It9O86QEuCT+2X0u8ZE7FcJ+SJiE9
goagHHC7cpIR0/4vhuSjzPwJ1Ft0NbsZ8x0Dg4TPP5z4EocNOk7Ct0KOOCk0GFyhkAWxj+J6dL/A
ZuIEknrleD/2tyJl22NKDzOH/gT/qUpreijoQZbNoUBskOufPQN7WUworoGN0QFg2vjNlL0qrdgI
W9/G1b8QgVhKxNC/LO6gHVJhApXLs5EWKfrKJfkMrux+p3TbXdhn2qaZ3uKE0UXxQhe+nN8dV7zw
Ul5Hi7icDvp/BXeODz2sfpLGvqIIn7O7lIl2hOw0HVnNs1AJkTR2pmteM+yBaj6vKZ0mbk6MXyiY
Kgtqa3er5k9T3TToVjxpOUXVZ7jHDPalPb+Bo1qpLR4/fjxBnTrM+1TPfYFtrHIR9bnzR44DzZw2
FQrNUC12sr1QIoCARbtuNRLDKWJIWeIE0vyh7/gu4n2NBg399io3nWUDyUU+DHrK9Cp8jDbI8F53
Lsk47ushmjh9TYtct/a5vgV3A/qDRzFAtWzcOEfKA6di8TPN2lbqY+apJAZINlBI53sNqv6Udspm
ivN1XUKsKmbyb+nAd/BGmLHJiVkb698zIUd2NnM61cr1xNHXAqTYu2i4AdCQxAdfFxkVYIIh23oJ
NVlR7FMTPFfm5Dc+iJPMFhlpz4iQ5pANxGG6z+TTD1sizD2SsDgIMWrprd94pjD9G7s9SwzgmgQm
wmeDkxZ0mmdwnlW35I1zjqmFuJs0N/Nup5TFlghnQMzhlz6WzO0itLF4OfryJBr6RN0lTH+aiuSV
LUlpkX2YNJssWkGU9zUcKPmsD9Giu6bq7XnIC4MBe3ftlXYTivBKEkYUzy9tYrB8sP4WKqoFcq8w
xCqp5Tecq1oCv0rdW7tsDG4yrCPbryZ69KQQYZ1wQcEw7/ZT/t7xINTwjyQHiLJxRRQkykoXpJNH
YOSSVh7AN++W0e2BZPVU45gYyk8vuzcN3VtotiEONMkpmHb9pB0kEbbZ2Zlx/aojZ1sZ4oURlRxy
Mtpp763ebzvWv9R6j4ja6rnxOloZcXkbeV3k1nm9Y6kbs00cfeIiWQ30Sy2GenMV+rMgTLWfd032
OQzTs06qV12317HOadMaSMttAWqvPZsBtBquXKITjQHzR8UJkAQFEeP2aaDFc25uBcq9LFm5xsvc
1X4zoCLhBNeYIzRse9+qQPOctZ42pN6+lSwnyECS+lFM3qLBplzQibGn6TQbbFxueSsLk88LWsq2
TFD0U+FzNAx7416QOpV6W4P9z1WKfcQaMnvKL66Ztwl0UAwNemw4O+kdbQyYId66H6Bu2wfPRopc
EaXBwNvjeD9skPzdRQrJOjHgntvxZWBuqRTBgQ7WtmBTrztc8JhfE30HuNqXDZAi7a5oCsmhnsFa
9m9ys0rIrYoKkL5248txEVsjbd2OtIRAjs9GD+M8jxjYdd1uVhoaEJQB3N4hDVYH3qA8ZQQ7Gbru
FPtshrTPIq3XE84lTBRMbD2QmxZhAQHdklZqrbXpwGSGFC/z0GmaNHHsHXhsBTB2DNHAN0Aep4Z1
sgoMLaQdgoNbg2Q8iN5eK429bPA0ItKSEgs7BiK4t8kYInFzyU7HGsnsL/T8HPC0ateHaEIJ2591
inXyGQRRLKUBsR1taoWwiomC10Aeac+p95tXnAWMkng9mb1V7PQ88A3bPacsMRb0HS38rEASNOWR
oyR8YM6sWXl0A4QrLtokHTouyT7TEC8tuQLK1aBUf6YMS29OE7jIoQsjqseXp/JZY6RaxXp0CvJ/
sfqpQaC01W0yMTwy3KVXnhDzIbnfTDZYz1HdMGleo2beuFxIVdC8L5GkwQjTTnParCxVBzBI26F7
kFi8gnbCpsVh2QMJjHwZmQBuhoUNNp7tKw4Y0JENpUzhqUJt0ldgExAfhIJdy2X8jiCPrUtq85V6
9lVakoPrgPJ+78jJ1niwDV6jTTWEM8zQmEYml1Fv9wbvR5dZSShnZhO/LJAkPH5s7VCH6fojH/82
Zm8FAHQ5kwcg0+/k9lGYKArZN5K5X3H7efDu5UduuNVRmP1K4u5C0k+EQ31tIwCUTiW8G0j/ldZY
6thmrRT1ByVk9ujB8jOtZSr0OZX9SQp55M4eiTf8tAnjUdm8rOo3oWOC8laq0pEJ78Bd+fzPisCN
lJnVruWyotx5EFaGZsz4I4lJGdWPCilDBlhlDvy8fwu020gmd2Bic8cK3kgOEkfrYUDlpCIV0FaB
PKxzFWMVBdD0h0oCAx7ByYa6KYxsaRPQRraa0UQri5tHhnkJ9J2Q0hZ6VWyL/GYA3sU8K5pPIkni
El7RzmlAPGcV4y2vX5gKWci8UNR06zQ4yJKTwsDsALSOwuddW2gCBapXu42I944ujQ4RjnopHCBp
cY2lhKIG/oONkKMNSp20xOB7tUESthqTMse4qKbB/oVmYOCkOxk7o/DWMSu0QuGO3YjwFsYC3Ba9
djApTYvsJWRRNN5S5ly2bmxa9CLskHrs+j0MO3XEBAH9svyq9fQgHy0puSkZ3+IcNiBc0BaJb7aO
nEHBXMRu8t/TTcBlEnIWcehZzPq9V/WNZX41yM6U8LMGxW/QVdDO7TQszfqngCbcM8O0yisYQbX4
xMbMHJGVgRA/Nk/JtEyS96pnoNORkBRoL0R0gsJTGeys6QNN+h++HU0j5zaNN2FmHfWLl2J/4vBl
0pVKE5rHinIMIIEFCBknpqzENe8NfT7o8f8X8oaQEPp9jANsE8UiebM8/XawZuGgzZIw+X9LEN7n
mXqFn29ZyBHDuxpCU2494jg+OAVsYvNMOMKuSNR1oc94GOixa/9mJ7oJAZYzfh3SBzr4ZYNFPYys
y2i88SG6nHzyDaiFpYKwqrU7WvZ/YzgwBjnW2ckiLcItLO5haXY016oSQRmaEHvMG8sj/CQ1fFWd
XqaOHbFL88NQaVdruLb5UQu/Gj2BXCnOUzk8EVFBFLD3RqK9Ji5pQxH2JiJkAX4p+tqUNuFkpe/j
GolNcLKnL2021+zx60DnQFveBz32hVC2LfOBjsSmsD5WCbM7aD6YaAeU713rbVMdL3phw7DRF45e
YqzDH2zRW0RFDewqxBmq528ZRfoMXGgiiykll8VlB5W1EGc0YcCbnDZFAog9b19SxeVMg5LPAr0a
UI4msE1QBGTesMiS+KBxIVHzUqHQuSfAFes5PgFIeHTIw3U+/SZUrJN5wQi8nuHLKvFS5zSziDY9
s3FCR4Lu07N+qzGjNTng48QWyHbVW2wCqud7yndhoG7ngufjO5XBpvdyeoGbdCKteJmq7SMYdxEk
iPy/RJX5WxAPGV/5j/QZcphW+czwcCEA9rBiP2xCv/lqZ8EzcNdn6gGin4wAwzY6MybgNcOULt9p
PWO46MADcuBRPXmiQGOiMK0G2Ns/w+47iR9Akpn1uMyI26MSH1NFZlcbBydmdGLRr5IFVJESpbgn
qQ6K64EnN2ozlLDoc7gdIcwlhBmEFO/9cO+Ns51wODH7o5GNOwQxtzYN901fXZHVEnrVlAXJCyrH
wRaD7sVB+dMj5rHNknFbfYoMFHo2VvSJW5RdXGWIbWw1UsLreW+q8Yb7Ay9nuGoafavYV1DirKDR
AClG+RjRJOAlYYYW1dh1LnmVL0328CH2qIRqP8T8ItGECF7IWXUjjPgSVgftskacauFPGaqtAts5
GNAdxjfN+unHM9pxM3+KRNumtfWO4QHVZHlyut1sE9SH1oX1dDPDmIiEuq0pRRvYljqqwwDheliy
kzP1sKvr0JRvNanmAvRsQQnnDP860q+yqNiZZXJPEQcqaDfzT+hptPv1PVX3M3dJb7DWhGVzPKQ/
0efnQXjPnMdN7KucMDeleGXrQMDnGWjI6D5665F0qZ6xFHz+IU8uw4TOHtQ7Y6thOY7ae3Dyim7v
unisOKky80wcoiASsq+/3exUiPxEirLfsd/rqYz46tFnagstv6il4PHVX8Jpa8w6O9FDG38q7SLw
SWUQvFqD+Tp3fhoW6ygfFiaq+qRCzMZIMx+0decauwJkjd0erAmuct1dOgfLyPhWgG2ei+EyOSPC
Ctz4Y/LRg0MoEGxp3cYup48YPvBsntzWvMd8n77RfWMeli41EoiP5WCLsx5Za33cVzwQWcORrL+E
4zYevsg1ZQqAZKMbPolgX88JLRg7owEl2qdr3Uy4UQ4ZonX5Oo3fxEFWNWstK2lH60rJlzFXsrCx
5IyGueqV7Ju6ejcbNPbRTtJicXgvQflIQtvPibQpcnxExForI/hPhcPbrZh+gv7HALhhoswgIwdt
2n+3q1A4BuM2wk0RjyfBGSdi2XEatD6U6Cncn9YB/yJSziQtXTgRZX5dDMdSoLwk5Qt5V12xTbY5
vhlGkrGNB0/jeqES7mlqDdbetvcgWR1dghcRiVp+ayHnQwPnAilVIjzKzrBq5mtGqE5d6isTXbaF
VAQbM1h/qBj9jkBfRsOEUSXxvdfIjaobRiSwwKwR0/NWqEQeh58zF6dqEhZn1v/ZW6o1kRxTYfrV
QJbVJDbmFgEJzycTjQLZgMJ2iFW/c7Ev2SnBsbhl63nTdOqpQ++lDj8ji08I4DhB+3DzilucDr6m
IffBg1nH6S3kG7MueOU5GH46qokeHG/01YAQIn48MaNdOCkLxtLrqfSWZiTIqoDdZsFFgPdY9Ex8
w1+b56rVvkvBejygvecGNRQW35SRWGMtS2afiWPdGSlB0xhoZUoZ+GWS/iaXTqOs29AOVdkNX/d1
rrxzo6ZvmtuBd52/gxgAcKEsx+RqGwi+wmLpZfDr3tTkxERxEXLsgerfyNq6IewazLGG5kKDzuHS
LBkYrGTqc9bgQoD36jL8AZW5tuvBJ3hsy77pLEyE1236MKdwZ9ocFDkeJc8JH1qc0ajriVQBwJaP
8Yo9+JIk1Sa0rIthv+jZO/p47kJnVeuEN8OsjKJwXTBKlGBebnPEL9fSodkXbwrlCQCa08JC6DwK
0ypVfz1iq9sZTm32DWwYSOuVDKTIqN9Ye6agYmLaksBokHBmP0scrbZb4eszVmnNXLxJ/hW2vsob
OY8fr1id3iJOlaGVkVXEUSy/T2CSEy5Dvq3DcDWCKDGkH5lNWF2P2KHqHK0xx4OI87UXMwfjGhII
uYg0sYkkhBY3JkImOYglErP/47adaOV69V5XI6JiHEiS6TviisTY2gxDp1tfv7Y0HK2m2/YZOWcz
ibMEZcN6WJYsqY0iAHfSZ7BBgsKTqqpD5TbraeSknOkEkXCcDSvO1IzpuJHILik53RFdbVcjZxwa
DlDTEs7TXf7rQFX0QmMzZ0ATZxhF7j6MeC6cT5Ojo4vQhtv5UrkqDC9v47btVnEcApCnh2E+1ObL
dmeua7DXG+2Oj2XVIvdBJVO5n+Rugu9r2V7gZ/NvGNg1Oeknu7Kgp90vh1eo0MzLe5Qu9PL1jbE3
grNLYUGuNuf2cMNBdxOxGPQkG6dc0D7960KOS6AZYq3bNY0pWzsrGVPAqMFXgU7rtruxhkPpbJUI
o2964C2mqAxK5S/HXdNmzt2bx03gNcvOMq8l7VNQcreBCp+hJfYFxynPgPQ9+myp2/J9zSVS0qUa
eS8zQUQaImoxuVADUTd4+raLQrrTtyl/9WL3aqBdYIwfgseKHxzMAv1hzjFlD4ck09rJN9jOOX7C
BKpUxD2GB57Q0u44ID0Z2BhLFOJzkN/G6iLQngeTAhBsvLhK70vlzUArG5sHFAKFAwnuJ6pflcm4
iaApyFEeBFW+sxFa9hRDSH3S3oMcMDw0RT3isEomVs/onqbN3ko02r1Sh2LuUOfneGDT/CtM4Zj3
+qpPXd80rB0429QXTbU3evLZyiVZZAucRoQ/XoP43VDmleEhbERDjGKVoQSft6T/d8BH/TbCBQPD
aHSOCOaryZGLxaZSB/5u7bU89832aMDgk8n0QZMcTXo7rDrGMSWre3D1twLmN4P4BZTPn5FO9IQl
p2MKzRl5OTDTnKzp0I6AbjqXlAgKGmK7/alvt47lHTxtABhF3UPmML1Z/KYCLELVqGurSPYQc3YZ
qd99rO0N4+zC88lQEpnzuNaouIV36vtXs73n5mXA+UzXIDg16b6m3KMI1HwnujJv0XCRNkciX3tw
1d6/MlOY8fjzuKugT9jZsxwx536n+a9bMgKIz8jz5eLpovHJSFNx/iPCQpKmj43cUc/ha6fui91E
l0i/kJumrdJQpVVrn2aZARMD/N3YqHOqFH4R4hxzpXbtmrCPhW2dUA3xm7bsCZwqj7UdImrtWH/g
6LMgVzZO/OY8r/N229v4NfArNuB9R6tbB+I1JYOqMAH0A7pG44piz11VQf3P281YeSYmDZOIdxBi
I5qPvLTKJY1eTbS47muLgBe4Al2tehfleNyi/tOi2gHGZ6Sb4h4qE7GeRHLRu82mwI/baAUEBZ8p
fktQoVPMjeW+WInxI4MInZLSUbZZLZpzcfZsbD5xDlzZESkuDSi2TuhYUXRDyo0zj1FV/jLTaBEz
rgjOjmCJF+PXEAcgtbQ1cFaSPx1QMdbWS6/K5F6EMsn7AaUIAWaDuaxsh/EAJrViEeHaooOHjmGp
esyR4pU1PYHely9z+s+ju9YPByMrXwuaa9pAJAjLBkBUBhFmt8eLA53EXHJKYvu+1CGu/xxdEtK3
NOnuamvhgp0OaUMYOTKM1n4KZHCFFiExwQqkju2dSeF73aFjStx90b96kBV7Nd/k2rOjLUsTNg5p
VmdikyfpKcuy04B+XwnVY6KDqLF8o7OoZY0tkq8Jn+RU4ECjSlAYwYzDJWHmWbvjVmcNHSrlhyjg
U6g4L+M56j009LavzOj66vhLJ7FEsOE0FP4VjcUKOAR2EJXFqi2RGmXkL+HwyBH0uc24quv8XrnB
Wps6cGKMxzU8iUi3SbxaJ9zkoVKe4meQW3gm31rVpSX6rabEwzR/rlWDsTqCIFmU4TXR0coNypWJ
bjodB40tOXsWzbnCJjI77bpXDZUJzfCq9l8eDV5AnVIxPixFASmwz670uvyKM5RRcbBOs1s/0wbU
KAaRQhIbhdqS+p9GZxjsG3o4JCghdHyxOL42LcWr8UirZgfllw+U1IeMUjUujFdhd9uArGbaaQQz
2u5fB5Eq9BosQ9GrRSc8oUvS2ulxftoCXh4NwgvYvw9hpojDgYMxN7SHtT7lm8pFsz3QrVYjlqpj
ItJjOMDJGAIErwoVMcb6viRx+6hF/4z4X5G+EPAHfLtgylhh/GKPmGBOVPU6jcSGZ3/dVgjBtJY3
gCBzE0Rb8lQVdwfpgA6EliGXwWrhWMkGJ/0Kx/5ecyuITt86Zas67FuS6F2ODwHD3H5+egIuzG8z
txtnwLOGITIFbzccOsh4Db43ggBIr8SmlryDSjHFNdCUfSaUa2v+K6rkSC7zOoyxq4Xqoe/QdUJW
86ZxTdLXnWOv3xvBTjOUm6JW17S4Ry7WkCQluDp7yZXhGGGdywrCkCgD4rLA9UevjH5Z5tmLiNwp
a6u5fo1u0vSYse3GyFedcpvZKK64IQ3W3RJKezx+m+46F0cxp/e5InNtUj9TU8MsZ4KqQqTPvDdb
RzUf9MSwwqHt4+X5VlHUU1xcBZRbzUKXMBzsjkZFoGCTR3sF4jnS1OXM885AIsNWIU8wA94ChjxT
/wNsZWXhbXVJjuqwkMC38tRLa2/THuFH89LjwFAKpMMDCkbHhC1ifsLFOMTJCc7HWjejF51Uhy4j
Bi5t930bbWdSM7y2YSVFJICZelSnY9s7N2P+E8HFqnq/41FwHzHhNWAKNiMD5FRAhA1nsnVA5o4G
FI/yAMl3ZQXGZ9ty4LfLBxoiAnRyIt/6DF/1SQu0YxYHD6GkUEI0LHcXpMN5fAzgUCjFexsEy9AC
AIUI1RG7qnnS/gvKDr4q9TyzeHb6quXG1Mh1mr9bUEF68KcGexXb9dCOfIjQRC2NzDZloWu+GSGO
C7mzjS48tJ3+jLmThRqyDBQ8/w27lF4t7SylAxatKtL4iLujJlz0VI4QIhFsO8N8stCB6mBM3IqO
MgibSEieB05GqsNiuGXqq8Na3lETspbDw10oww+xqMxI3asQDicDPg2DOUtKQtN86Nk7GvGjLAXj
2/+MAu+1kdwpllaqVxwjlPVDHWzoAeNp1RdN/NG45zK7usgMrVOOJEUF6qL0w5KVFHwJgpxhB99u
7Zm0y5wvVCPcWH406KTtBPuOhHAH4YjNnEMfzu34ZkH7awnQLsgnFL27G9iCTVgL3VHDg9DFB0gY
+5alKgZPgb0EfSiCz3qP3YQM9fRHqO3KApLideM6rYmgcZxVRgNyYBpBpGEKxz9Ff2vCg2rknkkc
DRC3tQPwX5T1Y8ryndGBe4KwXIWEfYnXPpnWSBulZLR2YLibuPfJHthUcXqMwq1aj8exai9m0vih
8aWNOYGGZzN+TcyXHOxiBehRH2lSwV2hdRjIhPfhzNSWP/FvjvKsnJjXSb3FgiiXCRe34S1K1CZL
xbAPts6Zt/hqs8doATJhu43Gb1kZJNmj5daO3pgp5sWzdnYdrX260pr54rl/o0YI0wdczUUf9fTN
UbXjIfGusf1suycVLYz5HKLPWz8eXUOjecgohfAjVw/3RTCDQGFnU4mTIhcr+s5GzNfBn5NBPiN7
T812+sgq6MV+1J01NjD7FJLE2nN7VmwbOaKWtLwGzXXWez+o2rU9AQFYWxyVdCTMyXXooEEY0NSO
FnKp3ODsxjweqiqSCIY3o7W2MchyYx8kb025aV3pByBmjaz2HSQXZuBPRQP0u1sGnClyHnovcul1
/Lk1jUTEnRZLpGheyvJeIjAIsSwTUe+qJ6uOkaQPoOfkQZObLeUHYNBaf7KUs6DnBc2ziNfGS6TT
HxEWas0PNwuYuJprz3PZVvFLlq9ayEmdorIIV6RSLorqOmYfMd05l7FT/TbYuxiBgpuQe2VEi2B6
HxlkQ7nvsJb0XxUKaweQJyQYs33q3lYdB6ZyKpMgClHivyx+SsNQV8PIEjHvxxFCOnLomtWk4jyr
YIAeVeNCqgRoGfJKPMjN7076mLo/l1pTqHhxLsGMZGWaKRvopI4/ubYZSeKgA0GHij2NHaKBVE/W
tKG2EBn2hXgd0A70f2X33kW/bf1B2N8iowUkWH3yjtDd5BE7O/pSfYdnfeQsMB3n3FlhKwHX9aJA
MSiHi0qaHdh/a2fZnDEa8ylzep1qm3bHZuLn6wjoYIFBP1DU5yndNnAosXfDFsK5w6y/gg5ErJT4
iPp9nJ1j5YdBi9dHh5CWsIFVeaBfWZTZMkHlhkv8MNI2mKGDxaa3czT60vpPPwmoe8RdOEBwdVI2
befqCQzHuEjYy0aHsjDFZEAEhur8EW0+UzuP3F+D+1uoV7DtUNUTwXibhyhGwq7bSJheEZFphil9
Ytym9GfM9DNOo1WNa97A8urCBELDjV0SW3JKrd4yPUlmVN3gf4qDQK0Auxnms7sLYp4v/eSKc5SF
K1IUtxag8FqhViGKoGCLw1kAIK6uduoABl6fwxXnLzO7QcyIpFOYlpNuPoeQ/okc+NMLGjjiDc6z
nuINyIhV5mV+ueum2B/1X3LmqdlAMb72PHP2MG0g5NKuiFfR9Bdq7CMkgnTw4we8Mh7MieFIecmm
Gi70JF7nqcN8FMGuewi9vz7E4a8nvhMTX432DTEzcPcWG2rmxmd7pFtirWbbPOsFoSa1cyzJCksV
6aRFGqEHO8s8ikvAbG1mTwcO0GC8DtAH6fjvunGv6kecZ4vCepeyPaVvNkS6uvmTApw2CoxIQVNF
iTpk0Y88+lGzTw0tQLs2wbp6BfcK3q6w3zthtDGtX6rVkfPC8HAVjF8u8nSSbzgZc/QDEoTxjCoY
+KVNcwYGj8EwUz6zemyw2/4LFQQoiDfUeZW1h3ag+UOLl1uZOzPwWGklkZL5I2ISwZlDo09eo/FE
CiHFJWQD/6Xomub5qJq3sHrTs6sd/rblLuesP1oHmavpmj/Y6la52x/zknEhAQOVjc4POS9GN128
Wv1bgSaI76MikfdsUjbivYlMS6M0a7SH3dxC4ziFPxrSFlqAx2Fidujq65Jo886kq7qvCECrzZ7g
4+8cf0OjEtnYnKo82PS99jc5FrpLh+5z+a80insrj4tZtC4YrwsDXn+mny3jn4MPRgkxGjDAFjSK
Ww3BUrfMI48agaUMRpeYrrLNM5Vnh3x0l2qr7s/ueAuwAjslnlKEpjnczcz8aPPa178nioC6AcMl
4k3fUNjSYLFxrhT0henxhUBFQilzqUMYUkLxbWzbXcvplqCyQpt9E4XXnJ+canxKWKjqPNyqo4ra
O7Vvol7TIToRQIdnSqdTWa7xqxFDsatiZrto62iP69mLAu1RlYSwDeTQYZQegU8d5MwUX7kxKxyE
BKRoLbXJtI/LXetmNwVclzwMtsWPwqrJS6l9szWnZ1YicbTPDfdNaqMaeTOHbKNFo9wIyIV/aGV1
6EP3Qol6CBXjXGXYNekdaVZLhhcsCAKUcPUxmjMtVmv7I+/jldqjamaiTXwcIrDfuUREYlS+5gJa
g1NeQjjNQYuRaLjnqb/WgUsOwvjmGXjsVnUslng10QWAjqVqMATsHPi+DcFiiEtpAyUmRFdmqETP
CkVb1Rs8M4NqnywmP8KHmYVfEN0yD6h372S4jgA7myQAn8twrUbpsWcS5RQB+l6C4tAdxmDQaX0Z
uH+SpTG6Euri69FrYTjrHoGGBQ6Z6ZLLbCrg6g1jv2biz62akz9QkVqdWKzQ2tDt1NzzLY4ZURo+
NR30GnCm/+yiL27A6kzJM1EXVvbNY0bgASAyxU/gjteGuzyVKGL9zbPvhAIu8mnZ6WSqi4R4dF5X
/NPJVo1VGPLOAmLyoop+LKiFdf4v9P6l0nFNW8SAsFYTz+kxJlbT8TaPTFV1QvNACSbiaTefsg+Y
z+C9tZ9Bre4eyDebjUN+NiViQLVKV5C5bxHqykz5zqRhUbvzZC89u8Y7Nx06Em1l4RPQwIYvv7EV
wl3V96Ecd7mx1zXjTI2qWAy7WcNz47OefM2M2SBfVZlrNuqMFwFPciYzu03hnBLsfYJmmPE1Wq8R
Xx0i3dPI5qlxaMfpc+SptOLUn8RjNq+RXa1c5CIjTFHdBipEhdTfVQuf+9mZn63T8+bCtUlXP+0e
VcFqOW2csVnZnfjv+ldkVGRZT9dnFfFWg63X8f1hx4DsNVQEs2xpnJrrcFw5NOCg35IFkSOZX8Y0
IEI92LqZ5wdBvnLx8VraKyt4gUJhficeion/vFWG0neQ4kzRV9IfhxTtFvuIjP8sQa66OIz29Es1
Ri0Om6LFLR73B1faItF4LEzYqxVlUO2+Nx20iTHfKDltSPtUKSdq4wAF59RctbTwWxH5pfMVmnS+
ekpcIPk4Sg025ZrL5xnvpaXAhFG3qrHNaUNG6sbDLsuPFQDjLIuXMgNfMv51NpBz9DQeBDzOdNJu
ivFp6Uw4fsvtJCZfxXar5PnX0HyF/40Mx0VDZzsmyreB8ATY6JV4UYHK0/igYUE6/ITOgGskZ8cp
A5wmKN/n1j2hcdmRxcDCO2x13uRIG4nGZGb3OzQC5rAmlujeo8TULazEGqffPHwq8c7pg12kvGdI
BxAQlXRoO1ZWTSIXDMomfdrlc7jxcoZcXxq0hJ6riJJupc7GqxnnB9WiU90f02zeV6GLFHdTJdav
i3BnGADkGEHnLTO6pwurVS6CdqtSMYmNQDlrxsKJ5p2ov9isR3VBuDwSDgWJFPtaJS59A+QBd9sb
o32tmjbp8MhYnCyyBKPMWvf6o0GTUSfnskWMqcJLYxhSWuJFi8AcNruBVB9LJXrHpHzXfoceZiIy
WbWlnV+sAnRuJqSstjnCNlu65n+tCVg6tOpoMkHoZmaThqdkfI6tyxP8MQd/uf6RjAd9Il1H+6Rg
IMGbLGE1Wxflg02IJ5kCVPlGo0/YTINS5ZnzjCUDrjHuP/GVU/iJ7F/Hmla6Z+N/HJ3HcuNIFkW/
CBHwCWzpQE+KTpQ2CBYlwXuPr++D3szERPdUSSSQ+d619tm2yKWxrRXvjlO49aydcjWopgybP/z9
nZutXPRBosYU17ifvf2uQrj4/C8ZvtOUxAzEgajvpOrowV3axoak6JnHxERVlFd9U5H9NQ4lcQQm
vulq14NOTGDDQAgq+ayRo0jw7A1WBC/dIno0IWOn+bAJ+4VKtUNDQ+W7akroDSaahvk1mJr0oqDY
uz3LK7FQON6lcxGWFqvbCVlIjlzXo/uZg6QLSsdQ0CNZlrIdIQ90BJhBTpRhfo3QhZEihVtzr7a/
bpotcgQabc/pjRkQtX66lgZsrU/POnZtu9AY6KJEWzI80Tox82HzNf7OLnm4HdYd7RCX7wKBHvw2
PFNyKPU1Xgw+WtS05Gr0C8Ki5wl4lyyxurmEdYzpUQBU/M/KkW1W2NvQaClp3au0Zft/qaWv+zo+
SnZ1lvr6lNhiHqFWrKgZNMp/xAevaAKPxHhqUKIpBbkVZbnT/WhJ6spuiIb1lLNaYQ0WSeJ0Ncqw
ecXi7Eneqa2h5xFtEsooaczdbXXNCcOhOXZs6m1AAWaXMOJ1O5liwzD/DYruS2TqjSaDDqcssrId
9XHQ8/cQRZ1386eG8VnVKawL/hI9j6TKcztBq8RCE2yGFtgpHNZehOKx+0g5x6Vj18gLkhkcuyPh
B6TYw1DpI3wOsCcUpIJ1momo8wM63WnYhBpHUu5IBxBPhNWfAX+qiADaKIeC56EAacl09EaKo+Zn
iqXQ719kMsthp/ycWuqpA6YhtwWZMw++fxIKjyq2JOwZdYCmt/poU3GtpkA8BdRTQZOqxsMl0wci
QRTHkLhnDfcGpEUgbnIo5A8X2BJJvoCOaTy0OBAMk7o5MnBgDwSvHfh5M9EQYrtVLXK14rL7bDOb
sQb9SkvPRzqcKNdlJ2qBw0NM+1qynTzI5CK6qr0Jb2UT3uKg3MWhvBoU0DrGr6gYCSuUjqo33iIK
SUYZsdp45MXjhUv9lnAB6NnyHbYko7FuTHEaabrNems9kCKnI3VKbeoOEJCY3EqZQ76LVB/Jqh2/
TO04xpGjxuoiDFfmeE/KaBGBXUvSIbNoGbWOOtpF8FPN/WtxElhMEOPgQLpFnBosRlSf1sbSlrap
+8sLSy3GDJVYSbIbUq+8zvZ6+2qiZ1k/DfXKseyWBuQj+lP5qZriGCRvkuiWXcHh7t/18GGTz2VX
0XxaSqxhXKCX0pgQRYb2RZoWcYwxPtGYx6ApN5OCygStCH2kKMLeSAgMoci2Y0YcUHJnD58o3HkY
9SiQwEtC6siAGTWVMZNIZLo/c+ORs/qS3z6vknKZSfu4VWb8zK36q8t3YVCj1kUv5AUAdr9Z9od5
HpMrN1q+q0ABqvhQ6QSDJ/JvrSj/EDKkHNZ2RwxsdI5Mb1Gg1jCKKc7H2lbTpM/TIo9tt9JySM5g
6Rd8N55CgFm2a21qEG3ufMIyRlIprLS9aDzrJfq9Yh4b+j8DSXVsmse8j85Z7V6liee38A0bSUBZ
RMBNX5NoQtUpdadydlCYLjs/W9GyfNQ8wNx27eb/72QdpAVYZocWkWtQdzvKYOB3goOru3+BJBw9
GAHghugeVaiJ/Xid6vgdjd+kieaCa2psYeEBwoRNrwHlqQ0N4clAxwRa9OSpS9myGOtjivoelHUg
wCEx7iRhueBWSnwe3H8RmckChszj8EAiMOaPkguEgZugZbBay38F4cqoTj4p9gZIQAKq0e0NAViH
yjTW+5UJfYIDCHzPBVdPsZkpziCZ5MPQj1fh+pPT4U7ZgP/RY7ZGO2BePaxhRkhPU3+PoCcwwqu5
tYXjP8g85zKsh8XXKUNPJsZ4YOkNDHcVgp6i/fIIklQMGlBMk4YBFY4Ab3wqgAZzdROJMnBGnwmR
NGttkpoz3fG4Lrsx/Cpl9cVaoswKk/oRVNorvVQvmMcnPBf6h73Dyn2mVnRADQCrkW78YDgmj+wf
QbqxfulXJOAvAuksl921yrRD0vPg5RXXcJ7tk3A46QSAEgVAn+NNkz7p75WSr9b7QVfbkIJer/ME
aj10LOlLs048vAOx43TRqNaulEkDA4RmsjC9PXOPX2AlR08m6hAd/1ax73lysZuCb4BV2N1K4bHp
7XXIm6TavOTxPmYjwGJF1wGu/hEHDbAg0UbUP2NGJPYpImm0sZn5CQGz3pgAUv1PS16hvw7cb9X6
iEh6xzAA3QXLhEOM2OmOrJmw/xwIxynPPSoTmWaxKRNQwShnuahrBdSUsGEKSUXSZAAzFF2+S20d
+GaskfPGD6XqlH7ygRIjaI3f7si5jRUWvSMR17OmOhr+mQbdAvu7CSqhENpnrUL9OdjbJqn2cqvw
BozzYEA/Tu4QEijTxopQoqaEfMajaQE7C5T7McQ5nbN+eiUw4GrxxnlY9kgQcXTmADfa5/Fa5hvQ
mrvRe/UE4k5v6jQAA2xNz3b1LpD5E9ZJrhW/UEAsU0K7i0K7FnI8b6z28CqKSlSIXS+N8oyroBpd
qNof8Kq0fzBk92jtNaTiXTOR48uq3SagW1Yhfdpc2aXLid/iHxlWPUCzXtH8494ncsSIRyeGxPDI
zB4a5eFp6oaoqSumNN17aP3bG6nPYc5NJSrj8I41mJ/cDiWY1CPt1KJVia3O0pqbWyNMgOnLCI70
qZGwBYGY4cKnXSG9eYn5Deug4k4C7zh09XsgOHosyNgAg0PzQ84U4T/WIhpKXjl9Gbd0e6Ku0bNd
h/TXfdnmG5Fw8lkVl0J9ZvWjZYBIomZVVDHh5+zELlGWfrQQgM616fO28mLV57xDJTNiWvgTRk4u
pz0PCMgWJy9B64SVSMIkQzREpZFRhOQ7x95D3AXxV8D4+dI2mBWdgR25GO5m+NlSXJ2p1ACgFYhP
ZAg7PZdwwDdEXKhPPUL66rkbveqe03oxbvPkpg9oWkH6u+Hc6Z8NtSR8sPUYOBIJwtSa0I5K108m
7cqOglyfvzcpVumk+n+G5FHLqxgcDOnMABFjN9egvmj6PbP2XUCUpo+EhQEjaG9gRVL0V1k9sWPN
3CSEtwt/fN5knZpjr1nq2VcvLRPl00ACLX8WoNU5phGANK29BE3rJKQCx1pyEb6x1qDo7Gbrymuy
KbzhS4v3BmIsq4rXutrBMUff/DNU845N+NB6MgZNgRkxAG8TPszgt+SerqBG9eaRItRq9np5p51Q
hlTLi2vsqTOTdHGrXLI3zs/N6vx22tmlXFJ0Mnt/QgSe+aOXZ2vB9bq4/EI/zqJ5PLuQprG4kH09
8/mv2WoDU84/um0+ab6c9/PV6Yy/dOGkM2ecX77mKB4e/XJPudBSXzjBRj9bZ3JK+b/0BBbOyMGb
o7Hd9HNz9kke3Wz6afbL63WYzTY9fwZ/6LlYfH5+1bPffnZ29Nnr+Noe58PseJltgtnmfHmfz+jk
Z7P5du6cndkxnS1vm83vfr6d8WPkMyImXtu/7TBbf1znf9vpL7X4W+wDpsolt/GMP3T6i3+5WZcI
kNeBEznScvoN+bU3Dv/x3i/nxvzozo6vcLa9KwT2fYafECE9KanhkmDnHk9R98j9Lx5fYRxq6yNM
Dp6QlxJnVYDgUPTTvpRx0tnrUbXuk0shGjHHgYonyOAAt8w4WBqhyr9G2R7ev9iUeHGeZfrTmTaF
TnBlhQLoBhkZjkUGdQWuYxGQSi24bjEDkDKBEY4wWgJW7XkoXcP0GKBvUmig00jMshV+U/+Jw5hj
m3BRgkKg4+L0WAkJnlC/iaLblQpIgUqDpewPrMPsrWSzLVlaRyW+45vfZagjIXcHBHuxrG67nnwB
z5uX1F7YhNnHpYUFjMIMvcQDRu1lp/fvoN6GpryQuRQa480MScgYBgquhvbYE7Yn55ApzcajoKv1
keTWjppxY9JcZcXyJQZ3VPrJNGQjpyjtT8nuFvKq4QpyR4YUIFPUyF2LgIKohFE5lfWlHlxg9WTB
rrZ38RoVysOWb/Ff238X4XcVflOe5wf6vCmfVjPbD+F3Yb+i9EtGw5hX5xovNOH77D7XIqM96UNJ
1kbwMShXS7n64kZ+iyq9Zf9hpXch3wPrYaqfvvfFIsQnG1pfRfHdgy80B9reYu9LKK+s+aLAuoRU
Nz5ctM+V9xtB9+g/EMjUUSoBXDGj7m9anD3Xyf3f3v9turNZbyQYd02FxKk8EpjYv9275H+09WpE
UJ+MxjRAMuAR6mQ5RNBW4abLmCL/TwC1HYv4n1Q5pwwMYrzGROanGA0Tyg+ASgZtSXcbEmtxr679
eABe4hHc2MVSfA/3cdusyiXq7o8baXLqB1XDGqGkMaTGTRFOnN7yBi3rl0oqm+E01Lz2c+bU5sqp
16B/zVbInxbKcjn4izkEDGYHolOXu51ZzlE1SldSVV2SIxGcbNvySgR7VfzYqOrUlBX4bWXv7IZu
ScMzvzFSjFpOGC296Evvf3z/tw3RFBNysPXDH6qNiMKOw0uGkb+82D6n3q/a/uXRm59F6j+orbOh
ksMv93+bDkD93Djl++TVblC/BcwT/EQ2GSOXdp+9klcA8X2CZ3Ededuw7m/gnzf1LxjXp7Gx7qBv
5FjclY34AfBnhAev332IH2DNmuFog0obETZqJ5phmfPh1z5Nbl63PKRH4488B3PnvngB3ITStxle
FsDzQ3tg/UC+3NVzXPbjL/8LN1I7NSQyTM+qc+uoqAySa0zFx4ZezXRp0iu58n8H5Z+K5iv4ib8H
a5t0ZyBskrKwk/zI5rcgHxvhyThLrZOWnKLxwBCIeFC4F6jDKXvN+mqzVzYuvGtbvBBRwtT7ZIcZ
C7XY4ndpHe6XsXwwqXVI7rpTXBxdddEnVMx/JdJ2YJAiDAX5ItII/xnqH3nyKZvvunyr5rsrbg2/
LJOe94p8YgZRLTFxL6NPqd01zYtbGB7AcCTtIm8VzgoURb+B+qrDRW8zaAIrzak77NV/kL4lREZF
UMYjte+m+RyxthtPIOi+unXGDeImqMBFAKzIl1siO4DYkeot+FCI7Seb1IRtO5f8V1O85b+mOObU
AoafXnaEqFbKJxOtd6opZVnHzYFwTxN64DRMAPAlLZ+x2JR3HL+rrJqnTn+nTGvBi8Gx7lF++Sd/
I6gAwZ6hpygXyqaCZcTuPsufGaI8iknrucpihuNTpq9nHhy9l/IW6Ou50F3aenaodkd7zQ4+GssE
1queQI6fpZWsCrQwR0JirXXCPrbhgYiIMKsIIdkrzKqEldRrRq7sZ3ywQRl/Gc2cmaO8KvlYV7Og
onCULArCtRbkifywsUU/ItsRdZxvDLp9ihrhuthWYjsO20ZsW/3TUOUVJECRYscrsaFwykbGs+bM
lcgCLFhGVJQLOw3Vny/tZelArDrD7L9SV4+dQB+b3Eef45pj3ySNtEEqkTO0ZegXTGItyo49MG+k
o7T1deL722SGaOBm9yZYwsFrjpHF6E+gBtsJQ0FVAnm+Yr1b5cjs4gBU8SYDvebUOkgYPPIIJqbp
Fjg3TnXtEVeRLAuSH+Gn0MLKsbQhDyFGyOiPTo2Mos3rtTwQe+6FkHxbgXlCte/tlA2JrpIk2jaF
ye355wRBQk6TOMZQ/GNSluVjyFLtnpj2lLBedxHQqdmNROoOC1u7S81v0d9GYdOUMyC+9WZcgG8B
/iGidT5AybVk5mLHTzqI6PxWy8Wt7orfvAyddyS9sBavK3EiDKRiV4+lMxZgA0vO4B405OJmd5b0
bya+lAw/nRFXFIBjePM0sHUjJf3sU4QcK/a2D28tlfQlHnujG8EpaXCNCC5jecjlM+SkFrAaFrvM
INIuw37cK9kVF9c/RJZ9QZgE5iK9QcpPZDFmrgQgUCu25KcsRElwGXg3VDbip0UNGxLKiK3w8qtQ
UUo3800cBdQTAbwrNkRibimYWljV3b1hEKL2BVC8qglPVlt9W9KGXETVWfPcK5m1fkAmQhJBNkIl
5D5vBpLKIVtL9tuA18cMkeMdkVKqayPCb5WzyJ6tNSIeYIcMs02f3BpcFETxPot7q9dHNY9Wek5R
TehNJfKI5okNJ+GEyGOMq/4rV46C39UCShCuUxJg4eFVq10nddtN7FvrHhX1WEIdYrXXfzL7Cg+B
oDCo9z2lkdTyzF0OD5dqOUPXHS3soOCWfMhQSKZ3AajB1zDDHVB/xwsxrMStECl5JathYDK7Q80T
9WASTlGAUeOZYSjkegRMu6ugTxMPy3qiywnNA4j/H4LRPdD/kohEfcalxESgckNizfI0U7DCIvTo
XXIT3hkHqY5CMKC20gJ2qsDEWsEZTYUukgU0Vo+Coke7avYDJYrh8BN3sHCRUu0JHM108+E3pM51
9Ag1yXGYek1baZVlCIrpQ/PztZ2FGMWbs8uFB+akbMaMLtdkMvC537WFzgltmRf+Sa1GpCk4vuVi
n+yApp8pU3HIqVRmPO39Ftk5SQg1B4y4psQGqPAEMixcYl+SMVxJDLpqcsn7fgnuhEYkBrbgjzGh
hTmcEQYn6xy81K+9lYYCI61wsTcaSnZzl5szbAQLvC3gHW7jLiVe24wmjf5fX78DAhCHcJ/Bv5hk
9AvqmNrlJOQQw7cwEypt7LnlkcnyNNC6hNNIiFkga38oMAX++Kebi5AtV/UqhFff5gR2lMliIDGd
UAL34JEBqVC+egrzVzApBhCXyNYqNnLEdbyP6c0aCORSEeiPjvpT2PSGPKbyeMNbiQiVdfdbKuq8
byZhPby1vUU4h17bCTETCCSnRLyn3brNzqbSTIDHYvDorusRLlT6rKDrSuCTqpS9xBucxftc/05q
rBrDMxL/cmtAKbn2PWKcBpXSYGrr1CdxngsFhoCwCGeAR6szmWRfb9nzdxVdeLer+hjm5yp+WQSq
xJSw1QmvfzVTlHZTURfnof2so0vAiWKw0sPHNAmGP0ClSKKAFuioisu54NCIdDSyOKWjx5ixhKed
04/TVggg/iuiXR08EDilmJLUgdwNQEa/2abIO9XqKbXvVttqGHsViBDQS4TvFl0wZxdJhYzmvTG2
fklUbXDD67Np61unc5WYKC/FpMDF1x2jMbr2RGGjz11WkE2ASab2GcokBZAEEoykjwMJ8bGr9xKn
beMfbP1aTfDWOhnpBKKixn7kwgbbIdpOeaKdP9i0jAP1ayR71PZXp+2oOutFukU+szEE7+PADApC
hJFnpwnzbJP+JuxhLqsBGds4xSr00QY5Rfh/k3ZVIlxtqfYa6lOAXt60Gm5BcnnrhYzgpZLvzEvh
fvA/avOvGz8QsS6n3hlG2tiewnY3sp/zikq8/0SOE8ZK/61O0TOIte1EseTE4kBWCQr3UwmSNEs6
FACGjkzkZLFJVhInRqeuhQUuLOBqU/VHyniGu2QhDOTpAD1GhvYCbWFJb1qak+SDF3do793UPpKb
Fzc9t5m/TwTK0qKZC5s6nMTGeljNUhQbA6ON4gUPIRAm244PrVuRkVdSDmuk3DyNhAM0B2nsXafJ
bafqXmg8Z4giymZel/I9DeAbajZ2s1iqtssoNV3YzdJCP13xKLvYNCdrgeIZ6ORBELeTxtwl8coN
V6lhLArjqti8g3Amo5uvLAQMA3ZmM6QMKUk3dffM+mpXIugb87Whuchn4HxMkCZBtJmfbacjPqcV
lBKwEpIDw5CtH6UW2f/GVrd6cNGqvZvuR4gX60JBJsqsvYRrdSb4vtVkg4CwbZCinQZv3yZbvUd3
QVxJ9iKmeSmAAmo0ZgHq6EmswLVDoAv95Yh2kdp3NsSAGizNxtgbWGqmqhXNarkrYydP1B1JTB+D
JtEcMreYbNXyKcn1vYnKe0/pAEPMLMwwKk35gikzqHpv6nwZ0IoRWfRbh1cM+lMvLwkl+lZBLp/0
DOC8vb1y0Azt2GkQEOpXExiHCjci2sxFeiinp5qoyO4DnwGWd2RStmO25T20sg8Zdsr1jxVoB6WW
bmezGU6M0NsMUDfZqwArph1/QVFE/DDUXVYy3QB9x2hTr8lAAm/L1zh4wbe5qZLphiDADnF60xQb
C2BEk6ldqQGJ7UWZmqcWBUDFfGxQXmIgYcfHTo8uIlVpJpMppPMsCxZqqoZsbrEw+UmD5Ch7KQU0
4MJ1WKympOpRQx4nU4jevJG0LCr/HrrLSk430fRooztWE3Vl+E+PtA8UORoz0gQzt0E7K4JVkj4z
886Q4OOaMLEpbRpZws53UqFWWkvZ1fDVg4nYcyBAilCykMyX/QCtTzUVPiLG4ZqrGt9e2f6jg1YK
9HUF5xHw4nn1xkK5mkUoULOWvQr/OGh9EKNiSc4mFpzpaNXsHOPrISak16BUPh7vtrGtGEcAwFuy
KspqD3ptyvKO9l8+0ya4cz7TUvOMDL4Cz5EC9SLr04g4rGr9OR3iaO/6kXyzcQuVML23Pfm7oWx/
TLYHGXVewHFnNNXObcLzKJS/aeJ2I4tQDNDsbUAxCuW+EAoAoEkjzTvUHKEq4ap4KFjqKLPw0kvG
0KsXgE9zJLDkdUP8+6Ax+dEiGkNDFVJHOxyubF/QlumZkJGFTWKb2NGb3HUPoDbKGjiqfxV0KYq4
qpiqPR64qX4ZkfbMSy6a9a3o3waPb0s41zAFilVoN8Pb1Fbrdjo+537OHhRXp0kHpaDrSeFCFN4Z
YcCBH1Ny7Ywv7iTP/eiZ0BuV0d8k2g39Nz4ynJHWmDsFfah5TUK+NDMsnMTV0Y5vITXhMPILq6XH
2zj1FOn8r4oJ0CxaoGv6FiULwQLMiQKJb0SupFim8fRUT1NP3Af0Aj0Az9ldyJC7ScU+SnFjS/4i
dY1DFNPnS46kxXQbIdK0fHlZ1hrpTa9YQdR49byd1x6R2wQDdDbd65m1tQdWrOYiRdeuIe4QSC/b
KV21ZZoZlW9uz5CjSCq8f2jsE8Y2bYCI9N6e+/DMz1EgII8RZk6h5MEiiR/g/CXN09AJxOdNg1VU
fQBNk2h4VcjYGL2VrEuQ7WRaUXxlcS9LyzZG+a5EqyrErER2eNVNeSMWTxT9Yh8VSodQ+8fPuW38
PwZAs+0Zz4lSgrbsBlyaQc3xAN4u2VuSEoi844UovyOz/DXa8LdzR0eALbU1cCOVIeKmGvjYgqdG
qfpE6mQ1+nHOLVuh7siO1G3hyye/VQCemIYhPWMhfZP+P5WYRfKUwoGyDskvdguTTM6qJn7k1Oo5
0jrmnVislNrda3wKQ5E+gqjcomWjUXiWtMNREM+Q4iLuMHkZAmVusU8mFbvPLE1EXErglbZBp4A4
/hRHt9DYhRHrvBQvTY1qxjT9R3fhstYbbnxEaxnXkzhldA1Kd9n/56E2wQXIkKqY/W7SWGbksPkk
FJBUwhoFlsZdsptaSVOWBQtYYOiOk+UiqoB9tWCuAU2jEUOmjNh2QTVrIbHoYKKVvmHbxEiyzJFL
q6KUR1jhnL7FEQ+yNpv6MqmiJ4EqvRd45hLzN26xvmDZ9zqGq6knsH6Vpro12AIDU92EBAblME+c
T36C4BT/SJgQXFroe9EaS8SfqIfyheyaO00hVWO4Z+ytEi80m9AXmpZlMkXMENPGOqUztJYofyOf
SZj1va73cf+tvtHr6/lHEryI/ypOffIW6Ly4mYvk4jYdvqOFxG5J0X1LqEfRohHLnj2sVgd57BWf
rO4IC/Z++hbyIeVtFvKHqN7B8Jf3y5Y2CdNI0XVgjzbnYbvsy3WhvqAfvfploqWpIlyyIyS7twzb
2MHnkjaegzA5N0hW6KK5isBYcJSGeFuLocbCjBDAfP4v3IUV7pLurwIQbLSN3zyb8M/2eUEI+33y
DcfVGnSXNxK0DOqICskAKi4EnFfpst6j6FR991PzQ/pwD6wYgqgPxcguBQ0y2kjpE0qgihYL32Yu
WKdTCAaeazUDkDS/df9GFEc+nmkVwAQLkKlgjuOFo7HKliAvxnnOQuYpwzsAh4Cmn5ddyUfC9ELP
QgStLSN7QrER1a/Jm1Ihvp7mQKTkE+UepTgPgQfaDxlSJbfoEwc8V6WYGSx2igrZTRfvk52Vskm7
CvCZa3/lCjf+NkX7azIMlAkXc4svShodOYoWBsqr9GfKkkiqt+zKM59TWT5jgSa4hcuYuCVXBaJG
vOMF85zE/ykLjjpHp3PF3Bwvhbh64/jli37n8RYk4TojQcZgpOkOQhaIJmvmPcmiZ3sgJYkXuG8A
Tk3xOXZrUJypRGROsC/cxmdE9GEoMJxQLfVJBO8ukfxHJ+OEtQxi6uJkLXcsqpquMkhlq4KAmapE
aUiUMgo4CatbRGieEWc7UVCtUPgoYIOLnz5k986qHLnfIjsnnr235B8dFCQad7VBVUNU3YAj5hqi
zYSwOZ9Ufbsj8QWaHkflZGRWZG9bgLL108o84qBCTu7WrEphhSYfrSHBpIwpCcHyoGyleFJG6wV3
NvCcXDOl+E21ltIcl3QXolYRsPvdrjMTkhfXtKTSgX5OyMvA4Zhx3Ip6LphMEBI6YcVQn/TQMuW/
XDcd2YO3DsqvkLQcmfE+Lxilhl03fhKTs/SYAuHMAo8mMZimaGr9RWIwlSMa24JcPc6CBcEbId8T
NQ51SsxNgYZRe1ZsplKBdaeDlvSPqVjxoM0biWwh+zzSVDucrSnrpCVJKOO+5GxGHDMqtHAQmtG7
8NMReFiWH2PN2o25eumCMceSg/KHrixJij5KxT5JE+/jj5/pVCKa8S9VSL4b2bp49TP1hpM76Cup
iedorxdjZuw6wvmsptsoleCj2jQxJI5JAHgMD47BqNMAEZrDCNaruHioA42lA4Xyty/QMKHVqA1r
2zXjh0+9cRVswzhxvAy2l8y+cwzz2EraNxQhbSHozqbPRuUmyVrQ5eCYsFNkaMoyk9pXW+Dp8jbx
gJQAC4WvLyjGOsaEqc7q6i+puwWuN4eWik2kXSP8pRRB6exS8vR5hY43IABPnkCzxnRoM06XYAdV
m5IBBfcZRI6RCMdiospUeNF0plQe3zmY9aOP6bCmNt0jsDXoo1XuUj0QJzvDIqtVwyaqV6ilVLTQ
PjiK8lXSMU1bbN/vvfKpKIdUuuq83anVLaWy20vYlgcAvimxrEBOqqrFLlJ+TVbUQjC5psce0tDj
lNAxf9TUpjRqcTQGQneLx1j/G9pbTnll8suv7Y/kUc/H6EP3/wCTsZXrtFPQY5s3Zxmpctcfidqi
VQ+CQhMEh4ZE8WLUlfjQOm2pA7i5Eh9DwH1JAmw7CqZIGTc1DfDUC6qJd9aVK9mI6CdUj5mQgSjG
M0Ol40cJMde2T6pxVcJWSvM08atqlDLVfdrcyKn8sPCnSZxdlFLGGuobYhf89CyDP4r2wXgeUWsj
p9+C70Y17ganVBXwDE8dSBga8rnPQaS5n6V0TWHWQNanNQhnzLF/+Lb+U5B+22Wkanph7Gh0fCAM
qYSxDvFcFsoLcZGoLEa2+Oq7sFGktSdbtIblfIONm4WyJoq3fnfSocw7R4FBgds+SvJ1JH2mzMEx
U4zcqr62g02pDchw75Irb4jYOyUug1CErgI+0gBcgt3sGJKM8K/LJGoyS448i0rYYksiv8MTaIFl
+rayiYiWstr4w4VPSKdvhYOohaxs6bQ3KcjWjpJObzeRkoPAXoYpLKQ+DLxYZpaZIOWq+maC3NcY
N4JR3/lkqMqYqtuwh9vqDsNDFgl1W/H0ifJvuKvpqrETgtfZYVxrKQaSdTC0Vb60bXCTmViNZTQr
Ht8NgVqgoJsy/PYbYlkZX6EBlkZELMIEtfC9jBBpkbdm4Wnpq63/GP7hIPSFoTBbu+LZdYTJwTB2
pYVLRiwQCCxCWYIW+SyDge0TJcOAOxD2qSPMqORkjsZ0lxfDKWqHq1r4a8iElZ32HymHQ1whiV8n
wOq+dfKtj9aTF1D8NeM23nz8bGJbItyemcUjIfacmAFMs/mikOyjPZa4HwKuB2uH1IeCMQpaXIKg
8n4nKRJ8Xb20tK+gk37pgqeWrLolqEUbk9ATNOqCYyfq7lq3G+1ynrq49Yn+cSVBwAahjbyMvS04
VKgL5dwmH1HiwKamjLwn+dEo7qLVZUKTGA0B6yqpIjbYnxXoSzFfT93ftpqxoWGZy/5E16867MTY
1Ktyb18H4z7t45r6MK1u1iDw6iwNifIzBmy3koel8TYwLAwV2x5EGjuYSZWYL6cnuB3WApTIi0ly
jxCgA0dHttEcGSZzLG8WLZWTyy2Aai570CSPbx7Dqhd/pkBj+caFqQsDAsMZx6nj26jgXZP3we6s
WVRvqPpqFGpnb6XRr8Np8jy2yDDz4iDqD/LX65ZkmnlgLU1v3aD7NpFQsYKb4UNHhh3xdVKmMEVQ
xkxmINj0aRE9y3OjDivX38SkWOV/9fCL7phK5JiRw7Bzx0CNFRR/ofw7qXKJF1zmqo8CMVy2ncmN
ygfRH8GjR7latJa6kmN91Xs3ZNQLu262hZDnASChGZZght1RR2LP1t289O6ubzvPomDZvWFJnnlc
CSar+dBvsEdIKNcm0CeJuaCxYSXcCnllb1iJ6AwAR4bPmnw8CefepG4LtIvBaT0QTMT/Utk0aClc
efa4KnLCKqTC0Rh6VYnQ0GzZ9uE2FRKQUD1lsZ5TIuHsR5uPIFCxA9KcM0ByFeEDrv2PARJaJimP
6k8lq899uYqzH+KO5xH7A9fzhaxIEg6MfQkIkWeYAJOzBEweMICCyq008p4a96DIyFNIn0J04OYY
5U3aL9pbjxWHu3NNJMgmARkL9cHRMcgl2juzCbsNnNQ8DMlXrZG0ys4nV8OS73FWgO/V/0bpqVXB
WTZI6gf0wGdXld5zRMIQeOWiczrSOMJ2q3sHEctIcUtHxiIS0YcURaia5YNWEENbuaBnOYxIKf/T
KXiEBvoojOzFU4lFImvQzlhPUmgT4kuCni1VLg4DnWOou0ED04uRSOe4pEWXr5jphf7cKaJk1RDG
jILs4A+Tu5zFllglVTlVHQmxOgJPACnGyxTkmtDE3WTLBjZfaP+RdB7LjSNbEP0iRMCbrei9SBlS
2iAktQRb8CiYr3+n5q0mpqNDTRGmrsk8SSlUgqJJovVoIHzRiJY3YXak+2B8rpBg0CMhJUQmiTwr
bv+jVTbSulZWuq6TYY3hBhkbYtoc+zW5czpyH+MczwbjsY/pV+0grB5BPWvDZFhZIjoZWXsbsGHP
NqiVIWYki+XySUv1W9Im3HzzNqHz8YtuOQCirPHnFpughU5tMwB0fkeWVGzhsFktkRQuItbGHooi
9hMaZwHDR7SdJX2Em/3h4lz7aDsNvOcRChibL9N2FDO521kFv09uvNa4xzNUPEOdnEw2QC0w7WpC
I+V/Kwk6OagWTZ43BGfbu6OQVpN0bDzgndbcLDpOK5fzQLaSWfsjK/7lqLKRca0GZE3/QiIRlNDs
YedEa9jsqthIWcxkW6YTQ/WsyAoOx8eE9ksT+olY0mWehfuh+jfF0TFCIzS4KbD/v8C6pohNWP+j
Xb851DMaQd+ck119Y+m8UBCmohkWarlcataizrAEgrIiWC0MIKs2a2aJs4tLtbsVPflLIyc+57zh
8o5iMaamt0ZqrGe+ZNm/q0GuB7Za1TahsXQ2szttU8wuDVwIGzxRCXcshX8VKpkC69L+xrRWB9kD
LwA/BSnPUOCaaIGtFbvwDIuwOpZ08Q2RJMRo1MM7JCtGaW14jTkmsIp7wEAZClhkEYTJWz8iuDHd
PROg3ERmVi71hKEJrMAWp3nrXpzUJacVt7v+kgzzLmDX1DBxBlc+e8mln15c6zdGheOA8WjCbm3s
Ay3/JKRiIUtUIUxMy38jCuSSPKAw1aiKKUk1enGiWfTJWkhK0fg9V4gMQfwlxf0Urhi0jViYUFgU
7kcjp5Wh/UJxWdr6xPSEQ1d7aeZ0U2JEC0B5Z3caplLr2NzsuFmQgKb9e0/eyAY7eBIzyt3gBWKd
CRsjxc5FPm7cwfzsy3VPiLIuGfnQ4+fvvY2onZuyrW4VPYFCI4UTqYjkm/W0uDEaQwpNtFw0Hh0y
1nPFzEkN9IQpoA6QpUt7VRXXjvO9p8DEiO6FDNDV7Idr2p85BKayW6KMVwQRJW+SHhUMDxReM185
AvQfjnA+APAqfIeDYipkfKac3Sah5hyreDejAfmD68L2zE4sV8Lq2JYJayO5ifEmwjHTrlXPAL9a
KS83EUdPBkVlJ/cZZQde/TJkicX0kgQCLr6zaXj3R0m11YwNxpslnTmSmIpqpH4iCDsIqycmiRTc
I+AtwEnY9gw8rVHKkTslix4NqF9e8AgyPrAR74VzvLZHBFrrmfnloFONQjrJTSWZumuuvfTHYgM0
heefnzB/RuaRShHRlH7Ke45upmxUumwmv+ca6q9N2BUS92I+ljCefdrzNvrTBU94c5P9n47EoDS1
fUKxOdKoGxWvQN/caxgbsvQAu3hGvlmiNFXGvjT4NKIDWedrjaa0Jm0RuQ+Vl3InJ0iLDUHbIY4K
1RGaHoN4VRAVK2YDWD3g+9DdL+2AGZv+F6bD7QNo7sJhwKN5aMcRArYehhO0iKEbs0QdiYE9xqyM
LLgViMkyrqXPp2nLz3K6q6tp5Wda/IWiIbRGvx0ta8fsg81nzYLFdch54DXH5kLP37FiDVAS/Pan
I8EE2oYPupqjgTwHQiKfAw7+Wr+HKTR5jvk5WKmjhFWAKT4Z2xX8NvxyS9UhdmG1MEws30GNmqJs
V17xz4o+dF4dfMMtJE/76gRriKeRi+UqQo8eyw0SoixgRoC4Kgk+g+K35b41DbVfC7YtrSVvAh7c
CCAFdwUrI34843gs2J3+48Fejm4mvTO7d5/LpF5uDoVFb/1q3Aq44GAjGhs5W+AxF8x2dzlRjDxa
dEisBEde9wUPm60bi9b1VzoLy4lIMqQAvWDaHQBEGf+8YKWKFWBdTyNI4Ig2sSYjI+g2Vjw+G84V
7idPL9OHOT6OLHtYIqwH+6dDFsr+TaDFC4KzZmkbbpWIr9ZmLtliIFR1j9/FK2jzd7Bgi5FVsRZW
l7bNXqra5Ob8sKhMDJBupSJBIRJuU+tZ+tNJzcH1hNnSNL0z4MAlhybDMJd1ER/QwhoWY3ZQ5BHD
NTA7R4n5YOQFwNwndF8sIrQcjIc1nE7NaQ8JrFzTpz7zSrHLpnUheJxZij/pZnkRpv5WmxIBjsch
Um7GYfqIcgJQ1Si/NoiNBwoZU0dN6LLqTgfqQdOj8+BbkVgOYXHWBPJPe1rLdtkGD8PPNi7u8wx5
zmDjkq0YyMC7Re9cIhhSWkwgszzetX0NEnLXfKaiCS1ndtUpx5E+bRBR59AMzGsz0H278GsDPAuN
wF5JMWdQk82SbDeiKBKD544CDs8xzqc8V0wTJAAULmw31WySF1rjI/UxWKFW+8kN96Nu7PqW+Omi
QrjW7EgHp303mTkSJJzlYu+VyCMJTu1Uto1kXdVfZYyv22OB14n/wz4SYB88GgW7Cy1ML+nwaMCg
TcbnKM2tL/21VgWvLWY67Y5jH9IO7x2fnzxuHe2t99lb6cWdTHOXgr1y3kZ0l4LEL5rlSwtgrt8Y
wAT7sGeC8asAVbw8GYjPnVi7A3leA9MTu+6OTpW8QUZsLPPLNFDLCkoliIxslTOsE2yqve8YbH/r
kQtDjdEAhGgpl7z0BMPs4kiWzWmBHy78KLv+qa7/pnHZenwFzJftIdozEH0Nh2at0DwEuIMzcihO
NDVgN3n0yH87Jt49Zb7N7Trq9bJO7M1/gAOtO8URlioLu+rvwOXQ62k3s+L09eZhyxu6+DELFw6u
pxQ+b3vsSQU2TXauRX/WAOzVTJQncTAbeqljpVXrGthMPVwkpQf+vEfPweCixPYJIihw97Cm3LoN
IDjHPwZm8V+EnJou0AgUktlj+jFLWkbtnrh8gbSGysrI/q+tDTKCf7z0FkNeGABxR6dJuytCRY3q
UFFzpIdAE8GSu4y5t3sPoRBRMrBHgJ20LCc7AZuHBoR1d1v9WWzQg2+LWtKgrW2aR0r3G/UxDLQZ
1iG8Qz9cpPa7FmmM0aLFyRlT/KU8JJoFTg5nlXafSHF341Pl44smhKqgFo8rxnf4scinQJPJtGSk
cuat/Z8iBLD3rKOAzdDrrpOYPEWssTGOkeFoOJ8e6vrRfEPTAWqXHynZWYH79diyNInzNrCgnkdL
/XLMrY19a/fsAycm6uptA9isRwegHZzwx43cqz5qG50BcvYwlbyav5uLBk2SsWm0L4v9deYT9Baz
9e0xgBWPUL/bNjUqRL3Kd1a4JXNUFalgwMTGxuYBLtp4Hevhh6Z7m0a3ydEjl5dOmo8KI5qFnb21
RXuw2lY16Mkl7Ugc7/NzwEMBwhTa5WeC0mFATZLFj76lrqrOTRasbPCXM3g7m1NgQnLTm39atq3d
WzLwXeHrUNgz3eAImeHh90iHa8hR8SCJpTK2dTf+1vSX0WBtWdZ2THQoREeL5ReTAla7lAILI7jH
2bwqaKMTVA5yCNfFvdJQcxXPiLwwRyLIES6YBKd5jXKOVsfK8gXM05mhNaw89rCt0a2mvP3uRHAZ
mXVnwr4hzqpXiUtgs8NHHhTiqvFBsnWnPinOwrYuJQuJVjeWFZ89xUyWpZLIjWejD4+mUgC7IJd8
ST+iQ1UfPXAT3y7g7q4DmpJq2wR7m0RG42I4qS1zPSSfftPihFgJT4PNzxejkVLDUgjT66pKEGcV
0iTHEMm43tyALjP+4nuN23NbvapvJe8JhtDYDUW6u4fDAWIM85MrOB+dXckKgiCwnafrzxhWvkar
p5u3t24Q7AuiyP2yXCeSpL44/NaseoXcYkB/EhgOzAjGamF9VSVKQJqUW4ebDHWSWnX8dxHFcB4l
YZRRddAjZ7MxsukjDVEJF89eZ2y1WayswnptaTO1kJUAuIIOUYdLagBC0qvw3qC+s3P7m0Nk7SWb
eCZRvvucGPWH3j28QCfvxTkPcXQyQyyVRbkXOu21HjEcjlcddgmjG1GXDW9ay5YlOxfsZU1qIva/
9IOCOvetgItaRC5cetWY79ts5z0qjQMWIoue3wpcz4F4QBqE/DU3WKetmfrqUVp4bflJMwd2DYJR
dNamGYADQnYYNUZUHjSIT6dBhmhRNQWsRVpn20Z7B5mDxxGSvff0t/Qm5IWRJ5ACHMplTJFvLC05
qdsYoUijqA8RRKznimXzQLcMsR07brGetQE5NyI2BywODOvQWrg6de/0VuEVqg3Cgno21cywHb4d
jsAsChciewstPJmqt0YnrNvALdkZNVN46wRcTgoyk+FgXaQwOiEntQNLMlhYY/Y1UUu5gb/CkhdD
Eddcn96GsEqUGBG3nTbQvtEPZ1i9kG6iII1BlFSQdGKUOxo3q2WcohbTdPjbRICECkyKJ88GA4jZ
wPFwOo85mJFI/slGbYXeChVsVcy07+lKLX7UMIVwM0bHPyoALYNoEFJwE64gnENeXQ3TomT0YGtB
9Ll20KBSnzyIkQlBri129Blrmc+nDjYEzdRuhPhWcmXm3ACjMm4Z1fNdrh06HNu52CHaRApdh4AB
n7PkKKW2d7LywwrKZ2SeC6W4tKPuNcqeHUVrBNWRJJsWHFsZI6B3ztb4brYtLMSXIXjzGmb0V+PW
LgPjVan/Kx9bA241FnXLDhm9TqJRgX224xTy/EPr9QgB0Glh6i4UhEYY61xiu+8QqvvhiSLMFM23
XhiUEDYRj0i6rRIviTBXcMW+SgzfXmW95g19EUVqHshFNmg0dJDMA6pc0I72tSUFbyJtDQVR22zL
hlXt3G/n5tzBF7QL0jG3Rp6hyW8O6O3IyvgwaTvT8L1tLolKDHaMJSb6EIhGkZsHlTHmoEPV3IPM
Oro5sRM40yzQa6mOh5cUQWzH3WjwxyQ7JVzt+DlyIUKL/C9iWtElOJ+GL3e6K7ibV+9qXixz6y+9
gNM10rYxF9T4zyySnkQVQK9Asx/E+xJxsZv2q3SMT0VxBmu/9zL16uYV38hEfZzngmAFAmvP+lTs
+4HnljEPzxExRN6qczygfJj4AoLbUgsqJU1+znJyGoAc2/RApv/qyAweTc8MZbxEVcPaCCAuMjs7
vOazuWUnYIVbk7LUA4ww6P1HWaTr6MXwzHWL+cPL3jMFK3fZt1v5JdWJ3DG3rDspg1m9eOy+m8b6
FzCpAXrpp691G21tlsKzPV/tIIIeVG4kSJhCfNiucQgHlM9w6oAyUhMwH9KWFjuUOO6ZkKA/En+F
LC+pEN9tjsaZ2zXL21shvK2pCHfkSUpzhxdyDVqKBbdbXqsMeKjXnYjmW+KHsRKSNye2gw+7RVZg
AXTqDfut6iwQGQ8Ec7B3cMjpyz4Ri7uemOsgQdvVav6jZ/Vczf6rVyNfeY7hCrnprwL/Gi4ZZW1R
/no9Yv+gby5GRVYKsoxEd26KVEbGDD00kypt3cQf3TAiJo4J8HibzHtNd8PH8dJXT0Pv2T1697tC
hMWIGiRGjB7cgez9D7oRruGn6UPNYFINsUb9iNTBm2J6iODu8DTD5xOGy1rVYgVc0viwm4v+JeY7
Etgiaw/BJwRJpCH1ISGYQMcPZLrI9cm6a+RvZdH1+slrnL748yNk+m+Aix/GHRC5J5asSIxassMM
BNAzshR+dlEwkES3FqFjL4xrEBF2kB/phMmmXfZW+G7TSf23yUlYGhEQF+MU04icxEyaalz7GslB
2ezQAwP+gaji3FsDqTYFGMR/8j7uebK1Yd3avBUD5P8whHnvq6t35M3SNu+6ooyCbB4okvUYEUXT
vjc5jhd2duWLZNcWqpZ+H9KEz+wKq3ELjEyrPpvoL4QG2nXZa85v6uhMC3SxDVzIFplzjLS3yPsc
SIbA2bQ0YDOxHWDzb724LpK5H/WT+UwN+V5J/NCnrT++g2QBS3G29P+eCAc3BiaJZmyPQ+9ebdgx
qMOJlMN1HvskV8LoSNEuZQaGzwdX7ElCRSfd4S3pmnvE3PFJ6EwUETClIfOMpDhm9bVEzeX5nHNU
N80vqhbH5wsgxXLmbp+M8pW0hqszjqgi9IqUxp6ZPaGeXvJwCPNlemkRROL43AmYMgfvOxFsa5qJ
NW1GPQE+dEq+ZzZsndDRykKUJ9k6oMl16H1xC5X5mum941IHj785kj3hH0Pz04e2xW5FpEdZk9oE
UtH6MPM9vapPnnThLwaIGS86r6AqvwU0hpFYq5rRrrctKFhMqEkz7Goca2UPnBaf8iT2dfDOS8WS
b/r4MAaColw4dO0qMNn+Gr8Rx2ELgIc1o4VEtfRn1l/IQmnv4o7hYrlOx2bjoav1mW0Jxq2hX22M
0doZYQIKGm8tRaHj33XiHhqTtI5o+RMZDkMJqr6AdQczeBFlxEY214lwIKe3/w18ZvNnsq0DHGDm
WU/xlyR2L+VuHN/b7tEWn2bhb5L6K0IoNbc5ggT3XxExrHOz4Qr1c2Hl8iLi8jR3MWCrS59Fr02C
TF4zo7+5Sw+VCqQ0k+jVlLgeAiBwZmx/kc5zymZ/A2OfF9vEg/OskZKkDRTToJ0RM2Bv60gojF1q
wxSQG4I8RgjSIMkXZoe9SLRfNQ/Pk3Vr++R9H6bJ/88uViHQM7UAu4JctQ4L+Dl3iWiLk9fSG+9u
gwj4Pk0fZbzH/qaIX+6nFTLtK53yWDG4QkN5NriZTBxlg24+RZT+xF4ucuOa9Xt6xAb9MiUpiZkA
1cU3dREqmheSD7ZkDcS0qL5dnEO+r8q7soo4NAZv2Mh8jFW2CbuPrpuXRifYTACyY2ikkyfleB+V
9qw071kL151R+vRSo4wpAjb4I9e8KbZupUj4H6L+hAJZNQxnBcG9mr2zvBmnxxdznG7eZEnJS+0b
jirTXsY3Zncp++bAfJxNSrOKbMLs5mkvzVui55iXsUu13iMSLM1MhQoqmELPLxlxci4J8WWgs8dl
2TP5azN0bmlWPhTSTwafzEKLBONVbhyo62+R8S5QbOlEtBj4zDKvvfCVFViKIw1KS480Trj8D9V2
7GNoMzbBfIFyqfvYRUzujBELZabEGSBQI1EtXz3OO/Ym073EPxMC5s17lUaynM23UOpLzxWvagCg
8kLHmfHdItwhcJgZlMz8sbBeOrZtJopEn61LitrVocDJmwYohrOo64eZ4qO4qn0veIOnzmN3E6zV
Zxf8e+MAOA9J+4AXE3EChx+1AD5LrPd80K1DywssVuHLl6Zhs6aEU2vQp2buBlMjcTfKff0FJ3zh
5991gX66OLERJc4oVeSnXWI0bLadPZX7mg1VyINkFCk+M4Z7IZGAps+gWFUJTJEiyQ76y+dWkcw4
oqMzRFhvm3XiB2djJuRex6ikLSPGlf6crwa2G91vwFtRQeeBpZg8rYFeIycDwIIYO6Kqa7UNE/WT
Q4OJCXLDRJvOiDAJ7c2S6ES95CVEQtSG/XUgCSMdYOlRODAdxOrSv8xpoZJF1WnaO/yKya/Kdsyw
EWDM6tnbR8o84qangclSg5anEhWYk/pi9J7/hCByb2IEQkTkYAruH5odAGDscg68qVlqShEyDOK3
EuTfddJayRqEF4w/K+2WVdxdbYs2I23jZ6gy1AM1HRWDDN7e7B8lRDcmn4x2AJRiDfb8fINXpvTA
/3SMQHHWxt41LvGCtcOeRKEIvUSD9cWWW3fm0BLohBLzz7H56rt+eiX5ltGGBlLLQliM7vApkkgN
jHYdTwVEMenQDDHv9xkCLtrHQD3UPquJPgvsEY2aeyVYisQvezHSNWKUndCB0ghG4/4Sxs8VsAe0
q/By7M10bMyLdLZ29Tb0rMuCDSaAKGIBqVoqezdp3AgJdRlBVBQeestIySdD0do6nOFAaa20eRFJ
xWFG9jDhk9iVqXn722SPy4TlSaZrz33Imi9JnpPqNOCFtob6GIvxmJQgP6oC1Bb70ooXs3vlhuZq
OqeEeXBkS054knsx+wUzX3Fn0pJw4Anj1pnjs4wVfCjNoMfRKSERK6gSDLDq8IJgDmB37cWzkc4f
3qg9RLQ1hoERsTkszK4mJj04xW5wd+z3Kd1kTN1EEi6HeKS7tuN/gmPW/xgzZCFQjZeNTZIkk38b
Lm5pzw85QUmgpGkePSOEd0FKceVz97HiHpNnA79SPaIuzn/U9x+xnvGMtzZKUD1Ymx5XJraGgjdN
Fben3nF/RnYMJq7XKV3rTf4zpARK+BnO7nWkg8WxyptHNIOE0C1GQhBYn+Uj4dWryOH7e+ur+urg
/OWAypPkHBArMTk/LYLqXN5GPXpIixgEFshQl/x9xmlSAYU3l9t0X8E090S4tPLmT8BZSWcwga8B
taDGk2j/jmiQmIOi5ktRAaF3Y96imJ1xsdVtajGcz21dXhCDbyIWNSxbl6K0XnTz3k7QYQwCTss/
s9qivusR7yiopmRt4GO1Nnc9ZYaVvKh2d8zsLRJ+r/0jXv4J6Eti7hO0+oY8AuwNG/41aIf+t99g
bv+OBMUpA+VAkqcBVn+M8uuoW2e3Ml9Cd2ackLwWFTbEDtZmJ/65BJ1D78N4E5NjDcFBEmcj2FF4
G0MZg3LcKyMpMSHyWqZrV9Gn2yyQuzRnPogCoxvcM1605TizA+uBDtLJJhGQTwxXVNXTqdTeWfHG
xY7NnVluhojPov3W8U6wZPTFaxGaYP3LUxdcvabB2AP1mbpKA+Q4sf+wilXhuS9hBdUvnKePJkVe
4ln72FEGYfIykHq/DQ2TgLphud0sfSfaOKZH0OeECtL7Z0hgrcFLrV8ccNuwRpVwrSBgwlu6zT+N
oZmiSrFx8aS9UoIVh08w6uc4PvBvkYxrr3uGI4x+An7dSfcOWqr9SFQ10uP40O+ifrNKAmNwQ5r0
BszhTWNHlGxJ8dyCmPSzEM0Teme0ZG3XXySLIm9qMKZ+TPJijhA+wUjMCBoPwLbIJG82MXrg9l9O
VAJNOWEQKGiR8r3oGTUMoRoOGAEo3c9djOcpP/cs2ZS709QlUECu4PjpUc/ESlLhV8jwSRIgTeFJ
eN46xxWQB9pXHBWbtHbeohC9fM8NhR4xZizVeXLpInzo6+yjFfEuYKNrj2QOQUkvaEERv3SxtfC6
bWCk6zRo6PGg17UPMkJxwjesPcjQo0eO8Z6jEiHj2NCN9TTmG4wrjsdTyjOZfAwagF2vPs6leBZO
Bb+60J+b2HzY6b/MjIh/4NrrAI0rDZpg9Zn3f544uBqGWhzIuQ2GJww2QcNzUx9tVN1RgrxyHpAe
5gDeUBZ2FGJU3fH4M+A2berg0Lg52zxosu3C51La/UsQox8aWuoVTCvGZ6DBFSUniEjXRcV3POsb
fSRfbDKXCEEQIHS7nA5LznTnGMsQFV5ofmeDoNyW1uGBbacYoBglrAh9NHpqRe6pJaf2Hqb5bqZ9
4xZnDA19Nt0lJPqZIEt6XEM1vlPmIv+iul/1LAOsWiHw8KDiRnfDb5vhIbAU/CnZYoGg6Ek2zsGC
0VfgAg7vcV88cNuFtO/40XrE1iyOh1Wo7Rws+mTCInC9CN0+GNqpzn5aHflYfcw5NlLfWHLZghon
JzPidoBZz1RCG3kNp0ddN7a2i7ySYai0vnPM28nAyo84rgCc4Ln3uWHISElglUr8uKmMl4gSGf56
6FrIPeAcdsb6FtbUk5Zln6tJICSH8751C5JzLZvdJpI/2Cgk0ehuc4IGtUrDhNprPI89fzn8HVn6
2+rtzHieDBltvKVAeIEjpud4qr/ygEzEyH5OMUZSLxyVhkGfOeJ6LO2IaABcU0mURrNy9PjWMYGJ
rOCv9MRSOutJX4fto3BB6jAgNRg9C1RmxuggXsJl5rQrPjEgAO/oKixfdbLDU4EtllmLy7CAMQK9
QXwwkHixmpdcotJ9twh5CXyKYO84x/k1Lf6O/QsLJfnuKQef3CuLbpJqO/LLTqOf/HNbxh99pm17
kLT1xpdobrt+GyGlmQhtyPis81SeZJ0sSwfwFluMgB4yL/45eBnGvDtWHNNj4Xzh92qwJHG6IABQ
dz4QD+bGJjo7HaW5uZ0gbzFY5pECS1jcVb5C2WDBGKDVxdhr6ATkQyJ85T8zgp8AJ25CSZSBDoeF
gEWE195LqtnLmTm5+1PNC62BLt2sqNUrDFjQpsyXMtwLle2Mb6HB/IHtWiw1Ab9o/iLLwWkwL9pb
aXPGgz7y4dvxFHXO5T/oLAYc/6JuWzStQ/6wAEp5NIO2Urb7y3LktUrn5Fw6BAkAb0FUxPGHCP66
Ho0rWdfNT5EQx/3K0gAJ4rkhic+FxEMi0dTF6wC2KJMA0Fk/CSVxTwiBb2Ltbwgg8BUXK0zxHnL/
iUklyD5puA2mjOSz6ivzr25zrMJ2l7T0cMm0idL603G1G5NPZDDevo/KTRXFa6kjLUYAgmiYuLRF
GWaYhEgacqj/2p5I4ztTAOW20cN4Ycg/sNmqNkAibHvfmwKPqywwBIIf+G7cgrwL2qU1xmSCmeC/
EcXYTCuwAP8ZeWeLxtojjzPB9GCOA8RUYgqz3/LNCK5yQGq8QBdMnYACpS5fKneFZNJoiYUeiaUz
33tyd+0/MuwH86Lsuw7DvbmaUHTzMikPWcdCiyxgkS0FnmXpNaSyf2rTS2sTysuuiSzO7qBF+ENB
QmzL6i9P82XSRMw17U0Qjqs+NQiHBqHNZDtD/Vt528LbdvyyhAzfImtgv7djwudF/1L/oiXtm26I
jZO0C+keq56EXnHvkkPAosC1Tinvy64s72Q2DyGJGbxpTe3FoKlUeoJQTzezOf832sX3G0cHU+E1
UEP3PHzRRrdIRf3Cst8SZ9b+ON5P2OHSNbZ6E6NehGpMVKI/RWTdEGwQBju4xQhMvB8GooSvgh3D
QlJSkjUQ1HWj+hLcXRU3O1gF42zxYThauuKSH4taKVvVp5oJ752vFrkLBRDyjOfJxileJ6Q9nxVn
t+n3s/+TzPJgqvU367IWvIalAx9G0+yz0tE07HWwXHw0T9aY7YtxxsQ77IqR59MWf0bQfrrsw9Ry
YFamS+he4NzRRMYWDnyQ7iBykF7bqJxLcze5t7R5T1p44WTM4EhT96TI2iUivzVKpiVIY6pBSsqy
W4fjw/dPU8zMjLF5HFhby2ed5mKPhRFiDxjJCqa7+Phz79ojWPcFllY7TveIrdct71cLrZg2w0zr
shd/gvcwpmxsTJZtKJrKo2rkch7H6NCI5pNeZduF5qvvQ4zyS+CjKRSQr1D2n6Ht7KLa3muR/Y4j
FC7KXxtsJNpEXQ1lvxVHKQURUelgPNzwxXIPAMdiXR4mLL5z3X34nINVkx96EgTD0HpzsKNl/1Dm
McEOVnWpU3zG6U8TRFcAiCwHdDK4R4mzLtnKIPlhevuOgv+v7o1j2enbAdVoEcBUCAuxLptxTXan
9BmbOogHZPQrR/xHSYQdoe/XWfLjWtgGhlKgOlsWhJ9laCzrFqpnsWoZeKjtVhefJnDCNk+HwNoQ
2MkGRBL1NrqvFHyRG5B48wURREOcUaY3oxcUm8CCIIJwa+fLEoFyii3HQs5lKXBkCCitQvPFW7U6
8va/6jkRD/rRNr/H+aFH1crx2eGg0dbQ9mYlWBYSWYQpVxNkPxfkweTvQOx76m2dwETykJzh5A3I
GBv4mB4Qkrj4TXFWJGevrvfNBMKuvMNt9gcadmddWNCjKs86N8LeGA3gyh6hFJO1EV0nWKhFbf1r
JV8bQ6J0eDOktqlh4fVztKCZwiy1CMWnxH8Sh7zXq0Ww5/5M2UrncX/V4aXqKeR6lqYTS/DszW8s
+A5sP8ZhnVcaY3OAxERhjZO2yNsdwiCwIVirVZhqxxKf2lzPXhUss8+/XA0SKTMyXRxHdCJoHcD0
pIG1ynW88HXGQkCQD6YGEvEhx9am55JGBzswsgVmxnOOWif5c5D9ufD/HLIwRrN/spU1v8bHgD/J
RNxUvYvS3TsE6tToolzKUyaiC7dnqU9cQ66MJkwYGYMTeC+L8wwJBRSuhL6Rk5DsoL622fyD8lwI
OEW5/imnN6PwlxW5nPvMZ0mEjE4QQZF8jWX3kfPPRjJFR5tdyhBDTd7fdHc85RZJHf3e08r3qOz3
Tl2tS1JHUR/ucvIUZtA/ZoyVs6aGh0WYw+TD+WwBedTR6Vq/Xd0zBBW7mBay8zJ4hTPXSkG7rV2p
3pzcyiwu1FUgRqegvqzFvZTfNg3fPua8pEPMyESp9jXHOtbp+TDLTWhupLsKmk0CC8kg4BLiionY
5EPKc8pqV6OH8Kw3dehGsCYcHm6YqnjaKJy+m0ysq/joI68G6FcdQu3euD8h5N/iECD+RXUPO41e
c2PvfeaFJmgyFx3yxMBBVH+JeA6YBBSshoAMkePYektMCmhysAoX72ikFybotoldETi21lyPLGLx
EuTZtZNvo3Ny2ntYa++j6a5LBpmaz1A2Xw8MOgTvJk0Phyedla5iJCRf7L+18KQzO4tFf7D8+qDh
M6czScj0Cbp7yvxE07yj1oW7ZsB+H0qeOQlB5CmgtMrYXI4wA9WePalbxMu0iyi458Zaib56CfG5
wZXyhhX7CnscNyO6AbJdmV3hF4AJJZicM0fspoUTnt0OpyO2lSF2iFXM2L/3i8Er0EFT/RnHrsFw
rgTMAVg3Gd2dwt2RLbsqHFTHfdvS1aLvJ5TApX0g5gtph/2kfToALJFUvaTui0Eby3mRfLYWaFLU
cdLYE9yZCcADB2nO2DaMYu17CfvRt474dt19GXQPYxShLFzskDvKLlDQMU9ycWjYaI1KbMjgcATj
J7TSfQJRxiRs5Kvuu093erE4UfXqmhAnaIbDwRnybVIC4CbglxmezbR9nwV/ZJ6z2jS2BZkVTok/
3A73aTg/lR6DgiawtzlkujGltan954ASDYsGFYlRuFvuidLH/xTgdKo1mFWo68ANekg+LMY/JPGM
KWIEsGpokTyiMAssPRxDLUo/HrttHUv6tx03TuGBxCWDQUWRM0ZDoJMw8MYlK9iWSzG/hTwsRezu
A+ekDYAHrl517qJHHhv0K9ZaxuaTcbWoOJkH722nYaJXriyjeo65LaBcr+3Wk3Ro7lLdO2JCv0Yc
uklKEho/CUK8IYEMrnrW/1mdIkRoNF8GzBUSa8nHq414byP+ksjIUD4MkI1Kr7nRTun+fqyNXUBw
acLh4KJHt4l70Gi+1pVaqRj2wQ6c/5T3voXiYT7mrCQdZ6OWHYD4+vSMTMkSvwbL88aAWLQ1B/i6
6XrMHhYjIY99e0TkySR3crzkCiWF1rr+aWtqIGYq+U1JJMz4JqkcGOaWgVwlbX0SLdvL/3F0HruN
I1EU/SICzGFrBSon27LsDWG7ZeZUzPz6OTVALwYzgMctkVUv3HsueRJN9oOClHZTbhqlNiS9tAOh
5Sa7P+nlkccARFMB2csyP1vOqlkUWxJ9Vir68OFbJ3/ehtgVke+jbiz9mTt4ViJuIV6IJNjyNofI
oIkNhKV8TEeZvo2zq6A2dN9D6iVBF2vhTtcFYo41ZzcjGFIMGNuY3C3G4KxzVPcqzINyHv40m6Ia
shA1bqliIWYFXvJKpwzjtH4zS5gPQZBltdDlwqhub16i8hyvclf1RVqfEsVAiiCWVaMeUxhErTiE
fUi4ToZ5fdyCf3lRw1uq6hulQxah9zS0SGAsJhPOpP2pbn+OHd4hJXoHOx3Y7+VwVmjC0aBg6XGA
mqqkZrg3FbGj4ZJG8zty73iNu3NrvGDGSYVHERkybhsGPruDIs8uo9KuPS289rQAWjTIg8liH1Od
K7M6OHa21znB4kA5NI69thtxylksGtOXxemqoT0LO4DMJYZEvTW6heYMPEgTbc/MYd50uOHqV08I
LI/2vHUQ8w+wUUat3biIdghoda9DnHznqTK9RKwUS8NF9xfBODLp2/U0uTu2izwee39arWghGH86
yjfRsnel6/xJsHPnkDAAAOsHjfkg0faaWh2FMN8irkktPOWxw5oWXYaI33RwD15jrwzSuG08NtkI
2vkZFUhbcberwTMz2h0ivEPPTERB4SrN3THFslmnlyGafuQLUgy0gNCXCu+b4I6cheu0ZVV8TLiL
aiS6rke8YaHst2r5MxjXup2Ww0CXO/px3vqjfRfordMennVJFifClkZsbdU7OMzNIlpRQyoGs/za
kAOosf6gU/XKh5vec0TxhnmOodCq6APwMa+FaWBAE0h3ed+6fLxNOAd9UnXQ38c8PobxGpfOouoD
HO34OJ1nYzPUmrgakNp25WWwXL9NphXpXTF7/NY8DAxWehyvQyl8u4Q5ALSuGoBfkI1dIOmT3tCG
Usi2mJL1rzVdf+5BW7lMHT9mqpnv/3iwA5rkYhQPof9wI11n13gfu7+WS2rU3tX5MSYVjgB1xUbM
inTfTo3tOFxGxA2ezjiROEy2rlvsYoylV0LtAMSBTjN0JoSYj3IGgDVBiFxaqiw1ChoxFs8NX1J1
A5CwqDzp1sL9CM8+avkF2d7zVoe1d6yAHcXxX4AiDI7owmEPRW5Xw83OJjQyEXSvKjNbFBi3c9jG
zUw3O+JERAiCE0ohoCo3XayqdFQHZ37W7IsnpV6HuCotHd3rU8nf8M+9uPH9aSfhEpn/Ck0wT7LF
YcDWnJf/UrNpFN5HHf8qAD2iV1mq2jhEAMI7irHOYRBP7gFcdlUy3gRUm1H8S/MqvliS0vqEgV/z
FgLZsEAOoTJP3JlXv3vVOhYqes51XzMWxVBTzz55dJuoAZrUc30UB+aA0wcGMRy++Kl1SHSRtyzT
ESjTm5T+JM7VttVN2ZSn3iTlnM1u45nIKhmF1JRIggrH+1OtD0sZl21xVexsozrYgfSNisZ8wro9
hs7S4S4YDSgFw2dkx6e6YBOgO6VfE/UkcMrJ7ziJJthMJ8anbJq9mCzxaVyhHlz06BCj146sR2aq
Jty4lhWtjpQareNQIYjApoGCLIkidEvz2nN736nsW9e4fhMjRow+TYZFCZ+FCZE857VHWCrnS3Mr
lkgSCVq522zL8v+Dbw5yJSRQUAUswLP+rnInmMD31BAhFMKXLODXZowqh34d7vyULZKOAiXNttW9
Rkau43oeExov5aev8EghOHfxKZjdvs7EKrZIVWb9LLJbTT4mLcPZtfnPnTRqeyuD0qjChRCzq6hz
VNZifgl+HOIjJuCZ3YOV2WSvqrZ6E4O9mSOxdmMSttFXTVpIFgfkWtiTOQofgnUpD8u1itIoaGl6
nUPgvuYaTNXXkrYex+KEQ5OTFXCbRnk7Unmk6nNIDwHPNdZa5rsyTNR6J/PnnXCzqf+Lw3elupcG
wd2Q3rgOdb6foixXCKbWOQicUJu3FBfyxVwxoWInaR/cYd9yGByphdxQ/5fHh6FngMLwSIvE2WFf
WUSMBUg4QEf80ixUAHltxZk9zBubiOrCQdOEoZ/0pmWbPuIQ4kD0Jn2MQ3IzoMlmb0gb0Gsl3wKV
V+0iSMdJO7Ei6wnwtRDPw7xpaFeRFOAcYEhKN15Q7rtQMmLdlYFeevmeqL9NdR2xeKOiWhiDvU0F
c03+Wa+1DynmDahn+mAAtZasYAC62M3c6cOKNlnxXTYf3uiuUwkE58CMzkHyMBgeZPFfbUTsEFhr
ICtQmELPDXyy5ppp2Rtbce66ft/X1VMLp+2QNRxWqjio7cguxtoHBpEEDktPh3QYU32Gg8wIxMA/
cS+c+EOCwoQAOSg/JwRbg0HbGbLyzKq7NbfrqKX2TTZFfRoKl776UXgqGqZfxhKImDsJGa0c8Gea
/SqZt/HEzu+kay17wP5SVmJXGf3RceyN9WWG5U7utsrK3RY5UJFQopnPirJhHA6BGGclNnmcLxri
A5PBfwIiRCioRWt9VVIuTWKTUBRZTAmQCP3Sfi0NCRzvmWxlQsYI/f+hKyHw7yT5JIVzg0F+MwZY
MDWbK8Jk0MGWn5QYiopRJ0wZF8WBFxRihqDkgxBXwE9BUFN5vV/PzqW2CfJFJQSKvJiZ8+jiZI20
U7nsLayqpl9Erd0AW7PqdqUq4anWeZ+rpgOxg7ytIeVDnUaAE+3ZoSmfPZ1cqOyG1y2BwaZljM/f
IpCXTb6D8bmBgHXuAuNfnNePRMn9KuBzGrf1tUOyqapQV3uQt8HNdCcCHzzyFHQ21aaOXdrN3JDo
X3ENDLGTIRiwq8iVJbx6vhZI39PeWszJmySdGApRYUzX4sz6UluyEVy8lha+H7J2MlJX3cF7yH9f
MD7KvD83y/Zq7rASJJkG0b2nkEAFYd5DFt5tpcrfAeOt0ibFVN0vnbGe8l9luAfKRgG94qV8ftjR
KCqU4TRJRa8WnFVh/8UpXYKWffSV6edeuu8MLP61XHPCZouZonTZyvHSjWKtxRfipNrzO5CMRglr
rTj0yRUFq8bKlrIDjQlCEPQYdg77pZ6WjfWBYygpi+1sjWtZ5qQ6CGql+O3rcNOOX1zNKjucomYt
2+sXkYHjr8udwEzkQPB0Oam0Q4hzUZ22HqgGBUJ7j0641jcZgan6igb5pfHuLDkcdJXKzM9qnWOD
dWJ2PeTquFBwdOexRpZIDg85QYja+oPAgqkezehoxq9l1h91+sJhOFbRyXSDG8+f0ssIj1VRPTPY
xlFLIpHJX/0dp0vAJsdrXkcKRy34qMF7jXF0NSai5pnqmxnjAde6tNmTKRaFjPY2p9MJ7E9ngetx
cOqRHUblZgTPEkKt85E1qT9CNyMDkXghHGe4m2rVvw/q1SYLWJBP2gC6Y0kKvlnD3WGVYmVH9gLV
Or6l5Iw58wXbt/jILH3XFuzH58PAE4lRc+OooC8BqWbNo6fcK2HQ9dxUE4BMw4o3Q2z4eRSsA3bA
FllMLflP0Wijr0HngevcwEhVA1iwTqWNyA4dSjWS4VDuI3QMBpMqA40PlW1F8Balz5xF3P5UFBM0
j/ie8BOyiGMZLF7jN1L3OzM3jRHNc8Cw8woHrOvOsYMDZc2IDiicdO0iNwm99YepV52cS1qxnlb0
vTzqo/7EPZda3pIcvxk+uO2JzRhzjqC4dxi9Jgwx8BrHyauBFrO9aApqLgs5i6oDRrpE6Z+B648H
igkN35v2BVlv3eA7znEhyi6x4b2yW4yGg7OtI29NBvzGodCAZAhvykRFW1Ymgx5GNDneCzO6ZU2+
rUzFL7zhIvs2fhDkcnh53RYpJpkEXwUtryQBdgfmkBhkVm5PrLrx9FC+4ehZ4i0jfQZGkrzdIM+J
1L2gSZUC6RU0Ld+Duh3gguu84JoMRM2wdx/mNX9c4zlh+Y2TnKqWtsEghrjYdPCHPdJUIDpJnOdF
r37KKuWQ0vcKuY82ttoifkOgxSfbzRWjC0Kr6ubcYlS20BG1j8SzD5nVAR8ItgpHBnv7huuGCa5b
60R09JuYgPCQiIM/pnzR/JuL95RLPkSVb2hwEN/q4beQxJvJYHBWLpppWHntpoAaEeAVzr5bI9lz
u0gdPLdGauzYdZq1i38YyXmzExhNazdYRz0PQE6Az3rm0ens4JCWRISWffHK3ihrhk/RIUrWvD13
JStUaVWHrcrWNgsQM5GiltK9suIM268xIz9n9PZRyFw/7nde2p9ndBFp8w6SEVUNg0SIOpUZwxpD
yjliwHCvbdnuO63c6g1GvaElIc7dTa3Gum5kpP5rq8dxPon+wZN4asrymNKnoyqdxvOcfo+EsjjB
/GaY6Nns6Np/OJpUclsfoiJozUXXziQyRIzyIiiA9VoQ6o7oiW09a3OkExR9HWv8L6AjjGBy3bhk
sGx7fi0X42H3D/bslBAM9GF8p3ONTzFZsMCp20tbv3MzZ/8HRp5m9SHF9skEtvKqwX1pShWNNBe+
jafqHidn1vLBLF3Wyjfbf/x//z+yyRPZ0iZW5o07mEdNi064k5Yz4gd1wjLkY4mimuYXoV4wlK15
6lYRRRJ41gQRcnbMREiI6U/Zxu+hxegnLo5hGv91JQ2ZnACGNqMW8osIF+noDe3SZRZ8Cl2qotqm
Cz/aWNDT9isWB9vjcg2fg5VvQCJsIPO0BCfRYLNtVZHUOIwdI84JxjTy132t8gZgNkHJE5HAySmm
hUD0U6DF9NAGybp47hj8Tc9pIgsj+XbUs1cjALa/mXxIJzyil7U5PAdWlQ6bwZK3wOSN0OHn2QTr
2KSDl7p7KHBzanZ0ZIlTu8hOngqs+UZnhxkzepLtGMiDGkS5SRQ2MoU0Qk2sAfDxmPnOhw79tMu8
U0EOE1cgM51TkL+x6Inxstc1pRnp7jQego9oHNl4ylzxAtMfS3PctmRDVJxijwCJZxVqkGLAOnDP
VdG6IqQXfZQWjPu4YMczPOgJW2RvmXE0lNiHId22MFrCem1avDC6ddCt4s0xVG5QNMHaTou2Fa2H
yFjGklVwUuWOjblkye82lEwFKtJwmbd6WFviTGasEY7Won6y2osgMkOb0qWbdAu2uGu5LDX6YOOE
9TaLmQg1kz93UMW6TTIxUypo7RDPojIuOD89gCQW3o5xlbbvseJtBB+gILZTAInla3TyZ0KdWxnb
3jqDJX7J8hDne4UGCvo2TlvCr2x+w3j6nkMp9mo4jzXH8GNhLUTRPCqKxrntDkGWYRYmU5c9j+09
jN5ZpsjHajNf5dHfmFD56FBwbTDp4RvwHjhhy4AyJGjfpEdD7d/s/FzS+ZdNvXRBt6chtANz4yYM
z7N+0zE00qE62wxlqSzhkjgw799BB8UVcaT4u2Fkeguc8NRTYO7oG3mSDdgURAq8WANzLpfNsGD7
YO1CcDsxjUQ1s0EviT1As48U1uTLlEhxrUOIqSWsOkZUe3/Ax6wiJ+AM8UycKXvPamn6D06NpMXl
8e+R82VW9IGISFYkPR3P1EHZbkNMA+LNHntWLeoO8S7j7K9WiE3wWXfimCFlj8ldVbWRWXO31ntz
HZTaRzcZC29+7+mMZ6/Zt5G9n9POJ8jx28x43/GVSSw/Dyojm5XCZJ3d25htxFwdM43lmR/RMY5i
AssQAtVDpBWDZcDLlgD9tmJyFJF1AwBSV4aqXs32iimseulYSqES7huEm3qNFOvuBOeEARBlp3yf
mxOaK5ybjBteDafxVbs6dYMEyhDd2Bsben18OrCMbOf/IVpj+VXxUwpKMoNA9UlGDQcqcG/vYDoc
Q9jlijd3PATzd2qxfjEvgjSOjGVmi5eh1zilpCnR7beDFYO1mrZkyiWG9QLeHhUtIwPwRIhIuuyp
R5+jm535YWP0XrVUAJixYEyzLH5lEYgOnPU+V5fSoZFSkg+lRVzfN2u7SF+TROGF+a7pkjQNZdzF
huNjIhEUpFKBHGWHI1xUce/jSNLGP6e45zorYrzQLnNoaWihDOmsjatxEBbVkpXKuhsZxXbb3hxf
WOYkDSYqog5VTAUdP0+UB0N7WDj3pM6IqgTraUS90njt0gJ/PlBVjhMPbU+exvjbAkVT83avAls0
CXHPgL8OMys+GSAdcx6s3XBYEoLCW9CjqFB6DIvtqhzcVenxIbf0uUNwkJutGLWJCwpoICkFjyJH
vKpgZyD96V31NHAPLVhZ4zMgsGIw71UGlEptzpzkBSUrFsyFWgSHpLT8OGx3oTn5+iLPa6b9trd1
DEIAyu4NCvk6cMqtOue3kUuzYmmeYEiQ34HNiFNU3SrjzSnFLWdjl+WyNgUukiWEoQyYr66JP8wc
MJm9V/SO/S/0qvTPpBhPQp1TmOTf/9Hzsr7Ye+N27s5xg/MoXHU86qHxbhIMJYKI9W/2/70xVNvQ
wVJkkbDE9Qh9QoM2O09skZhZ2Q5yfgZpEyHG81xdkIpgan3jaWiGi9GDVSg6nX5BOyU6LzJWXSvs
bzBfKGY17CyCeLp3C9JAZRnvbvQvQrijgcGkYCyTf33wBv0IxfXElAJInw3tERw/AjKaTiZpcq/h
jInfdl+DDo9ur/W0tlO2qqbSR16KX8++6uoJCvvUfUzQ/0Y95AjgCg18N3+kICQMPraYOKkYL7kF
2xI6UFbBr0ftKE1+5pa0C5cUnqrh4nqiNpzYv6oWw3vS85yecFvC0gxjFbeYctvsmlX1W5Vc4t5h
FHN3QCbW7HELpv0jR8bU/dnez6BAyEZ2XMfJh9m+Ejoh71NOIMhaq0oSAK38Wc71NjFYl1OlJMz9
hPKgTUHWhJ+7TlhQqOiz+rVNIxviD4McelLq15QHZCwAi6uIejlXCrM45yWJn9ZhwskcRz78olKP
TyA3d+Gv1qEjYiFWs28Bjlbr3DBc6zWJ8pPS7pMqunSCnS3pKNtkYoHlqGt3fLAk6gMD/pbxokaC
2xgybp3j7jgIw9414GXsm9v9CoH2j2zygrq9RNiiQloifipL14a57TEY9qLyZ47IKm63NoQKz9TP
rCNKmeRUjZzETN+hV0vhUPSvcV3OQGRHJS8jkVcKMxiaG3a/zgQIH3eWncOLcy85bU3C11mJz8wq
9g1Nrt30+3gmFg+7Be+WHxfgysHpBajg5nzhdZZP3BTz7HKtRKFfucfWmCG+0nwjDBZtBa3khhZ9
xR6UbqjOyT0OTxmXsj5llOcIB6xFhJKrINx7asdrBp4N8bkFISCD6zLaN4eHbYYGWSEoY2sAxWFE
sURHGvIXxLwdSIkBifcIpTsofq0t2apISpljdeUmD+4G72DEMFXo9tUx08XIbKlMiUtk2y5XBfoX
Tf5SyjgErw/aQpgkjBQZPJPpupY7f0/5SFssjgBoXR7wRhoOWPLLF3oImw+ssangCeP8bYOT7v6E
FT6OifEJ5knKOiBUnNBY1BoLgJxa0aRN/59zOgaAKqOrbXYsjmmYUKmhVrU4IsXc0vcdtKwjVnHe
RPMB/+OqgwsCzhluA84JxaKOqLgqW5ys47bRep4JaVFigVWrW7Vn3OKgfPzToBezJu6DeAPveRX2
j7i4Vda1DvjktKsZfUm+cIFWoHmXexmne6Xkrp11LNDdeBxV0VKt3tmVkWLPSIwEAat7HRires6v
iiWZMZ7T/EiMGWIliO2Upe+WemtxhXkQdFjhZFWzMGXQkMcdmehrF5h5w/BgKsG2FLtc4D9y0DN7
PqAjh6SOGe7rgHo6U37Nqlp3PZud06Abq4pqjXQnlv2sgKs/ADjriLBFYpHwqYJqwfwaobfkJ3ib
On6U5is7cYNsJRPVm6I7UEmjF2dnFDPrNWatc7JxsHzycrosgLHdML85RpBsZv1mR185BY3hOUdd
FGvLuUVyrEmaJuwvUsSqEIbQY0wrvH74B/tvGAlhczf4uTZG6Tk4Dv3XoDG95AFQAUkokV8OwC1c
A4UAGrruEYzKi2M9W1TrLFSOck1YM7kNkDNgk/6VxtCxesw8nAo7UahFTAxxCFE6V12y7HDrdjWX
PVubXLvasx871laeMrQMFI4DjzpGILIk5GxETsW16pAjkqdHtER0M2XHhuI0E6eBDYAXRRhHvHUR
ZZshQYRFMGYw/EuTM+4ezA/UJxEhJT2UOI4F/TlMCto3OoUBuUCFuGRUfcvT93ORnyD7Y4Z9NYpp
ofBUDiqrZZol4UBvqO4x29sxza8jmoWU2ZWLXHd0noLkwmBkO0swN1LPsrwk7nuFIMnUdtjM4+iY
Fq3fcFsN1Lzckf/Xu/iMX1AKO/W+QDZTk9RajYepZRJnfDGmSbnPAnwEhgm5jzK2GuZ3BoWacRA8
saP9DKr7IC7d+GVzbWSo2hXsfTpiR4MkvWwk7+vVDpFQZ28zKx3RnjLCGfVSJcGKyAFxouSPGVN3
cKdE9RMS1lCVP61x8oaKXHiYxf03r59WsBRgbjZu8i10gqlWiLb/mPIH+NDGIJfdn5gRZW19jo0Z
0iAV4CYFmtZot8B5LTm0ZedLaRbkj7bA4eBGvqd9Dap7mAeyp6K1PWOsVR9Zai+inuBU4gWDI5SA
0PxHjgxhGI+W2UvNRKJzG99jI6gh2NIsqLBTQ9bO6Nf22mKXBKiz145ac7JZjEwRqT/UcR6JTxNm
nWwthy9Ca9Ew2sBtmMbmYq3tOXw5PCUbMSfixKNhZDYrEVIF2F/KqoKZuFOEZ9XVD4bMDUuiEzeC
s7bqjdX/r1caA2z9FRmSth6zumUQZ20UPpg8AB2g8NoCZRvRA0ihgOLGnCTn1jqwEtLg0lmHBosa
24gOPD6HN38mps2eDBPmrmd5Cgssv4z4JAXqpgldlDW2LKd+R6nvBkXbOnuXGmFJhYdRQ4oSE40n
jNzZkEwiSxkIYdwg3LDq7mbUNCyjsqUUTBzGKgwK8GP3+XTIcZZWlv4Rt0xOrK9Up14h1qyOwx+R
BZtQ+QlaAJsokxqNU6SE418f7ND1K2rS/ImwyaBRn0bNByK56OkhrXQfOdueI4KIlJnxDzwe7icc
M6RFeqD3RLGPlREUOd9m9hez0xsM7dCDbhvwOaZQhtPmG4gDiG38KMGniH/wVy/yLlvaFFh4t196
uk9PP3cDPjrmD/WAb/yjZBzRsGzKcO2pdPQB2ZMl4/m4XvKXtjBaVznGCZxDrs//MM4eYV9uVOIR
UQLituXAQxiMFnoVM/wdMAgE1peuMcaEYx4F6jnJ7g2yRvrPZYItPUVmGecRi+rmRRVvrFnNDBgS
uJJMe1B61igpRa1dFbDsSFgWWZve4YLetImIYkDV+FBoCztkP9otsXF58jlpPfydGcszV33OaxM1
PJQcbS7fARJZO3uLbDaFxntAiJGWtghUZjZi3mEKmrVJOjc1vaduWDAsTbNcRnD4RLuaXX46T6Gg
ifBm4BuoG3q3Ww64gchRoNmRIklrkTEmqvpn8+jcHgIUaR5pvoK8s4gNEtDR5fiFtFnSEcBVQxce
RWANw26NcJ/TR1uZRksU43yUuI++xwEMQhK/cgtM3fMarECS9frqjTRmb0YZ8H0AlBmNVad7W/nV
VjAKUOSvbe7afrxEHO7BuI16F67N1UMcBzeBeLGu/J5NZyPMM5zCRJmX+czU+6AP2gLfDOMSogDZ
YGfZm7ywM8Yzsb5ltPKiMj4DvI4ajqFb8W1LXVcY7GIrxh5Ok5oAQorTMwmCqJEIcsz3Gj1n62wd
hKoei+ZpescR13B9tooUGWxtoqhr8O2hUnNcSqovbPsRwZ3U+aNMaKadSpJODeTFwjpffAmY3oKt
daesHPAvM5olwZPQgH8b4/42TJwwxGQpIec6oK4GW1trg4YtCGKhOSfFRS4lbfuALYfVozCfGj5G
bDsm8zzG2GG5n3Egs81VnryGA+oWFjcLfRYHiUnJyDNoRnSCba/vChSeqiyApwyfCg+OV+OJLamy
wUqRITL2yxCGSD9VLwqg81hhaKF+CBcjdh0AQUL/L9W1Uk/Ioq4/5WG5JY7byOcXyc+cOI6zDgEQ
9mEj3nUzzkWr27v5m1Fbe7yAyOC7VR3TC08Mh9E/Gh2SDzCbiZnu+jH6KPqR6jhYlhRDUU3I2fRa
Yq/yYljLtP0wZ54YpF6G/K6hMQ9Vdl/kXUkXRpLjk4XR27lUGsSHcxoPXzqwrtFr/ieziQKf3ci4
sIbFAEWuQrqNqlWCwrz3hhhIDWNRpagMsOlgwXiVLND62ledO3wlnh6McUCyG1aPBkRfXK2sWr5N
oKqgYDKbb5TlqqJnoJHb3YxVYmSx1fCeVRGhxsW9Bzes4trl7FqPte0DYiCIdl9rKdLtkURgcmNU
qinMiKguCsLzDI3GpbuJFEgBKADWxmzKI1DPjwq5YAKZ2OmpuRJKcq2ZD5H1mmMN61GXQrsDf/be
Dt2fW8WXyv5Q2OFZUCcswoTmzFhzYFUmpjGIkbwmCVvmMvV2/DOv9yv7JbrsRxIWO4Nq1Gi/e/WY
e7iFcQSBy2ScA/UezGOiVKBljmnIsPVduvseznifutrvOMzj6RF1TxFh0HbvZifL9eTYIqmMYdhH
GI3MSkHx8p7gxyecZOtizU+kQYr1cs0cMj7w9+esIiAXjPXEmAbkXOyiRaThIgJ9YnYdRvd6qPem
0P0oTu9ZZzDiQcLBsQebHR7vOuF9mAe+r8yh3eATRMUFxXVtlAgT+PepWr4afbrWOu/SOM75lLi8
Vlp+LweoLela4UhAcJUS0ioEiR5luDCLNcepp6FZxO7Y1F9RnJEDdi2SjdlsUUzYgG3ta3TOoEPJ
2gdFkQzKbox2oeGPhcD+Uqjxeuwqbua7xunVTvE2ar+ID57EdCrzDj0iy90ZMEPD9jFPt0Bc7cLz
W/1eMt4v8PXJDOrelAQJOsLOXOqXAoX9pHxlhlh2mn4qEmjRXMMSvg1u4d+g1bva/irii6syuKVm
YfvlmNhEwfOiLHL2GVLwzvoO5P8BJBTopkUA+iL3srvDkk1WZIp1d7R/FSiF0goIv+6lRo52FGhK
w7sEPJhP5mAXEcnW2rLRMD8hXo8U76/KlA05GivnbeiGXRG5xw6uXq+xvJ/+p+2AjVuA1l+ore1D
HtI8c5u76Yc24/ombqPii43d8hiqA1tiB/Q478RQL3XDOI143fQq3miIXKrkoBSMc8LVpNNuUu5q
Rrkmt2rEaRGRwqEgL4grBoKW5ifjNTcpjuxjzvAJ+iUPfsrmWdDIwU5F8JWgixt5+JQu/rSt6ujM
8TYzW+xE7oujsvIp/Ki/agW0RHMbwoHhFXKIDw6Y9esaTDbjHNTaogV04PRMpsN7GEFPtOtlKlBA
4Hcb2Ico+GuV2abOw6UJo6jm60ePTrc8Lnql5W17R7fhNT58tk8vSd+67BHlNNn1RE4EWaArY9oN
mFOYcVY6poHu5PTZRgGgFYtrAjNFN1O/taEdxuxgmT1Sin/o4WlovdMshK/Wn20qXvQo/1TDky2L
4fmqU6BWjrGaGZZAy6LzLhgJSm0EqJfhWZf92cTDYUNwHbu9klMbhmwg8k9iHVLnVDnhQQdpA6An
rw+O+jrRD5oKDgTUUUR8dJbie0DFu8FAEkWFArKvSPy8fKQ23uSelMIve65vlnPWk49iRl9FHapR
ryX1hluWRlU7upQ1URzvCJllMIH5c4JhASyhyFl9cEZrCCM75dDFNMooM3sQMgBTJyk3cKulbWZr
0uNeigrzN7cld4CLQgphJCwbPK8AlqriNxyZw94myO18AMH4pwb6roNy5Q3mPqzdVdNr6xhHF9sN
X9PuWYSE3MtuIOEnIiyNej42KpkPPVhJwuemxMXGv57c4hQS+6uPbDjc987JPhMWZSp2vilq3hqz
3RPj9wJwbj3gkI2BWEnSpFDPsfq0Ad6YkAHAXVOVAEtBSUWBMvfXDrptVibfKviAxkU7lGGzYtxP
bS67eHc2/YKVAmut5WAdu8BCtNjsZ4cIv679nY3608WtXswE6Ii1goF55rE0AmcL2iD2sBCMHI0c
r/E9ZbiYM7qv20SufEH7U22D0qR6UflFG4aNiBp4AyCT4bQkGI9VKXJddqXJcHR1HKQUWyafIwqG
tRtVvltVNzc/tTlaBeuchf/sFBNcZL/th745jYYcDBILii8M2+a2pggd8G9zxUGYWhuIegoz3bJ3
hwZo+bZGpn10DxlV6CP+If1zIlEB4BM3MZGU9QBF0u/+mSOFFrLLWeb0ggTqACvQlDDSVqW7QoOT
T4zVTyf3WXjfSwcHScYcyGAdzAAIhh3tJAN6p3d4sDghs23K6axMFRX2p5rMl5yDK7C/BUOVdakX
bw3jTxSV2mzf7Py7b/4S5pCN/iQsOOsgfSfoa5t1qUyn2L1HbA6s5ibtIMaIORcNRdsHpyQENqWb
C87o5mKXA9N5RNCcPlFFrz2sCpxFBC4s0pzlcpH3uyT/tiFau5BzDFQNYfGZ1S35CtBvesbnxwRS
CHOzStvbobEPRHrAwEBPhECHTZpVA13ZuEqzteGVx9vGW3tiQi3ES8s4btAhPA7oSmdLI5/Q3M11
72czk3cNpj20HvSwi5Jgvey341KKELa3CbXIP338sZKTh/2A9vVslSEcUvpgqps0vKpGxQfLGciy
vKk2c75mbg7BVt/1hFJV1q3t/YYCH805Q6n0hXk7brFBN3cR0EbAPn6MPkwOzhSKYySyDnTPYhnD
YuxHNGoGL+l25k00BiJC8OoMiNVnVKemDlcLfM2M+wFj70xZZtCe2XOPHqz2tfJaj786RlwDd4wT
fzdcqhqUIRIkHSzTYbAy5y2rGqp23HUpuFNx7Mgmccs/5Ho6Gmw0bEW38dRuE0/dVjBkHgofjLQO
jl6aD4M9nJ9AM/wpgJ00YLaIsl3GfAyJ5swZAWqhyOh/GFax8JJa4Fq/JjFOTE4JlILQSVBa2z/Z
/CjT1whlstMf3f6vAIGWGrDMLQRS2hPER8IbHqvAQdRdQpmi4M1Qte80fFhYQot+V4d/I1xxt5l/
VBM2Bxtytx3WEhvlYTPfjVP1auk/NfAp4fmJgbyCUTwisvAmJ+BecKyMS0Q/gy/Fo/VK5nSBP+ei
AZhotWee840yi0zSE6uyIv4ueuIk+NIb+xHZP5wjC0aaFsrAhmngv8gUYOAkD8EbP7yp/1TzY8oM
EZCBkH1wcwsZfDMnW+rgAeSWRgTM+fuVGaJ65MF3tANSUUrPTU9GRG6bHy62rpz/oSOh0RnWoILW
hAheJKCc3BrcANSvrOvM/0g6r+W2sSWKfhGqkMMrAkGCmRQlSy8oSaaRcyS+/i7MLXvGtmRLJIBz
TvfuHahOJHAmbkLEXYpXNJlFmeTItSkHdf0NNAtOziAHGkMNyUk52hVF/1Q7DCwtJAWVD0SXStpn
SEAWjwaTIT5c4b/YiUcFIr+sKr44MLAUYWw+zHTxwuGNf1ays2cvcnD/4GOBYRtyiwJrhtxWDA3f
0iih502eDfyIAcl6ZE4bTXnOxj9yLql8WHB9+80ksYAirdLpKpV1mCWM+VNGxtJ0V/FtsKfAFK+v
+XaQKypxrORcVWK0u00z3pgWvg/psonNbzK0bbVHTv9CsNWsERfeomtujsRLf+GC9dIP86CeXxWs
Y+bWhM7PhPVi9wfBA0QeZkwYlKLoNZLk9+LwxZj/IjJjnMtngltqhK1uGcP1ror7WDeeFI4H0sVa
82LQUagjL14eOUFeWxGlMKyB1U2hcUw18aZW9xt5HWUPMPwsvyY4R6NOk2o0vqbiC/qE7cc7UxBv
HnRymNTtynofld9+Bi/AYSdk6itRf+Xc2lLhjMJoBL//9AWRRx936CPtUUCCOf/i64apfv5bqzWY
K2N64NeeKgigJ8wI4NFF0HXR2kmY6YPtA7tMuwjy8+pjPBnTVquYJ9wnXDyMGEUy4z4Lv1cjik9r
vEdEPZ42iq8AOXUF0Mzr3PQzUtnJuDeUtZaWel21sBjeJ3z4RiV8dNVIQhe4Dr9qw1fb/DNZoqxC
mDn6sMUFwsI4PhJPBXl6Kj5uHbzjLJ8hLQL/wT/OGNSoDAI7kfxFiRslYupSNX4bQwpSDiPbAqVk
aixwK/Fl7TDHfnVwFXIP7apDIuWuYISXDIRMamG+N1OQSh2i14QC9ZY0VlCJcHiLBFqPONkCCRAA
CqKMCKH2e7hX/cwEBLcYA/FOKpm+WrZeD44CUp3GkbfMx0wneoldTiZkg3PCQIWmT/RPSMyxgp5b
xZ9wKyuE2pWH7FOIrD+cXHRb9dpyMTHYZ5pBFSSU1+tQyjrW1prflVADUnYJeRXUtqTAr5YFObMA
q5cfq/dcZKleLKJJ0cojMAB23lTAqif2x1B4Z0a6wbFrP2eGDzfSTLwuvhv0gOMSbrU4/heV8lGm
8Yw1v5kGEhDgOkQY4oUy5HUijLQ1RTESdnjqh0pz6aFIQ4gBN3yFTm+5Fv702ZA6mZUiIfytOgal
qbmJjNU/COM40B+FsPrOwi4ded53BJOJ8Y2CP601KT5EOn+UYF+D/rbi6gu87LsQqz8c6+i5c3Pc
t9EVmSmgoFX/i/t1HEyybPqmSaKXhMZDQQ3XKPW1YhKnWKSEJYVXLYf5lX4v/3HFF7hnZGqgweiE
6PulLZ+dSdTPCvYq3ykRiOvuasTjcZY40cyNCXWn/c8CL/TZLz7U3PhS3qYqfxeE7qzjouK+yiww
M+Mo6NU/IZ5+iCQ9dqDMfbszyDmUy8TteyzGW90tauXQCzI8wWgrGBlTwcztMTasMYjN9AId0FIZ
24ENQMMLUjD6m0wBx6Bc12Sc5puIvI/5OaUdtssmNOe/Y/xHwG5hzgdoX3VQ6hxqbCtqxq/YGipS
GqB17cvbqt/WmWT3WEHx1Kw+TlMYbfMM5yTG0gUzibY7AA0IHXavoVO+sKZg1xyCgqpoHVsq42N1
C5AhikDusrVjxHJZORwRHpMK8SuMwBSci0xKnnWfaoiQfg1lsCjyh9JioodchLwapOPvGet2ySrw
eATeYlL7iJeBhoh6XUV3LYy5svOn3DhaVhloAAJWe+4z1hrQo4xbqAYL0hK2RvpehYnbMTxKunVS
52oKEMeww+GAzLbkLVFxLYWNWajQrSPInK3Tgg4b/e8Y8/FQSS7pjMkn3TBz9JGdrSq/JM3yzAjW
JpP9xkqOytzuC3XbNDzL6+SaYc8S8qgSAvqqUde0bsYw8bWIH69+2Y7ZuyGKfmoyjVPsuQlPanYe
wbu1UT++puaoTh9rUkPOwC+el58wSj8S9qqUEFIVU5U8SNWQBGmIoOpwYqOj/e3lbWnurWJE7Use
iWpcyWxaJ3B7oQSIU7NvmnB7bMiiXqhqanEF+uL9qzYgpLU/qlLu42oCcuu3ST/v5eLR6+Z+tRUU
Qna9Rd5NEZ22BY0EJHEu+sBERxA1mAq+fBy3yWWjYB3QkdgjfnLJby5L7NxpuR/Q5CgdtsDTJy3V
sYxHb9TKOyjTZkCb2S7FfS6XZ3pNMU8LB+6RiCR6MvWz2lOFlJp2k6Ka+tmSPCKDv1JD+BO+/oiC
jllZh0LbzIIE/24LpUiZ0DNUG8nQ9mX9m3N4mTCGjnn2TKFWFRMAx7zNwEpVTnx2GvQWZ6bWr/CZ
HGR6pwUh3Sx9SkL/N81eZPexcmtqT9Q3WWTslao/yKP8PS4JGFsDVtISfCEYmDJZBRMxg6VKhnoB
RsO0GrqWZEZviTFcaFrw8JTG90wurnrFEgFPpAEu96n22vanIh19C81sRQaXRNRyiEXpACxpRLrT
tUdxYn6ZYQizJoa+dpJCapRGq0PxwdRREaD8pduijLf9fCxbyv0M2G/ylTJzBw1kOclJsh5dpcvc
uZQ2o8k0gPaBmbfTxPpJHfUfnBbe8GxRU8yyRWtUTvjYeBO52jEAKDoEOERzGztCcdX05pmjuq+E
nTBln71ew8ZF3CAZQdRwIWeSHwz5I17wFk5fWyNRmbVZn6tdjpAtf3NM7lIMaeWaprciDsxXMnNj
0fWOQrXXaVoWjEn1PvysMR/gGIODmm1fEx7eA0AgEzu9R7LG9RdGAMHpp5Att1CwkcmQsY6EpqTl
0dCfVeYJ3T+Gq28kpLpxzWJIT7AxcYuShHFXcZWXkAjV1WwWEVFXBlbR/BVwsZrH5JrPGAO1WxWG
WD+De+UYKRTzo0KVBLMLcU5Qo5OMdTMAyiRC8t5kBv2PJ6gUPSZK2nsCrR/Lsn2oQ7CsVUzVoDKv
NhsqlFFm4ym00aK8pw0u7DoH4RdZbzDE6ThrWlfxLGWm187L0YIioNVPFcQHT39LxUjNiI8rU6jE
8i/MlWtrLt85PK+keL18M63vfOJr5rn4GiGxENvjJsmjFuYdnm7erC8fcpK7tQwzK21PoPJp6RvZ
dTUSSnsS6VADMIDTYeEo/YAu8VTFuT929VPm0WL8c9Ynyx37FEiCIlw2h8P6nOUdDSda+lpmaUTD
9FugiDJGsoiXCPSbMVEUv+XK8KzTwi8iZNtd7uU0lSsDrgLpHiZgLnpks6rvSm/uh5cAqMmkrG4F
Rh7LeXCrpXwDLglmocbH2zQQsCT7MM9ug6l6hFKICbhsrtx8rb6rLY2OxvCNZmOssZmKLIqE20D1
Z4T6c2qxtFDrnaXEVyaEe7BkgXCrQr2KI/zG3TDu8LtLBCbHsJmea0SFsoX9h3pdVOePMkrezLVD
mPF1FlfZM4Prl6VgMWFSdjg9WWMB7/43xOYHl1HRVyNRDhDmY63qi1OE6q7AAABh7psCYXBElotn
sqMlnomA2uJ4VEq42l3s9A1PLpEYeZZuJVjba0zGCI06CeM9GQgPlCbOatApCXitt+mqG7QTWuM1
sX36HJk4p4yfChM6XV9dXqGAerndEQQGT2GAsUh4SrtHxnCPqtdBXE6ZqvJaRsbZsVE7IiF5Tg9V
c8YfpWW74EFVBIAIud12eQPJR8cOWwkvckrSeJ4PH2hdNpkJ2py+CR5BZkxoT1MyQxIinjt76J2v
sJ5EKD+Jmn8aU+bNKqor8WxELGFmx2Gq7TqY4eMgQ3Wq9j02ndJk7qvSesjoVlLta6rEAA1ivvpk
AckLC4wZVp4WydRCzH9F8YC3X+QoMZpfWdiPWr5vB/2YMsXVY3gslr4J5YExAX75Rf8nIYoLL6AR
mP81P0d8NuIzbNhcGt1dOyBQ8mNgVKl8apmCs365a5X+oqfyziTxFCaYLetIT1QMfUqw72M2cBSu
b91oZk+vr5kvOP0qquvYsSiLIqb2xK3o0tbK/hkdMuSigcWnsHWscVSQlQnNsbqTnBnePDERVBGc
1J8wnM7WoBNQxIOSYRfKEKpLhDMHBnaQzEFB3tP632hgsXOTJMZANRR50lDGgZnK0nmvl/Rj4Slj
IANASCvx9xs8XQAiUjo9SYTl6HQQVRSEw/aIH6Iw9D8jXc1AdmQC+JXhPSNgf5tjmGOw3426o7fo
4BU+iOphlzfA3ngpZq/5L2AgNXjS2WOvM6HQ6tOL2fS4zpOxq3i1tdOYJRa+iy9NFgm6xujEYnPr
49j0RlgdjF3xi6IvUC/4cRXj5BlA2DE8Cp4TsdFuk4XzDFYvQuyYAzLyZYawgNIg1jnZH7OCagrZ
iZj0DIkBW4ThJjPuGsUfA1zshex0YAUt1hvZBAulVX2yjOZDYfDmViksAcXEIYIVDUE7b78zQ1gt
pSxUB2q4LTmSCDtsvnIiblWloCEo9ujYEf2Dw8O0WlJxw1ZziHIAL+uG96POlKShNlyXcdIX92lR
GcKIQYdOpZ87MA6uJ91jiCxYxeu9mypfnYnGk+Fx9EwnS95bphhOmrT7Bj2PIgZCSWx2DiNObBi7
aW8S/o9x+cjG2hkK0+lrJ8a4IMSFmvGhK1HIY9yPqdxqdS0wy7IHXDPQni/6WdCEP2WmbsY03XYD
fk3jFyQYN9TM3wwClCqI/prJlNfGVepK30yOaUuJE4/4eaIJ4LBI1UdLrm5NFVaQDqXo7Lm4w3r1
9EgX5T+eVlcJ5GShrh2JZmJwP5sDih/pDeOGp1RLV1PVTkRhuEKa/RsWaDrtt2wAPuQao9F5pxRQ
zGvdhW7ojO2XmZZkh4BVtRDcqmenzlzMCsc6H7cge13L3TLTKqakmGLfq6ReSu4AkbSTJ0bTrRnn
LXzIJs3vMgxRqZe8fPW3lqadwigZhT87EFYIFM/SpNo526k8SrtaI7wNWGgUNujRJycUCkwJ0pmY
QbojetKGm6EnyHMBkawBqle1zIH2Tx/8qn2L2/IeQ0jRuZ8ZgZeTRGxT27BRPNocg1bevEmLEqYg
5aI/M9uDDvCdzbeoCnemxskHDLgtigoW1ql6PddXlqWfepte4KphmEZXzuxAPCM0xnuNGHiy52Km
bhbpcomsbnDDdol1cPUJ5oKOaQQ666czWLxnX4CICBhuaxX7/eJ7mnSFT7t9QS/BrBRs0MV8YcM2
We9NyFJLxJWwSIZ6fTIH8hPufwVpvyook4ESm1Z8SN17tyAn4IaZDf6nVuOPr/le4OfOdPRlJ7R1
AvuxSjnZp094M/YEyyJ8iUEOBB7P1Dnapktrm/DPmDEEm2s6PNYqHYm4U1Cn9OrkyeThzDIGH9Ba
UtEv5K+5DubpKxKVoMqjI+UT9QoYp05gQAT38thzN/tigMeFHg86j5HA2ORY4qztpdMyYjwI0SvU
sUuG5oAtbtseE9b5ILf0Pl/95OdsOa8VZ9HXl46JLhx3VGWhqzP8KshxFKer8D0YbOQMZ4YuAF3a
tRRdnAe5cEitAXo6FKBHTznE1SwxhSd9IG5ISYreGw0XlY7dkSmZLPrV622obxQHCgfd4jUIkUj4
TiCz973I5TD2GvZ5bZr+odjCc6Pf9cVxhvLOwKpe/DKaPeLKhl71UNvpwy26FhlPCgMvmT1U/tTU
49g/RcD07KfHY79NIBnxhVXioaQ9z+jcPLCLAlhJnJwjuo6+BeUZFUFZfr2UT+OPrHYMEdBfzvh5
G71mQ4kKpIFyB6NLzJkN4xdi5NycTeoQedwpEd3bukyn9isVZ289CztJP5EmvI2y+dHXAUb+v8zw
3wWcRcV1ZtEN3fvQS49GluFeGrsUSr4+dQdBw7H1nhfjr8xYOUuSrSJRkLHPTTRd1vA3ft2w2+vV
Xd6txv/DQZU0otjh9lMHF+ZvgSmwnESgAABCsCc+6JXglQzlNuMv4m/E7iwuFKIsIrp1f6mwkQCv
RbyWBal4SUD5YnP5nBC3Toyty7h81xe6fg5/iu8+XdwyDhtPs/rLQJ7OgFy9tEwd2Iv4RPzM1RTC
ScJymnsgjinadfEtG66SACCptUSyCQIEXXXfNqgs02U/0JGXqyseFePYHxU6tKpVcUbOgpeAQYUn
Ve0dtImOWqNNgjzQQhFhc65yUnygkDTmcs55esYAHZr1Oq8ik3U7iPmcDECGCVtDwPus82ZEPiTV
/voo9f1jFaBQQmYXbc1+zRVP6q7pcH+t44QaYk90BixxWnp82v9dtB6m7fTb5PkZJtlbFq4T5QKy
Cyc5TglW+zS011ESYaIBuCDoFjvhALa9kUjbZWN4IWN7jbNtWESPGCnCuNlpZ3WNHLiiKSbrAjyn
JdibI0+Pajw4SF6jryyi4SBkJzaITW3V2zB05wqL0gI/+jTPPgpxLaIRYOLvFOcfjYh7x4Cyalgg
ffZo6ZFbwJDXHqZ4mpTK5csyLE6DKS8fAzgnVvPz37Evdtj2kHwgkwwpKiILpYBehP7M+Jsjf1q3
Mr39pC3D+J3SjB6ZY2tMPYTKzKnh75vSLuxwK36q0TFPEErmizdmwl2rzhoXY0ghtwpHtmVZ1Ant
JjwX/vrIl220kt43crAjxlL36xVLvgielWpv697Yq58rwCbkFd8YYl3iLdE1ti4L+5VMt4WXkpzT
VXbIhgZapuRfWj/jqfDEutvQ1DlNrWDxtlouMTORsw+c+Nxi5v7CqnrtrazT10wpUnMxrTNmf4kf
CEBhSGBehl/LlMm7xnySHNg53HD0UwQrjkiD68doFN7K3pBpJaJLbyHDMWJcxDE8VTJ45kQICubz
pWgbKwr0/Cssrs1Cm4UjnQgFWNqNQ4iQhTduoYROC699RlgcT2w4OPgm2m6gJ15SsgvwpxFrP00h
weq7WKXFZRdDlpZH+55gQFwWmwinW7R9WJuHzxJNeEwVu+JaHa8Pj4ZgieW9FQEIjY9qp1RPupcJ
oo7xdz2nVlX2eFHXMCGDILDpmXNBjEoFr4Rwx/ndGLu25tDhOlMNWReNU7gvgwywpj7OeP/Pi5MN
E9REpCk1uGV2NVJOWVQ0uLLW3wLn43rAqQleQ/kLKn5+5dkRkDkYyfKFrhxFaegJ8T9i2XCCaoNJ
/6csvySbiAMyOLyToyjZzvk1TL7Wi5hSo9I/0U8D/GOY0OUXQF+QkeUBy2em4uUxlkVlo4h/JxVd
PmVgI2oMcGrkpHu8NwMszM7E7qA5J0vIS+SjWnJMzked5Vd1iNHa6h6K7WksSxLmwEMedNQ4MZto
PcnvHSBFQZ0qMerpkhcP8/cSvr3Ga1jmgaQoQLbs1AXmQBCS5aM+XF8KXSYTlhLMaOlWa2sBpxPm
uYDpWGytCBB9BeZ1cXIV2oeR8TQkvpAHMo89PhFa+cud0TrMzuhauqsBl55vwJ5Zhz9deZdgu68l
eyQfXzAcIuspW6qfTrAypq8uulfRzlgexXIqx8FJ0d3yKIzWy1sSTt7wAqfSKy0dPXegp5IX5kEU
w9GXz69mgpAwcN+gXc0mj6n5BV2LwKkwnGlFCo8d5TyArg3wsSvs1YdrWB9lzoElX4L+1ZwzS97O
JutAKgIGFzuhar8Q4F8lyXiriO214dwcI007xTQJ8a1RzBtJu9BT5K3Y7YZmoIe9jtllNDF63Obi
J75Rxq04UuEwXD6qfw8fTJ4OyQ5yenJIDitO7yd+/ROjEbAz3/DSD99y5qu6ftoBvb8VvuBFX5VP
Xv0Pibo+8TdHzJTLc+Kl7rxn7iLafGUMHO0+qIFUnj6j8gcnpaPv6IBthT+P9s22PwMvucBXcEbb
PrS25/HRAzHQttfbF98KkOrDOLGbnRYYpkOY7h+yJJRgOMQcxQcleP2ZNvCGeF3QVk+QVF1xgz2H
XXu/v+o5t+GQ29gyBotj2v27aZvn2SEYybc8HzMOXuvzd/3UYQwER/BQ6KHKtj8/Dx5XgJQZN948
n62HDa0t734/Hw824G1snzLneSGX1z40BxoGB0Mlh3d8Flysyp17EP4xfMuHING/G77ofk4HmO/o
0XbTAVvH8jQc2HW0oCQV0c5Pc8Cr/Vy803dzYJXbi0+jauO0wIVKDswJwSmvv4x9+AgX72PZYr6H
gx74uu3foiB1cW34m/MgMr3Cnw/xsua8vS328Wt0j1+Nfb7Ntn8wbcNfvODObN8OvO+Tk9rBg0vu
+5eDjR2Mczql24fonooLw2G7tR/fogtt2CFph3HzN+x6Nzwj3rcXT/IeD9zUfKxJn1jV7B93qNA2
KR9u7bD1BxAQ3drf1r76Q2aRH34UG3yzi80MguylHq4Em9qvH9Em2sQPFBAfhhttUmBH1/icPpJN
7FX3bINtAl8398I9RDDH3LIVf5Ol6wxn+nY73QP9pvY9QG/ENw0epAHT1P1FeWMTPuNAXvflj38v
+/ovd8ybhpmNXTqTbe0QT26Hn24fH+GjddthyxDWiT7wDHTwavBDL338+1c61/1+j/rDxsbHbrYN
k0w7PponEJFpTyTGBtJh7b+21+hObNJm+IDG6ZAw5Lwf+zONnN27IIG2uueJCV4/ccCyBu1nUTri
j/zDcMkpg9cu32aw0YMXUVp2AIFnk26bv/F+tJxp9zoIgRCECdMTO97LB9AB5t6b7/EG8XIzvMVb
ddNcmkv2qW+K2lYcAtU29RfVtMCt5oGDonB7cRPrU2h3b/ltfVDpXg+y3Ts1i2v05e3iTTvRBSzf
Rk7wAF1zp/P3N4mjF9HFYv8CGLppbyFV72K/jBslLhIlDl1MS+iC+WPyiT0qxlsLVuAp+39Pmq+p
bF/ALmvxEZnUQfo2LXchUEshlP56niyMEFbkSImpmCqMHc9UxwzdLYL+wDyIgGW0LbIc0tLVrJw0
Pgyfq+OcyccCru7aHxv5D/4ox5cJMiilhBuvvLvGkbueC71X8RAwrasoTL4WM+K55w/w2F3uW27k
bq8xj07knL7Jz/VwlA9Qm9r3e3ZePxt6g40g23a3d+fTP3w63v3upv79373DT+HSXk3YLiSr27gT
HEkOcnH1eO2nfX4MHdxK7b/7f/dtavNQ7rem93eyY0izENONb07+9Isn34emK+7FPT5I0z6GC+pI
R55qwJHLeKvJ2SP3srI/DmyTvnffXk1ni18K5rBEMwGq2M0GSI813du2fd+6hvvvEQQVmwIkJAiE
b9q7gL6Sv4OA2bgliQcZjMWRbocdKB/eczA11+em371W3aazvC/vqeUwieDn8j6/z155ireS5w1/
JQ/AjicB7Yv0Hn1arMXv/hszDfMP/8x0le8G1z1XjqnFOUPXn6rF5NmGAYRtkvoxP0oviIic74jp
5jleH0GBUJvv5O+K2uT1Pq73S3iCbxMZvxonamnskxeWRHb1RnIgBO23+Fbbwff3fXhtMMRijMyA
IUSFFnHOIBlwFn8MRCiNu3JffiR+5qsubBY7dG/8jUfhjNvR3jwT/wmZZe0BvfUcYjPdkpFkI99i
q2WDN6c3Iz82u8TaUBUdOEZscfP5jfD5V/Fk9m8j4D3KB6Q5m8Vrv0kQdIfDNz27t+6qEHlsyri3
9KQFnE+EPvn6n4XzYTjgy+ZIwfrNzN3Hx8Aw8oO9/vBhHIG3beM22r/rUTX9gVfqoqhx8fY9zbf4
AxKK/7zBybI56J3pKPFr6vrkgG84jLJNbLNFPgLR9T5nZ3A1/3P0Pj9nFv/6n+SdQDd3QgAC7jx4
oetOiUUmu1p7sOwf0fspLyC8u8WFxLqpd38ooT2DzYtoNj/dvb8PPM/qsd1UXrvBXelYu7V7LR1U
c5x4o78um3z7nW6/uUqPe+qxha3fI/W8z8E9BcW6Uds8QpzJxe5ATgO/UfzO7T393K1QO/kFjvDV
e7hjvsMFd5BM2zSad8371Q+aR0LaKTrGWCZdzAPCAhB0D1KYQCGBJNThpnH5vF98YLh8s7Nw0kPa
OPz//zofMfzvBwmT9jcsZLu64MbI5riG03U7Pgg7aYvI3C3c+5XJCss39lcUzx65bs5fJmDen3dc
R1zIVX7j1e5ypn13oS1zcMARcGNEdjs2OTe8TXbp5xwI0896zEzbhK1E/Im/kjM7/74MUm/8Wjde
Kmhm/ZiTWlvSWE5ruRLeIXmfei+6IFLZDTvuFNEOduusR+n6tdBCkD61R1VsC9w+CMKb9+QjdIJv
ldyUw+KpGxxd2f3Xy61ue7/3i424pWuHfv/fK1wPvtzB9N+BeHPJ/QEiFrodh0DIh8XuFj9CR3jr
9tWH5W7Xk5xLTrGzHq71EWqMnz/Dk3EZbFi2u9jXXNOhTd2jHXasw/qK8NKhiVv3TVBDh9e5XT8q
bMLvzP6LNYWN0/zmh7PMe/6SHm1fSNrhfov3ntJQfqPvcfJ9uWeUcjCx5CUI4qjdtFO/t06FQyV2
jjz03lcEia6xLTziPk6gKLf2srpYbv5G7rQ/EndiwwM4t650rt1xQ1Np4/Tm0T27mv0KFB58RLPe
tIWqJPGJ8gDT6797x+nvrxXA/k/8tmzg0bAQ/rwb7n77jxoi9lD+uck5cmFLcBu4mu4/1rz3vq6k
P2ivbeHAOrGoFgYbHsQ+PuBA505B6/I6JF5R63bBinrb1mH9Psau28JydbLzv4k7EfB6vOD02G65
xy6Kme9vyq+WHSjeBt+tc78OfA+CKXfGRtv0b9j4bF7v7U7aaDyLSHi57sSAOhhU7Qavd9Urr6zf
8AoAvuzou3dBUnfzxrhzBDkCd8xkZTOoO/QuWudreI3fcDjytPO6+pcNNgh/dF/3s/d+03jT9XWV
7hkM0V2zB0AVfRyqvwb775UHhNV+HD+7AO0ZeLrdfYjTPxCCxiPmkOeXekpz93hVsUgEfvBU+mlA
Ywtry6Fp3KI98JI7trkb4xLyOMUH6U4s4XH4mH7yZ/Oj9W54si7JOWaJ8vRdLDcOio2O5aMOP+tA
dbXlOaZ2M29Q6DUAafAhZ9q/KL/ELdNTFfsqeTM+zR+9dslL2keD3fqtXz+v/yzX5IFg8IPO8C8+
Xn6/Ef3pWnm697otZ+3e7RUp46uwJ0YNCtdp172SvVqrP2ZDGMgEjc2fbgn0dGqhOeUlPkBZKWJk
5ALZhvQSfj8gyJR3NSZ7K4EN5ShcEQqxfgPztcJn8/JKOY/q+9BeOtyzjNGWvSmITtxsdK9vqB87
cjve+hw/L9hvMklat6IqWFF302A4xS1gNbsUu9zN41e8nnvYC/MDQwUH5zYXuZPzeym3ikrbhvVm
7wk2bCF+EHToEAXGOsuO4WdyTHy0UHz/tb/LnvG9ekQPUn/qD/USsXMXvuL+dBxCO9X2bcyNnZmG
Ebc9d23BbvRVgJAOIRUutL3DD4xjXgW/EHvaS6AzPrPPEAElZYIHseSmO+r3vCu2+Jo0txdLdeY9
L59Qwjz9GHrWTrsQ/m0n2x1HuXPxVfsy2rrbbiPfeHBYOqE7IN62m5t0WFE9MApGjXhzJLZGigqZ
2oIHcRwe0mo8qn2UmYwzCpYImJ0iRnt1IbKqAtYxEPj33FxrkA6ya/dJ81FPR2OsmMaVH2tFq+mm
240NCY3qR6ynV+yT/K7WNxaeQ2E7H4R0HxL7YqTeBM2FCfGPUrd7AXZkjMgfTaltkKBRAbQ2nqD3
cFVEf6Bvq2CMqDwXOahP2v1rDVzN6dr5kzm09xXly/tAlB96GuCwjVjg2EzHrHmXk2tW4sTB6IlS
/1iFkjvRuE+PnETSHoMUore1BGycKK6QmhMOAdkYdQqaB+lJz+H+xHgcrL77johzlPNql21Ve7qI
mgEj3PdwYrsv0NNi5KbwvmFVylq/MYqGqrvfVABTWv6lALp1SQCNh4yc1c/oa6k+scSxQ6kBbwTa
hwU2n9T4sPCFX/IzJN5ucuEtiWROi82yY56NXhWt+5daadsVn+b9D4zmgclqIQPGB08vvtr32arf
NN6/1eiHzAya6qpOEgcZwFgDbVwFPRtgy8pK/SHE6n5E47Y0ljso8llJnqYMg/ynxt1PXocrImWk
tALac/8oZNzkovSqM78Lmdn3UGGXdJdNT1W+jgbTqPyaaF9Akpr4D9bWZp31vqbfIRuYx37JJrKC
5mglRy2Z7ax+LLOy00lrkWPhUsnYyXwxO41XFhZcrjEv/EZKkUF9GSZA7LYTTWIb8MoSUlfo9fcK
57waCX8CYS6HbNqhYnql+ZbXrzSoqnrx8MKXdEbxpn5W3PyEoWw+EHCxQqVcSYZQ65yrMHr8e3GF
4RSxLmkEnca69M6UYw4PDMc/XtFp8DLA4Vf62R+nmumUPzW/On6r0zbtYDEsqB4ATZpHRXNWtSQu
hVSty3LrtIyAK44H6RLKM8TZLGjxaMcVXH2UEmFIwJt9OZzbDpCK4Du0nj63i8vGrY61L9DI15hB
0Rl3Q+wPJUNqAnQsVQR+U32B5s9Yl6GUbMsOPhc2UNpQexVpDPMiuJC/nNmaiOgr9rjqb+Gdv3c4
MpL5sNvV0kMgaRs1VoqyWMQiTBEMSr0oEl2lBkgfnqWMjMV6oqGwBxxkquSrLK7Y70BihT7QCB89
6RXr6hzMizpWpylGsgkq3ue51yjzr4TJ/2KQwUL5Kn+Ns/E2JOIWiwm7k9/brifCjH4zf+He3mLD
0wAez+cifaERu7rpiJBqhRz1z7p4Hw3xkqc7GYOBONmtmDJuFYD2QYfwpSseyYQ1afzFvBBUUVjF
1GKBsbz0ZnKGZMzChdp6N/FIxIT7O2EIAoIcgSCW/2PpPJYbN7Yw/ESoQmwAWzEnURRFBW5QMxKF
nHM//f16fDf22J6RJRLsPuePzWMq0PbG8qoILhtRr+OhAcvwyJ54IPwsXMHG/oN764lzztIRcBcb
q5HaPyHSaGs0X7DxeNzrnpnuWrTGSFKTWrK4zuZWbedzzQd0JlKqz91FRLq7IqMQH7TUPEB+dZII
PcYgB1UDYiRVr6tgYHWOiohAUPEa5vc5zJZ8t4rjRXbjxyW9c9XCZkGLG9UUR7gTNxh6jsAFiqZ5
viPcYXL1c659xbG1Tyz4qtEFzsm5jFH5Eta1G1sieDr9vWgu8MF6/d6EV41aaFBN0SJE37v9Jc8v
klAYRg+LQU41fPP3DplXAvwQ/uFDqzhfKg+g9w7tTMhvsR9iuJk2POoGpd57rSEIW8xYVLtk0U7a
yrQfZf9h3KrBgFSbmlXYX92JACkUIg3eD86UStwE3uDAwj7B7gBugnjmSXe7l0ngYTTCFT8fOq+R
n0MsNQQDvrP3eFJTyjbrwnjyB/scEGNhCu83GmHd6uzJhQyJTa6xjImiiaZbQDYpUhhzlhv3xWjI
wbfdhU7yvDa+qbugbCXPK+M6AGMcIVbGH5UO0cIhLmGCrnY5v5JSW+VZAHJ8j/W7W0fkyAS4GDiq
/GQx9u0biL0D3ohQiYCck2F9yVSuOIIMATUCMVfTH0iUQgpLnuhoxjse37pdJ1BAQAaBOMNIGXHF
Tp/sZ9daDulPFn7oRDX4KLpsg5Ahczp2KpLEh1Nsf+1m5hi6wCuR5rnMgQD4YBS6tWqxblstx87E
pyI9eK6LZffC9TBHZLbo30FcnmKuQwsF6ET6tImFcUznrWI78oYgc4IcCxcRDDKANEUjS5HdB62E
56bnkRnSaWWk2UqpYLueRpMQRZK36Yz0wi3P3V0vhjj6zBLslPG7etQldUiRZOKi+DuSWzO523BR
Ata8s++he4PE+o+5vGFwW2Q0+kiLhw5nX7yXsCrSoj6Ho1uxXJOZIofHEkSWm4i9dTNfFCdbg4HM
ZYp3NVqoaSTobkVIz8CfKnqM/btmP4dL3gveoxB9R38a+H27eNyNySorOHIRov90UbGYCKYcol+i
BGrwZ4N2BuBLg9yMr6y9i+eqao+1FZ90Pdv6qPQX1nQiA7EtSQTgyg0mNgJCB5Nb1xJP0Z/quPon
oVMH60h8OAI+JRoZAuak9KauHqvrSIyGSEZ022tfBKIwmSj9C1IWvcpWM+kRWkErSfxq8FRR38ZH
NlDqnSiF41V6mY1mHQ3GGguOlcwp3iPK6tAZ9HeetUVF+fFc4MqW3W/bvU/Up+AzfPonHZHJuTFu
KVNXGjIdobREp2Da2QYKFkMi4cHUh+e8+4QRemj6Ygf4BIVbhuysTdGKtOPh30e+2KtjTP08psFo
JL4bKKkU0ipoQDkz6HVueQVVohh5jmfe0qF6zl14xu5SIKJCyT0BobvfasaLk1PMGKrri2YEB0cz
oJMmioooAPMJCESXjMSdsVGTh9Fvpo4eBKH80vxRnuqJgMpS7x6xQ3m2057xrmfddbqE2IXDjDhk
Ub7ntvNFu8GmMG6wgTxmPTU2hnkrofgZXzzjoZ5brfkbkDWHCMTlofYY/AyqfwKOrohwJvO1Q45S
4zDznxPA8gaTA/rUhtWfaWVM0UkwjUU6mtPut5gl3lixHngQpuhv6DKcB9eC3K3CYnmhOiI22udS
csjV+3JCug/PWTOg6jz7k5lvDDf+RJLQJ9XSMr/N2V8NzHI5OqgcMZtkXu1sTqcWJBwroOacCXc/
ihnXRUzsSzLcnJpiEjPadZw7GYe3ZnewEFy9sTAvMWEm4tHOMHHcH83AmOP4x2wKP+cR5gPmS9pL
wZ8UM5Y0D8rQGY5dn+2wX2uu9iIaeWN+bomCMzlUBtJfzORFTKYydRLDheLxpB6icryo5s+Ujqp/
ShR/SQQhbUP/6SQZHzLtpTajhUB5UWOzncVz4iLCwFU8ynFVcUD3RDwS3cDxwR11cNHEhSMSIo7q
ykYZfq9Ch9KxCw9z36NPxGVa9RvE7+wItsuMx/lNb2U7X6pu6/eqMAp/QHgaTGCBeNqXWBUinfFx
JroSBbztuDh4MXG/uqJAWEDeSqJvlJJEJvIburIW03JGKOFlAAChksSOW7MdUsZ/ZKYVWFiXIci8
9A0koB8NVzFqiA/TjRpQGempRbgqOVqYcUqqL0JE36CRs3aNOBp8NqMuKDZqFVLihZgcpUmwpKJ0
mKMN9GzdU6iUgsTPdOIiycc6FSQgebskomNnr4uXfmTIZdrNtGJpe7sgfk4T9W8Kk0PJBg850IT7
NKfKRUgAptc+LAQgIT5J2mUY4ZFjafYpn80X8l90IP+QT0JVb9SW1hLVWFrpqoo2UhYfhVuhjD2r
F4/juxqIFOWARTCgdIM956000KZBc3TzV9ysRj7fBVUag/amj6xeuBjHuyUJkTEPkXwQGoSh68RB
5lU3JWvGpbEMMbxbjYYYmfOWIYg00BW/qXG/82lECKEt2W5OfptCmPE4WjkATs0d1zKecvWie03E
o0sE/Zb5hkmJ2GI68aS1o634SwvMk2UiU04dJMcFdRv4neoZ5LBNW5LDDOuc+OAjUe8ShLQdtOql
ga1REsLI4ykM0m+VMsLY9kJ/D6JqEzPETbboGmLKehggp0tvatRo2Nhov5RiDkzlKeLiTUmoolil
ZgdBwRL1Oo3WDxMP+EyH/KRdxnTvo3nvyKUpIvKiaLutsNlGw3qcxdLO+9degoT1xRXvHRpkZOfo
2xMKmiucclwcB0eXryah4josg1ZU27j50d1+qQ5zoduHjvCZLLwnUr/Zw70jrBSP+dorBNsUjLA1
r5u6Zafn1+zeesZO59ufhoNnzHfWfLz8jGftVM4bgitdjO/DSDVL029kDuMySnmqzXzfNlw08tL6
oKnKhEVpYkC0SVY4T9hg1153TBqwi/5SczqjWqCtQTQGgSS32YHYBWXWsxvmMaoUlmW7TXh/Qvth
NupD36BkjYlA4zrrSfW+Kd2VNJorojPXpaiju0yztTYjXGUx0St5lh2dHhLAsQ4C/YjoFQtVF5vE
SBkdImjb9uXfyjFsRh4jkl/s8twqKxa8XduBOET6hvXKj3Z2TENGZlKAC2hvXpLsHqckiiIoQ7Yh
GWX9isoChDj8kueKOWjANmWtbaqvLQ7hNtf/9FX05psvHk7Pun6E2bxT27nsmfhaKhpS07zFXXd0
bOS3wSbxYwSJLjG0FwNpwEBjoFAVDyZxJ395dGZgCglhPa4FNl1BUNGv2kmUELAvKevJN7OH6e2t
9D8zeo6ZbJaE+ZBcxUHqMDKgqSmNpzJQQxNXwvhC4cIMNmejEsW+xHuXjZIPPeAlVQSOl67Ck9xW
HeYDvFRtGuEhc6Nzm+EVo4BALUdKh2sF4UIUyYsbrGoyVxpHPqmLdYjznVF0zyJCqjeIsx/lv13W
rdSbrmwbRsEJxyFJnYzvZQuXsrQSg2G5USOnl+VbXAeJo9IbYYhFANye1VtfBn/VPd6jmw/rWz0Z
KJMSd+OMP6p+Lip3tEVsCnpY6H0nJMk+a1a+a019a6uZHdtEHH7k8X+qoY5kPhSFpE2sLFks3WYi
lX3pinwnM6Jb+buSLGk9SeeqVwhNNEu1RMIzWCRSIKggw53jG+stxK9B/tY0MkzZjzjbqBdAvTZK
oF3kNFaP5dqrSG6D6q3D4hK5FDghNRYG5V5UNxM4C57AaMy0DQmvRi+rH4+em+64J15I+gj6Y4+q
mKw2YrI+PEN/47znfEShL7cFFmHPs04pl40BqdwQeMJLbDJKA0VH3AFts1EDtc0upOom6vwmh5Ma
cMF8JvPhGgS2IbQKABekaqQApx/3pgeZrd0bVvUi3KsFP2ZS5WbJWZzHgeQh5nKLVL0Qv2eCOzFq
/hhDv3OZMnwcPjLGZk+2PMsXdsvljwS3oZJDs3x+TF7esqPSWBDfxOyZ86S7f3kflCQPh9y+DBmC
as6T8F19KNWlyPjdkLcgPW7KrvhQ8irD6Klbfi28GZcID0yDFA+xJR8sMtb5ur5un3uBJqx0lhp7
ooFxCCfgwkanILRXKczdzJvdq7btIEeG4STsxEx8NU8c51LMB6zmzZPgZE1B6Rzj4C1I/8QwAuO1
iuW7Q12JOXIBkB/CzAlqfonCU2ry58hkNPNjA0wb3idbXa3JOhneGWlGiw5VvUQDf0SWrsSfKVKv
xkCS3woatSkFiE9q88EXbstnhWIa0y1+E3QXTtmw7LC5qhFFLd58ARSEU/gbhjeFjOmc3wp9VJ4z
m9aXsj4nyd7Htg/YwBvoYarQfcK11woYyvYgrGrDjYKjRi6F9J1PABlt5sA0eTfceDw5CDnj8WXs
yys6BfV2IT2bOSf4pwweXA07OsdVzuOndt2uyA5TSLPShwIk9OICnwFJYaKHyNhckypdgTkqhaaT
2q9ja2wZ2cTEdTlguMX3QEMR4vZhfHHqVdPwhp8GJr+4xy3Bs6j9Q2dRO07aKSH9fpjmhebWz+48
bSlFInEATQWxbobzyIK7mUdQ//ZHPgGWhtEZKOtVrYsy36s1UxlSaXR+Ut+p43yZPQiy/gzCOzBe
cGySBvtQEKDJMegXJNzYgypNlKc8/XV0lvQeqUzXHDCuL9VLwoh6SksGr4KCK27aMKmfTfpOiboA
GlHRJjXV27ZW3vLuWJnTslGKkSjf0wjJmKctrfmJD6s13H19XAns44V5DlnMBQm6Up1DVogJEZmX
uzS1r2Jia1KglEenpnHxCY3leWChZEF8GluGdbH896139ypIeKPTgwLvWJFiyKOCK0UdwqmDj1Qe
zRa4S+OGRdGCVv4EtNRZdK5E0dkYNjbvMn0NuCJPc/jboe9rErLiE2KbcHMom4CcHiNLb0PFM7/J
pUll0H+qazSDD/MTBOTGq2s9Kcih1Ret95c5VJ2Qaj9Q+EGGf2NuYJkCOiSsfKN3d+evjWGaF3Rl
9P2Ggk0O28eIvlCBEmoXj61+PzbDcXLN5T9js22eGB8adlyf35LiInK8EtoGVXhDHaSNFkn9OjPC
DwurcQUu7YOQxIW9lrZO9NRAdEl8UBs8D2nBCDLREd6BbXvywqHZcZH0bPMSC3ID5KimBl+eyp1I
KJ1IgPOylcZsPDUfOCiUa0lvKfTYK7xVuYs8WBfd/BwB/YajZ18SdmYHHZnYwXx08arTr056Tl1c
CR4SLhugxH0221tQ/5optnGCLYp9zOiq/qDqCoRPbyDK+TcDp7gbuARe7rnspw7lQ/iL4ffffey0
v2Ohv+d9+RnjKRTp+LclOUyyJKhj1lMLnN5+k+2mYNGIGVb5gn2c0mwY4wS9W160EHlSCX7Ea+Cg
6y/G7MU0vFWu10s0Ljell/a9fp33v34YQi7wgKb6rpp1MjO9GzwPePCmcUA20RIzGHThR00Iv0FB
UeMMBwXZl2B6Y8Dx2SXdK42wW0nLE7T/2JyipueiIINeoK3lqlflT+Xe1u9yYntYxDycmYGWZIKk
kghu0KcaHsu5vlAzUNL2SxPTmcLefO79vKIOJFUb6VtE4l9t6z8lkuZhLnZmb5BxwdgkCbqeHkC9
U0eFITwT5gnOlM67qUWF8vi1WrRiM9uq2zHkjCDehHDLPkTEHG5NHVNNDcFj8C1VewvkIBm4HgAh
QVSJTSNU0sLgz5DK5wU6BdMBaKlkrsAttK0FPgx+ncANaC0R9HxUuY/VBS4IAekr4gnrFw6oscpO
cxJv1Tcw8TFX8Jq6cNSJC+ILuVYR8eISIOxVB6KlQZgwtwUJwyOBxTmy8JQJ1j+iVSfg9JHEMHHu
QVCUNg4ZCZ/cwpX16UV/aueoo2OB2dFtHA5J+zLEkO5YkkkK2Ree8270xdtI10cPo54EmPfHeB0y
p5+wjK0gYFrGY0MTaq5QMvYAnk1HQ9zGvOugxzzuM++9y7wuuBEHKyY4euPALg11DKnsL5UQRl19
wX8HthqZXD5WJmWLatIfLNB413lSGFRapkQOVjQQ83rY0KU6rus3nYva8Uv9qat4EookR+OE5s8n
ddMD92mJOWitZdgqCpX9xCMaiaLTgRYPKcpt4hcrxCHybyq/K4RsIIZBWiytHv1vRTYgSjOaMXuA
XEHHZ1x7fDPVvxtd/bfQXJZkurfu/BLntGICzo3BJhi8nSN02LmtQwyxzrBdQOzCHjatOGG8wvnX
9/tErNXoMqFB5IfTdOuI8pkAnglDBRNXxtpt4TdxKgttRYnDkHwQuyd5kP9JVGES/I1K8xoTbkCR
OXJFDn+JjUtQQV9SyzSgDXTptwzSeZ0X3AK8RGYfsO+AY01EuXg0LFQtSDwh97gVtby+2R5eKxzJ
OG27j1BDv1VsA3zvWFfwWMTnGevSZHpvU1Z9GdwWMzUG6IN74lRdh7ZfNq3krDDPwYQbCFhMTZ3K
wwe4kZr/Mh0m0slPflCu+i7dco5P6bzQQ5SA7WkCumvCmeJp9dlJQOnyIx6SJ/UNxA5ipOlmZ8cq
5/699fE6n4vPcAouJuKjHJV2YJz0utxKDVZ2OkT29F1MfKbThxdY5DzgxM+oyjbso3oBneoyY3ds
1bkLGGxm7D++B7GvNlNE8YRHgqziWIGG9q8jNsl5ALAliKMemp/M+Zo1pKY1HaJbfra5+/Tks1qc
akpJlFFItzCAIZ43zGuD6LnIvqOy5wnFBMfNOZpMOBanBYNKjEzyW3mQmZD4aJj0PEKV5SUaNqZE
y/nFJCGJUx6akwPmNvX4SsWPb0J6CHol+aa47EGDRfwStSgB7g1jYWDebdYVkwLpCakhp2XYJ1eN
y0ua35DHtE/7K/aPL2pCXtncarCNQIcQOuvltE+D+E9esqg31bTkU6AoePg9LBrzQs1VcUCI0FfN
pwmkXK3ftvliwjf03XjAl7YM2NV8rg5cj8pZq5ZaZU1UgwaEiyGJ9aMlp6AegPoSGtLGnGKI8s4P
AYu/zAMuRjJwkYj7U3JWX7+oXJLqBqgQrNoJw2tTXYcZoI4jhWAbdU2LcNN7P/XM4YhuisN2opiN
IVlXAd/NpjNPZHwhQ+cZG6N3B4mrIA+0tZKtKjHqDQp1h5NPWQxIXeISglJxXts+wZyIjaN96ZAg
Jx81Xlwv+oARGudTU3nsHXcINyOQtLf8yYHRFGygEJQEEXmVQxXyDtV+SAbhRp2LoDoLZQm/Tx1S
aiLJO7LwuGQx7taclYP2NYm78heW+3akzGj456+RQNVetaYscqNso1z9ETeB2Z6L4KAYSmVZVnj+
XEzQZP/eK+XCgSoPEQdGwOxev5c8lurFbJDjR3t9OFOToqqFkOtMRL2BRkGy2JBskgM79w8hshcS
Tp4aAYCePnxEEhGuYzYLAun7s6jvs3Ftm8+GbM7IpR2HMK6CJ82pMZcy/OsWfOKA94UrIejqpWYj
ZAnvfvSbUoXGy2LEZ8A2LaC4/sqtXFT7sj3rL5q1adLrQAgjGEH9XHJCqeEtLXWozOeO93IkK00D
IL7x0OCah2+COYuTb9v6yOwzX7aNvzWD2eTS9Y+WNgizO8fwgG3vPfm5D+LyKOQ3L4KfXXr7A1ah
yC5a9hn0J3c60o/WTqpH8rUg9EnLslMEFJM15qHSYhps6p9pyBdO9tcQPOrjUVcl25J6q+6pYtD1
4Wi1gUkLrEe5l/yoo7Yn37AAQqs8y7n80IhzUTqBLKCqVSbPOp4dokXydT0ivi2G74yYjbzB3Yb1
XrTrKonOFSE7dvxwWmYi6kGauDq4XfZH00/6mic9rUihJuRL9/JDkIykDsud7Uz7YrrlPtwdpfY2
qmMEFsUpqd2Vr0VrHg/L/SzceKkmfIekubh8NTiPNWenyd9WvPWTDbh5C6aTbVXLvjEuNmU4KfdF
Cc1PCLoODzKRhxTDKrvgDYpIzylpyXUUHqr+Kp+pClB0QkQ5Q4TR3js4NDqweRtFuVef/57Z2iIG
b5glXB9QkO0dpgYIVdi0BTZP/ndm1YcyZsgLnC+L7KA5REJNu8hTQVXhWxF0ZM4G7U+Otddq/EPg
zFyjMwqbguF9DXaEhiURiGRdnm3Y51Lblxw4EpFm7KwAIk1JVkygLWoD4wQTHmYo0fYwrxPdUb7C
NfRf0DLiAIZ17UDN6TlmZBZb3QPEgODJJAgzRkJlT02IxiCVbWcLMDim7uSakdCK5BcdVyZYysAS
i/BNPyoeR03pVta8Ihiay+1oNYd0pUb1tLqMOJDj+cMdx2MTByvPGAkfiy/G3ojzzZTT4NrmZyNC
Os3+B3GwSTr7opziil+Ywktc1zhbHO15Ziy1KmOD4oaiGgE6nAThhRsWBMJPBCe1apHm9oGQUWRg
wNcaMgsueiVVREtxSRHZsQ622cy7ZVNmeyWr0ltVgMW+Y5MQyRmPlMPm2VT7gBqhM0AF1oOMyVIN
Bp43nbQajFmjz5zyDxnZfxgec/rCLLETZLaF4UGJgWjFUjwyPOsItV2axlInHsHlRqxcRHYBLS7F
svCRxUVf7oQ3xmWjRx6TyznlbgJ/jI1ziad5okpwZDIZnZPLHdSMD4N3UrFyFlydiaGReHPyDQLU
+S6nF6XryzB6ZBM2N/eh8HKGXm/aKEuxTutZY37lIy4BGssnAKCaWH4iu0LtpCd4E/zPpCbllYBc
DNYKXVQHbW8tS8eB3/BfKtJien6uIHwOwPgiSsVSLgghsKYz5sXOtEmK+k82fwmYc2ABpk5q3tNH
b1mftSE+SDMyCfXtle1/9DYOShrFXokRr5xyO+b7COZXsdIpE6Y9wv6U7+rNcVP5VjPzxvUuKj6a
CRu3Anu4UHwro5gF6QrfqoR+pgJlx5jYSbFtimnV4VjnZlRPFMkWWj6QlZeu7EnuTKYhXXpba3hF
1YYIJoI2QbCig3f3FuruKtm7frQdCmsTBsYmVRcciCbCNTq7MAp3jbsLepPJMWcFqyTZS83w0sXj
FfR/VWNHp7wT0X/+79Ssu0PjfPiBudNRupCaSUAIkXLm98CLSkoCIhYTBVEnnPXIrj4zpKhoFxR6
6gPvSXttoOVooNovNYmirUXNI1K1jjgMJePCFOMSYRy7t6YjPC1Ju5eqnG+twUET3fnialFRUrl8
bo5u+VwPFHqsc+Js1K1khSeLQUshfMFoYvVu1gVw6cJriw87LfeeRc/3oZynE0uf0tbZxamRHrU7
XncYVg7NkP/Mz9Q7AMcoKJxXUq5CbCDai8fWUatFT/HapBe29FJwDtaa+STEyhy9pdAeBXh2K4tT
Gnsnaea7TeH7P0AkK5aMifFfjFs7IDKUdJST0g9wQzF9A067CaWnzIj+YwZ/yTnNFS9DpFk+wvyk
n51PjgfwtBV9WZVcpuDBhGE+WXRrA3/8N6ZwbfML41cRjVJ7oyypQQ42eZdhQFm04YrtId1bhU8x
dgCIOGS7RMXnMFUwvvZaN102ymlnG3zs6n1KXJ2ydLtxR3QdowRJbG5Ny/JIr7DfP9KUpSr0V8V0
n6FpXBefQP0c/kitf0jqA3MeZRc7TwysKssZNaH+NdrfgVVcKiLILRKT/TreKowqpxius7LlHOEQ
RgEY+w6bl+jekzwAX0z8a9b/pQp6FWMGjshl8AhImEqUw5LKrQpdewy4xetXcJmPuThkUH/gJMG4
LskXDI4+CYllHbzoU3ES27bdkPHCX/nvukVIe+N7ytUPYIkA1it/5o5PLzaitinpEuJvmzZ5w0+k
+qDYQvjnJiax+UZIc814rXG/TRqQdsW9BMW4KioVXeTzLE5Tteap7kbjRYQHpzJ/Zzc5dJ390f+U
3Nv8oFQzeQwc3WnCOAXerw+/NSPAjF+JXPlFrOPSwwRPrQ0NwvC2LhVWs58BLLvFW6enKws0VNIS
1HrOm1q4DV7JmrJnDV1dqz9sNsAiJKu+FA+o24bNsCAbhOJvRDCkQ4PmZvjgLRWyVt1cwRv+jtYs
0R6IERJkbX7CQDfF5MNAr5WIYLH0x8Vv3cknzcao09ekFYZrUa9VeLwvC9rGpnWKUqETDEihh45L
roTGKsAeMrbuqWTDzbmbLH+hXk90vsjdXNIdi+xJIFaN/TcBzMs5q156iFYZeQRTcUPi6WK44ZvS
UOGMlY8+9JsfQxEyCIGUoqTdKx1JXu/D4Mt27j0yCgX7ePYfumD0GJSc35sRpxsMa7+aULMxJnDz
88MSc72BaSWFYSR0gs1Q3DlQOf+neaO+NOcoOA8+1myloDHoniYqVz4Fj5r2G8g1YBoQ7R+K0lfA
QQk93ekV8S8ts6PEgOcrVp2WVOck0dXx3fLTIMh7Ul+6oaaY/52NXqFyaKQuTnAOIu1f9DJZyeSd
HL1/uxR9b/2dFyWo9/OM44PTHNr+ienR+yYGdG0hWXNBxtFVLnU/30QlwlVta1VrRN1Pjs5eh+JL
7NT/OyVaiN+/gMBQrwnJseAlPpysl0NQ4mXSqqLcVrECs3TnappCrNs6x0nbhuJKhWq/6dzPPOho
IYPxd8H5NRqgnHQ38MyRjsHsSBvX3gI+rzMF7pnc75OWYKnO8UU1+TbwrXtF3mzAc2QTLiSAdISN
8cBr1353HBuPvDDyoaGJlfh7WKFVD0jj6m4zNRDMTIP3TwK/cEfiCnVvzbYmGZoTx737krEOIaE0
sQbgGm2IDXRL7VlG85kzauepXcmpfhA7Y6aHHwlngKyIqNqor/+Fm+i6tdS84SoDNgEHeXFERkna
7vQo/XwucSZmatgCyKWawiFUyNGXMe8nwIES01begxvBtCIKLoZDHwOSOtVHAntGye9S7hvZrOmL
XAhvWvp8T+bsHROv+yvbRkXJP+UjowsgPs01JPMRtE688lg+MTb+/5Iir4qS4v1Ej5c9wASmzLwQ
EjaxCMWHhe8A1R7f2k+QvDThs3QQh9I6iwiRA29bzK+1+Qjh4WPxaowj1VPrugP+8f/kETaxg3rN
CVQQCO558QuXbuwtuwdhd7yFwzN9yVtbszdD5b6DEbGSOnCZ2OcsTBcGQoQ/TF0YQ42XovhsH8K+
Io2JYR7BOyXRh81Zh0mq6IlDRLKoNBOF+9NY8WNOZCzX99DBVscRouvOxhuzM7el4FklHsnw7hrB
GpBn68EvgT317yhC3w2+lDSU3AXWsjGfWxTezhkdp+c0z8VEmzZh9tt0Aucy/VWJVjqFqwcF+afd
i7Z18+J0BMh5W0+eBh5BtOd2vSiJl3I2EDstnAEBgIui73Abg9DzZHWoMHJSlwK2y4EdudMfiG/i
2wRuxg2bt3e1wBUQXIDcEHwLm2CZxIQCNtE3LdCNy7jApk9M20lRPLplPOlzBS6G76TtVnYKo0Bd
U45ObiCgJPyjWwT+r8PXlFGRlRv6DiGJ0qMWAhYm3NvZXT0cCOhtCbyabwLMUF+ZfUL4auDJKa03
g3KZHAVXgwiH8F2CtmhJI1Euu3dZvuvGcqWIApfZScXklDDxSZccu7A6jdQXJF5EjaCzjOsM1W2I
qTwyx+Xgu+xEHNhwPko8n+fm9uoaeJ0jk+bF+sULnWWO8p/OQWumxM4knwfPjd/9+sGlpX2NjQcu
2mu6HOmw4DVv954/XalJ+5MWiBgbofHBSs0Vks3Xuih3JsNQ44M9DiayxZNawwUjrkWHUGJU67Hs
MQvtFTsXpxfBf1VlD3VibgO7vbbWvFMSe79I2ensF89U22hqcfXFW82zP2O2ENibA5WeX2rc5MFV
8uTS8Jd1QVFZkZFPYwe7edRfvd4CcK8+dEDyyQ2GhWG/JeE6692biXqEs6GX1yHjE13lcj858Jhw
30xPZyUNblOSPaOV0McdCjfiVBRIjnEHIqtA2jsPQAe8PUTqpt06re11bycvbTp1+OYJjRqDUymU
m9kyf7Qofw0bcOqR8TFiKVEXdo4kPsNnNLNtkNAU7YrmV1Y0UMya5bHnVzdGV0B4Pj0z+LfEYlQn
+t4f022VYyRmc0qII5CvKa17ZUR6KIqqMB7RQfCiehPNsfW1NQnv4CMmEUk29lxvLTeika9e2e2J
IqGJliqEmxSVuRbNMImWHjjIKseqWWMggB00zsG7X4O7xtj348z7HOiLt2R+HFj8kmo+l4DbCxjx
KPGW3BsWObNFhlmSwlEdU4cE0VSTBNGja5vwstIckS0D7CDuLUrttQcbzRmJXBaXqMOQyXYM42gZ
xtE8FUop4RNP3f3yYjPpD2uvhKsqiVSdaJC3svfKmPdoE5pCHoVNkRIvbAKFVY5KSM5U4CUuKTbh
NioxEx5wfHtpBHj58Nv7kLnqgIB1IMiNWajl0GBWqGeW+8QkXXOfoDlImuSqe8kb9t7CXWdNjJpV
IeLoGiCJq8QjnFqejCzC+iJ3XecjoiDfT0kd6KDSzHyFHT6gu9w3CQBrqxcVZsMGzizXd6cUT694
HdGl5Un7Ia1q70UYzUOn3WSDJCGSkLBjaCl+y9r4KtCJBo/UC6+BuCUDzEj4bnMz62nkPsG0nEeE
WL/TfG9c9DpcLB859v/YKBF/Sxqw2v7Z1OgLAlAQGYWTJNmTTUBwU6iXn6F/Tuaz0xXpujP2AaUj
lvtW99OPCClBoH0uZxibMHx1dbC1/XfHW/cz2uYAQweDUoBENBwNAkI3Db0GFum0KeNgOGFJtjLw
ARlPC+F4Bw1zP1E1BdShknnPecL+h2qu+B0FAY2z0tc954MBUwyhxXOuNPU+3A9RlNuUIp2hO6aO
cWTMl+BQmgfGDx0HfcSAyrDfQJPwxPh81lTacZxTPx2GT62XIRMraht7J90tZQSWqdS41TXwGYKn
Bp0nppCMWaMz0eUSdIuxgH87sJs2j9ZxGYGPdR8+hxymHoLG3j8a9s3VOeBgtFz2cMcEIabH4tTo
Hqr7dk/OmyK4iT4DE6GGjAXQNkf+dPnKZEGJwaqkf8zmfRlhLBqV8v6RDPLvmJC/05PaA0CZcOJ4
QfO36gKqY/xHO+Y/Y9CR3XxU+AHBfdueo7332z+G0X71hvi2KtIkjSIHyEUfZRKX36VyGR6FQAQl
vU2DadOk5p1HZ2JDbN6KPlLCYoW7Mygvov4CYqwcjMw8JB0tVPJwPhtUE+QHJf8jr7Arxvchdm7c
dnNwRZKKMJpXyzillXvsyaQAH/eD/t0GJy38tzKKz3kj/5NJVPp2cK193Th7hIZLjW8UYOjNcK1X
XE1ptykic8MOZ0psogIkkfhCz1k1LySR9nzUg5R2htJdpW27AC0g4LLD6RPYp2quVmb/229ZwSV8
r9HO734pqXPPVuoz29j53mY9zuCULVqWRcUBrOQL2DkHFQApzsKODx0mYDFduDKItsYChREr8vd+
aT+vFVWDcJmGZD5xOqGDDQOyHW0DzduRWvy3AIFUEjtxA1tPkFXQAERmHXYIJg6y1HcNCOjs+Usj
38YuW1Hvnjs2bQntkYN24+ISY0GnDFMHpEzS7cOZ99/4H0nntZy4loXhJ1KVcrg1QgIRbLDBxjeq
drdRzllPP98+czFzujoYEDus9a8/BMKIpeIkG+mWiMt8W2/mYL1N8rQx5+JfDz+h729dcaqdk0W0
8NjtF2J2YpkhiLXBeXpbS0RQsjOj7MTUVXDia1hfbTOe1laV3dkh1gMjmLV8LIzmQ+0XoWC73CQG
J/Vrhm4hLWDIoqKy4O0hzNKMf4igFwbuckbWC+E/UYr0bAT2HzVLJLAdDMgOlqESy2P8xRvxIoRP
yPfWxONXRCwj8ITdpJPEZqyNH3V7LNTIaLP/ptaFr58Cu2gvHLmQtSai77rPnspnysYj5se0X05W
wWVQ3aSc3uzw3uLQhvPaRCccNh9lUl9ksznItnZwJo7lqNS/SfzbWxlU+7DftmqYb8wifphlslfl
hODBkepO3NuIxECQYICoE0yBzODrVmZwDIvxH7TTEpsB+QtoG9ntzxzIWKeUjG9SgygYgzbHeHm1
ZL4pHkaIdXi2Z/bNJNLuyzetsbBCWuSbBm2jXHEWAISJ+KFWSBIQAWtdCK94moEztECesgF2avZH
zbhVSKBjEGr1SIa3ZkFQ1HqSpu+c9ShZl1m+0dDg7oc+i+OHwlRNF3G4EJhEJ9r+Sh3Ee4MugFYK
JcKijBFTfuj+UF0GxtDxbB7pkgvV10TfZOboysl2XSGuj3/GNL8yq95qyLqYurxgB7hNu+W4Qjwe
meqA+DLxQsLAeV4srxMXvKFBWWB+DdQBpBhylAtsXi8rELAtY38CWLFdAgOguVZivGWS11F7L6hq
idCVKWi1KggRx0gkwsJG0qvkOPTYH6A40mP1pzP652wWgZURIWnY6UiFsSHFGVJ/twoWqnmSGTdm
WHPkhpdyBzeaiu9t0x+JnzoZzxwVtGLTaMzEBju3muFjjhA1/O8E/F7ZoOTFup0RHdM8RWz91YXp
h5kyjoQ6F5bffMa3giaxr7neIRGH9qXG1WhZMXnK6byTTAxtNjlBB+BD2PUgZTBQRI35uz5ruKRj
/y0oyctuhbqSzRRxBpcjxJEgY+jZ1M732v1W6Ihl4zRB2TM460zJ9MVoW8nbvckUZUTJMlbVUd5k
5vzo+j/4a7rp4Liymr6vPe75uFC38LgGhCl1itEr5vJnWcZLtcJOyMHeCs+rLHrPBDcV1KFrFsGe
qiV46YABM1/uM0IIUxFBl0JPiwKgFBlWq7q+V+ZdYQF3CrOOyQKmwT4qV8lSS+Z3DvQCU2tRjhnQ
s8BJhC5xgiksCDptfp3yryTx7AXXxLLearJ5BjNYUKfinQt724BP25ZsfOM3Q1Mkbmo4CZs6CV3I
sgLkibRoN+TllmQmBt32zbDHI+rFF3Sjrxk/dpox8DW430LkKlBB0hbu4EIqxWllnJV2ujs1F2O9
RfF/MA+X5csKH6oovyMCznkBwaw3jLucMNX5FsCTAr2fLx7AViRRzDBwIu7PcSEeiVHfdArLewTz
SSyKuiC5By+dqtjDOYYD1SAXl7GDFtxPwFGsAtpBw+CK2SCYT2UAY0EOmRRaKISKrJ+9kuIo0lbB
Qk04YDSQE3dZIaGs6QjraedgdzhO5wVCw85qSrDCGRbKqQiZZVi9S+vq4OcH49RWj0lzTGNMnDC0
ZNb2I6SZ4z2Uf+PyO6Uf1JiWlNJmmGy8Q6M6mDTCn4SL/EaucY0iW0VBs4CyKjWfDZKD1qVSWMi2
yAOrxTckpTpdF9RJGyn9p1EzyHP7t+k5vtHxzkb1UZIQvcA4s9yU1LV0gVAdvkcxOQ8LIEM6QsIf
zjLTpU59JDhFiX24Ll0P7/9bwUluzDdqnNLZ6ncbs2gW/Wu3NP8Gp3dT6z3FijSTp0NfRntBXybr
YKvwriWmxBJ8OZ57rmASNl0k80aeDmykR5Nrys5aqLpQZlAK9DOX8dJyPeB9UXIjAAdAL/TKN55n
bP7JOsNrYswzRgzPsvkLQTKwtLKVbclzGghDcZADi07zB36/WNvD7GGRkQkNzRiYz1nOcg2M4EyP
OAR3IA5TStINGXLbqm525cglPho/2OyToEyCPeJJA2YanT+H134GN4CiYYK5jBYyHzZlE3VvkUW1
FW8FxGMQRAp6U+TA3bja4stQRD81GwNSLGEQ44LXtl8lCNRrPPShM9nmvrD7bdYH4l6r9TpQID2T
W4L2ZSdT+JO22yv5tVP/AzFFd6T0HHWQ7OFbtt8CpFQ0eB2UgfoDQbs9/TrRFYGq3b3bk8MhfKKQ
aeC8StS3HfuFTUAPRJ9QTpdpHT851VYWHJROgpeeZsEZ971YeHWQkMOpAbxrgmYU6k0eeZeUn5bx
UFqIo3LsvIypdGgwe9Dxh5ntVwFCCzY57yIj+zOEsTVqzyWE4rBcLXTJRNf38b03tIvAUmfjh6im
j7WVN6ZyK4nz5G1pIPrWcArXPwkHfIOFX2Vjp0PwqkonI659cQ6OORi4BU9QFGM19i2z/c8o20Oc
61/yJLvTeCulG7tEyhDLRYH40jjtCv1EcQqhO+Tl9Tg6MDSyLErrXle3xGriHGHl50IWlvc949rC
BHzmwfEvhrX1xTv9753UOOOkH4xg8nGvkyjOMmdIUEqOxyq3HZ0R/3wkaC2rduI30J0kOGGtE91e
uMMAhCKN4MW7UKRKe3McT7LS/7Tpcey2inrEincjB0pseW0asuXY10O8TceX6Cxlo5esm7yw9231
6PXokY03gsEaSN6S5NU5s3vrn2XgnJ/u0/lT3HjVOcJdd14Oi9Jt6/VtVZ51t02S/qHB+IQxtOFP
PkCruUIeBXGGuAJxIOodsYgVjazm634NC0voLrd2DivJ09qgST8L6OSGQ0r2YOxifGKsqWb+1J2W
YEJLl1Vvpv3er8gb5G47x5Dcev264q8bZbseG6gqP5lqFxBk8R0yvlS5q+QFKZKxeCasKVmFWikW
irSfVTRg56YihNPZ1+F70qrv8PozjmWywyamoCNVAqKVNXCcYxvi/BYaBxVO9yyw4WyfVPXONLCp
lLAIZFXb6+h11hBIC69PfwkgLcn4H6OHICd0UJ6m9SM3uC6XEHm55xKySudZcDHCF5wTqESRSTDq
dDghZChUy8Aw0B+z6MYwrKFfbIytRXPPHy9hdizhrRiMm1vtw6JaGKCUSavKXGgnXrwZcd6av3uI
IeWAMBdncycGH/4Xh5vOQtpIyjdmKLxHnD4YiGomQZQgYLr9bJwTWpVGebfSEmcvIOCsGn0zkV17
UP9KCdJx5RlC9ST98SVzfisSSZ6D8+wTLFDJC8XNZOmJBfLnFq8f4ieZx2knu93lJJJE9lP8JNF1
hcAG4LWAfEp1tzpEQINv9PcFEREMIS6mwtXa2p27jUrhA/tYyFBIfiIHL7C4idQpDIy298ch266M
QrJycM0MH6G0ZTnuW+Gv8Jaj1gVYFQQ3Da19I99T2PGNgDMia6sV0V5WV+xSek/a0+kRR+NiG/IW
MaPVC+0wgSLn1Y9RQ4RKHnVtjxtpCeyZqqMrH2JaliQNS/KRDeGuR0FTGP3FjBsxMzzOaJzjSUPq
iNuU0MPBvAgz6Ufs9tKsPnS1e28XKkns1nCJEHR9E9V52eNODh08JiC4XgFY1hD2IBXenz61GLMn
1PZIjWEqI0tFpRV2P1ER4/nwVCD48qhzwqfQC+foxfdoyIWlgGhAGeUX8C9K/T9spI3JpRg84DUB
qXV4iYC9a3tObm6BSLKB1i9FTGLO+r18NOZd8OPbObxtpCp6W5j5qPIWu4R72dPb9X0QdtrgLkt0
LCPdHVOQGh3LMr5tyiIQxFrFN5qxGZHp7iLVl8Yg7rDCnAPQK/47E96HTosilENgVt+ltoDxhbEi
xlBTVv3tHPmt7nlEFuQhVOmDou3z3MvG6hHp2mdRMlK1MWXh4oq6raViOWhiPT3gDUthDX++DW/K
YFIkUEit637Myks7FDt1yK+yru2JAmZg9STO6prMwyegtasllkeAK4RSfdNiFl4yiNfrftvBVNeV
H3N1qZyiSvEbzdn1MXqClYIWOpNNbw9t87+wZry0MHoqyZ24VQzV+nyFIuYP3V5Sg57myc5uLSyM
kgpglGkr4Efx/fVgi5EY42C6I9+rv7Pj7KTwvJRIOVhxLFW+fgeKkw74n82pp/kFVPqua+BVfHdZ
9uWg5S0RTjrWl2SqsLi47iu9ecwk0koGxZleajH8u/EAuPhqzsbHQob4vwTlkaBj48jwAtXmhkA8
mB3MUgoU/+PjokFx46qj70idW8v800m8lntefoaScagrL9MICVZuBr7GNm7x85Tsy5LYhureFRim
dfUmH7fIQZui+Gq64RPewKjeY22l8GcaW3+AcKvW+j7N3d4uFPAr5itVceqjDgoFjoeQlbjObV2G
2rZCTOy9Kf0ap+x1JdtXkpWjTvvTIn7N+Npt+P9YmKmra03v5W8Z/RklTpAT30B55pcdnvYMUydf
NPU6s0OoIvJzQtED6IvgPQnxbsvx/wU7khcbBZ8FdD+c2SD0a74MetSLqSn5yBP7RSJsVrZel4Ko
bL+PsIA0CAiWYq7MQ03Pm+nSTXNekXz3Dg016PKLOsPmVO3vMmRYVZxFg73icjx5Q/bM2sGbF/Jx
ZRQyftyjLnLykyFg79qfVAt67cUyZ2Je9p1lnYYOVs0VyFgzmNvQL2d2SPjtJzEc3KzKLrUPmvBt
hYA1QjHV6tSN4fjiXwVZrdgNDso929gr8MrU6ggnOKkHzC9+EKAz4Es2GHqpgA3x+N0Mxm1KXAEV
UPrIsMVUGJiMZ6ph+VCU3NOIcY8lcrYZJsgU0I2CKAH6Cwhbvrpz/zR5BcpTq7+XUEsbuERtn1+H
safh2dYwVFgwWfU6RvXbHMnvJnbxjDQkJvSr/YZ2vl8mN+tmJN/lTpeZgKS6/Z7Y6TZht3fJd0hZ
o1fqNixwKlfL3bCasB24xnGSb/gMCIi5CqISYykbdrL8xbYZ+uakgd5VCLcM2VcMTGrQQKACW1e3
ioj243qLQiFpbSSKJY1hIWEnDaPT2vYlOzxJ/AYBz7YKFoShRcDQtMVoYPInwKx6q48nRoWoe7FY
fk4xUxr7aQunlvULNIxhWgOEV9DFpvlvBz1rSSnpKbFIX7PoRPsTSsIIXAl0lmdZsr6NSzsmLJVl
29m36q9ZnQBrqFLetKXZHlO8vlSMljvT+kKuYTnOVhobVBUXmwhqJyFh8q0zVJizuF1o//2ZjjMP
8+eRDCLx4UdcN+XkIKBaTqN2Jxd/eM16qLCKxGZCGf51+R8yD8rpJhEoF+KfykUthwxX5cmPI/vc
a/MlWRnzyqmrU4OLvno2glzbTwWDiB9JN96ot1Kgvv/kxYp0leR1I8uW17UMw+UILkHq6dh5RJJv
WpyxZZZ7dfGcuN6z7rHM0xUo516VTO1Jl4Pgl8K2HdlzxK9M0Vs14ZhK69xQiEVBElUX4DczPRSt
ElB8DF10jU3jx1BRdzQIg2qWVVsY4HlGYyEgTY+WUTMSrxiSSFv25LdW5eTSiWjRKxpYgR1IAALg
KSOZxhmyp4zCg4wtmpEfran5cM5+LhZP+MU51kH4/yxZTbFVwbtl7sE2Ev+1mBbCJzoN8Apy46zN
HzaZRBCRJotk6pu5/liDs8Xfp+IBqUm9baryK8HAwEnvY6H9FdwaM3nAemKg0xd/7UW9zKeBYZrO
bhO6rMWquL7iyB2wbhbjl4YzjwNt8VnIHH1N+TPGzV41OLi7z2TFnI0fliSvmgTDQ66IVLB++a0O
sIf/8I/SeryKGQKU5nPX3oBbYVMp56ThKBWWM/V8NSE8UYdOtFRLfiiMEQ1/tpetQtva+rmdcX2s
pGOVGd7avIuQIXnliwGcm8o/YAAq45p6Yswzv44WSQ3IrjVGUzPW7Cni+E5nNvEshydFZNtNG5Vw
dG7evTjJRrn0ZG5XmMaIePL1KkkN7HnoC2x6DePAoWbi1VZnFYJqosVBuJh/Bik9Smy5qsRhCDdW
MC2pLF1zIJsOFqGpQJ0am0DDSiczWl+BAxAnFYQc2IlQi2rNV0sCydMFsfBzsor/LmxQNdGEiviz
KWHl0B/azMcKMUyQiHJhtKnDr5LVJpjjaG9MVDhlPf4xAbcsDtGEOlGqZTfjmuqSB1VqhJGkaNM5
fyc4fjoO0eQH608m3HTlcJXEVE1AkFPfAEbTrbYAVSQjVDPyWviuVNNLQtrwzfkNmcYoE8ZC84U2
HtYxYWREqXNwNKiUfsWhXw/wN+x6QIswM21QjoU17h0zBg6M8BQGUqtWqFdle7NLBcFPGncIha2X
DOGDjgiCEQ2zoqoft0W9eoLIBmDjAKrzgkw0BMV9tn5ntblN1ps6ZTgAgCDtQdLQTkKiGiL9xN0o
Hm9lMgcmoc5o2ZELGH5cuk6uu1G90/BjAR6Xq28hlAN5o4FieCS0w/ZLGF4wDPuP6Nv1F451o7R2
It9ujl6tpAkcTdv2ScBHqIrc12tkVTS+GMng8SS54McdXGPa142OtD6smOpb4Yq6TB63EwYWFvnj
hpXs9WXwEu5mHn+kPBi8bpGQYM813mwDsaSZfqnCb5+5DwBkrU6bCQWZQ/a7GcLPUNCrqrhPzI9l
CA9ZIW+zCDshgHYN1gaFNF0Wm+n/cJBxM0fsD5peFKfTrQOT66clMKOByFr4dR9cmWL9EvNWRN9C
gbhq8UeW6K+Rep5b2iTgL3xfwlpz5Yq8surURXCwrQgjEz3fA38hn4niP844nk3eNnaXCf5SWNcl
6KQBzGZUDnECuTACZEzEJ7cuTmHuBoDrRWF28B+0RLT3YMQ+O7NkE9QFMBMfhhRZxpeUypa+l4rn
jD9OuWzt0ZC3hjp03pV5TIA1HrzeFA29NnojrSzqNWNrGPIbvndxNHykXQTvLsea77fD1tKpvmNV
cK2EJACUQ5pNPInik/hrFVItcfitUvFtFtdsOKn7bJFO9AsOh589jEegMpISCshSo0dt0o0x9+Qt
mS2X4qeDLEvTX0QHJRo8DRRqXmFi4ojCJeoTl37DxQkWRYq8T7VIKUUIFz9z4FqrJ2QPzYWzWpjV
fHcros/cZy5Fzf/pYHgljeGh5Q8nk3CoCbsJeNWWQ5IesGpe4fRG0IVcb0epXVmuEnpltYL8O36N
ELvzKfmUTZCrYcCcZLJ+irD1ohDSBctSQ9BiigbaxC+KnKqWVnDirJIJzVnz8ZrmlsuMJJhK5xQq
h3pA9egcHTiTHd9vIeMNgP8JaJHtShyrjSo9I77PpNN+8Ax4cfR12zfZ+6oL4nRD6J51MsMSkX17
IIoK2Ds6itwkyYc5+zKQXDCuv12OCz0/cF2otlig/iBl31UHGin14WVd85sTatusMc+cIiUUM8eu
XbtWIRxwPVNHJ/UzXQTo/1vavyoHTFq0OgQ2/ELK+bqwKDs09SUBTjqiUKkO5IVQo0BXsOMwNQTu
yQnmFwlGcLStPHad7pOaCnIUOxjHeqX/5aTG8g4ifAtHEVCaLeJDccymRtRyEL4h3m7yvNxzB1qS
+moTAamjMYHkB5oLm7lobwVWB7PKjcJ7KGJ8RXOoAKoXih61x2INnrFDjjF14LCMnhJ+reHB0YOM
gepkGZxr50n9JZM4x8Q+1KniNki2OnpqG9HIEr8JlLqMW6Y/ul+CrFl6Ao3yrAIcizvXLFjXcKnr
EscaRYA4M0Rtpdp2TkythZPjTcBE2EW4thIfdLr5SkJnyixyLqOdzdBXsx5qZ/8TFShl3wpqGbfH
NUn3y6zCG7/JEGJNuiYt9HVkCKAzla7+UMg6zJrmGvxJU7YqOuo+iV3xOB3eZgq+2jMO6zQVtTic
k2mA8gXDHhRBKrcdA9RFoXcWrkCGeRd2qcImcOa0o2yv+3dNuJ4IG1DLbe3I45dCLKSl6H4EMcrt
nnn3xfeZrVh9V7SAijJ+zsvfPL8Ypnr4r6IL2xMlpBgQpgR6UY7jLbQP42CqJwqhByCUeLsx/6ui
X8UMJAhDYQ4IWIOk3lgCnA6y8dbP1ikKHRwoAn57nK9aojDrDHdJIRoxCs0llZkDMweybsVMWkzl
eKZ5m3pfDJfE+x5iImc7vjFU22vkcuAimEbsgkoI/g9ClbHANJiESwlh1qLdS9hfUQk9pWuQ1LVI
H+f8NDDJiTBJVwOnlD/VPgQPb7cVhlSKQmhMa4DkOZuVKQ+rSogGcnjpKzmAOTdAN/PXTEy84Qol
dutNufpS16/CajDDp5APYrpW9Vkowr6ngJy5R8vgGLQq0pWi+cCDXIZt9ctHXKyZIBGFoGW6JgZC
ZpcH8sq8Nvcn6ZArJnnmcxAyDxHwmoDZEsoeban2XfnVk1fD1S2uekF7ICh+IyoVGyESttdjC8sF
g65RRi2L8ROACaXwANOIsgvfOjDnRZBZsl8o6MlwMVdod/iJ4xoym7hu5YaLCZ/b4ARSZM1Fa8cd
CkGNbTxX61GvlRO6tZ34KkSZr+XazYisKwYPkBGaI9wj/L/KmywraEXYd+3vAt9JiMfaX17TyHDj
IuN+/sVeUNy5dXxZaAJFXb8skP/APaMbdHaeBNUbzO8ZI9MGXqt409M4/YE4LkxlplE6Um6IuL5R
w59a82JJQdLwLQRusCUEimgJD7qVM2Cad8KUQ3oiWNerKqig/adCTQyGPFd+VN7MEqIqJ1X62+j6
QzgpVMMTtQADCbTw6Z1BKHxzijAWcYGxOjgDv2WKS5U5QrVdC80PbbFZb+NAoxTDKo/PBfdZzonY
VhFuT/ZmmHHKTO8uRFZMGG+QWtTyubTaMcI9809jGJ4sMRbKQIe7YM4hPUAI07HwXxfS29vuraQF
6jirKB+ExmCesnNmvAq6PadeZeyRZlTjne9AEHk1CY5g/TqLIqpUlaPCiaXBFFuZdVFITBW9MiUx
FR6mutydMT79//F5CsSpJlY9Zr0ek7Z8GSV0hmC/A93+ir+sYYDu6PvevIjjtAQnwACvfG/tFP2f
ESg8j1hQ6wz50arNc1JVv6rCj6FmjL5qW11BfihKsfjS5URYOMyfsJvinXFRVQWgj4HLAuBSO/ml
FW+WpsM32vQG7dSWDGSqX2ZLpW69ptnV6oB1o3srfYQ8GgXCbwIMvGCSm9zR+EC2QNCgV3BAw63J
VkLs90IPjfMGVw/shZCan1kcX83g69YuUaRLXbzNDGFziu55MU+K4fxEDov8lEOxe4Exu8mxG+4J
27QMty96hmTkAmcyt/J0KXvqO7dbpo3BlJlZnmld8h5qV2wIo1fLXwa/i2qSCa8sUvKLWOHI0CO8
hCPTN2rjj4TYpHGaM4GtUgVLLd5EMSM+sSRTkTKOooQn1XYoa5N83wtVWcv7qpzWfcIEdsX7xSfm
V8KWh1uyAaDtk/CnHYTdi91t88EB3GVNQmnihh2TYb8IICF+xD2Nd5uQpUO8/fpXEXCmnIqRBNML
NY3+1Up/njOCXKo/OZPyZOUax4amaW+Uh2Jd1Y+B4U8PWcTgGMXtTMKeEViH9PqTpX/ZTr8JkzuU
dTtpPuahcWc8O0IDJ5gGmFKU/90lmi+SVe1nSGlYIMAIMwip01mxMVy8U6wC/TjVQrxDHgboPLzB
tl7jqPmstXa/qDPiGmxUMs/S1M0IbixNOtp4f0Ln5xRvKhAsbADIdjSlPLSEHj3sXFAiKq8cpI95
wbCVkvZLWtSrbinvWQa5W9UxAtWZlY/SDFm5cU0ViJvt2jGgQwf1d2qVbZ+HH63hYOXkbGqsNbi/
7z3GLoQDRo3vZAg9cgMLwhGUd0faBu0xkyzoN11QqLDKqTHUot47gjTzB7oDCllyv0Zpaz/H9DqZ
40vFcMVQEPeEUPmYg2yrJOSa8ZLmHqknC4OlNZKDtj+oETfNa82FXzA4mnjcOqyyZ8zkto/Iq4Xl
0ttX9ZS3FxhD/IWlgwoDAzGs+8+GPG9n36q+M6+BDMlRVgSuyflCymI3nVI6e1w/PGOegrSbdqSB
HgvOgRz/7J7eQO7N48jpXKzJjyOxE4a5hUdNyktW/WQSzgCpRiBWNH318nxaxmTLhVAiFaM+3NG0
0g1o6BwnlDVFdFz6CKC9OzTN2VyxDSj+qs26VVF+Sq39JQ4C63sAGjAMBf9GbuCZ4HUW6s4mRYDD
3SK/PGT46xRY89T3WFjGLn/GfJ8NkLzls/1frY80DfudCaR22fYGR6OAu6c69bEgEcqFIcq9dfjC
WkmsnrBE8ei8AIppxMTmlu3VyfImGSc1lg7aYJ1CPDbGbqfEOVldTfUeqYdQN/xqOrQd/77mLgVQ
wUdwsAj2ROYhaLh9ix5xQdueOos/xcNh6LQLcKuAIav4VcLHnk6HWocJL575aOWYuka3m1oQ5orC
bVKRrg1+22GyLimBqY1nSkukveaP7RyHqzORa24wGoo7xM+YUkbI8l5HNq6gu6ZQWBrovn0ue3l0
lpecAZH9WqC24MWVxkH2oPpzTjMHPB3/vX7Jsoq5AArgOEhqRO3zUej5+1QOlqF+OiPhz133VUnI
iwWtikJQ72KsfnEGFLXm6M+T6S19d9TskayKfULPK2wVRIosM/zvrpg3/aIeIpXppr64eDg+Oiw8
LIgqlf1r7wamgCMa5LYMUDsaLF/B8aszzRvUuzXDsG6vUa69O1axF5KhitXSShS3oDCz81F0cMRA
H7HkOghKnSig1yG8JMqvoQH4xihCpV8FImP/DGEelHAWbPXT7OmoS0d+163s0JtBjc2adZaGuzkg
xt/2lTtfmmPE9BMzzY2xLV8jMJuD3AWDb2JW9pIeHeiOkKjv2i7hGx8uKa7V1keZfVnbiRz4cZeR
mU5a0ehi9DcA8WCgynTDZaRK099DVepedJeGtco8DXVP55LxUb4RaY2qFDdjfXzvlPflYW2TvZ1c
jTxgTLYQGQAq52JCxDwIlYKDZ0YA3Vivca9gBb6Ee6F+hnPSQS/fO+pFQWW4h5V2sJ/ys8HkcPAH
ZZ+G/vqR+far5LOPtUB3O8wv5ZfoZLQHMQOSdnYUxFAPXIekViBxDBQxH47v5TM+42kDzx4q5Hpt
u2uyp91iBFbvlt5FbVqxBIi2IpOnQgKxjc9jfMEuNyLgk2AeWjLcOdzlrbSC1kaz/dI0hwbfdOWj
BsOC0zG8YIvSQbplmhH6tfYGjUYmW9Jw+RrAFV87xHmQr+Wd3Qer+oBTQGQpkIsObrCpnW17S16z
yVN+GcCaXhy9EsUpzYiQkJqZkh+NKGce+KDhpst7xdoTPt53q5z1OylASFPwui0BD1+JD9ayDywm
CDRFKVJcJgKKX7JzdAaxIqaq9PTvUtvAic52MCd4b1V95HPzbSMOz6Rg5bnae5xKtIwBIZXnC/N3
7WXcaeC2KwD+RUJfpHvCkJQzHs0p0gGL0D7YWDH+zmRaU+S5kJPKMxQnKDE0V81eyz/JziwwxyGb
jnVl1Z/6h964mbHR3fgHXyMS4Fh0zhU+Sjofw/5RNj4WICL8SGhVqD+9bqIe80GNzASyDEAQ/pXU
5jtzvDiwFEbaMpc9p9TbmCntrgZNYWROMRa5zZd2yB+Djy3dJEEcf5ngt7vZpf/U0XruoFQgqqRB
9WK6eOAslvl3u08fVPMUQTlzkQOCM/XR4+j9OvyFJYBx47f+L/OjQH4wf0FVhliBQjVRPZ4ewx9e
fgKPxeDFLexd154cCRoOZArPDDfVzzy8KA8Nb0mG9hO11Bb4VFZ3JafWD5fHKGJspnfVq9nJrFDy
oniVcPIr+27u2fx9uYMcINESjh8QREYb4RjzkQ8JBilqB7T7fJFMZOiXY9Ich79p4SoYB3rKtQii
3dy6on/31g/eLVygDsjpj6OI34R/dgj3KQb5lCVENnKDBrRx2k5QBooN3ngfYr/AUtHFX+Fhstrh
zJYPFKkswAZrhz88aInqQ9vzHjQyBQRbxFtxDuGz+knlGcoWP41Wew1LL0y2xra238snQ5gy2xlK
gF0XbBmTrC0uSxdcaDVftIAdG/4rXx3Gpzy9wgsDlaezPPC3nx6aAWF7s0wXhQnmIQ0xZvTYN8nw
YH2LSa560A7lvxFwRQls9GJA9ZQ/2FOaLsnqfnRJO8RFh4LE5QRyJ7ql9+aoh4G+jD4WTZk4b0zj
LcrOcwWHD/tjL4l26XguE8/6AbJiWHDQEuoJfGi/lvg+1u+FdsUFymImERKvlXfnBhLk/Aa7sFxc
41uxzi2CgwpQ9i1a3igpO0+ezytjYvJkQWH5ZKy2HMa2S0+tw0Jh3r3FopRxYb61LR/kUa/olq8A
7M4J5kOkb1v5Uixv+fwaShdFNMz4gmnXaPqctKtkvcvjO/9fk9aDp85wm+xX+kEIB8mxsm7h+FlX
91T5AK9ELUn8I8MvHEogmQ033gQS4ckdVvxauO1RHNwyieYRD+1hJOPjTqgbjjkcVKvFvbdBd8NV
wj5f2PLbSX/L1PesuK5MnTRXQ19vXmxW2LLFMYP85hCH/ZQSMJipZgmVXtNgfGoBl1p35B6xtsWp
uI7UNpEf+k3mOsM9qYB/v5r5K7YesC9qHgff7zvcKYafpe7b5jZSP1VOZNnjieXSkbto3Nrv7E2j
O9AxMogWuzlVEUS+aIcqDuzKA6K2lBv2QwljlOUn8S11T+wE2ls1FX+bUizcszExYfineZ2MV6Ur
VFeH5LT6DYeh7lqe8bX3Cw5AxX+hw6Ewwc4mDF/bP8z9taDz2h82Nj8pw2IjxgLRl3FA4MKlP8HW
9fW3Ub222ves8dBVy42lB33tJ6k/HzqmHSfF8ZgMqjC2JWJX3ORSEP9BjvEetht+plH2o2ayy2G6
kN/aUBHh4h29Gtp3PvxWkjhlI/veK3/8bg66lFN/nf7hRpStPp5ayAu5U9Tf0vHGHa/Jfu5w9fPx
6GbWC+7LievUQfxJb1h9UeK1OzwOetp65MmfKyNxkikGhLQv9bbmBKxezA9b2nP0a+XOLL3ohLvk
4v41MEa98erTW/E1tPvxSew9sRcxtj5oTMKdDaOYDK4XYweL8k7Lj1PeR0GYcn2i7gBiLAk1wHlv
pwSTtaPIUPwRFwYs6Fa3zjao238w2SlflY8JlxyEtVgqedGOsiPZGQfOLhP0czf2h3pkFu8tKJ0U
LMGDpPwfTee1FDu2pOEnUoS8uaW8p4AqNtwoam9A3ns9/fmS6BMxMdPTXUBJWlorM3/38N/C5Jq/
IwLkC2HDp+AMddZe0ncF5pfPiBOO0LbC3BtywZ2VHnQf0cYyP/t8W3g/oQ29/akt9jPRW8jfqqc3
41phjxR+0/n3zQLH/SB60r/g+rpfE8x+GJjb8J1r49VMtKV3YnCLDhbPLm0dKDtwBm7stOVW4q2j
/kFuwpmLARK0nZO1QpKKEBFLzFuT4/+0ULtVly7MN1jeT4H+xCQ9ddcAtJ08RfSOJ4M1aeBIoiGe
huK1uLCDgHZ5YEwkFBECgZczIPeq3VvqPiEKWzmi+QAHglLJkICKrlAcRtH0NccRDYackhx++EhB
S0mtzVhsx0MV/xuJjdcWbr+FhoYbkaet2I+T+E4qgfUMXdu3sLLZYsIbrwfAdl5DCpEr+0f6w0EW
e+vgM8Nzzn2KPyhmTv7ONZc4KUfL+A+k6fzDuQxIe99aGr+nmQgzaMmcZYxNhy3VYQ4aNloXsG7+
qvvsKluVd2bax4w0AR3+5l/1zrnUIy/qmsid1joTO73Qz+0u71YqGi8IixjxCY4QJYfUREsHQrC0
/AXpE6DuONnn7hVO/wRRv1tyKrraocPN6akHoiq22bSnNsWcldK0e263nEsZTtnJkjUxMl9HwLHO
//ruvcd38u9oIEdhhANLmCwkLLWW0OhoZWNu8btLZjl1367f4H6NCAPi3wvAgflb5pZ/2w6/8Ce2
EKdbc3hb4zHCGGRVsq2Yy+JklbSpPBE7fyEITyWKpVxy7qc2kXPLcN0NuIAuOPi/KIHp9KjMo6eS
Uf9D/WjWFHkTiYna0v1i/2u6C5iHvydqS9nyRlnF1uTqFv0u2vAVmJ9UuJZtWOxAHPyosyffiwlR
sdGbq87IVz1TDNaPj/Cc/52fKnS5W6d+wzlk2fKaIyiFwAIOWz0x9MuYpX4Q3FozMmK+sfB1nL95
HTew4QmXm9628d5eAd45WHSDBRG6tuDY9i5ZsOHMGKxVht4kPIUNZET02s9UQAdVPSm8R3R4tbvF
2kBr95W71BcY81QfcGtovctX7lrxRESEPCMIk1s6BIhGA6NuXvxlfwzOU/Vqfcl8mJYNuqB+1L6K
6GJiRfyTfoDtYv7PMjrbxW0+dJtoHzBeesrfuY2b7NE4S/cn/yAl6Gt84cKyIzvAvKf5Ycf82z1A
u1xaUjI2sdjdOOaaXTze6OOG+jbYOhfOl4P5obq0N5ZxCdGXEqjU4AGzLUg7wv6BmdIhNLbGp/4R
7EvMwPd4oKhM27fwkegAAOow5NJXmbtq/TdWV4lElJqmJ2Dto5j+dO6dfyBmPiGNp7hpcPnRyrUX
LfljaQ+HzrhD3oA61IB6uS9JGP8DsdTDhcxB/LrP3+1L9KXt8fONzQ1VFaeIb6+Ub0plczurIFpb
qBTqKs82JYsEZLaQI5oegD2vgnB17vJbp6FGI9APlxJqbEiXbLfY8jrrgYWCJyMBdo9+OBqffnAD
A0NZERZYBN2n/JZvlZBPHOht8r8Tszjo9T51Epub3p0IHpwwrjkYEw/4VCZX/6uJ7kN0h9OxnIs9
N9pM/qb6Yw4+whJx59nTHrVz7fUHB+AUH+AVxM2BfzkY723w4dPIvyQ4BBFch2R3x8kYHnhfkcpm
DDEIyUZrRU3jh8/1+NLzxAjLgLf95mrvoha3YbLRMQEvbXEbCdsHrtgGgoVV+Ejv9GZluDDqY9k+
zPKkpKuaubK/JpgkbVD7rlz/gtQGfX35Nji7rCYS88m4Y00xHnuFoJQnH9qXte+p4Itbv265AehI
MBeqIXIluPOWRvfHVxwNplO7HrRDO//DUEWonDa8xqL8HNsziFmHxpi8IAcms/LMRCgHQJfptLuD
ky7ALj8ESRyxJK6XDGhDFFkKDvHRqWGeqqhvApFgrZiNBN++18m+mNColCzKT9hoC2Yt9KTIR+qF
oGAJihoPK+eMSTzWpICQEy8Q/wSygN6loxMXqVx0LlDL5vcEPROiHfE86N14P1DhC4IKeohASMAI
hSGA/J+biQ1dAEFdhO+R5y3AePH9QxyEXSnsOvJmXUmCFdNazE4nJgAmjElxvgKVdfDAN+nX+mRb
d9ELiJ2I0OAQc22M6fhbuJoYqgPjBeyiJw043XP85h08ChEhTJvO4qjlr48bgEaRrzKNsNCTkFoF
HSZLFqa/7FHEiaoT8AprFejAbyVaHczpXf1zjj+o5QiDVu8AyVxSjeI5uivdWYs+MqbrOeeCB3WM
b6uqz/8c973337jNXvZdpS+cZdDEIT8ikpT5WMzkGFIzA7YZA1ZgM5ff2tEAiL7Rw+qP2bhTvnYp
fbi6Jv0R9Vk7OEsNTrauX3kEtX2NE+L7wEwLvdw0CVlMDMJydBsVqQZqP6aLyiOuhtInLn/y9DyZ
u76AV+1qJ9hqm661qGydJwPBDDfUAB0bEZOoxNtBxcJZKP40MyjjEWlGN6/7GQGWrd6D2URmH6JJ
zT+8DGyVYngTzCWRvt4upCGHdabz8qiNd0tjE0kKTWQdbTBJs8U+Dr1in13SIsB2gg0RoKrUbpgk
sGP9yu+17ETuMtOyoMFidsQf0/0ROTJniwcdBgtKd8AP76YExCFRm7A4UC4OyFO+GZQCFwI4Iv8y
FYbiTPECRh/Kqh8+bUt/TjgAplRfCfKrpoCDNLv0hSZxhrln/F5+UXu3mdgdzTv//id3l/NwHYIG
jWzJUzRJLYqtfdYuXbzEBw1aoL9IYSEZFZotyDWUY0IUj66sm4pCV7+I77LdXV1aO/WB1NSh/nWc
a8jqY40KcRCxv98h00PzFaT3CdBqhuYYrXT/BDcF5hpPQEEkNMXWvSaecHYy4DfentHecd2/0BwY
FvdCWAQoHXpuNcurq5otigd0ZDyNpQiJSTyslAHuPqS6cKEjx+t/8HoRYispZ4uyGs5C22sIPOWn
kOVvJFlTECmhtEMPJ8tqhAedFYdASNLwqDE+QnXIhEitOXK8fTWYuxDmROv99PlLiMa+qF+9cfw3
hPNLACGq1HuqMQ1Ixt5ndrDWYGcoVKptYV5zElvsUfRFVDBufgqsdhnG0RpIOWZoO0IGA3g49073
WmILIzxQDXJRNav/Ega8eaDjqg+PJrS7V9HFmjpICXRGqM3cCEA4uTpJMHWo+8pvyft1saOHofdU
qtFRGIIChxe4dYs7h4OYXkk2SXpzxuyPQ0pXSTxcAOnN7QguVm0I51G0zDN90fGFRyBOBL1zgi92
GeNnRdr6n7mOH0MMYhO4HRkFQMsTrRDiA7rbjGDY9Ga31XMT1e8odt+b0DgEEJAGJTuYmfMnCI88
wMrHuhCDTYbeykFRsNCVhK2xXqTkGtgtvB+Mf3LWExih0Ajq2tiIJVJEHex/F1hTJnqBgzD0X940
QwBeADPXVTeGpa09B925Qi1AOmjr7oRAhw3SMOGRwbau42JkfTqwliRuWOgPLh7kFv4b+MN/lgS1
EUSzRImzDfPueUYpXUxQbXQfK+nrEMxnfS7R7dUZjLVkXyfDw8Z2bgLIoasA0rFzdWf+HkAjIvAE
bm7KmJFMiovTcRhkNUq9htFM71+9EPJn8e3CvYvj6JpL3pgrcOzgO8i8ExYCvAZ4Ll4RXHSoFCnH
bB58qsCoE2qaENp0b7tr2W7E3kXtqHDUa1zkFz1fC0sIepHQ5WPqXSiSnLY2L7M4CGhM4nC+yVqH
/KBqmd90/yOxhT5HlrKcx5JoUJANl3r1mV0oIg5GnkaJYypOCOsEXxYfhNrH2ps3PqBVSywsNUXE
SrZyc4s4bQayXVf1mL2K+ujXYFUtF6je4W90RMkAiuNn1Wan1FK3QpIInGknfkZKdXT5xMyN4eFQ
CM0ag1q+eaHmv75TbZRvwwE1POSRyBz20WtePNCHInQCqpYVLzoCXQHRjkaABrxA0NSIlr2t/a9K
Cf7W/P8ZzZ1tovRN3gwWVwvuxIuMlU5i/zhq+aEzNCyG1UgIhvDJek3bWdyG2iYRxWUY3BTLvAq+
B+gqNQQxWVkZopWUPaDymg1hPWXUbYzmtcz/mPG/WjmYSMbL/seFjqLAdoWHSi6wiviDQz+kwpF1
A7nxEvUU3dhJa1XFFMTYiPNIFf2IQ4BytwRx54Pip45iQIdgYTg1KkgdYbyx5+Wlz7jGpQMoBFZk
9WsVPFxcPjj+XIIOfllr7tUSoyZ4ZngIWOalh9UmnzFGbwP9dMygdeE2C/0F3ZU8P9ZPiYjf0I01
TMmc8OdgbA/hePK8+CG8Yubr0y2CCMIh6e0g67REaYiJQl99D0wWTF4xt2AheDVDh61n+0cTwwm9
ikC/sdYcr6oHNc/fDRBVEeTzY7IzwbWQTY5vUdg3MRHSgQbZ96n3KH0o1hRD+zT0K6L3ZWDlIMik
o139MRc/Aqtdu7WzFgqSOHMOEI/EccgywKbZ21HKQrMOUOEq4soMkeO5szYWVu06gueqc3aJ1+tP
SPOxMyrQRWEcW8GDnXi9rDHhX0I/muPiRkzkjEYke+7Mv5oxrSzruRrYv4z3gXlVGYly6J6Co3iM
w5V0Wjepsh37R2i7b9Hcb+YeFWZGPljTQjPJMtRHpHwl9qJ3AupkHzhhOJl9hjua92R20wlHNShc
UNamYDkka8wjsENHwAMeBmuB2keNiAAUUyHQ0YCcHcX3HwYoaa0qBHlFuBeq2bM3qVfkI4DNRNZo
MFjRExQxuSfZLQSUjGQjD4kPeY+m4ZBxA0avWKfp3WIBZ92PmWkOMktjAWZn4iEPyJx11meFfTz1
a4NWUFQtBB/5NR6Bg3qUoHY3tV1kl/U6Y5eJkOWPPTbDM575ZD1b89EaubB+H7ftoqYurVhzWLct
7Zx5KOO3IAtgwJmr8E8bo1unZccJ3vKrY90dUgj9lNSu2hzBkwEYeHMTAiDsNntt8bqHpFa/CMxr
YubopAyU5++Rg6mHzeUMASKl8lmqFSNKtjbHs16+jAoDlByjxpw0TsRo1i5xCXOHahakABIgxCMk
p7JNvhTG3HONuwfKX9xWtqU1HB3sXlJHfR4xuJsZipWYMourS26N1DP+Mgj+9WP8yusSgN3Abiba
hZbhW2tuvYEcb+525D2AmWsDXgpKs4I8x66KJWmseiutwth0knxkKIdTxGkT68+lU59pOsBE/Xmv
+2+mxjGEZGWTAf6mRfE9Z6XIEp/sYuDobJqV1dzU+buEeWmb42eGozMD1u5ZvKOsqXhtGbfF8xHy
Iyp5DCB1ZAQYR4gE0nZavEec5katm4Mr1OCBct8sPf/U+/yrCN3DRFZjrtMeJTsc9a5aCIiZjG8V
rmtug38sZu5iyYzVUuDAe+K+xdwzpDharDE+xNjNIYYGvl5Mddsm3YXGTnquFNQgoO+C1bOQ/ieu
0lPw1vPISu2qVtMRVxxJ3USnsOBM4KYyOoe3Os60dAJ2KYdc/yjp3ecyWov4TSOBsEsUIgOqTZxQ
jTNliOYz/qyr4M3X4lNgG/taY7qYERiBq2lkD//ErLhTH+PQHtV4ZkQ9h/ia4kPYjvhTaAAYVuUB
UaPKC/7UA8p5s36VqESn/oqnRxbnAZ9HvTdXaMxjGCxoXIdBeRfapmxl7OTRVxTYz79MQo4p01GP
FbtCLW4fg/oSDaBgTZ1+u5NzcrP+JWvsg9l22ROWEZF6LBvlYBndZTCxnkgDbWt4TGJddav2AZEd
FEfeuNUi+ySJYopGld7CaArGv1nZvHR6cihb9znMZUIzrToCV/SRTc9o/HOG3WOiJ+A7LT5tFRYK
9zqK/hX4W49eRKpUddczziqO4SbB3DzBFL/JtUfZ4Ls06+kFdhYpTm55VpuDg3hrUGdkde6tdFdB
E8JzoZigRmvIoyAWI7iEqYp4U/UvYTgcqcx2FttHG4gvZXq2py+vRZOkp7ucmWvYlOeuS6ApDTdj
nC7+rED74wQalfes3Q1mdxZLCBGoaEP2J4mWvYa5IgBdFNlnhHRHOPx7ox/h25tPi4EbYSFEh2cx
LuR2Cm8zY/9VkBK6+bKCsmPggKCX+ir5ahhSckql8YRHCYaLCZT7yUR/D2kCHU9F0ojY0yq9tqXJ
w0zTVDGW0ktEP+010i3GT5/zYD3slhouDS5J1xOmpWwo4AYLDS3lQmqs1UrfZkb+R41bVheNeNmS
ScQQZ/IOfeefQ9RdYtZTYp6RUViTxjVj8WNH8XrGILY3MYgxFVwJaoRu3k8n03/9Vnc+A2GMh+2R
uM34qz8m9XxXyu+m8g9a5i3ciLKo8A8qTtRKk+ylaU6BONrYWtq+sg3QSs2R+etkE6uvKRlDFhuD
lOQNCR59FRwc0XzQzPVUYeS27mnzumU2juuiwn7IGL/5n34cFlqjnqYRLIcOQhfRBXkUBjc20FA2
eubBJtsiLhEK2eq9zdTtmDDVK2eSiciJ9YCICoBq9voiEu31S2WkF0fX8Cetzi5hMWOLZNTA3mrI
XtU4WhF8jfiiVN+q6SOIoXylACT41rRoX3W1XNfBvdJJjWZBOBkRQwOZnjbrM4NmNd3Kkb7FsD8z
M94ZPWbLZc/RMV8s3/qntoA8+mHcupCp/LD5sGr7K43LVcuLoRQeIlvrRcZXNnwjuI+tOFqa6e8p
hHOEZ9+prXqCRkvokTh8F6xy+dHvLjD+MdRynJwnhqKz4obRa5bzfNCA+usG3oH92ennau5WMWVL
yyhRV/AxDPHu1l6UfMYdeHzJI2IEFerxImiudjC91wadaumWzAj19eT066Fq352JVDy9qUGSQDHM
bQS3WjUcOK+YVRDb420Sj6BdS9I8a2Nre4gSc3w/OvxzgA46YBVFdOZShTpQMhPe4xZpinCykTeF
RfYpMSaE2CrPasN4Xbw5imK4CQlc0acVoywHM0VdxwIyX4bs70Vsoav6hDQ7qteEIM+QfEg+s5Ni
Us5Zi9pVGFaSGSG/Lu2ta4hBWgLnmgxhbMyTBN+f7wKJnJinQ7xb0NV4gffadAperHizOvqzz1CK
5OjfsYKqvo4EY6/qTHQb8SYFrAINJOhvPCXvXUokHLyf0DGwIm9+vXz7gjE9PYJsWPo8b9w2e65D
fIO6lZMaUDN2bTXeR2qVucBneviesDKdNFQ0CcYGZus/F233mbjDVhmZ5kXX2qiJYirDc8KBUxrB
EuA75Q2rcSuy3RfD9I991b3YuBEXGb3CrB28pjxmCNetcn7LFOdbc7rlUES7OMKQk5wV8cWNKW5K
bIdiZk2ZTjGdNy9tap69/F3py2uPuRHScoaYBfk6tuseszRmnp1A6MoY1ZQTEA6R3B6hvQ2qJcwh
A4TK5bP4BmdltIvc6hCn/iqsJewawTihbdBTW6YfqIp9QzsOwfTaxDRs/bhXw0dB2JIznxoEuU96
Lr4Rzb4v7q1My/piObSwZLq/FjBvauf/Mst7KhxzZePT43XrpgF67soX1dd+7f1Gu94VDokMSnRp
aeJyKBi6b97CoF1M3Ect/+kaCOcZ6mghKjcQ9J0nHZgUofDBVPV3BVK3WEsVer6sYZq08So2gTcI
byIgE//c9irjMurWUGaN0GAnk6MKhpbJENpBwNiAQRGmJZRXzfxmfN4h8+3UfaaVxzlnzORri1T/
CfEbJra7VqXXwbc2uTTuAleQk5e722JgvpmOj7Hz1nVVQMMe8aRI37U02mHYCC8FVVvqUqbEEX6O
rdFCi+NNUzCoDNIHbseeka8GjxrcxLuv+DT6dI+32FOI85Z8s4FhGo7yK0WXG1g/D3N7REOysdz6
C0XAhm2RqAXbts9l2U1P8A+vepH+GWRMg1w/b6jomfs2lJ7BnLx5mhIuR/xUe7KHQvK9XPLujeTZ
Z/ASFsQvT9op0vxl0XxZpMWI2tjtGP/Hhyk3Xv1I5ouEYxgdASP1odS9D5wHaIEY1LbklzbBZoie
09D6cQacjzSgV+YDmYNXfPOa1SHWbskpcqAsw3cNwSIiclW0st2pU/eAyrzGyPXVc01sVoetP1Ah
EYchz2LuiwvxRs/KrODktq8ZP1P5ejzgtIP4UyeXDmwSAm4Nd8nfDwGVz3yjrY90zEixsqvr5k8o
uCUy6MCE5cm+Y/n+kzO9tykZS336MjPhA0JSv8RqvO7w5SuDZ2nl6KBECoGWYp8MyDMc3kzGAdLh
5RzmOq2rjwzP0/tjOofvxA2uU+tHq99mfINSyzyNVnyyp/jv7GPgzJjPtnjfVXsjAbrif2rbr3ZQ
vmPve5dfnjOlF8JwPnjsIPU6jQIKqFKUrjD0wA0aIlDgj/KRFEalg+8q8rqEQ05ugL5SODAUTz1O
o7OHABEq3T/LSx9hZR+SuP07sD1HgNxzcC8wXkUHvJQ0rAnPGq8kaRWNwOAfMkZ4cmAnCWZjyKfh
GdOhaBmeIQYSf3M9lv67hXEgFO4Li/sVlNnX7VNauJDblpqT71JSaGcPy9kxtzZ9W1z0js+k+4qA
5yq6JlivsL24QfUWlco+jdRFxcw8pCTtCVwdu728cyW0mib018FeQmKY6gWY6TaEaFvpilaw7v2L
GOr6qKhDysWWo59RLWMf4z1CE5vdI6jRbAY0RqH3NprgYHw0ojeKafSSdFekwR2jsNco1L6lzAj6
FoLHs08kZuz52EXZW0QKMElFPw2JD+tpCyWY8I/ZM7BfYWhUaUQGMKYYTg1ViYImDY0rY5DDnNVn
MCTmmQYsegSUjQitB8ZSDUpwPGfykxrfwTrV9GBizd7CZWPVMssnefEi9OEIsrnF4JW3RSTijEQI
jYDbjyANDQTzfbO5yf4k38srwg/EmLA/m5IOGGJIhfOCiTIG789ZMJ57D3+smN09Nix2YK8rBkNt
9GgD8CEWqTFCsmfbGn19a+rKpzpOd/ZGqaHicTqiHGI9gFZUH7DUFyIkB39rQaC5wbD6AUs0tRSP
e0IkROjn9trRbaxtF30XGtZLWRkgWYsOefFhj9nFVLyTmocvLuFJ4bRmZ2S99+gaus2M449efemZ
uUXhVKfr1g34o+bWwP0wbKpl5+DdPsTXof1B0y652WP81+REAabFNAfvOSJJN/nQfo4ILSsOSvF6
mT5H3ySkLT8DIiAoIYIELRVCLM4JMhIY4v3eyxz4S8dpGnbPCSRiMf+t8n1TS6ogB/sEmWtiNITt
CtR9f5Bj9+lXvgi9fkjus//BTFHgVpkCOkA4BbsIB+7Sm/GwpbSIKMyxWtljZCtbbDfiswZCyfi2
LtQ3WUosDJ3+BmuDpZURzF31x9b6ZujR4/csbz+a2ljHj52HGOZkCbuHcMIUGSvSSceglwGQ7Gei
VayJQ25ioKJMOYbTuZkveQP9wCY6jNrlCeueKRnOufMg5xe5hT6Ox5jiSAAUiarpk80IJ1dGWjbq
Aa4W345tb5oQ+tkJJB6WK+zwC8YQb+hvgIhJ+dODLYugg/vKUhNaPHeT05b/isGoAKmyegYQtxFs
mG87kIXtfPa2uYrMs0BIoY3bTHhGinUdO4LF/lh5BiK8+b3vAQo59k1+LXa+K1M/iZNr2F1bgPwC
bYfBxAAZICL7iEQs9DEpackRm3hnXOtOov7wB7MxkyK5gKeKS5bsCGgWol5CQQUgDtxwzahFJGEj
zhJF88lDbfFVEqWhAbGLrR/fLwDrCmS3J1rQfC7Ld314M5kkMPpzRgkAoxwGPcv89KNAKNgShiAB
XxQ1tvY9ewU1wZed1Hs+idtAaEHr8tiwtJmZo8E4ityKstkCkhJ99ybcTFlngqzXyBkDhkcWko12
+Elg6rd7FjKSQ7lOrblyr+T0qpHZq/gQMqLFydSKoo00ylX7kEcUx48a9rWMpeO5PQeZdwKxtaZ6
vbKMDU4fvMs6KcQyiXHqewRzUbAGfheOWf8Xr5ihseMRgMTtW9CirvjxESzJhtliFb68R86b+sN3
Ghh66u2nhIpMhbFB2C21i8iL4iy4cK8FNYmbAlHG71R+UP6NxLhkYXGFvRpVsDa9HzUoNo17S8nr
Mb7pt3gosVKe5wPOJE7yM1RXu1qWIxUhU0A3PrMRo01ScDvg/tTpS8t0Gax+LG0wPWMph3gQRMpC
BvuCtv6+0tw2xmA8Q/5G6ZiUSycZvBumfRZzajtxTwKNmpHQVAQlEz/AQ6uVRJ6Kthr+qTqjtRqu
/I4R/3ionwC3sBCcmCmAZHZdbRcYwPiDRohdR8B5bmGlWASSWL+vbVN9V/jxieUV5wz+JhxXXIKN
Jm5aVsmdihaEHzsyn+Zivsk5IdaqinKLiwEzbc5BcAihO8AmEGP9EJc5MTptbE7jAdPx9NWFwx5i
NAi3DECO6kFgD1kQCh2vRF6joKS/C9aep19EgOPx9RuI8UlU7knNJanTw4Vde4lBnARLYYRAnaTR
sfQLHhaYABM/CCW8U7jHHdyhPgxNLI2wRBYwFFibMP364Vnrf36ruXk8YvlUB9SdyIJq7Pbw9wrE
O4jfBR7PvYJuAkRpcia5NJ/JajGk12DYe+0x4JR7UjMSFrgZM+4qw6bvf1eVDnDo+bScyPb5/d5w
Q/fbFz+8vUH5cJmpWWQ9alAQti3OHoBBG0mq4wvwB4vsh2cjmzwwfYxfZXRXaFEHpngGxoqzKmPg
UL9GAZt6Jn4/vFf7qYdfDKxqM6GO+0/QWO8bv9YsPT7EkF7sjfnWhf2Fq/GIdI51KSOwPmbUFg7L
1r7W1OJEfchWgsej8sl8DcMlKiRGPyZJNnhegS5UJyEQFLhYNIRoiNgRjfhMSJFDHMSFBQyGJPcL
QrGP5idQEvK82Y4xAoAugmxro2PKgUMtAvRiJVfJTs094iUBvGoybWfnGymBw7MP6w9RMatwME7s
5D1WlOZdE+24slTEY4fe371ixDEolPRowfbQ86gLSrANRiXTXp7BtxZ8QPBpYQEaqij84SNokOP4
lJVcLfNh1f2FoFWq0c0M47Pv1JMG2h7wqlpCrIG+LCcCBRqTbv5MHm6oH11ICLPLo0A52axgtWi4
22kDfxbNBAN7k8a3ZwtWFJE/X3rqVKlHK3gjdvOTQ+krX/XsLGfB5CD236sM7Cg2M9oqRj4M+thq
KMy4KN5ja5D/nZhX/sEdMfFFVsOZ0vs3rr5t6dnxocASMluN+YMKi1fYpFgQwDdh1Ma/4SyfcW0Y
Ue7zH8UMVzLqCBbmzwp5qbGvMjLE7Zpbrqp86XyPmRsVXwWiqhGSqTE042vJ0OmsI3TT0FBif5Fj
GYr77TZlLgAcDecpxnbBUcfVCC0A86hVRF0v19kHKK9K7UUyB2amMB6UU8zaWTj1BVJJCCNFfgI/
SxkX0UzhocLyFMk9b5DQsbAj4wtJXckHBZYN3B2fl7BPXgEP6kuSPYaaecyQ74OA6TTxRXmPG3i8
N8kZrjUgjhbeM/eP7tcbeed4gDYNb/Yn92TTLJnJ9oFPQBMonr+EMcVDEB6bGDrgpoZPhwJELdV8
5k68GPImMf7BF1X285wVRwVeoXZto7NsoGzCwWdL+CB25HNwptxGQM8fj3mgZc7EF6IFvqARaC73
m1cHHEDQzgkRS6A/w4jjjayST5MTEDqcRvHKwVMU05JaBIYdsVh6Q3Law9E2evXmorAWL6xJfbYs
WM6HnIWL6QZWI5jPcVFcgO6eyiqhnnmkgXDCWL1OfuKQaKxnHe5YCkcigHXgxu3GxO0Kuzu53gjm
2+BGOwTpC0SmXKbLKdXKpLFcynTWTdB+vXOU8W6VOIuG0O5YqHQC+3E7k/cxfeP/BAIAt6V1yRxd
RZQWOG4o86ODtSNPW76iQzzOmLFTcIEUNB63x0JNBVks4PPsh3Q+YkMixaw61ocJ3kZsf3djR77U
kc1TKjUp9Ej30noIJP2r/LyD3DbAK0coH1OKpImQjiD6aciVkYaCaKUG20spJPpg/Oco8ZZLlMfO
Wd9CLWA3eY/ZGQrEudQq8JLY7m0ChTmVCd8idVkObzNGT8wKZ2myjbFtYZNKIiTfKpy/W4MgMxzM
ZHzafk7WtaFNcZNDr3RPPm8+bYB8wzjrtlSAYfN7/rM3/7ejUiguU6BF2bl5YwxsDBFKEu7g/mA+
4bF2iERNf6SeZZeDmcgZy5/ET17ia9hfZZORKgaCIRI8KkXiXfG6Zm830XAg6dObG5HlnH/s6rRY
Cm1vp31SO8XdVRpfHi4bAycj/uXI26FcMaRzvKXcIrbf5orZuIePgQvehsCPd5bdxinFNwJXOS3o
bwZzdXkSv08ErSV1MM/XE9Otun1PnHdpeqTPoxKhppSTgqKFKr6ldKCDob6XSZuKysrQgiOmN9wD
WAMc+0VUiUzTzpSr47XrgtSTQchL2GaIAndoUI5Q8lh4P4fwK0Vgr2XZDiOgX5cyY5gW6O+JHd8L
Dl3uDR0o2b7XWG8wHkgA5nADtc2rP9zAz6f6H1ZWrLsaM1k99enU1m3FoTL9KfWLwx9tLm24U4t7
Pp+ZTwY0lwVkXt4mLggvjSSi0ATHZyUqjBR4/Ho1XqxfEQm7C0TKGqlbSL6ll7YHz3vTa4cA+nqj
/khhVGO1NwY63s3FpoTxr4yYkeLvKhVdpYn5hkwsCGz3JY0dBTyZAAubVkPmnFN/lS5RFqrFDpgj
o4BlptWvIqkvYqk1neFbKLgZdVgSKG+FVZ95+qzJoP10/vGc8VzHZBU9dU5eBBZvNeLNtzLE72/V
AVHyfkDEYOeitKICo2VgKUqZD4YcfILLUlkxJhlDqARwjgwLCLj70YOl/UoM2Y4NxGaqz+7Alqn0
pEKQ6/BJmcCJyBCDTRED6to5cew5OpzSDR+jesoZestmxVGqpfNFjiR5cByThpFtELxLJzeTmyel
h5xx3Z7elp/lF1LoY8S+yIQQiZ+I6eYbvi9vhsWgZtLIibbJZqjWwgtobQkbptiJfHtNZSN82N8o
jkTfxrQcvJ4Sms5NaAPUWwjbCCWyyazAD5utdHqznD0boNbsLPulGV6c9YQHE9sFHi3CEMThDlrY
k+AfljHiK3ClKxAflU6dlhR29BbsbpZ368gpk4uuHAiJZ6miVZgMOa+3ZX+zrYsLCn8IthX3W7pZ
y/+QHdxi4MqZrdjRiYqCjWIgaYTCmalRPf3Mlf7Mlx6vnvte1Qh+kiee2wyZHg6QnEHGHmEERx/+
K1yjbB1atUkGZqHDUvJy8VvqJpYCfjp8lUrDfoQXGg5wWF/sLia5hzzXExQRtiMOo9/BuzFCfeAA
DWinqf86/5tRDYN0hbIN1YtKCU+Msh50OMpepclnU62ydMuKSIU0yVGJBzOmoE86HrJsF3xMx1RV
PiohDzP2rFB9GOLCKONOJICicojH+qNFS4jXNIWeNLCUsRxJfncqEvvG5SXM4A39hnEt99DnJxwy
ZWX5FtqWuZM0yVn8y3WmC0l/UkxaNQM4NkXluKRn4n23S6BuR5p//WmCJtPepQbzA3wVcnILaH43
lHdw5IT2J1iBsMmBsEvzJyNFo83WzN8cJnNkFy0cLz1HdDKl9E0Iv9WrA3lZqlXpEvj2bN38mjGi
126xX5NZAouv1tkAMEPj2IRMKM0WdZGlPLP0Md7gpKwp6TuONXMzJnuovSwHFgb9GkcQFAo5j3Oh
ODQ61ifiJjS2GzH9rJjZkqZofYQYm0HITO1sQ2lB/9KqfyMgUKf5raFak5mjxTgcsncgc2zJllNP
dFVCsBqDaw/7aoDOBze4HYSucuIRkzmAHxQu2J8ceF6JMq3+I2Y0v2tnxHyxAB6KEQOGsOEZZrHA
uV6cHZ5SOEn0A5zoDGtmSAZGQO0Lch3eTeYt3CJOZupd2xI9g2zOPe/bgLOCdMjSVWKWVOxZC7pz
UxKsYLoT5WDBCVUM28J8pTqz/Z28D7heJBTh8HPZJKXyxScZQuG/ClRajkEG0RxqfI0uZGSpn3iu
/9U00uVpNBesNnZkRCfMNwzrZDQnxoFyX7n20P+QLXVXGMJ0vTII4vA1MGtJn4kaAjSdmDpq9GcD
uViYJIUGAFR1az3OUNwly1bIWCxk9mHeef58jn/Gb6sBJ7v51BHjc/dnkmg8C07s/GsbD2EnJACB
hBWMYv7H0pltKaosYfiJWItBEG6ZnOep9IallsWsIDLI058ve5/j2dVd1SUgZEZGRvwDmi/pZYgE
ehDTjaUHKbZ+L54f40fixunoZVNjUqZR1LHTZOCBnRdIbS5XM6gQtrmjPTelRbWJXRIfTXASyAmo
3uk6iuyk58XwM3tiM/WBczh8sCk2tE0gUSKgbj8wNOT01ImBPmANBpCKHRkJ0RScrsgRGCoxu+Zy
U8WWQ4Ytegz8BjVABjQpDSsIa4fYRADTF7uRYrBA/xGsISkQE4DiiQgNYieaeG8d8eiDcJojYOLw
NMTSnR4AOV8mNgiMG7k7cFxRBGJTazKie3UkwIwthcGqhClFCiYR1r7V6q2Pmf/f1nRJj5hLArz3
qTsXTgU5IsQP7rxI+F/0YUDuYDDLZ6lp7HEPhPyNiH3iUcG7YL16G9tBsY7QY/lSYwouAy5MoVGZ
D2CMmgcJZladPMTw5TbRKEAXHfcQg9DA1u7/adU3H/cahOSDCClUogeLIb7trL3qhu2byHjRwiNb
JHxSkuCWIB3NyGfiaGyckQUgojzRauKesd8SN5NoLZb19FBAYX5RkEgjAQGOigeSxTx57PjK5zaC
xQKMiMnPkoKXq9iBIOLn2Iz9FggC/rwUZ9zaOH1hRz8HE5z6RJmIpZM0gB0WT4uz0zCEVQUfDHps
85yY3bSRZpU5L5CSzxeqSfodXkjsLdHUL/Hpgyf0Dn/UD3VPfNuTANm8r+4rVjhNq2KE243+edHq
OvfI1gBMgvbi5ZDMoww27AeO2yEfrodGjHHsIpTZaw9NJ3iTy7PmYSnCBwCXGZZvR47Rih2MP+/a
LWLl9kEqC7EwDCyql1MYtGcZ16DGq1FIkwOGyRC0jXDR1uOzIm8TLCtUkDssiJ063BfxqWcovz/I
wut+EyIVCoMwZsetR4PFszK94XAqsTC1ClOq2uB/TNZdKps3VQetf0ioKKdpBB74JQasoA+lHfJa
sNvpJbUYhOfxF8D6oqip6b8BDRM0LVWZfYUeqNa4Q+sA7sFEkq5DjemNrlm9KYR/SgsWllw2gDQY
1wqY0/8SOAnMXhixChZztHoV+rNDkBqJXx+EmejQeOSt5XUGFTEysPal+wUmBxTbBgKeFMoibfx8
hhsdWoelDtC6uUSERQ094X/GjfC9GFgFtay64nCg/FrwUmkYr9gOlyCa1OQS5ZNhxN49u4Tfp/0R
uoti5cYxWEepMOejq4evBcVXo8OEJoG2DJ7zHiBh2AwehSixgujHhjUrYO1CPQH2YgeU81MQcBEB
RcOqow2bB/NQFsq37KM0CCk9Mny0M9kcUM9nnRQ32IRo2+bYNg5QjKgu8VPfSrgXCE2FWn/I+MwL
E/awQS0XLHuQogGujurB3QjdSqw/fTOrv7v6+cV4tR5XTwmxjgRP3g21WLVqIDlARUDOBYT0pQMl
loJkBuk5KihCiipKBpouxfQwhMIhyds8i3efd+eGn3wcUXnIlMF42H6WmYm0hF7sGQe0PymUj9jM
KS+Tfe9CUQBAyjUYr0n7Nqd9xFSQwQ+zzwPUWVp8+NKpMjBRxCCqB/kQg0Jqwj2ZfBPniyFylk+T
+lcxAMYro7RDtooZtURMNelBmVCEBjvYP/iKmHidUOt8YyA3FAR7o9qHL2Tny3VbNv4XpoJokljd
RS7MH5MobqV/eH2ghAxnlAeYSvClket/qQOwNn/ph5pV5ikapmf1RpapFOGqERAQKqXaC0ttRPhH
OYhuC0AVSHFAPBTHdEqoAHYH1f6fr1T+RT5kiDYUO+5hNJbNC/hxm3ghkN69jvIAkS3SaRPjXzZJ
qF4MAcc+2RNkF4GvTDMI/aySb1ZAICJxhwtjMhfg1AjfqcG5TnBAzvE/i+k31hSMWHA6jCHaylwl
wxZ9lMAp8N80BNsBl3VIB6sMCd+wFJphGxDaw8j0MtCDDdvPTwmcNd2IBmAN5F1lz2bolqdSMhHS
62j+Aq4EDw6QDwn60PjMEkGp49lJojSEs6cegt2XH3X2HklKcLa439200N+3XEnHGqt2ibaFAYQL
vMc4I/dMqj9mFLkRT99CY79CwTYiE3+vJGuwHAzrXeIr0PLqHLWEIhvsOsJYibMlNDJxnaUOPJ+M
60WJkWFFxPngYGSx8jyrxYfIiU0BofAVD2cD5hkFpTTdp+/T6/vQnhge95t3pe2VktxRhcjbXL5i
Q/1WzmZAzQ8oJ1qeqQV5wPQl9ax++7GinWMKUpWMADTnbdnbSqNP1i65cy0dfxGTYog8yBZPGpIe
BenqFznYZwCg8BM6Rvea939YxQEMjUfV4IUQDRJiwvhGYzeRhJS5E0R4AC4F5z77Ew2b7KJ1C5Ve
bPZVnWG3eufwViGqsXz21WAbic4ZW04y1Sx8znQqpzmOu693MyFlHfXMOAJC16q+MRj6WpJ5HLFv
dFAFgEp4wvkA8NSbviCY407z330zrQkLL1z0QuIzO4BhadmlhoYTHDiT/UOgWkCsObKqtZ6ANXUA
psK895CKXgvogF+jWDJkEmnokFrYhRIYUvR8szQbvSLSzHcyFfkbQoIizyxQX6AN7GgwsYHAjz6k
H2wtoiY5W5SrYiJ88MZKQQ18TDHcoJlZUQZ2o5ySNTwrdplltGfXTCRt/B6zh4bie5wAekHwpmvP
EDlDGAoGKra5tCLlL61mXWMbkyBm0+j6Q8UwlMIX1kCuiDppgkuxOlyCzkJX68JqBfDpNYpRdFGY
DhHQ8Eok+MEEX/bRW8JzqIKUZdgMaBkRGhg5qYrzCC6ryClI+yJAxcOUeR6bIiw8EThpET5Bcz+B
g0uFQcwGHdOfnwVj4KtQQjZ8uI5d5UgUGaPo64idVvEQWEQpm7J1NNl9FcQjGoweW4pGSzzZqFzC
GK6g46d860E+Iflu90C/ESP3kDpn6d2QHgqMcEzrEM9Sueo3YqsWIOsy/eIrYhEyBBTgVdKSzFZs
4MRax9BKUZ3rgSA/QULqJZdgBrSlBwv4TaBcGP3UxicxiXz8puDKfobVAMeUf4v1V5o8AeabTSCk
kAdvkFC5K8Olr5qTMHTRJWUUUhwuh/nUoCQsbKbLMseumN0cAbACIhZRbmlF30kmwMZPITQjy8lC
/ai+DJgOTRA49ex89KH/oiuokD59cRagE/AO8lGkQM+u6bbBsYDuFRBwDfT1MgpEFXmD6KoTPLCX
EpbiL8AHggMIfLSpqacuBJ485ZKN7EdSdioWRdon3g8apOJvyik01Unek/ED1Bbwn4iVQsXS9x/q
qwl8lvVUR9SLqaS30ljAkdMUGR/ET2sVQ0zNmH4peqgrTIL3eS971VzvB24BM9jEA/zJsHpRgUPC
8BoH+qkXlJAXmVhAt4JcBeVEYUXf0sYzwuEsV9GH65esbAAqES0jTwsNbhtFlCeumTLVwozKjdhS
Fsm/0uiHPoiEHite06VOpYgNUwdqhTnvqp9s2SdPum8dKvHo8lLGkcBnFFVwjBGKjfEpGFJTFiOG
1vuACEZqKheWr1H40q1k/AJsQKqRRamrv8R+XM/gaRejkq7CGzR7V27qclRh5WJE6TFI8CdTubRv
TEmXpiWo5ZcSzHOhKMPU6PHrrvpsEr7LSc45K8R+yPOsvpj0PS71wbX4zD9s/ges/U1i+iV9RtKl
7quBlsAJA8ABmWnD1lODtGFI5eFtyEBoQaB2jZsxVaoi3IeYW8r0qCkWFYaKunoy8m+kFp5+fyYQ
vLG1Jfc3+3jcQEXvmSCBhk3j4DGgkfuSaCoAZm60YBJpdPa+K016TQTqIibYpjrCF6DSwxAZwo7U
/BLLf0aN7gADfEgKGUIT3oTMHGs97H8ECDk3YJK99BEgZIRIIIWQ+lMuEI6nIhIx0YGUtm78+wnk
STVgSeIfoNcVup+RRQYGjYjwUGqPNj+/qPqAYVqI8EGZ5pVhu0vpk3Aol9VMewJ6Yo/ObS+vpfnF
eIuZGG1kUP8W1qwxuTWrdddRDO4odnAfW1jkKUnW5u3hME4+BV+PcA1q5EniKy53ACdRLNRBCfsT
m8gXutWMjE/kCuhz61cAlXKq3fqQfBZpjNeq73B1JK6a0IvRVmLt4E4JmlEjPDpIqdntiocjAHci
brAHTcm0W5UGfGehT4EAN3Kv5D/xSDQlA4r5Zr40xQd+HpMBwhKkmdx6LpvhQxE5QS9KC1nXpQit
JV+LcJkyke7y3skOCaTA2or0MRFwgvqipYjHM5QEnj4bvhsyxYEvMsZh+tCUzqGV+MJiELp6N4Cu
9WpR5D2I+m7LaAF0FsiSp5JzEBgobUugf+uKx53+SRkPuH2evrhbh3Sg/91jai8BQpEDRJ7geFEk
bX2qXMIxq6Vy29DmwjPUjZQT9qdfHTfCr892sm3RIKxtGeEo0VYU0VuzIoabha0vjV+iahzsQ4si
EDVqpNIQfft8eBgvSh6B1+qQ/6l6vzYNtkm6MhEfT9P1W/4d+iYg/oCoFGC4RB1DPF8d9beWS5QR
T40Gz1klkElVoqyCOJnFUKVzuoSBBVx++ooapDsGkB+wuOeRs+98o0IoV7WjDkDf9guZvZCUnLNg
k5F4pcVBG+4GH80dloBJhxjLCSjW+1IVfpRwnPQimwu5J+6TsHwheoikQhhGiaieoztokuRSN2df
1oiCZqyP2OephieQMJG+N3iqtfwo2SKp+n343r7eH3+ABOQrOrbNRgrUqSCLB7h01SqN4iGdIZmH
DUa9h3dJWtzJh1gy7hplvNSyHFDic/K2ED+8FMoDzJZG+Bl2M8q3goGze6GRXrSkdI+O9anAQsjq
/OA7/shHKvNxQ11Lp2YDUxqsCKatT5QroRQHJEwB63PV/qoB43MRkS3yHrg3Org2hNAbY6yUbhk0
4xqgbXDpwZEIUEfximi1pBBk04lcQovJI1cM/HRDyU1MbANvLzpz2bVm66lq6Hqz7hGPSO6fGpkx
TKmQjdoAUSbaooR6I6EGOFiICCCulShBjmVVhv/OD2pLAYDMqYPiIgBEmoT6KTKtOi6iajC2+mb3
ftEyy38UcAJiUlBbBrLsKlY857LEjkNQY0RiKf5sOnYfGKu1i15/2qU77NA8avCmQRuoOBjCjHVj
cN+pDYkNdwpqJ2O1FpsY8j87B+hXFUhR1/Qzi3yMyoDbW5irHtgzgnMZSMCn6L293l6ecdVoxv20
KhVPWlExTbSmqOefuvbLAfhmThM8v/MyiVb69yw8h75KO4F2WdOGEtRXyyhXvawvhvScW2Q82e2U
Pamgzskwi/MgYY8yJlFkYlqe7dElpmvLIxL2wF1JwvFBYRgHjtszQWuI20uN78Gu2xGsApJGzfxJ
A9QcL9Hzr6JWEKnZGCVpm/eFVPTEHNB7ZV0Y8Uq1tij+IN/QadNUHXhtIx+qAsRAl860N2JEUGaE
qsUQiKmU7FKi61dRPe7m84XiKUtKBtWmQTAsBr9gxLXI3kAeIJzhCvCrQG+yPXeBmxSrb4tmGa71
yhiRomN9Nf/q63sv/eTbYv+6hsvhqrHsdgrieh5Nqmk1pUg9wbvIC0bx2JwGo/ckHBsOdhN26UxG
/M21/OE4HSPiPy8AXNnaXDz9abXIVs9dvqkPz116yXYvYKc3XqdmJaXOEx2OnXSSD9ZJOrG1PFDC
PSQ/IKObdXE2j/yl33d7yCnrdikhyrVseQUUPZeoLfrNGhlRqEwOGfCoH4cAgnpe2a5cKLNk1Y2b
WbTiVm3o4C6QgHttklWwDqeQpmZQ7BZUt9AbXw1nSLFMwZH5iIt6yghJlWkwDnzExBFrymbPsTxR
RvGk8sNROnrQWltQOlyH8IsAJTgvfBuWQw/LpAlmj346IS2Y20wGl2OFo/f4M0MwmTeZSFJ5lEkd
tJ5miRt6d33ENmnBu1wEj6/PI5IKjuSEi8h/ObH9Q/hyrHHtINLkDqZfT/NVT0eTMPu9uRM/c7F9
9NPR0Ou5YBpN4aQfPWdoQ0k2S/HanFhLIPs3CqDQZz634NzdulO0605oCr4O5aE/xZdkp5xYNDfY
jfI4VukUuibWAj7E97E1y8cD3EgsP+XJhuPWQ15wHI9Ripp/5lChXktz+rK/nsxVkV1Nmkk3qZfd
RPz6wMvHOYf4LrRZOiWLYqygzsE9p320ahf1It/kU308eIjf6yf9xHzI/LRYQQmZPVedadMKzzdI
ejBcFzm6E3Y+lhfiYVGTRyUNoXeUOcekKyPaRVMwsjzFZGVOgAaM+lm5iHnQjALYzDZu2DNjwoOY
gdOYpDyUmEcjBDsmvFxoao4yQuPKYybxDLURGmtTZZossyV1l+fSmrZztsXzavJcxlCd7GypTbUp
EsJT+d6jQprP8cyck+NPYD/FtjLCNPAntex+xGSkYjKuOGjrkw1AApiEE41R1rJns5H9RIQLk1MO
lU/4OuLEPM/sL+bX0IHjO3G0govrpphcz2u05vzX5DWxRq+JNsXSZK5zLeIn5USGRobR08SaYsyM
h4fXXzWPZfmcjKURhoA+xoaO6qqu5lDucr4+Ogj/Xtqogn07+fzRp4yu7Q8iRDaf2M33OofOObg2
LTL76/dTZHn/XZi46PYeT2ASIY/z13IsCoXQNIF4Xvhc6YQgKYTqpimf999dSefpvON2oSPqI8nW
j6BEX9Qdjpputw1p9qNHrnvKFkFMZftdy+v3bDC5U54NbTu5ma7l3CUnHW0h6iwH64cxYe1ytt24
G5tryclH+WJyq+zV1/tx/R92XTYOqLwk4hTT3s6d1KHUMGEnxTxDr8geMM8QXHQj11qig+SQAE+e
M6TZbDZHC76z0zkkHyaUaPja9PscbEZn7dm6Nvxj7WITz69iLsCfBnOe+q/95G/iJ0QcboHBn60L
Nt9FzMp9LpEmtuER8YKU7ihTNn8T9r5+YZ9N25s6S/RQufHpGqNsJ7GNcTuhkc1B8N92wzWCF47G
Q6Sru8Shl8NQQBH3mbUQDdhj51kj0HjidWS37fKbvOB4eBL/iSMxAPhP/jcE6ERyHnrnS1pMLlsI
R+HYwP8W3wlyXLZ4L+Us/gxhLbvDCc4CzgHep42rsxO77SldcWzb9Cn5OdEUiWde9CBtSlzzzqnc
O12P7cmw+VjnK9oMNggSp56FLpXISehmfIcfik3Dja+H6yHnSH+1ndq/nAhnC06N5i4HRS/CCV3k
SRx59p19bcttuSLxXk787zfoXnG54jhQW9xilLqU+Dj6n/hncdtfE8VR/t7XwEZnlFlCOZ57Jf6+
nD+5Yn0KW80WE+YqniL79X/nB83HOSgC8Cvva7LsnKd9P2FEyEtclTpWuZ7/rkL9p8rO2WB5OJon
DiDuKblubItTMee4yWiS8Lg6D0Ujt+UVrIJV7dauuTIZUywKGyjynE08VjGWAHeOBlwR1ZbJPf8x
5rS9JqcTPh98EsWpJgGnxS2Vc705I0mGhwg0VvP+AbO0Wc/opV7AeFfGK/82A37mbDZoeY9ni4sQ
s7xRzrN83LF/EflD396v7OBoHvt95Kz2k+1kdJrn88ajtuAHK2mjTUV4QG+NlxjMA/+qzq9XxePO
FvZ8vu3H6JfbcFVZo16XzMWSBilWOmSu+Hvl1ER6NLT5E/kRL/GTlfia8RWUDT8pnWKV+Yn/3Ikj
ZD4/XUGGd3GRc8UKQZvWo4DKV9zB+K8fcwbxW245EmcBJc/7xLtgjvsRay1rJaECnBSTxWIWw8d2
oHxQoPNSZj1EPBelXg+0zEi8yCY8ClF+d2I1RaMUeXmJdyE0QJBAqOvfd9a/MPHhECzYI27vuEdN
v3SePtbFTruFqWY/uQpxuPIQo0Cu2P99Aj4V7yBuMY84W+RHfiPb0Q7JcdfakglyMfFBxLvB2iDe
yOv2bCB971Xn7y/qd2siYODahKUHqda2wdvgY59oOG2I3ksxggJGG8AmN1m2RBnxQhlgjvwKo6x1
xZJh2lA0eEX2IXeX49Fzef04h8Nzevg4mXcVQUxEcPGkmR883Mhu7d/MYQ/BK3SZVdfXhAGw+m8g
TMXU/m3t3fSKvhXjspzDC7df89ol4BMijR1r42S97e09bSw6WpMLLjn2Q/fWyPPyOvP/03q95vOs
+dFZ9q9vm5hhjCNmtIgT7X+X0P4LF9O3CCpP+5TZd8DpY8injPPcYbd0yMkJuTWn0cieTB7rgXsn
Dt3ZEzGZMB4mEog5L74DosZnRPFh9OE7ljhwdk4wNuzoqK68eeWKuC7m4F3E2cbmOCLWszIzM3NC
nDiotJAWLBOOWBM6x1ogYkI55V90FtGFcs/+43VO6eKM5QASm5Zu5Q4XLIbOi7sEapEXF9jYxuS0
7Dw+N4ja3fDx9JpRM8LTcvbfoxKBcDBPZrrTc5evA1YNfYp/878l1tyRiMQs3y/WLDoXXGA/Fbkl
u/8dAu2wpubiOj9e+wPrnq0Nd6/xTvPMHvHpxHtATDMwZN8aiSUq/u29q0glFI8HYY34ImIeRkm8
UQSBlJXrv7sDHHlF6XBg3yvfmOueEdks1WRwqDV3KPfSGX4wM5jh/mrhbmYbyf3bSe7GCTyw1Dza
wCObm/yqi+NsuPo5Hjf870gz3jYWldf9POdw6JHuRRfpT/PNES0O/h6tvx5jqXdl/gj44UWyFwha
8I8XzV8NCG1QxW1SMBsYl42DxSpcNi71yb/aE9sc7U7rm38HTFx5rQMk1P3wgrPAV23V3UH7T8V3
8jRYiEPIjmVLHL6bxOOb5cd2Zd8ADkxvih1PFRuRYkKX2BVBM7Sffj6tD2S+M37K78a2SPvFGMU+
E5X6x8Bdn07zs1gvxWJzPZMC8LBYlkQgLbYEczeYnf8NP3lyL11GCKidrRjo4lREFu5ww9CPcFMQ
P2Xwj+h9rh8xIxGdJGx3SJhygD22glqsymCx8hnK7YMZxgLDZNFAuHck7zPOHdtavme5c9c9RoOY
BhXrCzUxhjVfGbM5I6VyrYUY5mLuPMfq7sPfaPTsJU7d3USWJVaaxPdvkwWs9DWivizb9Sxg0ccv
ju9eY902LhT6Dnireyivudx/NjjIp4+5jeJT/IvNC5Hegf5gOiNW5aUXugLceWMU4lJCXdilX+Fi
pcB/eDjxssaFaxyqqTTDMtWVQYQ5yYjqqWd60hwEuvsa92uwAI7pIX6y1F3TyWfV1Bq/xvzMQY9+
ESyzf+mDGJEo+/O4Rf54o4PMSzxufazY7xXf/beckljqs9Xq8uUSpPHHfTN0cLhyo3k0L/gumhuL
1ilcujsuODvf3DD2vMYNNniTz8WxWXxvRAseoxgTZKaH4aL6WVM4YVHaiuVmaxtuaL8WiR9PS3Y2
3QzW84wVoLG3H9s+Qxe0r8vp8mnrI4MssZsOCEWx020He1j6aELz7Jdi4IQs9HbnwiKGomJHezEH
gKx4z3kxxxWJzwCjxRMB3lxmB6we7Xpc3gi8I5FUxW40/Y7xlThba/7FPr68alq4kJWYN4gpuMZI
zI73hMkn2behT3Pk331TMFGBtjUtxcBwxVodM4ck3iE74TZdmiP2kE7H7RD/KT4OCV7GzO75kxu0
/O9POLsME9mp/81NCihX5ua/WVtxQ79OMSdO3M3F54fc8XfzN55OD+fl4RA6f78ISrNu0Uew9Z1m
S2O0RF1rLI012xorOzQ4nHQZ/WZraqKcFckwkHTsfun3Yn0+xlrNUebdhK+ueUxn6CLstXk/abfd
BPfNiXntfg2HaostMhJA+6z71qziU2rjeiFinviZyFdEHiQyGtB+/34m8h1xT6pF6Sjcl3p009zv
crXas3xtH2sWGwAXrBPxRLoMN6flx7OHAOVIHoe6LzJJ5IlJ57+TaEbP7nUWGed/uX1+RmLBE7+Z
bTUHwM1a/KruvNayS2GLv7E59IqtAqfXxpLRhzzqJ1voI268FhsHsVdR/caT2R7IbjvvjiKrEDtI
Dvey07VQlP+XfubrZJnu8Xla0Rghq433jUe2X9hL71n8KkCyrzngjru1aTxVBjcx0kB9lK9zpJ6T
6laZI3MnAko8j/4QXR99V+FkMNiqVGDlzDF30VG6VAT7I4tb/WOsUDCqaX4O4S6CU7YtRh5hA+4j
fUGh6mIjq4llOb+NoU8CpbKGpunyTxHq+oZTHoY3+hNofh3Ve3LUNt1fupd/ur/mGK91Ng/UNHBr
pR+t2hFKQfC4Yu9buaVfYn6VOaHupD/SwH5x0kMluQgi1afCQFUFyV4QSjJ1hexZIM1BG4WqexE+
x4WuTzrQbrlV4XiF6X02yqghm70PV9DsN3WSkSWF/foLpDBJ8lmWLz+mcfy+3nvD6BBIoBheWMOZ
TvMpQse7M5appS/ltES2J14MqZxbMhp1LeYiAwC5NdOlwc7mTWWcSrQGyuEDo6MNtAUcoXnViEbu
IwXLLzo2X6TVq88VconAHaVS40rouwRpOgmb/jgsKEdmQpv7/UEgnMZkny2Ljp5JQynZYtGhlCoA
L+JjaUE3SzvWugHkj3z76v+GOWLMw0uUIFuaHBX4YQY9zQ9AbzOvL6al8oTQYa1w4+mQsOoXRvgz
TMJlWh7jRnhIRRDmNzH4HwOQAGjPqmRnkw/QzBxxXBNn0TfNA8BGLoRs7CNdbOTzsVreXg2dWcSo
M9oznWgJUYKnbYwjqkGbRUoNlHEWw0+xNt7nb8NySWlXABJoWxTQGMEKi/aTQEYgSCMwDxODujvV
ZYmmQxrRYv1u34bqaTIuPjAvxgjD18pflX1dbGOBNBvv4hwMi01GAw/gZRhvQC7qA9WuVLKsKBN8
NqrDPFjA2ckR0AtSwmoyHA0b5ZBB2UXiFGVECLotjNHYBJ6rb3luEb3bJ9dAMwjW3PeUQCyHytvA
CEe/KPtpXr6iV25mBGhM8ZAsFK/EeyqN/XJaus3HdGlffd/5GIUsQHAI/skvJPnZJrySSRRiBq5R
B2BqZUB9v5ikxVFtV9XiNZjnyk4bHIFIoloESmklcWrRWPnXV6bBl8WM/yJ3vga6aAETP0VNETpr
8aa1AVMkUZyE84O+gJI5VG4GTpBd5IhufKb91y5PhAdTjYmARkfhEw92UV6gPt+NhwVpNpAJuHlF
gmAa7IKNoXeuGVw+KHMIVIcCs7DHViNLwGJrb1/0QCqtd/suGaXde9ykisdn79+AWyv4ggMcK5yh
+JT4NAP+YZjnNFrpsMAFYXaiyOcLjoZA72G0jsjSorYwnKfx/aR+n1YYVYc9Kolw5XMhaC+V504/
llgtCjhEAUAzfB01QwdwQYxF/wXomwmTj6agwPloQNcCMF95DTFlgXvmknZxJK6uxP6LSp2KATGZ
CCvtT2COaPs86QEJuFJZVusaCoA6hHj9Xjy/2cgcbmWjGAvmObe+QmQR7WaHKeKrQxULraNqMuLC
y6DPVkB5MuMhmPqR/Ne1+hhcsBLuwC7h0XyJQHXrOTVfTLq1ihQ+b8ZBRiZbhFv59Z0bn8Snm4cW
bw+oBQVBWx3+qma5TKWHaPOi+gMJygJmB63qTfc/uwrspeisKhrbrXjbm7DrCh0gGKRMCCIt6pQv
F5/FDxLZxQbFSWy5yLkhcAVNN9bAExkYw6lAzZVy8Dusk6WCzxIX30uoIdCcki/6q9lka7VqfcU3
MJuwWENouumM/Q93SqJ7R16YqsJs8YgAU+sFnxu4XgkUiaIFi/qZHMApW/1GqI6BRPDjVnLjL+1v
AjNo1TXm7Gi0/yF+gefSQ4UMkkjglOe6/iMajrBIhTCCPjhUSMmJhlqnH4SSM2ArX/TComYNC8eh
HYfSogsx0VI2kv6eVPRDzGjgZkCtBRJI+5qzDO/ptrUDaLXAQ9ZGTLP7eZdb5OwTkvluMQTM9CRS
02qqYAwUBWAseCYKObROmRCsoBhLGlSjd+KhgAm0fBFH4y/ma1WI85AwwgEdYSMr9zw9T/jJ9Nvo
aF2SY3RNKb1dzXtyVe/RMfljiS1/ij/1ji3fz/uvhJix+/yhg/C5Du4dJ73DbPmNz/0RU+VT+8Mw
ZTv9x0441j31nvLgXnb/l11xE0J4wbh//hi2zysgRfWu/ryh8fxknPp7/97xIHvI5+KUncLH51ac
2jXHyo4EMmNn7juqVXZyKm5UbyJ+B8zr4Fc6IlsvnwWEi+kvg0ID3Ggrt+Sn2kqn9vC6IE5bX4an
kilZuOVD6K/Y5aWj65X8lpcYqgQs61FKqw4MjGOdqku3U/8G1/oRP3KesP256bfmVz30+3pTXThN
eahoJaTkbxracuxaqMR1oGqd9otAlme0Y7CVT5RACl/Grl4FvDl+v0e8843zrTHKu4la+BmyqTV4
/SkqTDh1vYuxmmJ5z7TwO6C80RR6D+9SGhhfyNP7Uu8G36kIaPyfMaV6r+zezZoCXqRr4MHoxsjG
U0BuaCq71XCO2R10FxWUupMd02Zc3ZlVuMeUDYA2RpFr3jUstnv6raih2UPoF3cxhL/YlqB04cBV
JuqGd5U8nEr98vtyZerjr58a0hEL5oEvyJk13HppBJMOWA0rVdnM+s4tPgDPvSGyc7LTsikx6Gs6
mI2lbPhVIBgT5bXUaZnhr3BlOQyxt2BGMMFfM65wEAnBu3Q9+CHhFBhlASVwDxqwPbt7lGudFW2u
UdBNf1+/4bno3P7IshSecZNUjimjEZ/57z5kUPJj/c/6y3/BCOAffCsu9V7ZFjdjn1++q+gq/wzu
5p3hzECkw9LWTnAnvcWu5U5NCOSSfG7X9U/7E/4+L/UteqDD5QX3Mgbw60ZX407KyEVqf72oLyM0
iuO4cLQMfyn8co/j39fHI5U6lr8NlRtpw9uCu3asds9L9qPtCpddyQ3+arfifn93zaN7WHvtaN6r
ffHoVsouueSn/q7dw2OP2xWq4Yf31hSfg6rCsd7Xq+DUHNodStnU9Bjkl88loyiSMzO/9+CuHIuH
dv5uPo+QK2B94lT3hp0nH/aPfRPCWJvi+vnTju3tcy//9D0AxwcA/OTx2Xx3BUT0M99JvxxeGnrW
WcIMjPJ2bkcPGe3Hv2ZlnV6AdPCCU2sXzt/l88O7pPP7AXAESItx6h/Ph8wlP5EHvz0v5i3l9oa/
8oq7tCclrzb9Xj8Fv0CHNyhmg1041lv8r57gTlfPU0+bHXil/T0b++hKYEJ44a7xVLnFzxOuPfAP
v3cCFfabt+CX53WPrt+7elZu33W7f17I6yDgUMe7pnQzTmCtL+3e/NH+4vPnyqg5pScUxZ4PFVcL
YNbcreCiLLAR/mz6g3EanvuzRh3ugSknD6S7U8H4CY/cus+Pcv7uu2u9V+8EYEZFRdz75Sz1bfib
3tIT7wvpA/E3QD9nPbEz/G9+zXvz166yS/JIHvVucMcukX2IdBAM1FVCYOWJbOrdd0/auTZuGesN
bBtbvcHZwhbmpJ44UjXuAbKd0Hv77qDZZReefnIpHlxXeuopcUmhx4PuVtavOO+Dj5jeMmTVnWrd
87Hf148Y/nucV5kE7y3nu0n4MzGMHrzlzO93VFwR892FJ9hP/Y5J3mt2d9b2JsxkJtwxYI1jVpU3
ZGW7dXqKb9Vg8ToxYOpbknoJw4i/ssowPG6AT6pbu9F23f9IOq+lRs4gCj/RVE0Ot0JZCBAgWHQz
JUCanPM8vb/GVS57vUErjf7QffqEl+Lb+OK5lLfyNsnPpzwImTTxO1RIl/zp8Fbd7Q/1rF+NH+0t
HB7SfyhKkrt/db5YirwggRjJg//dvGTMobKF8dUOi/LfBJTBBaQvYrbTKysZKIdujwHpeOOECm+d
Co9ikX0bb2m0wIrxt2G33p13VjTrGko58omF857ybCfZKl/OO38ucRf4HsgHTj6d9+zTK3nIyef4
bF6MX74H7SuTbxjQOlhY7PNf1hxVILE7n92LnEnG3eag8f9pnAXRT3nLkfZ8YUsH9fkfKtXMWdoX
4w1n+BSbaS48IJB411JrX/kgsG+sH/4Hxgd+kWxdfsxXy4+VH5eagf/7N2AO8j29Vne+mOkeYGzB
R+bOhffNGYgk4N90hXSpFAgHVvTh3s9wbe6ufaj7hZCuKM0WlGMeP8BlaF7oH6Qquvc4WopHKYQj
kLIf5V/4o155TfWqfRYYOLQUpovwy+GOt1bDlZfRvuJb8skPFBNF70L9KMMNfMalf0coEzFgujdS
rMv75998UTDRnR/kvLwn/qb4l2Szv/eME1nE/QNfG0XVi5ku23A5XTG753Hx7+5ueIvgGlxzPi9s
TlBunkJAdiZhV6vgOv6ggI3uIcewj6/QqhGSKSYvWAfjQbDBksG8WND2zqgauJmXxYfz4/x4Pzy+
uF5qP/4luvLjkJAKqF78lbzfN772OX6s7nmzmjks/Uv/EzYrh8nJP+3Nee+/WKj1Un3Swh/L54WO
unnx/cOEfZGLz1a4x9R0uOvqqwVglBwqMj99YoCVQwDgpa0BMGqLyAbA2vQU8jdYn9iXIyMajd3k
vQ4DXkUvPV8+Naq3rLf5d3DLv+tvCrjyO//Wv4av+JPDcvzkSLTfameJF9ed2Twnk/nD/eYyGpeT
iu6c8p/vAehkwhEDI1xYhThTkEfzQNGFpSp1IIcZf6YZP7mZKeRMUlvmB50FchzKJeuUDcS/PQJG
ugejWzj8Ay6KsJ+nyj7kl9El4lSHc/KpcKCJyQ4DrPjbKr8aB/d3xYAwhDIs32hxN96yz+q7+da/
tbP7qdgP7Sn76l6mNxr0eq+Q8njqT+Ol0hbGrVOWeNl3zHjHLx0YX6qaBVUoWHH20MIxBvWgN+tU
7BXFCOtFoiHIn+h5zlkMccJGU276K4OiV9Mf7fSoiY0zZ0OBsyqHFxhBa07boFopdBPiRNfmzUuu
8LkOITqZtsPERr7hW6PeygouWqi/B0iIIbKCwZYok/Rp6VXeSUQbg0PZTknRpqussLGfn5cF9XoO
MJVYJIGTrEzwj/6o1iZweREtJ/1m0ouVoiGpT9AHIerjmwOTV97Jj6uVj6GHioFeNBqbdWXvPJUD
IUvnkz4/1ZiUqASuZC9RQ/aas6mpUpDStPmbH3SLHlKOSoaqmX612Cb1cCXKDalSZw94ra4I1ebw
M6aFyTCZNIcXq2amYWk/4BYK2XroqLHHGJWdidsRsAo++egeYHgiB1W9dgsrLumuPYg0NrPR21TN
61AFS44d2lpcr4gF3HkILGfnpZ2OBUqEaU5X+vgCpXeqIZzzVUPKNPmiLbwnNlo8L+vsHvf1RoRV
Y2QcK6PdVUzeklG0WmNwRP60AHrAjEpbRt27QkEnEjKRrsH1tWiCvGk75MGqJZ4VrTCaEPEMCZik
KW/ACdiZLmN13iqQ8E2G1Rh4kIc2nGv0jZhrygNBxD2DKlhY7+bW49Q/YqQPnrHRgDiEmY/Es1Ye
pijY4kC2ajF5FoYlPG3SKGiIz2YJ5wpfzahuF77yiPLWG+21xkrJWst8EIGUYYpDIkEEx8ocMerX
fk2tX1W8zKgjyUJFDpaFo1PUHP9UfhV+Vma9450VXLpjCZ6cn1ILB856U3M3kQKDafxKuksFUYaj
0hdDqYIMG4r/Tk3KPB0L3s/iMZJ/msVbVdV4X8Rb3NN6dZ+GcLQ1d+2TX6UYwdogLt1Uwmf9bYgu
SkUoMaZgFozviaEaNPhxxLeb60G3n6klhHGPoG4qNWZB+nqgkActyCnxdYuQU+AFC0v+Li4Bjl5T
BcwN1r49YlQluMIUfkPAVY2LIF/Qk4nda+aLiRwtRAIClL0Pn0WH2uz9Gp8kJk3oWy39mPBQR02c
7UGdyhrLCG/DqsThaFg5yBdV9GMdCoxcL/cIW5Ta3I7eiwVIA0sMFUmKbcyEF9aUckf0LNl0I8lc
4vmPd9gOndccTzu1u2UtvxkF+pNZElvMfH4ObuyQsP6x/WMzP4ldoAWiA5rUzd26z9Rl85nYCZZ5
6XbEClxxxH4WiTdYR6BSedV0t/RC6vugURZPOj4UN3SGrTdheOYf4HjngMGhy80ZtuXVNFDIN78O
0b8FHqUzjRHxUCDVNI1gKkKHB0MwMGwOyDizy/G10aE/E+WZtq/kXIsaNrCazdSYe9FXuECeAZaY
avzaz19l+OYqjNea/sn/9Iwe38wZe7Lg4PMCwE2bYLIe+SorFmfdvVe4DTiOefBKjKkA9QhJDMaH
lpznXmHixiYfQlS+2VsEjz8tspVveA+oo66DuWwrxlpa8sVDWPUGmsMx+e6zalvU22mC62l7e0E3
XOMpNDDa75ijIZgPoapaykoUB1MyP0YRwG7iAu6uCpu03mSrN1eFPzYbBYJw87XQiacO93UH1apM
P0WlELagXScPWEUp53M9Re9+rz6EWHC409Uelzk+Ex2IDklybL4+ulac+jqy4FzbK+NvYT0Z7pOt
/ysSggbiPVagKd9vhB/JxJ0b19NTN5XLEuqdytdt2qg9jcUgFyc6kWwCjqXGrh0mccqpbSoiaNTf
MHnoSJ3CQ2ojCFqO6D9tmIn4rMEcXFkUzPHyFacHldMoQSBddWxv2K4j1e0exnrkgWa3wT8QR714
jadfbbqI8qmOG7w4OZU5/ZyNz9VRWO1hsCGiuP6jlfZYtwNAzvmqEGNU8n/kCHX98UlHUlwmey3b
mMGPF+UPFWa6TqkujMB9gHFcRBvcycAss/mlxBfNCY5+4z7wqempyRqIGBG1R2w20AI2PmxwvGgx
ovCZXlm4ephmtTUBtc3Rwi130Ybzc5Xggk58t5exCS9aitfHVYjT2kgWk4J+Nr+KPsbGbjIyHdLy
9kq9GedfvXMAL4FzhleRqcnisFCrRlbz2JkDiobqFVd/7GHqHwFFHZ3ZaQXFAE0XWxE5BwoNjFvq
Nt8EOMYXxmp0KonOyHTIaDT/gMgxKw0dvg6HfmpkLQC1s74Deb38GONCU5vjxma4NnG1c+QkjG9s
xzkoNTg269sotmWZ4DNE7VP6ovguUFemLZPrFDjuJ20AujtsqBhORMh9WCQaUo+WqPLOfQ2bnzCg
qEt3mpZtcU0olKNWvtQ1K+8X/9N9r5aQcypaH3QUSe9hWb6sMIBUTXWPJQtGAwimmK8U4KJ5AXRp
Zggc+fAcQQo2TShqfbDwWcffJj86kLYae6PriKZRFlPdYNnIwsMqEA592u4LCwqSsx3sAwIeRdlO
LkLhW8UVipYyXLv5q9rBYSJIphkWue0gPtqJ3D/XpmVXnPVZ+9BT61W0pzqtgl7gg/deUjNH7i5i
ZuTP4t238rynlOKdxAJE1/SCpBl4aFSwPVJvjsE3w/2JiWROaF1NGjLO5uEPoQK9ewrz34TeUsYE
WOO02Snw3yLPXYQVKz9dc59yROvVxgivQzKuMNVoTObQ5s4LgNmRU40nVm80notPBLsVTgDMxRi7
ZIhAuSwQgz7oFR4YJhcgwalA35hycMIFyT5G7ow0zCuHnYchmo75M71OrGmPfvkba+PNVj5ZZ3N9
jGeuGr6cnBzLfOIiNJhbdtMl0vd90K+LpNwYhLL0A8Z05i/PC0o/eDMIpQn/x/ys1PLZ69FQ4coR
eKSgN8se1QdJASL3t7lAx+ziO+avDLdEICwDFRGNy2nXYFdChk7XweJAOaDNqDua9NhqGeM8KGrq
PfHdvTHBhmNoxacvWMmx9mHBLurxfBKlHC8vnp5YgHmXFvwab3sVf1b7kCaPevtoYqbqHDxoDCni
5ynia92m+tLGIkQztWVfPqsRFWBChApVl4FRApaHttV+WCbgbTZxx3qWve/C+DkE7Rx7BTUYQlgW
kU1hGHByBSJqr+J3N6cCmOqt4e7U9oJTek4mdoHV8ngiOVd3QkQaC2U5dGQTXYuGTDD3GqoO2sSn
xn+rm+i9Fk8PtCkMI5kYJDm0ttkXx1zL+koZunIZ8P2nnI7xuGmyIy3AzJzVqi8BeW45miMumywp
l46FXQNjLjetRBrCyefQAE0z4+NLhncF7vFraQTqhMFOgKNjfOwyF9lC+yKqOKd6GWhtqe+y+sY5
S22Yl+S7fHEgJgyT2or+qnO/OxMqr8eFAeNMS5G+YjhCiE1TEfxzKmaSVErMX44qEuoI3XQ+i4T8
4gasclR4MSYhFQeYoVEMIhWtIuWl8WbkJZ9duIqfVM1+axRiSrRiGYTxyYqN93ae1o45YJ7ZbER+
LErxcbDXfT6sxEJAFG0y+OjDdzMieuoMo55dJtqWXLNpb3JGPLfBvtgoxqrmLXoei1eRvOE9BnAa
Roxbw5OMZhnX0V3wm2fwWN3aMWN1+vYxAnPEK0YGpTKfU4ceH6e0fDKSbCNKuGLC/sbihkLl2mgg
CeNpLDTc5LxN3J1bmsEI0iBWdAUzCoethEJIqnRUaDKNz9LHXovWUXDoun3HpE9ttCX7qTEYTWbW
vsS+OgI50F1juSGuW8X3M6i6VT2XP2F31TRTbCge5glZEcG55hPBPZmcKiW1CDRmjEGkAJEogSBx
V/hGZr3/JKIeP4SUp2E9A8yN3k3iPVlecnHij9i8OfEzXlA8Jd+pnnJOsfwVX4tFYt8sRhsdWBEm
cjxpvl9OOaBlfkzI38TAQl25gDHw1vJ1rL6PBGQF3AHrCmEBlgguxsAZdmY4cXPUzhlmhxi0l1Re
Z4pwXNr98l+HqaqXj0vegSj4zOoSq0TWcCl0zdb307V2Z0qmF6eUO7U3yh3CWZm8yu+o+vLN057z
Atyhm7BMg52dbuRZu9jRkxTucauUWNiYVAuMuKVpHxhTi3wcM4iUoa6kTAbub/Ur+49r2caolcvH
L1eNT1djwmUCRusvNfr7KXZF02khj1Ojq0a9B2Biwlif+Z3JnmsYDP8sniQt2Z40exQYGT5/CiCV
jCwnzIpSi5+lFaGMCbGR5nLHE7QPuO7nq6Wav2XxJOs+oFEPHajELcHAmEsx4HCmr9l4H6bkmBo7
HVsZ1Ri5eTZJgTf2/C+h0BXNG6792ANedWap/poXHcArtZDOrwkf5QpmC0iHL1YycuVQkUYov+hb
a1+qwzOp4jyKXrsH1GEcVn2CSw0AD64L2Jk75pOjEXvq7uMBtuBT5j+TDodjj+ti2YrkIyIWUsqG
JgLPaM8ueWy021LA8ITYdDl5LhEfrp6P4XgBh0BSrWm3rKi2A0knNGIhqITYq1j0tdhuDqa9N5p4
IZCHZPvijiKyx1pXRL6peeYycVZ8K9RTZIC7yOVE2aml7FAMgEeOcO+e8JU0HkhdwqzZU4OPRnGQ
ZsMe7IhPe9Tqbz1C+jMwlIqnlUYZKf4mvH2fDCYlwyYLMEnlBJwGqNl9u20dDFsK1lYP7xZwVczY
XB3vDMxK9bMy2C1njHcOpEgtp63EI432ogRa8KlN3YR4cU5e5Om+jbP6xCpV0P2vsrJYd7zlUkzo
6PAtWnPQh42hwUiYRTXOkUc13huEhZZGiqMjOnFSK/WqW7Kd9MZ4CgBQCs9ai1paP4PD+BCXLJ64
Hp0Y1i/5j2BN7sXMnCfqhITjoiMCPZ3X1k6E/cx6AaqQCdsjbijWF/ybCTcK/lqRdtftd9pQ3K8C
TmOQbzU//dllBA81WFRnX3TgW2wnDYMezOZn8XZJaIaQFlfzuHKt+clnQ4JxscqkEJCnLTYR/nTz
uqNXKcvCKI4e6EABvEBHjTUBEVdie1yeZuoilkj2EhogJuGdc6nHz2OYc1mx3aEymJk2/hI2D4V1
U0NZopXE8T7KoaEWAD24VKES37agbpz68lrSekK5Y1w4I5v2KVpjMqMGZqgTrkw4EqPIoFDSAcFu
qfLCATMoiI03wvQYbXcTJsmmMsM38dCY95NqPM+xts59+KlY1rTZBMlAXvMusk7K1xmdc2cgMOEg
dvFpowbkto5hJBFp5urs6emsk84sfW5jnCPO1yDYCzVDAfqkEECq3uNOhfkl3bCH/Rt3jZzXfg3o
Qj362/B7M6vcyF9YDu3WqVEdJs63ZAmqyqHNWO4Khmz5ZoCFHRTPUwiXEeRgIGPM4kCNk7vwzpTQ
X/a195yX5hq//GVgkhd/hpjSQWknfpd0GMwG8HaXfengekryifjz4FytQFezhvwfmU6LCGuEKNGe
pddKSL+AXqNhhoEV1x/ZbEbnj8FA1sbvDrFDirYLkel76ta0sK21HsLi0Of1xoU5wfh3rryHEK2e
HiPQabo1JigeimlmBaVjr1QT1WKR7RqQOemdXC9eytrXxm7TPneJv5ICNsi53NtLUvZLPkyYOTsI
OnIR/IVKU+RocGscO9gHPbnvLzoGPpWzY8kmtA4RhlvyM8JQ6dxfqXt0XYcM5K8i2twxADQjztXA
Gy5wvi0dbde4m62r/94btTwlMe+08aCJ95w+OQyW1OKMSZfiK1B32OFhXY0XFILhmspGbnYqLVH0
l77x4RUOXI18OTbRmpNQLtgQ24AyhH2mncoEmgnP0g9/cUheV466hUTT9uLbwNnWqeeUC5gPElMh
Ga2+wzJACjtaHY6tqeX+zGrEQtWpMs74xFa6e4D9MyenboJnGrkPKell4mCHkZ3jwgIJt382I9MN
r8I0cMUkHg6N4VJuEbZAi6OqxUaMp/o6pXPhc7zAopGUTpuwhxiHt6YHubXA38XRoV+ZVQiQC9I6
VUQw4juElcVE7L0UhMW5LTtyjRzyTNihzrIjGCjPTlKb8SzbGHfVP9RS2mgh7GDt2D7bKmq92r/W
trmW/pw39b+VRo+FIZkELt23NuCOFZKyfJ1BlIXdxPaCA+h04SMewVpGvCKrzPSVQ+9NxOCk2yS5
BclTS9QyhwOgaDc6a8WM90oYP9bUjO0jLSmsGqu96x1HVLvMI5+6hDEfljOAnnCeOF6AXdl1D3q/
aSaGClYNcum68OllMTwqPU8Ckunc4VxGKWYREsRO78VbkwtWqZ2TJ7O9IVh56Zpe6Q+cAND+i6yv
DpCIWpBvjUQjp8+ecY0Ea8S7za1PEOuWQh7Ddww9eWOW+2BbgDKl7Etk9+SjiPWL1NwWngfM8WYe
aMl2rqY9GxyMABhRkjQqlfgA4re4eYvwVHsytXZlo9eQxpCHU9TVNQZLHEY+Y9NMArMepEvE2zQx
Oxyl8J04SIvLDbLnr24wr+H0xvovohWmBzRZGm55LwuGAvMTVDMDlFLYbnnQvIu/j3zf0oOKb0nb
nrCs5DYQgpw0MzS1UPB8qDAcOCAYLsuUBV+AXqQxHn5QOjlAK00lWs9ZywcGPIFVJQVpcMcmRdxW
xBA64tVZZrGiroNwKWMDF7pN3izzau+4u8Qi48/ouUXosgR152loUX1O0s/qyn6hb7dUzD6YizGO
ZjisFBerJ9qrRBlJGZZdCSqTd9uAdgkAogf4AVYQPfBEmuk9JY9ezHvEN6A2XvErp2Xw4Lnivmff
qDzlvUcQ1Lqh3mLhJCL92gszKGJYLvIMMcp/AvyBMHOYfLyoBzHHnZRsyzrMcCvVjAvmGITbkLvr
vpBg/hDgWCcpRK7fP+Ll4cMU1byGQ5d7q8BoW39w/c+Ca8kDmusqHTCEGVwOj6E68knift5iVza4
Lf4NSrXvOdF1A16buWUXZgK2YURl7kpK++KnksSfoH+co3LnmM2pGJ0NLdifIZ4WMsPZ4GCmqBY9
zFqutBEwyWT0IgijmhGHAO1SKlxzwt2DEaFYmUibQ3FhT9Uaz4cE0XRiPfY84BpkhbNdwYjLhcvq
GiGrdzl3lP6sc0Ir1vjDiNWu2BNWUfjgkRELFc6OiIatAvHz5SOIxRrLuM70lRx0pvmlG/txRo+X
XXppNLJ9A7wrjl3svy3QnUL4OrPfiSbdTTVcf9WVPx9dvkMpxGo8R3vlhOPhyKigMPJtT15jW6Mf
JKEAPmoQ1BJzwvfGSuxjVMdZe3fhPYq/CcdXpXPk690Js5qDOAxFK1sCLAZczIa9OEVULCCCjNbi
SyZWI1EJrmqfpQoqSYXDhhc8khJNbL/mFcViEUZH7P0DDgMPINr0wZQwY5jUjwgn9d7Id324Gvjw
TqI+E8S9pF/CGCPgSMyCduvbuOiTLjVe/Nldy6+bgH25pm/MhLgcNnga9uuO/jzmYnUSOpM6BazA
HdrYxkCpf6cjx86Ij0xC99/lfNgpuSlKdtQcWlBl4dFj5ZmKO54C0HhSOOi9hZmjRNIvWZZtBLjr
x+nhL14DrM/Uiw2fTGztyh5PTmyOQmvcaIyyOJvIMDhJZTGDwxYFFH6Lo2gf6Ws5hmSamTAY0cv3
sgXjLelRWP4Wn1bKGzO6yc7HmXiVwKxqAw+vNZz+X21+I9eqAocXixzSXU7AUKNrrSvvQq2JM+qZ
a9lpvJT6NcS6GL82oPgOI09haP4NmWz6D91ZN/4tarhQDCL34OcXaf79t8Steq+Dm7VmsBeLvAa7
Uz9Vtxxq3zUNv+nBlCsZIKx9SBSJR9z5uiaG0Qa4FX/goxif2NUlbR7AN/Med7jrAATcU94xexTf
NI0hYk9Ylo5BW04QYiI49Az/TzvWVruKAa0xktXHltKdw56ud4D+DKyP4xM0zxC8LTP1c86EYMIg
cSJTvSCfrCiGJ8j0cdeuuXITZn+Gh6rZek074AzvuZwtgfpNcS5u9x60kdbGPdXi1DHwJ/azVcVR
SA+w7NS9MODdgbifkf4Z7S4x4fnQIQPARkyhsqAXwhecqe3ajm5WIpNv21paZEl01Vm3aVZye6kS
0lvRyYOx00E3VrNO6l1CQgNGfBu5u3MiWLjb4k9lxLiFlmEqkEdSXAypc6p09gRFKM10iNeI6r8X
7ftMrqtmuksN/zSrOzcV/tQ5OmBsRqujx3YLKB6xJRLERYPtHGv5Fn4BYw+Jj2EfC33ep1HQKWcN
MBrE0u4Oiz2M0B18+WPiy9k1FQQFvxsWBhx1WkIydaSFC3zsJNLo/DeeBpiq3K9Cr74q7YOhy9Yt
vCceJgXpaNJFhM4mCJxV4bvLiqXdazwTRoCJWTxMPL4Zj3YUFPX82s3/BpH+TfkyyEhmlYkmlGo+
rDYVK4jXFLseZ3ylvcjkoKO+4Q6wy5s4V1UUB6y7ub8X9R0rQa5oYPbU4ChvuSCfcyrbpuiX7Odo
8GRbjwNlUvlUosDJLOIAucHkBPVH6yBNW8rUqnZ3hqsQoGjvDHZagmhS2xnerjHiDd55vcoJA991
NLhMDH+R8dgt1DoR4ETYHqSqUMkLbqkCZ7oxCkNF07ctJ4cYCAa2wngFKgVk78mmvkRiNwzvigm9
maKHYw+Zh7wruTVCnXkBIzY+ok0lnzA3EheqEBcpujxWRh8Sp2buBiNbDk5+goikoBDIxlcHJoPw
v1sVF6G9fNs1DVOepkeXQSmzdblqgxDLsJ3KBLDtuJ5wsC+h4vK5YB7DEPfHnWM3qFTSXUYzjYJg
jWvYRr80rYUf4weHHzWSIpNcZkHsrZDSxmytq5Woq4FTSS/bF9f6MhknZgxdta08Op+7skLqQhzZ
X8czXKZ+3kmTKWNyAoIMk4aKYY/Ev0hwouJj54E/pCgX5NdiMzqaiikZjCTLxwi3FXeTW/8mH+lc
Y+58g3S7+cijMVhPJmRP7Fcz4PCK0ZlbstDxjimOvYIVxcwUw4L1DrCZHwfFBfsaN32AIJM9IkZu
KYFwgxyX2Mk1BA0H9LhdgLpzdh+w7NomATYvWC/rDFZZ9gbxGk7bPBOxzTQTLD9xiZ7RnxxAutE4
Oo6xMdXyzf/XB8/RYGG+2L50lK5yGlAIe/VtiM8pmGQPVzakwssd68HN1I1HX13CneH5BAUuU3q9
kXRdrZ8euRRlwtF+qBDYlBJQK/AuDj1RD+ZVUHM8G1m4agDBDD87OVB70reuaA5yO5cMDdseFHBg
wFZw+xg3CavhaJEb2q7QHBI6gFDMgzEhWokWjFFSkihcLJwN8M6jWrTVDZVpZF06N16aeOuJt9gI
fqom1ncIU11H3yIj4cj/bTzMdzikOvNLq/tPr1eZX/WY+uHhJzTT1HkxjepgtS4yFhB7RxNbOVqe
vHlIq/RYOO4qUbGtUKJTyq0cBOee89Z2hm+PEniaLIjoxVHAECoExEzF5D2IobIL4G1UC/Gt5bYM
qAXSHhMoD+qHicrPOgGL1s744EJJAZ0JzNuUogSMijUEXQViHkm/A+Cm5Pq5JexVFMKTR0w4wQ4w
MPhiZKrQQfftw5JRMRSu2mzfoL2oGmlS+qfafnU5pzR92ZyhSmToJMKK2iPydJbqKaQ/rND5aQwG
6ngmyC3E4O6oWc+Q5qKV+PxJpoHSELCoQwX5HqfswWWSG9CTeNBsyKdGUsmEjlQl6kne0piTA6Fe
Soa4Emg7G3fZo7Xq7mSBCGPLxHyPaUUm/v9MWQDi2iA5Bd7X2K+segRNAtZFNsO3KT1SJt07Mzqp
qQLYT/wyhtYQRW6AaIyeJUMEHZxw2uruEuTnztt11BCY6VNHUF2PcOYj3gHmtxgbhx8dvZWh3nmd
WjSJ1R9ynJ4Mlh/wDqfc4C9VFVWlcoGdMMB2mkbeDnstTJqNR+vNGCBDtEgUFh/b5ACw6LJIChsI
64ACtJEqQsngNdIsVuQ9IiaSU1dkiAM+F/mjo92URv1jgjhcuBVXlAxvPAaWJQeVuGg6snIAc+3q
QwVpDM1b7xVLA+bD6NJc0jIY/nM5IK0XTKf6wGQZiAnPaCp+qS5AaZAqEjoLmIi59oLZY3NxBmfP
tU6g4tgbtK0fqhkD8MLeoxENKLGiacPNPvbnqUHyDNVZJR48a4AWiOosyfX8s1rmXOHyjzTMOux7
EuDAfu9g+SrhPYA0WGNO3+SY4883eCCyEfAkB7BkENHjb1fX1joedm0bPY7ml1f/zCHy9erUliBF
2V2QaVwTtyR7L8203NQwWnMqQ5o6hwYYbFs0Z0CaAmtpN4Eqq6pYlyOUCy76ijn6IFtJbWhqKTK5
kGznMGQMgMDyK3ziM7JfhHDBt8Ewh4abjKkFoC6DFV4dpCyFNi0m2FHwE2EwF6C0BcyRL8jn3AKy
bbBnBecQzZpLTsS0RSq2AeSuMV4ue2QxxpuQQVLXOIY23rmj266FvGDQkEeVhWDrYWp3c/NrcAD0
V3aabGRsgldJ+9H+jiqDdPiMZrplFmaIdSetrG2AFnKkeVxQ9LBCQ2vxy+5GMkhorMeKwQz/TXog
fMV/JRJBT5knD+M2Yrt4tMnw80wbg30GLmB1YhwNNS6G1sDLFeEuwb4BYzG4S5rDqnZWEiRlwH+z
BWlncJCiT2PWLfEvBLRInS5Ooja00I3CTMGmg49pb0t/eFE7bd9CoxpheEyt/ihDdhPilcCIbI6I
rI6+kqmWY5v/eOqSPULqRofJphpvSN4gw23qwb9Ql0+XUouoaM4dk3S5wNVaReOcbdmqJZnQsg9l
dFKr3WIkOmcGJhpxKmqbbSBqaDf4jFHNRWFO4spVUxzKuYgrAa9EleG+nBEuXaQPgi1rQmMA1bbh
D5t2VEnTI7VnH2IhVyoxjBvuJbtb6u7WxQwEUrb06sO/Cfq6HlNFj5RfncT6Sr8laHN8EbPkpsNp
FiJnGW5tJdkIwURKJWHFCZomp5yzM6BFTT9ExEQzxZJ5l8duM8YYARyYVxSPpnoseueOXhUuO4CR
FR0VaQOjg+a8T2G2N4HvIUCn0njB3mMjuDPpe8k5FcoDIxfdL58G69z7bHOEzxm/KkPuAm2GURrf
YP6vU8+80F8o+rRNkxvbXGxMJTWK2Zx85SKLjsthLwLWQEHsaP96wBcB6BmVnBBC5uhD48PJi0Ja
zFFhDRjoVRUpPcEq4gTQtTvYrbSgtsfJxk4ZoNPwwf+CquBf23DBESk205+zI7lYM3McgO8U+EvA
oRgrd8ohSgJZdng7r+TF1P5YpdmFIO94wvmQlhLt+ENYHYvyA1RQEnKgx+RWuJcZBDjggNrLtpfS
+MrO4QOSuSKJJ03bQ57FPH8HTQtKSY6OucTxx0c4WI7ntPe+4FWQTpKtMk3dhAQm6OW0NAECDGdY
yhyUhiHFpF6yF3HqBq0H9qAzgz6HBo10GIywd167d5XP1ie0bnmxx20zHrv+2TYOMDR7qATjKfMO
Vn5MXYic2xQpW44abaupRw5oZbpU1RG+KtG1pr0N6mNjMwVcW5ypQizcq8RidYTWJI+uwZDiX218
GeVheMTnjIKqTFbhtPHBYl3uYblsXNhPk5/ib82Pp+TgOtmhztSd6hlMfZ9MS+PeM/7JOk495CN6
8tKg2df4wJ1hrlVSR2I0MSm3fGSiiu6zhacOKzU9DqPyWk390gDz8iEI690d2EAaRkpgoXZoyKV4
cJC925fgN+bkH1QWD4RQfN5KWNNz8NgZ06sh9n47auCeOWPdFQcvj7EM6CEjaM9dC8E30N8dn2hj
xUY/E5C/yg2iTdAI9bZbp0IDc5+U6SUotBVkiGe/tV9HOoQ4Ct+KRWzaGFa01lZ6D8KFfMN6lutn
NJPnhrrJiq2dAtZkIOAXiq4aI+NQqovCuGK0wu04FCQIGxsvwdpwXmJtveHma4vkUHrkdFWSJpLD
23Gnnc2gsDuEObaRZB3GTQLXL8fPlYbOoPS2zecWyk2Nd3hHLLyaYpfWNR+5Pq1GP9pZMPlqC8LA
eCvi57LuVgbBBv8Pd7hXoug5i7OjTfs5wHCWQ46RI0iFBxu6aCNmoVhihdM2M7nohuoq00joJkIQ
R8s/IX/J/GGbDflGXBNGj1oTkXgZGDvo7XK1pwVaIxNLDc7yQD91jruMYnpebzPD5ofOR5uT71v3
pakJxty1Nkkl6CNweJZAGETeCUZ9/kcPlpm11c5IjkD1vv0hARV1Zx2EawnsqZTg69OvUAVjnjNI
oCRuCHRqBxv5vpn5s+WJ+XoY8voqd7ZUGLMyHWUMwGERlothjF4hKAkrbdaL9xGSj9jrUj7IZF7A
KlC/jL8Q1TN7ieEUdAHBrmSw6EVHrcFgPrirRBZ3ylbGk/xRLY0Xe9uxMOmeHngXUEqZebIkkmGV
gAWMhKP8pTIBMrEJLbg1TYNrSCOaEW5qFYaUOhWMNEU1kU+l0Doc6ysBi4xCg1qJahChHb0evCxb
W6F/F/l9iDfwdBBehtSNXDDC0m6LeS/Kjhi5N7zoiDVPjcNTlv6Q4kKidJvir4GXIVvP9tQMVpB9
YDKBK0K+L9s1FHnfxG+fLUo4B5MV4bGhSJ9xhcCKWihGOURqCyBAplDMg/ti+pgoOb167TTfnG+z
9a/Vk3UqLSfor0f+j6P9DOSpTjQ4Pi3uoG9p4+QolK6f07mbp1Vtn9AKW8Z5gsYCNmR7cAlG6Kwn
C2I+zvsLY+2ZH4z1hFA8ATpSLdaUicRtBfZ3b/RgP9cWAJgVC/KbUgTHSHf2csVBteh0dS+j9Jj9
UE/N3h7K7ZieoNJCBgzVCyb+XqEvIidb0lgIH3ovTdw873O8esBYmZaqjOjy6C7JBYjdHdBglpQl
k5Q0OsVUZlRRRdtuCgWRMfclLJ5OJdgJTjbKmo2cUVl3b/CCqPEGYNZP2J97JlSUupgyJnLwGIc1
WzEuvHikEGbv9fCpEb3wf18oLaRQN2zKRANQ05/+4+m8lhrZljT8RBVR3twilbwAAaIb3VTQbFHe
+3r6+VIzMTenz25okFTLZP4u7wPpIYg0aYBMMNyJVtGsVimHLu84TvtX2zkPjk2Sgud35iPbQ2os
oQdFh4G0s08BDrwHs80rkFtAQYhRV1RCLK8UFELBcsB6poEoSDwoLuKkkRcbbwvwTdGI9MhLAqQN
kLV17W0Yx7ohh0JudKSIqv4nIAY8VHeu/ReVc4HHHx1CPDxzTgKHFIgfh9nhw2LkYD5wbHyGTX14
MJjWdFDGeFf01mamLM6ZMdgThjhetIKhi+uAIkQgUXDPtQD2bM6c/5ShEhITU4QMOFJlxmFlMf0q
+rdoO6UKNhPKOoPriKWcHdgYM3cPhwopBogZZKVw8mX2Myoxle0ke6UwPgoCZjrOPNOlforLLcmr
LmmKlD8GKITDs6fRyekKM9U98uyg3/iZRaft+IPVLlJbGWIJ+lSnW3aDrENpWwYUpiMyUlJsnuBF
rJq6Z1842ZbNp6K8kDFiIQOex4bmkr5ZSee3NNOY6uV1P4HpN6rlo/xdt8yl4P3AV/GrJS1fZI1O
NQP30ELyGjgFTMwl4gOSOkcyOcjlp4awAwotw4DYLHZQVFHFLL6I2xO+YLTQA7/n8X+hBewIz5Oc
PQxa9vK2GLj9ieOWOUCVx7f2hbEy8y+RMcvEkwD0RbCYTWCishKbCzeocabvQcp3lDGKNJKc1NLk
uvN7bfBcIeWVV87fCMe/tdWYHu4oX9RzofuLVpFeCA2WTSaP/Cwp1/hLxPvAQTPkPKWn8BIloF3o
JUfRQqT0Ni1tvqwyTvEMnNkDcUO7q1jUxlV4YLGlMy+YODJcVg7VXBwSLaa85y0qjbIGB5S3eXB5
evwzF3FQgf1fwAYOInYd/4s4VxgFeVb8l8MovZLmz+l3WocUsblL68sarO2BCP0OrQ1j8bzzGA04
Ci+lF6xi0/hDb+uM9Quhs/QYXJsST//ohmb3ITiS8HVAtIfUJh3xUFXVaYiA6UBb9PyDz9L2rgKB
h4avpD997deGnxl/TeYqSb8Z4D+RDr9BMEKD9rChacYhWa49rGoF6omNKJrOchEayNXg4tAPAfTK
RWkDtSXWF1+WvQRpYhLqmLvcYWP5qi3xqpjxeOpXwWZ4Ix0h48knMnixgJVssWKH3LrdGiTkF6jW
+BbmZKDd4moWXCSjgZbtG9AHpTakqHoT48FANyAvnfJmxCjPeWW0vW8SsGW1fkMlNU/G4+jy+Pel
iYp2AszIDyjPnuW5ckjqXF7S1gtw1MypTPB6CxhezySwtPiIoMOJNUuvQlbAaP8I9Mhs0yUxNmK/
oy/lOi412nDIMJ3Q4OkqDKtMPcKS7RYTJqfpHAM6l2BciLYUxshbXnjmw1J4o1JNhcG/YJ4YadIe
k/TS4S9lQTNMiOaWK58pGgLM2MvrQhfJU6x67wUe27OrY6fjFf1fOWbH2THsJuMFqCM38d1y+IkE
ocauYHvpja2hOeEpTP6rOpwdZAzILq8mxN/8Kdo88TeWFe4B/jVo5ipB9i3llae3JzOnSmyPqubc
8Gu5SOkLTn5RZKXgIAQ7s5FLEK5a4sb2CT9dtIMcl6LaZgG6i/c1jGcKnXooXmkcg46HcOj0Q6Uf
+u7QdgfyFhfSz7uDURz/NAkZgeYL7XFQFW9IPUYu8yblsycRkjQW7HkimRncYY/OjWGGbC48/Drw
BRLLttRemFSaIhU3vc98fp9Bcovmt6EHphwZ0cEsCDoNUrLmZ1P5gfx0QZbw8BJV44u0H1EX/E3/
I7N6gytjCocxF0JfAnvii7HAXqHRAKfVZn3DkYylBHmW+aHVZDxMe/sfGlQUpbFxgnqBHcaCftdq
MhWpsCXhJkMaJI+zsZAIMaYaFU2GusRRCZ90MZ0ixpkxlLKxXFhyxlExhg5wf1gtjHcB5WHmBJAz
5SPCaxmLGTAjYecB/ev7imvNbAkkTWLGGu3ITnEQcVj10aGEA4744tKqZItRKxV+0f0bgQZt+y74
RJcdKogfAdLBX5i03cS488lEj/f5vFODVRMiDmW49xN86Cc/r3f2fzSUmN6ehC5EO4avJvaJXliC
pkQT0JEIVbbIBr3WVxqYPghFw2NIUIM4w9y2OXnbIwGl3IYGE1YIK3HD15aCQ4Rn47U3l43dJpg6
PyW9yUpwefL60uooCAOFv+CpjP1C55t04XblBc+5c9ervzXtTBOcFN6hvYkKrL/rzDr2br2e7DWT
hych+zUmFZ/GGa0LtAIVCRe9RBmJgozSeAVKOVQKUzm2nJoC/CcQt5SBeGeFZpwW74fSueQ0D4Kz
8hkHuxqXZBptIQUEeuy7M3qUp7ryR+6s4TtwlmfKuTRyfgJr77XGDk0Eko6nEYLNgOsdryBIGUnA
TIvRKD85U71s3CQo19EuCfaD0GNsqBbHmo/tLqWY/CLmTXNa2s1br32JZHPAirap231dr5Objb7U
nk5VBrtSuq9TCdwUk9cwAOGaW7VnmH18V7yWEDJHv3UgFyXrysyNIyaztySy/zKn/DIl9aEWDuAP
LeCMiykkgqDKaL49fAul21J1cqF3qyLFekPglpC9gdEyXg5xNnVM8dQwp86bDs6w7cLPxDwp4TeW
xx2PbfQS5AG/TfZm4j/q9+N4buF17OXvApdAcNMm7tUNpQFMcKZoLzTK0tB1WJopxxgBxZnDKbSy
PE55Fp1BIMt8G1/6MnvR6/IFwHXqfjlUW7XfWwmzQp6tv+Oz3jy7Geq/D8LAmKm2E9W6NDHLqJ5n
RsUzKBtpFyBGPG0chJ6RegDxsNIP0TGaVBUjTdUZK1oPgK+gkfItcHfyfgC/BaCKiRmRzS4/hzYC
JLXloukx4ceckx3HpjQ3HdFAUF10sxOmdQQ5ez3cJckHvDO3Znf2nvTpylxzJCEfLdVYYbwyww7K
ZGVBgC75qU2IGFnSdZG8NIBqEqkFd49HiPTDZNxkZgzO/78M2cIcmlpBkJJ2uwbjXBrlm1Z9bkiO
CUhp7UCXn0yb2vuILJDJcBcYpibeOPatBtIOd+wd6DqULJzgvYLkdZ2gsQfLGrY2x4lKPfcUEjfq
7qnHOKT4T6NduRg+60NVng0X2yCHDGGQut/opCXdLGyFrA4xkHfc9Us8rdLsGVb2aYI8a/cTUxEH
yvAMRESd0FIzNNPNxn95P/rjzZ6/6v402Mumw9ceTF89qH7UPSvagG/ozFAIhcnM8Y64JGX6ttnT
HEFVh65hrdOYgMXPybZoj/hzgN4v6GK7lhlwX0kJvRu99sFfWoqAnlsgQWuu3oXzNSER2RJPlumb
k7kmbDCECV/IYv1SQJva9N3u9FVB8EvV0gYh2WewDhLDfD2knh/Y6TMApTMWf104Ft1tDiKtCVxv
zThhL/jSFQKQq/iNylXQx4oZSGCgjb3leq7U0+wimSQTj9cT03ABD2f6gU+u8L4f7BpVqxberYHo
zJccD3pzrNC+ax1HMPRWgb54co0XZagJOBBzZP4s5bhmkPMDeSj0fDruCnBdleuwQ3xUozFkUk4G
XEyTLyI7EwCuUIe1ZvY7WeNjM+3L9ha4bJOQqzQrcO2iD+6JFgYG0sJPwQFcWIO2MY8R0Spp8W4m
1dECZZI2h1+RWl9Jat4ESuiE9DBnSh5ltbgo1UiIGSnQgpvyX4xbe+6Q3grd6151fd54DqO1VmqA
xXJ+XvqvDttSlTcHhDaNcTJCe1fKXHE09GK/AyNBjGaNWOIQNViklrbn3BQynFivJkVx57GDwClI
VxwA1ByuNZkxZjGlGQsbqQZw6BdQWq6iirbK1DR4xvTbLeAd298aEBBgYmEGX5/ijEr2gjQgUnpS
CupDI9pIFqIqyANIR6mh113GPxGmBClWKkRsU/qHm5WPrhWr0XSzosCvmBbGD9cN4MrXUFsjDH14
dFHuqB62B/1sA9sL2o9tT3NhS4lJwleU1HtZIal+s/GT2HiBENaJLEK5uhR8Ra/s/4kX143UkwPt
I6w9l5NNIqROFaIgfY1xZ8nvQC3F+VmXpIlb47ui1P6UE3Pv2RL3UBigMiCNwoWi54dwFec6Qssn
xeYaJEJAITMgswgDzz5M9anuLm1t7fVikBwK12KqH47kRzhpzmwonr3jxX5j4R/TmINGaawFYjYi
a6C2OtDU25Kkp5zeXcauIymKaTpl4GiMS15BKqIipPG0HgaRJ2/jCnaf0ZCC/ugkOtsIUbsE+312
Fva3ZQvUEZ8xdmBSFJHJU/+ZOro/EnBS4jYIIFOYvpwV9a6nwQbRhLFAXlNTGlWXymDG5Inqy/J2
S3dMPUp6kjKxLrQ/bPKnNhgkcdMO3kql4EpB9QEorMa/RXhbpjus4NR/KhUxneqVeIi8Dpigxty8
yFcMlEdTD+Gz8xR1bZp+5/w1TdJfedUpMevmcy2lpDXTjuwwQMHhvioJvSy5wbwjG/UIug36elak
Wt5cVFqtsxmli76i5Vnae1YDskAKt2SlTJh3iK8Jt8pF2hX4HBtfm45ohO81bJKAxkRK+UbF+Vvc
cvNbRSDnle9zUawGIkfTTTj/4SsI6yNOhQcoCkUTqDVJCgnRPXeEDJy/jLyPvasoSwSsCiEtTc7G
KQRUo6ukEhXMwEA/RG2oISR9zC5TY0qidE29ZcQXvoe65EmGiJaQkKjgyKQQUoAAYcpWZj1qxfzC
8fTkAVCJRKXkTlXwbFFHanoJbgATSy4YG1uWzBSGnzZWPLakmaJaMz8Ylskk+4tdojOzPkLwnaX9
1gjNpUxzJ33jgEgFolbkG/p8owApOonO9cdw9fHNrdtVrhfHBu4tgAWR9yg/g1Yanssk0GdCPhPb
J6RAGnd5kt4T9CXyra741xQUVqifAljNWnmVvw46d1Woxka8F5S7Ob1kO9FruXw8AMVcKEPkrKXo
EHmnaDBFCqDkl8K9i842C7pjjmXKRVcTWl+D9RnxvgPQDv6psFBoOVAe1iVgPh9KOzs+3tkYEwCB
HjsRnqcERIyM2lIJQmcBaxRmHr8Ot4wxEpzB0RiwkrnFXSJbwj+58zcxUCS3d9GKzRa2b5ieF7A2
Gw1hrp0nqPh6IqacLjpM+x/V2E45pEWG5o3LDXndTNDy5NyX/mDzqpES+tyKSnGj+HeWPy7+hPka
VRxT858lV3cdKSIati/cHFUxow+52NUzvhJh1OBHOfay8Fkkzl5zyTmKBJCx1e402kQhgd7CxKXX
3nBWDuslpxC1nEPGzsZcH4LBGwiYzOBzImW+3Bewlv3RCr3dUGxCqBjrF8ug2DyaixhUGQzfFouv
DVtxwStfGYdrbl7y6AKBXjBoKPbdU4eGPHjV8S03R2ugi6FybwQ0hnJFjwetkD1ofLOhN580yrF/
ubFF9Y6qHaN01+BJIMGC2T0IDDxjy002kvFDOe4ax3z5CgJEbOex+BGVvbDyM7AMakrslyS/mfu4
pFctrgPpOyWA6YmhuozXSvTngTOXSp+RCfXiy4TcrmK24bEN5o2Sb/g865haW2VG0AB2a0+QvvLD
f7l8EnRvTCusFSQ2zTuffoMQO0CNsZA53he/IgovwWJymQTYaVsvHvftZJ9qDdoWAD3ngI7qaa2H
WGjLeZ0oxqeWQFClK9t8fTOB5tRyerEqqGjecpjsepfoBfIuAPxblWuWMXWahLhGb5V5ljaeFl6W
BcgW5N1WG0lQog/mrnSGVZZ8RNlftA2YP9BfRqKVai50MDhvIgQ0Wd7i2RRgin0bmJw9VydRn9gp
SzP7Hjou0Go2IyKsLxfx/njQzHyLrN5Jf3UWTYhK/BKUp7yATpSAZPgIwAxz3GNsDmk3CtTX1YeA
YNxRK7Hja4mKNYG5t3fgBunw6RywwFYYz7N/ET3RtUxf9fGN1+mi6TB5E5DKYHF8H9rsovljN0yK
NcgH6UoSjTdejwvGSjcAfeYhqtcmEMWMKk2H5S9Zuzr4maK/KqQnMxDZQIjPmGdOBYQbYJV1igvB
sHxCDnaRygAdJhxCkiYK7/ZNpZS2aZorcidLFtjk3ovwOFY9JkhV1FkVTb9xj0LsKSi5unMA4+Gw
TInyTfGtld1/FupfDgksThJjTG30/w8D/V7jnfNMwFs1FgIoXLOJQdKJXkdBCiimsycb/eQ0rux6
HclFb5xBEyFQeERa/8fskMByZXnFRmViHjhvWv2mQAYalQp+GYOLx5HkEQ5NIp5FPBhH0QteW1Ea
VlwYDWQls2xZ9MlA5QdgRwWIfo19PPUHkdjjbu3OiFbn2n0aGtZT+dSw/EeU6OClpCnwmuRQ1M9h
i+Pbaw4jJmKB+3PSbQ2FORwwKa3mU8Rzhrq0+GVLcgu+q7x5K9A9KI21CswIrdImcN8htfNmiwES
RxVzwRqYKdRUrCOX4bXOh01YoYvBSafsruByO4ZpLONKuJJZvfQ6hUniI2dX1OK1Z2LgZN3lo0kY
g824nWU+zMREcgg16qcAwcjuxPMshDzPs2U0MWpcHqv8JU8DMEw6gp4inuGMoAGhhTqlJVCXavVi
MewZaKrQmAaBNnRaGT0oG5TjeDSVfB8wKrtCgtzquP3gXXmJGVy3Fv/T+3gjKoOIGCf7HJJcXTkS
SUFj3WZv7LkJDJqPnWc2pQyaUu5oQsQaFUK9oFOBq7hbEvn8istJ5k8TdgAebaGTXdDe97icr8Hy
zZYHlSWi7iB5AQHM9VJ6l8TFbJ4RRUaCDZJIRC5gAgJJSZkLk4iPsKUFtnM2a9+TC5eOcI+EMzI2
0+3TXSb+cEQMKh9qGzG2c/yPV6c5V7zPOzMhqKj8lbaJY4IlROOxSnM6X+IMGnU94SQFzhHuHYIv
ohAT5TerbWBNoSAfety9hNdU25iLiTq/bKp1mf+mxbxH+ESHsXIVQh8oAhrJCPjsYdTd5VtPLuYU
PQVmsnJAtz19bQWHSsFn8VkxuRoqC5ibgOX4n4mWq3URzhHilJ/Cgl4gvMbzSS2LdxZFx2MENiAv
kuV1M6EFpQ+NRCv6M9NTzIh4KpLDLUbCsF34Yl4m16TUdjTrCR24azA0l91VdoztJg9rwjLJgWt/
CQZgMzwW702t4MJCrViO3zaV0qjNW5fkYSC4xcSOB+TFKVoory4HlF3sWzBf1kljnoCbaOvDi7TC
Lm4D3kOo+hXMBuhLvcCvk75hBF+BReWTfFaQibZAvynWy42NSwq9O8QxJ2IoYoqrGYHx8NdLt/yr
ypxMDRSVXNT5mJxrJPEICHDkUi/ExLmp6NS5JjI2eIgQMJdflOa5z1Htxc9FxcVBxdQZVwA9tGsi
ClwQ8I1t8tA6kzy2FnQ6Zpjq0p4avOG1OuLvOuZq+mJLeD+JIdU2glCMQGJscunNtN26BmiUemN+
NzSTnT+bHHOzdGSpvst+nAXEmpcikHWjMtS3PbGa5PGo2uiL89O8i+62GJUT24m2NgDtFcUvQDOy
kFzfJzSOOqPuOKSJGvLDsN9gZBBhscAhbMPJybej2TzLN8m2keUX4k3M0/v/WYZCiiKFCR5qS20O
jcZ44y5kDpaHURTKh6kc3sjtBPg6Mx3EJF07I2JxIp0Ud2hJcneL6N+ot5rbnEayBfAZI1tERCxJ
FZQhK75WZt4fva1O80TjzeienqnfTr7xUoYBUflYztZi18XRXu8zMJIaIcpvPlpr6VXR2KAferYi
VLLadxx0RJttw9QnEmqZ/zOw2qH1cxqSYL/aAfT23JZYEyOZet+vK6JMZ5iW8Tww70KzMkbAM/hX
JwpxZhpYMb+hdiGzi9DOpvyj6FQElFoAWjCp0iQ/+muKIVBm+rWaxBGQt5yiSQd0J0Fr1zAfB0lk
6HFbh+nGA+9AP67a5y4SZTSDy+vqJ6fWmUAte5WBhrYU7f1a6/VjEl46shRC6GCR1ClsX6NbK5y7
DsZpZJQDlKvzGVFvIhxkUAdqr7rZmn8m6x0Ww6JudjRf9PV5+loVniDwLwlSZixYsLkNNytsDz28
JuEgSB6VOv6QmA7hJruOmPOFpwGTIfIwrr51aic71YVYdGOiZGK0zSjnPoqKS9wAro02rla8MgUE
KTyeB8JO81e3ZNjJa7FdoCNGq6epGo5T5W1cnL8Tydb2F3KMxTA4b/VtqY2k5BgwGHjb54Ss1Pxi
muLYQnVvbDtksKUd7Cxr3hm5jvh5Vyr/8GXMxn8CzLgR8V/hbWAsRBEbm4CdbZFJVSAyaHKMFwym
GErrYBI5CORBqZDm3wnHoJqSTJLdqJECinX67UL3GO1Wo+LmosCPz9UhT461niFlFf1zinmUW3VO
AUfSuzHCoXkbO9310ECwBjNpaYH+JNYKRCMT07CMy2Kil7RGUppgmmH0Qbw5V5vmXFXnzwIRiZuM
vhgIhIbFU9KgHYH2pIESnTZ0JP4+wHmpBibKxyJ8geVB/ukE1RGMHMplYkVnaAMCRnJTX8lpBzmO
r1obvvPou1gwLjF2ZosEdD9nyW4gCkDkAWXpXKRV5Z3Llq7BqCI+N8xmxzolxS3xG3JbAB5xOl2Z
3a1E93LwjlPePykG6pt0PVrkTFG7pyqkJAAl+DYRdDfcXYbYJVhOwjhqKWVGRQcytTPGImMt5Hkg
o1zaYxUVQGGw/xAKCN9x33h44n6ndPGtjs6Pfpc6fFT2ASbc/CvofHTkBWHe8zs8NmvY0d+l1OHj
jkklCHPHtw0M+ueA+nVOJ9KprprxbhObSdBQx0ndJXeFolZXlqME2khaKy85dZgcSGZpf8lK5uJc
AUpCfY+QNFPhbSGxAl9/l3MbKtmC+5NkAOwtS0DWxHCWWDzOs9a9xoRkSFE8wX6miJcjTgHaf7Qj
OQGHDlpMSXOxgxtMq4kgTE6TKfsVIkMxz8A+Sv8L6MA3uJn65kBxI+cSK4Jjg8ZTLrv/TSw+Be2L
MFqCkMiPmHVwGCH0AUZFM5SgA4dbl03siGUaPBpUBCxIcDSJ4YGpFg68Q6eC54WqabJv4hvJa06E
M6qXmIgXtAH8k3QwdtJnJdxSnXUzwrPOUdwPmwFFiG39RIpPvSEPWw6wlGFD2UXZTM6nzO9ZMKlJ
koa8OCi0QdsOohvhx/GhgwqFzCQtbh6MqmZ8wZoNKDnPEXQ9xqkB/hGuqD+kXMJzf/DSS93fhHBA
Wic3sltsMoXemwqCKgMbN+J3aoOWaqZAckO50GF2Hn6Bv48O9WIB1ObCa+BnSbvncflyQO5RYTWU
s/h1FDBAqoW4LDeC7TpYmycoF0MsMy2/8O5weU7Wa8xMpwIPYVvHG03XVstGoffnCn0A9mIizLsf
U0XKqv0KwNJzzI40IdhRIiJeRMBvfWQsByTJCtFDZGdsZ4zNquIexNguXG9D3U06pklX65Fh7UDn
NvyztV7qe5uBHCHOoMxba2DyrLoERr2OgeewLRdUn6K/mT0Dqzd2QQBdAaEMoovwmYvAdUKEYXrX
yiCoKfgFnLUTzwdcFDFhTGU7LqK4Z2gLnZ7xzlmDN+GCAVctjad0Yfz5qL5SA109O1g7gX6GuOlT
dWdQZmTYXCTabMQAi0Bebb4A3siRwptIuHJUgJiEkDPxT1duVNDbuAVHTbyzbRkAQCiX6HOH4SJl
Z9x/Yxn+v74ROiKJVWyb3FjFJ409QEr1lx6k4IBZXHC3YE+XyRfQ98luS6+5bRCsxfC7Clqr1Xa0
+4ObEwIFM6z7Qi1JLoFsVi3W8fDBakbdi8M5VSfpOR1AXdPgP0cweuesAkhkKaQK5/JIZUPxOtcE
PwG95fQKXk0Lm8JHfgsiL+3iEojVgBGBeX6XkWNOhmrYHo/ye8V3VXXzxo1PNnU4JR2KJzH24r+G
vlbnm1TDDbxdf2lGWCiQQnFgZNUfh+REFDUm53UOoNqOyFNoGpZVLqcB5TLF3UjIlAAb+rVkX+EM
QVojC2EEtmRIaH9ecrw5HsObOP7I+SiUZKM13kZtusPQoQ1rlV1W0Bsj0LEW1I0I4HRlOBU0qTH4
2wRnnivxS9J7a51ywDN+HOMn7vI35D+TioX+bFLt0j8LAUvEBN19EzOSk+tPJesoNMkUJF0hMjfi
jUETu+8Sd9P0cDQUh4HHSC1SABSaTbm7lYk0b+MuOJEM4RpVZFfVh1BQSMRXXrhVSRJRCo7qRDst
5d7pUNanxWnJrIPkGgmgRx8p1ByVfqXitWVTRjRjbfU5WeZGIl2y8C2Iir1Wfd0YQKAEj08PumIp
7iaXXVpuxF4jwhuJxX2camyW56V5JUiAtVdP1TuBqxJ4JY5+Ir8RAhkKog2MLAh+RRuHP1ZEk0r+
u0BBUrerWUzgPaob5J1MozGttxiHsckVItUYrbPlXfWMVGmmwrFOcJ8k6EuXDA3UUu0SPM7CUMMt
oJk8zPYN2d5DIykDoaYGOpx+ZwKTVThrKk77xxnI/x/q+YUKATwnJ6wYiABQETnCYj0HqonpEQeA
epu1cIekbUpKH+XM43Rzz6FKUY+KkabioYCjUl1IBMWxhoyaTs4HdROLpAi4PQ4i9GOxY69ccDf5
wHNYbS/1Q8h0b9qZ2QsVloQ1eiqsA4GmCGVi9swkQ3jwLdFeInYGBOGnSiEmixWEgANJOiox1UpV
ge6lqfwETd3oQnOi7s55ZxGvtJcHG30N7dGs7meqE4OAMkkfvk+QUgZDXd/D9Ed3o41eflLW2dSr
tHd8Gvm0lZuPoxfIxNVvEkhESgwNg5DzQFWymmiWAKfk5YHeKwl5RcNvaFPzcFNwakw5mkK3XCNs
oP4SVqkhd6uyxtOjqGP3cgWiR58ZaihS72BWr7LVxu5YVoThMoyS9rEpDoSd8RsZmhFB4/I5A5sL
i2bQJHJBmlzUPe1bkPTkDUtLUuvjLvX+YjqI9GEjBj0MLDY8L85IpDESxsYf3l1uCjA5fIRB55wD
ONci2RqIoAorxmbPfNtpOvUBlgA++9CbNsI7824aipUIQNAQ3RMXUB8gY4JnQ0ZM7ht4KId89+vy
VqY/GbkttKZghBZ3U/odwL/raBbC4mQgN5fvlwKFMtyBMpWK3Jbqqf8UtskeCsRBqOWl08zc16j+
nnk++DPFwCzbjYVRxDUhOZI/gAsJBCn9pT6OEPPmJMwsk3OI4qOKpQGnFzVmaJxAmWuLQTuB1Tzb
WrUjsvDRClghfEyq0KLcGy85tYRN5gpWZAQSxKNL7eB1yhMyzsSL92RXfYUQ2SmTYyqsG0TST2hS
uE8wWfDRhATtruIB4ZzqcyPFQbGhWxqMBw6alOvWwvpOwg9iCm3O9sOCOMK6qiAoohrPDmDDhrMO
y8R3gRLkYhZOAEmgqKpFKouc5Rl/GTkMGQPzDLp1zkiEi4VoBFl9eXMO1MyX4wWv8qYuzqi2Nh7a
IPVbjWKSEX5gyIfsFs70iQb0DyrnhU8GHIoaxAMr5h2HLiOaifqROXuihRUY34Kl5OSUmhLGXqDA
erElWacn2CGR7jg/aDD+SqluRXBn2L/6t0f9J1rDEWn7Q6WjwdYbxlb6ED5wtTLXMayJ/PzGuGpk
C9YZmqomOqXGsxPCBKAIGuAB9WvmdOuY0EDWt502LyEhIHCKR2N51ga5FeNzMLxV+mseITEjjGTG
bNHlfp/ELyn9nwQ8YHx1MYIwIrT5a1jzAZqTFYqfuaaks8gysPULOFihvpnVjOIj2lT1IYDka+sW
wcmhcNrbGLbEm5Pxl9+Q9LkUJ3Ck8jxDsjxctKWihLDas8m65A5WEmtb5AyZ5Qqr2GpEn6IFb7Dx
ufXOC9+i2BefGYUAF2ZkMnjVuzokegvF9ohPRAyM/0gu/ph4ADxowhkGKIlKfcNNWTj42hiQFJd3
tXvDWWZM3a7WWJY+QHt4oG9RUfe4a+EOsXdwCbCgF070/8R0L6GkRA9JG0l2p6+ZNY+mOeXBsG+w
QOFIoBSghOcgI/WUkSSh9VJrF1RuYxEc3fBGFSq9JEp1tAp1c/VgGhr1K7BfNQjpssUe9IRbbqH/
1NTvuIpJYFOB8A9uDRkdnXuKqoFohKIIHleL3FVi+B4x3wKZMN9R/HYK5DE/3KHeXRZKzCTbilOj
l/Dm4FhKeWkDcb8V9o27ZFJ9ZlAwDgBNPyQx93LHVCHVNNYJnlK7W3ndlRcsTdCkmv9QNuRQLyI6
aRN9l2eEkDl4zb/pzETlD2wgh5Pakr+Gu4liL2FchBt9SMgvWy5r7kNDDAY27OQg5RxEPltZV//j
w2dDuxSLRfiteXdBUxf2M8yHrIm5sb6jUt1ZdH2QCTlOx9EzVv9irdpAUPuS1CGkrNSALok0qbTk
yJtp8Xlp8IuwVgDTqtP66hIg5ON5xhxZ4xUpRW6ZL3wxiz/LRdunlIlpictkJKA0/B5IbazzT3Yk
rV2OYIlvBx+aez9Axcye4E3SRlU2YR71geOH9QmmIRcBGcIRVbms5wTZ2ahtQcElsFBu8BDjGN4g
99xU+t5sr8DeNeNeOS+E2StcBG8VZgTu5yBVjoFGTBWpXkn+XaIFsQkKEGi5dSYSVWBgop5ewcTu
6MulwmYVABATOWQov9yjU8ne8NsdHDS6lppuqsZ46jhkzeoSaoyqku547qkLuEu4aQT0dB+b3GRm
k8xRrp8R2kvtKf1UjUWhq8hbMPq1yYzQlLWSdzHdgN/MV/H9c48aFGkjIaeUKa11d+F9gUHEFe1S
vUZwGtRXS4JsxN4L8RJy/rN34JaMgUOQtbCcKRxFO5Bw/VkTgwu58Li85ecjJcmmW6Rq+0kjhAIo
wRU7E6Nmy7T4MsjQFnKjRpmHsI0LT0xKJrOd0bxJCCi/iHDKjRr6j+A49aykJhnvKCJlFc71ueJD
fkypIaxHvIG5D63I4BDu05rrAgV1ePEWBqKhqxk0ADJiYc5q4b4Knt3hyciTYheQjAZSQQUH5URd
pQNvqjvWIwoyCX94EjZY1LazhDon/CVfExS7sWE6UdYIw6iH5DVW6FC4v4DZqzB5xhIccN8PJkf+
F+e2SxEGCRvgBUByceFzDUCPtekydr9oTtl1ZJcTs5NTSfDZaXh8xT8VD/aqgqkBEvdFrte2sPnx
p9ThImvCdCI5coKIZvQgfIiypdX2YtC5KqlGPAnzlZBaUyZPw1P6UlIicUCwkxsMLm74M34VNilk
nNlCB+BSWUsWi4AxAb2IrFDeNguTlZWRE6B1xtZC6jsgw5Oek107sQ69jcDGaJio80Ykltlwhv9Y
J8V+rP6FJixP8DtR9vJ7O8/3gNwaDDxE4Y7RXnFGJtW8xkSGcuiMTCbMw3W+Va1XOurV1+B6aMnx
81eYpolD4nLQo285pBV4M/YBMB0rbWGJhYglZVYwU1koSmRdDwrMCxip2Z7F9DDaW+rq2iML/MmC
OkZKSIC9umHMRz7u1eATxhUQzXii3GPSD8+e6NOTKnn+Fy97i3GyKju19I0qfBW7sDIOTyPaMuHv
fCnZHVD3nfvDR8vwHn8SjwU1j03rXmv9b8q11I/7+DAGMVbF1zl57Rpi5JlkRaQ2UL+5MlKyptYo
KSaOJlo1DcS1JivY9Z6iMvQRFMvaNmxme4MbcpNOzfwtW7PM3rA+SzfD8QOBgVj2LEoCHeEulU9c
Y7o9ylzu/D/wracZpXTJ+DjcRcEEB7gFvNBQ9QGHleHa6o3dMJwNEmvEnhaCc7HNBS6W+DAtax5J
KR41ZcJAMQXdJBxpOI1rOe84xZXkajrH1v7QNSwpJImiKqBME8Y7x78Bye+BloVvSMuvDiXHhG6p
w2SQ5R9lk1M3i7C0Rpc8zf1eLvMJtE2M+yk/QXeDc4PCtnSYvEDbrPkinZKxih1zl9aFvqa+Zd57
W++C8LltdHJ0oL0YukKXEaLCGMQqVJPBJZybjfEl+pTaQYm3amqQLkGiCUyB4M+U/KKHiy7sAY4y
qeuZ6YXFvwBK+BlfSaEI+nWtb0zmaFTcspQPCwXDoHNQP9B65sLspeaWWnesAF8AXsR/ETxPmMBp
FjneKODQl1cgLmI8AK2QHp1Ltw+nlWhWJBPMQPjM6RWtHfxbk8qj30ZM66y8xwUi5BkYicDmWv6b
2EjnwIFq6kgBA8VKWc7cvwCMthr4vBmp5vhDbpJmRqWV3oGnXWBdjtWcOzcDX1Wts0PokrwuHYUM
I1y4C3mQJveyNgDndOdKg/DcD8ld1p30Tc2FTox2O8q2cExyc+QIn6SpjkOihTAgzv4jARgIOmTG
uamuw2ATR0/NfKim+Twr1TGuDiYPR1h50/3tGPGixsQTRcp+rC1ihTryANqtTQ0860SRI2wEW4A4
o8pkCBqogpv4BeNAEp0WIv9F8DCC8AbwOhZltI3ejdHERQQMolxBYOWRJTDJFtJWrn1GKQkG3HbV
Sa6djw5pCkqlxyUOsO8CtQKJAMJ52XDyWnsV0UBYrMCyoqx1fzXMJTXBJxI6EIaUbSyjBl2NLSh6
xsiHSECt/H9YOq/lxtEjCj8RqpDDLTMpkiI1yjcoJSLnjKf311xfuGzvjkYk8Ifu0ydo+hZu5V5G
KVjiCoDLC+h15l10lT/hqHzGQFZBkT0YFL8ytedeke5UMXDvxK00Q4bQQoPvXnL+yhbHmlkluQFD
9Q7WeonpiAUlSiwPbL71fYZBwyHGXwKdgp5ltM0iqYDewZPOGUhXqAvicdvCQeIVypYIXQOY9hin
WPUU2BjMHJyMc8EXQgzEWJrUBaCUdPIsJlAFSJZyM2GdwD/FQKnjsytwK0t8bJm5L+uwXb/4q5qx
oGpgNuJeSiBn8AYIqRM7xhyv8lVraiy4O8KKsVwMQ6hmJwjKyudMBSSoZBRheQ3Hi3O26v9hR4Xs
2CH4eKV4KckUpCZAAAdqBZjmQ8ZcvYUI6WGKca/JRJH/YJu8FFiQjVZH81oAAi6TGQacgxc8laSO
0ERhV9U4j0JZEmY5laOqYo4DbZr2mzcCxgKS4PHwxKttBKajvDKBqKs+2vAMauhlAncArcksyGH3
A5WepDaLh4N4E2jcWT0wE5ie1ExDS09V3Le+NpEoU+LSxyHOhMeKpx1ELoGjBBZoanIC+GIyOqF0
Q38J8hNxNIUODmplfZJvDo/Kjcu1ARdu8pQ3tqfK94tBXvFqWOfVk9O+0i7ZnKpohhqzJDDqdZq9
d//DIKDDYGPZRrQ2KsIjlPxKo+tGd9gLGsDeYV0FXbWVjj6B9TQ6a1EduWxxWYLSgud+dKR18txh
J7MO3ife00s7nSBwY7xQ7KSkvdOirKvUgp7xmKbvQgk2p/xYQxizAzkhE0gF+ouITHQwDIW5JC9P
QETSLyqiKeMmAIwvN111lTZrQLHV9MxzmcPTv+QTOVqrqF3zQwAcevsMegaFCT2C6EF85xGM0qXA
Es2MhSNTt9XtPVcopXnJLai928MvC4IzT7X/KJVlLKXxZ5nBVSrCHKhhsdockwkgmi80qnumwWwC
XqTARQz1Augx8NUBRUb0RbhYkuJ0knuBZSRVi0OjHSbhCV9jVztQEsrtTdwu8kIaaKvWztIxtyZH
DbWrOnB3kT0Cw7CNeMOs0/oxobvgE8p8XbY27EGQGPGIFHeyAEW8zCTs1EI98ZcpxUbQY7H5b/4G
WBSiz6gs7f7mZJOos/pi1OkDpbyKl0TC4+ZgqkbcpymBdZ2BxQfmMY5LAgpcvprOBUdEk26uPbqd
tuMfiFNRGx1qfVxKgcK2NMJzX0XbLsSSHvw2xLbXcKsHTiFdHbmMjIOpHgf9rPBaneY3bx8UJhgG
blNQPckZz6vnrt0n6q8yMGOO4LJ9DdPFR+gYlt9O/uiFDxP5wnnyWHlHVhCOrJ9lSKS7fjZxvsx+
S/vmeI9dfQTz9DlE2wxzANZXZuElWmf7qbIOGtFCdHxFR9nLkkygU4PLbGEaY/xsI0tZDnQsWRE8
wkeghcBFlnAZNNzbaYjQOlxjCmCaywSnxvEcThiz4gV0H6RSL8vR3SHAAn1WgNlI7ZCRr7q9n7Yj
VE+MF+eT3Dxj1yyEdDV4rwW5xmW2D5xXWf48SClcRIjt0iEjsma6zPkr+iu+i3gnUACE8KUBBWr4
55P9MvAX8itBnTlfFK4nhGucVPziHBohE/L8oBGtkh6Yovo4yHctihSMNgTJ8xg0gv2Jt5uSgUH3
cETqKzPlDg4Hv8KJvxyU3NyjAoFyubXwTaAnSFfLiSp8HJmDyTbHU4Ckn+xCC0c3ZiOugfmjYWjq
veQQOASWyuZTnMBt5cyXQ7pJQXmVSwblPeFQUbyj3FaGh/Xp9CfZiLIPNZCtANhNIA9mzNCnmHKy
zKv2S/h6Qrg2uy9R1omdLm9thjlSg1s1qcpBuoXGBpLMBcxZKHMIrf0MGP/M8SvQjQKvjL6TLlB4
fvJQWB0Cis1Ug1Qf+FAhoGE2IvxFmRCKjEMOQMGowQ+UDzjGd2Nx6Zd0xuYB4o5e5Rp1IPtAfmkw
0kRyNt4dGeldQso4JhdKH/9To3wv3yrwwWoYcQFpguRrUkwWjHIRbLESoIE1qG2E4ecjd+HeNaI/
WUXUMbr53XkYRaqrXGGwPwu9Q6e6dN+F3TrC0Xgynlu81q1tCjY2PJQGh6/26IZXEwv+AaHsmv2J
DUg1H5QCAhUqCPAb6MB99IFv0IA7CvuBEV9AY5SU3VKZ4CBExF1u+RUlriRM0ITXp8FCLeetT3iR
MEvQ6/AdGq56yH21R/M6blWSm5RknwWfJlREvgvDw7H95yWPfNQh/lNdMASgJRPX6dQvKFOYIUX6
Y4P6jiGTuB0xYgAa7bgQ/Fp/krKNlYZTEWTP04DMm3MHYTXUWP6gjIGajDDL3jxoPpeb8idNudTB
doyrbslQP14LI1fm/uyRUAlPNncsFICI6pKtWwEpyctGMDWZ2rpU/U1obeTJa/DT5djlagwSMD7+
IJCETAoYLHMuOpTAJONQ8stGKZk26fVz77lLYfe03i3FdZvNAEx9kv4rzIAbgPZjfzsPw6L3vU3l
4grGu/CpEIQbx3yLr15ChJSxTs6xD0MHS125LiZWvI0vQcJ4xYufzQLfW9hCfo+RJD0aUA48Udqi
wesWA6WLT86eucITVE2f7+ETFXRk7suJC1TOKlG7ilkk/hPwpVtLXwRPvOdSZXoBY3/+uBNllStv
BfONk8VD4yITL4eBIab4HyDu4f7k/GDxG7CoEl3b+0VMgoi64FLyGfRxhXYty1EQU6zuIV20p5rS
acS3RobFpj/teI24uqv9Leuma6cewl6DEq6vYjlsoTMn5p07GFH2m/ghuMgAcCqurzSYidAKGbnd
DS1MkHyZ1CEkRH5wAB2XDSdQjIG+pL/eKxUyHQR0mpnUMv8L4aBJXpI45eZOuKlZFtiFVSxil11W
/2MLZMPLaeQby+MQSV9f6/s7R5QZBRuZCT5nTjxCxudSRrvjrMgBd/BOg1/VaBcSJvY2jQ1dqgY4
TCMle59ZXV6vXKwSBmiKdXuFfzkP9dqkwKKsdHQyvV5nEKQWuYgUd7iBBs25YSYmvzswEc44JuJ/
SAgKzqWPQmR08gemFuOT6wPbqTSPbEj42K9tQj9savhPw7+ipIzm3YSRJgwb8zcgmSTZay+T+l1y
Khc3yjoNnxqmRWwIp3zLtBI6LMHPB9pBWeesfboFzlwr+yKeitsIZpI7YX7K06hubtEudBoq7iqK
NRoD3TvNfbb+mL1+ZztoT3Vqv+Q5gQMdjc+o97WSUw/L/unDLC969w2nH94T9CMgd9mGrCFZs5q4
7eMkhFfD9I9fr9ivgP5CgeKBkeTA5lnaMEh1gFQYdlyPsspF9ZVuue1EOzE+aPXPCFvivodjYSTI
7II1iQhD2sqKgt2CANnhmHMXYXDvKNae2ZbkGdm0X9pc/+s5mlTTWlTsBaEx/b8NF3GX1HaN69PF
HDn/hbZIgRai2HAT/Pl+KwvLpojwRaop6LawKEEm3BrAUD+FD1h88EFpNFqH8F7gYhNqPldnAIgj
jaN4KxjxCchTM8ThFrcccKBBexJ7O3A41AY5ZsI0cJx212rEMgFyDtGPJHMzQuWSpdqGT7CnZmQ+
obyljrtARxtW66AnP/qxi87AkZInKxM0W283YQfMWO46JDfdNvN/bHieBprnw6TRSF+JrtE4wP1w
2ZDimyBmYsSPsy9B8dFDasFOy7hNxfxRHBgc7G7xSkvmS9x/dzGAi36GikHIExOXEWXGfPZeIrQg
sF9lrCq24sOS3+GN1q4U+wV8CJA+AtZVXFTWitBX1hilf6Bwm0pklfTq/5322PUtAqArKiCp0Dif
hw33O8D9pWndRY1lRiRD6XnGFf07HkaSTOozWdmMdaCC9ATw/TmM2CuZqdIiGDRwMn9j0C4ztRpn
mfsaYBdOd8LVUqne8SgYOf8D5jAzR6vD3BHvDX34aepHN/5O+bTYVuzhBPkUpHXOZE/f65C7n9uQ
gJHlwPmHzQ/w2mK8pESmyZtYweTvop6p3CxCCjHSFzlBTcZbiUhVNgVIIvVSzvSt55KHPqhiK115
2YPQOhs2BTUmJLXTPDX7eehEiKXJ2iQUSith5PIxcZMW1AhzJOxNMijeXF6QOiDkyYS4NT91aidh
kgfb0iLRErZ6hQ13tS61k6xXoakqcXcZ2J9cmEIT4TLGVRpZFP3BLxihN20r5DRz+0nZkCpn2ksl
e3ITfOVBVYHGkE80IFweY/2qIMZoEX5r/nMcKit457G5y/tzOL4iM+KUB2uMLH6ldpp+mcfMKjJz
iqVhF4dcxeizN1m3U8O1H6I9fyUU0OhunDLsdTP7Z1jRAvVNhJ2mjdp3rQ7/8JAJsmXnwATDZI7r
PpyI/K1W+rMySmlMPOiejQIfIzL1HZ1gnsW8H4y64p+upxXCnyFrzibgX1I9+/UuozLAnSR6S4nM
QvhLH1Yw5uBSc2T8llx8jqcx+46njyIg5dF74EmKgRQZNFgESm1JrL3QPOXTcKKxNbme+P881AcN
NFQ03P0po3nLe/hdVKAykg9eLGbSsFq5rVku4OYBYAf/i3OUKh1+OL9HoDlMMSiYOWRlPcfWqQ3g
oeDRBCWIIxNAMoF0C1uf/ZUyx7KVjpaZoGYb7v7ShLSNdZ+2DaJFOyMHXbI8EMqo9LszIzI5eyMb
1jKqO3vfYEVJ+c1BSXfCxASmh1DPuDiF+8lv41MQf71hTkZwEYA7DTSDPs7Xptl3x+Dq4CogHNIB
dw5HuDjiSMDxLxpjA3SGS0lHxGZSbNkLLiZuZgCwGRmNaX36xqcTbzXvCSq4Bg05//RxOM9L5Pda
u8Jlpor/5UjuHcD+MHuoiKeM+o45bn7qqytpWkJZavy3ss4XjvkiM0eQ74Fs3BzzFb43QBb8Y0ly
A/cWPy8QmyY5GDrVGqUg1M+MRCOKcCEht3PGKBfPz23hv7ERIGOWDOsj/V1NzyMXuAqdP1kP8BH4
gtQFddUtbOedK0n7sdF1u/s2BOLb4h2UNlsT+Ua21gPqfzjVhyJo0dKjiISGOvYKVLlLGAai1JCG
5/+KM9rMQalwxNomkN/CQ/nTNxR3KLiPFu888okkQajRbfkuBlgbtZkULTT/4lRmIgui1AQsZrXw
EeUJSA2+cVjbcp/SF4T9Z9L7mwGSDNWEnKOBEzyAh0CPz0OIkuBsbJAwaHESo5pEXhIhyeZ8iUuL
lDCMuhlrUlOQ7sAKzgGnhXsr08vccZcmynMNvQYGwkT48nKoi7BniJB8I5xn/ou11g/+31IiInFE
G0e1ECYua/7YMRWK0gt2KDRYwgfT20cNHkbbETa9Ded//iDFAieOYMIc9ykUbC88avmzzEq5LxG0
2hhdskgLgQnUsjmpzK6iu9xo6zOzAzuR3odNZ1G/U4EKc4puobGv/XjAoUxVv6QmTxicKb907ym9
hc9dhRAXNkl0a/Iz9iFUQrxb5jZq/2MDFdukpwHvmjnOe0cDbhXBSmft1wppID8j9FloFXAifPBe
4dDgz6eBijp8SLY9xwK+KkPAgCdENQDeFN7qkvuUfAE6XrlrKZUYb2oRWGesr1IoGZ55YObeD58y
QY2Y+6vYTzOIFwTThph8H/4OCXx+mrnotYMdqjrEHsHCo7Hy7SfEtcKOAPQE+gWB8MFYhLAuI7Wx
ybbCzuP1StXUlt8N2ecRhuzK22i+BgjCLjGZyOKFxZOVZCMZV/Eum+JGwwBnjZZCjZVVqL9rTMHF
8zuch5WwnAinI8OhcI4lLX3dvtFV0cdImyUfcppuNj55uVXgDwbH5INKZXQZzbLzTUY1baQyHM5P
dF6iD9aMcStYW2Fnm2r+QYuwaQeDZi/EBwrcGGcfXSz6xhcaDT4Z4B/HjPBvpZRAMthRlbRkZ7s8
N/pwDoI8Ois9URX70X9sgx8IaIV1k+raCt+16uGOI1svqJLhUgB2YJjTXPJAQ9o9LEqc4+W79v1V
VcvjrEyXMnAXhZ/tyQPcCypW4olcWbA/NQiA3/bYLVt3l0Gc6JVtdZtq2F8stqSYHoPZeojdQ2M+
JAYgOaQSxzq5MJP7p5qKa3SxW7TJqjkmjQ7vc+up4g9LOTlvXS1kRoo75eAuPCfY02rqbyRCr/I8
AsKgJR1ey5g2mqND3nDfTt9FrG+ttrlweNg4OAyYYXAv6kZwLBGoQ4nd2FxWhffm0+VbmH6iAfbx
KzMtdeloztahDHxvij8Gfo1VnEpYOOwXxLLi6OKWb41mbDB72IXIRyM6DGj6hdZv0AXmKlRb5IEQ
Jz1ePSU/0qi6uJZUDR6u7C6ey1Ckj1CtEfVgxFUyFrZ4IYww4V+gUVtIICmndTc+kQ66KRQkvrPY
h3VFvSJ0FnunYms3xARwbyH1iF8Al+3rYDZ08Sq2B+qzMJeyxj1YJeMv9mtCo861u69anAI6B/SG
+8Hfx21xmAOXEBC0h9ba0qILtoNrSDFoCmvCQuZ9k/xzpL2PgSiZcKTV+KiP3yUeEyAWZ4Ovj29r
zqiz6PRli5zwNKW3sOwWToPIp3j1YLbmerzpu/cJY4W2hSxwKSdO8nlf0dny4QQVk4Ii4WWiJ/PI
5KDWRv+OD4y5BsMEJlsYgbhLwbr1XhOAINv8TGrG+/58dqsLdM+lBWQRdOOmA4mVkX/C0aTpcBX6
KyTzuLIXjkOOTiG+YRAeWLwjBQimwwRBejQDOTy34mFOb2aJgyuWrC4I2lxe4CBTm3oqD87bqfpL
ph2An3ycr2E+W9q8EX9tQriLMXpjlMax2SQkwg9UVCZDiTF/4neAYsYcw/Sz8DvkXtddfAag9Myn
4t6JpZP5gKP2joIMPFRh0Mo0GZYxPBwplJn0UG+wCqyMrjewKEOvIRN64DD6C4bIDN9JeLMI0zFf
MBOM0daL5r+sf2js4ffij4cyVdjchb6a9QOtBPHB87kQ+6qzapIsBcnRQUWJ+yzuKBWrVeZcKu4d
0pLinoYL118c/wZU/C6wf6E729n0EUt/KTSWKSeCVZXbjo6Tb5W4LcT/z8mhB44gH7k7Ki+LXDGe
gkUIbzh9aBCd6varcoZlEfnCb2GzCeidAlRabAFxFoLIkDQ0QxQHDrhXU+QfuZaSd0jUK5+bA5PH
hZ3Qi0nUEz5zW5uD0iG3+l4Beehqx3013HQcT71MxcaLKFCTDpPwsfK3mhq59OinMaOHtukSfzdu
Ma4WDG8Y1bPtu9s0djZAPOKfO/YnJYoxYD10JOf0RyHbDBv9ULkGNE19i/plavGZiY+ZrcsOxllq
nIwNsxxvgPrLvRdiDU3ob3kVwEHhFkiPQwtrYgW+7nNcCmVPQiCz+Elv9jxxniN3sBzDMyKmohuJ
a4je9Jr2oHlXRzJggH88gE4XJxysrQkwAV1dKfmrOTmPFWiNBDVJJq5ucUniKSBijqzKF+aYLdWR
FMk7r1z+CpYiaiuYnhGF99z1MG43DIcwc19kz6RHQs4DgOUpSE5q+jU5GALlJLnhIkaIn8Tt6FGw
1op327S2tflZ5q91WT2O+nDUsmEzG5+AJXJt5Bh+DnJUYGzYmc7aitKHO9aDzyncm5gf91WEKpsh
axaSUCiCBdlS7LwU66XO9S++BpPjCv0FShvuaDIApvCZ8SqD7QYwMSff4BxwDjrrj0GHq73EzCdt
IK7RVfZq/K8MgKs9SeBRGd96pkebAPuieHVw1lc740i5JMat83iFUZ65/lLSRaycqxKigcWlqL24
fKaBYySaledS0zdN3q+tGKiIYLmAL2bTu9Xz8KTC4xiwqhoAfiGRAlmzOfh4VYys049ec/zg9fIY
Cwu/AsekjHApRYvmxw20I/KnBazjTaN9a/rNHcR9MdjOmU9N+2Il0GAmR8KWSU6CJnUYwbli79kz
rUuJ5549UtBb7iajcVQBFmBYx7q5q0L1tcLecAi/OlDi2eRiDVF6M3IoQuqKcs37GiaAHhO2mqFs
7v72hC66+g3hsRplS2dqF8J9m/pT6RJ+p31IAKg7Gauyi9Yz3slJo2EwSiWLh6tT6RRyn1abPzao
EjFKl2gYg9owhtpgKfY2c489VbQN9U8DY9VH/Si0VR0GigbS17Z4E1QidwmOqX3wawuQ7lGcu0F+
JBhgidOrPuTXKYN5PJ+EAMk/EV/dIfxWY2stsTIRk/ABGNiQUWezDKTywG8cmekqz+CNXG3lj5J0
OLbVBVKPj2Ms5MZ6uJWgHjgzB5jEMZejTQQrbBnPcrznENLpRJBH8sN6eJYjK4Q/NDH34XxqcHeQ
7EhpsSMdKQfLkzvubDnvIZEP1qOvfhOtvp84hpFIg1FZT1MM/ajEp9QoOGqTR93oj0+9+Rh7+GE4
jCzU/LtPDFzoqPYpI//71Mjs5jJ9bgcuC1PMu+8m4pxefbFP2FWZdvSpN5IkQAKKuIzhSoktpJEE
/zB4WGRYRUIRUUoiITifYMb5zIjhYLl8epc/4HaAbtfey2C21DvYLQBNXf0pl1BYK0fVBgsDSwiC
NQQAM+EUYK7m2qug7giT7VdDdvGm+UX+urSPDkZa3Nyxe0ttYzVlP5XzRlY03eS1z5mPB1TUQHol
rhKWDvmP8SqNyjTJu4X6r6knLnYduWkFMqV7xbNKry6WXiM/KXHBGtOxVO5EghQl0yCmO+d1yCEI
QpDmP0l/GFz8eeD6Z7azMt3XP7tziSDQFgqWYL0ebc2K/AjljL9+C+2up9Erx6Nzvt+knGJgGxW9
Ruu02w4fWDJE6HSI7kiu3HLyh3yx02Q8oOPWjdGXnIdDtcu6fcxKZ7XJ1Lw6UaSghEXMEFK/isxn
YHFJmjzLYh3ZCCfjLfSbSOEWbEnbcTYeDsl6y6iUIJ0bFicYH2Dhhl+MQ93D5A0wBR8qNYDdrfGy
4eEp7sXlZuFfGBM7EnFchlu523yCwMB7DhMUlN2HOM8rJN5OsC4lpooXLDWTxOKCPrDWMWVZsbDm
HAGrFcgDgFpj29uJhJU+yXdScdNdUydPZnAJ08eghKfufPEtac9aiKqVae7wF7OBAfnS7njx5weq
rDbDzgBkjlLz7jrABEy/cWGYk/LL64LPKHEbsvYlpRI/7oAk5KvkBANzUj040aXmWrMrNhvWyktP
3XhUEg3QJRwmsi+Ed0NLZCXZLlHNhVxEhAkUYw6Y9DjhvdSHb35t7xxhWoU3CZezbO3CoSo7lsVu
M2mGJC7LquCa0uhlPQgyPA0ZQTk6ry5j6X5FNvNSrjGDyguchRVLpph4VfLBqTYD/cLNJceSIG1o
6z3IPPAv7ViHj3Gy/GaX+P1rn+zE/x7vIstkorlmiLymyiIP4hN5JlqZsrW3Q4RAdSp3FIMFsNBg
9GsVrKXqds3HfbgOysErVJHwUYMGFXLl4JP4YxzoMJGhztZFfEYtcTLhchlUH14SrdxG3/cI/FkZ
8lstr7l60H0D51fCnvIA36CZBtGudYLeb4GcvtCbvflJgWJpC9UIUuXgWcQ9Dkf+kgwZcd2+jL25
V8Z5ZzjprmLIarC4uyjqQXUuZvUUqs0bBhTwX08KYYMVWBHuJBCpcu9aoQ4oTTwq8nllDDfb0zcG
9jzI0I/t+FvS3vPnZG1oMPRhW0ECk5wO0CuLG1+kBBkaAJSwI5AES4kPZSjeuhlgxxJUnKrVxeVU
c9O33o4x/2S5m8h3JdZUDESA4cBI1wwi2XACGU0wYZnTRWxilgxCH0b9FP9ld4GdRS2HDKYPXVpJ
xAHFxWRXJ2X+oSb2q8dSqc30K0cZ2Pb9qogfNOJ8dFDJlDlsCqRnU61NwnGlCJZnrjo43B7kFGEV
CxNMcA7yQWV56HKqVtcpfhWzH73XGepgKkkwZ0JIqr0pJ3pw6gc2jKxXkQZRDXkTbsbar8BmyZ3m
/NkZPuLbWxL3x/uxBSqvzePF1b2FJDda9GlNKFVmuYPGpmL7ABJS0Ge1Rrk3cbqtxnYrMahtC36d
DHuSPW5EoP7nLlxmtFRPld+SOT38GHRYlEAR+F5dnxAT3zc1BxqXrdW9UE6IcAovWyac2TKkIyxj
dOzlSboRsf+3GU2yUkiUKSGOldeo+awrfx+G6J67dtl0P7WNg3Dfb4LizUJ/IJ5uADVMrW2IDSq+
VeI4KLnXttkclMdUcddeHOMkkjPRdB7RdsnFyo9I+vfUOJjTTasepYPPM4955pMG2a2HgOggks/X
BcQaH5am0A6S3saw3gPSaymOTxmYuawh0bSIzZyxs1scL5/DYifDCwFuZ/z6mpozLj401KA1nFbo
dsJLBAjnzo1Dmn//r+i1nSHDo8ETRyMgBn5AhjGoQSF4ASbipoixuYFWFJf+ebwrPIRUSH6DIW6I
4yfjj8jbusyG0mBpYGwU0+pyiLcY6YjOmouVkRGl0dfI+Q6ADp0XV44QxCZvvxWSgirlWZLjbKBU
h7Ni0EVMcEJn4VQw+26eFsscF6fdVW3DgDJHeMN/YMgMWpmLkAEo6gmAEi6iHoxf9HqcUNxAGCkS
D2c6CNTAjUluGd+ZLAtlzecwda6UTzyVPnlTWzhLz73ZnPm0EGkFsNeYXdSJj/IB0aByERK1UI/I
Ogu2OWEtC3yUPvzXgIMQtPFOjoJW12wm9dIXD/ClcKaauV8Y8WDTl6cQRSCjNR8iWeCMll64RVrE
bWM4JMGqWKu9iiDHaJlwx6/CIQAMFJrIRNYmfvrMOqSN1OhT4pYbvjyQTiuk9CB+xmw+Ajnp8O+Y
4uGpbzgSatiA5wk345nWZ1Z34iHhOhjrUpABzdXmoVXB7Ol4SYUQhz8pEdjK6KZO/Fde6w8Ce2jA
oFMOm7DRn8rzqD760C8EBS+h9teM8uxE+aYFcebwOFR/UoKL8Kmzi3OzbjNyJntojb7gBZJo9yLx
FbUmhgc1cIZaMxIFvJHboAGOdMoZdgpDcMjYJUqAIELOfGqSx7B/TEH/E3cgiaBcA6weZMjQKjv5
PnSZdT29MvzfhqgmfLpagUvHXIK0GKuR/CuUwDh6HfkUOWazM9hIljN4x62bip30TeStWb8ZGEP7
GALAjpvo76O0o95563XjXKEFFaee+zQHW1hJ375HA0awYlnN8MQW1bOtepj/ftiQnVPH3tOroIaS
QDe/6jHytFd4i0K4VdatSCvGEWucfBkZbwwUmK6unFBjkjFdMrZ/ERZAlbDNwpKjln3IvQPGW5XH
IaXNHSgvcGpj/4zNJsazTgLKJswHfOonKfnMyseJrsLSCRZvfIkK4kE0a2k6WJ7TUSqauh4h+cnz
E9Fl1mIVSg3RNfHKgXPNtRa4uMtcFbg+U+A/ZVVzze4TmGtuGPtOu3m0KRKhMMOwiXGXZkxfwNfS
rl5x9OZhk0BH8wVwnohL9cJtWcHJTo91pB25XWvMve0UitaFwSoIzw87zBmeXf045s45xX4IS0NK
Jw8c0lQJMi6Mrd5Oh85h/JoLcwPirbruFaYsd29WF/PHahw3LiOxFtixt4xVyrTB624R6WUiwA1X
3fQm4jJZhjKQnoiLnW3r6oTxykVEZ8xSRf827J6G39u474xLaGMER5GqTRYqc8E7P5CJkXQBQMVg
jflGXKW94DYXN9wq1ozvUAdJtZPQ43pQhnwYiM2krofxoDc4/dLz9vuuD7B0hMJvIdwMfrQKCpGa
bZqx+tdV3R6KlsV2sKBkqBmJlBZc/3ATRYeZR+k3Xb64O0CCkXXlwraOXlBdqf1JeGVaEnFN9x2m
yQhgU6M5O+Sqx3HwoGFlAYaymXCSkAIcZZ5tvMbJfoI+miDqlINu1rBsn44Staa08V7Bt3EAKobX
7pE3ytKrrfbRJACPSpLqIASqo70rYnvHoLsDVAydDcgXVS5o+EFqY4oMX7yJSqzkWWcgy7lCvhN3
7MhtGkPoKQFiuXS4hBwZsxmXDudN5npJ/KJybM6t91ipeHgZ47JLGLFmxY326joV9oq7C85cb2FD
o95zqAsjyyF2ocUpsF3zYK7QVSh/dgCXxvhAggsFqMJteirUtzqfqXvgYegLaBREoa6NCPNQki/u
sCabu1Hw5oPGBQw+jkQzAHeHk/7cketrsZp0zI57hWxDLry+PxI6c6ZyRBO00kZllUT1VoyIs6o8
B8xbRLTpgerjZLzz4J4S5bqwflyDdJbQpTMrd0baX4w4XhLVucHIYjkCm+j2pz9DfQKK/4dEb5VR
URV49pcHJz5bEy66PrwxwmJa8tN+cTtlsb0gJtJT0sVlIHnr9GJB5IMFNwdzDJXvA/IoUlahOgKQ
o9JyWKtg+1yHN2vCQw45gXAEpLiRUQ1HruBZkF2cq2Y428GKMfdJN47wf1lVWQMj8Anq6YCvjVX8
S9p/Zf80mE+pF614mTNFD9D6mP0iWdrqFEfqxHDUtBFoe/e21pE8mb9YeIDzCUyrRX0evxozgjDk
5qW5kWKy6fwlnd4Yvs05anGVhsuji9U2ieJjBHNW4wz/hA7K+aeIGvMSI7ryZQLpyFrrLRq5UZmI
x/pmzJkzt4tI+2qJLOC+xTgGuq8/HIHklkZLki6TtRYhjolOuu+NDY3NRGFO79NWSG9BMwSrcPz+
PcEyEXYgNhFbzTkn6dKGOcLg2DRfrP4zUEHi6r/62sc1oW/FMXWI1MR5WYdhWNHhtzhvzDjC11jP
SJ0OEkfZPxEDSuqFzqQzKKDOFcpeiAIjJidE/0GSLF6gBMuNmEzuKjdga/QFvJiEwQnlmH5NS+u3
xnVZiQa+S7HqCDvq1BYG9iQUMxBVUc0YLZod1vEgGQj1h2nqa6rjXGOlwZgKk9XcwqR2ulXOMmaD
yc+05BIPV5euAyfZZUSDg8JGRV6jE0mMZAGDS7X604102YY+o3287Xwf8PiK+xbHkbdS9F8mnuyS
kN3U4Kn06DIGL+x4KX6rpn5lTsi/xTm0jI4WAjaQihiVDosbeVGuopNkCfr1b+KePURNJhtTz6Ez
ZF9C+K6YoViY6Fg4l7V5tOpRXRIQQLnZcstzynvpQ6Dqyw51wzhAs+q2samuAeyDeNo7jIcKQDei
J7Dj74JiBYM3dJ/yEKXVtG1GVDk51J6XXAYM8VfuD7u0Z+mAA7EZjMbatPNzzNHRFeYmwF4YAqWU
/zhvV8ODeD54IDlNlu5qJXhQ2dAjWsZqaPYJs6tc+YJBjlf8TuhbzDGsApZEFOwoaGtoUTEvH68X
4p+LdaA+MPqLrScEkT8zsANNKilWPanIzV84YqVBWxz6A0GxbJtOjnyKY58lxQTj4HLxOO7jXL3M
RLvVDbSo6cAcfaumxYo5hQ6nMkKBDx2u+6JfdRk5xrBQOtOTF4dHiLsplZK8B3iFc3vIcE2N8Lp1
8Ph1AV/aLzloDG1egbWLC0c5QGGvD13hbkLJQ8+8Q5idXAoeE/pPFlAzB5XDkzh1zhYSP2a6buHd
gYWifnEA7rI53ofwZ2psFgRbFwZ3Xz2WjFKGHHbSnwxQS96LmKpnQIMZzvXSm406xBEV3jstbwy1
A8vyHI5EkQb4Y/4NcIXGQtkm47gyMczvVJnIjQUbp9xKw5UB+ccHQX1GmhCXqiJa9yJ31U9scrFb
0KKbmp48Pk/duEv2L8WJvARfvM/AbgsArgq9bsOpVEZ47k7L2h9RJx3gI0v3XZm4NaHUykYkh+m1
DLArdSDnMhagZlDqa+tsaXEz/GpVrPGDFLzy2reU0zfwBGwlI87AY1p9IsM9tiAMIY9C/mJYE6GF
/BmvBm9ccdLJMaJCVHGMiYLgUKf6KqyZlANngvHpQ7yJSSqdss/KKVaJzcCV7w3PSNEfsn465tQF
PreLqLSlVpzC+s1vsqc2TB4ExGCfFx0ezw7NrzTLU/HgmuTdD841CjUw/w7jHMalXC6SbSfev2U6
nYFrTT5xauTvHgLR3Pns7eexSJYIz7kQgG9Y8YSWIFk9jDC2opBJfbPA06TRCDP8UrgUcT1LMTDU
obbRE9XRk4Y9VlO+Armacp+F+dKuXjlZpOEJ+CM2ES8F8xGQtXEtPZaqntqe38my41/kCAlw+ioR
rnEAyRwRzgBwFxs6o7FOO9gnPAzong7cv7qFPdncKUWC8OjQZG3iIKMn2Q0RmRodFhu2hSHMgN8y
ts5ebh37kak/GIYXbTgSZQIxOb/j9GLQWxgBVQT+Dyguag+hHmgNy7dL688E49JoaveCyROnIImh
HNdqH1288G9GY8NWMyrhk4XZV0kk7J3bRnR2dVIIMOBe5fgnpP7YAne1Yu5YvvK9uBY6QVWHf115
mr0RtAusBqMckhzAFwrOSh3E1YNqCSmWtR0iKZ+n5/EFpG5rWr/tQOyL+RW675qmLHo2esLtmjke
hqcWAnTYsRnWpWV2ookBd2yrYIOmSujI1nwtKAK1hkArsNcoxBPPIG8oRPgGmJmSLZIhq1c/S/Iv
hh5G0amiDNedvw4du3g6jeLdfirc75AfYKsZJEZafrYNrU9BK9xfo+n2etGR1IbXcFdtBq0husfe
hUV4ESctHoL04UWu7lTmWIrf4+iXXRMGLXQ3VkcHpigQI2CvE4HkWtja44ftWJe2hZ3MlMvMHiws
Cv7H0nktN44dYfiJUIUcbkUSzFSkRtINikrIOePp/bXWVy571zMSCZzT/cel6tBTmR91SjgIjWz7
0JYm03JPbg2jkIyKBjT6iBKzoZqKqpMRa2COFcmYAVftH9qCiZKeQTI/tHk+BkyKKoYmWRzgusb6
UWEQFwChweLaFN072LbBEcp/uI1C+yxlZaP5VSXVXoDutrRezJh8XKjr2vXI7D1X/SajNlntPnLI
wYZpWHVfF2Ov8vb3ybiW7IzR7DYAFyAhpK6JisfFUOWkP739wTveL5hOQN+4oUyNsEL55zYdBEwF
IYDNEMzI3THtQRVL2KYQABpb12hdOd0U57ZIFNxId3pcEti/nGITjUG7WXReQkK/AMULMrqGbFxl
2Y9um3/1zCUHvT26T3OPMsZ7yHCIqx63EJVjMp8g4l0CB7cAkdXMx6Rn8E7ZAoPmcB9s0RziPBgm
YbcWMbmsY0DitV7vHcyDg7rnomhJfksfbDoASu7nHsrKyv34o7QuIeAZZDaQIjdvxItaNq4vl1fi
nBMGS2A9cOtbRdIR33PC38aDh35BnraKYKWq/3BxXQ1uS5AfigxmoULVDimVkWnK3he0oK8/hUfW
h82CT6690Gi89F3520Hk2vyLTZKc9OAW8qYFD318i7rvcf6t0HhEOit/Fe3dGdjC/uY5Xg/IzyTM
QuhcAWsbZN4OagPXci/SUN8wDtXdS1nJjtOZ92nylRrURM33Luhx7yaXGWs7FEPMTGVykVnvf68H
OqqaQcQizDKmNwrZAyVe/OkMDQgH0ljzR5Q2YlSbaT1rFCY7LkgXzbhnMoKgKUuvBuiLtiQwXVjs
EFyLaLKBJWlVfUt2ELwo2YJW+wQfw3c2EuKRAuo2Tv8c2lxt/EBLs5y07GbRRoDYYVYlibzzPuIm
QIaIfqe6SGtW33ymDi0D4x3Sb3j5KE9gZaMzQuMkuchD69gPjuncugTypykPI21CJfWR0npMKKD6
6um/IrUckcgElZ9Ezk4HS8iNZgNcIh+L551kx1V5NlLGQLtkpGnp+p1xibH46nnHeUuE7ngY3PAk
L77S/LTspHV270z2zrP65xiFRqx1F0p2V11CnvrMmRN66Ig0cv54sArNedBmzDRXJ0M2gt+CD85B
EWRTWlMmmPbBZRzvh8klpHBOSx4chd6P5hjEj2HkYct4cO1jPmcX27FWOpfRxCoqmoi++krUhPrO
drtU7X2wGEQYITq1N2Py2PJLERnKLiyoBpY/faSswwlZvZZo68zRkRN/LfuiAsyeLReL9ZUAeIsc
PmeE+kRZX7bGhgQoX8QNnBu2Oh8rW98NWnTSs+oo0RyLSnRFRPKh0u7k75J/LhOc3OBcqsxKKs5p
mfST6HNR8vNMMceYoq7nwxBBR2Pp28z5XvqDpdGhKgfj87JQOeZisa1M+Eb0Nb2y6lF2NZr399rK
60UOk4SH1KitpujUp0c9fGYHbjxkxwIYE5IU+0vsYmZHsNZ+9OnwymPh0HMeJOMH2jcMf/lmcAxC
FZR7IA8QVZnuqQiXwPyJtUbFfCmoQY5GBo8ojtHcvhIKjZ9+U2E0xSaIaT+gVdMkheLfpCEgg8nT
MHzwJyj0tRr4polYmJb57OT6ymmHixnn6A5wlrOaE1ZZQyeqxgcTYRPUqzfLThBFgu2ga1N1EHC+
58AbtsSm2C0WMrfaQrY5QCTMCbBpDPcTvgH53//6UepDwYOIThgxtcVmFLGJNHvddI/dZDxCrcg5
AO4QkHM4tqTINI/O9KA9WzQsqKTWTwh9eLqYGYvhFSK5mquN0hXMeU8WJyXAuMz/kEjr0P4E8xmg
BogTiGmXK9WAC/KWIAPOITMVQDllKdcG8bbUVNwZKEC6AL46fnTxiZS1Dji4bEet91uPs3UtyWAm
UVYS8pzrGL26g0gTqAtoQDpn8h885nm8MmmlIucS2kMWJNi/FRiR0GZOe2zSlz9eKGX+5SNkZgwn
fA5kcT6QvcC1QRM0xooELlBnh5TcShGrCWXOk0EPUsIoqQhOxx2Nu8ilwbM3HxGvbpWa5dWF50Co
b1ONw0NuXFNcpUISxXym7CGrIbz1LbkS4Y25byEliWUiybFwoEjLaqYmfjelXy0pHT+QDL1OHhuS
CYxrqCSJ4iQSoPLeOljTCF+KaBgK4mpTHhLJxVWms7wzXFuS40+xgMMpnhiwDijXbPWDMmvx+84G
MiX7qgVESPNvE+ByDBgAe5pzxhviRmY2jmZR2DlcvyXcjbt4UBrNswjmPJ6QrE+IN0sfCqrQPdnZ
/nYpfkZZ7yNEBa/Sul1QcdpgrbfWQfnKhfiHUPXUjGJFT2bJPT0RASrVzCKA4G9djGyfaK8V1JXE
xnOzCZUsyhihAYehOZTS/VF8CKco6O2CfU70BDEPXcwR/adN1vi/gOPAsv2TbwEew7beZ5yNgo2i
up2LixwLLJ4WmYRac2inlzLaccRwxsIrp8R3UaI7WFeOHFFhg41NE6REA1rLsGPkN9kwo/LqJa9F
Y24ck0cZ8oCeLRUZGtfiEEICdIfKuXl18VCQLdAm5l1vp0Txo6xhmGFPYEKWdR96SjXY5e4zfSCd
X1zMEm7t8TdJFClrgppSPLhsxfyAgBz2ouatY6IPQjpNsA2lOR0QHrGqhbOWIGUeFEmEtgBGluXN
yE0MPhp+MZSL1ruA3YbioMArUAmS0qD6A1FZDqSEm8MkEBYi04VtHLCFKkb3HJeksMQXPdgiI0B9
9CLsgEMIlhAMS+rRfInmhjgNle849bl/2/kRdAJLoWRkLeinciPwJ4wjbn4MFEK0B2IUeSrx9gs6
LDCwTP/juQguCQQCKOh2JKFJSHc5y3lIRFcm/5MucVUcxpOaPcio6CzBaSJtGKvwSBVQtaPz8l4Q
TlAOPoa0fuWgk96QpN2P5ZH+FfZOlQdLVkJJ0WhMbzOMNpFdPwlEDA8helmQwMnGq2b9hPgDYrIF
p4TwAbZrgv4cdK1h/KuUPGLM1J1l7JnlmD1ZLBKqto1BHGW6CjjewT5rhH+PhEzMR0V/Je3lPoSB
xTbFcM7jJTeKiL45321okba7oXhEF6DQ9GIWv5zgsiNWyeBzZisIKEUQSSyH05+V9pDH/T23N8KD
irsuJwiZc4tYGif8gB/hOUZiJNVbPPQdLGoEYtUP7GR4nOT3T7VDDHPaOchUlnjdmDO9tS3Vg7iE
ylc3KpEEoUbqXXDqWrZT4i1D+t0YFIA05Ovgh+Ip6asD2WJYdEnfMz/g3BruAfk+SFJkLBAfDD8X
/y1bUBpZ08puiVn0MLtFvwrBimhvEwARD4Ylim5eeQskoxYhQu58eQNCdAiZEcvpUnQPoporw2rj
OR1pCa5fEA/yKzL9Jr+y+e0YBiU1htG1SawTNX1ch4veb8HNHT6JBX0Sn87Mz1TlGE54QDVeKwO/
YDD/MJLIiDE4qMn57KwtFnhYur8cl/YMPc1HmuGVrLQvZX5F071yUatQqMVRa4c7q3/guec9YA+y
riFnAepNgZCWfiL1lnu3++XR8rAtIUoCd+cv8oB3JUU6w56mmy8FsguWYUJbJE6D/wvHobgjmAsh
a3dBzklBIiIUtv7s1OiUx4zeEwvXJ8YMLkh2YZ0Sof4Uw2o0opx8WNgfyG+6M+FRuvQqgq/ojOZy
UxkD5MTNbALJ5+bJD0x8PwSt61cAAMRSQ2MdCf1AnlFTGES5gRlz9BBpZ9HTwLvS/4rkoupYBYR2
YLNFtoxQKNNScBhigEiT5sNlcIJd4zld2GB14nJ5NP4Ki1jU3YQEJmz9tB7IfkpaALlGRK5CydRX
Ln0RY/KTFajLNIVhUfrECC5IHxseWr5kkxj/xVb3pWUwh8O6XYnSQlWyiePI1zC9NLq34ivUeB2F
OoGPsTSPoLNHdOYGoZv0rTXDT50cq+B+VP6FKKyHdxA6mWaElpANVyYA1kn5DdkRETWX4U0OhBFd
FGohHnY5x7uluv2p8kBubKxw1gegFfchM0bJFsFL2mpUtrcboYfa5gxX9TcYys3WsDpB0qC8Y0MR
afyEmc9M0WjBow8A1VB0stLwPOFQKmNfW97koiTMjR8qQvyMqFNAk4QWmYW8wy57UPgPaicy7dAR
LQh9wRlruCFERbtTs4tVPYK3BRCbY75qyPrDeGsrlNu8osVcueDdzUzrg+hmzmitKUW7JO5bbP8r
OrhmdmA+hAVNRY5jdZlectgLvkX4dLl2iMQIxpdJ4zs5KvHe+2wm0mMly5YDznqRb0MfFMZVg1BD
mJcl9DNJ/o4zfvK79lox0BvyFWF10AjmJvpcgBqIIw0ZNiEPgpHH43NRfFdE7otZgqiasgk5IAe5
SVAFBBVAR/aIeBY9X0sK35JQPygw2yw1dxYByXMnRJSU5okPQiOGQbTcAI/y0kr2r0C3uDl583ub
+bIn3shAbASr0ncbLdN8RCiDmnwJIuv06l5o+lmlgad7GHtUzfmNzMStYQx/CEu2ZC8GQiU4o4is
4IJw49hXwn9yFkdklrb5teztVcphWZeYWrSEBoCfJSS99EMYSnC8eEiIGbxm0YvR/KoG2iG+Aj4k
RBjySsk/7ieKQ+0eI8JVDleO6c0YKu+ixBC7yHQoG2q8RByb1u8DhgTEKZNDnEMDM0w2bs5vE2xm
g3+3IzsFJRpA0BJEOCfovKoshAX9n/qeCbYMGfThMiO9+5iUCHUL96c9PZdoafTqkKRb7hgedCCv
v7N2Ghy/n4BY9xWxYvYEpB9fRiM+Z6GxyUR33oNZ8faP4MDQ54gw0N9J/k/1oTI3D02M66rac8rb
noPamO/PprEW7Ss5HcvABlNh2kD2/QQ4z71iTTvV2mW8SdOC7GyscDvYDBVsxfa1YsxqemuVjO6d
k6EvwIwpv+9if5Y6Z7vzMuN9x3eHoLfliZ+DC8Tg2hzQePfk9UvEM+FGJqojmLhx0FaQf2LkSN0n
u9vJolKXj0Ga7rsxxt1wahDl0+zhpcV7gz4wMZgPuN6DosNzMN6VjQaNilMY5ZRT2q86iu/YwYvE
TNY9KZbim8tXm6uwlZCX7W8G8Kjho8Qv0DYFMvh4rfJmgfw73YdKRm/Sf3SJ+sFg0M3ndBrWVgS/
Xe6HYZCcUfsRBD03z2XdbfS4flhKfcDizWDCB8N86dFvVHk8u/M5IDc4BTJ36RcLlw+PdunqoSoH
DmdwbeOxwc3sqvdZj4REQQTG+bwcynZimHhScBO5gb4iaKuJ3oYa7U48rVU8H8QIebCKcXaaA5CR
5cLcvtFi89H0zF00PQYdM4cRKy+K8cAYQmKx9x5OxVvYHeuqv3cD41Cl21an9xQvUxjTNUBkQVrg
fiP/jC3c5FsrMmPVqT/czCFtKh46SaG15iF+itA+jMYuC7NjNuY+n0TTgrEiGrA6+uoIhRIMXyaN
0EzonLo01ScYQWqqt5x8M3VZ/AFvCxCj31tkkNkkbHG9DcKoQARxCUA1bh1E+b1V4IJgraX8IIWD
M9tjSh+HPC5xaK0XUopbeIrS0/ZjaNzTd7l06ED4cjn8t+JGjNviTRv2tJscbAr1RJTJ6uggLgzD
N6cgJ54VqF56v2uGS5NpOVGdAZHMjl/BtKr89uXgnGMQ04YQl5jdVyJ3DOI7OCo95a5vzVPMBDrD
6S7aACxP/VRlj+8S58GB4NeBuUvC77RF4VX35mkynzOmXg9Bl4pxpM6aexUGwY3aHKonuwcs0wtW
5tIj+8ymdw+RAitAblf7vlbPalB9e7NzYKY9dj1emjW1duTEZavwNCcUXh29ZLyLXVSBenB1yd0t
8GVqiwejOPidq550Xf/HC+NGbPvJ8px3wyV0w3NYIsafB/vSZ3hlLMYjbWXwJ+okG6nk46jh9JoP
ECLqekiUL9PSMadqr0szvEwcKVn/K1uX+GW52rvU+DV71efrD73fAABHM5UnOxsfrA5bMa/R0rob
4BuCjMKH0VyMdVMrfgzUwVD3k5NH4Og30GIcN0P31Nhv2rKjrjhofgm4vxM9r9unTwJetIF6X4JJ
WdMvcmeajMz7uhh2fZftHVYND0qWAUfFjLRY5P8AueXM27ayKweVP2R5G/pX3eIzhraCq7EnHUSC
Jw1nSfIr5OjEXSWTQuvS2mJc2mVYlaVGBLXUvHw09nnh7Mzsj1H7haRtJh5mPIpchpNQ/Tno46sh
HVo8OrpSHqKq4wTElkXkTPPsIInVPrz8r5K5+9fxJSvB0ZaQKRBd1R6vAweJWcCyc+iN5AL/4VAj
0dsgCkT0qqyMLOP6tB2z2E/4X7k8J/BS20WRdCpy5dMK6iekjcIebFJywrSk3ItRuowOOo/OBAqt
16fMvLkVclLj1hv+on0N5lnhKRkB/aJ3G+yPIBlrDjbj4p0s0nTn8sZ4znmakugaTckxJHybSUZI
mNrITrX3jRQdeDlkSW1WyKJ6T+dNwyuDTldGAjgvxPcxr9L/de412J/BOZ/OwapMw01hzrwOFMw0
/D2zZVGiSPs2QkWsQzJb6pBIyJIP5UiwBQSHigiOSGoSerWnpTbW8EaBx1w+taesmi4eYM6IE8nx
qFXfx7zmXtUSsekkjGBADUuLh4yQNvydhL+suZ5DbTyEg7b33J8peaUzrETjYhXmSabNkXK4OPzH
0Fc4XxGIXIJrK0h1rKwzumqUPXQH8PL0cbX2eKtFm641wX3BfTLzLIsDS1bkPHOYLrhYhkf8CwCi
LkGKmvlicFklbDIMW9BTAUT4MI60NodSmo08KyImGVoXk3x+0bqnDDU3IeM2qS2WCHyn2A8f6+HU
TMecWzayfmlxUEntzumSYBcz5oneVI55WmSUCalLV29HxcANyCcAaW0x+GrH2vOj7Ig1z0Mly9Zv
7KzpS5TFWUkW376uUXT1HslAN254nKh8ghytVsuSycqrOL/8cBXm5ZiLgQkcbBExKUSgdOmQ77bK
wsd8fggVRFmG8qAwPjaRfl/gthCj3wKYgGVW3L0jyJAY4xf1LHiD1YX3Sd2fDCQdPVc9mVXUf00g
+RF/VNtmz6qH4adKSY3+xZ44eehpwxg0hbYHKK1f/Rfsvh5YpJCpcD8bD1nvM8YBU0/Krzlpe4GJ
TX70EuIB8xAjMWso/syl3JKjxbcF5OnFIpRJkJ6MOztBky1Oo6lEsQE+07HoE67BNyqkkJBe4Jsu
hRj3os1t+wTuVhKi8fhsQZBzkCS8RhwcPUndIr6i6ptBVNbvDKCy48e01elFROwci6Ze7FkxMg6z
yMr2WMKiZTpN9rsw5nbfH5qxusoc/of//isKxszGUDc2ultWqx4q2GF4Z0QGlwPIJ9tBpCWF0p0F
XwVQ00k6c9A9YI+grlGMXbzENcsJP6Kd30Bp5XFC4EYqYu5AiFGXg4Axiz1/gmFokAWp9ARUgyYb
CVEcbjz/K0wbS2K/FhwHOKfLX5gmJT8Wlcdao+MHNQl6pLTkHkajVH8PDhAq+CziCAlJao2ri1cZ
JAZ/j2KY1E+CMHGHW1LCI1AKkVtTzNwaPqrua/U5AFKBufO9yMU9oivKwIxFvioQGWCjS94Mqxp3
uBiAJFOH7S/SHiPK4jEjRSHxTUBXGMAY7QR+a6eI/YWJrz547FgG2WqT+mOzHlsKiNzy+Dy5JxQM
bX5M4E9FUIAOLzCeoyTxc/awWYkFUfzDo4wnot/ZMIWWReTBX+GQmoeik3BDYsojCDvvt0hpYqPg
OjwbCrqo4R2wXx0taEN+vjjZhNWzPDNZRybSt1xMqJ5mPkhPu2YkLsklWv7yg6FlBdKPxr8NXiIH
RYYjESfhRb7sgCJWECFiZmSV+E90Bw7LWdP6KjRXnNC+pHHm6o8svY35i4hl4XSbnTdkNwVFDIj2
dr2lQEBeDYAUAASjGo8E865MTkJBn60n1PXp8ujYTz0DB1Qar1SKZ4Q6UAWrtglNMlv0XxM3UV3L
5smqcYF6lV/zAAgIJ6TmuMU/RHpFB47UnXQ0YqHOXlsSkiYUDj8MQty6JGoA6lnX+12lfUqp5szS
Vy9AmcudJlF7CDzZ3gRiAG8Qe4pIz5Qm2YEWfrvK21xCWsGVKN4uSX0EOHan3hFvtbET88/CFLOf
oWmKUUq5CCMdRMWED0CiiH8p6cQHdBZrYy03Umc8lbgamUbk9NOys4wERLH6owHm31xxAugh4awA
R1qNm8hozqaC2ylle7XEDyqTOUwZR6ALASiWX1ZSSP8QMgqHbA69AkzWI+CdZ79Jdx4ZiqLQd9Jx
x24PSi/+JlYrkKFl/I6tr5xivBnkkqoFt/1nEoYh0hgHOmEx14n+vRhPIpFSQQ3QAgKbFCjlcK2T
oTMnDQr0lpcFPLemZoLPMkWEx1TuUrpsu2uMBln4byz4fMW1JQojYclZM/mDWKlBnEqSebV9BxKm
Uk+c98XXZHbrmkSpdCOaV6K/rO6JoTQ0bmb2MZpw/yyA0qCYXSu4pwaZhr3Xczr14nVnv+SY8HRr
4EP4ShMHXxwjX16TyHQg72Q9VolfR5s5Ib5k8Z0hRh+JSb2ZLr1R7EXMsZB8kzv8hAqVQyCekXg0
OZzZola5jDLKDz4nAcphJP8Ci1hcaE/iHGENMh2Xdq8vSTBKxSoD62N12tm82hV2K4Lu6rRGBUU8
YUrk5aFHd77U5xmZzlLouP7ByYJgp2KsEMek6DcKg8oSing5NUim4RPDCfbWgIctOiGR2HIM5GpU
sZEBjjFH4NjMIUzlpW64KpsHqSYvEROK0vESOMapeYk6ZQ93N3JVu6O1k3fSrq46t8mSGzQJ7Mv5
MF5sMp1yciFR9HWLg0MAVoQvVgPf+Ov9xGJhTz9T/YMmIm4JtoGLYjaSP9VoKLDEDFEw74zDLavf
WwqxEQEhcbEZLHRi1FwINXJEgYVbR1L5DsJVBYgIebZUGj7FCcwwmFCqZ6fDukggjQkNiPInhzSL
XGTPyoM2/XPbiofMgb07yOyBh2sNDTJF69Z+ESqze+0gGl3ya0zPI2ucGaojDcgSMxwJYiJOcbO1
TTKAyKV4lQSYlawF+Yb5lKJJ2VaInhg4UevdydwT4289MePOdXmaKL5qORJ4nxyklXNwZVJrYUZG
RyXOCt0v0QRe2j4tIUMRxxEsPqJVwT9tUCO9t6jJOYQ8xHNMCydArcJvULLqCQnUb3urP3I4Rfhm
q+hnLDHbdgePdzYFwWEaKefsyGOR4DoSFs7OboZ7M3kp5YPjGBdeqctY+1r3BO0rCKM2aneTfkeK
1kAwDS3SDWlQi/XErIzSb+LHILY06c91W75r0ROSkCgYrul8n5GZFc7dCQlymW6tPjgaAS/WOtcL
5grOAI8ne6946oHpIqULhqdZHGS47NWVMfJgeuIveIzpFA6azg/G9nVoGnYhylOqg4rJAZLIdOZL
0neHqRiPwg3r1yXIdviEuFt4+UXmiAE6JxJHJE0hdUlK/JFCvEgY6GIMBz2no2tEp1rNP7M1kDZO
83Vi+J4SUsVH+ANbfNQFG1v1e+RDkaUR6opzh0QAO6AQNc2YxdrLnKl7FF+Q/6TNodlFRlcTbswv
pHf4wFQMWx/GbG494G4p7Ius9tQaLso1bAbgBAhqccmt6rL2c5dkFkBNWzvlMcCjsa/w43gp7QMq
vAVaIA9Hhv2xLPNK9J4cfSXcNHSIZpYv0wSoGUKWjzb0Y7dCkEYDE00YCup9y3m0hmbLsWAyiIwq
FfHusY/eRBETJ/kxCl+n4KU0ql0qEZLBj8UFJXkOZFoWHRnvsstGHHDYn8opOy3aPfzn4K48IFFH
o9E05DQNV2KWrCc0l+NrWn3a2rg20BzpGF7kXTHDerMgll+saJt6AWWRUGS8jTmRITkLzASF7AGg
6JWv5FwSvV/YOJXWOgnCsc/5CgQ9ciPW1lN4muY9N6PWXxYySjJfd4E3XOpH6cDAVA6IWsoY2vsD
Fh0v67cpNyE2gk2YjA/CVefkxkhVQzH1Pm9tmUA4o23rXmdS06SqKSNZpNQ3IV/eQtGetOEQM6M1
qBJb/ARQuBAc5avFKuJlwYYekmJmCcRRxPWgEZYBvKSNx15WFCtd1RHqDdb1ydRR2bMsO4+MR4yn
HDRU1TggzgkwYvvVk0A/8tGDzze0nVCExgmutykIDwT0wilaHsVkyiWOSf8cYuZILMY7wzgozs6b
/T+VBoxeT/gwPXkZ3RPOtCIeZ5Wmr0lSr9vY2M+L4+tEHgY8U/KtZcj83OZHVzZ9GdzJDNSn8YY+
XZKzCHhVFOLPsBdz6pGKUo8vA10NXLwOoKalnhC03fImOIpRtV2KXy2jGJqQ2CB8ClPkWFl35DdF
8aWXZHSqa4FLDGbxsLp5iNscEo9w+4Wyo7mPiglNS3ISeUYY99GhCZF8NbT+rR9NdCHEBaK0zeyX
sW9Xi15etBo7BIeZY2ib/G2qP6dc22TECg2d88SsKmlWSzH4WngVt8Hi/LCSdC79fa4H0L4TVXtr
Q75b7UXykKAsXLZoFE4yIhGktlbj/sBbv8oT6lDJoyZ9EMBGjxHL8JtobDwZDRLyWc7sD5ViHRKg
DEnzsdLfZbyq5C6X/XczuA8N1xUxf12rAJ5SbFU8O6F3ku/M47IYiKOSfAir6b/F3GJSwtLvFSrn
nMuQMHNmh8h50S5cJEmKZoUzFNYzaKnbuUKPT1ikUbeJvvxPHtisp+SfPb8RdQrDvmsBdxipZGhn
fW2ohJXTkCNLJx0CxtShvgRBY6ba58IYT7VefjQh9/H5L74zrJ8K0mLbFCu1CHz1Mn7sEih0TrZG
2zJ9kLLI5Q7yc99Nry2waGrTdoAv2kVCEiEZkW/Jy0ZfnOXQVszuBZ+f3Bj4zyNN28BCkyOPojk6
WeOBA5e8ssD3BtNXl+RzaiYUgAY5KzC2MUVI+NCLoxlYq9R4qTBE2da8y9i4R3L6JQvKCF+53bm9
YyLYSDYc66stUfQsZxp6UIVJOtfBm9SdzWSLUNokz+i3RQvpgaBEu8Slilm/GgoyC165kq91m4Xn
onotIngJNickbwZJT1KBzAXMqmPoDw4IP0+Y1Hy7U/ik6v0RhBLNjswV7OA3rnYwH3lBBKTDDzPy
3kEMdthve9U8yAsZhYlvELzVMSUlqKngR3Mwtt7SSOT70dFfF6Dj7o5ayjTt6Iz9moYHW/G90uZs
GUmAWRWRr7Qvnt77sD24XTFzD8nVH0E//6KAGB0Qe0hKAVGihhKezKQk5Tzbi4i6I0ORoy2y8Xfz
OJG5stXG7BgRVNuk87+yO8/UkZkcUUinM550tct3f/lo4DslsLjkZQcQKB0ka95v5CpWlV/p6xE/
rENikeCr/UAcDfQ7wcwSFZESLRVNDw4Lj9Rj4LpB5n0UUYj9k9ApTZUUoXLVr5zuLmiPYBxErzhR
BeCDYq8m43NcNdzAXRbf06sB/OakW9pxPnau94J6ouq+MzrvKhZS9pm44DOxJXAs8Ggkafeyt+uI
0lQl/GwDhHO+9+5QSF/D1fJUcfSg5OWKbPq1xUcxxt5Hs0DI9MbGNL6jdMcNQoPpIalfxUEyEhCs
qtGeraq1MQWDOdQtNt3qXsySsuUMkLZQ2V2tfYnN2mC5RPEhbpAlRX1Eu+S3hmCORLk4MTBm9L7E
uQlbCQQww3cNu9hVNgoOpmLZTOoMG03FByIUl7iNozK790xSfxn2S2o8j9nZIOpNBHYUJHbdulU9
Zj0dIcNAZECUrRee6qyLQII1kpXkt/kQfzqwKrMe+7n6W4hYUMTxoIIL+oy5RKsKciGpP9HES4mI
MUmfeLnMwj231eSLpFtra5hlvnIu8jmaPvXF3dvetQED5zqLCM2nyyzVlFO4rtIvYJGK2bPfLFyo
HcKRcj9b2c6qvFtBF6h6EP+SEnzW/Zes0CqhzwW5DcaVNj1LP85kqbc6w0+O4qJi1CcnrwAOgrOt
s3GjTdN9rKcHKwNrn7/1MbhvvHNfmLvG7M94rpN2Ra4p2cLWdmyCb6wgYaI9h7yPnuPiu3RespOB
5lOz62NneRRJflLjG9vKUR+B/gPkKPjibYKTMpQV0srSxdHjwAIHwvsXIBdB/fVsZajLSLyMZMPS
wGKKdToMR6HElF0HNz+C5gMaDVqP3Bisa+QspsOSVoiC92vGpdDcsvjbNPp9RJDBYm065d5TftoA
+Npij2R0ZSKSJN/E3HRfOR+CQlYuutXGRrYKJBnW921Vv4tWbRxQ0g8dNzvyWe9dBB9IuIbROqJd
2kWAkTET6XiVlzmKjDMZEKoJqc/kFTFY9oAfaCtEsmsARqjaiqC74R9OH/Cia9RIWtSEr1LrKt8J
vNvArihKgLqYN50JrU8BOeMQ9+hrFTxLu0PXUbQi8sWrNkO99c5rD5flwkeDO6bI2KwpvcLzn2MC
lxA+VOlItMOTTq40QEejFOfOSzGSx2vmD26UpSB+i4nDAk9XLW2rVOrarOttnT3p7DcoH7W82JFX
1ynKkYxt8qM6kTsyQJE/IWJKsCQ7DymDIYd06zI5hMW5qhs6jmE3us++gSKO7hQiNkNsCiF/4BDv
WtKzZp0m9np6DY3yWbDvkX/c6dpBBVOsKE1rhn0HDUg+avaCRfwfw7LHCWJyIMihJNsC+68YKpm7
AVMnlESFpoNU0iQiyy72Nqs45Uh8AFHo9kjQMo6Ft1OiGfEHEEb15pQBKRBQCJKHOzwlPcV649XT
30yyc6g/synsbIt941nrPiHiTJKWxk2BzE7TCrwm9iFhCuIw5RloFtytYNkVKTbOkJ6LJeSj/Kgj
Nn7kAE39NVYDIzevKZCji64aoYcW2Su1JDKOcTMCA4UPLeODG7Du6KzurpRoifs4lAYzj8sXiqOO
F8jsJ4j27cSTtVTvXUO29rIpLONutLIHMQbWiuWz5aBUQKWCtSYBq3qT5aJpx4uK12oaaX0kJMCw
9mP7LTcsdw33BcmZHF2i8mGen1NSHmeoCiYSYOPRQ7QbcXRxmugkY07KnVFhUC8J0qdX07FD3zP2
dvzVO6c6vjU3O3jMg0+314ncqu/UoSdUMfI9tMJ+k4kilYvUqM5DSCFMTWvgdxQV5DwjAGt/HEbT
JEo28qNV2dXjM2kNRINhjz6B3hTYkx66jmMG/Fy8ZiU/HIlkAoNMi3WxcE5o+B5o9mTmQYYiEQrU
NYlkESDU4M2dxxt4gV6LDpIPn2vN4ngV5Rn8vdoRlO4cMCHVCnXBhBZRdRbd0uTCvUutXEj80FW1
dX/4NBFiMv7UuxOa9hxJEi9XzIxSN1uNn2ZGtzFx8fFjRP3Nywp/VBQ/aYYNo2aOsneYr1XxrFUP
kXNk/KAhULh88N2wJLmKuz+CtOvoIVvGCvO1sksRDoJrCuYuYOksTiWiffNj6PFBAp33xD7RvRAi
OOPvEPcUi8HOtZ9dCLgemFU9ty8JyghXA/Y16VKIHm3A+pxqu4lfJEVewfvEWFDqCprBb8A7GmPM
vthKXMmf2FRZk7lESJTaic3z0XWvffQlwzp7EGY3VIYk2opbguhCRIdDOt7P43cRaEBi/8xhFdDc
yCJkBgZnNMp/sqBgjgqQZ0SFKNDnGLfYa9ZUCNVzWqSQpKqapAeEKdd07nGhSdgHkbs0anJrki2O
xY4PrnOGO4VI9qb8kfDt0XX9ilQOhIIRmcpoC1EjGTa3oANVxiO+mXLSQbmywS3S2duJiEP6s0Aq
nd5Za0RvgZoSRwiWxrQGBTkziqThpxsTmIy7zDwvwoJTHd5amBHaJ7GnEThOKOUSQWL4Ik5H3ygo
MmJwgKKg2gp2b0TFXelWR7V7lFQI/qA/dIZNUOE2E0W2MA8R/kfrhQSMvYx3fLpSwNrZj5AFAIEz
4qkGRRkUMi+uSdwAb7HYbzm8daostPanmGw/xDyNYa0n8M3jCG2bkyQwZNsZmRJaOvTgryipSRdV
UnefomJCcR/qO55ZBPrgTFA9w9xf6BxlHay984xMQ4A3ovqYteTZsRIuQKJ4RhsCPtzACVLm0gLi
yzdrPcYIjwamdu3JIwiys9SLhCRp8/HveqQdw8PXmVW/Itcb6Vz1xM9PlxEJ6xp8dcsLNJP5TEsL
r0jJlBjwiUl6YUVkn20PKEL+ixdeuEzoBqtuWfCiQB62dcR5eW7+x9F5LTeObUn0ixABb15Jgt6I
lCvpBSFVS/De4+t77YqYO10zt6tbRQLnbJO50nnRDU0aEeHiWOq3lrFGlehjJtpk3dX2i5gY0s7a
DkQB8hZsGdnJWRVQpBEGgj4A5aIBqAWX1FZaN8tRz00Opptn1G5UHIP9psPMKLsJF++2snyNNLBh
joDZYiCHnB8RBj+BrWW7zuA95WosX1MF+bcBF6n4zfLoHZaE6jibuJ19WlwWHBQN+m9VoXfp239r
FRacE6iUPDryMxFaHbEt8xjOmnktbAldT9gM/cvT8+xi1XnJtrVSIg5mhCv4DHKNj996JvGNR/nB
P0KgGo27MWkKczJNKNmlChEdIjiu2OJoKy502iEfOAVIxxAM72XWWSBoyqdijHDYIaqKMpBphBYF
4zZDT8nlVSMCBmSYIewOKQ47UUumynbqi5ssfyNHOynOcl0AxOdluy6X5ySafGsG9bt1poCfVLnO
9rQRr+aiBo8Zk2jRlR/LxJoGByrbVcG4CB/HKUY+buVT/przfMVT/5MaKjyo4Esru98GWnjN9Tu4
FeUAKxn4F5weaIzt+RBW1FwAyMS55MbVkwmIsV68gwUHyB7S17mttmYwEKqlPmzd+iNzJRNHuMBZ
EVegMu6U/u4Ob3WW3PPmZg//BIiO0f9JIG71NpzZDoi6s8rMwe8qAkmq9uTF7klHq2A255p5OCo/
wkKCddPBG5/iXWSTRWl+DObIPfmrhtdaYawy+xxJrDYPTfIbmq/6/DeM6rtR9Dg1CGFnTz16hq/D
a+UQ5RvMctZCdbTD2cT2eaRzyitWzS2xHz26hw6WvdmTARsw7MGLGaBWIcGSuLcjD5nD9ryw9sqU
bYuFBUdr7eEFtAjuehpooeEWibep+mljUxnE2ptlpO+dNZ+4jjdpy/QnuJR8XTozkPxznOantmQZ
DBF+WLGZcJaNVTERDTC8ALHhrkl2Db7k9H3Wz+VyReO3ypPPdHoG2slNhTb6rLf7qf2PhouJBi25
bkaEXfOf+qPX2eI1IsW6lhZpzbm+7DUOqKo16cpgJxBZyxgOGzfbP+9UsGlnlT/nL2IeRT/irVXQ
YN3WhiqwWfpwL2+4tOYum1HN+Ji6cesubABsks6ozQLFb/JXgQFo9o47DY7M5Ke6/dwilw4BqFZc
ui7uU2/Puay6t9YjKJNhCjJaF8ji7xLf0PArSHyoOhn4GYwN12lLUBAQ0wGhE+Cj5jDDodIYOoQJ
5FAOrihG8qJGnyHrR7gcJ4NwoU6PV2A9HPNYZ9tOKiFMqjpf0h46XZHsteVA0HiqIJinwND2TnBN
wxMnRcAhJW9lHXLLrb0O2Nba5ePCKVHQRiVc2mLkfnNRygQen8QhpsbUygc6NSJJ2GoPW5WJtlkt
W7XcN8lBp+9H4abSldQB9NSNhaxwGZPXwrYuFM8rnvqNMqMtrjIf7gvTLWU/Ts9NiVZa7zEHZM+T
AdpwUmNwJOHBysNzh+mgbbAuFigbmr+NOzDVrv0GhkrFjFK8ZAI5kGzgmc+13jcQwaxtVX04DMhU
HLjIfR4KsgVV5VbjNrRcX7dRJW1jIvDcwZ85gshOr1XfHC6oHqg0XjPVO7mjeRy1T526q2YkN/Tm
FkJSr5xrcgyk5jXxJhlMyCkwNo5VwDd7cieg0Up6V3CVLZlK9J+3Cr/IqEFG15T6SThvydLiZEMc
QeDVeGjQKaLcRLlxq7KDzdBtCf84x6oFfzBgCnfZTJJOxRYm9AYGeUK7UYCmMd1CFQKwj/nCxQ1f
4v4RmRQr3dk0X2rgSt9dfuZPPpRnreMYUfZ5hp0YVQOx88G7Fz96Bn5UGUEEDS19zQiG0nPocgyZ
10z/gvDXBaKDSwEln7qtbf7wu05nz4xkgzXH7MLLsnbXnhtmKd411r3hT5ARZGprmz54cXOu/HFv
QPXted4snbR5luKhXzML9ZZ7hmG3LBgrUqoWLINspfZnOxSHTZBap2XyfJbDERhM4UGnlKuUKGxD
VTX+zM2aLKOvMQZNJpau/VBhtEMBQOMP59xTT3r7BPaWlDdJQUJMS49oBsrJ6BQiaqkDIxMy27uB
zwiR2KY213HIOoim0vITRRXByc5jGs7YxgX8GmaoZFlZwAieRhIee6g15QgGDPqYsg5VEwHVzHys
3Ksm/taD6V4ainfnXMU8iJQt8apowYEEbwP8LdGojAnj8KHf5uWX9DljlQMI+ajTU9a+64giZoQq
1TOSzi0b0Bzpq8CiSkZO6qitKw0NOB12ivMl4dGI9xbcD5M2XjYXU/SRGC96z8ABrYjEwvXAMzJG
DQFSxRiTtZhSU9TAKaSoyjvpJfoMrkcuatiBI4b/XfxEA0h/iUViJvEhI2F6jxapKvU9EBQxdxfz
e2OcsV5EbHlwqGnWLrXX+evETCXoXrrqjBmzM7ao6ygPmT1Csnquh/e+UNc5yTIU5Er/Dp04pxqQ
xlumGxjqEXYW9ZOqF+c4/uDIvUWF/cA7x9sLz5dM2y2hGWDNTLZkzmEcF7Y8zUbLsr1KdpaDJkqq
aCNG9N8au0yG0ltmkp3x13PA8Xg3r5y3ZGAcVfsT+o7dsvUofvO6flsIbzbD5Nmu/lr1A0IY3STT
7vmqmaxTJgm63NoOokn1ifO1i396J2egemzpI8ZdHQyoizglY/4l8Way7LNCufGPNOf+11bJ3sR4
mXEBwRK64KyK8/N1sj7sdhNHm5QEw+nZSBjXooZDscLjNEe/Gl/Mk/Uwb+zokMi2xpPZrw2bwoZ9
+3NOn1sjSUTScImYGPCkCOlRfjkoXEq+0S8rGZmbA9JzFdQIbQ6tziDfIDZb82IMLtNaC7D5Wwi8
Dguexc9x1IybUy+MEDDxUSc6fvDv/fzRWErkYGwy8+2fjZCHwuMS0Zdqa3MEN7hXp8oFzcUszfVj
bS+i1Uw1dwifWkIhyoofHUdA97zg9Lfqk+DGoC1NiFxmxaEBh7BESxZGvHODUe8GFbN7E95sahF7
wGeG40S+XjunRjODHStu8JDEtjOTaK6L4fkgdVzs2gmVIRrs976LTm3OOl8AsFrWP4XaKfcOLTsg
AhstnKkClzFlEYfIKK+Wn9BzQAHum2bX2Dt1udfGvbd0jhnQZc5nX3cHWiCVfxO+oG5hN2Tfg/mj
ARLgqS4+Wbau/cbB/62YF7p0x0z3/KkVi5/H/OmzHj8RVy6HCWIrR3mS7zos33OKE3nL/ylg+QRo
laSZFnG/7KmEj+Q6QmCBvxd9WjW7/qp/kRVKkrkAmzEC1gVDvIvY4MZ6eAGXtUV1chhJBxSXttbe
c1PdGCDmOuJSGo+zHvfblfladseQ5xELXTscAKt+eatZclvUQ3CYU4ozRlzS+zMIFL8KCjdY4Q2C
hIGGI/uw8AqTKeY+FdkBwAXFX24RsDQyGXb4b9hsIDBL5EhDu4EBAP0SmVPLXzF0kjtF28aPlRFG
s3WybsMoojCZdU8uTlj6V5wxylUHsYPkuyVGEE0fYq6p/54Umj72d+F0m8xNh6DIMMR+BamywhFo
pJ85m06VUa+FibXYzVzwyOxFMYFPsyutt1b9xO6QZYSm4Pei+uVnYoXN2VgJwV9XgQj8mP01acEd
kvsQP6r20BR/R50axmfi0SyHzguhi17ocHP74WY5bQgw3J0LkgA1ThPuiayvpo9ZfQzBW9O8AjWc
yz0bmdm7TsN7hoKYJSCbbWB6PYVYMJwVnlAJ9iVRqa42Gp8B6AqkCajnGxauDb4PR8dEsSUNWLzr
ampc/kmrqAYCFkmnFHmtR+AoRxWbpyV6Y2/XyfRz1d3Dlybw89YfjaextBjr65uR8oO1udV/gUqT
SixjgU//XlTXSnmymwP92DIjVgI8UbKqdBW4ng0yrO5qMelUISNRdqT/IcJwk/BuJH+87qGHzSaG
M0KgY4gWHdzEfiJ8U3En/E94P0YYrDu50iSqRZ5w2f7Im+00V3vctmwcshNwIofRo7cJUHBRcbB8
qbvxhZ5h3SQSK47xgGBe7wkskzV0R1k/2077Ns8G/zZBvWgPWgH1D8NNJH7l2G6CmsNEe0xa+uTk
y0/t3VG43f9Z0dv0IIrYkHTrqI1pYZujGZ0XfLsD044yvaT6Z0XgJq8uk0g9uqjegFrj4iTwj+I9
J13k7UYA/gaknfXM1nCOjVv6ZyFOBK+G383EfwAr2BFwZCXwyo74Npi6s/5BlgJzSoM4I+dbY+xk
nCzzTfHWl/e4I2CsPiXY9Ji8chIy85ho3hbeQZmKs7wSClLEEWwH2rYFKS6Lu2ZHTkwxvyRGu69q
MJUNG1jW4sxWDFSG7MHwp/Ju5tR96db7TF9ApyStwNz8hfmUTvhUpDlMuEk4sq+xNcEfCm56JllA
vd/lTIcK7cYls7bdyu/cyFt1EXMyb6uB3xuyfUBIt8H5ZFlwJnERp7uC7ZxqBuyglPnQjnDkVHbl
8I+gicnmmxpD1P9xGDB6x9mt+qR/fUb2m50eQkrAFD1G46o+GcgKShTiQv64vcXtkxxs8JV6mD8S
8zftflquJiPfSwFYhcpXb9m3gnFkPiMJLP/wJgYKz72BnFElvXCXsvaxD3WZHopLm9y67qYz489l
vl3fOrDEYOUUoz/VDI5HfIAV8wPZ8TAYroeVPQx7qYnS9Negz2q4NZOKZjwBCK/bzVZvYFrSc1D6
OWQ05QD8cUb13Jzd/NfkTCTQ3CoYPZVnBpTwLWLUX7RVazMNvtW5vVSNs4VIZ8cI8J5zkoMPWfGV
zjZ4+3eRIc1EUf+7S7nWOweD6fjlRlzELXMiAOf0smOpHwhv6SB4hLt/INrhU0PuOFrY+ZQPwnIR
8gmg8KgA0YMWi7btUSP80DCWj0OzCdIaXjzUFJr9iBmKOyffxDzcYiqxCdIgKFMSOgELib9EcIlV
SSkqW58EwLxdnTwsx+EzCQbZ2XoKEihTCDqQbkKtelEADAQ/wfyd2nc3OjvcV3TDoLcat74pjUqC
rbY7Qlh3JrwUnQo8QmXT250EB5axRFSU6maRiqTrKzSZLd7k8IOdQZnd04E0CDQJ1WeV3wrr79ye
B8h8Rv5I25NRnhcqb+QUkK14KL/z37IEB/Zs/S1td2UzEaZFW01+hG9ehxjygfYltfxcgdfo2/3K
IpLFg9OxZyiYqKyjw5/D0p7m4SVjsSagNK39EhNApRhbJTIZMFxd1IgxT57LnZWNFtJxPBa82Of/
LiE6qZC9VnNz+AP3HnbkO80GukcWCaQVg9+140dum76Z8/Ila32w/JB7Lkv9wkOdWItUKkI5fdHi
94pThdXx0ntbNh3oifn+fH2w6QFEgaSkb/FAet2xJIu9ia+RxaSg5bHlsMKkRurYg99d25dm6PhG
z/zKqfeRc4i5Kz81Ef/kBDSDNgASv4q7E78wEoWIspu+BSg5bgfZDwbVi6atdHSISNMl8c+2j3W4
m7qHGVAjdJ7vcElLtVOku4CqhDm+sKblA6T9YrFIWSNqgNg29xzKukCEkt9/LPcUslw6bhrnAXdn
vI8dqUitr4IUYHBCoWLnnxgqNnGAoQ7Hc8U0heG8gp44x+XWoWp2hn35X9iTJcS4PgSbU+Okwt4A
J3gI6fmVYN+2kz/ahCgwyawGAkczXNOy8QGYbvkj46BpvjnmqWbcsW1jkgz83h1Pkdnux47Nar23
lPeowag3Hmnr9qEDuD+cwaSrxyAiqBmGd2X5rvU9My5pRIrFSGBkk+jNPuEjzrJjqMt1fk+7w9T9
1y0DD8lWMYZ1vZwV8CZd3MOZ7rdW5uGyKY65QkKTUZzg6ohbBYAm1KS95A8JHb/SqZe6V7RDO6PS
biZYGqY9B47btoNY0+9sehLWvV37VQLkXNVteAvoFaIvGZFL4c9oHC9vQTdap/MBEPV5CU9GO6zH
VF85LqL1q11Ud2Oc9lp9SUrucdQ6AUV7h7H9n/CKmQPP7D8vwbCdU07p3LimwQkJNu01+N9dWawi
IlvYzdXAPzVfkQdh4PP5NqmLmgnmbv/Hrc8miZ31k9H9ib/L5paqb25Rb8rikwdHbsRYlpusdmv7
jxGXmChyn5mOgRYGFQ1C7xRfC386YsVPmCT0lL6JJK2x9pCcvE86iCm0Pt06DLTbYOX0ahVl62dS
pdt5ecIoiGSUvHhP/TDmfi1sMhXXqBfqDL6pXSQp8pXn0V2edQboaK2gJ95BkbYzrhxCsliusJiR
pR+LEpIYy/Ir7T7nUJYmLWcDmHhc418AJg+LEm1rhrDKvWr/EoVD609ydw3wyMPPkeP9vob8dHr1
rKr4BW5dFVFzh+ROdRtLI38DQZsotUP6Q0GCSVmjta+zpR6T6C42IW16HTRwLCg0qKpE/4YIDaAC
lSXllDXSe1wNN4cBImYEcc1Tuw/DDU3XUny7HLYYwoH09mg0jZdBX+XhnxEE+jd2LU9HyfUWtvtH
oNjrmhcjsPBymSddu7KQp8UhapjKc2QtheoqUa1TAVssKSm839Q24fEVGdTIrepsnAE9qcMBdzM0
PoXgGLjplvFsgoIvsNH49/Of2CMJcvZuLIgZfusojGQ3BY4BpXXFCot5oXjWWOwlAQmb0CcYzVUN
IteRTBPmRIIwq7v2zuqyyOEVATjBctm2R/G2ovzBxBroOwHoSeYeYAkb5BYUAAHC0oYO4a/SvLKi
FPNWXif4vIl04C0qVY4fWIMh02O1av5Y9AIw12loT7l+jOmTe6YxjaWRU4nq19LOimfckOaRI5AQ
3iRhoQYfdFPeowB8df1f1B4Up3kUM2aifI4e8B/NFhUv+nJilEcLlVTp2+yqQOr1oPII1BvaYavP
hEnYw8Xg0cPRQcZ1GAPgBvnYUpmFCBI93ul66A+GmcAty9eVXm++9eHB37fOK/JRLGT0d6s4aeWT
qMyZHIoXKj+lLDPDL8tq/KjjC3LQHtj9365ByOBA4yldCDoFZilmxixGKI0L+6nFpxRRPinsS5Xw
EcPnp5Xq5Hw16IeIJwAItndrd6tQV2IVuQ3UhyqtXcBhr+qE4ZCACiXAJAh8qsdHQlR2VGog6xRI
UCCaCHhtXH1vmdhGomwb11swDMtTDFVcc1hkhdaae2I9uQN8qWujWtwcYNlB7RWt73oflL6vaiWJ
zP1bMVn7OSAlW8d4FqMu43vLyXyI6XSrGgPlKtN+qbA4DLdxl4CvQ5HX/gwgHC3tzZOJnnFaFq7P
2Txm5QOh58RfIjwrOcUYYL6N5jEZbe66LKhqErNpFXOAOCLVgCmFgk9sf1RCR+ZUIgziTsdwC4Es
ZublWeFey9tbWqMTJwgpR4oVW+ggw2pt1m85G96JpkFRl41WI2BKOIv42ajHHSxD/IZ2IvIH1YSK
IqPsvllO7o3ep3dm1Om3FNuMXzr3mBjqW8ibI3TsuQKFQ1MhKoug/AKBM05+zhSh8o5QGOgmwLwj
KR6bDeCHTQlMhb+Hlah4LNAQt3np1yY5S+YrqHAv9P4D48TfwSEpWCIs8goCddwcoVS0LT5Y2aXz
f7PFbcp2MyF+S5dp3fYhSGNw1KBTZP451qavugjCwLN61LQqcwpZ/yfDVxdetDx8teCIFhBHO4OJ
gEckBfgXhjui41ji3yQDBI/s1eKHyGXfoJZ+ASy70gCR+53FvVZN/twkG2qkInzotUvSebUp2aZn
8aUATDGwZMdi3TPvYpKPe34BO6nyBUsCoNhgSDBJMO2NhrvtYno7fkRWU8LcQwUeI6AeBWjJleu6
tL/mxIYXcWT0nhkLUhgWmjDj5ND10GOzT2TMoS7Ej71M7JdQgAy4+zSQ7Qyx9yqfnlDKhFeNfJYL
qWEBVvcY9UAUIeSvmHv/DSFSaTUJNWO+EiApVhgB3PEAFHhg0BdM7a01bqJtwRc0E0CKfqCPe98M
Psr43SN7Zmg+CS0k4Qtvh/oJ/MgEQYAYS6lz0pnYmdCzZ5ikMurc7l2mWHaNHiJsVwZwdmkcbAZb
RDX01D4GZ4f9LP6oObxb067jTeaALbDrUaYa4W8V3uIYtUTyT0Oa8NYOtLrh0CLWx5s2hH8pcqXJ
5GQynYvAd7BoJ0ymabOD4o1u6ea0SBhgmreYphO8S0x0Y0D82Hc7I2exw0ojPbrOv9144LbYjOst
fs2Q1g6owOh6mzaBc8k3EDMqEdVIHnSn3jC3PFHCFlKjHUdd2b0wwFDYaPVmuFcZ9yjMpoyc72mQ
JBdi9ULu8+lcKdFzwgpkwU+C2TXy3uTCEvU954XeXg1wDEqlgUjiaXK5foKR0RuRB4zWLPT6kdOj
LiALisEyYiQhFPFnSNFkm1QBHGOCvLdY+4c6SixAtCqinDKfrqjy09ITYZHnUkz23K1QDLP5+BXZ
9R5JwDyEKwcZTTW88L0P9GUj/xguLm0hquKahQNTBvLrq/sAmqdnzA/jiazvQrtnnLGz8qXpd1IE
MvU5UlCJoXbtd3pwqaNTpB+c4XdYsFNPq9TpnyPb8Pu0PWoJpLbHv6HyxBSGT6LiY8zLmdg3pD4Y
xPKxADB5pKNfkn4rgVUy7mDLwBaqBBCSs9Ow+dNDNeWNw41PTBsQg94k5UWkjbqGLXi5ZeED9Aos
JPYSdg1RUvHA+aDPS94w4+dhcc+48uXMNcmI4IUDS4jlpnvzRFHafXn+sngcJJuIkdZYjwxGP/ix
KmyGiYNsZlbfRI5HhPdRVRYhJTWMqDUaQs3745k0OArpFhZDO0qNAJnLPFmwtLP3vmHkM78UFvQD
8BjxANmBmTzm/H+RwgypO40ju3uq3ZjbuhQv4xHxJIh5DOmxFCAcP1U3bwRnXdv3Bgi8s6w8sSES
DpfR8NoNKj1WS1n+H3/8YkEjihSJfGXFPsb1vNNOlnnI+0vpvWbLp0LWYPAxRza5Qvam6d89b9zG
VLeZ85M5n9X0xFQO5mLPfDpN/7NO0yYPoDBdFOCoKdsMbrcWvJpFioln4qiNGK/iUHqzmj9Cfk1Z
JKvjnuhBVIlcBBxY6nDRkU83TQmHC8awbT2hBhjYkVRhgT9ghFPVkqv+LpHq/DcRqZTRpO1N++Gp
EZqVV8u5sB+jfMFOT8Sn+eNRK5EOvBnb9r0jVyUmjmdu210IAr0AdWVR1RCi/iJvdV8Eu9rjkDGx
+YG+Dr4VbatD48OVpJ9n1V47kB9NNLgi6xpRThNzQBFyqVp71wcP+b3o8hCozUXhe7zwHs9oxx6C
P17Z/PBS8EP1AtKNqCTVO4uDDJRtj7Z4zUD1XnofUCEWNrMEcTEwbzDuxzzU2ixTQyIvCvhpC4Na
yhA5XrU3ph0Ci5UJDzbxgGkCSQd0PXa7Hs0MvgMFfn2n8Xal+zxxXDbWh9V94ZHj2aqQsUUEwgj8
FS3vttRNXstP6SG8mRwpQkmTK93JulMuuQyycQ/itY+8bzsIz02LbYgvgj8FSDHRFeTszdw+OyJI
Ye6AAo0tp02lIScyMH9ByBItiKBB4e3h99iUE2i48JsyqN3hjarzEky6yHVon6fT7CE+YrrJrF5H
80hEeU1hqDAZRXtRUcaKtLcpdmkMjQlmeIsuHu4QshnkAaPzcOvNzODIteON98S/z/uyzW9+ECEi
grea428LwhMoQ74ZmzpJPCMY1gXoyV86AKYuoyp1zvfUCgojW+wRWeNs2Ouqkm60tSt/RIc2MpRX
puJ50ZvnmK1pm9VbWCXUry+egrm1Z53fv0mOkGSFuMw/6BxZPHq4OHJCbUQQT13Uo3HWO2cdeM2j
6T8pMGTPx/Kvyn8lHsVSd/Lga/wO3sT8i9NF7n1d3+fVhBOVlpWnWSajFvnLS8GSP7vrXspuQW1O
0i9zn+qPpMko5LihptdGfzbte2zn+Pi2SIZ2vV3hIKdZydnRZ4A6Ua1lBNQdWd4zQqT7kSmxQOBk
si1jdbwByDYolJhOEhvcBO/IIHK2qEzVJv3YM9uVAYKBnGe24D8p+mVE5QPqsjOgYrAzGCdEEZqD
BEe5aImOHuidHoCyBQcUtGQ5J1CcFE610ZvqJt108jPRptG33eRGldyN8gyiBrXmyBMXEnQQNCUT
oOhQwguWBwXPVoktVrDUKNz7Ot9hMRUcAlUR3z//P9azLrMmhVqFM101sFY7GxE1xC3zE1YzXJp4
OjzuX1k3yaS1V2mkeBhL2HgBHwOtvx/WD+q3HdgfcBOguBag7ndeQds8h92dcARprgkzXhdMcvn6
xXmQZtAzGPf91331L9pbGW8ASX0tX8Zb+BH+N3zl/3m/yxfqbu3NeZtf5pfhvrziYvxefuI/43Pw
Hry778vr+Kz/dV+qb/2DOcVlPbx99bfplc/f/qbjV7/pHeJoRTred/BuvFYsH5n+MccmueSTVgAd
vctp/i3cio/hw32gn3oh5Obv+Ls8Fz/VZwemZhO8h3+nV2rEV3ZOyUp+RAX9/J1ajH8Tn2Swsb/1
TXMBb7ob90zLLs4h4z/9vt9b/O/5ZH4TlBSumk/riwiGrfu9MNeO5H/cp9bYKJ7DhvBPnTKIqB98
rMgkjorv+PR1frwjfWTXPfeXbAvq7Wc6oVm5OBflU4pvkGF0VH+DM4LKdernfrLBYLQG47S3D6t4
5z0ovM7ZgbnIedqaR2NfXqo9rfhq3BJEdyN27lqe9Wf7CUznttw5u/lMXOEVj9rJ2jvb4ZA+0ism
yWu8bfc4X3aoW9bEz5/yS3h0HuW52dMIfWLEXH+0m6fH07nnJ3i3V4ShgMrjKlq3m+QKoPaaXcH2
7MqDdVR22G+wp668nXMEirnrz9FJ3cyHZq2vyqdmhyBuW58H3zoietjMG7ADB/WMZukRP9WHZAUt
mWQ9hKfFdd7om3RTbnWa3X23VtqtxRJmofBOgTdg8GHkqrOXyrKOlhLhMG9yq76r0fck/pxp49Qq
sqNgVcvJE51cXgKyRC2wAIaZ+3rwEtgXw2QuoyirmpZ8Dvgu3TVGGzQ9C1dRXfmMRhbSc5143g8z
g0/2tCOmtiUu/M7jSaRogPnsKj89aokgZvTHw7hwy8M8DMIPJ/7LkIpfcxdCuehVcke5OLxDPf8w
+uV2yzjlI9x/4jJdEBsqPYtcxxcABSWRkoMNJpsYzCdsvd/aQN3Embly2VaVZvE01U60KcPsP+I1
64KxZJejXpg0Kvf4m0nEKgMzZIicy7avhUZPzLoXL9VK7ARl0N0qZzyglUd/wBiPkW/gYZxGQT0t
FxyOjGVOKicFnHZ/6FTOUTZt6n/S3PLPtGFP4OxDPV/0LN5B/qCO0TnQY5wURBXVMeWJn+l/PHuk
77dl9Z9gipj6Y6DdqVRWNvIqC4Z0pj+15r0kxqLBtkNGTst9FZFV2ZqfMnHhrocKtpGg9/zhUeeW
sNKZAqB0HFTGl02OfYHKZsIv1u0MbFUs5vpBYaGOL6YH4GH/O+EMnApctxxqrQuJ1wLRhTlhMMMX
Hq2jna1dZnMlEv3lx/oxDMKqsmMzv4qtklGnBfyDb7POGIvjdu/XavJm8lIT3cVnFDKCC1v7vdHd
ZzMvSPt8uANCDJLCGNatVAPhUXM3YYx3ZXGLVR0LWuaHOJBL52/LNq5Or5rx1TE0Uz22ldFr0JJq
GqG0z3/ZKothoZ2mF85xjLQbhTaFtOZVGIHy+Jv2zKLHIwtmQIr/cCcZ6tES/S/NkW3+Oq7L0OG5
IDzP3s4M6gF0DcMrw36oYiZVLaPSgvKyAmIsP2V7adVaKOHPCZMkPCF0lAbDE4uBhC7CIiowQksU
JLGLAV4dEXsEW3s2N1V54vF+nYI/GpWSjAak/Qmsg0dvxYy6IOS3b5/LcL9ogOMVsjm9X+pHFeV0
CMm6wsYVm8UBjRSVpqJ+c4kprgWG4AtbPS+Ds3Y6hckcgKv+OmTTowf+KM1xfi8IFuxAPiThUYwn
uCN0HRJryli5SM78KbghaxK9qhQFSTTvSa5iAHZ0xBPmvPHB8kcPpQ7oPjEGROzazZ+kfapihYIO
JR3lVMTvBERemKARWeWqvybjiCJULlC6JC54aKe1UZZX9lZa+SaOWPENa+Q1zzsHI03rPi2srrBI
dPbF1KptTxcil6+iGZiDiZxmzAkJl+QmJb9LQiBNjxOmn8xGNOviMREzQVsQQQn9edpULgPbFcIs
PKG4ulOmO8pkEEHYbr3GOrrtWqEjNtqHeMhc+gQMe75jwg25p+Z30O8aJsvmq8NFiUXG+pwKA6dC
si/Va9eBESt2DcQe6FrCa4aKNeIeoZ1wtJ2poWPK7rxKKmdRxfRkgqLIB1imbBn7fYEf25LWGJCj
azLDDX+9gbq3J28b21QGY9b2LUw5FYf4UavQdvPNuOimg/ZtwRWVh/Xa5XwwTcpONz/iduJxDfBM
wQY9odZmRE0QniS5kBrAeVEza5lZuY7dkac1b/ahsm150sO3PvsjUzczY/BSEYSH6GRBLkfuQ8UH
JWeJ7H3RX7Dj4ytFFCWPns1jTg3PGZ1IhgH1tGxioCcBs/J1Zb/M18qJcMqSXgQwXDeVVzzIcJqU
w4ycQs+fIlpFBekbHUo06AdCUs/hBJ279Pk0MmjvXYXZs7+neXpvQjYGjsZSk8TU3uSAPVTUZQXS
vRlqxX7Jpj9F0K9qb6ECz9L75BafKAUYhmKOVNW/RdPc6KtBY+INqk0kHcTfMhqC7R5CfRIwQqRU
b+hnqqWHd4uQkYUWctnCach5y3gOcGV/acPvlCnbgPcLEQ36tGNLIaLrdwfmh8pwaIAPu7QNq1qX
N8wDwWP/OBNZD+9aUqHE19ZLgjGUbG47xzCEqKbT0uNgctZl00asLxPFZEt+zmg/FWiQRrcgSpYP
MGrvXvEmR7AYCkt98ruEegwGUco8iG50wXBl41bs6SWtsToN2K0H1mUAatqpXhtT8clHycqtfccV
lI2v8h7wq3520PwdZWWaEQ7YdU+DxjJKkzql+mbjtqsi+xGhSq7m7NOltRPcb68yokGMyPGSM0dC
3BVaULdYuGo9Qjn3oBkN0VrIg5h0WfydwVxAwPZpjxIIlCM5yWCKdZYFHE063yXg53n6ocXEebqT
dz23WNYi0IkWbZeHVYqYjdezxlOU1SwGEDpGwhQv0exlDvi7dqenmT/IQJ82jMWpylBg+eJHMRma
SMs+OkReseaveJcEk1ciDIc9o2ya9Gdo4eSgzkkLEwpo9lLGKIsTRv+FXF82K2qTf0I9ltfEyfZu
wdiMk3vMK7nnFjSsiAH5Z9Y4ubhDwUFvJ/dDhooIpGE7kARa+xwM6hYyNpCDS6N9CaIsRfE7dpRV
ic/hZ3mvcJEMsPm58h8vwsKqG1NZJs5R1J26qp95EeVPW4hCkheywy2oZf9Ny91DBlPhOsttjhU+
gDo/B+lXyBGfEHaYWcy7XpeRvdUMjC4oV2NvrfQQJW/8NhvK1maYxcUWQ/OL7R+5xbna5UOTyINK
wf/W3VIpSOLWN5j10yBGquIbT//qpyw/2myWJ8xXBt+3eLAmuriBE1a70+4TXKbiJ+FXWdrQkeGv
lgGriQ7xNW3GgzXfzKXdhLuI3z1lf4d0o7b32HP9tqVIwkskwHV3MyDHUQiiBuaaHz06gaIh4rhD
SeYEe/kyufEc0GHiG3OIRiEuuY1PS4KBxQBhXqKhgFjIlq4jHzHZ5UHzS7KgGQOfslhegq2vbWvT
LN05g4YgPTcllaq+WAnpevNrbmMmjg364OzAYn3bdu4lp7ebafVU+xAZWNpnzlJj+J+n81huHFmi
6BchAt5sRU+KFEmJlNkg1DLw3uPr30lNxNvMTPd0iwRQqMq8Ln1Ue6CE0SSbfqh2K1ktatKt6rLc
0LV5h5JxLjE1YiCzmrHqimIVQqRDgct9ce7eyMhEXja5WTN/Uf6dsJAdLK6Rh37yzk+uczp1iRq5
j7PAf/sIwkztuG2tgpeC+1N8OqMHII52ZeKtJXgI++KyoFzEygPs61tfgbvVjOhQ0xQMA85+MFGN
pgC4W9YR8kE8WD3SN6ySzDWuYEX84BPQCija1AnC9PO1x3HUjNNC3lu4yK28STOyqQwVbYC6Midt
MDDil1Tpnx3bf5T8ujz4BAi4VTrqMnITgOR4XJr9WEx/YTqrmM1KQz7tp08Z2lxe6MBD3l8gg7uH
gPpktEBwLmcVWJDSSLafhWuxdIkuGW5SqcRYVACnZBUoDLy5cVo7zLDCb6HAqvn1roBWgaKuOO9l
7qh5Y885jwQGaM69hEdmhtM6hMOYU9JN4dpzY4R6ZNcDXdDqCzhJAjTazdeSMDShcBT90cdG0QXM
TKvqpywQ+Z5yqS0GzYArv6VmtlRAtginwBnJDEaAf44LLJ2fxM/Joa4YDEXf9Qw4zRgqaELFudaL
42+YzLZmOMqcJuu6Kw5O3T5hW3M26W7SmQupP2GZ9/QTMq8oQLmVjk+oYT2+FX0f+6o0h8iOUdit
yN0kY6v222NH0G0ach0DJRwtlRN3h6bDdnxlNt49Y+pn033r0xMT+Yr82RtJEmKb40oYbbTN5q0+
7yTy728sLsAQAc8VvSUquAE/AI43U+Z/dNEDn1hQFiIrgJOIqrstKTMAq2O3mhy6XAOcVIq89KqW
XCix+ECJFar3SSH0d8ivNVmMpTs/BcPb4L36aXNEDZUGdJfBk5lumH7C0HEs+cAJGa5gDxzxE6tJ
3HPsoRiRUVdYoEQEQeeVo6G3wAArkCgbDoAgOUlYkwpMAxLzFwhj5HQDHoJZCWks8J8YEZ9hHlsI
CpELQPXZTFFjCf9JMdBLuOmrgWxOJA5qRrRw5GDD8at/Kb6rPFfXo/Hrwa70fitfTvpaG5mNUeHg
99wtb26lffJPPlhHbO+SB8wz4iRndjLzUBzIFXTKhF+Jp5uL7wyHRAucgPygWE2J/sH8Qv82Y5HV
3keU+Aw7iRmPLcMIgxZ8poreigM9JvHf37ZDcI/zGBGGNIYKAWXAXdwcNBU+awM0v2yOOaG03AlV
/aR/haXMvFfFiDYdJhQN9ZF3F2Ba2paEg76al31kMRiJYxIHgOeNmyiYLngIdngUmvC9I6rMrvHF
MHgM51syf8tfnZG5mCSFAATV6N7qYHicUJ2DpjrBxJAu61Bptzo+eLnxnE3KpvV+M0YOJKjPDSp+
ojedOD+448rQ+rUPoTTU2s7XIzhYJLyEkkM8goQq7J7ZeiDObHzU6u4hvenGlhuLagQQvcWw26AC
soceLWWw0gPl0ciaOw1NGN8lB9aPS3wMBhW7WiJleq7rm0rx6kXzqfDU72hKULWjKkOPygj0Q6V4
zywbjLDvco4GPXO04pMzXNgDS+UxplzLapSZH3kL3HPSMFsRpb6IGQGuNW/dVBxZjyV1PbIZy/Lh
+ZhrT2w6Lb05/6tt7HkE5xu9sTXB4IbfYfyqGiJBiUXJ44PxJIu7rt/UktnQrb5wvdcU8XiR/MoC
acpg1aKeLEeEg/lnp92IgFg3M896b7v+sf7CSJaYF4P9cxoh/IgD1cLPGI7a7CcU66RS5p+l7S0D
T3nwGC1Jfv45wccKTpRY3qZt+o3N4ISKzWdGDpZAMGhigvSVda63u8bsD46anzCNyM9WO8KePMb2
9hxvJtkQmAjizwK+ojR/3T7CbQx4gHSQ3CzL13HnVej2unUBaRXa4aH1voe/k2Ep+Y9ZYW40jYcs
UDKSCCS8qaRtQ7YnsYfQZk+mQxns5fyJvWDXWIwna5qDU/5K1J2aVET3C2QboFBxmFBxngeX1QS4
6MFJtT4iEZfxNtHCRXFUXKG10qe/qh2uEY0oliOBgxZuDaRNRrhae+t2espgOczk0U1QYqkYvHED
KuQo4OBUdbS4lEIpxm4b/2jH8ndtDy8S0v/w1FvvvYf8pdcx8IRYE4oVBZXr+2xopw4BuTqo8KS0
gM241jI2PnfemIRIO/POKE4Dx8gEQNdFxkWP2Jr1hl6D5jKe0dd1K8+gvW5CQhYxA6AJUvSN02F2
JqKA9Cm7wv7VDYt8ZNgCtaZVkaCX6PiItYfYBegEbC5S9vt4UTP/S/hPCltX6sCCST50AvrNQlVB
SHCq3tI02UfG1R5Qz6toSn+yxmW0e7UKTevsVc9WTJmSqktGK7n9y+Toa4/2JwnTt7TrCP65VzQk
CqeJfKUEdXmh4/J/bWv866GebQYP+wFZe5r93uoVqcMjdjV8RsvEDA8RO6kaEq8ym0+m/yMBUFnS
rBLkGl4G7EIeWmIsx7l9mGxlR0J5j7FvCL9H/tXCgTfM0s0RyKPKTKmJUJBBd4ca48RC5tO8Bfq3
w22tLQ6znuypsaOFJrexpqQ1pgVBFwwkNzjoHBTH0snaaAXBKDJMdAG+sYE5f4SxQF+ojrvS9BfS
BOL5XxTeUHoi3CvWU1ftAizQGT6nuaTRM+Zt+NpXTIq3k+2UP00dzP9kg4t6x4QYw574q7lfZhml
th+8TWWIaj0+DfnN51RD4LYc8/vcEUZXs/EmBeCA+HXqqyieU69hwmS5hv62kfp15risfe1guEyO
7pPVPLS3Jkc70sRwwL+kehQm/HcDcMAyyXVrMZPkpMf2aWiFE+TqcDn3L03wNfvWKkoRybTEjbLE
MvONjTWrtAf6m/4zHpVFUq6tYDzFIykhZn4Z+++ZCetQeCVMEyNZJDRdogxos9ISNZlOwt+E59OK
tipyzMm45uRol92D7f0Y0z+BDEh/kG9RhfqCQM4vs7yE1C2AGTWxn2qDgss7oTOcG43cgg/CkySG
Y0IBatPOjTXa0RDsGd1KwzoyaFbnmbiCHsm3sukiXKfQG2y/NSIya0/VHRnOjvxBo5ue3kPnzQEA
yaJvlDC5BHENOjG3UHTUt34SLGe/uAHxEcGCjnPFjEMFiLdL1APNbV81ByloQ84QzwjW5jmtOV4R
M0n7Jt8+kxpF73BCaFdChJgDkuNX33NtZW+cFB4inJTBzt0bzYr4eftGTb5zkHFpRLwmFVWi3S40
N18LBuJF5lPe2yvJlRQcNYK/ciXuiHRy9IiiWfQokR3q3xz2MRjI/9pI60hjvIyS/JjTRlVtD2MN
F175O8IXRgZyWOcI+pVhEA1gQzMT2uaPy9ZwPoNm7YOstgA6Rbyc8kerhohE0EfZ9RdRAqLJI1tR
VYA3McuVO118yvY6o9Ciw3cAsRxjzyMF1F8ENEPyPCf4iQKwLuDx6kTwqru8ugOQmTxHK0yWSf40
XpuYoDtkeCqFeAPBMNXuo06yf5y+JMw7RhrLBLwwTL9rN2c8CYio0TyCABEjpuX8M9uyK01ks7Z8
TIV4cIAZLSkMwqeZIJ9BF8cH7UF08mhgmRyQAQh5cOKEJGbToZqI4KauHZkiAGNZq0AJNICFHPzo
OTKn+EjITabRFbjWDZ0I+lVLFxqr0lxZBFr2eEacJOb2fkjV/O10O5DZytlmMYB2SwxS024UQGtD
aZY6mj8tQADDrWk8kmHCfmsx5gdoVjCTRmt3eHor/eSXbx6RgAifbWhSGzzEIg4xxKtWYMpgNulC
OjOpA3W6xBTjC18xgtbPeyR9ACLgJfxQ4FMDnEhDnKoeLSCL1JXs9gVmc8bDXr0WJjnai6TaW6n2
uJWI4QquDtSZ9g1CBE9st4uRjNCXBTZ9EgByTbiyTqq+Yt+pAZmVclBifpBtR88RKsnK0696h4+Y
Kh6YGYvxVfp6SJRVo45k1qlAYVg+fGj/wdm6To7vdJV1pGckvIykngCVIoCoV4VTvZKJCXsUrsSp
nHjZxpqHdaUDzUNlpC7DWLgDQA4VtKgTHWX6hSQYdAGoHy+oFO9SnZMbpCDwKAvQSXaTzH5CTtbW
P4Y/PDaptUGSvpZa2EKklnIeIVzi/Fo0Jm2923x3WbxOa3czk2TQD+5GnkfJlmbmGvAaNlAqDh+2
I6q0VfzYu9W98k6uf/YhhiZkBoS7QcvsCqJnSn/e2AF6KveeWwVCVIDaOV9lwZeORQZRiEvVQ2Mq
IeVdoOEzOpLhFzmk+vbb3poIiSPKtwWe5CODlQuZXbafpBzSoGCYWoebgaFNpaIte/KuvIRw6/53
QPFAJd5GzcX0/GVkhHs826rC0CzdRwX6lCro1MBSNV0/BBHTQ0hW0fSDXlOeEII0ByCY6BqY+5hW
kDrhNucxje4FYN6zJVIXhQJvfoMjk+oo6zbS65sgTvat68jz++uAyVpYZQbB0MVJFpgo2SrkJgrY
vTAQ9TGuMFU6IwOyCGyggplrFe/bUZ/eydOuIpdz79f2qBTQ+OrM9rKM5YDL2qeEaRBr0IH4zKbR
jnWIMqgQHRk/FANk1reLZp65JDL25mQrq0NoM7gpLaCKzYplmvyA5IhLIPJRdWsfssgRZzbGLdPe
keb89XjxXkCmv1IRlGrQiTso4vUQG7toLl5Lc5sQkqjRCzCbI0MOeWsAsmj8aQOpetvx038TNM+m
P/17jevoOTWNte9OZ0uljlNZA5AeED7l/IFnF6XkhkvoegM/N4egphP2oi1yXE7PkW9+BATy6VDG
KQPs8HdaPNP+6DFTQ8fTpWF+TvRfMKp6+BXQGSkxgig1dLEwQ1GBFqPtoVGa3j1Cjwf4fD8fGBjo
LSNkkBkzd6bnur2AFQAfb5izQsUVIMdq/edsCFcjlmilHz8rENRyCNcSFSnkrEArbUFNa5RsFSQ/
8ZxJI9lJnWeQH3W2yc0shuIpAMF0O/BlxFI5p7dDEcHsC0glPrKR1P+InB/KTyye6DbAYBPSjI0I
ca2pgHQxP+HVb/GVtkfhOEuAQqQuoOgSFwku7VbKijNC1hq30w4ZH4BOLWN6rbEb7e4hmAn1R6yv
f6RTupr94Lk0wsemxDdb/Lpcvx+rj1U7L5QpO48ZzAHqSL086y7k794wvHep4ibdfUJYf+xxlLK1
b2RrHzk6LMrbLv4h65Yh1x82/vS6z9dSvwChLzqcqTZxrlq91VFBD0B27lBtRuenBKRhnbcxEdel
vUXiHDmrIOjIw/0gGop9iOM0AGey9QWsyTryP7vIfIji+Cwov5f9lt2t0milS6bFW+8uGihGjEXV
llRWJI1EL1cEeuI2bazHFu2As6/Q2hPNhPp6XqLW27Y0E2GbQS++NPEXJd6cu+sGxEUj1sdCeALA
O5aYXKUob6QAELWPRfJQx2CToiqOHdYgKjTsluRiFO50qdiQHHZLF+iPQ9hm8fkJ64dz0ekr0Zpy
jE5ldrbiL6A8x70HMIAoYJUVAp9vPiUfmoMe3DgFJQHVIQP6kqNT6tia9N+KYIVB+SC9nicTevkO
twpo/kzQPvMVnQFxU0ZaJRyay6dWTIgKLRxh1PJ+0r3arnl22QuB3GiY+AkjbTSx95NLKuiu1X4F
5eJNkKkC8miYfWCcXLy7fTNtK7Q4cE/lHLLHEGVGPoLtboOs3I2uv7ExqOAWcfKjYOe09BUdbUrZ
OI+H3vnRBtjDgsmAXL1oFUJqu6Hnwn51XrQhhmaYHwSb9Kt5RbcrNZf8mVaCH5nIwLehX0eK5f6f
jGymG7eBemcKgiNj6c+UtVLhSh3BjsjDiuebzYtUt4cpct4DVgK0rTSOPeeNVPM9AEwVdFQvb0Io
pMX8AKJFys+f62LYp/WPi2jb019M0jsboO0ouXEKmXoDsJQsqfEkedOw7iHDZQb0Y+7FC9VjzNmj
+5zM8GdS3HNUQIN6qbl1SCxTXxQ4rB7DtxS89b+RaoMKzso28Jz4MOF0KCqHEfsXFMjMuOCEL9cA
uSd+vk0rZeurHXAJ8uD+H2S5lH0trMRfz34PSioUamQp1eXv0r9oeosN090IBdSxyJnbIMW8AVvj
IZH5eezLs1QL0lcRgEH795ej6euPjF77CqhfNJ2EBTRYQ9zwv5gfxFYzdtGa2p92BBBedjL0+kNE
xQvu03Pw/EVQG0eD4l/p99gOAABIp6huhnsB42GcC1KdxDq7/lV2tc5q8F/USxGDyhKiRmEbLX9U
eyB6/XGGKEPgM8Kksut5SOy0iPQ0aWSE1iPXru2wnPE0uGAhFeKEAL360hrgSxRvVN2Rae8Mir4p
0blDGNF5cSElSJMDlkW2CThcaJeEU4IOgEIyfjZExwpO864xCAS6H+fNPCDRVzZxzlBYOqXgpnCo
Sh2vc0nQ0y1OmuHWu/ESQYzIGMgRlsfB5sJXaehuMgq8lCG3vJ/2UF79/DQC005o+7mBctPs8jcn
lien+/CY9IUUgJy9D9SsfMRIfFGgFvuUix0ab6uhX02maC2jqIJf1bllxmFIv4QcLtRaJEHz+CPL
USkomU2kh5gFCVbloSFLhDS+ZTB5CYuceXxMxJDe6mhhGosGbgyPgaMph5vw+wHXHQMfsotGAAkn
YEEN21YyQ3lTxSQtKiHH1NXlfdOGe0NILOPHBsRXnnIrZ+BzMl1WI0gG459o7xLEG5UcGI9SUgG+
ZclP3O6pH1hIM2TcePT89DPw6R45X7i8FJ0puyNJshxaU0zxVcDBMgYcP3WZkYEj4+K1Awegw4S2
YqTzg+a2sE3N1c7pEAcEGOMaMiLZYRLI+qljoUSfU44joPloIpc8fkBcABohk83wZHOgTFHycFUA
k1y6C74j12YjkABK+CzBBksePpmAHEoMA1cvso4FsUFGE8KlGMNPU1zlJZeM777F9AXvLFOl8GfL
lqZQelquddYJrWZgoCR5y9uk+0tJQcwxihpqsmfTBYNnVfC2DXGwLGC+vZdA/eAICo5NMD543But
QzWjQx55G7JhKzT5bEatEB3lkmkdJlYkqiiKhimIiSvO75Zy7jwkcQ777ZNw5uCkSwXicObB+MEh
oQjO3R8nMR/iszDomLlm4OyAqRTE2AV3D6OW0t+ZlQrxxfBFzLZSOOEmUdp+FdDAM6aHhqHRmaAL
YGT6BC5ummEDn8E5aMQEfHG/cZmQJBaAyMNfcRP5X6UQeO6TN32Rvl39puFVbEGQ1cJQVTnBJq8B
Et4pmNaiiXIR8+jOXVoMjZHPlmruRoP3nfZb8tfJP3WdZGFn6soLksdR35EihNYqIPlx7hFoUqqg
i46xwHZhvO7QLLvzwDT7C/u2PE4ISI1eS7RAIc5/x3kj+Y6+k1M2IHy0nJ2rxWDAwVmQKB+f5L5M
hn4qE5W0mQuRwvxTwljbwWc6jrbC7O0SCqCO9rn1QNzgcEcLRScHl87WXLHQu4/W0x7ZXniIvGG5
lW+bchJRFE+wbfOFI+0zRm/Ut/wp1aPb5Yo0XnnQdDr4JFLPsPdSzNg2MxiNeKlasDV1yzZC5BOU
PThG9KMRbTrFUFNUN0xfLZHd/obNSWrMJtjlzSv2qy5D52lepNTnRwalKJpJpvjIERs4e994ZL2L
i2HoOQOZ7o75CneBI7tO9mtEOJlRhXu/npkunJFHzYdzgKYTJUjVrI3m1gXmsWtxF2xYQDVzexQS
seyZJZN/Eh0hV2dynKrOWXaUEFUsyi6TtxOWtFQMhPp49UhBQrlukZQQssORTG3kzkaZRMMgAhFu
CcacqOag5cuVHEcjLT74djJm6JQ2pbK0GW8HuIsWbe+p8VVe9/63saJNmQFTMy4EBTgyKZT+PmXg
bPYnleGwujXK71rIVdmjGQKFTOaKoszPVwOnSgDnjzifwyxiACVW3hqPYwVgKMcP0h90IT30GuWK
VF18Ck2lilCr57DmV2y4DNxDkHhHD0adMJJlKWo8HgskHyUcn4QeUuqcIGiZ7UGcLmeCELF+1T1K
a0aznCGZEAGHYC+juduRzlPoMAz7P0GtwIs2MTEQpeaYbE1iB6oj30vSlblAN2z2HYofbnBvbgQK
5ObKbjZb+wmdAM+sR0eQmlQZICdy2lA3u/0uhKPNk3nNXTR3TOnYzpD6AhJ2kGBhVL9Ic9BM6bI0
eDmAIMA80KbMJwU2T/QEtLitfemUiH3PXAp6g2WVtDSZT5qirWrYekOeLEXwbLGN6x9SH7eZtqA5
tceMOhBctl3MvpEueCMIPWCeL0esAdBHXKTDMMuCmbUB8DjahZqg+sDUF83wa2v6RiAkZAkjTkXH
N1cpknxZ8aLLhNsfyKuYQ0Sf6keLxXvaIGTR8WeKKsbEgJLxtuCd4bBKoH1pkNjGNVziAuHxnw6y
8Udo4FRcBrzLPSbyct4wmW1IfwcQyA64o9n6THAnDD0jBZDaRN7vHBVNrt/RDapgl83FpxORnYN9
Na7otwXVqcjXYEo3p6nVuceeoqzKUkJwVyh8RA2mkx08Gwux9CkS1I7ZA1WxyykS5LcZyUcbf3Hv
2TylkANE7BJIQR1zyFU2FPxCApEBHsQDihSAMsQqzkcKqRvLXsOnJ51Lt/XZZ7A1EDKAysLdm0xW
F+pXHoEQoYb5DBWaWziMZdwEmxxz4aUwWXjUB2ImAzEuzka4Vpi1K1t2Cl4ONksC7symoHCHNKoJ
wAtBseRw9dNXHod8rsN73aE1RTgiarCmvZT1LS3RGKFZjbGyyt/slPeskBTSj4IYXgRk/KiakAIR
PoseRWGwBR5cMuhcNC6Jqi5rG0EFoEW4Jy+yCbiYAVs9/kpOEceqlg4M4Kh5VzPnjjvFGgKW/osJ
wIDxUh/o3SMm02XkqidC9rRglyQ7JRDPHWNZiDNjU8zMtcn9Hexi0XjlQYy1xL5tcE6DDfxHCWj5
gB33J1C2GkGbMokm5u2NpP2DK0rRVXVJtqeTNpFlc7d0D2+m7OkgRpzDrvE8kSHTuf805ZWjkwbY
poYzSGwoxnWljq9EO2QgYVq0nRS2+O+BHStk5bPiuHpp4YkQpxKXjtn0bg31qJKFR9A2IUySe4cA
hlg6lgO83Jgz/8VGavqPaU8LsOY/QVYi6gXzR8D3jFeNqnqYCHUhCQAxhqJVGTsaSh1oRsxrQblm
iSFaFqGK5Vgb1hziBFnG5XCUgpRf9QgmlH6H4RkFNEIcMyf5PsNst6C2zAnmzaFzKYRIpiDeVN56
tw13HQyRDjnAVMPsN6How+SZ0W4DpIr8iQPiimY6F9yeLgurqK5mWy2GXcvFSADztHeUn9lN/l6o
Bng+pZKaCJJnkcD1QgM8WMq1BaIdyKrF/oDnKyK/BiWQgq+/x8QgynrWrcUJM+SnfGQWTHa12bFT
ynM+5y8MJPlhuvxSJPUG/ZfPfJPXiny7OSafAn9afKdf7Yh1gYtf8dFBcywomwplaXGLRcMpex28
C9J0ubXy2cMMJokEaYbwGo4FEVPwKjsiTPCHphIXhlOH47oEbxIBHMr+B0od3kSTtkyAe6oR91zF
lNPkItmYJ/Jn2/NkMDtnG4KxxDmWWA7UFmKPrwYIz5FE1Ug/xDlqRiuRhccyWAeJott9pbz4VDki
qEJDRXdHJ8BxR/ssQD+IAE0WAIjAS078UmbJRqn9nRz4vrul19GG8dE/txOdeVB/OnqzK2i0cu8l
ia2VQlrQ3DkMoHMeSmBc+lLqK6lZsr4n2lCFpje3UD4hf6Cto3OUIzMgDLeTpTrwJ0lzdre1l/yb
IZ1BAijZ59FhzNsEm4pwlwN27TMLtE8gHjxCUAq1p2mi6cG7qKOH962MDrpZtx6vg3mbhn4fYMPs
FSbdMGtnOfMal9AQyKfapts1Rn0SeqwDm4fC1W/S5KsDG6Ro4NgoEpc6eHgr4oqJdOojuvBxIE1u
zqG/g22d2Gt3jS/t2NnZL3EpP7Jy5GgK1OEY27RflWtwPqb5Yoz7f6oabr3E2RiATaxK8sMobXK6
YzjUTBpH2wceCFVps2oFc7L+yR7AWJMlOISeEZI3Hy0Q2IAHJWo9tZjJfosJmz6JutADFBMUxEAT
nRLyZCowG25zEMBO3h8qyE3pvM9Dug3Cr6pEEVDN0jdIW4wNhzgnHI08WjZqmzUtxblamiYiNpjg
dJ8EH91IWjfm8gg8Ca37kzW0n0OQAGmOzAu7cUbRqnIGUNqjD1W68T2jz85bCkq2WDk8Rw5or3UZ
bwIaBQyFrJ51zGJkGh2A95j+akV76tEDskaRvLyx0XDQO2xhMTqcisXRURwNnraWW+GK0TYyl0a/
KqhAzMnFkAaV0AXtug3tS1DhVkhMmau8tqz+xWQ4l5V3ZwJHdtTEAiE1Vgt6iUw3TplkerbRzrcm
dQG7vDSWPAspOEAHzTR6pfqukSXyKZ4XLyOt/46tYNm5NsEI8UPrMqAMlQThHb7PgGr6fQ689Coi
5aw3H3HKHnjpMHpMVndqBzgRfsqgOAeptQWKtQ1/n9sYX1pWw8Qx252SHIATVghyA9wO8usr0a7A
7VDUYNHhtm2PRUJ8B+J+jfva38RLMOCRyFOigOv0rSNaitBqtMAMLRrdVZhPZ89/dzk97OldEKHe
6wBZDUIymcXXhUDqKCuJd2+YofNChR+7z9q01Q5Mx9H6TeEbu6BTiGBT/41VvMpgyByavmEgfJ3/
Pe1J7c6K+DF3eJv6o8lEJo9lxIi1Att1dvmDKDDUYcsB01CZdgCKZ5r7hGrIcdHOBJCO9UbIhowl
k3Vci+ojVftMgovo5aBmSKetnwj/1+oPg52BtpXxuAR1uBqmXgLUkvihG6gtxSxTfPrZL2J1DgZ+
KYWJQamQQZGFUFBjfQg6Dr+koI1BIBh378Kc+UoVoyv81FTGc5m/BYM1qmGdBPj62v96ioJChrpZ
ZegYB2NXwHWEB8Ea/zY/zrRRW1DFCEpAcy3IJRiVdHv0n+jwujnFYFtRLDHwLPYZpxkwLIfJmQAg
gvsSuU3aCY72aAweCucsm6dwTXrJtB0emuk3m4F6QtAmW4m3djE8+HBvqYjd6xeajLqCAGd6vQ2L
QVpupVrosYktw5tMsWIijGpADxsdx9vxbw8wLiPhMw59AhCaAnmNmBfMuWUD4UmVzkfELQA/Cju4
GphvlVQwV8AfM97509qwE+aVns2wPVnQGsAbcfyZTNkhSlENu6TWNcfQQetFSx3DWwKNcSIj0eAI
AkepcNQVw8W0vgZxKlc3Opue5AMXj0FchnteAGrmBl4d+EiAtSa9ChkgXTeHFrp0y3LRK23kbUlS
l0Ru4lJk9A+DycDJi7Xn5BeL0BNkyGqzacGJPVzmRi6S+c9ONEsc9AWiYuwc/d3BooPGQhqelgqD
0ikHv+GgnIaAX+Hyz660SmoMgK33SEEZmxxfsG5ce4COgm2yLPp/8m/eeelpBX4ycR9IsZBwdjac
gbysEGZ1eOskyIFcGY6kbLSuQop0SbIVroq9147TZVsaRHdwHwLzTq109zR/1Tp7bhnbpzoh54QT
nM39pDOrFwRi+hFKUnrjkREGIwm/rtUtdO2ziN5F5Bw2uJSglFMc3dpZL7G0ganwLKIK2AWDLX5/
uk8pJHlpw9ZbsxZYuEr4RY0fxlcpdwsmJjUe2V3qd29iyM/IV2QIJZM48mXAvvmHP3hLWroAmYg0
B+Kr5nThOxMnBs1OwDTNqAmk47JJycq03GQ1mclaQHyHipHCQ1jBXqopkCfDmp6kL+OB0IEsAu0s
nW9TtEuXKMTBvRfI2oEhlpAQC9E4hBRBwA0Dkx3k72sxc8HZV8riVWMofA8FNVNajanHiWo89Cpc
ejMsdTyBXE4DSGZ9lNXeV3H2A2cvDD+4mwC4HQmktpLfFFeHOSYcCucdX1PTAKgKdUf501ekcam7
pncI1tJRQ5H5ykh0MtGvsgeidbbBNaQInajV7LTbNHO40UVO5twFBzRSFRcBUDDrN6LlUVFpSKcb
3CceJ8xPB0o2Vkfk2HSdQS5zlP31xHVHSB8biLgeayf1rmDPoH/WfFN4DWJEDhy9zo0Zk17/LqCD
1BRtdLKINhYq3tU/GAG7yCcQE26VLC21cdeCyA7NU0fQPw0iTJKwrKRmQPyy87vYk0BOejCGgrgq
n/NnJCXP76aL0UaPgn4KAEx9G7eF9LQiymYysSjtqNzRUXHYouEvcRFKrcBrmCnzo0hy/OYjh0OR
wCV6zIzama0poHdHdKTNct5F74i/6VH/GHZKlXTcAI5LDaMN/ZNBSpBHraAy7RXsVOfeBs1vyu/U
gw4X9lWH1VpefxpznQdIGS3tZKzlyBUZIIqQbsIXS4NgI3OMKPPkauQo0ZNum9BTK0gZ9MDbGeO3
zcGF9Rf4nPItsxl0Un4ncS8FtCBs8p1aZKgCu/fET6vOnlmdTwyFoijwk61RgBBEBJsnj1PdvE0O
3XlPDkvpjodBvQDnTwSbc7/bbHwreKPMYVgV1iliEVts94CJqbLpKXdLC1wX/hzwUiyiHU6PX+kU
eRvFPOGYF9o6DCfRyJw+VjfXyL04zQhZAU+69KnNyS8HQPXgKgQQM24i+hibiROIdAXKkXj8FZ6O
ktEfLk5wkjs7IBDn8cSs7Vy5ibw/BngE1EFnJH2OLHAyiHztYqFLs8DVQ478gCP/L7dK7ZdElwjO
IWvKoxj1T20/YGkgAJ0RiJUeonipjWchN7nDGnZd1ocAgVSQzHre2Ma3jbO4ZBHKHsL4HAGwWoeC
j3weqY/IDhEGvGcaM5sa7w4UFXigOTBDMvhwcGvm1o6GgDctHX4QOgP04u/vSfbHZ0ufO2hk4TvR
7o9r4MC0pvakB+miTKML51bD/oqOjc1UTQr00vpTyaY/smCdxHuQ+pFjWlZYPUWnHL++dDzQBgKS
8VpF/J+UcjAPPrA3LVhM0pwZUu+rzA4Dp+QrJlRO8jZwAULmBqnO/F3nhdK8wmPhu8aDaNFmfDWa
PSJGcM8J1WXlKtBuJx2bTUFtHgAwiYjHIYIZJOXnz5lMu1N7dDY8496/sXU2xIdhwmhV1KsGOZ9m
/Jr3BkZC+kTwBQo0n/WUUwiyCG/iBDWifDcjFVsJT+DHtMThTx4yQgtqIvoRiEE8RvKB3adbobqB
b6dUxu9D21tz93TDxzaEBYTKv47/CfRE1y04AUkiYV8fR/KiiYzlmYg8RKBd40ca17K/F+ZvPPEn
9X5NJ14G1iqk/ch4pyEUeg+7q1VcLdZcYn76koN/acNju02zeS1nbX4cpw/xSpNK/RFTYTA8rEQT
OEdEUnAeYyE3uuJTEETeCGm+kW3boHLk7Ck3gZajgTFiOEC8eu3wFvjeCCQ7O9u5nq8sKcyN4MOz
veu5PiJSZHmpqrOk17F6lEDJZQAhSROf6YE+P/wuqKiBxCLzhg2LGm1piYtWaCVaYeoR4tl64Ov/
qGkiVE2m6XQnAWPk9HARXQqwVijaGSWL6JqovYV/BE0aDP9BqGtYbKv6dYgWKyml08NQ35kTAToZ
gMBLqhAgQfwvhykBaRHTLM25imQO+QejH0isXoGp1GT58gm+fVPmDz2iMeTsEYqoAB+qkWGKtb5x
oyP7K8dvGIGNa5JTt5d6B8FBxKEDF1fQMeo6JvDxIWZPijnMhElsITSkO7D4PdZmjk0M/sexsw2o
gsUJy838+/GCM5XGxg038X/hMTR40FSHFGygImmiI9CLMsn19SWvO90B0aF52pWLSjvi52ii5NEo
6oM/EUc+HBOst0q2c/RdKgaHZjtR4rg/so9kIMVMxF36+IGEpvRw9lTog1gXIen61ELM62RIj7IU
9aOBs0ppsp3gj1kJWk/OaAbk4FGwgjfWbHmsGg54Ad7azN3KSYLv4I9f5EqpmsWRwNhsJkHwyGIm
Iin+hlwdocK4En0Mnil3B6oce5z3Dn9I0EsPZCb8D36tOIDxcE15vacXSit13XT6h2rAtLATTCOZ
T4AsUqDpqnZSOkksKHXoFZrHnuhqncDBIjhwyq4E66YuYvsX/U07/DrtuUySTUGwEweNECWyHly+
LSPfSj+QjWYkKyD6iAjHaP0WhXAE5IgoEbAj3rd9teHdouakYFaRM/YGftlox1iknTDm9qSvaWsI
hhZTMiwIMJrgoXw1gc1EujzVWyYJIHN7YeQATgr8ax2i0QbC8e/Aw9WdkckCuArQqPPaN0+C+AGD
TcgExNgJASe9kOiyYwaCcFPQ4cK0mWOzbEPrtfMuFSoFtztQLskNJskNhJmCLWEOYMJuwVss4LKD
HbjO829ijxlwvzE53gA6mxG9J+UCs7QQFNL50fCQ+ssbnMHazSEHMB/Jb0VdcKZSqchGyngR/XgT
kBjS3P/H0nkst47lYPiJWMUctlaWrGRbThuWrwNzznz6+aCe5fR02zJ1eAD8CTa/EjiIcR2nbScr
VSWT1VeHlRNpRMNcJ0zn4MheOG9N0A9KYkkAiXxFtaVuVCIxeIZ8aYOBNIoFdfJUPd5U0mxS2orb
B6ZcJpus56kmf9LUp1yFRm1+iCYFSLaw0N67xq/QNXx56R+G2pB/n3UDPEn7F+pbhiiD83yDFBCZ
zB2S8T/wQPPLb+7Y3VOMa3kW0GrSdVPAPbnkmpvF9kT6VAsRbO1fkui1Cv8yMBAwTeBEE+iZNs0q
iF+L/lziHcf6dWzro0IP6umfQp0k40WA82ky2S3+GmvswwD3Y9VJyEnp7jJYFqDDBvzCO7v1r2hN
kvnoqsHWbONDBT7Dd87JUhjsyd9Yu7yj5KGMycVvlLUS2I/49FgKz0qHWz+X35n/5/h0i5BmMGpW
vpmb3wE8VvEeC3GIhn+CwSGYavGVNrXL8s0Pf7a2wkdo7EGNUV4SeWkR1wj/JC+9ho+yBwwQ/fIy
ExEv4Hg9htt7UdD+nPg00aUlDV/oTcrlfdQz9/wvHvIicFAMYyUSbypZsgcVgViFIlBMsgOQ4/xh
O5BdC1GkpH/yMxtcCf2IroyAOU3oSSkunKaEDm1jWFd5oL2lL7LO2hKkd2VtIVGWR1qdCdRaOrox
Vhc4UUkXJPuSZVzEiZV47fhvXM5vFWYLH29oajzG4z3RAuBRs7pVkhJoSdnuiQeR+b1ipxI5sx7t
1ujgEFhNrIKVMiLNtlKyAMW7ybvKDWAJbWOmZ6rtuqk3hvpZAO84rxI/ohav+kRKLwAD3RMac53y
y+1eKy+hpXwx99UQAgoUpUHELYmuDwicc3xEprFRmlVJveLrwOOqp6SFcp9Sb9XmSXgHb6i3qJKF
8U21aKkpGkTicxqrz6IQAl0PbjLp/5cnA61hn+FFK6RR8dyKcx8iUjFDVESo4zUED+0egNOjzVHA
SGjIBZWVqiz/yOsCDhNzkL4J23TZVST8od+xPjsooax/lbEto1FM/TMBlIizicjH//sl85dov8Xm
T//W67BFVFghZQz6bRvk30ZUGkm1FtpB3vbeCYR7CDw2OU/kUAIIg+aX1C655ogEsbkHkHKMIVY6
5jmCmjdSioRqF24nPmnKoWSbSFMVb33pSxqIjVTRooAnKharfF3r2aHs9/L90bexyAxMx4TrESxr
Vke27VzRmgrMwtteu8M61jCXA7WIEcQcsF0leCg5Vhlq6E4Dw9TJv3JwurXrnjwSYd/GPDj4II89
XEzXf8m9IDNhjYDeaTua1QemxPDHithzbAKOP1b+mgcqXR+FpaueXeclDdUdC6CIq2So479gEmCq
kjysOpk30uEJOUcaaEmnjewxi8qzfOekbomhouaZCQvLz3TrK09ZZmilZHPPED4phA87NVcdNWdC
EZ780t5yfIPWfCIkElNFvebS1k3vpSAvlvATAaJkvFQB8bn60WFozgX1mwUBdxcnKSAE9tEY+52X
fHgsvij4g9GEiGpClI7wgIqKCadZAhZloC4VY4bF1hN6ncTlZQkAmcifBA33/BldIsAWRz4NPgce
IsLpqLtGXG7UYynVIgCU+pjCCcA72Fy5tOZSf0G5cJiSM3aXE3CPasFbTzq8a2pkNU1kTOpLADo1
ni50H715JTFPmGa3fywoqjagWGYi7dfbL4FGgwaxwpdw2RLIKyr0cn7koUpmAcsWBqN6M0hwkMab
Jhn6ktaxEUyWVABuirEm2jbjcXhl+0vKNhfCN8Ytlwy5PH419KO8PfB4IoYIOMRaaR5ANBv/hftP
SYcLEg5QAi3ob9IkMGcJ6jIQiYXhYC0NBY1gZxvr+UdR0HdXkP7Wl3zxQgkKgqGRVlEUb7ziOmRA
QbPIlCMDMf+f7UfvIXOQUDNdAfqiHBW4W7hUUcpyUrYhO4EbBOpdC27EhyZRh+hug94pD6pNDcdV
Q1Da3NA2gIQQbRiLkKXGKyG9MPmFLJCLgWysCha8D8+iBrRU54kbsactEryHTxann1RVxHrF5J9l
BNO4e517jJUHH9en+qoy2JlwjNp5NWPxE0uIYKSSe+W21QUiRYiv6G6O1g6eNd5hvQqwGv+GAxIL
Ziu3EcJUrte7EDjO9mOdrSPkrIPaXg2T+C9vILsDzLHedJAHVU3I/9Xm2LmkSPT+kzw0AQpyoavS
mU7IX/rA7k3LlkcPrpPGKSQbIcuGJSY0jN8o9gFvUGchcFWWBoVQbjP6MzH1kFggHbzB1aMWlJf8
D8RUbooBwZAYvfGTLRVAcqvoMTAHWCc3yCeDwJRXFQEE96zgJ5HzQr9BQBrgKDMnIdhMtZVDLDjN
r9w6Rs4dzXxQ0/Sb41a3i8fCzg7yrnDPSm8uM0CaNB8Vc4c3kCOCHTtCSVTFbCGlhOe3DnUXOy/X
oCgCPEkaCzdBBLPCJQvIgsqMv5uunxACT81WosQgiEKpOCPp+/8JPP5jix0GMUAipCWdMCFMXD0I
CAEERLzkmv15VLqld5zBI+VSvnv3ApvtjfFBLrEZIIxuJ4jYy2NYgC3oh4KVAYYoAgSQ4gC+vs6S
NY9Bmh1y2ndeUKBjAdQhXk+9Y79KoewbNT+KPjh4qFhg62lEGCjuLmvNawBk2ufvafBYsi7ALp+q
cVt9Vg3rw+HxI01dgkUvDS1FQX7VKMh5w2FUqcFdqa4FrhI4RB3r7UDIfmG/qE1wiei52/GfXFIa
t10Z/6uHo24R4MJu9GYjMUiBjnZKPD1iY+H6g8HU0apCqlfs4FSDeGmMgK03GgelOttIvJry1Q2q
tbrVKxSQ7b7QULNvOUnUgQnLKT1KhMiCecsOiBRqulWrsAW8npNjIc4nbpNgME+uGzEbUnnYGrhU
OfBx1XxbugxsVfbihP2pJl531IOTzY4muwap+rUwmucpJrZJ458mEpqOYH1NxEPvbE0LxYAeXqXV
pGDXbf2cYC2pyEsz9YccdpKlZtNNKqRJmzfaHPAsXNfVjr5h5KCTU6VfoekXtu49OMDWTln+Bnp1
4AMskdmxEuzJBWG7H4lixd95L3fmrcyR/zJki6KCmZzlPJRHuMsZMVxOtnr0j+mAJ+pO5mlglJWG
VBTmdcDVwirxOM/PiTMukw81QhvnkxGxy6GJSzrEuBmYz2mUx++whdKpi4XMqHJEBT1T2o7NeOlW
SFt+ie+VOynULS4UmCuT5yX6uQyOoeAC0VKwHu3KK+HWBBPSpU+4Yahohfs7dPlhphRF87vW5dGD
+qMm5kE1LhVL7+vcXqmeuxNVusYWAoGcNFWscziT770wyzLiT+l/5RZG/sNkT6cjUSXojUBxv3CH
RiltBNuaRB7VWASAYv3gUVAD0IogeoOTC4J79yrXe9L2m87TV0aE5QlqIsuUB3UilqpABVUCJ3Xb
wb8xegi9QfYPm76/+jH6f24iAYwtQAezSpDUWxpQhj+jorEJT3xxAhD5AHNqz7onGrlyI8I1NSYu
rlg29rEtfnH1OfyAyiL0zR7zG7Ejd00AICpLeiSZZC7STal2gEkwXKoIv++UjHF1FFLSmqvObgvV
U57lelImoM+y954r0+0fIiteiY4GVVAoIz7wmgNSwnBPeAPh69C4ei2PB+5Ua/RPVGyicQT+FGuE
5X+mdNDEkXPmerdHQKS7P3IRNo33KGCMIFXcbiO4e6ATAk9PbWOxIL2fGdMu6zNXGKeyYE1XGxAP
wRPVUR7Q3olgxYg9XC1s6c7x3qKgeeUjJkQoBH/b0SQl3OovDOBwYgP2jTy8yhs148VO0QYyeUSg
8S73u0TTWNpP4K+ixHyJAV3Gls0eOqyytnBstIAIXaZP1Uz3cJpi/TJ5LJXQIAR9xa8kJ7zG+p+m
6es+S15KR18lbyDOwOCG9wx86ROvwEgid59FtvWDx7GKsm6VAneD4RjomiRQmoIsbwcyEpowG0Ei
YVS7tGpYYPNu2dHGIRcseaH+SsM4MPPdtTmb2Ak5pMqTByoVAud66XSU6FOTEb0BQahZJMqhG9xy
VxF3SX3NbDwe7ylejJyhPh9lMQGb6ik6Re6sOlnrUMRvUI4HTUlOcaGhbOp9+j/n0g19LjZdtL4c
CZSlE2RTHj1KaoUI4yh7MqzAz+bYN2SSkNueOmYGJUFGxkIUw7TkFMXAj/aqsg254mRYrkObJd0U
DZgz/wYrxdqNX7YMCzEZ1CROTDfcF51Vbjl9d3on8JBMzrcaw6cYOR0YKvlBGr2ca+FiUDfDVG2B
DlBYzflTAU6GnE0HCxaMtSI6XODHxtFoyAuCY9yrgGF5mD0bfL8mkaCiaSSpn3aPvH2arUrBYiV9
DRoQmbjKP270ijBDAIzBtTZ0bsCsQuwltneRwqVcCgJCVJyNvKyanFluHQZBRfDP5kSH+WiUxlZa
a2m4ZJIWwhERmjxGwbc6E5wZMCiZe0gn2W7QftGpZZa/YKU7wwxjF33sHB2CAb+PtrfsX2H8JD5w
RrciJ9xBd0rkkPRVEddHM7DXhBs2m6q9CN1MWMkOK6YYDWh/5fMz9EjUJniffLMh3b5DQNDdr8mF
zhmSQUrQbaJXF5A/RFFBup5TYohmvzuOyq8aE73C5VZ32ivqm7V4vt0xWQd0uVKOIMHYfPmWJDZJ
HYDHI9at3iNkonqB5hSkSshmWjFRHqyCjhDgP9u035H0Cd7NRwBLIBbKg2QeeuIkpne1GxH6fAqx
Lcym6r+EbAmh14lApEXiP5IQ4UF/0pCwmvzkVXyVPG0gUTZyBismolAQiWKjM/WiWOCeEay162j2
7fNos5bEOsIcNw7EL7uV4AgpKwkACqpwgfRQ1yigNvCz0jwxPmPRUw0NDN4Xeb/LHkAne2aOVguM
haLcV482E39Hfqg4FxTzD4fCbO07SF9RTwHrCyEp4x8+JWSiLCZGvG+zYQmE2ceu1LPz7ih2tv/k
8y577+BpeZM6nqgHt8ASiNw6Z9abCPu4sZispI+CCxlppYehlvGQZbMHyBVGS6Pxd8KPaThWo77a
dXiM+DI6Dc0cYDlMJcvlZyD3mXsESoU/F4mBhMapevkhb0bnmEtsr9wWFNaQv05Bg4rvo7TSb8ue
rpjYBX021R+2oJJPgn6GKs15gMOsAyKzeeS+hXV+00z9TmAXOexVGu6qOVmrukNk5rBRuGbFtjKy
YCdkaGeNxjYK0lWSdVuFV90Ana2PgZkTnLFqQw35FG9fD1uLqXOndIl0ev+sWv90m/RcNbYGVsEs
jXeLv804ik+SXpE3wEX1pBjjth4HyEGmK95IU9Qr9rwhCsHQ2AYu839bnt0eFzyRXGVsvU12uBR4
W777DpeoZZe3OJ/X5IQf5K5nibbwCY1xlVSBSdX3XB/SSbX81UESPKGhUrC4LxUkDQL2YRERmWOI
+QnJXzUitFOpAVJWUAkLCewTHwMYIjR2jHPRpFOBZPIpifK9RL6xMlHRg/pIKKu4IsvJIJyUkFNb
+9CYRJ2SwBL003YJ5mu/SoeGA0c6JXE31vHMGiblmWKIUUNaH8fE1geJoHgnKNoIK3NMt1tqHsHW
xlL+O8FMPB/cfIZMKRZ+/tQgie3tejnFl7q9Qpo4o/vS4dxW0eKion2tATD0RH/uec6NQ2xXsiU4
G9PoBEmFvpKdKb1+0v0TehKRIsvbKBLTBHIwIwin2Fp5skq8K1sFHzhYrr2k+2/Q1tkULoPCW3eU
Lb84sU1L7dDEEcCLdmFyWoIh0aFbE6vBuSpjFiMym6PJ3xfwqaP5HERQtUz2wvFK50xMVIZw5Mbj
iLlIxZAul1fm0etkOrfUNIA6uWsh2Tx41ymML4HrohtaOWw3UhzysBvTP9gag4dAVNRPI7ta/3Kj
Rgz9lKOQpamRtqCNYhSubCgFb4w8DDvAN/qt4ycJwdRVNRkQR+H3wxqFH+Kw5E9P/il9u+8JpasV
64frCM8M6pbAmAmfpvkKHoxvz0fmW91twQqvleSt5nxSAdedhIVdFAMhpN1dRYSDoLwmYgh1gpRg
gSfMKFh8q+mPJawDyq47vUKXZuOp7kFrpkhjym9WeBJiA5+qiz8KrwywjtRDo/7VIG6KNP+cwPIG
wGUZ+FvMVw40pw7KSmQN2RGH2HsOymOQjcSKHUXDKyUuqEUbLeBjQpvoMgp4UOIFK+dD5DXsgtZv
RUGGMFw7SmtkKCgf0K+eLYlTNce30lC2scc6Vq/a2HxDBvW0SeI1ny4xpx2zhh2KVjI4U3tyMgBZ
bQgOaz0QqUikgoNDBqS0yw6YFzSLD0oAWKZtQK/c5DqRJVd5LFlagPjIwN6l7K4mWJRZtLS2tfnp
wCLnlOM69fYenIwGEkGWEUuVMdpp/mPFjCUNWoNPQ9d3Q2AeJ7ddOowbU2S9FfoEDejAUSTGTqQa
LjoB9vIyy1fIAxr7yi5mePRwEaQFSd+/w0Y0Ca2B59FZC7vjDvrTnBGf7HxbpktqFQ36kKzddMvo
7oOWdKL5466HJV/SDITxV6v7hH00gGX4DJjhbRWHCc+IZkOKusTPpaBfpmmf6uHd7r5FIwXEDQCK
OlCc8AP24BT0mqMo8LfRgD6456hp3+xofI2mfbFo3WabCNrJtS97Zo3mEk86HZFxCtWn0P8ApvOo
2ULH1BxRLJ584XIv+BAyUjBKk7QDu4+OldscLfdXzcQDiS/KGG/kU22jDqcED8VrzvRSRTPuHBR7
67ylDAPg6QgCeuvRbr4z9rgYAZAQiw3KGASHX9CiLJh4e61dqpgu/hgoIpee33RfBRICOjkTByIC
iMn5SxC/JVDQ3NRLs7J2TKLyoILpb5xeQGwFMhOQtcRlZABBEMzPhvQNY8GcsV2MV6epjE/Bc2v1
XxbTIkSEJnKLM4qUFlb5+dKP9Z/I+rTiiYG5BoUp5kMcnIW/Msv80YGek2ZO2KqZIaYmwGXoCdfL
t35FlgpRhjavprrz9A9TWZfde8lu337tWMbaRPAg/JqJLZqGSMAGI8B+bVa7kqGR+PQ5ZLgH9BIc
TSDwCBWL9Pw5gbRjiubFOrORsmjtU69i5oSSqbg1suCp6yZkUvCLOjsjpt/OwmKGsIDTBMJxd4KQ
f8Y9K2S99gqdJ62G/AYpeDGaVsxNBak4yD7EFie4JZDpHAyQ0yXXv7GcQZ8wd9rVxAiFApXMDizA
pADpgXqdXMDw6GqjbcdbRF8UI4BATfFgYAN0ELVODdKPWqxtGo5y+gCZnOonkVdZkOp06jKKMzHB
eSD3QdPggJIGZx1UG49o3OJk/8N9ddRsdeG75LWAuoC9wze68YtTJEsxg7JpHhJY4g4gVOnBASuY
nv0UKoSTAKjOCKEi/ljA1Y42AoX6BPFd5ic6UewcD7HKLtX+X6sI2SYJmvwi2hbbwYGsLmJiN+Ja
2UcsRvXJpfe6/qCV2SPAydrC8RkVt7weFgIniXCDLn423yxBlSDpHEqB+NrUMNnwtzdB/VgDlE7m
sJit8ORWL/cfxwCe2UyH1TImpZZcbSALHppUM9+WjX9/kqLU+tOjVn32tDK+uAN5IWVCkHHcl9ND
m6jnOkkoqmxnsIgOYUpy/L8yndBZUKgYG6qh2vqw5Vn3J1oA6dPRJmH/AbhYZdkPQmmpbhw+X0K7
AStSy30ilmyP+/vexMQ+q7/1ZcBo3OKXok1wIFgCZAHx1G561l9WyouBfCnSkZbj32WdIjedzb8k
xmMBNYAuFsraUu5ezBBTX5ZdYUIEYhjBqGoSjCS8WDjejv5aJZEudpNHv9QxXB89iFk5x4KscSb5
Ul1MP56lbv/zS2JbLMrvaFiqZH0CNqHcuYctxOQPOBDh8T1yFxybv1pikE30ZHTidPBV6CGOpT+K
GSumQ4L82Ev37vDeSDBeXxx6CDhNZwmscS+HC5/zkTJNZB3RmmIlQ4hlKzS96q/WgGICKyR2vGjz
fxGycpb5cSyEW5D9lo2iPkqzIyC8AI6oLHQ0+MIpxHa5RRZ8JdL05Bbas21+jU6ztGkrk5nNiHa3
zCb/OihDB6mbLWOzO5iko03YFazwp6po1wJianXpoZASPdlS59rjfYUGHj8Rovq91S5qwzkAfN+8
sV7Bs+0J5KT49BGNClGwHAK96knV+JP3uMbTAsFvET1QOs3WDT6FwHKE55mxxOMaEhed3yH3TSgW
/nPPZgPpG6px3kZxdSIiZK9c4kbbx9ymrAtAindsOBK+m7GvQTs75RfRfS/D6DNqnfX4XFQp6zNa
+8fJaQJF9tGyMaxQzY3XHw2sFsoFZnzvwObIaCwSUh1Djdw18oXSaIl0LfRIzGISsRN30+vti8IG
Hs6NEG4DSxWG2j5MrFUtmXOj+acHgxgUVrkbcEc13dNwhZmCBZFPiqLX4ZUgIBdsrae/iiZJ+zo0
//h3BAPjOSp38XmH7OIqr/Gc/ctJ9LsbMgOWKHGd91OyRZrPAj9nE3cSK+SuzOCjU7ONMIH1aH8L
jR3jcEpL66STXFraPijIMq1CMWise7ViI2JL8FK6tSY0S7gppr4/uDElNcVnwgvh1O+9HfwKCZ9W
6NfofyWRuUQXPbKeN8ifq7l8ar9hIxVW1nR9yWqV/IJ74JyEpFnhgqSbB6QkDMkNNup0BrNa+3r5
ROugN+Qr9Yt+ZIN6i4OTywAM5/8BPsl8qiIC7TyWXHLIZcqEiirqP5GDSjRBp6wc9EN4LQ7NGL1M
1HcNTn7yk0v7nfXeri1e7sna2Syb+IgNsRLuTVg2lZTmhIjk54YHP8bBasYag67hLj43z+GNaCGo
se7YM3KrwXtkr0OuYXcMN+WoLQWc4ssjm3iOM6ArYy8NW2fYS5n1sCxRM+u1xI6x3k616RSo+WAW
HAxYP58BNVZJlBjam+BAenC0rPh9Ikeub5H4msWmne0nUTdYZBXN7AejfcDnGFMl8POxSYSUTMYA
mAkFVbNGxxM64jXwlnYBqfSR8IqYbEWGmJEjaRjTSiwEA95iOgUn35U2nlX9M0FKycy8cbT0lBIY
7RYIFRLa/Y+4clf5VLLVzYMqoXbSN8CaSGfBAKcxTXo0pKMoFTBngXdgTrEInSk8/lCV7QcEkJNa
Q3qUm5K17X/lqrYNQUiqAL0O+4H4KR5QQaO+QjAQ/o8Eh1etYtMIU0r1z6nZ0EPxhUFq202U/Btp
263ilCPj19J0W835ISdBxST6H0Q/Hm7qPB4bDKAWWWp+rqIh3+mMJJkvQJHAnbNugGDaBzWerw7c
GMZMFBLMLRGWorzH/20tpF3pHeXmRuV2JApwtNV3XwEUNkgHMsyctztkdWiILc6n5Wpe3PdQwXw2
O6/yo0AGsgBvFZnEPjw3QTlIXMxp+FaModmGEvpJVW7dJZQg0jy4W1IuKGTI/eSR+mCfAhu3Oq4d
si54++7uxQFcK9ylwFh2yeJk5dlsww83xTBQHpMRdffOY+qJtZVqhTuryx5d3z01QX4hVnsp3ZCq
ATZHRDV7vU8uJ6E7PeYJso/n34nFag3V3zbng9pVt7nKP8jha0n1HOh6xTpo+OFPNzXvVbWvu+yZ
ULAMJ6nWAcmXkb0ggUMfSq5CV1QdPQbH2o6w+Bn5j8Q7agjR9Xsvvw1m5VEqgs2XJraLRCuevRzD
bqt1yzTl4oj31qDd92GEXAWuqxx14CkeYoKkPYaZasNoK/1RnzTIupNlKutXvK2O5csJQoxT8VY+
gcN0qGdk4zEKh2DhXLrnBP8CTfPOMXJE5SiijGkvgZJhaCDvvfhCT9lMYtBh4ARY1c2t/PWyMm0a
s0s1YcMXhY5EHkCQDH6wDIBxtGwkuG2ZUThgHILJf6D4rOglSY7EMOjil8m7b5KvYTeAD6fpu8hz
5EruAy5efidxpwvP+XIDbZ3Ed7uRNHoNarDI+AhI2ALG9hJWLa59h6jOAN9NzdaO4InQtHUTHlHr
+cR1UqRk96LPgCYZfbQwgK2+z7Z6iLWpJWNUa2jbnK2lksZmq/F7X5dvAYF2AGEH10Y8IO8Ir9/a
ZZ4XoW1KgdQ4kgoSCptUnVJHIPIWdGxncEn6C529ll+rOXiakAMVIrlDuOMG/bYQHTkgU81OMO3q
8+N6Xz1N5VMUus/ORMoEJke5N+RaLIV4qlz9W/4LQQ46M9wqFA1o4ZDnW0TKa4pdn92nsbT4NMLp
8GC66lY+j83yojD6UOpnUVs7eLq4ICfWzPUeHtx7IFUZaT8FrU6ouC/EkYxWek/TFIJ+GGla6U8b
M91pdvCIp7fplWWCaVAMfJ1xjGxn7WqGSUb18FDZMDAKPyIyYLCnVe3QM/wiAnkrNecYzz+py/LC
zPxS1W5ZJ4DINpAbHElGNxr4x1T/HqKt1qrst4pW3sg20zJf9Mph1NgL1KyUfJeynQ8iwWcrUkBG
R7BJNOc5QdvmBOa67pL9nPklo0vAowoPDR6RePhV+2YLUI3stQyrq2SwdfmHLmjfbO5sBlWtUtYg
R6rmPlUZIZMYlJzyV/b7yJIRkqSI8atvsi4jHLzntJwPdm+tk2Laxnm1NqDxJuW+kVZC11TA2ywu
l7Jg3IGDt/iSdEvZcc5iWhfRzxJquDBZZqUbJKuoZoIB3Fn2gfi1s63hkJ8fsme1cPU1OqXbxMyd
h9UlQOPj99iNfaGYmFyMp0zDkkHGd1GiK3deWdG1b8v2dbQA/om+rILpVBW00ijOcGtV33pDTLtd
jr8C1lAeYy5XOyVZGSSL6ijpo7F+bCsSQod31R2XIxSqHn2JD9u0bpDwJbl83Yzul4ej9elCzVp2
eSGUxv/DlTSqk7cgSHwROdQWi+imtnIvuspeZys9wCTeg0Ac0lSqKjjTKj71pWTSGOsO065NPLOC
v6BWwm1MIiKbBapXZerJ10JJAbM10JuyO2DXcgKlGji5vUwFzOmtz0DDWgfQXJg37te1wnQzqW1L
AjXGyDDXX0Y//01De6dmR2OyX/2whBeajS1pdDvMa0F7wDS86Ia1y0cpknOoJqfK/MoV9lXZF9n7
M8Ws/zV0LvKMFemzTqYa2LFUkYgzMnX+wUgZPqxDxb1iqvmXcB4S+8kN3Y/aRtR6AkSKqbxsdbK7
Hvoy3sQpKEM7QQVV03ZAZZzaH7Oxie2XsP6112lLtQCNKs0zuOYw5pu8nHaO4x56w1iP3vBYjt1P
2Lz2Gpu6pytGmMnXuG0CIYYUptDSnYBE0q10A13uXMpt8+0+Ry/hU/DjQR1xBb+xmbc6NNwO4sNt
LfNbttnVunftnJ+GBltuap2QQDRa8kTy/LUxIeCQNLIIzK9YquIcOoa5GJ2fbj36trme0K9a6hoX
3nKsh7VXX3zCJKzuUXXUV5m7SZQtXbQL3m7Iol150kj4U9e2/teUpIo99NWj4FH98DLMMXvvzXXb
ndhW3sZn4rkMOHHxD4tpqGT2GXWPrAlCqYq3urM3kP1jgbtbMkhpAhEzQGgajyClFOjC+tPLs28/
iWIgKI1LxpImxTY+Er4sNHuUUlIKHh39XS+rEyLsu9yHu6r8E1HaGPOeEFMoWUOOAYYY8zU4J7Nn
eRRfacd8bU2SQwqyS3TYWcumrQcKM2ksjoq051zZWjZ7AeVMDXW5efa7C9tU4Au7EFBhVk6q9TjH
yV4M12QCkPwQImL0EPVxXPJ6fqEjJVr7UY2cfafyGPDuoD2sdP88eBTCYlFYOUtYsAWMFWmOlr6R
BDeGbpHC5UPHckga7Ho8NcNvgkAM9RsWcWgm4slJDKz1w9Dkj9nI6UM7KCV2uAq9DXsjzXOdrFR9
fIxzdl7A8PlMCXb7TELLCsOk/CY56XTgRH67gF0NuHfekFb2OabxGb3ouoz8fzznMs/2g/9CrP86
dLHe4hEYsbk1LdtAuMazq0QfjAovvx2Riz+y1iXblkTdgBcUBq1+QzY2n5edttkYQ34j4cBpkxL1
gmRAi+JzgrXQH7vrTM6A6IPmtvhW++fSmX/n4lWeb2QkhySNN5rL/AFIUtbHOpeAHp44gxRDrwQD
N1NJyAttAq8JN4udekTNhB9EaqrYMiRG1vOIJa2zI2s5RtaMxMCQgeGRpE3QUNruKC6YZeNPB4K3
Zh301o2HfUy1YbPJjJfCo2dEsXtKRqrOSL6Wvx7D+L1tXtBHgKMPdrCofPxptv1uA1xI7ddpT2S1
Gk2zUGBZuyrYaTO2bQRJ/c9M6v1Ut0vD7jYYQAppufjlYlKQxZG+x0UbEAZoGi+jxaa0iAfA2Dgg
rJgQw3rusBWil6s/Bn+jWhDWsTJGi6RA98T/nJUCqvfi5CbyaGi8iqmFxgdBRct9YTSnHt5Z1buT
ijFEMjcMVE9ZxzLJ3Uwiz0vbIgBiNiBlgPhnnDCoeq52/VqOF8nNMOkoUmLevDr6ApZnbo1+fO8n
ey9f66+6ulQ6xudpPZGjxZMNDj06DRY24js2Wfg0h08SY3WHh1i/OSYB+pv7JgKxH3eeSKcHXLB8
STS11Gauyroy5fUouMyUlLdpvDrJe5y/tdQz2QWAuNX8wbhGjsKvO0yvMfalwqX7Jd2/peNTVAR1
pNpod/QW94Ycwiz/9FhuHVIKJbBztG4Sw0dWJ+1lbMNesW2UVnNdE2qZIrjQkOniVkIzZYj3BxRb
bl2aVYzw6856He1kX8K8C1tRAEL34MARW+dm9+BXYAjNr5iR53H+iICg0Ak0pnmIhq0ZXxIaZ9sm
JDy55Im27HzvAacUbehVsmuMJrqMQfLsGyC1iHzciFl7erLCeuU2BeeTRAkI7JIaJMbuuiLuqkHa
71xYoQfySoxBXh9c+jG/TDAEIUQv/hFRTRwZ35K76gaXbxsRNVFmiFrctFv4SPgbmGndW2kEFXUh
zq55WE2EifD2mREOdLDaGWOjMrTLREkOc0FWK+nBBr4uzqjtrPrsOLH88MEZkm+VVtnEVk1I9Wi1
WCwHep/xsUZEIrkoDephQGkiHnTeaIIhtkPyabIYyQ+bWw++FHJwJJ4SMBhQj3MbbwhvlIQIM3uS
vHDEBgqN5uhXXzZ7QsmakFBA4hEfecF6FqjrRQ7h4m6w0Lk+fj20sIVGbHj/HmXGEdPB3mcqD2KE
Z+zwTqs3EOubo1U3fTCvPkMl2Trn0cHhGrH9W6bRpL+p2ns1aOTRBeVL3pmPTfirg2moVvVgKOWu
ccixF+lr1a5Q9/9r2vbNowRMaXSORkwHVsJdqrMeK0CAnbySyckavO46NhybbsST3LwOYbUdPS4G
EsmZdLO4XisKvgPrLe+yi46/kK2l5aPfEiTB6lV2MD0aBDexIPxBH5E68nbyVHmUZbVHHb+EMqvL
LfHtY2ofxhh8Uc1R7Ff6lS8kfzAgwKA7LNKoK5hMsRSKuEqN9X1WXgQxHru9xq4LjHwDp6vAvCaw
ehSYlyDzfwdkgHZrIvETlZTS8thYPDDdvMBiwQNaynpjss4T6oR4EAfDbrLuInQqeZs8Nyi6Jd9c
chQT32SV4K4dPnyiWoOb4EkZWKpk8bkWa4hYoZ4CWWUlEqjYeLAnkhY6EmTBOpWyWAZug7q7YVVE
7z/rXmksDG0+GGF1wCF9M7tzMRU73nVjfNXcT7e8OeNAQXexIeytf1F6yuhHu7r5Llk9p8dLPatW
yXCUGLmUeNyBflTpNWhPL8SWSPS4sSOQhsbKWOce35Vde9u7wRowXbNMoB6IoTRYmpUbr0LI2nCt
RyxH4/Zylt08fhtNfdYU9j5W1AjPnPfhSAC76QCvRslGdHWQIEH1rkTRzgLIhwxFf3jzCdcq2Zbr
B0ihrPkFtdR5iorDmPIiW/UeGXWLj5aZY2Fqb0Vrnbp+fBI/oWX9kBt7mMvpuUnzu6YWadBMH18q
2XKerB37iv6lCkkVkQoVpc/Koqvbi5fTp3TsPexRBxNmAYMImwIWMGrTFz3tCnLxGqg4cO33Cait
HAHFif4wO3qfEtBvXgbltA2kebcCkjWbBe/Clt/tqJNGYkZzyBjQyH00So8LDvs+sTdiTmUIWPso
JsUdWBDIOeuXrD45WNsQNAHXeL91hIMzya7Z/0g6r93GkS2KfhEBpmJ4Vc62ZEsOL4Q9bTOnYubX
31W+wADdM4NWW2SFc/bZYbL+60J6H+qeOSCWCjZITGiA4p42yTcU6YsSTtqWf1PsGkzzlx5cqAYJ
wJxBrFvrwby3/fEoGNFaaXufSan7A8fU+JApbBDOxcIoL+okl+Wb0kd5QC5o5UZ40BPcssAMD/Om
sfynof7lIzYI/SMGClzaUJCnIKfc9g4zfZ1rkr/qPnkGZWtAyWSBZw8581Gt2aJlw2BHbz8bjJzb
2qJZEKtBJ7ZI/6+qSH0aL7JKWNsUYzbNZ3wLlIe2YgGVcX5q8aAo3XRTyPOf4waCJE1Q6ejRaRis
U0t/hIMT+hKseboLBdF1wpmeYm9Zo47DVSlR3iyacUohakQJXB3oFFlo4J6pKArhtqKwXbgixN7Q
39f4F7b5SBLYtBR58DaZ7qYYoz30nF5aJyLVgsEAg2BgWX4RJTUbCyW2KyEbQACRRbUncTilMTed
bZ/F6z7ksNiUyS3hMBgHD/d684+pVBvK+0978hLdRF1ZALg6QNv9s5JLjQltVRNg95shvvBee/oN
TGRHPPqxdVLmDh1ywCyOSLlWeBqvjmu9BXSG27bKff/a9AmQFzQH409nQ5vuoxZmAI2/uI0FnafL
dwNdKcCEg/NoTHmluGimERwVks9kJGGebbr/CuFtm8GjamY6LbQr7g5rh1DaoOwOis/05/jKmsih
SUCEtwCdOem19OrDga7JELPxos8cZPFxTIYD3GC1grjQsD1RVQZlj9oqLnghu6aHhNP8OVFdAtw4
ElFs8PXzT0qdl7fBRXmaG8H8CEEj1dwux04MjfvkwHPjWnUHQgLBcpVpBrZ0G8YrCkAXMOqnqrw4
RXiIDWQ5OVgavZnQjWUNmVZtsQDHmTZCvpdARkGXZzDyrE3k9HzkwAgplRyArGYlhBkEvBs/O/sw
HQRKEs+oFj0lmDuaxJaUL4i4INgqvTAM9xjLafXABAibKqezVhyL8F3ZDBRQwhliBXA7E4VypCHO
Lm6xKgn5TQzzVkDsCmtckgk5aft/8s1mapwbP4Xv7EpRH60CcNwAk5OcPzoWBgyOS7faVZzHIZMw
SU/XQQAl5xHjzHA/oe3RKNOGPDiFuMz6OcH1XH4yv3sMn1LvqLgDOeAQbag6e1Kwg0iMaxXU1bnb
GAirBRidWcfFEN8s5pfa9KJlOXRa0IHymuK1Q3pNE65HmE7NBCJ/i5h4ToTQZyoa1ViF0ReUfqsD
8UZ149bmshO4NXUTerv02SHVvLcIoVvrUbxI5LmbzrqHFLk9I4vtxV+jwQL/Qy8nIugbe9nIt3iA
oOd8pqi3aq3dvGcASD3rKKK4bsl8ZAi41YbfkCgsXoemPbU62kd/b8fmkwfyNiJyEJJThA+wHXvn
YAWQwlbPjYPOerKqcKlN1iotfUSJeBkN0XLMP9PQ3U0YezTJVoLk9x0umwiSOIXdOt7VhfUo8Lyn
ffYZ4+P/tvLc6mCkw7qhMFuIzl6PU/kkLAjBJsXNQBiQ+1QFoC2fzJONMd+03kOx+jDno0/R7ek8
ts0KLJzoAU4kwM2qQ/0CdcsOVxWYKqRxf86OjgleqhG5qWrT1loJrXyebHejXkXbUvFg1NRVZ/cz
L54g7s5GurHYF7W2lWQIu/kF9x7ma3VcEXxDLV/+1jALagpriQTFheQ0gDobPeZ3DiIsRhEA5E3+
mUSr3Hw1JKU/VgbpK58h41u+64m3Ygen872c/acsIY0WtFH+FJ6NGxoLKyangTyohP6q7DMWNjLa
ejv5wdqowr1A0WuT+azDE9H0LX0bo5m3mlNfxdvHODocRIMs4JBATiQObOQgbORlxtl+3iQRuXwz
6OKPR8GjxO+sZHeKif/7z1HjHwPdCABbqjgNTKVE8cT3bfWfIv6qyaoSoAsUPhqUZvJZPSaq6k/1
wT6mCsVEbTaQNWO+uHWy6zD+Quvbu6C/Q3NEi5h2aHUZW5OGUTHkCj/n5loO9dMEG2IGkfF4YQmD
fC6TrFcjYHuvj/PWgL6Yho8GRXYFtARTRglFJ/1cwizEyUrpcEz4iCbMOcR+w/w6OO+xC0ULGqih
/TOs/pTjbo4Itcc3TEE2eACrE1mRNsOBEGeafEUQG+lz5egfYIQCmuqnBDpwWD8ngxKCcsuZSbur
rB89qMlGROAbsTOjerpwI+jmhxbTfIZ996olLXDqBMxssI+w62y5QxhdqOZb9+tV5z2UP3UJcq1U
CxrIDZ1QlxOB7fwoo4mA+UfJ1C5khKyU1FGFXSkdFfwz5zVGDjcmRCUn1QFvtq9xvpnVnVjRHia7
tXChgAbjvQzTZRMZzxYG3Eo94fVcCM78X+nfWutO7roi+3qEPgg09l3EiBFN7twSlRpsehyuutn/
1qvkH0EYhzBf849iy3n0yHU1wIW8qM0Yji+qOkm+6oEnjZeT8lIbdVKNcT8PRjiw+ALA64EEAr61
lXANGURzJi1VxVdgS4WVRusg5KSPUeYFLtypEC7zhxJWWdzIefg1ZtcJ7CDH8x1WXgwti90ftxyj
HOa8b5OE5drCC5Q713GTVaJRpsFxNZnecpwrPyKfvgB0bg1LQerPWuGyDwih4tqcBRRifAix5lR/
N7abX47gDRTOkUiyk96l/aqn5Y37aOV2Mz0pZeI4YJ5hiDU2ExcBjaslg0fY8JDnz4GzUFo4fs72
ti6vIfVPgD9LCu0t8o6JxqKgcs1LD9mV3Hl400uYo3lZb8pBu/In4HG7MaZa8Tc+TC7eU+Z466ZV
xp6UAJ4antkWx/joMbpqoXczE3POjbwn4M0SUoTajqESz3yOzKInUktlh/4yX1NRobrB/FapLLrf
aIL+HR4kFz9gTWI6ew26wzwjQ039regg6lJPTi6pufOEEzm050Vcdhe3ai6e8C9+jPEdrDoDkk7H
65Fq/Gk9kTdGLymdcxhRYdU09UxQeuPbTcQKytUGkYOJw20zpVs9cNaxo3NMIUOduuwlNKNTbCY3
GAno8PL+lHWEBmL1ygtMiYhApuXRfhJbWujhMitunvr26cMPDzAgcgE8tIuDZjPBBIwJ0Ea44CAL
gefPIAWthN8/ZEctQ6ZpcDfxDuPkHtXJsx7qa+G2j9xOgNSs13zADCgrwP3B8KvmVn7YNnaBXbIr
ou6/grS9wGB/upQUZKyJxTR0OKkh/TWLw+D5H1RvU45rSh8/EuEdbTnnGKF7x6hpjklsbAzL2RMw
YgLyAgy0i2KMMUfEeA8d56CVK5/Bjosxtd9kh7n/tcBSG/3dwBxHN/YhJaX7qU0pRIuc5J8nRuQy
4wKKkGZAYRKEoJKbtQ8GGB0w15hHdIkKBaDgwL4cNtomUgwn7Gkg01YDWpZLRgnho7r2RoifuIxL
0kY0lB1Bcc/wipbRoZsDdKg7SkYH4AZXgN5GG4ZyUATM9V24dIyvsf7FxB6ImEAxNatm1BXVnAIk
ld1DzNVzYFESFxN9qzYBgwHVV6sbOOWAZMWH0GzK8OABLXkD1jSzvTTQZUFeWaZTg43jl9aiA3M+
/fEzcq8eu9vAmijxV2kW4rNzdaoIrqD12g8VAXQwISSyajeLrqXrboGy29xeZgRZe1y4smvvXGeA
k6O/78L4wLXZmo/QSY8GVn2QAOc43fy9aWagxBThakWyonbVjnMLo88/9PTcsKPG5JEAoTVAkQlm
cj0GtlhBUPqoqqABoPft89+j5mPKYDcZLx40HBgbq9JC15mrsO0/x3+1XSa8XBMiZDkJOhnfcyZY
6dgyiz1YVfsspmbtCHiG5aEdtpGWvtBIJqwcPHDhQKx7jrEUb0846/ZZZBsczXCBBJZxtxW2cm74
6UfZiTAizdnNvdurwDGV/qUWZgjfpMEFK6H2pQf3spsuOeu03DzgBPIywzLNEgCCIPMvxBDbsFKb
iafBFh2t6bWBRzp01nXKDHthU+7qBRMF+t6Boe60rWgcouCMyJQagKU5O7sYnxa8LKdoC5+2jt/w
+3dAZdVWNw45NXzOqFsSgbtmM5dsyZKGAlYM1oLu0TpG01p8YsHdppG9CANV2xMtn8i/QTmMewc3
AMNrH313ygnkWcmW8WmSckMWRb7NlRjInNsOyx0LRihWOw5MYJvaSmf7JhG3NiXDIO7zlPgLyYrG
QD8vY6BNYnUhbjwcC7Nh1+CmZkppU6OMUBNTnAYG56MptaNDe6OToJWNbyhnlpGGr1gZ4FN9yYcv
Xp+UW6C7sILFCoPAyrYIVnM0JSNpX36P2uaTAaNifpYXdfpPJT4xZ725sV/j+m0CictNJfFB+lDl
hGPebWfbbuEmoPL5tcAuTHyrn3mqrh7yVvFgHc/ReK8cbmDvB+9nAg1C7M/m6A2j4V4/SIllhTOv
hupDZakrbN2JH1FC4OjIgUuVfivn4hkmP0AeYXdcdwyd+Kn5OQdKBp9bbRyxO/EphUHCkMHw1IvX
dK7+oxvfoJMAnzdhmfMeYWaWh5inxg+YxWfYiDY2c/ZQLIR9p2fGVIA74Kai3/E/gdvQYvFKkbOQ
+sMarj0j9G7eDBV+WECp0YNlpOZRgc5ETWkx4GKjvgFr5xcPUxoelE/Fxuryy/aV2pUyqacE0l06
sxwbT/oUP/qtnau6Qdm9HvRi1QSZRrMeMO5yrXnVtslr5O3GKlrzQeS8HzBcWZoNiVSahZZzOuRw
NQqyBadZnnglMGB1j2U1izt0GEi00wL7r4aFz0gfAGySJz2CAtv98jBFEm4M+72Fj+jSeXF/GRpu
QqHztxRr/xNHj47XBDrnA+LZ2EsUlN904Jl+Gjjj/RY52ztHh6xDePofSr3pSMaIzXKGzGqHBLFn
DFZB8qPXGUyeo7SjL8yDa4L+oqMmYyycDSfidfc11UbCE+2rFqc2d6OeRWhw7tFNN8N5HglcRCyL
Lj2Db0Qdl7aE2CtbXqQHhya0cXVeOrQwGcDh9F0NRzC9pXrbgGzUtb797kYjEuu92nRa3HD8Eo3S
iUs7YqfO048orcrpR0dc2dibLtM2vaSgNnCbC+9qTh5W2ibtiIiZmTghzK0gGvOVSkZ3PVfTxFWU
EO8ukoM0tz7uvvZTyLyUZ5v7zZbWuwXKl8Oux0yJLeBoP2o9V8DMXIG0sHypAUMxltQwwJNcj7Ca
fI9b0D63/ZfVU7wpHBWWFnsoKL846D0NiRf6OD1bk2UQqraNzpS/kZKIeg3jD6Fv2XiiuiV0qbxj
BijYAvlAN3Xyb4TjWfNbg14noWakC8ZWOGbYfm7H35FRqf7uow2Ho5Cqje7ikqZSYaro2jnwa6Oz
mYu96VzARilhdnPTbB3xQWbOAUIrle5ZFOckF1xuvJBMMfs4HCa72pnQ0zBeWRXyx2bXeCo7qoP8
NYyrevidMDGoVVNftK8SIk02x7sZKicgBJOmOsRfBtU3lZRfofdANOmLT1YGSyLEsim2l3xR9bfl
dD/6zCDA2EpaBcEUQ0EwcsR9AoCIl9DEFxgIG1XYdsxoOIDoP1XOXo0AvWqOSBWPKcDM6CLeh7Nm
Ky0vb8jSuzV0bLUfoFfBNMitg6cY1OFv3Ccrn0Gj+pqRCNYO5Y/6YSRub9CsoG2p+7sc7Yvi6uUl
cbSOszd09EzpI6A0UluA5rZxrDXxgSXpUZBK1wmPh+84AE+ZqTh1cJ6MgahzgcE/D+uuY7RqJJfQ
vifxdUS7Muy78ZV/AtiT+HqsE+iaRXdqNITEXEA5yCzS81WeTWsYWMoQoaJkgEimKjsjEJuqeR5B
l2y6Udp7lBATe3gMsKSP4HkR1N4OED5LzHD6XZKNx8BjgDpfbVF9ada/ULjrCAp/rki9+g8qRxOz
HaNHTNsPOLMylnSaS9JDQwpD11gl3fTowqMTc8KQ6iS14Cby+U0hKCrTsKan6nTju6jwQ5tNSiWr
P49FdBMUAG5KxFSFIqDoGCQ5JwcLB+G0lzz2v5APTpAUzAQmdKYh0RL0OyiVRuja2tTu/DCDYIKX
XjJr2xTdVYXFpp0QJCfzRyPrc6BgrkLLPy1EAVn9oknzM4GGVGPKbFXmLlHkiRFrLVhWxbUPXs3Z
eeRMRMzmLiHz06OoKFib4I6Aud6QPyqGAEDBCh3EK2+jUBMXhLhLCHaMkUm9Wy3jaq09s8+hT141
jt403Ed0jFPdvkxkc+c4mqWOcgdcw4GDbOlt4Nzi07khfRBjt5bybGxcIigEXt9/gkW12sDAyESl
09fyLXohVUYo1A0b7jWWuW6BqIavs1Bvp4ZPZkXWKjMxAI/7fWoXxPZFn+Z7X/N+yhxMDAih8/61
AJTqTBuaqw4nnIbPKWEzVQTGkLSAzqtwvzhVk7G/dPrPPF5jLgozfpNxfzDwaE4RYM/wRMz5x8Ig
Ltm2E0YpXK5/56Fap7b5R9KixqNpTUFacNPEBJw+HcXXb53d6i4+sU3XLpRAmgmVNpX8EiqphI6E
owDA4CZPGqnik9Ir4aYY7CK6VIWzFlB1CC6L/qggVwWVFdqpQJyPTKvEUu9gTRcWP94ZXC1c73lI
HJXKqy8u9nvF6WkpFAGLRgn9cL42GnRz7Z9fv8wWTuV02HKpbgowtUXPfAjeVdU7DxE/6tinOUFU
0Ll7DizJ1ITyPK7J9OXOzktn15H4bPkosBDRz3jyM8HIuflHiAEcy+ZABerhxrxozOCj0hSZgx2W
rdHsE7ceBzRw07zL+KCiRGXTHZEcLXXpvnfYVIFGGMzemHtbXBtEX0HEPHh6AdOOpgf79rDK/2vJ
yyA/R7dIzU2H3ciYOub+sURGrrW2bmGuENB9rIhMif2rnGyVTPIh5XludlV6V+2K6koYiTlwUbnn
sR4b1x6n49whRNX0/ejX+A8ke1c1ceWnYxXvlUUGE3dfaPerACO/Kem2fvmFGnubMcWyvWYpcFeg
hveMaTNPJcb+3Mge2CNnPYavHIhGChul3FfuswqRZs5cdelOC3eWorFgPAu5h5EVm9g5a0OqOFCq
jfehdoXGFmKxDnPK4LzqukduXkmaUzdNpqoEGk8HIjQnedlTUQXZrmUfR7ADEB1C/b9wBajulEU/
4U/c6KRsBs/uZC2Phr4RxqYWznsd3kocsDIFMlRbvWCwyOkkg3eBVN4BKPAApBKuq4kBf+oz2wPW
HptPUeHDTTuYkvuicyGGzGlM+BR5cqh4Un8tYHwZcUzrwttM4yH4rT+dNInxHcO/6Cmp4JxVJGWB
U4moPenM26Pua0Tt2BMUxAiFhNhmq4nyWEDaz32iaLYAOCMs7TDGBDk+wioJs4fZwlqCyqch3DDN
7rcF6yj4qT23XZhy3GRe80yxoVDwiqxjTkE8YA6cSy8pchamENht7Uc61LKpmbYjPGCwZBIOgD0v
0pCSe7olHTr0rANjj6WGDB6sis7EYZ+Tc07lhfHrlF4ons2RqRfzYCv/QsugKAOLATEgLoANWuzU
5dYXHPaW4ulfc3J2Pc/aM06AxIm9whVEr/CDM82tlmcrfglwqQeI1xmcjFkGQDkf+9B8LuGkgWYP
pb+VOSddd1VTedecbqmxcSqB51/AiDrf4Ca2tSBEAMoq90MKMKLYqnh8SWClBQbRVuKn7CIuA2jY
elN8xOW4dvMAIuui4a5XmP9w1gmXKwGmVZuMts6H0ie32JVw8dpvgXJnMdt4WdQ/JYhNDlFOZzYZ
khCh/t7c7d/svGa1tRchprXWV/shXpnyw59drJnY1Vlswzmf5r2qR0ihsaddgIMtzbS6kSIMipgS
6CVFW/oD654OMXcDZhLODWvcBad11AgVy+RQSPOLWhDSIOyaabT8x3tULL8mwx8I4UNmT+sq8ajG
v5K839BUgmMM8MtU1Z3BUc/UKKywWKVgbiSkSygf+O2ics4mF09+XuxZ7UH109PmcB7EWF4EPAQy
IjI8GKGXROuejqCcDFUF20x2+omHRUNjcc9Z4pU4me0LB29YXeA5kwSq5EE9tUKe47Ent4qoorZQ
qgiLPzwEWg4AvPJTr75y+ilKN5xd+NuS8qCKQm59d5qWNjpd9UcD7hbQGOieRdztA37YiBmr2SUv
Lex79QcUmOLgqrHQocXX2CiqhoV7RlV7PRsexIfpgkn95l0lEFCmih1OzUWUsPtIGMoyEtsW6oBQ
h46FHASnz8DlZ4DCAoAx61+FR1+FFYbnZxslpqRAjTUWOE2p5w5/RYQx/rY4/VozFkb0FKSP+ItS
3hnT98hqs6IgpiBZFW204iXhTY21CbPv+BrVDOXMrapz5xBbHDZLNlxN5NGlGWwMSNIjVFXVC6nb
pYkPY6ShQaLGyC8EPMKNZtb9oLlWUJpv3AcXxYHOa6oOc5YeaTYNiiTVbP79K7ClRJ1Uw+1u9pZi
1lJpQbC6Dxo6aOCkyP+u0SBOJZFirbXlRVnIutphOqnrTBvqFVWssDF8aZQUCh5T54Qv+DdfekbZ
jl7curTawez8dE3vGHr+Ixogms6zB8W1ghHaH9XWx3gJsaWxLiriPdp45Tpos6ySC2a0qTicc+Zh
5+EzFzbN/o4p273JAD2ZXgAq5Ep84gTZvKSBORYT87986SMcrjh/6FqJYh5M1JsD+IWFq5S/Ngtj
RWl9wapHWZIlY763KhvVWSnXTpRcAwrytW8Cgk/gWX2GHX+USwr68WXyIU9O8kP/T+vcV1UD6kib
rb69x2nyaswWrqIAo1OLZ1rKB9LwfXVqhqaZVGStfiur+DevnypmgJbPf5uRGySW3JzyqOTkFcbF
qt17HqT4FQeLinDvcuIZZc/m0PzAg12jWXstazyI4o3JSZTYwy2UxUnJitL6EYN6hM099A2AqOTk
QgGAHLKJFV7lfpsuLAFmvzVPR3WhodvtlYsMxVkHUSAjwCoqcNCsr+FFkxaRuExQSrniQF9Qt5MU
moXPELghtLPmCzhULDYaOgii2uAdUOn7+TauCCTh2vWc/dh3VGXhswfEr8ComThiy02f1UHmEmjh
ZFDqS5LqtkqI0PlvAkEJhDbYQueuxEKg+NHpOcq3ELY7S9zHOJSjHkJnR2a0fhD0RD1UFntiPkz7
IiwOTni88DZGFPDjdVD2V9hP9H64m5P/S8DVmdjnQKptssV3DgxJVwST6RfOJNyiNWV14OgYm3dn
ZhEeE53O1pauMsnnE0r0ExT2MOhViJLH1+EdSnIXpodWPAzOFmoqktYXE1tv5rpACXHNGwyHSB+G
elW6IcQq88pTh+PtGnuDc6WmeFYeVgHAI2ZAaRfhlTSc1YQEIyaDETDJCvHWbC7WXqEJg2lCSzVX
nPXs1t1AYzpzIXrYItOn0qZg1Y504BzQAgcNmUdj/6KubTXM4v+WocllelVxRBXQigWQYJjmBXRf
r8+NefGz8IhTz4r2ADXAUjXN4/gak4gZMyMwHwrPzwIDeeYv9QcGrDElhU53FmjjgkPvpxtXiWOs
ZnF2QWwkp5Uw1+SBUAZNsPQKC/Yg9tQxkcMaCLhEPVcBiM7saA4rjn+NH+svyLj8cu1bD2qFGqCz
H0GOpYoLbqAWMFETOXVnMw2wYsh3abUV8K+PfrgnSnP45MY0ODljirw6vtk5L294y1w4nTPvT6Kg
gjaOLLCJv7i6YhcCFhQMMt3Cl4EefIB6Vem70XqNih87yLBdWW/Bk6TBnXRw4gEDj6c2ClZdFcMM
2StccBQHRRV/yorgpUKDFVtEQ5v3Kn5rkVW0jNQ5yyrzZe44+Vm7Y/YH8XtTuEepK1ueR8dJ9aMP
yUaPWF2ix9au+Ao54mMPYFQ1hMyUp8RjA9Wfnn3mvKdiivVP3DPYFYRqzn6xazHtRxsHIZHZ1Nkl
CpiPQSQIqNkrR7EPSSUa9HSjzGFa+8VAi9Yxw1M9VGYczJHAPoV40bzRuYY4RrYeBHHKHUVkCzhs
apoW33+tUy748hcsXdbOrrbHPyjUZeXK8eHaCOfLBZe7qmDUtaVBWksNi4QiuHwDrBBEZCLYiDk6
hRF30HvFWBKPLByR4pGh6REfUwZ1ANRsKaFZb4xY/hOx3m6a8Og1iEsCvkvlm2C97kkYKfzjYh+3
u67R9tlcmIuaAaLR3Lln+2LYK1qlT6nfR5S13Lla+WQETwzfluVNM1FYRV9TcXGpJALpPmOJfS6s
184J1hKievmMlpDjVR5G0stKJrcc89jae0oz7ULbCBwBaG3ugWJaOvA+zcmLwBaoeQYIq+pV1e0y
0pmsdFNDiZ8GZ21iiFFTWDBc0yg1M6rmrHeIb9SuyeSynlwq6t5i4kEn6sfsTjoX+2xk4pTjNwAd
kiC/M1MTyFFLFx2oGW4L2Di8pJ6fmspHgH4TzQAfBeS2h9ib10Rh2pd+rp65jPYhZa6FXseopqfB
qGIFPsOKd22sh5NzLfLncIoPVTeBJct/HffpNF7lKK512B0FpAOClHAFxMAsgTrVEj1Qmts+l3KV
1viuSP21p7VF5+Qn4W9qESZQii2pCpg5/GD//jRpr14yHjzA0dRCCpJaM5xKckgEscITWoNOPqV6
jJGj2KVB9OYP8UswaafKQWWLdL6yyKLE6wJZGmSN55w0oqCMnjJ/IGuqfunrniCNejO19P/aEONh
6K3G7J8n+n9WUn0NTnEQevFRxPWuc8bDwFOz5/jRNuUj83UEaqaKS1JPEcW7mzrQs7Vz6Gn/tAo/
IobADlJqNRzNOEoQxCdUXiX5LqrYCAC65mCguVShGta2llwk9rc+sBYZAcPLU02Feqe/k+k84RR/
jD6t1MQPbSYzGfsKNHQzfHb+FGZEdMJBrmFir7evVj+jGWrENqcnpkK3grO6CYuP0srUVE7Q8+nQ
rmwYQdpJ9tex7LeJpE3HGcqils4LQq6eoUGqxavK96ZrL6Vz0IgEBgiFeX9DFQjaYUKetOAlaXO3
Tlrk3J6nH5xi3NSu9t9cGukqsuK1NuocsyVtObaTm1weZjhejJUzDC1QAnH5grCZEQuUFTNa+RNP
U/WNYfY06dDyZfRC68k0tOIyykPCZClfk7TEbDNcGf46C8UTXp7vZoNVk29z2WG1ghabsbNvbhsn
hWND9oLmHngtk9kzmUW6aLVkQg4MPsr0a46NETOr70ES1FHQLHn5px0YiGS9hJwoelXxodt/vxSw
klJiz2A1U8M9T0N8MLrphk3zeR7EV6XDBpQuowXsQFzDfcXfBLDh6MUzgaHlthlfQMxEgo0HB6z+
hVweafcrn6hFvylGtTJtrglkoV6Ie8JZUwgXdwNFmz/rKN9lCzN/TLeTDfV4/MBhbJj+eam10iO0
qrXzaiTOicb+x4+Qp4/ij+A1msU6ZGpB29kbMVqTgpbDqlb2dB/xj49DejlIkUXRb8zJfplL6z0g
gIOolqecxKLliCfQv6D+b7o2MVGS4jsgs7IwGSYQ3nlEQxpyHS3qBaIvrvJFw5T0KGG6+066qr3g
BmODko4cd0UZAi4DSWUeYBZ7A04YtQetnB3lKz3FsNoGL5w8jDDsy2TtDav6bGkac9tBvK4Shx24
wnaHl6m5njE1s/Bn7Z2Uo7eqPkJapAbhiKExU0xeyXUGtUZaDQqT4TKBPbXmij2kTTASnDTwfos7
oAib+GwKdWjkJkOmchDrWfC2cNgDgOolrNRcrkPYcDm9klFgzSV3Tca3MLyvsOjXyhHMGSH+A44g
p2N3OB1W2uM/C5gnc4LtpEYuX2jrVNGscoCZ7CoggmIJ9vxnb+D53SM5NyCv578Uik3Ou7dXmvZo
UPhg+A43BwqQUKrBtce5EPCfW40gNigHVCdk39gEPi3HaTvQBJbTI0xsLMwBnWJuNVdPn2FhMDA8
xZxZ9oighR2AFQuCa/g4cb3yWRuYyJK4cqmHaGM4CFVArLnTKi1Bb8MUnfWPlHPpid9AXtEc4n8h
m2HjggmQvJ7NwD4dBqXup8dnjvOynscDA/ul5dEaIxNMaOxjqoZau44t7kvqf7Xi2W56mJkt+nsO
QGOro5ziuGaAk6lZsQ2TKTWDY4DQIMd8U4++DDzrJqB9YoRVAD2sVK5sLrGkuExJdORnuvQSOyqz
z3eNlT8cvkhKDqYtbkWt/7gwHYcQ7kg6f+tC4uYcvphQFHHx26UpIXJkUmhQi42QAtwncWyfsIBC
sliFbkGG7Nc1dG4NrkqEkxm+TZAExq8+WPtYzWiRsVW6Zem1N2+Aq5+qdwsLv5Ro31ZWFj0jYLwR
bYzEgNxJXlhSwXsY6L4hmVntt89fz6KCksO03kAqk76FuIJIu7rN9rSVuIVQMqqRVkvnhTnmqu//
8+DEU36mIWqWbUJvqxENOxkk1fEkFXCjZovOqLi6L74RwU3wEQh127IRe+UWl8QcJidVOUtXbqAU
f9uuQa4vUAByM0HeA6PBGHJiRnVnFGCn2QUnO0qMXQoXDc5+WeITxfTgD7aki2Jb72wbl9d4m6IP
Gci3iRgFNCOIWsI8nC5nRs5kBwdh1ESGqJZX32T6lzkmmD+ZyBNvuD5CTABT4AVmTIWHGUG/R1eE
gXvW7tJ2fouKez4d+OqBjfM6cbx5KU7Knzsy6YrWpt7ee/MhCVZp5bCQ763lU7KFSzsdrsK9GgVq
5grHKydDStnwpYCmZqpiqMeHKMiJ6o1Obo05mzCT7exUb3F2MwO5HhysJ9KBCYKzJvKDRZ+62iYs
sQmMrJcpuOuBh5S5VLMuvWIjMbEvHW85RQ5Y+SeAZO2Xn03XYFzgACAOYvguNOckupku163Q+BNb
UgDCzOAcgCIwxyiDmPYVxWaeAd+0Vn24v0+a+Z89I2+GKrptentdKjtoljYm1qVPcgk+cn4QXNSv
YwvgSyPh+cVvGhSvLj+YRZavn7dXPwH90KTP9Z6MOyPxaSkplvNv22TDVLxbeCVNs+rC7NS33qHC
7cOilNfK/9LCXMeKsDiP2sFs4t+5szB6cLbpYK+tma1ttmt5HKHAY8H8NFjY9uTxw+BEcpjA+FHy
Ikyn4/QS084QSYTszv3uGa52YoY6B28nrVa8ZJFOsH7BofyA8qDEEWmaLirMMrExdkzAwO2cxrkY
Pt2i/AjiezTRYCLAxcAkCv6pQSt3HA606c3OPBAA8RloDJoxPw379GLwzggrQCkGIvJUYQetMLea
CzjttC3TmW+Xk03B7KkGXEkWYAFaVvXmykDlxRKN3jk8MD6l8DCZidJgDqE419hTE6T4ns+KRilj
RLnofhEXBnVGKlWlknbGrOFY/p0D+IaYgmQVRsXBj/TAVnHsidLkAFZWgNSihzmqFsSmmoIsZLB2
wKieJwsscXqBYyjXHEpDuYAPjWkyninl0UPQ1I+44SOyKGHW+mJe2bC5yzFck8nrCmbXSK9K0XwX
KFB1DmeAULoiOx/Wis3aWQMuldm+EZhOfs/VFy2tVsJlatx7Fs+v8H9MzoyZ+tVKxmvI741+oJ40
GBJfZI2coVnQvY9mg0QQLTm1dk6hYPMqNUAy1Kn6YaqGfaZ+YG0bZxiNsRC5KT0Fe/yd/UhQlWjd
slC24+aCYrsFbNf/A7/aVVCAiPjc9RM3RM8Di5i7vIT1vy6YgBowMPwfS+e11Li2reEnUpVyuLUl
yxkHsIEbFTSgnLOe/nxz7VO1a9VeobvBSHOO8UcMNf9aqAZJTcgjxIBMqstQpr5TgyRGAUOCjuBe
vtvshPAj6Gy6AX2LFmzIpvkfkdst10k6lyIzTRpRjbTVfC4l87K088ci6Rc84RAhdQfbhdal4IKM
kZyyT07VxqZQ1jKk18ou7qAkiVzcAyPY5ctNRKVhA2FUJYfIwBZTZMM55CyUB/gEamcSFtRYfXVQ
83QZbRgazoswesum6N7quLMiV1PZURMjANYjPYvcPRYwhdxrH+rPZZQo+BwnpE95+kaG5TKc5mS7
yKUr+i2AxeKs3P63AnNA5E8+5PUAdw3ogqcVpigFe+c1Q/oFKC2hDqCGBghcgilZoK94Rel9tL5F
8pCO4KLALI0fY2uKvXtRDtmEpRWdedudRVjrzPaZq8azqwJvzGd0J8TFYCMdjb0aLn7HrV8D00KI
iC1NUeFY1WkjNKqDaryLa28AiZ3HfGfj0mLVZY21ra8gIf4byFnXlGdf2ruqxwE7Tb9LEF61EGjK
zLR1CC098FHjgPFVU/mmIIWKXc9QQQj11FiHZfRdmcRc8imJ/cPpnxPhY5nakxnz70tsJx2WlAXP
tKXshaNpmXEvThdLuhhV6oVF6Joz/VTcqEP6ZYDyEz6+srLXfCbYiRkzSSuep/zo2Okz4q7HSoSQ
XHbjAAyM6JNyaI4sBojiae6EigGEksBY6kDBChSeexjC9qz/WxRfCMpU5mFyEDG7MRDMQOJAloyU
rqENPE7hQZXHbyh3QZ8TrFfGT/5G0QjYZ3wDY9Cc37S5w+Ug6WOsanLPqNO9k5pXcR2PvI46p7Pe
y+Q/PCjFBZ+Cd7WYJoT/sU8xl8BDcMtO/dkZIW2mQMjUDYPxHle0waYo7CtzO3pmgOZ4KI76bB3s
wXl0k8h5Icpd3GRhZv0ngOEJ9kLuBJmMzBJpg0ngqbwjv+g/TqOpXYucJ2O6maHf9OGrXTZbPMnr
FqkSjV8Fv8T5tQfqPQlwUk+oaDvdZzio1O/+raQ5M6ojlzkoX1coIqNRYwr/jQwhKAyInO12VomG
LGSabKuPSSdWoWEp7EjgAkFcMZK96TnmIlSbkTyg5D8qbXmzKzYPpQel5cBJ10Yv+5N1tOE/q7jk
ZZFqGvFIowqos0KwY446wHq4KSdy/1Bvrbp+OAUWd1lcM9t/JXK3judvCPEmUrAkO754ytQhAEiT
7pNcE+Smi97g3hVCAXUx6JghppDRXAmTncg8CCW0UHDo5hTQWBF3sI3PJUjcmUXUYK8vYyIy8alw
hfVpSWTwiGyqo1p9vNMEfWpny0sJEHM4ZiALkGH/58hpCSwPdgbQW6r9iUTuUW/2YLzmPJ6VkVqd
+U4JTcMAqUbKCdTYE1+4PBlHSetfzTL/EIkjuUjyYi+VIdI7GDK+TEh/q6xIYkZxDBiPZYnWuPSW
9PFFE2rHnNUpGBk1YDsqQ/nMQ2s/F8NFlr5g/ogjTUafNZOvGe1rj8QQzD2AyWwVY1tgVJPNXUH1
LSCBLft6HVZo3qfLHKZbTU6OvYb4ZZheAuQHNtfEksP2BrF6DlQo1aH1c0LGQa2DH7mYoHPz5aJl
9Ws9PSLtlgcBLnLSzrDFEUVxtFvjAB0fZuTBNfcafD1qctICcn9sNwU+56CZ2NZveXKX1ENPzSYE
HlplpBNBanNU/MmRugltypcm0xvblnQBe3izQCw78u70UOP248BNJ7btPiD4CjKF2Vwz9Wfs3FRS
VDL81qWMY4THa2pSClErHmGL9Lh5vJaonKJo/qcPJm7UfhC5xuLD0LXwp1HIyg/NDYmVm5mKigkt
c6l17+HibOKqwGCbuwXLnvh5pFhyihZqq2MEiIhxTGNUMF6RAAMWfAH47l9alrlkujGFqyOlqarA
ng24TFkWYrLpmLJL9NpXRFaKRuV3BF+kVKqoKGGi6tj7DE78tC/pRujPOHu5UjgSrYR4Y6CSBbVa
ZMOnVSoVkJJ9GdTak+rkmFjOTqg10pAglXhbjvYpWKSXGDAT+a3wDxIgVQ3jOZfPrcrKa84BnYX6
tprKf3XVvrakbyj9MTKcl4RFrOiKu6QZ74qjhBuJe2I2h4x0LAjWaciZuZduF1rlZzjP70M6XZ1C
Z43OWDCk7rt2Uj+t0WZ2FG3Y80xTUoxRa2oxBvVJVWyCIQf9sljvw5pQCKNh+5WZPU2LVB4xjFT8
0ZYEcTsvylP565nVycoqg01j5i9GZXIpStWRtf0V7bwkLE4pfkcWjZAUy1b5ZCb/DSLrosUVtQ1g
0077LeHoSprkGITOJ8LxeLeoTCtTIh/nyqDk0T7VyewFAdZGO8Kb0zbqvSNQxdeng9PBXwYmB3Di
YC2ZmiI44rpl44wbErHxs47leJH43qvxTdKpAB7q7NzWCilYMmgGhz2tXMBZFrCoah8jDQQWgjOh
nwg3sttO1P3aYGBcoPKSfAah9S/pLfAh44ye7gzJOjY7rvtGZ/pOtc5TZx7MZkn2ZUegCed1q1Nh
zx82TcTNU7QWa79WK31KccUAFmfbVFYQ4qyDziFGmMIvEoV61ktVeRR2dexRxnOVeQRdepZTvVpw
qfpEZgva7UHJ99kcb0x+B1uuz60dcMtOjBPq/NrRiytCBTr4Ety3VP0NhOE1+zJbEB7E0aG0BsUt
FsqJutmO3JJARIPskvldfDITsnPFmHbEg1zqVj5IhXMV3x1d8/6gfaWc5pROYqZgBxL9rWk0eoHi
bJKKUkur53E44eo3JCvgeMXkvCjfQEQLTbNJWW1Sqb50c6qcevQPKvOqhONA1uNrpoO1EAUQDJAb
s8FMVxiHeGm8gd0+hHcSAzi1qo3DeMoOTKKeP5IpwKI/w7HIaw0PZJlY39MY7oKoZDYIjg2xk9TT
qu4Q5p9ANe7Mf6jHzY+UdhQTSwSbdJaLP/ssj8WrUjrXSM9p1XOITtF6v5tCtw1zOFfUTSoC8bYg
5Dgsw39zlRAcimhZzuwDyZ1fCyNt1gnXZNx9EMVG5leqbgyzhG3VkNdW5c8cLcLRP9zzBitvzWpt
kATvDPO2luZrU+X5bZ65UxPWL0IjbmYVZ1C2XAFvtXbLHHqXiD+KDOuDeB7ePXzLqbbOIk5fe+ju
ZW+9EFFZuoHdkQvDmddqv2O17KwIsXnd2IOnCFnPmNHFxGCxzCa6Z8W3+awCK9uUen5dTFJZ5jhB
DARsESzoPkTeS1OYm7GJvC6XU4KMA/4NBq8+QzaqZKjSZvvYR9VIaQzsgzYT3B5vATZzjBrbpqz/
jKEl0DCV3Db4HHUBhulEQNS9W1TJzkiM6yAzdho1s2TFdFwRt5t/EMSK4z/ysiE/0jr5Ey+44JRa
BRkuP+LlYiesmQtKRwcyTF/DMj0HO/tMg8kLU2lbg2VHnXC9yMSuYxkqPqq52VB/tTXGuMLZKnDc
Q5fC+0ljkq41vuiR781uee/Hfa3ZhUgku5IsOGD0ZkPLfiub+B+bD8u2kGDxA7Ag9OO2fDeHFv8I
Imd36qtXTFeuznVb6zOiQ3MbmaLsav4asTaVtKKBNCeludF0WAGNXCeDoGF0TTZOarmjbMMezP0i
S4eBBoQp/+0QOK8qmS1ea7C/zrS5WTVldVXiNQZ4BE4gUR/NalT3lhuXJSfoQ0OEttwDYthQ95oJ
wCUdN3bRQf9Gu6IEP0bhONzLdz0hIcUhLzC1N7J+qzRowmo2fuskeW1ybSPykONR36hjxQxtP9Mg
3ScVDiA6A++lghEXwJmJAzn4mevuOjS5zLKQvzoKkvFq6W5Ol3vKSOifTOsSjMYRYS6i7KEmQ419
tm+N7RAZKKqZ+oPy1WQNXjlyS87zm2n2VxWDxvyi2fS0Khk4JGrtbsxfAj1Feoa5UKTlzigeUtxs
HGA0otBwTTglAruINIaYsB5OrIQZMlJIPQvoCcRSqJwILHeBIeWgg/9Z49G0uKyniSOK2+esguGc
7fCmMtmcHQwkXLiWPdOV6sSrxoabqZbyHFSEh+ez67T5oclctaQ2qIAPH9CzE4SjSKeWA72klXmZ
GNNdHYlBhUh/Cnd4sXACRQiwSJgaZ3VrUTdTQbwl6oyEFpoJnGeEB6gxoiVo4er2U/wrNJcla4/O
Lt+dWnjS6WEwwFhaQ+vK0XBCn2xl3fCrXwfELUIeGhuEilnLwUBSHf8ZVNESNEFOhsBQFTLQchgF
odMW15EtYSvikDwyku9a+0jQFloBIDlzIWgONdSgv3T9RTEMt05dzXhpAnAbxqoFmQ5vzAy7w4/R
Lr+i2TwU7G6lQw9QtJeVpzipScn3dAXsvSTpd1jRp0oS6nFKI3za3ITOaZT+LGCLgnl26asbOrm1
bHzF4WfFWNVqzkrcUew9g6qsFkVx2dUr8FKZC1nD0NcHW/RYXjn+BfVexD5nwidnjKhycC2Mjyku
0V7flHZn5vdZJSr3Q1IOw0h60zpAKNq43eImMEkI1KzvZniLmKBtEHLKi0IJ4YaM+017mBnCG+OV
5DViFrnxYsPBdfmH9CSLXrXmL1HEw4AMuRzXha+isiXR1x0oP62KXY53gCQnt20nD8yd2NcVW69w
ubQqJKhypYWHllBMcOGtyiETJJf/rNXaXcBjECXnngihFplDkXlN+5bwnFAPvMZlpzfP+Vt2iE+r
7331DBqKzRnQ+4KzObqJN54UjTE+qHyrt57uQsrYBvua8xmlNUmQWx2gDomKLWvHBSeQU3kqur8Z
SziwfcXbbHhSZGAPSQhtIoiDp8VRCI3cSwUFGsoTJsbk0oiG0BN3dGLvTHxAXXEci10//rBLim2A
AD28SjG0ol+S5JR8s9Z5TXEGlxJJYez/OqpuxGR8Ap9CYiPX/mFEUGmnv1pPE1VDl2Xv4/oJi9Ir
UPGAbjgzqc3tZ2XugwQwBKAwkcRAIWdviGXD9iRWOnEriHVC67JX3fmqw38m5gYH+DilIwUtuIiP
hMCqxlOKs78SmQndSfTJ5IiKYx6AfpTxP19l08Qyx7dgQgkydqHHR0aSk5RKH0OWoTMeT0KbyVk5
PGa+XhEKX1UHWWJQ4yQHzrJV1T1lMpjxkSjL6qOmIOAzNQ4kL9kEcXIsjzzX4xa5ZWaCGiIA3Gnw
nBbCxJoc3elHz99NGoSZOhIoRWBSToTcUTe11O4Hm1G4Zj5wpKOZuen4lTOzZcQkQnASnFAEH8th
RFRjLnv9N682PFrJsBbfJjyGvTMwPXKuZm96ACWjsf71foHdKQifr3hRGzyaPZt7++gsCsayPX1r
NZsGMj6em2U5EvHVkh3IUTZ8wvSsTV1DBXXLoRz0bY15mNFqfCkKUDg+eOM+0QzNiGOr7RpABe4W
HJ9XL1H2HyK6px+5jaurAPElFYal9UBxiU83C3utTC8Kt8NMMMmx6L6wlq4qLHH6SjX/6bK5r3lO
XwJe+5VFyvISxhiDUabLP6ZAEviZjdqfIA5RVqPdr7dwYDNh8nF1z41Ph/zjHIwaqQf1Fq+Jgjkd
pS6ggqCzCpGbo3lzty6qw4JhVcq2ETCbiY1YQ8APTjEs+1Z6JcrfoBIugfMkmNJXe1RZfcxfuveJ
cV1dpUJPlLxxabUYjJu6oZ9dV14WsXFYbyPBcHXjvE1WeJU7pHAz6jtTRiKrI+rh1jfyfKdq3QG5
XKRHpzmdtlmSE+JuvIvZU2piQE+qb8bulvHDNvgeA55Iq/rjm5eVZSNkw3p0kPD8jm86X0ZBsubM
IBWhVRO3QmmTqDV+ZRJtDPaX0M2EWg3vy5yIyB7krUFMlAB5W8NGiOHFO02fBRT7WUXbrA6+OEQ4
gxISa8mskaeroX5NfOsa8L8ySqtFgwzvDpUUby0je3KspiKTBYsIv4r7CPqKgX6Vfc888TmesgFj
2sFKuAh0wlVHEDPGd4hxkkqm7TD+DgQXpG+RFJwaBAlVVr85WvmfYyIiHDb2zPm9IV0osI5FdoWm
5+7R49nPsuFF1Dikj3nEezR8RBuJhbkLQ0JKTLJnAD/BuNpTVfV+MAVrgfVo6peAtgEZhJ6uEs4Z
kZWEUGYcCc/+besv4Q5qNXQsNQYG+wcN0n/GQ1RxQsCYw93BS0uxO5LY1s5XgE6Ev7x2QnctSnpi
sJLWBgLiYYeFSMVy2t5Mxo201z4HR9t23ChF+YQ8WakkeU8e0QR6LnomVJbleNyllkHwLNk7+r9A
Pc+X5GlXK/7X0T2Sc1zSemdpaFc13EE5R9eZGPGBm6YSDAeqPhRV3RUvKStQRa5QpO1GsOkWSX87
JUIfP1YUidbLRu5PKo6rztqXxMcEFs8Fytl0+gBr5Ufp6BtQAJ6uUiNUCsQmqh9RDutEKxc8Jt8u
XSxA9rpr8DQryyc6b/BXRV+Orf0IyFhVQ2+cz4U6Xk2r8AqbmU8qybRdzdltiJ+z9kASgL/HaBwy
X5pLZmzpRTWtS2P3XgsHKOteF54YbvDPciT+79PWnTei63xUgqhAyRGcxhHpdQILrXn8PCMLo/34
pQSCAN1S8s6FCYfxzKufOkftcRWcnHgVdpGYsJtLeqhvcX2oCI/stDVH4ZhSDC9/WxmeDi9DspWf
hENUXJ+tHXlEJvZVQXrSQTzjTukcdKaZlNC9ZvoOh1e9U3U6i2BJEYmij5ZJncETHTf1xhK28fmb
1SolKV5s8CK08X9/nm9Aw+uci2V0GeoXfVDXMsLGqCa5ONq2FMzU9YiQK7giSK5L0hTN39JyiCXT
tctk25Y7DtSe4mXOu530jdWwa2Kif5dDRRnXzN4yWUzm8uhXZv2VK8pD1adv4q1Wvdy6TfWwm6uA
OcWVPpYn0jzJGSQlJ74Jg4UG86YmzzI/tMKbLyXyRS26F04jo35MwMX/gbG4kZgPoslh0CGTF2Nu
OTYAlv8m4yuBDYlE70A0k28Jzj2XRJbV7U+RVh9WSPVnCtMq04eGKVgoJXROJLTapNIdZrLwGnPE
f7zplOkWBs3rqLIuzXec8UNnwz6Iauz3IP4B1rctVDWNHfZujVM1Jl+xXoYXiNSd1YWb1twluNjS
9KXMXlWuLydnjQGMJgtFiaXXghM/WT664TOzAOd/lWhr1M9cvacjvHFDXlfxirXKoh+m4IkQLAxD
lcCEurE8dMStBG4Ndj79AqQVM3VEXDCCgbXCn574Qwycj7iLWOEputOedoI0O2L8zN1rN7+nznhO
cHedse93+Os5pJOTQbqr+ORnFPC+3dx6knH5V8aRyKBjeTAd0oc5W4vzOENI0MNLtnCh3WQVL+Ow
TflKNYImAegcfA60JpxSoqczUGixAPe8/7FBcAOhKNMjyMqDMfDLy6cAlMQ9VEH4Z6a6dxprKwJa
lD2v91JS21pS6uYLRoR/lk3zTkxz3YBSDr3V2OJFjjtiGlCekiw+67s8/YdpQ8VV0ASvg9Pu9J4Q
D6x/vMScLQxxGIg2VjeLOmWaf3cKW5ddSQfy/832s7edo86ujDKnrog1e5jQtWg6M80L80u3YH5a
7rUk7bi89sAiAnLYSP2y7RBRyTb2kkl92mNIDQkmx/kaQ/rMI68ct3ZKghYeHxshU1g/5jB5OHJ+
iIt0i+ke7U4L1JWuLRodJ1p8lR4tLvKNBcNtAI7YtKQoqaiWSoqLIwKpqMdhaBS6K9v6pK3Habwg
/CKLB8qmtXXhYyRqlFTtQ1GSbod6j/2BzYcKIRpbAxmPH6QqfhTF7PBx22vP3DrYvtgOdf0NYk7I
66MvCn8bc6/QJKidS645klBpvOrbQ+jsjL2+q8QiBETWvfHxjsQjsQsJN2dLPq6tHQNpz++WjV8J
y1yPkQy6ryCdv78ZtswR2W/C5IYvZwtA8Ah5jXK48MbBzwkBk4CQ00gErKifIrJJRMPnNJKx1FX3
sCV9RcDQC1talZ1y/azDhC1OiSQkBOrxCxJdeL3RfXhD80AgoFcs1eVzofxP2zbtwBPXc18TnI1o
RiybNTUdyAPMflgnS0FM6LecczRTqmDHb01+N+rjuHwTchx2fsAumOHQ5zAkiQJPFxmMaLkiMWFz
8iNgbqSnwZXaK9TqjPQ2kNmlttO+sTaWGV5pT0MBr/kden62WYSubHmq8hQojh0jVIZYoegKP1Fa
DptcJspvXHamQy15eOiy7ZjlH6H8JI4yoU2Kr7okxo6w24q093ERBraXGXy+RAbL6MLum96I1/Ch
mp+NRSlQrPtWvp+a3FedYheadDTQbmHdRP8FOWWkI86dsTPWcxMddKT8a2ihTYViZ3SjkNK5gPYR
LuPImV8LfnxKQoSfLE8bLSNj2C/JfMid6b8nd8gnYkqLu0ZzJFmAjp9FBTA9oR7kUppxeEojDxJr
V6acio4+bK3I2M+12/5LKnrmuWOJp1MbL0O8kTonY3DpkkM2pFJ0mb4MHs1gcvqlkI4ng6kxJ09K
sDGJADHr5lL27x3zNqEyao013axCMSS9J0qOAGByh4B2hCbcaNorEtc6A1vlkVRIX4iVSx7UZ0vu
fBXmI54PSX9rETXPhmvny3Up5aP11w49ph42ReL6Ow8SbB02BlRQ9aY9BBPOU8e7DokDZE0md/8e
DaxlisrkQZZohW8dw94YEElbqmRXQhVyiDv/HeKadjOI72TaJsN40yRnkoVNnA4nlX+CdS36xH+u
VfFRpe1ughMf2WlgUllYcBlxRTHDTC1+iCF2Z5fiFSe4kyMbol+LTV+b2nUVUImIhw6QkLCDgRua
EQYJtNqem0Rdq4gu+uI20/cpgAj04X4cklK4zvpzgjq3nZixAJGHj4WsASIHhPui13Bm+hVDlZjZ
LdnZ4DacgQFi8iYKrDPdFWvaVqgSYl5X22XeHZzYCxxUFHbibBG8650rQmQrrjOQqXhgm0PjM0t/
AgshnGeT2H4/HREb8xsa0AaDF0SGl7FnM8kQB4J4fekJracqFMAGfzgTjwbm1yxoIZiWa+M3pWwg
4R0YYTxjfLJIBWizQDLn1NrWJscRZz8RKxhQ3NEq1jJbQaqy1AqYzM4fIVpFQP1VfpHtT4BVcnm8
QM+uXSkzIpEptPwKYAZCAx5FQb9PTKU6b6wWsfNAxBQ4YtcR2enMrojrUhPMlQQOp84DxAxhzOgc
ctwm7Ewykl6kcmsLJkgGlBBPFXcHdPYjTD/5nDnVJbiYyss5zaIeOV7ZeeGY33rLOs71gGSAlDZ8
R0W0bfBoEY0srj/RCy6+0oYpnHIuz7GpArKoMqRKwdoWs040XnRyOI1b3RcYWsiXhWarAPIJ2WpL
BLk8TiOmXg7+EI1APlHaqRAnP9DGHq1g4FtUgmJrCAATDFRr/8GW7EolqmO54MRrRo8jL9UeRLuD
P00oEXTM0ra8ERtkC+pC3IArdReS/Kn+M1JnSyqlcPOtq6+mOoxwqjI4d0MzhYQ5jhJ5fITaLtRe
gnY+GuLOYe1gwh5QvFJlQrzcSekw6WeAlgzxXXcatZPOS4i/lk9CIydeM9KNquDIVf464CIlqiCl
yTmSPila7tRrQTcCOAxfD1dsjLQGK1PAUmGsTUVyxe/AB6LWgMkrdEAsG4rxV8s7i1wUsc0BVMHt
ML1PN3CQhu6Hehr8KIJW4VWB7FvlrbNKM+gK5GYWypn8V2WlZdJ3EIV2dHYiPguO5BbbeHPbhvTG
Xt/EPXGBwBn//5lWSrnOIY1iVmlNNGWsjlH7XZWXVs0fDlzqqmv/6crRnrA66lII8e2ASz3gREh9
eCkcLi4cGVITHFu8jqjz/5TiQEwpwTwG0QwXU1lB3VnqjDTGR60OKrWZfxyipFReOZ6TJnpXHWbm
fis5Izu6jXss3PeBtVON+aJ2tCuCjpc0IYGFw+lkoXTGQpOpfvMnoT8DVXtpHTCvc2ipW3EBIOJI
WUhN0FwWM4n8r/HaAtn1cec61kJI+Ke5T6ev2HlWDm5AWL3mHluNnwfqbijOScZD4JTXGTqW7aOP
yOwm5b1C5c6OSP4ZagWXsAx2BlSZCqZG9vEK1o4A/3nGW8+6gyOuvaRUrmCnCqiKa7YB9CwHUMnL
Nwb+AulBDRygUfADp0SyIldyQCBatAabVAlniLTqoDBDA3Q4HKkEZay7Aj7aeXPip2DZVGSbFcwU
vB9vQ0y0csdegHAx/NcRegzQLpZOo9u3yjbQ9oQ3rMpTHTxq+2hF9UVAt4jB5BC7LM81OKOGqyPo
XlOKcaxq4zCqhxP5UZtw3iMsYZkq657tpEZszN0NjEINDv1wY/YNxikOdX7knhz/xDg+ZQiLjPHA
G3aow87NjihdF+zOQzPh1nwx8EyetAoP/ABXwI3esgMG3GHK3GuutiWr35VWTLrYMmyOldXwor6R
XzAN683wyrMX5vv+S/3jAWqJUDpzh8y+cslOyg9S3E14Q8y4zXbBiR+MTwi9320CP1ovz/qEI+JK
vOvB2Lan3MfM/9sQHshbBCq7m3bGsf2UnvUntD9hC6t2N5wwbqzhPV/tD+M2v5h39d6/I4uPHV4I
RH8+pRWzfqHuoJipokRW42oAe79gIHpMegleOBeDSFetpfyQKH47HoL4WC4m+TEBFzrjc/GijncR
5miGwNMsIVxEEtOpxZYlm4zB9pmNh2vywwLQmsvXcLzz+wXZB74BmrTSyKUaOst/a+VPa246a2UC
u7JCkpC/k1jev5uX1K9dOBxyQlfaVX/BV+SiEXaJVXdhCNz2HYXJj+WZu2iDWMKD13WRvKzQhnkU
357sS/VcBCh/rfEya9FHOJI7uSkjomY2dHoYlQuYDnv+mlQ4+1YIVpZhrT+yj/ZcXfS3wfQUYtbn
Q5kjv95GFFQVaMRdkDFDRTzhYhDFlTX6BiXgjzA4KuOGNG4ERQXiCLdcfdfryC1c7Owrou1XhLqt
QkoJWUbZulb8n6kl+9vtSeXis0O1Bni/4UkxYm40v7zxgO27S32eH9lrcnH+UXYXEoWorvovZJza
zjzDxUGH5C/qYfCZfqpPvlFk65aE14XNF9VG8iZ/F/vqavxWn+p37vJmf0dX88xbh45OAJ/krhFr
JYSDSMKIqeGdcJ1yZ5Q7p9xaxIDSPhXCvzNNrbWz7oY7zW+PUAE1CT6bMDxU4RW16kJ7S06iLEqq
XWJu2nxTlH6s4btgpXJJP2qzYxueh+owyC+BdKr1o9wiDN4pql/RrJsdbeZnpk3axyK/UHZtt53F
ySdgcLJi/hhVTcef8zU2zY1yAtTGRyMx4HRrkvQhPAEla8RPC51eq/gHTQursv4uH8vQ7a5EgP/2
T/PsbJmflhf5U75ZR+tHIPsv+ne8bKKFyBAE3ixaDeQZsGrU7EbEOEjaNdogjYwf/Go49G/Wd/zJ
PgRB+Y4ZkoGe9iqiYT5pU7qoFyz87nxgsBq3s4vaud2gXvRal+JGXDo7LKIDOcCcz0SaftXTgZLn
HUUa3tu8eX4xpLvvJEUCoXh4rOWDBUCF7tYnIjJe2SukLNqaSNYzD6b8MP+aN2SBN1P6Ct7rXXFD
2IvYBruHp13ra4WvtyVr7IjK5DGewkf9MbCobzA1Yn+7WExGySrapr71hzTR1UB9nr1f7QwKYrxy
2+7JDPtbiAFnVNUC/bM8R6fA8fTPwEtBtzxGrH74g/pe215Es0qUXMwIOYXCSI7LDrWa6NMTHqyC
U5gS1Q0oTAa9Y8DC9tgN0gm3HxwbDoVVwfkB3NSG0Q6b7swNlY2EAa6E82PEteo8kAeTcCggJ3EL
1cO/LGaqISy9rkMx6VsG08PM9nkf551j3ILF1yOoNuNeLPc2eRmm14y+8pY0syBjBBvPc7ttoAar
zdBdWLKJZWVRxaAsgOr2IMLby8vIyc/DgK6Rkao4aNaH2IBacOnxL231fTA5x5SCb+YxLWl3RXez
sFcCHgskp/gCDWSKjSZCTF9n2bOt+hYxkshF6XJPk4ehGpE/Dwg7v4P42ahPVf3qsFijkgEeWEVg
SYThb2RceyKyzzFprIL4BWKf9Jgg6F9ZKFtpS2PMlJ193PlmVBH/TvCB7UOYY9ZVkW0xhEt96qLi
AWznT21r+SRGZJHyzHjZM8kOGrUU1O20MMnsY2395L9j7gQ1ObCOxf1VWNo5KsTFXTlfPfLE7ojY
2blYfP/GhS5acngIh4VoxB2zaoCnel7InrSwKrnWmIArcBDNVal/yn/EkmA1sGWXIPknyAQxK+bp
Tw9FhcFaAu7WKMkL7h0XEWEV7c6J41N+mbDrClljVIHvRD+KtIV3Ac70hlalvekvw0ABjq0AmZNf
uR7IkNLC9UxLKZ8SbKjUw2cBUHBcTnjnwpTkU35g5JbMPUKXzLfZZMRqgoqSoa2eCb1Hs5vpLi+b
TW0THT3QBHgakoNu99SK8O5nuLjIIiQMk8FWRuYV1xJPL5J9wgEcdFNgOlPEoBPfzE7oYE/Q0pE4
cSXKMbCCQkMgpVZr+UJHnGqTTmnuBafh0sHUwD1Yhqh3SHdUTlgdGcMnJ3zX0VaH6qlaziaujXSi
YFh6U2RlJwrIALlpBzZdy0w2Ktr2oDyrtNjr617dAXcsw8JnC1r7tDAhD6azdbr/HJM17neKQfhW
xhZpQfoLgDe2LikoK2A6tfpaOvhNctSSl/okPqpQf3bfbHMIAzS40K6CnyGnxiRgR/oLoGnYCFkw
G9oq3oCpHRKu0gEq3FybAw0AbMs8HKiIWSioHuT06Fh/bx1bihFAnJHulCA84s3g/QCASjDtm2TZ
FTdBAU3zbWrDLcjrYP1xi44qBt2BX6r/S/gR9jntIPKqa16rIfbLcwlaYSRfqvKOz5Psayy5dHJL
xkvPR2zq15b4TeF9oi5kxtbiOIQjstwxP1P0vlWt9h5CZiAhn/+F4LZ58u4INhDVsZdr1xEpe3gP
UfIC0zePkeunynqqsM+V4dvZv//sPGHh6SRzY2NFmgGaFoYJvlaQ6ey7pUdjjHb6/BLnP8qr0iBc
22mU9aYnCYBanm2f+JrWvGT9PQPnRrAsAt4MiikYWrU1aTKq1UPhrsqbyc+JsIdVCuw5lDzqwwTd
dEhG9k4V6JfGP46nhLeZbXRgEJ6RGeTTjnyIjFVLvI9imtZ4NHW/RHdllJCJDTIlwqDjct/0zZ1W
s8OM4ddapAMKTlf4APM+8cTfayLc9XNqNjNvgDMYLzZy/ab8I9ElSwqGJ7BsvEgPvGFget+0Pqwi
gIiaIRXKcKH1KznMRQyjTAJg8dEGTwxFQfhS6sS51N+jgpO36tbK/5F0XrttpEkUfqIGOodbhmam
IilLNw3RY3XOuZ9+v9ICuxjD45HJDvVXnTpBUZ5h9WGCpkKFW86zBUYGdzbe4iTS17AKELSAO0Up
BTPCRyF/HdBJTCdeL4FHEfazL8GJBTKGDcW7OcYze0IV8sr0Anecj0sZaAD3C+ur4OHKyIVID3Ny
Hrxrh0d1b/zELHsDlQx385GCQGhKvMNCeuj9jlHLwATaxGjDqPAYTBy/Ma01cD9Vh+A9VsThFdLL
VsKFXIQ8ZUngCjdDkAVsp4gCNaNrVzBQsCJbUoat6q1NVT6ywnN6hRLA+hH73OI0cawSYwW4tKTc
NoB/Xs2FJzLgn7qN/Un4ysjHxtNu2PZn0xkuBsVDZR6QwmThlidpcr8Jivq34sIVsqODy48dZ1hi
+MG0i7FZsCOsG76rtfi6CoBSVys+rhe+qB1ZuIexV1CWAn9r1bdus8DndsVsYON9FAPym7eqV33C
D3fwVWQ5L3U2AjcfUHNzMtkMYADzs/vNNkMHMtfil5hEr+hbbiBLKhegyoKYSZTtjG+wHj11Tvu6
cL9pmFoY10W7bIr4VTyFCCd3/6YLB88lIb+KSNDecCR7lJRj5dgmEO66EX9WsuN+SPlMW/yPW/dk
9eW2HRh3568c/31PJ6RF37pjv3HTdmcbJAeEvy65xvxo+BYyvhaRH7ZstS2DGwwuxwkvQHkwXkMa
tQwyydgUJ9EOWUuxH122E9rOYi+YsW8JPYdbk5yW+EcMGq2/+ONhrsosCUDkRLhe6bR+dFFVr2H2
EO5qPB1eHMNajwSg59rEsvFz7P7TlgKXPljKHlATyCz9FxZZq5bttUFLohAI0+j1Pl+UCw7rSY1p
HGW6O4Kn/NKD+umoEZHHMcJn11xw5r09/Vka+8nWydLibSN5JFyFtI+lM+0b9F6C4o0uq9fKb4uc
gIhvk1qTsUnGenriVsc2VsUdWShEgiPIgHz3pFzH6oZlGecrPh7G0YLwp5PRGZTWukjMX/u6iuZa
+KhV+iF/d89XSAAu1eFDXwhKMdY68kxYZGqdkq9CvnPv7quKKRFcZ9QZZcoIcvdbhxoUYzaT3jHy
4EOmb9bWzcPN0psbB55X6iKDgPOdJaNvtCl53fnWK6L3+LmrMf7FiANj8Mq9O1zRcrqPfUS4ECZz
kJOgAwLlixWJGGllKTIL1USh8e1pvg7ruB55UAnVMmcwBviuVqyv+KF8wni1QIx2oAPnJiFaETze
+cbffEnmHuHJd9D8A8PoQ/um2KRxlAWuY+GuCr9UPWJ/QJAjeo58avDxrY66RqeOa8wY0vtfO/Vf
5nzV7n20HmSWIBHpNrZ3q3BpUuzoCunLI/nU4770bE/J2sAS2MfJJmAN06kqhTjy7eBR538XWh4z
f9PFCKv5N08YbvEVYyppAYiCym4XspwksgClKV3TXD1nJuBUxCXFkfcmT32dAgTPF2XCt60i5StJ
/2kzK1lcS4OZxo7LRijiCsZoitc7zLsWfQpi3b7CaQKMSAOql1EXhC5azG1ovrjq1zD/EDzvq11B
MAZTE95z8oyDREJlNUiwN6oMlf9rh8usrfxtNOWWMNpWmBEhqjgujIjk5YzVf7w2mD7qMK1CyuTd
dGsflJYj2bPALnDkH2sdETp78/IlJ/jOci564b4MnCFWrj/HtC5acXEjWln7pksUryh2UFWlenmw
oevy3PGu4uAQ0Htanq9iw4D92UZx2n0dMcTC1nEBICbnaUQOazf/nLFBbofDalD8bbbEjqDch+ds
2Huo+FfZ/NXxa2+lG4cYW7NkMWVn29gdedfIwAzxSBBoJ91NcUOWkdB6MCHokg5/RBrz6WDWBhMM
nHsNk7wv8WdiheN5OsgfbkdIpPvqmNJ1w/0kHIADa13v8uo1QzbLBVhAw2sIMELaoN3SSCxXyEaH
LhN6r/FiHFX0XFnXU+2C/UL+UxJ8FSixJ3SFgziKwZlKkVmrWv/WsFjVzD8J2gOuPblrlJ5pYKMb
2k94ZOQc6MwaOKZAPj8iNebdc7iLbG051e0ExBMUUDdsmH8a5lB0CCG0DAgIWIUXOB5BzpEwkzJ6
maDs0/kGGqmq+rHtx+c2V8iJIQzduuTc6pblRv5tgyHE8IaSZTx3FLMoUCFDeSxCBoodXSAsDVlf
kXuObj3GI4PfkIrkHTNy3eSrqy2BpEze32n67SK9xMRuNCyW5pxEvCqDAxNh2PO11OgVhsZidD4f
IQ0pldOEahzHquRBqje9C0ZFjrGBEGbRLzNJSiEyycZbpop7Hx5ZtK2d4Z5QpVHXu6W90wyKI361
drT3TDBF16/w5rfV9E/LRNc0jxZEBa5eS8bI8uNwPg/Dd6BWu9b7Zr9KxzSGBdr4BwGlOdzD2Pma
rf9iJQL3guozk+YFKDQVBE/RAZlrdR5XMXBZ33ubqqtwD+T3WQ47CXj5z4AnfQt7a2Z90VP5UQIq
k9BP+71RZHunnveFPkHqz3YpjAqniv7hfjM4L477FfevaQcLethYRn2RY4IXkFun1ojP+ZYakooA
lieMsrn6tlS8Dy1WjWDn9dDicF2u5aAqeXEKgp6nOTspgAxcRE+osYTJs59xB4xj7wk+UUDfXvmB
kK0mI6ykt5DCxSOpmePznPebPHnEHHeQfxsNhynIgG37GXZUQK99mnLAn+Q4t+RLpfcwfhFiqbwm
asjunF+HrMCoTA7PCfeqN1UEoRcD/IKGI7VYXwc3QsF3GDVtyapLkTZZrYOFP0Nf1hz1igy0ooDv
jXkBs66NEElHDJTM+hmDNWofv9fuRMfFDktqQNHbbxz8Iwy0J6dBwaE2V9uwdo3rG0101QPlwB6o
gaktnHvJax/vLouxuf4JQDa7GIeRRjsEkAAdVvWJ7mtLT4oSozwkWlbcWy196NXVnF4lrhEjRNUw
d1RcuHV3SFJps27ieVMNrW8QKqwnnJWWfhCqDzmTJKARW43Z0B+MGq463ChV+VeQO97ErwA8YrUF
75tbHfID5b3oTdx0SdY2g5+RabDLo69MxZyUjSHk+CmP/IHixvHlslBS8bcbkEfhD4ZhLnu9yRnQ
DulALNgKtAg0+He0anAYCb3aDq72FFHCgMIr9mUOyCDnZYCaEk9/ZoOgcullt5h7Yg3GTsaMzjOj
Qtqn24olRcOSzJpYWIB1FfYDlDLJ1xOVscgx1yleO/vD/EiodjrNfAjKq6bEhY7BoUSSyjP/yFji
tLq1xmSbGev3K5sjZgw241qVYAxCF5uSlWAVx4itaGbcjQBfMkJAJGaFuMUhOhaYqURIYNGCqDq9
MLIbHualZicOptuo7inOLXzClPgpAs8PcMSDLK7f+tJ5YfLLSW9DyocT+bRQUxbryUsUfKOSv0MW
fpzLLnmNC/DhcVI/VYboKSggeEGBL9OTnatH/MkqXrPfQyYM2RiAbGxCOl+kr9QFNm6GKArwCe77
1wJHSkLSfl8LeUUiwBIa2IS3P9KPDQROYelJvyIM00Y9ynDQZRH9hZudxuYPwgS4qP/pLWauDRMi
XiLnwCFITkNT3dqMkvkxHJVtVkOdsLeEOmNBUDI6txc4tZNOxp2Brwo8GsxCXGyW4cPgcL1rK3b9
ymADaTUAS5E1vBFCcOpzIKiq0HldzOo9tf6OCkvlrOnot5Nlo8wHWpRPs6kvYUiaO17bRgJYEWKV
SmOgv0ifxSWWA8MIFITXH5HjHoL6xXZ/cibhnrAQNtXjjIpKf06dr5y2ihcPsRYJQnW1mwhP6Mz3
GrKCXZbPnLEtsDRPr+Z1e/TpB6HgTstnnRL6UuBWm/J8PbFhTdC4QvY/09i7za50LsCPFQJEDgEq
/WAOQF2MZwpyINzZ6LmCqROAw+31nfiR8mMXpyc5mcwUhwUkfrL5aKLGZHdjE1hOgHaZveT2LWQ1
ZIDN0adh23QOMEKIodtIkazU2JdkPgPLoaGanq34It8LP4pDWpkHcxz3YV7CBr1mIece3OocHheZ
FduJttkOiehkJRJC5WVjTLKwbB4NUNH0njOd0JC2TkT8CvB2w+yABxas+rFx1mi4wF7IDnQZI+jo
UshWhamQas5MQ9ECJKjyU07L13rJH4vlnHCOI7G6w9xg4gV38+RZpSnFgUrL7mqyJ9UwRpXTCVOE
d7bKnxSOicojjB03GKZyPGshUyTsyskm3w/alzA5iczCsIHd38Q+UUFzB70Qvpf2FWKrBDX1INc+
EYEhapja+4514GCtW0Ops3hq0JccUfv0hIqE0xO4d2tWp7hT/2b5AHf0buKqTK2kCGz0PibxA9f1
39BPYhJJSWXL542YspYQbotj27ksBYa1Vzw5ugS767/li2KC+826yINT1R5KdT84R9N+HqoGC6F/
aTVs8FcBWbbxAvazma1aF+4zHDHER4pBT2mf+Z83BJuxL04NKBL1UsivIbJ3HGJTdGA8/TEjgo15
DIMUSPlquEsRToBVsS9qmWmDmgqMLoDwCTXmcDMoMAltKyrMCXqUXf1N8W5TEM6hr+jfbIh9M/Uj
dHit0VJX33X5wqMuk8gCGx9rowN6lYo44oHgUGc+S+IEtISBhV5tbbQkWle5tquaAaVgSw2+5pRg
+gPxxplLVAYsFXIMwQOSYghC579waHl+huUBcQxwxvPD0YAzRcY2OCMPf8YXLWy2JDiSDA7JNwwM
lfvisQicauhsEtaCt04EUhyxFtp1Crmmpreyh3uWgdGx6B6wIz5rTcI1JgkMfgmcGj3+mVQGcy6X
LcORCZ2cqAiFtaw8qDw0qXBaECyBGuqsCWBOSu2UVpY1iQqgwQdTkBXF7eEzg0sQBe/ZEx4cY3NX
7KOoEiDkyOlmuWy/4J+Wy25wsGvFlrCa7ugAfFpnwQj5qN4EGxtbDEgPvIAKj9+rbsO1g4mULTxv
uomTIsSEhOhEFjoczEXC+sKNNwsuQGC7wbAlKIl2L1joOKJXL3/Bw4pXc5VYDQZUkD9geht6+dI1
p3BHO2OS0QWa2LPZG/8kLXItg/RuEnRirl5ASfB2fQ71mndVR14uSriuzndJAIOnwLg+/pWm4UNB
hC7Og9WyE7OYxO7IwGMc4O3w4mAjA1KLvMkTb0ay90Ciq07xx6FYG5ieZSASXfmDqFAuJ6ubS2lT
CgB8GjprF/SyWMdpd1KxrFuAoADuKByCqtjHvsfjfMZXsTHxQGZdCQyndu2TnI5SJjN6xGy6FbQt
CZirQ3PD/dTtZdtNj2r8EQ0YzB4HsE9spKJcE4HXRkfivujmdgI3Y/hGz7C4XzqONh4dY9C7u2YZ
DqCT7gd1Yh/ND7rcTmGosGDGQF0VwwzzsrgPZUKVV5AAY2VUNB/QoDO+xfSJw3bjhLqEPfgl1TLB
E2L64T3ivoWGe25A9dqqOaYMsQWlq+MLBa3ho/ccgQpM/RLTyUWvHOA3HvqWlxnMU76jXAZp4HrY
tPSzArOkFRwzeCryWtO9CQM+s9rtMNdPoWZSQKAngIc1jV/wMDuUxwicgVwQ6god8Rxgi85IP4Cp
N/90kzcIdj/iSDBHmRv60E80MCNueVz+KxcFly4F+zw2xkNJ929BT7Ykug5MDXwJqZC8djrGmVzA
urlEA6p6eAcTOSenAQQo9T5IUIK+svjd5O6UAZ6bIn+bRxvKP1ym16VmLR1goT1dEWdvUp38gck7
pWh7a725ZjSjLiefRIIyNnGJ1LFFpvWgHY0KlHw8KJras4+eT+AactFCFFMM8Rvp1+tofE2i6mKG
jyiIT1iAcfWts0Uw+i+6wugbaM+6AztW1motRjQE0LFHDfhoVvAtvJ8wfu9j1WfWF73RABxE1zJy
odt6P+NUF0jq6mcYICzzkp3ijJgihSsl/pAMXZx3s2ikECs4t6I05HhlmSms+DJLfg8y5nT5ciJt
nZTlLZcch54tFOaTBqP/dFgQTM8wgLVuJBgmX80LQuH8Tc5mmci8b/imqJDeYvBEnYOAQiv+EUyX
SLIuC/ksNgIFuVAofUfI1zldX5gXZOeCSk7Vm9hZqUSeObg4qDuXeYYfOlCHuq/K+pY5T86sxDJ2
bE4Xtv4ubKa8+udgOdH1Fnrqaa82R1csdOJLNLMTzF3fy+zrLFpiioGBZilhpkGeO+fOrUpGOBPi
NYpzP6MQi9xR3wPjZl19sGpcUVxsjTsetDY8Z/rnUmMeBPluomHPO5jTNTb5Qq/Skj1gJGKigkAe
bwW+6dslfCii/ZYXw5PU7Fvdf8nHl1kuoHGecvShjFhjTMppaaCGfXU8mrh49OdJ3cmbayGtd08d
DTzugG/wLZAewikuyrNujNsyu3bMzSN2p2ouxqJIAbMJL5+2u81ZwWiHZwrpXhNiL4yGkuWW6F+F
BpcdXCYrXdSpA5JH+jMIOtFzHIkU61PG8N9u13zF7mKXAwfZvbGuKmBzdeaIUzZUyti7S/n3AM+i
yltpM/8vXjCOpg58G4txMFQicJuNUdd7VYlveuZerDE7zfNEEQZT0e/zvGxsyE82aLlYjOA6zyow
3ZQlYwfAs1WScA5zwdDXM/t6vLUxLDo3kOYEiktq70U0spTKzsS4Qr+z3bUV/ai7zNd04A5A+TBS
E21ZqxtscnuSjVve+3kFVqvnrwE3EBMRaWOb4NPsy99DxKnNd64/seH3MfI4/IkcZtdCU0Z9tNHh
W8XfJXnvioOeTU9xN2+Ffenmtwahjdj/qIN1L2HTpL7FajXBtXVkzi05pojNmECseWlFMYEfVUTd
lmkzcbLzjMC7ZZFr8ZjJEdXa0mXnmyT94T2tdLweB5r1O1OF9BccVTXwhmUSWYr42XLYXBPSiDaR
LlAvg2tMZybXQHGkeyJLARc+xQMlW5ndYxr0LeG30g1ZMANGhXPW6XdhAwMNzrgFZ0L90nG6qAzl
Xxd2xyAaQcvjxxJj3cyy1VGf5L3pi9pn45boGMfYpI+ykZcPJ0e7kITl0OdhGaBOi+O+YHDL7CHg
TQFmnwKdXecosWy4PAG9Lh6Ji8CfIJU2uJ5msTPrQTrdjxYvl7p2L4CJTC8++cVCShShfrlzMPfr
dcTSZFRRhRq73zpIpMNAZa5j508UuTdLE9fyNlDHUFd1/PEIzrCt7m3kARNPSWSlB/b8C5+yGhmH
yRQahucejoyXXCouYeHhXz+VB9SuosdC+skndIa9aZABy6smbITuXCDSu2BCcjJgxXr4k4shATbg
O1AbHJODP6ZItVuVo5vriAQ3yTrcQr/ztCeyh/+e/ovDZTRrtjD/8DnOQHE1DJbSBPUU8FPLycT+
hVG8R+67lCPdLbzQ+i8GItcUZzqXHFoDfD5jnBpHHQQ/OLqh9jzAb1A9CJiOG/sGkKmScKBQir21
qUnYI+dg95Vm0zHsPiNmMq8a11K9h/qf8NVBreSsiGs676yJ93bCS4Ht4FuokBKj+VkAcBgJgzL9
EX1QbBQ4H5Buckkhy+MeQoNLSFr003YJIDilE4GqnG2xcvbKi7QISpOyOr6D9NH8SI9rGPsBRQlG
L6azV2GM8HhXSYsQhld1ZuPffXNm4YOvKOXFs9LX0CXJjDhJS4QO0j1wKGxkKdDTrrl8IdYngUp6
XQrFlkYtUsqDClVe+pd8aPe8hyx/KHhZuPG2afifPQD3qNULyewmKr0mxHNYI+iU1hOCxFhMOKR9
laUGwIdf8MXUko3ZfwrdXE4BqFZRtbfxRSqZ+uRTu0CHEd4CLX42EVWY54Wz9jWqio01YLCFcSvK
Ah5CQWg8bLE0OXr5f0IkWJxY3D3i7rriIy++GKcQMnB0XW3QVNmxj8un7OM1ql+/eBuzg9Q1MhBg
iaoasCY2igH5qgvgCsP9ZootodVbmM9DN+6D5YkjR6IDjYkgKpQSrc0AOQdoeqO93iNpwuLAVKaD
TrejRjUc6HLHQhsI3KmWE46SL12eY54wwi9xgo9SNb7awPtxnK7alH9iyjydgIxFFoVy+dMgJkXZ
j6n9PgwUgBiu6ugqfpOCNg+npmTCgkyTv06nmk5LWAEeMLfWOXeFL2uB/Xmo1VaNYh5TtLBmND4W
fGcy1uBAmf1aM/CX8h6hRnDTUG+mUH0TJZdcd0iMSfQzRISWEo2aaO1GK+ldQDAiDQU+anIM8TI4
VtNzwRDFebih4rz97pe85HdiCBMG2wS/etppgCMoKVL1+j7YuYaHAa6DKgb9RbMVFLMsWfpypsmv
RZrXuNx7DCmxHTATgCvvv+itH7NN5OAO1D6Qs75woZZQ3crPdmI2uARrhaCKenDh7XCBHJsJuwP7
IjpEgGAVXGCpH5Q5iI8cv16KCKSBauSAstzHqjv/v2zkLe4fSY9eB20/5gsW7tnFbeFBcmDQSVfH
MecZBCxMe1lweHSZY2RuFjggrDbdwtyMXbexlMWfiORxWEypOPBW/LsxAJYY/uLVB50DP2PSOTNU
uDN97FKhmXSZHr7Gzt0jbo7Amj2CLSRiOenCY1MGmwjOqNx5gYYDrLKNGjspDktZ1Lo6jksYnQ66
vo6ja4Mu1eHoj5ml2L+PhOQ2Hc4QnExQMo6F7uOfC7W4P5q9i/QjOTnNm0lEts4SMjOjnTRfIf+q
R/csOyEx4FCYxGE0wj7ysFycN+BLq8F69C0mRmoPIuXqB9ZtcqqHhncCkWwj54Shxlh36448SsHh
ZMfEzMTolQBdjEp8RGJkpMoWVS6D9O8DwekuTaSAR2Ic6fb9MdJ3hUXdaruXUR+2rca8bXRHsbSX
3R8o4DhCZq+rAzuayfz/sT5BnFHMH84WHSm0hZ1OiG5PAscQKuZgm/HorBY3IB+FEtAaJ1Pz/siw
3FsPyrrdclfoQOhJkNLcyfWthdfkT4gvAyQj8Q/RfmMGgay94XC2TB9sZ9QFuJ0fWzg8MuTm+XMQ
bUeue+s4BMCBmfwXElk6RKuGbUYx/tHJdLHqpyi3UURhT8AIn1qAIEu2B8ip+ToamIQBRTifpi+7
LjfuI8/CdcH6eXEIYQQELcvbaNhMGZX25SCZWya0cSOtEQ+54Zu9xkmCbw0VbYSkHI/50QzNLVPA
3D3LdN/lwF/uPoYE41YOqDocirr1IzW+spNyeegZEEdj3JgELLQ+DB21/HYTJMa41LfUR14GyHVF
QXZgOSHsXHfM/XhiraPAPjEjbCf3a0r7k2agFsWJAB9izNDgh/9YUO3TCCqZgR1E/bBoFOAeRoa+
kS9pw3usFV4jhvaZ/RwFTwGoKZdh1eKmQP7wqhyyU9S6hx5wkLijgly+ws3fIb0WvbYfkYQXrPu8
lsCljdXCjA52OUwY3HPRVBCfwRPU4TfhlNMpsqC5tDeHczyYj7yFE6vLED4sN6JUtTPdJbaVZZIB
t7KaZT0kwK2O/ID1OJziWrE3BvCEzpagTN6IX8NwfPo9J6iGCwN2iCQ14oFQbWwz5muazAfoqX7u
kIZMuaISVWxfWk99zhYMFU3Y8RbUkG5XoRjM/DjMoIEycsMowE6DnZ3Du4SdKRAQ62cF2KcBf4GU
OMyvlchfXVosznlH0Te2MZyXDIqehbclqrkebqxLdGIYWOt+cPyK1c2AFm3y+qeWFV+sKtuJ3M+O
xZOj6e+D9ikIQl8lvs1WpPc0VEJfcmLwmFMvEdO+BLmx4Sm68cr16YdS/QGtaG2ov3X1X2u8uPQ0
SkKOl9PQj3ByolOkX4ckJUM9MixpOuQxran/3Gs50/gHBvls5E4GxmHhgLwDdRuXJAqLTZweihkF
EEhSU1k8cRq0M/EcsTCuLStaapJHbEQJNrsvhooEdrTD2bBAbiixiQ6Geqd5Dd4v/PUd4Tpu4bv5
fHPZxvKc5uBtHgEQnL65SX73t2M8JTiPoNbMVFzQ/Nj5q5SIY7znEN7rb+gOn14gS5cl/O9alHsj
NZZHqB+RhyxII+ZnxdL2WngOaOGlDWvSLw/hF/br48dkLkgSoTj33iFiiiyvI6xy/P4XTEIscLoW
j/0AA9zMqU6d94l/wb6tUkb3CHyjXvSPUqA5Tb2GGT4DdsHz9xUYe6+6WiDZCYCv22Hywyiljtgk
6Rt8Z7E9So8i++PGidSXc3MOMDKKkaEad6lL7L/9SAH9l0acsaH64FfN9C/tsZH0cEa2uusE0cJS
XXQ6w4vS/2dNGCZpcFcksgZeVGJ+GLBHzOI/NdpaWNrSE9jYB5kkzFc/QJldVR5S8K+YyIoSn+Ys
+FrYnaQktzt4ISpIpUX4SVbjpa0OsWefSrbnAq9kiDHFcgc79e3AkoVHUUE1UpHOI1GbgcaQEnxq
mr5T6uNoDP44bpvhOtXByQQpaAY6TvG7hnucvEnX3WjR6vdVTvedd4Nj4Uds+hNHQEB6fF+DkPXb
5qbtSaspI+D0OVOl3nZPTbQ8sbi1aXDoQlS4xzkhAzU7sqOiGRiIsKJxiksFJ31eHOpMDuB2pNlg
6yq7ILYkAx4oCWZ7lrEVIzoBJKBwXFXoCdiFLQwjSo5UVQ+P4onLe8ObD1c54uhVVETH9hHWFr/P
4VuG5Zumt5zc3Q4EkWnU5NvExresaijaXgpNTfvumYWguMOaKJnm8t990AgXvSYciSU2T7HuTVvT
Jkst3sbMALk2v+VpSJr0HWbAMJHpgvQ6fknkjkYnuRsaoG4HuT7ooQbmZ+lwWX4OSk8mwr0Dn5ZH
rfUYoJ8TqbkMd2r5L3yF6S6OLWSEPzFzTiEODMNO4+0Z4jND/bYBe+1G/NWQbqNatW8TroWAdFl2
GxfsgEjl7mY/4IBwecHUk7nTcXrFRYlebmRD8wJhcUtQ5wpPt/LH4mNJ+zKygZDoAoGig2T5yEmh
pdTo2q/IsnbcbVycA6KbC2M4RE19VDVa44Sj1PPLcZKRygLEZQanjad5lV5bLkZd4FrQuHv52SHc
M636kE5YNZqtLDwUOsAdBF2xPTcYAaMo23ZoYafXsEMnjIPT77lt3VLeQonLaR6URFczD+KGPQEd
cI2apPPh/wOnJcZ1hCG7DJYv4P5EKey3CuOVNCX8SSz0g5MTPrXhI1XB8BB9W+9NKR8leZgOjjF0
Xe1goTrjYy030cLLkgj82+60HZYxID2yHpJW3bBIMAkraC0PE3U+x8NJOCJygKa1dcKurMfGWB5O
G6Sj3/XLjnIiBh0G65mZNV8CcuvereZugRLKAN2r//UeFKokoDli8Va+czp4/FAe9Kj8Zxt/8b7K
1UczmStgL3kd5BiWtUO7LHsGWFjonKNBp/DE9icBBHh6CnaHUuQnw9prQqzhsMO7RozOTHW4BiUL
MVBZDfp5FHzL2x8CTAl5nc5uZvsSG7Ofq6CEDtupPP9T1tZZkOAwDfDGnPZs/PvRPc/MSivMF63k
KShfCIoqJxu32fqQxa9DU57hsm4Wht7eUnZKTj2GBQHWykFaD1joUDDmND5icYPW0KSaByuPmbtX
jcOAOlUWEa3FSFCVTNZkbEP5CXvWTsMa/z9QF674MsBpDbHNoTFVAbXRMW/YToP8vwfsqgucW3g4
JzdfOyom0JCKE9aQFt9Wc3ohHUZhuMMsR5CmlOOSD4jCSfCHqUcFkJ9MC3qLyUYVuFnTnWd7cfZT
6S/1HxVjYVYQiAtyXOlyLnkMTcbDEkExRmQ/GdglfBPENLKQ8ZBnGxN7NJLtj/Ef2ycTA4nhVqQ+
2wLdxFt5Tg/kNDyjWxpWFCDcaB/KO6s70sdY+2D/pbyhm3t3/3hIz/am/5Ks2xPVO7vA0LqZj+GW
n6an7tN5q70rPb/qrpPPxtrm30lwWRBn+8irPCwA1k9knhN1FEEphnOEA4596tMjzlrgx8aRrYeB
0zzJSOWpXfYwN5cMuzsOQ0STKwsJGE8OOpvV0hFUd1LvKqoNyP93koba8glLrOk7u9KUd0/a/Jdr
AwEhq/YZ5Ow9XMf8i4UcfYPnYTAOGoqIlHyTo7mFfsA+X40OzgMF93t96V+0fXda4O7t9fRZo4Pi
XkDgN/cuOyDzra7OdfFYdCaOZ4OXFEQOdu6bQa9dTpciREtw5aFl+ogwHvTW+vLSRWc+0Ng/ZTSz
d9A+yXBbvQ4nY0fiGjVzDQEDTxSCovIL9GIwA5/fyce1QSNN1VzXyQ4dVIVPReYz2M6EGqyCikT4
o5Ju4snXEJmr/mhgRILD0RbCnd28O/O27AmpPzm32aJr2FaPGH1h4sANQU2o+TBzCkxUCXbDLTPZ
WBtAbMZ8GHj2Z10cyr35xbgVoq3EwAaH1rur7lvgj2FFHu4lC06WijHLtQ7IacAT4eobED/Y+iTv
9TBuHPPJNUFvCf3YkIda3rrlrzkfS8pIA00y5vWynsxb9KYwf4nvzpp2dQ7X8JcSYqW303+q5r61
HwRDlviRbUxig45E9dwxb2iLLV44LL5ZkKFnrsmaY/O1yZ4Ajj6TAA4K/sFD9oW7MlY1+jcfx24O
tkZwKRgFuqKeZQcLi3Ri+d34LvDVSjMO5XDhJsuv6c/+gxbEiD6D0N7Bc8qLe0DynKLtXNVnDY/s
db9jaRTunK8e9WoELcndhNHW9YMPgv5KnwO93HcvGKfy4omlJNScvXbE5cFId1n9X3GtQQFaX3E2
2rLPe+7Kd5yjJ99BRm1Y1sIodk7h8qGza2Csivjx2hVmpKXvcGwag2/bndlekomQgdZ9lAPT/t8S
JX56oIWCncHIBkypodPfYEzTn/mhI0ks12A6ucGFgZ8M2HaPW0vuUUVPM8ooreORtv7a4aaBTN9D
lu3P2Wv7HypaIgzQ6OBugshurfKyXjXiGWgp18Ujooofqnw/835swj/MsXRdu3ZvvPen5T2/kgD4
n2FukmOGbz6wMK6KJZGbl1g5Jso2Sfcs+frd8JyKxEWfd2hW+tync7b/1Jixw1Hr9M+MAzdfpxSr
lQb5/sjmp+MDsB3lmi7MJ0c7uUU/2Q+GUN7PtEuOPfSXVfxmYaXKAnlb2BArsUDAQODAtndpz9jl
EY7NFuta3GeCrHzvuobTqeCQSW7Ubnynj+ZUUAH7SrygfXXhCD2X2opmZ+2p+3H5QK5V+sWFVSAp
EaDby78JhjH3+jC+Ght49tVGC/mDFAT6A3FtsEsYlfjM9vmnS96ES7ZHxSKlLnuA+wnx11VYCIoV
n9TQFTC+uQ+PiAnaFupP8SoDIYO8ABchEgP8GVQQFf4R4zNq8AQLJKaZ/8bgOheENdiY5YNtp/wA
VhAlC8IGvEVpXl3vOFUhVmXllr0FjhVb1JkINZ9DuFSzqxxgtTwwe9lhK1epH4Ictb13kYYb9WCV
CtNpIltBhkOzn59C8gym8VBnuIphdatmeyXGGiBEA+igMm8VsaKRTluwZGlFiCXAiw/NO92TmIZW
3esEKS6rn+PktUrNHdibdLGzU79gxXAw8hF2+wR5hdFKAz6xAMcNbKfDoX0ifXcrP0xa9JDjElTO
lNGwuKg2/KNowOx0V+S4TKY7VftIsqNsxvQp8mWalEa5yzE7T//IH+N3ELtugQs9thQ5h4BYqauq
dbXZtXnqYaLD71CJwTMrmZqGWt9LF5bFxZd8G26TOTzaOXvHWyG42Lsq2hbeDakvLv0JZ+ATSBDX
kb8nqDC6vUfPNZ0hMCPHoroHBap5WA/vjBXZgHn3Kj0RjBz6FTyirUedrVaQcfEbydjP0YVXL662
4Zk2mnPRvC44v6BcWjlH74YfOgBuR0Kkr53iXXyhf4eLOInl7Xo5uh5/yn20h+aeXNuDRg8+EsLb
9N+Ge8X6tXegxmyzgMH9LWf8SPGz+jeLtCi8Oe331N3s8GZuAhjl9nkk1BR3amYnZkpO3Quxgof5
L+sP6473azfADzkouxQ9fnqGoYEFnaXB3OGJJXzIn6Ba5st1cliRfjRwBMHZTjFRU+Cbq+GUJjtr
C7pztZny08P/aDqv5caVJYt+ESJAeLyShKUR5cV+QVCG8N7z62fVmZm4ce4x3S2JZKEqK3PvtQmc
S2EIEgnwyqSGkJnE5yHMr4wPq3tv+F3kwEstWLlvAjHz2KfcjDPeoR30lMGfgWd4aUhyrzh0H2FJ
AU+DToHCtB+Glzk7QrBfCM1Ep6W7ik5KihdfVIgF8L7osqLkOid+e2TKYmMvJrioM1D4+BHaJc17
IBE6gBW5qDQa7wi0rKAmmo9LYufyrgKLyowDD/r8TmFl0D66R0+bzkXDzAvBKaaU/9r2iT69Ca55
ZevBHfY8X1mwJGTkRA3itKBK3rNpgcv/yK8o08iujAN8e8aW5LU0YLJizIdKIbie9FzpBoIfHB9j
GOUNZqtY7rWPfegTFSl9WmIs8FXJ7pq91GOoPNyGoDBaIRjxEEatuygFAIbieNjZyk+eaf4KvA3c
psYnL1n4wgDy6WdE+KBACD7Pj6X9PBX+o/nAeIP7oRpodZOXNo3PCYkjchfQx6R65drNq0SiUOCH
RKPsDfHiWiJ3atUP+PLNSSJU6Z4l3Z6pB1ueTf1hg7ShHmBi22M6tiRcVWKazziPOyr3OnC11ho2
Kls+h4QM8D+iDH48b/JhL3Q6XO+WrgLDA3ODC0eGXkP3CQ//lbkWgArYLd30IbrY1gyjy3g3dA6Q
CeYpZVf+gbwbbGWYUVcaaEPRmGiwB0xjPMBtwEfuzsCM2uErnytPmCZqvodwMVgGLJoUdtx5VhOC
ZwlJwD4zRc3RKBf0COrBVguWWRZoHZDki5yhj6IX2+NaNekhWMi0kxchBViTaoe+P2WnW+nmxPMm
yLTXmbxAWjHID5AYgeOZgWUwJq9Fn4/KhkbvaNEYupUEQRjCAiEY5dGxoYxrunQfsXcKgQt9Rgm0
s5UdbZpkgraZL6BTS+WX7tvHxEinl/80mBoPJhlIzd9nc/iU1/4ZlGI0VP+ilQZzJuF1Z+AwhDZf
QC+1QDKLmxAIFLAghHCIDka2LoDbpYABeiAcWFzWhCaHL6+XmxeN60PX8dRs6uFU21GIzduwXoom
e80RQcSySRYiR0s5gU4XXokFzioz0Je2rLy5RO+sMHZVBq9Q6/0jXpG8KZBpzaOQxmtmeiBLe1+y
qTywEKU5Vy1Zc/mwi8cmyPOcquSppQ2MuKqfyw9dr0+xsvmRqtaPtd41ATIRQeoLLHvU1ozR0XKm
hF+CFtHjzldhdwqtuoYXg8M1r28KhSuBdHJquuTP/ic6EVPQ2RaGAJOff0P/7p9q7JesPLcGN4xy
g5ak9GmTfFQpcaF5z5Y1tsg5N2iSNG8ovqrUDtUG9zLGHbmezqqwbPLEiXmylLW4F13RzIVeWhr3
uhneMr05rGz6vJoaLIaKXAKBOKyB0WSa8hsl3owNoGbogxjHsMxDgtESjiMQzLrMXNGZBKtn0no6
SJ/Gx0I7RvFURH+kKL5i7b/AqqvfewDVW42N+79qJCxeVRJDielypM9cJ32Pptq9wNU1BypJg5W4
P524AWmNyx8hZ258GvrDelUyJEYOOx48EkaIrnj9MDFmcgv2IzU5xBksYo1LAJXGaAYnJqNifoqZ
e7qyawunx8jq6QhTrw8yx13I58x0J5jlB2hF1FxyH4rKC7cXzkEfhbskhak/yHsLbAfyVnpZ//B4
k3UfP5MGXxWnNndWkuJ/iutytJsndgQq/6UNNfWQDTwp/qY8zcWPilrANZrjUH0xy6E87pfd8roa
4gBvwBgiwyHXYVsoPrc+BatRfjDP1A9l5C98XOQ4BDMCQ3O6JRIhfUTG68u8V0ou/j1FSs2wunJg
4TBEepra46Nklnmhdb81Nq8E3+9SQblKhp3RISeEMtm0X+njxQQLuxldBFLoX+oC3A8K7b5i6grS
RYFBQTgynYfdJCXbxj6NLAvdZBekz0eAbWBjNLwIjbgG6NuU3gawgxKlkSb2BNh9HTFp80/SPm/w
zynlb12zdJbXDZci4RlxByj69HC5cu4709OAQPv56nfyntHZ4y3hfo+x9Y3GuwpPySF6i9lKUb6P
84u262xIVkbs0ijQuTf4EjNN8wlHaDd9sRvCtGL7khePOptbMUXB46nD2N4HpXwSjbPhG5FSX7wa
9QUyIh3nEnp2hSMywYvhKsxiOZRui04hpuWv6RlSUurnIeJkUVxQFTtsCeRWWOTKQzM0ttPFuHHF
T6HxPTG5L88dnvYX07EuG59XF69+QBXEu8O6tNXgMf0hGo0zL/lGcjjWx8fwqc8Xq8Zh/ds86Z8I
iw6Vq/rmJ5uYv9kT1usrt/ygOeO0H0g2tymRtxPb7jsZ5AG6x3D057AJIg9cQnTpfeukcU5SnOxj
f0Gwkewlt/wuApQHREwdTRXcpmOdCHcp4+ek943IIYaanm/iLCojpq1F2CetcCwsYBKS7Ryq6g4n
JW8tr56rhw/l96i+kW8Ov9lFcU72VCjbuy7DM4GobJf96hpFPKnQe0Li6bGcIMmwRcjAdnbzgHZr
a9ivxGUiCuQNBgHEDEIQObN3fommUE3e3i/G6D1ZU5S+m/g8x1+d+cMrBxAnt7exPGcJvOPxK8bx
up03J4uLZwQYw8vUbfEr6BYLEkBaP8x/v5PP9Soh7r7TcOn86uHPR/VEpFFqO/M7wVQRUlZQllvD
9MaNq7V7HkHYX8DMyLRhkN1uS85KrD7qkRDVRDsuinhl7OR88+7a0hKl4AlN3p/KiU4xE6FtIYX8
U3yiQV5A8aDYvvAW0vrkRT+wAR70zAGOXtU7XQK0y6/4KSQwNejnI///EJerrf5nYJr1o/hSYDX5
K74yhjWAOkIWgG15sYJfF/Cxx2VEuxU4EojVomkZFHYAz0QpPPLbMDCDgcPWjusscSLPwAQNdkyA
l7CDX/OFgeWVNEGlErr5nH4XnmpKcT/FJRMYYc8nSwfvV4aJCVaadlK6gycHOvmgUGOiG0KCurzP
NuJ8L1EdDS4VhcqO97pdvdVyIt5I+xR9TR7gPmgstKgkRhZIuLYRy4vuXkhPix2KsrcOFJfmSrut
viOf1lVJVNkWK2GYIybnzgBOC06YIEZSOlv0xOHz8DPsk0jcY9ApYSmxAWAhRas4HnYEj4eyHPAx
LUfklajuNdY/Q5XQdtGc/ix301OfmW5iaqVJUgoYSvLbBQlUIG/ymd+HxbGoxYfGLVcOx8RtEXdf
+RzXKpA9LEudb/9IvsEk8iT9QEgA9wRq0+NbRinxOU4agoPPCESlGV6Ls22hD0rPkpbITNZIwJtL
UypU7Sf2oRTDN3obYK80GbZiM7prITFnSBikeC/5kIIoMPh3lh69mJrL6o6HCi8ESWDVMfllPXD/
bo7MP5IrjUZubLyo4cjCHAlUMvcV7FMMtttZvbKK6dTT3dLuI9cP7jQqd4d9y2x8+wByH1MEUNV/
j/FX3X1sFFqWPHxknr4j0cxsj7cLAJ3qbpg82dQqWwrVFWEF11mfMpOgUC6OxKiHnCOWfa6kE73X
pt9XV37EmEb6ncKHPeeR4ItkV4LJ+DT86ugqS5c1GjcHfgSMozITII92cF0fBO5kOLJVjcORA2Um
/ZFo2BtfV9IdBGTo6uWwfCCbONTtr/X410khq74bAixOKYBJ1P03lXeEblGg8Nk2LCXWPEaUK8/I
UrrzbehOxTGxvmswb0h3ildkJCwByRXPL08XjvGrKrG4KUnp5DxbzRmBeHwWO1jiKPe1+eB3sqOu
oQb2rd0ZIR8aKpjxJt9YFsqN1ZX9xogDabL+y1k7DrqQ6jdeqDZ3gP1pG22QyoBwnHm8hrA6Zihf
y7vJJWw1GzzCJ+O5aZ9nvGODU134IJruxGuOk5OihMlbrPMhyDCJT0r3C3lt+qJ/W2FI0cBwbLvx
S++Dxf7Wxu+8RSJo0yKmU+ubDxgtb2rqWspBOreIRLk1HS3mU47KZIbu6j/AnsmdkoVbdGZyuS0V
l5mHXaF39EdXYZkSPfFWJdcNzThvQ1LEDsVUrh2RxvwgzJBuXcTYK0AHcxxd4DnRU/LSv9XQYUKU
yuw6pwZSaE3kpc+d5ZuuLiXV03AoPo23Hrz1S3UgqoM+NvGJXNqA3BtEb3BePQIkWD/T4aWky7It
fS6IDHhOtDyRdCB80SoGdVRtPg63dn6tLa9C+u5kWYBNAdEBqhUnyUOrDZBjYzCLT3j5FgTX1xpN
OQO/6YaFKtHc+E/OPRzt5P2wroN5gwVoV1agZRAPA5w0d+qzjQuNqS9PWnvS2cbyo84zgTd7hFvo
G+CW8Fe8gi2mvNIcOXeTO6k1OMdGifmSS72MlIb2HZ4VZwnJcAjbbE+7oD3l3rQyKuFivENlsmdL
vLFvPu5cOilouoMaCrqEzxY5RPvIH260QYEqqqH0ofQO3aJ0AzF9a7jyFW0MuIyyPUoo1rDY23S4
dlnp8DbnXoRc0yeHij07+ql/4l/JY0SRPy50snmZS2iLzRiVLlQb/pYAkTIOPTVe7yDA5ZVhcCc4
kx+MGGYMxu2OoeF3LH76aPS7jPA/h8WRcYyaRMOFC9GuOEp3m39o/SnqazzmO+VKO4hfWpU9fQnp
WRaHxeZF1PiocvbJZxrkAXjHDyX2Vk4JcL8/mjvdwdwEqqNgA6z2D2r46Zj+tmNIW6uRd/G1CTXu
eRxe2JcZaqQvx/WLXmt65ctMxafMrIvkqn8lWvyQkVkTNqcWnc7MdIm3Iz+mntXRyz2XjI/orr5F
8BTZzigLT6SYIOqqs4CAX04U7uw27pjBG66Ta6xc0DyUQPJ95HLFqOi7+WlC9pLaZ2Nh/+BPS7/N
X+tTMPHrhkfaADvCaQNsf5t/Fxn0XaSH+w3rlYolTDcBh7jFfYY/TtOIFVjA4tsJkzSJlY89ZQNk
XtRSH2oRGj7VRvanIDjPdlmI9NgK41/9T33ntyH0hqCJGvizuPOBX4l807Q9gIFgftMOQD4MVwqK
UKhaGCFyjNsfhhv/Km/drcUYirPUf4dYEqjX9olFx/Hh0LI5gIAzd6bHuIB3lXXPW6bKQcecL4wA
XP1LPdIHP3hgJ59F3fMd5Df5jYZgGkz/GIBzh/l8cK+8FIgkCK/xort6kQLaHc3JDjZYvhEx+7xX
EMFofbNKrclz+ECQ9T1u6VeMbJ0LDjoHf/X063R7hMlnGcS/Gric3RT+t1kYcRiLe+S2N9yqPyXp
niPlL/rNgAV4OT+ChwACIKAjVa9Z8sw0Hy/hxlOUY/1GxwAfWvrHBCdheL2jrSbaPzQ79iIv4BX5
iKS7ttfmR1g3JKx2jKyC8riIa4WHHIVZz3XyH95y74PJ46YSKNeJCAjKUp7elgWOWi7yce3WPyxb
oVP1mz/mAMohxZjPVViGNrATLTdsV9y2KGc34eZO4w/q52N1Nnd26tmlf9jaNInYJnjMlOXwuNeF
iydtpuqfXxkST7mP8AizDOxPHmCA4pvG0WZ/c+DdSf8g2euHOJSvOWBxgmsJCgwf7LWkYu7ZcxY/
9Sak/AIvnIaDL0UIkRGPgls6TnDh/O6WA2DnWBzFI28oouqNftg4GE+N9ROULc0moRWjyNfA0Otv
wo/qV+FCXUHzBFj1FqoNzzHFAYXrsh+PvCfRj50GZNHnwZL818CV6ntzQ8mtOvYHUYs6gbi7jvqu
D+bro9uOCL5Wlz0hDWg4P+7TDekSw8iEZF02DqYcj5A+MANPwCBEFjH+xjdH2xyn0oK2A8gcjwob
DshsBpI07tjpkNuESrS3sJ+jFjYdFXh27FBKlefkagujsEfRrL+S1c3wh6n6GEF6YzFTrLM9xN/t
t3WiGgEFiKnT3upPK+epQ9Ehg12+p/evnCrCGU6aa/jyYfYJJ1CQNzgddR1fU4cWtwVY9Lb5Wq4L
eox/XPzGjhW5pYk7vfNtxjygBIwZCcuESO9puFoV9AcYdCBHDFoK+8X6tn/YsrjKpLf0g0dqUe4U
Nsu+xYIQwmZgWvMCjeWH4/HEZtehFKOR6PJj8g1mnhjugtyiMNCQSc71oUB//9gW1+RX3H9+DTry
bwXr4c53sVkEFAs+Wq9Q/1j+MZQEUMXI49DyOeMI+I/Im/5yss+81PvCJ8KpcyfZRu95F6zRZZJV
o5gKHyAzGnfIDxUQrpbr665zF4LkSurljRGMULhZzz7Dzf2cAOBCG7UTZmWWgOTJb/mx+JQ+4gAR
o40mg+bGdnwbGQkNh5lVjSUF81u8i/u95Xb43j2FbQiS9y/LAHoA5g1UxqHppVf9TkWi30XjE+z0
fvE5/nyCuqhcua+HJlcBIdAPbQdZC9HjfKbCWLjlOCU+lg7VR3ld8uBxg0JsSriwA8YGKi6c5im9
dgj1Qx3DN96Hn3dmKW25O0+Vx7nf/6zX8mj9gIXtdccmTQlN8FWlf00OCW4CqofU6wcHJ7koFXBR
41HYU1YES7hG71PstpuL/FadiBNLOC0YeYp17NArPS/hwBznPG1VtOWGskf3suJifbJVDwEDG2f9
vpAX7yBpB77932yF6c4WOp0qcWl7O2n5vjkkBMg+9mvxmb4YzwoRm0wtKP0Z0PY7VPrSIi5zA7rc
a/vF1+/dMTt6L/lJuxiQqRiBsTw3Xo7+ZRVde+1H64JG8Ub831Cy4RO+AfD6Rz0y0CF4O6N8yLiO
PrFFVbIvTmnwY1RqwJTlC3baYnLpZ/FGMRdloLF7vBAi0CTgqbbm2b7xdTp2pf0mtJ9NGh2Sg0sZ
ETQDtq/1DaVuHaC0Q2dvUdBxLw8ZHs/kz5M1O+/KPQpKTutR8CGdaPhi919gwWByYCy4o0KeKEqR
1onhHekjeSrmSGDI9JlwRwAJO+2rj0XdbO+aFRn/rsLZwBvPjJqxqaif2C9NJD139YMKB8y4Y+ES
DBLn8dcCOGgc7DsGEY+SwJWSBdLx041ONH4+kLzr859sMS+gUWtp9V5iBLxZ3+VvnbSSkUi60yb/
ixrEt3+ZeqXetdE3Sw76gKTUgNE2IEI4757k9cB8e8OI9VLdSip5yN4nNNwh1G6W/o0hl1O7G4c3
y37G4nqcj+Vbv6ePvpWcaE+K3m5222B0Gyelp7KtORzLI6j5Yid/6Z7ylB+ZJgYYSRENbr4fn7ET
bD8nXiu8pCee/OQ53UM13Q+O+Jrn9277yQHJ/14uV2Ql+2hL+2enbilr+fsdb8zW4LfB8eE/jv54
kNBmSIzyshfNxTXhle7DaQOozd7i9IEUlheUGcF65Aq59aQTEv6nyL1Qy+1LP95ePg0efB8a5G51
KU885NwOVQtSHpofu5/rZmf5bHXusdhehu1/P1ISLn8ACKzDzCMu9Jkfc7q1cSh/oVPaGdvbex80
Hz+Xz3O1CyMHkTh/YXI9cOtmCXU75hlP6Vf9i/yCJu1y23B3m60f7bgG6rv1LX/DSjbn7fh4WTDm
pltUspWn/swOvoy7+bVxR4cSi0+AmpHLXISM+/iskQhsB+87MBdXkit3fHTv14WtcHE2uzGwPSo9
74pXdXWx2O6JTDlAEcILRTht9gQqdWfs0KJv35btz8/nZkdhywgSbpiHLsJfP5myVPSyTqsPlgSN
xC58rnbsT1t5e+PooTJi/nle99b2fNy+VCm5h3vmXrHDyPtnPYNDcciG2S67K6vpZPlcnZ2KuC1U
hlscefw/xzTbGcN9fcOcn/gvwGvBAIpFJSZtiycOAzuc0/FgOPZxo+51mFwYHrYzzV6H25vxupnx
kpJg5PJpyFxBQtqEu3VLHg3gbPgGdnLMD6S4dD0FBEbqHSOzB5opJpY3/an5Ul9tv9mjVNvVr907
5QDpYYQ3ITBP3vJ/DHagEDowkQ96YDjKSfLx68KboFz7M97XF+O9IyqC2IsJHsRh2U/H6cjVwWVi
6iYB6QgHyUU+gmDPu2NeibbfjAQ4mtAOkmGwIyTydUZDWZ/vsWv+YX1mIFXflZeY6DXKA8M+Q9Td
8lXguMxb/Wp9DqeWJhmiaQpAXvI/hgn2b27uFY8YhZ/1FQxpfM+oY4+kr7NNV5TvCLaU7VeCQ5Za
4xT9kDQy73475fU+3UtGy69Kf4CD+LLBCM4FflvdV7QNpJOwVWHXd/XS4c7dSpgXtwD68+nL/Ct6
l8uD1gdMmhWX4D6KVlHF8pk76fTJRbSlFfaSW04ui24ETYWq9eo/6J7DJ+pyemeQpL+oY/VwxC7g
COgfgxsCWV3EMBYxXSiw6Fhumy1qnF1zX7GYawJepeZ+2+1x/xb39JhQHXFloLyi49479mmCRtvz
tRwG6eQD4Atm8srtVnq2LC8Zjo30OXXuOL2m1TU7U8NDNsnZGk40Qy76abizNXJWpSzcbkeLckBq
QBt5eVPMvfVB3sZJuBsa8bMIoD9HBMjk96Q/y2Jm4BIQQ5oORnPDLF4RmjpCjWh+Eu1QnuND7c1s
Xf16SJ8Ya7uTl7oi3poKlTEUAihODUjUsUP3mp+JLihdEpswFN56n2mAw7/xV3OAbgMJ8YKorPmu
DkbA4B7DEf92aA7G7+a8OStv8m99ks7GxQrky4/9eEnFHsnt6dg/KdVWfydk6VLnxQ+3PP2fSne7
fhIdgN/4q8n3WAGpc/IYFxsMGgfHk/1MD6hGQgMlI9Dt/ehGTzy/BgQWj2kWpyj3gRIbRrkHiMJE
64WUQEJB6PMZ7vyTA+6huYHgjiu4iPsg0ZPy6cabpUb0BMPsnPCLtvKM5UEkoFHtYUjC8UMszwNX
G4kV9ra49XR0UMGpNIQRUW9xsjsZ/l12D0bFW3KnR/oOwKo0OhMezmlKNbL8KjWEi9/aAYo9JEzJ
Oa9cTkWboNbRU6x3lBu15jByXemvQObc8Bp2DMXUEfmoo7E7sAHnTmo/W/Y/tTtb0nf/y+Gf1R7C
bM32NPD6Chzd14ngVPtmkbAZzPQ1GFYC9vrC9k9bD/ep7jqz4aC/IxfmGFPyciehbtomxvaHV6zD
tQWujM9vzzlh8Sh+VB9mOL2sR80I1wMdXZ4bsEoTEX17LmVIfhlKM7+gaRQ/jxd+pvUNibRMZPPe
HJ6aBtE7DQhA6f0LFSU9PoaToiib90LjgitT6F4PU8YlA9KZ9aoQaoOUpq8YDW64gNoqDOCUVTfb
6yWNZnJRN65t5z7WbBu7kbCL4m8OR8g+wtEjCE9jXuwbbMabSXUr80tP4nfJJoOCMYMdxYG9FELJ
MFM5KuSl1sYIvXElBRcP7ayTlBYxhOXEQdOAl466m5Juyf8T62tMHxMsXmQCUO6Tp5u5at0DAYZt
0wJ8QCI/zMd1vD6M04YPOhuPQhhmlOM2Z/INCAAvNTJtihhEmpZc7RR6921P91DzcvT6CsrFBum4
ztQYZkpUEFlKxdgFAlaX8h/V+IENaN82SVBpivuxkThFI9sFqZaivrWJ+OihffRpSacR7/HglxkG
I0puu5Odfs7f6+ZHYGyKVn1NNqRwIZ2BVpKsCcRgBHg43tUsEABR0IuBslEPY0YjkKzcKBBWXomO
Ufagc0fBRoklFaFwM6hLQMCBbgtj71G3GbcbIgG4z+4tJaiA5bYZ61m5YSYT9lprbV7VlLNVRwhq
HoT8lUBG4JsQaKWztZAqzGZQAMJd3wnQW5vPSfl4kIaOAycBrbCA3NSkQ8/WGNEl55X3GK/07Btc
mjs3rGwULFL+MXL5mOsf3koYORKfHH/4P44o8GVfGDEr7TPWggUtg82HaDQMf2jDaRNAGQBjD9Ym
bgokEAIfaA9kq+LmGS448G5CuVETeYm8ukiQHTFgYgQgofxGBETunp2TNbfQ0KXch1k59I5SgmGh
ZQCfMC0INsqcGBQXoJYd7xayI0GcMXXbr6LWiyf1V+IlZXa6V/Ef5apQs3xPCAxoc6fzm4C3LBhY
JNj1tjk+dVx4V/KR0r572sTzM7jMeUHfJns2BDnKduiNFYIkdlrWZv5dM4PIEw2Vi4Ff7AU7/gb1
N3w3TBd4hGP9XnGK1rLiLLTu5IyglS4/zp3ypNs11TxMhLZKPWmBgkG/uSR082Yp6ERjei82QGws
vmvyIsiEA7AG7o8VToa5I37NnLaa+gLzCMKZQNOCU+hTD1PVQF3Fz61wvKHA4k0HYlH0aIl1fpIY
bvtyE0IWQdlFVkNyht/jAxFMQoFlrpjuWMUBMX4nNJYcXyoNJ7ECaunyKMGMoorPMarn2NEyjLQ8
kQ8aijkirQJ7e4amjOde6d8BpESsvaLg2IQWIbAnhWV9yBNGQPEcso46zmkIPwIDBm56hTFjIzzJ
FetlyiQkBvSo4waxNEY1pkAQHmaJLtDms7/0+JTAwcbrdwuNSIr+zOyHMwJE4IoPSSaJUxq0HfLS
eraQKpr7UX8X4lbghywpZt2O1J4WegIQUYrXUj9y783UIFnNU0yTJZd3D8PrWsmVCBbkKUVfpmqm
85huJv8BFlFDrYQ/cI4ZkcJfnb0amFRcRo4mih8NKxiODBKQU3s/9aFGVoec7LATYife8hEKL0vP
IAfftmnnmLKfYYALv1RVGa5htmiiWNTq96z2RxWQX0WRY0iXhI2vrqMjf0zBMjEwhaoTA9BN7Euc
cLz0jswkLro2VzlurnNGC9SA3KqTsUKoakzJJMdbkGgpsP1HzJ7DlBoBHFyPWONKr3zwYnO2smF4
j7HBrtR4a/sFdA6DkAFLJka6QRwkWgB2BAxIA2wqowL+yLLc/AOma2AREYC6FgEuDjG4BCgEhyZ9
T4YMKO1rOxenhvjx5TH6VfUPGlLE7ZU/TNGLJlRpkATTxpJtIGExcppIbBwmoDE+JqKsaJW1ZiCI
USMKbsRqBlbZeLJ2+Si/A0to+HjqSWYB30re46ZhJcC+g5fA3tCwvZpMqntAmzH2/qUYgNWceNXw
JYQ2e2mwppNBalKmqyYAtmtKxx85bblMCFuyLaIWYUPWtfol1rRdKdwVKxv+1HnQJIXz36RpVyrU
PmsaKHwpIdXhvbPwvnT186PlQqRkT2P0snRC9KQKoJ4pHjxYQHxS/wHDNqidtJ4CyN3IcjhUDJ8Q
nW5Iv1VZmVWLLMUAIMPh2CGDtzHLT4pJsD0gzvq3NV6qkhYMbi5BwKNhs1r/Kq35EhhqRPV0qzP8
0VH3jJBzkChiKCU04A3/d7jIGn1i+o0QUqCHMymiGJBkEOMKwlQd15ndujHqj+4oPJtLhr6lTF70
BVNMRswwdn3MMzW7OSwYXNcabnqsT3wWSgai3d4OM4JnGPgN6gyCbPqar/hgNkqHhcOgj1+6BZkW
7Z5mEsrJeK8y/uPN7THyxLCIBGxOrNz//r48D4hi8H+CgMsQt5WMNGsBiDE55jWu4zCeVjH4hMIl
UEty8Q4AUzAj2eeK5ou0KwdJZ0GmHwmzzPUJd+i5YpWQJNikhIq8y2JXaCUHzJ9VWnCoeuJDEjJW
gXxSrMIdehLsIP1L6IjRyYqoLA75rgbKLqaGxtNGPKy5SZaJGPohRE79jbReOI4ttkcJO5lgVlQo
wxQBVYGewh9baY0okatgvETVqRTlTdlwMoJI3wv1ZAsYWMeWV0nvc8SEZKC1ttI314nqNliyIA3G
Fc6JNO7sWHvvGQxsmG9yjGL9mzqmokSBeUyg3WIkhHnc27J67LmQbhSGQ3qANvQ/FEb3B64HR6YI
TOjS0KzsW5HXWP8ItUAswAZBq5sLVMwEsyDKUwFsplOrCeKChQtekESJENWEVfBTRiQ6NUpgZ98w
pbHwuzY8lJbfKuiyC5D6Clth9gD8TByZtJGPiZl4+P+GHgLGgQOrebDJkaYnSsISiXK8sHDGJ24E
tXRiksmpIAhvnKXCcAGed6FuUuybDi1RgK4ADlozbdTzAxW1+a+wv3N0hxNwUqEjZpMQNSYUoGPb
1QGTzwIvV0z/u7VVtL5cFYpTsqRiiXEmEHqCPRNFjtAzM4O1ninNbI7FyEbDxKibN3GYy+MUD88A
+MRBBylIALD+U3vmRTjS27E4iskHmCzpYCJUgPrhFcPjNOvfsXLM0HbHCGmmQwOzSlVfoDn0NMUF
ks+uvjMkmKr9ITUgnbJbvsFK9wKUpQFihZPU5jL00R+kX4LCqD6ptHqCBlCFzqTrUkqtWFU0Rk3s
YvmlxJaR5YcSqZyExyDiIxlEjm/CO70ZcW8NYb1yWo8fa7M1Kbcziq62FmNt+p1sfXMcIcdt/uNJ
iCNgtKlLsfzqFYkUNqPbKJg+BEoWzGZtEquYorVTLyWBFSLnoo4e4YAOOpcpyGtKOoaHE7Neuj3T
J+8uOQ4ixaJfKQdAjZKSjE750c4kdME6eyAeRYvTWH8WwB7Yo4zJkuECMl+gLjNSZkFFCdcv9TNY
ni3AyF7/E9RRSTPfiqUL5qL3M9aAhC5mJHushziGLH5WueSyQJf6fVWfag4UJDy5BdkPSaNwU3fi
roeyg0nTSIePuKcC4YLYOvkeAnTCXJL2NsXgw+jcef8wMc9RchGaBoeRGcT74/GTgh1kQS154skl
Py8X4SZT+Ocwa74AfA/8BFkVWGjy/quoBKzRvM3y+LxyiEnUxzUgERmrMJ+YhlxY6pliEd/7GCzo
bnb2PMkdz8d3zoZjpseUMBt13lx7rQNXLqHPyANbOxeUHSs+2P5pbhd4EqAOSFTuMEXF5Kd8RVhl
6oaBVachruZ206d+Cfwe+lRJTdnnxkFPB09EUSjG7C2a6ZriLEkXwJCbNGgoxrFgx9iiBdjFltBw
tYSdahz26YESAG/1q4JIdJrQDRAEEmkqJ3b8tEq+iVkYR6dW9t9zO/q0jThXWJM84gVElrZaAoFg
V+f5IGrNxlLCOjGv2bLwAnelCQIRz7lgAv7vCSD06jM35SKWBWsDffiG4SGDWJ5ZK7CwsyFNLffw
J1zen8lqPWK8//9cYhzUYvkfotJd+heTaSpR1xZO/WHFC7RiEs3OsSa/gW8ryP7S+pOB2kbOElIL
ex56gwfjX5VGRwExxNZ+6YqkhqjRn1t1cOjK6cBWMmUNIXBd5MQ+5diL9T59YX9B0WNS+IhEBLFP
F2zbSvtsKsjlOPRkUhYkKw7bWeeJAARst/c+oU1RE5otE8GjLEQic+mckDJ1U3LOcoHxvNWL6eXc
/WUGxgK9lLBAtK6hiUaSs0AhCjxMxbEOb0Eg0ueJTg/CEXZXQTWZRrp1zFkMlA6b2rdr9SCqH+CU
GsiJTd0/ld0fVAr2TRFDY4EsnyE8tgn9Juq7pfWiyTgDViDFrKJNkrzkoKdFY2KpCdW0Z4xBMC3x
XYxLmJXsAWZ0sBk/YSBhyLaco6LZ835NIrlaAZKw0pGCU0Ds0Q7g3X4qs0AeD1Ns7C2x60MYrZ4X
GaMOU8BxoOU8PHMctHPpQjzCORbB2wDo7MNMFHw1Sku0TGRf89WI/0HTbiusm+6vy+5x/D496Jwi
ukM1U2NzrCUGP7y7JsBPKh6+he+Q+N6Dj4cT6vfr+yMeD7V2omqgOLe201skVLrcjevsZJacq5SN
ZX3LxndlOQvLRkUVq8P0F0BFqUVD0fSeyC96QLgV7EzcdFQmPA+YkFSTnSXB7QeSODoN5JcXHPjJ
TnxRQVLfSOlzP5ofEbllbIc27H7xZIpDa419ttq+ir5sFBc9BMAHNVCK/HBAdZPKLYDTknd2vXCR
zpbiWTHXZwPJd09zUvU14Zm2q+es5b4bGdhKI+aoNIjgcfmKNrkKqfAK7QX1ETkd8bRapFPR9XuN
LCpD8kTghF43DqWpgEJzZg000QSg0AKTv4huG27NDuawkUlXeaFvye9WNL/TaN+zM8mWxLtZzl8d
3ZpEUk4Dwn57RdMfKGr0lPNVslo9begAiUXAMKcdGiRkT+mKeowWyIqQDBgnMGMQnSpi7xgVIQ//
hNRCwTq4LBUnxr2I1gt9eUDOW8Bp6fCery+J3HBvgr1EbWk86T2TNnF7pD6oEno3tCdwii5QAZsR
rpXzkLHFE/wtIjeBlTbdr4lBccLB+/jfm7xBe4BXR7k2akZg5uoJpMGaoWfhyml3+f9wdF47kWtL
GH4iS87hFjpHmjzcWMAG52wvh6ffXyEdHY22ZqDbXqHqrz9AFEf/jXFnlPq7hEY+KJurmFTZMaq6
vPgnw0fbMKGTMPQBwLAbtlT6lIo7HAEn0YD7GB21V0XPtYFBOPPL+TWhbJ/dHz61w8IUpCqfnuee
cxv6Ehye2TrZSCDyDDQVi6XiVsHNbhg0R7gY+emxh36ZNctHjiwg7A4CNYr1QorHepHY16QubiN+
K07dfEDgCINvmqmtA3s0JDTILPTHDnUl6+BZynEsiCaiczI+E1LU0zDCNEuPU6uhLCXgWj0GDIXC
Ye+yWyunuTQzwx8NeMrT5u1kIc+atGuj7McGenfrMg5WB9m4qg9Pg6ZtOphxYrDYY9IbQ6vedCEj
sK2xkNgublnuLhnx4Q/IgGF+k1CLNIi4ESTOB4ETZri3MHzr6thTlmLhweUrSA9VVzuUqxHtzFJP
l5yIggbjymk5aT61HBWmINi4aGthuBI0i5qFzoP8WtfBE5wyXUf1PZqgU95PppGOZJ6DPzxmF19j
wOO/kkt9iwm3eI5wKwAfaesgRTTDmBtakn/pq1epd1qykAzl7kdYrWoE+5CtQHSnXIyTEJncGe+h
dbggLzsrMrWDsHzlHBHX1hj/tzBe9Q62+9RMyFs5JRhtoHDDwmfD4ZLiVRyBwgNK+9iFBel8zGH5
cDOIMcZCeIcGzy2z0g+5nLIWLRAKZkpNEGoiEpDEzozBFvWv0Y6RSGnH8t/k2siT+j2X5wQq4rb4
HGNDzni94aa1BoOTQipNmxxubR33zh7LgVetgUo0249OH12bLAB9vYmBT4hDCHP8p77CeQCZelJO
pINYDyFwhRi7sJeN6iNxvcM8Ds99QyYtJbEcWd04MKFitpca0aHOdqmWE3LLYu9AH3zduPQjqHdW
zqe6IU8DI0rxc+QSKYG+d1wT9EvKx4egoWMBThatOJAy8WTMfNBqXkOP/hf/qzns9yH0RKdFUwwC
U9NXKDB/bKXKpQfmVa8RiTUVTlBz7m/n9hrGJMpnWEQXIXt5HIKN4dABUDEeyhHVF4UYPJq8fAuo
8KyCWGIUaZxFgT/jfgzPoburEW32jEcwxTtoFtaLwO6m9Vjp9Q5dBmt7dMvTonWXwfrEvrUkm4MI
YpCjuHytEswDu+cREFU8QynDFRM40XNjBFQI+as8Vwe6NhzQ+3TcnvhbxEGaE76gyz/sGAECn2pr
fNboXfNqO3GtM1L2yRuiN2He4VP7S0JQSoiPQ5KV/6pANQM6ZweWCB54WYFeuVWPYVdS6f1INqr8
G3Jmcd4JlPHs1uzlFDoUanvNTa5NuOj3OQZ0sV4wS0ArmmYKBxLAQcpOv2LWC6uxjSEd5ZrdkbZm
3AqCZjpFH2PDcrTsPaAu0cMIxF/G/usvXGFcRBfL6Z3yeZTU7rhIufgOTyY3h1vvWiFrs1s6DR/y
r5lwdaycdMNcD4l5HpLDZGAG7f2MNWE/05X4PR3wvCD5DtwDhFsciDBMqthVvYOwgDFApZMqWLUP
pj6/V6Z+Nu3ywyb8cImnPQZpkJaJAfvOIB/5sC/Fk812aAMHBObkG+EWnMwcZCEeJgvPunBTrBD8
99zRQKmgi9BR942BrQNjdk/HZm5AS/Q+ZQXb+68cAwIYIvvchv7KZaSywFO0MxkXwegKXnt0ETnS
ATwDcDIi//PPSgC3r4LDnUjmODj56BbFpLs/GB0zLN7FxSbMsyZ4hgaxZcLRJJ+WdxtCELPeIe0i
39F3HlObxJwcW/MSIJ7zCLzF4QOExFfERr0xW+eEn3wzvQJ+e+xQq0TcqhPlRzM21JeOEo2l7OBl
XDNKz6zXaSCwSpxnnd0ydZisvbjtW5U82sFjzPDO+AJ2/0e3AkIYEiHcB3iYk4SXDre6FOpDcOBm
tqEURgTrOoryCo+6uEPHjYuATUkmHWc2wgHE3mBgRqfRj4u1qj7me9AA7WYWMAPM/p3hjWzHjknp
YGZHQ6Me4gV4+BKJ1rOIUAYmBcT5Fki3rXFc2zGWMZmb1zW/2kV8Kfa07tMMzp+sM0jnJeCZ2Js1
UOXlhVgu4AlyeYxgbL8rGQHX91KRAEjJRluWgzZ0JJwFmJaR9855F2yTdBCZ80fF13WTbB0ZYsug
6Jvym+4Xx17gpck8DaG7Df1uN9LTp5Pa1ETKxZi85PAPwXc7aurAZjOj6GSZeezVnogOnN0xWvXQ
U/FM6w3/NibxB9+ozmEQBzvm5o2faJflthx8rLrN+ymlsPqLpxiIJowPPTBXB/K8mPouBXceTcoU
kBaQXD1xdxqwInYxc+XASUNPES97T2N2UyMPLpb4qrXwHDgnBHfs+2xlwSltCvwnFlTsMrhzuD9o
ndcFaHoFKjhTu7k0FbmHALfy7uWQcfTiWSwFB836HBP1xGUy6Zew/pELs6YpVrX/m1G9Dc+hXq0w
TH36OxQo7OT5uaD0JqW6V7+0hAgwvGKEkxZfAXQUrtfE39ZduFPpf2kaYPKLoRJETD9/j/lo4ooW
h8gei1G6fm47koh5CnAoUzwRapRrV9Ix2Iu4u1nNKyA/kyI2MP8loPSv8aRyOE3UWqt2i3roquSM
RfZ9MnxXQ7+jPtlof9bz95Z4OM1fAWIWH4ME+hqB32Sdhzy7JPSunp8/G5N/GBpsltF69z66FNCC
lISm1Gf2H6sHH15Kkntiog9qigQPGHLAXoR8hYSCCw/iuWqea/1nnr21uJWIoaxJ3FWCeSEN3VGM
NUcMuFPXWCsMWcPQv0jWN8pcoNEH+VzybGcTmxEOM8dM9nHCvRrR3i8D9jqoGYPHpKofcoQh2KxE
47dAO63/wHEkaKlENtJbDxjOI4bjwuZKDKNwE6sNMdx3C4UrrWllIdxicxF5JbF8tUGML8FuGSqH
5VUXi3hKQdOZttI5luAylIsDSs+YmBy5IZwSHYJGv9ytFxMeXf05kwKnM+eauHT7ADpOcotdjE0H
7I4JMBcPBXGLwcbN7Y/kHe3FgaApmeny6XW8Fzk9exQ8i6DSfOwYL1HcADomDgxtcFDRgh4/K0So
LNUUUhCzrbXZOceiGi8mvcC4ELVkxPtK0z5cNqY8dl2P1riniS6f0faXSshk6YeDsudty8xAq7XX
PrDvonSQcKShKx9sFGBgCUkHd0C8iskRMG92aN5xrFJEyEvx3GnDOUwS2Z3yshdbsNBcf0i6g8Gh
K0Vp1f6Gaq0Hy5a3USfFJVfleg6hS8wkxLj4FxkP8hXmHoYzHZVYDxuY6GO2PATtJmICy9Tc0XBS
p8uCn5L9tfKf8tZ6Pd/mWcvWwxng0wyu9fzh0Z2MMWe+tqHeHb0fXDPqzCKvBlLKD588WSJSpwDk
WD9ygnEEBcaNh+oiWY18pgutvweGJ4WhM+2rycPA6VL+IzgCeY+nEIJQ7y4UjMhz8x2GpHde9jN7
+4CxgCw3O9qh7Y8D+vdHZgNcYuznmTkqVJEqIgSu4UJ4ydsf0C8WU83QUietXkno+kc7wb9jwsQ5
SRJUTzXemxCb4KzZFKKK7IIaqys4Sd3PMpv7CiIv5pbUIWk/re1oWCnM9aAJ7Kfhk1x4ghjCl05r
Hgl/1hAiapLswCOKrISB8JweQgbCTu8+tr5x1cBtZxhSk3uRHPeaybSbv9fI5TU+c1jcBr5rmpLF
Vb+ZtJuxF62t0N3UJvm9TAf9iCWUkDsS7yOihOVEmTzzQA3JBrvrvOzEVgINindWUOwzcKmshWrO
rJquvXG0L9dCo4c/tF59RMhJG0Uou70jBWzXRjv5OF70GWPgRiHE9NFe9wO0HJtVOqDSwjGA9kU2
acK6U6gs7fEgOen8tIy7/RtExVHQFdO/BJts8u/JEUGWthotRA2eD/WIQQtRIxrLgp1qBCebsYaB
XpaoaQRC6TUNgdShCXDZcp/RqE1WvVflxW0xLtD0Y9YaB/F8Js5l7cRdytAUSiGYYUwxDYLTPibW
cU4Srkl9Q2mSAS50DSyB/jXDS0vgHJ9OAToo8xdiuqihZOsshvfs9w0kuZaG99mOu5+kT5/DsXzU
MNbBBDAfmd5BNXHMe47ARRWbjAA5z5o5hUlUZa33UbuRj44n2Rq2y2nBjT1B2trapK16pARgObXE
CItMXDqST0YueJNIBZky2zfibyksDAiF89j8fTqpsK1A7aIlWHlmKteQjtLF3HmYmLDgfSBzA0+n
QosByXvACNQ7xU0PXyf4T7EEPdrk+Rln3sd4GSr8aCv34PMESvtjtjmy4S/ldo8BefUO5BovB5uR
gPCTbCNHbqg/qIwTgUra8CnFEv1kafUJw+QMD3Q+fnwQ3+Bxbg6Yvu8d48AKoS1X1qeSVLqH6Um+
ApNC9g91+J2J1ZidKNqWj2xxL4le7R1OQGhqJdej30A40xTMN6IrNA3vi5lD2iZqdNGb4k5xQJXR
rfL+S9xfORmNZlxJSeB77XYOiq0eYmqOUYvBOQI/shlb/BojDpJflxcyGxTgUNTPSfCGT0DFPKog
m4aV7v4IxShyiIjUy12StmvmlT8NytmE0wNuxEFOEflUoK/cTJoJCTXk2ve762Qexjzfmjq4scc3
nOhdkyfDpTAdcfWh6LAaBhXOewHBJzc/EOsig5ytB8yMUeQvDMrPvXaempp/4EN0JxH6ucS9NMQS
U3k/fbnTiSQZJBehOGgV/FbIGQDdEAEpC5nJO2BYCDY1990F6dOadmP3vA7CmShdK7zWjZ0KbiNk
zDIc0cpDq8T539hrfstM8sKJ7YSvzPhuve6fGtpuhXHXGIPQU3e20yt3Cu9TGs026b58EAEmorki
D8cxN2LM3fPI2xpiDuKsPqtx6Yv1dVUu8H6wQGNdt+/TkNz/83Nt7RYORlo728Vkgt4ydMNdDQ9E
iEKt6ASSVwD4rktPNoIjK0r2+NJCoHkxyPtaCK05RIX1YPETSNwpZqrW+g+QkdoL8g+TBzd4S9nw
IHbYmiCwJjFYXrxp4n9bag+QZ8I0/mdn0dmY5x1r3sYcavEUGnf2jxUdCUmnnySpbdyJvaxFXRBS
fFewLDPzQzYSqUS6yKpQIaYdG3vgEUPoifHNaVs8BWhEQKc4uzRKhCg3Tgpuot3Fex8EqIuZCgfA
W/J2bI6wzLY2efTRxKiBarKiMbuUN6v1zYGJXeJDQjWYNxgudpwDUdo6wbRckEl31XxRJv7H29QR
jUUMw8BXCAsCUO5eByIGSsD3goovSIg/TNknRIysUzwWm9BfV9H4OmiY13vnHnc++ohmzCiFqTYx
qI3i2wBRhUs34cXXtve3/FkH0snJ4phJpiE7c7FwqCpSuqcDs7qVnc3M0sCmqqtWPcyTmNWjE52T
CZ/DmrlDQ+kVYGwraezRN20pnB9mHmhjzfmSc5z12LVrSwkzx7nrNf2fXEEO452AGWPjIlLRfltd
LCemn2Uw1m6w98B2Q1z6EuDviuFQw01Z2mylGBy6XbmY+hcNXioRPYX0huj6ZyZRDRMRoreMqNlz
1Kw6+dmNHHl3LUeXCX0k5mxwquQQAmxz4TvEwnxVMzpdTGoh8kzzZSR8nR69wiO5/iUdI5+dQ2H/
TgHkDzLAZsfFeRxBN57X0ueboPICdg4+wEk9H3T0kwYsfy/Y5Q1mrr6HtBmyH+iVrq9tVUvTbUSY
3DevFoEk2vIhFZV00B0eYwwhehWuAxAvcf5rbQes5kNjTLhE0SHpzol1UY12ktGpsOUcssjDo4kD
lbCR7DTZUdM1BHdoZD7oZ4exZ9pf0whrpm5te8E9X0EnT5X57WMGsT7BE8H+7XCMUOKU4xDWKWsD
yw3zYoOPCPw355jLoCWiWOpTqRwh1fLrJQBQODvCcgRZ2UiUakLnZfvLWthqioGGRfNOYOomhXMI
YmlZPbSgGv039aN7dLODhykWQ0bw8Ie0dfCtWuO8GFGOSdHoffRpuqnnv9AAqD5YLc9MEbc+Lv5Q
5ToGofhdGdoe0Hp+VNULWtx+OiiakWRr4SQSDHsCDYblKxkezGI/Y5Sk7UG9fOcAF8BzT/zVrD02
sPETkIHHKsXwg2QwIlxecIjLI0TiD43akEdKC2kzwivId0Yh8JCjcu8fZh2f/FOErne+UOoTXNV1
5/kZ4gYNOPgEZUgXvbQYpc+8iiOAjzPtmlLoVk3LtXwF3E3b11KuhfCJmSM/RGGUgSSi2Yv8fd5G
qE9Z8PMaMoPTIAQ719pVTCrqfypHfXpwexw8zn10Mpwd/9+OWzpL5niRfRh8oZyG7sWgIlgFztUj
uGa4FNTZ9hb7AocF1tG5Wm+FjW/gkYYh1DctDPdhU7in1iMU4MgX1Pcpik5GnhO2JSksD4cIvVDr
uYZH76WfMSW0vHPQdXv75HG+LqDlETwOjUlLAlubCbVWr4aEOUG7TYJNVh2JPbmP/PFJjoYWqQdX
gkBlHLMh5C6vfcygZoWRQ7v2RypOOrq+6Vxwp5sRJkgyBJNIV2e5STRGb900lPSDA0EyObvma5Zd
Era0iXtBTIKbJoVcNpys9DbmJZSl8hz4xXp6s4hKsHS8ai9tMcr8ToiitLrNqN0bXD/NUuxkkae+
h2Fwsy+mZ1t9WCVs7dj7XNzk0jFub0k+tsEQ2LFGFW/E+dqjYpbA8rnNNnpZ/qs9Dgxm7okTHLWY
Phbn/TjJdzl/ZKr2YAt7z8SwpX/K+HEzaUEJlahfRtscL/uCNOpi5sqpHewUUxh21EoRVbPbuzsF
qwfdkZhtQw8RqoGDQGhs7PdsIESRUzBDGi/HRcZ8kfNSDPvbeKcqZsa0ygv+VjadRKcTzsDP8S2m
rwJIW1z5vGn+ofjbYRnXE8QXMOiO08eEoK0JAMqBQzniHSKxSVGB66wlOR8K68HXnIlbpkHOYqwq
WVzOmdLUBMUAEtMhgbjIYg04uZn3kFraRgHRMhi81uYbaZoMHJjEMbwyjQLJD1xsNoFwl3zzW5xb
bdTBNoevUJ27/ItPlGM6JqdLEOenwJi2IUpjQBdZM0KQUVXr3508bz6GQ7Uxs+k/r/MPtZHg+jy9
WIG+tngI3eAeIIpBBdfcL4rgXdM/Lrp2r7ePHs9GGNAR70WrmlMrfPSUeZ/5XzYfcmQ1pA4DVlC/
KebTI36lAaEIk8OyR//oPzkYqEISkYRsOwGBQJ3g8/M67M/y6vD343AWzO2BXBb9XubZUfNeSFyX
+VjDkYXQi0O7gS+TWOFl2e/op9uESUyOIeSrnMkVm8c3kPOCDECm6kJQGOYFNmr1rLauUOBHoCkm
1TbJ0BKFbHS3gDB4LWKfzK9AMR7xPOOnR4jhElJ4DI8h8g2GaQtgAmbUVlRvIx1HK8Q2IN2G63Pa
4VAYOzCz6kMz64eQvZY75ncC94ShgLx8z3LfAyd9MkvIxnytP96X/598PJq1tn6NgQpaipygS4nr
mmHh2f/BBdZm4xvuYjz06GyZF4lFdg7HWvhUPvGslvoQmhtJpa0P8YxlVYGoJNzzDp43Nj+oAw0b
syds4uj8iZlwGdRMN4389vkrtwSSgfo0jV8FalLHwdyoKo+hwsEAZR/8KfIHbL61wzYCkdAzqkSu
yJKBTDVpf6mMwqZ3xft4yh91rdmUEIFSJzkys1XzI1TNTcrVbrXtMYzbYwK5oPHQXpR0GuEnUI4G
FWdxQaipJokLQXuawtzi8lu4pRlYNeObNX9hIxqVOCqBswmxzmPKM/4525mbaiC5fHyTkamCHGJo
2DfpD36QnTo+Zrk8tsy1uNTh6KdIPq8OE0MBmdycaSHw90jaVodJUmSvrPSpi2AFkykEFF5rxm/B
gN8p6w3kiFNNusEQjSs2i/CmOXnzbHz6e/6BheoRRvQQPDN8HRpQIoT3+mLjsVlhoOFeCSG6ryFw
ULK7ExYNTuu/6PSsDUZqTXPq4K8SuNIG87cENmkGYVMaNhhFg4mOsQjnFNcRYGyGiyfEFz4mBvTV
s/86h8XOj5Y98Nm33lXPJoe2mLZWIC9SvbvPURci9/pt+5dx8C8wG+684s1C4m91BNIt896oPVbp
i8T7eZQ8ak43ERZBCP+ghQlZlV5OmOjyiGyO3HFkiFZN7/hHChZu6Gd6DEmaf3O04UcG+CFm/r7G
6BMeuZRCCYooyOhXR+J9sdIw8xaGigdHYuu32j5EPNPCXKLSq3BSC+uEewaXOy/Y0jTSe4dy8lQX
uYhMKIRyrtYUmKR2DEv2ugCcOAE+abgxJC5/Bk2MTGedI9NhTqMo/xP2c4Xln5m0e81lwDqfAwvC
gkL2Ox8aw9w5oQ9t6Nv6YzscF1TTB2FkLQHXala5GOLHH4UfbIXgqjD+7BemDVn9m8Dl1uzLUKIJ
VD9y+7kszrq3wWCMtY61A6DyWETPHTvUSqECqoM5dhsD2sQwHSSSy6LhMoQdkxDMoQFwiUBFM94H
iLDMkHl3lE6EEiecph0/jf9l4bTrrPbsqWU3JHBWTJOMRWSZZD0XSfTeFz/N0q7NZtnPFtCzY/Yv
VFl0knifo5f3BIDn2tNzqFkj7Sj3GtWZ0GoiSvRYsHpvuPfwPFkEC3lEkiIvUudB2d+sx7zBlTcA
mZJJUYDBMA+ZuxkU98fm/v2zptSK08JqawGWvAGvJjgtQ3KsGNnJAvVy/ZT40N+N2rlNo/faaPNt
Csmmyz9lQWtETKD/4aeepavmqDNmjINUvZuj17qBqsbpWwqL/74Puu0o1y9rI7BIlJ8QCONTPRaP
hneRgUD/m3J2CY2l6JAQAwcRfONN/PNfloL9LzHrHX81mScG/3hbWNCLfIjikMAAW/6KLy6MJHFh
faerkFDobvhW+lP42hfbFn1gwzmBb8BU+GSQYehNaZ4xdY1pgfQM2THJr9O+TBFBct6Nlb6asno9
qn34jJU0HLPo8W+IFz5waJM4C/fcay6zJR561cEL4nPrQSiYPTSl3nEe+1+/NPLN6If8lEDb2MbA
AIwUlsmfvwEr18E0PPPIZujQuVWs6wxvBz15cADdev8/hj2qzx/kiTPon12ydXjwxuIzboQZShUe
0FRz3RYd2Q6D6+56X63i5j0ZLin0l86KriYsfOp7C6+ahsgNRXXSxmSuVAxyg/VQfi6ez9r34cQC
bW5Z8+fmL+cC8Q6GtnFyNUboT+UxdvEx4R3Bm5Z5RkHVSm+6XCKEBS7976D/+NOb25rrqDtL9Jgx
YNJie3cl8k2LuJWdyeuAV2pNv5Vdrdsep435RjuG8SJ+P4P+wsbuIM1D8DSXFvNTglqq/KnD8cPs
bqYTEnXxZuavmXrK2f8tdYEUTMKVIWrw32CaxK3rvLarAZJnVNgoOMOZWZzoRwxAbgcekLcyQueL
C0pnuBjIRYWHqh0LC0QSR2kpJecpaA4zbFYfVmRB6UMtbXChamF2hnNXM5tA5+aBPfntTYYjuY2P
+/zIEUDL5MGpYCmsgjD7AFuWQDmrIDSdUb4cz0bBcBkk1Pyel+ZoJSaJaU/VUuExSh1Q4v5BaBNa
6v7kmdO5RSQqDKwORq16tHjqE4qNsMOgGi4TkKcJCsLcK8DESTQ0jflGgSRfYXwsMDyhGeZgbglC
o0QN6v9qiZyB+uRc3QYL1fi/xqtQisALhYUz/8hcwqYjXcAws2Ba4dN9bvQFUlixNsr/SEAGZafw
atqv3JxvUv86QbZvoIholQ6/DykKIHSt4FJxlY7UmLabYCnhRv+Iavhekt86nf5YlJl6TQCJ2jF7
NMujjpcQ0FOigWwUn4bCliAkA6kZ1/Iu46a5RgtS7zrlrvEsxQFM9mWG1+TUN3jJIHNc3L1e4VVg
mfXemZKn3q8fQJ25j4S3LQFPLpiE2VO6ZBCHjZQ6Tm4zK4q31YCpCB1V75YwDpf7apqIaMF5bRjK
X+XSIgb+UwAS4tUjrCpftadpIFwSgyuz3AyUOPmM60mI2FG/BvQ/6DWkgDQNhDfJQFduHouxPNZW
cmTqh4OkGTxDLj0kGvasS7TxiWYTjM2NiPvpw+zWpilllBz3I5o/hSavw+e/1Qgc94JXmC23ERc8
XcMMqB36F5kMJWP6WHbGr+5X0EKnb20O9lmsiEbWiMdxjCOw9xf27wRAgDQ11gjHmk9caBDVmV/b
SGbIHqRyLUSzzZLLsdBZpsNQa1zGiprLOSnXp6Dn9kHTIhPtpOjxV6CVLNVX2kOM7KtN5qVXcb4e
vOkUi/MP6dMOhgQlQLtzi8bwKLf3wqOuBodUhvBTmDMwS+jchXMWN+Y5etdRbOlUDAR8QcZzcIUv
y59YXYJiWNnoKWHa6LW50pkRjqmxL8b80gKBNBJOngRCq6pcRiYjbjZy6qEoN6OLVFscIIMinoRh
EgtiBAtrqQ186jPLgP0YvKGQx7ecIbVx+uNaIcpelu5iR6I7LY9dBpqpI2mLQKOaLsFFpMJsjOS3
58Wv1rWJs0+lBvtO0bc2tNuTsrbJ3PxX+ObTUOs7r8BLA/U7qibUimrX2MPGwpGy40NKWJWRwzgq
xkulibkqhIZQIIPJRpX57BKEJfsyhuCj9Tlr52WCV8wW94ZWSvW4fvJjXGg4E6f6odM5ZRp9FXIc
EfPrucuhU0d0qC15e2Wafue2vkcKH8bqNpNEODsGdKjU23ml9aqoi0fzpRzGfQGl2KBrcOh1yTJj
OqxwwpxdFMvYSIAsoGqZgeVr+ML6dK1XvfUURnh9UX4sI+ACsr/pFq0dzbkpzV41WNVy4EpMotCk
pOwbcZAxcHnjxJiGej9gWSrhigqdsudBwTECeLB99tgluIXIAJCLzI7I/B4fWyzKEx8iLeJVQnPH
DGNoc8yxNcU5Bm1CFcdnG2aIUz/Nof3Bmc9dp+hJZVZf+wvwg4vxlXugpMZTtb6NKYhN98VcCM0C
cTEJkQWixqHE6lANpDPmrSNmVQxMkfCPn+CsrhWQJp+h8cNDmFEIiSV1viWZwUZmLrqhlDGQhA+S
yykFUtxeDMwX+ZMIee3wonEqGOCOjYT1xHz2zVTzlQ4OpioigXGzV0b5vMQU64qx3syuDvvmhphV
ijgzwX4puxNMJU/fhbcUIV+oQyqxyvuLa4lH1GzVJQDVBBDVfFC2fNgI62Pm7vGvFYzVGoc2CQxt
qLwk6jajU136EfryT9gcBA/oselwvGseozAx7nKFDamO9/9rB4EW3xE1n7aml65z+9PjHXX9i5Ui
tA62PphPCSATYGouDKwmbJ/M7k7TvoiHgNU+qzfhpy4DbrrHCdDBb/VjXpuo0vgMRahBnwuOTly9
6ggr0YuGYPLdtInFyAqeHE/VpdnLBrrL5jRlt4k70w4g9oa4DwtNVGgaTJ/KlayWPzEVGgRJpi14
yzoaFMcvOUabjd1ChsrdVeFZQI5gZi/K+GhhFJJ8d79AAzY66JqMJk2X8FoGD818s8yXGYHnPDFH
6tUnqRT4TP+0mOsk6iMMy11Ao+7YL6JaC6KrC8+xsakaHVRJQUNGdtGmVCERnOw9ce4nOlsZAIks
iW3C6FXeygI3zgR+azOfvFa0qNYESaWTpIOzwyOjMafYjig1NClvyhswodEw7udRBD5BATRWDVdh
f+QjxHp5N/ov7XwjQd0zxzsYVEVWrXK0st0Zei6OiN+AgCt5cuQbH8z4Gz3gyonwVeSHCTWvwwzV
w57bDB5D31+b38jjD5MGKw0U9I9I6SbvlnB6+Jp/ZH7kvFY176wIT1l2PNAqzwNOlwHvBCFv+lmN
QMzga6mD6gBXQuqJ2Xqpz7qUu0iVMcV3udKnnc5WqusO239CIyic82A7AOprwvxov4rWu9VaulIQ
42d3YQSX7iSWSAhHZVjTReo7Zt7cYCUWAgSF5PgtJ7+L6PNobp1+XSw4azzHzbbx1gbd0azA+ttd
ZGd7HCaMUEpbXkk+72OE/t2k/utD82TDrNeW5FTrwSlkrlgZLs5q54z36NLlTt3wmGO6SSURd09J
UZx0OLsEPkohHDbJl4VecGAIKJoonQmzxcBOtDsOA2nfhlJNJmQZGNxyjDtGOMTjeA4a62S6vObC
XmUS5HjsRh9QKT2KxEHz/a++ablHkZm00HOKYOc2Lrg5lTxnuKQai78HDTxzJBhsPkCtnqMgWTC8
cVCagwVXvqzIQU2PYUE+Y1DvXWgl7LnKWf7Fi7fu63KX6ept5K6Ia6i6aYBnpHGkx1xzN5X6lyzC
kbOcvW61XwO83/ZnBqUAVLb2Ggg5Z2iIcoowEvDBrhg2A8dsEVK3G9N06SbQIAcvJza5UKgqwNK9
Dbuv07Vdz2Rd6ah8PfejLvjt8W2cbgEytCKtzyg+2ghoOf/PT8gYoqQaqn5jpSNmMQsp8jxmd1jX
CrUtZVAOXlHp/zUYX5GaEZQYi+bFmcVPQ3fz4WjIuaqQW3ikziLSF01CrxE1gu+bZdnX1ANIUs+C
v7q5e2xcwikx9VJhujZT/hpyOdJz2NF8X8HURImYqY2RkN0Lc6tCEVWTPmeJzxGUKROAvMPGKoOV
q6AK2sOjkE3lzo9wpCSQci7V/WiFx6ksEdm5TMBoHQBe5B2GnOEytVX9DEEKfEdHO6Qo061rMKAF
NPZDa/1Gfruaw2TnOxm5Gy3pomCTjAVwFSiQBFdeu2rb9jzw60XKHaO/qqYfoRfETBErS60cjrWp
xalZHZnSA0R2zR5/mdLeGGCcZMw4zVHwwBRVO2gjnAymny385wkO6DIwSs/QQuQbz3ouPOCXCnUb
VZs+sgMS7HkW/ByKRy8yHzyKjCl9wsxirZfNE6wrOAmcSFwxUobIqq7JYKiSZqXms2GUGwcgiF8v
Yy+pLbEtx8pzNWv3TRu/1NhHOpKHS35Gghd/ZHcr+aADVfJM+yqkU7iMezU84EJIPBEaFwhrSB6M
st0OOR7xIdy7OUvX8/QWYpPDs4NUmrrlx2TSt4DVQa24T2EWLAPsB988qTa6KUrnUTc25gipC2Ob
nOWi46vi+725ahvnfkTYlNY9wd8M+cGu6SMRI+HaS8CKLyFDIC6jg0G6oECE8ajsbMJXRHO5jVsP
JySd4T4xKmH1YOMhbcQbNI/ASJhDmwNk0FGdTExbvAznJ/izZUZqkMfOb7XxX2WNmzRlzvkxD9BV
hkuLQgBcA2Uv9M0BLDCaLoLj0HaWXf2tfGiRca59Zv64l10TwVhR2CBX/vASeOYmiDHcHs6Jcq8z
hMqwJHLD2UAjvZgEKOvN+wJjgZqE6qON051WV7sMti4ISLIJkrdCH3YVQHQHFSKhAHXgtyWBLS5p
nYbHKGcfhzZ0AdMqjjpWpPQe+vCAGW965Fgb+3eTxMKouZcVEmTf07AiG/k0URcXsbkLNdRFSfIc
Bt0O9tHBHtDZYShe9gQHWObGQk9medAqckZVEXx3RpQYJRUO0mwRU2olGyz9hp4j1RcT1r6ozgEe
SUJwniP4pGzb6deMXjB/ac1t0WGFWVcMSzAW41FLK8XV3bv53oIf7Eg4w/IjKyQGgag56St7r3oH
8MOCdOOe8ubk5d+cn2gj5XcIy4HlnQ4XI3F2uHq0oSkdNoXCsxofejhuNftBStiE2bWfT3spGUPH
QVfpmaferM+Rap7yvOcmK8E68aU00tXDot+agVDK6mazieBCx+ojyp5zY/p2KxgpeDm3b2BLEQxS
PbeeiKlikakuf2nYgyWcAAu3WTgRGIhm+FcCHtGvuIX5sLTDum2Nl7BEE4hsG4I8IiQ/tldas+zm
8RYJq4yDwbHe/yfpvHYjR5Io+kUEki5Jvqq8NzIl6YWQadF7z6/fk7PAYGen0SpJZJqIG9cUs4R3
59wm7GIxTGD2BVxzbOJ7R9iajrEBpqwKMexHc5VZBI3JDyu/+sScTkziLefUmyw21k0FVG7OA6Z8
+rIjc8Bo+hd1Jmdgop34hiSH/Orv1/Ob93JEiOoDvmHsxViMCn02+lekJWd+XQtqUFlW2yZ+Ndvw
vZJQF5lQGbfRwiM/CvYWJ0gNhKvBaCxs7wokDdkJJJpuB3iG23au7E84dLjvhV12VdtSQa2y7T9i
C98qniy6VhPvEgFiT7dVz/0mkeLcgYvouoByuMZBzYzLTSa/0QU/0faFNA6wH5DOxaOACw7wtUfJ
8v/DVpYsdsAnPGZouCmNfXr1yFrmGNE0QLEOJgMcuYi7i7tSeLoBvLkKpCnEhESdZCU8mblV/qku
ZucjHj/Rofa7QwpxTF1u1J+CA66svHXp/5r6ZijROTE5FfI1FzfftXcoHV7E1G/ourO8YFbzDkLu
AVonnnMB4EOLezJwd2t88ZgDSQVLQGP1GFyLsGN3qeK0rdpdOYV1CG0GJLAhh5OPWv0p7p87F/a1
fYdWIRp1t6rrTm2KKMGp4zchB8RE7KHOSEZN/+8A4xmCHc6QWv+RWF+MQNSD9OO3eibclLaeLDg9
h33bohfENtRHKuzW1QaGDZUv1h7UliNbRA2ZBG4lankp6B8WFX45GuxDeCbmA+YRXII3nwZAOMUL
pbei4uhBTzrHNqy9XYnHOZh1wLAzq9aqCChneDs03xWOS6kgNpvrfBAYqDLQjcihlTmOlMV9sKLl
1OjKb4SGyPaqTR3gXemCO8WNxOrGPKnat2IFO9iMWHwy310pQnK4oKosxTpIVWs4PCha7a/mjNsZ
SWYYFyvFCM0AUstm6/nGTp81IjKoDfz5blvWtnK0h7oKExhNqj1PiSGqh4Nfg7aFePIxMS695ZCO
C0OHGpx+U0ay4P/D+PXPuZNbpWeNuhQZUfCWkg+oRJpcerxwjxoTXLtos6WtMUFiXWecszb2BXVE
ZENz7IqfZAKOVwek046LrsnOnPTQ3kJUiap4Vj8jaeHHmtpJnSM1Npo0M03T00JrDAGp+wHBVIPr
QVr67/DN8AdpwXQSnQYB6qg6ggubdAPeHCIqwfkpcqgGgKAmd0QliBVL6Q80PIzfRn523jaefn9h
T3IH3zcyISDKcUEQIJIzIoEghzeavZdM2VJ4S56kLwv0z8DE2gb+m9pmTg2JZjxrGHAWAUmVanZT
fVmuOAfyc8qHg7qH88lB3azEKgxOJ8Ivsk2pjhmDvIj8s6U15ZSKEXbq0biiHAS5psFT5UbzajpI
1QFJ1I3QE4XHiqhgCCtGio+4UoHgLpPpfU9FX9NtoMHdMP+yRwaTZ+j1HvGtngMfkyI8SYnmdrfU
O2pW19btATcGaGNVM7zhSGJMD2N8Cfzu2bLJrWizq9N6B0zq/MegjFQAHGITgq3L1qiJVAOqeVWX
cpUQVUooKK6SDZ0xc70XQPcKBp+yIVPT/UAcuGfVPkJ9V5jxU+0460baRI6MCz5mpRn+LfOtJzck
DCbE6IAvDCBDJ3CAvcYjSQB2pe0eARG5NtuB3mGQd377mAtNln8GXEIxExrhbtRgKQbl0tOaOhXz
eACqDveg1AdtcrSFEqaXKPOohmZKZ38rh7Pqf1EKFASxJy8GrOmWD5naR1sd8UYf8FQb35SlWw3O
4kGw8esfM7qTMeZAWm/gV2ckvOBL590H/40cuWXMRlGETX3QTvlIap5qHZky+kwMCvL1UmwxPOaY
femormY9A85ERfpu8TvnhndWmhyT8bE6+htR3Ak/5HKzdmpbBKk48COm4OchYqgBTwODK6YuGBrR
A0r/bqdcXBMOIGKjM1J6MnLjWU+CdZcVuBWGZ0UFd6Gl0RwiPOD9NS/qvtc9NKzlsB5lf8rDepPr
2msDrjyQhGSEEOJuasUKjdEpGrS+J/qd76tOFVUq++O4NxjLQnS6qSoHLZBa2VzmmykZSXd/JCUZ
5yrimsQOv7xro/WczGQlQsF1YT0EU/2qDHMGF7YdXylssrIhRKFzDOf0xQaPG2yJMXyMuy+af8BY
HYM4ev+gZtLQhBMhf8ktrc0jQRLCa0+mOblPXSiWtQFejQobrrHqDOGgzrVc17iaqzc/JzzJ/lPV
JYaZK48jdB1K+6OWcJJ9s7/jZuPN4xrXJ3QwATLuBkxH3c/qdFY0+2hMVegHpFc2HAxQ8pIo2Wao
IUlxtNwcobZ1ZDsqZaDC8ID2FzZTkLL868VnFdunVC+psj8gmCtUo0apSYFAlzIsTJrHePjyoXbD
3w1waGm/zQbLtT+p9F9QdnLFA8QXJYNxqmweE7IdUNOgQejA/23Q2jpic807Qq1BHqOeCYeTvfSg
KaIOL3P5MDS4ByhyVT9ki/SZfRXqOqJgakZ6FYV7ujyRFNkecezZYKyq3FuZwXutPcdK5URRn4bZ
piWew31u54cWH2PzKCKfEoEqkNkSnh/LXKmEZv2kYxZBvrCG0tot2M+bLst/OxHgXTJDLTXd8mdK
mSiGznuHOSG1O9vSfap89mWbD0vNJybDgbkz1NrZmZQ8D4sjzKoGLs0oucINvTYEEdeFxTVsoMSy
EOX1TFVCzrAKm1Bqg/buuP0qiHCPgPNrMZCrnOeU0aY+o+7jmIB9+DJEEvurGfrkqQG3bNwrGpEl
NQSOF/dJFx8W6Uw+jlYR54taWczt1V904etAXeHfuOK5dKdpjKcRPg4OoxxuSDl9qIG+XplPymLT
8Xct4dE+mb5cU0HDlJSX01P9uRSnRq8xMn0zJ1StjNoTRr0SFynemUkz4tb6LaCh9ke1OgBhPPTO
drweUZTE/KLafLA6GOPAlRmHxkRMsk1AbiV28JpXbTS8eXC58gzj7gdsUNROMX4FjKsQScid7HCj
h4oLoqNI7XUSs/pF9JE2HUFw+J4B8i9SzjKnElssDxZKb85gZVFq9kfImR1xdhs5wS3usIIZj+Yu
ha9AwBP9bWEczaLYirL5lfGwMyA81UwyvfwvA5mqOnsZ1+EpdM0zaDNbtzHeZBheJnR6dhl+ckTs
oDCp4yiMxTm6Rj3hYswb+lWL3JANrVvkcVGqT+FXpTu3MCi2Fd0WvE48z0u6yS5xuWwLoiCa9//c
C/p3O4XT0JM/0AjSuDuJFu9d1baqkPeslVmd+kY/D7QvufvP4PQPWd1MrFbobOT5P4jEGxd6xBQc
jgOYHg/VqGskdU/AB475VoLdpnCNULYgB1/gJdV5GoEN49OQu0zq/XeZP2aKLxNdr8TQFsZYlfpg
+xYArt7DZdbWfsmBNtwaTHKj4s5glFIj+BINMw2zqG52SPJsvfEnLIUODOgzb9zpLnnonMURbWuM
rKBD9UOuVrfJpo1ps4B0sTGm5s0teotMZwYQVc2GoVXEygWRUFEM26yHZxNBxZvntwyJq5J+qTes
wHL4pLP2kdnxa+JCLIeNr6oXL7hKiHDVXx+cIWhjfUE27Ej4ioUOwiYFNmjg0aV3BTEZd6CLWMjH
PMH/d9L7YAyM1UHHxFb95G3XXzPiSruqJqvEPA7YBQ35/DJRqkNZeTjDuumnS6UhKnVx8kNpGqTb
spne3VkudaNaS+BN2/oXYi/ZvFUkxtvFRe3XvEDXyRGq4QpnTNlOl9V64gJ1YDyyOYfQ3zbVtZt6
IBdno2qUNjKOE05lPgnEDoOg2qWEhJvhtTygmTozvXeYyjg++kntOYBAPXq7nvRKUta3/F+tIeCd
DCsX/sZR5w4pyRHt9E8umZxM4Fxg+FxykDAnRFEwYswoMQqYwHQmZMRJ8Sj6n0aH8UrgPTt9qsLP
ofrTmuEOQZVB4gI+P3wVqDEVoexYI/OhE6kgXJ5Btwp7rAZkvPGpLemEftNO/vjxn4s6XrTleQ4h
S3okv/jOn9li/9h4aBFNB7koYKoI3/Oc4OTRIePo1cZDsQ+Ts9IPxbzQiKFND1JunCyOfo8HOgJ9
+8y20n7clFmJG/WldDScnNqJ5gYoj/4GYS0eUvc5CxieOh7FGis259LtZvdgJs2XHQwX4MQNJ3HX
g5TI+AITiQMSIzYmL/LoYT9EUUnpA1GUGr7W8/fQ3kloM5YnLli1HpVYVWtqFI4U6l2LobsTvxdt
uHY9MM36V0x44812z4FhZV8MPWUPCFAV0ykMvX0H9QGNobDH56iE5lE7y6ac3lvh3/EqJdGIroBU
4fESMhyZmB/40ItnpvPlnJ5Gc1rXZfguDK7/+G9MGxTX8ClQC76XGOLFTMxjzjSZF8cjI/192af3
QMqfGM1KoSNm8B333k3FZRqUrcQljHJ/EVbWc2cbVH8Qs1PjuWDE0mSU4SVLqyH4I5f/lAwv4aZz
IMOWSfUQku66yKZVmD38Kd8oMhB4NnzEhND7eodCCLVK/TO1+H8RuaAjHcKBOrHjF2VdUprTpsBl
PsBtpYqHu1Kv2MZElDTcN7DTcqDfKrIdUVksBqWbrnNidAELaof2Eicl5rogCSlcOceEu0rbJTP/
IHp7WQVf/fijEtlT551/RinvU6ZsE6a9rPs7BSetjPuuw9rUdZxQcalH0QPEGTFxn1CJm/DBAUwJ
mO9W/exSKRCfqhFAGsjF2DeH2D2UrX8qTdzhMGQzGUsJHMljXBT7LP2reJbKTK5jkjRAS6DB9L/t
jP4K6yk3mVaiwqUzI8YwIa49MS6yweR10N1tjlNcRXdnUw/XZKGYQb7Qg+AtT7ODYRGgSqfYE2mP
K3w4kWmsy3UiGgqz5HtEzMGQgpBnLRYYTwbB0Sq17WwSs6UzzIxSmnXtXAwezfoynLEIU85K6bhq
HWtf9/UnRQxEnnDpRMbFTI0/i/wKdIrrmkJQ/b3//PFku1MR8k5CwYjlQ1vDHyFzCj53kRvMFOEb
UWNbneSEMFBaSYuRnrfF0n7RSMpVnsLQQrfKy5vezSe/GtfzhKkJgRUOkzza7oY6gQym2L4VH1Vu
vzmTvnWa6kXRNY3M++cizdWrq+BI0PvPMGnvfU9mlzDXAKvsXckEG1tRIrGMCFpLvwsk/rgo8pcp
irVmIgcPHn7NER74n5NAFiM4PeF+RF51aHWfBKgOAq6f9sdFIMZ1wKI2In/vsB8ZrkoQ9KjMX9VT
yLT2s3OsEz4DTXtNBNk7drtIS53yz5ZHOXlrPzXfHVt7GvT8DKeYuTjctsa5tfzGrhHiDTUsonL6
rOrTHDKBjKdzTsnt9/BXLMxxIMeXXXr1nGkrphHVz7CAG7UPZ+0zNOKdhScaDPQXjxSDpvdpuGtE
EKn3rF7Q/FXjmjL3sFmDyaZY5SZDCYgGh/BAvT/4In7RwvIXNwicX82bVGwAAdo7/ubue01OhWHF
n36fPpdVe2ylPGaEVcYosjHwoqcmSg+L++KjZi6HycvZ6YjS0N1vo27+rBk1kus+CtjGFNE/3TFl
dCgIGItGYxMV8tF06B49RDv1XP35Rn2va9A4xmTAfREwfA3ha9DkIRoP6cjpPdfM5YX1hOPgQVL4
mBVAWVu/x8V4yx2X+qTd9NXa0SqQX767JCUXCGc9Ndjt5dFxlM7VKvYgLMuuRxwXzPEhCbttQKOw
jOVHYdR7r6V9gznQWrMJNR+bJSjAIeEccGkDTL2UzxAHwsbTyF3RBszibwbkrP5aJ8GN2TDIcWwe
oq5ZF5WzqaN40zbi2oT5pi7cpUlU3JDuLdEq21oNypxaqR5vwMgcpGQQUzQdKzllgNLgmjAEDo0T
jxiz67QjcTUc1zp+NJzhf22E01R8NPzgc1a8pBCKW+JgFS4hoskqOsMxjbW2fJoaa7dFkImmKCAw
FOwdySX2isw4kvbiWYzcXGChAc5An2w8qrgsQpBgDw28PeeDTh2nUhTEjsiwXmNmC2DHOxh3TCxx
VMKYrsKtkvz62DK3EaTx3mofTBaXQVN9kz/ny/GY+hm5qlOBK3aarnT0JZt5UBl17SFnoNNljFAn
8r9aHT4A1vvpJG5mdfS17N55mAJpDJ6niCiVxoHtKcONEZbknCvrc3tyN6kZbFq018nEiCpoNqKE
B0XGYFDV59x4j+L0o4TwDbP9ElcsMOv/e83K5TW3CmyUuzNGs+O86HwuxpGWOxmPsJ4grCcXzEQc
wg0j46oOIECAS4VhvdHJm8Ecn6al3dj6xcEu1Nx46dZBNaVv+Vjse99AnlEhNsveQ7eAebtWF6u4
FYB2NYi1zgxeW8+YYTgRc6NwN/VltWTIDVo5Mx1pn+o6WU6tOIyoG7zA/bOcZJPiNSc0XChdWLbm
hJ2tX+1m5JCLoKakK2G7QY45a1lNHrWBv0jqLZwK/vzsDusKo/KMPMJGYBCc1+XDLYwd6vo+IVhH
LnP8N/WguZFAccAGfy1qRLYo0nI0wSm8Zbpohh8b2iiNWflA15NH1saoAeOQDNbzbdSLjwj2mgWN
Zk4wyU43At8VJYdyvVtR4RJi2suobh7aVK4zG0xCxAvLYrM98kCnlteDTd4m64ANXNRyxb0/yqPd
I80ZqF3drWTRBSUQNEm0Dvd6PC2VDEyRrdQBXYa3nOxC2PA2rY0BMq8BgowdnDVCF328vus8Pahv
3E6vEywth/WD1A2+Fw0FQJlvMwhkT/SYWnb2q8e4IAMxH6vmqt4UkyXFz1ERJWj5EBflNK+u4exK
aR3cErKyhx38wsUZFdkQhOE/6c6IFcRO9yDfZO2MYTwJKnZwTYJ+0ZONyxfZvCsoR4BGI0tNg1al
Lp3eqw9hpt1j0hL1Spzxn/zhbw2T9RLOJkkB+W0AwREpXivlCXL5SvJjFbV+jMPqn9WIrd2Vt1o3
CbqdjhjyR0zWMBlRUvLorv5cy9LtedKhOhj2m8/OGVhT6uHFHcRRJqkR0/zIULHbEw0uxxI3rOrd
GWHTYRqfLBC64ICGmR9sgr8+O9z73F+mdi6xJ+luQRISkJWs1H2UVPtKu+WhSbpWfKnEv5R8XlUc
mmKnfvGgT/d2G540LjMTnh2cLLD2gL5EVVc9MK/P4TYIwqkKSLrzWn1oOqYcUFyPHpCgwPM8zdJT
XOxGQDXljl4Dmdo6UYYQ6VR5Ek6dMjGCFvOmA/0JhKJVkVPh0O7ZvYUxuEyOcce7JmPiKPU3CwIA
HMtSsQ2wNckAAUaOLXuRz3AKAVgUpzi021eDFsAL8TQmqyZlsjTPJ9JnjnnPILxmFDBxfweUXxap
lHoHpIHZYAXFHjWMls0/4VhPq8YiAC3q13n7XbHZxZT+DCYeltL+AS3cecTCdeKtK1DkGdNhQhDM
w32gRl+WbX+Im/RuDcVng8Q4MPVlXA2byoIMLEyxVz/mUWm2FYQu2EZGYb81pbELIHHgMbjOIm2b
1DSMqD5jpk8+94UE9oteMhdoy9PPSe8wfHLh4PbruW14m8FX4X32KKwkyWCawzLGscgaqVSz7H0o
i4sYGGbY7LepemlybZfxBlvsL8XBGbDT7LSDPnJWRAh+SmYysgZywpiq78qr8pOFqlbp5ybN6X8B
V/EYIba0xJdDPShRgHBYgODVb4oLnvKrtk2SjHTDP5KuhNPzSbkgqAsLG+Cqmc6xKq3ePQNrUlVG
SgaxT36RfVBvhhqc1TLPBPCcdmrBQatWg3ffrJnqPnfaPg5RXJfeZs7La5UWRwj1mYYd51n538re
QEunb9rkkTvmhk3BnR1X5SEzw6MXaosO+4UncdSxWqYUPOYpGsJi/gxrqnjZbd1wU5tmslQFSJxE
PGlso+NKfzKzZtfaMXTlSHmwcp7P1wTgMAS3MwwXRT0Or1XFIIW6ElPsdN7JcL7mb4rg2SsLRPb7
pukPnRWvKx5aRkuZOkKd+hhgXNGh+DTUYXzqfnM8T1TdFiQqusLBU5jYO8KnsGDflaG/w8ihLt11
l3tLuBdYZYMfESE85h9G2+HkkX5Pdb0Vbb9O5y91KKq/GSf2d9iKGy2I4pFL3zzY4uJHw8fIVWkT
jVwVKw2vM0wrtqgA1Q9gQiDSS30tqKap839CE276xi42Vv0ROmseFv875JD7pfcqEuc5G+Zd6mSX
MQwoB4AuFSqdFj/5eJna4gF7iju1vIeefjAhr2dYTLIOLPwt9bYgrgsROJyNoQCfGlPi+pQhGEuF
vwdsitUJHkpj4xALVN2k7fxoXbpQu9hloq0HBIvw3YwoPzHzj43oqJfFv4Yx7mDIryyfnYVw7Gct
Igpt9OrzGPnNU8HT0edWhTNcjLD+Z9YkaXBCDTN5hb7YRNaXmjFpSGa8OtjHaQSrKuTcjK5DQbqf
riMU0ywY7wXAlhPZv3YNgK4B9E0pckrbZvTv4ywlyRrDatgy90mLpgAjKm3wj8LI3opQ26ax/dwz
JhbWhKUIQ76YsqbAlZyWIayavSfEbUBDaPrayraYbU8lJSX8TZHJvVPFsLYBKzLpr+PxI7TwYWqr
V+WxENsIy5q6/JQVMmvdZ/AHUF1jgVG5hGaY+KiaDdQk7N9wHY5sCE+A0N6QbtR0FcsP9dvDifL4
GnK0q+Az8J0JSY19FaYiijHoZ5xQFSmIKpw3y95iWQ86YZJ2pn/3441iOH5ShmLoVpeZ/OXpt/7M
QdHeBFAPOtrOQHUGUalK/thdFy/LCOCEVrglJKriorbTCLiST+iDHnfG5jggjzdDnXqq6XaORRo4
ge6B/ld2/ZkpwyLXwmcrc06zrq2SxPuLctLJnUvFrz/70a7w3RdL145zA95XwzWKmpvuQYjml9Gz
/CdyOuWSohEhA7GCCXCE1UwXZ4/AqFSiePnuJTZejfh6tBYvvg8f6g+zoj35/V8+aTiF8NV5iV21
lkAJcbD6Q0NL1UX9fQtT5yPNLdiTE9hG2oQlNSkdiyubXUSiR69Do/YzE3ao9jVK0p4T78vt5q3b
E2GlD/EuRDbDVZ84ADfiOxKp2Heh9zcMaUwd3B/ZeH+FU2Cv6St3odGiepuKr8blAJ6TKxbBv4Gc
D106X2bLKRfpXO+sGBPRrMYfUMqvQurDwihrLPH+QvxHoFOnqj5EgpLxdS5DAWvAVL3OPj2hb80w
OHZhd4Dzkk3bQuufTVQn07m/Ec6VxPHNChygbiCK4TgYPyI2Vrx9TCBd+tzqYU9vcsIFdqziJav5
4WNQLoev/Nhg8xb0nxhR/qfnwQaJx0ZK6isqkogNhNeLpAisYv9V5/yeGmaz0AzH+s0jV6Yu/kvN
DG8BGrayoKpI/hWp+FB/jR9TizwscDJK9+bqu2BsDJHTlWuhUW+DjU+D20YkXfVwOEFcNuoYwiF0
EzbOytLzZV7ZaE3TDS95byIezhkLJQI/TpfMwRZQkssCGx08teeQj4JO7RgEGNJ62UOKP2izSrDO
jnzxmevwKJz83A90MYSAz5FF9K2FQO0jdry9Gb0m4mYhtlnWZEsq0b5oQfZ1LIeDqz9XTACJAClB
kz0Go6Rd5DToOY4vCMeL2WTsTlJMC7LO00XMKQwNPUOJbL25e/CYtB67ItjdFEYMZ5WBaUNjEjb4
HA+fAYbF2LIGAn2/9mOk7s7CG8rUVmXZ0qvj283sG6FbRfVdMI50frsAT/wmfcJjuXH2Pixcwn6V
dz/RA+2f5zBnQFQanG1CrqHEEQQMTT84RPULGDazx4SxF+IjdlxTBPCn8s2IC8vEMJ/wJcJU+nrn
NIxSEaKkkKzdkKCkmxIGTOGJ6piy8lFa9Oj05fZw8CznC4aEx+yFNJtu7k96WOIPRVj3+DzNgrCz
w8R/wGkenylwl/jicg6OA7BHv9M8ugvN3+Q9Yj/EoWOKdbOPTAkMIc4wp8QepQ69nZ6zj8lhppcf
mJX51FLuEV6PcJSI+g9NG40e7HA3XEdpuDMYUPrEGiyjwnlpOAbBXrs82/aiUdlWTsEaDykagGEC
O0Mu0SzUBhoiUIdhhac19iyN9aA/l+OzVaFdxSKD+wq+ykFPccDiWoKp6yNe5G2ta/OWK8MLBBRu
QMwBJ8eE672EZOwyPeOcL8JmYTbfNpZxGmXUtB+Le4rPUfkPNRTdF82MhCZYtlt36G92p21kgmCI
Dsummw8E2Rc0BK9gdjDfcWuoyvdcEhaflMT6tM8zE6VcvqDZw104RD4X7HX9vRiuqZGchn7GcpEA
jXk8Ml9KEZ2UVvMauMGRzhl9RLnqzO7DHORbHEzbcOzpJA9uxNvIvW1lzwf4mkWhwrKwTO05RcjD
Zc63Vokuk3OZmacwLsXSOjHlV5QAFYz2Q2sYdRII9IS9ETcsRuVVHRwClknngxKYWDyX8obj7aLo
dIGRunthpgbk6RynPHonHGYIhy8jT9epCVSQzuuqPYwl5XDSnnqfpoyPUlKlVKM68W6pBGaRJrzp
TK4792XyS1h+H0WI0qAp+YD3MPuOs+cYxgiN2yIMaxLp4L61ybY2ixchoXTTDkI3hgww/oMnFlCY
wktt4E90Voe+H7VReJZwD6Er2PVhYIcoq1XtDUGjjYieo6XFMlSGT96f3rxGTNUNzQAlbS80iJAP
021j+CtTilUFNSZrzAUHeswMpiJFPmpwryd0w5IE3CSrkMgbd4QTk7/Et8nTV8rFVqpB/W9oU5th
EngqneeRJd2QX4F36yIW8DfwsaCZULQAXXQr4UT3KLDwVYGEz3+DtKeOfVdkvv/I7t4Vh0lOw2I+
Kv8wAAbcmlpKPG0Tc3QrteFgna2IlbNUBTtXnjvauKvR8M1HobsrwfjINWBH2ARqDDg2BPh/a+6v
CxpQhvIV0RNkgfHYBR2zZHp74WxZRLl2jhkeFc4KrXoTi8+4/JF6ezYR25Xhyc5VHFgHwEWURvLc
jj9NCIfbDx0KwtcxLZZDHR2b+r1Wf5ziyMYSKzuEl5mOxxghE9usjMFEzO7Azvnnsw8roLphtI7G
gC/b3BztKoCEhW14SJDK6OKqYpzMIVpp7ONxgK6BnwuW1gJOXVK92/bV5duG+J6NuN653N/qhPKY
X4R+AKHxMz33+IHPjCYIGnYzRK9PxqOrNy3JQyozsq3QR3on03uUTIK7MkOqITBxHTa2/dHn09o0
sCaT/0oDI/AY9m9xi4ZWXw4RkCyemhGLwSEgN2PQHF9aU2yDYS3tC0rppbZ3OXX66q3W2rXuEGge
3239XbDH0/7SDu5G9NR/jNJsJgXIwE+W1LFch7yQQldrl4l3ysz+iJxYz6MPybK1c6L/HP05652d
1iv/xOqeEsjceu6u70eXA92/6YOHeXG/D0oubghtZoPTg/cxRdW3E4kdHnvc4Uix5g+HPByeSzQc
aibSkGkVaIEEgZM/l8kJn9C9qmvZi8gKxpUexGutmbctu89kVMZY644SF5CRgiIbQOj0N/IeFsH4
aL3yH1ejM3MfILKL8Tj/M0ZrZxre0em46roWL4XkggLuzSY7TFPs7em9x6lU9K/Yjho1dmDZa247
z0nL+xwb6ntTh4kdcfxDGGqVslAQIV5mp6qUB4FU578inDx5c9iJ9FQhmAS/e9OH5mMkvwtm1JpL
f6G3dGgGP3eCa7XF+GMBirUbM5ZxUH6oZmckxjnCcM0rEGsOw5fadkVZnFxec1+/MULct+zIYTpP
fFWZOs/kmiAqUNlzsXVToF+NZbn6hpYDj18Ffo9fVv2YeoTrffWNz395BjuPkN6HF4xhjfzWEVYs
CnklTu2FYYVmanshxs+M+CM4v4xG3idrN+gQvoYDg38o4UQP4rQDYswEGz+KifcPNWqkfMzJy823
ODXZTChRtSs5ZUMMZBjsyKpo4YsX+6HEdOSpknswfdhXa8QnZ5MZKuwXk32GrFAGKEr2msfqAOpu
Wka2vZpNyltsc/kP/UXLsVykoImVCT7T+aeBy89LDoazH6e9E+wHE3UARH7ne0BCojiJLntt8oZN
rsFdi8fVgJTBf+By92QSv5XzBDtkNIYQlwEJGZ6lykancS1mielxtH3a9dq9NWjNo3vvlrs4OBsm
OUHeWWe8yrQi3RlgTXn2MZpQmRrtTcbdrcEHrJrmQ2DjbJQn/jLtzE0qrIPHWjcMwn5UU8VIsffD
rbDklyNJ807i5BkMCEPccuCg41aTtYXddUdcwTqboaHDEowLXmZNFhHuRKo6YThKhIgye4sgpNg8
XZYKBp0VM1auE8zIVXG3jJ2STJ74AK5L1VLtU4KafaSIfAziu+jNcD8m0yyx/YJvpBwEKKucLoVL
LkvAKvhXbYE4bugRWuLtU+rPbtltQt6wslNXx3bsaRpk2hxr/HQDhNSHLx6l45PHByDVFAOIEhHK
ce29+1V1Benj99kHaCRtymLcPEGr/a2LXVGcO9uBJO8Wt1f0gmCl8b0KrxphlP58YPnGEIAmggXg
tSl9ikXnxwTz4qpqxPA2KIo6yt04NE6cL6qoDjt/R7viqDzC0UJSALbfY9cx/1PdSRtEmJKS6SeX
NnCCFx5TDtpJpiRW+ox/zO8yJfHCAgkAHef19J5GleWRwyAgx13KSDsVDr6YJIflVAgcqwnxujkk
OwaUUfZtuZvKRZqhVH39G8w/bmZNF0z9kDEWqMLKeufJGdtIOeyrMdhGHINpTQXuoPgeXGdhcurz
I6qdIakKikjCjf7PqanVvuLYWI+x+WMOjB+ZFwQ8jyi1kMVmeFV/JhaMhAqT6BBT0chaJ0m9lvJb
vTeDMytq4JejYd2Ilta14juE861CJaToeWmyRvajFooOh1O3w+diUgbiYBYygAm4ajXrE4/ymWlo
dUji4tmd7/bwpUfFspkw/i/uRgohempwo90rfAEt71PbJNeIz+TyOYkQbkYe8/ZZt377QgIAH5HS
FYD9L2KqZghWeFngghh9CiD9YOrWgSdx4mjWLlX5nBzacKD92ffRmxlidMwf6pq7MwBa1H2qCixY
RqJjIgjck7OWiaAl1MDC6nKqDtIhANF67yEiZ3DmGFUhVhLDT6iuR5s2gp+0F/80GtQiumgJvj2F
e/F4ZwBZePAzX3f/jcHv5KOosEvMyKtNGzSLWLtjngCtxUTV8eCMrVnPrsx2/KIkDawwPllKKrUQ
6lfW51c7tHa+F7/HKvAFy+9+/gCE7BFRmIXKyoVQKoaX2arp/Psvuy13AoFuT7c8fvRjtjLIz/wf
R+ex1LgSheEnUpVSK2xxzmCbuFERBuWsVnr6+Zrd3KnhYrDcfc4fSxtDf4tjzEIK+RPGDvkJUJkc
R2FFkZh+Jkxol/M2GKQIcWzGirgikKPOfFx57aMyHzlYzNuaTHizOxICXHk16CJnTI7+SiFV8Gd8
WIW/z2Py9UR/HeHXdPHrZ/a2jK1HPrZ33UdmFNOI3Yc3xwzRxxPPYDLyqIuQU2TRtWeslyc56vcu
xEjpH9R7lE3fU3LKtHSjIeaS0jx5enRVajmV36TX03LUq28ZpkS3sHiiVPF04uWAiJv05nv1Vgwp
5dGQJ/ocHWNdRywLcDrbx6zzHv1on6Z0WZvzDvMEs32RHipiLARvI5zFMV5mfoivD20kI4DFZb5I
h+g1CD2Kg2NMrPLoePZJdtoRt+Z6qlpMsqT09AgKI8E2U+M0mled4XL4IZDreyyb8qZx1rNSbTG9
4HZckNixVq05HZLOhLIrFE128Jduscuz+qm3X2usKvMc87pPHhuSC7mXpf+iFiUcAZrK6didIsL2
SbCjP5EH/otAHaqQimrDdTAZtJkxt1GqPChxKfO75kyURsIth0xDy9nfSn3ljEuElppY9BBrm0rj
JBK4xlwsAWODYStGbiEesiZci/nDKKjHQwcGROhtqbI8Cm4NFkCohnZVWHtJ3CQSnHJ4+PXn9Oqw
1kwanGJ3Gpxm4yFKtit3J0JM+we3+pwLnvhpXhPxjXOVv0Rt+Y2KzUgW7ry0mCvDfegAd3H9x79u
66oL+1zJjxxjdpKdNWzO1DygHLqpSAHfTk/xTPp9riMWxWJiT4feR8plRyc/gnyLKLPBrtjgCkfb
AOX4EfG++S5hQg590aOBkgmCum7fUp5/oruvfvjRh9bBkxMHfbsP+Kdp+RsRdmMWKM8gRvGbhAyy
qYGMCxyPItsK09I4iaUZMH9pN1kSegKmn5jmjveaq+tCcQvLJXBQ5YF17AZEHSpEwuOGRxhrMyiy
5YR0q8NxQJ/a8ED5R0nNmaM9O/q8Sws2CxZebtqDTjSXCTXVxyUCS3/rmcOOsMql2bEf98cWthLK
l9hQxC3JdJ0rFIOh/yk47Cpd2+DKx6HJBZwlv8R4WAWHqkOGXoIsXP1ydMPdOZpBB5290ptNqSEK
ldzvJQXmiVwPCcWx+X5u0OnHyliLQQfucbEw8BdHnn1pcBSMONSKOeO8YU9HUdEbzWnC6x/K5tIL
HsSYjrJizyaJ6BwQnHnSto+j7640AL65vxorO0gYcaDoCnujIXFS7blgtkR+ptzmWEHYnPMsfhpm
zNSc9zImFr7xV24S3ofA2PouRcp5f1EfNBuCXNbM9wrIOtivKRXWaTNfJs977lzYhYwEd6Aei9pF
xv0F0QfIXvDcSRKTrsUI6Mdt7LO4mdZWcjnV3o8FIpBjxxlGczXM9dpDkZrz/OjSBK2AjXvup/6Q
ZQXStWQ9K5Y874+0uQK9tWTy6vXOj55yd6RMi80MQw9rFOjro4c81wUDnBMc/XIMKTFgBzOiqz8m
7zL7iCPsNznuMRzy0KdeyIMGKCFwEQ+TQ9rgOQ1DRMaFvDOPBA8JyohGxusoe81dl55RIr7LJMDh
XagC5BSxjgsekWB+IO0xE8W2qOt0ZSKfM+oQHBUXqRzXQUD7sNJ4a6sy6JeueBOeuyLnbZnTX1PY
4S61XbpmYD3H39qnY1YvDsOUSiJyNXYOfOkpqTnEXeoFJSVseoYIzlldLhpBoALHgvY4VI+mfgr1
bRqd9A4v/UP+BeIc+Gx9S1NuWHescQEMoOMvRbPJtkYN15IvcNp1Z9zciVWDtbxfMUuo1oCECTRo
MCZcw+7N5tsWvKl8NcJMLr79JK9WfYf7TDDGkDv3437yxHUcbvOzafCf5kdqdgeOxoO+s/P0FLBB
WszHFs0bKlleMuUVrbNyanp7SEQAazI28XBMzIAO4KNROys7O7RNsEZaXRrIKDiBg6fYJ5bLVaGG
COiAEIDZNGjLPjsUWOWM8R6gd8PMTrAQmt/0RWb0L2GbRWPbrHV8wSL6R3S84BPVIy8P0NCQZqlP
73X0T8izW60ajcJO3KoPwT+LGD1+aROZsfEZ8RIok4ZOYlglF6M0blnjH3Q2+0mj8cTvP4E6MXsT
z8OZpJfQF6N2MK0DymK2lIRuInLZbYEo1Mf9T1SVQ6rko1ZbV3PUf2vWrOGiAQCIJr4y+GaWse5Z
Hr2anbGmJcDo0Va53bzVamKd4o/Yti9GYq/81j6mnECIoD6iVlJDYqOZ2EcVJW80T6s/ZNVeQBMF
j9gtOG77ZUaStcJFYry0drDnjN2NHgUGWWf6i65M1l5F/5idLXLb3vfWF5Gtz3k498veQ0YkK3Lt
R+0sODzMxPjtMaJxCGYKjyc5uLpCXvOlVvwPhudBi6myJB3bQeYUuY9URjm4iROq0vaIzpsgPYZI
xyMlbwrThUvlA+YGTD8FfkrtiK+NhvAEXz9uHqWz5mXbdnQLRUZXHBlpmmFjrUmMy5h+jkTBJEiJ
9KyjfoNpzMaQjhAxJHfJp5Sg/Rflw0uIpkC3iQ7JI9V6lwBBUMyKh9a9F8IiJDUmvcl9ajyM6bLc
FjkgKsrtatZg6OTbQKRPANmBkOyfn7aHiucpH89hkW5RwryGcbA2+3JXk35M5+kd0ziZtk5F/Xf7
hh6t4PXlHZ+bkspvIm34T6ZdklTlDvE6Pbe0oIOwLjqDKiV0gITiSwAVYvv9m44AdOpeMlqHfcQ3
DbEgHYL1xaz5j6jUr7PToU+6WeAApo5gIkYsiM4BdLaaYfGtezuX7yniGa/c8EHS+k1ubRrxk4X5
t8obpsRkJnIkitpXtDtpFb+XcngsoQ/iJMbrGDx2pN+iQ0Z6FUJzkVKNApW7bBL8NWdzmw13t6vu
3lyu84i+B/aNZCi3/fDr+gdH6htAi62HzHr01uYqFW9OvBbh74TGB/8DbBsdsDSZtkm5D+JqmyoL
GOYQ6ZYfU0xWfG6cJwqQmrDedlgwWlIM2nmGhmDfbvlYCTYYzH5EIMzvtqQxpB53WZyTHClpIEE6
Y/PwhwibqmMngiMIluMnJBoH06nr9D/yxE2oRyO9x5l+gzK468C8YxDcCy5eT7+WIS8bDxKdVAbx
0hDBtNtAXNcf1fRkImIepgPr2sr24mWcJMuxGUEZEI7HYtgp4Xo420CMDJglYkSfoQ8jxCFNCRMF
XSj1d3CGYAyQ0AXoFRMMBINdH0aktlnqHksn2RaFsaqhDRhxn6K6XF8S5G3CPaF6xXy+yqkOq3sC
6fp4407Tc9po26LjFxQBCvCB+dEQNbWdtwt0GJrYeulRo+MS/K2Vao72RsMnnj/An0dHfJp/NxXR
rI5AxGa0j5GbEj2GmWiwsCk+kfRk5T+U/8KBvUmRnQi1Iu8MDj9l9OD683UHSoV4J5J7veyWAYUg
lVj6xDA0xBtnXbAULmrcqIfHHGgr7J8NBGKyYIx2NEVR1oSJTMRXrf08uZhTsMniwoSRde2FPWgA
qZ+C/aDrqeWKUxwkU/IVRMHdo9WlmkK8LyhkygjRgPGEwoHzoLOcHd6MpT9FcKtxgPAMwxzjSm/8
wkczYXBTx6g/yMMVPEERoADSHHyqmU/smGrchjUjx09VFILK7xtQvPiqiqs1w8U36JIPhGglC1+8
5inkksJAT0wVgVY1vO2ciL1uu29TI5BMztuEJXEmTVNMiyRAZ1nryBCU4857TFEzUlW9FToBKwUy
bto+kS2x5xA5yHc+YN7b+kxDBOwQPiFHY010M1Ky5ugGwWPiWGybqOpDG+AGwwnLMAMuQEFCiYRs
OSpQsZtRfmjzbvNn8cMcanOTjLaxjsv8JriCzDw4G4CkGAvr3KU4hR/XNtI7Sre/7LJgsDYyeDFi
usHA2AFkOY2ngVeBxZ0JhKwJfjw86wNQeKkRBYlovapTCqolyTqc/CiGdrq4x+N2YCfXpyeS6I5e
Lx5RiKwKic05p1u3OZPc/xlmPHd2sotlBeE8Xajc3Tjs2n2KEQdhGG/pBLEREvsU1YIMj1cJoOKT
7UAqvJstXC17IYRlAQMLMqFeX8JZxHjvdzwvHPBpcsgmm3xfaGjIpazP1k5SbC1eSqxRRTEZp4wP
lNm2B19qT7b26vPjkZWdW+lzHLK9mPMl8fn4oKQqMx5xKr6DlcmwSELrkejy93zEZml0bwXRfnQn
F65G6AUWWRJXFViMMYuTbp8M8UYEuPWVmZVg2ErDq98bD/XAwhHaFChO30P9adGARpwhrSLWWqjJ
dDflEM879L8NkkXbXmt8vVWvKuJWakIxBud9nP9Nwt7nISlsV9+G1gjJaHHJ6o6HnYZbW7rWFptg
XlnIjYYn/NbLxv9oA+PFxfBUROm2tUjc/6797qVgue8LKAyh/Xnq67FQtRhQgGzpxEKosFgHxi3a
27YgJSEmmYj4Cc90NlwO/0rYMandHGhPda24qF9cznxBJNTkUSEyVEeHgl49p9tbvc38CssPq4dg
n6znoE3P0gN7tQe+mT1duhQw3n706oZ787uO7MfU/CFgED8sk3yxgcRw9iMWx7GODtnMWcqyb3Vo
ixTqnrLiwBWEVftOUONmQhvpukghvXwPJ4HypzC/8EOSHWrk6JDxa+cjo7QS45JdiMJtxS/Xh9Gp
KNSNux9aTTVeGGESbbzXmhsYD9FvKgRmIES5eZ6B5TXnva7FA1PvV61QQatfdxOfMpb92ibb0vZr
igHLewiW1/U4K93sadblGlwc/7qFdsrnEbWzirz87tWSw7YcnHOgXEuO2V4R+zZIC33t0Q01ZEHB
8D4bM7hfQO7xzAvPtBfNzZ6DgTFvjvZ16T0OWvCsfooG6EnP0ezcnXLdMQy1wvmlChGHXmbtKvFi
QDKqBHS+xTcvdqXigyTVpv30GwvrfSIv2moowYaArWJ8bhiKm9A75pqz80W91mIAMVxZJkCdaF9t
RtOokxd4QxlQSledCfue4BNRCwO//tOrMxEqVbjPhncLQZQAxxGQTMpO69rIoTwHCyzndvrip8k2
h2RU+JeBJl+wxLo6yj3eQy65xNwSxAuYNsid+jZo+RKomMF7imi5+wPEa8S4W6eCg+GjftJZQl9r
SRmtTdvBuzApEqd7wKZKXfhbhyVKK0ghIXzLL9xr5SW3ZmhxFc6LuYh2EjnQRuuGrVqBxij6RaMG
yqMv2bFPUUNfH5VEdhU+WkZxyXRQNKYn3gVgCmfYzSXoikV6Zw0jojn+ZoqRYTYQR+w4iHEMuGQZ
zH+u4jLuFmPAExNY0wtmxJVDFoI62GMOereabm1v7EeQcaohl2FFmWc67NWz+wcUQp4HIFOGTj1Z
hyneXwvZr3z9i5irCHk0AfSz75/UlekwAIEI94YDR+JRf+Oj+n1qfcQhru5ccZ6tNWlQmJmOdFpG
7wHQVt7eXctElYcNVrIHTF2unDWMMd91pjoqsf3ONb9DcwRCw0EaA9boKbFybsNmmKVvUrfAKbqn
KcYwGyMiQ9ofypECDVbXkxl89rq3l9l0i33zEzXnP4+yXh1UT6FCfkqBZV3+TD6y+ZkqLdrUCHze
+B69Ta32CjR2640W9yBLouNDB+qcoTMyR9uyr92c7+q0eArJ/h+YP2Np3iYXNWvNJXexGNcNFj/A
Z6N3FyWKHBdVVhnURxVDUhqcwlTKMWMp3k7pzRuea4N1MeCfGOjYehSTsYEGFdkPRxRnXIwLl9hD
co5lilwJgZcKi3F44Gn+K0lQOFdjRuAiCgp97TTe2Sr788xqohhxkvd3XgwOV0PqzxoOObRFloYC
QnsEKlpqghYOjAuWuKMiFJlx6E2dq1n1zvmKyqCSLEboComG0IFaGdfd+iaeRlFenbHdlVN1auk0
Hm3+lY/2onKeheWeKvxH7SnQ+MfPvmM8Tka2M9p/AZxsXiefFqG1uNH76RW9JileSMXa0lurBInc
SLdpTb0uXI3xVsfhnU8/NVRK4s90VdJk49L5TkvcPJJR3rykM2UGkTyytJehsU2grppoXRytpiQK
ELe8Hu/0uKas+NXLkJJD3/sPM2t/AsAt0vJepJ9h+9xWwbnEQ4UKGilZ7mwNsrRN8oXaKbvoI+YC
Z+mO+cmbxbVAu+BOhDFhwkG5vhgs4vo6iIrceEK8tLLQhsG1WUQZ9BBUfzsRUtSG1B7FQVka+mCC
ywVKbLZ1ulHr5hskd+n13sGhSjAkQ1kaLGRQa0r4pyh02xgQvzTLgOb3kXAxqISw42WYcKX8P4fa
WCpwLRqTHUKXpWUTFtmDPBABYIlg5WlXWIIG8oQgPM/x72HzWsxiM3NDOoTg1p1kR3O2PoVJraxf
UBuvnYALDOExzIACbAftxTMR83doRDW0stgWootEtO9xTyd8oGND7NQDlbnsyp23SV30bL/RUBDW
ItGxIvbj9reQuIfhM5a0raIXNCUTuOUxHFZKpJrqNNdiDJFwhR53gxrSa3rtJffh0L43zl/o4o5A
aZJoTrn35HeXEYa2zAPa45tNgtsoIZRY7kjPf4hS/VEwxxYTAZRm9BEx186pVNLeB4geMSEXyZc+
DEkJAJeygwXOgA4NQmSrEwofvDSTuUIvAG0Zixef6BRJxbamP/AXjf1WsuUM4OxKk2CP8vk3r+my
NFNMQRQ+PCAR+/W5fUEF022g55vSY7SIUV1omb8bS+OqQN6SyZbwWQ7ZDEI2PgvIuL8fwFg0YXlS
UoCED0RbJUvUz0vY4Jzrh5hsuuF3Dv4Uds9IAxtBkoe6AHhZfVTc7NPQJwQP+VnX2XQ7XHXKmx/v
ScJSOkCEW0u/v5DAzi+ya15UwIpSBJYceAizMONB3hImBa6h5MuscxEVY87pL8Unk9QqmnvbI1e2
/pUMT16pn5ywOzVtewwAA2Yr2MfVvLHil541hhiJdTmRdjtdu4zd3p5QhWjbpH/v9OR3QhQwbOu4
WOk64paichczAlWJRzBksa2NCCBr9lEzz3zWxyPws+6ejGy6e17xoaqpEfju2pAAGigKy/wQHp1W
OXDskCGR2CbRHgZgUSZ8fjN/P5nzPQCQMJIcMA5zLj+r0aJeDd5IPVy6nK+9GyDy4pKlLsaNFr2T
71V8nyL+SSPfzQm5aoiBQ8ZTE4CqSX61oTnFbrfvOeoIczRY1JUNLK3DQ5GdnUBbxP43D8qSYMj1
wBAC7LggWIKEfaZR2MMsTB7a6YI+RG0tAbDrVJO0ivrHdk/j+Dk41UZdGZ5xU+oRPg2chx4drf0w
rD317EqEUO5qNO/q1UdBtNZq+DtzG060B3b568hKpj5+Sko0ULXI3RawhGcatlc0sNOUAVnWyYM2
lgjuQ4QXlvwomf5seDKYNqWw1liybG05Edhgk2dQn5yx2XZtsCQak/sCE+F6MnD7QdSMrXOuR+wa
HGOuJW9cHGQo2ZdQz+827EjVy8tNpNpdCchEgkWAAGkUXSHKC8/sCNJhEuTiXSsDZGy67G4DasHg
RTCFpHXFbWMsuyT452tXbi99KDYQiBGnbut/a2pgZOtsg4vPOVgl2sGnOHtFjjq2D3NNVsICIntW
f58sM3x9JVekJCDLbb/jbmuPHKoYttWFnKqsc/BQR9OPFR/pONmXpYEMVV/zYTLA3qPY3bbeDxfA
g9LzCFTyGIAYmX18OuieEvvd7p31OHYHlf3RHNRv1Su1Hwy6mzpBER4TPxgXwKggsR15vRrilgcy
u3ZeoIKwtrr8SSJ/2xO8Kbr2pzPAM3IjPlEyv0kN/xY71L9AOBBFkxNJjSu618dvbKGPWEfv6s/j
hBN5NrHcMP46qH2BrPE22wg527r/6khjCZvxrTDoL6BLTednmUG8edm8wOewQDkBm/M2OR/tnJOH
E3+VWbqTeX7yR8BgvMr7CD2Wis/Ua3MmAI/kXfQRWFgi1kiw+rjelVF98ohFCxnUbTxiMUuRnTlf
rrq6LazNWBBpdZT9vJxNPPo5EZiYpioD00srX4UWnUwMTylW14Z0s4YnGqHnUYUAMjNGYLFbFd4/
v1OrRO+cGnkTfasONZlGLzoI+dCjmiLj1Ol/WexvTux8p+W0oGJwI4rpbvq0hv8TnAatShsaNQo6
/fhciewcqgW6GZ8gbSjIHF97DZ2Q5T1meXtuDEGTOQwVqT1PdQBWMXdHByOv2TWPUS8Optn39Jc7
CyJOk7JbYlaCq6XjotButJqQCz90DI3BMiGq8qGPemx6ltLN0liSV4+FXqNpoVa0GM4kW0r7VKBy
ompqYeL362S56NAm1JKwNNxcKk849zlHhi8QdIdWvM4VF3oiVnNrrUb05JUpnrrR+pI/MbEbIUhe
zmUsYx8+S9M3bCEn188OVTUvIn2igQffBhFoddvs0tS8Z/G9o/YkqhdKTjCNpo3Xg1yP1Ow3Nmuc
ieBtwrySTBoxPvUm7uOjjiIEGen3mHWLKozuQTIQW4TZhugADupPrf5sWh8xI77yIH5CCE2Q7r9U
P/vm3oE5m1xgUYHiuG3h7knFKXR7WRIzMNfaV0zVi3DSlb/QdOsUtfkyq+VRDk9Req+9f2VYwSx3
y8Jn56HlvBE6GbbFSqLVRoch3HefFCfsQ+4J3Ekj6LOMHsf6W2+fGB00WxCJrK3VBQNpsyGUhnMB
7Dh2DgNnvGZ/eoLUSLCLfHobhnLXGfVVM06BQdtp1Wx0H+3KwSS/08bVos3Rjxm6ywFOhFTErZLB
mj1VN0RRJUA2pQ636W0DQaIQv/sROREaLiWUJfhrjVsnhhIOfEstJWuDfXsiMCyx6Avw8vgchn/p
q6ih5oPLbqgEOLnzbMU9DQyERtVoVyJChEM+332qL23dPPQolRyiCJHQoJIv6+h1yvBEQNhyk4lS
fCph2VB7D3kTnKP04ib1xlCHMmsyLrayqraM26R/2UefLDHZA9LAi6iLjmCshqeDjW8ZMVOWuf0h
SA9+SHJWLF9/1EBzOEd1bTzU4XAk05skvickjRgdoOYYa6W0t2aNissHDGBEMFA0JUB3Oa1vSUeY
C7NPgftinPvn4EOB5yguI81n9LCQ31sL0bxmBelhIXJx+ZQgmzBIjZypwjLCa69sIMUeAHvCqwQS
Ty3Ooq94vsMCU4cgmjDd+iznRVbeZwQK0+TsqvToI5Fp0S66+pf3U0/ZsSWP0oT1quJpqV7+RLia
V17TJgP+QyxNeUKOoFoQqEod1A5FU0hsZeoWB7eYyAjhVv4bF+DDBtK5xTWWyqRJfN9lzIjB5kSA
ezSJ4Se55DFD7WeP4sS3d2A2IjYS2Vq7QuYIYph4ndS45DCV0wcaRLZoHvdufJ9jov4aUu0VCOtw
WLN3U+gWbaSJqo0oATPQn9g5E+KBsWPvFeTYas42Y0BSS41bkQs9UimB478NaTQR6BLQSPR2DeI8
PXs8b21oMInMt5G8rVNru79zzzcrQn1dsp+4zPitF+9S3PvagOQcUcZklJ8zytjR1I4Ka8Mgh0ga
FZfxobXtpSMajdeE9kKFekAW69FefUL74scDLs3jAvVTtWcDwLDOgk3OwERyp7cXPBh6la0yxBuF
rx1QHJOKQlcl+f9Afx1sLWysgiWUMMsb6X0EIAxJlmrko06Mfgwlp4UMbv0iIXi9f3oOR6VSs/bq
YulwDkKPo7XDt1AM/TrlgPQ4vJWVw4Ycbsd6rY6NhgdZ9QHUyLvUhcZ7q3fLDKFExpRjQLqHbvhG
9tm+w24WEN4cEzrSOTQHDNNR+pytFVwnH+B4fuZhdjR7o/iViSA/ZKsrr8yQa3I09T59sPay8rZG
9hHO+t9v1a/ILoSRMaBvfHhFjSTkeLq5peABHHYMPnGVraM4Xc1IVEzxCy18ULuCAnTUWtRZZC9z
flahfJr6E+FSW4Rba8fDgoYwlKpCh8cFIbbQVoOdwXgLJd1QpJsnq00PeOA4hKUExbqfga4SHjtv
36kZvyTLCELKRZFTmnLbIR6b53FRjZJ0NX2hslmCsl/QrXYBfYsK7Z4nTGP6WjISy4wJqZCqvg0X
ieM1m6jOb3NHsoIgYD6pjn5+HI2bUfOJsRnMkegPevaiTECsb2D+S8Twi7H5KQjoicz80pE5OPrn
KBcoKV68GvsvsE9AbAFBW23M+Vs915T+6Ua7jTRvOZJnx5+/GrBEGVCezOiXcxLVdFml6cFISTDR
DXT0yaGaseg6+9kmF5MOBaelGJcUW3NNppOvmytV+GpwS0wt4zX3yJ+CnYUA9GdRCWYdvhtjtZN8
67nPpoPXXlxHkH1SeXZFBfaFQUWFtXUaT8KYOrcBWZMVZ9+G+JWsekmt3TQuPjPBhDCeGkdgjKce
CdIhJJ68m14Vv6Uw1MxtVgrId2dCClgrxgwYB1aEjPmXtATOzBis+IXoIDUjrivThmOB+SwLsaos
62F03o0o2qhrPiv1L1+NM+C4Poxlbn5kjnxWd2iOCBe946rKp8fJBRasH8LUY6tUcS0YGlOn2E7V
eU5Y4xWNotj7qokONU3fbdPfbAwuimropnTjoOaMJ74PFI+LbYmJu08IGUDw3mPeUoSBVepIgQWp
CoTNj8TJGv0ln/1PPVxb4aP6MSsZ7eoyPlE/6ETZQbEwGaqlCZyj4PhXU41wiJpUfvN9o1SXwbAx
Eu3Umu0WQeWD4TVIr+yTyqVT8cdBA7LLtpTjIB+iJy0Tz1aYHb3ydxDRuYqRLhBVrl5sRgMX57V6
rU1B1Q0jepWgl2gJ1POfLGE9Z6QPuZH94sJcuxUCf7Xqo+Ax5n9U/v6RYxle8bF3n9S5q6C4sMnf
VF7whEvHUXAunEGCfkVpIlDp2ZDvzaHlqFICC/VOKFCbzwU1t4gXoyWTjNmaG7fvllHA1t6NyAhs
89whDKtCgjOQIujq/n7SkPbYhGOiwyuNvVrOsoIZjlzhSesOjJMLzAmh5+zxiKk1T4w5B8SLNjY3
d6MeeMKSH+xUngIoKI87sinqlx5GhaGw657VOTQy9rYuxVb4OqCOI1IraBVe1bwNGeSUxssPuR8G
vmjCGs0utNSpVhPFl7Rx/ZEkTZoumvEs/Ko40mbzHGWYGFyigAGNaj2AHiBSLFz7fvXZmDUS/Pqc
mR+qpjaOEPbr5XqEionQruAw8jAXKkA3B7pRkQA+b3UUVG+1MDZKlKzOPBsUV+fhbUDkosLm5gON
I38RUlwWctsXPURku5czkcMNHsj0lUjXV+VzMgpCygqik9J/ahhWd5VgoJ94U4mpuRRVw/+cxYV/
UX2rK1DJ1OFG9ErfsIVXMTf/t9Q+LVdbRblFmog6e4xL3WvrDqsLevKDZ4pXj2qWoDv4nrcoc+1L
priwOEEQBZ9KrpKkiRlJX4duPMxjBgkLfAQYMed8WGHaA15G2v8wx2QJ4WTRshcw7mAligBvMavx
8uv5zzuxVyBO0WTbwAZEuEqH+miP99rxfzSQwSS74R7KAn7NMc+oP4DmvSvGPWFACjkMhYl1Wvpv
YDe7wkUJiJh/RjMobUYuBGCVF5/U0OPaYnnp8vEQJtZKJeiKHlGKR8Um3zZsySVjLYibd0J04NK7
vUW5EWGtipvS9Yl64i+33XT2qwxeU8vYY1rxNZ+rPHtOi+lBt61zR7E59TPocWYqssbjMOJiYYtE
VkEWwLQR6JDGqDv5KlM9+qmhWRJMZTanTo7n4gK9rbh0cibxljwXKeRjZp51Xqc5rUZs9WXXcwpp
68EJj6r0T07DJQxAmsHyO0TwUq50FS5FzUoVcXIAkTZxvrZmQIfkc66KHQrbONHAaewT7vUTyvUH
ZT8qWgmY7/1ivR3naKkKxyZQbWlNT1XprbzA20ER7i2seCx3EkqiTvM93opVbVFTMSMJ9JTyDClm
sCymDBDYPfPJ4pn+DGsaR+5FoCMxG67w1gFGHWdyXiBnyHPV6EED73ILEFpzrVawko86pRJgvIqU
EmzoPZNPDyE18+lVE49PqFfOJMRIRilvukojPKNQNgG7oY3SHdH1nO7VvKm+ksSiU0lYCmsh8qz8
XsNQz3z2jFyDcX9JcdlRCCmBoycirtEfSC7wyEEGEm1TlsbMfKuQ8wxtvjFwVOAMWCnpQ9J4P+HB
FuWKUINFRdADmY34BshOA7ZQyvuIpyiO8pupQtcsKG2DN6cbo3fUH29G3VzVDC5785BF0dpht1M3
ISQceziPJ2Vg7b2YD/VsI9UCSePrC+SnF53sOD71ShKmRArqzXJRKYhriDZUzWYhB3SRV+uIPkbf
sFHuG2sbgbj6xaeOxRHyt8SOMUKnyd7zC3QYuOsYZjTPjpH7Q2rdOhAdKW5IkT1tMTB65TnNUSzZ
Vb9HKNFiwugS9p7R3nHmkrs8bysFkcXTVr0w9cHMQizroUsnnsqjY4CcN7bnMX/M+F0SgS4mIaOM
W/+vz540c0QwOSHQ6ocCjPD7Yo0NIJ0hlhKKp6X9Lx+traHPL2M9nvN62hogjGraMSEIFa1spZ/d
jxIQ5FCTegIHTyTXcmbuLxF3lQC9suSuG0ll69WBAjQ8OJjG673mUMpzypl3FVlMCthWaRSNqdgz
z8gGRUVHuW4WWftIcCaxp0wIvWq8pOp9UTOZzYilLn6aodR3e8jLgngfaixCc6PMzRLieZ7Kb67E
jpess0KP8HAlD6q2DFzrpE5y8OpUkuaN9MLQuYz6PSFKKxjB3ogP4xTiW/5yR4aM3N428aVgR0q1
K/eyCjDJUVLBW6Q+roPw2MN7iDm72DXQhFA2xt8YsUgwvvyd07W4Qv+tzdKhlvwZvHPVZbia4q3p
Qs/P2OOR7CunGocvQBJxN3DD9qccXfS4VNEq0jU7Kpw8bhHLUDehhcNjumb/gqRF7VMw6ASR9+li
G0HJF2B8Q5E2opdXhJUCnSf+7xmDm09I5/RsozCmkKFJOxJ5F3FXEMrdgQKGC/VqFIwuhXz2AZlN
czr6+EUbT0n5MaByNVGqiRvCYnhWTEWuaWsxwYdz3+TYGyFJMkhvbvra/9BpLCPoagf8vUwMeuC+
lF/bFa+jRSmQCtCxeOvV3zXI17g9dRfWQYmAemyQvEOW/pbRNMHL22SIFyfyOOLuNLn/MlHy+PiL
AKosV2sXqSgk5oAlhTCmvHkR01Lj/lLmg3gY5oKQZrcRK8HsEbH5K1u2WjZ9dN9qLVVG1kkz1k0D
ZOLEj+NEY8McbP5IaofHM7HeTZKlZ06kLBJvMQOd3TxFFWUI+GDWibhFCItuA2HVCOoJR72E5BoZ
JS4ZnlCfC1MR0NTVLCL5beuowE2HqYa8MHKRupo3nwdY2ZkstD2k8y4GZM9qgysJClOAFFoPTpwX
AyuXB5E0FM61FqgSaEcPs3Tj6j3cy1ZiJOz/k3RmTYoqWxT+RUaooOIriCAqikhZ+kJolcWgIPP0
68+XfSLuPd1d5QBJ5h7XXmsiO6K0u6Qo+W9cuzUlBANEvVUgKyTioAiCzPwtH94fEAaJw05lNhQP
uBFRUfehoikG+T/NyxKBVzgsGLpBZbt+jj+WRPlQZNYBeEqfWV9RrwSisUYR2QiqoCJGWo2U8B8S
tCibb4lGrOg3it3ezemkEI+IahsByyx5MHmH2kC4gW9Kk17jTQsWui7m60+Q2+MYNaw8tONAtDTg
hWECPwuJrqVzEXyHBBpR4bsN0nM5CKohvVWUl0HJyb47gdZhYNNXiI10Q7sVeEFh+hfjCvnhxz8s
S+BCMblitguwaq3+ewYYmbhX7KIAPVswMzKhKeVzr1NUnwkbot9mkf2B/lnVHfl1mGnKLht9i9Sh
a5GWguwlnDZWlQxQHD0avwe8Vf4hy0hMhkoyflH6UOUC/ifMO7WUhDMmcnifDjCKensJG6EoBNDU
x2bjzkLCa7+sTKgHRelJSD2IpKHpFbOcvfSEuivDtLqw5OD3HglRzoj8ENBYX/dWVRJ9JO1zMuyU
ZWguiBmV6pwAce4RbYkYxOgh52E/lS0jgkXh5DEFZ2xDLf/AEUL6GD2Z0/g3+oomK50qdTb2gTbd
09JmWE5gTcnmooU9UwCk0k+f3N9A697+6PRZTDH+8gaJh5b3SX2sixhgvogZ1vPGSmCLGxngOUr0
GSVYcX5LIN0CXdi9oVTpU+gySxCXEM2O6j+ChwKIKBoFKWRKMqdUGsF1oLULIHu4CzG1lE6mxhJr
8yn+6PLpdQVmhkLSh84aTQ/YBdEOhyOE8vNdpNUVpson9UppQAGNWSvK9jPW6ynUxbL8L9AQMZCA
V4siXYgCYQEcQ+CkRJImpvlEwdNn7SXUrCajM/knvatoG9fKv2hPvF00ESku9Cglw4ANFQIhFYls
X/5Ml7Bzg7YN457CUaJnGXOtFT1RSsDA7e0XzQ0/HAxA/qZfdk5IYfpFpVUEatMQHuhxEUaaQtUn
kcPjnOErptmX08EIFfxo+km/3m19FEmoiJngUJ/FtTmex199qhxzeCAW0uCVL8MXkwZMMQ8L6VuA
8OTBI2MVvk5RNvn7xoqu64aBI6IZ+R0bi8u0JT2DqSgIrnX1iEF1CtCnGKn/t0GpGQApgVV9ncRi
MRyxTBPiYmh1aFGl5VpEfi+e0Jz+bhUwvEGlRBSTPxPF8sE9TP3u8g/intYMyHw4W5DbFvU+qZGo
xaMNioIq4hjtq5ju3nz7IbYTzwjnPKStC03+49OU90mabcIXpWHhcsdk3RJ/HwZEheCApwU+A0aq
hIG2gERKOPVKvub0toOpDLn4Z4f24nGRWHkJKDAGryCBUuhxLUX0sVPon+i1j0fIAvb/Ui/Gvno0
wpoxnbRVcaobXEQMRw7WClTtwKI0wK9E9VG4nXARMTaUuzFQUYmcpMHXJ+iUjKqIaaQMzoYFH0zQ
KRpjZkFmC81dGwGaE8LjqEFuXtPpb99Ix8UsdePwY44W/nfzabVuKqqFV9jId+17cLIlg0XjRHKU
4kVeypwEagAt7I4q7iT8ZBZMCes3oDME2KxeSrd9rBz6d6gXc3cZMXwgAKrIJKKqTfMgmhmCMiQN
ue3QX2XZs50MMNQxMUYgKW5MQJrTN5PK30A+diKnXhTPBgnsCVWhqv8Rhy6Yy/TwFdvPP05V5nY0
TfV5ne26lJyoPo2nonbfsGVf0CYnFuIjhKgBI+2iGgKJyz8UctR8QWa7EuKzUTY9iCqf4H9BgJzq
SdoyyC87AWYdK5ZQvpvSzugjOLc+4LBewBiR22N+Y/cGdDaXU2NQYiiPR+BzN1KWGeStqg9V13LK
YfyMaEq2YDQQ2iX6HVWAoGNgOHRUaiYsXgznkV9D3hJnukDjCDnzZblXsCQKZaeUvs+CdLTMlB9h
gwWiNae/Rv2XkbUJpFmwtKRkmsvaStMBIadwnY0gMUA8QIaDBnqEqhqMSfL9Br8ovi1Drm90E6sh
j/NV/2HSclpt3tQ66MjpKVI4o2MJZjVdhlBWFQakU5cCkyOiwTkrqyxv8mtq9gr1z0V+EriXNkHz
dlLYGfzKGSEktZ3glRnlcmIIhEBeUBAKUXxFYn76Wr0pdYkfCR6I0h+IOJkUoU6Qvw6ZYI6hZLfo
yPHLMHHAxlQpz2IMh0QhfU7L5VePdmSKg4hEbJ/N9YmPaUaU3agofuf5/PcTz8wZVCIveXT/MBQG
WwsT3NisgtlzMfU+863PxDd7qshMBJ8FHAWT/+vH+UYGYtrBEFyFANoxEChbbJDnWHeQVaUgcacd
QFqGVVocqnKJs5keZAtRRFV0OS+hQ5ylVqF81lJz6OgG12W7ZVaNWuI6y+kC9V3y0tqkAwsDaxPl
6i4yJQYmyAlFq62hV9xiReH81sEVwTEJ7mcEsz7QGWuBbQtGjCbXLU8M3cA0QHV6tBP4hYgGWjqP
Nm1TgX2mydelx3oEo2E8iChkIzJmSEVE73Wavy1BViTGQxRQLRIOZjYXvpNEMSoYDulDy038iiGY
qEUTKITvGkqcHqgB4QmcNZCjvG0Bf8rTEVSn8jF9/SSzDHxMY71G00OUAzZElO40lSi9g2yK6U8o
IMpCWJdoOyk870yks4rC+ZZ+GQS3En+Ap6RBh7kOjsly/FuEAYppzEEhl3BeVEqhvhnB95mVOr19
uqqUH6o4sJolnCGiR5GAzJ2NGWZ801IBHqGN+CehENQ0UUTbs0bzvVQk0j9p8pwX/6rrSNaU6wGN
zHfLToSXq04lzjwnAVkyfVDeVhrAhRQ2e5qk/dBW2kyKNkW31Gu80RuXVvZ/Kalo2C0TyETL9TSr
tLqd8ByasxwQBwRzDwofI27Rb6J4AhaGiFC+SrhECVYSMUpFLJRQx41f1KNnC+tTwO/HoSfYXREy
rHvmlRK4StjxikIrd1JQkKEQ/KnxmM1rQdaVWsGwxJ1MYbLNNrTVJ8HsFpTld8AsPfQb+3CyoEJJ
TZ372jEw0nNaBrl2P68XHJfsuxcVzBcLGulNDu2RPD2IfHMq5vXazTRFkHIEXws9dIEjET3rOYcv
7KGmAVLAQD9DW4hbThiHK7y8/Li9AHH0mQzUEMmdj1C5jGI9zPw1nGrIesoYjrR90dlgbmtKy3qc
nJcTmiSzZXl6fUIv7h0pfAGALzYJkA6Su47605RiuQodAbwOErDWsVD7aTZlVDuTEWTxjKGK64SS
4S8gLVmG3WoiBgEKajA058u4PjJFBX0eiOompXdFuXdWb7tPY4qi6tAEp2ycg8h+A2BvTMpjRpdX
zGP1RlgfcACrCX25BV08imchfbLsM1JjdvUU9MxCZmQnaqkxowUBCduMb6xn7f7lT7dtOXd65h3T
WWYm1Xag1l3ApQRNKvz4C9Cbk63/mZpdi0B6+ETYg62/qL+ijgZiJ8erAl11NWcdGNQtY+r2yw12
DLWBhMY1UaQcH0qmHvKhuRSU+0R+Rq+oD2dm+rIDRr2bbLqnHaKHQW8UuX8L+uU2TQNHkUq3YWY+
RKx5lAFkaP1rEVXGQJ2qjN+P5M0oPwDQqCGr7gZkVz5TRzS8u+B9y1+TXU5/dUaBJeiqfaxIv75E
a7d6fTVvEj8YCkDKwdjVuOUwdUQyWE5QH+7moTmfUNuJe5MhVWFLR7G8MuVx8jfB1Qqn0LJOYK2c
IkNDt2nxTeAhEOZTxg+Rx4cfLO+7OCtx7ryCmVmT0TdzaooAo3ySwDmwkdc6gqOAAmCxaMBFACSO
F0tBBzYZFAe00SykmI6JWGRjvoY/kQ9cgIxoExCvIKa1+USbVTlSnT3TeAPjHynMuoU8NhLmxXPY
VzqEKwZ/M5uFbKBwk+Gb/QVz+awgGMxMycwuH9yEa6tLWvBMAw3Qxcw/y3+JMVHEEdaWHf30fhLd
hnRwm2xdeRFoiUKa7oJ6vK8kKpXMJo8mc5v+30T9kJYusIGL7ryQ3S5+OVPFQWnBnXHGp82xCz9f
afSMqTCPZnC9tn9NbwBf3i7qcrcIwDwYlYJy5rruvhbUBHILavXJkgEt21esOTRzwKdza3ke8hVd
cj4xSJ0XwBAQWuSPssFcNtZ1Nl/L/W4a7FhvKrRM/csZuT0goE39sfLX9U3bRLU/jZregZSE2xdd
fi1YtU51g7+FZjMQ5t+JkBhCfeUwy3Yo3zKrqrY1hII6oKHmjuREj4YqTgNtd2ZC0d0odEKp/Es6
L+VVwhD/nvpnDZZ4ZksNt8bM/An7BR8czWJUaZezleIzo6MF35+Xhs54S4sW1BqVxOP0AbUaaTBJ
Us7pBaiSrbg3FBYTnwKBViFMA2ZoulXyQ0mr7g/REOaUYGFEfQrakeEGXaY0swlXrfR1fE1OUnB4
xdSA6FoaS9jUqeEC/WHikI7/3KDGXtQrwbvb/lt+ptd8aJupdGWWgDHgdVJCheGN+hpEUy+j6x30
VhngFVSRbFdYWyejvzdnYDJHPRe9xmEnzw70+eLIkotKj9o/hqDBr0jgPqn4czftHPKRTQo4mxgJ
WslLj+0EVmIKfDUQWeb6qJM/RE5B+wvzyQKLrjWjaVyXGh1QNYf+bHwObxk9glZjam2CEu7PDJX7
OeQPQHuQZlBTbw7/IuCsbfL7uZJwkBhNKQXj9Qhvs9XkWV8gIeAtdUjRUStubYUIuSo6iIb/CJYq
iAA5VdkNgABIxtCF96M137nMUNSl0c5bIFyEDx4/Ff3gUDIajiR0XwXaAwbB3Ca12svkF/gkTrKp
VxB2sItS5qZu6RNpAEL1msoiJA/INGZWBAfaifJEFK17yQxpaGCIQLuoo5GIUxAScgTBFTwDW4lC
/AH8Y3NKQLe/NLSyieI+ep2tUF1El07QzwRq+eie/uVz5fagpKSGzIpDRMYdKfQt9SUdEYiPkVLw
V74NaqRCOwZKC9I3ThyYrJdG1x56wsBFzM7JPIKiNXS/TrqHsmcdHYq9r8vb2lzZoZlqb0++8N7y
MEZ+fiObpZk6xBSbD90TF4nc2/hClT+QVOZlXteSVf9DQmSTWeVO0t8eKkFeZ7OGOeAL7x9YQ50+
RsfY87VBz5y38zFbc9lq/WPBkzGn8KI/fPC5XPCKBxe9NKjiuACJY3IEXMvPeA3nhowbhQWmRQPk
6ZHeRpdyIpYAhNMF6vXuSa7T7MXd8gx5viBTyHIgM6IEA5+OCbXyQTklLgOi+5mV2vHTfzABqi1X
UJ3LF9baP/FYiifnAea85gSjUPPkBrFQjPBRYT5DiMEmR4rgUlqJm56UB5fmX4bj21n8hQ6c2xt2
bv6AgER+TC88cdY/exYIVanwiE6OscNOTZ/9ltXxL80eadCT/+BksDPE5T9Ltz2MH2zyOffMVbv1
ofJAFJqN8TnMt8zCb339s34dUot5Op2kV8/X4v+sz4amArn+M9uPVjw1XiBvX+vlBkLyTbf+nej1
lvnMNWXQDdKXOo1ZqzMKtgBTJsTAyyNHGUDoRdCnHMa7qSrvxias5tZyFeokmhb0YAcwmzqFBx01
MYtyr4nJX0NweOyM+FRvx6vMSm/jNcEqRzY3UebRCyO0U9hmYr03ehNyJf4cbWfH6knt85SsKMGu
8g1lv3VjNPsPGxKswbHevG1eb3Bebul+epF/8m2+JrfbgPVZhY6k9xf/5GtzPTO6vbxjtMMs9rKZ
GrIZngojOESHai9vObzIo5MAerCmkFmBsjviU0zl8LYoMTjtNtWDAyHkKT+k2u9sVey5FXYNNuSw
OJYHvuq4YDx/3+yxZ8fMY3bcaS/yBf8BZwZzQl7mLGM1NcZm5Y0fwz67MQ+4lbdvh7eo/WV6ebnZ
LXBp+3CS6iM7bfk132LgmExl0OTR3Es3M3wtNnCBpqSX3GPDx729zGC9TRQJtfCEWOuBhqjFet7a
S7ntjdxEhtmAQGFd7zI7swLe5R+o5Fqyw7zI9b3/bJe76Tb1FHt0TNwRW4HTIrZn9gydLlezPZ6h
ASCvctrjzeRaHzhd7SU/cP/v5/xCYV5sVTbjE/YD/vVRKBZrFdYb0NpzopPBYlDoRVnzLVp1ZnAA
v8xtTrfTS3+ZX+Am3MJ8feiM977fIE+9DfUQy4zmxpgtlzM9wqmVL7NNwVMGjKezL7b1A/11b7xl
luVQPFnkf+dTNGCeKHquKx4F/JJ8ORuGWU+Pa5vslW1j0+7WlPXIGKwlW6fYh7uJm+56R3ngTnVU
4k4jrDlqZ1aOe5pRM7i1LgM/Y63Zv52xiVYQm108jsz4XKILM2Q2w0CMiuD++C+2RbSRvsbq7Iqx
xWV+EXCML5R0sNQgQGLYeKmGUtO9B40WesVteErXjwuv4RfGAMPnX1CZnamf8+RZeaDbpidwqdtK
iHGpMBoR9GNTtOwWW/kByePrDKe5nZ+WV8zUCz4Z8UAApSIqhdJhXlFNoI8DxgNbB5GuKl0hUfvK
L+jpeJ8TRoVQBCtZMQRN7K7WR/SdZl7idoZyavaKicHKvJq+XbxP3MmB0ESONfYf0nm3yV9zaxza
r8mDseNE46FY7N7ppXGq5wufBagRSrxs9SQKwifD937rN7MvzGgLzgp5Ow5dqE5kNb5RDsJ2x1ZH
rIK6OPnyNnebJ7uAcj//fA8clRhSVEG6VgK1NpDpwq5n38kJdxZciB8x+Pm6PkhXdjBkcoD7Z/fs
zq7sOvzZ8ov5ZPCfkGWf5mc28OSZOj3INuEupWtnDE+m61GrjwHqwFBjT8Hv27QaoaIb81MO/WHE
4/tmeOnrBXQv1hxq51wDK8+JuNKv7p7JGGsSWv5l/rP44tx/DhJeCaPbX8bLFd8Kb95MVgkyWEKs
ONEinosNCjgM58HOQDWpdaGTZjtJXnbq3fcd3hRcBqA9nCxLQXh9Sdz8tz9Hq8l1cX19J2KXd/fg
hyTNmew/h3jfIm/bqXBU8anFEy1LTgJRAAldtVeYCuCeD8tffomzBBFLL4gYBLYS6Gcdlqx0GV3C
t2qjeMWi8/182pSw+oZhq7z8l22GIh3LVbuTPY+T9H+0Kx8YQI+95z/Ya2hv8+LixjcoaIw5lcfe
5Tl9XH6zsGAur1dvS7EJZC1GXBEAWFjjHTqOeqGS3V+X9gJnAhzOavYk32Qoh683DiJZ91sM3LYy
FI3ZihUqyfpsQ8yyCb3lkbUcP5gRg2B8w84Ij9ku1WMOdn6YQp3PLxOsbPGMftgmLHJ8q57yA2tH
nDc3Y4zKxyXM6P8tNC8hFEXu0FLMdlMegu839p05NUd4b5YgYcC7vYQOJTvz5fYbUbwVdghnvO3d
bI9MN/HnrSSMwrLtsydfDt83BVVKz2Jn4N15rDwHQolXpabO9BJvK+Z2NeVEWJPdmlPx7F56duPl
rUvEImNRTGIWsUEIYZ5Epp+K5994yiN7ssWyG0FNtP6sMyzHdBvesLb7ysabP6kHKaweL5o9A2KR
K0an2UsEqpq8y0eEXaLY4mLGS5dnxu2z8OBD+VpMFPHpSJO8yX10ZBxuc3mbCha94HOxbm8rdN7n
2UrapL+B27upBvsg4cDbYcj3QuGWsCFkbGe3OMIrce1u4S344YTIcI0xw5kS+xGRlS5Hnu0x/04O
ymP8qLz0yTrPrtwwngV+H55Hc5o/Snd+aR+NI3aYRVTzlAkeaje0iufbTJ8EO5gDzufwZCeCsr+M
L8NXY/MBJAT1EeOQ3Qi6QCyeshNDbkTc/AvFcJUMrOHL4ATkWPN67pnwuFH093KHogvatsphYkXG
0ilOA5ylxJYYh4avbVlA4kSYfbmd9F7tgwOSSDxUL7VH1/EuJk3aD0+kjJ7yfuHmkCersdOcKhsz
8YQqDK4+bcTAHOOYtLy/uBI2S/2AXopouGPOHuieOKjkIUSc5YFDLp4PLwNm7sLRR4KDwWbOVIVM
Z2HAYVL8MXVmy5fxjTkuD7TxW4OvZj8+Rwf5MjeZoqeSWZ+lIzxfu8rGIwxf+e5tV2KHT7zRud20
vzHtmEjNL+RgXCMnjLUVZ5j8jkf1yDoSNM1Hg2kpVm/2xJnAYNvdZr8FpE45M8Sq9Act6ezcINZB
X+xJXgOE8v0kZxuf+VuFWi4NTXJTki2djT8+c0hIZMeVyMBn17HJo3hxjObYvm4fbz9u4DK4coPs
9NLv+ksGVhaLvU8d6RaaDJl7LWGdvG53lAgPlP/IZ+hzrUZXIH06tGR65C6vny1Mz+vOkNfBodq1
hB+p8daYfjbxBWuKSE6yS9aQjj5borThWLuFx3nNHCYNG6exMM2PQotW83XAJ3wOJBDP5DC7gj4x
6ofIQikl4Gsbj3idQJFFLb5HEL2SRcAz/Rju2alyokP/gB/aw3FjFwgZeCyVRyZXXmA6I6j4IXvr
vPmD1efYYwmkZ/2Lv+bRcx6wIT39M4gsmIYhRK8BvcMI6NBCQgdmMyN5noG9EBmP2KI4GFJn2tCc
/RveB1kMOPmgWhQzvch20udkAQDFN+rrBy9I+edfw1GYGwYgKPHwKcold9l6t8lzxkIrF7Z8J7Ix
H4YLMGzCXbEVRPUhV7mh7oudQjBBFNM95V3mcHOv726PozTZc53dX4YnH87tB9/FjVyjuWF9uHcI
jki5gm+wE8BzzxD6e3wT/Drc9y+xXytWHJmHGz/lrl8/4zMmF10FpEJCvg3QrIN5JduFcoQ5ONTu
hf4orXOqc/T7qcCg7U3SCCchQrGk5gWjUSqtS36iKHw+1nSB24RgiVCCWVO6bBNV+eYHMRKCTOKv
fBhMC82nyAKTBVAQFumA+s2g6EugEZkJ9EWCdazcQG6YMMieUXfReQ7DjWui78rwMN23l+1veV5n
PBsiiSrGQXwFceNcRZeUclL0zb+ygYEOUr8KPgSVEFx4I6M/d/fqSzHlx8vlrfiS3E3O7VY232QE
rYsbOgBq3Etf80fE0zhAkcd58i/MVUrXmNdJHhKkFxaVB6NcosNw45izkNgZuGuYAip/eYN4DK+f
AfMRb9HF2EyeaHDuZs5wx749itPnkD6VLVM3RIBvkuDSrPnsfPs2iUi2FFcCijuv7zGh/FTF+C/2
aH9s60PJfreBthAjEMA8ScquIxFQSc8R7vhDYIcdvOTrxgZXS4CKTSd5sNhhWCJG0eZ0EbCJuP5T
9LX4zZ7vm/+Y7KGFaWywFYSo7MwHVSRhKy/K6U2YguX1Grt5gv2yxufilrscCwUgLrR2q5db3Elz
H51d3PjZFseKl6JGdaR6xrdPPA5d+ZAv7Rn344XO/LS4z7dvsTfJ6UzMGLzpakekhB/p3eo23iVX
JtfeT4CEZFXE2JxfnC55+/BsbmUjrlGIRP4uYQzzSKr4Rk569wYAo7a/2IoncQtgYmF6J/sXi7y4
iiNNqJDr/Wb6rRwGvTOIP+363JqxV9iMBHjKOqQy8FmBUTsuz0i1O0QC+/C5PCrbYk/ITZbPpfJt
4124bc/IpBzhylxPrtKRA7Eem7EVuMK4VevFgWD3L/XIqThXXvaU3NBkHsLGIwF7DtXFroHRnGDq
X4nm9cOGR6USuyA8JyMAP8sv4cV23Y3F5BD4DxIDqqCYHlo5+N3ZV3QFFHAfyAc/1/bQ2BCqeBX5
9fxSksFmJ76qs8Wv84PYgsznm8QQbkXFanTmE/X5nrCMJKMi6Is2b24YzdgbwyJes8eGJH/vM/Kj
I6Z1KETDoXXPLgPhWwJv3fdw4wJ+qKe5pKcsW7Kq9uKg2ChrmDl1RSbVRFhEQpy7k9/+wiYe42tE
Rj9+NN7nQCziKCeWomFDU+2gRuWS4x9YMCJrYdTYZhws/sJz5QHzdypcJHSidEDOtSV6cXkslLe9
etNu2wN/xT9y4JRH7g4eG4oPY/+INWyM6aO48aVYX35HjMarMdfKhQ3Kof4uCBdu2Y3v4iGLU0n+
kLvEVDiS7slisufwG6kwRZQxbvUDM5w6Uc2P2F24VQJMHtODXYc5/v/eIXDFt3HeWI2gZQRTnD2M
B05usuf6RlexwVEicZsTXwXmjGzrnyNguBm0o89Q3pMGBF4GfOKsObCJMaID5geTx9nFW/zbT+Dc
prv2nOP48Q8/BKaTvTDlrcmwFuRWR7jPv17oolrsMWm24k6CQifhS7JVMhJGAdG6C44n+alIAftQ
FWMU7DkukgUKfrCdW/ox2E3s491/lL/+lmuFdv7WP3g7rpCkGpXS0sXL8JH4vsVX8MN6NjdxbGrI
2emvaAsY2l7wTa3x0TzhnpdduZnOJujFq0B/g0tpbHGBTP/ZXG5NkUsWD4EqAM9E4XmLww2N1I3T
MqHvTKjJ9oFKgOL0b+HgMeRLv2E/38DXONRAcc04Lf7SZWseGx86eBOCjdSiicRGIHFgA/5RiWBj
gKxbPgOmtnC9JP5U8qlL3Wbe5Cl5GHEofrCfQhGKn77EifT9lahhdKqiQEtCnNvdxg9+wkWNsxVp
XfEyKGh33Yb9INXgWpjTw2YTk+OY0f1ky5/IKHGn1LhLyKdFvMghJ+WfweT2INZVIAAHHFquJL6c
KBawAvdR6HQNlX+NIXpT6DAJTbt4/QqPPGMfwhkaHks960z+2UtMa69hyGhHK4YdeLBcClfPsWU7
sv0XT6IjKEgIbIj9QYoBx2BBoxVsxm2yZkSwbbSSesXPB8dNDILD/vdgAz4QgCBs2QGQLm1KVlVp
UrYmWiDknfPo2J3YPCgKY56DOEkQehF6AFpmp+E0Z8/on8fkJfRfZFoLH5rlgC100gj2L/GIzKWw
mOhusXIcKi4bi4AVxfmLkitx2LDC0NtcPtURnjJoPLz4P7/HBDbwe/LoSQcbFw8QEnCx3Jhdnhkf
Tc5EDUZsIbJFWXVZBhCti68FO3OgvI0EympG6RPoiJbik+GyWXEX6t3ydsZdt42dbWvGzt25lm5c
Tc2xDN3UNUu3Td2yNFfk6j5ZizdoXqt61k7/s0LVutrGdax6d0+zYtXz7hZ/FKql3zXL1HXbtu+2
Ztmuo2uepbuq5dq8y9xZ2i5UL5bVqvrdvWiFet+5qk3nQXX/DNty7q5tO9ruz3Qs23KtPyJQ19R0
1/zTdM3VQ9UxLUV1NY2Xcj+qpouLuZseF/Znm5rp3B3dMqnrr4IVKmQqtUfN1mvVg05Q1fmMq+vB
H6def9kGKm92uGr+O9M8p1dNy3J0vlPT7toGRIpq/rmtyg9eKzdVLf7HNuDHU/UOwGvlsAFVd2v1
4p+O7ZqW+WfVK/EW19bdLRfPN1lWtBZXaf+ZVrByvT/LcnXPsW3Pdf/cWHU9vI1qa3+uZ93F4hpW
qlm/nuUVmgfgV/VYaLLUlcsLWEQuT7ctJJjtMbf+h0KG+tbcXryGWwzVP35rWrrGIq0s/qPtLEfz
1Lv5xZp6LL1lvtZcs62Z4got21cz7fc3UX//Yh4Ufo36En7YYaPK5GKUfkWRp3WTw+Q5xtAYGNjC
wT7+3w8hQUX/tGO/dUx+sTNX2N05RW/CnSnQl+8JNFmC62YedthmVJh0WTqgDzIrv5UpHXGo+ibQ
LgJjmsJcCgflmKO2oE0Ylt/ZZwa0DS9VAmgvvmAmMkHxqMPnhjaSzxzO7LOC3t9/f3WsIl8yqUgK
9igJFcEUliL4Wih5j5arZCjNMvno6XLYDsLFYx7qvF1Hk48xBu128nv43wPGXYDhQHqxFpNzeQZV
X/HbMxc/Zv4AfHZd1nsxo7+UGcQd6nU9i/ZhW5qgTuPsPMpaMNiJTuaR+kzzICE495faInX7nnuI
WmvJRIfUFAxwhdqonyEB2TCAYEQS+pSVkS0zrZEc2K3tbDsYMQf5ZdY7TrHq9ohyAxyH1APnwthe
CdFXAwUZV7XmWWCmZhhYBZqsqV7hx6cBMOqucpOQluHcyicoU6d6X5+XAAo7//j8eV6vBh5Ss693
27valu1p9sWeqldP0SB15zekPESwyJAyAYqMozYstmj70jP3p0wFrBcJxW6dGJBJhVJd3Emaocyn
FydKNhE5MDsrXQHtK5GfPL5PPch8tbvD3Uf4dwe8jVo2v2q/CyaLBrRV5e+xqFUs/komvRHYnqrv
E3UGuo0FU6KMIM11bps4bpaLXCnT5kzsq8A/uLk5j2sCO6CGJ1l2K4IWMrZW9FeZRITgQGaIMwIy
qQNukRORK8a9hjcbl6A3wZpoI0pe5F1nWvQ2CRgkpvflV7JrdMJQqz3kOzShrOorWdOfoFsRHeX1
GGG4/lKSJlOOhJHAhyJFZHMKrGfcHboL5uyPSb23Wv1FV4DRjKlFBlrfBhXu/meBdDqgX0gcEljp
6CCs8qUKSRJ6Iqp8ndgjBJFsiYPzOz0XfyOHMasa4h5G4YCMULHhfDLzTbxF3A0ZoS8a7PiGtwjG
uAPCgLdD7us3avXVWYueRJmJwtPnOPnKj1yy3IDJZaAWuYUP8FQYtWSN9wHgY8wiZG6OT4QzGXgn
deGvmQEK9RRY+T7xEBG6g/43KJfvCF/14Lg41SSSx/DQXSSrInb6GoyFPj3WHh57AyfNMTyNf1Cl
gxMeu0FkPnhvkxlRbYNAifUC3KlKEA9hYM3qTk5Urmb7KdML++jAu0fqzKHvuRtTFA6/2k1qI2xm
Vfb4XJ38bzZPyqwmC3OrnMkXKSc+r9Oj1XhrdR49JK88dmQA+ZqseQ1eYT3o/QpVB73w+k15jM6S
lZ6is7wiAFv3m0L/rLK9pMNeyUBqbMtrqO8McBcG7V9KTEAJ1xB7bu7gcLX5yks2XrlZWpLebkgV
t6OTvGHS9zs7KWZxG1m0Mn+yEyWRO1SV8jXazFf+OvLCQ3gAUKxF9F5Gm34nn5c0oWgJoXn+3X1l
J3n3Qu/6O9q138Exh6lRhUzOhwGVzmNnoCm3y075kWr2mWm4Q3rvd0BqjhIJYXL2GbpmhknEouD/
bAgLuVPSmIgPELDG3/ZBhYj+UfFFBoDeRWUlL5qjhJY3pHz3yO8eRjrU4PAJVWZjLfSRdq/UyMi9
aLMwROoVrhl8OUU/wZFBPB0Sd2tqNra87TfzNYEQHzKlpg7o1gg2IyvlN75NfeBzDr1unxm0gLV8
J5PSBtfQ5Ou94KbsRN1AOcIexmOQt7FB7W0/sqE2voJesGZ6vQb/u3q782PpLbR8DSfmVjIQgrBi
W9TaQGC4ISXxmmYnUud7jiq9vMojd6n20S77Ghmf3Xw93i33r6t8nB/KXbCrgR/g5J30srQri3GV
/Xyl7Nq1ZI1un53oDYT60oIgcE+R2SgumQlNFRX42P6sRk5gQCJDP3y6otqxGr7G3zld1/H3cq9g
qWywTKvCHjlc5WawQdOteLk+XsN1TSQGWEEf7RmNoYnxTAwWXKt3I27/s4nWaBSxYbCZxtzk+LJH
6VYTKbIn7zlKpdRjGmF4Rt0qlzVUeDGo3RxRIbBGBoN3kJdrYP0VxjM5zYx609SfCjNFhIl1YDZi
FApzymuoNpPmo97FPAWwuUGDkSUcC7CRqLTd23NyxbijJIiNwILGwboR4nKrYVDHP8kVfv3XDyaW
Oj9FvHUMTYi6+OMLiHtX6Xb6vUyI3VUUKXk/5rdLV8lvd0cEhA449ZMfyMeic0jRmOL6R81hyvpb
0v2JVYxeo6xKxpwKvYAcB9NerqBq+Y+k82pSVQui8C+iSpHkKzmIYA4v1uh4VBBFlOSvv9+eWyfN
cRwk7N1h9VrdT4amYK4ZHQXKdG7gcRUulotaKBgah8BM9gGRy2WLJ1LXxuaxygAZsHnsI/V8xylA
G0x/hAlFpEbgDRojUEBe5GjMm/r+KBvaeAiU9or8zMolZqXSwV/U1lADvHRASNpOmQZ91MxiSQ4I
hl7cxAO5zu//1FAPL8vhnHm3C3KxEV1Wt4cTnXzU9RCE9L1UTlTtmXuL8AlhmyjOqWftCN6A37/7
MFk6RxTYP8fx6hF9p1/K7MOwmlcxU6V+uXZ+DHfTrDW7n1TzOx64N3M87S+3YbAENv0r62DnB5Ph
uvknT4ytsYD4EtVL3kwG4yuuvB2uEUqCeu9ZamKwGODeM6Fb/ZT89AYzJeyYIGKV63KKb1ZpYbMt
0m6trtsEpn81rdZD8sytKBrOKTQwbGKf74rl6N/n5wDd5Es6xm5aaKd3mm9f1DpH/3IBTrTHVyoo
m2vex+CffyjmpsPY4hOfyWtk93Te4n5YeErMgAG74XUU3KH35htfiVgF8KN6zFWLFReMLci9YfRc
ddbd18PW7peP6TX6zNn2IRCKeGok1PdZNbucRun9/PFQDPyCWUIZaCdj78l+g8ObgIF4jZeRMj/t
nkpaRKL2ShVu3zOtI0oQ68Z7BZl/3T/T6x7Yh3YZyyfQmxQMjpA7Jwxxc8YzFGiz+xTIyUXZsmgn
H9gINNk0FfviMAHK1udy8KWyMLbGM1AKu6cyqgUfaqG4HUu3KSAspYDeQxjRPKB3hT3Y5IE0W8kY
jM46+AMXJpCrTa+zdwICyfKh5DZ0APvmfQCAc/dZG/KkwevT+z55uVApIMLwhDH02T9AJ38cVGSB
Na6FXvsuavq0WT9W49nBr6YPh2ay7sFnYhOvD6cISWeEPf53/vyFn+lL3sMBhHReEz4tyVbZdMxY
jwRIjPUwbXwteaaUU5NiyRl8wd8M97V7BYyUCCldMbZkK5/6CdsQEH0FxQCuASQh4I+j9I87Plxd
949wPCu48wZAa366qEAyQBt0uP4n0/gB6eoaT/bcaTywgQzu1kyJQElPlvyDZSO7ZvW/ZQv4APSY
kPgLD5HeYaWNy6MzyoAKCqg7fbp7E6bfjdlRY1NiAsdv9iOpBH95oGz1+LDo/tFq47XsHPrwEsAh
ea2T2+lD4ZZHAarGxHTo71+ap9mfub4m3AQYAKtTf4YrdgRQeg1QsOL2TgcTdsmFOg7AIEOjAAb/
wnY4IaBCVN6+9KvDq+A6ibyZBPs2R/hmF9P61zzN/J4HFMVIoqgUoLVpkTrFDd1r/0ow3xVlTEBX
oJNfKhDUM1jAosiwyaCgvL42pwxSRIJGhIfFBXl4vRydIbitj02sBOsUgA7DAF4Uv5byEXMPoDVC
vA1uB+tbspQNkRuQGagIqN/Q/LR0+HYamGi5jXBLRskLK+9EHZP1DEUPMis1Mcid/DShwxZPQrRK
+AI6A58GA8P7P5UAScq9gOJO3BrSQ/BD7o7YuNPDBsoNrx4EVPdc6GsQuWZPvUiAm1OKpZBnNgBO
sG95tv+DRYAkgnDL3AzR/sGhHAnIAwRNQtjJLlEzGQksBfhaQE2QscDXeC7E8kybojm34RStS3pw
hf+nOzk3iRIOo65vVtM6MEolzSQbqVbAaGAxoIJ88Ld1wMIo0oq2QAjlMK4QXYeiKMU4LbH8eGpw
KKjMci+40xFZAviPcmwT2QcW40rwPAcgQoNm34hm6CbNPECB8NBRCgASBjDLgjMgzOc+5uCC4Md7
VppAASELUBzUREoAOZX/gtCTCgFTwsio9uo/PosFIDhAMFgphYv6IHBBkTCmMKXuKeosBNBUuaCu
CCxT7M4l74da8g/f99EEe2hQOhqrrGBcmSie0fOVXYZJedypp0CudB/T969+ZtmAc1Wt8/0Bzfpj
1YKrcZQbyBiulM7KYbuQ0Dgo4v/4YV3QGqiHsXtZpCVI4+9n/VxwiZRxWKkJ/ZRXyhw4AikHWnJR
5ufSWccQKkGyeRZAeDwIPg/CzmiNx85PfIOTBsnjhuADxpnDjxFaUI6/mtmcUbvQJFFeA8ozF2nP
aXObWJs8te/eoGpD0EhVJuY2KptmD2mIn0P+zw2PedyiNneN2N5SSvkdU5UnA2q8MoWZbvqkPyQw
PMcUJVLezKoXZFkYDKog1BH3fKjf8DJJ2+0EEx58kKcK6Ept6JhR/ORcWatcHIoBtjUXRzA2pPJr
NXs2US1b4lxVm6GvHOaOQ3gyI9RuGIvKOnoJGPF7Zhepu/Ga5I7KO0A/6R6INitLxwxsyL7BDmD4
8G3kdoD25U/x9JmSm8OlFD23LDgUF0mQsg7w1B+0yLSwmm+kq7VFwxWMI8+f7HhBqKUdiaGAHj7g
l6ImxqdwzXUKxi9SPh6QsCHUGqCWAUoDu3PNrEOAI3YusClWi7+pSIN2YoxK+hpTET4cXzvWPr4G
cJcVIzgb9NSyG+9xphCir8s1A3IFd0uQc6DGIXLjb0zPmfSOgXj4gz10S2QJ+rmgFxjmkXoxpGoj
umwFf5FYiZJEfmKRNLPDkc+hkmi4IrCHzO0JG6Nsuqn+Y/CvxmJktXJlTBDgVtpE5KJkw7ais88a
ld0ZqP2GLogWCQT4vA8dkuCfi1uDXWN0MUUpRRxBlPtZpGzsPSuWm9Yu+BfCerlXBBC/+hLsAeq8
E0qSuEbhKFavdAQygbkA+62TKsSOsm71M/eNfYAH6lYcERCGBy1s0F49s8v4QEA9772BAkiMyhOx
OVDIjTVYbcJhMNvLMKXfMmZmAcEVOfS5X2A6ORiPj0UCl2ySpxnTOy0ySf+yBXGiRpIQtJXny1ZS
7c+ZkzSiNmjOfXDYYB0+Z676th0sif+4QdNxyDWUIdQKYt2Rw0aidJcv2Cx8BvYGug1Fjg+VMn/6
WhJqMp8yUjF15wpMXiwtMtrRD89tL8pL7MynbfjaIk+5nUpE0WjFHRS5MUUMbi/L8rVsPOih5KRU
OsmDuRmUrfbURI6sL7EChFMRrrSZjs98VnX+zFVBD8rCQ1TuwUi4SYQddCJJc+JU3Pye5zFafUV5
5yZKRSjSW1GNIPcoTthnYhA+nOqXWOEUWXc8HMwr77xsuQb2Ns+VfGphbHjf+5fLVDn8UKQgvI/f
uFU8hl66N9lh+JlcotaySuhXIFxQ4sYuk0J4MkIKwYKChgm3pmTeAPp14QkY2iIqLE//i1Ct95h+
0zKwg6awDFsx7M8Un1/QxwLzCHSlopNioLyo9427JUKGCvFKFap0Na/SD63nXtEni/VbyBTvb+cz
Qvja+zizN1DIhVfozenWCPKKGMIFdZ5mz1FZYPn22gkPROkLDQ/iNopJ1Jk+Y+ar0QTCLk5Mjx12
NgAUoxiArii8ACZyQWB7quHgON8DG1/yiVnkVGsQBXb7uyMqkqhz2AHcJ9VmDmGLdOsuojryUYxl
RguYzMX/C9LLXxUGX48jxUPj5WnvjCaFD7o39jujexaTO+nLIgpXlKeIF3N3WDMjQZTeWP/dxRUQ
Gvd0LPwjpR6dQQeqjfvD3YgKjeqxz2BOY7YMVBjod2SmqTrCGU0h2WAzKctkd1HK4bFSykMyhFRK
hAmyAwxjYPpah/Fs8GVRI8Fm4D4QHYzdYQfjMHodXCqsWI2so9etw0of55H69QxS3gfcUc/IJ109
ud/thn6frfvWPJQhDxCwyukzl0iAn8Iogc2L0ha6IabydTao6IVp9IbJ3RaKE+pL1KME6YzT4uZx
WtRxWzTY2GUKcp3Dj7Yc78JEdWgvNgn/92aRPgs+DOGfqjIV0aN9OqE2kxJZ1MWJZc3LMvtki0My
cCgoKpEqcQBqzBgZwhJahtFEjKeIgICZAGLx8XhC+Nlcg7hpX683Qu4Pz//K4vHvnc8NE38jO0MS
QgUMMRDrEM8NoPb2IPTq7JW/M8EANf2SiiJlNGhB4zbG1PCsRRDD3orYogcWGrUA6uIj+kO4mNHD
BifNa4URtjyAkVOMHHWF+xnlnpSjSbb7hXGk4Pf4elITEHJL6OH68DJ2azzqPc4hvJdOXqe1sTwo
dLMPms5DuPw2XPUx0W+RNrZpwva4+HBZBQeaqRhqqh2ii+pJ4CxFSTtQu1OmvZJk57zaADkgFx4/
3faGDJwWaUKiI32SgQLb8vJyCoq5izZLrrCgzNKY1P1EyryynIwkn3tE1CkFd/QYvVeSd2kpBfR3
EeOjryqdlRJUIMThBbM6kKishinc+4GoxfPoU9knLLngFZeVqPKDsbmHenprpndBLCU+IbAbnXkD
9Fko2zP5+DgDJJIerfCAuFNhLSEe/iUl9Fvn/DgKxPhqD5xChA+vq9rz8+QsJEgZNDX4BXdoEsh+
/zgUGBF4BF0MDZFQ5Eaw+V1x6pfTa3OFtYp4Svo/4ND+qD/ysT12Z+MoZc5QUELwHP9zg96LL4VK
jPNGb4m+QSF3eAi0Oul9D6t6hbJjYD45fVIMAkkOXCzazX2vCB6INIK6oK6QzXE6JZHIEW/HG/nf
lY6S2HvId5tr2B/xoSyC3MphH2yeieD8+X8ahscK6w88Cu+KonKSIXYVajcundwQv8F3uc47nBfS
QyJssgWoZ3iGXHwNmTwrXZIDcj3COZIGRVy+OAUmFSENWMArxJ5w5hyem0m6xQ9Lu/dReErSBq6H
FPhFQ9mAcjLEN562qOKTfJUiMaEDjfR03zcazzqCFqcKpwutmGtD/r1iadOo82ogsWVjh98+fI1W
g2L7yU8vjbUcvNEI5BFHx6uhT8j2EKcYVKJBMxch73D1XNzjN1+c3wnnx1XirauV6BGAsSBop5jI
9C0RtjZkb3SrBjAlr4TZwBgG4h1CP4JYjDk/RjzyoQpnQ63nKMSqrwWlQt7LisL7c7dwlrh11lsz
I384wqwlgMY+85ARZA6v/hDHxdqVXQg0R/wgrOMjbGm8FgmMaCsgQkWeESwRJokQVkMuJDsnUyDl
RRnwtVE8yrJDWncXVGX8HXwIQhzu7meFM2h6Dzf+QfMUgHNoewSOcJMacp8x1X7z8m/gvZEggNj1
NjJtulTjwse09ueBngm86TPwvLkGmse/79RIQsTACDFc/ttSWcRBWTXjtH4FEAkogBh2AAXRlOl7
qTD+wgb0lKAAalf31rh21s4KhgkOu3AAR9o+ODBwa/p9UuNrLuzR9FpKpmbgREc/mrYv5YbCmcRg
J1rTPb+sO3Jkmlc+Btta3+sGs8BPB4mxSUFDaWdMcYiObhA+R3bDjKKI3Ur6cBu7/I2ypGai19Me
sSczWxbzxy0mJz8PpLphk6W1Guf9pMu8Vl4Z2fLS/Ltcd5jE4h1d6aRLw9xIqelXx1T1qTalS5vC
IIhucqjd8QNhApuT5pgVpvgR8L7BKKj0Cf0Keto0sWpqY/caBcNmluszbsjr5X1v6/f3OFZSXQoO
BY2Q5mOkJv28JTdpZkPd0ahXEhwx5p4uD7Tzs2FtPwRZ8kIy9DUxj2Ax7Doxjon1RO+VigHXCEu7
dsaG+mZORoHtar3XY+BBdHwp84RDOT7A1mK9QomkA4TS2wXaTEwt94peS1B5M4fJTRxXubrtyG8k
H7q4DDJ4CfERXzF4Kaouvs4J6nyIx8MeZp488vWMGA+lvfVmcBO90ugBkUX5eNndjyiHX2rcZUiW
3IJB5a2D0UGIiANpCT3IBIGYWFiYaqw2G7NZsdjHO3aOBtooBVp0SVAzzQcbvGUVvxJlIqUo7oCL
+U5z5uy5V//+4n/2ANuQfSc2M3vNr9NB1JwJX4iz8aqvhO/J5FOkW5gCOPRP6gyk2NDpZsTQYtaB
iuen+4lIxYnDmls4Xj8TYju0exNils+KVPlCv6uK9igOEQzBF0FAv8EdUQPkJ8g38URQnPgAsuoN
HymOCCpFkAy9iewSnc9KWIoM2+K0tN0qKI3YmUHXMoqsUNAsrDrWa3Qen3Fd5FgU2YEvx2cZcGfH
p1IvIXy5bfW1ECHrIkLj1eLBZAfB08FG1aVgWIkgkrK4JuwRCS7XDbkTD0hA7yHCBXcW+Nj/WSer
gpeBnPZClufTRE/YD2AsalQzHgHqaOLhmoY8mB4Hm0qSITGI0uQQUB0opxCBzjXUdwjdBPrNS9hw
kVRR8uYaMPIULY+CnrjBYQknAijHYyEnOXO/kUR6QiUUM4s7Qc+zkskPTRBoLhHmYVhHWfjeZGg+
6OC3u8Z3r40YDzDP4i5V5mjEMxI+QywiuI+CMnjGM/Iljgq4kR5AR240Dv+2uC0QatrG9PW2+uNA
sHZnMAr9Eiax4PA+zs9E2vHZeponrC7ow4IyD6IagV3HBBTjXzmSUk6WVBMnxjNa9Rs9BBj0oep6
L/QBwh9DBENY2FIBougzy8DomSoJu7TeZAi3KErsWR3VjMXOmYFzahvtKKAXsNLFIQIji6VfihaL
f7zCDefh8Gj0tPZZSNx4ciceDl8wVWnG9xHH+DAXxAV/zsRc4YOCP83+2C7darD5xPc997I9sn0Z
aMT9hr//9ksP+7ArKYzCqoiQE6weK/Ejgw1HRn6DZVDJfFNj9Zg0rhL3s8NPxwrBZig2XuJKUAN7
pjXBYA7WIBKXYrgj2tQkPJDrfrhTf0c7Vjy3nFuzqTdsPASRWUzr1NSYX4m3aB1gXh3GBeqQqNma
JKNF8kb2Wti6XftslIB4aQWGYLXQp0rO3ZgOImOO2N9/R61/59ncYwYehXewBjjWce6SF/rMEBEE
X6oQDJl37iz7G0Jkgue4PhKvvo7KdBTUDvRO27AgdprXWKdIcfXe0fri6siDKV762pT8xTHmEsfH
52ORwtZXU1unxitHiFmTy2Jss3qdK6ozZk2ijShs5mxzI69Ohj5EFHGohViArE5hQ9qM2KKAIfwU
TSQgULvkaag9GBcf/I7h5o5tWthGj5jor/U5kkeTOYS4aML824IGvYEx5+uIYwIhYkil3/sZk3qY
8yCwg1hxgirMCHE1AQwmRQRytZ3TYKtxiX4I5IjUJAjyYMcwcZPDZrTq9iBMqSTIZrN2Qq1/ms2/
e9lcfFD7qpSFOiFRoaTFjmeDIlajZj/DHFFb7ihDQ91aNPEDCKkMqStTXUZADln5E8tH+MuipwJp
JnFve2RbsYgxgSyy21/4pQh+ASEXFgFhD1EZvsGjhXvEO8QWeqNrE3IwfrNCCExYJMg7ExoXAdV4
+o5v4ANxQGQUGAFiGNAMlD9Eb38bXcS6+JioOmPLAEQQyLJx51DfY86GY3JC+Chpx/3L9t0ZHEA7
kniRyhN9YWIh1fLBRIkKrAA15b5/bCwLPpg0iv3QY8rRynJn/rYE4TLPADNS0YcCNLQVoQgPhvUa
QXZn+QE84wd4t/gdc51EloTNbPsRAJq4NRmgEM16qAH/xZkiyhP9t64hJFcWPZkIjHTOITvTZsQn
wKN1EZfBFxyYa8deEJmLtgeMcLf0zCNYJc5lARCt9gehwKQfpIpXb5xR5vWE7XAraCKyx4Dfzyim
CNsp9PANQmXOn2tkGsVFTD0UMDzfxaNxRIw/R8RpKLTtIyKh7kOBAmUJhRleZ6mlWGP+h5hjdZiz
8tPDFPH8ihiDQ3FN2Z5bixvlPCl4k320GxEVoLGCCEzVBMu1Ae1gYfC5RLNkj8iexOmxnnAykEoE
UtiLWFkgkMi+CLhxUp/S1XvvDeABEMzQ2G/4RvuhrbW3T3NWesK6Rs06oZH/+S7YveCsuN8bKmNP
v0eFmoxqZufSvGd6ReZd/hikMMaMFreSMpUkX1UWBzUBXxh2M+nwT6rjRkuN/rfVklJa/zWyd7T3
omN6bDv7tvEXbKdksHPwUugIw+xjd9D9UrPgC4OGtnk0YgwewhlqjSOCGfuLYOI50b9b6SawcIes
p2nBTeAdNjjXvFtfmUEr01alfB6vtFVvBk4IFsPiVi+9YHvnhxkL53AdQSWPeFR5aSpA6RCdGOQA
2nH3p8MxUyRMZp+0OcPmbJCYt06pITU2PHORZ79pcQziwee2Z3q+3C8BO4hkfgAF4cvsH9rTDw6t
20oX2l1+vJzCXwFNcFTTjY/WSwr9ibMTPb9hEoc3aAM0O6AyJf9oQzbik66gDABnGwWMp6R3OJnC
Rfa7gibVVjFgogzL2Sn0SEpuhlVBY6EpRMX4Wa+p2JuuTF8Fspq5IbkF2PlapUUSTcdryFtAzjli
xfpJf2YNerYWPk5XpgRQemUvHfySfTW/Svx1i/gHyvb76Y/P1Q9leWLa93QAL0W28mKuK/H7MZHH
v9/CufTTjn4YRvKJ5OHv92Kqn59vNbnTWlrGpqgmPTX7T1hproRQqI+BmGZsywGo7p0dhaaWrXG9
hoB5JUOtsZbhiOzqzmj5yXvQU5hoHZZ4R3JPlnk0kLrmHmMJX51A1JFjZl1MtMZ8m6oPJdx/t6wz
hZFczHGqTcCeQ3f6LrQMWPdBS01QO9nOP1erv7mK4pM43Xta7AeyGvfYyxxAmd7TdI3oRVIlkYzl
6/v1LN96a/xwKdA+VQ8zpN2BP8nzFJ9wVrvs5GxkH6iyXMPiOyF1l+4wMl7h4OaKTkiaX1eLPmNW
MgfrlFAG6mGo0tMfGMvhn+5ar6kCZmS4KgEprfAOWSKltxtqmcvka0xYILoMDx4WI6ODKRPhfAfA
YBFWj+9Vsotzo40hY7D5Wxizgg40ZShwBIpZQ8GbYNkX7EcLvIxu90j0sWLGO6KdNiCDogRUm8QR
+gknneWRsF8YniLGK2IwLnSH4BUUz5+IRY+N7OVVrnoYrB4vSq7QxrTLoZ5GzD2mizA0vPig7TlB
LCefQLcxQxG9Wb6ImYT82MYGcTywppua3BgahwiW1IDf9HA3JphKUHeeKTEMZ0ANFrPCUMiB0JDT
66mjQPlyqMiNiD9o2Ql6SP9LEIFWSIRFWfwj7s5NDUCKn/cl+P0TXJQMjxCT3hEg2yxq8EWuVo7U
J+3OArL8gRYWSlDRGFEgm6XLbXv8IR2As6Qt/Fi3ArccMwuRvn1WX+kervzwvnIt6NNHP5L0XGLg
6QmWIX3IGf1Osx8iBRniBAELK08e0R8LKvTnPL7yLID6oDtrX3iCCYAIHfl8NjG1ZNKmrzrViq1A
A6+/YDEXPW6/SvBgcnxG+yEF1zFei+YBWqzoBJ7d7uLm7TSvA+ZNq9J0IFsVSnAtPeg3S+GpGIdd
dl+/u6gvZh8aPS5ykvpaxsfRyM6/77GN9+EWC1/X06L/ZcexrwiePSBzhd5Y7chBEvNd9mP/Iy3q
C42snE8WQBMi88puPgkVPjaDJNlH3SW6+AaIPvMKhYROBrTudrUaqAQp1B6GcX8aPcJe6I3Y+Brt
/yfgq3pwG1pPbqmj0rCEVUwfaYpFvkznLHTw8ENAEgB1ioRR6n8qDppX8ZwIqfuxS7Aj4LNd1gri
Y3ShvexVKBh5khLA8DUVMH5EwQRxHlMEbPlIOEKaBtnKe7OAOjxS5j768OoRsZM5GZtK23TwMJ46
asDmA5hGh6MBHVNXndZbhLi/GHCFHgCGyzbEYvJAn/R4fDVpxfwuqCZgwlHxDLo8ZcjpiuDT+Cze
ekLtmMlxPxBkBvQ06ymYQQsgKkKgQGpJ8ELoPBK5TqvtpZycEmH2Wfn+0gOAqY9MYpwVmQAH6E4G
7P1huuqR6kzdkNI7WiNEMAdQaRiMHTUOEnMmhQ4rqpG3XfWcv/Q9G7XVPANn2X7oxGxhVZQjYGiW
2MSi99X3vafMiJacAlZzpiUeMV+EEyx9thHpmR6rH5dRmZQHsivoTZyJSQCYkpdTaSlRHanSeHed
EZFjD1m0DhK0QkIQw2xaMjQqDQLIJCT/ZiIlYLIh0dqREAXg4A/o61YdlUN0EDAun7On3T5VpiLA
pXvE3T0aZufXPam1QB9hJmlYBJKIFvgSVhTEVfZ8saT6dsFjSVLtNIqnZfMhlCKoHU9m2fQIIRly
MFElEvMxZ0WxWLY+r0j/BzhGh8FyB78bcONON76KRVI6eruEExWAgD/nJdYKqD4hwKJRBltj9BZx
4kX0TNTTSwGY3u8e46HJgqcvuAjK4ucBkAm24Lk4uNUZWV29L2HB3VwVRLOxe3TCBvMrn9LqRcwl
WPbEvhWAkvuiD9SBNd5kbPRf+rRUxQZu89Mru5+DctbubqE6qjwbUxurswkjhobfPezLhmGjz+2t
3sDG7x8Euz5M1rLw4TV9hZYbIjWycmjWBAAK0WF0A0P2DNohDrKkblJqYA9pTQ9GhdzqCkkJ6hXz
cYelScff/KTmkaLFjHUrY0ABHl89nmWvSba/MSOrAQOOKfNhtx9NUl045vEi5+HruS2pOIshtrfk
cJQCwliW/ododXj7pxwpT2pJw44bSetnqTH7A3N5+8dAKeamrPJnzLcqWBAMBkTTTQGyJNBjvpHA
eEJRwtuziWkslUUyoglQCpCGsCB/YH4BtLrahslM+yq/Msm0f6YlKgvCLfibRRpio63FQSiVNOh9
A/vyJ75C3SO02LL5dFEDWWFlFXDbF1RFXTS8Ntpe2m8z3I/wAr7hwQwP5u7nYU6FhohIZHqxVgvk
Sjs+vbCHPwXkY3jty2bGAkOAa5MfC5YBw9joJSUEYjQ2CK3SQnGC7vcQhdbKcj6Ok45njjP2Jo1V
OaQAEF3p0UX9koId6rAOi0d9nrz+QzsuNDpcO6xDk3MlDvMMNOL5lr41O3jII4diNZ2EyFijwya0
RtbTDtWfwaRzLEiTaMI098o9wHDAUCTw4CjWD1qQdgn5kcorvR1+EBFYXNsPVQXzh9+ZPx2Qz3+d
8ZkPpoxq3rYhbwid/w9jwUEsbO47wIyzwtKZP3eH9nPmkKMJdRzKOAtpWCDe4T9hfKINMKmYB51X
8i16e3Di4shQQ5FtouDmVwXxkihetBbjF7RyGtFwm53wh4Lk4u+Owol/8lMsCT7zyYXdnQVkFXF7
Km5bH9Tpk64e5F2ozyoLkdtiiOJENkPqphYNLTI4CxfLW8AsEBf0QysBs0YULduDCe+5+wOEYDby
5VfQOUyKM1doWmCHMs2U9dEGI0QyI4ulJlYeErrIGjrieyNnip1aWg869SguTFtohlO+5QAgiM/Q
w6HDa+jjuQ1XiLLFDvKEg8RlSUy/vfqlOSkdhh9A95awJCRSgQRh5oFCvYLjJR6z4KsCm3NtKk/q
SXMt0GR2kLVaLTj3MVMLvZXFCbEOXVYuJVYu+u5DAlctcekhT5TxKcurD1tAmuWTT0SvCgvqpwU6
ZbKY+DxyVT6HCa8eDYvBj960+CCg5WlR4KZw+1mu+rc9KAS5EV5s+aNx/YU9AKFDoRMpv83m6e2D
/V4ykyON4m3F2uP7HRiZ9nGZ8DUG0VzOYb6xa3u7g3/8ZBPK3GymNDtC+agitCzN6WSTpqdUCwqL
KbGmYR/si8mP8YeQyj5PTM1+2cwMMwm0zRf3jsSTV3oXJrS1Ey/X9uYbgnRYcPNnjaN77Gc2mYn4
yHywtReTH8jTgFZwmu2BhV7IZvaW2dlJZ3e2bg4sBvPQKam3akdRTSrNSeNSdXbeTsXf6OatET8L
d5iOjHTgA2EDJgDKQ+Blemu6FFx+7/P3kt6OaZ0OOQGmrCPG8Gsmx5liVLvZWgyyfEFWeIg+Kzci
QKeFmrBhai6D7S3ECoMhk9VhyX3Be6mzTzIyAZN2wx9zzh1ZHYKRfTODABfH6T9NVzK5yWOTB4DD
5E/vMHfHobU4X3e2uMKvPeaJdH/XukcfYHaTMT8xckeuEfZOFTBumelfY/M1rYInR4V8yB9xVIbD
OQevs8ugmbxYMa54WeY6vnYVcGzeCAvAApewOW2LFi48m41hcp+FAm5gr1Y8a55xZQ4trPQP2DaU
bSQCWG80QCPrOmc+JC8eTBgSvAkPJQy7q4PgIaBzebPTOT+ye/VzVGMMzoOXEOr/xuHX0UHosKWK
+w4qaVoHOIllCSm9xVC3E1o0po+r127qo57yrDaol0u4W7CwGTjovL6uUnvff+/aUqk9LgorLU1W
D6d+s8c2Wr9/sPMLdCGgquvxrKYDeW22JzmQdyRGztVOd1wr9vADSNudyz2d3wCrGeSSDq0T+E2s
4JAs0vCn6IlCc3RVs+nurzHkmJIkZgLmoCYUU19SIx4xOjzreLWPsFis1uvRgsTvWQPnBAYu5WSD
yMLu4zy6WlcLNM1KzzzL0kUxYb2tI3JJK+epsyzMFLv7AzdPNleMSKZnWIhGycytE9N/zbQxNw8U
rxF2a0r7dAgoQtgsvClOA+eL28Piy9z+zEFEi9OzftB24q+GFv6Lciu+UvIo01jicQLyeRgeZ7ia
bJAhZ1ZE8Gc+bAg4nBLnZlb0DKQdi1O5H5cKuqN4YLkh+Azbigu3/l05SRoHzh489AV6XrFy4Ax5
6GDC6wX2pfAm9oq6ttWEl8A7CeP5dhtzfjGXBcMGzXnyMpM95WTW5j65iIssncnPiqM13srHkU9X
yHstZLzTxpqGYCT25Aers3Puple7SbIM9kEQu7C+0+sjX11KhYGkiPWGsRp/5zWoLPHix9Ww7naL
OBlE/aIoC1APDNzF7EzX3UaN21uN/QFph9vtVja0T7e2qr9rXosXVezH2wFFV83fxo55O/zt7cup
uUGqKcfCMvE/M9rSy9aC2GYKq0NSaPI+u1UZ0EpvupzHaYOsuTci5kQ3h6fa0c0aC8WpvcyYluUB
gI+VBwmcaww+1o/SmWkgmJDdD5dsBsuRy7zk6XuthVrIDHg6TbgDR3b6H90d2p+EJZUk+/1S2G+X
u3sk1P771Zlz72H+IKgWAYQIBxZ4ZxuVtnC2fWBNpVBzQ7GtkeCwUH5o1G83zpD9bR4fLov1opv9
tJ+2nsaSVycjGJYmql3UjuIJW32Cy0nkxddjtH1So1NLwbom8BX49niFeBeTO/nOxH/kxdsdeuNV
Nxt6hJSgN0xgnHnDcDdxJqbKmZp8gd7R4fqdHRUAk4asiDfE3XDu091uJ3kiopyG7wAKFZrzoXOf
T6d/fn+KB1dY7Z3DwfRYc9slwi7CNsnr2SeQxs33RI1fJ3pqbKFUsK0V+0Q6oFytFkGkZm46ixM0
3yd6GiWjvSFiE9F9s/OQ2gLbamtvw2K3TMjnZulfj8gfp9ziizM/nybOGfowHTF8fSo5wddcwicz
l51J8ylPchjBGXtzzNakdyfd8YbbO3hUj6/Tl5eH7lJ4UDo/wjkxlw97fyxYqH4x1UIjFK6u/nfw
nubTjCmYk41ir78zkA+gOxkP35nL6OM+HXRRdhNb/jBprWwCNC+6LIcyW9gnjZyo5nqtmhHdQpGj
h09nJnxSzBp09/s9o3f8AR7j5ieMqTXnGEWrsDwepL3ZnF7IejwiEcqw23TjeeTtPF/DNs8BmL3/
CpuU+o91HEeJ7vfTQDL5cmQfuwDozkoOM8Vr7O1WnhXmdrvdK8QKc+/kSSvRfVoznX474fPUWDPP
51twEo8nfVSmx/ORk03pNFaq2GljbU5NaHp3c3K68Sw38oKimn2bTLwNu8uhT4Wz+YRpOuHHzaHn
eaebNXmzVDnh0+btEsmJ82ZovEnMfbNhFDpGRDxKyDiMRYPhkHaO4UImmGsoUF7N2QJzSdcHZxGW
lk2HgpWVuzNs086BUW+yAAVNH6tMNL8aoZW9pK8JBPYM1eDMWNzX1x/51P0zTjkiIWN7+UWb2BUL
SgDPwkJppmzL9WArxXRnm9A83K0cIPeEEjuRFawFS0RV5+7PaKEx49fNTOIkwnS5NLI3t26cuIHp
ppMJq7cjaSG02sIUDCbeuTH1qW6ZoMmEWwzORIwlxff1i7jiz83dakigkB5dBnj3F1u5OGPKhaSf
tNybqaqpJJfg4KvOgz+aLZSxzEO2JIdOHjYMVKJfxsmFCMtCus0Ghyg/dWTq0IxAPQxBp+ZvFVoS
hKW/Zh/k8fRpO4/PsGaFAoKYoXArgoBbKu7aeKbPxrMcMjS4ZgifAh7ArBu6H2qWVXSHzKILPkqN
e4JD9a9FxcTqGaKkMUe/lw2NAWGNA0ejkaDFQgnJ0+476gzBpUsg63w6l7mRMndwI8/VNItFAfcd
DdNmd2WiKnijP6wcHVvcQ7yyXtQ/y40K7MHqYyThaz98/BwY7A31UNrBlUM6TGkR3IyO0ni/AS33
MtYI1QQ6ZCLDgvBAZZZyIS/Sb9clc4zJmtzwPpfJB0I6lkCvSIUlozM0uROZWFzGYgYhxVj6XZQe
RbpUFGKNqW7rqI+v4Tjtj9RS30f9l8be8zfCEPKLQJkN/lU0TKBBmuQ+HjhAAtwe1WQnM9sHJcbn
QrSBFGO0uQCz6PQSWD8HgomGKAOMoAxlhXC5ST/5jaUrPDoFG0gU384B6b3fKX9mv2UX8Fu7ju0h
4ymgZ5QPJkuCv+T9+cmkx5HyH0n3taS4lm0B9IuIAAECXhMnhE+f9UKkOwjv7df32Nlxb1TXqTRI
2yw715y8BfXLa51mXmcT+GB3GCCOjUsVs8HqNTo+VWAA5rSFNtFX+apup4CRbb6mt/9ipDzn4XmK
dU8L4/5wWL6UVeF2hvmrjThrq0nMacMdDZ9CFZr4bi9WLeHeNAfl2onmL1ENLWEnRlOAVnWCrTJU
srUWVdTBhPVBLidp7PFJpVwJfLrsw/XBD67KSX6mTN/Y7Bo7AtIf01PnmHWgnTNS479qnerkeC5y
WRrJ1qkZNA0nlaCzVLXa21I1dCkvoQCZKbWrF8SxMvAEClH3ArjbxPe/2erZfNPtGfUOUVQTyif1
1bbfeDTTu1w1getPk3YA2/wRK8w2UCz1Yr4+Exq7ouaVodL+IBim5zbb5hyEQaNeXdIMqVJr8b/p
yG3c/ofz2Nzt9h4Mi9Hg/X+395p+2ausvrsxJr58Wb1toA2mT4UZBpT7c0G7AWSgtOpvwee3CNf3
L8XN/WFe7V3zwnsZ3bxLWam5nv3oCgF2AIyvy4OMLMoudfyvOUq2vb3a8vr9WoIL6Li00462zOSA
a46mJxlu1f/Sk+ZPbtPTaQTZvZXJw3drIxCO0LV+K4M6eaHz7sU7aXJst5813AfX/hO4i6JmqIxr
K0PbXYwI1cujrsba/jTMKX5vm34VQJTmsDkDNU/N3C87bNxrrqg1R/f+ktcCr5HUmzRCa9qwl1j8
ltbOySoroUVfrPqRlkR5eKoWmnjZF98aAvsFE/2ULUYK1Lvwixr5cp8Okfm1Zzhaq5NZ4k3MJpU6
VDycJedF59kF0y44LZ7v0yfl9UkxKfpmXSKHWJmuvf29n5Ny7nF9fb7hg4FRs8znhdA0EeVLnvqq
xDr0Bi3OLzPneL0TfL9gIMTKtfjOLgl9GL9eu1RzxrJNh5PFM1BQ1l6OdQZ2Na0i/KdtPXxfXdRa
0CqEZP+6+8u+TvAFZlcd8TTSZDoizijtnyb3x3KpkSHTmya5D3vnpOFokIg0Zk/by8dO7Nj3UEtI
mlWLApGPZC4yGQ40hD4g7M71pzZ/nTrLx8EEEOBefIJ/LC37eg1AOqv8F6ulJW3m6vrq5bw15vfN
o6J+1r5dKTOZPZqPaiSQPWsJpWn0sserok+RtWv7U5PIxHIxiLKPRQ3/c7VZnnfNhhanP9P5UJEb
+boTYc/zeopXyp7TdCKJfyPrAUJVOv+n0l/EwSPPsYS5x1qhNQHGUbwDA13REqRRpBW2jroLyWpp
uFuOnaWsWRlBVpU+w2oeG9p8wNPd+e8l191qLyb7M3RRiXLFo85G7ZpaDjYjKCnpP9rMdj4M+nRU
/EGuF8+gD/qwy3HuYvB7+nvN/U6HDu1+/qqrAb/V1sUDLFnZw1+PBtSA4b/0WfOqZwT40/IQWpa/
AHi1Xxfsfx8bIVp1vFm/TwuPXt1Y5yRsl97rpAyG+6jKrA9nEtaUWFZ6qnR80g6crNipFZ8wVWj8
U977qBmfRKPG42jatG11Om+f3vQabm+FG2jZuj3b4oyferCgwNKxbSdYTM3lXJIvNL3jlX2bLPrV
wgtZYd9zv34cSp/n/PvmRMgGWqZzZp1cTssGnecURlhfEgIijKwMbtH1xoXlF8KMM/TVff0YwM9t
rErb89gZzYrnMEF8moITDf/6Gyxx/m3dtzV+GYgO5t4dCOt5/RgPQLpttS6PvilkrtcKt9AtNoZ0
HpkngCsxWwDQWao9O7U3wh1Rd2f5Z0GQCwK2/HEeF13+PDJZgl2B61xzTKWPBwU+DbyEF51SpK9s
1b9wkufj6PEUvYC45ArdwjS9TtPtZQx7JlymOvrENHhECx8g7fm3kkUwfsgA/A0NWQP4aaMGwe64
HNznr77ozWlfs/cN0co2LbDHYOCrvo7+ZZPoL1s9cC1OOurq0WvWw4PQ01rwQTZBE9nlZ2UB6jn1
bVnrShDUOMT90KEmIKShh3E6HK8qQ6dpbYwb+DTM9QWIEcM732j9hy0CV93kwaOO3fLHSX/MHTbu
2vMQgCJUvtiLaexZGtNdc5LHIRiQSmfFMQiQct9iuVxClskalqKx1wISuVWaApD87g1QmgCH9hxr
pVgh09WnnBsSSv0JPzC/padSZznBHyTpA1tVNMwlpPEg+DVyLce52tv2dbv3uqwetAan0VluezNC
NipUWnV41eVHv0CrhgoyPXRU0UZyaNdcOm6+M3kXxm6SIyXnSmpQgGKGYb0biUAibAnAEdgoa++c
wFits5TnMT1t6SCdWKMAuTKyrj4D3FpueDDajgDs9AMgwi4h6at1gutumLbOnZthlBU83Bq7xz3f
CJlMqRrPR6G1WL27GyddIr5MyKl5713WQfgLZIRwesMviKst6yPwMMwNjAHFscVhDvV04EHCJDO9
e1BrvXtcZg2xyJ6e2g7tV/e2TcVGsG8Fxdg/ELLjloNLgWI+DThVN2WulQ7O5CFLRPG6PptrOS66
Zx0poyEqGlHzcutpdi4XXcbB+8JhRfE/u3+bD0EcmKM5sR2bKsDcmPXoRKeBSYHTql9QsVfRgHKo
9oRkcFVAg0vkJuA9AYNU0upV/D4NQ5cZogclhj+3qd7jtqoZmtqNdfYfgThTVYAJbBQ3ZdWrEJM+
cZtp3RC6/3us4F1sp2MCm3wJZ/PB8JaFtXu77d+YKs58bV5db+9aa91XWEKbXt2F0L90WY5/i7+D
gvLwkByFP+ktwP+Mvtz81p4g9BelnAaupkUnoQXGkLsQMNMQlA2gaoYK2yNMMPIu5qlAy8771tc3
cOzwSaKuit5ogHRXFQb/bZ5AqF3uzZMObeVXahVdWsbJWFljbbdD2xwb4OyLueud/PtqXMk4qIZQ
iCkHIip/qfI/nhgIX+OLW1EUrT4sDy/mec0EInQ2bsnk5UYbaA31bhjBP1oG36V/sfi+RHVrtRo6
GRUlD5b0uxKECi1f994//NxVY82npXP1lRzOtKYoiGpCmHFpgHkupYW7Tq1/+6E0lqKV0JnwGPJD
QRU0PEyuWUjSwyrkzHZv0q/05kLRAIYB7IP7diGdUMmFF4/LHYNql0vrpjIhvL80a9vHYvwWBUGq
xrQo1A9cnprbjHSYVZHuLtrlXx9nb69VgXtikCXeQxo3nEufAEcgKBTTmmLEiaC9fVBX8mxcjCw3
172WQLhpiYYpzQnlwdlvMUu5nUV5ScpDb89wDOpsf5o/rJY75u5uFyLDujFvs3JiCvEYPy2JYf7t
HuHTzV7rDnOOwXtlz0PgHkORoFcMh2TDyjH+EUGvyeE/EY09KjsFJMw+VHpD9+32rIMOZe4UHyZB
Os5ZXO3bjJyhPPvnjoFiwPfd4FW8IMu27UnVzLBM+ZFia1vTAAVT82GXH6+3eLKJp3Ivr8x6ekBu
QQHDm4dJdVSBKBI6NL+CuPwUs2ngQRC38V4wuSGdvyYeB1l49Jf13/Xplu3FpGWGYIHotJpGu9Th
R/YA8TEfb8qd8+5zs03uJpC2icGpMGIZtSKlOadQfFds+Wg9/O0s8QvOs8QHmuY0KW50dboLk+/m
yoVaUSU1el6tMRToOygeGaYtbzQBCg8mFU1nAdUaDp/97PZtp2PxjgHBoKsGG0a4ejivzvUWOOyh
YJjTLbCqcWMfN0wLaxlXpq1tXunv9LdJqAt8o4GoyLQS7HIxKfM7wnGFDuQS3y6uz5NSRG/8Zu02
RiBrCF3ZphB0afxUwH7FfW7sdhrYjUW546YI3+PDm+x0Wk0rWWISFfcymJTwBpN3YKU1dO1iW0Hv
uvq2awCkf/P3xz4Yk1ti2e6354K5BYwetZ7hz3mR0aofb2PQSudWVHUtD6rMtAzUGpvNMNGrTINa
RGbAh9GD26Xctk0FGfEjskGpIGdyXp3qHs0slB9jL8T1d7FRa/Eept8aME2BNWXTuajPyhQAAOsV
o4N8c5gkP784XQEwkG+syp9PRf6of4rboLLz5BLhcwLTqJEeN6O6qf/HwuRGgjHTRrv4H9/B15jJ
DMOmwMOtCAwtIOgSy+FMsQkmYk3m6hZvnvE9/Z1nw6JAj12enS+BeALzMzWNDsEQjXFeC7f7KNYM
U6OoBNZGbmXaDBmVwwu7oBwlBT8Wx27n6afanT1hALrYhL8ZItMr4r1slszv7RAkSvqFovkwzD27
DIBz4q//e2APOJu0DPNig8HIwE4j6gdL1EAEEDurw+brKCZxPSrRVIsIYl4+VG6SyfP6a/KM0L9Z
7fxqzjWn7dP7/tZcXxq3ZX1ZrV+0AW/1Q83lbhSAdAqNe1bvbf/br5pzgNVbc6F3M1z1tMUMyfg/
gcz7otJY+SJAzHusoqSQvNLXWIb/PrcOKYPd2vfQE4/pqau1KJwpq/l/8DLQ2MqTn7x+T1+P35Xe
fSQXurcJU0qreAxNQapc5/pp2lXN3N6bsDDba6OWOXyhiXbOMKg0kQ6VL419FZ1Jq1BptfPvlaxe
mHeOlYaypwJCGqNLECVWDIopb8ZRa6rM9FR+AwFO1tocBR3PZcuwsmbE5HXu3daN+PUyiMPf49fl
x+URWI5F1W2l3a3TWP7c0RI6/ID2ILHBo7DahhKKsxJXH2w2qLL9cz0NRmI1Uu1vuR8tabfDyC4W
ph3BrtlWLYmpMkRAwwMQ3VJBZoipxLHMPPvhSr2JvgCzz+3iX/C3HINexl1hBhTzEiAOqtaokdiD
sDSh5JT1lEcQJOZiN3GblfeLxIuTIL2X+2BRkOAwaGFmvjLkxQv9PFfPGW0T4D+XmodaOXeGwNnl
qwFUKuPNWfUfGBCeV7c7z5oBFegmntC7MwJNA/NU4qfr59W38xpFjzku4tZHM1fNUV983uHpqDWv
VEKcESHKpm6XGeLK8jU4V2e9Gvh2XL8iYOk9sM+Ahgrh+Ppt3fgEAgMSpJPrjywjXo4Xx66IT5Bd
IVciNNWpnNThDIX38he1slmRF0iXlIjkVNtGbd6+b3CEl4bKJFuVHPinEzEKftVU96NkQOgPKKnc
cMs7XFGhdYU0DHDO86oBvpvDZ1XGG3PsVrep9MT+2DaZjrDwjgLBcDgtJ/779mz3WI9CloXJPZ6f
U6v8AocxE4wV0KvZOLEwl8QN3Q1iEIpTI2Q6p0+kujgpg/P7a9BmlCTcSp9+s5hOqDcpJYH+F1BS
6ZtXMT5/u/53CXLf3/NrB7fU5tSNVcbQWjCCfxP/pOXpQfIht/9m245TWXV8b23QOoeweuyGsB2N
AgT87A+9zQP358l1+bq5tERFp+o/x8VPIoJgctYzkpPNSzVFXrFxf64iq+DQNhSEnNXC9+K78Ivb
AM34bt/c71qO2CZ+gZJcTAXR9Rgz+TTQkrsE6KLqeypzwcF88Ciqn8XPck3aTv8VKy7llwZWQvcq
PiZIFpg4PwU2R1X0/FreISBv3hBKwnLyWavWcda/rt4Kd4Fd4Cw0C3CoJcu1aCMprptoE6mKVKOH
yrYLt1o6JlMDmysTlnn54cey0rJkXBD/H/C7m07u0kFGdZn2zhfhnfEH141krqNo1q7cMeq3gzcl
VZmr+1O+IELiFcZyxvCvtZYqH9zyUnQlIfHt/pTRGUAU+EWrd8mwwF/QqDAK+ju99+DOp8yM0+a+
IV5zFZSuIfbsajZLK9OOBIsPdz9n36JRgup2lwZ7HcDxtK0F57HYdgT/O4DgqNwRvITvBaHKNRC2
4yIRZuGFwC2yjAeOHlPlX1Y8yLZVAnEMoWmCF2J9TY77oAAnXhQzOLJRc0c47Pq7m/Zql4T3Vn93
UsVYtUxO0DxQJKafKob5Lawq+DEckocTVfR7ygihKzqeh3Gtlb+He3KH7SS4KwtWfSjeQgVLPAzt
rQwLjegvvhr8P0I4aj6L5jlLyqpm5ljaQnABcuAkoR13DEIGXqjsJ7Yda+TE2iSTh1hKsmIXGdTR
LMkxS8MFVRbyJgDy+rPDW/Tl4dkc1yfEi2IKflj0jz9Kbz3cxo5Qy2KKU6DQWV0vDqwfZrWlasVu
SW3zCsYRWNessVVScL/dXt1Ef9kWux5STiWp8Gv9KgG7jMUDh9VVxT112Qu224I4bgK5k2LgtVMA
ODf90bKTdiXEA4sfoWcYWDFg4i+nAKTcYBEKg0ON4xLJxb/zsolWbU7Cs9iG44ZjRNQvMsgfOwK6
jYEJDNhXfrfJMF8ObWd/X2yvfqif3J7yWVOecPoRaQpivLHPhczL/WknEV2DoKymQKRl8r4Oj/vK
FlQDO6C4HEnbzvQRVBxdnqiNz7q0EgC1IuFprT6b4TW1OlTYwP1Vf5qXchMn8jXXnJ96KKJHlz9b
kGkld5y23KZtvuN2b6nj1Srv93WznE9KmRvaEMnlojauGWzUuw//NZt0XOQitBYeORYAkzbB90oX
VoSRWK5MUHjG+gI4ZBVaFrl5R9v0dmtdqpjCBdv9A6+PutQ/Qp9VxVOJn/V0UQad51OlTh50Uaqf
ADjlvcUgacYGid+82Bwybf9TWLstKE/bpYj58nXroO12xatdEtp1RC5U7r27Z8Io5aEtS7GIkkV1
dLwiSQohDOeAp1ScUtRZKTcL+QQVDdZW0U5u3d6U6rdT6oNERHpVXsgvyuA1NDRwom+MqHme5qyW
1JacZ+DYieenh3Kh83mvNkpZ+6oJgGivJu9p1+5NIdVqFKhRD60oCtoL63Wj/OIgOYOSTFGsTV0W
++tie78OVGVCWhTfaHeO1yYeRS7/RrwRLc3usfbr3y7FJqsuR5Awlq8dUTO0Ua9myvQbiTnvjiUP
39/5GsL8TLPSPOa+PoX3FNDJUMsJByEnKmy73uzyU6D0K4zYjBj5fGB/fxDSoiwXPR9KKP/4nMu9
V/4lajYN3gDzfLVrjkMgLxBXdChV/zG+i5YIucoiYH53zErlJnprW3k3g3WuLwud4BbyyfRshPQh
zmkjNcCLJ6bA5W83oC/nTdfkvhoph2T3sQvnOV0muVsstL63oCEnxya+diWHX+5t8e0KenLxH5Tq
loiIEQ4fHU3NagSezJAQHJPLjwUuw87lG7ZudWh4Q/oX8MBq2OnsXSS/DOjuEyReS7sc/efS5AEi
NeKcv1IRj7mshbXizxRkHK18Tx88pKHfu+FyOgxnDCW8T47Q7tbjTLWuZe3cnfmxpUhyOSa7Q2Nd
SNxc6UoFJ5N+Odn4TXt/bBlrA7OaVxu6sLda207pX7Io+Sxc6skpPTzvnh1FX1BV2jtKxdT5Fwjb
zm214aDesub+roLwFxrLAWpemDlolj8naLWujeOsXsUFvW4eC53MZPKpF4Mi7cyt/qy+L+awqg8z
BM+KxbVrImxwZuJ8I2/WWSdPcgWXeqvTYr8VGyYY/CfrpYJQUsFS6Tf993n9J4AIr4Sl69jKrYm6
c5YrzZle/vh8M0cDzYQBe9PE9edW2wrWBZQ2n5mnas1rja07NmuEwsgpDStXbO+KjXCQN00n2qa7
eyonEyCjXFN0wbY5W1D9DMTxzoK0CQzgdALBVsO/vSynrWLULlWTCsrMqwG2ZO/ylpvHYnqozPD0
pgx37b8F032Ej7rOyAPQcmxr4tU2bX7BLjgikj4VFPHV4c/quhU4v9zkgifKsVejI2TH2piQ5F4+
ZbUkoZR52a+rzV8l3lElZmd5uSdKNPoP0yBpc/kRp2dQaJDzOiGz9rnYpu7AyjoTLpkF2F8eAZ5i
xy5MPjby01F2a+yhgz2i2gzVhXZ2fGEHVM44SDm0cgEdDJA93kWLF1lNiEVCaVEJCO1H3JDkYsEy
i+rFfDRCaW6AGgxCND87S85CFDWTa1j0SB8dKLtU3/49EWcxnTUmtTZmsGjVKn8G4wUYaRZHj2DW
tu62FYCE+Y/wafVd7Skdy4DHWX3gN/P0UqDVdUSIZsuaaFszbALZ4ywVF5GmU3MT6YaaW9YJVF6P
Sk8+JWbI9/V4Vb9Ww9ofd3XOhfLGpEZqweryjmwRhIIaBR44ATIGLxfFzd33/v9GMqLiLHGe8YFV
Zn/Xz5afVjhVUVU8YMw+GJspzXH+Op7hmZXfcM5V/eMx4dGxxh3ipuvL4jvlUf6psNbJaPz/T6d0
RlOp/CCatsWnfeBcLbsZxVapojVmhsp0AsJtwj2qbPmGdEUgwv8LMYovvj+E98WwRBjJtx2v41ny
eDf5gvDjIgEMY+tzIwT8qH4dIHwf8s1NJ1Qy6PtUH9au0Cmx6gqAloTw3/3a8XuPMPu0ivZNCWG+
HL7B+UMBwnL6PWqYlU+hjIPqIDM58uvDszA/vrcWcdMl5vi2yw7fZdrZkjgWDo8jdgX2R/g0CuuX
YozcqoxOwxCe0DIrtsS2ghusafe+WOycdfb7zxBWCR53rQhJ0EUqR4r1UO7Mi92ZuG2bFKOusUPv
JTYWohVkYGa/JHQ8jo22PIVq1/Ib9dmINe6twzHEK6yL7GWyarmHq+/9I3kM93V+T52JiLrHr5hH
oCASUx/apaa7Vb1ZEyM8MiF/Xy6b6mAq0UC/97ZNjOM24cuKcnRjN/0nf3dbBRxWmZJiufxUkdr7
sb80KaZ7zsdlz7fY/HJdDdMLTnQpdRxs0iUE7P5RznPE/lBr3PviFvdLOUOcKC9wIwXEaPLEu7Vt
TyVT02FLO2t46O7z76H8dk3ycdtMnpqg2psWQf5qMDZswXFsN8/bHgauRWsz7VVLnzpBonEbAax1
kOzbK+G9GqV+tAp/QC+Yx74ke8ktohKZszYh2PjqdfUNGumXlo5GkLuamTLzqxZPBbqlrVArXNfR
UMxdp+Xsd4/QRccK2URv1xMWehv0tDW8VkiwQjHVTHI1yMjhHlFOBVhXZLyN1blj85qskn5deXCQ
QUvD8BGX1Tm6HkS2pCiSqXc8aGvK2RwIlUaEx+dQY9Eu02SS+p+wSPyzH3IpNx80C4EyQETcr0Rd
a8r0MR5SNjW7ybxld+DU5LrYP2XA81Z5052OWLXZNzFIGWc5FBicQ2Ubc8XK/vaIXCcCRWH+7NR0
Nwq7+q2ViZT+an5ownOLjtojQYLaqrnKEFnkO4t+Qa9fI76vICghPvz4JaF+WHlz9WbEQLeYFsCa
HhSXWgErtiayZwgnEZeOcu1aeuKlQ4Fr8b4dx4bukYV2UZN3ola5bQK+XmvKXtCyxw0xXfhGN1kp
SmrFc1YTJkUTStHZcNo63UDCQay21bd8j4Imvv5cg4u/SZMqNO4Z2iDQ/sc8GSyTW2MjTPqYk8hU
UcPbiy0uIW2aJzPSN7dWcWz8tydgm71brVKXCVigyr/2tbwqt3SZMILYmAiMfhLIUfE0JBCCpJ6Q
kMd0WflIf2Fo1W8kpM64qUnNHVmc7YLfoncWaB9rEOr21byc0gpGaZFwnzEIdIsfPlWgFBKQ/YiW
pJ6H2jIPvWT1GvYa9VJoLclitbkuDwcDHOtWQYCUb7KPjOmpHMKdOOsJOsvXhyIXqHJWU+ds+5IA
enJ7jUovmhrr64cFlEWrjRd/q8nEDM9nLXUqA+lBucNYXRdt1vhW7sRvRvY18jSjNDxYEFES51it
0v+VOdr+ZbFd+XSRVKxChj/tVLJAiOvGoIsUdYgGV8r/GObLY8drddH4EucwaArhvks0uoMT1ECK
m25NoK9WTMcKpY9zbJV/85g1FM8Nnn/vU2Gi7GV1bRU/lXWEto61Uw/QmkGGygp7LAArKaLhI5wN
GGmu8dx2owkvDDAS1D6Lt4T6MvJOpnMbwEuW1M1zJWvFFo9AueXZmEdovFxDrHT4IafLzWoNRG2+
mPsPmbFwVWqBIedcD7a3+liatJ12d9LhYD2j9C5bhZbeBmvL7DqvjIaDgHUVWYkhSt+o/hS3Auju
3vQi57hVkItRbqV8cm/yzz7f+1SV4FQFlm1XXhB/mLSlL0SbNtLmfcPd3Ezbhay+Nym0rOf6B1hG
nStzRbCppcY5VdxO+Vb8n46lClKoX2SB5li4bCH5wEzp3E6J2CfhUqM99bFie62dVS3hQkWX7t4V
Nb3OhKAYjJixiHEmNsSZt+OzldudmtVakksXco+ieOYoFd2G0CbqhaZrsh7ENRX8ukVCPuIhI8M3
PtlDaQVvx5R6ZFoSAimebyl0xGaV/Q93J1e43lheDb+USAbbJUCOnF2MJceQ4MmWfI8lKZZhGjoZ
BYaoccFos1R/eFi/6pfJ9w+jkFmIApFwf7/Ek7ZCqTrbseXFC1tMKIb464SlxOqrh83Loj+BtQyA
aEGDUqIUzS3hjLQDdbtPuYZoJdRTbm6jaLltXx094azDU9SM5ZknIWywnCqfYhY7cFx2lWM2Q11+
RWnWX6lMFddPuLbulNVc5FsMyixuyrX21cZu9U+mqXSxljfz8Jp4+a97pkaQOgz64Wybpu0561Nm
qexgvtd5U+AhaNQLWnyf2wIeci1Rb/q0eJ1SWnuYfdZUDTpzBgu7D1jLF4Max33OQjFOlwDYSL3Y
/UDNCIdxV7fWRFRIVEVzcehRDDUD/+3M8ym3q7LtidbRDs/Vad7+c9Y2lzBALOSkHUviKXgGo9BD
/6YnxZActQMhHRiPIARnylPlh+EbnQukeCR3yFPTwqtgTA4V/suxO7/6Y/5oPJsJ790MI77OH6vf
q2d44uVgfmgxzctWNthQMBpe8/0NjaFVj2lw2rav62TxUhu0406RDNF6V9/mh7fegdpI1y8npXVc
dk7HsdgvPMea3YeASuPEeuc1Re+6ph1tYhX0XZl3C3IeJlNrdSzlLvjjjLyaak1W6O/d6ufgGD74
QEOX+OpSX5mOTj0vNpjLo4CyAV9N4Jp2OUGp5zV5DF0mgpt5YmqykLBaEeGVrDEfVMYff34618+N
3XpWopb6sv75QP5/9ZNL+SK5k0pjNgoOF5AhUqtOVmhzh8zoPnA3h21YvJ86zr/qSfAsuMAMHI+d
6XwPmvH+Gq5QuHdyTfdd1hd7lpLHZI//KXdPL+2SllpLojhYP/pVz0xifKqX3veovI4W27qaiH6b
D1fj3Xg+LHR3QTrqNTyWDxUpbgdSwI35ukyNIEHfSxwjCtrJI0D2T6IlFKqgrub9+W8ZPAnvtRmX
OMm6ccKVkNFRNRtkj9mg+pQfFh9zgwC5629fC3cDtRZujLrua0daO+oJO+C0Kxt6a+uBaiAJlFbc
FaDR5x1vUwzmxcb9370vwoBGm/fx5zkq9Z26hKZsP8KoyT+1753L5xw79nM2mg1qT5d8e2V4S4c1
xSja2xjgupTTYucKVvoRb1JMVrNbgBEH0MpL5eO0SbRmrim81WTShSCKHzG99SPYtd94sMPh+4RB
hJBrf/uC7RGHmv73YjhV5P/V7AFwWo7z3eX4fO2woItFq5rokahVIyhhMklBvgDLpdcs8AyQq4oO
banan2+u/QbWdewzeT8E7tIyrMehvp7H7N2to+ZnlzdKqVmlEQ/xBi0Hl05t19vIu9Rhp10TWLl0
kjCCo7wCe7LVje6XOrf3JSWVaiJQix2pxbNjqaryOpHTDObb7uK5+iShnYeEvzbKzp3CaDq49y6D
CyMkFRuX+qtuZYTasDt9wqlTHB262RjrhLcn9BX2CUz+SvFKjUh5B9C8Z1zksVbuV0dQgglkRr8y
FhuSU4cGvgXGYF6cQlEQI8yF/0mnT6XHrJev2rjpoPR4nBunyCXF4eZ1NvAEj5NHS4wq51rtBezz
oln5YI9hprGsj6ZPws1hdXCqPJRHGV45mYW3nQ0hoMebz2vvzkEPT7eHS3pKS7VGrucFFae1pp9X
g9Xg2tuOVsmpP/23xcH4tBnfe5vBVpS7q1eBjtNTQatNo7KOLms8w9KEGfhPyqrUX2zS8s9sk172
3elsiJoo8FQ/TrIWHuvVvZE/dI/nwIoGzkfCun/S8QWcoBaHm/kP+QEKlY2x/v7LfwHUASxOBtWB
Nu6pm9RG8WlQOA3zq/5dy2jd10KVjE2N+SnngVpq64GqM+W/OGwcRRZjeOzv+8G44+MCT+SoN0+y
zl01CJq7lGnU1QDkZRAKZB3Kv98aYfzcToM+0SOK4rZP2VRTSBYQy+F6DCsWJ2gnmJZEQl/qOruo
mOLQY4q/kFCXA8AGzRjOwsKLY75XGQYSTkPmuelQp1kMF0+XTceXou6s0maxNR6Bs+gesHeqxrqd
6eapKhOStqUaPoA3mjz7ZXdfDBkhsyf6+8rwSmhcVzFPgpl6APNRuwTBC5KTPievcby/jX0zL1D1
qgoMMkodP5UJ3UXdSEGdPwkbmK2hdzWR7MbCW+8aJ6uhlSBW8GJ0oa/bzvL8/Ypb59zn7DTeiavH
ydQ1KH1FSCmllRpaqMEh+vKAlNzmrunNAyLtX/QVhf7W0W3Ph94rtcHxcmzdN09xVwq9GEIBaN4D
cG97JieKXaCi1RAaKF9JBc/icp7rUE1BbQ5PdTYIQWQgkCyxHp64u2sdhhIJ28HeWjnWItzFHC7K
4OugZQD1xqUAGxQpyGyYb0KDwXTrkdTGOcAPte0WJyIjUE49Oj4aVbrCM5yT576qz3qW7oYLoIE3
HvWMUQc5Uh68Mtm4cN5IGX7o/b6wuUVv2kfyfU2AsBYVL+bsHen/oReqNgSSkZu+T3lAA1TEXvK9
9aBKI9R42z2di0xTSwdLXgpE0GeDFp7f+d73z4QzlvrQD+EBF08yPNn7Wvewv3yhYeLgb8oGvDBE
hIxo9VHoBz3L2SioO55f5Y9NFWu5uAxSK/0wzL+dpj1dTbHP29xBMh8Sm2mJu/IlR1qyIzpeyRo9
FBNZoZ7GTKqP9woCf1pmVKmSsxpbuzpcUGn83H9unmteLepJDI9ipJ8b9cYaEcvFc/R9B04Q0FcR
tGChCJcIabnKQm60a5njO9W9eNjDTccx1iUMf/k+DwbwZWrR5oSQQ+MPC3Cl+MIx0O1qL6Vt/gro
d+vcP1ejSTXxYLz143IgVgkx++N2IFAWhc4HUaGRDaajRe2l1r70skE82gEyaU+P0Up1i4Nld/Z8
DSN9i56nBN9zKlwqTSfn/jyootOYeIoQf/i4fqF/wDpRg9UUiey2nfVYlSMcrvs/XaQQz1g9DxOU
S6y++CQSGYZISjAoHuDZno/Vxqm3HayedxwWnrqjcG+16+exEVy6OAbfMrjyTW/zsvpdVtLIDBFl
wHF1NKXrd06JDSoGG0Dsznr0f7OBukD1fV9MhdCKX4NaYmSa4TaRi/TVoNfmrXhNIbBUodihfDfo
EGmjzE723RXbpvN5X74uJJcnhkhyKdJSzEWKS80hbpIkeFaRzJT/lM1CbCbMuaVlvgg9pioRhMi/
+RhyAACNgN60t3piys6/62vnHIQYLOY2zU9fmdzV6lmVT5jdlbKezBxi0motL1+53W+u0tVcMNaZ
O/aiYk+BeJHrbw+S5kpSM3lXaE81J490O+0IRu/Jr9FCs3go0E0T7qB/BkXZJ/zToRvGd9BugSeX
GluKMoPlC8ez7QdHyR4EuKeqwSxZfauxKw25lEITKN08ncVT73RMrm3rIZUE07XRlai9LnSExXSR
NLf4IL8FGkllBIAzcoL/YlZ/D8nHouFL2KHwcDbA+v6PcQM/Yb7FtOruig3Xjsae8byf0yko7epA
lW8PrJJcdCcdpVGHQbe1+86JGufDqAMLlsXiC7yqvV23xsiJrCl/LlLTU7cqdv50G2zJtL/rF7qz
caE7HRcHVzePjl+ofWgPdiToIRXAhdy5v1eK9Wwktzq8VvuRKCcwYnXFEPFjGCdAO4/1FRs18aNC
p3qgoItGfRgP16V25itCm7AVCLjR9HIpz9LWxTNbM2eI2RvIhBVfkSOAQ1TYwrKnYxayMsr1zu+X
KF0aptU/yreuveJ7bbjuXf6rDa9mP0eULzr5fk7/TBfr49679jaf2XO1H4/jaT8+9rLRYdXY7hub
RboCtdPfGZ7S2et9uMvq60Lv2LrrQnTjfq1XlaEmOYMeyT3f3RuxozRA369JGeyx6EHWhS6W+HCY
sr7xmPKo8iGOL2sGvJwRI687gvvJAGl+ZWR8Y9vffJU/ih+lQQ0grodX+BlUFd5pigJ6UPnIJQ4c
mMP8ZdfNerVkhex4JWNvr7p+m1UQ6CEV9pUNFmJBGp7krkHbqQiskiwNmxoLepyMy0MhVtaL+5d9
vdIrsvDJ7i3Xo/yNxTEalIwG3Rr+d4NW23GPBvNeUV1wmEuiR5Tt5SCpdO2Vw6vkevbyiK9doW6i
l9Kbv4ijTI5MvNeGpuJAcFZ2o/on8z8oXih0oNlHtXh5mwzWprEypsIVUknuZzR031Awbl+olXA9
gK6YqYMLlLw9Cf82Co0ncWeIeHIjo3ZYEBWHx7uAvF+PHf8QhG86mYGwj0DA7NoZ7xiiNxUjqK9h
s/Z/M0DvoI3ElGjvvyjxr8cv1RY1LbG2y+iX5LtRV90SLG53M6xC1xC09wmoRjV+ZiLpQVVvmcKD
ndsw9Ne2yCOY62Gpezi0OdNSQp5+Alt8lfDnzUCpLnWrh7cSvx6s37U9+2a1hHlic/Xw8FEjBVa/
h3yT9GTxLnqDDlLzFYZMuiEJ5xh2LbHDy3ImwBM6giYF9no46VLXO+6zJ0z4roOy6ObpFKSy5Lxh
piG86/HwWynstD+FatBY+6mCpOxs1tYoXJy7QFp+GeDcDTv47KlYSnWPd6Wv1czMB1R+sX2vDBTm
CkHdM2vjU1XNOqN9OH9GJs8r2wcUAPc6/gczaMLm90xZfK570qo0pmwnoIIApHfLDSXX66i/zpMl
nBHzfrgBb5yainy00DUctLoqkAWwZe9arp72cmjI77XDi/fmxSz+CV1a53DrhuJOqkVenT1eZmCK
w2jaxvxGozueUKNpLrLmFXh12YJYiXAT+epzfH3Ksn51118Otneoy+vTTLwc1z6jY5r5h5iK5/TU
vu5btf7m0LxMkWr294W0uNRAqJ9QP4EAnHrkjYrT8akwUorBOqfbINIorBrV711umC+MOPnjo51q
GzcL8HI9ESI0uKelZX3IcmOCkuAjTtaViSFZb6572AHz9v8PiQ4M4wZ/rB1vcks382FRqGE49mtO
RQVDrMoxTuUBcUeTjLNSZ3z6kjmC+26+ch9StcdcpUnZZUNwh0YOo/MRvV1Hy5fD1/al8nP7H1H3
tZxWl0QB+ImoIodbIXISQkgWN5RlY3LOPP18zX8xM1O2Riacs8/eHVavXv0lG99/6Xr9Xva2fN1u
mGlMe2ZfSI2MWO4W34sIOgMZ4IoevStYYYiEWvRMl9W7lqGT7i5mY91xJHUcLfq74Y3k6bozf7Sj
wQcK0SPgWWxnNVc2nZ0bz5gV5Tiuyn+75imMestAkshrYNZslxHIdbu8vix29lIKR4gM7OF3kVL7
o6OGDHWphWC7CoagQqIz9gmKnyIj8vGO2n4T+W6peVk2br/PMX/q3lbwvfbweWXmyiZDTjVqJ8Cf
bWMBRChrXOQpeWYz3webPjBPvURBIkpOrnXdi3RoXicM/XQ6/HrE5ttBCGma0Zmri3NomzvFj0iR
ssxG4EOhWhTBb9HSzG7mk9ES3/dCuF/ioU+IedsPHjGWNDcRb84aQOf8l1Pe2fX3UJ/lINl2FA7v
sCcd9DFtFuunCLABN/UYicvo0FR6oCGXlzkorCsH+wL8UuS9gWiyv5s3Vdyw726RcdRnaxZSdqr9
YCOHuzekfKpqTVmQz7pJGRkJVsvVhY3Jtlgd+o73b0WGiK+wcmAhRjVrNb1VoV+wl/3b+o/DuysQ
GPYewTO7FtEsrMhPyi9FHskPrVQnEJmxZDFE5T38era1EnVvZHynTmwHlOlIuyK5Mlq8qbPfbVlY
tySrXEUNGmkIn6mkmHbqTP9Y/sirq+DeVf1BbpeAQUwqXdXz9XT70VE2YMuo2d1lBZeuwkjgZhLW
ZAnvO4us1JBuBZdA4fEEVtv+LUzFMlcSmtX1t6lj3lf8soFYoWILwHcmil1Ow0ZVRlBpEQcIizT3
hgJn29C45/TmBGgewaC9KUgYOZNRsZodywrxa8VwKM8aHWvyjnT7eK5kZBmGp9RSmRozbLC2MEK+
355+3xuzTO3499CUdUJCpbRVyDYmSTJfyXtIew8p/MMCRmAQaFEoLTNS61lNv/DPT/M6TvQp/Wvf
Q5uM7SW5FW+3dn0dVzK/1LWjl4TLUKLSmRfFpwHN/MFysO7hzcqVsUXRs0nuQh7IUSyJZax5YgNW
UJ8desivXxiC2MGn3fUlfFjVElWnW74Ys0rj6VraoUm+4rTN5CTzZwmOWjxHWzZjRJh2tJlkf7ar
mWB2N9zf/hnitR8kvy56kz1zdeNzbxWJWlSrorDemt2bWs8XHdZzizY8vAyPfBmSN0xwrqwXWuQN
BYRLDWjigKUoL3gE3CfiJ4BAzb4T6FWmWpoEYJ2pcPwWuDdvZ/qQcoomgeWt3hPXV9nVrCVlRfdY
XmtYfHs5pUcZPSMIHsVVR9NK7F0UNClLT73mGmYuO9yYcDyWo2esl0VmFQpN403k+RqoO9GV2kFh
Ngtk24iRFM5hB5qDp+zSbPve7VGLsv0zP8xHTGMlAjbZDdOCTeDVBVxo2hmAw4UcOujAJsPP6sdx
H+QrV7eArQutsnx9KyTZNbe9AMX9cuBaF1oB9lXWLbtjiXE2oBeB8K+LZIaPa5nO3Qg9ddujZkzl
v1llX6qnFXX3H2hR49wEB/yyau7/Kl+epr/2LGOiqSYEjTjm/hYeveyquslVd+n+JVddL+lLZT4u
5/ajok2Amlybj04UXje7t9KmlTm906YxxT1JAjHKg2iTFU0/MI3Zg4h3JeUFO0UCNKxGcd84/bvl
qvcDNKgi714XaymNYEIAXFntmWONkZXHmOJEeXyobiS/B/ahdUXvDVqQVpwo+RWt7Q7nmkO8aJWo
TP9uNPs8yg/JfRnHc/3HZ+n9FaeCBm6QM51Xc/MkWZzs2+zQ2B1/5W8jeUE23XskbjpMnBD6NvPj
7WUzzK9KZi99XMhSKPiCptadgv59yMwYYis23mvbCP3pf7tMdSMMS8vLszkiyad6lox9AXq22yyr
u9SlujqL+6W/6cwoS51cf/WZPAHi+2o46+uUH017a5EwHn2m2FbHTB9NhVEs3u5RTspX7fynmJPU
3wyzWiQJOfcdLBGI7DEZ3WpbR1KBGEDm9DT8bt0z1cj8RwiyFKtjU8ReytpGCne42LbwlouYInUE
EDdT9rrkugsKax0HW9/6jSE42fE8qMQl+8V/BiAfx+Qefv4/vL556ociyq4J/QLHxBgl00VaS2Wn
herY5n3FG6z6fIVHwbIF3AgDYflKQKK3Sw2rCmkw2T7LdVj47RsqxGHdVDe5t+AXp8+zYpjUKGEC
fWDwb9tcRRuUqtMj3yqpjO8+b+mmepnqyaK7+32iNKs+2uAgWwR+RBEzrPeouIf7mLUQlOie7mrr
DU/BcETMf6nxJlnW4tCcFmrQBXN3fwtQF++S+O3H5l1XRSnpZs5ZooBLNAbMVfXdFsPiRO3fLgoM
6TbuKbnCtTb2MDctPMXHyGG7N+4NbnZfXY9xxeu3TwUc+dTcUb117w3RYQurRfAla0DCWfXTX+SH
5Ysbc73mvcW5V9KmBxEq71uQhYUt91r6SL9nu8d0XSquVeILFVaRX754MMJHwfY91Si1ZbL3bXOX
auUWlYdywrwnG5ULRiVARieEFQvaALdZ82DCjYOyX3c2xsltlt3rl37p2wMALvwB+YHKIZ1seX85
AF9bOF531jRpSbU0Kh4RJkb0GM2N4iOVnhRqR43LD0MM5lq8r99gbjNYBDdKZopRvLdDg3YmqsCe
YLk0YzTR/4KwVi3AMOLxpIOisOsWf5nghrw+bfkQiOMx+bZ4x/DmoZuGdou9hQW2tuHBwSy8dFai
NpCToq8Aww6f9i63pvKU9LgzzaMwEDzqZAqy3ytZqjdH8TRD6g9xmoH427QnXfH3IBeI+5jzsMDH
nnJyUx8RjrcNG/XNtM2Tjj2jibirOHroYjgHZG+r52FDUshiXbR56CxMKMzov4KhJ1qATSsoEF/0
lTrmMxk+YRAkoeeYBhmBp2ELiOWjP5s+tk66LmxBRL81ISv+Bi+MW8ol6f3XVRmhdpVDzRxkfeJw
9tZq5OnOSoQ+NyNNKuuBtv9AVG+QNGA4AJetrGd+n5lgljJ+qcAdTnAS+skLlSMNP1hWPVcfufuz
fif1XjTp37VIN6Qp6MXqtljHkc5aRWSoNnDPakeqdHopfcbgWO2ZBtia2fvH/8v9Tk0KE6wvU9FR
GyeXkWibbRBYKL4I1s/hW3WokUFSQqCqopZF490w9pjmJnVKtOaZYWw64MBz4ymMnkAEmWgcfEnK
hu5fDFtYvQC9LwwsHaUh8s+ucxqegAb+1QzGuEgoG545zp84Pqv/VBvMTwxGED9lW08rutbqxs1L
NxTKmyof0Pdw9ERTlSyMQBZgF9u7IaEmVhmWgBMPdh8mf5yE1bWzm/goQzkS8doVrw5eUmboqBg1
gQb4lbtRVLSFRJDx1pwaLzVaYX2R1Hcg2NvBQZbxbGR8CANWXoShkIhHwDqve9YOPezmxGiau0W4
oAu97Kk+2SbCg6WpAJATk86K7KhmOA/oUYtQbi0DytYJKAc+mFu/AuKhclhgRQYdLAPlelNoA8Ql
GtNja28cl3IvyROea7AeTPO1w9CKsAk7y6AIskTV+uJyDsP8z7J3m6w9Ixc70KAMAuKihpyRMJNO
mFjHxQv4NGZzeXqIFfdEjT6d/s4g8ZwB4EnJBqvTN+Nx+gtUAJg6Hd83CNx0ELVlTroLlPKVl8g1
Ux7korMcqBsvRXKRx1wm8vXWYRj3y5PSzRCkSVKBPIDbluOd9UDKJ9PQNu7ZfAGhrT/zt08LzdYp
sJg8tlJGuSnZlaVsuB3zPw7YZNz1ho7F9EvJHlN2CN5KxJbLXzLgALuUEZsRqrkUjKEICwWUL2J2
tSd61R2Vy6f7XfSxTvqCMcQUfgDsERcfuSDviRR6KlsLWAd9TF4/+mLDEHMfdiF8CsHMx/LWptjd
rIKzZesrSOlCdCgNWWQSY8Usbm81nA9EUHYbk33ELrSohGbGXSDCQNAgso23B7DvGSn6FeUezaxy
jtvoYskpxVRhvQHeii77yetbpBaeKHuQls0ouOy2NBwqViPYs600u25CBNZw4PlChefJpkLT8ugA
52bl6dKRakK5Naw8aaC1mRxVjhj+eXmrwt7p/BMCUvaJ8nzxJ0JwVn3Xhsd4YsRuzK14szKuw9Me
d0mMZbJdKIqlPDfQf5FugpUVSSvNFftSbvTjLS5ET70+LvonneWjLRa3W5qDVVOWtQ8szlN4ehgp
RFB65KSw/T9YmTBLXGmSJd6pHGpmmLrKW8JskhcyEMdW3vg585NpeYRuWUGTQcXz3gy12vpFSQZ0
gIO/U2ZTE6Rwpf21548DS8JuOqDowICCLyuITKtgkJl4thkQy72RwV1H78YLra727dNw0XfCzUtj
m251u0/lr5+WvEVaYp/2b+q+NgHvnY750v7Oz78Z3SWH7TTuGX8W1C0zlB24qL9ACdlosTwMPcGN
dD/d4l/xL5DFo5PhYPsBb602hT+9BfVgcPSlSLORX0OMhpqZUvxbtCB21jnrujbLA6w0yH4VSdbw
O6nQS4qTNONKhgQSRMNufNo7EDAYziib2H4R1vKYsSg9raExuGdSWnYPwyxdF1pc8QXJ1vnRliH1
DyqzOLtPKjKG1LwJfDgXm7vRebBiI+dFPlxVsHHb/KxG5IV8sLWf9siFTc0wagK/3EJ0O+qSzMs0
L0NncDM63aymw7AH02jH6rEI0nPnlVmVSKtkTyDJOjK3A/MZr3F8BjQ4YiInqJ0whG2G5M1RpqPX
Efox3Qbrmg9lH7X2lAXgfC4uLWQ43RI9CUhBaLgFxScPIWi162sXtFzEbHTH2I736xt2G3uTxKgM
xIuRNelVU4wcQFbIJq5qqHvH3m5JXMBxilK41kftyGwZ/AcsxOGcHG+2C5/QlEvHhA7U76gWF1ua
1swMtwUQSjEJUmjoq1rmd+mTCYv/E+UxKMosWVZqUnIUlzn5mIP3RlafFPFJjTkZwMxs8xpQyKUv
LxfMb6rptjaawP8wmHitN10Exzelgb0krFA7GP1UT2Wq8CEB4pzs96WZnVdu3RvVkpbX6Iz6IMY9
jn9jbrCqMuK3TfUeSN4O0rjdcGX7vTuTfDizDkWIjIC5bOPwi8pOItcgPB2by891sbz8nViZ+f62
+bjhCbmsbauUet3/y2rf6JznjUxvdW1lUi9JzQ7NbCffWRQaF9TF5urXAwU4+3NuXgq1R+/aV2qa
N+YkktMaoZqXjWrc33uJCtfrbdMunRu05JQbL8GEuZ4nqVNvja6opNJVhjkW1OHLIRinBZUSSKP0
MX4PIk+qQks0bThxprEZGrpOw8qIzqc7iFGAGO2vwqRjaxEcq57hXYVbk9gVwbAtma8j0ceuQsj4
3YvI99HDJoZMq3xTBqa/kwxbiRL9u3Dz3o7w96nKlXEef6ZoKia6UhSskwkRzdirwZWUZVyqZn+h
I6AIHDo8iTRGFCUAFOxKC0RaJEMr9ALuRFkonMNXxySn3hk/TQDqzXujTcV6Jx7tiqJ1huUtu9vk
+7wAHO2S4ZL+UttRScqZylInCLX8P4NHfL5Cnt7w5cwSK+lEC1b3XwtIgoEvD5PPKqvOPmVZHqbe
857HMnA7woLZ6tM51dquNdv5uwxpLQB6LgVT6pm0TR//SkYscgGKDURYqkIcwZlXrB/6sE5xz2g/
yBkAmlPhZ6Zsyp4WdZwiceENgBXlq7BuVB05qSgTFped7dcyVVm3su+LBMTh5WRobCtHIDDxsW0Z
GJzbQPZiyGP2Pfdd+FZjzWBznt88fvVBdUQtE1IEvk2ZTjEg8baYePy5bz8MteGLxhfLz9K2LYdw
vwHRPUwvIqK1H07ZX1hBbtkt8tPWIQEaZe4SIW65x+Q4TVK3jyzAW7EjsiiDWu8xGJPNfE4GnemE
19PNNhbzHdJkUcFXs3q6GN7YvLuLsXWK6GXd4arngDCM837xhxzXanSYrEXXnIPXxeah9JH8Gq/6
Z3JrYTgZ9cXsnx/d42x0/eEMyM0NSP5OpvT1fNEE3SX/w12Du0QbDNyzTn/XGVQNhGMm3WtoW9fA
C2sPvPhaxY8Kxm5mKBZDCPnDX+uVIM0f/X8q0SIauFf3OG7cpmjW2NgNtBA9iRtiydCJtvbPwqPC
zxG4/AldPdCPea6ENQZyMM8BCvcU48kpHpv4pFat1H+pUBzrYRyUCpW9LED6mXj5J+OT0qwHp1x3
Rc5D9qm6kzKPPNE6mxT4gwhVbJ/vfy1JuiWNEBPHczh0ALncNZU2GZ6T+R+NiEv0BALT5QVtNWHd
vpk7R9EGkuNPyfnAR0ApMTAJMRLe+VliROtBhkYOCpcO/wzB3QeB3lGcDxwgeNdO6r8eUCjSI2Ge
YWsnm5k1M9pvgn61GonZH006Acuz1v/mQQTS4W00ZDwdTokUyDCVad06+8THAeCE2KbSuh4AUwNY
2mITXe7fs3u9MMfLFKJiAxGWQDV5xkHNgj4h+XDXkdmpkF3J+ZE2ZeyK3ctV6lf4xiMt0FjtrwSY
+IgTSnKRO8Te6cEqBAqkDIQDqs6BgB063HReuDCyL3V1RGjOawO/781r5HbdzMIs2/TR8ERPgbCs
BANk15qN6CyVsDkV03LbtlBMxuJBpEtVjqkngb0MBRs0DzR7ltr3e/v8M+5KynfTpyTedd03nntZ
bN6AMp3il+aVbCsT1TN2w7pu29luAkcp08h2x4Z9zMiZNOW59CqJBuaQI8uniSmGi3sT8ugU6Mki
62eTpPzPbZiaYKigxEekJE5im5mt5UAAv1PnE9pG3CUPkYFGWUwteTMq/jgoFB+YcM+vdSY/0YmM
5BbkrmdKrA/wAXq+1EQfuLlO0WNy6hc+94NiK6XXPPmR/1GpyGcFnjYPstCysprcv1bn19lwMXR+
d53cWwgyfvMniW/nBNgSxM1gexzMoQ6iXOpRA8yiMYmHlt277J58h+CrJ1JGSJduZwBOS+ocfdkM
NVYMQMFnyO4Lk7I/rhkoGufCzwQsjrVIqI/yGE8FHYyahtM6ZHKofkdDvqxFZQcIB6fTEavLq1hq
lJo5Y1c26vcQw/ixqx87lWlOT9GYfG4DfXWoSNlzndSiZZ9cFm+Zb2eWOBnmRqSJ43xnK4TWlkUF
twnEVw5NfgzTbb7peGpc6OjGBxDSyL9kT5XUZw49jbRTbBMRt9B9F0Pjc28cqYoKlTvoRYkyiE6a
m6j1PKYuEs0r+dOHZCgz0btc3BKFaYyXBFJeF4XW7H3c0/M1ez184i5OT5XtrJJCoEl1sr9Qhy6/
l38P2GZKX08Kwvz10FW5f4xEksp7gv4Nx7SFMs7a0+trQYuFrrZ0I9ndI6Xd2mCzTaEt+NjKty8m
VwPLLC5RSgF0EQX33iTSyPpIYPgLktQCggsluvtnUD9pndOPoqRHE257qBVzNdub+qGbDj1cjo0k
IMtTw6OIcFiqiwDmGbfgeo4vYBX3ryEG5awRq2BMXKwsxpZXlwFYL/p8twCArawNgBGXmilz8CdU
G3wOKpTPbt5VqX2ba3WnHjxtsAcQK3xCmm2unEKmr3YXehThgcAJtV5RfhLxFeUyBFy0wRabDoie
ZTxGJHQR5TpZXb9pFtQFUb82SFnol2pRe9baJ3PqBOS/rRaQNrvK/KHLnWodEy31eJaNaYakBcpf
aEq2cC+lMtPTF/Akw/7rkWQquK1TR7Ltmh4MUn/T2T8xYjWJYNEQuwvnDoFqkiqVHPEOuyFhzKhU
Iw3ju0j+kmiiQ3tTfcpJoeFi+ZApWXEVEeDf3D4+W2CZg2Rr2XL3LOhl2lgPRAvn/LPgde34Gunp
wXoNfIPrsAcIbx3cykg+JxbAZYY2mlmKzhX7myocW6IRGq2XluCjPU6+uyr/K107ODiRnLou0xYp
OD2d9+sBH/RBvQWn+s4K8HrqyjprMpXrgIrWg/Vkpgo4zLpuotCRr2kzxDdRy9Kg2VSSVSAkc9pT
aTvgL7hGmIsAMQIVfKpcJ/1+XTcejEDyJbGhOGpPkb8nVPDLjvZ4uGOkjvyxlWgUsl3mjHHC95j2
0ue3xAX0IAwlYrulMmi/P0nB2TBiLfuRqbVtkvkaRUYSkEn6dWSRNNpEzih9vOsWV1x1piXxi5ae
Ie5BZeUU6bFNHLlccJux021txs1KYjjLvvd1fArQmoFs2mUHjJl+rZ42Hon/o2nBjqR8yrmhzEdL
uryIUoLUSLFvFjVGmkpOjEG8rP6mDzlST/RnrHH1OrgT7Du3FF+lteqsYo8bb020MV8jd7RZxcNx
a9yGw0DKSOzMeHlo+u6wygMrEFbxJ2io5PvWHXvaucxNSV4GNoWd4alO/7COWE8tigc+WSbmzOq0
zGmltBCYHoGgB4gXH3rPKUt70kwwyqxg7IlXBUFj/yTxI2gUaBjQUalJBJNtGInlRkidbtCQr3+d
/2DyAx4nivD6rCS56sgaqvVo5+q4V+rcnopw7VZnX5BM9jRSmjoI7LnMxI6+NbhHYBCpor57V1ZA
aT10fIomemgn44L3HSqPDc+OrGlkNXVm4qhL4Ml49yidQYuQIuQuPoAD5DvI2fkAWsV5oirYABJ3
yIgGp19ngav2tcriW8u9bEGiIfqgCakS8Xts0yBHhzqwL57XGQ1Mt774UnQQx7BIRFkYY+OX4lDV
HbtsYhNmz1GLZMv1e95AAIaU+t7i2d2aq+u79kT+q+hE3iKNAyTRehDpCyhA7Fp+3oFnormg8Yhh
WBBXz2BH4ccZeBiCfu0AlBiYA+K4tgO3AeiI6EuDJDlJjQxmGHMbTszQFvciz5rFCSDJXjeU+Enh
8T6GaseQBZACiFBqdxK3EeRETWotTmgWaFrBo3VXbBtqDXKOjXliQnuVtiAQNHQzpuuiW/dIfSKK
Gb6IIYS0BmhtipXGeObGkkQba89CG1GwCVOHQgEdE0ge/TOM29blqqE4+AkBj8r1YM8aTjq+XJiO
Lg03AvVoJhkQicuDeYTL4gKXZcUEI2oA4F0Cm4Kb1FPvzgGJLQfPWVQSftj2qANUmc58C0FYqWzi
8KSopn0pwGTJa4GV0ALQqQPUBaK7vgGlAIcRMyJZCk0D+RlRMzHq5SJEgWuLGQB5vKEI8Kkwwmxa
UD+Dt/JfsxXd0tfbBKJ/zmI4h/BDAPWydy4bR4oMcKkqUmM5Fs1lvoedEbq5RB0JzJDMu3RDAE0q
gVytGcXNSQuMFp7XRYsozK58h5RI8immNGfzlIRy3d2EDgA3csnpuTdcYTqhiX//oT59/9lhmL4m
gJRVPRTGYzOO2d+H/NtiBEoIpYSBK7MgGs0WeC0kU5rW6CD51oIPXRBA4D5RDBh/3q//5MFr2AMR
QYD217MVw0hXEPaQi3W96S8bG3KhcU1Wd/+76bPTSt8ODMoZ+JquomauzOLPVnfc9fMsMl0Y4VKq
qiaJbWNuR6YuT5EaStEpYnP7pesHbOa/a4ziriyBpsS2us7aybTbQ0S45oTpmp2x7omGnqx78z9x
PF95pa1O/B8yqnGk+AV3Idp2mhDRpu1IOa9Y7HtEsueYZi2TlghCb+Co959IE1oRznyRY0TjXKd/
5IdOqhDCRGGkE2G0tOlIynjZk0SKx2SW23VfJESH87R9ZyS8xe9dP1ljId0NpumqH0KJl+WhtkWe
sRY6iqbstVBVEE/gWTjjKiAA6o3p6z8j78P6TxuirBlTI04jEuz05d+W5P2kIS6btK2vIyTvk0Pl
09D1pVEDhflfovc3c2W8S0K27OZplDJWtxfxLB2DGZqntNdzxt0xgwSsUyIcWmOM9Po/JvbxtqDL
iMYF8Xevs6oy4CMozTSembmJ44/FCAKxUY0VhEZGuT8O2Aqz7L2WfIYXlbYRpUZT2vhzqR1u5rzi
VDJs9+cYdNabw/7xRB+3DwcF6YogdGH8KWpwN/AC4VleexpZexKnoRofhXbUiUSZnCQHOtVPcK2S
rTsuqmznKsYug/6lsTZ68uvhqyZWap0P6N1ptJOcY/1wAVqlv5by3nxOtcvvpZtjI6/da9LoGaLH
qfJ5/UsetqQ48DCWoH1eoY0Tg80G8XQhODKN80IGrVooVB6Y7pXpvJrZtiMwvzTO8Pz8yLJoDLma
XpS6aZbpz9ntKWFQUimenrCeLWK6ELv6Stc2tZZhjlhhOs4DcyStV6uGIlWgPsYrKFvlGrwVq7Ws
Tgee5bgiLGHu3BLXvKiIMYHsMdvFLf7Lt8alD2eRzfbB+s8kWjf9/mHw3LkQyalnJfm7+w84iw93
0EOHZWA/Ou53tWleLxvZwXCMF5Moey1sBtThQ1d9CYJkkiRiCUKiV+NAaqjnMYM4VIU1mfXGl7fd
kE1i4R37QOkhMxCt+w8bfOlQCEdEco12eeQ1/l3BESjboUTcKF0q9oc6feQ584XJKrZRQ5+NBACs
mfxRPbbnEyikr74SduP4uCcrYIq4RZktPx0l+ROg8nyoWXYneCcMP3dpt4rVrLJtyBpuzj2DuxkX
gxvcvMtRiZ5R6gdBUaFO3fGLyjfDVIhXvzzOryE5EzGYM+Q5LKuA+7157IiD5Wwb0cpLad+AjyBB
zr9vO00WFfN4J2ldd2zOgi2+f5HZVYya/vKU4xHFOYwYbj5Q7ZAjbsvS7iZ7s6jEaGqckm29tNEv
vKEgj4aUNZQ+RHzdBvRxlF2KvVW3qrf1z+LS81tJRvqnn9sPtdDNRq/mxrdYStLydsGBmw6qhniG
v+buzFDunt+mm7Kh44nXy67K/6m5En0q24i70faV2faWawvpQ8kGTTbbxte75zt0j6TZ40PNDxnx
zgcN1e0Asrvp2FjOox0Z9N50PSpm5YewcPKf2XKWI6TqXka8qK1V3DTY1j4f6ZK9cllzaD34RCNS
ntMoOMqTx5AU3UDtUQVeg9GD/8fc35a5Wu6HshTF3tdkXedUc55/MlC0/fRSeA3s8m4/3BmPYwbF
QOnASGQWzm/LoTRyuz0ncqnE9Txh5tMh8TthPzXhqHnnhiG6QMCl7+5VjQ59XFeB8u/D+7V3SI9M
19OFecIGhJW+Lsd9xZ5zvhL3VwftO1TiVXVpXzWkG1hVVo6RPGWMaZDUm9AhfK0NAxF4+UdCgfiW
60SA3Rm4dh04rvM/YJhd9zHvn94XMZeLr2Wc7z/Lkll0QjrXY+D2ftOBdh769E10KqQqKCJllapm
9Gp54JrR39AptdeMKyYUAZo3w/thoB9neXq5Zo0iTpq2WZHd7b/0WozLRsXwrdcXJeIke06sYjWy
d9M/yrDWyl4VT/83G6uykqAOefvdxPk9YrVo+OEQly0G+9bxyE0DgB/eWwsTNsyhuhCi6QtaPLdr
XZHEcSBpvsIWHu5Gh/66qidiiAYND2I/lAiiYKg8OgSKADu5cQCos39lz/2j4PJV7H9P/okCh4Dr
hN8LJFuNbJldWLLlwFQxHxXwNtin3Mwj08m8l9+iLQ+aQjO89ylImZlH+djJ+iKTs0HoHqgBkGsZ
/wn1QuRm0itav35P38r6DYv0Gbr5/eup1AXQ0lP9Nh/ipVDeVc6vNdoUM4SIe2OQbl8HZ8PObH07
pTnfvQok8LN/glajAsGsmAckrjsQ22KFt68PNKdvRQ4deff7+yFRTy1qt1tfc8DWnNbvQqqTflSx
R0ufu9Gms7lI0TQnlTeJ2mnBn7+k7zHlZb8EA0NLNUHwWtPSR25xgkS095nfxqDlz6YEmpAyNk5Q
5UVoIdhLPkzv0mw0lewM7zuBxvw7Xfq44dIIZHi3x6VubSlqB7p/+2uoSXW8rwkHi1cEz2ITPJMb
LoLFTgmRFCjBCb2QIE/Ex1n58C5NaBIn+LVowftL+2Hy+u8xAbI5K2ujTGRu2/xB3eCDQRhn6Au9
UfSGEOwHOOmkqm9Ug3K12ehBepD9jRbF/L7mktlGU0GC2JL6fKBN1xTLgIQpEcbiXiv9VTBb7H4b
3ZWluiqOS/349ZZUuWTl0VbkuLezv1Ld4ps5kvR7X0xpyP8Ys6O6Mrt0Dtmugt86V1P/y10axpTd
00PNXAY12SDjYh8CPiXvWVaTWt8+seryReD8SybXvWeGMgWWyxSGo85CgImQV7C+I1vfFH6fRpdF
IxvsHK5mtX8PCUsXHmej9li0DtRMDF7TYYQPaqRTtrEYf54ff8i7lwhb0TS/Xb/5KzkflSE/kAot
th04YSsIEsiwyn1dra3GFbkgSbAHmDF7/0wYzMnNGnZIbJAMmJzQGIBH4W2fRvIaHAuj/KVqluDa
3Mti5XExCmgRs88yJX3Bfe4/EqDb9XW/gM0/2vtSPyea4JxS71Px/gP8aC7ffLJCWbTBLNJjpU2Z
OsTitmWFC8LLSIqFNOtlj0eEdBlHeW4VrZ4UbdoG2JAykxqWcgN6dtKna76m5G0OH9hff9ABsUxo
AlzfiLeu384QAIFb8rFbLYSXiggKvcQrble79pen6o6O0arW4g04/JlWwMfU2J7vs/uQs1EaZPVt
Wto9RCHX235B0R3NYFPNXH8oDaIMLa9V5A5Co+644AuRI4ESk5jnVOG9n8NIuMLbhJkSjC76gisr
AxBU18PlhwEUW15wjKSUhbM7Fn0uGqZv3wfd1flRaEUEgnWIPPgvv68AHiiBhM47uWWSzBOjohYj
zkCIr+3FttYkUt5M/OUdPFXMYmPVmReBrtRK6MYDcsYxcIbD84O2xomMS2LGsJcudQL43D7yTeKi
8KtsFOvs/Jrxadl0QiXfvdBEsUUzjT/giyvqZGwYG82kmxZG2bYiUwhPZaMj6sFu2fiJ4MuNSke4
dY9eX011/OOUXnugO5/2ou1tsI6KYa6WeJMj+trVUBAnkBXqxE0GEm322f1AWLSBJDvc8QChafES
2ZGeQC9Kf0nbxvNvP4J3pCHDTTlZN9c16jXcJZjKrngIWD3FymOyrp6Tr1et61Hu0QbbOTRXFSEu
IHH+By8kShYvYIxjg4sFlJA03PboBAbgCBKD26IEKbdSMo9WomUALQ6zCEeu559glWueMPLxWSCC
Ui5084EtuogAx5ZzUdyk5pom5e9ExGbAo0L5NMrdbIMkS/glyKpIgfm3E0xXgxi5UkbspfBJDPSE
sxKySRTOKxSp9q9NQen94xEtH4RtM8PCb7Sx0ud9UPo89TehE4PrMZ+1iz9qw7Pd+7EHkSylqohi
OPU/uVTVLjEkT7tmblHT5Zx9FS5YZXtJEo9EX7WZBOJnB6gPjCgiRGTqddtRS14iEonsF8CB515U
CDhC45SjanIduYWGaySdt9vNaXd6PSG2+8BpwKD0cE1fzj9n/GJDJ9JVfb7NxyQZAvLa7zH8KkO3
bRJc41E5jGCi8TzlPFT5iJQBqq9C65dgOzQPNSndOVOmaLgmiHatJT5/3hv+U6s2pi8NM8zfPxrv
LwYZmyNtgPPby0v7xUBvY0tfms1m/fpSnr3UN2VzIcv1VxvjXwzVHXDjL//6g13ZT/9iJO4sJphX
mvWB6fODukknsxel1OHwjq3kYSVfBk2Ijd8OB15oEqP/+mVcN6Z2JVaI9oBf1geDZbU5iJfWB/Uh
uFL4sKj8+wfPi89qDp5vMyPav3tHefBv6NWu5N/9hYxk8vFnv/zAh5/K3O8/2y+8B3Ka9DiBqAFs
0f+z3kLOwKEcsob8MZHrLk2PmA3y+0oaYmw3go/IfRpC1mOhCrIi9R9KZstX8wOod9pautOGsh/4
bQ/lg6otM2kSElHyWqjDA1Rfr9JLkekfXMD9Owx/nqlcRkDphBt53Drud0Pfh3IByPR5RChrph9t
Dgl21gu2tPRTbskCLF/+CZcR16vfejFizpJyDk6N1lDZ6mb0ur9NTD8eskr3n8Uw8W2qlklC95bZ
b6xgz/wnwYWERVozSX8li6r2okFlInKTeovU+Z3r5R9LdqgpTpscaI7hZlb3L94Jq4ikBEXaP1Op
klHXYRYR1MPINZW00l/ATd0CTZGw3eeYuOyj9pLgeAfJkBDl4iVD/mEMzvgjWDnX891E4yA8ywH9
X9Ia31aj6a/L5Anh4twR7+iJXJJRRyBkfQrQ9DEMeRz8gbsRKXWZncYxjfKvagHL5OtQTqweKKI1
hfrM3XFEMq981TtNxXFaR017rivEHppNQJSzVN1UJHH+VuyHxK+a0PwicS4PCSYGeWVpNd/N9DUh
6m13vnD8NU2+ykQI+ZSah5cV5kldCkt3zZ1q3/T8NLOO1BTkaZ7atYdmDamVDIFRw8K+WswoPtAY
BkdBX0yIeZjSgPMNWZIrf536mcn0Tw5oykIiUv+5jKRCE5xMiCm4NhBqnUos8/RChe3gxF2VOV+T
r/uPRdjvhEi7fCBNeq6VTqPDskkBpuNJm8MnGGzNf63/Lt7zv44f2Y9UpBmr8gnPMHtrxlRyDeqF
SkYbjCGnhraIOudX6eSxtcurVBpzV5/3gBJ3jpyptKLXyI7V+T2J0kTgJsDKJl/Xhrn/AVCfFD/W
1ZCC00x5GDlgYD9TojSt3oX5Lwmgp4kMqz+zG/PFbahkgB1upkQZH2OkgwKXHPGHhuiY11X+uVVL
apG3kPikeO1P1pSIKUH9EJl4zlUjDzIrdDdor7fKQYylsecGs6opp5kpdR03QiBzXFsQwyjrtdSI
TifdZ9D6P8w76+8Y7oP4/dRiX3/jrSZkQFlOPITBT93Ub1G4cVHae2hJhyb8WpnOgDvDNUO0PpkO
oXfviVb238RUQAwHYE4wCiRg88yrlhBjDJKl2v218I+2XYKOnJkBYvuLDpyYwkC9RKcdSchEsew3
+UxZZ7u5dJn1qyEPuoNmdXqJZDjumjzl6ldakFVndnv8Ak/rNTgYXHVtCIpN3zMrdvmKuXa59RX3
JF/GZxto409WBuQn8oKvihpUteVg09vkkvviEcG1OSCeLEBZSasZtBF06oeAG6Gt/eJuY1F/02ik
Y0vapwH16axCiaK8rRxeM1f9dSl4KVjoWCjvEdt/EOwMSmnmu5tf+YqhuQIt+g5gBC1WXSwDg1zQ
niEoOWQSGa1itIKM5qtbhWRLcly/Ohga77YNVICtKhGUczs3cBfXcai5Lrd+OTknIl8uGWJbgD61
ir6H8AZe/UvBeK1D4359JRtyaIzbCbpEGT7nUb40j9XiR1Gw5IGjqv6kpjD06kX4IrcioUhvM2xO
i4EzPVQokJ5VL4mX1Ol1/oiprIWZqZMnHPz6MlO/bpuX0+v9/roXQZ2FSK/z2z3Qa6eYZdtEDcAJ
MtgZ/gqmIMbkYYDXdDkl69cvc67Wz0R5J3cH5j5HGppjhScIsyKmBwVhoAEnuvVQmky1E37tv0/9
/HuylhGx2c+ok7kvdApiT/wLD4YrS9+89HL9OLwTI4L3KWXPXvLSAn9+MZNClZUZ5Po4+LPhLWS/
ncrDKBgNeHTD+bfjkvqd/JBGcmh6TzwqKqm0cZ9C9QxhYISgn6FTdmii5K//nEZXdnl0l/MZO6h+
R1zXUZ1vPlaKqMT4sJroKSJdvK3/kp2WIzlcjtLqPTNMTcrjHwbS0c38ZlPPPT0DPi94CGiJ1FRh
qD9WdjWs538endJnDEDZqec+JtJx70wBmhqOGdGuv9QVv93TqRaeQxOx04owTAj2eOpb59tw/osl
2MBQLC1t8Gz19tv5vdU463V1s/hHwOjaRqxBmDlqCTfD6yF9T73EQHtkCenK8vv4dtkhJYH4JC2H
Pg81/bv+3g/uJJVQRcwp/Lfq4oNAAog80MMVrV6lCz1SHDfDRZ6mw2injNr/vb1827/tuun2uHX6
vXpnRKhMr19uv3e/i+g8Kku136R7f5bV7I/86lBbQwsg2fiMe4qOGqujIX1dTZImAleKorXS+yFM
nGrbcwIpPFMEL+AI+f0MoDk002IEJAfPbdmT1qyE1ksomMvYhHoTeMkLPEb7Ikp8ognTN4zd0RRm
KGTVpAIL700WIrNveZN/F/WqbUYY/wiVXTiJa0gXX6Sc3mqn+TCXxJ/wF5zI5f1/RJ1pc6pME4Z/
kVUqbnydGRBw302+WMYcwQVRBAR//Xu1qafeOjmJMQgDM9PL3d1301mBo6iAYkxMFzMFAXQVwSsl
h3AlBs4XI+CL03NukD+Yh+F2R4NyJpK6oAhgLATsOA8jol0F36kV5gqMmyEg0Vl06K1ffsR3FLWC
1oA//A2SIVHTxy1wXp49H+v+I/PLKVsD0nu4JO/wJ8bEd0n4IeJBMmDo8nESwxgoB9/iAZYgF752
F7zDFwQBaFquwrCYEe4NMmjOwNRYmRu+5FeKZrkfzsypkPeMjTNTr8o7nIov7pPjeZPjORiVRGkp
RzL5nLnNtLinLSf9u97frLNemUH+xq+k00OPw6GMhlF23gNQcG6AN7lhGRzMPtjNNEfBtP1cku9R
vf8ec4MMg3Nweh4CxA8yHk7GgaVhMjgBX4wZzrIUuC0znONvKXE1pkTmGh8oko/zWT7CAuCdv8xc
hiCP7vM85Q5Cl0oBpu1vufFZvv4Gy5pgCnlQ3DjtHHpSLsSnOats7c98chF5tGTrTuAnAXfl4XxG
y+V4/XcoA+ArLKW7mTwqAkW0KoRs78MqzBzJ03653CPtcpg7zs6jYmo4NQOQ4z9TyXcG9ncVjuEp
ciP8SsIZp+ULfgs+8jezfJAhMtfysLFdETwUyvFLZUlPCdi9oLyQC7yFVZcX0aApkB17iDlnN8cS
VuAyLDW+OBf3Q/oPD/FvIb4pfGB6YvkQHNrcD3fFVXmUmC+sGF6QHMOz4+ScgdHzAj5DDBUIB5HI
l1i64/w9FDKGOBLqABJqpKGxnAVaMHKr3jKlf/e6e7kQlPGaEXJtYI0Dz5kHzo5l6hkInXVZGKC4
BZTa2trzFiXS/MK1plRYmfhrhfjzqfSNpzR6so/PXxpJ3lXyRS+3z4ILD1SLZPuGePYsyTt2u9B6
X+RSqzg0l+3jix4nNM4CHujn5aBFyCJBZ8DQJbxbdfIykSmkS7H6A+AKIn4JXjSQq4NGeyQzBHJF
7yYyTohBN2Su60tmm1UshXE469kcVfNcdo/YZPFv8gskSVCJ2haSSKXnBRhPDw0ovU8w1iRdEF8/
W3F21DDGG0shTEbtagZ5vyRKGfZfnNIakRIbN8988kwpjLZmdAmTTYs0ywkuIbTYvGhEqJQgZA+J
ZjW8Lunoodw/4AZSM0sc3qfzARdqrzB/Kak/Jw6foPlfL6ORg2zMOPO6TzeEe6ZGnzkHvrw3rREi
B3p1+nDlkcNsdLtwatFzihiQacPEDBc7ncssbdf9EwCVmK0kzLp3mvNkDhZup00NhwNtE8zjCeT+
kjfrlqTHS5eeJBw0P/XyT3p0UVMI00jrX7WbQNvUPDzd3fKBSZUqmrhhdsxZehDp754QDTs0/6HE
m0R8slnbTzeP8ZC9W23c4HXkYC53iKfSLNU+PjIasgaXwr8UMFLTqMWlFStU8VBN5E/vTDEmNxj2
afPUKmnWKWfD2s0DeqaG780rpwg2yG3/RosEofN1LnQUS1TT0ulDk8ZQQjQeESc19zZpniaCjmJD
EsEwX+x+Lj/3bYfKq6tJQ1qpYN+SJwylOyR/umiobJL3ozZ/Vikc9/ty0Ow0V7emRUPl8Qk3sRNT
zpluW7tvO1vdKfipFuAPQ1TfqDMO1wkPJqKls743DElliq+CBgrY1vSzLcD1ZrdD5l6I0DNNwNQW
DRpUF+OEdU9CRIsINkVwPgFRSis1U9yzlxHGbK3egLfr2Zz38jOlDr/hod4x7xVVWs1xqvaWg0k6
6BqIdYF8tr1V67vcAmI/6ZvntCIyxnRy7GZ0lcBbNG1CSQ1TZ2iHE5ZMZJKHTuakgNRpRsvSWDfa
xBT6NwrKaBD7dUYg1SbVE9fOvFjCWN+b6FCNJ0RT6NODAw0kRR8A/GZ6xbMBgOy0/5NN7pZT+wnR
+9+H3u8bEg/0YhdxqG9nEnag2mAh6uoFxXI/QkZiHZPXQlgLQws5DphDMHJwM7VNMrMHIYx469K4
o4ZLOREl7HjStP7omip2MqCaHnkKyr591WNC5lQkqkq/4n7YNVbDdKBMPsY02ESlDd9P5314pepB
/z20QSSfg3DsyfGz3Srd2mA/DZPanAyDS0gnIwqzAANfekHxNyk8OCuk+idBvTL2zaVCrIZMIdQD
Xg8nJekXhMeywg/fBuy+fsaY1iX2/rJNSqdtyMmmSOA5aN9VK1XbF9dmaGV7XrXdes1JyJ8mudb0
eqQdGWgSgYMUXYidHgQjND+2WdH0OzKdW//+NEwJzwJjVxV8z2PzwH/tmdvv923aWtsnxUK2tjtW
QEoWDiwy6lSaeH/Zdw/331SUIXiHwQmrJ26buhBmBTAwcfHPmud+saPRLLERLyW3ABIU6Ad+Ti1V
D4PM8pivHHD7bRJiprS6Bzn5uaM31Zm+oRTKjF8haVa61gCeCrqW33vpHoVxqx6I3T7/7lAzlpI9
om6/lkvBWJtAHEGuUYGkn1wCUKRxhAuPWreMfH2xOOMM5ezYqhwWw5O4IG6LVAjsfPolsxZo4HyE
GnFWuK+KW3UfNEYo1DfjnL0H+SyWIfe+eoT76krdz7rRP++L46spLn21VdhoR/qB0FVmh4IY5S2a
r6k2OXy4Wxg8UIz1FP3c7l8dmssBT0NDQudKtbuqBN4UWtDtQ3qkHVvHHi0wlsk8nf623V4AvJU5
ZKYtS0Nqow69Ynj9hYuUTdLUEe/AZKHIF1HyToOyZK+5ll+wE3jj5EWQW3MkUlnXHbJDnZ8RFc7a
ivlgi48VPkYFJ0gXRU8B4juQgjoViQi661lGTsxC4FxvA023A5ODSwqgV1P5d4tjmrQT+IwBWnWV
78FRXQRfw20FdSS583TO/mlNjzf+4S1HeiudsU1m2io18o9OD0OESRI74dFSqZuas35pGo5qS0Es
SEqOfl0NNbMeeZBTlgNiDSR3dNqkbs194pSbnvbqIcApdTvaNrbPUuHDNS8zOT9p9EzYjx+W4per
Dn8odmxBjqdnliLVUT08tv7OO+FRASrA7VlTvTmpT8fOjtgXIm8e1byq1b+0JnyS2EhNs1AmkUMg
EhLnD8x9AQSZnAmqBNh2JKhrfEkDmuSh0tkPSxaqagtFYpNsIL0DgUeSaIhlzP41rD4NO7Ggmh4p
ZAPyP/vI794GLgb+ATNZjjSZANjEQcW3Tqv++eWRkt7Bw+xR4g0wRCdSatf/ET/6pj0DwoayrLsR
Rx34CJixoKLNYN9QL4491AJpA4iIfCJv+NUARtSisvwRiDQqD481Wg41yOHTGZF8tlX/9SLqAv0t
taX0MY+geLL0pXKiFExO3w6NTNdo1tgwVXeRd8xu38Jw3Tldi0kNj2VJCN3txINzi2q8cXxZZGYA
SWIt0zYUcafhuaKdk3Pj+2706NLYeXDZA+DEMRkm/VqPOvdVaAXNh+42UfvA6PgwOn2aiiYVexur
y2mumxoqdg0m65OiwPImRgPX2FTe2gXnKe1igK+cM/HkPtEVFjxUJF7h36bRNNlvbe5oStOtA1mA
qnuge+64NOkQMVBbtCpdSEt3Ho69SE8iLwoDAfOaNTTLncIURl4hV+n7pmAk1ggYQ1cu096iD1V3
W2c0TaiC9nXOBLji1jU5J/bh7V6XhRmNrBNaNryZln6M6x3Fnq+DVg1DrxegOfoXWz/3tmL76tJE
U3oLbmWAMAsd5bern7FbKh35160ooaDSH7XNj7Vcm1Y0mt12QMcNyq+eU59DYqLlP/xj0OFYvJLX
NZfGGA7dona8LTuI0lS6PbFr/n7NMT352MPrkEnTrJOoxOG0HWOz0vSB41FT8jH5jFzxPaG6EKpN
3SMygwBx2qqtXhA16gg6MpUZtKdsUNnrXH2Qa3JbPlu2LT8DpAFSotLwNUzDxqDjUxWzanEC2mol
oBPqbKp/uDgRL3d+GFwC/HAv9chvd2192BnoaRxw3a9CEbNXuUuYboBp4ZKb4mC6KWpw+kT4+Tjh
NUVMQIM4EL6R7dkG/Lf6pYbGmrIgRa80Ki8U3qcJV2TZTQv1nhPrmIuIxaXl/A+enCZyrmm+d9M1
XsT8u2UKU0TfgRMZjQz9Sp4e93ByzpNkdIHUNjgxSvIhNg/itwwlI9JickLyvMawm0TwKm+aK8Q5
Kg1Z69DHTNHFm//tYaTPL5UEbx8pb3iyZAwg1Fv64onIhrrAbzmiCKCf4F0R28WS9zQgCyV5oM0s
ObrLc3TKyq+cB2+KlmGjoEH28Ykl13Cpr8dwxsFc177sw3kJcwK74+3K2kc9mWyYDWkN7jzwU7U9
qbA8eLdiwcas+WTdPTxx71Qdq4v3KvaM/KRHn6XhI5bX2dWtB5l5HkXmYI41DhVLus7SLd3LGh0A
KZTpjXJeIGZeOg96o27qRD72F27GpDUShZIZkAwWTyUKJHg69+1ulTgRS/xvlbIMQUwP0fDp5Fiv
WzQECrTfXqSQTinsapjQEaE197LHWBj3Ah7JuvPQxY7Hcl9WYjqQP2Egqb1iUSEeKux1oObhbcjn
D5zPqdEVDaueZcvap4hO3YbJumKX9mYoQP06lubuc3H+YqXm+dAvVh+XiwptbyusrUQhRgp8N6wE
u8/bT3pRBcn4Ms5MSHRgy4Xpeca+ZiyfBymSoclEpX6Tn1iNb55xOWTyWCgxf2Cz9vghBgQNlEli
Vq1ARMNu9t42tvLghQeeBbzGSBuy7SDU/Q557PIoa951CxPv93lYutm22HKjHI4IDLmFx7E+6/DJ
3kqmxobJmhmgdJt9TcgGERQkiJSqb6kBrk130Zy9D8nFazO90dJiCA/6ltRltbzBYDmh3IvI0ILR
srh6MNjrRqJkjWBk6nSIMJ3IyP9k6d/P2kRWVHFS1LhxIGtQXZCgpjfD7+BBsV4c1hOrKcHIEHH5
0p/7ZM3AhcvcweaQ40EhgmStvGYy/M8tqOTKUuJN/v/9E5mVuuJcnVk09blIvTdprNoGsMM21M/N
a5BDxI1dPgDyBqq3phYECzCFA+xjZ4glT+vpwZueAgkxrOCcuD3c2bwQcoioO0x3cFCVrwCt3Iv9
i/zPG/9aE6TR6IoiMZchy8J0FiRDcj2TYNdrGmE4EaJ80lOsHI2tORQdqndbYnMSR8QCAW+dgVwG
sP9tSPL9OZmKn7gc85BcZZo6j7gTlAQPQ8yw12cabExVktkV/IhsTnrmHniePIyHd+U4urXyHpvW
yHNGhYw+Yru/Wz1RnFcmw5rIgskMu4sHzKqSE4nGIlKBwGBWooiPF0zFbdjsy/vPI1GjIUAGx+Ha
prLSmMHrUKSCjErsStEomcG4+EZwIFN2o4zj2JHh+LJvH9hhh07wwCStOG9qyonM35+mZJ+1mMEl
1i8L5zRmXzMm1pzb65cIpHaLS0MBABkU+xxPr64JVfLdpr5C2SgdJ5p2UfY1OLRlL3BnHCoqNx5j
dM3FtK4BdvkNhG/Xg76ff1eENhJ+9VFAAQlKpvGDSXg22YAEZu+8IcfUg0tJ0Q1Ctb9bilx15pI2
fKiWJrP/1g+oCOr4m5q6AAdniYBuMsRw0na/1hdzkdXlyyIuTQvp1d3G63rQZklnmMkA5xqedocc
ZtaDqLp0nO5ZeD4YP1qKxGZtc7GLnwzRRX3RZjTqMidUDwFRr4EiJS7N8CgaDuDZ1I0gkcYkm9eW
2NmVj74MvIkv+mgQN1VPspFZmKWO9hf/QSTulOwL9nYHyfXnzrDjt7HsVJmij63A7OIxbl9YSVlL
35a3JhPU1FRM/Amy6FdkXLXeiT14m/aC3lH0VTmsO0WMZ0K55W+3QFzTLY85QM/B4qvzsViFzAE2
yxpGX50E6EXcl2zymOF59bEGmKQztgG2s0FPu+/PpIn7g8A0r3kcdHvMHuCMoWLBaajqX/x9mUES
qN4eIpzTPPWJuY54jSPGb7zSZ4ZLQMDcJw/0/s2lv19wd7sbWQ1UshiI3UxOtVlAiiLWRW2OaRA0
PPmd0hidfGO5cqIHlxUDRyzXFl6cXEzAJiZmzntMjaw4HgxSLvnmbrgLPvO5qOXVMU/w705KruSQ
iwz8a2woxLA8sD3/teTvVCTJRMt1n7PlTQ6Rq13w6yJSEHgQkYY9grdItqNOiBdicIgdIs9IzA/5
yUIZ4HYOwJw4QnxSVOcXTiR2iLibtNzldaRdbi8ms4E3b2TS+jWkTI3jT97fz+pEbajK/FJ072We
sf1wXpHulAog0uWVvCOTZ3nViOIvnTI6MV/kONGhrJxo+XKuSzks77eczGezv3X3IPpF1Mnf9+oI
WMPnEHEfrWOjR2RZpn7KRylRQRBEU9Gdr3UxPE8bTZRobQKrDlLnY8B0VWNbCYYELsSOYxpyp9O/
DS81rKKPYDFFjpxpBW6X5sQK9Y0cC0CNNtHoitSENXwmA8LgFWXzMcZFsbTZzJA96m7dfUh3Bw+x
PLMm1MpykJjdIKLI716qEwxokdiMyR3UZ2v8ZHF+6cX1GxpM+sGNrJzbiD5P0MdQFZ7/2H5ocm/n
2DBq7DhNCSstVGJIBco0qkG+ge5PRSsypnv8lSDSD8ibpsKB8gXJE7nCA/jMFP0goHQgqk42DycB
peGXlyKPzCOD7IVTfqLY5IV2wVzC7wWS9q8fSUUvNf5B7qW7EHfQZIb+LAhocUjkRsF+cbHJDkJ1
9Q4Mf4NJQWD9ubyrfTRIJfdQcH1knhjtO0UuFQKzZ3o+EZ5ArOeb+1bFABDT4HEzwotLPpBHrSCl
KGmfm1lyd6IWxNE440iBsrKL2AP9v7VcAxl7BckgGbRJzrL2xMi4kAhasnO2CNI+xZ/QyvKMeHA0
YID732tjiuhP20FpPEgA2LvNSaImMqNqfdq+kY1Fa26nRnaIhSw9GUs31tBocVYRyp92hWT3DAgT
W4AFdZhpCA1y4oYDvMNx0I6TN/lY0J+B3I+md6EpFcpmJZUmkmsgKX2hAWcky5E+Qf8qj4dPYzVj
T3to+pxUs4gefjsNQY1N74/fTu6ysGTBgSua+Kdumya2GSuuRYqebvgyMziGIA8fu4fmpMEdYzqw
Fk9AGrwQNGCfLiTY6QvUOMi0HBLBlvVAS/85c/KcywnWwRKcXKa51TGESLG++PSOlL5+HhD9D8Se
aJHYI2Y+Osv2xNiQdW574EXqzCYWa4E2uQ+U2nuROLbX5hBMe4P5gBWSAWQznxgTz/RzcVYfBjAu
hvz1bun3gU25RYHDPE3Oj1MPxAim1R0WGJ5MOK7EXhZbtK7PbSflkhD/vcmlYXVQWRFcf5HLis7t
H6l3d/O++GwqH12NaHl7Ewdnl6wg4tbK2ohb9x6EzpWKDzfpV80BHGA/lMWNUB/87BCM1XE/MvwT
vzEijcsVh/G84J2/X8pNKU4kXGof/5EVDsJKBEtU1UY+SQb6FJ+SY0SVxaOQwg8chS9RZ+FMjpdj
ik3FDvXfZ40yj+nOk3k1WryYtxe5cjWikQwodIoB52MfxQyR7/92JgGIH1ArTQ/Jq5guaBjxnd+D
ywzg8DYRh/xqUF4DetDORGFZKIL7BP4KdGJtIzaEhcPaoSgJvxThXj+huYFpqv2bZ43X8iLwCOSB
u0V6SsGDrtc9nrLZ9XQ87gS9voAuWGN0GLyAf1AvDkyD9XYQm0Lmqq7pdoLptpu9EM3ib4lpgeEp
O/spUDimHPbQGeAqKAzOEdxusKT3RvGx0i26xrXcpGIlPdHghyfw5XUIj5a67CPRAb4YurkmNjZq
bFPOHK7LyQ459zJ8VqzQ5BgNRQrDnMZh1Yyl6zf8xGE3INtlSX+aDolkFqQEF0F2lkAmdyhQ+MHS
H/1toiYEciKYKBnG6NgCptC1ka1BTWcfCIa9SKBQQBSx1MO1JHGwW3IUQWfF8GXfvWRrijpJcBnF
h0H2rCiwHFpQY7Od5Lr2sjd+Dj62PBe32L14zyfEoTwya/LmDYIQ3zRjRmExBFYPpyLPhTvixKKH
ZNTwFi7kmMytj8URJCDWGskNEM6SpyZuIsn/MQOpz/6kfMru/wN88BF4Nqc1Q1QXpJJQXXewkLBH
nBpXYvsPIdhDUlw/T7etgCCxaXHvmdTVbtW8mtZM/PndNw0o2dM5Dax1uW3vgvsw3uPt5rjE0MeM
G5GpnGTcerC6AOGxLloQtasJ4YP2Tt0sNHv1VOetIN/0g8OWKPz7srnOBQAPB6xLnRY6RkWCqLfW
gi/ekAWYHHvwb7Cfj1Uib1x/G/gFYvKUS/nfWosFCnxLrBGrgNztfY5ZD46mu4Q893e/w9qtHEiQ
UJM0cYLbHrOkqABAygOYd5fHKp6ZQOFrcbRjdCu0rSKn7yyIVPQ3LNJISkoBqaWA0+9Nmg7lAeRQ
raibQNJbX70xAfszhHg0bf0zAELzGoQGMlTCikgoVPzOkRLQPoaDc9WUWIiR0Jm/xTFkrnPWzhC0
LwHcQO+PiRrq1qixEOeQmdiNQEeoVWWHYrYDFcm+lP2KE7eX5wOLET6+QEj4fOzWGvsXUIj2XUSb
5OC3K4djvx1ttgyCgsdEr1rSCwHFkAeCbWHmAa/CAIq8BqNWbzfZM8sPoJSX0zkSxCoMz5A/MjGc
kmkH+BVfIyWdkZNUXBmYBE8EeKTtvt3q1re2Amld6dmOwHbFGgTIIcV+/FxbFh99gr+4/6EP9BzA
d5XRchs9XoBeBOGcj5CbvHy7uxkIBFcNOnKp+1BibIKXiu0n6gt6WIQUTcoRSXKeK1rmSWNxlnmn
P4rX8p496R4uY7FkU6T3HjiM8T3WNp6tgMM8R5C/0keyYjCwWG33z+3ArrZJzp2II2IZ+jRZHxNY
MMXPAWCGT0xiUqOJ6nR4OuIsSTgJmNAp4ej5JlbgnShhIrbNsg09Cf80hmImp0sJSokMJxGSJt5Y
52DSkWm+dRnrK4byY8xemGP/D2PvNe8R8iT+hqU+jr0O3q1JAGtFUYqfcnIIsOuujaXWQMGI1rhg
u90m8ifQMZBRCp0GOCoUg2Plm95XtilJgYUnJEBHBom28Jugpn/hXJ1Fqe2+iPufDS9M+O+O3YPm
a33dNgLfxqNdDU+LOBd5kLhPr9UPjyzGKYqvOHXtAe765oEDJ2qczXvSBA4onZ/LA29hbpg0Iqtc
sUuZnmYgLsANpCIzWDyCTYjUpeWhulH1cNeQ6bNrSyTk9LSBv3/acwREF4u8CQBrHpvoHwzaugmM
FPVtzJsWaBrycSbyWcx3oErEJyFk6xPY+ljMS1KNfgW1R4QDr0mjOHYlF5ePyqucvwh6J5GyGuJC
jng4ECEZTC9YNojka2vR5qXE4OyH9xRZj9aQ6D4654V1+zKdO3dE6B8Z+31OuK+PAtzmokrRO0+n
u7gcG6GJJVI3ANxaiWr4UwxkQjEKNO0Ql6gAF22I//Ny4j0wyVlDYgo3oa4MPZyVdaTZ+lu3A8wI
1Zo8DPnO4B4nbc3efZtEXTJJ9QNvb0UVC904DlXoUKlIbBoQpKPsEW08BDNx3kFjtqNdzOykayuM
CwAUUgYDOp7NonVzEm8B6k33e+dJMxRVsqc47t1yn6Zgz4GrcbQ+r0mJ57O2btNPDUCENa2eLrCI
fmwf5j0myKOssUUjkmmDRQsmsHmQHJ2XbpdxN3/px667nKI+uXnsQXXbdPz6+S8qQALWj0Xi8pSI
grLHza/4bOxU078N4hHdXFwVfDfEKki3DARCaQfi2FBw6b+G+9J57x9+Su386UtIkmjXistAbjV1
XtSP7DaUF9xJ6sX1GpAnAKceel18N5IY1A1kcWWz7mBy2OEBUjCdGAhk8eDsr9emznaCVQHOFHhK
ASz6i3t/caTsjygkyuB4RntU6mS88h8pQ2TWHn9Jqqbu5mRC93iBw0GKfKD+dUl/kIRXKITV6rin
iwUsK9TSUXqFsa+OR+EkJFXXS9xjpVbilS282dO3pWgmWDBe21BgvTjm6lcW0YMYoji+1EP2rd/1
e3HHYRn80jVsctt3x08UNNDVAeI8lgLLZgGTj64T9Ll7B6hEgLEoZjD4UCXPD1lQ4FPlAEbr7hEm
AEmx65K+yzN+46eFZPbiG+JetenXl/KfDlxS50ra2KTyoCFyZcDVYrehYhg+C2Hupw8nHqpAb7jO
/AaX1YzsHIyxO7rpCnAh8rs65utmkPoEKEGlsHuRj4KFFMv/0BwEHviLIE4S1f8vpv/xQ0FmxN5+
rR7a/pG0C3wAEVEAQPwB2YmweiDhLx46zulOCH0w5cgBVU7jDY9TpkYWB90DYSxgmmAjqAakV2ff
IT5/qt7QN8MeyEbMWVckQf7dT899X709ZIICKJNk0e+oxkx+S9fs2/6b3BGftEG6Le1Rk1PZwE9D
e7Hxc0hemcUWBzQDEJSVjEBR8F6ZBq8ogCR8PLfo3FJFOOeUl2/JFVTxMiUDDH89JQ9lmiyZFw4j
A8qcx8kS5LMdJGR60zlddrzAlCQPDlE8WoYWLnl33ZvI7wwyuNVHlRsuY59SH7Su29wmEYO4PXQ4
3dGthvnvBhRqnOel86RcgGiXk+2bbsulwtVtMPDhw3+RnCAVePSDHu8Or6ahwsQ4NEHi02S9UshB
AB9Sgus8Xp5+3yDLOLBBsb6jAdR1HLY4Ll4yJNYn5aImW+MtCAjALVYudUt7krowrt2nrRrMkILj
mnvbkeCHSGiZg431OK9PGcTYBqcl+QlGhZ+O6fzSSvCLliMJAHKhuvNuirQiHXBVeFRJgKkPyL8Z
X0aNnb7/NL+yQZfUFNPEPweXpJSbJbqK3J4fOneMgGlywrnQXXqXGNgIdlyFglcfbqIX+6o5ua2t
oATx5bGuSZYD5PUs8IiU0p8EREbkFNA79AN/uwBCJdYQWdMOSe7gGsX4uQRGLH9g/pANw5+ps5KN
R47UV0iGaKipcPqV5ZdM0zcs5DBBA6vQGU7l0+QrITLC+WRrNkaP6ROSvwzDhOz4ch126K9DgqYM
gwwDluTZo5qMHemRuUrCIk+e9UquCKuRVHi3cjOndbBndh/mFWR7j3/JsH5oh6OQPEN1Xze3snbD
JTQ4yGJWbV/gpXg43NB8xlRbyhFA5mFadbsrqy+/UezhvvudIQLo+6qai/hGyclJ7zxiqaU6DaNN
hgOjDqQNz0iQW0MBaLqrEiVbuqJwMlVfVA2VH7KdI+Eda8QZPQHiCxgXrFln8e6jllCCj4NEtD8j
CKg16LMqMkxsffMI+WnEnmgwm0PSu2b26uD7d+c9LimkehG4RjUxrWT0cgrqVQxtO3U1EZV10iHD
F1XUFZF688iL0R3UYt2neH5ZTeSQu3cirujJkQUXJf8TzVnws8HwaPRJJRb7GZ1J/qTDRxftURFI
QOOCJtLXwQXgCFmnO8ModmprGcMThccohlc+uNk9aJfA/pZhSWRdlDL33dX5Nj0+zTtl9mTft2e7
RXWQyc2xfTAaWkCNbHWxCaDBmNLfVISAfJgGrqgC9ogW4+LNw21gbACkwT1PrSCT//TBYNyK7F/e
JdkjqC+o41H0cPrgHGJq25PHOll3ghTXRVI6BP2A9ofbtwLSsYm7STjG/j4NyTTgkXwCJb7IolLn
GUuIEmrCxvygeEbEJxLuOSwQJLd9gawAmzd3ZDMwnS9hMJJSagcUB+4H9jXpqXgNGS5TXef4Bng3
RMDESxIvhFAaEl3A1UbAStySDM0muCxZu0fpolU4PXVa0ttl+ERaIoTI24TqYxkve9xDT7UOsgM6
2xdYJIVY03x4nYNOEmaqs10z8pnI/ZYtDSGLC19aSm4TldtSrb+5M24a51Dhnvbvoh3RfSdcURru
iUPqECc2NfPy8h+Klx2ybjWUHhr65o+xiA/nFdA6gVlV/ySagmn+TYLI7EKKBgWyPGbRcOlUUhQE
IA/xcCny8IFduGUBiCuEgvykgCTk6VEsjGVt8yzrkiovao/eQZhBxGCDukct7yIn3ETGExNoeba7
g5dYBmobwaLrcLpjrHCLOwI6nA00IlONr+ifzY3QZ7j9MeBZy180YONKb1iLCIyRoM/Br4HtU7ou
3jT8BFxzdIJVAJILvGpGAe0XFC/yNlC7lwyyXJBPQZ+5rVEpniSmuUSnJcROdOFAcLGBTV4FEr8D
gj9/BnEb5bQ652mIwyGeyNVPh481EcwtREquKNMHS69BSovIRPnt6T8sdNfVg5kYsdpk+bfcj+Zl
PdI6TbBnD3ybY+ygweNEz/mh3otAb1LCS+74gGmlNLqJVfSaSDSZpFAxEDF5aCP7+YnRt5CsOPlb
7nP1PRAoCyyag55u6dM6rPPwPzsmXVMx5FPUTCs0lioCuImd8DKyQ9iQCJFDXba6gymw/ArpU3y8
4n/r857TUCC5FyFDqnZJtrW+H7uwNVLtibhAQG/FYG93tTWSgx4m35YRssD+JlR+8rEB+wfEBqK4
s4AZHWS//8a3RjoAciLFWuq1lfOIPAr9E9v5im/EXs8QZJlyRFYi0Ubx8KOxb2sC8a6ERa0ZeXAx
JB/6dhTB0wqRjHdgUCdHN+QH3vlIcWvUdvrIBJckUcx9kbcPM53e2decGHID7M/fmMAXGhiZjY3O
yUTgt0fE/dV7Rqcz/lj/yjxJb8LuNQ/elw8XAR1D0TvkpY95f1mjdDMc8b469XdDpKBH4hIhbKBd
sqGIgIq7vcOtxh6A2e1H3JvrBppSKnE2Nq6CKgfnBSjy6DkiawmkOCfTGkj5RlEPewjiigFZzODS
gMFYHfwj7Bg6JVFR0p0iEGKJRJZ4oaDBJ8catCntrgMe10v1mFHLH3vwfA2BxYANZLe7P11Pziu/
Y/v4dSfFApwTUwQrwX8N+Zv8XeLqEoLEDp6K0czjGlwAKjpB232ysyUWe+cVpg4hU2x+Upwlh6cF
rvBBQoAi+CvAvpywfxaBTlwXzi1ip7BUMAIKx0H2SUsWi/sUvNUpuE5EMhGM/cgsQcx5njxA8HJJ
Tkv6EniiSQlOq3NFL/jhSKyyi26TdQZ3HGCERWsPXJEgnNUczE50rPwVzT6QKtvz5vXS6Q/5nF11
TcQWY/ZfU+YSrR2z8uAvGkvE/jqgCy+vZQVQ0YxHuRuKBsZFDod8e20bfbhBh2R4OsSFZGe1WEJh
ykqpW1r2nugClo1z3+8OslWz/W1OdTI2P2ZZU3XXhJ8MlWFt5hJ/SNwbcXVCTemxSaZRhgFbmeaJ
DD9EjfyZ5rwOghixOcOvRXtiryGaYQekup8jrjTi5k1KPCssvQJCbN6mn+5Ezrsah6iayocEQyxH
yudvOI6QbSB95CflYBDyzoSt0+MblG7kt1KjjhogOXaCGKKGHbOWmBhF63Q90vi1dOHUHzY+YT02
kYOmmlGpynuibZ/MkympXKLacUKX71GncE9u9oCUhcrNE5qrid8n2lXc6nRFvA1CBEpt+WuO3MKS
tQCPpOGG0CKgLCjR5NNyeSoy2RWUZsMws0IbfIu+OqE26W5k7v84IWFSXumSWmHO1/Te5GcSR0V+
BgIf7YQG+qPHJMqJukVdDEQJiyomk5gSJJ2EaGgKTQu1l9ik2OAkxat0Tee2dUMs5NscBe92jw+/
taUmVcPcJbmOtZFYUSJt3x/k5UwlCKVO/sOPCOqjMWid+6R+QD2HIpCpDQ/O2NYhXt6LtPWJPSuc
2K+2FIveOVFnS7bauMcC4yRGpJScnnWn9tW22oYF2DC2GXQlsuxYauSvFPz/mENOKj3nK8CgGIcr
XNJBR38VSH78KqBYbc8s8BDsl4SR4cQNsWLicpMQxyETBKV9uPgRvWUX7Rm/oRa49P+F+At78XQe
Zk76EdNZ8DQI2YkYmFiC7Lkh+A94ElnBRxHsyfZEz1UsY3hctnapsuBW0COF2YvckqSCxJy6Tt2S
nM/03k9a8yQLcEpzWFxbhGbgosYrRcmSZ8qSB/0F4Mt5oe7Mjk3w+3i3NxYVqXhfQ7hDdOc3Bw0g
/aYA9sOLcwoEqQpXkkLa+b0PYqImOy8cYSdF7m1TEvf/OfULKkHgYwTojGHbNV0qZJxoQp9D8Mo+
DX6h3jM9E/ebU7hGYLdCHHf8BFzwTJJqF75PB4YBk25qFaKD6fmynRdkiqTJ1py8BFy154VXFX6b
nqN0IKKr3Yu8SZBlwDcEfou12oTqVNeBEICVEaY6J27+gN5Dt0FyQVdHtMsRnaGeD/SAvOTfR1l8
smxQKqTyoiP4qctBiEISOWrsGHBsx1C4MaYK13e+cw8UYc0BdD6xfSS1FyP1du7DQIqx8yjbApbr
V5OShUKSnIAUNlnIeKysIbps4aK/sG0IvbMAcfyPLWCPePoXd4886UrbNILeWFCSwIRfDa5rVjUb
SmzHGlHz6mNkE0Uhvp6zvaV9jdhGoCdOt9/airXAxkL2dRIEAUn80HyWKzGQEjqYE9UUSxt39tY/
rwi6iIgpOgiEi9DvnAz8oRfgM0AlsBrkRyCnJn+fbZCpbl8sNLGuT1AOIEPYmRsk8UFELqUG0pdN
rNWKEkMRMVjjDATRKnacsfsQ90gPziYSFVjTlKsGBoXUbQINUffIJ6Rlu1hT2Chsso97xPXFlMOE
nlH+/jekklQDkgKEgegjk7D0+C028p2ecHS0z8gxJCHCQ/I4tNyY3mlH2XGrIaak5HLEXzxSKjK4
NenEBycBnaKhSIWVp2Uxh8/vHcqnfTkgwoX1c4Y47cAkjPUpz7buYWpn/3og/shIqvs/6CIiM16w
jqg+browjVPqTikmVKMQGpMUAXUmjc8FmqQR24cF/GKgOEnJLdU8CCQr44ej6gpqT3oIUARs/3wT
chjYt69OMokNGgc2RQHRVgvK7fERGL9oH8i8gQlRRQIOMt008BQhLWUgnQEym6kBJcK/lMMs0W29
AVSdHPLitNR26hro3bQriy1VmubaV8daUeuZ/3ZaFEkoO5rRRS2su1ARvMjvzpwLQUgmFqhuAznM
Gv1cu/jUipw+RZlZxyUX5bIFtqJiPNx2ZM3BjQY3Jq02UEpNWH7IEL2bHVICnlECdcxSDj02yaSm
TZTppOOTAzqaAixsqWZ9/4+kM1tOVIvC8BNZxShwy6w4jzE3lIlGRBAFGZ/+fLtPVZ+cdOJAI+y9
1j8tb9hXSwwoKDCYHY+S9fHTLXUGERdqaHK/ch0glG9xtoq8MJI9GtCisUMOOnkIDGAEjuFaZj9C
HMJaWXpmY8vA5ruxT/FQaPTI3lg7jP7w4PIMibuHOQYsC8gPwC/I6MbdR3kIL2t6BI4R1CuS8yBH
k2l6TdakdZE015FoSIAekw4fQbcfsa+y47JEAH38dsm2gA6jpD+VQD4lZhI/lSa65ie4PXGMIEaj
0KSo/XpcjAPm2ZqMsXKfI3K6EbaBjdHGCIROphI5oYIrpUDxKogTjPUiQ98ahQmB0aTN4YhJcCgK
i959caca/+3Q7NwdE00XFC724wHTJnIQCR5KcnvFV6kNoY0k/1Z4phS+BmLbQlhE5tdr3h09Cj2F
Ttyhq6LOGPljKn5SNV74t8MxkMCTRFYPsyfvLawbyALSgJFvzBtJOFAyJRvW6hcz8FCiETSDy8++
fciOM9fa9bkdHTN2bLD3OriP/YKsljHXmtfz+bPQg9uCQFDpYaak8e7cjKhcK1BLjLv+m6iCfl/m
fiuFzHoizPIwihlZ4Xyhsom9N3zFi2g9v/l9PZEfyFusr1trm0JJWaGxM2Yca/lVG0jMpXRKGujb
zRO6WmObcXU/wgJj8ExCS2TMXq61xTnDmahLdBDpvBenm6lpUTYztr3z4S6jFloaEHlL9TfbGWaY
c8XRN/x+Zoh+8zN2tHg1LK3wAYL107CZXSDWVtq8wB3t3wsXFcGvOdfm/VrfYTb7btmdGqiR58Jq
+ACchBlRlP5Ib36eXHUM69mHU6I5ovDlTHt7Ow1ZlTj7Hl/+1a7TreiIpyxOFND7/Z4qd19O92dn
4TjeovMWU28xOIvF4rRYUGDznK3jbPf8xVlMnXB9WEeRe1nD9V/4c2ntMFqvXTd0Lw5fwtBdu9Nw
HfIXh79C1azDcPsH8rLmh4479935wY1q2724juuEvu/n9tzFUlc7h9pxEWFEvHZkerxo6sA7hrxB
9PXtzt3DAVlJ7YQP+3KILgf4yAuvw2sR6sDbClHg+mJxFOtLKJ7sHnihdXSJxGERFhd+uRzoPnQb
3w0PfBsJafLFXbPdrXkMEXTim3UErOJEf+Gf+3d3wy1HOeJ/Yej8baGI/vacEs4sqzf76D4nam/P
b5/OZRvCPIFDoX70CU/2cpeH/tve/hLvjwqdRbcJPoHDskxI3ZaAMLEFiOeuheSBHCLMdqK2F/8J
VeNaSOfWQue43fJpbXnf1uakO5yAgxvymm0I7kR63fQs9uPFFI+bw+sKuix0nZVn2wIyWZxO3kl2
PO906jyH0sObzWae5LLrscAv+GBtdnXq6pe94IA9UYuISmRx8jz7VM14ugfwXLv2KWMznkFuaPbR
DoLAJovvdHra/KHc+PAwr6bWDsjosL1/rIjATD/2rHJnXufNuMacc2nvOeVbYg3/YvOcf9/QrgYj
zVnqs2aXXRgoGup3bzk+dzv1Ez7jSbMz+b68tKwEolumivtEMKOPb5bYaTwzFjEFJzD1/9D0EFCD
UUYy+iMq9nDvg2EX7LRjoItjLxOFvutvf/IPrOePQCA6QUX01NMAfDlxDPboW56ChOK/YfsMnwvF
H7xq8kCedm4OqkkoZb6jDVnigVhqN6/67X9FTYcYrLDNbf0lrx8zyCTRRkhfGPfpcTOmfzQgJb/V
F+WgJe/UuTTpT+mPdGKhz4w1Tq4Ai/ryvmdZ9aGVgoGieQniNDV/Ff+xq1ReM6Gfvbn6/SDyzAV0
Jh9iiIazOs1hnxKGUo99M6ILDfNVO7PWw7T3oR9glN4z691DMKHY928r6lMmiD8X3fo+o99a0kIx
CeDvvo+3yUKfSgrz48LBiCQcI/RZbU18mF3TSvzlhMkm7pA4R+s7pXSKmMezGp1LqF5KPLZjljwA
wMK1JGzHj+DJ/BcAhJdXoaRVCTbF4OnyzW8NHwVpm4k/+rdM3ojpG7QziMVoq54i8aHJ3ZpFtLDl
s6K4zXkE7f1rnEdT0o5hUkyEmgiBSxcatdaJKXVNzRsAXK2gTtycXDT+7Cw+wQp2JA9qX7l5JYga
NBwFy4UIEOIVCdSr0SZgLgJMYztHfwL0dqHSSJGTySIhhoKFmF/sxai0EArBVdBRNSgF0iLQz5QH
BGRQt/WoqJCsa1Dbyb7UXGI64WM8aTUEcsAEqT9tN3LmZWTuHk5g7D/2ahWUDJRyStO/kz2KzOGG
o922fhIM8vQNVGYUYcjyyDCr7bZz6FsMLTQwmSqBst/RoRQwDM0iZlPtdZo4p1NwS08saVNB9m4H
uDkCp0Ad5re9sQC8iT7FVN9UmlsX/iA7Db2YKJK+eZ7GQD5k5ZLbXarSaZZtEHdOTsjkffspPQ1S
kxwbaqAJuv2URBp0ci5glUbVRJtF20j1rjkmLnHYuA8xBoHeI4PKET0vBxhvSA/L6XYfmvkrcN6Y
IYCy13O2IL1SN6a/llEckQbIBcCkDseAYxPJRGT5uk/ohtYXNY+b/bZPt8uZyu0bimuCy+iewTQ9
i8AGlLp2j7HkYITlx1HvrviKodkz6YTeS9wX457UYZohpq+tCuwP6/uUl8+WgP6ci57afPuYKyvl
Im27TXYcc5xUTlt5AwoWhyU5vZabbLvovSfYIdlqiB0Vv+S0jOc6WIbuaiThvSaPnilIQUysKxj6
1YT1QvFzuzbpTj4+GSLx0+2Eje8ruUi5Oy5t6qo3R5/Z3HJzHpDPx6fGgB2rCjuh+AWbMlwddRaK
0MJ+Y/yZPXEXtUgGidi2tdZ+/aRHyDqaT4TsBwFEIyqEdKELA2tNkPmK2wSht+JXDdEqHuuVzKwk
B1MWAIFR+uORPzDU/EYTH9x6X4frRpE2LX7HqguZq1sEQBDKR0UXPl6+XvsdRT3INxwm5Hdhj9YG
TS1c7Fft69gwaL7gfelgF+Nde0r+3r8WstC/2260vq/GTEAt97APCngobRala+ZRlac95bJDHnRj
LCj/CVd6vF2RbiO3P0/J0yA5a+9G93hud9WqXYIJUqgPvnxO6HzoQdgaLOd+90Rvwk3ekJvhf6gR
uTwU4ocmFZzs2H+p0zf4/ntVjOa0LUZvd88gGzySZoZn0D3CumfmyOVds0hSED7C/hMU/aL96kq/
gqHGgU7BXvoKSSd1IJUu268o30VkvYQVrOeQ/W7zwZoya79GUKsEnGQuSPeYFNYb4m4/HdyCIHgC
2ih/G/eWeSbcAXFarL0E01CBMhdR8998MJqvY7u9uWPhKhloRQY7u7xOgNgPfZGzZsJsTLhqPi/v
nfLBulUbVkTdAia2u3TYPNNdlwKy0yow16iZxM2kJX6WtW9wUyb1PfHvz1X42ls4UsK49lTD//Tu
+O7qhScX3qf9NUeB1KwtZyimrx+VCRv7T8S6DrN/Ix4kdlI+QxT5o9CU/aJdk7IR04bPNe3Im725
txOfnkYhOIQIhBVpiVbhav/wnJcaZqZv5RPewngFd3Auy1VJCUHDnrrcOncUlIUfoydVPFa80eJz
zH6Sg7bUA+NPmj038vS9+2zGYmba3PQ7LJr7eltdYnZH+OHSGQCPZ8gJxiYib5ETRmguGa50z4R5
pjkjLSh8tK96+UavsnrdfH0QK7wxTSNuoteBEKIYNQRsT+UjFLF0Gnvv3UX3XVmxUzOGevn+UoEb
2xkWtqmC5MS0e3L7yMmbEWv0OgzOY/cPpWRHk/8I1mQo4N9wML8QC6wwr62VpYU45ENOz4GjIZyo
Qa9xrj7eeycf6BGB6cqKgKL+48W/PVAhMWEH0jnvjO4k5J7IFPyshg11zRDJWTMlYXW0Bxv99bKz
9Gtu4xBVwFQhtXT7DJ+h9GVujW9tyZ78ClMU97sxwwzEOfckgiNi96ktUzQsrT0x6S2IXt03P9X1
MX1ts+1TPRvebV+17Cojj09Ku5NMQ/oQYdX/LgLNVTjZM9QDSAw+uZdI80fv5zgnkRKQVGSQQWur
qBKgugqKIm4ZwkcnwCy0xwS6qmxEupsBwBQhTfUrsDS+iLkNpp1e35BHwr/6uhIl8Vm3eD7stnJN
mB6APcA505EfIQAvTfy52hFhZlAZvRx1n9A0GuQ20OqbHy+xHIUPqRHJq+2lAePp3ASzwmGc+RZJ
eQojBZla7j2MMCv9AfYu8wZS6My3a+3v+/dervfpdEw1FjUlo9Hq8muUe/J3rrO94FaE1vbAgQuA
XjUYzet/jJxgVFie5u/+qMjUSKlzNyyMlob09WopohYsPX2GmLn3m8eUr2oeZIabmsCoE2MuEq06
kC/D1Zj1Lk074pZfgRmOAtCtxCf0mCYcEyiilPPYk2bxDKUKET7MtIE6ZywogieYvaa91DM9/msO
7/kL5hCRza6AN+XFSRtE3IlWmradcCtOLRpKaATdeeWTBO09NqZIWkIGjfbjrw8DveLNcEHCSaZQ
R6WSOKjycdxkKGgSPlcxT7wmKakN6KlVZAUyQxyFZpu40lE0nipzEyL7YvAb8FpcH1h3KCXf+HIM
JjcRHmtMRUl2BXspieRnJwWNvtmJtRjFIHhdikZKU9xyU2yBx8rvcCsigGnPYLdRmiu5bayM1Yhi
06EeAzwZ32xjcohIo7V9bCL5/n4VuC5JQCNvtBjRWXyix7wLN2iAl3CHCZzX9U0CWvgjHIo/CPOr
RTerD62XXObzws4mjS+U2hMUJrDVtgjG6L188ZzclOA1EUpsITlNJ7dz5eWofjJXoXairmP2RExY
XuV38IU78HB3CDa3ecJ7srsCN8NYutpkN3aP2CRRichh619j9GBC54isHvUgOz8ajNtyWEFZeXiT
V8wYDnt8b2lwEVIHDKxuyvUBiY9I4+MiV/fMwO+R6mLun5DoBt+YTf5U+5tKMEBBiHlFUJrZBA7J
z4MUywFyB8jJawVjiWEBQ8PXd+Yr2Om/OSSefce09AjIawi5DCY4wXi2QrNeAGVqAWWIixgf8cjY
+Ur8OfVv631mSGe8u8+o1OgzYw5OgD17+leBoOKJx+nGssS/M5rfyPSpAoJHvefyk65rMk4509uS
fyMjZ27e08cNO3b5C7Evn60JrXLtgIRqwBXGG4F23YMS0rNgQvy0ZGmVbPmnlYPb2ipDo6Dx+JI/
NjYHxCC036MVjQATxn8As36SUTa7U/k3mCAkGCXnEV/V4Op19i8ByxCsV0RnQHQ0vCA7Hso0KFSf
kvsfRWuUSMSXnBF710AXf+M/9mY37xfsPVicMi/xSiebRwiVp3/wf0EZUBCHQlCCf0cwfALSjkDD
3b8YMB5CE6wAE5I/cgFuEu+yZ58BtxB2whRKL/UW6z8pYmYql0Ekrg8in+w0iF6sGOoqDfio5m96
b5JMQRJeok939jF5/N4xCT182Daipyyg49ty8/8zJgqPoVAFBUSCOuibKOT51wlajW7Sdp4BHTPX
FMTkVFk0JuBWSn8rugH7kbD4yKcO/D0VgIyO/4b5X9/PK7MimSHAULYZUMe37GX2iVqUCdwKUekF
BSIcENmK+D4JdrzlnsZ4XP3EmOHlHbUKSlgriLl4EYgF2i6ePeY3b+Scev8VQVrvWMduBRO2yKV0
4ssnfP0Ym/v19mZYkW2xS7nw9ggH4Jk9c1X+4HLeU5Cw0REq8kBNgNwZEdj+CRfI+YWMRVHfe4hQ
XfqXUI6EYUCPcAds7+tsWVzB5BAJYb8uvqt9PX+v+3m3Lda75EumT4hXrCYwo7oDmCCGePzjBcyf
8hutNOIGbKMmQfaBgrEF5QHysLcH3Ay+zHhf6xbW7MPvwMCDjkoev2lo0Uij1p8le5kR7aMZM3g3
2iL/eUeMsIugBvWLtFE2/QaE83ZMLEAuFvN9qqFjTgCG2wkTgyjX3jYbaL9VIEBZSP9FkhIZivxY
P1M3Gcz5037gimsIVoQDjJQlUB5RApfzYL8vn2xCHuUDznHD0JOQgBrEEbaQtbGWssddr3fvx4x/
VP1UTit1xfynJv999H8agddmyykjdPM1jXuuDoj5B5B1p+MFYllUiCKbgmJaYHrAeIL3TqYohDVR
DQC3iwRmimfEpkKYKOgzhbEOeWKT8sn8+UBfFZ9FQ2mz74+UDJzkRPmSze0gPfwi/36yg4ySjNit
VVwBlTSMDWeSJNE1Kt3K0Jxq6NijJtndFd4g/umuMtrFb3OY8eEY8NmGyNMnJ1GiXATwoKz/rcEJ
7us0khEe5OEtiR5DlEhgHi6FBeGwECdEwBf4plVGg/qfnHmTfpEEOQAvse2IeaBGk6Ab+/rfswhq
zSkqLCw+GZnERgJ+wHsTQKnQAnhQBQ2iIk712O7N8GFAoFdEg8OGevJtTaNnyAGVac1ZUaZW7vXx
vE02Gjo0hAnc38h5a5ua5Za4FTaRX7qVj5ee0TQiS8rNyfOQAj6gR0bIRErGl7Jl+1cmCnfAofLR
g1LHgbAl8smQAlmAJAwdC2+we8g3cNpRIH2brGFoYf4omsaz9mTu5IU+T//07/sdwjkOk8N7RIK8
80FaQD3dko1Hdp/3AqPBIXR+/LI3poB60FXQ7ph0UDwVLvEnEqoyyGbdMXb66q4yodwZUg/oXOmB
H9wkDd5HlVSPNGCizpNo1TFQoG1+UXlT09P0Aet1REOsWfB1KAM5wG7VlDusk3MZx/gXphOAsuGL
xJsWBx0tOf7Dc31+Yh9Wt8IFeEh25vxeM8jB09k+YfwIfyJrcKFsbosn9TNWT1ACYTkRSYvQNLRo
HzIOp88P44acnPBHw2dXGjBCmIcKVZPpUw8pKjuWKyMhxI9pYHwSc4G4bfO7j32CePUbrR/I6n44
fBYqXid6XZlJ2e9wWP0QDXKUNehr3vVfRYCM6QamE5bt9d5uqEzM7zxSNqMdkkKfMfVbDpljlDbG
pcbLdiQKRsFUhw98Bl3Ect2zSdP2ELP3mVSZ28di7dllWFTc+HmKQU9f3RLCCtbwTTLDaK1h4Jb4
KDMZ++LbL04VKnSgyocV3mTLM+54y5LtfUD82R478kOz1R1deqKoYdqVUVwAHcpH6yDtIKy981lI
dLBkbAdM7UI+DSK9R2HigmSg+FE91hx+lIbVBX0aGkDBfhd+u2w2e36ew88+fPZJ2bFnx7uzChon
uDtBQNSgg5TgQ6myWq1mR8/zFmeEpOKh+yYYAiNIP2i9suWocvXnZvycEOhtXePxQa3OJeGd8gx1
Eg1k4THbpdfPendi4mSgYCjT1w9rlXUMaPcVjPh9WDITnkkFNLbbjzUdv6OXNX0wZueSzd4k1mde
MyevDx5TJ30LlGsIyAMm2lqsyTh3xkzLcMYvyEEXllQnrOPh0czwQ6LQmYqlYy2+OXc0OHoIbgm3
C41Oqj4PQAgEH0TdrF7Vqw6GhkiXtBUFaJ9aARY9EBUDmzCyIewx6EFucMdgOr6QhgqevYEgEo/E
NcZSTOmB0mgLpyOo8O2TuU0vMRiVM134rJa8O9UTfL1pf0hoZRW45tSYbzfpQ0YJ0duB7ECnMgue
AekmAWC8Jn0ZQlIKg98UF2uJSEjnviPv+bxNxMGy9hGr4BPDywSPD6l0JNlQGddedWH2oyxPrEFw
zWOo4DsYPc1zd+4W+Ynlk1avIbcTMyZfJ2bYbBLBaDq0zzyJKgNZ/C1gNYXqJfbghlCIwgzSGu8h
2qVqcgdsIjWmCMgEJsL3gxYdqrtyAcX5c7vQuLIysyJnpqtRHL6iMVhv5T/l+a0hz9SmNadHzxY6
8DOqiXOdO/dyDrDNTyWybDbPgS7fSpzxV3kG6c5PeEoy4D4cuDekuZNBmmT1jNfTPtNTT186jkpE
elX40kFM+PzGR3kf++WxOgmvDGCA6SQ50ziAkV4gRQyxYvrHFFxB/XtcrCln//Pxy5vPQVtTAHVu
H4AO4OlPeL8yiSXgAFKmhw8MFiT7dtl8W4dqxcSFmKVyiW4VZqPlBqRqEVcLM0XZMckcYmxoPqGR
s/s12QbEEZNkQcHG6DX7Nf/sx3Qsy3hTMad5+2SO2GfOnMEPzC+ut3mFzPbfRLWuE66sWjDVE6K1
weYpOcBqWF3epKtBXxP0fiXQcjF479WZOaHAAkIH1x9FvV4steNzahySCKiFC0doLthFnmsGMyB8
u95/rWun+ur18ZXAUEje+5L17N23OkQIAE4wIJg5FxcQIaYeMHPhcygXrUto1nMzmjaLZq0e6lmx
Yu1FFons84IgAdBCPbB503UnT1f9QwZRNI5ByMeHqGwnfS80dlnF7pDhoBMX8kp0nqDu9PFcZcWu
IU88ju4+64E6QXRSzoU2kWYdPR2mv27fwZAMQHsLy3AZap5774nObCxp9UI1QOxKPSvfB65T3rnk
sgbPKCG8aPZLXog7ow7qGU4heCPQA9rbinHN+IVy18q2NxI048pLkrnCxtLrhOjO+eVdF49EpNQV
UVuFQFjPp3cj0uQWDO1eN1xeSmY6FMUAR3ILGNUpla7GnPhhwVUqfZj5Kf7FH2CLHJSVxUm8e1Jv
eNkEkr4mLT/IS3fUL0clMP4u4+cYQcg87kEb9zxmQCL1VRlhT+7NI6x6H0HdP1PFx3DvxJXQQeP9
yj29miH445fZaEVBw4uaN1fVo2dvy9h3CYZJnJcUxBJeyTep5FAVyP1ZaChiKROIEECLRoYH2Gjq
kuas6E78nDXdzHzOJH7FqoRcBXl+HUptYKkBdS5/HeVhHYc4JYUeGhsA+lY09KqDcLtMHKCvNyq7
96S7T6S3q35XGb8JUY94WRm9RDYcy83T3GX6XNLcDOGc7ggGkqAx1HRY04kpgrQkOIqMKKTPITHE
OkwI1Ca6/idAQ3DXm0iPlMkrrN1hyOafgwxCT8O3KaGrmNT3mQ0c0gsLnvbxVX2KA2aMiiRliW6q
vzr5rVtnTHQ5DXAPwB994kgm9YdiitADnJmPdY72bJssoaQSZLNLzm6IqVlkb4wI+rjNtRc7OY5Y
dlRwYLTUKRXx+rOCr9JWt7VK7NL7epvDGBNDcx7mQvM07GXxAxosFkZreru8zijyIRdn49+cokdk
w7HdWLTBBAOhaWKQ3oxrMlt0we339c3gEsguKwQjwOZMpsMkmRskUyAnOv6Vcy1ivCA8Avsf2yp7
y2uaqMFzwyoOnkt85F85pRyrcrv5MFlK+FK1LHhrS0OJqmwrY0NEZlduxhhAbvYgU5ctE+ILSJky
PTFMlyFfTNtE/0Mn1YUtPSKrVpAg80Jjp06MdhqjTMY1ATEDEpb+knDE4Ovq7vNsXqZt/JAZz2Lx
QxjMsExwejg81IsD8S9iMlLB0On+0lGipb6aTFm7JOIIh/FCGQcMdMXj+SLAFrQfB6lFskTEqn4D
XmFISRz0gJkkfLJg40YnUfsTStZEZ1NjUTKJAaLbYE7s8I1kqTE9Js0yPXLLmCZ1vIq1Sff8oZqg
9KCOMDShPaTdGyyCcsVUihI7zL+BGLxbjEYTX3M2ZZFD/UXMPnsa70B2PU5FNlJ+iBmxxScB1ss/
AZoYGTBTuQLMKE+ogEHEkFf0w7iNoQixmo131XQwAtQ0HVAKwlmiTtKwpHmFNgGwoOyhHVC/S/92
1DYGaJ/foyn3h/ckQy74CYyKUUL2O3XGEH3MVCI7mRUah247zYtp/mIUAXwiK6Vb1CslZqocI+jp
UNHKujoFeszuenmwV/kZ06HiqUjMrIJRuSzvEa/K60nQFCQuEC0E2REzEpKkHMxCXfD++YxCI6Vy
c6mCVY3i3GcsrlSvpCOfLKPUkUoicwOBSMnQFVcC14P2ElfWy/QKsviZr/6aMiVL4UKomIg8BSlI
dcFMy90uvomR8aM0YOx42Ymh4VyGr3kKOU34HgB3d+JY4LLLucKs1QlDpzvI92yRWN6H61Tb5+OA
m4InsrFz5dLW91jA5s2e/3GrcGWV8NTdv59+U3fysIzU0dbPqRtQug9TVRVjdcT3xIDxjQxm4lft
gjkdAAd8ZdPmK1cko1OYL4KMkB2by7Thj+RJ40OjTdFaSsU35kke8GbPZWjN3RGXFeA9+g+KJiwQ
GBaAa3goHTNXHTsylxz3MTtiLngdjfJqsBfMC4Hgg9d7yay0TiqHEH9V7nPtcRMUTWCMPK79DvUt
HmEovz5qjKisZ5R4MKAVyWm5xqlzrWHJrsbGyVyoqppA+OAlVsE3q0nG/DN9g7BAH0J6Yr7RTHSt
X7h5dSpaIi1eXPHM0/Ew8isLGOK+DmuwXbg6ftlDaRMgf8T+V0NKGy7bV6KsU9ThZFUSC5j5bFls
HFiB0FdU7CC51/x7VTOxO3SzOdUmQkPuvVHAbtC3AVsO+xA4PV9H5cKsAlSCcMJqjzI64L7lrHOC
VXizxuGWSx+LkRSp9+jDDtfN6N+42IeRfaOvxIEbcyl54p4oQhSEdM1Ejbc/oO9inS38l4L0zwaF
Akph5CLfVIPLBV7gDoe+WJLsnejuXfEyxefWZjptAhmB9ZCtSHNHsI0sg1z+MjSzgwuNubnP/If9
ieHOPHKEOISsP+LqTY/3ro4KwSWFWx/7H94WiShobI/4Gg3mQBi3nV1bW1BA/fRzbX9eTIQsQu4M
ceQjYDSbh7OMvhXvj8WV8XKY4UwkKAxeH0VgulzU6MMJb26Zi+5oR3A43LBc0m8WJzH9ktdCOcq4
WNAfhB0vn4nSjFSvfp6PRY05Eqk1Sg/uVbTxJ3rydEz3LpgpMboaSXMZIAgG94XBKpnuyeZA7dlP
memOQ5/haKY2kSoueFYe8lDnKEk5exwqHg/th36NrYWvNSN3X37z8qmy75KrsoccFQSHiE5d80c7
jo/c6iZPvzkyMT0Ys44DJeWelpLRokBhFRcPiBpO5ocr77dp591LIrr84Rof76Q78o/+0q/crQiA
n52X/w6oKafca/cvrh6qW5b8svPqLfXxF2V4RyEtIQGvt/SXrOTN94iNi4gqoGZ29pKkPno+EvqY
iiNWFGssRLcck9BdHTm7/AAYrSMhCEUAMwgUj+uTFzbfdKluXm/Lb7S6rDvVktcoLSq8NV+ZBcaT
220Gm2UddOxX/7Z3qP8LNdwVMW181PAaxzP5qr9tyvTum4GQ9A757/vtSrNm8wA0vaQhYlsAO1Yv
jp4zwMbGjDUmSGqt/+rn79OLcQJxgOoZdoklqR5fwd9UmNsTcBFDaN474w/pz2hqhowBBtuTMUs6
ot+dGfcpcIZJ6A13HVscTBfKHFYs2ivmdVF6iM5CPzBBB7Ixzn1azwYDBGYd060vEJgIHFTvTtz/
GW0DSyHrYIbwNmewlA12SNfLGCS6El7ufarvLsCiKOX+AbBPQqWtiJlNLdl9Zwl/N5riVsyl4iiZ
ow2ii3z4JI/92ykDaUVILN6SxZd+qBD/jvaC1En5NypLHgKOWvSJpHRt6blymAtYwLEHxMmAKE4m
A7JUGnHsE5aLnrvZfOBOFTGZ7wzj+AV5zulD/D32oWXpi9BTZ+FnQcFLS8wpoFsCgS03AuTEsk3b
XblPOnQUcuUCnQZEN0Mr6dLprVCw6AfWfvTjLPtYv9Az5Ig/dKhndCcsh+ShcDCkXqDr2DwuNLZ0
XrTlGiOEECENXne+3SmQUR++FmwaeBjgmXH5DxHnmRfl1ZnEqaPwW0G05xeM+xwqsYcm9gvNyaVj
dVE0aoV1ZVzIhFjxrhzWaMqmhRge6xmJChfsX925rEksqH45A2YVViAV6iknI+y1jLuIHnwIzBmB
BgaLhxv7SIU984fkEUAmjNi6FytuPN7U5Q4u//1aNvXMKP7uCrZ1HafKiwxY0AAu+mfAJib2vSo0
IT5HWzrEl7Rkqif5Dwl4sbdIqPIGrx9vPkRsyHOFLU3djcb/5HwYbSclNQ5kT+q1UXNADkTf1pau
RNNBAV4SzUnXw1KAha84ae858hjtl3Hm0hxve4fBZPooGfMcESSQxKsOWTW7GPKFZ6S8iYpeJD/W
O6jQ30MLY9J5OcbSoqR6OYrMGb6Zk3yDz9llCYaDVwXqx+CFsCMcpY7K14Ywqn8eNLHObnP1XMlO
Mbp7j3QZLxGFFRO+K2dsGgtrcn/sHlpI9a9stHXWEJ/dpecWqhBjlxQ8Eacnq7enTbuvF/ozZERs
YqArAdAvPUvvjbbKgjlvSws7jfNYjmZZwCzGReOlh3b2mVchQ399intck4Q1iVaLceIGhld9I74v
Jun+4VMvINbNgmGO0dGOyjV7GviF9N28rIAr2vi27xOT1Q1PjnCiZyic3P2/oV/s0FUFi5aume1H
92LBSiE/ZGiQMWVfLM2Zok30VapjiWYnHk0sduX8xqFRqJd7Mb6TfP0tNQ5L8/CKpBDCnF8xvSMR
RToggU4mF1cUMTGTJlKxQd0mT4zzho+Gg0rS9JZ37vdxv0M8d++EBQoxlzJsEVpJhNThtK1gBMHw
mhkKmvmrC1mjWBumBUsyygdMAQtN65h5DyKL+MqQJ7fx4XXf6khMM8wjMaG6T1eKA2Y0VrTeSoF+
gxZGX2pMVEn9kcosIIBuGM5D+YcQq3/sEboUg5+Wi1raVoA/5IW/Z91VggbWqHFfa+kdWLB2Er0y
HrtWDUen9EbZj4pFzoHM4IMP6XueK2sge5VKWSWRwZURFownTRMZjLgjU3BSMSCE+Yg3lxz4DhKD
+DsskO81Ov/YoA73i8NQ2z3sJKRRu60Tpx0m5nMFVdCvgRX6uYkV6Udmhtp8nU2x2u8Zw/Wt/Q0I
9+BFWlc35zrSrXnZRA/N19bIG2LLqUSVgPwaFQTzHXYGgFNna4gVyCorYGvH8+rGnDuGHrkUEqCs
sq9OhtHvgCsQQoH5EfWqpq0smCU9VajSdTmStUWMgYM6o0d4pl4B5t74kuk3sPLhw2LjsMurMaFE
sk6wC7nPqCB4ZuE8giaRBy/fQfggzz2yk8s3X96DOYMisZ+sUPy2v2gC0eyg4ZFcGRhTsr5ZSbXu
OpoM4Bf5ZPydEe9DKpn7RB53SvZtlNJzVPYH+nJSRDRfLV0MXjMKgh17z2euU4TxdK6oNRObdhrB
lkyl54s+gZTbAO7NWDpNbO8rSi+PECvv443mlMSsoCycqPuy6I3dniNXYpaAfwZhOleDAbgvA6z3
2jxWo5QEF+14o5DcpvNKFTJ2ZOqnBZUyQYMPfzFzHFzC3InxwkIv0RL7K6J/Rz5lZR1BvI7Ydbtl
vyn+cNEYX9pfsXmuGFfkTLBKeMFm8oAt6Vyiq+cF9nrlmH7D2H5O+ulRRR099YucWHVhvrZqfm5p
54yTKkXoU0Zii3aTIA2gfgzN7X/G2McUh8qsLuZwwuNwsBz1EH8ZAbZp64/66Pacy/+mSX7IpryD
mtng3AoyxAVI2picrPsMVk/5ZQRdhWsHoTTZCA+fgp0ptPNxyJZ4340AkeECMWz+tnXUgmk/TC7n
JfXDCIT1MoCegtE/5GOn/mv6hvpXplkSm97TjDCAcdV8FslmRPLDrCC+Spq8Y3YbD1xSMQQmCB5t
qoiQUtohzZyOXyGuH4qjfMTsFi2kI6a9rSMmJo0Xkuzdl+jaPKGPJN3by8J0AzyNBtJPvOe++Bm2
RIAyWm9ZL0fu40jWmx976thLg4pWwUYi7bSH7Je7HmZ4hnSWPWzzOOu/b4Tq6/z4+X0z9RGbIQbI
mQ5fZWfnipKltQIZna5PmgMikDIA7DzdJj6oLnHzE3U6+kOpbn71PqocELEyNO/u5Fv9/b5P23j1
hjDEWD9sdCbzTMqzPAUwu5PEfBivb/johUD9Kp1u45kKSbhDmpfZe8nyH0fgpPw/ks6rx1EtCMK/
CIlg0qtNdo5j+8WyJwAGjMngX38/9kqj1e7sDIbDCd3VVdWU6BEieUrQ7UmpoeDOJwdzSyCRzKn6
gzKv6nOykv8ETEDTB22xZjmwCsU3LOqIUqEurSe6jxK5PsWHiWQVGxBzMxAdKZqpf2OXQMon7ZJX
qd0uGc1wEYX1U48jAr+0bpa9g2f803hwMyiZkmiFMKyhf82Vi37g5MZn5DChFgg5i5QFHSZMti8B
hMOg3z3+nvle/Y2zpW7YFKkGxKATuPP1vTyl9+Ib6kM/recNLa4sQFokD+T5tuhAUhvdvoiZTuJZ
CFIE6i6InIKAmxw2xfvi47d3AtTip79PbuvuTNW4wAoCxoYq4hcUY++1oGBSohGfC5Ej7Qya6pL+
KrhrjOg/DGcD+TqdXPak17L/CZBQnIHICVOor7S2PmqgE6x1P06E68JmWLxB+41xT5vq13CTL/Do
4xifQ84qCTzXtCVY5Gfe4AeFqCVeUogFpC3wHZ57nZBk+3w8/wwL+AkgI2EC4xERPafV0tRhREyw
HKFiX/IAJU5Wv/yyU7ukhvBUTqSJfxA6C2fyVX2lkhM6ybreEma+7GyNSIGgDteeHXYgygwnkZ8x
/yemcmsKEp2Tf2M5plvQ8wqIlwhsSc6MS48YI+QXwE78+Kiw6drGghdRnRGK0EYdzflddxntN0/X
uQg3kG6bWtDS1KM+wZh9rSAgHCZrUJMLxTXmpsUQynRGmcFNfc5fiJKZtmyFo4cPDfYO+A0CWdMd
BX3pT/TxqP+DS4CVA2nf4rl5m+uFO7ZH30w23Fvoorp57uvPzZaeBw1YGXgAw4h+hiwAanEEM+TW
Lg3c2zLFxSl61Ct2sEUt4eXnhJ704uvynQr8RY3zM42ESwf8IJ5DhI7Dc/WJyYHIFHLrgfm9lbty
N2oqhZcls4ngfd7vDHlVxS4j8PpKbh5ejbzPBALLe1ne09dea0nC3FDcE33M3qtqI9LETLTjyRH0
q9gn3abSfKhOHf5ZoodJAFaUlD6SK0qU99OnFABlojmP4hnYJmOPPioFVEZgYuBZpa0l0VVxWoHM
jwokhWNmwyZV4Iojkq8CgwAuPIAMvf5Agj6AKF7GJO0q+/XxFWNFqB3dbIj2whFa0oNUtJgzfuMU
hmh0QtqLA59b7RRaVh2KrRSUc8kdsCFYPZ3CrQFEjrelclbWRW9Bb0viBf4tMCSJq7cprSsGtxaZ
ydN0HXb2K3aqX20Gl5sAA0a8sNOhnlK2E+ctfD2CyqvY0zWqzT08t614R0q4xODDRyXBR+FFAuvn
aWXb4jdiqsNVH94O6o5Om/GBIgUFYV4Yi2Sr+f1j+M2p16oQPmYv+VggIJGl+QR4vTuwL8Jqj7Bm
276SNdvj5IeWqrSXS6z8qo7NsSpEvq2XL4eNRrgO2KsvMhjqEM7HtRz3rr6TFF8s21WsOB/BUqk0
BDonlXeDQu/gHA7YhTCQ+vg62purD4SxGmMPy/hOOS8DYdud9Zmx0U32oWyZwTMBpnTbR0xR3BWP
ydwYvUCncCBE6NFM4ngp/kLp6WhI7nE1g92wm7atI0GFJdgu+d7EsJ6VFUIT2aj0njvg501NBRgL
ph0K8X0Lzx4yfAkFgw0DN80IW4g+GJolkoyo+KLiU7G2C59Q6QaRjfOXeOAtuSaGXNy9Ct10xq10
G+Np66voD5YZXXqjFISYchISLCp8YyVbT+cd2Oh+eEQKbTM36TE2HPBAw7SN3fu3UX35Ac6cZiGi
i5N6V4odqIWiOKkxT4A2whUBIZFAT4RL7gzTV7HKF26EtzkJOvk1KVB2GDS0IfCPCKld9hORduno
RRAYosCCDSptUOHXV0ok5qk5YNsI4uR1gOjAiRti5PcyXaobKl4TS+ndNNAPEQQ7Yq1kQ9NvaKak
lrINTvB2bzv58b6KX0CPZAoDoTJaQ0ihwIgg4dUD1K2/At3i7UCc9bIyrCDRIsUOQDh5GYEzZMMd
Mw0eBjXufK/D7Fw/lflQuUhYxh7G4B+A5vPWjdfp9vULjpZTE7+aCyT8o8GMvqhx3rhjrDVWNUw6
/Vqpbpd8ytuWH9U82YPzQx//InXsNyCYtTu4yYMTkToTZt3rJ42ifI4lIQA9fbIs4T+giyLGwHoH
nRm2TlOgUu0rIbfFvt8bU5NouQdoRUz/7JbEmAaE3ofgqCNtCiz0tpOgxftExYSa+dj/eQoNUP8w
mMjx+YAe4A4O0JUZ8gw6ka6oMNdsEoqYxmdjndycSWz9aB2Qxbe4aSw5xqFFMelYL7Z6ZA4A7RNm
5hvzRI2boQVzS5Dk2UqyApStMaU3phNhpsg0xXZxgwXX1V3K3sPB/AP6J+sg0FVzN3OIybbg+7Sz
T9pRwJhh/gL5DcQJCzugPhUmkI17HgAS6YooIQf1ZZQAKNaxTmqnK6hwIzCE6W87I1kXFxh3ypg2
Twk9YEm022TP9KYGpwXPrcEptkbkH43jDdo5eEiQYAafmeAkHOOxcqrvnObVAhwPvI+3ASfwee32
VMBhwVto8mO8Exbdtv+GtYaQR5LxoY8fgu52WGVS4JScKtC2pyfHwrI/IhtULypE4pbIf2suwNGb
kc6Ov7JfzccFCs8IkTBirn2KfahVndQNBQxgHDaJLwnPN6/aFx5KepDd9IidRFA9aMUBjOxOVLdg
ZvwCPuucCscYQpWM0893fWQyWQYKJui7dNWwa+p9x0QcvQQmsQO7AxtfXJ/IEcslSGl81tbUNiAz
uJABdM6ymF8EMNegwwO7W5ozubnCP9UoegE3LXakMWR7w8MToh9ciUpK291j8lAueJX0sFhGylOC
vQe/fXNC9Ozbag/+fOOa4M+YRVCVgvAH/8Elak057lyS11UKlhEuGJM9u0a81lnQydq0agqhpApl
ie6steCMSFhwvXHK8IVkQyoLeZNBDRFJaz5oLcqwFGU/4Ftsg6RBKrqdjTlvs9hLR+rmsQOCH+MY
kXuwTtP3gnF5XoVDK+wo6oLOaA/iIm3FWkrgmP6GIDxk1Wu5cEHgeaay84avobBvEuCVM6vfToF6
8l8orRwNg7boQI0eCHjZLRvc01cIlzYkX6u3JwTRcnjQO7VYJ2uuTkCOMIbT+ydKbJZPs28mnoKY
9hcu5uy29NQaungV0EnNrg7Q0ljlul/M0WYQvsFG9FNMJWb98nm9zSFoBUpgOFQytN3gVR6CAWJ8
0rrbgzY7P9QTmJVLoP2f1+yuR1jxKcdmjr8JdBXYt8olse4auRqF0l16ZM6fCC9oeD2NN0yYyMWz
0GKqLzj81tCmXgJic+KGX2xJDkDUU2HzsqFr4q8lzrk/JoDDyjIptSVH8E28IYEh/Ozm0mydcD75
12+97gk0kMdddShRsquAFG+Dsd58okoIApz75V+5w2Jni7euk1wkE3Ya98TEoblAfXmTnjvyLH3g
x2bDJ1Xw9iJqtGUOS8+wy/hYy1Zyivwmm7dYSSpuol/k95d8m4fRRXrtxopxSy5+am7WWNGgCQ0n
VLqNqNSgx3QpJAtUZ9j+sBjAGyucsqUkEz/c46vzCogUaUPuCj/hg/cRQPlj/ZpgNHtkUN7bhbTH
hhTP/lTg5y0WF7Cl7Bt9vpcQLpqj8GBzyKnmfX88g7ge1YO6yFfq/m+SHFjKeGJRqcuWpH/IEFmt
WC8Nbi7bTexk8YVFANn5Rs/1ai/BZIf+/6vpQS+fC23NXcRIthr4hpaCqvH8BNZhgWDDhK3w+nOB
FKsdgVjv5jqlEYVr+tiCPZGCUqBwcWqBEP3qsGTUASV4yaqnAvoDr38Taatuc2i31JfFiNrYBiB9
lLjlEPXaXXFDKRKxWR+i+XtVjKAFbnRHzv+OWk20oVzQNUGbeg3TTEWEI1/ztfwYvcIp14+EByoT
hulDDiwKT7r30vJzAq2HQx1l41YtGgEEbdEL12m3Zbw5ZCl4FJtx1S9UnPZhVSMh8dSdsHtynmFd
7uNvTPtBvILiaY3n/6Jbv0b15siaJvlTvBdmP86Nc5cwbjY6bTlEyjEIcYHyDgkTZNHVe46QPf0j
LX39sbkdQ7f5DYdls+QljoAwrU6xmgM/59CftmM2x2CPAINwqjrqpTTgUVZvSnlkVYBkaI447/Ei
PyI2QF6AoIMJ4ELmXnEaAv8kC2luQkZZc7UgduXvXfZ2nhBGZtKu/0KeY2uEqyyZTX+AaXauVtq9
ccPfcr2LTkj9sT3Ee9we4CZ+Pc/st1PwtE2+VUZiT86Z/oeh09WEwCi7xFJwN+Gmz8tRb0olgo5l
vGeOvHsfrFhvkwXObDFQDvUzYVMULnXQyZzUZPSCuNHGquapo7tyb9bliq7SFzjrBmQsi1IGozxu
GwR9799qXR6xL39kTu9+cEOg1/K8eWgDnrRsQ81GahZK+f1mLmDfQlM5qpwislKHAu/gPdEy6We1
suIXjYqfC6GCggio0C1aTvMLNayKnj7VnhoqtO7gtmsJV73GF51Y96jXKwEwgjEv6cBEaPpF4Jl8
cW/H2Gq31aFzmgJ3AcWefFGkxnwygFcmCPCUwgPdEfnGTLYGYWbM7887LtOryCYuhwGM5+SunTPX
SILyJdmZsiKFX35oG0dMeUBbSPm5cTT/DeP8MWAjiWJuDT/s+Q7I428AhPBaYKtQ7p6gbYnwhYFH
rqxlwCrV0lX3472I2K4KkxNtKvO0x2QTRmKER0ZBwI0fBdp4u1W9nDAO8xlhleDy8B7TljdWUdlM
+paJ8cg6CaNVP4cM6g0AxAvxaBIUuwVNCJHzvO0RibCxRysQq+jM6xfq2Fm0ljjXUHFOBXKB74lf
wMnXbRNi51u+S6QyeQKF0qnxzOFMVtcqBuCgRIPLHH/+fHy2uxsmYiA6dO+bbEa/nHYf2gNq92TN
4sMA8+3kVP2OoT4b8tmgWvWm3Kc/BqWLK73beTzuHfUz/LF4VnABYiVoJR+o0xg1QJ3GvRJiHc1D
xOr4QAsyRH5C2QlTODat7YuMfZaCt323fNSP4WrbRtnGWHqAfsnbYnU79YsOkXCymCBO+quefvL3
pFxoa7+UM+zm8gKPJLhegHO8/qLPMkVO1bmaP4Hsxw98638VXSsK55PbibZ4K2uxA5/7Ax/TV0iU
JLj7HDDqkiIau31rV+9jpAVS47zm0g6pZoemx7gYyurGpEPz/HRqv3ARXlPfifS1BHO6dmK8SQfz
/D6gY0iHeUwobcyN0/tAbaL6LXZmPlXAdYqp6JfzhmDaA65DkhpSULCR+JOlxdtyWOSyk66z8K8j
K6fVHCdq7qvwRZb8h4GDHn06SUw7X2J0UU6ptBzgRP8EfHwkOs/aj5HmV98i9QV8WimlwnFtXfR+
30i7q95tqGhU1JRIULGDBTvHjfT3mXv5r/LIBpc3rkp2X6NywRmC8wK3ju1QTGvcOGigR8wKBQ5U
EK/EaIFzhnwSqSCjiAPsASrdMbHLTcs+Tw0YrwDoyaojwKi8vEpuaIaP37bdldcGJM8O98mas6z0
OHwnBHgsxclRAhlPAfyWLKcmseWRe+92MDtipznSQbu6qo/4WDkwKaMY16ZZI49jVy3zrVCDy1A6
eoN5pLuP6U3iZZd5SjjvVikY/DzfRai0gnrfrJh65Y9KlTv1HIqV6caUUSNNkTKKlHYhWjehowM1
8Th0AyJ7Z0cGGSfw5ZVhHXDs2fU6v3682x9wwDCeq5EjrPLBLQlBjUWWrmr4h3DFSiJIQEIUOuNg
4uHMMuRohO1JRWh8aH5IpPGAtmpNX6KFKviYjUxOcaI1M6bYtegN5vwcdovykUVEqRciRuc9v2Nw
YU5wGpyC0GMIax7EBtLRFJ8DXnZsawiHMnIqiCmtM0ItaMvp+EkVzH42q1RbNr8GATobXQ+7NdJc
AfoP9VcaRFVzvdm89mBJr7VJDDnxNGMxbhlFYH4VXJCWQGhYKMFDaAuACptiNANp9wU59Xq0+WVP
hT1aLDJsKwrNym9QGq4CmN9dXBobrsr/yn7zsnUKJkDLwMU66LWbI2ck+KT/ObbAfx9aMlJI20ja
LoeCTUZ4ZbzyYwevrpp3dMamtBdNI+PKgZwdmcMBz1JRw4ooVgMDQFWcfr5EKnqU2+m62mAVc2Es
gNbat19jb1qvn2+rfkjptgbupBPoEy3Nz5PzXXN9PFJ4WjbQF36OE4+QhD4cFHby83PPHll0PkeD
IMwOYblg1+vZl4yNTMv0YoNdWXdq0LkfXotYm97ohrfQWAIYI2CvYOXH6NzPs+ONyNawOaTNeUvj
O0zjibI5opXFG4N5MHyWyiiDmLHPpHgKQK4Dvh63/7mEDw8lG9OudiVsl9AxesxvZyUuE9gGsFM1
K4mFyZlh5IvmuTEmqKfWHBVkALjcpFu+HUcBBw+yC0hhmD5QeXCYPkax4A2E8poPEqC4bsKTmtMP
7eq3kMQSC76O5KmcqbR2omzkr+sfFQxgMWDYPc70GjyjQMz5APHCAoJIZB0hfaGr4QRfvsLrJE/D
HJdjjoK6Tb162d2Tavq8dDtaswlsmbtiJS3Kw/uiLtQ5L5lOJ77O6GJIB/z8Y1Z2cn/VQSK5tH2j
po0cHvfYxBN6R6EjjUCUr67HFikl5U69/6lG9u08DDLDlvg10X81rt4W0z+tSgK9uUic/aBcoKYE
YBJhFrVF/CjkqYKw+iSjKIA68S0TZ6IIpNkYTskqSpaZfq4XT7zVKcXEAChTrOZ42Rn/zUAQ0yJV
aKfFaUJNic1ERc3B7Tw6Aq6LfC8xAJ0Py8lRB4m5d/dmxdMu8l2M8zacGCJOpsBk7ACg3b46+dCa
dxmkIEv2TfDCCFDf5z05Oew4tufPJjLvEoWWYaognbQkzaPnYS9cX/FRUHZavjEyt4PtiBpjEi6r
+OU0aTDcYUwBuON+8d2lzujIzhcfOAXAfjk3xNSAVPsXLNpmHSZzrSPX8jJXDH+r44Q43nSer/OT
HWfLesnYIQiXEbyi0e494x5mG1nfvKCGfeYlFjMZc9SS720EkgtBccsh8YzcuCMFDRLKs4ActKZE
61NhCTOtYb5QiCBSYk1gng0zezHkdnuQsquq7cSO53VjeNF1kCqnEmdCJh8Mye83jNQdp1+5qLmK
uhsCypmFNaD+KRy93euFT2+hm32LCT79AZEIndXjL1nDCQOXbDjPL9oAewXehWRgxNCL93eI3A+Q
UYWdlVrqzYGLEPF22dGERYJc5L0V6P9AZPIKXTW0b8ySHkVQcv1AxPs0uPqr3zoylEm9C+XDy3DL
G4gWjSsAapk3S9oBrYqzPnEoCVEcPemQh37Kdbo2j58/6VTgkUFPvsQzidQGV7g2ppuDiyHIpTeo
TBloYI+Q4YiQPr6/PxifZxe8It7NIcPLCNCp8brhoXZueX4NzrwHoEN9pC1MdVGgVNX3JpwQwq96
13THsNmlDHi5LdUfWQ4EnCJuSFcsYymWTi4Fw8fPqgUdL1MefPrUj3DJn58N3I1YdUSUUwkdOmnt
DJgCDysjBBROONlwOKqVy5zH6NWKNTiWhBicIEvj8DyVV1LR3u4lpvQlZVIO254slGCEPEyMx1TX
6upTAdj9lDYTaQn16A2vAv1VDb/YZW8gukwyz/ir0Px+HDZt6O7Hm3nOWYcm9VZq7NQ/YRyP7qj2
6z0v2FqfTvO8lAhMptGfvK5P4Er9Ek2t9l354O9YDPpo3f/5ZWkRybbDES5N/CaZt6LDASbxvslg
kO6HLhlb+pplGJtGYwDW6Ct5ZgRsqzjWkuDn81e6YC+PoEqMm4Eo4Aw/4PB/ep7ZEFNrxxmYWIc8
pMXiVwm1etewm9jJNqJj3LHUXAW9RXdsfumOVxp4yOgkFZd2jLyJRtJtGNwADGErwboIR419Tpt4
l0DqiTGmuJPaVQ2nkwYCxTJBVQD70Me5VrbAu2xEIB08VCte1tIxi5cp7nyST2NN9Zd8zMhtjEfT
Re08fToq2T10l0QgygbOIHwOAG+jjDCE1oE4HDki3HTIjtgeUAgVYBRC8AAx3Cqe6tGb2TM25gcq
Be5JGPIRstkdmC2lfeqGUOvfFlVGjHiBM/8VWZnz7/FkRsw3JeZ63DAioN2RLdNlsl7IgfRdsHmm
tNUJwSpxxrJgANIywHC7P1p+4o19W1A+XE2wQwaSc/CMOWC5BfJnBq+VHiS+5BZU5elVZP4pf+B1
Zz2wIaWdUrpxlVbESzgMsBfyylM5DYc5eo+a0qzshhmsbTfJHDVaxuTOkgtFanJ4rukFEbzWiWus
gVpcJcAlmqtAG+TU/kCkIfpeoBd5YeoxWUzCuf7+gzOPbEZ5ue9mEYnrIjl+3pssvYKdUL9B5xhJ
vo5ZUby8hfPqs297i6KIguvMk9CO/E1YTmRMaO0hJoE+yBgTLYGO1c7iFtV8TsMtED+yf8zDEIth
q8cXrA88jYD4ITVye68Th8GuO8AezEd25Ac2xnryTQsnCKDyVGBXAv77AUJEaSd+ZzSS6c4arQ5Q
Ku/ZR/KFRN0OzBrqRHypfkJYJnA02aAw8cssyrVgF+jPEApAO8XpmA9KeWj0e7uMvZ+eaajJCFw3
wE5vtEgm3mIjG5X7NK8UQiZnVi/k4FqwMUukloe71wzcdCwy0GMFG5fPqM4HrKQMgU7QRK8Pf0Nk
YkLR9Cggt+XpSUWRPBVQnSsOa3FvrN93QDS+gfq0vxvnZKPr1kv0aVoy0M5wAG+BvGD+QVBme+YZ
JDry4B+Hr93HAQKrRQ9M5fMmtXBUOlVv8qX+yJYtHbwd5a9CKqgsEEFAxH13R6AupIohlMp2VkAr
UWYhFbxsxocJ+J604wBABO3vUCYS8iiagYNxLl5/hU8V6CceR9dCvtf+QUYBOuPY/pzecCuw8Ixn
HAhVNLo5psUMB6UI9eDXsA4P6U5a3uafE5UUNos7mRbzAFe1/ukjcDXp1xO69CMDD9aX2kLcZMc3
Fotft4uCO9/kwjZOxXZhBOQB1SrbhfObH3HUP9hGPrv3CS0yxkuQ8AaLNa9sQdvXySHaRSum/v0z
Gl3A2aYWAC4IJE8/M0wlmsU7oCZzYOa8yNvZImAS/THcfPGYKEoYK1wpGRxcBZBGQrySkHUUbPQj
FsdTgp/yF9QkuHT90duIV1IwC5jNkUUF/wbkaMzgSgDKOuY1obUu1bS/4mckbcajPwEDx90UGFtS
7IJeCtZO1h9bGnWKG0DFTLvdzXA5tnCinWjqMJIZ9X5G/vJ+gETJawSOr7VWI5YELB0/Pay8utFp
VPVxUe2vYCrAp8VNzLl/7L/QCWgUBdGPuEsIXjQww6IbEwAYDw4ybXdseaj6VESIwkguv8zgfVdd
sBiIdJVV0oGugcm6jratWyA3pejlldi1QP6cQxkD2IbV/dyVkCjK4MOq+cOGgXGiNd1M4lBY4rrk
sRbmhl/PsXayY3d09sAex+08fUN3UgqEo0uU6mcPca6ePvfunzNo5fDsQebC07DHtgGLqX1ZXe5H
HHc7fHvDffn7YR8CxnHn4oN+kMFoJdKAowEPVweR86T84iBonridzSLTyWgkRfUE7XzktbSQKuwi
sanuL+lo4tFOxY0hdWkX9C+LkZg2FoB2yobP2oBxUptD1pFeqareHoiMWZXsL6+deschZTXa8Htd
EO/KTYWk4EdzG6ofeLncdu835J9iDSH/CuNOoMn4qA3WTzr9U5TRpJyJMQET+LcbAJVM6DxAtwzQ
8Y/TUoUfFetjbRN7OYS9N4S9Tp9SQJlyCIjoQEeCuEQiC9upt7CVA+mmT0sGv4vNTnb7cKsnX13r
yqoHbt7T5U6eMtXkBQoA5AYffImRM+gUy3zkgyY2E7ojEkGvqh84/CYuyPVioj+UgLovhHbkCzJb
BB/R0hfCjXAXh8QBkA9FhRbvnzVASubAyaQWCbXxjkslYot0l4Qrpnl/70RH7z3sb4JOpkVhJq3Y
toElzTM9XvrcJdwaDo1i57ScJYJnfRFn3oOxJtuirvNZjYillC3u8W/IX1nwoaWS5KOy+EDdgaMs
pW7dLnJpxQmF+Akwh2q11m+4cR63JZ6vnfDmw5CEzK//rQZxlQKOpcDCfeop+R/V6SLCwGObRss6
8QAUnhn0nVFwz5mIC+UN25xsVuOiQjpJR7qVgHmgMao20Au8Ie1nFqfXDUrsNxoNth0VLAHItVQP
lMFVrIHLWRhTvD3qp3r0yoDY4a0IoXj1iB6U9tHeq9iG/m/2Pt97AlzUyy4ENYIKDu8oo48BYgN6
zwlurFM+tRW0q1QviSiocf1jkZt0kKETWImjezAQE5rI+ZwUGSCyIm2mYXFD1ANsC4ZcQZ7dpumK
f8ICwaUPPqACyeFYVsc3ZCx6EiZIWKSdKZza18MEk11qqHyNsSAOQUvF+fU4xs4K0oBmXsdeBzKo
Ujur03Q2i2LPxIWWxLzWxjrnhwY4aJk+xE9t4jaF/b4OwutMWcmU/CIxZrfp3jXCzBPMRTtcbuFC
0nl2kT0T2UJnLD8ktQoFX71YfCKahvwqdIcWjWtRz/rYm9SHGo8PjSU+OALCDJpLCpfbo1L9qPdy
hqKjnW4g0MBb/+q1VUhhKO09HvtFXeQJQNyhXkg3ZfLzpDvCx0VmZZIX1vmjw4gM+gRfemMlCCtT
qPHVh4jUM75eY+E8wUy1sxMuSedJKku4CqJxHJYmfh4tdLq4dwoST01aaYKVgzX1xbzMNk0hkdpV
QSxsC35XZ7g/OmW8lHYtVtx8sXbhBJfLqFsLTAkUpUA1qvJmxs4L9TjA1qf/VDQuynmh3YV0xc9k
ZaBhGZwNCHEImaFXZZqlYsDI+wh93ro4RNP47eXaGo7nyHRINyp9w6GsTLwu29Yphtg2JGUh9Km9
oJsTwEYhpvCA+0m7Kq/8HKNQDwYH5z/bTdwhnlAc0Ez1S8RqTJ6Evuwk8YykKZ31zu5blN8S6CPF
UZma5FdEkUunTQjbKwhG8KY7L8Q5DrcEtjJdL0lEug3CR6N00W2ipDOZNqv4tYzivwSGxkAMDUdA
Cakfl6TOqAbZuvLzgG2q4lRFUIgWrJfYWL7ptfgV9pthOL2aazx0M2R3UvIjtqukcnswPgPgZcLn
aGTKbyeTdm9tn2j+0G1kRrAA2eKhEl66Cs4pADSAMOIZDaAjX2R5l78I/QePsRjCK7IrnUeD+CAm
F5k+RRzz34IoBXoPCxGbXb9UnBpyiUx29qGOAYbzuTx1h92l+ZxwqR41clzLUD12lg/AvmxgmvVE
yxW2ULmOyVMMSogUn9zYDEjgJPnMc4hgUyGispe5SOVzGjTSTsaTYoy4UO11VMo1A9pg+LRG+WDO
UEPbUr2ySRxRmOUEAgRqynsnxITO6GDSzatdJwivMlrmumbXnwSRkkBVek0vOMXnhJAk/dCzVgMJ
GTlhfbaCIkZ9ln0CdmUqBtwbJq/oH1Etftxuz4HHc31+eVfxd/JN7j1Q2sOlWduzhHlqfgq/mTcB
AjHT25JFayy+q1AkyMyBAQsPSkm9hTyDfqVVHMiKUo9ifVNUoEhAjTbMoVB3czrCapakONjtmKwn
422pPaR3gC4oIcj4bBgoMlwIWFHAS50jaKtqzQ93AvvJSD8ab5Heffwd6D9dsw7H5ivjTsNHQZ5C
NA1tirMOtx8kMNQXeE5BpSHS14AFEFvpvxuM5R0kELlzYsVOC+f2Jf0SlXLxSrT4ymA2q/7ty+xs
quwKJDB4tiwq6EB0vCw8Xis3DW/NoPAFdBQiWyV6Bu1hPc8QgNK/DAZAptj8yoctE28gltT1Q5Pq
kPrQchzxfvwqsxWVUT6be4koNndrxpNrIEjgtxFgQpcbuhXsLAYkEimwu/XVJOcOrTpFHk1WOH9F
3CrPzr9e4G0k+PDEMJD7dwN14fTXYv1OqN1FCySkxeuA0R+jzVBx+5W+RpOKywFfDL6g7bk6b4iH
Q3L6psf9P7mp0o/q1Zu2NjT8UMa7EqgK4adZ2mzp8TfPVI8yVbSZTBPeT8a2GQH58PJ4CfyuqcyZ
OuNlP1veL0PC65TSUbmO4JUjs77yn+xBMhD2NqFe1Ox5g9SmYUz2V0aMeakA5zO2/BfX4gQbno6B
YuSXXg9XZhYt5WAccE/8mZcBNLrkHJ8JXmpiZaKRQZ7Bdei2yZnCDHkIgD6XJgSJkFfy8OjuKciM
7U4gHDjwmtiQmdEcBor+xaRggvamzbLh9joe0Ay/4tdhPDagUN2gYl6TMx+NaxK7DWz/HAIehHf+
qKECaagP78mZtz72wzkyWZRjvxwmj66eqb/DodxNFlxHxxSZiTHaVI9Vdq5EiIEQdECoecD15gLy
9UMaZRIW/UDxdvplTWWY/fASnzF/QvOqOc0auhV0UXFhoAIgkRrFqsR70sn86w5EKuAqZyRJ2YGG
NzRAJzTtLeLOzxWmHzeRXVBwkoADoZOfCytdnwMMo88Fj0VUQWwMNQ34+2OT2S/4AAEyIOctvk1s
rT+0q49c/S/74QIEueYJohmowk/4jd0WrBmY9sWm3UFVQcZcjuSRUawLljkS8AY/ucDIRxsYJOfh
kP+MA6HPotsCXR3C3xIKE8ABEVfyDUvq2l8H2i29uDtiM9ypsJKmFLVqd6N8NXT62jF/x8iQp79D
VWSHfmGLbIsHsj58zmVycMWCyHI7Y9+uwrQtt6zxYf+54o+ApzVPhA9mcqk2vK199wN9h38TWhLX
kztUP3Bt/725aiPBv2wWxQa5yLDPL5BxSBSx4aJ/0zE8d2veWXwud7wIRmp0fjSswVewVi4u6i/H
6a+8yC4DvYdYFUyz29d4jn+zklknqpXvmzXuD6io5vTiMsZdkx2CIcQaMfvmaRma4uXUO5HdeKRf
pDFh+T/lLGxGDf8S5Mjoower85t98s21PrHHDjdAzJjqv58rciSOQwaXoSFb4NXxbJ9rs65+sIMv
x1Y5I5Uz25CwfO68xXbVAP58E8Rykyx0Zn+7M4yAxUbc0ozXJXvYPOfdgUmDjJfnZjkwBaCdfq5j
C0N93Er0X7bxLezeCfHqdsJGzoPdHHZZvlFc4Bwhf2b0ymsZGF/IbKASt5ZGnMVAjZtDcYnwf9i3
V871nuZHMxVMesXEClkEaGDaFU/HgP8yIAw/vnftnJMdORay+3rH/XaI9m/jac8746nJlM7ND6QZ
IkiO9mlyJn7kAXoMKI7FhWHidwh6h73+O8rcz/ymeBAPY9ZxwDd395zXO14Ia1m5j13LGW1mKvvb
eGBa7RUqKDeiUfiEDkYq19g1WCzTuA1EDNue42sgt1SP8TfX4A4wVGeiNz+It80TFm/sIuwnF+TT
gIkwCxYSoRpq0WqDzkw8cP3qQGu7+N97hzdGreGb7VReMPHaO1Pgh4/9J+HvOKjuJL9cmW+BiiSa
XQY8XLtjXcXf3Q/rV6U5IfW+dSmO5gP/b0s8k0hz9+7AWgFsHl8+z8G8YPSyBU5yTBbSKaRvKBGE
P9kpNt2BnZZZ2mBdAsMOMfx0orkVSpod+nQSeX6luLB7MTe420qxR+cCiqNEBdMUpisiHWg1o92S
z101P4xaXZ8YaQZWrNwb6BnBIFOFFtlXxqXdCXA7sZ9P4EBgQA97zQLp5kF53OZnVNnLvknQwjbO
0REmDic5WzhffCIvJ1KW7BGsejwL0OGL8hhEMo240fdzqdzZEZ5cCKcylgx4At9nnnAfjCizQb+z
MpUTrrR4KliZMor6BphSokPKXHc7/k6er0VER9hMOOqd4JQPG/AYosuOYXUHtm5eGVvN4Oebz2tv
NosxnwXNxaoe6J88PLYEiKXkqonP10S1xw4M3AdWRNRkUc9jrs10wu+TKrWyrScHjFvyzCGNZ9PD
scmkFAEeS70aWRXlNkzib+dXu+Of/GS6AvtV4G9GNsxsJA/A3rdzfHmtwsuISMhueQ83IZgALn/T
p3GBTKqH5xsAe0SfE6SL98+Jicqd3FT7ozncMDgyyAegQ44SHzZobY+NADoLKdl/JJ3XsqLMGoav
iCoBSacSBEXFHE4oI2BCAQW8+nl6Te2p2fOvgNB0+MIbqA8X3DCHCTkpnl+kZX9lNRwfQhnqDi8/
70HAwxGe+i11vtwMEtQi6NkgGkPhIOdV0lQzfEgaoAaR8OPXUNJ83D0qjdcn1bS7z76B0yKyUAOO
fIKJakr5e/zt+FfIfpS6UUx9CJMNhOn5FAFgBDaIn00A4kyP7pbX2VQ3tsRudK9QWLMrT18WUl+d
aJN8ZVm0/7vY7VBbJ0l+ov/EgQngqSKMN3y+baZ2jM7eNA3zh1MOYhvgZIFGEBbbi1ukXtwfwmEO
Bd6EvfbCYDzHRDJsm7SArQi5Ugvg9xnYeTInkja9bjlUcw8t6KwbGAD92DCAl7+cEhE/3H2pN6Jx
e5E0yHsERw4SOZR8C9N2KWYDEaWw2lz4f5oESQWQtWdMm8v3YizN6D3KqFUyIhjidI8anoRfbW9l
1G6RuULlXhpoUyCIb0vUcPPE/b3sN6A0Uin67+hAUpzHZZ1tjxOY8WJDpYe/hiekjVs9lH70nPt6
dMVrndb/GfY/og30cZ3kzzUUXAL8jXFKOVDpGQWV+Nx5gUp9Bu0zvB9aoH6UcpBy6w501uhJx2AC
0G0VMfqlDfKFJvsHaYBBjgMQ0ItHCPqH3pF9Xwj5+Ffw8zp0ir3RJFicm16wCGb98NfzEPPEv1ru
HSY3Hx8+H9N4x6LQ7ij2G4F1+Hth7io/xCnkUadFoqMFkH+jEIZYy/M5V2i4drqrce/eQ9L7Z3vo
trpwDShrythq5yNcOuyIJWW4X/ZVcVlKj/b1pHqJ/w0TX/VatwhUD8D//os+Re8xa8LH7DErAkI1
vwjukfh36wJUUAFbbz5SM1NQElsggB/9+C1pYk6fvBcUUOgRAAZwmgAujPMcfgf4w4jm4925zdIo
GYJ6eM/0VaG7DYbeQs4bmU1bPz8Gn8b+nLERAbiLTAiG7Fc4Rj5VFCufs42+2e4hahLmkE9v2ZaK
PXX7dCxUCS/65HlBtDh+O0riIq6U7uMJ69LSNnmIkQ2kKRVmwx1MGxDGEeuW6di1hGoyok032s2y
UzJTacqUrnqhTfXiyaP2BHAvHuIH1AUiN/xsb6E1ArpeB6/BfdpZ42YBEQL9pLwKEE4DmwBpgH2Y
rjrULhgvbIZsj2iZWJd8Qf/lTlWWnkhIE4x4lZ4D2KFIR2uRjY8AmLoivfALj8WfJ+ay9DuoDRL0
02DDU5odMu3TNaAgVl5ndOQUxKGpRq+IeADlMl7tAwTv/LunYptyaBBDpw5Y/d+edhDi6vxNKIk0
Gmh+ttDOGs3UZxG1iyvs4K+N6843WeAyga0AdjrJgghWlQOCsNQpVtBC4zIoiMSI1uQV/bLsRPOL
kj09NVWsd3ZsqtZ8zm/PTszmTmWTY4O/2brRblHLI93wN30ruqbkAnmfDptEFxJvhS+1r4Dn4W7/
F47bbz+vfBpNFQV6aKv0EDMhA0BPk/1d3j+1Bdt7+d1QOmaQdVwjwwYjL3i59OABHj9pxzhUpBl+
Ug4iHa5C4Zfji2tVMyLn24fn9arx/i0ia6Wue9SgsxidbfHOnonHuYjgLCVfPIYYY2r0fFIhw2MG
DgHThG4jrxh9MqL9RgjRlJTV982eVIaftVYc11SAuV0q+bw0unex1SdMIV/jg9/8MIX7h0cV+WMe
mTaI5tyoMnOoikrM38t6m6ANcjc/yS55kUaYe/2GPDKfK7/PegUjF0CMZ/0dx6YBGAhjVrKm31pS
p7p2IUboAhGg4YTCJ82E15BxFtwY039x6L7PUHuM9xiQc0kQAJIcgOeVWro6VT4bo/TItW6w7TsT
+sFkFxS2aFpeZ8xg+T4o9uqKQzsFEXJjOdAfuwUP+tSUxHF2Y3QIoFQAE96nGDFBW1PkDtYFHXyn
MTeaNAcZwW12wB1q7oPWmQSI/yKiAlazR+npbQXv0+0eFh3omaidSssWgaEFhAoYBG9cp59U1TNX
VgdEfs3r0umAO5iwSkQf+nPIoSHFxVT+HB7JsGMdDLQf4vGdJ257ypEiDEJME7pFuIyfKjr9b9GZ
swqsaFe1dci7ttHxEV1XcfasBmYzL6owv3sqpuWAtXDgIo6RfZpeElbScHo7k8wU8kbLH4wkphoT
QoetJ66SS5POZwDogZ/uaK71GifvbVz6b2CkzVKQ2kv0e51HiYKNc4UsDnyPJZ+dHrclz/KIMple
FP0xR5ZHxitCMZheJM3Zt5iRINTvNE0CNF5vps/FEYeQYhcWdkxQRIOkjyDsdYa6Ppx19J0RdiKF
bomyZnR0GW/ectcQ9JBJtwAPvEvlKd3xtvSJjkSz9ru0RtVnf4elBSPMQurzvUrNzQMk9J+MH9JI
SUM5R/TIhdarTgGecv4RJk5HAtc6/KDqbdrgGYDpK81amMc/8yFSsfj2KQAN0Uv+vEfqg13w5lfN
kiAtrfe0uN9Jv0MsdQvQxNULNBQmpbW8PvG7ZFoTh3agqoSPCPUk4AmQAX+z/2xAlnjHxVE1RVvG
oyO5ItFkORNoIf7H7H3w/tgiaJU62qUjwQaBqcG0oKNPdEi8+GYgmUHXGfS0d+k/1PD22v6QO0F+
/xW1HK9mcHshqMf3RDf2JYAIBjTqSgEzh1sYTQtHeXjsiIA5mk7A/pmgD83rBcpzDR7ZDKVqNZkq
7VAj6JQGL0jVMgiMAlgJ8AqOB+O9ohmNVMCn9GlRmEcaffTagDTcSqwre029TMds9DiNh2iPwcxE
ElgsQ8j78Cdoz38GqHX+OiM6WlyX6JJmvnHzxQB2onH9nr723/2DvjAHTeMXQ1PM8Yd5eBHkE6Lh
bcP5zSSFmyURGjUOGA8LDIt5eJRBJa3LW/hUt0gK6/GE4+Y5plzExPkgx8AgUuUbKr/xj47bfW38
0LphcIE1uS9jeLst75+DjLLJpw/2A1EquRNcUQh9QH1leOMfIiRm6+HcRLvpsn2BIQS194fpYHrz
+p57/U8LhZ7YnmNVdOU5N80fMvp2sado/Qc4+cCGcwi0U2J/liNq/NTLB5yuBtSWeE7YzR+JcaD6
zQeUiIcBNCku5hwsK6oTOPMtmBcgdMb8J49/W3xXQDFEq1pIFoMk4zeR0q71Gb1ZvmxmM7Qo2Vt+
nHqpo2/eIeCHhJC7FLjHdxnUpS8gdZjVMesYwRvSnpQqhMoFEAxyEdMCaxZyk0TjdB9JSuR8SDhw
W9xXr9Vzr0Jy6/gAMoCkKJtk8Vw9wu5R2bALKRsCbAYIoZZM4GqItO/3AXw4tIQvxDQ50uDmkU/i
csKrjMJcAvljADbkBeaYXAQ46D6dFSKSv8++K26ZXYABBqBAwC5WFHE2qYbV52F5TG6GuU1QVRdO
wbiaSJ+TAvA8qYK5ozh8vqscB9TSZ2mJF4fjDCA1ONtjbpA/oFCQwcAQsXu8YRRjsuARi77c99yt
0gyZm/RcSQa5+oeT9IO48ygh2GhRzbXpC3N/PLTgDRcim+LrfBZvjlHtbuIJpF7cUonFNlfQRzAf
0V7/2Iw0lwdv8bswrGwwcD8Q1vr7FV4CU7id4wzHS2TS0dlVMeBAFb8UEiRch2FhOvP4TDPcSGfw
3/gSH92SrgEW4kb5+HTGk8YThiOJ9A1vHDQRX+bt80G8XG6YV8EI8TG8vL9ZzR7FI2p0ULgjNitG
Xt0mJ3Ymc2NukH5jZEEgEE8CDQDSxGlYrfhlnhBwEGnsTXMbCNC8NNJKbhO9niMf+v/2Upl+mC3e
fwviDLVth6ED9Mnv6RvOhO6GVw1KiEOFNDSJyMStC3uKdoHfQrveEGgESrNqx+erpOdMAlnAYVjE
KUnI+D4rF4WQDIB8gVy5eeSpWQ/FnglDvId6EM8N5onBZmAZQEaCVceQMhN4KXw8D85Nsw7EW6BL
qA/ZgnjJHCvMHd78g4H8Y4Gzu7F8GaLv5at5XUO8nAx014aRTIlRLr8LySXh5s3n59Kna00hQoJt
FwLstiXwY7wybj1rhp0NP6IfGT1GPYmYb1egX3ttymriEtyjxr5+791O2AQwJVec2Z0Pi4l9gWH8
KVPzmJx4ozzHfS/evz7Mib/vPYYXoBSf+Wk9UhC2x7jwQfCh4kaWQomBMsLVtEG5MRfgUW7InK3p
c8+FslPe9FHmnuFY/JehMC+QN0L2G/Tf8b4Xy3bFuIiNAnIe9S9K5NNipSOYBAKN4gZgNFFZMGK3
PlZMt+NbCSvxrrjtaqVduOF0/ARc8aD02wOux11Vl+JyXxlTc6JsuAn5wqrnJNbFo/Ixz9ITU/aC
9C1+mS380dUtn8QS6h998UB3OC09IJrPVS5kbPCcYW3TwucM40+7kXbVhZ9guLm36765cE1qKneP
sWdN8sXXCi5VPOls4jmHVir3DXkA4qk+FgyJXRsBqR7/rHEvBoYcXhkUrzuXdkBDgWx1mnmHiQSy
3PCJY/hK90hgw30YU560uLSEtuMUETiyPjSA03yolGwUvAa2MfZD3exTafiSQApKfMdisdivi3Is
Vljv8Cy/dvKtaS0QEuL9NnmuSCAL2H4SN1FjLxs+1zA9hL3Zb8apuOJSGKSCZWLrgKf46f/dBRhE
ChuSsM+BZNc5kqYSAytHefpmMVZ9Ic/GRlCGD04X1N55d3wV60CdZsaq3jBV9Ak/qjGl6uGLPVgD
Y2ejKVNAe6D01TOFvQ+yPfyz+5maOARdaD2B+wlxBaLPy8cxE4EXVhe+ma4oAhVi1hHKoAbJ0Em7
W9dNxIbbx0HWwrmO7ik039aW+y9XbQNIawmu13x4Rv1MovzFAe4i1M/VycWB6WE+y3+WRzULuFZ5
xFzAvRGoxe7rIqO23NrS6r7uFdRIa+hlDkR/iNet3ZnfY1vbceVKd5QTykMxwRWsWqDI1KQTp+Zn
7/g2otoird5HTKwJcTRABqAtGG+hq9apkC7AuQF4vwBgfi8sjdsAnqM6eluwqXo3Aj3OiV3TBpSJ
cgtuHWIuE54VsKHaj6krMQjtpBIASHgLzJBEQWd0bLTwEW0kow2RDGhTjJYoQmHGybOiOAQi8r4X
P1wIkayUoL/x6OEA4bN2euG/C0qKUIL6DV7btcOgGTvt6jOp43egN56wWeIPSEkqklNpnzEtaqDX
sPq6c15m3XWZcTwlk4M7/iJNwP3yi8WDVf5AozBnSoHsclAf4qq3eHDXNs/YFXDpm6fi5aH1WD/4
7dUfhFi9hxFUqHSxoqBPMYEpO4XvYwasAcYw2M6yxarCfm/QTHsWHv/k0rcSWda+ip5HK54QWiTw
6cawLTqXY2wlNWB4jBJltcLj4jLdftwN4EfSd0PdkcXHFla4GovWZQH/6Oh+gH4yFsCbeqJ6p03R
DdPDm0TjzmZeWEoAMPuVD74GATzWvPSKe52tfgJfaOvODUVVXyIDW+THjNAVV/NA2l0JC5b6/Dd9
UiH0eWh5+rFwba9AkSLM9PTRnuTu0PXsW/j6dHedEwzvcsvcQpaeScMDILuGzO3bZ1wk1bP2b2Yq
VlcAiKfW/gl7A/AzE68FbGCnKwufJOqQoPuQ92o8zAsbkq6W+ghtdfHUyJTxddyxeHJuwYSyPM9l
hG9QyHdajGdf7kvDTZXZXkc3JiqlG9ad7iOyGQPWj3DHphNruThgPBAfzQLY5qzosuuqcBkmyuKB
KCPlSWGrjAiPTdXyIyGx7XTZK2UXS1gGNOFnIgalc3pgBppGD4pszCBzjKLVb9yJ1JG1U9AfYQHi
3vkcUw6jCwNHgUpo6llD6oxTKJHJqBYiRN0T2lTQp1/WEBd4/mhTbu33EIKyjAZSZiRgGmLovasa
8MRXgIc55d++DKvz43EL/I0raYYS5qRGVUmfoo9OGfcD1A0BMgTZEJy3WbsGern0gJIZl7XA99q8
Poq+H5RGclTXBYKfKdzMePTvI6i3SjY0T916oCL7Qy8E7gFWx18/fgF8WkNEhQvwXipodsNpwhld
ojxDANYr4TVR+Z92nZI9IfaYita9/1BnFX0pWLTozL0dXsuvQ2XGQRINcG4FzrIQz6oqAbfx4GeY
yd3+vdPTsskb6gF1GO8Hzwx7jpRxg5zQdKD54aztPvHn4BIo31mOlEO+9pjQd/wMTzLwBo49MP5O
0sv4X8PeS6+HH0093kYbESRgafLB/KSLfPywrRzzhPEJclk3uOXAL9WAe7CY/+SYz6B77T+7AfCs
4mC0TucZtjAgZOpd7hv/ZvBnqo8oFTmtmVEumXbgq32Fk3RaknAv9CziYtiJ1Fe8hbwWtgPcdrXX
wUIYcm3svCpOAwCCjjaroP6iVoeBNKqZFMhQ48wdCutCdA8JKgnZYMTWcSjuJcmAChygbtZ3ifWw
0G9gPH4oMagB3zGEjR0V2+cQ3moPKfIzFtVd0m6IkfTOEVyM/Tv1Z9PhhSe4oyanBiI+yeT2anof
A3Q7QZYYLn4vzz3Z6HG3gCvuv0M3X8LuhrrJfG6ZGqyHK5xGQgjBUGeyMDFjYBHbtxTAJMkNfG/O
XZoAW7j+XUxlulHWDCCpAGzAy6xyOt9pJvn3Cg4mH4HmpOBSwUUp7C9GswqgbU9BtQuuF5IutFkh
S0KhpweP4RaOrXSTXd5OduaN8ojoI7J20ZpTTtwLlOScw+CK+ZwNVp5f5PJ17qndvtzOaiwEUi+G
K4yOqSY8fzMebs2XuRBOOQxEd3tfN5TeF8y++xDH0+8cfT82PejFbLsYhbd/qwgRsy+zdWbigs2D
Wc5zreMWT4u6Dhp0Ixl4+9ntJ9jHXzdQUdbsnCFO46/PWVF7mMkzgZ5zNC2W1oxx5nev0jBjhpSI
pDm8nDgyxi/Z/qq+bridrtPlvfIHKPTWjHhdmjZoc0+RPXOrSDNUBF9fD/8atAQyumgSPJSZ9u6n
ELuwv5GGlgwB54t+Uo2wj9OsGZmyHnFKPLAqOKMxpzEfmlDD8ZjB20L4gpWaIld6hn/MpALnAbpz
GtTdOTRVNfefeQCZ07hjDOikAl49qg4/SNVnjZmHpikexsMUaVGUnmRgWTbfk8VOtEsy/7tQlvUZ
1UjEDD+oYy3LMzeatAMEE5+Uqq0tQqRpQ2IseFJXsFm+Tp4SxlDnex8p0pTwfbmR4C2UPXRgPutK
w5NMAJyTC2kd2hYgXqEiRaIkCJy3WYzYghO37nVBp6aYdM5vRPR29eiG1G3vFaGQwLDAwgYLYrj1
kvldoZLY3fL5xgHiPtCM4wO12e0rulOzXsolfRxsalCcn7Xnyldn6NyVmDuHOsjg2GliIU7BDkqL
jOF4o2gDYAzKqQ6SyZdxx9ibmIHSjB3+wib4ztVXsKsWGvhjxAFRzZyzEUIUddoxFOp8iWbfutZJ
NGxp/XPoI7Ga5ZxyjfMQCWGPnWeg0NtaQq6W2Db0ARDc0u5G7Oka1C+EOtUheg0492B4jOXG4TnP
x58dk/EFx7LXLlGYmn4P7IG860Qecq5qY6Yly6+7vXaD/LUsYbbhEIVmYuKzQbWN+E8mknygUXnA
BJi0juBVMLrzzP/h/AaueXhbomXJpqAPbqgpskDysOz2HuD2gInOPz9o4G4DBg5kGwikiFNNwWLq
b2tCOD47Mve/9UlQvJNetTYjIa+o2TfFgwbNO+Mxdu+d6nxJoxcYg4lCjGADF9QWyCgyN5tVUBMB
yqGrjWmVILrjDNKhAd2jpHobqCGVfRBJ22KuB/fVJ/wE1EBJHTgoZVEemySSX6KDFNu3pVJPpS7Z
HL/3mnzegiDLJVOk7wF2AGB3u98RDbHa4NwbG7JbDawdHVPUgny2mgbMFIw9XjDxmkXrJVQCcwFP
3ntNuMPXPNuViHSwZJ5+3fTFYcOOiU3W347ApsGO+GxC9ELRF7l+zs+Xi0QGvVYcrNjMH7In4ZiM
7c+WrqzxCFjerxgLQidVfbQU2RaLanz/nj9NH6pfcsYInbnJrvFFaWKUDJjsNVMBUUlgcUIM0y3P
kBwAeOyrRfMnxSDfiL6FaOkL8YVxB0QhYNle3MdTNGhOdd/cb3BjBv+FWyLdpD7Bsl1NChbp+T7/
4ka+zelf7vJljoaDUBTiTABdCewFPLfN82WwIOSlZEy7LPt+/vKakzgjxJaIo4aHBanXoYY+6J66
p8dIPmiHdtnuOBZnndUdCcvMTWko33iz49uYdZYAp9kjlNocyhGiI+owX74o5Up3hxIhKaaBnDn0
jhTVyXxA7ycAFTNmbkBApa02ek2ateVlgxLt8gN6/5NsxDdZm3iKIEdOf/9U1rZ6qPw2UmgGgogg
Phb995nmdyblETQT8wG7y/HtjBFkH9j4ohNCnEmnmA741Cbkr0Pcm7bu/QKn4gOvZ0DWS+c+iwfk
SATkJoij7e+F2G+G51Pvg8CxNezKJLC5U2/jrC8Bs4E6yjGrg4x0iXivpIRI3ig+h9mry+uGRI9G
mphN8MXkp/9895WIYCTGUD739dr/LK11NfmAthl1t3wT8OuSAwQXEbdL5dKvBbC09yAI3722Fa2v
WbWQQ43Snjz6zm8Cct1rV0XwDRAfsGZwjWF/Nj3iMkRM75KdTR9nFE6GD3UAwkDDeIh+KGvx1yMy
X+urB0C2CUZ5t2FFC0TkKuSEOWcnYrHX4f1AXoW8zV+5RJr+FfYN8m4RK9NSI5pep0ILnGq1Cxd4
xjT1avpOt0FlEMLWTQ9dSA4YRmNN9EAMQNDfwUq9cogEHgTWIPUOvw7w9x6b//3w7CwzztKBsWy/
o2x5LfEu8fTo1+eGWqTtbPy204MEaQSkuFMuqWZ1UdGi/fyx5am8I0B/DpnPCnLq31H5cURA4zS+
vjX8vA+ENkU9mRuj1SZhFZyd6TvQD1H397E6gLtHSEVOm7Ubwhz8+n7g3cWKydwgcZF51TMnDihZ
sb1Q6kQ0px2XdjYgNqfX/710HG3Vou9dOj/2Z30oj4ntUFT9bAkbicTIYPvvAbxh8oDh77IFNQRf
2Clm+uR6VJafTb5oqSPekQKvxm/BRYJbjFyaLOxsMOHA/OHrmWR2yNzBkGlKF9UV57dFcL0AZQ6y
1Zg+FsqGdnF5otKKPs9BwxldeCwBi3WR/ePY3WFT8OdCkQxKaVgMblEXVu6u6CNECYUN5FmFZlsv
mXTWjyhGKSZo/rzvELeTAjrzAmMKZsikGcnk3Ou+sqYd7KqBBI8K5QLBdQQYAfrwsQW79yfCrdSe
fK7ufVpkTCIKnNLUoGhLAjaBImeA+WLHZPqbXgLyH80Y+OpHrgMK+e+mgXl+opjiOLUqtEFs7lPH
K0pCfse10GAhBELSEaszPJoagQjmQYE3Z6KAnpziDU5GZzl6bmpqKBNa8SPshCGPo0IAolOlLCuG
5IewM8DCZWeh0TKvQ20FN0leAlFn+EHnXvFzQIn+PqZumm+METl2wawi5PSNkYRSa7ugzfqZA4ug
YknF6nUheL0FVGszWyK0oVT9ukBKZfWQwGPPElngfCgMv2bqPg/uQ+SzhVCOoLJhvQI4Q70U+ZDy
CjCShUjfnceGbQZLTOqxFGK977J7eN28tgo3+rRt7YTAC2bf8DGhsVpQ6DOpCLE2EOFeVUtMNsNs
hf4CcpxWgAkc1KnrFIFXBaoSXLoe7zBK2GN3VB62qQvNoYXkB5XJpnTOWOVRy2QAsch7kYg1z9D9
gSbMbltgAF2qif3nlIHsDAsEVyQf+zqTPKIm3LUh4BTgQc+M9O4BlEUemSS6tPZHRphd0PrDZfXu
Nq7uvYN68l3KEfwPhxXVpw9oK1BCWwQkqWO76bAhISGGRvwcaujSAlJ84Tas8xdvjGyi+7hWIcQP
rrI/r//0CNcWTlvQM4YgAXmHAClNH5s63pb8FlBdZjNZj25/4a5BOAKsTwz1ASkwVD8T/cAqxGAK
qBysDYHU9+phvX7RZdh0+7cOMbvwQtarIXh2dsBpd9iMofrgIwJDCYnb9I/tAdYYByloGHP6HbvH
XNh4wQS4IscvlHZ/Z9P7jdBsGAKJyrbxBrzoHNrhI6LsBKYXtbK3+57A+Wxwkyr6ODRbLe0Ltjrh
owhSlAdi2eSKrb57yQZjIiICtBjXxEur8oQH8nv7loH94keFF+x7nqFCVR/S3X36NfCPFYwWrt4y
EFfhstZqeA2H3bVKoAIpheVx7uDZrQyvafDYmj7ddUDLcASQP7W21x2H622O0i1f74Yx0pQ87U4Y
JhRIfOIIcC6j2vmEpqf2mNIT00vHHHADmkdDAyPOYoMuUf/bx0q1j80YnSUwflNl3RFehr3rOXPQ
TOFKEALxrWH9g6QQbm9osn69Ch3Rd1TtK1e2WX1ofwyqEYPaWeMGBMjTRcZoRycWGrKFjgf2BcxX
DL+xQEOnY22J04djfpI5lFFOVJnNCbYT4AmPQLkxNWiFhDNTQDkYOfKa4FbrRUah5czDXrkD9uJz
gb6XcfmhGfEdqcurz3jo3cCRtrBlXU0fPsfpsBsWO2YmOQb4X0R5NumwGoOG0O377u2ZXicJP/kG
Egzz9TpMjsxypiQyL7qYA9+RjJ0PbSviq4WB+4YgWCzZV5cZkd7hubRSEOIfnMlBgtPnHta9eTq6
UHiYxJzrQkGZnshazvz7tNglR6DovyXUqITi37o6v+eJYGiA/O2I3v1r+pjjFvnfK5lPLwYakqTA
0wCZY7VJ/eD0OEqDMrSmNRtmMZYv9P0+FQgSWz/S6Is3XwRba68zL1zaseyCdHMoe4v+AAoCULkF
OIvXxW7XvMcCCkaz6WQM2BC/LmejdB3caj8ZyGNpFzbUPUUBlQyp3egb5FgxkPk+BiALONqmEl2W
XrpDPgoKdYlGMFDEHeSE+TvImR6I+DuPE3WevuTQm5hmK2koRRR92JXj8DemIOqa2AK2gbyiGSbv
u8PURW4wBO/rvSe4vgHzj9BkWNOE3JFUXifI4dvSFLHp56DjXMd0DiGVkHNiOUDYMJXXMM7jCKSy
e1/RhoPHoKEQv2RWMnnTHZNAwTuabWzIZuxkk8e8RKmH+r9dr/GHsfHYgg9wAwmRjlo/Z7GaBZ6h
yvDGu8+iz6IbJnW/WbHz4Z0tcPr14nECfYfR9oWxNS7gNUAagwTj4ATGRNON7FW0CbVLHVhnWiWh
GHFEZXzTv9JYwgO3+WG4ZgM0wtaMbxrTcqON9EkWJIuOx0kKa58u6fS6/xoCnQhJFGQwCIR3aO3o
Q3xt0S1k8JOgwGjhTyCe1jPQhxXnYVb6dAjqeES3ryNDdxMF629rZ3TPQiqJA/VAGcVy6UKPGjoi
eV8dyusSpiuVQkZTs0mOkZ5LXIIvyo13771jrPvXNVEvjZkVBzN3vBW1tCkMN1tfZARjzRSB5QVF
w0nlImBhd9do53glzb1XTxWoCwvpBua77mWLz1zqSyPomR4OB1hjZNFzzwkI59hB9LlfHNG+dAA4
7ZNqwMuOAFSMUaRj36GPiMT7pqq8eo4v1hqXrT4tmjhxkGdDt5IijwRHG/1KOAi0Ksvg29fHbLdV
vxhLyagZt6E+J/IMgdXBoxgA1nHaA2nsAhC/QK4JpMLtT7XeBl/koioTO7BCwYecOJux7hm+pl2P
BbclAo4X/LR20b2rj9LUnthsAQzQvo7Zyy/cK24NdmqnjhKAOL/QKKDPWIZ1SEM8W5i0l2KfmrY1
og20o+D+mxHxLOl4UFC+r7OvexslUwQZEyIWDOMO6dej6WUjDqT22LFHBkkoVQA2/npSGTaxWJ/T
vCeF2sK0lV7tMAW4G76LEkExLaGFjUzI7FSQdlDj2PK5tiOFHAyOMbmG8bJyCpQiYrxAi/NzZPmg
uWzMEFjcAjxezptxMfsjnCWEW5u7IMKJx6UuBKC/mInhBXIgPhHyBXs7gIx0LOI0sDIy+rmvC2Qn
xU9G1zXRGvIlSpAo3stHsMUmFLBTRi6eALiWRuD9I2vQ9LX9kzNMzFUafBiXY8uTnZCo91+2FWXs
56yVhqWsC6aROYalC59jDHP+Gv7mMUfacwAXRUHgFa6kXQdv746BFUooDoLVaKWTnw++uAtghDyV
JigL8MB4dyzIeECqZAud9SaN6AQjmjOE+QCsYvox7du4BOYKdz2dAV0wPcId8XtGRBwYSc4AoxW+
+Qm0JSPMQep8AiYX+x1cGx70ESLGNarx+StGYHufL074PyMADiKMLfbIJTiN3Z7EPcOngpM6hCSq
UXtaGudmDHfng8YKwR3UBzC2WuI9B/Ay24A5HIKKVFcIUoN0x0YuKPk8E+KHtiznn4h8YVsv/rNm
6q4NYrWEASJgyI3Sr9SBfMFFybEG2gVMZ3LiHCwVfDMGyI6wF4GuAEpTO6DaItBNEd67PNZboR1O
0UGnmS2g0iQEIFP4B73+R1hdKEYwFQERStqQeaCZFKz898ZaVq4Gvd/BGM4rtwr9LJdyJ4WMXTn9
TPV9E8ogMz3mD6kkRuAEqWg4B3csyD8L4pKxdE6Qe6Tu8vSlM31KMuZIjW2Kk+SOMxJtUZ82ZvCy
p9TYKG6VIwTBcC9hF0ymqVcMqbDHXn99FHUs8l7Z8BpfFFpKdEjSiYCzQ3cYg4MYXfE5hMmDZg/s
pWmD4rkoqLGO1L28KiPTI6x3tCi26VU5TZ/8P2pYG2JlkCPFHFvGgNPC9N5QLB+T5BWUcyLO14jQ
9noGTN2zoHYAQ00czFgPTO+/9TkxY/veDvQ8wObitfuecXiomBZ1QBLAr2akWri8B2rwGikHZU2c
hAXZ6HaA31SPKlxaMScBpMniQMuX7h1c5pR42GH/7DFpEJ2wc1mQn3My7NHtyCkMmwmeUn1qZB/K
EDwrIOExhd2IJS1xobWFKvvkfjYiliAMLifhcdCxpoiPSR2xpPM6d0ui9HKOf0EA4+i3guZIIG3k
oT7jR7JJdeaIFrIANLETdElF8kfPcQTPG4VIk/4KcG3oUaQvUmiOCTSGn4j9F1zVj1xeJTgqRiKa
lKJ4DBuFocBi4I4DPLIQO93kLiHA65anr7MJiby+Ntc3Y5TBI8QoDxF78QRN7ysstNGF8rBoJ+Xh
FonUGCwj9fOOIy8FlVB4FnJUgAqwX6PXmTLAfXBLQzjXzx2e8VyFLymEkf0HiQxKFCOsuv4Y6/+z
km7vucsIvGl5TqkSKIQ9EPUnAPuibItZdBhP2iOneqgLNZUAezuekmNfSfsKHyWubzPGae820ckn
1who/E7oeaS/PlkTrRso9OPX+LNoOTWtQcumIHhdLJIJe333wJTAnpnfr3LoYPC1nMzy4PZwdzNN
s39bsdFfR7iYMJlqD4m+IJ0BBnuOxWQt5xiRc6qI99q74uQi3i7Hg+DaM+lJLsRbhgDNdhrblq+P
9TFuAgNYf+Jl6ZPvxWK7lkfFqDjjk3Xd3TxxYr29TwiAzJr+LmiSwdxgBeYh4MDBhxVufEP4xRKn
Ex6ULKdP0A2fRG58JAorScRvsuHAYeKJOwGoNrRaQFqCOwMwfuKARbeJjfV9qifaOWl4DgVYP2Pp
vEDuEfxMkV+rwzIWyh3IRWBZyOXFUiS9Y6SQ/YDSfrgyf3l2CQVzJnTqdofySLZcFjecAXhzK1Kt
FaFfQiqIedYtIv0R+y8VmqePzRgwfwYlH5bsXUhHsFR48wShv3k2MybArxwM3XaMrRg5LUIUmxxF
HuFGECG64d93zE9lyOMTssOFwxiRF0y8OeTFsxF8z52DSHN23UNB8g0LdNWMS30gRdWZRxAFK3JO
rBL5IOXAUn3pJJfC0H0QbyyKyXOd3QEjadY+ZgjY+bjNTqaQ61z9ljSSngYhGXHzBA5sNUJR2Rgw
QMZnks0Tck8dZX+RxH9H+ppR61hT0lik0qU66FIs175McikVYiYt9wGhlbrj0WQCmx4+MuoKrDxV
rD/+tjJEKIYtiipS/2/pKgd2LuY+kw0tRlsfUiM43wd4TDINXWp1QDle/o86nafVPpOZW+EeMOn4
mCKffLMF/BUwRDpPZs/fKC14ojTAZ1K+I6iHFZFRLy0dCZG9CMrHB2w5wXUZXP0Oyw2zHULWA2Qf
ag9D5N3C5CQLhTOccVsYn0kxUJcczOQUfy5qmJ1Ar+M1/YhoMB0EmX+CJAmdGZUh02MuCqL8a8zR
ql6I6sGCAyQFO2tc2lBdsXI5ipEZo3QutAEfELt3nXRcCdM/MSdiTpfp9/zc8YjKgdH6LUmeTS87
1pwTFCQps3ER0pEOm3aJzbNT7Lg5lFjUJek4pG2IzrgCUopgiqK1z0/EkuBVo8Xw21ENpDTZjEiX
d48j71wQhjewZWG78k8ECghTHkfYqIQanwWfBkuF80HGNAhS/qkNJdC5lAMja1q5sV+kAOjw2XJu
EY8jjsQO+QshTUg+CueBkXpH2p6iCZgZulbH1+xxImHFIIQAnQeoFwmVrT+iK6h2rCG88nTbUjRk
FFklMefCF9U5uj4hxSu+LY8SZjvd/tG3cX+oVRGxMtlw5ntDX31yUhnRdSRFImrmkO5gRs7pTNZ9
slYQuBFRUAWBh/GxRCQ8+gzIEf3bJh7mH/+xbUijLcJ4h78FC59sA300CqFCnoE9mAdiQnVDaL9o
mNjfsHDUHhycCWZM3SG7cXaElk67I0KonCULGZlXYrmt8EvITnBMwLANrgQ4t3803VdzKskSBOBf
RATevMJghLdC4oU4khDee379/VobN2Jj95yVgGGmuzorKyvrY1c/yEXxL492yCjWzT+MBVWtgDCT
SeEfBoU1ezHS2d1YdjibCCRxn7wzEiZANFNhOqBTywTJ8J9swbnG8TZ4yAWg7b0eerF6Iimu09/4
TuYre01VkJ6bceSRjw5u0LzdPwq9LKN7wmEpjJANAxKNkmF+X3ahv22RqK27/vv4DYrX5vJnG/q/
iSFbz+9Ve20lv3uwAWmGxjU0Wlv0bUJs6S7RTlcXXM0oiVKAqrwADAe35XatcHR5nFiAbr6dTlVP
mxKFEAUlWa8WNICpUFtM4jI4ijfho51sYFmR2ye423HJfX9dcfCD5hz3atOGFi+VLUJ+g8X+dMyL
MqtGicV23dQPq9M3V/eNl81L/fx9/SZ5NE1vgBAhgbyFUSKcwQ656Pntj/fvKuHnukLPRYxNI/dL
6G7shqXd3s9iq1KhHf8EQuctFZL1bDWAQVm2GgvZo02ItROJclp76U/8k7IjPXTkuAlLupLBsgk6
1rYh0Fnxg5DqFFRm5UXgIYoUzKKOAwh80ZngJkRBhnBUagawcFPBqH+vP6zmYI+ArWqhEY/3ioAo
GiLwZdct8fIwO1gX3tNt7onALFITpdMs+7XuCK/h86L410Wds7WZwADpaXQ8RKeWo1B0xTe2tKpP
FRh++JfZDsfP7be+en4tvVMPsBObzkL0vexzl531wX7N7nGMjg5/wdIIa7g3X4AtmBFf4YNuzx6z
GbRMFY9NWTgJJggOD4IHu4ytfc00NoPwCFdp71pIPK/B5L2qpx7U91JIMgfn7TjAn6W/kl/o91ML
EnQXjxrmgkkPc59Tax1QdgOTe5Iah5vGsE9nvi5/n/ocLL+xvakZC5DsG2sWIMhrbqPTpgovx5l5
YSbxeDOOLIM76+qKFHv57WevPweXufmgk/m1gV9obCbzVeUwMSCNcxYrtXEsI+0GXiOwc+c/Guw/
jK1uJN4Q9C1tG5Y+L4dBruu5+B+TXf024bZUeBdWko2kh30cGDf/GTJU3TnTD4UHwjdu5AHwNM/D
c3dpHp/EoLZsHeVIt3qIyTqFxLpcPeVlrPWMeWhllGAWjDKrHHpaJu4YNBucJMMu1KJoZFuiJeQd
WtNdrdA1umxaijVXDvGO5u/4l61mKfhjOJueIAiSIaQDT1KQQeh3lyqFQ9Mklc9Tn8WFLzvvKFfo
6fxzjJh3kvHSvGMhGwsjdXw0/g/qZFZcEfWvag9hYVpTj7q0rp0VCS5+AfdfuTf5zoxiPW4FteOn
CpkI6DoorxrW3dyJyPGjZXo7nD7/vs3kCbKXppvSXinRs9MI1581V48NxKGW37TsKf/7iuc5J8sQ
FVMdyy5PRRV5ctlGfnxWSOzlsu3DRCEABANpbiOBV7D647Cz4zNcG6u7ZFQLgJun4X7Tvrz8HvAK
pHOrY0C7KV1NyEGJoHxmVWNuE7MajXX+cLMLOK+AP6wqwsmEe7WrvxBKytchQSu8OzRQPROJ3FpF
vsP+xC0+BHuLRzvk+IU/szp7xlkd4q9biqrc1I4VB2YpNRQ8uoaCVXXXiLpSDmdI1zX6dcToCdbg
++LuhHB5/bkP0Xf1xz+VhY5Fvx+QgfbEHVj4Sz566HEE5H1oDsv4JSXusPgRATzPdmgLCwfUM/g9
xOrb7pNw5eOyqb9+TSGz5v6elliAcmFB1Lv0L23NmJqZdPs4dwRUzr2/DCa6r18dCrFTRYyOtGOP
1s0TGbMfgZ6lmzm085EjYoIcaJ76HkA3p8Fac2NxPkh+STTeQqpRRtli+rRvtUJDA3l7K30fk2M7
HZfDeUbjoLYpzSe6TTJSUT3i2rW0S/wK+AThSKxTEIRnv3ErPVVxrODi3+13OtBy5pgNR3Th+RYf
JIfUE2G4HWNvTqFfz09+GJrIAx1gQnBNWBcHYAdyytkxDOIUYg8zKNPovtmzn+s6x5WGGwFbqCMF
24hy4KEKbaJ445KjkJld/cIZ5dm5/npZ+48tKNR2zUdz2nv+XsvXurQuZMYHR1EohtRWUo9rYObC
P/VPJu9R8hs7F5sYBb+rHTkJgS0uE3CoecdQRLr3Dh/T2aKVloZ3t53TBIRPqAOpntFMwqrbrjQr
+UHYuioZ6aj6VKirAAqHhfp1yNWhu29c0IsG4xxK+dHmXncuNl+UiuMU936UbfE8XsyYzClP53Yl
f49dIv+2igYINRIfQ2tI2jq7Ois1g8j4/uoSsW/unUDdiep+wIbp1LJBO6KE00In7oyJGbICvrIf
k3hxl6bFR09s8vvxu8jZ20hdP2uGeDttz9PVI48jGtqdv4l2s7nWomLeuN7ZlIi4rcKDpAGTI84H
kqDOJVo1b5/rcRbriKY4yI9OreOh/nvItM/rznGQaF27wF5Kw3RCB6TGLjzN+zyFSQFjg6XPpZX+
ConTV2JRx/yNwoZCYCj63weP1m0yHZ96vsyNL1trLvjMIJp0A5fBj3OAs8mPs19Ov1MvM7r0l5+X
fzyx2qD2tflsJvB0BsWggt/ipt8Vk2/bpi7QexPlEClu+N6X/mq0mUVbQQvlch0AAOkvlIYg3b8a
DsIHFQ6eD6TG4bSWjLXSDSXmU0/5f/2R+7f9TsnJYhxCH2YKZ0yFo8zl7FeSt7JphDQCW7Ko4aqS
X0xp8+F5pJsrsOr7MDkt6ukvMCQET9CDniknJSouv1LFdDtdiNC5iJ1Q8NwYYwSNxAKRsQygB/g5
zS6hNpgxKZNgYdfe/bNZdWto5jL9oYvACFxKIF1iXYUrz4g2bYX2BWPixRpXExpaJ/GifLtL7LPB
yTH9pfbpbEo35p2dc04V6VA5zQBKwGh9qKWe1eTXPBSInNSOD/VK9wy8wRbg/wYKpvujju9wVdPx
eZD9wtOIkE7EXX063lrEzOL6MozrYD+AjDRGjO4dtUSPwhBtXz6liMZkTaX/dWiw8dGlLV/F+PIQ
fkT7Tx6zBbYTTQcBm/FAQN/+bWrKmd2CB5muZWbTWz0srUlgnTY9Rxcos55WXps2VuoBctFnbb8l
R+EIddw7AgKdjj9sbBkhg0ND+d59uJMnNiySAJ+2A2f+l+eZVjA7m+6qHDty90PuIZdqhE/BeDtQ
Tel9KchPK8uPzMj50QwNym+HPoMGQqB8ZysSknJMzs1AaaCgTT5CPIE60dKgwxm+fvBs1gsm/fGR
mnfvDrmIlOXFMV9eolNMv5s/zH8MmEiKOAaEl+9vOLr1ANnSt4xM6Vz1WOnl/t1TUe79+Hnt7FqJ
t2x72sYXyutSw0IzqVb0qTRkaXq86YZvqKb9d6bH3b2etJ6ExcrURazEIKl5S9eONTKcxh5bGBig
vTH23Da+Y6P4myEvhpWH4mps8cbTdDq2FhZ/7GCgOHmhYWxWhGolKFUuDYTacreJLXFNBIzjnRAB
chDJCFMhh5IGbwXaM6qkzP+C17HvaMSdLZDE+JplQOnsy/YBB7e4iUC9h0185o93Hexmme5+vB6I
mgNT0CvxZ/FUSXV3KiKHFq2IXeTLg/+pVdXusAvVdGDILfPRhLkDQfBFlhZ7553cP3iuw0dfl98h
+NSzbr60GVzwpziWdv+Ita7fd22JJgA+bcbsR/L78p5sThvPcZ6svM9KyPljxaeiVarqyT5lH/PG
K7gfBBcN40KZJIjQWYb0KeMgwwk1HTMrWpWePMcIKV9RTkvDKyLkyDtTFzXADZ9D3yIvUeQVGiD9
LcrWfT1V98+5mRJvJCPTmME5QSKSHBthrNTEqi1ZeeTLK5ueElQwmeSm73QeyHH/PA8RC+H4vQtG
ecqJfxpZg4vGfzekJTUsc4CvZqNjcz1c9ZPfm/elPrvOog+wFn51ima/X7/Tb8xtO2ZeJseUQu/w
jnqsXWUKp37u36NKp/AHj3jA6RsIZS84mValAwhcacGbOn1ZKrzDKUq6HJo27wCI268pEaFaL4yQ
ECWC21ZsptbJx5zssTbtWKUud/qBQcd4spxJ1kOdV+P69Y1Gw0SHS2iaj/Uuv8/v3e/5m2KV7384
teHq+Y+79Kbc5VQlgKpJZG+YCbZg3srEOPhReWLRcjg/j9W5XS857TrsWcHrxWiqkLVfypho0MIv
dhSbgIUNbAFdQsg2cmjBWvZrV4dkQXijXfp30gYIj1wYq1ueNhdfvkeNCc279tkMLZ6q7wm17epD
LA+E8OMTE6REw7eJkAtyjGKNtWag0mpUqN1L9/IlUt5rkmOc6+uvaf/UClSeaddtVKZkK9x+RUO1
+/qzYjALl6xUOesBXrPKbPREqx68Pe9mfq9DKLYsQZmWNO86KgBnuDVcRqEbKjUVAsqO42ndSX/l
v7xKcJ8wu26vxyGRfDtmlJ/3jVwnMfCC1mNdXZrxpjVVIhLPFVcjmfxhlAxn4E4R66FQYBX/5RJY
2hbNlEPUAThxut5m23vF/7moTKxNu1RlijdueK1T9TKyCWhhDjN02LqK0z0dKs8wRTw9Ph8iw5k3
Pb/hWI7LhmdTnlVJ5d9IhJKH06YB4a6ErYpzKY4tJE+K6L7+C1+OcmbQ3lQck94lnLcjJ1fyi3TE
POJ1RwS9js0on18a3uueqztgbS3kqdflcQZHRqXvJ51yde+VuL9Nie4NV5kVujoe6M7N9JUZwkFI
Wuhtfe/6s7TsQG6C/XFizeAjxS/ROQxRlwYbRoPTmVPPNBb5cpZ7lwEqenMN1jW38O+rSWICfYwg
lpP+aZn+KNPTZNVDdnzlTMIarAe+o/uN1rjNaJ5c8NVcc1I4f4iVThkuA8VNJnwdb3GaharxYR2F
2+2rJTAMWDq5zx/R7MXht92rv+/sO9xaq2wb9QIQCM0KTwSUmneR8fliKFd/PeYlpto8sjf11YO3
njj46SZcJvzJz7EoGF/iEck1uQJ+5AiEJqfek7cmBuIwcSzLioOP52WChUAEj50Bl15qlv86qzNJ
WdkROs991DVbtbKp4069/Dil2j7Y9GSWk/wYIHCY3zt4nOuQ15oZvaHkq44EHcgeA1RUNReo3hTm
zyDl9VTGRgQCBeVWupcW3bDjws5QIwsVmld92oFAfTaIBPUBGcnvwO/F+i970XxdoPBPNYBzPPI+
QuX9A5Y7yhJw2KoO3/2V0lfd23ChPHUvb9v7dqHz+s62zvV9pni5YoRq+d7q0cj3/ianKcfnOrHO
tLVSuQdWnJLHL9oGvMq9Z6+e1FeV+18ut7yqZ8fJJiH/6DrI/TvNQ8lrgPBy3Oy1EN1r02XlAput
KshDsDX/lcCJ2Yq2j+nrs4BDy8ZEHCqbXlaRHtcM97j7a8c+/eLRXMFHOPM9ISyqh6qhnO3Tmxst
y2a+68ehdNdTWoM0HY7pr3ksgptsfzlAPWB+60hQ8Wvpr8fI/1BFYXvt35sAsFBngQoLdz0/RkVB
FXsasFGgOUnqUuUDY26fwvs1lJuT2Jl1B9MUneowiLP+8iij1hQQBruQYtx1bF0bYUEsr41Fb9ux
gq7z5mXmg5AoNsDiOUTWiQDbjuP0kVFRcpN2D3XzUFDd3ytzztBkNPYSdmQm2qlTtdw2rzlMHjN3
w4+nybJ0H1dgZbsrB3pEJVcLN36XwuWSqDI5ZmbGVRqDpou047Tgyh24lkn+K9BolHiwjlsUQIV0
afkBSsHREiTg8dZPjPhCUwrOsrStKLrXhC8s/awmYfLaR1tB+vhDAqrAGk+XDuatL6oSNNBDLYOp
JMHyJ8x9I7qzNA0oGULlHLiywYSMaRXvJEfp/keJJ8Xa7BwKPbHfQC0HM7YgseMA81z+C3DV0raf
XsEeC179d4InUNcGeQY3FEwDnbE/k0vQVSxwFHkipzo7pIJ6Br+NZ/lwwqnqQG3mF/2XTbCtrnkm
kWioysAAzfRHEl2XLjfTqybjRXWBvMR3Qg0YlFEwHU+eQhFJgWI7jGLD+/jZiFGxM4Q7B+RLWlfj
ltOP05R8zc+NNXGqFlBaCKJ6fHH/cRhJw8IJCpKDkTBjqLqLmtAKGOZkWFb2nftBR0Zp/s1g+7+H
a6UKjZf/UrWbkVuFMrl263VrYYDR8fZUrAQRxYOd9Vr5fQQ7glxhwMg6qOaWP7iA6Fy+hK3LUssF
kP+eZkmlRS9H00bnpspSO/+xIqt+DfIO5nDCs4n9JD7vnAe33rr7nLYUZ8JgCJUNB7/Oe3wP1yyw
juCzvqs9emLeQqoz5yKmmqp42soixU79UIj6KOSi5Q/zkzCEhWyLscSyeWDZOdl/6Ol+MSGlK6LO
RHqvetlxgAdYtDqt86E1r8Qbu1Gu6647egPBLXmvqDuhLsDXscD+d6oBQwg86zCPmlf7/iQlVMW3
/GIvjqZFdnMmZ/H5XL8Vfl3I5+lZi73rkTdg+hJaPO5acDRkxKoP7C7uKtZShwmFG/3wawqDoCxI
hUYCqc7CkVt8ju+hlJqU/KkWPWRGf9X7SX6EIlzQ9oIlBP5XxXc8FcrgGckuAKBcN93Ot39/Ay2p
SbUmd8QABOj1GmRoYIyx/ROVLYaebHNJedmJVyVNJMjbwFhxueiD9NvMhHZ96cRXdJR3qKTr/fTP
Twb5myqeHS4Fk0qLGU2+z4iKk5QYS1bfTYy7a4WVG0hHibZwotQDcITy6zmH2ueW2jLNwEEblDr5
io76MY5+hfKvWTerxlSVeUnBJH1uU12Efv8icjBpFnowjnEsgcGlRPNZ3tbYDAHFxDvCgsBBLJrq
Fojm5r6niWkdDm8edFgxt565YoqFodqR2tTSbrrQKN9kV/a26s85dmNaW4F/ObRf//hCNxkHSl5R
YjUelFZpoa4RgJhs42QtdHR5cQ/4YbGJ4pPcEoM2Mp07sZvqE/7m1MI+LD9jUWpTOZdJz9Q+b9UC
rKVC0aAB7sTfNW/UgkBomqhqrmlle6nOjU/ByFTP1EqN8hHp0iqj6wLrqMnFSNln6ODYakX4PbJY
qeeVsMb3U+moWKc5/1rOQRns8jA5/f041jjLQwsMhUp3lVjdd9PICBMNfH7F+kq95T7hytet/KON
MLD/t1t5M0rpWp/XHqvqc0wfvqYYGflR4TP3qdOa1EJdylAQo6PVms4GURrOWMTILLSeast1W9dB
e7Doha0F+MVWDXRhsryw/N0SxwPOWYoc71/02T5CIavBDMjg3j9I7ZVw4ZF4TSP7m2M9/YqgTZ9x
ZaMLy8LFMdfmx+Qf91JsXwkL2y/GJR3Ofacwxkd8upemOk3y5eVgoUCKBCLq6Ob5ZpT/Y11pvokS
XNjERW/WjfjNNO/yLkkYsoDAVq194OPVHVajw0iQ7SxaD9GM2gbI6CVNoVYsA2A7spuuwTYE8wOK
sFGaOjdW3IyEFd82aEzy7VA8Wl8a07YfAua0P43QGLBXCblV4ZVSLpS1T4jNZcdNV+/Ipal1PKhp
unoOTQlR+NTypgVZL1qB15S6I2kv9O0DjMFlhu3puCWFyMikqXWVb59FU03k69JigsTb8EVveqqZ
e+n3/nXQYlaB39cSlrHsdrbrzQce/9zZ0XK3dLJMPBHvLFfZzCwA1U21x0b8S0Wtk95+rFqF7obo
SGmmg5MlEvVqt2MR7j++KDwIJg7hHWmLCtFmdD+X8uuhLCsox6zoHnGaW+0cQuveTZYIBcwatmcw
bQel6/nSyGoTnEoApAsOs0CjJb8ktzC21APaH/+Rov7y31fxb0Kv8W6SHMva8J3KRQep3QA/EZ4P
hLQIhaV9ZQ+beMR6L1RcACEZggzoMVNhaQpYy+jcMQFAHcSPk9yPzQKdPANtEfrEPFmL1BexMP3b
arYOLiNRUIoR+M+RZipJ1pRC+StUYYS/UOwsdFmafiFQt2HzEblX9V48AWvNdHbEISBXzVt/FBIW
aTETWtPMMUzjS1Sux+pmtHftlwABju4GnlQpZVV6WRlYVNl2piRDlD4+dVdJX1fh91+x2tzX4F0z
WMySBkO5rhzIWJdXUpmpuV/aAnmMG4Pk9+/l+bbwYO0BI7Gu33d9IIcbiHWPJ8q7kTLddWOWEmxb
MZrNatWFpId/xZk3yNny3FF5ZOht08M8ryXPDZ+T3Ee+LnQTfl9vqMGRvhstUFsJw1IgNLQk6XUo
0exg0qpplNo387s3q9cDXA5qNknXj3PzWth78tFD5GWhXcePwzvQPd2/hJuwVr1KqAkR4++JHe61
v5Rd8Njda8QbznyZxS7DXL94eOJV0DwDHsKXZEVY8kRlz1Yn5M/G+RrJArbbnj2xm5jc5fj4r6K1
HrgNK6hcj8wBU0CU/UdJe4UrKm0H5jYdZo9D07vdZkB0YVHDFVhj2S/pA/v+MBZL1nd320hpQ1ag
1HMr5TtadiqpuYLjNZrWKBCUd8i3djJKXUl7nV5pFZ3bv1iP4Q/mafIopennNTcQO0hcY101Aqd7
GyZWD5n2zNKO5n3zRZxEAMKysmqtaFWjTXTp5nvZ3ovl9K37LN/Lmc7tXJa3ZXuFGtu1luW1fNmd
UsQBkVMY+iqXkVqGsvid+F2nSK5zpuIunwL5FBJe4qaz8gOhwAx9ssxWFaRl7fLzHiaPuLqSl59q
Zt/8bBGXFDmLZqHLGoDChbQwBGvbOfYDb5QXXWMy2ycM8RVX+AfiSklsfaEOlD2qOMntIA57as8y
cGKhu+n97/9K4r5OFGbtXBRU5IvuuaxoYm9k65fualdZ7LVsG6ZaKdQKjqEdFaKZhEVo+RKG0sB/
BA1SpvQX/ZV5HPSBPJJ6q6bCtQJtKHDLW/RaDJbO69THyZvrr2rPG/yRWiJAQCKqGEFDvjJot1BL
dPSw9k5aUlTL6bJjYfpfvmSWWkc5SlVUYEw3fLCwITm99bVfBM3WVZ/Bq/edo81TcmikNRmsm5nW
2rxNHtgye/WtSixe3wKUfHqdlG36tVg99/4gUvO8tp2tQD66UR8M9kq0Kp6c7UP5N7yWoCvW0thS
k5Zsaqu2xMl9nTZWZWKsieJEonUf6GTIvsyFBHbIgRrb2rWfq234tV+VEaYabcg+H8xSCdAGxunB
+Z/XWynI0Bnz/s4pZwjmykl6Ur/DS/xBlburLzZV9/suER3tqun+pnporaqxpsMrXzrXr2WqQejp
MMqX/a10fl/3lw1ltPdQRzUQVOaitkJnlh/HG69u3tbqn7/u43tj2l9U309R3Mqan4vRs/Ss5rgI
YSWv/rdo/BaW7aNyfjevyljE4rH9LM8b+d8MuTAfKxq31uVn17m4yU7FwUvj3YTTh4mVGgnbV0aj
lHOfhk1vvpOzTWVhu/m4TeT25jBms4C+vGGG18a1nB+Fhg1tQ8w79u18D3ru5Dp5Vl0KJohf0S8b
xScLVljX8nSW6+yJ1D4u3wkuSAtlkUwqWn8pwYXFTxHI5qxscEjz/OvN+/oLSpmAIDT4t9TJ5hJ2
lFTLbNRo3U++LxXw1MZKsQEQ6J6dom3t3J/3H6zjQmVO7bQwKHSMBo+y5QIT4HCTaOziK1MdmZRV
5p1Q6B0EJQcSNTR6poVAa/5afjBH8vqUiPvQkV50OgDcaKquxseghsUOt/aQSqT+rTOjeyWfdL57
L3ulUMnPrq2g5k++8RboJi+V2zD9iyzCP5V9p0DvTvtL53746JUI82xfohB3QBfomLYiChericzl
hCzT/vZ124/P3YdpmM20EkakhlHwa6nhxe4M2L1Hr+acODiFU8UQtQJpbiLYpvfQEWIxkgSM5uNC
R8RwfqJSwfHTjxp0lTHMPyN4PYDVLOi/6LPDXGwmBPt2nFWivrHvbbtgEAKfwg7lukYNBsf9OZAt
Gi+661qONYZZqAZnGrnF3CKKDaY9PibW6ZNFsxLDksJ+uHyVn8SHy9K8v20vhikNZTIdgiGzfn83
Fw5Vwd3fH17RbugzMpZSw9O405pSJVze4v+u2UqKLtDnk9X+nPuLu2We/fVBu23p+NJKWnY7dj+F
4LNYvPaXucqum/MKefD3tZWrGVBeLdQU1A0LuPzErBaTsUlmJcFGHwRjmjynOx1tpdj3jVNGI7+v
ckTXvNU+ty4y+/rDqIJXJdU5ludt89gfTRMwe/GRuXenajBh6T1N8L5X15nivu04CJZRHC+jhS6h
B4Yx00n+xgbpno1Teywa0/qiG8/Ln/a/eWTNT0FXWG/aXc74m9z1LLaTihRmLHDfMFGxfqUhAU0q
WWg0uGKcZ69sdTOY9yQLrJB2neMEz9SJjdMkek1Lc9NN8WI9RTsnTn/XfdDnDN11c8aJXwtVP1zR
K7z7X4lr9ULTkXECmbdqwftM7JDJW0Agb7trMfZ163K87KRHJwqjZLT6jGnRZIXdPYpKAxYyWqSN
fQNhgC3m51o2S+d2XE9aN/2+ileS/xbys4hZuieO8HiVjv2v7Pv93xZRW3L3XxW2M2uKfwOw1AaX
vK0rYUkMFz8HauPfpMc0PHW3mmcUNscMUbAonfns0VeJ/qbvDdNcuiTCxru3cVSsK7FSm/cuuIqz
BynVou+UtREPh+vn9/lR4XXqeHl+nz8S7U0jnYquNhDw+DUfeRSjRbK8GuQAwXvpMl72ns4GGm10
4MgV5P95XNn3W3f1/Xrb1s35qMzLlXX9geWsbioFPYed7b22GBSWlbtBmobu9XZHQQL4GM7V0wCF
z9TNKr91j5OCZHRVuVOSeHttyrPLIIcM1RHEqTLf5OvTuLZSX4voVdtP7hP32CqrP9fVR23uFdAu
ycZeUHeFGR8Nhf33h47rSc9u3fS2Hv+3oHGOm4jVPPzs58XN5znED+s0m22sjDmL9i+K3PKxLZDm
vvftJDuF5r6f0K43dKC0M43EV2rs8nLoiqWV6pM2keA2OfbYj6Tfr709X5+5MffDpCpKdVtoxmdT
uc1omStxmnpcSvfJbbCtL/hZ8sjHWEt81UerT8oqYiaGOyT26+pGtWj+9tCENJUhl/ajTRikIuXB
JRtiR4MYLQaaFLvW0jB/rHE6DE59TgXw7M+0rynVGme7BR0Sj3p+oLJ6YrDe08JVytEXKsv3C31+
a3S837kWhRe13HesJafTyPpvralDwxx6EintY7UVavBzUYRoNTOe2QwdM+15edl6sqY5FY9vjGWb
xnTrttyUyJwfv8tLGX9ONaZxOF1LmTVkLX+yghHRVj9mv86T1emdyX3prpbZN/+0xgqSdCVV2XSW
ZkiPX0gzNOc4Nm3MJ9fRtbWXuwwfi+Z9Eh+x0LGe1NPVsLs7YWj2kAwR+nKi2NVW74jb5fChLPtn
xZYfqlfJTGRkUtbuMFW7vd2aq2G2Ou+HIL4oGY/XTr4ZvjLITc7RvMnptQTIRtf6/ncbFzYz3dxP
wgBeBYBiuhfLUnLVlv7YXuFYuinDAHjAOcqyXzqp9yuJtVxEPnFNGKsWEqHDjCDgOZbPneZvctRA
mUgqqFMRLou65HszKkQSLewOmpjEXNq2xAmO5zIAKWFOcTWfqm48NMMvAEx6C+lnQFgsyL+nrUy6
vOYJzr35PZGIbqrYXrD/kxcF/O3T/uT2fSXEzUd+dCkUn71sa/7v4Tifb4unn/T76Q10YMrBNJqU
UvgQ4aLb97OX7F0U24cPpgeF5mKE0WjN+0LS+X3V3bcv3eQot39LP7hxFVecEhLF7KwwfuSL99lz
JC6eOhdU4kCzucxR7+34NXZwFt4On8lRJvRK817bM2gyDdwxIv2C0sKr8nqVu0yM6vOGQ6gvZN95
Q9ecU0k+zuFEr3DF0XM32fZWxwCo2Sld1q3VsZonxuredm9c8A63iu0CItX2+1LWrbhBPOxvYcOS
qbM+0hVsFDxG99atOzVeovuI0u/3/vXhC6QOUWG87emyrk9x8XTUSPHRorSt7RZV5/Rt6JA9DddL
7/U25Q+wKO0UJM7l+LOcKXCPNSolWqPEM5XV8OPBwTbP1DfyI7+2VZO0BVhyk50wwb9Uc1cJRWf5
nuuc9O8b1VS8/16fxRy8t4IHTsXVIkouSgXkpdlP3m0RebcL+Ce9M1BiEZ3ZGGeKC/O0ttHlWkqy
a1s1z/PWf6nKGnCTEd5Gcb+zqRD5b66l9LO0/00vx4lOelO1wreamg0k/E335vxZ9Bcty7AsFBwP
JQwLc6EGlv/SzG8fDqYNTfuZdyPbXxV9+VoQcr/7n5RRRBHp+PPt1J8vy7kUm+Y/BRluf93kvbRp
aATxfQyI+TiVk8MH+VVumLp0n4lGVjenbtkh1BLlFUZGHBN5Ed2p+It7ooC7vt2tjv50rKLf9dwM
s5RDmhPa/ZSP6BdXvzvZ9na46DMBoC/a9JdDwYnp9Fr/7qYSqhFtTf7ZzumdbGr7c6QB0ySxHDLZ
JgzavZOeAL//lVewf7Ya/Zxr+EILnEYx9N20T4/moxUzlpTkmxEuYDdRkzAm+bnjCRTaS0JfhEr8
n9PRYQJW4wuoSjrox9QnZOoO5kO9ZzNaYnq0uf07fCRbrAq30v1DogsEHN+nRpsOwMcLExDjhKrz
ZH39bghfcUJT3MwUqo83QbB9thXT7+l/0/dj3Y2LFe/4lZku+tAcwTVjtuosSowZyrnm/GuDvyne
PgvNBCuBuZrAjZNlezHCtnisycat92zO4+1CfVXWxlnjBNJeahff1DRBqa/1T8o5YUbGuvv6F/yY
1Li02t359RJa1OOTxLG20UWC9U7qK0aVlnLCpOVtonWmdGIjdRZmaivOT99L0W2yTVSv9kxHP88w
I0HIEC4Ic6BgLd2K99JeB1FO0r3cSUOJJhW8MPpitJvWG+me9z/XQyrlW5f37dvborsP9Prl+/Sd
nhS0314ZM5vdUVpoEe/txMdRVqqSK6O3LeqfWIPUlIKvZAv6oPmzXGA7gyX6Xo6T7YK+YwRLnT9k
9Rmlm5QPpKjEBhfsr+FXvBUIa39iP0F4kitj+tmKygxXi/LjFLWmPRsqFo6PSpjE8eueyCzvUHSm
8/rIV+ftZM+PL4rv13u0f5fPvRydH/cyFC0eZ3/zv8cz6MnI8rRctFBbybf9R2HCAsGhqpilaBJX
f1r1lz9GQM1NtGuav3UgPEp3WMa2th+XnNcYqBMV+rsGV/C5MNUCDu+ftl7wy+2n+vGDEEqgXWMi
xh/OT7UP8ZvODna/5r/0govAurlWXkmYqKR2GnwHlkOq0GTn1QtWc/x9v/+zu84OMR2uTX121z/1
C2FA13poJMXib+IIkez7JlEjAhJMm/MLvRcLKjdMu5KBJbvG/mPFhTC0VZkl1MMiqMWzGkobmEuG
i1ghe1Y0OTfw7MeXurJcJ5QXNNnO07VYvnnsgC70yf4d2jCoL+7uDfqH4Yupko+a/lktbHcCyiXX
HddpHhgERHOohqlerHYsQr3YauwaTPjzV/1HJzvoCPtHr9XgwcEr95YbbX7dnYxqDQuKnRy9upP4
7bvbZqgPvmrBi78feh7NXgy3SoPYZV1f4Zn+XPBzys02oW7Kaq7FoJwr8sbgNfY9NIrrx4BtnTLz
TiF6EZFmfyTxUHoci9mP0/vlt9DyBGK92y/Hbw81I6n7eSpttJeY5FVp2To0TOhjx7etJt8ym/K+
afrERd5F3/UK8ZAqgE7Npehho81yIOzK5kT8qXuT1mCybi7UOWhMcNHlQ4hYOpwvM7yqKkjODhW9
DtpUj2VFBiWD6ab1/CIipJ0f3Ik/nsMkHae5kVKbdImK3DzqR4u+Qot7UOYW6Bjvzdg2epRP6sz6
hzXcGF5zC8LHNa1doXi8Fc1jSBpaYTCT6bmh8f+fBrf+wYVhx1BwLyKCc1dnTwPsIqDTT/ynyXCZ
rk9B67RXoTwSyNjJqqfDBNs+5EUOblNpJyXH1ZkMnxCVtsWsGSA6I2To5oRGytQPw5OoQqTHY9Iw
gd3s7nsYwb7uDJDMaiTClTwj1OPWY0dldpQYXEvx3quTIE2jpylolR89Pu89MdBW3/7GSZJs8w5J
vFC4SDQyy0ayfWBk+UFzegNgmIRxUdF4CyKMY+fq68qIEWgwQLHo7H+CzPPy/VS5fTg4VBSf2Axd
e/ob742n+utHnGI3UxFRBL/NkTiw8bK4BNh748wZQ9IwLbPfm7bAlVOIkKCGv4d3YKaU+bhjrgpc
Dp5tn/j4vsvWs0YEZMwlZgZGLBstwBETAM23IIoglUqXL6daflTozP/5nePOVDQtYRWIYvuYxNOV
/eF7AWbSGWBL8dUFst/Sg3iCwxVndv2w2XQlcy02/A0yuVufqdKZpb8ch9ZwC4XgYCtYtnQ22nys
f18JgKnkn5W3omPORqndMMOBgbv8x9IxMXke0EvJlpMIS+wNj9tyFvK9zMvnKRu/8nXLSS5eGGd7
qFzQef5+zHz4yN2ptv59rCvJyVmYY+L/UaCHOUZGpsUuJU/vans+i0e5xvYtfmouEtF++ebfMeBt
Hp2THSE+p4XowTu5eINAFpXUz01n6qqU+MGFDg8xCr7ijYs4eiTb3qSjNYN6bYfjK908c9tC9IC4
+dMacfu54qOxM0SkePvGTabWsurBDnFmzELnMK1n9sP9r8sO33BaXqXL+y2NcfnwPS2Uj9pb5tHj
GCWMBVDWMrjAcZwqb1yyA9HQA2CinJ5cHoFJTwzuKoKF4pZsc+IXj+XDB/CZH92+l+/pyTQ+jD9r
t+/ccpI7Rj7o8LEEx92SXCmVoMCux441diSxirtjya7JZOAgS/FZ3F2qh284ACDwbHZsCib2xRqp
+HlJBaiZSEWPTzITFMG18vhcjjcxS732+Lwda1sJkvZiV950aevxa+CHy9ww80PycNj2Lzv31a3e
ffiO95yZpVEhHl127N756xaPp362oIpZCe/Xue0qUx/iJ9fKNV7a5gDL0lY/8v9YurOlRLYsDMBP
RASQyXSrzAgCihy8IQqxmGdIhqfvb1MdbXvUIjN37mGN//qXgIzaHRDpjp53WIB0n/5Oom56V5lJ
HlSy/TjNRGjskfyDa5xerEn4vqvAQ1u22V73ND808urM3kQvuyW1trOX1nppp4Gtw7zJI1Z2INZy
CyycYQG0vFAtLgKG7vFBduxyzb0Eo+SiWA3Wof2LrrSbeVXwdWO0lLLq/G9/Hv9uuVvAGw+3YT8C
5HqFI4Zj+Wv0y+ifsohNbflwKxcYo9dcYi/NfxIy2X4y8stFmHVX+be/VOfwMbfbV4+x7U6QFSYh
ejFS17Np5liiBAjEJYhOdQkde9rnIExARtE5CYjlwoBWiH1OpmC3r9jK+UPr+TkAh/GfUHtizgqX
SmZqqSAeDDCabje67nz78TxKRosJSRrxqutpsFbQHb0DgF3w1wu4XxpuzYRcTdYQVOJb86ox3NMD
r57dNGa75lkTwBeDOoxfgSjOo2nu2syMHLUoIiA/5f/TZLWZqzw+st+PD6gsfzO6bLu0CK6O5fPU
cfY9s6169/V/ylLfYhbI5BDXsu3ZZHsGRHNyhfJpUypl3o66qVZ4QZc2LPluclzWCm/jP5np2XKe
xcpRhyKnxgKiWywvv7LShPbSLnbG2cb8uRsK09x0eidPvIXQnexqWHx2ujschGBHoDxKpW4ezkIO
gZrKIqqXo9zrAlXB1ZdjKEaseOH1MoHVjbps8r1swcSU2eXey8ykpByUyA6BPL1uQc/zii9Te5lX
LXmo21j3ZB7LcZ8i62bO6FlX9773NzWpSINhnQ+UVDSWCLZZ86kXy5zgVe3nppSqkyBJkhYQBStB
PVeaykDLbptzgKRjXL5Kdgv+g7ds6xmKeAdLs00UiZd5I5mu8QLIFbqrMfyiWmSajb31FIko+KFg
MM1vXnrOkGm2in6fD7y0R4ShYuqfmrdCqhZ2rZSrgKFXyn74lzA2jNjPtLgMvIvYMCXWLshUeES6
YpJOQ64HXAZTQmQGJYSCCIlveaHUdDfxaGPGAbZszfMgypXUaNmc4evIdKPpBuBhsiWXdk17z247
+HexG/l0S+8rMzppf4wCFRg2GBoAQapqWWHrdm60GZd9aadtNiGsJ8afme5KZYci1NW6TZ+WWECF
WvkhCFcEwWOxTSG+8FR9l1GvFObfXwxYrK+7xMp4rwV8H7wCq/9Qw1/ZTEZEgUkpTeEYvDt0C6i1
PL+u9QNuLgRC+thSGWJnhWWy2dBPCrLJpmzAUfR3Hnij/sFcJp/m1Xq5fPYoR8tKxIWQd7vx63qx
ZjA8Te9hykiI9nygBPGsqwLRl2/e4u61EPKmHaDIm7kO8bILP1rIDARA7ZCKMXGdum8m86ZvO7xC
dysAMfuACYI/KMACZRo3PmeBLi2f6iu+wqV6ONSSTNVaZcnLWdMQ9zuwmTIT0Au43Q6QHaa+yhNP
nA/Ag0c5J10hwRB9CMM5SkId4n5Cbsr07IonnqcIOoH+hUTSbQFzxmMyA0G4NYGHENpbb8WL23D/
a6ZyRNq4LBemUTckyfMdg7jvmsek4p/RAnEZ3WT+e44+1oNgOdsgOyHfiiEBc52P3ybA1igU3oza
7sySxgHO9ewe/kgUjHuJ4v93UXn5e5g49sAbRnpaty/5ZuR4zpo+FO6rGGQmRZTqA3OoNj8vO+ns
n5k2FE5DgklT4Hs/+41mCL05KZgU9lAOs4/c8Tu91Bfl/H7N/klS9dS1V8DksftTEG9Ok/RnYS+w
q13SXey07mweZ3Wb2Lizqdb5WoekKM2aN28liolVZZ8XeuRGFVBdlZJ2svwaz0ebaLDODQtJe3MR
eUeY+bW6dA/DAJdZvOsGuk/atk18qKUPtU2uvZVyLlbNPfmxObXKwlJKSTvEYjLKTON0xcGhTW/n
9tfj/d4P6mhC7JH1ykxJ6wVM5GvUXRSV24MoTBeMifHv6u+pyWZT6VKqw7VPQS7hKekPAJvOaqLY
138fXfcufVpBe2s1KbxBcNWjrp15lP1EIrltPChgwo+6JeaEcW3npJLVsOUj9bbPAGnKUfYlXYP7
dMqKhDBPn1C/0hTOJ+5vM9XUJ8ngBNsJwKB9sRmnkL9yOgydbj+f47J950h4RmHkDzN4hJDpCZuE
PLWZ3d2cgRYxzftxf5lUiE43PLVS4mwh2Gx/gxKSdY6uU2Osxu3QB2gkiinEnvY4IzX5SiOVEEFC
RUDRW0rlZhxr+QkdbJS3E7+3OICT3BMILh+ASKYH/Bx+0yPT12ncdxBFtH3fHUIZjEuJ1YPF1LC0
fHmU7Vp4oUyqbgc/YgJf217iJhfM4ma0bGV2VounhshC6mXgIPp4SRshkjRTEWovBDbJgEoaA3lI
Ys9+jt9qetSelKqABBkLn0dzWVrg0bIIVZiNXoCLpFuXDPgf8Z7pLia5aWHqLYv91KcX0hmjVZxE
oeZCwWIZ9ljsTy0OvA9fcl5HuCWtne9b5CCfRsE8aRRCXXfq07nbtnmHceuhqLd5F26o/bOYqM1c
lwawbqehWY26V00eJnl0h6xbFua4kxm5izUiIeJ8EyhrH2pkjShAB9QOY0rgc6quD+gviiqAizOF
N/WAOnm1A9IKTAf2RMGLKl7FBRIQCmtFBivz3vo7P8z8kjK7mnLIwE8QqHUyXwHCjPwrzwGUcPyT
zpZR46IPUmh37uOruQpnl5cdZemqRjmvwkG8dkn6ABhHm80p+jxmm/KKaPn+zqYwdPggY8cG3moJ
xjDvlhR1FxVCZdp3dS/LeqHMZKdhqwVYzcCUOW4LBwLW4vkrMKD9t5LtpBKZ5Oj98BcQoxO3mX7F
qtrld4G9UPgOH1EKMFpqQbmvoNNsdOre8EYcf5PaVaokQHaKLBEKGzS7G+gpGUhN7snuWcifMyow
+EAgtju86kYgL/wAgZIamr8+IA4EqZoH9chq0z1sxHDiySuOu1TyKzin3DtIBozItbb0icePCCIX
s9AotoEHBHDL65YEU4Bwo1qEilBG0yv6X6zGLqF2O8s3Dmrcvv2UIAh0Zll3N/Vc3cNERAUmy4X6
uCkWuJxCK3cPwCIbKQivoAwPmKZ5rSitVLEHzgJOc3sjxuA0Grl3wOLe2oQHawB6irmdaSzfrsKk
q/oFiKpXapgbp7TYznKzBeS7SaNYlJM+9a81GIT83/i19LOE80KZBbwNaaP4Al5fxS7IjYDD/Sqh
3bhCQcBnj4KwoUaJliB5pDcR3MuLDy67pgPmb8CC+3Yar90bgSmx1j01s98ci9mQ0XhqLoYcjtsI
h6G9EPc3UO2pzxBFj7pMli1hwFCgCjdB8p13bxKbn4tJzHt+OUxYlxug7NQnZXcbCXMPCyLJ4ayP
K3/FhOIOm+kwIZqNz2eEf/JYB0AjA0Y2xPR35ctzwI6OEjT4wwBrRmwS1ASJvUEh8ySPKJnTeXt3
L2c70Wf4FwohCGRUVIvJrLznP+5atjV8PkKefOWLuxJ9QoxZQ2wIWCpB8gh9pgG0G+iuaqx9BkS7
0J33lEjhjRRNQ13LpG2EnQuPWZ23F+tersuA2LRWQ4qPcP6nYE6FHiO2VI5GQZTT96zKSZ6SIbjZ
8IreH2XK1HAG9ANZTXqIm5bKsOHD8PoVghYRxE77GOLbPFJl+UvVtmESzpDOimZn5P+KfeJqlWsv
dXFWevwCvOqMojTmGTLYWA53EDwgvf66nU+QREhE9PkhMiQjimB3/CCuTetp6L/75Re6767hEWDF
UFdeYCU2II8OAVZqSqk82FkXGhZx6imxpdAYy4mEB3TBiLsyyNCv+4oPWFaGwVgeY1xJBSUdlBuL
mE4qjnZDtLVPa8n3S/zOujJ8e5TiMBr7oUTIdJls7Dmilx1n+GJ7YPQb+hTfvj6K7jwDjAjTFwSx
iUwB+Dzjz2rXghHnvs8y+UJAR7NQRaTB1TUgyLS8rPt2T5N5u9g3ZFNP25l2T5lpQoX2QJg53F9l
YnNcuSDuMMt0mgGWMtXlgI3XnV8/HSSXXyY0CD0fJXWWwz+P5T48PqkcZh+r4FcwdsZl1gKNf5mA
+abo84DK/vBErwPMa3VDYgviArpQ/SEsIXVyajmojILxuXOf+OxJdtaMo7m1GOx9C8WG6GPZn+vA
1nkaLPaQGCF1v5c8KVvEEG8VDWCRIgGCCF4GyhPSYaNfmZq8sDuNQRK7bA+IWg38h+qXWbMWI+aB
WVObALuvMmByuvO5THFpyhxDoBvg3QWyPEBBsxMlGn5+LBHOvtwZh6fXy7bhoWZqG5g4d8gQgGYU
vKqQTdolwvNR7hUa9kKm6xT9W17UwpjriISgc8MG82zUxVeJjqptS6HJ152G5lyyrM0UBxrW8Yt7
lmkIGASEmWlUx8xyLEznte0g3ylJb4SgHuW+UOicetu0khFdb1N02elhF3t8RnD9mWSq30P+LQpl
i7hDfJw7DOELvtAJ7ozY8LK8HLhKVe8yViHyz7VSExGcB/G2Gqi1goePK6AIvEqXd5cqvAV74Z8P
2wX7Q4kpYpFb1EJ45BrEqcMiG1bqhsXVlWhZ47kHyWj+N1LoTC0h6i6vqKfepGtj9lRZ5ALBjKqB
YsXmsEsE3QuKdbaDebswDURQ5kwJTap+aYWlZcZu/1yGSyhsafdsJRCWunpwS3QqDF5hGKHCpUXV
wfSp8FQe6e6VxQeFXZ3/Ln8lvd+EoxedbaPYjLV/Gug2c6imDYOTX45ewf/huoHAA9R8D75Nel1Z
HE85GIhUFh/KxyebCYlj82lUxWWbxrbwDJMpuCNPm4y3tZAK6vORGqVG21+C2NQvAq4Xhl51AjH2
Meeq1Wba9AkMpD4DvJHIXgUEY/8a5LO9JBGirgrErgO2oPLDI49tdeKzDzvrNAwev5qWN0KnNGK1
UUDm/SP0mrhyQOb8owDYt7RmkrNHnKs4KY2s0mP5FdzKMNSgpCBoh9ANrk0qR4ZQXAdwDw7wxrKV
ljXukb9mGnFfqsIBJx6UpX64p8kIFOTboKBFVrQXoQLoWF9rIoDwenDWedX3Mqeoa5uOwht3CyOi
ic1mN4R4jfYZCsKc0V01+Aq4iUnW0XLVMnIxFKeX4bkPiBd710ddHKMiZGr7QVgruCrLXf88/tqs
e8viGxHDro+juu9QqxA1q499DsPL8deUZpXwplrmMPvoh50q60q08nOJIPNYmtXVEIAOAys5fLqA
KDfIVHO3ZpBlClicJDf3/H34Ttb5gKutreGqWAglIz7HxeCAUEaCRRRJTPNpmyBGAA8HzPZ7szcp
st+Z8oGybebVXKW4Qp1h0IuHbUPowBlKR3Ujs629f4rwRKNgFPSSC+CTkjqVbSeYuVMOw+ZpYoqz
rhGCEnHl1punzl9tMkk38YcoaCcSmFOUv36d1ABIPG9ZrtXjXMgCHUf4J06R1/L93zvkc9+LuGGu
TUmI97D8CHNBDO1pFFk8yoVdVVBlma1a0sm/i00O9S2qZABuyp4aRByxwsvyXqPYqM4cBoll7TLc
JXpvEhxBl4a6N+pvPcnrFeVXNeG7VxPr2BO881XFU9kTQYsA+C9r+azgirojBIYMnX3Z3Kx/XeJC
CoRC9QcOjeU2LTaYwlozZfpys3qQE4upKbhFH6bfWmVm9cMijJFuLdAmZt2b0a/0Iexxc51tOVMU
nbuGShNN81L1bc1aK8exUJSXZ9t56ftPtPw5KSjDNIMBiYzjqiZVvmSKDTUkSRCqt6/ZQdEeYscb
3PJluq6JFPRL5VMLM7AhwXkBeS2LFfriWeNDE3dI7RWOBTqFVn/WeFiMlIqE9YBAYjZYEsJGAxs/
hKkL3HuBr9A6pWZNHNOoEAqZUGl8vvZMm/Uqlp5QFQdhTRWHyynn61Y/pFNzrT6NNDS5QT4X+9ri
bIskMIaHjiy6/WPoQX+PbBC/mfRxVLeKnm2d5gOG0v43jQnkAwSGpFE0tbp0LIO3NmI6gPpyDILt
97s+6GgUWltJwBpzalZf35vWwbkzu3Q8fpO/l2GwyUX2TZQ9NlwqPRx4k2CDh6VRZPM8MsHYwVCT
BA3M4Z9fKxZAtdBcjaPLPMIZNEsCc0/ZZmftht5GLEsNrm0Dg/i0da3hJq4bpJjhDD25ZQ3nhmFL
2iVtW41DMnIFMWyk3pgooUOZKkGQPyvtvPmTUouv3v9nzAkkLsIdGBaWLZxg22PkeqMMBXT3muFR
x8/ayLDWUOgDBxwho6DJ52EiTHOYXCbCW0cKzj6SZt8H3U5s0k+MjoBPv8QN5cKqiVFmm4hghqKv
/VCUZx4FhD3s3VK4p9iShMpTbBG/YVNemUrXidHt1GItFaAdbEyt6oqV61A14qAQl4lYO0uyPHQl
wyqGN03s4j4p6bcUQsOzDw53MPQrOfXK6s8Uz3HqewG/JBYE4Xcj7V7SE+FwlV+Kr1YK91t2VHAM
hoF/cT9gNDtZHm6ATH+b3HkS97kClr6wW70gohDVd1Zz/csUMEin/Mx2dAjgqFItNvJlGOaZK888
uL44+Sw5f2E0ew/T9i8AS+5YXKN41pHWrFuYSKb2vInOaJuDMwjb2BY7DvyouRL1m28G25hgU1tG
C9j4bnktheZ05HqUBGoeOtuY3VV0J1TZKq1lPbTmn7uvQ2X854Z3d9m/6QG27J1DS09cEJ9UQ7r0
aed6MftL2auzRADZGKobuTi7KknLt2LH7wfnQeiuUwE1ODuxGNCWX84yah6BahtK3DuppBRI4dXn
req5NnB/M1BKGsFcM71P3RoRE+wv+Id5sH13GgTmX81SAKcyycIRsTOcWH8I4m1V2aqtMYscc1/M
Tr3kHGE5OmZKtuJj0glG6xJgDww5xm+z2/KpKU9kV6yG6GQ3D2Gq693EyPkZyoVM9LWy/A7QOZxQ
Dwf+1fX2OJnl5NvISDAqs/GosA/aJdxvWVGC1bbDyCxLFHTk/9MjBOqVX+8Uj6iBeB6MEc2GBuO+
0XjfYCgoX1nVMHE5aPYAevNheqIulJ6G0r15gp2jZXYwA/iOQWbRFLu37ezvigGjqxPyH+A5cs75
F/JSTh7KfPVYA0sOpk/qJeyzkJ1nYEsRSOqZSgo1tGuwqyzdVVCJlTCh87yQgAERHcJ19EBJcINm
owHeUWWpbxXcW33Of0MZq+kt9pfB3gz7hAPFMuSC4wMtvtF2dp4Umsg0c/dpydi1wSt5ykATbjKM
IOXAVxVG+kdT7GzZdnfyOxR2N9jT7lti+RvaXvSBflNrpIKTxsxUNve3bTKiPc2J2NLQY4Ii6e3n
dchlppff3I5J4cuDyEoHPmifKJRj/hMGoRTYw+3QTPwRduBv2aGa/7qtkINdM9lKRpgyvnWqi//v
HYVabO+sNu3z4KZI6dxa9lAreRlvdZrkCm80GAmyCHwPT5gPgRgm+1tk8xLqkcMMu2NuP/AWWCKL
cl1OE2GEGw4FQCA6CkdIgbmaI5WnWX6NUBjj9mP7rGpmz3Spp1TXp3g3hKGpDy/PL9KFLebrEaua
UXIGCi+OqryNqmRTN5ZuWnWOV1zMPc7arm/ZjgOvbKaNf3aohGmUhIKUKr4kxcrundpyMMIk/Uoa
mUJqkE6gz8kvctpLpJKGGCaPQm244ZA4u3BwrME211mvaoZJktgxLEVazBknlZg+jrnpWIQiTbBy
olwuOX4B0WLBUPpgdOipnBbbP6h2uGhB/2AA4Ihv+IzpyU72VyX3HjjTU1MELZ6wH9qm8vzrVNpM
waqSm8At6kqWLxWRDRgw29a7kr5saSYm3I1H7+o+7l3Foy3X2RieJb/kmCX/56dd44b9uFx9Mcm8
qjP87yj5vseLHFKQIThg83hbw97tUAr/V0gaXnvznup6Mf9mpk25OAbqlNmHgYQJ5pTBcVtnXUg8
ghWgro+gL9N+l+A04zCzw/P5JivGaob3V+77dGndwqYSbHHgHcrQEgmtE91WjU+tOUMnTJuJpCVN
pIvZfM6AB+ILz6JraHDJmDHiLvxHx4Jt7CLn34xZLpqSs9YCDf531VFpcByaAq7eLxODROJVfkZg
eMWBdcIsBOkVIkv6gj6l/tPSc1GqTJh6sEUipRDiG+Y/2enRYK/igQa6HpBlzyNsLkiEIyG1+gzW
tdL9XXX1cR+6zshUWutmObBGJt8DXUtt4Jrqj705Q/U54aRlmEryzrrz6nZiigwfM8r9tyrymibH
duZchZRqef1LZeSW6kPDyv7ucRjtByySZ3p1O2BYI4l5twQeuVctarMPzr9YxgpdZe/o3boYCnw6
7rO5wgIr+d6vEGbZ8PP2ReDq0bc9l4EsIejskLLUqs6A0cxuG/xQcoJ+CW6/lS8ES1e3lf2bs8nk
DIhB/L/PgxZKPZ8gba/O+h5tBwZU6gaXA6nc+ck2oFkoQzJUtPsrLep67ClP02I7oLZEVLqMhCt2
BqhIxdNG4wDP0n1TbG5XEvMwiEpvM6HNx/U9Rcyo+VADJmQcVS/ducOpEcH9jcbPop7CxnIMnV5n
ZVwFH45jb1YVllYQEbb0Uplj+G8gu1XPzJntxi19atLKg2+1x/djoB756nDldCvdhKIVNZutwDph
Oqlv2BV1inS0mlBZUT3KbqMQ3FaYLbf7rSb8gQY4+cW1Vhxiw2CE5uu4c0O4lnMlHSSTiKCQnWqY
855H6+mhTV8gxNiFyJeQ2Di0jDvl5WY8n0azmpOUGARBQ7VhMRfPGfeLr+nJP/KG0PkpFraU2erd
UQZk0FIlvfS+Lr0TrON8h/5WOoAnKcfXcY6Vef6rNwcJnwZCnJnbY/XuQbRLTIQews8mKGrY5xrn
3AbpnXDFAsniYtkvwJfdRVMa8eYbrnofQI+NBI0qGOKlHGXkD2aN+eJ3tm1H98/Uorn4iTftRbF9
zDRwRV0CCnr3s4bULJTX2eYseT2kROLAFIqt1bFyTt65hNG+Wjp9g3KbACJvm6rbRUKJj1Rf/GBm
Z68Ko/ttQpOQcEu4T5uSECPJaezwdXrNikHYkQygzKu3D9L6jL6e8JIsdA6FJvSVHAiIN+91Hw7q
x/6eNYJsu7apol1o3UTPkoRCZsV/vqqkfYUPRm5yN3y3cjTpUwoEBfqsT6ZonhqSKMVHxDDhx/6S
P2zG5S9tRkI7ytvF84wGawe7hogfoYQXpvhyljIckVln1GWoHMZ9RhQ+7nCOWOK48OorRcDv475T
vA/9JrffOxB+jUXIsn+6zhZyUoO0j+tcFRLDefZ9/zvuB53LLPCJdnaS9G/HF9Bm2YkVSiLdf69O
8XnZovaC9+3D7C6Vi4cqYnS0znqOndv80ScLCHszWMNEhThcJ6RQxjTLuubYsT64SGy0HbKZZfs0
lMAUa3sRiSZgHT8v6NegF3y0dy9VTfbx+6y5blHFNInHaZ43M/M6joG0F3kqeT4jWWotCXHHLajc
2vhYC4SJOHO6ln29EtI3IyKJAx/SWYkzpKoMGT8Peiu3sGnBRByGpbfUZ2Eqx6U3A22tGxEiZfJ+
GPJbm9D8w34mLDeo4PA81U9FAFxtMap+SE8QobBUtgMjS7LVIL3G5Vu2qhGp7XoLPJWraxVPP5NQ
RPSoaoM9U0twbCNfKDI+lE80UdtdruG9kbxkIN8rWpIh4Uw62aGHFCcJTk+Xof471uS8EJC11k0s
CO+EwiKcc1S++Ol27x6Em3eRq/tr9Ku91Qixfxu6Pv8+697+4m5VkrCXxHx/NJU8vCYQ7qDxs2ny
597YsOOaixEgvlbgeFr/wDt/XT+O6A1QWIdwqKUy03FdV4XiSyZQ14Umssm3LoxNsg4E4IY8P7RZ
QjwKnPKJfDX6q5W3NpNfq66OtoupGgJ7DLVAJX4fqc0o9SDVlZLr2nj82n/leufmsaLr7ZOoXsd5
nWbLCOo6ORTiyin+opZdfLpu8Tb2jNHuv/1MqlTrrsASeYaPP5HJg9vtBQf0q4Ij4UMxTy6FxXXW
kMtO7A57LaWzvPodmw5CLaTsJMTwFUEq7apyHZBHGOyYc/fJosy51tVnTpI7yvHw4R2LL/G+rMbi
SWTiXfeBIHsBrDDdIv7qnQnlpKnxyfT2QPbyek1eo1t5rUtNByPgxG04fY6NfAJ0HnRVBOopWwzT
rThYkTipqGHYub8FK/4+/2S/c8dK3Ev3LiC7qDUY318B4NzMIrnIqtBfl7O3yvo/pArS9M3Mun9T
xZDkJ+poFvrlgF7muGwAZdVUQf1sFbIx6sS63uiNADErU1AUMFGufenOkt9bunVQq3GsLxv5dTl+
tEtwP8VJgbaa1643p1xx3Lxy3n8m59p9280V27vKqdQ65dCUqPgXpp41c5tHCPgc5vsXfgjLN5W0
j3Oxx0IlrZM6ujj5DgiU1En5wgU++T1yRPx2BrHIfngVLc7vp35RyD4GlX5NNu+7+uP4HuUry+Lh
9V5qQbJfg9Q6/V3d3q5gTK/5+XsSd1NMEd0TK4t0L8o3ihn0g0icSv21jhMZ5Zsft6LMJYS9FwXz
BI0tpFuy5bC5pQK6sZMFGY0Pm3Jhy9OjaO/6k4ABv8Bkjne3l/S9XEBpgcai5+1LAA6rjMN1rG5K
Q5DfOw6oOQQGhy9uZx98gWVG0KhxMMfHcf3xUbiTDT8HRJ3t7HZazDhY9+pyToQX6ooB1KLf1PAx
JqlkFCjp3t4QYbOv0XcBNzvNTPGVbt0UKgAYigJ0/3X7tbtUIYY3y//idSW7Lj8uMNqb+l6cADLa
78f32zh6yR4KL7n8IF42r+pqVPhl8O5BHBQCwBYIGj56NqSk+0Dhj0UNHuwkTucQ9ZWHb3HbBdQw
oMFs4luSCfGM3NRSqt2IYOdepO0I1qspkHIulS8FnN/LQkVTY3W5wAWnC175L7v+fC6be1PpLzPO
klQlnACf24ZcrdrrpO4TsjMAQ6didZV8+Uv63M0kn8BHM/S9507hUl9dqsfk4wyjtKtI1nm/jqd5
DihuwnlOeo8RXGEX3BVSPfo0aFUDZ+PsYwjbv0C+ZaYeUXqDSjbIVKlfmJbeZHeNHAA9vocxpLce
93K4/M091HtMM93Lql0gT89XwuUTijkfNebafx4+BHlY3ttZPZM0xJVlf0VlGcch0wFDzJDOVMH1
NkMJxc25Mwf8KwQ4Y7G/zbRCxpTnHNC7ArozvdMafoaiNkpIDxDHc3lBeAq4sX8YcqAekHPKvJiH
s5Aj4nTPB/Jzd0YiTP4y5HbgIG9JfbH8FH3yl4wahAf0azfXUGgjKzVdZJ7ANz71MI9v/x5w2557
BReFiJA8jurmfodjYhZw3goOrk0lASBHziCUvIlVjWMPzAWreVaXTwgV8O/bCI3jMhRn7OXWswHN
Mc9UjzCel//jTs2xXWH1o4A6r+xEc281T09Fz5rDgLTAdKPbVSgeSEYBox69ZHQgUgDgWfeyjQlQ
rMlM9zp/34np2X3pVxQy51HpEu7nCW6vHrw0NafS8fOXdGcziedVoMZJLl01+NXQv0tGlaMpaP9s
mCxai4m9G6ahEFCM6Vxzt8d7OaFO+tls/RTXbBWAcEmmz7hzB1HykzqousdRHaVxPWqk+6bGPh/3
WUZW+zJ0M8iUf8PZz6ayh15lLa7Zt46UjnuuxJFNECjioZUufPqvFbnOqxCTbkEGMQJ3E7bTcfvH
Zsjfy2c7jMPft5cfC03OiDqlDbWU7sH5vhPgTUEpXnPJvVJcfK6Txin+johXYLXZAxC7LzBzur15
UjhNKNrU1EgoBdhyBbjEbUkQ94QMtrel2mxWG2k3NC/WYwsTI1KqisCpEzBM6sYEe6aWgMmnMsIx
kHX/jHDyx7VHEqB/D3F9wP+yRbc9AFd8VApNeJc3aGsCNh7BRnMBPmzXBXWsCVlUVyHw16ttto3w
gGXldqtdD8O14pnTBIYjiNdrFNDNebEEh/IUwAfCfen1f0JOD+YzhlZCBNWoRLq+zgC2IrGyCrkk
JP184Z7bzgV9lfvNEKHBD9UfgL4HgTQcyquv2/jrwi4tNNlerFNfj99YfB9nsW4voWji9fx1KrOs
NPfYvEyXlT/paq4nYPJxrG0rcfXQWDRyvYMGKPeWhXodZBWOfYWwRcD0rRvIm14P6q+Ur/x3b2L7
8ZfTy61+GeD1rcDdXSrk1gse5jL+81rhZVPZNng+tx/hoj9pV2srUSu9/Mcrraa/kuq+5JJzlYNf
IVFmmYpZh75cv6y+CALVIwRiXCNqb9tXlTILYWRxqJ2QdIh1pMXd/hGQ9xC/doTAO7oNc/oVLDVK
NUkV1ggmp7LatO69BzpXW/ydNxZ/lMx9LYEIoRN3TclHVBX3l1XyqmiMWAAeZ3Su540crKSUQOus
AaL84rY8t/3uNRnEUM7zlf2LASMutFKHnWq/Dm6D9X4flrTERwOvVJjeD+VDBdCf1iLTZ/jeRI4U
eX0y8I4/16RTzDWQqt+Tv/trbfaXG35/W+7fFBPwiXbZ+j5pMNgBh5h06uXfFEN8ZdQ9weHaVqth
+vS2ylRkUOQijicFfIW3RRb+swwuNUubh+87oPRo88lU7B1yVbVKS4iHqJHbvFM0xVwLGfhVUckl
pwVfExtjLursU9Nlgv9x/3NCpprt5DIfXIzoa7dvXshdpq2gm+jdSfOFJGllNv2TLBiOds0LdnXs
p7RJ8fZ24+SQAYcaLbdffS115+gREal0AEtcECGgv9ZtbYb1DbL/Pxoi+6hb5ggmcYtGT8hhW9/H
lROmwxS5Rj1V+ILKFbSi1gViP5wFSjMi6/gRfQmb5YIbUguInHvjfPvYYzRhR9Hjq05RyxklRzpB
HquLkh4irwtEb0TiX4/FnXQqDc2m+kSFVJdHf7/oXB+TbGZTy+N3Ddav4OwtKe9Dya/see6BK6MH
hZSsWuqJLtfp6v61GpaLGeh5IOb/xvHiNcK+cEDXMz9947haVB/5efVwdwgzk/gq9rebXM4NhMuZ
qJpa1xRWj5U86WV5rUlGHFjrpVi9Io8Lt7Lw5bZPjPz4f1+DB5qYSWfsW5QC69d0tnHkDRvgbpDN
N3VOeeCN2JTnrUJ39xcHTvregFkZB5zVimcOJ/weR18ltDSVkPl7KEqqZ76xJXDIx6dfpSiQYvlN
4/T3osncXZHrx/lRVVvK7IrQ5ezub+vXfSok2O/Jr3jc7tTaU6D7e5NbeokQQCw+z3haldn+gDWv
Hj/r9N9b4S2Vf4sfTPVvNR3XfarqSem4Lgguj5A//z3u/izWbcLzcOnkMYHkslUlKowMwjOKu1l8
TlcWa2E9mS/o5Ntnel4V0FCHxaQkkh+cWSHDhY+ETFh3v/tTWnTjXQVWVVZsGd7rM7o0tAwX97xm
/qTylUPuO4fLOTvXBW4bKvwwPgRG8mKWUyc9cj80dSzaL5pncHP6bqVBRikwwFjTBZOkGRX+8JFY
iIpeYb9lVfK55nZGIFdj/WmCFZuP6nMA0Xg430mc5sAjN4oCFjXm6DEeZtoCsvdzK6MeFMIltX27
2Ha7+WiFTDyda6smO91+VtFgw6MHOjin1pV7joJLKUnHODTPYsIc95NcJwWtoz3Lqhddm/tE2bUb
RKm5Fj1TVTHJ7XNt3Mdbj4EawsKwQSe9IdJQEuXdeLSMJZpCI73G5fghnLDjTgnbH0Ky/yqvQ8SZ
pGyp5xMnbk6qExdNZfOM2+H8lj9VjjoHA7tu3qAcf/RqcEzHJ00bAqJD3XR6cjs3c5eR4mVYSrW1
Sy1wFDJnekdMDdm4ORc36J0oCJ1zyPif2b6THBoElYyKzoDRDA387aU4rp32jUiCl7lI5kuWTJUP
X+BypYWYevXSuDkWbUggY4I1kLp+KFtyo1C32YHIV8Ka14cHhTi6a0IiTtcwsaTTaMVq40xTNehm
ejs1c4X366o+Rkw5jbEQ9o8/ee7XXcOCF6fvrs2HQpuZ+GTmrAK1nEaONFwRQkpFeJTNbfJ64upv
YbrztQcitkJ9+3Fo31AkZ6oxvinB5qO1uerQ8uhsj6oxGM9TszPbVlYYskwNeD0W/APO+9KfaCHa
+PY4/FfKBFSEzXqJv50pyc7cHyFDkXaqZvw9/rtqxtLclUt6gKVmPkVyrfgPnRp0XiX3n0JxFuXx
bfV9bGz/2/xhupmN8W+epJYUe712Nn/GB613G5nPKPrd1GfOmSqB9Gvx+8IARC/JamJUV6KOg7L7
KVHSEGN6Inua4jSJxcpjMzqp+ltjSXhNNPnJveYHxcsXA/zQyoyov/38I7uvU37p6A2jJQgcLspZ
pfBz+g7+xN8rJofWtZXCvQMsKPrB3SHqDD5uZj4x7mT7wia3Lk4OHH8qcAqN676b+tjXdpvXpM2I
3Bw/bu9er0eFLlie91dDx8FyfblqLF1blxoi7tsvXgKwdLb4qdaE0ZvMf7J55QUFaftshwGJGHix
fIfXjrWAq+bIln3hDaVvcOFWHcijazRA2e/XzPs2+7bOVAPgAk5rR3e3lL8W1N//Z+IEVR92dape
IoDYOeRrQcnCHeVecGTz4zeyTj0zr+Ek8316L8awVT80WMLtf+A8Pyp9TTXiVa+YmPJtPUok0Lf1
Gd6e2fV3Zy/DFEpOMY2yw6vmwNdafG6q/ZElEsF9T86VxdduckBUJ6SuRegjJwwpE3GojQfi53fN
EE51BsZZBydhyjdKM40CNLQSBwpW7p+TbsyGTFJqVik9XguNM2stGaBBWtD8r5flELOjgc4qj1HI
ioyjQenR1CziVt6qtJ6IaAuJXqe6oecqMgLfSrl/C38eXxjvcoef3G7qVZO+CPxdJb5tn6pse6UR
YiaUmBn8GG+JJjxYUf5zjGa1zKYcGk6AI5vv/lKHBz021TbuHBsF3lU9JTILVZRKERDxAOr+bP4W
NH1o57/SNaDR9uzxcsWQREF/7bvbwGFcfiSynCoZaNfF39nj1VEvritJ7mfdPb4vp7kJv+2Yr+9V
gaBiko/rHsZveV5klocGGpduSqatU4394Kh0F3zoJRdAi/ePld5awCL7UPHkqB9FfOKyaLieXDhG
ZxWu610bst4iV41z1cx/9Pk5EnvjW1WW0wjt2eMn/Wd2CPR7qTeNSJiYbacm/5H/eaBLa6BTkLx4
XVWvOFsgLkOroRe3XpmRq4Ak31xeS0erYyVUtOV1EwvNgMQKZS5S6ZB9ZGwp1T4NRWpL3qul1rX4
utbHu+6KdC3fRPO3R+u1UF9zqgRLrLGdhviYuhIEO//x8KM0MvmQD81/855ZqOtomOHLf3Ki8pyS
YnVeywoVvmQ+eHMCOofH5BC9l26d/5F0ZkuqYksYfiIjZNZbmRHFeagbQq0SB5BJRHj6/tbuiBN9
zuneXQMucmX++Q/K+nlKF/gMYEvRdkIhz//gRXkdKGMyDbgrn2/aCiv/sWxRkW4jF4gMNOGDQrYN
+gx2B6vn0wOfeKDFN8O6GlE5Mh2L08+RifQGaeH9Obb4ocEuACodfhYyJYUhUDHcG/QEumzeLbaK
QHFspGtA837FkqdKxf7+g0uV4jKr4XRktazuSVX5x7rjIkf2pC5lbNXu/C2gcoWrnvXL6OaIyumM
dWZv3APcHt3mpB2QM8iwVRB/9d6+r+3AfEyTxWdbhy8CRAJ102/zEIByWHt0gJ/WGhLszGT9OeXU
VKIwP/A5zW9paric/A62+QJk+zYnDXG6LTx5LIa/GjHTHEuaOOLnVP4eNVWBm1RajnmxlpxCQeyZ
sz/Ufomt4JZm6aHimcJPjZmmLQPks70hHGJ38zg5FZwnzIIi9KfvvybQHXVJGiRCJphO7H1Opa+f
2cjQS1R/nHoFDCg/ENqij1jzDT2WYkz778T7gPn9dufCM9xxTtasBNwn9l2GTwcpl19i3IK4DXPV
0cZBnOLymcQwH6AEaHbZT+7B+PmTbZNpOUszkxVBlK/0o0bEBMd3JrGr+6noH0iDwwJCsdKzGmTX
t2wleBgW0edS6pOeShKm7N4OVW1+FvmuXmLDlv7eS/PjVRvcJmBcghwppk6jiRSpOfMul0t8qjzl
oFg95fD6wFXDSZKJQICjzidcABCvIwWBNFZmYCw9fgc8DTQ8HiEfweeAIQzaQx8aPGy9mcRyovHz
AQGJYfua9th0gV1g8IJP67Wb4/QmD2fqNZsRpBekIw/LV+1m3Q4M2fAbN4ZiPmBsYWg35+C9N3rn
Jd54jvPfm8sLRe+bemoVPuYgm07ozehTsaTMiFDE4Qq+GhmQDs9JSoXDwnBfbkoPtzWHsPFDsQD/
gHm0Vw/3y2vLhqcS5LohJ+63mzUsV1fARINj6cOSlymVBvcGoA8OAezvzfjwwNINJAQkFmuY1XBZ
R/Qm3FcZJjdYFkOQ/HnvwMlY5Aa6NgVk0Pz+MLBSxndMjxGNCanE3RqN3fEvs2cVjSAOyDM5tqXE
0p3Sex8M4kFTM2+pkbio3cwuZEPJB/sOJc+QJgglPxPsJP/5orkPkienN0F+tzD3vKcRoBeopCy4
L1BmHSwpwGnvvale6WGaZbPDDDZDzQqGXu8RyLj0dcaK+s/vjY/wD4aBhtOIbEgMYJugnozYh9bU
KyznzDcUMGKYOUUo2FG3Ammzwv6OXZz6eOtKGytErF4AsrLKIbF29UG/ip1mS4sg3E4IBAQNkv2H
g4lg8UPXM3JH33ONH1UtBY1389Q5EIm21w7SutzJNkC9WW7xAo79Jz/EbBi0o2l6vO/0I5AWFwjJ
8yeuv/qA22Yz72Df7Qx6AgcbVZcDBTWPCwA+GaoQWlzmuXj72AAucQoz2iaF9nMSuxmvJjf/eIJh
DHhtIBBBuj3gNUZ2HHXeYRa0/yBaiYuSfd+jCZ693Szra4pcrjuzBlsksAZoWIV6C20E/m7CRxH6
+evQtw5semTk6xIGQDsbzBWHXiJZ8RfFSWbaBc8djPJtfvfX+ua/nHcR1CtpkfpDFsdB3QkLIeyT
+y1H9X0YX3h3b9EQdm4/edrv861xBvMvu7KJRCVJZrgxCb+a+zKf93u26X/NVT8SJcNQ49IJ0jhj
SP5dxLOKbRVnMl5gds+2Zt/tslk2pdvEzSfi25bTMbQKzl70xrufZXfDehJWdbdK6wgP1pttWHjK
2jiBsO1yGNq16cdLtjg14UwVqj4GxiBbTh8NbYy/hmtOG41qWXKa4+1tQZwKs5z7itRANBwELRFn
wME1HCYPIIEdWQp+tnzulbBofOwkMZOdy7t2yUc1u+/4xIY/uLa+Zjf4pRMcS0Rqj5DeT7RLNzHC
Kuy+qLTNitdsihlLyGjLFt7WHIobr8j9lK9j7lPhaTye3zITTBm8n3ddnncevT0PjVl0eMXtHcBj
RUBJbuPoYIHgtBixo9iCPDTFMnv0U+M3z8rSYMactsFzCJ1xQl3gECnr+swRsvMdFInxr7RTz72Q
Bv/BF7byK9FneL7mM1SJH1RCGVQ9vMFWH/SiHopRF1ckNpMmevaBJAiUOkJj4CM9KNCsjbbwDytf
gSzts7t7/GJe9MXfkF0ejmewM0xVt7C2xWRFDqqxexsu3o8V1bhp8Ofi177nbhlI0/pl3tZK4jKk
ceBx1vzyityr9bM8vz9LvfnFtSRpfwt6F5aMKWRCbd7nYWkspTfj/GTs37NDiwsw7K5aZe+/IHSQ
VwKrc2IbjWCsHYapsKp73u2msjC9k6702UTZ01QalTNwDXqCMyAzRDnuJGXk4VGI7ZVUWt8fqCaE
Hk2/C3XJ3oCmRyNa2eHDBB1LoJ85Wsi9CAyqrPGWxZIRPBW8IJa2BB69w/EUC+vs/L2wFH3uhLXP
YbAAut2wOywe4WPgs0WQH0F8enKe7ybfGZcq1i7wW+gjwR+Vask50Dt2my4VDpfpsWSJxojeSZF3
b4bQdzn7HGg2ccjGHjVF0nQHfcJh2PrqjBCYlAKPi1UCCaj+5zz84eHn/azcd3sy64Y/g0UPGcTS
ZMGek4DIeuiFLpL35xrFDI8kefisHO63aBzdS/BdgCQ8AyYVfJhNZstQAOVIVkxgzI9n3NyyCPsN
pfsVKY6B8y4RXpqjX8eqXa6Uc3+pyT2H6jR5V1aHX7E0zYLxPKUzpmF3xLlfJX6//ehWD6j4kypk
j1o6aypecXXxXqS/Y9ir+EWuRtAcb9aYY4aWt/e6i6HMnnFQ1PPq5mipa5wVbHs375uFryR/ZUr7
kPs8stJB1JILDRvpt+WyN3sSH4cvGxwTG/M4wH8Z91odFFWgEnjV5nezPhHTQZdpD0SIwBig+1Lu
qCipCrtANDqY9QN3XfUl6SKDdX8oUucFg+GQzInkwKHww0O1aNXCZMVwNCLUtzcx0c9IJWCNQ9Aa
yRlXypeOeSZF5sT/lyqP/qnsPYU0s2Q/2jLJGJa8ZNRMTjTweNKlIZ5tXcZ9dfOxAeUjHs04Sgnf
+tY578N9R/MyAH+7PiqvwaJnzb8kUfCfAQMH/8GAbIwNWjTULUmimLSAiGYjR8mViZObSvi1jdZW
t2Rfz1TCn2lec3mInxQbOs4GTR2VWhtFZR3qM/nnvmeYu+HPgioZUhg0kUrYvvFnbopwO9W3MpJj
n6V0hQug6upDW3wJ7585QHXhcEImyB0uslLEt22M4212m8WGg+/IL6ZzA7JUYPUAfmQgtDYVS+h/
9ftGu11ABCguwiKODWerBWOxOX41kI+dComNMmcXC66+RyND4WAPNQhl1pp4ruHpxJoBpvzyC+fg
5rJyA09JvAQNccgOj00XuB3fDLVnKdlfzDgYLWEhAl1XjKZ8MYc1eXbGCoRbn5aEDTJKDoM1zDan
3VH8eprODNSiODMeUC8PfvXVwHmEXKj6tvT4XsoRpaUiTEbo4tgd9wuNRQ6mZS/n/kYyq/0CK4Eb
lmeh82/NX1o3tmm+dGT6UyKqUYrK61w8gDiEuRDbLX7IB0cODgYWIFje5l47xZlpnUSw9PmA0PgA
x57Y5D7PypGuit8XJKKs9kPNNfh3VtrixtLM+LeyhsCKbdBnJiaSj/iqcDr0FT8DOoNpe4bnzZYP
4RTSuMcMsKPpLpBtMMiJsZj752/Echo0FoAHDvCTIKrvvBGuJEhQBaXt3ocfPoamtEfn5IC1iCdb
2cJwRW47FNUJb+dqFIKLuDDOZ5oL3ApbCrBF3n9c1WGhyR3qVyfMOkkrfO+k4O4TRQ1gbhJsb7LR
sAa+4ZO26sjCyJnrBvOJG/A5N1sm3GxmWtQFXdA78SzDfhNL6jCbvxHvQ3FytlfOxrXCTwm9rtt4
uv22AMr3b/60Jq6AcLxWoYTs8HnEjtwkWEvHejnE+2MErwMn1SX3+AJ/5ILhVTHzzetE1ma1u0Od
Yr8zJR3Tb60HNhJ2uSDT0wiYSidjhk/D3DObC355MeOH9iuUa3j2HVMTR8wlfRErQoxjpsO5xjnj
7mBJsTc2w9WUG4DXm0t+/vZBdScGvfL7ALOX4BY4vz5MT8tYJ/NklYZD1wM75TcTT6gKc/4mbVp3
vS0MZ2jDo3Eg/dijbvL2N0QPTIY2h5H+i1U4vZjs3vkeKiWcycG+zweSRR3D++dA60aZUy7x8r7q
nd0VyyqfPbZ5pYugcdg0Q39wSRIHdpE/ZBmaTyFjoBR+2JQ4F8tV1cFRmS5x8/4p3PY8sjlAh9ak
cYBIJlvtZAdISzTN5O08d8lKXVYhy0DR+U3VP+gVNrwtW5AWFzdXryfKmmBikjcK/9lPCHWwBnMc
Y0lPNJMdro39L+8z8w4j14rBirZV+YXrhMeKJNoq/OuEQwE4UIW2CFkFnINsApoNdj6cM0ZQjjo3
9zC98fGmesBcn7Jyvz1dwfT8YgcO2e9OOfxT8XxqPeI7YZQKFIm1mJVgCU1mEA49LxoAk+RZGHaf
FywkMIn+Co9tpn2jyjaqydv+Syag4dbXFPGRB+jMczahkkskb/CEirfTPUQkW4Cnyk09EtAZwBzN
rDey9VoiKEHcvdC3A3hgP0V4XzESLACz/yW7JFMmzSW2zJHsYpTZLxpxXcTbeJbvMiG3wRVXTBmT
ZJeLtS+k0d/OfJEiIJt92K7KuXbGmtP5WGmIP2V9M5Or8jtEEwYjh28kDA8BrquDzIvHo0xNIQ2H
ukfBhIL5+GmFSA9yJeoDnk3683Zhq5wxAyRRtEBq5ajPGbSCFvgYjS8ulNhi0H4wX6K8A13998A+
pnSVLw/UZyz++JW3jyUacEKvQMGpfWjBp1QYizeIaEEsaywCOljOY1w1S/hif+SMEkgIY9Qjg9iD
Slv9sRhG1feapS7YGxPedeTxowm+LHxVwFkzXQzt4XaEXfLu6Ulv+02HZMBDJjryJw8GMLvR3xfm
S6SYJCswO25qA1S9P0LImqkzBDiy1V2zuWQZU+Us7XHgDUfXXJ+km/qKFWvHO1X5hkPCCp02DRTD
Vzf/xmg9Sdye5Kf6FGNA21q8CvP8pF1oRDCiHax5DasLNa0J4u2AjaXNbdy59IXkcO+F8MCFPOFC
U4XRy8LIS/3qkPraRQ7iZex+N98QvzDvcxahaoqju6+Qj7W4fOEVAQdz0c1wJfKS+SBKQ5p1ZoLP
K+TLcwcL9xQRvIDcAX0Isgy4dXhwbDO+MyPGNLbJZVjGP8irzpC2H8vXMl0yQBO7akKrsZnVWD31
DuhwoPnCtoe9pzdY0yMBLw/W3wujomAogWhhpOvohlVsQKVGaUBfNlpqgKVrUHaJbLfYxgl3OB/J
Pp1GPuUhcAmAYa+BS+ELXMiueF4BAdiELYwbFzkgG3zSxOOgCQ7JY/pUPUJ9xZsNiWv2WN6xIEYh
Smwc893AU5ro6dwCFq2whjXWpx5U9OH086dtO4h8TnMu3OrDzabjFtxzUZAFE/FT7TnYpVfb2e45
p79yZHe07GzIqza7HDufSR57I0ge9yueqNBV9h/N5FfgskfT0QotFm/6p7H0qXLKHba1CAD3stfR
WPDH1NXI5pXChYNtAJY/lKzZ68J0z+ckRWyVdLc8dUHGqENllSfaQavtwXq8Fk928p61FLR2iWKZ
hEwLRKBwSBbDGvp4+8Xpd9HYrZmxqZAiRiLMOjlNHVGdImoLf/cB7B3BMJP8ofs9jKPOVs27rUxV
m7PBP8WGFMOENZC1Jx3Hmzc0eD6ioaBJIWRtENAClmUWC8gdiYhWde3NU+a8WGtD/+ujmy8dwIVm
rwWTD/xlM4Mpaj4R33l19N42nIqfYnVbKRrXuHTiyU++S2WZ+z05uxNoArayeARUfkKbQYQGM9jv
gLEQrdZjXzn2R677mAogrr9kBRV2lnv3Xb8upwjwaKBs3VYincwkWn+8jNQloyNOyihpha8eWw82
U7NHyBA9XuO4P0+sbP1ySyxZhNUtlluNN3C6Jfg7o+/HGhwURyXSIsJxBbqm09gppz03WFE0044S
dfPAuaIqYBVi0mnsJB8Rpwk4NjtdcdNEDQBmCjwM4/8CVDqTMGPtvNxpN5hK72kPuHWA2Fhc7ZRD
z4TCZzCFwXJkTkyX90s/NqE4YVbCfZE4b/MW/AsrBrInKW17ZE/v4i0xga+OoAKM4EWl5H3AjYND
PIHfRFpIZ8fuZz0kTax3mBYFtLJW3fGlBEl5OxzCNEx9ioWXTUHFfjtirzG92aKHTSdcbkPM07b0
3drkc8XaHxXN8EzqwhaMBDjY2gpN0R/3FZ2J8PMoDs/9nWSE76IEEtqRCsnAJ9y+5UoMOZi6Hgty
9BpECt2eBzglAYMAB/vuNFzozV6zuNXc1y88wl/AE3iVLmQQm56Nzg/oGVOR492a577wchHMsXnJ
Lm4a/zDwcWOupfGE2V+d6XiNjWa8Pi2G9ySqfcLPx2T2Z/q78/IOM4sALpZRJxbe7Uw6l8FroeJ7
HxmTcz8FObc+lyIcBV8rA2jP53xtb+hiI2Hmy8dxfIDEHrysagFB6EV4lEIO1RhLURg70DALy0CV
4t49eGOHKmSVXvnxtd5B1pomdgd/DlgRUGHbsDuvdzoYK8EytTtEfjMZH9KjbpIbhkES0Ydfj6AY
ESPz9Wo38xTvO2WgPybecx67eaDa3anyvw7e1XcBeegzFjtTuFG885WV7arDw69FlNh4zZGO0Tel
M5LccQHLrtyma1Zuz90wkJy7Bx/HG5sKXctnIsKn9atBiE0Vsd6/vv0nIx1XHHnRsqu6r022U4P2
9LFy++PQW/IMjH3s3kztfIv40Z9/sUWEjnPAXVl4QJY4wmmR5EQK3Z9t2JAGzS+Y1aTd5l/7QZMX
vaLPOt7pIkmQm9oB12hW48NwV236m13vPqHiiN/jIF/bZEla0x1ql405nTDc0VhkukrE4C8d4IWo
V6jtM9mWwnzZk/U09O9hRsRD5wyjYvo6QyGIF9JZ26siMux2qStC5Optjk7vR/LGToLVC2zrqcwL
Q5yE5L4d6HMYkGNU/gBlES7N2BYxlE8cIihAKF9H3FMh8ngknCyr39GfwR5eB9YYnr6bd+zGABc9
4rkJeDUtQvPFVtLWR7DHbfWax3O6uYHdsv9lrCGupDGrDM9qckFA2eyCsLwdIUeNO9SnAtO+/G+m
3z+2HX+jYpGI5wSra3ccsVMFEy13feok8+eJ25paqBBlwhfOLL4kvL7/25LsJBI8AGOKheqSa+A+
T1XIoluR/kW5DoM8s5oWx8D24WtxkEuu7mqsJXZ6vpAUEDu0hiYNDeEQ5JI0bryEj3Whi+JVF+79
ByqwAJBZjCyJiakO/QVMqe3sF7/doSK8hEM4US6jZUGCwo+2ZkP8TQD8Jlyq+TX1ZWErOD6ou8+i
XiYMWGhhpnev8lvOXu9gWODLLrIki6Ax7D2MIx4vNRZvUAhVWPDs6jB5Zg9T4L8tyMn4uhdUfFwT
oc9dQAuh4sesvxl9xuJ7juKwW1X0NuUOtEd6wxAidM8EjaC6ZQiWuL0FC3iqiBauZdSM5PlddYa4
TvJwBQmbb6RsCK7Bv3AoSGYM5vm0IyrgQJkqBgwTHuslAArmFbhaKU7TjYdqgakFQiEELTAGWja4
v9yoWEszhQNkFJCJBak+oNGQaJWHJvHb+RtHUDiFj9kHtv2CFpIVwC93GSMuKaUwysEPziASLjSo
1QeerTCh/Z8RDe4N3kDjXHvaBpSgEUgMVh94DrPBBJL5gq7ElgUl4t+XV3xonzipOSIptQAnxF5V
eIi+ueGZmbAz5gUvz/SfoAa1sDnD4/i5//wvIzCE/4BuSxGr8ylPhJYAMvnnKK/QVKBBAM0SvwKC
8bFFb6L88ogYRdhSq5BKCH6i+2BaxG0PSAb1uTp/XsHLh275CGi23tiFYwnKgvGzkXlk6uIFdySn
Gncr8JIsKjfdFCQHGACWSjv5hLmgVRMpfG482WNZIwnnP2PDs3sfKTGdi7kZlCyqgZMdsaPhsVX+
LQQ4wp5g389SSj49/I8SSLZxKn7KhnVbTbWvQjL5XKYa77swfAbdeoOc1omXnNCoc8sF9ETFFjD+
lKutzpk5sShQo9Jnz9D54PT0GSQZZqvHul49f9KB9d3fh/8Eo6MtZE1UCHO1MLUnU+g7hFgxhrey
5rF0Kxh6X65JukUTV9DXUTq0PwV5gz8GGny2UUigwRLIBVPYTpFfVWwkNvgU1Knk9dPxqtq/9wTH
TIkfJ8qH0M73F6c3YjYJQDmSnkGqF8SYWuc9Ihk2EJx+5kbJ6sen+2OPZyiND8sfccLUOYSksp/d
NoVTecZzsvoh/1RFhzTlHenHvEaaCRWZwQLR0qS1moPoWODuIqdieyJk83xCdea/s9NjzN62nXAh
4YN/1havnwdrRXU2uJBvgd8UUyptfUKw9nPxwjMGFhGpnqz16GlDzjRTLkM+fA+aEGrR/YzaGxYD
rwANSz0Uo1CN8mbHSnnEIRN+77U3AuWfIMCAh9+iBlIslD0UCfbD2VX6pRagLoByg54XkPZzFGQQ
KDW4SXH+2RlwUtE5Cz/kBnQCeJMVmkUUMi1YG3RL1TBJOINkwhXWfi32Vvyn942z5ogybpis079t
QEXAQR/GPF+v1H+wGmaCy9ixYHN5wdYAU04DrjyTERynkVO2ThOSSpOuhold+jK214RGTYYebW34
hgUHfNB7TyzjNGSeMQbAyTnbZfZzhhdRIGoS4Ag4Dz1p7nyxp3FzAECCZ59LYZkU8hITYxaqAtZi
1hmubsEnd2HG+A+Sv2DSeLel8Vu4RjAUjnpvuG345SA+wBtPdmt3sMrHFpuT5Pz4G2zwxliALYB+
gnnOb65F0cjODFC1KpRNXHCfyzDADe/aQ1wHuTMJcbaU0IioC4mD8hnlCJPWAeyHRR4Q6XKU+jAs
Btgsnqmb0mXYmzGEuNxsYPyQm5W6KUM9Z+VhN/xwXhq2st87985s4Bp8ZkRkPu0R+QVOi9rM61eN
q7OfYidP8iAxe6jSUE9PsSOAjptu2VhF7enhj1bf1utCJfgsjfYICQWdAuro1SvUFs1eFhanwLHw
kQhBlMLmD1nba2g9G6tevheDcz2GJ879Cc03eAKHvv5k3vDksx3IYpMn3Rbk6wwNp1Dmz4fYkWLF
JkBh5FpQ+6opu6ykteh7aUdgF4J0vR5umS4BZEZmvRBgSUtLuuQHqM8C4SrC/Ew0M7tJruMH8a7P
UF7iGkynzr9Pl8iJxyk12jnxd1U1m0bB3MlLGgGwN3sYOyim0df2AuMeQscPpLHDL7KmPUL+B8Rc
DK5Y88gvX2argD6F8liqW7EMvM1bdLX/5Nrc1bxu4AFfSAkzYBqCAyFsiPrAw0V51GLQfx0btnqW
n+ZHn5RrLFJd9kFs8asLwrGY+47LirydabKpN/0ftgrMaGcIO9IMEebIQ/vw3T0d0jDXSqB7HS5V
52/P9YDDMEwucJqks1igfxz+EaghbvaPBxHNk4LTD6gAKAm6J7ySmBSBOQ54hsgrcQp4EcEruG0e
VCOOtbhW4RiCBM00a3yod/xuXwdW27QPi0PZOHy5LLpx1CNeNO0IOjDOtzr8o0TQJhLcAXIUVovi
vigoFvwemLIjvOmaRa3N6scmG57BPG6PBaK26kGIpPtCPwH8rszJF8gxI8hPDZPCSI2obyQ/SDin
COMLCy3wnV40enQTlEiq81q+t/WZbBjsBR/wgO2XTQQWGYRYRsqeeskykwsmkpfUll9g8aelub1d
bqT1GPoP54zepxeAD8N6oNiI+9lw0d1uBn61RYcVDCqfkWJKKg5P+foHRRz5nZfAKgH8CSlGwShg
KApJOo9GAXPT5bPO599yhra1HtjyjX0FNB+T/fyzBzT3cmZPjPk7kwGSp8fkqTZzKjdPXEH75PNp
YUuMCRT2LejiKSjVXwFTnRK8Zn1D9YQQrwwdinZ7Rt8vK96o3MNXjM/625e2r23OFM7EYQ2C5Hiz
xd7NYOda086Y98UrQIeTmsjqHtt2PYKex4vC6iFeqY56QEMFomLduTRtnLGIeYQoPE1/EqD722I0
e8zwW2r8+JJCqxMWy6F2TA/gjvObXfKreoCk6RIcTsizgG81h4Qc4R0u/L9xJPeJ07pfDWy8O/d2
1F1WiESMSkC7aHDo1mMDZ+1vOCDt+O3gemI/jsmJLKgUC1Jt/+FCCNBv2HeOuw0ewrJLWo/cIkoR
MAKgQH9jt0kTFQqCvvNY6xs+MDmCbGelOHuC9mhWUVhDzvKckFSKV3e8YwxySoLkYRWx+aINPN9p
HGnaviavVY2ADtLQy5ZfFnGZr9il+AKSPi7pzS2aQ0rC44frwh4mhyreqgWR3FESz7Xv2mDSl5cM
GzfDK6UAinuhmcUBHjJUu87mH1O1KIG8bvco+x1647BtLeqT0xJJ6WoL3rGtFJWtxZAwI5h4uJMO
BWTOKbR5TZ7AjXytYYf/gwnngnuzVil2uJ0PLrC3weBQTnB/R7clPglraFbvTRXV2Lb6gJgt9Yp4
s+iJxmGlQAmniaQ5mPdzZRlrUAYm4/OQBmD29FhQQxwb7XApuLZkdU4lkEGEKX9MgOK1oDLvBG2X
3VaYJm5zvW0g8G+1+Wv32um/GrKQKPbUY7pIj8xDqzGERkjbc4VXYT+Aw3hsji9ovvM3jiN3r+8Q
yi8rzb/fPf3m52pQJAtVJ9FxW1Hi3gVA36jcPUdWcbObdJ29bPJYU4BPvIXdUcYNtf96n+kHBoA0
LYPB5R0Oood/30kkC4J0Vg6rat7Pb+V/vtNe/U0G+4pe8qaEz8E++faTipVaQnuVfIj3DFGwd9Jx
9PCk6hCDzBEI9j68hzqL7KhGsN+9fuPHuje20C/YjA3GfOJ+zH30LkmHtfXXbvoAyhcJWfUKCUOS
uVDIKLQthQ/R+N0eKS7Ce60K1Gyhvrev73wHYNwPloNkSyhWV7hZ86sQ4DCAwzJ90XN2Q4i9xm40
OAwGyO4iBXQL4Q1evPJzBjMYdfvzfR3c5t3XJsCOIE826S9JRJuB0UvxX6tG2OWhyq2ov3bdEl7A
ZmjIwGaOLuMd7BUqEYsQJMmjOQQs6HryhLrXzrUI4EANUufObGnQZGGFT9UXZo42zSUgawfHk9GE
zE98FOmYgH4p93yq8K1pTmi26Rmh7XJDggajV2daol3DlhBSh18DVpN2uRh5X15lWCPcKutX4eBA
JYSuYTM39k+xOnm1myrQY/d9ui2rAQrCpsc8cJJ58OYgBYn4azpGQOMt3lDG6o7D8Q/t3pc5MHeY
pSH+jVtuC9o0OhvEAHVAJ0t1VqwKziGwsxW7Gwbe+37UhmilZczHwLsGbO8slK5DfQN+AlxryzhP
i32RxyjA10b+S+8M7aV90kvy+GFxtvPyr/IF/xk6hBjXM+/OjEX1RaqS2RxKmDUfwxu11oENZzrA
bBH1OvwiMaIMr0JPUZ6f8QK8AzilwZRiSoM4CnS8tTEhgz7NmIkR0R7gAgkoeOPNBHTY3A7PXQ0e
QGk9QUVBkNGi7mQheESwgLF+N3QR/8tX9hu9CWLf7AwP7YTsx14SPHMblkpiTItnWHynVYWLuZ0S
dkRoPRc0jepPGnuibJ+g638OQNQshmGdQS+jsx+daZfovtt9w4xDtViTKTgtr/EWHOd5Isxtj2oV
cnvUeJhcC1YzW4TqkuCbAm722WMu1Ak7AZbqBCvi47etzor3WlCPgCzGGxzWcDRB/guKkUFHYYKU
IV6mnwhb9n8grYUgZJ0BfECQgj12O1YW01Cm+sAB7AA78rrYh06z8yMU8v3XMo8YqLDfIplw8RBW
tIgylOPtBwzjfirAfJkDGPsvaUiIFd+8wXYwGPtihMEOAOMieS3CVr4u4UhYUzNocPKLInUxYQfM
GSxKgFfuOAZ9Jl3V5fjRPtKDxc8DwzTBRTJiAJjVpvxevKVpC3+zcJkgQRo4g5gDvTuXn7+CffUP
AnnxnsEYKLArsNP7tDCw4iXK6hsWCADb0s3xaoYtmAQdFhS4TansXj10dpBO4DgqhOCoFsklHo6v
CEJVYPv7mUJD49x+funQYMrBOUHZmOMWgDUrmtIzizl2qtmed3/0XsCb4U+jVaILG4RsJoAhMM3F
uiEnbmWuXskI4t9nuEM4848njz91xwpmL0wXfxnLWFPHMa4NjlxY3Yb4UbgNOrS/3lbsEUsFoaH3
3j+ZYo0OF2mO24M0wTfI4/u57T9ZRIrXBQqEoD+OfnhDhVtA50C3SFYSkdMv8jbN9ifHVej3w0XE
fLpCY37q9wqFOWRaGMBC8glCe+65GXS2ljOsbRdoebAiHVA42Bgx0oCexSZlrPjyAosNGVyjfS5Z
7E4WXPq/jy2UIL5asid5ZStfqgCM5o1HO/zz3uE5PSPcxDjfybxy1D3I+TFfyVsaI+tXzNWGC0WA
2aP0eLw0tLa+wOw2qAXlt+DKbxBwcs+X++f5ebrvtA0bVloIygiCQ6+95suSd7IzSTmXLnkMNOQR
wUxhxmGlzoiJMovMHDIQHIWkZK9AL0lQEd3BbRtSSyLkEVmLUzrZ3UIZ3drZ7KVE7R84PZo0wIlj
un4dyYPCtERkmDTLx1pB0rMo9orXzIk3BhLPg+e8dtOzMeM7pZc7HlerdleErESwAYUy2Zn90/mg
/eNbDewKicVx15yzI5QT3gljA9bM0U3OnAukDfX0eWqXHKFEZx3iAUzLw+k9GPSssnkArSWvGLCf
O+L8+O/4Rzp0ulNQbFbNKh1N7l9TJ2FwrYeUy5ii7tVb9Xgez79BCRITplZ3So9jDDWd7u+JOyS8
l6iA8dCZXEOhCuX7Yb2sTxj/jJAST7TzcJce4mV9ElxndCpDMrDTdT2AC4haQQ/oQ7KgMCYPIJoL
hMV0/UUBOdEH7tCJIZRbcHDgYcGSJLneY9VefhB+oY7GxJ8BDgVFeMt+nl+r05zByINGe8NFkd8H
fu/T7sc4GX31SSC8dMu1MbDVS46gS+ZWsPC/10egHhVs96MGkRR9Oioz1lm4jTvS/vM0q2M9f45N
scbOrGwllaSMTprdaNdAnP9MFHa0NbCuVyyaL31b47wKMgeiz56bcvzzBdLaJqpV7N7Tl8MW6vue
ltv7v6VHrHGdMOdaUusUsY8cU96iq2yo8n8apkox9yqvQfP0m9MAvdTIe+JaB2FT24Ex7Hsd+xAe
YLnU1WN9p+oLwm/6YbvXoPJoVoz2ReMCN3Efjma7Z8loBQkCOhpkNcqvfk63gC1J799JLGr6iMuA
1Nv7iebnER70QGguFgOWMPLueQLuh+PIP4IknB4LpF0MXiVjnfndjPHDEapC02yBOtzovnzgvPOX
kcZ1zmepzJTkkAs+40Dds2nH9KkGd1brI6s8QSw/3BF44CDxpfJbL31Xvx3IttLmJ/sz0NE8Z0wX
PbiJ8dOLJ8K6FXRb3aseAmsM4rQIHzPgKyTYCOWCG5HQPzRebNCZGPPFMJ9qELIfx/ioAXXlOwOn
Pfjpm8dlTEIapHD2IwfNCHhiSPbFjgMoggGf2esGwfRIyYB6oDi01mS2wcUtp4Wf+s+gv7m4hkIk
Wmerj1PuH75kaWeopScShQmqRVO/SWdg41iBvaziDxtBDqZNk5XrUxqvkqXbgiaiqN1CBVZaJbXT
5TtUOrCad/JI8HtY0X4FNZKh8PnP/qRbkYkAkQT6FrzbY+e2V9ixlLgrSwc0wfLIgbJoPZboLT4Q
HAN4grjs8JfcZETt/1DCt+nmDvkAsorwyCIFYpIvyNX8G7gv1TF+HvP03F1k/vF+sKyMifE09f9I
OrMlVZEtDD8REcjMrcyjOJXDjVFqKeCEoiI+fX+5O87pju7dVQ6QZK71T4tZeSiVaO5CjpZXoo7Y
Ojgx0RZfUyS06GESdEAxrM97x04c9rr3HpDHRs4RTyHuVu/0jfTlCwUUYjZoCTy6KvnuBKgnBmYM
Ygyct4L2FvGOgOvdV9p67AwEbt3Wj93rcEKeNKMPxpIafAd5XWBsPAZi2/1HNJ3L/J4rMVCqxjFI
EJu4qQQKjU4CGH8z41sAF6rfF899vWcKNJdW8ArIu8+05qm58SHPKD1hndi0nnhanMG2Xkoo6VX2
CWE1MQ7kK5yXN9uBN7RWT9o/iuXkqaHLnsu/z+9COWAFOH0dSC6dMNZ/meUqYFXv0H+ePAk5FzKT
P+MVPgYOOXpTy3LZfDetT+vMxbhYSzpim8Am4ZtE8kToy6hcGx44GaJgRD0UdTQzq2MX3ieKScrF
mmIS2k3y7QJIxFyhbbv+AaeWwSCFV5Y9CYj/hi6fvJ4/NTTiKuHaoIBiq98Q/i/7bCmap4LtCvc6
ugCZHZbh5VgRGOGOxNqIbzjBsnoPYP3YneDJFUeFr0rrmeIpzEbYb74ZrdJ3bzNG3ArorKkIQUmP
C1Giq2Ka8ItyaaZloBafnT6jx2rGBOSVmZEdJ5w7SLkxAvSePeM71By35BUXXYyw0nmKiTK0DdD9
NFjfY0y6IzMiKg6qHTM/iR8Zdgk9RRluvM0BTw+d4iC79v77KU4WIAOwo35DRoFg0so5yQK5skav
BNRESE6mqw5IzBWp2tnFsYYKlXfi8xs4PAjBeXtXgAJYOChDD0EH+WKz5xiVpRy1cf0n4/XPrDnF
G58YlNh0T72oJLZk0VaoOI8HhOTlO7pgnQCL3XFcy2teDsqPuWofsqyOnxRo6mgNgeXahI3mui7D
5lf9HUwHmrCPsSlDC/10iBxIOhDRR6+Y6jZBstxvlYxDXuKJf9K0jWumrB9jGCvqBiyWhNrBEzaM
OTcFo4gKuLz/8nApekysyhtaemhsUSOxTZDmRJoZmCf/WvXwEZ/hbSUvrLzyjckjJtcclegpP//B
CnzF/fHsN5XSD4IRVAFXn1pbMcdMsL3VsYxuoQoA6kgteJC9j2F28Sko0ngNNM1UgyrrqbguCOLl
wwy/bCjRiYmkw+eYQthM0cP4j91AeLcQ8ZapumI6DAVGQWgQgb/Iv1leSDxPji4mbHFXmVL2L0f8
8vK0hUXmdli3EcuVTZZ2EbgSrX9maT5o0tl/th4qfLNbPCjAO0b5EWIECsjE4hF5llmDVc2XfaZ5
kjnomZmIWSCzQgi0HdikZHuOADFzdQ8lSToweqDi7Mk8bM7zgJboOhx0ODEWQH3L11hHH+EC+Fio
BXAjOscEWqZ4Rl9iAbThd3FF6km0J+f2rL8lsujoMN/QF+REIxBAOMGKJHompmBHVytCGZuWa/q7
MzGASyUr7eDFjkx+GwECTwefsgtGOgC/05HgoRE+5qoRnhkYqMRYPTSqQLQSsDB5v7al2C49sCqu
sez189vVbX9vB75VWVBOcDih9ECPswBq+NhiV8N0z6nDhf5DkEhkLxZqQl+j9o+jzgWV4+Ib9Fge
ETjPqCQ/DnT2FQ+OAd4NiqcWCeMaJQ8aBmn3RqmQQO0yQZChpqzbzZA/4vRl68Ta0t0dzmi0kwhK
cxU3LDvR0TM+a5k9qf1SpJApNhq0IbyMwWm48Tlh+8cEJ/812tDjQ1lffhu/3vZwG1N7yfKjxQY3
hgYm4+i9tMaCsevID+b2k+ZIx9/Twwm5BfqF6utxCcHx0ddb1ozWTyDAmHdWZEAjo6SPmqHMJ8oV
vpz4PSH/eyxIOdUJ321C8rw1NQQvUF8hO5ASy1gPifokAonIBZwMHUMmX3NQBbIbgYTe1U7R1/R1
fCb4TK1PyTc9yXw1EQ3/RrxtxLjcZYgdPeg3rmp5NHdTkk9b6x+40nl0WBS4/BB9Icb4HqZL9R4o
UaByAw5PO9YRWFL7KwRDO9JaW96WHPJkEYM8jMQwXI1plpEs8teTXsK3THvPpsZL2Uib/FbxWjYG
Hb8TeDsBwwrTHN7+k178/I27V9JK4zKpc3zTGzaXr3Au0cRr1JDvEfpLpNMtOyLgDXKA9BL9fYaT
oR+NHrMHBrv5Z0FzoUylb/SaXe++/qOvrzjpb0n9K328m0QQoNvu6D3H4E41ssDzKTw6+kxQqbgd
CzYlZjireEm4BzGLBKEZuFkiBSdt14gHxFWQwiPWiM5JmZPy6n8cupe30+TfSSVCtaIX4vb0sbZX
CCuQpBU1JVpqr3XAe6RN2Wb2cTpXOsh+V/T+x1t1U4JM/DvZCO4zQK13T0kBAHNxnh5kU8RJxpRh
xsDhRESHh7bmFJd0ox3dywSj1k11+IrXq2cC2YxuIARKOMAVvtLwW1OXM3HGA13Uik2BazLUKKEC
DfwMPmuijr/lzCiIauGySawh5mD8kbuipjcSQIfHtUz/ojGqcL8ZKasNmlmvB70OOFtZlUAJxDTc
ccIRMiOYgB5Gd/T40aYGxuCpjcoA+1eVvRGTa0EDEI+K6HBaQsRxZS+NyK7X+REJToNBl33Sp0/U
TMff8qcvXtim3kP+ri3fWFRIP50h9Muk5BXKbokgD7M4ShsAkwVOvhY003LfG6/JMdFGT48IIms3
IFp4/iQOD7lYSxT//PFzF+b0ExjUD9qaLcflwB9AUaQ9EeYcB1yv1Jgdo/M5NP9MIgkM4CAhUrgs
eF46BHbF8yBDWpZej3YVoBbWBRX8wv477YnkV1wN4QsBxc9xuQZBHjiXLQyohSaOkhEnHxrxcxvi
DDsdOH3PqZLRb4DzvOegjTHnOvbyE2JVwvcAHX4RIIPhIPNbfJHlOLA27MInSg7aciL4Zpx8EBzX
W8oSyftEntBwXOenATYkpDUCbuRYW2v+hsC5iOdMEjNQIlDmO4G7VKME/PhVdM7hUzvauT4ZSAGA
IdaTFdkr3yk6btHcQQdyIl1RCOPDP+bilKy80mJYafxxCII6zk5W0FpBeQkUxOLkIBMSZs02sFpS
oMqB3g6N4vJn/35AvlDwaiC1uTVIPjDR7/Ar0HgT7TKNDac8OiESKxwTgFQfysqwivoRhOJt2Rbf
eDNiqOYv470PctpghUeK+XAHa/IUznbeHgONhItY9r/CivPGqDD7DGIF4Ul6QQK6M5rs7p+K8w+w
inhG6HjIZgKnxxw76zDypeb6WLx2vJx59+3xZtR9fAPyBGC8L75g6gYiDVejFkeuMD2bQxksY2x/
hsb+JAX8pJWyN11SnhNqThRjHBvbjkB7bCZoIpXwsixPWYcyXBygntjKDu3TRd4CWvBgNf3UB2WG
uODMSmi4e6lR5R8ivshsVKdXYrm0oF2ZWiZ3TIHPrk18sn8aRAoPNQzebVL1gfYOB1vrOrlS70lX
UtGZFXtlfq3tSdbMfOYW4ycp53v0SM73sxuUvlxv70dGAhCjMOsx5vq3GvtqYV9ImCMTCB5x3pS+
tqLCeqIS8dlC9PcGmBJfeSDhmGMuBnPsr7+PZ34mAICbSiVFIXR0Lstm0SCaAuax/dLMFNCOlskH
KxW8hJ1N7YefvVZOj/rQNxVPteI7IUd1FVRNIBhFBPUEfscqoS70FJqjiscnVdWgf4QtxQoqNXlc
m0ODtH61wMDe6o6NiYkPVUX8vUNujTZLnvUUjfQBTOHreAvnA46A7NUIZdWzEZJzi1+R2aZSH8oE
dpkQ1EvFCFU05zvr7ZiXxLq7ytNRHl51G7JizPH5YM8HH+YyxBuYmDYekEUb6NkJq0cV8YJ9N31S
tA9i/d/ro7YC3WLFGMRO4HxEfr5TkTslai6t8QT8PehP+mFpuved8QjPhwuaht35ljz7kXnNmb9T
OpLIAfYRVPBzwO6UwqZjo+RFILl8LauBgG9VzX9hi0Om2A+/8eNwmw1i++/59Y6EW8ag4UOc0D+c
G5SZ/7ZYaySC/JVYJxQSm+QPzDRRZfxZ57/RI+nkAFNZIhdj8xq+qKxOIfS01DtHiKlgA4pi42IO
OH0+MJIv53n17IYQla6QqB4Rbhb6mMTY4tkPidNrTmH92/Sj5hrY4ydGsn5kME3Azj6Hmib8Gxmj
tuR7eE3v9W1MhKICrFAyej6voL749Dt7bB4U+nJQqPWtjezxlVxEnMsMlgVIAy3pPV6E+u7sv0rP
RBCg7y2UrFImrauLcw3L3Lx4R8XVe+jjoOoTCVkD6gOGhpLITa1PAgWmL46lf/UoBRpkhYCkx7Qi
DDSHIbFp+8+kXqB8Jh2D3ErwHmzPSiqD3bFP4wXDSIDVTUnty4rcbzSgSh3ShZ3glavUxDnCskCP
CjnFYrVZFj6JQ9obYshhZkNAV1GCA+FPdnQGwWGfvISfdsRmDJADcsOZxE9eqx9EqST3MKJXARZP
tElJOh69NeT9ZYFQLJaFYQYUB0Qc0hEERx5jIxaazDHHGDOZaeqRskWqKmpVqC8IvLfkXinEcaCk
thVc8IS1qd0XFlL8fxJm0vsoqQlxelKfn+ufAUYl6s3vxK5z1CD0VgTyTgVwTKwDyA/+X+J5XqGO
M4qsO9pGY9LfXEMNKVAZ6Am4AQfy/oMnUcD374GcAwVZsDaoRAFrPeXnu8S8TCzUv1HYzNuBZlJQ
9ifNLy0Dolpi6/TICFoPClCeyPnNHBJ+woUFmhEzY5cMMPnEnxUSUcbZ98wByCw50NYkEr6B7MlL
X3OFznPrXbzXUA9s0dubz1SJCXO4Yn0PvbIZlTG8Zp1C2CLA4QpDvPSUB+ro+kdWMCKtN8kAB81O
yDKricee3M/Zq4npD2hCkZtC0aDnpK4l+BMBqcEUXYg9hfwjAN8lcRp68IjRZvU4k9AwIcIF+8Y0
vGJqHDX9NbNn53E5xmUB4SbyOehEGC48seb61OAYO1y+jtxQu3tEkrc/VGSBbGPjoVczxtKsa4mw
QESJzDd/CnSnjqGQmTSHIAsCPaKKKnFrYEw5ITxGDEFb2iawQp4W0w8C5/99VlICgUyvj4gT7ABM
ylpTwWHDvLqElcGYMHcmQP3zT5V3CxGY0RnJa5YBE0mJsZBWEHNcxm9BAcSXos818XNQT9IelB1a
FtJARyQ4gHuhlQIMoJc09zUudD5L43HXISxgfVlFl8ZlHiDlD/lwBJtByTGTAVQXsxei56errG+L
CoUXNREGHnlRZt9lNzYmtDjH0SPo08vIRMt4ewRNTAwEQ82BXaKWGT9jfQap/BgT0cmj9d4NCvo+
yrNmzigbjEinEQAEQzGSd2CuLj7pRju4uCWPUfQdibHe23OqTeyw0xAaqnjMxZCRzbYR9AHDts9e
FxIalCmMUL+4POJkoPQhypwUMJyJu+lZTH5/ezDeFR6tYQeNxy+1i4ePPGrR4xIM9f1N2BjV4hEw
5f6Pv4CPZRg0OGzGoZwzMooTLjDRqj+MByYmEwT3npAO/DCKdtElZYNbr8f2RAMNwziI7oIrBH5r
1RBlrTmzZ5UL2EuZjrb6tLVdsyA2XB6D8DdLmCGWJsOUgJdM77Ul9xkZLQZXfhxinL/zjcGkYNTa
LR8ZaAhUan4dm3jIG+9NJYqTF+MFiqPT5EEqOjtK2geg5m0doueWeP8Xa/i+vS2AoQSSFmoQ955x
wBYNdV3O5Ycg9s/MKWw3DrjQ0edayfmTqXX/lp+AxPzbqBpxwd7djIZvwvjG8LQFx2IgDdJ9lEzA
QADe9itrWVwZsbNMcjJSGhPB14qZ5LawQaEfuQcqqdZ078c9mkKU13zH2zNBPQEgz+fotowo54nU
9+xadTfriF3t+MBagDaPGtcyV/j6afY3t9AI6+sEMx3AwKueGRCFjN9DrSKhPP4ENllVxG6eM6ue
8YIg3ypT4biiAkuQKFaOJKXYcPlU2iIqd86vb5qAJYo1vy39Gs0GqkdGYryRF7iv6aDoFhZAE8Ug
N5uugaU8AAQUVyJ/Y4p4zgF+s4H1wwXktINxhdrhmZUeI04afvRxDMs+Bjs1T17DVEu+4cntZptX
wjhLQNjHvB2xVoyQk/dJ4/R7eTrHKTsEt65GIDhHYo8YoQr6ib0HeW3mA/Rqe5r2pQQweEnYYElI
sdDu8db0W9oaELxZCkhk9Mhg03k/xL1P5JjPv48nj7Sd6BE3DE3zqVbohz9x8/MauH2NSDhiLguL
6zT6BI95M5FnZsGlAxbD7PVz+bgQkDgTz2s0lZwrcCmgYe9zyC7RkgGyRK/Cu1nh3adsKiHmXGPZ
g+efg0ZgU0NOcGTQz4hyiY09asbngPmLR+ynjJcB3B0BMTFjCioBXWtaBygpEQsQUJ0PpoyHounK
wW5f2EimDQGlw3dRiinqYGjQyqTltiEEK5ITcl/ByAHBecoaGgxaMZ3pLBVH4eyf0VPkI275Y4I4
8e2jNKBrn74zNihfjQjuNzKQsMs16Qlc+RcHBrCMEI7SEbfhwEURhNIDseKFXop0t8dYvzgdbTm7
NbABjecxUhDUUAkU/a9y2Iwfvontwl6hpyOGTSNwOEDfYUsIFdHPoLd8BZ13/GnGTKXAszZTgmMv
VO3Yl/lGv0IaFB/h3WK2FOxwFKl39wWiiVcyApvhHcFxWd6EsIrjVZ6ARn/Jj+a84Hf8r/8KzlM1
OeWaV4XtmD4xwsvqKZ/w4xL2IWyaSkCRGfX/DLCco1zDLkSdaXFM71AG0hZNoQ+3QmU9ZawQ599g
BeczL0kotWcGDAHCWoxj0qILXgMmGnDSKwwlP460TBtXPxvK9iWpNcLHipAfAHN5ym8eDX/EHPgc
gwDW2DWVGo0Iin1yV6Du8Hw3lXcjKxmivid0XIs5gCmCMOn6mge9bqxEQOPGheoH8SbV7ZnfAer8
pti4t4AEBKB4NgI8J8urf8Xb0UyxzYcyrLsO/OsCbpJ8WbEgiGD1UfMNlq/WH6Qq4NSeLCLrOSE2
pyMq45ZT1b13j4BHkO2o/GOmxWZu740tsCYTcNn1+ND0j98lnNA1bXzbl2MNwuM2qWLdvx/aQydh
8lbxqnbbl8ZceBLgIJkxcoZ2Zo1gzz4T5GxjymyN8pMQuCnQn1RoQRlRLMMhTGXce8C38JyQZcbh
tCZjAI6NMwn4xL/lQMdEzO/JkM7ZYvXoM2Jd1EWXW1m1NQLSSxImE2bYy2qFZG9iP/iwx4RSFB0D
OdQPwOf8/QC1IeXc4fRDAG/vuwWjzlwsNuTGk6eEDEIMAqVIpELj4aFURDB0L33mQ1C8UnpQD3g4
OzlhwW6pHvXjHqzMhSZF7c3/G3RAm7BDSoy0/fmvlj6GDdI6NDhTznhDTHvEE7+47nRXfvkipMGn
plCfSIQXLTELaPaYpQAGN0X+zJ2AJSY9BNMH2yZDW+ddaCLkXaDqQ0TEmmOL1sms4YAgaXzBOM7w
KLZJLmsb4KYbV1uKLnLXqUstNOaaC1pECugVVOnlKWPomYsCKOrJyUCAL4ybc5j4wtn1ZAuToG+2
7CYNOjQm3SHcIKi4FyQMR0b5x0MjT6wx8qQ9+eYf0PltqficKQzw4Q045amlZYU4xpyapVLmDLUh
0hdHgRBcMd+w+yFW+94QhDdkbhOHAmuQqq/M9II/ovRnWCh34EFX2cbQFGMSAt91/qnoyduk1PJH
nVPziZljxIBuEnXzx62t5/d6Rj3J3AO4n4PBSqleBT6vpi7w/FuEhJeUr9WIXH4L/cAXfJlalMFn
sry916P2EVADS4wGjThR6Nzzaga/n7cRf+EzplvKJEzlDAfI8eFiLscI4w/g/e2ZFci/30RNWHan
X/KbKEvJ3AWPq1yKhTpVQMuM4Y/YYSd12p3GuPfnWJEknEvZcQTcJgVV0S9w/7D38arU4RFd2YXQ
kSNRSvreLFifwnxIYzwkXYIjkWAextqCmPXpy8hoGWgetkxrR6pZ/1GCG4jtIoJ47IiwwwCmdQqB
gPxVvBvve7gduGfQAQg8ybpAukdexW3BfILbFOhRXVHKNWuYvUF2mxqJvG1iZfnOzn9VgeMQS3iI
u5znZFZNWQ4cqpxmim8hY9ScG8BucBpJAQIwFBQ+/Q5Tdv+oyO9TilN23g8jIIqO2VxgrJG2eCWD
6cdXdyiPGCaE1W4zuSfKoaKKgOugrVMw02FEkhEprT5/3P1+rM4gn342XNMDUWxQPkAE47M0KV8j
5b6QtwTMYilnkUwZG3XCZrE4wvCiR/v7HEP6nNdetoaMKiaFEVDiiMFEbACEul8Ii0wZBKIT7ucj
r8fmv3ouN3kdqpAOlHpTY00/tKhWzPWNET/YP4/81XIpngfEwAiCmEHp9dMmEwMeJUaMNsGc/BHn
l/mKbIBG+J4w4AqmALuKA+Dc+ZcZYmwXhylbGHP3SIZ9pVg7nQeOtC9CHf5jlz5JVyJt2CHiIMJv
Oubg8Fe7doV/P9IB5B1jCTdDPsXVoS+pRue4XvOFnPgNSwqeQPXD8YS3m1qO7qzgoByiFMiXyO/y
W6KMsRqNrDGVeEHoQtJkZP4n5B7haCC71z/HaPp8tCTBARWYT+CgmAMweszNgoF3GnEZtmstDMZQ
PgOiBX5rrw43Q1hgmnPWAezy+B7Zf5/59PcdiGEqYOkEsIQPXkjJ2bkAhRdEvw5JJQBb6V3157gn
Y4ykmFfIqm9wnLchp79IyaD1napTko7QevtSKA7cEYygEdQFI4/GHRoN9ETuBwX6JW9bantEF+io
SQhinTxnJiHneb00UBM6ZCmlBO7h2P3hbQAJxiK/ow7K4FMg1E6lFHPft0BDw0TbrBsDCQ15Sn7J
R6LbQ9S5tIL9i1g7eoQO9SghzAQHsDNzrYOBf0t4WkEdkdtwByOs2PHGa0OC0OJPxkzSjthgCuwn
ni8i50t8Hyl5nNxpgHaigzfcwRbtIr5ZrGZYYvIy2hCFy7Vyutk7l4XH0YRn4M+ef0eaw4d7Tb+E
JwDUjWWX4Q4+kqQIvczYjso/FfKY7+srGXNk6TqpHDZjaXqkcwRM4Ek08ShhN2JIap09fOINOFeJ
lpsM0ksIdslHR6N8ACIiZWDgopYaGrH2S/A2ITiqi48uHoRI6KGrgaEFF0qqjZCdUG/v+myQQEIl
yJyfo5tjuYuXO3lMr6QjBhSczNXyjsnZPWWElFSInClpvWd49C4xdU0T4RxgJBU8QUGeJxm4mHAZ
38b5jLkkBRiAN45vIRwH440sEbG2MsXUKBgRaaol1VRcG8RxjOlh861nRJ3MRoPkhJ/uOtsEzF4j
mWKzIA3eQ56fE/YU0PW4JsN72iEr/+jTF+Ec8J7zxxgki8AA4ai2IzB4f2wluDmdOqoLmisSdAqi
jIeMtMja7dMXEVxX1gp69LpYllk8+HkTbM3QQub9tDEzYQs0BESm3hPyfIjqPa4uqym5VAjEs08j
dGMc0zZRdCFH8nFoenAJ3itiBfxI3F3ADzAqZczDweAqxkUh2zFyNNOuTuzHZvdKGnesenBCCSWI
517FMc7U+OT3G8dYNYmbcAYxtj5hinnwD12B1tDr/DJf3Rf1vPLZSzwaWDLy60zeHl1W1ojQOyLP
yaAbY5XzTbS0UnQe41VmCDTbGGFxzD7nuJmJSAwpMXhon1j2KR5/hMGfhwOpgAMuSjUoc5NfOWOZ
WRdErf52RE5TNZEP1ySXYFPQYQwHu2ekeNhaaJJyLJeItwjNCNGAsj6fkY4+D+P7AtFx9UcOIRfh
xQ0hlfH3utJTfk9eXemXESZMsa4LTeQzRXdZTeSfR3pnG9BtESzUeh3WsvPslTfTq1/7zZdlDiwb
N6SrWAHmBEaEkNXAeAtyDw5fn5+xkHbkrOD0fsB8y6NBeE24Kd7JJqX/xyJic66/0bOQE3IJLsER
+nth0NJZw3fYFw/SbinpR1T+/rVgqyJkVtnDpG1cM+BocW2k6QRENLPbmIenAehdosdM5Qh8nQGn
CHsiYHt5d0mbX+Zvrt9OFQ3G9Y+FXcoBCYSRjuoDyRW34eoL/MickKGZ206/BwPMm1weWe4xu3Y/
qqv6GMBhwuLGR0n5ZTCeQ8Z5fP8duLdJN9GRSAmVJqLbnmoxtB8oOJ3LhFGFUwxlQRXbib1AyYtN
BeM20bxghC5a5+1ljJHWWr3WWG3vBPkxvsYv3WqsMP93fZ3e4iuqPNPXQ33RjLh24YsGEcLZZKOQ
o0EgN0NGC8d/aFuloVg3DLJZYFUgK+QebNeIWI+J6nbBv0wQZWg4eir/NKSq8GmvfumLKDtpafqk
3VUeQlFur52c/YBgjpDF8VptUjgOzbWz1q/Svjim+sQqSGMddVnlSWgk1g2pClfwgnBkOO0tQMtn
HSDCTuxOq0/ao4z9RT5LyEYqMTELRO/qUXWqIs6YsaDAGYOlQBqEc9Gv92aI7th5zI4UXxhw+6DH
9uPRGtJNcqSVAb6YyExBRjLsOiO0gCPrsIlRuQJGMZuNAlQfiUSM9+7J8GtQ1ddwDUXrc0GGJlI4
JnpDzeAluwc1hQt5KVfuYevgkjQcUtpLZEiqf8kvnrib+RUH65CWHzMeg1tpH7llaGREmjRGb6SP
Qu9Kr19boX72wQ+UWBXgkAVfgfWPvRVNJhH/Mbs+O+w3fXni8aB9JuvrF47ySPZ2hbSF2AEfmZCd
IBSPGD/Aw0hrMd0BRbvlskJy0P5JNAlAib7NxQsf8O7zjebWoxuxa7fgk9xiYunEEvVw6Ic2KPgC
+nLXrKoJn1T3uxNbmQNo6hHIFoIJZadkkCrok/RUWOSpBDjDBq6G1iWjuRURBifOAgxtOBXRK9f7
jrTzW3JFSMUekYzYIKZH2Ky8nbDUPumbLeIyfhDaupIPCmZrkZIu0BkrO6egF1D8eBu4YvwzQA68
Csoj/vVFPguayH+wwqBH9spSiIAjgkHRJiHI6umX6RafFJOLi+52l8ESkESY0aMOKH+R/1IF1x5W
EyUf7HEPg1B3xBRxUABTeqeFkbF49Cnzu8AfqkkLUCJ75CqPYA8AZ+7O+kecTnuSyiP+GpFbwJJY
lH/yuAwq9n7+9y1McgE4cdVd/6v9HRMreKK/Im0GRs7B7p98Z8YHmQi8mK81bBl7MYUcm5JAuws5
JzuNCKZqvH2kKo/bzTl5j5XGyeRbbCTEja3f0+s0QOKak7PuoRRnL2djpYH9DBtQBPRIW5z075lE
PKZFVJ3FGdC6vOfEnlhUJ1NGF+7I5pkck1LhTr5+CO/ndfhdH5kECx+MhNmZcelDYPvN6BNae/Zd
XCZembUxGrwJfLJLO+ZpiPWxzqTsK38cEUxiW3xeInUi38yQKvD5cWuGpIy7GFjQI/k1fxi+Kajw
oBbI0o6cHnJ2du8T4XHhBFIZ/pOwZqOHhyIYGXJ2/yunFVDoaAO3xIbCNvwdeOftl/mK5Mk/2QRr
/zJ/4IrrPBV/VQTjMtXmJAoFb3GwzRgeTFeboUZ3Zy2+5vXVFwdFcCs4ZL1PKHLbucEnHgjMC4PZ
G/WH5pDu9mIiXiLPEU6H3R9eHwdEjLS6/WNP/MsQxTBlYu/rnEy6KIfY3wsSJbDd0jbiS/Bj//l2
qAKxmvFLiA5HnHB3HkNFaGR5dupmZBz4bEBbJM+Z05br33pIu9FLnnIkLzrUNDIV2FHPHJGP3sZ4
BbhF7GSdeweTQ0dyWoseUGX04OG7Q7mMjnkTC6aSZLFfeSzx3VCeYb98Odr4s4MChQIktJCDvqoi
+NXB6L2kTBcGkef+np8jc8cnJN1aXZ517wPTQI7jGFCSOO276VY/Jnhe9VNG0BKBKJ3tgqBS6jGK
dwY8RHb4do8JlloYBcJ9IwknRXgescJa5t1Sr2GdMyMGLvRoNkkYB6OBvu7DC/zzGlDZyG5YY68F
gtEyOlpCXo397vIrNm9mDVELEKUvvhc264tHQB+XQ9rZOySSXCc+L0Kh77K1mB5AY8avUlroD0qq
GVFNhJNYY+KRwM8Z2feLQxBuWeik+R8HjSU4miMtEJjglfgetiU0C8+YMDNqEYG6skiQGmUsBTkH
gdogsALWrjCA45A/M+CSJojQDGIXIMcpX45eSYODD4WYnn/sNlknJirMkRhfeQ+/o+/ojtzhhRhN
DFgktblkcm6ob0AnHegH1jgI+woaj60LlAKIi/ifBeAM9ArVO0yXgjgO9FLxbiIIHiHVY1Inj/Fp
RIFqPIdMYLmMaJr8joICT4hO1udRoBXA34wutFd0WsAMxT0UvsLbFjzc/zKx43/Qw+UVJFfYxZqM
TBHiW6XimTWZGTHU/h1aOewvnCUfBjB4QkPFYBorvy3AB0U8FMJ+sG1dqE4/bhV2rS/gSTIROmyX
w+7HCEqbzuRJ8h+aKYjXGNplgj+QlpKmLf2w2tHHG6sND+/klBsB102O6xlAadTmoBduG7ATAeFd
1u9FFfaTI013G3YeZ81mqM1fGbtYUS/1xIiPodtidVMIGKXFJFyuzxJU5aPByvDwNUuz/SZDXex9
97QDi8qVRteUBEAP+FFev7aYI7qxFtfg9ej40WHPGl+E+2GGDUYMboSI4HS+Tp9TPvHvh7DOyE66
E8YizryJuhTW2ugGEXEgZUHyVSr8o99vReapAMDNgtFaI1AdPHgrVhUHlZgljMGx8cjDwdjIQQPY
PoWd7z5YF0/Ah4kxAbvsUSszJUkkFNw9UE90v0/nR7DKC3UGGw3piI0NCGCwgm5F+oZAlyIJ427a
Ga6SQQUserBc0K97MObdOdowVyy7mC1na7YBIUq0NAhKRe6JGGpNBLmIsdTiB0IDqM+w2vKWz50W
QG1fMacisSatkhN3Ak5KkjmLk8nOmwmxMlux5agzxjQyMpaIbb7Xd2pTseHHNuaP3RumbvEhfYA1
lNwXeP+OfG3wF6BFEUGuiCevhohRkWg5LCDyikR0CJTZCy0fv14tzD3fVkrfQk0K/Ets0B5meHZL
sNMqE3QQCxwB8Cs4DvgHkF4YehIsCbbBTUjq04pcdf7U5sRhajfxlwyV0sVd4bE0De+rDnteBaZI
Zpibd2Qi3D+mn0cBBJrPsALD3Fwie/aWE1DV74qgdPjVzW8ZoJIoMwzZSs7bwUDCPepcQJQYD0ZL
ERPe/WNyCBtDniGLz4Y/4PwecwVgV7l/iBPtKjhtIfMRF/BTjO1kZxDLZyG+NugzgZ1XBxMAfTJP
OaFfmB7EVeBXmJwzgRxFFZ+z5kCiQxz1ZcDbqBvo3tpjoCicMu+GdPky8NgeAEu+mEE/qabHlE63
BT01s614xgUBcA8InC/nCAwgPhnbjGuicwhyQqBzWwCx8i2ZxwmOzS0lPQpPbfJZkZjG3sk34Xc2
2DjrGQQKn4bpRlcxlfySIF9/exqCkQjcExRUcAgEpy1YSDwhiFJYrfaM34Xw5rtuy+uEj4By5N+P
kHNUECrCh9FXXDVr0ofCtAVFy2+Rlox0hzhXAp7UAjD9nhBnU/4hDSdD+amJQCSCfJKWvWCTl2ui
SVMi56DwOucWXhbWxFydpqSB3Fw0FS3GVBH9LbAgdPEzPYJi8OfcxSEvhaWDRUuNJ/lia5yAs1O7
P9GNo5VB8fOCoROYBrcEKBmoJBN4oeHdF4gaEDvUATYHSvw5Ap3bYpNf58h2YxX68kP+fOe8Bpjg
ANovWyvvtwCkZPjvLbQvGzK4OB1I5+e/Qw1gplELawJZThhToK5QDvG3PUIdkDNwU/hSzNUM6Bbz
BCDAuYmsFm4389D5XXZ4bdLQTHREuhGEW3TqiDvwJfaf68rsCR4hFM9iWDi+5D4BfINJ2uK24YZJ
e4bDo4ylTEi4AWYBRQniHvYAlMy55Dke9TSAVOIJ6fmg3iDYUP4gQEh5JhTczL4SJx1II8oInh8G
Hs4b90UW7dvV2Nd1AmJpqT1ELGCDiNS5wnR21+AyLdfsC+g0+BOsAp+CzYtLed9irLCuoWAzE16O
3zr5FNUw9aTLzlkydfrdw0cZuTgnpdCklkQ97FekyKoFX0IQMEygATklhlPMkvVhv+uxFB2ZYbxl
UawImEh5rODmMdCic/qn27Fg517xPTGjaqoiHBRUnHNe8jmAxxEqofZC+UG6CrZRtFOOgEXxofO9
RVfFyL1rJh66Ba/JMiNOlEs9wgYgWhVUajwCRIQX5FDdOH4fsNnQUcBT5LVAWtLSs9ebKfYZphCs
Tnz2xtXdV4gSY5NLM0B+Ac1JsxJdg158p2hiQswTOFZXpjvgX0X8VsDJGMG5BWxXU2OBsHciZsiV
MZMqyMOEBmGT1XIdI2QDTm5MzhmzKHkeI9RhISMx6zFPKfl9ENfhfftKBPZH5UO2seO8ts/g5BMp
6bJtDgoez6XOwQuRTxIjM5hFDaNH9wUq37n4OQEdI1MCTFRILHYrggU/2ROhEo8+D12afF1IaQeZ
hOj9l2B6eBViAZmjvU8Wvw9axC7mGELFffR/OCW9ZTmfEsHjIRkCU5c9kDU2cLaMz4rLi6CHYZRv
v0VQBDvMghA5/a+EfZ/Ng5NOx7p193GEEBPwzGRXW1qjj9eRY4euulWG9aTkCA1IJq4TMwa8CLE6
ZUCk2hCOgLziE1sz9vz/SDqvJcWRLAw/ERGSkONW3iK8qRsCK4SXkBDi6efLntjdidnuri4KUpkn
f7smHZLnSZS/C1aG4cjtOxC0TJ6DGYsbhsG6DfvuC7yTAAEefFQErJjeWlRWkExAUCcS26AxKa/x
lOD8xyOF7IJ44A3ZaQM2Mr6mDyX6jdhRmUsGDqhpccJY7xskLsGoIuzjRSylmPq9KRM86kZny/cK
8t0JnRcOQdLT2RfVCPmvY87JEgE3Jj4FXRVcGLEWaL3O0YMgzGtmBrc/eBaTbQFul51T2hWeGl+O
qKHcu8NRPqeg1H/vuuDfTwaLgh4LN7S2R+ZTW1FHCwIxQj4Pg8gwho+6Z5gDbR10m8oGNGkjDgyo
3hcpvn+Pv8/fHcTE6paXP7T3lz9EJ2dg4EglxJl9+L3jNZzdc0xgy7xKeevJ1ZqJYOsbVVWoOmiO
pZuSZhuBg+2+3BM77IQirb5YfLOaQjr4n5Uyucc3lL4ZaadtJJ02ArBu0aFbBLqxd3ofOiOQcFK/
yY2X2YuoU8DtfwGu+MONRBkODjiJI0AhEoMj5pEeiJaZUulJ03Y/hKOBUVjjiSY3m3nIfewx0YWv
FVsZ/ZRMg1EPBWsvMQ4NMqSXz5gCW82MwvFNeQoHbSFzaZLg60ew4zgrKQ8gwhDJFokbrB7V+aIB
/IQEfPw7aUUgKeztEQXqOaoR/xdr40TS2FbZzduEapGwNy5GvwW9OBlTn4991JuSr2lHj6g6Qsjx
eN0Iu+a5m7QB24w1lXwGJCtlMExg1eDans7pYot3aAq/CryA+Y+0fQJlGZPoWuKzkOJYMCQMPNBp
I5b2kRnpy5bANsRqyffIVjjpHFYXy5sKFEi0l42Uj2fkQNaavdmr3osK3Bh54waRz+7hQxPAUDBu
o/2x71CLrDkedbrvntZyMOSMWKjO8jLsn7o9/jqoRBGKfh/dhlQjjZQVROV9pEB2tLxwWgI4dS68
6g3rl50IADE5XQIsm4RkdzyL3MPhUmgctkrv4VbQGnxr4P/rguTg0Ey5rpIO6SLhjaXkPmJ13iLE
elvwPlJKAuL1HPF4eS8fFY9DN6zH2VVge7lOeV+vduRscb9yKi35RvFn/vIPz1NjddZJ1O1AUJD2
wIA1R9XgsuVzt3ParE+PAk/NQt630aFwTpVDUJmId77MFphs+FEqNtWpscBcFz1HA58ob2I5L9gr
7PooPqzzqBya+KsnbIfIUCE64rsHfcpZ8BJGkuDmL+D3bQZeV2doufzBTaMNyzif2bj/muzDIbKx
vxlhSqbb7fB5uNiz3c+oD9OYLDiOOLL0QOecQ6GlTxi/VmTXzVp3sRkuzrM7RXSCY3qONwRxF3E1
BYyVd5/lGfiPDK7wycOIkxbc+WPfo5JOxSVXQbZCEsaLMYmsiGEpNqRNrSZHzSn/2vSStaZbzm8O
zY8NYALBoaRkE2cGOF1TQ3edEAzxpkQbkIRieAjtv960Q1Qv8EqaPi/lP9UYwK4p1FtSZz9PBzyP
9qGigw+Ys0Znqk1BCV4rVCl4eWkFCFC7pcVpc+REYdcD3nCLrYhp3it/On76CYMXkQfcRtbIsC4r
RrAnnF0nmqXMYbu7MVwSq8+s+HZfCTohKjz6B6Pl3vbKo8Lh04jpivo7j0lm4HLPoNMPWZNMGQLp
RJLqaZjtKbZBF92LwT+nXEBMOC+wVTTh/1T22kyZ9A4C5OFQ/spM6eiOGT77IY18kuRiynxDc07Y
yoEf2H//1IA5MWm9OtpQkGRh5J4QFBL8EBNG9aSdGYtniMVsCQuus0E0mFoiKllgZguPaifxQJxd
LlY2UNROBN2n7bLdXf5uR7L4hNeqou8XXeOujNvxd13GbPw1Z+9Id6C/uAAN9x93Xh2xLnJF/mLK
pgOARixOOTd/uOIo5eI+YNu5zQRx+9sLn3Km7YnW3BJmyu2sFxNQMav2Y05iwqGGXACdGo0w12l4
r37y8w6U26a/4zlq4juP+DOTdj145n/XBYdiJBImwh9EBbLBZOAQ5/MIuTJFoUbHy2TyJ52Q+ovZ
0WBSovogUhGJdS53DHaXaMAGwgxOLqZPmJbf2kTGinpyEdc1lafip6c7zq6QeSgRF3X37zlG6PaL
qXMayQTcTlCaQ2IFC/A03hCOIRg6GEQgx83IPNSAoAB9OzkGL0BZCFuy8VesVNbbkttqP0ObFzb2
FIYIjQXBwmyewgw9gBpoXeEgviUs/PeiDtk9BKIh6pMIAGwj6JcTa6Kmy1cE1L8n+FqJSbPz4YvT
avxZlSfyDsyOYiXVLglNHvTtH3H5SBC+Dqnr3YbAQ+iDbngGC+DUyPph7zAYPXt2ncqM8/bHLdba
thxxhwiejhJzPR29R+aKoUKwLpa2JWhuy0aNEh/LOlrc9DVpQ0R6KdIKrzsTqKkG79AMOIUGBxFu
RKgs0O9KvAkO+3Xw3PUP7La/jHA6mfrrh//m2jOt3U3wsOayKyjvS4qUxikIkWEThg0OxcfJ/yGs
W8iFC74/yWv8HlAemyI4DNDMCIUcQ91SW3PTkqmOYdDHnikyu+jPmnEpfmPXRNsvRDYK5FEOV0Yk
B6k0bJ+G1ayxCTmvYRfCn3jcmcmch3Ngo0GSPZNPj8U3whVUR7KPdVTDWIc4VXQnXbb6im4UllN2
2w6EJheNiXtQfce7ZpsJAXeAuozGLj3kk8omtSrnBSemd92jlyIl4GbfF5JgDWiTQmzsMZfb4iFV
V3Osf6GBMIaXJ+Yx5nmMwdC3q9bqZqCRK4IiY/h28ucecPDc6EioOCe6yyy5vS5uM3KoCF2ip4C/
gR+lmzbhtOCQlLPxLaqGNWvwwjX65/XRLTDDe+ABPO9a6KL0icmL5qzhtu8IbcnHucb4QJeAIVCE
LazFL+tNrwwm6WbObkHf4GDf8tF1rMZzAqbYQ+VQJTRm5jBRSI8RkfATcgYLc33GH+2AwrqID5j2
Y7pu3fMMkQNbPi+WgDoWKcx1+EJNywHW2xMwCV8zahdQAGTiyUkxfIVox9lvke7Aw16mV19EJI3b
Yx9HO2CAnTJ6oWhkckT3QMq3LRio3v6yhs9Zlgg7vnseHp84z+s454LDjCtaDwR5TMqBYJGWX96U
nncC2WEuoUZsSIuju0FBgGtkbKZGJihUSIAAhwX7zJkeZJELSU3IzxPwqPjOqv+aSScELPmkv+fP
oTRmHXM2gIHyuVpcc8hEZv+FhMRyZ60Y5pIctK/MHv4ZCIrgEZJjBmj0Ce5zPhqP/lTTiZqQgs2Q
GxJfWEwa2o66qDWEArWJBlPiU22xslTqP14gTChAE9OvEBrxBpdePT/EdVKzwmq+PAc5YhIA6mTB
SchWBZZNPIXPTQ0ZDd4afq916xBflC8xh/C5Rg2IMPIiDsuaYhFxqxtMv6iahHaQiBDUSQzvqEH+
jZ+wrwqmtrCIwS347AkcGgqa1kZSo5zkPW9UUsQNxd28UVAEH9ZjJmBVj5hyykbI4aWDSmhd+ly3
kHGe2cBFWR4NQxb8iTGF3B2ySnTevZVJR96NqQXXwhaxrUXflD2Aedc8OMMIc+9rRBAFowGFD5mI
iZempoMGTpt0B/1Q7Tjnj9qwiu9zvBbxdUwRNQini+bh7l/TPllyRDTNHxkpXh+MyPYP3j/919XD
e06WsSOvOg4fHgN6OEX/xrcmRcsGP5dnj1FFnC1h9WZETsUVzdF13KaPDMLRhAaDCKeohWCe6S8o
fMjl+xi6qSC9okoEvYdkKMPrkb5qK09bDNRwmtHdpSHsBLVCDntJVCdUkSt9bYVIrrG5IJ5WJ/7i
1MsKhmryXRRURTnTE1deHkdkvz1LUUJpaPBJVskjWTQ4wEH+mB8rdJvi8gAu7hL+HCuoAYAtEhm6
4vdh++6TJWEXUxMc+rPWRgDd56POUU/tbSIwut6BTxG50S8kjnWJJFwLnkPUAdll1S0EcwcJUfLR
ConGm9nFRsKGG9WgMtm9T5il0LHM+kk9+omzUWJUTopFgwZrxO2w3oO7A8gy/hHBO66vHnYFfgmh
5JYeC/aelrVKMZ7NIW/Of2TcD6YPzD30fb1RBBEjinYA5R83Tkzq+Y7LIu7cPimefB+IJiVtz9k9
pskr0zJgfu6gA2z/uKGQJXH9Y3Gyu2JoCngVcFj3eLM1v8LKQQX1qia+Y/UMuIwGwCRAbExPuhr2
RldsEbqnJHpMxgbQD4cCj/uSytE5fx/pk+l3jQEooM5y9kAZhW7UH3OpAqFi5MVvM2GZq/bFmb1m
aHq1VQkVSHD5BZRtZS6ek7uLxBljgkjlpBLJTJl0+ujgSjGU8k8aPK7L88W9PyOwcFB3NOU3nI+A
URy8p9e+wQqMPGer/FEQew8Rt00ZqIYAZtIfd3OTeJI7hMr9XyoXWNCT8uIpxlUgwwui2yaGbloO
1tBbsNNMX0iBwaMJ+AS8VIfviJka8A/ApZqcI4ACvqBvueTgTr/2M/wsTDprA0JV3cuE0xIS0+Nu
Gd09GjAINFYYUm7oQguv3KHWZiodVfM7cQVCK8fQxzRQIBjVHCx4DmFGdknZHpwOuBP0KhjuXHMg
aT3qzBJ5VUw4EmIyMlc6n1Fjrdqg56gCUjGYyI0k13yAWRmYDL0CqX6FRZwWPolS2OkI6eaGuat0
YKI38MtjXBHCjaCbWgCfqc/gdo6todj1MxrtnalIrh1Ez8MDaxzACgA1WvVLqk9+4tbnU98gQSjt
rsvnjmIUAhk5b4VnC0A8bSONslCyvnT6mNg+OERRKn4TGbXIYKiHtB/4Ny6lQwXZPz2zlDRouy+F
EXNkDyH50YnypbZJdEJxzVsbw/vxglWOja7a9ZFhwc0Ejx129Tpmjkb1IgeN/90VBOSDgiGNe6av
5dkr55+4DuQJKma7u1gZ4qG44MwwECMU7ifmLEU/l7JHfpdsYvzYuJms20jbsXH5D08cSSY36Ofi
FrZRvvjuK04Chm7CKTdRte64juWLx0pPewQ/wH1xp18oEciP04hye/bvHj50tKZEBhM7xmz4tQam
tWF1/ZHnjW/oooX0t+96Q0R7DBCeHjbzz5KthzvpvWM8w8zHZa2342pF0CIaEdX9OQhDwHQjDoLv
jmLFVB+ZBIXCHAcqi3WsApmmPfwCYliSru77z+B2RcQAENmux8DQDxQeI67D0b/d+W6XvrxTegQ8
2beY8dyic8Rnv6dQUnZfS9478QsKz6reWte0mHdrsgbcxpGyzSxnSmBRGWhO7qkCVru+QQpgDXx6
j2eA1CyT4QG4Z/BZt/YHt9Dy/PHyMdeP43f52n2DzVoy3KtwOYpEFBLQq0AZXUBnAW6DV3AHQc9k
3WmwOI2NlLwIkjxnCoKzziMI4u10e915e3rGBdl/BI33DMuk77+CjadMK9qhsx4bXjLwl3UsD2lU
+qcRhrsA4blF3zn5kiPZrWxAJcr9wBkF+ENntW/GipMfIIlGxYGwSitfa6ZdzGoI/l9Q7j9R7w9c
KOn52rg3VvYGPXGY8PfXkG+WypX17Dx9el683E1ty/4zRLqxV6e4v8eEXSh8DyZXLXnupT05K7gA
kYH58uTnf+3G60ZKiGvQk14Wee8K5MfPku/WOdskJlAuAR0y9gfPSG9x5apTfjefX3B+xNe/syMT
CWbdtpuMdBdRl+NfQy3qC/XQz3oMeapnFR0bvEtPzS0Twy9nfdNGWADS3xERZnRo2ugJs88481Hi
nm0dCAdJCq2ssCYlImeXD2XwEEkOr0fA963QQkS3Kcw392xn+eE2kUrhC2E6Y+SLeNh7+o3vf6/s
7te7wVbK7vYnuM5VPmoiHiqOJ/AIIp95fxjJDfByg0PsJBN4cLZV5HydfaGry9ugMlIpoPityqdX
qX4DZOre/f6SNfaYitqx57xfW8/UGErhlXWNxnV69iD2Vj8/5z9q9l7XJ1ISbVi1WYPoLPou5Kjx
CBSMDbZhBl3mduLxELkqAEhsA3PyikQyA9bGG8ls0FinAgtCGZoeg5IPzgwyqmf5iMIMh+UJucRY
wysborrKUGP/fWJetvOIr8lmit/zN/5Fn1MV6DNy2kJpNUjryKRTuAju7jfmQdQTSuDtd9iuyCt0
0PLDTQGTWGtz+iG1aEoUSQNHjmQck2+zLvOg/aCQQkCJqSjr4cemWeXn8Cvt13/ar/U16kMo70B1
7YbhuZ80Y5pMYyx3iBrJUaN2afyzNAxF87vPe8dBODZbPI2k7l/91/Jj/yLUgfNNAvMVYWByqjnG
Hbh3Djh3qE/BeSwDBwtgHwdNYJJmfXX6qDlUC4Nq5widLY32n4hUDZYYd9MivIKE43XD2WPYuh4Y
6GvXX0mEjkjor4BRvv6r9Pm4B5u4aBztxb/Y5RFIr9RtopfQB05fU8V9zc5sZQyYkLwiGXHYs0J2
L/Yy8rT4RcR4oemDMTq3mY4ATx99oPO5nKNcPS++Lq0jDiozurXtHAB/pKX4Y4vRhTBTNNDq+rOU
0UH34B9t9VgRKWELKTLTG2HG36A7BzKCdR7KJe/kAIM+cRSK3aYyHRTftUyMqWqdMaBi6/kSlk/e
iqfFKgMH4/lc4SQnFEpyjJ2u23rjmI2DgbQ7vkBVS687VpTIU4koGvOI+X8Y2QZ58bZNq0x7O2cQ
873GWoavujlPGoxq+5lb9fTNAkE+lP3eIgVc2soJQtzibpVAEwyb/mekLhB6vdMbNPZQ3ypvfvEe
PIDstncSJcZ8tUboUmB4BrWgs44WA5zD/4Lr8EC8FIeOXfRYRh+RijB7EEZKRvKrTNGLIWdDN4Uj
HxxVnl3W3HZUl8kayd/P+gb4FgLzqLpo1rmmlDa5tJRU5uJSiwb1mV6vDmWGL4yrCMVJhCSinqs/
++PSXBe+7tD5HDCBP1Psn88G+wOPgrl+zp/zK0t3MGGzRBjpDSo7yXnKv7bh1sCUT89coyzkoy/+
7r60ruNv3HMvSx4hJeQjF8pw1SII+c4ITovFtNsTEwUKua8NmtXPwWc4lCM9e8RC6d94JirCST6/
YokbXU7GXx80RpjU7A62xkISLG/sCfE+H1yXN1K7A1rF0oIrBtuNAIbg5DKiJ9BvWcZYyYyB26zN
GUfU7uHhS6ciRHc4np+qNaCrnIQEhIc+QYahbMFaDxlaTMsgXCElbvTD7cLHlxxRMkpBeZ+EWCrb
RkX6izl5CYqiYGzOI8REwjsKUkgi7Q7dMvNXfuwuYvLg7FcYmteke/FHBhM9rIKaJPSSv1mdy4nQ
MxYWxT0slXLgvg0qFT3t4jWcU6AVzBA5DPyq6lMC+G+lTZQTQEHpYGknooi0OOL4bL6WS7WRkbuR
BwVvyicAWNFkpht2m+B09jdbGv6A8XnN7IUzsFoHt3Kk4UHgoQd9AAkLdVtd/FA/b5Ir7gZeGmwt
9wzE9B6ra361jXQwL3zCYpc4gU2xX1zn+XgzYjFxUsYbh39RQk7NtnY4pTh6pP1lUZ2YFPSr15vz
a/WJR9kSA5JfOnI074Khvv8gds2PvFFVoLmDdPAn7b+nzf5Coi0hak/KQTiWnwh3VgRy3xZs8lsJ
4qV4MVoQnNlrrc0E7hVwX1htflNwKvr/qKK8ipRgJpA27h0q9f8C3Qo7GRbKr/u4+b/f+F25v+ux
l88U1Tb5KPgnE/YZp/1j23pSWCGwAWvArRgaHfYE4vJG0vQ3kccSwjVajhF3AOqRGsz6HPh9F79l
yoXEroYvTi6K3DhkXIaY7XukRUwCTFt+MVMzGGzvg5AUlerpCTdqOG9Hz6hIIkoi1kEn+wwZJhnF
0hKhBoowgIATNkpQHgQ2mIQRiGoimQZ+FT0JAW0UNhHkyNZDFWIvQZuSEeohYDcsHG4XV74St8vX
kY4ewRI8uCTB1wrVBVnweMzQKuKcqaKeI49MmCjsgFxtwy64Zu+ljLhgxyWNbFSAaXQyiDIQm+Dl
4/5MHGGkpy1ykuDBtR9BVATXwr2HiQYlHqIWBD6SRYUYuchs2+4tzXtCj2VONCRDJEgiEGqccgfM
yU+FiAvC9M1C4a3gMmVRCYce86PjVFYnKCJ6B6IkEctKMJDcKFFIweZSVrFEXwSGZSI5s2QuZ+xo
kP+7/i/qcQEMr5XLT16NmxH/O7R9wGAkz6HEHGk6tkrA1lbe+pLzyimU9ICJC5DnvmP87AuSKskb
6ILvrklMOMD5tRvriTwsrn4irKGFsrLEvgbu1k9k5GBoULd8uCRC0LBIghowZfLmcyYl7UfitXWf
0b+U5CrTzw9FP22Up9u2GEFXgoV7gyNuah7NqB4/JtWkDIHYH0OssEYktjp9lYfPRPY30wfCluwy
KWbmqmLI+7uGEMua/zh93B6zaeVievR/0W8sheqB9DAy0SEZsM0hOEC2yxCBq308QIsdcOd47Myk
T0IVk0S30pGiTMtEyX4v+z2wuj2+2PQVG6kxrtxHrDrXhGcgD0tSTln9RBaeiSFaoy+vgw+c5zKH
1ZL83xBx2rQEDhLNy7+W9DD+8upUhGaih8roFl/buCbS3zIJNuH45sgkIHw+eATlUVsOlj0xgUPy
LN8hEx6cBs5KQr1ahzENPcPp/+/rNHuuhR34MDlk76vXIdVGlQuI3FvoTr3cjDjWEJU+j4VGFyXd
lGxhAupjPt04/OGUC5es+czPo09uNRyQccPFDAWfEBtxqaWUltRKHe0fSr75dV4HNVZ98t/sz06b
XNMBVjEjPQ/5+VGXZP0htid9WiQUI/BFWufcYdQ4ED5cXZhop/e0JErU0cNujQ3JtASaCJ43/u16
7m1XpI+dnhhYhPoiWPDVBSXXQJBoZHMgl6Pr3Ew+QX95IckFuz7GP4p7ScRKOZs+S/Pjvo93Tt4J
4dxAlfEra67/5qm4S7svsJmtzs+w3Ix9fx3HXvzbvQj7pKAOKvUPX4vdG+ZzSHsIWtJnztASpkV8
nDAmyVi11IMZDhh6ON2QZs76HAD+c1/4SPRsc/0hulV1uD4wfsjLitkN+IlcV+8N5PkknQ0zEkPy
xfsBCjqP7Jxh3FqauC17lHsWLqm8XI7G+d8vMAgHsGCavwewLhAtzq3xLaSrD1uJ7EA4C3dOFarg
ps/IAMiRrVHvj0TGIz1PvLQ1t/fPTuWtH9ZRu0KcMxxsPxEuq45bIMcNPBCNZ5fhHbUEgXRwgIAH
TCNrZYrBdFf4HxJNH6cSHyZNdmg72HqRaIN4sBnUZJE7OUM5El8eVyZaftZ/k+VHXPgfj/C745Ig
17F4p/VhvyRXmDUaiPG1cjXdZ/BlDmUlmMyxnNwEJSC2p+HaOskHokRtFJZ+t3p7RCyfbidWeClm
mzOMVGUZOFFoCRl9EQdyeuSzXjq4OdxlpUM7UmAiCeKM21EBmtYmpUNkHk8OjcBI5oMJfjj2OJ/D
GJxBX5tiFT4QrTh8SGitIh6BnF0EUy2f4046PFec4gS9/nyiGdtiUdCX8QnNTcDdSlUd/hKGpubv
MSL/GA8acQ2TDdHHI4lUWG7+ospejZRtfZCJXRQ7vvXKlCPzpvS0H6Z4R2l5BYDh70EJuWR1qSOz
9duL891tQmYLjcTFnt+sieZUZuqMW/Btd9kpulv4Z+ET5I7Au8yr15YV3idM894vJEKu3w7VhyPD
AvAccIvFENOI4YqFY6h2xWSIBwfAtJ9+ZnSNMTh/wgdLeSvDFq4hXr74sLGebQdEnCTF0xVjWx7/
uLkWrkbPQhM9CH5GMQlozpUTnZ3iYFrhv4Jboevi5zZbaJwfv8ZoccLi2HkAeBugaeqmcUCTCzou
T1BqZ0K3SMOlf4TdXZ4Rp4E3A8LshSm7drGPN4s+CkcSBJG+cWpjigj7wgawGWsD667HmxTOGH2E
DLdTBoJ+zPdtSPyAR+jInZGp2Xio+K4Beo1RFcg4iqStLhgqMKyVmlYoxdG3L699kXSiHT7QA8Mr
cBX8lpy9HOWfqY8bJskNu27HgIV/gxNzpyHVVYYE1OMqKG2oCIQ5CJElNUU0Dl78rZVlg1ADRtwk
ifXff6Fu+RUsNE/Vq2ufMMNfu1TNKf5xWH4kwWR8EKYHfhAIXBxRAD+PhhLLWA+I1M+jjX6URwbY
DkIkyhBsSaGiI8lzxCI0mLuASxCdh2JImGJoAEoT18vjO4QlJS4wqQkdOINOkd6iwLKeYw3E6rZp
sPQE0rjd5jWnyJmQWBpnJdYTyQYT9TE1jD2TbJgP7ycVuxWQDoHcKWy7kUF5QQaVLvTSQIxs4Apc
xVgvggvEighX+T89j7VhYPX3+piEecxDRL4hcNFW3CvommlQoA2m1Qoyw8DTdj6CFdMohqr1glWk
3KEybtwN/mlL44WJFrBMW2lIUMEyx4hehN/DhJHMh48VM5ZDAN+4o/CMqye44lDGhAqpRpQRQpUE
9JPdho9gcYFjEmrFn3OBwexNeWCx7giP6wP76S84XpPjBZdHO6dPljJGzLhjruZnKFYERFuuxksN
+TzkjWXE+oK7yBCXFloMpMrZV2zd3wSBBdcO9B28NcJcz63iCtrMs4op6S5sWvKqTppt644roqrQ
GeBG6NNZfUMhws4Z9ezvBEQyw6LrqSecL7LXp8fny8XHjM5rAzM2zMf+DlUrYV2FFYW5JJCHxEmc
0ynZnThV5GD3Ssxx52IGdcrjzYN4Hr+xCoKWnrMzBu+YgHqYv97GuafwyThRPxoe3adw0wV5qIb6
6LGjRgPN6DsUZmZlBgoL0tq2FieE9qZguHm7hJGAQI76abMHf0tf9JqyiGnv5ry9E1lGxhIQ9PHV
ehdoDkZxyup1QpQEwFBwicBRToY7N/mnD5FI2+RVXT8Bvx7TrzT8VmnXcwf73r7PA1OLihH2m2sj
+PYP5BpBx6588wDWz+iZkWDys24viK7eHp0yCqSsyWrHoxtV1VhsT6Q6/+zBvmK3PtNCkFZnB6do
3U/KZ4zM54MyjySpnit6KCxRSIHeSLqEbDy4Sb9GcMPVzO8K56soisERw841aPEd2zIZmAYsq0v+
e8vDZPdUqjJcBQwNmpDzyeH5qdu4vftYv2TZefQPbzl6tEuaA/4gsD6oEVcfrvxwce/BtL+h6Nm5
ND5pUgPZweOXKzO2UZPbv2FfuuGNqfQm7smbI+wcdqyHzTXAKkNwd5ggSG5Sf9GtiIQXfnbxElcI
b86Y9hRXgMW5z7nGGadDM8PS3cNijku8UrOGkj8yfQhkJCSSdOE/cZ6ZluJiCoKLBZ3QmF9wZL/m
Jt//yTEA0re8aw7TDMBjbR2lqTIzw3PWKew91P4BDXCNGO7K9DlXD5or+73U99maIuZDLoZcJL5u
LyIftkzIzOa5+Yabn93fwGXjjCoC1PMHOKGT8Dlzdzftdsuhxo64EmOF7g8QacBdjL8x6jQM32AV
glVA187Qu6ScUjguy/Ps/ZuDNHzOMd5Chi1MfAbi2Bm9zvyreuLc6U15ly/IOwja1LLSJWIJKv7n
5RMJCzeORMFE80d6U1rTSY5N74tu/BlEJGgpgXy4KsEFKcJtNsj0SFq0CAAgt4CU2ON5Egh0QVUw
7FJ+KmMFX4952gB5YjBwf/4mBGupeOnuO8VlDY7Wug/kD3eoq3MGvnX32V/ZsCg+EQVSZ4b4tb6t
ZzqBGW9HWpy58Rbu26Qx9L3lgeIPYCvnnxVtpxOqx14kSy4QS0nbunbb7YuTXOAuLVEPqRVqWLOf
82pKKhuh3Uw5Y8QkO3DMDSKj1Ah6PKslvIJbfjnl+dJuq5FahtcBJGZYz/BxF6ajnd33MBdFYQ0U
Wk6x/QW/UVJGmOM/QP/W/a/92nBHRK01+H4/KBJAjAgzObAZlOMcSxSQH0Zhrinrp90eTUJKEQm4
N4+whCGzEKZ0AxYdeQyWug3w1UzIrWVnx/uH8ZW1/bVB+FEQcDfYPaZspgAl3mByj1AO1Jn4TIgI
7ZwryeR4JWAOFIceKwYcfnLEDAUqBeYiskq46mLVHOl0irN9mE61wU5HErDVEmY8uZsixa69Bd2W
KhDxS6hI3w7TlfGLq0OzrRUHm345IXOBJA5huhafYu5yBbK2aC19YPelAkqEXhu+2K0wN4BO9Ri0
7EeVGvvuVJJOhJRw9XB+DogF9m8h7ocP59ZXYgZcHsAQxmeQr0/6SHFyIxmiyDLkcJhcdzC1x/u0
/Se0/Bx7zg3pD5Qxv38ZvV0d+aFQSWD5Aq3Q9QicSURzjuRQAUiWbMCVNw6RnAgucU4pxO99vj6O
qkCKiQJ2abtK8pP0goQmV/jm5ybODjJugpw4pscEL1hvJpHyho0MWd6hWBJ0l5A4N9vMifYkeYsp
eNILIzkKtAOEskd0zkrigQLvISbHkdFRz5Ga+eCj/mZce4PglXx5OG/eRWQh1n2RaljjJmWQ01W/
RyADnCSj1JXcZXwzsOCk64UDwqc56pmbljBqnrRECIiXwtyJqF96aLyfC3j15a7EjM+yqhldKMNc
NQH2CAeCum5RHn1k0m6/+88eU0xYnCj+SgkNIA2/hxXOwVaFe6Zn8QJUtKNU0JB2a1ikXwoyhg/J
mNF9SRrhe1ddRGZwwwJcsntrOP9IJxjnJM+tKBBM3r68/BHwcfH0Bfb3HxAc/vdY3T6yF9k6fT59
kFMFuNgpF3DImTquQu9t82auC3pQuJUwj5gRG4W+oCOS/rk3y2cQGGf/CqDPdvezQOubCTVrW2kL
RZ3Hivuj4a9cAMbfmLnprwL2HNXuY2j4xDuzKrsFd9Q3u4jQwIkYWeQk6cVVHBK6cm6lxOpQBMzn
gerLLVzIovDucktmevdxs8YMGtyCmiNw+nf3Vq3jULKQHZaOCUABW0xq0o7rfT4+ZyNow9lzpqxK
50jStkfgRB9A/8kNicubeGV7xugT113AHGoMbIkhfM14xqG2CUV04y8GqTGGL/SerG1W7DQfC2qv
oCbUL+f36E1zH35EDpsNHTodoo6H/8htVLmkFYMzNggwNk7J7XaEbWX/SP4maCmxZSWktcBEln4e
PcmAcvCAIquW10SU8m4MKX70HmTOQUuAVQP4oKmrETdieh5xNHsVMV3XZBi8I9TBUxiPgMtHYxvZ
2yUMilhSlB9o38k6uvj6wD0jc7yeEOI5O1xYvoYaYg4cYYb0Vvqf8GkX6dkjT91X7Osf8K5vZP09
YriZKL4zhYUCkTE3EiFJfkSf4dXJ0Y58Scophoh8LZZlJDmng7BKIHr2HhGSlh2pY/5jTIwGjhIU
unyNEjdZM6snee58Ybm/fsOPya6c9OXwNrAryKCNBXCHipVdKtJh1CXvFrxIU/MAAz3JQUsiHjAI
9LkEQsvJwOEPSkTcjxybi9zyr6PvdoDMjRUYyPMXgpbsfWhmzUiNxUUs6m/f2Qc5bwrKXc3h4gNc
JROTG8GocUCitpTGjOh6mcM422QPJPjKgLaO3a5O6yEY5XVdjM7DIiGBcFYcID6Hphm8nm45M3Bi
AJ8OoG0nveg+KtavLX/923qHH9KiRwR8zYbY6aG7yWIY0vVxuzuk44JUNg4JYttqeAfo9wkXd3EA
0EVS2iDkErUoeqyJYAI8V6PqFhlSCkn4cwfAIMToLDRQzNx7z16T708kO/dR7xCRsyTDbvxJCUyk
4Icf90MgEhALU8wUf8qjcQJNddhtse03xOZAW7/o27R7Z0Lb0cwqiXY0vla+akJ4ho9bOnS1OF87
ZyvZI4ceaURi52hSa+99yilmct/CFI1pn4KVBp8hTlwcZlA/G2eD+YnLw+o7J0z6/gq/BIt+Q0L9
cqBlJmTmmp4tHxst4DsOa3eLx8whst4m+BsM40ucH39SWbY807hjMl413+SK1oJvoosKog0Raz27
R7WL5NzRo28VkJxFMyuhFr3nz+OrOFes7/Gq0CNGjN/N7XAU8rO//vK9udvE5UMEDw6O7cxc8nqL
fRd2d89AH06ar2rrHLygpBOU2UmLmeiddbOaTrOzT8d5afh9GzoAw0vHDRzIeN8R1V5KjgRNHz4m
vINi0ZHtrC/vIH3ehvYERsAxy2gkpNM5GWGq14Z9+568Ey1q0V+r+69Nf4YzvxAHhVe0ATztp0p2
JalhvPGYbllV69pVV33/gSTpplvcb3gdzUrG+gXhDyO63ewH4i/7nsyp4ROu523hTJlCZ+2+856K
pVr3dJ/PQPbeq497sebDzrudriGR2BL7ydbMpH2z1/5yEf7WtNYreMSb4NXRlqQivd4bY7BtCc9V
IsNLIq+w++N+Ko+vyF7JUnCgiRf/kXRfu4kl7RqArwgJkzklrQWYbDDmBDkBJud09fNUj/av0eye
7jasUPXVG0HO20fpOAOub7SxsknnKrdutJ4VWxo+JIx9AYpNah4pbctyPb7SGGDcWgJSfqi0h7q3
o2S9OLywbV7jVLbs8HmtwiezW9YLEgozsM6g9l9rCi3BC3M/m3LtC+dyMdN4Pirrd0veRldxnBHk
5irSACza1DFSfkLLhj90k61XW4Hv+sLbvIn78vFR3RBYHsrJNzfsmBP/Wkqyjd5pWgrNRINq0HuY
6Om/OGSru256lIuPJsOS99NakfAC9/MwAqF8o0SUj64Nta2lc7ScbCrqsxoUeaWhjmb6LvoOTbMw
EZtfoRxAmHVofxZZwF9+fP9LWAsCkbfuCcJs/3XpOU6U8gudV0cv3zhdTg9TTS5QhslgZVYo93ER
Uesb/yabfNoSBCjphgn88cd5mPhYD7e/7FGB4+LKbDAuxDIHrL2NxZDSEhHfNVpJd24tTGlzNXnF
yvXjXFuNpDCuej4gMStdJvbw8LW07okmKNZD2rgQ1LhQe7gKvJMMhQbCL1GV0apS6MvhQ1dVzZpC
eJ04VTMJ8TDfne+N4oeY50Tdm8zviuRh0YwKcifmlXamQ07AQUejMZklENlEWYObFxpzRAY6F3+7
w9IqefJ5z2O9AAMzWJSIBj/e/VeAH7HAoyq3Q7mtRYp8583oV9mOUcUCay4N6RgS9/gKg2Mv2Vu+
nX0faXlDxpfQh4g1H14QgIl6Rhj/nHR3lottKdKmm9uW/nJu3kWLe1/bOZaLOy1PF1x0WQILKPLV
2nh45x6K+fxjeE1pOK/ceiSQIguwkm+7amFy2JfhfPdORfvsiG7Pf6B7B33SdXOsvyF5GXgGweJP
I+4F7eVUacAZQuQl2puuGQbUSj7MX8/v5zdrgYzE6aQ5S5d7nFOwtizRfYE2Pxn5tR+JrB1xjO1w
PDDl5iQuLaNz7Tom1t2+Ll73DiLipdWAUoCwvkeTdGUa3QjFR1mxWSHz+/mB+i2h0H3eKuUdJfRM
QmH3ZWDABZrFt+ady5azmJkJjledf2oiL8/MxkpfyTg70wkQJESsnGs98jSGMl+hISlIvgnINQw2
q5x6+dXnYtpSq0KSjLV9lAkTE9fB3fn3UJnr8oMrh+ib6fb7aWo5VtMeC0vNXHNd5ZJtHikLTOWp
vVLjiv/NT325RH+zZL6sKCW1mh1NOlKnpnGiMEs41QQfOg72YLTPlqG6TyEu9FeCvRxm4VRaL2R9
EXgrGSxQG5RtrynAPPAKg3MPXUj6xfLqdrNuCMHY2+3VEYGhtZr5zkeXV9nUb2m4u1h81no78zkq
xMJrt7ikXX3KxZ2i860VI7BM2BjyqMJt6WMbE5GxFNuK6i6wF2bfCnoouQrv66FPxr8mp1pphGSB
nT6XbWtRXY2TIeS2AY5RNbR5NWnVlqbnhJGt0FYwSUPMU+O5DrLgk7BHj8ih2tIMUCmUJ3+lN+eg
SI680989gG/7NxULtI3W+EjWcku8UiZf/uE+BM7iUcHcvXupUoMVr4ktci2njPEEGg+kBJ2UJnPV
tzsi7Xycbt6GcrXLp7bCVHA0kNZJ1uwLNvNMbxQoyteP7pmqcPqE1Iul9KZQm8bBDMZ/KBD7xLEH
WMyinggBJNvxcXx5oLpRTiV3+H5tApEFSXHSvF7JMUJKBxlEonkG+spqZeP1cYRUbaL1qaHB5rZs
nB7lvyUH8MF3KVbvCKSr0xvhd4pS5lBJcyjumgvvMVN5lK3kYSp/VUmZ0R0sWl8vQ5AC4KJ6bh+r
H4UYKd941IaXePBpaC4PbhXmVcm5uu6jQjQKi9ksXxmm3aNp89KcycstZ5pthRHVTBsdQD+g3hfA
N6fuVX0FCZfv87Vg3CZbT7DMWlPlnTh/3OQ1a0Whw1yHDShFJ/NBE3edFN4zX8XKouWTPX/46xyQ
nx//jpDM3U9Y9KYdzDLqv0Mw2PZ1Rcg6lDPOaUKukJHWEB8gm5LyrEpyjRzjHo17B98acVNz/CVE
LsAEApwJ61q1W+su3A/reGkDamJEtT45YizVg6PjgIpNQKOkg+b6S6hfbRM7H0o9p4VMPNvwktNo
0WXvgDuukiS5kQiuNLwNPHOs514amUwNJcTL8KJGiW/hR/xIkGn88aFOvzaD+++xdxjw4NG2AWhD
6cy8AtaNxZ50vA6tgxMRleubgr+m6+uBSqSrUrQ8U/BZl+Dy6WyhtRwSLHAgutdEpNT3r6KhZosP
oqQcn7RFs85JFnTYMJy/5v0nNRLeL5zoAMRq2u64IeDAdhenwqT30pq/aGGNvhZDbgDhuI/GZsRZ
103UtxNtZs38q7Ea2VUP0ir70zD9LWyJxcNifx1b/h3SFnWHFJc42dgcFPlgLOxr5bp85bfsmAZu
nCO4O0TcJF3fRh9DELo/hNqtojMbBWgfVBICkbeuO7LLZGDNXdaMU205YmXSvmG+n6nnJ5l6eh44
x+MXIS3f2brDhrKP7hQhFHfnWJWsMDOvJCzdVLSuoakqyVbW1uujJfOVDM/S91Ldx8c02jmz6PFc
TXbbKPkSXQ+t+b59VqfMB261uYRqGa9yiNhFm4Xgr0z7ZmlEVLEE/g2KbvW9W5iMk41ksnU/tJho
+/xf64+8pbOyqBAnUC075GN4B/4GlM6xe389jYqdpXm3x3tHBpcXhb2oOqG/O+AlnSWTtUWfVbpc
iIOfHKZUY0Dma5M5Ya7PCzfhe/aEJ72sF0Y9f0pI4Y3E6q8ywt55/wvgISNj1YGl3A9bdb7zdWpx
Nug4KtflATcFgFc2kSCzisjkV3UMvzT07Q1dPFUnnide1Ejm51Sx9/rzCjmM190XaZnFaPO5onQU
0fyoJRD326ZvvufIsnXi4tAFntN1mR0JbIPh1iVib7hVsibhRznj3zeBBoB23W6Vqz3V+4mCNI3d
F33vM2sUuiCLQyCPnVbv40K+bI/NdvyhKQ+9q/AoLyB/WBAn10eN6fyYqb7k6wgJsQq3Y21zq/jh
+YEE3m9/3Z0nmKFKGiMe7xwRXbxUbNaoDO/X89RgOp8/HY0rt2erKJRWKqRFx3pPYJAuF1mA8jbY
Rs4ieariOwxBRegHAWjDf79kanIqblkFkYFdRAQ+P4rdsH9dlZJXD7E0i2r4mCJAb9Ir7AGHbMli
MR2ev1l0FLmhHjYjqlhG/jN4BlN523aNKKvZct5/6SR7SJU77jZXYZvaz6srmcDHvmrTfPmsHXCc
vrfTbzc8CaNascLv9MJQCaB6XaPRcpPzN4TScVBo4IDpyfq64mS41KQcbQRmlBevhHh9uAqs9F+i
nfYl8ojWWp2moXwzuEYzLdERi/SHZ7GUHv8dJYKv3pPtlw4DNog3aI5PwyuR4vb1ZoTlvAraMAaQ
VwN8MVb9Qd9QDNER5ui1JPRCNP21was0mXMBUThJtDgwtc/ffXjdYAc5WKme6tIQ+iIzKFmSqERp
VlCBs5R+xVvjOgU+2l2qSRm6d1MclGMQ5p/vGotzwo+HMOnpJKS1p/y8ijqjcy2sblJCjsVGcgIN
Tb9lcXhG+NblC4bwoQuD5yzXvpmmfTbZnwTvdT850Q0Zj7tZsNkthlJxsm/Xv6amvL/R9vtYyTS2
r1vBcdfaOO2mWIuN/15C40A1OL3zpcXb08QybQmfD9Npm9fAdEWqyJln4zfRZMf0es4Wcoa855sm
f9rNAGq0FnlrFlrU8m20bhVSShn64M6SS9lZRxsfMZSWQSwWX45tJcYoyWj7l9qLISjdCevFS/fZ
PUzLppJ7Irp/XOXYvtrLj5uOX9pb17SVyAf7yb/RC6T1kglAqhrGvyVVeLDczuOt1DxLtiBi3VWA
yP60s47bpUct/xdCE7Z/TRjwmoVAFMnX6isnFYXRxEkGjpZ7dQDzd7iooVqd/jOzj/Q0FYwehZGS
k9V7JqnCNDygm10lJLVc66tC7bJq5VB6/+LLFtFcDIzAlgJy46Ah/G7tD91XzxCZZw0J8J5cJQnn
wc7jyQr7a7YrBKF3i0W37ZqFtr3XSst7/v+e+9LdVe+1EOhneS8jwosYMeR6S/QkcJLjwQvzodeN
ktE3KNbFL/nVdz68aVmRQeZL162mdgyreoNs2zk0FVseW4XSZ/5eXqgpRjlW0tWt+MngBfDdrE9c
asyZ8Vy/FI+uR6ABbrHCL7nnHm+7rgZOUf76mo3WTmO1taOv+yz/SCWJMmNPaGzwNx/tg/k+ZKoQ
FeTE6XCgy5A4Wq0CAEAluvma11LvIpkYGbEdJVUaNboiZ34dFikxApmmqDG6qDg9CCfv/XCuNKRy
vTfETgm9+3gY5w/vT2F9oiiqn2AcIbyk4k8KN3Y7rc/e44/FjEGlk6mlP6el5FjJ9LG6bxaHWbSC
f4XYYEfLUKa2uPEo+Cg+M/GDOS9iy3N6oC6q51weyRJa4e1qBY0hC7F9cn9UbIHFto08/VH1Xn1f
Ra8S8b/+FY07Zzj77IfwjkVaYMz6d99aT66RGBxx+YemEC48pNOf71gpxPfJHtSf5Rxo7X8PGCpg
3KVjJFuuomWqZqcXKiZursXtaQ1pOAPxYcEvc0wTi0bma/vr9xC0ADJCGJbrduavEWcl3u7dwrL/
NqsGQttZZkxI8ompL7TQ2vHxe/1674S0Y8Vzhq9/LT8Yln7xTWMELz2j/UKlj4W/GGeoyuPt+Plx
F0e2//Y2Rxr/2n42iQnZF8c7dW/ibYtcWr0zHDZDuoK3IgzC8lzHp8+MG2VYXLxlop9tKwSW2ZS+
Mc6OYuTCsgO8fpIBWil9RfNRsofXGnuaKvoARXbcqirAmL8x9vv6vn7YSrwKsUOSck6DdDnbKBRp
KoDciUYBPT8uRotUtLvKCcqCn3bQls5NZ7upsvWgQVdW56HNvy1bswfTWBJyue3dh5lXgqIqrPCV
aevuiPC9ejuPZIDxmy37jLDu94n0NVcLViHtuSy/ZAol5pp1A36M20hKkGwdOn8ss82LdJVM89o6
/bzAsW9v18m+VwACv6s9x/x0u9d4dyC2TFuRjJKIpuT4LB5eSOCynOGr/TrVbuPionwe3V5Pmucw
cOsY+T+4e0C3pUJ8LJaBa7I0CprVBDRkJfpYD0BB7ylgmZtjRTYYB/kQ8kaKB3W0NTWc4MVPOvbx
dvf4x+N7/THadxWh1d7+qmwNCm0XlWyplyyJEDv2BiH9TzdCWeAwTfLMsVHthECT1KezXZVOUvJ9
onTxRyVT0JaWFw1NShJfPAnQBTPG3+j6PXfm55Bmtk0Fa4qJdjMCpgjdMXfNUzDJmmdm53yz+MEs
muzWp3qxWDp8Xtr49qlpGt/oT/VXaWln6RCGnjrVkGdo8+OmPG/uu+uuZOzJs/n1EHOQVhy3qRyC
0M3n/ks6kuwIyVlD5cyE/g07oeymaiD49CpoaeEKGeN/+GErZ0vWtHS9Ys23leXHGQ4YvL7P+rG+
fCNqeIr6WZMloMprz1cncgFr1Wd9N7myG0UXttW8rfoLmf+dYV8T7J5DXslwEHfQBfFsgF75j0I5
TC9nooR57CRm41+hotequ3bVwFuKXW1+qQbuzD//zerhvHPTM7EXEtX+m7sW+24+dp6sXg/IPtvb
o/co799extPW3+eiOw/yqEIDL7n/uKIDJGC8T9l0KkKQy9M3zN6CM6bxF6VBYfWghUimGsXvxU9m
5tQW5LbT+tlRaM/aux5sooekSO0JDkLRupIlCtt25g2/qcvgyp4X/LpLv/KUsUkg8nz3RNSCgm3R
Idfy9b+nUe0WlNEC2IO0GleY77NqpBwl32hLJSkz3XxNe6lyvwApN0B/4lfmbMXWkNqJ8WgnFYJy
KWjSXqhdNNW1964K+L2dGLtfTl0vleXgr6HoQpKVX1laAfoHzpMAqLgvEiqQsuG6aH+o5d8Vh4Mi
Jerwpt1Fxd2NrDK0pxEuPdKKqmtn0ydZoPhIVp0T3SkutUk2PqykVa24vSrjaXW9YzZId4WLccAc
WhupWDcpUcIjGXw7Ox28IlIw9s/xv7rboxOzR5P05nIoF7jE20W6ESHFhYbgktcQMVxd/uQaqz7L
XJjbzj/Z11OvpRVJpmQAOowwV9z+tYICsB4mmvmBMCUXOdb/ExeNDiK1q8yPoAURep2/5rrDdxEq
MupUKnKbWemqCjRYEBdluS/2LSGUIYZDcmHRQf6FzJ1+6fUvfnld+VgqEK4/xfEqprpDU3I55Tup
WXZMD3XzVsm3ldiUbGjdaJ873pufff2ol1BgCw1HsjwyDBq4oMtALPoPR/BCJSdcI8aDi3+4wxWu
Xqlcy5A8odlCcA8gHsIhA87hs9l45BfaFvF9QTpZpTKaNshNNo1C16tamnCIV7O1Q/RcUYW/IJTl
ZZcNRPXMZ+4Xh62zp3WlkFKKtCcXhb5sfknoz+/LZ0VyLnX+7+Y30Q6C/9i6vMCiSzS1VFBi/GRG
1w75rtN0vGkQI3t0pIo36JSjW5SOucdx2Kfo1Adhvt+bt9ZeSAUj1tVbqVzBTlMNF+2uEp57/VHd
1i7DxDsFi6Wh/TIufl9fN+SFfFvZ0telB04ERbx5eYlGOkEKOieZ7zvhUF+yoKXUUfRuut+8+dMK
n8Hr4zsQ/7ropNrM7c1f52TpzIy7NK9pofjr+cZzkkHNNMf3nL8IUEsy1HHFeB9LW14Hgf/X91z3
/J7vL79SdX97N9GSS1IGCvMpUH7pb2tdQR/BXUzC0EpRfzWphMJz9vL619j9SvXfBOFN1RXcRfsB
Zf56MG+soqMZRRcyDUGmuxlTaEUF/+k9sQUBFCrvc8hq6VzQl/DrXlRFxrGbDOddhabTzro/l/af
7PzV8xEq6Vq9NqanisVk/85Z21l/ByT11rAri1eRTPBveVoMcl0kbucK1367Mwc/aJHweRRufckH
1Hk5eQ2k45a+XTlzqWhpOfWS1fWbtCI0pDPOYiNHoNjc8SQTz7I1lW4SIrzf686i9g2WqR0qq3qX
4Coipijn+8azkpaYN+fjKF+1aNUBaOVz9MyV/q8Fg5XwuUWOetW96fMFVlCZDu4NTrbqtHtoPQgo
CvAaC6dk2yBHDeq1S7T4OHdXDAtJp1sP9e8zDk2S3ydtuaX526rOmlAt1FeRxJDyGxm1496cmMKy
HbBE1TFMeP5PGkOizXcp70EH6iAfi8W37tmK7xX9Q+V7fHP8+M1VoMeNZfNV0ABLeaL9PR108xyT
vW6xdakVydg53EBL5pTaviQiqJX8mkuMWldpI5H2yc6j9kmOU+dwmb1OO8fP/KIlR4r2qj2lhJOF
qBQXL8/wYbbys9YcjaXT+MFUXjqKcRuvZ4uQfN081aZvWeN6oHyPs9v3frafuaXpXjbiyqu2p3H/
aMW/x/zhfBnJyrG3GRwb0qMq6xFmdhq7OqNnYxo/tE/9dfNVBkPE6EmcxD2avu3FTn7Zhhg/zoip
ZyWBrf7g5WYh4PbnMgovEunRrfQ0YBNfEmGJdSRGvlTmekQeUUbMsxoaypxL5a7Q9dw8EPNYbmip
rXTMV6vKlSk6XctouijWbs7Mdlv24/e0DzJ5iKnnQp8kiR80clzurVU61MGcOb42zadof6bmWnZa
n27fOY6L18YL7xwB41mHI93mtXy+pWUmftqoCsnOPfdLwfhSIBqrHP5aSwI6vgU1wlLOCnEm35zD
BzWHnb6XiQ5FXvbYMloJV8oANkiDj62wUmW/BY0ZoUZW+OUbMNJQDua27BPtFnAwxU7CJvFXX2f6
uZ5TQC3XJ+vvrmmwz71NTZpsT0js9RezahcUs75Esp5TtUWIo9XBGJ+Z8mwQ3+muAyXEvsxcSDD3
QiEDZEt/X8f71+P4X86d3R5ztx/PZ+kuVW7pEE3CAMbRI4KL6rNHA2U/qb98nXrnuk8s6q+drz2d
iFFrkrps9KvWtI6/07kIcb1zRSD08t1T7Hxk5nmKYZxOoGDnuYjXTF/B33huimtmO9tv9Wxfl6/z
RW1GhWPy9SGk03dYhTJO8dvpvM0oNBlDGbggpDrPq0VUTHQNQ94XWEFNpEB2Kajm7/cXx6n04NYT
odVJShWU/rOwTTR2x9JS8DwvnIevrzsckfwI/ZGYbhHAie5fJ+Vr0hT1aME/d93FpkQcmOg6jDn+
CwgaJrrr3o3eLhWZjEzElO3/ULGtrC2RTn3Q5z5TdTND1i2mQzIOsK58r3kApDnVz6xSjApWNgkf
k+Jf5WhKxI8nUDcgeyF6w6zmn3D2PzaOEcVLUEvuHf50+zSxAoYSE5jWmcmlunylR1UGcCursIJ4
yhcL8VWnz/Q4bz65EeMGQvUiRIic0YMjpbgp507+cbbzD5cL9IKstMgB8HwU6iiYrFxoDkzyl4Bz
wnkgjpj3W7xRXgkdr6njztxBRviiHVHSfnS0f0XbftC3hMhBC1T0EIrY3EZPLgl7DABm2k99PSRV
BssILUKv+LvprFvbobt1t7NRBNSz3ZDx+ajmytvB7dd7Vco7U9Y4Qkb5Ae2XVtVjN9cgov0rjfHa
sDpIj2ky10/UC+1DfDAPQmdv5VmmmXm/hQDSyqjX06BSyn5NLqSVC1zztKdIh598SbgTMTKWGPFD
iQZS4mKMs+4n0UNFvQB4WwzFoSVeYWy5tog1pRyMfy1gSWI782H53rhT0nX/IkaxZrJ7bnwbTasb
4WSn4Vlh5zO6Te7piqLgjkniIsald2qt7mUzAYV4Ynxpi/IrzRSCAT9y0Esaxk8F1uZfDMb4Kkso
KyfnaZ8vVg+E8jaQpEiDlPezdY0ZHg0C+Wjb3nQfb0JQynnFZYlRtp/vmxsKIeQr3gx5Aq9NEzgp
trIrIV4hzwsz4fivKJNn6SIZzqhc7JzI9h7hjKqJ7Y+6+4Al3cTTxvVcvUoscjJM4lc+D+1cw/u0
at9fNTS3HU1/UlYtPbdRvpb6PXc38WGiJKSxfrv5tLq/o9TIT3woDTvFq211SaNGvSSZ91TzL5nb
8DmPHqt4gT7b0DX3U5KKiHAIfnQvwmudbIPlqhKU7+X8obfZVByiLyq7xGUvX6+6k57lcKwuRKds
7cXxjKd3YHFFTGRvTXzQcvfxeMbFc/RyHEtugxPk45MiO2GZz7qaLoj/1gtwqvpnGm2gtH0Dzar4
pxM1bje1bR6ecfaJbBEjs+3kT43ncRxYBWs6iuJSlncLuU8t4y1tYzJ6IWG7t8V7u0Eaj7zbNJfd
K01NSmTb7v0kt/vGXplubgYkt38odkqU+lEUM35I3ei9C/g2nZfhCQCTYu9QP9WXzR30i/hjSJkw
eESp9r3jsI88B1LaTLrHxjVk/yD+Yy258ghGIsXASlLw3/E+dVOwgF9g1/hnVQvts1YPcwE9QwCb
Ds3z+D7ejY5EJXgNEH2GkIPrKzEoDrQdVmbkTBVwe8sD8O+QvP7JzZY/h2I5kGAe6Nd5PwTMYkuW
9Wct6Y9If4qcbPWAYnXiwF/x6MYB5Uh37hV8OHY6JBGhF+NDzJ1UC+N7ttbZdjasLefxeRzIMUhc
sRuEB8c27Kwy70ibjh/ozpculPl/dk1tQLrLi68jKawpBEJeLWnawO0+NNQ0k4j0a1VdQclf8y9k
H2Ct4M3bIt/CrwWdiHbI6v4jK0G2kA5JUI1VtdicNy8n5N5flSzf8H2oTOvp+Cid4uvY0WgkoOtn
69L+2S65n5rpGAdczbHonSvZ8U7fmnGmNS+9vXCHLEg0alnMl2PfeaAT08YgGRSn+s/lkZtZjnON
Yx1AEauwf5fQNXGwu4+Pr8vutnvzcI9zI6E9wfmIbxm3uEEYENVBdo/1ix8rAlKY6UNX9k4ijHQh
imY7MuYaJjRyii9Eq0+vlYP6onv7ZAptPL+pHP5mlvy8hO98bfnPaMhO9rv7EoAnI1/3Av7oJKrg
4aTzbq5xS95SUVGR0D+aoht0uh7+Z/k2EoRS1nxKwjrL6KRSBtTZqZZA6xf6l6/Lu1Lde2lLDJJq
51ohAFhrQpAVH2sHWXZ2KwmyosdNLZw4jfRgB1pdKqKSVdd96U7tj+nyLER97ivMdcpEe+EZCsHb
AvGoRiSphiN6yT5BYebJfinPBzvQiUY9ELhT37IyCbG++dDActrUrx90xmQSxqPUZD66YmmYPT2z
R7DbzZc+DFadvdOD3G9wRjUv9D0I4RVI0D8PNsRLLcLlslYyTFSuBwBrvfzk2lmTkj0Fa5GuJJqL
emKQktZZGK5mj94o08Kv5KpL0ull74kfDuH96/IMjEm1IQEtXdlSJdbIw9zBTGOcjBgGggZGfRiy
seZ2hTucAn9Jyvbt4T9tYaSieUVNU/W/eUHMeyexnaF0r2Dbw9tTgIdW3H1ot6OOudYQz6+3Xk5u
puy3KNlOS9+dZbmKnkYdjR5x2J2DIGEJHMFDY8DulRQvS+AivOw5Y4u5op6tg0pClUmqP/115aov
tXMdurj4MHBToorQq1sopf2V6fYRGvB7i+s/J0P4wujV6jq6lJTTjprXaGl+mB3IUwRkVsxdGETU
eOUa+prpx5gUR5wvb4GdBGjb/FOuDzhH1i2RRGly914Fab+FJojO/mVrJ2OgfzIWrNcSSoSGc/Xr
IcHWLlG7kouE66NsvX6Hrp3RfxbRvaD60KI2onzBGAx10zuI0dpEhhls1Kqyxvsk48sgpS4Dm9G3
5oTUXnkjbBQJjGf+H72P//QgXzX/hmYtRLgkRO9GCOmnMgyV2n/iKLnSrPEHdU9n0eVskVAWJ6Uy
vIwAJJCNq8ml9VL6oqu+iNv1SGq49p/CYMBp3/grGarFLTuvW7ygx0RFqd78U1tcAJK0MWjaTZkP
T9XZjQLhFgcF9Jnk7meWwkRRPYnHJqkhjgqfDr8UaCiqNe/LItJD9ld/ooXnnzbkebK+fsvMLpb4
1+L40J43k1Y6/kbCiMU3QPHnXL/0z50rQFhUtVn7I83nEhR8Im1BjfMms4faVelWL/Ff46W5gZr5
Kob0TPA6e8hsEypAE+Xw9NJtlwJkcxRgm2/eDXG0RtC2Yn9fXaFPMevBq1dOdrbLMgnutcErV/pd
Rdevv1ahfoogU4TD9zDfyUZ4P7CrW9Pj1W+OkbRQDwJfA1Br2hWXsB7sek/7L7wRdH+r0qIVGhxX
6x+D6G5eOnbYsz6DE3Y/EG1m3X3WnuNUD7vSR7woiBmi6L2a299lKzTNLX+tQs3iD/3PSbNgqpXs
b97ZmTTUWGzOrjPOyLUuxuEcNq9CqJ2JWkj0hPyBXGiESnfVakTm9v7jN1Fae/wX3v9MTzYvf1mm
oaa1tBt28J3RhBmFv4rrucNi/JqGfD7tvRjUTqhrz/WQ43hznuIEDQ6F5Xg0r1AFiPTN/wTesRCF
lGJOblHDyzKvM5zw0gwUqSWGx4EsZa+gKbCqE7Lz3qpR/HKqotDSeeRLFH9CtlHWd/WwW2bsGpBI
m4aClv3rX+W6qyGxC/QLefU/0yHe1sBXC8xzKyhI5V5WxjiswX54+6I5a1Cual58KmxzGA5ZkY1s
abSrOQk/YkmyYbegFR1SqfQX9aAeaxGkMOMYfTTZZWu+zGuoxghRqBubiN+5+tp+h6MBXuxtavYI
N4G0r3rphAc/SEnhwO52I2/FckfbKHb/XRZcdpasYG3dXkUOTQInDEaxUzl19a/SYh3Hsp6AMA4d
q/hMOKFKWrkE2Ra8fho5Txa7elZC4QEVYWpiQrQw2gbfTYTZ+plaLx0Y+BeftYDSTZSfv7hPzQTE
ImPl6Y6pCynF3oeK7AHvxbWO05mtZnse60eL+7jNfyURw3O8WJWVlErzmPxT2crPtwV+50i4A7jr
hWuF37rvPkur6Cs1e8gGPFpDff5ETTvGc5AezL9G+4AE7trKsr/4M0oTd1YIUgGlYt6zQhgu77yD
++4qqNWS/9ggIeLEsPfavO8CvqYauxF7UffelVb+TWF25N9LRXtD0BFprPg4jJtEvyJEPEe0xi+k
rVb14w9zirV2luqbjCGIAI0oEQfIu+KBpGfym54KD6zTiaDS7pIHhjWOWTVozP4cLl9CcrRTp00k
KZ3rQq9myWLC9DZ6sVllxZoLRZxxG5Z/39Ig+uzr+UeM3F9pPi8pTs0316nypBDp1xxnB8gEnT3+
RxTU2YyKg/k2Aiwb7vwFbcbLz4CCOJaaySUKvomNQK463sfFsHq8mLnV/4VUAQNK8UbUauTXRcCs
uwfIenmd//5qmwm06/K77hTqGbyD3DggBglAf/0dbKWhiSQBaSFBreTed4OdYF5WGpktNaLcTAun
0XKx6kaall/9l+7fuHz1GjS/bCDiExkXMbuCZrENldzgUVsS8rWzBiS5NrDcGs1/41xNdsCCbCGZ
+rYpP84SmuvOW8/25pV7Q7bSDXZMPElNN978nGheRYfHKW6mRUw+JXJ3M8D6F95TFXUYsmfQ8iCB
uSyME6p8Qek2bxci0IU+sGNF+W1naafoBSDE9DiQHw02Ca+U1VPClOk/qOFv7yjs7589S8wshSHi
JtA/xsLjb9Z3SQ+uS6umAvIKXIZQnLXch12abCKY1tKkXAXHCEr8aN4eWYfs7YnWs+o8NiDRp4dN
gF7+LELAT7UegEdJq8XG5u3Q3dn7dzxHLKoW04h+ruZ8STIQBs9AChdf6YMbc67dGtUKooWjaEsm
atrsWlpEMRQ7SCl03/LtYvEOazHfvrcsPM5Gp+x4UZ6OsB11zRzHUgcv+LZRS+EqNVyJ/GDeL3ay
A9R+eTya9qcm6qRPol0mUSeaoRFLlxpmDYenS9OV8+xZzhVTFaqWZ8uXOC9zR4IpQ8dAN/QXmeEt
9nr0cNrvKisr+RCQB8XymJMRdMGdqzgpzZ01P5zO4QG+t7jwGtlQpIyjPn4JfpCX+p8WhGTvboxk
7/XdstCNa2V8aC5bxZ+LXopnJ9MPJVEGWdSYo6g68qG6UdOQn36JZ9P2KdYwRZeTd6YzPHSdRAr9
JL+h3pE3LTHn9slFBdDLQYT7/yoSfX/5oRZ7mAf0dMomNiPNfyCbtq2fXP9Meh/niNWzLJSb2jHK
eetaik1MmEP/SMWvifaqtWlBXSpSWqTySBuuDEPW9WpwiO3F1ufb+67zaNI0L0syp9ij6WwWE9YV
Z4sAvhV1koR8/bBTXFXGPGLu3mZ4u2e8N04sk8vk4VV+EfrihObZvziXpGSXFjvHSs97Osu7xdvo
J+cNmKyjbWMd/I0ktEvVy7Y9kgF1M9do3uH5qOoerfQynj2hW4iyCUzGWZsUS/cgq315U979Ht8P
TBrGP/kr58pbx8qqI9NtSE0EMLOcI5KqE7xIP7QxXZ3EDcFUqaIDgiLAXF1Nfyzu1A+Pt3WD2ry0
svcgGPc/WYd9j2eyrxFAvUKcmzEj98JAkvXXuKhNDR7/Dman9qH9DCK4mHAFyEw5Wd7eFYoKBlzV
qH9Seuc6hXIIsc4HWDx1ILT4x812A4Y4msgMKO/6BL9vR6egFMFCEF1qiRZivavOck2tczFv4hR2
u+ueJ9qYqrmWUIQ4BIu/VNLSDOJr12oeLuMc3ns4e79NAnZlAxD/4j1ygitS4Lw4b416Pt9i6HhB
p2fSqrbOkwPLT+9lNCj+PFSnTIdFPObxFSheepSSb+lhMBVOf3v7nlp1yn4o8YNdhnOB1GJ8G8G9
LiPkeZCIrxtJe3N0a+bd3HhRDzUkuRGFwIIC5K5eOmewEGdlBAxN8MT/BS+FR70xr0yHnv3aNQoN
XY9og9jx87kunbWptm1qnC3j3EQeB1ncDTRw8jvMGmz5XiBR6LSs0m2Ip2TouOPw0jg0NVLVu2RO
oJVmuPbb4Si8nPdK8+eshctARxGPLwewOD3eKamd4QANRc4Z+l74W8A+qPjYkYxibS7yJNMdUZvV
+Ynp6ZrUZAeuo9T7D5+eJYgYuPwTRq0gSqItjmfo6SpsR0v9kMIrYllZ9BKWavNd9VbPxbH9jG3Y
idh8pKSrkvoC+eifCupPdbzVaXXkKB6R9OcN0XuaHGA4RoSSSJtHdJWPaUN/zdaXv1tUbTU7Cl6v
TPQyVjsJN9MHXmhZ83AZZRWDPKfO/EQG+jd6VpblUO4RdB4POGR9uzhuAxbypRWWxkaeU0D3Na2G
BtS8TEzHzFx5LwexYQ95fc6yIXIz0qILwM2bZDXO6ISvCwPc/EBHu8uJ5j4HgR9K18q1f1UDGfqe
RGawqmZ6BLubH9rbkLHJ9U9Cm4zCKBYOVX/x/dVz6EGxzF7jx/tRNbzj5QUYX772qLYEKR66QXP1
6PgUi/IV2imegtCjMo+mIdQEBIENrKXtosmmdbO1+BcVeBrvKB2D5Wpmcz9cy6cfou5o01kNXApI
x+Er2b801D4hCxAKBNGFSB9yqj+3BU3bZHqbDvQ/KghzmA4LZGl6ZBxLZ8/K/iM5XH8f9EQhUtiq
gVtoDSeRD8oqTZHp+gGcSzdUzb+d4n+iXcK+teb4UKLxN0iAH6x3r0PreEBvhqf6XLXRpURUDVgQ
2CZiOzWW9euxzrQ/ivJBoQve3QE0MDyAjY2TuOvtjP78Hlyf5X9iTV1/veEfOLZFnUZ2G2d6KStd
Y1MaHrrnU2naZC0nozj7+3a1BAHe3nsw2oxOsxdOyYwo76Dg3JXcShHAxiCqklEmvFfZD5OMHmMF
bNu31Ma28Q8TkQ+qc9FrHtoPfhYgepJ4Tdx8JesyXC+cxSBScZaLq5YMvS3pV7XdfXvx31P+ptS7
a+lWKIthOBvBGIqztTRG3AQYDmZhRwXA1OfxQxOjE0NbYVzSqIwSgNkQWH4IvXrQ+BiKnSb/ndg0
08THrlVi6TwCJWKeWo38QHkBjU0spiZ5ksCSpc3I8yfEwuf+GuwGz1J+uIr8/wPKiHrhQ9SN5oKQ
KnIV/zv9WX8J6XeIrz/r4ROcLUnJCDu2x37cWo5KzrnrUp2jKjASrQ3RSd4B4/S56n9R9seJ98vQ
ybVYfkzwlJPHL5igPT+U3rAQZelQ71NFBfMqEUrt0JLwHH9Pg1i7IUahUqg/2cEMM81NDPvR8SK2
IaZ6illGmoVKsbp55Wkpfjk2DWmyOv+xdF/LqSxJFEC/iAi8ecV7L4T0Qgh08N7D188q3YkYc5yA
bqqrMnduw74p7GIxKbNkS8EcC3TK9nk5vI6JeppvUGhYea+p4sm+BpRPkNXsIXX2JYGtuIPdHfeB
4a7trgXcngqNBURPZ6SHhHA2z2Zx9lMt0YQv+rVybhncDUjHBbllAaUmc/D7bH83ddh/uVMIP7fR
ytUyV4IBUUhB5iAU6JzH4XRZnnqW9t1TngGK2EDll0A4/qi/j59rNyGAIpCL0mD351dIyDoyZHnp
9BtJEReam3AkNRKO4jgXjx2QYPmrS+pMczNF0zOfrM71ITAAHc7AeT1+NkOHbbjw3BSj9kyM2ntr
ARw9V4BtSNUhJinkHIXEtVvjzdQJaOm/RhQCXHO/INSKZvb393tbnhTPn6n2MCB6aBMGGCxVQMoC
8+iULeJbiV8Q2IE/j1OV+kWvi10WvgKBvbUko7ln+XvXNscuTVzcRMLoNdYwhSb1DD+57XRGl4bm
lYDxz9YMXpPoELume6P1h0yjJJb/A4cjEtBziuki5XQtaIBxDr+x6XVjgcGlkaws6ukidhI+mQhw
sZ/BQC4Ku0rLUmj6fO11edfqNAKAmzPLN9fNuAkup3rurPCEJ3i6wt4v4T9May7YcFqsmSmTxy0c
QZmibEgVP9V0sNWO26Srj3mUybhn1lpam+4E93vRVB3WMm5Z+NZ2uE5iOD+o7X6u7P7PrEYSEDdP
bu8MIjq5eO4dSXKIbPv8j8I5EFhdWvnQkMpc2OmBBDObC89Hx+ZDHXCpyndJdAcJoyp3xFvDl40G
aXRI/eueCxz1UtLnyQJfrs3Xj4xWnwIE3bFBNZ5eOwobHbJwqZVDNp/tEsXpSo/E3K78ri566a/r
553T0qLCv7y8LCZkRshRkLTcj30+/mWqh7oEFRSOwVqowOM70bh23gHF8N7aaI3+RInOHm7dCcHv
tU0f+FjiUIiJlv7atQhkCxcqtUtlF2xaP56N1cebK22wCysla5BL7VBxO2WBgALewCHmhk1z2U35
QdwfPN0P1vP5RHWvcH5eiuzh1l/bC0eyQu5czHWyvfvs3WHSCNYuBeXzor0YQUshHagksEdAx364
qEZk5z7Ll5FRDDSEHsGS6TFG4XYSXgYG5kg3HNafhP1hP1y1z7XQMF7lvLAJYoR+7RwKkzKORIkg
7evcWQ74uPxjKzN9V7uv4j9+stVUietGb8kwfdmRI9Da6Ae4dBVzwV2GuSzkJX8C9RSyzbAHsmpp
HIAjY/pV91QyDcapbC7Ovw1gp2qW5G0acg4CizFEktyr686J0U01eH9d8ldQReLz0U54j6MF5RE3
Wb5o5OQ6miiA7qV/OelhhiHQAjMrIM6IZb67Kd1gQyqOqJ7errLsHJjHemTrGgsedah9q2/cUP72
NnHEsHMHDnvRhMXkwyhfbBsbrlqPYopZ7IqxVrq4/7x9QSsS/Vy0kGuvVGGG+cxo3rwH03JSA4iB
IEfd8rloPnnrVgTneP1pKjhn4+c9iklkMFze/pCzIYJvSEAJK8H5xgrtOEesGi77cr6+ch+BUHUp
76shriVbTNYWNXP53mz3b2WDYobWzZRSrVc5kNMMWvP/LP28/qm05WiPZOuPiA0qQDkGOlHFvfKI
riI3j/SY45n7r77PA36/41TZhVf301VvW8Y97rrCBfPF6/SsK7PpIdtUM4U77y4REcESX9TzDeSB
sx4A+uYyj+jXx9v8F5zsdMuVsByc06zfs79J/bQWJIYZea17Lq6Chs7Tdz/E0DRfn3WUv+YCmaya
7S4HIf0jU2DJXY2PabtriwFyjSk1C/FjKcIAnVyF0iy6LAoS+WGW0lxegtvM09j/B2yUncUDNy1Z
ur8KURzO351JHMPyR/6yL8RexVf33T8L0iUFnwiszafDaPZ6quwOzYyH6VZOZMvAMcmT/yQRLXo5
bjud9728gfcJnf1eLQoJFuaXAlvl59nm2t0g2TVzpzqbx6zEti1phdit6jr1kUlXFo/ORDpUXgzV
k8t6K7X5OslM/z4re56I7ClK5nWZ26ldgson7ER4pbEVRnw5igzUSRmo1269R//WS36sxwvdE4fy
b6SzRWM9TjR31R2FEg1NK25zNLLoT1aF7CjK36J/0SIRdP+VXpEiJ0/Y9nd6FInn4x8vdE4iQHTH
VXGB2Dc8mDgMuefGhhScCU1sj7Nu6GwxFfBqFWt36WH5xat4RN83EA2GdelViM6IjDPjVqIcaxpv
52f/hj7svigK417z+gvg47WaA6bAP17FHIvbRNGPel8c3C5DrnM3Now1T7hgto7+9uvYzZXjoyM/
8wCVKtH60WzxduWNUrnfx9vl9Hgp+pOXyJHhLTeOXatpdTE3qh9voUDpI2lfkr0Fwy81NR8ML6uk
zBYTnHH8lUklDIONrtdPDZ+oo/dKcsQ46peCwQQeg/r436vEn/bkK+LepZh8l+Ijb7mH5yamitnI
p41HgSrh8Fg+iyQIpphoJykEgD6Jg2HUqrjaF71gltURbzLmBfXY38tjwXBfVI3Ugh47FNe15dez
tiQTZM7YdzPal/ahH10VJKgUOD4i//lsayYWthF6TcdQVlUaIIBNH8LeZQCqOnxqfRLc7+s8ECXb
jp7wCVUOQASJ6fiFaP3REuCqepwY8bvPYzP2S//Ud+ePXyqubNHLHmIhO9II4jf+Dj7Il36Cn6yA
Pxz+gnt4Ndw45JX74+9xzhsc8t+b/qKxafhuTds0AAnDWneRUM9fgh/L45ZaUhuADF7NCpJZFdP2
tQtJUXCpNZnMQgMXuFmulokjBn+uEot1H4r/bLYgTcV9ObkbvFIpuSWd7grfCYC1p6j0/Wfp+LTj
P5uv0URAZ0or3A2UEJu8smHdJckPvwnzrAyT5DA7cTzES+Uxz8XCuDUOevJk/TvmJV8Mi+LM1xGI
5MlvbC+SSr0i8tJtb3ZX3f6G+76o3H5cg/9PupJo2yfyMXPL0lsOeKQkzy+eDUaKr0TP/0bGp2jn
9i75HjlFP3aD7Dy5bCUjpf2trqxTFJ6QXxm6/i7vFTYCOi2PVOQV/N8ykdY1VTI3WJJLPRUV8zU+
4S1ajS2Lvic9W3ZOX+P5meiB0brllK7wDEvvZRDIMMSMtORy1uJG8nqCTT+oCPoA8AO1GoGc7+lR
vPx4NdaP700zfB4hUspEqms1pRHEcD98/Dkc5Gbcdetc98oxCXtqr+PQQm37riPjHW+v2ZKfdqZ4
4gQ2TN04bIRCf929RWtW/5N2YlUgpD/80MdwUr0wLJ3kH8SPJCAhWfZae4z8iR9P3Ao+2FH03XD5
u+u7E0Yhl3fBP3OJKFzcSLO95aSDAbNrB0L+L6HGKlpFDjNp9zDGv7ZsLLUYALJd0bW8tLGpcrg1
7JBilRzqt36mNs72YmMOzT+LZ9EAxnVHMtXMpHVANL3BCzPjSIevjvOVIy5sFQGX8NCjfmwrIw6j
791P8FDAX2byIE53hB9zzFXOtwrBCALOK1ZJXOvx4JTAe31+GrlrqdnqUj6MopAQVHc74rKU2JZ1
a5oSQzXmCC9hF60MBbnMoLZbpiBWw2WKN5wUS05bu6h4+y3Jowb8VoEjRITgEPGDALxsIkjlM+bA
2+CCzY3c5Sz68sbm52wNl1UBSey+cz+8h2GuqO9rJZnKc6p45Aabkx/vrFJlfZu/jaNRGT29kByr
Zz5bh6/wpufi1f15FJeHzp2W4Y9et11UvBSlv7fAk5t4QbJmzHn8xj9DYTL++KGLd7d8NlLcNPhr
kdJKPJTpXfd9RCihEZoI6F+e9pYfzakLeGBTWDNpFayS7J9dN2vB1QdmEn65rvVRXHjkyAesLURe
Vg3x5j3Zj8X/Rd+1JMX3zHu5OtCJG5V+1zaGjI9G9N26gw7EKDMHW9VyImBkWeTyCz+xtVthTdf0
DAHgaCd7sUGw99maYax8Dz44QxJSXONGvGS9qlf6TlccW6eRT2iQQkoXODeLnxO+rfYMvQ6NlHXA
5B+dO9wyawbOTKsaBLanmi27uOYGjPFW2VaOH9tW0nHG7ATqjJESFEtv7c2kotMtdUBjtcNc0iVZ
muEPbyYmHJVrq/7K95LfnGAOANg40wcGS2oLbishhvphVMHqbpb+WLZ0zKeq3NgeAs1GeutyQHyf
P2qW3YTxapSrBt/jMEwiSDWM64f7OtYRWkUwdyKi3qmRGIBzikxSUaQf0POnHZGw/jB3g8KWa+Cd
P7BSWt5MJrwLzHXZ7OHKaq/2w6SrClc2XnWMsWrvAcqQOzyl68JmiZuiacH03kcNP45Ud/Rkts4O
Ho7Gsx2c+WyZvX3dGoaQ2T76X3NSYDc5jus8FPRujfKoHthAkPDHCPmvmW59J0cPko03vRULBEIb
fVu21r+hoQYUwzFhGToNyMdKu5YAhPaxGildQVxKnYsJDcsB/BG7TYOtVA29LWg4TOcf+SMkSdvU
OZYjQc9pW3z8OAlsSDYCe6nH9ZZueDA2sco1WbqR/kaalvxZenCynMrUDqhuuA3J8iLDo9fjLXWi
dk6IEyhcwHZsFcbW52XSba0Tvxx1/IpvRUwpV9pDBs2CzW4BKZzqa2uzHIyCvGUIIDwzgT+5qmli
tvhJw6C+0MXABtke8RtH19Bb2uzyyfaqaAbDH9vWy8ZeIgsCkdZVE1D2kdargGJboKx0Czv54Vnt
+WKERxAEYLfPTScHgkn2LVoYJUoHODrXRdC2Ymr+CgSSrMx/k8ZKsVlAswYEweKQ9ugIZGeO60Oe
qdB8XXkPdp83hKc/9oXnhz0Ge3meTKbrl/aKqubROkAMN318b9qsRX/N9P7INQYqCBd7jTb9Q7u8
8g8iHZagH+aH5d31jz4F78SkYzxxugW/lM/Mb7wf+uWVgRJqnczWB7P7buCftRFvhkEA+sQjh31n
TWiPs9gvdDaM1XJV+obWHkc1MV4YNjdVDZd2ohiQkTuvYV9/OJJqJ8ckX/LignNQ6fVhYxCWze2/
lRgmv9+z4zjJ7f8yJ8yfpb8z8uc+0/93IT6Z90lpk63FHs+e3YZnv77DYMzhQaS0g7qv8H/Qurp3
004jSGrGw6fHtLT5CTRa7XgzAsgH2XpED/3AWpBqXoTHy73BlHu2+XBV0v2X2VogPv7ugXccWwu8
Gs1UgoPdwtQZ/5cKIfK70Icz2mAxleK7nV/8THpMiXn2kti1yKM16JprU2cesYWpbQvuG1wpBBAQ
jWlcp+HXBI2IHwE/2NS3JAcYrQF3QS5JllBVPIMCQv3qZBgUbNX8Ga5FPOALmlAqGf2nxG6phXAJ
sXcQK/Haz8a9sSKShCWEHwGl/D7E5qVKYjZSicL9Vc7sv5Y3uYDHwm79CdHPrusxnJJH8Xns3Rel
E4uWU3V9qfPUQmqiHjCSei/7jGnW7EpevRwiVCafAyOfyslMMBBJPyVQyQPsrRgwHzHwN58xmUfB
USQiEXV6aGRWTGpEzhFQlzGtilNLpBry7CvR0hgtt3eYm3mucL5hSOZ+bV/k+1R0VjhZVtPJvni+
YnukEAorm0GaQcjowG73aJSc/dx+vxqHKR+16rOz+yTwYY6nnShCHw8wfrTAMo5slpdx5/ov+hn9
3DNTCUSyyyBwCSK/G7yHQAcKidQBCYrZZW3ZaKd8ehEtPRklBISv+PQRjKsDkelZTtfHqJqoqmRV
BAcp49CNULdsLVKaUjV2MD+N3Xz6KoqsmniuTCwngEG37ym8X2O1yv87ahj3Q5ACKERLzkwLEHMj
C0nFgjuFReRcGi7Rh5JG/ofWnudqe8eHBbaB5Nc4Ve6dTDlbD00Dmxe2TadMuG7Q2LmZ6pi2tRMA
pvKWPumJyRuGeaNg9bWu4JNth3d2TOdmA2XezHjF1sFsCGFuGMJassbM14pZEA1IdfPpYa+GSiH/
/MeIDwkBO8863GDJOeZqu6r0o+THvhu08Qit8vuWlDzXWqa662k5LFQU8NKtt//ifdN5/NvVNxB0
29Oq/2gngZ5ztT54+tq/zW3dRr3ZQi42mnBleyImCLbpnM7BNyyXq7/T1UdGSk2TcWByW9qs6096
zXNnA5ZBQKpnhjkP6wO1JevreeM1KwF4l0sHRZy7jg8mmksTVyAaTnyCzfnawRxUAHyyjcgqS2yY
bY8nLLINlLyG1dmJv9ANi3eSm0g39XWbPj5XA9a4fN42n7Qnh8HcJLsYkuL4XdlBl01nhXl1zGzf
hnPlReArYC51rCmmOEsoSVqBLbCX9PGuTnftaT9Qi6d471rGoBtAPufWv6rSBBcdpoHQsii1TvN7
WRkeniMIFO9+ipRAGU2WVK/BN0ANNvFg8WFEGw5qfLXSo6f/IYabaVysKdvNOPmSTaIpybo6Bhga
IIETnzSiyGNBVFJPzTKdDJxlMmL8WbEbZcKn2LRxZHGt6MZe1ELZj8Rv9tJGCWG5MmCrCRrpXD8e
d/qoQElZ1u5j9f2y6532w01//8v3pvLGieOR0FfX28WTO5faMYUyeFEA6deCbVbKBTE9NP4Pdkrp
D2dspult4+194ZfYmUQcH3D0EGD2LEegYmkGwYVHj2GQoRh+3cy9f44Jkd3HS1n5dtmVHNUNxj6l
S9cUxapon/goJRxEEo2Msb8vyfLp2Zn8UJlsYhQ5GVsvBSjCvVlocMkhwzJ3X+Hyr6bb8XFGNXJi
iKnwOBbeXzReTnFPPAUC+5L7ly+xbfuSMq9JCnB+pIm53PDxVIT9nEKP/8S7S4RBqPyJfpf4vWU4
C20+jw8Z6eY3h8ZxrJA+q8emkVtpZZoVTO9o/q5MkH6jm/EDw2O49pubybrIdXImyxaffoq0xG9+
+YERh/ITbNvPlW31VnsNP1i2NlaD5ROAVeQKs+TRcqmsM6V1uroOAEr9/e6ydSMhep9r2hadlEIr
DVLIyPQyVKYmrN5nWoqAMFgsNhsOASMi+5GFWriNcowUVn/UwHUXwMNf4V59mpdNRrIuaB3Pq3Is
UV0dAqPGuIE5fKQQh3zXtBGHUay87Z47p/ak5+8+2cFv6ofei2dk+vvdyXgiN/nfncIsBOigPxtI
7IwWMDtJhiGsDb2CaW4xUeW2M0v0IijNSWHXhoIUDPWzWUYUsrj7e7COXw+DCtC6yYf9N14R+8A8
AJQBZqCy0kbnZref7e/pJzrXs8Vm8QdK4oqAKx6tJSEvcSqedcoEE9UTbDCPZaoJfC6+A6+5Plzu
TNwGOoc6pGbEW7tjV5iNdpzqStWEV74r6s/jB4c7jmSuc0qVdfiqvq3pme1Qn6eD9wC8u/HJZ9Bt
gU93r++4f3SuHVx0ex9vHnO2VIf8TIeWO9Wc71ueaxwxpF7rUmjAIR2TcMSvRudi0dFgnWqPYnh9
3uQ7+Y2yEnh2rbA0P8REFwZHjEHFfWBP6056Oe1OvG9Dq/xcRzJG8r1LPTV4duY/Ymtq4az6vbbS
DBrQQkIX+XBYvioWPNMoHK1yYLPa1EqLNFgOdRDv2WHod5xKFGpVFWBiwH6kjHvXCkzCyIBKtH00
9ULaDyPWdfM55kWXG4Tvdwz2WbXXNQyOIPgYn7QtiuGSdVELU3f+ChC5QJnG7mwkIXNQ2tmqqnzE
QKHMLFjEw+vAZN9BSNXDbNjitZ8W0cb5IGGM88ha9rCDAuk2NgvLjkJs/bFrDJLjn0dehd5M9uw8
2XYK4zqIO7Kt1d8c6i9pJjmHOiXnds51lytL7TrTRhgVGeKY9+kifjBgKhRYOAPjUPhdq6BRg4hy
ZPXxNBew9Tq0bPOl3q57qCXqA6q6c/nVu0Fa0X0RA4VlvZS7GIelY6tnvl2XeVt7tTwKVXFuRc7t
SKSjiwYyxy1uW8kNkaJjHZ6+LYTSIs4qgmk0//sepGrzSRDN7KZPA8nveC/mDNj73qjJMLk6m1Eq
l7d4MbjDfJew7z1Weigsk70WElkvW5gjdRR9yCdL4t3oNNoOF335OrrmeXQecq3eyBGHKnI/NtUG
MRR3RN19LQQ3XIFmxUC4FZBVZYlf5pdggcR78TqPPKd3EJAoij8cP6V9HJfg3pQIVU7LZE2Y8gWq
f6Yd7GBCt6doDPQ4S41PQSvUKpdSIMylzKItj3Zin79VMo1He1ENSNz8NI/3IsFzloeU3T7SC9Sm
V3H1maVJACWbA5/KZ6wB44eV/tLHpy8+cJl2LERqyqdfwEj++gO2wjp5Vfe97feqrPveISrLOGxI
CSpBL/v7YaYchSEH8kpWmbKuJcav0YPwjSiHs56YNbSdJjLlMEIFzFYEOygsFJ5IRL7GLpBngAXE
OB6AIwcxAZC5STVojf6IVo15sP3t/QBUCugN73GikxJvsjUF1/+lwn1uItIu/9FM1uVLeVZdoln+
V6B+Z/K/iz/jrUVxhA3lSxXVTqQj0qBphl/O9jyxBfIzvXAg0MX7FxyboxlniXt75TAkVEWUBZrF
FO3B+jqO3RqEusGa8zJ4DJ/fj+G61DOqL6G4gStC56vQPrH3iw2SrWBKHfLU7KFK0SMOUepHPQ4z
qgR+56j3s8E1giaC942l+z58/tdMuPhywWFeTi0OQNmxGLoXe0LFGqoGRH7cDri82nWcCSST2o58
OKiiMMvzNh21QB1k7mXnESh2/kye5rzxVXDXKHM6NnN9WpaH9nY4mqeNFX9TekYsDeaE4V5HiXiB
ZKXvxc9DK/guTg//mBH5dOwDgkiSD6ASL9wKs7l/+1KSA91vCztnXRshTlkRIWYw21vXQhthfEZq
wH/CrCWSR17MNXB/OWcyyLk3aYcJ2YmZcPjHEanfUY4k1fiPxvMy8hcdNIAGf5h+DgPzylkMDzT0
nvyEepNarPpoGRx2nSyaClw/3pSN/8YlqL7FZ3Nd+/MRUhsvtUVIMNvirr4cBN6Hh5h2MgyUEfuc
DplBfL7pPweIsObkulrXkO6fQR6+MSYGmJaQ7wZnfhJVhyEk5IXftvlc0/WEzt74n3qO3T0+1Kqc
6XokeKnnd/VrcyrIrjQKAkUUSOIOGvjfSQXnk2YkCMQuzGHvaqQyP2CVLa/40sltjta/CQPSvUV/
+q1I01Jt2kFfy1rSYtv+Bu2YeNT85vtE40Eo+iWKLkIJajriGQjms+rlNR1ukFKE+h1WGPYI5VWQ
ivx9N0FVmazwFlNgHmuHH5uTFwgCs+C6fulnqlc8wUI30atdu7ZhhW+b9GBgGnmjHpvUg4MRFXZl
1cCrrd56pwKRwnQMIIUaisGGCO2LexzjAtxA6fwZVi4SDiMGHT4CIg7WfhDDvwrNjG/m7CB9lcJo
Z+ViA5OJxVNrNV3XCWJaNqO4e3HKf4M/nPSLYPYQoa5Y1qL1XOcw2rUNWyIzqUCgrd61YF+ukHsG
szTbFVmUYT1JHNzYrIuywoA0b4q1am9G8bobmKK4j8wiHfx1cGPYcMhYawddbvNY3vQiupgd8wuY
fHvbPX6Ry7jDDB6Cq/ZhSoPRepZ79cEBYVYY0yxeCZTlX9U8agtW+IFkVFf/saxdwJKe20cj18SJ
Ru0BqvExs4EoH+pT2yjCH8kn2Gf34/vfFRFR903LsoWp1FLhs9DHQeuEPfUYAnnAEwlfXdwQbReM
Lhhgigg0EOI3FQ8GpbhaBwwy+Ghl9w6SmRFw37abgjk23h1lvSIejqUsDlOGfSk1vlkR3HIYf5xa
3WwnA87hMKGrcf1Co4wLEcJp3RxnxUNr931JF9JdRJN+fKA4LzJdrEdKGcPjSuYjXRxmuYnd+taR
LQURA2CUZtMnW6w5NK+upgOFKEgLHAyLNlssOhBVcFktG+iHm9BLqoVyg6DijDOxEtWrN58CfYNP
HnBXtpTzMqClk0ooraWAl7bN6aGyev6tppOp5gbzKfxzz3hFvHIdF6A6GR4K27KNKhr0b/n1qfTd
OMn7fJKLCa0L3967evqA+mzqQUeNA85FrhkbILFgdcXCnu/7CJuIvrlHQzjMAbZgLeOwAAKdLbkt
7m3w4I6Q7LUpdcxEfHBubNghxUVzUo53zB8K5JgTUjpPgdCvEds+h3ukkxHsia9OlKHoM/MxAcxv
etPA9dqj+h5rQemctbtzwKrArK81g+3uzo0wau4aDRQdq5IlDiVFhCC1ZIsD1rWI1Oj8kK2QrSAT
+VzqHE9ma3pq3VoXyZzLISR+fq2pLoN7focICeEprs+ebhE3nKS2jMqhvgfYUcpySkRe+Ig1Hhaz
8YZnh1VG4COzRA4hXfGQQHlUdAxDTaT4C1G7KjJJC3e+NK3MwLzolyIfBv0jbILfMV3k61yI8XJJ
fouFgPolZkcsVdTYFgkHOIjf8HvA5hCeSb8s320/Dr+kYV2Weprtklu5Gf0ZoUQG7rkuyLSaEixY
IeAr2jfu48vcRtpZ58jM1Bhud6zyRjZb5ecf59GPijBmK01/6NVfvclH0ubVZRLX5acMo0OrVcEr
uNg8rKjZxryxJ2pD1hR42sDI1rtjFmtc27Jyw9LkpOWKkfNpRb937MWmjzn2btW6gQJVvq/AzpnO
KjO2Y9nxnIcW4t8mnOAnGSf2/1KHdbJIAYGKzpad4OhQIpgm+HBbIN1QF+R7hHXUcECk3LzUL0F9
GVt7zkKz9R4Q5ihvck0Sxrm68DnzmZiezWEkQVNpZDN6VCQQB3+InecFkcqjZkrKQNC+xGOuPo0U
hno9+yed8UiTmOQouvtxj210PVutBgZsvGpxElvYuXkmkmKPLy8v5FjIlY+1zoSplp1CLXRUBLLR
MOFhZBDW4899aImXLz3cKAexFdnBfqNOKdzN7tQzjG3/Om5zSE/SuZQEKy1Gd9en1pYE4axsOovi
lZM3FBSh2RLnZ39Xxjhk5tvabRQUoaEunED7ZGvPyAMovDEXj037icqbeMK0jpeNcy+fGADnG2+k
v1Xd4ChIh+NdKT+Sz909RDDLuXCQd/G5jua303sj/ZscSI6qJmvHKX4UC6W4U7V4NgmeT/QCs/Ur
f3RjmcItKmfB2tlaqn11RCkYO0mEfRvpdTpBGK+smqn2o/vqHhuBrGjuKSErJSOhhOA4GzoHnKqr
ugU3zAae2sRyOrGZaaf6Rq6VHb+0VCvaTfWzv9fP4yd+l8KRoXQ1zis+YR+GtSO3JvC8ULjbz8Is
XbtTndupecDxM/73+krKuZfzfTCR7D6fpVyIj8/jgzVzpWT3goK4bcR6z14SHMi4omFjbeyZ3UkV
/siUYt+PB3e6SB9JV7MoF7MQ86FenWwTce2tYEMnzBbl8C7L7z66oqchVZr85voxT0rDS3LoO1fd
dq1SeHxUS2gLeNyOn4rk9GqOyhMgl/0CowRm3Hq6+pCA56tYcEwDo2Bc16JdvmqxnpvOH889Huzn
Z9t8K108TznESmDdPGWRlxPxUjRVPCxrTK7iH7nG41Te8zFRDGFXoVUsv3jaJGbGkyitAOXey96X
a0eUzjm0OdXYLEtv7HCsbMjOdx9bfJkNE7oEEEw9b0YC9MFuap95xsX6rsx0qcoBMY0feNX4mOv5
dteBjl7E0NvPo51YL17zasVnYS1adn6fP8bIh40HUp/oybvD7HgsyYNHJmouPkDzz/6DXGaa7q6R
Ij9W8fLZNIdue9dKJGuPWzEZL6vadt+ZSyEpz8yS35aS/5JPZNE0hJy4kZ6NeRE+ZCtubPMsPILj
GlTfL6/AS2bNvDiy+TMpGWM9dkmo6skqD6dIMfsonXjZPcrZO1NS5f2zEPl8skzNds/n0jNeuAt+
9wyjA89RQdvBVyMrJNC5iJvJic8uwEpsep1msWi7ya/k2jxEfBsj6md/kX+1fDeb6vo3JHgMjEXr
LU5wXryRHGbaouPch+ww3e0KmivFprl+pp0qrZo+o8TqxbZ06WU2HHRbmbsKZKmCy0pUri92eX6g
JMEZMmakt8y1RK59cJQfG1uSycCWwsW73pmKdFJJm9ERIYxW5NVI3QkxDv2lEf67dP7FGtt2bz+H
voxQdd0U9bm2/brj3pyYPOE/GvSrg+Y8SLcQfPA5YGBlr8ILisi1mKPAvYIV7e3oqG3TJyttUqU4
XslE+nQFLWnVf59bufELTSQX1LE4Len54thAnVLo4MKAjDGMMuNbtHMRGqqouWUaMPMJ9Syz0cU4
Ga9nTsPjuccROMme/YX31vGHyXfnnZ4xUH1zRzwPVX774Wtbv15qR2TiTBWD53FTPp5nqWt9JRtP
wkYgAR2FuLdy2Bh7bstN0pe06k4VZCyC/jvbRupOx821aarHDE/3uI92o/Fh3La7eHz4i0iyhKqT
UetkP9ZXBr1qZlehq0wGe6Z7GAKey9fk7/qxLKZ31Nz+xL/wHwNZVGtZWLHKMlJfTzoMoh6nWRSZ
9xofpWDLGXZQ2i0Ak37GVzBJjeOTLu5KzBzeE3r/WFz7z0nd6/hHTxeADqYUtbEoiE/ABCL3B8M/
0/fjuZpgTOIVQWjwIOrBJ4cCdTd31VQn0VEPlRytdqDCZbr9kDhtPNg5B0M3M38Hme9LIAshQCXk
LQUJmM1ttHD0I3sljccvpWUr0YkEKzSuFfl0ftZvjYPHRML4Me3kRxvxOqqsKR1RwdRYvTyjOBmD
YfyYCcXN8RavNGR0jbltgBfHD6mHcIlJ4Skl1ETmMkLQITBKdZ4znJd0z/xB8TczAF9U74NU1WD2
0JoUU+1s8Vh6zfLBOO1aFVrXWth8jqVU7ycI2yk+jE9LN9xBO1yCseflg5j3X9qTZQCxaRwWTBhP
vUSk8Gq5lcln0WMT3dROSAXIdrdC9NhOTDo7uhH8udlx/RFQ5cWProRaakdmOr4zRMCM5OGDayPt
KE5ic6NSCEnBPqUygtZB7Rd+5+58MlQnmXuWXsVBUZfDWhI+PPINmJSH6ZhCSQUThapAB6pGLRU2
2z+dodiZoo1xU+LamV93vpe17yvvJQySnu1Tt6ChNevys7LRlA+Lnyv9HFJC8NcPyqnhpIi5bKrK
8PZD/qr4NTZWA3FCASDUDRYTvNdWUGIY1YJD+wIMm4JVT3qTVhgO2CEKz88hl2nytkm/zhWWKYRE
+8YvrHJd+TkjBoF6q2TQ/GLMQpvb3kaxuq0FMI4xriNI0eUKsVaLlU4Yyi9K98YwpC17F4NxgqJs
ywTEigOSqo/Y/CCGklGuBpvivkQqh7QAH4qTL/8BajhdmfEVBCTmiBBpN4ohWq3qeDSXCq64W8JW
iEfY/kMBUzE84nIIUZ1xqMeIgZixseRHgOASNMG6OLBOeRScn9T12nj3AJxyhR3BktBBeOt5/QaH
3fLrI80yaxLc3+KhvmavkZKS9f128pj0UoZRpZ5qq9xnBo0qOb6Xw7AN4vchZe0haudptsXFO9HN
OsA/RRoDNPOuN3cjHITgWjb8fRovFAtmBOwOcygir140ybf6gTITNzNY1+KF6RkSHBhQxvGQ60zx
PXtq0TDS8/YnFkoOfzgbqF9BqQ/diSuHTu11YJlBZBCLN2EQYgN8iXIgTLYKDWrNAhproNHq8sLK
1cOYGum71uUx+RQwSoAWNCleB+aJFg9yGpA/xXamNFFKAd6rqSbbLZ3CKv/EAMm1j+vv1auTcbwK
+Lv0YwElEiKdLqJG8NYa2CN87alT7cqscn7DCuEFI4BmXY3vfg1PTmVp2Z9LiZUzMS8Hlumr7+tG
DNe/qAtAO8ARNqQXXCged1XTQO1ninKDQF1bAgIj7nArHrZsxmgfjGYKZ7O8WDFLZqAInE9W1fiW
NxGHNt9Deck5U4uvE69cZ9HvIBJbtVOd4zhX5dFQDQfE9FwMk7STKXndPHn2Hrw1Xixkxyv8obVB
6OKTO5mgQzj9t00WG+O6LdiamSZD4/0TezDtfyPaBiZ7Rxorf8uZqymHJkkpMo5guNtMTdqE+cE6
LSEct26cnPZ+6O3T/BfL50Xx+QVQ59B0q75/X4R8go59ddSNYB2vGG/vgs5MvSB4+j4DwdWe3O4l
Y+lfgvbtWLl+iKCUYTzdUcLFq8atf6+52sHnrummy5rsqtFL+3b7XRHo3WqTROW9L69XjfcgR4Ya
MxuxhMG7Az0wTvu+0PA7jmkYUnGqKJ6gX06baD/WcXvk3wgJma4S3zHrS11Yfnat7mfJdbx5SQg3
9VxyIapvBu9/nIP5b7EckCgjIOzET+fSuK4JeEI2zukz0hCr3b7JA4NFV5ZgWD3csRRDODF76Ods
QQD/WpohheGuE8DV0a6Q0LlFNsjZfhZvn/GLYp3jLElumuzrqTv+gWH1oZT0rKHWgDRa7iJWS4Vt
UhDZZmgRm+cZHiUiARInicfItPA0T/leKygDvzmBu90j/qLPNH1WO47E4Ld7mL/L8IscnQ/wlK+M
/eXQelNgCEqqpUqZUpwDAoJZVT3QCK4na6Pi/Ooj49D/jMjIsmvg8Btf9E+oVdVn78//+A5bHJLz
/L60c+L/usfSjTxKPX+ljvo68wYlgIp3o475UmSULjIJZwa++scPsOf9yFTOFYT58yDXMOeZpwZ/
Pl6GvYtWejh0zAeDdGmEPUXbMT80NpgHhNSh7FS9fmbp5hgitxh9lZWWpgZ8lYwGboW/nRRw+ycA
eeMxaahzDfgbey4N8CiMuSf1rAkNdOb3wBvW4rF9DM/DPcLGipn1tzoAoc5CrwMd5UVquGVF0ztu
qrryOcQ1LjUCUjjadrMiG7XcQ0cPw71q6gukHuA5QICZgssIhFxAWBilQL5DBGAcCrT4NHzricQ4
gy98/9mPSSv86aG0Gi1g081pIPTmCv1vx0ngM65akXaHll9nOinGuxMQQ66vEqGMembyiX5yGCy8
uFA/e1ELGjim0bM6TsXoIFnTLztE/1kdOnrCs0r834RhdxAbOdw39UibPtIUq3j/XTSoGBIckk1k
3PFJLVP4x06+4Is9VJ6s4rblR/9SyVRR6D7CdGHvXIVfMtHw7YlVe8zFIRhITGrJbgReqqVBSvN5
I5rZd/Gh2/nDF/kodRxsoxTdZpDvI6bWZRf2IWvtfXFqlsikd1OPYuWDvYn4hvGRpc0w7VIR5PbA
UFrAV0NChwktOhfvNZ6xPmBcDKK/+lz0bv8C7qlv67Gr9SBcp5pNPcjXseH+3C714/w2iw9fAh34
26o4Kxd5teVH97ouxIeJdoz2p7EdxM1pPv9H0nktKapFYfiJqDKgwC05iihiuLEMLSbEnJ5+vuVU
nzDTbSNudljhD62DR253Hx4xPKqTPSIhreC+hpgEzhaqDhkUhd5GAfkG0CNqJdf8iIAmKRESYPm+
fwCNi0ee5M9bmyjzlH9vPlgEkhVtcr47p/z0RQOAo6wcAF0g022JSeedGDHtUhptBM3So5y/zVvI
6zH8IeKvcLO7ZVIiS1IKrF7PQLprsOapBoKk5yS5bNhJ2unpkhDrYxZHNfLxlYIWReXV/K897eIF
bb2xdUVjHdgB2LhqUS+09D4hhNnmcAXqDSE7Wcs5poSuArosJH605zN9F9Sw0FHPXYmUIMUs6r0g
AxGpykA5EL1CbYflllA7bq4AEB8OIVDrdgqckXYFbTs5MsQyzmmW9h192uBKolEAVCRED7EZlpAC
9ngAaJ4w6n71m9qIY5w8Za6B79ZnJZF7FztCSS1AP+IExw3SP60279X37vEtPoC4hUIfN5Dp4N5q
Nlg+T+kg/VlvNLB7FKrZC2A/cB8TRvEIDwGhQ7oxBNRXF1+67ogzjiP1N5ro3x7ZmXgT83NecSNX
xcUr70q29An2iNzwWVYEFVyfg7icOy20tUBLjTp1QsCmtZ254RzrHIu8KwZ2rRnx22HTHrbehPpq
Ml90hkRfL3Rsn7bRlovWH58/cMlvaXOmEZYQ1nEDj72vHVw+GKjr593jYWhD7WKjtI2TJT/h0XNX
3YurqxEfgHItv9ped+4IdnZnnIAI3X5O4dwgzcB+3SZeJD7A/uu8cnnx4eG+rr8YhtqhMag/9v6O
P590VZ4oNO5FW7wGzickAQDH3zo741aH9zqEuq1JxZiLKZ24AolAeHNxawCToNXe/W7buxh2c4jm
N3vunMzfPlD3wSAbcSrMFkPj6ujgC5oxAdZ9B8yPsteDPbATqiienYhu35y3Blatzhb/sk7YuScf
1qp+RRZ0cKJU4h0nByo15cOdt8V/sNN1NH2DB1+A9JiEBz1Eejn7kY2XANlj7wZUXtR0P9EIrG1a
582guAI1JI99AB7vUKhVxNHEY1PtrZtTUZ0R2CVFcqe4EDrTmKLh/+XcaBM5gW1sB40B5fmaKAJ8
Gf1QdAD5yWdAX3QgLXjC8C0BFpGYX4hUvegGH8yoAO8jd9flYhoJ29xSECAlixNcHX32jwfWZiYA
9Jq6d5dH5GjBGvAEahnAHUBlEBRpeROruxoJO941RwodYQCkAgFVinkYURKxPR8YejWsBW6Ed17K
rcC55u0EON5mgkt4f+ZG0KqPMBgqTZgWglVTEE54TyUNoMAud7emTNy/EK5recemG9pGMxAQEh+1
ZoRrqvPPKXXulGieMDXC+k5noHHOdFqDDog7MlzeUG6RW5O4h4t1qY6TWiQUTKTcL0Z+RozyUNcB
KjcXON1AZGTRlz2YxUOMIeV5yGjKOzKLGNJftmIV1a8hxBDxEvmC0sGbN3km0iiSdFS+y/GN2gqN
RFB7jAJtLD7dFskRAjh8iLuOjVN7NEcCSOfh893XlnFRe5qdydBRF5LP6qs9+WwyJQQDAwrYU1yZ
QPJdVcTQWgPGnWqOi3oN+GH2MGdurW9+9vIJ2/lCgkjeHNA6I4qME+9w8ddyS0rE8xogXsBIXRDW
Qt4BiExJZ1V+MyMNkLtd4xlqrvfWWi62HTF1MCFkBC9OIU/0O5VfW8NW8QExQqdgsk+35LbV+DDm
z311IL8IGAeFBnkPQerjS2/egUhyBfn9Lr8kH7QpWhlkxr8ZC9Yc0WSmasFwMjnqMaEw/LgAceOz
uTaCDN8vK8vwxWTldYIM5WrGmhutnYLgmmfBMILV6azldnmrGlcxlI0Y3YxF1u1J7ik/kjEjrbJe
5iZbA3VlZjQDhkwQCXNrw9pi+JGOocHMLOgOqB5AorALLnq1ZRZ0eOn65WcYDEXFWtSR5QHyNZSP
Ip+OhtLvfiYdM7pQe89BugStRE0auDiAgQgvgC+AsNZIozQGdPPpNMk0xQcMnzkBntPT9JpBIor9
TNNsbflW00H+ar0YjjBB9Omu2q3xx/SzDIUMWtxmwUPbrO0muOQFvfYk2mSg2aSWtpZ8eOuMqIhY
PfyrF2E49AEDlIDEAAECaUFcwvL9iBrZpDJJtPlirmW+NVqw39lfZ+GHGDJDT+JC9ArRwcMMnhV8
5Yx9WRQ4ijVtfPyeTDYF9Iez4RDZcK69OXoswLnDQLfNwu/xGZzeKBxu+H3+2WC2ALZDieU+mTas
36tdsGmy6OyKXaThRREfdsjD8jOhd8gLgZnwUp5Gh1FniVsTGYAuAqF2QdTlTugTlj7dadRNcBOi
AQtH00b/ylwzJqy/jPICQAGSs2LNiJuUT2Qets0Jq6togER4utEE5QX03ERBhmcP+zytKJhxVwl/
jSZ2gg73hw/rAO8iNaL8IHhGHrkUJ/gfKQW8MO5Gmi8PZ/K2k0mSCPcW2AJoLoEeTaKnHU1mLyeR
F/GSH90XPDfNeXw/gXglM2O8BF3jPe6ybazX/si30SW826wn3t5O8NYxE+opGGHTm5M3TxDKS7kr
GUCNhPxgwvbhvgWEkCQ8qEnEncyS/D+NeZZQT0mkeDrRvcmMqyURj2q4zqIvgicAS3iyrj1L0nRr
8TOwirbtJnaRuLlL45vRk/edzGZJIkPA66WIiyUn22L9WwpHa5i90IWbEHxbrMiIdT/50NauTCpD
DJbcKt/iJplMUCjlj4wZqGM3Sopka9oZr33SII+ywuaRAQmW37F/9yvK5bUJJijiBiaabadp6jIp
NLPgzda8c1Qk9ix1wTW5nFJyVtpwcxJ5mi2LBzvh1ZOoACvHYSx7BgudnXWfsI1TIrRqTOIoPKEO
Lrhraha5zFaoYbRlOcH87oAcjYl/sm5j/IsHe0TuWHccmfhavihOafbzxUUhzVD2/K6L/VPQgGwF
HDou+w/flwOH6jYIr7Mo8sj7o4PW2+y4AA0rNNhKBMrkcoYtUs8YFtjg1bjmL8Zwrm6jx/4nBBp4
TzTPe3L4EGZgWa7Ea7TkIfzAYxBNNzTcfosIgbnebknEocOvZhNnFTrb0S2C84kFCHgCGCQq8uYM
jPdgK1lflv934FpEmEWem8+JGpicIniQkAn5Ok8O2a32VM7KpvjOo2ssGiYwS73mkAKaXZx45C2w
ZoL4J5MCodiEkPI7A4mJ7q6sReKtZQcljCNt6pxPgOMxtXl/LeOCskVS8PBkkqheJXvBu98YFOvf
+LKH3vno/ppYg+IIN0OgyFEhHxldTIaZJ8bVopIqeFOejfysHZwoznJktwMCDXm8nb68QJueRo8x
z3LPuLf3aBnthuI8Cq6e7bNMT3im8um97ajkZy8K+7Kpvhg5MbPhvXtcJcGzEkIN0yMyqBqx62To
W/mdoYJMDUrs4ccTlc2aoBE3LkoRYCGpFos5gawHME70OARHLIrt1JPByqqZfI82D6N1Z7NCFohy
uca/ouIEJhsMBSLXpj5jdxPkqPilb+GtyEvlv3JmUUdmhAjMCPIQZLW6KEggFMrfifhtQtVfiACz
Eb6kApOusUQllfkcadBRX6Yy3dmbBtD7qKLrG+1h9Z69ClXxcB9+aDWcR2jWnkcf0JUY6YRXT3T2
OXdAl++RbJe5nBE8BtSwmK8ML4p9Skyh7o2/Te1Tt5TDCMjrQNoyuLSyDed1xAtOe86fGuRRdvNR
7QM7S0NmKqGkxDPcGTVpmhn4enx4y80x5JltMjk3ONgluGvNGr1bCKImhghOYTdU6EMwui7YJNH3
skuKQudYEDkM247XcTyIYj4QJoT6GEPwEnIEFe202lB7I71hn+ZVZ/s7JOBiizutuGkZ0YO4LIMo
yS9+c9qhzqcSVWNrskSchZXNqgZl+OCAkttVprhsM41a/tXDlQrcIh4m3L7sA3w/o6zHBBMXBawl
gOYDqKPFBzqEKXnilMb1A2SkfU22IReJRDg43XMab15jGFAJHJSIVRAwDmiLAzBuDgsQqXKEKuhO
tzwB5qOXziT8IpT7EiHksCPhCThjF3i+J8fugfUlE+ib3l3FvboIMQ2QuqO8LCCZVick+GDDE+V2
jnhZD5k8Jvau/od4IOv8Fom/aUQKdt2ypTU4qpgFkkURzrLjlTZB9W2psV7o+Oy9i9w4+x/i+hC7
6HCzk60l9eAIt2Tp041gC5RAkFRaTohkggAnVE5sMGT+SLwpW2TBXmau0RPmkiD/eAcZegzNIwQZ
iTRwVCB6lbm0ZrgArctMW0tEKTuOBGdyPsgswxyD/RBBQp94FaE2BBeDy1juWB+guyt/kMvelqi4
CYz1p/Aj1yOTWit5Z2qs+emYl3K1MTunNiWumiLL+YfdMuByKt4nUaEGDsyawdmT+cKOxf39Dpzf
xcd8bvC0IrNL3NrsEOFLYiFeEdWYID6RlcFChg/AjgWKm3XhyyRjqgDjPrhEYySbbP8dzhL2SQQ6
OQZk72KPl82TR2iXzEDUCbhNlKGV6RkgA+cRW5ww8rkred3/iFxyIGZ7wN+Y33NEkvWBxg6iD4Rd
i1qM/eGhyxdKvAIlb0RMcoGFcltMBn7SP+jQOFEy5Vs7uAPHDIBa1oBFckuf3p2vKhWBPFSWMAQX
VdXKtjaseD6RYhtTGbwbbTmMSBg/IRYr/FkuzZCaGz42/UHalenOpiPqcgN/O1v1Q2dK8c0ZY+ma
1+K9fItx8HO1sGHrqI3SN0F64OwhfES46S+IpXEOwQj56dydG+CJm3tzv97Fbnti633sachRbXsG
/22H1J6JtGVQ2XMJ3mTvRciXG0aUEki6qJjuoSeXsAphv9KiZAuNqhQFUkeMA1AVcbnxHdMfqrJD
0A7P8eg8vRd1lxBoPhkEFSzZ2FEToFPIrk/FjCe6FoeQ+e8nMNGJrWinc+LJ6lVYJGhOPcZbpgEa
DZAaFiUuHxLqI76caH0l39OHu4CcReESN4Guc/uNKecYORBn4p4iPO3lKhKRNjYBLT6QSROboE5w
dfbA3T7mc6UNqchRA8t1+DbkAohV0tY5Ww3qNwJKv0/JJtak6fQ2pd7dGigxOQ2RIgGmQXAnTWdC
U8Mk6sYCIJzwM/kEN8lD4Sv4ULgtcuCjldXUHHgLOcBKEFpyW0Kz40cSFcnxcGSUN7D75HHwDdlM
JP1QcnikD9fYee0+q58HRFr261vKn4tCwOwWoQZ3BXoQZWhKXwQf2pBg5Ukbi52IWEhSWwnlFDfK
OiYIyYdDiEtRTw4ZOWKkR4YPgIOmRgxdN+IMuTlFlDERp14Mp+S/mAHU0gQ15GxdRDeH51QQEkt1
4t2HJhKR9kp5gKgR8IHXknBFNiQ5UZVc7UUECFRDsASidw4kEicacKBJophuUJpBPqisQTDIid9B
tyYAgUg0ZHMr7nxikiBJnFnHvAcfg02BGhMgYgnaTvGdZMOdzYibZ6Qtk0lEQaaQ5FFyj25yB68p
Eb5s4Wymm+FHRtxaU7bgQ5BskbJyavL6p23P3LQ0uZka04EgddE2FBWlNA1ms8mEXZIcKjnzF4B5
YCRqKwiAFjLjzCUleSoWeNDgatu04ZtZ7jLPQX1EAR55gEVx8JD5AuAaKppJIkYyxe1yihP0C/IB
aLyLCzHQT67oBsHTHGDIOCNBm9HnQpEKjkgj5CKzZZoDpXRyWmEukdZEBfWfANFySTdAW/N4UZIA
bgezm9tbpku5R3F9oA8yQzOF5MvmHJTjO+NEon6wybYenXNhsBGCBNwP3G+PqJh8yy2YFdJ/Ff1v
mW0SFcrDka8osrVwYQ2H9lrKduRExNfiRgYIHnbRnD7dGTRETZclkafIr/AI5YUkXsxYMlqSMBGu
lahSktVfSjpjUM5oRmDUaJJ1CcHqYqaMl+hLVQyI5KO1yQ3y3EA9z25mgI92YM8miZums1nDIpHi
Z7JeuQWwzHz0FvhviKKWiv4V9BWh3dGMzcGwOR1Ead3lPe+4sx3wP3k7rKp5k6sMxgPk9RW88cUk
R1NARSBIhjLvb4ZK2i6VQeQrOGh0sUiiLia9iG5PUAhC47ngaM6JzyIURQjmkdTBiBo4CLu8MoHe
r9m//0iqIsebbAviOMOZN/1ft5OETPJYiYep9LAI7it2BPbOJmaVn4EwJkX4leQop+wrd8HJTvXs
wTaEVn9P5EPkjJwPsMQk8egONF7DSpaKGPxkCSOEogBzks2Yy+HwJimQvAEbWyhfUsKidtrmPt6p
lLukdidnOk2mAUGEXTWIMqTst4XTn8n9y6qT2PfkScBImSUjPeMM2P/JzUkkJG8shWTKsIQihBO/
3JVtRN5AUiSCoT4Rj+yNL39DaC0DJmkt6SmxkbBSdIvpyU5LvVcK2bIZCxjk/6ZMzdcnBhAnCBh7
8nbZOtvIjf3/kgKf3tN+6RXBibyLgbfAic8jZxUpnvB+JTfmDGiQGUns9duJmdD/4y92ZqlXEqkO
JKCnVI6lgdbhAcBdI9SyCR+JORHwCNbUfDS2+jI1ggvD1Re3Ex4LKKH/z533q8ZGDGuP+jTFcT4H
PYyPd55ciWz5YLAylme2oHiL9/sv9GPQOtP/ceONoGRMITXdj8iZST9Kwlm+qWEwqw+kCqqtYXH/
H3a6Jtlp8qVwRuUKxqxk57/Jw7lR/i6pIBWIhExAgY6aLjr5BE/T//GpbKPNaT2WWBO1oSlkdsI2
KWkzBLjdcmAbtJ8DmccyCTOJP3meI/LyNnWssaRFRLdUUon24CHTyThP3v0CnjkfkPks1fIndlOS
hcmCWWMVupw7mwfWIQYJl0qMK0G8xFF4guHDOARJNtqQdhBTnilRKP0XMbRkMqTEhGB2xnWsX82E
1sJhybFsxDg4gZLY7gvyg76BLsPnZ0VrAImQtePDspQKsq+S30tjQM5xmZl8ebiFwdD9I5j8nd3E
c2Q5LK/6N7twkLUKgINcHjM5DcQXUSDhNLm5BKk89dJ8LAl+mdr2L5WSFCo8k3DtM/5PnZQIi1Cb
VFF+QKQayJm6R0/2/9xVEE8kX6CCT9gkqy27kQJo05dfohXEZedMOQnr9hm4fjAYfMIAefyB3AVF
VRSd6bnclnJOrzcbciPGDnkSW0hbYurIuclV6D3iTEMURnjoqxGWMNyN2N6WGKHILJP9RVauEDzl
kfCFdo69l4SBjBwDXlwnfnn38JqQpctvsgNSTuKRMV3dz3J/cF5ol7bcVo2si/uE/XeIWjv3SVWo
450wiX4F19raY8GKlNQH/onXPDh67d9V4KqoSnOLadMCnG8oMea20EXcSzAi9SIT8oeoYBKv3uwO
MwAK8HQ3fS/Og/PXfAwR1e9jDx9fnW66L85Fw1U8wzvEi83wWhwX6vC5+bhKonmIpfSaRMdtS8lU
6GqbhtvsuGgXhoCVw89kx/kYNEPc2veIvIEkjXHuVg3zpTpzWrubC/ILQ2OGxlRUBvOhhu/Z19sW
hNP+9OshUatknXDvfMyF/HJwwFja+i7qqQ4umLKm4Wnex6b/6F6tSwpo0y9BbHqGBjblaX3chnsL
jkVr8kWXLntWdhOVnIkWKtkJKjdSKACae4+5eerdIQic/LvzgC4bv+JHrGQCFXQf0DCeVgu/dDGn
7Xh3547KbXwLyj5m90BcW+7Hhs0fSP7Riq5gzMcAxQEEmzg40s2FRXEGkRKefT29uWdHHe4gbLGe
cbat4q+jmpfJxcbZPdTT/eLlvp2Xe5PUpvOyj+LCYnfdlnuJccVd13Y2z5qGhKZkVo34upBIlMAy
BpcCyjAAlLxFJHGfU3gWAOWLLyUkbwmBVYImGwOZMgEPvFfM/fXZIpZtW5WNLDuprAhmSXCPejOy
XWioAfV7g+mgFo4GCmsnRhmgp4Ya2kYxKBta9LJmnaPfWbTivb+NPjg1ye51BKT6O7mGHfZx2c3o
eQ63QFQf/mnEQsDo9BFtzpSWBXaIcSmbBFURlpkUDyGY4RgFpQqUkxS4YXES6sm+ydmmQxBCdAY/
8wl0X+pVXMaAFiho+Xli4D6EvHg4R3flZp50GPNok78he0I+E/nuUJ1J0LxmhVJ1/QwUROGIzQi2
EMllGCqS2TOAyX1yHJWpsKH2DoYyTgOqE/rxyImgatT4oNjynZQ9DUEvFC3Dba56Z8ja6MqRBu9D
NaqKJzs92TxpW1i79OldCNFD7HskrXbZvcQwQo5NRoESVk2JRwMz04U8gBmnaI8deWsEbCgMyT5F
lEOwLJnWCS2XD2VQiJleCy/SO6g8buoaqBAjdR4VGudMyAb/tuzDZAt2JGr5T0/3u67hIcpo1fyQ
XBkLJ4qB7jm7pGp0SQVaDNA4k31xQ/Ql/RdiHfHXYYdlmyff8PEw5jN+qRQfCf8AS1J70h198F9b
bUztlKrWfMku/p1ewYyCypABgv03KPF1EiIk5CqAbsSqoOZ4skUzecMDJ7IVm1EEGolWRPsdy8r8
mM/RMEBrTPdK8Fn4APW+GEMAdUezTFSFOFfCCiPT46zlU3lIjpnUq5hxvXa/kKYtqEKqf/eJNgRl
giZSjipiDCBExDkLRDYRAQr5M+2JPogGVx4ibOigg88t90cmyFF6oLaODpfwwqHRoC/ISohrHgll
XC7GomAe4w3XoF8ii0cKEBXQ6Sr6AHFCr4/Kv6jafV1xumL94rgCQwJ3L5C/9isWOHLLZCuYnA9B
23n+HVXzPsIaefrBQCC8WzqmhLgmdPrw9lAgGbaoWB+o2X0gmaoWCR0S/1uba+g4dyB/EH7GJY13
0IrA96mdgjd/ADMCFC1xLA0RGj8fgPnwI2n9v2DbIvRD8fbzn07YjJUxRq1rGjUC1bsgN0kvLMUE
7Qx4H3uvCU3Ma44IJ5IlSyQIAXqg7I2YuuHocRnsi/htAssbCC29NQVLfUzrrBPvYLi/iu7iPLzA
gDCbMIOo5U51m4RjB5EIwgfg7LsVonTfV5BjE4dMILdu0I4qi32/h1xq9qUaQE/FFloXoLd3oD3J
7tGqBhgoqCr5LxUN9vGvdRnI8xUDX++RoKyDSFN6/RnoAXOKr0jmd8lLH8kYAypziRFx+TX30zsa
EFyuHuibjuh/HNBchEeOVBIfyjIsbm0E3izmzZZQyZxtL0CZlKpRjuwWuyb70N1+ohvdAB8IOjyF
/nHMr5SQbiildDnHcLGkvO++WbLc7j2QP2iTLRREEU654Dx+ZhsDEAoQupq8wwFozeGpjyJE3lmy
q7UsZdVy2ph8dIO5+/fGd7sPDg7UA/+2iMGJfsT14OoCf2LnRpkNUcdotxTY6wtWrFjTb9FGn/H2
ImAH7ty7x6JVdbCCCQwFdIJgBriwt7ZYLKLGQi8Me2L2aXXwCcVeGkO3ADmhCdoFDhJnQTd7Tw9j
I6dIudW9atFetRF0vwfKJAGgY9Zv4HaMHgktDnQw1oD8dh8uvonkE1uCV4JbsJHChCEDIptaCe/z
GDQnd8mTEENrZJBHddxApO/bBet5ju+xiBdKa1heCCLZniFwhUYvlXKRMqELT/f6GBQbANum4t36
WMOxnZZ9oGAZLMEPZTzOzKBKdZojhB54AZW43KrA6alT9ssh8SaHEhsFOw3ceOpuT1L5hCBwdJy9
RIcOfwktqCIQUxllzv5lrUaHlbFRJ6rb090Tpb85iobf/nXFplcVKm+oEA/uCoD+x/iy4aR+BUbY
LHT/SZ8AzzAyYwobVGkWtLB2ZCKHBR7nwZFck4WPl7rYJZNgc7h2e5TWKqLQ9ZmMDNFZQTABKEMS
BS4FzFfqAz5NtleTzGsbkvZcvbdDSOEv3tZ7IxwBw+7klKHY7sQp0HK8ndVwW7gDCtkbgd18nlFW
vugm9hJQHJEfecPVgAtMZN51EZNmkPfJlSHRJlQWrFdeA1zAaJDkHgcWNrY9t6qxNXYmgNdop1Ek
xZQM0irt6oibU5AxqrA17CZAzGoq+5al0RDLO9ZzdCawFxUhRPI4STFW9BsfSfmDKz2ZdoCjNEA2
wIZa+tmwaB9oOuBLYj3BnM6hKyKBOr5wTkGVFrkNGJx2RZkSHiOsA/AjCZAOwEmCjzkaZgvlTdTu
pVBGMx5rLMSvdPAgXYgzFQui9tqAfILOUgUHfXbEHxYPhLMzv8s+FeNMwLKBOdFrjB6eWrvPnQvF
b+t2lm3ERz5PrAW+y8fbu412YmMOI7gDDvo6bP3dBvjvnqDShobL232IQwatRZtNZCGr8jTMI3oM
dHmDjiVVaMBgs2FFhYWTCGeEY7okxMFJAqNBSjOiWwSeN3okQucjLqA40aEgrdFVY/QQaofU14cy
jt0LHA0iDjQLHFYngekjeySX5Ji+YA6dIOG2WLwGDO1X03nTEMWG7Y2CCYR5RIdbSNthrRHc03mY
XOiUoqhAx5jdB/xSFbUG11aMSpvek1Wk5RyHmQJC3Ovkks8T2f4+yg9cg4Oj2cZKjOr5uAUZ1qe1
QfsQZQkYhMrqs4AX6c5xc0WmAtYxm+PNQycATlgXos5utsVBokq6UykMQkJ1oe6h0IqG4xDlFZtf
XqGx21jcUzBnKtUubGng3xw4EboBwER/6hmDnfcMVwZbHhTnu49x38H70nbYhpc/9F4+PbFsqrJK
DjeiIkhI/VP6jOZ9zX+LncQr2aftwQ0Qd+mwR6D1Cgn+hqwaESmTB1+KXfi3t5dtlwC9EJt54btX
m73lO+w7bDLVRrAGW1DX27wLk8aQVULM6SpIIZe9NSpoMGrE0RfNJoRoOCBSVRQADo4i2jLggePX
SEPMpLWBHiXEY/+SPP3vQEu6LNgn1f6dtRfc8WNxZg1Am0UZ7us3x2I780XLGD1TdYNOmo482IGA
ps0k4c/hAV7eEw+Kw186oQ2JzwhJBpZZzlHH++o0fpupiK8eCLs5VzsuhjWBS5vcQ5rEf/s6JRfA
3WK0idFLCQO/Q2uVcYGaKLD1nQ9RPmiOFTDX1sW7IsgJ21xxclGnaQBWP4x4h066fJtL5hwS1JJE
odyK5Abl5o0gwGGne/wPJTsE7sYnbvvJwSxSWccJjBypKdFMSjl82CdVd4iGhD7CEhZiBKekSSvk
zSY1nzFFoQaJeobItM+zW2U3EEZz4H2nQuBgI2MoMHDiF0lq+XRV1vHb/uUPVgaFLvb1V5gBzKKp
QwUpVpMmmmmCHzWGL2uou7DUwcqJcsyVUq7o6vx9gXqyO6meYSISgEeJ7F/91dMiQ7Uh89mER715
DAkOUvlqx3bjBTnzCJ0tYqGLjbavdTT/FPD0aM5af6gSmmIjvrNUc3WwBl0iBg7dHlPcZxtPNAti
+9V8ubtgvvrkVf9rHeJvr/SqpExigGwTFImLpteFzTl+uAdkwRUPXP3V+W6qnJQbPsmrr/W0HmGc
+JdA41Z6DaSF0JZDSEARtyG341Mzc8qEAjzOlgHhIMY0MM0vkPGJNGhRBsvSE/rl8lYo5l9zoA1S
6tkevYOQzxswgSMqGvi3fNmCFUsbtF7m+2ur9MKa1ntgJNRUZkeUGtpsUgDsb9k9/k6YC0v+pZPS
mFbekf5D3eMbBpSFLyJsP7UEv/X3jQkal2eu/akJN986Ol5tn+2yWP7hcZAjU+mI5HbtNZDE+btg
W8magi7JPYoDI3hdZo/ETOMnZjIlN7PDSbjdQzYAgC3sgs649fcYwFjBCUNvh03kY+Mb2dSt+EAW
3bBD5WjW2TcfCp+Ca5LBsU35HFA9UAaM1mOK7zR1kFChO/cLfQA74pJw6zGw/Dv3tlOkLsdYBgk7
wiaRsg4JvAbcel2NUiHe0nQgUJdgF5cCP23HBTu6b6TLpr/n9bh/oMYDjhtYocAt5t5HYmLaMyVT
K5eEc5keQekREIPUq6FjsMT4UUrjZAa1/WLNkuVyLo2VCLCQg8J/1cOrhE3VvXh7tFEruLYHdqG/
AX2p/G3+/bG4U64fDBCtJ2QBfChV2zYtEGlNFWSfJMhrSuiodZBTpXCT4ayQ6BLWK+YSLip6I8x3
meV97pIonTuiqGLmOTQKJCgPtHtqK89hhAqrBoUBv8mxLlqDsyUdLYU43hsMBk+zL9Nvi66ltVqt
PqnBIajH/diUNofsCAQCX9ud5QGawtrVKmPUmjGJZh9H+Z7gmUYLY+6pwdw+R43hExEeg0OYjwf1
5OpvUWSyzj6r5Bzd6SHBI6G4lXfz/QaDHMQUMPiWM8Kgs2m2ZzckP7buDPTghmugdD/e/RmYI9IN
Z0vFzIEH0YOkwYlM4wsYAV5sd2AwpHg7VHukTWOA1+dQ+0KjBmFE9Ya9DL0VjQHYmbNjIDoTr501
oSLPgO0PPFXNmcaDtxksERJCH7SFJiGRFCESnSu0XlGxgkpmVSPFwXly0+nhXcZilKfw9crkGcHZ
Cr+9enJ2GgH6DZQ1aYn0tEE3UHocjZAjwhZe1X+ERegwG5a6S246HjzujnDq5OyxGaMINzfbpSda
gpxtmDlsHbJk8qRb0QWk9CWEOIlHIa7s6AI8ACNTWkS9clEX+j6AwI9dR0MA/tEbOE3H4Vy8Pilv
QopEHP45T0TP5YOuT9BB8RF7cS7Fg9ogn3pWwjd1leabDM1tHmZvkrNVF6KL9QSUwr7CpT7ukxd+
3DtidGIsEbJUG8SadaqVvJfVXqG5ukFzpjKG1ctu1L2TsaDUgW8E1PzLCz6PdSiT+Wn9+AbXa/D5
BuVi/3Hb5+SFzQTcb7Q0dzEVJh6lEG+gpFTU3O4GvE2UOyJ+gsQuwe/1lJ5OKT/carTALrZKA2Y7
QpSZKLir/ripya6HlLCwCSjQh6Qdp3KgaR4pik5vMdNnFDPgZHw0641D8dXhH2gu3bfThC/31hZl
5Z31FBHwo5HALjlN0F3s6ImqRs9n1G6On5p3QzXktgtahGD4iFEcOtnNs6m9IMH0X127QazetbWW
xcFb7fLLyZ8vdINyTAehjGf0nJ4I/Sjx0Rq6EjLDT/EqlNKIH/eJeiPyqx0u1xpcqEiO20G1vKF5
h+ZKq2c8Aae/OWI4oBruG4STiPUCbeKKTWoiLenXdEnrUJgj9mbaUXQ74C7YtF425vCL06LptDGe
Mj8BnW9v1KJyewrff4chdL3RKZmP4duk16Sy9Qgy86zSTYApAClAc4gjr9AQBY88QtybmiFYVQp6
YOUPZ4eAHPa8YLRu1MzUJYEw0TVJDbEFz1efOzfkcYCrUS+0mxslaVKFM2zh1tL7YPNE+AGZL5S4
6A5wc+xe+GT5Tyy9EIPzNlSRsq4GO1iJxI32QArcHT2AEQErQouRsz+O3i5zmeMjJFPy1Xjv1OhK
JhDO0grIGT2mZSlQ1yEDNuhYKsmrKrJpj0A1xM2V3MKg+4KR8fKYAD65IDvJ9ylJ59fwWYDiILck
MYTi1BJ4xawbvoODhHRElFT6sD9pMHvsV21TceZYE+wbep3gUfrSAxofWr+mhgAP57rZe9i7QB82
2JuCkuOJdsUppOExqXL4UTSLBNsiZrdb/ymF97ug58C+vV3dv/TB60xv4z29fPJaKm7dEUC5Ahxo
OCKrpaLdMFt2RepDv+yEtAdGXpSAoZg5jXFNRXk7vAzPpXVo2OfZweaxD+94u1J+0sL3w76oiy+q
jrjqof24NTUQ/3ScH2zgdBzuvSrYL27xfIKOTla+cMUwjeJUfEAvh5TDB1V+L1T0Tu7OnkMyn2+/
Jo2W29a+ADjAxwQ3jehg6VM0wLwy3/WPA5jbvo5Aeguhl7t/sxdSkd2PDlSPD/0bAUmx79GU6Gwt
BozuTKCcHTodRg8q7gfK5y5+hu0EpaDtUvnbbpSRlugxfz2NT1FXjGq9bW8/+OICRgn4adaQ5hFy
uNDftfcD2hqX4IgAHlzNp/UttoNLPGcDIC7s733UVPzvaI6wB5AqiqLYOJfTlnsu9gtaPyenZRre
d9Og7LmF0qIEwzMK19+kvbhnqs+T3mY8ocdYQ9aOImY3mSfrViR6lPM/GvZMvA1VyFVZkN7ar2iK
/jKLtU0xAZyy2WYZ8ScQOkB5Pltr9HbWAD5FTF9xQ5kWdh3AvrA2BGSuPqQACwUtGJJOcg9VStFj
fo3ebw9CrvsAjfpabpPPcvsHrI9EFRmFPpBuFvErqse0ka+EmIIlFsQZ02iqUsmwKSxSpwDD1+2d
ng4LiMY+mUTpHqgP0y9AM4OT4hVKiYYeOSRMdnAyudF9ojuQJ1m69q1PApf1SoRPhjw/as6HvpjI
8ozHW6+BxR9JNDBVNmkIbH0QiVvsR8RzmqJxSYjPBjsse7NT+gHYQqeWtu19SunLJRb7Qb9U9O82
TSpfdDfAdEup+Dv9pooL/b+bcOBQ/DoVWFA4x+KBYuKFAIHIoc9WhkN55apue8NSR5Wg/4i77qgF
oIIiVtffhiI5u42/ffiXdI2gUy8I9qGevEjju9Rz6HU6RrjLr4tP3Pnh5lQmQ4NNqHThz4MbpE28
oVH8ISPMpdtR7OxpGxosgZCRcSeP2+T1sHZBg2MZ6O7FahYjqVk8py8wq8EL3CZ0nAw6K7IUbSpI
2LRQovji3spxDlnrjOEorjbY29QNWrVvD7ojZTz4OrbI1jKpSbzWLY+iwVt2FoGYr/kLfkgh0Hvq
lNBYrysj1nKppgGdVZ0SzmabHq9WUBh8Dvg8428iPjFSHG+uFJiDX0LnDKl94Am0TFKU/suu2RF9
/w4Qtk987z2C9ggDpRQeAj2Vq3BsN60xyMqS4t5Wog31Rd0YxZ+z6N1w1vi6fxrMo8fwQdUgXRPE
T6QYgy5dOBMgDcRGnAT26AghXo6pOa1dDbtHsVHbdugCqQX17Rg7vptNOUnl0aHisXrWKWGPYpiI
mhtIW2Big5n8Q5tQNEZ46IUkE0LetfjwXdfEZpp/G13+pFY/vqG41kGTQZixZnddxt+s9DSMaYIO
yQm86z47DZ4n0LbvObeDOg4IZEybY5JicqQvhig4Vr6XXOE1fWf4XHqoWREAY8BCSed8J0A+eFs7
p6iAICfp9OiQdNdiAIxmIznhfkmeV1MkjpDOsjsJenH9XWZE+t89gPq/IFbD/8ZGvrEK0TmddVDG
o/hPKIuKpYWVInkShQMxq8MBR0MVv6bVnV0AhNWjkspgisw+DoCIecNDXuMuya8983NOKQALUXEC
kWrTjMCQblaXZ7swVqL7W88Qcpq+cPCGFuQhAItrqujnI59G6amFdOCWFnJBy1TFVeaRfCMkdaEB
0Lj9dTzvUp08iciGTsWy+4cQaHFGnJ4ApKJ88YWRBuDiCoDj+HNBNtgUV9DVSUZ3yPSt9oVKyUob
gLiPGrRr7+K1wESYe8fpkU2seGTXXKovmlsPql5ONaZfhm2IxXSGp0hydM1/NJ3XkqrqFoWfyCqy
cksUFAPG9sZSu0VMIBjApz/fXLvODit020r6wxxzhJc+vf4QCjJBpw1Um5nETPBqt0FUTxQGeJzP
fhGLLZ9dEm1RUV3jBUUSqkhHdMBnijMdi17p+X380492zPrlT53k00uCmUEsdDvIZT5WA5eG63kZ
lBNlie8TdS27axteHVYC116ksb2CPYydNGKzAq06nmTMwSdqrLHVt5ctY0bke0ChcGGU0s2O2ogJ
M9/rEzZdS+4Lm3A2+qe5CfuihIgF/x/1L7ujb8cx0XMsJHwBDTL8/6Tzy16nYVqg4QlzlSeWTR1i
COKjanJFk7qCUvnbUiqxj5MRRdUQQMyHQfJcKKwK4jsFWxfGKykNxCaNK0KqLpiJZksdz1WpK4Z3
9uIa2nQGHfQdb/8IN6xqEyH37UHaJtgDg5xyiaGOYMlHN44plv0+QNR2AymXjhYm1NbiiwMFT89z
3xCrACyQSh9A9ppQe3Ek2dSxwWZ6BWloSEGMUBNiFLRdfdLhkHFhg2RIsAAl4sWHKCiO4axnWJpT
XGYIZR6rLZUmtb/qniGgDTqTF/HVn0hbudnEjqWrUF7859/3wcNY/lUJ6LwBFyr/enbXvyeXO2sf
KS8olTCgGsDyZiuc3yhDmO0pZ1D67Z7RewzwMDO7pOSAhz6mOVFnpZgJ6ITJvX/aqYoE5OQi7mcY
MuCeaONY4gpMWylkcEmF8YSsePqBOAuVpHLg7b5tql/6fbivcYOaddNb8GyfXHP/HEML40lizx3V
R2ynJf2k+hWMseNSJAMnkGSF21DTt9PDK+j6ysQatuN28gnUeDte0XrLcS3CJGMArnVd3SlIwmbF
zJclphYhyY/MeIXbIxX+mUTeDX98vP3beYC5Ce0zyneMC5w3a/lKA6QaVXuLGK0fTA3Ztl1Jw6OD
WhvOLSlX8jWsSZBorLSI5iRuxYNqX8OM3uvpyljjjXKAxHOwWawnGlw6SKh9AIfheX96hLiy0GF4
49M5w90Zih1szYkaKr8nNsf7PMTX03lRoottB/m22KZYE2OC0cTgERcgru3PiRkKS9QpmMWBoTp+
hA820bh+tD4Aj2BwzPMYjTd9a3IJgYLgVaDcHKs955MaO3EGORH5XPF04mGFPSQW33322G5n3WGj
RYrccLsAjx2pwrhAvTwtWsbA3WsXHzoV9F+kRNWhQQAkD06Hb9QQBDxsfomFqCS24Qc/kFAWCUGu
dDo4HwZ+PTk9+4/4OcOvUYPxNn3vrzSYDKdcXVVJWCZ5IbiBYMiPWp4a5rjjWBML9s6wOLzBxbDk
HWl4PT+S5/jSp+PtEwcyktBdIsTraeHmiRZ9RxrB14fv/vJ3DuiZkg4LPNM3fuz0Cfj3zhwbf+SQ
u8e+nqc15PYCOu2xZtnkm7pxaPkAiqkkNwH5XFgFCY97z2WpBbr9+eAt/msGgG8gBGl3AJ6Rwtge
V2teScXeHWMpPboM6IdivTsF+YBwTVMK0RkzRb6klq6YJvgX6ksH5zu8WhhX3JMT1h/QVLB/LWQp
x7Q+opuFnco52H982f7gI06YGM7/wmSxx69jtmSHhVcJEqPqcDkKy5g7BVwf83KJ9AP/RKrZmzxX
nZF2Bkai+bDWaMTO6kRFuCkrUznu7SAKoSdg3euxq43v3nVWjukykL9Fc7k7aOG7t8dtbCxA0If2
mkDiBIe/tByrYv8qcrt/nanTmIc5Z03tM/ZYi5giMC47fj2zz6nQTei/hxnuMpe4+2/JR3yXyLbY
mNqHCx3B10I+0VTwqcn+pOR6gS38WJM82UZcRFYpDKJBxg3TrQacdf8TEsJDb4dbPqzhd919jt9R
mbHDt2/NXgfLee+EdEYDdfeCVPdOT/02+FGXGLbNX9C5EY8cnzQuAADAOH4xnG0njG/GesJDZfZI
AP5nLU0OPXau0+vs3e+mYgt0xRXxT4x4hX72xdb7knwYa5dFtmE/BOTIJsd5ceDl3vgQ+s76yp3U
QfeE836iYQJUTpwkZO0aI3jDZeh+CXpmyqM99uDNcHGjL6IRQl/ulchEC2NxXMT34Wru4fv0c+/f
V8W6DXL3vbpCvQDGhYnRTt4rcextgKrdz+KqDInt+FbxaV0w5elhh44b+b/E1oNm4j+FqyZz8A/s
i/sv+CNtPNzpPzuVQnbLPjK4/r5svvUAZPzlm1AvPvz4F8daJvE+v5JIi5/O9enzRcJyCfY1sSfB
BnWJUWj19EknruaP0aOHP/XojXUutCeazROTWF7EUrn0bUlCru8+eb/4g0K/eO30PO1pcWn69its
qqndBrAxjGLAenGl6f3FfsZTt+O2GPD1N1YDVWJaGA12Bydl1H25zclvj8CQt509xjuG9RxpnVgH
bFGrnrDv6G1ecALgDlENDCi7qDQeRw3alXchK5LbFrACIko40VfPR0CUXzFZfYU6dDtzcMMRuOoz
eXVT/UvlzvNOdJuKTXZGqtNIAHiA05SmCgP5+kPf6u+xeO8r2iA4qjjWsEubw+2O9I29+AQWqe6A
uxqz8dTALmZsnuPuwvZt6doIseS6rElhp8OIY/8at6/XD99g4bpiIM380uB75BXl0ERdDRzCh2Ub
RpF1p4hQXQWyY+OayFwQOy1qvuOVukO4uiWhfx73haxsS48J9TXZ+AFEuS/L+TCWcKCleKg8tZNw
JzKes5Pf0YcEQHOnrI/3hFAK8vqMbR4M8qEh0FTf0XU7fpUTdlS26pnbeMtoZPjRmDJ8E1LklSzb
iF4d+QIF9CpaZdvYptSRsCqt9akWyeU9oY46+a+ey96BfRWvJayPGQ3SzNX9rgHMCceRt9aYNTgQ
0p4Ac6HJkpd688FlDaq+2u9Q9aGxveAvToubxAk2ITwL+c3j8IDncR+ik8Or8RWkdFdDdjTEdgHS
Zhgw8R5b7AvHONi9YuBecGS2vRyoPfviDnKOMf35fPs6uS747AH1M+hP3uuIjykZT5V/OQKxbaF5
qTGpUs+qz84S6z+t62LbqqBWMgd3ItUR6UL8X5I3pUGXItYt33y22BMCRXo1nSsILpqLSPZxbGO+
yqdwrAArRMnN2fwiRV5Ta9dHAqlAZLsOLPTvbJtwnl05EFwPt4WPOceM7beWsO8tBU/0z/roRJpu
691EA2E+6W7dLglb1Fb1IYyrplvrff3j6E/cbp1CdU1zcrvMT6e+Qm+b7cPf4zp/6AttD9U5Qz6b
XH1lDqgxVw6XyIKXcXLVuIHWtivm76WmCY0ZeMzWft7LzPRBEk4pMNY97S7VZTVqauc5KuPz1P7L
foBw+1to9aQ10YBF8drHnI0GSRnQGWJHDJKVo2vk9xQ1ZoDKMaqHql941/i8kXYu/EWsgM7JcXEW
rYE9XLqLO5AdPPdFQT4JLhdP3rnwae0K2qIJ5tAbXTE4j9t9Sd8X/Aua48X50dam20NRmc1KOFFA
4SrGO50+nJlIfB+BYFFww4/GTwvr0LKfhcy8vCE0Ke3Yw5jtih5w3EX5kpN8BG6O+mRSHjoS94Ba
H4gU0up1zUYZqAze08JOIA4iwhF17MWZbZ3+mx0aUxgFSMD4UI5rhjDusgsjUJNHIH/5zIyVAuqN
Zm4OBoO6g2cC3Y6H8gxRKzJmQVMdoZNm9IqKFYVT3NvQ7/5Hsviy9mtQzUAO6IpPX7ES5svths8C
RfxMAajYjlJFSQWFF2iWtn7hzBoANCNkK0/eFIZz2MdC2yMKbNagm+BYMFkUN+Lb/MSZYCqTjsy4
cn4xOIq3uwYN67I75qRsqL3GVEbsoZZYhCWCcRYakDgi2UHcn0E5rBg3cCp58KkMiDSDBMmRswjD
wMGv7Rs2ROISyU68Ss/r0tEs4DNkcQfLd6ed4CfI0MBCbq9yop0xsfQnl5Q4Okv6+CRVLdke6Xdy
3fYBtnakeY+rgyQfAr/ns+4PRen7B9MZFnKaL0wgfHD8FMsFaGvAJmuCQwkJ6U23G1LGeXgwxoW9
RF8D4yGhqB23PgZ3cHpnSH5oAjm/PzdOPKk9DREqezYQxc7gaPUvXufHGvHrFFpc8vzgg8HjDeME
i9wBwPgEy3M3m0ErB9Mj/1vWslTyF7l4zJJghb011G06AjAT4a52xo/YHKjzIv3OP+EDrAs4OfoO
KdTIn6NGCOyD/gplPmYoAjMevyBYj5tjzzU4Hvc+GYpfTO47MiF8MeMaUIbSjSBcCI6LGnSx9u4C
CPivMt6q/ssMgQBUA0Hza8/k0d6xeOj5JCdqAzoKJY4a3KB7dCmiN4zOKnxrgWVEBp3QPADUp8av
Tv2X5oPoPy5uhpnrYgs8Q6BRL+5cfGtVbfL1A9L07EF6EEFK5Ab9FayI22CL3BJI545Ts6tiMXkL
Xr/qNVTmdubay+3g1LfDx1APb+QL+F9gYooM09HDN7bvOdIMbzureewWGXvHclkHr8xv1yCcOgUq
aTMPtwXa1uh9GFA5TiOBsB8eeQpFRAD31jmnVlDcaGCZoGpzNigArTGu5WkzeoblgtMDJScOzG2H
3L0BZBV8IAAxFqwjjuxWTVwfOuK8NOO0XHXB6GK2nKrhtm8BlgG1Hu/Lj41SofGbsBPS6mTBozAE
4fu3I84X7PG7Kd3UuYEi4vZHIXvvX4adBPj2NtQgtFTsf8hU+DHjcokcO4K4st8On3E7vq31EVVZ
9Iw7O3G6pCz6wJ7cm+m9b1Ht/kDGHsCSu/fbw8PLw5UWNDTn9dBOEFaHv8Kp5mJ7jR+LabG4GohU
djnrzd5uNjfjjnDaY0GMlzwksP4J70v0v3dSuVZAh6ZM6SgNuMELOoEIFgq3XaGsEQEiJhRO1nOg
P3BEi60PxxLlsQj4jqfBi+cxpNzBgx8oWblD3X9z05vkPH2HbWT/0Z7603qBTdt9oEyL1XfymeI0
AfOUK0izeQzQrwQL4siBCnub7+QfU1Q8sB4wJVqALiRy0qBVRrTY4OH3AMzvf6iNiOYA9wYXozkA
0RINIuMQVxQ8JbwY878FNnfo4Mj+Rd+PrN2H8cta8+mDvZAO3bePpz+AuVjEkNLtwlkAKxjki1ry
nYgVLQnhCN1Rh1spJHphCvGknJDyb/l7OzUSXAvH+aqdTjsbe3rf3ebd2I67ywtJmRwIzhMBmahA
KxNy1tJyjZYtD3LMokh+tlK6ZDyqEO2p2KBLNn2oVCzbFJr5AH8lFgJCV6Di0+h8BjR9hmfCoERZ
QAMbk1TV8DG2YJYCfHjPmAlNlT0KeKBpxxo0NLIb2WExo9yW33G545a3iCGqA77QLsS/Od6uS5VW
gViUid3IY3aPLSiRFlqsJ5ccOdQMpl3/97roehXhdOBsSvh7lT2KCFM/U2XfZO4MGJJlgihduYvn
WHMalyZThz6hNBzeiOFgVGEiR1uGsnporb9I9rwigPCYMjvRydNbVDrYKyTnKD9msNJpccma+erx
E7hyd134/BhdQuNcdAIteR6YCXaQZMlf+yNNiwRsTDPZmZqQBWW78mKVpqUhlEoR0eLVIS5Ak+s6
P3KFP2yMDtX65bPtpfZrnWJ3mnMr3sgf5F8mW2uhpbfV80cOfQZsBreAF/Q2/7Qt6GdoyX3YP2i0
SRHzAlT3wjwFmZVuDzCaY8aPqI5u3gNWAP6GxBcc7H42MqZsfbnjQDy/wMlEXMKjfYQNqa8FIrLc
nfxFlK0gwKl+Daiyyrl13GNAy2GMjAi+ITyN8X6tR3StwejrpPo14Gc+IN2Y6S1hSHunABKhnd7/
eQM3VLAvPFHuByU9s9jSN6TrDdhOAYYfxzlhO2XPP6scTamOXaE+5vUAffcx6D/4KLt+CKySg/Md
bD1IdbHsraywC0OvgWEplug3eFKXDQxKMFt2tBgSQsj6wsW8fQQEIy79FOEQN0H/C9+f8s3eX6aP
xRmn7dWZoBSYkELuf6WYjuKRDN6BNBRiFiTBZT5GJMygFLsAdUyZ+PzwDcXtose1fxhZepQHxAV3
fjE08X6hH9TYV61o+GWB4kzVcYd5sEbUms3MSScq/7oUbcPO+vx0X6TYwgyC+YDdw+iyAtBnX5KN
yCD4sjgjlVgbKIowwBEqPCs5IaoPJovvFTULTw4Y9cdnB9Q7kuA+JdJ5fCV960pjABPFGdDBETrd
lKvNzEQrxAizEfSGE+mBBIZAX7tH4Iu4kr3X52GJHgp21XwbNkwGiN1RsWJjxjcPGsljGZQ1Amqa
1bPvdBcGRKoXgF58CTt/eorlMS7AlEY7tnL4vEGDJtEFKQr3DVecYklQORDBdUJkWf8RYoPY12A6
M735uCr3X+n2SNzSxcXIFbmj2IPislANSUuMsr6xM0CFoM/C6BT9gFhcNUJwnTxSddjbfYhWRsKF
PqizzvqS+2cOFbT7OAwSaw7lBC9IMUW3UrEx7EB1FqYHFRSa/segYRP9YDesYqEdn2khyYGhdwj3
2ebh6EBbbrEglJ2fwcYAdCF+9rdBwwTJpUouo4anD2tcuLRUljhhm0PsqcWgmmuAL3O4nXRm3KmW
XE4mNJTt/pPwo40YjZKEibQ1YckJ3huUiCmV3HdCoXXZvyGGjZWNOWMG1ip815kYyDPJU3CSZgjU
epvqfMxjelY8Yh/jcqGsWB1pA7C/J2yO5tmZJbJhukESj/aspkxOMIilKsCdaG9tOHYg5OmJE2Rm
R8rBMYrpOU1/qH194noJKhDpOJM5aV9DC3hKMGN4UXPhpgIZgV5RMcgmPK8ZnV1CyjsYbV/gw8KL
5Q5JCoSETNNMcdATkTcDZZmG41ZSr4Utz65qUMRsuPrdwBwIdfHsFfCue5Ed0FgjS/PMrhw6/PQC
9frkY1SHBqo7ZoKL2XGSeHw/nENDRprUiQRwoVKxRki7UfK2CPerjjMlpdaDXoB9C/RNdaKPaVPN
8YFXNlyBFv5Bg5c1F2xmY2kasPRhLNnixm9jFiyG86JeMDY9Zn1i1q7E86JNxFqBMYvJLrwbglbx
vTyu4O/Sc6Qke7AEoZMX3zdCOfxeQj/OnEMKoL/1g2DDjukYN2wBMBuhOTTj7lLQE9mAoUSe4uVG
nY4kzNNnPR/RijbCmBXTcbQ7AUB0/F6RuT2k24aLAKo/bYgVsvjfsK9z0Uiu6X0ygykuDTYM+GoG
OudZrQlCwFPg2NLtKtE2yxNlEDVpTfVxFdTY52X/xPmg/KqI9iFH1OQztwPaciGB7DCJzIi+3QBL
W/jSqDELaB+z+0H85rpDw/KaNTw7KDtHJmzVltnrBSnwcMUYPht0VwZDPSM1WB0QgcTMfJ8TbYQf
xXtiBrqg0jR5r746yHwqNAwcEGf+8RxDTqoHkKawNTsvPpSspJ+iMFdW1wXQ7aDBeartV4srNT68
kCMLvNyR+xBLFapJjB8jsS8XyjxmGz4kOzAwhjENLiYA1NTiXoEZV6SS0mquwMnslVzz1EiFGEJQ
9qSJajQ0M5LJ0hwBHfI2RFaIxIZU97MThxXcFigyiCc0g2ZOOTRuvHEP4uudhtZlxP5HfNHdavZI
GkYnKVTMuTeDdGWLTdY16Ph5eP8XMwKz6uvsFb4c1y7hABu1z/r07OvQh/c0sFm3msP+Nv3T5sRK
jZQJYQDKkqnFN0KF02cu9aldfJMuIa0czcd7WYV13x3dBxITUPoNI1Jx2Uk0gRjGsz7GGXP4NrAZ
ecQ9J5BEYVJvA3Pape/f4tfUxOzd/cv0C8CZYT2vwRkG5BywvBOLsD/vMZQfGBODXjXw+Ff1Lepl
P4EiIeqIRF0XKRgqUD3rt2czzvoKc+jTUdhIJ0+Kajj+ua/9nlqWKU+DHUyPBGxv3aBPCrqEIs5N
XwcI50N46yf9NdoLiOn6Fb2cLzJvtih+b3YePeOeVG9dUGEgvhhOF3TBBasmKMio9rLkCh7qPQ7f
aXWj5quO3dBmq8xjPG3H274y4fucYcErM/asME9Ij5/WlDM4lSeXYPjsG3KAxdAaU4MpUbfrdv5M
XxlLgp014wgjGBeffxl71cnVGA4HZUZO3XWZRcpsO1MAQYnEGl/h6o8uAJlcZXN6RiyJqh5HbCbp
+emx0mkB09p8eLwbVwjKRjsxZrehPaUUJAp+3VlkutstXfAztPbQbzR608w8BE/1zaXm5b9s/aD8
kqDFI3EK4DMjLRgqY2FuwAYOXofPxN5Y44fm8F/2a4FOBxUX443lt9tFPQvn6Hk0DnloAFpQsJrg
se4T7hQsF/sUfAxP6QDqkt8yKD/LM9HLLFxVGRty+z5Jr9ht37RP/FYLdOIGMigrSO0vodn8dq7T
F2Q9Vj0jevWGpeazD3tKcNsZ9JtHi3iKGAnOJ9F86wjiM+hufyTroA5f0BK1gNyBrIlsGFX0z8GV
GueVud0ayNr90J5tnFb6m/Nq9iqDE02zxN43Ec0MAKuHC5yCxTET57A7RrtHAw559OE8+ezuJXm7
djAvx3RNqZMHlGvBG8I3k/TwFr/+mj1P8VSEBqQqeozbpBoYzoSIBTB3+nXX2W3xHKijLDG8Oqh8
I7r38+gFNEdb11m9Vx1/2MAwekyuwCFFgMB8gv026qlA9bcHeH0fGHocJWT12fPqdRedhTEXK4Ie
W2oyrRDduTltlYId1t2xgTpr10yltX0Z0j0lPYEBuWKHDrG+PlOs26O7ypRANoWF5Ioe92msU1nP
7rMruy00kL6y1I5s2nrxBcr6c8aMgZ6Y2Nn33oYV/l5V/N6j+PTy5Pb35tYAp31hkYM5sP2QYKo7
Dfmtp5DBQTO8HZs1DzGDug7I36MR+8Z5+BctCT4aCW35Fmu16INzCVuyyCaKYtSO1RS3NxaDFuCt
iRnCw3ZtMu3wtIxg/wcQmtwshLMbWeMsOh1vH4cIXcpg6OunFoSGnfqe9ok66pKloo8uTBbMGD3T
BcF4UVV+OH7ShF/QKdAaQBfrf4RERIS1SQPDLxq3vYTqSoUU8HTqf8+Scor1rfd5kSSI+NWrLm7d
uOdPoH38Ei4Ku8IpD933M7nOeOY6sFfLgBZL3UQ5+ZMIrZpI+aswBiSUI4+LL6Vn1FSEWfF0YhFR
gWSNq89Ia8gjGtSAbMUj4C8VUv+G3GWn0wN0cjrcJVwtMLWjsplZOcF0Tt74GXmef89PaK8qzS2+
P+Y2yu/L6uXcWqh2Ts7TDQMYu7vJpfW2iJ7otVpIr10FdCFzr/eg3eje+7coXT7K3ELK9U8w8FCZ
sbhmQcGcnLnP0+CBkVJnz3drLKuq0TZ3Vc3l9Z2nX4FSETa405+ReVtUMCGIDUGGhYBmTibyGbb3
O4aY9mBpQfmp+Hrtlb8Z0WESytHBpwy3BPoScFzfGFoV1aSHLwauikrwEoIICrmCXsiEmQNJ3Y0H
JCT/sLfUOdpRuwSphvRAbFPun19+3nU4VFqXV9LTcv9CP+63uPXJUfw+CeAaFD2Pr5W/LW7vtBaB
OmgdX3hO+k/mWmCpSQkKNLfv3pmGAHA3sy/b4J8KJqjp6lr/eRpfwdGsIcOqICyzjT4TlgJ7QwM5
g7H9crR1iSLhaLbOBbKmMdSvrGf97cl/a2FJDxpolc6dHZrYdcHxy90WVjB20GzeDF+cVqiNyE7j
zjnKGGBYizpMPDc207fFl+RM7ElqtwuBvHAVA0aInvLE0/QdMw+WNuESXrNXsSbcS4zotGGDQK4m
2bHIABui82ixMBPEpeqyNcC64+NUyM5huwAFspW9Jp+EJv9fgdoMhCT5e7vdsNzV8+yX5YUVtDcG
LtRD9Rxv+92kFCUVyhFlpm6sDKKGjOTUiGRlRgK8Z9VSfrojGy+lyIIAWGArR7m6O+0fB/rtXyb1
xBxB6glZLq4DbQJ4qY6+PNbzPCQ3e8POilJfGVscDPArFDesDXv9VnMM+sx0RCe0QtscLAcG+pv8
Er+YlKM3yXWTTnjqg8qt65t77l9HdHxA2a8xbacXvUol4mT4DwDoQ616hMbapeviXNhyHM4V6UnX
vTIjsKcOejINMo9BgouKaLXlnWY6cSr9nOZ+zlxlT+HQ+p2/vEsGbUVw08M7LT8wdV7IFOnr0w7B
2sd7pUC3uHmxO9pbhkxELCBsl1gaZbnCZSiAk/8cG9QhENrDElfc32p8HufTx6Zhffsj9M9c2aW3
vfh5jGTMY454sStAzDMBGR9e+PPRAuPYssH77S1qBpsPomS4eHHgFdBdb6FpHWGfQjchJZSlMmEc
POcPUmZIVB9sUTZiqEEdSJ+NDFd4TEk+YyNsdWGdYbKGAlzz8wGak8+SPrB1JDgnUAj57DnlNuiC
CcK9F8IgjgLOqY5yMutRrWau0QEocHHHMAZmA5licOfm6V6+fs22e5Pns/G7F0/pOWbhkuTZ2+M2
Ck/xDMntMjvHENXq1QO6lDiymj9f0+2UG4zkWFTurBRReyUBdizcJLqxILVLY7mFf4LQ7AAJxP3G
90p2kyWjb1n6dUAasWt4dvIYsgdTY2P2hVzGika9Wg3JbQ8fi8+G9vvTozvpVcdyyXi9jk4j3uSK
ndI3JAo26qQw4lgqzL0CwY56SYCCXgeYC5KbPQPBCjHstLouLas3+yk7udCahu4IkTOgMKK7vc2j
/ON1uuFr64MHEkxqH75MeaNiB5+Oxq0UbcQ7chCUGGEHEX09rlIaC19ciYaEqgQabUjYqVI+ql6n
imkaHHsiBQ84ujMi60v4CJ/j8ofpnP/sd0i3v6s5mGeY6y12NPBP4LfHMB7OklC3VCGw17iZTell
v0AHKof+2NsQ2PF0DTJ2CK0Px7HHrs3N0MXSesz8F5V0m+Qrq5Kch7PhnYtAa/G7rjJ8x+j51Mhb
ITfO8SxrBRitmXegXfSc64Ky+/T3gO6yvyfcb8/qeEUPiBhjsK6nMyHCXW99QlC3pUvzHXYhZS7i
czZqZ583uV6gho5upYfwR0P0zFYLzlHH1QmJ4u5oQfagk4uW5VH0c4aPPMx0tIUFSejix31j90PD
ajv4IJxD4VC53x+Q5S5adIqY1Xd2xrRaP9RH6ll0XyDANdEERnA/6L/oCkjThDh2w+obtgKkkJ53
BhQHBXwTVRzU2G1AEUOp9HZLu298iW0il883u+nt1j9D/NcInHdIpIKqt1PgipzT7BrRn5N71HgN
1R4ibOTTdPlwy8PxavdlX0fM2nVyGUBTMxaYI2D1mCf5J63m1XVxSSUvmAmUFj6701vAW/FJyjut
G++hRlfMdN9ORUn5DnW0BbB+TiErLAf3JQ+y9lrjJ4PqUyMVY2kkBdA7X4eXuwf3rUgh7pTPfhfN
E+VGHSAHhC3y2qEGZH1V6+j8y1JORvzlBKXBb9RJAYI7fGADYmCgwPhQGHTIIgtM+o8UDXzinDnk
9MsxEdSAIC/lzOgrA+qCfQY3iH3F6PpLq3Jowt6mPu4b9A3oFMYIiFVMemxQ9/QKbAdV3Drys1Jn
ctL1SAeSstfy4u3xOyTCmJHj4atJgxjHLDImsF4g7xmyz/X3MVIgr8nnMowp+hypVTEw8kremUgw
ckufoNjsvG9cZy7lLZU4Y/TTO/ndgjcD41gAjYarO1eIEVN4+1tajGpYMlcIkACzKUZoMUH0HK8a
QHiHNcYLmUC2/w5GWJgFh62CTerr5xDVcQwTKeXK8J1erOPQIriizs/KocqF4rvyLllaL/OUKZp6
D0o/WaWm6GHlE0E2ghbJAZFbDjALByonAY9XPpQDFo+CSwruIH9QA+3IV7kZip8NDDFcJVCj2H2I
jxgZHfga7i29pHrwWr6WOndPjk9+LE/NdbEz13I1cMMAx+M+coLlvJrjpDLqUdwHHNO/LzKJEEGO
1QcF6ugxks8enn/Pk4IUbplHw2J3lfspB3Yb3UbwCnAJw4FjiJp6Z8UWBj/0648FZN8OeDAnbBzl
5NFLcwHg5PMjEpPKU+LCsYc/skUPgG0PzwvdcOwgJtxK4/i6+0+EFww18QCS3+Sq87jOG5oj8iG3
0YV/wZr5ivQacLT45f9JA+USZJxXQ0kGmacRgbhX+/eKBuzpydvJO2r/Pl9+Vh40uJVxvSs4JZG1
A9kjkiAgUtJJniRaijkVFwpOQwyiEz92sDzdTQ37VB5l/hXbWBxpweTV9WUEo0qc34gyHzY4bTVo
j9gHyJUAEWJ7K08AoSnMB3wG2BHfOE24/3z764manAuFD8yNT61omHklt2MnF00O1zzxC45v9LiU
I4Yunr7OUoQKcsryk6xTI4zvpD3AV1A9BZwDT9YILl9XHAS40mgMeTdCGGVh+zd6sn4FvfG/E+E2
c6plBBhcYjiQpRDRUcLwY3NeJOSKbYhyP4Iozsw/MQDnJcqOD+RikSY9hzEb43XOq5/RdbINq8hm
3Mp14vel+AorLkf/738DFyLs9qIu30vgmrFif3byQjhpMAT/+2B+DJ9hORsTgyLmAXYE2HZJHMxr
KTfpvxvFaeYpI+P0sw1tTuEecdM4/KOA3P/dRaELUgqRK98LZbDLPYCYTd0QyYjjPu7wgIvl8vHp
Xd7kny5MXJEYcdj74CX9WGLow4XpjPnYAMsy2ik0AQXFgJ3GgSqg6gjOvGq4nXb5078j4YLavKGc
6X9vS0dkDh15WeKUVaGKaLHywHn4C4H4/4NDbq1CL+qyy3gWNnIVoQuyx2tRqKh0c8AVGQMo4rlw
30A+VW43c8uQ7w2f0UYOHJ20T46wPNfynZffmxrhv/CNuRHnqUy5m00vxPSJvVYz7GCEzEXhpLLR
NhG7P6wRaZIQp+ZDo+ZwcG6GsOlgorxhEEDU4YnsSm7EUuxrcUqIrcQU5PxK7IS0kiAucVY0DJd0
UNH1y0xvhbbQi8Q3B1UI2KwECcmMwFzM4wXfN3kHEPBFqC+hOLSFoDPLdA5nfLRp6GEIJ/oy2G8+
S+lpGKQv8uTiksWTwuTYYKtt8QWF7taGX+A70AziWOQjOFwOH8UuHK4OjIjBWp6EDyMAJ+wveUOs
OVkfnQf3kPTNjXREdJpXe26CZB6tcePgVwzuOjP5GO6OyI4T/KEDnh0AN1p0pEXyYdhZL81oueYM
sNN25ly5/47yBbV8w4/NCQRvnDn9eYcLL0P7zWW48SBteDB5nv+7p/KNewTZu+sEe2QdAf9AR3ew
dxBDYhwg8KVeLjkzecLkqWhhI7O/k0yklkPjgMUvXTRlTuA0jhOu7g4eDfKptc8vmz111yACJnT+
zWucHQb0PdSja/zAMRSXN7a5ula8JseIz4GJIGOZL0vfLxkkvIToS+7+mkHCFcYoaMCoEbKJHIsR
JgO5mWRwceByU8tora8TGcVyELz631WVMCY+0BNf5+W/j0dqE/GBPcbvfxdkEwS4LaTh8Ge4CtNo
bzEEDH7sPNmM04zTC523G/47GfG0sFy6lLyAmwv9Tx4J/imY7mUmNDH7wYSGP59+5cFiSHIB5JWM
G+b0IEFOxJSR1EfMruT7Cn0DauiLr7MmqWS4fyjlKOcGm2LZrLsHiNiQuGjBQRjArusZErCtoEB4
r3vTDW0hDQwRTx1r+jADVE233ZMa501FSdvykkLDlR8dX3a3pRYzuZO4u84HF5IQQPZhDbD8wB1j
glo/eB2DC2u2qTFNMjbnwKoEon+OzAxD7O6QWJS4XpRB+YsMHiyPGZFiDH0gTaB34UDTZTAe4QR7
BSTLacUMu7amHXyCaHNyszWyrrFRX7ek/bJCMhA4MXy4G9KrP5AIsf9ZisseFv2TdgQwLPqHA3Mx
+bSYj9IOH+sH6ir4uIj6px8MfUrPwCkP/R0PhSnrkyxfHV6WpfQpZ/vOuIzOICBDHJziipvROegH
6Z9Jp+g8hBmHXIOm+qyGnPeWvFPU0FMWBXYMsC0WJW+GZoKsn41OLXVjH/Qe49HhKMfHsth5HdwC
hBTCFUTcGH8JsZxjyCh7Uh6V85zLYuCLz4YLkYp8qjRA4aGxZwO64tlqppa3/c1CMInWtbAf2Omp
Nf9C7C/WGYweugpNCjcsoA+yx7pnfDrqAKbsp2jPf37Q6ibnY5P2+NtY48EFDXNAdV2VDvfWtw5S
EkO9VwPxLkyAO7npCD+v2E1c/K7qFvGdDQO7lp29kpYPgOqNDtB5RsHgAbHAUKTKHeopOBJOTitw
JRB5ChP1E7QZlGP4l5bbY03V2ZGAOWoLBC000xBsggz9aQjYKlfbbSlVcilMusgI3uH1t9MOwDsj
xAf3X2Q28NCB8+i9M6t+fXax32+ASw9btG9AuXRTIwS87LcUbj82VUcEP0s2n6dfKhhqF2PJnoV9
OZrpY6N5Z/myKrqDCkrvmmpY3hHfzSWevGeE8zx4R54VvsRrKBaQ2VOjsQ+67e5zBg2lMf15uOEx
HwveQCoFQKjQjVFAdQHOKOr6xehLixw1OUcDQXU7ZY+Ov0wKa14N0O6KiKJdomD44PWAQOY6+Sxx
W9rZa+QU0CVQUSnHO4QMNBVYbIyyC1iHc8avS0Ccog70gxhmgsWoa2xb2YF8/VvHZ60740OF1JD9
xwt3XriyfAIbMPvAjobNVrvkma8ZQTWkWw32rti22AfreBt1Dk/CSwCn8AulKwSTR0ZMngIe2Qf2
If99/jXgHNiMQcbQReKCX8kaScZ5DveIoz5V0yr6YCwNw0pJ3gRqUbOilqIhf2SHYTmKNeDXz6Xf
g+fTczHEBY1rZu2/7kyx1E2qEfcDB/X6Hb0hpcyBJDQ1ZKOkPFPt2+9ow9sOVXT1zx6momsBaYdc
iB0S65dKnrn3bYNOheO5z3xQ/o+k+2pOJMuCAPyLiMCbV0zhPULmhRCi8d7Dr9/vzsbM9vZ0Swiq
bh2TJzOPt4u2qWGaZ6v+etVJ5KsZDC5q9hbdLoTDvxnzaoNCI/583aP+TrMyc+V881nBFjGEfYW/
ysCp4+235PSVo536uoIyv7b1AvMFtgpoKvPYUAiJjvL1CZXiGt2/LMfK4GRNMAOXbTwC0tEQOOLz
4H4xC063YUkLU7pfsvQUiSpCvlon11wN7lGwb9OwhN3P7Hvt+aS3f8n6dsHWtOEjfgFNYzUUpCDz
9VWZIYpS+Sr750L3kq1u5kGdei1lMQXff+hzaSJULn91IT3UMmx2OHkGofmlIpj5kSgQ61Hsizit
MfnxEOxHjJnejHlyQ+QZkdanPuSBPiWI0DvaaQePrc0YXrUJm9aDjnwPSsSJjiN4URljvYuR1uhg
GrTGmPbVy/zEj+uYr8V5KKvfGfDdo/m5OLRgil0KfjTi1fwUUZUFlXT4jIXWrYbvFU2nGdAX7QqD
YFQ9jeR6NA5WlcpTwojAT6xlmbqSjdQQpyIIDmLUPcKVtIqWd+I4GWZ/h998/1SZxxlB3lq4m77+
GXnyCF+OdVW1KEw4hJ0A+SoFf7dtBPMo/wud2qrG7o6+5918dXaNPMy+F+zHcpVNhuYnVwok2lP5
X3Bj5HDW2jSCOdqSpTjrcCKxwwcGUVmvRMWGPmXYb+Be9idUA6vS39sw4tqA6dcy8MpM5QyXKj+q
+zJFJM0ZS53in8cnSnefr9LECMKIMOubr7V4fVVN1s+1vJXpXuw/F8P+qR2/lZckciRPfzedLNLa
l9nUu5gFYXKJ650611FMOywmXuNlEycI1us3tizHvrYzXeR5BMaySYEmC7ZznhWSYSn66tS7/MJ+
VhWokPh4G+e+FnrLt1FViKJCw+TYiV8i7TGFvCCqv3RkuJKve7G/xFd87thxMAzSdvothghg4+ul
NtnP9azO+poDNsaLoDMyo/q7mgvHKmcKldM4TnOeq20X1azbD/137lMlYeR8LouB///zZHLEvmfx
FkmjPGagRbmMdM33/+O5wYrFDI/sZlcWKHCsfGX8HNEHBcEQmwYmTXqlc9mv4Vm32+5ck8kXqMXY
Nv+9ciEGciydX+ErkSpzvuBVFAxApp4RuCCQ1DOJCHpOzm+bxuldt3/dF6xMiNFxNlHmWlVM+Q2n
qXiisWWTkZo9gap4o756wk40XSkkWjY8XWIMYgarTeOlFrBg+2chEHD2yTKqCQKEENDKZ/J1rtxO
OMP3jclI+T1bTbekm7oe6L7ggHV0miLyJzv2wc3W7ZXZgmU2YTFC9TpgH1I8BbB+x/yzcmw82+kp
qDaB1MRXx5viVstXhtOFR86E7Bd3s7eEyFs6WW9SBj9Zaa5HJg/Ew8VGVjo1dGWuzqyb80Kycp/d
6BdRTyuHwXFGZHbnCHGp6VakvfrjrBSMNgMdPu+7PA7JpNrMD84W8wQ0ILid+wIKQ15RFVnkjsaC
Jsb3LBWtVKTY1+JnWl2q7dYvTkMFmynOGXjrXBS+LdTrYqjZYl39nzIOHoCdBModqzvHs0KPzuPF
HN3Cm9QoUz8D4sZ7o67SZgiVzvROGlYKSd9yqHytI/aVGjJyM6SjLE0L8wLUg1v79rGiASWpFsxZ
lOgphGONu55MXxes2qfG7zwA+dDEhhCJiDLvwjukroh5Dh8qI39HwC6enoiwL+NtL/SVKF589TGd
1KArXByW5kV/pbftvdlvpGoyB+rgXfOErl4cZmsv/7esa2+TpZQK81lLfgewL/6bA/BBx8rZ/oML
CUFN+d1KV8h+h3H/TfdWSRJQmROU02rARc2YAb9p09hH1y636BGYUeNp46hpYgczC68XUf5W+cHa
x27y2mT/HGXyA8Qx3dg2uO7r9/Nt2yin9uO0lxWEa4T4fGP3m9ATmn4xxgBugtyih23enF+Uo95j
MP99691P4/UM1lt7llN/mWG6OsMRYp591VOdwQ4eNKkhgBe3StjeshmGXW1wGLTQVWNLZUWIyHDH
Yrg7a4p4Y/G7mSd/ljHtZ07Xaiti4okpSMc1Ah2xCi82Mq/iLta+LZknz61vdE9CjouDEXLF0Ezv
Og801XyDUJ6L5lfmb9GhAaIRTRpZdA/jw1gtters5glG9TnWc4uBKq7Q7V9Gk6Y8mFOaB0E98U+Z
m3TJegFHOOxX4X1bReOfPSOlWIp7f8qZ5Tw+RysD4d2CQ8Klc2js3PTNPggrFUMqvd3g8W/bdbzW
UdLofLrtpmp3inxY6X4ktvKuURxwlz38HqivniQp3PPNyX61KMK1v/Qlghhp5NDh5OqCC6dk0i/n
ymomEyDcRzxBXR3V9n8VcYoj065yDRUGrUTCxL/4ZtRFKXT/F1RstX17pizpZuyvC5BEIKAFXvGE
AZ5pl+pOcQgvX0kQ03WEi0Y0i0EmYC46lFrmTslgHkG9uZvvztFpHrcs8lYLSwR4dTXE03U9dLTY
ponmj/rmQY3SNBzL9pFo1+mKfs6/D3v9TOSWxQR2zZWP5hXPyxtOtHyVJMG4TxBtZGanYwXR8dEM
2wHf6/JjOukssWwtUbRrlQbBRGrBmIsXEyc6+uHJIIMX/jMm+C/Od2XGmPuPsFfCacOiba/w0An/
qwUb5cIezLBL7lJ8X/ECV1vFEHi6t2JBfmdpwqcjOhGYSJt4/B5g0ZWLcam/6RK5tMZst4uTRljM
RgmkcllEVuFk23tr/rb1nAY23pjtP46n4mSwm74GTG2JFbwUwdEcIUPYLI8lj05Kj1RLcoqRdqBt
trwp0dH8WxepvoJM5fxzNYajjMM4ONk8VjOlD+Sbz5gPdbGuK2Ff1ir6jbFT/89bhZRi2fntPxP2
3hMwYXE/dR5dvGrRQ5xOESeql+X94BCtB/ldFbn6vIGYIMNAC76NLzC14Ocy+cnCdAkLSsneUt8P
6BY2t0QVDyTOSTvsKw/s8U1tF3rUqmhkQQlSd3BzjnUTf8YkpJCKdbrZ3/Dc5efWyKUiTVDStPU/
d2rchH3tVv78R+jV1j6yi/WssoJe9Jkg9B7GFHkuDfDBujZhNWb5il0PVi+nvMkY5ebR+guOlbZe
aH6yjZ8k3iWKpahzHEFPQBbTrmBgdCBedBly48kK/CieboO2owwvaBSCWdrmd9Lf1xVOYUQB8p0H
TDdhHmSVI9kLuZ9+2P5M9mxSmHy2YPHeSUYhGTOax2sNgCp/9fLHMux7HHtWGLQUf+PRupOjLMN/
TrP7F91KoZhmMt3az0JZfg+dzLVlKWXtoENssICRouClgXPMsMnEwvuurziJklHmvja/wbJaSdoM
Qox0w3CoAjtINPfRaZCprZzNa/1UioLVgytQJiI2uDrP4gWGDdig5Uf70j/2bh0ww2c4acsue28X
aC2LpaJL//KBZhZcc59eZjlcfGCoEceEACk7Qwt/wr4Px/n49eifVaqQBbyD7n16p8uH2jgfeFCk
wOqY479t+0VKTMnayGuCwspQhktEkOUHTbgbnirOT/U1X4jg3JRBmxcfNnMHNvSePiJ6nzQPDjuD
BeRwuqS4U+gZKqp3o2Nplq5iymvedmUUAOMwgHMpXxpm7Auwq40oKE9WcS/PxgYsXpE0VzLPMLcP
KzsecxgugDLf0OIvOs1GvNhM6s2ghYsaswynDV7AnFbf7dw967sBjOFd96weI54CzXowGzNooZmD
bILvS13QlEz9bj60KMuIpZRzvKg5c6MdGw7ktx2vZIWAUmYKAx33Q15LDq5fx5Yxq2AVKgsnNmIL
ATrCeq0G/r4HozgF6ER98a80g5OZL2Z4tkiwQC07MQXtVthgcWsyBPJcX1vgRwHOBB1J2Uy4MvkR
ZosWPvQWQY7VpLydh59mjsas7ea2BBsf/JTLv0PjSnuBSwzTaOWotfE/sDKJ5NYVS3rqdnk1Mt8o
I6PFVz5iRTEk/e7sPmPi0qmSZY1UfX/ltOgZJx/IBy58FbkZ8vLxFgIwGCrWywBU1LqBHAJO0tW7
/ld34W3xIQ/GeJepV1I+raM1tNZIsPmoTIDOYU2hJTJl4KTjEFp3SCNrLU5y599ExVPoMTaRxnGj
R5LXHdlr/+Urnz0tvKd22V5C1kPP/PzaaWM4d1lipAYNh3Vvi0SaECDe4EoeBnqGpYOE7K0pIwFB
4GnZixOfv2A3oTXpzJaNUN0eTdHW6mFTZtGvfFcwJaJFJwPumSdrAuzBc/Hr/NmajEURq3MWbaT+
KfGHK/uWgi3eay4OueogMZb4/bAAednfdXfDcz+Px6c+QTVK9xN/iS0BZTmTFqCECrqe+bF1cxku
McCmEvDLm+ULkvpCvV3cWhAtMNFlvHlXEoWqj4A8ECPk4D/E1AfUEo5B0C7bL/IKfhK3sApnvq80
81XviBOIy2Dobw42qSbBN/g2QQ7iu/gbToqL78X3oTwP6HQ6F/pUoWkbJuxBD3Q3N4MmRBKFvRw4
8yzuUyYvX2tZvikj/ya+NKUFJ2bTYd2mKDHIH0sHdsggCSTnScl4HmrTV2P1+zT+gpWU9EepIN4o
Q29586ydKaZInbeUevx7LJSNxe+0xoNcdYowbZShKKkDn0UT9d2yMpNJJPNL/+5Bvn0ga8LXko2H
CEJf2Aj1gxDxF6rXrJ3bYb0TR4Ne8KUPq9E5LleGiXrYR/ok9mHPVndZcmrPHFAIVi9wxv5yMsa2
9JEE0lmrRouMhFhlMGH32Nxvg6+GdCk3ghCZpzgyxZ+cinkhvSKdBY+6lFa7MsDtS5dHhzDTh4RE
Wj1HHElKjIJbhlS4H+Eo1OKV7K/GCF+OISAf+4CR2IuBG/0sdrF5uAlxTImLW6q7NkegCvUUGM37
nH/wrbSLJIiA6Y6rBoJggN6kgbZm+l4YHuvhUj35p8RKKEzsYUub+h/xBM+XeEXfXOoNPB533/T4
9ZnI3fUr2eqkamOQfPooWuKVhvlwcwkJezFwVKiQyDE2FRgbmpux87skHqvsW4XPdRcs6hNiWFXs
Z2c1YChhqgD24E7YheaUbtGuNDJPfpZHKOGb0j+FS6nwh5cyQkoypWcEBZx0Yqrz39Jx7UFdeCbA
Z/lwRTa/x1s1VhwROPLIWAVfTQf3s1vAkOZVcgtOg7F27O+CsBeKBk/+BP91mhs66B6yyxhAXskN
RhrUnWXATOUryzG7/s3g3n025cS6zDyYQmt0rOGQPqqhizbrDHH737mSagx0bTaTrM0hnHifKddZ
/RxQpaPLAMchMqIv5jjESzG7zoXldbgIxn4sbv7hFBrQXH5+5LTSopGoAUW772avENiV/tYQurjp
X6eJ4r9E9d9T5goccTzuz2MtWw8iTGmkA8ThsEmjxCTl1sjUv4KFhm28oawJ90TQEtvqIbfPgrQ5
XAtDMAjk8jvshth1urYI7my1mr7mS+s+9qrMwjRrm8hJ8pJGO8fRpfQvy4uxF5tKdO2BkqP5+njW
HdmPcy/VMl5bC8g4LvzwcM0WiPqTwUP15MZYl5iO+M4cy++u9Bh4HVGC7itEJ21h6YKvc6h2kYJC
qWRW75FBo7Rh0cdFrAnGbEbHf2Z57KSX1VC2nbEa+C4khjeYi1g759xcnG0CbcMVDpmg0J0Nb6Oz
BMIIA9aj21R9DVL//XiSYFEoyBnt2MVFrh57+ACRZuhRmqFOFpEhMEu0CTMH+1quxcvr2sdYpNsV
a2rhYj9uhHGHifJw+m8fDRIqgoi5gtcInJF3/V1TqPu4qc/t3nPE/98/hMfNd/e/tis0lFD7Xflm
0qY20Wslwz6UINf/QKJuZbhlswnWfxSGFljpzba9l1FIXLW/wqLCJfAWJUX9YzRpG+zoCJVU9jHj
mXSlbf3Pqte/YcbYmg0W9crfucZpEnyjR/OVT8u96C+OWKYdLv1T6/X/kznrtr1EGKautrXcsuzX
lSmSOCh05J0kS1Xu3VUl1QxmbssIAXckZxwD9pnSejkoOOeYS+Lq+lGMTbHTvp7fBj7gYqfJfOPo
qjfyOCYYCV8oH+H62EmeHSSGJj72JYcOmOj0KLK/wr2Lzp+LBrEYyk1KrwI3cYqUF5Y7V9azbXnS
CN5QMf9MTAIJufAlGNiVj/MYiRwNoIK0Fpve+jkck8OytPhcXstGwYoky2QJA9vhqtHmxZRTUWF4
HvGYZcjR3Ne1++mK/HBVmcEbwYY+JNgbpT8j6gxuY/u7fiCamb98e6XmTaITNSZvekWiat4xYckW
r034SAPyqCuCe7r3qXw95GMNL2TfC+nsX/PFL1NJrvOpSe3OgrB0Gl0mxa2dkkd7YlNwe+J/u3Sa
6wo7gvJhZH/fCps9EGS5fEa7egHz3OBSRazWEkmSZYSPc2uhHHgFC5qXjYPaHLwStN4ddbI69aZt
PIxvvtq4+AunMGKu5QKLmZWtD2RZ1Fe28ehc5hhQg2NEhIe/QoPmwQ3JYGmR6DZIZ8qbxqFxaqfp
2lf97edJI/jIl9ljAboNRizyexaUHzdGA6e68ZGeSq5yeejv4E+uodF0lP1bla9/YcTjf2WlfrpK
f90q1EMjW2D5cmse2MVKCIvO+VCc3ZB7eaSMbqVhQtOWG25+7YHw2qsoF2bY+Q+x4qwLDN7VcRSy
SrzpYrU1NOtWZnRrbrrHoORiOW+vLWPy8u0r5YVSpisZexd8nwrJVqrGA4XOReUQVdlUk70pNKdb
aOIVgRfkfcvjVra9gG43c51IJ2NUw2KnQWRYf7FNHC1a5+l7Gsoje0fznOfooITAfKhiKldUlyUh
Jk+CFXRWf91d63oCbrjqeNuoVRKYe+eI6hFKpw+VdfE/PeaiUxhuq5uerazEsKk/iZjpAe/yRe9c
WrbDqsh0leFuqhzDFIDP0ycFE6fcH1YjpiqWQ/XRB6jVs837+CqTo2zNICpcX/PaFuj+XzKC8dZU
uLmu2ts1MPQfI3pVc3/LUMYFIiEqQhbEGVi/AMLN9FGLK4N/4qai/HyYOLcwIu5f0vMJKFZP/Im/
RB9FPV81Obj/hTti9bwOE1MWVCM9qQbUXF0xydiDtzCkJ4gUyBgcoRQDEs4av9l+7m/MXr7k0oTn
06H1fAULFDvV2LvoZQ4E97/PdesyfvymmpPfGJuLpfCTmFiJuSj/pvpcm9SHkHM4mMf2FfEI+jHD
2LYMJtaLqhknx58rg8mz7TLOfYOmlV+J+dykInoYzZrDYsLxy+VZydQs2zQajX3d4V8Q8fLNXQsI
rxGIh8EXhFEH/oQSLLmp6QuUhQXLCJPF92mkcDY64L8H5El9+VDJfq71hLtSUyzNjC0M3o/z3RuR
BmUZM5kkBOzRLLDkSBbjX5CVSiYk/Unx3sgpnIjBkxa2SnAhV8Zql/kOoAv90W6TQY3ZJZXvPgse
N7g+C/VAoK0dZbG3VLOqnEehAza/3/GmBrIEcrHHgXLVHt0SmBIsrmNBg9xp3uq4ltinuPX2oqqk
Jt1F89Shc972NDRJ/A6+NqSUg/1o86suIJHk+K577G4b2Wg1KcZbq2jZKPzzawuVnyyCs6YiKmxY
Yyf9weLOBywbT2W+9twOyzmFQn4eyjF5FLXOGbYSWTWu8/TA36zty9cWxne6g7DK9hA54/fOqvvU
dXKSmd/+KxF2bRwKi1OG2T5v9FOZC8Tvqpb69AyO0xs8DYJ61yeMj7ng7f9k0V0zVgPbl2OjV5Wo
4DqpvcxgO+l9w7KOXGv17ObjjbPyYMiKThp4Dkgd9uvyQlEJ6OCWjF4gZ+2amtnVk+P4JEqc6tZk
PJajc4x1V65yvVMeVJ7r3vZVPXwuG1tbHGM9VkiDDThTfGb6wtyv+hZQrcLdAuyb5gF1n+Hv+IXH
EVm8IFwqZ+Ak3n2EafGax/seMTcEusJEy1UVCbiXBI7dpIfKKOy+iuxS1V6y1iZ6FxQ5sT81fWMy
1uqosYNDWw4+RJpvUzEkMYDHAZ8hV6w+/87ROD3Q0pmwhaEBHfnnYVJOfT97x6/Vr2iS6Jqr2ZFi
+LIoPsRWHvZ5zDQdHyeBlelj5cIuLR/FRrvmkeg88ALZiayItTqH8PW3Qzk1yu26W3WuT7/+WQxT
a+ad3LWC3n/hTDNj2I2vf8tFrb+5j2liCjMG+JJB9c7Ov71trHSMCim8ROXmODakQfnyvHNBmUD5
0z8O6PVavsbCWoTYtx0LDWtXJjTZzo4IlPwR+mp49fVY7f09+XD3vc+68PeTs0741XclJemC7jKu
nSHIwsjE32piH8CLiAJOYZRg0fK5nD+WLnNVfaabGDImcVLnLDlYcCeL2BSxc+V4bE/uP+wJV+nq
k97Z3ICG+sjzxcEr3UyobrWYx9IwynTvy2VfHSv7v6ulAb3N5876N8XXkzrIBT7Vble/vHLREvDx
l6CL/QybgG23bF2/C1drLh3QN9n7dMNIDXb96dquAKrogt/Znww22PeaY6td3HA2unx7nfMRD4LY
7PSZ+WaFYRQNg3s2WJ9dF7VrurN+1I/YVqvo/Kom+XYzn4Kdlp5x1mvVXW8ypa4ZwCaKr+a+sutx
CbsaNuFz4LQyOD9EvFi7hVxpWct2LVo1TVn9IkGMbp9bSlP+dtGkqwpa1pjIIGPhxY23JUlA+0sz
nGnIRttOspnlACfHKMeUHc74zYh8yLCCPVDV7WZFyUHysqvcjQ2E+IHjIbGtxhs7ei2Xy5fk6yzT
v2Xj3p6ga1evFyZwptqbX3Vlvp+qB2Bsfui9lPZhG8iHZX/yR+RoZLkqVJOKQx1MM1hv7PsvU8p1
Kxga/z3Qr7QmiHvbcqGREZ5nj9mkm4wmzXt7/5EepEaxoZDl8hzNUa6RS+DwB2IIotP8MD/Z4Qj8
WNWSgUc8N5PUKQQ+CS+vjsag8EWBpXZjj2/0a1hvtlQ6fS+iW3NbUehcWwrTGyp2WHoKpGu8fII9
vdvT/7LcD1NDlemQG1sUt0kkF86sfIW4aMq/F2Lj0R15Q4iODr3ER9ZcVnxM9hl/tY78ylKVJ5Ca
oLO1KFgUYoBmziPSKLI9BfuWccVvHHjHOLX6tOGhJVkry7nEsVtp4VjhNgPSE/n6JYtVjmBolCP5
7AtVt9M7QUoQM5iJ5IaYCYt9JfvgbWPboYGBMmLbK/zpCWVY/C89iyzWfLe2PcXQyWgyOE0vv2+S
HMvDqvCIisUuu6SIzdJd/xJ16HRcz7YL/x8JZs8r6ZgMKBAkUOrzq6rF1H33SzbaOIw6i29uksjW
GIvj9nqWdy2SdhbIsZzh19r1dDV3DZQtBh6VnFBNvAECxBqq3HJl8Ph/4dqqTwpOo4KHZI6cZCHS
tlDN5Wpsxka6EqcRx3+pOw7bMQEccxUVaEpe+VyVY1W7xYppqDXtHI60AVdbLsswVuZKTlPP+it6
/y7tPkgqBy/zl4XrQbaR5yhj41ZDZT3ONlZNzAMvUlwgaiv0sqhmOlx6kSy0NNKvXEvLwavMJsz0
cFscHwJyFnDkhbpJL6f9u1VvsUoKlGbFarrkwwGa86ZZsjYiYIZnzGnuWwHhsJBseYpgJDdR81w6
y1lCvg8VEUoiipWO29+hM6L/aO6sVVaLbQt1oBtdcOCig7rQcEK1a1CuTzc5IAF9zc8jwaG7Uriv
qPq1zOPQvZZXwJhF/9Qh6IJ/NLL/tkOu759Un26OwAWGOZWmVGRG1szPq8fh/dPaMN7nPJAvFjs+
mw9kwjANkq44pD/h/2crYjO99b9cmR9Wuv8OXWZY5RNv6uFzpfkEAnxryH+ekqYT4XDFhuk5YrCf
+JEoK6L2X+1tywlJ9+///XfAyX/diiQ7IpaWdW648P465zD+dqfmbXqphZ5f5Q+leHXwdQkI5esP
NQs7Jx/FI6Rc+32q7CEH3Sv+HvPQhgKXkZCu16BrQZJAFs9onk9JJ87vY5juTD7ScJlcNYyDTZy+
TUK+C7VT7RoFj6zsdZDpQhylEvvYbc2J6y+LK5vGA44vYYxjDx7K4UgwjIHT3SHKt2LDoC7m0IQ2
DZyfLF7H3EwB2x5pWPWv4G7ksovki0l4QkwvD7WnijXUnrHy8zfOIYrGU9PMA3Cu9kHTtGMXvbnF
K727HUFC8SluAzyZfsDcVv94vv9Zxld6K8sApZdxCo59ai8GeE5J2G5AuLejneI8UMM5e1YQ+Bz8
hac/qLhI5ewVMbSsHPkWPbzzVxXcVuDtycb8OMsNFaZNyEmqPJGB+KT7dQ3NTvc9mEJEfo6tK6Dh
uTdRKMfixTzRQtGlV/ld/a577qai2j43sWRbYxNOH1sHExW0/IN9b0eJgTQ3E8ISKb3HornrH1OV
AvMFlTpJZb6cXAXl8gkByhRKcOZns6xfCqXlvrRT4d8pyTSkH/fPe7yYmMbTrDugLLe3a1zSNN0X
gVR2ivU8vzhg+Utrz4URVPBo5mXNyXp4R4rb+L78tpIBqLNKsiD10VK4NcNqPRXSvpTZtV6Dq+EM
yfNjGaVu9ey+QS/6raBO1Zm/2iTvK+/fmRmz1OKz+hzzdeBtOLe5yrqnsPM7awAYb7ANnpSMCtvk
bjBOPiGEsMFwSVrdfSa+VYOxlsKic06bRYU1wy8OUa8Sp/hMx3VT5aTb6Q7lc+P/YGiY+kjlmzGx
rDSpbA3YvQTB/S0sDVXShhJiNbZoxSzzJyCZ/XVNtSCgyy9fp7Ei+vk19lNEMKFctizqy7a/60FA
YfKlMUoSmoNHqYwvta/60691ETB+N1PZWEwUaJHHKBMknK+5oLQYoGop1C9jO3iqNxn80riYqUMF
Ovggj6ZnQm6gWmeFZu+XGL8Z+5agV1cFy0HD1a8j4oPoueCbM5qAh0ddgyphVfBiH8Xc7FbbDQ91
K6dc3VMzPXjPHo1M1wHedLzYq5/pnp/DfC6sa7EWCEsRG8rp7p4CmXqRh88FWWehG34ydQ0wQvv8
KsX+1jMa56q7OVwb6DYQ+AJXJVsNS5GTqNz0MmHcvfswI/Xe7dqxZsy6zKoBbfBSuTBV+jtX/uWa
GSvAn6wYOVQZ7WTKyer9qyD/h33eozYYMJEI1L33UHvWVmVnIMt9bxKEkvjjCggJCTPM+WWsuBAc
G97QqaaKz33v23Gr2ZnQfCzstp1ev6HSa1mmTGC+VzX8Fi68udxuuR5nkMNoDLnHVtdfPRkWpomO
em6Nhkm4GGjPuzEzdL3LBrhkpqiS8XykIyir7kkbL32+ilvtkEK4ktl1r+ZUWrCTVaWmooVyymr6
zupUvZGjIQR7o2QaemvrDm9R6lFd5KOLPWE4MmFdUVIFHjL4vKASzNRPGoDvVaLko9GP5ztC6J3w
e2RHZb7AfxjUXEzJ18cKEKcf6wXX6wtBmBlq9ufFrXGCW9ZXz18am8/HuXT3YhUvEpsxlc0zWAXa
RYXRpXFUzQN1eYHGa7epxnRbRYHsxNrooHwzVyraVC/d4aC+1GaG0frZllSDBMN793ryodGu04zH
1Ty8QQW30pO3+i2SHpGB2YHdzWvJFIacjrOTgASvub7e66cJ4mkRBOJj7KbvNNjQNCDaxqqhkcHC
SEerTHOS6yyztUsucjWz11lmP1rfhyLPfVJ7elrixeO9fuAPhJwgbRn+fvuzzL3/tkncoI3vFgzh
UL7VVml44/nf/t/6H1uH3Ixy/QKDEK/WRPGYTvc7X1zy+GbGKu4jF69SLldJJKL5lhsWE3jz5tLT
Pvh7BTf1+HGFuzQmHTat3268Ng0kcEhU8qdh/FhZpj9T+99lbO7FfTaObLa/PUrJZC1tbfwK8FTU
8L2W0XoRDu/L9hpdNMuldFnLf2ADkY+O4FpeKxM8I3+c0EEIOKvqbkq6vzGlOLQOj79dJq1XucDu
8ovKepL43iVpAKZ3DlG7yb2ejTUv8onGxDQpV2YkcAaWeNxUW7pu0wfxdFHkfu8PQ0RQczrwrEYM
ZcLYtYaXXxr7g2d3NS20oOCQqVzRtU6CEQqwimzZ4VpULt1YOvo2rnALC8Pk/YPGsJLJoM0zMdpF
hxN7pPnuBYZ+RWfgLbRXeD2+Im1WdtMQJI+T9p3f2tna1f+aQHVgtra7DA63j/izYj1rIlU5pKPN
u53Id4WElB4cLY/dxuRjG4sEDmqvdLYM+FxGHsK8EdthtNpVGQlTMJHJ3TJNy2/ty+jgFW8eNDjM
exefboAza+2aBTqcOhjSi3ztANEZ2Zg8oDrOJiTX2yRYic6SWqKMtNAEGSwiwrHN4NwzZtUpGn2p
IZuUOqoLmGDoIRKoqqJYsO6P1HFH7yOUIadxSp/2FxdPkCAufFAr3tH20tCyFpbadWOSr4wFneod
zawQ1N+g+2P6YSMuKktrgq1Wc8+Bq/dfMT6x+E0I5sNkOsrkPjZjqKQJqQrcz7HeVye6vjZ2zOfY
bcSi277pR2dZ8y4/ZHkji92rsk2VCqd6YhOlV/XDpOI3pzv3hXg/7qr+tySXG8chXt1eq1bjpnLB
4yMuxJxW9Ut89EoJPs1jrJpef13jzdvjD05xMGAuJq+9uKUj6batCkbuh7KHPjhkoBhWV5Lh7dXN
bst+OjeQM20ve5vUY1NKX8GCZUjTY1VfJlrZbQU+9NiWFbAX8yLmk9fZJllbswbP9P1nYfmTFC1y
49e+4Xlb5iqnW3QvDFKpcvYjka2t5i87csbZn0eOMVDkLAkrvk+suRba+y/u1Mev7MdpYgr3aJwn
DbYXl7B0COqmz9oERxKcz1CBWvhhhw1YNPTtEEN/k24vq7Dgv+yHC/SVy1XNaVJ/+l9Bs3LQKd+/
MX+OouiloWwuuUI1IqrW/Uu+wdEdxgUEq9MeZK5ysVp8TUXLkN3PzQVMEQhzTBuYPvprjKJLJYvq
PRnEeunmGZ8tDNCu3BxE11Lh+1Usre1l+dbLTz6ChXbu6IwLU2qMH91OoE265fM8mKwWiFo8O1Iq
/1VZA7BsHf9MLsBVHjL2K2x+N78/1wBwnpRrB966thdUfgoKfm6jgzWKoNV25lOCp7QkRcVqIruf
gO80A8GEUekA8VKLV1Bqh/W3G6YoSiuCtld55/PJZNy5sxWqGtWRdFJFeK0z60S+MEV5OIaldX4M
p4pNuGXLlpaaTgbZDjxHlgfXREsY489qDifgCn1r0viIl+Ug2jk1mWXqzBafL9RQKtmq7zo1uexw
Lb57nAE4rpD9MS+nqBinMB2lenLDSiXxOfkn+cVFuT27M+BWhVzgVOvLwd6FWL38eOrLfGBxOVEx
X8qDWi1tehcX/BZf5YUM1AGxRD7zpJPrHabH8moMR02NZOvrd64leykGTDD36d7WHPtYPK/ZpIxX
h8ajwDiqLPUnZtKI9xOLcrFqHkO9cpvmO8dc5VYgWyT7DBie6yQrOsii+6ufwixBj72N39+5kaT6
Rgqv378LN+tXIlV9un39XrYLM1BfeByx5Xq5eJTZR4Va/udQ2Xy+Bue/VD2wmeKNnc0rGweFmuVr
/6dUeT541ywtIpVM1p4GpcYyssw61/LIhgIF6y44hjWuUAIkllv0gjcSZ3GLRRvllDEH5RO1ielY
BditNhgso+2qA19+xqqF/cf+Wc3tfm+3KLkMF+/KQ3td9Rs/azWHS2d/oOpu4P3bjcFox+VabUo5
pYRT/JHoxX883ol7c6+IpkpRnJzKUsWFbb2SwPtz/5KmCKU8KJH3FsX0JkqdaiKGhd9uyXNd2Vke
lI9UC+nONuhVQhnUPX75jNdTOf6zDivuO3nrwpAaWcZjS1ydZiaxsaqF4Iy4eRv65gHG7qvsvLsa
u+n6Q+njojwUGT2JnqFe6+xU2QaOkzX1M1MGCp+QOB4/7T3zVEYPjU0vUXl+9HNlR2uCfo8ajWud
GD78GkpOFdhgpapCt1A11sDD0xsS97fliyBBJiX61tyUE9eZxgW3cmuB2kUb+LMDhJpdwc5zlScZ
wKZ/Z3X8MUnVPduP6QNr6V55qTk+UnTxRwBaWOAd9yyOTqwHP57fDtFsb8uAIbCplCneojgsDfvY
yrM+dbM5VbAdt76UY4CIerMMqHj8s73TKmNXLt1ZfNrNU8n1JpWd7biWxo4wdJvzAgPkrJlhZ32v
FGZzGFct8HrN+V+lr/YXTpfZdz+MSmK15MBOdSPmQSEut+zZ1nFZhHTkox37OII6UC8QfIQSzkv5
EHnd/R/AjDFw9gM+/mcls3NTPXJOC8V2YcQJGlmdr9Q1Crugnf5p3zvoz/v9SWkcuphNsQlpq/Eq
9o1w6QdELgbwvBXHD24H3umjpBMK0iNo+4NhALYoumT+wwVwPGe2zbtfBahwSRh79g7NhzGdJ2aW
GbFh2k3N/wbkK39njXIuckgmFzW9KLHXlnck08T3pQkRXLfzgzjOU90hcgoLNfun+2kM+55AubR1
tf0GefVydXs7R9Y0oEbzJg+LhHcyUQ6jhPa8/+4VHo0lvvD5nw5uGqSEccUl6wam7Bb15Du0iW1D
fllmJPYlCVKFSAslLIgExzRDf54avrsKsMm/ZUvfVqhd/2w0D0U91JznxkBG1Z8S9RZnz+57X8p9
F75j5mYOaroTm4mm6bbz5YN6cnIj1P6O4Ufn5qdbPv3hAILXRGIbWGZHJX9dpe/rPVy5qxU2Jhyb
KfSBi7VWzMxuFp6IihNu/t0pzDaJD/fZvwIqLGO5rrheHJZ1cjlXShIY+LmTZM0turnFfDMlE95R
5PehPi/mHiDKSBFjUbgUIBDqvcPzXF5N39ey+tijneFOeS/tv3Sz9vwwWWcoPTXckT9sIF2CYK1x
LjC3jo1U8++MT1SSWNypTI9LuWn3UBGCg7mruxBenh96x5uOD5YtBcenBVCHUmNOllPx8RLfp2ag
0qYsHVqSk+0+M73X4NmN99PHUjqn1UcyOSQYWj9uEY2hDqh+mBa+M3VLfzjDJ1mplsLD8unxI/vp
roEu3q2Pt/6n8blMFwxH4qJKarSaJlbNC4f/fCczyzH4+8pfOnfjNM6yQqY+9/O2rxVmdE/YaW23
8xxO7/JeS83Su/oVD2bVW00Pk9LhVHUzfZ+AMqnYCtUBfTZTuFjfh1vUVjNMSlsGLFCVRMn1TmCq
f2fx+6JF938k3ddyIkkWBuAnIgJfcIv3TkgIbgghJJzwnqefL3tie2d3ultQFFmZ5/zu2EC3wJKV
4WbeRM9lBaalf1oPQ1/ThVJyWVGcersHiZDrPBn86hGQ/ekLkg5P9ut5VNCYi60duabl6yXGGfiG
au20C+cRgtN3wfcW39WW7f3IlheRwy9CA6Q5z06LHiqnHAC+t0BJw6tq04FLy9ne2ncP3rvMvpAn
Dyhu2VMyQw/xcdQ3aAl6UMyRn88vGqbNh5I20YPKGvpeRffmsc9qiuy7BPVmLiq4rUa/mzZT/3+l
k2WAk1YfcdMSZO3w/n0QMrau/dvwMudsTZofIW7jAQNuZd6k3RQnu9KPaPmolqC9aJ2oCj4EQWHv
G3uJ7ttfVAQ5BZDqn34+VdvWkh8we2B8tg+/D2JpeNaOup3zsBasU2zunc99czVS6kqgaYh9+Arx
WI+WZDSyImFHqw4bki2fagaiIqjGY9lytWnabpL0QdTTTP+bV/KVMywiOLdXr9qBWYm+ua3Le/FQ
MCNLcW1wc+sYWyLgYsSiSLso9+VMV36cPp3L8UmsBeJsLmaxyrKNg/s21tA+uTWrXqKjRpwaJKAn
RXVQVviA9Bi3Y6jY3C4l2mlyCe8/VE4pLLa6nqfT4zoKh8E1ELLJdgpYk69nO4+xR+7YtNvYLrzO
tWkKxu49qk+lgKxZtaM53QVAIG8yzHRweY8ZLCelVp014Vud2dh3jwYsyJP9zDTyq2q0K/aXATuj
BtgDFi7v/m06OL0ffpQeFt5g+vNsSInSGiF07kEHZdaK/gD6fzYR3o6lQfgHFTndfAITM/+RoEb5
mb9Gw5SnusuQh/W3/ZcBwubN5hwp+CyTMUeJZvbjauKRiQ1kSac39uhT7za/C28T8h6NNk3a5xAG
dx3ApE3umbJFnzuPt+uj/PySybIr3X+iymHMIc0HUYOB/6Haa/IhKJ7AgI9gsL6342U/LEEzCOyh
tLfPo+MnqqtcJhy+hcsbPLx3/8nUSP7Mph+YaOivvZLLgNklDv0Vv/OrB69e4kzYqMyRRpzz/16q
q0BII0qRJAnby3QXTkqnExzg79MOb+NTlYbf28rxV9jEhgoEZfCjm23DuBazvbImTIU4c9ftOwmR
rYzRxmRbEo/vkPMife89/pUmuiCPTJb47el70F64C/31aoHj8cl4uIg1E0EcmCEjAXy7XEba3Ht6
4kS0n+wC5JfeEliohaCxqbfnANOeCZv3BHQyuJBXBXSvuTN13TBIlCGJ6HoefXKKQ0JMlTg0EwMJ
3KZsZG5kmAaNUn9yYqu2jn0SGtBwtG6Ji7hENeZbNZcG5DxwonjQswTcZMtohkcUmM7bXyXFwSQF
jelhiEk9LaqiMOweXJJQCLRU/lxjVfCR0aYk2WgMP/1i1F9Uc5sGTN2g+umirbz5FNYjYIReNuvU
r2131BAnDk+O98tUAgIeFZJrSmlm37UNBbT5LY/eZiEkYqR3NGuB4PvVS9mXWyfqrDoq+vl7B2B9
soMnvl0oMOb5Cy9C+d8PH9gXSsib8PB1a7No70ShbfB1qW8+9eMvVAu64VkBfiXOOhnFe24COXnq
bW2k27IwUiOfH5pq/+rtFUfL4vZj8xG7VOOZwopW3ncIF04Vt+u6iZYuMH0ebBL9W9g36MClz1KZ
0VwupgZeuJ6oO9111q3bt8UqBfV8buV2H0mtw6G/TzQ2xICorWs1n9cl1hHcQHXvAQZSjnrdewMJ
tSjF/0oO5HaAwdOVXKJPTsdB5yWT61oqeofb7BA3z7ovdFl/mbGmv143tFQLuyii1+b48irr2guI
qtn8tihTkL9VAQ+QYKwV5XIsSRoFsTFUvAqOxO1If4X04GGeUtz5kgqJ4rkUVRPFzJdY0WQNTKYn
OI/AvmwX/ZhRimHvJQdkAhGQvRyLl7Nwpizf/9Ls33P1Fw0kF92nLzj6DiN+F+UkWQ+m92B6jIcg
GMQWzWB2Sv8Ganc9tmjOu1LKgBmih2JEKk29C0Sz6b8+Vx35kyFrh32sbAJqqHPQOFVmopCAdAhq
apWCadv5Waq0NBajRFZcyksq3lb/KheVAfUY6V2ukC2miDg3/XwktPk8fjje6zmJIXR1Nqveo598
+/PAG1PB91vMDy6H8iFXMSShfvk1LrW3aS2G6S4kHmPYNPGmLs4/Ndu/GnFD9wxkA+8TK4/ug8f8
4HQxnnhy7l/7MaGgzn9K03g5vSuzgpTvnQOR6PItOlbz2gWYvCJftsWraVz07D5YM7cZVuVG9Oge
pFcGt2Gi9PyYiec3rad0GeYxy7Yv/k3/08gYhG7WhBBsRoVn2eObcgz4PdT3piTBd4l+7e1/HgKv
3p7vx8Z1oMrVPjRfPmm8sHpVdwYDPYrr70zzKjM9Vbl/yR1ygofUfOYk0k60FEZ+axm/tAlxqQKr
wdM093U9OgfBDtmeOJtcfYvlcAFXETXlM9P3UjbBLkk8Xlpmyhlo2qlORxijAiDQ7sPKhNiIpJBf
ccy/2VOJQrRgLFavOlg1SHOgB9iY4vlVY9eXSXCp7p4V7MxWFjwku0BdKxc5bJ8kHyAfJkGopyBb
b2PUwr8JtNImJIXd8v+eUpoOyvLvoNt5s6BTRUBpclvdCJRKNLDUl/RgEeEBzg1Ala3JeeTZJKVb
UgQcS5H2KmYccSsZSKvbJ13AI6pDKlYfyar3RXApxv3E9FkDr0L4NH0ZmRNBL55rL8RP28NaNi9I
1NmQP4VHuvJ3qkEnjMy1kX0shWbxfyL4PbTpzwQW7aKxLN6BTtn61cZOjcgHY1KezuwKFx9F52pG
qLze1h1UyD5UHNqvrY1tW9cB7bXDolgQYveG9kSPpm5WDj+joer54IREWXEkP0uv8W282QR495bq
bTINisaskx9/rq87Na+nJnpCoyMbawYZ2KwqU3AhuOPvPb8uL83umv4AGxzeD9+GXlFvCSU8VqZc
P7G6s3F3rTuB7YE+FdzzEmqWIt45uWs8kzWKtFgLRJI8VP3h1oku7m7dj+5Agl9gnkIPirEVFV4I
MHOmqGeziyYlKsExlfLRnIhT4aX5nKUH8YHhfUrKIGn169VJRyXPlbFblEMcz+EwdbtFQebsH6ki
+a8lHk8O7e+AEz20GUBoE3UpuF2vix6MHUvWmBQ2qwCqnTMY4yQVprZwik2lrVQV+rfEzyU5r6Qe
aDXzRqrwqQtPNOTxVppqgW6mAgQI7XWvXqJqUGvogwT1BJGe5gXQo7xMHiv5xXuMkpXz0flBHZwY
J1atU+IjQSyZVTj1VUMlEUypunbYPYVYwVpjxqa6+9Z5DzUJCYtal+hrDzs4V/+i8uKCy0CgQhRP
lb7AaYVVqJtPsBAdbWZacaMPFKdhglrIPbnLSbJNJ9kFS0oxP3xuSBRYmuI89nZ+cL0u7/MlLRWI
lAJxiKKDysRaqrLYPJp7dY9nfVHZGmS1qqTJaMCR0DFS/U9lAOVRVAZ5vsZLotl7gFVT4/3IC1sw
m9EGHxlQKNVSUPeDqI6z3KkJdr2tq9tUzWI4PBpr1N0chKvm344WdOTgn9NRiReQbzcaLoonSBJj
dLxqau79zxyS/3DmP+iRVl/tjTTknLDV7xsLOM3N098WxX16VH0vN72gyDh9/FARitUcCZuJylZk
dO2rQY19w6hn0AcBCpAGLo3RSLp9aW8khzvmUXgkWg4ydWcoQbbV3aG/C3hlMZ9SEwU58sLaevbC
VzhPTluJ5eT8lAMUXEO7T51MqmeS4KKg3U+82ZUQKl73dSz5ataonbkHZHXuxAj98NPJ0f1JuV/P
Hpsvh8VBhk8ZJ5BpKnnSaRyam920zgkqP9J9hU/+UrWYbVbn3fycrmzj1Xj/8Hk71m8i6Fd114aF
83BbNGTelemXLShadvAI113DlpU94vcAMRXljw9oR0uH57eG77B5KrPP5XNjeanaAWT4P+tHFLCL
wLk4iOPu1q62wMyyq796gSzXIi0Kt59dG4zxEloSggegC8uSgjwlRiElL6x7wG9ERS95yDeWdtIJ
m4K2VkqE8kdsc1MJieLf/iLfsu92yex7dvLnSkS/w0SevcVjkltDxIXMJ1QFq77VAnGPlk0PWeLC
vozJVGDarNdMIE6meBXYR5mQfRhOWHIIieRse0DDZX2r+5IAciUohuKvIsGspt10Tc6Af1wIsMgj
70l/DDLL5i5WzVzLsRXSrOqRtFgz2XJ61V8tK6eYxngQHkztcXgYipcxTY6+4lnyIP8PcnkiPCCA
5r+9+r/oFxLB4vMob5YV+LnLjk/0S0LAzvaVMl7CcJZVCQ+WOceR9cXNvpGlbcRcz8Nw1lhTVq09
TSHHJy73zJB3WMbx3IHUH/cN+FdqnJZXOpqDdsLQdYfa5jdpNLqtgdJGq1rSFHTPFm05TSDWztc1
G+2cQPL3ZZ86oJ4f+99ZAFAKCrXyufTl3euZf9/5srHv7tonHwcBEuud2qFbOjcNA6m4t5fKEXxC
Q/Rj1CQdWvBNKmlI+9Du8imu5fn+DWpQ1ux9EFZqgwI0YRPl2S7sujcJDMFvOSXFejv8nMWxxSrb
UWQwnyN1RK5mURDaZil8ziaYcZ4mSl2p/18nY8NielzTwAS1jVY/qeZrlld8VdbfGxkEp5HBOM2s
sSD38QueZ+kmypeZwCFwvCVyq0gOEjJZZxcWeGYKIEenOrmpGb90c1+66LwhSKnWoXfpJT+2PFh8
UGIg2a0XVY3hFDyyLNMS/XkV2G/rUvEFdffAYWEZsSA21TZd1JkyX80GLr/JW6pIV25tyutNUTzP
y53xwc9NtEIlhIngz3qBwswXZss3FKu2hjE6zNQqXWrImtKhIhiuki7RWvAQnRg+9ZSgfva/+qaz
AwCJ+Q7RkKYW0i6FvFSJY5jq8y/5tRNUps9kI8x1cy8ZL0Bh1LKN5VvhCNqXEFJ8WlyoxAa+M1sG
B/jE0ZWqO/8DiMqD4VaOY029bnX6s59tR34j8I/dfXXhm98hRbeFPpiJnaipU2uEKGklIpJfK95J
pgoGx4Z44ZkivTA8Fjftv9n3+NQp/hXq9URtXTHt4lpaUFT8LH5y4yX1LU3ljUmN9OAj9xHSoQiX
M59P5ejvHecTdGaTYBI+hdJCwpAmVYSisYv5GtW2cYChadl25G7qlI/Mxp9Phozu6su2QO+N8PyW
6FPVK60+/HA+3wi1w1/h+MuJ9D2FuWj8dD/EPlUttHI13Ycq+HdVG1L0PDMhWDSQB2kYkChwtudr
CaWchm1BAQT3gEGunanEKXquW8hdwXvWzpPzu5QMAZxcOI+60rVvJF1NlL6PqEduqWnYch+lg7hq
cL142HS7eSQ2HD+rNvWXJUed3n4InMW1Dnkc4038VkwEkkArvE1aUix9ynWDD+JmbUfS9l5DS0sU
GNWFcFpj29XzEvcKs5dhL0Fgtv91asYq2fekaZQrRtqdSRqyFRVhhLYwovizcBUY4wvv7ouOcXRE
Ifl+rm5kanUxsP/iJGab/vY9vWbtjr9JNiRtNEaQ3MRMzwPpIWi0cMEVdXU+8lsXfCv3QjpXkoPz
Mtvkz0zgPPs9l38I5p+Cf77vvhTz98idyc9flqiYW3EefgNIYb/XJCWelbWZNddqPI/GCkAFgfQ6
MwgaDE8FyIHdxqEwLccObW2F/w9KSHwrI2+f+w8CAav/0LZDQUS/c5MVY9oHyHU6gXP8E6ERy/15
ptrZyYF8Jltz2J1JNhqbf/lVr08dkY5F4Z3sQMOcNp+nXDUfVYMI0u53bsRSZbOrn6u6jseQJnXI
twZET6RTGTDUSCQwrZ2DKy0m7/S+UkLZKMpw0RAzgwcY7rVhJ5nK08ZhbsP9l8dDZgIF11y0yFBE
yprHAAEth4xf/aZ4BQ9qJepJvq7LvTDWEt4a9AU5ZrjVPFUmcW8diAUlm/b+hrTxwuNDGNuq/FDy
NS69V20WcmBaITvBa7XypX3NFJZReM17Q5liBREBCGMJJ8D6LTZgaxxBzCrZamJIKeVEoI6pH79C
otjdEIzTPDI3sLT/vVnYq9YFevmZnlBDrD7ckD15GmNgwFF2308w4r2qwUA3Zt6QyAfaj2Tbs2bv
CmfvIDm595cO5QzdWGGjcNHwgPQlTz5LmblyWJGDlPKKYo6/0A3wS3INFUMAIiGVhEx+cjvDa2p6
wka3KFGg3OMB7KSuWSSKamHYMdGd91X1/bEUOU0EN3Lmu/sLbuSSPzqQyc8NSUckSD5Q9Xcxti1v
kZoTB+qvVr/bfCmdb25HOTrx3m3sQyTm3EX/OKq1kUFDWjjUOGwgXknNb5niM1XXTOn51LgqSuz/
5lpZ7BuZ+ccuTXVZfF7ZKRP/KDM/toJskyAA4IN3PdV7UdfpCKLy/tzEmKjyfcbbeJpuBCnXROmI
HYFp43tCgZAdqFswL0ioNXXj4D4DoUct8hjfR7q9GHFNxYO4yzzB8pqd0UasEH6PzTU5an2Vr8b2
ic/zoLMwdFydeoSYDpcTkg3vBuIUXK15utaSAmzRAKfHEK7ue651T5afx/KLUJXsz9J5S76aO1EG
w82tkK9+QUpLi7dl37Bxfy2kLbnIHw+I+bf9+C9x1VC1tB6aRzmAakp8Km3xIzv5Hwp+Nlowok/g
xukifJ3/GNV7zdl9t1Hv9HG3iiMPMd6TbFZ9f9ZBL92o5yNsZhqWM3fWeXQepVjWrvaq9TzVEobY
JE8PSTgCMAPup0R29Ak56Mis5gk/k2m01TyztfCq2dUMtOvgMYyAsgp3atccS0JXQLQG9/5hOIY9
YVk6U1V/2MXYiooXscMcNYcWEO/DLkxVDrxYfJ1E4NrL/5FH4I7bp/0KEnN1qO1ZM+Ck18azT2II
sEyRmN+bqn86RZt8Il7BpCJr1AHmfnuKn4U2qzkNr4L9SyyN4eFgc/r4XRcuIoPM7G++yGeFn8Kz
qX84t2gHlQn5FXwhyCVUy3rV2LKZkHYQryixM72c5gfONnx03fu9gd/+Tu2vfZOsNEhcMDeBuisQ
abq9ukeIohX4ihVWqZoG0xpRmnClSDWySBPvzr8ofHOkrzQUi0QZC8kWGu8Q+ZwW0FWAfqKHW/7X
kNGaMLyOl+QysVj/9g/pTbxdsrW0sIua/u5K9ZMKIABlhyL1cC/cHp+nmN0gyVukt6CHsqsRMF3L
xAz4V9elM6WxcxEZD+CMEOZsXuZbvsegaVDT2B2BF6E3Ht/OFLCUkgJomiBkeZQ368bN860y0a0g
KX3uqEyligW2m2HU56nh6Vuoqs54QX1fBxtRDmGUZ3/lv/6uiiCtHTFVwFcBgtRvJCdoNLcUkFpt
SHds+LqIune4ZcF5bdU6orn+J4RWNMarh82kjyPmarBp6jl/k6V46VDcVR9tLjYuDDGfqnKJQDtx
TIa1mV0TVSIBbVOp/M/fYNqIxZjDN1+arRBQxiCNU4N6fQmCDjkmSpxUJfr8/eOwplDwm8t38UVz
99CcdjIK4P+IMK+2NjE7NCLEOdpMfX/Youoarm5Ut5mxNn9Ere0sNaZ1CSk9IZc0z25JBf8lmykW
4H2LEe6iYwV75N6zQl1OGRlEAAD12M9hU7HafYH5+bK9SdVDT4YXhCFrNQ7lzSwBNxhuRvaDVFAH
hH0XTf0Yx1SRwTD4ezJLO15puOqISCu4hu0GvoOMVy14xfw8KI86dnnr5qpkhrlI3hAY45SdpWyT
jUXxWD9Sfq+lhe1A+I1d47Ao3h7FQ8ZFlJJG9u059Zk29rOgzraHgLkc52FgB6j5UImRYyGzyn/G
WIua18jU8p/P3zDZ4f7Xi1l/k+jVgrUfKkkBR0cYerJ32ULKL2HIbGqWH90naqzbtCCEA90E9Esy
2iU3zgGRBAIBRRIdq3tfRK6QqBkSeJy8QmDzrZ5guoHwEvkzqSnBolJ8V4Uo26dCkuVvcD3cS+qp
zLp1yNXvsrCm0tekmmv4l+sWlG4fMy1P6ahSW5hsLbKLZlEAi8/3o7dON/3JuXxBoj664FmSYecr
fA1OSamrwScriU9O35fvJIgnfHuffuKOLVoGWsWstOOugxPK16ADVQT+sq2w1ZjV0Wo6kT5IgQEH
gvoOF1GdgdK2s+3Ms7cYTUlewXS0HcBUkFfzFqvrzF//6Oe4elMsz6prlPr0XDxMbv0zwUn5vgtx
AslNMakBkFlijd/UO7gCNQ7Hx8jI3Irc4TQ3hIENw9dw/U2XvR6T6neB7oGzdLGg2CIYuhsfsQPp
wTJj1QaQwHNwryVnQgvQ3dC/0+frO7trUggYXiT7xpDIcjxbeAynUgO7RikYR7x8SxmuKz5ufpQS
k+bUqSTk4p8Cg6qt8OTqTFtQAtWV3V4+AyMOG5iH8W06qsEJ/Nq/Pd7zvcd49737ZEjrhmihw9tW
sqIOyCdUiLoiR75kMMrGP6fF5ov7UxIlpbQW1hGXEAH5ffq+r2vXdOXybXy6XsDzNScJgFCm5BwU
MFv72Wu8GMEy6fq2Tfv3Y9+mdYbcElSpSlRTdJmXsZoudq+m7o1oWgu29VXzkF8EkVA+2VkofoIU
IFUHQdpSX28wvJNp232Hj8fQ5SgM9bjJfOmIWxKrOEspJqm5YpLy4O15RvRjBZjEzu0UIbzaUcvZ
i1WQQVc0uIK1royJAFWQzoPs5948tcnYn/6PSsaHYQho5iZRwdoS2NRTddHHKMRZSnZwwxpYM9Zz
loHp6Qxe40DicWCC+mqceuUgZqMWKlu5LFhP0qOTdL9pHzigid3UolomONT4o9I8LhqtmHJERZYJ
s99H6UdhuB7/zZURvHGS8Lq0KlzfYwQT8IK16GksCDFOBdseus8gDw7kYGwmFfIH4WTNmBZL2Kyg
YYw1VY/7D1+d6+fa4g1ocpR5mcAbRMOlnvHEznwehPlaTheGbTEqUAij6eoc8SBpDvCf7L7iKhO1
6/saKf6jdbYbahTzlYc4FnTkkNv0X+KEsW190S4IbCLUQGRdJH0w7u57aGYk1Bbd+UkQm9ufihuz
1qF668Y68Ytjt/x08U6h13c6WwqmHDHJz7qSJtk5/FOrHCtQUlwNWbvj/X4wTbKx4SviPzzpIcva
g0x+oHB9EXc8KgwM/j6EFUAJNo9aZ18sb5VVGTSG9viFed3rQi5Zy6a66oCgXmyIFJh+uRzvmxG0
oIiIDxa8rTLezVMMYilrad9MKYrmz352QtsOKz1kiudNWz1vp1pXX8SI49XIqmUB9ApoI4+AI0y9
FK0g/lxO14Y6Lt65rZouL9kxrrN1DBrtTA/cL0WsnxJOraDvySJalyr1dd0xn29lO6qVQ9Tai+O2
5BUvzm4RAnDIIPeM805BBw+tv4e7Wdhcilf4GrlIQIBP36sPdMtBUN6lautITpq3ay1LRE856BEN
ejQgamoIvQza44XKSWKNpBe4WwyZX3ZpaCJKuLlqTyuyu9XyZucKnGXmDiTAOhHaL3/f7vv3synR
HVoxnOafz5J8smxbpGbVKWInoSwIY6iiYVQXxiMM4S9diCWai6ixCjx+MUNr/iheRExu5tdS0tTc
VONVZiBVzuTK975dAV/Q9Lz1qH35kZBuuirRM3f2KjVo04Xm+Boe1fgg1gyNO1pq+7HjESA2wWjS
zW+b92xJ38QopOcB8lyjoBuoZhVNlcS+xYw1neLZarwBKy1MTTEbti2ncLqUOU2WDOJE1LR4ejfO
qp8N1giLVxJ8Q9LW3PVBoJsSKC1Pbr0PYUChZRM4oxjmWAkalmQGr1uZXiuWzVkpGqTQVqjKMx7k
lbachamSuqzjxJq1CdKFXr4V3/DzNzM8xKHsZ06a/KqTvbeo7v25WJPPDM+L7BngkiJ7GHSHLffo
ta/kx1zMOcD2m4vya/N2aa+b8ZbUmGooy8gC8WXadGVrXF+tcU7XL+sqfHj8eFYfh9YqXjp2H5Nk
69B5gOq3xVd5Wb42Xedap6WfxLtUNsOEVIZBLmONFiOgz3zdjASt1wVZSbxiCfajFwEHe57nXBnm
bZ10lM4Fh1M51V92zLf/yFQfjWvpUea77k7ZDbXBsoSqkRxp6ExIjoiVsrO9SCRg/0fSbthPFBux
er6XqTusviVcn7mU7+989L3u7ChTMqPKDnlw/1LolnMtQWUF5NoI3M4WVwvSIEN8tHPOWViV8OKu
A0Mo97KvkKVnezYw4TdyCuilsZDD29CM1DDpRogA4SLLx3laTI2PNW4MB3eitPy87CCgEhUbWz57
MyeR8i/9rZDNN1wHxFOWHUKyq/Gzx9h8hSaOIiEj1XP/zwTi0+w2Wy2K28m5ve7mCK07cUuwk2vF
MUDjG/y55CmL+LgbUXHV3kDwzGgAyf2oIb9CyL8TJ6qRcCwd33wH+WLeLM7btSHdzqcF1h3hdV/H
L0K5ZaZMVnR1VnXBZ/uuzAnNpLbSgCujUlTI2+aSo1zzGrnfAjeuDY34ZkaW+a/YfendvsFcCIKV
yB2fSOn5VwlsbxgHpjVerIrLYUhsYzMYBqEbQhaVMHy1TvP9opBXzhoMtmB3eRTuD7HR3ZxTZQBG
XA8JI751P6RHN5OvBCqxoT5a8igMI+k+CX/7eSCWb7CyqWRn8p3Gzmm8455GF87qcDPYQGJAMPEw
+3R2bQHAg+wgPVgSPV5K9vd0G/D/MvDYN5xnIi6tOFMGunbvAsP8M1Ses8cXFxL6kHeAsnN1L8By
/752ES+n+6N453mrnGrPbljKNuf28cUjmpCSN9lx7GEgCpfZRbWfLcrLXAn8FGUX56cwpkgoZl6Q
nxdsHLpbFWbrOIh/xD6v6f4xX9wsCNti34lk6QHMyd6/0pa0wtz9RKK/6oYzYU309YDAQNPf/4W0
Pli8j0XSLfUink+eJA+isl9+hWNYOrcyMtFfLNpZm/cn30eAGIL26wWRzFUdyotnWVuuxE6CPXNV
0Fr2NDBOW/u08FEfFU9kem1JFaj0NSW5n6kptueGGJlbkhxdl50K9pmaoyzXTlki0/eo5X5PM30b
MjyVMNpkIi0c9YXjJLvtPSxweocJVHA106TBh/xz+pPs4GO3ow9+k9UsOfFjSE/N8O7z+WQy4cdq
5ufrH3Qc4akDKTGXpL4om/MzDgfbCH04om/ck4r98XidiO5Xu5oz+pVtLW995x0BtZ+zh4j2Ax5Q
WDv8F5u260IVAhuep+L0Czy5NwzarhE5O23rj+gDUfj36dzXWA8+9jU7/qUCq/TjeQl5bIpvl1g1
QFcPecTQTEIV0pVmahjUmGNHcaqHkQPYzn6dOPdC0q6jlhBZ56AenB21l7ETAib6V12WL4N7K2lz
usifWpdjpbn6jm0B0DyhK3rflPLMfFlJalC86ntssiu8gcN/4wPQX5F3kCsbuklHftHzCLzOaXue
fX3FQ+Gq4ndY+nsXYl409uo36CIGkF0lWPZ9MeN2iLD31+ay6hwlyXn4ardNbQ97hbjXS4UGwrYj
HaEMynSCbaEFimgQ0FqQAy/kqfno+VppdGItqvR7U1LgtXVugaEKIuwHsdbcVPdivN5ZNpLs3+/3
0nusbiMSL4XOrCj7hG6YG1UyKqhz+bRBMOqo8IofDmajSuIfUVPByHohQ7tz0Sdy/VkYHaoKdzVm
aAvTCqH6PJwvc8sfhnGoyndvTgtmeFBEBiaBWHGmYTDNAYS5LPTXrLsCizhYkrWDgEbToxphzkK6
P18X+sErEtw6X3fuw8VXSHd/Gaeqdv82pTKJAxfLbA6XCKvPi7jxHB6rI6OQOX/1wShWxeyUTrw6
b5vSX/lVVn1NjNFR/UiT2lZ+2RZXhfa52iaSSgp+dwCxlLWwn1LfMXibcvp30XyUzqFdKMXLs2WJ
7rSe6ldlvVAVx77zIbmaKtoYo0zhTVxNVjuYb73ejqap0IZqoeih+U/jtV8YOuGSoC/exNp8XzYv
R1oidRUrbvX2zYrj21aQ5VvJNi1E9CaL+l4SHw47lTWE/C1/xEXoY0XhpMU6Cj83WQxmiwbk+vf6
tZ7jF/uv5uyMZUYalc8ucWOEQJjrsu3Ao7Ti2foCFbIZEMpuao96vnl/X1debkmZ5Dik0MLYBuE9
XqKKw39M0qodN4Ud/KGGvXyJwNj+BLE1Nf9w00n+mzC1GmChKO8oIrGC6FIsUn7FAhCgNbI0WS8T
WgvYa6XmtT4hnnnds4b5LjgMF3Dkw3wY31SABPqZl6IM33hupIap8YKB8es2Xr4HPtz6jg13begD
t0LLyoMMLLpsk/VLBWpZmzZAzqTrDDzvaE31PXHzuk2Vyl2sStHZGGeBxTVY2Jn8mWtPtg0naO/Q
ar4qaodTKSEBs5Eon6qUmiWnMcSSnqMuk1zUrMFzMu00YoMPWhcWLc/25oPk1xBUpa87nxOzG1rH
+O8C1K4bYez2SPBCrEFZQkNKeH/J8ByX4XnyM9IM8J4fcrP6NGxpttG/8kaxFNmky3a8q5gxVW+u
CM5uryaP0Qs03QIr5CaxyrE5lTea8ZEoImoXCPjGLJdHRefVfXhgzmVrA5e9rCdlxU1l2y1kdyw+
gt/8MlxyjP4VpFNnS1FbWq3obN6Nyiz3q+svn0bT8apxII/PNf4FWzGxsnukWuqMytFDQM7+Tfpi
0sarMiGmHZvAhIqpWF2cIG9S0eyG8cbfGNMmdyRfgdRlRk+YEASqsHLrV7Vlj/+o1U4EFA8V1rK4
jaxPl/66kJZhTvi4Qu7bqGJlx4syQTKqTFjN2nBX0lexEjSnlft40X7Uzu1ohNG2H+Qmk+Hifaqs
mMicqm5n8QGwxnDqI5IgS0ahJy9me8lDIT1OUuuNzvRbvIrvUxD8W2Z26i7NXoiK02whlilnwyIv
itf5DIx7rk47evwKeGG2MLl+hIBxvhFP7LedIMxHlZTbCWof6pWwM4gP2XyBZfdRKfW9MvYVaaEY
5Oh0QnCUBPkaf/zn43PBF2g48HJMDAlTzXJ3xyqGQ5jPh6JVGiBHqUjJ+5Ay4u4pHoLpNz4IA402
ooEdM3TbmGyhHyUeMvTDuWGLeUiRk+Br6XJFNvqOipAs5UyqH8v6NiGSvr1DkRrMIWA6JB79O57z
lykfBpIvRU4n+9mqWBZK6JxQfzM6yuLHUgyKbJKMLxevhpepGalVbPafI6s1bUZDqn4KbvenYRR4
MOfLme/JtlhlXSzPBb0Qc50bSf89ehoXH4l6sh//yIetqATK0Cg8+4kuszwFUGV+qO6qH5dP+YaD
Kxgno/xRkppRBSmEjS/YJj/D5IUHF3iu6EBtp4aqn38UZBJRIIwrwazJbGU/v3cMUTD0iDUr5C2I
W1UVZcupeVTHqYB4qIaq2Xdb1GrkCK76Bje/01Qbx8gVlqrLyAbQij3hnnmXU1hSQNn3QmwQR3qo
8RO9QNhCajnAXmMaPK5J6CVDFjMm2CVqaQ81wsI6eg597SJsIN/afZNWraveJ0F61I41teiH8l/7
yprLdTsyAiiAgF7n4DqYN4OatnacpTsqWTn5PuUoHejwLR4DgCu4l8l+dvkkumgHN2OmB4pTRohR
/LmJGBm95saEcdwb8PHDGql8YlgcsaximgbLn/vorxoNY8EaKgqyin+SsJBgIcsMqV3dDJedCApH
XcJSdbgKZ92OiNK929H3iDlxwA+OTVv5awz6pJykArG/AQGDPIMqZmAP9+wF837X22rkjzVVMEcu
gEbtyUxu5OahtPxZdVVhHfHjlYPUpniEb7m8p5cqCHq5pmkkemGrTOVTGseqz3q6uW5ca5EBQg4A
ZI6oLzJJnLaKh5AHxSMiYFXQp+TMIxaIZrCqBtK40DcOporN9FtnsOwdP1jfnB//8poIYI0KXryb
jpbrC/f5qywaPXFuXw+z84yQ6TpBRdfu32Hf9UtvwREQRhHR9f7s+1RVtcjZBKe4euAnwCdD6zKj
6/ujiX2uPtv74g/guBgV88VVY1/V58iOiwqr9xcQcfA3y/ZI6M97bUzxL8kXUDi/T93ie+FxLsbM
3DLmaY3AWFGW8CUW94Pd8FRf83TlQwTZ9WsalTYImmnwS1G/m2N2/VBkSO/o7v7ER+0zlWV9O4Kj
OA2ODdNrh9JACJDZYThSjvkOaETzeohqx99tiIHPv8k1Jmq8hU3MjuPgJEp3YpFsCrnV9FwqFO+2
GlvKsyaqwrYAWTlxo66B7eZ6/e8gRnCEU20/Y4/mAoTrKmua+5HSfmwlHUwPzLbpv8PBCFcaLz6W
rfiEdjffgtIkO6pSOaNRwbR0DBEFJzFtc/U7pXluf9Kvhuc4AbzVULy6yQHN7ZvGQj2yFT8qIkAf
E9gXO952pL/RnUaYXkkiIRKARAzKG/yTdLvUCAoWC92WW/8FEmEMaodvUEBNQsRYAGr35NR1Etjj
siX4pSxVuQqbmb5LAe9xDiEIA7+DLX2N4aXJgU2bLTeSRinPY4iTxpCypWb+xbFqqc6zqLc2oTvV
VZWy/G1mWbJMXX68uHtUKGqptvPGNnON2x3WsSBZ80vSASAVawtm9eTbhvyCALEHIvdIQV5v1Jqa
Do/iT65s/k6snhvYnoD8ALZT5d6PiAxEL+eqNK7/5jVWBcUaF3H6LvkjRlPoYYbYh99dqZPDQizb
4uYhjCHPYlm9GiNZ10muZrlybgCdf48Na+Tqg4jAM5KjLbLPdgCUwbeITa9tNrzF8NL6rh32CTwC
wb99YxX12SSfO8mEJV5ZcHNqbhPKqurE7ugf9X02x1cvVmNnn4dVgiDX6RGeISLGSsbddGBdaKHY
luHeevegz0/fW7nONZicmatxh/9WmIbx2Yz1YiFMVf4QTtV7olJynTPSZG5/z9TpLjoAPnuRndDt
VbZSOWL4MsMLRmSO8Y/Np51pB1YegM86sZPl14M5r2Z+z2i6Rbh+kRwIf9fp2yRukcdxHKXgHnUw
cPs80wQmbOeZYcK9OM/iTRMVK7KbK/rAZur30pkWXo0cLdO2ku+ZCgA/tNblbnWTpXtdtHLzLU4y
SrxZfl/1xCb9/DXu6oxQCwB3v3KT/JuUeLMe4vLCA8PFhFBMjDZC+u18h94++H02NVVOd1NNj1eF
T12L845eSqQMDM4se4MVoVZGyAnTErR66D5Mk8sWYSipSqbGcGAr+1OMwJM7IebI6NeOSvI9DBDb
1bedQ09dVxH3ZWgGsWdqtH7bdanQy3qV6oMgfpwYnEsp5VR92zpXVpI18zNk8OOi+1k1DSxL0Dcs
w1wGFUz8F7HkepAodmmzqv1TWuo/ug9DB08TdhriLMJ8QN3vlxC8/2g6r93YkSuKfhEBsphf1TkH
qZVeCElXIos5FsPXe3EAA7bHM6Pb6mZXOGefHTAABHqxr0jdmc6tygccMYYHLDlye0D5rkxuGfVk
QH0BBSwAHcS8VfebnYxzsbAPPnqaJenpUCzhUg5Mt+TsoEcRU/7Q31Fc0DRPV+gAtgOy7dF9ree2
mDqVo4ql90NawcwMnhmwsz2fy4NJ+f3RUwo8od+JnPsiq2OOUrK5n5J79ToTkOEJrPECe8qB176+
YCzNv5LhGTedu2PlWiSlNi7m2bgZ2AsKEkgLkCXoUeieIGjlW+fOuchdzQqnl7fOCIkA6wmIBQSA
qFXDIZhnFgxxCh4Sy107UrSA+DhwsEADeubXpjkPh+AMsK45i+EW8XPzOAM32SscgiNITX6KPql4
P8wPRsWrDMvg/DHbQtsUkyD7nEmQEsx/BVRrkWAW4W9tDjpEzvC1IMWgph9YXgA6NTPBjBviMk+n
wGTf4GAx7oYvDYcp3Q+b/mU8NlTnTy7ptVyEH+rT/RJUB1yASLvqoz+uNX9OaJ+bJetOXMecUBS1
KwIDn813lg5X4HK+poMNeR5iWZy5TcHcJ0xkpyNYMMPgbXjzzyVV2hMo/zY7JXs6m4P+OkGwhKLC
b6dZn81G2vcGwggYLEG4iD7hTMin6m8JgTI6gpAN83HMCUiFxSlOciOWYdkfUy4ONTEuURxxpjOk
x5DDlnSFDlYGV74c7kX7GtyJKDiDIHHpYat9tvAM2okz9dw8YIoPMOea4chT4onxH7QwlGEDTar1
xkCMw8240i5wBHcYw2G+gp/ena825qlfk/SEkQzfKBAdmB14I2uAoZk9M/bgLkFo89gy/DQXAIcs
VBKNgXO8IowFswvsLQ6tYki1wrlyUZ5yorW2LmFsiM34MX3NKBsdwGAte+8FZwtNvvIiSHIogAVZ
w8WR2pDlYs9KAmx5OAjjB6bjTPpe5vEPjDrO3XvZQU2AmBhDkoGowL/nlsfKpVvjhwMdJsowQAge
7ArxSU0ZmBdoU5zBPAfzQ92sfFdTENIFFMOr21dUKEfdU3tqHpQkz6woF5wz6P4SPVkFY4CoJXq3
sAfsvCduaU3mZ8DayL8bKY7Wuk5Hm54cc4AydhqqlsJ/pm/9ZsApnv9mmFTpqfOVaBNuFWyQWq1E
jk2fM4B2Fp6xcSwOJNMyV2lWXAOf4rmuMZtV6S5wsbRIRnkekmGXJP6TnQ0L39OrJ9VYB8vWR5gg
kJJcLPiVs1ZRto/15mF500pLu0tNniVD7WDod5KlMzW/kTjIWi5iPV4303TK6X5EPt6b3mHInWk3
Wz6a5idzLGb2Z8NNdlqTnxVwTKJ7JC34q1QxydbjVUNqRO0w7vztNI9MC1a62x4coHk1IXpDrj3w
RRQl0taWlMpQIeGs7R+/TF4iSHNNnPxEokVYaAGl+dk9S5JNYFcUpnZ9K3z92GkD3aXRGHv25CxT
wqJOO/sZIVbTxTSpSY3w1xi7vzYcDwrRFdzIMBjeUtHs4owKK77IwIULWfuH0nWArexTYFZHvfgs
tWJfSwAP/D3q0mNyiWDmkHUEQNF4yOmWN/OazvCixCZ8IIg2MKGTZsZbFVNNCwEDC6PGhsvDwvd2
1G9OcZUEvrZM2QrvSZfd3VHZUbZHb+J6MiU72WcjtTkNV5QsKu3g2NAzDHA62DRRouC6NcvRmZYD
4YcZsBk2uSIPdpLz0eUelR9GER946KIHvbft2awiUOjzAQr6aViEQYi0gqABWAyB96RyTLpM7FD9
pZTZqaud9fy745womn4da7+FThXeMl8J1kUApadESvnmFdcI//Ofpp8z1CPM9PFUhoEUSjCGInz4
Try1uvSUaf5Ks6EUTOteALi9BijNQSfwZ0ibt9rAidPtPnUdIpuJ2s6nBqqqpyLsTz17uU1RqvYP
P/He5z3T4wU0yK+60rZ5s/XHfCUllBBzWnotKbV5ek7d8al9j6b6nmpE4fThsmiAdXrsmhsAOIkJ
2TBeNIEsxlM/A+l0iV/iLDNVISBOpxhgP5tZbjGN1hai2ihHrF0LwMcjC7yjlYqWfU8cW8cY0CnX
MTtlXgOpOlojB1WDQ7KjlmFMwtlkbWXafQyBwx9v1LmLtWPbekyx/K0wZLrRW6y13fgS4bBlJOa3
WRvIUozhGAUWMGATMtcwwoVls3TC9Luv8ceonfosC4IyOq2iUoi2QZYyB+emi5yu33g+n9qqCZvQ
/I3s5Yttyt86cxdjKW5ei1V25sh7GzEKrJurVzOmIEQgj7OLRWiJn/efroPZuQghlCd4YqpDOxtl
Vt8BzWHcDMucUjTGcoO+2MqWPdu2KRmCHj5KAZfW/bUsn2f2oSvm6NOzyiC8WTfbOyTJ2iuXMIEk
WdPjLkqOhkOzPJ4FtXJQUFrke78BKoqtH7RuIXZt8sIcyZvwJ7tiZwbTmheI2rVn/XOdQ/KS+Nsc
RlrKZNsCwUzJB/gr7R9JgUvx5Lbvqt17pDZ5DwxIYgBM9wtA2QzuQ/iPRa2pE6JKC3d9+W+Idlq2
n8y9S0wEyRQsRv5fMT47A7o+up9+euMD2AlRU+dyeBT6mV/Np9L6XZCtbeKouQ0YA08r+693yI+y
Zv0mDIkiu1XmIwq50IG11CNLdw7EHsZ+RbxVwln4oCE4XGDxWM5WmivXItBo6ikTNwrjufHcJLuq
+46YjnKNOKvIPJv1ex4/OHKFOGHQ7xj7ETSjOhpinWPY5F160C0fLrhd7UbxYosjG932H6P7HmHj
BfJjrWzjtWzIOptocKlU9W+ICZx5jfnVze10t1RQQTjevFsvPxzSobJ1UyD0O0L0bA9Wsefnx/J5
uhbuRwSKouNWCtTsvGfFPx46X1nsMU8/peXDwhbbfbnR4Md7K3nmK+9MlGseTmO8yjWr1sJ6GdNd
U3853c98fTgtBXPCSHp2e7Ko2GumRHiz1AyP1Fvt/YUh6uIDJU5SYlKK/yzUx0M/94mSgfiwz5NX
yz3V2BMwsKK79nZ++S/GUCqiwsHxL4VSwx+hhcqnjRJ/ikkok0O+BMGRPR/RUOp4KV39aN4vu4jX
bORqCm+siYA8L2NvFAdeP+oxoHjOgZy6a4ZdVLyhEJAGxhTiwhfBGlDhs8sbEs9BH1P2cgPvmaxW
4+fUbNN614FKD7+swqT9ziGQOvI3CV4b54oTgPHI+18z+lDNJiYnedyU4WscHWX/wf8mBZKFdf/f
eESFFrfixelefYRsnqnPT0vg4mgvYeBxr7MkZ6oNOhnrMH/CPnjjgUsN1utZji+qPeXROU4ust/m
7sdUkNbLS0OE+dCb3wq+U9zD8qhoNLFzpfj1plMDyWPcOsFRF3TcG+WvsnJnm+c6uHNqSgDf6NIX
w+xXIv2zx1dNsE9w4Atj20xca6l4Kdt7hT17Rfg5PqPYnNJ+3wbnmtRMjfU1H4LFKsRalge9X2pQ
+QEKLBaHFNsifHOLXeSc/OQRlx+Ree+KHyFuiaQzthOab0sHJUpvLFS01SjO0SXRu5riWkMfDKc9
d7BdbGPH45WfnOI4JF+W+RKIduMLbAyidlt7bPjMeZmLrMyYYKfATm7dt6pLflqOR+NrtHZ5++mX
97SC1XSw8BapuNxXnHNTvJH1mzAfbBYOIAA0c1qzhTn/GHzz2TgAjOJjPgXd8iacQw5ECMsKhn61
5CTUpw1qh/nx1WeCo8Yv6w++Otoemi+UJW18tq2r6PP5YKnztXvQ0AskXxL+ra/5i0xkeBIzNQyJ
9dHflbnWeE/iuRVHLHQRSXNmpCExWBYhZNgLWDvlHCEm5NWJrpjLPZi21DhWfK1BHAEhQFVisoV3
XXpViFSrEMuRflP0JnR1k7k6O6bbydeOzjoqP5zpYcTOfvR/I86YASaf3luHrJKH1E4fQx9ijUmR
hzpsPtlE/8IVk/dqGcNcnP/bGcisc1f/0PPs0/fSf0lHNsoYTMey1IHfMDKWxqnNe67IuL7mtYlv
U5meQy2kRo3eBy/l5E6QW3TKPWmcv9LJV7mki4L/7QTjt5BoIhXyfWgCLiB97X+a1GcOmkrRK/wt
HFYPQuTARnvcLWuuyST4swElhmBZdC1ITkzgXm2/9ymQDqkB/pTQY9raomzyidK0w+sHu4MkeRnz
aq+b6qutvE1Ws00FrDqI5rVNFrc2PGk+lmLDPyPB6X1CRhJhv6J+q+46V422oHwdDIZHDKcCh7uM
K0Kjfxu9J2l/mtzbrJjQCNDGKIRaxl1RJdt8jrTrlwWV5IShgseK73zAPA91WQSIC1BRtyt/kkd/
UGeP6KIWH9nx6Ca/WkzF5MB1r3p0SXQrlbmqXC48ujZL8ddyRVk9eSeX51dh3oUzOA+m0eCZO7Bo
poTxBr9Pz42NbaQfBcva7K94oJnOxEfEZDDLAFliqWGK0CI9R7CHqpvMyzZ7bRgWe14GMH3OJ1jC
4W/bPhxQtfK9QwWVFh/zZ9IPFtM7hl+lsp56RqFxd84l0qeC+6IgpCJ25w0yPwbp/kiA8b6Hq6Ew
H2UvFOBthvxHYbQydCzUDYR3QXqeN44m+4unvfrITeoq2odwiBMLm+GM36mhbYbX2PgUpSGn4nOV
3vmun/h5yZ2W6dXKcIcnoVGpEiXBl6cGQOtyo4cco/8qW2dxTgdVvVS8a6MBCJA3X8WMxVFnwfZJ
OfkCcx/GoH88W614U12401xJCV0dY6Q45awrYRjaoTmC68SO3wmw5MJn8ufOLitEnUTFLg3rsxUx
vdAbzqmIdKsoOYwcP3NpIkeG2IpWssTcNfPPUTJsc7UPAMvmnmYwuJuTeOtE06KTM0eJd4NCKasI
ZjccKlOes9lWcJe1W5ZqnyoM8MvDj4Aj1h6G50qIP5N60U2Z94Xlcv49FbTiigNTPUrMjIYqXnPk
tdV7pt/8QJIg0sD+YtIrtEWk0bw4+joaATjiwoLJrr2pkUKgn8qDE3j73Cy3GNU3RXoPGvGwS6bJ
fgbwI54TDtp5S4U5LGh0YzoPmQu9TmBWOcziB48iog0egz+ATAjsrG5mAT80D7dO25xGgpoombGl
wAMuMolh0o9mVwHcAVEbEps4H/2wh65Rdz+UFoH/TpwEYflUWOlbNolLCZM9YC9aunkKJZNDKVjW
YQYWEpjY5Nn6d30ao89S4A2cEZyS3XXJYMxlQlNgr8JDNiOHMyGHIVL76yb0ONXKhSuWE/MshzcS
dK3DMrG+lE8eaqLObg3LwcRCv2WTkd4IbtAG2BA29TIX7kbnQ7U0Ln6b+U9IpWTRnpHkq3KEaQlm
KgIHz0mUNnH/olO82IG6qCYO4TTmWFJZZBWF8bcfV5CGonoltPHVHOiXTFt79nU2bh/hTISryqxw
mR6aXW51tkBOLgc9kYTRWwIEpBa2STaYko9MGisH8Am4GFWyLMKFjyCBBoAIAXYr6sgEF50aD3xv
eEw5w4ZEGAcxlKeaA1w5xKbV0+IzjaJLxKf1fufusffYx0Wzzpkgte17zkLi5rSmcGOEr0XhUaUz
Q0dfpqiME/fdt4Z1C6IdzIz44Jl3yjGCYoDSI8V2sM3/BnSa0q02fclQ1hv2Y5MmGMuol6xDSsVX
K9hPxuhRJzYAVjPI0rkJfWHT/CudER3BAAGIy2QDuFkHIfZqhffwBb17ZwqanhYJzphhkeB9T763
C+FdODXqh/6WaqA2GTJ6AIg8IjFNin+ewJl60/evVrWxFBdnbJyiwv9yTWg4mU7dSu2gUnwkxMG2
wagH922I6FpHzN6JPgBEC3pCxxAdqICRHGCLEWBWY5msnVVf4H/R6990ayNaJKvK3+pq0RGY7eD/
tfNi82BEzS3gF/dNdks4bwBg7n5mERCBwVn/bpBGHfC2tRgPWY0myedaJDet4p/100+awMHLoWNA
CsrAB53xW0roEWW34iTmc2rsWkOybGqWr9E8aoAFqvjOzda9Pe2jwcPWDiMfBsTWZL5LlzaqPJv+
WRsvSXGRxSUYz6V+EvGxa/cao1N7rYtrAFnQRW3GbdmJ4aRSzAjLfhs4MNBK2K5/XgpnrqVqIlGj
m346l/BoBClRuXRdItE53rkSx+Y5QU9AoTpjY9LmlOU6CtHuEZkosn3QvGIkOHi7TNX0ERO+8d7a
0G5mpK26ljJiuhncSlwChjT2wkZJj+yV65qzyQzql9oMnuMy2DTKhxoZv3ctbTaLZOgyNgeJtm2D
AGHXE29Y0mtNUlu5Gulif3mzp5e2FZkfh6DbhTcDu43pgvAm/QMFwvFpqw3nvAkXfcplacmNQY8Q
F8RauWzhwAZDJnePmbBDEeRnHerta2S8AklG07STNgZPCclYZGSgKySpr/RurREsKpGvO55lYIyb
FKhHUiuIGAGaeetEfxwp/Q373xgQ6UJAQ5t86u1jsuZz6DAwt2tGphkqPbnctkpad6cwdjZXRqfO
hrwlAxRfcRgChiY2Hc3wqZubkrODqzQQLy3WrVqcQynjorKglnNR6Z5YU49aI4Rwgza82tX8SWfP
6aDY5XUPc+IaB+QugGrN97RDxlYWX9kcfeSiWWC04rrHXG82fYTdSKPdawHdDXlNWonn6MMD6m4r
uYHEe5TTXFDSCPlJA57knEY29/w1SLQyDgKce01nNr9mmXRLmwxHhWaqwzbJbPUTbneJxRCfSkXr
sm0BYJaZGkkNmdlcfQNiNgBTRY2hEj6fKDfNmCxNGjSosYWBkQQdQJPEP7ENX/jWBsuBKpZq1oyJ
0c3rS9uiB3o1m/4lLhgQNwH5DyEqlTp/yQ0dGXIvDn6orQar3oOym1r0a3jTvXT8ddF5r0nT7qdB
LUbN+c3c9iWWgqQPLJREeXPLZmuZ9j6KZryuFfnCaC5NO8EowwMgmsD6x9z6QA7ftH59Mrv2t01f
Q7HIFGradKtV8skfuyVFoyBRpreOmQ+kar9F9afe/aUtVCgK7x71YAyten6XgiSbydJOM2zX9O5d
ArELPjRpSIE1rtEbBz1HPbtyruxbzTnYer3yuEn0jrFWcvJ68YQdnV4RhtXitUMv7+PZ100jrtpv
Y/I2ZZSMzW/iQgf3uQHGS5vqe6WrZToeHBaUoZ89KZf8pXNgqLsORd++HobVfzeiVMiGF56CTyUa
jtaf/8pmqOTzd15bBMkP5SIW9nJuzaoe36QBPb65T7rgOJgc3TFOHEOOLX+ELqbutnVh/KDeMjWk
iCqHx5yeA+YwkDhUwt2I1A7rD0WQKXqn/+AS3qKpVWtz5FPp8d6bpzmMnL2Kstou9nOVISiDcita
GWpL7TE32DyS+TSpA1jN6KsiY9jGCGgzYrqBYFq3BhhZRXiTxMN3JMTXFKe7TP/0Q0IkG29LL7CK
7PTf3K8kbsg6qPfOXCDpo/5eWkJiNQsCFUQ7s6PFdUCSreLHqIe9KNgvoClhDyIdMgPXuIHZY2vT
/04C6wmwSuvie6mQ0Epjo7xN0NxHBI2jblzQt0EEvVgu8k6wR+GWjzK1j3PF42DQ1xkBgI+P/yAS
uTgYr4ZTXZVl0Fab/932uvrW3VeNxNjaVNtC+Ucrg22fQmLlO63A+D1Mv7qe2Y0V3oWE50JhNuHf
bTVcZXx7haU2sfvncbNpbn1J+mAZ3i06mKZJbt/Wb/pRZ8lno7lwlFX3bSrtLXWSASMyDdeGuHqq
AFf9JGdUXUYvo4EcNNQmyIByRMpZ2bc27osVnXLwVJYMhQaMW9kJTW8AgXJSxcVH2tjnQvjf2YBr
jxtAzNA1Gxml3e2iIK+W1LRZONMFbrJCuRh6K7PRFm4L1hQiz4KEwglclLA7AT4n5E5lgdyEy8ii
eYmZWE4/wn1UlHG0uUuvbw7SEfe4R/3uaFjqYKtrWae64t01Afphvql4KsizH6qXRmccGWmHzvqy
hxcW2fys7DdNT5mJjO99N259vb41cvouynpRO7QJeUq1B7zmkRHaruoABTbB6yNW8M1PFf9ZSbYZ
Wao5bXHkKjLdib4M0s18VEbGOYaLMYNSKfeakecb37EWaeLe7Kj5LRrr2aQN9xAGCSn+aosZ/CS3
RaXDRe+ibV2HcL0GDaUIMowkYeWL5NBkjCBMN1/Z/XuWQIiy/elViOknN5uII1k/aJpIngozQlAO
EdiQj5bU0eYsfQoYryZGJX8LpyRZaLEDC0aStmwTEy2Wsif5I1bHhGmOFNFLExm7zijw7glJcEdu
ojn/Ej2OZ5lUPgrsjlPeqd54a3+UG2GmL1PUP+ygiNddFj+bjvMcROHRKMZzpBqkVTVU3cKIiU7C
jKCpPx03rpZlioGaABe0ZLZs+n5tRwSH93b8UcjTpFx8u5X+XBlmtWjdcvbFNjN3XSoyivKe88Nu
mIXXeEAN10lh/gHSaspmG2pkuDAnVB34fRJV+6qPnEU9lARXjN62zj4N3Su3DgSdhsCrocQkmmHc
wqyneo+8PgT1N0JtF3SoWcroYIfRs66VxzacIEZE3KBVOq5HacIcIOSojfNuzXxhV/tOvSmluqrc
9J5G5d9UTtJa2qAeqNCXNENO7QaIM6j8EBqT/uxb7Wdjjwfpt/fQ9Po1RdTFyttjEGvTktjYMNd+
haa9TO+xt/OYkfGXvN0bjMaQ6GvPY7Lnn+j//1/+tqA/4R+V7T71dvPf4BLg5zHceItdaofwwX08
fcXeyGx7bxtKPLtBCoBfducinoekina9bn+GjM5Lz6EKa5I4zjjrAlxri6NuH5KYeXFYUlaZtU3l
DPxhlc6dKs5aZOjtnGkTqmIzNZVDjJA9PA0os4T1FQgovV38jkRIYtWW5g8NHmwEBOhtc4PgWtLs
ikFf9iW/Kut3PXNHG/pJoUOH9PB2kDT2w7j20vRkBzhajPY66cfxSdmBtahLaGq9f+2g71UZFsMO
myLv36I4wVInQCIZASNJyslc106hKV76AKcCs8r/ONjXrkkn71eQvRoakyL5os3pEueuhf65FCm/
3H7JyvHFG4phaXhIKiqBIYGk7yx++xrIUI+sref4p77BOqQMGoseFZkolEUO6YtLKCGvIYCQaWEz
vdyXE27MvZ7uSju4jkLfGSX1UDlU58KaGqx1I6iozsKS9KIFI8T5IDHVa5kKxk8W3tO0K02i/6pU
X/kZ1WSXcHKXVIZj9dFrw0fqVz+aiXnXhM90Tl1eNLx+U3w6RXOS1Vggtyv+9a1cFRPGFT6kTQ19
s80NG6ccQhPjqcAWS8fzrlaVfaYpNMHmXfON8xTjXjjADCuZy3dle/T1/CWyEvw4m6WPcVbJB+3g
tWbZThPw5U3c2hz4u7L0GawROpC6WyuR9tKJy2tTqoPjOEdtMBY5VI7WWFuyOYyKK6aOPbwZayYY
0bso9F99/BxL5B09c2dNbSvJxg0G6g9zbQ30TLyBRdsX+8xrIA5oDz8PDqnLYD7AsiNHVpWJnW6W
664pNrXX3Yo+ATlXz25ZJzv8jk2+2qGmfrMHwtl6nrHN7NYpk692km+Zxh3VRfiEheVtMsPnfj4G
lGy+rJz7SHOOQfkaTybAY3gKnLlFB4JgaRQfuftt5/HV6nFQ5qko3/gOJrDzgfpZ9+fi0101Kr2X
jfKehD4ym0zPjURu44GzK//iaEP41Nfdi8FIUCbjXTpYcnQnr3Y2WaCvLYUy10kRq0qDVsewrixv
tyT8d0xwzIvBgOJbNDnfukdsoLFx48+4binkcoYGeoASxqy0i4ZrZRW1N9Y5XN0o24Bm71gVVgP6
Z5m0xUV8V0UGtBiS5ElPnM2Wia72PSRibff9i8a57NveKvNQDbEZQ8P/cfjUgV48Or/YKVnpC98A
gJc6Zlhjfu16NnU4fnSp9TM/H26lcwb5IIl76rDqpy06gOgMHq03baqwvDK7PqY5/jtGfo9GXPwi
fYP/IdC7K286EqomO7ZmcHD8alNLvOLKIECERqxvSwcYpgIYgyfgldlRx0q28cmTTMqbiS1knhX7
ZGJ+4Ta3uLT+AlhoIsGvvEntW6ZD9RG2NCmrgqNlji82bq8G+BSEtDLQXzw5JJsy+RR1QOeWGjAt
COQZXTgYnXbx3G7nJZIitEabxrbNalb4/Gfjut95pnHB+XGwi/e2qr+nHoGNHzNKaKPhkLA0PV/h
4+e9N56/rUsBCUKa702gvTQJRC7OmDzGKtMLLzUYR6KXyzLyV0Hl38Ki/zR9/8W18JUILe8qJpxp
NINTL36EwXSeV7JVMx80tKdgcDD75pRI4xlh8zG0HbYqa42nYfB+k66Eo1LaLEDOZ3vVefJile65
SMNHpFHyd+P8cHPYnnnxMaTud1oNe8mX63V8oWX/5zkH00P8n+rOKreykwb7MLQjhLt0Y561tq1v
P6Jrsb81r0B7GSEmE95z7M6HGfic5rSLkKdR1LZYVMn44aewbjMo5YCDd0xlmBPMo6L4gzttbxhY
8Pv0urCUCjKtp5Os/UsXFNiurTxR3PoW+p/d06eU5bNU7cMdBMZfyty3PokFJGBLDaAyqKphoZQJ
RggY7+BS4qpPgjZUhWAa93zvzzXx3wG1d33aflgnjQEwolVMQ7yaNADdPEtnXoAJSbs5ELRoyKay
jgalpJI+Nnup/7CgXlPQrqacm0CbIH+y4VK9+uArV4tCJq/AJZ+dqe9qC5a8Ya2FPZMH1CUJAZ3C
4aC56jUbKRQ4gxxRHsEybbhiupAXz0/exlDB9CLpzdVOQ8sVF1pqG+Uh/i+juCbcVTI2VmPgE3bQ
41dSG3ivQqIXlkVKR4LDTPWZ2dVbL6trPcL7CbUK80ss8Liq8qfSyTe9269zP4AZ6azoe3FWotGs
04J+ZhUmOKMUcJgN9uwQcSENfxUHaB79VMJ/tqvxy28NSBvGC1nbUAXNTeZVsxAW8H/UBkyRMvfN
9AEI80T+qlG/iM4g1xDLIrUKRMN+C+mvubg5oeFOq7F4KRkgBJ1ARd+ORL8OuwaampfjKNdY9hWe
omDGMnXJJcFPOknoYsnoE8zB9I7ZLlEGDIXuiQHzt8X3UMmTVTnLQWkBRZF3r4YJiXSySAaULU1u
gfv5v2XNwG+CcIJfcePZX1PUQnW0URuEtKA9X2oEn6r3o88e66dyxFGxcJkqSEbvpPt4bfcKjpYz
H35OQgZsfii+rMaCE4lErorOgnHlU54JgVP+yjXHbqPg/yWMSNU4XcMQRvl/b1wvz35RAdPBKyR1
Kc4QHo8kazvOVum/8E7GhIGmJmBmVIhfjEYS5kHVJdlfqqqWWmG81Y13nBp9o2XQNGtrachm05rJ
Ritj8kLsYTs6YlEK8a4a99meapovmyqSti3M303NgDDKRK+ZzE3ri53p3/uIib5YhoN8dmL/FgTw
SFveQI+fgZ/gY55ijWWJv7z96LE6YLazjTGK4kKioO53dRT/2VP2IXULB3d06/a/STPWmTl++7V3
L/ruhy5gYaDoSEO2UeQALlXe82B01zGB4Rxk3W/BV5hp6cb0xb8wZlZSIAGFpPhT+MNr5OPyWAbb
NAbFnaWdE5V3IlPcVNS+GvVlajg0qsbOr6JV3YFV0vlAsoq/Jx1PzOaY1u6+EA72H9MPU41HUFFG
pA10Pz2CfAWhu63RYhAdSm+3EAnDq6z0/oYWExiWH430knbxqDr7w0/YEoGJ+PzgCMqdAnsICs9J
py6mqyZHWay0ZEaPg2I7wJXrZiwlfg4D0JVWsnIsEDja0PbDM08qSpfCsReZQ3QQmWPc9TiNVJyA
EuxhotCZuaHeb0cPHRO6YTBh7KJzrxU7vwjwiYOJZqgP+DywaTqP0Za2D25hzJftIUoUBR+K+XmJ
F6M5w7nhosXZEZe9+QVdYLiOg9FM8RmCm9+qiuCLL3hMYf6P6dYmbkF1+RdFgTuryEGIgVKy38oL
F0lFFgw+aTFkdIrZwMCbFhtc7RYb09KIm+XE98R0EL9acuShH5iuhYMsWd2TsZjqdyvelp3YHNhZ
eBNIRPj4G8Zo+wBVjTEBPetWfRfvfPGHKbzJHLZrH/zCsOfn+Sg+B7bX45VttHeqkrMTNocwn2+O
DnMn+JNUCWNGwf5e6ijii5/Ge0uMegGd7TJCVtUQUdbM0WPYmA3zVi37SL2LP1xp3Z8S/iAlKrii
9RS+mcD7Gob2sZhH5cM6y+RTUTEROTohkCGfvmn+ppjb8Tesv1sfyQCizaYVJK0hAiBl3eDHuEud
4reO0ElCMpSUiBV3cgD+Nj92AUcLPGfJddsDy8k5L5kXmr+V7n8cncdy60gSRb8IEfAobEmCoPcU
JW0Qkp4E7z2+vg96MxPdo5EhUFVZmfeeS22eoYXPO3Rx+JZyfnzJ4VNg/pTQEE6TdKR17k/H3ngP
BHOXjJECMIgWynahNo6IegbZ8lKL1e38ZCgacPMEOt6p5tfn14yxIWdpvSqUmiYkJm+ufGNa3ykE
vZgi067ae5AOmz4kkouDhY6xaDUnemi+7YB6puNg1/U5MaZ1XhPTMb+5UQgeBvUOMwnPYDgxTtkm
fOPJrIZiBAnYDkAqMB/NK7Zsq7s6jyuM1OMBmhSiTQ8zF7NiSzyUiaCskJiedvGr4YoGMCPH90r+
UpZpeBxVwtLVNLunNVMfIF528KQhvJV0yy35otySHlUZHQeFP7Z508J2509A6ArvvcjkvYGBw9KB
fmgjbk5uRpaFvqpo5LcquCV+smOyfvJAvpt253p+/1mKeCPxYM3a/h6M7mYorRtN1HFx2jlK/ZHB
dGqCaqtzY6hy/Y+Wpptmrtf7O+pRv6QXJ8k6Ky5WXplqbFtDvvvzrWzw74JLYg96Y7RoxLD4y2Ba
lzH1Wz7Q10Q/hfTkWmENIK+JrbUfxEuJZ21c+6XOeX/AO3Ulf9OluF/MW7rCSLpRiZ4iK1x2J1s/
NJmKb3CS4eXgxW4plKBcFdFlqMi201T8ix6OB83eJXG8V3MCaiyaCHaa/JDHgNSZfXzMjmHHW51i
zp/DnLJHn5m3+ZtMGp9jRqENU6fn95mPPJmy3dYIY8tapgg0TUiZxX0ewzwd5eAUl83OHCYKNdAo
kqwtC7BQhpp8e224SegN5HlG6JBsb9sapUlQoHPCSVAhKrW8MPz/Txn5xGbJgm5eyqHYtWRAFXrt
b7p3O2AoPX9SVDs/ZVbdew8rNr/BqOOuz6IP+GuBxSTKQxzjw6xLFfzKvnyvreneFFcxwXG3J/g4
NVtLLKVr0Y17tlpv1hrSnNwMSvfUVXYoHkPehnutLNeFQC0dVBJyHI5HqVUOU5KfU9VYe2AVU1oU
wq7xcVSI0I3SAQaWW43qzn3SQu4uEp+AMGvUUj23vLB364Dz0NKZ0MEotaZT2fQ8IgP+G5VtauWn
JE3uUG7VKvquy9BRsBd6YfXegPVWGnjhqeadJFrqU0BMb2zFspvrxpIqshIZoeUFl0Yjqt4GRnqF
7w75tKWFRoreVH7QljkqNbtQr54VbixzSZ9ZzMt4y4NC/mDHl4nV0JDQZNO0qA3tVSr5daSJYGcf
/kBKkgfWPGy/Ak+95AM2r4SBlifSA0axOn7z832UkIQbJic1oMmNNZQu7QMN0luh/Vp9u9P6TlkG
MVJuuspJOp5ypMYq+0nd0vHyRfNI+Wmeio815Z0pW3h9dgvpNgLc2Bi/4ZQemDbR30oN1+q4/Sej
snyP7PTV19BNlcY6d4GHU+peNcmHGgQAORX21+5Z4Vvtx+bZth13JGLi5/Uwe1NscFck+8RJsbfS
+ivsYVfI8qPusTEq9PUE16DSLzuU8t2KB5zY1cPoqPzaVAAk476vqzCigupiRiySZpKzZUr7wIL9
KDH+X7aaD3hH6ejVoacsYh7c2PEaBH15TLh9TyH3mN5wQpr5Zld8Vdk8BepoEeZh8ZxBO0jiaRPo
x5DR+zQZmx70s920DCAn3DmdmXyPSXCJAgu8CQJ89lT5d9Zh6LtE6tAV+pwztc/IhXtepTPQUpPx
TUU631jPQM0J2YlBBoIkVTv7x4iRF9ZT8bJHNvZy2qoFB0dqqB9Z0uAkn+hoetIIW4iSAO6laM4y
J00eBYwx8QfQnfQVf1fMWvEGFF2kXe0MI2IGjqVNz7LknRoZjhjuJCiSAWd02sMDDJOdV6X7pCvM
hSA+cKgyJ7ZY2iniIS4ByVIQ4NbKjML0kJH4u90x95hCXORDhs2pQnduJ/02rrttpP1Ti4n+8ISt
2egwDimN08eCY8lX6RiZ9bFGSy/Y9sMho5IAJpgYXNBaIT7yArEYy4ip0KaSKBTGuOjw+Np/iQ2m
vyl4agZJTSN8qAFuLedMLMB1NfKmFPaXXRsbA7EjXUPSxO0nM1hISqN24bX/68tiTojhaAxLaD+a
gj/NHHgGmNKy9JyMyORsHIbCJgxKuc01ZJaJTaMJhEGqaxg6pZUOA8SzTk2FSDAW6V3Wen2eJv7F
PgoCCwsjhViYhOil4me37movR78/twWrTdMUxHrTkliMNso2eKlG+WmjvjSZIo6S/54rwbFry49O
fovUTltapv1nTQOuIFQmYnBEAJIuCEamFfqlklxP8Y6VVgI8poIu5ocZXzHn+Xl94mrHGwD602ux
VtX5d+J9tvqcfNGpb4jpblVh8TPzOWWs/gjU8hqFmQv4RSva90CZ3WSCQlNB/5rJ9DQaVmvGMRfa
yFpzcE2cTkMibpWJl1BoD78bXUK27UY/jmb3N6g0riegYfOWrnTXikM5TXwIYbLbUlUPlk16r490
DQ2B1a5Cru6eFb2pI9gdletwG9R7uwAPPdXbUXYG8icC3qUga//0pCYBDRdFqu98zqkGV3DOHSoe
gqMeK2wmVNlm+K/jMjOhk61bcxtQTVtVdCvpr9FxImZMyVY2tWS07VTvkgXDJtEnZln2X8Msq0Hx
q1BtmnKLe4IuR1CWH7oUreKKFrhVUvCn8VGvESHKZZUDkdfPdFVYHVINPJke1FSMy84wXqLR/42I
LUYNJKSBcIAzG0vIhrP2miN90XwwWpY4pZK6ysbsWdvKrRXTT15LTxO2KB6MWks+Q286lhnvL0hp
idt+LEi7LcRq/izm/+6k8SDyDuke6bfWV5/C6GHJpngErcS8B2AvPMv7NUYT4n9ymcelqKPeuhiO
nRSuzeyH08xJg2YlZVgpf6K82nkakHq6rFnj34fpPQDt2w5k3OAs8iGvldkjRmhoeowFtRRaUd07
A0duga5SanyXZjdolZI8JJSDCHKzNjl3XFvHCgZDqLlmZLwrSk1HK1n1HaBM4VV7CxhLN2bLkANA
qf1vn8I1I1S8Nj9U1YLtV+zjEshd/B5JgGx8y1X0zmGmylBp2OimTroobJQwoBkrNrlU79Ox+ktZ
m6EQqzHTnFSKj2NsXtEJ3zRjchOcfBKacUE1NGD9rrneFp1MC3UgpEboHCMmbE65vZSdzZAwPWcs
6axK1+g3IRpZ0mm07maQcOdLBR4DvNeZt8HraNr6HNJDu4d5/loZlYf51O34V8Qo/DNWmyyTNMgf
yKcpT6jnhZXd+4Y6rsX9rLziQnsOSYykWlEuY4dwRj0z3NgqQj9YujYhQRocXc+PgbRLcob+uq6i
k2XHljkwETw7BaLEUH7GiffeCUSocUy8MMiBOC3WjGIWpSadGFevFRlnppd92UP+GCRChCbvgRR6
23kYJePgVaeCVLLiAyHzRQgMLbiqMEpajbXXNWgy2Jq9tth1GrPf1mjPZUcAtQebu+tmxgi63Nwi
Aw+FlURWFWdThJ++VdqfhsAuiNp1SUtMoZ8PrJtX97fo23scF+vARPkZggeXvapdCUYvcUAmko15
khtwH2MnUKfLMJgO0zcftaO1MlKGl5Z89Pru3vOnNXa7Vov8n5dqjkxTlRNJwIoPBxWMCJzIkul1
zuk8r/iy0L8DxCExRAxZD+99qX8bJXo2r59TSseBm2LF5dKq6XVJdfiyBKwwCqqBZdVwJPkUmZgp
jzk7ppzWRwW35TA1S0Rjfubm6Aar8JCwkdtldNN9+2oGxa9S6AvVzi8znG5qPn2TgqUfufWTXhZL
uFVtn257l9Quw9yXPAw4ErD7IH4n+5JVsJPq1kYnLvb8w9IuZ092bT+LnLKK26oXxnRkEPT4FD8M
Jrz1qGmuqIr1UHpuk6hbVQzbvIZZyGXPaJrtmPkoo7Ocibe6mKhKJ1vdtJK39hVpZwlSnrWIQ53I
6T/P6leTzeLi2yoDsM3eZPBjciHoCmM72ndxzZP7XJVz7sDtitRtpmvnylIJ9KCpouk/fm8jfSrZ
jZrDYMeHasQxjfA2rf4kdpaJ9rzVCvSDw9bCUDPrzXJvM8pf/45hHtw0baQ4qf2/Gm5ciUGmwWku
3TzqW8aruJDi+FJMxl/iVbsKIyAtZabgPbVaQGBricGOtT/IRAyKgqSLqDnqin0Z+zfNqm85A4Mc
T3Zt9xz9KQyjkHojGwasCa3mzp3ZzvoMK3Gq2HftRNsoiDWXOOxCy1oOpQYgMvoaM/RHbLIdGvW8
jmHqyrZbqdBz2slBhOpMtNaQi9EnnbuLiZI/rBhuvmVdeNMOKJ8PU5nMRcN+sAZXZ/NKA3jZQjkO
PQKvqi44fP582gXAledd2kRB3tB79eJs2XC1jyVq4ImygaJACv7hKWuRcpBWoLA/wGkPSuMGvAn3
WZtif6PpHVNphHa6pVmNrp43KkRHYb2JAoleQr5F96gjfa0z67WtbaxPoDG9h6RqX3qF8UbKV15S
r3VIXGYWLLPMf5eVp+ZHb7rd/ig+sC7rn6lnUCfMqVpNwnvza0KoFDtzS01wAWHakRj43jOZZi19
tW1e0ABpo32f0BwJzT1773LkirLu8qleGfiL2zCDeCHyXS74DnkGeVSWEaXStiqbiY3KUrk3Bisc
+N7EQvGlfa3Q3zYFxru6/9dWk03yn/waq/QvMMkRm6T3JsxojU8p7xlJSHU1rDQ0PexJoYSz0vyq
/Q/yA8NgJgAvhGK+l+RiGzKoqdZogCwHqHu0YmsF0RtJNl6DEbcxaU3RLKl68vFijCX5oKOcYFAS
TuGxl+u7p0f+qoOYIojyKfD5WcpEXzY0eTkMEMwWPqOwAQhktLAAc1rJmifdGe06Zg1/2CJvrK5o
Hw3DbDn4MoVy8WNlIfnd5+TFyyKslvikxtYkacG89jaiK8EJKWG9XWWl7Yz4QLMufkia9MFR6Uxx
n66QsDCkNZtrGpsqrtadZVXXPACXFkIUNLUvhcNzsPV+4YXnASvKPO9bBzGcmlq4hsIEPJeJy0IG
LQU9Y/sOeECSAszMG5gG2kKvss/S9y62ZuGl/uYWx1nlX+YKsWjEd9V9FEYLBp7MmFRH5jRr66AQ
4C7NyZsDBJ01y8EbmGgTMvSjxpAsc3QE3ZoFAGmSW5HtEX9jB3BvQqpxrTkbyjo2PkcuujUwCe74
iyb/sjGp6Db+FRtwGk6Fb9YcXfBRrPWRAVjeLKucga3+6nC08oBy+1HWAw7l02j4a3om/J/MvHES
YFyZ/uJTqwM4cjTTi24Dx7u3QMN3sPr3SnQxhwMNzoXoOYXkbybPBFl56bSuET+n1q4JNy3uwp5j
S8ezoC9wLuozm+jSaptw4FhgyCX9jMpXAXWAAS3nunxLYrpFaLQw7xnH0COZ5BX4G6rkkW0XQggS
V+5/7FIWBK6eO5b3QWlLlJOMkZklPTz4yPoZxrNRfnPf6e9NTLm2ZNwmfczIbftqoaIQ+/qccqsT
B5Mz0US7/JV1jgixIn4o2ZdFPJ71iJ5SsMniPX35htwVZOkr8EjeJ7Rd0KoGbFma9v0a1wqwMQIw
dKwrmI7idfvqoI+B5uHFJeAmIGR4XbzLhjsl3MkXckTLyXIs+Re1k9pe1BnFhmfhn9Lxk/JbTkNG
ZMAuVsalsA48K5k/PvBuwCy4wvmVK5kXaXAHhYkIYDu4Lv0HNYD9D4mFSjEmW7vaOMJFN+qR3sVB
mwoirNKlAUCe/tJVtWA0LzUSBSJsCIvo0TS4tNj5JSdpduA5LMzrdAuDQ04Ch7TqnlG/LdNDFfsO
b0gBYL7nQvvbAgMS79zh2F+kRwjJn50HMahxZ8ttRxIgTzAcgqRdK1SI3xCUahmbE94RlJ60qnaJ
cal+rWgvCJgtD4OO/BFP6he31kS7Ry0vPtDyTfXM1U3m8eMdaEUSKLB1AIgRaglJ1hFoOlR9UPgL
tCqd08wNQUG6yn2n8fVQA+0PaLMivPZ86sinv9N7frZ/JXxtTy9Fu7Qev3nRfMGd0FHbNxQfUEFJ
M2j1TUo6TULHd29A4hnXiAOya/tCKIywOH5vH3pxnikTxT8eZ1rdE+EwO5+/GYmX7dWMj3LhQt3F
8lRVB2IyoPTzc+hSqSqFwquebkF/Loe3tr1o7dmM0ReCLpeQwGEXvw7GK1WZHuSHKtiNPGVGLjqS
3zVyl/obs1tklIsp+M3HNzylsnoT36n6tGIM/04ofhJzZZ5Ieh6vkKrGbNsNR16Attyl5/G7aY8W
FhId3RhlAqXXorzQmcWAwgHkg78GDPgPFzBlI02BsV6zr/ZQNWpSD5aKtRHXTvHRkDHwolkHEBA0
i2eRO0Ez+RnD4kWS4e3RbuNPj6xlLcEPWbLy6PUEzQ5ujeldpPwK07zHoIsdxEpvvsB7dQqIXQhp
e+vbJLuxDKYSvwErXTbOHrvcUDwV86IOvxXD657DkhoXk4u8iBHHQu4+WsKheGnp8e6LT6SIzCZc
3la0hDRFWnwqX+royJ9Rz7R1j0rEyNZMULJ/0xbUEzlreCOyVYcJkFwktDqT5kAHIurB8G4aZrMd
2xb2BiXe49otwtMqiFFKbLOIiZnKR/lS0gOSOiN/wr30VmC59MEhvyEy1DU2L16UmkmhrXLWobql
GRatRon743XA+h1xY9swduUjJ7GEg5LoPN7vJnRL7sbVEbAESukocEuGew0dhzl8DMGdfi3arT24
cs4IwQ16bOy0+K7gcLrYIYcFBP+/dNNcGl7E767mXQY4mC1LscLGKt2JaYEBSMVif8195xv9EIAK
CPOSE91/r9gxE2O34BeLrWOab3JeEbDJJZGyP2NFGAQtaMTD6T/0/su+WCYA7cZ42kCoJPURgIGK
YLb5lYMz/zusHA9iCqnsjSvTKKc0nfi9gL9NFfo5sF2s/nhBD7u5GsCzyiM54/mrN1zOp5DeNc81
xOfg4ANDiTHH2ZfzDQehCG7q8aajGmnd/I3EHP0y2iQ9rWxsRSZ35MiG1lcUzzzCYv5SEEvs/Obu
E+INNg89GWEU+a+CBhiWE6fxcOGxC+Dwq34fwdZRHFuHNrKffsHghcWOg4iQTFqSZGaC/zP1sxT8
eGzmBfAFVXaYF8Ji4ylig8SmjGXAQKqKV31BFOXQrXDDkKvpStspnomTELAg4UPgRjViusFj8naR
tCuJOS3RbvzV440/hY8+5Ks0bYWQckrgXP3jjjk8sH7ijuq/VOIvkl2jH5KG2r8D8ktK37q/dYYD
XnkmWNrKi9wR7I71SBGzo54t33iynBY4oLHcVpgg6zXGHuPN75+0B5AeoIAZ+l2WYaHEhURm2CrY
0kwC56ghv9XYBXiYAThk0aDrIdhQfhLnwptifdz/COSqYRdxtKzZ7JgH8iG2a82/JeaG0SepHWG+
ox3dlAvuvCf9XaaAUZ9o09zB2Bb/QtYsc1Py3plaWXxwC+hEEDBEcAa5ZwUNMT7udAY9b5xpPHbK
CpELT44jBhEsSqMJT37XEgbT0ryZU8BIwubEGYsNqwueurhOgWODN/GcHFKqM2YnGXvcKsINsyUQ
g69NSdyb881WoK4Id9tF4cbHiksB7Exr+z0KHbTUZH79kHZDt6wheAQaX7waX2whsX0hlHyaTgwI
Q4cQCPnLdP0eIbGrQxU35pO49vnraD7dp+pqEh5OYstG+ieWnNwQ1ewtW7HpIkKSUcheZ1LWyLAd
FQGyYH5/UsQastu6+SWjrzox8fNdNlGOnDlmy/rUFafe1xvWOPlyilt9SPBRuqW6iyj5gz2fFksu
hXLlNP7GPuiJ25o7+nVwHTOBuo/xOUsSqOwT1XZxZMuu6GuubG6RwLkW4kaMj8JrAfCQWjFEb4S/
j6OcnEBQlYAhIdXLO0zbRDYQMYOJZQUzWzswG0oOdHNUhjg3tA3kRNvr1N+S7eVoqF7vIxb3w5Xd
KD2k5zu7g4ZgSd7MHfyV9tMArFx7f0qzKblNAcKOoYZtV4gDTW5eRB6dCqiG/0ISomhUULWqTprs
pe+MTHv1yJfSQ4/kl2hv/LjyKunmghEPjyYormAkYO7lEKvJRJg7dV4jqOVgNTOUT7CnKfgRjPB7
lN0yvnd85NKPL/FjjB0Z5HSjmYY05tMSvxHqPGQ95qeE5Jr0KM6D+mxEjv8yPwP5Igg/+/PfDLRc
xb2bmeIQPS8qi4duPz6ybeqtqIeDB21rlDXAOkA6Qym0/0HqlE/WAkYr/aoGkxZ5ua4SOHROaMh4
5MavUDchA8ijK+OO/NtW9rr3ERlgstZtBQ0Xwd95ODVHkHfQvth/9A33biRM+n4gGys56cCQwEge
VPvyHuAxU8nOtnfWnaC6qlv6/iKq+eyheYcw5hiPHj12G+mmg9p1NIEtBTMVgeEnOnE9Yq32gJB/
AvlJh328p+M2umhca5tDTIPJlo6jvI1Ngz5oicDrr6EJKWr6VeXWN96lhuGN2s6a1UdifDei3yfq
P97/nhtA2XwFKtdQZrs1dhjQR7ThY3cMH2VzGuw3MyIuRgelsBk6DNAqKmLUo9x9anZu4wOniUpx
TX66vQqeUXfE3WMScwKGmc5+CclK5hQquLu2KFnW02eyqdNPNVhhOpX3OIzTHzI3LkRiYEF0AL0x
bihc68Oz1vDj8hFUwIGSiV8uXUktw4+tJ5bKT7uL5nYr7vBtDP59ztszLuq+v8fJEyEG07q5qiHb
cuMNt4CJuub/GGigjn+In0zv4Z2s0KVY5/pEHwfdBBv8H/tpsRqxF5LyHvzQaMwxcfTbKdiyxhFr
DvAQ9L2nOCQVtRt1xAJLT4h0xYzafOXhJXIpMCWL0+5VxLTsaOPOExQ6R5Ujb0Ch0sxSXZNO3HUA
SdTiztigv8+030j9xbhYwKkGrDfsmv7o8e4Si4TmudzicxRooQy3z7cF9x+u7fktyg+xfwjvTbNq
93yp4Dexfwmjkw5UClJ2y+/hT6dAhnkpEJ896tEriILU6dwnIEPrAhBgo9du5RN/QP0G/QYN+8JP
fxsb2BNqR4JJM5VIKuMR7JLf4jfaYU5X7rJrcHir6CPt75zqKgaE2X+m4M7aFRuUVT+m9VtaHyBw
dpeUN90GLtod81/jVWprlO6RuPLHDW7xMoXTfXcjmqel+mBcaThKvc+vpKvMZolD4j38eNXtMZ74
gxsXB2FhB/i2afwj6WEETDQLFCrdtZOjqt5TlwlkNh1CdlzSOe19eCT5zdsyjKNQp+wwlyUfjWG6
CytcS+UL42yd35AGoZAmuCdlWADx2XbbW3/Moaz2yrql8I+dCvYhwBlMxZrjHWzITAaiHByRhF3w
+uuUl9PAnPwGbO97oMw7KBvG6AvfWFGhjXRVLaeJrqlyR8KfrEJanR24sPeQrBXiTtqVTcqnX+y4
F0PVe1pu8lYZ+6q4tzO4CrExhy7Xc2l4K+KA7vNZ2Q/cDCdutyWR9P2HXtyKrlqkWPsa2gU+BkWl
XUANqH5FSVJnpx8+sw49jpeuSm5eEpzRjiUJ7FQmnibyIS5ebKabTTRbo7Zdce64lQ+yAcu+Z46B
vJgkJbsddoN2CMKMBNN0F6M0lyZUVxS1UozxiIs+/DMKV+rraltBK1TUAzS4FKIiLXb7ro5nFRk8
IpC8ZxSB5mpbzKextB50LOoHkDKLxqYWYq5pJngGofOMAAhISbelgxYeTBNjP+7i0kOl79bcl7ir
UOahfUnWVb2lsjLQNZfMiWc3QnQwxBcrQERzCB9juCBZg/NKAqj9nCjDT9p8iU7FpHcqfcLOJWMx
IlESDCKFAENJSVZyygLl8yf4VhAoQLwCFVjY1pn7FckyCCKGamGRJtGTpMgkbaFCS2SYvGToC+6a
NEj50/zsyiMngO91bg4fyqbu6GV9geZbZ9LS2dC0Rw0hj5lvQmYoEdqUTKKKkN6p9EW0G7wfiB0X
zyci0c5olWHOmaqlr3xxlKlUc4Z+oWDLaML2TK7iV0YLisE0NFABSnQf17RJ2MTCC6l3hryPfcYn
2EfiDDbziTYXBR+9Ia0PtyZCv4r2qpIdSip3QS9mwi8fEQq9tPEu5tgrpX7XMTmS9xmKlRdWaftR
Z5s5hi/7grNroVdIL3aw4UtxoNKKvZAiCIyGFFViqlrFiZDrrpQvY3TGraiWzKm59zbaHf8LTCHy
cas98Fs61QllEEr1JV3E/C38a8qVULd6DhzolBNZp6/Yx3NzNxGdQ9XKCHnX7nTNDVW2fOlPBB9h
M++QlETA8ftT8QyehJ54oxNdDOKA/Zf+VqdQp/dl4doP+iEBp26/kadDKY4xFWtB7twm1J6Vv+1c
2usSZrO37EqaQUnDVF23MtZSNLFYbdcpjXL2nubQ/FgfibXujoZ1qH6rAtEFos9l/cZC67MdFIPC
2waEvJiPch+AmI7BWq1xOYK47JmS/vl/vODTsxIXgkIp5WrDciYmI7QRuRVbB2C75d1WjtWt3/rv
02ykdDp88xC4rsSU9eiCHsBT55IdGMdwAvGeaC8hHsCSypfE5K84ICcE5m4Htzw4qvKxrN4038Vg
L9RHLUC1rQ1aOTTHtDvyH44mbqQ928UECnjBDIwrVEIhHO8S60ksR812ICiP6LNvPA08Ag4VN0q/
LGnL4TJ9SPCs6Bj43EOl/XQXcM/tRTg6EOC9X9KzNbLdlaXEhY54DsQ2H+H4Y7fHpjlTZ2hE9dIA
id9UGg6k1M0fyBzHNqUUxD9UCdwOcxQAnX5prEMvMXWn1FTf6RnSWEzDrY0Kay7fx/0cNcYlQf9E
/F2/+rnhR+DqtWR6oR3rmeqbf/e4qwbzkL1LG6j8zYbEYRqMzB0oQohBopxUm69afijBG3TfHCYd
mF24Le2aWwxpO378ss6FfouQMmgFqMOVQjZaH+Lk/wcJyxaOXT0Rn5DPS3QoSslhyStd/ND151/Q
ECmQaUur5J3jNf9Ky9MgwK59GspN87jRbiJugp1GynXdHKxzVl5nA72EzlpHmO91nw3lfsgyrpUv
L2Rd0SDpl7WM2RxX5AOOuxHt9fGm4VI0QsYzKX5ggwafgegCRrbMxKMOz6MluMOgjIuJZtIvYWou
OytwABLPDomC3jS8IkWuofih9qWS7hVCVFBola9mdsrTsLEI8FOnXcMAIom/53kE5eRK5mtgBZMN
qYIKNHep3KzqsnPmYUY43a4Y4aMy3hR07evKOmZ8oviZXLUdSKexFn3pxsZxZP4c+ygPunQZ29Yy
40EQ1IFAk/MNPNaNkYCvn9Ea8+pEaxqcNLlsZS3gI/X/GtSmc4dpuuU03nP2mLYKlhXOEduAqbNB
q83NFeH0AKJCu0vtB71/fqo6ayuyYZmAZjBrZpjLKN2YGw0Nnk/3isMaDhFoGFzmG9QN86xMAOVe
8okqA6sAkQ4+/jxwuaqP6lcbPkYBC2bZThu5YDxEvkp9YGHExZ0KmD61YXMCSR+2dKNqZSzAdZ/b
LbNalTsWe3BZDYuEbl4aIeblcTKjU5+lCuNpa6Q/jQ5f/2BaH1X2BewMUckSPHMh3jqVCA9L4rHQ
Vhy2VfFsc7poFlcJFzA17l7OvBt9I8CazB7A2gUYvUL5O+8Gh+hQ/EOLnDBE0sTSI13PmtYYzKNs
84/mM0ZZmVAcMP4+siEyL7CF0VeLz/yC1r86J0kkDrjiLftxO/EgV/yauBoYB/jZldaSxJMZkMku
qvGdngAZCmPhTh/9q4pX9PDJPzNom3rkvLioiILmjHOS0bbt37vemWFkNN4AwtHngWYLv4f/YMxw
41ZI8Ktsnar2WHTXQD8hkyfClgse3hqjOzbHkhYRm9A8QEUjx8YJAoLxPf2iZQwhw9yoiVOisruS
f0Cve1RpVSB2UZZyeDareze9z9RMbF5H+rn8gYCKIrqcYbBqR9j/UBA042LDasPAzGtQ1GsLfBJT
u4V/5xAvym0DnsI8mM2JfZM5UWjt/Py9kBHNrFEvd/S5Q0CXa6I6Yv9IUgXE9b+gPNI8MP5Vx2Z6
YJKuRzoDq3EDVex39sH4N9YruRQ0U/G5cRSm4yZR9xlREdq7zt+WYp7Fk9J5O+wCGJkbi7QeR+te
obRkC236jW6RW8p0YJosVgsjfMJMWSJAL7TEX4FXI01tlZI0MK+qPFwbxZPBVQb88uaHa7JjVWJU
Z96ObXFrDLw17VpDujUacKogc2aIXlnsgsxYM9YRZEGKVmUhUz/q91R/Rp8S/GCPcGl5RxJKt5y4
xZfrgREZyBncK3PT6G+iE4qrk1tquK20w3Rm1CVdkuqTVqTZbGr9S5t4qfQ9/+D5FGKkBVgs+geW
/EJ+UsYpuFkJzFKZ+d/G4toz/04dXXqOd5Q35brxEVNzFLCxzflOOZkex7i+ydBPmSpsp9+xBMN9
k9FFlovstwj3iBkn7qvHJNwJhuvAIUionV/t+qNGZHVFlNoon0P7A2r3kFmP2ndVsin7m2kvSpTP
NAXXoGJlmCbotRYaH5VyTJHn2nxQ77nmZOODW6jK/tfMcQjiqvkO6N9MviCWS9NXXr5Z+bmgZ4ov
95bQ0SdHA2xwfTIJzua1YH1IOx7cCFb2hpAtfVH00civSWHzHUk91MOT7s01Sc66vuviQxM9hztU
B7l7CCTsgsiU6NxZx1LeWeM+/zIUlANz4jBkB5ylzSGYHSfqb0vUiu7IEgOzjVfAUbq1xtq3l9p7
mV8K/ZBV25H+LMGzvmvH66J1KfawEFApQNeFQD2me9YermV5ZX3IJEd/oWHGs0MaLTjVRf3G9yOo
lQ5OAueFiwToFiYQZgM1HuEJcB4Qqj72O9I+2flaOqZ1zHXmLhRQuGD7Z35cI4ZNC+MvVp+1ES41
f1dJf2PJtwWLMN1aqlOfqa5XThsOWcZPNZXmoJ0M3vuQ7xOl1dHTFZfFNTYXMDis4wSCnU30DMEx
OVPiYaHypJLxfeiXHnEeAp1G+8t4puk2Ctu9opPQwjgqROFIyvDsyAqgPkpiVmSAC+7+GFirDLt6
0g/6X4yvL4nui8dMZPqPpDNrTlXNwvAvoop5uBVEcdao0dxQ2TFhnkGGX98Pp6u6T3dXn5MdET7W
ekdQzyA+BuMu3SvqZ6h+5uAFedUtq3lVVBRoZdpA/ntVtH68bDOQawA6+DMTeUTgRBrVlxrqmxhl
AyZLwsMGlCgIt1TGeiDZNhK9JmHpiSNEFOc8gM8NyOSHbSb7kPtIBOxn+YbWU76DaTdaz7okgk1z
fAoM5ZsaHSX8CRfhXdrB8NKoCegzWNFzwhM8AucBYWfWRguKlVQIwJsfQ/MFT5UPFjfOhXG851c0
ylvP38/7bFHQXsqBFxbTQkzPRkyNPYt32/fLNZSgRBAbaBZBkEpQAFyT5q4sOEVNwXQNyjCVxIlY
TVrz7UZIqVsiVMXD+0/Mj0O2KjgjFDQ0O9F4ld8T8xPS8vbcUGQSsp4WzwmOkKYIyRG+YkTgfrNJ
aAL5DVCa5w9Cd0J3FN0J2TsmujsJT+X3zBFibQo8kTZxbQ/qHzKSYcrHU7roBIZWtgR+P1m1+5bW
0OGPmR2AnuCj+EqlU/BHFQhQFKXhFUXjwl2LXjkYFudeqWyDwU3eBCfva31bOUV+fGtuVx19vJf+
sWoeSUWSL8ofkTgJtwHSz/OPJFyFRrOcmh+Jb7Q7sbLNi/MMuQjLGuC/5dflVZ649OcVv0mCPPSY
noR6zWVoWDHuQDU09pryuU1dLSrtVvvTuRoJKf2tiTbJDYdDJq6xwcKW4qHrCKLhCXShYuRkD7FF
pQ+s0sBXHyDCS3OECV9SfFM4SML20eVOO90N8VBhWAB04df7QpORvxREj7p8rnJHSjiD7PHVUkNG
SBFkex48tTzjH/wnjiQqc7py8qsUuSurnkYGgRYRjfMKy05kEBIc2gmfvzii36MBhMvbPHol3Y6w
o+RVg6L68DjSX8T90QERGFEHXICi/i2uew7pCGZNPTXptOI93MZLqtz7uLIzxjQGBSM6mOz0+OIH
AEemA7NcMYgoyGKp58jzb1hReUChbCxChQjopsfViAZtvBjFLeeJj5k32mO4jyxhIfh/Km/zRPzH
+UWFwZaHoprYfGBCKL7HWIvojMY5egRjROBmTyvbvxJ95Lu48ZtN0WGeuX22ugpJ3xrdHZUdpH8x
9pMdwrvtLPAfg3piGT6Uwq9kIIiP7xKmB044hmNW5J45XuF56wVyYETuvD1JO/C9im1KhCoxUQrr
HuC9pAWKWYjMR4R/gCmMje0i/h2V70gnvFZlhsn3MCEmQFpIZ5mH4kYpLkCqAunR6mpQThThEHQ4
beLflJwpVn1U5LITnujq6oGnrD2YA4HuA/RFspQIWgq85JEh2kA36xTVvvnRtd0nVlwNm2B+fqNa
YuTI+l9wpOCfFjnlQ/0jLHFyUcvpXyyWJqIOwLrA6UiLHl3JuCOX8EkknPkv0rmO6YZcq91ccU/E
iUOSj4KUCCU5ZyNEk3bl97VWZQUHgxx6zuqDGTRufcpyduggUOaoPx1ArELFBsbFleHHUYvUb2DX
9xUtOo83TIR1IMZmPxObg+zGt547C1h208LdkqCZrVVGFSYLfd8eTSRD0C97OsV3ibZ4l9679Uh0
EIy1Zh3ntJwr1rL4aVJRWbnj5AV/JUf2YbZlerp1aCqbtinqdqqn8phcUvD6YN9KyJwP3EVU3GXd
LgTl/FWZ8cgeUT87leDngDDBxRA57/cKSzSPtXjvvqJNwK/7war2xibdUTtObVW7Y5dctES1Tf4+
KA7ml0m/Or0rqIJ1LOM5GH97w1TAqi/kV8uHHhX8ZZW2hwLUagBDjRCOsnH7v7wKoacGtDSAeSLH
Dos5etTxQLUd4BtyOZplEG5zCT+Zm9hvmJX93oExBp5jlE1po3z/AHjkAagCTlywu37zUM8hHo3Q
+FcJJ1bltNoT/iMTp9391tk3xw4Twrbkpn/NGNVgI6iBrKCgiXazByYlvCyoZXEaCv7lnv3hI6wg
Hun0+lI8VV3JIfVhkemkKHsKBTXZU8QnG/ubQV/jrUN59JSiE0hJsUaP3/aEXS7G6nPkIGCxCrS9
UX3hz8gq9kJhYXYMdwSfSt0+6WNcRgglVkO3z2vkC2zkvPQb5HbYQhqVogQwVcHDHMyVJHjgHfJ6
WcnWFgcrRRP0WbIBWfluZgnGwM5hLTAwrNiJWG8Cxhux/bOuiPo5dAY0deZd5xdW+FE9niQQItgf
nF7JmfPmbexkRAxr5ZuWSOR92q2KS8aWDU/N2+OpZzOicB4eIrdrm8CANSTnmkGGgH9r+U4O+bBP
fydCEMAWO3QWRE14zUTq4aEmPDlzTAq7BB5PEMx9gr5MCxzr2Mub8W9O3ZrW+l5S6LqyeAen+Gx8
9DTUI597NbIzfzuCnw3Cy1JYFFacOf2n+ilHy0QLFtRaisY5M65J547FPWv/AdiZ+TYS19klyjct
6Z/BnTnVwiBRHE0iBHgFRitNXVZoFmwkdkAbhLPorPJUhCAEWgVKZHMW8n+RwUCuvMRLHakjrC87
VAykxGEzWucZQJo2fmznP75E2DOQllFvwMTQUfylyY5Q9l59pt0ja1yChgLRS4EIGnWDRL2vOt7N
djSwAQNu79BVoNwlyzqgh/DtkoKY9YeAshiHJUxzxLlpO+v/Gb5Tf2hAY6A2u/CiPxE9mMEG/gSn
9aK8GEvwmML2g3XcfA5Mltq4s/yrqAC5M5Uhd/O5NVbU15BMA4FP83nF5jl12FrJ8JCCtxvLr/7M
1xz8o35RS5+As2Nz6LVmq/WbbNgZPUo7vX76EvHDu8gkdc8SHC2nbMtLWTUj0zXBHXTeJ2japuhU
fTbrcHogQncbZW3yEkr4VnEjI+olmopQCV9dUfqHeBv+4FAzPwOqQpmFsluFT1//MkHDfVvF7opq
2v8DMkoiVySltT6J1RMpTw9HDjYlb4cneYli/gK6ayj/IA6c0/2QIUKoDtaZvFkfOtNYk6tijV+h
8IHVMEmOwQdjf0+CjPP+lYm1nfUHa0RrjGqIg/UzBeq1M9DHOI+PkV1jd6vOfnupE0TiQuo0BnGs
q3HaTCaolXR8y3ZI/hE4UnIwmJ749Slef/qiQ95XoqKvOsHjxstE/ohgEtWFkVzf/44KyhlXkU8G
AboFSv8ttlq+WfPU9wAzJK6vSkzfJxXHzdl4H1KHLtNQYOgh/n3V6lcrXeEyncwD3vTMbuqTHP9V
6bZHah0VlxLCtfaf5GeQ6hdw3k1OEa2HT5nK7lW26/y1FaLQrXnAEZnZwxrTYk+LBgHquPCItsZR
zw+e1KNVbxPudioPkhUP3TXqtlBSZGp251BbKbSeUZjwT4UCKwgSovt3q5SYsQ5tfJkx2c8VvvNy
+Y6vqLX+Qna214jeheooqpp6SsDhkYLu2paf2rALws0k/SMXvAo8A/ML4FC0K2kCMkhCNQkX5fpk
EJDZEjxKDJagpz1KYqyWpr/mupnGChosXavov8iVECDoN5Jyq4gJsk3vol2Y4mvkmrAuJK44NAiY
tPkpG5HDhmPCaT01/yAX2N7JyW2QVtlJzAjxxk7J3sh4kbnKBqEpmvfGka3123Tii/4jl/ux32pj
t/DzI8d4zp8d5qvA8lIe23yJPBPz1ncFAFRcBIX3MHpjYlDW6UvK7BZnkHbqS1eJoRnX6TE8ZkgE
FhrhML/+muam2ZcKo+oMDZHQ4773V0pH8Mo5Q6qNVCaxJetf7XtdFtlcU57+dNoRtYny0yTikSTE
6UvQ1uqdDeCjhge+DIWreP+H57PatfR/JYvrolilI1O6//CLM1kEBl7t9C5Zh7d/eqe/eFEDiL0P
k4NEqS8B5GgETtEtdhRoINZBWjIe1dDxsXpmSzQK2bQd4tcBGjOVz8S2hB3u623dnngI8ESa9/ia
yve+ca2L2DxLiYhD8iRPtGvSt9tcen0LoN/BQevd2gAEXh59mL6LSTkva8uyo/d8WNTYg1F+l/eB
TGt9obXoMkU+qqDaum6PTwCaJtklwhyIPSZuDRLYb4xb3p6wV5U7C6Ma6z0BFfWqj7caOdoXn9cM
CV+XYfOT2O/C4x1lGQt+dSO+Wsw5abViihTT1fTJWPnmi9pL1T9o8fy7ASiFsGDtqy/1vdgBe35i
yTD0ayFRSMT0AXcLeV/tsKeVsUvSGogOGwhZH48esgYkOyTZZzUFjnrW+i0yJ9ib8NHfQpPuAs6s
RWDsNGCHYqlA9C3Fnq1uh1WC3jixwYTr8PTKHjLtRdCCrFMGeHurK5Gb9u21o/s2vwEfYnOJahuq
hwWwYplrloEB1X/sD90KkCHIdyE2TOXCVbfNjZg5QWQzvL75551iXqSW1k70t1T1wu6gsuT4a7qj
SODlP0tZkbVLvNJ7TbuDif1hMTnldax/TPRaWKuKVfzextJnNRCpu8OC73v5tlfu00X4ZvkXKbEK
1y354ptB4OnEDAJXsuxQufdLC+Ar20h81k5bmKKHNtF8s5zzkVNKoYn4W9AgUfHKNZzSo1M+3yIQ
5uZG8ZfMd5OOv+hG+H4YXWCys0S1wdrjeMdY3slrdBN5v4fM0Rjz5xekL3JlaHhQzc+o+jDT5eC2
jde+N42yifMvHdu5ibCnAjk0PX9ca/BdMrpjIt1waDdggN895UDSikrEuWPC7qRNbngkSCdcpE79
SsFqgPorBKOFgw9qkZeXGmOBwRA1i1b4lsKd+aXnv8Db8nxuINwt8JnwmQp6V2C6kJZ19AAVNPmZ
9EvvG77TqTwT5CljQSmvhXByp26LnUrVENXCiX1My+nbhy8mBJ2uW3IhIO2wBdJXQV+pHNPzuBbT
fRj+AbHrxpVNlZ4J0ugG6mHyCworCJhaIGDe7pBYkYovN/aEOiIKwPVBN4FXZ7vGbaT1RnhExQ+Z
ZUa/ZZxHBpcviYYWBBr06L7ziETLaNlZMqYG5rLrlxUvXazQsOoRd1xV36QIU+8yC+G2O7TFcPui
RzdjFD3okqv6PQpyd3YYUjwSNL8dvyIzzwCvjO1oTwQtK4SR3nLxI3kXxEc60oPoAfU8OES+l9rK
ylw1X5bIHkCJ/oKKuqDun1kdWi98SeoLEySnKgLgpt4hckR18jZQbcN8FM+gBOncDLU3PIpuV5Qn
hNeS8iuMbnJIMmaYk3EF8TsXEiWbEH9r9Y8/JwyXyo956z99xJdUYmNG2KJmO0bKl76qu5Wh2FwF
nXMB05W711cq1UEHHz4qEs81cqrYqUlRV+RPGhEX9BaRWS+zs2KLGfor5JZoXekq0BnNIkfhcKE/
ldpAtjtKx4wjjt6OehOQ0/XU7eFFhf8G/va9PfvFBggp+5gC2nNIT3DfiQf1L4n79tv60/2VkK/K
AeiEnDbtY9ZJ6xvk2AzJAXqIZmv0qwkuriEFqiGrHKc3gAfYtbWSuCdF2Rm+ElK5oXs2cHfEvCN+
yIF5LiZPWbcKcJvVu4a5m6YQ1Mq1Q/W6+sqZq3lnjtJHxf2zNtCagFQbq1DZ9ME2RAWhbtNpk8Ip
tU5IbNd7ObzPabeHRoWaRTMx7ojEUtHDyeIF1KS2pZtFcGdzLqbPLsJ0tqxcqs25YuJDJPG6guZ0
8FdWmRslbvChE1Eq4riET7Ec2XBhaStkPxh0ymUDv1SgUA4ky+b4iAm++UD1FqyRadCTOsZr6vsK
5eyfOQh4mivAJkOAXZ/WWCEHtDHRUT5MJ/8AKDOYO0BYCcrerzZ8Bag/Ev3VkEF0NUxqZYZvgx56
/xYp9HSoO0woFvY1Jh3ktQvLkfY9zC1BHMJSF0+kktQrnrTi9a7u9Rw2X7vPZcM1HeH30s8ouRng
lQgkfbdDY0A0jm1s1N13J/60mH34uV/6f74Role43XfxuIo32FQo20yTVXrryTiagfZZ/zbHS45g
vrRGXIwnxbysmtrzTR4BBW9kLRuzBgSyLWNs57DeB9+cdR2otmeGtrrSfiRCKdYILqYf7HfiZbwQ
oEEsOMFunxGk+TM4cuPEFLdnW0z+O4OC4+fwJP38HP1NP0A0BfPHPOzb7QMhotuglDcPfAOYdQGN
//iFMGnhw15RzOKf2522s7aqTTYrjxr4T4pas3GVB+gYaGpfnoLtQHo0QYwEFag7hWnzm1IylH4Y
jhY96b0LmN22dpSHcZQ+/C+GFugCJCHMM+Ipf73lBf+COOnv6OomOz7lJ5NAH6K9rhHu1ZmvjBo3
CFxSiZUIHMvOzqVgt6xk4N8UnarO8JnAM6Hv9mCww5k/0xB0zn+1+5fCwgVG9jRBhoFwSUBDHrtU
HwOtojZDV3GNsZsimCwWxr5cUsF4JA6jDQkKs8dDHDm00NjJJdGBNxazc3NRAZOadNFAbMQvBl70
pjpxzIGt0T3Iu+bWF/b0z3yKTxop2bMP4Czdaa4zWwTnnGZp3tnJNbqWdrhP9/lZOiPqY6JZda/0
MP40cJwAJ1+EwnAH4kEm4ZmURG1nkhOuokkidpPqc+sCh9Fc4V1fIITNi06ehXHoeSZ2xPNAdCyn
ezuXFmq5LdLH9qw8aoArbCOQIzNyVKJF/ELBxE2LSAKKn8Vmjv5dlKlTWYtsZ4xgzIvsBbIr7Udy
GuesQ1v4o1MDDxkPKu8PfrNZujiOGzQ0OqDlZ5yT/OM0nGBQ5wmNNutkWGQ3BWkP4nk0D2guGDQe
EvkLQMNkC/6wY5RHYhxCfWkSUY2R6JIUCPg5Behac6SasL6l9gHIjodkJtZIbWZnNajSBWO3A4v4
eYgNlDHE2i3I1bQf3GNkLvUX4TOYG6od0H3ZQmvn8lpAhVrqaxMZDX/SN4318pOUbiHejSL8p1vB
tKZuH5HOYkvVkotN1mYuQ5zCk9i5xNuX4GiHEgSR3Mj5AS1q2MwNiVxckQ+Eqwht3zADeNjsrnMN
Ujzc1K7KJX88gip9z8xj1OvJRIvLeu9V3SWQvHDczoIlYQ/iQqYsovL3dMimI9QcBQtDeGFSQWQt
EdqzA800noyCtWsUp4kQcf4e2akbd6BiUlj2COy5vLqEMcp7M9JlrkQgTrqOGCDY5/CAQAsDsLSu
Zmy1fNkE24yTgtPMn1lh3HeouJAuWP1SbD0sp28GCUwOiR3QcIuzZYYvsOqmkFhe7e8BGQVeYPKq
Dlep4oCVltbKQv3xPfe7jS4xRQsE2kU+31BGNh+ayMpnSQv4MeB2szT43nsnzpej6UnSCiYsYtmI
aLznOi64ySW7M5/I1PiTHNJK5OmCpGdt/CrfYclxU+1K6cjtnjqULvKr8lMz0KDkFAOF7QhOYGYT
o6XIcGJz24k8vfX+k2yAZeHDk7gNOdeLlc5+MDwRdqc4FhKPWQITO6ryid4HGNei+mTeizibIP0K
/esPMb/2ZRLQkWI3zWwFT4oq3xA98K5Xskv1L0Ye5TD4DaaE9J9eqxugjtAeLbrFWW+dNN/FNLMo
N0ouSWXoNESoKOFx0eGdX2Xvuy7dtJfwCnw8oMW/EM+HRlCu8JBxQuIz4J25Jbc4Lm64N8gtJMEt
EG+FRv8lcG5kJ1+p5VbmUmjsft/4D8H0LP0SBY92+hToKt35dMDh+ZpFjhdLOBbZmmWDQN40WgLb
T8nXm6+ulaqDoaMUzV5o1pjOid1FVxiQGkQSqBdUfJAW9B7cp8UIPLBc0TRLDBHdTTWZk2NzgTOQ
aq/i9eqa8IGA6oRVhw4lhpbJAXGLvi2E0Xhskg/j2MT8lOzXwmDB/QXhD7cnFkQY/EHPhPWKDhl2
T46IhPyOxcOnb2JZcUpGWFenxxvcvA44oGecz6JmRrhQzHRlWBbJfbI+0YbFUC/Al2zo9B5pj2YW
rnCG5o7AQuikH5V60Fv8pWQwq4ALKgbbW0zhA8bJrYwxBh+Az2kgOFM3ABp9yKy+1Eal0DsQhVth
/MxfyAuKlDeL8gxEAI+CwUIiXac8GRUEE69FikOnNRIpRbv0bED87rxB/Geb7stjg3vCXGJo5k8y
e49+PPzu3yb8D5k54Z5hAO/T29GshfTAtH1A4UIo4hwngJ6FpFvHIPt/wkJNIeAMzwMQyqfSXBvE
qPnHtLoq+dNHkAwNwbtZMgTS63fQ3VHBUdywny0RPDf5Kfd0DbUgZ7DyRzQGB5eMcJhVmRB98cTk
EaoXhSDebs0jbH2X4BQxGohijw/RaPcRj5KgSHuc7m8sKxVArhZtYbsoy5WKG4qBF5ZpIaZI1rHk
LfmFi2m4yhDynS/TKnXozTNrYvYPvJEuZhbEGl21stuLNrPIbG+qGZRXYXXFbyEojgIP2S80z+Cq
MQHQ/sML5ChkH1DRzIn6tDO1u88bVXUgDYG5U94FkJfYojBzq+0FvaIUrNelfoop/NXRfqEiPdPp
+ZY3hnS1mMMqSmzdgbhOZMuX2YMHtKo0JAWetZpcLeTVY4zi9KzOrorBIygo2IXGSv8lusQ/xwwn
cX6kVLsqthipRKxXMpzTwmA8EQ/BukHqPW/ZvAsN0ASFwKPonsYnEQJjXhr++YpH/XRDtFoZ/tbC
3VA/RlbdW49UHPfSl0pnmk3aj0fpw3sNw1LDdc0qqmO6oyWb1A3M4Dk/utexQSBIokfJiu4zqi9S
je5Bo727Veohq0EEWQVnqqZ1ZJ8tDdAyKY8Xwv6JnrvmsziDrAa4XkZVRIqo1STtakJP/VCAVh5M
bizLLqj4mH6y/GFwFtNfbnkTNyWyhEK++HhpYpSzbCpk6I2EnhOC643aGmlzo7Ece2Z5JhZtRJRH
4zGJsN12yn4C3SuHJ+Zmq3csHJ3txzv5Lcp+9or2iiNUfxIiJCN3tBS9yvLdILfBaOrW2SZIqbVA
d4bNnFxSALrip6bwNN4JIml5Iopkgf+6Ed/nVmetIiTkezfEn1RZEmBHcU62ZN8pAXkXbbLpBFei
0bLfTQH9OjbFF2+D1xycFDYe7ZShSI+FbUXJzSPhoSsCDOleMbhDcxBkr14WFfGzCBwXxW4UmBgA
Fjygg+afpB4AIDDaDBgQRuYPXGyYHMbFlKxb4jQ9wSGHpUqufMH48OR/ab5BhFdQ++KHbp8i2YEw
dd60S3xb9LJm3J3UUuL5U/Ep5rsJOSBWpA9dvhbZBiI43ymuLyyrZKPgAOCEz5mKDvAa3xrZgm31
KBWqEFZ5ctOxK4peSUAXFmSJHRqof3AIDMD7mpO0/wS6EIgWi2YaNr8iZPKBenBIXcWz+VeC4u6y
b/lC2TFGW4HgLLRFxGPFXxO9OOLvoMzWUgLPjOAHmTZCOy6PxBOiCb/oVSvxH2FNqJu6ZpukqI/e
/M2I0vNQ3mfoZGYVDY2ry34AoMTlFOZEYuM0E9JDVplk5DuQkqkbSSfj3MsvGUHXjiyT1kfoCOy5
Ay8XXzlkUrYdfyadtyTqs7/+I1Pus/CNjIFimZZQb7f6vasPQNjh5HE3qcRxaGuBjySiHAv/WbL7
RuFXvo+WtQOS4EFxTCypf9x2SFVRQyLxKxYM6v3ATW2DfjcNyyZuI1D5Bfq+ZlkYHkMIdhqMbehR
GK+oAJmyTYdOBJRyCl1KisM1+RbY7T7RJLzTn+oU0tKk3pV7GRyzZlXXp29euW/isMTz6KrWwn+E
07Py+Y4A+W6cp0sUEdpGbT2gAu5CCVGKzKfC5iM4FWcSZJdZgpwtB4uj8TNMf8xuq9P7fbQcPkVl
utWa5CG8GTJuT1Q6DjF36NwQYsdrIq9sARIBKwDcIgGAzfVd7fG9vImX2BBIR7pIb8sAIZr8wlRA
HTRvqu6JK1x7zZwqeVT9jddMNSs6AMt0je+Z7fgkpK7eQc7CO5LxcI7uWKLvjbxB0m+CDjEfLDsU
yG2ebxOcN6kAdeqIJQ9I8it504n6sipjyueRoeeGduGxO4DWotkBxKV84uvuV1vjfa4R1ErkYwDo
LIzyAtqod+4fT08inBD6aeMJ6y6QB49UV33Mfy0/lI5XxMV4oaWFuCNJxFduc9kccRZqsCvP3B0c
5lO1tlB2oPfuRZKiVhP+kiWEUUXJGgeDAJvImjIrdg7cKhvqErEWLFXkvusUkjZbVj3mmAduB3SJ
wKptTO2no/2o8maozpF/kLTfttsoGNLpbcqWnbjJ7tUlLUkBtnuZZXgVmsdAxKj8mk+OdwKG4zvG
Sy42Jbx48s9E9JIgItTenkrfI6zLe084Isg87KS/9KV/Y7CL1a2SfpJv3CBTO8vplZopmGnGA49o
bQSjEInjB1ST3F6Bn0aeUFVbT79YmVGKfxq6S9pKeyAD0Ph9Q7rI+nGcp1iSgX16Tsdbyos1/zBZ
EPUXjdO8VfqeuIti2/vfeB1+KtrvEMmgej6Oj/hbxDLzyqpNc2Rlvsujixo23YjlWkLrTNrudkIn
F+4yIwNZWIfjtf5CDQzVuGzRIcMzaOk/whJQQ6JB0E33PXCqHZXopY4/4ZkNZkpeaUXMHK8yasyW
AvYD2U2Hs9Q5c1LLdRr2BS9g4Z8OV1S7lLWSXiKuC3BrAFbmWrveNDsN+yqb1UeuoVuyzepcudkH
OW2hfsqOMYh6Z2O1hHqmZRXByiI48vLvtxYf8ZdJBhSP74o1DFTSNzF/ED1LxNKqvCDDIJUgbo4B
6XZkBgHkhdndh00+xDde2W9Qd5AAxNY1khh4EHKE70yrS7QgHbZB25poUf4wghXvu1ijBQ9FVHUM
gDhZVuWN8KH9oFnq0AusdKAelD1qihT2YhyDe6DurXrd0Z+xIQCEhiGcuN+GtbFgMZt/Heb3cIli
d6j2AhH5k/CV8eho3CP9T4lgyOJA5w9VHQXlCIq6J8r3uS3BFZeKv1cmF6xw1/Q7vd69H7jjG+S0
51lO6koyQMV7pzc7gU37rv3kDmYATAk4SxjBwhMrEU8CZ5Qwb4XgqS4gDzVWFBJNnw2274w8VCfm
EkFNwJwiteaF5gYbtn7Tyd5r7he+3Tm+lZYmxyDHhOtT4bQcIHdF9RH8tWxyFdDJHQkUGxT5Stg0
C6fOPVl12hQSeB+rni5/6G+PFaBc5RT6WMfWJ2nHxQBPX6qClZfqpG+DcrfFeAgCG+gjXkCkOfo3
kBpyEaQuWMckt1l0l8nT+NikT8B5/H1B1wg/jMX+2Tj6+4hM6j95g5SEfys/+Wk88InTj/gju8GN
zHoQCmzs7De6GQf0y7v4n77rf6QzfYzDmc+91P+qe7lTfvwvfhZlLcecQfIgX6pt9Slcu1mkEO7x
HH0OmFHcSVgYnuFpp+k5m2+JF+Cf4Fim/2MBKOPvkz/9a0Y/OC5t7cVUzxvK1XGb/JnneMdcweXD
1CgWFDB7PSVEUMy8d9bJo3TqkCCHIz5O1K5QvszXIJ76oYUVSsACYU3KxZjunQomlaeEbaL8Qr5D
SVLh4qVFCEVhGaa3WTO74f/A32F4wbDLzI2cM/HC6ckkROy6lNyx0hWpL7PW0iYKl1r2Mlu4UsOD
MlfivQXTngWc0zZG0kU5HskjGD5iWs+7VSc7ZHda0CD6cXvrt0y3eooZb0aeSJgwR0/eYyMwuQjS
BmQ2mxNQiGhzCA1ARd7yiTf+F33F1C2U3CMg2R6NdanmpMOzItb22yBnFYTOgbavSaFMlzXwHvrO
6eHr53AkwoF2nPISWevGd3vaNCIUWjaX0Xvfks/yceebzI31g22JufmMhj1SPctRDxjXjkF1iV/I
zWMzgNZCQr/CfNSzD77PFCsVyYPEG7zws7ATi2T4O/taQlVcFu9DS8ZEJ//j7BnVo9Q/+y2hP53q
cUSWHE2eplOQx9sL/SRXX367qU5bl50yMcyOEiLQxP5FFKHpP/kas5H72d/WWF90IsJQwfnPOlSW
7IxgJZEbftXlrsjOfLhzwkekyoz5JWy+cQPSv5boq1HzKrSY/ZxJUXDsf474PRGuFUvtGCt3k805
u/yXFuUAQmle+wOZy7MMhBStIGngJQwRN6D4b9Kw0DJZVsBR8nAfEoSWAcMw6VL1pniygZgPxc6X
vJln6SZ+O7/+DFFmou8oeS088QBp45UkgIzHRyadYapI04KBEfF840SGbK3xl+rHVnlYiVe+L3SK
fhKeE7FB7XkgpGeAwaz/JNoZiZ7BJZySHx+5/C4hUnJRndh71uEu/xHhj2OHIYN/nDwxbHbFYrSt
tdDNcUxzlMfCeRnPLiJzglIlryD2xJFZWVEOOyIkRaTtFaq7CJTXp3+48mcZ6ol7tx0O6JFmfdw9
SCgI/kb1hibpmTArxht+CHkpyNZ7NPnk5Pac4ul5/Ydci2wcoMQGp63/ibUJjlL47SJqkZ8TNiKm
kOG3j90ES8yKu5giTPw09BvUG+sUI7vlGve+k/M8Nh/ilhGFDx6lx274M7xZ163OSQ3Puv3qx98h
qZ2W5jnRFaefdIUqOCVtNSECXGKHIvSW6mCy4MJffxluWHpZDjSB37+hYLs/+PoeJ5Z+yaMTD2W6
yo7qeB+brQozhD0L3J67rvfUf5kDnWCWjrwl7Ug74pmrp43Rk6m1ri2FZ38Tns9EeoTKlsVMxSPP
W9q/Syj2/YtlgKPMl3lT5R66OZ49qfjml1GI9aqWU022fLcKZXWTuSIyjZHXVIzCivBH+QfRBYH2
BWwJN6n1hgqhK4fpwsU+zjmFiwIoE+omYDtxOIyt6AT4yANIIJy848PnK4ml6BdJGPdq/quLV9U/
SRLBx7z2yXfHncxBOUQHHURnPa5INkUFuUiPBGLZAWse06z84UNpaCuwCTc8pY9u2xEwiIb94w3i
tGzuOO7W/oGc2KW14BW8Vj6aAnMSnANmw6O0ueU39UBcg57NJrXipyRpw1FfdMsAxzy7fmEsn+W3
ipNhjW9UXGNwJh+C5ECHu5tbsSQGozihisV6Rn0m2TW7yv2ossVcaebGyJS+si3euH4ZxhsVonLL
HYnSDYU48Qe2/q8zNx1FoMk2cRleuSmAAS2vCrc5j0cOeqYdzWrDzZpoRxk9W7wSeBVDbxrUvwyH
QLYQeH0rJe7MXUPUUgoQ5XXWylihsrKYZuLMKXiJs0FD5S0oDOYKIbEVw/krI+n/p2q9PpwBQTbV
o6FvR/5Hr74EDs90/KKRIHsYNqOuNOuc8NPswQJNyY1sQmKJlZnswPDUn+Y6yrbVr2XeXfVKCb3+
FdB84ZNpdTF18nUuHZIrs/YiYDq0PeWe1nvZFZ0QzI7CJA5Nu75xUflyiqdBVMMiap3YOs3psPDO
PMvxh8KBA2xSrOAXjE0G2VQeB9NO9B/KYQFtVtZIQIXNpgtb215phppsnUAuBiNbOFABqKyeVQUK
opwTVtL7Oz9VRAEYMasfja6ggOyXSzm+lNMSg1yXXIa7/Ag/ow3DCfo60la6RY1q2M5uJmQXFm0c
MldEWUzULuKvinoD1sFhG5sfyFDa1IFZ9eRtQAepE+mbDnnFF8D+9GdprBRYAnGqP1GZ+578tGzh
V/xBhAARglveJHnLlvVlzHsiOtAPQqlaz4BBSIeFhH9m76qAKlSKBT6pVkm2QB/cGf8j6TyWG9ey
JfpFiIAHMSVh6L3VBCGqJHjv+fW9cHv2+nVVl0QC52yTuZJUAUzBdMwY3FoU8NfoLQvnIt3NJqGY
Km+Ane3YwuukLq3FZ3QXx2MqdFYbolvZUdyPfAjEItW2B/QHiOQcI+C+lebtJdt7P7X/LYwraDYN
CllLeWQvZoVcv/WGznuobCBPidOMmxKtfLExzZWerOVbgrH7XF0NHoTauygzhDYhxdVcYyvkHeuX
d1CdWfAOluNwoRmlYUcVd0WKJ46ExeSnj11syEvPaa491EmfXUOegUgzJ2XHhic33VVM271n5H+F
lJHs97JDQsnHGoFyHNnovAIg+N26LJLxqPoY+DDX2AVNVbPXj8WDRhVKlvydIDiI7fwMRB695aGp
qcPNDeSf2R0diU1Ig8WemziLYBV9dbsWp6QzQXNgPTzgDU/BIUx5qGU6Bzm+mTBbs7DjxGgy6CGZ
2Gz9v5GkcvMXQj59SUAiCoMyvKl8EA4WMZcvMzkVl+iZTYCxkIYNATTG9dncNK1IPFP/hzttxlSB
fDZAPtzyJnJ+px+XeHhnxMSsMEzy44HAiFfxkvfcML6rYU3xgF/R3Aw/xKx5XBdY4fJV7v6ySULW
6XhUKhv2eEhUfiDNmtpWHOyQz1knV4h6wi9tq7TbqZtgBZ7b+SO5mewvKjtLHJ8fH7VF5Hqii2sD
6VG0zhUrRqTpPcNXKy8mqinpqwpjQkDqxjIyfiHIkNgzl/9hCAFKulN2THvgt+Rs9qaEB5SIoEGd
7opcUHRBlhi2dq7PtP6qU55Ttz9qjHAASVHtYj7fCfdKoSJkg7CpHrjDSAE2+XpxMbzSiGk2HTSY
AuFUDUwJdgJmDL4ipnd7+eCiTx9zXKX0vcg201WPzxORcO4gsZ1EEIjj5szuXMobZemFV91/qf0/
pM9syWCgqSecoDwtNJMTN81HF29jKMX+QDc9YjCr31p9btgR5Laxh8qGyQXyq2Rn7WZYanbPR7Ip
txHRSuf6t99HfHabAljtXNjxZqYUe96KHJFtxLIbXXGCHUVjnryrUWsNKMK2sF+HtfbwidjjrHr1
f58L3GQOQrefrJTJ5IAmAgSizz5mAImq6/pW9gkDS2KDuT3RmFJej+dU+mZtRg/MvPWcfhH2lEsK
TYgdXJLhX5+eE4CHbJJlx2fh1eiHSlr8FsvxHzIgyXXRCnOVAvveofJi983au3ZLG075apiPxj39
UiY8n/zlszLyqAbxcbR/3m/O9j57VtgEobbObkA+ii3Ukp/AxZ2IMAAXHXMDJAXDjsX1J9lzZrNT
kF406LhxGnj7VqYDjaHKoceqEXr8E8IDA6NdfkscnBSqaU8D9tmuaKwJOL9S4mMX4KAeDjSpPG2m
BDdsRUislG8hGkJ6Jr1OXlLL7ErDRX6PM/cQrO7pvlXXLfLexWAlP0a9uGJP8qBlYjy1IR95jGJu
Aa96JkxSkYXcbxHUAMqCBcsq0FiClWM3RDgMNE6LzT0PYHbz/kUs5JV9eIveXX38uAStTgoTaV1K
QDsQ6dqA3SewV0FgHBsfm/OCXGU7b+i9OenEcPEjrY8xk4AWsQrR10K4hKRTvqELMUhmZTLqN6TV
nK5zlMkx3tpNqex9dO3neJcVtnr8zJy4twGSSzw6Jta7Ks3RcK8UEBblfRCXslPNaFEOJC/5sdMY
eBUHlS8G1iFnASC9Zy//1KjAIpMYRU57ItlfuaUpiZUaf1VGs3KP0eDXtRVoL0l2PQYw0jGuroSx
TQKn6HOLfEdhYvOTjk50r1F7bikGkPNWJ3k7Fs8AV/LMET5uMSWvgHgyzWcdWpINlK1cVXdxwhwt
OgFmPA+M7gP0nPF2aQuz+0ZaG/vvgihksm1KkKx7JM9CSDD1qadw5N6A7olzAL5h6qq1XYS7sl6B
K4dXnZ1GS1f/qZodFHv24vi+btEvFiUMNYSt9G7zhQ49QMI6oSO9B23LUMA6oUOcc65BEB/WKOLb
LSJEmTL4ojHJymhXaanKvU5dyXth4JhGK98YFnd46FvDL14U0NnluSzXCLZi5PDsDXTud9gJq4Hp
Cg0D29KOHe4kGobkCEGx0pwP+jfkDcaymKNqCdFvLnTRqtaBjTVWx3zGT8nWBHnVBmdGEyw7/9G3
R3GDIH44YWCLdrKwadNTWawS7dGMpzA+pCXIazKiPhPs+MowdPCfAb3kUN5htSgIYn+okDCSahic
phoivu4BO7hIqOV2xbif5YbA5tmH2JfsUVNjwSPQSKfIYC+Oa5uv3lxkAfDweJHWYFrTkzC6dKBc
HTZBPeyM6qunYEz4ZRjJoq6ojsMdjSBV57WjROsviXLlMgXdtgi7ZbcRLxR4a7rlAMNDt0VyNewI
rArWKMK/K/HLb1aTa3zqGhi2fmTHHDBqW95CYI9wCzluH76Twg5bYbphCAqzoEQ3brHNXLQm3Cor
Qo9EP49jbTJ4UmMHfyH33eBIzQ+vwUWioqkmtdIlYvWTKR2QEGwqDMzocAg8Mhda9mCuja7uIqB9
TyEh9OfWc4PunaAQZowqh5AbiQ1C+JvtK6bDBggIV0BhKjihsIbREI0rfgzehkyAPLURFehS4GWs
rr5l8sowAFMd6Gc74SKryM6p7b9ipwe2fW10aKgRrwdVnaOBALE+hvvRt4Q+1qs4c2tzm67NRwf7
z+o5+IhyPnnV1jSWFZmmFrv4vrprqHTi8vcjctWVh7ZGmk5BK29jBFqZco70JY2cGCE3V1fFL5ZS
vXRT7n6VdExYqFBW+PxhPmiR+8HT5BD46qCncWcFkDRIolgQw2OLZxyL2l8VWlG8pXktho0ImRZr
dGmZq7g/IiGDINM8S3md1z8t40D55XcwZUKLT3DWwvqCuG7OI/E5G7ZLpkgolEkxOvZcsoUP1Y2a
fQV/rAJNEjvZ/1GyZEExqFkJE+4CPsu4KZ4o6jFTVp8n+YAL88X77F/QCjMTQM8FC8QoSANF24x3
bHJFDVspg1PkZPoWuyEGNrxc9Fu6RSbDCHhS5nR+ZvEZwyZqr7Y5d7NV9nESrn3GJwIywXoxvFOO
GWYEsZms8IiEFXs3gWVusmzRRGicMXLxz3O5nGTZDbEasbWxd03+KsZp+flBFooubFwYM1eaEBzk
o52xpqcIYtmcooHuIALOP8bSgHir5vdm0i1yDIG1BFAMx6Teo69D5LLzhqeIOI+6QX434SvtwUyp
C0lb9Wc8q0WzSkIMzSx04vaNN1SOlyJqq7S85+jXag3bXMQO8DtGVxueEwmAHjPD64d62FfWiF/I
TWZWAacKwXe8ZJ1UYvYERlLuGLy28mtM/yRmZhEDXqhss1peZOWKlF7ijV7qVP/i2AVBf8EEbGTE
AqIxpGqfUVpETcbrsUN30IcPTbIUdg75D1ESC7wDqKsrh28tR4/wAwAT60D5mInfgjxblZNyg21L
qboT44kNiFdgosFdxMNCaVx5cEJjahD+M9gKzAnNoZscTtQ4MFlE6qyhQR/D8TNF8DV77OQK3VyA
TNPwFfefvK8Gt+pOw2tG0lAPMis6BbNsMSgP4FlNDiCseBA5VXQXPJe4Djii0TloEI/ppQx4LGjU
B+RsHso6nGH80y4g354VMIPE1LywVsdkqf5iOI53BIiYjqQRO1/aQfpshd+EnQWdDdXXS2GzjwWa
/4me8esMyfV3icDlFuq8cX8DbHSJTxxBlno3+8BO+W7N0TFoeHols0K+Y2kacbeo4yGFUO88w8m8
yHw6BUo/WxkaqXqoTvuEvOilMHsP8ba+R/CX0DWuMuUvLu4zH1XqFD4J45insveTpY4IJOYfiPAq
GcVWJphhcILZavDWPcdy5pt7YpwWkXyHL6CmCCWRALmHfNzJd2Yc/u5Db9OjDBCPdc/vNrkxoBey
chph9gcCw4tQJ8Vgg1h/Og9CbHWgxJgFCaQxw0CnqoCmAP4TazXZxtFvjT+Zy6PZC/+q8Adxkfvh
G5N5Kmr1C6+iD/QqTJ5DtvVEwBmTAFRmaEJWQ8CxvQF0yD/3YI2Mr6uI9jOeLf7u5wVKFadz5p3Z
5xnoa1UeHfTrZfwHKOEDYAio6b9C/83kox6s0vYrINvsl9gGXJBHwkiIZzLXzIFmKPh5GnprQF1B
+d27eXfias6Vi4qCB0p/+VvGd2yoYgZdkc/k1c1Bf4MKENyyRWN7kLudX97akbCBv9AO7UhnpIbg
dGAGxRJsgdtuTjzlEB6yh/fPF5Y56KbZdQaS1G70E4AOA6f8AA+e2/cn2WA53KgvKdkND95cdR9i
IL8Y5Ji4lWg102hAgvOzxwTNNcdlqK4Nf48WYUbZAdYm8sBEov6w9eCC4ij73LXC0jaKdhiWhrbL
n+FnT1HEHv5DU8Viwp7cIjzj9aXFZAF6y18UFEiaS3EgZ4z5ET4o8/ivzikmv0eKAsBnw2QqPo8d
Lc5iEspTfdTqktgDUX5njP9kI+fRxi3wARdD6y+tFCaT3QklQlR9o2Yu6IuR0O/V/kdTjrPuSzMO
+UZrT/6bhyGNaB+hMAIa4Rps+itXEEN+Ulvol+6SMNG30YFh2dX6S/NkL0pg1EDs4DqMHiOa9/Dm
1ds+34+6VTmBa4aseYNtsOn2EG5xLLIhxdbPYhCgxUTcYthP5afchdmi3Ib6T7z1oSHN0QK8tIAR
zy0Gj38MV7gUBZKdliITvUNwT4tTOq3tUFkhEP5muFzI5Idxidc8txeZ6cM3KssB1MiZAUBuZwSY
w96+Vv0py88py0OOFPq34CafFX3FGnNAg8trdBRbKH6WAKPIyg1Hjl2+xjDalfEKJAkQ5lRaIuDJ
ufD/UP7jSBGhQbwEZVtkTssWYq7ZdNX+dSptrfaYp87Rh1qx7ruNlKGHJHnEGeb9b55sPtzNbFBt
A3MUFgbIOQv0+cR8+Kv66/BWzUXwIuQiA1UDTg5L746whDa59H/Ms7/H7TdNfDqjxbSp16iPCHrt
+bWCL/1Mmf+tXLInMxYsEOkZ8vQH1zl0R4bVP2SNsXxmQ+ggmulY/rEtTMKjOMJBZ6crEZ9wQ7cv
g9lO96FmTYDSdOWtAM8VCFEZTS0VbU9DgU5rWelbghjqNUFneFVoZLGlGD/BDBnDGfl5fjf9cxUQ
IYHLvUN1iHj/gSQ3nUv3kuU+jNGHd9Hc8spZvdb/g7C1xrx5ZcIORhXJujFC0Av7UM+OvlA/YddC
+cEQ67c9IaJG217eo+HCirxuzgx51BN76cr56z0HeYl/CC3aABjt6PnLCp0BNQXsatISW1eDXItG
KDuXs5qzYjv81eVVKu4on2nD5NEpuZz98tqMGB4Q5CPv+1dBUdAFemABb+QyXTDzcCmVDpU+DapT
0HFLdiKSrenbkQavtYsfM9BWqkyOg03g6X7g5ZLFtYRJWVUdEIdAQHCswEPjNlHJ2kDgV3qvEF15
lwAg4MT/170kSTjqBNEFOF2NE0c+b7gJLw4LLzQZTl7tSqWvRfcxPqEabdJzxKnZqi6yaIUP20vJ
KKKq1hqstRhMmX7Fu4nskkVHloubXr510b7JnYh+UvhJ0OFDYeyVVRT9TJgZEIuoXQY4bVoIXNqR
Xgq9BcTZGeqQXat/YahXB/J2cAEtZ189IdDzeln291SbZoDSJboxMY/JUWYEbl7L5AR3T6XsznPB
MZEAmtCCOjZV6DrGRZFv/+BxYlypuWNINIE8wlJrWJcoKkdvYRwbxsMIq7Jzg1qPynWYyopadyQF
6utBQfyRnzVYjVH3KoXNUHyzlIr1L11dydkTS1uHOqcrb6n+FSJ8Fvnt4x/AWVW/66tLC9AID1wW
/ovprD5vKFUBTLTOpwID6WkcP4Nb9PAikaBItm+phNdI7NJdYeAymYBU2q6KXRY6QYfPqMynpJFY
W3WftTpsWSrFJ2OLZ+CA4k+s2BdNEhV+LXNYm/WBADlRWbWzk9wdMzbxjiqv+JSzm7BCBiS+a1Jt
gAsTqLXsa2AFcDiYAx/g4KjsAbxiglHg92GnSiYad0D0q/GDN8GfzmOo4XrBSbOTMUELTFz4Az1/
C9xWIPyxciewBZGCSiEp/HKz+OGrwdHJfg/jBaGic018JiKcGqZn+ffMlFwRAOCBhJGUn5feJ2Rw
m1zpWmmO2WiyvZTfLZBg5gtSxL89bomkEygvNT27ZwCFrcH/Q9YltySPAK4G6kSj/669V0c7CgMo
+Q30cNWyAMkrYVsm4AsecQ0/i/Bpq2HJnPedbSbhZYBCCzJRFH9mzQenCrOLb01/iCgwTyZOF9kO
EijaTNezJ+xCckxwW42n8kNLz/xCMrcdKjgZDTWataqh6avhtoPBFiypx+YEO4J0msrAxxj9RQXr
+HQjY4l8DqiMZNRJxeh/FdRpDP9ZL0bGXtCu4eee9q43bobwJDe2RLNjh9cadsnI2AChpQ9RKXvz
w8182e7S2DbRSzOe+kA1MRpC0Y9Zc0eZlI2uBFC0tQfgJHigsVh2XN8uYKaYmTAt/sUckSxMy+Ip
cCrc+5c8egWG46m2+RvtSJT4iL94AysTf8ySfAiMu+UD2nD25bGm5RtYzNBIev0BAAcb+HSfMzJ2
6F/K1BWie6UdA5XBpp4WNtpb9ZGY08KxoRTluEaPHnZ76MkEhGWfU6RKyzFOVqz/9ChBhnRlBhbM
nkhDeSd57A77MhfBNzE2NdD10R34GvDf+MKFWeFWx3dddZYiLnWKRXyuPhKfY16fChzC4917V2xa
JUjQ+BAOhmU2AI2gl00NBZgBEIBttMq/YWsxuzvVy4rH3Odq9Fkqy73Ai7aQeqiK38JsdDycaupC
VHhHjI2n/SrNj6qDhPvGqAEIsgw3MmL9YwafZ56yvFySFlhGyOKXTJR0hhLrYcRoCeMfNu9OS458
hZIE1WTEZMVYBabuaiYeZ8ovw1IRJAvmcjNbS+kmQqR71XGvMP1F79YRg8G4idSeORuQlCXQgmJ+
5LMhoJv/g/ppj+YoXU2Ds+R8R0vhb9llzrz/VJGmTQipR54La4KoUhmvGbW2hiYOPp4LXyGT962k
DyYxYfNkzNAAn1iYYA5slUxFEx6dQHbX+kOnvwpxzouqXdFAxQwIIua5Uk9MgPJXct5UH6RekEY9
mQEoqmcMqClbmF0jnySW53wJ2vCh5d2GIUKqP3RkPcvaBPHyA5dD6saNi2zXEE9KRWKqPWQu4g6T
Ft6Lt7eoZxxNB/0olCd6wKji6OtwIMBJY++CaJ3Zb3hCuKObb5FtAH0eu7lOb22ZMhSpZnIRf3jT
/0zRldFm4UycZOnu6NtkBdqDbrWY/5V58ecfJ1KduZAlqr5n7h9n2lLWlkUBtdsh70PBUjViWxHI
L+B44Z28MB9TvWkcm9nKHeltsEPArwfAT4AXLzJoXrSolj5b6jpPtmC/gs+XCSwfxzNfsgnaCg2b
ZIXDxYOr0fXbHse0U0x7oNjWGL9ibkwspnV/wV7EcZKsyysere43PtCEoyxJhh1j1w++Sea3Se7y
gHAuE4p6YKpbcf+FO4EceX3pe2v0zD64qc9R05+eseRd4+OJZii7ToZnp0d4uaS7KDYD40Reh/yJ
NgD/aVXYNKJLDRGWEDSWvsxLj9wRIU4whYkvcME5MA/+VCGv44p9tnSS/J1XW2aKlB+rcLjX4qdI
cgVzoaBYKtxe7FZYdQauMH+PO8ZGHYHapJjDCq29u/IOR3Sc7zA8QRURk7tSu+k68aMFeIVwT15q
t5qxOFQY3Drd9hO4A/Lfz+zsNV/ArcZkGfAJdIePsGhvGoay6XJjgnf68VH2lCFKN/0ocUVOzo9H
yHoSs7VM7y7aAaZneWlWOzardwKjJR7VBQNb1sOo0xRHHuaH8U7wDxG5iJLeXDKUtsbw+DgqQ4HO
dz35Oto1VPCF8PTcBJ1h9EqXGZIUHRpIR0+K6sxJ/okBaZUy6P9tDo3iQRKs/MrMq+oTIWelZ2rz
JJpcvB9eJwWgIpI47ziTrlpwQ3ZEjrgx5Q8JAXCpl4ht/qVx7CJRftS7+JdWou4O0mxdcwDBhEEG
8Asxg9ZpS9IKfOJ1ZSw+mf3xnWr95yVcNxS2vMBzgDNI4dQfweCRfITKvsAS1MJEAu6zL8JDkS+z
zgkOZFn0Eqv0OwAE9eV1q0p6TzlZ1FBfobHgp/1CRyT5K98ZDs2/FChleOlrZKhGzsA0OCGj6G7y
hjqupsucOfSRH0d0R3UFW4wwA9iGmyA5ZBQdJ/+kRhvj48Ed3KVueoPdow8uMIrzw9jBmfAAPUKw
u2AwJ7ML38OiG+ezS4Y6yhbuQuCRREtMifAU9FNJkaswe2WyV0+Jsm81uhvtnou6jubeJciskrdO
d3yGVOvAW/TFLSypRBYAZ4ZzVy90VLGUGxeTvuLzM4oLdmbIx3BojX9IDIpXjBd2xiZ2V3enGj0c
xPLkW29PyjklF3xAKIzIjOXvVLsiAGUQM2oLlvxjR3gJy9sc6fT0wzGf8+7lrWcsUnHfzOZVsVb0
XQLvikx1xpYLFZ4s2Cbg/d2aETzb4s6BJFOwDuEh74RXIf8Yb5JQAnPt27SyPTTamBnVksDZ4aSv
oIeeWF8im/lmYE40gzsZVx8+UTRnYHKABf23NduHF2oMBDZ4cZYBdz1DeTta1BsF4AChVxMo7YQf
4o+Mgs8rE1H5fdB8vM1+Je+ZHYv6i8UQ9KZrHV/i8idJYb7QZ2QO8At2nIBiLHlclSNLZMwOZLUq
9AanWbakimSx0b5JMriIz9pC2KaKd3QdHF4sPDix7NTDrLf/r3qx5dIdXlmFwk10EHEDJge32DXu
LHEzxp4MJdlhxDqRjQ/RPIKEn/s+nnbp1yAMYA/c6ZexZ6S61Fd8ph9smPsA8RaJcz1LOZRM6CyO
QgPA7Bk3draXn8j44fNLR+IS5PzfZ3zwDLSApyaOfyBpc+prMIQ4D8a/8Mz21v8vlUv+fOHMh+9J
+NQqoD0gztXpQTDicLOCPxbTItUXB8zWd0Sg/zjy3oHdLFg9Qo+YDBBBZE8jevh7AlJxEigkzm1G
cqz16eZ7wCYM76rya6Lzif0PS5kVQbk+t6vXp64HDbSUvmuUl6A5r2w1bBnhXzSLmcG52Kzjkypu
UmJF4eD86segu3MZRVQcRekq+HkHOITT7WTHI1pf+LH1I/FOEn5SK0YHw84hpL9UyIK3ybrxs8YZ
NSD+zWgbKLEYVIa3cUSKRC31Kgz2ZBb+pwTY9EurWOw7w9K0c2UXAvwcfnUqzc6pRuwlTi5gMVyL
jdUtwbr8ZpAGWfhTveIo8mZ/Ah5Ck43Uj6r8fPC2cinFs5uU/ftoTx1dRjceesmKPkvppA3Z8gP9
mx2gLpxiyPJNC5OAt4dUn5gU4H/Io7W11P3rRa6ybG3q1wyBNsmhL/liiGudKZHwAX1v9+QGcn17
KC8Ub/vJWUBkTiBjaRP/WslK8qP5JZ189lDjXB+PuXlQ4j9Zf488qeIB6bjrXz3fKkjggsuwWPHo
A0j5g6fzS0SN8eWfpsPqN7OQjMAwhnyEibhgxY/mRqXHJsWi4FhYZ6g/y0vCGE1ngxM9Yn5jwtqy
pe6vR6QrD0xkOIHIfFhRpRDGt52t+PUD4HnnT7pKwy+Zw+sgwQawxdAlDZasehccFFYjoh2CbJfG
Vn5jHEqXsUAHEYUHYVFCjIkXV8Kd+mCN2bh1TbJEP+4sf0ONaohS87GKr2fBXF35O1+FgnotOicf
XoZ0k+m7jZym6i975OoxCZwGlcYAynNdPVgokHLjZOyqwhXBzLMt0hyc89mhEbYzZfrcy+YgeJh9
F/rFQJh6zoU/bITDMnikEdiwQXFGSI+QwPfdWV8yQ9EftGMq68VH15wL6VSpzqgvs0kyUIk3v2Kn
ZhH0RO/IJDtyY/XBcCu3UqbhpxB0KBfxhvEnJbIqL9AzTsGv8HYMW2h2PgJr5ca0CDRpPnOBL2vs
ai5K6TANKrQNuC5nYK9OZxPhtC7c9skg81u0oMPItmyhAVTfNbwtmyf10n8WyQ/+awmMGIy6xkZ1
Y2yEO4+XcKKphOo/CfTLpXwWiZLRLPOOsO273ZZbdtSaceHXbuKlj2p82unjmL1KwxVWTcuEmPwt
9l/z7M7rSoxWy5YOwh8D01VzV2fuLLTZTjU2q0yrapzkHOyZvM4MNPeOgaFylX2pEBHZCp2yG1dg
URMsjK6SY39EwYm3hfwKjPohtwT0LPc7hxJwQOyv+SeceYG4GDEe05v9nZCg9qOdPTu1tEChFIFL
4HO0NFbCH2IA8tREpnSIHpkCzdHc0vvmBgtY6grKVjyQyaqvrhWEhifV9HI4Dk/CbFSX9SKjdRKQ
Slu7VoSToWNqAV9mO+XbLI45xkgYbw5f2VzYTAPsA5BMtuaYVJ/GSg4drARGx4ZuFdhg0zWKDQji
a5IbjL966zOkyn75+XLWazYbucbtcdrzReJ3aywuFlm0EOyT19Wc+i2NNH9sDGhNsQqPZ/qXtbwz
dDZSL/I8G1dxqwSe/TGCuEZr6mQ35oYKsl6LD99uV9WerANjZms0ce2K9Qv12h8foMyBRAotZBgy
QuZDt1Qil1GFD6wQGdmCU+RRuNGiBM249PIHVNJm4H1CnodgeNtlC/OKpF1/I7gQ1lgtc/W3ORPl
edWs+3Bk66ld+gcZYudJjg+ohR+NBSSfs4KqhbMgdBLMBO0SqKK5ThYf2CMMJLsf3TbNcwmG5IDi
hEK33UCTY7gDtDyQiAQka64t1hqhbUF0FFYTaLnb6Sjpi45+5ekzFWyRgvEkoV3TETy2B/iocvpU
JxQeHJd4r/LApTsQnXL/W/V4uU4V2n+Vkmg6UtgYGfBktYNKjhzfQ76kuKBybo9RNMMVM2lIrbLd
VzFLNcqe2XShVrcxOphUsNLbJLIEyna1IOCb9Vvob0dwLIwMGK00Q28zK2OM16gX/tAki5+jRIs3
gEvuJBb8EunQaY8kWDNlw1fRxcfEX3TNxM96BfE/FDzShyaQHxAlX2k6mkZOIL9uARSvlM55DRq9
fmTMhfiNNi3zYHhI/JOTstv8yrXVJ/xNsUfwW+YDoGOGjtICJ/NVp/2DodnstMLpzC2IPZxW8KOw
LSlQHU8y7ujkJPU7UL1EbKMCQFijK4isySNe4OgYm40/W/c8yUBQQ4BuB+zEqbMp8guaqAaKALpY
0hT53MvuiB+zlv6lbNTZoKL6wPJCzX80Ojs5AfPW1kq2qc7RqdKPNBraZCqpduJ8+FLY+x8jwRav
45y28AEqoxznEo9CZdptt8fMwOaI12MuHyYNPtMl3w5+tR6K6jod//HfM2UzsDqMWOveKunDXE6W
15x4nSDsMUlkIF79Dm6A75eCmTyZzur25Hbl2Zcv3osKrDJPKSPJ4cUSrL0UCJJ/IglTMkMA2R2L
g9ZMSH8P7Yv5D0XQMC71H/AaG5DgS6x20S8ZVbDKfId87AIGj4qc3+YbaFchWUjfSUWa+ht+CgtB
1E/+PqrvXBYcmnJJ9gk6VBjBwTmIEcuDybv5BIsYr06aTywVWF8j8uGFDWeO64Zrni5AcctqGQgP
aiSs+fmkKKC6iB++6Sr9LRu+Y0K7EAqIoyMj6Me8zSiTYREHbQciwE32Sr5vExz+FhKjb2YWNyQn
qvOxq2+BitoA99mN9kc4mtqzm1hJ8aVGenBibEB9lVJOfE50/iVgtWPdHtLmNYuOzbt4cIuUCnpc
bYPgr5Gu4mR8/1ICjNPUpEgcXNP25ysKA3af5a+MfnqnqSsM4367eLXAHOZ7bAio4llnS24jL1s8
AtGSnzu31M34YLtgtjZtm29pFufIsv1XTb9FM0BiVwtwZNg7HNT54jbBQnFKmWZd02NxumNdU421
XK6hKG0/Zx+hLAhK7JzIGVAzBz/JDZ3MLqzdkd+stRU4Rt683WJQymUEjemlwDTWk38ikzAiOOhi
2Uiq4J8Av9HK3gzJ7ph37wJj93kHVuADWJgr0NHthGTSRX/t7LB7aNmRbv0LDdSsXsOhF05oCzrz
oQxEXZ6bO1ebrqxw/0Zrf0USiHfxPjgLenCmpIwxN8MqobBJuxWA3UPaf8E9NutZudLqrbFDYSdo
mw6tCM16xUjRxddlDMvYcz7xBjExNxJYb3kfj+eB3ddyAqwLzuyWGq9Uc3PTabSL0q/Q09QVHP7X
dMYm99Tp9ZXAfW/NblPCu+GtUCtqBDZFTjasPGONhl/aCQO/iY0Xp16y42hQjIO9YoQClmdjpuvc
f/fdOsKDJ5ykW7a4N673oNYI4/N/nzTqqt5gFOkStjbbk60ByC+idtmxB3daxSareodWedp5gDPy
LSSZDQDseDl4dmi6sw2vFEuyE8yYeoUNgIMybW1SGwEGQl8/CV+krtLB80ADMN8NBTCwc4fU52f2
AzOAxCldXc6WBZhSBSal40E9Yn+4SdjahBQF9ZxxsVwdEtUpCrcqL7GylyH04bqkPm0YCBpkFi9E
ERCg88E0bThNsmFsaOYO+WPRAFuLlFALR8xxedsUTO2x7vHwBTdGHZNh51fB7ymhhqZ2zdinAY9W
d2rzO/u8RzZj8aat+f8s1vURiV6tWNGaTcNs+YH7OqcxxpaprHzjipJHI4FUOWYS4wunBcUG2jLE
iUXuMQEMKI7/i6keWOGy0x4WzVlIlpygYKCyyUuR949AZFw072xxckHWaFY+NhC4T3LsGL+36Fnm
nLAGJ1/4L8+WmrqP2iuxuxHII2BXwyZlCgZKwpVgyqhWJT/wdOGZ4Uec8vcO7Cf+A85zv5PWHhKM
PLk6PcQBuJafMHRqYyFym1K7OVp+0g6EEiGo8pdfdX7Rmc9C7wE4Q0SvmC8hslYL3W1RAOlEMM5z
fg6cEx9G/w72L5oo5iZmP9DSk+t0xNwPdIfF8/3zQwFJyJ6mnQnV0whnZqAOtuce7zt+ZvIIOIV4
lTrzADxhxrcf45fmL9R/tOYlm870nxI7EbJuWtceq3nxYF3aQrZ5kPPTITmbIpwmgixFMDeRbrym
7d+OC7CdILAYs/oTf2MR4ayLNzlGP5gat4zgCuFOyTRTeGIoguRi/aHs5N1zLVl1SXsMLbFZqG/j
lTE6OnQENI8/OK6E8B9vAcqzwtGFKwtIkYFjHPI1rDsXQPPnO/0HnlFjqC6n2whcG5NIF5gU1yMk
a9XR5+/sLU19ICxigC9zNljZfTK+Je8PsysiQ5I3hlpkZYi5ZHXJ8n2Xw01f+ayHtOlrVq4MKUPc
WJ5pD7QV7LVle9gTiW4W+2ofP30LyQo0/2wVq9fxDzQRxB1qVGPOFh4Vq28RHzLZCAGfFJhWFf45
+TZzUMkqNpeYuvwUW39B+JrDlk6wwnfi1gANhSWH5jPYBx5WQH62hQh87tcjthpqd4PFKLbZFVCy
BP0y9zZadWD7a6pH/Wb0l6G0BPVc5RwbB8SMqnKSnqyOgKjORPSKjn+XYdfs9b/uX7uL/kfSeS03
qm1R9IuoQmReRZRQDpbsF0q22yCCyAj4+js49/GEbgfB3ivMOSa6mX7HjLlrXTp13DyBbjGEyTGG
h+a6xdrjc2kwJKibYArtkApNS0HAHpHdMLLO0QqZA88F87SatU5ySpgjix3q612EnJ9LjpiMLrRz
gKzPW88Avo5gpaV/MnMDp2IPJIC7IlLsRbgTKsHxkHK6ywovOYM9foFIxWSuYwTt+A2/ReGOka4e
73riJIjAn4oP4BLu0CKQYKIoB+JiUg60/p8u/Gh1wMJfPrz58AEsU/0W6P8OOhZCTGskDb8ehBjq
HUGWBCoV8z/ER8Au2BFRLUtv9Evlo47XJgMGCktKfOPYDhfhU4w/W+p0bd2y1IAJIrAVmVeL2b3F
bxtLQYlhOR0+Yufl6VO5fw2Xl7nB78pXmJcuU3EKw8+QSpeCVekPQEPLeE2yXH2dcFNrrKtwpbKr
h+eUISJRdw0EgYiyaqDPa0HY2BI0xXcIqxJUWEstKSEgKcRNz6Ip1LeFTu3dXhssOiE2GECuLyK8
Eyjo7UefeTL0pfZSPvXVCCufBayyUeLvenwYL/Q7RvA2/ex1e/HqRMQY3AVYfGNgNm6HeErUTovh
IXHZK8Z38TxNgqNOPouuhok9D2xBnYPO/lX8ScNZgFKERpilGwQ6eFAGc5jaH3AepV+N7q9bh4dM
LZz3p0iJjb2HSC6IPy88a8xCUnIGr4xPaC1Y+KOVy7e0eapwfw0nRg48I4yRjOeP8ZkaDsoB9HpT
vM8y1BzIr+SVeVrw8pvWkzbYeR+SMFiQhI7J43bCigfA8czHRO3TuNoZTDaK8AuoyyMiQxLEwk8N
PXHH6jmgDhZCq/8urPDCUiL1ECqRLWSQx0r7jmcBdyYH/gMaFMV1Q1MhXaTaji6Dg1279fo3H9fy
jTRwOfDI2xS9rEJZKCs2yQeDvBrQYnzzL2lwdV90UT4i3gq3yeMlrStpo+fEiIoDt/Yx1QkFXPxr
6+/I3EsyppeLwK+zIaTpfUwkh2kaRSuaPSs5iRhuKClT10yXMOlRpfPdMZLVnhy9trSSzhtNcfgU
Bfp/kJMTGXZb6MBozLQwIAmGDoMnjEKOH5CfD49tRMjM+P1LNDDPp7nhu+Mx2GIoMhnk5aQlkr4O
xldzRMx/hKb/9iS6r5S3qz6Q0KIuwQG3fv4a4g6wCfJzSfYhSUKPdvI/JhURGRS136pMVdaQnfhJ
5zCf/8BWgRTUQNh+BchLoKVFF6PLsfBnfQjn1ZbpSOorR4nZCsvpf8roUhLFOzW3VeBqK32tNR5/
DusHmRM+TT+SWrjiTh6g30HaYMFmrgEgruA6vFwJtgHWmd/M44wJsszPjOBJzXUzibskvIFgmvvQ
U2Jbb6oSPCEGNOcC86/LHED/rBSI6EwthvyTFhdqGIwZezqPNFPLLt9OV7rwP0xABzb1/B4NrHMQ
vZsv8e0WmmeiMsvN43jD82z5UeNB+tgKivNmRFin8FWt/KOBucPoCJgyiqd4LehzbnKB8Ad5AEYE
lQEXiYp5b+HpoDjSvtUZzGGymjBd4lh6pubGOmJcE9kWCw+ytdesdoWOvf1cWTNKoOuu5hrHyilT
y2sGLl1ZxVcFIwyxKzhamLyMlKWerrgYH/Ax0p5tDFKmmMhYIlkNm3I3UNWemoiOjyY33nChMwSZ
+/J0LVoGNKu3rdLa8SrkO4ONxhW2DMVDCZpRAwr8QxpaScxSJ68pgFgOxoyG0METk5IjJxhWjeya
xeeTXLOoc6tvSNDmSjzpd6TwKKvsCO+xL190xoLWsaMA2onfXAFaifiIID0Sqnvc8RdmUFn0Z8Su
Ft8QdWvzBMrgO6Rwy+ll1qxYY3g7C3uiCPOT1uE/ppBIBUfqNugG6qMiECJ8K6Ll4lu5ovLKENb0
bkh4UUvZ7Lwkv+/cONlL6cd78lo64txe/GCqmO5G/TMV+2rYy0QsLQcSIiXruQOWS7kF6hiK20r8
YPNOFvDDxucQQab5xmMB07+mVfIBOCqEMlFvDPSc3PM1go2XOyHrf7PFwMJwyP9YCNNS8mKOJ7Fk
BGY2n2J7ReJMZA1amsEqSTXGOrCsVII+nEW9p9Xhr5CLDZGHpXYgyw5vj10lPgNABJFUwry3TOEQ
SmAp4Yrl8jVPcFz2NaYh70Vgq8f7HZ4YQw2ub7CMIjVTccIrs4kU0s5v9iL9wBYuTYA7lpxNcO/y
8k2GpPBkfIkaDBEwhTGXcxXAF3uv3+t6ONcRmPbZ+gOZ/uOJiAHqP+kPNopzLVsrQBUZLbjRoytu
hMIhgE2Q3g2/DbWO9GBeiVgELonRfyzoxfRj9m9OoTtKTQCMkM8ZAkPKW6A1AT+V8PwYpWus2iX3
L7UrSbz6+0i3KQBlRR6GcsDnaJMZSXBqRt266teach3RycCDf3dno7FH8n98khnL7YLlpGM0B35p
Y8Br0NzAKEjYUFk341zMt0ynnoqF2BfNbBBv0XBucI+yj0R+CPdGJxTZ0T8M35e+tROGnZluwJdu
M3Jolq9jua1c8582uWgu4oe2hPS/yhYreISzd5ByxkVGu+Gql63yQz3KIMNspDvjBgkYSADyWWil
rHoLd3PLzIc5Cho0NBmgPUySGFG5IhewaUKjyK6Z/8j9d6oQsMeLhKcWktca9SXzU1iS/CNHTRWI
qhdaXdAEAu0bwmXFxZRMjUVfWLrTv64CpUR0+5J5Ztva6Q2pIEHqE47NkwBd1H5Vj1xbTeKX1Hl8
oVzz+PsTuh8EZYgbij3FKO4j48pQz0bJ8yRKC7GKVTnvY8S+Y0nSu7GRryXE1E2kn3pKgXAeHeVs
UhhJYO9Ukk3TByABGEfDZA7FOUiwknxqvyz0IRQJl9cWugzLBsyza2DBBonFfoVZ42ss1uxI1HNd
HhH0VjcaYGr9Fm++sHxty69pm/+UnLqLLaMukSTKv8WVZwi40PmPvgGtOFXmNPmACpijs3SvVC+/
aVu4O0+y91CEQ6bisCZlcTryCy0Th0yyN4d+fhdWVRswv8H8qIFYrtk8QutzzM8MXYhn0vAy4WBQ
SvmsCjzyqO9t1iYvVNWtRP3kt7vSCEAB2XzsFdPRhA4LtcRi0pdqjhvrwPgwJifTMcNNSRINZ3ST
W8oGZ7Zwge+JXyZJ8cnO+iYaIbQ088gKReVkWtAATEtkyvkEjDNrhWtKAcjn9PU1WS5xx3KJXGaZ
BwQYq2Dn7SViPU8CDmiVPdPCHFOZioRN9lQ24KV0D/Mr//yOegZiNWwPQCi9tpu1cOcc+MVzrWI1
/IMdYXBdcKlQFYxkr1LIC2tH8CAIzb4qbK7wkjhLtmZn03AVSBDKxws2CTFRTryVbgmjor36ZiJz
L2R+G+o81ELCw3WhHUTJSmVbq45ZzLLYQl9XzAO0QPKLzxzqXbOV87M+8KcOPHsch+8KEj8KbS5N
flhOPVjPRXZ8kU1LLaB/Wowwhk/RV8trssWVMpY2xzRVvMm85L2Tgow+r7pO+mbx/pwUJFofBEFw
IjMdeaYXaVfetTXJwdrgUDZJ8hZapvFlMlptvVH7jDEG0qhzUwbYQ2uPrTuxc8MdZ99z2lbjPjH2
Le58jRBj1jzduGLFjrYa2iaDpoOcfXfySgRvI33/d/cP3QptGA7ALRwFYDi9htKHzofdIZnQVbwZ
ZaJ4RWhRiPAHebmm+WK1B9nGYur2H/lkuduVGvgIljMY6ymWIpfFT5nvZQJEtzgh/yYiBdYISVSZ
T2wBRQIvBTBkBNlXjlHjtuB6ZkFHYgreBuKEr9FOzjYlWjFUljpFypanvqy+3gzYZ12HSujKF5l4
mM8G+wCvoGAWSjHuY0lMyRUljydfGQ66yUjA8saAxaGEoXyVu8uIXgMJAjMObkkKImKTu31dXbls
05yhEGcHoHba+5T2fVab1IMrDBEOfQRXX4MM6k5b83N33/xWiFnWGJ6gQI4I81yLoHnQo+BQYIuA
opnxe+nyxczDMLtgQzOouUV5+ln+xF8cY8/EZXhhHkKm9BF/BqnSqgbIihOHAYc10w2X+gfkyJHV
kx0H6pHjLasOfGh+yTa6dBfIEbBOE3PEEI3hPMqiYCEGinahlh/u5QDdwaOLznCo37X2wAH4fF9l
ulcXLFc1bsxfuu5KJd6J3yKSuPML2FLAsd9+sUVcCb8YNOjSGftCb8zHLzoYjclpsybnBxGHInoT
U7iUsp0ZRa+cxHFVFEG7QTSjM44u+BaLy2JhR+WOpNFF/mVgWLTxoOgJxEk6kdFtnhYVY/y85sJN
wAY6L2DwJmrfAmXPcONLpNjkHpnqRDQyFiHJXf4jl3sRCeKDmo6RJdYF7qpFEIJFMKm7W2Y+53d8
noCLJrondGdFovIIFKSdFDhIw9mO4OE75P+M97JB29ewEwKZog5MzbmjHaxOyKrl6aSCfMg840XG
4OkV1n5VNsxZf0MeJxGGhr59vVjdMLxmnpawmuJjWCJgiDUvEj1kQAJQTMJ//olACD+ej/qFLA8n
dLKSYROMu6fOvIlKw7B17jAwjdFXnWD+XNIMmy+/pDvBHqZbUbtmsr4DiTlr+sgoGVeqN/zFHSl9
y2T5CStmiQU8jx1x3NG0Dn/FRvspY9wxH8MYRKQ0ZPXsTOH7UGug/5Z6f0VeW20ngYMNrW3Iu71U
mIzJyUZZQHs5JrH3ah2VQ26BXJe8IPV5pRrtUXgI0j9d/zbjxwu9kz9dmIhO0RdTzIHBa7d7p95k
Hrs0wJCGWWyqvRyhHHphmfqOd4LLUAeLMEubzqMxWhH/7lqbnyMToMRv/9TcazDFXoEGgKfJGHAt
7FYhm8wzWzdNdjpTY013NEKZKdk6Yk3eP17xupJzh/JGihBdYuZsA8E4DkHIDA96s9ADFloi9Sil
K0MvUA3sxY38kb1WCgqGUNu06Qsid8A2yOgRutEGoENInWFW59NqIKBeimdy3FgwYWbUmfSEPoL+
ie3kvPZXZgBFPW7E4qGMnrTiqy0o9hZsMJlIrtg7X6cdysEmWMW4o9z2t+yRwa67IbTF8heXXYqW
5dz8UeErlBgfzyLo5/of8Qe4G2lfcsalS7oldIAE/aWRDyOg2D45L14+P7Dx9Mga1JCEOBrveW6J
2roX7xF4gReGIidWg5EqtZUfBGTWoBIBZMrXkF2zbJxegl2NHtcwPfM2lhyQ1xJJAOVFC780Vq+h
+DHC+n0bD21wp5xBzk8LGSO/mNXPoruOhvc08cSCE2vu5IyrOl5zRqIzxpNJw0jsI6u656pt/2nm
R5N6zCdHp/sTv4xmWb6P0763v/XbImiiYZ9Q0dw07JJgN7NjHq0b2nNZfDTJLnO1YpOdyQ1C5Iwl
pdstho+i288anYS1n/LJ58ZzIkbr4hq7C4WPYdMcBS6T6IDXhlaPmvgyfrSocUsyoDruI1Z6RIgZ
/DHei/42xldhmENWnit23U+GmQIMoL0+L6kTpKAxYQ6PhlBiGqW35srid696DFcFcrTUFdrGCOp9
u2srQkt3Geo6Nf5UhmNNmG9hcVYNt0o3WZDhwPMzdZUroMm83JOi9VO7KdGflh6MT5TptSPfUC0x
s4IsijcY8da1kClTOf81aGH7kU5CnivefB1nVzkOsh5vWnZBB1WxPuF7AQzy+qrrfTnHHsPd3Lcx
3SvS5LR1RVCf/abgVic6IFyHqZ3++yf7i/JuNMiKlxgUBwzQpZswJ298Gf+4zh6k668lyjiaCUFf
mflna+zl4iv9RnqiG2jrLT0+1MNOHK2GWL2dRLJOvW/1X/KEGb1X1Q/8D27rhFTIYIZI58FbuVfl
D0FCBWyI/qcZyMxmOJKpIOQP0Q7h/L8mPE3JOkEh3ZokoAbwVYhKrL9rKDPKOam9NCWNlEvUFqM/
zt702HhkJuimr9I9yusn1TTCHso7pC9syW39ipqfJ7PkQ62Z5UezSdQzqsMoksm1XiBtbL4h5XON
LstplxKfBozhhyFNXuyqmBW76NXJdZS8QdyQPakxr3geYiiOkhune1UF/sVac2usgLxVS0QkuXIw
iq+h3iD9+kO6mTDYybQ7k72nsPoZ1k8sByRkhWTYWFA7kLAUmxZ9brIjYFLnRotXGca7et3ipVR3
WDczcjgR0CTVNmn913BLmi1Ehxh3iLrk35TaYJdEhdUOLfX0i1mW8CmF85epDD3orSbzbXHU09nG
YJdkHEB05pJPxZa5NwP1HHaqun95FMC9wy4OfQnemYgq9yCxJuXgpUVTAX0j57AJ7hXSWWyFmqHw
kI6+3YpBwH9Uywh4DQZxmBsv610zSrNM9sWwz9LOXLIM4ZB4Xhi71FsKyJj+VxHxZLqd4bbdhQo3
WhAXXdkG9KynYdX3Z7NRmn9h/yPjJmOqSdQZ1ikhZ3JLcDVZKomXpYGBm+/JjiX5ZUXCJmPb0GvO
Qho8husQOPiqO8cIiSFACn7HcqvJt/MfG5gQfGf8pBLXWbPYNd26jo5M+HFgAM8IwzUOwlZxGSm/
SjAe81UM36YnMaCz9Gk1TjvyAJmo3EnfEYrAIJhh2st/RAW+L0pzIRoPNTM1FBOwK5oPnfhQ2kUg
lqUUvI21yuCUtSFkO+YHpc/uKD/TGzF+kFMnS7EkQXrpvxa4/4cF2FkuUEJirZdI5IGno/rEZ2lc
QpzW9OoIjFkjxceoXFF4SyfMrF06Qw4trNnqti9Oerev2GhN0Ls6Psc037ILwaKtdH8L5UY+QHqu
zKMCrLj8RzhFhnUxUrdD//+/D7HD0HySAEOyy/ACSn8yF78R07ccY6mWHI3c759eQnjS6isSNmrx
xcpvYAhDOBPFeUUOCMkgccqZiYBo1tkHgrCaUAlSWlMfYCos2gMSKZ2ZT8bD8NsbTsg5rwofwH5L
9dz1hyJ7OS9ygaRTAUDpc1F8pwzKqvLOtpr+1fiSgCxU8FqgwrDl5mmW4v3AEiwMKP4mm4IXnau6
konfilfwL8QB2RkRkGiIWq3CwR9U1C03Esr10Md9ZqrgpB/JV/wVjx6zVP7PQoasQZkd4/XNK1b+
yCt46nK0pnzrRXd49z+tcni3uwlVBmyxASISBF/IQita7zezqAIEM1I0sIjTXw9oMY2/nlDCljSw
QS8Sh3FKB7cF0xTFbDHINpROGiTqVt+lxr9YXdKT6dmKuUEpo0/zNPl7Qn/UMWVR2XJoyN7wa/TR
it8CH7oEVvRdOWCntiN9cy1xgVNDDO1vseidFDqiAlT90NBitbAZfhvhIT+a13Zmlhr6H+b8em7c
r2//T7dTxc3phAC0EGu4M0WbQ13/1KPra+a1rVum98OXwKu2qNSlLv7hF7EldCYbVVjND/+bkGUX
N2OqbWWyKjAV4Hp5f2fRiv/vKHK7QZP1ldjig+kcwXTZ56XI/Ovjq9pyeuntNpxWBWt3HdaNk6rn
7E2Ml7mpmZ/ALB09ZrioJ7LNq/PezGiNlSivy/zKNHqAOA/C7JDqdq3+AHQhyCi/EZM62APCjZgl
owsCA1d6TnGcwN3oklvyPKVw8swzxfJz4VEbp921WayzcadhCAq/dBXPHw2RQ/BpbucwDepj/vqr
wtts05ujDQTD5+QdAjPd1CDs6DwKYi6Ecwz5Q1SJgND9MN4Om4KhzRjEKkMEJ/587uRwXTcLKnUv
EQ8kyjM+lRBnA37MbD1/9K8r/oHpifTq2JfHGti0vBNzxndgdZmTvS0iV+nAs03x3ogigQ7KySgO
OQEy8olhNDvySt5HebqeTQ3s3dIWLEGhkJFITBbjQEABNhvRhNovtnJ125FI5FAu9NqpeHmDhh/C
qqjSOfwiB8f8HpVFzSoJEgdh6KgIiWNA79H1rrarjBTVC08fdgzUgR0yedwHm7jfhtpFA+fDmLI/
6s8PXMZP+6+pCd9E06KQE8hpC0KVFn7HjK5TV5z76GFh6BUomRB82DqjZ/q65N60KHatzmeuDV6R
oBOKr/gySf9k8aND38xaC0//iljEtPzRwOtFDB1698VXKuDWzQiyvrPxabzQhaDLYbix9dEYQgkM
Yd+cAGfz8fIiZQHArcP0K30Vrw8hiLCrtGhju4BIBV1EpLNkEJHPEF5y3SebDpK9DD9T4iXdtqUm
63bCIS7dM6MN6caNpMEnOUNJ0UMaIEtd2ouzINofHDFGhafdhpYtIvcUy3sqWRpJeFjnyY0tf833
eWT+adIKgPpZMdou1PWEm7y1JpLZ2t1CdxirIPdIgLEoWCxekBGUbfyvmzYVAfCYnAnRCm04PRIm
sQ0zL2M3aVYlO1y44CRQy9s58N3hBFcZWxDD/UnfqdEZGG/af0xP1H4YWVyGI88fdMbjWYQ6KHqg
doirEpr1YkGXfxd8fp0x9+yEgyd0ILPIb1RE+4QMhuQD0UoK+gVrLNJkxEQoBlh2RfuXFeLVQy6b
MXcX0NUid4eTySrsOCDEoZLMw904bY1rxgZf2hunUTxl4/bl4Z6CcLWC88leU/GZJ2m0lbCOUBi3
eIMRJ1GvstSUfiDXwe+lS4CSze8HY0Tk8RIPug/lClg5TR3c7d7F2iisyXbxhmNL9W3VH7jXDu9f
ftFdUCFTAEGh/gjqhrMQy0vX26KV7jpnMuaZG5mnbJKP0tewh5IYzxlOILOC7IriNud2SG2F9g1a
jkGmmvEfTn3TP/DX82nDOTkTPnrADBzdMcwpZxZ2DWoMvI5b9oFtdmaqv46fASuSEHAPuAFxjuVi
0EY3BumBlpNohu2EjhuY4A+J3douQxGFR+RiSJfQ046Dis7/3lMhPj8GsFuD16t2W5MiiBynJ2Oe
OxQ9N5VpxcicpHCXiprXs3AxApWpV+qODAucqHpkE8Ca5dYi7QuqzWo6816Y0TXWNhwmsCvpE3P6
7M+aLZV8llBmv8BI+qnLNnVqbU32BpcQHuJsY3fAoL1maWeGjyc0E1iOLtHP8xuREPjlDco/JbyR
rlW4tcB3d0RwhRSoclCFVAg0xGMmkYfuYJtn2Jmrq8Xz98njxZJa+Q9pbcToloBZoB55vbjL8TGr
pPJ8Een3JdimT6Ifa15hmnkiDFxRaMdPnzzdNzCQ0lW+2ytvGdPVWJ3HmwO5ADv2kSPk7bwNkmtt
b7kq8fRbORKzWeNci9bQMqGw9GidZMHrnw5eBwbxFW5h5HIyDgKTNZb9zZL1hGw9H/DoDXOHgIyc
zHLAV+hVgf++Ac65L9YEEgOeAcwH4xyiA8IOK4gP0gtfP/EifI94PWzTCNAls43K/LZyCd3uvuvU
4x1mNKjb7OGJ4uHsQe1P2i1Jz7+zMwKN3DPbcB/AMRW3Gvu79V/P0qNY0u9l99B6ya7hy3rwWvNV
qjqgYKK2Oiu8xVZpT4fnnoct30/9TdliOFhgs8C0YlTO8GhIppuWf0TsErU40+3fZ0CSK37HLBeK
0mHq3vmLg3QEa6aMzpuYDsbNQwyG20v3zDKW3CP/MSJRUDECFm+kQjL+pKFA1awTzUuFZxcYXv7l
30qA7WSZX0bXXB/Ux0z4JxKRMXJpQylMkb47UgMpynrOn5BXoAjPPnNmoTteApAFwAST5WbY/iYO
SCJG6sTFkf0AEZEB7NuN8j27AFBXkTMWH5RsLFwFG4qkiIYMPSsBG6SK8snZs42fvuyC0wEmzoVn
LQ0PEiIxFkqMGGZ1usMuFTAlzyNNAJtd2MCVhgDC4ozQht9OXUNvYybvN3lAA6Cv8u95mctYkMW9
LXwimyJPL/NiZY3+Wa/dZtUY2wglp06u5bpmPwcXBw34G0oS2RvMi3diz0nuGtiC9EN6WBi24MWD
rT4GBGqcTOzwY5c8d94swSXaWEr27AS19z8sIIK246DWwSQeZ00n7WHF/d2mDLku2b8eHJbh0mPy
7ZoMqrMnXuEAPhCh7HHuy+UhYxz6gNLRMGpfzo4OqkOUHIv9ej6kV4UOlRhOzTJrVtnlbe6QdUP9
eZl+TA9fHpLfofX1afeU163ym0WBwVFV72eSzHJhuGzidHcRaB+c+xDSiFikAsGk93anWzxjAvtN
9/fMvddKv3ekyjGPNfw+gRVjI7NrdeKd7XZad374L2bop1isYKbayRjxIVPUHMWKTnHH7cMv8M/E
BISUudqGLIRaVxJXygMd2F4QriWVackRhVWNAD+c3Z7m2QjxMSFlF8xXAwKlZsfgCdGGF/8sAI7S
ai3j3hPZsYF7TP0nCDgT+cUOxK8ZPV4yrldCfZYa6pc/piclcngKOM4Gdqlsl6ky2udOyF/2gnJR
YYUesKwG8ad/crywnuBJDLeAt2csEMHmXH93wmsxVrN/5UOGxjWC03UhSjWPsmc9KxPjFNvpYOeP
StiE7SlrHAImIfoqhDG/eGVXC+RRp+kJy4dR+q7CyK2cxSSorua4SavNYtwuTgzOWa7d2eQkePT7
j5INTsGZ1MBo9sDtLJItbj/Z+OygnKEA22f3J7OyZYMOA9ge2xUSkijRv/qgv5U4tYnCI81NZNVs
jYPHOPQi6NC7bHXiqbG4It/htqTmc0zQD7kAAJZcmobupMRr1BCsdZagCgN9ARYpoZCQUffjf39h
DZ1kvwzoL0xcr0fU0Iv0E/zVUHvMVKG2bTuX1XyLOln4yCs+3Jtc850v1W9RPjf/kjMauPxaoLgu
/dR0eo3FJ4Pg9esSSWueVD7DqnSNN2mr15KDS/ZNCo1pTdVFpIQvDSs9vOBHnNK7kThttU6Nw6RA
+GKpUnuM8Xp1E1Vu894Cc8ZSgAP+Sf09rJvWxsst4rphJHTqhf37gyhkCRnfgrkeHVqRrmO8j2Hr
zo0Alz05fgoRXfSYG9zjgpty8eJNQMLV/y6oIxaOXLDy+UmB8WV3g5SNRPcjZAoE63GTR4RF0yap
xsrYxp0H6FyoaXoQdkTkFHvS0QxdST021KlUxDs8VLBAieNFfresv5N0K8YHBiwa2rODCcr1pIcB
ssBMIPm27vLDovEYWi2NcV0NK6Q6dCEGGRp19AXN76BkN5XtxAC38MIIjTF5AhlPvhnyGalfWGyM
T96OmHINfou88HRc+y2Sq/AnitjX8XS/eRPZYFToEWgZHgv0/muBKdT7p/2rNJ/cyRIx5EfHfAtj
6qkGzl9d6LHQqc3OxcFS/3G8D1a4x+r6vi76KwakGMFXTCB4A4aMSd9IuO5yMFydaLzvvnKIwdUO
HaWesQj6NiiU81SsVMpMP/+XLgSnHXqbujuxx/Jr4Hl5OozZRRNdCGZje0Tvk22YOik6AVfIjd6s
Kabi34BNJd1wPKkhgoO9iJAdhBAZwdlDDe/jcFega8OGhXXFnv2wmq04V0k5iM8P0H64CEbGkATa
0GBomwkQY8Y+t+7+hP5jQAYlfhfgXgkY52d/WV1OS8VoQz/V7U4Be4rzkwdE3RnjPTJRA1HGVISo
t4GKv26uC6I/vTuwJVLwPoIu1f4K4axXlx6Vhlvmd5nvBc8iFAQn/xeyhn35yuesFxvQtrG8C+FQ
VVsgD4J+5HNFAiAu7iajf43wGMRNyqqprmH5IP9MTA+dZiW82fy67nDiouMIX68NOrjk6u11XvGc
M7zb8ofKdL+QnGIuKKI1YIyRvVpT79R7sRgQdGlMLpXfkXN14aWLY1F+zCmTfvVgbIzBSTFFV+Xu
WjDOYCBLKhpB3yPBfuKW9MTip0pvGhul8S86Te7IXzF8lcYKcFwEtzkecTLiKRkDNkNw/CDk8nJO
dxjpUO1TEhJEwUmrXzVMEcE7KU1Erf1AEc7Sa4iQzWSrkmFBAa8tY4sHhFJ8DPQ402JDKd4P/G3I
GnaUT5gAGMKEgDdiakbo8Gw1kCtxyRJoR9vV7sKTMp3yqCI161NA0jtDc4dfZNJMFs30O31/PJX9
wJINEAI+Ev6XkbNSJMBgI9K2qBxkaEhBasMlrqixCzrVjI1bzGMiS1RkEguOdo/akZOEuQmN4OI6
ILVMghfI+OgzIaGQ5CENL+anIj0qOt8EDP16Wot2umqZQhCzZLcnGgXKELJXUxcy/DuB8oXeZY2O
FPXEsvOG1WiJx4ZDCwAvYPreR2wxOpJXjwcqDR4Uqvz8Mb6xvYU09xMFrqvwm+kjlmv8vU+qZ5bx
u4K0h1dNcO2s6ryJQsU5e2cCIFREjx80bY4rs+vFWeGyeAH2xcAUludWBvuL1Y10t+En4bNEZRUB
EQRW4hXiqRX+3khrC1h9CBhO7+/yqZKeYlWzXGGrEpHELc3ekLXTHf9GydTgdZrp/bjLL3zCFUrW
LPqnv2GCJDvNyXpySZegLUcRaJdmK8+LREEy7ulvBkc+xxyyDCm0QJescfymOkWF9+z/SebngnUm
iKZ6E/6buW6+ctLyg/kbJ6WtoWWkThgSHQ3Hao7zCi9aww2GW3VRsRnCcI+Eq6LOa1Hm0GzqyHMT
3SWFHfkytNVNF9nGnpEArvXCZYbEriVrwTlaCZp7qkWGdTiOgTaycZnSHzNhKvleMXYLhPhglyY6
CydHoEDhIxIT9kTlVM+R4daTyAXFMu7pIcqteDcBHRFXLZ93GLCPEk8YCyZlRzF7YySmh8jffL4/
yF6Q9v1wz5K1Wwl07M2erQrq+E5jEW0TOvnDJQRxHVd9HFu31qk/EvwdJ7Omm7d4Hd4quV+WHG2x
OmJJ59rtTymCGHxw7ognHqFnbuX18XmgY2JWr02Z0/wy0yWZHtfgSaHmYKVknnOwgL6CyUynK/Dk
i+agzjB0dxz9AgwAP2WJuGCPvosdR1H69VG1MImGLFEA4sTZb7dwTIP3e4bmgCCrhqBisoWIoOCI
wSaDSu88sJh1jDtqJ+5pBohok3kwpmKLZph4BuIPfL6f97yiQZcMum34AvKN1Tz8R4dnUotlFoWA
YnxiMC1uRJGygOlstkl+KHNmcWrU0RxQuQQfCXbqKdmi5nd36mY7PSSkPVaWCU6FLmzfEUMAXsVD
QeWhXykjBk9Fs3RYnpK4vH7x1fcY1hrlBMYpk1eLLxz4OQdZ/M3F9k5IQbOzb3bsC+PG+mWsjwUS
B2Q7oP9faL7s162Z+UPpjoOmLvbdidt2utQNdlEvCiQr3LTDj/TcwV3fQVBkE4XS7jYsPuILddEs
EL7HK5CwWnkDWxK+/pk8mMZS0tiWBAl2tspTMDG8V8Zn9CTAs8Aq8mi6bcmwxcSY1HJzLlWdQPic
9TUUMhv+kSpudNPtO6tooNhbmNWK0EWODf6YURPBBaxoXxsaRMElKXj3/mqQxHBMKFvW2oL2JfLV
UYBjLkm3OEwRkZqDjQc8BsruDR+qce9oKcdyy/vW9996S+45/jSikXkoUx/vAPaF/n3lq3Qn0zyb
hHa0WwloSw91k78xATZXoY9O/wqQ5ZkaYCfQ8Hcq+kp8Y/RzBHQlP3o258VQ6OHHeIM8XvB6LAVt
O3RYOC8yvsNm+YOdAU4f4yY996m950TU58bQgbiYAb401ZEJ9MCMR90xUmo/ddzBt1RBoOsKeE7/
mgPP/mhz7jol6ySL7I0RcZiwAdEirfuPNl+jruKBZcLxhrZD2758fmsxesDlLPbHegKtmmcaGQS9
6OJMsxbzvuThYVSojPcYmerJ09NVc2AGhdlF9KAOJDvGcQxDOTBUJleCP4dyjCeee6bbbO0P9MsM
RcAvzvNpDLTATdBtMPAe/8fReS05im1p+ImIAIS9FUgg5FNSKlU3RFq89zx9f3TMxMxEzelqpRL2
Xuu3JY8h/xmNyNIaJvL3SsHh0L9P+hUViAZ3hYU9JNPjSm8YSYPWEoLJ8KfQFYC82ryQbM96vAq/
1QKAfkFm0wcfa0KzwnhgY5Jn1482w+psMpaXWBABpt4V9NYrD0Wvbw3Ppj8h5/a7nzSMiRw/khWJ
unjYB/GrD0mR3Ce1IybnvseLeMZDOCMRNEg4Hf7MYe1C8ViUbA60EzP05McufS1IM3g7p3kI5oIy
aVO8xvEY0dKOym54zwmlxmrpM+3RDkCakL6LzDvQ9Z7MH4Ak3p3bkjnUbSX5xCHPo92RlgIiT4zW
hoV1QuHaOFX3rqJ6QMab2ZWwJFUDg4Q7JLIMEgvI1FkttFV+8WUvvK9oVtiSiRMH3iyf9Jf6IvO4
PcknzlIyVa766BXPYs9LRP0oRDjSa4WkAsmKvdU7bReym1sQnIUG2R+eUYRZ6Fph5Zbe9eFoSy8M
IzAX5g+zTHwk4Ck5rQKPXoqmuYnyA2sIxckkXEI2oK1v9Ful/hPlnRlvBFJgQGjhiqAoNJQ2X2P8
VT1B8aAxCXQYHapky9+a4p3HjMn4U4fLXasvH3ZgcFGzj5QOgxnGdyCSJ3QkFp21TPiGjSJwqM/5
ku0wosX44outngnBLJg4UPFtQ9w1cbyHLxkx/DMVUYeTHkkRDb0bvZ2xtXpBrfd6CXMMGE4nIuuu
REk3yyc/Kk87dOwylmCqGIqdIn+Fy0exS+ARy1QkUCiQXr7HhcGArGE7AzLotukvFhFemWYPSYZc
SGvcpc6K12jymN/UF9g7XTiAaT5ZKA50pQrwSkCp2P8BchPOWYGp3giyrY83hCzpLZzxhuID2Mrf
cktd9AWZnJhY4E6soDIISEDmP4qsxX9CRAJIr1luV0TOo4BYyAdgMN8nVtaRYgeE0BT3lDmDL08q
JXBbcmllFzgedi2Y3I4MD9kR/8S3kHoV7scTfBtmXWiug2/SObBBd7yCVLeX/z1YrPr0TRPDTO20
QR6hThed1Tu8Jdjo2Py87CYB33aXVUerPQyCRSAhXidR/Tf3d+5ZgcZ4Mg1QDqJRGlCsEaFnq+h2
BvaqHsE3To3s2b5amzzSJYrSGhJXw+zEsFvvS/VSTh9pgDgFO9ArJxau3igcPlgrbYwDvzOEAReJ
+ZvjLiBEFSUvP/pp4ddvpqc7CaXUdNicIf7r0M09epn20oZq+PY9+hB51bDjPFXhN2cpEvaxgCPw
d8p3POjpePeZ4WFP8mEXyA8gXkU7ou/X2xeTPgL45eRQdvyrVDpgQCeRCPBatb0LpQeZQ/rdNyB6
hxeCVOzpx+zdVNiNCEGqIzNkiOuJNm2KoffiE01Xsu1gUab3EkiwfRjTT8ITuQkQ8Mcv5TlTFpbi
8aAdAz+Q9pUyK6azEzAQw+LvW2SIaYdhf0NTJHumwgM9zK5vXvUKoQvkGZar3yI4GOqSFktUSzb9
oSDgaTRAChXE1mq3zVCrxSs2LtpIRWWfowtNSUWdDRLtYd+k6E9MlE0jvPTm35CRPUHTq8MTSbtp
RtYu3PIuF94VsLAuvdfjPSpdrTDX8ngxKs8PCdTQYHjdBkF0tlIsqmX6ot62CUm9hNlql/TY/674
LDPVMbRkkYpS6xW0HGjKSFXyFVJa+khEu5ViSoMZjcJdaRISuc/Oov+qzH7XlR/dLbGrm0w8IWLf
Cv9ogvDeaPmTH61myplwWTzRSicKLkS4JZL9uYyEwEOAkE/3Eql/wuWR/FQTDyj2QZ44ETASL1sZ
NmsNECv0D1q7l+ILQRV2aB6K9Gy+R4jAyTYajxhgQ3mn/xbtUxiRA6FcmNSHhqShgFKWyKjslxOE
K3pMfjLtMwr+qSZNSrd02b8NT9sXPe/Y9BoxQmKm3Mp7Fd34CrkzH52HImrWDxElV415u5RNUHJ6
qont07oW0AQwhOy4HENtoWykdK+BliVhwzpN+YDPEfyBe5F3bzXQKczLp8fDQYA6Wv4RfzHsNZgH
8f+J/OxVcSxNi6AoVEAnEjhuCwNsbOajKXBdT8fCOMr8x+T5Ly0tmdjSHl+BPvIa8pOWBFIk1Af4
q9vUPWGMwsBEy8C9LUIdKALLBHfJrnzzKQYJyIXfsGD4WCBmAqEoWhziR0Kb5HzpreASfeCZWhn4
EMiLg2vvv6TxEb5lAKE7giYMhxzIuPCC+t/ErPfpB/squCjLdbuyl3Ku6oRuX8W63mP0znwuAE9F
Tiweh9CZN6SOkfUGo/mPK2xsfruEi5kzqyXI0OBVBduQHVad1MdtPfKO8udTK5OahtvbWhFjrL5p
Z0Jdw5ycW5z27aYBghLTfwSoFOTNktwq24HwWE2cEcmDdg16A+9YrJDGiYK9imrb3wcdLXLfLAdR
SYwBtXrteGTik7MB5EBEd0KMHb/AoriW1B6MOFJz9VqTD8cAZqkCGhxOYE3Gu/8jIQk0CJwhhzPA
J4rBGKtUQUzEVuTUpHLZ4xMh2k5OOJvccItpmRotzXCNc8XOQQyKznvjBb/98NN1r4pAUQYZxHrE
FJhOD3Ps8lQQIyzb4/sikwUNsrFfr8CZfYoOmueMFIFUaDu30snL/2Xqwn8TSKbqyyAVdmeObaIG
5t9v9Q+cMINQnrYKi6zxJf9bHLT5uaiW9hcUiqQ0CHCvYDXBsdmtPon3wlAuvZn00cs04HIOAOti
KUSgAvUFUcGlwEq8kb+Q2sgnFQ8C55Z4FVt9jegEu0i7GDNk81vc8ozFaGxuMaDvRPjyOrwSi7GA
Orbc/nGnqDhubCY5k/XDUn/442oTb6LVp/JUfxGSpf+ibS3tI7QknCrs7iCe+h1zMP/H+Duo7uBi
TanMS3so1C26CkpdOb3bgJp5uTlBkd00hcgjhjh6m9k7IoxEi3wC71R8TMxrH/xBayiMf/GeOkYU
Fq7+yU3Nbo8dC+MhE1UUHmFVpk294uyFNDBvurb7QEGFtYjnuDUBpNnwOO0oaIhZZBjZdSS1jnJv
OLj2rBtPyd+qB+Uzos8GAfyak9caeQ8TdhEQOoGcGGUrEQsHrEYEuonAHn/+ToF5R5sQb9sDlY15
K7piQEIf6QXyk+CCvKcDaZ8ld6V+lnAE6VELFuniJH8WIu2UwA28XWQ1Ba40XJNbP7yi6V2eCJa3
s2/lUDEGFT+hKxqQA4swnSYO5YfligDm2Bhh+Ekmqy+qeO7EcdvTXGT788gHg/fZT6zL+iuVXflD
c33VSY1DdeM8D84k7nyh8o1tkk6oaVgen2/+R+EaX6riof9gDF4bj3pawtZBcdFRMHhzIWyXOQqi
cM0yLXr0knzYGekYo4fIjx1GfydHyyh4Uknf2yhfcAcEW+l/0p9BIyTg7fiG+7nacJTjBT8mvI4o
FXDiTB42nYxvW79jfSI4ZJqWvfhPJdWvcdUbWmXOY5fHAnUgAaw5NuCAsOgbTyqtPz+F9M2V3Knw
L6CW8Vnch/l7OC5DKz8BnqqQi5+hnC/8jWJYh+x1Ng7cejvB3xm40TGjngSbHwExzfDVDjt+KdcE
ZnCwwpH9IUZKvBNFePp0tUcpJM+vkMAlct/2WX6UHrFLfvUS2xUt9kINGhc7hXxqhEPK6Xz8n1Tj
YWaeqngultIsXDU8VEbmdOp+hIUltonG7I8RB5aDRbIPtvo7DnbUDZb4NljIClltgnfqC7LVGeyF
ZUA78f/BeEld0B2xFgvuaGUBGdOEzoZkubAN4yrTMTY5S0uccc4J24XXUeBPpm+SljnstPnAKsBm
TJVL/KC31NUB2EFIoRCN9EM7Qb6NID2MrYPDzh2UTDteH4PBEeng88xtSDkPPlKQwiF6sUUQz9JD
Qk1vVYPn9+bLj55groEnyP8syD1iJiauT7wPvaP/Ln3tANIy3Xp8cBDHAelh8Ctgfcn0q9acGg1v
7iXxryIio39I61FYw5eyERhISk89EzDYKLcjWKHLQsKGi/AogKFjI9aJn2IZPEFzGVXribCT6OoI
8NhL6mkyPMyNiYKaFeyjpX8PlcouV56Eg+s/q3MW7QjzpazHuKPCxDOwUKyXYf23umA5Axcn9S6n
vYADGpBUogGX7VFtzyQNDy6FRQSk6MmW3EKZ7Llb3Ww4ylH8NvX+Rs5Bfw60Iw3yGQYJ48Q71hD+
y6aHMPlN+n+licRDnjgNOZrRiRN1egP8WHhe9GXCpTbsCQb5SDizXB9qEhRprlhzn0JiDT/YjnVU
Oi/0EKAGyRMxDuUnW1E6MeYIL160LneD4pvavewLlpsgDIREd5YXud4X2cc0ofGO7zT2KtkHXjfe
Mu6MDr09UnCBFXjddm4y74jUJJX5NokHny+v32BG0MExMS5xQX4I9T8fMUOTXMXSKfG9jR4aWSDs
Kx8BUTDJg9T1cg9t6yN/ijPSY4koviKbO1J7C+YDik/SLoL14jBP31BCgFvjWfO5fbqLghIEvC89
8hvlNSWNymRfElxFuyNgAnwhqoUjj98m+tDOJapD4TAd3nH9SYMzwv2+kNwAgbP32Y/XsCPKH9Vx
tOWUaUjqifv74nKYHGIVQTGaxXMX/+aL35nrMNgBwLLH8998QNDqCOrCKoE2d3/RmZCyZk/8JKpl
9UI3IxKP9LHYdWFosGEWAkI5zNuItNaoMAFyCGmUthwzDo9t1DwJBBr2mstzllrmpdlTrjtqPHvp
7wIaSFu1v5JTiQ59cFmLkWs2pIy+dU82mjJ5J+xx6OS1i25ZtRu0LriTdTC7+NqUbPgiTYtMuISF
b/0rCr0er9IZK8EaT2ybbhDlewPbxQ8SP767V80rBSoXAAzknd19LdshJW4fbPoeYCa1rdOTM33J
d0zADRgHfvsjR9BtBQONTkaM7wS9cir4BqYeUlt/EEKHHp+brxdMBxMrlT6IJhwxdIrsiKATAXsO
4rMhDs9t+df98/kPCz88gxwoM9wUpAgkLpNRQ8P5AZEmFmlGYV78bUyCfUlbGC1MXJ0wErhuf3jv
9NBdDZ6xeSDN4fTk3g2yexFjX2VI9LL58COk0LKsj/xQSF7gtjpvcCvmT+ruEblbmINV0FccRwhP
hxfKl3m1x0ZbjT8m8T6n5Ea+ppqckOSj5ON1LI/JtgLv+QRvkbqzmeyR8VRkNhnoC2iHcG2u4AIY
hPO+2vqY06ob9Bhq3hRVuKMQ/f1AjMElto8diaLh8tEhka9xTlSOkFyM4X1gTdO7f5SQMh75J7Z8
ND7aBh9bUlxU0iqOjEd+IDHA3E3eJ8D2WkcnwwtmIO33BGNvNDuYHGHHqcDnb55so6ZPPgeytD1P
Y4JqnK+cf2PqgKIJwR/PcSI96E3NfrglC5bb00p38tHRM3ql3MnhLcYaiwSvXqLHZfmMlwcXFwzk
wjdwAK20C/gbynOSZaf2miGqVLGW/PLnXX4ccYqZFgXB5XJMrV7qLQqO5tL1wtLHtoZSd4skAWRW
4p9CtAad+o0c4Cjq2wZknhZcSKY1Qd+gA5ylxIMU/U8a/VRffJzhSxX+ONBYYJHoQf2yCNrGB5m+
41X3esRERJCtxdztzV8dqNgGdthhwqBMRv+eNvFhpsGehFXS92Uq+zgZsTqoK0+81848OEi2V0zz
4zF8EL292vUM83ceVVk5F/7L4Nc1+XdO2ST21MFrYAw4c+byDZt2viJOcbgyogvaZoXUJWGwtcxD
oxxVdNfkJhe0XfnJlUuGUJgy/J14MHMrufGal6Rm/Y0LO1e8sSxqYG9o3IOPlXAimG9xwaPRTL6X
amSyhPH2ZF8aICmbwEj76+9yc2JlLY45Cg6bz81shdQGTd6EQWhN5QROpAc/RwXP/+J9hX9FboyY
S9zrSAEIl4LwoUxRtCg0LbyChD16cgnWH/CxSjPLSBO/5sFF6MhZsS8RSNbPRNgnuEUp5eTErxOI
kuE3LQ8L4I6Mj8Nd+cxZP4UR0zj2W0Ug38NlQ3zl0jFFnkcmL2guD3uQOYr+b4G38+Cuf0rlW2Nc
q+ZULFKgfrP6S5E8bIFwpYOKlvWrLw/5g/4uCeip+5JxSibvBXEAcKlWQ0gmoEn/2TYPZiggw+RD
gg0gUxlf2fJDbQbmJEoOHV7nEdazIdFIKzxf3qmrxelp1Ftx6Nbqd8CuMkyW7IBzNzQTUL689XlU
/vhPUEuGuuu6MkmreChESZzjA7mzLbpjFjG2JJxcuvxjkBWc0t0Qm6RmeKWQEt9wjELdTo9ifaPa
y1fOAyaorVAcVgnJpEBWGlWBX+b4IjGXJkPlzKnF39IW2VrVkKDpHpkEPk7u4Zhk95LgU+qS1BLZ
COkSBsqog4ZCBef2TwWdJI5/U/4RkVJK3ANf43Toa5g0QkmYicPZkkhNMGxR/yM4iHQFRdkQLgR7
g19/qh0Ca4lmsTzwIRFvJiFKlVcgEevtxtw945nUh3WurSdGJtQD/CC8GNCzVDzx0OsbtLntuKtI
5I6cCsN9ZSccBYNtmDTBncQQmv20+v0BGeaA5ALtr4O8i2DIKSShet7Dw84UBhBzJVA6Q5jf04q2
VkJH9ZaEpc/vElWAuWnQP05vnG76zGiDKPGP94FtZJseS+lQlF5A6dm+ZN8qvWL+XsK0wxdrZLfr
SVr4/37D9BJeC+3Y1Pzbg1tfsqqQDXOSVk/WPB1bur/cT5SQEL9IhdnqFoy/Mwz8DxkDsXIiG4Tg
gXZw+985vDFO0UwW14+lDzn20AyE1b9ROeWrG9C3iZOXU+tMgkBMDjcWTs3DMJEpu6E7VaWXJ5uI
SdpdaB2XHR7+qHElcvIRFZARYhzMd5+y+8TmG+5MmyvHF/a5aiuaQzRoviJKCVURGp2HJn5xxmJK
aMQ794K8Rz+MRZBzdWlDVE8MBBTnpUeuBn9xYnCHMF7zxrIx/C5d22tzxhlsSz9oqwjIIe5jRfOH
RLWD1TUXLP39LierGm3imhRQ8CQoD6w0gF4f4eYaUj6wJn/WMjZF8eQKio9Z/tH+FtNvUnklRAPI
MRr0J2ICoh3JjdX6LXyWjoQVoz/XGg4HkpC65Vs8ppvpmRqEBr5WBvlP+wLxlXHt5X03vxH2u5eV
XVs/8DYx4wLcJE77WJTpbIsNXuEXfpYygG1eaolyq2FWMK6kfMiJStDf8umVk/iMbuI+mUGgNLec
7kQp5HiHjyH8cDD/8FcnGBOZUGiimiBB2dPb0THvAvlY7GwD933/K7ZPgLUZkVL4m3wXaKtZVVef
dK7R38axim3jd0n23zLtc5auom8M9RAx+AJB5etPgj87D2pPnR18hS5fLHY4B2kJ0q8BnxGFNDw3
6rowMdM4k+FWyK/AgDSYea/klze1Vml8CIio1ikGNi/BqbWfjP+tGQ1RDQsI2kVb82J2LxhTQz/i
+9TmLyW58lPEdNkt2XOEC/Zvan5AfGygESPvtaB0F1eMNdEI+cnFqeuEAFr5AztCA9yByHmr+bxR
m0Z3+Ig4UPPv8MGwdMMuQzcNH/EfW6pc2k2x09I7vKp4AZRuyFglnc+MiTuwQyyG8faP+aOYXJU3
Xt92Chbek49zj2j4f4SssULSQYs5AgYEUGYPVwXAnGcuP5sovPhnEeVzfZa5LRhW7J9y0B0iqqif
Ium/f5M2PKkK5X1Ot3JrkIl0+eoAgdHt1QEsnDcLh+eBG6PE0go0rWx68cxXnrRPmLRQg6G4C5UO
v7Cs+jNiHhc9RtsdyNXWaRY8USEmOPq0Dk9LNjhnt0CN1MmPGVx5lPdE91f7cuA3blcrl9Nm3KmP
Chwrpb7kodE8kv5jLa6eYCgsKGC19UMddjjAHcxemKo5j7Kt1TozaHq07TFp2tEtRyiYz06PKJJU
WbBNhHRACsTZU+pwlJJfCL1h39bcgsjxmJPFc0rfS/rJA4T4bREYQ6r+ttOR96uVd1Cc/CqgXSqG
ar99Zu2zT/YiTEx2LNQz80AdLRITwhfO03jRKIyDaYDh6HTAxFe5crq79DmcFf4S1Ejb/iTXx4rK
iA3TprzTvlEcnGh+QICCjW9+D01ADv/WKVYz78H+4xVBIOTgbfzziBeQ5GByBrsP7M+dcA77A1JO
/5uDXqgegHx1xsnnFSPtW046sgKGm1p0ox9edvY7SrRu2blTGC0w8y65wy0mIwUmjWD2ZueThMho
B89WIUKh0gO1aWI6LGFqvBMzi4/LTA/zwvKakTS6I5GU5guSjEmQUKi+dBHNGSIBANcFAQfMYLVh
ScyPkwSmPP8Q49kuRRuZ+Y/ai+En1S/wCcxGoG0Nf9vaLN7ADAWeuZAenuGI94JdABi6slDXhG8d
Gdzc6SE5nUyHHJEU20D9LjoEm6FN5FTg4oUINZyK2cGDp+QV/VuVnzx+3ONsWYaEOs5WlHEd/PSb
3rCkGcE7OoYj8ileanncMqMaH8WdMTXMnZbljf5HahqRfN20b7FxY+DDyO515O+XqnNNycN2VEG2
MysDgBPSZsfNQZfvs7pkt2TsCawMlwJ6droEsJmBLXZrgstV6kbscHgY45ZsUr7xfMkqdUlyI5es
l/FJ7hhUx03dfHWmN9i8dqgHDb4y09KLC2vQzGPwkQMiXbt+7VOezHNi4JaW7Gl8tuV+kS6lm/5a
vpFO4mtf5TspUUV77LItMax9R3Ax6vel4DD9lP6lNRju2v+p8DSRkzgSpkNmCbKj+a2c3KymbfJH
d4oDg5N6EoEi9e2IOq/msduIEIJYeCpyRTctfZYpKxNVfktGX8fyZrjRvJ2nTfE9Uq+owiZzeVio
oHDTCBmSLxvLmg13j8raRGJF7y9FU2iUCRmq3wvxpP7B0TB6hSjSbo25Nv9WIwJIRD3Mb3gTF3gX
SXCxAagf1WWhRxTQS6SNkFlrSYvqaFMR4sgvfNpQ8hh+oU1lrE90hyAiuAtSrWp6gHBCLwAHz0sD
FIkBlYcBUJBYGX2DxXLmFBo2sW6ZPyg7+QMdC7XEJbhRkCGQUYKUnxt9xP+++FNyYjL++tbBoeRj
FeCIWY7+fUTzNJdQuoXdYvAv+LDQ0QRnfszx+tovET/7lkAhGDgy0XGphTey1trYTqMTBbcU4cKk
pD33sWpNoq2rJy4eKf3EMY9Ahhu6v4aMLKH9CC7EewkO9634NVybDGkOnowFC+NbyYojA4f+B74F
rEWEMJc6eol23DDzRK1lsyVMhCchn1inDzP7SvBqEbc18h7DZy1yFvJHyxG9nbtcj2Svq24beHxV
PckSoLtkcdrIe1CYEENA3VKIxZDX/TmRkGzxB5CGpJHSWDKsPYLCms7hYkwJV48oj9te9RdKOEV0
i3kDUcqvV5RQI71DHVU1tCXZGA6/eRoVc8gsMiSghh04arXfsZZzNUXc07Mj1+/5cIpqS/qgsgte
tP1BE0sSPXr2XrQQzUMIr9RNPUDCGDYt0RkMzQdOEEP7CGZE0GfCPM2YxHQWMBKehu8VUb9646TC
N89XKHCJDyjngAdnYJx5ddKkT+ZNQ/pUwnOF2cC4z0RdgCivZFCpkTxhGaMCmswk4+6e35Y0s/C3
KID81H9xTIjA0SBuoFc4rTK8DbxrQbAMgZT5rnT0XHi4uY9gvcvq8ceKFN2Iil5unpX0obODskgG
MXwey2QtE7EFVJCuEMr2HOzUHwzK3SdLOP3WRfq/+duGkfuhfBvjn4K1USMpuhp5BZkKp+tSe06J
+ZmW5iw4lLPHP0dYmDRd2+QSVW6UX5PoNRTuHEV2TSSG6r/HtEpN+4F3HjjYt3m2O3yiTHmIsWSm
ZrLkNohvTO1iEqaGroInVNJuuUqzBNo3fDhEzxmHMtlj69LLT+Rlle5kMaqY9J4l/EI6dI3nqsGE
NnmJ8DJhnqXgTwW80ujy+kdIwvhHrjWoUd2fU9iXFK4/RFEZqI+GPIFiRDIDwLDAiQbNM4nt5wsb
DugHYMSCUodPX79yYztNZhEwmHscdCjKqsO0z53oTA5PRCBB6gU/wQW/DmbchZOvOIeeiEhSpyUM
bTOgc97ytjKNVFtxUZdBF5e7ONjRldQurmO4IoiDDB+VQ/wNQ/htGjjCnj3JRsylC5BTnyLOigs/
HBIEmfyLuzqcyd1z9c7GfAmkXljY/8DFidHg3zSmmzJBdwe0gGPcEL2C8mywiaVtIFnYcCo5tiWY
SwWXtKfDuDkzhWFJfzTkbC9p6o/Q/V+2PfOXdaSIM48fytyZV17/J0RL1ak+/6McHPGdBidtEVDw
iWaIgAgg0eareSpUE4BAHYignv9XG9NWhvDGgrm7+Hvs54Jd7YHeKc2oyZWwuBtWSKXxGLDq7aZd
0Ozox9XR1DL8A28JJXnPtS2QaefUx/mTpT7eZ9nVgFmqtglBxuPS0Nc+aOiIr2PoeVTJFIcJFbMF
EIe0t9VeQ3CQfTKVMXFDPLSRV4GYc6b9FTzftBbv2NSKrYBtl9ZkK39nbuV9/h9Mr77waCbHQbvC
o/7x8yrmebilV2QR5htRLQjIZH+nSN8LDLZNl7yFTzoiCezTIgzQS0G58QbnEF7ZVNkAIdqBFjsb
+yzvgYBtltWM95kygoA4HH65jYdkf+U1B/YQv96VyzvBoxVUSDQoYyUyedXhL6wnjxGFaA9a23Rr
dFYR3WwVtanf3bRPLtXC9kufq9CldVL3iLIddQcEcVG+Edhy1trEaoYLV56S3XlZC8SgLiCJYbiS
4tXXRvym4Y04H9oSZcovtSd8GVb31uVaz8qdOuMkZzp/A8Ps7v1MiwbLGqEa6F8GFyr77qs/Su+h
hkuQsfg6x9j/OSST6gYD/1LS1bdBfe1+iN/GkvXLxoSFetzEBh3e+Ckdzk1u/r1mm7Ca2ndDZXaz
XUaQyqqrv+quX8tmm93R1g7mDhx2C7htnHLBiVY7/YIV0yhxoaBACpQvDRPErqh2A7EylCxm4Mbc
0c+Y71B1eEU4lZQvec8RtUQ3alyOdH53iAtk401GXG98y+miB1qTROCvKJDL1y//mylb+RZ1F3cH
UUjJUXjLgKAaRD8njl/EPVb4HkCmBptuQFZKVoGL6gUx40CJxVa5s+Qcctxdpg17AxYP9jtoTn7U
f8hDEkJgbgifaAvKQW7VIOBQX7ITUbzKhNUuvTtqsKUJE/TeF+zkw1fPUriTSBRkHafWHA/HIhno
D6XxHbli5tU/DTW4doEubPUWhVvSG5T2VEifMAn18JJ98FwIMSyo9iIaZ6cX16KCAtFDBEqCbFba
yfbG7h5vTXbLpHnp70nvVZ33EtNty6xVvYnasYDaWoNwKfN7/2bSTbXlWyqPAaiNldwNY82yEYJn
LLoz2UUSmE9kmFlRhcH9mnud4XGXK50XkDjCh7dIcnbIjUn53MpeE+2wuCnioUx3jQ9EBxO+ayc2
0jWP+jpDPE4oGUl0gNbk8m2EyPIRjSrKF8tSc4MABzrCnMxTTQzsmQKg5BvMIHnlJ+Vjqo96RNya
V5466VkgNZuHdB3jZkePvFmVv/m8ONnoKpU2DebWNCTC4vEwvqQeScNArZKtozGbHhi5cd73aB6V
HQHtzKJngx69XUoc6WfE1BNK72a4R0yBGo2vYlvdx+HMP8Ilqu3So196U3aViw9z8prwkKeoMt36
nxcuwm1ltxRW5Xb0h4BEfKvt3qawYE9HMr7ZtTrcIMdHXJFn+etWKQ8lvRPRssQIbhScSDsqXsIf
Hm9BsgFxgepF/yNTPnLM34wdtMnxW88ZyEn95YaGCEpO0RkGKBpOMeAeoA2HuMamegC54N0gTGXp
yoYrqtAeWKsdfxPacJ8wUkJ78z2aNvGNT+xbV4RI4KzzJYfLwuwdX7jDwfvMO/U9xltk00MhAWwX
8wEmHRndfGRrLBU+ERIb+ONjEX61FJZEo22AK3FcTdP75G+ReCvCp5ZZ/YkDaUu562MZMoQ/9PSl
bsXqC2A21NkAN7XVVRuTSYkQa2Y3dKTcjabwHrEcyRt+iHR4y+YnAza0Xaw+YXJCFyudv0e8aKmy
M1eXEdWYjkTBTWUnxm3ORCCepoI4F35WkIRuQadR+ItsXxbRtQLTWPiPw4ZfsHmpqZ7h7i/7F0H3
5uXmplev0uhrO/AhcdaoG46o5IMqBjW5DASz4FrpiDX7RYoGHo1KZwj2tLYTc1ztxAqsiYZRxHQ4
N0zkwEl24PapPfkpFx7QegTHRyy6sqw2Jo4sO/JfbeCSkMAYw3+BhlDpconBDm2JOIFCuIbGZUDw
AyBfMANkXnMnnaagHGSwZ5PlzWvK88q/lfpHrDcb2kHiJY/uKSp/6vAQimXOWEpO/xK/t1tMlEl1
VXm/IbbVagVKeuqGfTXeIlZqMqo3MrWgSQ+utvLm8DoH545XgH0fmWf2HTMjSRnSSHLVeg8DFT+J
RM8Z/Z5MQvk/fpvkFKx4asByCZJM8HkhUQsLK+CUQfEvXSAEU32nYWftB6+qljAs0pNrrJmsiias
U3bOCIRW9eXb7utPA9QLvTDfE0jJKLxrpVuuqNqIXCo5I64+fETk5ZGJyWyj4RP8FZbVBSMfhidg
8uqpdkegSNJRULLIHHO1V5dvpnZq23cNgi3qdjK3r2DF2Vf9KFZfXFBvkeLMqGAV4gF2TFQ+IsTG
/Nalo1n8wfoyyb63FYHZA7Nnm3Jxo8Zije2e1OO1/QFrrUmTiPlnKsS9gxZgYRb/FeGBUYrAF1b8
GV8DBsJ1fuqFS5dZEnFUNtm8gIMUmA8Y1pHDlDg25UMa/UJ/ABLGrljQHCd8aTrW25i9RbFkcZl6
xYAupPeIDJj+I+eQ1NodMyQ6kE/pWGT3kdxX+oPg51Jhg6wTRyHKj3GngYWG+yDYowpllMcApnqi
ck76C/n9RK+H4zWGBDLnD/j+1gqLzfQlFja2ClwV5ZFcWdio+B4jd6T8gQ+zKe9JZSGZPJLvBfOd
x6esoPwJhQfp1dz27oC6YFw31PEhl0CdeV3mzh9zuqDlYeLvq91k2uzfIbG+Bb+brQme47GYx/rO
P8Eq+xua34178kXA9EsguxpLR070FUCmoltIGTKZZOgH7keV+7AGUP+IgMUgEuCytUceO8ob4Qu3
InM4cMnoiopN4mJhTR5L7XLwIkV0MuF99TVlKqSiZjy8m45UagDalasNHsanoXeH/hipl4Cgg0y9
rHIv7wk8+5bZUlokGi1dpuTXZ9AAaOiYf47y7ET7+dCMNgijSkr4tmw3eOXmD8JuUMYDWZwLQN9v
zQktXAwvobr593DJibMq82zIB0PwZvY2JCxekz7KdzAcbM01cbK0uUbPJHxrODcwXrnLaewQxeo/
a45scnrn+6BA+vFjnEyfqi+rru1zWV2zzO6lS0DuwxKUz9eeNTfcYcB3XvaOdNGfvZ4FDSSpvQfh
CwKwtJjgOVWB21EzYCBbC2diMM3xVsYwpRZpO7JyzAVXq6DZTnn8vogBDj+xfy4Jp8+clFrO/ESJ
xsj7uEEBSO7kikAK7FlX4r/6A5IAHTn2Y2Bxu804hAgRS/bC+M6JygLd7Ef2N+xtanqdOckRra77
L6mwo6txnM2f1aFxhodpbIffZCMgxyQyDWL0A1ZJlF2SUghYEa0PonpxFFCpSoVJIH/oTD77riL9
Yt1cQ4no3m75wt7oaV6hOyJQdMJ8ZEnNNXLLbfgt1I6UE/a8HYJrW67JhpS27Vd+K2kzRwCw5dKv
NspVifhVAsdeCgCbO2Y2wj3t+QmmnFjnrzqzuvZtprKMSqYt6RjUGVQWSlP8Dp1DsDW6ApEmZoJL
16Dr/uo6fGrEaDhK7BjCdwgq2D5Xyq5SnslvAJf2T90T7ovnZSOBXAI93TL8uzislIc83aeVgzvN
nrjLiNRG0Uns6COnKch0KrKvNkuyg27Lgy03X9PszvTAzfV/JJ3HcuNYFkS/CBHwZkuCAL2nDDeI
oiTCe4+vn4OeXU/1RLVEAu9dk3nyq/lCL6GEzxnLkKuOKm6xfmY/AM98bZ5DUfVQWaHAZejH1k5b
IEIEeqk4yh743i3/4+msFTf46v/abo1ahP/didS8G19nwMm2zA/prtcGQXJU+xwBtJ7pJjJZuLQH
megZ+i+SlNHflh8iTzbF5HhSWXCZ8zmKa9HcNCnNwk0RIXu/VGaZA7nGUY9enRyIxV/IYh6zuOeU
jA2xwni2qmxlbhWwfyRkLIFiVewejp0E1sTRWDywvY2Wo/erSf8SCUf1Cp17i45NcRtESPGukl7B
LWyYQWEM5PC1zVvp4BXmduxPP7wSB/Kk8ORGJyDW0xqOBCAenMazARPUS8Ir7CKkUwEQ7JW7xc+A
DljfqgKDgn+TBybEIDGgx2rCseJkCUKQglimRfLTeIvGcxC/awE2uKPWfkXWppqOhYV4ZGky70nc
Qb5Fy51FlA6dHRAwdM5fOLiMHrcaGQj0OtGl7H8BWYlbi1WlnTW39E8Pf9RvfQOgGudvguRoztvi
GPy0kD02TnlFopsjQAD2sDoFNzpIg0hV2yft120AytvaLrsl0Wl4hVyz6nHIvvJh0bGrAUKo7quN
l//18sVDJ0vSTe0QQwfdBcRusze8bbJJ+S467k4Gm2iadxM2BMXO+2sXrvTc9TD3/u7CI1v6pfRo
ZFpDbc8hODOOPoN9qG3wFiKj93ZkragfaX1v7xVqZrRCtv6KHiU5Kvz0uXDOwd1N/8SPikfDF7my
Yv8EBzkI9mawzUGLKDvQz6nvCCqz3u+U77SGoFnDqhwfGTT6wsd8scGMgpVl3ZZo0whinAOwkRZV
jcvOm6VvfNRRfcmYfWBZtf/nUTFX71inOwEWf6ynaBpR0+rTj5ncVR86R41nyEkSYic+ZdvsXEQp
zJoK/ZzeQgv9AV4lvKrKluxQkj1x1c3LTRKI0mXEloNCr2JfoJ5qG/8Iowfjbb0l3fEDt2KU3G86
yq9ppHWCaeTUiH8N7OtZh9j8J9Hu0uQK/Vr8ZIjCKBALV6meJmioyIZINUDUrMfbWfQ+MEEhVo+8
OOzkLMlI4PYlmjSortm3x7MOQMm4SqHd8zbrwR9naYPlghYB9Quh8SRzXSvx3Gk/7Yr2+Ef7Su4Q
VLZqe+pd5JsEDoJP/VA4QlRywGghXeXLjzbmiCn9F0KBgbaNncN8m7Q0WJztNTlWTJJlIk/6rcHw
qMgfoQZ9eUdkMiNEyLkDFTM1U6z9iXdkhXM9Wt3KHdUC06Q5Urm0p+LCmtek+8KqAhxdPQW0r6wc
0nwbLxrUMYhH+/XcIP3G5pGf4p+JaoU/0ZfM2cHZRdmJ3NBwqa9pkw6cpIWrZI56nWFvZLSwFFjW
51igzEOl0mEWWP0jFD0lGn1JWOMyB+K1VLudfM8ZOuY4Nfa94UrEyh/jYMV+d9gKHxIqkA3hYaQl
waljtoYLjpFScZLeVbHTMVdTDxOfKaLAGkj9IhOdiZdpTAtO1egFQDISAAOw7j0jAPVsxLMdp5Ps
lP4DD5rsOXF/ZhHlk7unMqwEUthabiDxma15bAp2ug+K/BylQqzDuHGIJ3u2BeJ2rByRzIjGc7V/
GR03/QrFbkqf8pCTE8uCTiHV0jb607y6Fn8J0+mQpzcc4g9vZ2iOaSGSPoUD4Z2MyDeKBPn9JybY
Y0IwtdLCGx8bqybUN6ya8hRHffL0e1QCuN+PKtanJdSEDEkW/ydIzbRtKamF7JwYhYAtrAj0YX/p
dBeeJO2Si3/dkSFtHrgGwx5xTkGSNUqmOSSW3T/zY+KMETSiOWCaYC3pSShp1Y/8TjgMZbTF1mUh
1hdGHegbMvVO6G/YrOfhO6jIj9HW/HsgrjAAsd7G8VQ7eGbZeJm2KdzhpkXeuyWzHJOBFZ1jWj/z
u2bh084X8b2n7kWKHH4IaAMpb/N25pmS0uma6EcfKvsSRmYYtxm85niVLN0lXDTasgdr1yxABPMP
idcY3CPwICABq+fkrWvxJWFNFaF7hrb/Ktcjuxlm86RfwMRjwewZd3pjb9hP5376LrqbJPzhlkSo
WhEIydg7Pnn1Wnswi8Z0RyuNWxhhfxze6+QQN0cYcjKLJqaqwXQOcCS4zbSDVJYQcU2U1aE+eCIf
1StVjrl2tlgVzwams6wca38ttt9yt5KMu5c7BWxjzWQqwOT0oSCJ4TpmtRugDSSJQ8CJYEP2QqLK
MtMG73YlXs2jgI26XzV6Nc176n4Bl5F98JKpFH3enA74UMOeBB3SLvT/BuErEHYq/DxYn1yA8JUI
veULckI0scwN1UcVoGFg6EWUq1r/lC22adJ7iQMOj4Dqq5fVYrRnR0dPvoQtFyYgA5ah3vKTEAmi
Q3RpXgMNvZSfOjQB0b95A9asS3J4PmREvl+lBHsUHY+xQI4uBR/s+WTxX6gTowLOVl9lB7SWoeZq
w1peh+OVCYLB+di259rDjfhgworWAlLGlvwaIIUhfHlqBCbuJnbh3GmEH75egRI9eMAetdoL20Iv
vLB7m5TP0F7rEpzBtYbfVYp/hG+IOsM5PXZoU6jUPUYJIGyBu7s1qK2n0sO4+Bv9A8fvqoK54+3y
VyTRj2k2dl8FqVOgHMG7sJmlseOppK+JWEQcZDebhRX6RvrNhgsjXpwGVsW5/cpJk1HtwXszBACV
zYBUzo81PQIFO3tPDGjMwdETgaTFRY3IRxBwkPND0iGRFBAs2cPh2j162YBrQaU74XEfCbdZivia
QMsHd3NLDa4yfmaJ3K1N/GPz4MFug2voow4ivKL3N5DzNsNaRycCY9K2Di0jIdRH3Iev7jrRryzl
X5hT3SLGFbDTjVOTn0Vzg+vBI+mXbd9SfMhbUleYXwJZ5uSJt4K31awHvR5OPonXcoe/l76TEpn4
vBV9MzHhAEVYPX9WqlusA5yQ7A30rZJvlO7MEjHlOaNZGS9S6DKt5TfulyqAPg6RxkUwCMxnnlVT
OR1ahvg9kpzfAO3SCvcygm8zgIjIuIyhYR/dSckeMVYpm+CAsspi6VnRX5WAk3mAkOiuKd4nZYXN
Kj5hl8SNhzbDuhd8uTiEkmGF/75Y7KGDULEz5HS7b9R0bNQ4bMS1bmFvZ3G8XPqb8sur3VjcFZ8p
Lg1e8g2Fx4A4YtyUOwQWi3438QmzrgLUACcLyZPMoekv8x0lrJev5K0SsHi5IiPAKTG0pxo92Z4q
hMEBut4XpRkSudp+m/rBlDOn5e4EsCFt2BLyt1MD/mup4CYaAm0+f00K+l1NCPw5yj4KD1gj/S+Y
n2SRb0S83v6hiQDuLWLhVO5jPrXD2Uf+iMCHYvTMlyP0cJ2wca+Z+9ELUkbz0JnvmJ6OXfMOeOYq
MJHNkEyLUa6k+sAdcqi5A609Luz64jEo+y3KUzgupRJAD/rKY066V0jMFhEE4IsYyoxINJyxoxzZ
Aq0LJUQzm4hdlfVovR8YNq30UeIPAUAJhBaC0sqCtfNV+msZpbsjhvuOLOwRWQcTcS399Rljw1Mc
R2e6tNIvYjCAdclMLHdQbCoPKT4jSunbLdcb6qSmXCI2obLcaQ9lYozGKGJCcn5Q8C6ZZOmicYjO
FjHZCHvQjXPYQf08m3ftEufLkMCVkACe/lzMh2q1KjfTlu5o5FgAw5atAcUDMkVf7ZS4Ek4ZXlIH
0D1rGarEs86zC1JkHjReWxFJme0b7H9hfn5I82FxhVpDEnBpE5ygzLF21mdE3GzeEMyd37Poomnb
IP1K/+Y8l4LWyS0+rG3q0BYUFZsn4rqYRm6o3In6NimNeEhCoornVbGJveP0DrFq2+Ws1GUORunR
65s6v3g8AC8yu9eYG9GviWxYp1muwseYgv/JFvI6ZhH1OTy78i8qjwmawoA+bSxBAaGUnyGAMQoj
xAzwqyRbB8Z9aSn5CnRuY3EPEFiJMBUy/C7qSs/ulcTK/zXSZeaoNYfsw+rR7NthvhxIGZJW882C
GhXw7adxJCQI0h6fu3kvxpVwoPFF9IR3TWspMrytWnNJI+xNJzwAhbKSEbwbQAH5o0C6l8MxIQqn
3zefpI1Mkw3L8MCsahZnE8xMEgqjJ2MVK9cCAbrExHKlkv0rspR3OD2MECYAgnkIFf12wkfUCy74
kVNrbepmixeY76sipNBf8STJHEsmq1b4MgsfZdQovIytPnxW2U7BSSH9BeUPz1kH535lXeJz+pOX
mONNBGQ8nFRNxYgR8maFIDiOGB6GbdI/ufrbhiXFtYJ7K7+94JEltzx8KkfP4SBvXhqUFqG4GWRu
LcuvREJiudDEZQM2epE+jGMa3DQ2eASxaZsIdREX5plyguMZ6iiDjeZv0rCZXYboJrDmGO3mFTEi
86Jj3Zx0XOXii9eR9coA2PcpjTvSapP46aH8gU8mbLAQ3ZCOF+G6esSaKwkuNq4Cur75r6+u+vAa
vpGE5nM/yFwTKaCByjjtHIVrdIG4d+SGAwwyPWmFiO1kj6Yqq/ELr+N3SYOSMp+y6S7aA3MtHLUX
5dah7Nd3LSOvDJ7oqrlN40dLfYoxIotnlG1JR65tMnmZOPElJP4Q191v8inRVBMzv9R5AOFuoGDf
6uVVkY6hdh/xlE+M8q505J2EIpsye0tLJ2arIHoQf8vX769EZoutY5Payq+pZ9swWle8nQZPHroI
aC3xYgWwINrrjrhYAoo90WaF6jMQ1pb1hyMBmu3sy823iTbnDHbhXjVvOGTKTdcuy/o1VQgMwdky
x7D9zzq1rbVBZlOx9naqCevbKY2rolxQ4zEf6ra1jwloGR744hihij/z3r+vj1h4FMQs+VoBZT24
5BWw0WXl1NOUMdahDYPnN8sAIAnjoHk3DDx+/GUKuQhDHSMu0mR81o4xKdnN1YAThQCiWzTMNBYx
I3jogeVFZq0bX/NqL3NtBCvpi2S/ZN7n2cLo4sboKdtKgjEvRkdcztpbphS0ybtmtMpnyXTSWubP
cMUDBzY25COy0UmjGMBCrKyxBvaH7lP3riGbbQRLJrMhXPruiQk2Ivol+RHKImChgBFM3HA7sJiG
33dmJ6We/TGyxXOFG/Ci8QjhHBD+TJ+0zvsoOyrJCtW/Ei4mqy3uNn0lqV9RuDHYVQ0lcrOQWIIV
VAb/MXiYNRoGz6uWkMmQI1tkqEF0sIAo0nMU+j9z6heK6DujQkppxJKPqJ6HqhK98lKppCoEUMra
Kdm/HU1tJ29NEG/ApUU7BOmdoyMS6l28HTiY2UOEtmKXXKLmRWeFz1isMraK8hDI2UJ+4DKlzz6F
9t0xbE9VIh54OxObzNATmcA89kVLjjSFYSCxSvzW0nFleA8F2jw6X0Ld0wdQZvld1GgHgB5W83K2
JDrC0ajndth0sGG0yKmfTfANsze7tS6Ad+menUf26VycTK8mt3WTW4GUiYuscpksh9pCqw6Vte6J
CCocuXokt24tMunX7EF+KDVLcaA5/UEFfwkPCt80E2UmOBwHzHYe3EtcNRJ80rPE5NlbxZwtEFii
Vc5qfCMwxU3YMLB4JJb5GrVvo/wUpd1E6lfOy1VzpLi82JnkKgPpUpDnHwNHkr8MYLXjxV/WxUFL
3KQ5l6A+DP3iy9ScFmUNfwGjr5Ma7gC0mRIo+BkMhXx0Of1MKGfdBrrzNbG2DEo9BiPEXmhnGUXq
r6hTPPAlfo+0QfqqMpx+OJZo+6nsgUhTmA/No4F4Rrqz3fu/Y/RCXdvcfNQjMEqvkfHdh0e5IfCK
UD6Az38FCgZ/XX12C9n6qOR/qcAcCTkkpnRxb4K5f8Kow/YWKrbPZ85SyHLKpUzApsDLtycpkgl3
TzY7W5WKPDl2BVX52YzXBL84P2FF0johC3d/hfyQ2qOmck6azVhxJWMqDYt3ggZH/51iUEK6bYiz
WzkGlohfN8LKV90D6TgHYpHqeMsVIF4fLF9zMuN4Trp25UtPEloU1uitre1Hl/WZtvjilDmNxHmj
wGZFj+BoXHzgSQL5uC1OAczW6J492VWypZy9o+X0rRY7Rr5+/s4j1q+MSvp/sdBtFUdCWyO/5eUB
5pP83XHn1yQDAiEbhp3QLc7lT9u6wKJxgLYOfMMNz0d5k+bq1VQgh7CeiC/0QLz9rGRK9tDLhJGD
Q34gRNLMePnQwTonCR8DSzqBrfRn025aj9Jap4CXMRhxrC4QhQU/sEVBuk0C/FLEtJFvvwWeg57K
KpFwEwuLqHyGCv1phowF5hqzQfOvpXcip9hkZ89K48+wtvR7srwm1alQ7YDRaolE5oyKHfHIewDy
Ao7tVqMTmjqHc4o7TFip3vpsCowwhJ9IfarMK3wEYWhv0W1OCGeHQkW14q1/KEXnu9E85NleR3Kx
JI3tnkb2EN7PNUdWFH8FzZ/IOWmGL23OW6Do+hJr89dvDwbB0OycUkYN7eBmqqvfrZX62+CmG/Yt
50fgk5LA/PA876PQoBLaU47bXCfr/lhP26HZtcNyrEVUCowu4wrGSGa3As8RyS5D5wR0VxMStBJ0
KrzMiXLIuInSu6w1W5oOIRyj/tnOeJydz+OQWTtNYYYd+Lai3wXGszrrJo7hOtwP1xI6YPDs6nPd
XdTuXssIDRkBI5lJyVagfokoNwAm0JL2ZN1eLTZgLOLkPcFprF04kP1oN6mn+VRto2NGgI7xLwFF
rtFuy+eMpWwvH5GspvQxVfMuaMg99p9oZRlBHjREGv3F/DZpRMmZTCnpk3zLvsT0mB9vdOYUYoJo
3N/qwhryKk1HMUHKRI79tFBej/vKuhss1EwBhQC+kWuqMtrdyAzEJ5JH2QBhl+0JgO4H8i2/Q+QW
cvYZZzePtqedwZlhxI3naji3MmHZ4upvjwUOEFZYg50Zw0GbdqHx6dNHMdyRn+KAhObLx1qpu2w9
LMt3hpnPwF7Ru6QFoN290QEnOGrFpqwffvjOuh0JhN6lFNfj+NS8rQU1KHBD9TKI0Cv2CdtIgl5o
12cR+bYh0KY5lAphknJmZyQH5SCtPjnP2OJxmIrYUJ2g3VjqPoMtk5SQ0fmOEEVkdMqPRH2IIY3u
Qo9/RP1zLP6V8W/Un3X96BvHId2XyWZgn4c4DsKzKbnkHAzxvpW3KPTqKwkB9XrsbX7GDpYysy/r
UZdLSHbG5Ahkhr5T+aB/KC+Pc8/nxqZr6XdhiqAFCLFscRYTdbJvH2F61Cky+BUGLoJ2byabDstD
RGf7lYfnngE5DyrYzpavGzH2Pt77zZdZrhtw1uoqIMXzJzw0BCTAamXdKJ4VgoACbC6bMvhX9I/0
rv7QypbsvEkPQspE9YvwpUIydRpvQEsTFpHku3tu8ZwX0b/t2eA/9DHNf3zIUcG8dWa5woG5U0Mx
Z7jjDCxj2LgHj4BGt2F3iC8HnZ62MSSyg/Y92oyJIJLLkK+Gp0F2YXMbb3156gik5A5vvxpUfrXC
jfFG66/ee+ks9SGk2ACji12k28T/8lucIsVfpNyL9FZlbiATzMKaCLyj960RSZOt+8HJPtr8u4Wi
9WgKh8IYTp1PPS3bMiagTkSVupbiQ/ASbxkT6Jt4E1AgMw5EkNBsZQNx/sL6FyTrLnX7L+Rweu0K
aDH3nrlNz1hTjJQJp4sY3xAPUrYT67V+CusV6wDjMhL9xX6UnuCbng0wHCkO8g6WgoBHU3c8c4Pw
HPxaz7s07Iz3VHJz+26kOwMz0Hv6C+YLXGGUcUQ9mNAaI63OyNgAJeYPyEDxqyF8YdgFCBsQwjEo
45xDlItXPbC1di91yUJ6IA5iV9cylkOlkgnEOuOdRXspfnmnCERrwgn1jgeyPzvYjcIsn80M4kgw
Iq5p0/JzTjQGRqsWX3uS3r57cDDmWksxdOAmyP71rbZQ9F2vLPsGqXLsjGcrPOVAh/GUAxU16uN0
zfOTUBwLnCyCo2jIWSFvvmvjip542xdzDtYkzKifjozkbI3z3wQi5SF1e8ihg6EyJKedaNwHVu6g
E/cNFJ7aIwMdF6GK/8WVhxsaMegqXVssAS/gG2ADoQSHGDcSLs2jxh4doQbzhndq/EJNwwcVEFOb
f2jGkmLTQmZ4DlK3ktwGM9Nn3JyYE6GlvvQ/E/044iDGMLTXzbiiWBfxRZ9Q9BD6bIGop8jPIHEv
K/++InmJR5EHaPxmrpUzvrt0jyg+QhiR0OKTOCSwf+RfuHKzq4mHiJCsPjpM3ZXrN585IrbqNJqH
OkAGdatA5VWJW6KdKSmqi+odzxq59CGnTxDXSA4gpcebkEXN1avIFvJU1dGZhATQvJngS5d6OvY+
SfQ3FNa4vSif6nYzYOcmU2JWt4VEX9VObKyr9I8JAHY1cL/PMKbtX5TfyLp56os/2rg0/gqBljC5
ukH7QodPZGOJdoozg7JA3xvgqN4FacvcyZoro5jmHgBh+Glpn6zjrMytFVvQd83kgs1j3QkMTVB2
dAaK/hVaG6meCZAobDl4OKqqtbqf+RwfJrYBJme78lX1W4bO6BsxRpgNTRuqBZdxE+PN8TbjkMZD
EnJFIuY9smIRT6QZeBbpYo4eO6p1QAMNeBqXFiZSM2YBQSmigSjBU6NeW9BF1tpUV/wDsizvwDaw
rDhGWf2uhqtsLfIfNftX1cexXQTTJmY+6PERE7WUtPuBpFn5MISX+Lfdx9IZ0Z4PsrYkIONRYn//
aQ4CWXWsWr4Z+4LJG76t4Zw1dkUHkOX7rjvwhy3aCPEwZyDJrgYlN7qq8P4Y4nUnumleJppeo7qA
HE135UTm7pwkE301/A7BqssWfgkKrf+nnQZmt5iLHzX1dkR5ela4JJh6KEzQzNVwR+ESx+j4twjr
2+oTaBTjOzjak+BEmL9NxLzb/pM328c5K+4kyZYH1F8rQQbLBeRGQiAy09ybBuH/Ku4d4Zu1WvXE
RonyMRTOKUNBslcJ2QmvqPzjTULX14JFWRp76WzOZnNAQoQJ4vUisSwguM9AqUF2J756lp5KvOnR
slNaS7dR2jKQRmmnCHZ4FVNCE7DsEpY04/AyzH7GnkMWUXhLEd/YwHnUI6Du6db8hNYRBmlPeyjT
4Z/lZwEgqL4M4y1q6Xf5bK85XLRma7VLPVtRcQApFPOrif1mAU82ts58jvwO/bRisse8wd94LDxJ
eQLSQK2GasPv9xFxuhfCkPt/Kh0q1LXYbTN2+xvqApWxrnAQJXlpflA8MYNNiIsuV625AvGfJ79D
z1VgpyVM89zUSEFFK3EUMFjCQE/Y/d8U0ymvnbzv6fv1yvEIk4geRFhQ54RvBlGIdwDEHatTcvKf
FrQVBTYau2e0CYv+X3HPILxX0JP4K3th5W2H7itK9uNHwslg3ToYxz+smUK1twX2SrMcYpr3SQaU
AbzREq76hXzAej3vRln1ELPiu1V9D2L412vDOuXmzkKvUjJxRk2FvYWFiyldRPl74B3R4Bqzd8U7
Ytg5+5loZmGxwGfZucQEKV99hjLFcWA8DQoDdkF0p8zgwAS9rvFpc+RMV7jgqQsAHsFUPXE2OMSQ
i8ozZnRIAhrBinB7dVRb8B3RYPNMYeBPklV+myHdDTo8pykOLLtoiuv3+JZH1mXjTRz5by4MxLYo
qaicSp1mpVvyom2UXxnfC7ylqluPuV10h5HhuGHsR3pk81m/rN96G8v32jtjbUzJb8A+NXuq7tJr
YHCtgicCllRCGWttr+fDPzE6KhWHQLb8kFPEWSz7MYv2jzAHYRxclZ+pZuRVg31lSWq6hvSup03R
fyrlJksoFORfQVkNTMBCEZbv3A4iedcGN24dVeLMZouhhHPccloOyKdOcnSpsKUkQUt7SHlEv+Uy
R2oZ4qXBhmBF2UOkHmygSWCuwD46Zf/gEupwEllj5/K/GDa/8rne8vu3+pbXDVV8xHYsrXdTNrFb
uwMdlkVwN6Cc3ebCzSAv5Y70sxlQ087pDXJ8mLXu1h8aEWZyDUyFVU1wLIOUYnsDylAkH759q9ha
8TO286TsCsWG2W1i7LFnwiziv9t/6hhW+cpWMPPZo0MD+o8zOHa/YBRQWGRI/jowiWT69YQ4M0cB
QXJscu6kHbt0AgRDxnKk24HytIl1bJEHTFjD5hw+4FXoEDtsETOF+ad5MCmEwgmYYbS+AR3xGm1S
3qgjWZWYSioXGKyYHGqUsxgI4k2x1xhS4+260+whhCf2cDk95DXXVEat6FLb8I/dUxBYOiySJ84H
fNeIpbjscAXSL7EgOQ7fIfa9FfTu6/Q0oTPT78E2FnZIdxlYIw1HlEK5CH213cS+y7sc092e/HPH
cIc73VZPabLEX2P9NaA/bOMblFrffbCuNsyDdS50Rgtf47ziFXaJRuIgEXjUWwfxyNHHDupgMG/E
4zf8pdGp1A/ZhelMnFznJ5KiMbLrT0wHa1yD1vnDW4nYVT5xlVg7YoolqFICcimqaifYIAQWdpzl
YKMyXEarcNjxuBjMXVcQ9FjCe25K/cBh1p0R8uFFaQwE5LZKt49/ZgiQ48Fxd6qj9SbTteWGssNq
3Vsn+DShuozW5i4J5meDSfwEmcsmjmiRfYFMrK1z0s3s8CJ2IoY0Ec/5l4ADxLDHdGuAHq7sXnnC
gpvyBzY2jrlxPMzgK+mWsqBqI4lLFGODSXnNC+9dQfRDIUc/rGIki/6QF2H28jhar638zwPz1RPY
DS02rYi9Uh4tBJhXTVllRDv4SGXAtK//FgnumdCa7TqF7Ru+1ij++NBUiIrRT9CdeoYWlS4tZBT8
UfQryR3y8WUY4AVBFMa+PkInIebgE3zyE/lZnl6OabmzA+3eYjW3HAjWxl+6qYhKdkLoCxE+N8hC
nAJkNuP5VLCvsIksiZluNc6rE/KHAesmJOv0BGFO2WkwUWJQ0ylNuC5d49qtKCh6nKnpz4g5pKlh
+gRfhDrU7W5WR4cHkMe6fupFxOeJiwLH5GhSwMkgOwiWdfDPIBujZemyYwkXntXmKwUv4p01CEEs
WhsdmbfqmKEtoZ45wQrgsA8RKS/lflP/qbzI9villKhv1hrVGeXc3EUYVFuPNKdpOqbRKnY18cUa
bVLJdFpJ8+tkh3+MxRL7G7Ex61at2JX3bHwKLc41b5+76pngkGULlgL4fzZs2k14F9hD/Rb8OCxp
gOc9xk1bXppxQ9SHC3hvHj9CA1niW9Bw+/yXUwen4WhtrWu4wDDEQpS3i6jR6qGyI3gEkIknJ5yH
srsG9sQuy3cK43Eg8d0u1tfJCyCsprg0Smnjam9eiqZjENB8asFvxcLLRP0FxY67jIkH3wid9MAU
eNYc4ZYgsJ2Vl/SNxYeYDQ0K82x+QcABm04NHIEcO+2AGkZcs66v1z2ACQhcFzHHhkHjUs6hVNfc
kD9ij5i0lPs4omCHwqtNDbxqhigtO9zvKdxh1feewL9HEU0k5f9DSxsH55yqPP1iFfJAq2e13+tg
AK0Ayq2T72Qmn2vQNDygEt300UAkxLCZQJllqB6KCPLN0euNdSYoNrosootR5MC9Y2jZsTX+nZMZ
OG3GfCsMLI2VTQN3v+m5qtHUphA3Y43AwvYNQYmFbIlKWFypYFjGYa9OL0vY6EWwZDiKCZB90393
NwFLLPw2TbSTGtDrvIMd7k+wNNLcIBBlj2DJ/K+atmB1LzvkFppLcBMCkoDU3024qz5DN1x15506
CzFjZW0MyGlhXf6AVWwj5sASNmsWnOqTGt8YLniPOLJZ3U0EnkUfgIlCXnLCHwYXUdWeYQBcLCni
mkzgiSPNYfTV0aDcy+qmWWjiuGvSV7+4gFqoUPzkjg99AZSSEP2wQMuyKygqWXoEaIaVozqy0Wvo
eMA1kAcnLoaZa9NiIDtytDfamdu2lQywH2Q+8pSQzduczekFqoK7CU9u/0ld335LFM7dB3eP3x55
DBuU3yPyJwVzjuWOLDRprTV9XHbCe9SZx3jvctxj82QfOrcpOdm5cCA4MOW1hGLhGATbCoVrmlyw
Y2X5BAL9oEPK7JzUNJYe3xo3taCdGx5dud75p8hnWErfIDkth4SK2Zi6FTFeQQytt4yGCyq5tj1y
/cPRhaJkRTucaiP5e8KssOxniYDGqE7YicERuY3uP2G8zPyKmgsTxct/lzEzYFiyQu+mb3ErVSvD
5tFC5OUbh0gtuXsXNRWD5jY4rgDGAgSfj2O0p7m5qJ7MJhE78QfDb4b6GpE/DnTnYm0IF+e5BSmD
bAmXyOUb1XPyITrH4VgcZEolZthPvFfRXkALaqt73INAG88Dj5mLD40KB7ohntPowKylFz6LbIkj
cTgoSwOIAOBp+ryerCs4VO2Ln0BkdgVEbBX+ysE1YCFr7PKGUhaRss9daTdXfm6+2nxj2TKjzRUM
9Tn5dkXJFM5hWg9+T1Y8yhzBMzfsJbNyZAHJURXY5j9UEJLBPEASPRfgu2VbTMYox36tdDYrz2KD
+DEdkOTXgMbphhDgYSIvViiAN6SDusM3H2xECYgEEjwnRm09cDgHzqoyt3zjbBFJKRvJCmcHIc0R
ICCAhd+KbceYglFYmlcwGmAcqM5E1yxJP2ZXRKxZjrbvEjLDho8IxAgU9EwBQQYLS6oLfuFxGOzI
MAa8eNVYKZqzGkXRPgM+f9W4hNyKJWOdbhUnF7LaZhoFnHOJnVbH1LXB58WzBbz0GtHiwpemD6yX
QYyW+uwBt2QTLCWvmqy6s6SdCY6hFbcK/mYk6MuYU4jF8gV0xwQA4M5nQI1t+RgWUok44fWMnIIl
WmaMh50kPQtbMjvMU+xTpACcBZqH1NR/E0PX2qQgVe2p9HZ0R8mB2AlylvlAhOyB2D1w9XQdvsCI
Ct9Z+JEgpVhOeJ+wxpX7uthK03bc6JwuxMVz0AJ8KxwrXpn1LuDbNR0hPFcidU3IlBXdPYqalHCU
dMNbzaJeNy41kzxqXwxW9OvE0bPyNYgsXfY3nx78QTHeY/S/SwMrB3p3JqxrZrnRjorUiLb+PcXL
TCoBSh/kPiPxKyRp8PaQ36Reg+6TWR9abo89O7nzM01j135mGL5cfXHUDIKv1gm8yH27nd2dusNu
ika1l/+J8InWfJ5w2Mod9kw/ftTIGJYtCTy0bOWzg8yXXubCGvkityXqpwc/Nh/QS8czyZKswE6w
gj+Msn5ef/EEoMLpF/S4fPbFH3Sta3Wk3qSV1Db6lQ8BhijTGLSRPnIFmFr8VvQTwQH3Cto2nrLs
IevbKt4Z/8K7drSWpfNY6y+y15ikxeEy+mXr+DvxGLLiOcOm5gyc63ywN7NJCHf8MugPerwc0fT/
5dkFuXdIo71uNH7whMSgS8EAFEpFEt7mSTx35oqJ3NgcJYyD6F92TMKnA+o+sVjReWjBwxAdxIit
6FTGXr5ymKJRxP8KlZl7YXpg6xnYwHQksTEl9ZPT6GgRXAuWZuZVPppL759yUtOVR8LVIHE+v9Mb
u8AQcW9wAvRLXYhOyaMAZog3rnBqM5EN06XyLhJ6mYnZxOz88Zt9m4DWIUfWrgHAXYhSpzn0s2MZ
bajhS1Za8KQYWkzqhfl9/Oq++fZNd/Ie2A7qrSku9eSrYInsdheg2PveYwgwU6DNXTPTPnm++6UN
9QOLZLtFpJ6i31vzXfEA8+hGKBMJOkKzrXwyJyTsgX4URDMV6LeIB7V55KcAAIO1Y4TEpXMqPvxu
QXLWbXTMysav36/TFzB2VJv/4+i8mlvV0i36i6gih1cJEChnS36hnDZJIHL69Wdwqvr27T672tuW
Ya0vzDkmw0LmATQXATrovfA75hu5uVnEA3kQgFMbLJ6A+BVPKaW+4QSOcOXoINxrvmo1gm5FKCbo
IfP9vJTzQMRV5jEDt8WW1A+b/XQRkSiiErZxJ+PtSz+SXRXBq5VvNGQTSQXM+RrelQdC0AK5MknD
nnayKncWoeYXwlRm62Cyyj7QrfMwVyBbHT5xfgpe6gjh8gzVYJqO4mmOdVfXeu8CCQ97MA8r5Rlh
119kX4L0yQgdhSsaDcAB3M1z6ifG7k8u5y+dT3RhgKW3i+M8bEzQxwu0qm8Xes0rWCf61qq8jHui
8mpeF34NrCSTPa1TiwyVbjGHW4JYnqGrH6MBy0/dpy5iM7JQOHjvfGPuRgJknUAEDq1mLnnoiIRV
H3G1dKheS8gnvLhd8gPRNRzQcZ2UP67E5kTG4bvxAGkoM0XtDEUKj9g6ndzsRytcEhmGGQYCOQwI
MgJixDUFShBX6byWUELS4Jk2wYU6MS4QVT+6yZw63NAU48wuhb21ii3aKb/tmCo5cEp7Dwv/C9EI
prk3fwy4rv8/nYO/mZw+JWWd4sLHFBO3QOnHNPGGEmrJL3r3OiXFF1c4xY0t/VPphMCF0KUcW8DN
4FSRktUEnTrSDidC8gezFlJhThwHq8Xm2r+28RHNIutvlTnGzcIp4rKXZERs7Kkq9ePgsYSF/IWf
DwBtqDkl+npoCyMpaw4ZddZR2pFsHy+Mz5HRAi8WJDs2NuWSeQwzrNpmaLpWPtiyU08v2Qyq80IQ
26qfw6Rh07si9C5BCaC52XvDyJSlbcDwL9rpXxjS3qIjmkCfsFe7KQhW/YAFqgGvRhTqXFdjK0qu
7RuP1xdSF3HNYCfYx/YyuwADySgpRYdeF9UNwy7YE7VPR0v3tcglvxARPc6VzpSthZfXjxsVwbkf
6LhnMQkSbstdRfwXKwfIWnCyQsFGVndv/hlkr0Pj6MAdEAPDKqttd+OhQhCtOaC4CLMB7yUxzDxF
a5A1fuQHO8yjPHLUAPIZHG6+h+kE8+3WflBAp4cMOPvYLTps5eIvv35sNgr5R681EXQv6cD7CiqM
wpcG8tr+pjA0zsaKOe3Eo50t5dKWnA98x0cVKZPGEIvDQs89rMEUC8kaPEB5VyPsix6jiMYFFA5p
mJlujk++jTjBqFDg4EzpHpO8XF9axS7OyMhS5ilkf4bTN72SdJRLdwTihk5WBWeyQWnEHpkZbqis
NQk4TM1dLrFNd9/qjnJLQrDU2AonrIUU0SZABH1N5SblLvzQ95ypFEVvhGIwVhGZU1DStoXm3hDc
1wOpEWWMCj1eWkS/zbUTfDzzTMxIEcRNSrA9IrfGV3mL+LL7/JCjVdUHLzmgysqbpeFhwnRL+aSb
nCyeRKlR+lr/0TFMIQPDcEPxhOOPNYC8Vj/VTzzUhs+qI+5/TMsRisfQrxjxgVounK67hlzUTxHx
W+aj67es1ev6fv9xldjG5bWdzIP0S+PENDpfczylxmeOEIBlCWEJKkaTTlrwtfPkR7gC48XugRkH
0gAjUTyfonxtrHPvNX9aimNiobMSJdDiFGrM2cDdM/lyVFQBTC41AR8hTkSHoTjmGgB5rUHN6ohM
k0jy8+FAAnMtn2G3oRYZr6XPN7uj4mC37xmr+Phme4ncCqIAMaZ8JuSH4oJF1LBB95AOM4CoTFxx
058M1bEs38A2RQWffmX9oSkWaLj3seipNKDcRG3gRBSll6By+7v2mDBTPpT2ypqJbxtmMEMHwbq/
jZ0SeuCC4UcVWIgp20c3TDzKeLLt1IpHytVPiLSlRf+HvVNw3ihn+VcNfYJPjb6XyI6g/wkxMGXQ
J+apq62uFZPcrlP6Vd+H6iSVO46OYtoLwuyAb40NeUMCWe6sBssIKilr6Y1BYKsrHDCy87lEDkZu
JXYSEIhIqd9ba8Cxf1L2rLebgLGCjRvYUbZm4NR3dij0CDYj9MxAv7oMyEzArLzCDRnhtoJbv8JM
qFI4bFomSjtF/BGGbY7dTl18Y2rPj43phbXbf2GS7fuD/D6HjDNs7QcYfP2vMYm/5u6zi+Cat3RE
TNxX8noOtrPBHxq4rt8ceeRwss+Y4MIdkfloxtV80uX/FPUunjCY7Kt2T7xR+MdGsfLMfpVXm6qG
O00R4nXBc8p9mh2BQX1GXJ65RadRw1AAxWg8GhVcBMQJfD+sLsEwy9eEn53a9R7JrE+Z7+DOo3l3
WFzeKn3ZUGrsyu9MXAUMypMjuoiiPFp3+l+aHpp74gr+ZyOurTmkG+Vxuix2BWPWN+9lP5P6+w1K
X8KUAMYu2zOQAGKmEPJsmpkNgP4GZi1cNQxBE++j3RPYAh/m/0immeUOEqi6ZiUZE35Un6b0c9hK
9tVgiYZWmsEYnaRiHyzsFDzyoPJFj5cj4hK39VuwU/lbKaFw7Wu/Qe0W2xmEi2wNAWmMpop1AG3T
rOfDIE6ZHRi75o/rXfslJDyPN8ENP3rI/36joVZUXVboHBFLFisyOvvUI5v0C1GoUm+k4cdAB3hG
WdbDgwzJnXXRimILExa16RQI090AxOvMRgq3/V6y63LZ/8PMDHmiqZyApEvKatbwo6tUawmnQfFr
ouxERmktwztFIj4mX8sfUbthZxg9Uo496EkHgWe+8QKuxkA8yPFl4lRV1yUWIyT6SwWh0JqdYfGi
BtrFsVcu1VvRegh8Jc1pBy9m1siMotuUxZkp9a75yZ8wCtLIFzSvjkIgVIifhuizEdYIp+eDuDvg
uub11p25VUEysURc2xN9yOR5py8RlBWWH7U0PL9tTWHq82CAfnqDVcycqfap/p2E5gnr5bRRMj5D
ef450zOZhhKmP4/vz9AcoPkDJulrfEYc1VKz7hT+AlDp2aF83+mYa0LingQ2EduAQulfgOXtRxdP
U+VQGL5dkev13Ow4FeaUtUxeiYYNWJQDMJgc3CqvB0fC9Mm9/HoAsAD0y28yWxp4qZR/MiNQdFM2
pxMzmAO/OoWVT30eK7eYs24RlmM1JtxsOpR3plUgNlhlG/G2TtbKr3o2thFp2N1i+oGgMRk+U1F0
ecUPey76Dn4Z2Uoi//wTQ2Y349NzzL2NMvvK+gzNw7TNadcCHRvbWeKzt87m9NRPeX7g1gRKxtsp
eGid+1VnHl7j/sUB8VvvLQhDqzePLVsOnElLA2tJtOzVXQ+gwIr22ehFjFVrGLZyhuSfpS4S6n80
04OJcFJYacxM3z86gmPjSScVIhOc+3ibf4eJECcHwoq4/QMHGgyBCeKN+SDTl1fgifE1B0xx6HH5
wtc4xC1u/43e3Ml1m35p3S1jFXwx3yhutBaU+m/lUwnm3Z3FOFjQ7xqAPOuPEQ/LPxpv41mTDEvr
97ox4mZs0pUeEefvf1xnHFDJrWKxfgPDZtkQszSfdiu1PsRxJ7NhyuNtjr1OPUDvbngeLSLPRUxd
/FHGfZrNw1Acynj7KpXjkRbYmJ3qGFqvCv+pzuG/hUgNcPkODfp/0skzJMoRUzcmzBmfWMkrBow+
rBm5PAvS8TDsxpGd8GXfQebXAAdLE41R8Ge2/ywQ6sO9VQ9N97SeYeFp1IAxLlspIp7Febcea7yY
rQ/ag/o8SVvQXzKbCSIzibQRH9QClI3M34z/i8cR44w02eqzwRQdoWuKnOLeSWsiMyATicoW8HEp
fzORDA9A8tnKMXms2AtZ6Z7Wyuqu/XAemBoLV2CCENCaE6tzgctbO6oUxhQ2rzk0BwQtQPRYoku0
QAWTt+0NCBdnkyFm8gaI9msNsE9NtwCShnSlm4vinAiEcgLEW+Lrm77IGir8/POCZxg7DCBd5/37
ZqA/2NU+AHU0LzffLmjOpN9pFPz79IG0LLtglQ/ggE4rNXbq61GufTNYETyq0ksvqjumMYbEr1WL
d++p/GuL61s8thJnCoZHYSaqf+XoVpBgA5vqqCEKRLtzA6YhovvgSRCFDWFqxBXR/OJyef/bQTNQ
1sIBmXNOv/e65RqXlJ7ATMXWtrpTDPflP2rQ+s6YoYPSleX0dk4LiFomV5sWfiWZ3+EZICsoqzlg
4Lf0FD65JdsQq0SMgJFcawnbsQUblNdTFS+zof+1HMEPU5xX+dJYhN3WerkE4EV2igktb9YU8Mhp
qbV4JvrIpYFkzVOtTAb5cAYF3aVYBSYMjpAKGh2GWK4l1Z7HOEyn2UrugWihZ1RfBc5ALkm7X1zS
ds92SIbl1EV4dx5Gsp2/sWlp4a0DJwil+Uktp2RbAERwjN9O9+RKN3cVNRUskrPZb/lG0u5f8r5R
m85LmBJO5ApkGu09H51wJQ6ZVphIFOMXSxQrGrKmJujCwR/YvACJswl9w2Hs2sXHAZQ/K4l0mKeP
i0D2JuYh0gaHe3KL0Q/9yinkvU04j43D9S/CoQq7H8FVb5lBw1+0C10GIgG4piVbHiarI0HU8+CQ
Oh8F+/P9reHFiH4ohoEEElTSY3xIqTf/1E0AwJRxw2puGNDs7N7fHX65WToPTrpujuJqGvZEyzLL
EqHZQJ1ZMje0jti9aVLO44b/li89APwx/tc95Q8RfBFmEPVRGHysNy5X0tAw91XpEQww3bD1lJs9
gOUt5bPwxO9LpnHHbnqfx/9Kt/5Nj0pmk3UV3KqGJvI2iDsKFPQJ/e/XDRl+NwM2ed2tPStV9F2y
jVKRPp+4FoRI+KnxQ8Mtn4R9gBur95CmoF0qP4obnIgemTTwPYR4jYv3it4vcStoRlBCqTkuwGbb
I10iyHXGdawz2J1Ziwj/pzMcjdcxJ/0ZAyJWFHzjwd10R4nI1DkPFrpgdmKTaEJQi3zV4hkk7da1
PHonBu1u/sO6a6SOYZ+G9ApYF8MpGkLPIpgHS4O2bA65DdmX75ZuwG49OsrxrHDfkR8ER8d0eWWj
T9ZpXHuhsYY1ndvKT8wl6Wbfwb6Yx7Y18/dr9UjQFf8Khl884IIzEcnIiSXflweoB5lBIjIzduf/
vybpAfOvSKcItQ0xrAprFu34WpeVk8JsAykJPuh1yig1oHdQajFh6x1+TOBK7MaLk4xshutfng28
Wp8uFDyuJt5GODjWMt0JS9kXD8/0CP8QM9EMZl00r714xeEs/L1/ZAFuPAOMbY79cYULAnsYZ0vD
zMUHJ7rmZayp19l0az544+ADqLBOzTM4Et7I9wGhN5XpQgpYNOxMCJyXlCUWcPd9cPghJ5HQWpv0
b2oO1p42VH9kwHysikPYxVapP/l5DAAlot3zc7JeRMj3Vf9O94K6wcTOcsUT0p1C0UUSCkYc3tXS
eOHM5Djb5Z9MK7sbREm29cXLa861CdeHROLb3AKEQMwogB54EdI7JQX8iwGDABt7Pr9Zj8GaKFqj
OAC3A5Sc1/btWOp3Pjy0jFWCR1GBDnpOKSw99dNSnfK90W/zlJEFwevEL3Ziv0xLKhxqjG5umlxG
yB2tg19j2GhYzQm28qwHCE/JPGj+i9Z2Bz4hOkb/jxZAfAqAemMP7LzZ4FcSTcT5LqQIhHdDtBdm
caot7sp1VqyskGW8DWJMtAMbxw4dScvtBAcIXt7sZHJ7zEQJqdgFKZ+bpKcH2GjWl1Q+xiXRCGjr
7910RFSGcCKiXp5zHo3yAZ5Zv2EUzdW9cK3QHClUlFAAk/jWz3N+j9chEs71+yMiaLZDvrWcTEYe
yZxtQ2tGhg3iNWHbxCu26cCraDX5ucZjsUXAJ1gHkxkbQ68vc11ky7I9J0yCt5JFstB1SJHYbFuR
lQrj9GpOF0B+l8S8ppClk9mz0Mithxwx44wynfF2Lde4dCTzZ9q2OhEZPgx5EzkA47udkD1fW5E6
ZVz2S1KSkL6+mlUNdy5z+PuimCGuEzTMjFb86mRtx1Pb+6wQ5AdwxsJ0gBcxZOUcVn6NED8T7Rx7
WtEDydx7pXXirBrLVad8sKbgLSIOdcEdi5QDU+FNV/1UXWXdL4FI4Dzo5XFxKdMmAqm9KJGoubWy
URh2H+gwfsHsafV6ZG6W3rTaQcvY2MU1Ed3ws6HpuakMBm8yrFnlWyHo4LVLLhlAM8Yi2ib+KtBL
uQK/i3AtRFd89Yn6JYGBLzcyAF4E6TbOrfznf4UOc+5uY/BanDRPqzEke/X4Xuh3hHxmfAmLbXqC
0TTmK6Zm4r2LIMl2m+p1MPunFgJXWHXCDcQJjb/sgxiA1Z2sCQb6qOC0SihxEE8sTRJNMkJmil/R
YlnAfkfccx8YywZ8xx57vwjNphW87CTqF5UMvMBHTorMkzJXHh7WPr+w0YP15Ez+yCJkTD1Z9A+w
kNXXR8DsoHXeTKwhK99DaBNvH1w4BMVv2AEszjJPAmqFLQH6T3eWT/yOxPP4byLZGPndxzTRdVfI
Imp/MOlsKAyulrAc01XmhbA4Z5JevXzfpMgNfB49mdw3Hn8AHgyKXgazZeJSRvdt+OybU58pKAce
tneGIBP6yuVMgYwO7TOmTlvraF4ATEeMM4mJSIE2LAT+XKTJvyn0w7lbPOlq9xFQhL0YP1QWzW8v
XY9/1YVgesYvqdcz2VZshQpBT+3qUoPjeKjtOfdpUZHuNB4iSZw/g+CCEqFi46jHTbZQGKlsRwXq
OncwtRXqK2eY102Sy3rG7jU/QEm4M6FNRoyl5GU8B6/Z8qpmRcr7vMBkcCx4WlHQYrdqiHgMVsSS
rDlWmHO2K2ixMrd9yrVJrLUkLsCZeIbhMULo+TCJJ2C7wVu/+1YsT2ONqu2ZVHWKZyb2ynK0cn1t
OGvlRUWbwirkjiQGmx2jB4YUbMOLD3DbgAV4DEKAmPhnk2OwYpghox5Q3Om7EjYY92D7Yd5WO68r
1vhPzXGFQXMI/HyOpFznwnoHNW44WpwdOJrNlZQRkOmzO2Ja6AbrND4Nl8EC1X+K9NXQblRYX8fo
gG31lL9OL3y2R1RAo53Ebq97Kf23ZSwHGVlY4EEYEvavhsQHJiXUQY7u950jIKGzwm3WO12NVn8z
MMRNWp/n0jbKw1vj84qAvzBE5/90cPfNdK9KJ+SR3zVgokUG18gyZ+NR4JUI+DdTtrvW0VqCnsTI
bxk8GW68PyESIjEIth32pmOLxnwgKZ6pAWHQDF4YbCwh7lHtyQ7YOGYyi3IXkc2rUWJhG/evFjs7
4SxHdy4ZsUfjyqPduf7k1X8CSpuSwoABd7dPgMhxcdKQw9W8UnkyoXKUATHL54S1QPgIUseA1pPt
+j9OOB0Ozrclf4u3yWdKFdU73aT8W8ior26wAhlFHa0FPVCzHLCOf8vaskqXCZNvZG0ewir4znNI
Oh4PrO3w88bxZEw4D9lewh9LV+9TW7oDazXGyRqLhDC3za+JsbyH5qfaZDtCZtzEXIfjWr0pgf/u
D4Sr82ymhBijEGFXG46Mr0x4Pw+Zk0TgHCAqDt8Q49yMIFzDwLndGRCHdkmS70WJU4vB3XaomR2r
v7W8joR1jJShsg5hcU94KOr3MUxnxr/uwDaSQCodUulMp2Rp2xaErMyNAbIIfGpKcJlTjjehKhZC
5uJkV+VV8GIiI9CDUz/Fw1zfiiM9nLo0xGMvXKIAAY3PKgdheks8tC3+MZpUtgaFXaL/vaqDxHKv
pkWwqxH1Eu+oDoFE/KyLPwtyd7DuqbekA+CHuL+RaZgYd/0kA8vCb+Wl+HTAX3AOOG1xTgkaez0t
86r02wJ1C4s/Lq223EwjfzLcXumIQA0lh80XF6wvMfHAW8LgHdCRYG3gqtqnwDqIetLWmsEOCTUT
9Fdsg8JFJA/r3wDym95bWvjXbsNPnY/n9olfS15jVwKkm5+F+wT3vIL/iMZp2cPjoI1qUZkseU9n
ki2ywelRKB6rh3/kqBYpA0Syu+ez48VzL2BqghMFA/2EVyGOLiqDw/6vZvT+YtgWRGvwtsVry8cu
aVtVuyaxI+VPmRAHvtbXgF9KJflpyU5nos4iYnmbkXAUrfrqN8JRP44lZQgPFSN/BccsDyiLXgCO
8SZLgJ7wVIrLqt5Z3WPaUv/oa5TpnXY2y2+RWdW4AOGKb3aQPkB0ss56g9qIZ1UZRgnMwWeWEXK7
Lc86a/Ocw7r3RsTUhfB85Tzm3cbaczCFKzy9nXgb2E3AaNVWHK8yPy3egZOQLiWgbisBFUJxGOAk
8YAvGHpGv8Li9SwENKEMhh2s5Ey1JPxnT//l6k/9aU32cGHu4KIOJcgDh5CCLnnZkTvVuHrPzoKl
BGxUE7o6s6eCxSjNB1mF5RaPf4rfC6G8zaCK6aUuLKRtBVaR2hdulrntYw+LCD78cCdNnNvbAlV3
e2oTu4LcQWokxjYkisuhXCqr/kg9UKHK/eCvhVEoOuzeYjxQLqbZWt+zUF9l055ruHKmkzQ4cJFa
7EgjhM4A+LSdISLiY7+Mn10Kop/QPt3pwwPZQsyO/se9qX/vcTac9Cg6VtLZsii471q+QbKdfMGW
CMR9oqwl2iS+L5P8NVbzoz/wbUYu30t9SAkgYc2m7aLOFTmxi+oiK/aw1s3VOF4IrjHNgzCdxPgW
7dXKr+Mvq/4pcsyq+3pOb6pW3kj25CJ8sqdZTn/5J0FWsupRaNY1Px27HIdEnogemnKUMcO87se4
jNElW0TcbCmGS+CUi0z/BDVMhlO1ii99DhV7lR268cQygWSb+iIN+C+xxHtrvpRO2Nc20U51x66K
nyNyNDgsKXTuXc2IXnZplRls9PQrtK8MniQ8tJuqc/LeY3KRrCONPBiAdBo20WwOpxpulPVYnKy1
MiAF/eQ/Y014Ye+0FNoVbo+REvExgLb415U/tczCxg/jfTY8m2/C0LbKZzleOpJv6p/pTl/LgAl5
g28w//1noSvIbYr0WTrBEuk08AgEUFoPLC6D74LjK19rLUHknV0RvHhnLILdhXiQgQGNiKsBzbh2
Y75MezXvvYt8yxxyYkOQbTKFicyPWT3HgPsWd8P6LYC3Z2qZ5wHkZq8xC6bpTFseElja98xD79Ut
pH2MF0RVoixEaTrLy3pUxLQmRGV94blUWpB742b5Ij/ivRkfMSMOE+SLLtdIKvYK0GE8uAIQIGn0
AgyEEobb0lqbVuvp+a3iQrPEW/Ves7dxjbMa303wcgy5drg9y3n60zltugpnGjXmBe4B5dssNiOq
MZ+Tq5aoNE5GtXt164qRMgoxHfb8kod/nJa1iZLghUYL2fS/99sgM0xcGN/t3xteBpi0Ah/Ucch3
GUZzzgP5wIA+/FMFrEaciKjvWwiC5eANv1PslPVvbmJlYUFlY5Affq3pV4wv9Y4L2AKIaSxjzpL3
fJpSn6xqX/maUmB3Lx/FVVrvUob8uBBFAMPGw8RNBAarSj46HXXyAjQAB3qC/oeqqCIL7kAyJnIH
TMjSbIE+aPQNU2MsFIhDGj9mpLIMq5wcfWMOnQ1Nv4dgnQQv1/StZcX+Uj9N5kcvQYFxc8PeQkqX
mu1E0c3urn5/dvFODcOVmH71HbMF7Kgo1o8ZtVopQC9baFhjCF2ayAKor9151A9Wf1DabditHCkF
0ZA78pt/1jJI5VsanZJhBIVQnWwtDa9gynI2WSiZN4ClZCkazgCW8VjaXCYqD0VJPjg5coTn0WbV
u045WfCq+DMaBmH8HDn5o3tLt8l4rLE7lltMNpcStnjKTXncjDoVWEu8znelYxkmRzppvvnjRFoX
Dh5hUPuTy3zFziUdLNCDalXXz/34UciYC53kK9W/cTsTpzCIp3JuHJRlDt+Iqz2DyL3CqIFdK+5O
JRVrNzpR9q/CD6HVChfGOUJoVVDt1QHdcrwCkclb2P7lFnPbXVXcW6aFWnZU488cjyoarJwNbjis
ppH/p0u76v8OUiEWjs5+oyzvo432kihBA7Evekxs9g2mgJGJ1xt8o+Qae7YmJUAk5A4qhhB89P04
UKRfCkZ+7RXLQmkPJ7Gho12IEVV3+YtkNYYGGQMgZYCvH7J6HfrjaxkziNjLohuXO5k7T8QOv06l
rYmCQ1lRZjS8qdScn9ZNeDuB9Yuh1kRxSzAe1XGBpmRPg5jwgVeLn9oFwlOycxy2L0R/c+oXfRzw
yLQ/aaVrdLCTiLTmzsBZjbMCSxHwQojMdv2Tb9R8axBGCu0uyIjy8nVwrTA2ly9x9RNsUQ3AKzFt
LrG09y0ogH+Y/fm7CyCc8aYUvEE/Ce3fq7wYIk9fdUlLH7Vk9z5q+P7Im6xRBFOSlEhSSFIQ3QYL
XbUB/1sWxOCs9I5z4xg8CR+GfhrcaXBossAHFuZF2M1xvujcV+oP1Uj7ldzz8VDw8RM1pucueNQ+
9IAVCa9dhCAluNZYgEn6wKf+xTpact97Cg7WnmK4qzirYMbQJvl0Mdq5LP65SeTo4ooM996WukcJ
G2EesKMnc8YZeyVRXHXC2jJv5fCZYPlUrpno4/0ErmqQ2YC2SjJXbHYteATCDd5PbgcrycUIi7M5
58Fp4s4d1F9L2YYwZu5t/A/aiqTv+l1zRf+VUYTHr48m+kqVdSvsNe2v/lIThOHyKj0b2m/JS1N2
S4C2y77Yv+XKHUplKZTXgANtZOv0ggQaUOiMMZ1gwSnSoaZq8TEShshrRqn8OS616mpyXFTcYvVa
DI4GMZkB6R6fASpX3NQ6Qyh8srYFbeyQDbd4n0/HUF+kwqXNWdT/pUyNXnA1tZdbi77F/UIvo5HG
MNKZiHOdxfesBF/p6wP6bJMly2H8YK0xgJHwIGSXBIqYOAV1koAdZWKjKlDnVdpirOg+DhWm8n+z
WDSyzmXrApbNjFO+yv9eDvESWxyD4c/7G1AkN0G20X4NxMHrKvxjV35E3NyfclwcUnyMOYYGRsk3
1HOpy94B82A/kjloZz+vN9DYG2pAK4Hv+Loy+Jy5gKeBNT0D3JbXVeOqSLqDAcKpWtXZNYcUGn+9
PAPDU3yX4fQTULNQ5m8Xhqz2Wio/iDprMnIh9/e2plK6OGbDTKs5QzsJVsQQBSG7ECTt4cEYN+jI
MK285VMantSJS8xcCOJdgbsUvu2BqV/l59Wjmo7KTzwdhHZFPG7SPTrdKWaghl9nFgxtJOfBXhR9
HuvOvPXt1/xwMioN7kj9nJBEAF9xWcu9qkcT34TBfSc4nCvgWh9sxtH+Qs0atsWvphFRae4Awuv5
B4muqeQBDzNZItnyMtyHZ2vzJhWDFiL8Mj9Lr7IHRKXiKTub68aftuATPMNN183ivUUwuAs8c8sR
eTDt4QPo16bEms7oW/GYd9qiuFf4BeLg9nXdm4pNTa4wLW0I7Oec6Z6C3DUbOxcTFrt87SSB2IlA
UKuUBEisFv2dE0inDZ6Xy1uGEtX4G2NnvPQqM042gw6lq81k0abIXMqXlKzYc13b5hxnc29YRcLP
SK9jTMBht+JpxRoaAAkKSTt9jKHdPrMHnezoVnfTQudDkN4Cl6XumgunCHfWa74E4UPPmDnuexYy
/WnEA7jVtB21gzYtji20druRXGI6cwwq7GTmRS2dl82zTwtnzGIslOBPljq9U96NxkF0JBloFhf6
U/gDiBIKyObtdteYi0R2amYMyAVHVzVXKDDBQUyZHxzNwR4ScBZbrfIlpv0PUjISJJ7aksW/9jMP
dcZ/5T3pGS8eXyiOWdstLO+1Uxz1AC8WrCyCqCs3U7hEBL8oWKksbKLJ+sU/FqzIteWzJFFhnhoY
/Ch8IL0ts1PTwMnGV2g3vnlSNbAJgUPC97eh8+D+YwNzfjMIjCqkH8uRgdS3+eStDGm1Enf4iIPf
vFinoc8sr/wMgBIcaZgKvhSqSmhW2ibimMClmypPiAM6M2dQ8gviIP6fh99t9fPN0nFvXLMNEXiQ
9EAl8C+4a5+QkPbWBRAW0nbL1lf9d2VCUnDwEuUXJkP4LPPw2AiHyvzR3BB5U+OU+kZxI8B7Likr
onZpETM236CZ2pC5qB10fvg5bYZvBEx8xJgXrD+t+1VtBnZQVpfcVoei8MLqjN2rfjPdWFr6GgUb
fWp8C9yj7KNYRZRc1g/4WBOeZYaXjcfY+KbsePzoPJORES4FM6jv2FGdo1ies+S7FS+UowXKVMTu
szZ7w33GWbmhi62zFpjgUWJWta08q1iN7Q6MQW66yfdw8hfDBmZdjz9QIQsIxOFewtHX1Rvgv/g+
E7L1IPQDoAhs6ZsqnEk4Yw6Gb9NmajbwqQgCqFmQUolDk1ojN19JiLqdbD9dLfrSB4slKkNjQ64N
yRgHY9OD7kMyhK2fu5iy/65kN4RN7+kJ6AwI126odjiKgb4hQ6ykHzGmEaSTB0ojwsSQ9mQIXgUU
cQVXqlMJeILdzk+yWyBQepoYw7JDz+cT/p+RPGj/iPeQtJsGHKRDMsbMnVIBFeoaqEBoOeX69aNK
XopEy5iFWlbM96eiGQnQsK+x4mn8GHzicsQj4DMPUWwrPaQn5aP9Y8nDezh/JGvEMDmRgJicU863
4NFceIQnfAZt5vH8cLOHVIJ42nhCYQahNOFjL9StijoapkB/ZgrJFx8qmm12ojR77ZYNwplvnq+J
GCUSL9lZptvlexSRUScuiSRtxTgLD/e0bUq0pJBHDTepd1n1F2BYAy8vHqaSuGAnYuqm9RQmdmUc
smwzlv96xhXC+MF1MZCQPRHlw1gxZVVdkOSzSM9cAB1SR35FOE1QLbGg9q2ZyqJvKmJyEB6c8lZb
GD+aypgJgKrQO0N5fX8pxMtqfCYAsB9x95VwatZTviDqgmOXVshC4Rh8WRcgGSPiqNbkqpUsL6QJ
USAsvf9RXaSKtizGfe9QdGbMg1yyKkQDu/q5qqt9A8rdZHas4wIovaKxg3qg96JPk5x33C8MYZ4r
u7PhMsCeFT/T9NqYM/ubfu6NkARfptJRhXSrCYhr7PQ9Jk1aGuaNWwl9nU2SwIP85/BCnFmEjY1Z
M4lG0NEWyYjVnGFV8YgQYiXWPwyzwlU7GmhlwjXaATV85vABOQ8IzuAf8v53tL87Q+O1ZVrJWh98
TXeIo+ObSafySPqtaX52zaeGRxQaRPzXK4gMT2+YklgBk10HSbXbtPphMh38b02DFfIfPsZE3GCO
Yv6CKxbjLDCDUvEK0IGEfOc3Uzkk8R2TK/jBSiLSacWQuLoGHJfoDXDdEFmpfFnqijc9Yv+tXIpL
CuwT2f6+qg6d/vVqLxN5EQkaVHplRtZW4w3XEHIk8acnRV1G5NbgMzFB9MWfsrEVO0hdfoUtFUgd
ZwXzc75NOWQickwIXYeTyu9Ky+2q5DEPXb3Ym3DpufBFkEfPCHw7YIxsOUY7trHsROQ5PMhmFHdv
UI8KW4upew9qg0E5htl1XJwNVqvmkTH6cE0BY+YoYYsKiCQlpWmBZF30DZGSaCbR7wWgiEUnkB9D
gZBqC6S+URBK8c9BLxd0l83ipfiazEwFx70PVLJiGNPtdfim+VL5hGBUbuOYaOxNW3sKz3cbO7J1
wAn6gO80SVf6jwFthsToqftJsa+3vwEVR/rHqDGD3UGkn6T6gGy1+sN6gbyh0yO1ccCti7syslxd
wVnX+WmxHdCXFMV8tparwfqPo/PabdzawvATEWAvt5ZIqjfLsqQbwpZH7L3z6fMxwAlOEmRmbIvc
e62/nmu/XHkaVYnPMfxs2Pv7+B8CUgNq8HDNkqs8e4nIhCe/EhJMVc8yAH2i4e+2GPKFYxT99AW8
Dodw0aySkSjrWl7XzBdF8TDiYsFRQVAZwEuPx6tFE2UZrywRCS0Gaxb0d2fofKxzRNxzajcKbTRC
wERi9DuBXCz0oT75b8xSM9HT9TTymDz6t/m+HjjCyBf1PmhdQLBZWt9a+KvKq4TSxVlzJzhL7FqS
C5iGISi7IputTuRLcHawZsLA2srLCtzCP6TAAyn0HY/6h0C84x6dJcImg2U7WtMGxFRpK7UNhVW3
gG8LFZuuj0/bToAlmfQcbUcmMA4MmuBE1yd3tydxP/2n5LZP/HhNsAY0JoHLhIhqxxRqWIfJ722R
lkVi7lp7hF5LF3Ez07tAfe3uVmhvEnoiiBIkQUn85ftnc+ZxQA/YtiiC4VTJCWIq9zpAeAeYq5nk
HKFdrO00JjIJwT0CP6IRh20I2Dm+mWT2rW0iE/HyU4ynpi9nPx2tNumceNQ59PvAMN9GRPCNjUsC
qXidH9RhVkEwMG77N4GbYv438BaYv/y0GuBBgcXJ5ErsUD/qgM+Gzzg11zKoQKgEXYwD5dtA4RUd
PUyfOdsJ2lASoDKHFpaQeoiUhVyVkkWZcQ0QX8XO2DOMEir+TBS3rK5R9qmiHMeooNnAlpOxrYxD
/tki3MSlQTGomq342kWJliTGbQgA4lEAR/8Xw0KD9x/ATUM0x8rIPPzyalbl7eceF4V3hGDnOVeF
koNDKy56ZLrJJ/4oP9tGeL3xYPSnrscLtZDEQ3eNvFctrlhYI4WkTm4Z1Tw0o1MM2yhsP8ZkQ8+S
nsy0hw9+KtDvY43YsPTertM/zXNQYIvbkv6FsX9pEtMCbl0adLWn0F+9A4Kh3niG6dXiJJUZ5IkP
+x+mmobFQCEBxUfaifZ0vNJeumoiDMNumOzlcWmgdLP9d7L2kQsX1araOQON8QsDlzzxxUNqoXL5
tvqbR3bDt+wfGT44n4FuII1YJdJ2KaNHYYvoB1otfrrsLMWXkT6IYywex3zbUdOCYwQbOxl+R4Op
DZV06vTATnsqyAY34U+i0cCwi5LeuAURxoRFo8OgvFSDbXL5JSTmDvVS7H7TFj7o0Ci7rryy2ndc
2PF32e5CUu3kcwsap5JRipq1K7gSvf3EPCBNpKBjiJLuXkg4a/0ZtJ8JUoVVQ2wHj2y9Nu4Rnxeb
6AgIAIDH+9nnf6zGohyfdfKeWgSUJO/lJfHUKg1i/owDSdomQeQiFCjZ+PAGyA3ugAvCQ1XGYBQR
Iwv4q6bJLQDd1y1tUyLS5VGx1n58FGtcJiHRbzjvJngmWULjYnf+vNazMfW2iiqhGB7qton/hn1i
I2VDbipZ9wbuQKaU0y7p8tJp8u75tQgLImHnNW5oMPPxjgblIYS4sFBiYDYDo3fl/zNlBSpqZysT
s8cSSaZkvcfhogbHhLsl+4mQJW1DIjLkliKWcxTJswBXOCH6om6dKle8eSYxPt8S31rHUKMme5Ig
qF4XoytGe4t/JZA62+3xjlf/auCsfQWabcUnvyT3lgADL+dNqjYNqW2mvJTEZwoRaX5lhH7Y1bgy
8PiUax+phvdDamiJImmf8O7XMAxz+FFuXIBjhfwQSS51kNTXk9wRwngUSPSE9yTPYwllb2TBQC74
7WeLHMxcAglT9kH4e/+VIOtj8OHydImPYmMUlg2ROtaN6raK+g7MJ2X5yRCjjBvqxoIPmlfplvFv
g7HSLLI1NuwVxlJA3cLMwLH6NJyGgRaxHef6uIVWjkWb8kd0xq11sKy9wKzEh5mxo57Mn7L8QWAC
my5QWQkIM9kYtoAl23227J8cEhk4nMoBWztPngGNe/JipHsangpn0o7lv4kaH7iNkuYpSg6O8nDV
p7Nf0989OTl0+aAGMDsIrMqDWTkGy46GkHgedE0AKy+QqTYjXkid42V4HMU3mgHSGgmbmGyexJHg
J1TjF8la89bW8Ubn62J90jV0zSFhMR7/5obWxhPdiO8n35fYLKJlEzjQnL13EwFWs3KVYteXnpN4
qE6Ko0vPgmNQxeI68to6jFhC9JCGU+/PlqUvSOYExU5B+BdiDL7t4M8w14xjQvJE5pXHG09xAC9B
feSW7KjMBsJTakx+gE12uBEgNKQvqMVLgIjuozP2maPoN/hkGnS58xUE7Ok/fpkCioS9P3g0wkOX
qGoiMOqn79cTFmciobNHWt3BigVE5UZ/m9CHSAqpMeG7Qp9i8EnNQhQRhr3s6L12YlJ65fGaVOYi
M78idjQC82LiIaZZoWv8Yli665jQHIM+JIK47FH9HvDzhyefUR7jqLQItG0HvkBqljjZpgbe147L
ISXP9w7QG/mniAbtRPuDgTemdxI9cuGmGCA+yj6XWcNklOSPxuCmDZbzR29ixMdtK00nT6abFDgt
/oN8hm+K/btqcavuVezoPHFIXGr05F8U6aTfownpqIvrRFv54EMDDYiCsKW+S/n90JptoaDB3pn1
TW9/eaLUGI0c8jlS10EUZTzYl1DcQiLVwcmiFc6v1poKLUwOKoXbs7epviqI/kGfEPcgt4j1Vwyj
S5Eb/jk4iNZ/9eOpbiBSNXHRPgSkwXQzIAnUu2WJwQKPTUUKz1OJry1dPkg2cQwzvZQqWtQjCDbm
Hh2LLBd+dInIiWD/QQbpk2cs1k7krdVko0Ex5zOlTV0ipUQ/LOqiuKcPebI2GEsJQ0vmKlXufZKV
7uRXl+HfoK06usLaBeljhI9QNDn3ZVOtiQifWsK9XGChpHeL/lfyMzOYWDQHuAoQTQ383YTckMGJ
0SvjqwuEn76st60tvi0CLQeFN5UHRdA7mzxoZk4OuIARbVbbfFfdmTcdbBZXpE6Ea4FIoSQgDDVI
a9OoUH4s461S2nzW27RjBJG/h+HiYy1sUWIuqGKrSHSAVkovCnGHhfgrYqepzHNQLDstvRTERopN
TeY+FrC+cI9Btm+JqE28R0bKJ9RD8WmpK49t7duiSmEhNnf6lCScHWcyrOkppTV8+VKXdJyQG48G
fs0A2/zyUGB8EXGSLMCSat4tYCDeOYuGNELM+QAMLCLeLmu/BzWx2fxVQAiZ7b8VcfetBEJRNAZ9
j3ez5GXvO0BqygiWLTZ+hdnep01lYqSvyEOQdcJOu7OBzUMbnfl/U7Rn0EwYOvg/EwiuiZ9FSl83
65HfnVMqMbxvxEh2Q7ybNSsn2HSD/5OUOXXLFTcYqOFsOD4LFn64fRn6jlBQkuSpa0SUGQXHxsL/
LkqDQ4mATkTTbX4w04+zXnKn8PIWpOqCEgi4w60/8akrLsGXJnpJtnFB+jNQnWPihEhggmbYoGtz
GrNFYnjfIxl6FspEA3EbDnTDTB6RCrb+DjS70XRulFHZMcJXVDqKhB4J8k3mHwdUVz24Yxbhpo3a
fT/5a1E41YAgcbH9//xzCwWekzex7/hhGve8OMyprXNxGMi/Ke5rsiJCmkcoy8ZLw2CkgWVtWuqV
zTUdxTqIie5ytyFNeIYt0X71LTjhfZRxOo5o6RpbQsqYeMcx+abBHDMcT/MIhYRxkjZqbY14qgp/
yuRTgM/lz04PkEw+MAfEwLJqF79ptuWsJ1CZBOr6xUwX5n9h5ZA2GvzNj0jS2Iqx8pQHgFTtQTPS
xTPwVa4lhJ3oG1AxUZCHseLqFdtW+C6u1fTNvWZ9Nvcaxwvm7v95gzjf7mdAmwf8D3dkDQskLkXr
tgb39MmUBo8NL111lt80sCfVmXseWiQZvou1uNGw3BVLLBe3YEbf0xPVNZO5Jr4kVM7RH2fJjp5t
leStZKus1I2XHUwkluTibjT/JFDzQWy8udRv1+4Ys0zXBF5401HxfkmXIkPY2Bb6P7q/waTMdZtv
q0dSbObqdTBNcQWLMoJ0EREPHhCi38EktOUvdO2HuV73LO5N2l2AOIftUK38aa1QskA52N1z2c4T
dJxU/YVO4uOETWElGVwdFPY7tj96IJDj++pVkJcC3sUPqT1E2RrKCX8+m+ICSDw/+26xQoIYEl3k
FFzUJpmG+je7U3GE2JMrvkpi7E5GQFr2euB6+TZIDYKGjGfF1pj81eW7IGEsx/3xiZ1Tr8Dr7K5a
o+FSk1WSP/jEkE9KntuVNhpidlCygZbzmntWVp7r4MrkSRBTWpEY+9a4hxAXkc8ZrWH9WNgLn/t9
iQMLogJoNZxdtx/Yk2HwgdHn7VYRlwMODc7q+Kja7K3qm8b26a6Rb7gq5avEWSceOXx9BoZdfKbk
qTn2vBIEssdQP056MfIjScP9V+kahQ3tXAQHA6XGK2tdTOdadsQumQ3Y06ixPwZf+bdoLefych2q
mmjRYI9ejWyCeFXI72rHVMLezU9TR3ZULMNNAPiJimMBgHIoCb4lPNefXeE5cVZLiq/qZQwLRRB1
tVbP6rN4idW2w9aETWogKcYdLzG7Orc51JfmTOSpnuA1uJ20HW9MRmu0q3nuDIasebolmoGAHQHV
2DwQZJDPgUrKy05VeeX2AnzmMwGy8V3/gjzaFX8Mh40pKVY5tVBrzjLsyPVcb5S4zY6X3yDOoqKb
GsCNHTFyMoxsTEHVXTbw0JaAtHd+xxRmzlzh6lX4OBEslXZWuxapMdUC5OwKuA/StKQaVtkUu2Bd
j7zJ8KvWqprbgLuZwK7+xkPwYJkUUfQDeJGqRR2M3h7NcJHu8YYm+FxpUt9m7CN0IMXDx966y5lb
xDs2PwXfXdNijuyw5sSfkXJLwl1FaMOAiMJcoT7DqnLWrtpalL/q4dhvtuMm4PkLXNAs4uTmO12m
bNMeyRP+wfkf7xtx6XfEIdvXWrThmwTLpbgjpylpxcOp+PgtN3V+k/f1L2s7aWQMWw/vn/IxvABO
cDmCMRqk6CFtBwNw5IXn+iRSh9DwBHR86k24kKoVmR2C+aNT4MxEV6578LLUJoFrOg7jgTBE/0ig
Mz8sSoVQgSTwehztyBYbpnwQE/pu5xGivtW5i/2F8lQgmPgfgglYzr/4X7lPPEe4jPmXINnaNh7X
uX/t/hIGfZtvkNTnwrw0V4YOwR7qff8liUuquC7dJvn4bVaShMAG/RGsNFHLhLbDgtEyBtFX3HE/
GSTl80N/TL+o/7dExxDwRzHwG3nc4KgFARz2dIwvGOq53nXg84XmnSqWWhCRJ7oIRQNx2MbpiptL
uCMY7mfLuUKwD74fuyKSim4GwDcumc7xLELLUd3uZddM3bvgECarP0s7/QHPnXxKTm24Fm9D5DRo
WvDZgdiMx14iZZyVgEdnrlicrwZwRnUVFg5nMMQG9vy6+gNx41rTVPzuR4tWd5WvdI61XQYnyl6h
THk3Iusrmr6rXfozIMMw1qN+pSKAZye7gPuiDO03GYzugPUS9dIuH8DCXEPeFaiHONSJuML8BUqF
JqNb9sp5psynEx9BVXO/GHzC1Uoxv0IyvfWV531b+XUYnD9qtqiP/rDWarYhZIPtVaxP+aWYK7zq
PQqxUrh0IigMuxp+LopK8kN6UP+XOnAh86fMaNvSJIRvtR4PEYsETxCQzDUuT9Abyir/h6YOswfx
4o8eYKCAJSW158xMTdDEkkTMWHGR0UWxM2fKaI7Vk722QFoGy/hGuf45G7WKVXkhj4bT2bgAj5vP
6UVRJXArVq7J9d4+4Tq2OK2JJu/SC1niOu1zG3ZBTsAYA/NEqtrB2gYOsNGP/qNYTvWHYrrg1Tln
fN0IExvbF+dKOVZftHM12YScy8KOPqThiKw4Nv+PtuBRG1bVETFA+Y8SY+l/4SpVjXyT2DGyI9IE
/THJNHDoNgADEbpLjXwagu5dqi6s7kegyolYrGVhPSj1uqHpVc3drBdlqQvtfOFYJJvgCpKCQzgu
a+ZBSPeMEefUF++Bgqvy0SjENeauTn0MAQ/GhuIXamTEHd8faCr1NiWBsx+a8cFtiMS/+zSsRfGb
D4vU2jH4G4bCqbQRzWWE6iefoXIA7H5WqH9a4smInxLlAYHbwbs3a1bxlE2RTzihLkHWtx32kDXr
ltUvAwO/4F872Px8Er7KHBmlA7gmzQemQ8Hu07fJrFdWgUOkBIno7bPZhbjXb1qwIy6nXuHqiwkc
H5biHPCivz2dyIV6zeaWEnpiT80aeSVtibhPtmjoQbXhQgLhyD43UBte0378k+M7AO2ziIBLock5
T5TqKirnYk2Ys3LNvCOTt4XQKd9KFX1i+bHg9ukgu19TyDMP7hFA22NRqNnAAglBUo/IwljqCKxM
+RpZPLYV7y+5HeCQvi7y00DUTxDdPEe4UeuGE/cKR8Noyz22/Z5UgYTKMf6Y2fTVomtvwDCpqFSC
H71fGrD9erGo7jygJcWoPHhBufesT/p8puLBcTBpl8b41XAn8p0lmKHIup7QwFsu86lNZqXx0XAV
A7S8DFo+16Eyuv38NFQP0A/Q87HYIjMH0WjjdTWrpHDP0NawIxwI/Jmvmku1aEnLAEeuN2XtgHP+
WMqfKV3l8UhiD3wvVNmCH3R6mTUcAqhH+taLm2bttWgXTA4WI26SgNAoZkrN4dURUEQOFC8F86TA
asFUIbKbsQvUNryoPD4HLPPWfhyBnqOvdO7K1P+Qt3YdaYYEfJDoeeNQg2whIgGrO8MRme9v1RU5
qNPsH+PbfGK27ULmR715gpAr57R29OGrqu94KIZ7MB1YvhlYaaMubuG07moUHHvVleD0+/gTXVhd
/k4xiGqzN5Una1pV7CdzPxAIbH00YFZSYJLkqBN5BO/DwAvFE6nUwlk/cfES1Feub8X8pmZ/UyN9
iPGnWO+i4jqKjyjaFdI/Rf+t34TPDBgj2x/JE3Zy0XzpZOQhWhUxBwQM5HL6JkckR/qOXmayECrf
coKxawKKUdfzyfEGV/12wAVT8hnxZEk8e4PvtoB30O2D+o9DTeEVvQ/DttEvCWAemU+9d6iZ2F8Z
10uM36NYNy3wCPIr7WVm/4TPHmsNX0bKGHUfATAlsOw4QgqqviZvE6ZLWCq92eW0j/vIPXxULPGP
B0WAmq7LiJooodDZBJscWULyOYK1RWvmNr70DICLe6hLgaIISCOUPrj0POfKq+EzGAE+m3Y1L6JL
E8cKUwr0jRGRqx+vcv/MbwP7mMIzeMMzjL69bNtRyyFTO8oUphGM/GGQDTGec4Zb6QhSWLEITv7v
IB4msPFmfu4047fhK4xZU9kty/SdKX9MEZzzUvaIynPTF7aJokw2PlnOl8xJHwG63EIiZK3CJJy9
yUsyDXHxRF82G1H6CzERjI7KDsAbDxHhYsqanSMiGNs4tgGqupqYPvYlJO8Y7/e1GxxfjAQ1CHe8
L2kxit8dqCeyBVhvIp8Z/9A00Fnp0xUnVS75VP6/UCdLcNlgt8/Q1BFEqOwtwnFOCsEOY/oNP1+/
LKhHr73kky01tRtG3dLHJsOzEoj0y476PMmlI9qbkbmQmNWvceRLNsj07WiNW6HYxEiYUr5GUyil
Datwi+WQjYtuX4Agcx8WLr6yYGZMD3p7EeFmdQ55BBmjtZisF392TV9jyLCewx356LsBuFICm5Hn
D156aKw9c3BlC225QH2p7IuaGpZinxLCFuAgPtfBIkRJHmCnHkRAzewYQbpR0bEGXuvDb29aR9Ip
OvFRT4TJ+LXimDhOI5ISJGoCfe+091lgiJMcZOJISAOXVGwyXxqShBa0SSessIdmQT+lI6MmwgxV
IaAcMnDh3strwUPb3WzgKtvpSGpUJus22T3jkxYAwjuYjKT8alREpZPmtmUEV6SdBZCZwbJ5+c3w
/FUBI2mpGASyk94AYf4QwiM4It5spIPpvxErZR2tMU/tqBTQXgIUkxR+yfVOpgS0xVDaLRM8GR0X
gz3tDAeUTiQTmuuMc6FbhFJFGbErbrxp31WrzkkhSEErLNgvj+/G48EmBqgpGQIZq2l/Y4G8p2hT
iR0NUTwF00nDllPC5x5agawb31ZZo1kcFeso9Z/aqwH0KqsbQMTEekZuIC01sAkGyUckf4pHvl99
dCV1wWYsAUlZ/mjPXXZcz81OAIg0CWq6ZdMhK4jz/crYFyZnuMfTmih4BkR+L6lcigEoz49qHSTE
NwNoVYSDUmWlho8ystxpb7cQcwJ9ODTk6UGN1niOmnfZfqbgUrFq8dh+TJTckHkCvt4iRgsWfGs9
DVQtpQ+WeczfdY0E09rXdlWcCwCjEsFYU/Iy4tSWNWzoPQxORV8gATEsb1RtKHnyZ4hMEjKiTMxs
8ULXrwloQSTzwprU2qxzaV78GC8Tkx/4LUx/u2KVMTClZN6JO6//7RF4sKXdCY/LD0gyiI7Kt0RK
WSFpSuFiaMulco+Ld5c/ZPmKCjYcvmQVVSdjMtZLArbYSGr6Ai038H8LASiOz6wzUC9wbuFF0Dj9
O/YjVbs3+WNAQKJUZ1H4BPVR/ANhkrUDStVDSEuvitAdbWuKjzA/ECMDfEz25ilTX6SXKcT5h9/a
Uma4+FZqAjXR7RHS5wEgorKwek4XmdTI1PXjz5Aw6F6r1h26sTryjiVapUFmgFSpZWmvg9jfgCV1
km2LZ0AGc3nDy6MmJ7gOpsOYtGztlxF8Ev9VpL6TC4OQhp5TZPyLGq3AKdpbIQnBdPG9BlrHZJ7s
hu+xIjvKo/NNG8ut5v+I1qdCGGvL1SijYIoZjbPgpzdIfOAd4BZtNSyXZIBlIwQDhcf5LUYhYCKV
T8Alhl7BL8eqz7c18M916jsdf1qSOF1xlXxUy9iJKMwKSFqeGms5Z3LR7ENcGYIFUbunBgYGQpCa
ucN2PHhw3FngUaK3YNuQYxW+91r4c5YNwTdisbE44zjIM170QVmEOmarHg9JbPdYOCryXaCbBe4K
sFrYPN4nQ5Z2ZEGS3Al8V9G3guK2YoAv8hrJzEetGHbO0EEG2YC9p+P2QgyNGZ2CE7QYLEg9A2iB
2pzsuAFEu9oJjA9L8laZQAVm9BjHd4umnJp6/okHZDoAXPFoYFSYNXhAJIN2YUZmSbb0oycxrFld
hfgWh4IXAcHepeE7xYHVM9ORgEmUn8rJWmRfPWHG+rkA+xi5o2V9N8kypXsGbltt4TU0HXyqCwqn
CCKnJ6qufjMvR0X8MQHejOm/ihlwL9eHhPwamHn8CCXJTwbEvaN91JJbN79qoYGGvgWc6Up4qRlc
BvVNOB60V3QSMQYw05TJpvZQ4WHlST5l4hkuNCXxGcA1KuVaoVMbMjXjKSaJLcWKIJ5JVxOsTY95
BF14zNYIpWrjDWg4jUz5XBC8L4cTH5ndFyThBVz6nBYgGj/zkgigGzKMGG7L3cIzWSB3XXUWjn/5
hcK58jYdLTIEN0CE97fWte6F5a36cK2bRFgCSfMXh43EYOFA/5ff46ooP8bfaFiTgT3LAedWtg+d
0JeUcl/i945aawv81p2+I2S6ggFuHimeUiVi6aFPKBRJYCCzghRF2zct5CVL7a95cAoaBvhTm58q
62c+L7kSUU6wuyZ3Xj4swdYWOzWhRyrR1oTiCt4fUqSKqKG+5p7Lr0S7TvWdKHxRCheTccsCFHvR
wRhcOuH6CDvwR99+SUCmFXPWGOAWurJc6BzW1ngayruR4y3bGBFJatYmh/QaCOsNUEzxg0LhE0vX
ITsO3TcTniEDLWqCY3jNPpStldTi/d7L0TcJeEAgeJynYt+QlZDWMfKcu8nHPMjkN0tvWpERAO0C
b9/y+jRcph3R5AqrLywDyv9PBQHp/5sUvBayMVOfXT3sEKCc+hQ6CGzVdAKiAYWX3MpYyZG1CDkW
BFYg0R1TjGx3rdh3sPQBBJwg3VIBpwx3ogEjBIhdS+yYxL8WixjKD17PnmvSSh7oLsbXAVfA2F62
LGcsydOw9YKK1hLSu3B/lvN84W80hrt5/ZOaTbf0RmyDh5pW05Cgnlq5FlARVKezmycocIcvnc0H
RCU2TvkZYWyqRK7GMlytk1MpE13jYk4v4HlNEw+km5JsmOh/gXf0lTOngWmw6XLU1W/jk04Don0a
GxXMkiDQbeyUvwkbL+ZPYOeQBAAdKa+CnjS8FOGlBYAB/tPLt0/KZHFLudLKv6F1c+FbZVOARhGJ
9IwqXETMKv6yYiuxmFfciQ2R8EhYKbwgfF3y2+SF9sS1FmD8A+7z+Z6weHPqIqicRbsc1A8GYcrz
VCqmKWFtVqG4jrNtQm0jYeUR5wqX0kfELSiR/43bDpAyIiaH8gRwcnx+O87EbsfZ8RNc4VOgcDaD
cBQRopNRTGqnA07Txq+Q4FLqWzm/77TW1dWtNBdq+zWv4kq8MJONrzt8c8NXs76SGNBQ+UPMSLPK
xFlE/kFWBAlJa428FQ1s9jNm695Euworho2J+AoQAorFoqYLyFe5oEqilAmfpCgWkpEicZAwEmIC
dVfNUSev9N3ayGoXE+Vs0kmqVzyn0IZM9qgL6Hf5k/2rAVQoAooTEruM9DW0IKvwQhBOAviIlKwi
EJ+vtf6DYhtmxxNblhAS4IYvjV/Itj7fftOzx+kXs0SOaD3Y83V/j4NJz0GBMIXVqzZpj3oKEIPg
ljIEYpiwy1M3UqLndsUt0VsC3dAfuIwhW3ggpqu31IOT+BgQjMKhTI5BuUmwaAvqcLcV8JFIRrkw
flh18eEh2jXB4JBIQdKl+haGJeFmp9lhZ+L4NamZsGusGnxO0sG6o+1mhEyuCQ0QPCpZzfn2F1A6
M3oHMiMaetCbdQlLtOqfdA00C8tRbVI7medonoe9LFJnSJ+saeFKgu6P9mN90+p9kzoJnfBMq9hi
szXcBf8tQX/4E1vCswEPkJ1xfwxvcKseUjka8KA58qzC4dhjdOJM0VGY81wvAeNsaZmcVBqpF8Yc
4L0Ixu8h2ZUHz0WPnv7AnlBNQ1o41DGql4Nya6QVKq2Ep/cbzcKg2voZVdT0R1i+N9wGmL6j8FLo
jucNIsukokrhgJIT0b0GUJCstfLBu94PC1yt2TZuF71TJiCWxj6f66yJHCldQgeicQclyO+A5pJH
uZ7sGdhnNKtx/sbj3t809ktzix/NO/DL55SQcquQ+RvX/5qIdujFaN4F9Y2gOPoJy0P1QNSNuw/7
BGVgOpp2aI57R2fGNwyxm8WXJt7V+WfyxwWaX6Z1sjymZ8lb5kQnExIzB6rIi+SKBgmEptQcWiuZ
hGTGt4/MW7dngjsqdSWjglGvVfqUymMnfvv8qpSkF81m7q44w5lxMUG7hvkLziBEmKS2onSmz2jC
+pixAHGzs6ex8vfyFfaFsAigwoY8DbF5isqdsBsZDI0oZx73nYKva3ZexH9KsR6RnWQknqERnN+8
Spl12KQtEMAbniuSSojJZovtbLIV1vxp5YsDGkoSSqmU9igoAmZd49dnPnkLx7a99LyXDZ6DezaX
4rQLc1pDJsxaRGpWKFse8zmS+oTkxBMZ58m4JVITPpGNIBD2HjY1jCKE/+UP6x7DvCI7X+8rEVH6
n/AibAZljr8v7Rq8401AF5e3iLdzqby6cUb6iKlPFvfyuwyOHHBF1S16zna/ukFj6Syrukvglc4V
3djwya/I+7rh72AfDUH1aSXgxqhu6IaACBBuJQ43j78y7t65sZBMI4jgFo4wWo8ruX8GBa8QYftk
v/0odISI60zD2WJ9wcPqMsLpe0dmP8cMzs5W5axX/gnDlkOIFZrlGPwmq9eR/mLOK0iFMbwjuujW
rngOY2ZgmSuUcBh0dVGA7m8HsiWRfjA7V3GUs41zg8XSekRBD1ZE5LDdoR9xiY5mgOQKtqgvN9fI
3XxxHzB7OyF720q44qkQVmNHQP2zWHN+Watpi2Np/BfaMDr5XoIHyhcgidpPeB5RWTcL0aJcdinK
Tz2eM4FSspmeFiD+lgTZ6CQP63hAntauCGSSuoM88IAR1cGLviinZ+Vvux1iaYQES5+Zcbn1zk8c
Lf2t5kT03KPk9BvTptGGNcNa6U57JGMxQEAHebJik48R/MibylrHtH9wc9rxtvxqjDOiGm/g3Nsj
oljl4UF/8DJ5juHiChwkLMYR5dfbcVmB8o20tiypLEqoPIW3I5Fk1sKPEvzXltPjTWjLiN5OopoB
r6yxwX7Oyw5KwKAbt69KvVnb9CsFZd3gNDrJ6gOHHxjpppYwPS7heucyWOUd+FsJffq0FnvYWrwn
f6DHLEbsAPzWdpDb4F4PjCrju1evBNRV4k6sX2merMqmdwbUuwwGmXTqoChD8TmYv53Q7kb5YcxR
D8cq/kqltSoqqPrZ+T+je/Qoq/EDSppQMtSTDgywLJ0Fb890kUtz6tngQSBe8pYNcjzH+bdZ7khw
p0bop2o3+fgFxIYcwzXdNvlUhE2abGC95Ic+0vihXXzxqHl78BM8RVBxWDQimTQg11Cqj4FlWMBY
Z+EeIK2jcArraj6IZ7T8h4J10sjWHcWUyW38lz+BqdPguxn+BYZby081XJEw79GdHSXHcHgUfI6l
E/Y7XFpugE3CgvsSbI16eeEHR7LmjIdaW7KvvQdcvP1RyamWt1Ypi7Z5GYy/5oQYNKDubd2oErEI
qIeCbYhrLFxgy0W3iQqVyaTDAEf6L2drCyyfOvhl1PST/LiEmb24hquZreT8j8w/9DvtoUCk2Eo0
3jH/HzJCb8jM0E6BsTGSqxqfRONUfZYNOCS2PkRa3NakwcUrn/Ld0Voa5qtFxRVi8uNYnafCns+F
H7/HqKFxk8KZrfgPsKU1pEEM9hF+UJtNb1u+yrFwtBKKWnlOi/D6UGuXDFTxpZMrQvsM+HBWHuUF
fuIYIimLLjNs3654QV19ScyufwLSEe/0HxDtOB1UjF89CmHEE6O2ZNkPF96bCA9wsTZxEWT6//SZ
2Gr5rM3FjaioJFbRx1wjYOF7rZwZRrP1tvbP+vic9EsFdDPIuG834o0gsVW2Estzj8mZZjHqB5LP
gsiHE94Z1INkAyLoVzfpIYshrWmdLRa/pBdhQ/ryCcrsrkqNXcqJA7uBhGZ1iS7Ia0QLdRvaGSQH
FQYwBBU5utDEKQicvEqvKPgiRx1NGyvB/wkAhyxHj7YiTmcbF07121FTq2+qZks8WKwCWXVUvS+8
Mw01FGUJl1iESQCFXarnANAdfFFuBroSiP+Mz4VA5QMzgkKx6OJrpiW+tUVAN5dkgwohggbhWCLb
P5KY4b80f0F/UPfVbkk95iBHCdukXxN+mfhvft3A8TI7EfaCdpF5xTVhU0Q78D9+4MFnRADJBykH
5MSGy+zGjOw5vj3hFiaXI/jx4110Q/UHGfHwsL19EdOkpahiyQh1/WYpr/W/Bjsvm9m/AR6Q/86N
4aRUJ9Q2yngy6x9Wegxm6TeVStPfO3cOFZ/+bNNW3vLS/EXljmx9tak3nWqrgD3inCQr3bx6x6DB
6rn0HJI9CgKaSXQi+QH1CjrCORRg7a8YdFOVbPJteu6mpSZuJjbl6DLAjbL7OepwYF7JbQhaNw42
endN9xFNrePCMF49agt1AbtrlVepugoveVr1wFmCcfRnsA6xivFR7UlM/I+j81pSHFui6BcRIW9e
kce7oiheFGUaIQmBvOHrZ52JuHFnpqenGmROZu7c5qkExq82+Xf2aczS9r/agTD8r2YTCXGKpAjs
pch0dcgk0+ZY3Qk7hAICoOZovI84pTBhlmfDw/ckd+6BcqVpjgl9G67yUvnSvSBZQMCHWOXbDy+D
2urzqEtqEI/O6bFtLndl/aKirSzihdd4mxQRyUJYMnlPNt2CvwTV0qDH6bdYwGEG7UYJaRpYAOCj
ZdMCYpEQ4w0KM4XVteAPUrwQcADaYhye7J8n8wKhVqZ8CZSL2SKBBYgFHSgNYRqJsAfwqs3w8hg8
205U9uy5ij8eHI6m0KGdhtcGcnVDzVqaFa4lwBykJZ0hd107hAHgnH49npGqQB9ja7p6ywGAmOrV
IdMMXHouKxMU7/3rXGPH3ydR3y/JTLrvVeLb95gXPBa26hicovCeMubenEgAD7RrTN0f+EeO/UnU
LzD8hxrMigCxDClLPc6KrCfqbfcN4IdwNcbXCoHCK7CQmZuXAU9dacdy60mjMy+RS84zF1VdASYE
vYHA929RUtnSyAtJWidhbQb3OLCb/8lsxtIof7HfJHUtCRoVPb1LJAkL2h7YkY0xmALN5gunAGSJ
5Y74lycLQnxY456ODZLA04OAKCb2jRG0TVhYqI/geQmPB4s6NO99fG/X93KFDmXvrrftMX0s49KH
o6lmB2SWDEk1sZLIE/9nqw3fRR7hGofXBx6t5ydxH4/GM4L3yRjWLCrK88RhmI7f7C4NBEYwR6T+
kMpRjAWcegOXY0iTW9hNsPDgTHjqUsRVgMOd4G5Dh4KGNmvxEL4xUzLB1V8UA1v42+LEgwPhdsZz
AQ1Wrs4q7G589oLAJ6EqaX61BR35jOU0oEwyffQN7tFOMenOcNVG1rAeRieCU8iielRvhlhbW1Ed
b8tuYXAW0zjK6XfJvXgYB2B9+2ITSmPq0VT5KPabPIzPOKtB4NKgsCxYnlHyMRosrBdnLfIe7ivz
Im8LJ0Hmc7iWGSJzJIDqIl4AVUW2dMBhtu7Zsy21j5h44x9bi7A41f00nOSwbL46w7/jtfU9NR/s
JZF1v5Aa0ZIB2G55fDI3ako/9ehY81fAq28BFOOItAGzLygrFfpoePjwYtjEBR2zW73QEtXj+jeb
vtqOqtdcO+PzTpByAw5tGcICoNLmOrnxOVIJvzno8EQYrxmDmmKBoks06g3rQ4hEVohJFt2qg0+Z
8B3uUALKpZ+o66o0nQEiBYR1w0Bs5SOCehpgnMjpfjC7c6Q7dE3MPBFmOCDfGGT1fwN+l3g46H1A
J0SrUAByZBe8G6p/w7/121eLLbtoqHTsUbM6GKaPCpbgSAqAz8IyEonPXfY3M7azXHiZqAwO8Qzf
qvWQAfIhgocugT/ertn8RJ1bfrNUxBaPpOis+m07XOO/LG6xEL7J+HSVdzaAS+w7UMzER6VNUcT0
8HE9NgFiGSEILvQSyusvO+r6YsR0wDFuNk8p6QM0/suUAb73MI/UxPJARIrBX2dUOQ3Lkh97AhM0
bg8iiXDRwjcfWAxUgSW/xxYX7q6GpQxmgK9FF7zZQODkTjUOaB4l/kotKpzGZKfhWsYOZKDYo3GG
AplFkAqA9cmG0Ek2hu2HPTrOc8I8A/EOeRbGeUSnshsjaFJCWY/VtNtVH9YsGj8nQhQ6MPhmp39J
cGVffnI0OQlic6GsNO1PSMDfnwRWEffVw7ekYfvQP2gSTMc6wfB/NJ/1K0y0OevYCSUgOkJmt0Xl
3xc38yutlzkovWZuBnpOPjM+yi3ef6f6HhAlY7aXoceGecFNzngMsdOYwjrFqIMoqw0oFOcLHDbg
2Qt8btYgaHwJ28WvZEkOq96tK+kDuk8Bgq6QQzRna/eXj4c2XankQ6EtZEFcL2PMVMhUwYsT2y3Y
jvgO7dObgrdmA3P+gZ3Fkn3qvfqigeOZBuyS1YPWf08ceaxzFwygpb0u5uiBKjGx9Ra6UsZiC2GU
aQh5QKmwumG3cmOXi2sfL73isQ3FOkT7oh+w0Eti2QgZSIGcjE0/WoP3FmJTT+amjyUO5pSf4668
JAX6QXeozpCqzNFn97ubfeWufZbuWG+CLN9IJrA8DZHCekZYfIqPDVu03vi1uwscecAO67GpFj/2
/4QZbEYhI84OdhdJozcOnwabNLo/FqtQNBd4AHf4DRnnh89BXvxghG38e9QeeMiceA2gP95WrMaK
b+MDYSRut/hOsNjr/VRZDqCfcyxt8FMFqpaBgFRW449rQ0jswyF6jGg6Qpg5uazbQCfACIwuM/1m
6GRfXzCq7XHPmOtkxjGWECa2tKP4YwJU599iq/0NFxaKEzYDjyAjiQ+ORQcxk49Bzg0+ipXAUwEI
OuKEpUN8peSBw8BsXtG4EhT6FixQ2lcMHz3rovhdRMuzsL+ID+KGxd8FMns2pmeAfd9ef+EQwSQ+
LE13FgJd5PxsVrfoxPAQJOAF8yT0rGS1YYfXoiXxVExaFPBYUVsxk+jAAbDE9vhk+Ea0v03NVwWu
kW4CMgaV5bEyIUD4sBRgQyCLZEhi3QqcyiflJyEouGvogQLkuCCHtfsaXCgBKHVSKhu7YdMHLz8j
MWLDJT4ZgakgR6xNEE6ge49v/amN+hWLlX9Q7OhYoHdO5+Gs+jU1onLqv/eKbcd0U2G4wzRiL/SL
Qw2+/dg1CVwIZhvU2TvymoY9LzzKB2YTM49vMlbkg/sYzz9hMOBqx3qwd2GbKnjDKA7KeOhjK5Uo
n7uPiidztLW0YRnMpvPBqD64SA74nHEprhFYP0/AbMuxtaWkgbBSqvDqmGGuwSgmexAHt2jhOjhH
O5plwn4s4kmdZk8gjjd9s12gb6Eng5EzuCojhPgWZAxpBrGJ3pOcIToDZI0LAnlOBcorB0CPtugs
GM9o4X0OvNCKmEfwmksGhxWOcBHZol/r+B2xsCZ802bUPjKfiofuYO2hUCncH6ZIjGjZpKy6q/4p
/6CzF8TM8jNR5iilZMJQ+dOgxn61n2hZ903g4/1IHGHrZdDRaW87CB9svpyEELkvoGTgGS44F6Q+
IicgWZg9NqQfvBqMORwornQFaA8azOtyS8IJ72c5HNbIBH/rXbsbrh2fzVEQ1tPQoOpA4UbaFgUT
hSomfqRctejklrw1qOuhDRr0w3D4iiPjL2BBuQX8ZpMGCDmb8IUicnLOmT1zoFEUgNs402oEqFAN
pI0h/nxqNBJk8rFhuLPbOD1Qe7WwHHBVd9odsQGAGTwaPk4tDsmLfjXHSQMzBZa56c36aJbFFtd+
H6LV2ViI94CXRsXSRLwBdg6OB73RHf699qoPB8QfOPE6cU8bjzeQKHeauwvd+537cbt/CSXDqWGi
EYsZ5/kFQXtiyySGYG461DIUDD5nD9F0L64GiMJB4e7AYWUK1elL5+2RVp4T6h8NHbe3rk6KHAzm
HFvS5o/9LbYEIhT1YK0NdIFUFHhWjS9EJzyGWAzgjvVkrMPrG0OckJ4YUa3uUXLb1gNtJj/xyaHi
XXlkWYdzFDCz8xEziNwQqeYW1n58OFEb2L9yGhCchTciJFH8RLGRoFNUgFu5qlB04xvrpV1142BA
R1zu0BnGZ6iaYEykBajIb4mZ5WTHthbJLEGBEx+U8ZTB5IS0mD4eRUuHV9dcO6NiATMv9uoP1Dgd
5yURVcIiwcGKAPb9LPUhlggoSBNXzqydGezWLDJqr2FFSjjeNGdxDEahYjvGOrB2CdkdMsfakP2l
oa7GmgBFRI5Zsdc9o8r2n7g0lB7Cal5s/L4YaRMyiOhpEo85EdY0G2i2OKCm4thAOPAvhYuZ+g3U
4xebBa6KJ3hDUDLgPsC4IaE1xdwO1k7vrtkkRq/Q3klss6J9R5C16ZKyHMyO1v7tX4ozuW6U9Rew
Mg8+BuMVhkqchZw9kNSLq7ItVnmBC6trwSvGY0ysFh0ipHjhuc6oNCmcNqA3xy7TJ8UYgvQ33Xa7
Q7shcH4G3RsL/eksu1vuG3aVgG/TH3QbHVjjQFQDmx0uamI4wF68dhJuB7hVI57WHfZCv+k0p+Kk
YLr4oQ6QCwD+OJJ4l+m9Y54wXzkUBGTNsw+y6LN0/jf8oWMnidWiwf4XfzN30l7Ee/7K2E1toZAi
G2WFYf+aFzgqXndRIUSg/QSfInoUIRsCbl5QKOt8qhkWAiykxVPyLr0hw4cfR0lRCXnbSYeC0WB3
3l12LckDOOVHcyZ23/pn+2Nu2jDCxiEmnQl6DU0xga2EII+O/cMisvxim/IGSMHLSXQ3jhlmIjbl
DsVRPF3Y5TkmCVNgpXPKfH7UIFd+NUv2xkf8PN1+3bCcCuk5PpW1tGg8Oxy/DI5iNq70M0/I84gg
sZmizDrqn76dvCLIUDlgNUXWwxX9o3SOz/Yn4Kn2T11hdY3vY9idzfmaZQWPSMpuev740676r+3z
5kkfhCZF0NBR/Rnr/P/HhrvxBBwW6AF0Pw4e5j4siDDN2UMOJC1jnp+TjbRgXdNEa0Zj6f/Kh0lc
cm4gHTgc5RxlXM8ZpBYQFvgnWQhVi//BuxAJgjGMlaDWPLRkIkYwwe0QxUzjQYS2CcfDsHMKOQvS
d0hthhlhkJ07LGG59ESpo5dtoODzWohSezEhBbJEpk1wVexSWVgTEoaxG84+2DzmpzL+lh8zL7Hh
bo5/Fuuu4I2likNLgxgUDRydMN6ZaMu5RPfTc0UBDNxl+zVN7uvlQmN5wX06GesXRzk+vTK9Cr4R
DsMz3NjkX904gNl4eqCK7HSS+ZySYqG7GYcC2eTRdEYItkoWxo4czBX8pVDGCvG9bJdENu3YyicV
Bwx6rhmD5rzaSB8xjwa1am1uguHr/i04qPMJbe1G4VH6Tq+CsoL/3plkTFQasu5bv7HwbNU/OemF
HoxsKiRbjvSPE6+W+Stnr3bGfAiQH00k9mj4JyyQPufKst+0/+4MJLe4dQrkcQvpou/1Zvn6IFnI
E1ykbbdh0vzIfocDy9c6Yxx3ym2yVM64Mkj0XXRfrBJvnbqst9OGZKkl9gJ4A6KfYpH1wm8SSQdH
AlEfFpGAjPZbmWiHMvIRcIrhOLuYfnXgBeJ54xoA84P18P/33ZpzGvzlXsBNdJJvGm6cKXqwxFv7
O+2Va+1L2P8uxgvj0yU5k7BANgTcJPOUfMrDfM+oOP2wFiZ6K2Vrfq4/Xzsgw6p0s3+czrigghgn
E7tgiSBFqi+rNwwGfp+9V8QOqMQKxeoxDe9/dCnIiTnFaR2g+IHskfoVf8hHHUGTBCezDaSPZMO9
gQlz58RGCQLUB2iKcS2fnTONQkkbzBrq/gUEyKU1OrfJXSw2eMyhdsz1T85Q/AK37ZZlnd9+Yhph
e5KfHXRk6XOrddO1vXkTZzOIUNOSN594n887mCwNayNsgw9z2KSzM3lYUMNSECBSb9kjs/zEziJh
dIDhC8H+6cFvEfAG8l7YslSXU/NZwNUQZQau2FG4iq0J6v7jZKy+VV922117UsR2DVCLLhd6fPxB
D8flotzTcFfBKTmMbnXmvxgv06GO5LAKqgWPKqA/jlS7ctefwHFoGbBYFe0Kph6UKzjXlluCOkED
6KHeu+z8ZV+0XUwO0eOkw3EmmwD1DnwRzG6Ebk3l/cPlYR3xXmhfNBKYLssH+AObOOx+aT8zGi4c
Ceftod0Xv+OmgrgBMIazJbSL+bgAbZvmHQwVA8n4fAHra4J+jc8VqgGqHksaSCh0qseP7+xQAXLR
8NxMTiLsdeHcRQZ+qlU6X+WRjRM0J8gDVyp5o+O8FCDJIPwXfs3Pa48u7R/HQMZTi5fNpo5GN8eM
D/reCKZ7Ns7TLV7LK1SH1DJjwT59Ua3ZpaBEekHFvAozWhhXOUYPWY9WEEeciakZiIAMCAwCKGPU
bXBjuMy019VEieZKdReWFgpeVKmHjSIiRWrk1K1G4Xzi17M1QAvmIsUBc8dqP65IIw24hTIEJBcG
B/wNkQ0BQcr4xjYF9x004iT9zcjfcNNkryJasn74e2Ceei21aDkY+mqd9j/vELsHbSuGWJfZsdb+
6gxrfMT4uDfl/TcfvsIhhFcBAho4Y4LYkFtdnjRcwoD2ECXBaDeQXdDYcUVkf93GAR3sivq3F16p
+xk2fwCa+UGWVmW66pGnoTsh2oAIo//dxOhq6HooPctLBkDwNeAIm80nyeMoyeDdgJqNrvK6wZGs
T5wwb5JbFa94kt+L0/kvH16NbHef/bvfxYxqXAfHhMJ7fUadypJboNVQyNnOAee29RouI3MuScnX
kttDQcS29E0kiYdZMHR8HIcNunTluWlwKmk+9Uj9YwtMhrekBDLfataFbXztbAyeaoLaXSghMGx5
PrQFubrJpzn5z79qw4r5/ovH+Ti3otS7HzHYdetfq9mZsY+RnUszQZSm8ViXBCgRhKonwowCWQb+
JNBW512GUA/OT0ME+ffsDm6eX/DCNQbsw6OE3yjvRqSpdDTug16l7NmmhpA3HUvfSzw/avtl9LAU
DZ5+dWt5b1mfhwZVJG53lWU6BQmyMNuGsykvn+O+5Vrp9e4Vvr4BKuocdxvQbQ2Zji/JaCmXzWfJ
1ptu460uGcVnR/yFZ6tHYMQO+Xm4P6CHs1zhFCDO9am7df2tli7j02c6Sn+sYcJUxs9lWPVbEtqH
dx3oEISWnb7G7i/zZl/O86O8L7KrQaJTG9pPb4wvqRn062whD3t9QPzNdqdO/+7j6Q7QvE9YLhrI
i8cboF7iz8bFawBHtDxhQVaj9vysp6Bk442lwxPshrhBUupZCT7DwgRMmQ4m7cPb5BHAKJvVhC3/
jeX8lhMecj898DUikt6JEcvnmK7Ol/SG+FzxoBM75Gv6/i0fX+3O0tbkUb2/4JboLGCJ+kjIAcVZ
m8UlN5DLfQ8qbmaFqkCCHr+VxXqFLf+aSDttipRsYVU+qZX31birOCwjl9+4uUeg/mLYe9NI/vzJ
R3iaNsk7q+QTCza8SpQrH0nlZEGzBBcmdhKAL0g2CMpIFdQDnORfJD9orhZZJ6ax3poTR8MxhPff
S/X1pfZPh+TaBIJn0rmpzlniPI7M+qwhKDa4MCSQ7eNFBupz0+caikOopjJMqADyeFISjiBWZVRe
VMzYHRpYjpGPxQIAqHfPippiWSGHDIm+JrC1JUn2jbe4I+IaDXyPW1S2kFxclp6zlXlqwiqUwuE0
kTER81V+6qsW1gjR5tphhCr2Mx2YZJIrO+XPNygnu+39tB6oXPaxx418XpwBGmrwbWzVT7xBADHK
ORZeoBVusug78cJ5u3LrTjCgEZNe11CeuJGazxiGdIRDUYdrhw/qD+PiG2t0ZsJBQGDM0ZxQzxX9
MA1zijlYBhnUh5fbQl1M0aKEihrJBBog/JmFJe6BUL+E1T6xCk7GlK05EIr5Kjx9PBPFy+0rV4Zi
Ckjc+48KzoVX6IHaeybuO3j3or/gxrsjS7L2MJJ6cOqNnWZBYAmz5/Y98yEc6cYvyETBfet8/K2Z
VGkcy9MMJv9NjQbSWnHpnycbS4iXxPx8l/CNceXU5xRIFV+tgsTysM7A7ICj7vXwAIShk2AK2DOw
lh6MChpbPggTx//t8x2Wnb1E4RwidjnMflFuQLcqWwf7irtOOvZKMXePYTeaa1gZRboYW+en9Dns
WSmNBvpVsdPNdeo4OncPlgx7ndcYMnROYDI4slMSvM727CWK2eqxpFWvpoVpLBTq2wDbySFs7cGn
wGqIUKeOLVrv8lRTsHMVeWKAJWWb8TIR++GWRgBsowBtJBGWLz1PE1AdrGSCd3MXtYnIWSQT+xVi
p0WjEvGzSWV5TyuDIGd9mw/rgeGOkAbbZ1BOyPoY1oqxY73FL/BPipjJxp90iF7TQmbxNq0wI7WZ
lSWGG/aH3UdpzSMu4+hQC8BSSj6sgz8Z5hdYa4g70QNPLt5YoWghCXgZjCaK/A8c1CP0FxBThUzb
t2u+kN76fMwHjsx8dcXHCuGphd0Qvj/pLeOIOgPizrTMEAFgTrcPoIwJAN9YXACme0eHXlmRa4c7
GMagAlzhw1RXeimx4nd6tExMQ/AmJZeIL0wOO9t5/IK1MC1xC5HwYUnIFzL+8bWZowz2s3RJEKwp
WRory/kD+I+CfATkwrURnAbEgVPsxOTBvG+MPNJzthv8FwspRcef0rKON8UA9gRh88Q+FdL0PTRk
nxYr/0enTSjSFxGPPJZv3sZ59vusiGgBI0ICHNGVwsWxShxWw/EzeXgk+L33yCDWQcv243nh0Zy1
yxjAULwbj9RL6P0wRMO+D6QXJdiMMYzlFU+R/PNOUe05Fd1z7PqwI+By8n69eMU4bSos8jwyd9hN
xlDhUgHtMf/QjqOje2l7cjyZayGLYuoSB08evTVmNBsfE3XSM1XSinwMNBiXxCqyCfF8w0wL4iJu
ua3P59FLhOjIJsW4JDU/8R3dCvGZxczzmzRycVAxriV27fkPIkVmD8SnfCdhmjWvgczGc2Ed1134
uGaKn63zIyXorcMI2iYyO+QjkC3yGSQpzGRkit86kyYOEBV+PIfSJ8Ht8uApxAO49it455sxYaL/
G/voMeyfMmKOsCUdBJfdR1DEXhojY/ITgOiSq8zg7HfZwlwt5e+6/GYh+8jOGXI5pLLxnNWZU9RQ
UfDzc+ohsrD6ZEGthgYvecfPdJPP/KfuI1PbNOOKlFoFzaPJqsBhWCTV9sdga50ml6f7wOzQmaFG
4U2KUL+A8MURLuvZL6bN1UdHfCT57ytACOCtI1v9lc5WFNmYtl4+q5MkB9CVSErEEQ0mANYPj/cq
0mYeigZusaBOws6geY2BhTDW/J+SmKg+nQozfnVQgf3O1f+eFBhdIK4Qyk0iXtk4wsSLsQ508n7V
U7Ku/c6+8KdMFv5GwnT4iZf23dOe0GU8hCBi+UAmCgo5aQ19JWbWtwy/lMXwPJIMyMN+wu88HiKT
VFU4ofS6dFqAe4WvgPzfozGDqxnlV8p3W4vzqFlrHzkuhxIiSgfJUoIm55sZ7U6qYeKrnMzJgiOn
Kn249Pl2Bsm2dUro3OUKnIKX+D5A+MAmXQQXQpfHBLGTPFZyGf5tLOmw/qE3qxZmsmLbnyZRkkSQ
uh5HvvWkBA3ZceMerz4cmv4puddMATOmAyYkvrVluilrwhlqRrla02fTQIoV0tny0PUCk70zj5Dv
16eihC8lxKOM1sh4LpnUdRWit5cuX6Nn6G4MW3rLB4RvV6t4iPsw0G3Lbxm4TY883GeP74ofwbkH
LqQ7fPo/+YFRDe4FfQ3Sb+b8nP2u5pl1mLY4uJN47FP7IW2BmkN8ZUw9P3/HxJsc66qj8EAbMJEK
jZgQmMTeDuoXfNUJ9BBwRQ/fdJLuWvAWUV2G1rR9t2G5Uy8sjg1WNTwmt/IXR/n71qxPI4YFLVgy
B4BAN6mwheXJaGuO8H4T9omly1lf5EubV5SF+w+TC+WQIwsRwxn9ueAtwqomy+8dQPQDqAleyqm2
f7CfyZog7tzu2olYxJCfBp9WeSyBud6Zn+bwtH9Wb+FCCHhBHrHpluaBCEs8dyZzab99HhuiKNP6
UD4OfXJNq2+9uEjDqaRI7baoSAv5MmW/cH9x/+R231VyJaGGVgvOVCgisJBbeTPJUB6+bECJ57hS
sAZndkOLv5Fh86AO3pR3rHI2WF0hg/X7bcFy/G4dhAM1zdV+1Ff8LQoIjP9H43s23iZc5/vxVuE2
rXTwYZayCUTs6xic6qe0QPvBpxBGb219avCiQOkqHWuj80tIqgbGsFBGTW3bJf969VsZTo/n5d4t
zSeR0mxauDHpXu8vGdqQfiFVqzF1YZ+pfpks1f7SWcu3STkFM+hhxPXPYS5Lv6myJdxZs3cUFIhs
Vv8DZ7Srb0QxJPYu4VHLrHWSLSQ5tKodjMbhQfTRFn/dCTt5tkvSDEboBuqS1K3gsgzpxRoO5LjF
cgQl0oCcjqlMZMhr0CmcbCUOgR1SUch0i4cdcIzzyNKWG8EZw/hScwc0xhAGiLs6oCeaDb5JlWdT
lodCKf0LbVmO97W1hthEWX4IxzraJD0EPCv88vFNvefVIjDhWVwaHHY9PNmwZ88D2CTlQiXmMrg/
96TLvaYgRtK3Q5/yXs3KRWufaryBj53iQ5KgeYA7Mz4vEw3NklOxOnSvQOq/ho/kwMXQ2isbQQlA
CJUAfcO44G2VzPPDXL5DFo3v5SPzISW98BXIvQpcOmwV7MGCZFgTF6ykZ8ZxgkEMB+tGWll+7U3E
abuVp4OMBjlAJ5oPRws/0UQ7TllQVR+IjI90UFUvlr20Q7R+eb+epVuSIF/NHynstLC0Ly9MC96+
z/kksWOdlipvNvg5I7qKzd016T2YQebdf2ku8AgNHF0x6vVXB0WbrekcF60ARzkuvJDY31e6seV5
w9YUaLbqwxpqS7vLSq/pwyyG1YE4zCsB+nrq6AVbUzclZKndJPUl1g5PeY1IZjIPCT6NvgVHKSca
g7j3Yycfsyy68wzl6M3IDW2cFPOgh5sYv0W3YLXV0ktj07uHi6Y/FrnilsnlcZ59k/QAdX2CamtX
Kptl3k3bVWJ4achxYu+VkO0JQ5cMh509ubLlg2ilqIiKBy2xOxxAo1JTdPGiUWTrYk7yXFOucYLZ
gUPI3wtxn7Kc2C+Rcd52n9r/yfVdvuQZpv6A5chrxHSFcezHFQWWpNPwhT4lXaePDXWJNBxmMLaD
En7Gy9z21ncsdJIA0RW3B1PK/uFbE9AjNQvYLESK3tfr7E8Sfl5SuYPRCEgHXYZdGgMbKnERHRnW
dF2codT7AxIXzjqOZ9NcgLLDzaSZ5XVPnSdmaCPqtMPAlXHSa47FIYgvPi4Z4Yz/OwCJdvlQ7dfg
dUmIWAoVJfwzxplyB++px9HHLYlKIOOG3e2zDEcx9EK8DtTMv4tNOAvzkKqkWxiv+JrI8amGkIac
Oklvwdp7Wk80+GxstG38PKRX5iFodjj8DP/AumCzNLQ/c+qOjkIIRXLt3HN/JjzAVioH7xzeXH3M
NxIuycWiGj3OrR/aXuD50e1YTUKVk60IUQLnNE0FNIbf0VrEU2Bp/IPAi3EVfW5x6uarfPEb4O8W
BQ85snBENYu03gCV0crouJVgUskWma3k6Jqzxfi6vBg12fAEU3aulRCsTZwv9Y7zj/YA+jU0SDpo
cGGpOIOkc0KYFGtugIbZmXSD3tq3sHgxPZhvOd195O8ATYg2uc5vpGA1zC3EGIb/npEH97DDON/g
p7ejqINU9Ok3giYSLAHxEnisaVhXi2k9+5U0jZ35GqtjdHkYCLER34y2cD82HN1nF9lgn4id7NOl
oZeenmC+YJ5sR1PJEiZscZDDeyzUiyveFtDcMF9hPID8kRPrjRFohidLG8G32xK5Q3YvF73as5mu
tD0cT6W6Ta3PrYYzn0JPChJT7Py5dGDkZMApPJFSOOMhh3v1pDoGbHswTn6CahsK9CMy/VzzJydF
w8m21neMaZwIVGvoK0nCnmP21lQbswwf5oIwPAYVXIKZbvAU5MtpwiICDRuXUFEWiK10PbxvX/WG
VhdOgdwHfvUOZFf5lt8EY4vvxlY5XRIDNEbFc3Fao++04w9+LAMPtml0F4xHLAfg5VCtiBliIGvC
tw5mETC40GnOyqh4A8JFxJ5zJpqc6ORTAlvNkVXBqwNyRj8LpguHl9mPrqTeaQbIPeF/BO05MwWP
WEAPIeC0znxK3D9FbW4dAAw5JSlDFDYkgS/CYtmofD3VebZKP9iXOdzK6eHlY6iRweLpn+ORCb8C
WHg5LUllunvCM5Xk5sdyIoyWaFpPHnzsx5BLFfaSk+BdLZioWQ5DyuUYKB1N8Q8vIAT4F96kLm3U
emwZ2Jh7XELFEAxb2ME2qd8JQ+pjvMF35jWndEQjeA9USlS3KYwJ76UCOy61L14fSvKEsgkeDd4Y
2oo7hkBP6rYaUQPMF8SIayTIe1ISNklomR6r9DREF6WRjlIb10fuUEEh2uzSXPQKaP5YUuGzpShf
1ePTlHZ31uozjKYWMXpSajpzNEDJPSpUX+tcDj2t9C12mTlZLz5ABYSLiheGDmHwmbaJXGU+F/wb
2LzvRaNvOIOIeUEzW4PLPjzdWrzsFUbvA9KUFjLBgJKxEzvs/n3mBjW0ajEKT5UtVk3ipsao+n7/
PbrPHFS6g2+pfTDgKMgMmbopP+0Fsn9yeQPG51TZnh3riIa37C8N+uoY4AGhkyZfZzzyDWugGcKJ
Ctib11BhSNKSC8IpclrirlkatIsZ0F9O36pG02tl0fzf+QWp/G7NK/qep71PXyu0MUl1SGhB/or0
X07wkCySDjJAOQ0B6IdUb6R+hWtFCuVrw6gPD5qfykO8YIKIA+uG5G/XnWWoRO3KuE3cEMTUFna/
EFpQz7K/YTc+x7e6gKxI9FTvpksFCR0CA9ZdMx/dJc5uRHCAaovwP5eNCQIQhplssv0ezF0G88Hy
laDTN91VSdz1uH9kh7r1avvj8Vj1hliNcHBopMwquwn332IjSO1QsTC5L338dx6Bbn13gFdSv39j
QqJFZL/U9mnIfh967XD8j/aJaj8ziKNUQ2xzq486/srHvWmYc9p9AJKmWuU5TCR64UXP9FfBmfhI
MZi4M6bel4kSEUjGcZh3B2qHsiD5ggbovrxPS5n0HBZ/0LsyOxIP6eDm5oWQnLL+qqXPuFg0yhr3
TATXhronBIyqY/9aWfR8gChEjMawGqqCD7mtlFOBnXcHEriWuMtMgtaZgv4qAwBHHC/N/NR3mydG
mQPMS3q+j/yaua81JXdmu7MnRlFY/n22guLx706rLNbCKp1aZCmhmfvKeqLBeYbT8K8sNnX1McyW
g/qhF1uIQ88pqhNabI72x/rZb23lqr8XaufekXHjc1Ic60ekEQmYR1iiPt9e81fiYEw0NauquTp8
mIs3Av5NxwFPIA30LzPsdCy1KTmfsuWqNxtmLeoIhAeq84rqs0zTxCGFH/vg2rrPvyNc+M6DZH8o
CPlxAdnwp5qWG7+PGEjaNRY4dZCXYVv8xnVQYeDxDuwpUCq8ut1xoDCGrlq49+pgtTsZqHDZArnS
yitLCMvJtsQlWvFi4Vs2by2PDRp4OZt3WfEbkzxf3H6iTKB88OGdbvBfxRqQewYvGx9W385+jRh7
4cDsI0UNM6j3oGu5Z+O1ToOA1NCDv1dfK2LbXhjYekbpmgzzwTsRCxaYsnhQbdumCFI9rP50C+Ry
bcMbjhtUhSfz9c/hKj4REYAjTBx5Majnk4Vk7j9gFcyg/kI0x/tycS/PlezGQ7ZJh3CGuzI6dCYG
LL8Hv+1c+4sZ7QmdhDcTVlFPoq+dYn0pd/1mRojFr9mx1YdX/poR0FJtNL82/LRk+kNPE1OZs8TX
u5WBbgNN96w6549twoEBk+UppPXqJgMSWynasod0UBAqVuEW6mPQn7e3t/bbAOrhofXXAOIZGWZd
bASe6KWyDvYTSIzcfbHGbMC4++VL+X1O+yw/vyiAzVnmuUoB518JNnssZWpILKiHcgwnHkP0xB+o
P+YNjkkeEjM9DyUFCsH6zV226kUqEaPeGaE+Ywb15HL5BCfAkOdqVn7H8sSYsGubhXGD45U3tcfE
JnFl805/jfE3L9ZNj2FnUOIljFRZ0dbFbCnVR1VavruIXRmsd1Yi92DMf972P9n6rmYrKYgzyKl+
1647ZLoQyUDjiPh587T2dMh7oZ8aH1elgEgkaFwFG1owa5JVGCFLtJp7pf55va9k9iFkMNaPbl2K
yGVtJz0XHanMrfJZ3AkzPo8EX7e3O7FcrMnYrs1MMn9Ym1zH+JCNi/vzMGDuqSBs2aesqhDAjIH9
xxnBowi8ezQ5B4f1hNszU8+2zF1+QWHf66mv1SPfPDQGl0XyjNQ4fEu+KdQIU7cxs6WUnxI0y1r4
hP1eLvh5iRZOEg4TcCUWIzUTDQXBZKgTwPFnIa9RWgflnQMnuNtYTTkpZhKDN8FBoht2yispTW9A
kbhfDAWtHPqvxlYZEB7Om4DAF6ytnj5qOj2bnQI/SM32PTyg+rEff0RSWpywW9S28nv1knD+NyAr
3v9VzPtA2D02bou3/k8B+migZrQLpYEt/tWXXwNj2kuCtpPiNsQ+LmOhk+HHMtNO032p1HjrQUdN
lvTH789C+Y+k89ptVIvC8BMhUQ3c2hjce4lzg5w4phfT4enPxxzpSKfNjJMY773WX/F0+k9V2gn4
VIyFGd+x0/OrG8RlpJdK/GPPtdWne8ZVnSg58XMxy1O1NPV3747inh+e6NkksXWeaDI7aqprK0fA
qq9JX+LCW0oVi+S45paXgnx6ZmLlYnqXPDobXN11u+HYCDzLFxeDR+EJXd0gDwJCqXD/cR+xd+7v
cbJq8fIJw1df8n2B4gD4LVtt33RHPyIYr372qm0MwGPz1FsSR0IuGRC14tExu4bCjLpD4/8F9Ac6
GGgNrqproi5ybVfKz0LZKQiBgl1HbXLIPbHgwxgSB4iHIE9PGeQMepbMOPbN33qCvrU8D9K6V5d+
8HLjLwEue2FG3NbOBEZA//b4fZn/ED/3FH6Mgh0QGLsgerxdZHihh988WRUjNtsSnnGIKRP8OBrg
gTp+7DOS6MVZh7QGoSRAN7k8C1EFQrVIX/IIAU83gmKRpE47USPZpeqQLS/Wf4pJH9L06DXgp+RF
UAY410dXuP/uW9svbnmO0MJD84nM1VfRNnOkt1DAcMmjdB4xU8FwgVs1PfXpknAXqM7oJvB1sKRB
E3H5B3yqCxrJoV/33S70tgmmvUmBSKl28vCvSH/Jdf5QC01pN2Lh58AklpN/dReVKweyWp0LxenC
V9NeCnRj5q3KN+l3KR3k8fgkR13Um3zlTxhUxoCjz65TVnqzyalWS49h+9CGr0x6hs25+Xy55c5T
lpDSgr8IxYuinZME8wQnjR/BOV5EgkHyfYmHcZlVjoE1mSE+sPgEV8GO1IhgBzpNNqbxAQ778ZFK
e9W9ry5F8xNHb9PI/wwOswxfJyGbb7V3HVetZh3whcSmRNcI0laUT2hpqFzv2zM9nTCALOjUbZgK
P1Pm25TwzgoowLsqzJmd/CVkGB/8bCbmbKxjZlcsWZNyV9KbFUPS6j5pkVB0NhsJOcaRj0fzqI7N
l3PovIbjKLqV4do0x4QGQ8MjYZcxvoBVlV9qjMad9NbiZ4k6oUQMQdqYpzBUYx6sb/rHnKuwCA0Z
Aw2Xk8tOI7UGrD4QJHj/RoiWSbEqCXGodp/eCgxbAQEyL+OfMfTxJiNuIPtJDbQpHyYJ8zCZrIHs
Q4hqINxsWzd/GZyxY044z29de56k/ISpJMspfyPrPlCRuTiiSdHVJki3XnSshQ15ge0wZ2XiKMvy
Qw9MIEQ/mossSd8IwW/tulhY06mvs71PPdJv24XLbV7K2k9EW7iafFVNj9KBoU1ARWyw0WEliyQf
FRQKWqaoHqE6nS7BgYK6HFBvMkGy1XL95Iiue7p90Dn4HlGm/pGzLOlQRuDBFv1NpXxNVMgtUlxF
jGoJ3GICcM7GVrAD81MJOkwaYHK1/Ewop8hxIqnbdrzI2qWqzfuW+xFaraTATGEwwlrAkdaHLXsE
yhI9PdfZI0d2Y4KcuBNAgeCc+d+U99A9eaBbTInXKckVbEPshiwYSvxW3d94FGWUb5XMrhzOO3n1
yltUX2ofzQSNfHsePQMLdHGWpGrasLHU4xnks11BBDSs1ogxzAmZHOK4snx1uJt7RkPBzGcaL10n
1KOhrkcqILMomf6YvXQvchyWoARytYi0Z8dem6g/7bmF4k2Hp1bw+xQeDMSXH0FFlA9cLXVE7qSz
PCfKCdH7B06q4rXkyV+Iz7B4K6M/jEkL6a2GobxjZwt/PsOPKAH5caRo8c2lzV06UYvIIlCqtsbc
tiJwbxZoqhNhEepRQA4Q4zGaWNJNlHEH3UfY3CXUWY6As5kAzXxRG1vkF4i8AXoAqgObHBM6z8P0
Jsc0CZJRjSctXAx/cXGKSKi1mfvCdcR8gJJFfDCqLzNasA6xYovQELlw4ySw6B8piCDOt8E+9hcB
cmdz7NDUEOMOgyMj/cN6BrWVU5+QQsHdhq5fMdJ/VnI+V15IOXKncDquddWwA44tHXt6PWwafG8Q
4hE5RUek/8owzZYdFnvL/VHled34xGeBIdcjVeyvYGA91IuRhSWR2TEHlWt2Pm+4MS188gdBEtut
gqal0u6ZRw2sNs0H5HD3hJTfoF6bOSI+rP4YnPUogipgFUvY3lRaw1orVJVFPyEXoZqggvp+I8hm
ryChgVhS8gX53NhCYnWUxROaah451GRtr6Sq1cfKqouIuhGDqZZgqAtWVY3DgSuswAipgTHjri42
Ilnv6AknthvS5LOf8PUK+qEiIMYuKfQCX+eSSgv0nkgtJRN9G+tyMtq43+QuFwaaOsxzgu8kNY4x
6RWh8dGfypyEoUJm047GJDIedo8qHh8qACCDuJD20e30E8GS8w3yHPIISLWy8mDlolM0BncpMpeJ
i5BCtQVP0oy9UBP0teEFDE2s+yrNvVdC8Sru2aJbesKlbQ4CX4uqPRnwAxmiL3Ta+CLeO6b4/KTw
YBBVOmRP99TIa3xDGWTikpLm6YpmL2+45zSoPVoTSkZBxADHpLE5clAbcw5YRGGGt3WlFSIjeFnC
KaD4w2P6TfaCA+ow2dIp4/jb4NxftJt0I9NmaTqi3fF3hVXeksQlLa4TYdvgyKOzboyBxYs9w2ri
PYhikMvxvPJQQ1SLDDcvBAr/DH6HYBPFEUsCUj3iQqbiRcVEhn3qBYKFvLI/T74E/Id8tbxtdWiL
rq11VpM5BdmPmB+XnXahaXVgNka0wzTAUCYw0yY6+ZsvNV0ywivxj0YOfkPVzUnJbAP1Z0O3G58l
lP8e3ehbFU6iWSoY3gmYQFSPClC4xQhIJPNmEI9T+nuWRlLRwlWs/wzViljD5IaWU/t8idhkQHIi
spu49aLmHdTIDRTN8cfmlPpA4Ogobm/JMRqji5bUtWW9Je4MmakVX1bOVOZoS5z+DaQngcAQOGJO
/A12jUoW5zqCBV3Cnc4FtP+EK/KWOi52g0vKDH79P12fu3y4OVBiTn8FM3Tq09J15bkMfjOFooIp
CwxWHMZKlYNBO7B1KONFYT5YjnCNKNQgYm0Y5QozjZHi3dGMkdlrM7AmLd+lg7RtAqpV0bqIbIzc
FU5AHwF/KqOEe+dIdxCFDxyJJSLJ4JFE+wxC0ufdnr7J+XL46fPuBHa7rqEWJG9JlWYV3tK/kie5
tj7ULmckTCH9KVl7apRZuv/2eDo5C1n3NccsQDTk9UQw7IKTtgOkS6Uaju5DPA9n5rLY9szuATI8
oewtUl5QGvBZIifTSldAGDWfexFlYcgZ4ZIkIWsEZQ2wJIOjRAd+VFrn3HCF6Jv2R03gLnmB4fFc
KZj62fVvEZ8zZWKDLc7UAPsz64cViz8twVruu+stsk/Zvjx8qA50YoFAiNu7xeE6k7pl2o04jaHM
5MKq+P7xZbtzskkE0hi403AfwVWp89KDuiLz0/L5EBW2L8zzgbyOWQkuhylf5QuJcbah2wpsVs6c
j4QKLWA1GI5QCRJ1yfUTUbxE9CrED6P3+K4bmTX5qb8AQMFXw8TJAnKJiRWd43QBkwA+N9kCaIh6
EMED1UcmvFhfuhqGFj6NS5z4gSMVTtzv5PdWaLa9uXbkw+MlLG8Qu/vWP5WhQVvdOIAiZButZcVT
i5YxBSMGirvfyYIDWOL2sENh0SnYGrh9uy8E74Xw8rTvj7KvHq63L2kWSuk2/43Dq/SrZxcAYL1Y
s1IklaXYnx2kliQTC0v3HLo3lNWj8gQvE2Hf2IhwLcrvmqAOPLEMEqNFr2BM/pHgtfDKQ1Mi5fRt
sCxfnerUgFFWJc2Odcblip/CLjKbPYopTs0sM3BibOTJlF+NYFyjj9GwDQgUd1YiZGUPO4H91Ybd
AG4ZNgneHg3FlO/hJxpIMYMGmI2K7Q5N/9T75asZfYCIaIhCAEBHtcZHGIDVG38esrZK8nmmOoRY
U9KYwdjZrBGpz+E9Y3okFIA/pXJGBVdoo6z5gLBTSDTTqQejSTgG9Z2h7eLCVHBLQ4Y1DmuwsHqm
w7RWZ5zK/AOPkoFBG6QccIU1FZ0+9xb1faAA2HCYS0gxR29HzCUfkjujGr8WQamP1SeYVvxyfODs
wUvpyXcm37Mzl2DyItMbFyIGdnRoWFYxFaXIpiyFyjUCEcfUBh7YafLwyRUMrORBGq32x57HPGbe
JvcY7xmjyVv+9xJ+iVGTGMOZptmtyjvE3YSnd5o/pTfYaEWBmWyZ/qyk9m1F5qFL4Fky48OjQy7i
Dib5FM0OLmNvzoRX4QTWbC5ukw9kSRuM1bMSM2R6lkJVHrcef5HwtqQVeKNy8l9Q6r36ymqRThPo
+Ju8uJPqF18GaUG8Ct/mgJcZm3cyT3q7VGbkLDF/Fs9cmNfQj/hqN5L2VRGvgHkKibhuESOt6RRp
zduDtCsSPmuIxSxmBQ6EGhQFdc0leMgYeZCVJ+uA/HyscTA2vo0W22hmHxyt6NO6MdOpfzV47Yjl
hMwcV2preLMfCKwULfEQ0PKOjPXNh+xy2AIqwrh9px3QrU0BgT8UDMqzTJhxTDJ5ungOiTpnvOmm
GVpiTLtwPPCCpJaQPCnbGk5pCT02AJvFY05NHdcR+7eC+Ep1gEGId87g1s75lYeU6FZjDdjq0X9Q
BO6UNF50dRS9EBUqo5ZYuIbTDQsiFoPCynUSAW08aR7XfUIQ0GwC6AocNLqJZiDvTELZholfJwwF
Spk/A38qYTAE57ECkGeqrHjaoxcHC88S0cCciCCX6axdyLtsrsPM5wD1s27GvTi5A7WEfFt8o/jm
2nmGAmPLc52nFqCJR9BTYBHuzqENnEh7J/P0YGCpBd/buhh5EqhPu0stk7uHP5ys0sFWow3t7Dyq
EVMSkZ2QpzRI4k7eAdpuQKHJJLIMFRoDBffUEDcBUIYS8QO4eaXFS2nRui/OoDIaOOQrgKlf6OuE
AF9YNwlFguXXo3RWJkZ6x1HBsIIo3nBxQFs52tdo3oVOIrEPzfw5hSkmsn/OCaQmNu8maENdHlTx
yLkohvdYuY02Lo+HAc/Opg8YlIm4E4qtRhgLpi9yFgp4gDGe0DNHJpjAIhSLOP8oUaSBbAUwYp4N
jNFcRw1XAIhY/qtTiWNh1IR5hPm3JhD5TAZoitk3/0zAWQkB1C3tOS7OQsG3yTL5lT75lKN1J7TH
nCEZYNnQ/NlAO4WKds1KTaaumUyOlWylkKbm1IdoJ49CuUWmwxPPHkfYN3sWdq5h0bwBohsTUAh+
lUdk2j39Re9bgjvvkeBjjUIYy/FGJQCWaIyg4DXKxhNWuP/JwVvyXlIXazN2ahWxo1x5n8721a80
O/j5OWqgAS7Kd6tjbppjB27WYUhqE5D2HZNorPgO+LZYfsO4NeX9n/qMki50Akj/1eYkVuWyd/9+
VC480sjhcnka0AGtkBa3OPBhwXMLJBA/+e+Y3MA3C3KkgDcgxZih8XTHoEC85xY6vrFYhDjbFuHX
Nk02BkT4FN0JOUMIj7lnR6nAPGRa+MZ3H1yHYktkRGVMFTw20+Cv6DbxD+5mBN3+WSBkmelBmvOc
oZAmaWHUS396B8k7snEqHPllxABh9IdBYNHHPoEIS12Gd/k3lp4VeCIpVLW+G4s5+CY8/BwZW9a8
irca92dt/+8mTSSbZmVKvsjIwmrCR7C88koFWNRJGlmA2AKTJ4m4bTaTYU4XFQGQiI7HcBkouw83
0FS61IxQbFwE3HCwjOFYPuYbMgUoZKChj0vJnzV4WTkveaRqGxNxSFMkvSX8TIgNgWDlMe+WEKsU
jfp8uEaCFaVC31n9N7luvAy+VQCOmbhEA8v1DHNhHv0z4iYvtMTPMhcOevms6arcazS9lxsd3XKF
R1AiRUF7GbRD0RYsIQo2dcXJ0c0K8pEVx0eEob3jHI2SU2LAkCJHTi9a/GeUZBKS7YhBp1mUnW2a
a2gXLivumQ8JLNWyFlgYfPThCZ8kYmTl4DoZPoTlSvyCfzlU3ESK+tVUp6RYVnitP4sIIwpRch4s
ArN4s9AoPxDUlZA7qvQKhY3qPetiocjGNK+fn0tdkHEHdITqe5pykHo8ez3z8eC92+6v1ujo2vfy
vCgxDcL3aV+gehRRLkhuD5cmKLA9oWWWMi7VfKZRZbn+qWv3mrDryfpDn2wwiMgOl1sm3wYSEBVO
3xW6eRJa4nbtZVbw1CanULyjhPHx6VabXPtK+cFJ1gdVJxlqF818fijQIwolWkqIWLpjw+NYEu4y
OIYtqptPsTWqDw4nxpPumTeEd5P8xgVgzMXH5xi0eLDVu4rYqNnmubnGC6Rm2zCkOHCvTazhBB8i
pxzPLXYeBB+YkQiv+9DE2VB6wkK5NuijS9zPOs24ZDgS/YHfppJXwSnCNPHZVt7xU/Bh+JUanREN
sOvGmCxG3wZb0QS2LFUN7KgvkToYCk1K/o3EJFCBZPRTnluy3MIGVt/H5/55mvG2p14xXen0eHMg
5Z9fWTzkE3Jl5KPmM8OJ6wizln8twXHnSPuSaEMkQm0NdEmgEw/FuUqWO5FwZOwLq4LJj4B+MLg2
2wuqzQ06odogaZbJB0PBXBuDYyDuweuU7F4TdIH4epYRYIEdvdX3OjpVhhu/y6HC1n3u22V4/YwV
PB+oXi5trFDemivWZY2GCJWUlaJsueVHgiZJN7zxaeK4Hxco9CRT7NvDyoAeI1bhCAMLrZtV82/p
YWEO6WV/9LBwc4GMr2JYePgmeJ12IxIqFM5x6EbpnvfqY+fCaZD2i04NyJf9EEuyq/17JEj0cZ2N
cB2gLXOhWk5pcVJQVN11DJOkC+Qw1d4cNHJiAhiORYOIJR5utge7IreEDdf90ZN7ITO18b76a7XH
dsoDe2rmG/m3Gkgu5/2adojnuAqJxt/HZAd9DkHjEK9Roa39F1vOckUsmeEUcGXFZP2Q4lXVXw07
307Y8w1ono04bBYDLq8A9QPmmaIBjvO/Jh3avJyMoQx4diGjnKwNCgBdINVvX3FST5plB2TNPpJF
lhJkRlyp5rvqyC5JpinJg1K7nOhUffNFI+ji3a2Ok+aLUced5qe+XKgDOU7Ku9ZeQr//BFdOtMRJ
LTK7yAHGMGsZWAzHAAwmtIKJvrmWmFu68idur+5n29s8DukzIeeOyW1A4c7TwVeYOe2ybFZeOA3Y
s0TmnZo8m/Y0AD1rCT0Sl4T5sueSliR08/VSjWYu/gwZzKvRrALBLx2GHfsIgsuuhd7AS6Qxs7gk
Kn2J5N+H0KMJmB1JPmuXdFf2296dRsSVhbx0tvQj592voUajkd7WiCeZhgCgAf+GQMHvV+lfzG82
UH0UHUfO54rKwGQR9PZRv+lxBMQqmz4JAzxp1Puh9lVap/hdM9aguSHowMyIELB/FPIpne5lEF+G
AQmGfyuPrAHZGEA+xShiMKq1qqHNZHbmYB18ZhALe6KL4hNODQp+Y95Nd1bTgNwdtHP+alik5tWq
mDsIomhVHis0aUgJjvJ1clNviEgjW1/4lDCu/1DQajZywdXClO/FZ1tkF3C64kU4y4dsA8Ceass5
x5V70Ag3c4bBag/aKj3xyMI288OYGjvO7+TsLvyfFFZ0Wi085Sx9KLemlQ19HP1RX2NglJNvBBjs
feSu5a0OsTEVmJuuOKv3sT2mXFSYEknLADInRkocYw4IYF6hVFjDKGotQRTbj7bthG7aI07rO3oy
bxQfgJjwHLB5G/HRneNJEvJ1kxxcAiyoPxA2CabvFZcbz6F6gbhVJmuQsbLgSPF37BmleNdkApI5
HsS5wE8830Ckg4rw+WT5TreULvkv8Y4BVWtHPETwEYFV+0RdmtU+5Mnqf0s0KWP1HaM7Gqhn4F5Q
svjfns5qoE5LFRy4bZx6ocqmA3QbiVOrzB25uRL3KksKj/DLwOob03cznTzqkkJuw5FdkqKTKytn
Cy5pBXNMbz5pDyHg9vjCY9aDgBrVtPuZqzggJE3lOa6QIQADVrnjj9dKXJszpIv5Gc17rR5U96T7
l1ZwQpV9WZ2aucVxSOWwsEdkDgThWQZDAns9cWC7EnRnis3mSjkBHvv2TeST5n4Hbz+2B0xlZGpy
ZFIWEFu21PABnif+Pqr+yENpCW1cn6sebSgAf4swFm3LjcjIrWctyruImtv4Cr4yq7pWNbM7YU1R
/FXnRMAiJF7G5t4cb30r/f3MVXLqMO/vFZtXq/KzryxjvuULhd58mfHM87b1u/tlQyHRfHvBmoVU
GyO/eZpgQjI7dnCyGUt43smlw0ZyRT1J7bo1NQ7uZM50WAon0svmGDRQtApYUO9coLrvmMwHfBgz
KHmK/bjBV+TUPnx13t61hzuiOmKCT2lTSfD20yOnj0jekdE5PCQ/8tyc2vEY4frZeZhJiHILfvxo
nMz/wnQxQWCArwDVnvxwrb/iPiFwyNaR3xFFNcUUU4UntOQhX4OAOvA32uFIxPXRLZhUFUbSyNhZ
xrz8CXAkHJsTaxDwAljh8NdSTs8HCpdmNV2Q0Q/zPSfWKWzHbDNQOgYalo/UpvMY4gzZuxut6jk/
SPE77JwuuIXtsTXJVzam/je5A+EUzVZ7YRc2L00IjoIbG5xKIHfrmxA/RjqaGqfa92TCvvwVmO9W
5ynnGJiGWwM7hT2IkD4G5lfG45DzFlPiYlZhX7sjaavUM/e9D3JFXpeEp59HZaIuz8IDAUSGFpFH
hPysyHVAhU1g4naW/nJ+kK1NJGvAAaHuao5wVFPNHNNdwVmOroqTg3Q5aQk0rp/cci981u1D5ksC
VfvlEG1NirUdC0gQ4TVBWmDygJTzQ3x2xD1XZcvBPZkhzxXmbT29slkaZ3O27/BOIZoSNgMG+Wgr
q5YiTpV7I9qxdvPBv6Eff5GOt2jn7VZZgTwv6X0w93wQ4P/q6SW1kcAuxbMiE9uwE0wbdXg0x8FR
kflgHCljwJXpT+YiwAEaoYzqyVkMIOR5L581GD+gFG3MPfkymn4dmAtJeOxsvcDpwGuuBZBjJ97G
PHIprMSiJ7p4Xv+oDORZc/BJq4XV6HCSkOYj5quJ9CNJX/ExECwDRlCLd6FK39FLIfBgtsJq/qfW
Bd/ytxHxUzkNDKtANFtAc6BIBubGTq88aMb4nyPbQKkrTcMsdGCFgQcxuzz8tUZhDFg/hy6qXZ7N
hYYtARfsq+jp3aZ/aVn4S73YDcKO6JAYCcucFfwMwsASHr3UdsalIgNHz2uyZliKr+RX/NYXVT91
Bqz7jK9C6hBo2pMTQ5jwAEISgKDEE7hmfTGm8/zmpwvQOigYN7UJ6xqBKgI5Y9xGd5IAAh5G07sW
wtLNsPNds3QpjQBI7DBntC4qfbuHKwxJaFsNbE3eK0egP7nG/gwksBOd8ou6PvkHMRYdxcgZOONR
t/RHaXIXSXQ31sqHL8Gi6RUv8xkSUrk9jP4MaqUf0+nVKxfRJqCeaiY/DGVqPHhEOmwzXFwifY2I
w7kZFnQS49WgD0acb40DMgs6jHp7mLFbDHsRIzCwjBUt+TNnkyWkNRvG+NTNEcQO4kYrj8omR4DP
Ss5VNoL0M2hrOltP6Puaz0EzjSmxRwhL4l8Pz0W0zzGb8hyQW3ytCyfsV4LFpIRWaVSo8Sllpj6b
eDc5GoHD4i1Y+L/LLek2GqJ8Pn/O5C1Zdn0KpRPPvvruGUZQUeBi7zGiMGrOeCY6fHQMmEwTqkNY
bexEtImOm32vnlWaS9y/VjuIuLLOsfRCvyOMeAN1VZlsSz+E9CHTlrQn9ncs7Em9T5Tzp94GxrN0
F8ClH2uDTxnZmfrq3dVn2G0mX5CEiDY/GjqLEXBj9+huAhYjJ7lUe+RObbL6P6GeFJ3Z2A0wzAhn
apb8aWjiPPwWG+3I6oB1SLcyUKp0t8OMaMkS4XTLOLkPmH2JYxZol8bdgELtKJPHZufS3quhQ0Cr
iTMn/i0mxtYCL2oZrMcDjnfdKVbPVrwz4qtaN63Uo8eNXBDU6PewKvEymxDaPZm3+H6fPbrQnsQd
/9ibv5nxEqOnmKmo/Pk/nF30u2hLHURU8d8mjRV9wslCAkF8NBle+58++ZKRJZL6PmZp5asm2nHm
lyDeHndJBnx2hrzooSIlSnm7ldJcPsalyZ61tv+oiwYYgZzRb6F9AN+yKyDzyK81Qw86gzo+QnpG
yhXcEIXgzOzwuMoEqY06pow8wu5BkNceXA3/MILpDrIFCwBXJ8aI4KbQ/rDGTPcYv254fMjCiGaG
i+Yv1HAffwdwgyrBDyjsq7W/xUP0IVeMUVl4G/zHpJu3T+0XS6TDi8pj0cIs9t6m1f7keMZmmQTN
A/SH36xZBvvKvWntVv9MV0DFHOk0nNlLnrAGqYC+IibN2/4W8+hXXoca2ygEuvsQ15OStAgrHeXI
NZ6hEaDlNkToKUrPz1qgVZK7lm4ojl3YP+TO/4JIVLTwHWNutMvpOfpSmkfpPsyLMAELpVZgNmyI
Z6AggkkSsIpdm7GGMjimdGWB+zCkpI00GqX7S5tDGD70Na0K7lZRdwGO+B5XIGs3Ax8jVwuhR0GW
AXaF7q9ftOWZsVahLhV1tTkTLSBpwUAjaFUO8ZRjQmW6jY0NlwQ2gGg/k9fF96RxTJzp/Saww7m8
KM/SHAPrQX1wiNT9iitdmAUOPBgs7Ryzl9DSe4bcbgZ6+jva8vqxmISIvFE7Dh4GLn8jhiDaoZzg
q2m1ZyZu4mbeh+RVgp6mT5nUr02L4yZe59/FKO2yKSO7Kx0c/fgNjNP/YNXxpQj/9JbsNrps16L/
MMTf3ONt/e3JVJNYyQ9uca66Sy/QHsv6dhlqTtGj4p/Tb+ER/9Uhh+ZnZpySbFWK+IZJf8bKt/LH
T827/YnQjV/PFZn0wt8A3wt+pbRc8P0s7h4BT3nx5zM9bs0DvgbTqu9aBvCLZP3K0zGpgG+VK8kG
MNGAYl56LbtN8lMWY6QmK3sX/SU68QuTqeo7WrLSGSUF2enY2P7iwWB00VEd78xEn/XiL2SL75+b
rfgTfzfCDT8/y6e2r4uByFHHQHhRcAID20OFAvgDT2J850WnSvFdiifBvKnty+VUGvMxZ3iwhSX4
RnTCN6P8a+4O5fnnWjMKj0nFqHACfcWoFqT4Vt55s1WaxQTudjX6BIA+jpU4+9QLsA9jqjvPFln6
rDhWMv5wqxPnkiNwn24jotKoz6BpXOfHtm8hjPoVJGdZU1c2Z6oF2U9/m8oyw112BssChAtnrLT6
3qUC9cbyZMJvzr0niQh/KwxaDsq5l0JWgRPZ6JLos6QZE0S7wf6DvJwoZKdEIg1ZC+GqzXHfatPS
vLC3qQLtYtO3uVQgQJnHdxodfK328nUyZ1bAnrXw3VZbODhjhEn2dbuWWsuY4kDzjk13LXaI92Sn
lelZSb9DxE4TCTPRhwDHHsIC/KFayt6ug44vq+OgHnESZVDzyW9lhA6wVkYudVz9Gr8BJmqEKRJb
6BTG++Wza6CQcsE+JvlKXKfCDYSt1FGqESy3Z7llfYKX6aec2YEVGUdfvRfQvh/1m9maUvVrvaKu
e0DRmO6N+E0MLYl9GDl/ch0UDf8l+Uanxl0kvh3Wl3Le8DZNtRRhj2JCEbzoMXYXbKEpwUWR+k3t
8jTDHAAT+K3s+9VHcohNoDiXwms62Qmir/BAkBSAvo2qKGwj8T1sZp60V2/7AFPHnfgA7JfihLcM
FUyKmOYvdKI7UjSwhSW/Hw4CEtCnyJU7YcxD8QziEl3KdsKTmK0ZnamzwubFKkZ7drde6I7so3Ka
tcui2YibCEhIFc+BsRrdMXzEFxNt6/L/zYdCFqH3KPsN6hS6YaXgF+lsv4jhqBNb+0NyBMnhrVXl
VqoQ/gS5OBNoAHIVMNx2juQf8M8WaxDCCNCGxKvOJ0fLv1ZMvotiOjffEgB5sgm0nx5DbnAhzHyR
hmsWfAYSkMhDZ266/sEBGwjX4MCU1QCFZL+YO4giUe2238VUW+mLIn1L7zgljb1cBvorDI4qUd+0
AX2X9yFY6wImBSJnvopsrpKFuEIXkQt3UV/QRIN0gLC5efzj8Rdeyt+eyG3h2rsU8GyRNXtkDNY/
if4LmauGeCkZpd9k5M8RtROtIf5I2laNdu4jlZ86y5RPzcuyxdNCh5C5Jw03XVT6NF8k/RdNahi5
vz+Wo+IL6Exk16vhJBMTTgUiyYikB97ym5HtodNpMyA3bVjAIQAmHCbBbvhQG0P3R1ye8XOb5kKH
0NariwjqQwgQRuriqg1/icYiOjnjJSOlYsLYS5ZFvdL5TNEF1441dfHEQaeMqUvGxNe6b6E/GfqG
HCnviGDzs0U9xWBocCs6BTSBP7uF7iIatTPloX3TFUUSBoTnng55oXkJtxCwptx7Dhzx4Nudx2Qk
HhUEJcWEiBr9oQwP5VjC1exhJmf9PSTGyluhUeL4qb1nk78V+UHCFg+uO60PHTlWAHnxq8aGyU0y
uaGtjCEscRp9NoWyNliQJveRuzuXGpUJQEloUo11EJNq625cBoi6pMtvyxCoqhudA5DwScDcrqOI
8GnYSY1z/CvNEdRiXEVC/dbfQLmUlmrL6sTZhKzYbK4dkWHIFVig+E8IF7tvoWAd3dTiLt4Benf4
1hEP0fZiAzmjeu+mvrKmz1v9Sf8S5Dem7QUOnq+ArhuCiRRn1OtiweXX4ayJEcil1iAtwKmFyRkp
XoACILEDBqf+s/30ayO6tv2ZW2IsLqaYspsH1RpWHeSskfnXGWrSeCfqW4G3zXgFHqprQu5aaVd1
S14FNbM8IL9HT7NPSDYWzr3V5YcBhbr5eSFwNxlPouukJIAXXpNYl+xVDnzqdrLOGZnlhDbvMvUk
Z99BAGzPHkzJrbyKioVf2CZvssplH79DWoTSnZ/AL9+DftcHP07dOlVmadJPozlFhxxj8p3gXiLZ
oPLtmggFGCxhDdeCkRssZpAIHXiBwuJFIDVyDFAaE5/x2lX6lo3LNUjBjubsXLnwbMBgCiAGDkc7
Aqw3YSyQXk6DxQfAvpp7SEa40T4P3PfycOy7Le0S5KR3X4m8MHljmP0S9QhRSlsbvS8Zrt70KJcv
oXZoYQB2s40HBg7g6uy7/KzlOWzuYKCYYVOlRAqSCzKeY5P6t+JCJDPho7uvVl6VVDunyk1BXCPX
z4i8prk2Zv51BcvItPWmt5AZL/wNULOMEfgMrgMFV8VVP3Ahtf40JlBulrVzUQDHhOKcnj7MEexm
KPRBzyYzYFd8Knd8G2xPFT00YLrE6ELMTLFFz+TYDiluLY4i3n781PmDtrRGeaDzh4Aq8c60turS
ZuywKyWtw0etPniU58Ht18NaKWlgi7DnFlsmurJcUD83PUY/L84tNIPSoS3Ydt/c/qmjgUtMBZ9c
KFRZGx0b3ipKnyOLO4EIIUp/jphmCFa9uv/0oPqkj87R9SIcIg4Elpmjn3WRxYBghehPubV8yogC
yICLcFosmtjCvbY29K0kLeJ8U9crfmb4SM3m6H8jcNJW8Slrbe/jJHtETmruiN1maM4pYBMMTHKI
A6qlV3pg+crfYANLk0Cqu2j1rZqyDUYCjBwZr7mgeoeamER2AmXlES71bkcyJbb0aNWlzn8cndWO
reoShZ+IBJfbKcB07SnrhrTi7jz9/tjJzsk6nVb4pWrUEEHbQVDRJrBxrAXk5tpF11Y4i7CPRIYa
XfovmZ6WTdozMmPBaeGryHvWgcAP9g6T8JlAGOvDg2lA9sBGGd3MO2LcIzktrlXydtDWonKPKb8+
Bt9RcCgibNyb/mXwm+FUYADSYOq0UmJb+1ZF11O2c0otnAqdiLDZ7omYnpIx+j52gN0mgNTpiZtJ
qh+xhapEb1H5pD1Ux1B+TfVN8e4xskYYQsaewqtv8c3Dcc7RQ8cMjjmTB2pKLkMyRCf4PW5izfys
miwBXje2fC7jyaFwYgES2Lpnfks53mEPNS/H8Vuw0EEuegXxxHLAtbqHr7IcdgQ9/c5DUfnXzA9C
96/+LmEpWrfacLutgee39CffzWCXZtztgpJiHeuGKiOqJ/RGcfPtH4TfdDPWm3ZfV4ep+4qgfb6E
cR1aX6p2Vb1t0n5Uf6Qjgf1YG2oumSOTNPVF8hme4e0ql3zPR4vqQZXYonDEPeTSUyzrq2bh8NTB
lF213Jj9LmmvDEL3zNCG/KEyFcJWo9lLdD0whbSFke7QuVBwU9chcl9yjT9q6SopTnPxCaOoeGXm
t1ScK8kBHNRFW8dzjS8CoYRtUoUHD/On2cWF5cUFfsPaGD6YPjCvUt6iAavea9d1fRn8SyWIM+UJ
yUpLcpSxGwCLQ+wLhmlJkEge7xv91RVneL2kesHjREhnFkiKGHdbztCwvA1QFBp0HJ8bUkMX9Z5k
NCwdgqVG+lAPaQh9W0SkCZ4zOGBQpn5E+Z/ubTNcWuz+1SkX/SSC9XeruF020ka3qcw0aataTjad
uLED/2XiSGLA2N+21sHzPyn38/vQffTFoacuS//oA0eBA/MsEt0qfRS7gLmzYPtwF9riLn4L49KK
3Vrea1sPSnv6r7a+ynYW1UKxxhJhWIS1S6EfNZ85djL1NVT3+PY24ia6zqlAJNOLzyy7abotQNIV
T22Mfd3b9I/8X9rXHnP7Jb+EMFwZd3nWAQufgrv53Ib7ljks0mN0ELV3guqUTJvQd4zMaT5NMmGx
VKTehQxe3SIGJizl9CjEdIMzysVrJGRFwKhJx473kKk2Ldw6gQL/oeBraB5HG7cqspoWyloRHerU
RnFqenna4pqK8ZoHduKvk0O17E9T7mDtz5iF5MklhLqawoTRYhY9LZTBAtYoK7M91LiV8jRmyhv6
NAjzM5UVaozstMVFwmjGhd8PPQJKR+YmJCzCT7EpZeGmJozmcyclCG8AxeKAn9+9UR9xKu+0xXZc
ATfIz5AK/QduBtLXCr4XbagZ0U+4+SYZPiOWXzD904gAHJ6DcvGwcm9jwpGuGgUBuNema/bj92z9
EG+gjmbMeyD6tOKpvJjvUhtRUu8KBrwDXDdcHiA1HoX6q222HfzTai0X91G9Cj2mU9jslQdTT1dM
6w0U93DHfP9T7ViKo4+BXOvIgInSMMFDXe7Z0eHdHO283tTKH85LAk17CWUVzRfGVK14Thjvlbiq
pBCSQlz++oTW3fzycwzb723rRLDpBxFL1nM5H9IMoudwRdAhEYuyK3mB3GYFxBX/Uyke3SNljYDr
VfdRu5bxvocfVnjIFu/QxRQiK6h22DnWV1Ie8+ZVyyudnqFsiaYbPlivpgF+TvFtT49BRxBDJNjW
Kn5rqgblL4F30kOD9GnLGsoAK98VXDXSZ0xw3AvKnGEuo6PyBzoKlxVYgP+QJdJZiN/BTPqd+THe
sPO+hYtnMZeEIyHMbJ+Z+Yv3BfU8+MIc6jZLfdl2DKGyhwoJiF8PsM9aDA9c2NOzEW/mYWINArKC
/wtGCvD1LK7mE2Yyt3j4pr/kNNj6ZyglbDSaPr6wu7Yb6xcFCbQL9hB/SXkfHv65xvsKnXdGCDSD
2emfl3wAdMAraCH3yGPqhgb6y2UjQM9wGUUo5Z8M2VgpCSK7pvgTh97XVLJoYKzAIFNoNregvibV
laJc0nNBrvrqzRXB+tND/uSY2jbf456dPXRUY/BKiMpctwaEqjNVKMVJQWvMUyQ2l+9HOKcTKVvp
D5J02Fk2LGZ0klsFG8bU+iimuSXriZ/rrZnlOyCIRiQQw3Hfx61jkRmNv+NUfkdHONeoBlJ+zkxN
Mb4EZyiO7b7ruWvoUvlCZWbcPkbsSYFE/GoTPXiBwqGxjkb264E1ESUQyRcYQGVw1XE0eUoVt6uN
iNj44myBIwOjmkVBc9K3woq9IoCgD2s5+viWAULa6uJVGwXeJ7Zi8IIMB55vp5Ot+zth/3GgsrQW
T74d5Skjv2jfBISVHCZmPdFRJ+tYfqQbnwrytN8zx/Cdp1AlxEkwvoVxvQx/FsZ0AIF8cfaynpq1
yeMCrnPn5YgTCGeJeaqo0EvTLZSLLBySY4iFM9uN6oHoQ5k/MkYmJ6+6T8rqeUpe4PbFIszvMMhl
NOUO/gef7G5+weKTExFczHBLuNTfEcpJPpX8APh4bwZiwnSSmi9pCT2neczfOiMdUS0uwseCu6hc
tXZ8h7Bs1ZBEX4NAQWAPxJqpmJN623DTSE7GvYloX8anhxn0Ovn0eX1qS11wgDAN0UAVQZ0Tl//M
71JDxcJT5oxMnpjKKW+uIxb+eg1NWlavjXjQ4EJAL1It3HPOAxSjhVzefctZ+3cyckxmr/8k5VCs
qYMJQVsJ4QDFnnU7wyuF4IYCvG9kk8IlHJ8VBwbnzV9wHUcbphY9c2zCq1lw2loGQJ/yoBRmktc5
VAokxhEFMxvCYcx2JoqFJuXfBD6n17iikGzAW/SLt4KRRsEv2SU3BlbjuIPbH1BB01PDmlW2cbyX
hCO145GW8ye9WyzboDc4n2BMSfxqBQUQh5HmqMEHlVXrO+gAIvU+u1YUf2Z9IQm7cwZ/3BT5LuKg
HtYZpIIZz+C08PrniENRX9zjYTfTuNnYDaZfOCZ6h0A49zCZc+yp87dK/RJqP94tI7Vxg+SIpVDm
J5FPICa7e1AIFg5aKvStaBW7wUWnzlui5PauMoJRLqNqnfzCiUB/wo3Z9ZdJSNauz6whI1SFx7XF
yQJCfTHgiL7PvxQs2GVwioO3FjpApts4cmuCC9P0ROoqF1bMXVFvwu02KdqYQ+gHPCDQd3Or8wnE
Bpmhi3bKgIW0bDn/viTx1e+QJVv+FnFLJmzwttSE6xyLe7NUyuwVRj1penH5Q3ysFWp2y4oUnFF9
IXsxQHdX/KaBcTbGWX2Sj3+iZbc4WbYnIC9KmGKHMiRx+gWJ1dJ5NjNYMFxErBox7unGS2aiAUes
k5xycbXD+CWDql7OPslsW/FHABZjjmq6skU6o7lrIOUJAp4Bf6g8BTogezBWJITMCiE0ZOJabH5D
rlOEWMiIsCoS7NJ0pEsGxL4qYKjv56V1Ld8c76npqKRGQ23RVwGh1LaK0mBmi2OagaONCjxLPtu4
VqwnSqg6gPc27/lcgK9CKtjEL+ltU/1rkrYFX0HnNkkrbQMwwHyG7rdbW1a3hVyLjCOF2NRgIcnt
Fl5TtumUn0Nz08gXSdpS53nehuiaaFWVYBMkDz3x3SRgJiEEnX0P1Wih6gI6L+qwRald1woNnzi0
rjzctPIb5pHeOIoDVuGEmKCNtxzTniiC1qP90HlYfy26Pm4vHHrwfgzPMpoI0fwycbphNjILyk7z
ASmeJyoMpftURwPGw4byLYEHP+X4vB5KYTsLp1PjGuoE2cyF6sgkFpnFKB7F2hVy1AdbbpBOnr+Z
PhOQc89a9o2zH7iCumyHWFgDEhDvbeOAQZrFHca9qvwWmTNdyn6XUWsh3/NgJHLNIMJMXL2C0aet
a2DRcaX9KcV5ru3Bcc2VBMUWKJK72hRRP/yrnAAheJTuBH8jYzhqS/ktbnAnjZbH9dhua5jfnPO4
2dWr4jHgaTBZ/SogPZWcNXQ6nJ0hNE90O7U9wFytXyYwE71l0Bwn/V6+1Bu56jCBAWf6O5d50ULy
mCN9T6h0tGId74pNSMDPin4uYLaI4GDBh4Vrxf12Nqq9CUhEXaMHIGWH3qbm1Zka4n6P452T8n4E
KHTV8BGYbK0zoC6lQ4oE9AjUgOwOLhbNkS13u0R+16u+enFeB4+19o8GH+Y2bRXA5qJACoadALIm
7WfWNAGiusVD+jAJc9v3CI5smDzTsb71O5RtamBbdyCgdjv9CNo34VohwLPgrqQzoREQXTTrFCMo
4HDeDbRv5B5Q9tFEYY1oy5sM8fEeKnB6wVsOUa/31MkrJqxkNpN/Qzk6qE7EjXZoOheIhvQSHw9J
TKfo81eU2TnNygtRioV1EkYZ+pe+4wAVe0d1mRc1F+jmoqNdBGcen9PAG++Q3N3vz+wIogGTognh
JC8abrl+VcwWJEb9loDY2qV197G/y5GaAxDgoGjjpJfZ4w5ZYkvMq+4QwxgA5EKV+RV+im9EASLq
AuIcDhuCexbdPsneonAOsMRY41vyIUD83sk7FKUqouMTB0kD+DunSkGEWaK7yIfVnKCySpkvastB
3HX9LNVm+i/8et1Di5xcP4gi1xXOUTcFPz+N7KF8rwhuC4CEWK9HvzYSQ1jffGAgkzF0SSkoM2dr
LelXHh4NQzspG+2OGMCBye+Edk7mKMxQxgdVtPX8L3/a5ZCQ/DdWUpaxE8BseutLIuMGnZxu1/dx
z7LCIWXc06sLbLMCsAqhElAm5BWF+5QyMoGX8zBSGOzaXUaj03AcjmSB9Jar+zut2Quio/8AqZAL
e6pAW7eafEgIqp5swYHwDGU4CJYVSsn9gI0giCxeepxL9Wpc1T5EmSXdgmkBZDP9odPjBdLK5b+w
wxvwWurxY/L1i9Fjd4Yy18A1WIYb2lhZ/SGEJgC/zTYbWoJ0730HKSwwbMtXiNdFfd1iAqY1vAL0
rTbHwaQ4Lec8Y9gBG6icQ7QhEhyfJGkzPaqjTy+mcy60Ms1z8RsRWB4M0aaKGUBKh+rhhf8Emu9z
Gl5jqmF/uCX1FRUSqATSVe3ij0chP5PKEzO5tlFs8GehGrlOee904yeUhv/rQdLq6B7nowsXlfEQ
Cl+TgDPyzAgnD7WFflcFdzHpmc7bQfNQ1AuebwnVh2q3TJ8MtDwJOYJNfw1QmE9I5hHgYJVUgaYo
eCqZ1gmZUs60i8qpiDlK0CvzUWxVKLHZI7VFpVXavfzjDeeYUdcieWpX1L18g+h2qn/xTrTsE6yH
rbjsoCEvSPKhT45g+gNcMb1G+q/+EyGBFOICw5eoOaLKq+Yx764h1YkB6ezO9vS8Hw5NCSgg4Iyl
ca45RjndOfRLZDkQyEuchWv1O53OefgRfEWzjmPH/VhMWHFhRL8aM8YTHwLXXs5EXVtCazWOBHsJ
Kgbci4YWuePWYvTmajo+0TTTTPe8hmkkM6Rs/FajXQPJEHdBKAsS1e9JNGF5WtcAAxKUTHV/T+Gd
8zoN3nRlywpsjjnzACxY34g8Zh684r9C4bPq0IYYrsbMKK631Kll4yZ00ypXMk0k/arcHyENhHh2
36X4aPV4dW5A8qX+4I9UXNlmmB1P8Jr2fVQR/Mjgb6YOWxylOtJF/TQahyD56fxnkPEuy8/aOHjs
iuLa6D2ioT3fUsMlM94hFs/jD1gaXvbKxW/oeZK5zulnKKKJ+BYwNJC/JBxdyfAYH2b9VOCA4uWr
mpcBl/FJ3uWwCXB5YsAFkScZQPGYSweduuhV16PUK/EG8OjEM4yYBDpnP7LV0mk7AKDk5Zl3Bb9Z
pTkxeB2p4PlaDarBiCoCnF75FIkNoJ4IGTSTR6NLX9HwnkcIkHt86TsZ7wEz+qn8nPyNSIQZM3j8
VHARseDkBNPbRGOq1vdheBfEZ7QooW+CZKt83x64lmclow7OGTv4hVtgOSaNuDFhNqZ+KPwFI4Cu
Aqd7gAo+ap8BLovYiUIn4l+6jzhHfmkwiXtxLxYbEdoWZCuOgEy7U9/TCwISCApzAwp16dtsNk3z
k1i7njhl8zeUqR8HrtczQ4DZPfRfUMDCscdbIJ16jw1rrEF2vJzYicvwC3/SGp3EmFvBbThCdTDP
Y7gGehD3QCmAFwCfyXSAXU9V+/C/GWAKDtpCQHh81u9h4FABBfU1+2MKxORB3Ys2h4deb3FWA9PC
ntUWyCfLcLU124ZynyDQhLl57m1UgKwxBY99mXPe6a/xqfaCGygOBmzwgCJx0wP70OXiHT1cMgye
y48JgwD/6XHnjEwoE7ICfGxhaVjquoR4z8Xx2zOPDsVHwqzmjooLbzfv5nGR7tXXVHwpIHD5O1uj
oVAQwusHWkw3QIzAWQwHzcTujZxtWFxLT45n3XgzI37tGeqoVK48xmyoHiTZ0bxb7FMUbERMmOGJ
uKi9QX3ucbHILAgf3TZI507eWEXSAYMEs7zHsFWGT/EFsF5BLjQQqKLdcsm51rIVuJPof/TawzL9
baBGzvCZ4yevMj42Vyzi1fTodKpHDJeo+nBz6bn1LYdr2INu3aWbEtvkv/zc3ptcslEPQJfDpO5v
yL8KLE/XsY+lK8noFHLL/K3Hn4aOKX2w2yXr+ZCHot6G6k6F1iBzEIns9o2wgkAv/iTePkIIrFRn
VcHqTDZXMaZ89T3sBsIJSIIAC02gcFWQw8YS16A7+OOCZwgokgInwh7Jow/fxDdhNU0MJWbkt+5f
/G/jv4L+EyW1V7mG+pKwP+w5IZpg7ZgnmY+3wUdpoVfZBAFu2XSV0F6HL4RwXe523U8Ghxx9RpZc
as6PV8+MfSG9cBg4azDTVrZNYM6pjUCjVwoNjTRbU8AmVKZDCIVLeZQKbkorjzjq6KttN1ll+8q+
8Y7et4GQuH3xdPGDAYZVnDhcQ5Dtm6UGicy3kPt4aGeGq5jAct1oGjxdol+57rKjj79Hj8VWfcmV
Mw8gsZHynCVq9emjSo/peSqOcv+ashuImQf9hg0ZKXfGwkuU1wBpIi3LgJrNKs91+wpT20/+KTkM
esoPXAH5DODPQXYs6yUIN7HD0wGvBdg455BNK6EeBcKMdCQzmOJhYg7MhebKGP9hawOsPnsGDCoj
KreInynMZY4XOGzoy8ZTjwdM/tMwZKswNirJITjENeZdX9j1yy/DASpKO6zvkFP7xy44pMG6l/88
BjzUqHQn6uKG5MXrj2KzRt3e7zFuYCpZfRCWZkFXxPcevgVwDHuOyCCse8UHM1RPezR4zf714m1C
tYrK8yliewfnyfUgdvuz46vQc7RUzzn7/PaI7dGNtNs0FiCKnJA7BTYw54wMD07DZIu8uRoX3dme
ckwPaMxNtBpoWkjr1i9humVv4z+TimAXn6GMTbQLLsko4hxZDBzuJRC1cMrpErFNom+0XviRo2xK
llBSGQ6TkFZthFsj71Xz6GELyMY4eQ/sbBYSDaAnXUy4czBGQPpoZqjk2ccTru1bRtuifK/ydyTD
cMcqbiFWvGWGjdkWO+r2Vxp/8n/+bPQxJ6TE5k5SH1N1ga5Vsg1wEyIKBbe3RjiZ6ARyA/8U+ZwF
xwStU0I5bZZkKPbErsByn+FyfPl7CwaOAeeQZrp9jGjaEaV3WObSGWT1ZkKRRK1oQYGmXVIQddSs
eyAfSuMYCy9Sx66W+Vt6qC5QFJ3An2PkB4w/Tii7EBca8sk6NiSBY5oKsk8kS7ktsSH6p3S7AI0V
uFG1MizHUqG+nkPCYUrccF4SU71qDpoVHaQ6LEXThqEqeD/ECI7hyWz484ZhnWxbKFbPut2gxjLP
Ehbo8QfNKs7lDf8ehQVOSVf8X9D3oyG3A/j0aC9BoKSPxApsueZ88t1qJu10h+hXQM6LupxcuA6n
QGa9JpEWBAlR3R9/VvoViZxPFjrGqahKukNZwzQZGFthQGjuH/P93exqWJdEzcKkDiWftJ1TbPfc
ST7uW4UrYJ6FGyynfbV4PPO3B20vPnYOoGbvf2HKAPeahaDv/HuERwRF6uHZdZ/5hv3kQxDSDwbF
WgHRMzp60fvmYzNNUAtjaCv5Lk+0C4H+rvwThspUguPvAB3Z8fBx65VVRPgptlHYq8wwLDVFr31w
HQ28DlM8zngyLg8Ae7vU3AbKC9Lr1K+9r256ewmpA7ZFtaKE/lrVHeIOapTNi8rc0Qw12h1G7J8I
Y4d1Yi1wLojEfx5QPtBuVv5Cq2wuQChPI9hUkbT0hyOmkUJ+E0hJmB6fHAZ7UKiRRCCGcbVtXZCQ
SuUS26zAJRZwG+krFe3/T0wPF7/FcNWWLnXt/3OF+Qtqy5XMnfFZdjtvZzACRUuTbNParfCRWX2X
m7BeU4CjTulzG6U+/wh5k8oy+ATp70khJVmKrlJ8coGPd34ANi8W9B+dh8jDgE9Z/Y4ynDGmEyCR
0SWYcOAkSv6oWEumzVg81cI7J93tQxkcEY135s7opQBsjBJsnYHEPcX0gh5hfI4Q/uqnVzKzwqtu
9pj/YtwoP2XecvRTtvhsuBxd4I++PKzF2el3V3pfWeIq47pgzNCvcGcnA8fAXSj7R+nRbgtcdyms
C5IZS2T95c3nnRe06V32nVn7FkCwNBrmnl/qhKEb+md76A44D4+7fvr2pK98+Kmo9QV5qWaG01t3
k0QFdfaml78iAaCJH7byapT8OQ+sWRIu9P/Ez+i3OZEiHnrVgnkoZnCO1+zKYqOA7HvmNoWlVCjW
OhThn+3kAKOcDCyh9mkFuDwt5avaFr2+9xVh31wK3M8rTDAmyNQbCX9EU3/0GEvHIFQxlCxNchtA
3Nqc5ygWIxN1kWEBZbGM52rRmvUeGrxUnPOMH6/rZ9u11qOgXKTRVdBfTOX6/UzTIct+lQEDA5e6
zEg0Fzp3gl9b137znBcTlWBrunju+j8aBvqldC7Kh14ccKJBmEQXRNu8qlNbtHPta6xcTTyQp1xQ
hXEoodTfQGDznWFNyc5EFWZhbQNZYZsiZDemsTB7c+OfRQYYx0QvE+x8RNfF82Fln8pzJQOg7uBL
oCBJn9LyU2Y3SMJN6v5Fu/IHOBk+0ET2BQZ+XkmCw6GruCIJ3kFUFuMZHiWEf5V/bAai2ZoHs7KW
nYmn9Sz9HetdTZMyDujpIZ7BxGf+6BWvbvgkUFYg3MEN8I9d4A48evP2Gh4mbhNXzHqS4JAZ0DQ1
BGc/uv7rqQ+T+HTajxmAKHxgGXAcj3ojZyt7cx3n880jJjR9+W5I2QwZLtL9kqcDrRRMoYMroxon
eocakvJQ/sbeJtptS8NR2n9iRTzzjHFTDnA1FePGYtHk7Y2pnKFe+KSJm9DD6Zf0d16F/hdWNY0V
5EvalJhvWDNwTiB9+syBzzrg4aS9cR5iOq5Znt3ygY5bstPeJQxH3Q5yKGcE2EAkJ70wxukvv7dw
50zvQzO1pf8Tdxg9xfCNGI9gWf1XibjqbYUJi+TZpwTgtFLRyut/1Lh4poY85yTDxwYzdiR6AsRA
HmHzOS/eOkqc4jrVnMOb4gr2Xz/GgWBLmnbOszA4p2AknYIaGFBlC8Mfk+y8XDXSaQt9iwxO7OKN
vxZXExzIWl66iKHTvN5gHmDHzJYwMSvKjtl1OX+jcLn1doJ2S5JVyRhCGDjCWTZnRT6ERFFpLvV/
yvlq/RbmmSUpY1SQChVMGscI3GRLs6Vpd/qBnjuRS487SN3BCrn15rZRd7r47BF6ktLkU1BnT0vZ
NukjKCTCmYQFmA7KTkbuZXRtEAvCmm9cQAFt2IQa4XrHqNt7/DHwpNOTYL4A8prot2+fsnyV4gbg
5SyxvE04lmjE9FUJ/XY/eWzSxsUWDHpmAdktkTr+zkNE0UoFYyr7KFvF37lOLijL2qX5RuBkgfjD
z17FmOZ6AOnQ+4AVvYQsk/AqUk8DvSLrgxv5VXlzKbvLOyf2mc9qe9aY2C1qSie5dUwW0Twg9OGL
dYyTweaVvRkALaj+1sDsSbtqLPOs95khYZsZZXbkHf2zARxdShQAnwx95WFHYgQKYFX5G8t72dMH
GcwnpGIdFt1SJ8Cj1VHxwwbibh6fkohDkJdjghpCQ/nbYjGgx9ESRAFQh8F1PuxEiDEw22LteyDa
pYRDTZchWbcOTM5qKYBaAiQC8FQZVuG/Wn7ocOCLnsN9y6hmnv4axXfIDFRLf9V62/FwJ+9pciOC
Zo2IOCX8mUblJ8OXCAs09dphDOZhGY1BCOhyZOS7pvqSU+acrNDgezLukUR23KOBt1+YwLm2CVBl
10Q45bZcYEIEkiczvUcM7YQRLGrCvMtb4u0qtHZAj0SYkWQzbQwQybf84f82HbSLeldoJBP2vHIV
4g5iNwhpsvwvZMjA7hdEAPj1FOxzLnGSMCTPDs2nHJLHc0EmV5bQi1HRMjtCGLYK008t+1YOimF3
bmCHl2n8tcafgOhdAho+/c34zSuFqOX/ht0JPZFwRQLgfwipCw1N5OG0yL4JTOZg4WnA4d93iEqD
flUbw3HiAUjGTa1OrfezGYiXgR3uSgUik/X4A1mmKZhd1NpqzC8hpmQtdXP/UHBpAoX3fUbkWD3p
8i2Nv/oUey90wusEO6lh36CzWhjMYTDs6ciMQGJQ3QwykHemcFW4elGD5p9xTmYW0YdsDRk8GOZO
s0j9u5QdYOoq5oUIO/J/iYMccagkLRK3uK0q22QSUhizgLQK3t5RpY1ir8tMl5hi8rtBtvwX/84h
vU+hO4oDSC/b6sXsdHQ01R0iG+W2NXDNjw9x3BIWSl/FlDHEYwgYxyd4BQOrtRjQkZbbGhswhAsd
A9AHsJlRrL2cYf+Csz1TPgt0QzpPoYY+Zflvq39g+CSsvZWq4aMG0XLWN6sjAx3zGYKSAK5b4T2Y
rpa+DWj8vPcInwvjgMHWMbsawY3nQDesxch70PGq1fFH62+xdU3Uf4xkgE8HDhaKXCYj5Xe4wUnP
Ky4mCGwAd3E2bFtJ+lbHOYeZ7BHchYlPql1HjcflPBmVif1Nze+99BMaa9B/lOyexOnCcZOvUpg8
ib8nunNcAOwPdgrHHqsPOGXixyihy1kZHSDtttzAgpO2Dgzgf7GwVUT3nJOE8zdh1wOBBOBmK5Tn
M3QwZQkLw7qVwy0jXsVA7sS2lujW2CzMLyBlwOVZiagjoDXt4wAntMm/jHHtiAVFY3C2fCrvZciV
naeg4Mhtaq5B457XqIG6H2/fc44vw8PkDUsd1610VhlToHHjy3B4yDuoCbua/d++Kp1uj9ILvUDU
tcuJvBs74GV/lCvTX3tZhAopt4Psr8PbrYfoY2gUCRVB0dMmLaCp4HtErb8uqMp0eCJSBp3iT8kf
0SPENCXQSWFYzm48POMMFjGULPrRipgY6DZNsk44s0b6NunOfvT3ZrWeUPDnd09QFrFAEniFYIT6
d6AZkUSOXY/QMhReg2HzLBIUuOWAj312Fjh1sxBIiHKoCnFvqxhihdPGh/usY7+j0SChqxo6HAWB
PqIyJigNCAQGtfIMy9cgvmclDWQ05azkuIX905IMhxOqtwFq27TAI4uEFpCUyLxXbtEc0YRZ8cFs
a/w/T6mRbEfl2VAdNd7O/wijc9svr0IIza6/dPIH+FX4wfAffk0YfWtYVgfdX23iJoac0FuBa5TA
9gRWqiGgPMz2CfxHO1jEDWIYFBMTyYdBXdBomNKeFrmUb80c8B6esYoZnrFDWx0yFnYincQ8R1IK
O2BK0jBaqXeJ8skPTp5sGlDK9KXOQkjqWf2D3y43H+w1z6OjrhnDU8OP517j5qWpC3pYT8zaPpT8
hauAVT1HwJz8M0GgijGFYo/xqga8H7RDI7uBsIoJU1nEvyRKdvo9Cg5Yk+5GBu3QE4YL3O5nfU4C
jKCIECDwejX91ifts6fWeCQP5M1INFfjK9B2xIflHL9sRbid8aKDn3KwpkO6f9NOL6IrUxuQbFzo
7DWU95qXSVm6bI2LyQFOrMJAovpHy1DekjCes9sgWodytlURpcBLnpWNTxkGujf9WCZAX8fpYNht
/7IsSt4qIDNAWVIzQxGU0nWO5A0EWiDOcQ97YngoxY4oB/XEGiTerNnSW8IvSa4MxLtpEzXXMf4H
Gajw1oizSfE+csihSnvJylIwVpQUdIy3/kZzPt5wmCTklPJWO+j9Nqoc5dA88pZLYM6wYDuO64hA
gnl/rWFTlGSVLqULJwd3HEwMfI24cfEiI4QSI619w4nAL3uAvqvTFGkIi14exNt1/0VWDRFJFi48
wNsTDG5OgDUkCeWfyEOC8hba5WpgYgijK5C3iK3MU+AyqVnO+JYrq3/+TAcv+dsw1ZKe8Ksl7PfI
ZV/hphZiDL9J20sza4mYPnJavz3LniA23pf4Zz5gIJoTc038INaq54IzQVsoyq34htEyrInX5fia
ll65ij5p7aJ5LDtsLdX2BYbmNEZHIgyAmzGSMVxm+WhvDGlb19uc9KDEZUSS33Rk4XQJB2mtbMv5
gD9yBQZUmDMHPuT17Xn4GsUYRAdCk0Z7DbEeVFlApWDzKbhbrplIwwSphjUxKUGys6K19BirA8Mb
okBYRsJy+oDKWoo3IXXYkv3s4TvVJzQQWHWru6DfBzTOZGGKi/zEgbctom3FbJLj0/RbKBUSmCgz
VqAhtxKQGKwYutLnnkYXtgHsBF3bCMPG8y5JuA2qK6MLogpkpiAhmJNTHCU80gficmMDymDinqOc
LmKpMKKA1CHlmPzYuD1X6aNQDpG0KchtTNdI+3EhOyG0Qs1FEJX6EusX4+VQwxYMd0fOX9iu/Q+B
WCpKBLfMXOxPMqc4oIUM/iWcS9h8o32R7VicnUnriJyrRX2zoh/v6YPGhfgHR0BBEjb6GXVSZWCH
jJeW75EDPePN0rEE0nhr4r9JOvjniboU7sL1DN1V3FdQltguG41mwaNox4oVsDEmrxKZGH4+0EvJ
IMIpsbonxzeXLRgLjMUgdiXvXL9wJZRZuNbJCMdrrRFE860YK+uSv/o3cxGZSFpqQTyIvqHJ5AB0
tRP81elbSivSPohmXZRIrD4REiA0+L+lVHlHZXhlIIYzLBz06E/6p8mnWWfbLyNhlzMOPmLrYkMN
jN/ToUGEwulM6B9dPFP12d9w5TMEiJ34G2RKx2WPolO9pXSBN2pqGnZlYoIB4dyW1nWMm7WTd0tg
t7t1wCeSrAAFIjdDWLvWXY8ILVa8d5bBNFpjA+IT4Ocs7uo3RVKT/WCHcOnWzdH8KpP7UnXx36D7
wZN4WSaYZ0LD0esXyc/yPruAflaX+mcGK3qCtdEyndl31kUipOfqvQb5AiEYR2TgStpQdkR1IDn9
Rh4S45sOpyfAI4jQ2FYbd/nfI6z3XKzgYA30DlQwVPzxcQbM0OYbh7FyZBM/XMDehFJWPuBsRbbO
IO88vCOkUrMTRrbFWPI9/QVq73L46wlnT2cbTRshIcFnTgfnS2X701trILW6M3A3oMKO1+3Ai+vX
PXcO2K5XbMNy22GxmDDwZQRGQHZxjbX/ODqPHcexLQh+EQF6s5Vo5L1UKm2I6jL03ojk109w8BZv
0JjprpbIe4/JjMTMuwYw3OlHc0SSQO/E4tbMLfbOxCcQSfYbsnRiYMC12H3wmuo516SnINIp/HNn
Fss8OwTZsdbOIkwD7V6Qo7d/H4NTLG/4VNn0YeGqGIEZf5gro4ErDOqpy4NqnDV2UmhIZW+ao+Bu
s7DOfTOqj4HoPdQGshSmXworeOosa+fdXkZnrB9GBL5Iu7NXwYAg1V2dzVAVfRnyGVhsehj9L2Qt
0axktdZIczC7MMnHbKP+KsZTkzeiuVarM88xf1cEGePRIh91kf6TEQvWH/MsxnRaPGI/Oak6jnwU
v/Xv+mH9hfWSqTMgEX4AjbRgba2hAmLeQY5DDB96XANPiqNN9P1ec9cg1rHYdZfNFwMv/HRWtCk3
wU/96P8GZDF8PdgHvt8Izb8oGWnGmxe/UUeYZ2DHW+rhE2suZrsXmYxwlsKKgx1Pxbzbrpi/9xkO
eHKDoARumgnfByklmEiTdjULaI9UA6yyUeuTq+Jv2UeVj0ZzmLoS24PL/V+DnhEptrHlpDTYafrK
I9aBxNX7vvhrH/kXwre6+K3pxLURFnSBjQnrj4t0HS7722P5UPxiMKuA+SzaLf4v9BHMC/l5G3eW
Sz2Ns7ShQs5+EMGBdCI1ic6ePl2OXsYZ+Asxy93qDS8ncAntauAEMynizMsTXEfWmpjFeDCWc/WM
mcby/GeCkZInnRnUIDg4gtlBUy/34xJhF7KEdYMLyTOtLx0gBSMNkrWwmBVfKFZYRhuWM1F3FLS/
C2UuFYinURBl/Kif1JA+gupq0w2LX+Uff5/xlP9hO6D8B2XcoYTb9b9EeTXX6Km38/SwZ0/GOuyv
LH9M3nAckXexJAfEk3+0l/wdWfcCjsQs0Qnt5M5zBVuu2HCED+ePdFFeuG6puLgzJjz/1+pTmMAw
rTTyIQlNeENmnR+PZIfsVL+Gj5ggDxIHHQzLjVMZ92THstPRt/kr5RNbwxQ1CG3wyHzB8EPrwAIW
umX4Pg6Va4G7GL8Ib9DINEwVkHvYbdEoUjOXyzr7TuoNzmQciaDvV2bXL1uLOeWd+CwCe/ngQ9vY
vLHwVMu68IgURM8W/US3XHD6P7V5IiB9P0Hiamf/mF5QZa6VE9/qluSmE9osxkxSgqXWwWUQ+V9c
J3wz7SbCTgO55n9CMUnCxd18kzK5yX6hDPdbnuqLfEQWpDLDnVZM5TXGmANz+RnIr6CG+0KJ0N3w
xeFeJUZSelPx1wyentzYOA6gxCegXfV/4bQmraHlm87W5Wr8AeFjnKsdanQUIWtxbd5KUGo/7ca8
hl8cP9P73n41NwbN04OFP/sjjpctNoi3ZDPtoDmcWb0EN9DqY/6tvRxffcekbOn/VHAN6d5fDLGM
P4AkOLtAJu+He+4YG35RQY85XqW/7IYRb+bSe8jXWFlz1wuv7smULaVa12lBIOhFdqGekpgFItlQ
mErtftV+EN6+yf2z9k/5F1OKotG1WNUyDzr5uekpl8JwvtPFp+X1Dm8eR+qmz2xjn7MU2qZkFVBd
RygzL8NZPr1jT99940HkeIR3v9Q/1XW0ZiyM58WRVr3GRQIpssXcxhJCcvQfYZmTpLekKzonxHOA
OsA6Ymf+Bfwla1+U3m8m+e4H1gKR7HCHZ94ufwVPOdC0GI56JK98w5Eob8kA/cUBv2ESyqfsZOhP
1C2X6mSTOJHZDvEFbI7Y5A1OY9cf1h4gKfUiUEn8SVvew+7IM7NrvjWn6Ff5gr8dCfZrpIeQGaRi
63AhoYHd0BI9WUSjp9J4cZi+eOV7D3GGSAKbWns3Zu77iBwOMoo367r4gWr8tg9Gefvxw3ij6h//
lWeK3gPsCvbJqXFSBir0xfQw/jAD0TCUyBsopX91IKyvCtV3iT7qwBqzGbdMlbsbAjcM+N+pvNcY
WPFof+WXyQAkey+CLfQq5tpxuq5FB8XOQGbk0CDqfErDeZIxAJHZ5p9LWrF43OshVHvfrYGv7VTM
UMgojeahscITj7LwxQjI+C4hsQwsCwrtElvXwgD+MVIA1RdGd9TzuYLdoHqNM7qFjr+1L7MhwomP
WMoHqvhvWJO8fgYl0kBrMnvf5nCEM++NHxLK7E5eskYADRZ2iRURJJc3OYQLyG6Gc7tB5LsWNlh9
wDMR3aOsNUahECjoAu1QZgq3CtLNRcGOtBKgcixWqxArz3tVRit6Oc5Abi42aftkw9iPERITh5rj
gjYA/MW8BAtXDGKRIIOAuYjbqsXh5LVgpzPsAbSFOwLRIQOQc0BGF1IodU2ebTt68EQU7UDJNYSz
tg1ig52ieCUJEHE2qcjA6k3jX5871tkSPfp8Xcdjw0QUG/jK/2TsJfNxKZUnMMQo5jqXN69RT2l8
hnLHfdi5euIWoVPd5F0T0WPvaCTj18ToFc6ncaUpQVgAAavqDq3pEDHDrsP07TdCyHECHYX1dIPv
Pxh+Sr5ybR0EO2lkeqlOThySUUHLJDslRhCTjb3Z/ym8AvWHkiBeFp9V8azU48juAjif2mBGWgyv
HUXhuE6OYKCZF9zYhL9R/V5ROQTCDgFg538CI9M1r7zL/5rxIWgn/QNzxK5nmQBrFJmp7BI6IcPa
nsCYIEOMWKrwQKH5mFawO/HnzuCD2dEQRLaE9ZWPTAJDv4jPzNGH/oYLZizwZc/5yHG0Dm7swcR/
PuHu7vAr4iBfASZQXSo4JGk1eO+ThkSYV93kRhrhDy9raTvLGLGScw/gVnSZJEnBnnHhGHrtJXki
7/kukg8ZeZexfA8vJbgDGsygeQfLpt1giuzPhDYI0pYujE2LjgTxwTPMgHrJ+W7BAthMv/wt6G9S
DPNL3WHGNte/xzrdRRdfdQ3fxW8lTzsQtPzzSKmKLAVL0wKdFeLB2v6KF58wbAx+8GPF2DBULvU3
M13AwoiN0Ksw4M8ZPq3fAHzRvYRHObWnlr0ErtZLnBzAhg4GCOCH0TsNOTL7MPx9h59p+CthOcJy
csdjOoLn1C8hL2exg4HFj0kqNUmmA/BfuzXWXDcNqgQb2qyp2xx44gerueub1O7QKQ/6SknnKD1V
36BEqQp4BJv6tykZ/h31aRu1K0178n7koCQh1Y47unYSKazjCKaNQPf2VMD9GeBqcu/AS7J1TwJM
82WxggZZuDTwC34hHmo2+oWBF9HPn9PJvHNfUTGh18lc3tFxYyG3RlsAKNbgW8CutZxObMCrz5zF
V2+jPpDaZcGqeUGEwoozeAkGh90WP8w/znELG4DpYX2RcVfm3L9uVR4GjdMHokLtlLZ80IkuYAi6
gxgUY0kA7ZAsIgCc5CSgqDkAM6W1MnY4rYIPepRm/hnE+Cq+iStCLIjQmug8DDHGkgVLBMEtcTSu
ra8eQ3zBSrW6jag+/E1rrJ7pWvs2QyDV2+wha2f5NeDdMwBeYCsjtW620fOIWPld6ulRVyPrbcKU
A4kslKv2GYzok5fRH9ZHINS5RhPg5mSaffasLfh+gWCcamJNriieKA19r7q8gsMwHgKmPcyJF2EL
KxiwJ4YHBlfYnzAPvqYjxTDHbnwgyUTHPXztU7cfr1F41sz1mwW7iUnK7oWVsavtmFMB202yqu2M
yhSwt85QUb/X+X0SLhWiD85JByWRSKXhQqpXeo/PjIcC7Je1aXFFnkdqCgXOAK1JavefzH3IRcQW
QcI8oaCD3aK2XaIlqY31e4UepfqgxB//mi//TkZH5bAV5c41PYMhK0bFP5lzX/0engTqoE3JeRg9
ld+zRzFEXOlK5q52DbYPZLapEPwWsDr/jHRZMvR3rKMcwZBAUQmJ5/D2MJnXPIvwWikH3nRqDBXt
Ar+tfxTFvYo7qyt/2KoRrEhMQ7IEJPA93fQ/mdQXzZUUqBnM5nBc0t+7vlTA9XEK8SYJoOwnp523
DdGN98XAdMAQodjEMbp12zzrvLHLPeQ6N/gHkfdAeHD6rBjkNOCl37/Fb7ZPXjTcALoUxITo8tAY
iOfsS7pl8D5/0PqTAsrIiJ6ciUUVLCLA1B5zOqbuDrIvczn+jGhpfVQHjrZVA7K4PNV4mgTAdwSb
1T8pto+blO7k3JOsRYzpG58NloxfVlccZ5Pbo77iebiYwT4nr56nVSD5jdm8PVaQaqKdsArYwGjh
vWfI17Ps4TWTQIN5waaZRwyo2efUj2H34gFVds09RDV2R/r72VgbdkJko63qrT9XyIET2yBh14JT
oKQ7ZZvymtoqTGJSLBDTAEYLTtWlunQs9kNksQBf7PhTrrixHwERTAfDvxPVjp2XEW66icdt2HvN
l/ZMdLQTq8A/ZF8y+tdvzmbiBfDTLBSBgd9eOfI6ovlgOLDo/ooHksB8rW+ywztZo2sgRsf6FlXS
XZdAri3GjBuRT/Cke2VxHNyUCZEzp8tghllw3pJfzw0N163lO/b3A3rvpcoro3qA6nH2qx4vjKOM
rvUdM2Eocd/DkP6ensEXWxQNztiyZ7DEb/WMGEITy+EEB+PYYgUWXnMtMPAva/8IvSCMg6v0va2F
ZJOpuFPL1BGxyWLkiuJl9f4uSaWqwL3kFaJq04nU5xBH8OPyR6QAkEPnzlrDZXYk02I3HfSic8E5
k5r5UuP49LufYJhHcc22wkQcCwxqi42WAKlX1hmvT+7hbT+aLhtthPTiVmEgMzPVjhZCnE8WgckE
uHPfGG7LRxuhuww/pGd2kBqv7LESwOC5hIBFQiTbP+QrWwrAw3XTnVATVOMquKogZBizXEhYR5ho
KBBLD5z+jXEF6xb+NMpqogTDF/peUbwrwoKZO+dr/G8CJKp+wZ6AnScQYM0CmlfbcoUfba2Pq3Y6
Nbjx62UaO3K+ytKzcIO2HZGJyU6J0IxixUVsk7xSojNbyZSAk1bSlHkK4XNkLOrSfTRwk931AOig
dkrG70rYku0e8AMvBAFdOy63rRbjdHW6K9hEm7OcEhdwI0xs/tmP1uRGhqFj8MX+sIIuoh0kG4wr
96Dn7l+mn6TdCN0yLfZAqZpuJxEtVhxIQNTPIZcuHYS04dsXlLkS+/FH5MgQVdh/0JXe5Gkx4uj/
/on5EZiHkFiK13GBXW+wU25NegMEU+V3G2wqsurPce/wc/EJMo9m/Mr18K5hv6NL4T4lcPHvShH7
UbFq5pQeqcm9EIDnrIhaALLMN0z1znXPxellZOJCrYs96Sie8fygI7V+hFW7i6K9fibCkaKtX8n1
TiWSCwDIXwvF8BIj6yGOFPWGdjMdtXPjO7mWJvpQL3PxJRx4c+CmrWWqciyUgGEQ+OMt2ddkoLJ2
OkQsBhZ2uZNhZ6yNGy/G3TBOFPmVZU8xY3Hvvdjy44Q/HJRv2eUzRVODx245Fe4EC/uvvY1wbYEL
X5FVIgwhddodPPBayqm0OQTq7+kNlT3coTwW0ZK2OAm84KJh7XtfCLxAZSp7In3ap8rUReJzR0ZU
k3e5ept4hF9vxIMoV56GxG1jo3UbXVbHqer40WqMzy17UTtAS6BFYETd97mrHIyf+dMw1vIZECdr
KGRnCmkE5068BYadC0gKFq2GcfCaCmeAp5g2h8DBuH1sYHfW1177sE4yG4aYE0Y2txw2BDqMi+0g
uS3AJrYbGWk9LcqDYpN8jJkjsNXgiSytNUdl4rO14ZRfYOfG8fzGUwT5w/FfaJavPRroqPygUwjx
djnTiROjD2wA4oTIWaLbM75kabswfIAdOMzZGbJr2tfPNxPBI59hSvm6yPaQWyCjclqq3Z0/s4az
tFTf/0bGHGsdy91LkVCPLPgFjsMkWmvDNoYlhoebvNeWfBHPIE0ZdRmcDAa6FA5Jt1NHBiVUiNOK
mo9fYntkLsiyuevShlppP0WesmZpHCyqybY+5T1G7G7bRQ7UwsNwJAvN4sadGwwMdikAqq9xRPWL
FAJtiKt8d+dxX0OzWSMOZ52BH50iY0eFC+BN2lZQZjf6+9Zne4nyObLLE6a3d3mCK+fvs+KAqr4G
n3L1T7z4Rg5FmXm7rYmXwNoSlgVbokXWHmz1Xzk51Iy0b3H/RE4vxj8W+Zby3pIZK7BTzKhelGcH
9Am7W2CjPcf+BPXzD8Tj8C9ObtxFylYnt2rGR66h0Pk0nPKsD0cowUOda06NR3NkpQoEo4ptZTpo
8zKlfXboAZMZ9Ady2YKggMUe8D2xUHyzOc65kHJXbo2D+Jf3jffmsRdOvW8SO2GsLFCwqQ+2kJ9M
/eWwrwQn4ynWgPLPwvVdHwtQ3XtWYhXPFnsW0Kqk7RblIQRCVkmgD/LWjutbdGC9U68S/p2oQwCD
p1/MvDhiquPva9u60ikZ/Ucnei2+gTp6mftI3MtmsprfEESK76lyeukv4WGbSo6c9HcEDckDobx4
ZCb5GkyXKUSdJDFd2CAlScmLhVV6ygW2hOK2oOI0hpNl4F8CddMGP35CBA1uCwFVVX2NBMURQYRR
SD+yPtg1emnDdzX6c/8mimw3fYY9ox1yXoNNx1n57n8yZS2KX5L4QMrLYgblMtA3Pi4G1f7GzDx0
MjLaxPyUtl4LfSfoD6kur8kutlELrq3cxd/Ry/wUSnxtlMhO6Zwy0XTFyi1QzYjmNQIgF0Ibkv5y
vlgVDVFktrieZVvj5amooDbZa/5yc5OEkhnpuiC+tv0NjHMMlJceZymhdAGphkZiOtXtxbBOrI1V
eQkYHuKTWZEcAIPBqQebgWjmUiH0jMDgIRSacCLIwd+ncNV6BJPMD00vyq4FApsOysoprFcm21nZ
KcL1oN6nCjdi363TkWoWXUTrTvntbT0nlaeZ0ZKOnEDu8uv0Bn6oo/zzUWLVxW7g/W3wkZRkOmA8
UdpN8e63EUuTuf1GDxdS5kuJhOgNWHk54SekaLVMJ298rwv2nOLrIL0O7bhUteQvo/UpEo4UdDey
lLgBKhz9LGJUbqQ5MbvloQtQHApXwQ//8upstINrVrM1FZqKjJeOMXOsom4lliP/tADQ4TTKjVXT
Ra4p5jwtPrl82kLSq4cgy+uo7u30GaehmyV/fXGujS8rCE4C+KvMjJlnFcjt3rzOBAQhAYXPIlgH
U2HxqqK81eFZHKf/B8dPzWcj2e19TYaH7UXYUm9W92kxVU3OgHeZqCgfqYQiqcBsR+RoKlHNGKY9
aHTqGdEaREdnZOUUa5WntpBmOcEHsZMyw+V02DT/GDb4Kg1nYZNpke7/GK8Z5wS9Tb6TwQCa+Yb5
FehNIfhJuVsIO8XqJtTPiNuD7tISNsJx/Ev05+yiHtHxA7RqiRqiDm/42DMYgaawKwlGG0rYcemv
UR8l5BbR6R18hvtYxEEprwLVjQKARjRVugyWG0yK+nZ7VJTaTVkbuTvF/wpubFNgk0UKskSgV/TQ
qGcHqGM6w82eFNc8GTfl9NS4wATYDrw2hKFx8YZ7NtCIXdi5DsJvlSReqWgLTYzg0y0i4r3ix1u0
+JNDlkifcNdUGCtEptgCCaGiRvqMfNUPZfGlaUvhfdaz9XBEdAc0mzvjjZZBPXXD91vjj3kovYi9
6Bki0JHUQwOYvrmG7JJ6xpMmkyMl2AgdmUEC9Pj4ICbw67NZgIb1iIRiySln8C6d8zvEH2o61Ls5
RPU+vzTvh16hDqiQGamhRxYEUciJiTycWSBuJp1yNj1XyZvL2w5Im8/OBkJd9Fr044xk87tB368d
iNwgvngm7Be7kJOm/4Vm70ZsdkekUjbKHTje9JM+V7fAP21bctjzna6fB+Ujvpsapj3cjOGn8l5n
+b4Yf6BV4BUR5TU4Z8PYoTeR9U29r7iYjZOYwHvg7iV2i4cHhRyND/qO89wpo+p202eCKkFf9zj4
GcmycwGbSyr1mQIOCiz84A9jzURk6ve8bGjtt4ELd0XZS6eee/4wnZg0TKTBSNTv1OGtyUpeWWXw
hxjzZGdVcqLMC2kE+/GgjBRN4KuZEuKsR6IzkaBgt8HKuqHGDRjYhLQ8Ex8AxzdoPKC8FZwi5Jeo
70D+Yp/Xol3M3JkUiv4huDFiG7QG8k7k72TiK3yMvYuedy8yOgjX5XeX7GvjYUSOIf3m83xRgcUM
el0djyElAqdpTavEoK48BMbWmOdB3SWpTiI8qcLrJs/P/4kQL0iEWlNqYbt7cwGG+xkyao0Mmvgv
0IXDwB0ylyu8FW0ca1xWCG6mawCUeGpWJRwHhakzOhmK6H6RHFJ00Ai/4b6M1GUMGrpgIDuNpWEK
Gp4RnUX855bCTzgS9kkBLLSeNrG6fA4dRgt9hQx+eEkRmUFsQuQ/FblNgMrGlNhRMPBx/WxkKQZN
GmkwKYEiA7UkCL36WZOr09TuhO64KQ5if0/bTWawwmB2TQieyCevcswmDbQBSkFSeixUxo2GL01G
yMTajAGMpWMS34QNkqBD+eNvpPCfDtyPAhIJBt5MHZenAadm2NZQLOuGnTv7dUklryn/6c176CNj
Q18gWodhog7bFDxUaJabj/I6JlvGJdWzhR7ppmRsUbUAJYb2EKym94+QN27Ke+h3lRcQ3BCyQuYQ
Z6DBA7RnXf9+pDMVtjulaL+3WAk7a9cHr57cH3FAnbTUzDnKmblvcDA3xcWYkULCFXsWq/IOTEfE
24h0SuS1gD94Mpgiq+rNHOwAOdZFRVeQyyAvuJBXzLHk9lu998da/mfhGVHPgu4xAUGmIG0VkYdl
GyNAbcm9qhesUhRGojEB9NAuuJJb8dLGx97g9FRBQoJjg1o7fqOp5gWydtI/RfwX/WbwPR31NmVb
/q4JR2X+hYaavK5SxjzMNoDpGaKeFH7pQw7XatoxPr1N2jozRAw+SwF4BKQQUb2iVWOvFTTUaMmP
/HaQExsN8p1bGa8S1bHijwJVJNRLahR/WoR4HBBM6c5MxAho68sZoR/rq45TdzMQotoxD+a+dzWU
E5OnaV6BCLMHZFI7enWQuk1YYri8lMImVh7y/BL3uAi43LWOjk666SAkqrbw2vHE4QSGfkJm4rO0
Vi+FdPfLD1YZRjpQ2qHaFzhxG4za1m8Y3vX8EMvggF+5+a+oHg06LH/+0opfRbZDqKbdbgZUDXsm
XAryvQTbRuKRGM3q20DCbu3Q+k3Cp5YsJUR/Obh0+vZz7kYMivCv1HyDrfES2m06uE3KOosRg+wZ
ym5ggDlHXCE0L3vXVNDu0kg/9PCvSj1r+vWTbWpB7D/wypEmWDefpnGKewaJbxwrFAZHfThr20Ze
B8jrelvujoZ8H+BjmL+MGhwaCx6Zaa06o7RSdhx5prItzm/UNUq8fN/L/pCbrxbEhW7zsVQHHaHP
jhGa9BqFq95fGjApQ4I/EwcOlviXwc4BVGu6kiWP8OrcRrLMQhsNq7nAsIcOMGOxVzRgvu+Z4gUh
9g0CCzx1M05EvkrzAiHLPWvcVsPdAni9YYKJ58DNxQPdF7NaxnkmLwmeCf+oKzeF4S1X21GF5qRM
17y+yUu3hZ4u7XnnWKNJHwbclCWd6R+G4ybaq+FeH+9d811aLJs2Ml3nkBjkQG0CVK1/hvGPZOhI
OA3fBgoTGKMgDpG5ogBXmY3e1QBH9iU6QJG2FmzdovZCGlnfssFjwPYwpJPcXbBp8FmG8u7NaGs+
iEu8Bya65q2PityEfItAh42KazUbg3MW7ETuZAigWI1WkyM060S3KX1K31bs1F+0R6IF1PkCv7z8
M9GWq2bVHxn9OSCQwH1u0+MF07PhFNZOg1ZmbJV0F9BEOzEpHtxf3A1j+40hXEw3WK9LjKnVRcjc
QZXsFNcu/H803ds2tLPqJ7wlPg0bDWwgXNn5KLDM9hQecxKJe+PCGbWrH55DIsQeIZ3BivGkOr0G
tBxv4Is0yV5xHtjGOfStOw42AaFSuKweKoPb556KDev5QFYWmt2CDvDYIYJT/ny6R6l5qizTBuy6
fbsBguRESEjKjpBQmv8l/Xs7HehgBY5Xv3ZFXGrwGZFSzd+OgnMHkwUBoEn3+VauCHJM5Atss9Ds
F+9brR1jUl8YCG3lApN9fbU4FNnt3bVdyoCW26i0loq1bkYRMotT106u/iv9M5K7lSAvhGd3McSF
hK6mm4/aAPMTEuRz5lCPS4sjlyG+PpGhfbfhVQluPeCoK7I7B8cPEcktM8oVLqJyKXy8vfEB9kG2
45P6x7i7qhMgY398wSVZcDwP/C/TzsKCJKU1n33UukL0VR0S7ZaFT8n/J6PVpkLw+ZIpH8h6NVfb
ofoMzKc2Q1NGyy7XOIriNfx3R2RrtmZaMzQrtn/qcqD5Z6BRrVhcDExtMh0VOP7Ek5p7Mq3YSaf+
xEVtTzcOTxWrMvImuVu09TFVsFozvNmZIsdvMvORt/Ua1z63FD8yajS643HBDeUm1tIwVriY3ojA
sg2LjaneC+2awJcF73mI6OhJnK1wePFUFooHziNP7sMNt1r16i4Mj54tv+kFWPAR32MAoc9cF6bN
2paOI7VWRF7u4Bo80/CLh7EX7tlwN8d7fmseqYAlgWEmz40PzxduLl1d8qKMAJsWFFsqk+oNWS1E
QIfdBdvxtpsc+vkKUnN8EQyGgfvamuMc4x+tPjNyz7stGaqisslW5A4h38Hxc8WylWwZV8YnAWib
7PTH0NibXxAVWaKVit0iH1hgZNRc/2+weYOFa6n9VnUE3/5by2gc6PdHnu1nBhRvkk5GX9kM13kH
QodzTJFPg09mrp12RBxsx8olo3HiWaQ40qaDKX+Sv53zQLO+pTr1m39l4CXcTggkRpjiVCGWR1nX
gD1tig2qJSSSabJjLP1+lIzYSCvyXls1+agZGPmaWyt/YUCRMMGwnXelA1oXRUOxturA5tnvAxPs
fN20u+Sg6N+gyBbqPDDgTwTxoKDGrOBBaqxjc0f3YCE0Tz/JOES33M0cAgFAbx/BW5gQUk0W6Cr2
v2piueeRlOxfiRYHfHcYH1ry0jjLWc+dQ7chAkF4dOxIVwOuR5R+kmvJKwJLhtorePetR52e2W6/
xuLy/34PW1hyLq99xoCd5i3aGP5alfcjNtY2mvONfFR6OBjFVzMxY8U1iYHsCSpCzLbFu/U4kXrE
TfSr0fKdnhQRZN3f+/1ZWzeduXdsv52K4U5/qde99jDEqy9iAz4V8yRde4QahdOVVAkd/EnL2caQ
hOQA7d/U4gx1zY02H/PMrBdgEimAY3hFyH5ohC+oDhid1sG2vPH/CTwR01a2FTHhoScuzXDTc9Nb
L9LVVDSonjDy5uJ58szfFvCIXRywuDKqtjnM2DrW4JZ3lAzspJbW09/oXwS1Es8qMRX9xOouQYla
CSbn4557eIKv3UJnVaholwEqrATjtvAv7zdm/y9oHw2u5jl2+V9rLoKNWbiMSCnFGElN0we73UoZ
qILsmPGpysodzxh/8ORK+qUJXCw9mfop97vypEKOTeBl1MYPoBeJJ1nXTQBh7Npyp0SJZL3mu2el
YkC+tcRShN2a0qbPXMn47vgKR2O7f7GX40vzeJ2b5INPfL709F/ObJWNB5mfuWhr2nqGYYo/nbrN
UZykhCoZbohGJLAU9jdrBTGzcR0Q7XECE2PPYMcJXiVSDLwJ9htxGNZkYWnaCGDTtyutoHCmMgO+
c5dyNftryvRmgnSCzLSuN6RF1B0+Fc7bIkNPicXc9QnJfBbTSy4J+Tj68k0yDGgTxyDaD0imQEAJ
EI0gJiJVEuqbDuWmPPZ4fILbpO7mB0pmAkT9O87fbMCsjPXv48iY1KjwbYAOk+nu6d1ZRZrcIXCS
tuNjfqoZ+md0BX+DRGBI+F4S75KF5VZDunY34486eVnsY5jrZJB72AKxoo2Il8JlUxzeAqU6pvDq
s0TcmLzUCZbtIv7R/zLiiqarjp5dT359AnE+W+FMWS5+TbwuQVrbQXFlkKUbFLn8JwHk9Q569b01
11lM0iyjNckAvw2rmS3YV3JmQl0xpbUO/k/8D2tmjJILKhRB0Tn5h981M0kjW+s/77ZfSMqel68u
MU+uhv4n8S/4b5XkOQpg6WDnb9/KHCWIUkbbS9VVj8jdXPr+ZSRGJqI9YSajbyby/Dq7GDeYZnuO
dKY4Cvd2mqI6fwUvKSXH7e1Qc0+Ynks7OVNeMHiWq3vPO5UMn6QKz/8JNT/AHeOkI5chSzpq7G5G
hmkPfoHkYx2ft0wqJc4H5BnZXZyfba296sR3JfK+6y/RSuZSZuXs+tFSTDw2vMvjTQGTjtN8yT1N
JZolH9Dzw6v5xcEdBttWtpmUgiW/58/w1JENZWd7WoQot18K1JBFhgjoz9S3ivtknyVi4+b4TmAS
TC5VF6c5PRxLEOIhEIrCvmA/APCcOPGlTrQOvA16MYZ+59KdFQBCualEzP3ImdazOIEXiTXb5JUd
6659y01kIH+uYfqZdo8RGZwnXY1kuZXHSfAJhNVKPgPR6abPOUHyjl4mjL+sZJeOGCrO8WdHivAl
CYkkwTjNfKODtvfKctucbv2aZoEnvoVHYW58eS+93Shc9xQhjASJe5AO3LD+dKslYhQ+JuIGlj19
fPDIgBPrw1JBR6kfK48zs0JaLyvb+BnMUlqbdKJ9pF91BhZZuxBJNw4QiPL+MaxWg7UJj9L4Tnhw
M4HGPeSPu1ZnmEvD2SK0T1nl3UnAcUf7TSEKpo7zSufSX3e4jQLcJEte/tpaa4pEg7uTv6gkEhpC
INUTZi7oJeSSfFohDYWjPXPCA5J1xYZrH63qeq8TQNtvgm7XWuv9HluwnUl7f58wHX5yqrKbc2kS
ynX4U07ki7lxu9YpsXKGTeLfAIpdOOUKuld76kjDYQ6KVnqT6hfTsCm74rmg6Apn/NVIWsyelrCl
uEIxk1f4CFBusNMbRAtDi9ejXU3wANFg/5kb7qNQvJriqql2iu8F0Eu6+XLpxi8fJ5BwmIjZaFx2
wpKHg1Iat4W0Vw07wf88OolyCymI2cJ8+C1wNbq6B50Ih10ZoUPc6PU9Sx2EJmK11fNr2pwN818i
XOV5qwIft+D3ZJOtbIbkEiCwrW4dMYIygnXKWaYsJizGhHMXSfn7GAM3cvNyLXTXAjGyHj2tacs3
X0PVyQi74AlvDbx+1VFAvTH/xg33cQT+zQppc8zun67ekOwwVAp/qG0tsmuXxUbWT0SvdQgqE9to
VwEsDV3h41/G5iZKfsPANgWneRiYMtOPSSQ+C5g5yj3SU7SNTocKzNJJSCh5NrSPIaf6ZMM8fN/H
9JocKNQE1RElBtKcnRo2P7pBxnY+RdzcOflflrFKE1J7WYjUlbJMLf78/t5PgDBRqjIbT681GG06
LtLeJLyJklsmu76VCfqD8EgSHll80ml0wp8w6ijY0A8ZT2oQHyO2UXw273tFbSb8R9KZdifKZVH4
F7EWICh8lRmcjTHmiysmFvMks7++H97uru6qVZWqKMK9556z97PnMcx4VvTGyAhdXhG0kcQnDoml
YHUUexR/oejxdvK5vSumyAhY0BlCCrhZqFQWm7RGncfmuoLWUcHAkz8YvyoRHe2efFRoLTLqv/JZ
Q97qMUy+SEkd6+2yaDfvRsGczmwDITG5SWlDhPM8Eua+X71pLIPZro1v4QvZj/aoaCpRU1Y9bGyk
yo2lyy+rDXn3eFFQJ0syTSdCjEaivQsYrjob2dxr5H0zRBein4Sz2CtjubkD6fkXw06Cb6ZjM07n
tY6Jt4LPIAw/5lJJW8dO/HxRDaQWeGYkp0sadJ5CfUljSl3ywEfOO3wM98qYH+thIBmAwrY/aYDp
6ZZTkTHQRj6MTNxKXrdQ8moaJPdrmjDGMZEMEeiW0gGECYWLlSZJVR5r2ZERTlbSjmZfPh4Hhfbs
OvqV+xMd0BWjVJvkp+wvicxs8Fh/ebBKDtI88yF0RHQVK2N1Xe0UT0IvHH6PeCoaY5Wesj6oM/Lt
SD5fMBTdVxd4yVUg046eLj0Mxdrm3p0HFDBAUWxWTBIgI6OqcdRi20VfYv8tEow8QzZJuNMzL0w4
qVtqfCM6+M4zAky1MWEn03+m0hlQTmQrAADLf8kKE4MB36MoSTsQznF81pSPCVO6jgXDWzXHtA7u
2B5Xz2aCVHVopcOCriPiSXB96Mtqq2J0PiDf4AVVZAA0pCRN+MB6mBUBPbb3O4jGXau7zLQ13LSy
oUb2SyfDpIteRpjQg5YkcYV/EqP1I24O0xvCJKu6W6OpUadzz8FR2Nf1oZsuoeTGI6gsi9OkwqHu
ptKA91hEWw5MkpcjT7m/HdR9wiJFxgo4QkQEHog1fg669t8szSwf3UOTtq8/tpKEdjDyYCY4bkXt
pwrb7geJUL3jwN4ggr+SRKZAaTnSUQtHU1x+3XPrbSfClo5adrsLO8B48r+X7jQVVA4mMAi06HDI
PurIt72Crof/ULVa5XMWNPB8VXASCTal0WSPNs1QipmIcYe+eIY/dJg5TNNL0d9Q9WnQoWZafNXt
Y67RjVV0ovTrze6TsipzufLldly48CRo7JXjOqSaHDliF46Sn3tl0/FcLZmjDLzco/bsjsvph22u
5rRV8eG/PnLyDuar96GrLnCT6bJCWYnTopT+otBe/ja31MnMWLcE9jd1U6z+OEtyUMvd5Rsvxb5H
8Rv/aCSVvA2WT3pdEmMdXrkWKPk1bz73EmoY+NLrbozdhebSW6nCnc6d9tBQnko1wh4KRS850H6n
xYb5nWkKKiJPBmXZL4hlRXrDZz/9VLm9FLca2S/MQfjkx5FAhcYVwyNE28PdH5f/7gKqf4sfNW1E
1l19iOxI2FI+T3l4HZbBG3Mu/hvK79W+gYSP7ISHyayPLGnW/o5i74T5YNZWqkASRc4IIqh8r8Er
jGeEbLhubp6I3ijDh1i3cIRZ6/DjTjq8Pvk47/Z0FBd/I8KeN5JJJtzsV9N4kRq3rA8Smvay+ePw
JeiPniOBxFZZy8AIAnrLLdi2QGctvRPkk3psx980BARk+pnHg4J4IWBzUPCwvRqPtjxNT3qvvJ8J
c3B/YTFfcVGwu14GZIHaWX6dRBmSVQibe/juR5upa4b7XbFWL3cUDzM2DS/mRB+eDcZ9GYlPKvl7
OMvA42FdEJX3JHTjFfGusKuRuTXN9txFaceMrVe3GJIDY9Wwhb4pMuIfgCbvY+I1sQNrr3P1xIWs
LGF/cbMGNNUbnhbxKlPC7OvVXkiGTUPIOTNgp5mw7tvMrAWMA+8vor5gEJEOgmuIbQj72eSk6n4s
TivVOHIgaU2xonFj4APnxwTP2xfXDU7wb+SH36V4yvfJMUQKGzFrxV8tkmCFPFpU9q+Qp+sURS65
8G5KeraxvI7ffXwEBJ+2wbK+mnAMns1jJDXwH0c8KpBs05qk1hqE8DZsYrbgpYx6q+c/Mfibggu2
kRoL83PBrPjCLsyAx4Aqb91m82Vk4Ylg72tpFw8uKL9NUsJLt4vfkuDF//uytj7e0xl2m4L/dlc3
hChgAFcI45Y541DO+lDuGQ0jLhfoKBK7wHei07hiro1DGSo5l6nm+EMHMPzAItKXloF4xg6BOXG/
kIbgRIA4PqXk762SVII8wZQa/61gkLHKLlBijorEA7QQjflHGPYTbp9jNRgJdiS9jfSTR9Pv/gs4
HWCyXScGv/rdRfLUqXMLj2oGiguURzJX/lXqbhIR2Y9HGIbl+8QQj02+hGOH/TK4c7RzG7xEqNQI
CxGFm7jyk/SQCP8QdIx//DVd2aEQPw/khCrwz02m/PSHp2Q/BdilWnyC1aZ9smAzLkmdxDd0wC3S
AZ/LhdFmOydWO8pjvDA05dAsYZZaOK1AJupr814yxs4+Us4D5JwgZsh29/dTZMj2Tdmv2nsNM8aw
CvEazcrSbMNtKfQB8r6x5HMP8jMvvU5v8S/TsR1+zF19KCEvknKpHjo45PGcvJQeRguft3xCygu8
YDrlDx6a9hLX3opAts/hVz1mZHTR+sPSDshfzwNUjGi+RyLpe94ss3+qBoiS02eOk4J4JKqNf+qb
MUBoaG87xxWQbNA2EOgR/6JqjPdjAySaHhOJGiaR1b2j/CrVB3oJ675XaUWi8Ai6xezSaZS97qHI
8RqXPBtal5y2WJB8qjs+0dU4B/SFKvo0W3iBzjHgDAALQ8YGGGCcGfXKfxZgwcKUT3O7ZfovWeRo
aETEgoLDbtC9zZiTKjUaMRU/KCBWQJEY4I+GltgTVHiLbDjO8ybO4/D3DdewdCtuRfk0MBsl/IZJ
KU2mXTrrVFGojZjipZV/Yuv/jq2FZsfkNK0mY3WcSFnTjQmu3oLDvgSpXOYeUXxZ98rsUv6Jm4gt
7YOGkGLOxlKdPqNwZSBc3nijfBuqLbIxVpWNHOSHmWQzk/MhoyADpP0EVn0N66QhQLv0X4htMbz8
e0PKbjd5SyLjHBYPbqhDH6YTGSZ0NteLR5FYF6k9KC3DsVPBYEFxBZYxqHusSbFkwoguNSefsS6I
2rwlRJS9AO0TbRdeu2GTbiOKlGZt94dU8ldIML7aP3ZhOtCVC03lNZ5GbgRAizVO7D6xOFwyjIiQ
OwK6Q4yxFtONVlszTUmy6E+ygS6Q774Iy1nLp0W6EXzOsI8STkGqIusmddwMEd8TpfTeEMFUF57E
0ghhZI4mwYUyKocwZVCO21aQ6eLSlKugprwxTSPOAxjEkb3499Yu+UT4kMkPxNRZTEaesJ71uy/k
YPm8v2VbynrWJGTcBdJ08bPQnx0eC1RqFK8rAtLBZ3MijlhhF9flhX+Gw4SYoYhAagO50o8Wv4ME
zsXK4NQ2CSMxeirwf8ULu73eeX1D4HJ1acMVl3ebDATXYmiMKcmRWQF27pELjNWmZpeYW83a/COU
JpycWFhYHvGuitwgoWDGNCxpeMTgbxrotyh7Voh/Gecr79+p4yO6f0zN9ZWB8WmuHcPWajYEwCnn
bmYJWvr394MAlIEOFpiJ2fVFH/y9kftDj3lvMXx0/fOVrJgUMg0RvzRpJmn5KQxV1mW9gj9mdfAq
UBfWuo1zMcIqV2Wf4v0joU3ySv9e4TUXPyGr66FXL0tDZmZNXy2kPZN9aG+GQn+aCOPDFtNTev+V
GyfXv0fqe26GV71JwuvErxYQn2O8HMdO/alhPHTJrahO95ejpXudbyToG50u/7ILeicRfXFpsZAl
ZGbI2knqNyM5AOI1f91WjEpptaCyhQlTMFOZqG6m+0OQnZQgVnQXnfr57jc9vZ07O9OdswIw3JSf
gKBf+0Ej62MvjMecFIiWGKv+kFW4XdJf9i4Nb5z6H7sjD3FZg0Kb0o8yY0LazP2+xAkFeGJ2WUtk
U92mq8YvElr95E3EcIU0kgH4jBfxM0qegCErHv0423fjZ0IyEB/dJD9W1QYs8htswwKKiZJvc26D
VfHoKORrgCJyiI4s7OEVHe/ZXsMJBaCjrzdTe10tghx93vvfHWgdO/RrBbo8O4DNWA3gWrkUAkSg
4ju3YbdYilt8V/z65bTOy4GowrLtkN+L3r9ySnNGkU8uWfUs/DfIAY7oitdZs0+wti3zB/JDvCKW
Wl5FF2c1vym61fO1lQNciSI5PTMgn0man/iyKxNxwi/mr0G8XXzLbuIX32KQ2q8nr8VHw82fcI63
K6f4ZqvluyXW+FxeMdo78Ifd5YMvcPIzr8IVAzyk/I7C/+av/f/Xy/wJnax5wad2yPiulfP/Pxdd
coP4jqKLyzVQlTVvlage/j4/W+3891MCEUir9qE6uhF/tbQzH/r0g6+cbSxQielD0fG1pGfvZPwd
fJkOu6kD5argK5GNUNdfeq6n4mb+gGvQrfllab++8VDY/HvwqLUrn1V7bB2Jv00Hz55fQ2bNr6G0
mWTwuwW/Hp9c9MmlJSzyEQjei6rtSqqs5ANEgwk9Q4IAeWGT70/4YzGy42l3k8q4P6TLUuC99yOf
5euZ+EOgeytPN3GIVmua5hjRDYAT7qXfJti3pWduY6jkusAXKfzMn19x4cdfrYOpn46Bw//Fv4U/
nONfze7OXIPSXrq9o117ru58vXuunYGszHg5tAd4O/JcZmc+nQH29JdfHEsqQ85fwJRM7YqbxGn2
zKr5SjDhRs79lpucPDnbf1Ok9yeu5Xw9uFhnBBD2hZrS5oS8hl+LbWPYL34SvKB2bWt25C6syL3T
bbDZhvR/w+b9mbgR/135kVt7qk89w5d6/EScsuDMvx3f+p/aw67sIvj/0Siw3AIcGOF0HnOIwiq4
UbJtxbMw8TPTcXJNgIRsBcSfHOt3gyuY0D3JOSaC5/SmyARXwKHTXHyqXNz6j9+c35ojPbtzBZOf
D4TwKJc2uT8+5YDLIgZcjfA38wufS2jRbeIxTGFpKa7sQrqYvxj7A4Ijhrb78FcJ5htny2+022bP
OIMPWHG5k+tzuedLeermn3mk/QkocQDPiBkXSxK35muL4crGqxGk639neX3djT6lO1Ga/Ndk/v/k
ruOh9HlJ7bbfwoRze5Y+jgVKZcLrOr62PJ93xkYa/zQ/A5hPjpga03N8jo7VJd9zguKFksd4BsVk
vrbpOT8nIRaycs/Dtc2OKV/SbudXWm3FQAwMpCLH9Jwcc6TifPaTE+/jPTZy/UC0Ykkzh4baOdxX
fH0XCF6xjc/CQccTFpyLS7UNz2pvEdG2WseoTA+Ch+kUT022HYL7ST80lf+fRUg9rA7aLsQaXaL2
wGEUhHvU7gedId6WL+QAeVjutJ160A/JVj8cV97qoAoIhlVkVQ5Cf/Sm/Lv3k3bqAkxU0SW5oIq5
lo1x528hH4YTdUJSe7fKBye2APUpX6/tGtSM2LT55SnkSM9tk2yxcG/vfDdhgwdtwStQeXGzl+i/
322ClOPjwo22TbC4gQrgbzREmM2HS4TLvKDXsBY20XZ+1R54I7TRXhfwUg91kGznNwHtnyi0dX2F
0X5Cj2eROvjft1qgetmxTwL02LKXprGdbLkcvFuzWwfnxFjh7TFb6CFg36+cMrjSHa0K/37iBIil
93I/NWxlF+2EynVVGMsTJmr1JnzgVr92/32/4VFc2O6EG+SMmRXPLObSScb06K4chebLpENxD0z3
mF24H3crL+OjnT9ShpyoHHml6iHb6h74jGdFFxEL9l44hPv599wu4BPmH9kV2zq2w/lWEQ7zPUOi
AsDJs1T9zMysicNqO+AnVq7Qtlo6zzLVjwcpAg4D2TdgPhwenyJXbY5yHTrOCJ68wEm3yRCUhUuz
CP8EjX5DQrN6PzIGbDqAfQnPJCe9cGrNKAYxodCveHTLb11uTIkhQh4RgzmKa5VhcTwRUDlqjJbu
1mIYwBAqtorus7pMOi79do9eWlyaJdGuoXIbpI8sDPAbMdzTyPuzQceni038Jy1t7HQ9WAaVxQYm
rEPkW21ek+zZUsQiaeRhXwMI9OXKwmSN8MVOjvU7GHAAqNvq9TOg5VZaBsqDKzWT3zKUnu4fmZxg
cVcwau4LUbe48Lgzh9dHRMKfJpgCTLf8rH6Sl5SDGOXTJwZ1taH2S0F+Ld4ZjjkIsJRuhWqr/XGR
EQ+XoGYooU7QCc/61p7U1bpRHWpsI2SbN2uEDDRdNEIkJDuLD+/BeSWzQ6+mub1Y969fMG31LvvK
U++NDS4zhVtDvQiniOTeYR9n21H/U7sKmzxjjsSZJLAk0I97UHaMLenZIDPgthxITtOcBv1oi5Hr
FXS6XbSX8UfOvyPiK+xoiXCXieAiRxO6ZO2AkFGDmF7sNA4zd5fV6058KC0TDMY0qhf+QjY+EefV
BfCN9kKPePUzpBei3kuaTqRuYWlJLlgxK+YjKSq1O3wnsjHbF3lc+xKD9oXhyCJxSZTJf4VItRSF
ASsawZxrtEBQu4rLNQGQ8W4Yf7nF+chI9ZCwKoq8o9q7vy+I9yXdAvSUNXthRcT4rWGEgfeR6AIG
tr3Nm4r+YMw7/RYHAwu0GLRLKk0LtEi2jRzkA3gGjHKnowl8mygFB5dxfyD8IysRe1BjctuvJ09e
OtE3rR7KXb38gVaCZ5YBEi69yVnSVh27vczpvKBoxls3eFD1hnRPkP3U72ocGfVyX1y4nT7m+ioQ
bS4w0/yzuBee76P88Zsl5NhhlQRURWD5675j82ZBUr26Qm9jK9/LwiyD8Nw679EsLKrP6zBaPIkJ
/U0gRA4JKpyaDupvzDiE48K68QcCFozsiVUWrCOjJgB3UIkRjm8XFMA90DIYFIRRoieB+zkclmj6
tsoBvOzLhRoGYJNiBqrNETsCdL0L1Ouezqbd0HFYU5DJnsC2klosd1JvYcioKMY4MDBY4DKTFUlp
i4SD10DHgir3AlEB5iEoZj71NXAI+7WDcFpv5vBlapFzEUyD0d/hQpox2WFrJERfKDGRpq2LJ/4e
rmNbYsun9CfC/NGiUZhOcvNcjHb+qf/G/9AEQUo45SdaaKhjMOwb9+8CEGJopgTZqkH4Sbte2DP2
56i8ob9HS0VcuDzEbykItSP3E84JWp5Y3TDsjAdck19ATz6ym3Khlf2o923mESFBk4azzHJbqWYj
nlgL3BSdZHqYMiwwgHdNxHtL2J8s4MvV2pvO4pVe2ncX7YNjtSa8DIDiNjrtxl29LytTWFl0bxWV
z4znurSgu3drChrSWkAO9uG5zjn73theA9GZiRSaFxYWxeHsV0WBdIyC832XXnPCe/DYnDn2WAcH
C5D8EW/AyH+IH7Qv6pdPmRSSwyfb3KYtXLGK2A3JSGF1kurrElDDuOvP74/lvlAxodzyPWxg6Ik4
FkvKlAt3FObRucChFr4/1IFMbY/jInXPctqU+hH/sB7Fa5kW8yvirPH2x2Er6zZZgv28cW3pRg0C
kHOPMvBJwYzNGK2BOmy50V0+0nnDrRwyZZjE3yT6bxoPgIlliNhxOHqoKhlIE8+Yf5Fa8nHiJXIC
ZXBlxNtwmzDZoHCen7vGKIyKXp2ZO5y4O/iRuIufwqO7NJ0pnFRr/He3lybE6h4siCHjauOGQLLr
NIoF6ghbuvWn7vELPRaH1hGctDrSuoEkGL6vK5+G1p3WFmKwEMnx541wF9IinuKm/SQHcfklpHCf
sW++bf3flG2iN0doVD5zjPP9a6627rB9xOD0oXkvV2/WpKP0P3BmHQlkhD/DszFqTXPlbBEtBA+g
MtXYbbD31TaM4ggo/dvk7iJQu1CY2gprjc7IWvxWb1Bw5ipPZYN3q62m7BsAxOv6wWlkIiWLO5IW
2MJUgvrRYjaKd+W//wYKeIKjJ05+rEgc73JyO6iCaY9y8KHTezcpPi5V6PEgYnQXRaePfDUx532K
kTEkEqBO9Hc21H8wnSK2LWFNfBxWsdllivtTs9+hSys3Rwo2GBSp+LRYNbBkvQY3r3hBPFbV95Bv
p8V+YsSB0uQxQVowgKBJ6G7oENPIHtZiNSeMxb+LuT3YvTYMCWjfUmBRRZHgXXTEiJjxuTrSTOu/
gRshUyZWb2xtWXdDcITcxKQNqR4t5pJ3F9v8uwAfMMXXinfneNNbQ2fzo6NlxA0yGJSxEHRYemh8
Y2NicXulc3Xed+bElUEDgXYzmTkI8ZkTAl6XoD+tmEhJKKPXWGrulRsRUwdjbXApIpm0A/xhToJn
XdPptBHQA+F0jjZF0ykv19FHUoLTs6h628TJJSuRbKxS5B4TzaohiaZJl1t8bvXKRD8MA8CHX9C5
XMpSQ5Vk3aP/v+655UtxSyFUPjgQ8CfcNa/KJsZgxvLaIhN6ietn3K/cbrPngxbZJuz9BKliMuN7
mRINqsMCqaDH0Wl9MwUy4ivTfgLfUZeB+mDEuZphXHoCD4nhkC2jcX2wUjBTkGObZZUFtXE5JchX
LtlbI6cCkYWrahb93LQlfNkB3zqyBPW0iDgnN+RV1z5DIHLme449kLY5xlBlEYfDRppo1hKHNm54
mvTLZE9O8SDhtbGKLa916O2ut+uVP2Njp02+8uXCE69zkuSclKX+JKMlpZ9Za1KpqMCGgRf2Nouw
fgi7HeAgXI4ZaDI36VgV09op0F44U3hjKIPLodxL/fYF/npYM0PFfYUPBNY7lwJHAfgNBO+9B86B
JZ1fc7mldn8v/MUC957JVCxhb9IJo8K5ydTEqKQAjyKsjxGKD6cmJvbl5hX6oYKq8sSO2nscN3rI
Re2hID2y995sr0wDoVJQoEO5kC1sq9x0+a/COXT6bcsfkfo913meAA3cu39xdCuoRF+cVpvZFcDv
RikydUiO8xEkqwBD+QkeidqVZtTuPK5iMNYN/5TKp8dJgcx10zYrUUINqnoFylpYGLJVvX2d2HZK
leK0fF3jxUXl327726K/tSmago2SHbvltqQnWjxUTh0K53VhuIki4ej9rp0+FkDGQLZFfgSPClYG
5zsh0NIPPMtvdNMLqyy9prelLKDRSceONOOmoWpkVIWqBmjfsSfsOkPVs2VcxELFOAnX8it/xDA5
SEP4qH4ahj8bBewo1TGLa4OogBEakV6RaMUFWL1gEMxcIzaEAg7VISorOCPb4ZF261WKSOUoguNi
71kDKFZfB06YJXOfO0aYxNZvNEtZPzhyg6taKNe0370E0kLcu86XuE22jy4FDCRHjFHmmwVYd7as
3AVizZpLkVL7bXdqRXfM8KCuh9hm6Z0PiLihkj1o9BMx6ePcu2OJ12xKLDpjsLLRrsjgmUx6jXCG
CW8T032sUAtCwzNhArC+U4s4Cfw0PL2Un4Opg7Ik0VbFyYl3GFrvqaa/RncW58ftFUBUZQKSTOyf
FtxYRkxMgOgDkQvaG8PH9MG8Gn1seiAMq262Kz/+40/zHMWspUlrnJ3JZwxX3tCo3mArMgspqfRQ
gPyQp2p3HyJzK5gZglULP4lm5iw1f/mLIawbYrtO24jBo+x2ebhfDMvdMIEHgxMn9pwosA5O3NFv
WHqRTJPjHNMvFiHRwTqf2St34HUSJPpntd4A2mShMD8ImjSLE/X4hiCPcK86r4AQ7LVufaMmH7a6
caXyZBpO5WikbuN8k2BD0y4AOU8dBaaTkOdIcWJC74Dqfd6/KL9Vn6+FtmcglkbqqtFZaIHjmfdN
ln0tCwC+Jg3/H4qFzoYVTzhUBcoLa0+/F1NWRDffigmISqdCkw3TTMZszO4XusvkN7nf2tjOQ+/O
pGcr0ToXw3MiowedUzhsTGu40SaiT6nHjmDZolk5YlIC6cAQVaQAeJWAk25R+csVjpuIXhdKGlsE
4XO4Ik4wx/GEHbxTLMjuBbIGwkDYhC6RRADrC4p+hkJ+g2c2/Zv7XR1HG4Bi/UbQTMVtnzxXBWjK
jiwTeFKmgjWeM+4FyGroaGaz2DlJZQ0gIwoRoNVLAbsY6KKxOK0INmB8hJGW4wAyKlNrXVGlNe82
0o4Mo5e0T4Lwi0NQdppa640OUGOqwrOGEdhbdtiP1tGJtFTq3QVV3tfKEA/F46O4O1hcQML0TKdw
TVAFnYhG3na0sk/NJ0o2JB4Tfh/0Oae3cMF5+GYispMzBycN8YlfOYpUV3pU1kvzej7IFmTGdb08
NA5nCcbTLjMb8BVfySdpI+biAdqHP1hZoAk37zlP4PreCXMamBsSi8W8TfFEkEImAIDIGbZ376Nw
N6qjHod4vYsXJje7yhkX32xpnjogdRA/1vIXu5tJsJWVzMZadeFxDoTj4SBDwsNl4AhjxX7cP3BZ
yitrEd5WdNP2/F9D0UKKxuhjxpVO49LU9hne+RPKZRk/VfOj9Fh7LEDH5OGpfvFJc9A5d8ZXjYrf
jZbcBMaadjUlivBDtpvDOvfVbBTGxK1Fdr3+/q5Gk0EzqydZweosszUaUsXetgybz6zV1rhQPnCE
A5tuLX6QRy3uZw4SZHeRYUESu7xuNvFGMw8VHGJ/qTtdbnCaygwzoU3/nkjrnV8Fh8Kx3EAnaC/F
lnPfPHljZbnMbbZpvUHoW5ryI8OR4HL+34Xz/HOd7XGq/IHdZcjMpYKuwHN+HCtrHH/jDUbwwawk
OuO/B+AsLCJRUEn5OoaVKMRB+Uibu0v5N/44EW9IjD9pWzg6TPOD1qvetM7o8ttzQxIEpvgZ5BOL
Q5OZ6fIZgSZY9IoRLq7OwonotFXlH6FZA4/ea7KyT4KurGkGNvMfhIlSG+jOy5ejDaO3NeD5DVeI
McNl3Oo+tkL1n/K4W4K9qk3af8dm2LFVseiyrbMXq29azxHkDH3mQ0nVaaTpQqTnD85Bd+l1YHkY
hB8WbuyOWEw3tT9Azl2L3mqXftME3I4e98oDyuV2QLWxbiiZXY7uaxEOBj7sbZ7vmsyyP9azSJsz
nI2v6FL67bDrjiP8UVZyniTrXgXKaBIXA2bCQMok/t0d9miuM6Md9h1dNV03nXluMGxWcJoXHyr9
82WAfvbFRDj/jLwm9kWw0W9/uRVqP/03Mdz6V6Y3FPNHulXDIYNUjZfUZiwruK/IO47KqbA/chhG
3fe3um7PX184C5bfpGaGlll94cz9gbkhOqO0Zlro3ms6JCYMRZhNe5E5PW/Sq5g6fKVUagh296v9
8F4X3qJBf4wYPQ0RF9mY3VHtAvOrGJpXiLoo5l5j7HdLxVwauPN2/JGt03P+RB+NzxQb/UfjH9t2
+5QtL7rO/jQancErtiLyO6Hn2wkDMkeaeYzTFolquzCLQ7FfKAaerQDJKtIB88XJarNklBk6xOyx
hAkLgxWt+Xnj+h1NJQWzANrFQd4Gp1MsHKwOsQTMbl3/oOhe6Q+sE5JdMzOZ4HLj1OasZMxuuo/p
SUdS7WcncaMhEjXa2Fy50oYb5+1jystP4wZhX98FzQnpH0CQaoNPW4K4YscB2V4JeqLqUZYWXj0C
CrCBbhaCScQwYm40BdJHYSIg1QlwLtZ2/e2w6qMCKYFlBMz1a0gShgSClXkc/DvVTUkBUmb4VdSt
5Yv00PGTSNeQ6Zj12Z3pThBLNBybYGmVGD0QXmaVt9Xy6m/5Rv9lNBem2sNJnuVRJiZTRPHlKfrL
/hrlhl8tPYFpChFcMLhK1kx1kSWTV7Y0XrkB7Ui0EC4jIVUyb2w9BLVDayOvXDVeFSK3/qo1E/Aj
qAkGPETEuunriX3nT7kGnTXvBI03oJ8V9vwFNnMORoek2fJRvjfYT1Az8J1nXNZt0RlIHEccXMR/
ANHFUoE0nIOzEbpY08hb5oOAUXob1/GIosCIjOSLRWXrKaPxNTn0xQPJfd9NyS0wLxrtWa98qp9s
D41CuKZ+mDr3hHy2x3AiDzma2bs4R9p96Gu3kqPsbZIC1kZUpOBaDW3/1mCrYNIxdCv00bpIAf6e
iTrqnb9NIOiwm5037/yUH5c/RG36zsCkseTrmW4j/KgfJQ9pJ20OPOi6FWHBe5G6bCqJuA4pMdTY
IzSGxCYaECaddMrWuSefOzXfNkQLWR8X0/dIoZHZC96Djog7+pneVA8vEOf4YQscvSYYWQhKY7db
pA2hgj4SUZzO6A/2ue69IMbXCRA6k3h2SE3NbJmA82HNoWtG9gVHjtpk5GhhdAHCuNVNJV6NjGdh
zUkxqTYdBuDS0/ttfieKO1hQzVd0/kmsKD2RQ058y5vz/W5AQwuaDxRZdDtD9dlwbd9WSQYlKsr2
i6Y7ooOI1ih1xRyYMkI5XlviWrPYz7hx6b5swvrMQa7/bTve/U4+FR12FabFpSmJ9nwGnNG2a4b6
GLCZoiyRTawX0pda2TH+c+BtfNLMNezqfZxzP/PoO0d5eG4zZ8Sbo9en4k7TFB62SSyaxPg9Pst8
KKsfBVqodqoIr1+sp+I7CmSAn8jR3j/KFNBLgqWyVgDBYAqctxZkNv8ElFm1MefXEBtQyM6Eu4YG
Sf8DxFEXGBr83Nc/L4GtW/dQ8NEYmDf/5qPRPZQo9zWi0s27PjBF7rHz/6t2frWr7xfA4jBKUbZV
u5ZSpvURk7PNyt1XHu6M6YNdrDWWGkk1c2pJcWp57Gojaah3H/qCE+OTo5jwj4yfod6/q6BpvYjQ
2JacDkV3fel94Z4ZMZKTOjB+Xzj3cgxZzAo29J1sNiFa1mJ7Iee0Ha26CxD7dXe70K1aJoeTa/JX
jFtNOr0vUcTxmvQP+WtaEb936orjwGUS5jkOJwxkNrSlsozoRQYBSEe6cJPLXEivF6A3ctatkRGi
4Ca/aoy8RMQLL/0yYFbCTYain0X5KER+l9j1uX33jFpNQpBkTlkSPd4x+20GDFB+1FxeOcVFgm+J
VdLqpucb2U+J5rB4LJ6kBjTEdOLzRZKiPpeVpzJ6Xc4Du0hgtxJMUhTf2Wes4mmEDvX2WxUrNqyB
OZ3cRGpWD3MPEZkLoqwVBwSTxg8CTLg+LKYX2raXUNwIw7bH/Juis2gQJyS2nM+NYzKp9c9s2v7w
C7p/Tk/pgq6hgk63Vq4C5cDCpuv1GBe47p8l4+yiudA50isbfViGXvpJXHUyejKOtOKYsThDHSe1
QOav1UsPEJK6NHgI7opH2xydL++Gf3vWgZyEJ+UKNaVV1wCjkDfSHU8yU1visnHZMcicKbEII70q
4n8i/AusR6stWg+azdnCDrvgHfkhNgP2A0RL9+Za49U5Rt+RBUqD0VBqvog/ow13nJXQJU8jwA/e
/K3NgDywhbH3Q4VhjB/pmzoh78HsnfLQzfym+/gU0nl0zwYX+VLkK3QWRDrssExoMNI604ovquN+
24BUR8pMFI5u3QUEazhCaz9Xf1rSu1SPjBxuh8WzHHboZuLfRtvyoRrMCaniw9e+hr69cvpPFHIo
IwjuDahkEcq0hLkgo84PnbgptEOODI6VfZ0DDyH+pelIZFHWyErhnzZmSPxOclplxLqPytFqIiBc
AIPOE/cOB0b43i4NBXSX7RGxNheDi1xrW3+uUzOrOvbc6gu7pm9eW0gueNYqr5EN9CwaYjQQgE8S
5ps9+pg/fSRn25mTjY1K9JdosUIYqCAjsn2NcK/Y3q8rbol59RY6MzcJq+DuKan4iDwmwRRuPcqE
82LEhcPqdCIHq30752zBoAO2IQYE6M90zFCfQV9CRKL+KKkRvixC11saV2SUY7hg73o7jKt5+PY8
kiy6UmVL0Kup4WSLqCJWBuV/HJ3XjqTYEkW/CAlvXjMhIb03XS+oLCTeu6+fxUhX6rndVWngcE7E
jm2+QvLktE3ipeIu9lfDXUu/79mw7vZQr1kx/Fa4uOc3Hko27fQww8c6lpx4wRxVHh8MCHpXc6Y9
OSq/5DFBAoKz98seVB3zE4AB3XSgw0tlqyRBBROxag/8hA4id5lJD+arV5chXXa74/z7F1uuxY6x
NDa5dALfUv7GF/AHoibBsfb6sIKZymC2Za79V+7Eb840aLB/Q8Mg+i4O20BloQg+d9c+DTDE5qHY
vp4wBXRo8pSllDlS8OK1JzxzODTIE4eFzWn7SfhQiCxVPCocckwgcOZA/XB7+y7B43JwEPW12ng6
XFrQFJIsHdRZo7rLOmxu6bLWZLbicX8iGhxJPKUQrs0bgHYYjOm/+oc4IzINGBgdaep4x0OmL0CN
oOYafyJCbC/cMrDmb3bA5hBwCKLAuZEEG4YmcLZH/dLuRnS3vCd/Hd8T0w6tpYVymy9MPMKjepOJ
ViRPriw/Ede2Ju25spBqZwIBYPdPmNmjCm6+1HHBxxOYvtaw6W6hEhMKbXziPLmnigBIn01SYTtC
tAXuZRI5LvtZaE83tmEAgWIAcwEV583XnI2Ij79O3cGM8axTuad0a8vpQR881yzTUtFnWJFjiQGM
9eDyTQ7/Rp7dX4W/L1Zu45IAybdsk5URkBUvnviPFuKgsB9DWwxtVVlOy+EPOwEyfFpCL5VlT4Jd
7bTlDWqGQOjjYHdY1oS2+a2+CO7AponUrtnt2Z5j0KjU/D3/QaJYPx0kNKay3XHuw/omeQr1CNDD
bImC1ev8T1xzdBHkaTML4Mq30sn//2+49IhreS8TEyrBaR7zjfA/teIEEbt50KSTYVbfBqwoGNFC
XzsbN5wM9u2PRryAz/qQYcZDB0OuOR0LUBPXnA6leMJRU8+PIaoCO8fi5aAPTDKX2SVk2Stu0pAQ
4qC5ZZBx6HceLB7MljyRE7/8kS2XAbJLBqZxNw6deQuK+7qnhIaUi2WtGyyMA0gkbE80SZwin8I6
sBlcDMEPyYVcABt4+qg8WNAskeHQ7cG1Vaiq/88KPjTTlm3CIqYPknb8I/gmGl6YkeQwIidh05yd
3mCj2zU6vBVkdOooMlam1bt1GDzJbAt/4nf1UOJ1PK1Q0YBVgUSwVcX/IARJbnTJGwIqUWGjAVpM
92bP+CNMToiIlPHWk2xXXNhIlWHPYxQQbp+g6XLAz9oTmU/6ChxgCfcSTD1f+Vt4FGSnEHrhFsqK
vZPZBOUyuM0i0/8xqARqH9fsRUtUiC3ysxnjmen51+6cEJWJrSL8HOk1auuC6TNzxmZvPqkS2I4Z
nRizSSpZI0LmRBNZjDxc+sp8qd+BvDhFhxqQkISnhZlwrsKa6Bjbo/Qk3I1yql6PNnHKgutfMedC
1Jne/G151Gb6gk0ff2DYCTXwO833lMTBi/vRr7m06M/Y1ot1VqwmslXwcFgzrfYBvxkchxvI8Zwg
JV6L4pzWWRAK0F85RfTQVVvI+h41DUrTs5WcyJKbilWrws/dCBAczUUsIE//KkRkw3i+Ul2EW3AH
fFUFTzlVrIZqy2wASHBaDxsIw3q7ZDSmvugNBA2bvnOw7k+EQSVPEDyeznx9YPRQn/JqE1DHf8/B
I5nTHof0QJZI19nGYPfJbvqsfyJsbykrtfJTKXeVUiz0nolcH63UbSDcyvhYGCcOLO4iFf48IOnI
u0M1C3MR4NYO4SpTBhGZQ13J1VFwX2LZMiSbNj4mh26fnTEw12UnLbwcWjTzNXikQvrNotA0XKs8
SOWjaEfGPH0bTRAZ2xrPsMeFcM3i5vhn0Ew09YPzG9hJ4VDzBbQgpeEGpV01dxN+nbFsxE0hOinQ
naGsxBu5MSKtDNgqWU5Lzl5qCBipIc0tghHE6ir6GJiqlDpMzwmVCm0S7G7kSqIxQm26phupGMHQ
o2O5RLAYE0/OBJwcqtM8RH0Vn+xACjaDB0X59+42GPEGcAkzu6edgYCTnkXEwk5zBtHn8d5oG96H
7fMjeHW48p2hW6JksyXizswPlChmc5VRMd8TS6H+JMx8k1NamyeKmbYEyg13icYMbWk+EQ8NrtQf
aTL46pH59LHoF69SuBY58xG9SN6cBczxp/2xzWnx+o2zpQkDAi/uGxuxvGIfr3A4IVzrm14ciZp5
A2lgsdo5CP1aPlbPX/GqgxfPRDfoQGyjtggeKgJfbwoP1fU88kcDxAqXsWZdBjceyKu8tX711fvG
WRKcwMBz70peYrvL4Xo9mhlHhHWk6QeaFQrn+giNdVcttXt9Ym8+GdDa6WoQDbxmokFhXCeOSWpS
4t5k26kYOyK/ZojhWsCu80LgHCz/UR38f5P9bUP0V7Da4BDzL7mYlBmDviK4k2oCYrXxR9OYJB7P
DJHHyGDyLcmV5qshYYaoIWQ4f7MRJ/EPi+zTSYdt84fBGbCxg+2F6LKzcJjka1Lh+Am4ICios4dM
bseBlvzNYc6BuwtAlg/jCltg4l9ieQG70eMkxiKL6bsL7m6+JJNsLseBsEV+bO3o3xM+dkwq7pqL
GFBhjm6jt/rHpW3Xk9sQtguskthpRQgXvQgxcIiJ+FxwAGaOOR9qmHd6ZcMuBzMxSJdU3i3agwsL
DiYE7Cm4kVCp63XruxQiWOcgXFwUZx6DTJ6jde/Bkr0Jqff6jgLjkJ4sF3TApZYQV9w4KqC1Qt01
z85km+gp7U5zB3RAoiH2A8EaZj6lKC3RG8gYLMECY1vgGbCgMpH2nDSUPULixRy8j/HKT3QuGk/S
fkK4yhUnpD6X+nSlqHpb+61T/BCLfKS8hllOm0xaN4Pthu4mPSYaqoel/ETi+5UfdRqmcm5BEKOt
6Q/V7abqITQPe0oc/v/EXBn81FhKv9iAbskNKz1aP9wU6TLMjUUTxACTcQqV/J7hLRHITFAtIGaq
/w6CS/ptBc/3N4gt2PDc6tVH0Zhn0hlSQpPcnj3qKgxlxMVYllxCrkMEnwXTanSF8HAmagP+JJYy
DikJPZV9B8iSsVxvkCl5UZFKQ1tTVQRUMOwkkcq3xurba2jQuNQ8AdGCqw7AAFuvtsOtBYvqXyxC
rNceFfeOmaTKFaUxjX+QiWHGKwAI+YtDJJUEYY+7GpM8kBJ5x8FZmNsQmgmTyPrHoVwVYCi4B5ww
haPgCpS1u4PCI7I58ItY+HVuISOEcmPMBlKH7E4k3wjaeh+SgCeuIJIKL7WDUo7/oNTGqPtvKb1o
erPGozTtiwFs9X2Hx7/scHYQm03xSKF7Sst/BVkahp1I1BPTolzP4jSD4DBQuuJRjPDOko3Wc3Tj
AYIRGcheFeyrWln106nEurTEqkn81W0/uwehDTfSQjJ5bv1mHfQ47RQY+iWLC2Or4UVko4SQ5Phv
0DFs2agprDfmL1l+Eli3vk4pjCgDIbUpYwwzrqoIL6WX4kImSJmWB0zhGAXDKme9jkjHMdxiXPKS
mfhYt2mBSQSpg8cUXmME5ZcPVyn1JjXvPRF6d2Jzqwh6XTpcJ0wAhk0kuYa2Hcbje42hGda4m7rY
c7WaZgU6uc4zDN57+93yjisEjWyI1/hHRKXZug2jIAyS84kAzZWA3piJApX/EssJWvKJsUMjVyuN
eWhJ3NufKO/0FhWMITKJffhk/aBD5BZ0VIOWfy3+wsd4HDFbIFezoBdFiKqRH7SfHOYhiPDS+MKd
H5IrU08uS72L4w8KqphHOjxT6U/ApwGuGViOZH8n4sGzrYnTEVV1DtQ3BK+q/ywVfuYUTtBiczcP
AGJ/29qz5oUIwBxju9BLJzG91bpTWgIWtrhLTE/JMSBqCQRlFUwwKEcb9GZgKTq5HZH65Kg2X/9q
vOdErG9YVrP7WebmqXJKeXgV8SNLkz/V+hIZwkz+Fe8Y/BHAvYtfs3XDy+A0yk0mgHSMeAJ7vqi2
DNXRq0wiyCYwcG30TLmB0PMKefnkYhB4ZZBK7nb+KYBz2moOv24K6I1x/0k+Ii3YWFBjaa+i2fGA
+gCX4Az6pzwPbp0AFmZap15T49UDnmwUD4iEaYmtdL71ubf1usGFIBvSXc0UjKVL+3NVxzk2DqTE
kZwY/j5VHXHLsmS3rbQo1d+KQ5SlZEqPQt7Uw7OIrywv/6qHhE20Fnbb+WJivR8zYpGM+Vjj+LrJ
CxV3KYTE71vcYk6+kMal/A1+zbmGHRguWJwnf9WngfX2IYWk8N5Zf4Ab2Yf0ML8hIseVnX3mt9Jf
vG9yfuy7TSydLLz6sRxoT2Pr9G/blxzxNqqIhDbqqrZ5JtpXEb9y5TK+tyljq0rYjS8CI0lMrEzE
lh9+CYeA0LHhqaOgSrr7YAbLEoKXJt36V8aSHaqDoZmL7q+IN4xS4/5KoZbY7bHdBbQaKm6/mGV8
No4AHAMGi5CSvEKsgvTtiLk2vPdiL2W/IObTWiDEgAJ6EZ+JLawuOXb61sNPtm/izm5jsy70E/qB
CccEjN2rlfltmICNYK7ILMv1aMyy5KG3xe6pSeeBBy6W6LybXeOY4A2QfW1Uq+29wl9iR+NlLr5N
yrKPLLma4CZFTZam1zzaAdOfG26kJpS2cxueeOqzkQOjdUf2wZaBbYd7Gw7Y72pdwb2LibCdmW4G
LaQX43of75N6myfDWpVWA0iFuW8iljza2EH+tBxGTeUzAd06adFeTDI8jgm9vmjaucq8SmYhyl5d
ef5KK7ewniFWZ9TivfTX0rsExLi2/r6pft7pfWSz76gDHAb6mhMFZCK5kbkdGV6qj4z5qLZSRO9d
Y3vgid9dfiIduuQ8tns8Usx7OV7N8jZFa3+eau6zdP2ODgneKBv2sCp1m8OoH0lXFvyTX7vSR+XM
RfMuuQDJJOQbLRi0DK2wiLovapuMj1DMuRMUahDeBukMWTBfGQ9icO2itzuDsdaULS3snmN2CcAo
mRkUgcmM/+10XFHf93NE8ybEPSkOUwIvfy3dVou99pH9xRaWsSvlkRrf3Edx/V1AMKUsxXGGXlVK
HY1tUtoHFjrg9jXVXyUGf+r3WL9oxTj8Epleja693PXaj2x8cYalm5Fhb1QeZO1C7lrtYoi5LA4V
mZuyLX1O5qnUZwjqM9Z/cv97RpooKQm+3g3IJRE5IXVxaQtp+cxLB1Yzkil3AkMzGW0MlJm84bs6
AoApe5FqNPQ+2aYZiQgb7KcyJ/6JVzCvlJ3Ps8fWFDdOp6yQViv55zSsIXAJxgshHG475rbwYcgg
WMr+wvJvqL+AgxiKTDzzI1buVJpW/MRPY4k9orGvYi8k0wemPygkqdtGeQHMi4PoHBU/FkkxKcyr
4dqujJZ0j/dn6F/ZYACMIjJ9OfkDEf3bQ+YQDsLPCmwcL5lu+qjRmDZfdK3UaIXwC6ss6i8mfh29
OxinhjbwzR7JDMO3PhDv03vP1RLC2xl5E5A6LEoMtEiXmGB8bbTJpWNVbkAFQ4ABxHXsTlTBpnYM
qE+am6r9GibIXgNt2KL3xlwrOftAIgrkpjdmEinJEIJXDrt8mgeyCsZ2zOOx+2oPb5IdSzAEJJaE
wJgHXIgyY1fXp7R0yepj9EmpIa9Q5WoHsYd7VWHpmXsMDBJzJxd0aozRfpSGBnONUfNIdDPGQvqy
V47muTgUzKFjXLvJKaMkZQ4HLcdVnA6GsvmvaI/JB1RMiEiNcPC3KnOfaJsSq/tmBgsR5b1V1rJ8
xJylr5bFaxvR9pFcDZ1h947OBr3ZHPSzHZl111/0VGUAyuwo+U596uHqLd/oxeV6a9mQics1xN22
OXUQJwW2+I++/sqGTUcQTbit7HkIVJ5B1/IVDGVyGtSYXEsc7bBsc2oPmwzRM33SIYiOhNcNRXrK
dnglLAZMTUdXQ7KFPsNsD1V60ftvuT3Aqx33kK0H3E/ZWimvoAusDPuHNphteRaLhRsBH0AoFjWj
W8DFtYL9OE7N7BbfKSbWswKnnCnVqr/WIeNGq15yEhfcT4Qzb8sFchKcipZtAc+dTLe9zwRzdKeG
zM05dnQek4IRvV3muM2qN/+RjQw/7gAkRkYRyA63p/xSFQpdV0FdRe3vSgoOiF74vlerjlA+5ICB
QF38Y9mcBBom1xY5qtBp8RxdhFBhlukXi0d0pcCpfaZ3OL1xnuJAwX1wmRrXiBgn7sKhI9gDozDI
wMsmXpkHngOUEujUtwGjOTtYccejDUGm7fCFr3ImHPPFXiOj81aW+PHz0YbO0y/4SyvSjuBBFbLN
1ljD/E75mhojM5QqGh8t/g6z4zauvxQTkP9i4WAinoUU0guLKNolCtGzJ3nDdcLIxOvhV+HZj5/a
2c9/wxulcD3zijPMiIp4pUUfQ90z3LMBzMhnYfaidTeBZVCcsVRcxvFG11btJ3QS+QyYJnok1hFY
xkDnScaPmNjKtf3zfaegnOAxAP4CQ5ygs/jeYLpd5en7mumn5OKlPKZOgMxMH0oHDZCLbJFoNH6r
uyBPRqsNh4dEKVIU4MdnUGCf7YYoNnFap/Xq3X+O0RPKUqg+IjJv/wTrSLpKiV63z2eZjUg3tW/G
QyICsU3HWXK86iCKNZuHgt5tYFBb7AX50de7D3J29vWFvaBPqapxU0cCO63H4jHHBfbEa/Wf3Sok
d4+2oyrP8AF9r87w1wU9ZLwCST5cTryPqrFpLkcKUezGxhXxVIfIuEP+Z/KV8widzL2FhVkxXWOq
AQfztQ8h2hGlokdMS7dtsv4o+0+VME0ZTmnI04+uO9/U6TayoKTsWYN9cZClfzr1Jpea7oMxn3Xg
AajYzleTPc12h3P2CE5qI4kg06H+tF6dssP/kTw1yt0Qi36c8wb915pOOMPjJJ+5wk9Hr/0s2nGp
XbUchMjBktFkEA+a/L6/uhWPdVSS9wOb3haRWNAqwoJ/Q5xT0X8C+7nCNf4MHnpvv/Yh0Qpkth1F
N8IxF7TyhFMVVzzPt5iAl0tzQ2rESFAeqYVVtzX+eQaIsbTKc4gZAWby+wI9Ms8iD3WU/8s9Out6
+5Y3/aYfeTC3Df448YY93pvtZeY9a/pnrXEYCTCIRn+MkUQWeGf1fU6BbVvEQjzLjsYS/yapVmcB
0nmpX1GyAt93EZK0o61ehB1eKTjDSXOOWrqGO8ZpQO6KelAv9UhfsDUR8zhjsCKkA2cTli+2owTt
DQ0unXQmmCeRthco5kIHbgiim3Kr6o2J/+9n7Ad2Jx9gh/WbUn3JgPnfecek2kJ58jIdJTw9Rmsb
w4bSi6skkZv4LNUP9pqpuxW61wiu1ewnQnIjy1ir/a5HUrIucRHzVwZj9Si9cKvQcWJMa9wIwSJi
EHcWH8REuZCU2+NQkD0sZO/pzwjjM63B+yk8J8KD1FcL9iSJMH14+6TfaHYhPwX/t0YvhyAjEVy8
DsaQihUQcqXKjnrodkoDzsDxDJplUVjYRCtDBGM5syRbMrqgLTkV9OfUm6juevOZ93ZZkTrB9J7m
jkFm+jO0FMxPy/8oOZMk3cvWcM1xgGcXlm/8r3hF/gXdZaI8tRAz1YNWYrVVH8eJ492mhR4FDVXP
FWCaEFq4OMYZgvFWxvO8W07HGECUgd1pOJXEYwLXMHlBsTw6Ujk7QUrFWWjXcoTg6tikaMotT5wb
j6WO0IgVGm/eB39kWPeQ9F1wCaqD1v2/HYRsIsNRFcmwxHgb6umu9Sx9RyaTTCm4ZAIgneLZncrG
SyY45gFJ4+Sxpk8RJwRYkvDGEzf4hAcNY5EnJUbV4sFcCAUa7YXAEYg768pcyuN6JhIuhZ2htKQW
batmY0G8T/4w0yfYL4am2cNJsRRXFk5hScQsDWlJWdO6ebVKaFlZ0TYnDVTakCCIdhkDTU5edRvJ
Roq9npN6VQs79q8m+ojhd/pg57iAwV9NyIvh3r/vBbUEYtdwR6UwCavwNJ9BuMsPDgeuZo8jXjG3
ZTQe2q1JLk62I/8IkzAYE8Iu6nnUlfZGRAea0xpzCPVkXfXUw6cUCqZUHwnwlKoj9mJ+upYMjPIX
MgEFa0NZ5KMzdGseCkK8hn+4ajd2CUDI2coFrIvvAmcJ7bvWSV3y8tnmcaPS18oMFoCg/J2qEiJK
aYG3ccyETE8ISohfGcWalX7mBYnLSyH6U730q9SYPzrGSyGZOlm8/zokDQZAFqoocuj/aX/MNGnw
vspnhQnvh/5B/byN2mM4MNJ4NNZ++h4szrZ1hQ1xgdpc9yLlUL6fFUI2Bc87ZFSNSFg0W6CE+qe7
tZspvPvapvaYF4d3y78EBeDnqu5/Wh7OyYKIUa16AQYIxh0BZ3H8RcAd4mZAqRFIeSrYmNDqqqpn
/bTBP4yeBvmVxLYIc76+tLqd/pW6ox8EJnrVGhczwqZQX0oKlTWEvA2iT7jTPG281iL7fnefGs0J
qaNUJ2K36sHQzhrQG4XR+xOaZIMiDo4n0Qtt4KSAVCNTu+xGQJ2ERva91Cfy9NQFurKUOGL8p289
oP8qfu8bcy2KLk6NebYdGm3xEnykZNawJtezByWcsdpnhxcNzuqmaxVnDQa69E0Wfd18+eahEw9j
9pvq5iJlikVjpuLUgm1jQO+0DdnBTQ8rgq72GmszJZAQk2up3Lo5WII5Vo5E6ThG66HdCKY7jFtS
ZUsfawOYSLOtr8IxrS36zljWJFcEhNHN9WP+O7zvPLtWuMPFAbrjj9G8iHI2063KKlBoTFy24THZ
WNZ+YOMsZvZ4/eWnnjEepHI9y/+hW7OEOONFzmMSdYiCIM4jLtwAAyjrS+lfVnWOBh50NonixyBX
tvgOBWajAvvfYT4sXzw3jf5FfIlAZxydCsubdiQwcRVa0lC0rxj0c5TOBjNKnT+6pyAtxj9fZOy5
r94nYh/HCp5w6gW5HVxGCS40sQOJDpIvkQjihBBiBu2vVl467gopednmDZa5YD0ZteMblBKrfRCm
L4Um2MZTrNDBAM6tepIKR4lu3ZfhE+b10wmU+27Uet1NQyAuzeRBkxHLv2D4zAdmwLvEwBa97JZD
61KnTIcCygmNv4ndsMFwHv/Nhthonh9/HjblR2tOs9ZXnLXdhOk06KO5nUZcrTIP7nJ+ooqQwcUU
nI64jRRlMvG8gzMx0MyBxSyJ0M3lcMoNG5dvuVkFGEFBbJuCj/LtSczbY05+0lWNX2VXEQ6BwBI/
pxYfOnyhhajwWBjK9z407w3lp4KHrYYkuMKTq3wQzYi1uBz3B7hyTohAKLQuavLnA2STHkWU+6g3
K0ntyGr6MnVQL+ZRPhOFJVsWTOzNu9Tt6WoR9W7BnRDA9ObPXKY0xRQ80RYsW0AHyin9ZKJaUPwc
YWkIuPPhMmoQ6VbTtXrjF/M0Fd0fm8X4pZ7DeCfD3PWj67QLSUA4JNiJKHdBPYY0hGiYVgEnflbu
VfB0Udy0MX9MX4hUK6p8kuc7vCrxHd4WyOPQzteXWHGL+FhjvWDcO1wJ3cT0FOtTGRhpo4CFm/Z2
GQvENTD+Usg3LdTHTsaVGOvczB2dfCzsugSaDGCLNBTVyi1B0mWCXLT5DwdSzkcQQHT0GHDngiLV
BDPMKjvCJ0D+mbvg7wkhLDnX84LCrUXevfNHjwwpwdh6wv8jK92x3xk9e166iEPo36Ndt92atBMi
A4fjW2P7F14pqiv9zQmwIASMUVd9bCC/ZdJdIAuv9Qz/G7SXOtJY8RfknA+CuJVMvI8z/AlDzFvN
ePs2FcxfhkMbMYLsvweiFlOYt/GEn5aOoZyGqk4RDwSiHljI1M2dl9ZcXAH73aQ6DoV+6Pg5C0OQ
JNMJczJgmkcieRDgDnKKhYfPd+gMR6/IfRqVu9qkmKPTiOTJasqNpwlzSu2AkaSKeRZgfDjdpVZ+
ZiJ6UJxUJmNnslkxEQF4KB3d32rdP1NZDwIu8nJ5icLmmVQfefH+iPLdfKYPtFzhbAVvQm9FUWYJ
Bll5hPL1eYU09mfkTvqm/11JEFI7Jb/5KubnIhVbAI8CIrGFY7wGoz+J1fNAk50Sa65nykX1I9iD
agON3pT+CW180d7fE8YuqfXvnU92y8+lcCYKc3i26KV5zBV2vRYJk4E/TNye5Di3S/UoG+GZdHBp
rj1GmArmv6H1CeIxj12N8onRaGFYfI9fYk2cemw2wbgb+58wYZ8UzdvbrP4E+KNW1DzfyXAQEdph
gBAP01b0fSQb+t0TGnUbWgN4eIHq81fKzHMufiVyQogjopZU2OWkFls4pYxj+dvyqYE/ehVat+8g
LBYTjTEK1E7SR32F2UCan0y67NYUd+WU3oJrIqtHMjwHgCZ9k781O/PNtYSAi7WLVIX7RcoCjCAq
FUHuGIH7m3j4QWMLJV0WML6P6lOcpaf5yuhqeRFJUxXZPNruzw8BqaY4LPgEbKXsGOM3aSO/WQf4
7QeOghLELJ9hkl796KbGzL9pUmncx6xyyoDdnNgoQbmms5nXyKiYDHf/D1euQkBlDGAgwujj8ifN
UavxzKnyz9SXl5XpaFJ+QccuwnBrEwthFNYavHypVAiy2cMrBuwSILha7oLoSFlrCNraQ0tqdImt
FYRbMJUdfOVkhPTYz1GDZ0fLG2DehgIdgJGmjdS6wMN6QMk5PQk85cO0ymfeMFLl8050nwbQWhF3
G7mHrD38NCQDvoef9muETM3XqVEfatjt/9SaAVZBxGdGRgsfl42qEOaYWOxxaN8Vb6IDVbG8V0Xg
WpFkWRQYmOGIIxOloMIQcqlDvB2ou8b5GwIU1tsYvDtAqy+CjwTX0SLkh5QmDMv53lPvL/1Lwc/r
PjIyEL4sgA6Kg4kkPbLYyYZzUnxaerfDOIoVuOAFRMhvL5nfr2TKhu5vdsSlQy5HnHHMc/1GZ8S8
HjPoAEjgRVU4mu3/LxtP9sjzj/ckYMS/kZWA726Wf/J3AoINnyVX4kLAK0Ti6Mjhvzk4t+L7+yXT
RGx6tRb3BmvFv4QFlEokI7zAnPJL/CUU0qk9RjLy7WMZ4Tsofpkm0+wArzQ8avWP8ENk/XV8PSm7
8A1CPD0s5Sp2f3p7mO90z5g0i0AP6w8DbizhZgGBGop60CyRiBHNOQ88x42Id7kAxbedOZFnvUhP
Y/eHX24YoFATR0JKICYx8S9pfeUMJUtNCg1qUu55zMBoXhKCehh60y0giwaJI9iNvEoiCgPFE9EL
zd82Cq454LwA0RfOsnlmJau8SBVD5kGbQoo1OU92wy3n+nY4pqh4uqgWO/y86Kt8WNbDI6gxHLPv
vnIvp+94/JaVzyTHPMsOgJ4bIbRnJxOudobFalTdg/EniQG85pzjhq9by45mwQyItgMflJXZ6KyJ
4dZCWI3SL31qV1Wxq36L37zNYBbfkIAU+JKY9D3TADYebKYg2oCkYnrA5/OljPqGVEO+M18VSlVc
2JlMyyXI85sVFuqk8YuhWEJKj6wd1fiGRr3IY377V4XmovCfWHKzflgyWT/jx3i0r4pfXUN0SR/L
uwjss1bk8rtjhj+M+bYrrlIFNIOgMSAGFTgy2OgY90XDxeTh82f7i3h0paiwJ3aDIf5u6UAxsdJ6
HK9+kebnMqjwsDAgbNc16l68tJVepE9bJulXYDC5L+DLoUlBjJMIJf6/oufnhWuO32j7q/gRBwJE
1fw0w/8Gt6AIfxt4fVp+wSOkZgFjgfMQ8TEUgaqHBBMFjQf4jg1HTB80hERJs2ykglC5adjhRDPP
EtGSGz0TrSfv2m/f/ztTj+paiR4+37rla8UGmQzJ0mQlYncjocDGrZtQ5pi2kZHDVuKqVMOtik8a
oO/Xo8BES0RLCZmjI8Z70fVeJr5yBgC0Ahm/pcSa45ecNgzMfFyQQ9Jjr2L/2+gnraidvMa1iadR
Rb72gZVKT6BmEm+3Eq9bVyAwvdNxrATX4kM3z/MeYbVkhrQqm55lezHprfFWIKIiDNZRuKkhIpjv
FSvZxwFDAbtj8WLkpvY90XTMK9sKm3kmJRhUdTGiLNLZBu0ZZ/qW65mlX8aAUZ721LlSgPEG7xOj
q3xgJY7rQ5qvJUzMAdtjEzyMlxsWclSep4GprGZjOi7mJD66BAhDQIqiH3/81v1/AZ+lDvF4Zvhw
Sn4nrAqvSu/hyjFveyChZC9BK9J6TNpkQPA1LhHZO9gk9UfJSgl5zgu+WrqvSA7D/LDq2FQRP3eM
lyJ07sw8elBZyyki9aQ3W/qKJfndQ+mWyAi5e2p9bbDhEpS9FP4aeN8lEAcC4kqzV9Pvlf4fHl4N
Eattw+yMP2WumjhLgrIck+a72k4eMt/NA5RpNvKdMC4pULv0+kofSBWvp7tphG7Nbygm6cWz+9E4
/EpcFfp2JfwdSVLuTmF1n3u6rcFsFeshCqgQlRq8x2xPFpj4XmksTQFeeNSgr14a7xhep6PDC63u
4lMJrbWkHTQMargYUfkpjZtMguftkGWFuW6+ffBKA4NDCygCETbH3fZcA8pX2JXOHmQx8phzwVKp
sanIgRN87mwcgTA2SJZg1WRvFP1V69YwUaISSTROAqTA45vzzhZK/YHDcD7i3oJz/l2t4AGrnzG6
hIEQwJY2sYT3zv3Db3o5Ks1GeFcEvMAIGn59PkukP0sIRyYwAvzFQF/j9TWe3/nrrd7f/r9q8IT8
wvZu4msir2odHdx7ZZqVbcCSEFgNYgmCtwXf5qHCH8vg5cf3v4n9uKk/FHYgcc5oj4ffHreIIgMM
6AMaS8iR871i/CeDs452bsz4EPRiiOY/k/RqsulaoVzOQcZVvvgbaWUPwXTcEfSe7WvS3/ErINM6
f6uOn3t9BTkpkxZdaixl+GY5MRoTuzGGjjyn++o3wIfHgtKBWXsVetjyxAexRG1MLDJdCt1EDZeS
kDwouBOiba59L9wQYY3BzsyJN/CxaGVxIDrIWTazlEn6IqBymeocq+/fmKATeYBSHaIJilY+rTsP
GtRVUfhXhRtcqKX2mGqwvjBdGh8iF3IgTinjclGnuSIPFL4qPTZWFgwFhmpLRvf91+yay3VKGOVK
lFB5O91Fsg0KDCTi2acZhClQSF/EBqXn6YNyznYBAbr6xbYHcRM3KUulIwz4ATps1I12JePLAsgq
pTSiHo4URuVi6bhM2Baki4oQRyd9p8KmhmGj1nx0v5zEWBfqMBTZNod/yK46TsIewDDFo+gtGvsY
XmYVr6wggFBPNQXnD4QmiTAY3+pfgsEcf8V6rwNlKyOMeGfWomea3MTqyeDcxaq/fuJaCJ1c3PZM
0RiBThpJcc1RLisnYLzfFMOxY2QSaJB0JWZiJVKng8JTiV1NbGHAjSIlhw4ilBNcivHs+xN57R0z
BIbeZgfLn3Zy06IsM1IV6LzYDBkyKAgmxQiohrdAwxTRS68mfxpcn0J/9lgTAowoI/NJVvg7Bbfi
GU1x5+bI0+EHDGr9/R9H57HcOLYFwS9CBLzZkgQBeu+0QUiiGpbw/usnMYsXz013q0ng3mOqsgQL
LEsp4UuBcsqkAgU831ZYP0pr+8me8MT1UkfxGG1GvgImIXb8MRZGeTN5rDtjWJWiuPTFzMURpyV3
YVjDWtKJbJw8iGlyr/C2RIK3DkmK0vih2mAVEgbZ30JiTnK+a461z9IYrhGrc3wxarwzmUTWChwt
PhSFv6YAd2JiR+sWDBY4zpNi1JvYJOEEjS5ylzrPCncaY/HpWw1ZOyqEj/F7C73uKnRKCD7xxI3a
wiorWwjYsOdn3GBhw19BIxbDnPXFFhE7nsTxL7LHBBIkRSNpzXe6U1TT0UytH15BB0BGeoyLs2dx
k8vPWNz2t8joZl58MPm8sUki+Z/opj0waHEV2QIUGoUrZQz+hfGLCwhm/FvIz2X014zdhsefT20A
+mcSNP4l46NnGVkxP0YzYyV3iQQ+lA6Dj/Y7PRnQ7/g8tIvAUKs7RiwParFbVJ8rhCM+C343n18q
qzd8pAKs0RJAoyhcPQ7YdjcIV6VBJpQcLWBIZO92+8Jc8zkgy2/lZ2AegZbzTYTBNhxZ3QsUcAy6
o89vxoOh9Lbo404uv7FAyPGrC9Af4xI2WaOhnk0/yE7hCejjv0y89ylzvnKdKM+k/ZKtLx/GjHkc
8qffj5hDjjq/P2biDFwBiKAgeBjhpUBBmAyoVj4MbNkrEVoDCqTBfKxp164+RePtI16i4PqxUED7
9yh7+LpbYVas32b+NCa7MIFWMTtYSWByIP6R86HDy67fjfinIb31hB9V/RGZODH/qEunM/683KSL
umnhU+qoeB+F+Ta1u1kcOgbbZfWuq7fYPmXjHcKTHG95d1bh27dbZs5I1mTZWIjQudIM6cdw881z
UZ9yluHyAiA2opUcz0t1ogWcFQIZiwecesWUhHjth1tFVzjeq+icCzl1+ven2iHKVOpfNIiFBwXs
aHTMYK6Sf5WNs9x1s8TEh9z/ZKRhyBpbYvVHr5wbCm8D7VFBlpqFP6HA1dIQCQG7l/MlP3eBI2X/
Pllw8LW7ZZizY87gvW4QH/m4xmyqS1uWMWXMMri/HaO6/CAEOzlGI1Fcrfw4Ca76yUFW8ndOA4fV
J3ImOb4VCCHhNnU3inUPOZsl8VVso8lHj0WLSU2tLfWOTO9XyJS6jlY10sdBBjJSUmlxg3KND5ec
fMXBuxW1G7ArLHdVka1VDySSLhIdweFgughVWWQgtpKYDe+xLD4SsCr1uZbXqvLHf299Um5QAzaU
FO2/GvZE2ZGbWa81gpi6GnNo9v5gcBnXVffooq+ICbtU/eT5u9TjpReITpNrJKad+b0KUjnHR2ts
Oh/b4sNg0i7i4EeLhOAKKTqmQe9QAk9kvigxG4x5FGKmgzlaqAhbgFKdVXZ1mWTr+Eny/J5Ir3Fa
sCDr/UgcRNEF5fAn+vJXoP+6Ys6s2BeWZbWl1wg+bNtLmJ1g4711Ll0RFDPkmtX1OfM9nu1/Mnk0
Ix/SqdSemeEqIqoVjiLphGUMcm/yT9QAF2kbWb5nvJblB3G93TOkldfI+DBzRpwTSE0/hBVGskMP
MRhu2DKg3SC1HmAfmuZ3A4dSYWoqlth3TKDjN8XC9MJut1D+oRKlrpvjpij4BWwO+ZKQbJrlytAY
OPlTRsaDJjEpf6XxK/D2SadwC9Jl5Uf8+X7IalzlriLDUZ9tX30oc51CuAM/EvHzfaqnyX7R9EWs
ipQM/bIyfpqyI3P2FgXxYSQZN4jXETQZIURgmrFf3FrZJrPchleLn5p2lJf2Unq2bPoba1iFTKKM
azYHFpL2TJiJFJMRICtEv39LtC0ioYMs0fOeZK05ybCMOzdqgsrU+DVhsLaIPg/tGSEkHgnU9XW6
IN4HbQ/HjwfqyputvYAUIBIueCTuVsMcx9af8nP8h7pOfEagUwYboyt0TTyQhKRA0RHxRMwGFHE4
zMWFhP6N0jW9GILdVssA1vh9/vnFaVRqC3iOsfeKl80P5ZvBMqxdMpCgly8KGxd73c9BDi7zub+Y
M87RNUeI70390PRjx6Ch2w3JlRKeKpcuc6DnH/ObSrMhMR0bFxaDOxU0R4GzL+9PMaQ1CNITw0+O
G1Yd9LXMTdwqc+uI1FGq2dbWBNewCDQQeoJV8CrNFaTJ1G/0RIWDfAXZEgOaIT4JjLSzlcBMJwne
iwg9MrdT7KFzvqXtywBojvwpeEHF0GjGKxVveuZWPz0+IVHb8dMZ2JBgO6+n4RWNF9H0A0MZhi4+
Y9WQ+Z/MgxZjR2mETcXcv89vUvDuKFIJ7lGjg8hcwU0KJI8R+rmrl65K+ieqTPops+u35A/PIm5n
QOUaFeWwBlCoQGqj5q27U4REOwNXEm2QfETdS2Zs1D3M7m9gG4QDGTwjRnMabQP/1QT1Q3X83WQr
Pm2M34DSoHPsFHoxvZIWY/WNLa9gZxYodEbJSgt3FtSekesdSH/p8FU2Pmk1SwaVc4k4lEycSeqr
R2tUnobgRyu4TOLtXiuXxRWwpEHJXIrNBJrgj8jgI/nXjwGHNl1iSpEwBilLmSIt85aSRfOM/2QM
1176xAKP1bKbsAwmi2Y+j+FqhX8MaNk9wKoBgOZtYY+j3Y4kl5jGKUhS/gmQxdH3uGynNe83qBfj
W0Uw2fTpMkNNgW2TKol9AHuExsRQIayo5ZoKq+IF0WKfzitjqVwgkyMe4ETDLLf0yUx1ouuwVp2o
sjd1+NXJKx+pY7PkofPY/tGLk/SHs5KIaCYLWuRYV9oFKxyWIO+ZoneraZKIBjOK7ZKBlIp/Qz+P
0dFkgpditRU9kLE8znkvLiv0Nw9vPGftcariE+Z1wSmd2pDEGsiC3Bf+VuDR1UfsqTF4kXChf5gx
9dfWtEVkj21C6l+0NGLUEAdWdZBghzWZP5TJ02qHsrfv5+pEoqDsJbwBuM6kG10L/SpP9h/KZJOQ
+6k0rrSGKPuFmacIbXYqEFwY4GJJja9NvMWmxJQ+lzSdHwCUBR2VwMmc01GOG7k6eQhH2BIBdPX0
VYTZoiCNsb/JHMXgUxKLcxitPyEooMVpCP9ZqCIZFTEwRAnUMIH5wYqO9LwWbLE8tajzuBiMJ+xK
znR2jCEykYJsWWz7TuwdEuXVDUT4YVbmIiUzHMEGn3NATK53VFLKuXI2s4xldcPW+ghhvQmgWBZj
vFOrl9dzKgLqNZc61ErWwfgEMtwzW+BzFQ8EbOF5TCmSYUDEv4k0P9l49Xwb3BELnOuQXcipYaQX
uWq9pooIvgv199PsCvNeISx6wAP0liKd+ZOXOXUZHrfQxlvF9eI93WGkhzRKqJb25Y8WvKrdik8H
gSHU5pSJ6wwkYpzPre5oMoXf55tRdnWUZL3DXxAXUNO68hvCCscEnGQUcTaGSdZH2mLF2NunSeF8
mcMYhi//KsqLsBbxQG/4mBlFEYx0EfUr7JOUrSylg/ZNGofDppkzAf2f0zcr+lPpVu7L1KEEogTG
HclgfzvZX0Qi7SM3CR9QlAf4FSaGOXx5JLf5l4ZlULiSVgiK6bNvzLkldd1hEMwOYEs5ktYI6IP2
LDEvFRdwjEzLgTGgMm+Vl5118jQSeRj+CC4rfRWOCRF7jXEYffgow8abknQXXEO+f+z16WFCua1A
Kp9EN6iUmtl27+u/gTlvfnUm9geznUJookldDFYExb42rigpSe+hvUJNd+SfXFfQAXmN8DViAXI5
fsHb6mfWeJwinOPgSLXgzZ0RfHHRETUCjzZfM2GOhjXwY0ajvb9CF8kFz4vMCPmS6St4ePB0+3pC
MYtXGO46spc12kGepKVunKh2MERrCRL/Da5uk1nAgInwykLHCYQzKiI0oqi8qmSXKg9VYhqzqNRD
gjk9OfXMBPUePQGXAEP0ZkGCQZa71hF9W0RYp8uokU47ZnpT118+SBPhPuSr7tptcxKvLgP2LfY6
3ibAvLaQJQiZNkPZUYUtOzN/2BQtPhHAWTK+YKAx1T3KgGlAvDDbZoFA55ovK+2AHltz+vzc4iSA
oA6W8chfbkDL6DBL/xxoHylEB9bg65pQukV5Z8JVzsO7zDRpR16BsMJeyeXNIU13RDxfNEmy05P0
nconaZ4d07XEtvwzZzGHQ3AuHdJn2vHZkcvEzwIIYA87kB3QN9RO9BVg6AvtpiBY2KBYRjCkj1Bo
Z2Bu2b8w+9DlMzYICZkdenn6rhKdNuvyNRRVpj6Rwfu+oYQC0EIVA22RL8Y6GivUcdK7xR+Ph6BY
hgRbhs4AaSE6GIKL1MYrnPaP2VWZs1L6CgjHQtsy0iZf0FHtGb9M5ZFb1ftxp7eOz4VcLxR5b4p4
jQhRtj/JqdtEgfvuLKaKPKn07c3+k69NzakwScU9oL1ZfCiYjVTdseAcrznSmAPH5PFAW0Unqgg9
mawHkjuS7pAAQxTAPCKn4WhPTduvNw27gkO7C71T9x6grX/nbPyW2/YfOhkOV2zliVt+nYQVP5Al
nARwHS25zVMmHzubBu72QpurG8tjzYdOnOob6nJHBAOhXiji4IrPm592N+LoJWlHW0lveOConGAT
dgsdPbwDtRwGOAKLJUqj1FEYNhAXuTZZFVgIBrHSMHtc6LaCm4nu0mU949mUolPVujk1rvAad0Ql
VETABhC0RgLcpxn/RH6qxzWcCUq8ZJNtK0xYYE/jBWzdK0vyJfIm1jjz/hV/a1zv+WoSFFL77eBt
k1mjf5WrCg2kI56rTa9i4ug/9jfuMyVm91ZtNpg9l8Y7JQwJEy16DAtSmqOSGT2SE2AcYZKPrWtp
D9zkU9wUOoodqjvkUJkN2UBbtRjnW5tDpSwoA1HI8G5BH5B/2QDPBl7oefBtPhOSNqZ0AhJd2OmA
RaE2gGxP2iySmcVNj9DSFxsZIllDaBOTE3PgI2O/rDj+ArZ7eeIj5p/hru0hpsdrmPiTjwY7+rH7
mRCjUFn5TWIA/+5bm2aJ0Anou26YW3qemNQm/c7mZ+r/tZ+FPwcI4wMbVyGQMD6KN9NsYST/nETf
xbBkIwxWob1JbHXgGaO9ph5lDGxJMPB5wccCRNzMBW+IJiCOeCbXdXCZxuGgjCANpR1zuIA5OLlY
6rPG6misKsbwWJhwhiQnMgphjjMFEpkgWP8g4FmxqyGYnUCmPOvNvgOEUQ0/RrO7jcnP9MGG0YtB
bexYr+SGdJUbLzoOxYUcYO1I5oOIqYZjubhZpHIaIfj5Jc6dCe4iR1tJn8yI1l+47A8NFIYlIpZG
+pZV2JEvkmi5KsQ5HYboMaOei/q6Jt8z+ML9UshnCPJceAHu4K261UQ3nsocay+x9Zur+N1Zb886
6HPiEvXjvrNAghorCl8NSNLZxHADK2eJpJOZlfXKd3SNP4gmBgVzTnBEsAjtxrOTeoU2B8UUHFI9
XGnlWpEuffDb5TYJBJVIZbQMvlDMyJ9dfaL0MTdlhJ3+wd618YgKwAALoUT7V+d/w7AEmJeFKNvd
2lsURGxvrPEWkkswRandhp+QiKgP7wJ+0/JU8v7s2kXmCi0iWpIbIrsw0AdAIDrKT4i6LD84S3Gs
8uAbR/IK2B+K5Jpzr+Rb2gBUJoK+4ORE+sIyD2Hgv/5JpAP32B6uyQWr66xcIfCRmD3QjbiZSDTp
RpPfcYbnigMj+ZyHgfnqgghm2kRU6Vl88pvjB4wgdeggbPhyWICkXIdevuZ+I82qVi4cpvHnWQ+O
4q8Jn2IVN5rNk210QxAm4/kKmDvtDjAtCSxbVXLNMmNlgzT0QLwcXFOTwqCnJBeAF5FkNK0Ca+4H
9nxp/JsZXz72rfBzoqMs2DFxIKnRK+ADJT2YYxzvFLko5FX4y/CiPqRxzbO5ijlSOTDpycSnJD7D
kKU7PBsDeyJROeUIRkJ7JIFLGU+PiX5dClmMo4jwWry0YGwfvnKYmk2+o4pXQV35l2k/XCKUJZup
pNXkQ8qjuxRtIv/P43dgANdgwqDsFLH6aeVXi5AHNNvUjKCDwvAVsOtLyHAhzSEhnrW8JKwHAwJ+
+jdxQcKiZBWquqEAGR/HDz0aioYOZqS6qonFIO1AWEkqv4jTi3hiX/2W8Mt9jK8P+4EOPAOdv1o+
ekKrZFqkUNLxKMwE8QCemU4OwTvL7rjZZ1P+DcbpaN/IN84t8ikICFsVaNmbzbTmz9q/QboV/KcP
oak1PTKkS5Tqizb6LbkVe+5CYcXOWfJ6V7SuSs5Umj5Q20v1F28u1VJMPlMf/g1wX6fZfIN+xLJl
dGm/We2YF9g4+rm6aC8I0WvTDa/sJRFbEq2LW82W6EQByLNAmKe/qOcVRkvasvzlSVNsvlmGLy0Q
BgolVheODDWsARgCMl9H9cETQvET0AB9EwQUYKymrIbz+s1zrm4ZHPP9wozCo9CdBNe6ZMRao+uY
D9/jE+dHgHWTJQJpUvXSOFAX3fvjBX88j++qf8bBQVzDA8fEx2Wo7j2CjvKlZyM11D0iBhANrCpX
886TAohDjcl7dEzZvquMEJgzVVRbdsML/QIrtire3J7t/lNPL5ES3EcmKq3Ner7VEfGhY15PjevG
Ss+9ucWAymac93K6lwQIfdar9WmNqFDn5rCQppB4LMLR/3IeHtyGKGOWghwmZ0SpX/z51MKmsbaO
g+OdIL53dne2Dlr9EtzAdMeLdESYR+ADTq1ofbPuLW7xdYRvYsOhpOYln8g+2JDS4NmWs89ePPKa
4bCfZ2eYT/clJNWVflXVRW7r8AG6VTLp3srQQX0PZ8S5RzcFyaBIAGIRL3FVHzi1EbObD+NaHSKB
lE4DScz/zjqYWNQPXF66TdYGEdl7/6GqpJG7KL/aL/pgyHNCNlv4mYuMqqoubGfm4ABvYLC6C7mA
rW1Uh+Knz78KArcVl2mBQXxL77TyRgcrqn5bNJA8tPhWHbwj2YOifO9BnucMnYv/ILuzTbA4Wa78
HdmjLNKVsQmAGdnVXZspl+nUmkIYmOsVD4uiipHbJB8iHqYbf9kKokOqDmSSsJiRbIkHwsvtQFv0
47PIwbnPmgLR+4KzDZr3HP/RsVnR6CCytTP2ngvoRmmGpnBOG4nblx6eQTu/xied0pnnbvIwj/E+
O0uMi87Yn13lT39SLJ/lfXCDdW0Ht2QLafKGAcs4MsmCENlCO4D2LDmjc8ynoLgFDN3fEbsvjrVH
GK6h03eGk9zxKewY+HweOY0pON32uz7TOXNVOJq1TeMHqw1rHW2onFLDbhfhmc1olM9Clx/JuDZM
sI7octPVuPis8S7kazWdMyw94r3DjZ4874wPy6cMDmoW8xD4B/mzCjjzkHX4lNtZh1NzNkC35Jxj
qgX83K2AVx4y5NcZdcKG0CVA9QP1n1NdwQiz0zXW7lR2Kf2c5Afvoowz9SXQD82NG9AnRNfRot9N
fF3YPxBbWEfI/YbhqGeLX7z3Y+V28itdeX8K84p2JYQOMzoIS3OPd3BOSGlA9BwCC+2oXP2aciSe
PN/iVwZHtFmCX9sNfxoURJt5H/nRo0tfvfA31e6P+T8y3hr4+1UGXXxg4NjMNxjMKJMzdYewt2c4
90qeOInAI4L/woix09jEv/D+UmU0Lh0gMWKIziZFaZhcyTqiaaQFDEl+7aO7hfQiW3bMnj6mE20Q
0BhL+SuBxjYrqRC2fbHTmdNzEscR4p6FmB0lUGb6hjWPSsU/60gmxULnr9v26E+Yd1YR226fUNkQ
isYghIP/LRIZRo9+USV3SBeNspaM3+5e3fU1G04J3EvEe+O3ISvZRWD+lMKyyPJlLlescL/aCNMd
OBKVbkBL/LlUQseR/lLItiyY8RzBEPzyETauTeUQ1kep3gkifHDpWxftgj+/QtnG7F8snNi6YvZA
VmEtUBYVSHSypXy2eGRpA2PG+RKD6ra7oo8Xgrfa0S5oaPW8blmjk/E63uaGDViARiWIbKJcUK4N
m4x8PYZ52Lm/BA7tHAlL1phoYpTmoFkI1vfxjAhkOgcZsSVdhD7+DD4Cke5qeMU8FDY0tTHaag+T
asGsbd7U+4buOEX0VZO8xqGMmDZ7eNI36lU/JK78RSoPc/TU/4snUSGzbePIjVleVFTFmtISTj0J
sGGTM9OeTpEMKa1K2ipnvKHuE/oz9KU0lcVPjuhPmnIHuyBn8v6nJ8+a4WkBgbDa1P6/kDkIyHVh
UlACT+pp1kqYN6ThJAZ0P+3w/9uDNI7ZEjVagoonh46RqvG+GUDBisDOBviTlNvhTh3/es56Abu1
92SqqBmD82meIHzyDlazd6ka2uz+UtHWlO23gvnxg0WC1lJmjMcguFwyQWKPlVsPob6HWHt/LMQ4
/QwRSxGshUftMo95CPsRhY2/bnb9gzWvxh78Ei3bTfdXOQbmxh/4Fpv8Udz0v+pP2Neb6JF7duma
x+z0WXO0g9z6izcft93IR/GifRlf1ol4l53OknfubZm7Jht1AVLkos/1Y7+uNzqpBirGvlO7STbK
iZmotQOg+dut1B//wgfBh0+OxAKRRnKrT8G3D99zkgHlu77d8T/1M2afmBoo4DVhhVQotLVpUt5t
GETI4kNKL94cH6118LGyE/NOLCjBxgcdVAN1MIbmZb1YqP843N9IZ2jvgf7SfoFbscFK5VOqLnk4
Sz9ZTuiKYJxLd9HV3nw7SntpfhDawOGTl0K2V3Gd3IqN/1MT8Ls4EfqVT0RJGNOVncy+CToFFH2T
ZYQhtkj0qbhkiQA5B605sgZGGB+2DhoER1RmudOjbelw63cYeuVlWy+Y0TRzBVYTaKs3shltXh84
DouBmSub/m0kTI5m/6f5bMSTeeYDyXf/5A1gCzKFm8BhqpM4G1RFTyr/KmB8MucVGm+A2dmqNxdW
5AYV3TAJ7xgqQb2kT0WPFl8bWm0WIU4kXFLqKz7BBxclWD/4AGF6ZASETbIb0I7/lhFwRlKqp486
OXFIanaqM+VcM7S3kg0vff6Lqdogby/A0I7qY4yIu8cX60M3g/PMinTJnxfyk/Ru/IP+l1kOolEU
l8H8sFGdISeTgZcWJUKAxn03eXDW4mJKKRltJttFtmLDNmisAebYOY0cB/ogzikhmPLXJx4YJl3S
68McRJtLKz+c0oF5n13M/ZAM5C/aZTY6eGQUavnELgWn0tYU+qU0GaJrY8uP+mmPw8RfA7tMvxGg
ww+DQ8SQlP1Fu7OySbeqGPhkqg2dRoMgKmSS2HLbrHqHDw4KEJYKwEFkR6HmIvDTnBkv2dpoGBVj
W0aWOayCdcaJshGW5CGhcYxdz2FiU7KwkRD+Tj5EbikVx1HdnmLmGj0/inqeXM9Uqi+/PXoIaVGb
Mf8yYYTL33V8t0iT07/qPw+taWOb59DHjYqq5TtlWUZ5wCwZL3CmMcpcdqpDhJpP7wCypLERquJ/
YgY8hnszXanqKuCIbMgM1LDu2GTeovKiSmdE9FG/guiXXGDyYFpurydzXFZlouZQaEzBQFS4QE7Z
vsWROwLwACwwkuA2nvl4K8ovwf8LYR3m/ZXRIYGZJX0fbY9Ec4TCePy1tGMBuEddxeErAUKYoG41
OaVNQ7LT6I42jbowqy7c5GN3ZeMZFTck/iwYVWoYes8c1Jx3VxV6lJpv6TIdytxcQXzk4WE0zt9D
7+5Ki6m2/Sfwu4cPgbWpwn/SuRk79qjcco6lgCjmol12SJADpHrVCKWYTK+dRW0+tqRNER301kgT
MhiEHif3Q4aMl46GpSD1dWe9Jm2p6xpMtPbsxwncJs1M5gJCMS4wPc/te6If9Q5e9V+SnSMGhSiH
dWTatUa8az8nFzKa84w/mJgbC7TRLBEnTDlBOno1sjsGz4NAVW5aW6SZ8ldqONXHpFnSXw4P9nqZ
bM0RKcvs4Ri90IM3/IgI99OPvhU0ccr1Q72b7ggkJ8RrktF+kBJ39J3MY1sBzE0/Z95n8DhASUcX
hRAZrfpoIqTgXzm9dUOnh5sonX6o0FhEOrPoFN0YC2gUhgt2ywEA9zHpTiEmTwIcxvx7pGxQ0IEL
/HvCBa4i5PMIuSWpMufE+PBTZ8jv+dRV3eAbxcJJnHrK3BaINPBvk/dvInNCqgLeV7m8DVE+L1rY
xHNiNTOXJcG0BelOPgrbzx1R5UhMJqp3gS0nn1U8EuaGZMRCzEfOYVCcfQs1oCM/gPIT70BNWvYv
DdB+v5v20+rPtNj+f8WvsLmjWWBcpHC1izrIX1v9aadPgs15fA0h7avSsBqDP89Yl3/UC2l81JlK
vYzwnRb+oqRsgF4voMplHgipZdIfep9TNt5ztmQKi+WxqJhdwXNWwO3yY6u8MgWlUs7tma95rrAU
WOiGm05mavUwBdZg7OH6U5sc46dRk3X9jlkUdS4TZqM7SUyGyF1s+L6DwZ9A+qxh9F2i7ZsP4+pw
EYLbQTFoWOFKNRk0NWuLnNniyh6N4J0V43trRyp1ClCaeXclu8mNpRzlcvPAgVKpK1X/oiEDzTLo
tgmjgqXXxyEqlb4WbtJ4CK9wmwyw3dnxc8eNCCJiwN+2NyKawzPINHWqEPAZb7Vb8sVrVQRLwVWV
tUyvuWdsauL0ssBfIA3eGPmtEc99f2LgBL/7p5yUtTz7cIPN8hFTdsWIDNBmS0QClDe210Tq/CHQ
86Wzyf+LYsGK3x1biz6MHMHcohh6DLzbIYLbnswR4tNabR8E7hQvSKsg8gJxqlQQMXNmdMOM+RKN
gwRkMsFVEFDjJg6Er4fJlyUxLebPDfJzgG5XhsMpI/HFZx8SoiH018FaQmo1jyF642y4W+DSysmG
r7QHn2RsBD9mSiw5Mjv/AaeffoeNFpZIlo49MdCEyi0//XIkt8TSH81wnxYp08gqAGtQ2pNM2ph2
/V4YuSnVKRu+gADLuudYAkAWc1LXMeU7mlW1DXCQhCiwwXayYbFAJiF2gtq/4f429ZM/UbhxaerB
daD4wAhaVL3NZVENv0L+5bNHVWAXcSA+C3pwFO0EKLOSCpes7KbD9cOkms3f2uSpJSlw3MZogUub
PEa4vtUHNbzTMfXo6kefvC3JFYT9EAu2H2zj6lFN29HuOwocQT2zqOAn7AgLgQ2EfJIlTRuBGTng
rLAohpiTsKjOV7huq32foMQ6fIQpTJf8ejQee7CEA2lfJwOtzwRZcJG1C/8YbnLbonyJ2JiHZ685
o/FXQts8+TXk2mUycOotw+87nIEmAuLPaBj/FWs2dden24i81XQVxftY31FqQKSikM9ci3ifwJ6Q
CeQbtq7CbtOwtYhmnr01lr6PsEkVVreIeXiwWOCh65dim/6Dv1KnclKdGYbhvSSBlvUqTCN+iIyT
kCqlWluAi2D5FRDDl3Kyq8dnxD8dM3YEqcQbVr5SeVUxkOXm7wicBfJ3nizg0UqR7yYoHWXHnDrk
PiguVXuvw198sGJ+4X1MWvwrdFouXJppLYFXrycUxqlTdPIbY/JBsktviY5UhBPfNQM2oTnpw0Lf
qxOQCsrPteOh3tYsNFWHiZy1ElbaS9h+xjO1I0UANvkq5fI27Cj+GY/88lFBdBkvCregGNe+eIoS
B6aY6DIEqjaaeglGB/51Jv0yHG24AKmGvD3ZPQCIsPqQegX4fy5dGH5QqjCD/eFPbzHkS/jeFvgN
w3wVSE/OTj++ciCTLEsJZpLjAI38yvXGhVhn27FFIjy3Vkwpb7x0o03YEaqXdlaONuENAxYZtdsC
IQSPX55BQhHOIPAUYUPKFuae60z9rIoHxUyjoT6RYFDkAMxqkzSmv2lfzwxL4MlFf1VdUPizUZDd
INnIlkuNyNvgo5m1Pe85cAbwuuzY9EVu/I8Hna+QsWN7ZzlmvQPrrkR7lhPlBRFeB6oYugxT/Gzt
s+90w8xVunlDROstxvAK73PmaTui05hWchezkPYvWLoKVs6hdEZ4JeJG0RaM2ti316zU+Ofo8lPt
QX9CFyXUpERUX5wpI04RWl0m+/mOaoAbmv6GXl9qFyqQpgYJPu4jHEuaiggGf2qNaMN6M5epoDFy
6/dX+UeuNiabZESPbJxXdBz8wdxF55IQtoX6tWBJVDauFqLD8xcoabErpyv2W7A7GqY/wDVw4WeP
GtO3n6+78uIz0lDP6968K8fMvPIq19rRM05Ws7NS2Hovpdk1AM9+VBhtDxZgFimM0/j7H4Us1TPK
ayqecVE8GrwY1TwQn4kj1XRkxAq61SM4yTIbGQGZNNwnqEfsJYLyy3jr9VFn64V6woUkv8mpIlNM
FR7Nt77X3qDupkzo6OqxYeKb1++eBionCZbgcsIHjIj3O2C3HLZvHhrWIZED9NfJJZY2pJLliuiq
TH6SYc0VzaiKmwJx+3RWljbUatIMEmkXvhkAfcsht3LAE8KGq9vBBCL+NwSmWLtesiQjtoHdSZ2w
rxpM6iuv3og/cOb9w1hMUdZUFduUhf9k55KnZuGOUo3pS4TEzVFC+u5FAFM6mAuQicm+gDh0hPxQ
QWv+2MqNFTT1d7cRoj165DvTZnblaGThFlDSmZsCfUqC9mMxgCQ+C7SJjrGiFQTNwSB0+pCphuE/
6RkMnzvADL5Zjnep3WgwbLE/wJLgurHzafwHmWDdvuUY9kRP9clGLd0nKN+LneF/m34w1/xvlpBi
i2jnPjW3IecEAbYEtSrhUYj7+ajsVW9rIinu7g31iNCtzWCpNKuEoUIPM53kovjY4U7WWAkLKkAV
JuTsZ5sWXAzqJeR3jMSMDFPYFIJQOpD6B1K7/pCySjEwB7sJF5RCHTskF76SqLhoOUa+wi3y/AEp
avvHAIw07dWndBxKkQ1VEwS3j1MNC4o0GvLiR/M5XwgzuXTz/vfZWRdfWjOE5IYiIPCfVtnpqq4K
uvNlsJX1E5umQSZLQyUvBhoewi8n43B4TewAs/5nNLZRaAsPSIXVnjgehIgU8H1H0zCA9Ofrmt0p
48LLv9L5B9/R/AI7qtmwlTikyj8TAs2qv5OB8N3v4TgpiOVn6VYk92zxYQZUMIGYVLVK+gPWvu5O
3CeUvUYP5I8vmdZHYAAHl08tN8DKuvYecBZ+ysfwOeGQjKlKBVSrUXZmbSp2iOmZ/lkGSH4n/1PZ
WB6QR+XUHSNnFE0Fh8bHCbaXZoW3cVhY40pWtgbCUwAeqIqA2TG0bR7hlGfwQcwz5SZRj40znGPN
D6Jg6a1qRAgzGJhrm8+4LtY8WcQ9xf/YIdOv0dv11D+on1hh/TNHW3j65+pfBI2HDqldKu+epB6J
swCMJVOuXfOgU4vqhXoan0PsMhbWJeLdnAm3iCJIeuTCsiETE2BxvWa0M0ILQOWa1SxDJV6JYHIH
zRpOipPe2+DmDGtndbT2LAu8Jl1qaH0TMEfocEHQgM6+hPJ3ZGzH8DdqAeAQLgx5JUTXxPn8+fKl
a81SkwfG8s+ihTJzBxCQRnWUL2a6z0E9BzY/TEgtk1mXVL4nMvBCaIrgOZEcWVhKgJCZFykF+Nkt
2B0q4daQ/jLtaQ5gW9aZeKVislg09Z/vkA+r5zPOeXXrgPddx5eFYcXR/49XR/vcVMdq3MHqAYWi
lYcSZHRw975lwh7b02C8KgTzSviLPEd46cVjJACxP6FYwkAHeKBBTZgLb+stoftL8D0zVbbOsujA
qfoAhQdfRfDhvmi/LQEU5YXFgOkggw+/PT5JtpXNbTTuNVd50yy1ZseYm9UYMhbhGcE/Qzk8w09a
WwAqmSyTDuOWULqz62juIqGeb7JsIbxRhxA9SNVkXOlH0Xmlr549z9moXGDX/5F0ZkuKYlsYfiIj
AFHglnkS5ylvCC0zmURQQMGnPx99oivqnK7OyhTY7L3Wv/7BiIEjQCsRRu4ogEebiSKH7YLfdYPX
pRmDVEFdN1ALz7CyUTclUryOab0j0OEJlqL8ZKilCfnciZJe4xORclhUEumCUfwhpjAUbfmvwYsR
8sts8y0ggb4wVyYXJo45ALtLnjhvYMozaZqqU5FLRFWIjyeaoK9EWZNZ5WvOzwbvyKCnMkRjIBr3
+NJRSIC483lfNmOH+79WW7+2V5aE11gYYt4UL18LIKpcX/wJsfpT29XkYQvpcj5nGXsNuJQ8OWEM
hk+nou2/jEVU9Ja4fUNG6aRzeYCvLMQYmfiw3dTpYKoiLum9PlvGyodYeRBupgX+yApIsF/4/CjT
TTwVjAer7yMgWWp3aVIRvfMzPkOpRicbc4UNGsbyQoY1vZB5Z7w6mMhfCggXA7il03xiCPcxLH9o
C/Ly+SGBKqEawU0gsbGBUxpIh9bnyoxoiiV2R0hTC9X5RXArfhamqgUPkqoqCasjhFr9j3TH/IwS
V1sI2NxKcGMx6S4TLIH23QfLtondDivg6t7OZhTiEMCYpE8C2mSRAvVJycnlpJieveO5wWzmCZGg
lbZarl6rFud+cDF4Dg0VAXOgT0HqOhJEzXwCEH8f9ke4SKzyFJFNAgL1xuRj9LUR1m8xnPSSKxOQ
+xJ/5TXt+t16757Xros0jyLxSxRyLHnTZK8IpOytnhjF3AdwWeCT5IMlbOemk380vkI1t2WqUPgd
SIxGutSn38hF4orVAs7P3OpgrKeO1B1QoGC6xoCRlqzHJ7I4fV7Bo9zED/Pd7V7teWwicA6AR9QI
e5kLyYqTKuzj7EmTyY5LpPUQZZPE7PD8SXhr8vculUaIdfedhw1FnuRigvs9Z0wCK3QWHj2JKG3T
7pwmPvucWjsIN0VyhvDLKjfgpENxKuOAHgATzzSPOArTt8chCEmVUzhhLEaYdw+7xsYC59WaDcHC
4jg9kqae8giTPlS4gIJElMNk4q3vb7y8XeZLMV0lY2hYRAmEdLembwF7bmFjcQp526IPn3FAt5G+
LY497IxyakRsueDSzYyGQ1g9ML9KYCzVAJiR+sJjw++mHg0QhrSq7PDz8aeJmX1CuORUZYvCshwQ
kCEiXbzsTMltR6D6cFNm9ConE9YMeo8NJ3yH2Ug8Gdlec5+P++CTnTne848LwXUkqjyt+OEC8dId
CHRo87CSHShPFP85+x77w8NtIMdhMRL/MRfBMyfjk049bhOQOBBvKtmwXRFksQkBIdJfUonPVsMV
CUo4pyyieOUXfVq3EKfRh0eQ2hUoKUuwgTTsQA+U8BFFmTpdxqNoJOANpZj6Pn+4o4A53O2BAV8T
0G1qpAL1o+9nzgmQuFCBcLpgWIOhNPafs3N3lMmJHkzml/SWQLkFpepxFrsjWbiDBuYhkHk+CEfy
Osy64PgQVYJjq+wUs0U1WyjvHRMkIVvKw6aQl9x3PkN1FSqftvReRPiRQT7hBwD6Ah/LL1y4qDW3
Lz4LjFMCa6F2wLpVdDRrExcjzBdIY+X2vU8q+oBXcmeOJs4zJ5G9JxvI6GyYqDYWdbzVOCz2YjDt
HQ5X+IWEFVE3gfgwscChlZNGfjPzNisOAg1A0CvofFgWDBrZ4eHh0hjjoNKH3EmQFyEOePaQQ57z
n0I7066/8+jNxP3GxfEecNaxbPiUcFH4KrjvdeIjvECQJESM3ZcT6B/khZzWrECmrPQprWzS59Ga
SRvx35whKqJ69oyJM3uECqSZ+H0Ated9U2L3/XbvOTDGdloxGuOx8rqJ5x5Ti2HD7wqMjqt2A0Vh
nEzLRoPDXeG5QcTkd+1mVtdkCX6g3arrdDW5lYyksbjMLdpfYA9UMfl02z28cXFf6SHnG+X2huEI
/WRy4wFQ2U52QAdAW+OP44VUGNLRfO7SRUdo2fR3CHJD2Y291w36FHeSdVVeP4EwdoHI8aSo/VcF
+D4DTAXS1SjgisODRaED5PIZG0hxAo5w4BGP7pwtCixB6TB8ocQaaV73UzKpTTYRFi4QB4QxVOG/
zLca/CUVqznWOe6owVskb9V5ENmnnLEApqleCVBIY1ON2/VsAlDFZuGy7BjTpRNIY9ZEfSFaXMJa
vuctMzrQbkbhktCa+ULitMV5zpykuOry/SnN4fbQWZzHKqWz8Lak6ZEVXmiX0lAAndjc6/2UrjCB
NVvT+orMwWcsTfJChIcrcClPypmSRMIJWBjvv/bZNdjYqmdlbHb46nsmQ7DBaBqCTs5mPBogfSWc
TuEIDDVq/jdlEZOiWqL7gXqgYa2O9MkRUA8Ms8z4jLvvecIML+Fv9JiJZdquYfAhaWemV6AAIqtL
YbD/mPwlGoAcxKp32XkjfTVjegNZ4fGGBJ8xdJSfOqy/scLqMghPG3r96WSDSmr+ANVBeGUxX2lg
EVCSVXaduOyiN0ohOT3HQCWtfOSAHzqa919xugVAZNfoecSJOxEDkOy5Ct1ipFwj75hiMjFDG+bT
xY3dPAsXUOlN2qJBfzyySd4uyguAKgQCKnbFmf2F8yMjfQsZQvIRRvemN/aN//LBYTDBBjdu2N/N
9LFhi+ADsG9MGI0xtaPxpyyjtwUh41X/eMMMS0CLjweagxkJQC40S77bBBVhbglQ9ICen0QzE5OC
6e+acgYqETeAbQI/dD4nx9a9Gru99IPAdFVNAq4xeTmoDflW98FB0kEiCXNPLfG5Ilbn6447KHwW
t5c5w60CRWQKF3//kGnNZysZtzhmazMHOhYXzF2jGuF75aqlzn9I5qaG5+zrxNFNi80YDx4ofNwd
PjQQVKmOHE6aQ9iZjJi42mHuo07kjf/v/e2ufAS+LmuDEqqlRBLluCXxl3ksTNX4YVwQKCstGhx9
BJ1DbHLn+KmclErOEYv947iBjF9PD1rZALHoPlhPH4seNSdEJgfSxjTXEVS7iscv5EY8fhkccpML
OJ6x+eCmfQxsvBjZomnRWmwqndFkCj8MCGmYKb1tvjUXSpva/bdUAEGQYlJX8mi+ecSkmFXEBXDp
6HpYS3CNRhUJl9uteKY8IM4TXuHhu0GjA/8OLyI+QCwvJ5+digIL5FrY8H24bAXyEmvvveCmcs1c
AVgx1n68OcjoRg4+Eq8DRxs7AUNhDkYgePas+wLAD+Ixf4cPDeOea7h/XDwXkLJwI8G/eArkho1/
DkBQW9MJgyCK6PEeQyObcNLTQvBeMd2CrYHeqSR6jOhNPO9yY8qt5J6jsPvlpeM7gGTyH9EEwqlE
34Ovi3DtrsoZ6tcMs8UmYI1yyyBdipX95lUsTNYi9xqknLXLchovG1UZmlVOclDMX961FH7OWPNZ
UDnpo9R4LMm6K1YkaU+57HyYicx4hHcHW2gGp+Jv/cuEHW9yczxhsKpiQowXzJ6RPUgq+/tsxRZ2
3+PGXtlQifnFRKdgEaFbYwtghMGAno4Nzy+OGlgLcKbw/aB24KKh9F0pwagA+RjAJ+CukwndO0Nm
i8f0zlf4gvBWUqJw71jQ3GZYClyoxGJVmdjhVoRG0sQ0B7b35FwiEa19ljSoPSv5zTKh4MPelEOC
/4PrP/cUgczLoSd+yki9xxVKnDW3iefCXwS7xKSL75MSZs02w8z643KvYXWDaL140dE9I2v7wLVk
6bkx9SIuMni5MKoB0MA5SzRwA2JxsMCrJZAPk8OpDIt2hX0Lm+0TrxjFf0oWS/wOXZcXtva/WLio
FgIr5h98RvgXSDl4QgSBsmphJz4cEgK+DLdTF44vFnF8RMyEvmyYiccVwnLGfJaRCaRNvE/6gn1l
LHQQkvAo/ttXTSJJvmpY1+FTduUuGlWrdahRrLFOv6E8XyiDD5TGFfKzoEFMc6fF5L1bKvJWLXFg
3U0/4INbgr8RZUG7l5g4Q7vfdxNTUkcIu/1FrDEcqZz5VFy3ILvYaylkm6Z+PyVBr1ZWL6a+3czr
JBavAVM+n464HXNcprifMUIDnx+2GJQDcIk/QkicNYvxOzPvhGzPPALF054wDASPY7aJgjVJ6paU
fAwSa1ctloxrIVLwOwmeb83CcOGlIO7BJRL6vMHR3X6NFpz2bQwvGgy9hub90C8M/Qg45CUXoC/B
aWC2yTjBI8py5pSvNYJDgrTqwzdZEDr3JtVMcYW7TQROVdqqxIiLb9IbEKo1xrre22k5NJkloVAY
ZRjVjiQd7CZkWCkoj0W/l+0US3cZQpIZo3eG1B12dgY9lEm+PtctzPtggHBXDWHZMT4kViiXAARN
qbEaxb3rPDm9sYGpRALz5gBin700yhf1u4uVgKqH7Bpm/ZdpywLPh9QCUBVJ6vr6JLQta3dmCZ5z
ZPP5Bx3YgAhkIWg0RYfcbQJ4UNoRvTSGE+vsPwEJDGav/2ut1+W5K1YT6NtIrDGC+oPVjWKHKXUO
KALDpKP71XvouHDQCUWASvzvHok+A1GRZpl6z5Bxu7zjtWOUZHoj7bJ7uCYqCPOId+fsMgfqmRJ2
QIAvyep5U6+PPer79dP2Yz3MvMmvsscigMk3Ff7dhn9yZ5r2cptTZzd24b0NbvLr4jLVdQcH7ZTO
Ps79OIpkJ2O4uboMzFXx6jc/ncO0IIDUXCxRsJRU2jeeIyQIXFxYKxN/4mP3gtMES4TruBQolxGu
gxLpyqKE2IW4pTCjC49rtp6uB3Nq3X/GnZ2AZNIbfx4Loh2M1NHM29bPdStiXS2r3R4tMMhFgNzG
nK3mUbpuybmf+Ar/iIc0Uha4TyzLlWQTLbruUrRaL58kxJ/h32xNjuFKCogRYsNgrEmOKE9d+y23
0z1LWkTPFRFLvcSm9KL8jaHSNpATYzfVHkcVONqs9xLJPIzIdGRLnJ0+8gP9ournu24dw4+53+Ln
pa9H31F4W4t59Dy+FttI1cdg0PqQrBKwTruwJ6sM9iHR46eJX53xpxAPxF8xj5vc7qf6VP4xkdAN
Ol1isCjF6UiQuSFOQAxI3WRybFRXSD7cxBduR1QQu8dGvTbbdj/wJjnvPSklwlU7f7jFqlsusZhb
lKMRA23V2BswcvDgT3naDsk/v2puFyHTDMko4pFMf0fWPvgJ8k0KToFZFycZv/7zFYRl2K0qWzvw
EwNqAuY0T2tuSYu5Nawx/2cmSR9xuxEmScIBYc84l53gpQWv34k3Kjn2lIxQ2aAQVleSzX67KxeS
rrcgYpwmSLDa0WUCvJcoxeQAvJtcIJfHv+j36EAhwU8BozMnIz+WZUdfvzjh/mcj/XLgvGFN86Qb
00eSkeKoi345cauAAd44vTuCEcDAhJvxcEFcyTLRXMERoi8v1gXkMftLDiIxJso2O7Qn+Wd245PQ
EwG5PgnNo2WiIef78IcMuX/Q7cEu5o8r9z3yhLWzdgO6/1xBKborZ75yHo/uTQ+cf5yuyitlEuUK
XRJZQtVRXMGtxG8MNR8QqGJSFqDFYL4HokDNwCnJkRAz31l33stv95MVfdJYO+z6FYOlhjZ5N/V4
/1kb07E5G58lZz5zAImHhZvHUcuZLumPPSuDhgteyB6LsyvEX5zdJmecOs4vUDXwNohGY1FBt0mJ
HrT2fJH9gTEz+YeFwZB8BtMBQq/Bzy1FbOQtfudj0gkCrggDfj2oNQ210acsYQUtwF/GloXLBjYb
iE9xE8H/r3TInFIXyhbX+udfHjIhUezsyAobHxgl9v9/Gos3khaQBxz0W0ajc5xfKI6IZ9PjNXFT
BrMSs/XwG7+o64+Vr6YhJiweUzWvdanpGZwT5t4HJJ/Wt+9u6uI2bhcLoszs9zL2p+C3l3LTbcRr
s9eCbwiSYhUHsiPU9YDv0V/8p7g1BkPHdGKA8Z/llXCeo+m8IlxwJlQlgtnzmQb/6Xwo5n67X3pP
2PWkoxSYAVzhPX8W8oHB9zbfzoL4a1R+CePzWqztx7JhpIPhDu4dvIasE4Tkhw/yGlTLOl9FNLR2
/Czq83Pz3KC3NXC6XT/950Y5Vr4YFHukZrmdrR82Nj+b++1zyFeKfc3c5nDfibZoPn+w29lkgXIt
F8jrV6Beq3pbuiWW9fpzPYXLzphkW64Bv+DBbrVEj1fcs+a3YWcFU2r1ZC0em/3w21+TnxmPRdF/
k0WN6wLaIOiU2w8ORD1lqKnAY3JFt16+b/MDc4UvBPZef/4Co042xbpawL/yZet+e+/ym2jiFhb7
jTE7luvHeI+ahUK+wewUr6f/UHbOnerwQO/l9OF9V2ywpgrml17FYxH9p/FA3U7r39Aiw/Jhzgg7
jRqdFLCA35l4MZGsvlDfL610UMD5082DZFct6r8rYXZ6Dkumn7LVmipDQNmuCTgiK5MQAg0pIi/x
r9LiWeXO1aiZhM3LxlOvFM81pyMs0mE1COtcwYkIQM3u1IgMrrxeM4X6KsxPiWwzk4Gq08m+boY/
4CtEdgY7Coy7Y1yGcPDCtAAdJVNlUWfDUMZhm7rPQ0aNJNX0GmxfTEx0eDrg3s8HRC5c5XVpIRNp
ljogSE8FmHESwIzitWLnw9+s4xWl/tFnJ4Z8kCzEcTPm+/LVavR0EeAnL5v3EA4XXQPGm7BgFViP
QMnshTkYVUAUkoX9EkgSlBkdujCzAkZp4xYpAOhw1CQQ9WBejS/2h12YnwwUiGgYpuhp3IDd7ljv
i2W6VqPy+jgNm9e/4u9xYkoJa4Sd8umKCLMxwKBrAfCBBYpjLpL7TfwrLbLrB3lHbtEsjx0RXH3i
cJrggEmGDjVShyqhs8MabM+8bkDbZocL/8Mr7wvQKhDIh4i9FLmbjjBsajEAywW8hQkjBk+QmceG
acxHtdEaouaDOhyD9ntyHAAWtyLSIxfw/Uk/o6zTdgkE/yUKAK4/7Hfa2z4EAh5EC1A8h9lceuMl
4Hr8GRWBd7p6kLKnk4F9uQDfYNgAgwzyoSgPAH1sCe0KXS8/TeQvAcrLZFOQ+qDzDHiYLIF6bBRG
Dj5HHs0cth0bcqbSUbb06mmyllxmQRAWnLYvaka+iQlYAHgLtMEAAoxPxYTm7dIQVkfOay2Ehzpi
cwZjgE9GQKjBQT7XzD4ndt4G+x3hBnAT1S5xqGUbGj3oYSQx6PFgvXTd3+OxGdneGdgZfpFQwllr
mEORIqApxvD+hcU2m2ykYp3CYgWxZShJT7qRo+9tvpl4X7QHUvDfP8RSPnEUyH1k/psc+8cmGP+Z
hBNE5x2vwLWXEVLA1F2U9kDgbXP6nOpDtuq2+Q/rL75AoRp74SNNBQ6evASGaIFPHsE1kYsTUk7I
XTeM7LTmSPGCHBBspdcbl0OXW4UHN80eAAoahuLQ0oWqRFlzMDpvF7cTSwqFoHH7bhyyK/Qc53hT
bRVZ1+gBJQZoXlO7EPpzsu3GqgmA4IPC4JH+0ZcVCtxXpwauRie4BuAgQopw0enDRAVQtCQDrb8C
u4UV3w1lIa/qYOpAYQ2JrqCUpuzHE6C83d2eCN0nw+6xC5FVDAcsXM/k3lZbh77mydYUzXxlrW4f
EdGIrubIZmG8OQWyMAvfVP+lWdyYwXFiF5fPnxABrFP+v/xk94aQ03hqIAQPfCaICo8YhXH6e7KN
LdDUj43GfzuMVsbCT47SECOcqLM7+378Rll4v6QQkunAOf0ZFZvwuuC5+rhMED4eY8kKek3A3Y+6
ED3cIJZEWESJjaFDlC7UDcX7piOwLN1pbhzR9PpYAdhffxRT9D/Dlew9dZ9d2LOefGDNf0T47uBa
M+IiDH3Qudg84DxIIOLAPF0JbufReaCb/JesyBHZTpHusYslW1KmVrgg3onig/5/lFwaCcBaDGx+
6UbaS72mTjSIarC/zscrthWfleHkBWU82suXC8hoaPyXmAJ4ByZXHDE5OvC7U+KL0ZJFG+vGe+O+
oKfSr8dHilin8b+ctGU0XxDzYksm1iqVSfiwdQ/pLMxsVS3RCVHC8NK5SqTCFGEOuq2u4koL707v
vPx6na6ptatAvPGO8r1Z8nArmanhlA6pO6wp6RmQ2M9DS498Qfxsdx6tHm29XS3vPjCv1WxzH0iW
Ak5aSH7szyhPqcLV1xjJRlwgL4IawXq/KjceF18mniEAkAp+ZUhEvb5hKx82GWbs8C4QzzDZqo7K
SqJvaBfDMd5QK2IUL7mJCanWTbiLKiVFas9N6PH4/vFeDo62nWC0kVoSrcZ9r6IT4KBiKwLbP6ZW
Z8GjjDST09Ui+2jzdDVsVVsDy6Rx5fGNydlckpw4piyMaMtC4L2m+QmYrNq88inmt3ejM7JNHX7/
fZfD5s7aAPG3oAj+mzuxc/fknyo3ZrhHY1JrPOkhoa7iZDLwnJRlGuYetrhe7hHswmf5uD4tsD/j
imoH9wargemIPV8gMi+DPbeBQx3dnQmO/3p++ZwI/CnM2pl59zDDBokFSyzoCset++bu0pKZc+eO
/e8l9zCrdBlN6DS5+mCocD/0+aAzwdBc+Ji5hjxqtm1c1WKThpjMa7icO5LfmuyDEDgGf+401o28
e2MtGXxkEw3+4kYOqoMQJkAo6gN58G/3MCWzcGZnbryuMGdCnnGt/TYSXLTTruALzoH7xU2VIuol
swuyo7wZ080q8+7Xhor5UmEiAzaFzczEtcmbbuX1k/nfTfrpT6333AAx2QjnQ9lBG+a+bvktJXRT
OyUBifPQJo6thwnay7uvOsjQ/3BhFa+fRRsm/BsCVgZYYR9+/pASldHDzu0eG2LQWEOj9ZgxEuOJ
ACRQsnjo3Qy4GXwgPLUIsaL+Q81gMTYE06ndp0l9uVOdj9/bgoW952/h8yG4/JZtov4FvFQ8ISr+
Pn/pKvW0fxMXUTZr7uVl7jRI/OfibuZLnMyMd8gwExO3ESZlJ787WoiNvzOLkGeZkp+zRIDiTQzZ
7Kn5vLTIxB/c4trrnOKn8CWD6Yij2L3d+aDDG7pkq7I6A2BehwlqEZCtT8MsqO23WxPbTZQOfV8Q
+68wOygTGyKXmDjVZYKJx4x9qLEGY/LvdWvulow/EFgFdpBYJrpZgNzPeu4hxMyC961eZmuwTPe9
vS9LB4MztJEIZ60sqqJ+vDNW7HwckYvFx8mp+ewDfwIM7KQUoMC02KKD0R8ZUPmv3eM2LNgjDClC
+sUcQle2nYXh27L8Gb3c9XrHmlsx2aAq2WAei30O6MM15XFAMS/N6b/5X5cZr7l1Pz922vLujN71
TQCNagWRAk03XZIv2izRFbF/7HCL3pjrT2f8WN9Q3L23DBPb5f1tFOwhNIw4OJKLCYqwnx6fEcV+
vuOsx92sBBKQHGJnKF4t7OZY+K1HvzRVCXwgMQ1PRp3udaV6dCUCheW6itJTfha50RDJ/M55r147
NMnuf4sqSjZimK2p9jbFpu0cJsuSA6K9rAAI1AUeuxCMluWRALRg8JMNit2/Ow6ml2dE9B6r+o6v
Nu8VtKvF0/2sS6ILUfCusyWWN4ie2W8+/EWSM2zF644zOnPZeR76kEZPWXYEsbCFTDy67O9Z+sFL
GOknvBcH6v1B/If1x2MnnmTeIZgwPIdzv8vPsVN7TGJJwpv/Qcoatxkya1BMgFW496WIncFN3qP8
7mgGuQXdzzMa5Y+rIkDG5cfrMauXnLsNltey1btz7+nkq7snmpiwGrFDMWzFXr4FVbTh4Up/b0+9
TE/i8g8hDSv9GZUREnisFDcEFh/YrCzizaIWlldpqA6UfItUdUNw+pW6vu/YNVZQVdsdTQnsHiYB
OvmJB4FgcT2/fcPPIjVplPn12DbO/AAI8Y95bjdHHGreb82h+ut8mSOitz8WrJYvRQc9qZnyBkbY
EzrfAHqPWYeDXx1ww3UgxPlJBAuCB6iuVVi6WHv/+6z7FZQdeA/t+fVv2PxFHAc+DRbFij0DCqic
eky3duQxYpcth0zXGaNF6fA6DetJKK46Tu7MFQ5JBG5BB/X+BzJAk0V7OirI7uYcLL11nih8IKeN
sdoJBw5omP9ZKzcM6sI53Hte6QnujXhMvE7ill4IYbiGttAooK7ghkWzh4eTFnuAWplwgTGLAQjt
GZCL5jZ+IK7gggrrjqSn1pnXpBGQJitExHCi7IXjMsWRh+kMoLF1mHZjQDWLizpCPEPce5AbBgUP
lY+FEyc//NU6aB3o2Nhj8MwkCuwMDAacRZjV80oXxXcC5OPfYLHBlyIcmN2a/o4T5HOEBRZk13yf
2M/t4weUi5EofQrAEN1H/ouinkLB4Gwk/DowOb1WOLYggSEp+USmgLjlYrmahgUPhWBNTIkBixPY
92GBTOp/qb7GtIfTFbDuyPwcIPGLt5eL16Ipet8tRYHRehC9DDmqjpnd//pymC0pv/fkbtmQic3q
YA5rc7qsx1zfqPPn/FmNQVVrM0d1BGO+uI2+F4xSCE5I9dvLOIpGGc6sY+L1vqCzwRjyAlaF8T6l
3uc4+4e97j9lWe9qL1+1Z1bLH9XTkg+ar0HMvBeq32IJ7eGY77urO/UgWa+GjXJmZfkMvvCsQkI8
2nuxG7J/TXccepNt8sf/xD8QQzvre0ouSbScYmYKZZ0m90sdDW4Nr/6UJ3q1soCa8w018n9NOUQK
Rqf5anTlqW0JiyK2abwMnb9ld9RWjzU5w5TSE2dGifMGOjPVIA0673ugDdrOQTNVdxISz+si7yos
APf3nt6GsSByAIaEBjPYRWGS9Ldsx4kbnfAcPuOW2aue/iL4oFoYqIVB/hD7JSZruc9XfzMT8b3x
dFmopuYxf3y68yg3/j4eEwDjj2Z6EtKtHSc3VmcnU1p1wTj5TEOSQg1TONZow0g9ZHVSiS1BL2uS
H+IrLdVjAeiJ3/BsdyBrAOdE7FE9tpzHSrKg0FgN4N2BW+/K6CaszAajhFQcDZxpeKZQWaa7kk2M
/UXFIDDC9sBS+LSoTRw2eDwMuUn0C4jk9lO3ZhtU/ccSkuFjm1njqdtcJqcZZy/HyGl6qqIuataK
K/vCYeZior3st6/G7KRFt/7ssx94sNiD76GCYyJS/NTMI7HnZb7Gp+nxMEUfoQuoxoJq33CCMzlL
vKE3lMb8JDbR3MWYVWdiCgWAhKnIaf7Da32QnXQ3X7OgYaCAzkPZ1DvekAoro85t3HFYEy++p0Jy
elqFKImwhONOKStmfuGLzRJ6jVtZlFCnPCRuGPZebmUguUAQYwOQhzhCOK+Qo8vN6FF4R5zx2/d2
uoNt7ZQHBY+YUP5p/JeNgDvqqaSUMDkCposreJBVB2tzBLde/2ZbyIcDJTllhFdcJ+G4LlIPVMef
rOYkn4Ch6GThGVy+JQLufDGQw7cl+ZvtIO7zqsKY4+dz1gwWuCxrkufFe9zbVcD6FSKOUCNDWL7N
Q3YeJzOJCjvTdFE/TiEpz33gIT3g2GO5TLZs8GQovGw5+vjymhLdSsOY/Xo8FqmC/DtVveYWR+Ks
mSKYxWUsLN9nAC+BVlIzp17NZgIDkgU+0Bdl9nhzEYP2/zK+5XQHr4u0ODqZ1pHDiTNnK8KxH2fX
zr28NncMI/rVsKYAZ2iwI600uI9mdVwhRYJVh+mtpq6dY+6Og93cIaWUO9RcieKjg3istGthkRdv
pjbHRdhuyYy5M+f+GRZT8xvE52L/WczwxNRBboFnMb4/5nAlREPG0Kc2ISoNe/7Qxax9WTFlvib7
/IrLxqLdAXJvp7i/yaOvBsy8LWa6vTBWYhWHWWWkW5nREGiwM19NoR/IOh4RETY4juphKTnqc6iG
McfZVPtqnQXYXPJnoCSUBFowEECVGwWgO2oJ2knezgZrMMK1cDRgRKHzjinQLlJHQMD6DwI90S3a
acr53ETyvnBbj45qR/EBLpkdykPJv4nmNOgWDR6PI05OXZWwoVFhDQcIlrRPio7GDfsIRtqIXvTX
tYVaDqWDNg/jHcVSp0zG9Rnzjn31D26iM9skv7iPdafYJQgeY9aX0a+Fc+UQ5bKhMLKfC+kAW3jB
0byEumZPY71ZZHtY0LBcDp0trbTNc535cxyzNEMkAgVBZY0jijmdEZeJmNIuXFB/7iptU4NfBPC/
V+8kH5qrhY7Qi72KFqKjlWD8Y1CWbeVVYuU29bZVObjWMraIvZkF88Ru/3NDKfxv0LrfAHdMd4wa
BqPtjVSzZ19YA/oD6TbzI3Jn8HkD7Ie/X5tDZYDYFz/ZD19di9RURkrLBqJBWMlv+Vss6gBaKEXj
N5QO0mG4UNsH+bJaMMFepNuCocIHudNSdL0vVeSLD4B+yi4dEeDREPmB4IEEv5VrLRDdxsm3PeLV
tWjSBVyIjukOzaXeJRd5oeyAFZjCwnHI12uyrpyxIC502JMGELgtHr/HzC/WT7bTvtnyrZvf4uex
vG+rPYUjYlUWKdw8FqnYGC38Kk6LpeLOD/LlE/HTA4aYPpPbOkKuY+E/ZSZ+uXlthb145LtB728k
/BhcjUkERyd6D9WequuOtwPmELRmzGMX9ByQCONDv5vCCEQt9zLUOXJkyJhmHnvp1BQOdAX9Vtwp
GK2wHxHt0ZgtqOSUdAHWIUZ3YbFR6BymSPR1vkr6GvWuYPrPSJmzD8Ml6iMSbP4kOq7EfW7GW0c7
s5JREOdRf3hHD6uNCLToBfd795uOmBdHbuHbMCx2JEQayLFot2RmpUNmlFDKS2kxPHpf1XwyFg+t
EC/uYP8d4M7c+kwpuR+rt5e4tEK09aqHHSLbsGzQ4mjMIaJ3mLiMkpyO+dUsNen3o4eXBQ1GHTqn
juoXh5xA6tyDtWx8w5dXRLFfutjSM//8/XIcs2wLhwgfRlV0hPGT4t5+7coNxlTtqomaC67k4Clg
OeLpa9deaZUu3CGnhFpk0KntcVLGE3RTOtXvwJZDlsHM+VLxHp/r+mX1XcDz/l7ZAYq96Kb/0hPj
t6OCOuf4CrSI5ZFuJ5vXlZHdLltMNpMoXWqRtErCsW8uFuxWdIoVtgVeRVYhh7P5WnIFbverXBmO
McFrj9malwKOyC/DMSLG70fcWLWYXUUnF+cNC5yRK5NVKPbubLhJH6shTjqFsGkxWys16ynAmzNe
xIQCEOC4TNV3qjbDT3qiVcNih4fVljatbvLFqsNliVWAYWSWQWvVp6fmgqL+/DgXroqNZmb2KEke
MF2hlVsPzaH1ohXhpbpjCj+xXv/ZnZXV70d0+HPaOPmDebYhpuY7cUi/ZWz2bk/i9DA98R8rZt64
85qyfzdLN/bHARztJOnsPXe9+sXkILs8MSYmQ8NhALnGO2ej/aOxymmGVQNOthoz/nXQK907Zy7b
kKRkS15TwNLkjoNzaT1fzLbaFisVdjJavtLpPibha9S9VLrxD9omjB2/FNoSI5ewl8LnMKrJExH3
CIM6AnSMX+mui/ptuyoQkU1sBHef0pqJZv9vsuXjPFJEA3h7kVuDYIchtCUQZ597QG+oZAGJaedh
EBsKiU+kaYMHDsa3wUpGf8sW8eElE3diT/g/D0ccsJI3mcWNCXG5l+Wkj0Lot5vS0qpd9rLntBQH
GkGU8S9AY00HLjhw28AawLiGwerhFg1WPdj3allJPuJNZnNK6/cTP/lauLTO8rDO94TSF41dQShC
hvSyv1w/WKTqZBJKi7DkxUI5VSD+WmrP9esbad/VO14w6exBhPh6bZE8goY7gZ8jDZFsfcAVXriw
Gc0jEF62+nVVCU+aX0Fa92QU+ymi8XIrxst3vJT4XHEkt5v+v28/eXl8ejJoBpuHCmTCreGwVTAz
7jB8sInebvplO3c1IDHRRBLI/RcbqyY/Zxoybh1yb9Cib717tpv5ex+/9291X923rzvkKvv78sqW
Hn4pjdI/j6XZZ+OrMDvV5LVMmMAuJOcRNtYLZOLlptrb7MTzS3G1x7LFsvmxlBra6AAdIibNAqE5
s0ATw0RjM7rG3aWUdt2wnE1vSbJ4DAg7rzVwlqD+j6T7WlIkSaIA+kWYoRNe0VpTFPWClURrzdfP
iR7b3tnZ7mpEZmSE+1U+TOeGrhN4R+++/sOuonijRyUyRuhcTtnw3u6N3bU4+9D2ezbSf5ufVMvT
d/8kKOAxZhflB4uKBnGuIxt7VZLvZRfSuVKniukBT+X5X/ZbGnHnWEnriZPteEeRCRAy3ORxLG3O
jQSYOytAqL5OV2YCgZEDMyu8LkzQ+tHLs19aU8lsKcnDuvVcxG2ouU8WxV3KW9AbrNfDJHh/2fKj
DJCHC1eY4OSq6I8btNpCjFUy9nlE0LqyONV29+bu0D4d2imlsnC+bGlNtbZquG+J7uoOdoMMzO0J
ZSbIpZnw5/13zkO71Jv5S8faKl0WieLCbKrRopk7Nq+nVvQQ9FSdpUQMde6X8XI1ZF3OCFYz2iCF
VAxssnkm5CuM4frhe2uTrUXCXLb1Jd+IodMHQlPjywuv4UUiuDG4jMpGkO/LMfOhknWqnse1nBSd
Eauze2Gg0x8vmRt8v3FGScFcFaV5iDh/BCgl2rYQp37N1V4btE/xdSW4JvMu+k3u5UyqxK8txjFD
IaGbS3YXgoKwuaRD7LzRVFwXmcpi2byZuhc0TqWE97dPy+xaUOT08vdgyDTvhFfjtRQDUWVo4OLa
8Cw79uPFBScCiHOJiDZnOPzmfld7TA+pjnQy8VjYXy/AHrgCIl306u+xPGK3+bxgEfM/MUj6qn+/
zgzfvZde19Es1U4bm8I7ZBqq7Q+9DgbJlyLvdgvRJ0jOXX4QUwUC3PT7nfVyFAFgGbRYUeZ610OV
P28e/Gmdy26cSXaunK9BilxzI6Kl7+0krae3jprW7lo/yENPV9wPrETywe9U2VyqrL/mk72u9dS1
lk3WL/dGwltnuVfLoGJzrYKzjiVOtFnLS/q/x23di+U4QkTMJYan6yh5by3Z8P7dylyeyC7c/1yq
6gNqOR/L6sF1v9ZkMl/wJAfEO0tGOXWvBo/PtaZ5JyRaTm7ThybxgCOMVWyt8Av68lV5PoyN1hP0
OXRqkerMzr2ZQ95rLZtkBHgFKNfu21rT2PpI4DK9aCxOjUx6be5libTCpwq+E+a7+R0LG9YOCRZi
3odYBp+atPNw5X0An4yDkOZAw3xeBQGUv+/H5CZws4e1KfLipAQt5eS+kSTJkVy1fY3Vtb1K9zbL
pmW7SA5fWy5b8+RkMySClcnDM9k/B5d077kcxWJk9c1dosn7xBy53NUflxJO/+qoPifGsgK2uUok
HVUqy96GXkCPYrwX+0rsXs2Ik29lowoczxKPgYPiRTqADQ/+sup6xJrRMINClbPcOvXO1dTEVCzl
7vJaqqg2CEtkY1BufT0l5sOEGrtGGpK5qgWUR2NLncDVxMCGOgxGLqiBTGCd5HMwozO57Fo+LKOb
By21/Xyu29t9I79sppZcQyVqExF+21SNj3Hun7m317nrqSGR8MVgjEkRTivKsSL1RCY5JAORk9Fc
sbycu7LkH+6Pkm4r3yWGPQr3knLOBfdiiePHyjiDM//Zo3UJ0XhBmcFhSYVx555bVIJjD/1C+04M
kBymr7/MeZmUByPo+Lw7ccT+3KSwSNxG/t27UbLtSANiJIpckn4v+rEGqWEut1p0bXPozVLd/fXv
xii03bwHs+jz9nYM0GrsR3awv+RnhDww/FyNveCxUJC/Sot0wYe7yH+49c+rEWGGPzrd6jfFf+za
fl5wiZRYq+BT5K90oaU3n+aN+y7En7vrq9nf/tKJbYUh13KP1jnTTtjxhPrnBIOXmXxmdqcwVIAO
peFi7Y9VdspsuuqDuCBWFgkODSN54Lwr9parRlC6kjb3lhbaxZE6byRXo+Tr60YPIp7BCChTVaIk
fGDgfcDFLO8UJJQlz0PZ5bjoYVfSEk2mq3Ca8qi+WIRS0gzKLHa+NgvXy1rlv8qN7sIB5zU/fJeD
wz1hUWQbfDm3W/lAJHJuGobixfPzn4vw19cXxQxEheECssmPR5NI5pJ8tJbxr5m7ETOek4dJmC49
DmMht5PAVoJJQUQZP+tJNWkGEEcBEZn+LFi2LNYHF54IFrKWT+F3IJtbYSvZhtS1y+ptLYh4PbrF
Bi/ByI8Grwx8WwA9n0Vcii+Pf+WU7lzT3Sghl6onzNcAtDtN+KqZkruNrkro9ZtS2TkOpE7cEk23
L36smkjD2ZVN1ShSrAUpOaz/Lg0HznXCJhDMjDQMm/YNrs2nsOp5AbYaVqI95a1AQQZL2XH81ijA
e/+ARtynPmOX7kIiTvzLzWSG8it3DOau1dxEJDo+Cg1Jj64xpEaS5TDqrdop7kyzWpNNU11bh/6u
bT3YWC80n9ewN7Pjgr34zumS5K4E72PyM6JJiNFnFl028bZHNRynV4K7yPPWhUqT9NIBETrdwx+w
zvgb+9sfVZE5dbnjZGE2+z24tShx4rcKbwXfjk8ZoSr4Wbnb/tky/TvPscfxyt21q7Pm/C91ssyk
Zy9Pw0VquLlNGelsjkRR7jHxVSrRPNz7MQ9kPlO0ZAOVgb+Ax5EJczTvhGlSwLXcoxDCdP9JXyvb
icqGERqtvSJEr6/Ioi69w00pUt8z8tk2Y1UOQ5sINdb2GNRWFpsnwKLe3dqW7fLcnGcE8zUYeD1j
OWFV1KepbgQSJI6w+1jyM6n5oTIKijrVnJsJ8XK27AS8sKQ0PAqeLSMf2I7EgOYqHsQQ7sNktWz6
527VjHh6Tx/357cVSi9tNyBKi+1aaUURgx8b3vTa3E7s1HeU9j+fmO/rHSwpNyWN2k8X0ipTklch
JFiu3+dXbDR/O76l9TK6CpgprgYjD9YVDEb/QZw22XYf4+sQO8BE/XNtaAqSfR7Xbur7VvH63s7S
dU6rYx/3pjpZYshWMhPBn7NMYvuyQ5xG7mf4+42XAyPPzw8komc+GyBoR6kk943k14YQ5FLd8ATv
u4Zl9O814+IGxnqQZT8qs7aO5FX5ILMSI6oDbN+ROsw+A+vOkaTct77GvrsHhoQGxHr+wuxzPOWn
7FBWWVCnybgFQ2b+d3nZOiTElSheCLoIz4nd7jU4OepuU0+pNk4+UW9d29X3bwYw9TmXLH/oRjON
Z4x+5FUTKsLRZ2MhM+HsDO9awGFVlX64MKokj5moECPqCqIbRHxd1106sRCxM0GMlE/vkhWfIWFo
9rsKMROVF60w1jYfbkCWJOxaF8kUp71AH9o2dvUbVfa1s5EWBnBZj9jUBACzyj25KW91JtDUrR7U
jBXfK01LKUd2z73AvrBqGn13gXmtKuduZrwVY0psyD4k95o3qr36oAxPt64/ewT90KAbK+Z5LLtl
1FgeaNvfsZbpZo3taOaFKW1xB+h7E2ogHY0lkjnewO8tt0Y+Uwe3nsZRnpqOHxEDa65ERZCy2x36
whnaK2RY58L9WA6tXAa3TGP3rSE7Fc5/qWtggg+9x/BpZl/A/TD8FYzNwqDywukdn9fyVxw5t30r
hBVwORKxfMuvpZ/NfOfIiMn9Td8lejS+a+7mbMZns/SUbVIziFJ2lQs9nJi0x0CZ/+qeKvs/zZ44
nJmBIseithCyAGB5pcvzt31tMRb/Un2O7t1jdzl0RfI/gVJef/pAwAcfOw0uB6Rw4zxpqNpeQMgO
UbBOK4iFrCez6mB/Rs+tK9pDXY9a9DRnwAm6YB8yNrLH2RjukHGDsYlQDmUWtkVfZXb+UkUhe83E
wLdstEUGscvbz7cWbcbK8bY5M02vIkVLu7v7TvehdZ1db2MSHbXHvB9jrOWvfJUqTHMVqjuLmUrV
thWN2A6IdM2KUfAmZvIrRtG13meuSJtTRe9rz0Ij+CyHBtGs7cRx4XEy+Wz5zshyHt3eDkL4uUGW
vfXPo0wjZZ5GAl+SK4tgr7262cFyEkeyjxbd2aGQHzya2oYqFu2NWqRihE/nRmFzae07Nl/UksCg
jNAzbHKZDuLdNYPuYAfoh7RCxXiDPINQao8bv+ON7o0rvZORAYVY4wAqhagN11N9Tflizhe2Zj6Z
jbWo9J1ryLJNjq6u77kVEDxOdWPN1M+rSzcwXrTc6V91FE+/h/b6dTSL7FC2BysCienuh+pV0Wu8
byvQcE8LB9HvVdrzt9k4+5HNCFIvXFh3Hr0MPenHA/BVihskcirbOzlKBrnx1VCfYayLHYF73htr
JJrScCSsfbh7tw8/vjPdxPdtmu48m/emAVbtM5oIC8TRw4KGFQpYicQz14LqitPq7da6jE6j59+i
PiuKCBllDFYXKF49Bj7LvdYsEjR+hhkGb/lRrrPsJr+O3UT7LmUgqmcHcroq0dyDW9QhxLrbDnTG
pPC313vifTG6N169h7gA6k3M6pNq7VRJfafeueL+9Ki4Pyq5sPkufhOsJIeqtERK011b2CiFXK5g
O+yyCtJHQsU/5sOMqMCwrMjTkx+X79T3apQZGppQz3ae5D5Gu7XTnTX0HbvguV4VMkPezjr2NVd4
tjP2ZjNbaoEDnAejjOgQDdhS7xJ1g0hHfMs7Sij7uZnGy6e6RKTWQ8Zg4WggjEob2HMapSrAFZFK
uL44xKgodmGy7uoB6o/pvonr+z43knIkdy23a+Hvn/+ub6ufWytoyjK0amYENK5d0rqB+1RNdFUa
JWDM8PCx+z1/bSfP/r65aMs2b1HE4GRT79vBvSNoaPP9aEkG7c4pNZhfIvxjFEKKrJ1s+znYT5Kd
2Wf4YoNcJzdwnyrcX5VUkcAfFnusvX6sEedEdkw/2NkUyfJ1YK/p4T2NLAAHE8C+agkqS6Oy/h5R
NctR9pX50emQf9ykkiwrjj7OaBF+ZmQQPpzekpVj/fRJvbrpsFNypuXlEqUpJQbMyb9O0lmHZKni
PLs2PdS1Z5hgnBzEq68KpZlA/PTHvR/vm4HxrLJukzOd2pd2urbQTO6bJ2RuuhqEfNw0xEk7d/BQ
zwwf77P2vsMj+qFkKAXWlhSvZ7Jy2c40MCfoQt7ogYo3ko0wYiPXtsliXDk73oXP04fmqqwkr9ay
Q5REBWdydTfZn79RCDbAjPNlcf+2aW3o+QA62ug5VUFQsYrUTF6kyMUr+f4DWKcwCkO796x7UePy
ZlxRhlni5/E2vuOPZfIs5EO5ZYP9W75FbFPddhdNzmE6VjMyS4vaq5wpKmEIemFhxJXLCs8gTeym
qkRqqPpAzAWu8XKit/tmw60/G/fG2WOyMs9rEJPGsZ/IbHpf1c9/+7doeMgXbu8K/OVnOggeuyT5
ZePXWmjiuv+0zqSi/z7PAPEZU9S9Xc2Osg9l22f2iKCPW3m+3pad499zkJkm6szj7ROqZWWInMGa
Lva3uDJPenc+Aacl2yQrXQcLKPv5x8FDrgqWJ3Y6vzEMkX3fS3ma0nsJoE4fF5dQzpKS60AgGgTX
AjhPvyZ5luMY/1P9QXN5s50/WttaBkN5qW2rJ+MaknX4bw1VUVtWz5V5a17FjDYfk/VHvJxuhFso
LKQ27z+ah9qrGty3iUbuez7KDh+DbCvTIaGub6sFevyyM7CUr+5LFy7Qc/1Rph4rBfdqvC7DYFK9
KMDcbiQsM5Yqgj/3y/s0iGWCpKvzelbsdZkuTe7zL/V+xIksP8+UDtnGraUEKCJjuYjL99KxvuMa
uRfbX+SKBaPHq4YQHt4y+07MtEVIrCc4zH2o7elxn4X9e66FYO7NWgdggt4R8pCo3L7wwYGwV4Bx
yxOEdU/MoOjjq5E7NaRYTsb6gdQy/Xvs7xKFe75835S3ckZ2xehWzOaLG1vhdDXd0nQvi2cjpK3u
AU/ZfV/NWonyspJC7lp3a3FRFry+zpUOmHRhgt+WRpRqJXdVhRs2iLLkEmvnN5WU+NCeZaALKK5m
1DXV/RngEKKM6rFjPxPV7vtmdBZ3Xr5vSxw4EF6E5baY/qfhPWOewgz50iuqCfHbbksZCL63eEdk
2NhOl8Z9VS9lT5V4or/MVFZuPvZi3cBtHLx7uowNOiRba+inF3+W+bfmnWzfeW8Mg1KKWs4M5z4C
55lpvoS/ncsv+3Y6PjWJ4pyfrM+Dba6zJmTK1tRT4HkGzly8CgTPDK/xPvtVZhbg4dVFE12NW2Sr
9yjVi9++Iavn+DhG870LUVxaPm29gmubDCVvrJdgms3X98MHS8fEeNam7J32aZD3QIxidZ3rqZGU
cV1YNZ7ywMAp+ZIKp596TzdMsgup5aX9o4g7zDTv1WsH/5n7c6oC83aty3vUbee7y8+NB3rzs+nN
+mTcn9kPVQ4Ohy5YvxE2QaygZ3gQvR87mSSlQTlMiVMZEwfk6osHN2sV45R8SYkyMsxkSn5SLqVq
NltKnBtIgGNZhpMxsRDv7LYez2O5apyqywUQVLh4yYALtSBkLD4wgXWErDqrgIkZlRn3Jg4i9yg7
a0iE4lFRUvr+T1V8/8uo/xW69xLWa8O1j4c0sA1zF1VRYyofSh4MWPLwtl7Xjn+HVDGHRZkbMl2b
E885AJdvu0s3EbWMeAAT6NO1g7Ef+Ir0iwfV37q7VT7K4vmHxonV0i4X0nL1vScK4VlZxRoYQG9y
2nX3rzpSRETpTULsTWSFAWOlnHZZdEV7h6c6E7GnqB7FnNKQvnrrc0vhDfuFSAoYY169oSRGoCP7
8YIYtal5Qz+w3US1fxogQoV2cmJ4RieSBVB4fcc/thO1h6aCZ0u5GJoK9vx9YXXskwuPDiMEe2sf
BK+bn6h5GD6a2Z5kcaIGGhuOVP7IvfFAOVm0hZTT8uqpkEEMmw/84cJ2EpVQVlSmufbp3sw701bg
zjr7Hj/dkZnwoQyKvpMEDjNOUryQCIra6WgfJwjjsdjWM5c22N+xZ9qGpjIcY/PA3aUtl48L9ipf
wB+6JoocnkEFRDpEC+J/OKK323LuVvLn2LPjs7ZN1kSs4hIyJNJczLempZVKSScTVVlG8CxEm2go
qvl4ZSnu6Efd4W/esrVTVBc8esnTfWXqFPBzOUy0J6VIykQmuBypS00U7ZjZZd5OgtemYmiJX/nd
CO9x0SWBTCWVpUOmtnh3gIlSBqz3P7yPxTka7SN579pOptsxcDVkRtmZLnA3QwiIVdXxT7HKsR9l
PcyCkpCZP/ofOyhbdj+3e/Abbf55mGGG0GXA4MuFPpRj2dbmUd0te4gfbJA/4gEHEK9XI9hRaA5S
tVOKd6YZ4MdUXe8PoIG9Ap5k4YGez9eK+EkQ2/KsoQxRRuEXu7F1H1XkqMKavQ7szMMAT3uZ5IGk
2NXhQSCHeKLMniiuDV6xWDUvq7LMS3Wf0BceytkAqBXd+yJpZA5ZuMFQP8EUqPjAvRCuALQ7i7Tr
uiVQlxgk2MerpG+GMEGgxOH43D7c+UuQH5wVjiwZx3WB4xJtgrbm8rrFQTHn/OuOYiOXB8gNwfLn
AW3FhQBH/mEv0FYxh+tUDYwLgBRE9Vh3wkgU8O5KhEzRpyEWNO3GgMLtl2+ViEI8VM4EhsJOLQ7w
zB8K/unLy8WTQDXkSgTxLofzY/n8da31bQwc7pA+F43EmT8wdg+jN2UqHb9AlJpbFjIQuj/0JfwC
DfnZsDpktLKy7cbWyGYM8hkz5FslH7KDVr/8UduvBXlzvl6TRQXHFLRkKHQY0O3YJp4y99MwNgVV
ItjrxQFffuOmXq404j4SY/yirXmZJWvwdjrsAPyDOWBAlMWekTabXnfVPtfUXPIfeF7BNdfChcWB
a7mUn0p0EIFRzdlypF/oN2btTDfdz4+igJ6RgDSEVVXPjAXbYGMaXIvxQbb9z7SQ+ll/uTxfwQzD
7k8QFsKDXHGkg8/klzUTti0QA7uIVKu+sRB+bvcbPtrvor8fJqDGlFM0tcKOfl2vf7kMyS8N3jVY
geXx9TK9/BRj19KQTDI9IFPP1LExySgmsS4v06KL/dy/BPOES6UaVusM16XTg6YjBBWByvaTx3TV
PlRR1s1rb2MKhdbv1n7wJ17kkppWaRr1d3y0ql3e9q3kyFCQybwluCsYGgvL6qyV5UU8mlVQyrNM
7ctUf12HNFP4vaTZvqnnVLC5/ul9Nkb9pobPfiRcnNh86GAvP3oJbpU772/dOtDoG+Q9CZd+vJ+8
evCANYnpsYnKbq1Hq8GzFHThwtEaOrrp+kvvCsyyWKLRwqsl/DfSIe2FFQCt31PfsRoch1B0CFzt
Pb5VMbSLie7eWz4n++61N/8Wvd81pyGkomEiG5u+G169NvcTQ1JEkULSEqXYupKNV8/koEB5Isdt
ITjnZIMZJ2WpDLxac9HIGiD6aWaKEeVP+p3qUONdSWgUVBiaG5LaxfjalINMGx6sPtO5t349qwdR
HNTBvfsk8r8Eqw1yMrr1ay3VO2MqFPWcnDXM93T+k3hLsLHp7GQlGUnXzPH5UsFWTqqj1I/E3jpy
kez77APlgqmCuUJj0jk2Mk2FUFByzpvHhtAC2GphNiXf2w15m27Dpcv+Q9JMr6SomL+tdelSMUQx
sqinSwLggPmy2tRbh49rXTbQZwS2Pte3s8Lr7URsyk0QtWxR+qdQINFwLIoURHI86NYQpSWEef9c
nZfzxW1VhokwHnpv1rrFz+JH+dswtmFRjB80vJN5fj3csqjs+7vhTdyudC2J8Y/ChXz/O6ZM9mmn
e2HHJFrnUvJhimJGVnVBQZ7cldPCSs4FVTavzou2ieTrVDoI0U+WjrHyLVd/mtAooSA/pOQ5Efm8
arREzmClq0+83pZVuZkHmsoblBf/Bk1WDQk7LKvGK6biFZQ7RcWOF51209wi4jKGo2QN+b3VLabq
KhqGeFmegQOFeP7cDbWV26FFxV5IijOR7F6wL9p1szJXcyMc00JU4KMKMnbm/TtJmlmEh5Avs4ja
9wkLCdbimPGv9uhlBd5dg+w7q+TbHlmlwDkJwbf6MYgKwov6WvCf7LVgCkF53dqxut1+9/saLxaN
YxPei2J3Jt1j748uyiEz5I1lMzFi1hDgkBQSYoCryhbhKLX0hj0z31L8QMYDNKOnXq7bRzCMRFjD
haopMJWxc0KPksMHEc9y2WWzBU8ehrQGvi3GJ0/KML1CmqYh3GTh8Fj1naNOa18qTAXHF4ReHbPj
MqCH90i7e0gpkFYbZ4zp+FdpoNsJUBuLJrYPT2ZqbAhriY1CbubIse7sPV6AN7gnmbbWsJ0CxqNk
WVW9wGoMfL2aP3bMT/d3NZlqcLu/lLdU3z0Em5dh2TVTAbPzj97gdKiev0TVUwCEE2Bei+SsY6Pr
Dtif3MD/6xlSeA/xbs6zE09snw+3aihIN1f2zYUkyRA1K3U+zHYSdcVYX/5CsuMBQ5g5ANmCNfk8
SbESzgQd5tFfjDEr+anNxiFHhSEpiPtnumiv2paCkNEKZrYWnOVAaRRC8mPZyX+fKvlRVtizTaOf
e1+CgHPjvB16417qEZo8UVBJ2nhxF8X5JInlOUKnTFkZv8apqdyEIjWTka0Ho0YmDrFT4/Fxaed7
7pAag8+zPevke3NxlyO0ryG/ngLqtWG27BTscK986qz+TJiHWJnGB6g5skkrTLbBa+X9C/HSvLc9
CMAPm1k1Fy8su6C18JLRz7/7F+63fIHf5EB5n5kist1RB+GmqkKA/c8r9HsqEyw6W9VRtp9zQ2WT
6Cn9kh25QyR5go6D0v8nmma9yDicsW0VIlTZLI0w4BmZu/t1qb2gC33mg/m/QHAT/8Gn2HgMMulC
N127BVxp7BS91mZi+4v4A7cXDF95TlBlZXty7dLub9pUjq29L+NRs+7UzXwX7X1XVQQtlGOtzPnd
VSVCfB2EO1SSk0Nj95l/Ex5VaynQKqficFtZ9ZN8OZRqlu1U8sjH5SpryLahcg85RLvim8IVVqse
Km9LQ5tB+W1FClm7Nk9jxRhar2CSabvvTP0Cm4eSS1AcP2UovwvzL/VuZMmeBunmoo80vzfnwr76
ua/90Lxv39MDoHDhSFLBSnxqs4A9KlqUJ8ujRqUNjH9MhbPEOSxU+4JXENfFrAZ7zH+uyna5P9Jh
bJ4XgzjfC9EPm4oUkeUnkFQZn6+9ph4cPeDYsyTyOTtY3Mq5YqIXSp6muLQwbiJUqURedQ9QbdF3
0w0QiEr6DvvdjEPfTRQp2bO9rMbGdmm/CnhQwuKhYXgX2EwD6y4YUvnqraRtrbqLsqKslvoxKsNe
kfQtEeZGRWfenl8+p7NP24RQ1SRhs+YZj1kxLMf++NxkuqXLkEETcifz9VhPlsCuME4rnA5VY6dw
ZUNJDWg9+RePdKHjIjRnkk+7aaoz3GW+ZquHIoOwYd9Uara+upqfum6xbEFHyayty7Em2Jonzptb
bz3MvAL7roAuvFyj8vbSUcKvv9Yalvp1kuXC8rQqoZyQvzBvt7i76hvaVqFyYIa+85k7vmO9XKdv
g7tuQyOEIZY7oItQQ9XDz19/1NJ8bPlevud/Xsb5/sYnFO8f8RFwFfE7TUZ2pDFTrHi/HpeGbDFR
YabXhJo4hvP4eSo7qHzpWPEyylz9gsYzUzh1llPimtuvespV/8ca2OTyPys6RyOU+Y8BxMdiwl4a
6x27u/IL/0fm/+H5lGRBE1e+VA6td+gIXqcbhbwTT1PhNniwSI4uAPpD9VloCu2pCZ9t5ymMW7Ib
6/g74ojxsnv8sakG5iwUva/PS0daqZzXQbKf7IN0Ic3Bi7SHVeSHJ6j1nhXE+eKzYmjQYFytgKPZ
mNPq39gp9K0JrHa21NTdcDwKrEtPdr+SY+bFZ1PK9bFGb2S71EIeSskmhqYh9bkgl3bRJnRUwhZu
zN+kdtEPXoHOqrNfdTeL2nNCIjNHDBfWw8exYA7rU4X4lBYYOR2a8n9HuAAPQtOPhODcWSnJdGKe
yhdF67Xk2QlH77pPmuDSaeCSxpOgW6+V/ZdxV5lEU56OLV1DGWQ9qgXBOuI0R4nTR27WRMmbPk7i
+P+mVU0Q0lXFv9+MiNHoEPgQG8VmgxCX6rMZKNH9W3q8vGKK6dJeZFjQI2rlBcZldp9Cb8FJ58vQ
TCVLaHfuOoxn5RxYREvo4JyZxoaGJI5ivd8PlqJq7jUtcSIk2OvOPFfeT0IzmIglmAhG73emBHhQ
aICWb7X0caL4SZqaZhJr0uhg2apugx+CuJyGq2TFUz8rPdHysr1ZyUoaaM/JfOryaSwpPvuG3x0b
lluCtzHZdN0v82KmBEt7u83ln4YUVn9zse79a6QLuN89CCGgpqZeOU//0sIvB+dkY/8HqvG1YpWQ
3JEYx56FfNUkxI2J1QX6sE5i7OPdSSaIwTy33jPZTH8lg9usAdMTuIcvi6QxUGAobPVjV/BFYION
rckNLu31jwI8WTqciuPM77n++gSMPkemOFw+56No3HsMZqJqdrnS6vP6LoArR96s657/peTgfK8H
UMNFL3ClHJwgGxLdbOmVM44PZ/Vs6v3rK5kakmfvw+XZVCzjljqXtzsJeQEuzDtwW5Tv2WZsU7nU
Mch866kKT/azMXuEda0EDuoR9dw/iiVBGSbF2uzYjJ4bCmLyAa49YB3aF5lr2WIatNIH6z6Hs1Tx
MY56SBHt4q8s00fbQUjpQ1q6+L1U18vy6+PSD9q26++/2oXmPpDERUK71DxMPjuKTW07yKTqy5gV
IkRBk5kLmlnEZZy38tX1NCaNlNavvPuljqGY2F8+qX7hVLbfhLrKhwxNa/f8ZyNZv8rRoct9KJM/
X0oO1Atr2qnh/lTVrZ8aM8N6QxA8AY9dv0LlMzt09z+mlqU4PMLkVvqF1u5ShVIShohCddLwmVQz
Uwm7Ap1zUq7XRVXM49xVYoTlMFMx5QrqflfpnC0BqeaGw7YzY5Ne82+ndOHy8cQlGQGzqQsUygtV
0avnKnGAQArdhA2IsVcsitDfR1TPjSFs+4m916FHrqq437wTymfmmsGG3msnPDpbNiggFFp7eddh
gvthgVUpCMgVB+whlP7/lIj+T/aYyrMzUW8t1qjSh6GByU8fNscokiubXCXIanvtKVTPi2mYnu5d
hTsgCCB9I4AIEWXAtsg8KX6oXCfkSTv2ZZD0mvthBnsvEaXCt2j34ubtPq3cY8p0a5OXZ4O5yVRS
HnsCkJ/3n80q+AkFOB7B3lJnJ6+Qzd0UHXMTOFzJHYc5vogzkd3wEhvMb72wj8mR/kotvgPzMG9k
5JSoyM9DRALg7cekxjjecR+V05l2KnYs1tYER46gA5MNOvayLbkFJ3KEwqGxP5bgZr9WxXYiOpFM
Hgkc/1uNns9CagQeVdqTBkVeLGGgXlVJYmexFV2oG+XR0SKe1mZ088rt89XsraDPVtbqDZPKLA9J
iuJaOxgma9l/QPmMGL4g2toIpIAUwtM2VQLyNaLA7E3cwKaEF8p+2KGkZVMs0iJuPm8Df09pR09y
Yby+FV9jG6mGViuTWvVeFHyJZvrDdExO2HyIgQ5bXqLIIKGBnTHh7lvSnberyiIl89yMCvEkJY8d
YffhVjvJTGrn52Zyl2W94VBXwQxRkADB164sSpCcpUrRo3hTH/2u4JpYp6gYRN7kx9cul7mZcJtN
6fCo2+xvQDlBPvfShamQWy9TSGJ/EJ/jzfuZZZiHlXsZGsjZsC+kNax3IXwm3xYKN0XCuy0xMENQ
31jJDuIol2cxd7V7aBzWpM07Y8e+8HoVT2x5YERdIXstbR/plNMx3VMmZ9d9xnvnynPA+xGFboGo
n5E8Rt9VuN9CG2N32WHK9x0mp8RUxx3wVb2RLSJeumfb8s5uZiTS/2hUTVCcFy8G4QgPDt1uiCFk
a/rQUGu0byCsbRlcn/8RYf6RmwhiEqTvWt9vIG0CRRWRUWbu4FGKpwhbgpUF9Gb1Y0sPML8aR/ON
rszVFXch+dMEU/6bbQDllImhjZYL0LsvTIzj96jkTsgqwypim9qmb5w60CClICExR2QrWSjEizQb
BGd7yg2sPl3kr9m3v6G6g2znSwDvpJ/9Ao5lptaNRfZzbtrAV73r+PGFc712Yt/zz9TP6nf+L2CL
mCosnH+a4lR3eSym3h1yq21l+2FOJkzqoh1RzNrqjLd78FXzXpQRZkwYLyVVnxPtsSg9/8i89GJO
RH8F8INvpdoqJmtJ+olo6DE0gWonUUQtrXTlEOcgwTx9PJvQ6X3I+QtVnKXBo4Agy7fc/uAEOJST
X/LnCDWA9KScaS3NteSohq0bP7Sn9BXZQuF/h1oa18pcli7CHIJjiW7g8O0dtUHqsNCzaEpGCfqj
T2X1MmqkwHhOg0JShVBdOEumt39Uif5T0RwsZJ+nmd2f2bUAO8LxJj+XMqh+M0my+zBD4qB8JO/f
FldcNsjqTpK/E6b795rCZzQsFmDHXh9O+PA76ZqtwgZn9vIn1ycW2AKyDUWsgRsCCMlBpw/dg0Ck
+qL5eITaTzUWylrFuuTb370cmrWUbaHay0Jq/EpUV4wdw8wvFUumx8WHUDpJ54Tx3sgwjNKt5D7W
b6ckveDpY6WGnrA4Pb59tnNNxZ7ygUVRd8M8R4988AjkJl76+b3rq7/I/csrbOj0/J1+3x2LUT/e
RJ+5UTYlD86zdcS46SIy0lUKdx3axzxVzL7DIh1IeisFphD6eGk5TcpjCMLbCLIRFZduBw/OQCMc
zn8r4DIvzf8ME7joEgUomydnjoetnMJWea6/PDRUlp7buDk6kRnnEgpP36kExkzSrmoIlaXGpjsP
2zac9U+YaYzv7VjHkks45Q3br2q42Xz8bR97n+ED0+k2z8PJZNHcCCKYQ+Rw9EcNusOFuAmfRGWW
9zJc+xWYmgI1xGK/7cRghgeUqSb+AYpiZsnqcxWgJpkd+DeDFZV800Yk7ESX/dSh7Bq2KSqR6SKI
Fgqz9/iXVa7DNXHw1crfxF+at6Kf12Z6hAPclC5kPn0VUEj0dtbuUABc39iqV7kakcT9IQZU2+iZ
iUnOIcdjVuXjCUpP/hCsDalvJlfKbSqnYzGvoCT+e6rW/Tk+31iNOGHr9NbXGBnuC+RjCXlN9bz3
o3GrpStJgHuQMrK6NPuHJVAFZLhbsg1H4GnRuCBgUpW0JR3qxVNp9bdYFJPz8sEe4ojImyxeeI21
uXlin/w08bP/U1B+bD4u5oW830fP+qYzwxZ/bYwkeskPmF2KmSqDRplM7+/wHXSTt+rLvMlC9nvX
UBX+w/FP375oJ/uVepvuarnhsa5muWtNTtXX+CDqWGoNtaGw1GQhneQwcMMuY8fWKmlET1jk+p0r
cRaLNfXuP2x6/xnvRz1StvpSRNPo2bTCtKusq6VlK/Z5793zXmX+jRhorf9O3za7fQ0s8/za/B6j
wqb+qkTvayTJW/JvN8J6DLljJ6k63WEqxD5Wk1+HdjS9TDHMcJeE7GvLZpnuPuSrfJwHbODnQvRN
nHWvZj8JlIjE0p+z6pUEt35VQs5LCOno6ilODO3oXGSWI7VvWEHe9p/KmaM9lD78NKlgmgoxlhG4
bz8BzfyuBq+/9LuuO9+CSuU8QD1E6Meqf+jbtO/yjnEQxdvHtkcia498+zcDdtd37Zej/AdH5qHj
fF5OY6XQUvzDGnMf0XAuoyf/j3133H1pRb9Ov1xIYvK/w6LLFG5GhPta1GLPpkjcZhChkX+kiQWX
X8ev2e9sHI6OyD5kbxBz+hoau0UWyLbWPE/iJVMIe9IiPrcAw0K6f0MpqUhtL0Ey/eyTL82cLxoz
83Tr/MEvcxboAV+15HKSkQ2qa1eTUP/cZRF0MumePWln2Gk8DeCaWDVwGsA9RIKKpLCd9YgOUs9O
SiaAaQrxxjFuGlf7dDQbtqkdUTRrbSi2Fcf04LbCsPNmOy829YS4LCRYL2Q/gbnr3IQNlr9yrM71
V3y/vxHzxfvnhla6bjwd6qWyQKQtepRJMsSc6rFh7iP7sfzKjpUPL7mZ8+9t5dx6/T2dPkat3unl
88NtrJwXSyhXRJSeuLZJRKtsEGo39nMSFbdq85VUX2SFAgvBNh+3j1XT4zYz3MA4ivFQ11/82RaA
GMuCpippzK0zB1T5u2pcBtfW5T+W7ms5kSWLAugXEYE3r3hvBUJ6IVpCwntX8PWzUncievpqutUC
qrIyz9lnG2ThE7egxDcS0fj5hcPYFi68smJqgQL5HL646fjocWzHfFed4qSItVhVGcAZW4rlSuJZ
wJO+76SACR/3OsQj+An5ZpveeCS2h78pmbd0NOUJOOczvqt8YtAw5Q4zDTXbVDxj0TUaqSiwqHif
QHU9AcUdiwIz0oxuDmiior4CA0WkJtl9/EVlfOWFaYVZL11A4W3bWBIC+hk3taqzWfMH/Hg2VHIK
yIsux7S+Y1ilPcqzpBDYMHCIh1F4K/XDG96D9PiKd5Hk8JI6uQY+GgkoC7rqc8TyP1n0tslkL3Xu
aIPDOxfbz/hea8HwGs2BeuIxzNshbR2nd3Ur8LmghZxmjJAZEVWy2KP5JmvZtu05O1h/XOINFdMs
csZWFl+rietTpwDgDpO5B9LbA0iHrqdL+fUoK4Yg6xE/ikIldEAKlc+n8BfpIDbrYjpfUrjkx9uf
VUSaplewJWuRwMdAZARIFAb4S4wdTTE2fmGVizbDNksWCzix+qlKth7n9znnW91bubXOKwZ6Rnuz
oAtg2eGiLjg1BWeG4vUbR8qG5CHR74CZEj+3t9uXmYPalJcWZgF6QPbrYuZoVgDZ0vc8mKXY7+11
HvD4IFK3pUtZtuXqpFw/8ZP7dx3bjJ0jNw6/bcf62VCXCJVLtp1vLpxLVBYQADIr0aYAOai8ZHIq
N9SrJi4+aj/lTDwWbWOO3mfb7mHx9FJvrAvFQaxGedyCrFcXih6ubJZrncuSba1dkJ3o9qLAwI/V
r0Iuhq/7Gg1274vf1eTF7ez5LiAizK9rz0H81zUxWcLQLW0+4u3tQAqORQqEfPVm/1S+2a8jcxo2
Tpegyl3+0DmZg4CZzuwbLtVZDrRRkkZ6PDJwZ8WR+8qqMxal17FMjd98vcXeU2lU4cfkETRLeO+v
cCAUJL8/AzVtYSCc++PndHVzyB2P6n9zfR2JHifXEPraL7wlPwX1KhcZqHueF9VjUz+ok/BMa39y
861l1IHl0NSbObjuW3PbHelNZX+pJ2Id3lxXprMvHajcS3LI7n1Z2765h+tlxTZ+ZrgfnKjD7ObW
gGoSOQkPJ8w90S4mmcgD2MuB/86LzizwR+qmDrv/aBpk2k9AxSdr5fYF4wPR1K08IhJ0yMylGWvT
1ypOV630kKSsgCLmNE53VfmhlnaNc6RRMaO31qOZOdXvp7IK3uvuQiCi54XUavV++roHloaDUqaj
MtwLiZnScLJQj7Wp4iPnkwVCKo+2ZFvglPus2WwjRSGdz39q9p/Um1cjnb9WZ6uBocUD53DXM+3N
lEBFUS+ZRXMOXHuPorLIbkdaMD0bhnbX16ZJN0sz4Zn64pyNpqL4glJEPZ2Wxgpb9XhnblLms2Ze
SNu8AFfeLcxPSLmSR33HMvjVD76cTP9VLfu0TfN5l1orU3tyr507jqP3V4b3cTDcDRvbx3qwZH3I
YGHza4yJh/vz6jluTvVtTSs+9E6oYFxUJhd7dXJQizif9W945zTPQen8KM19w57ps0HirJLkChlm
fq6mi/siqrE7r7vrh3QJcgYo12XdLJwr98fIPRRfL0Q7iQom45fDYw871Tv0pcZ4SUi1lt4x1Pq6
VzAy0o3lcYC+aq6fQ3++DVbbDh4aFN3smkTSFxCDQ0qhWV9kB//tDHrGgkijddS5jGIcqP6ucLx7
TjEUGF2/idbX677rHuJhaTpTo/l19ntx9IQAYiW4yirvMc0FFZ92JtVUUT7dLvAXNLN4HvL3PlfP
j9FjQ3+zH0evGvld9bH6ZKAV6y7ae4DGcPkz+6fonA0KBY84o2bWRLC/VzH4YMiTYn2dba/uk+z4
KVYh39nne4U2BSRSFepR/l48OEA+7Y9KO9QvNjCCp+EOdLqiO/Nipkr3V6VwKsFV10O79it0gi+H
rrY1X7+Ho9OkPWIj8Qpip3BlYTbD+ND2dvtasK2AtyEeLoIBlVJ+Xd+hTv6AR0nGKGGia3NGeXNc
cnRp3Hgc/DONg3mQ/tz6UUp1fl9jUeknVrva89rOGVhAOOWjLdqzL6vTXb/eBunK5VEmXLsFD24p
PF+F/uzfLF7BGTjjwC+rDCUKpiXZoqCrF+iDb24+7EYJo8pXya/jjT9fmbp1fxiKWXtCxBbtaE8o
2tjsSvarY0eDb+7Oe1jiTTv9j8YDmRLiTRO8fzSY3/t38XoeDp/8iPKwGELxUvLv1zJ4D1XTSOGl
VEeXaup1bC7DUnoOsp8Ajr67uLFvkafw7HPwKfaW7LyknPfTKGFU1tBrsiq9X6yjkMeUwW2FDcS1
zSljg7CctjXa5juZfFGjcoI6ZZ3CYaCviXBGeLLAJq8DWoTD1c4mFi7zhsW2wu7rg6I3PQUEYFOX
b4Mu9JLPyrpQi77308fgObQdGH9WjpPjr3SCEyOdz8sbqB2BbRz1BXVkTg1lVLb4+HWVHN3nu7EM
MiDWz7m+1Ziz2OuevoB7KuhDornM9+B+yUHmWT3wlGfy8J0fv/oQZUVe8laid3MRL8uyf3jQJuPp
psTMllIqi8rp3aB6wa9UwwWBp/DTHFp7kMN0tfD97MKxtO1ha0IXFIdUQEXbjXZzP3VPS3htLrVn
XYzmD73Pob7/vE8WfUHr9bPP/k+wlocHh+X67WBC2rbgocEuM3t0vajaK1GES6FHG5UlRkv8QFS5
vyAnQvp0PfOq3Cf6O9UM4vBwfK6d+nurWaRuUCIacHnsXuzVkMlaxngcnG6l2OihD2MgApnKFWew
7Y2aJMhn1TicJdJ/PpKq/E93DZShNU1+xTP1/K2W+bmuOrtdaTM/bNrJsolMjdvtHxSnvOWkkC89
9+XbP1Mnfkg+lY5V19mf5YrIOQ6GGWOBEIdYjWom3u8IzFgiGQE+Ny/nzHz1WwH0RC34kn2XL1Rf
pLPZasKxCJ3F3jxVtTApVoAaoHUffpayx8AOVVYSXBZ/KumCLT++bpxxQszioWeOspDKjinfvp2g
sWWEuGywCaE4lZCZuX9ABexOyHRGKtuBEPtXAv+3PuMV8mLwVZ+Zu2iXbCux4XJTs5nuqIgHr3zp
rJgX5WRC/4yXAwci39n9W2CBDFPJootyWQ9sJhBgBhD72BBmv42g7qpLOvWU5O/tF4APMMz+Q5qH
UylEa9/rlx3rZ7ZkJq37+n3hBQyY4fzJVv6dXxyFLzoEvH6d7ppseC5nTiaWrwbcr+JOkG1LgPPi
3r29SzR/JsZLI1Slerap3Nwc6sd8ezEKxIFjM80V7+Rj5LOf20jaa+lcqGxGXhLbF+sCN2Vd8kLB
JsAYKSa70H2gqLmV53jWaeQsXceGFoch6rEJrVYMFVIKo9KaSkp3IyU0SLhfm9r6Wbuae2Li3h6/
2eWHLM/ztovjsB2noWdNKHxhbtUeQpNhduZgB5znUKrj+EIr5oWuisF0JiADHk7DIKOj11Bo6jow
vkx4VZGPe1VS5DLgd+jV//axeshaWTTTGBqaXuTjRKL1Qr3SLYKFkhWoQSxqDjIxCG+SWO5ZZNRe
GstaTCSnhe3k+MNax0ICuqC5r1gpPseFZX/zwCO4Y+E1jonWgpabMBtXdDvIPrk+cli5jE73PjwQ
oU0ebWGtPAJT/RQW+XJGaF8CvcP84IqPYgZnVZJp8E6RG+8UxCRFasvUokddvGbiILgrz0D227pb
vebryu3auqQIkqL5QnnsUAmhfdsfoujZru6W47YHMwEkulsPFphY1nFZDo/qOqroWZamvfE3K0i2
sxob0y/3wYYhqt4Kwb1FEo0Vb/YJ6x3rAjFzo03NJgzD5emyFBksrNY3xUtias3w9Q5IHrP3yzyz
55caaDPYbXhx66b4JMLps4JvUTx+O9f238mhnF4GI0C7aPOdzzUP11KuMJ3lEZWH2Va6nky3M/n+
ilzl+xgTkrIfn5Km2A1HjAQ3e3hf7aMmVgoymtkcmz6nTSy+fqfGy5UuLb28kwS6tYuXt5+CeCOV
yOYj9W826+U17ulg/BLy4zx7G7zkFG5GA6vqwXgUgmKi8GAocGqi5ODRMPFAsMT3PVa2jzfu23fs
i6i0n01yq5xnt2xzesRKFr/EEWZHq+Duk9hXAbMZ/NRn83isPmLii6o2nBjW676RvSWLMfqH+PB1
D48BvYExotDSI2MlR0B1vW2Rn9ZVPadEU5Gq4ASXKf5xnfk58231EP/Ynt32IPxXrBqBcctflql2
jNniA+5PA/WmLtxRmV/XjzEgalALrEYgDNZBkRR1hzLpkI3qatDRPX+/ZFjZFlrROPMqUVa8I3Y6
0lW8xrsKmV2NHR8YioSB+eu9kbt3LBV7qTH0eTNZr35SD/Oe+iZejksECQHR5YVmKItLv+rGg45T
Cc6gg9Qit6jHohDSbCMyLj4tqwnWQMYkavBQ3P7JWoAqoUS4hynGyWERC6kwmOpL+JvOyJiDlIbh
QoGFVSFQH+9RdxE0RnRRi3V94StLVp0mvfyR6nH+eKUDf4PZ9p2OoZhsGzKiJ2D9OSyjfnA4wI8o
lPPdxJwx/VJxb1MpRFM3lY7CThb9OAyW4/gnQxYTu/S9lWoGwgyDOBDWC7qYHcJHZj9oB6i6/k2K
AqYUjmyt8qp67Hjssp+pfPHz3N60LrPhvg4/vn6tsqUFt8t37rw0hqfK2/4jN2VGDbXZgbMItmq4
iaEbmyCUe8RAZtDZMLEd3Keq2j+9l0si1+DejhpVllD3kdZyYtSK3Woso/JniW9WyhdOrB/bL4Wl
Q7/PciE/yH0vCixbjx+p9rOz5+G57R0diTVvDJu6dfkEOp6Vn37vZ6bW/pm3ZbyTujQ2sZFGnqYs
mpJp5+rqAhlwS3xBHu+rT9auHq0/+B89AAVB6vOlZU7kzhlWzUx1ck5/NLXMXFcNYGJ5Mhsm+qgS
HA5Hl0F2Tf9cYpDcpFg9nI0wi69d8Y07YjxnSELdao1IFSBzsk+fwkEY0JayRhuBOmN2+0eQIRW6
f5j/NpecqivL+eEfwraWgs1SPlNLX4xxcoGsfgkBial5WubBraOCGVx7Z8fvqbZElO+sp1jNm3+L
iagdlBptFbf0xoW3bCzTYTC88kQUUzGlTfnaT5QfIP1kMVM9/Us3BaqLlXk2t20XXDjgqjan41t8
7b8TDRO2eKDm5MeGoB3DzN0/V7TQmw1EE488hJsh2Gz3L40FR8XfuFYfM+tFnc4rwrwQtmORHNtE
hEHi13oVmhJfRnDozb9XVbe8blgZ5zap7KPimX9V77zTe9fpedoBh++/+fYBAOwkjyYd1+ARVaYW
cqFOZxJwrWRNZXqf7pmLL/kdgyNJ4Tu7R4ensWlnvPgk36b+tBJu4UPyUxgw1+s/PLqTwsjgdTbQ
GijbA2RbAiWvXhXOoZw5C9zo0xXwTroTHywbIOSa6SeiqdwYbhEQB1bWtCKfp2fwY0y9ZejJW4d0
TcnmZDm82xjmAjhR2jVOsWkAkwMJUyaZ548UCTaYrexaJ75fXNpLlgk/hKe0Uc/8EzgO7EAlxf4M
nOgwsWyFweZLCOAQBXdZUyHzASoEn63M/FB/WPz7xildM4kK010vBIMMIqUgWbTpIMrS0gBw57YV
gaHk4qprZie5RpA9YXfk5hpJx1TsLeJVHSLWy1mN2mgfmYTVgJpMPB7GWnxobO/wjEul8O2JA67H
3e0SYp+iddtm5ANP3FaxqIDLXkR5BFZ3yoZzyKDiBaF9lG2kx/k1VsrnSwQNiblIJAN882oIxYcp
Bq4K08NEPzmEl+y+NK7sMzBUdXZiBGxpf96xtfvXKSomJ7hlXDbp1TNM5zaT0NaLMRR1rHlua1vm
BWrB4C23HMx6j340eLzJo+KospnES7tr9TDx1Bx+aSeq96m5yRocPFh2TlVM7/6xm/WsfbKMYO/i
tAG7XZqzH7AeEkwX0NfPWGaq3dl411ybYGRlw0RVc8PXyAo9t3WrWgqXguTQIQpm64Jg7AuOjQLV
r/tFiUpY1lcAwCCPge5YI7E4TJbTY8Opm6yt3/i50cckSofp48HTGKobCx3Sc3j/uLROX26hPYKQ
CPiFJzOIxL8YGMqHbElmZ7/awcTKfbiHIZeLrCqqQCxZBOd/taJHI0DUFeQxuX3vy0aCC27PlfeK
DMm52DwB7Hb53W92sKkvJQUtWm7+WfrVLixN/hqOGAFGropt06DI2xEHhY4LvgpZ9Kw0wr01Q/P4
BsI4GaGbPiz0fyk4AgX49h646+BGLaO/D7pRbZT1r5G3JavPDP3GvoXqOJiPejkLke+TZq7DFBFb
J3jcOBL9DG6fuIqnFqMq6xPLfJ4dAxS4Lzp+GUHb0in7atw8vZTXQOwLaIHp7+YLNxyZyCZ9queH
mf66ZgcuNDQPs+4Fo8DqtCk6x6DlX1lL8fI+6yK0W6Jz3R1LjF1xgt4P31iFeEBUFwZBeqJuoo+B
tjq/BwIqL7Dlh1qm60Pkh5CkRVmd4pFd1yKvuf1CIczjY1+7E2osteEbsiYnT0SNWx3nCCZkKEUa
mPlEYtvrYAs8NdZ9cW0eXZZ4WleVN+hLFmWaZqowCbW1rpZGMzj1lU6tya2lJAAdc3LoI3hV7VAV
3VXsXtGtzG+tiY/ircmct3lZkhQWy+axBhBoglnSX8Zpnm6UO2M0jnrYG4d3dNpJoXxIE5JjvITg
glEhqlGUPMg0RSwq1/PBTwvSHPtYgT4n60UVyN6I4MCd6FDSOE1AptuxZMSmQjgSxniZPqu7+a3/
6427qnqFMVlT5zGCbTy/xc2HJY7UM7gZgZ5CccLuYkYWCt41DbgVEz8kee+8PQ595w1qYSTYhj20
ZOSycgSn25jfbO7xbjLvx4f1i3zHZqOFKxb94Dam6yriW5Aq7jtUEZhUAyV4kflfI/ebbW07udAC
xEaZEVy8uSSDRKXk4UWhwMaI5ewTNTHT5/7nbbl/CAnwZdUcxfRqGM0LU/EZTO4brx69NwLUSgJx
/c5lzpjYPQJOFVVQ5ePcbPtejrbVE1OKbZWxQY2SIj2UfH2sJDSbn+NCwz6PVMwnZlfglFBylBDj
Kr65j1nwxUfRuyldq89Vw/5o33Hy1F6lMTDNnOr0gUxUETqzs5+qLcyHrjUOHWZznBfwKnQa9jVF
y8DDak+xcxA0xBylfbNOy3tjPds0VEfLZJizs9y952p4fzK//U5pZn4AKyNBmni8Ji4Ju0Row6W+
unXHuuZznvyqnhHrInOcfF44oGqJMRe3vHSxUN7gOs8SeJNlUHSaNCxR0hYCBQgSzB4W15b9Y7Io
vz4WqcbrAzULaV2VM5zgk3vE0CVRZMWCfW2+PBO5hiZr/Hy/do7jsMiKzwv/sBbMwe6A3XV690Pv
947HHP8soArr4Iw5+XOpvEbNv9uq18B9VTzarK7PZuI1xa0ssGw4Nhyp0YfuYjG6dhBwtuyCf+5Y
3tUnyNx9cdy/bT1ZlJqnStyg0tmss6E4Vymif9MlG2/RnaOwp0c++HJg+rdgDpWu+dm+ft66IIo1
UzY9U4hil0ab68/hHughLl+un5uHG7OtzfLVoMEG6LsgBLWI5pX4l71zvBycpTCY74v27rt43sLC
93DUVU453ku0uXNKfGlfKSkoXcnftmW8DOSaTN/2Ncl3JwYN3kj0eEMkm2Sp1q8t6PKtJcfA7TtW
ELaaOPWirLm04BiWxojS+WM59aohf2rCYuXLo8pIMFF9wgFJZK5UftvKIdcku4irihkqCS7l0MgY
8mvfae524UJjuxta3coUMZSBwYcPYBBrAJFIgSZWwxlwsbn3F8/2wWOXO5vx5Zrj/TOcHNn1W5YM
zmWIGS/mmnzStMhkC1Yd1ONZ867HUXw6432a7eyRRJPjgAFlOhNUX/MN0LI3lcagu3UP24GxxxhE
thIMpQ+PmjZl/+75CBYefSDK/VaO5Bmv5pS8i9/xXh4ZifkIHLJ51GyuGY3rc5KcvYEUV9lK/qA4
4xgjIawWjLiyLTS88yfJVmM9uT+piV+/aPguiBINKOEMs4UV+qNHK2WZlMcOrBw7Cw8LnnbYGWxL
ZX0u1ZdqJ9fG6viXfHffrjn5NQ6YdWUCyAAgVNEZfzWhNsWP6EP140RwifM0D6fKyKebvXPzKCVH
14nECAaglp5+x1jCv3BUA8V8TZ2PvDpOdpJdFbKH+FqLIxkvqlAdRMOVlckKymdFaUSAgtlw7CDQ
raPZau5nuUG2En2YO6pmkamJNk+tBbQPM6qUy5rzqqHCdh9rOcPDyLVNyZ7u5ub4uKH3PXD/utaS
7ZDICesdxIcQjCtGHyNMi9UgPVdaNtUn8W4CJ66GAlzPd9SCM1K3FYCxdPpVCOVZRN5RAEE7melJ
RRvlx2kp5JIhEtDWNbsgPN/ySnkKnCPz5IsgHVLuo7wGvLWI81w6tDfnqekN04FKqnetui2fSdQP
xXM7/BnTlMateQ4lQaL/3AzYWcbQBW7NeIh+Fu/TOFWSXs7bQ3HnfGOsxj7k/n0tBzsrx8di4nvO
SsmkXiFP5KpacpAPtu1zrHkialc8oP6cKsCNySL8UwLK38XkVllMvL8Gv2OHZs/HjjHaC65jm+BL
kk73Tl+Hr/iQWr0nYvBUyj6L2W09H4ggXnwQ3nNG2XgLOYWSMuMDMNuXFbOubfjqlOKoFciA7Ire
g7adc1Gm6iQ7nL+ZzjA0NNA4l5WRo7wl6AMnqSxbsapFU9m8s8AkCd5n5HBmRvfvVI/l1O7X7ObV
M9rhoaaDdfETDaj9n0bX7Jj3UZj/AiYUy1H/BMAsOVMVdZTnZhUn3NdD1SJN9Ik836OeaIlEUWjA
pcJXaPvqoprMGC1i9iiFMXcNlNK1tOGifjNSaHGn0M2xuHsDbGV5qex7ITDiYsLzKr6u00yhtuc3
pQwLkm89+JpJi27y5BB7j96QI2Kj9KVNZZIUeAKohT6YZVkn67ZzegCwO9c3Vtplw6y1EU++ZU6Q
inM1xguPo/5oDSUsJs5C69XWkkJC7vzi3/bcoBTtIJD8EsJ4HkZWyqPQndV08vvs9yJZi/UKPX06
rtL9WX1qk5+n7xDzQYx5VCG3z4feE/HmksCbvTQOm0Ym38A7Dp2/iSXOMldXGE51/RGPVRYilDeN
a4bUYshHh38QxtxymNi0s7nWbFU6b3sHphDMBuq4JSQNhoP1VKYn9Qfkb3Rl9nK6tjunSzX/a0hf
SLdntYMjhwhLRFHmFyVikRV7XgeyrFfDApuiie1gabtTinaiXngons2MYsp099yNR4wnxWCUmW+y
7InXQvRGorZLNmOjZNOM3XU4t2PPquuWytf3gsuogDDhIo6JOHjy6SS4VFw1eZjxRO25V5jDKaq7
SSZViuPxyG6YjbZ8/l7CA8rJTPmQb+8+rw04CX4HytaA4sBFt5vuMG9OnTx7L6Ftz/eNvnAXryei
FvOzcLEfLZZViVeXDdaFqSHrKx9jX0MSWZ85z/CfqiUFYZrHmZDKOl4odHQopcK1GQaJmbBcvaIw
RTSL+OA6NRXcnwcUiFdBMetZb9VNFniTz48bkQutazs9G52653a+NhvMpEKWnokBp8ZtqOmemlcL
4tgwQDNiZM0DBNKB0jFy4pr++WadFc0C36gKH83s57oN6E03b7+vWy32ncuzVShlx+uaqvAAiWm/
+nSGYfpq00h2xcW2VyEPcgtx7z0oZi30pwWa33fv39vonc2UrBbiT/KfuvBnx8R9dCa39AVnvpG3
k42GBpJ8HRBivzFQYQUUTNdqhjalIVHkgAkQJuiVZaEnkSMYYq1fCII8m5rLRQX2uEDLzJSMoF6L
Js4QVEW3BNOhlsrleANDgfaz5oxCiYphABZyegHzRgyw1Ia0FKX0vnU9l20P62vla5fopBO1L6yU
L9Y8XTO/cM5umHYrrUuzfHfx6/5Y4zzv1v29Q9LdocEVMt2AorFzUtm42I5wUG+hyWrCiAsJO6o8
Jq9qyCtx9aoItq4SdnLsLw4jNWIuF0iQuULjLpJc+vPBCNR6kUnxaFl82Txv2/K9TEmBimEoPgTf
ys0ZoX6cyoh5ZCheRz5SLoTcsFNkg3Wup86N9QYzRKpCkcFFWkJsSboRR/TiXhX+zl55U97ZwW7V
4zsY9lTbf5jmCrK6Zn/PKyKdVjxVS8kbitFZrUqZQiNFx7Gr+o7jnbXjX4zs/eK/D+rwxj1Zlpwa
a65jnZNWIXpWL9chOpUYBW8KxYrihgcIWO5Wg024pdFUPtAx9bP6F1tUmLIkm57nNYz4xBUT+GFw
HU2RVteyYqJ3wTSxvh8laVA4MRZ5sricJlq7WkZyMZrupYRD/rHJNVJIGqQBLLVbmfd0KT2xR39d
Ps6VglerPD+W5e9sf/t+PjTj+3YS83EyPJqeWkikc1y6kCWa91bsn7Te3qGfbcmEhN69zXqctjPF
5zwTDXEyy8uyQUn5+/r+neUFxPl7UAC8NK8Of9j0qZnIf95kG8+ixi3ZWD5qW4ZYp95t29gAuy+d
NNJcWT7lcJOtnjfjZ5Qv316VVPr37JmJ0j8vA/Ek28xm1t79crglc+UrM17wmxnf8qaZD1wyF2FZ
eaGBHg54eECtWWWd+r3M3hl+xXKUn4dJnu2Ja37DCJ7HhGauaouuzLHDhID7KOEPtHWuLybmMU/2
Yebsse9L8iMcKTiWV+gSnzpTmrT5K5xWRRJSnM7VReJt92Qix7Zzkt2FkCHyoEd8sFv2cgtAzZA4
p0B2gWYmAH1WfAyPo8um8ui4KPuM9zxQ9Kh4EDAeYgkXq4ZB8+sRGHcoa1vV0OjS2k95gqU/lRSv
dGX/rZqF8jBq0UZ7jF7JclToCRGapaucAq+5xmrRAUMD8PcO+nsNKSUnxQwbMyjcHTIqoqVPoTYU
gBO3ukupbB36fXEQ5PnCQ49KIuqS0hABSu/nqwlLebus8Qulc30wlXlsmpKEhF8qdAuA+1X7j7Ol
uV7Gmsl9iyvbOTeW7q799vhCqHcVsOZhx6SslsnVcHbwQpfhtJqN14zjzg7HunWdSrTJqa6hvFr+
GL2n0y0iNe+WnuP2F9uVSc/TL85ttWtycsMsUhqtgh4IXkhGmcrXAI/5WddBD3kIRFqDG/cnM63a
h2wRcplkhjaXvD1TQe2y6ELTeRDl6uSvUpMXUQkmuBji5dwmBSOi7j5Z/rqXe9gWLWdhyUn8GZV7
mK7xXxMDVLg24CNzKs86obaav937EtFFFF55FyZ9l9NZGMtX81EH+WYaCJ6Z4i9Zu729EOi2949E
L1EotvbtFocm21dx3X4IjQ34cIyDA5znmp4zOrBvK9ZIdnpR+XJsFb6DjzIp06mhVofELsq6eLYc
59F8W0KUCdywOJohOXZgG5TBWa0HpFZH3aLISRHgzyqBNwSthPXCfN4O4MDic93csxyQWFk0EitP
7mX3MQ7ManrSTv96y76L0XtWCj3PwWHSE/C6LwLIWZBzeARITrK1iZhrUiueht+c674cFnXofeVj
yVKEWLLya+P3jVSwoTd7tgxHm2BzZe52mv7MOUUwhMST3ipK+dbqX/jd4ezkNufw8l+Jt1W4U5VL
ifPQ0rs+98Rqv6mZUtVGtGgt54thb/t2L1uy5kh/nq73QufCv9f5X0NlXNdd//SnZqDj9XYVs4dt
OZq2RHLxZS+1hKctS4di/FjKbKr38kRZUskPJtlBK1yXXLF1L7eytUumynaitei2oml4k+G7vJly
+AjKXnvllrI6nO/z2Xj2E9N4PRUdvHqfxd6x0TO5mQ0m4Z9ep9qpedxbO1V8bK/opXwRmFaQcMBW
VIWRNCdyp9AkPb+KHNUDlPauY8j1cqNDMbwFdXP4j/fjHW4bvvZut+30sZQjW/IxOz5VzWFtmlWc
5z9X1A1FXeKz81g1TLXYtpbugnBb8dVbmO86wbvHh4xuOuhGtK8ev8/TlGrAW7JR9u6X+nTVNQD1
mZdaFu4jMh7bOU2bpVtImfe4/Ay9ex1bkRw5Pk+9eMkfZNnIFt9ghP7ef/zKN4GDFg7Do6lS05VA
Kvf+QFVKLLaI7cnt1z6U3JXf4OMmlb8y1yvnbzvExkfjbTwNJej+1VX+TR9NyXPsbnAcLf/wFICK
NNDMTIBC4Xn4+/X/LwK4DS4lnlELaQqKkQ/KYCk7uHIUzwdAlyPQ3dOEO6/AAj5w1Ff57Rse+K9F
0YiA7TCjewOw0nzdxp747464fwcUjIH3iZryjTadoptc1HKzZms3Ued+5Oa/x59k/XccK4sDgCuV
m4/i2EOheP55fbj63wgfUOyyn+iezna1eDNba6kmWiCX6qNpCDOrZMrz1nJc+NiMKtSklX8mXTWQ
k5Rin8l1tDINUz5Btr///9C5RstQ2DXJl35582D0SmErWivnarCxOk6nE1lJkGbrP3yyZeM8dV1f
1TD0LiqVSnUcLHZMV3EoQF9ghkYdf4sj0m+B4VkuhKkN0p9zJ5BnYHhKln7HwKJ+qoGthGpP0GyK
0tGxD9eoki733WDKynw2JwPA7TdIG+ziwmdcAIJLo49rFbiQqa7+eQgfTbulaa9JopPx1gAz40kr
D4KYyBaS+k4+yr1ksxctGIWVVKSvKknGxNQs3J5tIzxk4YP5SvzQ1KPz3+PnL9O1v79UmHq2PGOe
H3+6m0wcDzZDR4rd8Mv10h2JLeU1bE1KwsUDrZ2Kb5fiqvUmm0IB/JlrRWgD+HC0dS2YvZ1WJ/0v
jHlXtfZP+zv/karjhnaWDhecBDySor05X4yKGeHGfq9/Lvygg2fmUMojTDRUQWzjPNv9dLN3QYXt
S+KuVA+l3qnzqMXSpfsbrcCGJgw29d6b9XtbqEIxUeaaRHuXxWC1ROGJi5pCMmrbimohnVjmZgrV
dVZ8W6C7lynQ1Nv2qmOmEh7VVHX5ISn1Rp/mD9dkbeoblZW/kbc9SXzLyNT69dLNL0fFatiL9Xps
/B1jt5L7pTiw89s/DcGNfQGJtdf2Y2e6nvbaYddcc3e5VrEwrMRwjxZuTz2kFtvKDERv2AP+NGxh
83hzbi/yJ/5gewlVhNtXGNmajq/ufzfW+r1WxWiCmcKuOg87tEWUsDLDu/i7+S2TMBHi/k/4QYBi
eMRN1F3oYrLxN8Ryc/DifmrfzZQfpcyunb2XBzgs2QYaUa6Xxsf6di48mgIE0XS9x7AF7ybObMP2
xbLDdkQf4PUzo6lR+83YwoeSOXi5jZE0Fv//6Nm/s8/AEL8cJ+XSBI1Zw1Pv1dnjLAtLjppV5rpQ
Yyy70soUdVMRYny+Fvt8td+iYo0EvDQr13Y1uabFghPSajpbXIXSothXFPjfvnWo1Y6zcnVRlG0c
75z9WfLfTozdXRFz3lW/Yu8Xi+w9033VPvpGXZ3VYHcR9atsVg4pgVQikjpn3HhnoSSxoUM4NofK
BoMkvRycaCO8POFMT4a2Sevn0eygxdxbho4n5l4WaSG9GmHD9hmj7mn0bhNuF5M0q3rlNXD+F+fv
LfzszJRsNvusCCadUPa1Cr2WIFIRlJ+AJxv/I9BDU9q2hm9OTLfWcuHectuiFEF/bbd5Jwa0QemT
27OJeOlw3TYoYhsfpfgYX3u5quytitfFTo6+d5PVquSFq+gY4ej6+3hs896icnjWe/CjnsKwmn59
nm5DKvhVd3q1NaAg5UpxplLjZ6mO5tTTdzgkwuzrUUyzuFAnFeuRnQo6P4xodxK9ezkEwJZTHO7L
CguiRHR9ONjkeK0hKoNvqLmX5BU64p9FjJqrRBcYl2nMm6ISkzmjcUHD+FXnQmB3XWsmiNKvspVp
wr9idPDiCH6kEA+9dS3eKgqwxNtyngmP/P5t3Q+oTK4Mj1LsXSozu6xW9SlwZOrZ27YdHczCmSE1
Yr1tP0nrXIa5rTxTtJCLwrtelpP+IPWWezsbd6owFZxksJR+O9lRtUxPNX5FyxKRXUssqzFEyPHj
SKYD3BI9Lg68dP7SSZRPpesoUyX6zVQ+l+yjevvqFgd4nCwQcpZmXEE6zGzqq+aiuGpeOifcLQYL
KWGZddap9FCNvV5JKGs3u/+V1JsELXsap1S1E6hCAFb//JZVUpUQJ+Bwd6XvThbQUANtCS/cGz7e
ahJfk4cWJ8mKhX6/NjUwEIoeqJbODqkdh0ZsVEVhPtHQOxTsHq2MrcMp4qKF/STIk/B/WOziSfwV
3+3f3Zexaoros7nJtlqQzi0qh9Ym3tedXBI1KEmuOG29ppPwfzBQXtl18amxDYAHP5+kYU/rEVmW
Uo6JEs+Nbf/6tqgnS1hNW84yKBuTqByVc7Mi4t+uS2TkKJRC+1vt8NrUc7Q3ORET+WcozsAkjrTA
ZMEnKD5fpdu/x6qUq9rg7/PD7RsoyC8feseaM7GsYBBFZabkFEOZ6ltn5yG3WSuVhFBNo2o0xTAS
6K2uh07sNo2tXkokswb5Vezty4dBrlCFZCz1YaXHz7q3d3+XpbukCVTpVjI73Q3v7RiqyPlaATHB
+JwkswHQkQG/sObj2+XfZmhfKh+Gy4UABVhm/vdJELNECx+f8mK6GYizIT0HKGaWqHlKU7EmNPfp
Ybm3CzhPlWWpo/M1yHCS3usrLhDSr0+dtDN3VYkTmFWhucUNFlgvNfMxym/RvjjbyDgN/+bKX6V8
43kKcIU59VdDORITD/oj+aHyUXJWP2c1fcpiW//MNrdAMv5IxXyyqfK9XqdwNvQ7EIPzKmYRpVP7
OiGLB8qlZGG22TRvhidWZdW4XRqz589UBV6fLUuxPfzKKTSUvyTA8C5UOVNUsG/bBMfa1dDFz14N
yF7zQbW4K1VjPWEHydruVUrcgjgPykpHmRSa3XTEJ0IEdkY9YL975oF8v473Od4qwk4o3hzbsZFm
vRVs1/Rk5zKO3a9DLz9WtlF95v9H0pltJ6ptYfiJGINGQG7pW/sYkxtGYkpERZFO8OnPt/YZpyqn
diWlSLPWnP/8G6YsA14yJUcyYJZ3VI5gI8b6RQEaYTU3Sat7JNDnNQUwKpk1y8YsGOdBf5qcQ/5t
dBskzjnDduIVFtJhKZ9E+PKpUgPNDEeQ49WQAuIxpLgujEA9PUWoFIWDoAdqywQO3fxbSEx9+EJA
qoR68gcMlsjPpmPFYym4geqYILkD7EeM6mTn8Yu5IUrs2YYhrIfRPXLms0vZovjFpmvWGZygw3xN
dvUltEIIGDj4Cp40OwMCRDwQ/8joWeHTKMZsUjIcVVY4I7il8/WVQts8gvYcUDELhS0CZ4VI3ueO
j6LontLFxEWwDu1wQYt1bKtCbqLbH6iAD/VOdl4bZifOko/kMWJ42wUKs8r9tg7su/L+ILqevMal
MKVj++ZpV0DRPWZH+bi0ttnTO0AI7B8LRaNqNg/9SCpmJMq4t19uZvDIr2HNgZjH22p+27ZAOv85
7Pszb1gaMxsa2gPrSThdYQ2/mRVlBW16J885WJ5iluACRCtRqv8QWWBEfUNYCZtthlHDLOqYyLP7
X9fWr2Ivh1UetwvVmU51WvzQHTZ0CWwLbFuhkXSt3XwYC0Ec1ez9OSVzpROGFQbTL9GkVKde7CFQ
aIuT+k3IMgOqDY8AzeeWzHlvz3eooa54KQ929iI/A1OHCQcVIs55BCFu4yfMPneBisFk6/Ccrb+f
izfmD6IApYC/smYztKBwhTpG0+cMRdo6u9mdPSl8Y/P09khtc56YqbnGCYzHJwERcs8S8Gj9/oTN
wmzbyyNAwcqRLDeHF8iHhOjI9fCuwWZgn3ram2gMh0++KOEMvh4zr7tD0kfSYdgVUq9+9B/FekAW
Msb512wM8lWZieXHzJ1h2gBOPz/KeIL/BIRNxjjmOQgtZHsH1zbqv3M4p0ZQTa7Okqe5z00xiy9f
FksMRSIp4Hz+0ut58vyayJxUwvT2Da2b81q3tA86JGMD11xRaS8opXLpkwFZDQxw3+GyH3xP9eLy
9t9wYGEvoUNGa/KjQSzhb4BoraDUYlZYAEYi7dR44o5vqu9Hw97y/xesIK+yc6JGU4sDa7iQpbn6
kcgXvEoi3hjm5PP1Y5nhQK0J86YyEmap7wMXkb6NyQSZ8KylSh9YVm4DexMND0+yjti/GDu0SBd/
SN9hrWEgDz/wuftlW2MQV7BsfEHIYGxBTMxrqy+HOU0zezVbfH+iCT9kfacSpTqdN5bkU0wyp9IU
ONhI7osNr89mazJKl3rHJM5LYZ5yUJ+OptrZGnUkpFEt5n5a31b1c/fEjaLGuuBKfA+JS8rRbGPQ
PCLnVET7UgFLJK721HPr3fpbW4JU3nfsFkl0S+/HacNwO/ca+nwo3OGlwGThurihOeAeRHUn8Dd2
AyuieHsfVMhT1MP0MSzKSGWdHXewHI7EozmsYPAGKHpTCYUzC1rWiyYEjjK1/znaM8gVaOMZJfDN
tzBbVWM8wFOGPYWvOloeYOdQB8gTDVHkofDNA/6OPCVOCicouNC7y+GUdF9Iu5mzfEN7zTq3B1sp
fNwID4VwSC3PtnvdApmEQAVuAVCwsRItYXB8ReXeY6kFybnY3P8QTDsN9VsyEiINm72SBcG5Ic0M
NHZGRCWGY9tHMDOc0h5/pUUO8AQzBmZCQjVeKGG7187uc2EdWDhgDJ0e2GTlNs8A6vwKBzbn0O71
AxUdqBBVC5OD556hM20BOjmZUEZpC61rJrK5jIDrhSpxCcWq8MDWmTepsW7DOA37O+bp1V4kgcAF
gy8wxRJlqw6tDg0IGNXLNe6LUf3HDNC7PsTahIabjfBt4eVO3AohOyz6R7FbkhbCxdOXd0LUENHT
A+rC4YQ8bt6foK9xCfaKUlEigMgTA1e3O1rj4pY+ywjQvz5UJ74nVNOI8SSfGhIqucEzcZmDvUhk
RP9dy88eKQFAuglKw/526lKWRMELpjIGyv9EfXNxuWZL/WtffMJS4Ah6k3tbcDuAahrzp4Q6BSRZ
nGr3rqT6jpQgiH/El2nbEeqCHJDRJ2CTFI4KwerqYo5v2rcujNfxYVe/ecXBilWWwMYnpU6DA/Of
TTbGbtxW3R4CuaYDhYkomZW6Ztfe0xmfI74LE0LesBfondMi+8PwNwPFhsBnQzm/3lcMDNDd0PmX
ve8SlIAgLmWaMUfJyOLcCFidtYA5DMorVEwmwRQ8HBFWCONyBmRkJePKqlKY1EpPzzLbGB7mczgE
ePoO1cDhP/IE2Mj8g8Kh6P6hBOcUqT7w3I3YQMy0sQnGYSy+r96pQorXRDQjTZnOMqEvWywBYOh9
yDc6O+qg0c2orRXAc3Z5UVlRnt6/5A9WZrGnXEqXJYW7FqcZVrL5nTgOyGZ+s2OFhUi5MgJmW/OM
ARO72A9yFIijrsaKHbJ+vglkBaw54PMYMAhvbPdbjTOiE70s8TGGeiJfQllceVclKPurR1IOw3qd
1Ej+gb7lFoVRxVrOcbIrCrc7m/u5ZsrFXUgzQ89BT3goQraE6IETX+u+dTjzjwXNgn9RPqEQ0BEx
6aA05lelBYGKQ5P+xRv/0bXPgxcdJ3NJhCEF4z645S7KoFSvacXAm4CaJsIezbM7jwEMWrtuMibi
B/QfTnbePUV3hVIE+Mh97DU1tciifJ0Y8h6UJdGWXrUvFs8biCSpPevD4HPLtjGuGNgDY19AuSxq
wRkBtSqAqeLL+3pI3n57YhNS3WpjosmYC5Mg1tmlBHB2ja7wflUxouQ4pfmvSb30XD5voQQ+jQcy
Swv+NH0gSuML1Li7N1GrDsyHeqHzkb0HMn+NQAsTmhbnUb4z23lwse4J/iFbVM5Tw3N4jqwrA8RA
nbAufQl40gOlEtdjydTwyXAJfbJP78+w3GD2ZxKWxf8uUY7nAhsgVkTjYklfi5hlFJ96bonnuD72
cBVrIpEYFKoB4BrDQaB2Li79GQzW5bTp/Il4PR6Lh7fsvpRniMmarjqEQ0myy4mibDJwLLabq4+C
3DmnnYjeHR7rZx2YLGFKihmfECmr1KQiiQsF/O2AtSedrvCFBcwrTjy+MJsKEZA1retC9ngH4+ax
DFg1HYzsT2tCk0zDo2KG98tzCtcALR2rVvJAAAH53QjN+46nH7cJACwMPzh+nsoZDR7jI2h5vCIM
+gsaftqPacWyynkodVKnk9/K21CLpue3O0CotzbtF3nlT/+9ODdbY/CsuZ9H6TyyCsowO39F6r9X
wKs8PT25Xb+WxQXDV2e+H2USiBz/nZI4PmAmFJy/HhvNl6ZthiFP96dYvvVp/MMOUR9orbnXgcPA
ZHcY/wi6C0PVTS955nGkadxzY1Nwn4znkaeZoS2XGFDPCDBRtLaUsk86G7YiRjjz4UeeljmWTdkZ
+Axfvja1zIDKjXNfXTNSi3C63ZxyJ1wjqyFP2hHhMy2+UeKEwq7bJxKm1NB9Su+FjIhnF1rHoHld
lAftNaoW1HOsF71GohxHYWNPBoNpIVk2yw19wzxi6spaQbkAJ4G2giPHQi1rb1tMi3b59y0C7qCP
Qr4ECgGn+uysv9nRoNDdv5jmFrC94OQ13Lkv+atxl2yJUL0SA3ZIfBXPNaaxchW0l8+LkFehpWTk
pi2XtzwuZwewD9PO4GHgKg7WS99RoED4bIRuHziJGTBv6DOjh/xFADbTMD/b55lKzik7LnsbT/0F
L1ZWFyPUtiC+PFfg1MuKXv1vhxDkwJxJGJXUzhIRzfr7wlqF2oaZrAjQRIYPn5DaxZNR/bOTc20q
hSgUf1BcSEz4aC9lKT2bH/Q1yIqT/zKK8IV7rPl1Ju8GZso3xoJ8KAMG23X/QjnGzJk9ysQIDqRQ
138VllyxXzFy1Q16bg9/FLL1mN7i9N5iQCt28bXIvM1P7yh7ec3uzbJFWiVhaLifII6iCb1E7GBe
cVLOsCN8MbVicW+8HUWgFeLS9rns5cAKQc8vrKtg6CT24ZrWYlDrER5y1jbXy5a/kb/ZSyVYptJ/
Vpt4efLwvQ+ML13rYNFAjO48GNwGP1VzCTHlR465GvTivOsrVgMW0+Dhqd9ES+ceAa+w0W4QrC32
rCoWfdB8VazBXc+127929R9dBQ8HeGSNV8dMZMZ0ywIp69y+b2tiSL9oY9vZ9nkN7GLaNfP43gZX
UAQU5w98UwGvH6jYJjoVGXlyN/+19I1RV5G4VSXGbs8W+jXySQDK2f0vx8bsUOaralxWlzXD7pdM
Kxiyi7n567tuIig3mtPA/rr5E8w4wgbL9IzgMlPOmxuhmqsOkVNdL+milXHLLvJEMq9+sbYi0KyB
JpHbXlRbwSb2xP1WsKhJ1H3mFp0YdWP/hkBKrCb9CQ/U26GxQIg6vvAaa0GJ4c1ZC6hqtZIOB+hA
IJD3eqlTFMkahkVfygzH9tgAGIe7xKNcJHkVW5S/knfv4qzh7JmQA9/UtdXPYcSdGUDE1f97ng0B
vRDEzAk+AJmgNsTUNY/7nxvGtYJNM7g0BFM8C2ToYaDUNwcQj9PIM+AC2Zg2aIw+fr72JCr+NCiJ
BgJlsAUGMwTktSUGSNBNZo50BGaH6ic820RYY0WXPUJWwgJl8lnhSO8bDtwzagzlRDz0zAKC54nQ
ahYQjxUKllhaSt7VODw2w6pncgK/Y8G7y+/oqXy9IRtAO4R888hXRvfDVBhFCiP64rEQOyVZkXhA
8BrP7xdqpA+ekqA+4GJnxNrfe5vDq9GwNayepXNTMEvaYethwE69pyio0CtfCAh48NAwZcYsYv9O
Nfc/OdycS0kYq+a/fpjeXfpI/leA66wYNRDLyepHN3SJ0GmKz1PtNRA6fVnn8Q0q1vyyPaspc9AL
D4AMkAIOkqnCSp6j0KGmompQcJ1YWoBFgK1BXbvGy7vVDGCHGJbU7e85ikpvjvHUHVcZMxlm0Lnd
G8XzFaOqX/OyvKAP6OEUPF2uxf1Pefs9medg+2yAs3/ULXN113VPV5mVYm5DvaUCMiQIP5i6hTie
UjmfWnoAEyu782bASbT37mUNkkg/puqVQ9miKjsqFAWQ8ZbCPXjqiaVgl33MM0bu7MswpNnLX3CV
1e5HLj/nLzAzXEwY2D1wCcRhAw6hMjsW4LbdtCipdyH9v6Pzc62VUjjDMqf4mbMcCt4i16uGG+7n
PEb9tGx4P3VXNg8IHXNCDjo8EAgMcsEE4CwWcnRV19lzAUEP3Pv78tfvmbDOCsAZlNbLGvnc3Mcf
wdqVnP8pHfGPO3aXtFPREmn/ZD4dVn5XqscrGUrW57sGWXpgC9VhEsLH6IDaTEACkTklwwED4qTY
60tq4b5OoJowU12C1l4uYp9Wv6mm8CmhVzqqpxfn+a+cw1Uibrbk6lHoaXu1YKOWRm+qSxcPAG37
oOLg9EmlK5AAy84fq1xZM3voW3/ovAEeOUKtSBvpOiO9oJo1jzK6CMYW0wtQYb4W7YWOrGrmaXM6
EbDPfHm/L7tnJtyalK3kYzldlRE46BPq/LeACbI34673oSFDHMLT67WxDvQq1FEys+XBPdAZnHF7
urnDgR24MKk+qPcpGKTxnNylaGYqIT5rxnq0XhEMnprxMgw10z9TW03860530CI8hz2GxXeK7Xa8
LMevN8trJX9YeJbiv9m/LKcFIyh/BfVGW10L9ORszyM2tOd93u8Nof9KujLBWHwGDDJvRm/ESgI+
XweZOr8uYFQRx6ujZ36lHcwHftRkmxFcaO1Pa2RnMlqS2KD/dy+kfsKYibqXMhd6CPFalGdyBh1Z
pY/4oP5MzUO9O2/zv/zvicvAu/Z0HPMpms9iAAfKh6IEwgiGFB+j6gHbGM69+UStM0JPQUdETOeM
roapcXvZ9rO0WzcfmFegA9kLScLzdD970JeZHtBjTr1mAz3Pw+oWytDFR4YUfdzhEdWMyQyKoU0c
8OP6yfyY55KirHHfZmgyo7v/K62FBpv38QczfPTZ7roDRKEZnhBCL8+EAE1Y3OoJdXENuEq0e6ot
VSwPz+q+ff6qTdrfV1cllpS/aQJgdEAy+GAE3gv5Srt6WgmWhF2/U7rsKWS5/gw1Q0P+S8pNwG1e
s+DUUjDAS6YLvd7TSmFdKlqf3r0nweBRYyFFTWFMv1SnbT5zm/c5nFuJbPoqg0i0G5fW54pc8ag4
mxZykQvHfb2uJWuDPBX6nI35QzoWDNZnAVdUCsc5KOodG3Kn+r/IrAyGC9O2Mww9pLH3kOQd9YcC
FM0oVwM+ifZl6Pg4/1W5MBdHVX4FzH+cNWGQT4KnQT8xlcsOtO7U6i8fFU8HCraAAHD2X3x+bsQ/
rVzob2JLLNeScZDAo3DDF3ym7xyv8JobUxJRlTtQzfJxO2Dsj4IL5xSOiA0Uit4ZaYWDz8tbd7hF
cVKg4JNakmCD63N7U5L8CkHZTPVuiU6bbN6eUSTk8SJgESdGWPZfmDvPsf7P+navVlt6FXx5olxN
kGNMl8Vb3sBZHgxPxWAdVBphqMaHTnmge/wT6LxfL7v9oUa4t5HqXBf9nj8X960sf3Mz0rCwjt5u
PgnHrxPTPahub/jOZFZjTa8njw762LN0EyoaRkxIGs8smAqahQv3GH15zCTG2jIIAee6p5BWvzHv
EXaGw/FOgyivla0puge+Kcc6nbyFSR7TlaWEKyPq9hudQQ6KlP9rjiL2p/GFaoectg9lq65n2RQQ
dtUAv0ggkOQhhNNa35Wf5e9soe3UTPwomED8BjL4oPCaZ3UqSm02lPrAgops9BwVMK6aA+0p9EVi
kGMjO6fwjzCPsEIp7GMmPswnEYSrzHYwjEzQLG1VfpBP+D0cxyMGoVtCJ2PTiCa0TsV+4nCAOnlz
vpo+GFP23rYxZppxg4QIKQMIl0wABv+pRS98NhIr1f5UbI+rRME290XNkcgbnEOYzULPZLCkbh6h
seEuTizk1RvgFCIfr78ck4+/zcVuk3N2zoyFyBsllSllZC9acCvtiJ57CpnTRlvpkR6ZBM4Vc1+D
cCWQLiFjkBKKesaNWiSF6MrOwR+GV2Qbfum7kR+jD0dE8q1s4VGldwCXy0qkc04xJON9Gd53Rnxd
AMMgJciKHwEfi/lXTbB9/YczJama7wPs110TzQmtH+kkmJJKS0KbVmP0Cu7M761fYi9xgsLhvN9c
wzHtcDu+7QQVAX7B2ylCJP2guMz+BsBpQV3AO+/KcPiMbchzj6XArj3RoFGNIBVbm0vaaGkrx0zJ
u5R+tk5BvZoUmHZLkwm+y1HBK8IXmVRoilJreYWsAdX7xD1BnDjzxxiWw/3ALRUTcM2VpD8QriKQ
NUfsCebCefkcmds6VVa4SyFrYgSaf+l32jFrcx2+Ok8eQmmG877fUp4byK8xiq08az1fXiN5WUVK
XERl+g6K1FhKcct/Aw0t2+y8RKKVSBnIUFovntifnxdSJn5S+piWBh48zrjB4dJ7UBaEDKeCcX3D
HCKaRebi8VFlVVZkemZmEmqzYOBdyCaJsEdL8nQWGWkR9YcHz2msx1osobP19Pi6uq6an/FURYio
dsWq3JlQBHePqBezYPsanX8mbC2XxrJKtfUYX6OOTvn4OpTRyHyVYjEd48v+ti8jfa0HDAD5bWzP
+yItUuvjcpKX7UHL7sktUb5bv6PfWLw0Dv9Gte7dEnxsF3SdH2OYR01iZY9U4vcjHU4lozdgz59n
yvnadSde9r9zV6OG5wfe8YyOJh2d6aAeu1OLpGV9ReRqT4fbvjkhCEqLXUkJvM+3zOT980LDR2Y/
xlYmfVfpbNkzXVzOtkqgrN9BydEqa3krL994cz4AsDbT32vVf3Gqz+R0b7RFnmp4CYnjZVdZqCs1
mv93Dd9rhfNiZu3xYdmtX0Tq8s0rch5Gjx3vnsA33OSpupr/1SES940cPSlLMGPaYCgb1cmEqBL6
n7QwF7pXgnSUSRlqBwb2FGMofXasvRSxiyYqN10q4VgjLGIacmyjGoMMphxdBGfO19OZl8+RI42r
WSaCfOnhtR0cyhBpkhKNGHugDca5IYNvn8mA1hbduAKJ5pk9UNXGw++QUKvJfLTcz//mUf5VZXkk
baQFdzbqJ+5Q7lH8VrfSZkzGsPrvnnt8SIsrnmpMmrPqn7TJV9cPpprDpzn3hwTqxicA3BgyrCyZ
lxbfRawkj3/lekRrG72RODyc68cc9zbAqYxX4d9n5Uf323E4798xfEI5o1Lk3fjmnPR3O4+ML6Av
eG7Sxtrg8MmdP8AbkhbGf39WPtG1xSMeQYkG5eyamYsBe4IXBbxtggLzCiuEzyTulh5j3hDDvkjL
ZlGB8ufi407mFrsJYH11K2yDSfFhdD6VENtgvKOZDVR+Hr9+csgyMID/owPN48kr+YFm9VzM17T+
A/3DXmxsleCplZv76vlTLWiJre2dXdHctnt0BUzfkcRkJRdBC/PY8nFFi/VQfFxxrqXFkDSfRJDI
X093tu0PmGNooJ0YrTqvr9X9V4Yxu8p97krPcBnB3kQuN0YPhDgCgM7W/anc1LsxejpXrKAKp1j/
x74Dr7QNgK+nx9Z3Yy152doW3PHHRPcJV+GjPJFRwsZ7g11QntjBFo/PlrVO2OvgzJIvpK9iKf82
gZq02zkhDM/lkGFmvVWTV6j+3pGpy8kskVhkdEITHv51i+QkUjODjRhQL+ZuZ5CmLQsg1C5q2RyK
8L4yYhoiODE/xQaxxILRRrW4QU+77Z4/kK9Gli5AqGLBa6xlBIYHZq/PvQCh+EcL+ogJZ1fMkMXU
A4IpQ2VWcsolgPv0nbwFnIRTKGazmqAi5fE9EmJJ5ofMYw515+UBRyPIgdBQmhQrW/e5BwbN6E7r
yP2+7OqIShy1YQzgiZCH3QoWVG7XO6iYvGAwO7V7CGG4M0FAeH0giMwDeDW8JvCMz6zYQZLAbnQh
k0K863RCWDudQF9hztNmYygHnRUgf9vTnp3K/SXav3Cr4DND3UB2MtnfAxM8MBIABhYE/Obo8lIB
Ar6PA3zH/sTGGBjI9+0qRGhKspKt/U4ZPT7MgG733bAd5wEMNghgLmRhJjPFBpLW2+dPnEq65oUA
JERaHiMiRsSrPOOQmPinUN1taWku2UlRsp044YxQyx8KgFvEFzhh8CThgPHSjGmZmsxOwrCcrUgw
Yfu9Li+w/IIX60GJ6tJ+r/hMTcwj27vLpYPQjM25iNwAkYU2tZg9HfgX9L9rlIZl+NhIdgYsSeA4
Bb74OWiafBYHEkK/HxuXkDyh+sUUC6csZrN7kD/QAp46mplYGGWd6Opo2wBfwLKwSXKZHmda5RM8
nfNSgkfHTO5v2qNlbOHITeJwQSUjriJAHboEXsg8Ul3coxZrftCT90Goz7u0WlwFgRWIFKmeD8on
RC3IB1rvkEnLx4JP9wNRQawGP+bynmpHwV5QHV/+ESTud0qS2l92QSqMd1onaEH7lvFeqvkyS0uG
2IgRvhH3RIjMg3nAZxbEDHIrIGNIh5lzX0E75+/RV43uL0O0CzcC00QGYgIoRDk58BYc8HkmiidO
GyjdLCYGYM6lze5QWnOmkwhljeB1ouXw3kyXl8LZmRMLOrMHxQJcfyOwQBku/j2zrrCGdI4yYHEA
qWFHhwCQwsZRDi7VTwUbpBHa2s4lwhtfjsKDZVNRu3OrQY4UnObhOGOAQLcKUA29GecY97yqd4/F
dVETmwJehe0zM21mLgEnyzj1+/MfQDwgIRPRmIkgtyW3M+Q+Rp0673bCfVRM9HgmJ14Pbh3PzuQX
C731eDm3Jo7L7+0DJj14rOBPj2OBuqbIkyPuJ638oL5fQ6MEURK33hVfOe4LOME7wDdxkvz8xJYL
VI+fGSxh+BOJlTDux9ad3IIWC8EXzwfL1MN2aYA44wNUroFuqsd8CoaEIYzt6NKZZTa8Im7OvGxg
HgCNCD6noCME4T7abv4hSHKQR9hMuIZLwNiR6cN+RN5G9GaCOoXTOPhXE2kWGX8MVdE8Qgz75oF7
CYbMQYWywcfQ3ywg4jWEuCmh+8eBp/okaPv8zzJSY/PGhilpCbYKz/jUuDr1ghSSnOuedVLZ+aQs
7WHJ/BOY25mHPPhW0KflyoCbdfqSWHl5qtPJ7VcfRLRJEZuEAeXoP0uTBkhRiMtu/x5sO2hTqqRx
XTSt3Cf3FPAMmBmI2FxyjwnXKu8CTqTZCaZWVOyM31gZsSM63UhlF6QSHLHw5Zz9ovh0cjwAP3Bo
dUqCW4lP8+s1/AXQXSyv3B9yl3BTNGO8oGX/EmrOj3mi6P1qDGb4b++yyW2Fibp9N/yZj0h5MbnP
nRnLYJIohQq/OLwZtoK5/Dtz24tf1r+mcSCm2P0O3hom3ZwJm6Fjbnu8yRdhW6NnnnRor+6U6tyV
HwWDAruGSosvqj3gvODOCBoBag+KL9XtW2AHp19hHIUNCnckA3j4k4yq1q2bT6vSkYi/yXq4zoEF
0hIWOwXTjOOL/77v75WbL7HarnaLF5Sft32cLTvviRlK5cK4wDJZIuwXs5cCuxrTVf4KFxsZLs1G
/8OfBmeSz5yBFAoYCH54KDYRT2vCnzTLPhzm2eH1e6p88RHNCUd6B2SEIeXSeEYNaB6oAIu089zJ
vnHESp9yHL/vqPjrDE43OwuopnOJia6l0eShY+Zg4P3N3nGgzZoJQHmKUT3jIv/aL40VxZ2VLH9n
znWjnHHUY8J0pwXYs5ew07JLy6F+vEfEa4zbdvgZyKrJhFJrnownnqDpu1gV+JS+fjCmZj01YCF4
Q0vvNcIW/22OOkaNTPwMFSrS1PkK0eCs3kDHNTDmU2jJ2CiqngJbIaXaOyuAIo0OXeBhJrdVGZ5h
JdCAFcnTTCrkyfCkdJwKIrb1k2/EODGyxSEo9KCyEY5LIea+FjIedAHhXVA+MG3whDwS0wsIzPAp
QYHJ0sN046d/eOY5mN0Rx7ezHcRr4wmvPTyX3pPSSFVYndtbDIwNjxNoF5oIbfHlS1fZs6rNW11V
00ehZWWos0AiVRis4Lno0dqfsY37nf8b5rFOtstecKXwAWC3bPiCclyQPtW9yf50FukYa1Cie7FC
W1/nUTYyWwKg7sIhpboBeAbGwtcWnT+Elx2yAhVfEJQ77m1nXjZQQpWwvv5MP42+r/HP74dNHVVz
F9sKzf/vbREluKWa3S8bxnw5yqjX/oHjHas3AXlAb/Gj3wCfQ0GeB0yAGE5zeFgGjG3QFStMU5ej
jtrRqQpIFs9N/fXO3R63G2XTs77SzKxf+Idf/IGF37wurzECAoyvXfxHHCohamDIku0YEl6o1e6t
cxiuwEV7YtvM8zHEWIn6Vh29oA8JaTqpmcT3dTCFlv1H/kyH0pse2/vdf+/6M6VJu7tumo4veSDc
Cohj+Zt+GPxfZ3GrxcM1hfBaBNxUSDZYkJmr5RlBxHCxZKRDVKpvoIJM66AspM14nExci5hWYz4S
IxwDQX5F72fw/i157BFYL/7dPysyUB9u/vCL6+qi/krjn8o3DbwqfYxK84utM3CFn4JdkuKVxRbT
CJqtRnJeI04+ewIKBbtz8nzjiuaFIwWY3z3P4fNyvNMdsrH316TrPs/lF5Kz+ZPdbWnKmxrzIjvK
Xan2tMqeJOYpf/cRHeGd5msABJe8SfEVc62+1nNte8YIU18pCsvBmbwI/sUrNLDBDtuAy/DI5jNs
9Rm1cnFGUrJIa/jgNRqZIalDiuRWjH3n+Kk7YOn4ylzwlbw4nY6gFF6JZ2rLy+fIAvs1/5O/8GrP
OuZejKsgy1qLaoiew3q8h1W5r4bdI9/U+M/QQKGm5xflox4beEeMge7JW9HD576FGQT6E9FuVVn3
Cf29hI71i20CNF2axfqXL82nubAWZaZ+6RA57Omr4y5MdSIuRs/6kW5Qx50Gxs3DNZukScBX9UWR
aZZrbhDib8wFvzezVfdrbSbJnml2ndQJLyV+zlzMVsWHsRo+uV237b/bsg00iMJcImwqsi4ZQiPi
zJcZLx02SY8iZnLr5M2oQ7JbLvviiTXVV5MYUROqaDB/u7DMxDvkABJaUKW9D88tan3dAwkCduhC
XjWBEx5fs9yHUch3+R8LRPQ41uHt14Cb3IRv+Mw+8SsBxnpxGfUzb2RqzDYdC1hGiXOYOGl7LCIB
oVSHOhQISSN+J9ri8llKNhAKkgzoI7i54jfjXlggNa8/nhv/Dm8QgRDLL+MTeIlsuvjrz1Z8vDcO
RjRs2M0gkuMjvHyeU5cwzkjbFP8sy5XI3MWLbfAq4dMfGHJi3NP+5Uw4/F125iy769/nDksIGAu9
f6avp3a+BCqhTFhwD5Fqeq8xMLsVk2awurk/y0OrXcxfeGBhbKy5penNS8xm3RL/NTJ7KVZOt8kr
uKWg0eF3s6B2aFUevUCiOLwHCkgSpRPcUewrea7fcC1W7XMeTvN8O5uEoZrM5ZXLRBk+CrYa9jVv
wxpXeDIeCciy4XXBz5sgcf17pMXjyyLsQ7f/YSOSnvdaUErsoGBf86sf/4tJyazpI8+jfbO3b+cM
ytW+7Dc1hDs/kldiNUdLt1eyn64srL3hmjxW0ovSbjVfaictHj2OyuWCvA7MRe6nzxr6Rm3bHext
575voXSxU6H6skfyM9T15ad7fQSEFDCJbLG+dNnfP/g/uVkT8rF9qu7nDVZIExl2yrfmW6ergg26
U/iOBMQiiFHd9+lrgIFOqkkRfFa7u7VtBfT017xhyGciV8wMH7tGjnRIKfbFtgPQv7Wzskx3kPCC
XDXdZrr5PRjwqO6uvOA7nDOJWOsNNQh7DsfD8MMJ3qddfQ/kw9y+DvZKx2iu2L1wLXE+AGPt/ChR
dugzO7CC1Ug/P5EyO0EbEN8+5sevVbGyV0RYebOjNePh4FzfJ9thMml3p2tkTUsWP6ovk4JGUnYa
DnMIYux3vLjsCwRXcdf4jtM0doxYyWYQuKw9B3lEexzi0dnJo99rq/qzSWaozP/NXSh/nzr8Cef8
SUqEqLEsGlJXJxLt87UiP+u0ANKNmUJTgJ3xfvuRMpVOALeniMvn1Y/FrM7a6gt5wIoHBr5VMAPg
veCmv1Qa58rhuwUBTVDGgE6vCH29d9wfKhjt2UhsK0sYcn8/nV6feqAFTNAeKEGcHA94toCBJ7EK
rA/VDF4rHmlJ+77PMtMDwKSe/x5oPRGp7q/Pdeddo56EK7wkbVou6pQmOsZQd7z+4ODdsn5R0jPg
CuoTN7+eFVhc2Jffitv9n74BznpYJ83YFdjcBlr7j6evDotgxGcTaodddUHvA9MW1IET59bMLMMd
oIQ39JRmoH0TrmAryu4d4JEavsoAx37fZrWJAwv+blRTkdrxHE9qMzLmywGrPeDyOYV1pbhxh6/G
miVdRT5xd57KfkfQTPW3GhAjQXIgh6ePiiG8Xjxpr5vOFWcOWVu0fSR9S/+asO9FrmGFjxcqu6PJ
Jn/55uYzc49K9OVa2GNDKuORHSFvtukThg78hz4o67WFyg7Y/qOAQ6GPvzLpsWfFJEQFbT3MB0Ih
5pD+cedhML8eJUrKG50HoZ/CpV1dsVau5tWP1iTsUB4sR2WynFl/3ZRvoqOZbTTfr+mg50lHB/OE
8ljoLGrLK6qxBwOKueLPHr75BlYaTrfyy7yHcIkudD7kCn+RkEmBK/ErbGbREFrz//F0XsuKclsU
fiKqUCTdqiBizuHGcpsIiuTg059vaZ+/yrbZioTFCjOMMeYhwj1+2zJga7vRrVY9hnIsLTue9v1V
C91Oyp9DXjcOPlFlsvNOAPbSMdq6ncCiMdfy2waGoUm3VnWLyjkvHfRajnv71GZtZRTPos/Yhzxg
+gcj2ShoheN9oShEah0GMiAZYnphV/NdaDERqnzc1ua58rShOkbsowNKEDh/PgB4V1npFbwZ6gPR
XAAiuBSZ2Hx9e3lOU87egdEvBE8Hzf1jlVCyq6uin5Tggw5zxQm2FPE+1Vfdd+VCuJ1ujgpeu91v
ewgL9z3NpsJKfS4761cbbWDKJLYatOFYkA3IB7mTGORbk5kCtIZ6wlRlrlFGaihWXM3VZtAiP7Og
SgyVj6YAobpPY0QVnFjrz19ko5+byOzJa6N0UyaDtDcn30yezCJN+5hS1OukWq5hOHiqitlTbxV9
oDVtcueGTpNHzaZuQG0feMGQBbsElU7jAGhFdWgXC0k7aN3BrOPNjaj7pxxhFD09uzWNi22nWLwI
1kAjQqzjcoatzGxSjVSKq7b6A6McsRpYN4lszskykFKEFdm78XAK/D9s8MAO6y4VnzbYvMDbHI3A
MqttQHgCIyr1Z/Gfqds3HbHyvF8XNuJbb8p2WeTQyYXT63trStDHXLHvenai9p8zJK+kHlbwCJ57
/02gnHyCQzKBrIVnk2ezHuS8HoPcBXe0BmFKWTFsEH/s83/uZjbAKutkM5jIhLWHH76iZnHFpNCN
MegwIUAWvj0oZMYiqyatU7+Kba5A13DCKL8q9UtqThQTbQ546L3x4IjA/K83EEEFjb237Kykjq2Q
CXtf/KctHbM+63rwvhQPiw2ybXzHODYQJo2ZtLT2VWFVd8Mx00RroSyqfXoPlqnZz1hq83GEsQP3
A3bYFQAEhpDeYJpFej/Ed+usc+pWYkx2Ynj82HZ+/zMm8bJkNMN5rm7Y6UWnD31sA4rB2Ob5XLjB
jrkrsK4i69SZ6x7OGNCx8PR2tbWiV6Cf5Rw3gJbwFIpgBF3btzCYIe/UPQL1FqbOxFxigPsL0jgZ
kH4NOJejbR+wTUTYfRAhmdEEV6l0NRKjBJLTA45eLrlygwyQN0ilGY58zMVb0Eqe3cko6U76AnWg
2n/UwcBjwwsDS5jAYFn2X1Ngzxn4M7s5C71DbD1U7Jkb4NUBIExGb39k2ugT4FYXx3iF7w4IVN2D
jc5bYzCeJn6JlbO0PttUawS33DeqXmS/KlETCJGioxzBhsSsJ1yOu88pME99VKfr1QmO0OcIszpo
C5WFQL1KZLaN/mlbfQbpC/coWrZ1kC/uyVUJZjedBHOTGYFYAnmlBkxj69UZVR0V6gRKXNE6SeZQ
z4zoYRsN+DRAfnBgEGHVy1EHtoyPKNi4JQ1e5UZC4YpgbHT7MG2GFETz1OuLnDgTA3s9C7vujD8x
cbvmDFaLuBYZyWqqxSMau+xQM5x7cD4YXG6b9GI+v5HpqlehA5m0bE2ZreXV++UEB8GXJmRFIDDZ
Gm5sZ8fX6+8j/xVnxX7yFCJ5jjpW6+QiKUCHYBACTZatVzInuv7K8RqfLoJ6HYBZWD8BWWmKm2QI
G87giTL+y79gpow659dSJV1gzh6PSZxB6FEvvkbN4XZ0BYmkBa4OJepRboDttyMWNiHiGwW4gZiK
nwgPicUqUxApX1Y7f5XKe+ogUWm86jjJzAuuLZkrJSBHCSsFzc9lqB7r0np0nFxycgBx81S6Ap95
4ALI2Pdv2wsswv4yHMkujGUqtLzNUQvY/r1S6TideZKO4ot5GsI1rTM3wwClToL2GpH+b4tZwlWG
BVkWZBm+BXBeQ3WtVgNJ2z4N0IzYtIG+DcFb5benGQLeITrM0hvj7AyinHpANguSDm0bMCxGE44g
BKxgZCDUSOwChZh1NC3CcfRy0kmzrsiD4cgZZw9Ko9alJtu60CALiqJT7x3If46dUq4mn1F/5USh
DFCtQ3IvQuftoALNMODCUXH1Su3oB3JVoFgrkXIhu0cRDXlAtgYVWJC6Ko6XoyNW3Jd20RVFUqQy
geoR2s+HMfjC9I8PyDE1j3WHenxE9pjq4gm4IHhELeUuowuAFAH0yzVBw5zMROPIzbAZBNgZjDps
vlvbG+jzURttzpqoUXuwBVhKpepgIfUdb0BJUAKqQ+kP0RoHqM4A0TREGVBWABIDjLA1NCZwhsR0
MEGiJHQfj175R753p2cj/xitQovMVr2GiwzlMVLHBYRWVugeFECK27zbLjXwMnX/qJjaqVHBsNu1
riDCZJB8lHQmI0mUi54eEgojXQ8OCTV3R8WhjHeEn3V9HHtukVgI/bbh0iLUDggU+jymFGJD1rux
TzNlWwMwhYlCN1EFohDyGh0HFgyFawmpK8G8+dN8Wybb3XE8Et70/TsJArBVRkgtPdeI53CzkVYo
SUSBPtT3L7/3InIOd58cZnb+yHNiY5J6CYINIzPpSTPYTOg9jjEr20LrhiAT8XUlGvvVVppT/dME
Z1G5UTBQQG3JXSSvY7OH3zwx509YUx8CMEZXaQb+yab86oXayMw/W9CMRGmSW9tS0Uih1jD9YgpE
TbmmtQ2S4NR2TtMTckGTYrV5q+Nyqf2h2URRc1IMU55BuEQMYZqgJkCcvBpD4qFuK2r1lGJwYqa2
1l92OpTVBKF73XOVapLprk4Sh7pRpQMOE3IlYJzWXODy5C6qqyBoIurYGVbN4tay4rpXwk+n3NoQ
pfeKSCmDSCEA33u8HQVT9uGgc//0wMs5hWCXfIsTUGQW4X+YhKU8yik/JNtcXglZAOABortXyMyA
+sEI0mrmVVtSaqKJhsVf8hHnlA4VkvEU0LyxWCpFv4LUOK23T7+noFMYDRDN7GOgkVVI1tWOKtbo
VHeotpPv2xNku8EKmY5M4usJJv1lKWAaiklgxzbFYafIrmwRgXmh05QP0zViLO+p1pBpNTFmNddw
zT3AD1jtLHQUM9g+16cF4JAL+RNtoq/1NU2AWmUK+TkdgrGCEzWF/oAROkwmnh1R+WNK/+bJlOtk
ma9NTrCM1mStmd7PAt5KJJpHTzfDsf7qCzRb6rP4opgQSd7OHXJjH9XMTbZRR9kipW7asl7F5CyW
xDnGbRaO0MmH+To+PA/RgT0XxVLa1av2BqDYqJjG8/fy5ZRzv/tymw0CczfeN23K7IwN0ntrY0u4
nKjuZ+1RYwixIK4de+YYH+pVvibvu09Z4KanbXPM0B4iXswOQKD9fnDI10Som61x58LV8QcSJvoJ
yxNUqz3rFY1JFBYrjMoeoQ31zwWzkZyzRXIEiLKoR+9jscnnHDK+0kAoNbeIeq/TNaoYts4ZwCMQ
MEcsJLrW6+pcMrOKCuv5vIWMjQrk47FMQE3DZICa6C/TocDheBeZ1F0/X3e2+Vo+Pw8ncXVhy2lr
3Wyaz9VxKFuPZGQCakAnTLUBXIdL3phLuRTjbty+CregecorjYhuyjk7o40EN3qNs8gshzUk86wx
sHhqTBEHzDF0PMRpkAu7SjuTisYbVJaiVU4+zFL/MGxf5EvQaPzDYud/Y/4aGyOqNTCgQI8zxCh3
yPr+uCTzlOq2TD757b2qKFgxNeB63qktipo/USgPOwL0IqYE1kKPBNEodZtVAJRm6mFtLDS8Si4V
uQW33nb2rab7uXtLIjvnaiwNvFFDmfFmdRoFbD0Or7l/LcbPrcC3yOC0PoPTWJ2kFnFfDFYiATki
FL3Wrnr3Hi5SLEvjqh2QSdV3BZj3tvA5kH4UFrnXzRIEcqznBfWW5hhSTUfIWdFVWKfIjMuQ1JEh
BJlHPqmVAfAkZUM/L03Sj9k2dJSd8bYRYeDopKOSmzcrJniaMNBhpz/5A+/p7+02t+LYFlw/MVnf
yZOQnkbUICYhjjdBhrDTA55FUgB8SX1NXO8giDoQfNmfxTRHkufTPbJqklj+kG7Lhpkm5CVI3bAK
gRrwWfNZzdEdIDKIcQqAhzUBWQOzq4H1JetK0fKqHzKVCMCxg1WB+CezZgElhnQAWUhqjQIYrWHk
IFbeQ3+AT3j/PBAK6cNL5z17onE0N0wL9hcTKD//+GOSyuB0Xy8LQszrM+HnpGqpRQ3/DAomkjz+
Troq82apAoGMxiUwWPgSaEz5A20lTVpLwGNEYLxtZ2isT2t1+oK9K9QNNSHwh7ZHADwEFukFiIQn
TfAHmGUA78EKIoqJXmq7y92T8gbhQMaaNmCNTMGEfNl9ZCqFJvAFwZgFyDbLs9Kp1h4DVtTBAvnd
Ntps3fpOHpUYZEpPTSiI1y3vhGbYJz7nmR2uH9f3eppvY+KaS22fzc2kq7LYcu6z2cBT6WoXgrlE
QLMCPdQ+UTLvM8wu5sbbncbGWJk8OBFU1Xu2987Korm0L/h6CVPNpbrEd+VJNSCcu+riyZNmT6i3
yqw3RiaSlYSqIGx160eXHMbS3CT7bB/fQxKRLOKgKrlkH9Mn7hFBpPRJdcHxkaFScj9wf9Uu0ffn
/XlPzG4HVxTY/THb858/VqenoSLyf9Tjhuor2ISg9KzUOTmEIPl92KZxEmCT6gRfeA0ijkyEPP9M
PwvlaDwIA1P1ZXIa61MdAKbnZNSigLC5oxwUemVXCKegdxLcSDo4XVnQUyFzaaqA3iaN4LqxHuER
ZBSJBgEDdgY4Q0rREsHXhPuTnKwyH8CGK0jEfldeaPiZ10Ndz6DGRNFDbPWU4KI94XJaVOdpAaTy
lkjiQWsBtsMvs5NFlUpO8IBxQ0APeC8EM7SsiJ+i2I6NiOuHFBWxdQxVnBWsXjgajPst6wrT63sZ
oAfbccXqyqMF1iUhWyLycxB2KGsEqIw/0U9jzMEABJjAcbknwrywrSuk46oVQ8rY5IC7YZS54fJ5
NciNn19b7YgqIJek1Va694AcMS0GlGqExz7k8kmtsQxByKRGFxqWmDnx3t8W7xGwLgQRUZBgkAd0
dsLIyH0/e4z8Nl15zd18wKEEroaILbWNiE6SRc97AMQxY4wUTRNRigMChUY5FUm8MC7lwj6hkkk1
COLoNOokG1GnJF90HEALMPVtc44qKoQSlvcjGBgyBqCu/HOz/QypH4rrRbY1G7Ccfrra+UWSdiNR
vAbsXLwGMSdyzLgSl9dUtPQdqjODGJgOekJ4Dsyte/wEiObRONuC3ZJW/j2+QAF0gv37KN+wEubh
WbQHFi1AmjakF33PMyqvVGmFqHnNTOu0RdatNW6OKRUz07nAhAMFkLeg6XrMphWlQAiyURfzjDeI
P0vH59kAQF/7U54ljSpKEeCUgKm4++dTYpOcnHSs8Pj5SzYIoQPqWDegm0VX4W4AwWFwzTsbTJL0
0Dmr8BfBaYDSKgm2um/6ExF/NBOekKDBG9k5VetfQr2ZOOMT5XBCXi3sKBAjoo/HpiA9x/vPii3m
W4R64fjSQfy7sSncBh8nJG1IaHMYzHX0H97uO+yzzJijeP5hpaXhMfKZMVCE+HRxb1hVhMKC7JD/
z86dO9dM23L9tAidEBOPWAHbQLq4IxYSvD6DkDdoVIYowtFIn1woSJGd83G1PRZb+f5cU4J7j+GH
mUfSXLp4VxTzYGd4lB8xQMhWt4cD2WXGyMrurT0n8648beI5PGW6OFI5bRSiqaSE1vS3tkRhgAv5
FpnAjOf2UF9phHoZzcagBo5HOAQQSCt18DOFFvudbwJAUl9EH2L9LMYo8zDoYYXCwiHOgOf8uWCK
cWmPYY0n5m1TFnp8eOqdkl7G70FY5QSoFhgPmlUY5CZAXUdmoLS6pNyTqs8LpRehCv/FoHAdYM6Y
pRhbKGnAOCehQ41M+N3MpgxdhAZgvInq9DC1ERv4PVExxGla7ptFhQXa/Dp6YDW5P0HxetzRzYgu
TL88dHbA43yj6+ILdjY70zlkVueOLSlW+bBS2Mg6HNIe2i4efgQxLjDppBYIVyt9XC2AufQZLiMH
6t6I7sXFQE/gyHgu1AHCMdoz7YbhCjJ5gVwEc64pTAHmiJwFgtoOAyDgCK6gvpDCxCXa2u28LQ7s
tAjBnhz4Hvh2ETI8+kEvCBYBrZpCYfpQnqKivug6tTMDTDNKSqjhnM5+fqdEPAFtgiwZoRG4XU17
2K6XyFEHxv2lUqcMYhSBX2PyhlVkJW24nFDrXtkU9UsVRs5rVEczgc79DJXGDh4jnbI08qStQisd
EI4DcktICwCnIEhX2HDx/NmsGmi3ynhLBKHRRi9w9svH59hJKLA3YwoVKD950hkQb0KU94aqQit+
kPHfeJmDaCZlUowcXRdgmNsSz0g4tOhmjpgb1O6wdUm22R1jgz6GKc+5tX39olAZfAW/q4onyYI2
U6HcICMZDCNzk6GzZFdPFw68gvBIFB47As0YBRtEgWbQzJn7O+85antl5mCQj2Vqmiy0iKyW1X4h
ielyTFOU1unAIQd0CauX+hStxlbAfxo98jp3VAyCocAkInNyTkEGVkALuQ7Kq6BfVYGie28ZW8lz
ZZ7cGDWq2j/Xc8o/i4qPotCdeqBeSfvUg00VoEY6IZqiK/3MVRFSRXQ3cAhCGin0rJmO8n/co8jO
LJVbaMzAmTr5DkoFoqwM5cjbFMvuIwfhmQJ4arh2CJCakNfTrgETog8BwBJIM6hhiuIIsBac9S2z
LrePSwkx35vnmYM7jQxF5iwothcfFsVZCjdEhN+jRTvcSd1+e0tEisNGxORjouAMWWsihy71EcjB
43cgQpMBuV8/h6xUPeYKwnEeghJpe/yQdh9j2JaHTH3gs9k5LMZ7Oj7Az+2RpcYYvIjBhk4DAQ4a
PnrdEqKH8b2NkupWcITtivmRdReIEJixZNGAhu3nq4dFcKwTorSrRUBiz6B3VyldCDueWDePCgxt
MMYyA9ENzAjZ3DGUTAJsdWZV1LpezfSCkb+KWl5vJlbyIzKxZQza8TnfrrFtVZTz2m4aAzywWbfo
RzIYAslNDedakYKEDIqML5XkEBVCwzjtA9JbmAZhNHHXlob1RHUjyNNiOsG0wDaDYq4dRSAztIWy
VA9Hsa8DTBHqoFueEz2ptHlT9p8Lk6ts7nBgmJe9TMyGM+KVDP3wrk1qfQDNjimlVOa6OsYZdHx7
1FpjYyyfQxvrgdqoQ39Hs61L0AeI2xK/8WbMy8YxC1AroEA5LHeubNBYGeRSSHuUIG6tRsyRGFrI
3qIMEV9U+HqYIHRCVCmMCWPu5A91yT4dmTFw3kENvxBb6lgg0mtsPdYWBQzGEF9JKpjITxDe1wz0
UzP7ZHvU5dFfQ6CkrnfQpmnVUB4yvhna2BrPmgoLQIrJGtEUFELRnfryWHrgs448QjSUtjw77BLo
zjTBHjMXq0zwuZlRkd8Ew8LXzTzeUzeLyRy7kE6Dfcrcj5OTD2pohkCMgVbAE6gh3cCabBpRJo17
IC6GtH4ir9/QHiKkPS1Uzb1O/7ULgx7levgSrRAEPaCbUUD8XdiV7GaobFGyAOUD1hrQvjzUBfkC
JlFA3A1kxykpDwFnHNKNwB+eBkDYCQjhkzK3AvDU+2bmKnAnWUne9yJyMSVRKqAowZycRAclcUSQ
a8JlYzUdkEtq3+q4/0H/ivKh5IFQawP8yZIrQ6VAkQ00GchPsGok/FOMWfCM3j6X+g958In7JRya
epgCYYczhDmsWbgjyPeY1G/tFbKlvVyNji4JAVIh9B3NNJJWhCfgYDPljnU+GgrvmJpfzIwiBvMA
hJg73p9lWh3y4bNWd6/CG0GJ9eVkkEhCC1N1icotgMRuYZAphPT8h9YN0pn6JXOFvGQ+JHAT9NsH
akExUtHxkGbA+1vASIjw7NFgAHCpAMiUt6SfiimozE82RKY1jCwlZbA0QETnL8DCwiCmEsxAWuoW
/C0rc1qz+oJ1+p0zijMhT2HWi3uopqS+rOdWv5tT4jQFhyJmTGWSqzBmLQY4tdvlISRwpIGGXD7A
x448EbxJ9EfMLth4/e/ExbMMoB11hDUSr+OPTaieyjEIjL7B9D2pR9Atsz7CPVgbUh/dvha54syh
DzCyC2rGLopNU/QVtLmGCJI4xP/vzfb0YU210GQCswIMj9R3dsQsTv/kdQvFvQUFusjnXjTA06ed
YRfXA3jrbuT6OJ6ufiaWzmKATK7Wp2Sh0wJKorrvveKmq+JpoZyUUn5Us7SzLvVpseys03RhjZE7
AMja8DBOw0LrksqbBBl5eRG6pIJRnfVafzajB7AAPiACnQjPEspv7qwqp2/UwM/sTkOGfZx8ZgD1
vTWTWsrwsl6LE77o006/Qtm0G8+Ognx4JyiLoO4PFehC4XMCIh3SItj0yuVElUKeOVQCc8USkFPA
BQMEUkNEwXuhS0FpcKwWlBOwGXiRjLQwxthiivi92MZ+FBYaqYE+Asj8gL/+e7VdfYYPiTxj0+WF
a8eEQSKKdyxO3jEwmQ9hlBzxOTHzMFuxQN8gUr4uA6OekAkvPuFzxi68BYR1BsoQ4nAlPv59ieX4
tuQjpg4vJB5gMDMcOUv1ranLcMAjJOyPCIY/AHrr/zFrIzJBqIgzsY1xyQYTGFfHBk6LsIQ5XCWI
YkzuP50ENnhx4NONC2Y2xiFgKPHiseBzYNrz7sXCRWCbz+nZfILqza/F+LC0R5TPBCmG60H4itkJ
oyRxSVx9G48GZYMXxi4TK+dAp4rez4tjscqz1DY8a4LZCHFjx727xy0PgiHIwfFnOJdYS+8tGGZr
1voc4cPizvUdO3eOQEdCV55sHJSV75HY4NnwzHjn7rkvTs4Gz4IXGzQxdjNPB1+AJ0JL8MoEE4TG
jivxAmpK5SaOAbBbmALfS+Ba2GAJIf7F1XO/3NuvGdh4nQG5TnBtQMjRgcbeoBkRyyqngqn5bRqe
BjeFY/fv2tB/KjZkqlbZmTWNUANWKS1Iwe4uBJBJw0zxDX8BoiPshbGJPAZPi8vnJtQLrcxIeHVF
lQxq4HTzC8sUHRAeieiK9AD+/jVAzSr2bZIRT4DvuFxedF8anmQKSj58jTzyFtoJyLGgu6AzBkmX
9EtNS631/usP7ryVYy6RkUHyGpUjkWPBuEaniQ0sBlghhWEn38rEFLwi2SOP1M0z6fIHB+Kd/dgQ
28R44YdC66DrUqkZKDPzNwHzXbnJk24MLwyg9PcM7M027xyeY5HaASnJJ/KucuS/B9UHdjQL9Xo5
cSrmOrJCFJlAycCSndStB4Yj4xEKEj4G+ZT6KwvTBfwHg6LbOmBbVc5n4hMhDyxEA7ZElKI5gYLT
/bQ1Ab4qFBFAjOrWTOEn7el08oIp6jN/C20+Agcw7dB92PI0Uosy27RKBQR1EqzDc4UEZtccp9mM
TJS/UrdMsubWV/ot2CAwGWSgGHeqH8+FYFx7mpcWqTf0UId+Xxr7yK8Yd7Q5KCAJ3JnndQ/GIjZk
NYOO9YLziy6Bz2MH5GOjJxv6Q4z7zEUCk6ylR0lSpEmek04yIFNX3ygRTzBsbR4CdM53AXRPqpOl
A9qsM6Wc0WcePKg92asPHvIBJMyQcKJkF9mFWwiax81mHMXrsDOEoAQ79WAOy4m/4vetA2lWSR5F
pYMqQYXOIBhL6qAi1okItLEoLHNFpYApE8v7bIBwGEp7XIMOygkrrKmBBsMTxhyrLC7z0Vzj5w59
AskjTGxviL0vzV4wwUrB3GO6107CclT0IZU+mY2BK8LDw9NoU/GI9sDJCubY4ujwh6EDu7QXJwvE
gAkCMgYJ9GuoxQpkBIpHBJZw4rJgSHk+UlVGd930AGrjcNS9DhrF53AAZeHUG7w3Kdw5qI6AKhQn
nIAO273gKAP8H+Z0rm5OAVkC/r0QYou3akpi90zFsXU+jcNgYD3DRb1VCAKDXFjXENLs8vwhFo7K
V7d2Y2uNsQR2uT0HNylNLl2wzlw2FBzZZgwdkmlYDn1v4E9ytP07YGWt4E8nk87uJDRNcB2UnBSr
LeFpgyf/EAViiLG+KMYLm6D96JPQYd6s7FpAFgcerMdDyaHTmbypw14xyFcgFpG8hEdK86DhsUV1
KQX/v/apaWvCSejJNYlbV5QBHKcz/0bC3uh+dulKVYEGaoekbWdFPwxJe2MiENwPZknR14LBaVhq
LmkeMKagBb9lTXzKgfNjLNLHsKQ40C1aJQPMTxQWqenzRAGfZR15KKHY8AECy3yBIJnSfca2Elpe
OGg7BqYFmSFK1mY9JIz/UCZxQXGPvNB6VguqZp7OhEVSatrD20IeBmxJjWQd+VpYe+BoQSZAsKCM
ysejrKkNRCtpjQpKzcdAT6YaCdxgLSlDFYlUrQcNAqFVRXff5YyWCBl+rZGQyeIm4j6f8K6JE9sl
2iOvhQA+osG1o3Qxoda3I6sTaqtKYKoHgeuZ1ivfvUcpEJpg8AkHcsdpFTOqfdfVuuZBd4g62ApA
ZljN1OsjN9X/MFWOstLRW5tWuAjUAcpFrdIu4W1TxP05jfRJWE+oguJk0qiCWhPMH9mKQhjdkkLh
0rL1XGQkbhcQ9mXWwF6qzrgh0J2PYEQGllDeEgF8u/VnlEPytc+ZSeMAwn9YwYkFgiiH1GtW7zlM
vvjW2UWLZ0W5q94jFAWqPZQeDhmA/0c4+6DrTI0vg5CpafsSefwh5d+f4dTPR9F7+dTmz2qYavMK
eXQn7zNIY7t87T1lg39ikjdmORklZzHDJgvDxYhISCCv4PkUHgHvMbZteOQtoMZhDrCtCwBM6unw
HXHtHyspW0nUd6aW89CfKnvUaVvGICs3OH54evoKvRki5CX1tGdGvW2GlUIOR0AhHj1Sp1t8VDrl
e9cIbw9sez66bokvejW+oqoQVwWRyBRTLxBoB05EiRRWUGI/BBoTUXm1QuNsTu+oexWdppw2bXCg
XSlcx+ngXffIW0Be3sLRuuP3caQh/wi5EEBCDIr34m6isQCYfJjvSKA0RzAcNSV2GnWavxbyrdoS
hzUWQtwsQDHig/P6EMVH9a68LNtbJV7U1Q4dn3qf13b7NBa6YGiuVK4Gv5Wx/vc27AhSbTl6gRHz
tv6fWatnRR4ZkTl/VWOZ7JweWRIjC42tDqLgnbmWHN4fYxL1WgfAbmWFjm4E1XEdakQ7n9QptBtW
PeRrdJGtKJGmJm+M8hOw4Icosx51pphBZyQNoBxoscUyEEFP5zKomV2PWUiu0lrgaJDQyKmqyXKM
9EEWW/R9gFHmWrk+4UpdW2rvoTiPVk8rt8L0+MOC+0jd56T5axNjQxe6HD4AfbYsHSX55UfZyYYN
3gs0dBGJQBrfpw/XlIYIrZ7MfllabVIrykwC5hMMqFtALwAyf3gU85e+SFo9FfYQShefPrATJKVQ
cTLwSuFz9ULfBtCmBBYbT5UuvVDnsToPOlNKdhfI/LdGD2mUnfrcl4452R5FbZu+L6EPklh+DFRm
kbzRwqVKonR4IkQ9qkByysLkxERXCfze7yD7WIHG5Mth69dETMTlccDGSUky9bxbTKoIO3TY6snd
xQJsiPVGD/ndS1YdUY1hEb26gTMNRh4J/tPQIAUZYUc++i2WaLsZvXy7HVueq8NPa8bgo4DlMGgZ
nx1KEHfIxVHeZBRCLiqoYumqYk6fUCSvI3efbntHBnkDdqYeRM++NEix5ZmorJxA0ADxGMpg7SsQ
dhjvWzjFozepiwwvkjQcFLPCBve9BP03gtjy6JcXSWfytKq3QzBz1ow8a+XvObh/UW7GX3mU1xSr
LZdA5+bVqlkZu89G7saLFl9iSIJuSMjpY6tALPhu17dgUd60XXQsJ/GmT84MteQaOjOkXyyLoQ5y
YaNsilm6oCSrv39cTn/Vqh4gwiH16wkcCtQuWpBOjz4iXO1zvi238pSs0gFzUyUijsW3w5zlfx4v
pinvfFwAgyLO//1QfBIMsGDZkLAJQSNV3YZ5iiaoxZ6/T/iQDbHDF5TEV2K37ydsxG2ye49ZOnmZ
Nl+xG+Av4vps8CcbASlMoEws8VjV3yPwCcMotPMNTr9Nqjk6/r5gD07Ptco7zzVaS2yQAVqiPUqX
77Mr6PgOII3vy7wpgh+t34rrB5V7wvZYJchM8Gjx1YhAgr4H6EKWft20u1O5/1w+Dvn5g30j9C/R
6WEKOTyPyRxiNCEfnx1fMwXpn/CKERTgODG981Dh+95e/ccF4PxTGTlSMyBiMTC3nyOIUf2mnzll
caVrcXU4CfC0uYwH0dWva/BrdlqPpqOtaGdeLFXVil4+pH34SqD0VqGdDoy/05+6kQU23kpm2CGL
YsWas3lOc0tbnRyE9xfVrMFGB9PSFfxzKVqZx/z82ONJAPdzQvu9YoEz6t3vTJwAb0MkWZj1wKow
ZYJe+W584MMCtWECh556Cy/JgT/N2+vCrdNszYrL5cX18ds8tnnnld4CsrnxMSVXzyz4PQA3nhxo
DB7JOblm6+eSQ/BKwEzjx200MqJ75cjQ+PWv76Vw+tdFObMbz+MDvXIWXj8P+0UtoGFA9Sabhnx+
3a7iGk3MGYmfx5+Y6eQuNj/9mGtjg/5tIEFGtfDnhNUKqOGdxNIQPalR4dAG7OJt9A7hnupGquGN
jQS7Kg/1bqT1ZOJyH5iMscr6fUJ1AyqAYWmQDFPsjSZxZW2ovwcNQJRPKznrPSTz+uTMiTA2J4CN
tGyrJ5H60MdNuX3hH8AMeTE0+jyJudyXR2jXsN4s4qMxLXQbh5HLxxll9Hk3ADHfG+EW2OB2cBeb
FSPAnONEcuH/3Sf38dvpN0joU+zNi8/5hJ8x1H6Ph0v6Ncrv22fb7uxak86YnzBeaX/2ZPpk2189
sJbol+IzGi66/b71TfGk6SJ89+uev3HMtf9GM39ycL7lXIxVrpcexjs//72zG9/+TsTR/x1nRDHp
UTHH2/9e/W8n3n+/aZxwhgQFf7A7HZVLENt4zcljjCbAJDjmGz4vmDlJQhIpRATIzuYgwuqt0IZg
5d5q62AVbtSF5GJvjAlnTJHtBs7tHcXkuzJO3VLIRaTH6CgeFMP46F/8PX33qJ+bNUtDC1PMiqc6
QL573K3G0RJQDGpN+Bf9FwmAvUGlARR7/oxHt3GkPk/FoxUGC29T/fEQ8aSNXbwRXitjCb/nli/T
m7lm7Q8JiqBHQQjiBsqU/svD4/335JkcxMP//0P6PcscPsh3+NISjNrf8OUr2p3D/Brpc2OX38Nl
TmVM/QYGz4I/27vg2KSDVdI5JyEJY/e1CpwHxSa3+UR5n7lEbaRsmK2YK6ObdpQXb5gbpL3wRXqP
HnnU2ZXVgQg/slRMa3Y9p/tiAPDOPfCEuWKu5ncJv+6DouSKv3nIiAnST+hIPFemmGbVGYd//Izl
iNiTfOR/mu/XFuz4Ow4b3BgvNkR25xu64XrKDW90QRqNzzhtivP7x1+0RGi/VpygDXLsKOYy1EaK
ruy8ZhyDk2AS/0YcTc018iE/450rY1Wiydp0KBw3kFBEzWZgqPkFT7UQCBkCKTtw2E5JrMZuI5pB
8yTrB+ULCI4RpEp0Edz8NQkbZJwJ1lElgEhdAIkNVpNOLutfg/325Am1j4lVLbi2+EbgD8FjJPOt
9+qJ4JU3wKYzlp85SqL9YJDbhBFn0lrdf4ijiyhxPXxP0TEgK6ivyr3vdCzE22xRvAsBpjXhE3Pl
n5W1vwQ2AzpQ3asrbSNReZvYIxLe++xMxJ94GkE8AhG6iGMSmyAkSWitfS+VPtkM6kz0/bNMlYt4
rCEyk1BPS95G89fUmGD2RreOKDrOEdCyx7EY/XE8XkQ39JFxJHCHawICgOikEndD6wR2ABLK4kXk
Dn+gj2ztECTOL8DHmTG2uSaBByH3NuNjoBJvuNptcVlUNAK9z3oEegPPn4iiUOf5F0blygnDBzwY
ApYCsNFxCVIfSJKCgUaYDtguTuk3DE3j8/ITlEbF4yD2zMaHODTg+e8TxPemM9JVsNvZ5kNF6S6k
WOz96/C/zssevxcTLRtM5Xwe57P/tn8bvPM5D1s5nCx2YosfiNev0yOy720KB4nN7yTwe6fLezfE
NyneM1UO+vxqDolyKgEAhe5TwOqfpMp7fEQXpvsEDAhGGT32e3yG02/j18cZg5yL3cy+emCR5DfF
32nKf78B8NvgF/9t8DtOzUI6eaxawYDPGePPI4Ph9wuOyAa78H5neuO3ETsDRf9OeOGKyKe2Ix4X
TOICSXOKu8dHWpD9uDZmOK5HnOAbKOUYfN98d79xeQx6FhJOwR6ES/wVV85PiIMG4n9eHON3AHZi
V6YD3vmcd2aEX3swwn+fM7zZ3zzgvXzXEszudBAPYkJW4gwcgg1ev99zciwo5iBIFRwugJT3/YSj
sMFqoViJzcrDfrhJt+j2W6l+v3c8t9ZHH6sh4FhkF2lGMfDewuzf3VXA+qQclKGCwm00UpOh2qco
71+8CY7g5XjRtrzzIHlxWWLZeKNSJs7K+4p7p7XY4jL5jne22Y+92WZN4U/e2Yc/eeeW+YSb4G7+
x9O5NanK7GD4F1HFQVFuBTkKoo7jcm6ocXTAE6CoDP76/UR3fbVcjiL0MZ2k08kbuU6nX4+8b3gX
wnjw07u0/wrhIn57776+e/X+SlF84LZ3g3iQkin2/SC/ynbmNWZUxK/Uzgflxaz5+m4Jj7zbw1de
PP5+ZzT5TPki4V4X38W+28z7+/5bO2YeuIEr3MxFGsM7hHb1ipBL/Mx3mkI1vDNRb0WBZxD43E1T
3g3lTkp5P8+vfOVx+fVVAjeLevF6pyg+S7vxotowEWjcr93b72XBA7yIj0INpmLuoyze+Yrsf3eL
Pd9hhisQt05r792ldzPkWOHVML6+W8JXHqXNtOddL8X81xKKoHiuU0gxPs204ZgvvGgoZfF6943i
3i1eoO9w6f0QlyhAnn5VQlUcPPArH5Bq7F/fzeFhKueRd3+4gQefQ2k/H7iZ94L+yOi9CqI4Gs/o
0V2uvC/yzpMU9P7wXzPfHyj9fRtVUhwaGHfyYVF+cYUCD7POPy/e9b2Lpa28eIobepHucxPfVXQ3
QrSJtn5NG595SYmvFy3geufX8X+XKIAmLLINv1Hwe3R5plpQ1HsY3rVy7f5qCjfy4iLPSY0wNp7K
0CEmokRy03/v7968ewAL4bEnO6zX8Fq45ECMMA4gcl9XVNlkyYVXz7tXXdTCXe3rLt55lEq5KC19
feV+Lv73vsed71UYF9nAcf39LGUzn+/PHcBkr+uU8O6Fvqkcw8OV4mP9HBN8SqKbRw7TIw+jd64/
H1dSWmQco4vnCgcae9XhdT1mmFVdfL5zchX23Pslxt+8N1KWGOlbjvkddu9nnGRsNGX0SMJoPmB6
jD9FvxvJEdrzNYW0593a/5oNxXORFjJmjNxQB3lcJofx41lR0N/zQZf4gW4w5pj93iPPRYrjnXt4
ZfqYz/yUG2PqY7QxFGgnIuhec/EiFEqgborGMUKe4Xl+1sVzacTgQQtMCO9c6b0+vEt/V0Nx70ng
WYZZ3lFrWT83Qty4hUp555b3RPOVJ9gbo19SJBf5lRcfeF2uYyrhA/dT54Hsd5x/yDUeYgCxZtBM
nvt/Ga9p5d5F/vMujOt7BGMuN9yn78bbosqin+HtL1Fq0g2uWDsqoKY7Jkr5a+040eSnkyWjTTOt
HU8wS9aOx3jx7d02Gk8XueO+pQIebbe0izso8PWR7de7oX3MMNyKBeBTZ2vG4LVbirnL/dTK6120
taMUyhrsuEQLG7nL2lk7SgK/rpVCqK/d0hzu4L2VVvMTz7/6wjdueDeDz3SFX/jw6ti7//9vVaI7
XKf8V1P4nW+0GgL9+8Zu89lfVuszmxtOZ9CIC6+P6ZuEtXjyjnpn2wCB8xFapptnQX+XRQ98Nm5+
hX0dN14SGbllYp7tQg8aTD1/DoaY3llsFodq3IB3PySFlYQ/nveOKkdhR5LEJ8rFJup2P9b2cYOX
HFjfTr4GJueXb+XebtIBTtSopOxCOTyzQDhLynOo4hHUOFijWsD2QAytvIMe30HZx+2gcB4lAHBB
a/60+++CnNfGpAfE/nFymt+z0Y24HoIy8Jy0OFoY7dMDIQpo6b/Hp3u4pMAJ6WCzlOMr7lFsJIDf
BLEH3X2mzAAHeJLPd2aErYtiAyLKMVAA3/95hqqr5s4N7Pgf8LOvAXADCoD5IUbLA2FPp4VBPAW7
o2p6HviaNiMQpp2cH3YfP7Herh8e/Nv35e5li0EHYpzzII/Ng0DZuAKkbXqZDHBaJT/12TmC151o
WP/0Wb9KB3GNp+VPPQfUsLp7ANMcSGuNPwXxTQA09EFWUZYqXs30gByg5MBa7CFzLAHfiq0k+x7H
gMeZ+bH3QI9G0rjllFg87y4xV5ULlvPYmPccmhNpM6I0vwlNPjv3WwhQ0N0aCQAL+7m1udVLO2kX
hpf2ZwJ4MeIFXsaoSDLCUc72kb3OPwCR/NPXfcEkXcP9vz+THDC2DOLjN5sS58Otz/FV9bXPXuNX
Z7cAJXbbD4t5yZHwvz9Mj25ugAQx3qcyeAjdbzCQQFlsQEqZGB6RRITwEOKj4zvDGvBwldO9xhsQ
sDfXHwEuGUBUfxxdLRz+aHjUzqvruPrA0Dacdv9KnGWIZgMxhtiOSQFi3q82o+/WDCgIKrM8EkJC
73YZIu56/gOQbPvvG7Sl0ynMpicgHhLjG3xGEJaqdQ/HWdoSLDCXhyq+ZuRExw336oKMEXBkOeY8
esmKPa6byT3AKbVyOd75HuLs8wNRVAFN+AYxCqPhvHNOs+FwdOMMljNetzi/WPtXf6l9Zz/wgHpg
k3UDe67D0iMfRIEjCpA3hNTZNbHWrC7TvYKwwnI+g15C/LTDSn4kXCuNkLVjYch9AJjiKgOHk6H2
g2UJbsmBvBSVd5preAMSdY7E0wm4AgEiuhRjFomGfwzH8f7AYzQaLE7cZXl4zShDe49VyRxpWcI4
99wBubvnlwb7o0L0HEl7f7nV+NV749Nvm6oWiX1HLcdpv83ZZkXjme9p3+Y/wxtyit4FYngCxpcX
mF74y/JVcDwZcipr/wHpdAkUjwgOsiLf7ScxL6E5PWwY8D4Z7GThPtgrOxkevhzLnJIq+MMl4+6B
HcWZx41D0omJ72wBQO3oMNf6LsUKhZ1ccxhAmLdPOsza5GR0MBvM+AMWDjv9AEw1lITxxRmDgJ8e
YK3mtHPPgerAbCEBlnxDLwiS+miwjxlMdY0X7Adl8qILfyBYwt8L59oHS/QS3IOW5U6ABotMpuJG
mCz1kuuosHugAZNuL/f2+3lReg9WdEc6IQ8Go4IuoI1QNTSivAmb6KXduvzF8F4zMnl4j4ngtNwr
JpT7mBXDbg+Eru+GmEf8SkLSG3Q2i4fKJ4TVGvYdmx6RXxmHbCOi3QZfPd2GZWQ66V0ctVmfVucW
v2/yGehps6ynvWWTPIFS/HeJJwSj2YZfoqycY8Mh+/lvxSk3Rogv5pWsNg7evqcpWquTXz4sdpCz
nADqBW6NWJmx68373/rkcZItxN8XlKyhmU0J868WqH3YzLKEwyZcbTgkKT19g5Xrp3u6YO2oTAiu
hX1X+3qMybqgY7S29ckhRCl5zK9es9V+26nFpGliCcvBnfSN3TXGNIdhm5CMtElv8yodrqzcLmeP
GdIaScUIAXp2+wRo9UY6ZKYEW5LmXYhX+wVDNldiQhwZyZMPjC3+EobHABJGeA4O3+pUnw4X2U00
wfJgg4ViacvsA4hLp5pyUn8Fp9A2AnKnjAjXCW5E1k5VOaLQI0ieQ8CQbIPukMBG6dEgBLD2MN+v
zauQ1yn5824YgBs4w6xM9rjwbwb4W5A4cFx+MVLqCt1RuRDIZjeLksJ0xGnlwQaAWHuTn0WsCqcW
luayGWMDPkARJKCC3TmHszuMiPsfdQKNctjzhc3c7X8/vHt0dMyoq8MeQWJtPAQbwM8yvO794796
vn94Tbo/Tc5bkcOcgibGmMZeSD8l6/Y6g+sPozawPnvuxbl5YJMpOLxM6nZ8JoukCX6xgRXOOZMc
y/hoomxefDEfMDbkPaLQAOCZrqK2wMv+PnXC3/DCt+vEdC9T+Gm3GHybqAXXuEyybDkkPNKR0y6O
YpFFCyIwJe9GFg0jfGrRqu49u08ACv4CqAWzZjt+JOcPOOGeYKxhoABEBUAH6BAEKoH5tWJJnlOU
g94JjwevmWS51/TJ35ERZQ8KFYh+RAySPKoJuLLHkaTalWQlpAWVsEzQ2NrGV+/eWmVsDES8vcTd
KPqdnRJlVmB5A8HGzjRCCQLttOABxeT4OcyKuWr81mSJ+exV6yf+A8/piaCDBvRAYpk/9P48G3aj
QTMZfD1VuwVRENdooLaRw8QdA6HgXnBO0aMhMJvgG3aBMXC+00WLgz9AfumVzE2leIqRj3R+EjmT
6Yi433LX4AXqKr86saRjnKaBfh7jTyHpmtxsc/DL7/Oknaz1n+tobc0433c5qvFhgYQzCKYyqjLz
vOg7uHy5KAFQMLN1yb2J7pqjnRFO5gmgfc1+Dgsa4uiZWnjU4xjV++l7ncMxweju6ERNe9/lp+6m
i0vhUPL8l9XeB58ZxG7cIE9oSBo5UUAzBfwYZMhn3P8+oF6EZEhwkVK4dmQrlQSOJ7+ePeb34PzB
cbyvPzxQIs3RmljjKUQzbcn/OGbqH7YRFgOOFxySWaIeSFRxAyoMwhn5P4KXp2mxuTi0AsG3JqpB
8Dl/WvA9cS8DdI/RA6LLmv1Yn4JmvQ+IYfiHgwIPE1/MdsQmQc3tG4aHKxm7AocgWAIjtpYnH5Gd
6CWN0w+ftrlAzIF04aB7Is9wlhvTAKf83hOS5sDgOWJd12OdWL6QUzz3MhFeCsj1mKXhLS8uOYQD
FJWEI8eZRoF9G+FqAyLqtm7NSlMCsFRskrSNTiO2wZ3DAStmxnaB1QoaJ2FLbAFU+Pdprk4higQe
dgEIHW63+kuQ2RwM4XY2PXzD4xC4lx+89EZWDEPYPsd12Kxu3jJPiwhTLC28zrGodYs2Osxs1bec
wywbl/adcJbb0fsVq984Xww+CK/tMM+WeFrCiayPe1RtOh/LaJO0+Fb7fo/tUaCtxUuF/GRbOQoh
Ts+2APN1KEWjEQlBVjopjVNJlWHnLmbTZReV+PXqEVadpRldXIKLOWo47TL82w8cMxDIMX7unq29
IHBvifNwfFs+16z9Sfk1AEzKwz5axhn4Xps9VtTgFFrgi+Qg2V/tVnhV2PxaE3UzWNNDL3cGnPsf
x+2CVTDpo/RW2yKCG2I8X8Nnfp4WXjg+WCgN3tPO81v7rNJ8C6qgYefrMgFl7s95JH1y6IaWVyf7
FPXoEnTOkziGc8oOybvKtPIjgeIf7eRB7DTYJ6hfhq0qsUp4sDI+9yb5EChX0vQyjbD+2yd6Zfkk
u7N9AA2i43iHdFsmmsL1+oNcUN1HnTQE193C8rN/WqCyEYzPDUCaNsTw4fgd4KBfb59g4iNiXSuP
cQm5wDC9M3kH+i5XT8yuGpdZ0h2/TP2zrD/z3CvrxO7jXnI9LQ5K2nYEiSup0SNTczc1cOVkLTeP
vm+AQTIsSf6Jg+ftyCK4och207qP2q3e2Kn9NpRIHO2ewITnBQjC7ko0T/gk7ZIWwhSBP8/8If7/
VXIu1wdtvYcjXeLLv4tjmM4NRZoHOuv7oGJoyBHf4D/eQpSUikAN4g5vXlXM0bj4cMm/2U2hIl6P
4TmLa8271p+alehd8gfc8fMZG1qoc/rTNaF1BJHL/SPWFNBVR0177HWLKrk1c7I/cghXfYA3NTK8
29VtyAcDNEleZFGNeDOsVF/UZ47Fls/rETfQL4WIy149G/SiK0GUWVprM5O4DJjEDVXZwFHjiCPI
qCHmXlvT1ZY8mE9rdcWaXuFoxvKgL0/cff7A7GSXpk/MxV/YyywbfLzedMA2AYSDOxgBQ5hQScDa
o9kTw4QPC05MVzZwx4W+qIAvGsTazIrbf+XvvV2wrz3i8Gz6qIgMSo5K6j5CfcFBMFwY0WKC8DLA
bXKkfKFsg8egfHGpp41W+NVKOs91949NAyr/pQGtWlAd0DCBVGXvBS7D4XMgaHzEE/+g1Tf/wN5V
vhDabM4eRFcgRlGB0HenACpP0Eq12eHz/oMGacTNOhce9kuzgEFs/iE1Dgd7pC5QWzMCMNgVEMaM
4te5vVy2yM/apkbUZe0L3qUQM4XJzrCPxLI98MvEz5JoAcATwD8bKd/nf+pruLnU3UctS3hCGfSI
WaBgPnAZdNRueqIBnMd9FYxPaw+Wjfsg0swBdOyf9gW872CpL+hDhsL+W1kjIFPbS9DkTkf57mkf
HAajlpCOm93BQK7kRDoR0IY9DRwmULrMcYEXAXkubg75sYCBpU5rOVjyFIgWFS5ewfnfRWNDIeDU
3d4Dq64ejCxC1hcMGhOCmQhfRuxkgEhNyN9UC37pfc2VKxjh6xuJE3uONq9PjrrNVPc2YGzw2cQ+
ZfPbZY+rM8R22Khrwr7iP/Ip2sNg7xHHN3qAqNg4Xh6o6dA5evtlxt+e0x8bIFL8/J2cP5QT4LBW
yrc5UcCX1BwgcdmUgPEMDHXVJ18rGQsEjPrccxTD66v2GXCpx0yznBL41U4wLDOyVu/D+/Lk9qM7
tnYs+UtjMCo3HRYKdE0cqAC08dB+BmD7JZTBSF070AZJpuleDuNrRQ7nUZlBwg5g4ZcbFg2nLlxw
Zfc9pyJvCHhNFXF79vkw/qPmFU9ccRp27xzZ4dAPQBYWr23v487gzRkNRmgwv63ynbrmll1LVgwI
Tl9fyRCSgREHSLTdgdSk4EZORK09/GD+wLctI3PLV61yGGDaboD1CZgQpo6P3vbd0isWBBwN+nbW
t48epq9ozixTWJ0RmG/faCSp3w4fJw5diS0PThzhbQ5PJ4+f8wfBmptigxs8DbwAurrOYyvJd9lW
S6CnZwKLJyWcuc1wsubgLSgcgsgmP6SrYzuxPqx6WxMdAdj122h3jcBt79IMo1JvtBsG5IpzjvEO
X4R/9bge95wd6OigW6AFrgHDXGaTDg+1tTIGzOe2yXcXZXSNOsQwmPh/XvPn4V2fZf4ACEwCWcH2
BFBoq9cj/Op1TLikJeOg1d6TEOwOwsZHH7lZh7cNf8vGrjXbqhzMV/jo7omP5mzgS1tpEX70h8Xf
6sZhLFZE7D+Kn4f57EmZeUBYHcdOPmAk4JYeADWtvGNYuuDqxbdpxx6FjpLGZAtIA5Ca3S+RJAMw
GCVwBEwHMn2etrgB36aS57OC8p8V6QtGLf0iGOTg9HH+NScaeiOH6kuT6QYo6Wjvh9K8zNn7cFjr
X99tvcei75/wv17hV0kfak4ZF731PgZV3Rss4ZSaaqv16FTh+T9m6j1SEnQteX3c4Ye61lNz22HG
xv/5IHD62h64XsFPP2lLqgYlv5+IHzKfGb31YA7S6G1FERbQ+VmakbvNMdcZOe9uKzK3AQ10XBIR
gVmJE/+lNRid40dUDCUT3BCU+obRB88ecH65HzTLKEcJPtrP1T63qzh4RojqKV6zs2q5n52mh8Uz
usf9iMn4OSlOsYcLEZn6+NCxWEwbfb23QBGrSHc3dMxivk//CNos1ln6INOcmd5WDNtwAHTSUvMv
y+cmn0EI5J3bZetjnH81cQNqWzUrp0DWxUZkgEkLGuzdA4ui6jvDPnsTnxjK3vJ4Cog2eZAhA3g5
p3ZBSFPJ2oAEBDXdOf0I41D8YfpYmanAkGkRUFUDHBBQqtfd1wH1E+L2SzefDRIgfFyMqv1ESzKX
dVyCKQmAvwD3gP0ZEFY6V3EYi26hmnLfYG7is7MBMDfqR6QsB0Zmhxe9D9xu4ZDqb6mB+38M6t+J
QGvjM06SgJwcWKOcJI0UOrcEL5yF3wtYN9ACMMbKiHtjg/xa6/caGX6UZBao/km+Qn1tzJXagy+U
K9z5yR2wMpIeyRyvEeydlNgrqSYH1KsmoUAZ/YE6JMhQ5CFIIRVp97Rdw4Vg/oOEQI5IDQpsFgGp
JSJwpP9GJP+LxGGFmdqz1BmDbispFdV2RPY/0OGZpL/Vfqb5zydKFlRkHpxzPGA9TNsdILYzcY+/
Rbval3yLNCYGvJUchya5K5W4TwpO3T0kDX5l5rT8tOIi6XtaWIFJ9gzPk2xx+Gxc6ysDS0n5hPUS
S/ZbvnryJMumERcrI67BF5aEjodNHTE2MNH72kieYLSm6kISLmBp8Lkx6SenFaMLMtbcSMQTG7tM
5gKa5crwkHggmzBSTE2xkqHU5iw4MyhXskqxCyT7pTUn5OG2IhyGvIyJ5D68gfyd8y4ZEbPgTD7I
vS8ZVIcAFN2TM8kFhaCrXZayRK1Ebgcv6oOMlglh7LhMeU8PDhDTnJKlsGcV3jYkE50dl8bQva3q
zXWD+MvZWvq5affnZJaQGULGQ8HgfJvk7XhgRsZPZpsvW5SPhAwSKdZAHA/ohQrjoLfod9Efq134
ub7WUSrSepV9XN/t2aprYKGh1RWCE7/+VGgHarwJB6jH8Jtsa825+TwapnoLwbKCItr1iJqec9Bs
eBGZR5z+HE5Nuo75YE7GkHJ1i4Ap76E3xfTDf6yOSzJO7r+Ez6yU5LahzJUZ7JfoyHT7wfKAx0NG
OTx/uIaJh6JskJVyhwRDitUb2PuNuBLOJpQEccFj/KNF9QYhyyBAmCpik4nMfGZ8jgCUgerP/wYi
P0s/n6jAHoErwEHtDMAMVOgEiU6+C22mefrUFEgvlZSv5O2aAvTsW8tT9AglWykW46kx6y1KX50q
S3SnR6iR3+PJU0cyeGCKRVUnHSuhp1PMgje7H99CfQrEcfOPgxNMqrnzPHvdD3ZkEgicIXISt/aB
4kUJRHMeLjgrGnKgQkm96ajAtDtTdsUvZALTzyZXf0A+UGU+BK01BojYJ6kkOUTQelDvSDKLAZTT
FLKrkP71W1SrHxTsi9T29GitDkI0k9NL4ey8kwSB1CaoOaQrgSF8gP0f33wN/iGMD8hTmPtxVqNv
Cdu6RoYwj4kekGgkQn1hhpk4SdySpX9MppUMgyenLkB9SxKSnGVJ8A0sJnOJlfMwKHz3gn6CAPWN
6BkNiEOMEIfn+LAQaTQMrDlRLrtnRNcI7lnULsFDCQCtiwurgVSoNIxAvrkyz0OsZCRpeQL4ePYH
/6qkLw2EC8AZ/HM+1heP8ImFu0yAy5koocHBy8XlQPQansaYAKbDqJ71IgCLPVWxxW+mjvfTLBnO
j0jSpPBwk9MTIiddMyFIJMZbEhst5otrjEdnWC/VVefj8xrk0+HcnJ9iI3iuVXZyK+sDKFRSPq+L
pYaxG/uq6t9ifD1AFsaAEF3jNirJQLzIqW6QEsKVFqSC781M8mpbvk4+aS015/cIwwSebQF2hzmQ
M/4hlPaBZotdQ0lPsRKUy3bVitn42NgkoZ734LixRYswQuRkWRzpPnDNnKOU40MIMLD/wF5gzdgl
cRCWXHz6FpN39DObCaA2QXMgaZLJLvsaLJTo4g+TNrpETYTN5Q6s0MicXzZmQghpa1uge8cGcglX
IkI/CNwgOAUXWOq2iEzTbIariQrTtgK8+iLOWPDe67dYPAfpYXmK8UZfZXNp6iHmgW61x6cHrAPX
9OWwCIsik6fEAyblQHZssnJHJmdDB/9vly+kTBN3iED1cvbjnC6oIS6hQZbkUzOhWmDu3GGCfYuY
GgPgzC4ibHUKYG9IKGoX9mZ6XPkaSbn7wTDBX48p0lcywPlUUt3do84n33fQbtTouFB9/TVyvahy
GUf/Huy3Qiw849chXnAuwNJBE2lpQzvAQU+PwL06XTYGI8RXk2z3l2pBcyamePDxtz6TERy3Vhm8
4bxh+loNMGaf863gvioxRZFl774aznFuLJY3GFdrky38A/fJ4UAcBDNMWnjySia+gmPbHIsd3/D6
Qv3BvBgrKV2b6rHiAsZLPSYUfd8wIyV0e+R8NO7vVIbTCszkCQjdsXIIBRtgcR+kw7nldx5x4/iK
5istHWy14Lw6ry4bor5YEmayX+DISNVQ35rP8SnkfGVRc8bAv7GxO4VF2EaS5Pyy6q8h74CRzKSf
vpj+Hp4xNsb3oOfWHGJcwcYaIizPibJQCIIGHH4CngKLLZsP0qIHWahRHQN/RTlk+oZuukgm67qs
45vXiw6yZhdKyrDgE6qlndeSPr4muzipbX+VSGeHkRSsiCbCi7jZYDWUBT7kWj8gDuEQs2AVotmq
zYV2NtE9wvEyJ/w7oLXLLFEm/YC40iRLCAiI2xWLmUZAuKmVilf0sh9cot68rZzeHAo4OKclbYGK
VgX3ReYcH6GJFjwhAGXSRMN5PmXVxsN5xeiAfzqxPt7F81wCYROyQ7DGfSPLgqC146aIB1sAfhqb
NdhEzeoPlWtLNwZrLgznA2AoWGKYOj+GEH/HMJvJPWKZYgfaKlseIe8vF1Z6ogVAlKdt1K7efWXh
iae1DMdlgwttseOhZoW9nv/FUp7dyOrHRVcWgzCVO2xmCSDlfDiHES0PsUHF1sdlVTBJJmRtzg8x
rJICGh5R1uVSGocRNwJx/4PIeRni3Om3owO/ZPC4OyZT+CDNDRxmRJkQGgCfWRmptJ1QlfUJdpkv
yO45I8QsVCmA3GYpyjrzKrxTmVwkVWZwiKvImBYTvkcMKq254DMu/JBPRMVAQ3DI5LmWT7LIZZCp
msnMFzQkslKOGFk/eJ+vS0J/O/xYlaAYSaVCc8LcOu/y2YEmos/qCY7XJiu8nOTgs5HwZKr4UG8A
7IfMN+LDYiMYtZSmOHtXpMBxquIH0RxJy9iLzlMpnl76lwhkioqJ+iMckLGClnwhLGhR1jOk54F/
+CHsj6Qq4LG34ZloHmln65cwoj1FwePiod8GxphwpJBYPyQGUgNSSe9IAQ6oQZEpiRy8unAl2D9w
/xROZDOP1owS3+CgRazACozA8ttQ8XFTczQYxZ1qHp7GyoVLRV1YTzoW2mFyYG5OS8KLInx3oh5c
VeEaoSuzPme2431KsqMJWtCU1CvC0L3T+BQTzNOwdDGHl3Ef8cdYw3BfE8hgiiTKwkdguRqgtoDS
zwVo/epacLMmzD/f2dObX3BAKh9Wl/YIgoZKoYcizugV9mWkOjDC36RqSffBI6QZLv4IQRdKAvc+
onNPbME+saZIXDApS3JO6mGedKSUHlJ1Pu8zlxyGEkkOTUAp7OWxUkpIn6tHps9QJqdk/1FNBh4J
yYIcbacijTjmhrCISlyjb14dd36+wJOGYJ2OtNz3iOOJfCE0TCwojhPtpJkosZz899MqGpIQvvKt
FG4eOLLs4E0++HYzUQMw8gfnoA7lXMJijJRFDiYkbAw9O2SDMJNyWiIsb/BUqpycJ01gEv72iFWK
siaIeR/mDmdl7ZM7XZkCWx/24uz7PtEd4YnZnPOg++SawNOXEiyicloicuIwq/wr+e0xfoDfXU7O
n+VEm/Y/Kv8Cr5F2DlgXVtAhOIkzhckmWqqtDdao8F59folY0rLUW4H9EDbCgsN9bwXfZiX200GA
8F5TOwdEUTEjLGcQOoDeKi6nO/B1IoMBL2IAS5Q0ZtYh3NSR8EB0BhgNP4hqg9VujP+NS04gRAxe
92FvQ1zplREZutq4AKtOoIUfHOLjbqEgiJhLnrOCF/PA65EvLBlfOCb5EwhF35MCuReeAnCD/AYt
AO8Zn402d3QeMeBdWATyAw7sPl0UKryjEXJYdOWsCdYUKO6ZfRNXJYRACYQF6L654ZyUanmkESLr
Bw/SRcKk6CXc2X9xOZ++df7bH76/RY6TvQ/eAMe2AsL4RJijjBhjVo5XIBuFpIxxj2LR6kC6V5gd
YAUiyBY3VyjhtuPQCqkn/xS3FQX1DpN5i4eW1SedJ7CMliuMyNvJvvMfu6t3hoYZUQaxhxuQAz5Z
VPmnfzQdKBeeRLz4V7cISiSvHgIFazi9cbm+AbXfcWrBuRKchPiVDmAzJrWC49F3GfUifFSo3gcY
7HBzCo+cLMvIkEDXa6cG07n/kdGQObQwCDxDrOdYBJg98omE/eCFWSesQaZByECo/90+FTwSOsd2
O8CVXcZVCeQ/dzjyKMyTLnO0yETVP1fBYIiI0Lig/6jenoMGj7Bmenr1FP6V484XQj/QFmQ94ymt
kmGpHEzKfjEDqYWVhq5MmDcpBUmbAVkH4iqPIJQ5gb2ERfzi2jSE+JU2Iu+5W5G5EUxozwifAN+g
lXBa5w4C5n4l4RkKxaCZBfDMFuYvlDPrNqLQwGpddDWm08S6LcWJlLbkziLuodZQhg4b5EjLHeBK
jCrFKNBbxdWCyzjKf0lk7DWQpqwe6Q5yjm+Ep3T+BQ2NQGPXYpz66A2IkYhDWWQZFgrGAQ4LgNGr
n9iFpDLC6g5jnHc86S+ULOMrV3EC8cVD6wLwvMwNY85coCP4t7X6dXXVL1FUAQllfUgD+JXuirYo
z4sclOuApHGwilIJUb+qo81MjUyfEPXV3f929Iau9e0LggKW9XMQfg9+40QNr5xKUQeONmvkG+Ud
IZ/3SmcYkXTVL+nVXG6R0ag4NzdCg8PVHtyEacF7MNA8yWDVkIuTLJ4MrfQADSoQjfZGQ2BvmBAD
HGqkz4onrEj0kxcbH5/g+Qrf0IPc+kejfSie7+5YnJZrkHoH8Qj1Kb6sdGEqDORrYb7ougdzpM/1
rkbkKoGOFwpEoLiyhGG+/sO0Zd1KGW/pIcudroIA4+NMLsyNYTdB4x4LZcBk3R7X4B80/SVAGUnS
j4fXr9NYqEamiroYERYR6/UeATRUxA8A/OgocAcsrfQ1FwdEvckeBnUQYkhk7mTVvsa5GPnXHbDj
0JKIRZoRsacVksLLJ8hXMowOVI8/LaRmkIqM2Wf/S1RVhFYteiWrjnHuUGfMDR7FX7g/qCJEZUWI
+GFLGZiAa+LeZUt7UtrDAoK7iujjQdGqYXYw2NcaHaDl4F6UvIhUtEBZN2zlabQMtxQoIyly//xg
Dhk0tF981n2CRpl4zpltdl6UG7DspDRpunATc3Nnt/jiKr6NNGtJDUVfZcoVmImMucoo5xu0SMhc
eK+ImosQQ59ey66jBQuHqupY9lHSOmmTtLAIEQm/10ritRhu1h+usvwTxiUzp/o4p8ouHzUVPxFU
aVZOvZM1xb6QdTsQiYO+T3NlXKREv23AsmgjiizC059d765CRh07UspkHOU2RIFQnHQL3RgKESoh
CuaIGzENZj+zYwvLG80VYpLGDgIJs8N2TeIb2WGh1b402j56u+wH0McPMfsgbcxT6JYYEx0R8vID
hCVEIDslaIoQHPgN48iLlnTcLDQrw8xMsGmn4UwGNDfMbCiA3VnSEj28Q/aJCFVS0WxbVDFpFwTK
PWw/QOUVPsOCEW8OBgyNhNuEVqiSuZOeM0yyQ5LNAyFpiHDpXO5ib6EGGV5oUAn2UxR0zqIUu6hf
guFNRzIyVBgQc2nw58WTZd3JeIuMZegpSDadbHuACwakRwiWBRHROGaH801Zeq/NC0xZNjLEI75s
OzJJ2Fbgj++GinohQ8Ca4R8EW4TSfiZd6mIuJTAf2E9qoNhzwzaMlYI6SBkpfdlP89qRBqOmcpIe
0116T/g+I8KY0NPWt2DAJzZtQAoE4gzDXPDLiVlknAt2ES8xW77GKBujtlK1fzMFK4WmsORkLhno
N2NAIfGI6aGh1A2Na5Ur9xOnxVUEH6xL1rVQElfhHSJY3rslKJ/G04QXFT52LJavGxJaaF8G+K0Y
0V23+5AFxyi+5MYFBiXLW5hsxT7t9I8sUxBwx4EcVYomg2eRDLhwL1mA0pm3NBHZbwHmNWLKhmyp
pHFCGgwp1MEXSEJW9hQykg5SD0EiwxEBRuyZBl6DnIAWJUUDwoZ1TwkwpB4GJlmgKEBwZ2mmxdWX
xsIUvGwekMMAPVm4koquIVsnmW3Ma+yZGVGZNSE96Er0N2G1oibI+qARwgn5XZgXa/xFrncfYhK2
YWwxLdEBmB+Pot3CAploYVuydZaOw9b6NgY7YQToGbAPdij8hwionW05jIXmSn/RSV/bmjfjl3ZJ
ucMMMC8kEBocYiXbPBAr5N8i9IRFBrVDjzGBJu+VBqfcYsVwAM0G5eZF97JmpaQX0UU6G1DhddJM
YZNvRgDNvPu7dxcirhBnspTuZOp7Tc1rry/kDhGzgRcKwU4mTJZeI1Cl9a/lBsuSzRaMnzWAQIsw
tQlP4PZbgeCixpJAYKFJeH4rm5WX1gThyXISouCPKLAid8U0WpKtkVqY4pf0ItqK7iPEZN6J9GN9
7EipB2YGd7xYCX4+ssfZXF/TONz0fFQqRg4bNUQiq4KWMmKgZ7C+eEYWnrB8GUhRGl6jVu7eFPzY
idRlP+icUGpEnxMN7BDKtojDqwAkCHC8iqBrPFysZ7iRpgjeM0mEeoC9ADyHjRrausZXTtv7/na/
wJ6NnsL8SJy14B0o0eP4iSkT/MFqJQIYC/QOn75duQ97K3w7ltYH/Aa2SlINUjKydnBOBxvdwYJ3
dAir+AR2i73URP37mc3umVOGZ7BLQuYQl6V2QLh4eOuJztFPi9Gn8gALDOc63TE+v1Oyf1sB6llt
/Tty5uQ9PwnFcU5ESS3y+t/N/kdk1TFPs7t3+DanNf6nE2unDsJmGGakmCAgrwJnstiBSwDS5qhY
1ssrFgrgzRccD3nmql0QREHcS0XuKsk5fQ2Pzn1lBKBSgfK7rFGYyYHja+S6ubq378NoieyETWTo
M05vVvyA9cXSB4bXBqYpubl40uDqbh8iSBCfpuCyxqm22wIQpDjZmOFh3yt5EKY1BwWdIZuhtABj
nKAOoq1w8CYY5jIBQV1cI+4Yev6Okc5OuloQaaLjC7EGZAY3z5icOh2OuAjIvfsvmy+H6tixtiHW
TQfgntYO2VsDpjD0iP8tcGe1S/zrUCu+z9/D+LbWOOf2ROEjKtNXv/TZKb0v8dX5H0nn2aQqtoXh
X0QVIPGrkkTMdhu+WG0HBAQJSvr18+wzNbdOzfTtY4DN3mu96w2/V4eZfLJtWne4MHyDq7l7wGiU
Z2tyMvCC/UQpScayN37jgz5Cwq6gKrm8GvcgcaVvnINLuFdQAn8sDUoGdLDPYl7eneZPmv7wGpft
1a+I40W4iOEBPPa1dEo3Ze20L3fIAqYQFywliI97SAEXa/BJtSBjkVQPe2ZDlhqXxof+ox8sjKPY
9yizf0yEkSd1pd7JoZ9WsByIvOlF6FSDMVEijCBkRtRzwgIMLMFnBua0yA0erp55+A9AX+3dR+F+
wC5Kp9nUuc/xZMcaXHdizLjgB2GU0BGRs+70hTyDOzbtfBzEoJ/j7g9FEdqBCCDJeOMjjVSgrt5T
nkHCDEQGhs6kbnTN6XIZEyY6K0/3noqwoJkGujHC7eMXKDRIfe1KJsT0jWkcgcvgMzBWyV4488cV
S3otLA1v8vnBHIAo7unjAwPGBkvIQ+0bpbAsA3puhcnrBL8vAjs1L6bH3doHnlZEmSjgzWny2CIa
gIQKD7uKZKdfGcf2gnnuTveLzzgaoO2TBAnmNONbW16y55B6qHsQ6lIY3A7yLH46RuXpEDDhEE/m
TnIsLNLMZ6nppor3xNHi+7Xndhg+OZuUYB/4CgAUEA4FB7rDgdInBKv5S1a4sHNfyeXB60IJJzyb
+JQ66bbrvP3D/2OA85qIFCRcNRrogZVTEIRKbkKU/xXCsTx/+MZfsrMumGZi7Rbj8cW7riqI0reM
UcqKU4PmvP4VdcQyTZ1P+yD2f+AaSmIM6bDlusFAZgnlaICEe3R/smNfXirYiYZqK5zZDwrkksj2
kM9Bj2C0z1ya8falBTXqQpJBzZ9+XXxXi+LjulNXjw+6Mf3M29A+yVhXUtReTNJ+Cw93OpD9UZ8l
R36EAxsP0bKWRBQRRE17Pb6DHMEOVEPSovlGpff0u7fz0ANNJUDWZ+EtGxG691yVqkMQTFZulO9k
uOCxet0ibBbTG9EXio6DJ59GlwMAMjn81XVqryHoNF9rPOKrnTpjT4DoijUHnp6BJDuEUZDnQUYZ
R6p0eN9KHwQ7z+Bcx44DLc7ks8I3paP6UMsZtxFb7xN7wLr8LiRP3b4iLqlERgBwuZ24w6wT+Rqw
/stZ65CCM2IlW8O6lIRX8POmzLWlgYRyj1l/Ol/gnViiDfOzweWOz/HQ92tcvQo6DflIZoYwAClf
jsRzKvKCeGHDsS4aT92qPGHHicHhSlr3pDgxAiQV9W6JHKBXsuLr8+3R4ZAxumnPfIIydfV9ympE
rKST5WlyoUkRYRWTIGMsW4KkQoKGVD+5dZP1JNlgAX5JTN+oCL/EidTN9nfswDltS2F3gfmF6b3d
JJ6+XZ5/O1lx5XVUtagb0hSp2ECFJDmixofxNwOXX1AfKp7wCcZNp1+rzM2GxR9GJxvlx+GDj/sR
y/PFC86ge90OuNuy0/j99M677+RwQYbJ5vp0ekgQ1tqSfbhkM91799MbTGQZqluCgRiZie94iwNx
ZhMBna3iFRlf7IcqoiSbCEX8ZLGRKbHYZZhNns18iek50XxeC6NLWM0YNf9K5hcpKwrJPx9cS4rh
ZpFz9Hl0TDgzb8Y9RjOtiLrFiVP7q5T5/aec11GKM/5p8eIwOLBKxMg7OcZe+PiAy99vyJ54h1Ik
Kn/I+Vs2EztI1vpPRdo6F0b43ejegMe26qfRv9aXolk0ZbRiFGNpqFJRiSr2HlKI/ysw+QWBs5D2
PmdeHIpRsRhsCLQyxiuonV9D+cv6w+gYa844d9iri+j5V0SvSIC/RZT9icy7iAQZ/mMIVWAmfoTY
bfkO75HAawSOJhDXN+nGEnDSHVzyET0I58M3SBghJxhMAoIOIXuu+AsCaxpCsVthH0QEBOSWrSlC
cheWckiKRZfu9T1f9pXjLarVnrFlPyCFyIPNkYagRwT4EJfm/Clnxhdj0IvQXsgYtdtxAWGvo9lE
Tc693sW7/sRdW7dEK3vWwx9k9w0rdRorLl6hDRPBciodmO2PqSOVb7yjqmZfY/zqdCRCfOAyuXUa
cLGAqHbc9ec9X80ITAJr7aXh2s6WZIdi8Cp90dkbL7nP1kMa9iA0laeVPlUbcEONS+SMt6K+mYkn
XJmVcWDsIHbTTA1OI4Ale7IvMZJp3SuEyjV5rovrt+Rb0GG+oWzQhrnNJ7XF+XGI8T3ytz+NaGiM
QP3WkBRCIvfQlcO0BTRVOlddmdP6gB9Tei4OooogzCAUl8hLDRcxEJWKNSOuhfyJ6AVRYflwPHKV
D+i7D4fcN3cyTY48G/qwgKCHcdEQwjF8Lxt9r9zyj7v3nBHZUWnsfe7zu613sIihZqGhzGax6uUa
4jEPK+XcclO4fIHMczYcCskxS6dUd/d+pc1soGIGzRaR61r4ktbI9ZDYrUhATXY2ldRlKf/Vupuv
mgJG5PT+XVTOE1yZ3HZioSAhE81Rzq3tgpAeLcxB+Zgz/b1QhJBGqrta5yy0V/TEsWmqUyHV28F0
5nq1VE5YRVOokctK3Fi91MdVef2In64SyUvZmMVlBGeRgk6abjlHUdeNW+3lDdBlmqVeby2iTTi4
QvJyy58rLdVzpxwP63pd0xCL+OG0WSoEYZR89ilB7TX7aWbAwidzZVkzPpi/vPaE92sYK0vCSyMj
XmpjkB50UYgu7oe4cMWNOjBeXej2PLOcU3uQst3ECi4Lo1ypf5QLk0NZHWTJXdZs+cb0PniGvyZV
4BVzDXP/7vSoK1/THoek38ZvzI2B6G9nvk9VtWmjERsaZMjWLZbBqkmGunsoTiy/VVnjYbohtABl
mXLo3+xWEOtds/KbZfb4SeoZUcs0cI+ph44Q1dIwfU0+7/cv/EFW8ozUqfaUBAVr7Xzfp99Gz9mC
c1NPRUbZUcJ6x4XsS2dk23gExl1DT5sli4fjm7cazlnmd+gwpPDqX0QgIn7GTml/XMNbetI+ra8L
76uFHKC4/o+Bx8ZkXa7Fak0pWzro1b5Hhcq30i5OyGlqqEF25ElIFKJ4xBuXEXE9LH5vockU0jiu
i9QDw782NzKNYBHrO81nt5eZ1YT5HwPCYkN2czqnAhApk+4a6+TinH2W8dcjsvcdRz+Vb2/zMSSs
i2Evo6zdE/um4NU/2XFr0pOdONSiZOxc7YV0eFAI0oQqSIdwgbupq6LAM3z9hIpnQb53ehUHwOBB
YASyNjRH8fIz+dL3N2bOpNGFlTEleHchgWGxghcZ6ZcYc6Ed2Oeae/Ug1W9IJJO1aVJ5Zjsznn5V
OBpyNHsOpZuEM6zYyaftOMqA5ThOaJQmf1ZICBh76MO7TYIWZaz/ursxce1ifEWvZKCoK6euTf83
+2H0hymC80T7Ziykx6XguMQhQForUEY3XE+7Ob2ea8yA3QR/EqmevynC+uf0lI9B0n61D6/AlHtc
Y/o80sNDu0LZT5/3jeIDCw13aYqmhJQaJmnN6FK5dMZ0AZjwcnXzNpKYOR+MU5LMDBLg6XJMy+8G
N60dUqyKyFxzo8XqxdTTwzpO6T1ZcN+To5cP3EKOPR7fZ79+WvsMS0IV7+fkU91q1GQ4/n2KfCsb
e3Us6eiUxrWMLPJoyV/S8wLXJF+tixNtYxPW9ZxYPIfzON5ZvvG6dSys64BrC7uAp7r9Hpfwh4/q
Yqb9sruscbSTSI56Soh/fE0QHcvZWsS0mdWcHqlGSVc7ssvseF6fiBmlyatyd0Bb5TVucUoKCFs/
76BONlRRP7g4s8AGHPm44tc/TV32zZwAW9LmYXg10URhTaZzc618i5UKRrG+z7WtvbfXRXTdGkx1
3y40Dt9cEwV36k/atvkzmYoDLi7zT52fPiIRIJ5G9YmGj1wEk7Ye4OokBdrF+qCdUPYM1Zey34TW
h6CTgd1FdtCRi8s52J4xh7ypu/bM/Hv3hNXxhEsHoQq+wnPxBjdkTiPvSklEu4iqnPMVsiFB5com
v4lpQEw6ARvtzlhNGJFPzoJnYzIu1zc2RQ1/HqAXHaQIehbPOTyzLzHRJ3t2TQph/EdcFoMt2pBQ
ZgyvH5gqHqAWRuO+9rBBX4yb/NiebUqR4js5avzGeJb+vWQGnUf/SYA5nkyX7QgTzBBBoQ07KFxQ
7ITylmo7I79lOfAG4ms3IUMrwXiJxDfUnR8p6mF2aCuwzsP/10XMsJWNyle0D9xBKeIPDXKAtlM2
VcC3z44atGO+LHUbU4C5DZMnh7g3nvl3SFB470sgVPAFNhVzI2SevAdvvDMjRr3suOKaclFWlKBc
r39Z8pCknjeqh5uxg9RynszVHQwjejFpwTUA4bQjbcf0XNA2DZQ88xz6AqgCnVh+tMT+mR3F5CK7
wdGE4QkehVs4uNdOQ3wIm4g+Vz/IO4X8D58anqsg850lbwEPiTovhWUhCkG4MqxFuv0X4WZYvQ+h
WI/WEo9RX1kra5lUyjCNWFHRmzsmgQPLEFZAFrota2XwrWbqTGAUQBVI+EQJfC55Fd8EpTBnNwe9
weFVfIMfQUSTfkxAylai/xdTJZhEXFZlQx9z0H9qj2+hnLkXu/w2biZc/YrRKkNY0vrmjOi5awEw
gRgwqzsu2YpF2uqwEKkbmU7u+o28o08FZclYenx1cYVkLsbImnwuzAPlNrQGiGHaioXsi6EPd4U7
Yx6yG58N/GFhrNKP6ga2yyRxLig8gopZkXbMsAe+H0ANHE+KiQ9BBRMq4PwmaF2Sd+cnzxuU2xVP
Bw8dT4AUcZ/tH3nHjZjrPzT7QNViXXHjjgmdPLQD2HeTn5EUlEVyI7SXxeeYXIwJnDC+q+CCKhvi
YQIW4A9wiFi592V/puVlpMzQQLz3j7qD9FcxsZILvjKf4yjYfTqrhqsoEFi4ndURP3txA+AUHnsk
cPPqBvlNDID4lkA4jEmp3mE+c8l7XOhnYh0mx/7MMwrvUvCcKO+1nX3QSxAjPjyLcmf/CBN7duSz
oIzg7sFlGc/ceRilPM392Y7EKqauFrMm0fTkrJFSzFp57Q32M4RXCORncP4tqOrNzX0BbW0kT15N
DpM53fuK5w0AmIa48Aau5b9NcGvux281ZS2/Qw4ZaAMi3XX/DqF0vM5mJBgdD6oN6NLjFACIVSJW
Keo0nrECgeoWrAwXWXXFgcIWeOBRZrfkYU64fNqONQZfiIcSYAnABTYfi1P4flYBDTmAVwlgcohv
/54ufgkIjT8NGH7c+YNgAjbgEtG/555r0olfeLKFaTvYs6AqEv0e/6/gckNT434pJX+b78mug63p
dcYTC3FPBNtY7I8dEmkO4niX7Ej13CiRhnR6it23W4V0wQ5+Up/r8ocM+dchD/KADhw0HB56s1LI
Q+a3XvDtESzwD3uiJ69hvqGcLGDCoyBYP6FWDKTwtDBYH5CJrycGVZGFPcHTKUPlyw5N/+qhUIOI
1vljIC2bueXBWFoaa23dwqSnykErt5B/rOgFQzB4hSUuLoE1nyxKj2MZsw2aVTJ2OPW+BUlpABlh
lf57rufihoM8kS4Rothatwv8nBjMLa/IgRCJHZIlejNkPhtj8/xHyEfiM29viZBgpEjAxgBhSojQ
6zkbA4XUmOVzmfdT3ntdbWPQz4AupZ2rX8RYrwoYkKsx0r5sj/A9AzuxOU3GLyX3Hrx5WJq04J2f
KtNyTRTjkcLtTe3Gq2cf9/1jTc0dKv8EDkgLdgZyfkKzSII5G5sE6Rqal5uQD6qomxA9vIgkZT4c
xHPdVZGv2Wjh2sBeCd0OeDNXX0g7zKVEvnqGXcsYxnOIcp4O3OR0m3ErZA3yJvGNObq8dpGuEy7R
8KG5E2cELch3OKKvoE5uxWYer9IDnRS1I4E9VKEY2TIlYXDCal2hnFmMqGFVQt3CyQVlEcuB3itQ
+HMMrnMkUvMMGhdijnRf7vMQyAeFQxFkUcz7vxZCEvFYPz+y0PQemxQpUel1ZMVkAaVqCGbOQla3
8aoEZBCFoxqC4WUr+9SyELtV+i0dbfaYoFnihYUCKUoCxgPi76OWgFaZIXoTYkg9EDjBImOXCWzP
DHT+QTAH7o6Oa1vs823zQTwatyS+ID4Kn8tiPwnyUEhw6zUQfreE8BU0Pi+2TUSbvONbBvxtRHUX
rspjnWyFMBCZypY2b59nbnypMAhw+iBdV8vnhdRA7jIBTHhQc/t09xU+ULdNdjpqD6z/A+4I2rXh
rOwQcSEfex3N1StAdod+reqm10Ce67tkmXwkH9kSaRUHpoKHlYOksHTrY7zs0PwseEIOIzJL+Sde
IjOOl/xeCRS8QVVsufe9goB0rQQ5SbN8PR6NF/oYc9crLqpTc4U012Qp1cfXTdq1xyf3B/3jHlmk
sUFmyWcVOjF7RZ3qIwRPkB7FvoSjwwpBEisiMPiJFRlzlRd9mQjQeMT4KI/j9edxE6I7fXn/VB5O
iY5lgpqLTWQ8XufXORK/H3nDU4+mL0YlVd/uZDAthZQNIVvMN67R1U12KDs3zTIPu2Ue6AhyfhGU
sVEEfViyuQl1/Tfy/CRKj2Y949EQu5OKLm70EcxFMkQ0g/9PXwmpFBJFNFofSHxiNDzIpdb9tg2t
dTy/QoN63AYgpGV/9/iCFVoyFmwiLuo/kfBqYLPf1MFkxwaozbVDEaS3cYdi8O0i0NnoK3WDlAnF
cI2cNl5cyQkjfpBRCBKNZJehgaY3DFOuAPgI0EHiaFT39vk+OJy/V9nloLGn9rfsgu5sGtIycGV3
toMadJP5J1w+9h908E4qQLKAmVcwg/B4X4acf0hXlKnaO/ZtsF3r10BiryzMKmwKZ327nyze0ksn
Dp5VCkhnONC6RbE900+47FgmTTZN4Lw8VOYM0AxOBhD68XWiDibZ2wGdxUUJzQXfGzuD1E0cip33
jRMPSkoMqDZllAo0GTOZgkMBzRTqgbFX2BaDGBVO6iXVfMwIC/bQ9jD4JuBF6Cco5ygwBCVJaBEE
adqgmKDAu/tUEqL+opBHAQGbiLITzQHEulW3HbbqpdtKCzOimgSiZToOlVkQtCAxdEdi5WCAC7RV
jI6FRbh4XfApKl3QVboVivWNIL8LfQyU4CC93EMoRE+HGTfZQn0Ix0wQbHphUoo0R4XZDpWBerMk
iWgnilN1RTKEkJNQZ3DSq4OjcRLT+6Qz1aSep1SD8rARion7ctxQTwQYq/wR/E6DOFlzMJ90DmZx
OP9LAAWjVb5BfUpY0OZaxILSsP0DbYHMsY/gftICgUWYeyEHeTOrAbt/ih8Pvrql1QQXZGrDSrPC
ZGHzsHPILBo/Zye3vWo3Rsan6Q3Lct34Yi8co/JH7JiThbJ4iv1yQRIeDGp7b22ZBxz6yPRMTt4s
BXbdMq6o0T42Cx56sH5Dmjg6E4QBnc2ulXcdjlZl9PDS7PBkoM0z+Hps1e78Io/gen6Uc0nZdWC0
uLFcpPr8ftAqn3qGnZZQL0NOssOrtBqxcmBl3mMaIhy4SnmldR+GMTixMc0a7139mBjL5R9xsr0W
bv4I2uuCT/XslthLdBzfZNKhKEfs+aA4w7OJ5XgPTFwdgJxGlwM8hh+hk9E7BV3BIiCGQE/08AA/
YaA4DGPNkWkK0GhejLmyMKI71j9Mj4pZylci5qyC3UnYpHyTSncwNiNcQ3CZX2sMizxKYWFxgCQf
aHGx/EEYQoxpEdyZbHSfXKoYz1Cb0WK+7LJVWoX5hWOFI8mCU+DWiZuNU5OKv4o9BN7t+npGbJ3O
EK0+oAuU+zcE+dVY+Yl+bHS8Cn1bdZ8m3MCj9kGVMWI9Avr5y2TL+ntukWsH8cPvAZZnXGBSytTw
xlmgmpGwm+ies1Z2tF8uESnMBKYyxnv9jh/272v7XJMgUTBIo1mCe8cd2qvH63HUsK+dMRvlh4B+
5D+NcQhw/k4DVgcD8acSMBg2Y5/YVELT2ztzVU/gkIxdGM/iCgWy3ANDVUsJ6SIHXkz6BKnYZmhl
mwPQMyOdBG9Brrg5a2Jv8sIGChOPGWEG8+pra0/BV2cAHrvQws+RFe//mP0BhpykcRw5gPeSDuw5
75TlteFz1zO5211VUMMD9UtdLNl846VEVox3U1YhDixZRILhCpcaTMSWiX91ynMDbGSb4AHLNyUQ
KweCMFJElhfwgEz+84jR0ES/El/Nqpvfofngirx/GX56jwxrQ4b9e/v+bcG0Zn1KhPTju91on/ez
8SfMFki0Vo7FPt1zUMA54KDBzIpx7Pa5pMwCZs9wgPFJWeTY+atERrFElCyhbKzxCxHv9hRp4Huc
6gv4uxej9+eMZ1+an1Db7EhBbI/24OQtyQ1ejcluZM2yG9eqGtFDGDtgMf7HJpWUYH0OeZ9sjXSW
NJ1AC/SQl3iFqwMYHeA2782Yy66cNsaqzn/Z2IpxKtWORDocxoq9k3W7rnB64lA0iFtBecOuQhRm
xL8eiEW8wUcSg2eKhzYgHpEHDaPc6hXU5qz7weEZJ+gnP1ZmNJekoiU3Gip4CjwFMpAErVGDMQNZ
l4fStypfxzWQzvO1Tt9OBZdoDNvHon/4OCh3zNc3Ob6HBNKO0ysqZSZUPhbASJ8EHMij9ZoxhDcM
/JImTIHBVt4EUM7urWvZjo1FKqf+21X1MEnW1TNkQ6+ejn6fGi4cAAZQ8gqkjLaKTpV2VWfyE2j8
xbfbVfuXhNWSCUYy7uFegPCTmz2xA8YZfTu7wkj4IpgcMsqV2D1ydbl5eJS+5i12h3UopZ5tQyn8
aJ3+m/gL4jUqgqk5oZEl/N1/6h/1MwtSJtJ4OoYDDr/9agAo6rCemBeb91d9gBkgEGbymb7e1NEF
0tZlrPglL4CfaeHlKnTfufVZ/VJd8qF2Y+tI4J11pP50hAYOy54UEE5CDtOzspqAFv6b+rNrkNtu
tetnPzfSX5NI7vs8H5z79dvGUq/wmbUyxAG75qbz5FarhsNinBoGfbMbm15c+jQTxeGlzeJ6Jsbf
cKKAeHOuOOCOO2EE/psUjn0XgeLaH3+Xi8bkkmR2CasLdcpopRIuQk7DzOCHxNYUvlA275uANQqC
zF7DQKFZUn4CjhCAC4BnUMXgPxn7wxP5vAPgDlUgfdAfujDnr1jT1VtSVtX0CEGHC82HBkb/F9uM
jxZPWGVS/ziSNa/g+CFke0X8Palcmujm2RK+mz/kH5rupUzcvpiF3uf1d/43DDwlTjF69cut5dUD
YgBvjitrv2AE8HbleMmnGfju+HdgGYyHq7xOlGV33Y8AQt2XMhzj+lPjwJUms0cTaOlcNU5PeS4T
0f5cMKAZHuETy+iXy/SMCVLZ+io0+2Z7R5syulUePh+BzjKPVTpoMnq9cZ4AJxsUE851y3rIv+qo
+eS+0+5Rl5aqaz4xCMAisGl2gOrpQNcwk4pzB6nmanHebK9MXl+R/W19dZOFRS6NRvFdskRkzzgX
P/dDAjViFV/sl0fDQSkub3oyekglxGvXmtLARPjoKcfytWCFym2QK16ludg8vNf38ZY8I9s6pDbT
+9m993oVR4bp40/ZPYW5qlzNYPHl3RRrFktZEBpaz+5W8KBKO1Z+t+P8UiJafnA15jyzuidTERCJ
8lTKIwSCmAewFmd2Ry3zRuNW/WbmrM1mKq/Yzyapp1hew0jUikizr6N2OD1O77/HJpl4VbbpD/3g
PTH7xp5LtXwJozlu7lSBS4T1U7NBt4M5qtrMHwXeUG3pUGd3iELobken2xmo9DYa7p9s05EIFK4h
AZnX6b3zskXD2sBB1pg+S9/ESxODBfzLoBpA8FyA78AttDldPnLPpOKoENy/FXiRxdPr08/JFRhJ
NrfliaWqcJcfe2KBouRfbjfZtf0Q5Zf3yp6I131PQmogs5hrkDQYRcD/uNBnbx5kDOLslnltd3hA
ALSmxSWLP+I1w68OFVbj2wn2FhSyZPBKG/OMIBbV9la2OKh5ZJmm1TomrXcSu5wSaLmPUBZoZWhT
Swo8D06k1izi5phlW1gv6usrL1cwp5g/MrV9oIrPgq6e/mAoFUrlX/LAHpGpfYoqT2l9crxyZIvy
Sco+7xhFTfbdsNPF0E1UXUEOZ3iI+nifk89FgY7teYPNb4OTSBo8Hi0MowLC2+I+mNMXHJhlknoC
w/sGZdOw4d9rONjjnfqnAbQden1DX2NNAnDVa/HL2Ck/sudjERxhQ52AN+IYSe0vnZTqMmmDrPLv
WKfqdHHEqodipsTKqeLzJ0mgBZ0HNcy/SknLA0gJaew+GvdxsuSZXbsxe7D6/iy+Ww1gD+2bvCD0
807bgXsaAXj8lqEKzIsZ/6CywakHPjEOgtNXLXJNHEWGAV0/D/G+72atuuftBxmihVdOnFpasGdX
BC+LiZF7jZoP5tecJljh3Y3SmFImrR93t+TlG7evnaz6kxqXZHAioHANlZ1n6SQMmKHx5NwEniUI
iI5hOlRnj7eLyRA+V4q6Ttn1MVeFfSvPLHjFFgHKomqoDUpUT/5lDb4YWawpIAe8ObdMsBLD4yEk
aAq0ll/vsNpx1c/4TvA2hYY+/2m/C8OJpdnTOjfhvV0a5p5PyOs2Po8h5keMffDiSd1urXO+aVMJ
ajJEkOLwJueKMXflkIQV2CeKFugipey8sKa4tN9cocd7Jsfo+cwfHpORLAZ47KQSQluqnQKH8iSc
5zvU+qi76ng24BpHKydiBR+MdWHZAaBiTZs7d5zF50kWPDbVhU/GdJ/zj1wgL4eYkcJ6DMbs8lLR
JGURDzsT8X+bgaLBwSOOnfwuDKSLDTVztyPAmsvLsuS/3l8kONfYbczTw2RByVn+tbjFAr9kn8oh
R4xLLrvmlBa20NHD9nCwr0LFcAvZM6+37MUGusW0uhqn3I36zHcz+z1i4zzSv1VzNvzd7z7MVSo9
TANar/o06DS/MyieMz2wfvAVTBbNewm3gKP4Sp6CPAa6cXuhEQe4V+3jfbIboUWqMxK56Ug4yvHR
KOaPBAvQUH8uMwtXdhfyqPHYaupkahNsq8Sh0fbuK4Xg+gzfk6/GOr81Uh510rgP4oG2dzAKOz1x
qcFq69MeNuS9L65PF4ZQ0nOOvR6zhw1nZFYADZ0ZoEO8bbtFn1z09QR3RngdjjXC004YUlcOk57r
rsyca+nqzfqt+QAr0IPub7rw6y9D4OuW837ALeblvv3nR4/TbK/MwEOTmbhmQda5E0Ycx5Ku8Gxx
TmKpZTuduU21qZyQYuoXEyQj7xvSER7xz1czf+LjpEZp7Is2nUEepGXcT/U0MNYPgDDdJQgXLRj9
w/2BZFtd5E75VQ1emQkreHSsbw831tya0mOZmTOMi/pC6LCMlbeJkzY8QMWG6FHiHmd5Mk2/HQc8
vNfmi33GpitjsDGZrBibDO+fO+Y/9l+Zfz1vIwDV/fvVHop2277njJa5YGWFI/E8ljYZNbKVBtiL
NlENRPqml3RURBnSlyxtDD6n6tvtCb6Y4UExMd8+Q37orgZ73QSnc36V2mACUyC/7ofHvjVvE20n
W6vXsKnsRU9EOo6b8dko9+MGjrFaeTZOk/h3rvuoXU8W0E0bItotArLtE1YCfrqtSqchQlhbWoXD
p295xF+CG9h/pxHtCMXk9Q/xDQTnlYqjB57et/KS2k4Ozt8SNiwf78Bk4pmZPl2DTXMJhybWPakO
HvaHxLQ4I7N7YEt6ftENdxeqcx6K5Muk8N61IjAS1Zf1JjPDrSyC+xh4ekyhjKhOfTJ0S92hieG3
kucWrihuJsPdM9R11TFEpIXPXWOcU0G1pj9JfMV0ET0xu7liCinTj06v+mJcp8hcJAU759jhhT6z
Qz1VvXLXIyRsVxZTJO1YY8Qz7rBBKc3Z4/f9AhaofLN1aXnjimJNIp88aK5n9b0Zk08kfQznel+F
n685zICUyhkVh2ZizDxaKt5eSRdX5YOBL6MetC7ErZEFAgvxeWuVaQwZr1oo2gYKufL40pOoScW3
mCiRNX4kiCygT+ccYziBnORL/HetFuzpb5OqC5ZbnS6UdnkHugJKAkLNieLUW77GhneTqpMKLTv/
gzXaUQbd/8l5mnQ9a6hIGN5jS/RPHsVOjjSSFhSqkMpFW3QVWyQMH6Znh2ccgR+mBENg7Yz/PMKx
cWbDUg3IyiBiIDW94uEO98iOhaGA4b/TNVT71nI57pkyK9U8/4T+fse7n2Fs5sqGKzJl8CM2HWJX
8m9+2zIgxq3SreVN/po1sonEZ4B/D8ePN2ucGRHEjWr5QpRP9Ohkqlm4mR/58FLhP4djvmEFxsUH
GkIJM8uLac3uAGyZKB3szM1YLWjfdAfP8axy1HaanVpGHxeJ0aQRlr0PixuvoHcc3S+j9FtkCwxw
Jjhlv+AqwXkJknOh+jJoqzbTsln7pvl00h4JxUP1CfmRJGi/cZCCvk4WzXOenYSbN57+Ux1kcIdq
jjMNlxTJeVoIWxbauByTU3OFgi/clA3fYL6iWf7TZjKXv7fog8alpQKhTbvRqcYdCeyXfK2hGTRm
RFE/XAtkDVi52+aw9rABxajTZqN1uvRQKA5Hrpm6KHrfE+A/ryUi5LfmapyvXyCIBYdJh/zGf5jR
qENb/LAxYeTRpunv4SvjxPQOXm0AHssG0C3aZlqmPrUEC4CpvbXC7v4+hADnCI+/KfqzKuzUD66K
JaigJ8jW7gNpdjzD1H5ff9ZommzqOF4vOTYL9EjEeqSbNnPLDz5p6StLjNErKkUQ5YxeMuvoOsMr
rn7UW9lKZxb4oT7n1Ef277udKfd5lu1UnM2XTclGQgCM4Vadb753nRY1DEZX0Hz9HBPcsvx78t84
v77m8URfdZ1Oy8mylL76945A9Cs0lGZqtJ71Xt2xeLDdyeiDVbQzkTQOlB8z+63A9ah0r35dR2/Z
IfWH7IOW8g4FAyJPHBKf8MHc7nFWzR/T2E+eBH5DEIfQeV+8zbX9CMlZViwaULJZmhsre9JceCKR
n1EQ0aa85lcJjcf9lFsOFWFt3IZiUScRDTEaBLvbv6HQQGS2fGjclPz5p/kKqBU6YCGstEmAvzzf
kHDIu8cvHX0H5ax+NiClFGTmxHCMKKupCaiQr8uud5FF5IjraDr9WAea+3zevRKoFVqn6Q581n32
pS3Nc/sLEinveNNngEeTgKreLhSEK8cj3K8WocL29V6yVSiF11KbT+YUIRbwtfQz5PNGcUfN6Z/e
YG51ILGrzNkAaCcJAd9H+dtA6GDYAEn4hCLtg5WN7Ri89WIGBvVYUixdX2OgKsNUpWeuL1DrCWzQ
pMP9damsUFE9qfnQYMDablHODP2rYuSDIyg7H8kzJOyeiN96+TG9LbGm0p+lOib8t4TdYfq0w0TB
dnSTGXPJEvbqRunk0u35Q9gK4VLvZj5+Cqv1bFNPsWAREqsndcsr0O7uKHNix35u3zIwnV8SrO/3
OUs8JY6KLCnoH0kwxvP4ZFyXvJxFsVntyxEa/K54RyILql+85ZX+jso8JAfL/I+k81puVNui6Bep
iijgVWSUrGBb9gsl220QiCBE/voztk/17b6n3baEYIe155rhsUuD8vlmZketIDAbhwuntGyTeCV6
IeV78dyali/hMzKt5e7I+WkRZc3u2iVrs0Ph8nXXzpwvWPcyRPHVB3E7JP9kJQX9ftEeCaBJpVDr
7LKG52B+5dO655QJmbDLjgvMVhdfRukS0TPyA1eN3TCtOa1/11eFJjNyIgVfb2C01DWWXJHwNmft
luZdD2Z/66KakO/Gk+WP5Kx9L7JwvkeF7pKjtHhhocb1Giuh+GTl0XNxX33E5BQoZGHBRW8Od8tW
Lv2bzqubnHA7O8WzkKP5ZO3l53HU1w+F0+7tsxBRPAlArIed9v25mzvvtsFiu8ze0xnbiOO9e8Ua
XPrR6BOojnQCWVtMIftGk3oSh/GFh/c2TszkV3SZC9KG5THjTHUKC3YBQRrBOJIwhyftV/a07w+/
16Ox3fVlcM+iVrpqt7Wu0hcGwB9QK3naS5KTobU14c0BqbNqfd5PSXLSiYaS6TLXzgOkptzXym4A
lsVCc9Vkkdl+jKIRCnO70B0lW+e+dm5/KSPbq2pyizgYRRax2LfwW0dnXISLBBrsyuzt7oLhfMJg
4hSLOgXkjaMsx/yzufyKregpvWU35Nu+dpokL/dnoPkyhHOuKG/4o+PJ/00eyO22wUSafzOO1usY
4YIuT24+ed3dU55RLXS5eFUSzkNQAZFZGxzOSQPjES+IL3xTcd3N8Um48B9G7BI09EiP/Lv6O5T7
FAUXHpBVtmsIMUHTaK0Lw7Ush38osGYzz8BQPONU20tQ/B++yVqo75aLFf2ChexKbMZI5TAqZwaP
bC/B9LOaEcR86Rzxa7fnotGX0I5gdlzkQ1rvHvWZ0zDYynOV/8tfJ6AnuERKRAxIC4if5UE3vFfU
DZCBjVCS32Bz3OJA3xn9Z47xkLFR6tdS/pIWv1BB7rDxerew71+3RFh1ax8gaUpr8y6MOfmIL6gB
MgcbAz8Lw32g7shdef7qIFWlTjLYD2WDJzs/fn54RNXTwCxdDIJUTFYzIfk5UR1ni+DGsoY2hBxQ
I1rSzUH6RN0t22rudwElYUqJDLeHNAzdGRMANORjVHmgEAGtWWT37PZyziaBBSIq26dO4LKDDUyN
V9yguLPidYGMlCsJyfOhxBnwNeLkOv6jsZT2ezrFt6UPh40jDcFdWHbLdrXc9+NhRtS/WM+Iase3
qn+h4B3HVdIBof6Th1BFhn7fpQ2C1m9WDlJ2dLKWFJf/PnWgSFSX0F+Xfm14DQl2kkP98nRSuADP
F7JGrMdRa0Md22qAQI28nSTfdJfhZWS9h0Utb8nq4dsIpmtMuxyc5XfWemb9UU0e1u7m3lq4XUNJ
iYDcqxJ/yOlqetoX5Q2qu8XjSm2V2XDiB8SCW9nC1AKqNR13oY5t7AmVWPK6gNFoBTVQRHOsbkR6
cGh7OjdMTAeoBoOUOnFzYN3loSnNmYX2xtmY7TAn60x9Gzm0EU6e7sgEJCAm55iwa3+LZ2igHBzS
Y6x/Q9NIizD77aFM57i9IDPqvPvlOYcQBUZgtIU4sIuDAj4JJY026h1GRtO7DwgYDxezAAsTrFuo
cYOpwMw3jjLgSRJENh/cDBohHQzSTxb/JJhW9GKgFZkuY0nDtKux7yR9iQK0BdzIOMwHbXWckZYM
lHDau5KRL+oARjEQCJ8eqKy/74aTPKPFp4ljMA2x0PqnKMQnQWhfIQweyQa8mhcT4eR8YqtTvmhV
qSfkH/cLNSTi6luOBQHN8tGVJ3+++0n2oekBI+muO43kVuah5vjc2tzC9ji+8rk56GLTz5Z623Oo
GQIRxbbLENxvqHXZlX7ZXVR0F5kNdq1pQt6cNi9s3emdzKyAk0nVhcrPYnng9vM4ag4stkC66BFR
Xb8WFL8fs+qVR84ppDEitk5msU22lr2Q8IoLWNkIYVtQnmFFVXoLKpkXKfVJEyq+pYdLKUCC00I7
G5jT1OtiBFlGWNRZfjO8El0nLy+Dte+Ut0z5qC1c17vLyNHagL4EJIDvLthGE2Sp17a75c29xy8l
QiWYxKWDbTDG+jXpA4RRoNPSPUZ6Qj4KzY+KZ6+GY+3fzhQQt+ZAjoPVeMRyAFcsCKDPPiVZBDWM
GW2SFrGdyJ9wR4h2CbCk32BHRqPDGYCnB99VcKeRHY7F/QpSn+vGMCHGT0Isnu6m0m6rjax57J8Y
FNe/SxkZ8XEhnydozg+vio8aYQVPuyLyIBUSpBacsdwnDUPTVWAYji/V7U27+fdxHxt+q5OQAWGa
Dj9OxJBBmyyQjzjc+cyq+cg+JX9yjI5JrWiK1YyH1MK/IX7Fskbmtq42xi0sCzIzgucjTNF1oMPh
2OjDP9yqB3LS6rf4pH8+CMbURbN48dbdfPb0AQcArBEF5rwicaX/1fEDbK+wa1fWmwqzHlFh7cX4
UMGGMVeU5JrIwUYQdhdx6DhDcACWbLqyHENiep+Ws8y3LWBwtr71dB/W80gc10Yvj3grNP+0dyI/
z8+fTnXGN2nz3C/XozhXoZ/Gxo3FPif1yc73yrv2Tu7uhK3T/AvvwkIOrojaEOEZbdUc178hZOVu
sDy9Mh3WT77+l79rQuph5vtsC7LAdUXgWiMxc2TcHz75VwKxWd+B3TIWABtaMeTl9XwSssfyAjoF
BAfpugqIvd/lX5y+xxcLgjGKtHfWmxTFeeYW+/qAy+qWjmn2fs83oMPoqDnqCXieu3YTtKTF0qdb
WJGLZ9jKxKmXZnwwY3FHEpyDxg5Eqaic/FeSwNYprtGboKmu8dqQX5+WY1quIvnFO4QkwH1ph2an
N/37hbfo6kgN+2/OEtgxzBa4gNsgdKEUSbITPe/lZqJ7qQkuEsJAa76MmfuMkNcBNuu0YCiGDgDM
6iXeJsTFFQg35ZBXu4GODx77q1zT27+9lncbSAwfnpvL0WVswU/wAZmazb3n9fKdQZJBqOhMOueJ
2C/fouq2qm2N8IvJ3NmPa36F2MM5h8MIxyItdnpoGo/ZA3cAfaIhTW/aPHBB3EGgGcC5wsM4AEyZ
rjCEokTzWNCxFzkvKb0x7kD9cBAvSYN2tvEXgGOO8KhyuhpR7Cg7YxMwEpfiGuJ/nPa7KhAYCpUC
vBgEJ2B+FlYWFErYwNBqROBkBCjuRrqvWE+3MHacFL9j4Auaud6CnFLFNVNRq9HLYPRxVi0P5lHe
DyXFEwS2ihp0Q3DQKyqLfo0kXj2poOUI4LON9CtdW8WWRL5MFL8ytNr244mUqdveZocr11UPX2Eo
VcjDGSAlBAG4St/sVmAjvBvxqlcy+uZ/rM6c+eCN06KgkqI78jvNghvzkNCjKoeOpRBBZ/0u9wfM
HmX4Rn4Pb2uMFg7bV8es+OZsSmtEYHrVEewiucSwtHowdXyxbFEy/bkO9/EWiRJbAEfWIjvggpRa
R5VD3Jd0uO1451R2wHtU+Doy/X0syPtttdxSZkm92ADhMVAXoR3tnms+T677KD9/ksKnIdsvA+54
PtlsBtAULN0eyKuG8rBmLtN+e87HBR4Oy4BHPI9r5Vru5TMdO9oSuFPQohCQi+wxHzDzWIqBKQAm
WHv4nZ6RutC1Ag241UwmTqAnXh/w416L6TShCZoCc/jBQGDWdoA+j49q/yQG6QtV033yGuYGKv7j
/cmm4sbIPMCisySYtL2mXiEWov0xfnBSMF/LaTfIH/TqpyN3orbeMnNT9h/GbTfQVs0cVOdmfqjQ
y2p+iq+ghoMTYSx7ILQbpQG1+Lc6vV+01KavGkMno7G28DUVPRzbZbeSW/Nb4wGV2/u/CarjYrFK
YAk6iwxk4TKM8B8IDZkxLNGYpxDt5OLhtovUWQw0P1OkLA2r0gtI7JycQP3b5FfOX2p9l5FMrJ0o
SduOSDeGl2ExD7ESWEbqeF6ahzheF5gNxFSC+4LoBthe5or6JWDws+R9xi78qXQDoUd4Xmc63eAg
ZUF+GiRD402FkZ3htpzaWmqX6pgs91QkE4IOS1y8cvMWuU97o6ffyHiZj63pqku7BQ0G10h6Qq31
rWKe03ynxR2poOtFEuQCU8a623kCr9cREDNgBb2aCtEyX1XTfx2LRTqe7yDP2knN1kojsnD5eRrH
nDLAqzMnYXgsUPPKw/kp4m6Zx+mc2Ww86d2ZdfwZaugYm9R4Oi3D6tFSmF9z+ahLlwc/alTHO6Nr
Tn/aBLcXggPlr9bunqeHFswZWFYSjp2jVcE0vS37lxk40HgpikOOl0D+1o8cTeDPwsgmpQGCzINj
0btG+jBxOrjnq4G+CHR9Z94PfRqYaQIkzOmRVFnCVLZUfNOD4BmfwWNhD1lsa9Uzb15cB3W+o4Ns
6O9Gvx+VdbewMZjpftAvYGu0FaecgS427qcsuKCsefe3aVKZdAG9aLVDzeFbOAsCEWa49T3WehLx
fKzc56yCa0Hb7sfsmz4ZlMmZtATdw3+l7M7JuwGGTBWFJUMJNwU4EgYMfQKkSf0/7ahabwaMY+OJ
zw5SCxAsngDzwpaoozMMkpgw+Zrnq/GIx60+BMBTmUkjYdiWQ1D3HwpZDkemRDNfqmpp35OTyecY
qEI85oqKI9l60ZHhI+hOA8Ju2MVEPT5ERfxy106p4o0wND5v3v21uf0YLw1YHOA2I6ulmDDJHmGS
4kKQH0zjwDLJS5uP93v6rx3O2aei7WEJsgyjdlmc+8xl4QGb+Yrp+YSD7snxXhcUV1CE6aWvDmhs
aQQjKAUsfLpSNFdiR0velCP8vtsX+nj6b4818kVsctAMol49aNIWHak17x6Ehe+kV3qp3VWCYxO7
QjOO14QVoLE7p5uKbvGFFEZ6GZ3sGjy55hWbc4eoTuY+fTBao750jxYQU+ZwaL6eZM/RBqHSa7g5
7/duO932HSzQxnDZ1Jfzlr2gogQphQesVIY0jNgAOBlpB4w9UvhTSHQrpCKbql4fHsuoRRB9wUYE
TzhOcxyJlV3OsSN1xVr53IzwsCCDltVrOUYTSz61Y6t4Ksqq1kHqgo1PNTole7gIAvYBSieAzZxe
5UpPOcijyGLFVraFeaBISrUdjAx1gqJiv5WQ71j1K7rLq3ERUNfFCzvL1xzXUsMFmGfffLA/GDhZ
9C9G+lHDp0CwD6Vzsq3zmO2kBznBuHSRAx0aJ7kJ2FFoJytLD/BXO8C8oWC77VTOsLhKFSHEz5gs
pXpT97ubIQxM0otVhjBkMvraxV/R4PCuiLqoXPjo8KsmF8sUHnkaBxxVbw+fDw3VESodKAonVHFO
G94og2h2gvXi9PGU9vBIUFhLn+ZzV81wHn2W3Hh4q/JDU21Ec/ThxIYDv1KugraGz+dPI5uUl9Ms
SWkWX2XolwqRL80Xdd5Q+LC54GbVkOlxPZwxL7CfpOXOIcSGYQ66+F3hJuo1aYEYgJC7hDPX3Xks
XMgZk47Tz2rZbRLFH7GYJfI3jmCjQjvjLsnnbgg1qJqFN1I2VViZm+jdyK1+ogaDs1sqQknUEwgo
0SJM1vcl2AVt+H4JYEOIXtCNe7gfkFw189Roykr+ho3ZE/n8xLYJaTCHmwWZL0da9Zp0pvilEEaa
z96saTVJq3i1VNsuQUlmoG14XofxMxFtfviq+ckipB7Ht/w0G4Hyi4ZfS2k5l4v7vxy19f2tzv5p
DQ/8c2KlkqyY8vvI/yaZojCpocEAodfu8uGrrOz3GCKPgjKFnjp7R4uDvEaXQULInML0y97gdxQC
F0wYVYFOc6jyOBmMxiZ9ZcCDJ4yjT1NsuO1VDDwMt9F2TXmkJqsFn4DzHMBBk9p0STkZ3VXmEmZr
KgwmnPB04SKoso06Gi3TD+m+HQ2GMZABvuZUdYFyg/XX/1rhbwrAIH7S4MQ0dS9jqfqNoXgN0rcu
/ZA43Fo9m9Jz85Qsu1KpizAHTSi6XqrmXVCR2B6m9GPueSReShqxvp1pZy/KY3InDdF0Y+V1YENj
A2fl7Rz6o5N5oI2rLT+z/CV/uDXkPNO7U4TcHm6DM51XwqPPfcQUYCX40LH5m3gawMy0Mn8U34c0
V2edYKtEiDaELLxTc8qrsDKiLA1GpBeP8SfBJ+drSiCo9ttftvgCw3tC1IbtAyLwKF4dvnxum0jw
+l+oEuzzLX5P4xBWRH0Kh83lZ/v8rP5cU+7F1225bWgs1qJFVQ7bSt/Tq+M1VE5/9dJ+9h6dwEex
7dRXPnaprLHgqymLzOadvcrI1kOHgzn0QHI1ageoUPkyMp/7wRnmqYWDes2GkMtaDIfe3DT1ZoYk
YUSDTpWE/458pDmKEGLytWkTd4C77/fxYAyHZGkge4H+mvxi9AroRALNcv42EiKmP0Q5RQw3ght4
QLnziD8kkIt5FKKVcLLO2Qhyu64wYUEDydIVO3zGEREFchNsqevcU+uRbiN3m7aKzOU9sGZY8Cym
uKRS3qrsSs8UIzt0t8R+p7QOpf5lfNCwBLcq8RLpFgoB67DZdbLQB4idye/zeSrm74JXmoZ/2vhW
klvDT92sQ822LSqgiEEPJ5ozQMGCm8I6Nz6l+EOnpEOjKiqqfC3T2Gk7TqxBegusNKBFPC233LU/
oxu3f42/5quFy5+v/qN1kLuxdW6HYLxhflIHYLI1ee2jHVdB7iXzRh8+RuFZXu0Vi7gmW1U8ufYw
csGkmh9pyzpafg3FYUyDqg6ABRQs9cg4sJXZOZESDKPS8pZfJ5r0J1uiO3gtOKZDleqh8dKnruTj
/XDgVcFBVk9SrKk3JyNKkAErgVNjSCn8oj5MOk5uAZmaAFScKnsOaX6xnn8pNEaXRqU8CksuBhx8
YH3/VNEsMBrK2lvS/dFyAPDyQpg34ySo6JBkzMAi5MyccbZtXiQsMn6mUBq8otySjkQdzr73T8PW
Ycm2BMbugJYDcuDkY4Nk3xZnatHMpfZkVSi8Dt67UhzkNJhWUf9crKIUWOR3yq8yZjbIhk1nbl7V
5lVG5pWcWI7AVHptNyAYk4eA1qRKUVtECt05eiXQsco13TIQIogeRH+TYQtbviXAscb4jfZ+yCFD
wseWHCq4lcP3smSF3mfNtaHRi4yH2Z857ZKTCOiYzrR9aTk7ZDuoIFMGQY/DdzCyw8OGMimLoelz
JZh2Y6GnM4o5OBq7jH2nyR3+B3AJrNP/67cAPl2FVe8mZ+2pOD1Lins/qAMxhG9jfQRYnSnUqvKw
uNNeJH/Urw9AOh52kkF1mjnQ312wrgZ7zxpr1Nq/f8IyfX2exLeKv4uYg//Ns+94hA/7wuGXJ36L
lxFmnuLnAEb5Snm4u4UDsHp3nyeAXhf6h6fbkPNthd+VQ0gkP5S5//9qfWHYroDv0tJ8nmcVy/Nq
cwuTUOSYiT9z/ib++xbOUSNyEwxfjwrsbCvxe6P+2dYX4YNfMpbneqRgZ2/5tEmvtDdxXTnKXIP4
jLmH2ygwl1CaCbXa/wa4QHvCfLUhFYS9Hqj8X4ukz+1if0ZZ8QZ4K95SBAEm+K8nCBSLSxIa29mX
CczTSXvGP58bkjPkam4WKd28NhRJD8MAJhtuIb5u91cLmFFc+vir+1zuJt0VIa06fP0xdxcEk3Yn
TP2h7ayf+4f3eKEg5B92ioPyx5PZml/Y//KPB4ajwJUuRI8HbeYuBFPgFmHDwicHjI+qkG4OmSDE
nQf4FXJXZlfzFFzkMTHBJ+y2u4eU0UMkrPvvYewX2I41mzLMYGRyg3DADetD42Pa61l7GAzhPczw
LRM5E8jxQkAmYeyAGS/7DgZ4wg524M//Rw/EOAIFHhjLFR7oG5EM/6ZHFLNdiqHAEwHV72iYBcP+
+VIDNrriegEDvPHt8aJ59J2rkE1e4imK33mYkcPIwyfhF0l00HkiewHo+IXDms3hIKKJhFyZ9qmv
+o9Q3C7VpcLlcTc8iimiDAn5cKLi5TTnyQ4EdMoEPHYuwpcYPSGZB+K5TSyuDAMG84QLMYIslgNG
hTDSp8eONXQK4YLRM6OC5P/ZRPiMAJrexI+z3RIRhsNCJGZPA4+RGfBgnMNA4XlX4fJuF0Q69uiu
F2+J35NnmBBJUIWEgeiMsILbIDn1Udt0WFE33j2kE7WMUHnzTLDlC7V30uP9kkALpDvCyiMUIxa9
/qEHoy1w/aYcIdvBwKxa/IlNS4g0ZwjIhmCd5mC4if0lSny4iq28xsoTsAWzamz7UXqdyAjkdjJL
GYI8PNxvC2IHMsDhvwGHlIPVADvWALvcI/MbeQN3CZsUHEYkFzIzw4XjXlQz9oXvN4cFnAonGLrL
y4KlwfrLUeCrPg4Om+43+UqRnX4y0j77cfU4aRvWBhdBFdNahB6INYKm6d+6AfDDGgFvjYmJHerf
/BKWdxIZQFZ8VaLhNw3J5GHrc2CBhAkCeYV/E255qCOx0IM1iDgd1yIx1E1fA8ytQ+MipBXiq9Ov
hitfibIehbpLw8lFUI8AMej5BjE3eCd+s4zSIhwiKg4qUx4LSyPO3fjbC6vqKYAoxTWLFUCoV0k4
4b1L7oJ44dhvz7EvCY1cHSq/vKyH+R6X1oTSG8qcJX5bGheT7DS//ruPZdji+CeyX8RnQBv05xro
WaFYf1mzcKgqmb7LXzDeekN/NuLixOfjNUlBEbfgzkWX2L8IAxiJv91DfG+16HnFzBbjtmUkboXx
/ff64kYwQsQYUbGa6sl2xmvJkXJcE8vFFs1NtRP3SNw/ahsqDc7h4qpjX5gUtvysuImIADYStnBA
KPu/O+/djo9rzbAVXxMvkPH/4qPQf/p7OqRisAZ7Ot8uno+4GBEMhA+jiJURUWqm3/KhMB375ao3
fEphKIHXIed7clfiKxEkNz/lxEyqlIkfkDA/lD5FMEF8VRmJ4hfqcxawBd/B3MJDEVNFWkCkZHJT
xADirfkq2CIrxYQNzp+lopgtEd0LkeshknTEC2HYLlTM/MKDRUwzDkCkGeCSjObqb5CLmSfyDcQ3
iF/Ql6j0abFAePkRjjzpJqELKZJjQmHylG1S0ozwN8LGaEEkyV+k1N+7WXiCiIsG1N8J5x3+hb8z
1IAkuMKO+fV3zfFWvJqQGvMK1OUB3pDimkWoDKAKN0Kosgs8gXBSwmfnwesJo6cHdlAiXk64IrHu
83e2rkKQtoSTjBBli/AVkUjGegnzWSz9aC7+/zJnM6YsBFKZSHPxb5CRGf6YzP+JucXH5SYyDY09
6Sc86hquPGfrv0HLuOmu/QZ0qrBv+HrGfrUaHRNDEDGoTIZGw9huwiWPHOYDGwLDAgdKPl3yq3wC
FeIOg85cjAN6VyLTJ77i2vLzAH9CD8GNEv4z+F2JeCNB/ebG/f/4eBT6z59YneAS4WrP0/oRd1nc
MV4fX8+baGnp++xvbIj5Ly5frCriw/zdcfHU/myooJxL+HmKXxlrEAMLXW/091ih3EfCRelvKPmT
9QIUlfwCaGIpBHIibPhheFu0/fy/xzYJx1UxYYkwQof3t2gAvrab5cSawWIQJgHLSI8LqZhHwspU
+G4okbUXt7jE4+n/q+Q62XqZ8ezz7QZbYzHxyDTzYd8cB7+ASq/jlnH3znGIo0p4iyzP8MQMFW+j
RDHeXYVjAHUyJRiq4tMI61AJ11M+IO3J7m8x4qOKNxWDsGIqMIJ4HpN4c7HmLXmk4hXFY8QR5sES
t2SR0YTynZwxroqzPNddc3/FvlGjfktZl8SlQpTZ4U7795nEel5vaI7d+JIS9XLjZuNa3gtfK8nH
H+1vcopJI4aC+LP5TnG7unN/WAhDpJuh7kHa/XuKHD+rXRP2GxSJfIX/qLG9w4QwEp8/2QnfHcba
BuhDpLwJ4yzx+USCjxJhoYrDIiOx3MwXcY3ieyG3c2e4bgjjLIVKRGgXy4hYjqiABEAKN4Q7x8fl
+fIlhtcQ1d8qNyy+Sn78Dyqm+wOSsGH5+fvmOmSeiGtLAp2pwWLrCdsfy1Md8VkkV0wZyR12dPFe
6OwcVQdXR6obYRhIBwi7PtxkxU1dcjPFtoKCR9xpcS//Vj6xXiwC5fMZGcLsiPHfYdxmsbaIuCOV
1eLOQBAPL+GthL0MPrpYvxT40BD+zJuLOSsGX7uZwwbnnDb4f+PWcQ7KCY8WdgZP/xZBp3u573Hr
CW7Ll3GtBg+/JA79cXgK+MIx6BGecrgNyNBTZ75Be0D7jWO+TY63vnAmChh7YClLUV+nrV06uJAi
F3OXldimHyvQv/LUjf6CpJ6TsVirlifD3djP0KMCkKBYCnDtfMD6LxA225o7h3IKYBY+ItXpKveu
CqPRLzRBqIy8O6DnCRYB1SWuAJWb4734EZfYJW6eYBi5vYTw7jULRxrP1Sf63sdwtDR73ow3B1Hi
8G8C936tai+ExoGltZtikd/gpLjKoz72YhnrnIodkrPFBr+baWe+DaDQNrZNN5DUlVHYGgimK70h
dUXS0f7QQLgRmoLXKhxZ3CJJgYfQGA7XFj9JwFmd6m26Ln91FPw92qrYN/kG0dsrn9vnTu4uMjoj
tOXaPdI6DKbHtVT6xehcqjcVsjAWTVfDDO8qpDIcaYDOdsjEGnmHtUFJY2g1JAysOqYltELKsdUi
+aKDa/Ub/YL7M3jK+Br7T8sUWuIayHa2t5+Ta1AYXviJ5MAPLaPq+JTxA1jQyGRZwCQxRjAkb2nv
mjlLKOsdki1sHYTfPo0Xx8BAEKx6yTkfb2FrhV+d/D3l76i1KkKXxYtMgAtMNOaMdepx3nxuZGWj
xe5Ynwd7XsYrJL64ll90I7BWDlfEMjg7NwKoXGS5S39YrvNr96t+k4ngMJVZoHza6OOlT1B/4GZZ
EdQnVBX8iUOyDB10iRC48w3NrTfpOa5eaHxkhIWC5dJTw7eaU1jian6PveLzyI81l+UEtOwvlJ+e
oy4+UxHkgN4iE0S79AWAqmfhlmpcDY5z1eOr/F4guwanShPoySTcDpF+bviQuJc9oJqwTN39RUuu
7ohk4eYQJSa4CJZDXC4ulPqhYQs4diP4PMgxbA/EIBhWVSj5oKRpn/jfG6hHcf1u1nH7C1OAzduI
AxxR2ULrbtt1nv5TLzc4FHcHNRTqJSyaMyaUi3uN+mOlL5QkGNIJ18Qhv8jYwtATgB7TY5LrQX+h
0Z0fJOQMvGHyMfY0keFmmVDW8XCuIWNA2aVrPTv17RsgTn+Zuy1uWs26o9uxqr4gtsV2K2MfY+qR
XG562VM6LyVnQSdW4PGu92fgZuO5NzQyNbxi+KEndsMbHRJQitoWMtOJJj2kA+G2Q9cFDxeUaFNN
w+fK+azazE+Oh7Zy2x+gR0JO4/iq4utPfYMCYkb+wUvRRsxv0DadYdX37vJILHG7i+26J3caVz8M
q2nz9RQLJR/wQRQO1kIoe0GMa1gf4KQraiN0xOQvY/gEhMwhjGOGGjwtw85pTIGOm0dl/nJ4J65h
LEX5lCb/gHAeX133wm1814mqfgdjwufGcEFfiZWCi/3wycOJjyQdgcbyD0g4AGepNmk2quJYijMO
NBGZXOxFbrOav/weDnL8CxuBAMDp79Ae0EqG8Zk58VHvQ1DZStvfff3j7mfZ+oeW9/Dwf9NX+ASH
g0kOAmisk9Aw5uoOaIWszLVaskF4Fd6V76r5wKrGGQ+zIDRv9+1PsOz/kRieLdfZYuG0yb+JzNXy
AUumthM+fzkcMtpuaQ4ptnUtUbLhza/e6Jj1fAdihBYXxL5fGVhp3AlSldnQezo56IFgqqR4PTRZ
i54zWjxemxxUrNQO+bT5vftW07ldTpIQ2p2qIWNjaeLlgJgJpLcHTlaw+20KbB/VLKax+XbzOIkq
w7+nAQe4pvSN4QQlJDqb81GCNCDlZ5gF6QHEOeblboCiuUNrOm5ITaxGu2UFwp8od34AdCU4irFa
sF1F6aEsvup8TRf2+gNi1w6m/2zX0jtJOVrh5ycTkrESgPzrPqEMC3H2MOkR5a7yJXqbuwTXsYaC
KoAbQ8QKBN38JPMhag7scEDEZ4F2+zi9LYvt+qld+TbWjLI6Nv8Sif3EgCAbPdIViUD8e7l644b8
COS3JWwLjiUYMpvrg7dL6nBd7emaywJdLLenkTLl1p7g8Kar32z2p9UaiLV8lVEktNTJIOp9Na8y
l2Cyhc2PH0p3DXuZjKAV4P8NOQ7IK3XucofY4u2xh5is02HHOIRM1cHpj937nDkm0kJ8/y7LL0DM
ZUDzCm8A04U9ASXAICKrEn0PCagfFmCKKw3HpvlAE3XJKf19neBlcv9EfGdE0zuNBCshfAnNTvdg
VDkHeTz34DI0QIzPjlPA9N5BskCAGdfoD15brq8ewvLOXpwGNMKIL2ykyzw/7agzIlDlQrsqdMWt
DgslLM/pVwwsyxtAXkjPpUQYBFt9th9qV72JlOP6lcQAvzhhh5SzYGfXQlmpyBrl1QzREBaGLyGe
dZ+bmwnzBiXfha4uDDV7rb1rWkhfhr60VLtyFyYguttc2MDA4C3mDVrTbCUeYj8d5q2M5jOCz2w+
gx7Fxksl+KMCQp0QRK/q3RKtSRwl5yWrVb9TX9OVbSxpIkNOOGT0atKVvNUZbsckXt1XV/R5q6qH
aBhwL4yo+GkSbyAmaxU3W245mwNNIyxNLuD2ZeEgT48eZHDGDtxOQmaC4mbTSwUJzwHzw86j1+7B
TmbHW9VX47NGePHa8SqLValv441Vfg+kPcABQ/BtN28QYFWf9TmzzRDCK4IGW/uZI+WSvJRg9xWd
bo0748jMlu5UOQ2iLXtxwLwkxGtCxr89Xp/vXylrPWvgC0Dht0ok/ZllJptYg1bKyfqUZzxn7qML
EQ/NBs8A0lQHfLNAy6VvhpcMjgAmfRxdxL1uPtf1gWUc7bL7BtLqrZGU0X5t7F/S5r6BJWZ8SmEU
4NSJw67skMcBn3SIPnEuITtppPpiZ2kcADDpban6N414BuPE0eiBEQs95oZmqp9OF/mD8R7bkFZk
e9ezDbvPM/MaxwJjk1GFk8pVO4yPCiz06TMcYzr0rUP8BSs9tiQfzA6LdpCHt6qrNqJWUs1weyE2
pUL+joREEuyGCDOudtM6+y0HjNm77WAljMUHTeef1K+rqwL71NjkOKxyypyD3op+hgpR/+GAtB7K
n7odIGfG9kivbt60r2uaSCxaIiXwR31h+cbovYZ+Sc0CLJluYEDL7Vv/2ULjSgmtN/HDPVKOPBbr
QMTe8CFINXHhmP1kyC1P3fQ2plinCCLQmEZ97bWvtPNYO3t9J5pdnBhSsWLxchrO61iWrOcP3v0D
mBZyTH4iFs2ZmCv7HEGDhgXCKmJjhcjXQJVBLSxduptjermzfBI1TdqxUKqCYQtnJbBd1JtYKlEz
aNBm9QE2inFK8bwhbg5efIlplF/qO1ajFDyKUoheBo4Dq2YVPcOHshrtj+HbeE0f/tIBt2X2X+jK
7wtaEWSAQw6BIW5Et4nWkg2AjIyVygpDs2WUjL95i7o3V91awZ65w2bkGH+Prhtp38XdKxar4z+T
JDLOghROvrxLqjM+FCYPGj7YathkOyOLnk7nzM9jct60v3fYFkiKfhUznG0jtdU5oDqn44PtCh2V
F9Rkw3no7fHz3mzoKkiXGC8Lr/goKAiAs9I+rN4fayHEhzr1ItE0yKDMY6wrVCIUG8j94PsTn8iC
cBtE8ydSvuAO0CCEoVvJUQ2RBgvKc3Ypy+38pSC5eE1tfYN3vnkwUBwRFuHO5Iw41VUF6Wk8DHYM
YaU2YJEir7QHOm6sm0RCEOtUbcOm1j8OMK6Fe7x5IF3ACqmkOWy9X+xL9HgejdZWz84r+8QQ1mSs
ifw98lGQOdjFA5d4mCBoreFU4r1oTm570VeY15u/WBVhVQHEIQip7BJKsfqA2w0KjoRC5FuysJtY
FIPTlFz/unojTw3SMjqoH1ywyHiidHNp1N///fKm07r8J8HwF8YYKREwkDYJTvtgY74CrKFV1B3+
lNbTKt+b8hdEAjGBF2JDn0GWnOL8sfnIgW/cBYyaDY25u0tr0U13sh18LE24ICyA7Y4VbqngWwBQ
FLHxI7QVr9l9GWLkWy/dfvEfTWfWpKqyROE/dI1QUdBXiklQFFBQXwxpB5xnQX/9+dId97Db7qOo
DFVZOaxcC8sEp4F5AbNElNT/groiRvcPY8qX1G1HtFPXdHTw3hFDQJqO0uSTA2btHcaH3vVs0/PQ
TveE0pR0IMuIrvMPba7S+2C4t9FjuPfB0IGTfs4fL/M1egMURpdFKClhp6aVbAVudyRooWdejLqG
By8S/BVvEnIkEyDu34/1RXI49N5Uig59OlJrIBi/AFSA0U0r6zquuh5gIiAV/rtJuKz96dH0C9X/
9el9nc6cGIH5Z1F8RhL7OGkFr4N0yJBJlqQX2gzLc815Ns0zHZ5l+nCL2bPjLQ7Z6ZZ2F1yz4PAd
Uk454UTTNuNCtPKFzA5cVXMOXWO3CtuGe7VIksRgN+kqF7nYXU7rIp0efyW6jScLPpwWAmozyrmv
HNKEEnfOFfExRhPiDAadNr3GEEy9dgXscsGPzomLvjN0iSgmkUpUlXNJO0jbFX2aTtzWXwdWtE+v
yD4a7ohfZW0DTiakB4coJXydK+OjkdKlvL/aHdzgptrNz3k7Oo13s+9XcatuFBKXYADCnjZn5dva
+8TIyzWoJG3Qtusg9iEnQqpG730+oaFb4HJeRq/B4oeOB/AjyLDONk3zdMzR4Fc3vMs3pKWkBV54
eZvdhrgOGNnzIm7soaSAZ0wdG4GvAfzokhLpayOYMzCi93mHvifwhAQG++qBbQWxTi2oNju7r8MY
75lRL6X+whMIzClq5v30jvNaEmdawFFA4dRbqO9CR0S/dgbG5XQ1z2Yn0Sh2pDR9Su8XuMaHXQoM
2Lp+baH+GbXP7g2OKEdvpVuIURpW6BN4rri4wL61j737hO3oUNi7Vl9rDrYjYdVAJvvhlfv4SduP
plTGiX9ILzzdzl/X/Rwd8JMFanfjxdTwaYNhXhpAockPTutj9G4CkL4v9IToGADGSdAN5zkxcdEv
6JVBlqQYVkN6ugWDBkcWjEpkL+5/F7sWXER2bQqHPrSuwD6g6jup4LXs0MHIilLEdSghINShQrjX
YFanjdo+MkpvvYBnM8DH9Gx8LC6xoAjQvAIC3wo7sFCCzgB7VI9hYgL4XfjPNSCQ45w4B6hVdwQ/
A81MMLzq6o18BUmtHCAFwo5n6D6+6tXfzQDIk5kRiDvt/je6Ez8EhTwJVrZXQL0OOmIE5R9CsBO6
8cX4EPBAPB1TWiAN1D/EizvVuG4Ckfup7b91vD7yJxCr3fZ+qx11mkM+44otR/Zm9TOx2rDLgqLR
fUWbmgfwk9Mo5m/qjo4enUjkuWSyvyI483TAfqy3yQbrSh/CmD4KdB2hGF10E4CTJ24QxKC4EBq+
Hfwn9YaLiYdxaD+qeoZUYD2I2Wk4aFrMuE4PS9f5o4OTuePX6FBm2mheQfsPkoKmPnwhxDKiVeqE
5f2aFxCdqmW9nLOn9874hkRdWWscf2HTBHy4M8X5N4tNqZnkNhcrGtP414KeE+L/kpamL5JzpIti
LSYYxzk7wEZ2P1rbHuFxg5bFRS7Uox2rXgS1zmj6KOZlI+u8EnDuZUlrywCWEdBG94//7PZB1wCG
anq0iZHMUTQA0qU0xodCg8u6p5gDHd9Bp1Y3bUOEeQDG54lL8mqMLrB2gcPDh3Dr1QiOQjtBWLoM
Wtbj75i3IKrd2+eXU0+udhXdXtKPV/YXmqpKXI3CsBY3SyMeu22KGP0diBnNYtlp9Bu0GJBeKdWR
EFm3673LtH73SusGz/1rRu8mBZ81aZqXdfUuev92sGlM3qL5BJhCT/Z3CJk7GiTc+6xBX1nl1keG
wiu+egstbJZ+o+PAZX05DTFYi/7bGxkUzw+r1sL8KnAwtHRdWa0BRuAeaYOKNhOyvA60MiPQ9q/e
6Y8TdogNOlYTd8OBgNgi12ufdYr9O2s3BQ7rfc2dmtWd14qAGUOkk1bpQUELhO6HeKDBYE4ioEMg
j1tKNAdK0ibBxqu90ml/TPs2LIOnq5E+GlaDIvoA1cKu6w4zSoxWS71B646eynskEgCx9NudoCPg
aLvZwql2aPcCVgn6AkKjlS7R9HMN3Uh5sz/m1vmYESnCltlA9iJDLtiuBpXbsB89dGlooZDWXfNA
v7f/Hlz95F71GoThWQVxuXuen25+F/kavHJsB0rDlPOsDbQjIyK2jo1YMOMogykG2BRdZfC2PYMN
1bKxhZJC6aPDg1z6LUGh1j67JV+aIQ8J34SH5YPyY310S6D4+KqjXRv8n7UnQz/YEZod3I7ISVjQ
rewj8NDZDq8B6KxChHfynNzV4W8Pq5+7Obv7AXwQfN7DKya0QtD8isC7whkD4gB7XBPstXsb7/TV
ZcSqAI4pP7sPKIlATwTb6enlEeLxeU1bgxpeaEBf2e4wJCjYOrQ2oNqQ0f6KJbs4+9IDNNpqDRfx
BmQjsIWWRbPTrA0dkiKzDptfdAJ/kl0ApaIzOIdzB9kidBG6ftci2rm0Jv6D3ktOimnddOi/aM+I
UaLzHFcZgEBizDbS9OqQo0IuGNIESEnOFOnbG0iOr0NgaFffJ2vWEtQFzUD03M1LZHMA5p59LGvz
6BgnvxAsRBcUoHrkXNIP6BSHfGtyufr3yr4lZPxIqy7CnUML7cdM4L2gHZ0+G0oqPrDgHMQCu0AK
AIwdpakrrW4FsQGGST3/gISzfnPnqaoeMrDtqw9xpnPJ6Olgjh8npPkAPJgXLmVAp84hISjdOZu9
y8pfjy8ocnfpH3JpXqd9WV1glCzHcL+1SRT2cHaoTNPDtgW/5zo49zYFQdINpMJoNGgo+n53DksA
dVFhM9zhbJI0xpU7rvlCzgxRPnU7KAuNIapi8EyGBXwIB5ehhG9FDvHDvCzspteFmZyeGxAzDw8O
dm1M0LKn19+jo4jk0p52ywGfd/p4DfqLC8SGx83BHv8HEQHn5dcpBpOAOrtHaaUrJqSL58DbaG4C
CfaxACZZj9ErqYENth4ByiHe9w92GP9Y/N0t62HDMwq5mH4Krp/RB5s45LLRKa17aP9JTgtg1gn1
QhLywku1hQ/UeYcMQprNb4POFIyRZndYP/SP8538b1svu93OvXhjznWrqwzV4bFjQXKvAACzNP37
2Sk4Wn+vUMFRzwCHFmb93eCa1VgwVM0+uAfwRq3KglM+gIA6BIafiwyNIAuY1V1h3iQ8Iq8HOAft
ub5su5R0lF05FfKhL/uNwt+zT7qutw22QRN8zCtiflkCqNpS2LHx6Ng+bA1HHr9UJP/9SFXy31b1
IV0N/+0hey3cHb1wrvzZoJrYcCrrEr77lXUKL2EF1V3HryzRD0Uxk0e47Ez57dBVwB+GiaNv3a3G
EIaLQUmIR0zKZ35SgXz9SqjX3ov/kc+X2nm53Hp8Ieqd6SXWnOe4bkN8bLeUnhLnUX9rKZJBVBVh
gXagBudxz3YEckCaiwy4ua7Z60aOJIaiimvRf6dYslkuSPBRoXuY82HHJ61gNiwCVfAMXAan5Bre
+8QhxDJvKIxUcY5KbgheF4xFX7/q0TGJRsnj6O5ghveBvZLopah3ifdX6yRqFpqn5d+2iyInaXKF
C8J9rljtwZEyBjK6SdUTxBvBARi/Vlb39LwZHCyS0gqeHxO/h587bKVHl/Q4sHUQpIqVlfd9ek+F
qQTGBOAtgQ0TQgljJjBJSeaTqnL+ASAFcYncNgvpNd0vq4/5cWDddl5WNlq/IUMBmqi6bKM1fDZc
KzrqlBRoUV7kji58tEqV/FAOCspBG7XBg20EFHMp6Oo8n7edh5njBdnbiBTYhJLu5JpcojOk9+8E
MRBRaXaGBzsfDyFpcl7Rzhzy17BQ+fANukhgcVITv8UyDqU4vXDl2a9F/6PV4stFQ5FGVe4xuTYT
AMTvtn3N9Xr9l/3JbEKBWsFwoNaQLqktl5n5zOU+cUbywoEpuD6aI3IYbLrJqct9qLj5shs1F4aC
3B/0oM28Zec4ByZ5GLYXpPf/NtLf0KLLUJahXdo0k1v/UBxvFP2ufaQBfkMdgDH7UbkOiC1pP4Qm
y5LRjtydDWc+Y/3fHJB5ICJ4T+v793Zkyt5scllohAMWnNIHjMCf8MBDmKYgAlcETOrY6/xQWwu3
ZOL9m6/PHtC3JTY/vo5ol43Pozvz4zgaCKDrDWvvuy9/3Xun8AlgA2FjEBECh1kMOoP2sMNjZ6AB
ytCGz7/WvDU/T4E1ND18/npE9py2aRqENYR+Umz/vVf7E7BEXT1SAePJtRAT8M82kE/WqgDqQtJF
iFsusAId9zyWSzX9qOBiDvKHyuExMbdB2xkO8xwNn3XBnaUYynUea954/FDDHsWf3209mhnN8laf
EJk7R58ePmOHcPKKsaW5zFyyzMI7q5PR+rcJ7LNp6UBZa+4CkOox/FiG393UXMN/26xR48q+p+L2
ytYEKdlyjoBEPxYenNNArL1ir0oGj3+L7okR3IfFn4AnNOts7R0ZUjDTwFtwzKFI6BEDYKQ7vdbs
n7HmcQAhvdmTgYU7ypZjAF2yg2i09SgVffwm8KeuJ9ihukurOkAVPXrZnYgwATFWUC3YSDBGdjGq
LNmg6cMiwx9KOV/s9S44xYiQtIEOwji/LCYLu20VdOB/kPTZ99sJ6tdpE3mJ7RKwDpnrt6YOKV9N
GHYFKwzmXxnDYvRKTzHJjm6yXVKviF4buuf6PMU6C787BrYO37PaT6/Tl5+SYNPDLbTRAfmUVugh
lB00kYhR7x30wFYKfyh6xK5Yc8re3+T+8j5XF8XuK6oGXdsA/tlRkF8CVQDTA+U9ZCxHvDZwEORN
hW2nxC/2vnSKCuV/E+g1bDEZBXcyIHEd/hfzs9oB/umduogVIADJG6yLux/eJnUAKQoZqRMZiWPQ
7JAKoZhtwb4SVt7u6LTu1vXoEwahfzElu7DD8KWP8Qcy97dZMBhX0FQdZnfdbKSd6TkO69y3sU7+
AB5Sm5zBDph7aRU1u64piMzp0kNunuISxZAtp+HwR8NQN9IzJGmoIzBeGEak5Eb/xG7WcDMZYUFW
JW6Ntbh4pdoVUjGr89d25S8HjhPcFKUz46385N1YhN74ReoQcGAIAp/MdtwQgqoSB3xVg6JmpPfr
Cao4KB11B7uLyf6qQ0C5Om5IO6Drg2DRQd3g8IWYCdrGql+rq/hNbxXUCRDWQHKM80t+xyf0q8M+
SxQ8eIKWf7PC6BZhb7ldNYB14CPW8UWavUbMPSrNml3AKsQRQlpxo22B9VTLFkRhQ9rZIOUXZAgZ
BOolKfA3bQpOEDpnZFDAuixrOXf55sLRYrXj5qrDffq7TB/Ty7SVPP6KDBo8xtmquTrnn9li/MwK
VKyqfHyIjOw6vCfNib6mzRDoELCj5nI/PYBs9B4hQCqKOOF9DI4K3FhTcYUdcUiuY4Y268nOQ45n
p2SBOYUY6M2x1waMMWz0TqC9xsjXgn+73FQBasNExnyKxAvQssuSjkQc73qLIGVwIPcLVQ3KiJ01
Ofba3TYYAWR7sW+N/EtVu6FK5k4xPM2bYPXOI+ZoqjUpjA1aFyiuEYahtIkqWNcBFrWbH9Zc4Ree
OC3O89ffAicA/AhUVttl8+neQPgQmxfqQFt9DTJJuDzV4mF9DPdZdx8VqCLrwC28KrhYamnxAJro
NWvMmGBBV47QrzOizP2C6jjMkeoMFKfl1P/qXSjXYGeAyIC+KlpqnLLrLrqTLo0RZ9eojW5a/7ys
nUAo0HzoVKgy4m2SRACmvflMkc8YUx+Fg23N9CULTxNrgcMOVV5Zs3ZGsD2LDsHfiRzL7rQu0cA4
QNXeFTN0nL2YqQcTDTN1Da5SUe1hRi3YXXtNdNYO/ae9o2mMgoRdWxuTOzkxRCk0cwwhNmhOWEgA
RUdNREkLcnGfCOt2iO8Q20LI/Aivq+sIYNsUjCGiwwSCDSlYAUiGYgMWU4umZt7Q+CNh/aG1dvyd
Hs5ue1q6Gsp0O0qZRgTHmA3T9KurXvFzXKImcejVptcVLgn+vQhLvIF/L1ArO1I/txe9JoAIXDHS
BCUwzdecvz4TSqv4OS3QYK3lKzaCbv6AUpfG4j7k51C6kNkjEKp6UNw28+uVrHdiiJajgSQnTF8D
KLXoXKUHq6Ju9ibvr5oB5HgwF8HXXoE2o+47KiArJQVPyyyeBQgNqrE0721IUYC6x42sja9A28xT
esV7wCaj0kxv5bLmd0kZwyxK7NG2qFJTyYektRPU8zIxGOLUMEjm2DskkKe7MW3TfZLWpEy19SXp
3kDgwYAFPzoVuyL6rgnkMakPqAxBGPBJUKXwLzrkzcFzCmsKwsG0cXPZIcWGRUPpA7KmJ5yj5gCm
WFhI4TjZbg4L0Vx5ItZLyokEEWE+4Iw2OBEbK4JqN5IPGNaS99ULdUmNEf2OT7qxj+539SjUm5aA
ghQvUs/1iF5/cF30GBMG4a79gQmmPbc+rxpSSXoVzpcq3Jy6E33Q0B1XkKL/Aadj5reQugx1CPWk
W4COiE0d2mazPd0F9+QDPw/VuIo+X3K8JozpD1YBhhHZu8IGy49sHJ8w/0AfSa0QcjfcNm4Iz51x
p1tYckhdidEpT93sI3Gkj9Y7pNgXaE9elrYAMjlrXZcXesTaoREgXRQ/4jKEiGr+WDP+q4zG0uUu
xhEbngg3IEIeNOL6sOHvU5ihRjtfM+hBVM8+Bhh7iHjIBzm09IMOIHORltmPGM9PCO7tPrvSEb7a
ErLPEAm5o1nBoACCQEWpjzLIycLZeyzbTgtibi4sUNLJyd87LabpY/aatSn2CH8iQozPEbC7U4x0
IPDOoQ76wl74gO9QTfni19UnMGYqGugSys90GNSG2KkRawWGcn9WB/sVIzSF75UdfLQC1zubqj6u
2V01B6055GJ0Kt9o6biPnvXkcfaLMgQk2quT5nRPWunYb9tmvUmhg0pb08UU9jr5bKdJX/fCvIcX
pB1owCFHJ12BJn9cxvuYFM/DKaeQikHWY+E/jEjcu4edg3ezgfaclc156dAJx3fu/2bCjmRjP8GV
oDXsrjsZWeoz/XtwjqqvoSjnRQiV9Qw4s7x3dA+r9D7RMyrfNwKOrInbuHpRrmCW4M03zctqO71G
ZLLf65q1yDvkDCevvUMP7CsxUmp6u/E5XZBCNrH48Cj51ZSaAuMYyjLu2/oteUw6H2E8X1BSp2Y/
0SY3XqRbgSCJVfoq9MikTIDGtStXvwNUMKtZsS77bf+4fNFZj7UHOUlx5ccz3GzPyXa91xpwCchL
OxbXqnuhmNDsAIWBGg6iMtAp1y9hMPzYvTMef12EM43K5oSoZ2MXjHV7zaJClQcKUYrVpLJrH/uF
eDdpTwbDUSBEX/42LACtFenw6eeP3C9Fq0PTtCnZYMQoaX8Mj+8SfA+OItlftHqaSAfZpPDblwAo
E6whtNV+ciBz35/WkiRqMIug74gFz2YLtq7jXMokkm+CpBOOMTMxACAAvjgpY7kgAGT8cUyicUW1
i6ZkOQw9MebavAZDLJd+w+/PyLCNSRegJxQs5t/C6dp0ow8pNMT1WZEhUlLF9LO3zctUo3Z4McHM
IOoeslhuZ0xDu9+wt7MupnOHj05CCzXZXS5sgEw2hhRsfUA9KD9TXqTwQNMz4agGN6KUQkgIlzT2
r99RvX8Ouy3kdRBFMpEHDYscv6EkRMYVJuGWnzOdosf4y82lgXcCw8wEuAaif5T1REbAfORldiXf
C0nVFb9+DlCLut17rWf0eeJuRtqkE9DOvL5g5OgeJldPK7KwhJWAFND0SQ8bqBdQobEhdtJm0I48
Zzqyvy858CctdtAFURTRPCB+ArYcYAIxhGAOjtPF5HnrtVwQtQsk7FSFkDVWF6Q7fKW0IWMgWm65
meP2zEEvAt3OKHlRl4fUm17ty85hSJP4YgD326hYoqKNooNJQxxQs7y9Qrpl2EguNnTJJAdTqvyA
kNEQqh42WkDNghIUteNhl8GsmEcFHGRAq5fd4WfTYiimUJPU04JUw2n+zg9rnYsfGzFuB+p7ImVZ
2gjjHEFvBx/wfnCDZiwDt/U9J1JhETa7+X2moRRWOODKKQg93JtvZBVUznzuJSZgBsMwIxvkXea3
ySFCQc/TTuZ2jSt9x/WAPQrJXhwPR9o7aPMYQCabxIdoD/5+5/MtFZquh0jLcDoIkLQcCHItRhVh
ul1ShXYRJss+HljkT0KJAwquHIAPhQYgnkXbogwO0gAeGZAeW0ZvfMsp0X1yRtg/vnIMPItfd9r8
KnDoETmvYkQ3AvD4L7E9rGC489saPf6qeVX4VV8qo7yHi8ylRHXptmRfehZIZIExAwj+dW5YoAWx
gtp6d+S/XXSPxjTSER42yeRZT0cHtyGNF8a9xzJM1EsChPY4YqiSki98k+hE0IfVmC3sXX42bGSq
EZ0HSFcBiPPrD49ULV/htFYGSDpg5KSG3L9zqrmEP4c+07lGTvtuX/5eM7gJO+O7L7UcRJK3gDI6
1mnUWFZfG1+ociv6E2ubw+r9cBbTY0hb79bdLcz9ci9KU702+UpWx8L6jC8P60ySY8NcPAad5BuW
cG/BXTksDe9WWCAR4RGlogCVGXVanCT9YtGpXM9xjaj3kmynLM7seM7e6LnjDCycK3JkyjiCgoaY
yCxW+9UHn3rGCnnQnWaa014Q8z+LlnkIypROFoa38TL1CO+W0gZEZ4f4i4ezoWOlho+IHB9dUwBW
1q8AUwgFTlsksTEwh/ySAWhAMgLXBPeId3WTVqiDzBd3a4/dGrehNKSoM6jWLQ+uhPQ0blqvPsIE
LwJi7CUlV2qT9SZEet5OyK9ViwzNCPK9C2RfKCEg0KCa1E8IPyDCNwSZ06aBmJIw/SHE8uPvaJvj
ie02L/L4YMzpHxvfR+ethW+EfFRIODqo5VWycA9pF4lvbXTJuyth1xPh9f2AEcEpknrnse4CCnpt
8FoutKGH2+DgGcRvQWvyHJWDDw6Jhc/2GehrXKcI4e0+AibJBSwxJRNsFNckO066qxdEYLMtKDlQ
LwBq6EzZ0ZzB1eGC3jIy7o7uFUE3evvdSWNe+bUBlMpURhjq5CfnmH3Q78M6XtTsHQEm9g74GIWH
lK2FLe8x2r1m/zF6Cu/uJcH/Dz/9c/oGPvCSdAJAyueyNa1PWelaMo2Zp3+gFoF6QjEtpVWImbnq
iT4rpwAYWE5JUdwHrISwzXeuFshH6IAx7iVSfqB8BVB3Xr/gcPvT1gxERj7AWmrOPE/dcULRBqr3
O91GxLynWHepxJO2Y/ZewSYVKOUqjMBnA60E9IWnlC5yIntOePOdtgZbCkj+WyLEd3oBxm+VdSEz
ITtEgY1BjYsHUaf7IUdMXcOqIOJSlPdx6mvee/rYMBhg12simdk0sV8w5vQJCMYo2x+QaOlrY3yV
0xLdmeQ7bM31iAxVDg9UY3pl2W1QvFZT5g+uDvqw32QxKU1vE0QBXSvTu3UyA98vzJcZBav0Qq6Z
fLOkhMfDmsnfYy6ZtbO1YLw1Y9xKcwwrGLm6mxoDZ7Qd9hizM1JaJJPaJLtz4L42WbxxZcYXFfM2
2U4ubx/3tmZPniQCAOvXIzci2f04duN1vC6sOF6vd27sjkaYJNe9WWYcx6NR7P65szU7fUNS8G5N
YbHiuMfRjHdmXLNjPlaOYTzmePNctIUbZlyZJNDJAg7ncp75cJ4Px/M5AmrmfC7MWpRgzOm05U7n
g6lkEJvkEHmB/II9kLrL15nzCp84H3RN6dmUJCNAJ+tDapk9YJog69SV9zDod9RBfNmPnC3g0yHP
SlLqZg4f5lCzrkO+CdYucxpYaQCIKKT8dpwcFfFZkEAKCeh79YLf/2AGBw5L0thTzUxLFZQq2lrR
JoU6ll6ca28+HegumL5pqdomN8wwg8FJXrWmg+nbklKRkeiQHbAPJutusY4PGw7tjjbRgdxROUw5
wzslL2iIOXd+u/qANYFjJJ6LuConc5oCL2FXqYjJeZE54rGy5nU1H5S2nLtUHOT3hZ+mP5/nLRqw
uv/OmntD6oD8NDdchlKeyxMMh70zznPcQEaFYDm+AQNF78Xc2h7/GB08x2u8MXal7EA1ineNhzz0
KvNPnnh7F7cKejJiJH0mF/Zhp1yJqWHue5y4xtGnxMTm9KW4jtHKsCJoDQd09WaIfZicGlc6SIMd
oEmA37/To1VQTbn8aXB3plHkMWmvKim4OXtzoqnJxVqGEGCHq715NydheDX9cMISbk0oPnnsuDmr
TWF/gBp6hcn/J0GwikqTzhL5NH9DYTkKKPnygfSxaLRcl/SqrnTS0VdLtwOyvRxW06VRjzN4cSBR
wFu8NAgg6+w1kqJHFbv6W8ybkFo8PPIGXmSBBLRo6zmqDd/lRRHlegWpckygZUOB9cv+UxLoA5sF
u2uBuswe1iyboXxrgTq2dfYo4rMZkjFic6VaMMvsh1U6/dHfCPoP190pd5StpTa0HnUpwxJwqbfi
RZeaEnAWa/crirnu02Ry8k8HaT/iv3g70MG/0PZv8ca/uKvcLOvTINAHSW1mMzTHTJ6Y4UiZfZ7n
CFKObMYhaP6eS4zC5Xy/7L/tPqAkW55nr1m/UnaWmZyKnOGsw/uuZugv4bFTs5COOOtX7QDwz0dM
EDKyJkXgG+5j3GFdOoypktjsySeFMz44y9aZPZnN+n3b5kZfzT6FlP7dDDEz6xbfi2SiuvSyBkc5
q5Tb4lUyEG6/P7MXph3yi9MNQ45pve6HJAnkS5eMEsLnD/QwlC5Q1yrsuhltKCnK4ICSCO/FlvHS
tTabnQVWZMOLEfgykyy5s0kSvBBW8SiIaAaYFPjOpblarSL2dkjyBHuq2DRAMmYY65EFzESB4Vee
v4pOlGgdJrH8nleOzI9p+lKBPJOSQA0v9l5Fq4hjYJBvvGSztzdofDF2t8OwH6oCviFhRQqCzYSR
vUn8TbLxNpElQ/mskgQIMKADL0K4/LT3yP3YXQwXP2Ip6O5xgpf9UQPsoZidcc6jwQ7TATZYrO18
jvWglolIj4PxfgzwIDAQ2ImcHwwGhprF3+QTOI+nxayGd5kZIhv1Ynn290KpsH5BR6Wc3EelKcWX
m81Z7hWzD0BFiXcgteE7c5n4hzgJNN9qwfkbAC1WrHoYWoCGUjLkI7hQLwqPhnzxnMPlKYvTkir3
uy+FVjF3UowUIzon9qay+FsF/m8jOUtwAlhS4/dI1MmBdNQqBXtkwRVN30+Hr+6ooJiTD/F9BgNR
JscpV58LTQ7BWh69JYOWgFgtwyVgiVm/8FoOmZu6RYwSGP4XmpIK2HdC4seUu8N7iWdMIE5RUEy2
JEMvJt/5MsEnR4mfRKs0oE4q2yqlIxuc1+rBHeXViGUoWq0A7YWriCSIDrpRe6IdH3Fp+cdqww14
S012ufBbslIuXEw+hbb5KZZljqQTOa857Sq/JWHn1cxBjWvDDoIQQMjY5J7mQFpYOObP3u/mAkiX
5ZNSJ7dSLqf8YML5TsxkwDrJjZXbLAuiZgasdnNZeKaVMwDxI8/Lq3NA1CxLW++TUkElZUYSUore
FMO/FksPC8+4x2oSj+KfC9IwnXGXyqAckIAYthxsg0OR+/1RrKLgypk2wzlhgZx6yjohy8JgzlfJ
6E4j8rnmkkme4EjRZRvwjAtCWK2iVLe1Xgro1QlWXHouqY1Zxh6r2lg6NFeb0mSWFzY3C+VkqL0m
k0nTDLcgFDSbj7zRvEc1OyGt8J74xAvkpw3Ggb9r2/i9hx7KsTxiALFRoz+K+rNZQ31VH0PaD8NQ
bBKEbxa2z7fb/gybWNnhMsQqhUsSfGKbkkgtl2ECNwNzgwOhsRREFmZotYKbb9SG98OAa1u3V2nN
YWbpwOVYr1hFO/beJZthJhOfk2ao+j6jT8ZdsqnBuWZ6yZJvkZDQVPRc2fcIYCB2EB4d/409IQjB
9O19Emw589KDhuj3zAG6NRLBXIFETWZZCBseaA32FEt6QzBLS2miBZa/nCw5tRmAZdazO1RyQPvh
cFmC+rwM5ZXKZjUhD0L91kIBEOgGOr8I9LA06MOMRrBuRJrIQjSEevc17VxoDztzbE/aOwC+Q2cr
F4K8t7li7gJY/6DvBphrfgeVgLoP27nHZEDtiYEoUBzSuRT2r4AN0CN2Icykjl9Z6GJCoCBsGQ/7
YSNtCWABNmfnYl8wAJHYANm44MD1wKMSgUCowx/w08sxdH8vouzC7z2XnEQohWjZtiHQBmhRUJv4
+Qmyx8LeOjVL7IhsAuKky4wflgRxj2BqNWFDlPn1BSX0DzDCUfalBPjPZ9PBHokjLMAMIBe+mG/h
hSC7xHfSoe+I8ZJPlkf5ZEI1PnjwtgbTn7PFHJnK+f6DbqDVxaWSVneZT3W1jVsbI6jlsJbaTxK4
ZH9w7f5hjXDiK3NN2sY7uWtANl5cw/PjuYuqPPYc6syhHspcgyZiaUQNsYBPdrjyw7rCFvxz4KZT
uc5YhBahsJgRsVzUEPo0pLjMyZ8la7nyLGV/VogeeTYH2EnSudgFHUbsy+lFaRqlzHpsC8ZJFjBW
KywREyBiNcjh62WZGlIt4ErI1u3LI3YUhwyZTxk6dJOtjF6ASxeJR7YAwX6cbDzmup8kXuKJqHDl
lnkzboUbpo0YFByQbBYusQZLn2nsLn1/b/o0XoXL2aUnrs8ym80W5uwLv8GgpML4uFh78m5ANmrJ
Y3UnmKyF9DTRlmjh85hC1ibb1QW6SmFsSyuzrDO7btNrVFubHjYzAwyPH/Zz+pCTNbN2RJbTl8lj
Aw1emPhWMXBos8Ekov0ALyucSMCIeztZftUNrIn4YMy8K87kk+2O77gAv+E8rLe627DHkePr0/b0
Q4IIvEhQITXAU+CJLQJJiZHGyACZw3mbiypxSw7YhYgxvnouTuaXG037rBmPOuYyHEm8B4RS3vaL
KcbZLIsLi+gADCCpwoNLZimgb8GqCBXky+SRv00oR/liFA0FJyOGlNNvmX8P0BKgP80d7HtPu1Iv
EC00HVjdaDe+pqDBnlRNSgdrMi2dJzUqEnFJJ/l3qndOWBNIAYgGi5Io7vE3JLviPK+q9cRNlo12
0x+G7QD8e+eiADHbTraTmo2eluAWF9ZhglamLcdW+10cIDEF16czo2IhA/93+MRIR/Pvastlpdfp
YaFZi3dKhbkPft+k7HkGtWX9ET9n2R+7Ps22PWr1/vBY+YeZBCUk0Eo4Vn9XouCxAEghEw3s3wDd
FxBhN8pPP8Qfc6zEL8Mzc0++zDf5AfLFv0K9XEp25IABpvJYqCmBIU4bBU+CQDZgA7IEM3maP6DX
v/hZvKT5kKSCM7hazDDZfu4VOWRic8OpeqzM8i0CI5NvFN+BL5SVWjA9D6jL8CPwJ5o4G7gPHXc+
ZziINaFJj0N1aMD4vRt4mionaHWSljj/AEkCiRNQ3EMyGO6/8wEd7ABRcDgTzoL0GM/L+QhaT6Cd
4vHNDVwSMQc5544UlFpEEvPKGcr2c1Tf+IxfXFt0knFrd94rbjvFcGFlkMRk+uzpa/NWcofAXmnR
baoPP8Mib7j13n0rfRO1ZWesj9lVHfrkzCI4AUHPhxXOt/yTBAG/JWwomNdMPnJXv22TTCbJZLOJ
NhG1aFZMcDCe4CFlSd9Z14HEh7Kq8TfP/tuSk6zViE7yvDzyP4SxFFqVrNe0sHqSk2Cp/UUxLOas
w9QHeV08aQmIybH9fsuznYDckiPLc7MvKEsQmNZhKN8ENvO34k88eY+8kwyWKnuvnnizNB+14cGk
Il+LYAsFcykz7clMa0R3HtsuxJYMaep2RF/i5JR0ZIghgomDUhEVIXBtdKm5/4zTkdZBNGXZL2Mt
KZj96yM2qbLrTml1WPdrEY40AaFQrBbmkvAxO8O0SCO3Wzqa3/ZvNI3exi3gcHLOApaTuOGuJk81
MdadgDPE/QZSzUpLFQlbuoHDVS5GrClcOAu0wQ8RJ98qyNFrKkDSeyo4ut9zOGOCouPmfuGrrENZ
KGShT74J0Da2uvgRhqJ8ww1pq3e8D/bBa4QADN6UbKSQVd0hDCXSlHmLldja8RpzJlcqw8uN46zz
m+0mQjHmPuuqc7DwJEDXLd3qjLtYmXPO//UwRAoTIUDWynQcwWrelj+mPLjzqN8xv8CSqi7T6YEE
pwDa8ZT5WybOPUH04DcfGlamm/3RaD3CLjMrmaxblnfgpWLrxfphqDg8YI7E7l9adugrwhBxj/4l
AP9BucUmCVRQYN4C+CZTzlyRNaRSRbr7+b3UtlhvYH79o11frDQu3vDFoHjR2lL9vof0w79khNg5
AZCfFNfowoRveGLYtDrHJuknQb5KHvPB8gL1i0Myyt7a/6yhmF5B98pqIUBZTuNnOY2fKb9ZFEFU
5QPikpXkaXP1ZQMlYUoSu+zLUom7ycnK0coJy3k0e/8RdWZLqmrNFn6hbQQoCNxKa99r6Q2hVRYi
ggiIytOfL629zx+uWl11lkzmzBw5mozloFk9E6qNr7PmMODYIHrZcFx2/PNB/kMdJPilqoAVho+N
u2fxO46ZXr0Jv++kPNjo1PRBORIxklSxf5xf4f2yIQ+TQTLI2c7ovTbSbMlDxWMTIT9Wmg+uHxsY
F0i2ZIE0awinZJlACoV8AYGbUIZNSPrHSvjwTKGo4Uj6pjeWjhiqLnXuyznPZE+XbykP2ZY/FSOV
I0YuNvUUf8r2SIVEdVxAK5PKEmg8kN+lFpQ3wRWlmH7biFwhdArKKF9HPoLxKwvvaPUExXvQsUo1
J0WeYI/SbX6+OG1jAbTx5MkJV/hOxO7D/uu6uDGlKWGfhAAoXbHgAPIg0f7zBYU4TIUfkbL2VzJj
E0rt51DzS3krKAElDA999vcpBj/W30sBfAJEJ/CrQInnPmeQ0IuFpizPX6plqYwfPdmTfyg6L32K
zfkPaSkTUAkuNZ9Ii8fj2kc4SGFee69vhMJ9QTCkXpYflcIT5FleC7kJuWafX3Iax6xboe3H8McF
KpXVivKGckL46Pxr+r/1m4xlDf89/u4IYXfLPSZ3CQKsABJNvzN5gapyMV4ceGAvKzl6P4f59Lha
UaIJyR2mMr9TGpxeR24YZAHMbTlx5XaKPrfTaGT5NF+TLcChv2jxIwiCww/y1fXlwpr8/kQq8KXS
Y//V7PJueUypseWDn8BIAibJa/mfuZ5cbHkl9p995W5PV1PB8On+52Bhc1DelCJ9TzEoQwF+sQ81
IMbTo7xye3kBBZ+QVfNGsfH6LDxpa4B8Bia/CxQEQvN3yf8u+9WWFSNnJwsIclgbjQGDG5bS1f8V
lZasKmmfry5np/e32AQAzny01XwoEVJ8xIX3Soe8lH723Wv146ksKpBgwAKAmJ/5QbWpplmm8rji
gYTYStq/+XLJqbwMWD8V94guq5XP+YFGRTvZ0Hj+Lbj279/N9Yb++uLawYKQshgfLy6P1FBlLwlk
GnOKXBgfgcqW9yfl6PD3MwtLqjV5eeWSSEMpK/sNzVnG5H+9I46Sn04KXGvQfC5dNJGPlu9MNDev
6t/9CMGMz5RCj7XDL0u2DNwv5XLiBcem0bafG3mesvsAqDlQEfko4cO/N/I85GwRIjitII/Td5dS
lSNKHoQKcZzIg2Adfu9yuumLKqg+Fb7s1+zog2hwWco+ztCKL8U8iFdDdXhBVFao9Bsyz5JCT2Qa
zGBmAlhpdoIm5r74WyfebSJ/waZtIh65XVuo7OTe8hVbR0juU31Yrlnc0PpRfBOVsTRnNLSgTmNG
CZFIXekO+taC8revzPIAOsEx8Q1X6+dDi+xfwhkDUim8ZrLKA3TALuyhgJFXvz3DaF+YvruIRTCI
1pZrLdqUTjzrmleFNuHTRTH/sKnxY3qHlquPsQOQKsnxw1GKuDRCixqNSc91un2tf/8c/E+vZX/L
N4rtXeOXXk7TciXo0CfPjdNJeggEoS7f3E9H9eDNQSRSKxyv6OO+s2CCyUfv8Jxp/Kf0TUjOvQrr
w4h+x3LrAd+1r/rZUIq1uH934v4L++rLfYLf0Tp69sygNp13774D0XGlRsVZir40Ro+DmzO4xxOv
IeyF6j7jCx+4DHeyFg+56aSIVHprl1IM846wB74kVRA0NJAdhDnSu32zSGST09DPi+f0NvUFS8B9
yoeB+v8n+N9Kovhg6pHgGSLzD+ntHk7pyPuuW1qzmVRKGj+vnO6JDUTRsHakfZR6Rh7SNEmhcHGk
uRCjyMT9r3y4eNI6FcvMYZmwaBK2admsaUFoTFIMJqWK0ofFo1cB9O/VydmkkScux4aKccBAyRf1
xsMRHZJoOEQoJxWw1BKwySbXA04n8iHkin7KXXmXFEYPR6HilJoBMpVK+NwAVpn5feuL5wV1NuV2
OXpyt7Itj9L+eXIbMZA/TwxKEZ1qQ76hfPbbmQC/0W286TuQv0JaU5bJvhn2ZR2ye3AHyYPROW/0
TdIn/aGteJ2gBfsrLbBI9pXfxiNgx2lwWK+d1lSwMrnxG7B0iOYDqSIw06HbFAFaPI/nUoedvfNS
/gSo5dDDGYP7mANmfPfZ22dwQKkMv8GAGCt3Z/R9kH7ZOkwkX0hLqcUtISVUbef6U89KVOskAnpE
gl2m5szKSaeH6WNb3+nhOsOxnZvVyYYRVuvXQ7ZN1uaIzpoarYOByhyGW0zHsqpJqGP2iQcJMU6W
cMoSCY93Xujbrw4KixzQgoDOZtwZX1T3PXvsrr/d5fX3jTeIj6cOl9gImCJhi00ZSBrpAweFnkIk
Ue82Ur6suVSJ50kFdHLdSDEbraQXIiQYZq0nda5c49qVK9X+JnmaJYu4+3O9sJ7yIUPIlfPuwMCV
exsReDY5T2TByE3yV46iHP80HLcfZRTZxaLdMz2BnPGimZpkzUpzh0SOP7nfgk+jOb3Muf8+N+p5
rwVa0A4gVgc5LvKXvQQmiCORh3UTrgifN9Sp3Nv/WppLHIG1efnlTFwfsXCXsxJGKpwNFpYckLy5
S8aXz+Hz+DxGYJ+45+EwMw5RmQ/Fbf88j5eSCqoNC2F182SlMxJD8osb2YzspPEZbV/2FoBpz53N
Tfr6LFBZnjEKOtEs/lfvS6MjD/mTvdVVZqajT0g1/Cj5oF95LCcI3BUuXap7A83zzlD4G0p9KeQF
I/p3OwGukWYB0MSXpSt3uLWtOHpI6GrZCYwt9pNjutZ27Z2h+Ra2Ydgv4UjhKtP0OYzYAl5QxqVv
XoRfdL5tqODkQWIOxbro6Uybb6RKSJ96Hcj1kFrDBgfgyn3aQNkC5WcHumOxE88gT46NUA7GBLFA
3RMASLbtz9bIjxyjtBLUTUpEaX+4rXAI+zzkpo57lFNMkTN/Pgf1ZLQ13VNpAa2An/FjzxbUVMjN
uNVavWIlp7iorET7iq0rb9I/FmhJxFldFH9yyx+pHAWAO8WAY09yeljmxpzN1tU/v8uapofhDETZ
QwdEU/Qla1x6ZajuCwhnMF9omP+kZ4pjDR79S/DkTfrw266ccbqyIgj4mrKm5qD4yNu0AFUOUnvC
OaZY/PMydreFbR5ZOcxuZO7AAmfoUYD3k3R/lOX8OYumKEM+yLsM6bDyo+jXxtB4GdwVnrQFzAyH
0pDgFoYFM2OyvvQRzNk+HUd7KEWhvA0ogWOoLQv/QBkHinuYDNYCIwhswjhEQGL5OnC4xNGTh8zt
cVNHNESpKBXkB77BcERqSbn+ULj4wsAqp//eJ7eQDFVIX+CeRPRv/wjgDeJfANZLCyIP6W8ihxuZ
CvTv/pSMA7nJBQn5F5gJOAmGA0Ei5NEGfyD5SF5hXr3HssNrKciNDsiBr4SDJO7T48otIUevnLB/
SKKgh1J7Xh090IfyJytsK8cGlDvq0TIBfKNx4YMQLgqEKwXpxUn2WPjQhcuxmo4FvfkPhZTPvbNY
pclgPetslQJ2ClfgcOCG4KkJ0CR1woV8Pvs6h8zrM/787C9yhf9QqC47SLlsB1XSq8fyAsiiSfmB
5YeWDxeoSv7HZFTf5Y3MzrH8+z7Fk+Cze6njDHcCuHwzeGqcwNstfHhYCKMd8zXKEhLpB5cA78O+
7LDVghHu4QM2cYHYt27eWpdbWP5FS8qw8GfDRF8aguVgcJjsXMFH2GvUgcmdDajOgcMGrduKI1+W
pBT+Jm/vz4OziC0fxRF1AkGNCDihgnrFRiZ+Cv8LBAUKATCPqDMnaQRZPjWTCWByBUYY4ISISG8h
VUaxgSfqUja8uBfluwvSj6a/L7h/PBN4rQMAJZc97LX5Qh07W0hZkq6QYn3eI79DAWUzk0nA28n4
pm/GENiHAdThvotYLGj9NuhpWrxIqGoYYWNmhD0JN/kH5JCkmzeon8AgHV+wnwKo++7IQ3MM+5/3
rV2ew1tR4hTQfmIMpuOV498tNF73HqxfCr8BTijYT2e2WmzvGFlDy74OU0yk3ArK5Yt0K/uu27qB
a18PR2wYxyl6SFKDbdR5nQTR1vyJ1z5YQmeoruCRvn8bUGBg0m7QoUH8vX5HwNTpRLvNy+6atvnx
JMbNhmAcN4OmfybAKV83kHvQJrSDZ26/f7GnbV2nzegReSbVy3V103DJiTiIRh1clmYPO7YcfKxJ
Sjwjsqv8m+41kd9h3+XcvLd6LyxJ21QtfXRqKOif9On6NL5+G+kXz/T1GEblulvtkzMUSBQn3ZmG
sJ3AsvZaVw+ZuQvzffX8TiOmbm0OVsyD4WFumyrG6Pqg3NF7UdFYfKmmi09tSNGDMOlBWFWvu3tP
G7LD3SYidc7CdeFyvB4rg1BumydmFKgN4lldTcyUVizuLG8QIaH/MKkVx3OGHeowJlLt5qpnRpzw
mXuXo7Uw0MLMb8hIoIlbXqH1i9awrOBfL4jgA14Id+HOwNP5WG2rY7GNTtrO4Jj+oNGyYUlKi1QA
GPcQPtNxWVl+SdHTGnenrbE5teYMeafWuB40fjVof7RyEck60i2eOa7V7cWL9hfvBZEs7Id98/P4
az1jgTJc6R5kMiPhR6XXpnOLxtE4Hpt9GU/K57yGr6H0m82wGaKqHatDVlAy6AQPH+91VJTkGXsC
kkFLp6iIBoymhiY6k49PRYvqozVJx9gwDc/T1kIe52k5zjwR7yfY4dd9ExI1+QLErWMNJWNjUb2j
0fJqJwoML4U783alQ3/avB+phDkxcfbA64Ygi2xc+NhVfbYLjkhX0n4ygm2uvL8cXgi9uEipRS7E
2tgZu3KrLWCHzpTJY9BFXwAfZ95s43l5uvNojrfTGZzjZEW992UmpH+0mIvG9DAtH6pbffiedNqO
9Y1r11dCeFjiGW1m1KS/+23EpS/6fngAsGop8Wmnp8+ujf4z7N8wbIcKx6x6l9C/W3jR9fJjaxFn
C5ZdqCJ2/onUYXZzzuZO1XyNPdByTgqy65p4cQRHtFLpvjpeUQnYr3DY7Xd+KwK0X07Uds6brOg1
2GrQxVaOiR+4wWGx5R5NiaLt6UCSv9S/C2uEuM0aWT8a5ixuZwWb+boyYE8KRH6o24GG5yBGsAGF
0+JFNJMBpq7e3GwbonaBx1j1MNfiiMoGFRHX7qUh2g+PeAaBmTq/jZ6w9bDKyLwYHp/mZ2lf6Tdv
bM4PJ9M5LSjIvIWMKIVeN+KMQ0A4YzIkHWnD3E7pQxFnDZ8J+WZzHfLj8FeSNZXdCWuubb5NLoRG
dSJcuMIfYhpP+VFp8ZTOXja8O9mGs4TahVx5wuTwIipqB1/D2FHHEfVB3k++wq0ZdINwWBiT+IvK
U0Wm1EteHvlHcQFBAlSy26sIYrixT9Aan/FpRgKjrk1lGT/czsYMYKq0Bk3kFQSjqeNSX3POGjQR
o/bT0ZfKvsi9N3KxI6Tr+18CL7fR2SO+PVwwOK+0bTccah8hQ3LE5jxHDIxGAKu1/rl9QFQyrvCK
9Tqq220xMKNtvPvii9D+feKQN73h2QSwhzBCO2XLrOXc59kMiUA4bo/hUpOlgxG5j05mYHEMGtcg
uCWAVW8RmFY3OF45bZ8Rf5NsiKmctXkoR+J6A4mLF3uQEMfhXX66VcMGL5tzgC1Q3RleB5AsEydd
ptMbCB6DIGMGiHedoaQiaPQaFHsckNQnNY/kPEBJyfSlgRJEg5dmYRlAJmF7mCqLtNhqr2yKpR3e
JbDOg19MUm1ldCN0LVnpa+xhS3BeRHkW9P3XVEFsltmmcjRxSXdwEtTgFwFWXnr8pVPsYwrtprM1
EYybmh+ie9zlFPtKNUtfmcexlwV43KZiTtte4J9xOSrtAMHQ9SupS9Y4ApAXhHEWHiboRM3hmYP2
qpI78NEyg0zp3YC5O9unSd1hOdy/+fHakMtwotd5oQpGpNYxMGHsMA6mjsI0y2krlESlzR2cPzfv
aGDOiEnvvUybDXrWbMNdxNlx7ByREu1DD137A8DW7v7EjIJORojZH23+re1V1CLMbwFUYa2v27t6
WDDLRz+yjU+tTfhDhXlDgPQiasKpWrZJOuczUAgjx5t/g1xngJS8wZtFOzQrdWWhCNJ04RAXVw9b
4Qua6dR5vF12MXXbBqS50iUHiWsN25z723vXVsDKXvYtGb6xG6B4CNoJ+ZyItgXQKZCC4YWBYN3R
VZAOpCLFyvoO3718RpIE5tWYcOKK8FtvtanuW3wjWuZFNHs7uJ+Kk4LJ5jMh7tx/LSL/sYbUMYtw
tHIfk+uMaYnbJoTFIhMLHtCiO1CnuDsG6sIcnb0rZr8jY1tT85zeB32bTZXxZVlvo3U404eY0trt
WXdXH7Ppba9vX+xQ2zgfURRNYyRUlxmNaz4zIBcwShGqU4SKZmzdAUK8zjAS7X1+fIUkMJO4YYet
HtgJ14DLpmkO/8mBnZM7Qf2+brYa1gyrpB63b17BzarvC9UG1Lz51mOmZYvbe7CIAc30qUysWgCT
QDj3eKfng6zw0/NARTVWe7y4/OWuOx0uOn69ilOe0L6SDL5+YCPUdcrFY2JQri5UzMYQjQHZXXo1
UDCTmLOT/2R5r5jVwAC3XvEdjqNNckD0sk/2OTJNBU9tXio5Q446iiOJcGkxIHQumdesNI4QEwgv
/9EO19RG81as2BuyHUWLjkMU2nRcC7o4MZETY/YqUuM5Z7/SAVZGaH87w3J8mzej6JBssIi8LNPX
Kn1gg+HwTS8FgTG8Fhx5VVAcj9HgjE/JvVcdb2s9pWHqMDXiNf7pALJrsED0cHixdqbzCjoLUEcq
jTfup/adkKtvdjnr7bVZtbpXfZ3HrRUbOc5b7R7WBEdtchEbNURVt+u4aw0N67y8twZggpT77LdV
Z9Nur1vK2OIuHSD1udL84d3HcH2ElxoAgnvbvNHi6043Ennl44j8K7NsBOUz/QkVN9xrE20RTpSh
McNA7piN+cDb9L5EbOqexxZCwxwEDgAeGkszNBCB6R5axohKpK2PtTuwp4oAHV33ZdLBi1e3Y2TX
W1KrkcS/FxwR3QnfKYKxvlWZbyyf2EMpqCclmNRg9euzyCmiQCEQ4uFVhNLjlv71+GWXvB1xLRtn
AzCscXoUd0OkvQ/FRo/dGTKVKuCYDq0aD4Zh8RyGDF+bgADtx9uu2CUv9htN1icnTF8951iJX/pR
jBGybYLT8Y9sdoO6MW0BxHBKsjjgQI20eef7Ei6IZO9OIFPGxHOg4mTkx/1DfMTqtVNnBaX1ghyT
FmSylIk+vDPE27xgTA5nmfa2SR8LzmNt8oCNywHHJ5KKhlWGDz0U865Fy0Mdy3CvMyXJPjlWzGex
aiNrBgIsk7XQjuC3sL1eRGSKGeBP8xS1LEbOdACUOdYPgsPuIirtiNGhIgJo2gJeUq4dn/H7gH3L
3kRrKkQ1vLJ0RJKW4V5Pj621Y0mRvG1ipmDzV8HpsB8eK4hoCZaMiHbwCU/ocn9xbgNA7BE8raPH
UtOCcz214DQk/nN4K/yaLHZNIkQ6FweBKs8zYgEixEOlipJs2AXMOEdLHA4JFkHGxqFXWAXZyiM+
54KZGeV03a9uI51hRzVr49bLZ5XM8/r8EM3FNRRY8k9mm5XTGr3fUJrfCkbAUPbIermDy4UBATCk
wKy4Enxc08F5ttfCRRrT+nTx6ALsvFwLoxEovd3RBbYwA5UUw5qUFs7E1BFB2zPHFZHXMIGpehmc
X69eVS+vS/aJbMpeSyU1eIzZFegFyM8dNn0NVyIdjxUyrwYhSYJ/hlPi5SYhcC+vy+CdKp9qv/Yq
iKPi/Jaj1UIdTP0v40AZn/+9id+RPBT3iHqSWVUX3LPjpJ+BA8LYJYXx/L6WLiUCIUnsJvbSU8Qh
ebqAHPFreVtfltepDj3iMy9kJJgB6nHQuapDqBieWDjqE07Y9eXtf783H0stYUjBZiEdCxPlAUMP
OqH7GC7ZuNnW24RsKbmmumgFrXKgdYeN+bRf+e6MNLR1bH21VCZ6pUe3mz3o0PENhN9h6OMC71t9
en7J5t2/M5xOvUjd399t+53i7Hq9Dgw6yJwN452trgaMX2N9rTuOtk+uMfxGGETpsPta5CUYSmZC
IVVo9pnR3Tw16QZFzdnVgi2AA0eRj/RW7WWmNSp/8iY/dWVK0nIfrKDnk6mxBlGPw1DsYIzGeeyU
n4bJlGbfVud5d5/+wsRlnvU6mNOon08uQ2NDY4zdARB7Z9NAWmvjdx5jvDjF+XWe7p6dkf57Vqbt
b6jd5msZVy5CnftPjtwTrWiWaEF5XlgEjr3Jojm+LliuUI5iUtEkSzyWXgBdlAnkSpVAHN9JNLRU
lNZK/wLXLUEpXc1R3mrXUYeojAaoLPkhcSPHQBKf06DmxMNkFMYS35Qs6p450fQgJKE6menAJEoQ
AUW+B4XuRNS5gOqceEjeI/u+XLawFe0cz3dQmxC7yMavobvdaaecEuaz2buAQNI1QXjkFeg4Z/zO
gHdfjsZLQKO2iWdY0MY/2Azj1DsIp+/vZIQM3e9sCcSop1h1/eIDFKTr6lhSY7KnDt+8akDlXRUz
XapOu0H88s0whpegM+/M1Xm4hBHDMR/kd++fTrv7TKoyrVZpq29Y9pUW9OEmF4KznNz0omc/wYuF
9APVLuBHhnaCHTe1ELtVhFVAeDu02KjZk1FWMhCflEjK11eyL9k34RMwE6icnGQZFCHHFiQOSsEx
BiOI1PVFOqZLvtPT4vaNXw7FLyOGyxTzkvJUnqjAU/+8TNynTy15XVJzLVHQ89MSppbOuXko2arp
NBmWC46RQbFiQO5Z4LaEKzNWxNqdDaT0lQ1uTuFvgQEzJ8KXhbR1d1+8mE4u3htJMzVt3jF+bs6g
fpuM/99YHE+PXupiSzdXNuYgnJdu18Wie5wMzjF1Krn0d7u1FJOBDrV74XTPdlt8YvCfGdY/Fe4F
22zJubFtbVPuKecOzVXaZHNTY18EjGI47cxXOzYKY+y/NaIIVtkSqynsNNvvnkaIwfR5srb5D/nr
SjXqgCMXXoEf09Um/uhO1bzPMoHl6mmNIaJ5oj5jC32edLwyiES9TcqNePORqfb8rZgDMTFfxBMK
+CCelAsMjZoVCRg0cT2dbRKfGjbyIU1IdKCFVb2qL8SPnLrWgBUC1cD9aFLKDawnQOezh56V8L5X
UGMixrmGxdJ2shUmWzVsLbCyO7UiWRfxnj9Nzhku8zYy3WYLiNEJDMxCkfwzDUrAemhH3Eio4le0
n6WfeSW2Lh9nAnXL3hvuWpPWwsJurRne/Dvr4L4+L18gY+EuPxrgQq9tgVvD1ByVgLZ3wM+zY7kY
Q+MYcWKdAs1Fe/1YjlsgkO/D07eGOTs9/7e4bIHsIBVZfoEkmTJv0mHSe8HwMBxY22gAoroCpwDj
12hsZNlVK1VsoR4T7HKJJqcvdIrWIITCpsFrysh8EY3L7c0N4haMYrs94yuZICyewlVRp+xKwFBL
Duz6G+Tksen+YiTRQU46VgbpkP/iibCWDFhfoVtHbjt0K+xM4JSA5uBUt79je1B4DdGmDOWynvFj
0HX/0IBx3DIaKVCTyTFo1fajRbyfa9b77OV1qN3AqDFoQBD2nfwWXxi+tJueDiT9E+UuYW81X2fF
oY0fAie9qdi54ZYSURZkNy+7jaiKr4nTYSa1qWz3EtR7DbsBpg948SY2ivI3DnClQzh6F1+nWixk
zvP8JF4gp3D7XiW7+Jv9kZKne6R5v5zy12AodP/QZQfdndfEpGU4OmiEYiEi8VLTu17oWwYd0szF
a0Zl8AUAT7CatSILp6v7dxJSiM8e36faxasW+eLptOaiWgGJbILmLZ55JazbG2p64mrs90N+1Ywt
Shf3seJuv7HrwKfx4ZtfiFs60C4BjeDksnN9dX7L1YP+gHx2gHULJwcV/0ahm75HkGon8c91gcEZ
9g3ELNAg0ERcJ+UI8x+cbGLKHEgocBXgFZxddnS29qzrWWjiG+/WeLUxVHg6QBg9XrtnDcYh9g9l
5RqH1yHVbGK22yN6hzep13A9azulOkwHettX+Hp1D08VzX7r7nukbirKEPgqHUeJfD41U4Ks9Mx8
bBb9SzipCHZCv0ElxeVhqkhuwWOgpi7lWDlSoCOd3ZyIhMg34CBqBAZ5eBByZqTAu+2NYdjXbPKP
/njckm7nVa2uWwMe+9GAng/Fhhvt22IoDC9nmA+ZNcA25sVo6zOcK9GDUqMF1iJJ3ELp5agMtudl
fWRXeNSBYQAuFKHTDFuYh87PU0bBtwQ/Es5cPKkojPz7h1FyATrlmJDxWA+wld/VIy6atAkDhsn8
U96i3sI/+f73bAttecK0qfy+O98V8gysKSHwiNCWCThEZuEPCIWIfs2BGrRjPMcwSUZlTIf52JeY
8LOYfWNCY4mlNBsKWLsPCuPcxsIfpKnpI8J/8U1lNxSGSygaBA/TFZmKJ7xTmFVC/RP5dXrCh2Yp
g2T+bZNEuKagIvZzj7ktbKt/i0mQt4nGPGxtTRosuipAkMwBtuEMvM2rpQXoOXouBKkoF2nwWmW7
B+6E7OGcamwsyiYKcs3m3+bve/PcWN/6122SX9dFa41/2M/zeZD8BWItlIBeW+0/GBuurMsIu5zW
9DJD6rE8f2Gd1dHdpt3jaOMDyoNG9fF7P2j49CmBfuvlK05Uptlu62G3GVSBo22KVfhb98GWyJwd
lVyaASc8fKwOMrVjZ48VE1YTGxIX9jJ1SEcpDT0jdoxwSsi6xtwaq3Pr8OSV6PQ0aPFvvF6ZKolf
XOcs/4xqt4TEMFYn6RpoJNTtO0B+7qaaoz48aCpJ3Q9X8bjx037Lx1NuFP68judpvAiJuw2d6yT2
M0YmTJxARJ3QQ/4RXM8eJ4KOH0jbIjr2OUrMrdrGJztsfBwbe+HmWfYKlUEQRmSdGliTloH3T2P2
wZi70kvh7dGOAgbGeNM7ycPRAZT2rMwHm5bqRW3vTBqfr6pHgbya0RXDig65qyl0IIgWsfO++e3G
pqCHKWD5pMaW85ppwIpplnqnLzGBQbDanJDaiOM9obEMlM84iTmA/2EOckmkdkMEhaD1VGa65VSB
iun7SOOVvFB2gQBrFFrK+Pr0X0t91IyyGdUZZx3JJvx4yGR++Jfyi2NOVbmXn3hYQviKbWJ3tF88
kDYxVnHpnKQcKZpCWFnBff+eEIOHv6vlPyhdsW6hUrjJX0CSGsKo2QCYQ9N64NgFnMz9yapEmVm6
HJU1Hl4d8FOs24/03TGkLG6LoqeDsBdeB54xkALVIC7BcIY/iauq2mvPVUEYpduPjuZamzOSeLES
lwW4BxKKwR3P2/gXU36A9wbDP969axOxd4MRcJmbgOdIvb5xhuGrvtirKa0YUTdAVVoXF26s6K2w
h8Entd0XlkM/d8sGjbbygJb1zJA07BmKUxBbbHDDAp0pJxnUF7vrDs+ryn42vSOnARmLUc8Ie/oI
R137SG2XXRbcNf3XiJt9iJup9RUvyCW5K8Gt7d8gV4jBOBWpPkrxpGBUdYEAPwuxbD2lLg7lm5zD
ATYcQt11rNgUqvXq8kNJF/rNIrvY9W+CX2xlsyvXzH4Y2LCRmT2ZqtZH8+fBCPDr79ZKr/b9u1k8
vmIUWOtn3msvGxgywdNr/FsbQjJYkSMfmo1ah9DD6VX2tyz2YmZ3/MxgnqXAQc1EhsZG7xrax8R+
bVn6ustIhfAWjb7CnuXb4qgNHpvngYlvs4hV7rgbZEA28pZ9Ow94XtJZhDPaXxxrpsnTZdornrQS
+MkIouUaRt+cJ6WnQnqNHDK9/fdcb/lcfbw4dgR0uIAxEQGJLH0BSYClADF85blRtGlnpz6CZnm/
fMVSzpdjOEWFcmyp7Enpc050XFBdyC0KAL25WU1a8XM76VFT18lUOaVBmjh1RRNxxEcyZgeC2ZHs
qnECooTShWBGRiJEOwwLFIjCC6n8l+lmNxsjLLWaRkR9kHNE7JH6BW7k3be09eAxGdC405kpYihQ
kfHzgPCvzU0wSe6ImqcRgTFeR4UVpOUs2zVEur9p3Si82Oy+WdMKRo+kIVIvcLNyd8cTFbAGQy0E
IcPaAzGfAqxkug1+phVYCZMQ12Mgkq3vGWFy/YLDOQd4sasdUB1WlZeLk27VHVAQFkolcGQK4wyz
WX7IdJ4/CS3JB+vskB8K3NPjgHsk/sWTg69aAlR0bZJC38P4jGutu7zmPAnabHQ6OUYWSGJ4ihn+
bsBdz2k6YzaikBNQxSuSWBg4Aivm+4ZsGGpl20Kz2Om5BoMlxMvE17R2BjS+mbqM+JEGa/U6vIM3
M1kzHe611M6BP5OvNHaudM2Mtnu3etCtie+Bj4EB2Yj7EzOzDRIiR2y7469yRdGUerTdFHCQ80g3
ys7B0/IMtl5HG6nrrmbzIcSgUQPm9u3haqNwq4LvlFStMFLKKcmPpIeS/XfbJqgtuoON7G4UefCG
+vzJycjd/0ABpA2im1v1M91lR4wXFoMLTDx1zzx06q8MAtxj8HShTNSzNxUPgZ+Ys7U3ypUk8tcS
ssWF4eOiYNLqdUb5TMEG7Ddu+00xVti2KVboSWPsG7qLxyAKurgt2eyOD8YPuL5B0fjNv0RxLRqJ
GP+KdhBPQTS5HvgjxUfSZ16jcovzVR/AmJUArkxi24wynVnpy9YPzXqJWx/XdXfAyXrUhos4v0/r
RTVJZ2Vf3UCTGT1W6tgc5oN6zeWiC7mcCE7vh+P75vxzm3RIKZRck/699NipKzhAb9IgPUJGWioW
TPgtJW+ceCrsWCy8dwKWdy5dCeLiclNusNPLYFou7pvbNWDkBHKPxfeLCgyXRefaeC8HS3jNtCOF
YG6nWNIn9iIdxUXskrJ9fvWMFRDvppv6z7lB5mbzJeZmLCIVQAvOKhNXz4hHDG7a43QbZ5g2/yTK
0cBGv1e8BnHuWi3/XvU60VQJfTRUF2bU2C+M7th5TqqxGNlkBBHAh4YKQ02I4JBcZl5fJ57ephDq
WDMrghghsTNvKFbAV90vIxkUuNYSLoiMApIFVpE4XZnfxliyj8Cl7LLVN5kU9cvv50xdQIfhHu9H
fX1+2eh0NKbf0ryHBoe8O4K/c4FtDshdHbpfKsgB6axBxU+E3M57m77KNkF0TskORTqK1U+8MhuX
pV9cfcWpJ61BPel6d7iUNpXWDACX6Im3XVJ4QcGPKX1j/yLMEt1na3xtQRlG+uI1L70YiWHtFoia
4S95D1piM9AIFYQh1fYmLf8ZiovYeZHMLGItp4g+iAosgdDGrd15LtamHN8ubdZ7lU8yMBKGIAq5
bMvmkE8wtzyYvckOrxocY4qeC5XKxiZhssOhRggt2JMsrXfvm5nvg/c8xMAB8hhNeru3w6aGTxSq
lSgesXKIbI1yD8AQxhZ4OP4I5coaTIwBxg+q7Y4e6Miw8+vtgMYYr/DyMzzrw2HWvtPVvZzj0AZZ
yw4n961FHc05xbCU0/nuB5kkx6jnAd4NA21IisYy969uu1ctmOjjSqENUw7UKclCbMKMgEgbOtMV
I21hsRjkOTvnl83CYTMlichgKk2froib35tThW6B6ES22u3VD5S5FZTYoKinx/IFeebrtTcOvHqc
BdNMsZOZ5t36DB764bRxOwP8V5vfl8qxjvf6o+WBA3YjpxqotaM5SjNjBbKpH6A5XGnmFu+RfNqz
cLas7vuoNX+O6AA2d7j4s6dDymA8i2ctAMSkfxvd+wov4oNyha2h+42BHNxva2/sjXFrrS3fOGOj
/aPuiCiPQzu7y4QZTAaEMEfkzSgEZGgNLNRaUMuWup2+/DcXDOxCCOhFdw7lt3Ugx7eGiIqb0NNO
Lk5I7Q03hZUc2spP1ymofHB8wIUvRaHQwhKjCYyxAZlynAVwh3lO3GnXYfb7fnnnDbTy6tKvTbtL
At8Eb/L3+cApxJFhbBpO8cS7Q87m1BhWQP/EzgbK9nrictElI3zwscNyLm2PZML2ZYrvOIXrne8d
BurFZV8tIRX8dIulNbvsi3F9oiD136OUa+ywXCJ4zzCpc4dUqodDpUI61k4Jntsr+7nYshJe+yBd
qIULHr5WT+frdqBoNmSA8UCq3B1icm1MQemA6svcxwv4bZGJ6s3LYweohGlWq8dWjqJweRu2Ro9t
jhF9MOgGrR0LCPSHhcUzbrC5jBvnvsXxcqqD9fhs3dirFadk2T4qxwtZVr02jfqazy9OLNrCx3dk
XqN0IXx5mEy1Cdzzlo1UhWEVjrc65PBTt2YS2YZ9gfJ2epUgqcFr83+EndeO29yapm+lsY9bGObQ
mJ4DZipnlepEqMggSpRIikFXP89yzwC/7Q0b3r9R8C67JIpc61tvBLWmYo4NveJBQzGxY0jhVTQo
FTzahV4ZYUYfxbFalOv+JSO+l0v9Af/7envBmJAdEtRgQCsv9ke+hVXFXmK5gJMVWd/j28MlVNus
XvQNHqtypm678Uu/6DvEJzdvzw6nLyFZq01OwHuUdv5gIE8FiiKn9rwsN7pLv1Svs+qzmZAwhtyr
c4d1HamiOvi2y9B+Ew8f90eVDh6ylX2aXpVZy8uHPJxqc2rSKLw3RCHUc6nN5WV75LTmIPlwOWCc
UT7bc2haO5sqq2oQX3blHLsozlOfJESsVC+XdXXMfPmADsA4Xtuga2eGNj+/UgJk3sANbNBJGCjO
e0JuEnFu7Q8Guyw70rpM8Kt4Qk/GQAZ1htFGZxuC3Igvt6msL8x8UdITzUG8nKEKMLRN2mzakUvJ
DgirV6vBiNy7MSGOPsNGt362obzlDAKDBJKgFJEBhBU9nu5Mc0Gfm2eQLtshmGUiLlR7k7CgqXbI
ERbtHU2wjGNxsQRdMPLYGtCBJm9cc9i/D3bujKDTmpkHb+f5rarimpEWWuYckNzYhC0LGiRoYKp+
CRolhQMb9uB7Ji++In8LTBopEBpanDWhvOGWYBuXN9YrsSTHHDno22PMwTHZ890Qx5DUHCsPUMEU
1pUcN8TczfGSdZpPa5gw4FDsvEK5L03OG+rzLgst0ncKUNePsvPGHYVnJkxZXQ0vxdp4F02Khz4c
hcYHvErP9UJCpU+k05itHGUAyAZrLGhas78vdXRdLM+zClnhfYLq3YRCsjgSeFdfHj/XOc1elj+i
n+ROwyBPkHp2btBQ7s3XMHYwPxiH80ZfdhN0Tgc9pk7jcURBJBAjeaLFPI++9XHf5lBGKBZVyzWf
C3DHE/nf3g2MiTfUF9FlyWlQWpSMOgiayyUdz9Z5enusMTndQcwyvBoZ+q9HkB8U1TNBy1Hp0Y+C
cSMgk3WZGHHJaMIasBslX3oZDFpMlqkHh1y+Kyk9454hcm3QRPCaUT8hYqx48xPNJNFTbULL4IDG
M0MHkbQvfjwzWB3n1+UwOKWQI0x+LD1tD+DpaopfcJtwSD1UWA7XKVeElf4ZsEmBznYv6hw7ROkc
cWPZF38oj4R1o6E+TxOYLmalpXx8OJ7IcT1bZMWqX+a+XVdFzGGgPccpikAQTscYjQdkdwVoj9OM
cScpm+a7ppQdBPbp+uDD/bg+ylDFYOQRv1FSQBRN43xo7JnCzi6y+zgwYogR8gwrriZ8lxZnqF0b
9AimI/JUGjSvCBTRyuaEQ9y9C7iIMr2o7OQsLXNI79WdUeXk3FuuuVsg3pPxGdorPFKjGQYywrY5
Zl8wXW5q8vp7sM0tlQNMCZBvC/Mx11mg774e9ZtFu2231ynPFs9ZL3t0mJKpT6K2YbqI4LTr2M7C
5Omd2Rren9aisw+X7+wbCOF8D27HmzDZoEoYP3m/kleS3Z8hTHPvwnRabBFfO3bqwSmNQLfnNZG3
76eptb2x19HnaoouVNRvJpGUoE/m2ZnmFJiffJU92HRHtp8Q9+Y/z6Ap2VcdIDx9zC9ERkNRv+q1
K87epJH0zh33DqzFO2DrHQkOrkgf8Zti+uBZ8xRhRrrtcM2FJq4/BHBGZLFs6IhvUFeiC2sHB5uX
6mbkQryZ7Dx3RPcg4jqioe97/NhCZzKeB+RX9x6QFPYZ5m00O3PujDNnPu4SUPmYmaB9k/A3tCFe
mQ3PIGFfDGGPiRnbREWjH2QxIPL96ja3QKX0fAzNsVoNToQvBnPzbvc/mR0MPmSGMZK+sdJxGEWK
bY/5OnHFf8QT8r/5Dh02qn4YSH7V8ZtEHgZ/B+y62QsPmojvEP9xg972B+xpxFFmzGJ4xg8/fFz2
45tOFvBxYeSOETTIFKe9E7aUCesRqmwSohJH5Pp8fSWzry+bP/niDyfC1dQ7a4FPX2Y/cPNtNt5m
Pqoyd/v/IHY8wUg2PbIPWk8cImdn0g0/P6/uCofOZpgQz0hM4232OOS7brISeYy4NKLPT/IE2YCZ
d/klsuqA+APJfX0RHmFcwj8Sct4zZ8FpmD+5BvpEpTpy9fihcWanau6+wUhBsRQaB2QJR1poanVa
4ljDV9rT3kywv4qg4O7cnlPyyvv4vgZEK+ooO8c5p//OO80ogXgr6H5HQX/zki+OQ2XqSQAXynPe
f58WiCijHsnwtn66CWc3iS1mi87aKAMGUzoHnwj6qN+Zn/EWOyR1N89X1TR9/hVjgT0S7jp48hR+
EmbgEW58S/0q8YaQ0jZvROZbgDpsrfGIPijtmlz22QHIhXqAs5PtrdXzJZlII79dwn10Jn6L8UUO
KitgvUDgbRpjNi/SzTpfS8Y8GGgCgduoWMpZcglKpMOXtGPGATIAPmnURmJ1Eg9JpA74OwJWGbQJ
1U7VNuiFmOfSMb9ZRHmgbaPJCNXRkzYKr8TMu2/n7N67fMecS8koei8IxLNECVfdLHNqoU/RSJpI
IH1u/V4v0vUtj+0BzJ8B0OntwKCoqQNGnZYjzrZ256tIJQysZDCFt1dcNcgoP86h0a96HAnkQaEX
TDztOJBCgbYVZGiu45xWJ2wBJ532eEK/fvgVvDtFCwc2FcyLNC1T9Y5pla37/X7oj5CUA6IukUYg
tD7dGLx3QZgvA4X4JYxo9RjBLiqwiYVWnW9k9yeXD5/vUpjS6shjMHSNeY8w2GU4RuYr8ileXkTq
glALEVdZujHPleCWhP1PBCUgefC2EEJAoT+Cn6CeBD76P45nwQZd2B2E5f60BSrnKzQfSNscwLCJ
UKXT8PCc54fMJQZWBMEqaNU/ll9f68QRJvpXG+ZdBGSKUAA4QtKVRcijcKnl8f9PwxMF4eLFCnGT
seqRPRVUvIknrYGwmEEvwCpTue12E2VyXSXI9ph6735uT+mHJTuPkIYddbI8sdedCDQS4Q14dQjI
rQ8ik41POgJJctBGowD8NL1PLpX/ZINV5mp888S1mjDpmuAhn3OxTsm4u4S7+ng2PiBWlZrge3Eo
E4JqPDkcw/Y45WMY/Ml1In2m7w1cMY8i+CVXdHIK7h81iN1Cn8khXGt4mgAVLDqMdP28PGbH62u1
rpcItV/kXf91HSvvw3vz1ZGlVCmsaTaCWJOEDmg9FsbKv0xP0XM++vrPqjJVw74hbikegcL5ZwdE
zV6DFPd5uL9Sl4DnXVRuXF6mFFkVVkwCNHxa1B94ElWsMQwIbOl0RQNu+0jRFTYd2cunCZZ72KSo
mFLVlSGb1DfJ4KgUF/smsozYrjjyB5U97oh8+bC++w1CM8QuJRI4+m+31XOttYhgcnY99jz8WGNY
if01HshL7Aho3VGXuGJLBwrHkSHEGymZBktgwRD8gRLdWxqtCoQTn7mrrEXYCrt9J62a4xXZAe4U
mF0CNSAhaR0YC+5lPML3ivCBFCWSSSjbeK1X7OoWwpnrliUrGdEPmM3h9FTMixZKJhddvggWEWpe
YLlhrX8yQXNQvREMBEtIGfsdDuptpMA8jGWy8bAZRNIcPwKB6gg74Tzwkn9wDagyy3hmns61dbu3
AgQaTlmhvheJECnWuGS65CsfufR+NR6IARelfb4zBxlstUIvz5jFwr0e8LbdvQoJOlefntB3ciBl
V2HtSaLz2avFne6AaGNd+xp26QsDU905gHagW4+X63f6zbhic0gYHIlYoYKs/CkW9Tqh+sW/cBx+
0sbGk8tEaNSxHdLhvDU2o/1ocdkjWm3xfdZenc7ogZtCK4ChrvVpgRJv3Nw81DgnD56h6xAcuBqm
aCGZRmA+YtL380VFLRZ6Tld+h/RetBhi0+iMFVzdaCg1o8pi++2jjmHEP+0hkjaU6kKpZJRspVtj
R8L9sDq/M3Grn9IremMHDUixO83lzkHXwarP0SZbADDsOOukoj26J5pf0sIReUHVNCGeVJFCkGrU
SsCoV3QaOET5cRirmYCX3RrNHwVyc5POz4F7kh+oOfoB2aO1RLx1/hqxRjD60gNjoM9JYUXZXDa3
hXrgTuIsyPwIGywhgtnjFWRvTnAxvMNbWkvu/nrXza7b+360uc95M9xS3KLqBze2OPRn++KFEz+K
7OBJPd5pXDFelccKKH0LGb/KJxmVYBxHwDRuu9Oi+VLEdjA6gqSByVB21r7eXvGXLBRcfnBNYNeo
/gHWj8ihU1RHS+gO+I+S8xiHPwiAx4Iqn1ALQDHUr+6GqQduR+AfEZtP/krN80yZaPidL97bkHk6
2D/lneAqXjOjiEK1MFinFfQP+qBIG03SNEoWfD5Xe48wONncrKl5PK0zQGEVatTjeAJ6glIbw8hi
wv4kcc7QvAeyc/UIryUf7RsPuTltjsVUzDDyi4YSbCMxIY+Z9LmbYJcxTeTwTegpiXuYPz8s020+
WpUdC4hdhckXZZnDmKXJNVYW6iTQSNTtZiRRmjpDDH00l0jEMWk/OEGMrQ+GKkUUT0/o1+jntRHb
fXSynPa5ut7CMrixi5d+vXnIvNMBB3BgonBUx6SylZk3qoMzQF4qz3KomfEpqvbpGizO4mYrXGlR
Q/hqftdP9I62E7rIwuvT18mBfkYFJ8Dz1LjPnqwPMwazimO75mdCpErWQ6Q0bgqj1uLv3LdvqGdG
OgZQDtses/6ZOct0geau11BlaQGlcB/aFMxPX/XMyoRw0bqXhJIZDfm0Ygni/AaJQLw4Zm8o4ulB
XT3nsiDRHdEO+FxpnxpgwfoRNHP5W9ep6aN+qfL/9R//6//874/+v5KvclkWQ1Je/+P6uCzL7NrU
//0vWZX/9R+3//nz+PO//2VZpmZotsQvTTMMVTfE///xhkkvEd/+n+fno79eLkW3vCPRejbj3EKV
fLugdljZvbrQTIy5rYxSvmOqyd/qq8oHogS2JlpBspXVwnH2Ow2+5f4k6K/h5NIiCiM0WL4FqYod
CVN+wsigd3FlF7teT/GH10gGS1gnrsHFKiaqstQQd5ctovU7msLLq97CQma4AW+5DZUh+yebZaS3
k0BVIFkvdxTC5SxBxZD0F0odswHPEcoQ7AND/VielUdwhncfaDDMqmqfEM9jnHzZMOmVUnBqmWBo
mYYWCiC60opx2UGcPSm7pVrrmiCOvKqhdbusugsFwd+2hEWlH6Ie6LfkBSXW9aXQxh3WnwYcl6JX
A0FUAmBUZ2+n4asxsCrlpF6kBAqlbBka87Y2v1LzdaUpaLhTKN9Ah1xrX0ttL0Ny2z7H9YhqSfQ7
GDdG6hmBCe47vj49iNFkoB/Ybu973cYmfvE7lG4yuzjHPrl9zU30V7kcZOraPFf+SObwvrt32lTP
NsoVbIfXfK45Id5v8/7BuGpm7p9vJEW2/92NZGmGpVu2ZJqS8vON1N5HhqUVUrcsmLJNhOG61c9e
L4NXmG8m1NsApdrmWJBG3LcOW0l1lLLxlfaoM+kv5x3yW3px+JA7kHq1iTqABmCADjXGo8a2mbmV
NLBHF1EB7vzE53LhyT+BAqT8peswGanTBw/edQR5Y27U/oKIGklWdaE3aKvj86iLjweyo/PkkX22
HD2MGwue/K4y/Jntt4yyLlvIlOlAy2lBC0TaxloXZt3kKh+vLMR3KJgKEHL+6DdWPTYI6zGmp8f2
+XwHJ7DKIIVZOIc21rA2wI2dYm4iGveBTYN+R8xiXn6bU2MJkQwKfOsiHeq/jIfho8o/dBkvy1Yi
sSLfWspbdhsXfEMe1qU6OSOfN/wCjVUa41451W6VRs/n+F4sMgA4I5QIq7qs7G4GgyP8HZR3Yp2Y
gBBIVBvhyEpi/JwWh5rHvJPWLKDdKdQJHkKskIWPNlAwAKoTNZu3OlT7CcYOInqUrroSc2xCt2U6
sR4poXd0wnKEsVxspVniGXSjEiCCzBZC3+GBV9/ovqupxcFf/qO37PnVnP2yDSzObDBVzN+1J26E
kkXWfVpwpkICWAuacQLrK3M4aya86EKZ9MmX2iyu5/CiuBfVV39wmxSmYZYEJNeyrSLv5DZW1Kgr
sTlGdyKkMHXhwkwjmceHzMvGf9jRiSv+ZbBTcf+Poh5HshLoAIH5X9ZSS/r1CdBtQzFZfwzZ1ixb
039+Aor61iulWvZb0deYxzk1u/dvLZRCtNKB4d8RgnPhx9ULTPyPP2kChWhuJaS9ZJzGyo+/pfE3
gcw9cRi4AN7hT6R7m9Cx95avUfUFyRidM1+b/ilAYRwMCzksOvIWlI8LKQwSYULid5HLYIYlgZQi
9EGkn6IZIaW0CP/85MvKb+9blRXVViXLNG1LM2315/ctZbqplDe921mzZ4DXwgobL1k/A8ImwVny
bRadkG21Uwwyyx7FoB2XvhaiAvCTtTRuQervQh1O9MzsvCb4ZyxPCuz0qMRSYp8YvnHOReYLIiCn
5gR8IJknxJLtyPTRWPHNpw7TFfimtb1GKmSbhQfbnlGyMIY3mFBIGo6WWEzIcEM8Q6waPbx75aWi
QhPULV93mA3fRCoN7BtQPMDNRjoAyseFfwmkiavU7hgmDpxUYpglq2XRvRczO/7zZVR+24h/XEXb
1m22ZFn/cZX/sRFfz6WhWard7oxVE1fbx0xD17JlgB/NBc4rBXoIv97Mza1MSxgTHVqA5/EvL8IW
9+hP4wCvQpNU1dZN2bZtRazy/3gVbf28nPKysCbNjeNOlRy6Ch9Y0zgKCV81IljNCHVtl2OQlTWy
QdCCyeVrWoOUWfBIGueDSumdukSsZnF/dojm1CFiX2YJ76eyTDB9lU4uQjinEhvav910NI8ZxP5V
njYZPJP5OqSG1xWs34/15eyfyiQwT3Fjok7kJFQk75JcBSNg+1TfP8/VtJc5sFUnf9ReZreUTF7G
od7Pk/npITaN5aXeJxduPrZ3mZSEHjsRi7OOdAP1eY+7mz4+O50+Lp5tKQAEvDRxTEL6JSFeTm/K
8pbyHGkJNWKJ03zeqya6d1kk3vG1Nfyhf6tORKLQQNfkavS4JtDbOpY/ItL64xM5hl2wP59LRF/Z
4tqsz1CMN2L87PvMzPvwNspnFTEFKWPSrVklhRS3zYx/whue5M+mg5ejBNSKg3Rr2Dtvs5SWOekS
dbSm8tL1++CnErxuRuaSsU5LcgqfKFCV15NFxAUL7rU8PjV1PLqTdKLcKQi0GDM61v/bU+MCTSvj
rUuJUG0u4e1mjG+Xdi0+sAszkoTyP799dKd9aVLNAppzOqlhRgz2BTN0eY3PA+82O20LI4ek250K
/KIGyvnScB+IxYYONz0AULm+FesTdEW2HrVjhUPe/f4mvurAo4CtL+w7KgBNuTavlFcXTNI5uiGm
/MLmQDlcvKzlBLPsrivFfk1wN6hZFiWDPTYzpMkGR+2sCWRQyUu/6dK1+BPLal5v9kS8tT6P5OK2
60VXMibhUQF/28D8j3rGDPGv6TbNMSmxogqqQMcAKFJMTt2P66Ere+R8bSyVr7JSzaxSgxeHbi1Q
wORfT5kYScR91vW1MdJIvybTJ+DNpaJXh5QAq2BIQGOpX1jDrY7oOVyvNVv9nflB6X2WAq+hinek
YFw9BUMi7U8cE+ThEp8U0lUqFTEYf13LospkdtWo7hseWOhtV1KpxbjA749McFoTciEniIT/ah4i
Sf82lWY6VNnYSKXwUibzqn/OCvzzDySgd0j4klwJnaPPgJxHxzff37uwMTgd6tWTampwFxIladdW
cKZTOPCg305TaGE3K+62h2+l1VfaXr2uMTCAjHvpPL+3dVDmwJ4CZoJ5lc6M7pciHLUDOMZ7fx84
lip/GTw1yfp3S5YsKYZpiP/pv5xgMPnnQ39i4WzuXr6krvwN73bUxvnWcG+Lcv6YPUil5ChMxnK7
0TE4WmRsEh096Q/4ubDm66BbPEfxg2AyY/MIMmK9kvmAVV+BFFH9OrIjlGGBulAnFhUZ3VhUN16P
6TKfpuNkeRtLUb0dxcgVAjK9ZnZ03/fbZyy+K9lrs+wJL58t+tAKSI/g+LypVpRKTfoPYT2mGs5g
O7nsrbkdnecPgJHh0ITXsR5DMhczK6pjEmKiu1+joadOm6/sj/QTId388XZZg/wM+/SYzfXFaWXF
WUi365iknEUX1qEaVZG1oXg1zpcUrfrSSx5pHyMwJ1rCMXDwhPKIvXNMUSNpJxPboa6ASPO9MW3e
RwyjDicnNqKlObfXiNrGGR2uBNzHhEAsuqUFhkH+DpGUdYh4YIUnMGC5w38loTa0lrZLAhUFGjRF
hwicAmkzmj9DeDpkOZR4l2s+JFj/MjQWc+fEIEPQu68y8JgQ/eaimfLKx4jAJqcVM3wg6jtCWEdg
Wjl8CC1bjDwoc3rMiD2ThOYbhEEO03NANXaoxG2E50ykrBJwSpgLBGkzNqYEtz7RbZWTEyysOiOU
KyiDO2Fz9UJ8QMXYIBQf1dyGdks4JRG9RgAbyYSrHM0JAmUyrizeqCD7SMIPLjGJan5O9FYzni8J
M0fvRO/LNAma8IJSqYxvYROmc9l/I/lxMUIWhfwxbPyR91yOpp8PYlyP5hY2xtpl7+dDv0BC4LwK
SooSh6/bpptV8X1uB0PYflVft51+TMNiCxh7XmNmCTIUU8vRJt/Wb489VNMg1O23Cwiu/UEA3nN2
XwLj1dvLkbRCADYY+OxTm/Y7hboamVxNxG41soN79OdpQhOD32/DhKVoiirLlqKa2i/DRN897tdr
1u0aGm9wps4ve/kFScfJvUeQ7/F1e/kRwYQBc8WtCsEHuUVK7SPowQ+mGUE3znlr8SlrL1ZQLuVZ
NR8m5qKdYlqdP/7yci1xQv3p5f4yvxs/v9zCGoqRohRifm8CAAW8c2hTyOQJqygJT9zYS+Sz2HFu
fvmCJwWeuY2yr4rJvI9IZWEEJRUpLEOgHvrjybiZXTFhjxbktI9VciatGBUjNyaZn4HsY1ePcl9E
HN5CDfKOgCeydGkBrvkkiDtA4oV3Py5CDPWxGqc4+YzdKMgOaTgK/vxJyeKt/f7WDcNSZMMy1R+H
+3+MfXe++ZTeRpT+gq6np5mG0j8J2so/pdjt4gqpYXlQMjyMrzbWrCbO1UlaDd6fX4by21KumbKi
aJqsqSazrvXLDXMp9GepW2Wye1kIyhjeuIXS+nKcdRz6vhv9qFfqJt9/+eT/3c9VdMgX3VAtTdLl
X04wlXK5N3LzTHfEqEF5La6fqtcu8Gi6sbPEjmWOH60oDSP8iERC5CcO7PJq8ud3rxr/5u3/9DJ+
eftW9xjJWnZJdgToIuJ28Ci8WnStAHZV0IAc7Gk/O2ACwaoQ4oClNRM1K7wc3OKCNMr48055mYLo
i2Qx8sgjC/JRxHpPvhEK/EipZOH3eiIJxN8hBtd/vZH6mcMVDsds9v4K8wf2T5fn6/2b6F8YxKcj
fgLCGeyIgahye5lJbKiD+4nUXSQqUmtSBp2zFxqNT3jb3H09j0n/X113VGBSPlXR10TrNTmWsgoZ
tefVLTpYzjraAxFwyCBpnNg6kXBOJg/6i5Ks4JBib4eUSWk8y721IUxH/GxWxS0dMKir9eA9DfDj
hQTRLO4hdhCMxtq4iWXiE/CvHRCbgSAutDHAwxTpPAwIqiXcrvTOWvF2208pKQBR5CCtz4WEBkcP
YrjWE9Uw254QS+LBds/QmIqyntPmPtU+jkeg/5Bq4GVB6RtmAiIQ71Pk6AGRZ3gx5bEaimpOiiE8
Vtw0YsnyzZA0RVE7QnBolI5JVqnC+XVfOd8mxaAT+tq8fvxxIZQ2VEirxZ3tAUW6RwTeZAqrK9FN
oU2RYpCXEVosiyppaWtsMN6W1X/tY9ufV0Q/MmN9yOG6h/U5BesTHKRIL278I6G9RJQm3g7Z8VhU
nRR4JDaEVIWVu6qcVY326eRvLt43eopv9DBuEere6nsHY0cOZ+l9EyQSn/zvW4jPgq+3f77vf98m
NPOn2/4X3GSUnk6VXJ5GW3VxmateqQZ9Oi02MjYkHGEJMQ3uuj08duBfrfPOPjwhOEAO2/FJ8h4v
T3fOpjayqJmxEMThn1pbUYVQ+exWnNaLr+Ea3xDZoOBa/fmFq8ZvGxyv3ALq1HSAT4U38fOOUXVy
MtKyIt1NAs2lNXD1SdGgkJqIbo5rnG5/FCRATrVR4qwJFN+t+exQY+hsLhw2fAxXjs13k53mfiLc
eTj7Z0AUDHpSJ/4iU24LC89nut4GIbfWj+qIMowpOz3Q1eys14ie4NrvDs51Iu7TH22F1BaC1Anp
J8GQfGDoQ3hJs7u7TlAtHA0CEW/vX/ePZeWb7jx1ovkUspG09HXvostxNZpXEasLcyq/h4kT0Acg
0k0COnvdD/qfgSaA5YjsR8ITDhghnR5SDu6TWhi3ifDS79gTnXZCN02Ft8r+kXZP9l0y02JjmcwE
dtWy2Ox1v3WYysjDJz5UYFl1oHlTEZTURyKYGbjL+fDdb7RPXsUduTldHDwN+fhCQJEE139aWIsj
Zjs0zG652Zw3Ax2a9IzEJ2/7ytL1uYkuwYWH75uLbLPiicsNOeW9CFlDxzI4eZm4aLB4So9I9xH6
z3Mn2vAYCNnBhcRgYsVYwHDtBxGVz/TBwZvdIwKGQlKraGyuWGP3PDDRfqI7nreiAAIENLhHhi9/
EsUTkkv8/SnqF0X/Xh2dnT2GQjqfXR46aihFT+Dox2NXI6nn1BtsvosQHpUf+t5B18Vw8H+5df92
5/661dw7y6x7nrkiRlVbrh/UmbzklJ1d/YLuv4y0R6JeqgOJSRgSNDNKn9ElLoge9nCRYLVwUbft
HozHkh7hJ7Dm8l8AMXCnX4eSX56uX9aFTm7MVh94usSmZV4pER14LF5mohRCJNCzd/W0UMhIU9gp
MUtjkqZoT0Qdq+50CKZ4NJwp8JVznmTihohlZC1IyKZJtAidqcXjtVD8eIFf1KdqiOftENaec56G
IhRZPHYfCDH9tzeRW34JlMNmxWcRcUusSC91d4M33nw+kPJ88l2id6FCR+M77mo0FZ/0w/nzh6b8
NqVpps4YbaiyJdumaf4yoD5tWTmXJh+avcGkdzccZYAVcLF1te5tKt3cGRPL1528voSwVBMdDMui
zDajHdvaUSbFLjn8+SUZ5u+fEUOTbWjE+lhwP7/ghUpaPE9Sm6c7EHlyHe3gVdTNvgbG26J0v8b+
suVzad3leQYoEnJFw6XfcrGD9+0idjh/zec/3DHzDU/txItWENwzCpS/68j0OhavIVpZ7p9ftPrb
jaXrksWRhCtpSLKtijf1j2k3Sfv76DSYdIK1mxOgRJJ5VvVlgZs9sE8+1yT5ZtlhkM9sRK/Sbf5s
CDm4f5wIA9aLR6giuW6G2QnIYCAwWk2dDzgjuSocW3oHWXvmh1ueRJo6L8o5JIpp2M4w0v5yN9ji
0v48s//8LsQ0+Y93kfdd+Xiqdb8tsJeR9MbcoXgjbTp6oQGG4AKyrXw8Ftrcnrayo5KukpBjCq5t
gYYggOiHICWlhljKem9ONNJpnID4nsob9pJfr+2gnKGAtUTvineeX7D8MW8Rsz0myg92YqZbwUOJ
kQAkr0aH7DgJ71cXgl3R/JYZidWbBIfVVQ4NRDykwFdbCZdzRvCSDoSArqvd1N6HvLow/GETSkIO
ziZ4ROqXcc37wSk0Vi7uQOa4hToryIIbyoRPe3oWir9Qvv3lghq/n/+4oIoiW5piyaas/3JbNEZ+
G1UJqiRTX5fnPFbsS3Ad7aqcn00is3EhQ/CtBMxuqsX9qiOn6Zyqjp/n6QOPzkkO4EBCox7GV4D6
Aa9QoV1ZMmkXORFclqN3ICtuePT4SA5yyUB89YraE1+dGssBsn0wPp9zEcJ2ayfZQKNdMtf7MBs+
LvyLEKzevaTX4u2UkkZ5ikeFPa4HlLHZ8c7Wr53WUr16nLZKM7EIvkylZvJQusjMs4ncKkepTDbt
dfjL0dH6jTEQD9M/rtovt6EyOhV2XdvJbvLycmcSEb8WixnHN5EJj+/J3SKtcd4RFOIVpB2U4Xq0
Xrx6r9s4pu5gjctbSBN7Z+k4c19Mq2L4FaOrcPOJEhWXyglkvt82zdcoA9lI8/CbGuYBo2w6ptop
6py/zHa/k1o/3pZuKJKi67qm/vK2LlIH3QxvPkmAw+oujzOalBAgNYW+vT7A9oZZSrq1DoiVYYvI
eaAyXYao/G4utms+qB4Egh5uhp+TO2Vf2+jPi9i/ffrBYG1FkVT++2UvuGvdvS90w5qUmPu6EErB
IM6qziZa8nqm1aQ7v/z5B/5O8Isr8o+f+MtS3yZdblsnISzw6YeXXyiE+T5HQop6Csg9HuAdC3HU
WX//5Qf/WI9/XulsWbMMW0WrIimIVH5e6fqT+WiV8iEGAVSPOAtexOGVIUVC2txvZxh9UHKJHCpC
W50UK0RIeM0SzWAqUrQyaYHp+RqjpXgllJoT4QjffMWfoKohJcbbsz42AQlIuN/5JgZFfaOFdCMv
uHnrIXw61mORkL0wR2stVLhYAbC7pYGx/SqJZcGCcYoJvF1msXM+iZIeltY3RExoxp1SdY/Gx9WZ
02B9Qe2DxYJQ514Pjvf4suTwO99Fd8vhvn+IwMm3JzhDt8CSWo2Ju8QOh6CffOKVJDkMuahVHt5G
1Ip0n6kzxroWfxKXuHpu/nLRrd/4SN2WdUmTZU1HHAQZ+PNFV27GkKgt05f02nDwP88RSK7KMEiG
MCANxyIj4jF5iPP6c3IZo25XCN76SEynR9pcumpULEQpbahsdU7yHPgHrw4OWB29nraX00Yeax/l
AyHuEFg0GVFroI5Flw6CHKwvt73yQdSKaIekKYf9k4Mrtiad0zJQK0ZWc9lhIifbGZxAjzTGrYbY
izFSkuN1Bmi7a8i0TLwUKK+YpgiFUV2TuFsF2ozcATKpzviZLDxy0lgomEVmruEj1XbqyYjjeoew
Hms1YOTyIAXjtw0edYe5pHCjmag7chaveyaT9SSdrjYctzhxvEw+aYfj5By5q8Trv4ownSbrcp4h
TUbBEL1U5H4SiOk9Z6gBCT18clGQWuY+iZZ/EyMAsv42HtiyCSmPxMtSDE37dQHLVf0kX8/K9kwa
HDsmSazkZyPfQLv92DdobV97IOcGD+HHoDumw171clqrH8XibDgQZdJ3g8F9ofCyPy60lUVAY5CE
O5NAXXCINRLalARBN5unsnNPXFJo7m8WfBU+GtQ9lkMmZLu5oPV57ULzI8fRgcUyJznCfOnUWYHP
7UUilYH6FIxJKOlw1N8jkkqJKWnIckJYRZle8kZaHYyk83guzodk/7DnDCvji4KiFOAq/bQBusg9
u3rlWy7NW4hS00uIVgbrufqUvBH6WXEca3yDVofRUuBLhlOBgpF5po+vQTEK5GGuJLPTa7ezCbn6
vO+UYn3vxi2DSP6MKdAiTxm1NTMewd4dyadjGIxqSaaqY2yx9jKq0N4haFqn+eKutQ4mySnWXGfL
R3f9jE4KO5nMCgXyXXmcg+Es6uOgeersxB33/n8JO7PmtLUljP4iqhgFvNogIUbPdvxC2Y7NPImZ
X3/Xkk7q5uSkkiKxMWjY2kPv7q+7vyZvLAfb/blVvc1FhLjkqSRVndzmKi/B6O74QHbEqQ0dZBWX
QLtMHvsr8YpJ+0Cc2PJzuCfYJ4bZazy8z3cJUyrgnz3cHAebG4i5EiLsY5qE/CBoKjqW8M8Tibnq
zWCBCoOP6itrKpm1TrfL5835fri6nXyMj61ZgdEj8Y5aPr1SkYCzBp7YNdjS54kay2RNwMW/uds1
z4QlU+W91gxa2xrJWeBj1WaeoGSCsMlR2xGFXJMw5M/Cqebc/feGUCkQylgmCq1YzRdqv8imMwoc
cRT5AwleL7Vdtb+FzXWEP2QYvJxhAZqFuVx0KfWXeFJzvQRPCAnZBeKOeufl8XUEtzshSwmpwfN9
AzczUaNxUit012S97oa9hIDaOgnyZC8i3Rqce1pB5HF+O89vtoSgsLcGRLySRbgl/ulY/R6cn7cH
SoAygpAJ1edRcGwv0cAuRMoHkKcGr4TZl0oDCC3zk8dV7XG67Z7OjQL8TQUSe+AhWk4K5BjVb3cE
LJwLjcPhrVQJq4SFJmS01YloOES5wmBOsN8cvvbRMawfSIjbAkRQVIgSakFrSRLlcbKNAigpK4QQ
DrZHfLHn6yT3Fy35N3oHW0INu6lKtFM++KXrj8F6hWI5JCL43FrknleXaD1/KY8ek9LtbviU2w7+
PNSF/wQXVRjq/9+vqpj7ycrZT+a59ajGUO8goC3e1vFfYXrgTyRDs/7O81/+Buv9RqEtFFD5qjis
StiIv8AOG0IzVvs8BKzD+YIQzUJzvn2C0+bPz/U7G7RQCOrFAkZo3ZCxfz/XZbNaJ8n8CNtZHdGU
H/bP42X7tN73alRgIH23nA96wXr9eUqKcXlJrN3BQBUyyAp52b6glig9kxk4GYMtTXKX9vl8RMKA
vdVrnXKNsmuLau1qVsZFOtmTJnB1mW/j0mr9tAhQv2elcDLLNabTv8BKxf/AAY7WT08l7PTTaOUL
89qB+CJ8n2UEUm3cLskmC53eujJvlsqP+/IzE2W7oQovPguiwE+j81tgXD+UHLlSZ1KcdJcQ1JZX
m87mDIkFmsQiadbzx/5qDXFmbT66Z1lFTLU/j0fhv+oOLa8WA9xAhVKe+NV/t3w7KZdH2+Fp3sX4
q1UIWzsBFuGbDpqnC7hGUmouN6QQUowigAbnzzcvVX8756r1CrZGAJLyq+mZbOq1+apyPD6smlA9
RHkCB5fd/deoz/0spUvucHse59tFiOCME9yFRhWumvmohjpuTCFbQJTEu4diU897Ho7qCp4svDtk
0QScNY534bFNJk8abzimqvSxfWx7Hb+ZklDT9hLFJtn4uFOGxBHs0sDDAP/+qTXlUkFkE6acem6f
PrCP+bs+WKc3roSjVr6530JmV+qe++twN2CjiJYUSz2C68KN2Z2+5XGVl8B5ZzGFsy2OaO32PT/3
4fGDogltC8kV+O/7ErR5lGuJyg2Se01jHsaUBP0ctRc0D69rC8UbuM3TK1yzHhXD2suJYECjE9ga
8yFJARTjvnyt4jrBDh/7MLj38gUuzN7UTMDIqLdnmdEO3L54rkIoEJuFlhTf2zu7MA/fWRInQN9w
qfKcRDZ281/r+BIm3SVdeyAfqk1RGNj4o8KHfeOfgEVtPvLPcxs0oGs06JyLrBmXMhVFR5SamT/r
WAYhMTARurIFJX4pAAt/YLR4ER6vNLfhiA4sN9Y85pq/6o/nD0uMU1mEyqBoyxFBzD4tv8ovS2hu
ACPogDL8zqUvwBM6ZRNXCLuoRvXU5Xy402VnTn05tCqZ7+CeIC4UdpDWuZWLc/ich/09LiFKWREW
sY8hU6dCE/TruKzZiRo4wHitsW1bZiJvW9CFjJmMhXunVjbRsrDWaZxrEQ3UhoEWwmI92FXKsRy5
T1rLrk1BI5TkPZcZR5WHv/m0i8qa/ygJP62pXxTgUb6cnIZIwG4yWV9XP4rr7/lFe4rYK0CFlis2
DzusjzKVlHeT2yJ0ROiJ1B8loqmI1lOctSZriIODYFBBpyWe6jx+hdjtzwu//nup8/91/8tuGlQL
yXF8PLjuz+3haz5d2hZvNnzYSZOtuGzR/wgQLkbbrx2LfxyPWhsq5uKoZIakQQiUrnIGKi6K1HDN
fcgEXwk3hNX+OBI6WOaSy6bAerNmGzw9mGHmoVdTcwyDDPgNu6waWdI2Dx9RrQ49zwWATuoiajK2
6wz8qvnn3ij8Vq2rFeuEv5ZwqaUOgZ92j9I4mQzHh+28u6wUrwgmrBd3jWR3a0znedrLHVFxqmST
sLYCOKP25JGtiHg/d0rzCMqZ7XQUrouHv8jm37UJqeyuVqsUgl+xh1oxXwgup2TaLVPgCpob6LLH
oMQbChNdTreFxbD/504Qy/h11rILlUF28kEQpDPmpz7In4qb5WV8GHVX1Bne3eaL94fd+3jx/ue7
/Larf77NL2pVEUBwPBqupt38/HM6w/+NHyFXeTps8oPS4thcY5ZMipD85CBjHSa3m91tbndXLj3P
z0TzQ/YiKPnnJv22o9Er8SSU60H118jjfDIul4rH0rx7OD+PkrchOeZU2DmWyVEvv5WGrT/fjYDq
33R0iVENyhUMCYAOvv+po0fHwnmyH83w3R7BBSzXMOxNiApt5NuVwRmegVdcjznScWsNa3HfzSjB
imsSlyjeWBjj4BiOxDU5anp/6oCDNXFxXEOAAyIG6yiRTMAkx16ltbmdwV9gVWRMJU7MXde6u6sb
gCRsMHBPC9FG8Q3xb9/6zefnAM4wM5itvwhRaif/niPoBOfj/eM9Vervx812Pw0HeLv/3gIDsv7k
PtaV8ijDGNbLdf962ISl6xFYlPzKJlb7Xb2xbZk5PY32V519+/CNwnSgHX/uVaKFfter5QKLolQq
MIF/UaM2hf18uC3XRkB1e9zOozcDTepXr6WQIDU8cdYUXYGWQXWL95qeoMs+yU6E/AGGMKhFBpCF
XJN9jBpj194tryLwtzgOHwhPicMwfA1hmLiLH157q6se7x8G4YADgahCevQhvrvBdRfHD3EURc0W
QXntdhvGtW/dqPv52b2hp2NIKeI46vL9ofkNkrczkHOTcc7hAo+a36gMAugsC8bjI/1bfRoxFhB2
Nx7bxVZLb+zt9/m1CfrCJvWr3vvDw+D9nbq75sY/QRrdIbSWzv0OtNGAuOnYwXG9ZuSuHg9R/3Eb
99+u77/Ilf4O2/9fhqDwOxW8RAgTiBDqZPU/BtPwUq1OtvXcA6VGpjeXsHq/vbrb40wGeWwXG+32
sn38yz1TLOlXoVWulEkcKBOCi5Py32upsKsQJT0qjB5PgzlqYtDevC3jxsswIAoyODSOtetxypjU
G3RICb3ghyWCYNEDM4e66261i3AHEc7ROjbgACy+YIufoWV4GV7BX1R/2qEl0Icw/dz9bcv53XSt
kuxQI9MBvb/6i8snOOQvu/16sehCmj9a9OfEnM/ZfmuTxp8Xxu8GhVhuzLwiNuV/hM1llNTrx8t5
3t0VxtfjCrYPJIgBcYH7/nQ0/ctwpLbKr8OhbxPwtlCs1wtqRj+JtmLhHCzLhdzxRgFOKmodRAKa
5sYsCIezVhECTFLRqIJEdtGqCfPOjiEbtxaU/6KO0xnijkpUqESwuVSJbxq1iGcvQipH8DCp4IWw
ikVMusfz+P1YIbOhgYN5Q1GGC/UAW8kqInGSf0VK924a5GkRvwA/G+mMa5BcHBQFGegrRDgRYvUJ
1RsYETR2xVVrVG2TtFaehNt1uwqHHCetrveUiYRYDD6+cfiXEfmNE7iAmcdKyQd5Z+2/O6mWTIrT
8zk5PmSW1C7EMfqKto6eDjiq9lSLtG1KGFJaAsVmNSw0VN+pzvR6asEYTFyoZoivRW9B2OeQgNAh
3gEtF7UpQ1TUsMksIgdr2j98mZelLj58SdDF9wOLP1PwtTVHN66iIZ9IPiCG78/PWv7bs7r3/jQh
8pXRbpZbo2ZqmpQJa8WbqwUD7T98U9gl9Y8EXvLsMeeUVq1iiKgiqgOaTGYimUaE/+sRPg7LDxB8
zdNNwnr8twaLgdCk/8zhn4bnF814uzqehpdxcHwQq08wUw3KtZhqrqXZykpKDdnZlwashvDhYxcG
vXxqGmMQfwwfNWwpyc5PNedab9pF3Ynykcl2O8ojYQ9PuzoHdh9s/BjHPXK+ujUqX/BFaslpzZiY
l5ly4xjFAPMbFFy7zkOKUcp2laX7qbXn21uIvNqUv8Pum/Tn8flLfcIvxjFYuPq8Xy272Tt19WXX
TzZY+846LWoodNMbnCN04W4vMwVImSMmMAagT62CUf+Hpq9pidXZrg+8asA7g7X8ze25m8d7jzkM
1nOSC/PtBB2FmxXJIKVF5I+2+W/VuClEStmHnsQC6Ab853NOE4XwicQTKGM48Ltyul5q/O3jFGl0
6cPPprBHs36CaNY3EG6KI8yrsZz8v3rL44SjUg89tBtD9HEJKzzVMmZOjqlsw+PQEVbUCiDR48+k
S3q2K9Nv/AnhAy0pt9eU2tEQTyh0RenbGzvQvynAQ3u9m13hDLc7bDf5iecvQ0W9Kg/HRagu6tRv
D0HdeAbvPSE63cZrSM363Hz8XTtKNEAMwLO9Uf5LTmxcht5Ff+SXt026M073QnZZKk4Wb9njwa9N
T9mSeQxZvJ066V8ICAyi0kcG8/jZqG8Djl8zujprKc3mQnxVo1We5FMl3c0TbbOh9DCTiG/psXWX
6CCK9KG0tEvsuxzpcx1pnFgSsxO8ID2Yk3s+RzawNRqVdOfDgTdlLL9yg1F/nU7US+h8KX2M0vvS
2G2TTk2f9Qc85ZAINtErdvKch2AWVD4Qpmvu63Q9wLCY3supUnQdxAumQjY/R32qnbL2nOwejN+G
7YuZagu8gjPRQ33RucQVZ59NPJiOGsPtH+2hWI2r5Posu17EWemEd/qP+tUBV3Q6ewEHxFawWtIb
EAj35aVrElXgCY54VklOqRTIybZt2a0OWMLlqDoYvi65DLm9PETAkVwMigylgsZ79nh2a50A5nx7
jwxw7tG9Aka+eCQRIptRtuUKDO/C9RUOygv/tOW0YgpYhxSKVl9CSoqSZfesmUJvjeNDnRBns4hP
H3lEkGQbjBY9MKeFw0x6cMUpd0qJPBBoolKUeO4i96ZcSSyPdCfoWdpU2/RS026GRCo5kWvCg75R
HHFl9PguB867p48xVwU/pBleuzRIsS4oBllm7VxrHO8R1uN4+LjnLxL0dLQrx2Fcwa+IaD5Q/Scf
5VrLlxz50USLfyTkuSj0SRkRSuPqudbw0Q1gTxsQ/S+7b9mmsG9TqRBoiSINbEG1pufl2CqCRz/N
Xrmw3lp1gKBaHpNlYZ++5cLF+4Y0iwqfbToVwAxDL/1dibO/KiRg+CrBpUsWBkAXYBfp+BhR0B73
tlR4rHLonL9EsDCrOlQ0Iq8Opzh/575L3upFp1F2I86Igv44WnU2vDM4tERWB2HJi3/SO3Jsc2ee
MmjWW9lzWSjSZA9bPnn3OYNH6mtk2yBH776dI9idWiSM8dteOfBkvvDqwnfZ2sEFBEyUa00TDvLU
HYeSeR3N6e4KvkImVtAcd8/085QtNXmB1HRQ6xWjzVeFuevYuT/OvtJNk/Fhk30FNWYKklZIHBz4
Xq5FdRLu5lDb8FSh6oyeqejixZlbTgMm42uRgXYuewPS4tx0Ofhjhqn74tlOGNu4Y9B4pHuHn3SG
tvu/V/G/2zalj//5y8YR2uYH/7RVlBs1YPEltp1h5S4elQSfhYJ/g+TDleptWIEoBioIhw8QnQxe
937ei+k68KIeOKZzzhEksOuXMUpEqhT8c0cfLlMygl7yYtPHMcqF093h3HIjh46/eDcEgHcEEoZv
DlWc/Va4D15/QPNO8wzYT7uGqzBHHvJ9RtITFx2IvXywwn2ecxInt+jqqx3AmvK2h/RGDoyXcmS9
+QEvEKLB5/FnPlpTxEJNqhzBYeuA+KFTo1JKx4w/WkTbOO5ePFvZCuiyGgEQXCpqEHIPbMNusG23
WyQ/V0Bo/ngpqMYPbEmRZfGIib9hZ22z8ZTbuQFbICDlYNH3EmV22hzKD7xfd27QimYlv/8n7EO1
W+XPhqwE4XY3iuo9esS94rl2q8xGajJv2fc8XNGpEM82AylH2A/4VeYyEjN4geB21M/do/n8X9p6
1PA2NyiEwP1t63zCSUZs9AJFhnRE9pxsc1dH6A3Zecc3JerTHQZLvAcUTpg1LeBZaizD/Oc+mvMh
ToU2JgORP6RO7j/3swZEz+0J9eomr5BZUY+J9DGdG6O2NsUOt0TmGCg/oIZTO96/sSk6wUPSKn6n
mFm4xiswfS83yg9FrA09AmriMCkihai8iuhTJEg6oewyn0yEPkcSqbNFIakgZHyRZwE5HXD95khS
9P8kXH4K0OsK8EX6bpz75hGT0EB6suOXWjVEe22gJNMwKLW3RH8t8LWs+L2BBX/ez4en5vbh2NUC
Kofbf7wI41YxpIgBXopVDH97NLnRoEj53QGZKTx+AZKeAEePoHXHrwO9ezCYxfXbAgmeU7Jmxv0q
n/lf+NojyFEl8Ho4mHV1jdQG2+78a90s4FgqRZBAcL05GHbmUlqRp3rGLTTitpk1k+arxheulFDB
YE3XUoGYIlCC5JWm3U7Ht6qPuGVe4cR99Ps15p1OKkH0es9svt2XVxBEF0yvRsu3JbExfS3ATUzy
bgPrOdr14AJrJXhVtoNzvCQvqIp/qkxOLnEBo2j6nHvyvpMupPzxJbpw/WEL4hv8VbqC/D8MNS39
FHajbv2xEOXjrD1+t8aBZMsyD9eea3ncMNy1D+1teLr1/SRad053wxbPgYOPv3hi3G6pQ0ASSLj4
74vx+HlE8ixczPRIdv/9hy3xyW/gLoSCjsz9hwo3czZ6w0PbG+55EdTyWn9MH4XT9+H8S1Ny3fQI
knZp+IjBo6pZ+9QekZfrOdXeiW8BlWMK7NgoHrH+SHUAusHrFpgQDs+hvXrxajxO22vryZjwTZXB
yfyIXtd2+O0+zK7vUcTEcJztPN0W72k1jsn6m9841HYRpbpevNM2zMf/7nifyXOzOxZJvKEp2W1s
dNZA81box292iJ/aCL2NW7rLnnNMf7heDu0JJCQ2Xd9f9XEUrVsX6NWDmFp2jALFk3JPp9v647JV
LJExunnxbEgVWnnOyD2N0m4/3my/nW537eqjo7T9Vn74xNfO7ZUbeA47pKhyoLKkGBdTWTIMk1YF
gqsOeahRrUseTp9K11D8tpJO9W6CK3TXIXg4BtV4pN48kifpQM8x6cHC1i8jnIKbpBPEfiGtdPmm
3s/eQ56ZJsNGXKVXItGmP+l5xA6YZNcialK8L6qRHXvBZbUhLT3fo4Iypge6pN5u1chszx1+sr1G
mw4M9ihjme6UJ/GQtwgtlCe1otEzcAAQtoqwRhwGM9GJpYYmGmp9VH5FH3wMXpNQk5+9kBgbNpKE
bchdSmWcFN8nPGxsT2x87AW122G0i2fNDWm8s6hMH+h7TYVAXw/4oXP+BpMnw6031mEuNyZ432Y8
FmnAqahwIeWeXDYuyyr977A5Dgx9i9IRZg4TPNqq93P9TPDrz8avDbEce4CdNYkCliZVQJPOBICp
jO8BCYQUWqfbQLlByYkMc0o6CfjTrmplQG7moE9ZuUlr/E7K/jr7nCs0YMMtx8dvDrpTzd+eWY7P
38rfzW2eRP7m086aIeOvVDhkznGHetY7UPDw0iHYmWS2TUSxW2qLzpr+nJPYPA9J337Ohvby7oxD
MiAOF/EO4XsEC9syhRUfTHp2uFRyRPjnkYzmPa/T1wzfIjGxcUL7JD7y/qSx8FhHQgZ08F8oeUlk
VxPAMITFg3crCmDmwdBwkuBbdoPyGoYYuOKNI8gkTBZRcMGfPmG/lVhJ8qTlV4HJOIyKXxSmpGUu
2twjIv3VlrqMbXP5Ku1VUkWbTh7Chj8w4ygxIDg4IlzgcAMVObDgnLqQ00aBrnJDP1GsixVlrxpD
4Sw5tBx0DkoPTu63nGK8hXEHGyrNGn2wJaW1Tv9OwyV8B4UGHDjEZPhfBBJ+EOB1k5528CnBpoue
owWeWeOZQXwIUc9AdlIlTVNTgytokpe2bJZDQ+rdufH6kkR3xloZR50EzIpLxuo62TNqvYpSTDDL
RVpEVtbxql9rl6h+DodiFHw6AWY0ijzNVimkTJ/dMWpVwyrP55M7zm699qV7RSaFnF21xufy3Rnu
zCb3mE4aMeCHH5N21MuQ1YRAieDhnM5dCPCcui6PGv93nI2AYkA900lrPIdTOzvm/G387ux3X4Ne
6Nl35QfofYlDZid9ZGmze25g05cFucL6YeuCl7DrbDuHk4cljCZXFprJo8AIeNYpu1BpU12oGhnC
4g6jiIcJ/hVx/jLjzPFdlUOMw6i3i0RMQAvCLBU0NfgFPgMd7mgw6eLQ/a4eg9bQBXJXhyCog8lN
jHM5LKNi5ei8bDOrsKAgFH+yI935C9H548h7mvpRf1XbQd959aevSWzjtmhG2URmi31EXaQH7O/g
IeuxhAmp2qlUdiTVWw/3hcaJ6SUhF8AWBbRuhVCqgyo0qBlyIvAkzjUHi9zBiZeiFMIoZZGlRT9h
Zor7zVClVZOxCdYgEqkmD3KQQhuaESnK04fID5DHa3qAk67GHZ10PwwA77UG/BqyUstYGU5GlfDz
1zJFQzPTJWhqpe/xz2nEaziPnp34Z4EiUPstxAwn1l8h/Q85A39nn5xaI+oJqoXv3t0BRfHdrJRA
TrFd65y7qv2z6yFwW3VoRpyJvorfPCAVkpzi7+F3pz48EW3Rc4XWGHYYU8EvvAzOyVRgfw9fFGZl
xlmVOvs8eQNYJ6rnh4qNywDer1SOOqyWXFeR+KHwpSohk9odqSI5BdLV4CZlJ/wnPItPzXpEbiNt
QpiTkCqV8PxWaExacLC1XPbaMP6uhKduKaTWzzByKe+gTB5B3za9KX/5e4d0yDdP3Xxzf0eZUk42
xszXrL+OK2GdWbShi+nMTtYrNoHEPz9JX4f3U4cGQfSfVdGFbzUVhxer7KaJ/EpD6ugWyP8t8CF8
cMjTd9LJ2lAVIzxX0eEd6Zo+mivexxy1YQR23BQILuRM5xwuryQ2rzTrj6pCbs/q8G7Iufo1FSUR
HS6IEVFmvEMkGG+GotzKdg8X2PalEqneZ9FqjsAkdu/n2vsP3FPdAoHCvA0KV6655GtBwqwKrlvO
9sX1F1B7OPiWNc7vKN7GFdH+68RWFaAA+cH9sYzORF4Rfh2S4AyV0AKrDv55ssUxor5pSTl96u11
39iuSzMLqMu9zmIZpbm7arSaZb1XJKRrjuBh80230yGMPQb1QYD3Avm5lHmpYwomsUaF1k7fCu0j
EuN0N4tPzNMcsg4WzL7OK+7erYWWHdeRpRzEeKFTcq/KJm0tpZMWlTPegDGqv0TyKdWaQl2w1URE
C3O2XXm69ZxtuIFDJZvGqWLwcv4w1siNvopqUOV95nc6hycmP3acEYPE8yEucaJO4jqbdHb/bLCU
e0pHX9lvVPVyY1ehhDLJd6NUJPpF9t+R9P0ESV7hVJtfDAP6dwoNVLEB2XsDTkD6uUzDvC9DSzki
TBHvm93h/DFDk1fRyKZHJSJDkG3gyGW96E0ZbiKtFzUNh+eSqv6Uq6OzFfiepq4yiw9fZz6ZxXku
WbGNPGeJOldMJfAZ6IY8ZfrmLkA2xPQNonCDJG2Hs81XZiZNuNmpjRLFbjHuU32vXL/iFvQou9d1
wkjUv4t1Agi+A1W2loTzHSnOowRKR5Z8Eea39vyuKaNkpk3ZngWV1mAzerPHqvSJ+6SttQmuHIf1
h+Z0/CAkXTvJ/1kP4eXPhtftbtU9cb7PnnytqOaVT3vZRePe6lUXXY/zrjzyT/FpTA+YB+kNT2fY
bp11NrSAxE3j1ag/GWZbqnLT80vtRddrZv8dJA/1ZcioYjpgt2a1oUFmGqXrkFiPDggvmG813hCl
mGGcoijYDGCoxd4KnNJ95nwnPA1yB8a6fEkA38AKd/zK0FoOxg4RZRtDBc1ROYyZOscWwDuNj/Tn
mbtU4sn7FG14dw21NZqwCkJmEzt/t6lF62NPYtISL2kHKpzsX+1DdJlojN2eWQPaA3vsQgxklGgM
3kcnfTZ/fef0urQdRjSLN2is6BJvk8lKYndTAyNJtSrNnF1HGTZ7xPGdGokYjals8QjjaOUldTMd
h4hiZPUKU0pzAZW3Q4l19V9NV6ESF3cRkVIhNOeEHLP5p1tFtE1VpVONU5Zj+KQSWgPbOTZ+VvoW
H/xbyMTzJmAKPpjz0BW9/IJuknWHQHthFmamh7LCrvS591Cl7FH/6UQX6iIe99HO+EKVbNGtcuYK
MZ6DOYzuQKjWUZ+EXwgWxm4acbIWnvPJJaOEYJwQaKpZ2laLT49FKWXzUVjYLtYIXe3KWcS5nlAU
+TdE56obVpi6q24zoXNsJXrokOM17H3aJdZKtkeVb9zX2ecZdMWjUz8Ndq7TgBUYGGsc038Yjp/L
39SSBQK2L+4Lozg/yKcKDfrxd7o5PrGGMM0wfJwvKfjIuC54RHbMdCAyE/hyB+3xtxFoUwLYqPK7
YjE5NX2cCp2lGPC988klnS1c16NixA7+ITBOlCvjNFefBwmg1dGekYxIkApl0WH3DivQ9beoKHrv
kNgfUbVX5ELVaAu66Jhgh9JoRoqaRRR+Q6G3X8BIecD5MyZyQpcJhkyhH6GoYyQWu+lx2qfmh89f
jAF6mBPihywnBl3Tc9Z1Zdi9dH2L39yAvTLMw92joTluu6/mG+6sBY4QFcnMujQuXTt+9pmpOkAg
HWNEHIZ0ATKbSeZ4WLemX24j5wK1rsFfUFvYnV+FHRxsBz3bmqgkj+R02WcQlBNJ0DedCuxCTlf7
tUoxOMPdEWaM6NmkLpiC1m8b8ihbFGkfrxqk90Mv3991Tp3D8xjOyevK+/7YXNxCm29uP4be05Tk
6uQKDeOLANfJx6oeLgZnuCWhHYKfZkeU9+TNOoF7CCSf9ljPKvNrbAUyrCphJSyiWQp+owJC57aJ
yP7GtFCzHlJSbteRy/YO1oDVJ62Z9RIqBw6viYUqY9ct4gsA0CTc3E7uin38a2jLu8aJahlkRm1a
k+rtCNZr8snu8ZQ0N3hF9KudI12POjb1YJYexrjBAmRz5jbE94TsniPHE5CBFXgBla9UqAANQrge
MRJyIQ7XKk5L/C6U8CnFhdhrFrFN9Pt63RI+oGWXDmjyCQ52bZMieJHOJFF0/F0LuATFm9wU9ELw
6hbi/CuJsBRl7lmEOHPo4v7VT6x/SrArIBxDI6d2u+tWiZvA88CBZfysa2ApfVOrL/037hzD3poz
gyh3L1QmcJXHz2KaiNkdnlfFHVyOTuELThHcKAY8aGHZIJwnvd0HfhPzRPTrcV8cAjqASnj7jO/I
/MZ+FzQn70f8YwEOb7yDmFvaAIIM3lc3fXp/fdk+RI3HcWMzusY+01YrtwMsP2dENieKTR0pAiYG
V8yIeDAQokYLJ/SzHZDncefd+v0aPxuBWFxvztX4lIfT4bbDhXW+zXWMBdJLhwMbhrSBITlVc0xr
t+uUaI90W8CJMkbIdFClmgJrSnkm/DLrUW8Ho6RTvtE0SUA6Rz1NuBKxvQEGxQnaviWcQ1qGC0hC
XZjagSSFeg1fKYMfENqMFAwhKDXiIUohCnOedaMOeXrSkPOr1PPxYObEHPwfqj+0+nlzwk8qT/s3
BGoBGn09XcaKE6WCO4ZmjWTftmnx6e/MrhlimbD345ULM1s/Q5fZBNn5leFlYpXZPgFPNGjc80We
s82iRtKI2+6PSC63DmW4G1MAHyXNuNY+dWOu8umpfeXuOsIirjdrMLjU4gp54IjZIKYnNbzEtdb0
YpUWa3fqQLD9IPnsnoqvHPLdW1B1sHS7/tK7gz8GrUHsR8lpB586kOoKC2uVZ5b6PBRjBEe6gxSf
WWRakzLGqZhglA6jQghTMe9OuCKZoU64Ml5DIy0MOSFrJzvaszOLt9QwwK3GwVlIjAhGtgDXrOsS
8/P4dDE0pkaEEijyV/nYmC+41TDiJtwVrINb1gAUjI0yqsZjtYorYGK19gGIwqaJEWYAicCJYEXK
iz53kZGwnsmrNGDK2c2nBk1k/wnOQygo1ZzjU0I6dGEPWQ+1V98Z5GEoBqLg1mOyz6CmLRBvgcyI
khdvY1SJ0oCol7fCRwassOS4gCFhiq7MN64kEPx2RY/jwodygIXGZV2GOqsVjZm3G9mSfu+S9DwF
i3CNOWb2iOFUApBecUREjEt6SQQMgA7HHLrg/VC97jHv52GpBRMvg+G46TguNdbY94RQdla8LzQy
iN4YrBxsnwoKQSjugwhZ4S0WyPepsiy2rEuyDvsnG8sGgk05Gwg/QwDyO/MgxyRt+bgiTKO3bRMn
APIVT4EbAIlIMay415QyIhJiAjSFXi6WRDQH1dsMDTGyA1bOXmod4CaVCp6/sNtzcZ3CjPxFTtOU
CxnPOX8xL8ou9H5ZB9U/6h+5j1KY0CnnpwKOW6YxM/v8VuKnk7n+wj4D2LzoB+1F/9D1dwax2JUi
wP69YwLiVP/SNT2MCOTyVDgQ07goR8JtytHOtwsf9p0gT4lFBY1uZ3tbbp57uec9N/KmVfkda0xo
pDfOEpqagsrMZGe154oHuahcQpP0vU2xQWmAX8C52zcHKF0SYIAoBnGNbDkXiQOmzPc3waZ86wIC
LnT/A6t2vFJ3vwFaCn73QD90x6HmICcA+7GQj8wPwaFLq9AhPwvpISKn1ww9Fs1TrX77odbkSywA
Fx+5f5nNjmVOomGGk6zAZgT4FXJ+q5RUt9UcVUWFAD01REmc948CJrXyuYAIywAMPTs3lIxBJ8MT
i1uQgD7EZQHKC69YfkgF4oOOUgQ3R+XvNX8ylX7dXLwMcRZ5EX2zOXgN6whPkVkluUZE5gDZodSq
RmaeNlVJKrgg6jnMR3cHG8PTlGKP/kwtNTBKN7npsybI9DnbG0Rbcm8YT/erFx9Cse02556B6fKa
wREkuNtxPqM2Bjsb6tKYEgh6acbsXbAU8atjTEA9TiMFIOSLpr2p64Tog9EzSltCHA5RNfw0qiRT
lDSjj9Dx4aJhS4RbHC2aalwgUys2uUNr+e7j8Lea922B7y48rRqyGN8sYtdxS0sYLFCbFzr6A3/m
M2RU0QGkwjgIDY5tWvGiGB6e2NI0iEDii0QrFF+06dyPcjyqRjN7KSML7SATJs/EyMb58OUWmSZW
shmq6Ht08d6hynoltRLjMQRs6ACEw4ttETNBj2QvQIMj/aMYOFLdkRCLOdFi008Dysb8NCbDDyNC
p79NX+dgwNog5Ya22CQafnfsdml/+Ns9Vw+Fc6iObl8HdwPww6PNwZmV7ER2fppkW6WebAV00bab
FGsWqEaCfZTHr7HtYixiS9U+Dl8a/z5fhoLNCIUAHJwCf0Jm96V9oTU37mcoAZYll+cqgi/auRM0
pRkifRvBztk8vWuuaSBmcAz1NVLDT9vYvgNQYKHqy9Ea0hbSunfqaYbZty7FLWab3+qBzZ4teFjs
cLVWqcX8vENhyPDsBaVOTXV2lzfxWb0P+6OlDiHwQKd1DthfM6ywbPpIzgyLIaD1qYtAA5RQrUvx
ft6lMTi91eZq1VPhQr5QdWQ3qGvYIMAMbp0C1hC8RTiN3mhf7hhwmIyjEraAH+YmDcp8NjVDjOcz
8soQreWL1sGU2EkrwED3TkSVm8L6xd9u6/8Pac+C0NTAVYHhP/k6t9Fw1Q9UvRWJbtRaJ+ovO/J8
jB12e9TfguaDDo4KhAxFfqoVuUf7YRolzW7rjquQ9lVRt0dhXrIDJ/c4dDHatjh5jVvafs7A3rPX
IiJWSVuOkhKA+9D1djb0psVaOKiz/QT2xz+cBTxtH9nN/WPDUPjb3vTntofPsFHB24THlMFaNHV+
6nuCQ2aOz1PvDMl03FQwSaxF0ez6E2Sool0LMsvnLlKUML6ZBHQLQFA8lBtzFops3bxLriqv2tPZ
tHI/8ELKed8Z8TNhwm9e/OwYnihwlkq9DBXW0+KK8nXha6AiGyGCLXTBn24W0/74TTSjCALkPM8k
pyJ3hHrLRHo/vevVgI548YlZgTLqLlpjMDVqDuGGQLQ5iRjZKLll6kt1jNxX0a3S+aGa53FqVsRm
YnaKqquWqCoayozTBtN7QfKcY7gblBpbyMsx4fnMl4Z54WHZCFJTXWdPCZ01T2v06Yy/B+1801i3
M4HdQXRB7TQwQgmu2Us+DmY9SbdUIgRM0V9dojYpmzIPIgiAEsFqpPoomQsqlJ6uSunJTDxuZv0f
nITOS09xOo/esvwCA89VjrJvnOTbL+esTwTVHnMI1AI5qPjAR5sKK0dQwSU64viebtMBVwI5Y4r3
bvlVhv5yxzbMYf9/HcPcvHEOgdXd1UHeiUbTMKph0umtHX3Ty6JbTmy4hhTTJMKuI+03TbB3O6EC
iIFsX4rbDNLbACkr+picKaaq9MwQady+FUr+MXF5ZyEfsT/Y0ijsgRjesG0ZM6Zwrg32lJAHDczh
ny8iuasRM+yulKKE6zdvqRM6eMlFuKGdeNkkFNsXROTL2z181NSaJlm/2DjyHu81cW+TB8LrFig2
6ydvWW27Q7g/GJN3wtHbXwGCZpM9m/B2mtpTtl7sb50Xs3j9NLwXe9e/qXnHygFd3L4A0Q2EKhXx
BloY9OLL6LOUc4FQt+B+1sW8xScwRPAvYljzX843HxsUn/rpqszyBeZ7HYbqTEW2N5eRYS5Cqb6y
vZA9ER+ipvEBdM9NRFVIbYvIthaonMhfqwjsJlRrtJPCQgN1/G7Yx7ppmaj6m+FlByjFQvjyAB97
hqFVezMcEyp6J1wGmK0B4VuzFZttecCIto09VP0QrtV/jm/vRkGVaS+ABWBs2rWGzCAq03ZueyVk
3G5gYMSoVX85dHMmezyYoQJ9lcbS7KnWU+QXo9OLwfxKebI6HrRwC4jKC9P/dGfHVZr52Ngupny7
QvenLp7K14JwSuelTgzdhEYQ8NexMX4b46+xikby5DxyMkbju006Mzax+osq0papIeUZpnqqJGXx
aQbMVV4NllO/TrXaBtFpTgvD0FRXQTQbVk2uNKfszuIU1OJWhxUeMBLD32iYQC1u6n4yf/cnPoTv
BpvtOup99T7VE26soTCjPByAaEDIm1OuwmNRRKcL12V86C8tm5BObaEXp/js2/Su0tZlPrth8bBA
WAVHAmJxLbS2A0gsGiX6ZNXY9UucXEP79NRaqP65geJCal8re+t8zeN6zU2hOx+3iyiqRNQC+q5C
6kMCGy6bFUoC0bclwpA2XGfV2AzQ3fCiUWa1BDUUwbcE2xLyX41nrMwz3a7vxVCrtP9Qt1wxW3D6
6d0q3jzUo/mdC7oYLvsuxjk/VdtQ4JAjDhnqLGAsIShG2e4bAd5Bta8xBwqqZyYPbugU5MmiUTR6
fOl58LbFB/WpDfaXWwvpfe/kMWJButULfmc6oIqeg++WqBZYaB+oY6J4IzETqViEC2R3HdBtKu+F
R/1keqnXr7CBRPkWVW/z6MC7qPxOX56g6J4Bmtu1Fred0o9JlO/INMLfzxRWSc86t1Yg1VRVz1Mg
RGgswRvpz2mz2JlSdY1C8Y7DrrfrTdsT7BDPnDZ3vXVU1E/eTKLie2qd9FJU7XS9xsOpoZKZLPyk
NIshZhTYSoE345zJyMa5NwuXnDQZnDuYNL4hhqxnEDS2ziNltjhNqwfi2Wjdm56u85ABkBo8yV3P
N4/Ugl2Wr4648lbdZXA9WTcmcpAvCAabPeWorLvvrz8pY7Jp3o7bkDZy8hf8hKOv5Wfd6sHn+e0B
tY4qvWTBjha9IQD1tJE7NIUWqJWYWz8uP3ON/HOD6AB4yq6389t8rsPsPOc6FBIeH3sUHMuDHc+a
hyL0e43Z7Brqts2KspFXp+mHd9wQb1yDt3B2T68U3sewVs8rjV2xs1pQcuwKRnWSiFrF/BVH7YLr
FhyHw4dk8c5dkqNVb4Lr2aY55uqDxeJ/hJ3ZcqNYt4SfSBHMwy2gWfIs2+Ubhe0qg+YZAU9/voTu
87tVDjsc1e1BErDZ7L1Wrsxc42wx5Bq3aHm9eMWeiWhpO2jdzK6Xf9LOmZO6dYNHnE7NG2sx3tGI
L87pK3Qz27azwyqe5b9PUVqMVk9eezXckChuUOY4V62RIBaC57om3Rq1RuIMQE8fIpDZUnWw+/kZ
/qdzBbH9CgtgkidgmNF5Tkt4fSOeqNxlql96Sx2W87uaPTo0bxpRj17J74beFZnXlQ6VdZ0rQnmA
e1rgjDgVAnZpHkq4p7MnhVZkaAT0I3FOFd6HI2lwTN6onykVwHm98vt8GmmA6gDUhXsBNgfd2ZNO
R+WEDdcZxDTZpscOr6gprHXyYF1RfueDJUtiIIY2/jd23yoTXb0uSseVWEhv0u+kSzphJeDTqz6e
0fuO00QawqgZnCYLD9/Qd4De0uOaNctCRFFixO/0ef7vXQ/F09C50wCo+u+pyMLlmzcSDJh8DgNG
MwqwLcwNfLgbOqYGzdLnQxfghA49Dqbrb410v+rVjsH3dZeycTOqrZFea99w6lf4Hhd+WwfiJYce
JvG/DkPWSlXUTxxc9e45p8e/ofRVUlmJwYUaeh6F/OjfzIHXTkOV4ZfjjAflWjX5sE8Txt75Tc0A
OFP/Jr0+DSlS+TcNGseLu/M/sj7m7/pgGldMr+gbcBrylrWwuzntXOtkXRIHQRlnsLxzb80kj/QD
UB7HndJliBMFXuGb5fgkPRc4B7eGfF72R6ceAjHyfP2IJKxxRNK4NGqyA+5CeJAy6NwsXSU8gnpg
/72tzMk5o43Ca6SxVj4p+YYmi90vfmmsm8SyZLrmv/SkNEq2DfNCr2p10qf6NQ8l79xQu4EVTQ8T
uAUpDxrmH89KRNOnnzTaX/m10PXCNLAWdQ1MFP6rKcc9ybJbC7c1XFLhRKTFEjojHAJIL8YL4+17
BfuXviKfjuZc+Io4zq4Iw8UJvTaWfy1TXULWUbU4Y5/9YpePWHKG+/vj7v7gY3RPk7nCo15fQFyr
JjO3+/3JfGXWFrhW6Hs40uDqcHHlZWtr0AXQzkaLsxWHO5oDtCb4D31/kK/074GLhQN2eZ4bBBce
DrvNqrVqzfzZyJj31vQ1W7dP29cl6ZfVy/ePe0b7++N95YRBA1fDwnYpxIVHFgKfLALOoVUu5+k2
G+33z+b6NgX5MNaR99ON/MqJ4PNhLswVy916dpj7/mKUBZjMmmlsHH7qaf7FldgWnj64OwTcIPvC
jGSxPXgzI1xyCJsU3+iG1V3pvx14iL8fsS88PTgOkx87v8D0Ll02VqUzz3LTxDFw3zN9nAJRVNpW
4uftYHf6wcHhK/Nt2+VIge3Q+8G7NCrZB5sqPdrZYkSrw+S8vikXz8lhMzw4aeK38gSzrODoxuds
G1vr61XeNkucgLy2RX/Wk1tENs0httvpD2f11QjgV+hhlol9ilP3q/g0Z6rDcRUcSvy6Vqe30/Tx
iEDNvnXn7+ufXEC/WGtsxtiiO5gsGv0LryZrEczStR0uZIqVIUixz7j18SAc37D+yuY/OFG5fx8O
E0Z6kPGMuz739/Jws2B+yM+HGdaKlNHiF5x9svgQHyCR8F/87V+e7Wi47OfJM3+i18xD9+adTq0x
3XEgOmC14/CvoP+GmjfZkJwmV69FlzaKEYZC27iM2GIFEn4/IWuLrP96ZnDegecaNDGjicHlwlSc
UuN8Ksxqsk+eIV3TC/VqF7md/Ab2bDFMsdn328vo5tcIEPfUp+v5n8khi+57Pyxd5t8PObZo+A95
nAJdzryLtcQqvWK3NlbZhDZIgzOjtkFNNIuhmJIyhfMEnfkPrmmm1v//XjqHpG8cpkeeWjJdLJf7
c3V0VpVdPhyyLJ5nGEq3kDuuz0NPwbBFB9oW6vTZR+uc/rAbWH97+AVYHoXyPmLYDeNivVnnlRtW
2SabeGOw2I/0Tia+rfYBPPOP0QenF92XwFoE8Fns9RYJPIbv7zyGuH9fPx42nIX2Craki3U1Z804
FdN18SC3dnC7F5WIZfCisp7AOeG7tUEN4KpIOWZvCwYro0u6MqsuCDJ4AjHc3cqfUkzhBmHDQDKm
Cyq5EgURMALVjcTcTbsVfRAp+PNK4R3pwIt9oApVCSnrNbV1FW3hoHTRQd/hrl5zdhBn1VDjrOd3
it8NYAnzgmwVMgJ5PM1nPeitDdaqcxAKVbmAXYLJpKdURUrwhvgVGxJ7fc3b1fh8vaXLGnxWQrgl
6bxCOJVYTsR5Cs5EeZ2TJUgg7yY/3IG/ewjS/4bl2WC6u9wJ/yIqcDN37uyCBe1YGEuNof5VtbDn
PJE+SHVtKpiUK4iRIBsI9RTHR9X4DWGaxOFIkkHmVURVrVYoPVVPVb7BiqkbIOclWB7fTuP5nxPB
n0DUJRWQNaKjw6ThTgiVP0xEuqSzHQgAPYlACjSIGlKhoGJOCkbV4KqSpb/nsOiAHcAVJVgAIOmE
VM1UwfH4V/NaeEXwrDF3WdCWbedJvqGCTeR3QORMFJ398GzRJ/SveY3LdGDQrAeTPte/jPv8PJtP
w2DTzOtNWx4FAsdURlbtQki68GrBZaoae/AFjI/Dh2Bp1WtQ64OS++iYQXdkO0o6L4xHs0RJQp0U
EnWrrlNj7NCOxHbQeKvAohq0WBMyExKbQr+R4osKOpIRmpIPF2PIMdQuVZ9U7VKlJr6GezCuuoAF
etkgYeK8AJfVtT3IR3VxayaUEHAGniJlC4iPFQylRrFhImlEXpG49YThHmPLtKrhNL1VSJsOIIBT
oKsAVfr9geds3cimPqgbDicTOEdI5gayFDU/NzbbAmmUxyhDzqhHKo9pUJm6wvtHyY/SF6Ua4tLp
6T3jU6BlBXrJu7wGzHsNmP0QtClgsjTg7SxpC9wZ0DGJ9CqITSVTTGC8QDyVVKSUEAaLivW31MQN
bg8XiMkZTiTuXYwEI4L4MpbqpQovqJ7G+mkJmcxo5yhPtp0tijNVNPRErSkLmTU87gOaQ+UemBzb
bud3GxDAI1CR4Cllj82jT27dmVaR0mlhANUvq4qUJpFXQcj22iJ87KnZ/ZQueV/0a2Iqh3aAa7rt
05vhIoWZzjfheb7JigcsVAYppS/VuBCz9PJDXOsFUcWAf2oGMmd3SrXlGXIYWivK63ryVU8WKiB0
gbVAmX/9in/uo/J+sciDyabNnerMPsQ92eOLpRKjGI3L/uaxdb2nWhOyZmypt6nQqRWDas7t5lZa
xKY0J73h5kWSMGmGVLyj4tNTSYnGHp3zhGYOuBXkbyJgqAYn2ZPIxk3tVlCvNLMr2FwNzUfWD3pM
G8aVUO01DK+Uxoiq3Im6IQyz7Ow/ThCVxbU2UGmrjrYfOr9q9XAjjz3CbGvw/gb3r3+aiHS2rQvI
wv5bj2KwqwQordaMUWXHQ12E1Ehr5Hly6uoRDp9FYNmzUOjBRq3WVinSiy2m2DpBa9nGEZDalpgr
IjupppWzLLAUQEURltpQkGT8Ywxg7yQGhVQVylQqO6C44juWifTFfFM3Q/k/qAjKNsvVM5LJ8b4u
yyXosB5ViisfPWSYOaXaxkepsY7GOKk2Kilr3xQ5OOjJ5RkGkdD+hh8N08Go/4m9eho0wID7UBOY
5KsjI5J958AfKDFoXYQ7pbWspkEx34KJHHhqB5j3pgyhS2poaLJA0uuwe6pLzvQCu4KFBVlPd0T3
ovUo9mFz86Uu3INQUbrh31sDfqsQg4s3r3yF1l4hWFZZJ+2WkjLXEnMtmvWHTXAHoKML9Rp9nl7I
Akf1oPk/bgVwZcTb0YqybYe4P0x7qvKmrC7/lm+1DKpGY8MjkXLeMSnv6I+6/wRD0J2cwY6Z67D0
aPdrGA3bD5Wp8AxvE0KwbCB4gk1CsYQG1FIaU1qhpFKXgN1IxHWVfBuBjAp6JlU/HCfqTVc0kfI9
5eNZeaX6ESW+Zv/XxWPh66o5YrX1TrcgweySgxkdinr6SJViVNxsMHlRQxqa94Fzkzg091hpVYHU
l8p4wXvVDp4VDh3ZmoHbIZdukqxXsBYv+Wp2vAV/Pzys7yyIpwqY5lyUaKkA870SRPwk/N4BCa/x
MbWeloEju3utqnybT4TPzWmjUkN1ovsII5yP047AM95Wi9fWf0Dj2EBkfSQEUdCr4L4aKNNuE4Ca
AgJmTF6Badps8E0SFsi/G+GWWtW2LdblHZNcnkr8z5rH+kTWPIVBu6HcS2SdJMQy/O32cU5cvWmN
VNgnKE9AvioBe26magvGG84mQIdz4Mja2amGitkLdBk/RIP0q/4icLEt03bCwAq8JmD/lBufLOe0
2Z12xYMCN6iUY4UVDUUx7xw+tJoo/FNQ0ViJyV5N4Yb8yVTqh2t+q9BvO6rJo1OsauR0JnM4cSqJ
UeoX6aV6mZTaix0dj3lHf0lT1RFOcFLvimAnkjiPM51jHkRe349Q9s4w29FfRQtxat82/T+7cXg2
oHNSnPzXZg5/vg2fZ/GHdQ6z1hmkd8cRTFl9O+3O7rQetN4D6IozKAGqbTb8V14dQn/V+jm9XVPP
LGED1u8/4PsDx5NPND50SP1ShkDi3eokZNGn09EnyR1IcbAkwI3/XXCGIMoHiEsgijtMAhZqhMQN
M1+5h8jyMmjjNfyncV3TIDUjoQVNb0mvMATSkM+uNPh6I8epxc1GyeiJ1ioipWgK1iBP6BzG0MvM
SL+VHnqzi8uSbIdAntNQCDq7wtVIw8r4I54f8JO4HQZXJNGyPOF8pNQNeUf3kw0Zasm7bm7joacj
lNxW3bPmArUEa55Mb8+1R52Pza6uBQWGbC2cDP1Gc/INKbnZs3SWuhHWQM52OsN/7Zs0PiL26+B1
XzROMsCtUbudKENMKD6P7heYAOoT96MWtj+ckN6U3q378KF1S8Q8fZECWJmK7o0F+1R38t87pt8q
g9GlNJNbjniauf8MElxT/V2XLjsmjYqU4nqFhroJFzSo4qMu+3U7DN1HXYFmtkZJnlN8gh4m6Ca6
4fqrNiwdVC5/+iMd/HD3hs2C3ZW4KRphCMQ38lHYvHIwGSfqGvSP277CCVNfIt7oONoslbvqXssr
kLPgGM1hp7fMsxnPpx5XfWyLG6TPqaCat66ZqvDA6+nq4e+p93Oi9T3W/W3oMN6tVoclb9dmq6Pq
WeZIMnjkptBEnb9A38Ycmw/QoRFBQKAlYJxiYcbfOMMMGQhnSVIpFoH4BJJIaO0JXnS+RUfzbIom
RZ+F6wnM8n1HxG78UflQBkeXHCik4a0K+o8wwZsTwzi0zruWv/UY63kXsUekHyEMtIW/I7CtnS4J
jwZs+oliMsg40uFmJETSA4lzt2Brt+D3KUTTVq1cFOItqYB2Sv0k05xDTTjQfyGTIEHz8Cj5l/cq
IpAL/0u4QfN9Q+ZVdquDGvfiFEo11yQY2qoXFFd0OXjQsSlI5FD/ljBBJBrRffUb0YtUPdeZzfiN
GAinZ6VTyrD8sV4H+UtiNO27J/q/0/9L75FwsoChsRq1xh5kF7kISZmGboKAhUjjVlGEBEjafpva
+KpT0NxSRe/1y+begUg6b+ckLOqSoe0666n7hsIDWwrB/gxLzZpVRLth5XQKO9RcBaoKErYdsjya
NVxLngcP81Z/t7vHD7fbGos1pwhEr3BBAohqZlFOgZqzVYqG1hFagu6Ffjp+yGpLJITsSjpF6SPV
wkWxElJs/g8Wg2QOLe5g+yqqg36PAO0j52i4gtHgDJixiU30/zl2WJyxuAa8R6lp/WXDZTBZKPNI
4Y8+1Sz5VoBEfQ0NN0HjXZ9WE3NJ2YyOfDC/8gmWkP+Nlldqf1Im1aPYVJIoiwvl002WuywWlcIk
vXRDJBci6avaIjxxNUBaGkNdia6N64D+IhGdZuGM5Fl3fvWs+yfrJSWoykv2ZeKRdjeCFyJQcTwg
xFZ30875BA1c6a6UjQeyGY2oTcT4om9IdCj6M34wCvcJ6mxpmxV/6kxXsFiEcAljUWiWQ1VQmKUC
sEItxfmNYtgnuDnGPk+Lzmf55IDoiLKjwFNnDIv2RfYEyw+RHBs4wO3uPxRX6roUUR5G8yvZqk2v
5VUmIxJiThA4WtB1vdqzTfGvvnQDHWxJlNpnPa82qhBXTjQ4iCjQifnSsDEFxYv0+YvoLGBIvOf0
oE4zDSWJn2AfOzDbApgsugMMgSbXmkmkOFiTp57UdNQDctz1d32R2MTGEzdPAqXZb8OKxJfRvda0
FEkOCpsmmwg0crZp7jls5xtND0g0TEamyauuVELVhvXSzK5GvLoZ5R/N09SYD2h90Ge1bjWhxCyf
c5qaQzpR710can02hjBoUk/Skw+I5X0uTjJVPbIK8PVhms2AL3yHWd4Hw0ZsvmYJoNd6OwerrPlM
RrK+Ksg+9GxJyKuB0BNl8KTKX0+PvYhDDeGuvl9MpmZ+svKIxqYbb9w3vHk5xklpYJChFXcSTjcs
LnHklAqFk0bCLL5enU+LSlujUo3OAIsktKIF4IBsQ3ZdKS5soZnoRkJ4bHnfaiu1t6Bh4ynP+q+k
V0mVUK8TZY8u7U9F3cpoNATsxL/jHaL2f/SXUKtenDchcrMaRBQ6p2VPkK1sDOHAkBmoiC9z9LDm
Uyu5VTarirj7u6mVizAgGEuldaUFSgwEf3gT+2Hlkiv8ENkbXyGSbhh6nu0bIa0DFPh/CuytlZXv
N1nrTGAvGEeCwQr0W0iVAB0pmMQgP74poaVDpFAQmvYFN84vOHGMsthw0rwVb+kA0ylQxA2jNmNL
ZEMcKR+WWkRI2RbV9bZdMleOmC7CVmI5EPGBkgZsM1nGn+BFgG6OvKs6u9JgkA31gyuh3vqT0Dxh
4QJA6zeSJolCIFsCuUCKMaNsy/2hFmWq6vHfggxDZHpUYFVCoyr132E6uwt/aZ3O5UPqz+Ot4UYt
G/Kcfbt21p3WYYF8M2i7h7epNb0NnNfSHXx/n77ogcDxqULRAMq1aF+rgsmn27SodmlQBHP7BiPo
O3voxZAEoOanXDfliRCa3SxeJviQ0lh7R9ey7PrdOkfvWVL4sQcTcdvDiTGCERnv/pyrCO1y9nR6
zz6sa488m9x5kJ2S1kMrWb7kL+urd3uM73uUHinvsdnRV3ZnRJAVWQAXyfkpONKqmkZZ6/f5OKh+
Kt1/lWt+vtaL0oMdGqell88AyYkbl2RFcMbFLrfqVKVRbyGRqMGuOlbDb/rBppeBPNzSgaBq7W5F
7LCICEjTXiAOsmxgtOZTwJQGHp8QsmqeXIUxLPAsrzVpMMPuk9bzlFV+ety+aIynJ01dnx3Hp8p2
UVzLV5aZZoVbTuC0YH27gPMXubtk196QWtbF19nwED2gNqDd+B36INqKHFq92Y7OIv627ZidP6DI
8V0+/JPP47C9MIenY0LpatVflrFhPjnRFDnTqn+Tx9Ar23HQub+npWKQRrc0bZl7dHC5FQibU9bK
+6sqWeHlCg+xu8x7IaReiu4+5YPvZ6/7dzmTy6aaGLqsMA79dP47e8OFYebLbVlN1mGUjIvkJXhl
ArYBZOJ9Mh5f78/d6110ftxFnQgftafuHyc6PUPtpdR4NTon7VfPiWkx2qYb9Sx6NduDwf0tZaPZ
22H1w+xz6ur7X4/6p5O9KJdPF956n82ZfofBCitdJAOsLT0a02f9AxgEeKm6NSBSfyHrAliute3K
1ki+lZeG9xu306R0ZIuk1TyglFnucpyohNUp05P8hs4LuB7P4eqxXj3U69YYmImf8I0GvqcVHfOf
Y/C9nFgEHqnOUXO1WBdPGFFGwd2yu8FiBVzqV71fwF8T+i9yYDaGlNdWj1vkazIkV9mH7WYibNUf
tYaCUUFX66qI1UWBTtrF5RkkXCU9GPXEKdVCaUoyJbUPaRx/UYUveCFrI51T7qY0vKzTu5L0TxCD
/qsUn8S/jLySdF7QTJ05kkcqRVVGrTxQql5UtWAsQnK1jFc1S0xVrnm9c6qkw1IDOtY58qhawHIu
V6GsOB95sRQ6jcLmeIi1W6kebA6B9qX+SU4TOuIBU5tDlkWVuNDhvGX3BALj2YCbRx3gREW/LHA6
VlO5KcnN/HVeR4Ha7dVuUGFKU1YUpI+lUYjSQlgmEd8GcaF8KhpTLYUviuQVtIq8LEcaBacCYps0
TImhfk81C285rJUUz64/mpcr2j3WXlDj+ZKIQy9Uw0k5yS6RgUr6kxIVyxipNVFupjoDbiNZrLRO
6QbKCVKjBmqVHFAfLL8Yva1JJRv/LJU5VNdrHE2nNatbiaY/UTEuoFoljaZ8cnXGAomVEAkT1nct
0kZZnGiXtxgxnHd7s3kin1zCMGxA/s1iyVcP4OTVnbSALMpImMhitSbziokyWlYsRqkvx4/puySO
NCdWZfx/X8WHYse8vX9V3KwvreHHOL8yx7t7VWrXdS6hUphIg/t64RZ5kNCp9/1KFvxNltNK5tAN
zKYvrG9drGSpNduVhXE8P5SsC6p6rRPDYe5oGplNu0LgqWwVO4Pzo1trHQ5MSVACJD/1P4Kq+uvN
fFvU8ilJka1HTdZCwSubrAMXQDT/871FsCSE/EyepwylcUnTCKCqqaFx8cb3YAEW4aaI5jDX4aav
YJZnL2u0mT9iwV+v5f8bgYvl0SZGabkrIpFj/fSl7Zv0N3UPBv37oba/PpBPKyPbofna5V55mIb5
brVolRN/TT/74bMVxEWC4E6t1nZJd2TGV6/t8PbpnXbkI9qe3f5ePX1/Cl/Q1HS3/3cKFzQcZ+pt
Vwv3dH4QXioPyP0NtEzJRwgWZGkYdk0Sn0XnQAT6/bG/YD/999iXrKNs601XTlFNnHHyYm6i53G2
ifA8GT+/0BjO+rV8+rMcBvdPFq1SrwLa6bWS4eP352D/TcPhHNyAFr4Wzb4gLvx338635ny/dKnx
isghUo0qfaqgSoKH6oKUSX1yVdd3CPeFmihPVsHc6aRbfP42gEOrZNFZEe1LgDDvfn+KzpfBIh02
aQ1mB47ref89xaN5yKfnwqggt7nR8+7RiBE33e2ikh7p0d5OWtMo2I3M6Dx5ODjEU/nbw2LcXUY4
Cv2K94OBm1/P5NS7j05Vx45f89ssOtDdzog+yuH97Q/MJv9vLhkj+ul0dTmf4nh7bZ7Oxy0juhcT
YSAXjKwvtwviW3Sx0QGKnn6lHgXOS9hT3Ku2BjWrpqwdagAyZzXyu6YxzxY4Dovv+7T2fqpY64Vc
aOuQrlrAjXTwMjUH7pm8o8Ng1TVAI3En489nUAGhRS4yk59uTVBTxf6KpHy4LqGpFLMuKn262NK0
bSNvLQsWS59po81XvAe5bKY96h+yS1A/A239shoSYmx1Dx+pn8jZ54hq85TFoNuCheuKLbGD6jbq
xaLx4hMEpJ8H22cNlIBdq7v6kI2GulTQ8YKBbFGzUeWZ2OdZRJjqt3JF8UVEPlByrVBFgYxg/YrQ
TZ2Q5EQsksx00hSbaeqhHhxhL+wtn1XJ83/PntQqRFg/QuW6VdeMVxw7sv9RF4faUQQQ+8itVsil
0EuhXNg7EOmoClB+TKkR+FxdSfsbXUJDRlG4p+xDlT148W25fYiJJsMhgffpq4roU1yU6op3UytS
oUFVABHlFI42jrKqfUhH3dQ3sJWBrQbRhD2IrZt5L4M1peo50IgIdPrScy5uxPx9y5OuZ1ue2AW7
unT1cKhoYiAxmHTEC5yCZZyJDKxD0IKrpf7KBCRUqBE4YheFQ7RAeBcZRr7dsntAAX/kJFbjondA
dO/FSt90GBm7yspWhIxW7eKm4ntxN4M7xNtq6AccXKwvAAh2VnE8BNy4UMxMzEdUttG9UxyQ1TSp
kmhZwSzwPhmincjieU8hbj9yr72JEEg5HFq3J2ah7B1oTIJHaXcRLaLWEP0BCpiGWtT67VPURUEi
kynJmY06aDz82fwh+iRmQpyf96xfYE7Yq+N1zilWdzLpVv1fKkI4ALVJ07EnHseKGEvL6e521XbB
o5adU/cMPiXmok6VZRaPJ3xsmwqWql8qI6qSMh+F2JGe6kK1lGS6RtQ7UH+OnSTvBC/MwPpGuk8H
rMvEbUjbd4o85H1uQ/qiIjTZEv9qLZfDmXwGCJ+HEnnquxmMEEUogsXczukOhkgNiollI3M4eQyI
FyPlPBL7nuaYHHf1OWtIgRJxi4cjmE2EIIWcQndrdldHDlWLP2LLyPlDE8L5TYEFJagixOIWlWo/
q01cbTB2iXmb8Hb7yOwaCAFFqbDpr69kh9Fgp4rXYRyY/NXuwlINQCuFWlb42UqoPHsQYtmiDKDv
VIAwea9eQUSLZtSj0AlCKw/DA2i9AE4h2YJkOWID6WvbFz9LU/vfcouQSa20chNUprAE+21KF3oQ
sLfSvFcXAwJqnhdFtkJt9VT4RPyqyijRKNqQvT70vXD7PQDw6EyhRp+ptxD6fegKQYZ1wQ2KK5F2
ba2cCI8O2GYlNZy3lSlJ1nnoS/3t4NNNEKndWPsxkhMcvLBOVeQiLzliRjZpGeRKbKv3aP/e3slC
tYm29bYN+ZdUkshEazxfH3YyMQsTS2Ndcy8cPghMtBNiJQJdTZ5hil71EokWBYU27AYRGwR0CuTU
V5OyQtxhRvv9FQw8Mr1kd6Nj6bRPfKcagj5cf12DQQKGlnffRxM09mX//XvLCmhUbRqivV6EE1np
uKlaZE+mBStAek4ObZc+hC4LZBLSG/clo1nkDvlbtCiSYBc7cXHvLJIH79VoV8k4hIwWF52yWqOU
jHnty4s9eoisB8x0lj6M9TD+kyVpe43aJ/I7L2M2vzJ+Hnce+tGf9bC6YgWNUr/31IIbubultvLL
9Ibg8VZ0aI0xznYQ3e+Timf3/ZSkBFssGIn9Ya+SbWTQrjmeDuHk3+/HvfDX7eIYnaLewY+MMCnx
Ifx+sGoNzV9jFViIGAzorLSB/W8skxqLbeWc/XLiRknIiFxTNI7sN7RpdEG22K0SezMIfuXmK80b
KsT4y6htfrS3d+YYQvtTbx33ztHqGPlJtuns094pWrwtorXX276f0qiyI/sHbOeLJtlEX5/O+IJW
ni2QSMxz4nnBGtW7t6I74xG+uCr+MBU7eU8bnHJ9BMgfoiwdB9qpgj6mm+IVqnwg2rnP4y6QUM+a
CLhS/4qEi44JAhsTW4HF98MN+f+rufnp7C/m5nRnGnZRbqFkU5ZvqutZv25wp+1OLDj1CZyOkeG6
9+VAwYjineUoFUVgu09mEFvY+wFJVmMvPsKI0JquHX7KVcmVT6YEgvNldLuA/SdOZUpDHSBkEFUB
AelDmkfytlbZiVKqPJCzq9ZYK9GatVmketX+VFfWi/SyBTXIcCyrn9O7QlTxIfVFtgtrTtt74yqK
MRRr+5LxRG5OdbCGsRSn9dwH4Veb3uJJXME1TfVaneqXFJphHyoU72hWMyUYqgf8lIya/pepUBCE
YWhYhLPGReC+XFRu5SyYOgotGwu77WhGU0cCUkVexh4Ed9Zqi6Uh4Eu3Y94P780QyFBUmoZtaIAO
iDAr+EovbIJe0Tn4DeICvRJWCBwQ8S3Uw1YVKXGDxRBGqsyWKr4wznO3ckU5XitqgmrYVqETOvtI
i6YW3oZaJ4K7ypoU85jXjTmS0CBBSXD7ai+E04mATFiMUBlxGLa9Kes6e1rjwazqWtXdwX/ePe/b
+q+KdvZAtkzOszzOG28xfWbjztWY1rMvUlI0WfzFWRZQI+nCuhGgQxHYAlbIGl63Wz81D5FqZnPU
xj/dQkvY+t/L1f/u4EUJZbdoBYE/d8rJ+tndtx/H1w87EZUViK4HDtqmq3k0SBMUaIn7+/cPD+8X
DYCRuVk2ui91FDcvBZDb1na9na73KmooTVHS03BelO+JviNSrNIX9Z1Q8CQEtaR1rxxTT4PqXnXA
klcegT7lJYOx5B+FWhUBnaAloLb2CWe4FczRxag1oWj+bLBQKfgweOTUvIRoAjcQkTgUj84gkbYm
qnkoZwSd4/EPCalV+VvCSj9QJZWv0ZaofNWuj8IrqOARcuA6UN9ZbdT/3jt4iREBQm1ioLBCwFTT
EEdMb/3TVj9Dxs/zKfWKnu+ms9sPo/3VLv5psMMLjCqf2damWM+qSTk4Pa56i4FzjlAkdFfbCCuC
4tf3h7O+AgV9gC8bmZ1LsnuxEWaB72ZWyy4n59sQY6Ro8Tq+PkR9LEH+OA9Szy1G2zJ6uorj21uS
h8UP21o9dy5nti+ZHNJF9gfv4nLD+T4871ZsDGV38SGMfk/ii0Ie0UOLbFUIgmYdZCjlxsoR1f4W
e0UyO/G7heooEzj/EVAuTrlSkBNpmcmOJ443/iUPAnpluQ0JGAZFAXOi1l/AiKja5SjbRxipEP2d
+sWrImPNKTVF01ohenAGGUjymp9gBtP4Cij8fPl68D/BDEdrlQfO/vgPpsLlU1fhMSrgtiux1gPW
pOPN4+ViTSzCl7Z8UiSgiIKOKlKmKPdVJinhl6ytHP5Jaiaxk3oWbfSIsYwSij8K5VJsrJqiovH1
q6gR9Bj4mF7nH4sHkSTUb0BDoT2RPIJdUAi/iDN4nAvK1co4b5/hAUv5LshaIPb3s9NVufS72XEB
YrpVmILxsfLg0Mwlt553pHJuLWQ4IxJIe7K5bPxmIU9SiRQbz0PWSXRQ8MCrg5Q2A5ExlOaYXK07
oO8SzTT0uJNJ1OWS4nH2W8i8Yn5RtOVEcPgBf7e+LCX6rg+q5BpuENaQ7aeb7awWRZGaJyBJop3x
oS20Rs1aBAt5avGjDbkhHRtaPevbrxsv0OefNZRpse/oOVHUpI2a3sgiV4qAK56t/iuWpAdwrx2e
Cpb2avZlUZXVilmBlrZsLdHlgAcrr33FtJ/rl031T0BETUZGFiI1VQOSLPqWYiZRp/QLUcCEw2HV
BK4ia8J6c6WkpN81YZbqHwGoinJRzTGRccqO8w4BTSnqok+yCxIzUoGn9ShfwkbFogy9obzgKdkW
otMYp2lme7GyeqMtyqP+yVJP9YwGIZB9JfEgYIY+CQvO34aNlOtQ7/xKinX6ZaeN4z8bAQwoYmGr
s3lozH+Upqa/m1oN5/qhrNrhqZny6sbbqGjLr0s1DYNQRfkhMHEdRc9fDCoZsrTB5KJV0z4wLlGm
qEdERoQyJPz+EUHh/uUz8v+z6rKsY3uGcciQuz8wByiXrpb3B6N/xkeeaiAcCmKCh+ntZt/ZniMs
bWx0/iRwj8X1Koxbve1t+uhSzePn85ODGOt+Oo/Xzwskwg+zx+l6Hm28yFzGO7PvzuMsJiQsTvH+
4bChYj82q6vDLDZP8eEKOA/ZqI/uPQ63Y+rw3ORdVFwvR/mDC+BziqdVXK56QRU7+xtrGe12MWTr
wBs6r/vR7GOOeOCAqOyYLA4RiWEQw2rPQM3IKbdx+toykrTVPq3a/jIuwTOR5C1uMZ6YOdER1Pt1
vojNNJrfbOmkzIy53Zax9asCfsySajPc+0nA7kYjiNlo4Y/caYzN9abq+uTC40XZNatkd4gWuBI5
0Sxsn20UUdajj61vSaq7haTR343DZWd/bJfw5qDsf1gLCEaAuMXQetidkr2RzIKEnufQ0M/7eDdN
DEz8/Th7mL5ay8T6yN+nkMzm2O4kK6O9CJOdNTydoyUAHqFq2S6MCGdCLyWgpe25Ge3mkeW357gG
uQkjcA5GLTNuUcJ5WrR65Oj7abIPog3uWEVy7vLuYnTCZ2vi3Gw/vGPiFV0ffsZVkGIbFE3x2Cuj
3cOM0Zm2t6+t1RAIqpi2aUgTvAe7ZPbQWseZezVP4yKNc7pcrT7Wg2wXL6s2HKdtmhhZ3NolSwv/
vIg5Yo5PVmLvokOWZKsoBei4Wa7bPvPGifLx/uPAX6vYWsVzfLaPEa47+YcxKt9WTK9x5iVl3rWO
0fHjNE28IZH55PgrqJJzHlkpnJDdPsEW5nhn72LBB7+DLNmRNYE/BzHXsHiuVsmRPLvEDT3fqF8V
lCA4P0Cwbtve3fi/4JPjExWZVRza0b7swjj3jwkOL04P1ZOfxdArb+Z/8FtiNhVmhGcWJLk9WASt
2jSt4vUu2la4SvGwrE9vwa69XiSYIJU0FobkX3TTX3R5dn9Ng+7ZjnnL9s/mxBnF3jArkiNq/1V7
/2K9z/y+4bTnVVxVcUGrTaO/tG/zU+KeI/ooMJhmcH30RmBCx+fDtV9E6X0xb8NMWuDicuQnL4h2
TjwNmV/RfN7Oqmj/Qcch7g383PCcrINktmCq/RCZIer9YWG5CM1y4+wu90e2q2CisL2xU5eoALEI
o/ksjr18TYXrFx3gIGkmVIvQvqYMUkz9lEnATmLiqmlRoGhqAFIi6EVKPvVx6hmqOjRQI+TZFMR5
2lc0r01GqZ1wjH0Pz+Ftb8MyLjkt+GMDLBLFLNtnSiqiq7A2UTQhGhEUpz5X8jbWUr0A+uqCpNqD
4sMceCEpInvRu1yI1dcJbJ5tYftRpxLtPFbcV5OPG+YAnnB1JVAGZFQCYUJK1SQ+pLK97xf0OuL9
O+b533p+ERKulksrnLXMOVXBY0Lv0eQct8zoiOKl6qhCGEaH6G0X7SIz2UVOjDYrfuuv4hzKmJwu
brp59M7/W+OnZURnYhb7GPeY6JQE0T5K43k06aXJx/0iGWSYpIWkjKf4+0uwLgublNN8ywxDl3QR
wtil68R5d/StXbhYXbnVTUp0Y2ziLe6F+zI+mOOFuUwWVtYrV1mch3CU7X61/JhfGWc/gSZuLCdF
PtlsuIIcHRu+UYZHB/BDFnv5y9zO4mAx7838h+9PWfjTp0H3DZcKLOktHjKAJBDc+Pun0MzeBH6r
SmezURoa0QkznNzp7uVae/7Jq+bSH+OvQ13m8svdOTdcYzYq9u0cl8QiOSySKY15d3nb337Mpp01
KNj3l3eBADXHDE3SLHyMQDwVQ3y6vGmxOqXzRYAacHqzO9vYNrXnBd1jHgyvv1v8MJZ1xHE5mBS1
fcNwDJi5NR716Wj+xvMPy8Mxuw7Ya0ZFer7LcLgzvGE662Vm1fbnblSShuGkmd+tt90Mpnq6v90B
7m/sP+fN2Jpfu6fb74fgEkOpx8CFAutalgWVz77IJexlyTVMd+5VScxyPMUl8Yl/+nM+x6fudDWL
D+zf6/W83VrdzvMgPtis0e4LJ2Tb5/Y52xM/lI/+dhRyd6rW7/n4+/MztZz+NWoOHj6G6biOV5ff
P41aUBqVV1pHCHrWAQQ5Xi9etq0koBlQ8WJV+2ixjmO/6H5/VOciemxG5dNRL2aGd9gWgX0KwuEM
tziU7j6k2WIVGbt9PN1vk+oEPz5A9GZiNVmQXK8psrjlNp7tT+0lxN39+nyD30l0ZC+2LMKNO3s5
2E63iQeZ094+Lr0iKnMj2u+nD8GUGKe4Oh03PQvn82KVZNY0Wq2ouW3NeFFBX59Ph/bSiZkDznZW
QoKYjvx8M9mcaZHYWo+X5+0Pa9UlO/qfAQhx2jLN0KLU/99Hw9mnGzszV9Or2fw+214TFOY7zDVP
t+fpaxB5ZB7xHH9HUP3vR/6rFcfDQwpQNgxCGOz/Pe75vAwcczEF7rL3UcsZb/bj/XowzR+/P4z5
1aOP8U9og/ta8HYvri9cYwe3ne/Cq8Xh1UX9ERthfD73U2s4LeLpZjLzewcyhU3b2jxP39b48thQ
NPBOTGc/XPGX64IX+tgRhaFjYan230tmpNNN5eaz0eb4ms+ncXXOsGut4mw/SB2UD2uvmx8/Uvf+
CNfWPh8iGzvw9HbKI9qbgRmvDu3KK+L9+adH76uH4POJXaz+5nZfbrKZ0bqqAF7Su7LqBdP7KuyZ
1cjdDDaHa3PWDzc3a2LGfGg792WVfH+XLtlK9SzE58qxUCjjXuRdnEGwW5vZtjpMr9xdfzu9DjY3
m1Z7v0ZM0ltt8Jsbbqv/4+y8miM3sij9ixABb16B8o4sksVm8wXBlkh47/Hr9wO1O8NGV7B29DCa
1oxUCSQyrz3nXAb3MCSsfrJoecg7f9wPoF/VO+y41qgLq2tszesci2yItlsYLXJj2ZPvmYd42Ihg
bYtVLWxMbTd228A8C+Ev5WkwVt+/x6eu1dyI8YGpKKL4ZhnGzMiOo9fKeSF6d/LwKinvngTya5VF
R9FHzHctAkQuqsWArFCP5EB2Gmj/5/vOzOzCu9NM2ADw9+SNIp786EEqd0XvxPmuh5FKIh2Q7qXt
zuu3qmCn4WbMTpW5bVqnQEZ8XNdAYvRV5O19ukLBVihWSngOoXCgTBC9BtGr4HOvUWCzIIhUz6mj
h3eefhSkvSJtNPc0EIvL40oG26nvR7QhJLtS73Rl45dOY63icHljr67Y+0knSme7aOaas0/uDaLn
i1YeIAy60xMmKiBtbLz6ycP3y8z1qDhaqqigjggaThU1y5zFG6KVRKks+Oap7OnokHNV2yq8140X
V9wopH/DXRosC3UV1b/oHjlyvNGTXTYch/I503LS8AOKh6X7q1CQsdvK3rJg4hHT1Eb56Wfj3gX1
rpV2WJF0XIrVkxaBjaL/bJEJH6T8uepWpXy2MkfwdhVpv24tFDpslGDbG2HHpwDR72ePFzUMVVFl
Ig9jLvskap3fBWIu7Iv6bUiBy+mvse4tVY2csRBXeS5cPNJbydEsnu/kWQoCpIawqs3skKsUl2PJ
6XtKcjW8E3L8LF/zE2Il2gFNBGNj+fpD6iaPa6UN7qRoPOoeMtFys/VV76Iz0TPMlyW/E6mGHaoj
gIDQ94oblmJWEf3na0LlIehFflCbR3Jt2RuCXuv+wWveVPnsgoHpzr1ybKOdlOyG9uP70/On92BP
LZN4VIQ+JH5iDr4EJbmVpVIxpsHBqHe1Vtpmv9brnZdeomrtFTduxKea3+wLSojHaWhF4ow5tL87
iFh0Gysc1ebp5bld3fmLp3CBygFpza8Hwd4+/Vws6cuTwbzkzuHxPDiPj83m+/e9YohhKCmKpSAi
ZyIpOTNgw+gZXanzCK/h3YPghHfmNlwVzq/Rvvds+62zN6fAPvj2YhM769IBcWlsHbhK9kUJ4cJs
nr9/nisGdXoeQ4F6M4Wt895tE4Zjr2koWDeOiQVDBnQ9xZ/SorFODVg7/rzoJ+CGRYNEhwcujhsZ
SabuovwAL7UvBNtV7PwHNdB4IlUudVv8Kz3JBzRLpnncO2hXIlwjnbrTmlrRIlgIx9YWlqNj7iXH
e6IAMjSOdjZe0+fuUDpoU9fr6u7ULj3HZ4Te9+8rzYGX0wH/7YVn5irNPElP9bKmncw4RSc+7Pfd
coDF5TqM6NjwpkhNKYuWrNVHVM9d371APnp6Wh2n5Hj6I//bUbOP4+KucBC4se+Od916BT+ncDLH
s63TVBd+j8iXawRhSshWJMo/eucQ238dJNBbycG9g0I2waUcHfgRmKMJ175qIQCaNkHhPrnzEOum
JYxo9iT+e2MT9D9cA3tAMKCY4FNoFcxcQziUohWNKSoBdb2OfigeBWzAVclORqBKre6C0XMkkuqC
cpFsbssHq/6ry3dp5N2wNsqfkZFKuEbLl7BEUXBXv99Is6j0XA/CCHMT22VNAaHGGVdE46lxzE0y
prr/GJN6qSv3g/Q4+BmFlhIEQBsAolb3afLRk2e1ArIUPVjlJLGDYhkNkMKyt7ImH9CEpcRbObpl
7gzmDPYUxYRwHzem3RG/lL7s1FF0Y4enDZwZGtQpMaHkgSod7dkhk8I8M+rIsPZl4yTquUSCHWBk
dKmUy41POZmsP1eyNFOjyan8kdWpgepliV8whbSmEvlO/FLqu0j+YDAz/W0G28VOTe1Rl27Y0k9H
8M3Cc0NWtmbQRh71bix3Z3ZUP3cBs68xHmG9k6qzWyOTmu8SJJ6s5kNJwRDq756c34it5w3m6T5T
ANIkgxSEIOQT1/TFg4i+WCiG3PiHUWYWs9cu5DbmDK/qYR94Pwb/0ag2lPzNcefG96QkafOjCZeG
8tNo3nC6xnAnBI+jV9l1YC7jAEnRBFWom3ng9MXn28XDiappggb7p8vy5THrqHYH3+pMAs+DFKm2
FjDbbVPElaMjTXOrRPKpSPzHcrqsaDqKihzC2Q3vei+stS4zp3g/Ml5C46O1tuxKyuyCVzVYjJT/
hahzyD/1/1HP+p8vMsliTumgQSr2+51OvTHR8xrrknGdA4iTwmC39VFoPjorsk0Zdmp9I/W7UvTi
FHxZc2ZHot6Iy6gN0UeBnpDsxgqP0+2SZi0yHyd4HyoKf/KNu/fJn/hzk//7opOZ/fJN3SSKQlGI
wTDVO47mloCuVz7S7K1p37JIX8WC6oRMEjLShSquK/04jIVtlqWdZT9iVbdbxbBbmcZAVTqGdxrE
ozKWe0F/ztWPRjkaU6uHHEzSNp57MMNTzOi6TFj4PQjKBLB+vqZH0QErp1wuh0hrxOu+/JGIuR3l
/UWjsSOJyQZ7kKbdqou1n0Z30SNll/Z010RaVp1EpY5WzzjaSg/8Wm5yp6mPOgsPFGhaeGzVO4bU
HI2Fm8c3fPG1K4H7kbRPCW9tXhMttFaM3baPDtPmKOfB+wiSh8C6uMk5aT7+hZ1EK3iSzDU5k5+9
8y/fqmky2ZP1KjoktLthJoTFcvCL15YyFA2aIFi6DUMC+CBwizZmHN0qA/1ZfVPxtf9dfxb3+Z5Z
eU2Eowuqwa4hVje6rWQLk1FNxNVWm9PI2lGECMMbUNRrrshQJcrPZC14/RljXNC0NA6aKj+0KWou
1Zo39nNzJdG58G4w8a9aHUPTJNhQcPHJz3+/EE1dlHFTquapzc81jie/m2oK/qZDCAPsJRAnggm4
E2Qu/3u2y/5+WXrmcUMtEITGotwVI1qFSH+/ppxjc+e+P0fXkkDWmeT6RRwO+va/v+IYjomQuzLq
J735OJTRs0ctqyXPlT20SAfmlGY/Kv9JywTTVkOR3I4yYxUndi7A5ZQ6p84+2oo4ZJBk27TQSgCA
WHk2pWCx9hy1CE+y/2aV72p+DnTwn13gWJa3MI3uTos+fPmYRdpkOVZBiwyzZy4UlxFycX2M+Ke+
f9lPSz03cF9fdrapneyK2DAydEqmLq4xYDCjV53aotxR7d9qXetUoXhMRfq4MFWsTxOE8RLd6KM3
gdpaly4dbbMj2QVlW7/l6LlJ2tHMP1SULgLPqYVjUlMux0WkGlAwgdZnGS8SF91jXFNaLMcicOiB
1tFmIEkY9p4Gbk7MF2J7bIFSW8OiQ4CRykFCczxuXvInzEk7GUWJiNLa5G15N0ibMnlK6JnSHagy
/dmV/zaSrWmmThZEttI+RO5WzSHcDK+4qcgY7I5OazG8t5a8zJqzTq977LxlVIpLH7fmRrQWp7LK
q0+5I+tewu4tfct66YeXoyXa7Fz1XW7lbejSrTaKyfeoyvrG1+Gk/fFxdHCZNMJEEreZy4tR3AgE
v3RPLvOE2wt1LupYNbOiJ16Me5q24PsF52Lvn47d+LLizN+JZSOpWWkalLK3UngQBTwGw6DuNPVO
horuLilveXB0ho3QbanHfL/8Z3b+3QvPLFnmKkIQJZlxGtQ9UVRt0LG9kECs/TZeegCKZTsyl2L4
i4JqmN2L471bHOvxLvOWTXgqouequevqtTBuumprVtvCW3bNVG1ymUINpqv/ewSKWTx+/9hz0fj5
rpmzNrcmF2FkKI0w5QIN+W1MdxpNKZ8r63qGTd/c8SRoQ9Wd2Dx1wsoKfuCOLBRjig7UVZ4eRm64
18K1o6DUuTcu+dXQaQrUVIoSk12beSaOsuFWUwqWl9iWZcgd15iBC74CaMyjFN43TXXjJF31SZMw
smVNQ08+m0ZfnHHSK4UUGKJ/SMsz17zUz4Zw38XnSr1xR66GGKYMqdREjFmZ732lq3lWJ6N/wM70
ajSV7PB/ivbETaMTfMM56NNW/XFCafKwkkihcD6Vwez9dEwKyTiF5S7KXVsI37Jw0/bAjZ4KYa+G
P0thq6C7KouXrNgP5d9K9URoYsdp4RQB8766oxjuxXIhZnem/kC9OanvXCt1+nSnNPdR3thdt6vM
ZzHYi8OqNhaR+yELdpJSQl6r6UXtgOXsJfnJN8616aTpWm3v+2ahBMBndkL2d/imHkt904hgo6Rg
URXPbvPhWj98XJjfPbkNFVWIGsnb97fgemhgWWj04KWpPswu76iFkULb3j1JxiVtXiyMcWf4dxrq
y8OyMneF9ZPpHLaabQw0nb33f7G8SRVcJEVGnMCcLa9VFc3ETjZOfA/RPA3si7i18oWsLv7pFMto
eJQLNVj62q0LNv32/FSYkoK+C/M6jD90EeomjJpWE5EPsS5190EvrozzJY1XC1lNpo4iGJdKZ9eI
yE09eyiOsdquNHw/zbqI0F4qiNrN5fc7cuuhprrClyvo8UHaNlQTzOi6Af1eOgmTeeW3NN6VwU4s
blzEq9+f0TkWDUKZdvCneMSX9QIvNsquTPgA8SIw9j1EX7qRCPlytsfNAGk1WKbxIkUvMbz1Aa6Z
m69rz/xW65Ux4UppnNyEXsy9mi7KDl5IHKwKcZ+hC8pcLgbigo/bJvmW6LSoT7q8/X7DrzRK6UlS
AJAgfIOT+GwUf9kBKeiRD+5lYe+WDxKAQEP9RYIVBkuMLhWSoEgXpvtBS3IMqKHKtIY3VEyM6nVR
5Dc+/jWz+PVRZhsypH2iC5aknyLTEUeggQ9MIwjITWJwgE833vuaUfy62PR1vrx3Z4xSokYRw/NK
xR4i5Dno31D+0D19QTe8tH7WTEsFI1+OjcNsk8XNasjV7z9JIODlZNkwZ2e97jXLLcMuPBCPIqdE
KEoQrqfH9lYSctWX0nOXpuSHCU7WrOlu9q0xdL5XnrzsOWZYU+NNseJSa94bl46pyMjK3Em6G9bt
6l2mpAS7Ausm67NVwy7PqsCX9VNZgHu8xKlTWz9Nd0ufli9aWT9vfNEZqeAzojFVVaWTLGnKH+47
9yKZ1IDSXyad/c/zGzChEVOG8XC1LQUQkoQba149RV/WnB1ZOeraBNpKcDBhjrrdJTffrfJMizoQ
3rGepXQc/HXL1WYmnajdcOxXI1+6NYDmFKYcyfosEXIlJfJ0f7ROGqUrzUvtLJBtbk4p7PPgB7ud
S28KA5bM0XQ8468q6/ZC86+2/b8PMUd0qGlRl0FaMT5XWanVwSTtoQtTLGU4hgwiikE+3+oUXDUU
X5ac3Ry5LATLD1hScSHelQQoDPhAxihk3tXwRkhz4ytPv/eHq4Snw5BBSdTVOTlJUdRaHbvEPwy0
kOSzTEfC33UacPxsN+pgvNKzabxa3fn21b16wBiHJ0JWAjvyWWf+YqasIJPTSVzvhPwyDpF6nBLe
Ubyu9YWi7lt91cIw7NA3fFE05/vXvmafiIsm1sZEkZpLybitLOh5zsRDAgTDOLcjePjyOIbPBcjm
75e6mo3ghHlL2i50x2ZftHXV2AhEMDKRtE2HZifJl4Bmuzymx5HWi2U8ihFZ/ZgBDSHx9t6qfFyI
KTJMLfh6SJ1TE2hK2aPhlyq/EbZ9/4DXTtzX55s+05fP0AtCrEVJ6p7qfl9jqwmKiRGxZJ2+9qiZ
fb/aZDVm502hKEbvh3FewElmlpP/L3fNJsoOevE8ZA6bT59dvNXkvrqKIopA78B+mp9D6L68U5JU
vqD7VTDViXMhWRjZTgDNkA43MuQre0db+b/rTH7iyzqqWfWppoTZVFBV5aPcn0l2yuEyMLLw1/cb
N/3UHxvHdSSSN+gczxtco1i2Qu138H3krdA8ivKxiJe5d+6qsxW8h+ONN7tyQ3gznXIblVsJitPv
bxY2pdc0UhQehGrZBMwmeM6lY8cQ4u7GQtc8OFdDMRjmALCUbOH3lYo4ySuKd9EB8+OLD37ws81g
BkD0SI9Br2675vlGeHoFtoaGFz1pirRAR9VPktqXz1ZrTToYbQ1QJ3vuOuWQS8+p8CorsJcrBmX0
BVIrub8xymDT9UjXl4MtF/3bmId21KFeQG8DZN/oKc8WwftN8Nq10/vl8eYMSkHprSG0atraarNs
XQhaeU7g/NK51gqIy9rjOKtMke49GBzleMy0ZxyDGMcr3UyWQVrfCF6lK6V0RWLiINvF6CX+6/dP
FDVRIaKaaZ2MEgYQAG6CSRwx5bYkZmwycun6OhOpvv7vZvq3ddXf1/W6gYBPAKuiUpOd1kRHlVCd
iAdT/b9fr6+vqP2+lJ6JepM3ZnjoRZD1pbONhHcXYQxOvetElIW+X+4KSJUjqBLZoO3B4Ko5NlgK
Sl3K1CY+DCD/vItoDU7iuQtDdLrmOPUnytRG02IRJhHf+ePG6lfiSYVLLQFSxaLo8/i1hLzb16Mf
HOiACe2uKC9i+Ew4KaUfdbDrvdK5fc+vHqIva86qcmZluV1KUeIgWNSpg6Vcv0rtR4nDzYCWVXBP
3Q+69bV548tq06ebW86vLztzwJma5L6kRZDN9V/V0DuKe8SiCTKVQeUCi2G69134nhj3Zhw4AkpB
MXq4jWCHebuaunwJqkXiS62lyyF9K6LQ0YbYCSxEh3UkY3VmnMmQ6CQIjUJIXwGucTKcOrFz2sRw
VCByHu2f3NqBDrZbGvcTG6DxACPqxzIDBOLw8pqfL2jDEc/n2Q8lf2cn0rxfeRoCOEOxpNbmRDQJ
b5yDz17Ud3szO/ZeInmhmPYBEHW4pYmwrAcVqtIRdoGNPdaNzh614dAp2TJKK5tEIwRsKYVMMYcN
J8d3MKSaBinwCvIXnQQ6AjiJOIG6LF90ERFTtoekxRIuDfB7rxkdNw5pcp59LEeQfxSdsexS9+iJ
8PK8wmFPtORNbt7M0lxltWBLNdI2LD2Y5fYl8eONWNBfdndBOewlgQ2NFQW8Q2+LxkWirMU3nVoU
fnOOMdVMWw7Q/a58gAjmQmsdI66XdYuWcZ5+olZFKd4m3lubgJxCFDCl6pdEC1HYeUHi1IOtDQv5
nnqBFr6BlGtieVnHOlJPvpit40BdC/xsr7+O/klvmTAADtatLMfrz4mnHVoZNFa15prbeW0tWqhy
Y/+uc++hRTwMUbtSMniKmYWy1ltH9dBgx/LxVaFjScitD7/y0PzLoHZNt6QpzkPQ7ujYTn8SlEvF
1g5Zf3JzmHUSOhxasQpkfxVovqMBwhainVGUlc2BMjiE9Hn98SJ53iHWs7VuvloRiIQwcBoV8mSC
pJEG80+xHgLvMopUODV9CdB8/f2RmwtpTqmsIumiBqBY/Jze9LuhTVtFbRpdjQ9Kfpa8Zz8WHbF7
bmlHqX20wTAtZLSocf+VyH3Ti0XFBJ6Q5+etXVP5PILyRxotDfSQO/21amnph0upfo3Ldy5SySC2
YtexJTdbkfNB6f/32VUenMFTkvypkvklbkgJJf3Ms/yDYB714ehmzyU0LXMTpg5IU4Toe2MhVi++
vzJUFJAgmHbnRL2VGl813uCOVLBOgI0/AY9fnsLNusJtTRFaSfDGDk6gBbaL4w+yHu7NSL93DP5F
9An9ByQNxXaaCLOwPStyL+tc1bvzlYeWAKCj1t400IG2LvdRkNOpjvz9SbkeddAkoYZJJKrMkWqZ
KMhmN1L0cKWzlOWbVvgp5IKTt5UtyedHM+7sWklWHV2T71e+FvuiEwmIzNQkhs7OjGJM00Zre5PP
3D3KfsEqlxiabrIzsltk78+JBn8YYE41WcoEytBnzkmIYnH0BEbRR3npZNF7IR1N6sIMPH/QpGe/
gWczXBQfIB0QFJJATX8fUlI0SjFdetKNMwffDMKV7m6rlBnUsgcu+80tP/SgWcUtSmF1b6dEtUrQ
OkIOg3m4CEbmqBGIUkU7Bn51HhH4MTk5Al3jqYefee2qNb1l0lqrKmT6uLzxC4TTwhr5bJTOyuAt
yRMnDySHvpnqvgqGaoNeXPaV8qi0RxeM9vdfhIrANSfO8WMI95QnzEk9tTzmShrWVBRDtP8ZhV63
PMzPrg+cwv8Q+7c+PhvuFq++rJCzF9SPylKWpGV5JDpg5JZTmo/P9fHBkzue0CCJV219xBV14T2L
pJ0QGWvDZ96ELzw31IYjz7PR/IUlDCO2gNEgg9optWDXNfGmNKP9ANfYjNeDoAlOlUrbWPf3Ru3/
VWSR08UIHxkMDhmYao7gi1YxigLdoc5c6EQOIW6oSURaMeq6ZaR8zNdv/Nq2QJx7PeNZuuxJllay
20IbGR0dgrkkvjW58ncsWU6Y7bDmngkMfigYSn+O5Z9+lC4bHNboqhtjZCZDC5l4NBpHDsnsV+2I
XBuoJ7hwkag/9T2XSAGBDChqjDzAR5ehyZewP9ddhdKAceyLY0MeprWcrQ5EQc24Qwa+6BdP3dVM
4647ZwgXQfChG+l70QNjMp81HJ3YIn0KJsxMReRu22PhIVCmJbZeryqbo2mML9Z97S1r6+gBdC5S
uy9MW2GiD5BUXbNd2Xey7I0qZw/WKjEHp2kGp+7NZZtCLOLz6UBOhVC34+jdg54elWe3hCyf71S+
z1C9p0oEzxvMD0MIGpSwNBxFKNzHwVP3M4B1nbjddnCFRdN9It8Bagb6u0Co0YzjIgYs5hnPvWeh
MrCEweGN71O8xj9fVpFdD2Tbz4r0LHsHy9+MxWAPbmn7zVss/qXGjaNTnVU/zORFRiBhiC85DypE
5XL6lzX5qDNkwauOVMOWhfae4n2tpnJ8RHJG+nLQ7VMFS4okKEZdrU5h+NYy2mPsiWSM5yIr7Glr
Ca1KvV+0wlk18i2YibGBey/+rYiv0xnKmjVBfMCLSOJHL1TrBDix99b7CjNC7rxadQwBVhTjNHNC
KcRFvOJ+zEZatfdKLTqKLjAlvHnRSxYVAIiD6dXVizSYC5FKZK4w5Y37FHDelOCot2svh3Y5xSiD
tY+J4buPqk4ddWwXGu+nEr+18g+Z8QByuZs2rEsTO5EXuiHQfjuYKAJ8bg6QHFF9bzBXLsFnpdzn
WQLMeAck2lHSg0JXnJMBsHQ07gGUZObfftnzKu+j+k6Q5csj8JFLzTWNdqa50qXiPY/bVdKcMqW3
C/1G3eIaDFaZ5JVQ0jJkVIVntR8ta9SUWcRwYhqhcfqg37UeBtovkKBr7Erz7hUOK4fIN/KdjrBi
xz1jCPeSMP8U0wYNzd6pcmGpdJyrEI1ZhTEYEKoyXb8bjHOFn/veis4VxP+JX/7zyPKnkf0SOahD
GAyyEaRT2kcGFnomMgcPZY0iH1kv/VHJyvc+orooDYm0zVempziD4aGSISI1QvQKdSbtzjce65q/
leFLifTvIYrMa4JlLwlBMQb/oDonGcTO8fR74r0swqcU3V6Rj4lvLSIuthAuvOoR6HXDDeVYgmH4
/mmulfSI7cjKJwyDMhd69wplKKrCDw9u+iwxWZTcqzkKMnAy6ahA6vp+tauvLhFOQuOGjTOHS4yD
oA5oaAUHMh6j5XgvAdGq1mUwb7zW1ZrXVOyCjAP5BDL373G3buVG2KtNdBiqHNPxEz2ynKB/ypwK
rbBlEPuS6Tt9rD6RhNKMcgiuO0xwj32rap9gQnT0DMmZABlhyhXfb8Q1rNFnMe7/Pd8sEJJGKWjr
jOeT/DfRuB9wTn2z69P4PQ70c+lHjwm0Lz1t7LD56NPk0Gqyw+wDSF4rSXoqDWagCAsi2FWReZup
xlBY5oqY4ceA88ndTdEGjtcmTNd4z2iDDzjoKby62Ti7eoBApFhT4RkZtumTf7lkruonY+GV4cFM
n0mhyTk146z6Jyl/v/lVr8bIMtwx4mOTv8zbN2XSaL5k0VzAnCv1sgepSPiIJM1UiNaE+wGb0xeX
Pn37/nNdrdoCK1ARtoMOwG35/S0NefDFLlA4uFDryinjdZ1Bfg48RjoTN3VZ7QjdOQukf3Nhvqw7
K0WOUh73DSg8JvDmC4JlCPVeiJgxUe0t+Nu1Mqw8sblNyu3QCGYGPvPEUo1HPmQnUpd5iEH5ye3a
Um9Uo6+agP8uM0+t8mDsCRihKtNkDLxmZdL1io6AelaxfyOlutZDkNFJYGQI5haO+u8fTShkqZaM
kHoqgE33At8IaCj1KvczYrhpSrXJpsyTm6/rzeq3QOdD3RyG4JD7S70/UrJZSGggKG+CclDLS5RV
qzaPF1Su921kgZLWHT+xbLplKxFwThMx3itCJcVvDk0TL3Sw+hO6tUPe/DMYo1wHcRFlCkd+QXfQ
jrtzGe5hBAD9jDN0ZygqhfKHljxklmKHaBS57kJtPafDeYRCQZD6rFGH6t2/hvp+qE+NIFKetBai
eOO+XP3IX3Z+llKmfqbRZhvDQ5EsfRforTfB4iIrWVTJrfrAVQOEUMuk2UK99RMz98UAjZrellbd
IkkX7nKNsl7a2Ugx7KpE2AvyReqScVlE8dIC9EQsxdA49FXThir3aXr3TG0XQlsti5vMqekl/zgO
uog/41qB15hdqDrJJSuNqDp/djO7N6vZ+24CFO/YEaXKvjH5WDF7HRIEslBnRPkej3/zWF53hfpU
zaCXJlNf+P0aNK5Yj3kLOoWLjdGkVJgTIYaGsXbltWE9GV26sgjlBuVZqg8erJbkTKKbUekArkZ9
U/R+ikZzw7KZ0234c3v++1jTd/3y3bxBTvsolotTZDfLwSmZw7kdxE36pL3U/hIttdpfSN6alE5g
rNJbxTjvAMJ3Rnq/8JmEUmys5Gko9r3soJ02dDaFkap1SuiVzUE85KigPXor7d5f64ZdHuuzxKT7
wEb1C5Ee/9TvrKNwVlBrF7bJI/yYj/w5fDDt4El/1F6HvzVSaAf3jKAyozjFzBbojKG66O+7x/Rc
PDaPI8IgqQ1eA+0sBnAisnrD6XwKnv+xRYSxDB2EYQ+V5fctaqu4p30M50CR/hZyote4tyvjKUz9
uxbelRJLNtxLe6wfdRUakL9IeCRdcZTkSSfBG4yTrx+M0noZVZI4cVl3L1MduqnjjVUlP0z5tZAL
FPVIooiN0I6Z+iBTu6/P1vz40kVmTINeQNYhR4C+BVSzAKiH6mVi74xmv4BFJKO1l0TvGTlxNvDH
1Hc6wntJdbwyP4GLnbJWdxKW09UXhFIfygHg6oBu45RXwQYi/ur6XUwKmFfuJinPpXk/adRAyVul
/gdHEZoVmnhTKWBKhmGKA7Rcxcih+Vg8GJoKyZBBrMbP+OIrmd+K1CoGGl/4hca3kwiij7Bz7DCF
PK+Ljo8yW4wmd9vZFbJ/grYdBH+l1fdNuADBnfHencRMgB5LscByDWawM+tFi0JcFrz0/+Q6hK4U
r0mm9WppeMdQIZT3XrkvRVk6pA1xiXweNBiEURKkCOGJimL4EfcPqcLgYELsqcqUU0vyvAvBg8+r
kStVwZvsXabeSSC/+UbqGDUaBzjjoFo3rfraNRR4sBO58OAl7UJvGkTrLEfMwlVbtItgnEQBHwWk
cIqmn1IGj7rA4CGoR0lHrS4KjlA7GvzNKKurVnod26Mu/zWk+zjO7JLsU+pUexjebxzma2Vccp3/
nOWZM5ZHAeUkFZcAPwrcxQS7gUBAEw4kCvk70ffErb2x6FXfgIjHpI1jGsAjf79AuSIrQ5sktPUT
iEFwLIixAS78k3f4lG+q+MFPya4YApK+jsXfI9Ez38I8ev1nNvD982jTS/55of/zPJ/6AV9snmCE
QxsNZFuNuKP/QMyI+GZ+13Llui45yEy1gXiDZpEdlQ8GshXUYkXkqYn940a2a/jexk+8oKOM0jaw
kE+L94GoLE3tZKSMwCgpGSV02vhRWnYDE0U7A4zNyRh+VhYdvvpQef5eDFH717tVQOEBRphaD05u
SxCfuYzTodFQQxT8k+qjoogl7tdJ0k1Qgf8PQMnVUwE2RpGptEMRmKVpTZWkaikBXY50+mtdsArV
51C61xOaTkp0MY12ndUw+VvXKazjEFJ365ELb5IFOFaRtprmOTpynagnu+lKGxDcY1Q2LEQfKTnc
Xf7e6YR9yc6j7jXV61SqN0QJdjheTP2CsfEURLQLxjSMyPSpgSO3zMjrGGmcUuSlwdbdBc0+hIbD
5Gz9Lh23ZgwpyEZfaZtMRooxBSOlPwh9RBGQtFDYrquNJx+H5rmtFzEDYX9KtQn9r3KEqXcXQeXK
z6rVvFbW1nNzvFpzEdIHIRD2itXdqVK17cf89fujdzUig6IHXZepav9oJX45eXkoSUJWxf4hkM9l
0drRUEOtyu1KX/buDcd1Ne7+stbsqg9eKibjODFoUGIYNRBuR2zo1DmZIlTSVkzO9293FV8gg94R
IXsAgZrjd3ytLUvPK8xTisZ3YryA2yzanzIGHK1J+UC/tq9efeQhovO/WRlUA20y/kMK/LuJCaSx
LnKhNU+St0TyqPX2wCkCxBXrtUGRPVngYWErVbfAIlfk4CgeWSqZkQXhVJ7jCWOtq0XTt/w7P8vx
fLTlzYLuiQWTz9tGFpBz5V0zjrLCFKHmEkYMcEmyTZs8SsHfrlYvSw2y9roINBy/uWgrps/qyb/A
WzJnDF0oA/0ujfDz993ppGoosrAyT2wNHHGZsnCBr2bSJxJq/qkryddfkxGqavf0/Ye5dggBWpnU
tETKbPPZdH7SiGHVcghL85JMnR6K+LRIMAVgDcBaTUIC36+oXjNmX5eclULMPvG7JICCD39MSNAW
us/TO4B/EZNF3cBWzUfJfFOyJ+S5gPZaAionWf7mWQelPvXars3uu/9D2pntxo0t2/aLCLBvXpmd
lFKmOku29ULYZYl93/Prz1jauLskmjcJnIMNGNhVRi2SuZpYETPG7J8M81tuvaigzazvdfUr7p9i
/xC0DXlyWIvKvSFf+0Qs411cb0v5abRepeZudVp/pG3mJxW1QFK+fEF2jdkaVjS9iCKnpgClkPjW
6+sQBUGNqj09F6ZJ/5+zGTtoJumRvnEtqzZK3u2cArd2BwceEmzeKfFvpxqv56y66SAWkrOYElof
yKt2fvpxWW11lopRbywaO1OWzQDsuLeFOd1ZGrSrSPOOQfhP5wwrv9RSswguogqdQviJY285u6mz
Kdl9meuUPCFysRSUezXcdHcpbWIb33NNY1dzIob0oz5eniOrI88uY3lUySn8wOgW8QfbIy9Nr3Ze
vXv164j6LT7WPb3qzz56t1XR1/9n8A8JsCYaqGc/KjQBz0qULBI9OblCM+qt/0A7qlViEz/JJ508
w5tCuhP38pXXXkqNIMES4uOPkWevbQ1aZ/SVB0fbhqU8gDPQyi00YdoHwKm07YvhvSKFyuU1f4al
rhh+6n9Hni3KSSU2lOtIEr0LjXqrmjesPVnHis5WbmkRGuOblkA09+n4Vb73aFZCVH+OXW/VtN/1
xq9VBfLizqQgYSJloVt/sUyVGISA2U3U/2zBXX4U0ApNqzbsh6QwO0kUv7zDyg+wlN3TPg06+wF0
0iCD19BUS57fxkw6e1eJg/NfNaUOUX+szxY12eSse3dSd5KuRenDLtbYwIslGfCAtCgZpESs+Tmd
DH7S8RThXSySNbUbpn/q/E2AymTSMJIauV5yTnysnuQf4pnoqVLr04DGw+4x26wmEkjKpsPk+/L3
WZKtkyj898FmN4W474Om1XzcnXKuCFTMax3UsJKxTh5C5DjOEO1lUP856nRETYR95HZefHJbxvjT
I/JzjGGjWngyZOiZnnMKspefcImHwxOyahUDMACC2a9HadwGsNtk1KGA04K2OoZxRS3SBKsK+J0N
FN0TKp5bqXruvWejTK+rESkeAZdMV+/lZ1kKJjVDJe4Q6ibaJr8+ilqN3VSPOvbp+RlyiOe9d8oB
mSokj8sDLSb8P48026jL3hlTKcmEilLslVzcbIq5BnVgdkuyFDG6hszwz1WyslEvXtVMYivUOMCj
5L8Uq7lat6GRQzkuzCc7j4+Nd1IxJgmO5rbnWl72pyH+5VHvdtrvXX9QukMJq6wFRpH9CmHae6AT
hLjR2irhg2EKGPurp8O6J6UbNSPZm26XeXSVk/jIbbBeNCh6Ka0RHK0O0Iaw6DbJ+GBlP7tSQ7lw
FIAssr5owYJ4uu6ze8W6FzOPUIcWPwWCZnVFXU3iv6Vnayv3A60xDwjQ78J0lVHyWnNBfpbnQWP4
pFlpNT9ItYPqAUvc5luQAsKUT0VPeIW9D4kcP3VbiDROsOtrDObC3nUKDGqg8OeevJfpJOqbG2fA
ajE58gll4PBO/x7m5S4HmkINSYh/MlIwCA1H+r4a7laW5ICZ8jaAA3d6+ZK2yYYUOncJPAD7N4u7
bR3nh6hN3VyFxNOdktjbJP5rUA9uYH2Q/zzc7rTR35ZtL1bxhiVcp+Gu9t+zoN/oiblFU4EWAh7Z
NBkb00wPUbbrht/0qIDLKO1nId61wSnXz0IiIZ4yJp8kUlWk5a3pp+ndkW44EGJyr2T3iiPL1aiG
D+hmQyriQXCs2eos8olRMZ0HzTxpRsZx+FwF+UEUHy+vnqXsh9gqqOWIxTpPQMfGaAaxUlKPCB+9
eCcVh3T8QNEwhVYlc4sHrUkHMthU4sW/mgQtqSjIw5OspASRKIqLXgCLA7Fj7uBS7fkkbI0h+UWC
vEGXN4ivkXmS9xF/2ZGwOrBeLr+/srRPkTWVSS7QG4OL9td9ShH9wJZPTzB0UNqxaQtv0m+V8gin
wdTO9c+ieWzKF6U8DwEY1rOnX0sZuLGVy+liAl6Izykf0v+FV/bXx+i4hQB60dJbnsWN427nJTYU
MYojV20rnTNlONEX5vZGcM7ybt9TgVZbfReM2q2vVS2IBu+IgMkObVw/shtr9eay+J1UGdEh+kPT
nuvjsyn0G6j25rmNrgkOoKvazh339HG4vfyLrA00OzjiVrNLo0KbbqDPIumlwtjO/GxHIaQG63x5
MPHrzncsmuH/+1azzz5pTZRxODpnwO0eRiLeNcIKubm/PMpSNGdReZKFb6nGFffrj5ul1SQ5jR/e
ScUPkXiIKchBIX+R0ne+YCSt5VHVpbcihhZ9DODePgTHnxI5udJI4ZQSBkD7nfRaYPEi69TrMHvI
sSDttreMm5ZHxLiX33Tpx9O4TiuIRKG0fAQon0Ym1jD1UZJIpjon8qhmUmJOg7uB9Z/yweXBFjM6
YlVQcmco1Clfv2s1xLHm2TjviJQtGWlUBWypIuEfWQ8cpU79+hGXIdOQaS7/P44ufoVP72r0cmal
k/cBH6RMoodvDnJJBXUTjWjo0gxensAUAXYiHS6PvfyZ/33x2bSNSNUFXpezEeFhFT7wtoQQqnxW
URVeHmlR4P35G8+iqyqJaxNWG+nortgilTQa5PPlURzRdftK2xUt/NfMJqsor8QtJU8fJD3a+RRF
Mr77ytMs1Us/P43495++edk5gaGTSzvXebUtm98Wts+iA6vinmAM5s1QPw0x4DgF6A6tasJ0wRC6
c+RmerLyMEt7x+dnmZ0chuohVUuomSLPyb0MPl5zg/AUnsLll17aPXSQwSQhgFbQevj1nXOrN6yh
oEBBQSDy9grM+FbUrfUTwa0/mvt2aveXh1zUsnwecza3y1xBzGKIFIT3JIX7osc/S6wwRX1GAKrL
8TE0029R9OfyuEvRiC5E38DzNZhSs0RpWU6yX3lwNInw/OKXafSPotsMgyOTtHtv/W+EJgCfWUi8
LMS42eSmvJzWId2qAlxKskOOz0KcqJ4Ioy+/2FLzPqog8mS2DIqVk+DrjxgqVaEmkuKda7ywBlJY
6Xc1/BNyK9ImskjXMerPUqQ6Gv9Y6eehd3aXn2Bpy/j0AB+/+KeVU5W6Fwc+oReA1Fojfj710U70
xay+64fzzfxQ/TzUbHdKe9uJ5CGkYAMb3H3ywmjXOW+tAoO47m/G/lFsDHGWXxFHND1W5CoWW+n3
kiqy0RnUHJsrp/uj8ITma1jph7yWQOY6W4SIW90B1Txobh3G20F7NCB74l5PNFSQM0Tc243R1dAQ
wsK1kfL7gGu5MoDrzeUTSpbHKf8TToXrmA+1wp0jVt1O/1WieZNHg2akkJA+u64CHFUTZ6MVfxq6
1wKKSu2zghcuDZ0c80fNwIwJJUE1qB+V8Ms/1Ady8q/PZ8AIoUoBOvXjvvvplyoq/pHS9Jgy50CI
UA/4T6HJZUMp3CCpn5sSQl8XnzvH+Gdy5NtBV286rd8HZritHH8T4gBXU7PmFhRCN/HM5tTaeCTU
/YYqJyAfkvxYgImLypTTogPrZXzNp+968BOkHdqAhvjzZ053XedjaBf37DZUZbpu14XiWua7SYg+
KG6vJT1AGAAST44P9ZpbxNKuR9bNpLGEDhvcYr4umK6ejMbKIcshYqAwwMXeod8ivU7Ub1jorCbc
lnaez8PNNvOsZY+Fx0kum/b47pigAaU9grpzDSCQZOvl33hxf/08nFitn35jCTtDp5rG6HYKHh3m
PIjVwX4w01+yiaBXpV0pehmQsF8edrHT7POws12oC5qhGEuF2BrIA5dXaIaZ0m2TpLkhhlC98L5W
zE0Rf/epUbaB/AAwYluUTzZtEaAW/fKVi6vwRRB30o9SqfFK298+VmuSDecqtrY07xKe7NQOro6T
bS+/wGJu0BQ5eRyOYBjMKRVSw6Wyb7Lx281+e3f9pt67ievuzk/baPOnXtmzl6fEv2PNDod2CG1Z
0tgxu1JIVpE9j7Rl0BIJM0Hh+1x+taX92eQSKjxskCR/HCCfZgQs9LY1PDuGiXEkT4QKkewVCfdV
EMTiVfPzSLOpHgdKEKfCgODmFLv0Hbil+233+CpsCM7a7vEgu0+XX20xhhSpbMw5OG0hn32d7V0K
pLPz+0RguuEDC5kLXXqiS4Q82BBWbMIEMoXYi0SvC1oXkbOzJGHUUa4tPfF68+3188PMcqRFmzlZ
OVLgKIsXWsYMui1NwHfmvpdpoHSr7+AEQnia16lSfqRkCOBXY7qPJra/nkLjlkSsA/PwIy3x6eeW
PFp4yICDIiuK7478YuJpO15b5m+945BBA1Coz01wU9GXK9MUBeloQ4A9Qrhsb/r0JSmbXVjr5Iio
EA7ZJos8t9J/ZNV97210+SkrjkrzmOq+mzn3Re+5UX6T2edYfanip8b7Xsb4WQJZtKvDlNBSC9WG
zi1P+a3af/z+Rfaot8HC4i5VuVqUQbB/r+vHqSYTpXw3KP9wUkj2Sxo9teVd6R3AfvCcq8Bisclf
+kqzidOOUotFACxfihLJeINbkZM8hPkearkcHQpjP2SHztnATAvju6q969YuWot7APdL+gMgsyCQ
/Dpzp1SPRHIbdmMgb0L9gU1AqDlIWyG1WkWiLS9Nam442eIqZ88RT2MG2cEqgaAh6/FpKMJMtflp
fIuxGoPIzdbKhm0Q0ojelMIkUYSHL1LvXr4XnUCic01Iy9Jm5aazmCTDu/y/zzVbM87Y52PTafa5
LJgYd7V+DEeapI5KehVkV0G4lxOMI6jApNL2aohvovR3q12t7CIibPxrMvz7EPPfQqr1slY9PRaI
EgmhCBVR0ZpWKBgvZpjUymNOs7d1GLvBncb4lCuJ5pK2vfwYi1Ug0xIaborCDj7XX6eEFliN36uJ
fU7s35Z8DjM0ui0gSemx8c/9eKi6+6h/M9XwOjXudWOTGxtI7Om+dgCcB+NVKNNOCgmBe9zKoy2F
TPSQ/zftM7so6pIXZZOlCqzSkYwI7UzUjTlF0Doh0l0l/SwOpysqmCpbSIdnERqmQJgAIUi/FbpP
uPrFSxH8VKMtNcqoiWFzrZzHi+ke5F//b8C5Vn+y7L6XpcA7Ax4jT1vlDzLbUEVroEP54GVA6wa2
z9jaax36S2czZSx882hJpt92dhv2VbuTIwt2EtWIAGFv9NvKDhwLIrl0eXYtftNPI82+qVMqo1dP
hXc+KeZVYT22/ZUS7J3Rjb1n9rfLgy2m4z+/1ywSKGJ10gpDLs5y8t7F+C+3dEHTeqcM3TbwLaDT
xn6aYrfKlas2bbfdpLtFQCungakeeuoqwewkBgD0dvnBlnZdkN9ol3Sif0zkvy6xoJIlPVRQxRfm
TnVuhYbO0U+Bc59aryWCxMujLUoeLFNABPGBEu0BX4fzIgUpYBlU5zZ9b6RhV1Uny5Po/4Zo8maG
z1KBWfTJLjFww9UgX5nWiyKtz8PP7gJNqg5GPVaQDIUEqR/QGDhXRn0KenrNQyDn3slphdrEvlLD
99wwuP2cbAVDxfa1TadtFQ1XVGtUXbiKTsODlKymOhd/kE9faLbnJcWoJB16k1uh6aYEJmDwBgUb
EtjN8Bu6v+8qWXmVhvJ2Oif9s0WDdQuI8FnUlpVENHWr+cpdwFgK5Mgxc03WLPHHbJaUVlQZYyVQ
SGg2JfVPk+gv9EgHDgpvA+PvOr3XfHU3Gc6m0Dw304Upa7dvG0wlcPuM+1+iYkih+mpKkJhVR08b
NxLZzcRwi/5s0k4f5Odu+GcEnGIWbiu9DTEhaQg904CBDHkjRXdtctnOk2Tba7iGhlj/cBKXrUPI
pALbzPZV7O1KvOFEeVfAu1Dt5CEW4Gm1a9ADYsWd6B7a5mzf25NLm87l2b380/37lcSp+inQrCLH
t7nqxbd2lbg9zFlDQsmnH2oiOztNtiiZLw+4GCyAHdWA7ArS7PxcyJ2MToWElipaiQTfJQPkku8U
nNBl/w2wPs2VFCL0A0XULnqjQxulnZgnNEr/H59ktrCrLDHkskyls2WMoBH0rez/cAYVz8S7JPoh
HHrB+kXeE92CW6Nw6H16BfxsE1hBLymeV55G3Bfn8cvn7zJb561RQF0CUAY081hjfE6rXgc9znjt
5KMQdckvkkJXpNsWwsTIXz1bFpMOwhAHXBnWpOBmvk4FuiKjfBwFsyzeh9pP4oOJjHV3hbumrf8h
h59n5kpIsri3IueixcSRqW3OF6mRVH3iNQbOSP7OHF8T6Yj5I9dAEFsUTLL6vb+nyNsm/XbV9ndp
5n8eeva6aVtXXilBa2Wl09oL2SMOcVbLD7RFoh68/OsuhQifB5slCwLLMxNjaEGLm6HQJ/n5LROL
8s+6BcLHAppPpM9jzaa15ORGhbUsVfQqwSw239KbUmAuHKBk9e71CGH+xrLbnZAaxVF99DEb3UIz
I7ftdL86Y+8Y3ob0OnyQBtAGJ99m9JqNLNFfGccbjbUocF4Olnjj9J3tHuMkvl5pVu69IBGlQD0C
iAyCPJE7J0SbNrd2J9CO9I0J6YrIECkoisqgf6iTdgdJ4oiO2KDZsYHG4NOKk3Yv9Oe22kNMs4+l
36lh+G20P5TfOhiFRKtdlFg7BSZLEpKRxMu7u+qcBJ30MWley77bUqPeNkVzZ5Or6yKyJna5jwz1
kHkvo+w8WWR1neA+2jjSGqpueWaRntXIQKGamN0Ke1MJDaulIiNoEtq7QSMB/QtbEobYWf1YTair
SyedjXAchzVWL7HC14U7NRhxZpVQSMcgWqQ3ExPf4Lf40jEp2TzQXNsHQoNcIdqNBi3gu7CCRnGn
44y4FUHBdCgw+u6vuybd2MV333htuzd5zYtqebF/es5ZmBAGRt8remqfNS1wdd++Hw3jpNXShl8T
N5ByDN0ida6TwcYq6mnIs23OYbmyEMXH+Gt10M6LklEAFObBo07BWxo8LGeFFugDrEeRwz8iAeIq
pKGtEUCQBI4BFQMEBnyX9hxK9RYidzrV5MW7Dy2KARSko0VgaF/EdR8vn5A+EuRGFBYKXd76xc8A
2GRbppsqqq6ElIeQzFbvZaBC27TGotcHUOdrW4u3Dzj8e+stMs9SceuzbvwOn5Qemiw9KJjU0O3g
Za8jtFtuagLzJZYLkBZOZxNLwcKaroVmCojRWP+uNd3V/F9kBvF5iZo/4EU8OXxKonMsl7sC8keD
QDSkiyW0/jeHOwwo0AxYWAkbq69TMTSx+mslip6pZt7G+gN9ftTqVDiXlfRtoJc4S34J9U4o8DVI
JOnTyxCbqWhX2SdSlurln3sxIwyVysHizQSLNbfec4bGnsIhyW81Kb332OIkEZfFSKe4Y4ubg5TD
DLbgIKgA8XK4zQj06l3lFJtSpu6kPU/OEXiZ7ccrQpbFmt/nR5udCZIdaj6bkn2WlZwLzD9yclSV
q6S/N73HtHtgWoAUTpJrJznH8WO8mrUR29BfK+HTp5mdE30sdUojcwCW8rhFESdL7yqxOBOYxhPq
qgFWbXAtV34QEXbPR3Vgv9A0Ah/1L9iDXKZemU4GnWrqg1DYMUnS8Yj1pCYLNjvC06x6o3348rBL
5+/nUWdbTzNodp0banA7NIcgeqzME1OhT1+TtSzE0l6Mdy7u5YqKynbeUgOarJJBz0s3vB7vhaCm
da7plrz8OouiVodGLGRyBlN7TrQLFctMFLp2zlt489d691ol5QazDHYEKJiWIFgU3c+VK9XSufZp
0I/mlU93hTBWan0agQAL4X/8i+yR122i4p1FbK5de9fGmkVnbZh5bdp01RmD5wyr1MHD3Q+36QOd
rcj9Vz7nUl7l85vNlqI1DrY5qI53pjeF7FFU/Jy8ByR+Sv4ahT+FsL9qJtfBUT1QKYHSH443pV0e
RUQce/42sEl34Glw+bEWJ62F9JIwwjLlOcEtjwN1cBLTO+fTCQDkH2JxjGBiP3hbzfWsDTXbt80+
ibUkd8LbOqUR+Sw2Rn5bWM0KrdmX32pxhYCtJm1u09WlzbadMq20ItaV4pz3z3H8HlX0c+UPqyyS
hZ+UQx6og0lGTif/+PUkMiFBD4642JKUgx1R0ZTKIcy2pgTHgpB2nUy08GLCdx1pA7hL3mw2iVoH
eC0m68WZGu3oPzTRQ0XL0hrreuGXAv2NpJykhgmUaLYwchCD+oS8QeyfXv1Cv7qglymiafzy76Qs
nA+cmbQ8Y9qBImXOdaIGqJDNLpLzAASwuMMEy2tPWrUfqtvpl23tRZyyMqT69+HwZcjZy/WR2kyT
OqTnzn42jZ9jkT6Z6YBs+yGR7oOQCjg+yoq/IQ96nWjl2vBLc4Y6hip4GxaMafHvP21wFbsb+kxK
nz+y7fVj5n6/C937t8N36brdHHv34WXldZe+MC7r1AmwYOa2MFt1vR9LdqXE5Tmjf1otrY0TjZu8
KV3elpu+jv9PSzsLFcfLA39MxdkhjPkL9RqDHxZbvtlUDYJcy3PdK84BAIYSSznK/jdOTGZjDMbr
rERN3Z+Vun4v/elkazT0568ivo1kb+f5OUu33Q5WepAqaBL/xNY1Zoj3vRbtgn46ZYW5zcZqH3kG
cqVpZ0eY8CnZpk4Fe8wr7R1AKTsfNyFN5EVNQz3xKv1iQgXPoyTCinHCMNuQnV0ZTleX351DeGGS
iSNTLFauTPMWtl6NhkxO1PycSPHWqXeF6mpPqI1e/bPzFL6Q9XGbrXroX6V/tFvYmWbyZHpkwrJg
7weGG+v9fR8G3yz53jv12Y3m7+Sc8tJGpBkRaGGZSaD/Wr9nngvMghYMso0dGT1yTAd20/7X0LkR
ycPCLXH/RFMkX+MfqanciTdBB+PChScZ1m6UbvR0OzmHSd2CZ3BU2CObCqt1Z4cPBMSXQt1ZAGkM
uoR3oJYl7Uq5oS32bN8qPoXq5AksobSp6Fkod+mDfa091j+86+y3c2rc9NT8fix+R8omPvnmxuZD
uOHmO0w796f5R74zdt51+eYVLn8DLVVMLRmwyTE9xIfiypCf25/orpmcHbzEkX6K68yod5rmX4++
fFD17kX3NWiKXOTAErj9vXX05N4t5eiqtWmKiLf1GB+s4jmHRRKReUweRKlABkLcxQc/omHFnYp0
18LIaoO1db647kwdGwOWOZrJ2Tq3PLWq+xyGd+ZhKwKZjWAQTzM6N0g2FaDdKVWvdzcsjorHF/Jn
YCx/XUVCWallTfOCOyIMBCPYAaSpRAXyn3a4gQXcBdZmWu1fWGLkoBihsR12NKfufLbLoR/odteB
oYFVl8EEpJMjpTdo0IwrcLCCaIfYwmPtaTVauwn8SgQzWroJmF4VFFVycrBZPjCijUNnYwvb8kml
XVc08UJdvRlG/TpC6MONWPALqMPtzewRNSFglHjnBZZrIwVgKQRxubfibxNQXDgd+Dm6mUY7zFjs
sAFBdMgFBMKoYGwCP++rvRR3bmujOVJvdS7IKkmMOt+LZJIAvkpKfxC9U8IEQKT4I4riJKMyHAMt
6r75SD1V83YCW2sXJ69/sIvbwAZ1w5QMgaTqSCGoEauw4sU0AEMj9dMzca34j/H/UDwJwbIc/tZB
xubxQWfxChMpIaslBwZxREQT4QPEFcTkqaCwwo6i/7JSfon2ZIgBFAGHJMUN+yQUK16FEiOArRH+
0opbORj2KG22PUQYzylwPv8POTDgXt8H9sZIgg3VNPqCTDIUCWqYBGSNKpW3os+Brk8ZziJMV+2F
xi6y+KJtEMatyKCLVIOXTdu4Psgayb622UNpgZslU4qNHNhFpuFCnRGsmQQA2G8B7DFxlB1o5oU6
g4APa4FqiHAANbcxX7Mbrq1+pycG1vNXGkRVuPbCHpxEaV0Uwtt3FzrYD6kb+7HIpI+9XJQQQq18
xIwh4p1i2DtljFSzBoQE6UcY9a5s7Qt3S4MlpFjUM/Aq+Uvwn1lZm4iGfVMRjJaYHQV1qesLpii/
SwP3Q/LfJH/lSFk6Ub6MK8KaL3GDbI9GJeXnIU6vGl9+lNQG0YHxwrHZ59MR9NVWjSJSkK9eTJoB
sFI3pcAUTlH7EHLM2aEJ523TD3jBDrsyH55z1eFza/ueaMeKp83kdLzFyMT8w7yiL3MLB3tv1IQH
wbCx64IuufFO8oddkje3VR8dy+LBDCyO65fcK/e28oYB19VUvHSD8UNX782hDFwtlF9BQz9FYXaV
RtYPEVPhYLAF+ON6g/P98u/zcfmdhR18J9Ok+U8l/2bNYnJ2oKAKVeh2xORWRP+cEFMy1/idnG7T
qcWu1HFAzfsHLUJf6zS340jDEgBm71qdSHd1bNfw/8PaFqxEQJTkZzwWrw0EejRWKq/iaS497eyU
8Butxu3BjOCAobw+kCF3aCOkLJVTCqFZ8vLHWYjrP3+bedK4iqusgitrngOyY8UNNajWuqKtC/rL
5YEWglwiJ84EoXIDOTJ7rRExE+lNoB+VehtL51D5QbcRhS6/uCMXvNpttPQVMTUV/H+OWrphv66N
KCjl1MvznK945IaMjBU7WFhapMFXfeQ/7o6ffzLBoOWyQvJRBqdCHevrYG1H9GF5JS3Y9sFp4Ixf
oZPorCtPP43qVTpem+peucK2tH8ahB/zFlZ34T0kv3P2YAAvEMwsN/zRky1PH3X9MRl3Hvx2pXTL
J3CdsINK69Xxd3p+VM2VoPwvddd/Hp5VoTnQrP+SkeApIieTmgH1dUAOGu4AdqgdLVrVo6uAoE/U
VhTA8+AWalpYWT99S7A6/hQSyT4Pr9nghcTdg+AmFWsYlvne+vF00PYtBSNm5y8arg8IssliNbt1
/EdDf6Yu2Si/yvx5wl4IEJAh0UIbQA1fK6b8dQ39GBhXMgJ5cmrOHCNi9NNQ6QbqUORuQrNkniCG
01ZLQZL2dUlzQ28lQzFfih8j4qNIozwsIO4JX2eRpxhBBl0hvJ1s0TFOKzDnBwiV1Vr4fG18DARN
CY2gQhf8vBYxKUljSDQzCro0A9E3hagkyg5AU0ngXV72f8mj/jOYsNXjYESrNDukFKnkwpvBn9Vl
TOt39GqBrqDIrE/PyBb1nu5yiyg/Otprep15yWU+8ux72klVWLWvZLfUSxDqII7q1ui68zsdQ1i0
Q9AXRMKCtxOP8OkE9gNzCrygzG6Leje1x7B4Zp8u4pUL+8LEYArauKZqCBjkuVBZy/VILlImBllk
TgQbW08yZIZQ41/+sT58UWYbGe2+NB2RH0MGPCfpypXc6roK4AMrdjcs4NDrByP+3asnEanr0U2D
4URZEqcfh2RfpVRZbvrOldtjqvzQqfo1HbqbAh7aD89rN9P4rCRHWXnyJh00PAZDXACMeuUI+6ui
IX4FeqVAXfMjQC2dbb9y0RdqWWFT7Tig5ZVTo1gkTrONT11Ssl4NXb/KZWiGTrPNm0zgHkRsuVps
X9oyeA5IA7JF5zof8utsKEI1T/WGqZ5nLxbF5vytuKrD86iQl9gxMew1aeVf+fj/vPm/I84SKoOs
eX7q2SCsA9GwlB9SJ9rqVDBl27r5WFuhCeCfxIDUPmPXdHm62Aub85cXnk1/e7SLuJC04q7dtbtq
q7ngYPfwDbb4Yu60rbZNd9J3c4NHqdu7Hv8cUeq235DH3qIn20iucWPsx12/U/i7yR6Xip34HyUF
N95QdOTPgTA63dyaLghU97uz0bftXt7r+3IPU2NLqZ0/QVvu4y3ue1sMobbVWd1qu2yn3+b7ZuOs
Tbb5dXr+ycWW8GnJy7mXY/KLqU82nIeUijVo4/CBG2ABiJYAF3iMi6/R5S+9+kOLLeLTqEqHWj+v
cqyErHqvjtep86ORdAGBTBiPGiZXPi2+h2u1MrDYnuc7gka2yrbpRv+bW15ytfA8Z+QnTgI0zDAm
E9rSyne1+CU42wVJs9h5xn/XDSg61ViZXH6ApfCE5AVxCVln8hfmbHFn9DsEHqXCb9LVzeku2fqu
W1zdfv+52xyftld/1nLBCzu6zSi0u+hEq6o5+3kzVfLtMEiS2yrYVc0D3YgOqmFdu778Wks/KFBj
wmAI3+wV86KWXI0oxL2svO0V21XG+E4uukOkyRvS6hp1a1yipnf8tlKr+F/MYIJi0lBEGULRL2b4
p7mUCY1/kVJYrvCcCUlx0z7xSGhHZON5P+GeSWsNrUs7tK1SeSECQG4FSfXrkPVoyUpaVNmtwmfV
s/fBU7aBBMsT1DeOpR4qXgkrNQXgNa1csZ64Zvwwyms65oWDFPMmaNIcpQodZ7NVlE5qNTRpRkQg
P4yoQ0lQtqqBp43pDmtn6V/tRWwUpL4ok2KIhReSNjsNYipEweCAAWjlIwP4j7DMN1XbCKUqXdI0
UQE8QFAR6s9dvotAIA79z2rt2rUQBAnzNjp6MHjHfmD2yp4mja1WyynhV7jPymMHx5A6+Moq/QgM
ZtsEwzhc4gzCPNTwX39gSUv7DpMBEE8+nd/FsNOqbVTcmeh+QsyM2rJy+QzmiG5Kffeq+oa1lfUS
lBDlQcJJRsJLOs2exnJ8lLUDRsxuBeLzPyZCvyDMGdDna93eeNhmBUI4hJu4lnOqKunOr5+tBFOs
6Vchn6xCPWKF3ZcRQrCSjFm/qQpvF2RvcZG6Vvyem9OBmPjUD/dJNGzTiCeM873UaK7f/DDC8iVM
tBtk3jd5mG0mmdQXjUbt7xQAelo1G2HeF7W/teKfyNpOcX80Ug14kMAmq8ht9XSjqJMbxvp+KoZN
rv6U/WFbpfB4HOrjV55X7WW8dWg9znrcmxXDrchKaVGKPxdILKtYkQAu7jQUlRThJUJnyFxfqZnF
CHm2w8BUObL6Am3rkP4s8mNPRjxEX7eVBzol9MPKDrdwchCR0Vcnaw7wrzleJG/455hohuxwBziz
6nTQsaCgYEAgTrgvI3xBYks79fDn8shLq9yAh2Y5UGvw9phtNvnoUZkFeC16yrm5oScMrAfkEMJo
6fJIf8l8xBrncCSr9AHjm69xBNyOrXTx9C11T5a7r93ra0CqrrFzd7unq/77zcqrLW6kXIMN7G44
pdR5iBmFppaOE8dT/e6px6E7YpAKQL4jN83p+6b+I/s3MulrMNu+vfa2S2fj58FnH7btq6YYIo7i
F/mwff19fYi+u7vNJtu8r7ymKvbG+XZimpQOKJRAJpj7N0oYX+pSzEh4l21oBJ3c5C7YShtjd19v
b3cb1b16etBTosq1L7wweYDDcceCVkef97z6bKd5ZZS4GN+SyB3HQ+29CfEHJed10drCNZyhNIuu
WshTxBtf98w+sWqrRZJ+6yg4/0kWafCIDc6+saOcMMDaCkQ0vd70X1OSzaD0JUikZSgN+QndgpVk
21XD4eXXtzgsdMTR+pxyONRWEOWizN/m74X0jX5fM3lVvNtVL6mPI3/2E/P2/44kvs6nKCRu8qzN
Qjm8Rfvi6ft82oXDKbAftf5H2N/lMQWjfRmeXVXCOAi3uv6QcVKzwQOjbwReTtdpBpd++/TEBOSP
V1a2mMt/PR5UDPL5GiHD/E4JKcePBjRVQpkSmW+E+IaHlIN8GNpCMkFOgT8a/RVYkG+t+I1ijLhT
Xn4IEdpeeIaP0PjTJ5IcI7BQdn20Fma4r9F24/lHkkJYjSMMfVtN1iwN6ID5YtO22EHnRbvJKY2J
rqOInRPk9LMfHPMIWtyBalOYnabVpkV14QU/jzfbUNDEQn5W8vHbj9Pd3bf08Hhvbt3dz/OG1X0V
HB7azeUP+vEC8y/6ecDZhTXLFdlujAGdqHL0Ag6Gnru5YbhWcRqU5tpBLhBBqYIxMRAFP0eK/tiY
0xYu9UbXpJ1UUmiLH6qJOeGXbuxnN0WAlSv+jRTUdf9lFw3vuJCBrhC+hjWGoHgtm80AFpFSX4/W
3PtQfKYDReku+oYoCMbLGD8p6h+DSRw5Nta0zSGl9NbzDLQvkKsgZYEJYgMo39yCdvx2+aMsLfnP
32R246EZ3DDqro2QqhIagi3RTlr2HvZvqwmS5ZHwhOICAP77Q1D+aT6bcq10oR7ntyJHA3eyxPAQ
sdJxtcdibaDZ3pI5ONi0WU130fRAVweoZ5KpjlVsnHh3+eMtXU8xnvr3nWbX07GoW81D23Grye+S
ou/H8t2hn2NMcBpVA5ePOY3YkOhHlY69jvyHLR0yaqVZ/4xBlTf9GvnXxf+Qdqa9bSNpu/5FBLgv
X6ldlmQriRxHX4gkbXPfd/769yrPwYwt60jnnYPGoBs9jRRJVT31LPfCFtSwFbnzbNc/Axh/HJBx
xnqn+H383p3mVYYuZCnm5Cf75f7Hxn3tZqvXePUqMpTZGljNjPnCnWOmX+kLCTeufy98WfoEcYPp
Aws769R9Oe/N2Q9/8a1zvfVqo62Xk4tGxq945RzS2fi0Wv3aycsD02F3Rj44O05MD2ftLPyj3fkg
11JhOrWiiwpOTkxrP985ctykkIHwbODQQecAh4C41Uw3F1pJ10p6pvGeW+e7DATtShH2ad2LsNMg
OWs1I5Z5hB2mLK09l/Rkzb2e12ca8CNTe1q7Upi5lvejAwHUvilYVoNk6PdU6MD7E2zCe3MEYI8+
6EDkOavVltwA1AhDJklVcZ2leuAKirO9R+whwxYT99s76lr66TAKgWhOGY9U5sVuN4Nw9M0cc1+O
FE60LZ09H+3So3WYLNfatvGp0SWXQSXMgbucwXd08Zfo7cj0a8lCwZBdrF40pdWhuxDtVMZRudnO
C2aw8PMyo3xAzLfJSjzrt3lhb4vSmGv1amJ2U00gEE6SAroHxHIwbKkEPBu7mX7LIFwcRbncJ/V5
9E4+jVI//a1AJo2nRRpakFO29jHIf5H+oD49NNZc+Dbf/qjX0kCaBPB1UEdGtP7irdpybM1IU9Md
z16PR1IuuvsSJW6/j4bV7bXe64Ovn/Dfi11Kmelj0quVjjqgGTPNG2DFb03l1ZGrlaz0i9hxlsyB
SGa8on6JoUXEsBHvPMLX9wV6KEPMR1ENxc7LwVqh5k1TZxK+8s1MCPK2K45AZp7AddfNCbSM5c3Y
+hV+ycpTnaMJJsrFFPoreOjbzyI+7eevwaMg4kRTihBJGn4RD/oMVYq2zIWqPNqv/9KBIVYnwxk9
OeAzt5fTRHz5sh7r8NJYX3xhkOfofUUlCLSdDo7Jp10vWdDouS4oUz10ZMuunLXG8MDRQqd3Hra/
iwz9cHr7aaOs6lWHjqqinmgsAU8bMeV9o43C1cYoZ+PXIDaSZN2rr4aRbrl4BKewapbJEO+FCbnp
3XmdK3cfn4+rnDaihhTJJaTacnxtAhwSi1Z44KNEIp/ldFj4oHwi+jV58KYGyMYAzAoSDJvpo1p4
B4TyEvimYv5MENwpJ3MpkyN57dvtb311l314NnE3frj7OpTTqmKC7jOZQAHVlW0Dnl9BmPfMbxiB
/f8tdrGPsLzqvABG1C6rjsh0QRqoCmQKVuBH7g4Dv6ipCxFT6lMNbjm4BgqUz2+WdrrZSh74ELYr
QB8fupg5nfiFlYqh4D6CpGtvmvytxDt1as7GdGSL3olZV+IID6HZQnlCBRP+Bcnrj4OReVO6CxwX
TR6gpWxh+dXrZ0CQjMq1wPVpS+UU6HfCx5W68fPKF3epXZjsL48RZSC/9WGxyc14WXrfQy/dir6j
p4z7DtypHM5IfWZlvxhRiGBgP/1O65duwnJdQMtKN9X6v2o0vTVWiaZCvMFs8b+JLtj44icEHRO0
9ecfilaJaUoFDWDS3cx+RXsfqh+xHfgb+qXu3az3yu3MpwFcatLBp4a7xJEbwxClksxNou8B+upv
nhDvxphzFWRu+tKGYE43srdMM3RJ7vws7w3eL6ENiJWGTDRc0EuNoFaWJdsU0nEZBLIacpsEY1HR
X4N+6xndDs4T99mIE12uRIuyuZuZfE2xeHdyNzrtpgW94+Jj64M0eYmm0ICm126C+zPwzHa67lH0
kGFLhjUU71UHlM0HcpCaAzB3+1mL/3pdc2dY9zXt/vQol32drNWjcoRfsivaFYI3QeAG5Qp9Y7CL
t8POlYGzWAlEMR1WZuCXHkVdkOlwKot0B54TIDcsUmUi73HZZG0FwHyJJ9ztJa+FVRSGUCVnJof6
68Xp6zRJkpKc/hAaETEUrP4tio8lXeXu3Jrn22t90QUUke7jYhdhtZAbe8h9cA+m0yyLqFyOgFod
fdwYDVj5aBnGCbrRCJLbwXKqbNDqpxySlviBqbUFjgnYV5OBgzwhQ2LTuE+dP5X/4jF18cwQ7ZQq
c03YMgpgYYm7VzfuvMKVIZB4BXwg3k8GetCfY0BTlk5WqByLuvkt+b+RLEKjmHaAvpcDqNl0Begn
aNzUSeItRH1P8SHIF1wb6b0r8WrQ/vgw6ueHcTwURQJDUGCxUHzpHkO6mu70zZJn6l/8ReOXIVpU
dw10xH10GRk+rnpxX6nYxQZDB+pdJD0k5L22p7GEHBMqzaP/xtSYogYzPzpMuHXe3kJXwxIOfSLh
pWwBP/b5lYMsKXOn9NNHYTMGuGVuhZA/EIRMCId1PGy82oP1v7WradlP9cqo5eXtR7h6Yj48wcVH
j1MllrWI3CAdZ1apbsgPMBgWkueDH+5743R7uWvB5+MLX35tJdKD3CA7IK/WAAtpJbq6A91rYBh3
6aBXf1oIROQiSF+yyz9/3dQsemGZJ5iZRyU2sNzG/BCbCH5YcOOScioRrontemkDFs6Y4vV3Qu2V
ip7z9eEJLl43k6I0mDRibQ6UNMvOKI1LC2gsSAwSAvCnwDc5Ne5UUe+uAl+2NNkXFD9sQcF8fn5v
rDDzIgjxhGowPcjDWTzio+qcSs88ZIO5BOAmj+eogX3OyJKKGJuo2h2NZO0Vqyb8nfE1KLwc5ZRr
r4pxTBnDRRRbY+ivs6xDhcZcGMawEJLxOMR3y6wO4A2MM097jVWKgfikaZJbUv2yjfrqbEkUC94e
LSGIC862G0h6sEuOK7dqdkHzp4DHEwNIChN0Uan0lIUOoyrxuZuK+YAAv+HnXNjRbCrGO0nQ9aCj
4dtIWkCl8J60fEjEfbPFsyzFPZXUX9TrNEVbELFQL8hU0YAb/NJtBO2ddJVeIGYqs9sn4lpmAOvz
3w9wcWXJXZ7HYwZ0ppP2Ri7K/7uZ19VDB/NSmMPTnrjEqARQ5XxDUt9VrLXptUtPJSOdhje9dyfy
1NfCKQZUaNwiZGQ6F5cijeSwLjQz2xn5wCA6WBhjOXfgzgz0idum2TmtRJjl3KXtUrXR7OWufkYe
US/DRdzUDwOj8QzFqLGy5rW1MIYJkOl3Oc9nGYk7v4skKYEbS6g2wkNJKTlLcH6ItqBLLkyPmzFe
DybYrGEluHix3mIZeCxzb6HA/RidhWyMczmOl0G/bFR9pmo1o3vlISraXezh9JyqsJ5OKZaweVYu
rFZylbPeIOgc2K7WHSaTLOafpoRF5qFFMNgLJXJcv+43I5Spovmpej7urpOr2vXKgUpSKQtZ4JOD
/Aly6rv+CG6ynYojudG+lNXo6sPeYl8ldIALx19KyXGiptZWJgg19Wf4RPr/zs1VzXmLm5c+vfZp
MYtDb5nwIfO4xjzpAIBPTHn4c7gz1ohULyCgw/zIXQ2WUNdIqxh3ZFoVwlpLMFuw3hGaGczAkU0d
wYc66yrgYRCQ8ct4E8vtsnAQ2vDfqAhG33EJ0HrrzPncCZb3hvcGBQE+oUt3inRlFmjjolS7n5FZ
rAHVLiwzvoe2FgH7S2D7sLkusui6yuqi7lCeL6q5OT6a2UrXt0CfCTMKPetwxu/Pmb17gN6t7v/v
C3/xCw9UqRnNKJp+gCHkrxReY+6eS5ex0I8fEJRc3A1BAr6uwtnT39enxhVdY2vVzwlx7mn9/eHh
4cVxX+g2x+7zcf19NjscFuvjsXXvIsSuR7R/fySQS5+jf0ADTUn6MhWjQRDNjnW2GMFbzbF6/1Bl
xy51ZpmCRuK2nu7iKq41kWAD/58AwKj68/JakbXIM+TpjnQS1fnfqF9zPST5PHdc2D3wH0EE6sW2
zNdZe7wdS69WHB8Xv7hvg0Er0wj02A6pOYM2Q7/qlJkZuP2LX8+BMSEO+N+sSHJhQeARrOGLeKfJ
Pip3DgMWBc6wz0ljTRos9L61ZFWEtI5Et/LODX81aQOzgrYRQwzlkqyCYpaSlgqTV8ocpVlwoYOQ
V9SjZi7/14oB71XOf9Z6/+QfLkhba9vU7mLsYijZWiqZZpbFM5rQWurAxDsi6Xv7k1piovflsH1Y
8WIDS5VtmrlECwUsFuFygfySHPyEA00KJ8p3i/LK7xUm3tCxsme/L57sKV8ZCN77Os516banyx8k
P1pzFnZnX2lnjvmGYLXT7Ycg2QB3IG3ZJ0G20boBvjCop79+mP4pQWGXSgR7ce1pGKfCpyqpyCxz
o8vmrMq9fVmtEPMlczkpdBEHHRJ+ukIQ0C1o1Js8V+eNK9k+C+4JoRanIGBlaa8dDNAQ1E6Q1Ojx
qX25ifx2lSvqSjxBVGgLkqbKENIyb3VYLEBvL0hK4K8gcXGn6HvvwN36vhcntAmrSFeajgBRPNdq
C0XMXNt1yTv3xIxkHdveS4TEkxxrSHr+SRVERnLYgtqucuJVqkhbQ66YWjZHsR8G74Td9bLFqBB8
SOZsB+4mY2oPdiUd5PpVSQUbx4HVi6kEXNrSZ34tDFF16JLgcukJQoCKOibLyVGjXzf+Up16ifiF
wmmC0YK7msTESK1P/Kd8vaDgVs/DrZ7WUANRBeC396lehlw+YPO4Sbxo5ltM0Gq6fIpPqq1lcG/7
h9rTZ+WYLfC+pNMLJEnR5mHUHUUajuykjRo3mEwszbxVaO1L7UQrYVaN/Vwgs7wO+x77HBm/hJyq
fh6depf2aIFrKzssBTHUT95wKLuTHb6zar7+WEJ5UAflgdDq53AaRqo0xLKBRp1jLIN0cq1xmtPH
FUm8D49WM+b91C8SOFkRW9P0136/6ftVwACR3odBUVvHZ7Ar6LMKVVrsh0AAiJK2OCoA/RhlpLD7
IUV47cpn+NsgXLDKu2ptW6Rc+Nl52iy3XpXEmuUJYqDDSsuj/wdt9yuHXqdvDDoTnwKEwz+/J6/f
qJ4S4Xz5zT/qj9V2+nU7rKjXsmDkJAANCX9N57Lv1WGHFhpDEz3ao7S1VelgmOY2QW9AZ6bmkADG
xbLBtFvv5bWcZau/bTDuclV7qDH+0LN0Jyu/2inDLnoNKRCZG6nd+6H6gOFqoD5E6jmAPn37ma9F
QibBEHgAWgIwF///x9hrekqgO3DfiL3wdygPaJ3dBQlcu01AW+syM1hNg6vyeRXT9uxMi4m3DHTY
Vl4d/U4zsAiD2+bDIQve/ouX+rCcSCA+vFSKp6Qvo6u6Y4dinpi2+zBcWOHz7VWudpvBPUDwd2yd
gdbFt8ulNA/iArYLMMsmhk6rJUvBelHq4wQ0lvKgkfxZpZ2ifIt37pNe72Hr3XkI8ekuTy/jNMb5
SGpA1LvY1UZgemElkx2Ms4gSh6o4TJ7bnpwcZYNqFkmFUPz2Av59ubCVO82Wq+nQh+UvEVpj7+ld
a4ISszJXNR7M58TgmgT8PPP+MpNHBPPO+15L/nRAcygIAkuDpvX5t80CMIP+ANPUQiEkRoO5gQdG
LwGWcARrAKlW5oNG/ZbTdKH+KAhGNDvvPMTVg/7hIS42WB/2o9pYBbiS/XK56cjLSct3i+2MdLta
3lns6uH5sNhF+e7ZZmbD/Gexl+UydDcreeOuZtvZundj2ES3VxPb5ct2gquIZB9HFTvQz583Ha2A
OEGzAlAiWtdA/VprFAYgAjbPAMMI88XtFa+/ng0aCrUtuOkXr6fXVY3aXUoLv3xG0DQy/aUvtBPi
175AAEO5E/Cu/3T/We7i0MpNpuZKwf7htmoGw0WfAuk2mfpFLu9tk69MKagtQtXXhLpLiL14tcQJ
2sCUTG5WlIX5fr7xA+HNdlhaxkNgLicc8FLLvf05rzZ8Py568YJ+3hWtUwmZ52lfQixV9S2pqA0U
hn4gdoQIWQ7xQR+RK+/f7qytize63D4w3OEOmY6F+tfF6STpUxOtAOdDSMx8a1lWp8Z4FQpGzOkh
29LxfQysHqnZY4K4nB84W7Cl4firr/uDI7IpPVorFl2Y7M0P32q4ZZE/j+TAHftiFiVIfLdvMK8V
dEgG9VUOSmBMq2BK5i15GiE+h4MGKzOjD2t5G6szl2bzTI1a4FUX2ugpqSfwHXDV1xmkAxoNpCo1
og5MSIwJb6Q0ncu0AInddDt8JSFPzqCbJRvhKT51NJWqczUi6bACr2TWD4jB0/GwlkqWzFPscoUL
SJj9jptyNoEnafQzw79lubJ7gEmGuR3kUzwdC/0tRnUkjZon7l6kv+tl2m90n1xVqQ9aHc/t+ER3
FFkQzgF4qNrZqIAEeryPx0EFRamsgOAGSIbLfr4S0742Nedi0kfquccQdgG2KnxN+ucyqZZBiP9l
4GOl1750jY59NXLpFYg7/m4x/dHUcEY5aee66zTRSU70JdEXUlbBtxzcFOXOAgWI3C8fMkAaVpSt
jdE/RIl3kAzQY9I/U/hPraFgA6EHbSEzRQ94TFbga59u77Brp/fj/roIvGEYx7ZkjskOasusV84j
qEYaWbX8ip7K7aWuUBsAfjJNpvLiisd//XMorJ3EyjuTSEER41CoVXmJezhtmexZaYZlHck7U90H
UfUTQHJdYxirFzh4Jw8Gdy7oE8HvKGMbFZg7sBNxgr8esv882EWMBqQcxGqbx7sSlYR4kftbv1uB
N7v9/lfBLSSE8EeYqGugGT+/v15iQp1bZFEVTWu0XGdq1s17pZgl07TJrHOln6vaXI2pvRaXg8jm
auJLoTxWNEgFqJ1phPJc1c7CQY339tNdTTwQ+4S9rzP5VS5pis5oh0qr4mleUMqpeuYWBf1DC6IN
rgznynzBywf3qDuV7d1lxQb9kFpqoZPCbioYt2TPiKmA+ajkkhJ9307IyKAcNuSL5B7G9uqQR2xC
3hdFQEqMz6uaii/hTcBsv/F/59XKMr7J5vfaX+vPpHhe+E0xc1eW790k164v8YVR9kEuly7Q51UD
rSs7O/CTR8U6deUP5CkroxHS/J2F05T/UkoPxt3+2pV0AKUulVNHWg0J9eJVE6kqoWD02W6EMiUT
mAr/t5Idc//VwhVxghE5qfKskWcluk+EacoV0OWDMVcsaW1/K807YeDKjfbpeS4iTuQ7koyUVSJI
XCRE0GEt407deHUJSBZCPAVUoH1x0EI7sYcqYglqMKojlpCCO29xJWQo5oclLqqEuM+qwPPMFLdg
blRaRGBuW2GncSdoXInPCvvUEMIaiGVezrrUvnUUT8WuEQV5cLvMUoSCRwd54C6wQOy+iyj4aamL
5GrIJaC4HUwG5oXjWWa82nEAF/XfQd0jaFTsaNLcjjnXXg6eEvcBIecrMyrwDL0LYy4E4ExpfRZq
KNIT3dC7OIUvXlZ0RPHnEDpBnDwR4z6fvNJDpZ/yItxpLzWCtzgDzixrmqvMMxHpRBhxNRjftPIX
gDehvKbvHcKOozCdSLJDzdCokkoQ1sfROmKn+l98BaGcQlgANXrZRsmUvGp8VX1PoBn1Meo20DVJ
znDo73zva6EAaB1sdKGawh30+StEw9CHGAi8a+Oa1k+uUzLYnHma6krGXb7TtSNCEwQDMTJXCHcX
37yQAjnycVnaJQpfOVkALmyVc9EZLvRd1F7VAm8pUH5F6KbMNukoUJ/YEynr5vYHvnbx0g2iqhYC
09QOF4fVr6dyGhEE3PEUdTkblGIRAMwW3iStMx3S1niBnKbp3VzKK3fymmWdeKvCkR78Ln/ElAH9
TJXfPkYI494sWax9eeqglEKjFa6RbM3Pv0mA9pMx2mBZKmcrkiIDWIXoThNQjMGim9ct6Ojd/iDv
2/1iUaEoAuuTdAxW4sVR90O7Z05vTsepWnT+t/i5m4+zF+kxHubtb3LzodhM6RGBP4Dvxk8L1AG9
7Xyn9679Y5JnCAmMi6GcpcohSRPSFxT+OTFQY1e3H/QaMpW+BEZvsCcxZrw0hJCdEjemNELLuv0N
HrXs92a/xYwpr06k/JZAOAyVW2IEhbEMyoAVFUOFL9Ltx7g23rBFpw25N34n6/JCcSS9rfW+H4+W
tXIspgcrIGOYeAw1tglu+3AKv3vOosnt2Wj/NM8jLhA+c4+5331jwl2ormWv0BDUES1s5uOzg09A
vIjN2Vg/mr2MHN7W+ebHCNbtYn+jAGWsX219PnbrxptrPpol4y868Ity10rbhulK/mBW+0zekKkn
aNhCiB6WU4wLPLjdJzB6m3hYNiddWagPerDyHtR1Hy4nKg+gu/If9WH8g/rjdKeUuFYo85Ucmh2Q
MAXL9vNWzhJUzrE+SQ/UqozNa6taYuixBTFHv440ksqryNNVQ/8jh/Z2+zf64i5GiP+0ughHHxLJ
qTCDUtIz44gfDNEkgmYo/5EOUIR26sbCvG0zLuMfv0NMseN5abttuDSeUu1xah7Le5jGq5+CHFo1
IQKway+BuoblZJ7iBcH3fma5yNGc42HWivnmd+UU7XN9ad0DhX1xoxLv/58lgRF9fn+jBIhHszT+
rg6LSf/H3irqDNiGMbP2urQ0H0FihKpbjAv5xX7olKV51xDhSsDnlDIMQLaSwP+lvtHNqWXIifzp
yoSgP7ezJ+XFfPXw7HSRAa3eMrCW9qz/Ya/9O122azwI6B8kuA7flpBxsfemIbTiSM3zQ9ymbpDK
rvG3mZxDYeCljT9I1yfbkPs0JbUVXpqwYszcmZlhtUIglSs/oHtQYIXeAq9wsmdPLpeC3ZcO6Vq1
/gFT1wTPKcgNj6Hh5I9uXkXrKaT3ggBBcNQxD7+9na8Vy59e6GI7o+pRRkGbaUd9XEgdASHJ10Vz
QHzJkGfF9LeMnvz0Wz23f+bSg60/BoCCDZSaFKToX24/y5W04dOjXJRoldbmVREU2UG2gbDoR2Z6
9IOR1NdoPN2HAF7JQ8l3uRNF11SjVvi8ke289ejy1fkBSh1hpIrfySwFsvfciVYgFAL3PpqBdwXp
r42bbDwpDdTy0BkGBPh55S5LvSCaQhief7N05kxL0/hpPKjhOpJWlr/T7Z0BwdTBjZbYshmCFyRZ
mzMaXFMLSumINqpUnACjYzDpasXdPOZKqvDp8S4qJ3nA5a2PbQvX0W2AGOzgRsFSD/+k1TpOX+7L
PIszc5ElCI6BRg4HP0+5VL0wbbsf8kQOhA+twRgGYYhp3PnHEtaUcAhPmdNm1gviZ1J/hFjm0/m6
qwj2jnS79RQXJztua9WMYgxP6GBaqrfKK4QM5d+9eS6b4yS94VPZNlyohrLmOcHCyuQrUmqiAq+A
yX1u/WY1NYfBnHDI+afvetdk86Taa4jJM9rxqALoM8Nu1r6MNgIGLlO5taa91OGPdzLYbmNkubln
b8roPJAdhTbzn02CoEKZvgTyi5DYRoiQmTrm2Yl6FmCspNiBiZvjJeLVJizLs1XZbj3Ei3J8FS5B
ffFLcLCLGgmCul6nFWLhmTNXgt+0Pl3RSkZ+5k6IvNZpcWDtyjKpP3iJL04r6Jr2rdojl1rOrdpe
C53G+Ad9NfKpOM/dKtvedeO4Ejoc0bymxkP+QjMvaoAoNSQnaFLvMNm/C+tbKb/gYotfHEALSbkD
NbvG42ExZMsEZUXDMPPz8ZVCz4mCCv+trNj7+mrMD1O9HpqtN635hxybaWmtIljsLSTUkZxloK80
oCnKVorXhfmQN1Bp5gzmTVj80vp2DL2WEUCjAW2kwq/AgPUitnhVrFYkT/4js2fH9FDyHt3MW8X2
Qg/nMtUIEh2ulT+FCO/f87+9EjgEhQeLIgFa/9J3qjpPDx1Plg61tEt0vO62tVBObJmcPPRFOZOy
e45QV2I4K+Ijzn2MRLJ+cXsVjaJPDr/HwdOWoXNQy0Nc7vL4mTUnNiCK6Dj2gWu+/ZHfZSsvY8XH
ZS92QDY63tj1uAp3oYx5AQakmjmfwpXhS1R6WGjHP9LiNDxE3WuA1ovPXCToEAlbxdlj6K8w2C5x
lccnoNra5iM5s13RgxWgnqh31UKZ59Pf24989VQiwClqfzaufRlksyKIko623A5Ez97Wc0KS5WrG
2StyN2TIbG2ce2481+45zgebENUEGxmni5AqZ6blR8kQPDbWJkjTP7bxM6KOQcdfHfajE4MCXANP
RZfbtehO6qWGDGG+xCE4GnIXbgPWLUuOcCUFc9PbxPGxic+S/7eQX7I8doFW3PlI4nBc/q4fH/hi
OwW+XpX6FAS7soFc3VpuQIjMa8nNGvo4R9XAe6M35550EsroALKSezTna4FMo1kseP7ABi9rG2Oo
BjkPzEBozoJ9osxENDgZviFM77T3RDivtascTFRQeINnItOf/hzJvCJobJTUnUNkP07EKPsdhzxa
LyYeY86DCGXqQ6OvEnTfvF3ffy9G/N4Yun6Xu5VpnMzoVzp9u/0jGNc+AT4jtD0xhUdh8CKCGX2t
ck36dI+0Y23C008iwTmYZFfpvQ2CYG7TsZ+yY6PUm8DCYsDzVpMXfU9tfDFsY2ZP7cM4DP/ETei7
oJ/e9fjRHZDy33W6adW10OhHzB/xcIHbh68sFN6GGk+3+C2gQy1MdoPapoBDQGecB9WAZ9UGHlxx
kr3MLXUa2Pqpb3rCOVhzBFTs/rcU+/POS+ettjWHyC1ll0uYAfnMQXFTs55vfyVEeq/s1Y+f6SJL
a2OwvIHfJcyy0kWXGaucGiRWskdy2cjLlobXPHheP28loHcSLgbdj65TF171vat+J93cs15VZOGO
uNdJmEIIynyd+Piu7LV+JgTcwUtiLZtisFOP3YY/VdOGRQ+Pre+wD/fPLZ6IEhMm4RcBjD7tdpn8
k//MV3TYa8UaeXkYIwxzUa51YVB0284n9zDBu2NnPTpzz/jdt+1M9B/14FfqYWtJtpN6+24ACcyI
XaHnI+0tFXsWS1oFPlwgZTYMCLHme5IdGTPJ6NlsS9cb3zQiiu7vUgJpU4Urm0Bqh7/asZlHASNn
7zEzEjfN9CeLbpv+LBX1TPbkOUJ2aRF5biDHW61KhKmDWgMo5EKXLeT+1WoWI80wuVkRPjUF+44C
rqu/edXCY2ZV/zYH5Gvts9bkRwyIMkZI2cB+lY2nmgtJmBDk7F+rVhFQpINPU0V11hbpgemdsahY
6iBD+xFYHdMoIL1u3z0pTbuIk+bBpzGWy2ev71YM4Sc25Vj1B23Q5r3pUyGqm1Z/m4RjiDyu26mZ
D/CFlmsneYqiV8fEcj5hwnlQ2glCB9VqzV3cF6KDxW4euY8hrzCGXtDPsvk4evqDnn8E6JTpjJ6c
q1SZ2+U6MJ1voVdua+9etL0ypkLnjshDN5qU5L3T8KGTgi50Y0RJHe7IR9Es+5ey5MGelmT6ZbG4
c2CuhRXCiVCHEhI+1kWKmOudVTkB7uaD+qwxb58Mtq2tCpeCEGaS2tXCqcAA/FufsSmhN29XxxDw
KANq4TTiZ/cgUdefCOimSuGDzuFF9B2UyYZ3RVctnvaNtG8chgXGOeEmRLWK/X3nA1zLzujBmog8
Oyg8X0qIIqFv55JUI8SLGgvGXT9wsASR3mgn1QgWSqIsEBapI0zEdXqK4xyLFnDqlFxITAiWis4l
qGJZc/uxrkijkLsxlBDUbxz7LnU9QOVrBRQ4FHWKg9yCVcLa039wsmWnoSuy0fXvsvWiUx/JSrhs
hKdS980eNv1qNA5D9N0en/p202iPJf8meLDSnzF0rDp0OxOozveuPETVoTOPdruyYjij0rppklnd
fB/re3KV17KHj29ycXE1lTWK39PBE3GkMYhZKi5fTx6KzxgMVMM/SP9DVPVxaFbctrl3mq6lwozG
VcGolsWQ5/Ndnk9V0ZtWEjxSnXY0gfNpFUuvOPiFcOgT64WCI49/kD3d/v1EqnuZMn1c9uIayuoE
wh7znl1SHYNYX2T1nwL0Ccicu+TFq+cFLygwhPTGkQH+/IYdjgpJIwGQipFvtqojBB/YyIb0lJUx
IlT3bBfxv7j2bsCrDQXs8dfuqjK2RZHbAbYG9TECspNAeh6xFML2cePAw8cHnQ4BVDBX7/M1/xj2
4YucveGTVA+J68MkHap1le81s5qDMnMnOpOgrIlDs1Ctvlvos9YShpgWtCsMwwtJ1GqB0FSZ8OMe
nQELi4ew3dpWBGeg2ESAlPLaWbKJhJnxIB+TIZ0r/q9xWJnlus6+q8m0C+ZO3kEqU+eF/dfOunXa
8rjpLMbW3Elabq3AJcLhcowBUqd1SyzDBTmsVn4zVyaJCP605dHC8lqwL+GOQJ0S/k1dd/Igx03D
qVf6veTsRW4g9wax882fsCGXzxO2nsMEX01a8UdhTduSudHHBTg3U9NyJgrQKJppeus2wd7yjcVk
w6YA+wXB1qeBKkxrMkilVYMuVEPDY3TLBuOkbmk5zSyFeMa6Aut+exfjenLlt4a8RRfdRDOR6v7z
5mo8LDNiJOp2McbnJLcWCVWxshnbqdaTmBur8HMduAbNGbWjIhiXcKjGzHQZQkRDTdKJpfsbpjzC
tyqlG4MsbZ6+occ582z4TYKSJ1iu4gvgAzX3YBugKGuYr5EezxUJI1p9pqBjp1IO0vxEOVi1ngs4
LiaWYh028qyc0hWu87ekqpc1gCZh19Tk0LHpS9lYVqUtyn091R1PhXtRXc2Lesld0pQT+exBNJmI
7X2+EEoTvWxhL18hOrXyh2OqKG4PsMAgA/ZPGXRAOP+ihVTm9rK17RVdMbZPFsLAlOD5c2H22caU
Uyg4e4XWVB79kww+ScYhtPpZkD90jjrvG3sGryXsvaPppHNjOtlo/ciQIVX5TQtQncH2jgRo0MlC
8jxzEdNxJm0mfLuVRHrom3g1asVedMHMsn+IffVl7Kdni5IsR44aaGHdHMsSY8BdsCo1/WeQNT/u
bI1r7Unh4cLcFAA8rMXPO8Ont2SmU4FFTvY41O0hN8alxat6jHMyvxQmqT4cUy2CqtLT9rE799BP
+Xfm4rPbj3LtBkdzVVWpi4RI8EUK48S6lJYqlREjbmbb4MVhUCvybxSfkjKbh0SH2wtei7gWbyzT
0pHJwy9mPWmfRKE1EHGpRiOcZLQTqpr/0ltnhv6/X8uWaacZKMvSwbpoFnSIBvlepiRC4Q7QtAtA
DnqP0HPEVqFa3V7s2pfk9zRgV/NuZGCff1MtibihBlIvakwEbsSoxsCILH+LQsRRzXN4z5353oIX
tzPkVxwwfcJL4O0JLyWgVMYbyI8IkSOatfdG79fCmU1DTEbbAMmy93bQh9zabuvR64oo2ckyd4xR
zttU9IfvSwFfuyPBWJJQ8j8D0cHPXxIvwcbqGZ0jp3TCrQaDMnJKkV87FJSoZbT2MwjVLAMDCz8Z
b67UuXdAr6UgHx/hYueE3hR25YAMKEl0blFM6jjyoHQ7HeJU29DKGErUrOQNSh2mNcyp6plwLsA6
/miEc7Op3jmmV+8SNNIMplngQZx3Gu7Hjy9HXd7gL7GzTRoJ4cLuvNmEkg8d21Vt9qcEV7QB1ZcM
WPIoBXwmYzFYxbLQMDCdrC3Yg2A6WX25Cj0yYpurpyGjS6JVLRkPSm8igzQWLyI83z4W18abQt3t
309+8WvGYGVM0LDmgSQSOoGrVVuzfJCiekaXABZr45PWAO1r7HVTGHO7eBPmkCOkYb3LH5Atm1sL
00Ln2TsJKUepKWZ2+T1wnqLq74RRE0BAI/8TQwEM+tjNquEb7T1Zf63G4+03ee/4X+alH9/kYlMU
RieZeuLBb4mS+Vh9GwIdmmL6UNtPgfKsSi+xJ20kyXBN32dcEoraGuI4BG4N687wYOu/YjNY9/w8
VbbpTXNVSO6AWddoOBspeZma3wbz/nwbLLW+dhNY9sraiBRqSvDa5msynoz8fzg7z+W4kTRdXxEi
4M1fAGVZLHpK4h8EWxLhvcfV75Psc86QxTqs3Q3NxGjUaiaQSPOZ1+jbvtBd2uWeYfymWCaSblHP
pCOkK3dyw6rYVnSt7eL3clsA16j00LclZYtgwboF+Q5sCIkJsoemgoSALAAEi4QV8v1knYOpfvrs
J3VPbjI1NzIHZTLlOeRmEScUGo7cJ318rI2/dG5gH4ie0YWBxbF3+pXgq1iCH43KzTst4cNOSQp5
DJuECwaPVdm6FXFF1Yeuo2WeUwosfU7IreGuI10RpE7D6F94gHOXOw0pOGBotVsIUn0+vgyzsYN6
UujlZOt2ueHsooFgJkd6NnHxJMTLs5Wq3PeKp1irGXlH7ULW+PWgFmp4XESIaCLYfQpmULumCWMd
XBYxZtZucHKU2/9G8v+11oJlClJueH2SP5HRfH7P0gkbievVPBLeUqNDBBULM/rcFADbdo9Q5UWc
p3PuzYQ/jK6bpgkY8CSibuRlsEQAcZ8KmqxbhSvjpn8Devw7f8M4EwPo8o8CfCJ2TZQX0235+gL5
zSdpmp/Qf/Rgyo+QdDn6aEFvLC/hZ1y1P4Xtcu9F295Pvcx/BHeD9/ZTujPup1V8bW026u1ttyp/
d9v+EB1DxKEG11rh8nnvXIcH5W0/u0+rdNft48eR4twh2RZu8sMrd8TROG/zN4ojrqE3ob88kMfb
99Pt6EalR0HS8RvJ7X5dWIJnWjN8GxCDYOHBxON2/PnbgJArx4niwd24T7J1B28f/8VkG5ruAkNN
d63cbey1/Rj9xO96VnZV7pk4JqD/vaPIh/eu/TdCKqXex1A+niRStnoz33Yjp7UrHcdNDtYxn3b1
E4qdWAuTrTKT9XXxiNZddRjWOoX/jfK4/DN3GFp6Jj2HHzM2tQI0yd88No4XFmvneXyQlVUAaNen
ahvdQ8cpJVe+qZ5r1ZV9r3JL7FQ9HG0Tbv5/HL/noZ7MNamdPz1Dk77quDGWNUalbbg5Upa3NkPv
P0fQmlyLgqji5fquGFf9fOjNO9B1dYn8CinS6sKMi+ju86nzacJP6b74odhpWOcwrfJj2B1y6wpB
El9BQiDxjP5+CG9MoKTY+UzzhbjzTHv289An+9DqqmjonZAinPR/nBJHCQHf5t1LmlI8TGth9SvU
jeq5u3Dcnqm1idHhtNFBQQL5FHgSLE0pIPo0AZXnBIkEfCquMDfdjnlLPphu62HyLI2uCK1IasFo
PKmp1/YolSwv3VTDisr3Q9Rv7MU5ZPON5uReCACxuQ/aFQpwY+VbFOOrrVMezOkgpKMa0/FjvdoN
0h2KB0aMoU4K4VW7pM37Nb4m1CUpsgX6GmzzyQ2mLFJv17kEf430mShpDVb+X4S1pTXrqghWF1mC
X8POz0OKf/7h7oozi7R1iviUGkbzE/WV5IhYX9Uc6bVe+HJnbujPg4lM7cNgnemkTp9zQ2sSdhPK
I1S5mFRlIKSnYWWBhEOgLZ3BpwyX/ES/JoGfhz45noIunQLZ4T2z8D58txbB6Jt7A2X/i0nguTuD
Ij3cJfIW5wu0IlKGPhhjRNFoyCEQAReOnExEkhdOgPPv9J9xTqbTzLXcgIM4P9ar62ldutePf3V3
061WqydveynGOPdSyM1CitE1i9v3ZKHkRRpCOEengUK60LzVy3EdsfschBkgISEQ9eQgm47ufq+8
MbEJumxRcHCG6tYkMb3w6l8jHngQEMNQPoZ3jqTz55Wk9VlaKmiO4Pi7Q9spoy4jUiT7zo6fldx1
JscrSSxiyrc0R98bmIKATi/q+wd5P2VPT2EiAyZEE1ChU+mxUVFiPLA4hQ053XQtoOH8pzPpXhGv
m8pHFswZFBe58yVb68UK8bV6eckQmWqmqyVwyS4tXGRyZTUuNA5baW86yRXc1JUOg60MX4UtWe9s
KhmvAmdtjCty+pQstBsebHljiW4392IR7ju12qp0xL5/vTMrDEUQ8PYYx6lEQScfXcqywbQqi11D
7Qxt7MYj4EI3DhG3y4xH8c1OphIqHYUTIHRQsd/lSD+cDpY+I+IvW4j+3ODLjLZxSbc8MnE5Ch+X
N32gf34oux9NtLcvcWvebdi+jI3bEbErUd4X5pCTJNmsd1NwNLAV7rk8dPmlXSo4t5WrRYhfvOXq
Bn0p+r9B2z9acrK25pkOwQ/ZK0D22TOJ2fCmZVwWiOl1sMf0/B4o0ZZ2VMo9rCW2b49r297Xpkk3
PcKjPnxt5GqtTpNfFtdCu7EPggvb9gzMC36iDosDOV2EC06jBEsaOzmORhxKw8dseDbDXUiPsNIe
8czwh7h2o5iD30pQq1Tvcu46sk2v09bg27Rwa4GrD0LforQfpf9oUbvX0ZaJzHhv1NmFRz231khe
gE6aEMhpWHze0vYwlFYPCfswF0eCe6HNSmk5F3NnPP4vSku6AnpVoUQnEqf3efuw2MzCMgIqSngw
F0eDyDs5CrDsxWHOdF8YxzARyeSAIEc6KZnFUuWUut06R10SpVe1vLLCqzzaWY5vzdea5dXLetbf
esVV0Mm+BMQ5c7t/Gv3kmMx7tSn6Mc5E6ZPue6c9UTqnX0LX5PuDwjiTmn0a6eTrqXJTD9RWzGNf
dUDnLa8niCrHbk0Rz6vT5wpgMtEMxQsKLYeoZb2114pSX6MNqNoo+oAxSWUg+KTnS/AzloztCJZl
wNycRj4U9btURjPRBnchV8c6bvewFK3QhC8l/ULKSEiKD+F41yI7mJczQfj1SEWjpPxQyegBuR0g
vkG1b1LWVasuq7DC6lYhzbBfQ+tSJ+bMZUlhiUwVcRuLhszJV68baolGTuGSPg+HptBE/O8kxGeg
T6wuE6UMGR4BGm0nUc3gGI1RKakJs6h6SAeaKZxDDXA+vX3SzWIrXJCk5lhCI2NvC2/ThS6Hw6Tg
XBuoHeqMwLCjNzE57aD60nDpZD0T0n58wtPiezxmZjiPHOopPaQ+kvY9MDjMd4I5vQIAEw+DnzcX
ushnZh9tbOSkcFGD5HGKp4xGzR7TugMkIRTdJF+fqb2YfxGi+X7Rn9ldn8Y5uR1p4ypWFBnRAdNK
s3qzrDtbfbOLFxxhvh/ojBI3L8JhZVvQ8pD7PRmpGWZ7XuCrYE0/+SZEAsQsmkry885CcKdeQQYV
yR6pl2gCCMGL1GCalcEXiJA0IkQQhYf0eckxAQXGNNk+VTov7F+nQl6JGiwKzOi1e5XaHiTUFoBn
f/8OZ+rJ8ATAiNCCwQyJa/7z+W4MBP+jHOUHbSxo5AE7N8IDxO9dnUMMy34mqIyqQ52tmmw0/IyC
tlJ1K7l8DbSHQlZvVDPGfgdBr+owljoBJyJ9g2gllwogt0zJvbxYfi3VUxrIl1yJzx3jnx7+JNRu
7VRui1nLj9gHIRMjp9ieds+Nsw4GL6r+Aj4iaaK6mNd7SH6QYy6dKOfqK5+e4GSrF5JuBsUyZQck
vDnjqhmzB0AYws1TL67RbBuGC9Xnd/uVk6CIIYE0GXDDCftPTrE+mPukVpBgwKbxWtHCBxUwKSGs
MVYbg41Lp2RsiHCdlyVRN7hwXEu2fGwT6l58AbkLwIKFh0Ed13rTbuvwlTki32qhN7UKThXDkTIy
7ulumkEmyChNIdbWBpsG8oFWUDSKyLqfyLhL68407xTtoTadTRM9DNGuMfwi2mnTo9SAl0+OBVjk
7xfsO270u9c/uTx1ackKyxSvnx8V+IuofkJm+UUkH1ZXervONL9zRq+u3gKk65E/VNBosXnS21CC
tFdtmmrXQjTKx1+pgTkT11mgDGvqlap2kDZqdZPXMvbWGThqjTbCX7lC8EX+bf4Yl8M7bUr+raWr
MHuU4JLG1XShaHvmaP70eU+u7KXU0q4xwXXCFaXKAMm4Me8QNKiWzTQAT3j9fj7PnZYfV9PJ/pfG
sc5Ti7INwR06A5TmhUSJaKz/z9uU4qT5z7o92ay9GlhRJnIy4R1JBSW7C1Jw6+oTTV99gBN2sXDz
/zkf/jPkye4cEPEZppHu3TjPV3x6jbZoRjMAc9/4n7C6S/APA60CZNSSUL2R/pblj++n1z6TEsPD
Aqb+fkOolrgVP0S0Q5CosxxSlJODEsuL+aEsSDBHiPjDs1Ayyim/woqiVaStdUfym7j1acHbtPGa
PllTuY+X5kpOSy9El9LCggnFcHDS8xjeE04AbwzbYw6uD5isLf1JQeOOzbNCIczE/gKthYJiG1yg
W6VGBBM9n66+hfGVNH6bG8gRAWMGpRMiN11jtwfqRziE0Dhcx/m9CWFKqK3zW1GTEYo/y8sQKkge
R16H7aZ+jQqmLxuLK/4hp0KJhj+oPhOFShzIhJ9IYugu7nGdXvsa0BqQOxWcBiPjRB6ie3NpiIZe
+gl29NjfaZ3khvR3k/oitVQUP78cG0C7hOkyPm2WevIdVG3sCUGoCIC8jV5riqI7tD3NW/OXBnh2
jjYXFQfPXw4fxjw5qauwjnTg0sT5lpeHdw31GKlaCZFDGKw2gEFnZUsXoqwzdHNIMki1IRJh4K9x
GmbFaaJ0dgekhBq/FrnOMiGe+ZcTbpbXVndAFamV7415r0jbNCDm85Tm5vs1f+4E+/gEJ0dKUDdm
jPhgfBiWxV+iex2WKtrEc3w1o0DbtDRnL8V852qYvDWsbd2GJfTFVrtqI8eoHeTsbV47ttBnGJV9
bpTrQdVRc92AG4TW7TeOdbXAVv/+hc9V3j+NfnK0oTaVNqXG0YZ0MAGVq7NVBxrWkQbeFgUEMPx/
g+HZKopLI7/3+0/X9ccXPzniRqtNh6wDbVK26x6dsnxfVwdOCLdtf9dLtMnH3sUBZGOki59bpdtZ
DQ7KN+kMsw/6w70A1pk1EDPU47fy/DNQeySzV3X5I9GeZ2UzmNd2GLmtk3rmGK2NjDtPVdxwiNeh
CXVXgT4b9m4KAJzvAspM2ejcnVN/q8OYGJenTpHWpeU8tPTSivZRGfVNP8uCFTEU9+WwH22uuR6N
m10DmLSD29iUlBoSahuhvpIlyiAjkMzFR2ugSKG4OX8Njh8t+KV2zylNM0m113H/S8OImDI9Blux
b40d3QFYks6TYTi3s/ywqCql8zc7/SVFuT8gQ2bfxpx0CVBHUGCsj2w96tOV+Df7mrM3gQ5qNFfx
kt9OeYSisOl2EEZi58/S/hW0jloK/W6EN5sW2wQBRB2UIigQ3IcdafP9+jq/of7v4v5Ci4fkES+L
iRZQHf+YNCCAI/6oG5GAd0AH0DO+hPD5t278ZVmRu4K+QS/iC/m/KaN6WfSFuNb82Wj1EaCkLoQc
KC2DaQo1576smp1IWoIENeo58utuTYM5Qc5BIHTw9EKqeN2q6zy9KrgHDLO6soJ4JQc0We3gLdGg
RKsWfuwqRUWL+NFJXMApstNvqjJZacFaEZUCCX7hRiBvBAWeFs0a+Ze9s0RU5yDFRLJ1P7J0VQMh
DwVs5Mts3AX6gxOvZ0oX4q5KcmePREwR3eFcqDfFQVM4faNjvR7aDKtZ2Ck8Mqwd3CJ28BeAXSR5
fi3rRy5bYS5Q6rsskl+Q9UmCirScWxhih8DE0UgTr6E7AIJWc2f9oPz9MOrBXg0zzy7J2PZ5iSMD
FL0E3cXmOkEZj8nMFPsGFoywO0PBZCsw820P+CKI1lVIYkiyKFD61DtFmU/t0G5VG19y8Oq413S/
q+T1JBkHfM89U213JZjelhDfUbINAXgFoyqO401PPpKlf41cPuhiDmROBmUlmc/RY7EU2AsVItCY
mVKrqB9k9Qk2PP6qWjasHFQE5iTbjd1mJDpocsSn3rZ1om57rdumZYj4gnxTJOF957Q/alGfVPxJ
yggc+sfv1/6Z+iMEBlCJiEca9K9Pwv0i7KrGmYlPHXuDm2lZvs71NWuemGLqVxfGEhfyl1X/YbCT
YK1rhb5slUYHQeCYst7VpI6QJVvJaXxfL8FapyMOYLvDOpDIS6a0PILBgW0DmVABdsr2ALNKKB1g
NKtKHmhcV0FjPLLqY97i/VGtxI/QkNvk69rAjs36zolNl2Lkmjifm9MLsNyqiKPMPBeQ2TB76eAO
2QpRk3QrgjQ5VEFJvYr6teBicxiW1JhqgfDgf8Fs5lZAELhdTG0tQjhwNmCu6adlwXgTGCu7Gtxc
wmXmLyJ/LiaZBhSUSQI+R0G5huWdASObw7WG9vaoWWAWSw9oR9vZYhG12pMGvkpDbPMiQ/H8RQo/
TzURJgNOcho6dJONTfUYCaS01lF/uIM8RavlGa0Wz+72Y+AP46MVRKtUvZAInREfIXD6MPbJJW6V
kbNIkeUcx2mVd4cMMa3gFRYTCX0vNGieoX338dNUHhEMqOpjU/g0oOWp879fhWfDxo8PcnKl62kn
SWqYBMc+2cXmGqcF1cLcfmVhTlTyaDgKXBjyjAM8704xHLUXhXaEdQLGbcKI3rY9I1Bgyl4WHuvo
TUQS0V+uGkmdj+04XHeRs9W1jZRR18GERbkrBvCYb2Oi0HawAWCjlFq+9jb5d2e6EcYvIG0tICOm
pF9xOerBdqCBnGaEBcNOSq6N6EeqvnE29xmrvnJWQQDVXdvmOfA15noqVlH7BgA5T4at4FHlsaAM
ibIYGjys/REjR3SIqwsr4eyR82EyRCrxIWXLkaaDjwSelkKlrl4XhFXkUGYIK7X0yBW//9xnL3e0
8Syg84Ttp6T6KC+rLK6wn8NdkPKEEKNdZMsdgE0s2QoesA6W738xJOVpmyRBQczxZJexkcsB1h7a
gsGTzgEW4f4DJw1eXhFr6yV5FoSE74d8R9t9OVpNSlK0dQwu9pOjFXC5MtrYvt0FT2qwUq9l8EMH
y6+3mr5q70l0k980qZEYaoRW2Tr8q97au+kKL4AbCZyIaz83ml88WJ5CF8HZLi8m+ElPGt22WhW6
j33VLWyXYp9CmL8NrrhaywuZ1bn6NbTp//cGJ7NmjTg0y3h1icJMjcH4QJ/xicn6fqLecTLfTdTJ
MZTko1Eky5gi9Ka6EIRQB8s2cnrs5OJmsca1klarZZjcQvLGKNwndEnwtvPqSPVIcdfxIlWeV+rG
A0blIGieisjcNfF0U1Dh//5Rz67cDxNyck6NkZUEUBvAHkjXg95sysQvfoBsip11WStedmmnXJqa
065FBIK4Ijii9Fc/yxhgEIOJixorRcqaL6YCudMTjNQC8BkXnGSG7/Bom7SLIgN/IgSf6fj0S7/u
mhZUDZELuMYL28sQMck3n9A+OUCqOq7G0ExHTGpc+SkBbpVcUS5Hi0++1jsai7/i1z44BvQnCrRK
D/+QPCnBzmlR7libITNHvuUpJQbCeyxlKtlvIr+7yR4mN/vRXo9wZ+WDUx/V5Y8Cx1zeFx2vHrkD
BraFJVTE2SHzQwNLt6bH6BZPyfgrfEAQJFLW36+B8zc23hboP9BSU05VwpwUy+OQhAzIxw1tAEIf
7BUhyJemJ6SrC+UOQplNRJsDSP9+7Pfe85d5Rt7H0rn+YXeI7/DhoK7VIrSXAvALESIZB3n39E7p
GiwNCtFKm6FJWRR8a5RzIFd52MC22XiX4Y5GcoCB4yOlb9pd0YJjVlIdMDzemJgWdr3s9UF8aarO
HSA0BlFCx0GJ6/bkkqX6acplL3Kq+tkungm+9dl2FVdkKm2S+zaUKyq+LNVJ476RKWKbOziQ3pBc
CHTPlks+PsrJCm27UNKVgUdJ5V0YHHP1RSRt8LsKp9qBE1yC+J3FfRFOcu7M+Diw+vmTqVo9w/Oj
X4JyLhoUxA86VUEUoiknOnDzYLZ9v0jeudcfFomtoHioAErWHQ23Q+dUfhHLXvSLbPhgaqetmuWv
3dwj/+YauPkF8tbRZ/clSQXW0LyeENZLsnqNtEqP4R8JKj5DVFI5+d3eAJQx3STKfRdLfu28je0f
w9iY7SoD1xojxxTEIEwUfO6e4U1mxP3mMfiRJpVbUZio0Ia4aRaEmaOnPEQLLV9Nqh/Ed22ZelJ1
qy6SHw9/63rx5uohMMDS9sFhBn4XIVDVPUVK4crDNX0AdEb9On5VB8omHGY7tldGnCBRVQwemgox
huqCEs57R+nLFJrYdSuo07HVTvaZXbZLaUpafrC0Ve8cs34fRz/xOVPLP5WUCVl+E5Mg5x9ZvrHo
aS/Z6Lfdk02RhK4KNkexmqAxeZC0xxz+aLZZZl8z7ybzl0KQY1S3ZZGvsXUqs5tWXVGn+n4FYObz
+Tz+dwmgTCoKv0I76rQOuyRNodZOcnCqEbTyTW+FiHeQPmF1i9Diq2kQ5Wcg1aFPKa9jQexAwMfa
J8i1HUvwL0OR8iCBv9TXQvQ/GJ9QEjNi2BvdwWq2hZG4cfCQqT7Uy9hyi/wOMkhtFFsN9uUUuR0L
gA6TkOR30SCuwEFrV+TbC3StwrPGmyb1QwmE8DYxKZ75Y/LL+JXsHI1m8IEiRU4ll0u+d3V1FRrX
XfYiVPKK4EccIN4n0r5M3uljLQrsUsh9qP/FX0n423Zdt2azUeuGdSk0NeYC1wOZSHr0ldaBvxJ5
trKHIedVhbQa5cwn6G3sJy3SdhpRVQNHeKGAvVybpK50oFOCbrO45lTitBcTo2LJVo5/7KOcZisg
lm4dVWuRqXLSVopXzAi9tU9Dgf3B9Leb4NlGtR8qVx2Gw+lPC9NV4z6psQXU9p3yfiBARI3kaJcY
qddjLqBEP+bkVg1vbAWdwNyfOBsbGtMJRRCtRNqDho7JLfBgBL6Ty492QLHCr2CQZpgPzPh4JJIG
7rAVBg7dYG2nKPIKZMPtfHqwwwNI5JofEYaeWe1CY6su2Eus2mkt9W/iPQrUUKfxZ2Zu1D91idg/
wjBqLAzFpeYJ1B2W2xj6gjSnhWUK6yvz3YavMV2KFWYvEK2mCUxYphr8FEp31eB3lMFZZHb1FHMA
6sJINHoB5MznR65cNa6FNmG2EZ1WK/QR9l8XDlvmhV4spEUMQ2sD4Ig/mbmblD+lejN0Qkjkh03n
u4UQ4RaEjtG05Utn6bGgShW8ShQapoVr0JMHig9ut5dv8scwcREZ/SVfpT+D34rhin0RuyPtiRZ4
GX2SehNZhkgQHK7xoUFfN3lq4tAryBIoatWoGtYyBe/Z9PFzElGxLEpsw+PUG1fIp8wRLWeUfRBs
p0ht63tR4Goy3c/117iJ4QgIhmvO54+9gvu6mil3FPh+kSzo2VajmF4Y04Ug7T2v+nqo/edQODnU
UiXXrXi28kONMnmsdb+Bzm5GlPT/UFc2zFerC71JO6Qo1QgCdX5nUCdES7zr8vdvreMDMqGBEyk3
Q/tbqa9CY6dUa1Q0+2TTaJ3b/kqybVveJdYt+hH1vNYfpplOgOZnwY8RtZnUeXGCiELyhJdOQOx3
AZ9yGpt9OfdOWsltE6KKkybpQeKWKjzUAebhBqtcH1XR2QAH/Rc9EvT74ks67Kf1hH9HJiaDB4Dm
MILDn695ma6nmfVYQUfLLUCE2Pi5FE+W5BX9psDfbZGuqRS6obTKIGDN3b2z/DCbw5Q92eFPhe06
9rJfF5ucnmhxTz2TikttixZ1AqNA9EQzBCgi38jR276R0a9a7pTgYa4dyHKhK6N8CfB20O4irl9j
wS5vOfJM7lT+loQugvFW1wMt12mtB7dZ9KcBSJFfomqehDrvcyDgnTTioB5T0Po8B9KUaJNZgm0P
0PlaXFCzvFiQeey3pvToaXx/zYkpPV3PTDR8Nx08OIDNz8OZdTqp8chwTA/oPeGeLVNSd9rLEJRz
96kNIQIIK71tAoLPQy0Uyqp5AD2mA6yFS22AuaExfAnpcm4CcVBDqksByf3Fa6WDpS7FAqTG9YSP
OMhEPHf76JmujhkCbnn+fgJP627vHwyKB2xBIVfGsv38WgWM0iLqSSccrUWR5o2yOvtdeOEs8wsl
57BeBZdcw85MJUKtJE+kL5aKWtrnMStLGtM24h2FrApTSSNBmHhexHmdWR2fxjlZjDPaMaMpKKuE
AiX+kszku1E6sQ6V/+8n8uxYKMyhvcOL0W7//E6mNaN3mlBegm0PMAuDDMj2DsVAYFjfj3Ru9nBt
RBbSQOQVmaPPI4VKGTXaRGAH+ItPBaeo+Ftjyfz9KGfWIZ0HIMmC3ABs8uQYNQulBrNHR32AYl09
ZwHa8jUBz53ToXcevnDbfz/gqdi/WIkMg3gvQqA6MNKTEdPAHIIgx92tW1/7wk3O9k3/9+rHYeVt
75DgvhQhn8CE/x0PFD9MCZ042RTz/CGRLjp5LJQCysrz9fU/j4+Te3/fue6hcr3Ce3tLvAuVtHd6
5slZZZgfxhMz/mG8qWgVDfmy+VFzf8re9fr68fF+cG9jz/WOgGRWF5WoxUI4GRDiucVO42TEoeBk
+VdJrZeB3CUHS33jfGTRUCu4RuGC6rPI2/LqGvRrPt0OVKeF1dj3H1Q5KSmLCf40/skHjeYA3O88
UOSVrymsz2y7hsR+kq6ok9jaMbcOBJPg7uYU9zkJdJAfFqIJqJKWI1/z/eOc2Ta0dFGzdVDHosty
cn4nSUmFBP2Tg+jbgj4npsTwNm0u4SLeE8Mv0/5hoJP9OYIxTsMFE2cKR7GLcwaCaG0UQr4d/RIL
Y91KfOQqsBOgoDrmkRepixeUsz9i5hsVE3pyy0p2zRTwEHkGXGY30lSoo8j6ZRetO79+JBXANtAg
kGY2TJeTpw2VqJzjqaoOrWRv0rnD2QOyVPhEV2NKSNQiARl/XdpK9DkU4y5HxQb8bmH2PkeATkEW
Zb0LR8GZSwk9P1wQEb2VwRnrJ9d6mCSA5gKsPIvfg36vNbsSoyMLUVc4H1tWyuV0+b38//mrfRry
nVTwYXdCmx8CZQnwOJNWdN/vk9tJ2ONu0a0+6mSAh3Db7MJtt4t+tceocrtdsCeHKRESdc03ex/s
i9v5uXksHpNbo/fyY3bbPGa3w6F9rXbFLj7Ob+VrdihXxa48givdkYgNh+FA8H2vqS4oS361RyVw
lUN4pRzMZ+3QH2N+h2DVVc1XOBLNagel9afdtLO2xlZ/mq+TZoXi3G2+XXbLLt/mW8L5zbJLr5Zd
fDXtqAs3fyxIz1fDbtiFV+2xe5Rfxf+bdgo/H/Gdwm/v072xgdp9S/5T78jxjH29w1au3Tlv7c7a
j4f54OzzP6iDbqMt2Odkm/AbZdXu9HXPH9a3/SN8sSvK4WvwBtvoytgg/bfS9tZ+eJY29S78NR6K
+/n9B80H5Xk+5H/SP6JltmWUfXFf79qdtFmeh+fxkAeuJf7otrind79R18VR2xvQB+6yIz/skQDM
2c85z6evg1IQqo8o/C/ID+67o/g1Ps67ZCsfVH5lW3udbY0J2WTXvDK35la/Mq9SxcUua6Nifih+
c61fiV/ZfnhSt0AW1W2+Tu6C/1nXiwNRFWraWCJzy8EYPtlr8qKoNZJ20IqWesWJDMyViMJtrX+m
ZQvhRr0UHp+WPL+MeHLHWYvd12NhRQfcGdf9fD1Y+Wam1UVeZPw1B5TOiSmLDIrx5vvT9rRM/T4y
RC/MoVB6s6Ggfr7t+lTugxLa88EchivFfqOH5E72dVxk27g11kr5IkzK++bZjgpvAkAjUTTR9dtW
MV389OT6OkBtsEVrJFmeGuhvM3G9BpgZj/aSGsP3jyuuotPdz4Py1KhWwPg7uRyKAE2NOTewXi1W
HRASicJY+/L9GF8jRBU5xv+McTIjMHS6os40MM7hvZytOhwsuIfRix3vvh/olIoj5l7cvHB+Ia/Z
JEef576U+OR5h/JTauq31CNIAek2QjaC/+JCy9kXVEOEgVw/Wr7SmJvIeIFFvqLYtuTlZpxqsknc
ArQ98kb4cvh5eEk99OttzCOyLgBbIdBgn064JActSIupPJTRXdC8EFdSVCkuypGcmXPI60RdpkGT
2X5fpR9OdW02+iouqbxTEdJxSMXs6EDBBe2+76f8a7RMmZ0kCvkrgdo5xZ9mdd2TtoU0q3o3uOtu
ZSqjkosR8+SZ998PZYi1+HmtkqdR3UdxVGZBndJ8k2mZwrDC06jovf7NX9bFoxThhLjKQEPZmzq+
ViLffjXqVZ+sguTKOubKVZp58m1YAe65j8M9bqfSfbdFobSgUVbuh/65rHexveko4qt72Tdl3/6n
bzYzsZrstw4YRQ5q5zFd7pHFHUo4mQdjQB9xG+PpClZMurAhTxG9rGG+F1JbiD1B8kaO/vMahnAn
N1kPoSLO/5hWty5GMIvDkxz+BNKexb8q5XWia24HO5sapKP3qwAvsvIy3ebrSkVzRbFMBZwC/O7T
/qs6pkExJIt01JebVN9zj9aPJRB6KtvxuwdAXRtUJ1W/t7Z1edexxbRed+Vo/f13PzMjfHLajUgp
0toBTfB5RiS7H0jW6emgbttqd+Z0HdvNERecIGYeCiFFmXq2CUnlKZYxj5IEXSWM48cLzyGCr8/r
7/NznPTqF80I8b2LMT7rvQEDumyNjuHwwwgwUkRY7jqi13GpTPF1HzOmLVPjQYJK40j7/O5aOkVx
JrfBsaRQv9zI40qJKKr+wXjz+7d71wg+eTtuaWjmdHVxQTgV9TW7EZqRiR9Rj5g53kRb2aw8K7ip
QiVGTPOmDafACy0eo1j2lRDHjrvDbKa7Bqa8MRorJS0e7Dr02nqmXp7QC7Fv2+oFD+eyE/7h4a5o
nqzBWaUOXs2Ocge2bAw23Ese3Pnv34ZWlYgpvnufk6+lWBUebSX4re538BK+Aq/oVHdCqNyh5L6u
Blocrqb6Zu7Tt0dKnP8AmJ4p7VOgf84Ut/sDXgBEn/6sroabYFzhNNvvrd/6X9yN+HfG3E9q13iM
Bjf7I1+3LpX/o3Ez3UYv+YO6NX9Iujs/pL72yyz96RdrVaK+hHuL7hZ/48gd74bf2oN9VB60nyrY
qQOFcKnzIoJmIKL5q3FTHLoD6jkrcO53/VtRYrniWY8BOFWvrzztxn4Bx2yi3qq6L/Ybj5z9zjpk
0lxi8sfmtj7qq2nnuNLP4VFezSt1n5Wu4bj9Mwze4jbehlvVmz1MoN3ezTb2sd/SXjjI++b9r0mg
yt9ooZmWO5leZK9yDk9p5/yBaq/cFj+nW+XBfsrfzCdcuvfWAQXwTbeG+XsF0Xfdraff0aMOtsuV
boaDhhbzz+JWG1ygdLtYZBGbeWWTDqDxdxWvsjXy/Ez/yrnJyATWOpj22buK/f6q/YEYCQHUK7MC
SqLb8YDrwrM9lPZ/qndcoD/ko/GIhkn+5uBt95a/Wj+LnXSj/UzvyWCW3ENrOr+fDsOO7GOlqBzf
CI5sSsSKqAnvi91CZM8Rv9JiN7uVV7CTttqVuqqPxno6TI/B5mfigc/wY/ceYVI/WeNygS/eyyOg
Em/C3smbrrgCf6T78gmIxk3TwTJa19a6WEu8zWMA0/NXfxfUaOOsCs1dFhIReaX5ii/+O6+MtbOm
HU+GAyR0euyP0x+DTCjcxlv5tb6nrm2tl4PDIyy+slZ8x61uu116VPfSQ7brfHWz/ESLqXRVL3u0
9xhPHZin52Df3udba817mXvds5jW2v0nXMWuw6/Svfovzs5suVFt2dpPpAgkQMAtfSPUS7Z1Q1gu
GxCiUYMQPP358H9xyvKKUpx/77VqVdkuMYHZZI4cOUamcxMH+zA7rAgS3MivSPO0sp/z29yVjDiQ
J7dZs5kJYRxUcwqpwnaIyonChUg89OrqtmP7+Ba7kC30zhSMfHudoCdlnpzO3SfGfZIF+VLaSu/n
OSwXERrVG4jItn4f+VdbcC7WjRvqvv9C6XS6ja+AU/IZkX/y88UtKOzqTc3NEoPCiC4jXMhx+rVu
soVK8+0eIJbTjcyupr3dPcsU8dCFcqnyo/76wZzjmZy2dETNDhOaBdrr9FT5Ip2vWBzRxGAg8f1y
nyte8Zp4Wwj+eEoOPZHnebEoR07u9tlsGM91QuDq04/bP3sd2RVjaDabPUYxeqpfjCFzWjQxJbVy
lw4Q/WgWdoKwFpNZH5pIRd517aWCgOANpscVla9Q9dS1sqSUPyNr/aRX6IXOgtfOS2b5Jt+JL9dA
ncv73D2sIl7b/arfXuLFJUxmN1vrzCMEIV1t3BJTKCws9ieTmtkVMzWayzfHAgEF44TvuGymCxnv
iB5XMaTPegemcvg4z9MgW8puHoovmqCLQWKP5+q8/Dx9FomuXBnqZdM0Vvt5YilTtdyXn0NddE87
euZE7FVc0b26172CokBpDOmCoFetNI6X/h/8CqQ/cjiaNcg06oc9X6ph67E1NpDF9fOFUrpx3x8g
L131+54iSclAN5olzA7vUU1Cm+6KYKShHqBHqyo4TahbYnYVvdJ0duVd3m2IPdo7n9jxkCh+Tw+o
O3PfEjgabhB6vlH/4PEZtK8lTi+v9/dimkzP22zdrJuEyifdQAUsQ3p3T7pGoTisplyOEw9xk9fh
UljRz1N8Udjtvo7b2CGL8Eev5+n4qoP+UsupOBxSxlmlxiAxzoqp0g3D+fghUIxq9Qr1V8rltY4u
d5OYomogxI2DYH3Tk442GqMd6dFrohmjSL9Tbf2MLkYBC/KOXmNv341QV4wuvapjqL4cbm+GbClh
5yCINad4ixR9q48xB1PMuNIhnCNujKRa09kNwcE0zm1ItNRLGmKykZmkxrCwcojkaLxVZsI8OPG5
uaoLL9mfgn4gti0KuTDBKUu+nOYjRPM4hwSPMSNsGWQrTqnT6v7efR3ex3hSdtNu2jt2UDKO0A3V
NeS5OQugbK+Fyqzu+ghn0Duwma7+GeUGFuFi5vRcGZZNrh+vfLbePydJr0t9PBGpgXjFfGAN+M0E
yPCKZkKpDzzZiF5y7+aw7w/guA04avViOhSwnzcEu2H7+aKfjvdwcAac050ufyXv1MFr1hjLEbT1
fbCVeEJ2yfr0Yho2EDE3QEBZK6J/eEElLZkfZpV1maTO8CULsXpx8UF12yCHdOHyPoBHEM6bKPvr
i/rGshAD1gD2w7vuph9e6w1m00sydt7q+f3Cg6uM+3K4vEyw6TSl2Xl58YpVNcut3OrcayB4Y2/U
6JBL1umnuh4Dfp/8zKfv3kTD7vMEMZf1cPksdxe6BpfxJFpraPWxbmnMZongBXKlMd/SUMzDea00
RRoxUa6mlVu/bNS3616ag+sOFA6iBHluA5lxT1wMFbPg1KIP52p133OllQweHbOHuXwI4j8URjUw
aDatr3ZIuV9HvdTEKLcvmJZ6vVJf0PQ47qoQpfd2Pfwar2IPvkCLqdKb/HULedewHb5fxmkNpJOy
Q8Prmmce3Magf4j++QXOCxQnbpFZcN2P2QiCjl4gCVkMKrf6Vdbr13iCRw9TYCv7/CdN9aHfbeVt
yzio/KqwVaye1se8G9OmbbQ3Y4DVzFBH6vuyVysL2T/aszJVb64QUYyU1nUznuUvRdh9jWdjcy4G
tyD3xkgJfV86uepj796GcJSydZebsYRjFJKtJhM3KcwD7TLwE85GLOr3HU3l4Gg3WF5EHbVxFjwV
3uDFvnVWkzhjFJJooq6stjVJGJWCQKQEYwi6TYnAYm3I1I8qaPBOzIPIzCgy1LNxrXWhMvBzkHbH
V/Gt3dd7aEUKZjUvwvKwofEI00LVLkLVvoVH55pZX+fPdnVZSfsuLHbNTNySj0FL0SXRgIAW49BG
p8dHy5rlpTAgOAerKmRLcZEdERtdfqv3FAPhjgkHY7yDPhqf7e5Dfq1Qr1xdAm01DjFHXDTBBUz3
bgtBGxy86zxdwqC7vZZfMlaKN1edOPK0dMh8h17ORvmHXgUYmDxVlDZLs77qBwkhYl1I7WNm8i74
p58mSITODiF6gETCB0/8KEZ6ipMbLl6aXnzALiGaRlSK3QFt55bzJLOSuFeAPN71rnUqWhbZShBG
uuhAtKfcoFTbRHqxwxS73I/xBrzC67SOiiU8QR6U3ygH1UDMANE7FCXopw+wfCue7rdzUtZTQjdb
Qhfaz6eDGboX93XL4NiI3aqC/aOrb8UekbGNvE9m6UZ4UxG41O+LsXn3tQUEF9epXLagUJhB+pqM
7YvXoWt5nELKCQ6bwR9pWZnXj6sthY0u7Ruzsd8PPo3YE5R9h4YQRNYf0oXVwRD0gSN+CXpmXwIY
BjqB8ssA617vSR71K/8Eb8EEUaGcho4O7jo/80/1iH9ncWpQ+6HblF2znMSRhdHCcYAEilWJ72pm
XjHOPRqVNh10CFDQoUEz05PCyKNPntqzOkUcmmFWQKiVHyVgpaI4Z2pxTaZqk1s0K7LKSv0wLnyp
87X2o2sitx146emG7pyaWYpa2ZHaLar8c8gkbJQlOMah1+WJRlZRj90vfPGSMRUIJfWUOiJh3aD9
Pb1c79a/n6D8Kw/9OfLv6u9fSFypdUKRjut6KoW1lUMqsoq5StOjDnozRKN5J35AtDu9R18QsGbX
YISgrLRKQ/Txq1bvcPIxMHBaRGbp5GgpG8n+HuvSnyIY7nABXF9Z2VY+azvz7OQ2CFF4fK3dEvns
+Xj6VO/0v6aDTGsqr6KvHA8fAFYF2xThdMrva+jDxO+y/poZcfjxIekktbplHYxnqi+/8XQJr3le
PMJK6AkNlYfagdyUalk05X0d1MZrmE13Q3PtraW3paPPp2/v9dxP9MWfZ5f9xmF/wAe9WwtQrcj/
MDR6rCEL5ajSruVwML2OJqK2h3JwqWdX4fPA/nqVZugBUlS1GgXtm+wJ0PRrt+kvrYoKJUCUhoaP
dKpD3Vzw3pQGU0RljyTMJTZjfnRbD9gdQVGO/1d4nsvRZYzttwLShHX9zyUuXtKoGdRH9ItvGEE4
NTJUcMIZw/NS9Pf8eHiqrF/UhzTILxSCHuZPmd/ucLFU5jlxjijOT93YPMXEk92+wFJueJ1n9PXE
6aYlklVvq6LcN8QJ51NNT/gTjGjU39ivwfQ2LdCnJESdHsr0cnYQDlJeJ7PiuOmwXEMNvZOpw98o
B+6oERlxMza6wpWisDq93Er/DiB0imboyZmcTELzmRUwL5HxYClnWQQimOMaGD/BP/tn8jBMHpbA
stN4OVDbf76fWIzPp6usXGYp5T9aSL7x16+oeDINhtCsfl8J9WhqEjL+WZgYPUBmWZFwCnRivKbo
u4g3V87pPl2lojv2s2m5PUy6mRomHnU8P/HUxci/bKt17N686+riXMJLmC8qWw6qWTEbvhxmBM5L
yVOmgoeH3zxy4SzT5hXvjjPxZeiWC+znwtKXPk++Rp4vu8Uq9iPvRqAWuYOF7A+cxuuoqtLUEQov
iZ/NSN9aV+hrlP6RQiwm147iUz9VDW1azPpi8Hk2dI+rU9gFZxcDV7sKE3/kHn3JPQR3JwmG1tju
T96TjfGAgz2Pe/ap6PoI7yBYwQ1H83ugLc/umIHLy9SRRF2Zjj3J+1TNK0ODxO/0YMxtksyBKVqd
+GmdvCl26g5m6iIKpQW0WMk/zCueIyVv/+xpthZkYDmpKxPbunGQBbdZCgZ09SrgmtsE6CtyDvOI
T448rD2miGIv+5pz9NrXeikG+52FpIQjeVBT3dLPrTOvpprVjhzIQb4Q3cuudi7OMND2qZ/z/9IX
XUHS4Xu6CCtsi/llyfMmSXJI4Om0y51bcAnloJuM/GKyPdGlN/SUySmQPdmLPlsHy9sgCkdhMkHK
3DsFpyAPWkfa1f7F1ybyXJwPelBlFEqhuJLC4ez7Gy5sYQc6xzTzBiFlxQl1dbPypWDgp/NkepjS
3WsV/HcQSrPUu/HgL6/yQl4kU2k2npUThDy80pbn4yUMWwYkhWhS7LKtzMPtR1pNgDArAK1Fvs35
alQZ/CkK4+lgpc3SaTYVfA3e5Xv2nr/zhXdlVk0kv9zG79oqfa8mBxrtWkNbJWtgIY/m7VCZpduB
q63EWeKhi+hJTpBuKZ3xw/IHRFXg0I/0Pd9WkyhsvtL3eJp43Qcs8NbvPqJQnsVTbSX4h++FMQ5b
v4+kcd4gQfWKCcMPxZmwSCaN3/joqrqHydmWV2f7MGmdIShv4/cfIrCmxiGk10n0ObCFaUkYPpq2
vhoeJ/076MdY+zgL1ECsUjgIgGoXwxkDd4eri1+9pl/DVeIhyMXXWhnI9H40su0RvDTfogr8QfxG
IEnvlH+3x4vBCqGpST9yENMtSC+/J2tRZlSnVb5TwAqH7pLyOdGu9U9fBwIlveAR3PHM5av8KT3q
8iraMUIyt9fTFz99e239vmLl86V0S6g6GS80ckeAgk7CM9Ruj346begjQbSLl3Ub6fRRNFsJnr1Z
byvvJK6z6em9RZfoS/L7/mRnRBrb/xiQh3UmmQVuMruX3EmIiS7haTwf5Hq6SFYpeQeVH714GbBT
pgiE0GXhHXLnOiRU9crYTYiocrpavNbWNqeLWSouxWn8KIzY4e/kA+9W0NGod4uLfSKmPaPK6laZ
F1ezagk24vVudPjxyQ5pZrY6fzYr7ai/CfYQ8szs/H7u1jCSq6mqv92stjbo/SEZz7yup9Lb49WQ
EG5C7lg15i0xjmdGAfu5L+bFk8OWHvvAEl9A0ZJhD5zFB0to9N4o6QPwY6y4tScahQqdE9TGOIBr
Db/qieJX7yTLvhJqu2wSeyKXOLilXdoq+UUxVc56PFdnzau6kmZQT/lBdaYEuV/Yogsik/qXTboA
58NmugzLsFjJQRycvRb4uWf+QNIRZctWcmM2QJfl8+BFu1wPj2saJnTZPv/pf71MeZ/TtC8ovGNF
0wOxOQDtZGQIFrEoiD7fJWrvEWpqWKgIlvrFQvLgVTJ2+bvqI3Kwtkdg0PztXeNUIwMsnjufCtb5
ZsCoppfcEmSw92490LUP9gDvOjJHPjLFQHnsqgxgMB0B3mdWHe6FzzVtlvx0oaeWRmTviC8HO7aO
kps52vTmAqgc95WC6IKOzCElqfJony7ei+ZgsVfXTj25sFF8NDZQCLDO6x3nh3cRZwfS6tx4e8MI
bYzpA0xzHwQRUM1GO3YLdkGHaWtnXgT4a9wsmeYHvovIQG6oGLiYI3tkTxUfRpCp6nAuW/P6HqGM
agF+XmjG0TWsqqzD8gQXCBRZd26GcPYkcA9zRBWb3e6oXy3p9bo9KkG55hMiPZu/dVbpZXPGqrBJ
6rfOUL7o/TCij9JrzNY+MkWG/vmr2t64AUhDdW7c3hsvncMrIsb02JgXQGNT5s40X+fzw7KeHCEn
nbdsyQ5JFpYX5Wvs3Hx1NvT/31SK3JEnTjsncqnNTsqJ8KrOBovDspqKY121y3k7GXCIZ2vRr6aF
JblgOBzpeOF4iG17okWD2arnIpWz/ojuCVT8zILfL6im+lWYziJrUQfapN/wSpf28bnmHTZ0wUTT
S3AJSleayp6wrJgovjBtF7UvLAacUsIyD/ozqwpHsKBoBd5E1uCtdWnmu3E+FT40FIcGOz+3USsI
7/zu7pxmmZnZ5Uygdnd1zk4/smoBqNgPikNtBwRc2qcZ/9oH2FsXjzri9LhM/4A9xn+OU+vkSa/I
nL3K/mGZztE5aCbVdMC7Frnc1SnC5gVrmk1Qu9FUnCebxWGjvOFeWOnJp4ggzjLZSMsL3+YOk7AO
ZGoTVNsGawmlozn3+6K8iW+Xl8GfOjiGind6uQTRVF027vBJ4v+blNyzrCEj8yuRJ0nQz6gzv49i
mpgoPHfs9LqoOiRB2WhX3XlOeDvc6UbqToVx6z6gz6cHwS1iVsiBVuvrJh/tj4Dr3WBgfv07m8bI
53eMisMPFuNkhPAjH53rMkUrz7V4uE2l3XjR2bXROoPMPnqK/idfHQ2su0xOHsyl0PEAVt6MN5lk
Ywns3t4kh0ast/TlEhkDEPOxWziXvfgd69yHZjejt06ctRTQUMfT7x9abI53wiLb1tY3y/FAiCa/
3iY5tcHT7rSoF/VGoH1vry0zZ2im7t1Wd9GnuMq28TKfQo+kzDrui8fm2SR4oniHHJl5t68fyupL
2iPpzfmPyodDwxQrW5cpPR0dahNFGBmiHk87jumTdXEvruCom3Gmn5g3dCEmvkIZVsQy5QU9HrdZ
3CjnJXrti7OjRzHZifeIS0wTQstsmQaFSdEottBQomN7d5/H07FzXN9Mikkf7ZYGJZNd2q+3KSxK
6qVHsw8gjyZVo3SHolBp0vHojtfHIHPyUJmqHp7nXvFSWQfzOEvM2LnY4kJc0sPOJp07cciJDcoX
W51fTu7+eCIvbtZ4lXnSh2CfJoPwbiXu8Z0dptTjkd7a6fxuCH/iz7OL6aXX8iGTy6Q2R+t8kn5v
vkPzfNSF1+odCbIJrrjecBmHkZ2HkauExwD0dxpPbq60GuxOEw46XSDyp8vUPM3YWi1gafhdhPEU
JvS5ZgxCmAl059j5RHoVXjWnNVNT1DfX2oYVrcT62W3m5xeZQcshGP9RP6jGPKN0QwD0zl5pJ+aH
tGpMeTfY1DblSMu66Z/ErybagnbuDXbC6+gV99IRfyegKmFsLuv7VrXrecQBkerIQb/VK/IZfWyh
ULgFXAu0tzZQzANTmGnMu7Y6auKKDahHEZxo0tFMiSQoNivz34vqP7GOv9dUT7z6C6KKznl0aa/i
t4YyxHk0/v3eng3Z1BijsNq6Ai/j9qDTs1iL7/8fFx8JI1FFpBtdYvEhC5ei+pioZ/CdTA9QiTOz
qaZnmqF+HO4mYPiTfe1RQQ8gcST/fbkHBKJJwJloafr2CVOGN+vk04R/GRGRxmY2cGrKr2xbYvql
lO+p9Mym7D+3VRqre3UrcnngrJ+PWlXPd6U4crf1cnaO9N3e1nXHwh7XeDMKy1gVxuDJ2x39os31
d4yfg0ArNx1jj5rPmjyQL7V2S+kv733BEq13V+wFqe54JJ1H1pUQpaERQiaeiS+qPhgu7t2RCiUy
z6lqKtGXhqTGHUZDqmskB8/NQf/zpYh9C5GAoRB4TI+I/TUBU3XYjdQBiFdJ27GTCne03AAU22DU
rEdjr/edvmYvRUczDGFE6f57Cv4GNXtjZuzMeR/oeksPV8/SDg7WCX6Zdjhat3p+i1aNEpa3WKeb
4Qm977+vhUc5zkKjIXDbzzsthMPxzGCAFSneHD8gc13ugXgPz4f5v2/q+yB8gI1Umj3GMgw+jNq/
+V5/PdPBpaqy8qgI68C27Wq1Tsy1bZtm9hKsksUqWLhlEATh6yxc4312D2KdYuXJwIzW8+a0cC89
anfgKGtbsWcnY0369pKYjqcY84mkT+aFC9xrUJ/RV+7XIVwURmquhp8ryr2r+2a1Aoc2Ev5Vn7UT
fUcejzeGMBVy+/AT0VF6WEJlhhFBMxKEtRnezR0OL5w6tUO0j0uBAz1ntnRYUVPZcK+Z6Z8X/qoJ
voI/238/3x4L+zEKPGxFVOrwWWMwY/GhMCIIWYuKX47dXxXeuq0Gb4dAqL73gvoCKg//vtqjXBky
+mg3IU5DI6bGRP3ewv96m2p2FwfV6ZpMxoJzej8P3ntPrwje4xjWBwu7zPD91LXsNa2O3pHT8kR9
vqTtVHgmsPA9cX7cOci/BDgNVZDIEMXIn1P4MBxUTaLVx+kxsbo/g1VxMbXcVkssDazqDInaGKa2
iHSjZJKDI1jUfVFiHlMQhOAx1gExS5GWRzgbLnYblWpVmZlToBTRabTlg4k83ZOH9wtB7UesUkUY
agJbr/qAax4TMVWVG3CDvBKJFTVoorsBDcJ5XDpp5mTQPY7ijHVptF0gHKBkdeuK78Un598jebS4
4R3Sgk4jLWg7lQVI6j+f3eg2uCOuRv2k7/OTg1Sf9VyuprBsW59f9RdxQY5nkRpO3YP/VRiuqwas
r0USbp+ZQvyawJgW4+bLZFI1jZP3YShipcW4KlbJLKOeeXSF+DPv5gPME7N1UT8p3/3uiONiPa+U
NUuZAW+Zn/cNpVSrU6kqJyIIWq+eejSvslONd6gVpnja3uWrewNdRwZhIMt6g0ylhhz7TdDleYsE
1kB9diw+G9Jj39MoO53Ec6scJjltMIIpB20M5JtBvuz1NXvVCUzmtF5Ulr6rXqZ6dBhM2lgjZLXS
27y+Ppum//VC/npG4wfBIK3W6kOVdckEl6O4Fd0j5T/xBJ0FslICQnF7sqd8R1YPC/nvl/JdDvhr
T4nvXXsaxpcSW8bwPvDK+05AVUmoYVk38A4heddSY8k9v0dBlOHC0hw0ppLgslT7vW5Ke9oMhptU
Va0xgj7NvTDKY+6qtYglqCFq8+v47jUZTNXb7gaFokXHLJdPYOadE187dyhTQ1ae3NXvEhMdDyJd
n4QSw5FGx8DPqRYPleygRSK4Yz5lY6xu/vD2daKaox66FcUkU7NovkyLcCDiu4SlV76IhVaXuvRJ
09Nv3jqWZIpAUEOrMp0e8sNBJeVJe02iQTo5dPMs86t2Wt93uAmbp85BuAMxVSMl5fGP1dk4Vl9H
GfeCJ0/jd7zJGGgpoIDZd0xg3/3zadRXIW8TuWmwp0Mei5MS504D7p0eW4oFCKs3umoVhrFp9Wcb
zKhf1D/n189rP6QVyS3J1PNxQOXWDsXJbqe92vAU5/vMWkem4/Q9x9Ymr0mANpntuuKTbf9XqPV9
6wrtRULPXfiFYMhS1Y00JD8QJadmxgnZXZZwoeRnSnWPzjDs6v2N/u+VHrZSLaqZx7ekXZPkj6Ah
65Kj6GPH3M0uutcFnhNN2NTfLNRYpkPLd79c89/nyu8A+mEED0mUgDedmI2511HVq3H7eDvwq3aE
b5f72MOT2aDSDtkK+nPuIw775Pr95/9+1f/7BB6yqmt5F7VzdGxo8QbrneDwbFeElKr5UTDHaPiC
V/rknv9rao/6qJ0COcv8F0KFPOfxPDqdm/XNHtox9Lyhi1bwSxF0Dtw3UqkT/ECKsia/TutnC+s/
7piGJwH5YNJWFVbKz4UlR8OrJkca3idBGIRhYhBGF6u17lwOJHTG3fHhXhXGQjUW/37Wv6kwvddU
3+jWJ8zkdA/vOmobLW5r7vu1seDcG6EIU76EjJ0bml2soOQiGmSN36LJxXw70NGJIS1qZn48u8Ij
+/dgfvdZfg+GHbffcqERPBzsipoeKvHAYGQYlXswILqjTcAfcIwnV/qWd3iYYyIN2ySxdLMTfT9s
ZZfhoLxcs7JZU2R3INPTWUkzQGHKe+SImiVAv3bTK4pHuPoZMvOQcAJmsH9aSNC9x0a+OC1uqwQ2
1dVtthrFGTcDVhXMGEL17PRZhueX2IkBbyJ7xK5kHszMGljSn8ijSVV/Gb2OV8Qt0roE2V/E63h+
SnXF2cDUompHKe0LhO4+5E8ntw4Ed3WZ9Szf91Gqg8S3VjpC2lgfQhRdtJVOo1x9MLXpfZ/2+Bld
yPhkBdA9FWvoDP1kKeKGSwpsIRhnRfbZQrqID3JuLoZdi77jwKWFTfLO1jk3J6WXbNHQv1MLQDrs
rRwaqqV497ee3H66GPEKSmADjggyvoiMIjx/VqFiYuVojfk55DsprEwuX2fWivZGCnc6IV+FHpSZ
VWYDrd8d70cvKJmBOVL4gjsN4VGFib6Bn3viU08WlWF48smfhOXYco+Vnu3vinVhB1L0p4jV74ie
NUDSNfoWrUes4+fq6/JBeTi0shxAB4MZRweOuCWurOhVqTX4IuOwGB0NKQmKc2qiAZo3YBu4zhxb
X7ov/z0zR+Lvze/vwXxvzn/FUXlBCRGk+r4+24Giv9rhyFLcmcM2MFhY08T1DfdJs5b8H0crBmT0
XAIigeloDxlNpUpZFMUsO2EhUDqTA00fOdcP5ObGoWDsE1OYI6DsIcPsVcE1IL33NbjkmTfR3u+y
frZIHoFxYa4zFQFHDdW+AkXDgzMvLivjvTaiabyniOy0favELDLootBft4dQc//9+P5zCwGkANVH
nFhVHs9p+nkvNQrP4wAl7iRxOtlqK/t4XSnxiYDoZRSFKLmVxI1Prtufyo/7iaxAqZGw1CVcfAjP
sqhpRsoxRbQMIukwSYL0VnnnbvCixDu56mzOTFz9dC2VnN4b6qzSsHPJYFM3m3+P5HvH/jUSWmhp
Gu+baL8phH9NoGt2GjcYYRMoha9ESjBIZ+MSjHnpiFP5bHx+rrPdpz6ZvI0mq0RH7BhbBoOV9RUc
jeE8fQmClZrrbuCW1r9H9jslGffWvn3aqtGs/DjNkEe/3cWrKgfDKLw2zoAyVCl9DeCgz5JnUdR3
7vv4FPpYGVFyWh2JmH6uaaURhe50VXsgWFjg7O0hhYo7qk43j6aH9NoATFXWJPVe3g6Z10P5/77Z
/wooUOBR8MXT+kP9++D96zXcG/UkD5XrdSZRT8RV9nxZl1T2yuTPrdndjqYK3aEXIDzRfHe8fEXp
Roppjm31uID23EkotSP+S/NHWTxZI9+iQ7+ejQSCC4JBIvHYzn263uvoduLZBK899cUpPJtMQt9F
zo5OCgL73R4keRmtOVaW7Xzi4D7NuMx5Xen46BJoV7pvmEdnYdwc6+0w5Yuzydu7byzGy8hYDLzF
wbgo+pN96vc2jaOIRtsuUBkJyCN17X4d1/fz+aIExWBT3nHpTRYazR7swv9+dd8f9PP5qHSAwo0b
Ye86/FVEyO5FlRdKNg4GSGr02r83p5NYJ4eBI9+XI5XVHHlcNj6selAM6R3g/X+P4T+mj0qiBzLW
o+0UTh9CIcTfIixHlX4Vh32P3NjwvAmlIVU3/I37LArsT7jHOwZ/k3phth6CfIiGqnGWNOOUGXG2
cz2QV68ASmvPi/XM+LwZL6MP1KMM11SfhGH/sUq5y7+u+xD3Iq9w6LTDkAIGVN/XoNRte7bW9ZE3
cV4sw5q6bv1sFn0jur/vVYUSi1obaOvDaV9X+ZCAl2uG5kzd7ksf+sgeJ1l3edfn7Rys+mAvPwF9
B47lrxaktEskT6zANS6zFT09X5ldGV9M/u2TV/5f8xs4dgR8hmAuMNrPLUs9SqOoQd6KVz42ZvJL
NfMOprdULN0amRu26gWUA/tofAXPXv/vmIPX8NeVHwKA9lJdb1rCI9mGwZ2C6RSOGvI19sx2dKLB
6KM1y4glb5hPtqLfal5jRFwoKYD8qkCHjx3pF7Epu7g79/c8ooPV9rzlfKLXHmmt9uxi/5HrcDEF
yQdSeHS/H0OrQa5VnSxysdDcdR5df4m+xwwip4PVoxVXt96yP0MLgo29ifYrqqYDc/Ekz/x1wyMs
xhC5INKS+Zf59/MlD/K+PtlyOmd6GLLhCpbtLbnnab32nxU3fuH8jxd7mFHH+6mtxxkXq8wwHBkz
LzPmjm5NY8P98+/J23/S34vq+0q4M2AaJyq0VDxsV7E6rtVIU2RyjtV1EBYUQmVwu+25fTZXH6OI
7yvx5IC8ZWjFj00DWttU59uNjZHGPDPXX8O9tzwHS69fK9STJvrbRrUNY/EVKM9ivMc4ub80Sivj
Xstv1AvW/3x3x+uwQnH8e08OCi+cXXiinuPob5pvjPQnN/roBKAij0kVk7RcYW2IxEw/r3YZZOJZ
brgaO3IILdgLg+Pk9TVd7i7GkhmrmhzP8/ptArlhypmQEFj7hm+9vTi85lvwee1rwT5NeCSPV/0P
rMT9v1/6r2JwP8Q+0pZHqH6NlccFdRPL8fHcPxCq7WHh3c3Le2fazt14KajTWGxbhAnPVtDjNtlf
FN1GVERwPNF+IXFj9UhppmxBLKCYWHRC59xvB+YYpPamMTOzcOQn1xz159/P6U2zCMEAoATwkPR4
o5c77khHtS+0k8QkeDDa+w4SOvIOf+5G/noZ6N10Qj+j206anjxzcrUnFdhfeSG3jdML+RmNU0jw
PJ4OuXQrxEQdNOuxH32dliPjOkeGPrWW+txyChzmnEQfu7QQTs4IcTVPAdBfAOz3AL7p/JrUS3o8
zEc0YbJRWTEAuq8hSb7KHlwm1ABcdNkN0A3/BjkmNu4bXfUwpLBoJNevQFeDuTodPSsB9bj7wwv5
1jwiHOyn3iMafj6XmLNSQFjDJpsg1aY7mkM3Mqfjv6f4LzZLf9d9ZVgREbUaQyj4uQq721Hr2k5O
1oITL28ekgfTbvEWz0eQ9ponAe5/rSdZwsGK4FagLe2xinYqy0JuWu4K5YBe4mI4acJsgSXK9L5e
wu8kfZhLk0OwKQxam8d2qz/Zxv/7dv8awUNwdEFPsKrwA+F2JV80u2D0Ftkl1EQU1iFIPnm4//UW
JY3OpKEgK6j0PpxPA/RX0+NNStYAKf59AojglTQo5Gbyfw3p+9eIgjrWppS7+wawn6+xuLXCMaVz
JziMCKQu6LG2iCyoPbhDUp4vSM9LoXLq0XYknq1D9ZX2Uf7lyWz6he1/D4OkC11nIGaKKD+HoZzP
GSZXzYhAK3XtdU+M23cTG/BkPrGSpTHduMI+t11QksWTyfX7hCbAQpyYtcuEhtHw89KSdBU0FXf5
oB3hCh0OL1Pci0lihMuzStV/bNDIPAGtqmQSbFT9ZvpX5jtQLtekkJhDkCl7rmGo+in9MCB91v9Q
dl7LjSPZun4iRMASwC08vUhJlLlBlFQSSBgS3j39+aCzL1qUorj3XPTEdE9XEkDmymV+A2sHmkY2
xwzwlkvUb4fn27JXJ1XoclVKqkSZKqbce7j4c+scrEb7bNmPJDzBDmj24/99A89wZUEYjVuQmc3V
9zwlPf5j+QxpmsUbALdxB13fMzZHX5rfWOmHmCdbh3E/ubLORcRpuQq/J1WpZvGsqbd4OMfzZpmv
0J6tejttvcuaXjU6K+N74+uEZDkNZvBHAHouJHNudrCAdBdjVqny4/ODuWzzIEFNCEhOzkCpjr3q
UXqDRODuxTsNoYBP9b5fXOyjQ4MbvPK0pDXu5XvBP/kRwz40533zM3wbC2+YH1FCQQkWNJjsl4ZT
vlaoU4hBDPgwdN9RvbwXA9KPXAhU9bEDjmkKgY54wd9hXw1BDiPBBZR8bBzcK6vA/Csu0r+jgbzS
JP6ZuBfBPm2Put3yfzAYP9QoGqjOEU7Qbli2kY3+yr/f9A9xf3ny8VMn9Wk6wijcXh0UjG7zIsTK
i5r0kFndAnbC66Q0tPfmtMytlnGnNBXG8l/Sq2OwGW17wcQ3KEk6z35wX9v3i0lpObQP//5lP0AG
X79sJk7XA8hD8/ouknM9yvJZeWL8OsJuQOnKUZaAaO3Oa10F8FQG4vxvQ83874W/tvH323ayVQQh
jYS1Rty6eiV4vikpeAyZ9sCzQwbqtfO5F1lzdtsK0pwLAyG2FsHtoPVL1kOfh2ipmwZuAD/aqkYU
C7py4VA7r3rgzf0PoGIgxUr7PnBCG67LrZrpByBpesnELgQIVe4l9sD36JWlEYh0otvD0lm/btv7
lHc8Wn3gA/X1n1ZW604NmMECBhbTHDjbsf9/D9XwdCcKrSEj/s+H/v4TBKU5G2He0OhC7EDON6O2
7jnepxohyVuJ1M/MlnxWVGFpIsjP6Pmq9G/VqjOOhqhP/fLSqNc9NKdG8vsOOSAuB+npaHS7Hmaq
cMti4ut2/7arUCZE6RHwPcETb7+riDamM6HqlVJ5GLcctGc6APbr6zylB+C/A5JGVQxGCx/78/Yb
/rmvvq+tXu1oE4l5WKusPZXh3uvU6voA6bei62TffwbLm52uH++ZBUl16Ecb4JLRZP7+TdUsi0za
TmzkzIKZNnGZeNC55a/c5OFlkwY3J7vXTR1A0NMQFe8qpgCgNa52UV+0wyntWfHwjFzK4gINYe1V
9sPcV+l0NEgR09Jb3sgyft7C06okUjhOTvDg60qpTbH+qSRodzyms/WIEpk99+/8p42NHPzycCs2
/Rj48JhobgPdnBRaSWGuHlMW446UrVIeQBG5EpHJ9NA3uEc6Rl4eb52WH/oLRAcwz5IEBBDMNZOF
758xHsJSyUkyl41Oixt9oLqda6f7TN/RxbSK7m+Y340IFJblyc81tEXkp7P6MRznValvwMdZynku
RcuQ5tIxMS2suA15wPKwdYW2tXYAxtLzS5Q8ieObEvFXVE36OyNJ7FhaVjolgNxZRQqHYBQPmblB
7B/xQDtD1ESQIL6n96OGyYCdH1/S+BHR9DTed906Gne9uMn6eWg8CvXm2GwKqGWxsspUX8bZntkD
k88UkxVt/JD6ZSi+hPVqrHbFAHSbmZ+UIHkX4j9UAZrWIJcMR0/sFfTsFO2jRyH6FLoFgjFt+tAN
MMqyedd2TKVrNHDWp1f1sjcHDUNUjKrPy5yeeW/ibS0xBYyO91lP9zerrLLTt+i6SVKA5xY8nH0p
pI7QYmyRIIulwYRk/PrChs4xAe29pk3dU4LWUt97eGjhP40a0YjyURR7OtCysT+tT7K8iuRgyJ5K
JUiiDHVr7PoieZkJJaNtDYOevnTO+egmXXsn8NP7ixsL0MJCzYtwuu5VtAIMGMepsijVF+OkeyLI
3LRFyKdvrLo7uZnY+3ryrmd/bty6Pw4wuTNzI4oFwBmArq9uImlWVC17vtqOUGGGSd9HKOZt6rXP
HcJdRxsJtUvz0HNBoVaTMt20ssaelS4SYwsm9Krhybnb3ULKfF2A38L21c+6OgJSLCURJIDpwDHA
s1CMFInb/TzLrDeA3fu5r6ytFYMZhKg9iPXm4Z7pkRPcyIZ+TEg4it9ej/r9KBaJWveX/PgVUXVr
7QjWA0Ord38iQS7ub41IZj+rGpajAaNzH9N2/NF/kUM9VcyceV6/lc1NGa+i+q2c7TOodTQ7EvaC
d5ytjycvPPn4iWJvr4LgSDy19dTseRj3R9UBNRzWpc3tjj4RevLV3aX6U+ampfQgmuG4nmZPUvps
ZKtzhhZafrHDGLutHOrK5aVFWS0UUY7Sl3FxUPsndfZeDU+RATfs+Gc2Q6fFq8dFfFl1hpM1hI31
pUTPU703kGTcTXaCs/q+jBZVc4fXeiVzHE5LoblR1f8Y6nx9mP+8qaurbmIRnHsYQA9OZ2MJb8NV
Y6S49vz9U4IKmLd6OT280DC9te6PK3baEP9Z9yqfkLsykY4RNX6ahJRFACChlyFfyNe0kInPu89W
gkYwhjBRXvbtgNjCJaco2sh64uA8VsDT7fW7GpiqrO9uHOZpN/44NfSsdRRCcMu+TisTNZfUUWK3
LifcomQ9zOP7/X7vn+zVH81m0BXuO+tws3E5vet/LXtVFCuhWMpNybcYfC7k8Xk9pQEMdkg9fDrX
K3OXH6CXAyoJnFsH9NYjXwWKUi2jLMp4ZHIsD/HSh8zf79/PS+bHm8cFLY5lzyP/+z3/gMnKE4iN
lID+PPwkouf3qICkdHsSW6LT5YA8UrFp7ySngmcYj3Z0hwoMkq9+95TdSHu+0ppv73laFlgOHpGY
VAMa/r6sNiay3uuj8qDThUVXKH0ZPsx1hfbEdIHsZt4tR+mf7VhAwCZIE1wQSNxhAHxfkY2enpjb
Te0O7b1nvoOqrr3FSgPRvvn+fQVJHOXFjWwt7iHOghy88aZ/HvPvP0C/SqGj46kBNx0pD9WCjstb
Zc8zez97EOf+ipLQXjjB55Kb/hYQ92cVTPcbNXosr2i9qPT1vj94l7dmMlP4wtNmftW9ZGnNT7Zv
u8XL0aLN8+8N9dtjYuqCng/KW1Rk1zI23SlsjwJZH0X3kgWNxevbQ7592As2WTTke+2Ry8a5teqP
bt2ksk+ZP4U0sJDK1X4Sy/5Cns2qipVxv0aju962d/PtfG/xgt0VHEo3tBCxs8c1T31ryPIzz6Vc
oWzgBJHuTs5w319ynF3U+mJMxcPyVXtGkWBRWdvidRtZ9dtU9t+tgOJerA1yWSeGPJuZtUqp1TbQ
o6xdkDvOOtytncAutnyRYHlj7/2conLCJ3ofsxD4JpQa339ebyi1KoUdm997rRDNxXaKcMb0YQEN
O7gFkPvldFOgMpFHvB4fHeW6JdT0pwgtp7DetsKuU9bCBa9UkDphZDhj+plrIEaLXX1ewO04yqKb
8vf/vQt/No4ZO/73F1yFNalKsmFIBoXhC0AJWD6v22HD12BqPf+AReevkA2x/5yBv9sBBJ9b+3E6
VN/jG1UPJsj89WtTXB26PpwZl5nGC3ccDt3gbtcn1vb8D9UBAWSj5WcFQLn+3oir0zb/seyMfIuW
F8TTayzbcKl6U8joQKq+4uiISMSP/36xP7PIKZBMEz2Dbp9GJ+L7ThJLKgGl5MGwE/v/N7M3DcnB
PCGjGAR/b7zIr37K9RMRuBQ6eMwvGSx9X69qdS0uYw7WEjEAa/kcH93GFW0Ddo5HMNu+5fcPxsv+
0sIBHyHczd9RL37awOGqL+7j6C4WibdgyLvhnQd28OnsDpVLVQ0aa4ng+vK5dZbPgPemUHjjVU2H
6l8//epVFULc0M2ZFHUsXbJ0q1xdrO3cm1ur8yd5THX27tynl9CirbCj/6mdbnLLf7v0SPGgLtIc
o9i/3g+FlialLE5vr4dyYp02ME6HV09ZzunerJg6g1ZRG3vDNb9wA+emfuBXi/X6HWDnhwENDUKT
APn988nn2kyjfgo8FMEWWhav/WqrOIAPoLx66+faIVi+qq4EvnBvTViLwWEiD8zQfXlxFyBic3+w
AMhCKchv9S5/fz0z0AIA6KcBzNWva0MV1sTYEiV2ZnB4HsGNebBGMAG8q15aG7xjb7+sFjDDg7+3
KKw/0DU0Yr7uKqRNIT5j+P391ZwLOR1T3HRA13TuK9LmJLkttA1g9IG1opW3mdb9FF64IZybWpI/
kk1W55MwS6QvTg42/fP/DJ1SPe2VqD7Ly8rY0Glzhkx/7CnAkOi0jymFk4wIEvKiSZh69bDW+9aH
W3uObvHufvbKr37IVaSsQSycwAKrX1C658FevxZwBwCcRpb/7q5c8EV0/ADT3QiVP+vy7wtfM5lP
UlyasszxHLfkY7K7nS3W3gQbnPMJPkBtarvadVc2SLKjOwDn3N2Ibb/uABWkCp5zU8qiXyUt8flE
I2rq/S0hkrzWJ/p/ew5m5cEk2G6K+Z9N69vwp3epvTvcQvF/cWSujybwHHoC+kSMvbYFK4H6yUPN
izeJgzLlTutsRydnF3pWTVti7pFAeU9PnMlyv6AG/cLGgIT6izQ9h5mju1ySrDzam6eVvF3NrA3p
zK1c4rcGqY6bPLH/i4F9rVARAzc9ygUR5PA8tU/W/D5//36yQ+8p5e4O9HlqO7fqwN8SJh2yLJRZ
BgrQjK4OZxnRlksrAie+A54GxYeKbOujNgyswH0UuSxubMdfnxMmE1UYcHzi5dU5aKRQ05uBWOTQ
8X7dgiZNbAYoLvXI/wLV+es9zhtV8cICkSReE3DNJqyjopuWe35er7feFJD5D9fR4v7+ForvR1VN
A1+UQQQBdoNF9JWt/SfYZGYd4YhVVNumr1wt3wEQVsyZP9m4kwKmvX/j5v2lGgDNz0yI/ETjA159
vX5WibmgDPWW6lLut7hTiM2bcvpzxsytFhwGNYboHcegS3F0mEMDNaL98C5oDgIc0nFuSnNotxiV
oJyHyPNb29ndrbM/VXtXp4+fSD4DZpr/aFefu+8K7KxjdYr+npcCHr7YzFOsTW0zKzvbNwcqvyQj
TARJDVFvInUzrxobOlyMJonJDGU4JTNbsjCQ9y/Oyfv3q/8aQl0/Fz0Fcl8YwJAqrq7USBnVk5Aq
Kgfn+TlBRGnLlKo5lNiSbLeYVeB3CzHGXWHJiE4fwmU+0mmbfFJEIw2KsJRyb6l+/Ha0KPq5YdlU
oEmvx7G9KTXDsZ6ScRDTU0OnsLw5Hrj+Cpg2EhodBeG/X8MP3WQudzCIDCRB6wD/+kKa/mfHF6FY
1fWF0K6B9CO4c79488maZJwSHZ9Tfeqse2r+f6/728bHCpqPrAGFB4z//VaP0rTMyoivXGUugsIR
xZWOzta5sG9aLf52fxoqRs0g7OjT0VP5vlYtX4Zk1vGIh06zDssqs4RA42ZoKWZ5RlTtAbnZ3d37
6cT37l1aK/Zut7t1j/36quk1EMMgezPburpFT9CaTC2ZbtHnZ7L5169m3dcF/kLJT4Ub3MJ//8SW
8HVR6gUPz0QLhZerR49MvaLL0YlL4xQkso+rpDBbRLLTJ4GA90N3J9e3IAW/hdD/Lnl1fk+6MJhd
0ajkCpgfYUYUBbgWKeSL0D7v7l7Qv3PPbnN3P+3m5a2X/Fv0+O/qV63JUzxeulEtRahIC6hIsx7j
MB+gu+B0AcYP/97Ev7WQ0AshIwHIO7FXrlbrylGSzqeOZ12vTxtsk7axswdBwnmN7sgHyYkQHb/V
KLu57FVKPJRCW8haJy//R2Chc5sMJ6ysxSFtxNYis/J8nCNLHTRJt617TC5miM6cmuX03+0Jc6Jm
9TIz3o8McfUtZhRJhKlF2br/fj/qL1W+gbwCfqGAekH3XnUSK+Gcnk05VpYkE4EO5qFu+kBFzFtF
0v4cda44CtaxflYvFzwnTXuWmn7SvccIxxYikp1o3MkoTiLpGZ0WefappDDYTC/TBO8YIsWpVt54
BM4nyVZxNoKmlr6M/vr8vrWUAd8p/pC+nhdHV66lP3HiqNyzurxO6HHlaPJJf7uxC+Rb6mG/5cs8
N4eOzAzMvHF10pMmRxVeu4xL4VLPNQYWQqs7QgS6SKzeS8xNxxPCNiI4rqH163xwe85h32ZL0xzX
8vQ0I4Y8Lc9P8F4DtS/Ubq4ZrqiEbnV602ovSrwmrCx9WJzx7f33Z/utK/bt51/1A05iOpzGUyWu
OxtFQBDJKjBgmV4stkQlMoS3MBTSLzXefxc0r/ZJ3WRmOBoljr9u7fROCKe6WWP/4yARajMddW6y
SX/dmUBTwBjTBcVE8/udUIRRVJaiIC/loxrMurcxaa3EkHEm2cix5uKh2Seg0qrHhoascTr/qVQB
G5FHzcDjRL71xn+LWhpy6swXuBaUa5UAI0zq8Zy34rLA5++8y/uDhM/duhLWUkRRl9xIO38yELgW
/rveVQCJhU7smnMtLzsRvzoeVJX9Rgc52EWuZvb36vldbzK8ozcYMttFXPLlUTRGHmNAbs/Myp2R
0CVNc8dUU6dSJPsoaLYG7dsg+ETSIYnM9WiCY6uZFpeLczQ42nmtXpCpPDcOwEurx1UZwZekO/ty
Jdgqghi5hFVaNN5l4p3YPuXG4MQ6YCXI2l0hW46Rn5yhSr2L+t6dCB2y2yR2e9RuBK1fvwXUJeYP
wHnJfL/vjKPe6Xo6KuIyQf0ba7kYs9iInpC0GGa+2WLCB7Po3wfua9RwnYvOdLRKKSAB2VxnKMb5
GEpqzT0CncdbF9bDPkFG/mHtHZY73WGWVgTMgbw51k4ClwvdsKeRxvDGZUQx0J+VBCsFY3mrSftb
koahK7wfcgdQqlevourDfjzGUr3NK3eSRkErtfNxQGiRAfz3G/g1UfnPUtczJy1RZ5FetvIyBHyh
Ib3VvqK2GHKlacMbPhNteND04lbyO+Ui1+8dePqEvCVWU4V9/9btGVx539BZOABRE/8wbJj76M1A
xdz0Pvn2561Oym/lOoMGoNOT8TfidFdVh16LpRblR3HZXN6F6A9qowj5u2keaOpo10Pm0GJGAX3e
jm/H/L5TPisUNtPCtMc4dDT14p2q7kYW82u4R6iNEQjpP0X2tA3+UwLIUq/khaAN047PVffMSxfz
TYxVQ4kqtrLB9qvHAaoHM3tZt8ktVPlvB44SgJ3PXAzWx9VlGYl9zixAGpaj4gJhx0JF6T/Fc3Zf
Us62l9odyu2gYbBarUU1ODlA2+t+ocCTUS5eJ5zc0+yW58dPtgQB8r+/6eozdUkJjrQpRRT59W3j
ki3b54Bdn83xDHNuYcB/S5nhP3PGSJbYhVeX0dlM61OWpD2bYqm/V6dFrfrC+BpGyMrfetu/nWm+
NboYU24CXeD7xzaEYjjPzom4jDo84YTWrlDMFB6FZiHgpNmua+Pk6W1onUoNCzCCPQLB5l0+huxA
xDu68Ua4/e3ZKVAmaR5+jKFetRdydbxURcHmi3B0LOypqwtl4yivx353VJ7+HWZuLXa11aRY1aLG
KEQKXUxL3RrF9g4di38v8lVUXUcVsl2Jbhzf8wdkIJZiUcq7Qlxqhn9UHPxQ+3VdC3aNOH+9yJvX
E+5mufj872V/rQpomOAJNK1LV+n7ly1FuTbjy9Qo89bbuRJkO1wzgb/u7yjiw6ldFizVfezf6low
puFP/u8Dg2SbOC98PVhbjCeuVjZCbUR6Ts8eUnwAtMBEiOa0rt+ETbTLPtJt9oqyjszBwY/AE20J
81b6OtzdQO0TBxXXJrJVJL/uk2Bw21VxqA7js7EbPpvDRB6q53qggzfEZVPfSBtxWy/qBdZ6q3wp
3oUPBuCnF/kuJy1Fi7Rap9sCGA4+s4V1WWirBKlSHJhNv8Qlmb+LttkYHLd6ZA2CpfLvapNxqhBP
NqWgOIfHAQJPs2F8gPtADUpzr1C+Yo1pJzuce9HPLPxJI8zwML1Zp2SrPW1X0fY4TTbJiW/QIJsk
gcp7KZCWDLM2ykZQ/Bh5nQ9hX2HEwkT5aJ23l/UYZHaOk5fwEa7Cv32Q+SFSP3XASZh8Hk9YvCYL
9MM3GMd657/yp/4OaAwVusENMVqXTk402Jm7z+z3xpuoHWjvK1A4zgcDD+AkiPFy7B1U/E+0rf4q
0EJoffhI+hqlg4qmqx4dslszc9X3/hO3UONd2F0oPhobV9SwsbvM7k0SMFfo7bxbi9i0Nhtkf86+
4XZwq3FOwLm2dzBmpCbAYB0vzdiGA5KrVuzKS9GrnNJ1H7sANSFcwZ3zGkEgfvXZaoLjugRk31my
aNcv59ilLXPC1g/poy0GLBus0t2/xRIMbBVId+iy5/gIVgvp7vI2vhTLCEMxgRLSNp6wEqX/CSZ4
ccY50SIJ1c92jq/GHhzjZ7PgD12na4zzEkt9ilGgBZCFw+wemSOkx1xMPgJsBF75VwWkC2GdOvKq
w5FgmDdnq/COSPinWBJIOJY+xevmTXihfMRMkL+mH5GDFKn+5WsI6u4Wj+76auRgYWvG0AvsNZXe
11jwPzezoF+OmaZk6SY7J86Rb4IFEY7JbFX9uA6r+7Dx/h1Erm+HrwVpTwH0ZnT+A5lqRhVTRo0F
u2F9ScnbX8fZTi62KGH8eyEmdz+DBk12wv6MWAme6CrwH+Uhyxs4k3dVbrfYPYVuL3Lh3ZuIaRaH
elgamTsrkde5E3p2s/pXHINK8/LazcXErtInxPBNczE7o32z0DDWFhZAe8/z8wNm8yek3ICvxosE
kyf1ecDVHBt3Ab9JO53j644DzXinzY/jM3+fA2VUXoYLTc8eARtcuZhFZ0F4GD6U6n72gSG5+vf4
8qp5SevENSxZfGbYkAZe4dmfoX8txTsd61R6ti4NFhG7UoxcVmqFNPbwdK5drXLazqtbb1TmtCXk
zCHebYkiT6Fmq/X6+JRiI95sDZylepA4QFA6ejPjeV3jnxw5oUqyuMWLNH9DiCmbm/0jKl+F5KSY
x7dYPGm2crRHmilaHAyQhLX3btWv5RqGye447OpX87KUQ39WzZt5QrjtcCfCntrGqBTflyzyyW0k
PxQ9PVwlqT3qnunqWGgJu6j3Z6uTra8raoCLJS1mBLkQTU9HQztlEUvbQvLwAxm9cpdglqrj/0q/
BfcQ3BcLHibWLJX3Zp1jCHtl5CmSX2LZDCJz9pxIJQ8JcvZBeJT7VVffCZLXlFsDmf5dUjmj5Be1
raPQV64wgVbn0uA3N3IC7qqvrPvqAvu2F6/ygqHu5EKLtHgffeLujUYGEIhzHZzSOUYHOIhjrwcy
O56PGLGLd3KyqEprhk92Pjybx4M2m7fvGBGFfoF5qXav50GdrrIR+lvr6PditgSyf5ZWQkHA8otm
n6t/ldJh1Gkl4xbhz1m2VEDBPPD1s31X7gX5oEV+jxO7he+jpYbLSJn37N6TdzK9VnVa7M6fj+hV
os+zaGVrTOzEfzdwoAA1r97lzV0U/w01x1Tso+yw2dXMlZ5r/b2/YFK8wNO9RvUGjXSc2zNMkvCn
P2IGLDtptY5rl3vXF2Hv4WAk2VW8FVYKPhmzzE1rt4OhACExedUb/yIvxGo1JItSWAt4aR3tEwJg
Jn+K2w3k8lvNQNCx3KYoIeUzwREoqjB7oJAJPfHyPj5zRnvDn+l2ebyTuBFlsP7WiDEONABL2Ua6
k85DRKonltLF8h/4u9ClFHOtBybqhZhPaL75Jsh78WO0KpWm0TDOG3wc0mCZSGjZ6cvsQGtD9PUH
Y1Pqblh4OhTDCr8zLbQLu/PDx9zRe58wkEDBThbd3niIRcvA/9x45EBJiivvWmx8k8eIGcVxf2lq
62I4OWTiC/lM82mMr8MYCLKjdo9y5amHs2TrCEqCYjEdoqevt09lTBfrvcAP3G3nDcmR4lSZU8o2
lj1rrh1RDkKUCGPPDFRtiQHH0LuR5MsLIYYrRcldqwdccEfsgRclPoNH94JS3ehK8SPNk4my4I3P
WukY53vRHkDHUDtggodrRGupYiBVLu+Nn2h8ApkW4tf89FodMHI/3muecV5CQjDvKDTjeU575oJ5
GG2c2pjrZRC+tiQCsq95l26fNvMe8mhjVUEGD2EZbc0G6zcRTobut14nztXOOX1e8Pe+PxtzzGBH
urLu2G/USSDuIMv+jIyFx1Nx69EwBGoBbtAMyraNti5SB+MxHJHLg5bapUBQsgm06oBP61zT32ow
5sNc/mRrYUCmBynCjo2dv4s4lJ33Kl8wWTBHajHsiebZstUh0+Ju3OB4ks5Hp/6rb8PXJLmfpW6P
b4rhFU+ElAJK6nNjOFwyF3eMsEkpNG/Q7UugaHZTb8pmrvQelmfZ5OI43DfxXBM9IfyoVD8R/cF8
umCedS/Iq+Zos42wjSl4RsxtN+Frrgm2UHeWMG5Ec1NJC9Sn7GO+zg66tuftnp+bN1Hch6aj4bqn
etVnHP5JEfuuRUsiqONS43fVpsKxvjtkF+fSeN2O/8Gf7h5VIDgmLdrZuwgTl/adAuSsH3lJuVPl
m0rcsv9DH220Fuu0FDoT3jKnk61Vbq+6ivJ+go8frk0JreoFz2Ggu9x4xJkOcdDyiJF96J6wRMw5
nk4VuhGyD3Mdq7IVCQhNsFmBYT0RqOIzZa+JhsUpg4TF+GSKVlkEFxlFPq9LHVP+q8gftba/FHZu
zo3RzUq7rDBnTl1dCwpMCEec22f7HtHjgSSyBxkna0gTnf34QfI6N0qDKYJlK7ZzuEvJfLl7nclW
fiUjk8mVe4gyx1OHIMYUnjLr7HADk/f+ETPnHFuXXSQEjGYIIwmp06oSXeJ0PxwyBZrPAM/mITWY
uK+0+DHnABNnquhZgb0RuWXkUK5hIAXUaDeVN9EiQnwzsmbSMgNgsuiD8MTZt8Pjh9pbSbsScUN5
5KcN/UKS/xjE7QhjeZ5w5Ba3BBhftXX60I5nt9a2sbDEuV1uH0Zjd8HuEE5FwNnNe1sre/hW6xrv
QLxWxfAgnZ/743IyK7O8Aks8kWA4Lw2LFTJ5mXTEBJsFhost9/Meu+UTAtJSZp8iOkjOEN1nA4Dj
8xsKp36jRiT5oy0Y+/7kGsOjanOcSLl4mUc5DMKZndO7reuHAjM2k1Z4zs7AM62ILFOCaOaym468
vKAlyx8eFenOhLKlVMJcyHKbFNUDt+GN+vspR33zj2nMY31vYGCZkEOdEHiL/4yaq2BGKbgx4t/V
pHuBMFvkixLsX2UIIrm3hQzNzsyWz/6sfhvVj7rBeKk+eiXibR075KjUKJ5rjr6VcDe/vMwo6sAy
Wk2Lpba8y2VHqRfUTDl/TqkINuQefqbfo+UaCU/PX1YnzzJ/5KJPXmP9LabYkFbp0dFNC/sIfAIR
Mreg8URikOSfI0e5Nrec4wuXQrS/fGLA9VCJRJd8rsZBzLYY49UldFVMpfKPE5GE7YfLYlJy4faR
c7y8mNIqnsUcspdwPaMB05RvlMVn+t9lkMy40yrdUfqZ3VSw53AXlIVVV+Im//5oWjWmn8e9uFDD
J0NYpVFui9xjR7O2uvgJaKOlaiit4k0/WyunPijCuySOvF489O8VZur3WtLNUwjH5sZkhVL8rBZj
qbpq/VnpHlO37rIZc8GhEBP3BWqF5l2nLct+mZAKVDbq79zkhIzkaBdBoQTFEWbUqi8w9nZjhMJ5
Twf1/Fcqkcb3wg79Nc3OsXM3fBEj1fxJLPwC6dUU762VJq1ITHR4i/29FmKZNm5JiqLLkZJSSB9Q
KUBNAr9UwnL7eMrvjuqq5yKsRvfQHUzZwXtr5lYDqr33IaanmmsWOQr4jplvowopWXGHtkFV2bPT
nNjRh2hyJUSM5BE6puapLnbsp6VsK17KB1w3sp++1Lml0ZaAPYnWKX2bao9dhcDF1LpRv0jNh0zy
lNEh8UuW/Tx/IQ3o8Pcr+adBUXgitpSn0R3FDdhfrAHK+ZFUmkpB/UtRU+SxxZjPFSRrmC2Vbnlk
WtkyyDT+yOSbgjd7DD+awj95l0BIvVLZAzrSc0vp7Gwp2oqT7dV1Fzrns11yER4uko8XhgnG+Izz
jdVebAnnnRo/HF/wVOwRd9GGna+PXk8LVXfyZ+XuovkRqTUdi2fF0zsvQkvCsI2FUAVF7xYpyZpr
bgG5c6vcZ7IroBk9czqr6u4EmT01YkIxbksjUP3xHrrm6RAfFypmHjsBr3LNLpZEy7oKouoNE9h6
kyubRCd5d7Jxq88CQXTK2Dm/E5svrgItDo6hXXq4llJx3UcXJ3IkKG2L2slwAmEE13Gmp7cyBNnF
1wpOj00CScU94LRbg5hytdU5t8532X4Qg6OwSFM+Z516TbIQFPfM3IaGRAeqRJ8ubbnwz9RbSEnl
y8EWQXjoK9l0ynB/Sh7YsXD6mk+qQ6iYxThPzv6FsdVdplGELPOP5viilIvLbCG0961ik8PCGZx0
VYlJ0ch8Czsut7GVh5BGi/KXmiEqD2ytOvS7zoE1SCqZKAHsTem8ly+oHGjNLms93TjEcHtwCa9s
0W/yA0lOwba6KwePc59XQcyH8zTpg77Yirl4gdk4yZw9czUBNv0dgsuN8dTQtBX3WhsYqDozV5gj
Mx2Hi2P/pEgrrXqJMr+JaND0bt17suiXCtmTleNFbf5VjYd0fBYua1BkOj3/ypMPfJ9Nh+1g65IR
cMSRReb6aI6Wdqc1XMeM+RD7nUywqEAdyt5EnYuCbWxUjrr4p98aks82vDyZ86OxEvpFQwGIZdla
pU+GZ+rJJ5ulN2OXhUV4MXB7rGa75LglNwxdxLYC2LHlsOm7EjtLq4cfvGo+p2eptxmGqwTo5eUS
zDbUKN3yC90hUhmTa4VB2t435bLFyFl3hx0jW3F8Idusarp6gi/QW5JcqnTA7plIdP/om4fydKee
g1E/QDTO4zupotz223o7S57t4hyYJTH16PHvpfbliSskaw8z3kHoVPHZnvXQOve6fB9LXnWBuiNW
GGLth8tTHrtds1GQ414OtIzGVfmot5Muyqx3VUSv933hAUtI1wD6wgsfkj2i/om2pE1kS8nZHQcP
P998Lsvu5a2ktsOqMkzt5j0N/h9HZ7XkOLoE4SdShBhuhWa7DQ1zo2gUM+vp9/NG7MWe2T7TtqD+
qsyszIeFmGZwzT086PTsvh3+YRM7o0l0sH0dpdflOsXEtrgh8cSNm33OhaN941bM1o+XfKqtz440
p6s9Bz1AoejUv/Aq4Vvkxw+Dl6OpHV3yKApCH3TGB+GZMRbgTUhxZbBJd7ETnTpS73w6vjkMLLoM
r3lJXlrNw8OmqfGn0Q7MD1rr8XKKK2ESzAsOh6PuiI8GbY4zXJk/mtJLTkL//A9Vgzc4rScRZx25
n6attBcQOXt9EIN3M/60R+KXj34OLEICPY1RZHSl2uZNJQFaBcLwltfkSSXJdD275o67NfoBxuv+
oJLbmGk7DR83lxAr09HN09wfQ+3ZOKu5Jy4eUYxK9Y9X16iJeGzET/HPGoII14HmhNdC45OBslbn
tHP5mbb34gP+0OTQ3PThkQ+O0G5EC8tloEQ4Mx72yFMu5sqz7L4aEqHKnrBeUmGXRqS8JptU2LJu
T0HQhb3e79N407wVyZ2ZRykOkurlzbaW7V6xEwPXRWy4/UR8cJgJDWHznAKOYgRxeUgkB2hWVYKR
cgcIiRfBZCeEgdf/xug7qt9eKrRPMk3QdSi3mvQjp++qxtY7MhyveXuioLw2ElPLYDhDsU3nXWnh
J89LJ1wVFs61NFCrHYEusfU6pwGmPykD8xf151K8CcK2mTr7Txe9ePhYjPvCS834Ise+IflrNjvW
z0J05SW6qVpg4hAgyLY2HBsCV5PL0umUsNmJLF8QAlJDq8qVDTxJ8D6YU7skkVUmUbC5RRjOzzsO
AF180OPwlnK319ErwPSN2m9kJjr1zChIHU9BnG/sVANDW1vhMimbet5Z4ybr9yFYiuAsiY/nUP6S
ie5zto7uIOU5xqEHs9/GD0vwZIQ6b2KKNbydufm/avTDYqtW7hi58/fyQhTVLB0UX+hoe7ZsbhMW
XT9jQ5/YYMzIuhJvc8Uj61/BAs+0j2IfwSgZJpxo2eSbqTPWzM8UaM0Lf+kW9zLNvEtBYc9U4bc6
clD+M/eWmz44Fg15z82gYCdwsPH2vVg2Peql2jdSO/INxR0bFzkUezmW3gVTAycR/o3VoTHvluHJ
GOGqkZ+k9zk9qScTqiB1qiaQUq9O90lNeY1++ulFC3+pa2uPttifJApzPsH2fg2h20/HVtzppj0e
c69+ieodGP+aeg2ApOgU6tbNSTcgy4TJqwnEr6ncRDR/VXrm+5bEf/4m70Q9aBduSJMBwHcXk0nE
1cF713eDI6vaDeox9CSD6v4RUaa1yIvic6ORv/pAC82l0mgu//LG5i5oRPZyePSlrx5TyzZ6lxOJ
SSBLt5jdSOlXuL6UGVhKrl4S0ulqFvPZ1p2X95j9GVctt9FwGYZLsS9ip532Io1oKO247Jz5xeSS
COEuz7FBLD2GwA7ootpL71PxhzlD8xrNDzCJ8V0S/WVnvGvmRpmBXYTY1Wuw0RNpiOs7Zl4RG5zW
eVS9qX7ViUU/UzOG7io1eAnYxV+BlMR8FM2rJLmxeIoqryfFVN+TsjWqTn0Rq1s5OkxfYIGydNRx
9KZwaWGQpEf+dLpWEB9AFu6o6oBXgYI1f7kHizGZrLHJN9/Zky5JKWteWiuQyMnaog5cRddAcBA+
c9Jn7ZX4WUw2LupKKQ06GsB7/juVW17BJjt2urt+p73LqDE1jlbfmSRFb35HC6QpDj1JpWKfZZLU
3Z9LakwwM7i8md0hk3ZgP/3oFJ8lWRXxdlz8TnSADPP11o3/pj9CdN9H6Qe/D9JDbyBzBNKwu4Af
Qu7Hvr6FAFsaG4CiQMWX+4VwWkG3CMrV7K92KyLCuhPGO+BF9gMcsWs4rWKvrM4quLgpvEnGhl41
PuRZUBIFq8AdAd2isbsp1P6aTA8DEES6ALbNslvTXDMaIAbcGPO+1X/orct7H7uMRnTO8XJKeY4r
n1A4p39ksiM96qPlDroLgCk/6ttXcSQDTJ4cWXdGEt/XHXfTAjTkIcV0peAWebV1tbg14HRAstg3
uEN8XNUf1t1xLWCws6kOPGvopbbAjgaHIYH0cEvv69ZykiP18HNk08slGi0RvDKGUaQr/ss+zX/A
0vSKMVz+n5aQb0LClso01b2Pyo+iOKHpJMJbN1x53Jp10xfOkG3G7LCMnwJ5vz2SwtKfman/Juk+
7WbhxZrfwTxWlXfWTabXBPBbhh7ke2jXBhkg2cbk01o3Yznl4LflKelZXMZ0xperS5xceYc4tRiW
RfVcR/+7xK3BnNwmOu6VSgvHlv6u+VVQr9Of+soIK8tPXw39BXgZWhYAJSXjvXmRr7g+JF8WtGnn
GcU5OSmHdLoY/n6gcJqVN+wxnVtae5jcuHN7gSfYzzVudg1QSsSxxRoBeAMZ88Zfprz0BT5CmEa8
CNwlIv0eNXVwX1TOuAckUIOBpFfDs8wPnW4kS051f7HKTfFAnyrZpbaZlL1sXGYxtAuafO0cCx8E
1OETM9Rgmp72gi0NuSyNX6/7Bh2H9W1Gdy3am/NGVkKsVHlNoKcFpmMBtz8FnkfnFXfT26K8E1s/
NSC3tNhhaRf5a5RDkpCN4hnSZSL790/o33l+W8vW2m2aH/oYFVyg82vs9TDe6Tnk1VuyjcziBPaI
jFR05SUsmi18T5+QQ5uKSJbU/oo2PG8xDZuN7E64ZdAWrxU/2zqafIXPDXe0j1/SG1DXHiqWUUkL
bf1v/JkR3UXnPHEFdEKJ2/LsDkBg1S6ynMgA2eXwoHTxjGSnpnFKHdevBLttr0+g97ixgVxercpr
FICS0bA1EUIqtLu74hSX6n9edR+ODH+V3WYbTDXtj6xrXIk0SAXvJbSG4XGJH/HaeXosugjbpatl
0Qq95eLHXO7YwvVT7d+inNrmzSwFu9IuOqfWCnvqw7X1i2t4guGYXSDqGzG/IoJJsq+mGihEgAG0
QqDMZvgrcX6VuRHoZuNaAHrtcui/APbD5b2S9iJ/cbpXQuSQgTaiGhD+JM6/RelccQRor71ONx1r
var8rwZaLDf+NcFEr560zpDmToIkenDTrHhRkRSY2avSvUXye+lLomu+whKU4PbWDfBABESDJrhl
AXIKW3tT9lwXcyOozpBTqoJS9jjhHlGyqW/Rv2eSnXCOrUAEwKBcGv2WnqTWg/nH7y/zlmOibM/d
GjQg5LulQJnwWq+3Bj8r41dPNrLmxtha7HOfMffMKSOzN1B5cnYylu/5ecP9EZ4gfh9LO0XVv3zT
6RW8G5lTJr50yml/sKP+fYooOsup5LOu2tK+wZ4SEcIj2hmdE5cEPNiUyXB0RsmxLDdLv6JtnvpP
NQjGkMlOM/2BTrGIdxWyEa8VXE1/GlROEaLwQ7ocRA4lkpFUV/xYWxBV0Va6EzupHm+yuu3ijWXc
8+ScJv40Bf3ekh6SvsslLiswlB0dudFx8a4ce9CHL2GF7pE/zA8rdJXi2KWvdcpKbfyB+JnA+h8m
qNcu2RToxvcg1IS8dONRHb1B8tXEXQNr9shgWoPlUm/WN4PG29jVkgNqNH00+mYuN6l6NPLAEt5D
/1IoTtS6LU10YfENkUKYv+O6jV+rd+PYjwGCQL6R4I37dR9e4LxVW1ZdYTit+GyiSPFSF2pptPv9
xJDc2UGNh5g77/HGMn2SbWmAULFUgxtrR/NuHJXGHxl1+8/OPDfvE2WM5C8vO8Z+wQvLiPaB+DBs
ACtcpTpRukYpiCTyq5JgODJ+mK/6TNPlk9+aydtw2XX0cZsmyIU7VPa81yeni3YoU5cP4rCUI05A
SR/0kme6mcLoDBfmWIAwEh/OqIO824qvzRVkbM6cHkb3LebbXq1rkfR2zCmXXKr2X6+cQdQz5W29
fhvQCiTEdtNL9JskpJUlHiQDIB6PoLmTatLluSDdzIOSUVqbW+ir1XF+0XJ3ehcQahCS0yob8GN7
iyTna3peLfNepbYUevler5wyOxaxO/FQKKShVY8ayzStdsyzzjBc2mNhcxszkuAPLVnYgAHXhBWG
aVsFDH/80/y2ib+C6Px0gl2Kz+fDq3q31uxwE5/qzlkHqJrhd5U3+khfYNfDX9e7UrcflXO9XrXS
zaDhIwgY8yMaKZa+emm/CMF0pf7U0b0sdkKhqh9lty94MUTpEB0F52oVSPi2ln4Hd04QxNix4fbW
XhVfO2ObGZ4Kflf6UXNsO7vI/AVcdyk/evNk0Lobi2NYtxBEHmnNJz/Kpn/2pV9W3Hy3C+hRvdG3
ANWq6nbDVlo/KL9t7ajjnlssaS+FEKTMNeNdza8jQ3Q0OTXDG3KOPNw3imZrX5PsrzRd9FiPVD9P
10Q6x/c+eSiqB8KVfYrOub7oDgTGZP5W/Vk5JU5QfVeCD/dQKv/q/jMJN61xn5cjGy1NhTIgaD7E
tzwAjjaHHyt1k/de5zwEVfbNyI22q+jJgwuPIpM1DRsU/mu+JbF0RfQL2QGZxPIjMq2UjnlfrF02
QMi/zMo2ClBWNBSv+aUuN7SfLTuHkbe+KKzPCBzoI9Se4li5J99FIZiiTUpGWv459HDb/ATVCg1F
FqU8Osd+0xv+lNqhO2O+SctVO5oJQGab3ASCf640fRDYOUXiuzqUgCpagCYNWlpxum/FgGd0TLAD
At4AlNsWzMnYiKpsZ73XD1dldQb9d9B+OSbj9sd6QaZxn7TU1m/FoZNcNuT19dJYgUJkHKFdCdUd
diX2esFzrN1ItKPi6jmhrZaTZR+CTn/IgBAQhSiv7i1xAZvW2R5PJuKBq5a1dBG8CO91+tcfjexC
4jCQ06K/Gu2D8djT4ah7f6y84jI1x1T6aLoXkXJS3ELtmo1Oc6lEf2ioSwpfxhlCtNV96TrFtzEd
i5sKBXZWnP6aFSED5K4FKQWBcIzZzvPTyqJAiOpBOynJZrwu93yTblo7vfbZVgLDae6N/m02kRPi
wGgAsmvhWw+DsoOa1GE3q0thbhdGL2znbXHaq99q/SGupzDcKXFrL4jL6lcBffPqcTctQs+S+1h6
pbQZDnH9KsqHNt+thYuELtrn2kukebMXEoFnWxAvpx4WS2uROSxbvT7mrwJqJhV6+NLDDUuuVP7U
0rYIP8uGwwJ/4aNONyD4PL6V6PZPp+YAr0EnWXNcnQxHWc8x0xy4g9F9Vfr3U+slynau7iQpiEHN
G2dpkQB9V3owsMf1lH8EBhopbBZ7jHoG41vjCRN0nkrUJyq8Rpy+Ve37NN4at2thoiL4L9Vvy2ZT
a3uROmuH/mId05Z9j+Oc/S3JASATkhnQ8lshkPCn3gnzS1mgqnS6g1RdcgyCRMZjFOpN74o/GU+7
DKpT54ROaSmvY3wGqRA/DPDI5xxAcnfPuenmg1/wspiln84HY3GbDjxyIf97X2rH/M0YXlPzXlAK
Y31nDZBin0OW251Et7y1SOqLqsOoKITTCl6rMw8OfAbQX6WxEb6EMocYuNGIVDP67dI9fbUWfYxj
RJFsnJ6ItLXbD2PhLLy8/zce5v03md9BT43PiNWm06e6777i1IuKI1XsYTf9TlUP2mzH8S2TIfJE
ymH5kpQvgLlKyFIUsAa+lL4qu+J6C/WfpPAZYXXg+XvU70JAosorO4eQ8/CD+fBZI23hL7e88QUt
1of4Q+A5N3vk131O0Pcoq3wMck0W1PLPaNoSP04vVh+EEyPmsTVP1ucgfLMBUgAdBvq78AJ0RWnD
NhOnSALGjHLTJft5Y1wXw6M/TltsRR01cg3hoC0s2z3m5qJYngbkKh6Gi+pPGF//m9CCNIeYVZv8
0GbbbgisY1N8SOnG4CDEFhQBzp9WeN16QY7VqGcr3CCrmG+SSXzlIWFIkj+hl5r2Ld1FxV2ZNnn5
qtSfZEyS6SxzovHZyLB8K1D2quc83ggaGMwJR05sNPZT7aXQHJ1TzjuG7YJmP1KfXpj6+o8AeRZQ
rOSfwAvECQPhg1ouoIGVyZw+9Vsz2zBG0h/GwqP9mC0E7PbyaoaeVTw/3GTck2qDTYiSQeuf5tHN
eqdK/FF5S1qdg+OoxKdG33V0QQsyqHabSMFoBI22M6DXEGGRLB7vBeNVqh66cvzR090s6zaiwChT
nSS3o/x35sDFc9U4Larfm/AT6QX2A5gDAjeIiBoDSKpMP5b9DK2Ij91qM+x6R/sIH1gNzIBVCGtr
AQMHOdsCOvTWtR/vceVDs0CeNto/RawRl7hictbpZVNPrL3oWzVtFLuKMzHXubBFHQmb3Qgc6k3n
snXiyJYP3DCdy6FuMstfbrS/CeCsnR6RW47yDb3FgKUA3fRNa/3uLrs68h3kHQj3mkO50Qw+97M1
48f23Vll/TK7A549NbdulR0szW9zCJaLV8GAYXOrB6v4ZWYnIXQkw6f7KVJXGk5oG7PwVzFeFgWw
zRXqk/RXYu6Ky+niiQckLoDbcQA2auQXbfooatsqvTQ5lus5W1t7sh7KBEAKMIaIanZbzc//dJfu
5TCKNoa0UOPyDpeglGoWRHc1PLIshpaZ9MoWYYiyNUdPvtUnlRn2UgxBsvjWrl95OZud9Wua27ja
D99Jt5tbp6/fFPMuX8ruT8F2iHmPjy+qrn6ZYz+ZgzrSvay6t2xsKv/Kt3w4SW8L4ghGXbqzNgqY
MuZ0srXppIGfkhuju3wYchOuc7c3hQ2ajyRolNtIQ/fLsK1tdGbKzDe6fdj8U5WbtRAuyIGsG4cB
AQzY+5fGVLEZYjdmxG6/OhhXqmqfOKnHexM/z/Seo0Y4J2gKgGeMs6G6f+P1xAvewY1LIMOb9k9m
RN/p7X301tiZrxLNVXdJeZaC+YouvGj4Vjjl0tXObxYqhxMqKcmJbk7pSMAof6HP3J5Wm/gvi71k
K7SnwVf+JgIEoh3fTRWuYCvhBZCdUaNGY5rnt0qkf4DcD0HTASIH+UsujvOyi3OPaSkod/kSoHgD
DRehGJvA2K54nU6v87gtJb8RA3xG0wK85FXYtwg0+bq2YucP8CS41EJ20BQmaPnXUxHtB9mBqwS5
0j6t2Ola5nfof2e66DdMfaOPsN0s6nXIHlp1MrLbQtMIANtSnGemE0btJQOZvulIPQZ6Zzh6B7UI
nL8yOkny+7Vl8GjaS5MhXUGm5HSyPx2NxsvVR0rwWMXezp+y54Z+hgiAAc0iZDapD03YfK6DM/oj
OD3aPPXUTUwVGyvx2xR69/RkpaXAYBNNPZqzl62O9Y5+zqA1zTeoUFcYoQMWBpAQkfovoku8bdc3
Rtpa+zc/AZ38qJHVJDklKCGAQ+133425kdtNyp507RSI7Ye7Xtu4p6IUZLuRdYlGPxl86pg1DSB5
4QbWAfDKVyxMt/wQZSjo/Zqey+JFIDja3IrAf7xxxD2MbH9iOqL4WQrVIv5qxlVo76Z5WfQ3xmQW
PvIUItyupE2hfwgKfdSjnSF7O99CAZc4MSujHPxbUKPYYlX9WfakxReXf8h0FEJ5jE2J/0qMg3ag
Aa4jLcx3QLOqcICHBAnupGB9KmmyTcwRIf8OphP3GzXiCXZIu0V8Md1COGdAGEl7NUW0pDq2Gv+W
P4Dj7BUuDn2Xdp4WToaSLgoxy3cOisfYdVY+nhxV5ULdImwQPzPlDOUQvQmAP4eMNlNYLhFaCLfy
pJ9CgX5w1x8Q9j2/mtCo/gK3sR9eOxxd2kPcHrvf0DwYymbdl0RoMa03OT6+QZR76voCdNYhRBls
4B90dHG0t+KrHB1FIuteuCq5ciCZSiXfJROd1oIMGZwSrLPIIEb7ncRjEpThLjU/0e0bdn3rXgx/
8XLZRfNbdxtduQviJb7oCw2iW9D2DsOhKf/KEN/hM3+ERrCIkGMfV+X1KX+ECzNvIX8VUg0R/m08
PB9Ey4bhbRBcln/LH5pYWXpJ0Wvt4ihAHmgcFHoC3eVqP9HhzkeluT4bQjuf9nKgmid4BDPdYIJe
Trfc2FRgFY1AjO8pYpBZil22l3lXKhynd8XysjzDQphNeR2nadu/FehMn+h6c7S+Bi6B7Jkmup8g
ZhWkfYjpvq3RnjhjE/TDL2s9SXduv0LGx9Dp2f8YX0J3fAOMlCvB7htP0gOVBfsw26Pn4c3iURtF
mjHEZG8F0wSePJBt1BWmuUpFHupSwvvObpZ3Qdtp3Z6DMcS7vYKFc6IdcB51e1iQi/9NOvIQ7UgC
d4Q3Euf+wOMi8Lte55/uMU2b4lgEEdHb/an47c17DzkLtlgc734o+4Nx6sil3og4HUm+pjIHriqO
0oze8PEZMoq+DqRlOz67uiZ5TMwVdfqmMTLWx4/hfWUOmPy68GSGHr26J1vm1rk7zIzoCSLRXbI9
dJHXyL91uuFftGTLD6uA6Jz/wlEJhGWDTugurZvwVh1q8r+AINq/le4gHN3Cgv5OHP6/ZeiNz9bz
ucdjFweVEziyzlPIqkq2W00WL7yVtJeu3ero7VbmmqjdNu/K7DHOSzLy4IFTbUA+kYMM+GH9L1Mh
kDJbStkVc/B2S/6Vq2s8MNLXD1yOfD96te5297TCCnrXWETToA98blkgSmRCofqaD2BFydqv1alf
bCTNMlsbh7dn3nwNW1VW7DHLB/NWIIYNGbm2jfZVmzcT0N2rQhrMlX1b4L8+ZOsc4QW7Up6R7jpX
0N0ieWBiYTeuDu+eYrhNM6rHj0IPA2MIfZ3T5blTFgVhxbVedfBZiWUucFAsV5BwUkjiaicrstcZ
qZdUj0qcHgvC+BbGM52A2Onw2ITKS3fIItfKMyecqvs6/vQVDjWGvMmRsFndRRGdxPCiksK5KMfu
A7hAenmj0alIEmGRSVu3ofFVN9/6c/EC/Q5NfBwdFxRnEpc1Zdhhu1qI7zVdl2qRm3XSx1st3nV0
3PHA2ozxqoEJdxEdrOWH1k8oAa1Nh1LZhvFrXNK4nsY134iXdf1q529NepgSOyPn7cSolZTzU+QK
0YY9BUc0OFsPSOmjiMhOCGR7MjIQ7OFkF72A3g/H/hK74isLeFx4A/1fJbAhSNZAvx0+xwNyAAvq
m+xkOBvuGuswbrRr2aHzu4CkLR9gOtpY3wgztOUm7zTC6RTbsONvyAa2Cq7zGeeuEXbkOf3atCfs
500ArCoOnWwEICowHbdu3jmaWeE55TwqvqE+9wgTbwpkJvPoU33pdrpCdPYGMnV6xbgI6ARoi5d0
v9TcG7scgr5Hqm63iA631bsCuGAFWrFVxDtYm+jGwbKvRvqhnQCSG7ZbMz7pWxGpF3pnBPcrsdDR
GTCMBmtGIZTbqB5ZBBSc2AfM4teJ2svKpizbihT797Laal959Nopu1x1ZlfcTfMZobrkS/ch8+hb
+h92MqLnd66OQCIr8jdXtvZMDtNbWECUepxPkk8ytLGPTvHTrJQlzeUPJikqsLcyjEAFDQbH5MGk
P/0dkEwcOdYTptL0fTwo2A6wmrMDzUufJ7edvhfRrgiw0fUt2EqSi/bSVg9yWidYv9lF8y6Newzz
TWfwKjunn2bAp+KLKMrRET73/yQ3vXwZfh65CcirHWn++D14LA5AQxaY71d7fd2s7w1rEn36r0Dv
aPN3Q6eFnJwk+garL2Y7sfWtW0dHroS7fD1J6q+is4/AD9TiSSpMe/lcXkcN0nE6i7WvaHg8TD8R
yRMeSPtLxd8gbhLagtidmY6Uw9Ke9PaU0Abl//cjEtp7fnkv+Ix2JXf5BH++jO6yOOWBfx11r+4R
G9n1IebVhuoLTzA3KJ+qv9FPV3/s36f1X80hP3Ai1zyXM3NOxAZEiPfFMD2OEUuH1eSG3YEHs2Mr
4h/ZGeaXMg4b/kzlVXXa5CAlCMkoHRFKaukCu1xr0KpIYdeaHmw9oW7oI2/8YGehH7YWPx2Vv0fN
DJTkGkPehJ8FxyV0ExvoceEn5j7huBa36Mn+8m1lOiorXOWpoWRa7/HPJB3JWo+eK9SzrR/kH/AZ
nsgh3uSCG7Ehjz1KB/jPdHnORXco0FS9GVpvq4/SvFagicOjeIkQsFs+2tkhfhPQTg4TWRdMDG59
Ttg4fIB79dBTaOM0T0cJu6yXQflVin2q+cq/YnybLiYjehIoAzuCnEWMcRv1xjZZKQYycFF7g03g
gFZxlGEGK1KkHK61XGdiNg1Pn3dMjWUOl85jn34BeifJj/SlwovFmzokuz5o1UBaK+Tzm/RL1YFx
Di09VfOdlpJXc1EL1RvL11kUXZDflSet6ryxu+qZXywnUyFMhGanfgGQrXp4//mflf9JAe+6gd42
13Ft0jcTKgYtPAD9FhCPUVa6TZz5yXgfelcZfpt5h35iqA4rujKdobx4Cgz2db1VwoCVKH0h1e1D
GP0Ip8AEzJHaNvj6edXfSW0bdV9+H0OwHpczIdZcCBvNh0ku3xVyxbbI0yB4BhjwdPizwr2uumsb
VPF2Ok6NvW3hBHCAyFETyIEc+VN2ASEBUUTTEEmg8V4a/9NYdmt2kF5K5aKPfMjxbYJYqqovC6At
ZbXBRLIQxO0ZHjEijMrt5s+edfQqYilDCdqsPCalx+IkGS8bS4nBY0IKDzKLFysrwLbQikr4WUb0
yjvmozLU95r208itr9H8h8ODVLwl30lA+yoFh0EtewvbLxMqMjtknz2nuTSw8yHv6ormHy3A8vc8
RoFn0NLFSE4kVho7n12iXqJcAp0q0edsoXlYcGTctQDr6ajsMdmEO7Ns8WUC62V1RYcLp2jj0ZRs
dGPgleBAGI/yiPgayXE9q3sDdJX1zvxSsof20rHGgtZDfp1jWsuaV7r0RCnQa0R6p+VVZiUrP4Q6
R8Mjtf7J88acnlctEbCRVnZZsW/Jf1FWexKgB6d3M3/evxMaoEFhdHCNwhlB0KPSNXeys2Rb3XCf
U4J2TqrX7i87lVv0p+25TD9Ndv9KUgC1yQeiQBCDhm2BaESYNL/Rc6XaEW8+WPzDsvq1vs/LHzBe
lmhC1POrssmHSzhAmtGrGXZWMDEgyDQ+4Fv4nCnf65h8wKLVy6a04z0kYu3GG/1cvXf5ZwEriJ0l
LZzgNeVH/ik5RO262aVu/nrxnK9ed1ilQBgf6FxlONJtq+/H13JivHYitE6y/BfzDCP1oLORsMVM
Dy18Vgw6RDihUV5KOLlVYnrg3ASmZ52mdKrsSxy8IQfMlM+0adq1/lLnIIKTV93it2oQU/2a84ua
Jh6JedR4nxNvyK/0pNO4bb904bpQ6F4FdKEqnHp8LD8BvgqY+Fk8gs63BXfAAyOdwJxYwIU8imit
8C2I93wAi+uNPytdBAuI9Kzi9wRrNwKR91gLiT6kUkwdn4PkuFSIefx2D7jQzgfd+tFDv/wTjumn
zmkyfKWn8gSABaKLEzlrJb4uglzKN1QNRhDuxfWa/ut+TBZBQM3sz6HdxEUw26Hu4cDQ/aJZsvPW
AZ/c1uGtA1RBB0yrcRLpz1iB/7BGt2z3BX4C807emvZ0q+sD+2VWw+7aaQC3NFxV2EmT4aTI2qUX
vd123XaeP1vlJW4iX6sx3UMGqaCEPqrfdRX5HTzxgmDlbTeh9q5hTApqrqS9t3pya00kyrRdnbr6
OjtBZnU3mgIFUx8YS/eirLlDjaz588WVhW8JVJKJNQYi64qvuQ2S+SvvAiv9iNCe/1p+Kvr4S6wb
aRO9xLf4po/b4vjPxC4mC7BZOH7NbwJztpwGwCCx+aFd8duCt82OhgcrvbiIyH7KLwChJtrpHzyD
vIB2eO9rlrzZSvbmvTVcepYGHuFEIEiSB9lLx8pUvRs34U/2VIh8F+UVbl1ykkdn/Upi0LxbcIhQ
03m2XVnGkXbS8DB1j25Pv0i192Sdr5Fj/AquBCcNpe7oI6jaVzi/1U9urQnPE4qM/zg6r+XEtSUM
P5GqJFC8VRaIDAb7hsL2WAElUNbT70+76lzsOjNjg7RC9596dE25QwzZrBa7AafVzKlRMKanJaRG
fmvqylalp8c2u5/UU1LflOYx7tLCL1MP+rKCHloOqHYQey5qdHczy9HlfwlLpVjK6Cy3McZSS2Tk
1A4pn+w8qWJSwJf4wn/U4MOIwwIt9+JxN7qIzt7zuodAglqlyqlVmbLIysSL3ntPTCvBc4ysKd5x
mwzwC7hJqKaOAurZ5mJso/m5s9PmFzpfgdT/bJaCpahL6IBgJBrkvYt0XOVCbL67X8LhYCPT7mOE
/QGewzpHoYs/Cdgmbv4QF2nTYi2JEvp695VsiRiwMhjvinDETZH6HacZh2RH+7kT8CIUJb8q0/1E
CrsKk8lauwgXPb6otLXL9ArYUhRbEMKs/Hj2HVDCv0w6CxGol8NFrGyWGChKXnua3Rpk3HhT0u8k
WlXfBDYR1oByIltelIw4hW/tOGmmpqxahS9oasl5gu+J8DWauu2NPBhC7967ZWJYCqZ41VcoNzio
AU5rv5BWC+GQUNMM6ifigk72OtJdxpuiAUDctHoPU67OfYPhyBidE160nbwOamt21nSQYV/v5flZ
kgWJagbd8EYXggGpMJI3gMAiO8TpGaYqb3cZnMK/BY3NxUDzzrI0Xtd0+m61EJQdR/DSHjBPVMtg
SnaDz466Lp/nsQgzOYA/F1lG6IuVLYcwspgy0BemalpvRw3v9qg7/ODyFQjDrn3Zy23KACtk7fEH
sodkU7V7bAt3C2nDiAUJGEC2ebUvkVSTZjLbdC3v5fOY78CLyDsxsLyZUaBtGSGXhNmH8cALjZnB
d5H00PmC1jC+I2cssar5PJl/+a3nWN0RymK9/8gtx6X9wa2gL7Z85EmzNPTv8YUbVtu2SzMdafWj
JZ5K90lgzYTM6ytWbw8uaO2SbusFxMtfs03Rb+3K2qbu08inWFPpvteoAaz4wQnbIEo5MLVgcprJ
8oDus+2l8ha2mW6XeMEC4YP7KQrQv50q4Czvfv2ge8a+zZXJIT0MZLysmelX4/BGFt54TBwgpprv
O5XO8/YKW0xTeLi2A3IHGzbeoi2JNxrr8LS0VG6Jatu8w3Fnco9JppF5BYNNwIaskku4sCOQROh7
Zx9Lhxfa9wNsXb3+TSAE3DeZm5j2nbFfRXAK+EA17jpsgwGV5T0c1j8Ko8pd5nn69G/8cOen/eGa
YE6gY4UQmbCujnGoosMzWWvo43aaZn/qEOcE93xG0Lw2Wp0arYx1zUd3XNhPQjyYdwsJXh/v+k5L
DpM1bBTu3YaWfVa4sFZR7ojFjtlaIoINk+BB2pz25fQLS0MY+4Jv4m/Z3M2TFQpJAAVUINcufuFB
0zQwUj/+AHxOLWPD2JGHMW4UQJ3O2IafI8QNK3YoPGBIzj+FDA8nxjlyIySn1+mjgVc7YlhMrKk4
9KFmTZnALmTslMOmqnvyAEz7oQsu+Je2YYTf+Itw6M1Y4RJ5LMx19fZQTYLTnxM8HTtkw2R6qihf
8NV/p4j2gH0O6N8UPALf3fUedP5xMXhqwPmgIWaCBOQRRKH+DiQsNvcVXdnix3oMCUEiAcVybgRP
GANcy0A7WKl5Rg5sFO/TYkt8ArvIyI/9tnT1cNpC1t8B2w/Vm8l+aDhmWNOCGetLdwRAczTG3xlb
hDXizhjMf8YVtZl2jHs7hy//AMfTA+wtctB8Ew1IfjJ1TOJcmsZ9sR/blli7jSY6y3TWbt7Nz8Fb
wqK3Fherf3fyz4by+jhhudzBeEe/BGJspiNkEYfKY08OROpIX3dEkIHheNGluCJiUq6lxUIGwa38
CBs7SSuqm4OGLjeIq/TwGbwKV4xtcCjKzMVZFkwVkJMplN9Pr/2s3Rqw0uUEwnPMhz8AYCN9aucc
lGdYmVZPSIeJrnQLIadQciFkU7zMgRnE8TOPkwSKsmQbDZSwIbV5W2hW7Lx1B38Tl2EGXn4CAGpY
pgy23rwf9Tk73I+M8qNTQF0U+/pP/ov0w6pP7foN4csvcDJKTeZjI348LWyHml3zIGAexXMVypkl
ePiGLFULkjN7iwoTPzi1nZbZqAeihZtxiOKKyYOWwZUMv/OmmpvTbJvVU/0dtsBWuPwUDwSTpZpu
Bw0xDrh6uEjdzhu2jer2RGsG+T6p/XhuoZByKKB1doygW/fuCKtbV6e7NJlGercSJoWPq7sadnwf
jqhx1pZVeCwJqLCey6P2WlM0N77Q7FPp0TUX9otmja2Tt+d8WPMcVT87vHsndpR4hdDIkCnyB2sA
NwJQbEPG1zsWwz3JQHBGHAaNc29W+qzZLP8ZF77w/UyVFu+qP70108dWHd1tdlQu7wPipNcnOw2u
DcWAtBKhPhOTRJtKcjjAi85+hbwaWn9A/4FcFFqnLde+3AO1IlR6ITOGErGpHpPeggAAtyrI4yFs
n9VkTXQYi7NZ37QjwjNf10kcUbZAHk+Xaw+8QE29lmtgFjab6TfxAPOyR4cheG1rvwsfh2FrG3+0
+wmaFc5U9NhsnvT2lneNUuEwC7iPauEfevjnvxfRAeSikQa03DxDTbeQ70hg1TACSAs+uQQhFRQK
UhJPyHG9IPTiZVBeASWznNWG3eEm2JMVp0ZYgiiDrhcZ+/5tWE3ttouPHl/sHNoQiL9lSJAwFrMa
Udrp5bZ2EojSKZf3HO8II8UVXhQgjW/NIn/NwrTWbdH0SmAidnnTf8bAIjBT9Gk+EN2eqT5p3Vq3
BYfwmw/J4ZiKiY+VzOoDQTdhY0K6UfUN2lmWcWkcYSFGzlp/2FScTH66XUQ2Yqd8HlrtZuKZf7nk
cJ4adxxdOhm+KOWnzLkWx5vqg2ZPs++NVcg3qjVrkPzXGc0NejRz3N/h5nqYGy8+JQR+ITgRrAUC
CgjrYxSMkVPg0PKRECnpTUrOvDB6CgMRdzpfmR6VCdwyGBo4ubtdhI2lo6wws+1L9+h46RTJoHAz
7Jo37UFy4izoJ+uP4ol/gigiNqw9rQrNKMkyfldysOndal7YPyCy/giDWmIntrkOh9GOvig2IFGh
O14r/iBito2+PA3IZ4z1UQ0a2PXz4lPcTahxPnOLzLgn4i1uXQQZZoGLadey+MCPgVLlW8y0q/vj
lygD4pdG+74zMJyS8Rb0u9d3PaLCsYzPxIVZMDM/ihzcc+ZJd4oNztXMEhmqmAdlYv544gsbRZiB
ojgwX6iK61DrscOAcXPsdhZce0I+nC19vZ2QeRXTtv1BKCHPVQyylVpbAd+x7qiAaNtpS4qPUOWX
kcw+bW5gUyYHDwXZwVBxF+CODyGKjMNyJWBf8N6oAhsKp4lIPdjqzl6sQX89aSNh3HkQFYDVW1nJ
QGhn5eVStjvPyzCbUm3UOWFOCfChI7R0VSKCtPDJugMhOPRPF41yBXO2Q87vvI/5d+kqsVW6KUcU
CmXyjTGL2wMPZNV8QQ3lYX7Diid/Rnt1SUKSuVxzBi0PkGMGCXlmH2AcSCwSEyoXWjzFMqi7i8hJ
ofPt3AbNR/v4Cqh9Na+ycG5CqKyBPJaVdV8bn03Dc1DXUPjzEL4GL6ke6PQnL3900X5OOnMw3i/z
d3F81WthtRScp4Fwy8rWylFYoH21tEvl0LqB5JlLW3FQ2ZGxwlRmqw2m1XBIXd0+yjaGNBdzxfKX
fpsMJpeAJFtwDRvnaodKAAe5pW4TvNmuehDR6H1UK1JqqOAImjghA5F3izP0xjVHS44CF9YldtLm
+xkYOdSkLwaVg5rErovH+JvixX8gUaa9XcNImcR6C4qp5fYcbQsTlaW3YfVSndwtUIgjOy3+LYtV
etRgMpASepCncLrBgF0WgXFArgmCbK5kZuIVXoLWkeCZ2Fv86ilUMn/AU+spvsmOoabHaFM+NByV
axX0TmdTWMgb4h2lkfHc9J+sVyQq9Wke3vWk29mmGypkoNzdnYvOlpxplT1AtGTJJCob4lV8BzMT
b04PuZ0BDsR7xT/1yrHqC+Sxb+lC/lpbDKIInYhdaPYDeglr2iqifvuj9OGFNd+A18twvjvxQPOv
nhTaqMtxKswrSg4QSIKhklFJw9ytZASA0E7e9KUQR+1XOqujOHIK0QqbshDQ56ohHc+SkCXhiDwO
m8CfaL8EJmX7wj+kRqloHiV88GHx9JXZA/g9/oJeQdzPQ1xyF4lTu6OWJocA3MEdoBwGPgrqr9J6
jwESTS4qw3BwcWC7ACpVzFBaVV+YuC6jq5+4fYAHhz+gVQVtChiAtXg7U/sA6uIigX+AKtbslknh
SEVYdypKSDP2EQT1e5xUszK69/b6B1jPtmGBIDNFkDTjY8SBmAtiDlhtrtOH00ez4g/s83du5Vb5
E4q391HlF0DVGaU97jmLSG8ZbdGNCgvBF1QhgLtHTh6l7IOxzDo/Hki4d2GLyBDxYvNK9sp8Xd7a
IuTcfo0uih63I8WUD4B2OPJ5yAIFFzVOptpk1uFzx5s8IlE6vboNN2h/99rB2Cbqj3wbUMO5+g8V
FKeXJ3xpsOWNDidAzMYaEITxlzSvmIwpaIDBJGAt/a+mAqRWJbMCEyqiCXSH7D5E5eQWSQ+tdacQ
UxJZeJTUMM0ePjH7zQR6IgouBiEaiDTFf8tt1X0I5TUXKBigdcV+VujfUTVUCKFai5w/hGGf72E3
Qv4gYiRhTBucPEclD2a26bH+eFxgM/LAqUpxkYTcu97rdRt/e1t+O9m0q4k2OJRkLOhWCByiuyA2
wzTf7PgH9H+5jpJrRjIFTIKodOob5SMgcYU4W8pAazYveZuVq37f/cXA56OZVVSRFFovXGwaRh+z
Fu3J0ohJBIE26BY8fEJrgTLZF3UT3kK13wjgXap9obPff2pFLBatqS0zEG4ZdKse1qO32QbQ+cK/
xol+cwZ0k/JmLbmi+CxUaXefVUr/j64ZKNZN3xYhTvG6PstnlBgYXkxjvng0L4Rikm1ODm6MO/kg
mje6LSooXOvmddzH1B+kHkK+9QFI0L6kSS1CzoUnphPyHnHUKXyIAVzk1oGV5rN0vEgsHQ+fg7OC
g1uj47PbnyiUcBpwUIGEdFccKgGjIunWTrXNcL9XKKEcjpc+uALgMcWJxq+gbCb5j6Utr8CKEygz
Ef/gRcoImAso8+MhpOrlzU+McQRDjl1A1CfMluQAZcYSYzEo2C0uiDeiEbVf8w74ninP6P0mAtoG
7l0SlQDLK677FyQanJnsRjPh+LKbaTNtyQr/fQGFgXR1AZ2bGiKloPs0Nt0qzU58xumghvN6eOSR
c0ctwRy01Kdu4lRJBH+KP/Fgdmt9L6p7LGClSw2EZBsSEQ9IEnlhEjsabilabOGDDfm81HDCjkAp
RKruI57MN3sWGxWfaa09EMPoP8aG9d+gHGlvinffddvx7k6OegLRGfcSWCqxIB0iR8RCPAVzxFBN
fbxBMnHlxMWgw1KaTS4r6W/MXYbz8FsWb1vCWx3ZwGjp0x9oCH46bkwh4LHOpTx92peh3BDlgBmK
vxB4Ty2UUTfCyREW3PdIblw1QtNGLJa5CFg65Gz2yyNqfHxkgmEJ/9hyBU+VqwakYZo2abSBVCxB
/cniIlYLQQaCCdTi1AvRzCOUiX+nUEbJSZFe/QkfL1wg9HbSGrxAOU6xW8iburB6lA5kGYTSuKsF
996aGTQzNwkymqiovaikDOqQDPGtkfJGekA3YPXcoBU0GLVQbOEPQBjUgRzjxOTAhxHFydB+DLjI
wPnbB96/jGgQuqcSxOOOz9GmhVZT5+1PHufgoN4AIxVaaU42fP2SzZE6fMi51Z+v440KakBm05P3
2P7QOXChlISbYaISpQ+UsTHxk3+g1Ysf0gbxYfIX1pweVF+vm/BAOl5Zs4wVAyhQApH1MxhzAvig
P6LjE756+ZeWH/b2r7hWndvwdLgZ+N5e8RfVN27mfHINPkQSAHMV1OofmCP2uP043xc/c1XBudx4
tDXTX8V6uKUfypf01WePxe8M4SJx7c4IdV6EZSbhkzxo4OzC1zFIGI8uBp94etVkT5293CzAvzS0
rJLFhc9tVBtkRux5MPv4W9s+V0GBZc0hrM6YhaI2ljUKBHyJE/YrRA5otTEg9L4SoIGg8vysLm8P
TTcfS1lhB/qiyOi40e4rSAd8vXjvsCh/zo0tNQUN9e7+e4yvnT9+QZDT9q/m1/xDpVeT9QpMC0wC
+aZ4rLzxVhOH4uHvvbxiXwb+uP/SfiLbYJUWx+hH/64uC3WlHkcq0uRM+ccPY4XdX/ZQrEc3chbE
AHFbg9SOpOSZ8XVY3XfajK5Sv/4r1s0KTRFI2k49R4z6YQr1K3xvFXAextiDcvW31zldM/BjDLal
LfzFOlL34+xvmvyWfqw+RnTGgCV32lmgXVRL8ZolqkgrdnxhrFEAN3cLaZWODYUwkz2Li00KthH/
1dS7ZIfcjwAaOHpJPH45hNV9c4bligXEMW0bmGUbOPu9/jcdpeS6IPkzpQc64qHcvDblMXeoRTxx
j05u/JyFUCIYDk2keRVvMzgLFbbOviTq7otBRp/9mrNFZScOYAOPgHpNhBh3hTr6V7zxjOanzsKl
gEYkeCy9qAoH/EIeFFrf45YLpsoTEJCHeDYNivs/MD+uRGO0BCGsjQf7GnneyE9BI05di8Mn3nIR
DCqX4K4c8VWt6+LIFGLKwDpkG0hHWd5TaFNmKSg4nfvutceptaQEP0AWiMJvepXP2pf6g51r+oN7
5R/FqGP5Um76x3lNeR3TntdwYAyImQVDqfxVrFuX7iTRjoB41QFtySnzZH8R4j8ilODznrta4lMT
xuvlCpsWtzNxisgRgOhYMEcGNs/FlerTSOv7fCW/iA0qv7r1P3SdqOnn8gnov7fQbS+Cca99oekG
aaif7gtEvUU8bLUAlTP4Tg6KOa24nHrCczkTrk2F1qQleuYr3TXf5MdTv+Mz5f4Tf0IB2PGDJQKl
4eIlRH0cYI2tf0QqNAxLbwfxx5BcEQdOsgvcO8JhOKiLJVpQ+Ufa3mfFOGSQeuY3Sh6B2rkrWaA3
1hMp4AohCbhUcs7P3ZaxWNWqD5NA32c70kQ3L+Rp/yLD0T+z7KDuZ6xiPk+fXJ/szkk/o8L+bD/1
E2EDrx/ArYXgdSN+TepKEBDWT8ty8pZf8RutGPgujnZKI9b2hvgBQu6LzyUr0kHbEe8EbmxKoCjo
dW9+1tEPPgG3ye2EjAMjYB+39QpUk8WRU9dd2d5QI+I+IRdsPkDVsPEpfPBm75OgQMFx4frJ/j+1
eCN0Ft4rXCwdVC90/sykMO+1I/xNTxwRXnExAvmYYH88K5/tDEGgCIXcg5H+S/Z5+Qk6TTUf+1So
szkjRHVeyec6dp48VlKQ7bv+m3xyCpCcdGpgYmEyjtMHYMpWzd0sJ6/KybYlBqcZL+K7vFBJHDhF
a/JTJHuoj0VObp2p/ubSWtlOhxQkCQWZBHgLhAiAFTaLDVD3wOzhRQgiWrYB9zBEfspeB8kUPNUX
v+mVS7v+Lr6KVXUcJocqOzpDCMQfM3IND6iD/mjHdka0FI/HjVm1+QM+wkIxn66E26GoLexh4T2r
3TDtxGZFhneRo++dl9N9G3F1c6D/aOmVQp0DgvMHSTLNHqedxJWDTE/3eizwXFJvX7hE3ZX/RHvE
GQBVkYDHNdaiJxXV+C0gZoiLJD5HIlFKx211y59Lj2OQ/JjFVoExSf/wN3FnpUHEhfNI6LM+lZV6
63K7DEMQyIZoRynddOlhEm7Ft0S6QL1th9WAHeG7jmw+FiRDahvp2Yh7U1gGz8v9jm/T7gWkF2/w
Tz4t5BVb6JrgjXEpwuzkO1Ms5k0K+/Rg0DfPBe6CtnSLKd0QQlXfdaQbv+fH8rkliy55giZZ7HbG
oXIgZkS6UUOP5PrQA/ri8wv+BjGskm4kzwPCY6KXA423uWv+c6+tJIVWoc4pOSneQNatpAmE0WHZ
ZdTkaIkT+Dsp/6fLR8oV1dgJEycTRLnK3+7Kf8MfkpSBNIMUL6qxXXD98Bfmx8exywWsv3Bh00Wx
TYpzj6VaLg/PfpWVxAVsmW9Cf3RSPMSCbqy4d4nv0+GyMZgqzhKsbVS02amnQmiLuWMDEmv+QNj5
iUPz0FCgdflIB7UTXzfM7pl+Qt80Rsf47YJ7UogeWbDKl6ZtGarijbsIzBq+AYjljXgwsUWYR0r3
KEwWcGoXA9k3/Yr4mboxIZTiGm04SABNW1TbOtXJ+2bcw0khoxvXPRs+WmFdkc/QJ52fz7Oh+Cx2
vx93FY3MQChjLMKBPt8BmryXVYaZOVQQI2v1vfqBdO+VY0sW2eDyrCrAARS4P4udnjiZsoq1z9ZY
FU3Izn8h8SYEA3wD7IYOXzr+q2aGXTnKe2QAqAXETzkVTKH4iJb/2KzdtHkT2Q/bAQLAx0XNMp9p
CtE6VAk+qDoXKck6WEBTxF8+OPDUQFd7i3MGOvXTOMPzBMSB6w/pdgePsX2l62aaoZU68ZRhR6SB
8D5iACETcUTcOtf/MNoYbF6EqpE19qBlaqqPhr8k/dGDD9LbMhL61/lCHd1lsS1ZDdHrlgGjxFjF
16RxzplwMKDI1WFqpuf1Ody4XcG1FcWldb+LfxFrYXyGkc7qQjdEhk1PqW+jJ2EkAS4Oa9wJBSoI
k/cMUpSrPt3IslhnFCvk+IGtoQPnUd/ahEx67o0vWnvwzmTPrDXVxVhJZjSJc6zoUf4ndE8n1jo8
4VtpNLHvbNtTgQ/zxg0mbLm/OidEHH8PeeYLWBaSNr6Mp/1q/AQtgxgmg7vAo1oHJf8L6D+OQCs5
Q69aj0NwRlPeWD9wzhLhRVmbPQamw4mIpvl2C++deSBSSUYqHemBr7VSeNIKBJYwrwFvFoFYd8oN
s4qClOsnW2mPcvEN5tWeZLJ3iAWOgsX66Z40jRhJiQwGILo7Maz6atmTs7HTvw0DqQIEikJtx1iT
HT9ZFX/yYX83/Pz92Z8XJD2lv5m8Xj1dnawzAzMErx/2MmGbPgxx4y1pc6/zzeY222FzOunfQv/J
F+d6eiLySzQPblmenyz9J25uaDAYxvcfdI5i9tqPgcyYRIY5ij0NGmVNA9hyEc/0kbRZ6nYX/4nT
v17EhkUDcp+5sLj7Thb8iJwqXNCsiqQK/A8Vyb0Ubx5tsnjLMJQnjtxvX9qGz8OOnzChZhwtId42
MgYxSpmy/J1g+GZRoP1rrgte/PRPmx4iCHB9lohYm6z/e28imXDca3aUfYHjpVPQo5msmCZLqFb3
0MSN4QGV3OPWXG1TkrXv7uIeNAeiUZTtYgq19x6fHqbUCSKntXk7DPmcpRMj+WA41QjzU6znDk2m
rQD7BMvHc2fYa4l3nB/Vo7S8ibLVNwEW0F08He7PB/i83Jy6FCSdhdQ7chQqWTDUHwg+aohP/Wnp
+WFlRIiYTmIV5N260pnGRFQNqxmKjcsQrUFtF5SU/D8zbZ2XFe2xiBpn2mgNLVfktDe6/bI6G8W2
Hd1XHSj//hrFWqcXYojx4KOuI8c/1z6axec4bnNSXT6UP+Vfc+EcQJJLvMYeT0hxFe7rVt4rZeI0
xa+8+GvS6yI+RvdLVv5b3aE8e4Y8aNA3dySWdnsnOS1oMsfYS8EAO21lqBt5xeBXJFS+7eG9z0Sn
3Ylm5rB+C89XyYA+kI2nBLX/dFVkT0eo3FRwFKQYrGrm+vDEW5cz28EGhLNnqd2g44BMfDBfhA2M
LAkFeMYLJvvaMvyGwDMyWYfhUtaHimwoMh5wcJNHmtfmDwdzHbaaT6mdPZjOl9yZvINnxxsxOkcW
zAKOf7yB6oHA1NiYNRrDnSgvgGwPo29ZrbJ+ZUcnyflEagB3xnpd2AJierrKarPs7fLMq2oRktNv
QsvD5et+96BxYPQO/rmeTH8RT8UXrgkeH+L5E+5sIlVKNz8tSxpkBBK2htLqX3PfzsmrAEj5Z0fm
9Ntf4pAhIkvjANFzIMjI7tzFrHow3xpDURAF1vvnN+uyRlw9nFrZZYGSHFiJ6yS9jgZ8szXC7IFp
4f+q0Q2AOCq+pszTgzBdZ8e3cM3KfYf5okPbmZBRvEWOIv40K4W4B4SrBIqio4OuI8zZJpk1u1HR
VISX84cjumBiyP/xK952hR4K+G7X5f7fMugUrtG5oUISwVHGX0S6V3hwqN5WFB4TYUvDNr0sEa7B
BVqsUDC9fFbP37TDMu7JCYZk0/38FyXyesTsCgIpru+Xxv6iM9atD6Ih4XiWs/XMSb4ryMuwBoEp
9h2Kwwf9wapEsOdjwtVIduWvqYce0AzVaOI2VdivqbHXCsHayS4jP9ZYK0EWs7LxyoE8wCawri79
t6HY6eZDaA/1mpK43j+eNnJqqIWg++OxxBfBtZ/MEint/O0U/wjPZOLU7l0wgON/pCtGJ5z7mZPj
7DFpKdVVCW6n7BMZMHY6ZtVRxZGwXmwzCPp9bxp4pN+eYqsjiQqYeDCBkPCQklGzx45CgvABvBR+
f4dJz6lI+vX6tdT5BnEqvvGvtQt43c5D0AbAuels7bP3sTZv2nN0R+dtQjetIRsLMFBqNV9fkDZw
gbD9gEYpRCfGQJO4BrKkQE92TLV7p9vRT340tMwsxVkJQ7YY0q0Ym0CF9hc0X/Z0wlDwIci7lGh2
Xmy6fRJzZbItr9SYu66xhU9kURH5sgqBVxxZDSi5qwkmwfPkOfQZ+eLpx2Ie2eUbYcsZUqHrQbli
lxIVqqXrpjzM8RW4EBJiyhQzueVIWARnyG0dRYOt+wW5xfhHmQ6QMdDFHja9v4hdOOOJEZWIIf1Z
7EVrSkapmzGLqHQ5ORD5RXxOH9X1VYPngXGJhrXm9Tbi1ZRC7kN75MbnW/Dk46UPxB/hK4lDOrRe
cVjKr5js/hDdHdMyXMKtlZwJOciF7dwt9YCOS8RSvUbQWLcnGCwVgR8i059q6arfkkF+A4hg/ZN+
ANc+z5TEcePKwo5LIcKNonoVIvc3OWyMBwEyRQTZ+RJEiSUk6z7eZYDeSwowB0MvG6b6IXYzZcrK
qvXrb8Z7vN0G1SKGD7Vep+RWEYcbgXUM5/iJT5DYh7UOFsiIGMQr8jyDRbmQwvMEGKqD2AeU4MWs
e34xItflqofNIiv58xmHkYQd4SZvXs7bFsKuC2MV6Qh1GBzNSvjUQLgzDgQ2TGFN++LGbBg6f43Y
eIF5bfyJFg6NzSmFiJtF/HQXYRmhQ8bbS7myb0WvxIoOmMRhAmkaKPs4bIt51swtDQn0518SqgZS
ihyX85Oj4QekUvoQ7/uiJ/yCDXBfqeyN8pfBuRb5nn10kMvrSzzk92vfPFSsL/k/fBCyV4XpM6zp
TfTNgjOU+nrPMOCGuoQV+ZVnp4Hp7MNVVDCeWOuZBn67eFsbNpiy5wNEbnYhZeIlbxJ1tUglE8kG
uICs+4KwXdjElzDzoeEoPAgIJJa2vJU3CqTX5DHiXLdINDQXW075sXOF7hAzkqUeg0r6S3B/GuTQ
q46x/HmTdRf5JcntxlGfLqoj7UclpLZFRImqYc1g4hciSI1UrjhaZaRpDQT2vjDYf0R/7fwgVmRq
jFeCcJnQrBGbwZA8nHZfdfPvPtESOlmE2ZkxG9v3k7iKfdkSNjKGyy5IMBKK8/Q6GVyLdc93bZ57
XGakHTSl25FRY7y+WjQrMirbaWULxLd4JObWEQVcfJChRWuyF+nwo/u5QCFJqSNt8cZy+0bwkuuU
GRgU7THpy3sUPeh6Stbrv2fFK3RqxUMT1rU7dBlJu+dkMORtRWIauZA86B+lt42/2dmLYK3c8U1l
tPXAzVXv8wNfZLuMy4vGoQI4RYTqV6lu3hga2y27WOmCsVwNVGgIJcpHShIDQi+iavvlY7xmqF6o
JKLY05AQQvFgKcJK8joJQfOvly8LvvLE7EVD8IXq8qpPSvatNLI5oZB/XyLKGbXnpkMXDFuC7W9c
lWjL8GkafsGgAjJcKrvdJ/jn+R6uRK4Y+C0fXdmwYJhB+VWAtGCcCO7EmVj2sO/TFTxJ5C4GQGMQ
qX7DP0q+2WNImc4U3GLrPW9UyPU3ZYZYEuacnBY1N/C33myL8mhEv8mJQ6pel98LaGXuhWoIELfl
3b4iBLKcfvXh46n46YHpH/IpF38KtJEMtn7a4/McZz9S9hPnFDHnevpNv5geRF0BP3X13/8oLO6V
3S3dUuLywJ9AkvXy8J4+oxaTc/c9SBuaScmr25UqoCA+tKXPtBthN0sBMTZexYwZDw9EXyyACWHS
v9pfzsHZL25Lm1uVDcc9wPZgol5PjDXtpR2LqKCN72bBlDN/kWMXCqQv5EgK0ai1WdRw2wv1F1XK
gK6e9sNEm1p/QiM2TaiXB2CBZ2sP69kOMSfFAW4syPWYOVrUjndnwmhnQ/GiXf6fdx2+hhbRCzG9
2SKQa+yeXslu7jFhBQgiG7gYJ0ndMj1wiB6WmmOEImz0Olat+J+6nYd68Wj7X7ZOPVFLzfoYokOU
PdcqcpoOfuWOH+6DzRcHnKYcpJgzX6guEMmtm3YtxzgUHum+CjBXxo5K8qFhQR4pa50QVWai/SpY
ED0m3hgmvm2L9n+4JbWVgljYEzHNtck4DbpOc0Bftzci/16ulH2absvX6ZdIc27kdsGnPI+ik85R
CMOtF/0FgmqvRIzRzpUn0RXLFnOXt0T2HdFrU94tXKlEae1EBD8tnX7z3OifGLeiFmc3c0FudeF1
DILIUAET6AwebtM2KYD4TFjdyshS911wf3oMOQDCQIN4quaZEO+7n5NdvMKp/2Auiux3BOQzGCsv
1gP5drVTUz4zb6UnRBZFYtNfuSWe9ZF7AHVRg7l2Hh1T0DNIrS/9apDsmF6RNSTfL4XJPS/xt0HV
BcJqFBdxibUgx/lEEjyAOO+DetBaMNqeOLxbm4X4G6pHuys2ImLR8qFufSn+KYugQ0hJnCUanL/i
VsRHfXleAnrWaChWUXpiCE8sfLWTT0iKkjwG7ZfEkm+c0s1vP35lyeUlgn6s7+kpwh6a7iqOp/4D
+RX1JzFNS/THKGsgtOEbChr/gFEq9JkgREvnzhkBdcIwVrKM5ZBlQlWQ+mhzKpfYQIjjBFzZR1ko
8Q5RnIe8BfJDJKww2l5MP5bLS78tQLxJJWGOCK8jvpTXBjFnjH7DeX7z70A0bVBBGNc39IGDs5Np
uAMtHNRH4S7+MbzvZyHPoytq48o0BwYBRuOXnJ6KkAFY4xoKwhVf35ph3odLzKFqONjfskP9ROVJ
X2razNOmrSa5ABIsvaT02m/ydw+sALGfi216TB5ypuw7wVzTukSYqS/aEjODWf2U6yW87X+UnUeT
4tq257/KjTtuRcubF/16II/3JDAhSIMcRghkP33/VG9yKutGZfTkuKyTCGlr77XW37Ga5aOjiF9w
1ziHaAaC8qHTE/mEtETdAXMQORDicXrx6wXtCjb/GbFpa7yasxtbq1O+a66EvmReYmnuUqZg9pTa
C9Rcd4y1KR8deIYRjnZ9LkAtOkdtRPiZdvefzaxQJNuUToLiKubkKGMhvqOuVtUJVbCKJgVncLdh
UxGqwWVCaDWdM8LLFMeiy9DaUgvXdkjPyfNeYf1fMuCayNOk2sR8wPrluir6yMnN8NLJZzk0fBWi
LaboBKdBgqF6TZ3YxXL3zta50KiKOndNIig8l2QS42mqOm3jojC9+tw11KfZ1DcXBrapMNsITsdq
RoU9RHFPQ5XAd+TLWNUbQXOsk2iqybR8uV0N1K0FeelBZdcVk+wk3Oyt4BOhwq0PhVn6kRFijO94
aB7MAxwtquCcJYUizC4haFMBA+pk+IIE8dconXR7xWZPUidqUAyqTzFfHjEi/Xrqc41coQv2L8M8
BSRxX+qYiETsQe7b+2v53JYEwa2xnlfyhYI7EjDKlTYdF3ci1xggoikOupmUutUexQJZXJNrdfSh
y+npLqIoSkhhZvnUQ/wNynm9sEIaZOZdwYhMCRVYIPf0x6jJD/i5PU+k62DohFo80ObmwxfqoCUx
Aq9z6kxb+qhho29vPdkiYHUTo6ARIlxw18b5Pt0fh+qQd0UFzaPKNXyBREQJrji4KtCivumOEzG4
QdfC/HtB5XZMJ9lx1K+T+rV5vudA8unxLJfYoR2y+sMgkIQWheSe6S06N5sjJ7vfkiTUQFPzqDrL
dJZozOOc5ElGA+ckDhqUafjBzIkaRHaL6N5AiwO5/Y05LR1raL5WpT5MzLXymhE1k4nrh7BLqNiY
UVNXPFLUSxxrHlTWh7VvUJjeqacmrTYBzaC+5Fy5PIfPd8o28kEgwkxdkhFgcaNjE3esi1XX+QTm
dK7VT/M5OnxCOe706w8PBx5rfqMToaOwj9PcHGsxl3t5z2RMYbIdvgIpkvqjvyomfLu670rnKltk
zutBt90Wy2LSxAN6Wvp1tS/V3E9o4zq22l95Nt3e0MlSMl8qjolwwe6C1Z8+VcgvQgEBaoflohtN
7/dR89qlUBzB2aAAoksk5AJcfSm3AwyZkAU7muleJioUX1r8ITTOvtep3AZxisZcd4dWl3a5UUZ5
RP/sfrJNEsaAt/BJKcOuQHLvxPAc0WjsioHx0S5p/hlxjzmNmeVwYqcxo0YPJj4bSBWgc5fZ8iX/
jscU774rShBgCWgBH8N+xWsiVhVb9hP5B7qTFgom7C9l2sIokXZRNReHr4G2k+50/wqIWIknF1Ex
BLXgg8Gvq1FCr6WU809gByWi6Z5MSF3Ep1yBPSNjpwFy6udmMMJ1ioCn5/B6H+VQX0jflcMGEmhC
X9W7bwgfuDRdunltkYJ9e07qbKAxTu18lTYJOBFv5V18JCKMJGNSGJLl6zjMqUx01xpHlc9QRw1p
nJ2Gl9U4cfhwY6m0608msGU3JjhGEwb0LgqoVPToQ2vvntnbHUY8NCbx8fRY+MbDVYeJMRXPZA08
zhxcdPQWc+8twvfukwTYlrgZfATwMb19ZNsSvt2Y/fuLvoNlTiiI6BA1Y9/JcA4Ovo+ZGML3J1D5
cK3Dvx2MeCy4e3djpk0CRw3znyfV90JZc+RJnzAzb7vqPrtze6oiwBhOewUZXtMDhYRvn4P1uozC
9Yu3IiTPDu4PbTpxAOK5GB/5F2lsUbu24WN7kUhudCsaKCwAbQOLnKkMrLpNTgR4FMTfPEaMcIKm
P9jppcWhAZ+sN6+Qh4SDKCV0UIcgKfYR9AUQOvGHaHw4QXNB8xC470hRMeGf1eMHg/4aXAdeGHAA
M3kTSN0VWzD/2TUdGpHX3qaKAI2dgTGsS8IqZW30wsKAIISHHIr3YcuoVg74JpieqiQBMuHMXst8
vBNK2hkCNeRtBxFqfSzHPg5A1PM17bx726gSojxs45yeaMIumtF6Q01lRpOzOTuc8MmqpDhyHjuj
8LN9PFTWKcNFCiIowsTljCR12i7Swa10mEoDj7uY1Kev4R1rNMPDf/IF2Bcaq44gVAAuD+3w7VB8
RFgbF7gNECKykkFtmLMe4HMECThvQNpbz5MZiIR8GNOCrhctNIgn7DGCdZCpX6GzvtxRqAjMUFDd
4KTZd/EMpx7vOFmGbAS8i8cDjnik0Bnon5kmMq2qJAyl/Vc8PNYzJsvl0en34ygsm2XbMiChEOrz
YnDZh7eDmWAKNkYPO3g8guMLqxK3+CoAqkLyNx/o823UkmMU5kyB2wVHrGr0hVo6vOnUP3DdIec0
pdeyOQb86K4MapFxkAWtyejdVTB8WZAtQzdyYOXHZmA8Bo9tm2CeYn0Qw4jzFy+VjUs6axMbhCGS
Fmx4IgvW8yDGvYx6qq8ZMHOwnkOqr9ZxVSzybGumrEiOtJD/vuWbDDzBVJg5MgQwfHINGeJgDdM/
MMwLgkjcs7M9oZfUoAdMIWxlQLdKaOsdvMDDpk2inGJLn2JWYbjtO2bQTOlTnxxf3JP68k9FQzJm
1y+3al/aUNxFCcqmFc6C1D1pNMoZRJdMDeEFDtJ9OmsZ7pBPUtckD9FTebdPzL66MKG1hq1IvqDN
jnsFd77hqOAnp1vjl8+xMLKAZRlNPibKjFkTL1HtqEgl/Sb2yKddilgWS/NM7KOmOXlwhDEl+3z8
pSIhy52RGjzolgX2lL3mEYr56mbiwR9IK7IqaxLkeklD94IH7hRFeGUk2yhjvhy1RofaMj6Q0+Sq
11C8uhRrWMews0jBL/J/C/W34d3G7AUzqoDi9yE42ieOPpTNj+vA/azhrLucU6CFQICv4Ba77OvP
7d0+3tzn+cVQE4kX7Q9C1L6+TvK3o4XPEY/TVUfYodSjhXXzS5wgcDNxojOzWUBFa7/l5zUJ6JwU
C9h0hsvMgryslKygMa+GNJOYrAPsQlSAISESlaIegKmuVI6K1yqhVCL4prn12eYZAWp7bKvKYYIk
LyFJm5MFitZtFM8F2++deZ4eOA7bv+ZLBM8w12QhGQNxie0Txz2DuMxXlVBsZjx95YqNg/tK/WKN
XZT1Dl0KPksZZosHXklrSTiVLc+fiA3vsou7HXUS+4pEDI5jrSTgKzPgt2DxKLDZEQrEU2DEwG4Q
m96RSA1SCh6DjtAxavXYwU4QOikTvaUxj9s+A1KMZ0xTub+0ozxdMMPyTSznrGxU9Viv+9I+uocM
daiYqNr0bAcVp0WIN6H4jmsP7WXKfCvpk7+YvJbvvPClJ9VOseHdrPsi4lWFQBQRHPJemefJlvt8
OzN9N2548nJa9rOS7nGguT7nQbJKKLgzDhU78cW1UJ8YTFrRxJCHN8/l/6raNWIPxSO+h5m4hhJI
R5dO8LDd51fBqc19Yf3A35pORhvehRFvfcH8P+DYq29Dvqx7XF5wHlpJUJp5B/D7e7kAnfwSrCHi
Ddis4lU+CUy7uNyRNkrm6FVBXU5O4eDRArCtCOTk0NWAZhE/fvSj3RZkts/gZmaDpVqGinRASzp6
eIIrThmYDtUNvkf3JXgTN8EbIJ0oFyJOM8hLcN2i9bGo8kKGIpTFCwE9ytNVYeztj5iojZKdNccb
kx7zfPh1hiVThhu4xdxxdL3Y75NqIH8l4DJb3vADudtVs+Yx9vJkP5sJmfd8i7gUPwVqsOwJrjOw
GVqn8xN1gQ+ygzLlyCjRp5wVh+0iwdkPsrC8j/to8IEYTZjrPtNVq04kiOEgoZfNUxsI2FUC21xd
qK2P2yBuBt38yHwehf9ABP7Ci5a5+oh3lQHOpIZhxAXRc2fDvs6SmFOtj6AW0Jw+umxkkZ2Ngah7
wd3vGUJevLYjMJxLg3mEUxx0zB0Q8s3j4CxxsEiQxck5xSe9UJbMkchBVz/bYYvHGhlhBG59PK5f
xOdGT5+9mV4nfoTcL/61UB3yl1/vS5jTeOPew04Z5NR18XBQE+IEJayYNsWEGB5Z8Wsa8j28YtqK
E+FAGklTKv4RGLSPysngOKx5NyM7e2cH1LH02zUzpZ2/QFbfeQmISuXtNC8B35xRFCg31M2r3S6V
p3eENYaMHrDGbodY1vfd2IE2osBnGCnGRqFt+SqN+TV33kXvAbUBK2LgHbeaUTRS28h4x3eDUp7V
lgseLlzHtN2wlmjLNFg6a3ACkHciJFywaolRGj87biKsv4GVB8dNcrYwyvigJmZFXAYPmMkIFSz4
6CO6dQhk2AXC83qDB2CSywqJZKkoTjHAzPPt5mKbe9wKyMfuPpMZJVRMXxnd9lo2Jh6nPOhYvWk+
KZgdcQzk9WEdTdE06ziiUOEiMsWgiW18yF3AIy3p69gdWWRlb8YKwSAETCFiYiE9XPGAUR6yGO4t
/orp+iKfb7BSW6pHjsXWJtyySkgqtjuwsjgGMuW4d5vSkU+dumyHV16oUzzGv5vBjFbRCDkUlLZ+
umDG3LthQF7JmQlvL9abpo26cmNxoryMNbf6iEEPgxZXvo8HUGdgRUEerVXSz8HJQeQEh6rHJlTn
YkwifHbqQMLHNZwhTRwUYT2/nNB2Aj947Oid4ppkCfiM1o8Szm2+WFiEa3NuOlgcnmCoo3vlts9x
xCvGmJ3AoqNLR2V6nF1YWh0785xDlZqoQSCn4t90DeTq1AhDuQOhwFKLeGImyMR65Vu8GHH5xVzu
OCkpCqm7SO97YL91H1EZk0tG6SM8BpxvOhaC2M5y4j8mORw5Qw8f2Pfyg40Q8rLmO04TxItj9mgw
PfseWvLUnFLV47FJ45KtqMuqchGr3tFcRUUCE3LzeM3Ba1q65GZe9AZns8tN9AUD842hFG+FhBxY
cMyyVzxyIBb45s0a15cAsHZWQl11TeFu+WA/eNcRZckvg+FwISoaLqJ/QTClESD4RmhcB2vgBf1n
Z7iy6bfV9njHw71XX2pfyvY66I5efLpNTQhQmQ16UAUdO7RNxnLlUy8AvCQI/EcQGIhmjUH0mQBD
7IiY8EIbiFx8bQxnGHs1td3doxhrmw28poF8KIwtx881clVCbgsH6kRFJHY2x92CTkjnqCF9AuaN
SsMko+7qEyZVlLVBLLv1lom0MXtgR8EdH+SIIoMcITv+87GvoC5lSoZuFDKX4b52bFsS4xe4sQiz
XiHaRmMLfX6kzTIxZOjDbJzQyK4MXXmB5xpopGxiKTSMwISec+1TzCb9YP/oszG6qwocmVeagiVU
HOf6WYaLo9P1OD90+aFKItXyeBkSYM8xSiHiCB9MsipzczdXyopC3uoQuNvicaeUi6IM08r7hLw0
y2DX9FP6utx0pNIRc2JOGShz5lZf1dfRwadZIeCciAjb2lftUMLI0thjTH0bHp3RZXNvtgDuKc9t
j4Iq+QDpovmKUMw/0fEH5fvr8k5FQ0/LM7uPCnHLhEW60MOf1J0cLxGFKXALQJaY7kVuTamD6ZRI
QADjaMjLcenKU2McY2J+xXVyKi5RjtIYU55Ux7BdkL/BKpcdNkVTAAVGjeVDt+JYwzqRbVp7DjB8
VstlHp80WMlsS/HmSbkN1GCV/WEqYORAelTlAO1grT/Pu6ly8VWyHWaVggmHQ9/4vL/d6PUosWjl
j0tRg7/iAxDBNQ6uZ7av5ATh6mx8CDNxOGILNzYXa6YXYy7ueAlkqM90JnzFRWjqbh4v6eKu2Y7O
ydq3oZNvcFSEIJW7IRbhBlLUL3EhvpZiOtAY7sdEr6+plvplfc58YKkjLoJoBzo8WN/g8UDIqtiV
KIGAydNXUCPlXt/NPQWeAJO6wVmf9IJiRgg0d5VK8kIamCM1o6oO7p72Cfb1VPC1e05TthJqSnBV
7FCZW7GoAWQtCnyfNh45JnqeEybf9LIUnfSUI9NTqQ7Uk1CNgS+emH2TlGRxYb2JLM1K2fEYQNPG
0pWqcQKM2V7IcrKL3YUoKUoOxSXWDcZRPkPPfCVImT/BIHNaL7TPckQHK45g/Lrn7jWhLXp/FJhT
TVpyb1xOFw0R8aBtOZbpyyiT4BzwzheA/RXsb6iWxN64rSMvGJfLaMCJqFZmmQkWRh7Cno1KGdzM
mTWGt33Fv5p+lDDG1LPwcmCOXQ2tG80QlY/Tvmmgy1ilZmNqxdeYAoakXf56r7mDzBB6qICdmQ75
ylypHhfWWVGmshxKTM/y+4vSbVAYsIo3/fBRpDRZoKTP/NtC2URAQ/fz9eMi+zeecs0imfCgVI55
hiMzithibYBoaT4pyCAed9jYHIY7ZRYDl7STiN3SPGucY9TtKAXieWvsC2jmn3XRh0reJryNJrHG
OC0dQX1xW41YFhXQ69BS1xxeN++hOsWpBdjWoAWujkRCANeCHaaOSwoHljJ8q/Axax7MzeZ6Ht5n
PVsC6sU5xYoQ0T/Fgnk2k2FLSq/6aU4eWGxbbgtKsIYjl6CawW5hZQCAaNEwDNky0mEZjZNygZ8K
FJAUTz+0PviohrwK+Is4zLyNzxJ5VgJ2ASuSPAtfDdNJida1mnTSJ44TxoAJVB7cNUYUsf9SVxSd
UEyudGMetSyJ8lU0SHzUQcmofU0NNuW0DTh7rMtS2r/gdCU5bk48ejuJ0/DyJWaLSz5+psBsLnL2
DwRkES0KXlIYmkMNjJFBvB2xTn/XM8hwvFcEnCoHKER5PQBTrvVAr+ZaNZGSrD+nIOFrZLtCvmR9
CstEQQGTIwgYcPGcXf1YEfPJenS3XA1yjVdq45RcTJexGJPUN9FHwsgF8JophCw6r4lxIsTpUwFM
+XjGrvwB3bB+eupHI8xNgFoMSWggeZ0eOymfWNgxxM7rsTaRQKbRtIqRUIcFRFPo+od+PPpyk1Xm
4hJgTCztrWpCxmam4RuEgjArysKIjXCeJPBtmNm42sMu4onyRajTff2IZx0wHinzMIa33C8D7Udf
Ts8bg06aUXQPugG3AeY5oG2STzPDvolob8KErYz3KiQAxuDGgtUQyUBi0AEq8CnkmhSa12qq83bz
izZts2T8dlVOJWWfNge8TJKZWp21sqfC+wIZz3NuPlYQ6GL30TtF43PIdiAn+xInknans6uEWGZd
EsIMGD0NTcOOJZ95RQkfn7RpNoXrjLPJcoU1s8tMDoEMj1SPq85a6vqQPdYYpsMXnqy30Fgfl8RU
SPCYhpCSh9zv44leMnkDQmQAvzFR5LnmO/HpCFm2N0bhI3gQpTbEWzd3AeMB8Y/THkF5lwbkRAO+
p1jim349wqcvTYfpQZgToHBTpsW1wYIlAgBHFszOQXmPGi677iz1zaAAEtKgwxuAbPR8VFo82cbV
NvCQaOHarXIB3fM5KVViXAnWixzGAbVthf/+1//+v//no/mv6Os+v1/a6H77160kbTS5vZ7//W/D
+ve/8v/5z4PP//63aZqSohqSqlimrJiKZIn8/OO0TG4Rf1r6X48m083OMl4LJqSXMUIgLNaQ6rx2
ZG++YliyyNlfgULgWci8AZJRMWFTIKiYSWWMVVnvukzSvI5+6In7O7VwADWaGRIuJAtVXQv5vsNZ
VsOkr3enxFYLX6SeYQ8tEqwJbz/zFaQY1+LQmc6PYx0ZJd49R+i9V9qlEfHiNjop7YSR/D0scRQj
9mycb48h8v7S+jIwCMEJpNq02rLh92avHfQRjlYGE9X+7zdLMn64WfK3m/V8XLNj2j0XNQ0UWiJc
R/YWu8sGPxIst+He2wZ5uS11p91NkHDfNOfvlyCb//ESDFNRZUmWNLF/nv94Xl1p3mJRjciTOBMO
UmCflviKuRSZprzfMGwcGAyWwKU7lGl7ecWCawnu+sh2kuZ2gFoQEcioUeY9A4doyPRD+vz7FZr6
369Q+r6i9KdZ6GKb9nhlXXASuB28X4jBYObgpoQY76CvFbvWWAFqdUguzIHlPycDZlmcuMXbEzpp
NBSp1JNq0cDMy7XhcYyV6yMlzpwMASj2bMGg6GQfYOWNGeF1B3sI5yixt1+6FT65AcA2BSAdW9vg
BRUalxFPf2PuX96H8cSUNikOvhxxo5dvoai4QC862uoydymQGHpm72Y6YboBCxxmFQwQfRq5KY6G
kl/1AUVTCLmow6Xn7O93T+2X0G/vo6ZZhiLqkmFpmqRo35ZYaYn6syqEem0ujgvxfBsDqUXTbWqf
Km+T2SYZEXa0hCswSGw8VQ4EFaHWDaRz40FdDRlyuQwNggjpKQ72fjm+DjTnXP6wDKWfLlP5fRnG
SXaLrEq7r0noOjN99NdftW8t4uXph+WkaN9viKkqkiybuinquiGL/XL7x4IvdDm6PppWXm9dyz5M
tmIwmkx8xWW5GEt98NUwDXJsxxuGK2u/aG2kF2d39PenIv/xdfuL0BTDktgjZVVXv11EYT3bR/mS
15PdpHNnvh9kzkfhzfceDdAiBDv+4QP7X/jbMjBVVVE0Q9f5QEk0v32gmN/ri6zp0loYje52T67x
Z5K9juyl7s4DBOV77+WswsX2h8/9D1/UEA3RFGVR1GRRkn7/omIiqMeLVcnrzHZnxWwdz5bBxQ7G
0+mQERLijLPpLX64u9IfZ5CpWv0X5QySNVMyv+0YhdA1WhPJlzUF6BjPXevjPmW0GQrOLUR2CMMT
AQUSRWgdYO7mD2tZ/WNX5+MNUTY0w9JVWVa+balGY2RKGfFwCfL2arhJm8J108TeuWYw8Vlj6I0I
iIjswdJeBnNkjNuxN5Vtz/vA3ibYo5aa7r2hs9gq9v//4/jnpanfHofQEgKjZ4myZs2THGYP0N9+
BWPbm27C2Avdnx6F3P/Cb+uOD9QlS7EUU2St//7820f9aFMrVta5O4LrNiDv2/Yfjh90wRv5eV5h
h6ufFt2fxyoPwFRFydItydAN/duHiqWeXZtaqNZI2u01qUjuu+UhDQ9Kf0j9jpDi6P20g8n/YV/5
7UO/7WDP/FmIcSrK6zbYTQz/kNj+IHYHQRHyYKe42Q4deufRD/WW2q/l7zfY1BRLFam8eMf6xfiP
7exSSa1sJamy3u4m8AqARw27Jjrk0LmCPeAFb+y5PAgQeI499rRPoFY7RPV9cjar0U+P+9dZ/PvV
aJR9sikZmqablvxtc73w/R+XjlQlem3v4eBDScoJZfHlh3dM+qNs4TsbKh/BExYlXvLfv3ajRph8
p/d2/fBYygNcVtm+vWDMt2rt0eKH1+aPEqS/w4aiG0q/i1Lf/v5pF0kt8tKU2vVo9/R2/uTm+nzi
kpnkSBwEb/t92DJ+WyxAVPy/f7Sh/bGZ9QW1ava7Sb97fy/QrIum3c1LJs5xkGZwMlBmMGWxOz3V
S3UjnuFnFrvjF0z5eNMg+LVBGnqQCKvkwoafAb4VNyPGL834HijThmRln3Gm9FGeZcMtiGN7b99E
w75NUFVABh6ng9yawWEoodn8j7oKzdsZIQKTlSfhWi/AIjt6f8HA1WyaXfXwODe9IGzFYKDjYcOS
lVAbA23jMGI3vULkeJBWjEWswmNUDWnlfmbqCZOFeeQMVAMWCDL7O74DWy6UIe4NvPgAmF5Udta4
MHuAZ9tnT6AoJ/Tp9f44ByuFh8iMn7l+tHm9VyH1Gq5HczTAsJAlxIwH6w3Ooop9DRznPmGG6XuE
8zVhIpYDS+n22f5KxWkQuuFAY2vjdgtCl5whmqSCj3qOGe4sOb3G96Vg2ddzOgbJhWcFtSRDRgFy
mNjCqjwfs6HS9hOZHcUVg8umwLSjJwMYHwjUOuZz+8TCZseHkAS9C7IjwUAYundj0JzrMHXh/S1e
N3j4TMDwMnBJdzGhBzywkQJfsJ8U3+gBXstX7AKdAzpgZslP27ujoOxnUJdMoDSIeMRsL8DVGzzt
cFOuJE/vQRrEr9wzqA+99ylNUF3bX6TR05KrhM6gU0NalhOqw5jbBm7Ae4OVk/kFFGWLqFNbg2ui
27c1zAXzfA3vC7p5LCy4/dDe8X1pQOUfm+qdq7ZwM2rRTC2xiSCiEqbFOdsXWCATtXGC6k46BG0N
Z/D1iJjNGKLRw3Tx4eA5QR61gBVi4SMUxaHZwvbiisY0GkN2+3ha2LmUgG5Y6otuexkrlNFrpaVk
LcIHcz4DSyk8q41NF8h8HYhbiMAEG8U43kgveCkvZruo6/HvH2FlhgEvYcAFbFHyC4F9aztnoYbM
jiS04AbgaW+Edun6nJtb4huwRWAk5t5VHr2QrjaOzn8nW08gf6i3/auOLv+cZNNkqLy12OSOFPRY
C25wbkzinXB1ik8dePTltadnhzUKdAm3cjUJfSyxMyGhTk8pMCFSEEdDCQwiS25T6UjYGBPWO70+
TjzygsbnzdrgaJWCI2ESwytFCY+x/9U9rri36JE1HJafIa4EjeDFwM+MHNFM8hwvqw5nqBZqJYFJ
Hk4rchSgC7favh2+kLTFU+0Y4Ap2Bg0ECy14Kju89jDzEOGkr6v3TuqtWyN8hyAd7MkVPK6tQ3OF
+2PrH5U4UM761cn2uC8LgeYpEFFQAWBJB6CT2+JMJj11nZMsc0hhZUY4XPHYXJm/spCYsGAV+wK3
s7EReIEx40mq8xxsUulxTk7ggR1uXnF4LUw8MTFKBSaEjx5j5QIyQiS1Q1JRLE0q/uyc2LucKexE
fYe5edEdxrkxJnOjnLTw0W3x+mLIp62YfEFRARJiu7mPohkAU7FJBLcnTeyZ2zCRwYYaZoxFeONr
Z4zxP3xM5Inw+ZoQMzbr9vyPAJfkmzFuJZ8YiELHC5Jvhwks0sMegOzRDlR4/G5c8OE/vkCWNSFQ
GKCD0NQeEBtz5ZpXCKxmUa/qT+nrtaAJZV9+54cAYT0Gj1jrXZnfkZLaj3fx3XyrcOAdoXOoJhd4
746EhBifn8pjR4b0ihiH39pLPQQoO32yswYn+hMRt3K6wWyhfcYrq+RocNMGzMDhjvVWcbpPfPm0
hh4FFx8Szgem+hLsGPOMlko5KBPeIFIORNC0tflBCW1sEyjG62bLWsMSp8MqZ15tzRBcED35XbIR
IEFJum0EPAAxaQIqQVbzJoIW3DGF54hgMbPgc0AL7iVZU2GMS5it9ccGnDn5DKhNaJt4cR+Ys4BC
46PtFh9A3tInBxE3Pv4SZJzebNRzcnBJx4nhXs/dJyci3tQZaZz29YP5TToU1syk4iAPLkPk4BP0
3WsdAghq6ueAZr03dGpcgx9ajsr6bVx5nBaOxKCTZzDP8eYBuVnlUAB4LB63BXcTxPGorrSAewnx
ID/II0TOfC53v5lCnjuadrSTNnxpGHKuwXz0YfPXSB0ICmY9aPa54XBrkR2MZb8dpyRJ2ZdNvvl7
GaH8US/1VQQ1mWxZsqrwD79XMM+7JN1Fq04XjHQWKlbZUQDjjBnhDiDzpnmC7d78ZHHcZxt5Li2e
e9yvxHk9Vw76TF81Ae+EOC6GGB+c67E+k3cxg2WGAr/oQX+/1j/aJ0mVVUpIzUIoadEm/36pVO+y
/LgZ0RSK1jWZTDApfl0DJqF//5hfredvteq3z/l2S4zoeM2fJZ/DW54iV2nY1pMuuDa4Ok1Uc3BV
3IS401LY//2DZbNvBb5/MsMYU1M1nZJd+/YNq6YzzTTP6lVCOXFBpmFTh+VUIWcoz3oWlk8f+hlc
ktscGjXcGLBspiJA/PBtMUDliFoba5a8WbkULNRH+jlfQ5zIxy90Zjsgw0APirFOVreLyI7CgOoH
wiWH8lmZZ2/mgfoF/glU3Cv0BUx6Lr7JYUp3toSSshCpCig9XrNyS5UjXRzUANvHFnuAzxT05wty
6Fw+UcEwPIKpsRMR6jDXxVcLA6meO4d1UtCBnda4YpAdQex3z7GEdAV9x0LxxlQaQgyn9BnKsXn/
ZfOH2TMbF9JrcIDKYzxXYsN4Ls4JVmLaqEAaB9UYBsS6OucnshoC4pWIVYA27aaoy0fKiEtWRsKS
DYrEDUxvGf3jQJz5FVYIlKvc5rO6wo2d19egjusTTDBr5HBkc8tpmyQXugZsynKnHAqOINyhZk8U
ghiJo9QjaUDGFax2cU/MT8cdM+PIIyWEj+G3GAbkOY/zCKNzkw/DQ5xDnvPB+uVNAVq/wqoPC0M+
y9LASYnx8B6ImxNGA8y9gWns+/v1XV5eNo93c2OBuaB8ZVj3hg6buDiYsrCVZ+W8Z2jAgf6A6sbm
it1D9WXswR3iRbnqvl5Q6LCWWF33xeLVoCC15Tcs1ACO2HDYWzCNQcYo7+SP4iRyKdD0z+z0+Rmz
nfPl7fIWL49vJlJvW3zj/BDfUP7zHAA5uVlEk9U91aT6UCcE7ZZvx3ccBZQTaE/0iac6pzT7Ajtu
Q+GDBy8He/TTCOOPiQKvramJhsnfFFP73vBaD7zHuq5hkhVuYZTZPuYbzgAvvGAceNl8uHFC9+8v
7J9drcToyqT5kizNkIxfI8V/9NiZ1WoPQ7Sy6f0yvFmB9Ro0SQuXciK1B0XD4emOeeIPPeevwezv
m4Qm03NKuiIzQKPJ/X0brPX0Yem5EE2fkFSPBFQvzXYDSddQVxUb1REfA7qNPK38Qqz2V71ZFk0L
olKhtbD6k08kCECDXynglM1WkbSkN8G+z0o8yyZdLgO1RSMdPNoU7itDK2evLLxAXGlSmonaud8O
T460q0k/9VSuuL5pYaEmo1tFc2KtdfGOreCB8lHC7RWFQDsQxXn04O0p32qsI1R58PfH8OuM+uOO
WKKiKiIzHU38tm1e9OtdsDQzmxp0P4XNaG/YMOlvJ23vefug4cFXb5+PjIm0SLDGPM7uY2OiedKS
NCcXXbMnbFVcoCpGnRgPb0lk9LBEcz9JmPFg6w3LoRCKQTus+Tsz/am1vy36F+cze//7V/nzNObZ
WophWKImijha//5sie4273qdX9fPcznFYYtNDOnOR1X/8LIof74sGkMhUQfXsQxD176NfWOjk67J
44UKiRQb5fMe4xgP467XpO7VCHefyTOdW0VQdWPTHJvJpGwGAuXH7SBpgZhMC3kv65/KtTe7f0UL
Md+TYvcUTuAJV7YIqcHY0/xh5Ut/zKqZjP/zor8dzGV8TKTyZUbYEntiflu19yBTc0IvdQe/oBrr
S+ICRUhWauPckG1XnUwEgPf3R6T/CUn8ugxDk2VL1VRF/bbc4mcqFKqRXKY9vXKMglP0IIFoHJTw
8xGHWPP467KBeM9AI8F9BvGuTxOvbrKlAYx0brfxriHMOVnet9eTumhmJLTdawYmwLyMFpTPHHuZ
HTIltwj6JUh7O7zMzLmJBKvdpp/XoezAyh6V03JTw9S4TOMkeJbjB64opFjelyRTZcMbovQDTSLE
TIWy/hP9InqEBOoOpDc50Imo2l3BzIMuBr5yoInGKlKSMIakqqwFIprNMEdb3aBsR5bllB3BTaj0
xkm0KLIxQbwNJi+MP56+KC+KB/rGgJO+MvCx9SFD8wuVzyMSPIRoNnGtHPhiGBdEiowQWaPtZPCD
DcZb35LsBSK48GJwy8HFU0f3mToiKtvBdAVttrkUfDRwACDtCBPayA6fQ1qQYT5uA2VGdc9AAprg
7LrFInDQemKvwbA+1C3Di8vnNXytjBHWArML2B/PAdqRa/gUQYHmq3M8oYiIcmGcnziXo7X6UVMa
uOSzLTJPsl8MphFtOa3T+HDBA3NYDWYQiT0mAN4LtAT7dqh0eNbvSC5con9x4Y8ZdhI+p8lIg25m
v95SUKRySjaBZ4S9H206k8JklI20sBt3g+eknBSzeIYZ4DDfXxHEhc+v2wpInG1LgP81vYXqrHL+
H2VntuSmlm3RLyKCvnmlFajvMlP5QmSLECCEEI309TXwjbhlKx1WVFXUOa48PkYN7L32WnOOKXiW
Q8oifSqPmtQGG7ognpc+asLcgAOyrduopPj/MCNcKaIqEUMOzlaCqcMm/o67ELTAvIyMMbGOo6Mv
OLWL3GozHJGnYOmST857QFkYfPfHgbLUwh+m53Zjs3YrZF0Ad7XhIG6hoQMG6OISCeIFieZjY1ZN
40DnIjTO3N75WLxr49RLvTjM1+Doed0biqP5bVxMyaDGuuHQiorRaCIWoksw9IQm5ydzns+kJ/0l
/rhFvF2mTxnxmsoSYrK8Zr8po3JpECDOiZp83TWAWYVW3/vlnbivsUryDrRLD+Pdtt4ysE5GGcYY
1AbT1GfbwdvbT5BQB4Vz9OHhzPpNGx42pGRDjUbTGt38Y6g6N3f8NBc5wNqVRxjVLPV0tgiTtLwB
8Cu6WKLCMkAQOhJI8OkDCLNMBuvdBUTgMyEREBpTOnhEo5wFD3Dd7ThggfbtG42n9joUf/WHtVJL
h3TH7qvZYS7x5YW47j7yb2UlLsANeYxTfWmpLPEofNMNoRw1F6cRCX6wOXgZ+dNxlH1dGcm/mevu
RZodgZva0tUFRHthEWIK3bvK2wH2NEWkATZ9XNUjgWTywm+lZU+fFV+OMAQxbQv1U04JUTEC4mDV
xKtrL4H+gG+Vo8UHLTeQtrJrhWDGKCp0WG80YDSoLRdP14NUn+f5k3R4AjoIzFhSMeLTJNjzmBkt
TLVCGuRDtwQ9kX/UZ8aNeNpJpYf6bSJ3C/X6BP6IoCUOSXSFnwoFSINNcQocVfYbwEMvFSUm517w
O7t6QbeiWrRUKxydSdyU9tEJN0nnFZVXgdFCvl3YHVxVsqFs6dHh7OfZTFMklYJPsygxDPFux+ya
rlPSVmfzkaIj+dqZ1XgCukSdZC9VnlYY1M6vBphSqiHOPBoWdDMOS5Vn7jZgYKRuc05RzTrWV4Hd
oSRZ498bE7vQz5EAr1GXeZnGMBDQ716jlfVGfD5UxebK7VYtjmw56vIkPh+0r0QdnxX2oyP9DOw4
t3NHHh7Koz2tp8Pn+bjRsq3UBB3OT9TOqXmypfZZGijD0BGp96tBf3rjFuBchriwKcZJ+TTEo++x
U4dpsuukbX9cyZeZIFBwLrN2ZgrT68nNWkKsnXYLHkgrJ6a4KrrPk7UqWf1PIPIagCRheJYWLbRc
7eWSr/bko2Ai0cnX4TDX5eHeivoCHnhUapteXsnnt/QWtVQZnTrW1K998partCOVr2vxeUy3xfW1
5XGoCWQT25WabLQmOt7GKWJ3dNVoFuoAEQsDAnJfyInK1a1E7hoZZ36mPWc5vx7fLN/S8NFF2ZFk
9IHOzZda2s1bT4B1yJ93rkO2PYgk6MrJlGqx9NPXh8s+wlPHWEV5UZcZ9h0FAO1lVX6XbzfsyxiR
3wbFP1rjixmeham5LFIngbztZDTBI8Lqj/jLrUDBLolkepJvxG9GOsxAjkmgLgVyPWZSv2aMIN7g
xJFiA6cbqJ1gzrOGex9Nd7kT9itO1SbbvxJzNuz9OpnSMTG9q75sGcBUoz2bthpoyVYUl4jH5X5V
UCQcmIdiC7e+6+fmMgPHpgAesNy+C1pCL9Pw1hEPvqIxesBewweelZ80StMTYvmVYE57eohayRfK
wGIQ73e4Ss2dhKxyjUOEt4b9gYKho9FsIYpc4sQSQJsI6Sy7yAwUOBKmcwZNDWMAlnsCC1LnLJNN
thIxWPdrjF7aOcLikpp4/KAokHwcVNLApcGwwF81CI7asv+gTU5FwwdG77wzZ9BKKr4eiyi3BeQx
hYPunFkVn0QrP+vyIHvLMSpA/wKqbzqqTud9c2jXymV3tFYAqQAq8MPu8JyUs0aYEP5+ht1yMJ/0
83jfB8rFuXEhtKtQ6Wr6kXZ6cxT/1MM+/z6HmLn4Ee+I3hpXODOHu83phlTf3Ca9hf4+uInkpnCW
ztha96eN9BGrLyeDwxpW5NxmW50qw1OWrIzel+Svun+9HsdGHEnAruEDMySh4yMkb8bhta2WSf2e
c/hSlxgTaEO3k/wlnQnp5DzZ08yYaHMaq2fuj3QE9gwLcOncvvSMU4+xbCbn1/LEDzk6btJDRNQ5
CzkYwjx2TXqyUavOY9oUxZYo52JYAieCMObAebVYWYQvYpyrE2F0FXiDd02fZjjVIUKoC/6Ihj0A
jwfcwGahMYJ+r2WfrfyC7LMMr1hu8OwcOZEyFsY2hPftTdowOWF/7xoCLEzOjzKwnKObsUa5ZOmS
XZa/q9ZT8XpgIvbV0MmnTmqXvJwLe2U7ojLmsWagk+ojEkkZehn7+T6fouxq+wmFFROasnw7qyNL
oSt0odxiZlIUdgPhhbrJp5eG2js6zyXCehQqrFOUZYHZMyDU5ipcZn2a4C/3VOFLMgEx4HXjd+nd
SFXG6nnLX4vXXnlvT9C/J9oIDEriCGbEqYrfY/Qka9LZ0oK2dkR8UjfpvSO5V+LnB/GjWu7bWXV6
G4wsTk3TpPWL+EnsNvGRRvtt1crb5jLn+VFu9KDh5eNMAds02+Ms1OrvfBgHKcWoPz4Bnr+c3zv4
z7HHWVwRJkK9EsP0CjcHP5RyfELBxizQdKuOQaovg8mj5WU83Xj2odLSy+MfzjsGMQJfJVUMXaEc
ZT+LSBOSwJp70HTJlj090wG/4GAWHRpt5/5dYjJVts+ZtUo3p9cujH0ads+3lUXCKqlNg+yO1BrL
jdPx6bzWUeAKNM0xP2qwfScy1iFmlxVtdsIk0kCRtrr13ccAbj8Oh2VMq6t7IWhrUkDunvUrmmyt
GDVGqBBCXEdD1MJ51AvsZcmbmLgg9htrup+lu8vTjTQhP19IqgfwbBYDQ3GQ8gHluuogDV1p2VGr
Xj3A3kzUEJ4TF1EbYSIT+6Di35Givbws2URTFjXcgfyGfq10bjcphKhTP27J9PB0i5Ql/UCpfhcO
UXZm7WKfpQ1B7oCfhVSIdboVqClPU15yst82KLEpeHlJ+GZBGl6c/Dgie+LEq8GLw6rSRURcVt0Y
0jf1+OU81uIXgeu0pCcs1W3x2j7LC+E8M5x9yw67AGSdFW9HRMO6/LwnGCYel8etoqDFX/JrK5mr
n8TVVtXrAdg5TubCwxhI8Ob1tLzpbn/5NnGwyg4FbpFEjOaEVyaoQxKzMN4TQ49hiLBGhCXdVDP9
Pfey6NHfXcvxVP5kiCwOckirZhZM2abiom+nJ/guHe5owLdPV1CAh6wAMEelLb4IjIsM7uJee+tv
X2a2uMW7uvMYexf6gkeZefaN3OJyQmtCKgFpJZOjBBh+HyG3Z9VoTE+pAsLEb8pIO472dKFatNoy
iNVOXeTmBkOgfJmmkn8RmVNJPpEOZfqJ0pOFKieRnmQ4dYgmmFa6E2OjJlg1uQwnEOWTNewKiemy
0IaOK+A0AsM0JNXwLJe3noJ4ZxKL3oX72FWAagbHGy5Km/SJPaaoi3ti9HehDvZN+ibmLD8CX4OI
NghNMx4zMVJeTwy+RXTwmFC71yFhAQ9LyzchBMxxMzT8p+meAIqqCRrFI/ycrosO1LQfkv6sLwZ0
dJYZ85okV+NVSkf8pFO8GwXMCwh4ihvqnB5SK9kVhIbS3oGTOMmqCEpeNgfvpPm3OaPPb5mF/szA
FGWAfYZAi0yupLnh5Mt2WdAPQnA9LLPKkahCM3slG8PiqvQTAYuoT0BP5RbDTXiGEsD4BG+BPwxl
kdzXPrymntORNfyEQh5Z/wsuEzJMuH8FPAXkTmTMuodppbJJAQs8n6C7n2yZRE1a7N5lAvWSxWdU
wVjjfL8Avs80JEw+FHruxvBaOG20OPyVQQVxmIuhhOuHugDsLq0/9SXtOVwKZCxKUzCCeRdmzEJ6
byhMyVZHsFITl+Drr+cPrGNgNXvIEnpIskBSPWMEP38gWe/jeTtQvPlVNulACEvQRubytIfFAtEE
9D2N1Z6QVqrbjDLHTnn0nOy5eaYrXwNtdLStBNtxvF+xIiiRvGFZAeVbkW6GauaFu0Rl1DCiSU4z
l3qH8IXXy7O0D4wWw5xdaz72Y+Y12KRrYiPBDbDifp4FF/jeYX7eSSuOdzzH5CgaBBI0ED/DqxQa
Y7IJOMMfyBInbATDbjZKWYxp6yK6YMFhgUhIq5FHxnGmdoBFcDitmhIHZM4F3pr9rKg3lTYR8pFI
HZqMzX68l6ddshBg32sACUDuetwKmfh8FWfchiBxb0/qy+5S+5fEN9pfWFWViZKHe6ULW5N7x27W
wq58l9aniQwo6Bb7xer6jaFtp0qz8hRKMQr9oEzfOULoXOT4aqqTdkDOTywQajzfBZgEV5On4g3z
DhWoukyylWQ5IMoz0ZfgHTPObSHo+ZrMlGtIDNovL1R1/OvyNKmn13pq1L6CdubQvjN9yeL3054p
JnQsg1n3CSYpKyjHpEvxLOTP1XXNy8ZxQ7AC3PFGC2P6KBK9080JvUJdBwD0qx2cO9lB5sL9XYAy
/dQ/LnvHazacWhAQHMjzIX7jOO3qtaUTgbDRku9KD/YWxcSmTiaKNTkbC2jPBgMlqiBGJkAICXVS
gtv5qdd8TQotcl3W3CeMmfUxAOGz7kCG4cmHY0+HzesjXfbq98NTXfrMmFBAICaogILH6yvfuoGB
hcdEAFkx6ciih+puTyaT3WSGBhddYjSLnNkIbaIz4j9LdzkaHxwI2fZ4+AuFEUZCVDM25Uh4dbAk
2OOxZrNa2YAa3MYef45Hy9Hy+9t8Z2Rkb+FqR+ACOjc/+yLtrMoNgDM7Af+7eM9H23MiJ1pzqXVn
jyz3E+eRkK9O1lQw5v2BRgF6om5qJpMbbFbohpEwFF+kbZnly0Hd5Nc3Fb3aF0FYhfh8il9U7oZb
ypp6FLycyVNamJSSLF+zY8NXhzhKqt+K45yvB3jYBQoCE46aKsA1COa4PgvaSsftImGOBsWVFIjS
rjurDCxpJLGB126jfbRtWLIlqJg3Y+3l2m7FwzTZL80npXb31a5IlnH71qGEOhQJFgK8h/VSu0RF
v9TZT7OC7Ce4fhpoRPFAAlzTeekgcaDXx8s7sgyfEUUJJbB2ZZZeVjn3wZGfdISZSt+5KLlCatoK
CCN5mPnR9zlaZCVSUKqsG4Is2UnzlHavYropj6hycBOKFedeY6IP1BKDPHl4Yp9HlHFqf7RLtAo5
//KVGYrM72+ypZR9pPRjFAm5GLEDwmFxyZ5kZXscJuJ8rXTwNPOlMJdYPLiL6/M7ePP8uOs0nPYJ
PTrCRrqPVn0+ZB/NOTD0BYcm7QDQZSMfKF9HTT6r81AqyalecqAUMZrTcJAPyxZ/3u1FAzWpwTKh
1vkEtSSQV3g8LOhkYXs2j0SUPB+aXZnu1ME7GO/22vqULczr6NAtyzO0S3oXyZeRfKE6tNpxK30n
11XGN/bvzsvf2i6qJFu6YSI4Zdzw59SmVc7nm1bL4JlpFickeNrVB3kVZzDVtlo/uJjytymISgdK
R7UvKua9kep0a6rGTJhz4lNWnEHcqzrTebWsnRV32oYQvNKxCer0vB2nsoM9syJysPBT4gd/JKj/
W1NM1SXRkFQLS9e9JCOv6+KW1ft8DVfEDPKPk2jvCTxjjo1cEfSd9tk9GAL9ZUKm/H7Fu886tsRC
i60kXyMDAmBRbFNu2hnD64czMumn3kQbJL2YMVREMj8U1ABDiiI53CQ08e6r6szLAANI4Jijx3YI
6S8fpGZis2JuzQ1kKHeDP8Nsq9MlLmnDsRUyiXNMl72AZvVssj4H/75dlb9czNR0RUWGrVgayuU/
79eubaRS03HytiLntSRWP5ULa8B+X07OVe5aMh4EiQAoQ91OjzghYoJbLZNpL2wpBvhCcws6aqs9
MC3V9JNThe2K5niXulXfY0jUp7fmMpEqghRQS8SHeHzUrxtVeep1TJFkuXeIA/79nv4i2uGz++09
3bU+U92IFeEkl3O6L7Ls94Q0dhA3nGRH/w2R1d7/9wXlH/r64cuyeOLlX+Na6+6CylXmG6vzK4/h
dDrdO/7GXn0EE895O9gjtr8Hl/vbd8bQn/uDx56p4913Vsm6VhrCCaX503he2xtSj75W6ENGk4A9
OnWXS2nx6Jo/HoBB3W6KqJEUSxIV7c4uI2i9rlwbLAQEzDEPeUFz5M/fw1UaLJLgWeLNFhvJcWR7
NPp80rf/fsc/HwlkULI6PBBcWUZk/+ddehRuYlekBhCjDTwIPFjnMe1g9+oCFrbrsbF5cL0f6+pw
KeRlOlNxmYve6SpE7WIZexGLwpBUwYGTUVY7puvjWcHbJSC+79EtK/MG/pAt3F1w+Oe/q0fqrtYx
6JV8vKewDd85DlISyQDrQAQ8eOblYSj9r4vd3T+52IqJYBTcP2PDnuLw2Wx6O7QRZzoTbzJje/ge
Y3F+8B7lRx/q3VMim4ebrMXDZacllz26TA+ckGRqDyNTtN7bo+Vy+fTgm/yxH999sHcD+t7UDsZF
wAMydnHwrUICQQ0Ps8165CoPH5K/fovcoYqMZA8z2907FBOrMWGCXvHZvAKJ2zCMXfE1Yp16exs5
7uf+wTep/U0GgblF0rke4iPtx5QnuebxoeuyTePp9IVWiAN0r5i1BHaGhVfC3LRrJsrt5jqtpxCL
ROJmojoZWijFDWCfY74dP+E3ITglVIuB7QLRJ2JCA4RD/SL9clccQyIr6u/uG/MF5x/a+8oqRSbe
UEdDDARV188Z6CdvLQhr9gwpvH12ZOlNzq6yBiuKHikTCQQatuVmZISlFzvmqpgTZGwrH4CwYRyg
RMATBUH9yViLES8fYBRLTM9sZdWsClLNgCK4Orj4NY1O+qDSyUu+zEUdVFPBu0RqaDjoyzw6zHax
URlIlwHQMK9yOd8gOZrWPl24QA5rpIp0xQ4j8VNdHP39esiA1+EUEXoPWh/9AcaVqNiiYKffTLM6
w+vaBBhKgp6GQ+rt/UEc1Du/Qs4TWDNrrr1tGDAthFka6BdHCYi6Oj3xQogBHn5zGmpTwaERcRsB
jALq52SRvEWX75i2tB2kDT0JgnQpSft1MNxzHPGsaYQt4Z1sIxuMzYv2beR2vmqfsDPIyJodfdQH
By/fbiFD4Y/4NpbALIi5frlwBkHxPWbHJT7PYRAxIsvaL3H5bI0pzUYj9/bP8Ui3t6iqHRDijDtC
2raX7/xNCYwpZyAf6GpILKsDXI+hOr2JBrXiixJITpTAGpNtk9e6f6atRxZBjSllDOti0ixEV/T3
T1mYbdoncogCHZSibUXNHPwKB7mM8bEQ0Cdtn3KvG9NdCir8wmf7u/KIE/qyQmWxLUMcRo48XTbz
7vPKJ1IE+HgELx41L0S1ecjXQ2b3HzRSwR9CYDA+R9uFhgnA33WoSNb6h+qLfHEgd66jfBrls/NA
pCZPqxpxHnV2zK94ZyTrgFDOl/1UnAjB1b0EzJD5+DkeOLq7i2kpdShLFHtNCybKlxyv5LE+glU0
Iu6Yf137vDT87c3gY2HuBtDq7LfAPIFQOMQjjU7B3jsE8VuHcYp2OZ3PEUAntwu7yTO4Sqfh9ZOx
x6vKnYjwS9IsiBjxep8J0WX4agjo+8aagNiFGTJ/PLRW54D3iqgBsuKW8ZSQU9HRNsIkfZbmB+fb
HAE657miZw+E7KWxSXn1Lbf2TmG1UqNrJKzPEx4oL95SMl+X+uvT3isX1nf8ojkVCu4BCvpw3f+L
vsySRUy2FEdULfqwRP+2t6nWwbzlF6qjF3eOXmYTrr5w91IcrYfi+eD8e8VX/1KMWfiXFV23qFmo
yP68XCZrSqamVjFjDsigVqdMgO+wPIGkhEZQO92W3hnTBBB/skl+iA2O+yBwVPYP5YjWNfOP/Lt7
4VBe0tCDcMc0V2dyANnNU2QfpNglGzjhxL/AEhFbckddwkbIbPr3G/lbVck7kDAo81+kZXfb9FXr
D107VJXTqTvXnXm4CnFhzy7O6MpW+aDA++mHRkT6f6WdiRFbvS+xmtO+s1RdVFeYkEewp7o36UX9
6r4u76d3oGLw3SGnQq/lMIJNTLQh/QoP3rEk/qhMEM6akoyDUpMN7pi73bqoDidTast4Kox5ijza
Nm2IjojJ5/LmXt9oJaOD29vKc92RmwgjDn1P+8wwyjL9yxAE75IXnX0VhGUBGsUcZtN0AIPOEJ0z
zXl8kbwb7iTkGAu6918GOMs5zEDabiy723QfaeBzpsQ/I3DpJsQlXQzMPR7zGMjgTKfopc51LCtz
aYqG+TqpCYHLoxJ1kLLdD1NaW+gcYbHf0qN1rRPTOKcYD5G8/ALHDc4WYyNsytQ3GaGQCbA1Fjfm
HDuorNfhEgd9gYIE9iumlcXD3sRfDkYGBz1Z0lVaBppq3BXxVROXohSr4ri4Mk3SCA/Vp+p+zGgR
kXhJ+yk1pnUV1P/7vYWtRNI1DKoURxTWd49kUghJLR2Pm7PfeGo0B/PrIPZ3TXfhsb95KJPsNyE4
P6g4/6LJNgzZIJQS3THOFuOuqj6n2b5UmnIICaA4APJfH+miT7t0LFFCNErpNjp3OlifB4/uz87E
nxe+e3TjztByUywwSkZ4CgmGyDfFTHkxl8igw9itpsUWLNDyis4rpfuZ4Ke6hs2ntSDOYVY8+PiN
H2c3CSG8ZhimxMegy/cLsFzcSmzYF3FS45OSNZCdYP7rMwFslkzDmoN8Qa8ZGZvwerC2w6/SMtLb
10pa1tR87akYqQZczRu7TrctEqic+7eTSow1+oEuNsYleUV0KRWGgC1w9jOTqm1MDOM5v07USEFE
dDmANkQ7fkBwUwNdT17NhrZcNlIwgQCeGZ2zLLycBvB7QmS5CZeueqafCk2Roe9BowCNb4FZIC0E
DHRWoEgWyMnBfN40esHdJMdeK9E+NsxnFSLjntd7bE3Y6druSGRy02LtUwLu88leQjAYMyw4YbvQ
DsRyFyBqro8cPMrPfcgy8J8bqmLSmzPuT+l1LZ3aVlMOc1ncFebLucGShhj1AhPtYLxZhD8ZWDjN
nqUUb3NvUqeSf9cz7roW5AprqLCbxNdLWtWgKM6gycg7Mw8A8DIKJ1q09UeejW/mnIAHQv5qdfrv
m/gvZwsL2ZhiIZdnG+U0/OdTK5/VQx7fiiO4FREpJHDxkRmmAbErlHT59hDoq39f8ecJUfr9isq9
jV1XakNN47yc6UxlTlWYczQwrtgZ9K8rCKyTUYzlxkRnRN1V70PJ3MH+HBzFsQp1DyEQCPkr019A
hZKOFETKQMFnJA+gvJOvvffvl/urkvjjHP3ny/21/PxW2BzKWLBi6ZxveJmoFtmmDMumsMLzhEvq
gmi2cYpV6mkzLDyTfpm/t+/pl7yQPyW4twvsQjfSPuzjuzJD+Fpuzvq6mHfPWK84kBlYNx6sh/LP
SuyPz/fX/vD7C9abPJWKOt+cXqCMb/afzXePOu3qUfL4RE7jROIIUQ7mXvBWnj46fCmf//7Q5KFV
868P7W5NTjrJbC+1AB4yfpVNcu14vvUYj+vFLxNfTU/+XM4w3W+N41RC0HI+FEEHGT8n+1vOIcxx
GCji8KgvkkKcZnjTy3fQaue+Q7LwqHbV/v6J8QwDiNEl/dfS+tsnppyON0Wu9sKSmexmgBUg8G6W
h3YWJ2G2TEtHmB37D6X7VKtXxk0XypDrilx41U2uftSFiO1IjGVm9CIDcps2LcZjKUxcDXUdOc6l
e1kOGaBP2FbHXYrIyI7RG+4USnRlqhCUWCE6Cf/9Ffyl1Btug/++qbuCXMyN6zFrKPXMV5yB/SSf
1N+wmw1iLmHu2XsgCLnTyJwcs9wpPvSxPhgR/v0i1B+NmV8Pz/+/iHv+TqoDX7IKIV42kYxaxy68
dt0i21tC+6xqey4Q/BPcCl/Fl/jkF9uYUffqUrImIJ5BfHSTR6xHR0f4Uu1f5nX0L1WQQ54i2syb
6T6SImBtl/EV4tYlGzPcJEtAIOIGoMWqe1jj/GW5t6ipFJZ6DaiderdaqqciU8Ri8LzY72aYBRM4
90b46Ib82bsbPjb2clAjMtia+ymLdayvZUviyWYfyhEhdQ5OpzmE5w4XwtE9+KcR6DGQCFm4f1Mi
KxBdWkEBb/xBz1v663OsS0BcBrYKtKg/dwdTOhhtdeWF0Ddi6tTXjrAincve8XjORbrQeQBE59Ge
NBRO96uHYZq0QtlQVd26K6z6fSeehA4/LpqM02ErxVOdsOlTFSkmjIFdeQbH6eQKscdu/WhW8uuz
/XFxi6EMt6Ykqb+YTr8tBvotO2KiAhutIZlvawZb4pchHgaoh5RxZoBCGC+4JbO4eMaViKWWEMtp
rh8ebDy/mu3/eiF3n/21ki6tdsmxhhUkC2E4gtWMR5dp6DsQ8qx3TIKNaVRl05voCJcnvXIl5vK4
BcTgTEas6g+2VdwQZ1QRQW0Gw51S+KdpMcRVn9k48eszwGdjOPsKhg/6IjjRD66EY730T+grEfMT
KSMCZxwGx7z7B8vDj8dJtjQdE7fJKUXSwUP9eXvp16so7TUpm6k1GsFTlnwc697vtXhtxPGz2nwd
usq3oGjIQ3BzVwR5hh06tio/1YghFj7VMg/yJqaq7ZGWkD+/10n/SAizsmi8VPFEeK2MZnKQy6cb
o3IyAMVI7Rm2ITSvGqJoUGwo0D5PpoByJ4sBaObrQya6RQrIc6ghD6B7//2uf85zeddM4eAsqpTr
yv1DtVdz5aTlfcLcIV4iAJsrY+xBSw4w02raAtpjU1hKQewThzzpozK8eZfpaZrOk3U9jmf6SoV+
Lc+aqBz9+5XJw7b8xy3HwmaqbICUsyIV4d0td0sPJ0WJhz76CyMuyYZMZqPiRM7sTCYjOljsGLb+
4EaXf2wSPOhsu9wAssWSek8k2ONiMzr5JG3k1/HLKZwCVXq/jULr5IWC86V5E9tJnAg7Q88cCMkD
OGT30QThxztXgWZxB1omDRKRo/Ofd6KW5FqWqWq3IWpmVK/wHTnBzWk2p+gcLB98yj8WVa5F74OD
EiNm9cec6xAr1zxvzW7DJkiJTyuGo4Hs3DawKgOJRjtePpoxa0SsONKLkNjR0Hy/ElN3XZ0cgCQP
HsNfXZ8/vnYVRCuzaN46egb93mBcdofOvCpJB5qt9+k723sO7cJ01WyTSA8reuyqjaU7ypyzdw5O
zg06+zIPv3nkUAZ9l+tTQOeDKJ6HcK+fXwveGxmaGn0FFcLXXRFj6NbxVMh8LaBnnEs4NBQ+GncP
C/n70afws29C1+S3a/3q1P228BuJLKt9y95O/yJi/B8vWCNcI7o4D6qin4POuyvdVRHX6tYUicnn
jWvdR8HkBZ0bVQuCoYYH7MG3+3NDG64G+47T6UC5/HVe+O19de1VkLqDNtzaV68PiWlewtEYMdYP
UGNv6TdjtXxwiw8tvD/vqD+vOXyvv11TLK5KbR2rQbLyNB0zfMSYv7nZSNbt4MxkzgqcaLRUZ4/W
VvlHF0RlbTV5iiGdmpS/yp8XzvenWugzo9+4wyRwvin5Gr+gmE6ebS9CkXa1UZw19lJ+ULP8dGLR
BQCmScWgDLKgXx7i396xdtJzIZPVhhFkChhu9ZzYX/7BVcPpy4r9ZpE6o6O9pnJKCHJL3X2wOzre
2ghN5xAuH50Bf97Lv17Nr0YczEW+/j8/hv7YCkJ7kI5859jvMIMuMPJtKFYfNeJ/nvTurnTXiM+t
WxGf9QLNzGEC5GYJb3DvgO2HOzYNAXMAlKw3b5XvECPxCMfws5XAxYfqYXhuDe644Tb87UO/xdJF
iaVyuM1gvQcoFqavc/sLYs1H6+xEP1p/syaNH5bFP+qW4boQdCnP1YGqe/fxtqVRme016TcIVl2V
HmfOwf5CENqjk8DPWoErKdTdJnc009/7L3JvKZpS37ituKumueuRSGZHiT3lYVocbO/ofkjO06fm
eUd60bHzonvOxY46++nBBvmrkfXHE333Qu6+5+ok9nVx5ns+Y619YbQ/n27CckqGkB8K3uoyPNfB
zLS36sQhsWL0aXrjB69B+uttrcABElXkGgyb7l5EfqvUrDFzaYNg0++cF8N+fZ23cz6MZBnufRKS
vNs4dzfp6J3tgqEkUTD2/LSbW0yEsC9F2ugSE/2MlTjh/iyg1H2prs0M1HuTXfyFhDrYkfXl9Ddn
pqFPXX5/jm+fn+4wjNnK9rbczTD6fmCg3jE8QNDAwMFmdNc97731G5plnLYuY8dvPgHAYprzCdn+
ew3CnswbkhobtLL/Xmp/MmZpegOXNXXOjIas/xK1/fYMpPhKVS0/ShtiGV9IFj0j23Ey+/Y54H1f
WQID+lABEw90GFVA3FEYMiEPdqZtR+vLlvZFRN6ZzVkgdEZj4UFb+udep6HooaCE0GmKJvXun49o
eQRsfjrKw16HtyjKMd7jQ3JOfE6Zn64fPTB/WRL+uN59x6GK94VoVXo/SEGwSIBe3cSLkKfmOdhF
pbtGbIwA+uHX8Gt9//P5+P26DNf+fJ/dNRaFNOuHXVZ22nXiJQEKSRvx/Ij99UHJ/KNi5kNl2gEc
S7PY5+6nn2phXnNtTwFxdZD8RgtQSZTF//sufneZu+9OLq+XfXeBnktneIJhbSTY+BidhMEadKpd
8LaPyCQfMbcP4nf4Xz5T7ODBQ/+XDQbkqaEMBBwT6M59WRaLvZhfVVZA4j3tz3ERxW5INo/3PFqv
WPWWlu1GV3uyTtzdAy4YBzK+tPsvlVaAhbdatsQfyttL1dWKoFB+4iB0959yJAYU7DBQYVnQ3A1e
0pHl46vEQwIcY9LWbnZ1r1hButnVG52n7TTx0QavNP9EcS8xTgbVOc2iBZ3DiIY+0wBQm46KisRT
oHOQmNa9Vjy8Mo8Kbv1IwUbImfDZ8hZZpGvuZdHV9mV9Rg8HLVzzkaEv4IN52XiIFWtDbWS9Jx6T
d4mzC3QbKnniv9Gwe+bm9NyzNorb4zxFbuGAtnMRw5hAHS4AGpRxWtj5LvPakYVZjsgQUqqKndXD
6MA5NEkCfKN2/lG9smIOOgbJu77IvhAxOnIEp/rqkeoBKHC0FeprGMv4mPTJLZCiGGnwILswFuaq
eadLilxFnyBC4QK3KZILjg/VWhxhRzpuDx5xFJMsrJHiDGRRNDjIOFwcKx+VmyLbeEtdBcXGc40s
xIspavAonTwYhG4xvdh43W2ienY6KVUjpNDdmmV9pb5I3tE7RqKbQ1++0C5LNrS+l6cRGFyWIn72
lXOEiafEhvgqMR7n6dFDAwvpMBKmg9AoXvCHj776URl8mHOsk0HqtVgorj4xNe5p2o2szTG4oOaz
3xAtYbAYnskrm4C5IpTyS3ARs4fF/Doq+Mzil2H1A28SdEvuJXGm7Op3YrQSAK5eBVBSHIOV9PcB
oB5EevFqHzAqaFhJCLYilbYbc7WpPCKwlwM5ad1gSfzhtesrY3F9F1GwnJb91/AnyOSDYoZku/Mf
Fdt/qQlUHsn/Ph53p7NTrRiHY/ar/KqBLw9FwTskjNHG3H2dx5BLZgtg05PDbEbQjL1N3W/3s93h
1npY7w6au58PqqaKKpI8VM7DP/9tE/wPZ2fWpCq2beFfRASgdK/09m12vhjZKqKoiID8+vstK06c
FI3knqpdDxV7187F6uaazRhjKi0kepLWspjD9lsSwE4vLEzigO+hFcvZRX7sFB7cv1/eh0+bSNMq
CkqKuP0187g66Wb7fMI6YAqcfF5hlqZAjFSSsefRoeGdf2AHNRIkJMzJT7QJiWu+z3JnWfn2RHg6
sHr0Z+6sNggyOMmoeMKM7GGbgH6DOwSbBCEme43YysFzJPeU2SrURKRCNnbTCty3DEE+8vc31VbA
TAEMZ2erxB8bCMHxC73MXT9ou4ENwc6xvwPPg9Dnvru4pGGDa9EWXvbtpjO6kL0gMyALWMvtpkvV
vlTa0jKfK6P4HQCJc+3m5+2C7wVd1txTQMdud5GHeU+H6kRH9G7hzsFLYq5eWs+xCzkuQNzYPvcF
wCzlPu7A6FXB209je5f7h4RjgnNGOwDSyrxlt58q7+V9uZF3BVXWwpNeqQDbmkfQ0AFZ4p3Cvw+m
WPXaupA9p59FW6a6eucll2oVt+WUy6B2l4HV+3w7z/cNZ/+Kjb4bwwJ3hRAeOKJ65raKdU07bNh5
F59zsbdHu3A0tUEPJZk93vaCVac/9GbdxPnBDYaqTh9p/K7nxuTGvSekGdggUyb800ET1UxQpKmK
cdpouHuD19IdaX3E9gmL2NP3RMB/G87cg+GI8duwKCj76626nWkdk1iDtiHyUfmcDuwOqVEPlQD/
7x28r+ESVersoK4zrxYo9dvzss8N5ZiabaaF0Jb7+joCvg2i7iXw8h+v67gNJ+a+WCjGo9YBcI8T
I7drVymNN9Flv2UZCY0I40eLjv29BR7iesVs9mz05Wkjr+c+2XwdE3XXNtADmTN0O0fjEmXJWo+E
c9VO6e8HpTKArDxYumPFG9MqmEYziMjTbevo08MXtOXfi3yfGKt9QM16RXm6X1c7QhM1uDhIIXex
F6h3ZfYn4uyT3WztAZZa/gs7zqMBwUFH2w53tpazkM1Yj49bRZ27A0RQw9L9gErSsaeaF3gZ/SFS
+z11oAN8hQ2e9H1BScz318jCnv56JFvtZSZtT8z34iyDvGOE+2E1l2mY6APFbpNazV5WwekVocRg
PeVg28cnHZ+PDtQiXPPV3momjd8L4mRrnA0Q5+pDzADmvfeS/qFfAHKN/fMsI0f9v3saAPxVSgOi
YGIpilm7D5uzcTolslg0Ug8LjLhBLDJS/IXlz4n+5zTNGdPVQgqGJThgYL8Lepg0LeA96LT2FbXk
omVesky1EsojdJqgVU/k8egDFYiJqQ2IrZm3edbttzdotD+bb5DvncJ2Z3TTAQILQfbv40v7mLqd
v34O9ujakIIGQrf7eSyUIi2MNoA7dznI+maA/9rfXVQnQ9cMKOcAFV5bHiyA8PvbQSXe/8xV0JH3
8/k5kGhnLwwzsLweMgFPtE/uCK+ZYnu4CUAg99sTOnG77aeyI3vPVqfo7Xz+Z6Bk6w6aEqjjoXTg
oi3jW7PCo2xAaI8Mrt0DA+GqPzTMotvzB9J3dqtzQDgP4EQHhTjQFfGLiKckfIRdoE0R+AlRzKFD
rJ30TDKm09w9dynhodGW+egXp7Y0/KDzmlNgI+KBeSCq2Xmr7gciG3PrC1Krb1ITOrh6YLzKKB6G
kT1GfhEhk2liT09OMj6CtXGyMAlFZAIWzYn6BABd6x0Fk3anNcy6Ol0Ijv3Dhe4C5ixFAg6Q5hv8
+hkiFCh7LccK0O2uFeFcQqwF4i/+AkHC136suojsjpY9qobwGeC7fKXPFpGx1k2eW939HLn7eHz0
j6O9isShZICOB/fVel59IQ+DgOKevpvPlz4y877R8E4rVzTVzUMtDgmYTHAE8A2tdu2QqJKknpO4
2o9S+UXezNYEHMbSLkpPpadCbrqnwkSujbzUGm29uJ9C6FztKX6Yr8qG3z2OdOTwgd9F0OzWyDgY
OO8Rim+beK5og0K7oOiDPNtpke16sfS+h92xbtuR/pMcv6Xj2Dr0dZjbWedsjveHcQwiSEOVroe2
VGH4Z9WTTbrhhvlxbhCpGJ/7/chAln5J9FggcpQevmNEy8rjl6p+75BaT70SyRZovqnsoClzNsNT
4uSINq7D5dE18y5SL4XV4TeFfghvWdw70EjhPE12Q2TyT+Dx1pNW8aQvexfhEz+3l3O0bRSw/4j7
tGaW+dJC90E524rZSw79NFu0jj1NHxvEEGbWBWa6yUe8oY4CDmlVjvJl4qjthl5t16TG3a5ZgPIo
iIpCcc1UX1AmynDi1DncrZ3tL0Z+ZzqGfre0Hdj5DQXJexAjZ4TKL9RQEFCKodde/1Lb5Fp8wboe
XHcx+JDQ5S/tuU2voKDfNz/71GrWi9ludoH/gCVr8KnuU3YMTzncgnNLlluvp85SPd0Z0paqM1ID
lJ1JY3SUcDo1vBdb6fIeOuFq9tVMsBSzqq8xDwqsWBDvlD1rMSOcwMsR5jvW3AwWFLs/przBkfNC
xOI5M6uzdb4aXuB7l0fMFCY3REexr1e4za8X+KBf8mS55AFxB/vunBwhj6yg472v2NVz72uiNd7/
R5OEVolEoGyq1KVu34hLqV8Sy4R9j7B3B6EpV3dbzlNKmvvv1+jembpO7b8D1V7odmLmpzK3cjZR
dpAMjMKtK/RGTbvdz7w3atiUJ/4e88q4vdvBX5OruVJqvGqZK6lScWhQhQXhbxMFynTxPpL4zUmM
zbcA/wmV7elY7ti2V3rDlQMHMXZTZ9YdvtlkxbXwNFBCWrCJ5lz0FbHf+yf3bUinePgXdHh9+Zl0
Pc/ufwcSHG2YsOO+/Tb0ugmFYdpC0Fg6XSjfIuX/tR1MGvbv4dVE2ZwsA820oFLU4psVDb3SlcoU
3YHr+4k/V2R7Ol0FNpodM8oOIpsdPlHTnLhfjbl0sX536wvZ36JfIJbo2uH113EtthuMXAQFmZZ9
A98fTaMBaQXeaXwt9EL+AYTAVqLc8PfO3sc/4jQR+wgfuUUgVINj7ItWcdjKmIRzt8e8T05HdCf8
7NuJjWgI9dKmfnj3MF8xIqoGOJFUK6Dh3l6ULLGWiWQI6Ev0/Pqqdnf2K4Dfwqn8xYnuad/6+NPw
xi/m7AVYRu5Q6fLQlye6xVcKvhozKw+N06/Pqd1bbWVuS2ODSaaMsRjAC5rbn0HQ9Z66M2qaDav9
yJH8Pffa3SXFstMOOYPBbHdHwCzs0QjkD6aJSPrd0xzHWfmNowrP4+50EWzCbCXihMd1u+L50doV
2pFRM5+ybcslmU2397U/xZkXdWOhEAP1T+2xyFZnMvl70vcZDLHhv4av3yyltT/lraXIHCj+yCJz
/Kb1Yq/Tmdrkr2jldsptrMU27KohLiDF+6I3WXoNT8K1PFdfBZ3ZWyoQOJOuLLeroK3yZHsyY/Ek
DJCc4AMCzJTjdCO/Kcp/+ND+Gqt+xi8HZWedS54fUS63ZoPBCb6ZuM+WI94hjyLgZjp8mk0mVvj3
at/jMljt30PXzvNWa0WVqYgL7XCleeQVYqZVADQj7U3HYw+DG86kDg/gV8PIjw43ZoT3XQcbopm1
BQYUI532gq59NWLgUFZ0CKFacX15+29F/92ZuRO1ajBhj/oSar/Grau2XJZ6e2ml18UWJgwonTQM
KJPb/aeJOW04Rg8N5u/RausrH6VlqrVFaOoORkXQmVrEo+9dojlgFw1Xp3FqNXtRZhoIZZ3BLgFA
wdF84wPtEW+SkweN1ukenc/R4W6Q6YUgScmzZpnb1elYbVq4MIVHSIiiHCR07RMJfh+eAC7NG9JD
y+4OFEb6Ue3o6Vq4T1SZRqRv8JcR9evkXts/+u2w8tRXtPD6FWysQw9+kP0kXFpjDFWvx3/5BQX6
v4/ftSNI/X6TJFXA/Il6bf345VG6o3gpPPlB63Ow7vRyd7EAkTP88Lc+ZzGwq2nQz7231dcb7WM8
tERmNP6dNOEEHl7+Xx9SP49yEV2WZ5rVzt3egJgcZFRnOkW0AI8HPZGZy9Qbn3FxEG4nT7WC2r/I
euN+Xm3wLwci1bN9eYxVTiUhsP0qd2k2rLgku9ruCwpgJgbHQUzkf17y21Frx5Om8+WhlYpRc9+g
xTXWZu10OvOA3ohO8NnvX1wcuor6vEe1UaBVCrtHM6OmayLu3F+zF5bp1+yLy2Fpomot8m2y87F0
27YQaGqGYDWtcvt2nGitQodeMd+W/Up6bCRoxEwu8PqKgx87m7kNDsO14cVfM6s53tGp2Bz35T8j
4hlGtjCq4Q5kQAtPGmd7/CmJjpPfLy/OsOvZdtZ98QgjeUJ/NsHWgSxvoCBBl8ak4b49OOa3m1+L
nM31xpCkiKKQqLTQzoBK98IatXzD31LpXvbfXo79FvhViLidFumYyG+6afcoJVGjowCDKDt9tHW9
tu9S+1xt1jGfULrnd51FiZCAcLJp6jScsAfxJAJIJHVEN1qVBGFtsulRb2UF7cM4YXp3FW5erdhp
9dBtpx3BFu0I9D86ODa8AW3SotkUyU3n78v2cL3hkQvmOi144ZTfHj65ks7wuZEMWvc5CR8juNb2
dAWo6qrvN1tOJ5FsN/LYH1yttmaRFwFbpJoMfDvqPv+PdI8xM8lkkrq2pUGr+07ap+FAXWPy2ln/
NRSY7duhIkvJVpczjx26BonfaXOvDvZTqHUa0iD35WRcFLCENBqAv2sAx74dKJWlVPQ4zkFKfWzc
Ec1tAlG35Ii69Cts2LcH7u/taLWjk6WafFy1eVVT31zoQctvP2uqG4XpWIPYCBBdAsGUeq3uYZi/
J9N9J+5cwHeo/t7lGaWtGIqm9Ez6+zTd16Fqa1CrCclRXB0RgUYN4dX/mGNKOuP+G84wL2LTCtwX
1IVLyLtstiks0H6ptt6n/QphvYzodvWcfwIdXcA7EBjlTtB/W46GUsxOPzk/k6aY/tGVuRm4tvRl
ccm0pGSjLw4teqk80VDGXb4ZdIZzdVRcFGcpyl4uGqquwbsZ899LcvV/r/WDHOPt/GtrLSVSEq/2
1+j+GeyGv5j7BAJkN4bvol7x92hXmmz9GtG8jPoT/dFgV9XsRJGv85aatdB9BB8njCK6P7hnUSOT
Q1z9vwaqbeu23Me7Kv/HEyZy7+Q2GRuPjufCw/kXcTog81/Tqu3lHi216ngVg9LsAZkCX2CeP4VS
2pPjuJMDVYmGhXx4bg1sBDpRFLdlTbgDv9yKKI0SeFPcESnsieo7teHO1vcXvWrUe9WDwSvN3Cez
GLQ1+dRX0eHLeY5/doR85DIGoxH4T7p520GnE+G1k4PcTeYlz/Z3AZ+MQPDQC+hqbOt6+NL33lok
f2fhV+/sPA8OlIal8B8N2MxH7ZhecN7kK3Scd+Ck/a145l8q52X/2pd9b5gHjj1s4YYMUTmKfLRh
G43mg7hHkPFE+3fIgjRQqyURqotVHM2K3d5YNqEPx3hOBI8YpjoLEBwLw4blv+fKIMBFRkwX4SSl
t3pm/ngwT1q7YEBgdegAXjlS02nkTAnx2oHrf/jBIQQA4WEknR+KBgI67H413l5xsGrH/OY7are3
3MvbIpXEMc8+aTdC0hXPz7enSVghtvbSR23XM+3hUzibNTxUj7wOTUEuj25yOB163as/S1Wk5aIM
6pKzGCD2IwqwTFgkp36aDMcjM3UzWu247zSzUKyE0c6OHAh6GAo5mW0HCMMi/dV/Ct0Gr+qBAeFq
UVyBBEc5og65zzO1jDfZoSQvhaQ5/DfItiuaAzbcY3Ey7zYQfrZOglOmAFFzYarkGKEoebzMk1dN
0GM6sFTIMLJpb+xa06QeRNGcW9iG4sxqIOhr5yXT9Z21SaNyvvcU/xC5F5q1pe5Bo0q7qxwe/O81
LebStmP5xeACqddfj8z5tndeudUSzcBjv3wqY4+mxSjjiNZQ9KUeGQFx8wv4DKHBQYNIUAJP1EDT
bj7YSyhd9Za0Tg8aFk586d3C/ZpJ7cpneSKv4pgDwXF4Bd/OoUeuwhOGqumkP3AzEZdCS0XANeg1
WntL4lbeRgWZ5BymZYBxr3hPxmNw//ARnUmvMV5+NLXf49VeE9QoD5dM3KyYSthiNFqTm5sfnfn0
0+ZUdN0Csewdhr3hLD7ySBB9go9KBZCEbN3HLcr/3LGeCCCJ50j/xk/TQBuOx1DSCNhsCTSr3Xi5
7+8a2QH0b4UELoJQdSpsokj7LaGSOn8euLScAjfdQkSO1HPlvKGW1H9THK+rPVGKSchRXHVH/z5N
D4wZXwCLx4Q8IYsu05y2X69pmiSZkcSbivwMlkyA28EPxqLy6Q27s0nR2zrHXtO5ut/n20Hbt4Pq
prTNkpRBOVajj3kVbkaoSH6DIRFmtLvzcXgL1NTPdpNMUON8a0f6VGyP8VYV8319FfKc4rmUZwzb
7U7IsgtC579ZYTqpiVAYqew6dkfZ7vPWKtlV4lD7wv+g6hmWNkvsgdQJC7a2aX3Fpt2aCNaXTr2G
wRsJZKj2ZujtKN5n51RmfRemzqlK2dsOanxjz8ufIe0gIqQKVeemyT5I59+OXDtOOV1NFCjUySiW
F7hpdEyh67O1dUoUJ2laRosJ3VP1jiS46DEd4eXnZYZod1a5EfRmKdvB6j828BgeJCRuP6q259rl
dIZwDl1NGa3H9BAdJL2XY0eFH9WISrpKSd8vvQkmV8D6kKS6Pdpx67jVdOlK0aKEtojDgd71dcff
feNuViKgi6nteP2u8xONwu7Tez97ptwx+/mx3LDZooqp/fU5tanLhaTqmzPsqMLpLVRSQX4HxgzC
zZ+BqG11SxLWFzzHBh/igV8qlvy/y1Cz5NKyvTtne/CxIrT6GI38efDp8bY7FA3DXsNo13for1kK
e/PLiEVpXCZ6CxFBkjCvCwUQx+VHds7Plu2nY0g70EXshextxkQoFPfmHSq4NJEY9fMtbvsUjEVJ
bVGhQUcw9ErQ+s5shZbmz9YJmzAQDwqttytTe75LIHS5bnFAnqkdLISONtiswTwdVbY/xQiSGx6/
wMgbHuyuMhCCwdQe10/Pk9RvMEz3LvTtl9Q8sP1BPyx3MmcD7LD8MwJkcwzmxIt4Yf1TH/iQeOeF
in54CRqGbjiW9WS8dVlfLqmBgRLlmjatUsP52rWnS9/uGwH5Dpj1H+7k3FhYf5BguZlzHTO/JLrJ
4gtzziAm8dT7e2dKgGzTBWTWbTqXTbfAqtnhzfGSqlLOaM9Y/g+/Q+hpOcg5iEyw3QTPbImf9sct
qD/lsX4+rtYSi3oWzNCBD+OK1MqWqzf97L8A4ODRYfBuNrjYB+dnO2isNd77i6yugaYJsAXkJOpO
ttkqW7vTZUsy1AI6oNm9DkhFZzXI7W3v84Xr79Hw5KvptXs471+j1m7Uab+MLpLOqGAyP3nUedKB
4NMVm9kOHaq5TXf4Xp/IvJ1n7eZsLpG0zHa7FjfHhe7tz/cDmC9fy3DsvTDJtd11f3pf6yZJnMfn
6b8zvSaZftm5c8qNNZFPwZoLEX5AO1MSGQHUTu5po6z4g0zLzTSv7+qv4VpZcqGPC9O8BLxlle8u
fFDHQhMFzpw93vWpJBLmh6E+bNrThpNUJwBken5uSf+ssKgS7pyS1EvFXHHURE7ytHG+tq8NVul+
UKJDkqHQOgQgv67gmRzy9WZfcoEEEG8Bd5ZsFhQAnut3ymRgmRvGu3eD0QoFBoebQBL/rlDSOpi7
s3qKW2gGU8INRFnURjOBomhHd4P+weZhomMR1NbD/+PVvGcvUTgAekLUYwrutFXzDaTKMCUJcIqw
F+ZAKN4k7mi+6k6xw5TPhhegcu8gUIgCGisYbVE2uDVWt4PXHITdWs3XmbXFD3f9gbCMQCG+p/Mp
SW/qsgG55y4oRP75mcCaM9znJkb/g0jg9gtqToO2ti6xlEV8AYksnxbX0+AzEFUbhvxqMlIP/EKK
Q4SXmgoWmWCgZqS0GDDE/sJoWEXZGQhIE/B5s8AnVHrzD3pj5o7qVTiJc1ASNpnH9H3YVSMqtJcO
HHv4vWFvfbQBgjZWAu5eY7AFuihfoYJDpH/V9vh1z1co5a3OWlyh6O+7MBjRwGQXSBwXb+OtbU8Y
1qJGvCEQbrrndwEwQxuwKMGDwnK27qC3MR2l5bgtZBW4A2mfvq5cArg+HQZ+obutow2olOeeRzb5
tBJ16qZPuHs+xCcAjIFd0QIPW3+kWwnlCGl/hZotzGAwquadueh7A5viKXOEckeTd3yvalEbshYl
lcinVDESwvPejsTlFQw0lZxp2SPBEtgl90+4p/zC2uEwfxkdqX8WnZWa4rX7S1D7klq4YqWVfGmn
fIn7OjjaI3s+XbtTTh/rHeIDTxo89XvOhgVhElE7RUNqyjCN2rWvqEltINUJPCe++Nr5WPUQuRqP
X/pd6HJ0+UROftYw6D1eRwyK1BTZTESeEA24DQ9amYG02ZVyNMrFBbM7330eLpf0+MpvMOrX6vaN
YRODEehzpJgIGim3gxXrYm+2W+IykWFY8ITg1E876HmVtvgl6OXfoiajBC/fgTEUPGGQ7WBQJrww
ZxQyT6HpaQjkmMjh00KZ3wsxhORiJl+T579foMcrw3KjmUxS35Jr219d1DQ3jOvNp7zb+Z4C0Oq/
8y1NZLN710Usi4EEBpVynjq9tix61JIqCaLftR0LBpdHPeh8isoUecsw/N9TibfjGeKt/2XTUlJM
q0PFzHrQzAYtkmoduyVUQHZPolxhB9188RSGp4+vIw2G/l7W+3wigyMjBgMVDgM2teb3nzgem+zS
wqq5BHkwtsjSTqmLCFQKmb0u2k/HJvf/4QozoPIPRZpE9+2MuQHZCXYKK7y3X6nG7J2VN8WIUj92
ivCnqRJ0X5gQkxQCnSSIdZAeNSOmrJbIOldnxhPBxj8gGN7QlyEeA49Vw716uKaQM6BowAclWVvb
UKVs0T2dsEOQz9rd1w/1XUC4oBG/0CxjuHvrQoHCUWm4Iff4Neb4e9jaVmpFutWUJdm7AaGqT5qy
tw9EULOmVhhQncdEi/TNLBL5gsnP2Zb6jd0e7h3x2kfUllpXKiUzxUcAIhtQwKTVL0n/AG+FwUnj
Cf+sYeIPt/f3xGvHKbKys2TmCTlat8Txh9EAjAlUi0f6kPn2Gvb30Zt4s9A1I51qVOPNrRgPT1RQ
GMS1GY3m+AK4g33Rs8nrkppBt1dk4pvO171DyhqLpl9UOhDrAbV3e33W7bWVJYoYH0d48DFPXKJn
qsMgu66/gm9CHpGdDmc/B2fGv+Cyw+eflfvTWHd54JBZ9ODjYrVlcaFr37Ir8mK3af3zLT6p25Eo
U88DGmO8vYdPgvPA0L2vBqslTtHty2VQ+gBOhRtIYU6unbLiZG30OD4BPnFJlo1G+KWitVMA1WJL
Of9yTcg3jClu7d2YItyC7E1Fte58qeeY5zLThKLVq1uRJCE5J3AgPIpet+XN6PPWcNAeuDxM89eQ
tWnmBoCtbcKQOF8b5Ok4ZT6KUG37hWawlB4nTQKfD442Ghk0hIDMhqep1Hkkh3X7VCoSTu6gtx4P
yAmvAb2INKyIdS5j5GrKbp/jXYF+pWoeuzOBzoNodpk2LPddxGnxJZoMXOCqlnWFqf96FdVt2s7W
K525Cx7xZjxAtwBiEBk/EqEnccN27tMkcntfjQ+yCHDqOw2nDNcPIg2dGGr2+2gtydFQVb/W9vTA
sheGPxrZnU+50xpQbHoi6SdwThizc5MVf7jnYMqEfpKKPsoVe/Zr3plx3ClnORUsAyAKRDidadKD
3OcNZ5Rf6L3bUHK4z/Ky0L8HrN1gKcqzJFspqJK5ZpDsAMCq3miLRgd5zuk3TbYhWXySQAH5PPTe
1z0P0POp97Pyk6efRlt+j1etfU3Nti61i7FN6Ioyr0aIo2UpCXKx9nyKNkQlBJ8YzIhCsfPk9ofk
OmbWOETWCumi4dEPnZ+vf3MJ4XQhtqAg7UcrudoXHU35GGsi6FrD1B74A/wjyj8e+R2bvMMTLmHT
AdTEktcOIH4ndDkKndTE6g6EKaS8jjGLgE+2GKne6gibrMcl7E5tQhDDCaIOHaFR65F4Z7wuSYDX
wjn0Lw6M7p6ovnaHAIqftjy50hjjf2r8xkfn9OYba97G5bK5KEVBB1YBV3L9hd/xx3pnjOfIyxOG
cNibjP4DA4x4DH0vBPUVGG0tC7I08n2qVgKf7/LoISSIxbccpAzJsxW0KGukZD4IAY2bEWuZkOUJ
odmDyRzhmX2MBKYgmL4gT4ocKMWOsLEkdz1LtY1nQJ08l0KDHvpdcjB+Xf4y19qlFJWiyH5l/NBb
Ye12xhDq7KFsz36szk/41Z5OGmztfWpDzPO/w9ZWNo917FCVEeq6Im1a4UAhsUEqMw6mCRrykYP/
BtdWFnqVxw8aKSEl0XykHm4wFF+y8bjNQMRuZw8EPz9z+cWrPoLvdHSmHaGjgkrlgRo7Tc4bpv3A
i7AYhhY8NLky71Y7pZmOtda3Mtu7wMRT8oDMxvEdDskUO5PGh+UeoEzq8veAtXVOT9Q92nsmKBzV
iHaQMZ3t+g5s7SSw3Cbo9TVQrZ8mkFFoCiC8hCZezX0wj8fD3jozv5hsTOoOEgS7l91Rh9ouJayj
0yGPhdgDfyh+ERoJ9sWVIWC+mS37e0kiAOsPzQ2kU1cW6pk08DtCe3nn2rVH9ps3pKPu2s4GPAeF
vQ7+d8+eBfs1g9rbtLJacaFZR5kTIQJjPo6U/jTw3oWbNwtJsf19JB49hjcD1ox9Yi5NU7SKIhYf
LChKcRUmHRINngO5HcAvYWoiGJf9bpeOZC64k9kWzKbR8B0PDQGBo86+wa2FbXh7FdbFeqccirUo
kOHkq56/8VeLKd7mmEKG0xWscHajQOe90QN5EF6w6L/Grp3SamuBQEioLRxcGqnZy8Xr2cs5sPhB
urN1O/NdMJXfciGL1TPn4+AFX1R1w0235DFMgh8Du9j4Vfe0RO6OwP0gH4VrKl/fo1+mMWnrsSzn
J5GsEkF8h9rZdGoTbnkvLIgTYh6a7MNd4p8Gy5wGkQOntwUST7ebEO8vaxJRnD5R/k5c7MPZLwHK
DkPn66sx7XRvhG9Hqz02+Wpt5MsIr7PHeoMUPk876A50YJAH9gvYXC+1oUB115MZ3FbTabpqYjK3
xoLhSa1TTgL6g0W8new+VZZ6dG6zvgMBN/IBORrDb7Y60OeiFMsTKyCyE6XpWb+3wmJg9HBhOSht
BGhvB25LWaqf1uerw/uBxdE7Wfgt9hXnbhv8fD1/NcIJ7h+a2yFrc1WWWzPjQMlzJIloHLH2UdcM
pow4W0MktzffZCmkfvi3bXmQFiJxDwsGFB3USDqW3E70vJLNY1sDMvh89EQJywcvaE9hOvkBQkTv
kNt6jQHdAxfmdtCam6ZncdraHrk2nGEBKP+WhtNv9Ksg8SL4hv1okqL9B4JYO0k386w9O/vcNMuq
5NrsbBKalo3UG8XCA1bTivxKuLElZlyYcnNP6u87Cr71foBw6RhQBYC+0ra2qBccMhyQ77GIfJ5w
8LNB7CLa+XPah+Jt/ko39vPXT9dLhku7q7ooj/ACXTihPwmvkXvu/cyE6jbSyRiHn68ycdorG9Cc
5H/RmsPpNc37QVKTlSafDpoAhCK5+9vtrcqsbclRDgJVoM3B7uCfkoYykCkhJUG33ebNfXCOb4as
PY/qqkyjkySLB/4S0M2VctQUYoig5AtlFAEo+Ddn+NckaybxcjyvV/uTgUnsvQqE4Hw1oYO3yLWR
73q68jN5DxsGfWCHFbgbYLRUcgKUvm5XFq3qMqtotCSwKawrdn81IMFEshi0UWO8Jxatfnx/j1ab
YpLvJJqBHORrqfvKmOwQdKEk1e9T4GZNjc7kWXMb5ijmcDeqEEiE+Cv05mq+rxKrUXbKuDRUuN3C
A4Iz7wRRsOwH2F7KLbz5NtW1pmGFcb0bliOLVDv2l0Te7dIaul5Jx1SkquUAsfikw6Ymro90SImj
JXdeKAJ47zv6gYbnJszRFTf/1+D1G6NFuXHMWeneQORtsU4l8sZUvdoO8mgjnlx/nqwxz0JhiDiA
LgFeJhBXFN66ejgcQmVRum/crhn4N+EK0bCeLrMA5//eHcKv23WCN4QujxACBCqoyQgw3a6TspKk
87nVJqW+6+m71cshWjrrveHv9xBpE7lbZsWXvK182RhWGbLGOYy7VWWbK93JTkcH/Jh3idQuQiH2
wSyc4nx2WohZmTvF3ecwrqPU0ZLB5TCU0llUPanFaXCIpqAzgyw7eMn67CytN2M30o1Lb62qoXbK
x5t0XkCob5eDBLW0tWJnrff2Pgl1/n4LknQUO1IsO1u5Ndkds3BfbMcJcj9n0TW3vepuji3noGU9
Cbx4ujq7yRZ95P2wtV056zMslYRuy8awremD+IQKxXtulq58luxtq3ri/6cVvT5IUYMzyoOnqhPz
cECaobJjJHbTcVo+n8vucvOxX63sJRyE9oW+M0vEG9vwDBK9r9LSrtKWdnt9GGzLbbcykukZ/S+o
724Z5+NSppK/+cizwVoFA5Z3j0fasFf+WUHvK0O9uvWs8XRXqbuN+7l0scWSp+qLdPIuJzr4SQNz
p9umsXKydpCmH1k2jEyU7xRItvtJtkLRFV7FurJcSVUcY0Oco5n2yXw57eKAHyKjXn7pVubUNHsq
zdRWyd7TkUmLHXmz9HXEDQrl4JgRHdXjtaPsQRwkG2ezeW9V3+etbhub9+TYpZlvzDIby76Wrhwl
mZQq9Ffl/RRstfeicmK6Da9LRM1y66k4qnaUlLYq7zt6uh5YLcuB1eCUR1iG1uCwnkTVwd5d6Kuo
G3aq0KNU60TbXqbFbrsgioMGmbEQ2vL9vFvbJkLS5eZC59VTt6VubUmKvUuOYPeG5Sx+CjnzpVbi
UQIfHZdyIP8kKGpqp6DKeZtZWfAHdmLlThVPUvlEG82ptqUh8inYrFT7uDO8s6SCk95ev3ml7b2l
dOnKp+Fhg+CasvxBdMJebt3YQJFFP9vrzVRPtnaiIOt2psFBEB3PtropO5yU6uC24tHu0j3yd0sZ
gkqBwHryur0sbQlEBzfH0S4faOChEL2y20tVNBZzqvzrckHIOzD3O3yKQamxLFbblfjqVH0qL2HW
PnlJ9LLfl2F6XPllzg2g03JbRdO7xZnUdGff/jla7yd1eJH8DQw8RZ2covdityhZv8Px0JHWkzOr
mmilc44KtyjX3kkx3ON+orLgp82y29oGRTXLI6cqIvegw7ZRNgtFgoqz1+yt2kIdHeG+s2Fvtmsn
J8LGF9ku6SstnWib+0OL6M4yO7p6JPv5OnZWKf2zkzMh3np60YDE08dum35X52pwWe7crbLrV9Eg
z1deqU5W5SwrXIufVpYR6nqps9QAK3CUlb3WU5eZfVZojL2eGuulZ2QH10h3ngapaKnih+2lDv3W
vHznGu29baLiztzzyzFMWHW5oDmx7Cqnyi7l0Vn54GGx9dVCTDvdn+y82DoZP/VwObjiJ7atp3jz
bu62bsURW58i+6QeHfGnq9NA1yRH7Fueb23xVdUPC71LFpBK7DymjVa5C8970znipB3e222uAf15
5dPkkKNhHy+dXNl0q3IiVmBpIZTNn2Zcs1X5Q8bcWVu52Lmd0hrlF9KlHgcR1h3fGLnxCl1/CTu1
+9BPQS4dnBgTtzlUjn7I/Z2hBrtc7mVr3YdA19Oq40g9jNT1dpSnh+HxqAVm1B6lp/N0qW68Q6SN
NrIeRAp6+VniFvuBEEGks2CEzL1ilqEW0awpCdvchLbqy0nqJQAjDnt3c24F51Xpa5zWqNqHmnbx
jsuWvVExmuoZY6nYsrLr5honXfpOjcpdHgxUKq2xdEmCFmaCK0KV10/Twol2J0derjv6SptebSw7
1tJ+pBVtDjVfmMZkZ053JSwRVRpdzLLTkraOcknDk3Z8Fe+Ptkz6m7UeLg/lzzYPq3aGZGi2eVpv
h6lm+Eb8XRlqX3Qh358uw3KPHN0pHx6OibvBapnGIspXTtmEt65FwXcPbc2lzZckPeJ8JQ8Kp3Tj
cEk3JtOXw3XDi/5oGPpAm3AHgXmQcrx9z3dGtbtYa0MdtEbrjejQINtt+uXRVCbkYvztPdSV4a5z
+j1YLcItW9FmuzsX2ryaFQ7gUEyg7Q8O/nwq9OG+22DolJ83cwaQ/ZrKThrlDK/gtF+u1t0n1CLe
XaFvk+JSXsD0tUaZS2R2fDbsHBCb5rd8PaJvN83Hp/M5rA/D++y3Ji9vy5bz9qJtwsBM6PAb/h9p
17UjubUkv4gAvXml98Xy5oXoqu6m955fv8HRxd3Z0mD6YSFhIGk0TfKYNJGZEbkcXO/EXqP1beYd
TKIbey+c8qZskO1AzsErn2yI1gZA/52z4NIBIU455e+LSb2F57++hCXR+weVU1zI9zm0aC7zIQkb
yiEkG16eSQ/J+CDnPUx4LaJlCfa9gaT8rHXZdSE1THf8sJ2/YuL3tYR62FYYRCT4rxE8oV67dSDS
yAP7rht6wi7CnE4HQUgI3fZy9cj2hU0keuaRFnlreXn9aE7iDj5Q2qc+q0NhazSSXeoVDqK0wZ5s
yUw9CEH4zU+v+k5U8c9i/faqb+F9USVFhrFryiEhfV1aRHUqE5fl1BBqHZxNJeCLFkCSx5YegsC/
b9RbZvGvR78F91JR8dSSDosjJiZfakWmUQVIu7V0+aGASb0DK/95FOYhwS2Pruh/4dxc3IYiJEk9
AuFLIELeZFFg+Mg961E7yVwjNcG0oI+/DtlH8ZGGMkfLdQD5iUJSiF12aAsFAo+Z310SPz8tpFd9
SMf1RuxiN/rgvf4Wgm/uY7ytt8in91WsxG5Lgcl5lDaF8dCejMmL9hN2lwD9sOQTuZfuiEO6Kwll
ODPOkMGvqAQ66BK3csEwDI5hkAqHFtcoTaEg8Ms/ekx6hZgiDDGPazeht9ziS36JF5mlQLZMYra5
cHPaRgwLkuJw115G3uH2xDmEpTeJB9PjJ1efrCvlMjsqE/i+neok6rVNO8y9chiLae1U+v77Jr/j
1P9a+jdzDSIpCBwVdeRJx9INFzmt5cgpPyXAPY3X0xpx6J3SjFxqP7hiCmJlBKsN+MmzXXqmgr+/
DPWnJA3tmv89B284QUoTdcnO7OpM7YWGFm4KpVoJXlVEv/JorCWkveZOZtlzWh3+/uhftcd/2QQU
7IFP06jbvatGlHw49yP6RT1c6ZZWWVGlI4UpLBJC97VejBoV6x0rr5mCyAkaov1thR52phaZiqiC
IGGtHHHRw1JvCHlCYpabLQiwJ4UctWxQ0lnDpvK9k0YgtvbHTE0hTiG08tpXMu91uSzdWhopjdxA
UITRic+/f987+v7PPv/2fW/+Q4g5IgrDlQXu8/A8BBNIza3CkNGAu01W2Bya79FnNGG044cnbz/5
3yuLnj0OHMtgkHgDRgQ+KoV8xpNJA5UQTDoUENWLddnaIAEes+2gN1VQDjnuRf8nhOIdPf3PZ0uo
R6LlCr3fb2n/LJArvc1a4HgTu/aTcTqwASd+dZiM9do65K5w+V0U4JL10A+jMU/v5V79kyn9s8/b
Gt63ahho2t7M+JhOFWjDBNLrERLFqMFQTghaPAot382OlEX/R7GOP16l3574dq8XcZGEesQTBy0z
6zvouFWQqt82Mq4fn7V5gn/t8G/Petth5LgS1UAzwMmYelcj7xdmJAJbYiDukd01YmvObKEVFGt1
Ba+xiH7/fsb+7Cb/9w3EDYD8rbY0J2JL1VUxO8Oa6WL51eZ6lB6XfDJKaV+3oxpNEAaVQL6AWJ8a
UDGIrj+8whv+989J++0V3rY4h1JJGZcZ7WAuTcXMlkKn1zGR+znVmPrI9pTcgjelqweNK9AZDKwB
2VBZDcjNJvXv70K/4a3/eReQdoHoG/P+7wMgAz9MEj2RkzMtpsB+xe2xT8DjKzxqroU5wyBA8jm2
x3octYZ5JcKDTRYFE8YyV9CqkF1mJsLbGVRN/BBTvHeXvr/Z+0VoRSbs6JmB/nZ/6PrzXCKwmEFS
1AFr6J9LXmhzWBhCCGQngtAW26uVAAniOIQ0OgeKetoWuHvdkQB99LDODHLFJ4iJkhfwDZxgbhk7
1vX/t57vFa6o7qdeiCnCBXYlYK57tCDhtq+8iJVrc/Pslbu4zR2qHbvQJ9zmhzrmO6HTv1btzXhX
NMskdd9SjjD7CJlT9swSgGCiV4e0OIt8JHF0N/5wiv4Y/8Fo/+cQvXcScm0Vi31LUE47XfNSiRsN
bpjv7aQzfljePz9pI71GryAc8Jv9mPp4HJoRuQ1KXHAQO8ZcZX7aBhggRq+gNoHq0eadvjFHGkFI
QPv84VO3ZPFfBgyEoah6gWkILNz/13wM08om4DqZHSa0u9JGZC22+/ynGOPPYe5vj3kzEcVCEJDY
LhnkcLHFoV9DR+881H9eV2AMIOnyZTTrX/6+uH/Kk0G68d9Pe8uTiURg037oZwfI8BqD0bVwcIJK
BFURj1CK/wIO8Pcn/rCYv1zyb7ZYEKsmJCLY4nmweUTUsYPshJF+CNh++K5fa/3bUzh805LGFb4L
4hXfAiCihfii2uc0HQfCa0fyB8v1Zxf+vwv5y7L99kB48CRcazo90TEa9R4jBrkJhdz1WhJknxkY
Nv++iu/sFv/c+d+e93bns45cyq7qKacjRiUJO6WYI60kVCzplDiRdOAoO+8hYih5LLA5Csh9SKhA
zjI6V5L6+MPr/CmeQEMbizoK8mYUUd6uCBsm3Ux0pBPRmJ2jN9w+WfclgOx51ppY61Gs6A9zZP79
uX8KHqGpQm/SXBjqeR/eb8cwH0YaSiBA9LlRASJfrgcy/iikPVn/4ML/ZIZ+f9YW5vy2w4hSxZnr
JIQx4M2rfWDsMHhAj/OfEt73JqVfe4vxTEjFwOKgSfRtb+dhiUZSJJdTEgNOwrTzbcWJSiCp8Dhx
GxcjYIhCOZCpjHZM2UW4kih3/7h65X5COQ1NHHsRxbK/L/Ufsy8wh9OYSyDRMcO+hYwMNxbs1JPQ
w6RtHlUcEXJrPLIVk6D2BOW16TdWgiN+sP6/xqvfje/vj307WeFAdWGW16s7gyel1xOHhbInq1KN
Hq06yGMAyc+KWGt//9o/2Y/fn/pmF7u87/hCrFY37e2e2b6VnOSoVYHyzMB35h8wjj+erd/Wdvv9
385W2E/Y7h4ehhoNgMAZYSSJhuWcuB8etG3SX1bzlzDZbw9iG5JMmIqeNytf1xpKG39ftz+dko1t
YZOqAMU71NL/75ckU1ovQhKTDgAbTUKRbPyMm+dcOPE3zX/C/qTYux+AAei1/CGkRX+riDEV8Kph
sHnbz9++K8YMGvh+Ng5VtbaAwR9Jo3C4XWVSx9ij7pUGSaoDodN70ub3hMlhxp2MFW6Qm+9hUZrv
BgM2PXRskbTLucWCwQ/4Epj5XW5TLncIeGOIayHAeVSmUMvg8IWGuE3uFxvKVxZ9II1Rby7MNjPc
KAnkruMAclIpeHaOMf7FFRWilkdKJx9MQEGHcUK/5vS9gjddgHhxnunR9wiRLRCQ2v2z7DDTlWi8
EgfSUfTCc3lj/W9Wb5X1nNsRaJIFS9SAHSgoz80WpdP2+OKNVY1Vys+UGE04jc3p3UeLWlYOjnb+
EW4kkcyRRyPJPru0bmyVksw+Uis896/1JVAq6h5upfWsSqPy7dEeEctoD5TUBZILi8rqn6nLvGKX
XNQmVMJFJSN5QqaQKsxnWSro1uHPovexyAwaCnmo6YFlOwJzbSKz3yLY1DsTalP1qTCBy6GSfRwm
eCul3gkmq6xoU20U1ia1fpuKPeDfqZc0yNGF9qJr9ix6eS8WcmxnsSxAxwqqZVTAWJ3dgMG7P0cq
flULP5NF6I/17ml1Hvmtgw4aSKcNptj4sA3oLufPWB0Myq381k0+su9ekvGQEVplzYdoSyApIaAe
yxsZymAaF3Aqsxs0ECEY4GfBvssAmlQS6HmC/2vQksu6wwlBaG3MKqXSCvOiQOJVKXypVAqDYwgZ
NZu/19fSGe0D4McDrRAyshS90lb0uawYMgghw8Yq04U3WnW8c6BdG68PXgO4zqkoz+qSLGrJczFm
vFoDtlbRoF4j6NkqozNYhbuBVR3pBE5TbHQ2py7QXG6RwotaeAar9z0sVbGTO14ljeiDNOg9axTJ
NtsvQ+oBewP+QdqeFNHn/cXo8K2Ys/Jig/gUNWCQ5/m1SjJxxKmeFpm3BR1bpW8kz90hg/BtZhe2
YLZW4mMZuSPrsQdakMVFJUqXcAkH69ijDLXDSXdiY/0snjFuyazmOKdTKks+b9VmBCG5CKsD3mhU
TK36yR1wBEHWgs/Vaks6skZok0oMWTGgsvgayaQNRk5IeYDGLa1Av9WhUqx4qocqSL6Oq87bvDI8
iCut3NjDtA/P+CMevmVHHmhUZ0qFs6CPbk2hAoOArhgBZwnv67LeZh5YuwySXzJ3GruvUT+RSfyF
EoicVuCAa/Ap8z3c2nUmMKf3aI+2JBgPoH4a2kQIvXTzk7BjKGj6dWBTwo6qo86cGm1jQYcULnhK
Y8jnRZDJDWEnnpUyQQoqyHGCUK/DdTEelLloxQdtINBY9u2tRUQFpMAVbSAD3QexGxa5w8tRO9Kf
77iB227hVHyE+wn53gc2bXyFNdQBcVAUnd3zxoIt78FGTkF2qndOjD7r1DG10DyiRl+nEfKB0540
6kEpclnM5PEWnzYVw0Hh/dh4pGrmSSCbdp7JYdYHtBSW3oAGO9KQjuhDcWKvwtfV0F/Md9CmV5G/
GFtCNl3jL5wmBwYWKyQBLxfkx4ojTqA0BTXoXTfjJNNgNPSTfWhBrxbEyynmAmC7LhwuU2In+xVd
Gzz0/kao4YyQc57OYaxEIFWPNeqGijKWBuj/jI3CMVW2e1/5LI42d1jlWu+twuek7YRhAZAvfrex
Ckg1H5SmlelRLfDrnt8zN/a7+qBu+C1y0cRFGW/RRTLZw/AUcbgwCS/ex3vdb7UvIajVWRdekQ8C
Xqd4Cnep0jOQcYs3EqQBaPII5fXCaOgp8EQff2CCvT5FT+kk+imuKdKefWrNgWTC0cBMi7bwi/1N
aFThyNwWu/ueVXTAoVMWJdISQz+LVmJoHATVNvGK4ZoorCMB+8H4FS4j5O71AnNBPU7Qs1AqUB43
7gtqWs7wICEbOqrrJ21gjy2U4I1kz9VaGOT6GEwXBivcPyOck1VHoxEsZuRDzA+bgkqG0kO+g8d8
MW7U5gUbnFz0atizngdt0NjTGRjHuVTBV24Xl9SNXd6AUvpW/MyDyaeVvWiz2gQwedhzTqqDyVGy
c9MPVlPqFIqU62eOKhqYVjfR+xV6xZQSnScGxRsryxXJg16Il18hH74eOG+1hXPmkq/ZFhRCq2Kb
zIxhlnNCXfKgP/IzmiOUmpHp3Bg/KzDsA9hczKXRE1zgVc5TeWbUpVRnUq/vbS2LHw1j1NCvTAxU
R/Gnal4r0awDzbSP+nOZVR560L21QFE0hZ2MnDaURYNs5fQUmZW91UFwolqv7yyGDHjS41ezKNDK
gKYUbfP7u/U+72KruCwtEPz8BmfJ+8Jd9DlLctlHZ0MIYIVV75zUgzz6pCPEROkE+qDKBWqbFqrj
8mcM5rPzZ692l32ucEgAUI3SOBnchINGoLkX6mlfwj22B9iliNUHDj49trpvHiIsrYWaV/eNgoV0
HG/cLjpEpmBSpvDcrgV6vR4JjqibXbgjbcCG5zoOgSai3gmjiIfzRuGPKgR595NNHDfvvHirityu
w+/fWgvM4ZqojsqhjeWckguMsN7ILw69H72csXI66vR4onuV2awz2jU6fY+WIybVIkpZA8KZbLqV
G60xiyfZKo2ZG4sDB4+/k93QoxNFJgU5JNHux1nDMz7Ddg/KBI1Xm7GkoPbix+QQLoIwY7GjdRcV
6vC93kr0uSAQ8HJrdBOnOUCdFOcL7gaMC6svupI2XlHFY+98ULCyCIV2GKdWne+93kxq64aGYOJK
tsc8losvQYDbRbjissZcyz2lLoVR3ghTkmE4MzVHbU4V7dL69eegCcdD/GHbmfBj5BT2QPoJ2sGg
MxMH6yj3AUIAaKdupnPUM7/yh4OQKZzJwA0lEEwgLOJUmdOeBb51WINWF44pjd2LrX4rJIdeCx/A
qJvkfA4VjXGEVDMqYNoMuVY8x0+M1SiURJsQfkFiUCMPE87JJudcIPxZgsyAAGyhMC5eXou89TDb
4rHWUKBUGL3lNHLVxtNkQLQCzNWoVbKIUKrz6CzYzeN4RceMM6cAruFE4hdVq4kDHD0DzjHvVwP5
EbRYoR6tVxZlW5S7uiWIi4UDHUxo/KaDOXTaXkYnfnNmN8JjlKtvFNpQR3nCSH+VKJnJmQnaJgR9
EzzoAfCV+Cd2++OlPLcK5XOts5FvYccKWYjl9jXqm3gtY1aGcMigLx+dN6WEGUxFvEMYqT8r0CC6
59ewlokDembqo+D0Vm3BzU3a6VdwCJ0i6DvILLyeTm/jL4y+4O6k91QV0PR3LFVOR28cIkBYlEMe
jCp8Lwo1Eop4J1prjFSdjGzfNPImahvqKTjXWyd3UHYXIc98HtEHjxBPG/DIS3YQXgw09JLH6ERe
ZMSX9ptHJjEoVxi3Y4+A+l6kflrbBa+UmdKAdMgUvzIteTT2cHiivlgf8zui+2ups+fP9pwqrRqZ
9Ad6pNTEG+7EB6K9WkZJxcwyud6hf7X8RFuclVvtTTr2Lq1U+2aPtrLPENcYrhQCu/P+C6EvzvF2
VlYnVliNMTev+5jlAZvT+Wgw3KzH8jViEe+r27uoU28XeH4JavHskAzkINgXD1IKiQwReRIiDCTr
4K4+dnL6CStqZDKlz9b4SyFZkC+RXuhbGiTueTtWUlUE0xjv9uYGXRuRBolHV7SSfWbX6FiW9Pg1
W3kgmJmdxsjIRF6BOGryqDINzRmN/JRk1LJiN7oW6Ke9SZONPoHxzh5QraO9Ct0Xqbu+EFeZhU2p
oi+GSmmU9nLtrsVTuhMu75XICjYzhwTuHAa45Wg1hZSViCgVcQrSGsTHZmLTWhnUweri3AWcjI2c
ZZ3XtvQANbur6CabucNqbfF9IFqSlrnzN3+LzdgUsZqEsp0HHPdN+Xk2S2QJWmavZoWwL1RLhz6x
R3YXGdE5BN0azutsIbLZVKQ5eEI05jh0rqFXVUPUH6m83yEDRQDAI20ltdXdyLHsbUKLtldE2lCd
tiufuM0W/y1eun11QIrS4GKRykX6rBE2QnTcWZ9PNEdAnyfyWBVGQYaqiL7Nv2EfStw9syTleNeB
IZRCLsT6W+qJQpmDLYPITIP/vlGVY+rDIC7kHQ19lrBPrMTtsPa7zOU0ye+fyRlGxyl80WitzGQc
eCJEpJkyKuQtOwUFjBM6ZjcDxJjIkeRqTz03wdDEho1ZIUpNaoWWHyuvQITX2LPbW+mETBIhokNd
EfJfKLXUEWOaiUZoPWrIAVTFvnIVQkhaBnvC7TN0AWN+ovAoR9JRRoC4bSpCDZuAkeid+ZnM2w5r
OIEU7Gkhd6NWIcdg0dN5QFgAUJ4LoJoHpZDCnlh5gSET9wmehF4QvF7vdhoBxGDRcGE13hJd4dyp
uIxyp8/oBBvNRiE10ejVy57YlCr5febzOHGhIekoLSiSRluhHqsCcAEGd2dGPXo8ziZOfHLe0nqY
PnWr7ED+NL3yFqfNdnIq/fEwayMGGJZ7ghG2wm0SCKq1SqZLNvAkvbNauwbvJWd0oJil1Ry01qtG
2YzRvVJEJ1aLXB0fCgY4JBOnWltw2uVCpR38VDKILzAo4gnNFpB13lrDLBFdwOpxo50vbvyuRaif
G/a9BlXsgoCg1bZJNldSyiurthowfjyNRxJz4J3cnn1a79TIHVBwhti5R5Jybmev0d86VBklAdF6
kCcKJMOzE4kGHAqLj5g6VivkRrClgwFnBjXbxkJ3qMEep2BEYBQGEeQycrlTE6hsQLFndSS/vi7B
qGzaJq3izjKyjS0WoHEwY7+xIPIdsC9uH8Zoi5bZT6HF8Zf81ezOoZUZ+DEZrkZjbDHuCpDgAb8b
ROdEgfSOHEFLvgFRB2shewtP84E4cwaDhrkFt6bVunskwMPSn2WshL3SLjJt9Zi4FsCpmBnsJmTg
Ztbgzgqr4pDhQCJ9HFXEYrsZVlrcI/Cy51d8yqCZ3njRA5FG5233JVjx/FGGVHYvU/7ojM/oi5Cg
rDuc4YFuIowgb9c6Lk0jo983dJsXD866TudhTRskD8llwvltDEQ/ksYYUBMKRr9FFxGiKdWvv0m9
B6bamcTnN8bAXYhY7AWP8Xg3sUicpO/m6l8ZTzAEA27bkCR48OKAzMJDTqBQpocRANhvPjjdGkjN
QUAp3rVXdKXqtcaeeJfxl7ugrT7jQQwQgUTncw5znQ6sUvg5orl/csVIfvJBglVZVSqRGTXFutEI
mgiTupNAQx6boBhlMuZoYpywkCmDshtrOBWn1Y4swTiDopiRtegErEjnNorbAjNhsXxvgC0MUH1H
p69RarE5XmIcoxHnJtQj7G9xFntV8CsYFkHmA5g/fYQeukxgHBbi51jB5EyZ+UZLeGY63KlJF3Et
6BNjwOgppSM9Wg0nFEQqcLz6fJpjuTvDlFBmBvMVIS3lNFbG3IU8Kihhd7lS4LIeuVgREXAhvJeh
NqTaDELzy6pNu1zrEBPr6P2xcLyn1wqXq/EOpWGowROUCWNvJxEd+Y/hRe66W+XOezKokBX6HObv
th+2i3BDJ/XFBy3O0llURXe7fbTO7RsLYEhAQ9iKUDtn3YC1b95MIHXEO4s6KxMlf+3mwxTQ6J2l
5O6VuL2TfdXXIYWzawAr5GphsKC4DfWlhpXjjPGCHhLLvnNa5DJQPfvHkwzAzG7XYNvGzAj1QZeM
9IBWcawCQDoBzAsIbLRBDXF/Qi3f51p9oHXKpvG/clqG6152+nLLPyYAIZf5EmMBxNuizzbQZL9R
GZtSWmW8hFhOHLpaCc0IGoMiTpqoY/WTR2KvVuePLiac9cRDMhAfS9AK5bvBC9W4x0UWLcSm+K2D
aGVnQRM0MsUv656PNPqzmZSvyBOtFSLVDbqzdsUeQQfy2GSf7jKPRow51TJMCIEOis96UaVzYkl7
DHGINx4WmVFWj9GigNG4r9iklMTa4uQYTbeJwgcjkA+MRKID54vHLULvPdwy44xmawrQHgMMglAc
qqWMFQIhow69LXiFhUaSQX1t0QRiFiMzcJY6Rl73OVrwXyNi4N4Lb1XA2RluWoG7OaCDNYHJpBHz
7egbrkpAGAMu2SPf1+ceu8VuNmOZsXTYWJNyCg+LAJv7kaszopMTqWSXEpnVrBLHf3Bx9KtA0m8z
ONQTZ9juoGEU3rszHwj+bNZHoHMYjHiSQD4PEbxipjFOuwNYF9QI3+QbemJpIzSQ1WAGyQRKg9w8
gp91qgz3Z7XQMYT0fjjXsTw6nSKAz8DslBDARAjq31DHd6lpsJ2fAcAHG4gnQUEeYIen7l638Pmv
5MyqufyxOCXEy2TyCAchfUBH5pS5xAXdeIIvBpG3ifXAQAKxFjEEo+TXFgtr0XfG7zFI4Z0kOQVd
QIFoJYzUSUWZzbZ5uMBaiVmImDMKrWKM47xRgsFZ7jbfRljddcbP/wRaDlxEk+w1l8MdjfeUEO9u
q8ui/X2CU112kkcplVrgnwcdTRRe5TEmpRZoRKse6U7y2yswX2CFgGpMDlO1yPp6WTpIsOzkC468
1LMJZrC74RQcKIQgQFp3PLzBczbFzyWY94m76ey25hLksCF2jEoB6Cnk7eIAMT7Y0ScNmFNQ12N4
ZmST1PPLcNvcZKbeE6x17ax+h003aH1jJjAh2nqijz1yeEBH9wjGiN0NOH8G4XWQu8RVCCJcB3n1
RDnAEhusWrjxZXMlkoePhgZsrqWQbpeMQWVVmCtJgNQJIEA2oK1GXRVaZ9H7yh8Jb3BptSrl5Src
6wqWnbQ/Sy/2eLwEplWoRVlBVzFqH+mjO/YeowSNWkly/b0qKTYnwmbMv7JC1glhSBurviyJzBnL
Dn1WIRwjnL6HGaInnxrJGQN5oRuaDYykYJNQpe2c4jhdm6t0Ij45hHMccmBFuCeqNisu0D3UJwj1
PCCGkhFMFDgqOeYWwxfUJBCgZ9fOnvb8udWjHhE7EHrY8/osBMUzuQqu6JdecewyBQZ9L8rMnkUS
sPKq9Bhuq5G4k76osOI6poD2g04fM8hIYvjQyJ6lMTYyZ3EqtaP3hCOcAJZIauq0hmQBliQMwV0O
VEChNOOzrVISyMEWs9JplfsetQnNqP/4k1VpZRRRQo3QaxQcEMvVXmpLVm9gfO9zVSitN4DRutRR
PAPIxFDANTpmx/LRPrLbepm1Qe/0HAtZ6sO9wrChButuYhxuc2nlB2WPyijIrDrhGyqVNT9aLUNX
K0w6Ai7MFr5a3LkEudDgxUc6NSRfJCwSmMGEnSt2lYhpKTVBum/U+FOZl6GDEF5UghUABmkXMMyJ
UiIwbY3pKU1KyqmlsQER7ZYFqKtJaI266LWPCSCz0OV/rnvmhkdmH+HSh4j9ByRTEFpqYXElP7Lr
4/oszr0JbQ4Ug1ScFJWwtxtBqtWdgKvHjiNr2G7fok8uhYMwKksQmisEA9H1q6Nf1idffa6yO8LD
mJDMbTKCH51baonOTFttMXuK/oLrR95ofTulwzX0jzg4/qAjkDTzc+wx8MhPaYu0h0HOny/IKcP3
gDriWgOS4eG7myeF+PMgjRoeUEGtfZLFA+8P1+S4XGNeAcIYcYYwWsSndFogClUbg8PRxxXwM/9g
cDImk8THUHpEa6ixhThAhhCwPjJ69iCWJo2qKTY/iL05RTHzhvRRTl3J5AYNCTZAMdrD4zDATCDx
xGw/Kze7XkGH1K79ZmIE33DlSmcmT/4gWTiEW7t7HyvkSzIojTRLDzgf1l4RClz4VqsLHJ8CkbFk
t/bWiIlZtAn8X6XMI+s3SFyG1shUBCdbrave9+cWmPT1jK3AHBySVwVRhWRXOulIX/k+tjFYFZDI
uChVetbBrE5KbCQqRrbas/gcH0NQfXJwwp8EHExH+ivwkhg5N3NipvPQ7qfIEDJzrNBIs0Ba6y7m
eu73mDboNTbX0djSdnof+mBrlFtCG0krwvDBpHKUQadIQgSVrHbDYKDlnw09ttrFuU1U6O82E8mY
K6chbCbymFYmAOtmNs1qobSTKj+EU+t0Ilba3hWKLR+jbwgRgcl1t9Ac7iSq07t2iKyGx7AOfkqE
+TTMLV6yckdneiOcQ8EYAfMBbds8XHjH7CTwdbhhHqVSLwGGgVqAnRniicB8JrAWCQE1mqWQsbVH
unKRczPPbr94lQHLTPgbJIgQcHilizYfMLmOa7IvHoDHM9viU5W7Dn79Gd9Ha/EQmDuCk2lAT+kZ
2Q5pobvY3uwAdRj06DS98KvxlXhAqfaA81EIJC3uUQww46KKqoLRO4ISWf13fqkBT0VfwNYf6S0H
eNLDqqN/Hp600SmlcGkd7bTwxhqPO8ddeiODS0hlFsEF0Ld7ovcP8Vnv04eUyg0wgIA7Sa54SL8y
SU+BMO6j23Aa96lNoIpMgPFYCnDm6sdwjIGeINlDaIHwZFXmzMpWfQEw01nsi5og2Kb3i4zm/e7G
goG1+2qM+TrXWusI2p2UkyOsGzKz3kTXALTPZ1iGYrdBk60R6dB3MQf5GMq9RrFIjQ6PBAVBlEVM
ZCDI6zMLE08qwmYk9ja/kzhkKLwVQQMAUAoewHj55StBr3iqbwMYtLUaG9KwOYbJqRFDZAkEhyUD
RTg0MVTfuQW8RIWj+i703iCf0Q6FCLV/ITGiMWyptN/woyiI4GQHaDSwYYGQKgY1sDun2eESbWyn
NGbO5c66lyianVj5I0HYQKgItuHtNieC2+aV3qZK28PyAuyFcYY/rc0Mk29AkDQmiOXB2lICAPgK
AVoPGPf53O0iRsUEBPTXc7w1clW5V87zL5tOIBkpQDWPGmoKJsraa3bweu1jNki3UnHL7yTc9YGE
NeBx/9cIORltRWccLTgg1mw96OQJd3g+RZIB08oX5p6fcRLoA0zceA/RPQqsARbGgLmsSFkKBrBe
jzrmhACtsj4iOL6Qy/N0dUIN1czNdmQ7FF2MaXKz6wBGpF/WBPavg7vxkmcPUJq2JWBWBbhOSgBD
FaZ8cwyCqgm8yQMhb4PbiNy3UtHAt4h6d+XuA/eYeJsWTx2wjqW0qlGXuIBABhLZdGmli8EOwTcB
uQ3WXEacXUVE9X8yqUHtI6WD4F+qL8i3CEXi1JRXKeY2r/tR0lhAbJmco/8BeQStRKjVZ7ANr2H0
8weToeUDY7Qa2RodRnh5j+yUGpUN7lhgRnwyR1b+H87eZElxbdu2/ZdbfjJTjlS4FWWAyN1xwL0i
8xSlCEkoQV9/m+I+eyeChTlmz/ba+8TxiBUIJVNjjtF7691xWqrMdzaV6amVfWkXlb6ITljgHUg6
Z5cZB6qQmCddtLvWL1vGQV7KgTJgl5c1crXW74LJWbDy2iujWRbY1MRDLzNdRB5lHeSD12LfvLab
dJ5Y4hNR5PobGamf6qaXLEn0eM0w+c+uT5ARyti95C9p40bM+c9ISGrigTDR4OOlcXWx+Cc+2gkW
4f1l0Y2TL7qlDpZX60x1wMuGAi5exAtlWtCzPU/BYmyRsjTD4TpNM02/jyv5o+AB5tuKHxjntoib
Z0MZyNtyg34JVB0X/PStrSvTkRfZj7ZCm9cfRs/mJNvzrQL73Npc4Wo0TLAilHKsq/vQbTZUZq0l
87pda9P+q/VpGHJbTOnlsme1utxLF7xpwo25rianQ//M/FlyVWPb7q97nJjiPMNa9RM907zWXosJ
QwirHUvgRJjKrqSa56uJ3SLetoZ3fBYn1ykPGuD2fpUj5BFe6enyZubhnQjTcKHxJte4VZnWL7Ag
r8tFgfNTXQ01M1NVHoRqctwLnuBcEmc4JhUXvqfOTmNK1pdqJk3lJfKHoLe4xNGHukzHkAxYYpKP
xw6ZO3o8RVfxXYkjAt1hZv6r78rzkdqIMnCMuqau46UXFof+TCD3yYW6cM1prQYMDEvwpsXJQv5a
yzID//c2eNH6TX9kfH5+rKaDf8zn3ujpOC5toLhB8pTkG91Zq8p9FulmNwMKhOn2ajtoyhZEWDfO
4UAO8QDgg2dGA5uONu4AayUNgk6UR8zSZdroSDSsN67E8J/VYgVN6e3A34XUk5/zD3+XNvyRD0JZ
yChYTbdDOtb0ezz+BpEKh3l9stZMS9lBESVs79Xtmhye0Pnmh4UT2Z+6c54YQIwv1oAU9l9eRMd/
fV2GlOEwJ+dDrAQ7bluzl2ySQf6SGDRsUfxXNPWR88P/hgN25Wezq93DzvmipCeGInI2z88PZPZ/
YtVvTqYmwW8nh2ZAaP3xrXy+P0WnY/W//5f0/8QaecpIfaP5ubuAMOH2PC0KOowaVI6inlR4IzuS
TeuWbxpuTz01sfzW9PFLhALtdx2jeUemrklQOknPU5Dgajdi/FiPTmEeaoOn+3AorCmB3MvO2n54
h+vPQvPeEDnMeb7tN6S5oo34YlcxmZzP9BeUGJ8DVy8MHaXg6cq51p7qWk/NAMiasD8vPo2Lvd8z
jQBIOaZuRczLPoV8rCf6GPv0Z+2+u89XNoubo0H1bU4nL7bLdhQu8usQwtJuARWJk8nX719avaMO
xXwm6uTD8L/4r/99yope0+S4KOrVpfM6aXeMp8e9yAYwfml/5KTkGVpK/UyjPd6Nc33eB7OT9lbn
76nyYnbz62VhwIgxV0a8Nov9tfIbZTW6LuJiLvWHppir5qRFw9X+dPVbewJSsD7xc2ETs2cdrQJm
0NL0kozj0QMx7z2x/D/f68bmpx6bJC5Omrwo3Jpv4atjmMPbzqJN0Hrp1XrX7J/fT+UfZtXNvfz3
R+o3H1nk7flIBMJ1i6hHs4RyEtaUIOgfDm+i66HhDr3vbx5Wditv+zz1aqo3xY8YWb3XX/6QsvT/
4+lSTEUEYaYpOmnlN0tVkUuVrh5beVH7SIIwGqrv12U7FkgUpgKgn4yHVn7ERriN9WBVlPlUAk9U
dUg8Fodb7q9n2jyeoAGldTevUL2NnI4pzbbJbJmKBHHLPlTfanb1lW9eXUptpNwUW7goymDy+wWR
7imEoW2a8GChPRu3B1JISaIlmh7PU3EJ5UbQ/RRNL6s1toia6BMRAUD8yJl1xxahmOBZB640YRi3
9PyT2B6zo2B0syBfhkj/8jfU3U18GoxScezr6HdH+fslevC59x5kjPIk0oO0HpHndXPWDSPMmyJj
9UKksRtZwookSg/U75gG9vQQwCZcBdMn4yuyx9h75zZAaffqzZcAKJ/DN/BbA/38EWXrjsh9CG/W
dfzTIqnlN6uLnrQ6cZMs72K3itJ9atY2232N0XWgP5C537vtCKPn5sMvRjaIdiOor/IwL7EExnMp
mgvlwjRPdAm1TzVmN1Vl3jHo/AsDnWMmkfR6tbUk8S5seaN6qWmvx3JfV6oTxs1DYMOdFRbmPaQx
HCuGOjJuXiuVOQJ+IoQdZnA7lIABycNN0QY7OXtK40Mt74J6jO1KSncjODIypfCD5+BOxUK2DQkH
gPYk5T/PQQUFSA5iTPRlu1eCd6nCpfOinMHEeCUyLuBVHEeknMcFYs+OcspPuEuVVoQ4ldgRBojf
D+jPW/1mpeRoCEIfMmqxYt+46/q+DEJdLoN5PI+WmpcaVsYGr3cuH+X+vD+ydYxnlxfK+vQ47V+H
9+uDAxiW4v8cgDLQPiSo/P+5V+q4zLv2qsY40FWfZWHa+ijKaKnUHnoqtEBoracFIxyETa7iZp4w
LR6sTrcBeMMyqSvg+Qz4qOD6xZv7tTfbsBNCE0lFc51JWew0mu7WeuNdGyaLJqPxa2rVzJFV9Kkh
DQ6h8NN6NMWw7GH0HIBQZuo3RemU9Fqz9QgwUivTFRyhb+5eJcYGSbJJinpeXJoHr1flzk3998FL
Nzf1qRj16RBnCOdvgRYkQmY1rce84/IXopVIOHJfSbOl3iTRYrT9msh7Do7UkAfX8dFh3KwvQg5t
LTN7DFrmOqGhg2mnzwy7Qk1fC9VHkAjjKx26TKydrvs69Z2jdAIMpmXEFCJ3JKaSaf0h6MlL1DZP
ha4z2dhofbJMjGz6+7FKw7Hc3nMqsUxcbpkX461fTpWDa3UyEnFhsoujozZtx4h/kAjJDpbnR3f4
4JH67dNu3UyxnklawgWC5DVsTRYeERBcn6dx4VhwRV6X7z6Exc3u9295Z8HXWWTI0hnQCtotNEOs
yDgoyr6bxcZ4oPHp3XjAs2E6eoiVMu5+RULz2Diwmpij4eb4q84YcmCvlQa0R95Ey/Pa9C4w5QRb
mR1n+VOG6m8b+B0TYGWeTZDSMZ2YZRuENPC7+in20GRWo5OYX3faREY6hzZIXEQjq0VEtlfX8T5j
ej48Vz5joXm2ztemL/h1NY2X2fYYOeUTbxJzTbvDNzbGwvDM3R9VxRyJ2XRUWCL6hnW6TBDuTuup
MclkN87t4Cland7OvX/28xU99pffz/+fB+8/1/2vkzKctL9OinnuIqGHkDI7ZasT81d5MdLGksY+
vlB9QfeMys71kMbSw7LvTrXFpf+fy3Fzx+WnUD1rUBcWb8os9KDUQRhNnMB+5IM1hr/oP1+Rio6i
lvcpz9O/XzHKukZIrgEqPGGDUh61e+OIO9UO0W2Z1hVl57CZxo5aiFCu2IjX/BBAc+O1KIfjuUzP
KZ0LE2XV+o2njwdx18c3PeextryIy1ETzc6ooHo/3gUrYaPyTRqmPR2ObJBvzHpb5+QzldnQVqOD
jDR5klm7k32xMydk9AGNjsHw8AdrxkiIaxi8PbjKd97oukr8GUsJzCxI2/+eAsGUy0IGMDE/splI
USAHmDgQgBeMNE33PLt+JnPGnelT+9wMDp3fP16+t+ziiufVybt7pIk3q78knwWhiSN5ZlJIXcRu
gODNG10cPLlyURwC1clV9A6U96kEGjXYJcZ44AT20U+hRodLspSqF7EwpjUkRLEt12Koznjh2HHb
jH8/2LvrrkbYBZ0cAl/+k380Etv0LCWhsmgHKWjSW2ibUZN9QmlSaW+vmKw9Wnzv7AEIGwJvjJGX
2J8/KQ5/PYR1k19i+XoM5ibOn7WEmgepxgILTLEQlhkhL+08nugzcRarVrBs3rLnYPnoMbm3EuMo
FiksyKtjLfz3FjkFcadcRah7CrpnpCXw/M0H3/M2VvZPCaOp7C0NXWat124WG0HJRbWrRKoA5xCM
C0vsnLrCw/IB2uSE6Du3zydruwqfj9b6myTjocuk0B1nGsCe47kci+ggLD91/Yboq0eZhHfPgErA
jwpniFDTmzOQpycSzkx2lnSV/WIho61wuvXvd9e9B1HDNUwNSWiZ8YeH/NeVzmDJwRdugffky2N6
dEMgYlLDFgxJqSEvtXj5++cp9xY/XMOaaqgmBfToZvHTajHOW/VC+Hc8P6BXu+INMZ+vdr5bsOFb
rZ62qmB9jytvrh9qCJr2a/+jDFFKR0KcCZva/H48984xsUa6TAnLRk8dzs9f378LL/klSf9AhZqp
acsHhsn27x9x7zVPYicJbWymiRW4aWIEetyXF7mSZvBqcZ/LweLhWb2NqPpzIw/5v6Y6VOK6eHMj
d9WxL67Hrp2ZyqeJhmB0srtSQY7PXFyWX4wWGYu4FsQ8HCeaaGVNBjb0qTRz+1qkEzAzXhOHThA8
neT3Cx6cYmQwWhcm1wGHzLCE/ZWKF6GjqlfVZDzAXXUF01snvHGtJyTfeUzkjia6LqmcpwLt+fry
mleCK0oIiI03dm51izQRbQTtlQfr+b2tM4sjJC52JGRp3lZtNYv5NThF/YxNoB3A2euUXVHYcVNa
cuQrFTolmM8aNQNt9ijNvYtugKbeXApmshLos5jBXxM8OCz53s31P4c1Em+2iVraGEpTQaJrqOC6
eTtupufXwTIy6O9GC6STwvB/VuHS3CDbmZlr7eIEOFt1VlNz/vtteHexI0pDG3jhf/gp/97qUV2r
cV0Lwvy4xJSYPJGrFtZ+vA5wLFJurTK/8KslfVCvmYs6PS8TUuDitOr30ixcnWedny7radE/x0vZ
YHbBWLTaKu/iLFsVz2eFt8Fw6L8ftHRvuTDoRnGXqvQAbvdpSlhESaTH0mLo/xU2OpuvQfm4PSFI
RAIAmuiIl0MUHzyzdz8WzhTkHPp/dH/+PVelHMitMsAN+uvQeQOfc5YeP7Z3+wgGzTY4QdpIkc2b
FV4EzdHoZ0OaqcUujEW/DHH6oJhoRoykYANWTTUJJB228VfJRIv0JLs9K44WJm6ivg8cUfX0KcUj
a5gWheDMfz/79+5fU+T42OMPocw3928uCGqeji7irFdcUfbzdtHWjGQXp8T9/YOkewUZUZ28ig34
pbzU/j3fhZGnsXoFwTDCsNhllqFuFBwo+TsfCP9Ziff8Iix2Z8QBDCMLtXxQCtx7D9JpZhf2pyoU
bw4gz5PgQtrOH4SrPkiFa2USDShMfSEzgm/CR2vDvd3G3x94c+mzvj+P1PSczevAPemuAM0sEL6v
Cmb7HiE15qU493uKS8VuNmH4pY3mlbFt6leFsW1GEVg9S8HT75dBuXvB/zoLN68RQ1Cv0rnq6tV5
Wr8Lh5NHwzsNrPTrcrF5DOhCnHvHuDhcoVbBDCshVzj6g0Km/6mfY5qRItwR78Q2kQyC1/qD0RfD
eYVZ4gvalhGKjOtcfHTU90/laGiagiIkcPjfm0c510lYGMwtDn+GkhgfbN2eHn0kyh2lBEEgr/j/
rJOPSaAc0zQwaeVsHrRy7t5A6kghuZwqgrv434OoeQOreqTLzJNATVi05rFn4C6HHf4oi/Fe8gPo
x//5rJvVqT6diSkwiXXJXeFkYYlt/YS9Ac7ZoW9uDq5x0ujbxUWwt/CU0pWOpM4yS1sJV4mtrrGG
2cy/8bWrOfbBLVf5qfl4gq7wTaaqQBaDhVIc64l/XHzz8p8RbLL0J+wM0aeJloR2/oO/lk6E/YJo
cT6QNgc9E4rT50ni+JdBQles/uA3T99MQWdf0Qf3gPhgG/mn/X67k/77RNw8tUZMdNGx6jROxGJ2
dT3hY5uuiO8JPCDCCZG0hkX+12YiPn1NBplz5qBg0r5+f2ruvqNMuDFEazPnJy/q30tvpF0r1Rea
eENcQVG3nkBD/FJpcxgdRfYWFuVGauNXA0y/aFYezGuvD5rFJTPHzPrFKn1wWu69vEySOocCW+Z1
f1Nw1qXWBrrairMmKMe96GrFLtCmSvwws+ruPT9Mpqjm2dzeNjKYvQZ1e76q251zMDEzDmZ+UCM9
Hhky8cbKgjjScvkuz4dAPlLNdw8W7Xuo32G5/v8O4ObJ78zYSJqR1M1MpoAXo7dE3EFihGr5grJp
aVbQ8Du37NCLqI1DxRt2P6ZyduPTIqi6sQajkSyGikyAOhUmYrVJEX9fTCTclItS8vH7jSLfvTBk
5zGeB5sq/mlL/LXZUJsivIj5QKwlS/OwQpy/zV4EdzomUXKpMccanPQDouPB2jTcgP95TP763GHZ
/+tzz7Fe6NkVglITvLADoZSpjQf7qLu1LkFBKkUMuefK7fDYqGmfRdfhu1Gqed4Iw9EWhQDppJq7
JpuZZKTA/UGn+DB5++5daBAMrbCJE4mW/PfbyVKmKueq6ObgMbLBMc3ytCp9Yf371fvTcPjPWWQw
Scw2yF9ZvVl1A7Hvj7p80raKRR5dteucQ+07b29v28TF5IJ3av/dL9f7E5Ppgf87252RAV79mTnh
ffP8TPTXUicnGmesZbvDigmx4PdjvH8V/jrGmwUxqS+jODEzZWtOdo23g10ypH5tCS1LbNPWnc/U
elWRbvs/ANd2Dz58KFl+O0E3FyJqT8dMafvLKsXHgAvyAochoEQ/OjJq4ZU0x3LDW2CMgaGtrYu8
0q9rrZorroI8HEdTgZfr90OShqXut0O6ufOl0zkcHYu2XrXwS87T4wT/K0+3ZwKeCtFe0lOhzZh8
Cb0d+vE3RgH50Vbi7iGYMk0ctjAUBze3jXTVO1krKAxaDU4vKUCOANDQET+193Px4PrfHWsBMVNJ
8jNp5txqu6I8DfRehnCaNIqXg7cze1A0SKWy1s2IOEqSP0lA6ntVMuqCZ6zI70MMDEhLalyH3bFw
5awcOpSwo77ygyhZ5BmOmq4iGW9vZphrKwgRx4kiKM6oa8aG3i5MKfea5OxIj5CY9565oUEOPn0k
06K6hSUqpilfe+HYrEbyTq2fzhdXjOxgyFLaBO1rcX4xhKdSROabyrReCQFaSOmiLMZq+tTJLxna
DBV4knwEO6Ktley51GZC+6Kz/Eee1hNCNDPyaa27Zu2Y8VjGfcUgXcnfjdEmV16C6+e1/S6H2Zud
9n6QT4Leif1z81pPCGAJkkVwwQjnnGP39/v2zj0DR5E+Boxv2JS390wntzLzSXQv+OQhdoC1QcA9
75BG//4592a4nFj0LrT5FJkl9N+18yzXUhp3qbat/d2BPC3GbAT2bcdPwm5f4W4gzQwBnv0zCexH
BfO9vjaZ8qS6spgiuDFvlovyfO10I21aOFNX+4MalOzhBX4RlLD4Gh6tBH++ys1S8M/H3SwFdZd3
hpIl120jfSGtuOIWPNNDd/VFERID5halx42ULOFnXT6DwotxyfgQ50xMvHhcxXFezXUNoe64r+28
dw0/wTCwCxKrOI0llOeGU5yXsuDGDe5fcNBPJdwZErGcA499uDbk8ZGpzjR+Bm/2HgKvnrBBue64
tz+qRQs57+wMaJJtwAzYUo8T6nADm0lhDUC2DDJF5zcTrGZpQ/vKB9F/mbX4B8zZWXKPMbG3I9fA
3PfTfopDJ9OXN8ozwJ2pMT57GsSHWPcpfca8IPOCvoGnJVZujNtDDBhjU8gO0U/lDp381a1/cGUd
VFda4gpLCeQqdnP5GRcMw3wtAz70Uquue8mcRiBqyTI+FbK8NvHIYV0rU5/Ku8c60dvKjwD4kliB
wVVCdIuUMlTcHQ1KxN4WIls4uf1b84Y4Pk1cxPaYjgyvkF/O0A5jfDmOroBZd84S6EerH+2K6lF7
6U7f4Z+b4qZUHlWJcmLHS+YOrCoaTN8Ybw1kqDABxkR0OEcDc9nvz9w9yeiIyTI7OFXWZNO4uRG7
apT0dZdmc/FsZ6IxHtWxEym6E7PgCDRMY8xvknMuvF4vF2EGPcuA8oifhiruwbHcG4T9cyw3BXSY
MiSLjtEguprNUP4CMhuCUK2R6zIlJNrXnjzeKv+plG4fRTLHh4UNTRV7pn9XnVA5RdpJjbptGmEb
VmH5AAm0jhv8wr11wJvFGDR1wAp2DtgeZ2TvcVfAqlGfO5sa7zmYNQvscc6LOTUgu6Xj48pE6v7g
Og210u1RMgQjZ37IvP7PaEBnNnCUzDMMyW5P9FlcL5UThu3iOQkzF3rs8boLKzZ8KU05pX/w6ffe
ADBBefeheYJee7M4jsqqDY55jfLRhSPjJPOWyW0AQuX3L0l83J3ymdkSig40XvRQlJtXQJ5f+qSs
9CtlbYjBALTQyEEl3DoXBWxI2C/zXXYa6wNHrCo9LA6eZrVcBYuuI70pxY6najwpWAYWu2IA6oyc
CHsLEzv+AwFRaQC9GcVsh9I4HgNyhvBgb8wpfVtaC/YRp3zg/BDT+nOBPW/rHyIw4Od2tglfdtqX
NO1WAL53qInGSMqLpWnVJOIcVA7Cnl1eh2zkwAbgtiU/t/J33FHQqtwi4ztULip2vMaM2Ksf/DBT
UKcs3daVNglUSW69EzjB8A859WlVCs5HP129UbhC7fAXxfJt1T6lTptY5uzyvDLeNRUYJiPCwJft
iqYsA0kLndnVDUZM8GXGCDi9h5NHkBVy+cAHIcibrXgCXoNjxw6K4d+3j0+oGQ8o73vv7U3AJme/
JeLkPJcYh8FsUvE3kIyEcr0MfOBK4CVGR8cUvEXUc/AlewpS5A67muvxQ8bBWI+nLTZyUgLQxtoZ
3SD7KG6Qhg6YHRlfOteKcrwA/8n/kw4ISszHHm1EMKsnqILZuADooBCx1y15M0KqDD3wZh3EndxN
EBxyrrBdMVjhLwmndPkC15wkaLZ4QwGkjHMPtL3kjYB41hjSZs3nrlvt8O8a7PlG6yEHlcoaNIno
8cNOgNXWniZfI8XajIRptt8cPW3dNdviw3Czj68flesmWiNtuK5stro1V9nWCCrjTvpyqv3mWZ6F
PsvA8/N18jNR1vDiJrNF/YNxwXHsZ2M29PveT094AjYkl4WLGBbmtXFmhDF/adPRa2p3I7fF4YpL
OR6HY8P9c7ShwAdRDrAyY9hunPK6NsQtZwYcQ/VkXtfsqDTJOYBuxDuxc3A6cM3xTZTBe4/5Lloe
eRCO5tkGv+abyo8iI2uA4FAiqJftaAKUVOES0kHlv1fArVdb+Bw4iWAavY8BozDQXFv+O6TbS17v
EMvAz6BeTk8koyXvhYH2KllmwZJbsJtTUhi+NA8xtfI3cfgwLWuXwr5zwoa5Ad+Hyn/ZuqNDC+xH
4db+6XMWLaucX6+uYFqAiZY4A4BttW67Q7J3gcqFiRDmB9Z//Le9m7+rPPDvpJnmzPxgA2f2advM
z6GTwkMJLCNzIPUtL568qOCzGj7OsRFO/uOPugkWpyk5UEt6khVtKPxIkAbNEIixuarfOZFy5kqK
3ULFREtZ/gEQm5MBfiVNpRW40RX/EkfVR5ae+hANT72XZgM802AJwGTJakB6nQJ6c8AxcJNNuinP
p7srO+h0WONYp55PB1aiDL22POfZOsM/Kp2z6lLr6VSA1H/cx1wh8jc30U97Hp6JQWYNF+Toqlc7
4jWjOxWwW369k3jsSy8uhzMsX4eTzT0RG9P06o0Gba4toJroZuf5BWkj/wxKSAIeh4cwZH6qO8Vp
Sd82ZdIOgAuTffCSaDPauJdXmfhe8GhUI+X8xHPDWDWbKFx/NFkis59xfXWu1VrPXVWesO2IBUvA
ivVV5A4msyMlJbcAa7Qwlp/4ozjQypONJdt0QCIonaW4iZeO+1fBCf2vERQTmT/BxtjYQF7dFe86
ZvACkqP6/QH+za9ILn87jUfOEaBvQYCkhf3fIaETxmPDcGTbrrrvKw6FVTxpUWULL9k0OJTLat4C
LF1efNyNPhSYZTsF6rQKfS7UcwVxE0/cCPJQQE8WNyOvkNHq7FzHJti2CrxUsCHAzIWH8wVQ0Do3
dA/SQ78aSLycMT59z+FxRrmVip/WD/CnxgveQBi/0DNBjAUOo+7P3+Z6A2jWUxeGS5wdQXgrXNY4
61R5PoSR+ZKbe5PzuAKQW7jBoltBIcY5PKdbLfLk5LvapxQ9orO0shJahUM+3qvx1JJ5ZUf46lzK
VS9y8MtFaDNkL3zKHfjOQH+ei93oE1jqAhClZOGhLD+PH9jRR1NaDFBiEGO5bA9OuEYh2iy7cepj
7RVeYS98nLF+r+OX0fTshAi9snfYvIfqvZlemNF2MxlT4ksx5j7f4qV9JnkJ13DllGvd5zEFEc47
kH9zrDKjByTdWuKT9HyBG7zo17gSr5sE+x+PGsbb6SW11TEoHqdlqGfzKPjmSlsZYLF1flz47AU4
f8JM5M3FzkNCLEW+KbyUZnWcVSBVauTV8KvPspVVXjO8YK0jSUksG264GDkDMlHxjjNSHXeUCrx4
DGlbZQCC7C7FG/7COb18stIef45X3JIW05NectLKLY8uuMRcnshv5aH75CE7ilMUUJQevLPCyHJy
1iQkc4s0mlXmLOOdvuAJ6wi4s9iTZxKvEpyNOgTyL5OQVYYU/Aaz1c/RvP+64uv/NGw8wtlH8xrO
I4C1c/Gn80gmXmuvgJbx2wpf5LNS6JwJR8VWi3ES1sEnu8R0qjwjjQo2WBGdFt/02fYJ2U396Jlw
BXcJ8Mo1hjl5bUu0FNb9zmDiTg0wK19O6PEoZumYxIMNteASrUTOi20CWi1mteWbm+O6fNcjy5jo
e6YKiRv+QY6wjwqXmn98PUGCqvF9l5QKJm7dgmX/+H5cAtC0sjdS/VKUhBTULqO6wn6LF3ydHKTx
qi6GLMiZ4mkHCqDhexjjaDKgh9NyfAmcgZOkv+b4M1EV2tq2iUEzHFeqNh5IG8kPhZ7wPLTRQNcd
7VZzNIZ7+4HvKzyzSR7u9B144pMAXVB65caZdP/vTZFcVxpIu3dW2VB2lM9RbSE4GX217J6pEjEr
hy/tR8TzqXp5Zp/JyYacOi/Wih2soANdSivwRMLnJxFXH47zZ7DKYYqtwnfsXECYRu8dBKKvDC7d
WIcqdZqAYRpLtolj+zzmCr2wzcS6fVzlgG6+c1wTzUSVXEzBwRKTN9ncwy70vMBALO5x3rP3HK25
9CcYNa957lA6sP6Vn3npyb01o4fJn2O4meo2dQtcezKNEd9Sa33qLkvGInRHVMMxrPuI8xXBSowm
5iGaUEBuerDF79GO5EsKrpLq6UIIkFNb/Ve/upQT3jCij9F3J+4uMm9qXiFcrf97w7OWGG/RT5dA
6Dbc0zh1s7Xune1d6fTDFIa0gLcKCNFc+0yWLxjWvYsBuxE2V7K9AjMxJp00PUd2RZsCEAR4iQaX
rjg/0xOERQEqiJjkAD44ZxeE6+fAP8N188LtwXgr+zamQIbEVQNDIHgWNKsOHf2zJfN8ObCAs1Xv
1ofa+QnH+eSH9R2QVAMkvZtcZpWnPkto+4EhQ9i0j6BygfiWU2UOa3mlv5728nSQqcYnFgArXqIT
an76H6208vn5R1uI69MknemUOjAcu0k4LFDqwIo+XIbTOTwJSCJB2bFXbr1uk8Gro9HDuduK4ND8
k0sGpmtMBJ94ZvzBrFG8l6/Wjrd6afoKXleq36+gZDfRryiyE1QYvAfOrvmVT/qVsjqVhHcNNfXp
gJYIAzYkc2EeU97+8NoXly3UpA/KhCieRD/ZD8uF9jla5cxmf06f/Jx/ydwmlV3BIcssZXvdKKt0
qicTrlsaOtUPCydTjH4lremGU6jOU+jeqSPMBE/R7GwfXpzTwAseoZndsIiyfl+4SEBQUASwo3kl
x7sKvZZ7cQwFX2VZqEoYXy7FxvU6CbJZzVEgYgQ6VtiL45PwmSByb9m0sOBvulUAl2vCxkxdskJi
XXEBGfs54BJmFc1BHFP3DNW8E37X1u46HkKfKM1ZCfN3WmBPIkhLkWoVGvG0Xqq7ZqvNLyv2ZN/m
vuKlUW9gQ8o2kZJjsHS6XX4gjoKO+3kcpzPVGjhz0TSf937ptgecqG/gh17q2FXXVwrz40SMlwpF
jshwGoCHgCyjrGwaZVr5TK+sV1eJbqu5xysK1BQ/gU9GuUCrX8OqQIMa7/4iedHoM3xkOdAt8wiH
0dFpsyVWR/+HVi/NH2NeqDwcdkeTOIKxTFKso4FXIIpZtyvoreHkLLtNOW5IYADwBTgCltfVhy0C
4AbcB4Tkj7JwkUcoHyfMQOxx20nANzDcrvGq2slqpyisInHzenVk8gAghj5iboOGpT8HMe3s9JcZ
4tMLJKHn5O0SbEu+K7fnIGVjzVX2QmW3yZial+OTLhYNxPhZAc0P/JQDTTpedzYPbI4WY9188OVR
b7SFFV7salOxoTIpdewr23RG5Y0VvlYAYJE7byG3Rkt5DMUZwDZYfu/8ac4hjLzoSy0E19j6+F4X
x6WxoQ8K7J2yYwspjYusLc8TCTwR1C66iAeWke6nPejPwSTeD9jV5EVUHYOt2clK+A6zmAAK9CKJ
kyByL21E1LQED+VWqqb61TrPFUC7LPubcCp4PDnhWJoONZHgHZ3RFPix+BSP2705ZXmeFZN6Ejwp
63ySzlk9YRSYK+p6fslfcZ4Hm3JawhIj+Zgt9DSFfLSEDzczvpSnAROmTntsfa70doYkcraJBYaf
FzvXtfkS7uTPLqRu4ZQBDWHlPL3rBzql7LH8kuc1sih2k6n6fPrprgDFjrIlHlgVRxQ0U+lHNwde
iblxC7hY2nj/h3MC+uldf87gOZ3fWaqe4AZvAX7DMn0KvIHDF0JqYkdPiRPxoeX7e/rUg44JaS8g
z5+DTwSfdmbftr/MosJam4tkDk2t29SjMS3ZAEKenbBMV5ScT6d9L9q8EGurhO815W3+HE1jjL1w
EF4zzQ620tNVshpfAGEzl8YgZOeNL6/4aiA7Tozsuo0+R3q0PE2qz4HxpYyjKSN2r32NB9q98XUi
zjC2xGAiA8AGy1PO/vzaFnoraMctldfI6qDqSW56mtCwBgVK85qflOC11vjJFdO5giMR0Ka6AAnN
q5NBFYMSAKORsAlg2KKdxeMGJCbv3MpWL065h/w3IvEGiR4kL9ok1vEbIBq/MzNzP5iPnhRkAR88
7hp32EKGb04YMsIl1gYwVS8AhvglfzRa6ADEtWgl5170zbtqH33nY+DO1Np0hOEGqRaVbwQFk/hi
fH777IWlo/ngN1kwmv3oNA3i8bexDl47amg+7QX+0AdTNP7h+uivBvhOOIUQmEdWk9MNp7/g9gFa
lTk115dIGwtjhjD8Cb5saXjBFqgbpNZyJr/2p8k19zhQ+ZW1SoQFjx2XjR2njZW+G7PcRauzRCzH
skLc+hF8KbkzCj2GB2fOVu/w0TiZMDpwaCCOwJgFFwfUJAUi66hIA7p2wE7yjjeDGVxdfpfvG2YH
gEk2/wJL7AU2WjwsXBD8RsMI4bJndeU39HgWlmN+HRqWcHZD2Y2IuKJXJHssPvwwIsQD+stq+CXL
FaBhGGkF+wg7P3tQYoc/+8L6iuYoLtz/w9l5LTmqZVv0i4jACngFZBHySmXmiyItVggjhPn6HtR9
uJkq3dKNju7oPnUqq3DbrL3WXGNm5igRepB4xWL5XgLnykYszfwQ0SuLJisvP9j/1+j/wc9GKTu5
B/K2598rmKxwXdXiD4I3ih2W6yRzMsCVW1b0joB73x3afK93DitlhYfMF0tvI1qsnV8luHk+WeaU
/pS2I5TL8YLlNS3G/GyMTTQXY00eeGdwM1sek6v0S388ZE1nteYhtL6SpZDZpIYF8vA8YeVnP+DB
uX3+/SXH/YWH6W+KmcUOAYomXqTnacnAa+uJ/5oDgObPaur01PR/Q7A9f/Fi4h4pBVqTIVvwOUkl
RkMyw7PW891qYwD25QLmSIJeCzsUHpDLYKSoJgy7DbxOwPc4PjwdS0DNPfuypMxiC0fnzIvdlwDg
1qSfaL/pcI6BB8Fon32hoTMs5RDPUJEp7382pX71Dl/Z0dhj+Y5ng1iOWcDcMzegQGG74qx0aA6q
Zg9eGB3cqjoV3uTUTt77cr+FRoetyEq/42n7fFway2oebSgghS9HOGT7nJXrtVpq4eSEg9CMtrOR
hnv6liYT2qAOSYPy0W4P4tFJ9iECZYKpd3+ZeCXfM4dSAy7nuEHit+LHMkxfZDfd92cop2RcbmMO
AMB7pmGG2J3fTdlADN+KvoQVgBqdk191SDx9qghWf0478EMtK0SNTZ+VfIkHyD8cIyAXwR7SEeFu
sb2WXQhDAYfiJb8bvKpgc2Q3W2feeanKQ/UgZk4SWyBxOebE22QWzHzQtIfT8rQU3QaOwQaFYLeX
zdEADtBanQSz44Iji7MVXQ4osBBJm+/JbxztCJTea0jKAA6Bb+db9Pt9l5yTfcl4kTTQBFllPG7j
hKk3CpNXCuDBWgYMOhVW2Blmr+q7QLYU+ts4N6xYoLJtVZ/qJBRY6uzz1pxqAjCfazARJ/5zZsvv
olu8pkDpxEProuWgSgCv2Y45Q43FyXU/eNfgH7wf3eqz6hnYyvBNhaR5XKYL6S3awKkzRlQqx9fF
eSc7EfmWjrwHxK33bw6Qjgm3bEhzGoXBkUouwtE26fuS4w6BzGWSa1B0+WJ2sehDH/R7HogwC3+0
eTNi6q9xUcIO4zK5WC+BW8/PU5AQBtBd5hssNoGxgrY+tCFsDejUslRCwVEGfZ11kQkJhwgkMKPz
qQECjmJxG8045/JPYO8nl6frkE/PhAuW7BeO/9pYH0A2nc3VQh3/NLDa0Z56hW9t3zCecXMHujVk
ubPHZdJl/ro7I7VERbz2ZzGWShNpg7pikY+rTfAizfP1FSC/+FasTkNlrlLyPY17WHofBlPFtUSn
GuVzMrAjwyFmncUwB8GdHUBH9ol064SjizKRoDT+cS+BAjpYDeBJol5w2JqIIpmSJ9i88guYPBJU
eJ94jUsofJxG7+FcnkrkCV140T13bHaZQfsmcn1nvkLeQ7SVPOUOKHARCqo4VacXrk8L95Bw+rgC
y2diziGu4DJD/ee5oBeHUyLJIVdtSDx9Vi/6frCsRjAQQ/Cf1yFxi7SungdO9873KFzW6N5uTd4R
A03Y+LShuW9aXNes0zxxy2fhq6QZkvPss78zPWIzvELUafJN3CLsy1F6aDa5A9/SEqfRU7fWUkd4
uk5ANc/FF9xFLu9nWF/vyUF+4deRHX5pPSWZMwYINsBDnSMDTp2dvO497jHyPYKNQCGbyC/Grpll
Lg8iTnu4Pt5juBLgYeFEH2VPct+wZ6lfoMu8/pf+nijkemCJ3mIbw2eeVK+5TeeSb41wZhnh/+zC
17PJ2lxoqvxSnU2M6UGzjWf+unjPXLjta/09fF0S0O87lz2zGldezMT0JAfIsB2yhEOAXgtQPvmj
zpX0rOhJZLpldsRZ7xM0xx5re11pIxL8+jNHSkwy3oCNjbuRD3tX/zgtUO6TUQEvvCU5BsL3rdud
NiKJyV24yRfl22VHf61VbOnrflIpn43ENy6P6cAVV60jKaF0SbYNeyS6bFxjdt7IeECYoxC7FWIv
jmTJtj9osO/58RANQz72UUs4FzSNsJN560RPvOfjS/519ni5dBPyNS4uZB6CApBtHKRwEH/HOEBD
gdxYxpQDTP+ZOOH0v1hwGscp5mw3B85j8TpcD2jT9E6v7GAtPhd0TpujCurbTGN3ojKz4s2kL6Nl
jotQ/eazQz3DxfxUn6DrIVDMyXAqzzGAbQyQyBmDlCIpSCY0dI9Q+VkqFIqhXodphMY7NEiGctJi
qkpu/0UL9+oCFpqEboEnFjlLp9pflvWXQmVnQG2PcWxjpA0bEs3ZXn1qTkgerG7HLL6sgtC5wjD/
4Bx/fca9ZXEaVk9wKF95dSuGtnvGFUe3azLF4S7+7N6MZ82w25Ey7haFm71HENrm4pLDQUvthPQb
SYMZvawxehVKqtTKAQqyv/aIaGXcjsAgOwUJoNNc84LDhSrW5riDe5u6wpBQjIhkry00uI09Pzjn
hKAuawwUB5bpmePzjki1zyJYGligdbQYLEPqSEvhq/ogL6eiC6GdDP8bYwo7kVU9WeTwllkZU69m
LSNUHFdLDniW/5kBoPetfJctqh1JPmGWiTCTu2Go2rJMLWgk4a4WOkhxS3J6lF2ejWeZfFTgXFlk
z4CW0G3ZAmW0b+XPfIKgyMrJxvnUIOZdsOGcaGem2Z066lt7tbo38q6By/+cX84jY6JerfMqJg0+
LV6lxpLnCSZQRACmU3DXAagM2Rk8G6NifCb8iCawH518a0yyReAmi/Pqsjit8pdkA6fy7bLIaZAH
f1BCeCcJuZQd7jo17YwcH6S+BUeZ1/zjTKGHk1Y6Oj8DG65ZY/oDiIPr75bVHQT7MJyfGFYdpy0R
K4mLnb4ao8EzNQYs2jjirMg5Lehq6+USI3Me7ctZ9lyMKvwBQCziJSVAtgOvTIy6ve6rgHBJnymU
J2rojrTpgwtqdylJD3ABAypednDuk2zVkXSlbWKNZzgEYOTcjs/XJ6i2fIzz9PJUkzSrHbqeSbSm
b+epQKWbRBsWv0NycpVD6nXG+vGd0RY7JM9tvqYT2urYYEyb4GlOIm4JPJJ9kkCXKtdI21wnbEDB
lsARFwRHgd8WLQDwYfrReT349uSYs6aP2Xp6p0A+sZ6S8O6hN8DKjUNP6Y2BbWIsDvzGLt7k52SR
bVLMPKhO0HRQzdtp62AcMiTsmXRePf2T/mR3n3RPjKMzDHV/xym4GM5KaNS83lHyxqmJGhW57bE2
A23Mf3gRvXwJMm7yFk8LxrYM3ltZG9szlQ5KmRRll2fcAnyMo3gP42TBq4GfXEHEVng5o8wN5+1n
7gQLhjkHtAuLII4urtlTlymOWfOFPOELTf1Pfn6wxGpjnboVRz8KGY5COgz93TDbJJvTijnH8Co/
kqfk7YLaBGMHIOjDZBFsotISyI5vgkk/a48TsU+WS+t4Ts6h6bMwCemLbgY1PLEwRdlWHzheAfW/
2hQFn64e592VZutPyYxXMcfuaiPOm6eWEI25vyaXENr8TcflcevHr2dotz2f/jyP3vBvhvV7/YYI
R4jlj02SLZTxsNVpbVDAUFfVD/H5ojuJ6BHZpU+koEX8JPkraocVi/ESsU1+g3+J/THpkjJw6mQU
dbZYTK/fxRM/1iJ2kK1hozvRyenfKuU+rByX0aLoZ3vVw2bzeShbvj/O4KE/J9+55Oh7lMWsSUN+
ZMCZYQQQeyLZ1bOxNMq+bIn9DNZT6bCCfc6dsqqSYeZvEBnzfJpwZa7lM3oz53pysieJxHswvPCS
3+LLkNrEaXdCy1ER42pMMkJbqNDWlRWaBYy3A4Jld920c1Yc0QnEsUhU1FjKXp1ks4RTjeAU+3Cp
vZBc1l6iPU1Tidf2hZ4D1YmAU9xGJZ2LEACBrntunYnwKvahLG5iqBECgh9CKn/azHh9LPvnVfMk
rMHOyzg41rtyJYwNXKqy2ZXwu+zvllzTxhipExmzlHjU3wt1ctxbxwN+7XRfKYk8x3yJYa5yyHm9
fmX7/F3daCuzv72+1GbOB5ujzWJCPZz/SONgg5hv2L/9qb86fshO/IL0EWsQtry5+R2+0C84Txf+
Ltgwn5h2L8ACSKzSwH3xQBFts9nxAEpvwyjDRYeYhc1tGtGiYaP62DdDcx254iRwj65xIA9PoQoa
xgSlBsO0ZaGFpVzNqRUxhWlz4cDG+YWYeCnLQ/mQMa39lehkM3L7FJeHQb8QJq/iOwracXnI7DfV
YrHPl8UegKwfYD+VrNV3eSJ5LQUD2da/GkD9F87stEsdDHIKS5ZPNRzyMQf8qzm/6g9FIHWH2StN
elbUnxgw8XN99B2d1cFgGdcXVMcTdsAwwwrWSofq5BRY7TsfOfHECct1QqzPm8h5PZPTNjMQy3CA
ngcsZqSQPvij6ns00+zuiRIxJ5q+Mhiv5Hl7spNJTk5sli7Spx5LLpMnBuaYg2yRvnM4orDmQ4xT
yApil4YsIoCpWX0kuHjSE/1RPIWfR8rExERk3J3E4wX1no6DURhxIGyUsbZv9pVgX1mzyHFwPpKX
rHSb9I2kINlFIg/43wqMZ6ayXe6wPGI44GXCxGc6GR9YxLEi4qL8zciUns6fCzyAEMduBoETpHzE
866zUxTGwdtBT5w5WMnyBbDfjLPEZlyvdJuUQDlkwG/GImeOyfzlZYjk6fPtTcrtGXYQY6K19RZT
xXU6pnGdXMwSxuxUWVEL4eLDNV1ppHX2b/WunS+iAe0XZ2e2JXSEtR/0zWucjlurxf1i/E0SoJqs
EzwFkADYn8a+100N1tlHNH0WpTEmRVR1Dk8ZggbAvpCw2zEKYpWS+tPpfV271Xu4Ze9leF4p/AkR
NceCDLVrTs1pPQkJLPC9ZKPb5tvt93HB5MZdelxPWncSvH4zdBkYFlXHb0bFd+xMrpuLTSvd5Nvf
aqtuJW/yw/dZ4w9ss3Fmf+PnQbIY7QRG0qq1rkHEXGrrmzYTEuevNN7tQeky1L7lCe5VC3Z3mD4z
/lX9zhTct244+uakHyHYcvkboTGLQFTVeSHavJIzDd3bBIWF81271Hr2umB9XjEXdOqJ2msrzBfC
JSrY/Ovgq0s3pWh9p+NvswETvq2uMJ+dsp1P1vnFwgSU6vOniVJ5SokUqwQnJ3lgN5zObCzvShek
NPbc8Icv0ogV0Yv8ydpgvVGuQ0ZYZDk5J4Mp8N7V58l0KLxqwhSpcftuzsN4ncTv3Bll/Yvz+Qnm
NbP3+tv2e423QDJe03aWzHhfISqNAIgwrwehYcDgEZ1hASiWmNFeO5/6g2b7O/JNQ4JFIMmK2Gvr
bxSul7MehHGXNDvlg3KVdZm1I0TaI+FBp59yR6P66zo3+l3l4neK3zbt7gkPZi996UJOjIHvNNvW
243Gm+H4RflepACsUG4gOWl5IfFyMnHXj5gxvSD1t1oWPN8AEq6iKgMoFDdPXCVi0WkSHfMXwbtc
Fg1ifm38b7Gq3EtRb66hGShYoYbIii4qN1LVPPT1i9T10DbHe4UrDA1MsLEJXQ0t4EWUwpky6Ov+
fVXp7/ZiRaPri8Y2GjKgxfRdfT+65+R2YBi5MuhIe1WcAGvwoyRPQMevywcIyDvv8OeVBjeiXyOU
ahAfl8bVLjOhJnCWOXWd3/79PH83IfaPoyB7H+iSog9uGpVB/lzVY1n0qSD2unihNZv/T0Pg3zPg
92Vu2p5avThWsQplWpe/j+bWJCWTxaad1I5Azqke1eWDJke5/xv/Gh08EzQXeq14tN/f6SJU9aAM
r5JXo26VtsSaY3ych+RmHSqQZA90ovSesC8Txxzt6oGW/v57/d/L37YSnK96JqgmCRwsxsh2a2Po
hn7+QLDNInLvMRFqixJjAVrqzfeLj10bDyKRA93zUyaMQhi1NvoHwPoIUT0SCBswqWRE0Jhamymu
u0Rp4pAg7rAjzpJwcaLKDcgf6wKq6EYzO/WmNOFqxcGDCC8bninW9dkrKlFRiC0hfxld4svyq/95
ylknigTUwIqD4STG6Ks5MA1HU3pZwxkZKutDH1pz0KX2YrFvxpPvXvRHT+uu9a3JurUmzXhmc8aE
bv92+uCESQqb1ofRPn8pLKmz98CUJlvB+VwjW6yt4KvGvJG20dA56rRM+qOrV//ZKD8/EUmMfbye
mPLKLrLxF0HCY8tnR1tJL1Qe0vln6Sbjz3KCGhqyP0IJnb370cp3f1n68UVuhnoplz1Hl2XJeXZe
vXq8kw7TMQc8wxrO9rPQiZfO+tGq9Ldqn+n145o3S+H13Bpxc5E7V8wWWU3wErpayiFoDJe21h6s
S9Lf28zvq91MrWvXlqdErCRPWTKs5oHdm5rQi4G7H9GUOfn3CnUH5/P7cje7WnQST00QQs43wkl8
XjQnTqmUjAYFujq6ljSapojXlQXtikazqEnepb0HjkarkIIIu32qNe/ftyTfnd26KoIXgoJLt//v
xSWs68ooqqqX7DjPBlpiyiBMtxLKOq5PfGz1w1gOlvPMGsKperC0SXeXth9Xvxlh17pTy+BqiF5J
oxXWbvhScvrtPUKTh3jCPzv1X+voj4vdDC1DTM5SE+nsQspG71YX5wwAc9C+RJTaj7U1IADOrh+q
TCInfwKiVJ+9irRSRx6wDZYP3vv9kacDu9AILmTpZvMN2jStxJT37tLaQGsHcnu6lEprRJOSaYMi
Ty2UazTPTx4t53fXWUOFc6rRgsNm+fuLy0oC3tZgnY3x27D8p5P1nE495FGUXkryxPr71F9vAFKz
PgLToPYTfHgeO/br8h3b2fGG9DXSpjeSOa+IKeLR8CXeZRbZS4XEVRpPM6vv+Z/4IwL3YJxW0yfW
qEfdZnfH7Y+nuJlKmqnlmh8cO7fBX4maMplCyuVt9l+tEL3JBdxUQyZS+v22klN6UrqIXI9CMeI6
xbQWNHyGwBsZkfNoq5XufhsTHBTkVFmE+/L7aoGWXtugSaQeFxTSrBEI/qhtx0UJD5eSbSB7Qu0N
NGzG23du1zYptf83A/PHLdwMj0QIg4vQlRI0XG2pL2vb2FezvoewjzdQsqTv5YdkXzmsYXbDMtnr
xP99C3e3ABrT+oibzuhbzMdV8+X8VEci8U6M0SV9IXPcjR5MgzsnDNZiExx8D6KHENh/ih/RbxL7
dSLnTEDHlVDBW45XD59bu/mgfch7p45qTUlorw6yPzyQV+z9Oh5xENX+Xf61Iv24h76L88c9KKfB
tckzRZgfPXzclsHutDgtaAWhVSHGG11xc0yQ1QwTxuMKDMRTtBK/84EVfXbz0MX6B48+1D94KKt0
bnSLcEXCPkK5M25QfpC5nBijM3ocN8R3NvKK+sFYuUO3+v0Ob+L6ixi0Um6GbU8AlK5jQsPIPOhH
2oz2DR7KErZqY+zwapX6+UptNv8eJ8rdA8yP13czW+paK0O/JT7JHM/xVGqJxyk1NNvcbCLRGl8s
9qxFZG0vXuiQIXDXNE00rKj/vo37u/qP27hZIo5FVLaBBE1MTd3isq6L1LmmJIvJTKu0ltVU+a7y
LhiMCrRicfSWIOlP6XRq58V1bcQoQsVHUZR879UA9td6FK+i6X8QzT9GVhiK0YmwQqb19bV4oRSF
L23sTlemTXLKGgrjiy0j0O6PCw8GhXpvDTPxmYDhDsKGPtvfgzpM6kFDnNG4rTzLkUIm5KrVxrsi
UYFS01LDv9Q0/we0Pp2XhbiC9FZqGNQp+oQjWyN6baOP1FQ/DGIqK+r+WMYerjC2nKlWjPFenkqO
oXwX7bq7nkaVzNkrR4VRgIxF99Ze1TlQ66AmhCjoN0HCkxZ7oRHtTlZsLToDeWgenF20eysWNFmN
1l/ApX/ZeVyCU10CiqE3/rKBybA+i+3EIKiTjMGsKM6zUgwdLf3QBs962KwNHKKE2alLdspRGBUN
Cdbu+C3i25Uo0XOhnrxTrS8qtfOOTfSSmOvepKLTUEsnHRXQ+DgvEuymVGFMi6+tkdn1M2wTonAi
n7ARTHHIkg5hjdxJG2w6Sf8WjttLW2wZZrPqGEybSJ1Euo8OTZ4lBQfJ8rS4ppUVK+iKALVH7SzU
aQNNN4O8GgXHZvJw6t7bvYEkk1gxRLBBfyVVmkEkFwOSKkG06QmWBk717Z7d7tFgvHshUyTN0adV
/tq+u+4SNmIHCDe2niHiGzMEkXLqvEclzSViaSFGpxdxt5tOx3O88/rD2zB5exm+vYlOR1eERXVW
sUkn946mkJ4+H+x18t+N+soAhIqhDHoPCtm4iYCr+hJHftF0btYt4gDVTl5ZWSi9n6nvnlDTdZFX
kco29HjU6F9iszb9ZdBDZZi+fi2hNTHfw9oH2EEOWaJFmSJIcJZHA/PQNMaDqPVPVHqzYf2625vg
IBqcT13hi9wtyKmIoqO8FFRK9MgURB1XNXomK3VTtRGytUOGK3jwmlAPOuvaSjfTB9Pu3unh193c
xIBqWZj6Oa3/JEacwE6XmDP3/o6v/lJ/8J3uHR7gz5p4uGBNoRmq/HtVO4dNdKolv/Wy52ooLGlV
neRfMmaaxhJRKFZBxigmj9yOH2wud8fHj+v2v/9jIc9Pxukqt4RjtLo555nk9hHoZUYOjb55mST2
o8Dozlo2IIU2GJCJ7HE7Nw+aCSFog2veuHH9lprrjHU1oi8rs0W9szAyfvB8dyboQJVF9ii154T+
6eL/8Xzn1DRkP5aJUaqN7nMQ6yG3Rxx440Og91hOv6YPB/TIkdKCqmww66HqfyYzcM4ejac+XLkd
3T/v5Wbn8s/XomwHcTfvMsrV0qFEYq/WlEVQfwpUrq2CxhRQJ8mqpWcodqNStEvW5n+/kjtBIUAg
GUyOBFcJgOrNF49iv8iPJ9EFD3AVZryFINqqpXd89Lz3zv6/rnQzf86BIibHFLRZz5f0cEZDCIXP
uzXdXKzxeCEN35Qhtaat4z7CM9yLmchoknHocUB8+pvQTS2PQnhuiPGNsTmKm4n2LiwEZEVIDW1q
NnjDJh7qU/BFPhbj/37B/+NudPuhDeawpGBBxe5wE/tfLkqo1kXMpFrm0rj1PenD38jfLZ0POCrv
8LCXbRUR9Lp9hWtzHB1Xx8+8tmXOgFGPmTwcKfI4kYxEOJ2oO3mqc/Pp5DKjoL0QFqli5eQeFU69
q2ZTsIl4Mian73Vpi27vDT3BAZK+Wtwt3R7LjaBIW/lO/EwITT8jWDGq30jQPXGKOgLDBF5Mg/yo
rw2yRc9U9LaYotP/Qcq3o3AN4OpLxhiDLgbWoxLzEnBWMEXAVc4oowVob31qiOansBssjMXFKykn
hcsKQwY3dBqMVJVd35lubHCw5gYp1JvzIyz+R6fpfgb968XfzLC4MYvk1OYSx50j/C0n2AWrdMeh
xQkho1NgoTaK7mKTshHTrfZoEb9zecabLMMQI81MSef31Kqg0wh5ACkaTMB1TvfACNEEJsHjbMiF
CY17SNN5hEfVSp/+e9DJ/bp58+hcmyCRvR63mT9Etx8LXZQVCcY8Z2VXOL01D6mVzfiLavC8z6ut
P93Pf1/vzrpKyh4OT5+6gM9+86hhJmdGfOmXcc601YzKFStn0j76oHcWq74yYPZ4cgwJb9NYp5N8
vmq1HO1oYac5cUEj/azFHHgorfO58Tyzo3W4LA+MtH8/3t0vSbjEvkEd8q8kVuEnQgoplLk6Ve3Q
2plDf4eU5sFHe3SVmwUy6QxdUaO2h9VQM8DBk3wX5fRHifZ7lThSgLpGiDpQ8O24+Vhl2sbpNTVk
rwUDjST3U+xIsF3BuyAxKC119O+Xp9wJKno0GtuL3Icyf+hpP8ZiIwliFDaD1iUJYg+OZHbCk22I
Pr0+R+tEH6Pe0s6qv5pw6aQYtUIUtGi56tmgJdKLoss+NwaIxS7GfJAaHiZmdACpMWTnja4Xsy5X
ZtQ03ae0KSbXknKccMVJPoo/jeqIKAmza8UY5mb2VGGo/u9nu7epUQI0iWBIrfasud9zPJFOx1BI
enZrbXvOUpvspmZkU+3R7bFt2RTK20PhITR4yOu8e2nK4qoog+vsb+H3pauU/VQcAKl0n0deu9gt
mePTVUYZ90Wyh3bBXvpdTajpP8wb3jnu48VLBEWFWmHO38QMqikkRiRihnA1liYm5qaPjN2fFKim
ks4O62TYcYZpgsGDFfXe9FdByWuMXXi8f043PwbSJZLyMqpJfbDKYDFThrMeZw664BFI/Q7QD5wW
oxVou44f7e05KQxq9Vh1p3aXYSJIu6Y/lNURjLqyRGSMj0kPCJpFdEkgQz3avkR7PiL8iz7Civ0N
l9ZolGnALGJ/ThqhdE+Hfw+7e1OYxQCWI8YyGkeEm2Hnq0dT6k4IFkioL5pptivXySj+DHG4Lh+s
ff/HtVhzOUKzvms3X1tImjIS/QpRHGlZBPEUDHpNZTg62v9+qj+p1ptNy8R1FwcRDYCWcougrYW2
i07nRnJ7dn1Bj52pTUW82ckvTf3G6wtY10Lda4Mv/IJmdYR7lnDdy/TyoVoXAf1HSYUkOGH1VK7T
M2TtPnURyNVBOX1FTxRjg8uiyuPRtSZSgekZ00aNBq1UNdS4rxVQKqivBP0BvqTjP0eAclwkzf50
yd/DDtuYjHvS5akpBEP/GA45JIiRyWIkPiLq9Wvw71cB2Q3bHj4tgLe/4NNhU6ih2rAXdPPEkWFn
jQQbeuYiW5SrdOY715d/v3vz70X61wVvK3OMMmyPpaPvCZPzt7GWnquneIOiH0zAHma9VI/yme/m
i2BVz8SFMlVgzZjLyy6eKG5vqHbid5UPaYlqnMrmHL/fGSwBUvr+Jtw0c3n4XmxFlSaAdJksj6vM
zbPdeS54zey4ldaax5ul5UQfqgr/r3koT4U1qtkMg7R4adCWtc88Or0Q+5FmLtJhRP453Okzc1ZP
4+eKToptG9udamWesQk8YS48qB4O/o5xeEPMALwN5H4Nutk2k7OsKq1c4cmyNZfXOUYkpQWcfHae
GW+h283hPOkfg7Wx1pYQb558+jvQVS3pfs/TjeRWXsTAQ7+4zL1kCYRlHoDD2sXzdKO6DNVkffrg
/OWy0yWbYgDuJB8huiJCXGKsNaUNup33jXwIYD1Tn4d0vWWevjo9eMw7KSIe08DHCGNO8mW3GHb9
opRHTWJHQx2EVfLmevhaxcSNqbWYzSbfn8KclNGDhf1OJYqasAjEEYMm9Bi34iBD4uW2itS6crTt
qeNmBFwLEsOlHhcDrzd2xzonvh6htL0NSnoc3v49/O/Ey9yAxuUVVSVD+GcR/LG1yLlciklNfUah
OHN8BSvHGXU3slYcFMIpGoTFwnYm/77onZUVVxSc4yk7ER79ZWlUx4NBZTZghknkZup3rK7ZVWAI
46djp8C/2vrpIQv47z2Ua8J6x42XxyQR+DtqOLeFmFSDgGCsfgtyenKR8UgeLzRQHqxhj650E842
RWPWaa5BlVee4vMGA3QuhBHIQ8/jP4K128VSY7+QSCBx4NFvrnTOI73LylPtGk08BCMiKsuGNO+l
Gcu4F9GRry3lbmyKSFXNN50RRNHo0gRjMXsLKzrR62+dPGZYI/0hv3+qnjPQfNzsGdkk1H+h2Ccw
iWRmIJrLqNuX0dHu6K7+93D4O/xXRbITqPIMDReAQb9C/xyCp6A4akIluYU6PGfjq5rOsgENi2w5
cTXCN7OItQehuXzvG/285s3eXp+qWBRq1ffadYJNZl/k873CJamwPc4IsdJdMz3RMSdtwvkFrNSy
eKrn1TQJpnrECf5R/vFOIUnt/af6WSEPRMW4+ZKBcg7E4qKLHIEu8+YK5LEaguAj5aCDaxD2AW0u
508ZRBQ2SZtHRj2UjP7ediUWP2q0TElFulWFlaV/Ni8RcRWw+V6r4D0Ly2hFHW3x/HyyXOg0huaw
gYWAVbOR3Fha5kyn4evcXiTDwqanmD5tLP0um5wEcclZUZuzS0zQfYFlf5WsRHA6a9e8E4psEbdb
g88rZImvD922xlliHehUvbDRR099v88w2IAKW7w1KPEz3d7HJH2zcWt906X9TQt3amMR05LqafZb
t+qZ64PhhKYfLEYmvf9BBZrn32P0Tkoe0PSPF3RTQAjqyDifjwoYdrsd9n2VyQijEHSIyGjyEUUx
pGOPzhv3RkVvuCXLcr9kERf9nhmX9qLpR72iTVDoxgPat8r4IHMLwnHf6pj0nt5V2Atx+Cmr4tCM
nq/EdLq/uxQQNIRmcgQ7FUUUDjSqVKLw8J38ibZv1h8MtVWZE7XE2DX7ZMyPmcs7YaVTZfB9wN+P
jehQPik1fF5ogPTlsXbCn9OTEGl3w1IbXc2lFO3leHqM3fL6LuXDIngJ6ATwq1ccwSsWJylda0B7
avAxmpUYszD0rV2k7s91TYMPyvIopL8HmmX4YiJwTXNjn7WsXBH9cYgYZYMODuSGyhe5uzyCSQpu
B5jmaZg0rdVUT+kV0WH9deW0ltb7JgJOIgTflTktkzeSILBrW8sv9002q2D9Na4QexpsbqxvQBFI
UNaEUVKOzJNzptgq2AXALyxeO8uA1KbVL0G6yWDKXEeQBbIqBaozNtONDyzbEKwY3M1pdqVPXF93
lxcga+S1ZTjdF4wZs7nZjExjeQJUczqTBycDWpTMKfhedaPCJtGhXfiTuEXa2y2S9ktFHB9iWZL5
5uQaqE7edUMxmx4f+Q/c26x771Ac3EVMF0l2/f7IvtakshKUnRsnB403GlFSVs0nE1XXiX6t/LRn
b3tYsbhzyuecrYq9saSJgOQ2wRD6qU9cFPR2Gc4z5fXX0j7NplPSC6hDh0OqMtZsW1v2+pFc5F5I
pBASaX98MFTsSH4/cKZXcd3KZ22nWe6zaHtLAZVer8i0+liQFsvJo4Do7sMqnGlN1DiU88WbS1YC
p0/5kne7Z8yqpZH3DlOP/m0UuGOTBy7nL7O+W+V7Qmn0898r250jfy9SIwjsl34EijfSxIF6Hhyz
jsd13bbv1mLbtbyRZJFWmW60xXjV2KjkqjkOmlv7213/+/J3NuJfV795cq1py4HQtXSwtpOEWZvm
s+tg18igkR5c6Y7OlgfVMQyQKIkY5Gd+f1ex6MVQ8rEvUnveEnMytFajacj7NTBUufB09KB8Pv37
+e6Id/qr6lSdB6ZC6uJm+kh61lVSd+4Yx92IbytYUB7sY9/TOqT1137wOZU+crldk39e72bP6LDc
oMDKUHLYxY2xZ3y/qvtdN7HGFmCm2skse7+f0Ai0xcYFLPjiTbQe2qLekWr8fuqbd032JorxVKvd
eKAPFQhMRvmhHYmocmWtV/Swp0nlBoYxREEzLgnzMI7/AghaGuGy1uAStApGGXSCDVrVqg2E+MD7
syjaaeZShCeXpyC+Sqi2YKQvQe5UpydZSCdyZSCCwatGbuH4GbIEfkWyLmU014SVmWwLDhilIIy6
GGCiiQZeNyfC9QqA7hzui9PFUcJ2WZ+SGX+RHZjGQR3QvtZ04eg0iMeDs7I+xtDp8uu8OMl2oeoP
Ev2y2A+Hvz4fQHUOKITEhIS/B2keDgqxi5ponh9xtcnqkXkJqGzV22MIl7v2R9LF/xK1q5uOpLZ+
iyRhTqISBBrg57Sdpnkx0apioop0Uh+j/3B2XruNY9sW/SICzOFVDMq25Gy/EC6XzZwzv/4Ouh9u
lapQwr3o0406DbdJUZs7rDXnmMdeeC/M52kQ9kM+efGII579a3lk9NFnLZpVYv1U4dMj7U8+U0Vc
682DkG5kBKXF5AVit4rgwrTCjraoSZS1AuBXGB301WCdTJiBiOrz3PZr0VH54aZ9lKx5l5axF6jm
uYjDXZveUj2gPPdizndWnqyMbrQrSJ2tcZAK/TT3yVZDWaEGxbE0fKBh+oJZyoajHx6S+ogt1Mq2
LemqnWwSEQuEthCf88A/BRpby7HZ9AAcElDFVXNrzYCMzmVLzP1uNB9UQXhNyjeaynUQ3I7gSCXL
ek8ppnRjs44SbJB1hO8YvhqFN2NWHSEAA2GA7y5Is+i/ZAikuuWKIX08Nd/KERi3ON4FGXTU3qsj
zOq0yIU+8FTMjmqv26kMfxuKQElvM6S/hSxDK8q7NsTFgNA5glxUfWqYk4tbOZpXw/Ci9ve+8Fib
GexqM9wv/4WQj27GNZiWnzMqYCZ+47q8DcUXNaABCecuE73gQ5LQlUXvgiZ5K49MXjuL4EFU943P
Rc8FGPv2IVsYfpytymneh+A22XuTxYOBXjnWxUcR3TUBKT7+zYB4eJ53/D+3ArxR9iCisoIXhr20
ZtntPLl9LlBkVNNNIMSr5V/4wRu2vzTiiAL4ma83LJonsPzzq9yMh3QqlVVfoyoL2qOBu9S3fOff
k+tfpIlMM5ak8T/TokZ1Mc1kfiv1sRnPBPgZ9+NLDlDbxHP6mN31p8TNjlDe1K3vdS+5tMZcOn9F
PqYUWzDtDrTD0w5Ip3CgDVtt9Dfr4crNLRe/fJWJ9UN/hfCIU93FzU1RnudBww5mvzQqxGPm4jjD
XHOnO+vVwUXpeo+H836J/3buf57/XysPykRS/CiYqzyo36eSyKwVttHpvI/NNW/wiLac3uiKNQrU
11NRf9XVM5EqkaTdDMK8wfkhQK/+90P4Ll3/8hAoTLDwMY2xrzDIrbtMYJpkqVJGVCkHEVNra5FN
QHyyCux4aiPXJJIg1xpPSfFhExw1hC9h1dqZdtct0CG8GkIKraoZnGhWTkZONKJYIWEU7VEq3CAD
8fhuCle7LRdL6H/3TPGZUAtCl9XvUffLscY0BHOWk0w8QWmm5pd61Y05rcJTBF7iIf7Mj+odTN0t
zD4KrtF7fRABaeyZgfvPZsNxQcOi3NuFtO0fTMhNBIVBcvvBdBk2DiEQ+WvNH2/Nk7nEEJ/hrBCq
cAvPHLqCeg8Qwf+oTvSRZBW2t/jRfDQ9JIxCc7E+06kEb8RZBhDjyXyGSwam3mxsmF3luCofzbsr
399lE3N5GCbCbTwMhK2QaHwxioSRkk2oteJJfoN7D93TUOyEVQDs/gc8W4hAFVF23bvUI+BZhdDG
fg5fI3j80LHgqMFryOz2pD6y5geQaGS3++zoJ4EPQVIRLoRO2EEwUmBinepb/TOZF5SO9CCBqQNC
5Y0/wfHALM2OAbxRpHof6qeyN6Am0qywqxt1dMbvFAHrgyNVX525qQyHdWrDEgcXXbyLTx0wHRff
AsUdwJ6evrC/oKVaC82vb+y4dIrHDrS7ZneoMgAvEHD0rn6REEC6gAzk5qN+MH7IsIGZxVq7Rx0C
2Yr5GQRWaaOZsoeTAPHnGT5d86FMNtCpnyUujlMHtUwMF6JweFNDSnmCwQGLozMf88wx71lpEPKZ
gJt9d6bfgQUGahYTMsRcEGRsGZEZvlnCqkmPZHsLAjz2LU0BiWVUXxlLsj00tvvwbnbVHxDogNP1
xxnSjb5acAqUWXgkgyNhQOGLIHbjjcS69qt86h4U04YIfGvWNuU/cLwgMRu7/ZwftU/tHZZLCoiC
ag+YvdYdb+bBrcoF/YLrn1jjcXQw+k8+FJH8Tf9RP0K7To+hBRkYXAIWl9nR4CGBZ+H6rJW4ynkC
bDLChWE8gvz9Of8EUtGBxkJyU+5EaHu6bbyK1xQMl8fXP8bvcgD55WXOx0TI6qnK2X9PLtSrz8YB
PUOiwb9fFFrev0/3/12INNmleYq87TI7bxqSWauGluZwYm664mvs2ZZI6VqubyaJ97Ws482UAYjz
h01MWJbav/mUI7qedpwUeKPKqmuIGyFQthSDbpUE508V3IXil9JYjobnsZ7ExxB7qGh0js4Woh9O
ogw3yoSQJjcHQydam+U5s+SPlrW2bc2nWnmUY7hbIVl1gJqFz8xXIWduxNKr1TcjBlLABttv3ubC
7RTVi2Z5LffrMOrdNADGYjQbdJoLglEYT9V3ZQMQYfQx6GSztKNtCT37cF4Cv/6creGn6gdbRf1k
Z575T+hjM/lNK3ZdF3ph9ZM616bOqfeQ7jlv/vtnPhwUgJgq4XhZ1sD/UYRnKZzBFiILLj7F9FGJ
Pq1SWWdZf5eF4s4Y4Dc3m6yTXcO/xyPM3WubKSAIoAOAPPVnK87cIE3WXWqShmVnPdmDSP/FkBkJ
EMpcpljTIiKGQjvKj5m/zaWj/5GYS+QNZlBrWlNVR364lsZHwwi2bOOk8dzXb137Ncy5k1MoSrJz
avRQ7C3HBJikAZc0hP6cq5nThk855aoQwk3BJSZTciButL27QZhWW9NqNo8D4vVx3nRt5vi0vK4M
xQuZwjIScfbqCGnx25Dge1HcxvTblIGk5Q8BcUc/sJdte9AX8F6vXOi7Mn+xuFvoIKgMyUsX4nJx
j6M6EqZYbI9qAhp9nl5K3mm5BVxhFkdT8+2Rlz8pVFsfA68shY2iUp2DquqXGI6Q+iWGdlsyxpcj
W0vzFKqqwGsTpCfUDmQlbS3ts9LETSesQx8+KotkyTbX/FEEyDt86WYKSVpIoWFTZvZh84zG4E0a
TWpD8ARhcKM0P3Vl6BFEB7PGGjaoH+wuLxw5exGmh7nqt4rIZGhBkNAJk2m29WAyd6EFRL+Sf2S0
oMMmQ25d2wrbcPmaQ/GyA/j9Zf36DC/6UpOqV35XytM5Igyvc7MGJLEHB5yevyo5veZlmBr0GwuS
b3Vlzros/XxfW6cgggtcXDZnF8WXok4jqymN7JA3AHTEs0lYT1SSZTqjyC0hLjMntUnuiIBWcmwk
nbilQmsiAkHikuuPCuvQJH8WOjtLDu8j6X/1oHAUiXawLUgPxZLDS8lbRljFlUH+l+kWF8j/3vtF
naNsJiNqAgb5SEIXBDtItdadf6BOvnqk8/ycE8B3LR/3suD93wND/GMopra4FC8emGZOBaGT43xK
D7DvaerDJs7WPro4aR08uP1T5g0bC8x4eKyvvW2XKpHvi+P40Ykq1ixKshevtTwEcZWp4XhUWs1J
repn3XcAHsTgU89Mb66II5HbjDFMAmDVdc+6QvpNlIOuAdqp3+vBXSNWxKOgvVUSL5CE+w6K6ag1
bjdDzS1vItIvkh4QqUKGZf6ZI1sYzdhe9CStBHk6UW3z+89bzFf22FAVV8kjAwkl+p9Wn7kDmkRz
FneNNtiq/qHtKtlYt5Hk6v1X0flXhsBFz+qP53Hx5gzdEA/RVKcHf3js0EMyWKPmmDZvRr6eC1us
1v8ecpenTS7IUUZZini4j1T5D0uvmURBkqbJIZ4UxzQ8NgGOJn3OCqAmcROnlqtbkAHrTwVCEf4N
uzeIbYk+m/5hTu5D7VXN3+r8U5YOc0GSkdG4kQXpT9Eh7tfrNotXff+mkTTChGMEV0pLl4XIP+7+
osU4BBbuKUOJD5G4lqgKjOwhHpmOu1uZvWBefgmQUOOd1by1Hf21938/PHl5NS7Xil9H78Xl01ik
wpHrBAWpH1M1eEFk7ZXmpUeyGCHvoVLH8liJKKv71JmM95j0rFJ5G+TPPBhX73qw17UEx1QEmPzj
3/d26Trh0dB6pfGMEwNGi36p4lWUqDQKvybV6TjMWyV8l9hWmOVXtDN8Ryjxee5ApfWNZ5KdEXIy
TYjadNi2XrmPPxdu7sMQ6efT9ljajb/vVY00qNMh7IoHY+V/SU60+gBiB1Xv6cp1lpni9++CFgNf
hqTgtWYeu5jGmioZjbqbm8NM85Spfm3uMipcO1bsHg0KxxuwmB7SABEAVnxl1fnLPLZcHUmvhaRI
NMWLeQwhdVwq9DaP6kxzSxVx63VHLfL3qgCKbYaHzolkKm5moszyjowqThrAhqPoS6FB4MtvHQkF
DbFaxKVIyqGWDlqH1sGUVxrNPx1pYk1KxJR9xdFnYDiNkNmTBmn7BcGsK1upO5TEHdSGIw6gcTVh
Xefxuop+sBALZNGJdl0qT2E5kyt+EiJj00Xh3mTDHpjele9h+T4vvweZb3whEmGQsJYZ7pezySzN
eW4MdX9k6FVYKZU6WPIk9ajaCUXogDMmoAhZbQuClow4WmW2gWFCqDhjXBsT8l/uhfYPLe5v1f4l
/qbStbIYeiV/WCI6R1T7ljevPtKb6DVzrjqa/5wMNFWnwo2ozMIf8t0++OWDd4mcdmPUdQex/hEj
tYt6uq1beX4kOSNrkDWyETcy8j8hulx55uJFx2l52ZdtscpT55CG/Oj3h94bbS3XUj8cNP+tKZ9G
GOLLEWmOCZ6Z3vJYWwcJxYjgpoenFs2PbfQ+1OmxGFK6DrtJ65xoCXPLSU0BhMpED2tvFN7m/ljW
j6izq8Z0lrxOqgxLA8PgXCEZj1ZHxJ4KfA0xrdwu/e45Tx2d31Tmsas39J11SNk+5ZSw9FrJcHLz
UzAVjvq0nQuRgMBV1EI1a3QEO7uxf7RUchKRTeinEAhjh0jT+DSKndyDWZM/1eCpHvgqi1M/vHEy
vK15reOAjOo9Qp7aPA064QrWaRCx3pjGjUYGaJOwvpMuzx1PhWlL2lmsWVNbDYIrLRKFX09FTj1G
Fv4/fojWr9rfCBSE1AhjSYoFIvhqMzbprW4rFHyyRrcTFUZ80Ia2FhVuo76xstTsxq99q3+OXprT
7I1MyFScRy52g5rf6b0yyMvoNXeh/XBHcru3IGCvXOevg2fp0VJOZRP2rZX8ZeDWsWEJWjqKp7qg
Bnc+pidCA3piQPbDqSeyWp68pN0qs1vfPY7d9srV/7I+qADMuD5mDAOB9sXQnQ2lVpU6f5gAiNyC
ZHRfa8KUrhp4/rI+/Hadixm6ksK+ywKzPxCQKO5Mwhm/IH0bIpqK9fCab8YM2ft6fiMjobqqRfrL
RIQSEYAM9VeWh8sPqSZJnvh60hwJrurbbQP6sk2JXtEImtE9nS1mR2pJRLExqclSIF/t//6UOTOL
GouTssQaX4wlTrRtqAtFcqe/EbD6KUDMpuZ6Mz9mP/59JePPaZANpYouEd2XSYr9RW1K0hpdrpRk
Psvhs6jtWw6x5ZC7kbSTASMJN5Y3CjaZUa26rYlxvo9/BNVL3VJkpCJn3kw/DfcOcXc7HhrcZezl
AGV/TKfAcCmmx/R5MtmTRIhH+rn9UU4HLCJkmdXHMd5G4HhB8LQ0wXNv+Khvilch/CkRpDLYEgxS
2SOjYZpUOyC6EIa5YguQZ7P3io6B8dqrjn6HTFWK96N0H5hsXDfNhnbYvx/QX4p3iBpNKs+YB1kf
LysZ8RBXE3rw/OEIHPQUreFQlrZ2uuqT/HPMocClR4E4lKYw2/zfXywr7+U29ln8yLTHWqV+AxzY
a7ikg/PXvz/Vd1nk92Wfq8ks+LjU/iJ/7cs0pGZF2WQWZ2fwu220dLy7vNlOrXDjSyHAWnKXhB9h
rxBxBUSana9WD1srnDxzqTih7wpcXdC8Wh+d0ldwKgYvMm4NJuPVLIWOSuZz3a9Hw7idC2FTGfEu
1vLtOMVey04rqH7I60SmFMh3zYa843hHt97RoydBJimlQml1E9AD7Nlvg41YWXnrhuyY9JmFiMRK
9WCG4W0XdPtUpXg/1ocyJoqAigytYSdLe28wt5Zf7C0QO+mMaSFVPnVRo4ajaN5AeIiVf80EOvjZ
MYZcTi0R23G2r3xiCION1YMM71+DUnKaunZrplh1nLeiJW2r/E2UwRmoBp28ZqXnp0QWVmm9jWXx
yoHPVP824f46F11MhIo6sIwNfXMkdTcps21gdtsi3jZi8WrqjZs6fvSZUpm1/MzRRuyNlO9ZNzZp
pWKQkNZDI/5AyIRu3yR4+MB01lVEw0TrTn9JinlXiYrnR2D0ZmNVKQjiMrIvNKwWPmFqmSuK01rJ
AMz600qaLK/GcyTRnBhyhGuxybl7qNedRKKklHhzoznsHSj5snGk0x1Yb6I1TaBhB7ufbjrtJdGI
29QNB7WwkxQf7NAfJQWa96DdSkN1VNLJCSlkmr4r0kSH8DdmT1Z0KkJmFqRumVL8KCk9+JRn44X+
OyqYc7u1ULwN4exFibQp6cYUDVhZsb+X0mQ/C6qdEhPpp+s4i2+qiiZCnIVeKxIuMc03OTO4Ko/k
akjnGKWGSN6xZp0nrEeB7kw0nBSaP4XBy4ETIktvcyNi9A24WiPpReix9UL2V9PXWTHWYqK9lIqF
4kB/kLT6NRzOJaR6sbkPwy/ZpOLBYkkxYqTa2AtvU6ySQyOsY3g640A3B5HUqpIftFF8ChET5kls
N6ZPVb5RzjPKZ4l7Gd4Hn4PGpGCwQ3GHjqC67XPlNGdLm0uqtlFremar7WtFc/I6vRcr8aBCl5MT
eT/RmRkmxY0IIcUEO0SULT8DDjIVXkBfAMlLzaTAlc0WzrespTK5KcTsVo2Qv+bczdAeQEQ+IkQ9
DlHnBSGdr0FJ72S+4linT6kr26kyHWE+Fa1/kKWdxaAsRCpVylNr1r7dzNgvpGplMoojsfYqrTjL
FD/7Q9oqtq5DiQ5I+AOikotsbCgpJYDiCBkou42BcaiNNDKbaK8VL76o7dRimFc1J2Rd6JhcbgJD
d8KIjbT+kpu1O8uxl/YZCg4/JYSLr1LbC8rdIBkMZw7UNTII8z6ZOOF1Y+60yeS2PPlW58uuwffG
BYhoDqRkvSzPRQpv1F7aNdl8T6tpXUxAp6XmfYg23axsVKbNhn6TQhZDrhlvSfAzkuSV0ZOYRVUY
Ogl8uY+JpmKmz2+Szy5biGy/kB8a43mYHttOI1wNcn39POZ0nVNyJRgtdfVjkLGOF3L1URcC7czs
ZOqomYXeltRb6UHg4FCLmdOP09Yisne1HsgHLITeKS1I+037mnUNTcDwXguAps+kknQHNSAHM+ud
xET1nAtUGAJXylB+aI7IsTdB/DGZu6Sm0SPN7tAMduNLbhKp7hg257IkhBu2it7TQDZzV8mYvoP+
UQGEWZP3O6aZG5oHGML2aAV2Q8JMEz1hMrMrn2LhLSWum1AHasEAVdqP0jcL4pHeRCX4qCDUx7hK
CXXMXAuHHXErRv7ACWmTzbFnKMdSJlSzL1cj4trRcpKxOsbvjUgMgxh7YcPnGJqdOeMl6O3MN5wZ
bxIcPLc2+RLybUUQuU9SCpO4E5XkN+oH1bxrq8cGOgCH3JGmC9ug+CszzYMSY+KfIlu2IjuFXjNw
Zpqn9Cj02aox3IZHJYTTnU85q7HKtc9Db6V4LebFbloOIJziCRTrbTkFIUH8ZGY0qxFRlTxkm05V
brOwW2l4qPKqOSJa3neB1tGnHCnkma7UK8St2UJQns2SMvbcHvQA9blJ+34SBTtsR0dpS6fS7pTI
WudlfR8XyToW6Wvqym2VmYc2k3jFssckm+jTht0x1Jsdv4fPcuw1UtByXMFB/tbAfpODo6EBHvHh
ycMgbVX0Zu9zU9mWVu4lETFAgDgzIiNEl4eVVqYntdM2uCF3XXA3hCivM+xqGUjXvHE5OXp+XuzF
LH4s08pGR+wuFdq2mx4MKyXJE65NkuwHVNS1L7sWJfw4+JTUdKvF1c4qwL/P2UaIw3OrPIy9cVPJ
JEoH1noe43VdH+ZRXBVLOqNAErpKuhzyqNFg+Qqz9NiV8RtX/UITsrJk6xSP9TpMZy/v5lepuemT
HVnUBqtNf5MnqUOH7mgyb5Yjmcfz/TyTfUeGqJRva/NG04t9V1muNWleGj9I05IJBbchE4+JKXsi
m5SUNnLc7eXyK+OMkrP+MdEN95WU20kDNn5601qDJnS7tTLrrBpAucgMLj9CRjLjO2YBjYSzAeY6
pA1eZLUrCMQbKo8J+RICSS8q7posPNeBF0nmMdc0t8lhigXaY67kGw7xJ83qtlo2upHfrSf/drqn
+UiUansSVbeKPjTFv9MTkbhkxRtkdNr3nTQ6ojIeVepNcnc/5S8onrf12WIjuCXphiQ0sktXzVay
S47f0BC1XYNckyCKfmXh/hPg+geAKQBXu4+cdHfw7FYGP0WlkuxrhOz6Cy+pW67epSeZ4GbCKOCZ
iwQO4tQwPU5UXrBEAAwHYc38Dg4C2j7q5nj16O81/jC7Jv9a2bFXWy+/vPqpe8zy/EayTpabKzGl
KDbJx9xGd5+6hdNtu60F1XU7bMc1j3mVOY+I2Pc1ecntmlnotsS3YW3RfG5o4BELTKV7pa8N/hlv
0WSucA3cQttdwWNafStmnyKygL40fvCJGNfVAI2H7GWCq7GDZB4Q0ZVI2ByHRHlTeBVnfjatb5lD
pXDawijjbhnpW3UFPj1Abpt4KHlWC1Cf7D7+RL/WXj5NYCOfd4LX8PuT1XcBn4v0a4qjHm/GarlS
aaubJYVoCYh5n91H8mYQ7nB5LsVv/ELbcMsKP5uOGa14WbJTicbM52/QVjf1jd/la0vzAjKhexmV
S0XE6pzbEZFoqFYzFgS5BSjFESQiTNbqN10/rAbsSeWLHoRuHO9TJVq1CqFdRO+W0UkH4S/X+l7y
P2PQPVqwmX3roMWt3UlEnZMvnZizrcvkMhC0kkrXTmfLQfj3cwza/F9O6henpl6ZgzzRKEf0nr6m
IDGvLDeCVwncwIkIev73sUm+shk3LzbjSRgqYSbJ+YO0UIQd8gXI6cmJMEJm6BCFvF4iqIgLvufg
yjj599X/8zlcfNqlOm9IixtCs9SLBkZLzyvpuw5+tPzAM12puGxq1MBLNVqakRRZ+bItSgbFpUaX
ks0hA2AJDjIGtv6zwzAlxyPt0iW/dKUG9jgJ3hjfhdtIemD7EaqHIXmqDE8aCWZwsruWwOfUvzVw
z1oJDbngCQoX1prSE+GqBPWSZo1+tzskHMgM4tqUHd6/uildSdDXEi+EENh6h/L5oyr3AgE76DH8
CPhOSfNOuB10PCn9YZjOCIVZWDhulJ+xsA7mJex1J2BDr/ATKQHpxPWyH382gcyOJgFpof/YmURU
0fY1U69D/zk+iYQi4hEeqmhjUh6kb65mpzFCVco51lI4maIJI0JXEqEwm9ZzL3G6psTbcCyoX+Ce
MA1u5gDyaQfBoTV3QvlkjAynUXaV8m5QSQiTnsPkxgjuyvKg+sg4U9OBYb0SS+mgi9TE5Ngua3/V
dgdZ/Ej7gBx4MEDWrsseFYs6P2V0BfSMsOTXscOSjOeM9Ft4CPuxRREdfejToeWz4nxneZgJZW5f
xDwDBY5SLBi9qVG4yEujOwPycPJjJVJoBpoPUb8zJoh+IAWLjZA/ZzPFkjrxUiQDV8bhn6UKDcsn
En6KY5AgLukXgLMy1aol+t4f4dZfN6vP+SydiT1ifrpWqfhL/YWLLTZ8mR6gIikXr1yv+JwgQy6m
IZ76brLbz9EpXv3894f6rq9cvlu/XudiJjGmYpBmuVMPAlgkqXxg23IQGwKqOsOpLBkJKNlI2rOY
pq60jGCTzJFJvkc0qBTsfSWZ8bA2J9CNeK9Cmkn0TDgeFybKDYl+z2c4f/T5OcYJO/iabXaY7QcZ
5BNh6c3JzD8Lwn3NrvQSDXq9DjVSW4sNlAMNVWWcfmrj00OwDaabkqCwhL1hJvqnitQp2Qf5mvZO
CppFNliG6ZGXjI9aeI7ywaHu50jhdu4fyt6Jo5fFPbD0Neqs2Xbm7FWhK3JcajBC5FGztdCCBVHu
annrWQRhZddIO3/9QgGn0PpANG1CIv+90NVkRaEIQpE/FCug/m5lP7+WxJhcE0ooyxf22xe6kAIk
0MKUNk30xxeVahxFY5FUk3SM5G0aG46FaUwJx3V+q7ftbRHF+64cSd+tXJGz/sjLmGDdwOThNrHs
KDP0ijm1zYUD1hH9eVNHtWNELwau5aoltQp1KRJ9VzHHTdWPTrVvVWEzTaY7dadMBQwmJTuz4ag5
Xfto0h8v4MVHu3gnopwIEQih5NGuJY/wxdQ5jXbyMLpkHF9bdP5YYemNQZcixYFqtIru4/eva1Ia
GSt5MZ3M2psFkK0PCWqP7mgaa00Fyops1m3RAEP0HBFM/futXMbCb9/hN0dLxIQnE/NhfJMzful1
qLMaV7KixQcDGGC6s4KbPGMPzCHZKfRx1dRXym3K3y9IBUpnXsPxelEOV8ZJq4w5n04hEVdjREr9
LbN6pHlR+iz0bHUBYgcHbaxWdYdWHa0sNJqjVK9rBNYQaVeVcQjQSXEy6O2ov1emhyG685uXNn3W
+fn0vgtc7GE4PTZYNoDVyNmxLw4hRkuhd7vkGvpv2RJcPEEDvrhBoo2Mgvrb9vfrE0xH6OJzMx85
eiJSQRVpJOc2Zz0iGXy6tjJ8Qxx/vxxISTZkS8VchimxjNxfLlcLQjmlEbp1P9moFsCX0+QGbACR
K86bqrTHk/EQxmsKihiuapk1PXMmXNqZl/6kUjKmHq1In0SxTzr/6de0nqtNFG8n+ohZct/OhMn6
bl9vu2nLWXMlZp9hhmzOLd6T0dGINDT3pC0on6H6lGVOk96SkjWdjckTxbU82TWQ+35tvPi1N6Rf
WbqSAZ4jRhKOCXrLIiWHBO6wvwsmu993/ZlM+bpA1hfvp9hNo21x0BAmSdbz3E2eIbrhD2s4qJIn
y144Eyygkjf8WoMiQkIfcH7kEETy3938BZFYWaucNjpvivcIy3lV9JNKwmXLVuMr6I4AgjUBY+5P
/4UNzTDuYfQm40skkaKMOlu13mFimuY6LDkHr4L4YMYH+hLsvo8TEvizhHqGhL9mcQcvydr1czza
pegafBGcWggCvRGZsWZX7/bTXhrX0fiVAiE7KJHNf02g7GjL5F5P3TqSv1JAIGH2ExkO0d/E7h0M
DDe+vGlIUJ79TcMSdE2GeAlEoCuuLxp/EG+6iG70kjCnCbk1CXJR3ehHJP2WBIVkxZnC/DJe+Gbj
1/xWuVMFCnnfTmi2hh8hpqTK1ohwuyWEcKB2CqkHaxfxoT/+PRH9ZdWiLUOEEq+RRibW5apV+ELS
SxG6GJaFfvX2ABD/ZXDq1deV6ywTzMULhDKABhA+B2gsl3Qp1RBCPVV07ThrVOnE1Ov7xpEZIeID
tQ3Gd3PINu0E9nxjsOs3g2JbQEcCNUc4KpuH8UoM2Lfo4h839H0k+uWNbutqiPBSaccW44KqvFSl
65OQjLocHSacJvCZlCNQtGjJTWzg9ns1tLel4a+BOZ5PPUzLaHox9WidHQuBbb8suWbbORB9CNuT
3RadBZqvJtRfx+qxnVPebYyxgeo0FbFzdfJDkgSKSdd2sd/r/x8fDJw4K4sMhPVyZpyDaBIEsbBu
pIn8zQjBhRydDXXXcW5HFG3plCrHFmjeF2dhSz5pbbye9fg+VvQXhAZO21fvPXsxgK1aEBHbLLmR
TFkD5yAqFu3K1Pqni0mRVFZADVCORE/60pU5KHOkNY02PRBdv3p5O3Zr3NGht8DuDq5LrWa3kO6c
K9viS8cyG6ffL3uh06qw2seVQoaIczy+Casf2+32c306UNOwIRINq/OVC/6xAF9c72IB6ckOi0bD
jA6gJgyiqQ2ikiS3eMn8ldI8RoN8ZYfxzVT6bRgsF1zc/eg2OFMrFx8w1VO1lQaVkJTVy/H27TbZ
kFMvPdw+xLfbrfy6/jhkB3d0qRRuDu4pe4GWa783J2pKX5FzPrOQ1DZghtenKxPBsj39476YCxVM
rBCDLlfSDjF6ldZJckDPw8KNYlKWz0J2Bk+joXkm+TpKiX8+M/yCge3IcCUv6JuccXkDAKAZbfSI
Ve3yBsY07TIJQx09HGi9Wsn1TXy7N1Zb8WrGHwMeTmtp39wXKMRHbuypC7/K4nUkpSWNzJUmUvsP
LXeMJ2eKFE+geQPnHp/GI32YmvjaLCrOVTrfJ03+6k/YeZShtf20pAERsZvi8JovxdBNEunrpFG2
JmGyemC8VmVybPVkU7d0TyYNT8WzNXQPVhqei6w49DTtdPE+CF87rCFqQrZkfqODRkuVVVJSuTRF
VysMG9Uwsve1pUOTocu+ZK1b+lGysl1DDXUeHcNKHsPukCHiz+9GqpZpKR7KpvQ684isWBk/AnpC
A3Vm/AIxxYscFgXYTP+O/kE8czP7sNslXbWbSryvASmzqB6vzAx/rBgMYIlJTGevjJRRvTjnYC1Q
BikU2CNLYFZwNFKhmd8YFlfVx38aBZZLKQa0LHiii2rz991dMaYWzUQtPCgS2GM5v1/UX4mSufBR
xiB3F0UWFuOs48RaZXsTRdhkts6VN+OPg93FXVzs0dFjKEoRx/FBrn8ocuMlKRnAIZuqxyhWyJGX
wGDuiLGuxFNJU3uuOvoK21zcYKi88uz/3BZc3MtFRS62Wp89zZgeMOw303kYSPLJ2a6u2ukxD+7N
7CXQ3q58/r/NDHzXOGwUfjcOhN+/BSEMwiBrU1TUGKI9vSP3HN13UgNgSdZ9bZfVU2eRrJXT5nmb
aRwwS/z7FtjOX85OFCBNlCOLEcBAp6T8fg9GTnOxMybxlAbrkUJfHKwn4rarZzk/9D+6dJ870sGw
Vpl/0kaNxd4T8CC98aI07f9wdl67kVvRtv0iAszhtRIrB0ml9EIoMufMrz+D8r04rZKgAo5tGIa7
W8x7rzXXDLfOXMeDx7LrubpW+2cJ20B9o2z1j75dSTJpxitp6YCq+na665VNmxNCMEspZZfxUlJe
3cyuyeDdNcZrOlr3iC9FdkqLG/6tCcVU8o7ms2pM4QEqE+0uQFRJCksxi2oE9LaKQGcW3IXDKi+j
aVYtIyr18iZ7Sx7bdJ0Ht2TuGc6n4e9FHABmWYgKcikQVd0ta4vS5kHNbcnfEmFSWa/xXkMxr2yh
rYj6xsSjQR6WQ7NxYhsIxXLO+Qv+Xga/vSAFbqMIa8VaOt5tIxDrtPTig5svWIdk5EhBeafHb7p4
cIZnlOxM43ukRyrY40wq7nyLgSXjbpTwyS3OlOWNSBfclvcFao9hGu+FVprURN1jlCYUyB7J9xb4
GBPXFkQJSgUXGalLhXmW2bsr3W1mBgHPqbwWP3EhmH4EBULVB7cex54rf2wr5HtH+nSle0OPF0U2
V2rm+9kMi3QXFe1E2yvxyln1oa0yCDQXHt2l+6HFu/BDIpvBWA/DrP+wygeMEYZl96pLm8FcKA95
t2zbu5DlUQ/fcn4SCcKjUodQ8PAsZQf/xmL6IH5aVPx9ok7TYWp4L0lrYQIxFz87arM6sGzZwYyp
UuYungmFRqP3CW5d5MvIeoEtwVu1HhbiOswZUSQgzMhCFJAa2s2U+XerLUQgawh888JfqHP6zjr5
oNlPtHl9r3vTqOZwMP6zbKe0m6pg/zDKaZhF02KQpjrbxGt5FsmGEBgQWZOQYes5hY4/kZ/CrfjY
tTMy4lkZlRKaDArjRVCi6p3noH5YZNxBgeluOaif2Oop/YzJnY4nYr2os3mNDV6G18XCEhZ0xj5D
HW/hHrK1ak6Gj4ysqgcBnoa/6lQ06DMeeAcZgaT3Ym7B4SgWKv7zNw4zkPolFJ+q5AnQmhE4VXqd
zgd/qxN+bJhQdnmxDYIrc6M90QbrAOh+jeIQsfI978Ym3AH5zHx3rcTSFH5fbMxjYUVUgezt+24R
xXaf3sWJO21ylly1WgTVS94ZdmlVYOHeokZ6osBbCdd5BsNdH/bM+geqZb/dWCL+VKCg/JZyOBqA
5u6uXvjmQTqZOFql6STOdo56k3ZkWn0I1YtXLGKwecZo+lrJbURIEzV50fZpDAx/m8JdPlrWvHKO
9NuCcOyEY+HrsFK2prPrjaUnHGkRoTGMuxMMNC18MI1lFy5b0tXyxA6kkyHaPRGIXXWD5lhlSjBp
EmfCDB8KBB54Vb4sVOxNtc0wLCVtoSjrljmx2GEkL9bIMHgnYu+GwbjXnVVVR+gJn6U1pjFsgIZh
v5nyVAOM+2476ZRh/tHSqzvuC2bcgTBPkLmmfKIa1nXbkVjDjM14Vhix6NK2UB/r8lDWoBQqLv48
yftitdPXovCQ3yfOoX12tZnbrY2cVK6VCWC9jTG/W4SH8BaXXtxOQgLiF+/GKiQHYJ0XcDUfsvZB
pbmG539f2uYqMybq3RAF08ZcyfrjsGAUjzJVtoujE8xDW3J2G3kt6K9s6GkEP7y7i9eRb4fugkRN
mR2ocfeO8gSFo5yDMt85K1e9UW/Tt2FBPK8650OJFF68XY1JK9QG+Cn0TQsBo4IFeMun8Ja5tnGr
N7NeteVg3TBrbNaKs4MoMBEb5lajDc/UC7YJ9x0vLpDjTbdJ5fcMmklzjuAFkmKQkY6jvtO8ecWb
aJ6j5iw424AlyJvV7cTcBtVRwnTTrWwzeNYCAH1MH9gqBUwPFWmWMRxznIOaiHPVfHVRchjZ0crv
4+yJL00vCIGBSBRqb/IhQhakHqUHvT3BdBQfUUgY+4wY8AxHmXlMDYaHTNnsFGQ0Le6DY+/u9jY0
xk7fFKxabfQcOoeSYeqwTIGJBORv0pqseCUDTt0Z+W0UYrR9KzhT8h8+mTK4+NA8tV47C7J9iMYL
uah3LHNbeLKYZTO8h4LQR/kMooRbPNXi8cHKX2EaFafemng8zsB2TTsT5qp6rzJESjbeQHjPkRFC
tR/YRO5SOH8xVzgMq2HtAoQV0YzzJhOlmwfL5tTKZzFdmRByswNkScJKBd82knMU2IK3CT4YPhCL
3AUuOMwrXhT5oE2Gc5RnayHkG+nmOTNKdNQw9YMClrr20ipnq+Ejy9YuTJb+VdZWrQDH2q7SaWvd
aRjNbJiuDcJEVFdKO6/jbbs13F2gnDCBfhXMjVvdWitZWTJjCaaeXfYzF95ydvTihWtsNNOuGa1b
N5KzjAjeLJQHCUFoQFwdYxkEwx84wDpujq7dnETuoR62Rsu1LUucb41JMTw2wUbVKHKxa20nysGH
d+aeU1wIqCAYsnT+fVQ8t+aJIgeSUTvM3PqYySTZvkRYDjtvfxdePyvwse4aK306QyQ7X2zRf9AY
PcIwKSFGap83IatDOLesuzj8AHIx65OWfYzeg4mLjUH4kVr6rAyuVH4/Rw9fJwA2jgZg9Ma7aJd7
N/U1zc//OwHD66dyME9NlK40UyaP2UoJ1YVUN1ry9OJLR7Vw5RaMR/jWl16cwQVCYJR+4Hsi5X/W
g8wj0ZO7U4eDM70XcR7ls6ivrMFgI7j5+8A/kImL416UvJE+1IXUtsXegC+kxxCSafVyY4VEP9eS
qeo8RfWVHvxXueeIBY4zfyRDX6DQP4+7qGO/TQZlOOXWg6VM/QgN2dbS5vF6dHPcZQ9ME73qGO5q
FTi5HRXIw8QXFsynQoxNKgg8rvuaNhuYJ0jhs0kpzb2rDdl45d+fCBCaiakxaj4c/L50l/+cZeNH
wSAFRbfDuxIPZXwlhK3lvRjetkl3St9gKgK1leoLIua8Qd6nAf7//XB++TBGGA/PRHj6tCRfv/7P
OVDeOGplBMkdnDW4PMNCJQkCo41gD1I3vfYVfKFCPy75n8NddMK1UOhxNgTtLvYI6dNxx8FbSIuz
Saj78wSqaS+MO34yESsCD0V8pU2WwNbbl701bUxrUTnpLK2Ufd6nU+YVsT5xeghUZb608B3yrbma
r8rsTh5K8HeMVW80mKI1TjGJvkuN24T1Fzh6EsWPSNjqeC+G8hdZ2XNOrXgns2kpOxPH0FIuZx3c
0d7Fq8Z7pCwPmFSp1ruW7qXk1qO0k2ai+2ohvFT9N1ObNuOYizSDrmgmPZ4A4V4lqaev1XkmxQeY
5n3qbdziMZaCOVCoAzO20ciX1G9l58NsRKgVb0YJzQTu4yDDsPXWdfPshuQiJXfto2BWCxT6qLuP
ebDQx6gx3ojwIEAkhqsAatRsmuBOwV5XS2FJ1yNBFukXtQCO/MpjDYWkJao606YhXvD+MnLNWdzi
YiHPmLyIVDGwRCdC/EahRpNUdG/d8AyptcnZuLrjYDlrK5apbYkoMB8qSNM6CoNGK+0rr+TPhWoE
ZVCO6KgioRZcLFRR0gaeL2UpOUDSwnrEHW56JKLjXSMd5O9D/YJlcygFLSGLMt+AerEqJ4jkEhRD
xMMm2roOhIVhnevnCOjQwpGlqXZhixVIZqOcq8t+6pbVwgg/tZBPE3mdjpNFP7rn+rS5MP5RXKmr
tP2sherKPfm5ho7n+b/y9QvoIgiLUBdLTzy1J3Vd3FmLRJoOyVp+k+qnv2+JNM6lL7/Qfw91Mbdu
4iEjoYbRMYPPSvWmnXP2kjNtFzoJrz7FwCLp3KQlqCqKsuyDbUOJjOmVs/gJEAGf/nsaFwtFOWiD
m0blcKpg9Zq2qSHeXiZ0nPJaDyF5TNzURm9luHOQ1ooJseRuyARSs63nbp2V+DRQsDOK25XVIQz3
xWuSzflU6bq8cIp0ymSczNarnVpGpxAu5SnNZn+IEFDUCNe2TjnrhZsKzqP5wVDSR72jzpVnH5oa
4arRS/VQRy+grH0181eoKpxqTnEYHuNq7hxc9+iq06Ba4ORkHlT6wLxY4QrVqfgrTttN0dwFO4gu
FhqKmJyQYSUUa1VeqRTlPnIcuwnuDTaddJ2qsMXnKCCE+tSbUAyfFOtGDO4itq8D+5J0Wz1atx7U
97fPLFyo5V47XlNOfslqv78S4JYMp2VdglCFh8J30CpszcDCvRgz8+RQV68C9WqLJZpF0tHQfUgN
/MrgABEtD4/FJjSWpbmC3pYItyo0Xiu+dYsd/4sqo3S3arAAklf9VSSscJ6SC1uSrsVB/GQbQvHD
D51sXY2iz7z4qkufhUz06nBvxYey8pc6bYrcoY/fWe2HXfQ3zLbwdKLFlO6Y8y9qMJNbMdVpJk9t
gYclemD54e83egRXL++hJcM+hFWgajjufL+HklRFUeE64cjIwKM6p1MEK1e1Z1k7/X0k9ddDYdKC
DwGTV8KHvh8qgNPg+ejO0NYjC5mC94o2kJAHDQdD7jmhctl7+wELgGh0pZo38oy9Qm5XhTAzk1eU
Bk5wLpQT4dilZ7MZbGUAPxLoXrx0JrAbaVMYd2VqV82xUbEqg6jbr3ESrfutmq3TbJxyiw+AJOn/
QVRI1o4q6ljKWiSNXm4Nrqt6Ra/J4TbunhnrsDKPPjbsVm7Qz0ngtNSZ1l6zdvix+MIakrGVtlSM
F7QfBvtR2HoGUp1w23ZztOOMCkaf8egEWt6qwhy/UhTbrfYeGKf/ckCh19QK7ozac14NwHHllaLt
p/nP1xmhcRUlBl3YTXx/wq0YeFieC8PJVR/d7N4rV1j8R/Wqx1GrpVxdZXB40ayBL0K9ZJlTw0Vl
zLC/qIZ5fefLxxJsn7pImQ0fvnhjOvA0TnF2+/eb+OuN06jBeWIyaPfFVoJwoeq9cd0wh12a3CMn
HBcJdz16vvvWmfvz9/G+XFy+fWTjffnfA+oXrYYYBr4TdU5/Il1aDNb4u8LCPsHZQ5hUzAJ3DsCc
D4cwWiqPVTWPa6rDHWqm2EL+bmfdrQcMI9/XOAeG69Y+tL0dEuU0de4qXMvdhbQTNIj1+RtAW5yf
DP+Uot2ggA13Q04WwkyEdI/bN4Zo0iyUt+Ed8YKVM8cw0DEANYMXhcoCJUA3UebmnsSU0RBfWEEr
dw+ScmXgo/3oL6CgWax/+KsSfSZ/kbb+qe3jLjLl1B3yvUsQGP0ebnXgjyCWmA6jf6mZJc4UHA5x
OwRgTGZGtADJUJyJD+nfmqb5wjHnQbY0TMg3sK8WBXUlmehPlJvQnPWpO7obTmV3vnUquwiXYrXM
UFQN895c6grmlqtOXMbmUtMXujhrQiw8Frmx1oHcyJmXrnwWP71gxutFDKxzwexV4kWVZEhJFOat
lO8xkQT2NqhZ0qnizNj36Q0K8DfcggvMxybDM+RQeC9wFYprjANpXF8v3kIImiwXI9uAzOqL195v
LaF0lSq9a6fi9DmapdM36FCTcPH+9+v+Rey5OJA+Eok1Ykcok/WLZaCvS0usHYg/ikHAGBjvY2sC
4mANRNZkve8w8/X2YHSp9p7X6EVcitSC8unKhvPzM0cQjamWKeMNzt8X1yv6UW4klZHvheIUKjvf
WMRsJ5O22lW9Akfs4+/L/sk1hOYjj7RKnQqRDe5if3N9V6/lRtR3iYSU+cFJol0v9ze+MZoIKyr2
qmazdPIxVW2YKZVJwpa8FBTZjiOMYcznBBofeUIzz6oPddnsY/9epRAT0FR3YYhNi7bAFG+Gr/+0
cqoF6jrQkaH8MLzopLvistQ+LPehmA75uVPbg4Gn6JUr/DEl5ApH8ihXiYkCKZTf13cvRo3Vxp11
ZDIQgzfLKCbSPZH3ajfxcZApwFln4Q3CbrOYPHLFdbDyUDEtlX2HA1N2Z41nNktiWz3I5SPGATMP
DoI4K+sN+m2FiVNgA/5Buk+uck9/lB/jyY/2QFzAmHt6cfKZIlui44jKDkHhVHbA1YJlNeC3OJqX
XdlhfrKsMJ40sGhWx9cPfO/iEyjy1DFjV5SPHhEidoKHrz/pGF21Ow2Et99KG2FuGcw2p7CYZcpB
/+wc/Boz/WitiR/aMWSjzmYWQlU8V7emnQIg2Fm6SJHCZDnGgdOXz7+f7s/WhnOmFNQhHcDXk38w
w/wmDsyI2TcVjN/tJG1Xt7aY72A05i6zl6niXYm1+onyIAKQReyAie3ivb0cOyMGKVO9aQO0fyFo
vzExk5Kp89odDPoace7kSKgwCGGG2EcR0xjGjvn57+v+5b0gfZOMRFI4sQ+6dCPOFdXRU3IZt4wn
GIFjojajYiuVs5PZfx/pp1/aeLm4U0moLTBI1C+aRyhymWSGaor2QZ4uylN4Yo47eVDmHdjKZHMt
7OeXFR+NBRZk2C2b/HVJJbHEqIzALKi4PYYATE+JIJDIIDRORnXPIKGonzVpVSOs+ftCf7ulLBCY
2Ywp6IZ58fbroWREQu+Rx1fbuXsYpJeS7dy5+z/Ym7G9YLCBkgSujEkl/H1FSl3sAao2C7fhZ8jo
uCLGKWQ2OjeEY0K8E19Ke63YHx/S992NZDucQ0SYMyC4lzd1iKK0DjIj2VJwg79wZVm7k6P537fw
MmedvIZxrxbxbSPxGm+Pi+WqFfJCy4sw2cYy4j6RBHHtLOF51GaVhsxoUhkmQu6IfIKI5Iu1NpxE
ftVUg4PBpLeGiYBjkhZcM90bN83Lq//3tC5eYTBb9HJZH27l5LOVETwpJ72+VkD82GdoILBcJ66C
Bl9H8fH9qdZq0WltTlPqOSuL3rxnuFo+sxrF3TqDkvlUPkHBLmdueJYTaSLK51oktwNTqWs5qj/n
IxenMt6Pf2rVCPeHsg6V9A6TeDJeZGLIGCMSN67Mr62/I1zx7dZyKBYF7PXxBMAn6KJLKEulc82O
lNzIAd9c1Yk1lfHfQG5W21x7V+E4sdKGc3bNqO1HoTQeeDSAwgT6l48otBIBe00WfuzHuveotGU8
tjzK69vh2arUK4uD8qP8Hw+nq/ooNgO7uYRtBtEQHK8Io21mvQYFJuEq+VSvJc4rgnFndISImMak
LM846TNXzya1ldq9lB2dSqBGRqAxtim4KOp4dcS5aFv02Vq2rdgqheg1D6wFZjhLt39vMSqQcccm
Sk6772thoTjJlc/0x+cwXgsO9mxhY6F7KZ2TEz3FFGlQxiEO8iSsLpjhX4ODf/scSKWmrQZ5Bha+
WOQyocZUVzGyg4YTwl3E5BSlBJNQza6vzl3GT+vyJQTCoH3/6ld+FM1uKFdUT3zf8a2TvAFgut46
7OyINsVCSY4ANOsxYF3fWsHRC+7/XvV+At+A3uJohIogEaj9sjVMJTG22iJIbiCxiOm8suBw4DAA
TcqfML+Qzwra72apW7hniBtSCwq8pPLlgF1Iscr1FW9O0CxBIUsySq4tBtovN+ffs1MvAEfFqpsg
wkxjq9OGOu2LPvi45uKFrqgbqxEJ3jWY4sao5QNnVuiHsG5nQoBcxlUWZYmvLZSgVsrsEJkRO1QB
+Oca9yp0X2h+1DkgN+zKmoL4q2snoyJKUWMYZc8Sm5uEgqmERe0wdDOV2NYy7LEafRHXn0ip5HDE
ylTa5bmc8agYooBnlr6yw114anq4eXjeInWMpdPi/EHoTh/VV7QFP+uN70/vcgWTlViTqjiPtjp+
PaBtSvvoMoMybxJnr2DYn0E9wj3o2kv7Y0fmsHDo4bDS3+KjfLFdNHVSmb0ix6iudmmInAiG1Cq5
5nb7y6c+om1MRMEsrB+83JB7GBRpmmzB2vpmh7Vi012B9H750HlV6BzY/CkQL7WxIbCxUiVBsi28
uUBqmYzFuC0h3XHCx1Y6//2t/WzTuW00RFwS9bfyX/rAP1tba0ZhGWi8zZY4UwhV0D7GVB9IAnZ8
ktEzZ4cAloRsm64dZS3mQu6mbfYt9P2/T+SrsbhYc2R6JbLqMLLiPMZy8p8TCRxDFXTySpFCWJt2
3i1Ix+MxTux8pX4lpOcrc3EiYGdaL/8+9E9oZrwH/xx63Br/OTSVo286ZeRArr7PXWj3mrkbdGuq
ZIad1QokJXOl19BY8w9itAgl3RbG3CJ2QiPXRovuJePazfhtjfnnjC4JGV1mFEXSGsHWKegA1c/S
K+YtytPsMxHqqYK4LhZwkPE9zKMgcm2R8cwC7VmobUU+MwQUYYxkMvPb4pTg39dAoxo911P1Cpfh
18WQYApGosCowCsXlWBqWIHHdhVusa3U9DlOP3Dn/IVmnQnbTKi+R89TUiICEFU/tWNVs8foBg38
na4ubY150mhgCND0jI9swPVCe/K8vcwK0eYnC/N3QjQVLE9RNGs4FmXxZ0IMAy7JIx2kbi1w4xSv
nlNs8CNBjamCFU9Z+Uq+0IK3TBBWUjQfzGxqus89dKTQU9Yi66MSoquTPkOErlfa/p9Dyq/X6X/v
ycWbbLSY/YSOnN4pEwNtTTdjHjjHp2qyNZcKY+LkSkf524JBTQAiM+ozGcR+f30FTW3InDCibYkP
T2v3wb0QrY3yCn7961fCIyY9cwwvki81NXGDkWyhSumd+znyAb2tOH0dJsI02bi7wYb96E/OydSc
/v1x/rou/HvYi+3WytJQFeI02g7yNjAhRVkLDaC6xSeoZ3+X0gzxbkr62MhUf21NKLg9rgLau+yH
yzgRGGUuxObT4U0B97tycr9tOtBSFDy+dZVArHG7+GflkIPKEQzX0fcuphMEAZnley+aY7Wk6dWy
yXDZlJBtIhrpMC8zj2k7jyTyzeKJMoD5j87s3q1aH5MhmOmq7Y9aExyDvA+9xWcDWebf5/sTkRoL
/FF9pI8Z6ZiSfz/fQBOUoK/IkmExaaXnumHsC6SC6E+VU1sdXiJYJV2GZUzaTy2kJ+1INc2TmSk9
NKY/Y5YUFK9kA2Z0JCb0OAVfq7H5rZ/Jw5mGGgNUGMAmRlHyHS5EcrVHfL0bQmkTee8GP0gkZ8Nq
r4C8P/vk79dlXGANYRJJZm1E+j5yb6iDMvNDrJ6FyFoX2UrC0cPV8WBTbMDRVA1ncr7OIh87smTm
N95ULwnwuHJGv91pVaFthdGHKTna1+932hWII1GcNtpiNtQfMYBOtQSWDsuygVmz1k3JExi6fVX4
D55AvRhA2w7vU12zGwyUFYjsDPFCZhkSkqy2fspCdVnDe+pIZoKXBwP7qapvxFI4FYCwROukOMrW
FQmUqZ14nxFLYXy1WBi/tYs9GjwfASt+3uzRl0BL2ZHmVxQRcAQOgMUJ3bnXfTY1PVvBGE8vF5xH
pxKyKb6okED+fnl/68K/Hf1iJXBrrxejllFnk58oa9kwUM4xrqbzY3zPHmC152wArLyyvv7ERBUG
1aI+YlgE4MDH+f4sg0jCh9JT87Eiw0Smwjse8UQNHPOfWz8yM8yzrlztuHRc3msdBECWLDL2SBD4
flAEhIIfprq37Sq2TFsYmIup2Zf9d009n62jYYctN0BlCe4UOSpWAyqOOsW1E/mlU6dNp1kf5UlA
UBeNJ8GvCZeaYJswcmp4OVV551iKrcvZusTvO9KXWsDkFtJ473fTPhkTc+7/vhtfTdWPu4FFtQjU
BgHikgkomniJG0ne3+02FpLOYPW4OCzubFjRYKeY203i6QrW2Uc3GXWs5/Vncv5cAp1vl6fwNrNP
s//L9z0uoiz+Or3/ZbvRhmSfarGbgF/sVNfdJkO/FevqWOXiXIb/ThisXhA30JozWWi3RestMF6P
K3eRkvFW4GkejxKN+IVeD3WdBt2eZ+oQx9NEyXxAd+wGwN+FeEiGelUF8CJUiNGkdDlqsa3y7Ksq
yjp+vOEsa085/H3Hf1nAEMSPDj2GCrjKBvf9/dNjq5BjFN40BqxFykeFGXClzk11AWo10RkU65lE
lFW+EKVmWhIXKDdPif6pIwYNAWgEzfbqe61YBFDyK+SVnU9WmYcvGtpwajJasyB+GVPKcvRejvOa
NfcM1EC7eKQSSiLEQIWtoRv9+8Ig2/z4sv5jtMp0igb5Uhefc5F4dSQo0N1xIUdNRG5NFE/hcFl4
6tRT09aZgY+Z6sTe4CwFU3MG7hDfi8ydmdK+wDi3cGYj8biGHznDd3+gJ/nEGFmzCJ7DS3Ku4sBG
/zlMMMUVP6GBoiWrk3lOz5jYI3iFWq2c4VvvEPo+LMphnGv39+0+QPCFmSzS9FHqNbItMQwYPzl3
yjbQvCsyRg24XUySJ0rmyiEFZlq8w3GqbtMb88M3JpGIS+tMEicGjn6n+jRsq42UzaigPRlzELCE
ZfshULUp8zBfZM5CdVfCIbILu1mogMicB7Zj6SS/bxbiTr0X6HIQV1CwCMiC5gkB9NVEb6e9MAnw
RCTHg+m8O5Uesk28KlesBTa+olBkF8lneNReBDtedGf/kMyxJ9nCRdM3yR6n8fG5P6EYyyXKtgmu
v/CcCDLslanGNBrJwnuXT82DD/KNEnI56JP6vV/lC89OD+6d8xSfpaU7N7tFYE4Lzhj/Tn3W9EtZ
nxsW5cssQoEFs8KYxdZEz9HbLaJhqiDg60mWnZomAieIdTPJxNKQQLU5ChgIr5I1o0DL00XdzI3n
/s06l5gN+hOaKFAdKAXEfIRUn8GM2xAcxCdUH9yEUUcHTWKlnOT3njxlqC7GluFl9WClaBdWprDM
srUfbnwETrAsYLDyh0iwmkZ77TmBtcZdsMt2SX5ZN8z4k9KNtE635l3WLFDrxIRKkovwltz3R4M/
/Orc9W/9W7Z3brFicAn8OetHxca3Z6tvxUP9pG/9nX/nb4ul+JgUCxTTDTETdzClsptmDx+C9/TR
vLVeOH+ErVxP3syl3MYhlDOz8lvfn2VnLBEp8zb1rfJkYh14lM44W+oPwpP4YL7ibyVOHBELl2kG
KPUgvRct5j2TCK2JO/M/tXfaU6IaBSzt3Am0PPGhPBanYJM9W0fxFdfBk/AuoOYk5hm/uVfpSG+N
h8zw3sYT8p86zim3FZJ28Qbh/iKPP3Q7DY/4r/gYPMYf6fk0knafXHXJiYVbzLag7xuYf5KGPMFz
kz9HtqUzzAqUHMgajXWbY1QxUV/DhJZy0p0baIJU6OaEf4BupYMxEd4pxliIhadOncBYLtSJ0UKF
nGjvPbaS8hQX44N739+IN/K6X4s3zg2JHvXawTdAf+7qKStE/NCe3NfqzfnobwZKQOr6gLIYoez4
Ex1jUuM1Uk0w8xt2zkbakQjOBUB5kzcVQCDW/DVeqnMcsvlvL5wRH40MJTt3NlD2ljhOLHACem0U
ShhjTw0FxeyEAR+cxpEffKfc4fYH+OY+RB+oJdPbfqnf/L2Q/pzbjtAs9dD/X0cvmgmTCV+JbCLe
BhbY1LgUWeYETp+IWiTA2K6ZxOVs9B1lJtMEV5bxn+MKEAdR1JihMq+g9/q+PTV1R2SYggoX+lY7
7ix8wcmUgijwyEahUmmvhUL/bLP/PSKWjd+P2BlKL5aKyjyzOInxGozRGr1a3pJrvcMvAML3I11U
XFHuYD5XcG0x18Z3WyZHNbi1mHj0Qb3onFF2ReeS85JPtfps8gttR6fgXUEi/77H0IW+X3Eb16nQ
+kI4lqCuhnz4C6JuqDuFoyjO2qsV/nhh36s8LpzZ+DiIsjQGYN8PmPpO7vH/g/HCM2Hm9MaiY6Cj
+kT+rpkbR+TUWjeJcG2A8zN/D8X/Pz4s6uWr7MapEmcYomwwYcEiBMDxbTLd76fL5bVMiMvCypAk
CABMxXFDAuWlwP9+kWblqZ7XNvnWKuZyeYMzfNE/JMUO0jLGO3KLo+WzWh9099aynio21WZpSpsQ
uFFQzvh4qt5ytKT6dBpbQ3aSf1TW49DeaP5udNxp94P06DtPufjqW3c4ZqJwQ6Xx96d/AXv8uISx
ZfgH9ghbJ1MDV4NXrSw8461qPhLcOeTgSg16aTz24zgXNaiT6zh7lGG8raD+FdQh8P3L6ly74J89
XbQtSgtduOnxspJwuZ2qVEYKQHU10vnw6B812BRxCRRLoglHKyAV9TVfbsDSqG8DSikVupL43NYV
y6gLrZhStplJVTjtw5mq7+v4zZDn2rLNFqlX4P480vNxnCjjhZJtauuz1UaJ3IdekBP4UZvpbVQL
k7aJZ3J6n+vAyOgHM9IRCybYFUWM+d42+sSUseqSkrVG6tMopdGu3LlLQOTrzqkQ77De0olI/zFE
8OqUfAiRIVWfjxcYVWtR2+XSSfJeXLB9F6noRNOeWwGNEoiNQNokywjeEvTRVxkaF0vnf2cD+5W/
oOJhMPH9fdFdNTWzFO9NEMoAhnJou0y3HKIrRtrE3+/m5fzp/x0Mfxu6FwYoX/zkf17OQRHEmAcQ
brPs5GIP39qevouZfzkNmdG2EtlOfHLF/so3cQlU/jjuxRqSS12VhoVLgifgDXx2obuNiaD3ZhTP
+nBqP2hsoDyqzpq6dAjo3zZDuWhe1GEDuQMJ/5X7MMK+/yym/50P3DPQaKwCwW2/3/SYvrEaZCY7
Xb0eY7zadN7qG6t8dNU11i4ed6A0z4WOM26EZgXxcAMEODFMfGZk48rd+f2FZMakwGkhHNC8OBvN
IP2oz0t46gZaMpuGSNcWgrasMC4Vd8bZQRYsbPB+OWFiqA220ts+rg7J8u+78sU6+nFX/jmPiyVF
HoJEFxRo3yFtmajQaSF1YTvH0HMpN8Jm0OChNjsfoTTR1Y6JkUFDAnuFYkZ+GRT/Ecg7PvXGTDBt
Qz2nH5GLnL8dNp3ObdsR8OVPfTHF0rdcwtQYyZkixKByzk3Wi3IBdSPih+rAY3n/oULj8eN6HkK3
SDCIaM/8l2icfQzAHQeDJWw/whorffHeJVw4JMAJCjfHGdPbgIEE+N0ibhJFbDz1hR2q5r0ePCjD
MTC8eUFLQ8ZAoUPzF4/zpQYXtLbkmRHsS7Cr2HjWYuIPK6IoO6IZr5KEtF/fQKIgYYnyDiJ2/f4G
am7kSXmNpw3JLzJM10eGprTVxHyIkLAxfZrifJCOU/54L8VkqEwbwOEBfH8KyVvABiGapLhlSCv/
Bh+BvX/IwwPyzAJFRzrV9/JOPtXkyN9VR2RnxxghI+6IzyLSqrOiz+UbS5sqVMYhUY8bSzkWAVbZ
Y9kcM/i+L2/ifYase9pS4t8qmCTu4JOkdvjh0pGpx2iBeezGfZXeFbyDmcRXNDn+rbN3CRSZ1/19
Iy/8ewb67NoJzf+t9UpTHWCRvVXPVGXBJAznFbbW4SaK7hR5Hj67N9LB+aRKhvqNgUEZYpQxk5bl
jefPhoU0K2b6WZjp4hyL9S5hYEDO+dm7G47OjXkajtITphfShpaol3DaRgI/UfftCfdasiOmKeDw
eC16YDvHToVIOksOsTmvhRvtQfofzs5rt3FsW9dPRIA53IoSFSzJlmzZZd8QtktmzplPfz66z8Z2
qYUSdgML66Krq0mRk3OO8Y8/uPNRvifS79GcVsw+2WG7QXLIPrbm6ivqy1Fa5HgT7JUjS1J4xirk
REZG7b+qryRG0HMKlq0pa5dH+Mpcgtzyo8nkYmGoS+F5iI/1B0Yy7u/xmDwkTxUzXN9u96R9KcbW
enLHD2FnTafvsuk3lmgTS3aPJ4GPa721zN/TI4wS7Rg+qsMS/43I3wgq6IwDSaF7SE7aXXFqH0Qd
+oRTmLa69xA/TKjFqxI6zWms7Nxy1HAfvuiuU7GQRmcI5t7DuLe0jXQsarSwmzaE5bsJDrF5sPYY
AygH9758L5TZQ0j89j2aa2HXNQsRdEEzbOUgHMIVFech8mfGun9Qmc48RliQbauP3obnkyyNpfxp
7Ig/5B+DD4Qv+ct4Fz6mMFcXhWd7C4AYZEtYnycbnXQ5bW/mDr4hPdIPhbgg9y4wF6K5UNU9isC9
+9QOfJt2WbwQs4RRaH+Msw0+DSFOdMQmPRjUivzcEM0v9iz76iQcsxMTl6aZR92qfpnEYr3tvmrH
8Sjes4Gpk/xh3rR34bM13PMAytx2t2nrGHs8Nl5KkdH2I86jD/kBFkPzQtiBS1TMA6tP3IbPnjRP
tni9PmYPoMyk0wA3qXa/L3dKu46kWXIvvYqfrAQsrqHAfGihPTz0gy1ii7rTn8qXhvZZmtVPDvHf
7VN1SDH0tHHASF/CmJCNhRHcu1gikS8ExfngH0VjHQPTSMsSYwus+PMlOE7JHZV2j/8iTTlgysYj
DjmaE2oln3LscSgo5oloJwuHZ9di1yisuhbd08pFo0jHNC79X62HnwjIGspAGzaRji/SL/Xkrg2D
NDpnSgiRFm3jjAoJIzONCPKBoQ2o4Cz+RSAP2NuHhM3Pnv2F2UY+z4mDGFaoYwpHTmAZzcRypRL3
gJIDRtCHe8f6zx6De/He2ABwNL4jPVqP42PxYYBphL/Yk1T9LY3mmWQb+qL0NiLosLeqgztFxId6
bwUL6gGeDo4oI4lALBg1/hW50/Tc8A/y0O2QE63jnIOEMyX2Vvw9ESbvSj24PtwsxypXGGX5zbw+
dcRjPKbIqLiRWc8ACj8x4Vhlc/qPJsRGf7Ij+vspe9nB/lN7MAGfQiXhcIoXEOsg14RDDVqybaS3
RG0deCyhJm2x6Z1O0xajp6K25iL+yDR2Gd9AFx8KzimdVXHjVi6Zhv+6l4vxeFypcSN3VbLVSlKF
ENX0Yrr2PdpL9AnIkGwJR6AUx2Evftb7Qy1kW5X2oCheSpUgshB3J0HkzCWfkEdp5hEfKSdG+NCN
KfZO9N4BPis6prr4/Gtkyyb+sg8IS2osZ8DuBxHgNqhHpFYWdlNfrY9yIyBn0dehsZKzRVMbBtam
Kvckrz0WLMjMD9/NLl91qjvrEm/eYlKIFfWsEgGlGpn02nVeYyDbH2Tr6C0Ddmwl/12DTmM+vxix
tBI5rwTcBEqln+2iBkBUCY9qOLAEDH7/lByLM9Fkd9GdlCG2pzqnBqtLUPpH9cZjSDryHaCbmels
JHWE/0GWESt+ksT3RrDmQvIV4HyYx0if444gCYvuVJnFBgosdelVj67/6smLTgso5k6eUi4DVNmF
LDiqfvKqnUz1KcJ9Z5Q2Ka+ieGEUPalIsWMiVg5U8ht69chYFsOkuY5xjBSZc48ebsB8RxZErEie
rWnGCQRoYbE8OSOm8mLozwXWx3qU3YCbrpUy0+RTtyR9mudelK9KYpl1mVjBtoaHEjDBx3NpJ+My
f2vYqE/t/2WBig5XNvCDlTC+uGgjzDASmTZ28gMMwmBvbpRgns4FtljtpTrjGpGb4yxROj5j0qNw
FeuhvOwaYSULxzN6Slt5j+4xteGjfi0RGf9my6Ni/IVz57s396RN/Ya958J6zh7EO2+urDvV6ZU7
AQPkuXwwHgunPHDMv7eNPRRLXV3jWpyOG/0lNBc61eIt3te11vDHz/2evf7o1hS0sYbU8GBRCTBP
NnjF2vdUM43ArP+PMo/vvUD7dhJB8Mlsa7qbH1fTh7oLMNgJtkO6LyTyHBZdv9H5frAGurHvXGBZ
35ea5rfmVPiqTHH/vNRAdmUmtlU8DY1Nedmirxg61w4p/GF+znAX8qp9YXpO2C//06XptNiA0fJ8
D1N//Mq6tBRrtCBlweKT4V8xUkLt4U6fi/vFVzd9OFGD9im6tdleA4Z0urv/ufLFZxJbSViHZpps
9bdROhO0qwxn9C3prxBmS5MSrVLKrGR5RheuU4g33nQK0C539t+fwfR0L78iZL0yKjVdga4wfWU/
HkHTtdEQ4AWwjXJOd4NkuWHFq27AqQUItxkl/X9COX5e8+LHk26Ky5MIAECSDAQ4AEyu6KLg5Yy7
2V1d+h78//X1v7/wopGVdJayOoLwtDVWhjraOo5ZHZ+zYxLtQcfMrJlhojprvCfuRKv3fnSMG8x3
mddVD5a6stKVitVnee6xkzBGogIXuMcb/kpJibHCWUaiTvr7W7kcGfzrpi86QrMQfOyPeUQNsDZc
NU98o6f1w6PhrjO6OnXXN8xTPeaj4SYvTzcuf/WbJPIHGoEJo0O7+CZLkrwlKYCU4/t47njvICOA
gRCDDPDmAtl0SSDnczvKN+qhb6zlX8sRxReEYbwqtEvxbzWaZUaWakQFhEso6HYl5BslrTA3aJzK
oqFIoUZBB/Mxr9M4o7MpWGmWorsYIoPQMVJChWdZZPqZxHvOP/wMe9tvU4I4cdGn6lBQLJdkmGrt
77Zu5y7mIL6XryN33VrpvKDSkvBu16zq0Bi94xqQ5lW8IE3vXgAUq3CZSluDYXR345l/T9Mvf7qh
gXsYBsgfe8OfX2Ls6q3nKlmGnxFmOe0nv2Wnugo1KMqe0cmwb4X268T5SyWEi1RbSlJmGwQ3eFjT
xwxyVEhTCFzxu43bEuFjITLLbk4Fg9zpj8zeX/99mVw7kn7e8cUqYeShim2qx1tXXlYMh8GBjHQZ
AMzQjCfvf7/Y5ejh+5MwsBIyFegkmEdclKe+Uil4u/FJqKjgOQvwHJ58yNqxcTTxd28edNw33eR1
wo/SnYZEHClmbOQTbS2GwaYP8yxvb2zkVx+BDlQHnXJKEb/YyuSkz+JAU+Jtjwdpeaj1HQfIiKuv
v7nJ7Zm++YsFAgkDnQfqlcmZ/qJXKONADzWj4MwAhycnJDoZt07EK6cBwk4GShJkKtQBF884kXK9
blRc1igyELXqwFAumMCCtlaq325OCi+ZatM75XrmdPTj7CdfAl+hH6raSGz2fuBdaT7OlphQFqJo
azl8DRfjLblchda+Q6rYYuADJHljDV/rwKClysC+4O4TgefPz44WqxoTX1W2uHD0LnJnYSEmse1J
1a7iHG6Ym9cKga34R+rySpWYr4ido3QEr4yvN5b4lZIWlpQFZ1hEXKbJF4+/bQe5MhnSbityxiW6
ZBqmBqbHwBvAmTbasLZ550KItzIezzeuPs1l/7W+flz9YgOSFclPI1kJcIpZ8OZ9ULOqX0Dgq8iq
25YJONzN4u/aMOCPn3yxhzRe7ZptOyqHjAbnF+nTRF0EGDFBatKcDGdp7Rddp4LzCXnqnyCkZG7H
czqw/hM4tP3Mf6EOgipLq0YKHyOlGDYQhT+DL+BLYrZzp+W8z+YI3RJCLP3V2OyV5kE1tpmxID6X
1jXh8fJDk0Vf2no+kx9geWBpiv0K5YFHIOWH2y0VfQ4T45h8diYGtzNGVCrogbtgg2mqBWLSqllh
YAopZlSXNBwR+J01V+RVf5SL+SgtgT9M+FuJzfiICRmuY4yiAV7J1TNNR3WJMic6DS9xG9MocFjI
g1NQ7yw1ya/GnGpZn0cGdZUt1fMCSbRhd/o8DucxqBjm0ukEUIQCPKi130Jvn0UvNxXoV7cHg9EU
Cmlt0hH/+a3IRZvpFa3qJH1E9v7PcJ+tSM0PdHkeJj5/X5LfTkD/WpK4EDDlRnGufa+eH9WpW6a9
1QRedhzqbSFsR3MlyNshP8eEfiennCZW3Zu/AwMrbpGw5FOjHtP8rjTsot0X6SH2zjBm0vTGUX1t
RoPgVMUcAR96gwP74jnIqSUUI32DV9hNwHGzFNqNqhFZ2p0pZVHkLaLkHf5xzBrFiT4Ae0I9zoyD
B9eWNwQH197Kz7u5fCumQHdEQzHdjVzYVIsQJNvnRniXm4f4Rrt25cDjgMD6anLaM/TLQDSzygO5
xQx8K1QMh5dwr9kgePkVDgC3RDPXnzOV+0SdmQ79y1/mIuF2c8mfPBak6oBxHTYLqr9HlY993SRy
Ds9Z9QaveexPYSque+/Lbb6U4Gy1t3bHa6evioDHxCYFX8NLmrHZl7kVx7m/NaVN7L1NBFVw4Tkc
LtD5+17ZdfXSVc5xsJMyd4Hks9P/w3vWOSc5+mUTX5yLWqN3FaFqOz3dNiARFmbjdoE20V9AtqPs
0rIbtTjK3CsHws8LXnROlmskcZ2MwVEvnI5MMFRv/M8R3UUYOxXOJJA/2TonzotjqSD0dp/Nui/y
OuGJaljOfxq/8LXMnq17Zoh4Ekvw7phd4TxdrdXsrub/02Wu2sS1D+/tff2BWPdNwZLdVkF7h3no
28Nv9WlkE8Sx7FV/NdV5/RGcg3O2a3bZW3rv9bNji+k68Bv54KvgTdsyqvNQSpHB+8ahAK0AtzNo
CqU541/MP4ZmJ74OD8kWqfQ2Pgbr4ZPI+ASKarlg7keSgPWOVZqyKz5RhooxefPM3udZ94iHO2bz
pEKCWhfwX0HsV/0hRzEzeYzg+ssoR6VjH2GkIlhdaJPeFgvSeTE6XrCwULFyYr1XT1KMGG7ynMRT
rNUcI1lUPnqrhYzJqGl79YZ8cKk6GujQ/AW0yn5P/Nio4SiMzRTsddv7gCgo8c9wc+6myd2Yz0oB
4casgJZpLHh4WHTdBS/9K2ag4yuZnv7ZeFWe4L7x7xEyNxwAkbG9hwMX7xja4PfUEVx9HxivkbwC
H//7Rn5t1/i5ki6KLFEN0lQrCRkQv3DOQ67P5JhaJhg4MA//4VKySIChBP5IUffn3lxpZenLCeZy
Vf7cN4zo1J3Vv9GwIkG4WS9f41AoQBmSzPfItnCJyhkpyJbISBwBOBSjjlDhfGNGpzRHv8tkJJxY
zJtJiNeGi7//zkt7lO/a+eelpx7+x9kYCm4nqQG0hZFEA+o1KXuTQbbrcokzkkmGQLNE2CuqZ1jz
EMTj/9IrQJkBG7S4F87BP6+flH6fDgW6i0E8mD7ixfQLmJB8RZnRo0VZdBM3+nayuCwHdI5blATA
df8SUYaBGGYowzkPGrznFPTgEBoLNZ03croKCQAAlcY2qJZWPebrRaTjVF1CdBLt1lp3oX5yOSos
pwLtSTxiB9RAusc5W20Rpgj9GtRlMXEEt2aKJ2eRrTzzawyLbdIufV5vNv5urHyumRkSNOD6QHnx
+DAncemYtvO6h7NjiesSqQfBmTfe9hXAkBDL//3pF09bzflD9C/JNimVRWsmVJQS1KQ3zAaACk9q
95Jjc6JjUNyaJN4yxV0IvjjXuhf11hd2rd6g8MFFFNdr5HwXX5jfiUWQpCDRo3+EpAS7ouimrxkP
WdzA5VtA/zVgRMFDGKclTIzwebngkwaZpgdRbUwZZXc7Z+c8IeF1ntZLff4w3C8Xdm0/rsCEZq59
q/68um2hV8SfEQM+0br4xMqwEaSAiPWpspqmPnzc/2iopnec3yCRXisw/qkuMK2YHOb//J5wdm/H
2kySLeJk3Cj5fNXsxiUuDSP+2TOQJmFeigwWT8c/rwGCYOjpmMvoYuaI8u4k4pAHOVhAHnHhfzfG
vM3SdT4qRyUWtsJQk7aJC10ozTMhtgkquwtKjtoSN0EJKUSZPNZG9jSaTEWKbu5n4vzvy/7qqv9x
vxcFIFAEO6zVYn5SLTSSBrPN6B1uM+Gudb74q4B1Mn/QzW965c+tNFEj3QtiQs07FQ//e19dlhUZ
Sg8c0Bk8k4Tw9xuv4lIr9/0qgLMA3hlfTRZrf76Kyu3GIiqsdBubSwjZAEzkwhyEMsbBZT3N89Bd
u96tQNzrl9Uns0ERhxS8WP68bOZ2vR6nRn4v/SpwkiRtKJ0yZ8INo9P+DPH+7y/wGpA9oVUYpBCH
y5598QmFoQaFV9WS/ZTUhasWhuuY8vW/MYcHTjbRAIla8YrXBWdzO0a/KFz+fgfXvmFTpFvBFh+O
4yVqJowcGsbIMRlRI7c27DPcgaiXaViMW4kF15Yrek9OGYikIlFxfz7cog7VIJLNeNtJS9gtLFcM
w6CT/v0XXVpRfC+d7w6czZDa4xI1G0pXzjXJJQG3YzBNl4krHj4IKBveaP4iQFHKKyqeoZ1s8g+0
CD1EaBmSh3bTVnd6f5dHMr5bmOBMmRhQSf/8yWpUMpPsPciT9VIiFb4iz0o+gQTDt8cNL9DPnXa6
2fJeBQ5/XvZiGfugdjXLmAwxcDGqPH08+cAPckkoRoUZ37ymtCe/PDqpxa3C69pG/fPa05//2C1E
0RNyrYyBvcN87aL1GgnzacQNnOspEVB3dQQmaLOSd7OinHezFf2xq61vjrauYpc/7+RiO+9JcB0j
EW8oYIVJ22HIXywAsT9NZhIVGXzYRU2c5fFdU0oHX2zfQoZ6+PtyvArSwB8GgrBQl+NtcfE8UrPL
rJRV7z8ZkePtpwODz3wS8tD2Acb5yUHMOTXWXjmPUIwBbz3Tv/7WX/xooVo3zgx56oP/vSRNDK+A
5LGxvPgKSyHurMKsqU/MnYihReIH5EsDKKYb8nlzup8IcnscksotcZBp5CtZ94qM5SZaKB8UZ6TH
CzJGRCTKUOA1Os1aAvv3pn7l2rljAYHjCIJkGhPJP5+cLldNP4qVsef98e7GZkMRD+LOzjgNdEZG
fLcPu2lR/Ovx/LjoBYyQy1Euyf4/FxVaquF0I2kHTT0FMgQGCgH9BMqCBCCCKMimnfd01km6aoVD
Jd0ig3/zQf59N8SsAv/DgLqkOyutL3tll5h7TTlq/aPYrzMpcTggyCKGP1wyrGXW06bJomHnRkuo
EL4Zs2h8t1omsNc8mIpWvlab9ynbHPq24XrLisiDyvrCKGBEac3P8WH31wX5S2KxMWQCqPoN7rCo
tCubxK98D/t/puhEr81GcV1JxU5OWB6CsghQI6YQWIK1aq1Ncd8LTBVRomnCGVt1ARy0IXQ029cj
Xiw7XXwNzEMdf5Ztd2NZXzvHaHrEqWpTMCW+2PFC4CelssZoSyo5DfS3th6ePIY76S7Tgxtw19Wr
qYScIr5BHaBeHNud1+dKHqr5vWzM3WfAFJqLsoBBs7xtB391P9UUTQFThgB9iSpnftCnSUdWBaIH
GBiY4HS0FBp1ZrDo4y86i8njixa2rjYAgUwn5NH6L7/3xz1c7BlxE+DQk3NUR6z4AOVDd2ixjKRO
ELyNRGDI3/dM7erznVyPUeVJvNCLLz+rI3EwInh/AJy2O54Mgltc1kzZPBSMHpAqOAo68r56GWq4
3cAJivnuxYRWus8Q74sc+uWIbOKUS5spusHPEWaiUBBJ+tJwwHRhuD7V953+GKXjTBYl28sw/MJe
+SOPoXPqO2F4i4PXCto9Y+SiXil0yx2j4siN7ArGWkUyXM61ZSFfW62BOSbZpOFRKo9Ncgjw2+1G
9zMK7Wy6Fj5Lf39A0/P+17aAGGPyBMbn6hJXaSwp4EShTPW8A6hC7N4xZPFB2YIN+X71TR+pq2XM
j+tdrPdGFhsjKsbsifW1ke34AR/uuXaHJAYb7JF4xOhhH6+CV7iHM0h9N5aD9L3GL34vTZk8+bEx
VmG+8udJYLi+m7p5Z+47qmRdWkhUylO6FzamNAEw3e8SmIqiK5FMmHO2jiLdQUJUSFdQzI7zNBNR
CdUw4ZA8ZG86xKWy/11GWCVv3OzdGndwawLhTI9tw+ea/Gwy/6tMJ4gR1ltHu0l1vmiLvQTLKEde
Df06PtQpsYMQsaZzwCurVSxNA8ndADcGU0q70GiOzP5OjBdCjMCZ/6II+z2zNqoOfUPEiwiGdgcb
NCj1lVSFK8NyXFKXqky4i5iNSHm1K+Ijvkx2JeLGhFw+fNdI6/F1J47dlav027hBwabG9EnxfZOQ
wohTq4VrgCkMazneKeFeE3Mo90f65skHxvXgSDApXuRwmLIunwvKZ1mpiyFG6A9PWuHwp2jAV4sn
k3LjycLTSvzL3kpT40qPCpl8kRAsxr6ZU9bBOTgkBRmRMC9SuOEQiZPZqG6aJuRAfB90cqiEz0o8
DA1DkZVFEMkuyB+ESbAPJB5MAC7lT0IxnkmfROmhuhublaBrN06Ib7Ozfy0iGjvm94iZ1G+w8kdh
qmtCm8eDHm4lb+F5umPpqKK7hIyoN53EGsM4dIH5FKIXT6p+rfnWRpQGTMi/uvKNszYYZ6LUMEvY
UQJ4uYQqRJjV8j0iVshPaS0tB3etG+dKylauCWBOzkp8CGk30oYQ8iPn5AB87hHKKzIrhhXO38wN
5LDqmdk1yMkU8xFkoNSiAV2TmSxl8lTkoI6e9QQItoIx7wDyQzzb6lb8EiowHfWQQw1T8xHLa5K8
PmIU5xnrUAkaNMwaKITvwC6tI76MWxq5a4AJfm1Me6bcHPgQF99llTVeGOl4eSUzshbSWftYLfGE
WOGpBuV/a2zyjbyy5myDd4JTrBpCGGuns90bPceVI5IjH7gAhiT5UZcZHAZuMmVMgDcK8hMgFEqp
pPgPgARpOyACljqFG36HXv9YPXlhyoIyuQaJ4TpLyYD8zmHrN2K4ANaDH81z//smr1wb8P1xzYvH
W4h9bllhyKMkYiUUy6NHiA3soXgyichI6zOxcHksyPcunskeiUeNnC7yip8Ft9kqhfbcy89tgT1H
Qnp1bCGRaOfdAGM6AI9GcJGbJ3aFhMxhwl78uL4LqyW9ud6oa5mZbFbqM3A/0OLQsfAQNXGH9p90
BAFczFe9j8RClUhHUCr0sHYt97bZWPMgP1jqzmx2OL3huculXAMRBtSM1E7UX7V2Bn21IA6M1WLX
4XZWhOUsw8pq2nZbhB9S29phAI+A24w9dkn9XfSGmTCcmXJKBLCKfBTWOEl52JxCE+rneSr4gjBd
uT0dFnB7EtFRSibhvm/AwKSv94hBWrWyMxhySmetlAopIwZQyftQnBoRHgSqoF5iLKc6Q4Q6z5Cf
p+4wU3U759mZsMMzv5hNdyIij5qsshP9U2yYcSfBug3Hp5JA6gS/7JH7DkWSTCF8Cb84nDBQmzWo
0Uy9AXyOVlnP68RigaO7hikxJfyQJDz5Iundh0s5GTrFWc/GmUX2dVT85s5K6bPLPtw4XZU6GdpE
jSZohWrxbMGrl8fcqdmDfU/fCD40i4KEVHMpM9hivkMHkxD5pU5BEYa8koOvAW+t6RmyHdrTpoMb
Ym9qjlQxjm/RkbWUT16H3YaGoAIVmUaoDV4TwG66uETLT+FnN5Ho0OhvBjwr1N8p7LsOvsa4gz86
Z6ijFG+ep9zhRtGm7yYJzSVON3GSYPdETkm2aPW3rvTIMY/nRFaVo+40gAMVLBpvjInvrp2eoYUe
v1k8M1+BuAFjLS3PFtqrXFno3blKTjrGkLL1VrpbPgoKxrlcJyu9fC3HnJ5syuLWNMw1KcbE0TbJ
QcR8gDyJyJeXGH+xEGOi5oyYgV61ltvR6eqXPMGSsH1rAvU5ITMXr8jpZ7uKiNjiveKVBPWnLwmO
rFYkBYro96Yo6AM3arBb5zVOpxNGmYks18YG38qoOlT5QfaoLMRgOV1uOmJ7xA/dSos/ShlfNkOa
q1jMDIyReRdtxckcvYPa4YSHD6FBzGOTrZhl0HLjzV61ZwTWZhovei1ZSN6vVJQ20/MR/RdIFLGP
jide+vyDJId+q7wEsOF7hl9lsGNmPVM4k9SucTzMAXuxtWv/Wah6x3YZCPfcjhCSaUtJg7Iz8awb
G6lxBX/g7IU3yyFMnMV3oM+PjbRDiV9rFUD+9HlbcIOn/YeNakQMSzJ5We4kfZGK2PVIDKfoQkdc
baZHZuC7KAR3RMX11WYIV7sS6wrFx90kelPbN5e0B117JdwwK5N5ahBDxHImpEDFflYwK8cz1Vlp
vcUhPj0S4rXujJy6x1Skps7rDc/RooOFpNNHd12C0Vh7PT8UQ7rwOhLCOYM5qOthJ4n6vGGTACdN
qrcq5BgmQFDIcKLK6XPrbZiSPkQqZRqxF4tnRSNamLDlyhkRrE4ReMhueMJ/Pyy+j9rL6kaaDCQ1
GqYpfO3PEjkv01Yv5QHTGgPMOhiamVsgFfBfkqFeTtmBo/XhNfKdDE2C+iyaubE1kiWGenkSC4rP
tbBLTQahTq60czWzdoMKkbeunCiXF3Hz5UfpGuCyl2hoSjZowtJY8X2lbGUfH5kR3xkLDeVMbe0g
+JgcurION79sFoxOqa69aF/xWZZYVXXpe1kLG630nOmLZvNPyRKPSM+Ljx2zOyUdnxpVfPZjecZK
uqufB+wods3juABc8Iel0h2w8KMugk3mPVm4vBtBsKI95efKhISLiJsxdcdnvJgXlNwxtLC/P25p
whP+9bhpvljEYLuMtv983G5q1a0paHRES3ZNykTbegkdNIkzupNnNSCCo7nxiq9R9VkcYFPEqsB/
vPQP9GXfyEuPNC+VVVpzNvXQ2rr+Q1Q9om8mBAJZVL2NFYvR7Z1pbqx3hVyYTMoISlvI4WusvSbw
vBEFBcxxOUjs6hdOQoMfrkIkWglzBk2Dt6E+3HhaV/pHWJsTZ1MlP8S8fFpxJCVl7k7MOOPEGU5u
ygzw1Yd94lePEGipoKAEARr9/brXsE4up1KaqrSOuJX++ZZyVXSHylLxY1EYju4+nPXRXEf28mGx
PW1WX193t2xmr6CHzEMBVr9J6qo6jUB+bG5xAeAstSr6ruCd051BJYMGGAa341+ubaM/r3QBbudW
gfSrTtJth/JWWhcH4b1+RtdVHeIPShNVf55kmsqtNXht3RPDhQEDTo7AbNNt/fiBPWnOftvhcKPN
EiIs7lXbefIW62U92y6N5eL0vlkhBvt94z1eWz8/rzrd1Y+rallVp9g4DU/P5fyZ6AwHb5018uTZ
Ao9GGozD368nkSzGf/Hy+2b4yNIBdZiGCH9ecSw8cZR7Td+b5mOEbE4bXGVmKjRwichIo1HuQvwM
E3deYBc5Gv6nD7FK9615lu2Lnox66lgFrzuPY3eiPhaSYU8FXiP7xwyfx1zSViHm0lKLktPibJPh
Yo3EM+F+xQbdq53tK79lKF5aob+IY3y04mwbhJ2dF+mDkZS/p4mhItBdls2mF/o59bmgOCkJry5q
MD3ZE0GkFK9Dfucn2AUPgx2JGPdbxXrAA5ANX8Izo6QMkScPehwsXESYqVisCxTzjRK9DM0psfa+
P29RJOO1z7YOQxcB2l1VYquAe0U3qeBLnSodJfU4DvZ0ZI/6vWbFv7XiqTOUZVMyZhLYofMk3VHS
Lkqk3El7nybGUvMIEwLZCw34ka1j9sqqjqwpOokYgg7Ku4iA2hvxfWN6l2Yo+kR9R2UzRPlCqCts
KsZZapFnTwk8kOUA1o0nIzdD7SC4q8Tq74v63Zz4xuWsrRA4QC2b/rIlD4CkZ8YKCGl76qgAgx81
o6uuT25RQPvK5toEUGTvba05imbaFTVC7AVOiUlgSuNPHTqxLs2dlOypcHGK09HJ8v1vMc0OkuOA
3f3EUVBPBC3jfeitI9hcSvxS+N2pwpoTYZLOFSe2cv+Zya5jKsJTWao7FaUmISC7ApZq9yT6QOab
xH8YA8Rf265E4L20vPdO3mXu1o9tw73XN7W49/xD796P1j1PfCZ3b43SYlbk2wllUaxw5EOImdao
DFk8bA6dZTz56QlFhpq80wvy7AJqrCbGVKh6+1Ai8+hBMfTdYTYQFzbhaKygSSUUZ8J2OsmD9k0n
VUvtdyoVjhC+0krG/Z601+kvhfpZgGRMMQrlDq32kCWOQHXMED9AJNwroxNbA88lhTxA0kQx5RL4
s8p8iYoPD8uA0n2LwhdhvAv6raI8MiPtVBg8GvMy6Ed3Kn+BYG+M8N6VctMrj0pwHMdHYaiWgWfA
g65/pUG8Dob8gf5H5s0l/gbPp1EdF1qYo7wNHC8eqDP6dUfWZeE0IMFCk/z2tS+mO420qwrQPI7F
rDtMs5HKh0ipC4uUaUJuuhjHs5hMVgPxvvJvsU9PadOhXIbWWMVrMVmLYbBKQ+uXkYTPU8Q29xEC
rLl83ngzeAMHb7as8nSOLS8luFgdsS0B4Tf7JYMcKu9ZqboLUN45g5o4wCYg16c+Ogqe/Q5pHZAP
mihWUMLGhNMfSR4U95AWg3mJm0TmvRvaq2oxnEA2rTAXyodzBbTUV5Cg7qWMPhgmY2W2uzbgJSwF
AEE5qA9TwzRtYYXebibZo26JMxkYr2vzeRwrdjUOWAXgb9iEThtm5MGzZwUmyFO1NEBWa5iZdPh6
hbAKtXvLt1HiL8uH2ybgWhs/gd6Py3S3cingLHagJpXm6EzmQ8NYVA5npMYAkJEbFEozbAyKqJp5
veboeT4fsEU3rE8rdm1dwqckBbDQFhCSHb0hAzXOV1Hi0++tuxFhyglKQys9NH3CvJluQ2Nntdaw
0RPhucx/JdJqiAkBYL71KnpfNKK1gK9XvizK0+Cy55ibtt23As7rAy4Tr2p410p2kGugADgD+qTE
SM/ScmzeY0+eyfJ2kdNrOnqfz+JWBTeObJ/JUOjVK43BUGJGdxmqBy+sNn0KLENrmFYvRu1jwdDv
GdJPL4RtZWSDdnnCg5qv8At0AjlbyLRn7VrysAvl85roVgO+rTEQqlxN2MteSol1CfZlhiMl29mg
irOQ8rQ+9toRx+P9OEk6EWXUUTPXdbDzwgX6QUAXN2yu74kyLtSXuAW+EL4Cg8annmlm+9l7sp3L
2SbQ7srkVSX+d2y/27bMenQ7ZSFS6Fejh7Rt14vTUNTroVSAkcS41nCXoZXMWdRDeheaa1HcSUOx
syrg7wLZEg8xIYWsDwgvfA/lL0iSFYYqUePU5DHxIcRsZvw3q25nEvegnyf2hlFCZ3OxGBmBb0PH
Tb5CNSXYeRMPOQxh7641Itss7ipVtgtOqj4xHC2+L/tmWys4fnQJMkfJTXCyhYtckPkjDosgBT6J
0tVgyncxk10chSpDnuTVaVQtpIqEpKK769AZ15HwNEk7M6NBFLv3cmvRtkSAhtIK34GZxIFvteGr
xHgiEyM7M85hB+87NjYeuspAceFAt/5nYjpuVC6mx2vK1bqznqavwJTUpZQTPncIQ8Upa0IxceOU
/XkRa8tCO+v6GTt9Rxc/i4FThfEUZE1vpKbvcNcVn/vygVl5cfQ6RiUnMTmZ2KZKsMzzIZ91hMJG
rEuhwIUEowk19Oea9xUTiRQ1L0H/oKCm7dujPz7p3htn/YAlaKu/avrD6H6lrC+xfNT7cyvgcYu3
C5GkgSNGT2Lvz0TSKfX/R9p5LUWSbGv6icIstLhNrSGBpApuwqgmCa11PP18zt7nNGTlkGYzfdPd
JQjlvnyJXzAYQNkcFYxU0H/4RUYKtJciTo0yPFuBj+wCW6y5r+yKM80/yh1lo6+CQS8Wg5ntIwBm
LdVkUVvPSlItxwoZmKSeJeBL03YAPw6DyXkvpF9ZQxsUHRMaZHHHaWFAX3VOEOSr+Nl2D53XbUB7
TgVB1yIkO5g6WQReU3ny3TvJitay9Av5MN+fykAw5JqvX6+6eNnEy57OGXmAV88cgOdGPcwzjLIq
Wngl5SmmqGDlx6HdDfX9YEsTHYGtMCnmkv4YoKblohrT6sjxEb99AEi1qjCTA2nUIe7Syyj5OMyI
4GJU7UQZH2vnw1ROknZIewU9qWGb9sXai9HX1T/08TQifEH0x5x+ZgG5qCGweB3G5JMKKWdmAkuv
OHmYVrSg8OjBM3cUyupuAcjde0dQ2AteMTyWx1U8LoqUrglSREkM9t74dMfsig86vy24hRBilWOg
EImCF1oYOgqIsbdVY2XRIj+kD+kj9BL+bBciPcUxE0H+o4uoC2Hf9i4enr3hSfZgKbrbEsnDHiF/
b9iQWDQVStKJ+OrwMTCfRYMGlaWUsxz4cB881fo+RlHZ0oiJRo6Ocwjl66FIZmW/TcP+F2rnSoUf
CH93rB/Lrp8R46m0eRJ3wGCCEzVqn0ZLmshRQ/ylO+/FGzexH9ykmWCJmTq7As1qJaznaZ18JJV5
GLhRlT5uKASSYgXFSbY0gzGFPRWN2XoQKrAkCUVIJwf5bZU4rPnSvm7UVx0HkCSvn/y8mETqaxA/
pwQFVWu2dArZCLXa/uoAjU4KJoCRdHZ0lrkTMUNGRKcbYQsqM7iS/sKmHZSiVZ65M8Oo77PUWdgK
6qsSiirsiiz8x67Zei+UtlNmV+t2jKddEj0VnCBIwa9rYU6pSSgSHUruO7FWbXFfrcvskGgH212F
tF5JJujGGGd9+BUXO19dWfVDQJZSZlAeYMcrtGds0520IFz9oZ/KBtMmB5n4s1dEjJDOlftPkuK0
VaEv4aMZW9ibMLc3MJ9wqMsXZLbqWLx4KtJyQ/4W1sFCUo1pYbr3XW2sTJ8Pzry9GMt5ZIHzWjfl
WhvXfTpOjYjxGnN3iSNCAmLp49CmmtFacnaOea+r5Xys4r2xoZWuMsVAFCqzrKVcKXTk6c+p6Szt
hwXQxaUtS9Oxo+RypGf9EUDppB8QgNLmCqWxXwFnUb3wZGr3sVvtSmRdMFeeCbeJlnGn5+czywdf
Uz+3WnZQbGfuIKuOL9hRM9pNTllB3jNvVGlaGZjvWKCrn2UVRa5KY/5SL+pKnTY68k746dUQcArP
OcnvFc7o724wrnWpxHuQfi8w/Lptt3H7hp/vtOatyNaKXk8w0YimrXOXWsAIfLmam8pI3y2aJYE8
m3jxONFxdWlsf04asJBCc644aNi0CFG557qkIMS5rhOUx1KhhmSeY60GXrzb6nO10+ct8jJpq80T
IU9kT2y9Q65Fin7ZYzlRh2I9NtImy9FNS0dqyh6r936bKdomsKV9hVWIPGpbWXt39WQmoanVajZV
6mPfv/rNn9KETqqTHzVIUca+kAEKxl+wekya2nazkxUxi5g0Nd2C4tjU3CCci2ZLNu97nC/uk2Me
IvmXj7Ze4C6C2JkX1rvWo+j+EKLV1eGubOrnAGARQl1oPizhn+ofmpzclXH3gTzJIZYTdD9CH5cA
b94005S47i+rZA/fzg6Zsfg+k7r3lr5+oWWz0fot8aM6b5mELRoG/yQ6cdd6SM1Dnf6Js1/wEXHz
dsG6ae4Z9y5k/+44Ax1UvnWOw3RwZ/pYLEaXupXEuPXr6aHO/KVrmQGy2ctcYZJt5cY2sKiHHBdz
KR8VfUM69Uq4CaHwjrH2xItfjGq58CR7nrgSw49F3ANkGKOpTMzjUVAjmaVGtEiCeBaQ3mc0uyNw
6X6vTlHkJGV7zLxZxGmPsHf8ntgaOBYOwfCclhQE4zaJT1G2l5TXlgzNM02UyVwGpP3ay+z1gKxg
hpKX8ey2/dIuZ3XzRwCrgagLVRdHaNP/ycAACuHJBBTg44glV2TFdNKBk4J18tV4LYAtxXgeJWmu
khjL41bDbaA30kkI/Ssb0E8rlZmTGHgvA8GEgOVIZ88AL54AY9hoSDl5JdumlifxC5KTR3PvPLYO
OlbYVTfQFmmxqL9yc4pQli5kKxFzn1v3EVpm1lz1F77xpzccchpsyX57D+W63jGC035XA1Ll0Yeq
v9osSn1YG+pzxH6lEzpx1aNd/uPTI0CTwKWX0yr5fNr66zHeapRUBedvFVHmeQtLwhiyfOzdVep5
TI20aV+5hzHVMeA5lP2+RkYe5cYe7apO/1Unv0oIgEyg8PFG6zHDUA0ynGrPkQrFpIGTG9U0/LQc
IN55VZ1Ev8fpMUqqeQbV13ioiJcUzKwY6o78R6dsdkkujMYA0mctYtmZ26h4GCjVKdZ97z+6VYQG
/Mdg8i+OoxR5rZFrem4D8fFlSJ8jia4Q1ZMw3cjSs0yl4Fo5lKRwE7xpbFpE1SYRDexAT+AvEBpr
NAtJdTJsFLrqo8qeQzwV4gTXx1wlyUuwg7OnUsPrgeLD+6FD1huH0jvX1n2RHOs6Ff7ybPrfo/Yo
OWeNxlX95EpI2XfPw0gpGD9IBU4BBDgwW4b75rqPlb4vo7Ua0U56zrJf4k+7h6F715nZlu6NprDo
3P3V2RPqKWhk0ES3LvkyfZHQqsnY79ZS0c841HJGMrjUkwcOEzED+7mZeK0lDBWIPqIMwB/RmO+d
RCoJywsGOxBeWaP2gacXk6MBG4abUONrGiCApP691EVPWLMam34alxJ2KLamrSULBW9mqqF5l6MD
10XChb1hdVOlTGXzTnipmMqZmJd34VqoowzYoKFV8v/3Ci4g0Fku9ejdAc7M9BfIUFr5aJcrpTyP
5Kw/X+ka5hukNagEhNEtHNgv5jJSactdYcM4HOQ9YG/ofp8qKDWCQBvqezHtBjFJ80/Lz61mTVHT
AXNzY8Z5FRcD8VFHJoSeJFjr79881k0PvL03PlnpJJnM9q+Lxbqd0IXQn5bL+fxwmq6O7/7yVnf+
mkah/vW6Fy/aK01mRHIf7bDXQSnCTjaR+SvQQXTPshg5u1n/qOC985wdO0Z3IBjTva4eUPU1cVoJ
0HqbxdpGJUAH7jT7w+FOmk4lgFRc8BvWLpqVbbj8+Ytd2x5fb/mi0W7rid/3/fA/wm0sD0C7NEdv
Esiu7XuIcrbQa2NIerkPAZnJOi1hRjPVxvdOCZo3Q3tkMXAx0gWNftjPT3aNhcHXcFTMnXB5B6j5
fRWE5SirksXXMItnz911rU30TBcoAiCAiKtd3+UUdy9NSwXnP/988c+Ffhnmvl5cYKa+jEwQb3O7
oLCh3gZHzX/7DzhYy2dPNgNXFBh4agZv1bBszPtWX0LFbZHQRLYFZDFQfn77NqD/2hgHDDvsHxWR
HiwEv9/ToBqU7HzxXfSRAdsVIJiJk0ykN+By4CjiV6hkP7+GTzTB5WvQCQbgiPHQQ5zg+yWVcizG
OnHCBwDrVr6Xj5q5bvhPEix8tlHLGNfFuM5WnbGxH+xf4TzTJsjBtjMOWbrrHGcMZfZ29xS6T4a+
Ej5GysIAPfkCZCgCNSjd+SBPvan0oDHFmOr/RBGTv6n3gsMvmiPzpt9Wsb0mpoJK6nZ9Ny9vqSx9
6t7/8JCXcGBXrerKl6GAGpPn3/vZwp+u1+Fi+RBbk3/mm9Nq9R7Ik/db8+hLJ09BtNIFRBsYPNRA
CHPf323Z63YPITjcSd6bmz5DMHDBJNnB84BKflHWQD0P0I1kuiJC/AQ+GSwopvSF9HRT/eEacw96
osxcEoSn0Ov/fjNj46c9YDHEChnFpEsR+5N9a9EYmyDqWTjH1Ltxqn36h//12r9c8uL5C058swvD
4KHr59FbcNA/sgNAC9lfZSfV2+TjrDfuhnDr4i9KmZrtEKdwHMqYybjZReugWpXqUntugctNisdH
kXST0NH3lrqNkp5o9br6kvaA5xJ2tz9vjGthlziomqaDgIz+Gbu+hAfqaAVRqSzZDd6RLo3ZgM/d
tN7HTRVJTUS5v94SoBQDejaqHJdx161bHLDT0KNSS7FCphpcVnQcC8Vb2v69nTxldsr68JYhrXI8
QulrI9UqHaVGWyTjo1ckjOV2ZbzWR2Cz9W/co5UKIIl876TGGqDOzPZEsoO0D6wVANRhPmnJs3j1
CBH9/NaunSE6Ad0GZiMY5RdfPK5CWF4F5uByvpXMZVVIE59kpt70vj1rnOV4S7zm6rIG348QpqYa
2CNfLGsjV9U+pe2z68kYLZaOwB/C/ICOS5U2F/sK5IR8i1V+/bpwnMHUKiYDzotMQoVt0TB9Tnfw
mvJ2UzDwa4hhwCWRbxP2HoI34d4U2br2gk0QNbCNWZmcnN93caTqXV4nUSkE44TgaXooE3nr582G
MxRHYpxSNMS/HcYCknJ0xre2PQn7JOD7g/+KOdUt2vlVDC6CNqQMBtY+QH+/39HQQiYxCjvfBb63
GYH9ahxaQZNPAeKsgwB3Ne9NYO8cMEaQYWpFoxZDO8FxZxWWZorriFl8Fzz9vBI/hdcutxWaIejd
ILIE7+nivkylcK0asvrOl5S1URZro3s2A14LdVpQvBrqcJc50VbqnanM9KILBbKVgQgQfe8EW2oL
pWPrFdoq0fy1r2iggAiWtrNoaWIp6rqQsw+qImXUliHZYa8oW6Sbp6Yab+IUe4vJWHn4gXyAdNu7
9K6lHNUIZk9p8uHDkdAGWhcpkFnUS/PNEDmb0P0wGdg2BnOtullsy6hHR7beSam80KJyi8b1Wz8I
cbIOILsEdcLFtFHzwLW2gpjoD7uSDq9301PkWihEbBbVJp1/gUz8/oWtNlACP0nDHdormMHK4ZIM
1CnPN6UariaEX690kZPZyGINTu2Huw4BN9w3GMgq3jMQXZSR8MsBtw5UyKOS55C8sVx4hr9Wy5dn
vChC/cAwk7oo0x2uxoyQRVc4mA/djaTzakbw9QHFq/5yqjh6bASxofniVQagXiDsrQTVQoEn2tNx
9dN4FRf2TFiwo8EyAm3X+U+5ehvImUYXPw2Quj8/+hUumfiu//t5LyJZlQ9KW1g4rEpjNgsieUdN
6JrPET1JiEjb4qaGwLUs9+sFL1JOp6dbFNdBvCuy+wwI42Dt3PQuo9bFmLLCzkOatcmfsLsREa6G
7C/XdS4aG4lkKE0m5FDD8GSDmsl1Yxb4jN4iZykVTAtlBmsYdnT5jVPxatH99coXURsAVa57o5Ls
lGJV4YoRWrSIV5J7qtt7zXpSEMgQGmg2zGeIIVg+oD8XuzcWn1jCPyzxT0TXl7WXOYMGMC1MhVo1
oBQpX/becWxvbKQbweIyA6CSyJVx0KKd6O0Np8a458nQdL1Zrl4/eP5dt5fVY6AlEq8UZYYMnGbR
wnh4DK0VYHS9+mB7FbW6HfuzwBMkzslCUMgKGYVh9hsaL5pZTCQ49T/vpKuH85c7ughfhqdIJpKu
SMwGyaxYdsMGPDD43zI/CIS5q5x+vt7VGtbUNCyjqRrJti5WdO1LqtOVLvBNiHi0UXDSWTwUs93u
5TAHZ7i91aq7voW+XPBiIY9NqaROphd3vnUqujfLwgxXqeHhPaZMyiLpZDs3dq0mXtpfy/bLJS/O
cadW6AUinLSDS9fRdM6sfGLp/xSK/WsECy0AgSbWSp23L7v6ECfKYxfmO8vP6bMH0KvX2GOsfNT1
SqPaaH6+HtrsTinx6cErXinxixVKUwI3ErjJOnWltZG8yYX/K0hACwPWqttlW9/CR3+W8n89FgmT
xj8iP7nIlNGIzZwAO4gnrHemwOfni9c1DaYJgnTS9Hw/ytP7e2W5fMkn880mXX40vOTJc/3y8wq6
2hFFggnNEY0UCaT29wOpiTzUN3IF4Gg3/b2/u5usl0t9Np/M/cnj7P3GxUSi8PczWyIZs4Sh98XF
AlcrRiltOGncvQenSVfWrbHHqcfxgA5N6g9H2Zj9fRkfxuY163c3Li92w1+Xp1agmONRLf3i8p3v
/tdpu5hXCpYS7b4Ch45ScNEugfrjDDn7+YpXY+G/FzQutifa64nN/CXYwblImW/lG9M5eer9bR3c
q2e4jV+GIVNIyubFvkwSw4h9jdX0PKOT6hzO92LZPM5W7+Xi52e6Chknqf7fS13sx7qJXCAb2vA0
2+5fq+nTOlm2k/O9uv41eZmuhsm7nkzebzVur75JmwIDZSuwap/I/y9nVyIrRjZqSiAIjOAQ57zK
TlaXfSbaJTceUCyDv5bJv9e6DKqDAWgRg7cBzuY2mfwODr/v/iy8yfJMG26HVPpkNz9sHleramut
n1fZ/OfLX706UG6LDiCw6kvlBGrKWrTGcTfMD7KXzBATAKWgu0iQzIIOgZH+1vNe25WW4rAtuSai
JxcfNPMMK0A5zN9piOD2RLrMbCeVgqFVDwoEordLm4CEoaO8tdAZjnL4yce0+7Q0NJV2HnbdQp6F
AyqFAFXcIAcJcEbsu8Sz7eeXc7WR9xXnfnHCZrEc0gWCr1DOfu+136BBJoszNmnq+iyvJ9MJJnaP
0d3quNr6yxsNIVW8h8t14dCJVy0Ut2gNiff4dQ1GeQY/WXjXinnF2ps8PETT++VkfphOj8gvzG9c
8NqaF1xapKCQrdPtiz0tjbGTpnVE2ZXuIVLRgB78pQSkvLmxAq6e6l+vdLECFOZyFjA9roRnl4Xt
KlgvyKCAEpmTviumMfGaG2HkaiX09ZoX519jB2XdaDZuUSwuf2oOQnMb4Q7lj31PWxacaA6yBRg9
v/EPBZkizLx/Xk2obF5d+9S0jim8W5Gs//5NgTrqjgVIcpfgq6vFC9BmFqJLPtAP5u8qbwH/IwCn
0QBexPzUZ2qDcEb/VBgiwZHsbByC4NBJSftA6SgodTR7A3zMhViZGCWY7muq4HHL6DzrQAXZRysS
jHm+KkoKBn/BQnkSh9kp886hgd3rg8w7YiQ7VkeHfnHGScnMas50Thr5OogndNCVOkR0BWOvyT70
FCQVwM+qtDemdP4v5V3wH/IU5lVwFs9j1SFaDP1Ey7ynqtPXVCTTEOC+6p0kXEKD5kiTDMtto1/2
AJY5qSL3mCxAosjyW5U/A0rOQVMblY+XhC/A2iTZRF/kovzxzDuqMoit3G88glaDccDfEW9HLtAE
6o5Jg4c3wPawy+ejms5T7Yxq3oTDepILPQoxIkiHWaLPlXJLo7d3mKn1e+TJUNK8q1ki3IZV0Vyx
qmUKK69I4hXYtxA9WG9DB1uQr+n04RcgJLML0CBJYAGtF7TEqQqhIELxtsqO7vCuYs+atBNQ3ZIx
LhoUhMu63HbVPy0WAmahQAa5j1xc0gxjKgVAoyEseuqxUce5yYfArylRX1oTw7zuH0sKVwm/r5kV
LmQfAIomgfxq9bmYrqawU0covkNfgtf25m579LzmkIIg8Qi2NkPGgRmXhoAoFG36HGiIAFoF/oTb
pWtto27fVK9dp82abitEDuhHJxgdP6TuRHpkyXrYFBrzTH+Kh19Rfp8KW8Gym1gAR8R7x7M9BSYt
ArF4ZX61B6EoyQWOAB9DIGMWKm9N8JYVRGizQssoxfIPvo0QjrexuxiWfGMTGTqQFZ7Gz84WfvKg
sZpkQS/kg6dVPyvAlLCaO4GRa45jFsH/Z+OgcUpHdJKpZ9e898AUNfLa11cQ2sIKHASwHnw4BOpR
eu5letaokOZH2aZcq16jbuPLr/jwzVIE2ZORjmLx6awCYNMWHhkaWzPo55X5KMFxlpRTiHJ+Vozz
MOroicmi9syaYeNI8rqxy4mgXAi9+e7YwFoQ+0bgE4vQnIjxt+NZC3afMJFmCGPkR9fRoD/329yA
H80fEFayXf0h/hemGtYhueVDF8IhkU0mdjo+ROyUgMaem9X3sHBNvFL9uZwDHdYh0Do4iE11jKAC
uP6mXS74Gam30aoTJUaVnivbRVuQTWMey/pYcB2xUdiOEhcadVws6fDyiGEqEAp5sRFEwXbZoXiB
0A8SbYK1zHfFWVgW/imoFUJAUtmf7ExfledwmMRnUI9izxfJCdySl36EBCgf0VfBxtKrE/gxWCDi
oNdqe0aHAGC60IJrMYQUGPKkh73bmtO0ku7VQuiq5GsCjgzXlYUC8fcOogBrS0ie4ojZKSQQACYs
1jlP5XYC4v2hhjAAdH3VmflMKCwH44lblRL/BMpuWUjjtPdd5IidR4G+YAZLPyqFepFarw5Y+aFR
UfE0X2SQ+XUy466Fcp/gobjNnjL/SbXuhR1fMmC3A86+7cCgvtZhLPjhHtszlJDaaIKZHD5jXU6E
8KeNCmYLH62gm6FaI7liZUSsRbAe0kvExrAgPCX5vgcOrSHE3SWvOWArtbVmuLrgFIq/aO1NESzk
y0iBugNDjCP4C1D/AX0HKo1ifG0545BY5A3wrsSLx0QPTKdgvoxwOkzIwgpK6SrtQChtWzv/qPVX
N5qLXiie0hLAmyJeI9aebTqQc3DgzVZGJnqmFsaCDiGbtzU8/j5JUNlPVamajSYuXAnKZVyCb0Fn
BrHOAQQbvZlCB9u5qfkxFuyxzycraINtUo4MLxlWEiIAeDPAqK/zZDsq3ZyFJ7vYWeRzOihuZU6b
HshdYcxMbykMCvtoY3jaIiccVDZpg7ziN9jWVv1s49070rkETUAvKOKCbG89RnEahNuQTW0AbFqx
VKqPAA0fFBOqCkRkgGiHOyfII7emhpxk3rMDZxwpr9x787IQyi65ZoraOewZ4AlMT4UfGJwd/wmZ
Drs7D+5CCT9CNmo/NOsCnEZVgHtJ1T07z+w2GdLawPqysFgYfj4fHDxfYShW9wr0f9k6dbaJB5Az
o6vUQgkh+a51VlBkrooAu1LzVXhL42xJNMzFAublenEm3lTAMM71UeTCYkKAmVCUhnI9E/gaI9yg
bNOG5wD3WpzKJT4HZpDU4Qs6hTP/oYIY57A2XpvBWdTKXQbCmGlOipktGwdyg49EBBhczLFLLKxf
O+ssVKSrtJhWrPwK6RyUO8QdRpzDaWetwDP0ChNCL33IlSNstQkpvK1+FOBamUAIAlHD2kmQsQPq
odtrNB8F2I9XHbch+jioC7DPaWJFGvo6QmxAo+UE44DeiQG6WaQEjKRGXeSKvOVyqVCcMdwm5FXg
EQs8jSvtVCKB4gf5ggFCHJ3Fe7FjHJy5OuRAKpwwshcxCEA1WVTuMS/l14ThlY8WYxjO4AuLo0eQ
84hQhpFN4/FBbQVpRoUQZ+WnPnwmNYteh2gbFM9Fla0Je5rTLygbP1H7xLK+gYHxUeHZ7Q40W/Fq
USCR1sQPcTti7YkICQovd4KlpUHpmDg5kpO8SRwjMqF04hgLHtCIIBVAwciBftenwjsJ7W8FGh9R
O82rnWeu6mRJCCCRTsoji9fsLcxgz8ISUKgQeZwbXmIhrXDuLapoUl30ZUSXEnbGrDb5KUQM7+Ty
c0UiaJTJ0q+zk1hWgV7eWTrgkHW3LyA/RBmTVoyyLTNZGs2Jc46tJvxTe3TKwbVTUTK8+meU92Ex
sq9n5jtyIsb4SgNqnMUc9G9+tVDi+Ths5HqK2FIfOQIbAIIdLlHOJ7XwLEA3wCvmPA1dM2zWJmHy
1srSPHEalCemSvdPrJnLxkJLAupQRaYcaca9zfqWkuhzcaToWUTmXk72KqPCAc8aT2YxDekKCwyQ
LzN84sh7QbtmZDarMbwrJXxtSEYTzrURGyd146CeZNaEMM71Jn7jmXDN8DJjNsSnunHB82vQpl46
slhWOU1ulpo4uJuJ1nGWcR6zXeMedkFyzBnxvcoow2EBP7H3RphtwmqtJGDyS/LL5CjEcROiF1AN
EawUO4PqnC7i8jHlmOA4JpjrEsaW/Vv4jpJIbkJz1NdC+kEP5n5vsVVfc2ZXsJJEzCR0lk54p6r6
Aki9YnUzIfQvLObb5zyjK61bM2jUOw1KjMBoaCfCqtiXTXsGc8Rub9B+CaX7yDwPfToXqQK1uAnl
KB281QCZECMxDcOKGoajYNdns1oDI19GjxYlupLFezujmuEPxfoC4xPk/tFMjGIPXRAxBz0rAUZV
1YlzXIQPq6Yu4+UMvT3BDW5E+mXDb3WGujII/aigNWSJzy34pKdDNC5S9GgMHxkmBxkkju2IL0Uo
Ewu4M/oJHmQsALivIgM70xKv1e4Xg3p1VMGWxjjLJvdCyATeDGSrFlUjkx+x9YNHL8OkOrrnxnN9
n1oBWWuwzopBJLPock5AacRG/GSOO3RbID4+lacaPjclj4JLMIaABwPzCj4F8mcLZpfQqF1yR9rB
C0iXQbP1mtXIYNo/RN7G1xfETAMxru5e9+CVT6P4w0CJzjbwdUT2pNzjXyxyYja0gH4zngyIzfaA
0CvEkZrELwNDbnV3BCUWYBv7exEvdWqoNjFnGrSZprsXXI0qhaoQHIgukIJZ/4VRLQhvLyLbtN1s
jlUiCzzoNshJhqkGD7XdkZ4BziPKi8qQgzIi40953BYDNJ/hhgV1kOSvLGGAI9dSg/+35GWkTWvs
VKrXoE4eRBWiQcwYBhi59j35T0c2xq2KIG44zoLoITXytBnLpTh2QRKYgwcpUfQhREKc2sY6jCHg
J28lLLs+zJhmdzMVUpdj9bNGZBzNXiO99BJvjeADvaxG/t0YFSzVfEIpwt6R2hcozkh32iFEeKSk
7LNzZ5RrilFYqQdRgnOsQ0P3c4S/hRFSfcSLQsQUIFUsR+p0CCnPGSIzA1fsixMAs+Qlt98KehhM
CHRtiXAG+bLPK+eMQbvXdgSmldM8lGIIhCeHwCMqhEavlzGsxir/UCxWABiSiKoIEu0QgUuzDoX+
p7TKBR9HnIFhssT7y01fa8ShEDmSWOMyrALie+5l09UhsXDsKjZjiOUuxGZ9LxXqpiXwAgaikrE+
VZYobcH9rVLW2Gin+3LYxP75RqdDdFMue1fWlz7HRetbbRB5NLIs2mGJybrnJKWDyrlExpooM0Pe
FP4cOCPaqIT3n6/9qd/8f782zazvPRa+Kwcr8H6I90C6J9VD8prsidnlnGO1vnPAyD84J/8hei92
5iK5L5ftsl9md+O5W9vbkKy3nmBQ8/NdXe/8COyxjmCdiq7X97vy8zBXJUzed3rxTK3oqq9OSxRP
NxzYpG+derYo7cgNUUB3umil30IQXWv08pkVVdZNDAwv/U/g8A5NZNaxAGJHA6Yb6oktHtFe4RQm
qyrV4sYzXzPL0y0yRBWNUNwKjIuOojHauaUMooNZzX8v/qAQslxa091kOs2nq48b42btWv8S6X5E
UFQD6cNL5fxWCwq9x3/8KZtvf6driwml+fznab0+6/cP1vSfnXWsZoT+yf3OnsynR1RKuu3HNpwq
9/3LrcnltQEJGtE6HAMkifVLa8Q+cP0q9QE3Y79F2w0Zf1Z/h85kWokI8vPi+hR5+WvJI31kYEkJ
PuyyrTg2bT403YDdIIKYKpqzClp+iDA8Z/XjUG6bkp5nvB6HRx+4H7y4JNn3Lv2Ag8YwNZd2QY7l
u/pQui91dqgiGv8IgP2mSPTiRTaq0KqXEG4aCwZQvsyNEHH+fdAs1fRY0BhC485+VNhqBHoZxquU
/L9M0qwvz3cRTtw8FvI3TbhrKK6LZ7oEHF5kK1TYVDboDU1v4gquoRf4eORFgP2wqrnYr7qUwRAv
B8QOESetmD0IM0uTQvLGp7vWEf56nYsuvxKXVekgI7kLrGybddXKqI+Ypq088jfPShZ1kqyy5LHh
lzpprsXpUs62eaUcCqibdpFu5SGaWi1/uIlnUk2V5kMVauTXsjJmDVVHJGf3Wq3CgU8XqSEfmxby
Io4DXmxPm9zbI4Iz7Tn5rTFaNak8Fb8ehKo/SfqFaqE50HcHnhuGHiSo9PfPj38tKNky0EJZhogD
+uh7VJSNsgLrlaY7uLRNig3drIsOIScmxXU8V4blz5e7GpFspk4KvFE0ky6dU8y68hC3NIcnQNnR
fJ0tH5b5fMfwefV4JLmYHn++3tWo75iySijA+wKqw/fnq6rMK+W2/Y/pFS2CsNuggBHqp6ynoKFw
p9oj+gu/WjC/Qq72xh18TokuQ8PXO7iYOER9Vg0wD8KdUKWlGbyw3NcRf1H4B6KGRu2D+uU1cdGx
QeOASpTUSDQG2WCVZyzJdS1yFjw8pjYkeuCmGWmcbySbEYStC8kxBkafkYigQwTFlS7K1HcwtWKq
ESM+WX8IZXSyV1mNPpmMCD53DVKO9AC999aa59GNc+Ba5HUw+lJ0HFyYvF88sOYJZfSGBxZlbnyk
x4uhCOUjFbSa39q+186crxe7CEyp68TpoEOWERol3Z4BJo9advvklrfkjQtdbpTEccbRtDJYOeWR
3reYl3ElIT5s3TJKu4oeY0ClYGCJoB6C+t8XrVn4dh9UZrDD0duskcoZEZ5gzvqMamjd0/t0z21+
L6QpkMspiUcilbuxca4/77/3cDGuG0KMEPzEDXYD2oflPeRqSjvXWMKwRqAqpdIxqnHFDhKrk3Kv
jldVstOQItRnP9/K51H99w7691YuInSkNI2UNbGY2aHzglsp1S3bomRNjX2JyswRRs/QnSIUX46+
3rPaT8i4iO5OR6/Cqd/d9neipxD2OT+rs6YI4zVyU6Cl7oto4f98w9fHq5ZsEN4Ys+NV8f37KV3g
yUXADmDUScXDaVkN8Uy18J7z55S+KbsVd+5bs3KRzf31nhixAg9DEBFS1/fL+iOWg7LOhNWCJWzL
1cFzDw4qSZWCPqc3wqPG08T9oJ4t6zchzuokhDxEWZABUWkXNU73pBS0yBD8EgK1QWPeeDNXFxVY
dks3QeX8Ff1TCLx2rMAWQDVXdK/N11LZJ0L65kYNciV5oO74VKY2yEidi7CfyJ7WhgnHGu1ACp8q
OLBYPPXt5w997TT7dhlxG18QAjbShpUTyhEbddOIgq+EmW/OaveUqK9ud2KxovqwGFoxw0kzb0F/
FEudNLemI/hTp7MmMm2sm9yfKyH4231dLMCC0tKtChbgf0luxh5cohhW5NObGO4r3xQMkmKjZcmK
/0vgEZx4nKgGLvNDesDdD/8AXrgQiEXu6OfXffWjfrnSxVPZY484bsdHlYdXV13S7IpQ14uHG8n8
lZTo2wNdnF+eoXWDNPzHp5JFKiRk6JgJRwMUQOgt3EwRrkEjvl3x8hBDJ1wyWLA7oV4o8I1ag8qD
8srSULYuQhZFTAsCl0p6Tg3aKuBYOdqVZDOQbvr2x8+v+VN79CKOcDtIcOP6BxbFuljVqR4EdW9a
wY55JogHJiysZlyGFKTmWERMWUR7kn7NjeteffEauERTBWwGTPL7buoHDTBSgK8Lq9ZjFiE7v/Tg
l71XY5gj9TI3nwAOVjuY/ztN0dbeeObxs/ANdJ0iNQsUsH++oasr+8v9XJw7ah7LcoGCAb23EzGc
9EJYANEh6PLiRuy+/s6pUvGfApgCmer7sydBrhiRHUAIj+mQbcBYpOhRRHOmoaix03H9dA6lSvj5
Ea9uKRR7+d4Ofs7Gxaf2mka1mwKIeIRmCE1hjJ1oIN/ELYu7/2tFwQ8Dt2xiq3dJc0WJWbLLJIYl
Zm2bDHzT0mvvf36S65dwwIrBLTaMyycJ5KxIopTuCgcu3S4GiIiW/3yJq+uTPuj/XOIi/mSh5KV6
GMY7oQdIkADaskjvaCtIqUJhuEQc8+cLXv86/17wIhL5jEesMhbGcSQ+DIZhuYlJ3s2E8+q7o2FD
qwTTiL9gulwnLJlNUWo3G5A76HUy/vz5Ua75OpLOyliNUIcZlnHx8vr/Q9p5LreNpev6ilCFHP4S
IClSpJIl2dIflNyWkHPG1Z9n6ewzLcEssvaZdtfY7Z72AhZW+MIbrMkx0ghOUTY80VAQiYH1LHw8
pBrYV07BeW1lb4wrirZQ7C4Mf/JG/Hf4JV7W8VvbruwWC8T2SROiP/5P0/fdKpy9dvbsuXXzKlhX
MkqQ4NodZ/KQtUFqyMvGV5CNgpseFRc2/alCKXOC4jQr1sQ2ZPF98UjuB6XAJ+H6l3fEp/bxcffw
8P6+2r64N+7+x8f9fbe6gDE8uaRsCxMNzlkgjYszdgqQScIAGZHkcU10YkbPKPKDpzo/3aegk/DL
hQuKYJjrzuJGs0apqq1ExkRzPgrETIvuIawFGgVCthMAyED7taCt4Vu9K/pbAq6hFtJ6wBLb1ADE
1T/4u0YHB5gOHRd6vecf8dRm/vcJ/ypSj0bQFeRZXDYdXh90naq9MGPkdP/spkh3uB+eH/HUEvw6
ovL9iLdUvzAzWc7EtToor+C/SgTV6mOC/uFlIxpRuFkeuV9HWyQDaadXRtgmYm39eo1W6Hz7m+36
8OIitDGsLoGYT9VZ+OCQilFY0CkCL5bynE6VNKRFehhAdQI7IxMLgJHWqgDKiNKr8Cck9BXGfJYE
H5m2pRU9n5/hU4v760MsVp0fBfbspyg81NGD5e+w8ROBCqX188Oc/pD/edfPrOBL1B+YjTxFtoPx
suTp8U+hJ4x5K+9oUsu/mMqcXKiqglQ71FbSpsVLhRVYuaYEHy72ETcb0faVIr+J7BbUjpv2GHFc
0so4xRIxFIRz4Iko+KYvzYZVamZ6MZXcCOVR7Z/iTNqV1WOD1PNMq5U7wpq8FNx/20Vu4u8rITVK
2wt1AUtHgxZoQAqCQJay3fmpP/1gSGKA7AWxjw75901UR5XWhXU5PbabZ47M36ud6W3Xq3Ll7l3v
6r8cbLGHBiMjLQ4Z7Pq6WEGzeDA9a31Yra/cYQUA/BLn4fSp+eXlFgGnVLWwdmLRrkHPfXgCcb7b
Kjfbw83+CluDq3B9/+eSk9wnueGvc8KARu9wAZGaLy6EOQKkR8Ua/B4onmRSASaldzpVAdmP0VgV
rU97E8TZHsyvLeAp0UcEGqpOg01TFXuKjmtaPgLdVQhEWLFtI+0oKAFC6lMAZOjRbil59j1luXsn
ddg1+frChzp52OGCLitguqHEiADny45M1F7KEZZJPisfAngNrIYsFHytld2ktF45eWiqnx/VPhU2
YYmtKarKJPyl9jFEVmNaY50eeiRaPUII2NlGiaDzxkaODqfddadgtAIWt0GRejbLbdGDkUwtamR3
QuLa/iNkw5HWFP5lce+mBRgXXIECbVhX2MwVxVsNzsFSx5WalTt7NundC3ZIZIxenzzqBhKKVH27
/jFuHu2MewTAQdDReQvvs/w5o4lPUA9gkwNDuLvQwobPIAreUWfdT6N0lbftNu+BfibKpqNaAqn/
H7QzpfZg9K/xDBDRkN5EZzJs5J3U9Nf9XN0WnbIawa9WMtGTeV+hSet02rpUdWbh1acxT6azQtSQ
Li4JpMBwdfI+DfILG/TU0fj1Ayz2C1m6E3d48h2Cyh2d1+k1p3JFcqEglzd01yADzn/xUwmhplC9
slUyVCrc35eZ1NrR7IdzLMZjO4CmpJ4nYAAXo2Xx5Mtd+XWkxcmDhKM5xj7hKor8SKQV2QcYc6Cp
AvmKxECTviX+TugSIg4qxSCBLtVaThFvOF9VlcYxf3H5fH9Xu8i7ZDA0CGYTPMGj6d7uNtv3fw7b
m/XacJHr8q4v7KdTZdNvQy5SBHDpejSmRnIAz0QOLIwgANKVwpmcOxxBKCFNdv6LnrrKv76l+Pdf
Do5+CJKmtyh1VMVNn72ScIMHo6MJTCi/VFc6WebhylK4w0VXftkf95MmN4vQoizsPCFLKpTrBYy7
nJXdAUEXvMdB5aRRjBqEgK2wfKnsd0CeZ1Qszr+38knLXq6wrw+zmGzkHqtSstnw+F6I0qUw79Az
HUDUA9ZN1FsQT54KTpnyCmCyWSKOFfm4G/82g81YvtKwF+EItntZF6+iKfDIShPjwEKMZ/DCgfBV
kFftP2V3r5sv6N2AVCrWaJbEdbHSh4cep1C4HmVNoTB8JO9LyxxZxWTjj38UPNCi5L5H8lZDPWqX
2lcKDAJM3+xpK6gD+nzbaI+UZUxLwx5zL05Jewru5FZZG/nRQSeyUoFBImtavdNLpcVOIQ/XLEyz
eRsBQBZF8dlAlduUkUvWVuGd+F25QI1WshAl+EAAyDStX8W8Ncf2BUM0z64fGEv05mSrRAyMVluC
GUT1hEsTyuxGs7Mp6DbdK3wGNXugliJAzVOt7hSTWC1nRsw9/UCvqI5Tsx5BblHGM9t95ty3EGcK
dIAwP2gmiDnHyqxcrfRXdVZ5pW97ub+rI6REsefs8Fik79EJqJbyUUJp6OXeC6Z4gzQObhQAwZwG
IeDoSml9N8ZYArSAr2l7CmUYosECqLD96IEwqXEM+JqkDPuk0aBiEqxl27yuarC3RHi1BEUnfzem
P5SP+z5CkVzvwJCWEuc5vialuset3q3BOEngwKBEgcgmzB+VK11KcbXCmU0afiv98CHKV2H4MTAw
N0IhZE9QpsnUHkXteN1wbqujvvszth5opdLUN5RxdAvm1Lvcf+j+r8z0vRHphgvb4NQVzmlO0OAQ
UVqfbuNf9r81zJra2ypX+C8Q0Ui1gmTIpn0NQQkWDdpC0HnQEwK7RSdH/+k8nh//syq13IV0p5HF
QqOLM2ERfYVKM+pTTQNBQRJXEAJCnS/JBW7yye20hPGwTeM3vtO1hl+e34HoLl0/xAqSYhrJY4B2
cWf0K4r9eJWj8g+2DHQzyWU4Zl5frbWyOwQ6GEVk/WkeR+YM8C29znDq03tppwD0xg7t04RBgpMj
H/OcNw7a/KYYQ1om5RHTHrx14TuGFsI37yXfaiB7Q0gW75KnNIHRgLuCqrByhW2cRFJPBHB+olRx
tf41UeIbITxkoFi9uOq7vNRqBULFo3R19G5Nl1IJBNC76HD3cti7f0bwoxfWxqnLnsaRQQWDWglc
2e9XQ5FKbTr04E9if1/WUJBgEezhuVrxzfl3O3UHfR1ocQc5VjlFlYNEDN1CSgPwxrmGuPlgS4BJ
OD/WKcEdwxKFH9AXFJqXIYwBUiqygAaLwcChZQk19Ak3j60P5JlBxWlAEE9nag2Y6MLgp8L0r4Or
36fUV+uxNnPqmVnq+WhH+a56azzBWZn6Tdt6EPDOD3jqE34db7G7/GBIWjYf4juoSzZH+CZMNtrQ
5CgXvuHn3b1cn3Cq6VygDgYIbJGBADKBP6gQsKXBg7AjSX3tGtSSMRJxszMq/0oWzjJPDoq6dIfd
Vn9p5fnueeSqO//Sp9ADBtBPmTzI4VT55PN/OdN8SwJ7kydAP6UfeX2VACAAftZDr5Tqn3N6yzU3
6tvGwbq90TzMANK0XY1j//8z+bhZyrDAMClfikjFZJuRNsnRIcggg0nXWQ5++3227qby5/k3PpUG
4PBogqsUpHZtEapqdQ3ZIUIRzp/WmrhnKuAm8JDAu6N48wF4+Px44s9bfmvRxDbJ/Ch1LSc4STNz
wGEkP1j2NqRjB2nqEzd/aZyTxQ4Hkz7RhDOw7VvsF1NO8jTXYJYReTVA3wdPkBrfQswNlVUCxF27
yourSNnMwbHHnkl30eqEsK9j6NVdnX/pUxBH4+vDLDYT5rFljuhOdogG7dC32nWn47cIc3S0qpvC
v+lnxMglVVu1YNs0UNSBcA3tLXRr8W7A6Er7xXrYlGhOpXVwZOXA04UeOSZwfj9U6R5vp0+z4C6y
8PcxvLqsbvXaPgjP4bLrfg6KRfAXePKEa3IVYzLmuCancUuuED5odb6ZU0KKyblw95w6n7+++OLq
UTKrREYFjVYhlUUcStXWIV6yAViBBG/0C6vr86sulhdfHNU1dGFVAZP7fkrGA2FiMFFWaOpyE48v
SvYSTiYETbyTnBdyI3jWwl8MCXxBEE1BaVRGzkp4E3mT9Vo0wYMK7ZHqAVRIupad8qqiaK5b5U4t
niMV3FCG21FtXkMoFbQuJwuPsEjVbC84Vp9s8vfSjDwneW1z8zox+01S6zBe9jpkEdwZEoyFoSl3
nv5YfzjynktDK/HXeVB6FaIYIPryF6WfEiKjHTYe1nC58Vj1cDlb+brAIFpHaTu4T8JuZZtXk/w8
mvLOmArq4A3sT/Cxln2Q9asyxc3LD/cB7yjL+aYzWmi1l1ScTikOmZTABEqY3rP2eaJ+OTG1LFNI
Eiyu+mZNXBuhv1YQ+mxw5EQGIIhdG24TpIJNdzOH2+kJ7zOUq6Oe4sobFwqUHmePVqCJ3KW5IWZG
9M9ovZQ8BWMVmAHIl64wrDq/IU/JYZkmnWJVIS7StM+Q6ctTI3w/4e8tF8iWpH+cDV7WG/UJpro7
owj1lGCmjLxZtlGe0gsb4pTtKvIJNIzBlKOxsJT1SRs1svsek/vS07fRW7qrD/EfIZ79p3rA9PtW
uYpvoyehZop3ymrcww9yjSe1Z4Z2xSbwDGRgXeciwv/EdU++hzClUJfmxFwEUoPT6E5UGdZNXP3K
O3Ri8c8dye4cHU+1X1YKQ6ccZfRJ519BEHokvLGfuAnqBWZQrjLp2tduz3+jU9A1Hok80SLUAk+x
KN7D7oQ+JLqe/khqnWAD1x4NEGoN+gcwRdRXleYICa3wH4cCb5AB9KO00uz8Cmy3Me7N/r2gM5UB
FwZxmASvlCXsBB8PtPrmfVcpF74t2Oq/bzeTy5QHQ5AGd91FJDMXYankvpYe6vnOma5N4TAZXIuv
6xx1GmVWhMMOJMHJwU+hPSjRQwr9BUgOreXrQjY+fYQG82WWMMgbarePX1VrEySUAjFlSqdhB1pP
xk8eStKOFz6U2Xzrt6Nbz90mMRysd8iWJSo/VBkHfxc3mNFhGoRvA2DEuXfrGOsJ5EYL4y6wIGc2
186dXazmfF1zaeS455R3EHLtFdRDbyywtYAEqIx/4DHp2p1sfMQQpSerQwQg8oQJOI1AsNY4hYS7
oXMw4PCK9wHBZklJ3RwvvbR2c/6YueoAAuGlNa20EbneEC8vcPBg+ar81i7x+ZrttRUwVpp4SoPG
5xyTQEI6VDa6fJCNjnR9wlvnH9DRWEMB6zGlC0EXgJELn28RDMl5n+rzREb7nMG/eLVWxgolU1f8
nKGFne+c1Wu1+u2s+LnfWZt+k61u+f/C3VvfS7vEM39CkVv9GXBrrje1h4bpCqP7lbzO76Y1cCNX
WjXubYUt9iPfkB+/65f2zjhYm9/8mlm8DT0gyN6IslnooWz5gOXU9p8eXHLm9tfInb2Pq/fxaubf
j2iJP46ru5ubl93DuPoHz1x75d7cPSC/9PDQ8suYEyxerQ+Ru422D7t+he5Us/lprrbu3l69vAFD
dVlRq6dw9fHxzFMTIK3i1RvC8vzgFyG+0z/U1f5mdVDcl5eXfh1+yDvd+4nh093PxlNc3HnMFTKt
K3kDWRgwuu5RlFth7sGPZEOB3p3ovUg7PDpWgZe68RaNh5W6fS7W0zZZ/XotVrLbe2KCYcV6jvfn
z/Xz/bWY5ob5wdJ0RfmUOv7q+fn5/s9H6r5q3mvredd/mp+0TtbkJGv5WgyU88N3UxcW5aWVcXJf
i6qjQYJCuWHROYsiCEjFoHPJocABV56WN/ZH8aqqNsi6m88G7jobrIG0hwB5FO0YTx4uhNBLZoTw
72nZXjgaTySD9DNJQVWdxg194+9hjuKbk9QODpZKRbCOa6KE6UZDFqK5axuUM0hZ8PFyZOgx0U89
7jxTjVayFm+k4nkgHvHvlFj2Gr12C/sSkvZElowOuAFjgIYSYs9LtIgVmmWv+S3OCNa2KT5kwmqh
GmFwBAta8OisOF0Iack61mllXgi1P4Usv0eARCIaHSVLKPRxEH+fGmyJCq2SS/oMGmu43vUyglfp
rlJerACPvH5wC9E3CtPfDvaCVpF649B4nRZgo0AvQKUaM2K4CubCmpCtkdbShEklWlLlc2kPnjB6
CDrHM0A+V5RvWnBFdmi7JZIVwDJurGT4lKdHwEY0FlpMQSiS79T2V2D29+HtoEAsVVRg1jXswYqA
X3SkMESONmr6oQUpZCBoLJhf5a+a8k9DTjBHbxV4dT+7S7PnGdGaXDrKdu1ykbhD9HNuUDscHmb/
T1Vdpzyen2Cf1f3CRhqb4r1e47JsEUDwH6DoUHYYwlWfTNQEE6Gq6Gg7wcKHWRvXRwXxnLlZ93Dk
YQa3zYM8//QN3Aydh/Mr+O+8AFk6CiZ8KUF6WzbmIydVNTzvw9upf/KTq9y4hdHeWVdknekltMqJ
3ogOSMiyLJvwhrBrkX2psd5kujAFgecQ0sLDCRGmuC8h+vJBr8CKyv3Fosbf8dT3MReJj99mfhON
0BBUy5sM2oX7oF3X5mN3MeX56876PtAi5AjiSa6Szg8PwaqrOyJ9HAokNyHob4d9mV8IcU6+lina
xASwFGwWU5mNmdy0MoQvyK90ICBzULyPqVtfVGk0xIMvNrIGf+M/Qy1mMAuaWe0mPTzMtFEEmAkP
y6C5adJmM5LVFr5xnSh7I8UEk4QnlIy1SKgtGlHqhFdqhy3dbwmBijZr16oabwzCVuTE6wnZ1auI
mCyyHor0WkcFvI0pvk+vvNkKbJ2GOE2OE15hUQ7JbjVso7Bc2jgOnslmt5kGcyNWTYliFIy6BAQL
SXRuX1VjJLgkZn6UgQMghQYszxSIrSS+kL6c2D3fpmZx/OeRak9VAr+EZphAh1nGq5J/wM6A0IJi
x/mteqJ8zApDAJR8hb/+QjhWvqQU80AczlI2x2MExpDezUbS0yu5R12BnBgu7uCj/3LvA0hEuSSU
tzXsvczYWRyqKNY7USccXi1T8s4/3QnwL0/HMQ8LT1NxURBX95dMTnbKcDDHkIod7hfVWpkPIqkX
/qUAfwXFCKdjgJLm84Vx/44Vxbg2JVIZjiyYmu/jzslYRnHNNxAkFe0YoNw0SeFmkPxt2NzIjWi7
KhhrCm2PrkMJKd1eFAc/uQ5EmZ3jjeBEXtx1TZWYdlPjhGWjukXt20CAlyyowZULpLvT/+83v05R
lBNboJ3Jcr6/stX6etr2IyXh4AFwP2corS2bmor2dH5yT7wXAzmaYtksO4qx3wdSdX9sOIEi0cGn
pcWxrRh7OnxzBr77wvI+dTt8G2yxmdIYieZYcsLD4PxsyjdDPwxwGvVbu7jP5nepeEP84PzrnThE
dZnyp6HZKqC/JQ4LbFbcxuIQrW0kWNbBQEp2LJQ7xjo/kP533IqTzpeRFotUVSt/9APYX5bYkS2B
eIk22TRcOeMDjVZsSW09vfWjai0MyhucYyRTwWkBJcsW01qLrFrHGjzGICWqXCmNrp3gWKmx91k/
w8rjFsvDAqGs3Dnyh4D4WlsofMTPs6SvZfUppFCJRS7qN5E72TZWRxQu5T+25l+IiDWx1Be3xbc3
XWwFpQ8tpTPYjn7r4Fk/uD2daKVAL7HCjyvZaP4LBbsRy012BuBdOHBT7PVKelWPH6mJGW6UU+N/
MiQMo4P2Ot6PyXbS38HzUEzoQm5xedj38yOlN4d48vyHOr0iuFCJUnAcWgJG5E5Fyz6K4gMCjc28
tTL0laLrFLR3Vl9Y76dnipMSePEnT2WxJqwwMHMzIUD28bCfhuI+Fi5DvUI7GnWnLrjVUATyE+Tm
EvNO6oor298VaHKirWTk5pMTHqnVgQ4zEM0jALZjigtI4OjoIDk23qn2D1S/UB+jwivUecZwJ+dw
5+ptBY7h/LSdAMazvkWLUXiTCUjj94OisHJJVbsoOmja+9i5QyG5zCBlWzN7UCmTbIPiydFeoG6x
GC+MfeIC+Dq2vcgJzSaW5LyQ4kPlqxz7aFGh4dgne4Es4upBmDTo3jiDx+JNif509biKmguA9JPL
5t/XtxefMrWMqNfrCqS4sg+jNZo+Gio2aDlegl+fQDp+m+jPuvuXW3ao0AK02yKiebEtEfnMQ8eL
IZBZ8+Ci0uaVOJYHdOu6J3ERxvFbEFvryHxXga+1sf4DGJJgTWPNt+60K7qjKnBfIiXhOISMwbWK
iI2IWbnigTcbm5564/nvdWmuFpFrXth2jE+nc41xJkhg2sT6AAdsB0T+vxtocUuWta2HDU4ZhzJ6
YCBhYw5MBXSSCIXOD3Xynvzy/RfLfw7rJMrCBuJT+8aZ1ofxBrBi0BxFamdctsM8ueQ/YeoUzzVr
ueQzqUDtoFJBfClbOdl3GU2zCawH1em8PmrToRhoUIW7tqKiE1wZFIOk7flXPn1df3mGxZpX+qZr
IfLE/2PJWUuPaMFQqa7LZ06oCcKh/b+nr7P4vwy5uFustGkmo0LxmT4PGY+vI0YL88LZmdOlbO7i
6y2WaVgVRV9oDdSK6r6XRk9CpCA3tpYJoqhD1AAiJZDgS2ndCfmZ768ovvyX/R1Ryqidmr6ZOede
1h3CMac4jLKkfYMg0UrL7wcQU2LHQ6WCnHIUYMpQyfdo2CIPUxYfhuXF8xNmfIUNY0Vbz9gHx/KV
o6ypSsWKWyPHWO1IVZERVj3TuBLJEyKIk4lA6VVaGxeC1VNpy7evtojrZFqdSZ/iJ2C0e+RPwZyS
sMrFs4RPsX9DCCsQ2SbJzKS+F52rlo6H6wtVPapA2Qfe44niuHOguhk1oQuLWKyYv6KVLytqcUbE
bTmqjQVbc6yOInkoA/zb74rioXW0NZeHjmBbl+uf+m8XBXdOrzFDZE2gHDRIa98/dm5nNQLAk3ST
Y5pkzS7fiOpLDIux9dHXpH4a4/1xES8mJvyvlzZgaUI/0FTUdL8PG/ehOmhOjVgMcWaQW+u2uOqp
jQnqUOaanbWP9S1G2P34mBNuaKlbG/lT3N3mcXMhAj9BuWG9Iw5Blwa7SYpD35+lsclyZAezyVB5
thtzK5ErogSh4B1AD4TZZ4MjmWPnr9SIMLe6CGi1T87Gv0+w1MSIWsvoVKmSburhx5T9mJvHqLoG
TOuAV7XtxwazebvH+UyjB6O3PxCcXzX+OplBMoIuzXvXjys3k/tVWRBjGNV9OiRuN7WeJKFlpABH
G7V9oJgHKtVpW6JpcDs1MGBKNIRRVJaKdt20T6HO2teJzZUHjHrd0pJcNAUR+w690GqOqcHyr+Mb
3062akTlsUWlPb8Zc23taMWxy6zftvRmRCFDvHfN4JkW4Eh209g89Vp/1BDcsAr4l03mPjjcDBMC
ZpzdUv6joQKToimR5I8VzSqjBFOFkKRW0s/eNJjHV6ZnJDtM6ldptZlCww276ipTfkvpb717vrAh
T95stI6gTmPjbX/aTn45/1qqXX41AUEifKQxRXQQjXv6aLX2lI1bp50FwJT6RtBkoH7+YP96/gHE
Tf3X3vgy/mI9ymEQ903CFdNLGOleSSA2K/vJytfIEiYd92h5QZXqBF+GHfBlxMURhP3PgEeh6t+I
avCAS2+//wTx+jdV+pMGRzvcdFs/73ZgeWP/B3ofIRZR6TqNf/GPLUsnnK6Rwy+Sx/9qKpZKHH6i
65U2wxQm+efERu3aT7M9ZUYQm6mCKCLFlPMjngyj/p2KJZC0d+pybIaZgwnV1I6iPRKwXXWvQcIJ
PLX+cX60k4Hol9EWV60csPMVACkHtMB8IUfU3PCds+xegEsuDCVO8r+XFcQki8AZ3b5FgJjFeVcl
BqQLdPuIXKg3hJaJhHWzoQZuOdIqjjayHm0Nc586wXNnhutAL6/a4SMn7rBjyDCJ7KX0lBq/J+J3
Npn/3M8zGBqw3HgHmPeGdIcGcZalawkzSENLdwJ1XyjuEFdCNx2rhFaT1xobX9z4ekEn0HxFpSAq
EncKtU1dTUQ5tB+kdy5dIRENlBOtyPo+AnanacSWHwh4ihJCrJfgbdJVrofrwildwuuM/rhl5TeG
+oGw7Jom/xCP11Lc70WwQmO6j5W9kBw9P7OnloyicFBgPy10OxYTC8GjbRMZOgKBWrtV530Qe4Da
kMLC0vLCV9RESLv8il8GsxaZJuszmQolh07y6wiTLlghlLzaNS7t36uH9+BITWeLLuEV6t8BZLf0
/er+QqJ5spAEzQ2YNbk2gnKLqNsMs3Juaw2NPiTQtQFd0GZ2UyPcjj99yt2W26LHLMS8kQl3tMdy
XivJDOQq2FjBjRK+2fq+sPqVPpneAILpR91YfHwYUvl0k+hPLUWF/NhTEkNAMpvKtaHVW7qFJE4q
9dOsN3CrsFaxLCGwCtJhfA0vZzengjLK29TLHPCJuLh8jwl8fjOE1hEfHPTS1WOQrlnl0BOERrzR
3MzIj/nZfaK+OSy/88vpU7/yr0+MdAVARexyzGV+HaaykSs1GoiZ4bvaVO1K9t+MREcrHbvY2gph
hhIiWR/uoqoB4W5dDzTpsF12bYhsmrW3+ruK/gU21TqeHEINd2jrzyTQFHGufj9p6LiOGIgVniq/
ykMIuhUHC6gCjr4JIe33E4JUEGa633QS6tDcRBVIt0LeqcFzb0c73yl3Y/WRwla4rHt2co1/mQBx
kn25gMc6macpJCBrtW4LFDV01paPfL9lb2p+VsvIC6RfwlqBA2BbZuOjEZjPynRDAoKIVVcbayW2
vE5BfFquvaCHUjf0j5NsrjA33ju0/QIa9Ile3ir6AMHjFuAktby6wje2kX/mHCskWI7UciCx0oCm
lfw5wwh2v2fFqvBg4pAqu5wKe2liE+sRd6V1H5VrPXuw8tbtA2VVTDWcpFe6YZKGW+Vd096Mfrru
9WAdhrdlj4ClFK9hSCGyK9nqOh6jnSWNGywQ6CLxxwfFsWpr8Icpugn2di4KFF3vMit1neCfMtoD
UF/14buT2dvzS/BU3/4T/AV2EndTZUlm7XJrQPgz/qTNIcdIN9FF3ZXOB972W+SMWU3ws5G/g0rj
nR/7E/X79/KnnfI/Yy/uRCeoNbubaTGVCn1L6aghkZ6QgTT2narf+C+1OZP3HikiOtnHlOBpg157
/TpcC66kOHFFIikfO6R5dW3l3J1/vFM3toDF/b+nWyQuUpJkUShhBt9o92DOqBuhyE9BZ8zfzg90
Mi1h+9NdQVWT/GwRlCVyVlrBiItV3ey7/q0rQE/1e6JRBdMi0dMquChxPvdwqKZwJfqMQsP9/FN8
HjZ/fY0vT7G43LR5nLPOoRotm9a1kkxE866MxU2MuvtY6weznl1Dj+5gi2GvwXIf8gcDok3arA3K
AhVGpv2bT8wc4i9hVK4oCfq2vevC2LX4WGXxs8QvQ3fGazm6K0x7Z+t3LLK0fkd9MBkfaJ3h0lAO
+CEEHsJnwgFBwf46wl1BzAIK91wOIPKt6WByzUdKvi265If/2yedTefJiwdl30zY5gwmxft408zg
2hPaw0hti1/TDyxQkqdWqvYf4nrhXgOvg9K7is4zxHw6zf+3yzXSQsR+pmIFmi2FCoIe5LuBdsgU
Nc5P/KmU8MvXX6aEdWF3UV0iHID6d4mtL0QD49207s+PcoJKqetfh1nc5ardq9M4hNKN0C2SaHtw
sFPXPWoGic+8jQoMIECkIDxSvAsWgEhOI6/ocRW5HS75TH5Clf5abEJCSbUsJP+WKE+ncPAVzakp
Eg6nlC1RLC+z+1FD3c0BeofxOceSmyGvbiiAxyVS1hGqus/VcG8ACZz1YxN0LhLCrg8vh2DN1cmg
tGbEvlbf1IBWMbpKZDr1tLFUQNsm4kMFoD3ruSVVbsN2lZS122nt1fmJPnlscB7TlIYzRMnj+5WW
60nvxz6NliG/ETvhU+bCAfl0Ue739CdF79JQDQzc/yrMmp1aDqMxhCKDSWH8jvhkIIpd/EQ/xO6O
w6TR36r3U3WMLErR9WedXcefolO5K7kbz7/5Z7r810fFhQ9aCQBee9mU7xGw6GJhHl2aGGkNOA7j
W9pRTIBDWsRuL1/nWrlW9el5jssr8AFRPm/ICSa+mmjfR2GDzDuqpPHvIdY9K0+2UfYQcivV0b6x
9Ss5wvplfhK/M+nOvuriTavBWTE9tVd3IwDU8290smZGyUoxbQ0chLMURYzLjtK32cPImdfcSvAD
HH0fmQ1A2D2YHtRxHeojFwY9tYKEKDbRqIXsr7lYQWoRDYEhQThT7F1MQw2Xyzza9vQEa8u4iyNn
ZTABvk36A3Ef2sJINjTrnFaEMAEhtJl2F8KEz/24/LRfn2kRqMH4bBCu7ZODSaM1Lfw7vNJuzZiD
s9/AUQFHHBwmxXnoEmudsfZUM7jBLJima8xjK8eijl5ngOzknkCPdYqNwDOSEDEWzHiodQoEWyPj
TNMDvnHefIqvUWGi8gCMsMtuECoTZ3NoU7fTdyhnGKFJQfpZOGY02aveWbts6jahfqeOwHJNUJhA
pPX50rdRRUhybh4WIUvnzGztmG9DaD48WI1XhdwcCiI+ZDHikpKyjJIXcbnvGma0HVJ7jdbBAN2j
lRxPobhQ77v2pp1vjH/m6HeP+wYo5/Mr6FSaqpL6C4IGIs7m4iGjui46OW3Dg7DKU0m0C/bj+sro
ZDp46oXBPqOTv6bE0FTQ+g7nubaIXojuZ5nAkm5sC3W7CsAw/tKxrK8yaSUEeCYQmaG+S4bHoo88
Lc+Ocao/SYbDmfwi1dI+zJStBCVbpeouWkkjlGYYWgKzBzN8yt96IJLqPfoOKx9FXan78OXKneNq
DTJE4dZWQ2PbYlknOmECoVlT1OX7gyM27+fY30DvA9ng7PQ58e6luNvPAw44tbWa0sLr8n7dFNoR
U7tAzq7oGOvJBzI/V200Xao/n9zZX6ZqEWIZ8hjaUZmhWkm9uSyNXdVS9h3eJHWVa54Rb+acf9zh
XEkNNE1NKrrmTih24tpzsRZ94WH0RX1hMKtKnR0SX+IcAZdIYD5bng5g10YM4PyKPJlmqAYUGAud
Sgvs0vdbUU1ClNtCMEtzpW7VwPcsNdtVoX4/hKqHuAoddAtFF3FZFE18nXXDhWv5ZJD99QkWy3Ty
8QyeIo5yC3BeUdxgFohAJ/hY0xINoQcskjL/ow/uVerv5DuQwy7MgYiw/tooTAEFJNsCiiECwS/J
Lk7msR9j/fjpr0AMRmIdcEKiuwyaiuC3KCUkTJHEvTz9J4e2ECcF+4GYxtLJww/6oZbMgCIHUtyy
42KARXfD2HKbVT1KBEDaFVcYs55/5VOhLQSx/wy7uDWGArcmSdXjA4hwihCApsUGvqy8fUIx/pOJ
9p+BFideOEfOSO8quvVhO/rls49ccFaoeywo9+OgHCWDpCDf2p29j1rfE4zH2YA4hAxPlP0ZOUoi
HaV76V3Tf1TgRvLReKP2Pcsl2jHKqsdgKe9x+/GT21KfvW6t+ZJrqJgt9fq6opXS2dkKTOJKAGBQ
TsLeYWVWA9AIiT4OsJ7wVRj6FVO6ycY/Xb4vGyhu8e8gVmEl4uzS4grhg8GyIBRG69p58UdRB9cP
ffdsja8EC6vexFUpnddhB5pK0daAzA5Jke06fwLxiCJSwfE7yK7hGDe+0iA19KuFFtpnVxn8bc3E
L8tv1nMlsLGQLFTzboqM7Wz/DBQg42BoKmIuJaYNWe0sK9nEQ7L2G8gZVedG6vXoNKBbXyZ5k9vW
ujN+92qw5/dV9cj/dv4/U3fbNj/w6htoUzXdbe2gdjDBYKNsUlWZi1maC6ASUfaMIKBbQ15yW4Dy
ZaG6kl8e1JZkPl6bNVKnQfhezNlVbJiPhVkei1R3h6HFBTi8CrWHocK3C80OMaV2Omx0Uhgq166c
K546yddBjmMotprSb0O5on9xflGfDgq/rOpFYWBG6S3TIqqidI1gg/TtKDhqGFjG5YdKKQ1llipr
L1yzJ7eSoOg54NlNGrjfDw+lZkmTJMLnUgmF70iDiHwVapTnX+5U6KDRECPeBVRLJ/37MK0zjM3E
GjlgqdAY/4ez91puVFvbto+IKnLYJQklZ7u7vUN1MgiREfHov2t4Vf1vW1ZZ/1rVc3ZwAgYjPOEO
sw96LqYGQLl/xJD4qiDYxXNB1yl8mGB5YaSf7cpjOXXSFNfo9mcPIueuaQOyDZvplk6AdpiERk5V
fcvjt6K+KuQmXtT5hgwZFCUy3dLRdzhLiSejOKWpIh62erPV126o7njeSrkvuhdTL0KJJqocSqaN
fW04mEEu/RDFEHYy/D1151lGz8a26pWNazKVCw2HIpyyPbOVhTnRbGxw3yplfW/PmGwG+XJH/cAR
QINrR8sF6SlSTdQkNQV4sqGew5KTLnGqyUEmQmiDmj9yHRM5Or8o2GOomje32AVWoHPyfsAPe4Cm
B7cM3y2x/FQAB8Ppj0Ue0agI58zPgwKhoHiy5p/zgOvFVa3/S8P+782e5TeGrFWxZhAFAdFYDBJ3
hT51/NLexN8UEzE9jzlXuSqcq6eKjrYDNOHrSX5x1lFmExwqslSwxh9neTxnJ8s0OYkpOhp0K4BP
9UYdSeOwPuI9PChNgOXw6BjbphrhdyXX8oiL0ci/d3A29eYayWTqbRneGCp+56AP+jQsnOL2QA5h
1mnYU6A4wJevAVsCKy8xjNV5q3X6dmUsLr0NR0PYRKYFrtPl+TgWs5FYsFFbGw5TiEJUZYXm4eDa
wqpP8xSiaW25NW1Kab/75W8DreqkbqEtXbkLMeLnSxGJL/E+ULlgTX68i+mYODaQBCDL9H7SzUAI
1LO59TYNzBUxc5BCs7oOK7uUzv17WbHr/hOSWZl2yDKtxuFMFmAQrM2Qq6IwUVEHwwehxzOeXm2f
vmQdhC1sxalOfv3kF5cuM1CocbC9sy4+3gLC+eUySYBZRS5QxB7+iyJEsYqUeXHPzGzGyGjTdT7/
ohYu0+2QqWZJpM1O+SKmxInCpKhq5m3hybW0kbDp6YjxsGftxiuz5b0N/+k9wa9jvjiUqs9VihOV
4LRVU2DEc2Bpb1b6LBTBFP63jj+EhNlReVXyWjR7a6wWTUp7ufpo24mvy/qmG4pHc77rKMsl9LUw
D87pUjk9rd/sZ6x/W2qwydZDejD9EvvxBt2wEryLeTKjQ0qrKvubYTrOcuiRcDwNzSpjlehQg8CR
yZJ+bZu4OCkFX03VgA2hMPHx1UjISrRGhzgu1opNuYmdw1ojKZUPv5iUdAKkWltlnXFtLbxzJT8N
smCZ4BCmG4TPH6/bH48lnvEoAw8nPawhcdpMxBqUmjDEHLvaHzTGe3T8BWNk3jxEpJx/kQnX1sPR
QnACYTOz7m/TUoJsaTxbWeK96yAq93km74pK3okf19O64kVRpUzVNJSQZ29PwWh9N3o7SuKUFtxj
StuvOw5R08sbScPWGbetzH5d2BFAMNhzupM76TZBoW15E7176vyFJbr/+sxPQ27kwJ9M1DrV9vPh
QWqb2wZRkry0vCNCw0O5uLg/B6LiL00bu1m15UbuAmdZx6SkQ4iiNQ4O0rJudkmdr2MabUIToDfN
lSqqX0Igw8m8vIujvK44K2pMwGcvrYt9w9P1BO/kOMf4TVQTJlpsqVq5HYyxDJm3I7ZOBuovryqw
5byl+cV0EuCMfHqItb/0N4QJzTG7WYolAB3YQElLiTcXRrqrzEh/tA4n/6Q2DxMm2qKPyPea1K5N
HIarWoFvT6p5mL1Fsu6SyUaQUUXJbqMfRx9jzQPKIWqh/BRemBa6oOIdKhDbKP+Dh1BZ2h7bjaCU
Jqc40vEBTtsxSE3pjuCs1JDnawOjnX2IYb4o6hemCsNV9URXUTDn4iOlNxv96Ievt6yLAbDzz/w8
2zXTeZFmawQWTgBcK5Vfl1bYjXsCCzOxQqN+k1j6BG5fX1YcRGerAs1xJDSAtJi0689WRXek3t0l
tX1T0jjNX0mTlOxWp0Fc/9DjsNKvFAwuRML0J0yIT2h0Cxnpj4vwWKr90ZFK+wZY5Fg8kvpwrVoV
rII2u/v60S7R2QwZhVRgCPhwwNL4eLEiXWontgvp5pA9Ds3TZEJCQYbbKaktfgN4VS6rFJKw3KlX
9jhVvKtPo/p/V/4UCsXa0i9OTDJzyP8e+1NYQ/1JcNNtSFdpJWCv90Z4cFNaEqdTGcz/objlysY6
xJhO06hJ8TTPfmjjRlfspwKV/DbBkXE2b3Pn70TLRSfv/3q8Lr6bf2767N1MCstk0WD/qQgmwUlD
GS22jp5oj8b+yX75+moXRKXYhVVI7WiJGwrxwse3Mx0Pzag4rYSqRunqbDcdKCS4je7RGWkmEkf3
d+TFFiQ8Vb6JzZi+YuUmRgBhVMrQh85q1wDEJEC2X9/aBV0Zah5CmwBIKxWl81uzu0VTWkOl5YLG
UFxRCzX1jWihoT70jiIBN4MkasHVq0mLpgVHeuIDjLTF3U5vGuU+Ef1OdYBptI5/sKrFgZM2yHCU
3+tqDkVlo7GTUPTcv775CwVIIG8q0BeUtBXtPPdDxCRpYgvKRKm/oaBUjffkVGK3v+atcIkwhKgb
vnAy0GeVlO/jC5QlvFR0STvupORnC01yQQqlAPPStS7itbM9+RR7ZuMgfMilqfI4FL9+1EsZB3fg
CP4uGlXYKn68A6W1likr6QrWKZJdrR2qfY2o173TAZ5b6UWHcTvMWU6Azv5jFA9fX/7Sevn36mfb
y+zQK22xzRAbtrlgPjfsl8IRjylM3a6S0y9lN9ggUenFVAYtn3fgxz9htWYepcNxaeObcqRN7zCp
qINRI9GBFirsYSnNPpsFm2rFRjbXs45DHZWrq23mSycVaHcsVN6Nzazz5EYtbVNCTCHdzdMCX23V
Oq/t+KaePGIHUyNuJgbBefrr0b4gM0VP9v+uap+ll/S6xmOOJMVNq+7AIi7xrV8bIA/gpe12ave9
lXaioCe2jDkQZcbkryhlJfOvKzdyIYDlRph0bA14jZ1H64eumDvUx99BtQkZjAA4Fw8j+uXKPv4t
/ZCya7UxsZLOjxOSGShy71HzOZquq+mzp0uX7mxVdpHhJnDNO28kXh1krJKEqZqD+SbBwYma6pXH
vZDNGYaCPYwNLVpB9uHjIpv7fDIXtap3SU6HFrieMiuUQ5GaCEzmOSDFg5H6mo4RA8HedGhdWnOz
/PPKbYhA5NMYsMtA8wW/SV798TYOsmTFRMUIhsavrfMTahi1fuj6TuH/B98hkh6KXAkYSo0MhyAR
VtH1qrg4BT/dh8ggdNVwVFDfH++D4P907CYciP/T7UDEEjg10TDWQWPeu4CpRLPrpF+pVF7c64CS
/X/XFXPkn9VP+lIzKRMqCtNdoaw1CwnlqD7uux/ADto8ik9RN4ZVfyVvunScGJwijkzlm0l/NuwL
bNURTyZpC3RJR+ME77Fx0yKWcnUzly8FTVj/Ci4cv30+uTr8KudY75+gQbtPW9SJ9Jtt6/+5fbrF
QnalrL/7TZC46SO5vJuGt+mtj4qEl4aOS4nTtdfDLwWlgvXBm1zJa4Onzndzrw5uEv/Hj9Lrg/vJ
u7ED/243osX0IoVvuRs8msHkldEu9ra2F+wk33QftXWO9JHmDv5b70arwTvBqSnd+12Y+slqk4TB
HMXezdv911P80nkC9dYRYREW1+dqdllrkgDMWXxTJz/ZVan/Ax+ybdxOJd/Q/5fgGDV9zYYjDQz5
fD21x+lUFvqSC9bOiCQOwgDg8WYYlnNjC1QYeC4AZ8DHj1em1KXzAyUSDWaIYE2xmD9O5UVOmiXr
DvlOuLdSItbJBNAKoWtYtXuzW6VAT9LUuKKBdwnYIzIOHGwIi9BoPTtAcgi+Wd9DMk4BPyWkNsCp
2btJY+kFAUIRcILMuqdp+p/OYazvK+sVeKz7v4gyfLiVs03k1ExZN/fk+eDiAKixlbKLDzSQOLcp
cn89ry4sYfSbdA3dP2BN+nmX+HQ82aZdUgtDb5tef+FJ2neTImhX7IvuyjZ1IZ38cK2ziMxKjaqN
Cxk8HBiFxu0nv6ifxRwugEULuvLXj3YpKKCmLNIHYf1Jy+HjVOo4FknIqbMadU3ItZ9Uv6nvGulP
ebxV5hQdpsfj8JgdvuVKpNlbxaZEn0Vqd9PMv9v/JYUn7MYjyQaOIFAiH+9GPzX2POdYJBERHnJc
VmQvVw4+FTnaSrKxz4nOLKPxvx6EdyzI2ZFkK0SGWNSjw4et3cfLyp02lZYNGfAkYJzd90zOHvq6
24954UNWKbNtc1wXQ34zd3YYx2VEAebdZHF4I0wGtW6U8i5JtR2k97k43QrETVYGGcB4fUi8TsUB
oH82SFWUAyHHG9r/60aWwnFEfzTuNvbQRq1p7vvT3orfvn64C5siQEYgWxTRQeOd+3lJrNNmrJFk
qvpfsQE95R6MrLnVpvX/ogDDpTiAZA1/YtbKx2HM0g7lgYOa7oDqx9VNb/swcdyxuQcQ09tXNvtL
5znRGsmlkOPkbD3bBBO0MWxMpKybuNi2qo8n5VT7WbkmjtQB8Tq4OHqVGvwvBzoCzhSaHIaVgEKc
wv/EEaWZImQi06WhTwRAhaJcToJfQwp7+PrNXZAiZwVoGleh9akBUPl4JUc7xSdpweIPNHk7NP44
Z2t6AUX/qi26CzYbHqCPs6QnTS/14btcASkthlWBXudQ/g+SBZR+UcASaHDIemfDXbQnsuLWKISS
Hk+O0DxezARrh/JK6+HC6Sb2I2D/KitC5dE/PvZsmdWkUBB9Gr3bzE/Dwf2GM6d/DVl+IR0U1wGI
Rg5CBeW8d434XF7WtVk9QQu9VWd3H68yX1/LP36jFbhGRiy5ts98Tnw+XvFsgdSt1tjOCV8cLPbc
dMZC/EDYlaf0b0BPGn+mfvAc/VXSt62hu3keu8dk29GSkKxHW+tcvUfT9LZCrtjwNIxt0Oq1/Vi/
Pdmr48vU+YSYnXonHX5fmYjivj7ujx/v+6zGmUoSY5WLNxKoL/2qWaFM7lZrugD3ULyS8Jp/2oWZ
T+NdTDNE+VgD55pLVrFISgcabZfRMiinm4XIYjl0Xkt4Y/jVBnw+nKK8+4V/EqdlkJFZDen+OpZZ
7PznT/7vjZzNxQyZWi2vtPq21v5I8W2s3yeCJhy/xfNmlG5nI+idFng6uvGrK4MuFtTZpalByYpl
EV+yEs5CHOOg1OlgUB3RMwG+KXLwpyfgypO2rsnUpMHwAAfKeBLIYxOc+trTj+q18OBz6ONQw0P5
ig4g29B5yJct9kyXB4Dtu5Mz8kNypFSvNv0HlbDOTKNRN1yppvN3l2UbXZ6CbqCbkZSeZiA1eG1r
+DwmH2/nbExOaVxlcUI/FjpuDWZrwmR0TO4ZHnZiXCEEL9r5ZaNZmwOfbK+8kouDgccMWbxF3Uo9
i3+tqZgn3WqxPbZXk/UXnN7cB4jfsRyvPOiFKxGNKey0poHBx/nO35eQDyA0wnBEVLDbN8cVmghs
tiZq0Vem2eeAE6MLdMfZAYVtzbl1LW5CYMwK4YUMRkjTR094/7WoH0xuBhey3NhA3wuTepx1dPX0
IJQI5Py511PvkHvSspLIcYrjNfrJBcFtk+kPnglBBG7wvEY2SYmtLONYIO+yN1RknR3VJZVGxqN6
xAVEbQBXzdmTtvzFFW/MDivhYZeIwoWCk0Ofqys7lx5l+duUhLTcGgTnD9oSVCMS1+C5xkUJnap3
4ZiGX4/o53fHjWPyABHXJE16f7B/4gOgMIdkVkpq38lPBTUYxCzKVb2sjP5KBPQ5suNC1juSWkwU
+6x8uljZyRnId4UDjNQFYITK4h4c3VhQTfyvJ+SHa51jkmSrz5oaD6FbE3eBxpOzl1MRzOnKvCZH
d6Eo/vFKZ7H4MZnQfMg1JOnXjbsyvXZNI8M13eopC+rVy9fv6vPk52LU33HmgFj6yUS5mYrmkJHR
7Q79T84WobdJ2duJ3d39fLpSMLhwLYcmDRMDmQ+y97O9Ky+VIs6HBrOR04Z8NR6fUUnKWNCq/tcw
flg0ab9+uEsBDtwQyssq2whlgrNje2z1lB7aHO+BnmrSc6vQpNQdz0D9a4qK/mlc90j4zLDFEWvd
JfLvU3tVFE081cdTTPj2wB6UZV1h7p/dw7Go4SbgQLpre28oPFi9pfbclLRkV8hvFqmrxr7y3/dk
uSjACBobomt5Xu5dchXnu7oWpc6Nk7wmmE3RPmzsl6H7WZt+xT5wZag/xwkfr3iWuKa2tGiTVrc7
p35K686vp8y1ht+czN6URbrMP9a2iheFL/Xrr6/9eb8BEWlpMj0NAWo+F4yI1b7ogU1Ct4JAvTxz
KsEkhip3tV8lYp2zVymc1TiPiEgwPBA38s/G5gypAz0Ok84q30z0qIqeds2mhZT83z8QJ6xmwjTi
DDxvD5RaP0IwAIQG+onuDCRyCluAjOayuXL4vQMQPz4SRwziYY7opdOvFPHGP4/UxPOiH0sgLSgI
H5eo1jw79ynNm9jmno4Zchj7gvydE74qAbLckFiWh3sqQIuy6rLn5k9TzUF+zbLz88bOvVAsdhC6
xXj9HFJQJeqcqyUmuO/OjLUM0u4v7P9+tPDxHYOrEIYL8is2GyAQTRiPBJrve/I/w6DIc9HVRafu
srFERK2kJ1EENT6DRXEMckf/oR7BxzsWQd28ztBbGEZfbzeDDv8Uq9gcjyo6vJqfZfu4xOBiGXwU
QDadVK2+nhoXTgfulFGhRoY1FpnxxxdW0Eg5OA3AXPzVaOKAeW2wssYSDHY4ur+tOnma/AqwXOj3
Fde01y5UQMXlwT/hFSU6OmdLoNCaeih6ehdgXIq226Z0R1X1HjM9JXmJO2GPLhA6BWZCWOd2+3Sy
gIrRbEQ+6tqRfAGd8fFmzvacWsrKyYGNuDO73Btmc5tafxDT9BE+dSvtrzI998cECcp6azTXNp3P
h9nHa4vP/zNj+iIt7Cmjwc+2znsQzfsW1ZQyYOOh2EticuXFX1gTmK8gpc9ZolD1OVupdVvrwGxg
6ljUQiUJvZjn+dlSHhQUOUp9v0x/e0wNl/2CPhL5vJz7zWOD4irSBnV2jUBycej/vZuzRN6GkY5J
MyQlZO3BEh5V/ILWh3qHeL6WfM9z/4SiY/3fHzK24Omogp2sWNS9Pg56k8EIOXR9uUtHeCMH52eF
1tUAIkZKvytHjEEyxMOTSMC9jie0wa+1EN+hD2fbJULLdK1ZvRyv5+AjuRpLBWGE4raO27/1IoXd
4MPnMJsDrVM1XOT+5oBH3Iw4eQ4tLsea4NhD6aZSpVc3+AbQ9doB3tDmW83Ro7w/+nOKH2xfBdDn
iDE5o4fnJfnejRkQFexPmyoyUX2tG6i4KPUZ1a6zv9nkelK6zzOUgKZtJwNJKjBxh5lNf3OttT/j
/g1nspUF1UWz5yvH04VqMTwpYYUHaAPS2PmhkTVNvCDpwcuvhp1lpLSSNd8xAeAtZQRqJRubTQa+
sEnfcpJDIGhm13lQoJncvm2jcJcJ4+7ahGEFEAHkX9w8kT0LRSKCOT+h2Ez7PZuViOJaKxSJEnQt
EaNYZKCHAruKnHv32vDg/ZBeOxMvLO0Pj3c2t49qbw001w473MZMC78rfEAz/eh3dRyMiCcJ8OG7
DsMBTYWD6HkdBuMhjitfAg1eKgcMj2Dx54gYdqE4DtKsEAoKVLaPR3RoEWWw8jiIjfU4NRs1v5Y5
Xr5/dgkyImTijbOSjWEus5wuJlK4yj5NnhGErBJqleSuLtJR7WRfGzCx9ZytCsGpJ5AQkYRx7n+S
ZtmoSjG61hSqkkoJ0uUUSEg75PhSObUaJId7lNtEamofXkylcw1eYW8m3jRDJc1/llMfUiTXcHvN
WQKzU6xmQ40k2bqSmV4omTNzDfIBoCfEF+dwnz7Dfu10amrhbTlKgSoDhUasvcGqwe5vC7QtSO6T
KgOOkf//YNVc2MOB0gszFDYRlB7P3gxBeeLoUjU/mXvf33deuHbrYDUEgedF9/7XB8Z7MebsrcCk
AIEmU62XAWB83CxP9NB6IB/lTpJIecwk6hfZT+W3AhcfPHA5tOZ5lRmvy9J6mZGEJQbeEtILM9hb
GX3DLN0PzQue8Nm17ORzwI6c4z93JnKJf85OzeomS6lGHEBG+MZr0A+MOrKOy3SlQHABhseVqFXR
nKZ898mZB150V0+HDh2jqVlrlEUcNhJcgbGJbbGYjh+oY1AqAW6mHvGMRuC1gn140Pa4WVtYhsu/
SIdps3pWOe4HjGWEK41BTJPj8kVELsYrrRdc8fan9AXawvrrl3hhwrDJOkAZxN1/8goepPmYmF2D
06l8j2jUMu0W+V6Ak8zVdbDrhWX84WJnoeVUpnKaCsETcgGYVo06B4uCWZqNtztKrFA/EH5RGaT0
WAQneB9z3Vw5Wj5nWELo8/+e92yBjBJOsvlEX7+OkdVEPZhIsm6f6zS7smddwI6KxIKah0gx6Lie
PWydtImTqMo7sQW1DhcvdbWDnoisw+GtXPYV+gEEs5IBDs1ZlccJAzfULBJ/MJ9Hcr+jMvjiJPr6
fV+Kr7khJBsckQDiN3u2NKpDZTc2IW2ZPDTLa9w+xJS6SQJTeqcZhvUVhchUIKUOuE3dm93kJ3wG
VtSVGxFr8Gz3+HAjZ4G+M0rArMfxuEtKO5z0PKj7IpKK0VealXU0Npkjr4cyCTm2hWiXDcD/6zu4
sEkIIxFZkG9Eti1m6z+bhGrkk3zQQeZBg1j6DShUk8AXsSn9asXt2qXOD/z6cBzxe0UI1XwW4Vtn
aGuZpEawM6g9L68LRLC4Is9DU94BohajlVdpqGzU0xbrymBS5itPf+mk+vD4Z/Mzr512yI7MT3vZ
o3iF6Irw9hHl/eL1oPyF00F2VSKzIV8Lcq+NxtkUTCRahvT+gcRCRYHzBacSDj7z7Wo95UKjE2Oy
f97x2STLlFIGy8RD0lwhWIE2c2oRWQsO9X3crxCXETpwX0+rSwm0I6gKVI6pCBKtfJxXxhH/Fivm
8TRsiwZnPRbU8SdwLK/kbwxrYv3R5T+0c8BMTc3zlatf2NA/XP1sqhmaQ3W+RdkWUnpYQcfo0ceg
zSACZBWij5FtaDSiadO6+fSKb/qS2vRy3syTgfC4FEzL4qMOcW3bEQ/9cbUDV6CSDpiKwEg5T+sV
Z5x1FEQLnBu8E20l5rn0Kx49Uko0DbMJ79uge+z1n9WvKwNy7cpiwP5Z5ulpMOtitMtd0u2m8lnR
F2jUUHE5bShnmEBRJDRDnpHwU04xie41rccLFTDRUSN6BcpAdnmO2ShG1WyNuH9P5I9mCK4Fpbut
9CQDwB9uRttPv8s/Spw1XVXZEqc03apzwhiA22l9zUHiwoL40N4zzhJcVGAcuyTL3TW0urCywtSe
/dZOhp0L+Gdp9tbh5coLEMv57NVjfAvOQOBIgLSdr8HmMCqtgmMwHcWT/cwyxF7WE+bjCKBUxuRx
+IDZHIgSrczxSohn6vLXypP7q5i2C2vT+XAvZ5NBFuDhupMhfjcWejKrY1ZGR7tBruYUdlnuVxC2
qS2Ik7gz3dxemZjSfz0eYl/9ajjO3gCC+1lWOBMmDvDH31WOrw/5ZxTEh8d8L678M+e7HCKzqozq
bpQ3IyVEGbT9sKdP1jQGJDiRGQ6Hq80Q+XMnwgHjJThacFKsT2iapmb6LyXgi0l9Ue1iIwpJs6IE
VSQPB68l7LfTyk/jfbFUK314raY5LNQMnycpGAdoXWX646Q5YeXIePZ8L2d1fVq+ZWof6V23nY9L
4CQP/JeXuZ8DrFbzPIKEF2bKsqKc4scElErS3EvNyqABQvKOhJRfF3njxpTPZnW5X46Op9iUnmcN
5Ee+NsY6NJb7dj5GdjQ54EAOqTcNz7OEkSuheyXBcO2RXBccYFwTXBODUrZKEmtCfZNW7RSQwaD8
YDUylmeuc8InpyB/55lwpqCk9tTmN82tNPbBmC+3Kd7rqBZLJCblCxULCs+HwwyRds+JkABzGGVg
bSV+2OWPg6z4cleu2KeM+u9ca1ublTMgsJ6dwoNtUg00EWm+ZjNyARsi3HUc0gFhoGhZZ6GBNGl2
SofnIGqw+WT5nWJBEPUm2T+i1oVAOGf1AkmbEsrxtEnsN9B9OPmibARU4evV8tmpgsgZjrQp1O7o
M51P5Wxu8CU6oU0fazhxJpqfIglYPhvT3ZAZ3nKqwvRYuqPB6x1vreGtSSa/JoiZdqBoF6HPoMXE
kvqNVBXo0DwYjerb7eBKJyaAQy1TS793hbTuergRFkaC/sH5sVi7PD1sVcjUQ8L70bzmGvH9UxDE
c+GrRo2PQqOFyNzHYym32qNNol7s2IWEdl/i0vlYKu+q+9in7ZcLqaxI9JcUCEjnsoRTJusSQJdi
1zobSvpL+ZQd6fPnwdcv6h0w9GFfE9cRAiIWWHzRF/z4QMM41lNSacWumDHlbqPq9NIcXWPwtC4a
eA86hkFFc1P3217j2DmGvf7oGIGe3lg1KGuvqPdm79nxrZLfIAKXTuvk+GAoaxR+R3vVHQMDO9dv
vRNIz3eHxLe3P5d6O6ue3ezz+QFr974Iay2cyw2W1aq56YvVyQisR0UKmwJV+zDDcfqIy5XrNH7F
Bn+M+o25B0Sv3Sin28O1HttneTQGBIsqFLRZSjYI4LMBKXR7Uk7afE9DP940N0JtvlxZkXGbHh8m
DceBexUd08Ner1YSxUdX0aPBjzFVAPhXbE5t0OEwPex1/N+brZCkmLcdDArNt2BwpyvbclV/oQCG
GvdyWxx89dem2ZXdS+y4xz8yaGYLfypEfQJdjWIcipe7OWrZxRTsvwB6+MsQGFfKCZ+zXh5a8L8U
/BmBc5+zSpUkKcZ+kKd7G/PrLMx/sEvFEpqQLsGeic3tvWBNLitknl34zfrOsIMZf+kr8eal1UVD
HLlo5ChhapzFHHHbtOXQwPsTwvN0Gjn99OQFGECRXJOG/4wB4JGp4gCmNnXINuek/VrlTHG6oXzq
gupm37h4u9xCPgl/ICPuj9Gfr9cZIBfmzflCQ5Wd1pysy/xxVnaLuyHNB3POd7M3Bv3L4svBITrt
4pUWauEY8LGAKuMuX4tfS7iE2Mavi5t2bW7mxjvthp0WSr/lwAgPkR6MD+PgW6EE4jEQH9Pf5AAl
kJdjpAbdg+nR5YGr8rfw/uK1FpZhselWSFVFRlRsqk0R5b9rzZ3Wx+iwbX/ARbdCfnNC9FQilPrD
BeHWUA+o3oeaXwQFf+s801O9yR/85IZbRVPLwMF7dH3glh5qOSvjx4iSkyukj1fjln9nrrPmX11k
EkpUQe1XQRWkKyzrwj5QvcU3Pd1bQqqKr7aHjz3SCa4YjiRa/DkgJghp8L6oge6JexA+7O3jIcAc
JdS2zq/jRvypRWWoRda37lWLOvCXGs+nbetb9O//87j9qhIPzAd78SE8t7VoEb+V4Sl1lSgXf+BR
u1GiI19kRIjJb+rQ2nbvP2tcNYxa6bMnqo2LHRISAH+NKP09PI4MqBYp2zzsVwxrJH6f/xpbVJFK
dBpW4leLRXuY/z7d6c9OOL46jOm46l6PG8oH+2qfbKq9dBOv7bt4PWxPURs5gbqef7RRHZWRFbBN
tJG5jtfHPZ/e1tvD6hQhav0La4EgDZcovhu+mXd8+90J9YLn4hl6xPPxOX10btCc4v/0sRAffUBf
l08Ds9jErGm+K72dtsp22Xb7JVqg/kUMhZ/7qBlWr9OJgaG9X62QcV1hmfetDvF5r8NudQzEKAOS
WQ1R6ls3SbC4ivvrV/zCHGEwxC+NsaNDs1FOKDi46W0sHmBlBUBTV3OIBf33bqex5xkrDHzW1Z4v
mqKFe1m2UzRszfUQiV/iSSd3+Vbc5761/WXspF/jK7Cn28473eZ+/Qiq8Tn1UbhZfdsN3o/8Zlw/
n+4Nr3ZN17U83e/COui+S89jOH4/BYMnPmZ5pp/sGr8N5HAJVP/kEWquCP78NDiGWGL4ZYBw1j7e
Vn68PYb1SlrL23QzR6jc/K1Xove2lSO+NMwDouJt4mme9pJFJltj5v40vNht3WfVx8/cLZFH8Q0P
fxhf9pU9oiCrQ4hcWpg+J+EYST5BYjjTzHLNX5KfhDR/gvihXKlREZ5WVVj5yffxNg+058x93Jzu
yyCPxrUZIt3Cn1qg/ER8MkojZ0NO6LyZofiw86YE8i7nhtKo59PiG7IIDeUDgi+us+nWuP/wgY21
sStXfAWdmYgfUN906/LmeGdQ73+zNuVNfmNQ3+Wj0sraJHf8bXCtTX6TPSR30n12k9wld9mNsqGj
GjorNezW/TqNOn6iHcpPVdiu5u28zffoZm77iFNslW/UbbtXo3zTlW65Oa2S33pU8ax5IEfjNt2n
fDEKrGHD3/st/kJ36X1yW+7TzeE2u6/3h1tGf8s355t0k/HrcNtHXWT4XWSt45txyx50m+31wu2j
dKWtqaTUvh1kq+ZXf3JHfmK/FT8N3wAv28iR/H5Tpz3lpWdggrz6jGkwb2s8VtfjFi49eKF1uzqt
CqaK7DsrPdRD+q2e4RW8wnyVrrDTCOaVE2VreXO4gc3K/+3O3CBvHZZrBEd8jLc3+l69P4WGr7l/
LJ+GYVTu523KI83ihnjIw2PNjeHWsz3ti9s5ypEK2rf7en+8zTb5fXLy8s1przIXj7fpfXovZmKU
cr9ZoP5Kg5ZZk23ErFT9lJdvh3kknqemasN0krcSj96zFx9/zatyl62bgK6zK64u5rcY1nQjnrnc
j9HMV+NuP/8Sv0VjB5RdzM5res2fe1EA8Ki2WTLGyBe4E2M5wvZOrPJJXaV3FpzKw+3LFMIHpba9
Y6tdd0Dv3IGcxZff3+jXp/LnsrqqUt0SsBW4gjpinR+DvXI+wbKfDILrXR84buN1rr2xN+X6dnJ/
I3D9Z2o8etJXsiNV/RwL/HvZc7z0MM1aPHcy2+AjMTBWXzdqcNwcoqRzl6fTFhBHUKzjnfoI0Ej3
hvt2lW3++5oSz44CMMbGQLyw9D0rOZZOS0lA78on5fE7FaWVA11V4WnHK0/7GRagqjTwAWfQwCET
NM8Kx/ZQxeUiScN+cMx7szVXYzJGxF5uojhBbvehYqPbpdB6PA5bAAT8eXSVIjIpqanEZyc1aPN1
4oRp9aTR4Dcep1MGj/R1Nvg+qQ5xr31PDOM5fexLNdS1U5BixaB2MqqVzQpe3onkX9J8jfQ3u+ZN
/VlH/ewBz8LWSUOoc0i6+V7fN+ydTTCpHsJKkJLwZXOzhKpIiETMKQulelMP4aKtl4ccoU0+sUsX
7/iHFvzMXjOZXjKG/EWddiKOqpBk+pX4j9etDT/Vm7ll8ljWnG1R4jtP++qhLg9peUAESHkahxNs
fzQ1ECZTLTymAYTnhWe7kGUtcbzlrP0yoZfz0KGTmfd7vOOuTJJLK9HmnnTa8ALhp59TCFBInQ2r
y3eLvZ+ae1jKFjJLhoKQExGYMGid3fnPEVovUjb0G2GJ9wb+gx2MbBytvt4XPo8OhV8ESMACOPTa
3uuR/xTiSh0f4M5aAE0tN5Waefr086g9nrDvndgzKU59fbkL2+DH650txcwas3YYqvLJcAHfuz2h
p/JriO5utIB8y/2hb0uvCSiNRdcW5+eiEVppKE3o6IHjzmyd49ePpQVf8ECPa5DVVU7ZVOiOnd5b
/6/9pKPbb7haRkAO0ej/UXZmzYlDuxb+RVThEfwKeGLKBN0JL1SSDsYMNtiM/vX3W+acut3prqRO
UUkIg4e9tbWXpCXJcib4dgmGXbZZz07o/9D6LtBZUx3+NJO4HsMkb5gW2+SeftLIRjurVsW81X7Y
+73i3SKfbr7pXZNRtppi8VzP/uEteVh3H3EbBruodCFp9ODc06MKK6mw8w6ZR8Wj92PbplxdcHre
FT3XNwG0vyhN3wSHjb+eO+Mvx7AGEHcbFedIEob89+cWctwa2wr6UTUi2SDNnD5ZkP1Ruvsg/1v1
k3cjh+0r3cyu2+5h/7FxKIHufCM//7BluQbTdVVZyFVG5J/XYOyMqiADMZugCHGiDja9cN4p7w7h
tTuoRmnvx9f3/LeZzumgq5D7xA7Crf95OtoWNLaJXVSjFf0tCTXiBcMLeipm+Xe80r+jMBrd3071
yRvTbGb7TWYu7YcdBk8VHMtOEVfWjyoZ0Jw+OwdJ/kiDeBNbrPTda0ABO3f+0LpE+X3r0l3tAncZ
/O/33qIbaUvtSNGdn/RU89o4FPQlpcvQNiQm8p/iAsb97jsWa80Z/LwSPDJ4Xfqc2fgAP03qPmtY
VXO/PI69p2RsBUZvF6wfziNnkPbhlzV7+weKGW8fD8N2//iA0f68vN/EdjebHH+sx0Xa8ahkkfjF
wBo3Y5rVj/JhPtne78oOKL4cnp/Nu9Vr9tpMO5aPp3uyesTcMbuL3Wjb6NI/x6UQGMVEaeU3dCZf
j+Hf4Sxm9fdb+7Rhnls4HSlToARTvO/+sku16e4Zy2vzjSL/O3KEFid/n5RrjxRvPHp/iur6UObN
wzXxHlaxYVNwutekQ80Ilmj2mtDZdJw+c5/Fd3nzdWrBp7lDiZGjKUIZ3uJPc1emTiNptOgcvKRA
Y34NE6pjnq8v9NbQM2PV7LrXl0ZeBsaGrm7liFYcfg4dugCqeNQ5ImGik5Jo1jy4Xe8yu+KEdDJQ
sEO/IVwbJ2Pm4Do/O78yc3bE4eBdWwEd089la7TH7a1mOkVwvLCdENuAjzSne4fJMa+rTZCrxz3c
kK/nVHr5rzsmQky70qayWT7pbauxN7MkS6uRR+Th4AxXLUjo1p5avA97Rr4o5p2qEX19zrou1eeT
1qFpACZFaD/71Jqt9bpo5KdMDXWs1ps5f9rRJGp1dWD8Jt3MpLRdo9Wd2/fp/jmlFmdrvUipLED/
tM62aXcPJil9yeKyed9bb6KEH72HpveNsP8DS8AcUKoepVDIfvvk94M91zi2HHp2H7c+PQxIcEJd
HrYhRAY61X49IH+zQyi1iHIycGtSjYQ63X+Ke5lYbbM8HOqgrdWOU3NE1kvbGbpDGiTfwhTg4+Sb
+if/wi+kJZsYE7Z4Ap7G4De81Loe092mhCF22j+05rOseNidcDRNKXy+v0ySznjbuINCwY2rWicR
k836gypfXVi8mystRr8pS/KvPfmP6/kkjFVZ7uxlkzpaDMCqrieVp6EI8XS6WRKSW4YkHbBfE5Qk
M5q6MN9q73/YBNQlYC0QjmMeIOn9OSQe8Js2lWRaVfOKagvtQXKkOZ6d0PxEpNYu6Zm77OrPqdzX
SF7SbdIjV2KVjS5JFheH1nBl7mIQaBf/94awqwfRrLoQn7TamDUX2vEU4RYgWh5eU5KbzyQVk/Go
aMyaWOPGaXTy8n9uwItw/X5Ln7b99XFOUs4SEh4jR6oeaZXGacFkllC2v9v9/rVFkE5CBEzlOUiv
/rTPtu3kQAyuyCazTS/x8y6lnDu4bEbfGh5/Rb9VFgrWD8ILfKNm5J8T5R5PR/hUlrB3MXxLO492
TFX1Di12v1kldczzk7aCYYyVQ64CobamvAK/rZJdu5UkLReD+5naNdF1mvYP3JI9SN+/IytQ+J9j
/XUuMtFgXsOcwLny57kal3a1p0DpdnhMyBBNjPvW+8FajbbGfLhbtd7LNXEeyGoF4Xj7cu27yfPp
+HzI4zkNLXJym7yyjdUzUlVT1aA8kEtBibDuqWh3zw1SWrz9GAMqMLPFPKXRqVGO6XOwZn+t6NvW
yLqeOT69LPcj2+h72exqtYL20XuuqHEGJ5HjwCsmK+h6LP2Je7KiRH2WClIaNjOg8pki+Nfl1d9t
FxkdPtc0mrCG5M9I8A/wS9sZVOXGpnt1ZpvLAyVzywOVlKBHGdt+an/YNDE+zrejplae9YGuPa98
C7MGPgXUja1X0duif76/li+OOU3KSK3tYVkQ3EchXYslRdypCrqLV9BLl+b6vk1Ve3vVjNrtyDU7
Vfs5Oe1IOVjF4vrZUHLK9nTTxLu79+4Opjm1GIM1qZRL7rQ9J+aRmT7pNityEKtyDInN2EHYpJ6/
a69opNjqNdxzb15akWVSjxhPRXs+y6kjj/2QnafKCThvnR6lHzrkE0AAlRJYXQgSZFnP2V2x15Yp
xfCJ/ezTx+9tsn+uRdhpJHZQmK4NOe5PYTola0rMz1mL3t3I6DzueyfM0nPn19eb179MP9pRAXjF
OINs90m/UDmH8g1HZPb07i7unCH+Ejq07Gf5zH5yJ+fX1a/DUz6r3oxHe+JNz++nxe51/WK+kevT
/rmb8ad8W166xKCoOz6lASxeoW+u8R+WD/VIFcKD2QCo/KQsrkm6uzoOyVakQq5Kwjs+tByorjCP
vh6Mf/hDLLnL6N3JTm4Rq/xzzC+ZRStp9wia77IRULdh2aOxsEIYncsr/OfAwUXf6ue9bz0CUg1/
qg5BOELfqCrKa3ifVIe5bS0PqcWZjaf57PB86FWddZdkscU1mD59fZd/g0ZCofQtATuoRH3NTPpN
I6ZA98OJrB5l6M4pzr7NuqrySMlmY9nXzkx9+a/PWMvqp7tToxRT6Uk4QD+XOi236XpuogqHefaj
SqnWcT2QnkJAFMkx9wRXq2lFOu22+Egb1y50piLLOqqo0ZrH1bmK0jYJV+1m/4I/BAYcEtA+XLvH
087PCjzVYHEoBXHr/NFY7YMyJZ/lVAy0kCmFBMJ0t5CaSP1xAfdqNETR1S4sJDpQho3zuXds9jdQ
k6xymp1smr/tO3lrP6I7AGlU6/GuXa3V0aBqzDYG1YDND6u9aFF8H1zWq67h/ugGXw/X3+AVGwai
CxYUjgUC839KoUuvgzyjXcpwa/QPOIjgO3Evx0bbvxAc3Ptfn+0f4qAyAGTcYlfjk/x0tlWSzS8p
tStUJstK/ZL6FqnfWAuy0RyUFo5fn+4fvi+qNsGmx/9N+hh78593lxen9vLslfnkB9VK+tXQ9M3X
M03bT51jb/l4mqUv7rcOt7qawScBxFEjXAgEMNAif57U2JqFSQ/v9SPNXzppdITIdh2e3pyfx2tI
r/Cs+ebavUar6lBxxI0f278aHykVAhZeGSTnTnMJ/6LbODrdRsu/UOIb7V/kFHuOlvNvrKt/4BVy
ickVI6eXpF7vs9qfb8zWcuU092PwnmEWnb13fK1o+Ou9eNsP+7geuB48FfPe3IdfT8zfckCJK3k+
yGRusyV8mherKKptNt+g+/rNLg0HBmn3BVfvdypWyvrPmdBpiH9QTMVU884/ZyKxj+mx5W4sOCZe
mACwU0reVvCXICrRM8wzcDD9KHY/Kpp1wVjzKzX1JvLQJkOz2h2+WWr/cHVRg1kuA9WlYGv5tP1d
6e5FG8akerjsIy/x59k9/oNDMaHohuOEq7sECLzqXsk0yccJvfjuK/PFPfbTdwt0bPiX9BvPJmmb
GoHfRghOGCUiHO1z9Fwyjc+X5G2qdX5p2ufJIaC6Sdjs06EtFl9FhIyaGRA4QZvXstjkPZQXf22e
ZTGFt8a7eBcTBzlBZGku7H47nPNIInE8drGeWTA8KHJOoP8E86GA8WD3aDQbF1HzxY0PEf1kwyJK
Q7sHJcxf/pwHy5/bc2f1swzs3jHAqI+PQbEYrl7XcTPIY6vfJDrrhZtxM3DCne/4O77HcT7yjzwk
2XZ1tx0t76grRlDIPz56AY0ZxGrok80fiNdQflBWDRLCAfqB57e5hkNkr/CAd08DuBNx0q/eOFI/
6a+CLQyOUwRzgzs4wYhYj9YjBxM3PgzSEZc/4K2302AbtsXfgOGQQ4ugHme0hbJj+v8dtXZ4XWRx
NmTkwlVsM87EjcIr/9mMeLO/is/8mOHuuQiKoBGZoWbj+khr7rCI11yU2BJ5WMFlcQZ4uPwsdsNl
7PrJm0toOvc3z2LeNIJ6Fmd6pRG50yLQa0XgTjfP+kviW+gYHdpZkyVPhdo5Q7QLmqO0n/o6+p6f
S5TMKIPbv3CufUhzPKhH7ZDZD69hScC9jFajM+XhyqgcNAJqCcc5rxJTDo/R6uMY7SNSo6NVuAm9
uBWX0fptGWbP5/582gxB/4TRDaOjCxVhyJokP/Xikhg7hx60/WPkxEBucQlo6BJugzxwA6t/Dcrn
I1yP5pPjJ4TWJCze1GH6W37j9fxiT7JBEtqTXTQPoC5SabfFO/PAfCqDIw/73YHg4IUVnBA7uPg2
oiRxOpIb+26FErINYZhjkMQGsgjoqw/j+M2XnVg6j7vofL9COvnc4ojkteC5mEEDPgEdB7nQ5s9d
uAvPUBRasRfv38rIyLrlQJyFZeiQLkCrwGN0fDtHu3A5O00zf4szdOWXd/nTOoCtwLcplQRZhPs+
R2I8LMPNueMygc3w2KcLhNPVUOkF12dO67/0SIrMWbq4IjHJT2ey5xOa9dsPvaP89U8dqfFLV1JG
4gec3yhtzYzBTonP0TnacgEbZq984z3OvGKOxehivvxrXzoBJsFik3aufePJmhSBjYueCTwE19Ca
XMNm6E7nU2Q67dA1OLbe3XBHtTRk/Ny/Mu/LeIX2wOeBQrAhmmU9GguH0JW72EwBOcIQ2ngH5WHz
dRJ0IVnYoXfkfDaLZInoaXHoxSvjoFe2i0Nw7rfoORgVwZ4R28fXII3NiT2ZB7hcQyvcPx+Z2HNg
hes4X/rXQDPmwE9ax+IoeSHV1kPDFzlIFCANum6csk6+M1mGq5CJ+4DmxpBoXiXYdniIk4i4rRQl
g2PF1kvuH1hUSxb3Ktbik/g79ZTvOdYynOPID0VzEZGkEcMEClpizVEqQtMCA7ajOTwEp3eN05UR
q3VsOB/psGaYjNEY/e3YXUAeiFCmQTFZPxbxgdG0eiIDmr4Bic9B0Z6Gbj1bujy4H2fWWSFF0m9E
xtMyhs2OdmG8dKONWCK3hoC08V1+84BYsoXRQ8mzQJSTQ7hCSE0elW/4Giyn33ooFlZ4DE59qd4q
1GozQvPJCFHaLV5iEfZa6Pk1KtGNATD9c2D01/E61jOtnOv7Oi4WaybMCw/dBqPnwfe9Mp7NUGJV
BI7ZvekuL5KE/Vee21PpNddPfzLEPa0ASbsG+fJixft6xdwUCVUCocBNtSisSXu6e3d9I9YXtIDq
v371VATMNZ+RWpQKw+BvpD0Xe4HRo7x02oHtwxToinRd+qQZzi9ItoTwEKxi6l/XgmlB+kvZLqSb
1rGF9FlsTZDh0ESOn4bUYtDOZz5V/S33TYNQRsJElTn+GpXrwCHStioZv20PN6nX/zqVXpP0t0fZ
UPRRbb6b2Hs/sOuSCBMehjYbtM2rp2AeahlpMWlr1vvFUIvPDc3+GdFq9l02FfGYVvHpuT2TkGmR
2/wl/RfJPrABMTYII2XkRpJuyfVtw9KVSM7ZXBh4Jz6iVDaIC2q6Z/gVD+lE7dItNKTDXr2NW+E2
lgQYzP9qvGX1VX0nvFHzNrjgpPeXrDatB/YEzq0J15Vc+9uFNkOmIhs2+yeG4sil6oJ0WfQnpQ5m
rTC0+nbD9kMyNsP9YhUvY1wy/BDv5nmzBivi0CbRIT6PE0bcYKQ0Lrov0XHZlBmzLDaCTUz16RtH
9/aSBo3hoXc1srOP0p97XeOzRmwZG09HlnR6B8lvcI2kWLWDlTxrw+FuaAPm0w2k57YWL8fO7lnD
qEE9o8qu/er9ptjOfSqSaT70EBhwRx57pFbGElV6Rhb0ugQv416PPsw1/jc5sraEeiuoJShDDRQM
mBSwRoH5nel02buugxHyN8PtYr8QEDGoVs8Ate7aU6a1FnQTLWzr2jgx08y7zl3uazHoQuZ8Tgc7
vPPDs1oQVqLScd/Smto8UC+8RQ0wgCISGO9fYcmhN9360JJr3cdtEUkWteAakSS9cYcUQ5meh0ZQ
A0uJMntHLcRgU0QUtn5foq9FcFxc3tka6wWAWpZ01EIuVeLOoBf35+HmngYLcetOMjR/0DGElsp+
TerjHVH6VmaHhvF9qRgplTxKNx0tPvY0SbvG98ouLG0vjeDyOc2oZpp1cL8f5JEBENJnmb1hI9gO
cqTauL99Yh9JQfHD5yQTkvCb6pBw6abaI9pwMNvE9NCFGliJOtvqg0ZFj+tjI9g8o3/01WS8QQjY
ZiU69dpkcgq0ncsV6hp2Hrq+PRWm14k4AahQYsk2N3LZum6XJH15jDajTXitEZc2phXL8KbyTtzs
VXsy255sAifYwYRuoa5kAZjhiZHXBN+UAlVhGTEtJ0Ht4u78aPpt1BFXivrRd7SOWKaoLMiTPNu+
QvqKjB57GgtPQ0GZMch5em0LJqjnXZ+EIc8nelYvC1KAPO/zDa4DdCo7xe06/O/2Xa7lJmZJ5Hbp
tBy19b3gAFXzZppIsG4PkdCt4BBLKZj+Pmz2GqEZkANBN+XXVn8fb+NyePKt/mWRo8Pa7/uh4IQR
ziNvSlEVNPj+uQwq9rsscvwMPvc8EOxchytAjZDCAZnnotCYzp10703rMiCTdj+HD3h68rhsoDWW
U4HRNQ+v3NqcVSLL6TzecYOyWLBRBuswCS04fM/Ln9pi50PnMYWgLQOKgt885jFpPCcsq5RP0qIg
TuPGLB/iRQTxSAdf2Yfz2GTXFQze076vFeZDgWqBaJvvnTgYpg39oOMtpz1h3fAv5g9V6LiIlJsz
49Z0h8nFNUD4Fp29iBJOaPe8VyEBx98/07KagdqM83vwBOAKDwunrXzL3wan0IZaawfu+x7uNA+D
HZECNbpAKv8E1qzlY2wNth8yuaro9AYnnvM1RqQYhut7/d7AWl6N91z6bZ9NYn1C9mIZ6BpTrku3
I/x/DG6ww9CQhOt6xA6D04D2idg2lu7tox0v76qBSwqClJTQ13ymycqGaMFlN7/tBqQpj81+ve7Q
O5LpU0AR8KEBkNCS1pItAchoDOfY2S60nWrZtu4kADqeviXysPTWBo1mIxraoPVu0XvOhgf2OY6r
TUnrtnrfxJANpfoMlt6cRWOzwGw4xlrS9kzoRGimEW2xN7AuWN7NejFLXRdoUS2/03A9lg4WEoA1
Mjy3u7pPrcdaf+h02gkg4Lyf+w4Sp8yJCxJnUe05vBnpbmzHdu821xJ+QZd50PhhYyoZYYUBJdS9
WeidLEr4j/cjsfOFFHFdhlokTQChHZ9fWn42WJ87OuAxgN2l+aPbGWwv5MvfRcnogL0LgHyRZNv8
Zs5uy2CEIwG5xHQf6xVZ3uQT3Ke4EbD4ppyZRanfmnFd06VvhYVPm1CuMeG3lrF7Nz92yE2ANKPL
bz5xyeHZAsAmYfUov0PJA8uB5bNFKpFrJPwQNcayj/NweSeoa/du+Qctsg9In+dwOhiySu9I3413
g3bMCBKp4paAyjqXLmCN4OqyqJnFpVmhOsPFVX/1Qwt1zbLVKrInhJAxWbaooctCYGqLvSrTRY+q
BtTlsXv7Nx9SKZkXSYLgIzejJ1uUzxpU/efwZZm7y8jpuoH9vAWf5byiw3ogsez1yvfyYRITTMSM
0sI6Blroran5JK12G17piXachyhhDJEkQqYWVKqFuVS+SpWaqP3NXdJPwbRbVD9yNdIyymokihIP
nXdSnkCwVE/JYpwQRg4bcjtGFtnThTpu3iULj5MLaNPusqu/cPVtPBUtFKusIClNkMioEQmD0EON
bwr0rYYk9E21QeuhDXvJO+n4FC/RDLuB5LBEarERXySbPKJmLdduLI12AKSjO5CmJDRmeBOYY1k4
Ju/W8x27E1z9cTJiQEbovjfJp7TgIUpHu7fGOHuTZCDpT0iBUXVKZB0xp7NQoAWAgHIBLR8Zu77Y
PTM2OXuCA8zmmHKKyRl2iDYc9zDwECLpV0lljj3DhZSB90r20C+pNrQ8Untzc2hmdhTAZ/LIqHyX
Z2M/rKC9dOTwyNnJSN0YNvFYeKDy49Bj5o/Py2j+vo15BRloFR06546rfgVob4VlrIwC+V+UbrDt
FWGOHdgOsAP7yqihaSqA/xhfsAu1qUik9FPhqZGsrl73QxNBa6Hvta82+fYGi7KJMd0k9wAb+Kyk
GLJysIllZCt35GZEyM5shBe2KIm3DAaHZaI1KdfMbXylzW+j5YyZLfSFjblJolA6SkfzX3gVeelC
hhJE2x5tevpkEoVkNJFixZTtOtJmmo78OamNMXkJLv1L36jP05hqiVINmZ3M7klvGKE3NcLs2jVm
WhEadU6KjpQItLbi1sPtZuOqPYezarACqFwkFqwd2cFa+1pb56BpsWy1161ey0A+tq2/xiuyw+NK
igDSfYizX3omg8X0rz8SUIywinCw1ohsBzkXrFjg8mbaNiKZchkQ9mbKsR7kggGieZixsKfGMnDk
UJEBuRt6dxvU/o7d7rbyNixOdgO2PJahIN8J/0ozrOhwJbCokyRvu2ctqGXcMvBZFKyvw4vw/838
uIbbgfGUsO/JXSNQa73LAE2i00Q+isukFXjcz3m8xUO69vcPp4nR01oG8LDutVfaPNM9Eptnw0oj
4T28RctOBSMyDy8sCU00gCNmLeDguZCYtMPHIAyzq5fpbcFoAc9rLWb0tSQkRjebVLboNm6/K0ut
zlDrO31rsUeEd68l60JrpFljJK2aJqtGK8YLy6GOQkmi8RW9LW2pKZRoSM9qw5Pq92bCXdoQz0ec
idI22hWgV7DXIFzCi9qWtD1un+U+0UckT9Kx8/88S0Iv67VI/uSebtuMgIwE9rzrCGvZE33cnNRi
qP/RISjrbjjPOje9pt2LAeET0nE2AujMWlTf49xSSIxOpK27Vm6T5U9djVScPDerN6kgASic2nUy
okY9/VD+Ih5w/OxyEytxUG7pNaBKsEBKryADfOfnz9rVzsFpUQM6nstBpDNVQrCtrvAit4pea03l
+D+QE0gSeaAtxQGNG2h/ebr0f/5o+yVILetZfEbyIKx/mMhiuOH4WyxC8nMzlErMf7kOzn3r7hDc
PDTzafHs7roJnAoEuxFJkC0yXY8yt9POsfaPFc9kdcVb9jByNsHBlBdgkKVkblBSMBO6pXSEwV4v
Z9Yx8GbSFPxFsZ+NTmtavgt+MMe4qzXn+14SXx7m5HpeHhqoEEmJfpfv6VAbULbs1iLAEDIdEVuG
3NpVSGE6Poh4b4cCCzqHFZ76Ag+FrzNLkCRAjenlQYihJHDSkoAU0fLnDQzLHcWXH3SeLYBIz7Bb
2Hgkf41p1eLcGQXNaqfVOZBXTnaCw5wduX7JnmCI3hfAuWJTLqzafSOYcftgxh5DU4QaihSLSz/P
YS5InQrf6LtOCNTSEwoK9WGTseVsIPfgIdL60fBRo1bjmbMVaa+Qv9Flp2liJ8gq89hhvGVXp8uH
lFu9uXCrvntnAKB44RrkQ3nVbtuFF5JfZAZ79iZsDZa13liCNRiw1khaWKbGfohTuBWazxhBsdNn
pNOOdIMTNka6fioro6qDPSbgnh3VYV9jX+xf8IRy1NojanKNShPkNwpD4ag05laEJUWDZPiYXjAw
3UWpG3ZXLbiRyTKSKVSCvqRRpIvmdw6glOoK3Ew6nEc5+iSVrfms8RF606eE8TSA2pyF5dbksvLn
tDhixmk7b2DBKi1wGZGHyvgRLcCj60Yr+g3KypehcHN9yg9QRtnHmXzXM7vutnd6KDkWl4Mykn7R
pGku9ryqE7ZC7kDoUrO1fZaJJQRy29s2NeSRhpKganIQ1T56s3+MTS7p8qq0UUw+hqvyz7EDeHAZ
wtP48HgZO91DlzxG/3h/eiA1l/TclV/geFZMZYdTQk5qPVv2U+DImazcK4ELeevhSslDpd3nhvdk
h8kQgnE6K/iqsIYCK/ylYGGU3smbL3+lwjLVSzmQ/1KBD0IfhEVgYtTuq4FCOIqCyJ1VKv3zQ5Es
GVd8mA/K1Np8EKwZ1dhl0HzbjZTlq0CB3GBXoixe3IhXI0VUVvhWdNLbj8dx5o8cjbPoR791AXKk
6ixnLgU0NDiSXc/5qFAZNZRhvwn5JdDEu9RHxMcoALUiirMiA1f4iWbgfCS5Owtb3e6Lz+j6G7/k
G9dV0+GWfNt4M2pvOZLO6DEbq64XE52q/Xb4rPTU0iXV45xxa0pkVcI/KX3cyDnal11d8YPyb5ch
ebz8NIb8jkxC+djCX3MF1CrhX1FqV4xKUkWovfwpcO5d0tQ5NrMLUerl0H6QfhfqTx7lUmzLXfK4
43+5RnExThLKJyjStA/LUPjqGCYDPvfg3AkS3YJI8nde2SPkhQXFgJ60W+C9Gur1+eja955kvcuF
CTpCS7I7HIZyL8mSkZtRAKoYbnFZWcHyl4ODTBvYaVjUvvjdMF84dxanlDHfHjl3l3dZ5UCwuLkg
e+MAEnPe8Sk8YuXLoWA8zx8sXFo4J0b1xZPzcYhXvzDUh7eNTCBJjk9FTxVmLUBpeAlHcuHKdJL7
y8BFh7nekxVm9AQaMaK48nUE+5AHTjyKTihigPui/p4cbwJfcnhw29wyrgnuSVttNZGLzeo5xNAt
QsIl9QFoB4ANSIUDhjbvO29balXIGWf0WvgpFNBjLHrcCX4HmWXtKXJxJX4sD/IRiVUEijAbMcnV
yPtFAOGNdfDWkBQWHzYqq2A5SQMoMifjQ0aI8vFXmBxSuNeeNgXMFNk1sT3cBtIL8r+v5M6ke3e9
BG6rURpgHWQzHayJEJdvmxGLfRPOFZLVV7TO0SWoBSJO/YIp9upoXBOrVMgZSzUd453Bf0PtMbx5
8ukPnJ78Pnl0SXrZs2JI+4EWmgCxvPaIIh6XFI/LtupKUuXz9O7gSzCdTaQx4S35gcQKkFG8QdqE
xneUgJMjqHaR8tTyOma/8SSgc4Pxol7oi8lYwqmZl9PoEFs9sRT+Y5ISDpfhCgAE6QkPyw4patYD
XokddmWKT2aHUSpwwJYDhJWNJRCqMJ4L+JMRpcc8lhMyxSe3DHh5h1OuLt7wK8EI1vm22FZiTpDc
qyoTAf0yqdIBdJcHc7bvAvw/5LoVgjwMimg38F5PfeBLtOP0AjLHG2piD7ntLpSI6M+DLVeNRVdb
bmKQnLCv5J/a89vgt8HZtMjLKYiU3uGU2yDT9RIlfTkwkz6ORKpvyObTuMxxJDW2HcFaG14V9kRC
hRFyNn4BLX8aEWUw6rjQfJG9HO5ljlF1BfbI2m+yHvXM6h1+yaurKbs51rVybjOg0CuxFaIgCDNe
OJOtdR2Y0fFJexhiRwRZylErQtE1RAAvr9yOeoilcjMBPYxCUW+2OLpT7FbdJflgOEOhJnK9m6DS
dWcdbg8YTqILY1JXGtkwwtBfPkTk2MN4SfrGT+pygNwpKBKlIDtBBYDBsZOzBVfY7lpGOaDvBK7T
FMyjJlNQ+Jg4QxlXFMMDpshhbAfazg/d41MO5rEoO1Detwn7bXv7ABJE7SWQhb/yKZqhgGBQPFzA
JMJg8hEo9Jfe45dg2YIuZsLQqx8CgI1RDTv5pLwJFzy8NyfZLbo8HzbxkshvKLNFZhbUXK7wsvBG
snEkr/LNeWPMcEQViVoDmQHLwDJYFrowIYdlZ4sHQv+ogIh80CBNuCCu+CWQOPB01PBDxRXyYDdd
gRwEP1Q3YS1PCJ0K+QdYgZ7Zhe6b+VZQ00LH53fvFJoMhYLpeUDHCxW8uCmy24dWnEEeld3DoY65
62wq+wGDASi0v3eoKrK/F4LTFZnUEsl7li9wRCnqMf8Pb/EJhVQFIPf3JnjZfJYzv4VHPGdy98yT
/mN8AYwmxrEDvjXfDbCrwLgsQy00SqvN5LNpMUhn5vzUr8d0dsL/IdPFNDAiBQVlW1fh6oolon9k
p2i8Zb8pwF8vKRZWXa+m9lxhzdV+d2FIPjVa12pBhjvsImq/3JwwePVZyDI1pVtcCSdVb6SgeKX2
89Ye/AnesQlGKgj6vvGDGIE8rGVgwvCQASO4efPPHhkbql+wwG5brRChAnbyyRMSg4yxZ+mJUdSI
idVqFm97iwCidhVRjTajYySIFYOgalB4c6gLhzXipU9RrrFWARD2R5O1k7xourcsbx1gHZymBQVE
dNhCeJPfK6qXCBcKMgn7bUb1kUegM5Xe4JxAyOabCnI07mGYI2ZmRA2SOpLOpLPvUUOxe3ik0AqA
3tHCC8zBNpB2gaL4Ncb6TJq+8QB/Q1ifyOhlUa1oc7q+TBqRIryKQMiOBm+xfYsqYTyxG4aCMCRF
1F4euYnkj8JKRzJujubru/aQm4l7DrLFOTj4MrwaU21Cdi9/L9hx5MyQRXvVhs7O+/W91H21/uI0
/nYvn1ifq1aZ7G0y2qfnrqx7ykIMdB+X4NKbGb31YN+NG8S40JwN3335YMN4bA/tXuFnnYu/G7ef
lV55WfuLVfjr60szBVS/uLTPnP9Vah9ODTOrpoNWZ7SNKru7pAv9kZCmf+q4PVJ1qN3YaXf295cp
ltug0QNsA1Z6X19H+5+0T3WzpTIaee2fS7+WrbObuPvWlak+d0d5567s3F3eJvQK7FAGd9+5eyNj
p0M1qaoTHO7WM1ptGFHVOdFgK0rXHSp03e2htnfult3RbP8j71wICo8Y3WASx4/2r/Wme9+iBCbV
4pfd+73VOdDDNHZGQz+ibH6n+7D8aBlB4xLSPJGeTs49zcStcxebzrtnSS024f4n9KUT5Gy4z9/M
Qs0u/nsW/v/uPyUzJvvc2W/MZTVdeeQqdShFUxSTBm1on67N7nphvLuE3V6cn/vpMfnAee/NTgD2
7sqlsCm/H1oz72FZial9sTsO+bsJ7T873sv5uyoVNf32qyv9lJezS3cZ0ryrpsYd7lmPVnLLHm2H
KJR4dntteKDeY1mODXNcOpQp9+3Z+tU6dkna9yg1SKUb8o2L3oH96DXnNt7yD/vSr+wYl6q77+yS
wfVHq/1ygP60e7pYZCQFlN5I8XBSAZB6qkeC6lSFdjsHa5JVd2YjYF6ra+9Ej2uOmQwaeXc5axt+
+TO70Ae1QwUXCwceM3ecNE7dr4X239NGR1ybrA6qzTifSOObDM78Oi1qKxBaC/HVYe7v/REpt1hA
ssI4N6htjR+TqAceWm9U9bOFtg0cM+uYlq3Y2V9flfnvNf3bZX3KAzXK9c4rnVKXpfATlD1QKcsE
CM3WeE8RN7zXbhdbjCuU09IlJHULbIl5BTsJ0gFwsnWnyBX152s7SaQ42UtYpQGBBaAfAQXto8BA
421fg9dj3oVIyQLd16F4baLuRBwAYh0Yv1lPlqjYYjJ6a6MZm8QlJix2QcpYNX25UZs/dFVgWh4F
UbxDRMdOULncjDcim/x5FXBQMEJeNvnTcbzJUSbcSL9PXy+iunavAihkGb574eVHgy1TIEvAJPkl
vzrwD9+Q4IrCmjjYcNOR4xRvgIc6GJt6/feE87MUQyG+4gK8cBQdxySGqcAQpX2BR2JvilQgF5dD
jML1xdAxcXUp+C6G6DK2niglPtKQ6qF3rqde9SLCX2MIQQsbdD+wXuzxzZf0jWzUqd9/rd/fZEP7
wW/pT1niblZGO79MCpwLGWPdDlNCHhp3E6vCgIKtR0LYx4YzYmGbG3gQFBYRE0SklXZfHgHZboJa
iWaaECQ8k5HH6zfL5mbzpfjis9p7D0e9HfOrttOwuerglAyew7yHiYQ4JXl3fk/OGUaSrCbVOZTp
hgGByWZi7Fi98uFGnZe7n586tHUzu5w3xa3ypEtUJqHgoMwtGRnNF0UadtEFfrZCk46/+kncFStT
F1xgkiqwoBuQWafnO4i5Juh6DawRThK4kYdAnjAxp/WqmMugJvmhrtFqJq6uqqA5Z2C3MP3ugXIH
8g9gcoSCYYBtQNmBZ4dwf3egttYaeEgx4ps/kOpqerv7H0uFI9C6rfbkOl0STEdmXR/wxKFEzFa0
Uqzdzcgj2ta6l68AzrufDyzIF0JIWloNWB6XHjt3/cyE2ZENZewJh9a0L7xtOAf4XRcWlJmAFYWz
EyuD0rMcr+y7NYsfuYzNn3KBioFL/bhv0FFLWvIrkfyEjsp8P09OxxMd8vrPI5Kvq17ZmaddZ3g5
oKMM6tT2RgmezA7tBmj/SClTyFYTkoSf6Cg3IMEi+KBqxf39PGgTB75rzETjOR9D/9U8dabr5ymJ
Sh2sJfoium9PW6uDKdXsTFuvAN/OYvmQ33UbCbfejx42XcbyGyRblw/66/5o89RqK42T2nN/Ljmr
We7ndFi7Tq3OKRg8z+LH9KMYXFqTeTNoQ9uzwFnrBgEYkAl+ls5rt/v0MH/cdFu9xOj+OjcnaAgL
Eo9vb6Mfjclg/vq1Vvj3pv7bFX7ax/LjcXOaN6rL1DA7Kxqp+1TmKtm8XQq6nIsfQDDqPzbGgBC7
2zYi84cxrBscD1c7KqTedQjjebMy77wk1GYs43nnGpudy8geXOhU9oS8901VqFyXI6/yt79sezEv
o914fHo8dCnl73b7xuj1iuVKz4N4+pD0dO/f3OOntMKbPfHbPX7aFNtpXh5oIXABYFKUtVP6gMw8
//g/ws61SVUn2fqfyAgvqPi2qkAUAVFE5Y2hbXtB8QKI4qc/v+o5T5wT/+fETOyZPbN77265VFVm
rrVy5du6i6OTtKJdORrQg8J4JfqvRanQ3CbJU2CtLgAuwDaGdOm3mMJTkDo2R9OrQM+A9eyqJR8z
v64watz2M2WchUzdBUZwrhxb6UzKMVZM9vwl/oPvxp9Z8L9bVv84yU/GraoM5t0Q5XUJpGl2jQFp
8Bi9JXCm/vUEPnyg+ft/Hqr0PPnXnYYtHsRTzeYMwmKiSa4BYfM+gbZCc+ikMv73j59W3v9rl/+v
5/+PXV4b7fL6MGq9y3O1av10CC/qQ+fGy8KbwPwyrjM634fvs8yO0e5C9nhR6VuQEpDn0pi9bzEG
IsMgKPO7hkwbw6qSBoQ5S7SbKy/CReGqeb2SfEBEhsVRgdXr3aWDdHMbll+76LvNr6ya/psURx55
UpA/nfDbFh1Mh2qLimPg8rLD5+8AWsK/Lb9tp8bgXZi4kDN6guoiW0SghqJZiIZIC84g5Hmys7qL
VYUsBkT+owbCDrrOWbSWDUbWqoaVL9+paM2OpZriK1nWYsKq+cHltEeu3/Da9mY1vlm5nDedAyyO
PF3ESRjuvMbZtNkIyq+FMXLX9huH9fqC5EUY9jvwrUuEXfacYSBnsW7JbTU8iYOj8Dte9YabnJXs
cmaot3i587Yz7zVUa9E2xUXNj2ozO6o91gR+vPIGP97Lt5l6GL5AOkXQk8F5jA4i8C5okNV39YE+
xaYSg+SNsDvc6Sqen7jCjbutm377a5e8NBxEK1Ea68pUfPH+xWNIXDGW3B5lf/sa8bnRpBTD2Xd5
sj9i2pfTj1xSVJ4sHsbjsFzjD9WS1JqT8dWaN8U8U/54/ZxMxqmQ1+TjSeuTi4n/fIgNPkPY7XYP
fgViNXmPDIBH+Wg5uegBcOqGpcZoI01/f7dUjKkBC+wZa3X93VQJS+V7Fxk0AsAqd7atrUYHQ2jI
kJXrjD/DLZYfWx/r22MQ9rt4kB6eLbF4pnZTtM9EyeozMnenrlh8MS8cgId8NpMSV4i423fvmeyM
J41i8lJmYd0Kez2pGNFWS3J+0Wl6pvjLDx3nEL7+k5PB/x1FBziEYV+Cgcmf/+f/SuzS1KwG3/vm
EzXHtdWFKrkpDSC/flNUpbrhEM0CwDEmevBQ5FGqGD7s/hJo3NUpuwbJNTdFkg5oq7WoBQKl0kEO
SEvZmxEzgEoplIVOF/Lfp0nu0nRuiUacrmQG+n81/rRZ6j9pCFIjTg/Ij39/kPxZhP7/x97/3Oc/
zvFv+571n5cW9/mHBT1oO8nRTNOHRP8Wegwgfq2J1IpM/HcoG7Ro4BNqglhLGLTIg5PvPvprH5I5
yQ22s3+I27/gVZ23k5Vzfmo1fZeuid5/oA//Otj/3S384+R+GNXneLyXn8UdP/P2cLV6jLyTjJ4y
slsTL1mtznEtVcv2qLQYyzidtaejUUsERKyH2iSrpgzIy6NkZcDCYCPPeCJsZL/iszxqE+qv7Js4
aRaFgzXhdfbAmER0YuYYWXJe0ygZuvv/lONgPGj8s7X9vyPs/7yZfyB25aZfvIt08F003Hx1nfRS
J1fv8UWkVxxJu3McRseJ7sNlUOrM82LIbvEOV5iwtxQnaG+Y2Bc36N85Wu9CvWQYglTKMP7OYyOE
JAkpk+4iCcxtArM89lYqt93w5KXyunLJdC9n+WxYq1VHhIfDvC2c+eE0dFGBidXbqtr80BXQCqOT
xqeptzLxpBu7/bnKtk1ZN6wKtYXoBO7th+xgiRu/xHaTiV+do6IFTp8Q+IB3XEYvqDyyTxJzs92g
tHLwsg5X7Lm5Df0cUiTLenzLFYHKo4wbRHt6UwOHwyhmFIxFRvHyQc9WD+XUAub9hr+QM38k85sM
+ypHTqj2+7g5XMGjyeyjmpLrbrS4OH0JhsycAPbtMBABnuT2UdwNgSia2vqkzqIxm5lqdpfm+iNm
p4BFo7y+YGwV394bekf3ifPO3/O9b5k9OeG1nERM908msDp9k/oAy4jvJAGA6t4FZNNZJm/LU27P
CvFtxhsO/+fj/IC7tcz6+LHw1bbrhM4nuNCvonjS9mm96QnwAK6N/xYySuxMqHSiPB7b6OtEJ8nJ
2/jhM30ahjp86rsWTAau4IZZzH5imHIzrNTKdWN+flwP3dWAMN+atPm3nRV/U0vaYb659Zb4BCmo
awSPvM/4qP22ax2bHv5CysNbVG8cnotShLG+VdPaH/BsmUvTnYepx3aYS+0wLttirtwTD+TsM/hM
tOZu6MzbanE8q+0noeZyjoq7fqVyD0Or4n2vQOzhQJbIxceS48NgtLEeb4k16EO+xGXJ2hY3Se7b
FIfjPGyd3Ydqe83QVQci+3xOCQlfm9uFRc+YXl8mWbckK129yItio89VrB4Toi/vYfVps+KRl8gg
KjxyFOcpWAx9VkdtvXhHOTQLewgymKUOkmHjRnchDYwb9maGybd8jBenMbeg1+NAvcRzFzpjy5oM
PGu9EZKl6NyXdxflBZs2bvEejfb4a7MEWRaYAy1eNEZyc67jyMlg8ZF8klrLseHM4Sr28WPlrpo1
L4H+hL8NRy49a26DlrjDtmYfTqcGdv4d5SH/jIjAohzwG3MrGbOMkfIwJ2ExF9V6z5a/ySyYu+yk
XGEE++KlG8PYVVRxNbmBbKhw3/a6At2nqFmoNES5AzVvuoer11dxb0FbXO5ob04uJW+pR1tkcZk7
qEHj/mmKyztK/5Z1Vu8mQWxepYDal+A5b7sP/bPDR6q4hNQaW8epvzgUuJNzaIa5HZ8mULoHWsxF
KMefeLyQN3lw95+X9VChJOlSC/YxXut5KmKwAfaUSCXrapVhrGK9LLfFoYe3Lzw/EyiY9pczWkh0
R6FD/QkE2hRj3vRdbE9i4dywSt9jxaNiXdB3AhpzJbyB44y3p9m2LWTuHW5Dou64jK3Fa77tH7Zt
Nb5JrUR6CzzuJWr7tSn88SMc+/2xJRHyOItcHB9iOz401DwMaxcWp/IX2Dd+BJdwOHICdaboBWRz
rOK5tNYYQfhbf1uFbJITT2aTcmHPHbuBfULqnUZfcJu2GHQkN1kcesPVcXYnKrXOikRLGYckuXBy
dtxzeBSzdjSdZYS6YMfZxK+XIKAldiEvYzLrBeLjWgVpKd8UX7YXGJy+uVKDCRxxk2fXs1belwPk
ya8OZ96NfJVGI3vEqeoxM87ybDuoKQt2EQIT2ApRTXc3O0o5MEVgkiXK0V32j+L3uxztguSdkbIn
hd+WmIolxqLRJJoWwk7yij/K7yj6XKQeRLLL97tnuPO8SnmcxsFq9bXxOy2dtnxuX81RUzL6fOul
2CaLz8nygoAZGx8RtZzRqKJP6nfgY/chUI7uioKLx0k17Vi9k4MDfHhmKX8FnqrLc3K1d2iS2TCs
hOEmxjAIHcVkINjh6BBrnllJf5JoF5Pb02vST51Z7WzYroPra9iAzQoKrfT4fOZlt4AGibtnxWPr
jmEcD6/A4ax22d8ehxjH4UN39Nc35ypzGxukOC0AsDuiE7HGU28zC2tx/Q1Z0joPqvuyg/Wx3pgv
fR3XE2dWUmzbsiHqRI8ll4/1MZctzvh7GEVVk+C0a53c3naA9QyRPysEaXj5CK4NrynP/mXL3r/g
L/iQ/SczCwiLLMJxHY0dLinc397ikbHyAaMJgElQ8RKzZNSTnCMEKWJjYa2ejOGjlOUOGJ3NUxQh
Z/zhNp7/IQl5qp4Pax+CtYnxyZ0fwicbZNh5D2k+5YBINW2R4nUdZ8xb4MR5XOWKT6NKpc20Frzm
pGkFV3s0Ow7FiChcP/ZvoJCjxwKm/OvIB17qXQ6cobFhSs3zGzyM/e3jfigCYBSfYatEyveImp+P
zDjmx3xLU74KO28DXPXVqeLeMGblQxt2+bFTwzIJcv05oY5XfWuML1277qu+KA40bmDlcXFuowGs
i3iybjNi9id3mhSXatUIViUL93xkhfGMNiGhcwWev2FONExNYeXqNMKJrz/HtDQi9OJUx05HbP/1
zQyShZaYWsOF/Gtypb6OtYTmq6xWjXl+HHIxm65eghM6ZSZe/Ak6+glRJNfi2+Zx3EV8jFerNOPY
rmWKxIOYdN9yAPKyBgHMXnvB75Vqju+Iiu7xHVApwfv9js1ykq93t7keu2NInvqBrzzH0dlCzzNr
rkezO8GP0nqCK50i3HA8NHZPsdPphB1k1o6dHZ3UrLNkZo+IeizLp0h0TjOYZyyWJOEfkSsPm0zI
sbUMYNawBtZJtdeZbMyO0Ih28I2CKDqZIm+KX6M3eRheAycAMotM5kvU5pJ5PhGT4MhIND5+m7bl
Bu/ATIGZ3fgRdEy0hqW6gYBpQ+SzEzQ9MncuF4a1aSX9VXJE71QNg4bYxK2biHCbFNXSjoKknHC0
XA4rz7N3WPUxjQUy9gz1dwZ8+Bby6zwaMr/I+rfPH8QJRcbAjjobpf2ZN2pDeTzlcFsGnRMpGAW4
wjUaQ1CjYT23p2mPHo6Ls8nt41Oy6Mi+eBhfh86M4tB8K6RdZ9w/c7vMFY0lHZnFz/j7GraR1Ihm
XAM4DFv6nq7r18z+NmR05sA6WtSOwUecAmyOiRXMJZM27VSmwCOYhGrxu4GHI96zE6yOW/xysH9d
CL8Lu4FTnNMSIredukcre68LGnqpXVkD5NjZlJFVTIAie6cLY9pqeJXBO/1GSRvJsgj6y+6d7+VJ
ySqiVRWYjsek+lwyNoyMyeM33nh3ySZKRUROahEqNip3MuZ8TDve64dJhIxU7KnTSQJQ0FhwH89I
n51zeJfMcWTS0JLz4z3S35tdFC0HH3p1NpP3tJuUAtgW0Cm8ifwJJtEjDLIMLF8zyof38iHnpuNn
U0Qz8LjCeQavQL5BPPohXJVRjJep72+/CbhWWzJuJ/sBRvSZitM/MAjBNwU2jW1Ggmg5OnNagCrO
Tk+h6i9uNnDSaVn1ebCsUza7fHmsB5UNSfr93qRiDKM1IfbffP+uxlzOZkZqwtClX8AbnBSjNuam
78m2u3hHJBxt27p9ZRd1Si7WUzp1fwfeTTRyYQ3G/vgVoIBMGDE/OnC4vnaHpjN+2rIxNEXNJuYJ
dMLP9dDJJwxM/rwnX5+2gWE7KK1ueF/9pIX/+VjTgTyKz27YU8vJummLb3iWN/L5QqQnOUiWExIV
v7Mwd03cwf2BKbcff5wFN0NAlMwN5vsgou/93MSdNKEjX5+l8Yja0FcVEIv1bSDlouhtAOBAy7UZ
gpRFpvgeuIauHnsx6CkDWRVWJ7Jg3g5DM3EAP/+CxHP6+lOeFrAc92L+bBlvJJ7zer4tGVAkbltT
9IIr2gNBzTH863h5Ujt9hgwBvqSqeZvAQLdTLNzM1GrMfk9B6f5q+TndOsjJF5k9RkI2sXBRDAeo
dwaIT37yt3qpSyWWfGyB1xf7hdhgdwZL3vZVHCvxQD0rzlOWFQeAaHyHR1n6H5xumIdkinZHVlYJ
0iGhlPFbLT/B8SWnZzmbkXMEdsLZ2yY3rn46DAaTRDKOH/uqRsMb3gZ6SZl4pBS3oE4Z0/WSp669
LGnEFZP1+nzhXTzb6iE+MQUQ+SIC7hGSLpMnZIIfcWDihMp/fqw7IQHaNc/t6dWd9vgWDZIWw5Ps
xb14wMkr7jfLaEyzLdaGHCmc3BQ1fX0wg3mkavZwSUZWH9v9zi87YpoTmx4ovGG59Um2x9Sk4rRn
MjXmq5UC426Ne13xNOWlT6xGTvP52Pji1xurW/vUAqu3vN1k3KfIKXb7/t6lNtFJgjFOOip42C1G
0PHZSbb1+kH3h4C1vfdEA6Wt/iAdtYxhayDyKzNR6KAZnuo582+Zgic5/9qyu7qQtBz9IrfzgUeR
lZ4YT/cy+b7PqvzptmXM4TmO7xZE2eF4Ry+C79LJUPvO3Ubf+ycfMf10mNGJ3BiVb5GVotMR1F5A
DnTS6Gx3hXwamiswOPtP9gwd4eeuUL8ihxvEJ5Xa5rqA4pQcSbLfso5jCn9QgKeuuHvM3jvNv8sN
HprFS7Xc85FIMfiqqP2rY8nXZRrM8T1iL+rc9DkMjEVLIKe5Ki8gPhRi17R0mkauZvOu7HdOoPgE
33X4bIpsF3b1Y5+4q7PPsSEx4pWw/S1OV4G9BWgDjl6CRDFXg3llp8DCZ2rVgLOa+s9OjqS+X5zo
KYaKv/K9Hob9m+z5oCguhvHDVcIEgVTZ5bz5FLPBbJYGpHsY8I5ZLwT138svEUecqGHlYx5V813i
dfQyC2rSwyyMGnf19BhKYOvpTkRhXSx07ORWiRUob6VaqxqTIpQP3C0aH4dTHeSkFNFdY/x/QWI0
aIq+ixoKJ9hUtXZlUxiQx/3QaNnIA9+iw+Q7SkF0BcPn4oH5q2KQ8JWpXwAvm8ZQ8DZGETE4+IpO
ZQdat0u+etD2EqqHVuUh487FPvZVLxmgz3YHbxZGuNGVuYYYqMGmaPGcY5D/oumh7hWEkFch80XI
KT6/9eQlmB9bfD3DqupLXZ+K7nR/XtbDi07HmFjaogwic4pGGWDB8aYa+kWxPqwRxQNfegJDnWcJ
OmIeKg3imaCZnAQo6k5IB+QotQ0QDB4PII6tvzYbTb++GDFFUO4u7q4+E5jJMElTa5nsBjaP0Nwa
KPSLmLz4ywnNuEQQFermDlUvNh6Lk/VYnNVA7fEjQE6qITIqkSToOzsyJPAMzTPsCgqDI7UXF0ZA
Z5n2Sbynw3UxWS/fP6V1FcvAhjc6y+Q0JalsbyymObP/7N4GC5r28CVvzxFTWjvi6ZjyQ6REXA+/
wkO0xnAOhIhUfL3FtjEcU9POaSeRdxCbtheTJeIVIRulXOVkuPzyB3Do+gCJ+5Sg+7dzgIQXr2A8
+cJihEuEPRNfIk/S6lmmRf8OUrV/oIeWFBef6Zv6nRmbt+AtgdgeR+661UFSx9/3yLb7vLa36K8P
DwkJtL0AOIyprt/CBZ0ETdGQCin/BZTAswH0LsMIaD/IZsHb3z3mfRdob4aUR9gPE8hPbdRvIxMz
nSVrkOjIqdY+9IGVnqLP3E5meuKLKN3Pz6At81WrP1rdRknbii4W5JvU2SYrlrUy4FwtrWdPPAtE
iheHCjpVX2eWDX/bI17AZbRsvqiRCFXTh1NJhDLTcjzM3dnHiUigZj+bSlbEWrgzU03f0+HktRoQ
iIXZEj/HyZHidtJTnz9yDVtalPKkMItzMuMyDFQb06lBzJ2S0O+S69S2o76PHnGieaOXmjSDQhE4
75jkxM2ADr9TbESt2S/DIRGAmexH0s/nBTrvbP3lwiMqiGk9RaC7NHMnz6z16yz8llxXaCwNcpXo
99SS16v3u+FElihVsP3+4gJPadlVZ3RQp0mU4EUh+j+s+S5mPboebaBTXETZL2+SnEJnsqnNaMnz
RdX6WXYeVMTU7++Z3ZZX1iog5ksmgR0B1vPLjM7yPLmSDxLAu/Zk8u6PTDi9iqRyvJ4yPGN5jTuh
IRgSO20he5d1qdALtLvSnOBXcXV/6OWzjJb60nhCi1FLLW/bt5Jbvz6Tuoy3oHMgzi0JpWtVQ/Kq
9ZUsPvjKvK+e5rAV0qBbiXrN0onYU6DvXvQaRrNfYz9tJd9aXu/+S5WH9YvyrNo+81HVXRVq8AnO
gyCb9IimXTGoRySkpgTLLVXajjO0h92ADUleg4L6Jd+M52iMK0WnykB02pjQuogAtddZfdVwQp81
jiNTBEIdRJptJ8de/36WzA4VAVGboqO2iMInfAwkUZu2uvhlnQqHQM0D6fLtBF5+g+vL3koHlvct
fp9scDgtyNOk/qrFnkjhCpnDqoHpC4NqKXFlj40J8HRVJ5logPxVqR0FaW46CU0X80DjQNfpkxos
im7z0c4LTlGSkFMt9OFUiQuWPDNqKcmC2X2Bo2DWRLnvZzJjBiaT9L521gyACVDNKVhWCg56Y7Wy
ooxe/o1WHYAthljL2373tpqUWk+dgwBDnPm6oqqvFKwB0G/HJaID9ztJcvZXiBQq1TX21N46MdI5
VQcIy4Yp8fDT6o9i8pLSBoprgNcAgVKicrLh8po9KYvSaVKOdi9Oiqjl4j+LnKqxkT3MSTZuuYM+
0E/niLJfsJ0qMgaeEENXAXcI4/pR3hMC5uy2I8D3xfC3Wh4F2HRUE1be22LmJcfZ6sHpfCFNSD6j
XYtaakNp7pdN+YtgByOSltWQRglFDndxsZgIm9r9ElrF/U4KAqtfW9lrd0P9NBrgRvQhzmDTUcte
bnd/rjS4SgbNUFhfHH1H9IMe8iZ7rH0/iePVOZoKrr/TmZSI20p9xXlDDRryNXx7qYr6+IsbMm/a
CA60yK0xEM3r/NX0SDNL1Sd2Xz/zvLPPyIlzRYjJwIWQeLnnrTnkjtr4I8A0UihcuJVzSF3J+clP
LrDLhYckyqaUI4tRETYusrkwHgTl6WvYaqiaaTz6clo8UoPCmnL3JtoXxIpyUIpgZ1iJOT5r8Var
6bc0xPY25YpenvC+sV4a5Wncgm4QXw5xScOwn0rQaDEZnPGBQjKOMCWP189oPO45JAvvkixhXjSJ
gPtNDjcBAF1CT63MYfKkUJWJu3JDhUQFzPn5QLc2dwCBB8r0W9N9tWZ45ym4NIcxQegOzsELAIE6
0usrza59NcgCAOJIgDsvsQHa6jnt8DbAps94SD5j9RTB2WqVpKbRL4dzg33Cijr/LYCjwOe2vab9
q1Gri/ekn+A8zdAD0s+UEkYP89uY2LyvB+rblSmeE+vvm77Ql9OZPkvU2KNvqk7e+Ytg6Pp7VrVo
O087/atsMcpis5+UgSrAuprSWqZ9ZXW9r7HC/WBZ25PHV66zQm3Eu3BqGgjFhErxJrJbcB94lHnt
0c9mjwvvL4En6hHzn5grTK2e0PX8Y9ht2ziXnqxOQxx4dmXIPFk0EKK+yHE+9m8fBatUofjrLPw+
8m1BsLLgJBMQdFaMwmyk7ThP3fpUQp6Ns3lzd1Z9kFRxIN8bgl/CxyDSMMGEKpX5ifth9PHqoYso
g2mVU1heVIYiLtzwcPsNNxYl1FszY9SCICYx4XlCff4FmrhM15v5ejBkhsRZbs+G9GX3N+s6i4z5
wUcYb3FEg1jKcRVuUVhs17V92nZzvlfjAOZLrtMtdTdije269Lct7/zzCNEDcrswyr2WlbJS/H17
ZsqSZhmKHlqa+oJRE2Z4YMSuoe+JoR9n1VAdxlJcFDlsmtSi2WAqLoMe325uMACl87Y2S8QqjA7e
iAFdmzVzo2j/ZlrxJem8lUZFHv7JqcEvUqt/obKEhGIYQ0MWL7FojJlh9RYMRDbwYkQ4w48YDFuc
MuNBaFKn9hOC/adp3TEsxDZndI17DLiw6cPXffIkFaQDHblx9cfEy978CYR6Ez9oPByEqqJbstm1
hKUhpxvnqZ8tA374jqNkDHTl0WPDdhEH8nkaqDWBc/Xq5eH+Vft7i0ljTpf3Y1e/47zP4sh9xCbi
A9KR/5E5tDIL3uUDHPwN8SUemsdrVO7Tgru8XhuCLpvbyzvu3qSEnSGzRU93WxONd2SCPT+E74M2
RhEBf9GZkHLo2hkQ+7aKDXx3dxfY244Wwx8cqC/HqUfbSerfxPJ8p+zvjv3H+K+3jAZ4l0szVj2h
W1Asv/SBtRj5seBkVakhOBxmL/oLKFe4FHjveY5jDGCQPmqqj3SceS3yxeHt7jdyjyA1jBFUGPBu
/FNwMe9o7ze/NKoGsSaF7d9sGO1AKHSppuMXw3jHyV+5B+yWaE2WPlvPoIctkWPIjVRWFeT06gUe
vIl3XfSHoMyfzfYvYX5hnnDfV42EsVDkGpBSb+DPPNp95oPdVTU26hogiEte1Bgn+R7I84AC8xXq
GvXR4Wj+3Bj1qqLorcmZTyFTDF8Y5A6FhZGDRQw0rGMKhXWBz8q8olRmR80+ArQzAtfU0CWjBACm
B6LGCVjDBk1rV4TVFGnl6TQ8l7ybR0aFn7U+kshtXufH67gXgv3efhvzCmw6Bsr4TsmNcGo5kNng
q8EMV3HZbWp13/Uh45tYXCIZ+KawzX1K9biMmW8emgGmR8wXF8+N2LYnyDHHRzmXdO6j2jkJttpZ
aamO2bY0INiS0I5L5IqqMd6ugS9bstwC9fxr4w9gkkQ2SeOCmkqkDPWTD3K5WoBfsnAa6IhOnjkQ
lQbZ7mwDhB+i4RmCvJqVDfM7NcVi/RAty18g1GIB3W/6hPz422Zb+FRf6SLWFpHEtZWJ9UgG+lel
1sPoUQmPIIcKAEX3o1OJ73t+7TvXR9TLhv2Bd+za7y7ahYKlVjLRqsWVbqa9cvtoUPh9gm5ndjT9
ZnjRjKLFBFxMDKz3oQmEc0Z4cIE5nkN0ic5oP+gIlLbPHUNv0A8c5tcwHRPTdkf7uTzdJ5Cwrqcp
zabVG4Nox6UqTyDkH9v0vnNcG+jTC+njk3qDQL/2aECgo1TFKXoAyNt4z/DxueNqvhRZwTX8F8/s
doLYXLha3HIRYTjnycyPtjPX0l/CHOXxRTSc80lSleoIAJaN3pZtQlRdpZOQ7k1fviav0VayBWOt
aoVyObCq+H8FwhtN87/4OW3ve5VxMabq3qWYG3P9npd0JiitE9CZXqifPJWouL7dmJRZ09wUvH3R
WpGrduEs+ejnWAR5AwRG5yfU6TOtU+jdfBizqzTpybfJ1Km32BKbEfMxMTIkQ9aCsqD2N2PYKFLf
HjQeqN6dHN8HGtIFNjRWZkTtQ4teEqrthB6hmKtxTz8vphuVKCewyyKxpLqKPk3g+CPZ04tJewwv
GxWS1Lmj7nr/3qEaiyEx6mkx+iQ4i/I9DOj0NtjDZY+yhiEqqpqDKdKO3/P7y/JCwZvOs54EuSEB
1b0rV/qeP1Qcuza0UlZTCjAB4amavwFl3BO35IROM5UqrTr/7FrOXdLjLKr9zjOAowrFyMHeMRxA
hUEGITiLuifrhja4v+pQGOpT6koaYDp1j7H2ryfuzvPsvSia3gvqSL+/3pCBMDzTQXAi9eeR1dLr
YrnfQhRNULzi6mNhtQzswj9f5fSTwxeY8ELA0++jN8Cd6CqeNIY9Da2pOtIV8HazcsZTZyy0Pk5y
22ha5oIus4f8rHoGn2YwaGNbbDMTgb3J/p587ePNWpFTPw8oSXrO54ftzRKEXkk2of56/BS9Axqh
D1xcG6kh34lSSOunMxH3SFcE61Vrvd5+cqYtD5qqRbb/mwdRV4NnVqcE94cDYokcreiemHQ8vjBV
gn9/gR4DQujVQe9fs+c2TdmyW4Vzm1J/2xy972Fjaehnz0/57jihNdP+cHUHt19MfAbRRi9EGRBg
Vn2yGu31upHbt/iOldJJtb6eHr5VW+m2y3GNDtXs7wy4cqPNyEIrf8afJmkgHR7HTN7ij2zUSXEc
3vlORsRb1YXIvfGvZSl6qwfNQYdqM79kduOtzk0/7YybdOI+go04DWRWyeusvC7PaJWpueDn3kx5
ab0XbXbV5ppKMx+ljNrLmSP8OquXcdJ9bO1V4zuC3yitTcnMRtF7eK/+KCcqEr8VNEN0KuTNma7X
zxFHKCoWWWux0RamwhpSk19FeRRT4yFAYkg1LZbWMMOMq5JUPdbv8cUPyR20kZPvWCxv7m8PPbsr
SquyzhF58AZEZzrt7Stx/GXQdb1PdXOzhc44F9t5Bv51dfyqQW6Ag2vIkQAlWDGECMkCDWVdm20c
XFzDyuewpAT4FRp74H/4T6qB0Yg59wZ4ixpxqOCnJTrjJYrgi8QMAUh7Bp5K1x+7PMrkI5//6vrw
mDB14imrOdjkEbgLEUVeDfVyZGHx1zSF7jabGRSoGkZGxR2nSFrv40J4nvZ6pkRpIipDJqqX1lm8
fzN9iuWT1s/L8ihpR183CoLka3fnf4wD74G7KQfDxHsjiU0x8uM2dwHnmMaVK2gGM6mHJW+HVbbe
3+SVUm4JyTuNBw5bE0PI6XsLjtYx6aV6orv9iJ3JkJ/canB2gDpdENkO7DMqWfv9gV2QJQWjrL1d
vy0QzEQU5jN6DWCRJljXNmrBKHq5EX4xpUH/ITpM9Puh/gzoyU4Y35AiPRvdbbPAE8GyNgG80gru
7CoHcmD9NmaABz2JKIHJWs8G9gusvlMqh2TwD5Lf8xF+KrdQk4nJ60E7DQBAlKJ5qFA34L/xY4xm
gEQjzVEHXmSLm7ssVqWYUtSDHn5FNCs5KRTuXWc5nOmRJ5qHQGYzvQAnUv+F4AZRGSU9yucL1frX
u2nk5+xDoXuFqDUdobNrckzxvSteqmmVLpMRQXgwqEyXGmRpVw7VolEEj933Yf1+UpliKfoYDtLw
xFueHivn2PGflIAoHqP2lJ7xTvD4iYGXk/fwPLA+J/HuL/OXSJrbR8SEszvDvdtcEiGVE261qjg2
+5xdnHvzTseqqWLLQcBQLS8ZQcf/Hr10x8/vU8dqaJxDSAH0KTvhR6jX2G2tXWVf8Ew0EXMd9rre
btDGPeU9jEJKV4ErYbBJBrgXYfuombDODxE0PVlIIFl6t2F9d7VpDhS3bXOozQBWKsLZ0zvNo6iQ
O7CzWJ+Nm5J9144RzbJwdna/oH/SjtpyNCKoLIL/IunMthRFtjD8RKwFiAK3jOI8a3rDSlNFQAWZ
8en7i+p16nR3VVamCkHE3v+0d8kJgMLahKvN26BlgZlY7UAlvHJeci/KBU9ptzuLsFNUWJQVak/B
KmRVxQ9cTiEvvg42LFVs6gg4nohFTkjopmgTBIOmPfnbw9rmkc7ZlrOvjWFg9545QjgjAAauHI9B
ujhRZRAkMn2lFtzCcgDcCHWPl4jzoXDiBUVZtoAPPIgXF9hSjsZn4Hwdaro/tC2HVHJTVJkdBN3T
Op0v+nQwvqj7CyQB2MO9IwCckw4VVCeqyLBzB0s2nIZqa2XGjvJDH3oNQ7bIJrO3W9qznlGmznuy
jzGR+DiGP9u8sybmx7K345CGOtIQTV0hvDQRT3WPvDWD0dBB0aDOr0IGyecC/J3r3sUQMK/RU3Ys
dQBvicAhA8L+jUpB+Ik4vsCmhwCQvWAoKLY6c1++qB176t3+PeVCofXW1rogac1m+lYAdziio26Z
c/5oBFmNUEDALqAiBmX47kWPhQK3pbarOn/dHtn48/UWiZb4PpTCJ6EHQpgG0WLVByG2rEBEa5Cf
NdLdLVXo/CTf2Yu5oNBjhVjqQKgYzJhdWCPq69f5SY+cU5gC2Yoyo0K+mFqmsMeZ9O+gF721vrbr
QzhX/qgbB/RIY6DHznmvvpo9krYIiXZ0aVBCyDkWRmwzQJpN1vQu6NpMXsbm/qu4vdg3EsUKHs5N
ARBEDbV8cnfQmMyZdUejyVMWUDJAKpB+A3tB1hVpS0NuFGLr8ZC3lUHEOp/XFCjku4XzHU/H9qCD
1RFNeOjGsFKuEY/1epxa7z/oKK54CrxUOAN0ukCiPRucS5f1K8rmqLdQw7wOSHgQQN47B+f6AF/a
JkQg5cUb5FVmLUh1y6AEtAWxdWjecDymjGR9dEb61A2AyNJDbSsk8NEsCN07OiqhLgfmCccxaVFA
elisYKb1mjekzq+jwuY+T6OH/YAIe7rrAoMR4W5KM06S6SOzr2uEakB4ZQmoMOScxoFD6319TRMo
IOeNk2EbZ0HHiJh2XvA80sI6sfNwxYJ/MzeQ0X729v4lY8/qaieWnOTMSF12bqprOjknie/GUX2A
U5mECnZvP7Q0rsTOsKIdzR3hiAgqMBLYnS9Kjmw72WcDZAGJaU9UtLkuDVMFyjOeGMdk8knpK4u1
vYhXrvC8q8uB/zN7YeIGvul+f1PSUHhe1g1EM4pCEBukS6fFRP8deZNadX4XimnjHNKgDL/Y6Dr5
HF15B0Bx5AA4FbUIGNkBdcZCQorycvbNR0huYsxN29bSCFJ3AZ0UHYvXOKtYCCHPh4HqyQX9zNwX
+Prpg5QCJ2/kFlDU+QzlHlkblH6YuJ4sTfvNswOoLh4C9n8Vc+3L/f6NmBvSOirFOdziw8kbqysc
gcHTqXrd4zf9oKMZd6TwogigSkB3QoSOMjF4xiD9FOpfpwknhbZpGH3jviUPLm5KEqj93SpBTuAR
ztDeGYm5i4mraLCDJc8g+DRHa2w3FLemO3gxex1YmlkZKM/gB5YCoPc8dugAASy0WXzemZ43D/3z
ZRehMT7u2HWhd8I5Clbqsh0TdwtjEtFOYG2SREJkzDbBrhnaYNpZOOsG7HTqMpEufXRKaToID6A3
4QEnRIOKfRRNKnX/IkclcWP5Lh1eksWBnDZzI1kVzUKJ4L2Je/paEUqfbhqbi76aDbnduz4NngBM
dF6Nl3E0jVxTPAr1DYCtyjkFhroFApsbpFa7PQXtxdzUyWKoLluovTe5ga46cE2Cmger93DyQaKl
tlYlU5Jnnp6N6xKzm9vVC8B1Rvw2kg2Z9+KEtVpfTpxo/XzMaCN4DzzfrzWUqTmcKGQJMTuFSE8+
iK57sZE6nwe7KnBrs+5Guy/BLBaVaaF7rxrzof2YPvMZNHy9U0hflIPy6WmEukkzmZwAZk3VY95r
iWaAXe/JRnTdPDiIaVG32Rxam7LcHl3h8+BQzOmKcgBgUZQU5XCRjSiFO5JhcsUevscxmjkaJnF2
+w8C1Iq9RBIzBK8VQ5e9JaeGIvq4ucrgX7AqRIqGKLrIY4C2Lba7h/doD28gcxAW68kEVwyuQrEU
mxaRS7NStX6QGTHbF2L8Nc4L+5e2Ml2NalyU1hEs5q8A3gC2959ozvDUMcXcT+Kg4FcySdizQUcq
3x+uf0zUXD6RHKr/E/5p1h9StNxtK//ICEf3xx/E8McR0iRfrYFOE9UHqa8dYNfQNdekK9BOu9ZM
t2+rlx1C0AH0UboEiLX24EbW4PET8EE+AzowPgDRAcjKH44JG3dTV9JoTduT2iweuXD/6ClQ53vE
cPP1zP5+Kf2pLs5n9tp/uhasp2TEwNkJArQIqW/5C/OamkdhAjgqVxSmFCSBEGhmNi0feQWQY/qG
jcihZZrFGIuEBO5nMSD6YbKFfHq43XxCOFOyOB67dWoj5TpyYwEHdcUONqbNBRjMZ/4i/MuCGWKs
0luZNn3WamXNPoF7jLgTXASXeCJ/E++N6xBxhtsdqeB96gT/rNki8y0PHjsoPmAmYbBC+K4ylQt+
dbbbvfah4wkfFeinoAtwtbgD1Imiqfaw5AjqUgWKFguIYRNZ6wY+GdGAkbZmssUmB+JiRb0d0Uml
7ib465fDsyvUaDQeB5dGkTPj6ZB8Ntf3fnDbMVxFuJDEK7IB/hPb4rY944GydIpg9Txt4dVeiCvu
+l/9sc9NUG4GsbNDYSPQ1V08XRaDmX4C2ACtQmIEwSe8ITGtAlovrt/smThEjD+m0ZGfqP9QBz2s
JBJsCie9/bqohS0MKom7jXCU28/FaADPoVqTbey8nlQvZPoYpIhMFdLhUHwc2jWT2yB8fNrDLw05
oSjtBs2OXk1jwh8u5f5/fpirJFAHQdgBOHTwsCNe0cmYFkyClP2a1+kqWrNQ4WegBxKn+SDKCqoj
kzw8odcCZggPDZKLLZDxGaHRcbPaxL1PdZNPGfCw9bmYzDivKPoe5WX4nYefIGFAN7wHwfz0PQnU
rxMz7kDyR5x68RLU2XRf5mao1RxAs8ddK9zVG7oEQ50dS5M6IjjYDFehib6gW46WxPc6A8LFfyK7
xke2qn4TqM+WeewLztQ/yJJ88dt9rV/EhadZZxtbOYDuIDMtZ+ty0Ev2b3ul7pT1yIJkxP7zO7T3
+seCK+F1+2U0o/9L6BUy66j9YS76Pi2YDYWj/YOrZanqgct/aIXzM/p7gqt05KmcP9lO1UUc8otk
PzZbhu9aTL4YqONwFqKvejrmlHLy/YPyN7oIQYt8H61T8GkBGILDiqFTo2/wKBwJXYBOlALAZAg3
4J6ghh+7Z2OVBzQkl2qlWBWQBRGExkpiyq1GJK5syYqHprrfZJzV3C4TjdrbQTRDfS7WH4mktnqn
3yotFnQ0TuVltVtChZdzZOZgVfpYuMGNew+6h7oDWrSc8VDKGIYkT/m5skgpjWTrmoJ0hc618JBH
URV/JtU2J9I5s9O1cmH/Yemw9gx9Bt2+EbJURj4cudLoK51F+vPrfu/snLPYNjOXvXGT0N3pl118
RkiSWDehQgnFnikUo4sez/mCu/S0/8zfklZizpb/BXAKUkhYFj0ydi+1qzGjQzKnb8ZyxQ5ecmrg
jcenYX8J5cWhEns6wVvrLhtHArKLmIlrVQJhZQshqyWevMD6ZLdEl/qcXYRbRnQa/Xp+UrIluPF8
BG7xdjuna6zPhjYf6QQVf9F6EuNqrFeE7Qd72If/mWSa8EAztINNODvD1iybHcK/yH62CxVYe4Lj
sf2l1nliZI7O5V5iFg+87L4Z+SPDJRmksweoFTxwThwLGiLzoPhOlNY1siC305GPGnMt1CKnOfe5
5Lxb61OwVBj0+xbcsZ6G7WJS7ceopWkE1jy1GG4BvZkE0+9CxR70k46D1i2JK2Qwb2dPQDEi61d5
jn9hGdHIPCedTPkRFDJqWbFfIt2d7PVDRHli67e9UU2x43XpVD6Gj5+t2MEgsuzPkRBaxTVcVScd
PJ7CRNC5pevXc64BCzvZMZRtTd/VHNhlzbivqQBa597LDYC/aCutdN+hfoaDGjdAH3A0GyOIXD4k
EUozNlVSoEicSsZkGbCqy8OcBnvh9SgWmLWO0B0laNCK45WvC3OGAIqva/qHfjt50yqMzdUVUoKV
5LyG/tuOHLzx9ZE+a/QO+unzdk8l+33LQLT4TOsis9XjNkX81u5aeO0t/KE2zXQ8lyQlgXXRyJL2
Pb0mc1ogyVo/fQx4A83aQn8/+eLTlnbZVF3QEqGOAc2niVUn6YhD7XxmuZnWC2VJgxMJQ43a2+Kc
g+lh/7OyfFt9nI/LGkhBSnQT5BUMYxBbZBhAEwhlHN15Mce5taEtlY5fFDMOPWruaV9fM12NLRSf
EWo42RqRprF8Jsv8c4w1K/zMypDWkIc1x/F2qHYfY1YPnfy5CfnImU0JZmIOfqtuUq9i6iDTe2ME
yYf7LNq+GIlRjz+p05EZwMwIydYTnID7LLPlzs4Ig45sgzm/7ZWxNpR8o4AD+/V137WflTOOqG4L
jEKB+8gChrOPfgFbaD/7ZhU3d0O2u9Yfxn5SL1/Grl5R1UUhYgb08bAiVhnvQsJN2W9WX2BrtoFr
RhQAGnEhQcJPQvp0NBmCtWhLM/U/ZWW/W4YU4IwjA0m2DLz1kp/Cr39ptvmGZm+gb8DJNvAabTL8
2h1DoU514fb45bCUIWxUKMPspiUuaTXqZ3UHKO3QcdKjpv1Mo7TVnKJxOd61ZPwyt1XlS2SOTh+m
81pKlRML+txAZmOXM8pMDRWA3Y7jC0KIojw9BqSxoCyzXqn9ovRP5ohG3o2rpnOZVPzQ0ZRNqVgj
bdYDGmfYCChm3/IPfcOL0x4yZuS+llqxpeEmwhKzkl1ipEVjxEMAK1AtRtXTC7GKhuy5u4fm5qmX
Xt6+0lkJlClyisr76qcEEbmEl8VPKLefi5wEBKyyHJo8sv9EM9lzO9Q2xXCTEhDji4meySTjYOPI
A6j/aitYdBVStqFEdxRzUvVeVfU2mjkoGfkzLQ2nLOgkV+98/Cb0iGoA/dCyVYKREkgqx0/93n7y
hy+HWwQAqqXk86SaFOHyCchGW6E6UcGAK+Ha66E+wkBXxeOgDnHgPxv3cWY64OJr4jlwDM1rwBYL
AFmHU1ZFy/ccXfIPgSwDr1WBL9iOwV0iBdz13BGRoe6bdh0O/dHjp2rdJLeza47SXFn1z10PV66j
oFojWdKeDhDT43NWoZM0h1TTbscW+iG0gXZwSOngfIl7xYOzj8hngFXvnRhlP80ZvZSKJnJos1PU
RGDzSV7OF4BpS+8sm04/Enk92YScCyQhpdeCeMjFXdV2QDf9d9lTSnHLo/LSUKIx6/wDo+Kk2aHt
3BelIwqz5keipsscPdtE5L99nYYhTaB7vGNMsd56PVgd1HbGKN7g8J6dUrZHIgymn8t1jPd/flIV
n6Oum2m3DMaIJt1lRxqucoQFl37zqCYUyAPPbFZtio3q+5ewgeEfUX8VxOM/aQLVrJ4LqgDK8tap
AJnYzBHFkxzIyXR8zCDp+nNPNoWxQbTzGbeTBoxpZkzRhfOkItFgsRFazsNU4vsiIuWNhcH6/PTj
QWc/1so+AgFJ7WFCYW2rsIGTftb0VhnkXHsRvmgbG52unO+/yBveX+wwOJX7vlRnTw7h3H5OMqzq
rT0STvAHIvRjLfvmtQ/aWDwQ4THTbI1s/s6vZ+lsRK1Xorvpfvupcq2P+VnbPILvCYWdwdxUeQy+
oK9631SEwJninRlwoa1MwaJpxgOJrO6/F1KDHIGZY8J0cGLsMHYN0HXtGSjC2TrlDOhtDjZpSwAM
FP6cRdyTgWRMEtrlZTcjm9IgtZ48wstDwS7xWRNfd6/ouU8p4XKMaAp01uVioLocA3g4Sys6UAqV
zF0R9nN1/ZxlC5pqZSbfP1ijl+G6CVoqpIO8eDX0+xaCLLAd89SsGuYQzFuqvQOAKhZ6F3HpYIqH
ztF+ntCq6jdgLgBcIC5kNgFUm/UYnDp/Lx+42jRHW3AhWIidb7iUrS9SMIkzkSffgQtt/HmOh7PB
UTK8XLG+p+avEkxXfAOruuMU4biAduEEM8QVau+1L6O3WT8IyeeCAa3eEs1OaawYLa/YBuS9ZiWp
/VXdBgZxSRzO3fBBbLDCRpa+iGfpWb7Gc/6KdCSDqRt/SDm2a5e3aC5LnwJTYxjZwILEWsprSAQv
HiEnVE6K05lOFk3U/O3A73bNYsC0utRFX4qNhUlCsIlDeRIhA3ylXkzybmIz45FSsAQUIV45sqXv
pchS+wluk+AtmqixTdLGi8EHRmDmc0ID+uc4IUYbNWdBFIr0smVms7k0CnhBBGEQzXN9b6yLFUbJ
z2ZAWxwAT6K9OTToCSiApUu2KCU3O4QQcMF3R85AKjgKYgpQSPeuQrtIVTEbTLl3nnxXk7GJO/en
oWBaPgmY4v1mayYvrF/T/qLc+rHBAN6ZtJV/E+CYN3pRLvuGGuSbWxX5f8f4PoTCGDlEZdIor8N1
ORle36cQpBJWd4Z9CGHUsVCmI9I89mlok9N0oQdp5wqZZNtXB6Wyj+cRxggkEsmuJrQ5xHicOV99
UgHJJs6IzOhddZGHxzCbsUqMewVXuKl95OnfdFcAD2UBa8HEkqBYL4op8ql+InNGkf2OnU/noDcd
Dg5qTvmrrEYtJh6arYNJoHTlA46b7718rk4x1Upe23HBqTtyGi5nSEodbxUYE0VoPi0akCw3/o4N
A5ue0DgNp2XiU06VC2q4LwMDPmgOSxtUFjyUcweidCwjUlfJ/HvWDD16fJ1R4rxal8+hD11olSp3
PpPnSmbd/iDicUeqXScg9N7rlpOukdn9eVC5Kts9PqYHTbCr9fYHSRN2IXQZSA0IM54D2+ooORdJ
KfDeYtcP/IZmxpUJ6xyxS0PpVCtiaBGzE1P+sCvIuSGzIN66La3SY8TPG9ij+eM2wrhlCRuMAOvZ
d6S/Z4lWuV0PV5U3ZIGgLXPZ711WXw2xD4ol81i7VKhiiAIVCDH1OI1k4g4fY6Q94a1kwGfuG+he
YD/tAsqP/IdkHz/HXO0P0ud12DqIdQCnwFQx676SIK03WOpfg5+G3U33OkCb2K5koC9u18tGwKKU
Ni+Am3UUI5nQ2d9v2v17GrZbvUfC1LQ+774mqoHu1U8RRZmlOzx9RQXK1caDCviNZF4Z93SGBiIU
adkhElVdNfIAWI3hLsKwS1tBs8SIJcT7JHTt0PosFSznzuBau6ZXSbZ0YWwo7DvI+qq5sp5VzUE0
0CDgQRueL567h7qQmG7JWpAchQaLZvpnOMUwVqyQDPWoPihlSjzKiO1x0O7h0OsOMBoDdlT8URVS
93dvu7wUBDoWE/ky2phLtDgNjXjsGCEpVu0atzsGyNn7PBDaMWXJUSlB35+ydMzT2qGaOqYG+JIS
mBwgD1ScvyZjU6qWB5J6hdpOA3Ga0FOMfiXaHaTMc+Uczfn4o7tYXcQ0QZPs8mXK0I3RZETg1PL7
4DiIb5QtH4QId/oW4WcUz+gz5YxogmyS7s3qDoxN240a6XkpuM8bZbB/zav3RA43HX4goJ/7qN2+
IIkqe+Rg5pPJtZzqTHcoNasq7eEgUKXgO/xaDaTvcP6GrjK1oDm+mCaoI2OeGjyt/WifwZK8bWxf
A+rb7JfNOUyonN1oL71WD2PxCO2o87PYz9s/VTlySL5/y3ryUVI7vQ5izjA/PDLOC+5wZUiWDDL+
Wb5HVyjjXHaYZDFP/qXoIenQWak8sl+Eh6Da2BE5a8mtT2yp/YtZrPLAzQFeSPONJiGXt7qQ6J3o
5+byoB47I9Yx9+m52sYbKtMvTfa1p2JJQGcHxAPO8ZEXR1B0UNLEk/AOpMgHB7TJSxl0jpP6jGOv
xRKiLeI1PnCkqugiUt8MbRkQjYyygQVRifEn1ZAKeilPkBnEP53p9pUbabYpB0rkiXKGdBy4acmN
wF+JpGguytvNf2sBlCjztxyMDB/mQl0Z2yHYC/iTN2S1BHnGBcnWhLsTuCOTeER7b/zGpdPdm2xV
hK5OzGthvy8FuzitYDZLCMott9gypO4aPyYYBPhEr/dGDcePSzYb4t6JIUsNYPNNROffHTc3iief
YEoN+U+tMYMQ7dgVsIixBjdjteGKA1y3rXVDveBrirVSK/s4Ws6gW5AUWckCZy9A4NZHENz11vEl
eY2NjxuM3QL/XnpzyhaRuwL8Bc7zdECRUSkRw87+jNMqm/PuuXR+9rZnDNaKCJmpV7+DCaptbFrx
rC9cACQGKOQ+2BZKj2UH7MC+0IGZUnKwHsDKw9nfjNOnciuidA98Pmk1q9zbxgt22aTA+26d5/Gm
erjzM0tNJMCWNpoU1BdPZGso7xxTdTAfSfh0gAr0MeowCiACCUZ+kTsgfMLAf+uXq+P7vlrp7gqr
44ZCDfA/Wqepw0t0pAYwg7sUssL5/PV70hmV5MzPpLSR5kLABITTrbOKr7PZFCgLpKBLT/hNgGEE
OLwzj/gtIVc40iC/3A3PnxW/93+mq/4ILVbEDsxpsCJv4Dn9pN7fhhLoFvs3yAAXG7w9wU9wA0ax
Jq/Qcpv7Meq9gj1ud1z4OYcJpgV5hhPETk9NCkJBWmK6YnrcG3zCEXe+eTqro1FbK1YI1vMZJmHx
Q+31Or5gFPjIQOac9zhTLGM8ke4L7eEM7F8q8gnqObPdAxm8xEDszk6F9PdoPG2Marlr3QLQT7h4
EL2He8YAF3zsnc/4SwyAoM+VKyEnOGHwH95ZAUlp4Uwjv51+dUcMKQC0EWDVIthMyKLDfJXBtnK2
UeyORsIPzlP5RQXIs+wMZexUX0rUh7X7TptL3SIIAPD12awakaqOZuhhd9s2si/sCgC1kLH/y1/f
gtKXpldsI1Mx5om0T8Q1XYWioSDV0tN60lpCLm7rVrPO0Rnl/RyneJO55RsW+FusbliZmZ9i5z6Z
85Vu/2nkelM8iwSjEWC/gZSIxdIyFsiXI9f3n1Of/LVOkJf8I52nNo8ktYVeWjNBor0eru/+rTbB
00PHo33QukgG/0DTBnYb48EqWV8FzL0bMOh6uPgzK29Uu4MFpKV1i+2jP3t8beICEg5rWwbldIvf
9ASP3/ujIZm7b3cvszZSVGJ14Wgaphc+KFaQamlOI6QIPXvulAJC+kPf6pkeSrrhmIe43CNiwkNh
cZwCkp0rCcuapI8FFugtaQjwomOiPgv9xPt0wsjGfIWBLVykAHBQ399+Ubp6R+D8EMznybH/uqPv
wjuF2e8JdtwhXydCqBFqU9uwh/pSIhdI96BVtgKRPOeBkMh8XH23jurFY885PB3uKohK6wrUGNXW
RJadaEBUKs5oB3kmph+7HnG+zYoPrRrRRFkLvvIIyiGJcUvacdl2Co8iDc1wvLqucW85LdJJVn0s
Dl68JbhPnhzgb4suu7k1UVCkwPWP1LqLwSdseNdfHhD2o7n8Rfti/uBbwWzdC8v2WAttoIEH8f5k
s3UILN4oofmXzDA01MJOa20z0N52NJ8Mh05Y8ZPBKggdixyQT6bgZdNPuZiuyyMmGZcQNiTxi+fG
XTwwDjVz3tWdOTEUSOAtOuWML6HEpTE5EZ4rxGIGcmW+RIC0uKRkvRHhNT38y0oiPI+GBg00+rPD
oIJQA/WWbfgSxIse/yeCUJ0NI67bt5ozocGWSJ/aRSgKaptyMNxri48WqJd+C4GELuRJmg7NLR8P
0dk3oIjTYH2oYpOllkwpMXuMkOx3GYZ6q2/d1hde4m56qQIKIuQJuCzdxvornb8b+QToAd8I5xjk
JbIH2CXPCszauBFpK8gqLGSSyZ+2L7HOmYaVTput5n4mHT9i1c+rVbWiE/jJEPPDvnxnXRCxUgNq
UFNFIcwf7KKImEnxu5gInmhKx2w9nPNZ2ho+EUwuGoxdErs6ubAltB4uf9EgbHD1YOmcizlWgbl5
jPw6n2FLv9YcbfhbUjvfl9t1OTU2HMeM4iGPDRcWUaE5F1Lo6Ts4D9LXuD1oNrzoTqgBpnymtHpg
BBWgNN8n+tCWr1MWWxTRbKXDE1OJHWb72SbMF1kHoHTS6b0jbn8t218nDzQCbZhehzlUGCrJTt4V
uy8RQ/yaAS8nq4oc41O8icbPXYxiZvcUuf0xUES0iQnruz9WvfBmoZQjF6S9P4MPNFmNsg4GPBob
5C1+/57B13vuRN9gaQckq1VQu2IGLR0DqCGbPpoAsGgyML//ROJPFA9WHix3Olkqy/Ph0OL4AtRi
k+g8JDMA5YM/bU0MqN3BSrkGrAGwn51NmwRZlukI9RpMMn9cc01CUr95mgNQFvRVJHKBxPzU0Mb6
ktnPZGvikqdk3ZljefNhvqRPa0Ky2SK+6DNtrmBspCU16GHy0xApTb8GChsSXCZdtQV2fIp/Ruy5
vI5LqhgBfz+PRYVMCR1Vz2xOOl6rn8k8owk2KGdrE8dsP3zCGMTzivOSJ+3QAoB8PRKFYRresH7u
Pb8Jq6QZSE41B2bHhSizUNib0IOxNOx6ekBWwzfAwSgeNxjWq57rF54SvOHT0W04HdnwVyB7CDg9
kXkB674TrOI/RlEcbBWzGd7O08n8lIMSkJlAAWtHJzN+rKWA7Uhy+nExZ3iUgy3O+v0Qwf7YRKuf
ZPy7JcoQQVrhnR6rDs0AinyOPmMNoJQuogUVNONjuLnCzjHcaj7ytQ6Jo5gAWN7TX+zuS+wiIegm
Zn+0m71o7FlHAEG4q2Sm/aFwOtFItUOGhkiE06sLGYkuj3SFegpFkPDWSLsB5NFPdixxO0oWt3+w
ooadCutPen+jjcfWMi/vuBLmLbERZDn4kKkGzRqwX/M3pACjBa4Lr5MYmVFPGt73vIEIEwuHcMpx
a3+JTWm8bsTkcQlTPGGAbGv82HN80HziNh5FMJp/R2MUf8msRpNn89dibEAIqD+AOnjRZSbnnWBE
MtMhHy6bhl9LdIc7E88m9zLjfBon7HOIIHJiYslx2ef7dAneM9VXAhV/8YnA7vBYvUmAJ1kEaxhS
RR35L+Y9nWX0727dqfOdbeyVFaeFYFD+H8c3NcibYtI0MSLZzKCGJSAmmoBbqcDROYIk0C37Y65h
NIf754HOg8p2OIHkpRvQJ5+Rq37cx60xeEidMF33+u6BKEGfvBgvRSlyq+z4+t0/05WWOdFnEr3n
sTdErBqgejPAcpRLSKXBAo6IZJEmGkzC7Zk6dL0cdVV6kC98o1bDaDfUSvqaEyony8w3f7QpiAMf
p0pd3m9b7VUgedlGYIqNjV2CvSopmIOqsuyR4QESsZNR/ZPgZJtM8oCOAzt9rki6C/10yhQP7bc8
DJBq0ZuWBLbZAzIX8kOaEUvOZealkhmJjQqjuwk8Jnryp0R3wjk4ATOJxvpCGe1kMJVy+cC5CWHD
VFaQa30mKje2+ymMSnuL6WDHuJO+dsuvRUnWm6OpU/Y43h/ysCynd2XciN4x8YATZR71zLDBCwQc
mRV2NPIwqr0G66pcf5kvUzhG6RUc5aWXd1NFPeQZQqT4GJGt53R/H6JpOLB1AiVs6eMoJ0gNTjeT
fgD66FACDB0G2kHtnOIHXQAJ+DK0NmsQ3w5yg7eI8QG+fdjFyza/QCVTgSP8lRsVN2g+js/kAs05
BN8PPyUxFEY0YxkQWYEVCv4dt8OV9CLC1sgVIO19GjLuCjCQs41ir5g/YUcnQHR8+hZokNjv0ZRo
5Gfjc46GB+w5j7/3lbcBpvrlaLxTYX0DtC4aYlVtXGKwSqyRQfYCTTK2/Qbvg0+JoQKEEXK5obwt
Gg9uBKSKjxRhtPmuaOkVBXezSnvpyfW+fC8GhTtUkEVK6xgbcU+lVTw3hgoXYb+m/Lxa9/J6zjKL
hgG4HycjeA5IADcUAX2J/uz6vQKRkQl3KzeYRPCHgURJD+exg1DI2Y1bNx3DGJFShbEIzSJzjdWp
NAi6o05tyAHGwwBwdjFWpO3pw6BluNak4KMwjfZbTwzwEgtqtsU48fuRg47xNJ+xtH1fSTU8Dks3
naLJay7GrOht4AWamrS1OoSUDGwlJZU8N36qX4Q7FhhtzgBonAkOKt1Nou5rcpSoDlpC6+yyCd7Z
eBh7Ue4ZVzqsIfNnTjlUPsLyh40cyCiWZc3NJYOESCHcC5QAmKoJMFSAJZDWPBZkQMCVkdXBDrrm
K4+P0/5Smpe+Gv9F8FyMCK/8B7HLtGbMeJzSUX2n+mZAwSjbDQV3HcAjyFesIEAyCJCQKaYT7WZo
okmjWQNzUnKfN5s1Y72djbI9sjvztyM6cuT8pPuIHQSwD5FhCiHgtZ891MU7tQMkdc/QloaTt2LX
tZNkQfWaw4K/mOm76KJ94oXPTdpNoDcUBSsL4iLlPFoNj6PfzxqOR8dQCKAzf0tTUBZ+x86RMsEJ
QIdxl6Su5I6kcPHxDtdfRDs2yBpkjpX8DUm8z+YsCzu8qgENGOEtDhoT9H/YB4j1egcDIQ+UrGJL
Sj6Vmky91ruXnrJ61RP0GYlJvG5xYmO6v+7dCa4p2rwWc+IjUYV56P+l5dkDbwiRapW623NHuXoM
3N4xAZbZr9D7bojzCKaAro8oA97M6tjZ/uqWzkPkG4zaQ6wHxbTVN7xPAashY8T1OOm23U4V9iLw
LhC3kNrC8PU/PJyzj4suf4k4HBldK8IKWroCeTGdO/MAs07gMRmvnyAEBNURbiBoaRAJflP75bqj
o4udkmFcFwXZG7pHxNNIRJBDuBhBNyHS4h1XUnb7wwvsmzH2Tn6tN8ugvgmHNNLEnYiqbhfNklG7
wtizuJR+yraP8MDN9so02ab8x43laIFejla4e0wESX68ZpIsCNIoePPHPwI0yY8JvB+xl4G/suzc
ms3A0xT/yEE4ef6qf0IPhc7NTpbJUsonwS6+GVgJFqX3wowc9MvyR9uhfpKvI7TwDzsfM4ujh+O8
6vgQ+OQSncCimqCzY+jouv3Tth1NNQpvB3UHytjHQTpnMzx5o3/TPqvJ7UZG0Wbj0/MHvJQxw9w3
z486yl4eg4xRt2JsLkvMxOXomwM6GpbuG2AWSdercUcO6i3zlzmEwoKHsg74lfdM85gsFcPbMNLY
TIi9IUQJpNK/pQwunaPZ3SDuciLI0NmOq9dZt4HQcP3lJHbbt/yowmxwiX1gODvbg6aThhuymj5M
z3QAzgdDVnrqb4gs1FaGs3ntg9j9YKlFLxZs/OSSozfLL5uVtvOP3QQgiQCEkfXjlo4seQKHyy3S
sFWi0klD/JvNCBBMZ3U5+Rj+i+wAXLUnldFf7vvAXnygph9SiHtiEtNoS36RyE5k8zoew7GCf0xI
6pOAxSrMJzoH09yr1xekfQzdAWDcxlZ72+lTMBj03A+so2Me6PY/ks6sW1FkicK/yLVQGV8hGQWc
xxeXUwlOKM7++v7i9O3b1d1VHhXIjIzYsfcO2xf+q+m1aCAp4gClVpusmk6bcFyFc6qLz9p5IE7p
mI9J95EtnWlVsHusj3Qn1fKTDCqx9bxiR6oe61enobN+StuHDWcofb8btZGUstyhAL2OPAi8nG7h
sYik50uVC9rF4DsSgZHUkzFit7SZGP3eTZ1oeso7W3rEHol3zKMVEq2nDzGiCHaFgKOw9mAHYL6q
qTtOskjIsh1ETj4nG8RxG1QOlz9pU7Ez1zRDaVRGsLhfHZjMLFaYWmJaqbNzDrjTHscDLIlunkHj
ATcxby0xzAIF3rUHxD/yAKC4bg/lHlQY1Idcz61PL2jSXbSwbREh+e0SomRaJpyZ8ILp6v1cmoQ3
eK8EZkpz5micvVg850dPTVzEoHdiKTGcYb27Hg0agzOSUoGmYWfv7HfS8ATYNLyBkb8v3m5gsbqR
Wb899Kf7sX1Jd5DPOZ3WMn8EEOwARyi4tcPWrcPo9j74H1sH2MDmlzg2e4j9dtfo6vcY7rsLLS81
saNIEvJrxnbmvt3VZx//2KsnYmWfPtGZFioFqwzvisW5aY0+A8vXy7A1xzkLnIcOwUGJOXDQVGuc
q+mXizVYvCNIYAi19wWcbU6ZowH3tQcLdqOhe/ybcbh37d5uYG7B9KjQCFAf933weYqD4wK3H+4/
vGvB8dzutbcejUbuwL0pcfBKaViSKWmUyZb/2Lsb7suBh89j4serkIgSw5xdeqXXM/rp/Ma72D1A
eWX5G/+cuj0DALwKYRof8SyGHdlYl4AWJDYhG/myftBp8YhiVncT3l5Eh+VcImkfnH7NNIe3zxMD
/sFIarF4Di7KoC2La++9YI/QmD8FBwTwPtkw4mYvjstxGMrBnoD+mwp1Jb9k4dSyPPMGyL0MemVY
8c2bYN0UpLgpffMuyneMep2wJJjhBf/n5ZHhMc3Bge2xl2Fbd/PiYjio1w3SFh7FC3SY5dxqBvv+
8w1S/olAygnQLxozYGn3nC11hq/zjfaQ8DvkGDxJ2ETMar8pwk5rhj4BUqa3wminn6P8/nO7maIf
o+Ng5xiKP2lxgGGXDL8h28ubZNg4/UzSKUg7hGnGsP31HshKRmThrYYbhzyEdkhSH98EjVvKL0ii
GzSx4vk8N1artvdWDZnmc8PpixKEBNRObMRADIlKGw5Z3B6usGdt3rgJc/UI4h1UJjCCoLYTs5xZ
lWfX+fq+WFNN8IiaNkevvWqn0JU9+ELQ9N0uFtMwxLhHcNdtdbUjOHI0ka9eDRU6JD0pc1rjMR8F
i7FkDsT7DngAUwzVJuNwPEKhfpxCZLljhKmRu5Q0SmoiK4c6zIXKu+hgb1WV0pWqxg2IXhhxfZv4
j6dIEWBEkxVDye2bioHncyKUaAWKvwxkx3lEmXjMnjSzOVeK48hArVSoV0myM3D8Qfh8updzaHLG
eydL3dXp31MHCLj2WUSQKIni7u8QT5HR3JURftveVGsqy4axjGH6PZhD1VNT6lqctF2GwHIkpSnS
5Hnb+02w7WvjDJT8kjK1xnizTp5zRMJlds6ERgwDmMbLlIKDdjh2X3LFhy45Dq3VFwJ6V1sSvxHR
UXAeOI9JLZo0ay6dJzWv0uYN7yTLkn6mM0JGhbxdxDtetWAOwN41oD3KP2/ZCDsYRZM27BZAxWL2
DbPkyGMCHMleLWWgtVaLy7aFOtje8ZFj0sI4oNQg298N6NVSlZJ0/d3XIbOfxWKIKPW0ZANT+BKI
Ou0OVGcx7GwynAxV8ZVwGY+enPDQo5FE+vd9QIPSRvr7zjmSpK/0mdI6qB01IJQR0iDo0KEh/mN3
toUkxNTXBiwaJunQd8DnE0Kme+xzWPrFjMFlPnshfjjzo+3/nb4jRIJ9rCXJnDl4xer4RK+WRt3g
AiDuWYMykw7evi9CpEb+EPz0E+52+6RQN/RFHNSyCaht73rQ0vrsBxHFSoMOdvh9QKvlO0ZX0bmP
yW1DHPSAtka/0S9FT48EU0TZZx2I537u/KhbEMtWoGo+lS815IKww9Jf5npCY/jpW8BCIYVnZp7V
+hhxPGImy983j6YVkAWBif4PO8ZWf9nGEzWi0g/Qsh5pjQc8juhq32mBKXMMIR52jQjJAM1Dflgn
7CPodGNhqatmhK9J94iu3wOZwT2Wux3gHLL8t0blfOO+H2hqvjq7R4cuszwHBK7kAEeWk43n4JOb
1zLYaIepCaOaG2qLu/hotMaBl2GsXvHwSVwwzsbY7YSMIu/tHt21hZpB5rXVLTEr5kBu697zH0bt
EOX8A/4t0ksBqvtzDqFNgKBXoNvuCRupCYN+/v2wSxZH37uPvGZWrei8fCeAggPyDg+d2GiPRJTT
gIeRlJFkWRi1gGYf4q/Axxm67wWmvyvJvj6B/N4YbJvhN+lt0iDkLTTejfIWRhlZGNkcA6zzOkWg
TYyCWkXTLzRA6qCHQGLJKaeJT+QjjDPCFESA5RiXc/Ks8CAO/VERlEgbzpJMYRFHJ3+fcObwDcdF
wDFCoSwVw1Ix1ZjvXQTLGMYajQR+sOi+OFW6bGGOuOOCP8MeQrIuhAsuecBheKO+/DCTrhov50RF
cNWhDJ2l6CAb75yGhy4zat2G5F4+vXg0WLfsxanXxA/HLQdycd11POAljBFg+eTmXL5HU048h9Zo
PKBEeQehwz5Zkm7CbLiRVG16nEp3tp96B8vgpnaYwQz2u/be1eaP6MpYWjnnTmtt/qIuYp30UEfv
TCwy9FgnMfnlL28ZoG8jyexpQ5JDUtixM+BOKDAvy6to4JCC+yWbFt4NY3mhPJxxSeF2HXFpPVPj
S7g5MzZqn0i3A5v7QHR0UoLqc0Z0rOup1AZE7afFMdI9qb8SMMLJyvTO/ps9e8aDn1aSnbVCUbH/
gjazBy0slj+KY4mbw5/zT3JKMauWh+SuszbgyIo1CID+JgUlD1uoaJwkV6ZhjU06UVuAUml4/S3k
kAuBlHin+pQIBVmaAkcKmx2NJF1drv5pug/r6DKlShp8t/t4swz4o7si8VYWp8s9QGCnNi8s5s9p
M7SHmLxNP3TZa/8daBu7ewZzWXEGBS//O6tJC7AYNjcFqiaMVOHWu1i8zcXsFy2jlU1JrzwTZ3ts
FlP592ZC0oyA8eFDmvgleMKdJg+/yEs869DtXGkwtBFUO+EqR+OFklJ9HdgNHHm8D+4h7vIJc8WX
BVEjW/Keqlpiucfq0DY/3vHLS+ZL+nga1Y4NHuQyYIDJVO28Ca/v0bUIOrBu0R2BzmvQeSdvYqbm
mQkb3+keaRq90nLAP/uNbutfnd4nsvmcIf2ZUwxfe3RNYXtbM+ipXj0SBSGVFIg5bLNMNHtvD0dv
HmrRck3Yo0gObSb15CdYVRyNzJpqDOntBst+nZar9oZWAylO9+lLffdimtU+x9qhyzgREH1sE+6T
ckCPfvVhlbxSRvr65LKES3855/jyTK8LyEK78hXgDpJSxqrJm7HZ9AJ8g/aZNaTh7G5pAF/H//od
kBp8SCmIMN5FHRhh0vLGMBPDNFoZ/FnDzZhQlA123IvMWewlq2eb/FwYwbwWARn0WvFoph8HwZyF
B0TmQd+TbK1LhER0Qv+qGWuDq+DZnUYgPaoJ/Pd80rlQhyB9HYpf5ggNBQ6m40YPbyAwvt0B9tz4
OT1lBtq9afPlL/1DiF9JaA4YJ72lryCa7ypiWhXdcr3vDKWla4LncZNh2E6u8ULcpw8jh73UfWOK
xIlpuRO89A584w4KNcKrdC9pcfZvcGFokf5tG2zJunS9ITt8VEDaj7H6E6+C5rwI9RyXcp5rmx6d
A9WW9nA71nNKa8ZHm345tZnH4G2hwg9kYM5R4b/J5BnFpClIVC7vNMFbooe9E7VleEjt8T1p0xXh
4zijD7y2mto+1vwK4K3zgB48axEvt638iyzJv9OmpSfUKyA50hkC+aO/9q9giByNtxgK+HgowqJT
yN/eITOYcN0aXA58gWZsqKqzLTJ6R8a2keqDdu9Oa4Ue7KR/VpU683OO4iMwWeodAC/oUvCNt9tP
DzICKQejio4Ih+i+EjypZt/S9L4ws8Rr4tbxYlbub7jFc4wtL8wCM6/WzPsetZmF7UT2+DR7Jvri
5jMXm7oGOkmXIRD4ehI4ULQbmyM5yJJdI2k+yB99WTshi2fmwiV4bZtEsDZOZJeu1bEi3Rc79gdH
JITrAEn/+o0t7WP4IFOnTiIJ6jVTaOa5eBVdcFCSl5dArvVQILZbbv+Dh8kRRJ2wnJcJLv9i84RD
kvjx/9Jq0Jgtw0NPT5D3Q+DiR3N8i+jxcrwagRFQqpEAQTfhKOPTFACnwj/arxIa6mxCYgP+STJ+
HVIpFjc/tijhHhoe6WiyjEdcT9/okADLO7Q7gCNln8yFGzliP5c+yY8vckaYziGCJpxzgBTWVLBh
MZQ/g+nHYUwe6svh5zGGw8lFU11Hrd5OsC4OJjEh/pBukWvd+E58Lobc8V8m3FF6ogPHAhhlotBc
C8FgQTzCxhlkA7kzqs3kFLeSL7QJcyGHyTXV2RH8xZl1oqf99kEnpY7WvfWaApExWyQniWypEUUD
WbhN3iYDdYqhPcf9qzM6AZLQpQpK/lCiFckg7VrKqOw2li9MVkkiMKiyAXDIpocnE+7yinkHHEEv
r1czYH5JBb2zQVV03K44bTHdl1n2JCWczKA/Y05cqQtIMUtOZmAQWPsRFF25G1AJp5fpMTyHtqrX
jr9Mr9E+4w7aylT3FykITkkvBp+igQXQM2N9Tq1mx5dpvQbZIIcp1G9NikSa9Ptjp1UhRQ4XwN/3
7NzHGDM5Bc8QAzycf0zoFddAGtFXghD259xrWqDu+he8AtwGZnj3sbEaLAHgj9KnhOfJgan5e+oQ
iHDrrgBNH1J5O2H00U+1AywnIoxiYtAnMOhj/khR208gSHBUnGKAClJKkPWnzxDMR7DdOurfP9pV
yA7L7oku7BvWBackjX3EnE6sivAe1YC6xOcmNAFYX9HVwaymPbzzfn+ki1kRH9oeSEQRV7jA4OzE
7Eutj2zkETjRttnDyGXbBtaigiMjkeqZhFeQyS4EBhrMsRYyuZ2aQ8nvX5D3YrvhvXnVJ9DDB2sK
4nzQJiPGI2ZF6f8XAOoRMHoHoNyHi9gjHZosQ0zgc5OxVmZyGslCWzfcy0iYFeo8eGFULaFe3I+0
rJ06AS1olsiLdI0JCNiUhtxVgKFOOR6ILrviaSLMBieX8uKGk/OW8Jxhn2qJ+x7Jl4eXASfo18se
KSwP7HkAXtEubWElMF6AiZEuGGvDZ7mQDbLsKJTWNEbgH3FJy5Cz2AngQMrFGt27bxP5aLG4ZiKf
QfSDHZIyXczgNBGiFUMuoW1F4mBrDMV5vYoeLJQlwx9SsN5XgPcKcVj7wo+ROSGfAFquV2+g6OW/
remLfw9NuJ4QJ5iLNrZiGoB/1AtCMXoE/ztwgKL/VskngLvMg8bGgzHNlpLDlfyIy4nMBcvz32sm
4gX4OxsMDalFaeCsiE0s/oY/AoMlqLax9GkGekJGRhCRaxPuA/H9j7zBAcFj/s2ajGtLcOc6xcw8
ucP+YGwWDmYfAj+3KZhIOJHvwsV7QO2sF4uUSAYokksxHO+TYo5JeZMgzYa+KE0+MOUTfQKZxswX
88SzF7FJjC6AgRgHNhlcRr4R4XprpNDwIlwW/fWZgwM5bGJMQQdssnopeEQGjoKJmskIKF3pfRMU
//9mMDrQ/ZLAZfTKoaGILxS1k3QIGJEs1hmgA0qc+gp8525AHVStAOZLiVKRxBCMbGDms75krRGn
WGUVg6akN8V/CVL+BCs+EMYOwXkh3FYWrbwNHgcd0BOWD0CrXLtc8FqcHQkJVE3ME3lNydr4F3oW
BN0FAMobMpRJLiu5oTjm8vMHoUq2wbdFYi+nIF6T7hqiFFY4Hx5qG/ij7DQJ+/jN/Zg0wy7+47pJ
nJIugYAP8mBfMJbIisPDCJIYM9olVhHfwzhYTHAo5k+gx5nMPLV4MU9Xfv6vvvvE95zYJfeOA+bE
cEnu4wlZxww+PmSjv30k+/+5agdr3WPYFWxkUlykNXHDXY+692y0dmQ02RsdPHNvSH0AqrE0c7qH
eLZuq+XkmaP247sSb5hYgILNs9m5D7aU7fWRhncsiH1sQ6higFs0OWSFFHE5+QSn+IPzlkRhOctO
FLDLHrUt3R4cTLiDiOg1nyLKM1I57viNNhW3UJFQThPAXsE3WTIyYNYcmvQNDWZAxlwTAxpkLDNO
KZCokMGVA+m0UARoCXb72pfWyx4QDyQiPYwOPZqPf7vZoq/zpa5zuPnMje9WVBuTifiO8teGMIT7
2SM9GEI8A8fGraSZNtUeqMl7DN/jiypmjo2nP8ALxzHzt+Zlp4ShQbqWs1vo02cVJz+7gNNpbRHT
vUvA/9Y0ZuWo0nxh1LX+yYW2oy4jiT48dqkJyMh4knCqULnQvMJ4ypQW0nPwvfaOcOK51vekfnmL
j/oV6nGlYlxmWitpBmTZJeay67d/MfwFlvcmjPN4gU5p/kuRpfn25DS/zu/9LlOtVYfPFO83ulFU
IIQ7wj6zapwZ58Cm2OqsdegpvIQ1Prn0+DR15U04jlukZM4Mbgw8QvJA1EivlFbtP8qzlmf/azOy
vk0FNduKqaDgyuLM19hcXxw7QvgDJSP3fPN3Mfp6JOl5HdfxNW5SXiQ2gjMeOBqtv+VrJ+a/ZnCh
fTOweJsJb1KJzIXt9GP3ocIKgNF0qCoD1uwEvv0jfaSNjTEzk3IgjXENuSC/DQUCD0FZUG2yymOO
mwaMNQc2ppAICVtIgT6KfGzSpIBM1pRp5Ew+/SAayYBq2DqUHEzN4OuTnqFJJjpwa2+5bKdlSJHI
OpLPa8iBRmTZ94MjQyaaKRgwAa+pENj3QKWK+Ss9y6Ja9uWr3lcWtPJVo2uGD0iSpBrY4l0Z2Cg8
Y+4yBzJ9WRAEl2fe4JSFZUdeMqKjjXLzn4N8Ek8SLqfgpJD6FKASGTqmVe5pW3aszpruHcdukElu
CZS5gA9y6plMF/9/OO2CJDLOMqZjbzseeMM8xwS7cFU/a88wy13j0Ub8OLodamIMymcQgsUB2Z2p
qJMkDHcDYtjH6VwPbHfv+YARXqQUbf0oWn2ZMrjyYWp4dMYGJFqEGNpUSBpouCaMJ8hvcTKOKMaY
bNqn9Z3IaGSN2g92r3BYbtVumQkywHiz+pi294wuzRGYEiV+Uwjgt3PSJvkGPrE7FeNR5/qqKDoX
8t5zsN8HNCVOj0jToqbhwwIo0MhWIZvxaQodlJIHK1UeyaeRsXbfk3OO6DbvkqOTqj6QX7TizSDg
/O6QdgHmUttfVRtfQur1mwyZVEJLRcQ8e06MfXjFHppNAqS+7C7DRvc4OBbZ5eFTKVuzI7u4UKxC
mErS0STPZ9HzsUDwFXMK2glCv4K6noc7h/QTrjkopyZdXXSs0+vwnRX0IPFBBMqg4w9TjRJJZj4t
XinnEQmlFgoL/spWEdDj65FRDCUXtDiqnSYB3diAOcdLPppDhhdITISW4kmhIaRP+VKAqGb/aXus
8AofWxi9TPc+jWCTUp8LWEgSUXXNPq8ryWXQ9A9bkqG2whfcoqf7s2J56wzj7+WC/GM/4YxyYLW+
8TO0+00k+1jawYyDtNhn5xLxEhSm2Cc3w9NpgWzwfIyLrU1l3k6LLQwwfoTNQgeJlsVLAViCwS4W
bFzOEgs1yOw6WjKDU4uO56SFGsfTWPnzNszGa3z8RN+ch03nAzbcgJ2yOF/YpfS/xMl+f/+LR8Xo
s0HldvsHadTs/xBUAuAYLqaXP579ecINwMEZifhwD97Etcf2AsGlEIaZeYHxjR2St7dCCKbWEAH4
Hrv0x8YantL9pFaUc83k9c3/R7OWGXqDO4zhzwbvSrEzvcZnHEwhke+kFSTUHoF2xa+18n4GyXOZ
gB8fs/MYZlK545cWOAOs7YgqjIi/I+95oRun7+kut6hsTXR51Gd4Qk/rqU2B2pb+ipRtjyleZC0y
lPmHfvfuR3x7deopDZLj2CCbGOv0mO1tlT2i/W7Zw1aZJhA+OqRxJQ1dZt385YTMtRPFd9kf2IpO
eBFcEbmMmVkK76EaP6Y3kayhmn6Rtn3WsASY++ojuiJRY7DnXwkpODnVQhE05c8Eeg0ClXU6DFwA
0iET6gGgqwlFgrB/2DHg9AfGAsOg+UypyklbMCfpgIq7G+evC0aC2X1p7g3YNcYfCbgY/kEtXH00
mBFk5OU+Wl7oBR+pao3WmCwXYgypod77THnj+1jmYT46jfzDvNQEtCJr5JIMUtC+SIelpt/3X2tU
fEs6z58IJw2eFq6NYlNkVBF8jNt42WtVVN1VH0P5cVtYQZDooCr+GD0LLxGB9g6C5NFb0uGhoTV6
DyCaInGu+h/kNAAktwSS1R2bgWtAC0bq9WYd0syrsDIgzWsFzPFDDUVsoGShblmgqdaLCBZPixrM
8I50VHnUg+XPfw/ouTwwLLv0DLYKnswUGWa/vSngovYR0Z6ZpMrC5uSApxXZ8za5JIjboL04P/t7
K97TQaY/Gh3WyCi71qJo4IOFlh4qkwPuPdPayroFTwSDJx/bvfbHf99iqHQOZlluGUNswGirJsKh
fQOP1EKMGx/NBFO9B0O8KfxmDP39ZVB0PmLNZ5TxvYm7hkwwvYOzPrz21bvNHmV8BSwBvcH4kuZY
cPUP00PtXmv3oyXWuLoy3hIiaNRAOH3HsqkOzi3g68sx4cNqvC54KNd+O6SpjkELrdzWCSmn16LO
OAX4re8L/8Z8kRb2eKtl98kJXETNpkfvZ5836hh4+qVmE/4HVEW0p66qJmjIy7OqC4iWx1zKbcGf
9azVF7RxIhnPgVTh95e8EgBNfh+3X2kmPCglYTT6zvDYREgFx12C8kuZJHDIsKmE7r7ef8zaXebe
dTU0YVYK4A63znEhgzMaYK+O/+oZMMFn83E4u4J6hhfvG3yoHVLRov2DF1t4s8nBm5iQrShfwSqr
yQXRcDVCr32oI2z6qR4J3advzjs9f7H1BIj9Jnc4sMn77OvojXjZNeOTaywGLhBa/ceMyUoODYm/
2HedQUq/8bidpAEfkzuCDOmQ8AVaGF6eO4w7339hsYminJFr6OjhvOvZQ4wkIMh++08E910K4eNh
qGleE+xcoJQiRSKroOYb2z/k9dlx4r3SGAXChNPZO/6E+C6EDl4L9C2wdGPLu5ezMsDA0ypGW8hQ
ubjoNEIGi7wmp4u/3PwgOIRmwEGrnt1lp5rjW6e5n6zJ4wgtjOO8un/qX5I6ZKJPrxGLpUORVLar
r49dJNdhY3SwfeiGMgToC9KMlAKrN7oumjv+hEnh1uElbPT6S6/yWV+hY0ZWt4X7g0fxJXDzAUTo
kPWfUOsBh5BQDVk9MO9Bkj04rKu9R68zYIYWs/yChhLo/Qf0jfrkr9A6cKi+tdjA5BWMeLW31Xfy
SEvsqPksjmQRRRRxq8/0EbizP4cS5rgylgn/kclJDv1XXcN2LfN0p5eJ84sf8KphFbttxmTxQP4Z
4VtVI/0bnPKv0gMZAKBv4KeyG9vpm94f/L5QH139fXiJIIgKrnPOGgfPaFLoW2hDLKqaZ4gJG8xZ
WpEAjJ7hoxtwK5rxzK7yYZ/7pitkuw8qzwoLh4IhpPMjipRFvasw0MAcK6jewZ75FhaCRO/8Di6t
4GCoU0skCNcbsyAw/vCXufV2T4TDpTJvoUHCsV4ObtBuVSM29a6BNUWl/pWwdLnpp+yCd0vP+jC4
LDrtNDsoh1qEvEcaHvxhK7igm9ljRdU/ZJfQgub2cPulHbQi1uc3vN/8dwf7xhuCvIWDChlnYxQV
DkDOF1UqsOUeJzDgit1hhzeKufQuzFQ5AP5VrwAfMvn3vbpPcfCNaaj07gCDlMqnsA37lPunGML5
M7z2Q10Z0lwlje1t/akCw/IPOg432Nc8O7d1g0MepZ38NorC+1S/dy54nkAOCqvg0tc7j4wDMXsO
8dzR0iJCMqoBM3tG0uifIMmjkCi8fa20zQmXhO6RsacBDgY0BYm2jawdfujoyVCK3z+EGsQWS9Va
9mVsdYx3B+QXoiqNPYhSECcbaIGAtR5g8qTNOlOp7jOKkFjvXiZosUOIE7HHEzfCdrIc/rwin0tD
8eU3susjPU1e/ilvBY3wPqqUbbtHtJJ0foZ4Swes+Ojea7n/tM5ZtT9uDTK9HUZwadDAxqvIi2w/
8pK/CdO6nsIcp/eTrMS/zgxqhPdEh+Tkn9V9i92Nm9PWpC/646fx/Dl0zo2xpns2lY+1LazgOL+P
LAJL6pFYM1z85zvHGL27/mIye2Bgmf7wL/grtMKi2T05Hj97LCE7kongqqc+E+Me7Lca2cGmSUuz
8Bu1a2/w94nnPwsvq+y7D5m3UcGhnSxnRlL2mF6uFf6e1JAp4YfoNznQdfK/aSO5xwXMi+QBrOpj
D+/e4jEmt76mDvj0qTaObIMmCud8SKEmSRIdOvDgtljd1ciR8ZIkJOGphmc2U3cv4fAYMCEPEHoH
qkkAmjzeyMRqhKzS/XqRpsDUztHdsLQgp0A7Fvo/KVJbmI8C7WNA7A6O3sZ0EYDXergbkAKRtr3c
XpjnEdHu5P1L8uluQIlJ+39Ht4Uyt1M3oAx5AHM0GsD+kFxCqYIpfsz0nq42F3elBwyNo4rEd7rD
UEDGir9VCEgXhvklr8vsPRo/QsIBgjurh5AiYpu9OxhMM+84hp1O64swiTouLIOjGnKxyVietubi
4hZWjIHH3G/fJQQkeUqxGcZrqDKAfXwloDy/hjgxE5EgvYCIGRB1SAYIEQMTVEnrBM2WSSSbXi/N
neQ6OM6xhsPFZI6B4h2vBaIXm3AJUabLRF2LZ4dVKS7Lg/foMCiiwwDDFqIhInOyH9PVmffGFBK6
ai7NezUfE2NzGWxvYVwTslWv1/zYs2yMf7277mEnNr/mzXZioXhv+xyd8WWwv6tjr9p3ynk10g4D
bpJ29p78f5Rraa5jmvpOsRiZrDTFMkG0dPbamFoBfSUIT2I2da2OI6cP4zu8pzADQxOSGiCC0ma0
7CGtMWOScv0C/fCpcv8Q5VA6jVAGZM1tIokVfgtlIB3MjTO2Zl5BC2/WCJnRV26/itOYUCNn7iXH
6tblO5Re2WuQAKR5CjFx/sG59UERzNyuv5cf6NcoI9kzqizg1avz6J4a/85IbsjT/pGN2RsnvI1a
DMazOJysK1jBfot4aWIGVxmdE99ijPn+idHv/K3mhvdO9/Nzr4VBwAcurQt9rkU1qK75fVQPkBhe
cj3Q1BG1VE/jbhURBu8Gj03e65uSbvr3rcTOW6+InjAhr+5vdR/x+pKNuNJSLcXiHhkZxNSJM1nC
xfNb6Tc2xqYNlmFACA8Lsmk32ZOffDztLWszipiDkTWDLFMqwsoA/QRehtHXrbPhIwPOU82JpsbG
x13JtUDu6XD9K12f5Cda0Uctrx5+vgKT8SGCmK4VHqILPYljVK9uTnw/B9dT/LBlPVkr+FRFiDKs
cEUlPkw8z2/0c7/p16cYyVOUDOlFqX7HSslRje4MGFfawNZQsKEgg8UHEAyEPMsmEcrAa4imkWtQ
dEoaAedWtD14tNjZfkmev5VP/hNxprPwfC85Bwlb8OR7bOeflyTOHE5KK/JyZlo2TCglJ3dOhuYn
XnLx+lHnO4hYWz+vPKIhjNIyTvN5EeUnaCxVOu01+5hMPPwpuQuZL1eOuw6EWBiWukNWIbx+POfH
Pcd7Gl6vMdlMm8zLlBGMB3Zq3dc/Q7gx0Pvz75dHDOP3idny4zM27/EDkOWiVse2m+iGf2Il6zxX
Lqp9dIef8ZcICqfG9/LbaF454Vyv3Lw5yXNGcV5ZtRhlYcni3WiTROWSCQR25DApFycMbATTRDas
YZBD5ePWyzu8GH323FYQOhmLEcGJ+ZSYfLCGgYV+3ur6YcHKMkwYod5yv+hdmQfrnXA4Ll/DU53+
hM8Hd1JxtB/L8KkNi1aUHE4Q7hKi0JDBeC+vOLu58Y85oXHZa7Loy5LtVpAnqhKmFpRcZd4jSnKO
NG4e5UIjYIVKMoBfFV2WfzeKDPBaxSDlRjmt/b9ZliyOEFsG6LduakJxorkZM0RbKEe4plCD9VlT
554ZmMGeD2367AguE92YeoTDb0dbUwlE/TFRAcIsBCMn/LIQ0g0HikUfvZmX8K3Q1XhWLgmj5f0g
0r5nPMBYC+oJPWkYSU3ALn9VbZ+jqofXwUAMRZjcPEYfHlOqsdvP8R0lxOaw0oIqPscyvOoWP9Ov
uo9+vs2mdybfGHvSwXl07C2x4yQEMlEwKqIWG/AUVepvJKfmDnEuY+EbPae3hGriKDZqqYaHEGyS
h0uqPuHgJulIDskJOoe5PgZVcOuaHQwt5NLJdDvvCBkxEzfYKJ+s5tnWHplm9OofyPExbUAGjVwT
Ro7zxqDhi8abPdZQwxPn8tNNktx0p4Sf9JMYfu0TPDkCiHTJZfXxm0Q5DnzeEv2jz69RNSQmew3q
CjAzKiXk5ZzL/X33Kw6+T85CUBEmT5z8FkH/kSeQlt9qhS0eZhIkTxylvI4qZ9eIsYOg+mHuJNnr
AbzznXT6bBrJCZ8pghpo0pDUvVY8Daf73se/pybMtCc0Nmdx9Rskf9TyHnZkfNLv3y3+qsNgTuo1
ek3qlYNaZ9nVAqxeY9vlXtZc93XcitCEUwbJ3UM+GIj5BXZ7KMU5/MnvoMi6faHMlPwFyhecEobO
+gRcHuAlX86uhPU37QDujRUe4+uZRPOtqBgIS5qqOY5wheD1p6jBiMlG2P4ntDr27o/BjkrqLxFo
YIKHIcmI0mROZKNmJB/+obH6+EZyygF0WYMOySX5WEeyTmxFPRk08mZdwcwhMAxWreB45/S1Ei2Y
T4HPNoDpSf9NOTthHZGUKKcnz7+FS3F0ZIwjZKa5hoEVNxxr4vFl/AYBM4FYw3fny6U+e+QGjCCY
mm7JzEzY/inbT+x5xMPn7K2bIsOHR+ox3b70jIwXYlM7st0V9/U4OyXXfhU8vHog67wlNjpiKECf
IXyRDm3vPWMF1zfQIylhSRiv2YNjbMw0k7AOTwm7zFtyyD9QE/UeEyM5Pvyf7WGLvvoG7bCW2M9z
JOFOkkSPhjeUXMSj5ZKfY4AvOXmkd4b/vp1D/+ol35jEgIrStNmhzh72YCtYvfpS+17QLhTYPyhi
+xOm0iM1mZUbHJFbB09lD6cGBaFnopN0w6ei5GAh3tPn7OrfqOCzM+1pWJQOImGyUzj/QiYd1NHR
ay6+p9XmQJb2KDy+buMXUfQWyC14wtRUk9XqlevinHL4uPhEU6lFznbSfCemfxPa1wlZ4rPD49Om
Qx3VusucXDZLtlcfZl9VLP30zKAXt9VFhcMe0QKWY47afIwy7x4k1kTk6asli+bLxh/2HcOjer3o
7lBfD99dbLkP7hgrYbc5PirE7ckrzEktV/keIixPP7/4SZ/6U+JEIiDImA3fwpCiPHpRwihcLqP5
z4HyCHuHVhglFOu9DyhRKT+5gYgwOJjz0uyAdbEzUCd81XKWvAbsi8eOHLvbT/YqwjjAItZFZjQm
EyG428GYyIS3i75G3BhA94sYXZt7rxzLCeY40QkhtXnjPUl3YTZpZZMa7VIPCOrTvVxwvIEB8UT4
zDiEEpa0d68+brm+3BZndDMD+B43uBi/D4pq1DE9GG5lEFVdJJWCBDAc4d8/XNAn5y/MCai2TyQs
3v6aYMYhFYxUMpbpG6a/f2Jq8iLq3RMZdsLvN8hgvSdTiCHdyCioPcH18Rl92VseE4GjyVVs77Vv
9ArsT3e2z0voi5cl9POip6D3MDfmV83hfBBYAZnO/scaI9PGauLWt4YPx538rBC2CKqNLxAb7qFu
DeXw7b7gYuOUTetLZ8QQEFtFyAIkABu1fa0jMBMy6ifG0TqRt3ts+f9uNsH8DiiV+HPSm32hsM/P
53VOC+7LIFrQK2IImwj64RZD463tQ+dsqCiiQAqHQz5tqw8Yae54jzdokSxXC2ZVEMkpkZMT5OMq
GA8xf5g3OMMui6v37x09MN/y2r1m/JjjywO2+jeI9RZRWGJ1i3M+S/X9EJPz19GNMCT6B/KxFUSx
9fGZ5vRwnV6kdYYYp1FM3+N8yNkJKhT0O/I4AQhNpS3+Y+m8llW3ljX8RKoCBELcKudAEOGGIkyC
yEkgnt5fs3y8j+1angFJQ2N0/6nXrT6DyW11ikEmexmhQGPXlynq664YUFg1SiPylNLYbFoe0s3d
7DqqDYA3ytd4IGLrd2UsAk9Oqd6U9dDl9STzAHlPSQYe2cYn6HqLZOX1q2kzhpznjypUMi4G53jQ
HjMnvENKAaAwR7CqmYEcGolOFK21+C6oKsqPNW1ShrYrI2iOBo3l2d3wEg5Kg+ndRC1T59i8kbwJ
AeXXCCgE4vIa4HOwR99ZkDxOsq8FNDaB7vHZn1sgQnAZwEHecCXzHpzT7rrnMy4TKNA4IyTiKghT
3jJ9025ztuW7nJLT2Cj+Zv2Z0tMbAKPvvEZ6uibX5Y0N3tgw+3DWbBu/+VUbgDBlmp/zg7V4mnRT
4AtsZjpF0xO5t5kEpsdlQFoqZNTkWtNeq1leFESjMl54a5GMdMClBZO/JtT9aq9zQOmAGXdF0cFy
AvVVdX3e7Lw0T+OSyBJAN59wltqS9QVcQBcA4k6rPQ0v4xz8C9zALMhkQvG8wzjNP2/UeXZnvT/7
vO3Mfi7dt0EmBwt4h0okL0mUefyRnohhA0j+r4FTi/F3r+bicbE4EfkNjYbNnTCa09uyXfONWtcY
VJp5BUyeDW7sEw8WAugQkeVG22so1pftZTLiodYOEXBf4pixNNSXFLaUSvCZqBo1Ixs9x1yYU2mZ
LeizI6LtCICa3y+auXbFrvbJqrdRzAHuzJ06fgGvhEhaXmbeQyZMZLs83+ffNQZjaITHvDUuZ4xm
0QIAvZ177XD1JCVm59Hc1pJ28vK4hBBlLqqvI3UW4QdOJwNjJILIZkkfABqZXOtqIdNeYA6opLUJ
buLgAMbwKZhkerAOA2bQU1fyWSZPxnWQRbLu+uiRmefAyAgGAlJaMC89+NqjvdMwqLVqCtzKTgba
eIe6OBcG/2WjhKhI3RY7/G2BwORd4HUx0CURYHdz57DaqCPPzntvltN71vgpSGFiMhg/CO+mc48I
SmGQBgs4jZFVMh+w4cJ41jT3f09UbhEi7T5rxJcLtZg7s7zPmDTl1sseCkK3zMkpby113olcC9sP
6zvT3tlt0GCYBoshqHXjccWnZ5xHr/ALRGUdR0cz1NxHIZS18M9IiAqGOM5z1D2tu2EpA3hYhser
g32xXUxuopgXZTCzDZ8U0RiIknumRre8ExEP9+LJEUMXEq/5HqFk5n2evUYf1jz+vS2Dlbu4D9H5
IIfsTJZIOcCCGEEi1htzeCVayXvlhCrEFVF/xLouRFezxMSNURvRHTz3d6KuVD6lEDw1biOi5aB4
oYPk9YI9EXJcLM3YUWaijRILuAyP6SCZ+xky1dUd8gzYH2V33kkhXloNJlgZsOlRHaAh15OONUHs
+CAhXOEnIOpAXfVij2NJ75eiPb26p3SzXqNb0PMb0946BsxDgTQSQkJJofRh4ePb5gPjf/ZRyrhY
1wrdvSK5xkaVaa7uEqK3T4gr82TIMmm/wbtj8Dv4n8gJRSyDoiC/Z4AFXfSn8oQYJvMKSJRDDAZe
mr34xTXynDJ7oUY0XovWRi72lnMb8YIt3ot5wJBkb9szkffU6HbuQ7gKlLspjoDVdrHzd5i/cjK7
MQ3CBJYSbEKYVRv5tjgF2EZLt5WgumfZDZ/Ok8/ZInoNWc+X33y3tBn0V7XS+RuknZ4TgkYalItc
cYKA8UpQOl98JtIZjdUCiwVCRsnF2E1FKHxAGi4uLaTfMqQGL0//OcZHjucd7jNW+vwxL5V5DV8I
/RMiPkTu3O2jKjZV7IU9W88g6g+uDrzqb3MSM7aooO8e+Ck+pkO8d1u0CAReH+iobpaaVwhnidlc
cTRjvKGRsalo4VEy90bP/HK+1NvEZj6s1qqetNMPvB49ytPuxCTq2hf2vGN4wOXtuu6UZpH8CZVo
R3FpXuEppvMpybE3Ga0rHH9Hx3Z2g15utcLDxxeFSWMksgM0804spZ0zESVTj6EWyN+In0CsjzTw
PJRxXh+L8wPVWBXdo1bQAOREZtVFk4E2sRVo7DbC4eGJSBTnQnRWxV8Mq0zmLEdlIAsR7Qmid+RO
Mi9FocRTohdBQjxZQAii13T7J6E2KdS+ZITMECYsAe6D7mSG75/fh3AMAR8ab9z9XCImtbgboim0
gK+JaSWZLLxnMqR15zjVEu68ydVAH7PF8a77BOB9EHyCcvsMFHvSS20NtEC5SKp7hMhigeV/rjue
k7QxBuBmC1xeRsMTCDi3GKoZxscBrEzQuns7JL1I6v/8FLuLFTK2B+beHNKB/PVDEg7RShLDuMuJ
fA451NDrIvxOURsOlYjkpHGrryfdKeNkvH16d7Ux7JQLOwUn9Jhb55HCFNjSli6RMsqj6QCJ26aQ
kOZ28+QGNxKFibegRogaRaLCYDhUJ9hDfGXQXV1OKEb8K7HAAdI83HBNDw+hpJiQy1N0GFVUo3KU
CbbK4AEu+ZPosLueH55IgKAEEfyh+FuJWBetccSoBcZQEjqN+q1dNJCPqnuElCC2easm0sOSKbyS
mNHK59iaSNgKt3QvK21E8DblD10+/+wMBV9ACP7w+NtkFg+fY8mjWT4HGFU94gKt3oq8QGyW94wP
rROjxAgaZpJzHuYlNkCy4NPjYEu0L+E8FoOb3RfK3+9SDRGLOIegxLbyB5fo9PEKK6hjspM7x+kC
0/EBpEI7suU9PJkZhJX7z4CIj1PSOI4YY0VPx1Dh/jNrtlDzntPTm6jF9vQZ4gxJ1bHqdcePfHhC
+w4j6DKhNCT8FYwP72WX6oSBW5JzUVrXAabAVeOALO8ls4pRht0WmrDkYniprHksrrSzX/rHIZli
eOuhxFH9ITQVu4NmMRRbBO8MFhPHrGzH7H6B7GHHSKEGQNSh5yLmE5OOxDR+8bqhTWxzlG+xcaJS
4YT/+GRiRad+XbQ3mFJMwkr22ADNUpft7Ae9ddmLlOQUNz0gbmcenPpiye+JFDO58dFvpBgfgnrU
w10yao3QeT/6e29PJIYYs8HzEyhH2eBowy8rNb56c0+zegzz2rotRnn/Hf7wcDKOAHkiry7nXYhM
+NJfnmxuz3UvYdlfC6Eer/XOYYvtn9zbHzKiPzl/CeNx56J8wkUUi8NyqYMYEBMBkhEfLZZqJjnG
t9Ew1TZagOqOiMl+ByeHqHBvs8YIO1OLaqfyCTRHRCkuGrk41L/INchmZz7OgqcCiW4t2VX6KZrJ
dsy5zQ5IZBSCeSRhbHEpkl4UD0kVIWK3tcXV6TqQpR8eOolNFtogmxgCLftcbS0jmSQmnIg1+g1v
8WH2cB8fyi3sQT9h/X0g9iTxOm29mqLjlKjOMWsVXRSuc7JDZdPrIWYVdQj6HBs1iAMnwKZ6t4RY
eVhbTorGeqW6oA/zC7Cse3KEXOrRpRy9Z1K51AbgAho0y/TJRFpTMDHwsIB57KQ2WBV5jLX3Ymxm
CvrUpHa9jYuOMWF75AAQiSEq9GE8kf5FTt2uRU+dbgdHMjTXHRIJf3kR7CJvJMStAIaXt3/yUxUv
ujhkQ3iBTtDaWcyempzgXmik7u7VFR1Fl03sBvag0CnT41I4D5Gs2IW3dcQjLpLo2r4R86Ratdzh
k/3qv/tfv808CJIGeC3UMc7gkFQMIRg/HADbGVvCkA347/F3B0EBWeHNIBaKgW1pL0IvA3QY0GrG
h8ERzQcjp87x2+v5EB6mMiXXc0qPM8f5bw0uoCmDelyDjz25S40QUO4yGMAVcQNLgzFD2G5ATSRZ
USh/LpbiCpfWUvT8tKKy37GwACAHxHQCHJk0IGzpe0dwWTgERx9ff11p0ANpJdWd9A4dloy0EKpk
AH6ITDDRNygphDiA5iM90A3xZ94hZSwbWJJibSBYzUBbtjx+ntOMyxCcHDwFmNl502i8mNgM8TO3
VSQIYluElvPyjk8Yb0greHfaM8q7DfloeKTFJ0T2JitOTLFdjJ1azRvBJMxtWNunRDxBLdTXUL0i
T4/jSWwxzpcgPHpaZoFYNJV9UuaG7eQGHrKpmNnDXdjyrMn4U+3nSvRRonNSB2WEHUocpkJHlZFo
Uj9oUu9W6b/NNYcJhQSpQfF59TJ7hKeWUeUUIcZNfJViEe15WHqwUvS8ahXmAwJKrE7c8Hkvpi0P
MgLaYTBlPmNF1HuCZsTs+nNzMFgkIKbEYgHn7S2AUstMxt/EnXKvQRLo4tZ03TyznLp5buIykE98
zhjPTRY1YlN0WhqbsNTa5xiSQLPzAdwuRjYM9vSd7nShLxlO+/AfPv15EnDl1Oj2Bf1wx2pRwQt3
HmVMXMBqB3DLNzTtiyVcNngcQzzMXaysdbORUFlwrgOsOfIqcWTS5U0fvOrR4+fBf9A5ZkrCLuPO
M2oO2fIZR2O0BmMScqC83SxieoaxWADRNLzAiDDoy0xYptB20ee4U34kMARpQZli5YMphNvvK+RI
oCSlBG0NVz0bSswcQ1npLe4MaBcrXcP+0dAsYiOXCnmij7BQHHJxef4KdiodnVMXFqUp13IL1WEj
0T8sNXpX6zu4T1o5DibnNJkTxOzURPUQdKJZutXtE5KCT370kDy0A/6cHrMhP9jY7bsxksqBxYCj
TgxcXZ/Zh0hQpOG2XuN8cDfGXXBlMHOzZV37n0ItYMMc2G2SRxn8Zp7BhNt8kWuDudbhPpXX8eK8
h+jHCdJWzfvi+uC7ofJpSqAv6GzT5p1UtW5+otNG4uZ83AaSkQ8/+U6O2LxOdsm1eFsViWJJtWk4
Stf6QE8OrwsYbfcJ/36LiOvBhi+CtSRAwAGfGrEYCF/thTdEQFPVaGMG2y5kgbcCdXJGfPgWLIbr
RQun9TX+Rogaru2KuVUg7LCOhuLOUyV+AD8/jf6QFeKQEgPZ3oG8hPy8sficQ4Z0ybpkO3CiqXAY
mhACbu11uezx+e8J5xfU3qaN3AlZ07pmthUQFYggg4RQvt3pchqG/JGvZI2w5X1jEH5THX7e5hch
X9NuIYpGvzdVhiQ5gpizsYOf6JLl++Q9kVBhKaql1iGS/WBYB0bXoUWLHgFT9DB2D5uDVkwiOwiF
eMqeVklJ03CPKAJBXEATaKQ5c94gjmAgXi9ag6OCdvbP5iVl8h973ItwZEC3598dVBt8bMuLVNqb
Y4xgzwB0t7wy2LBKpp2snTzboCXIqh5jCSWnQ846/iW80IeIgp7d7uhfikPCp5c/ueLuD9kVYMk2
uglXBYYBPkVqIShsYLsJSP/XTAb5mr0prw1gszUbsse3FPiUUu4OeOUxemwwjC7ETiimRN09LNoo
9tlhxPrYsbSReAwUZ33gGDgRHWCTTtPy5+vr+O7d2ZqH/w8+Xqk/1wXpUR23XMC/TNup+yJm47Ja
aWiaib+yCIwilidpI+5hQK7qduKHow27ZoZMxDH6TNFKfcnr2Np/mYvGY1wFzARidcOQw5K4v9HT
YrDB94ZjjoquYk/Bb+ATTnIwiSlgHseJ/ghLExJ+e4JA9mVsx9LakSTJkby1dYu9ATUYpEuuIkFR
kT9BusL0ALXbXX4XTeo7ak/Y+gC9tS6djfHiLQHEPCZRlnEOdl2IT3fuye8rxpJ7eLPOIUMzrVb6
2cEGaXTYfx1bnc29faQe7Sq44gLvN/zGoDX4kk5CkY/NW8iyvy6CxB0nX9akg/sjCq9rziEVS3ZB
1V1dbT16BmRx+XoKx4X406md3t9n9nSRrtNylQCyd4xCKP6IQ6hzLWZmNJgL/jfS/Bnk5x4n3Yil
tn6C4nLaskCIFui62+WFI2sXq5w97P3D9Ul3wP/Y11EAeu8xMkZIZyi/F1ZhLJ2izypNMEeOmRBP
GrnOVne6d+4EHQAvI64LONgCwjxMKoq5nRc7X5JIfjvu9L3k3Hev8Xn2GgD4gpiOgrcvuQOH1c3p
BZ0CDctnsQvviRLcUA54+2wKHkidvndX375mrQ5RK61TNjdoe1hb1Agqiroq/oF359mFUzWEwwg/
MxzPHqUcZOPvF9DYKb6Isig3HhD5vJPXWZeKf9BkQAfO6C2vcddnee+Xn6wXVRjrAAqXlLSUHZ1U
z2tTpzMK9gt6wpep2WRvPwRDp9JsJwL4qP7Eyk3bntqDU/pmyXIL3mgheRN17kkj/MSHyQtStmSh
vZyagtX88s5arBX4xdHJYnKBcPUnK0Acc0NBcFl/+U9+s5DEtIt/G340TqYyZBCuZj6AJAdnBszC
1I85MEBDst3fo2ki+dxb0Dg6fOkz1jzUHBwAfcQKNFQ+I5j93YbwW6STaCjhLC1C3PVlw+AQqP2f
9KqLBpcprkJHPm2mXkVdvkm0tnvmHRMHiNZdhe3kXLkuUGDZBwpO45GeHKZyHtjmYJbOHIhH5KYP
r8PGOknTodMLkaJBnCzo6Q0Vd/N8sSvtGyjdkIMETmHrbNYaQpV+M1u3Z+qgNbtOdgAxfJD06bSS
7Vj7GnCvYPbM+eWMZ0tknNkBE8CmO8H8hm1FeL/S3I9bQKpGGMt2RnsgZZvAG12mR1MM44c/mxQK
HQC9l1ms54Q/Cpkx51R7jEnjpo5lBoNb86fup23tkEvy495MpA7zPeWkqTsDcBMK1cFvfe3svfNC
HjA6Joz2FXKdoxRcmLpDpXgBKW4wVePuWIgJvHayQQT8zc4UyMgx4JE5HxDXcFjkOO6g66Di+YHn
eI7omr9Iee/fnxbnF6tXQkSkN9FtHr1KhzC75k37CemCMN4MX/itrlHomSyyTn6LYFsVa82Z5dEX
8J3DnXtaii8cjt9juJecchSy4miHAdH4ES8excuY3C2ckuLUfaJWj5oTmjZEhKL/RFwRNVZj0p0l
kZV97ELeBFl1/p8G4kRqp3cfVxfrvMSNQY6BBBwOTr/wKDLPBBGskBtO7WMAw4x4wWSu6N1WRnNn
b7rwIVP1bcnuqqAyhKVl44e/lv8E8ahQiH6SeqgDO1P3Jsek615FKsi7hoqIfBgl6lhqJkWs4u8E
m5q0dijFkRTcaWYk1V9U5Pd81GQiboeUy7E25ERq+S1IAkpKUXZRllldEOK8iaT8+Uvqc6nJH05r
DYsf7si4u3ulxPvdl2L6/zLau5/BGSR69J4y/DirxujMCUmpKOweTle+ksyBCxEXjY+rmP3MRVcL
F/K8IumoJyJBxjCiLJoJMbIsV9bd5jV5Tfb+h6R00n0ZsWXWk06Ocg+gbHKZfC82LC+4C++kILBN
9+E084fTsa+hJGlhN3cqLosTOiQe7c3sP05fMp2ahLsw06jpHqIKIGxweBsAtu/34ABJnXbyXdIB
Sre7gVo8MsQBngg9ruQC7qwPR9TqjbpE5ksRB9lONWy00a7YFRW5kJOPqbeieYp8U8FBzrjyiF0E
0G4FW4nOa6c5r+iKFqXHti8Soe2q96eHzESFJgd0Aai2vjEDggfSgyIcR3XNxDkU1oc1wlUWwjZD
dcD2Qt2k220qHdpFmGMetiqV/VSFzGQ6D50eCJawPOfg8xdQBX1Q/imzbn4udn12PAfDptteITwX
qQXqHitn+R+o/GjDqJPCAliOTVal8PqAhtI3RO0kvCA07JB1gQDDJg+U2psR9ya4qfBLvD5SszVT
+PeZ9EO5Bc+x24sV/jkB739j05Mfxbgro7EccJGntHJpJVArmkHe4xcfnJE9lk+nzNqD60Ym12P/
cR6+kMPSQjZB3L9SSDcJb2xjasQIYF5tURL3crmwx4QO82kbSKoaOmdyE/2Ll2/+HdxqpvfRYhOx
xP0R3wocLV/esSOZNoWFx+nl78l5E9lmDsuLLacbfdOrdaGNtHBFTiqgnS/4EFnoYZP9MBBOmOvx
ZJ+n9Ylkc3qH4Bco2/YVLKeaz4k2kT7ljhVzss1wXIgSCOG/b3uoN9fsmq3w6T5NHhNjssYkca6e
9NeD9oAl1pigCekgndYdaSuEbYimyJJGxCK/cGdV5jgyzYEUGSp3t5nWuRjl60CPz9hQ4F3EA6rd
nNqV8SgQk+YUqCkC9NjSbm/WRecpkRcVqUDyiARkOPDDOpQDLRplEeCRlQ2PwCGO9B2rTkL1QTI2
86OmAl8dEVm9GBcytceu27X/3GlkIzta1IgI6dNUG9n3oI3IBuVk8lywEjc1+8vNQg8f2YvAlF3q
jP5rzvN9WW2qwCxrBl1edR7wM+Bwo8TVonEjHbMAgnfUcNAIyFgS1OfogDDkTBWnkFsPLs5bgL4P
tcxmx17YY0BSZ8chdoHxONN8PQXUkNckR4W/+6nX5Jx+j/GvoKGkGeG9vN0s6STRYC+IX+Mkm5u5
ohho8kewBAA1WKKfbs3ejLYXmeaHcjdKRtLFjx7+Ga8GfH/No3pMVowBsDSAxtNonwteenDVvjZs
JojyfZWACwkHjsas0oYRTPX0YdkRldDVHQUNWlLVRAB0eFCctvtzPiDP7xosmsX9YynBNUEPzgLz
uGccocb0E6P2BIKggMfai1/MOi7elkYUnQgx6bPHroquE5/quu13E8kOpwQfdTm9Yg0/jK37H0bo
AH0QOA0CZrWHBOMt22h8Kq9NjBchL2ATP/dQA3HhiyqIxp1ffUHwTUCOoIec9iOq6f4pPC2RFlE4
n00zaTg3Kr/HWgo5kCAotU9wibbMl/f3v7XE9sYKEzllZXc5eHijH5wLrDLqs2CwYZfB3nVwaB6p
/1/RF8xhMSYBjxKs6/ZyUWEHvBgvg0k8bU8L1Q+3igoYoI2CEAOROTrbEBQiX6QjPJOJwWrRba1P
N7juTJvTw1hxrDXhlbBBbBQMGSI4hn97sPExqpkZRkFTXMQg+xWikT2xFJy18raZJ/4VayQChfDM
a6ablGuu7Jy4K4ddS1BLeg7C2u58eUXaNUpCBcjlvsKlDCubPAJmPQGrAurCANyA8hygVOB2yUtC
m7OiWNIlWI3Av77eL0e9j4uFZMsa5sCg1b6OnlwcqQtA2HmP2I5JY3hxVPtMMmrLbTv6hGFrP8mw
QEekQeIVGXNqCbtZZ2rywrMRNpM5J+Sw4ddVWG6+eS/uzDhvL6uzx3f5LaIPmcyHdkGy3MiNpXxC
i3R29YRRZKVrhaEWC75Uuuuze2GtjlTqHbdCyyZF24nSDmEao5OdNqN3Pimv5nfwu6zLsowpbgaX
nwNsFyBLyObc+Xai9dUrui1S7xhFYuYXu3I4UYoQVQ5lK9PMyThJb2+LjL1BL/pk0svRymQ0bjHl
j3McCbCqMD+npBUUZr+yLILgipv9olTkoYj7i3kwQS9i59uUkToQav4eEW+2+MdBbD1GfYfl9E0a
6mc1kXSmYyZMJxFWCOv2YyXaxYIJ9oYd63M1wlPP4ilXMrDntgROC8kEacASVFZxnUxi/Kq9lR7A
rkhUzZ7MHYmTIVAGhzb5x0BS11Cbwo19KCeFXzl5V7Z4moSgSeUneRQUpOmpqKBvGZWVkZ0MCcII
F/Y27qdqfDGp7iKW2ykso5ZL8waP1TBnPdJ17oQ4VRaSCHG7t3OZjYVc5JeZkX9kBNpyuEdW0iYO
qMf6Q0FgY0DtAMc8nSOwsDTWalq0ZuJbTY9N/qjRJ0MLrCdgaYfcTx73NkVShKjDOsDSELNjYbRA
1zB78T17+nbu2Ba19RXDgZyiEl5E1CxvCYX91eT/miA3FBFPHpYdwnEku6Ey0HJp6Hnt1qgJvVau
Egn4ZX0crM2ar7MYWUHKVyySHCZqoXFjwtbFC8G89RqnxIVEiwekBs299PPY9TrIInNYAos3uQ6s
mL4Xwur2dzvYsiUm2zb7YichOYvBSSTKIhHAVom5vry7kLW42sSpvyTxWefaSfn4kIB8djS0KgSV
hYyxIwlopeDqa/gM/IX0LTT8OiRH+6+acQPGm1ISbB1lClsGl/NJLwStlV7jp5F4eZ2500YJRE2a
zal5h68uHvyHt+6hKb+QxZ/UzDAB7l3e3f0qoOsp8UqrgeinEb0j8t/FXUaeI5WlWf+1xiUy7bup
oNfBlyjlY8/fCL+iwEzQe29e8m6VIN4guPwcYtmdBVOH1yOOQgkDYQ8+mmvAR/pQxdkg9qc3hHwL
12fz7j5HZ2BGvU+MzUyyqUihsmd0UxqiMUAI7qn/CK/AUTSqbcSaGgEjrFshsBrutpisZYgCXwmz
gix0h6yUkVdRb9iLABnidoJCS8B2c8Jgu+DB+1fBUlxs3rojd6Ff90Vtem5b7aSatgHoa5zLlLO3
sLmm/6UHlProy1sjUyMqNA6XYrcjUfbOC0QEzoP9RQIyUcaxeNr9CnpxjPMzpCufPuk3elYDNS40
sleD+z9pYemddViStqXw3jHI+22gH7yuHOfB4iCh7emraHGwIrr36LOzXhgNiQDZZXdCZg54TPak
2mz7GnvxCku7pL+gjaJAJSOV4BphQPkbiVPOEOHDssfHFFkPX/+MUHawvjqkJmN22bQIa2IT8TjQ
JVuwtOb+3wcDESl/pEQ/wAmz8XMzhkuuYMCH8mzmeZyS38Bj9QIajU5w8gMPyIJb9QuYevGUb56O
Mgd7DTAb0ru4l+lcMXeewzEm458JNlGDYBIgkMWp/7Xua71goO4LfwqFG3/BOYoLfz7TwTb4NrAL
lewjf+JMJq8FcSFwWYRA/VicZvROyOjKnkOnVZTrc6agHGsCCiW9yX1IzUb3fe2jDxXS9OXjVcP4
C1RUemY9PK0IoKHqf0eHTF/1AlTXu37XHROyaWOoeUzcb7DDxKG6al4mxrUv7jMwd/oj8+TcnCvL
XQkIbXB3YcMSixzJ1dFtuKDpKrFRLZQc6tb+gAa5yR5c4MuY4oq/7nSrWtqLv8GBQVcp7SLW3ntB
YRLDMfjz9OAz4WQ/LBdf8zU3GEjEW0WyE1akLU4Q1ab4fzC2cdVAgrJgRKvaMYgKRgAriOx2eNkb
lHKIxadKcMK38aUfmuo92iAmClAvYqwMzhQYVJG0lZTSanCL5oMDXh2eGzMAxAhVfG3FRZRYlAv+
4wrK5GG8h4/s7csteAw7FA3n4L3GVFflYmCpl/NEvKt/B9g4AqJTXPd0C/Bpf9wGEBuLcrf0mjg4
42v+hpOtRgB/n9EObXwfs6z5QS2BHkSaC0D/aiSEKi5JeJ0noBuJ9chdnIEZjDoan/ExkGbizDOB
Hc+JNnffQxqG/XDXL/sYXSiIb9kpUxdsXDOeMo8dj3j/st6aveDil4nYOxtWhWkf70SK7y4YUc07
1/zOjYFTpv4DmpPkADY92Yk4g5wNHwz8Fq85JScweM6QVvYcnUhbVjopv4gdG4b6h0wErRByV16x
UuqYXtoOWhtJQpYQY14GZqfDxZQjYgn8Mr9ThFnE2wQHHC2kwphHm65+jEQVqTl5lrREmFSsW7Qd
Eu27evgwQd5VZ79tslJYPxXQIwM/RgD8lO8UujbJ+O5hhDj2Pj5WJLSYz3GPasp+A9dBCTZBQbau
/FNLsfnSOhFxB3PddSU7AK8hV9GMEVoQZQAd7OzTnd3wmF57dtnDutO3d46RNZVMkFiiN0i+U2C/
N95nTDGNXJ91yCMglCx/cqDTmoLyoxT7kocllInkHork+wMGkLX74glQvcsS6XGodEx2R+6tLKbR
HhSWwcbuGeZ8+aqc3vTKUHfrGPN7+Rr0BgPWsffB9T5rLZXpdtBaAmoA3L85d44u4J/NA+AUAKhT
nLyIgeKprTDBE8aI95udnbk07JjszwtkkHsPdppMLCnWOQsKQU5Jgj7JgfHaOTCg8Dt2u2HqZd5Z
z5mWRxjzd3rz7k3nsNRRY2e7T6BmVZWfxk2+ljFxOB22wsJp/c6U40oZXihp1pWC+kuMY3emggTM
q4TiH3FNKIBbTVbTe0leACYBzqq/miTNtoUTz9sySXi2taB6uRvVx+z+HUE/t1cLixBLFcLbJfLF
qcfIIzDs1dbgxBGMvwASF75DFGwd8nPeZr7WRxI52WC2sgj2JieC4lobpnxE2+Qz+aLWlBDODXWv
PiIGs5qeV3uYNgZ7ORbZo2FM9kfp7zcVgWLXSU1gJQN+ORDvewNasMtfp8Xd2jEgDPksES+Ghp9s
hUAqUyenxSmhLt0NiWnqgHnkb5uJx+b2ayIWw5GL+weq8bhqzhEYHhJeGTLdjkORLe6RHxI+RQ7h
qhFQ3Lfy00abNQfFHCcBhUY8kcQWUYGrqYATWEpIaZCWS2SsclwSvddicADaCJ73lkqRj5YTciWZ
lSBSgHPoW0/EpJyjHRE0Nh+I8dNcFWgxPYuwnC8DO0wJ1k3CNUwSx73oM7Q+y0OKSMmDkGPxZYYk
Nw92Pk8rQGIDV1KWwNHoEno+5VE30k1eGZWw6VA+IZJctztAeuKksHWpo0xmPcqPLiD1/+GaKO1a
s3fe9Hfg7qJ1KayCSC/JV5yletG2mRTAuM6Vkp5OwPhE8fHVVInelb3IPizJNH05a3YlqANEuEjj
qZAxpEivKJYLRLDTx7J0C91G7hiKIECJbt52+ZWkyEaC+9xo/EAjhlqIyJKyGNyPg8ikJwKrpnXb
2xpSXK/NClxXbIJsZ1gmrzbvQXdNdaVQMoTcB+oi/mjP5LLxLcSOBp8ANWfxFTRCHiClowwRFYYh
rcBkohrFKbygo2DiKd2Sg86ORJ0LBXvp4ioaI1gnWgqNK4IdFwhO0MMwz7FEeXm+flDLy0/eRTK7
NcRU4SNq8UjBayNuzUPPE5T059rglnRYtrACJq5vVJ/AswbPZ82l8lPI93bwRgD7Syo68asuApy+
aBd0G2cN3hpREK0ZBW56gzXtnHAj/Hy0R3ySB6LYHaURFjThMkwcGexRdLrQ1rTITOgGZxD9xaZ0
dyMhHIBKxQ0kuOnbLPg4oqm9iEkmEeBePolQENwuLgZSJIfpZ0me2GJAa28uW4gG19lvIodGuT1S
JX5Bo1MGqRhj2Br2UK+qwwvY7Y13pI+oY0UQ0XlSopUdzI/At1viY+4U3GWEgl1NFe++QsndZJ48
JPCiNVNCPb7SauJTpRJFyFGDFdnHSI+3RQko2qHfpuUEBQbFYEedHCM0Ye4eHp5aEuo8R0jhAWh8
HEo/amwODJSV7dreZVsMoZMGar5CjwkpDUhd5mq5KXwDOoSfcP1pwXqR75LXebHegE3TV4IWyMBp
GSyvI0GISdWMe7z6Tbb93kpFz45qnLnXp4QyurERAT4CpKLI8w3t3S+LlAluZhrHyFiia9RJQ9KY
cNjk+/H8D/SGJc9VMNiAYCm0nM/JZ8V1vzboOMmCIlwONScl/KRNXNecf28FB3SY92E51Qq9+Azn
BG62yECfu3ogUbq9SZkds96EC67gGyHPaQIwB1QcmO3Aug9vC4Lv6oLBsgHpYAGpg/yeZ6ROaBLz
UyF6+2ukMAqhcs6RvB068ApRXUAo0ozL48Pl0WLL54W02v2OVU3vVE05TRW9JG83r41AUSAWdPnn
iQC82OhgC19kKh6HFSoQGUHJMW7tvUMomZh3/5YQJvqN5qiS5SZ20zn6a/EMkFMfSV8wQwBC1pSk
ZZ0RhJzZz5nNwHdy99H4Wwzn8rTgwivGQhfzEap1K545eyh/Cc3du33Dd5ZpnzwSUQHQc3dD8loJ
V7wFzEdKD5g92L0ljt49p1dmF5ykk5LvTpdNvkXGPBoGmStwIdSPOuCnTZQNrKxTr0W6pWW9hElJ
O/phomxVIoIwVf/V8bv/Ii1mb54QxRZP/4siljaIcIg1h9cLCTqLgOEm8I972rQviZzA+JsnrwLV
E8ljcl61bIJi8/Zfb/mlImXoC5PVCExn5onhZs3apN94GisX7NeVjHZtCklGXDIwKw1h6RCOfWQ4
DOPT8MNg30EHfUSCLFMYZHa96HUltOmFTlm1PqCAPY5OhLd7Y9jEp3FP0fV6RP8zNO0zqFJtgbQV
7RuhUv6OPNlvdMy4rDuiZQIFic0UL9GTZNN9wjU9Co0hA3cChuMdsuWU7kqyJGWiPbQ5DPV1fcDx
wsSpTeXPAzAnVcLxWHMS3i160tqmzkIFrvK8j8PORJ0wF5xHLtJ2GlssHntGhciBwkGJlFg0urz5
hFjX2JzYsqyzdWUoVZpaFCjFmiWyqXnSgjj12Jdlx+Bdmefb/r7fDqSgQ/7LD5LgaZWbg6tHfsKJ
1SKaPygoGn8zlhVMIKotetw5ICqfkW88M6GEuEnWp/xTMuJYuXbP2IaHPuPo2Q8EguO9IyqXKfab
R/+c4b+au22TtHm5bV/i/cUss+/LnQM4Y+AQcd/RIeFDBbK70YLTCZCbrToVt2DPD5aM3C58SteQ
WzP8kjgrmn/67Ttx9Q1wv39RykOoYwmAJd08kpECUsjG8QyNOGJrriMHMPhhA51Vi/1Btjt+QRKD
GCH6ZlYVn9JvovgknIbnIv//on9GH0wlzG6EGlRnQCMOrVr28FPxAS6k+uBJsnujD5YPCKB5Kdjn
KY0ApCibanz75N+BcLJfvKm7JjNk0f9+icTLS0FyHMqseUcxKMBmsICcnMzpQ78eXIc0/4WS7mUf
3g23CfvLnQ1IGehsnHouj0AC+JqOxrZX2zOdXfPQfyX7s9UqKpbe4t2/OlvK+KI5/AzeZISTy0wc
hgDiLWpK8iio+ohilszrs39nN74sAFE8FgwbdqFOZCjNMdr5O5+zmmVI8jo35Ptv9TAHbbtlDlrP
abNbHzwmYRzX7Q0DrpsgeN7TZ+z28IV36yOQhliRyMSkwRHwWLoM1flaGmoSt/cfUee14zZ3ReEn
EqBebtmrRFFUvRFGvff+9PkWnSAw4vi3ZzQs5+yzyyqsSi2E1pxHoRVXMp6T+tn80u/0Hm8HPHyX
uHPpHAPQn0C9aamWB3XWOlYRP7+APkCvFhXjwnA2i/XaZanW4YC60TTbS7KdtXnnUeKMNLckfs8x
ym+DG+/fAdskDB/4PeLEiciB6ghkQfwOL8F1ibCmGpM7UGF9hNrzMIugcJYay8SHXAPLYG/vEQYV
sxBfIeLto3eDEQGTIz7aLYeIKzA9jFbCUc2ZHJK1VwMNX2b58gSiOzvjkGg5UL+gFXrCD1MasHQl
OEX+rUk0m1mmsx9RUiyfos2p4spCQCGtGhRgqpwxa0vnTHJ+TNGGLsC6rXsKgbzjVdGwUz/r0DgW
gLWuLDETrhhEIWsSJB4LUx9EidfWQUXGkMeahsfV4/jBCcLfYEHAJmArUH0g5xirZFU85d9Mh09W
9UD3lQth2kI8eS3QXPQa3jm49PTf0gqXPxJpuAIF0tr5fxGOS6jPf6hzMb24Mm3qVHiiPLM6dhvf
CV7IhPKShyWGo7C9QayazvHFyeR8dTc6JPZPN/OXPrwusRg4f71PhpFghcNADC/sB2k5c24wdvsx
/LCaCUdNfI2hK7jXGJFV/k5WANhvWuK4IK3vbjrwxHBOsTgBQpS+EHBt4XPOcSmDBs7a4Dy59VA5
vUDS7R8DfrEHCPzETCYUowqtawXafyr60uAus0VnDV68NluZSKvfQZ0TvPUaSNheGPJm2b+TnKei
F5oizUorA3BIin9qquVXCiH45CBFIZYfjN0/HOewSXI7Lslm0EfinUAYw40lAzHNIIMzkYyNTI+Z
hJGxbjPYJSjKsIM4BlgEdh3jWf0+Q1vb1HdJY1sEId1Drrhtig3DOWoTYbytp/ClW5jMZlj68f9Z
PNEyn6DLz++EVnpvrIlNwh2OJpRuI3SatcpoZukB2BMMUYvmiH8OR5Pcz1ZxmWWhzUD6+rM6vF/q
vMkMj1uxubju/PlwAwiAwVRbs2UADjEv2DkZTspsezEbtWK5d75cngXcKLebdZgN8e98JN/+/19Z
hkp25neyTBRY7nxv5z+Dvb0PsjSDK8fSIh7ws/30v7a1dvrvNWFnSJzgYnBWsGseiYVigpOxyPM3
yE+eOT/yEX25k2WZ1o78EdYBL9PdkNDoX/izXm3Gp+JGSx+EDSs/oPxClHjJtye/amx4/M7/Ln6p
b/rvXzfa+ujUx4Wa72a9LOcpHTYuOuvE3MAX6+D8sZTyK+NFz3goenYiE24sNgKsHmzQsTmBM0UY
ZFAjxziWFiYXOTXpg7ZcxgKaER7zzyIeEzF1pwfr0dkzsBFZif76me/k3nkMnYOTHb0jqR4uGw5O
AHdiAFE7msEUC74D3rRWkdYSDnSTidIJxPjL+QqRkwsJo5aFds3Llyz5g9/1DZwv7CEWzKhD892J
nXiUtzmaFLEW2ntFMmeaJxPwZ/Ek7hCYZEzZ4rB+c25OGiTgNU4BeYyB4Zv2AahQZ4uyLyAd5emA
+QiNO3ONHv8F6kaLE+IaUJ3DhFsH57iVglweTqMrlF14EQwD4iIdqmTd/9E3YcoeN5nVuHfIou1K
epgVkwqbWIjhd9Kwa2kzq62Nm1eJdzAu/F+3al3w+UBokPBP79irv1EV5IcwncoKtrHur/vl5A0T
pn8Lp68ufUvQYfBxK0x+yPeIS7B5k/0SbqhT/FPYWwfNcYOffQOJUJoAqQsfM9qe9XGpZEu88IO6
nfGayXmx4umdHhHDXyoNb479DJvD5Wkoj+Wsan/booIhAG1Ns2mEGa3zCh5BLQZL686hm8qDA3o0
DLJRSB4MZPgZaLSBZtOFKWUhOtBO0aSSfoBJu4GigLyFzag41XBu2RcjexRPY+0kshZtWRR/bWVL
IgbKCIEalSwVWg3zZipnXhyRRS+z2VVeqnUEjRMvhiKpeo1cgvXHtlec+ZpUTdpleEFCiDTHERAo
xkv2Iyj8nbxj1OxhYgudWJo6D6+ZsBN8PYZNhz/DPilgTI5nVmfdPwzlx9gc75kow19EoxvXe84J
viTFyRKG5tE8oixwxdzlHGMAf+gcu/cUSR//2W6QjcBL7G6456P3w7KDm4Ky+sD5zm2F7/Y1vaZ7
zJ4a4cV5YcRRgy6pw4Rcy5uurncOz12ihzF5wksVY1XPehHSEPG+cAkG8ibRaa5lrgNGg3qBkVB7
J+kmJFe7zOxlUjGNlfdU3Q95+IevwRioObmQV3/x7oAe6+y7px480OGph/i4dbAuWC+oVNDHVjj3
99gnUapS6G3btdGFPRu8V2phFwMNp7bAtt/i0zc6VbJVkldJ2tNrKP4JeY/LC5LK7fOgNNq2cUjd
/kHG6rxGtA1avUpHp4cafFCmvrREbg6dVqFEBNfloygewK2B8+jSztOiEJMLljYrgMXCCtIpoxVV
4HBTXkVAsu9QLIlriF8in4QG8qyBOGn7zmYjj7UfG+cCwZw5MBynG7u5DAFp3f/n9vUGZ4K75WGG
bLrYAmz55uIl/+JSG2vZPWdxzb6i4wxZEcIBX9BoN61S+4aNaKO9dlvtAnDKSkrMXn5mcNSRXUib
kCdZQh7Y1tdwmjCEoLQNfiE4J+CvnPLj/dvfccQsU9e1Gb7A0Oip0FtJZw0RMefCiCYI7L8ocn2o
UUI/6FAhkTHgxJLKHO1Zh8NVz2QdTpSUyIO6StydkWhdkZ2XmMQNhgf7g4zyn2OCdhat5dzTpkwc
lf5yMVDr5L6CpNyVnCKvxmYmS/k6geYrXjnd2ZOPTDD3VjLjE0JhTFgoB5CGhCReFa/Ao2HIlzls
8ILt1BPR0n3fwdAsih3Lz3zf9V1kgS03ccl+fA7gf+eWvN5U+eskXBJfmdXchgW239p+Lv1sdjcn
ZcaliZzhJHtKWIEsxElEOFMLAQ9tNPiUvMl6Vkne3X3RzCMszN5M2Iv2E83El7nnwTAi/oUsfhLO
vNWC0Sz2b2RG25C0RoXvPj6hr83fnpwzNcnRznwytC1Ma+SyXBe/EUeenUQoeA6CfXbVuAEza+vO
nbSTTTgef8YrhPuv2rEIiOEI4vNIp/1Br7vUW//8d3Bm0xFEa72i++sBQ6nH00m9ZmxYfi5NxdIc
C2ZqzQJbAUkBxE1BQBIxu/VuC1RHq/eY3+YgLNEdeDzcX+cxGtzpL3axi4xJwaNvvwgWEOhR79u/
9O4xbGmejYdWCkL/51gCEa0UenOEt5m5539Th20SPoavIToRnCBwwXFEaCYYQ9hvShPIJXv/7rzH
EE2gWrC9nuNSu+7f9AIAueEt4H0XN+/hPUKo6M7VXC7nbAQexdYAwwds003h3FBXK6zt28AeXPiR
Nu5zTBytHUMaoOX5WpOtFDT2LcxX5bcoO7DoVamwkl/IltyNtztTJMTBg3bPk7gBcxXYqUHHsF2y
IEXLdxW31PRrU73TqWT9n3Vo0NApZT/q3DcT4gVE6tUly32ShDZg6LGuG7H0BOjoyj0DRQhX5qtr
gKJVd/3X6KjnO4G00vt1TnPUH6JTJKmPm3Oh3w8OrpU1IiBFOWaqAP1qF6Fx3ytT3XB+hK9wmiBv
ifmXfCpuQ/Iz5zY7UrCcl3u6/GMgNVNAWcS1hofoS+0OKupKTHbgMHD3W1TICQ9/QgtASh1Ir8Eh
t8RiS3zjRue5kscfV7/92w62g91W6OLbaL1iTlHJNj4aStUux8GaWWyv1PkgaBKX/HL6S85wWjH9
wMaAJ75iFdGH7COkFD1GNHVpblW7jLh+OAFMEWnIOyZd+q1kVeQEuBXiMfV2IYSHT3J/6PYMmFHo
RrTDIxd6QUAg7LZuYSXdzb609VlY33F9Mc0uYS0tJ1XihZblpXNlSjosLvEER5BdfNAQS0W2Pvih
pYpEdaSkWlDHbp2WJ5lNgC0UESGdEweMdbrohqE6GrsMqwjaNBwqHB1NerWbxYu23oduHvu8jUAD
vVrlmTd/naJkQId2VBphpotMeK/R0bRt5wscxvbc+AXvbkOeYNwRLuAaI0qFzziE2+iJW6kGPAxa
fOHCIRgml1IIx7A2ntqLBRivM5ammwh0o63ufy45BUzR/i2uZHfJrwdYGgtUjWsBhq4ZrS0WIZ0/
Km+dldiBEbRJw4IdvoDMFzhHD9E0Vl9aCwHuSqRf5VOi2C0LtDKZxRkBgctCVlp6bLRROTHU0KDm
DimAsaXUwXnsUirzQPGbdvWVaqfS06yb2FHPqFKSFjDXR3B3GLXHL6Dkd+hIoHlxqTBo4x4MIjCV
SZGtX7fwvXZdScAgA8rfo1GBRuo+t8r8GHqRO06OFFhtkbqJPH+4zHG15TeJFZ1u+yyUbXV8CxtT
bEwfs328sUrsczJ1sp9irJvA5JQjdmN13ClCFQD8b+R69Ea+GEgzNQ9RRMFf229Ge53DJEBMCZmD
UFot0zlIXEbL2xz/UQI3XeUGRFqSEqU40NiLOHOhlWEDtEkjACBAxjXKc5waMLmeb319h7TpEf/1
C8BZ1jS/Vnf4FU/qdBQ4TL69mQOeMbPeK8N2ZpPMcQ0XGnBUm1QmP07BXwC1kJ/IVxzjNQ0McDj5
EU+viNYHEh7WDgw/0jY4uA3JFtvftpQD3m0V6pPYorXA/OKaC8nFDsk2AuSubcuPvDCAK0jY7JS7
6i7L2zRmgZJQUyEjkqzGGocCxxvvfc0VJnZQHx7g6++TPi04LixJKTXdKGr/VaO/J3AUNFeRHQFf
DxknQqzR+QQXUD4HenGaOLEgRROVzBU/YL6DvYmQPhopXxyd5FaP8BSSTOqNKHmr0wNVdsvuY58h
0QRMCvdPMkho35kq1x0n+Zn317RqR0PJGo1A1ggHMTIoS54b5jfW8wRPZknw68yIDxjzkQvKDHdn
fZfHYDb71+GQvolmJdJQ10dyPJGgIOpx5COB3pAP/4zlfVzsfajTjmYGFAt9HveJabUa5wwzh9I5
fXtMGsNRGMcdsgdORHW86Ap06C04QCdAXkBoXAEQFA4GzLH1RXBTOvAM+75rYgBg5/BLuqupM4B7
sgcsQgcy8WYIh2WG5HDcDQPeMqg/mMT5P4iutsG1SaN8IIRNpIvKxANZ3z3otMuaqYB1OCJvdpFZ
veIBcSKSGQn5QFrvg6EGyzft/5hv3awvtRpMYYfgROiqwx/eYV9ScBA9oJID+Qkg+G28ocI3bSmI
AmfDAkKiPmCpexLXRWYASjF+J19Xt3QO98Nz2MimINl37j3UL4ExpIILhCV+etOUcx0c+YcSH4mh
xqIpYCRRK4+LnJ11rBF1RYIiHvZOs2UijcgoO3g2iJgVWv/qsAuB+8sdbIHYHKJqF3y0U0c8RasP
Sg2JEIDXTXQaFV0gtKBWFXMpLrxQIIcHzahK5wU+FzVrl2IDoLQESfTU0So36rTolbDdGYhbzL+t
BSgAR10DIjHfKzK1/l3/FY6K7UM0YA5v1/vonYk3TS286CLPqTIGyTGTN0345huJWyZZXF4g5fkH
qhM7H1EpPtIKER4DwGHgi3C2ByMLtXV1xyaxqHW80puY53wrGl/sDrC3mg5p1KNeG/Uljj8MWVog
nlUc65ybqcVGlw4UZKLir5Xn6PCQxH0UMEMybqwMVpIGDOrYN5ntbBaApplYTV2iUVgd0MukTzcZ
adpvWQ5SUw3TJevOm49KzZSzE8Sxqj7QOZLL4Cx70olSm3xG6/zSI8ElevF7PtUsheSek/sem3VU
j7BbQd4qn2gVTaT5qJ9GwCPfA+rf6NUhP0fhh8hKs4rL0CFIi08btkWohjdnfYY75QRGRqpaoKvL
IUNXBh/fPvNK+zF8hCViGIcKPS62voqRMyHiwwDiaKOu2kPdxiL/JQ+TUFqtXfaFHSOD6EuHd+9O
QddRSJazCoWeNHl5APPyE8YS594F4NmS1EVU1wWdSBqWCrmYjzXsNUcEgFsDrWoSkjlxMEoOKiUL
HGnq9yZKtqVvRinprbvICrnIWvH98615HpUXD0bVRCjOPwy/OAc6THldtOdIqdUcpXEQqvMO0poU
Hdkg79ST9J+qdjhpxoWpDbbW4Yb+3JNPrlAEOEwFMWPb9c6TXQ9b2rCOaEUSBX0ELgybw6dl0+Oo
+7iNkaS3belXW2KZSpyl1zQHCH40uXSMZpeIuRNHOTqQZWqE5eUWO+669c8vZzwmzeePdh9hUWUI
Xzjx0IN5ynLSpXB6k+MMECfoFQNOAj6mEn3YCk9CgmaUb+pOwvaYPIS3Rsc2pAnJI2om2ziZK1IX
7Ab8nBpKmRCF52BH1Z+hF81Vbc01CcgWb92fp3fCfIe6/mW+4cigv4GSHAKVBlUnn2Im8iOIACM7
V84nzkQG/RJmE8vhQdAAY0KXHJDIE8URDHHsz7gcP8b1PkEDcAQ0ByueMi9MP2rUwPpetwGFrVo6
D01UAB0xznRuQNpwjj10JMHeCG2DWpyaXD0AHeBinsNmWkue8OdPEHCgZQCtrAKp2sQ7fm2daZvv
wnLqxzGpI+LH1gHT9xtDLQ9JFSs+ODxOH+GSlJXfrLB/HqN/vELHYvCPzNGQUJnQQCQy4LawgZ72
qVjAOiBixo5eSalQsAlUXkA1CJrxdouYwNL0pS907VYoQggWdOjkY6vDaxfXksa42RadFtIAR9kU
hE7epFV0wR7WLA8KxD6CLnGuYcxmJ+fZZ6ZPws5MYdAaKfmugrugg8eHU7MEtV6tc6LkIk0YdKG8
mQtRuS9ENsh6Av8/IOlRd/svml3IsJygo+BEB59yFL8IvAPINsat/zVgusNwQLW8B92JN8n5xDH2
0bnWJZU3EDpowfZH+YhjSazgJqfRjfco9SCh5ci7UVtGdHgiJD+IRW8zKb05vmoAYlfC96MyGwu5
UYDjX6V64lVsOOtAMAJuROUIrxWk0PkpElpY09Nc5NVuG1wmQquIK9RRmKklTXtLU8qiHuLQGX5A
2SKYBzj2CNOOGsArGivJ1YC6XoO/5pIBz0pkp+BLBqXgfz309PmTJB52LLbNZBM8sSVybss6aEg0
d/VMDsGv/4fqu40eBN9EQSLsnPRJ9NZISDxxYuEkiI52DQVMuweA09pXjzXPedHCRfnlbAewXADV
0y9624A7nc1IEnX+zyfS9CktvEtSc7bhFXUxrJJpb269G2CJfdhgeOUXtkyUQV/gA3tO364Oqw+I
hFK0x3y7pWjuVhATrUXrEHQN42OVLs/uK/n09ppXBjR/wL4oq7vjgdgIi/1axPCIUhl72uegNZ9o
VqFZn6TaSpyVgP8BrLGVc7QPCDo00L6rKiukTRkNeggfCBrZvffRPUSUfRUhD0/ZuV0GH0VsMX7o
in4Z9DcgELeE6f2MCiWdjDLMpRtW1Ic1XdxXWcm5lCnJyRONWcrKARSF/WBDd4IGhOLF1z6Bryh/
+RmXaH/l3KNS5kEi8upcwHkCV3BonNKnWHtXdGyBRqGjAcqIKYQNcyirxpUeMDRZwUOdgxCXI1nn
DZJoINYNj9kKqJ3pNS1fEjyZMXqy6jXng9QjCdEzAPHVMB+okFTtR8OrIQ/Kmq+ig+Q0NggHoGJu
F84c2pWn24SdZjTfVmtjVftfyANEq717A0h1te/IIKzNF0xHlCZ6hdfgQX3ctMrb5FWLGebXHu3S
Ke8AHTmSqwXZfZr15DSjuW61aBnVFz8ahtk0K44/7P8P0qNN/+WR6b+Gm14h/cCEhwk60RR3362E
77jmPeMGZEyOOpADpx6Vovmgmec7xjBxp9GcKkCunHPqqS25gJq0tLU4Dx7MXeSBWQVNyLSO6Q3c
REq3u8P68lVTaIZ3NTONFmngVv3fxqlm9MJ2VAqFNmdytfftSIPjZnO4HcJtMXzQU6bDJ0g5Z9uJ
Qx+1/vbUkUZqg2PobkkIrT2cS0FQOqa1gwuvVcfg8sAxhKuwzkPgrrrspq8Rb0sT6PqbLAWN03F1
5z4edIIQ3it52ZTJyvjzs5hB9O8xz3/Hcd4a3sDkE6m/S6olQA2oV+f5GBkRVXStrfmfyuWNdYG3
0uYq8Lj/U4dOl4WmyZGggpoHVVypixRT9Iw2mBNhTbD2IZGnL4PsY2pVFw2Q8pW4dMNxx8B49W4s
ebF9uof0Bk13nlDhr2MUZenwVLkbxtWI82DrOsXOvrx893VsrymjSNF4PvZzvDUrsdw2jv5wPhzC
BUFgb5vA8PgrBcnDGNJpRaNnXKU8U5LJhXwMpqbElppR2uSVHPUpSH80sU4E9NUWITLwEW6J4wZ1
W3qoybZ/mT2GTLTG0slUOw0gwpcjKVHffursVkMir5n+KwiBDpDeKEek469BEV51fN6n+6MhULf4
3GXD/qVVxMfArNHdGKoKRs9h785JpN7O8OJ90nVUofLFN+3v+jYKqI/NoYM6x+huqWlSWK7d3bBh
H1k1NP2jednH7mGa1TNW8K9t2AHzUNd2/Q69PCZca9bXdKEctYkoEp9qvwD8wJW+8ArLpK/Kcb8J
9tCjwl8tvqGaUUmnzgFCs2Hz/M6AlUoYgUw7JKNIJA0eNh5DN3vTfqH+dVAbA04J+hhw5uc/j06/
umEfq/nFQwDzV6qOXUaYYhrztGHgnXyRv4CVfpnHqRJhHaKxOZs5M0EffMbVDPVQm+3Qf5VMLlgA
+wXaAIVsq2w/OhmV8qxDHkvaglsQp/5aZtaATQKICFRLCmzPFU1IKmB6lFVIucA5SSe+FDjMOchx
JLAFqQKZ3rrIYjRGv+QZdRAMFVQn46MnsNoLBNeP4AjvykJfAQpdv9KBt2bVSKZcWsIRoAYJZcEm
IDYPqNJkLjfYcFfeEbg7Irc378kJwV1MLN2rMB7CM9RjZsc0XTOW5J5Xow6P1ndK9MjyLoQG/XVf
rbVP02BwQ+7u3uMTXDe2Z7DvbpzSsDG1SrNSeI5PrGbkQvgXPuWAOOw9PnRODAfPXfRf+Tu0Hymh
tHxbYbkPDYTZLpChEoeoEDCNUKBI0AEKJB/06E3+gx6K4S+3WNZpNEJEa6O7MrU0n0JkGfEAF10T
d4hAMAIg0Gm3fTZ03lF5J0NqlRPtKaBZQUSjCnYylsz4A1sw6N1q53VDEuuDP9tdUgTzBgJcJSlk
WH9oY9AjKnuPvZHrqJhNT3IqV0QAaLqhp2PgLoI0ZFDhO47+Cbzns82a4dKX/AACAcqAY/4N79Fe
y31G6IPUezWSD+H7i2SSDxESkBJfNakdyv1PdGKaQ9RMS8SqYu9lSj+Oi7EZ0zFjwiU9Bjiokv4Q
0SMYhd2pTZeWhncvJJelKP9i3Zs3FthYHOIaF6hEz8m4XBpQC54m3SPqM80wXIS9MHeBd3SOEAvg
OdEIfKOP9EOyzrkZbYbPiH8hatO03DR5Oj4TYQzqY7oILG8WeZt2PY0nEI3skckOhGDFEby2iW75
jx0HSqvp1ujzNFD3NsgitqAi42kORmQBnrnYD52S11xo5/UfPeL1SsqMkmlWa0fTPQ2A+Z1BkJo8
Begv8jxgIkFG2VVRh2hkT02pGnxzQfULUVhgl0m8tNXbgQes8eeQL7iHKlaYFFjF9j/JSEH54Ya5
q419+Zg4wR4dAMZrhz8h8oFo10oNr/PDsJD1XxE4jG6e/3c+zr+bePi0OJQsgZTmyWioX2M+SHdC
aEpwaqkCTVy2yegPfm3+L4oIQXdjnMnYZ0Yzt7wqUivy5oJi3ilTo+5AHNGQmMf6swRomJClCdd9
5PMAYDER/4diA5eU42F5RhQgdCI1WJamgLCiDqVzNst/iDoubPgRHX1KC9UEPP4O4nNqIjLzpbNd
ThAe46g4IajDmJg8huaEPc83FX2HgOOTQKBm4bMLhpGEltbOxVfnZkZTxO/E/LFucEcAZK4GkM03
YGnRf0oO4JgvfS1AmwywYrpOIbRm3ssGlu/+YQzqkmBELgDahWgrqoSog0bXQX7VlH68ORqMYkdZ
1iE7pmVTHxWTHTvxxQev9kzvZsd/hcL9/MNi0KlRN3SmoSjwHw7fjN7I2U2Zx9qpWyXaVRN2ArO/
OMNDPVU/hsOM0Z6f6psYUPGN1N5hK2yBg1TcpFDg9xl4Df2rgElNq8DYG3wbcpd147P6UNDzOCvG
lpN60/kRGY/dfbCfnLsN/nwHaQx3ugGDiZZrE2Cd4JUkziHPDPU+oXoa+A7X/IVEdqopuRPHrzOA
0m6+GVQTv8FG0mdjNXrhgPv3yUl1rLr+RAhwpsLMk1s0Mlr295UqDxdEXyjzjTn5gGiYTMHOFv+u
7UuyDp0sdRttDl7DlvYJn4oIK4oxnO+EVvkJdrsIr/ADUbn7/BnRg9HDfgmkpAkwZe1L8PBmqz1S
N0jA7PYwSgjDyvwq+M6fY/rSVgeUq8piJlp3hlpflvzk4bOmRwyKkSVjyU8mMRj9GM92DqGP10r1
/5lDXw18BFhubYY1EeXDwAunhNqI+wCUw1AnfYREto2lzvnkDb3iE/GCGBn42a4H2NVh6m6wOPft
ziPRxAw4t98SqnCSnV26gA6wJR+8yFWNRo3TXkwBJD1wbyCGndf1tRYFFvQHeB0wzCCRBB84Pfnk
PCwi2uL1ZN1FvMCQSmXvpgrLUox2fKzCsEtDnFKDti3iupziZQ71i6+NsU5VRdXmN4hQ9DiLtD3U
/tYwbK1GsGpp6nmHLYvNAHB2HeJ5QwKOJSuTiX5WaPMcNiYRBf9AHvlyybGH0FEblVhjCRCLEUG7
kJJ0c7zwuN7LR+86KbAYt121Ew9g4xoe0IptOENxAimMEmVji5Ej7Vae749O9vRvcIigOJXRwd0z
ByGOgjkrEqRfa/uxJjW5WOX4RoeDvc0ZERNaSjNQiicq2q3RVB+XjEbBogHW/x8e6MCsVYV4FduN
vLOiIKZpANLqPHmUwQki6LEV7a1HvX0aP9NtmNEGZCnDXKBa2I0E+3xgqr0gjaBOxwDkFz38OwQN
40LjjRwODXVN2jhcOZzPKl1yDKPwXFSDgE4jjKX8d/vV42gEqH0vstMPY7kbHFOFOQgYrIwJKHry
2Gc3/7C1DbCAyU7npAHd1hVMRrAtwoLmuLOJWtA6/jYCHQmiMp2UafLjxcw9CvgPicmgXtXEtoiL
yi26klX4uunmipMy1YPS9PtVgXq5K3Pgh91wgT5ej0XlHMzuAjzg04ZnuFZpxXZk13OH4Ci5VC2W
NeQedhhnyNoDszsr8SbhyHy8HwqiS7dmu+tlLU1PIbkUbhn2jUnk3j3BI9OdWZSoyvvoRTKxBtbp
s4v4DAUz6DWMx8t9sL9rUmQm+x7wHwAaoNAAGs3o1m6dEgS3seJSy1TGtUGBuNvoyyh0UurO5ynX
mhpwtsujXXubKa9vSy74r9ZvehcEohi4fI1ezazSo5bNaALAWf+nROXr1Edw6slf6Esjy8igkOIN
h118tO/RmAEfgmBUDbDhEVSgL+vuBmuqBcz77ErcOllNnKb8Kgyeklvovi2EuswS9oqvwfhnNmrI
Oz19+4+m9xltp2/LIA26DAvmnBI8mCP9V7cuHvUjKSn1p5T0ziczEdZKgMiwCTDLTpjETj2BXHmO
bb7tE8yVxzmzr62z8RL+ojeAGrt5h0Gzhn6AWG5I/iTkTlijrZcRNZi7kOdsbAnaSMMGER1Nzv0y
B/7ZLiVNOkLac2w4UjxNktdpbXRGw9oTyqH8Lw0xqn3BX+sJWZxxoiSc8lKzGWQep2TFm0z+Tito
r8beV/77cqXly1F0tmHUkSqUB6HVDXo7j7Yz7bl4FdyTD9Fl4/W3DiKO4mKIbLG3v/Hem12yCTR5
UERQDs0jl0UDc40e4x27weK80D0MKNKQPnzR68N1MqwkO5sx9rOz7136uz6n3AcqHKRhn6Lj0jQK
6d52gBySSgA8b7U7KNaReH3ZaB3yT87sNMtij3EGXcrFApcSiVB0+2i9d0fTQLnPoosKeB2QvHGC
lq88AlIFwRnkJoSBEYhcwCeYA6tf+nM2CU+U3fYPsRBPZlt+xDRKX9YMpBeVOilvbjBSMyxhes9m
Q4MbsP2c4WA1iGscxcK3a/cACID8BGEGcGdnBtiSacNsxJMtuqOYTQUqs+lvl8Ro03XvzrxBEla3
EgoI1bRYYnBQkV9RcK4NGpTgPMnTzm/DremNE2d1bAmnSpYFBxIIm8TuAXJV8qGSbC86sfXt5mM/
gHAkSqQ96A0Pd3+M9VU3CX/NmTkZtXpVlgwssRIpgw7eO1YCHAYjJT7/mskSXHkHzcnDqfc5lvaD
EfUyuZDlo3msAVVGqYej0C4Pv09wGCVWeQEiDdnhIWu60y6JwFxQPY0WueIJZYQgHGABPZ1kisiz
qtngQ+nfs0Tv3P++ptRSN1oOqHSYmmZMLNberIFtQ46Fwh9B9Uehc+MIrwbTLi3NJ3ZKTOQo9ovB
6Q6J8U2Tmy0EEhNMlJTA/O4gXMMX+4xGYG59d8heXy79GYBsXtGbPVDsjuKJ30lp5oAC8Qv9JDHc
tOPz1CELibQGb+yPw5vZMTjPUadscxl71Fz0yGpkX+et2TySdjzvzgNaXP4k/0TK1HD0+FeRU9U/
RN3XtBhS5MtQTWowrmZJiUbRnfZ3AOwomdgdFu47pD6wKqNCTH9Q41WEn5mKTM3uHXtDDpBfXI6r
8dler1re4BRR6Av6fGL6vPGn2Kh9mbtrnlGAIg41GTp6ZczgmPExcaPVQ/3c3QAmsmoM+CPm0S9m
Uwxkypw6lZ4+inazcK7ILbUgZlsx6RsNKTvu+KCQ282dAUpP5TuzzrXNIp2htDC89VgdTn21TUsw
wpGB8IoRNbLEwTdBAe3YJ8EeXwZ0IZrpYUk6qu79Yo/R7d6MjPY9m6I+FyBySYWGZnQH1TEkPx6T
jXHNKmih7MdyaniHiBLfzP7467SDuvfu1Ey+xcXmc20iMVJ0XvLGtm+cOHfgwI4sZtuo+1VQZqHk
WwwoUVSsqUdid+/hc1bh2TGBMPoozN4QnJKUleaJfxt8KTzSvZa/dfaODL8PNQPJBvAlzpRPxBVZ
Wp5IIxJZx0df5tuSMKI7VnPtcf9P944/YPJ+GF7v2Tk7TRRA+VQ0aIzVi5lK74OfrYUvW6+VoPOO
7USvJ/nMWw3LBCxNx4CUSNSDgL9avgtSbPGg/0EkN3u3QD8WSRo+7Na1m0bSiEHClOw6X8IvrzCe
ppL2HbxNIhcZzpc422JFaX8KrvGlS4WzqERxwf4w8bKvDMbVLRMB5tmlveC8yGVFiWTSQe0XT6CN
w0X4MBgg+ZjcTQvgAFNYrCzRq7ngRU6+Yj3My83EdX1JvjzeBFjMuVJPLqDl1QvoSURjVEzO/jb7
MLWwvhKmsnj4X2PbeaDO8uCQQnwQVbEDEnwqHdUUEBDtjlAD484bg1mnnNIJY5J3QEL5S4yONm4X
xJpNSSUPY6vu/PFQvs6HJuIN9fJy74mll8biZ796cMbtv+AEtOJnr3HX3XiIbGVN554c2TcIfdFG
VwcFkR90dY2EDvmcKqqYlSOEaLhQ7vfKlGBHLcBw1eI4ZM771wzrTv7veFwjxC0vDN4UUly9v7+g
j5s1b1sCNe9hwd/2Vl0MPAcUjBQlOXCiRgkSvgHOvk36QBV4/hcGpggeIEqAhAEeeIzoZFx8wzot
EHSHJeW0cV+08NssOm9KNZq46oxh9D4Ogr8y/iYCRD2YyrG68aIpIBnTXPOsZQfD3BayPHkufy0c
d9E7obSKnmfdvdA3dLhRMoeTgRibRrccoKg58Ggo4dWroaaXcuGXnYG3kDw8m85v8MyQ07yrSkGz
dRqyKVsubaceH88P6CL4ICwmxUQZ+4Wq25zcg4qPgLN/pNAMr05wv/NhUtWpsJF5h7TsbukxqToI
aToPso1DUMb2+CQrdJQc6uHeKlUx1TK3jtZhbUyl+3VL/jd9MmLoI/bB1Bf3neEFidLVYKB6E0o7
CTSr1zIxrLRoxakg9lYbHlaRzc+LtRlqaqcy3Oyx5U6YuqK9hrqiSVOJsQRHVKcJ4Xey42WUlgzR
mgbOkHjGXEwGuhsbWJLGts8Qt2NJbkkxF+lRzKArtsJHmeay9Rr8BjcefR9f641XQQ6qjmc6SzBA
e5XOOCsZGxuPSGoC3sUmdtflVryiXlrP04LaOg+802+MTItc7ZXn9Efo4lCyCGr5euNi6YcV/IOL
3hMrFLWLt7f6wjEiLYtRXudmcxuek9vDd93j6r8h946KHKsGZ1EUONCDR572YAbEPDvYIGEKshRp
7W6IYyC3NiCppK/LSLZph8WU84PHHjKntnLmBB5srGWInxLgQLTP43VdTPAGkzvR/JmU4mev2ESm
DgBEr1/C0/0DuYW3i/xSDXd4+wjR4MyXYtMaAGoMiBCqyl106MpDtNoVt4ObIqVk8BbHYZNI8K54
jWTTn7avs/PdrCE5yuz7XtK/oK9PJD7Ov2hm8dIRlHq5OM5/cd09MZp/uHWwPuYGtSoU7KMdx4lt
/5nYdt9MOokAqRiMgwrPG5Ua4QMjZiMohWaVGLVFsY1+x+I5XDcNhKeDoPccsuMcj02ClmmMUSeC
aoQtBD6eJraJjPEcSoNwxRnwMNcAsfq9q3Mzr52g6QSIRwdHDpBPjPLWWghIWx7V0kNdEoHCIyK4
vNYml0BF8ZaPCZv8ivgTqvo6uFChZtN4pz2nGRe53ASNROCZT40Au1hzdVsk+qroK/ogA1nvgORq
YzL405I1zjEI3o6Dl54q7xpZFB91GIBydFBZoB5zPxvdpCmPBLm9jbvBNBJdmXLcis5IThUcKdmI
37aJBCAGDjoYoL/6JIYgqU+r3CQhoY0C8C9vn0fY15qkubA0rAFgwflAc481XulWrUzPpBq/Ycdd
ve4/YIRwAdwdD/k9bPgV9v+gEG6H1hWvcbSpjG6ZtvB+9dJMnLjDwjHBXstDk2TgN2JoXgxuW/DL
zS7N9qPhTCYkyjbcc5o5MOBf0AAaqCOpaJCyDIg+AqLqNTIYtaOPALHJu2hKdOtqfEhik3EQXsAP
RjyWxPUewvrjU+qPUOq376uPU+1S+3M5g5LPRlr/fdEqIFN3vqt4wAigHdI6EaCwGhxQaGsD/sa9
LKaRiH1uB9lTqdM2zd+4cuGFaLUTGLSSC8lKHLdVtyvI3xXwH+CbBN3DNu0+TllvJawFiwd8DODC
wZWtsp6Fxa4F3mRnIrcJfbEa1FFrGg0eDhCfFhqsXUR/4KljouOy60lwqSk60IMTYcxutsGIF9IE
mCK61lJjJRzwhmwyVEB8gVJS/HntsNKhIMPHfAQ61YC116lT3MbxQNATypuYTD/GstoLUYEYUTzQ
4KIbaaBUbVCHMH/WyLzjUBlbDnNpsYyoScibEVpgZfiHRN58FN8mJheXiFkKiqJEifFiNeCb4jgz
5n7q8JyRdhiUV3wtbxRE8DcgusKTIZgJNwNsyOKcot+PQakzI+sXf1gkspF+NisGgSR+NfAYQrG7
M7ow6CC5pzvuiHlMfwe5ESQsAApaXA/ajKCfIU3TlANAbZBb2Nw5n8vwZWumLhWizu2qYRNwo/mG
0pEezM7pVKKJiIRTF6Y37Ak4iogYMIfpNgyW8xt39HjgcdX0z7sktTyzJHVgHD62XMTOR9TlPyyd
15LiWBBEv4gIvHmVNwiBEKb1QrRoEN77r9+TzMbE7s72MICuKZOVlYWwC6+cZZYDHOUWiTqex2MI
QQLkxYaVJBbotFBPC5a3kkH0ikJhWpxggXZT1qfyXVbSkXcgTq9o1Cf0dLRRb05MOCj9sIlnuw34
W/9y1FgRntVxSKM4OhHL640jul7cFHlma8oJ2xpZMjfQSbD+2HwnNvjufMxzTA+2QtWHn13HFd6A
DtrxuOargLBBtextcndeGn7kOFQEQYgSx4q4qK85CCU5sOseDGYe8OHICkuzS9IIvks8eDOMGNKo
OGSkbT2EvGwKAwYFQpvOLzZEvZ5rr2rH/hb8uG5L4UptoepbE1rWVsHubkd0aDkZUQTkoNCH/ZAr
R7qTVF+IjTnlHPwOJQVOvqwGQXKBCwtX/hTOLN/AwT+ePSsKo/wIN5WuMTIqUMouegHuxzMmnHy4
+BVYGozG9amjwx6hxz/pJ77aUimQrKw0rlnpAd0ACqZw0jt6zrjtivlNLQ6I3TrDOnQxPKkqwStH
HwQZHDzRNXr275wMLljbPqVNpM2JKi1AWLW1i1Hx8sAkYC3mqmeomRcKSuw4tDZTmqCF3XaElJTQ
h42AgneOAShnuHwNKOwjdW75TIQbDqlybuira5op/3lQ0aDuhDg1dyA1UIrvJiuLWxIpRyFB1oDc
R75yGFOxWJvE3bfA79DcFtNqxdghMP2DdRlSg4j864IWV5c3pmSfZrkvuFQ46QqKhJMCPfARPCSr
mEBd4Un55fAwWUQ8aw0gyK+DJOn2yP0Ns+4xKmliUCtwhJ8uEgZMZi/vWyAHXAbfyfBNIf7eCp3c
WSQfdMqJHEx7Z9iebbAcbFoykZK8e5i0rWLUsa8bq8mUSPsBHbRt1YF3SvQXPbz1iL5Dlw2ZYeCw
YKxW6lA4BP+WkFAnTGFecOkxtLKTyYSgy6jQBEijGeJKajZLkTxwKFFhTthPsKaXv/s5Jqq8Mr2n
2QP7cBwAIvrj432PDB5syCJ6pVnm4zmoaDGugICRYPY7RmsgfDKOa7maD1Tk15jWhCl1yB8ZrojT
HyuXpkl06RZJNRDqTQYZhC3GlIQD5XXyqTAOdkgQAp6NK32mBa4A5JSNflPpYgiYANAuk4BXvJsi
ivs+VSfftXuGAT3vBcTIdbVCYpAlRTAnKxmpRDaAb9yuyXDUvQ0uCMGFS2/DDUj8NKc6i+G7m+PX
XCTEMAIkfEyi+oB7T00K0iwnA+CHfhT8Pa/m53Xb9+0usAYLo8on5AbstjXmXMOtsdlPEcRR4aCW
CNOnabguR6HAa1D+SIsB4k9DbiXoDO+IZpEVekOP8s6L6wHPHg9sDUL9QTjm5C06NgUvOCgULjnI
vHqlCr+cGAk35pDinbqwZQI+4RpDv6a0do8OQxpTQ8Xx3tc7RpRd3C7DxbAa9IJz4UNuNNomIkjI
R3Kc1mC1WzoSMU93EEzwaBwxZz3n/ubso6jxor/nalvc2lASsGmGYf8iXrGLgRB9jEAKN5uNoke1
BkVZ5Y8F0Jif5w59dU7uc3QXFw87m12pW0GWt6Z/A2w/T2ShwLC1ASEpAvTxtQB4To4PZSVYfToP
rJYhJEyVOUzUEZCLre0SQcD14Lt0+Djsqjg2N06px1HN8NpJ3ej7lETcpEv+YZKOJD5PFPp0Sqqz
BbqmhcqEwXvAwfK4PHUXJG1tLOYAQhwxh6VoxRHPpZIxyxpBdCbOpXsZc4BRi6hiaR8HBB5aJDXf
UgSZcfJ+DFbARePV8EEkKa9TKTJ4LbuAi0YQ5uWhcrGxUAkzMKD6Gl3EhGsomz3pil7xPHRrULQH
Y6HQkiyMrtGF6kKdwqePTQRIOIJtjPJER4+dSKGG9JOPR20LRhf94eD7c0j7WGB0U0CW6yaHGpTJ
YB0c4NP06rK5Kn2lYhRgO/A3y9BiEUlyYyQq6A+e09jKSHFObcOYOoQknHmETVZm9LI417cQ3VkK
Xhw6tNO5JkSATcQQrYwGBoB64jS2t4l9wDEZXJyYVSwnAIQii0jfB7coUj9G3sluwt7HkZOxYDCD
WCXOS9L32Z3dEBtAjD0AYYYvG8DrISpisjAeZohuCJSzXQhjji45no42J2QphyHpSrjtCVI2umCG
LuiMn9HoNBUCT/FbrSMGm+ZEnFFh4Zl0VvBHDmFqgVXvuzgE/KJi4nCqJxHAHxOu8bI6VXYiWKLc
yOn7ByfxF0m/2zUcVQRKngXQjoj9GJWcKGXrLVRAaRTn4iSubYwwz3hXB4ieL6RGN3DvoDBiSBoO
LQsrR1479qkYueuIv9XFKXHs7T6okjn54ScP3oopqVDiuAgJWDs8noTaPb/bBofhlr5HDjw3E2k3
Vf4VvuAzG5ydKGSgAjAwSpao4+rSeOZI43wgq0R/oYN7ZHq0Th9nnz8NlMIOyextJuoMMNsbP3Ny
dhcNDmrqgqktArRQZCZMNA9DhWKNEaFgpIjuoVcVds73wUpgPjhGRJ66FXBzU2RQmNrCzXVYM0UK
sno5W7Hw2QGOLBUPmm8UJ1wjxe851iB1F/aEP0AIh00C2DEvLjK9FrggCWZg2rrZ9o8JBYtl+7W7
sDnpesfrs0z8DNMQRRgXvoS4G5wPtd71F5SQiHssWLp8GFO1LxB/vc00L9OFpOKtHBYHE6vqUzuB
+DaiJDrCzkpGQx3hrv2rzcFEESW+cLcQB7OQxUZDMEoJvOBSYL3c5DEhWhzlGQg8PibzMVWcqJQ7
gQdGUIr4k/Nim8wxwtlhs/wcZgOHi8PEoWRlvzuEAfb5MnolxU7MIgd4PeBMEBvPCNxeE1l6HBNN
NaIaq2SOS7livEieYtaa0/cVVQoWGPe1uWAK0sW0IYOyKEqf9qLulnBKZlIyoQItjASOH4oiqI3g
/e5INHD5R/so0Qpc3f0gPQdPN65S1FCDOBICujkVfmVIXnHpIkS0cVMmrDmOIAYHPJmFgA/EuThj
BDJ/ARG1YvavRLEu9wK5BSyyb3D+T8bEx2dETMyEKoP4oM+KDHmTmL3EbXA9WSPiFDyBg53XWROp
gPxBzlvKUDK4RuKAVcfExih+RjEJBDE2h6OtmBQKFzuFKRHwyPtBpMEC4alRAlKMwUHVzCA2wsJz
MOMvZelcTj2hHoeJAJHi+8VHMCWvIaDFk3EAsKE8OvcBeTM+QCl/rhIs8YnuBKoXNc6kplaG4wFa
wCDmOCECCP6NIZ4S3DkGFJ+vF+XIiBnw5MpRanLLgSICnMwKaiWyTy+iORwppGV0olosr2KOGguj
oAwnkVLoJ3JOfKwWbJm1B3+VUm00plxIKKjEkMGF9J8SNEwZyYCVYMGVG8TO1PE3tKWj5VkoX4rA
7a7hX4nlJjwJdkPFKyCAS5gJFlaTDIJbwzVwSjTCphBtVhYlRzuwk7ZSLNsceoHBrHConMnV4X3X
rnqloSO4bxGJqZy32bCDl/BdOz2VOllDfOesS/ySzvp+Y5KL0oQ/K4zsloqYC/dh9UefBCk1ki+0
G4iQWw84fDpv4jAR85KFqi2xwRdkQwXZLnlS3BCp5X2Uc5gsaymgi+oIGMg4qlJ6Dy3ihBKz07DS
JA9D7E//gQi7nsSkeBHgxV0eDTokPzoR8Vct7jvfOpHoV0LWCAF13rY4y2XHoLf5bNG2tnC7/Rdv
QiLTRZCFGbBuGSeDBRTpAZ+B1Wp2+5gULjiZkcspW9y8+WI+cUsZwrXUisvQT3FbIsfC3Kc8SOfB
ixcTBjAHgvIELpNOBug+ZJAi4CL7F9SwrCen1kYGGzsAm6af56ROaLHlcdQOeGatbCvkfEaZ9M9U
wqVZ+9PNWl5+5tC9ES+60QAjkUCy2uz8W+PwZWgUaNAGFwa5VdJvKa5yVgPNpC/NpXn7hrSyx/da
f3hBjntUwDCCD7NNaOGo8feRsLDUBnxBjpPP3qQRKiAzF6q26rrkV2zXzAQMoDrn6gBagyUEzUF0
7umzCCSwBBfTtBAYHpQNi/wZCQcY1eJcptzcKVEFmA+Nwf3lH8U+vDWRUjTlBhLZDTFPA2w3WYII
SepHPfSlCNGkDS8HQSD4E1vAyiXHEqNtejaJ11HqIDvSx+MA66oZc7pRionzjMBdkadAP1qjIqhr
HZ6YJjSLJIRQDzmZJCF2po7HLM27z5B06LqMECTcwQhgVSLlOxEYqke+w73Cy/K1ObJTAKdMBAUh
Rwi/cd4Q70o4BEpk4SbEU9wGxW1ogeSINyPBwrk0Mroo8RBCbhElaTl4Wi5XBbVdJMgwA1Sdh5R8
qQHzP0zCI4i1eICqG/Fmop8hgsMcHT66xnP7qLs67A7fi7SAXDVM4jxG5JCyITIeJKietaft7MCO
YFD26nkStiIjmu4DRlaRtJ4jGVsnz9PYh7aXEW8SNRcZWaWJMNDTBj+KiJsGGtNlDDDBijkI22JZ
noEHzTgD+MqwCcqOXyvjRs6ztTu5KKFisZV68OM8P1lwybhrCQl/Usn9iMV1JMvHGxLCYOr4f7k/
ZMnkg/C90/cAM/ylG2JhsLd5vv2/OYCzBFfQbbHpFOk4k2JkNgMx55RwsPNRnKy+UA7RswOYKZKJ
g1c7joCI+BmpO9eaMO9ugSgAO3Ka4KSwD1N4htDzSe5pDMf6vSZQr5DkUisYaG81OLesRox+ypo2
NtBhsQPaCDMzyIn0UM2JJSMX6W9xhOgnVheElOHHo+voTAL/Qr9J6V0OLkphd59tYmybLSIbmgTf
1EyKLmpP+tLwcS/fMwUEkO7hjKorDQL+x3RnbDsev0c/N76Si6BunaY/b3OIwW6h9tD28ghfKD0J
YmiEbHxEFg6zpkKugm7UojshjLHp0dFApXskMUENV3pMmKkKwYmBougG2k4N0RkcydastZnNlBDk
Uf8Zkef1+3NgX2leSkGL/FX5zZTAneHcKB0toGr1Szyy+pxoq8Jsrizkqwh1Kj0sJ7StCZ8jOHU7
OAH6282mMUOou32wZ2ezvZTY7nv8HK/bFq3dd/obZnC4eu9lDWR4hV7/hyaNbe8BHPB78GvTF7S+
t1GHIzFfIcTTO3U78So9j0vDDoO8NP0A4d2XU4EHI1XtN5wuCVcxcblHOyMKhSmNQk3rwbRTJmT6
deMDHFYbiOfGA9DaLb7e1q33bx5NNf5uZiGvd8uvzAow1uztyS6v/jYPOodKv8/55vdNfEitlORB
cM77C+moiEntzKZiE4lLUUAs1CQ8ygLUYUcU+X66Ro2e74a9Y7Bk26uDY9KzbYnOsE81ZwS6nMgU
ahxo00lwt1qDC0Hkv3acqzUhvOaXBmA+pLxCsH1ASJBO8sJlYriJzwfZwSqJRckGdmzcvkyYQnLA
Rvhs30iUXjtITyOan9w9EqkAeNKAZD85qTrXBAQAgshuteEgIYEL6Zg/+srgSoRbYlp4YUyTfkfN
2l3zOfr1CPd02HFBb5Pka3CpJ9Jy/VXuFmCKfRTEQ5tP8PGPNG2ekfVB5MTmLgSP/AhnzyYOPkdA
u+p5kfwMVBf9dm3XJqo8zMhpkiYxi66gyJLKPBIxcXHpKRcAPBa3LCEwIKYvo5KvKZ1GXob7iMOp
B5GYAlyT9mmVE5bD35NB+VFJmUQyVL8RN2g7Fl7N8XyhO1/BGRHewguuTHaamjU4MWPy+NetLGfz
Q688VRmhMbg7d5oHJz9wU5iwOAqW3vJv5VKU3lCifBtLykAeiZWH26LgJdP/TShDbi9ci97AM/Ek
86+GCRBn1x6Nfn9VYVZJeVm/aY5SDEXAUzQlDQ1KOEzYKlDUgEqYH6hHn8y1c3Fv7sHe2Te4PFSS
KZ9emKYjHsKa2X6rxax3zTUQs76nPeOuER2SHSoUppWBK8X+mAEiLlWvuk+Y8Uh9iqmEHjMYeBJ3
TYfShgYQ1TLVLd2BIdGhPCNdEI0vVKfw62flim2EdohENMJVF72NeRkibeGu7gGhyenj7A/2qolB
6FfShncGhMSikguByP6T5aXpiShUtaYyLbJkWuyADCK1AiyfxJER7KaxvRqALwihoThKiDF+U1N5
0fFxY+NARzICLP384bDMf+MW84kYkQHP6gmnRPPWVCYomJi95QpRL14NNEKnTP2VSeQUXwtnx4so
ElNz7VjnfEV39ybSgun/qbB8l8A5uPx5wZvPbJbNYPXI+Dlnog4xh4F5Hawhf+PnDj1hA9NGM1iX
FKdFbimsNsdRav/6JaPB3xRkpD41Bgi5GlfwoH4phA56HVn0g7YZ9HEQGVeDOpNNUCF7OCu/iR7M
jXop6E3VbQxvvPDMSJIGVU9FYeoFYQJx3IghlF6/5rLJOIY7vcr6exSZ/JejXv4GIkFIOZoS9aID
+n+iPiyU7pgX8NXEn6XfCK9ak1pNlhFVNfjFx+gY7GiPV4VL3+0B103N4mLgCTGC0Mq1opiJd8H1
Q/NGGVOX4UTnP532bCD/8M6aWvLnsZBL2vVV3pEWBAUtwgcgS+pOyvoj3zI9a8ztxRWMRQhvu1I1
VDkY8AgFAo/d+HewtQD6CHI501KmgkAfR0ta71xu4LxURidWDKg4R/6exjdojIsEVKiGYomYnAKC
9CT61SIqq39vcuFlyow7oea2vXzeQmUdOmJcxHGb1EPOppRAtU5aKYcZKnBmWbkO4pjEQPD7rRzm
PZ+sCBQZFay3hAvh7RMd7n6AnRh1oHoKPPoroMoVNjEaqCskQWtUGqdjy3u5Sqkr1qDVNIeSeagi
8rS1X8hxk8ZWDLUEE6mgZ0mnshc5TE1ErCwWC6DF1xLxGIkpE2ADKTxq6WPy0IBmvRn2rEX5wtth
OS7s7sxE6odyHls6tqpq5oJWhUg7C0P02GH1pdlBvtpy6At4ui8iYpqnE9BHYtOXUePVP0gkEXXX
KIlqvKhKfvl99B5h5OvE01zobw2J2MgjNp2Jps28H50kBerE/eES1owKKkyO43BLUOf7BKSChDps
IAk4oS4YJQaD99BcWKLJ1cxQrVqRHmlKuLxFp+ga74eewiiKvOQ3ZP5qdWCRiPUlakLFK/JCgIsz
vlHdDzJNd7d24F9k9eXfOoJpMPmB1xCMhU1NWUvyUm1aGwgIj8E9epATAtZRQnbpxXcf33YvyveU
ishGUNlieDFtQ1aWP4n7Peqv0zhd253JC9YxTyAlKx/UKeOw6KRVcKUVoybYRb2JzBXwbw4Fb1WO
wGZ1W5APYScqjgWuB53gSsr3psxK1N4nQxONFUYw6GYQPcnGVsBhhPPGs2smiGYPcrbnTGpFZQga
iA5Ij9QuWSwMmNF/7AGxvbaK9PPiADmVxP8OHV0JK1wyLYhGL6JwWlmyDJo/8BMANPkGf1FzSmjT
/KNYz0rRXJGuE001+hIm2mYIQwqyHjh62SRcACNWekLhiSu79AJ2Cghcedb3hyAPIGGUfygURj75
qfqkI2Xg/LVHl0SaUfchIArF9iqMYYcMNSspYRAxbQvpuAg3qTKBj1WjKsQlV8iPQrPdmRKx7n62
5AAArzkLS5ibXpmfsFdMq9SirBp+x8hPTq5aYASeysGjCEPeL4917jGQIKFXq0T2m61/dWXIxJ9M
3Gpze7kmS04j26WBCyTkqBvrfcQvVi/XxVoji4MBdZrRyq9HZ81Bxq4i44Xiw6Dk0Q+9m64IkaEI
4NJ/AWngAoTjz7DGKxlAy/nfdZ805uAU1Pq5Ql8Ty03GK4oIv5tX4d8y8WG9bBjFmBFoc95TU3Le
xNb8DmF/p4U8L0LP3L0nknsXyDpHW2RnlL6Cs/wBgohUl7j7DYaYIXRDkoWr1sFEQ559AHI+0u9D
5RWTpvb9VP3MyEUFX25zhX7l/aB65pTnaja6w9Rn3tk+KdAOUei1t/feZv7uPdioPCV9uZJYqIHw
xbwv1vT9NeudadYcPxgB8WIoABN7e08488ysObYxF8KfaUQiCkV7F/K+xgchiIrMzKpfbbNMNU0R
BVwJsjaaV2q+RVaR46pWUKacWO8l+Sa9dk8A6VzVSWLeJlQs6xgRwRJ2L+ZrOvYUZq+sUk860TuQ
x/OoczNIFDENxBh2KnuofnSGpKgW1cur4xdfuYIOyJm2R5ZNOqQV/pTz1hVYdOvLqVBxip2MzoQ2
LckM2Et0wCBOmEX4oCon7S+RKTjEzqVBzHSASLz/Sq7wI4aDftKqOsc2jDp22ssG3Ki0QmgEyNJb
/W0TTZlBiSR9jwGs+hWHMSoainJJazjnZtB8G4RsZfO9LBJSs8sKB6HZeHhzjVlShAYyBcKEVibx
snrjsaIyWmkRkCuApCeSwb8i8EV7nf8mxb2lWgGBD4x2QC2+5amDHU4GqDPTXGmqzNB9YaIEcyWo
kOUdxQpUMuB9sYcfqzwuWEdh7xwxs4GJz6nSNxffF+Br197hT9//4nck5rnpNwMem97qKbNTIPxg
9nAYTXQHxSrJwBJ9I2ZBJKa29TiMvbzWBfzNESmixB0/kxpq2M/kmUh0NM8xLVpzgA0wJ+FTWLq4
M3lHRYsDeww0j2Ali1ntU79dgFN8dZpDRT78aoSoAAT1xTPpOJsN313gvxrCzsEbJ/7hQKhFU9ES
0r3Wo7uGkMazaGRfvrfvA0pT6HZT0SYuUAmWFsHOBCDyjisq01L27QC1lcBtTTRVyPBucG35SuAp
Cr6OA/mo0mQdxreh2v9ajjr/pGlw5Dw0sIQolXuf9AZ0LXuruRlbRQ/gCUrINvBBMIyNbo1Ty2Da
P7lOdU23g03/+gv1g/V+MK13+lXAA74n91eXrkIuVi9r6bwrDBA042MWkmJURJJmKaHjoYz0Il0S
vwzdnZ46gSnzuQ3buhX0bOPn6bQi94I3NuaFD72F/AkQ2S6NNss5mfakAArvkNwqm+0Av2F7gG+Z
Rm29zjYaC/fFzirljzYPB9hVxW8L7nkwhlenV8ewuawuOzyaRhRIBW/zt07WdDo66JFx+ajLpDXv
CXFgV2L2dUEK06HIAyDiHqNH2UAGxl/MfoSmtPuXvGTDRPkRP+VG/7FX9Q9v63q26tZnUMtO9hZr
O9/R7RvdgmYVTdUNxFhkT34+7hptL7czmpHyl/1aDdG5WvRJSuPCbXer/moC8JLi5tzSFQC8TYq/
jbYjsm/U+0E/ErDuojtzFqSXzCNwbx74OovZP85fSTMt03AHXoBKHQBOx65RQtDSL0AO+nBrZLAp
WOSUulMdJh2kImol/RJn64juPbdC6ba/ODFQgnDJRWVuqDDvK6tv3umlZoLAllVHRgju+miBPbaT
xTFiUSaIYhCo9ncTihUXRHLR1VtHbR/J6bABZgwyTR0e1KZirxfEjexkgjx/nyYnJHMwv09MQoqJ
bBqIxDNSjRlud7tWA797Qp3HHyJ5TrCV5+JbEFfGKIstj78Zhf2dSpCGAJJatAuNVe/p7AkyGV+A
OF7/3LZXu+gKzaxi3N52ZbSF4kcSN7i04Pz7ydn0qek9iU6cSm+VV/07XZd0OBiXipk+thilFAAG
CYr+njPwYqDNmg4uXPUS9IWeWOe9peOnY7DanOw67KgGMQq1gYlUrzDNvRu4CiAaoI51PNmrlbsn
eTWfg+qeAK+e8gTCSJj2AbUhm7kNcp6LQ16xdnYwpxmL7HgDpUQI/+L2GuQmOaP2QHXZCq6MSzqA
cBb7FJ/5bFwiEYfeom1WUP0iAWtZK5JdWMUwTdTORkWCPOj6NQBSnzmz/ojbHLzi27crC4S/7zFF
rbHSjKMm14jQGBtV2BQL6NvmqDTIgZAai5vM6rwbRBntqDNsZy9+jAnMNGToTQJYGaLKibWrmjli
Y4jCeNA81QOBZ0KDAEIkIBF9M+ANG41Dpyf4SApAhLtYAb/uF+1+De9IdzjDqEjLO6ztfAY2CBoD
7RxcoUzWsOfPHlNlqnX3M28OnpCnmDrWpm1cE6I6BqGbkHdpbal3j7tvPXs4K6akEY4L9Id/M2A6
UAT0BSzXb8FO3lNCZjsn69860RNPA2eYBnhCO6Q1Eemou+vxg4K2FJk/3QeDyMo2LgB9hD3PVj4b
N+CMl9GoErz9ZRQ1ygezOrxsd84M3RHjWKoSnxLbjAlzAd8NDqxzTT7o8fzwAjcBxYM5U7g1xIpn
3c2Egq28kzi4F/8AJEwOnqBm0DAVB0zWSfmT3bdH0P+pFb33AO+OvzNRHtm+uxXa7BtevQ4aQXul
uZ7cnHpx60IpZu5W3FjTDqgs+lrFrTOKXjlPYVSfAJTHKULQ410RrYLmjtkP9mrJfN0C7Jg295yh
JRAxrY+3s55Ql9fG7MEgPA57B/uJ8BPwawPbvYKkVgF05CWEhT6FPdqLZpB3UM38ATWsUUqHNUDL
8mRBffNOGZRa/TexqHVvXJEPetLbEcl0l4k3Rv9D2YYESxlc9K/9/YXPAy/EjNdHbWLD4aOvuTX7
QQOkSelJa6rUBzk6vjGZMxXGf+QyMvs1u44vpM67K1n7oMOEtAaa5x/qNW/JdNy6HZRjMa/8PyjL
CnG3ItGkx5u/mR4DIVmZ9E3i+oJEuWqf/l5dJoVsyJ2awQZqiLIRb5d2+CIfpolcGcrCKJzfDzAC
tb3atA51ilDl2atRVHsSXq8zFOQY/WBvFy+QfhHHQoz9ZEUoimQHLpaAZD4Xoafv7xerFeVMfiij
Dn/s4za72NoX2tmf3szbTZ6aP3PcGK/ksbP6kxP0y313ckAkE2JHcPY/CGy9gElapiZpwJS2MIkk
CegMsUWsVqeCfHcjzNm9RXNLSQFIY6QKrGhh2h0xIdBW+/mGFflngofGLw+F755ReFPscc62maCZ
PSnExnqiIj28tI1HvoKgvtfonK+EHApft7M7+2sllzIAtmDifwaehweVbj68W/5GyMmlFLajprsd
qRhzpawsRTO0R6iFJAtB4Xwl+KKPXF9uN9xujSJDdjbQocEziLaroRT/fCGlhfliAp/lad3goE1Q
Keufd7Bh4LRKCQWtILz11YFOwnSdxR7X1lKF8uBBO1r4L96Pz8RJ0+iOI4J+r9kJbX8dvWZoyUBs
5W+okkReuR6c6N8HRBFXbjPvEG0pgqYxXCDUo1vDbVsHhtg7NUJ06BnMB0hK847GQGP8oKNf1Gh7
H5fiBj9r3c3PjqK+MmENjXlYjSmkLnA0aQdB1pBEhVHxUbdnCPE6HzRHh7kaf69kk6TrwEMzc4mu
Puicuk3GnbStHsHtUnLLQiD24TWo9t4J0Za0Uo/In5ScJ2nuGJIGs1ZhURmA5IILx/Tm8XeEQzFg
jCFwzOYmM7jdiEvRl7AfPChojChQV/2GcBcqNTtydy8wqCQvA+aWpa1JCxwATiz4ZDMSIoVGPI0u
lB2FDaxUnlRZ8zSUvH1OeZWwE+pQf3J3+oWPlp+0rRB1n85Bepi9BdimhaZ9Gglkb0Zz5qPL1AWs
JE0b+EThzIAeJgMVGkPae3Fo8nOQ8acQUqjDKnI+m6niJORBkOQ9kwNh47/TW3Pmuxmtm/FgnhGK
QtCL9EuVtce3kfI6v9jEF4NGNnOunLCWWzFH9GxGF9ej7d7svSgVoZSDraxz9aApWNIJa6CO2ArF
zeKcm32IS01rs7w7q/HJbkS1k9kBc2uZjQh9Y7OGRNWGOtZl9Ijak3Nc/ZaZTnZtEzSyyc74XdEO
tnfoMDUfqLvX3HJ8slGvaZn0eCOySMl1Uh+2ojo/6XPgfUhB8TV7kN/vYe5ibyZn6xW848vFmN3M
Vnaft6LzdLd87pAQrBOtYkjtOw2O3ErYSv013foNt3NxGqiH/daC8vxhdwYfSWpJHucw3vTwF/ZN
Isq8NZYLqUiszY4mEYrliBw2kkZhvIHCjT6Nhj/H/sfuBOax/9w7yGA0PuYheVudYNNr1nimytZr
3oKH/bZuk5MPQFiK6yACc0rltburDusmnuzv5r8ZEbAEVeIsrn5uKbaYOC5SmTqiOK4dPiF9xzkp
uH7CEEhSoxvaQNxHIIRu1W55s7FUhQmD+AU4j4TvhqBmLJKVAG7Ni73axzexnKagatZIy5iJSqBX
3MDzwXX3BgxS2jW4spAGe/80nHA40vv+9ua8IO5DgvPe+AVmAqP3/Ig1wmGdKI2s2nucx3VcHuNT
XHwwzGuEIhmZgbgvFwk2cvhkojACAg4zcYHP3r093cyaVcuAjO4JqElFFhCgu/l3DdX4hQRtREEq
rFPd0CwLonAqQO3evSwVJuzJM2CoCyrrDNKgT+ZGqNtEwID7/luZHn8RqGKKCg5Syi1A+M57eR63
B6q+lbE31/F9iRr4gUUtxfvfC0sL3g5gwC3CGg855V9UVLkrfKWlAiuBAhrKVQz2o7PL3B9ykxwX
yqV4hfBr4fJBrHySwLQm/O0h2bNz7SkL/DfaF/rML2CbrREhyoOZKuW84FdA5sGCfF3X6MGoLBjk
sLa2qHGTUj7JfyiGU9kI1/aTCEM+BHFq++B17Bu9o7QHHwzlZYT2rGgBmWJvVJ5YLw5lc02YQxmy
Ii6cXoKExdnqRE0aadT21UElhdEnX+FxdC5HW/xFxyZH/k6wamK4OpS1212mT8FhQmTUFfdLyZR8
7A05cejTVrGQSg0v0MuQ5Sb5a3Gvb1iSCgp/MBcb7tWqueeuqgGiOOxweCA+qqZCGJc3EmuDxWWB
cYTQojSB6ahEm5u8kuPn3+IuKFHb83MCp+9no4MGCoZ7fHzVNDvJni+pu1s3qHea97qNsSJrp6CN
2KqhwVB3Gta7BcRDVUlIo3hmWOwiKIzkH6vohmrI3gfFj7N1da4O3S7Wh5F7D342cyTUiRgmz0Dk
wZ9g4DGUJ9aS0I145WbcHTTc2/AkVNWePKnjvsy1f7eecwqxZ+ts/fS6myqTjMyzv+vBLqmxPBe7
QcEfeQW/Tp3np+XP7H1eWEMVWt/ec0KJkTLjKlrRK6j7YCFpdXBpADaxpRZsBvMUCPLfUaJdqcHZ
OZm30XF4cfffwq3at4cm5UEaVEdvp0HTeY26bpue1IZ7t87oyxz98rQW1DBcxV8bHQC9VU0VX3c3
uLiXoEpbLeoKLlXIq9fhW6H/bDZ4y5O7oRV6Z+t7MEutW3XeTsXsuEe/jXANDoen04yTNhRScJbF
GtiUrid0Kh8ajWr/O14QCHFJDyQfm/EWzt0WvVP9Vyy6KrPEWz0pWFa6mu+qvo5XeHQb3ukHSRms
DSf/DG5aCzdx9YzLK3PvdFcYCOCA+doZmTJ2F6iPIgzkMHgxhIsVA3CW+pKdwZJueOSLW9evwShj
2mR8HMxQcW30yv66e5+Xoj3862V7WMqKi9Vym9MKq7fyynTuH7svs+XSE6WzZlQSH4Si0WuWjEJh
HYQZZqA0QP1mjHfHvNKoioQ6YxCO4xXmsEEhjxlofh+6Bl2EhZGr5phCP6wFeGj7NeAMEYCNGecS
X6FzXFmZO4TYIjqFB2/tVpJGDyVjABrK6b0GQ8o0DodVGXw0rpTmoi7GmdrBtocgn6hwjZhOWcUb
4iioAnBkkMReU3zJ2sFtX8w2pjtw0Inf4FVbKhRrhGghj0B2A11xq9k7aVlPCAFbCt40ZhPYSYFR
I6WpDlvjpTfgCJbztcOx9du9YthOYG36z3ApRsCY5qOwhRdrzOKZdfrdWJM5G0hspggDSgZX2L0D
/Kgb4QKxCJA3Z6g1CRTYETSPQSnZMFhRRSbNaz26UGuU5ikIqy/KAsUPFappNMyRFwAu5lgMppDy
O4/cD5YUqJQrIPUfoCfgZuVsiclzii2qf+xBxnduPVqBgiNGvzHP4T3kNq6MbUwLuHtaoIYe3cMV
InMqKFf6aAVszEPd2k8q/SMkBPc0f56Yf/VgvtMq/dbRKUGx5FLv3/nb3x16L4gDwdBhgPQL/Fu1
8dP8Tv0EJKOBE/RuaNHvNri7z18Zgh0FRdVBxQHNjxpp/fG2cOEqXiU/EgWuAy7H5MRMEncD1QtK
uOYrpcdoHXQm2wHmCk3ofLto/mC1DYTSdPu2EUAjYDoEG5dsjvR35zxARx3ktE4hjKAHhUv7Q2c3
2A+Wtuy/4xaphHS3qv1qjTaPQwhwaB0mwFnwp9V1ZTPkYZMnYG5JckbTBSVuq5GQ3jInVoxjWX7N
weTatq16usmx2yPwTPf8NJE2nruTGzT5o/92Jva9+7Q2Y2RH4MIcjNmwHp/GT0ezN2sDBJH3IGon
PreImn2ASjTRqHcP1Kpb4LHPARRS1rxQ9zmdTmx04ZUORHLVftMCWJ/KJV6tFsrGRVWdyj+78Sxu
zmUVJVD7sEsZoeLNLh4atvGioRMb5ZDDTj5u4W+79XgzvtigFJSAjTkRovEICsJZ2h/Ro1rAO+6f
rfmzj/Vf46r6hLnGuvsZ8OLSuF8a7cImQivjKuzi+QlD7uJoqv5Eroq3jSU4fcJtID7F316zKRhM
DJuSTaqEap6m/YhuIBb9CFBkpJXwXuCaJDV+xzKqIeNlTvSlwYbvkPlMc4Qgwi/DMy5ZQMR/+trm
l3nussK93iYsWxUb1Q6MeYFyxW/VerlPv1Z1zeDs9LZ/lbbZ+7V3yF18EFWoQio6MjTC+O1xFYa9
Ziy6LLtl925mMLF59J1BfTOGyXS0xF0j1UeU4aGG6Zd5MMBB1+ndaUSPYO3PYFJNW2+TgPxeM1GI
49+oAV/fzqq3Bfhwqw4cqwLlHnvGNe2+8L/Ox+Y/PRORcddM2HaY9AvcN007NDjAs6VDQBWSlDP/
jR4KwOkCEBvNPbMLyQoz4AudBxTEZntU22+IPtP6QpKsdMT4sYOD3TuCR1B2jZ+I3tSn6BN17R9Y
5XgMp4RIJAE9hNZkH1E4UF5xt1x6kpPFrEQVn75RY9Et/I9LYkiNiCaZnx+E8n5orJhM3s5Hq9FU
rnLyQIwvXkWZ1gnrfhfejRQ3sQF5PTgC9DPa1XzsVKrkLt1HUhRdACEn8mgp/ZicLYgm3cRlMVQ/
jqnhM4Ua9BhMAGfFx58tl4/tzpWeulBS2rSyIScseypSbE5dSCWpm59rDrpqSeomTDc4XtD/bLei
+kpjUA0sWKO2MjjX5MOqHjFl0E10wbEthHfzeV8iAw9zx4rM4Kax7P3jtM4VVF6K4B9mgNeyuD/M
tRWroZUr+1Y3bZ5/hR5lklvk3kpyIBhD0lU/dNsXOoO6ecLOytPqjfRfMWVk4djyOKaoAsRlqN0E
hrD6MprQv4CBNc+bkpNJ0ZjCzc6CWEFUiUYWRoSlD5F6W8g0coYo1cRxzu8BtzGC8xusT9dg7mhE
TwhwCsJkCa1HRHycAJqgKCkz4maRTIyuYQ5pfyIKfSWtERbh4Gky290RmonKjo5fARH3weUm4kHR
UNccxMa6FMbJq/exKKBINgiopBQKTLQP3ETgojYXzqeeVh/a8tgyvkwxQNwXEyjAS/89kj6QQODZ
WCT4k1olUTEpmsjJMgeBKHXRKrNP7MuCkXbWxdOfaHQAuQaGBlvyYrcv1LpojKFLgNCf4TfE6ghO
PoavJkU4paAwLNRSQ28Ps6vUyzElUPru23SqCEFIhvgISjg3/pjxlbS3kI4ZOS0c52xNPA5LFw8O
zKVMog1CuIYjDLBA9U3G8+pw5TBSUs367aEsRH/Z8CsODa/LpF/ZQ1tMwlof23jZtQBx7xLNRkHj
P5LOa0lxLAiiX6QIkDDiVV5CeM8LgWlAwnvz9XOSid7dMdsNQrq3blVWVmYoP7kfrtGYRVTdKc0V
vAESi2aJXBeOCO4rHrTbAj0qcfuv7OeQI/DKnB3Bhxiw6aphyFNvXyluwn2dLiFbF7c9pgw34MgE
G3Y/7WnONN1yIk2X58M/Xd1GjQwURzOKS8E3ixbyc/Q5C1iMAOaoVuDxyMzdcAP6EyBOvCcPC7De
Hp5ZZ2bCNAFjQfANEtFsyiD09D7pb3MApIU1yW0ylaKenK6M1tl0qnT2HWAkMeYeSZVBk7YRVGFa
WjHqI2JdKa0BMetsAmRzQvGPVSacvITuvPSD4CCjPXMImK5BEAmSYl3WbKtiW1LIIm3RQYGTKmGH
FWp12J8DLcA9SS+IHLl4VtIHeSSa77FdSJwbIL4xswsdQRKyjVa3RBL+st9+DEuEX7Z7Rn9+odwN
VyYc35/txS0UilBFYRakV1+n6QPCDuW2dm0U4HecFHFWhxVxmdK9D8WKOhoMV4kOsODGqjQjHED8
LY++oxIP/ILkZdNymy/v6Vel/8VWRP6NIsVyjQ+tkmRGqA8sjnjGd89W604zxQkew1NnTPtpAzPd
233pPdtwr/b9d1+Ugi/EC834v3Yk9ZUNxt1bhuRi/KjdJRGgDS6saUZUYYujPuEk7jJPGjcTFvLg
0Tu1H22KN+cyefGsGl/OPuiOa5IQel7wYBBT+Hi0NFmQT6htqng27uHtLH7sQoIuC6xuvxo5WEXV
PdUAYbNiOO6sOuT4qOEg+DE+tgFsy8tK1dvsE2t5GO55Al519eEZlenJPX7CNwemt41A/ToetCS5
DjZkU7AEg5aKzEqHQ6/eACviFq1ZiCQiVE4oURyDRa1uD58EHBSPa823hSrmI9z2KEeob4M7i8N7
DEp+Pr63d4fkMSxvwl2ztmfynr5i8MAUglS65FOe0JCjkYLaf0hDrQq2tUc10v/wnVo0n7AykMGe
JNnRH4phikoF5cXCRBeFg6IQAnpR0jSy38TtqVkNmAVSPdCCYUJZxDyTzYxy/2bA+6UOo18ImHWk
9lGEYjtdUTCBxRVYnyDvl5eqgnD2YZoga+rXV5HhEvQYOU9oc0JHhimNoArTLnQdd9ECB/mRTt8/
HdtLtTVGZIwzPDX2i+0ip2cI0T7+rPjF3jopxinUen/LPw5ijh2QfYCdPejkkXWbs56evT10kRId
SJQ2OdAg1BFlSE/+OAq3gdNNmfhAhhc8w/b2i5pb7MIdYDR5whljNKxO6mQsRR1d2IdmZMvMI8mj
xQBP0XFtc/JtF8eorUC3oxIDkvHMP8hyUVbPsEgjFtH7ZyAGdTo5EKCAWnGwoCm7dlD0m+SUE8Xj
/+zwcwjj/EjNT7qncThRBjRoIDm/KcwuGGDiogqHpF/FbDUnTdjFiAZE+wRUCG9Uleo4YEr3zQhf
e/lT3AngyDB6yWg6ECaNVsafOHl4EMxt4XRgAa23nG444nIQI/MnKQemBhzxSCFqkxBVOxrgq+jg
ZUuOGLfkfWhTILlJpthqqaeUt/oUCn+/5EDba/qo4PmseWpRlH/KDwy2wrU1wBk+wyns4VYVmOFK
JLDGp2GG3NMT26XP+pxmTUDHJQpS3gbrNipt/5mjHCNetmTopPUkzrtQHgQYkfrr4X0QogKFHOJp
sbk7p9Ep+sA2geItGPSERlu5jRxjcKgbUYVxT5Skuhd5QberMbKLwa4F7bxzloMCMR6r3+4J49+7
5Xztv1OUK2yvLvyKaF+/0jSw5xRZHBXoNm16hfQqDd1qXERsG8I6jpvMk9b6RYIj/xeHKiRRVvic
QbiC1hIJkPpwdBEmYhrAVlwmPS+6TAJ8S14+yP/2fw8mw8pYiqHIdA2MCLI3nPOc+3nuG2OTEC3y
NiPqYH7kmeRuWnqLH2GUJzvjOBSX8/Nj0IM5wBHXBn8RCeip4016H9+I2Oz4DbgCxS88dxFMX1XP
TF7r35A9R42Y0lOemfSJT8wjTkmg/49N6L9VFs43YzqN1ST61otHp2L740JypCNDyd4oTAED0FzV
37i1CFUk9NKZ6iICwL4EP2cs7xNmIxQR+1j7ESkfa6TJMPS08NUrMRUMSI2M6Vx9HsUWqUt94/8y
6BcyVwAmaKY60SuJmRSSSgff2s4nsbBvlp/ocXmfGMgp28RsgyeuFbHFH7WGIakkQd8BHuBhwL2B
jPCAwruPEUAjao05BkmIkwPzW1/we+V06qVsEPHF+gnrGEhMFMz+oWGAbVKCxIQtUk9l6GDATYpU
4F3Vn2Zb6GgVo6eMtKxETVvx3l07ZTq2v6+rMbOL7dbTP8QKecr7bx551Sw91/+2CJ1QeMeaKV4q
463xL6djo9LKsLY689QauxQ97kp6Gm/J+H5Mv0DmazDqScBq+u7OJwBhTGXe8sagUYUqEozeCQVa
DOybRlgNz8Nt8+a5PQZyisxB7Uz6P4dYhiqH1GxVG4XWbUytjcU8ZaIVfplmfnetxrsL9WlON2m2
db4dmQ9fqbxlQ3yM7nRFoRlpNgnLrAhb+lCo5qd9AxLG+cb41R9KM+iMKD4L6AZlBIvOKNAq7VpT
4/kaXYRpJFR7Q05OQ5jROdK/KEvAuOXmQasac2Ha60K8xQMlGQeVx+cpXhKa9YLg4dovZELaLYJF
oXHQhNS7M2XGCdDlMhYHLhmi65PBTlY2r3Qd6VXEtMkGdvvJqLvmvMwJPKhNA+O1Ed7pTeEwhl94
OXswDCSE8FULyTWuI5JR1ZuUSBhvgfEM8Oto6ne60AwbEs1zwQ1gehGfp6hLJci5pI7Bfw+vi8fQ
HPAlfp3eoU2mFSCiiSrotYv0d3R3r913eHcH9OZCG6sfKXiCfIWn4Jj03g3GKh0GcAVKmA55qkZq
lKtav2/LsEO+u1IUlS59ESQAeREU4xMjMYOm6d2BqJtq9RXDLL3R/HjTDhWsf4xuE8FXeI5MtNzP
1Ol04nkckCBpSajsldnTFL4291rNLbg4MNVgOACS6R5uBl0qSdJ8OpNxXwezSm71ndEpfvgUnULs
VD5CDRPWPQtU4c3QMkMfPwZPos1fckDQdK/0vLGfXlE8A2X9j4V6xplvcJCxG33O3fO6RFXIMQ5e
pXGxcNL0218aqbJQV7sZh7MlrdY9+PsuFg5Ps5d3hHwBHYHuCTUu77MEY87iEE0TZR9ISbCAKBtF
f9glCE0Rhz3V4Uo0hJx0WWJw32wlObQt2/xfFJ1gcEHCEr+U7I16xIR8bNLqk72QOPGK8DvYVuRX
P+NL4j1nuAKUKOvQ05MxbDPE4BAdtN3ShnNGB49mpTT2U6bS2DZKTZkPKfd7BxLF+/9ib0Kl3kIV
5ZMY/+OM1zg7RD89QhFma+hLvbsdfDUBGfp8Agi0+bRd2ClkVSSwqqa1mH+ASYNC5fdqkChJLvR2
5KC/A+PkUOOQfPBg9YSZ+pBkJr4bTicLst6xwdQWTRINhL2iDaK2mf5lRuv/GJMUvYfKXnTMfL1H
U94WgBS6stMPvGi9qGD0R45F8Jxdh2Hzxv8drw+D7SyzjmocYmbJF7mseNqqwYXF/Cczk7hiP4ZJ
9dmDGkfvtw9RhR/5+Iuv2B4/N3o1QWr8pbix8Jx+JJRw2dXdEUwg2pNYRI+OrHEo7cm9NAKimp7L
h7TPKccjU0WZLSzGoaQarzGhWXLsi0Miow21kIteNbj31U21EwE6upH68MpnhbcdcIP+IDbQrEbn
4NMsMQWlL0hKbMEf3UFEOU2pCCJYfJn/QRCHib4iJ+bBv4UWBGL9SbgRX8Q70RnZvrxC/6/PjUQJ
izMO8k1tged99nYegxwtjIXiJmm6D810dLuwABRiBSBit0R4/NMoqgjWLBUQj92ffifDZIrJiEup
jy++LIX1acTfe1x4V54SrdsGdNLnmcvCkke7qC+JD/Bulhmr78em0DirYFxmeTr3HZzzI/h9cYQ3
Ee/1+JW9MKoha1Ujk7QTuiDuyxpMXVijJ7DL8NCFi759stoLNFGhkxjoqjwaH5zgDtMvF3jikMEM
pSe7H0wIoT8L8xdG/wfSNAtKXgVQCbNjAME3hml3jrwR1tFRAXfGTXjxrAYdY/a/BIh+US/CRZPb
pKXaRVFDOGfRfQ+V6uu0B4+N4VzX6WSlM47mo18FfIsqBPvJy/Mf1N2HeGKB+z6CO9Ph16gU/yk2
Ce+hBqArztCulj7nY1QAk52+oZnTEoehAw9NDs8xtGy4Kl9SizsJhQ7JSvx34Pnivb1zT5oXvzSs
Bc9zQ6jW59Yld8XvQVAOa2G67NwvLhaiGed5uVFJNzQIqcZz3CEf6X344TwpkI4XfTMgraBi4PxK
dOSLl4Ko4cwr5F4F2wL/8Ac3+0sWdQIhhSv/ZRquzKAcZ8Gl+fqGd3Zz9E3ZELQ9895hug0OA5r7
SMANCiS0vQOxWG6SYL7Cf7lejpY7BpJvgmFq97/dQpv4PACpWogQTMN+mwVAgvgEIQEHSFyYYCI+
2f2GsLcBnK/RjgsjRvxWt84NToNnfda+DMSYXBxZ+uXRxS2gf8vI2CZ6+TjBMfLuWByt9BZrnI+c
TIoDnQ9EkukBxtqP1QeTw7X/nqtTN7M9ZAu9w99FspGLV7eYij4hVBDAcMMIV41kUmueTVyvEl2B
wYFAWEGbhEEMWkp1NsOmw0RLtnFPjWuGrsShwT0hW2mClfG0IO0tMvzENxxVTBfWiwXnMYU+wGya
CusSCpNV17i6nK356BpV2mS1gn0F+3T/0js9VT8FqSV2/ZDfMLZTQc2aJv+pTPVOy7IvoP1NVAsR
Q9BAHhW7rENh04VQ/dp2fMnruqsmcgWCI1GMgTPP3cJC2Dt+3BN/vHgc7Az+76Aqsrad7Snanj1Y
pQAfXAyNzLtzY4JPqgwI5906lblOpOPkq/T1wy4qBLXp1S+6JK3wsKhQZ1ExxMGANSrnmhsfNrIY
hpyA0vbLwAATckNAQniZLFWmSCZlCsUVFyoqNf8Xv1tStB20N3Hbj4abcXsrOZuIWDS1aZfyQcka
JJH1ds6LfF3CQAclu7+/14TmH29Ko49BA6idGEdIxQS8Hm4y2x/p+ZBOWzKDgFgiJCwnxy6ck98r
SSezAi4Oa7sleytxRors5G+E7M3p7bJcgKKVfoK37txH7n0A/qZ3DkE2PgwYTFm33KlL40M2SmfP
+8tJjkPoZeAp/n1BGs3SUp9YLoiA71jwApS3/0x8S7mfSrN24XfBotOVLpjgIqvW0Eb8vZHLyGvq
Xeeuzdq1kcZkOBsZXnMq/Wt0xF+yTddlllYH5ETAf58jRc6eFpWfQ9ogjf0magMQuuhI1jclr7Ai
gyROz9xn1XmAz/FGoo3coaPVCAcwjN/udmhpkZSgrGnVsOT4E3vMvU243J3T3i5m6V1Xb8ansTW9
nZw2HQB6h2PE9PStX7cEjgFBgje3Gk8+pTxu32fMg++U2FM8k4jkrVmPcLXHiwmTBshnLDEOsTW8
N+Jf8+HlJMI3D0ZKQJty47weeKc8giw2l8b0VyTF13nelPOSFX6W+3Xh4fAWn9UWDe/c59oABhb6
5EWfGYvTk2nMqr9JvyHtjKNj0Dd9Ba9xSRdQfHlZP2u/OIfiWgcuDL2+V5BRA1LBh7u43KlNGVMB
DGNQwhjACT4w73N3L8tyqU45WL4EZgt64NV5LEsPfrTaYf2kR8iSywfjW2PaZpVlrbOLbw8Ogxfj
L40TREgSB8hmnSs/h072x78tDdoP0z0+PINNmqVbEmPatQf/fnXoLhoNkR4rvSv0GM53dBoQTUGH
4cQ0JOlN2akUvZc5NEqBfo8vAGT2U5ueJI/oDZCHnvHBe4MiA8wzcYYX7ca3SvDafRo6O50sB5K8
S2C9/WfF4z4yjvMGvH/7W4bJL54x+KzU5ZU6x9EZHJBomG/aPoQaOogGEnVPP+3GC2VhmqhQxst2
UdqCvKQLPfjEPMKcm2VzCpNlrQAUX3BSax4Lpzz9MgrJhTmX8Xa4x5kCumbDfmDnklws92O59Ebw
obXcDcQhoEIoriaLpDSG2oIhDflFs5jsjORpU1HBJfs8XG7weVj8ODdgXxOTLh7wd3262Xh83dA8
TvUxquj8b7vb7sUEbN9MzKCc3NLn0CZPIFv4+mWIQ466/EwQuq+4WRlfYiPMJq/00n6Ct1WcbXfX
xiMl3ZTc2biaYAmTHpvXr2uenHkevf3i2gxQevHuwxIz22NomLPxuVkJNoDGXnU9w5fk5BU00H1o
s4FgK93B7WkRmR4ODa/Wtl7bOzYrMi3SzT7iTNL8Dk9t/CQqLDXHP/W/fgWLjkqApSwi/hvXrp+7
+6NnILACgjii2d8mPr+CG8oEe2c7p2u9n2uPsdSh5cVHunsUWFS8wXed9Xcxt/8TwPGJRy/v9OsS
j6qNG7/F4CustDBxDir83B1qw3548zYpr5BRibI43q4xZd3exqxqFhq/ff1HKljDj+X347KFbmO7
9wiI4j2+yTjUoemydzJ2ilOsut+mNa3V/D3rs0ecrMMeovtydO8UTwzEhF+q/BoCsLnL3Ne5vmE0
D6avYlWZCG81Cxw3lZRBs0nF4+erTGtvOXdozOYO6fK5TheRWFCjx/miqC7v/SdWMs4MNMQrtUqt
LTyJzZPYYwxGGI2Bfpda1enmQQ2az2vswVmL9dszGirOxVFk7SFbs6YtvklDXKVzw7dA+sJ3Uu7w
3zVWJzErttxhWxbGB8glIGi/FUwQ2DZPprPhnl/YfvF5yFo90dZo8D3wgFmxsxY/YTvp88j+emPa
AJpdNDuVJS4sQdsJLi6yopTQfnpJjTw+nyvui/qUl0Ycfjen04mo9RGvSIbuffoS9A0kpyuDq1Ji
LD9uNn979/Q0380fPPJmiedErZCDKyJC2lVu1KLGlNeT2ZWfD7OfsiBjCFyGnCrvNNJ4TM9Aybch
jYYDiEaNkOYYS0hkYRUpcjvU2I/KaNkObAI6qtiZUVwPzeSuVg+Wt50zbUGVyjK7hR0aYLJF/+1M
46TSKcDhHz/W+/QwPKhXiMyHV9TFw7z//aVTgvRHjw45mKH4q2CrpyscsBluQgXCYRY/l+ixTMtb
jA1o2eS5h5tPw4rPwmpzTCRKXatdamKK1Kj4Fb84uYzAkDeLVRXBmXL7nPtWJc3d5yssdSuyesBx
gL4hMG+FBBY1h6F3RbU+T4G7oZnjgdCxWqq6SuSDRDnQ4UrDQvwfyDUb5uR5ZVqQpYZUTewO3sSo
eehzn4EYRAWaDXD07RRC0NsxE+nHtIy3mrhu8j27rVHAGNPu825rVE3w0qpuvMzGYgLGMLIpHxms
eY+18OdCh6ZU+l0+gxz3LtQfUVtDILJBSchuBDFAdgrD0ptv8YhXkMVoq4kjJ8MCC9NS1MmWsi7g
USDMJ3cCcLjuuAo8csCaknB6mO9gSms9nPl6ekYP3EQqA1c8navLUlIdf4ZZ94uBEO8u7nj/zxkd
HRM7jEAmdcCbo/TNuQIZna64uyU2MWeTnpi0eXhnqjaL6GQ7syVh+pTWpiMwoMWC9UOgAk82O2qt
yDBa9hcQYxitZchiH/JUtMwQD4F0iEwu17WPc17DARli+O6KUsKFytaQlj79jQ6SfXQLURuEav1N
3+nlhnz/TeRncBSNOPGRKeBVimMoQIMR3p37ouBlHwDVqEbh0EGt+R6/OIbgcGZ4Lrc1anLzcaqj
zofY6S44GOtMV1Kskn5OioAgENmLJo2aEuTA4a7JrDMjGDydshQUF4dkoZ7AoctQdFBcqn8uyOdG
zYJMp6++gJ4sKmCgFh9Ex8Jtuzw+NO3k3N637yl2octt+23ykkHW1SQys4BclPbbLKysP4z9iVZP
e0pEB4H+gsVqLVFAj7He782PYB2tnkCRDc3Vwz8ShM+3jXEqbe+QSulv2zPgMlHVy+Pa8sw4/hdU
yvTkc1d8aBKUZ7ab78jpf7+9ciZ2KluXX99BcZbcIV+4u2EeW8vbOts7hZn/vTOXqEFJGqHX9Dsm
1IgbSoOeup1FSK3bya+x2TFIxvmr5bHsvqHccxgV6oUQD5iPW30459y7lt0nhP+X914WzuGMNhxV
9K07Y+y16mXHcE9VD1eRidRL42K03+hJkne8vJ3tHt918wAkwgjQLLlU6lirhFepiSChYLnWclPG
B8x91wiUpSvxsnZufKuIR/DCY0KqmYhGWdmjAIvxlzYsn2EPb9exb5yW/hZGomPsArtxOoT0i3E2
bNRpqri29ijlO+c0Qu4I/oIrdKGRUv9Rd04NvGWE1IO99g5cUBNUmwEw2rG5u4ecd3N7neqLtpks
VxivWGQwYTEVw5UJQyb8jYT2leCFx96qFnFtL7tpsC+87BpA7dwMTdRvhs/lSz6CjNp2nsX0XnPq
X8sflnuntZ1HpzV75jI2Ox+63ESY3HLvJf80nxHQ6eBLbaL1kuebFBrVNl6a/TtyHHs3fCmrO9nh
xOS+xaP9/IlQn8j32rRAsuuaYkW/C6PlRY61n0OzYUimSV0BWEp/fIYIZVcYMZx4vJlprIHOVvuX
6BQRrojOhbDSuI4tlBAyB4lJoDUyiFLNeY3fnRoShHh3tR16xXe/Vw0hH4aNPvK7VOGYhsAaScvO
SqpMd0iZn4QJsQKiVdIP+4TaflLZZVQKCivVXWVFbtW8/Gj3PB0pYtBwQacuM+Lli/XYoJn0dEeV
1nN9G+e39JMxdbi8o7nSy9dX32wpvbdbPoaC0mW9sKVg0tLa+yREVKslvgNqgWPUuAOW+lHeBnB+
NjTLhdSfxrfg1V4uaZ642dp8+5da/QsMTZGAtggLnZbwKQaR6oEBo0kPIcZEOFiQNCSozfC2rnBK
M2froCbyDqwUiLOFqel4rGE5NFf5RlRZxk9AYQgSnNqtL9EENeiLh0g3dR48E1CavpovxMKQHnej
gbyaEW/odgpJtji1K1idaMiYjctnIxbPcIP5UlYCaX4B/ah4o/MNbAm3VWrPwxgYhu4NaD/9nD5U
g/LCAMODIsAUz6ZBDyRCU+0I4ivolLnU68huf0czyGoMCXZBHW+ZfOQR8kD7+d6qMF3FTA2ulzxB
puS33pn6nYYNNVoZpgTr/EGhNzSAadfVlrXUuM6me5jPvjEDrWQrtdZrLaqFSazZetZDWo7IvxDB
yLjOT8dampR1NWdDT4Zuqo3WarV1TnEJ/bj38QaC4dXZrIuXqEhQGh8O/qwqN0zEmQ7DTfOk+FDr
XYgKa6U645y/VyTMCSCXq/Icqc7oaZDoHGAYFFtYe97pK1zxJXZN+vX6a7GatBVZvcwfc7TvSD2q
nKLuAxei+6SWgr0A/NPuPqO3cx5/J8U2rW/ylIdjNrchvXC32EbKb2U59qCafie446I5VXBq/RWi
b+5pUfNmTTUMZk1qOBw1ewMJyDGlzgpTI4R8ok7+RBwJKHATrM3PDSM+u+tejt/b2enB+sEojEEw
7SYJU9fXpfqgZ9bt7jnc+jjpHfmBWnuA/Rp8djPaOgNuc5KfXDmm+zWYNNhcAhoBGIDGtdWOIaMr
gW/w2XjlmYvBsJhd0qhEoW6wT3atWbMc1+TcOrzUjyGTnMUYe6rgOsDKLMHZ7NDKvHOY9SoRDdv4
2qRW9Jtld4DlnaImtCTPmETrzgslvOPgyPUPKzS7bbfT6XU+oxJmgRjEqbPCRtuNbmwCUFBcN7nS
0wJ7veSMdzGGoB/nW3HPf6XmCkZDfdciVJ+xWDu7OA9Or38fSBcI5c3c6x8/eW68uC8aaFj3rnSN
14/F9oTPXa29sx0Dhca85GynK9tFDAEkpH4e7NExEFUCkWrulJ7Lg2VwkSXpzJdSoRV3bEbFDZEp
XCMdQoC//l/iH/fIMAfrfQyNAJ5LRsi7RPXVphWdRnmjk4eVrpafzDHdNcZ/aS2y2uX2I6pv6e50
xX/oPPTSZtOc1hmOnp/Qu/9PccbACmgAOa4OdwDdvyFD9WNZnw1XuEbXFSyoLNB2iyD39epEvBcv
J07Linu+rnOduEspoMEooafFqoRsgdBfhLaZ2SlySWKu9DrF+FDXMcBncNz5K+BEBPK0UL4GBTqD
ljMvEkDYZrNR7z7Vp+w+/W33nMzhmJtjE5nJfcOyOE3P+E5V02yx3nZ0G68BwyhY2G/gnaEDCdVC
rBP+j8wJ2WLvNqPBIpOeyKyHRopF3OiFcd+XhLyOz2D4Ofu4AyacV7d6Pn1FLBFOqzFbpgJmWWS9
3mm7Nz5RkvjJ4P9KqEGLLDNzJS1LmnXEwpL3qHOWt7LWh7dnqDhkjSenYMYupaVmIqL4Xd7H1d6b
3Xsn1Q33r5hlC9bHgJbYdFIRtJnCJPRQgKWlGQn/YWh/o1eZWY9fP/GLrN07KFABVGa++B7XMUvC
ahU6G3q/LbhCLzYYCYdbfPFEilQ6zVkTQUQ6o2WvRm1UZuzkEuHAiaRGzWMt7jtKRBgVw2zShhAX
saNvo5kPh6e9IXmBrkO7Ml3tFhdSGHYMN0uR5bEgqad1E6yqXo2Gkj8bSPu+MGUDrR7QfCAOsWco
GHIPs8/FTYOYmrXu5H+KAoQyvzphabAj2hVS81N6GsndVQaoRh8S0QIX5I1zYBAjtn7hxFixnLJy
iIVdNw+/mO/6um/yn6vgNXmpV1erGt1SBMBosBKDGzV8aKE0NSVMamK1eWRwNGQErfduWoNt/RPf
O7PRwTtOD70tkYDKcuNW/+z6PioPv1M6GxA8124zncuW8wzDaksiKe5T3jC8M6OmF8bI2VZdRVmJ
iuhTzfy1xpkz2EyE1PDsJp/gEhc85qYNQl3jSWW0c4hExN6txAuxhU8m3yRNUD3xjfhTpy0cmGis
kgcTdNd86ogwwsK8urO6qAwEOhRRukCmzolICJ+PCz0E+6gUHBnPKFLJMVLNBs08s46dIMN2G3f9
WnSGK2J5hFowzseGl6PcwEIki8rBKuQxanczVF63+KfSim69iC+4N4cZuyTrfVClYd3+Maj0uy7T
e23p1B1aP6ovB8LdBSlsr5kCdCdJ1CnhmvCfxk3JEsjhR0W4eElWq8YeJW+5UEFf/GrvQQUe71GB
q6GqjBDZfEZPaIvmxbNPezJkvJXmECyX4LwlpbE5SKGuAt2yLxlkoVfXY6IrOaEonNOs/vFo+MaE
EabwogYrrb0QEfInXV/kKegM0mFhIpfqUa005Dy/yORUmEGC6Y5WELOrTVgv6E/M2vQh6MrQsNst
ypZzGdJUeqKGSt9j9Rhc/q705po7YmcTmtc6X1pgSLlr0sUsEbe9GRhguO+fY0h95FnNG0gnLK8r
mE51LIGEe3o5+jWw1GZt+ZaTHgUVqpEP/zJ80gRGHuGxhkm6JlniBaRPfoy/Y4AdeMSUzMVfeVil
Y0+1eNmISLpfyUK+El6aF2RDsmjGGule29zVLgPjQ5jgKL7AuD11pSxQ8PeroneNL00LDIC88UAv
fRMxxgFXkWwbFTNYe0NBRgWIYR8GsA8QWz9ztQBFpjNqP7DkwIWQT1Iw+Fy3pvrO+PSQ54I7SwYU
sXNKU6RIyDOPKZkUfFsCi4zKqW96F+R7yfKhwylX0cgq29f9ttldYbZ+JK/OLWFOHXoCtAIpFpfh
DqC449+X92CbWhsKSeCQJToT9GzpePOmYswhj0Xbv8ejX2SNAqdrF4XwMs61gwp8phLF1Mkzn5E9
YXGxkZgz/orl1BARSZ1IZEwuDDFvg+LiMNAaqy4Ym5qeplvK8pGBIDN9fXjnr0EN/bh8jGI7kMO0
lNSAFaZ7Kn/4EqxkUU72UOukEUrxAw5gLB9zUAcI4N0ap/cBnUjQkRr4DFxQGCcR7MIdy9JHZ9ND
c8h07/3jGXE1prohPZDBJjRiSKRmCxrP6bdRoabp7ibf+bVZwUmYNnfF+c5tpHrqsk0HM2fU9utf
4ge8dWt9OMjKPCkxwlsIcpBzEHb3PSVQwKXfuRcYbcxxBIdWaUG6c4M7mAUKiBFpHufih4nec6MW
1zz+UOmaZMFLhvFrZx4iJG7fboogSphckSjFZEIZ3qwcQ+F2485ygqP0oklWDJKp598pKEUSi7YD
O6JLlB76Rlh0bUi6sO2yWNNgheVtDOTdKzdAnGJncpc5BzMazP+W4edZTSBisQn40MkutWEtownh
qn2Tr0/jM0weluI1qk6d/frt3gjBQnvpK90Rdonftnue32J7SXD0stXXf80c9wBL+eMNgDOdWnLt
DrYRlDO8re8oOWCx7QESebdYMhhH31jb0ZVxs4L3iukxpMWvHOWPYRXqbeSmiittJMKCs2OSNEZ0
RmALnPhjunMnj1R6NtC06IbNabEQA5LN6uMZnQmAhff2s7am423ntfUKpmfdArsW3s1wiyb0o158
xWSqSoYLdYCFEXrFZQ7Ek78STbiiMY3qpMdJk7ucBxvIurNmNb7xNI4EbKyJGxKAVu6y/8sCzneW
lU5TeYVWmt/JBU9YbbjZ/OpVwX0QYSCXAu0Ns0VOco1696GnezHoyUcV67MXabNv9JWLofdMDNCO
5byTFvgmOP4xCA7Pg8OLwsfpbQLkZ6FseEqbVB/xirYbDZCkf/uJCRa5hdjHekRVvMKqUfbBkvIf
9XJOcTFr7sN3Tsy44jtsNlYvFikHa4d3oy125vAr4k5vMTw/H71FY+tn4Yvl83bzudEpuvfmJ+bq
5YZOvkgqxiFMXxYuzovB+i2e9OUJ2dMKSjOiVN54qjJNWme74TW1OwDxYMTVVjYUzmGRVEF55nTW
xyYkoprhIZQKLVqFWQG7a7TeSUfJjbbO4OyAtdJ34jxOLNjdz7CgS9Za0EjXMVrSzBWB1R8U6YTB
Q/q1ikElWOQ1WnVX+tB8y8U7vaCWWt0vsHUEeT+hVQiA4FmDL1bMI2zDl1VKIXrQyaP1pudVthLT
ZLnRlCvkg8oSzMXforfQrSWl1CZD4EdIuUlkmOU3I4QDsH6/LPbPjjWZNY1YSwcndL4IoKx5uLQ0
VNW4Uu5+FxfELXaYTF0xPxWb4/PcWn84CuzokXJl5Q9NvnKS9UsO41k5GQvWAwWUFqB18oeHqEDJ
g1U95T+IzqNgb1NlGt6lV6hvetiAH0OTNJ4ppLoSI27tL4CQ/bA6cD/wLTjrRnqqly3vVL8sql5x
Ynjsgm/DzSNB2K+xWouyYEesL3iGiM+QW/U+zmfEm4zO0+KAyg//+TuZvCy8me6usq5IoOCUfhtm
dPJY0ERIDg4+wo6oygp9N4oNc+c+KcARtZdt+YCgySVyK3m6RInOp2fTEMKLvPxXbIg1dG0MPlsm
p8p/z0YPHQa+j3WinLLzAbQhlfHWZ3dwRz1hw5fu0H8Q3iaimIGBy7sdKLGd1V89urp1O2JVp5/0
Qdq5cYmkQZnV9aI7YpH/71HJpxxnp7BHrg2cu50KO5KsTRzYybxCy5M7QW3gRj19DDYknaIow16C
J9/gd8ANm0A5qUFy/8LVQMtePEwxGRkBIO+uRZJdKSDiJP0JcfBZ9aSkBjr1tfjBVWAtzr9slbhI
IaBMVNYCFGA43tc8HOnRYdZ4TpV5MYiDrHCHu8NfUuZ1tw3yfeoKRP8JsqSwxA8e1IApDoZKOtWY
eob30NyZwWbb9DQ1UcYFXTuRAEIaX/Y+YdnTFJp4iEI6GfEJhbDXAEHEP9Q4j1pA/zvoBltawtVC
dT4uDYp6vcpfyQBFJSf/UuWr0JJ+FQozgcpdDSrhgU3iRgeBqCCASBFEtXLN49zUnVPinXPn9u55
oM9xwm+hwVeo2tAmF7qQBz0IquKNUule6kZaRu7Re7cOXBCtLWbkqr19CsoYgm3x/erYCUIiu+KG
6zZIS0uUS0H4wLNsES5myGKoCzAhjYpl4F1sffg5ZBgtLv3ORMQzIKhFmp1CkoDOA92PH3OxjAKh
ePbwBaFdiYD6k1kh3VmgvPrCUkpNiay5aSJ/GFdJFdWV/AI56u0fIHLA6TiS34OK/yFCngjgwhsa
C7TY6W6q/UB3aIyngKYz9AjKzGDpS05+cl9gwFHg5RVhaGS9aQVBSkJhUwRqTfKd0SU+t01Ea8Wv
X3CJaMCIonpjundTfzR30fc3vCVzd01pXFFPoHrtGNTy+5DyWLUeS2j9DL+NN/JUc0b1gQJq7fPg
sygsqL1uLTt6h6cWG79ZbDzDErXjZXJMdqio2MHgTfRdHPKgUrfr90EBsnbRzZNjeKt/CXoxj4XE
FzgjvkTl+FY/gFDtqbHcwQxmnJMU6nf07wkg14HhdQgA6/X+j5oQijDnNh4c2swf8LXHCEeOXh6e
RlsYYyNWEhM5s+7jZ/vNDuCdHhzndCHKE+61RjNr7W1D+jEPYKTHqMYG4thpAAMNvsh5EQAU6Ajy
Tm1oB4++SSKCYAy1X56UwM2ugys3sWeOWLHEBYCv8+A8PbI9NeCPjKV/bhwQ/q1LK+yYVCL4FOSj
Ob/aI150/YD48fZ3M1g59/US+VJ67fs17XmaAjBEvF2/Gm6byKikyM8k5/nT37WLycczg31ztrwO
r/PrBSqCt4GCyklnQ9fgPvHugvzUUMkC0LB1wUmaToiIAWARdu+Yoay3/nMAAoP0ID9JuLheHDeB
5DRHUz6OKYMHYhtUSMdmaC74d+T8NFDhl+Iu7QQp65GCUkdI6hGBWyhzkNjCP40DmAipLKF54BHp
rl3fCD+w9Ym/CBYqf/tP2IEKwsCZpAuvqNag3SBhiKuvFA9JhRH0fsSPPObxP5BCqPRIc9uIPEhK
bN5EN2GS8kL8IQE6y9zliMTyi4zYEffrMA2biRthfjbr5h0mHJxip8Qhy/Q+HRuMSBFiaC6fCboB
kBmTJU0bPkq70L5BCK1QSX/DKlzOENUBhI9eyMbAz3WggyBTg2Ljm3kakb82TAt3Js35LpgPeqRo
j3jTPtAiroV8rAvjA0qsCgG03Rl3kaXRzdmbQBIJ49iDZvHvClYU6Zx7ArrsySJ0DApkuXNOIQA3
LTbYaSx92cn8Y+nMthXFlij6RY6hoKCv9CCggGLz4rA59tij4NfXDLNu3srKOnkahc3eEStWo3iF
BeicKB4wBCfRImV/BBriFoPs7oFNzmAs1AJAxmztBKAQ98cZsr13SZnBupTW5YRertk/DFgBshti
Gbg5Y9HSCyVuRhBpkiaCTFlQlPJIpiXHHskfm0You/CrBYAtSDMnyEx+gCBZaPIAnXhqV1mWmZs9
xIUNRyzTHP66B0jKr1owWexr9mEz6UZKQmFOjGRtAi7KN7lSWS9sdAAC+WjYtPOWeP6OBsWDVOE7
K+naYLfJadLyYX3EV46DBfx2T99IhX52FZSnINl4aLGH/DtHuCaYLvV8zHOYNILZ84/Utov4d6LL
oUv9KS02M/mu3aMsOlkn58QeJdUOTxCrriKZtg6XuFhoP/wIAh1F2DWTLJ8aqcJ53BgeLMBtKbfo
ANEUcjZpKZvZSLB4j3i3fsK24ms/F0dB/PhxXJiRtBM34JMqaKYlEXKh16E4eWSHppG3dpY6Oldu
U4eLMaUDVjoOMSOceA3N1xC+Xcz7RD9aLfbIADdncVBakNTK4zAOgBat/GHlCSe9T/nOTWVT5P7T
ELERdO1qWLsaOebNedNteB9kcnJNkUyewfApiATSVYc3l51CS+U/Ti2weQ1c88l5u6fU9T7Ja6aH
d078B6e8urnRDNvFqhkfVq8ZLBUv7wo0fIensog/4JnAqOy1p4xJBBw7TwGbdQFQ2brB3d42Cnk2
Iqx3YoCzUsrIwsIjkNGKah6GspexhwERorVmiAtGXJpernDSUSQwsyIr+eHwuql9T4MP5SsdZHTj
d+kHWadnXwoOajB3+7Ne4hCgA7cvldFcUfjz62J38mKmWDVG0eE7XhhBMVQhQORNq/Rj6mUp585m
DvJfm+L+fuJmB6RnzHae6uygy8Z3kf3UeTsXVSOcJtC1BUgVJoaoOjjJg72/94u2M73abVzQYDWZ
ecsXd52N1Y6vE2BV6kN4NuYBEnR0RsxaM0h1doPjH2X7sBG2YX5/eFob1DLaWIvA23Y8U4LzdjgC
nxOZG/FdbJWEI7niicAP4NesMuP1x2o5WTpzKZYIqzhruEyquH6UrRvZGR50HnK5UcfPmlibIQAc
QYR9wynDMwgrCPBbCHcv8j6LEUSwc/yFHftm/uMIv39yDzFdZSzK7BmFsIEeTUG9QNsKfEP5Lfth
z8VAp1p2thpEM4jt/eB8RaBu1NlVaoMXt/091/8aYBhJ+bSCYrYH6bPNL2c/C8dTsInj+DATwpsL
XSKWMA+mBxe0+cN7IqeUFoMLADGgNZAJDEIo/44xIk4MRjUuWCxmMfi1MZjuUl7vx/JwcJ63WSos
irEg/c8gZwTaTrpni0haeF/7EWbmaw2/KRwfUV3BNZMVBaVHhEoC2WgO/atz1IxAtTWKW4itttkL
7pvK3Ru0R+wug7qf3FfUHIbuVxeTxkaiwI7MNcELhs++SvUDak9XcQSm3oFLdTCR4x47vZk+vE8a
IfbzmRYdcmXOEvDZ7hrQSe5UuF+HDL7sQaXNri9lE0d2ZeOT02Erw/MDgokdL3f8URb7mY1Wtiwg
BxIeRSTGA0pZ9M+gQiCKvQ1s7i+/JqRhygP5ssaMRC7jlNWr00CZ1KvzztwnD4ihQAd/zckxafdf
fy9XWZ2yJy16xeRvHyieVEi36FbT0zBkYrtcpPs/jT2oBPEWQfOCaBpoBIxx4AoBe57h7d0BERT2
JmF9AQDD/qqDYttE8MTaZ7kHNzhREeA5/79e3O+0Wp/yooCmd5SUqyN1j4jEu33pqIGR2khR1OAT
vji2meLnVV4Mu+uDBNM2IiikuNB9nFYwKzF5VHE6aSUwmaH1XsOFkrfg3zZQWGp97ff9hHCrs+su
Jm9MAuWfc9L2qoh3XVwMZqSrC/p0aJoM9NzH3471IRdDKkRFBq1jFsLqgcdgk33xMwG8efbL4By+
HMnwgFrR7+HDl1ScmEs4d/ihV9PFvNwqbnuuzbUIhhEo+eAJPQAPiM/JawwgzNEVqGZzi9v7UnhO
Fx/NGMt1EbWmMifrQuuT/qM3wCgX1mI7akffwSc4bXc53xCaJiO557aBzxBxNs9gMf4kX0TUh+Wi
hkwkFE3OlBvyaTZ/NnC47YOnbuT5AZ7sVuauuEoJmUoF4gXCgXHJZi29Evpu2JzSV8rdfDtTXnhn
/dlOieaZwsQiedk+QpweaUF7e43no7vp4wZMfJEF4GjGWeEE5tPvbF+5wrenon46TdSPBGVR1mmA
QTOYeczgvzDzHtvd6APOBp8CvussjunsLdOSmFXie2Q4LKv7Ypq3ZBzbTFTpkc9BEFNPx2PPTBCG
FxNs2a1tgJrBCJb4bW1f2z1VMequEO6MC6gDATfDnFPLWm6oQBx+U9EnCkzfpyOcfpy7YcRQL0L3
Pvm7Ub3e52/kUI3taVbF99k3OtvQonk3u8JsToF/hmROgrnF5xhPP0F5Id1SeQ9UzruBNuhmB8WA
/c9bhLx7gHVYY/73Cc/e3ruOSr/06+ydPgcwGOJLWgzPXg8oRA/2NGGCwxyQr7qPubbqHojWoyoU
agQlokNV5smMUZp2+cXDBW6Ne2wsf3pyxC154qTdVuLzVBCM3ojsA0IQxvqQnq1cMbVf3SeL0hGo
gp5rH4mdwnPFT2CnfVDVsuV2+xihDehOZuM23Qa6GhwbOFPhXWzptkipSjwvkR2psLKMfmWRUnXK
Pr7Q+RevzvQYL3vJZvMdXvvNVLP/DbV5yZhfc6xL80hcAgAJd9g8bS9TNasGeYNJ79XL22CVOw7H
agBSMGvSQnOf2SipODcseJsjV7dk2HsHfs22oC8rfHzOoF5tcFZBk2X298CrLttzLDHc+w3WQSRy
IpgkD72yoNzU+bMHzVKCbqdURh1rkwhCQzWWs/QASKIOGeiwDD6cKTggTLusj6VAJ81coXP/0ZjE
XhjOQa4a/Q2GkPhli03HA+GuzHJo30cXC/YoXXqElb2obQeNWbkli0lykXsZXD+mS1KliLBXCaac
EEKYkrOrlwl6AEUrsqaRTNGiFd7YBwoY0o5Gdx1TquP0QyNki4+QWG7DO5McLHlwoAbPxYYD8vCw
hZjJo/L2KGDbsRK/ZiU7RlEz+ZVwK2gsZ6Hl3L0mvCxpNTGhCN6gekw73Ef0ZtRBuZFAJJjNKhO5
iMhHfEa/64sXTmZdA5kApH8o7xUNHRK8A3Qy3F5d/momvS1W2XHYXn+37ak8ub0/Dl3nwhiT4uYx
f3PXLSWUxmmf0o0ls316GOFk9cTBiF7XBuB7be8iEqgdeqNh7WiDDsivAM6T9ZoyenYP47g5EpiY
6e7LvaNqcVBkOLvpJ9Pz8Te6Wq/0w8OnLl+Ui4KhIh0I8HTxWuNgWQxPwwVyE2g+/O2X0Qodveo+
pzKbOQAR0z5Onz0U6bePJWmlCyMWS7sYzcdwuYwF9DODGdYLCp3+J7xB+REJz9uOeQMx/57ZLTYw
KMhdFxS5ATheITxaeBMuoC1SjeCY7r3lWMyoXvCFlw/GWKCwdRjL3gaLo2nxMdX+PYgNX1DDJo65
DMOl++KjV8sDEpDGbeu9xsrqMpamhwfDFqswEPtOYHcHmOFN7hZ2jpMJikDk7ST8ilUfrme8If7G
jrkqcsPe9nJZWNpEZmY8TtFtR4d0pOF98E2PAS0umZV0r3BJOn47Ltpui7J+c4FfwOMkqBvYmfBl
937tVsPWEPof1iGwrcnKVBg1Si4aNR+HfgZ/JO6rgzoQoI0Gx2+EtRBvhftFnwYXa3ACOxfzmB1v
phUs1heq1CMDBqZYTXwKheKNTc9EbMu6xpJw4JzFE89arMh92h1Q27KqWTDUasubESTIX3tu7Qhg
wNcx+rKlqW9YbDOwuICTIJQ5Lxd42+zkS7a66q/ZBxOypck5DWvrHC+vVNdiP9D212H8oUIpka3d
7AI6C9fTgi0EL40Nzlc/FueHYCchogzL3r7TZshI7K/Men+CPLXs5WdzttnfaenBEf4UT9ooiGSD
m6vwc72xYvHuQeEiMpQn4guhWCZozQPwv7+3zwTdMgO9Ic7fMyOak/KIAHL+Tq9OJuhzE0fMjhvH
8CkouvFIRoEF7tCEFcOxsnNkUxaGijC7FpwgV5u7CRCb9Nmn5kQCsFGFuPS/HTJMjRw+FzOyFrcZ
5to3+7DnQDzU4EhcIfaSIkCzHllw3htI1wcRfVied6w+dH4wal0iwsGomw/Kl7djQSrB3yhiDM82
hyKhTxIiMaNtch6nhDtiUSn6etlziS2kMfDks0keS7FIxDYJY9lHSPbKyeQDYmOAIp9qqhsQw2hl
v+/sGKCsPs3ACz48C5PJWVAHB+ncy2AHZQnAE628XIo+4PECqYuY+Ikz/BwOqmX1M8/ix8LAxycp
qk36DbE6ggNakX3Fy+knkYVW5hNQJMGrT+/iudx9GJRPwM+DQ/wprAP+8VNJGhSg+F8vrrErHyAA
A6oLoU+eXshZg87s0//Qb0sTK2cfIAQGQNBO9j6nlXNPXjTLps5RZIvbstgMwKrgsn55Ef0IYohD
rBrhYD1I/YDT2AUF5NPcwZmRB3BT5kiIQMEbOCFfhpAyAJTJtRj2+LyHUO7AakpPt0Dp6chYnpzu
qYwl2nSBbjfe/8E0PP/xImnI2xO880huAlPGag5AUJ45uknmSmg7LE7pOvmcgttaxgvS8gANSVW3
t4kIzsbjGCEdW+rD8H3SWrGsJNwOQbdQoLGLBQp8Cp/ZBHykvBxzCn3tpy/zpBglcYDBnRCS2qi/
4Y/gNJTzoF/31pcrGZ669g0G1xg6zI2ZOPO9Di6JXYOCJsC7x2aStv1Vn5wuVIqd5BvE+2XH7QSl
tY8nX/KpBVCFoG93lkdBKr+EIm2Zeh77AjuINTZ0LJO69OFm7E3fiEaQSWTMoRiMm14g/VxhjWX4
dcSjzLAtMqtp+GD7O7H5dp9s3OAAvJKCDr7Fu2JqOLnA6oTHQZUDDoaviGy4t78jhldsuLx025Rs
ZenwzoG0ykdYWUkBaASESB3mma/Is82QtQMLLoHCMG74wt3PtjKnEiLoCeqYZ8p+SH6q3BLLA5w1
vO1zBQ30TF24pwpjlnCl0JK1ClmxGhzhwdkJ4gWErRtMH0KVWGQlgEbB4TmooLHobAlSI7H+hU4i
rihgOlZ0seY8RwubFSUW2qxJFuj05SBpY+/AUUq6C0qYwUDytGozosi54A7JwxL0LSqzpE+RJSMV
xBh8McJlVwsosCLqN/lP1eoGJ098MdJU4lXR40BvZ24CjwUndAcJPrElEdWfmK2hoxmsUJouH6N7
KqkTsJjqIHojMsXNXzKZblO61i60qRaEL2+/s3XuVNFXojO+L9GRqSVTG55vTkVPPsdSCW9APVMY
u9L5JGhIQP6al6DDQPoBsdE9rCowLuaFH67dHRxzJUZkSDd3xkcq2h7ya551alqn9h7Ry32xsAE/
2a8zCe4LZ6aZMVCkWU6QfpvjEEuHcChL4YRx2J1Di8lFAfzEAWzNCXilWCezfQz4mp7dmOUk5Nik
9GjRoXdtpOXkDKax3zGnZgc6/4mDmeCLEjlRM+uqg543reD+SLQf2y/buMWwM8MX8WqsHEzzcKnE
FEHcctCX0LaxjRMDJXM1DHB6/+ZfRneuJN3xtMvXq0aebHnuIeMBC3E3ZArYYSaJ2T9fesB21Zrm
1Pkdf5NH1g1bMXpO+L2K7bCA8i7SOejnSNzwffRItN1+EvxZuP+U4RCAoyl6J4i/RwMy9QfBzVCL
1Q1/YP2CmX5nYMdhZ9MZdZ9IZ4zvzWim/FZwB0Z9aMZl0Ke/WtjUydj+jxpNR4Ww82VLBOZrlJ6S
ttNGSHra286fR5Pvyn7Zjp9evXc0xbsDBzYNiB3V0f7xWJ8tm7EyOyhsRbfHD6IwrMJWw7sCMoVn
BiPjTOZasAU4upUn/csjUvo3PKgPF0FUebjtpkfSep19MkCNSbe/YyzfL/09pKMPWmP6zFeNAPub
tCEFpv68x606zOEV4uu0DtldT37jZlaIgyH1M66hzmP/pOYGOt9Ry7CXshnvAC0Xdg1oBPIltMjn
4BGx8wC4XViExAdDDLHMD0i//QikldWcK9UJ3n7MAYQJI7Ng3qm5HDPoA6jDRQAs/wDxvs03zLZe
9TFUxvmMC5tMkEdftosLDxzRXXwcNPnCnA4/feZ4xCvQbwrgrG743B9X+gP78PfpKve0xlsRgpYw
fj/9xvAK5x/uB/PFC8OWBvwCoCwkVHfhjDJp7KY7R4A6dBoyC5jIC25FHE5Zp7TelXHuhd8T4nUm
9vZj3Fw9/t5UEif7UXH5X2z/je3Hfyd3rhU1NROvl9GiC2vATP70hc0DXn8BNxSG2BGFAGMRGndw
O14AOO7FYN5DqcyNdPhr50YRp00eLqMeCbCQIIvxGaourSvT09vfaXAMeEteSVl7NaX+289PQnGd
UwRPpOAvsh1TD5hFVSRUqaanrOq+NLtHhAKifeAucjJ3NIA1vpLso5dLo9X6665kXiIkkHf0AW9R
AHvXr/QLpSPQl+UGVgW9UcDgl7Obnw8Ll3nKDv0R8vVypNMXIUAv/VBzTpC9vjh4FCPxqEOUIpX1
hZ7omF59DXtCXMk62+uotcUVY9Z0uuueW9lXv73G2uC4LPw9wDHhTAJSFz5ICRb6nN1hg7AOnSAV
fEPb9kO3KtgtzrvlCrOKVHXmcXKTTwx3wBCp52uLoR2AS8ddZFVBnhhtFl3nWIER8vGlYr+livNY
9tx9+gwBh0qM7mHoIecnuU2zNEizDw/hUxdB1UTYJHcf+Ar688d6howM6TCRb4itu+Zx4/rZNuHM
vNsYDHdTFsHRJEx7YWSeanjA7fRIcbyPhTaGIIBxdbJ3dUvuCpKCbZ8yTOb/2AIjvZDNXlkJ4YZh
VoapJSOE3/0l7+SdvN0HU7Frti0G5yTLAhsfewxIGbRBy5ai/uR4zNdxie8DkGF5/jbd8JF/rHFc
WMKe5NIIFfA04EXkbI8/eruU/cA3LvUD7KSrrA5eWnz0YKEIME6cOSYcVx8HIzpAqTH2yMORnvGj
f5wzFoX0FDXrsqBHomFkUNqipxdG1Zv68szn1U/89RWrTYkUk21g0sYCMvFm2IrmEIq4SqCxFtUP
LaVZMAhnw2Eq26Eb/tpYFl+A4STD5eRXQVt8NsCpDT4BCHMkrZQd09RcDDxQkN+xumRlSMMLVZYe
kY3dySjRWhCJjqmUl18aYfkdYL0cyqoQftFLeiMPOzN6aCa4PAUforzYCsbfceWyiHZTgApoBOHV
ug+7kNUfqUxbKpYZUkLcDASS7tBJTj5Wc4qlgjXbmTOw6ZOv9QCvP3wyd0zA/HfEo+e+Is7vpFR+
U0sw/0Yiz45Am/fsyQN5PjGphMvOxdWvgGwvF8IGlg68OR8CmVzGPqufDU/GmnRuEbM6Crh2fO9z
BnZtYoOFCiOsFAxIwZCfUKBLe5EQvYFG5mk3PHAoMHTzsW6gBDisGI1Ar1kvEOeC9ZJH/fmFoHwd
8UF+k6JOK14h7tKxQGvHWvzs1xQV1ApJIWPI7XlMVyl9Ssf6DTQISGiyHQd4VzH4FwTIDGRZy/yP
toYt9GxTcqDSsTj7JSy8WOaABiJ9AbDE85OditHJ3UZ/ybg6/zKehnsTIcDwlZihJ40Kg+zSU2da
QbUKx4vdStYQ42CWiBAvmSHz43iyAm/TESzcUwcPfn84C2yfmIN+AixVbTEthSoV6MZxJF0Uqd1E
cncf/Ocp1lAuouUevd8wxBeuitrQJdCMUFP5JKH0yO8ryta55t4Umi2YV/SdItzW6UWFlt425xLH
VcRl/i9+vCcuTYjKSUeX1O8OvhWAMzKV3HliwUhB9YlWK9FLE50ar+jZcC49Q18a7PoKptKSE06P
hOvZk7JXkixr2EKiRD94VLZICWiChU5/iruUSTj28E8L1bVotW+A2FTQIntfRA0xdhajZ53bXsQH
5OFiuywh6YJe3vOWsyDFBzHhBf1hDcEfHhQKRn4ggWjSgOp7FOBQprZN4ERHHFtUSwKtq3ARDNhg
oVnBbVKEWsXPDxF3w+VHWGlDuHrTagNzUvHLi6zIK5f4dq4IX99GUq4ESMT9hdviKldEs//iFjGz
oCvnL/kioqVHh/jm46tOeCBTZXhi/1hXQoajjzWvRH/+7NFLd47wnoSDMp/TLpPT/btIYiiAb6BN
GF1F39J1VST+XCqJUSJj9OyLscEFwqw8Q/hfYCPx43DB7ArQF0zFeBYBas6cZyqKyZoxGOPEWWkq
P7sMug00a3KrxDtTnMV69huzphEqeenaz6N6i3BtKZJ3WQxPlgxMMLl50kcdRwjqhbim0bU/MSkk
Ym6Ody56f1ajc0XTgCUfb6Ub/LCWm8TVtgM0tSwmvNtE5312ei8W1GfcQmOgs5o6Xg/Xvb3ZHute
iQmdfG8uToM/rHSJsDOqEdF1NtoALj+KiRx6ISPx6DgCnsvrLR4Myy/GDE2zZB9Gml+T3kcEHN7G
ZECxUqX4l4z10T97V8KIeOtdS01fJKgVcHhgIHGempIS0OF8se6JJM09eVE6t0tbCsitOsfZFwjA
3vXJp8fnUlQLWBaqOwmoqFharUlFSoi+M24kDoivY2sFusFnXngFhFN0EYwTSdUXc8WrSb4xlqXU
c3wb7OMtAnWT6/hoSa8iD8iDa30bNUrzjVGar09R9yMgqTjIZJHwXnM6jv5gXrp3d4S2EaPygw2i
/3aY6s8hG6i0vkdxG2E1EnhU2zgWMDj4OmhnbEafbVcF9eIeM1bTszvlmXsRvuMBB2fGwgwBaviM
3wEhwWK4KdKjNltgR3cV8Bn7SF6X9cJc3PnQlXV7yErwDyAr9I4r+6BOF0vsmtGbko54uZiPo/Hd
VMPXDHxVpQu69tn12Aap0M3FH7EFaM2OEA0tGlicRti55VedvmdtLqx/mjQxKjYhOpDC6Fa4XoJC
TJ66oaGKQvsrPJ7Dqpke23CKOqjX7nRG9FdXJsEFk4RGqKQiiZPPu/bfR7ud7iMEv6PSOKyQ+JE+
rcMEHcLvXNEVwEwaP5ljtWZI7mgFG+ETuwT+viKPNO6mWnxfSTex+WlyhToLKoyqjlEQfSKHD7Mh
4eAjtYNgKN/vO3uCX9Gz3SfAZkcE6fiVyIEoYqSFK1uL+tu8leDi71JxpODRETzs5j+XsmHLHtsB
WOAwgDvEHvnMW7BS2Dvf3AFGsLiZyLbJNWHoq7gqkaQZYm062m6kZwxrKVuZi8MCYcuawrtdoB2h
nz2HCm7XmAI4D0cufAMqaUliO1Agomh4wx++BAz+n+/4HXnxgoc/UKI6zcVW5xKK9/dtyoRs1gVB
5+xWkqmY44h9h8yObjBqHyAgGmRUGenu0ugQHzBbabskknDK2sCzF3JL7vYdcEeW7J6RcmvQBBC4
hAIKLOZHvzV4rUkhGNy3Rx/fxF1c4KvBfkcEZ46bRlI5fURM3G0uOXAUE2f5DyH2Hn0lkOG4tPYg
CW4zJdAWgq7Ke0FvRVHBeOAdagFmAXmdsAYh/HLh0A9z9O99AYmUFFNXfx82+p+gwTw/KjvUAA8u
llCDZZUI/bcM1IHeMno7EAG8LH7vsKTTtSFNAWPT7UvVYaozSDZ9nX9g4H36i1ggkcbQovPEvX0M
+vrTJzIopJraZvDokn/a4n+zUXo7+S6iS6f42GzF8/bMpAzeDx86UNXDVRJEs9n/0bakGlJ/FRFr
gO5YSHGo36Gd812E5SMaANA1xht0BRgaUTFBUZ0D4ByDt1Bpn7SMZMiiIqgpaDUnE14rQybpZ46U
Ty9zKQwWKYkRLdiHUeGHzMk4qCU1bPuyCfAbSZ8DG9ICatxqzFUOOTdB2MKsgA7CEGCezdXrYUvE
UJm3ZAohHA78SPhM8nj9GmqTXgflZ+EwvrdptwrahRf9x8OsfWwHaK0WxjiW/s6YHQ1QbCgtXAXa
bAT9UrdSz0cKEoaPRendxFesxcgmhn8obFcYu5Tb0oDcKNakOlT6TB75KN0I6XTYaGvrWHCQ7YZH
AdGsM9QssOCA8YXw35JtMIZLYdX8IjhtAJQMYpur0HlqOpAXnNFh0zqnve1iynRvWtmQoS5gxzow
b+GrLtk4U520UCEowDFAVJAW0KD7l6Q9eZxklvj6I3fHPM2E7ql4JD7owXI8LjcVKoT4phnL8XNA
qwwEgar0kDXAxse0fg2UUtRm3L+2154gxTWh26AZo3UDAxDqZ4kQgJpd3KBkkgwd/A37G7cmHxhL
p4ikMmyxZTG2kG2FzY4iHBN8FRR+7zZxuTpSBIPdsZf6WvqPrqQO5ec/V3D00IH3hkfF2WU9oC28
RIc9jj+n8aGA/uDiMgbf4WO4CTFXHewPcDJ4G9JrEfJLm9xy8d3uwas8YdN5QXlGK86RT3tH5eca
tMtwcsJWIM1hc018Gw4Yt983CfXoRZlvhKl41+IkLEamGNvjnS8yem6Ki5nmy0g1/0D6/J8Ih4j/
4qhKHxzo+GqKkfvwb6Ijtu8EorR/iwyKT8IG12Lou3D4BhUkZywzkzdHT1T1X6sDRgzB3kn/howD
h5O/wiyiFjXB4Da4VwZBOxm5f4xmze8KERIBtzqYcRkRZptgy0g20ymgXLo4d1edjB6D61xfSaHR
4EKuxPL4FGhdux53VjjwNlaje4ShcWETqeg9YXBTaBTzZ1QpqDcLDK2Lef33AkKjWGU+Q5xNqw9r
kjtJudE02jM8P/2Spm7SwJ5ET8mbhYSMqyaGPake37lNJlejOag3qL/gurvih9lbKhtS0Z+zhaNH
kzUGMS6MJSc17MmYLjJDe00kSScB3zjUkgqAS2S91rIuHBGLSE9+h6ANY8MpryJHtO1upidnxh5i
sg6/fQJ5RpQ6jUgk2UuiTxi28+zPZAYTzprrM3uMxie0trvNBzjxnIcz+/e4Mm8lVhDjyKBe3x7O
pTZYBXjRlbTCdjHFtQ93PMF7+FkdrBPBYqakf0Y15FVAHm3AC0AGWVv8qBf3HNL5rOeGIRo4UrGA
NpjeZN2sF7WYneOpKWbOYENnI+5tRSX6QSE8LEcAJLJjnBz2y1Z0sU/TY38P7cnKaPPZkX6j9Sz7
bVVsZ2bMit9t4M0OkUxC0n2yY1xnFUGccHP28HaacBOQqbeZ7fdw229sxbk/YI4MEdIJHtE+oR13
6N4frrncBvfZKwbBFR4lXgr9fX/vyZ+uGX20q/VldxNV4Hg5my0RksXYkIIBLA9D3VVNyOjsbkyQ
HqKtXCrcgWkDOtwxbTqoYaeVObFhCNZMvLl0c2yqUkJ1nnQWHZqMsDOH4NQddAdtDFEEemhFqg2U
wQQZjsVbtLW3mPiA04jHAL1GPuRZCoeTIlzvfHKgrMkjb3JoALCcod53ucYkW8Cld1tBRViE+w2w
EfQZmNmTWYiL6agYLQb852lkh2u5eU4vwfeRPpOXO3HRCbTYYyeyfZCpw1BD84TvMIbo4MoA8DQL
xo95nY1fnBILLHrdmL/jUv4x0WCyYiqhoM3QjskD53xT3dIRSYLtNv3wYePI+hMhaGvmeoFgVSBD
AnPbYaD18c/OP/4YrjuuneIVF8IuiclshJkRvzBMty8BZ9kYKYbnwQ7PQNSAue6+HXu/zFMdPtD0
6INOMMDG855CoO5DbIUy2eURZjNCtzZGJWMEILiBzpYo5qbOuM2rDsqh1leRA1CE2/pfh86O0zDg
NUJGAH8T+j5Yl3CrBA+7Zm/8ZQqYkKpdZvs+lIsHImXEniL2K0ZLFcD/FcezygbLglVmxOzF5EDk
uihB5M11UAKsjynImdWghUvePIFcrNqYcAfDD6ciP2p7zKvgm7CpI4SKwT2tXnoics2V3A7GOTTu
WDlfJQ9BrJPxiVw3Z7jwspH/SQg2H0MywhY+1M20ay38Yc/cuZgTp1CPh2hPDIQfRO/14M4wKP/N
JpCGVCyc2RX+JmkYPIu8T9AjqWRatmxcCpMlHpo2aJybEXdHqwJ2anpdJ6BSgFqLPkSzPVgQWVdk
FDcYKMIzBwnLcAehYKOkoBdQh1J5lB4E4wfcvQzlDIwb3wtInp5zPlsJdaV4iWyE898ANrK8LaUi
x/AuFxbkjQp4l4u4/zTZbKAIgLi3F9abkgdiiwu2/464zyDoDOKeWZflLGNbsc/YG2eqY7SNV4vH
nYcPNLT2Tyoestb55bSZ0V4sDW7gxSpholLXj0S3/UVz84irvM1XtkU3xIMvhVKxgbo1esIXxihj
9MD8FmQTOxXARTZLNvKumu78j/MBJn1hqKu4N7brRiTym/YU66FcJwiKiuiYStxIOFGTJ9Uga0EM
vhvmX4Fhvp+qMUKhuLvRcJPAX3oiuKaoZzChHqLfka3s396IvouB1S3oOk2kC23iTO7OK7k6rY4F
t/iIKQtv0310wxL6UW9YrnQIxLh0tMTMRYiM0Gq5RmC4TChe4+4kewC8LvggBfYAwYsIMwUfFKT8
xymMAfesTPOYNCWHddtj3M2eQD0JsIxxJXMshu72mHnYqGm9EZMCXsOxucOq1Jzn6B0f8TOzdjMk
6kev9LtOLA//x1feBla47yXU+TLssAOuCcfDDZhbpoTL5TM8DOVt1+FifdYMVQn2PFOLNdwdWFTs
Mw0X9SpH4D2EeSYmvgVMMCrtn6XwPVxeKIv33tFrcbOQ9cOysjkb4WZ7gqHLXcVtV2Dzd8KUl7Xu
NeHp9qxNH4UmqkiD/v9m9XsZQy/wtjlogvmMn7Hq4NFnrxp8jLmj3XFUa14uD+l+KKpFLXlZljZn
bJ0TFqfMW/5VmqYrfnakBZgJCm/qQBa6FJHCsOVXjh+ZHcFLkZ/UIiMMauN+I5oInXZZHB50C9Qn
v7AE4wOII62fu/OaPOZhZ40tmlCGQS5g1px4fCSdigoGgksuHLAvoFZ7S/D3oAahmkPKsdvLDiZn
lqQHgL3Yqzl0lB8iKpN90UVS9kDoqKPFHxLU+Bk03kxib/AdUiW99xmxooGa6OISVKw6fsNpxsDG
qHe7KTFgAgfr0vFJmpRfze40zBhmUDi/SOV6OXV6ohwCLbD6TENK45upozteA5w121qiq3gLGDTA
pFxiGiCOtrwX5tQMIT8I5hVwwvtSgVSAloTMPcXsXMEZ5z2QAEEy0Z6KryM+otT9eEq+WrAk3nw9
9E9hZvY7/MSH09qApeAhe/dOqEdwHZKBEqYF3vNqaaSerx5QaG54eikQsyFMvAz+gOVTg3cNtNfG
wUgEX9rVwi1Lb/3venSl2udRuprnv+0G0y7U75gFO/C/V8e7cRnTEZxPNrPkXQarb9YYnsd445zR
MH6Mh8Zjh8NYc1K/HR7AYI/M5xbVK+kOGuZnsp+/2kaTNJ8/PpU/fuGonKzFwTlXwBXWMRGS/Klh
CXeNkatMJtzt1gwYHeE1HPA/ZQW1XqHDOyfHOYNjorPoAirisf3vzlSh+vwxDeL/z+wYNPghtIGd
vy+lX9YajxsB0nOzBzrpnhWfo/sFp8qpMAXA8W7bCeK2E5MmefcPwzenv4j+3D90jZLgp0ffYL+k
+o0gqfmyp9nemf5xkZpIxtbEmA5JEgpDBox2yNml+E+nR/H9t34Fb2P4NyKCnWDxhdX1j4TBGmpK
pIk487ONkhAGS9TvUF76IrNhSxC299GLj+lu2Ei+WDZyLIo3gsgeQ2olnCJhrn6DEstrGcejREnp
PZcdZP17T2ptil3vClnGW/TvVJX6EiEUBI8FLE8Y2hhCNTnuV+r4Pf/+Ve6Jqe2BJW+XvoIVNnYJ
UtTKxJKRyPzMNnSfYbZy8i/psrKpB0qrTYzDGi95Do5bzsgzeAcvNjZqxuaUurPwryNqOAZbPenB
S//M3iiDVbHOv2Cv25ZPYT7KhnpbvsAiCMMLbrGaM+t528e0TQf5tdvOa6nm17d59oQZ1WFWScOa
VRX64gej/hfUXygEaE+MY3IOelfYnNV4b9N4mxQ/ZxuHK1aFOl7030iSBgXXQukX1JjYGBQzDh/p
yPsvxqRylnNgS2V1H6gVB9OTY0M4Ab3hG0urgqIAXKLsJ8Jbl+HZxT0NRHIpikrsxVY8hGhYtiJF
wgK0D6k1FXRne4ajLN+UnzXi93k5KHkZOFRAkhb27X6O5x5jOQSQnOX5g6EjXF6K9TuTLbpeF7Tj
DfWMpHXoF19Ms5hacoMvSzU40AEtKWj5hNNQDpEvZxc1dIwFL6PE3UgNaLNg051Gd4aoBaeGGG08
mXhzYzoY4QgXWYWkeqFxKZwWsmW4IJy0kP0Z0TUu5ofpMlNyB5u0R5uqU7AvlW0qBsUCgrKwOmXf
RFYm/VK5wjlrXCLr/klHhx8EUMqEb2LoIz3swi/bQlS4D6u4Ge5mmEd0Ac9pkE1lemEZUdzZX0Y1
VKdH0WVGJVI8Ys0yhGs7p2TzQDm6s9g9Doi/dQQAAj4xm24aLFdxtW++jSce9FTgFEZY0+PgyziP
3Lyu+YZBIR3hzme6yg22JiGIT/z0qb2hvh7gOKC+stQZ3iUCfSKI/LBQDs5r/GS2m/HU0F1IJa4B
6lvqtuigWPD4znWb9/4mY4FG8rLsYfe9hlTTXnfbNo6sYa+wlTV5ANq6IGesoEnB16c53b2NVm2/
thq+2A8fGxKKsqetDXYj2ipYZNP3lk5YFXrDx8L/LexmzIQHPXx2P9Yioyu/bVWaqndh19MDiVyy
h5wIw0V6QbpDcsnPlOniI382HlsCLzwyFCJZOvul5PO8WAYd4vm+bmOMqfUJOIXWEVZ6OytCnY52
4bCwsIgl5HpI+zVcE7ISPeyLR7bPXBXEi++ujPQxyIqvR82Nzk52t9gL+C7n+BQiFyC0+2CGApJJ
TGARltOF186ejnDzFyFSGV5TfghLZ63b5Lz9x9J5bamqde36imxNjHhKDiISVIoTmxEwK+arX093
rj33v76aNasUYYQ++pv0itvEwJ11iThcEW04jN8kqorAvIe3iqTNzEj4dQr75HcQdKlGlxCVFuEa
GPWbw8UMaIfoOGM+3JHDwQ/NnR5/6Zvk34BnxYpx1Vs7JlXrr/OnUBnFnb923KRtNEJNbPYMuNe3
o9YOsJQ5zZRYiTturyLOA1MlfdXGIxmSh7ouggvMswuRJWraHrX+eOUzy/rRjnvcsK5ZLnsGvzxq
rkWpWy4lKvLmbFCVkyoooSidVNo2/qOtPSH82Y+/edMiN2X5+9YOUt+F7976RKxwUhIrLoyDqTid
J82wuDKpsitbGUmySUyAzMWv+KhqenOqAHfiEQmG5s1p/ol5fhVs2IcqcvM6/L0K7hIxNIhl8wGF
skj4FaNbkpNGEup3WpIyU9b6hwaTc/NfCoZgKkmUNx+S+uCXPUVGYyFmYvelOON24KqPCcL7RQJd
SbXHkI6X7kK787FEBtKTTc4FJnOqnD8ethmEIGIqRoQVGG4B+myl1i58RJWDje+SfOjhdQQ8PaKV
SQ2JGUapDyxhG9OGSzhdMraJBevo1/gfwFJrjwh0DwCQUCNPMt8OIHg9PJqfa+FzksHOux+S80TQ
5GtA1y68JN3l0ez7bQKogBfNtzN323DvMFl32tBhDALh7QFu1tggXG0Jepu7c/KY2rMCRz5CpEHJ
9z6vDi4r3hpiGyeaBDqw7eHXhdAIgo533Mc8dEQYPL9Ro+79ZdeSQrwneKwOIh9wF4z6l84m3hwg
9/yFz4rm2zjHvADwKDD8AqiaCBYI4JzkFt8H2PsBCAQV5bYaNbdicM9PAgB/DSnpCQIBhKVhyE3I
30b4CeTVBNOV4L7S2GClgoFJA7RTUlVrAtm6dDGv+gEOia4QtKnwoTrm0SGgEZhVot12BqOFE33w
9TnBsxK6RVSy6m3IB1oWEWFxhUki2RJIlhYlvFmIBG+/5PevNreJUfAvOI+HJLbhBZFCklzGqOCp
NbBj5SSDdbIMS0mCumIjTlQ28ZJ7s8zEtPAxefA92gue4rdZsPGnlkchQX/8OJ51wlgkMkrSz96O
fL75mNuJ8TfHC2A417Vd3KVD+REGRU+vNGYRnEypwrBQ3Nwwf74tpWVRECopzQuV9KXnjP6Eof4N
RoQAxowGUqSAjulGm/HOQvssQHlMZhhrSpyeddflH2h+lMnmbDPLJE/wqMdfebMYrgOPgBPzVY/l
fQl3sglu4+YW2p4UNo7StE3kcwXyrCAImxyw/ZLkO0jJisZ82xkQkbFuTI866LTFcic5eakk7UnG
FXJK0qZ4erwh+X5A4ledoEQu7GRgn8exI1/OOX2Jyc8FW/2P2SNeHNqJMfdappIS72sUDmyAUofe
XEEXke+Ufwhw7Uvaz2A1PCB10NI33kMhUhQO8HSQ40lPzAAEzyasFFGRhR0YHggdcnXaZ5FhGDCQ
xO9choLA7pJCx96vL0OB6gmGRpsmqL+YJtJK0m5rZBD86TCPr17YWjB7JNYwZFS+CJJ2FGMpLJUc
B8HlabysYxINRoVfk4td8/tvHvbACgG918gahpCu9afLbOC9MpmnQOkwT3IFnklPf6ZQTODuLED+
/Q/X3NNTifJ72ftfgOGB5YUcdu5KKlmSJ4Mev2gMINZwgaV+T/iai3uwJH0hAcE8/yUZPCLuIp/G
s2BxvN3mQrgkR+dlP3BX0L+q1mSeIp+1a+y79XJ1JEPPwEu8sWxNOpOL9ZAlK5HlroeFIkQOhHqK
D+Zw9vgWdUrAlTF4ZADVASn3FVACqx1tca58yZLFNHzYKQlnuBZx6SxcDBn6b4K83Bz2jyt+azeq
S+KCM6kG2kGXHb6mDRa34ydICrmBrHHECoy78YXmnaQEslnPrYL9HedBY7eUDZFQXP0wO/E1ucUY
x9z8L1tkQzss706XUlxmGluKU5MniyZktLmxfzT0A8qKWcEhEl6zy67DgYgNcYLPDPOurSkXcw6v
3YWmAT2b6TIY3WdAH3OjYAmlamELZ2Y+fTZIGibWkVnUJWK3gHba0BWcHvgvtG2t5oRp3FTttWmz
HVzCe/IscXzUwp7eRfP+W3f7ztF5xK3FNb7WEJDu6SATuwdC/7oi5omeKHZwpRafqYf+U9HCm3Om
06d1AFKnZ3JFp3o1X2gSogN0HolWaaGrxok5w16aAA7MJIadktO96HdEyjIfiXZChAkfXRmgmEbD
HZUpzDmiaGhswOfx9l1W8qbJ+RqyzVUgp9mJSMEu8F4bUtbFvWrz6S5j4FzRin6NY82sJDuUqdtm
RyDTwm0z+U+Sn8mqKf6eg7iiN/d2Co+ARZYb1iKJ3azMLvyd7hAbMLdy3h39tt79tczLH5st+gxi
2x8Yud4rTWXdsKszQo7e0Xx9fjzB2+rsvCno0YMaPK/XzuhRcDAw7HmqXlhjbz5oGgXX+IK9AFHP
T2f+Nx8fNyTv1YFELSocD+EBiR6JqBNWMchj0vMouXVY+NrC4ZMOiVDM2iwqLB6ysx+x4dbDZQOL
GVPsXdmZPVcMdOlzdfTlPSQQgBly1G/LfixR3U23vFPeDDh794Yo7ZrhqmO88EEktakdt9wHhF2w
S4pbyttQqtIaQv5RGzddfIIIiUSYR/mKOpz/aGR2oSgEO5rTcsVDgeYPZTDfp7Oo+nu6J2r80TDL
Fna30LjxC9jRS+74pOCiRrSTKoTBGtUhnHPomvolXgDeQGkm+QpSKtg1mkS8NGezo9uiRn+RWQPZ
edHWFw08N2pAdA+jeRx90O5pkeHfjWwtDvprQFpnvUYuNeAYu53c6IBIv7N2RcMq3GuuEPYgROUL
F/4xXnQtmwaaIzwQUKjWxE8PAFNQudK/lZjSHwBSiWOegPanuKsvLvQKkJfUADhyqmRNgEYMMIf+
swFIV7m8Eg1Wh3GB9gdOgvCtO1aP3DSBZbt22yZnOvqEiv3mMAsQgRzLhHqM5Qt29rz430XnlA4s
MzG5bHOiwmwdieQd6eJJT2iVdqyWdT+ZNY3RqRhoVRwC6aqtPpJE11o9acoMwSUHwJCfrBG8vRfq
2cdKDkRfKnaq83ELJ9ER9bPdNyXSVurnm3P3JfGalgxZUnR+bqbS14thAVpNhIgW77HTjYmd9Fe7
m0YTaM6wR0S4QuM8nNlzY7xCuGsT4MioeXvNlYJ2TJo2tP7NK/YM/HAvvGwJAKQFDY465Cj+xy8g
z3KQyB8ZFicPiyd0VhcferrJ+Uqjno8b02+MPvTO/UMHbBZjNMMs4E/TEx0oj3Gwt+mtdSCjuF3C
B9HgAlzCZ1pvkW4CY4H/YWwlZG9dxwZF+MI4PUozovilBkTtFLUlpk10IHQfq3u4KJIvLYd63YGi
sVb5dhPqkxS6mQ9zCgAW9o3YOskzaSAVVWi/JQmeiPSGnxYNU5nLbNhBNhW3ImnSo6hIIrhE/dCf
RgmGqIpO90Ya97gJwdbA16gHETnL6WKGT6sJkQGlvLit+gXcLawct3QhhGsifwHwobVb4eYq3oh9
MbwisKDcYLghnkTOu0GDvP8n5rynX4+XS0XO1OjyW+ICUc+6f/Q5C2J59BrJgYWRrTsf0ffBABJn
vD/ID0K8KYEWBmOI+RP6ngJZFOL9UVkfrAOY5Alai+QzQ/ouRBzubQQFpIwuwgQRfcrZwBZi3BlW
KxH34T8U4+LGo8fXAbx3nsnXQDq0wYBxk2iNgxcCDegsBEAALZozM2E2XR1arQ3jnh/iE1OmqalL
mlc3sEigQQzteZD6JUDHwWJTIRgRtj94I8ImoeTT7fEkR36n0dkDcPJGP9+xJnR/lOQ0ORqiUXT+
+t59tLiMmhBhRDgtSBNjbYhncPb3EvyQCxIPTcESQfJp7dNdumh/gw8xhBDaEfINL9Mdi0E5Orpi
bffCZ0uk4udhkXKc93oJWPBT56wPhsRpttDs/ggQl2OuPTApPVbMRgppGBfahh7AEcWhbXOc/dXB
bPsBHukU6xTU8lv7IOawG+9twCm7YzA940rnL+6dggdPAfoY9GgnKCGAcWhNihbNz9hS+B8MsURh
UCUOnmt6MkFcha1cAswX0Qh8cgulO/jPtw2hKmu4gK7QM2DZJ9yotv6cmp4O4IsiWUwRtvTsNZ9R
9iFAALhaTwY8lSYA9hazMGj52A8bWIY98MXXsY0gk+4wYewADTLHkkN+tDq+OvsCB/eAMUV2g6Lg
Du4Uew/2G4WGLXCdzQ0fnYiXUDxEp/9sdJXopWiz+/atY6pHsSfqVDpJJViTwEkoZkmG5H9ArXhe
C3nAtCCBuo6GTlikvDZtMdwEognr/8v1+IgAeWhn/rzODLspCXTx19MphD1tfQZW3bZ8/IzYaYBE
pZnadp3kbv+4lahDkeixRPDRBLdtsXVIx1fgr7/hQlwd6KXYfU/s87oMfJG/zoaMnj8Fn+6nyeYi
dg1oOvgxBh4dTnuD8geCztxgDQRREydcBwIkrUCGrodM1fEAsXEhwBjQABczEk/s8HCMAEEUZQfO
EDwyaYd6E/Qf8jzZ+kbDkVCV4KNMcG1haTChmaBBWJxTCW4ViouIR06aBqcEEQegDmKjgc2r2Wx1
on5Z0M5NwOVFOuLJE/4938jQ4Ts9+G+h8TJMOM+D5gE/jxuubWlY60zahBXxEki0C5Cew9WhZTMm
sux6A1gAWHjpepUiEcFCpY8XWKSToqCDznURqve1KSsDw0ksTSWRB06uBkrF+l2zatK5pVeK3zQY
NsMLRiBuYVhm8rggUTPB2VBRx8sivvW6+oNiQSh0cPIcZ8qqbzZZ3raUE3Rxt1KMsYr7pKVkvDt/
YHi/qDmDr0UBJyz43/FM6GhfK2xoFpik/EVM9bErMeoFwYw4Ag1pXUCIZReQCo9Kj8VYh8LaM8WV
BloajursP6zmDWwL19iGGri4xGTWYPy1Y6PojR7gVwhPdxrbErNtLf34El9qyWeZ8sINh+GKfRiA
IgRPYb+SOeUL75etwUH24gD44RVodthnxiq0OG4tURz9v3ID49NE0VxDNbDnMYKrEGv3lwaQtptA
Fr5KiMTAVdl/ln0o8IrJDkDNV2NN2hg/arSJIFkfMbz7Z004j6E2UnSD9BMtGEAZsYT6Q489uCDA
wLChuRR6KBAbSh2MGkqPL5rL0mRH37GL7KImExNtOGDYVzUBM9DKWK+b/WaSB4dcvDb2O+vkHaIT
tECLXUckWCK1ulGZ0n4/oA28QSMCHrGaeKaZddibPYOjBX5SZC2nvjPqyTAGaGYNEK2WCqUS2Pxk
vhJoUN/gSrIOoFKVHZyDibqPGsOY0y+gOT4tIZ/Q2K/p8RNjn7ZYWRQT2d8D7AH8v/QV82x5k1GL
smc/Fq/MpqHS6PP6WyBtqIGwESihj8NutFN1+toP60ohLiwixRa3mDNr3p2SGLMRvGTOiLdAwNpU
3D/lvd21wTbs2oW1QOvdxpTPQrm3H4sb6ctgYxI9lZRLXVzA4GayLzAdL9TDokCTVfaA7Kz6u64R
xr1Rv2kHCkyCr6wWd4Rye7GYZ7JRjkZFepuKZVrfBvKiJFfDBr1/Lg6QRtwkHxnUGUJpb0S8DoLa
aiZXYz/k01jlti97mySCvy7aGIgSeEeKfZz2sR0TuX81rt06vaZyly6jkh4jtqoDe4HPzJVK4WMs
xDF8YPcyuZPPKT7jfBfvsje1pIQE0KnXoMu8WAPFV4RYabC3v8UjBUjjz6TUJi/2NTYXlqhoKssH
nl3MNA5w0NR/XRJRt8jcfukiEWjD+e2MVMTN7XFBjeS06ASj90YUvccmwUVe2/47zzqwa4byQld2
x0ljWIjZAPUToDOaVLg08KB6Mb68S+Fhi7GvkIc5vrAQRUx4fPkHTIsKho44/AoBmuNTc87WgkMB
d4d5AsenCnc5Yzdx1noDdxuVLQISMxAVu6FI8NiqKQqjs3B7cDsF10qg1FECPUBzFlCCwBQ/fDlR
9L8JewPVk7YjAkd0j+f0beI5dh0C02D0ajRXQ7r241nfng2f3oCuC8MGyTQUMqEnSV7ebLZ3VSKI
ILl1BchgvD69q9FLwY/lPKkmivfbhf+eGPC9HCrZyJdtQjbsufMnykgYRnhW6ueb5iR/B9ZhXB2T
znIyLAg+Hi7u9hsOkX0nogISzFKPZDV9ko8p7QQ2viiCIPBZEnGw+eD4YaM48cuJCmPjsVWIgCPs
8zyaI4BfKeFpiB2oJXR7cdi7Wz2zWN5QDVBkoyGg+u4aR7+bnvtaNSsV684e8bCQ7bUEFiQBY/xi
VWLhOUU6Hrtwedi+qPGx4/i1Exq/Vl+sIuoFcJ77H/gRmL+CLHrqrC26xIYxJRpY+tu1aWyPRnvh
MQacFgwpjgDi6cIeACd/SlKc2cLq7gyhhQ9Eu8QdOCeXyNrhFT9XcVbdTajXf/Cg2ExDkdchSPi7
SRdlCYeBv91mF9QUKhL6i26R2+Y+w5aZdSJa7pVJvs5Z34DIqHTHz3p/rvVbRp6vt/RtjjwKByIK
4XVabr3RCqVcF6Y20tXU2uEUzs2UuRIgKHhwcuFJcPKeT6CBjCRnkOhUWHjOBZhNHJsk2sPeSFtu
aeUZaUDVgmTOCKTHw4Z5RfVWURY3w4cVP0xFMv52YPMjhuKoD7TQyA7jZU8/evlxxG5P6XXgTC3F
woPJy+JjH4Aox3yq76wO4CLTJCLoE1MGfL1d9ntcEX55Nfp5+7YUrhsrHURZhzX0EO/CEY0U1u3D
9Kckra0xrJED4M213EPYhyJNy/MFfiHyY58TmNPzo4Hh0/AFdDAt9mXDAP4wulmbrT69hG9f9C/B
AHUM/BcgCXzGspCevpWjFcVfQ3rZdGx//adNCnIhHa73XUtp54gTmohfqi2p9V4Hp7E7REoEUwSK
zXMRTuGceCWJWM25jxg6oCgtcIwvFrV5b/PDoqzpwqLhhzP8IxP6dGjEs17UT4gwTOrtPBfOEcJE
OrgG6af37AqH5zC8ETonKixx8RFt54fOB47xZkkj6uB2GEH/zC0ObiVCNt7i4xELK1YTd3qB8gMY
VtD9lsPr25J+Hk0yfrNjoS0Ra8bn6o2H5cGlnfhddcMdTldNm5S0FTQqki4Pw24oelps9MO3VS2w
csORPuvZnKTRnKrMcxLQnhYZnESscWNv2v4lRCGSl/c0Kji78al3blfh2n5/CFPmvQii4hjNXYBs
sn2uuJiX11a0D8aDB6KVESahGsv2RyS+6uRFiPMDLxVvkOwYp5zmyCG6Gf3kbt1Xkr5GLDS2lcdt
H9AcxOHqYvoU9oI7EjUg6KPZ5EZDY5rnCi4v+6ka9HJyQ1ugc+Szbtt7a54Tp73FkPK8ZbqQw+Hy
u5cCU9DSPTsPLJZ4If4/H+++qqbwmMgUIk+UhigSH+ILkivveHlbnRynSuIi3QesRKcZGYcCAQ+2
QXh7NBzlDmHru36yDk26WHIY36Q/vKz6Q6x5c/SWXgcjj3HBJm8dobsBtk3OdMvJ0EMIV9OzuFpP
Chpvvrj/bBKbOaviDrN4xNbZdSCyOqv2mjBVrT4dVpM3+obqW+tRF5faF9gbrV5w3JZDdcJbYWyQ
ILAObqtPxKfhFiOcirgdSK6gGnF7CQZw6lLfoS5OepGaz/N2UtJ6pfe8UgPcpbZPzFDeWeejk9rJ
jYMcVuIrRlZom9Afc7ACLtyP3lQktpLV0xMhBMw3UVeJN0Bh9V3RlWE7MBl6EWwzCu8nn76rBaCr
ZRhS0UsjSMwEajM46zmptsxuYchgi8QaTM3vZNMX9eFwEbFQC5pCnU/ic8fL3ilQZl7QK/GDjA40
r4mZiNZ06Y+BHYAVz0RrRoxEJS6IH52XZaJRnueyStTaT3LpuIUPNrJnhaBhD6rLeSKnZGJ7Eazd
tUI8ZKYcKiGADCXW74Vp4RtX1YzNpMk500u2OB5oG224wAWMg5ADv5SSwF9Q9Hng1jwq2cz60HXl
s3FwAUbG/8JRF5Ic63SEUMzaqnOlUPSODhZE0pK0tnyjqZ/GdUQ6mGR0n4z+7Ek3T1dS4BgPFIbt
7wtsg5+U0fPwVOU54uiNhK3pQVCEJyhh2QxtNVfF4vUojmic/kuDtYasdUwNdG4NsXuUgsSslyl6
zyb0jikPnJ8vpt/V0yIJUTbv56rP9eM1Nxwkpbvf9q9Gq4Q/+SYwO2sTueM2IOow8Y9b1g/6dUjr
mD0yshhVLbubnMhNVlBpvYwGzXKKVtagjOHWT1gZAnTKTOMnu+X0ZuG3Y3OtvbwZdeTXWexEqSjS
SJbrrTiNCxpClfFcCRO1FfHlacCRtPg6z6zJkgM5WsLpL1k5PCGAFec0r2UPON97bfboxs1UAz7r
3bpyBOwAocgYkRp0vpEDIirJyW54ZuHnfXnxbvING86cjStqRaycTLAHW9mFgyLvzFKevfGIE6Gi
mgtMQ1iQIcnZH09es+G0AtG2IcGGeuo17Qr2GrsJu6tQXlkz2NGF/tnVxOyy4UNLPQx7kSjFbytx
mP2RZdsJl4bGsjyjdBMnI3qTuk53TIexRiNh4SWO4wMAHdxMggpggG2dkc6gpU8x8jhg007JDJ+j
Nr9m4uyxpZ6gdUGzwqEkXEv60j9tehXnYR0tc3YH3ppJSFwNlROqV/7ONKf/NNczIxDQ5mWCPD7H
DEwmFUDgLnEv1iu4YAMKPMofWRqEuNuxWXtII6z48I+DwZ2ttk3WCLH1J4eGqh15w3CNdTV2AByK
C2srqoMX5+VykyR0FQZrAtFiAnVp3yeUBdtkgFySq+Owa7RfBAWLU9dUCjLmFEEF+OEFfGJ+VBq3
cteCICRAObCIhRYpdDaNpn36Yw/2viNnexMRxcNbR1GERYM03oTufDMyXjhfutIgtCw2/b4WTKkS
+WEfSyQO3v6UMsYP8HPifB0hjwZHC89a0DFDZpnv779cgapD5DNwDOP/ZYGPl5PmIBjUAyNYwkGh
MaBleX4bP4lVEWozcmBjLZaK4k0UOThV8ybSzsh5Tdy531xX6fJzljLsESgAPOwUjuDOUj1lRrQ1
dB+17y9WPVy+gjQPgzyjVeWI74+OXxLLERzZi2ZhYyjlNR2e4whCtVBL8mVz8hp1+acrJQoOZim8
JxcfCcyuWnZw1fto9A9WGgQwuoHjka5/nfgUXm23moAEwg/QOKGyuMZnnG75G3IpQYTHN9NGk7G3
YZsKdDHjn6DoCHx/tN2Va5ucTU1+l2rQYkxSGvoxTJ4Ql1mLh0Dchj7SaNHCdyCg3EVJp3FAHw61
GO5CvNrTkORCZyLtU6l/rMEIJb0XWsFlOKUVG/BmcDVeYwCnIeSJ+JLU0WtUcacwWpt7A+0wHmTX
BcSg3ZgdQQwj2saS9XluY4kBbMok6yfsbinbQ9SX9i7PuiYM3M/W9Ca3ERUUuwEdLe4pIczcPrpW
RsAY5J6z0cRI4Ua2jcWbxaNnGRZ3MQYUY+soFpOZtBM5AZCKJKCGzxNjkNNJxonSZN2BA+//Fp+z
OaWlt/b9ATCu2EawUwbsrQ7H7iYt4SNGY5hV00rTUP9K7hR/lTHEveQshTsl5K6QZxvk5EpgZxYE
Yk3ng9L4bK0YNLrx3Yt55DKOOKlwWcwFkNMZnTUuE7u/iBO1jA+LnE+3tNiAXV4DF24DsFrud2B1
/Z5OI8LVUmvJQg1WKlyGIBdi/3GEbwZi84zBzyQiZ0KI4eIj5wAlyZAM8pQyHjrKEie9aJ3gAsS/
RxGTe8C4u9q8m3/h3vBOuFZIC/C8GDBcQHGmsirzqbjvhkVqJbg2fUIfraXuNrSnG4r5J31Fy0rT
9rBjgvc2YIi97N707rJFTyMeWWAtLSOQaY0xHw59LCm4juLtWZAOPwhZDhhSfC23hPrVD5bBjctm
duE5QWXCWshDPbh8XxwG5SNZbmMkd4mS5iempQRgWdA0W14oxQaQl/IN1YwcyyhwDQ2YB4GbMts+
UGB0mXPiLsKIU3VuPtWXwSpq+OxRsEUoZHhgskDLofZhBkFblrzMwGWQSUX5JSsJ4669atJIbZrw
BwI87Cz3Okl52Bw1eByCvJ1cxRLXgZITYcoAQ6YfhHeFKSFPS5YphpdQ6Rkzv6HLneC2uBvxEEH6
IeVJWLPGAab9DnsK/iGQK8JKu0ZtP8VD9WtYjCMMSrkCK3UZJVgmuVYasgHlX5ZKfrYNEy6QIzEs
F5JpIR4BwlOY8kfAmdDNufewj2rtgKdowIdZKhrFILRJHnqalslV5wWXqdDhDonL0fxknD1Y84Xk
WuUKl0DrR57MMuCDZBbD7arzQAAzeCrycBUjYBlg2vDydJuhftnYZpsBS9COGyuXZ+QW9DAt1k3+
A0vQclmBuDiMaCgwPrAK0vOEmwc7CXq6oLZUrXxUxvWUrYkzO517Sx4xj0K4TC/GNo+JkQHNlWnF
iMywSWXlFfOUGhJXHNtDmnH2MI5T1wJN7prAxpuG/oV6PNsDEs9ZindGe/ZgxBbOMoDVJeQeRgmb
kAxu3hY+E+8W03KK+eejmXJfR/DxeB4xj1LIibwpdreWtumbPB3hBMUDc8OnlCdDHcQLzccQPniV
WcxTehuWC08HNggkH65vbLuxG1pyhzR7z+fi311bg7E/5Np3kGfgT/gaE43rtOZwcmPNnskvCbsC
OujK0mQHlHsMBY7nEw+1ERNG7lPY98PrRDKIGSmmeKzU9iFMtfhAde5WsNZYdT6QrhiIJ3tN22sN
+Myuy+qeMmggiqUwucL0MUlDdm7OW1wHfC3YXx9ej3Fk4xgu403Uh08DTtjA4sW24pnmcwyhsKA6
aJk5M3fABgNQqK9WGuAQn1x+j7uZxvyPxQjiCUpf4mzLZFP4BDZEj5lAk9x4zHggrDFvxGMlEw0Q
pyYr5E8QNFizDT9PY5BHwrBsHj+EtfaQU6vH7XSRjTBc3RSq23mUBQb7nfQo2J54QNDN+GiWFTdM
N6Q5FFCy/j9nM9YXccwMxNuptrlduXiOdlcXzgtkIu9YRlgwxGae4fjkHJdBEm16Qp+5G+dtscAx
hOLrRt0q7QUADinwaXzoP1cTvuB0AdZTaW92TwkZuZqU/28MvD5b2fXYTrH+4rWmUgjJkeG6pSXy
tlQUY9WU5HZ2iR71onixdllMxXPgTZtR2jXSD5Fexl2qf3otaqBwDKPUpm/CiUi8lxrOF5uxYrSf
nrc1YkhXDVA7qqMeZ12OOyrH9GIqzYOIXsDv4NSxVRocnKkOhjohRSR7QpK66E84+JwvoF0NpDlx
G2j43nxpgwyrj5y4uF0TfEUC0pg5pUgbpBx+OJLdqJ1pDeFWUo2ALr/rG62c96pGsY3ikOWQFtGq
BwOM9jVnoH7yiXoBn2AoyYE9djEucNY4YT/tSU7sy8MjA7sFOV5x8pmRToPcIqGFziniYhSQmYnl
AjJVzETIC1skD/Ae5qNnUFiTK6F40R3xqtxPQCzWcfFL24L7gF4vJkyQbb9EX21i6AuYJ3qNNZMv
PFkMHGr+MGUffRtwbsNsSmvvZDU0PEZMhMQIZRcHXE2QezQBu1VS4gX5aqEfLCkXKNVpJracZE02
n0GDTfoC9JGlecf26DMo39l+IUeH60j15p463cORY20np7zSpGsnHQR44Kw1V07EOxYLqGBjl0mg
wzyGqMiIZZZJlK5QT+gEj6u92MdygDnTxFYxsZHwG2yJMnSTaZf6HmWhgRAQZifnac41HfPOxvC2
xGanjsI7NlrsdU8OpzEtaqZL0yNmgKlK7cvZER7f0TuFQjJrww1YdWT3gTZ7hNV/tpdvfM3o9ukX
ZioHKCFny1rfFbWXsWn8chf4WJB0bSE3XhEdjFk23ywXTPsXZ+k35yt2bNait7apsZJiU9SmvxnD
+xR4bvHz+EAh1vrCbqABnMJviEOudDdk3S6N/uhirqpg/PZIR+BLuU9HHRBn/NaCD6TZ1XjvItIA
8Ib0EB0nNYsmfHt2A7nWOEZkz13kB2lmGb9BcIxi1wYq55/Zm/IAzhIBwJqS83P6Zckm5O/z1+Rl
HwsyKTr6h1QemoKkumkjZ/2iv4hDUeZqY8CkowsEz7uE0F0N2fTw7+WOYJVBQwvbIGaSLw2kDCry
igoBI68fjVe2KHY++ikcpaS7dEUxHD91N73DDW9gtsFZQ4+ti/XB3Vy13wY0HChzOIhLlxXvU+eL
ra/2Y1rTp6+4KbWQO9ichUBSmDYHhb8xMhVhmEqk+Vl/TSoqkpAWxZOkmXYFefmQqh79867zTPGO
QwLLDNTpqZOFCUOeaiMS47H07dST0uLFe3BnP3tjw46Yu66WPsxwzwi50c9zFO0QcrtLI4W7HBxo
PkkFT1w0x4Q2jcuaRB0qI3yrWPo+Hks8pxYJPGI5z5fYwtHBtcWRjNnF6Liw7ws5U1QEF1e87f7f
yKSp/kz3IqW4en047T0jhpYpnusUDfDpbVQRfA38wO72oNzoU9ic2Lyk0xuk1ubtUJ1VdOxxFnFT
1ZXtd8cRu7SkmS/5jpvCa7lvnabcSWHsXnO5M3uc/EAe4FlOc4yvOLjA2eGJ/zr4LErZM2HSGw+b
F4aZ+hMGINM/8wIKvk5Pq82ixo91rcO6bd2h3HMV/jmmY8Y7WJTHNC7dm1v+vVP4rQ5jeG78+Opv
fzBSILyrRiyxJDLneu4x2FnhfEwRYvVj1w3zZTp32YepZCH+Ul9A9dTLpIbYGtD6wEcqOyUNap+4
B6PzYvbh60syTNMOKBwvcPURbhnLncWc+pUXnCgJFaAz5y7hz3MGGZixvBoDVL+CoogR3g7NCoZx
PjYqm6UUZHNKwF9ZRgom7qUaS+7489fQGxgi9FzBBTvjhnlhGfwikaEQm3QQymioaPC6R3SDvQE/
efHvs/kYJY22R0IP35oJXCH3QchicAwvRXzglkbdoUgEm6K1eDKeEO0Vlqwm8BLI3+iMTaM4aBNc
hlsnpwBWpfjiuF2/0HBRgJjI9e8lqhMaNeOFWg5NBpKIfXDccB+RgiCikobl2RbeuAw/5jo8evsY
XINicqZO/Sl8ZlU+p/Dm3mjHCatKyr4ypeinHtX3AXEu8CcZNX/NMZxf44aTm4FI9LbtR6r290Sl
mQDI7mxBh3E5ZMsVniMGCCIv3fmF/l7Q71+fx+jsiJalWxxhUZ0enE9y/fuSVN80HutCf5A1P7DP
biPYTXEagN9ZdZDJQ1OzunZ51TshzN0VX47uZiMQtuUbOlp2MTcXcxA8ClPJd9vGpIXtFzeEEeye
blpBZZUp0WBSuB26r+FgUlsNSDHDY3b5CNVyeAcJGA9MtMwv4cM3zOZLv8+ePtKTLvoAGeQvCSAw
G+yUFIVB8E0fEd1gORdlgl3S+bnpg0o7EFhIz/gayaZ53uxUbceJV+5xN+6bXbje6X32wfAVERqr
R9r66zFkcVfCs4Hw8Ow+/bLoNWEDfHCHBeyhF1aaPVQ5cdGAUYwFbMvvIJIBTUwIArizVZ713vLL
llFq6owgb/M5ahlqyxwIsa2HmLlAngo60Fp2lmDpv+QyaIO4kzxCxNUXZOEXvbuhAvOPCCVLIF3U
ohN4HT0YE3jMGnf9iI0FsPrHwW7PaeZf9PONVIJmhI1IqKhkA0GA5AeKkA5iKNl73ZRC1QZ4A6/B
LZCV826dhoPwOD2QtiqOY3gKU1FiPjbrrttC83H7CNtVoOuz319/sPW7a12qgLvWhsV9B90oJ5AS
+l29T58Rne7DOQUkQAZV8lm2mJVNaDINroTPC9UmwoXlHCLmdrk17+DmKfARYLjgxHWj9CLOysLI
HeeFNuyQ/rRx0AZktAIVY2FxGOgP1uvaOI/RK0PLm17AHR4uitZ5VqyRM0Ml6EJs+RjqzajdD1Du
+DRqUAJnvYywxUbU3WK6AXd8RSSw+Fz3VvfpfSEPFb+O6XereHyNTLe3GtgVPjkKzjsFEWm/BhvO
NRLTcJgOAMMDxeuwHqAEJfzuejMOR9SefOf5MStagVjfQrXuAyEANFiVy5RM0Lhjp3QeNpGZRvCi
P9BQcLaODtPTFpZD/qYJ78HmRm/eznv4maNA7AZKdPdq67SdMxiSOek/0FqAllYHOMqy1iBrHbVR
g4Cnt0GGRmzyk55xQp9pz8cNaMdsXfwfKg3FiMemN3JZbDnVjLGkDJGE9PiXo70PSqs/QjhC/ciy
hHSp1NwT0DFCens/QUDEPiYrcNthLzTu/tytHga8/ibQNydGbxfWjHxVG8xem3Ohp1+Kj89bV2gy
dWePzd77TGo8yYOrfUlanPejgd9ifvDM866D6dbFOjCwkSREjbPbxwT0AQJEKzKvrlbbVxp6d9ah
PQsXiUa09WLrozZwvzhP6N9h2xjMjvkV11QAXucSHhL2L+tgIXkZFZsiYJ2EeP50uibKy7gfU9Lp
d/a9HZuqiNmWkA161Lb0NNEFIjtqOztDRdC2t0sDwUNzU3mPySE5hcCM7A9fygJbyS/OkZcZxNz3
L0qyl3ZlEenrSl7YL1j86DeswceoJupJ74hws9HX1L83E6CjnTdlstuz3b02R+6wCPo4avapo66T
9lKZnRLkRXAA6slA0Ru1/r44r7e+U7Qbao1xuVI3H3AcynoW/fg9JBkVXWI53p/ME5VvCgFg8QZ9
5ywXnY/GiY0t4jQIY6IaCfrUeFAIt8DuPx9Adw55gFiczzg/AoTyVw6FHP8+0d1SEhDTb9gfKiAC
UB1nSMPR4e9Aac7/FOrw5pxdJFP9F+xmHyaVhXEOztmSgvfwr5L7DVdJBb4oLNZufTdsogbVBivF
2sftjAt9LEqIrKXRmb55mIUj6puODm3Efa7rkTzgrtOd7eGDICOyGzP2TeSKbzoiw2Ej2re0IxlZ
uDb435iKYT7sFho6Wk5yhTZA0WJRrdEkQeFUTGR3LsM5dQfHjuU+ryevyZkDJdfPz/u3ZAfxl+1V
TU/+eMOZwf8QlbVfUtKwjTzsczQ/c3WPAEVTPentTX65/o+l81pSXAmC6BcRAQgjXuW9hDACXgi8
JLyw4uvvqdkbuzvLzIBsq7sqKzOLAzvqH8R7zgNylomGjtiyjbMvHSIQz5Aco4R7RKxFwHUlz6zq
DnRAkHweAmpsseYWMBxRqvZeE20ag8q4jO8rFK1Tgult3+oGUFgoSPvWDDMAylpSGhQHE6beGJ8T
ip1fqzE670uXytJtwAz+wE6AUn8xhZEQ0O8xg1BEtz+OpdaLgMmmcOnhSLEAYu2KHLcyWhsmNudT
k1xBp6Be1yLjh+awwWgU/ADOh3AzcJn5xzKAt+HhzsLOxPrzxH2lmuzVNgYuPerLrRGlx1XDuQE3
HNafYTsabKmgXaDRvuc9aVs16bsNad+RDgzMutIprAyI4cOGNd1/nJ55M35JDl/2IURY+scDrR5H
2KIIRbKBfRcNPzVlJbZN9+39BgUNbict8DBVES2AkMeX+mGkwImBePrXb+dOJLl+rM+EpKxXfWwW
rjdKzizchxgPdHijE2GX79WI/hNWk6aq2C26+a6cfACekm5p9qIDkx6t5YNDBt0h6FxNuAzrJe1J
oLKvT3BSm/qL8mwi/sKYtYJMyFLb3eIcg/PjHFoeDYuSjy+GLuWwJl1H309/8skA9Z79yPAbJVbb
ssD2Kd0hk08udDc6SP9wPCqR7GE6SjI/zL9aDXW1ZJXHVeulw2kXbKgTDoi8u7BvWpsnxWsgaxIb
Ysh+xsgjZeMIwfrvxJiH3fdCULp0B1Eb3zv3oJpv+u+MEF6LHraMkYq1nCvCUCb+8CQOysOurB0y
RX0mJ4oNV3ihOjPyRXBo5v5G1vUrBn1v9x2dMIfpkwr1EfUwlyHMhnPICjP/rJ4u1A2tQdbOzPUL
2iZO4sFAa2wODi4+5pnWgfohvZyxxxVsgIZiuDoL8v51aSzzwdb8Q7W2P35kJP3kiuM72RX7N3tz
QD2yHSrOJSwLME0eMrS6ekHSsKBAC9kKr1obbhwgztAXxKcPieYQES6mX1CT+4IzJ89bGrc1CvwA
+SzX4oXDe2P2pHpbFJh9q8O7CQCkUA14TAczmbMK82W/kTcubR7T0iJeR+UNJrNDgcti0kAK+Nm1
SGZF85qeqe6B1IvQFIMo1kiJ8pvhy07BI8lu+v7RbDmPnWiub2syTRYl8giylK9zoqEYU4gzPvp1
qIBIfNKLoaDEXU5f0TuBL5Y+3TzJl8z1Yo9fBeA10keTXCQGqVC9LsJiint2TZs8oxWc0671TJoU
nzghcroSnDcGaLYwtbLO2vhIlDEe/wzIFvTOheDGAb1/pIdn02WIoPCE0yR1rBzUGFRfFP6NSC7j
L0MsLtOtlJi+zgtd9Oi4uO5OIwF3REV9DdGkf7XDUEXzl7HV9/q7ZhYlUhdzzZQ1knwJFewOmyTr
Pik8MiTv7XwRyXfXl5gY4gYmAqjidP3b6DiEhOO16RKucIYKGX2Tp0Id0ulpso4HWo9uFCTOjRTa
m8+Yxjj0FhdeFdfoDICglfVtxE7MKq4I5j0yMYS8Td6HVr/wFBpk765HMlaRVy5JtE/xYdjK3utl
goSW9Sa3vjxmiPZ5jqzOHBUtwPbkHC4/yPPJFdY8dd5hgRJzW2U3ICdSwh/eBCNk8sM3AlH8noZn
7y40vTNHcVw0dz1GdmkdvS7hkEIM1mD75D52l5Eg6nrWuJpW95hRXMDUsJFAaxmR2NQfTaS/xfgw
GXABf33t8zYlTYdCq1+yz1wJ2+P7DJPIPZafLQyFrsHPK6cHt/fULw7r6FM7z9ouks0HuO4J7rca
N2eoQtCCpgrv/3kt+waBxilQGCuRatwbWs0EivGVfmI8jluqNcAYBPBm9Gwxs5zRzn70M8/BN+MW
j6Ae3mhcMmz5faKI3XXRvCNd1vvrl82AYlSFNbLs51NvZGdmApFz43ikS9UElwy+EBi5A/89gnOx
uhR2+2nlEMiTgsrn+rrAKNa5Y0+7FVMExub6RqmrFVzTnt5mQp2/3Wskrg3EucOcR5Cwjkt3mCgU
ql4fSQa/tDrBKBrUQ9Efs0yx36DtnHHhXpycdZIJ0l5aTTQ/L63efEDATX792KhMVoq1aQ0r5Fp2
UcGnH/QMlt/n2X7gYGR8vfaoYHrOKVHhj9uMMVcJCv3plUuoq4KtiT7rgD6yco76CQmvvjuHvaQI
xVNkYEof+B7Re2detyziT2JbgktXnBOWxvkPtfyRKoujP4CGjBNQjndG6LrGDiADyOTy8Vv8I34A
m2IMgdnE+jEhxhJHD3w9MoUovCTmba0fYStrX/UXjFJGJuphIhGVePU5qnc/TOnpgWI+diLhX4sg
mP5bO/lf7CRu1nJKqwHwFhIBlYeVbGz3YvBerDY1gKTvDPySfujw5d56NT+BLBMHMVVTLU7vaWfa
zW1WDfBtp3BaQUM7+HRNBAgB3YqkLCTGG4XzHDfNanxjFkPhYpL0t+HRNqc9pLFb2MXtqcpMKKYD
TTOf12AGzVVbF+sF6S3RBubGIg8p9AcPHK+F8IB3Dmbl9oPWAaC2A5a8ogPx6vo1HrgbARyNy+Q2
rvCO2nYP9nM5ebXCDlbt+B61tS8Ns5/m8WtgRXI6693aqmC1w/OCRIFm6UMHjoNfMHOfiEWvOFeI
+XBu3Xdnr9V167BkSb9xytX4nD7HXR72af0KOg3zsarcz/QaHcFlUzqzHqPHFIMIngkI8p5CJ2La
mfRnnf3SowfCvkiblNxPRszM91fK4vHKqYhLH71z+g7gsm8702t6ejr1FPj+pwR3lnNpbTHrEa7f
aNZRk8niVh8uXNDa8WJB/Zw2fopDzI5tzECTFuhcrC7M56/BFWB9VF46NMiGeXGh0xLHwoq0Fusw
5javwwVNSaktXFNh5hTRN1iIDn+2oFeK3vOO6dstaCAhr2uO7McC9Tak2YZKhQFAZ3+BdEi1643j
oLYwcKfzYZnDryOfYEsd/WbFVOuoIy5wnxhs3sE1EvcN6mib+/Q0vozR67cCdc8tvXNzyZouaH1c
EGOGyGkMg7xtLve9PY0tT3jhR2QhgbTxqENyzgvsohdRvNrhmQHBy7prpc3CD5Fxw5LBGkEJpMZF
gmslRikH05UqMgXdozjl+OdwcHGLD0gn68rVefuVj1PD0iCL5snk02yTfzWdZfxrOAatFSJQaQz6
JIw9RgWaf1xe8GLR0sPkyUM8QN6a/ZgeKDeyEcIWplriL6K8eT8tJiRCN8Jn5t3kOrmHZOkkO+ZJ
1SSZVYCCn/Gh1Duq0UexaJUJcZa0B+mif7aatNIhN3vwR3pYAKcfo8aG+uf4NA7BnalWNOLWrMD/
7k7MaxBxNCr3q0yXw5d5pSoNyAa+jJcHIxeR1dEhN71gmYociC5NHWjey7DXHudn/fuyl/hyPyxC
1n5FOXNAqW/zUvUf3Mbhm0RpXPLZ3Dxe/csvyrn9P7diyzQQIpDEdIFn4Gx+KTBYtzZh3v3oHG7J
TXXb14hWt7hAKGWQH+zy6y9rvYHzwIBI2im61u3pqbU+a+MFVWvlNf4qev82vqp6DgoJ6ZC73Zqz
bfURtD6+gp6vzWJoPfYMuosP9alvqOGg774HK3jyNd1on/StpfCJSyUpQF4Zy5PwSsvKoIRLc5qb
/ttQZFXw1IESvww/KJApaywXxfTBEWAEtoBtCsV3Q5uEJznWD2r6cvEEbaIFkrA9YYJDm1wu2Aq7
OgX8z49q7zCFYi9U9efsPWOzfOQDS//OW7ojCrIXReeXUMt5zQ5gntLDhK9doH/k8USSXQ2OKb+l
tHuY8pJf8rWC3k2mCU0CKvsd71gzp3r89wneyKc/Hj8oatkEH65QhTNh/m3r7+eyuROm/zbfUTf+
gKLzRlrttsj5hep+CuSgKC/9HYu8i6ObsmH+sk/6SchXMjpImWi6ann9nB33/Pf/r10Oqg2UJR9S
RhwBn+F9cii1Nmjrx/0X8ALmMRYo5KPvu8FfOLD0auGFcMObHb+uw9OsufgmN4w4kdcPzE+lPwB9
yefi700bvPVmtFy9OeGmfli3ts/5N36jZWvqJH7fuJnWNm/7HLR22NpiZ4oyDG2uYjzpQILjKuL0
p1FJhw3ZYvIj+KXpC4RoW3E7QBBv6lnfpJk2QWapC5M4/nl8sL2rZNBUAYlIkm9yolvl9jf6xl2j
yIpsQPeWdnrOaOoSfS/0BcYpJPnOu2Maodr0K+26/fEgqKHgUt5u0Qesv/10qArc/T6GgqVNy010
Zh00nr2ose1FXXzZySmlt/HDV81r1hg3+9qPOnUKFizvJxV2+ZNcszxs0H6ipBh3z+QPb+yl0Pid
xniw7bvd+ZI3q2Ye5uEDmSjNwibd+X1dTn6lgdswAtOknEiLDannffBO6KQgZdEr41OpkpR0oYEE
6/aTF21L7pkyv2dfOviFanrPfrRcoSNDdy4nMXBxKEzutL+lsyX9cFVUX2o0MBquSNHgyxr0QcaG
4N+2VNp8ogoDj0LK4yOvTuQktti06l284AyEB/gs4uNK1l4AE0eNoFMbFYrWeStpWITVbhca/S9p
963cbvAPES2hePB9uc2oTnMCYQQRNapYAPfFc9PGk0HIcdIX+kU9UtpkSYiEJ9iRKT6HeyhME/1E
aIVIAdshcg4SPjIULL1a4E6FiRNX1sru4ZUsSFKV0nIxW4Pva55i8qRTfA1xs0LRQ63RPmPzQalL
1oUfSwvJegjmhc9aKC5hjUhNeEWxilKeZHL623kS+57/6nHHyXmC1Vh2njTMZcJ3IZYAoMmUzRFj
JWpyDHElM4/hkw8d4S+xOxIdUjS+YC10oMCSG43o7UswSVAoPB4S3OOCmJCQR/YpRXFcTYOu2Yoq
XwWwVlLqMM4bXzBCW7okVKCrYkreM5BuqmTQdJNAwgmaG6ruknCdKNWIU3JTruSYCrJxxpzgmZ1t
sbsS2YLUCV2aWFHkw+pObOXkpdRrCyEjHDDlIUcVTI6ckI/DnpBLR2p9GkH8osbaIJGVH8iW5TpJ
Ai8BJ1IDtvaVBT1tpGeM5fCroqLd5aYQCmOiJQgyAQAVRDBzn4SHXYh53YHPCbpCOZusneZrYDNc
JJZ9ooLxepzKjoDacb3D4I2wnHTSkVCeJRaLnY74+ME0JulmR1J9/0u3SZ9wYSItxVnPOHPD+EM1
sWG2kWlYfDP5+keo6dTP3lxiySOqTIXuKnZnXCpurpo8M8Cht/8k7SPZ4NovgwaXJeXIEKVwGXzB
06WseeDOq6ScDT3pRw3ueoN7mtLlIpXLXuxAT12GDif5JteE+4WrFe+SS8xW+bGAA9wA6p7tZLdj
zIa7r8Z3wopuJ30zOdhU4CDwSTZ749+Tfb0dtkDlkxFRybds+q9QR5J0WtfzAhpY729cNUkO6cCb
JJTco13PxXiIg73475uNyUWdVJXfxHC6r1E9vWV9MGJOggYh/PmhpE87LsmvVAgqn+tEjfyS9dzK
/5YcTo85PZOfdtwnhRWojNIQpCK5l2MrQqQo9g9zxw/sAudG7nYk64cFw6/lTfLngFsX22IYj6Xg
LD/CMyviCQZa5DP9h7ZZWvLZIpQs3L85YIfjFtwFqGQRTpcp6IOlhNSBsHuyxExT+UFIl539u0Ic
A0fx45dksEvr3DKUhTw8S+th1XEdsz9Czei+adksw7oUZF0S1w42xNQUOM06+dm9UbmvEB0w5DdJ
MdCW0BKIYBCIbY6D8GeTH6Omxh3HlgNsvqSoe57xdhjurmS5m/OsUxhs9EwAzuOOMCy+b9gkfy+o
QQDDYLtBxUYQsX1q5Z7XdYLVmc2Z9TB6AeK+GOyDm9fXHnO2wUXg3fmaLhULjodvuVpHauByFaF3
2PRIUEIgixsmmzenBSfhZ5f7ZiyvufMOB/Sa/6LGtE64eYygoI6VBUd+Jwm/b7AiFSsPGdpyJTv0
TVBCrszXWyK+hdvj5tMW+bk6Jm63Di5NOL4Iz9WvdaYw/DGASfKTgCWNRTl9zXoU/YDbe6MO7+bf
EQtpfn/af/WaNWZzDs4BCnZOvWt2Rr8hrkwed4Ia+svKpw/rGLTsFvKBIZeztWgNf8Ny3+PdnRG3
oaPxkYg3LHjrhuNHPcMhyVa4T824tcAGKS73B5fD/tmdUYsxUe5P+zoGd3hqdUyn1qfOZeSi/YaN
AcjDzeE4CZ3gmx2MhwJ76Txr7LhoXJiI7+X33AZ+yW2AcXAUfIS71ZjyYCyBJMDrojrpMG//eAYZ
ZwDNmNcWxr9b+ppzOzsAF1JwlFkDu08eC2HIVM4Lj/zk9cWRZmCOhYMEMcRu6P00ZcGBbdM3QWTd
JU8Nsw2TN2uFnkJbcFzVHct7/N7cpfqJESpLjKx4CaiI6OCYu/DAZFGARRJTbKOu6ZPGStr/NYRx
Od3ShI9OF5Ob7q3EpBn3mFn9Jz3hUrAkQ5kmFkXYw/JhapyA1Y06zDNijwub/+3c1i6WVhnE/jQF
P4JjJuv3UYhMOKOROTLHu2577rI4CnoJwikvWa1xymSOTYGzcsNdQt2LcwvqK6sHqJTkg5Jp0oqI
d7JmEHweNQqUD358otL5y9Iy5u0QXoFrYArLWkQeCqgs6437gkq9Zg2Wwi3ELrFjFb5cCh+bV7Iy
kiKy3IHij8fuC2/Ek3UduvJ28OkxpTNZLk9WzOFXo1v8+fu+Di/GE6tTQEkWu3EHvzxY8GITGceP
9OgLFxBA3lq3gDqatP/EFdI4Ogs6Vz5B3ZY22Tn5OizH2syTEA3GDzoa/C6LecbueRCUzVkodTOE
DWHY8SB7k9s8sAKsdVhHqI2+gD+YUYIs53q8lvKtBFRX7wZbXk6VR5rbdSE4APME79Xs8Q/AiYOA
sCe7ZrShEak5uJkVPqb+4m9XYQ82HbVB5qG+KYQxcQE9cSn+2lPif2cKYCb8MQllYBIJdP+xIfZQ
e9ZSV4NoKEmz1JZL1uodx4dVokz7QPu4JQzMDtxEfYVWkiyEhz9o0sZMywp9B/MN/iEsb5ZEeICT
Cc2QtbaG/uqJBdwNYVuSRLrj8fnExIdOdCETiMR6QVcjzaSRmi4ucHqR4JGn61hyuHmKtQJ+ZThc
0QLokARNfIuC4BpghGBmWFWoI16RdL7oMAUZJz7tb2YHAwv85TgyiqqDSdOFWkW/IrgFlj3+U1qO
YWX9XRtsoiB12YlJp41O3DWzwrVf1hvO1cO44/n2i/5ZTeFNaLOK/M3SPDGcJWayqRTpCwA9wanu
OmzMJwZUK/wBd9Lr8xgSUnIvUyvlgasIOdJb5hIpiJGHTDXMDaCkPIKsYRsW+h5G+RSK4jlu41A5
s7cuTkwmfpt9neZkprTyYNHQYYabWZSJj7a34iLzrbkKSPBwXBpxQb1opWAS9wrEsIjmIUFkcrkj
fvRxpdcRroH6117hm65aB118rbhFSGAnpYkfjM0k0nChWu1Z5kyIPjRyoqsyHiYq7acOWALKa9YU
e3QxR1cjp4BpTWTPOItRvfZXNeyVg45XOmYqCtwjpiN+xVt6sJWt6CT9trFCEusUzWRTqBalB7WG
4tZTTDkWC890jR7k+ApyupHGCdCuXaeDHj5hfDSAtTIP6GT1MnALM+Xbtzm/rObfvYqfemNY4L/E
wKmmZ5dBYiIuMAOu21xeYRjORsUBhOpxMWaLfbsxxPIvMGlEtzH5wT0wizFbHgzN06oxnKtcd8XD
P8WOavHCr6Z/xxPRiSzAWcpkWB7GcxPXrPnfVmnIXowfATtvz8RBTzrdzTmiYI5H1U0LzECs9oO5
FvHS5FhwLLFM3slOri63UzxmFM+k19Rl2rd1jFrslc1VQMKC3RUWXuDXwdecS4MjHKf6NhuV7UIS
+ulyScooU2m2xgGyA87bZOd8PuNC8F2JcdXfr9g/h6XpOGvxc05DDpKeehzC0f0Y88GwXHEVWp4c
ZmS/TTXGNyWyVc2OzpjZyNmo8Wn6Az3Brj5fUWPZUI/heVTj58eA2ECJQnq65fryYPSHhasMW+iE
43ZMvzZ1FGRL562byuKXPrP86p6Isp+GAgHiaj1Ry2d9QANoEQWaZ+vxta80PrpESl/PMzzS3/rS
2exI4BKezf6kjxQU4INpSWoJkqkIMZqkJE1bTpqiu2HlxdLa7abtCwEysTP8YtYZVguyWAOX2VIr
OhpYZQ/aPogF8+7dppSHHbiD4KgYiis5xYMbz7XkRHDCo93SdQn83bHrYh5PhkHe4FzDXwbvUWcX
kimw7GJgjaiGafZ1Zz2q4hdTxGFxMqqLtsZ5lNWTFdFoT+rF1VMcWdModTiNCMYNZUOm7CpmHZei
cCjKEorT6CgXZ2R2SG7/BFcFs/YP5i9MbWJYUq51bUqxyYJoEYbvN06vssbQAZk5nYxYcpiQq5hy
kMw9mM4zxQW2y0pSBj6kBn+KHg6RyS5ler8bt307zub6SNeISjMGasMuaVfktcWs0ltdt3zvvJKX
2502x/Ssu9onpu8mDqTUiEx6Fx2Ygk5RJjH7JkG9grDtbc2qoL3HnZb18JDCQXFFu/KgTouwLt00
R2LkT9BIe/ceDFEmLS1AUwaxd4YcHEjMzMcoS4AtyS6se6EvEDQgS0qkC0Ewb5nR3DbdtLU+WWux
gAf3pcQu9idHbevvL7Rghb1OfRmIntUwepJVYjPz2b9JWKMn0LqA83ArWbpruD9vC1G9dNaFhmRt
h9LeVU07jFedYj7leN7eQiQIY5wF5kdd+0L1OUUNhL5soMVEReMYRnzDooKPopILjGIO9oqPvw+E
V4etiEAX5iwnCYcb5jAxZrrjqtFzldnUZMBrto4zIPMDbRAC5n8xEBWOHNA55SoGor0pnFm4iPOZ
jGwo9QMNlrb07R6DzMdQ0WP2YVSugVQQ4Z5QewR9QaVA3ON/KBw0YF9htDNbEDFxsZXNn97IEm2c
GJtQCUgb0BUWDQakvFAstIwdmzNCRY+kErHDj3eLszDYr466krKXVEGgb/ohoDgBKioo4hyI7pw0
Mgwby5bZ1Ec6iu0BLg8/NlkF0g6cFAu1vrooWshvakZM+EtUEAjk+/CXYBXm8WDc336xqCxp6NzH
1e0DTmH/nkan66mmigIoKndLPZ+02LLfGNO6E/IfZXt4n9x8vQMHRsKiHKoTDhCH6I3FBA+AO7w7
1UUQM7eBiVwO1KJv/ZmxQGAokmCkL8cOop7PsEZNQig+wwpp5K3w50MrMzEc9H/1BEkDxAQ/FKEc
bOl1miabFEY0yr2da6GENUZt+M1DpFuiNKabiENYpWsvK9CPm9LHEMAXYe5JFIMoDNuLKYpeVIZg
fN590pWyfXaLy1h5IhpLzJRrHQtbq8vU9ssKL4WxJROWuOQj5kZ2jbqMI4jXhM27N0wHQWyuJCHF
x3muwYyYVSEZTyRnoW2qzbyZ2smuauld4te/Wi5AV0LVOoG7+aJqwHUwZAQpNEtmGn0B11FKsqyF
0Ts60t68BDPWXlDCDpTPRHXHwMgTinAUPPu5KUwaKp7SA75wXtS9UCdbn0h0BNqGQO5OP0mFkCES
w0dzMmG9mzx1lr3vdFX6ONvqE4k1xOEXf2LKjiw8p+i378McPNjffW+gZbej0x/2ll5/WBGEZhuB
SQ52e3yd/RlvYb0a/TDKhcMafKx+CBmcD1s380mlfBBeaXJpmZgNo52GpcTjToyP/NrvmeKCJpYF
0NSx57afFr4ZuAYa9MuuaLqdM2Ewrnn3zL+aPs4J1Aue1tU0hjzzrK7PvZj9fj0YthDSzDPgc/i7
sbwliSADBRlugmkdR3f9a5DSoCMkxCUnIR/nL/m0Mrx1rGwQZn1yV9Q9G7uLhemJRbYyCxJxPmZu
SFM75P4boRs+rEIXpIhqsjuA4iTG1UpU2BTdFIT4WAZr4GjHSbqDAuWK33WSdOJNAptFDQYmVf2j
niRvHaBiU7F20ecF2IaUMkklL3NtFzfRpK8r0Q6gKNklqC45mUpwyZ7bARfxj5ya9HHoRgMcJsi3
b2Yz/mw48XbcvemnE/SD1k0fMGkDbN2cnRi1ZkHKYYELIa8KlT5MToadUAMEwEVXIRM/wkmalcQE
6r2kEQnz19VSwDp4Lo+OcWmZQovKDdJzsF9FFRCROVDgS9V9ruESZCyjAjhqu80haHMzbDkrnhEx
xUeDhFgq01jaNcYNj1yBH3jHaCbftFz/UHI5iFxZ9SHFqHMWo6eW8Ak2aj+xvtG7PowYbEGJI1jm
qY/AI7Zb0A7EeuOranfvO2qaJLprJZAyO04M+BlCmhmASPjIf2JLGtwtvSZPFRMqAjkRT7Zipl90
U66LeCQ4hAqpvGTZkEfDASsU631vfMoaKOYeWttVWZaQANmJzWU9ZSAR/p/DAvCpy+GS8FHmwckS
vGGo+LB178OzUyUChVP/IiSiMMiwcRSnGd7oT1ch3oCv17NDF+//nNY7IKF9vcsEFPHlQUKaZ9xn
wMtbJlLkHbA8mC8Qr5rs+EIBBaS2u756pL36Gjt9Kvwwoc76j9gFrGym7iv35lrj9Aa/MMpbZgLQ
x/PrprTHsO0kYMXUAjrJ2gxDLemMlo6gUcnDymg9m5FCiJswshmI6kKWj/BMrp2XgsvsnHVfcwWy
huZFS5G7jgrY+NPRjls+PRqAL9bALh7wBF0TagpeYu9AHhmjArQ+dNAWQsHbuAW4tixk/iUht5jm
On8shpbvpkli27gCJh0OgRj1pj1J/cC+CQplWVCBeo+YFTcT+iNEwo/Z8MiIXjkx9YhOpYReGMOQ
1Jl6bnoTkgBRtdH16A8cWqOtKTxh2lkWhF2D6CoEaedSPghLBsxWJyxGJH7M9QV8gyWcBCLDWse9
j9QLH4TmcDnphO8XrZwhxXaNKSxbaK2E1CStsjle2cRs2K307HwsYdQN5xJE3JxC2I+EdcQzTSNP
IvMdNJ+g8hleSJNSTkTIgfauo+3aGNVGNB8C03IPL6GUiYZK2GoH1FP0BiV0LyHD0W7gNhKHgJ88
Ej/3czXRccJxyHWESxUg1cM4ppAB2wBhNyENjsvxsmUrs8u4jS8eUrYTRHqeQcQaqcJVgI5UZiTd
WBUrTtu93pDBS7RYADlB1sCtpWdTTcd9l/V7NgufiBVJ7lPoeZROeFCpI7TpqI3ldR9635kUHmI+
vbVFxrC07kabpvHIuJToxPCvfHhlKQvouDduuhtpRD5gwhNgsK/XcyAAu+duElmEKBuRrsAMhE2j
L7dSGpC5sZi8nQHNuXtz2VGViaxcqj1jyktSyZCU4g0wGB4X54N7HVIeZ7AdfUpxrkW/yF3LJ56L
F7fklSrWHVRruS/nRx7G6BO1CCUkwRET0v2ZCJDjEzzQZr+hxIHudcc0wCNKnCB6fzjexLE9XcYq
AbgS4JpAKIt2CfhIAEKp4I15UkxZBJF3MvxgwICPgG6BkcXjlPXnSY0H8/s1+An1lJKrKkQR0MHz
5C5q9a+xZubDK+L7Z0sCyfVtiTfijHiRRInkxMeMBNoCgndGMRXH9UKOAjYB8RpmSfgj71/UTKdE
huZ0SimazMA9i2n8SKqpw2l3y1NERiuGyeTSgrGM9ifZps6jgL9SCQdXMDpLXFukrCoG1kL96ROM
rIFfSa6W84PH4QrrRU3yEQpdWR+ARaHMsjBsks5cUGJop4BMKsE5yKYt5VFSR0wefRr7cGeg4ArY
aV09KIOUTn8wbGsMaB7Rc1ttO6ai4ktS63H/rcGEPqGJjP/kqITbMb09aoLzMaU09C5nojjmcI2F
VaQ1RHCMtlQYODxNrwjnHOI2+7jrdIy330QJKIHwusNDKHY1f743CwsEkhnrk15hRQ2b4XOk0POq
pbGk4OCQiDJYIVqP1/11iaAfcg9RFwbxiw5k8w7HYPwWV0s6IeJYA33cH7hFh+5+ediLepTy50sM
2MThZrGAfipzp3sPXUYoVkTcWGOGwG/0AlaYoBvbVXj9o8pZ3Lw2yqEtBsLmafhE5asiYDuP2GNQ
YVyce591BUEPZ+VygsM/HmbDERE0yQCLsHGaYEEaPJyS/gb3NU1Hh4wTRtVhTdC/qHA8aHrNIf+j
Ib6bneH5I5ZrFixrr4FKGUrCFx4/pfs1HVu4aBpV+90L6gBWKfFlJ9X2PV1Mb3QUv9gI5vW97umj
DvUqugGejVqDQ5GMaAwY1khNGglmWH84G8z3Pq7nV0tG5b7SGbb0XMDZxY9JC/rWZ9WrJYShKzpy
LhNjDWDf7uyJZeYzWTR1YmkRB/NgxPXqgbUknKAmTo6wl0pXFO4GVLe3sSRMXUEcFlM0cmpGT8xz
lSf4XmAeA4mZ4EwG5C4JyDcIiGQuothLlMZsT/Ip4qirahYe7Erz+eTp34Eo01aoGZImrpS/QSlJ
4zpk0q2Cz74POSk6YMB0nwo1jdUGxk9U78/0ZxiwbAqfDZ7Snx+tocphzRQLthG9g2mPI0uUwBwk
ZaRDp6AtnXo/puhVm9AQsFIz/vHecb7D75W7hqIeNqH4x8mKZxORMlDZDt4WJ70jH+wssGT4xtJv
E981pCCKWE/OpVExasE/g0+Y+AyX7zy3axv71gB2DRx9yH1fpkmL0MCFfI6jDGvg7MW2rs5yhf/b
tG3L3HCHHXLP8Pj5ZD0+lIlxN5rAEHOuu6YDlGLYqE+aRptepKRyFacgJH5SAlJOxr0ciT+jbhKS
yMdMqQbCR8bw1d8OsU4CpNMZIDmxEt7cvWwy+YFYO+gmKkNSi+1UQZOyxReKMh9+yMMmySRj3MCf
fTrltq8XACTEJOwsvKOZMoY6PdzN3ImuwRx7+0jbbJbjwoayv0sTfhPlDjhnJN3jsYsgZ/nn63Zb
kGN5+747fc4vsEJNJR6MwpPbmkEQPdNejmTdHLThKA7gwSrOHVnw3Vb8+oo5I249rabmFvSdPYqS
A6TtSUfVr/dety6ugqac1PIyGJd0+CyNmrq3e+lDIB1WWCp+7cMxQoRk+d0tEISlwsHEzexmnKqs
quwv9ZnuSD0l1dL9rNRWfMCaeHiEJ3118r7XoSPA3StO5vfO4F6++bKGAaoIGRbEp0WFkBYdfTjo
2RmArzIfoHA/uLiFA4b200CKaZs+vGj4A8FiZ17H5TiAHbu0YexOVciqA9V+TVH9Wc+2ltPB8q3n
Y7h7h9VtxgKkjHwAmzuV7ZX+2Lcqt0//sdOssaAlaw5kX1v2527Us2vbODZgfkV1Wy9eWgvs/aD3
stvwMqn9XtROLzakJgxjzW0Rt7NvqK4HhV407BNUthLNHKyfJ/z+o98FN+ga+5YbztSfuWiGTcyK
qQc3MftJAQWL9BGtyxdlUJ7ENmSpdUebs+ucNY41tPG1q5JJ3Gz6o+ZT72Enwro3U/jxx/k89O0b
JylM5rU3az/Sde0b/RieWgPu0rROuzSFhdFBPrf4eCEOo1gEdK6bmXjCXHtWF0/FaYzmhL6fwHur
j+l/biadmgcfZs1L1/isXwMrpzE0sfLHuRIn0/cq+Wh4WR9a+qmnT/vEFnRcKP36jFNS01fG10/Q
W3S8mhZMmHquGpqKmo1GdsLPdnb9Cf10zKcKS1o7Y39w/XkpbPQ2OJTXgShPu3PtFly15V2jukcz
N2/BRMbD7EGju6Gd8z5Lf3/HRJYh4A4VZHQjbzAHZhpCN3zpdDVaEVd2NP2eVHlYaSdHuVlXVSt3
bQKg8fCgapgH8mbv/taiN0yFUW/dHIt8Hciafslo2cy86Qw+k8vqyxmA50ZXuCeYKzBXng26Huvz
vt20qlW31r5kqHua1Z4u6LKdy8Naxm20aSboOxvyKP8M7NOqi5F0V6xJtC5r2dH7ecDbsRq3KusH
2ID9uE0R4ewy8vrOF+3LeBA+KX60N3jGvPflBcz/Y7Qtqbs1rbYV2On47Yo2KMXKIKHrlFm4DwMd
I1UKjI9ITTR6YPzoZmFaqUa1YcXtWp2iwDMdxrWGS6Uzg2DasX3D07XLiUqdrVlM3IuFRYGYyrm5
olzx9mySnijXPPwSsWBzIpMKzW26jDnFK+cDCkRRBoijjjOKfWSRtrYLNvcZrVsoVuiTSvcoaYCb
dmnitBwNFlJPowMtBUyKlYKqKID1koDS5hPXiC8Vuny9U0FPBUTDjcskj9wJtuBudn/4vBgefodo
mSuTPDKYe06Oo/akZ+kjf5jbw5fYi4ctJPYw+zE+sBofHd0brdHJl8wLWZY0TWpA69uLp2dp70c9
KHojhHGncN+G1CDQEi6T2BJZIyfHYl53Bm6NCH2Pkm84xKAd7JicKD7G0ulnv/38IZgsOUjZw/2+
CYh4M4aN8dIURiEixfl2e/VxBKLr8kd7Xul3dEedWEIpvMJkSJxBVy8nB6tAFvtAkcd6xbrTdTGB
hdtYhj3wVHb3yj6U5A7IyRtbzHo1xP7wuDETajsFMc7bLs163f0QdhPEcIqUaXhybZ4MTnj/5+Rf
s5IM3I+WLw50LcmJvVmlGoSEW/ycp1PsyRE8ink/C04z3Q/x+Xn54g9IyNWkWzwTNBpcH2SYoPw/
ls6sSVVsC8K/yAhEHHiFzYwKoji8GA7lPCsi/vr+lqej497TXaeqVNjsvVZmrsx20qSSqjH3wLcT
34Klot+Qq0jmx5PL9yTGgjnOtB10HJmVS/n9KTkvKa/vYUrcjiMCSdY53gukfrCvjK8Rf/DCNbfm
P9wOPVKoaZSrFMcsV5qOq19zG5Yxy9cct0ya3lbvurXHWXYXNPCUFc9VnHptykbsBvJthf8U57Or
EfFdY7yRhrEvHrLrfO4Q4wNQ88OnznYyALCgP7bGPE+xMOs09FYQgxRglg8aA9wkZEkVXtmW/ZLf
2nG+Gb/GXKckymPihvodOFdwyTwHA8o7zGBi8t9W1LU+VyMi1eCJvtXEK2rbL5e3v0sXS9bw49TC
nX8fGm6NNJuT8y+26KOTMHK5EzNDt2SW3PUskzIbG1a+bl/7mzLacN1J+GJ+k1W1BkR/3hxc4CVo
6/V2jEG9RLhrDL7JOjp55/E3uTvrjk3MfM7RdfinDcbJ1SuAyU38L+fOya58bk6X5UsxlW5IYLjY
mF7V1G12799wqqiItbLeI4JFeKTgsCmweJSJsWONyLwrdp1cdB9FlscBISa3KQtWoc2lDEpp/MRM
lrWwPthpExnu3+UPIylWw2abnUi/EivaAuky3Ix8991nYft8s6AjB8dH/luS4OXPe5vr2FTpTn4h
/02Jpja80Sxdr6OKmiuX92EmLXTBUQ7am/ITOzka1aXLet1sFG3qrZutU+z/A27WoYuZJ3dL+SNf
2Dx2iOzpayxXnL9ZoM0hSgm59BHemHm6oT8t0wanIYhQOCdCJZPSj31StPs4hls5rA5sYV/NxHER
FiZqBJSD0c8+jr9g3Tp9MBQZR6tlrMTg59VHP4bZ3K9VQJR/zHHFVREQN12wLYWozdujaKX8EjCI
WZqXAvvCWRMvdWw/ZYXDmVIOE7TgNHFOp47lWaWMF5QgQle9psG5g4iDKr0wIWSECmd++WuxRTpb
D5kDYGZiVmO2NMXMHkPRksMrPA8M5uduzGw+6aGFzBMeswm91qRBfXZNIs1YtS8wSvAAmYiqyLts
kHB8DfEjgtjpojQVJJgpUJ8CQJAkSY5shR2cYBnmMNm5gO+AM7f0TiKwkX6cZQR7I0LXDygGDno3
GsVr71zRbBTOe3LFwxp4AvcrhgiIG9A8jnV6CrI75Tbs8KYXi/kDOwRDAxgLdbCHXzH5Xqrrotbf
DlpE4PKpMeGHffpODkjKFhqHY1v4NOcAhkOXGpLTcAqOecXw7r6H5p/2ASNa8VDXQoPfzvzIc9NY
waHJS2OlWv8xo5rdnLx1q/mzMVyixQbqWsLLEaJET/ACzSB/AFNi7Pf2iwtuuAbzvJQ/uFaS0sBc
BC/RbdnUkj7VPI3ezFwxXKXbzOLKPXh6bpt3yYWePOEgYsbrgYxdlsclwbmpyFE+8XYgxSpPsZAB
ClHSBrCgNYvAVK4ynSE2eT0lWQtKQQp20ApaxYYGUdVwqKdOBDgqHH43b6nLJ0FuRVCpa4TSmRFa
8LOCSIvK5uI+z6QdCEgDAztgegq0BS8uiWaga8zENpB7A3IoeyOHHHa+7sR9z6F+QY9aJW9AMZvT
7u8CwUqpueClHqq1eTFtPBGXtNmytdCc0iG2OK8INKyce++MpRJrQ7b+Q/xYYbo/2sXfbG5y8lPL
MXNJ8Re1g9KfAzqIkW0Nw+hm9nsoxPgVA2mlzdAB2HCXzfXh7bTX8Jb8O0o+p8NWyhl0XrI18VnJ
xvsTNAWTnA7GA6bScNsvrQ5VSqHMGuU31YQ6zDT/9rFoGV9dPer4tdDuNcNH/sitbyg6K0onUbdM
kV0544+93Vu0mBTp8cGiXkOxUrp30nHadmwh/qkYWfBDewr7haBoPm5S8aDDIU0MJ0gSnsiCm9Pe
pGZCv+ttmvSum5IG15cTnoQap+VwU64DFh5mQ7PK89npsGhds72x36ELkdAfwhKpFnC+7dhr+BPq
BgkVMMbk75D/JCov5wCkZAyw5yHwpYG3gU0c0erId/6cgoKMl+M8sfdqI8GmCmBbtpsmbhY01LIt
cZ0IzVMnh7MSX1B6ZpOzgWqL/IF95p8z+zJDSdmzkOygpaFUTCjznBHMge1IIt2IIlZAxB2GDQz9
ch5IVqKooPyM45ZMmjTns1T+Q2yVJBRvQaP9qawpVKT9y8ST9Lo6SVZNhFihhmRqRCnb9HrwiqBH
ca8WPgNir1SIkGoRSqZppcJQDsOfJdbJI3ct2/jspOkmC0fiFCFn9GYDKAbgxGG4yThZsObbbMSw
SZd3KEUaZHUEVbReI3ngj6OVpZwmHCtyrIF/rnFXlxpMVcva9JgdFQ6QfIAm10o+KKUTr/wkEaO7
6JEnO4VnG48p0qcOiMGUe33An4cU0x7+Rj6CME5w3t2NVSilX2UVy3XTWvucoml2Vnd3EWZYP7Bf
chxyo/3m6AO5Oqo4YWsBLwn04HDxplwkcWk5K472rQrf6ck/RPO9Vdts7TaqwmMicaaly0ykWiGi
ikVt5qASgZ3+g5+D7J7GiIZIIxxlfIo91+jsvtKMA78ha+pXqJYsKwpWLyOlLNtw7BcEBIplP27H
4jrP5eUbWVsc/ZSM/iY7sIuklIIlmz1znNx5PoggJhu+nFNt8qZvXQoM6qHdSGBWORwobyL+ShbR
WjAbkzsD9gcaSOKqVDNAIkpkc9NSfe3S3fW2utImogiz+d2ZpPLkWJykjOQRAaEzODthi2U+ir2W
xd7HybSN/Krbwrka7jm6oNjfqnyd7v7EPRTwvADPZnyKd46N/Rp7NcscUsbzDeawycO4Zqvxa4Gg
pHL6U8MIHN7k6+DiL+ysHjIuxG7k5Tkv/eEM75x+3yO4O3aty+IHKF85pR4ERMtpisRVzM40WH8m
bE/JJ14CXQ8FnRYAUjSnSylHUHyc3BpehhTd/GJo9FpWEYni1cmwEJPYyzO8OpimUmmIJSssg8CD
Mktt2PhHOMRyp0QDQYDV1T/BFPiigIMVjL2EInTFiuONznfJ6fPz24j5YsWpL0dn/7kxSgue+BuO
od9WUKUd/DZF2PCNij/MksGOGBSCf1cm/A/1Obi/fUxlQEVmWOEzfmY3uGPDE+JcsmxEOIjgMgGw
3utgOHnEkZQBfy6LuLzJn4J4ir02A95cAMzt9wtd3ionueYMn1B67O/ZvmXvZxgLwri24HJ+ojVm
Y5n4hzwNzn+gXeLzKBKPdtRQp+klKXoNBZnwU6CB1mfChDeRb+/TO3w3zCwfC3LijTJeUkgwMySH
EveOE/anWE0zRn/3iq6ImLDt41sNhYz2i1oMPQZ0vaDFGPhBdOCCKaZz4DRwD6DK3Q5x73t6bLN3
woU1OP49lvoBzfs8mMOe9SD/MBZxrT/MXsVMZMB/7RgTDuq4Tt6gHcwx3hRoym1qPoqPYrD3XYwR
BGDj3qJFAt2uUInh+dF0rw8bIRFezfgJVlxNTn9hCTEBWQLTMdB+G5pMmSbzEAe2L3aSVB5LjLmu
oRhU1NV9cGRse8YcuvAxkGcHPAeqP+FWdvaWxWNxW4XEQXhlOeLp5kt8KJsc+/gU1+s9Ic9Ms4gy
QLAlzBG7aG5ASOYuUQYu4AG/FdNrxqmh60RD0Ar+dv1gH2JvcGbeiIvwif6QanFHYDu56MMhNtZW
ZwHUD6GLcIzrTy0Pf8uqwBS6K1NcW+yfcX9uheKWila8E+JskryC/oTceQUNzTsXdJ+GUuxnRaHC
WketzlF8ial+6opyzSWnSQ9/STMf5tEoEqUe8tSx93U//IPaqUvJhvU5L0Lt5Uk5z+sfnTZ8OdeY
e8GvARfPyY02oeEambrS5qG3Cn28xGS2RrSr7GFih8fVkzNfBFJs6kSe2tgj29SS3Z9hOj0ke9Ou
69thXLgkqDoLgR52TufFSZfiuxxg00cqXmcgWypbAG9BpB/oGVPGCFg0wjm6OdsfERkSYON2+21u
5XCQoJ1rWe0UUbWXbDH3xldjHs6YGZdPPNHJs6P5Y7SLyE5bDP7JpyVCXI5Y3Kcow0oLuTJnouFO
SXXdxpYzxWAvU5y4GIN5VLmIhOxuR94XOLtMTJ6BDjg7jzglUja4qZ1HyIKYsfYuw3qTGPoOAzck
MqkafQntC3X6IXPFs541Co1LW4NTkaip5tNDv+7fZ8f0w+H4spfIwfh8aEBcKFiW2BZWurHcpywq
cC1WHeSaeOAN2Kb+VvgZURHicVShkNCzBma0JNpgvaWFgKDnTSPTPXJW556wHC/ZWOXGvhIkBHvM
7H9pGcQg/dGEwvminbmWfHmAx/uL/KW6wpoEjSaWbhTUzxy324RHb+/fB7c1sxjyAVg/tJ1icSDM
FlAmVVUjt7h3tBT7qO33XbrSyjl//RxhHkc141bey7C0ZUlI9ohQY5bMzbt0d+E9M2q2/SAVlfrz
5LSia//ZN/yrK8fkxcvmYwqHh/eYPbraGKSqQTHyzOwiwbDSod4TEIuf1AnrLAP7hlQ4edh3ctR3
ZMiDKWnc971LpbCxedbhYvyIYFieDByYbQN0qx9w0Ze1FV3ODRKG2AqeC4Bij2eFxwTQUp6AE8gF
dk6E8gJOwOOgrucN+2XWQ7Vuj6gi7N7CoRYkEZoinLrcMr1mGML4hEg7EZFTh1plfBzOJ73pMz4m
Op0JgHuvjKu44+vxyG4AbC5BRnjX/L4sg4B9dQ9kWvntxN6cXV+8waoI+Mve7BXxh6A7JRXWkYeK
LMuQdMy0BGEQMMdGf7g5P21zqDYMIzugEG0lxz19IhljHPpSF6Dy+ZFYxKiJNhMiq0MXWYYG+WM0
YiHGbhSmSLho8CYHDthbvF1oGzpkDElEQLIDar//EoXgwOoYfunpLZ5Ek5LShtV3tMDgyFuCREah
st+cow+/cl2m9UTwRHtqJeDD9ubXZ+T+d01uG99AmUJj3LB8M2YWmiTDl8vA+mAH2DyBVWer7AoO
wj1RzTXqT7zQjB4+bsonno3nWz4afh5sG1E9EUjmuDwvO4Pvlt5LsCs2tyriNQX52hJcNKT16lFS
AnbCdx/dk59xzWzWFqnOrM2MQvdBB0VF+ul+vGZu5jtHj4GmNVYfsxmYhaI1AdZETIwhPQ1PuknX
griWUvDuPLFExUFIpU/y6I+M/FOe6vHHu7Wl54qvJGQfHFbsuf+wdQT8MOcs5eNKs0btxXzcyBlY
c+ektpP/iqglAyiys7dHuGn8ZYhh5HOTs5snT8roIAMkC13ZtumRTZxMr+uG/WI+VnZBCxCowyx5
O9gzPMg7Yk27FXPo9SkgK2I31ULHo7Caa0zbBEITxipBquDJHyKub3bdsOjPwl6doG0IrxMeqZDe
fskYfyPYAyxjpCsHCxtQ3s2foRSidx8clg7NtAG+OnZdoL3CXysz1gYdG7CXJosaVEDaNQ/fJejy
Jm/8vjcNfwKmR7AcucuEfOKCOYAzAw0Mca3nHQOx3WlneDLkXdIZ0r1XnkBSkehN2MRxL/zJlTFf
YTnK/97Tm9rxNQdrghElNiUvCAmbL7XnCNtDaG+ZyQPByZvuPaxQH1JuWOacA3UGVgbOxgQfJ/UZ
CAqDe1hltA/4gq4P2F9jX2ZPcMMRZvETm/i1zVQbhEYQjCv8/o1YRkwNJYZqJskpDCb0yUBxgxsG
gM4RyzYO7plo1YUSlsJYhsRmaiIhqPfozjOocHnwXlMDzQmeCtuXFcFVgCOr2vTCio4u0K4eM/+Y
XwSCJLXECgVkptvteIAhExfDHt5Nh+iYDq8kGBkDbEzczfS/O4zZhQLzi3QYWdH4vawN0KSPar0H
g46oLRnvqzPXUHhmRG35jeQ/mZ+i8G1QqIPISaHCP3yMIceFlKafJXQ4uJUMZ5g9mfWWSriBzoUT
2qcewn98aeIY+i+Ac/vz4GhnRUjkBM1BFeYKnQ8kF3Dxw4ImGuvYPUu2PeNCI/ZLmukU50MQhM4A
piLjufVo/X5HjwsB8TslqDRYuIs5tQveSjT++IWyefrXm3p0jfEv5hxLhmj3p1IWsIxcUHFRAs5L
/kXm7S7qzBhlMaAUB11DpZSN3h59OQHuLEE5iNY8OYInyBdooIirbSbQPbTfzHX6zE7RVUIHWUQP
Sw9KPDg/dEjbrEHkBaz/gi6ahCRSQiTAWH5VZvdqHjIL9R11fHTRFFIxVP/Jf7EhkVBfBJIX/eXU
QUMYJEF/6Hl8VzJOHGY7oGE231Rb6w2rAwEjXD5lOspdQKl4y7C6FPoIRb14erOqYD95Ys19ZS+i
WEL2Qw66vRaBIDrVX+iBvEPZNzVQB2qlvJ3xnFJj4dBMFlxn0AFy89q4amhn3JsLlrGBFadVYuLa
zBqgw7Ssfl6ED5pJztqShGD30nZupFOTXz26gOc3SU6cn6M3nHYTAYuqlxaQm8lg3MG5LiHPeyg6
ABqw5IseE7xkJI/k6pyXx737qbvF3buj2hl8AWjwWbILqtcupaA5bA1OXm3Ko9I+WESoc34eccZY
1qCkERMfks/b1zEBHYItEjpafzi3lRkjOcPb5EoCOomtuJrqnj57uQdsWPGt/iT64NZ2DjzFkblu
D79GcsU7ujZ47mDSDxzD/HL2U18nPJLetwznTy4gdp39dsaECZbF31ZYw4U/Op2DBvlAX2bxt9uw
fbBpA08H94G4mEwYxnf/8F3SiWzULIrGIi9Juzj/oXKqePCP7jY3d3FDMl4qWoOnQ0wkmaBb79qU
lgnwvbj2vuzJdabpsK/cwp020cWbBBQAEB4h7AY7alixI3oh+kAV3njgz3frDHUUHh3no1ln5n4w
NOjdMItI74Wij9Wg7ZvqZIb7Ld5khDUzT9JhvCZAwlDProewDNUF0e8pqEzniQ9b6Rbsk31joSNT
vDi1MruyLQzOyC+HN93iZ9H6fGkRCEwR0xjV8h7B623vwa7PKaqPx86qw6+2ku/b3hLfhIsbY2oH
+nLn3Rq2MAh/sMwpIXrbj/30KKSBwg9ebYD4lwXeQ8fCFncmPQU6IUMe1cL/Aydp0dkxtFYW0wMV
Wis+H6I9WvJojp2Tc/CuHAuYu2JYyv5InnhFjHkHrROMdO9ydIxmv1qejkmbIEy7fuhxuzs42FwA
Z+PLCiQHE6ntYl75dTbxuxgE7WRopTB88+1s+9oYhcSH7eJ9tzKplQ8Yp0GF4BjoZqfwiuDo5hdZ
yzewVX35Wowve3lTF7xnnW0Bazu6PdlZhIibD4STfXSR2p1unoGdwwwz+DtmEnXn/OqZmHCSfLk+
noMXKM6WJ7lVuKC0FXOoNDY6NifOxem4lNNsaZ3oenc6/snfoaQ7jBrX5Hxy45fzfjFdqbsviv3X
pMbwv82or9P8sJlVoHtPZvDxuXmDvlAaDSnNmjbVho5N9JhrMWY7pqwo8ew3oO3WTyIONLSdKWx2
XO7cida7TTBRBEC7BjdnvndMnvWrMy/D/TV+Gx7KomfNN9lqrj52FWVSTHYt69279/culPXuDz8f
e7/sXB2tzYrud7TV55ic++3TSoZVr1ccEXvtv1tLHfgEc6vFZBPRE0f/STKR6U0fqI7BcTbfXJ90
7gpj9fO82/zQE6wKd19jsJiTqInvVqlOgyuc+zO6fNwnFQYG0zzppN3cne93eAZj82toGu+uQTip
HeoPr8CZgiJ+r15N1aS8Rb5UMkdct6uvEhXBteEA+cOIno2gseN84kTf2tt2V6ejKf034FAVoCoB
X7xm70IV3/hYX+HLX4UdPBlJVAAWwUlpT+i54b4L+96M9G5xc+7kS5ZhO6vCsurX9vG8bd9WqHXq
YK7oHo9ehZN4w7o+/bm5qHXPwbvpxuchV+g6x3t/+aGSpONgoT043s41u0K5obtHdb9YdPT6WPNR
F11dxFigv2EGfyGYMd5o4Cz4srFAwb5BRSEomHbuAJ+fUawwRFyqNyO3R/Qn6K3wnEDawnj0HH6D
e8Uk88uTYecmdfF3ITCvYLfA/RwLHJhQ0vDMpy5xRm2KV6hoHJpJQBht+20REsx72z60gstb5v3I
uhNbpjk/Le8ILph2CqtmT4/QVHDyXShnj0q+/8ehLHpyB4qoid4RhIMjh+4CVlk+B7WD4B+cUzBR
ogPs9AwOKhyg5aOKYuLg6OMb6sHLqIYz1KHbmGJdwrkvWD3EEBUuGo2E7SnGEYpathbgFMX3m2An
eEolzzEISjvgD8V5evefvpheNYK5fY9qsZSDu+4cYmYttQYdIFsAPyg/OpW/4J1Rah75KuGk8hZ/
GDHhCG1+g9HrQOjcnV2spbsY62unrezO4DA6/W2zy1+BzezSrFnb7DBDrVWN6QAe+OtCSdW4/rVA
+13nbbbFCj9AKNOicO9W49qUb+QTexcMBvColUeShhQ/9j46W0r5KgKRpwGlPjVhSqQQE16D6x1S
ELEp+Uak+9z1Eeu7e0tvYZE8b3BaO/88ZREopHXJOcEsxv526yPDby2NKGTUdykUyo5fc0nRs0Qv
cILNBrhGqpkzwAE1WNvuRHhuL2it6ORmHNXh3T3JxtUYPXidKuBvdtH9Zl01974O6w4BDmo+KeNb
r4orIjRuuvc9AYFprox+s25DbbLDOKHhle7ql7XECviB4WjHMX5RL2tsWGJwgOEKh+4H8dIpp8AN
9uismsCvK0Ad3B2oNls46YBKS50M5Mjgtvmr9nBt7RY8JOxTuKSj8reg+gpIBSxx1fgcMEYnKRxM
uEkNt7UXfG5wqo7/BQNN2Oi+zvYVHNcNxrDsR++Y0IA5X8dAlza4B7p7HjbDGy6ULtQW9Q3qsDlH
Fu66LSwb9iJaa1dMsLf6TW87POMLg2EEnyOOpwZ03sc+xyuGp5yx6F7GDtWE95syfFvJSnxvmNNY
/IFiDekICPbGsVg3wE4xXVCwBbbxJx2CTEoQwMTV0ph526Nf7jCdwIDHZUxsgjMfMo21xRemo5gT
agw+aAz8NuN8GHiRMOEy3vS7ODJA72BnQ9nLFoR4CdEuPQNtso7E8eIcnBdaJmY0b+EFnYhU4jTY
6GaZQIRMYpGwu7ga+N6vsRfeDyJHPePegqYXPihirhclhKy0DEG4qq1F4XJJBVrkzxEMR0SVT/8t
iJFwSldoa9KzGXqFPxcgCbRzLLiNKG94GrDtYAfa9+mtb/GtixoMwUKKFhJl2BIiq1tB6bSWPB6O
kIz35NBRBIzYvAo77Dkb6bER2zwF42fGg9Iflev6ohiKnNOpbZr4ggTceNOz4fqODHVXSnNLJfPc
F5oH7jWLueI+3gMcEApVEadzDpoe65npwrm/h/zB0Ed8sAzmmrgNxrrRnfvH+AhFZzFvgpcPOrpa
9+186EG4/j2NpYqtptPjCeQ64WMx8tcipxdrBPz+p1xwqOx4PHUW3IcRtDAHi1VOZFlPGeYCukIn
eLGENfxiJnLwe7Bo/Hcod5P98ehmHKZcB3wlDHD7Xk8I42wBQsOtS1Xa5T4xv8Vwr0Rrg/KDKOX8
uzPtTUdMi7Fxs52vIeAwbo1ym3NWbie6PdlJN/kBTLUNdtAEeR9+on4dXByAzDNpxW/ucrkcsk9g
8koTP8lzMo22LosDTlDRE3JEw+xyChH1K8eD0NfCz24Y/hVhjQh2pLN3QalYEuLOJ+HofEU08kIk
yThgGxRrDsYcTX4hjyqXxgvIFDgGqRZISepzyAJosVqlFSvgA/nUoN/oEtaCl4N+sVZ5kdLhXeBg
AyzOL4eL+8Edv7mbJ6occbWdXCBT+APujOEDRCWSV49c3NZ7x7G8Moeaw2SDxG/kHCpfJvCZOwOM
m3UhXvi1/HBeQzkzYZpHaLDSWwJbzD2RV6DIAcSvwgbjjfTzmBIeqfU0oMECNCBqrPfXEGwSlTgh
ioAlB5XfePlHdCqxN2ysqSQfvCUK7pfy6xTiF1+rAPVy9eQTO/SJkfo2sIY8LveN/uGdVuXq7lev
LWJEopHqrj7ghcz4XWLQSm/IqcoUiPPAILE9bNCqEWdRuF+k0N63aV95SDEsq03ebYfClCr+OqY7
bSIpG841ukm+vQHo8HZoBebgdYZHk3kndCyoAA1BlHpI1CJMlBGJ3KxnZNKYIRPAD3BMF3GpRzKz
49Ma8l8SiFj4u25z2sBC8i5GkwmwHHDnVV3r9p4pK/pHxQFrBk3WKBUCJY0yp3TaNYAJlf9bYtJZ
swC4x42MoWTaVK48i/sBgyRyM6M7H02EyzA8sT6Ge9LhMbvg4G+WCr09SFNNwuo/WDm4eu+n5WO1
Pbq30QbRq3fq8pkfNFfUSBRDYBLUYnWHHkK4ogZ63KvUBUCepog+IH/onFGpXhXCxcKvT7n4him8
M1+afylLGkNKE5A6kbsJZ0zUqfgXFSknA55V9HlYdIC0cTwQnfOIoOWwB7HR7dZnhNK4h7EOMgwV
+QScHH/hSbYzk25f3aEo4OZwTk1MvP5wEQnEvYMwdMYyib4VkknsFHBZFqo2Mv1cKFzT6jPkCUdC
aDmg20ehNuEJOrCTw8UHAgrJ4P9OQRrz/08PZnDgfWwG6yBC2Ao4ldTDxQIiBWdlS8lEZEioiqhE
dRuFHZtRJvUknOOPWVfRb3dSMl8+4acYEuF4krsqwIsUcHm0ButA2sqNxH5XSeKqSKO4f0jflhqf
FAzxykCj2C4LZ8toA2gkEPkve0y2kQlbR0OcGXjwsRnht6L+a/xAckB0nlt2DD/nZbOSnVWwYBE7
fBiQFHqe3Q0olUweB5dfBkYFR+VxQSEnSw4WTx3H7GKCzbL4sdIQhOtIU3TOQoSeof/yNI4wGL80
l0ks+Sm5ULy0yMfnsxu/TKRwsgTq5GoI9tpARg4TKfYckohrkuLC24elEDNTHl5QQSHWS+4fuwyc
r6Rws6shBYB1qGQjzK++zAGimS45iHUwaTY+kSP8aGOd5GeuYmZih9pKn07EDZALNpvNsFIAHuEf
ri5JlLwbeVzkxSTglgvAj4ABnxfnXstrQabIe6GDIqGYtUzRgR55ji4bu1gu9FY0UZnUB+mGfFPW
B5wIG6hJI3YiQPeev5VBPMZ3z4K7BG9yIkT8ZrLuAtmJTwQlvVwRPcgl+6UoEry7SzQ+BygBHwIb
HqZdud1CschFZPsFhlZPkUeiPGQ4lqBz2Ga501w8meiUQwhgWkSTRS7mY7R19rIdLfuiZthNMaiX
Qfo+TjkhEK4QLmhA0fSS+IlCTpaSUCz2dgyz4x3n7NKyXtfY2Ub/BN7CnxyQFu9dtEj1hLlNYmSR
yfLTz3A7foY3+CSTxL/Cem0dsWFAKwcJJYj9hHsoGbpGKjcZ7YooT/ryeepAmMeZqEzweBPMXi7J
P/sQdqEhFzjYsTKvqES+fbnvImd9YQTT8f5dnxPO7W933q3zt8IGRG9Vbl4SOwXHhGJccQ43IJwq
T8gvEabIsyb2fCxH1iNa2prL0/jLEc7lqyKFqbvnASuPGGU84CdGyhnIf35wkJf32LZqGR9b86LJ
mzs/4dlDvyO/Xa4kA25KvGkk/UV0hO+4dF4xNBy3WfakrS/m/6JbxcpePPalOBDSTZYr11Q8cD7c
oD4Oe8xfYj8fit+95I9ywxlZsiKYTYViDAEdv7vkbksMFM+X/BahK6ByGZFGzCJaEkz8thjWNf2+
mNcjIxWBhrAipA4wCAixQXDLK5ZDHW2GQOGYAxPNU/eblr+pYFtprKlVpXd/2T0kd9RuBN3ZlZh8
VUCMSa9nL07+6OPBY6Hot3nyeAlKLMBmHpbzxdqo9SQ6Bc0Gk9z/FyO1TAtRSxEGZXhfeG59x4PN
bKPQ8JPZcsk1l6Iqj+jS01zuPrcDFXKjv89b3bcrj04jYw/HKYd7KbuVbC+ceFLFyUboNAr8s9F/
Bgx8IQWF7kTSqwBSuE3c5hUI5eWJsQyXxakH5RwabVfa6Q5BHkuhtHM2v5KeIZuDNIOjODq72hw8
gElRZBKHX+EALK1qLWeHrGk/OvNaEINTWEHGmyjsLpRKL3b/JiUUItGZhoKzZmdZHbWqVyT1heE+
YJGrrbel18MqznQ0/9REkk5Y1a/ceAE6wIj3iFQe63eviU03Udz2F4qzhhx4aO7FMudU+jpUTvfc
35Gp5XJb2qgXGFj92ic/1G5qf1PvP0huVD5rY1ksD++g8ep2Znc837V0u7jnREiUzhk7ChZukw1y
VToXXTUxF7s5Oo+ojqOLAd2MS9bdrs7uQ/PvcRND16LmGg3avTslfbtJU8PkPIsZZQ+TmzvSS17s
+OxCbxf3me88IhKKWS3akJtrPiNgaO2v/VS1+xS90HVvH1bzBBTwRPFBh59eIaQwRh/9MZeotZ0L
7uFYhDSplmDUmDC09Kt7Q/FE28OjcPyrD7+opo5WYC7RTWFyAOqNixI4JR7tH+sJ6jf9DDDYbQ8a
A0O1R2K5QR8kfyClqmELTb4r3hWtdeNGfdGWpFf7bb+YTN/lpNXc8h7jXnds1p58YNibpldMGpKv
mJ4s7672cawF+tAYJjX6fl4BEKw2MhdbbII/dF/MhtG/TUvEkdtknxx6iyJ4YjMCrAG4KxImc8rg
xLb/6j77KFcR3NoAyWfmuN2CXrfMTkC6tQ3JqIxp0fjVNwu6X7+90d07Bl9iUXeNP5tK1R3M5k7g
D2BbipklxK0hk2FQJbhSwzehA/B2fxAoHXDtelJAEG2zDVjQzX51X4RtZnTQ8N2fWTVktvVoMeRh
TxkhuyZbu+Hw1DsLwMTtG/Tva2urhrePy2Rf2t7qFa60hE9vXU0r0ZI2dd6KftJ+Vbw7fsUXpAXG
+ZuffN39MKS329uaiyeQ4RpXy7m6TBgSOeo96dTYvvy691SCtcQrnVxG29P6XFhnNfAgWbQbc/vU
bvz/ZUw0b5cLvR0N7srol27sIHLS+ry8t1sa6uHoK+gHuzk4/h1HrIL6wQ6wiqPaCjByALXB/olZ
6r8kiZ/qHKDLzsmoJZYgxhnGaoenHmBSUireKmuBfllft/l95ao5M/rHuN1tWcUEE8RQt3qLDz14
6Qp8YQEEsw5OeCCfonms0StsYeoGIkp7L4PrCDEQfiGYzB6xnOTvHtG2y9trCE4Cm/WwkhJYZJUc
vQSbPm/lnZgN3uOuMvYI3BMQdoEoBeRg9Q3N7sdusK1MrnvrBjj12jQ9SQptptqq1m166FcxV4Q5
qnusIIgKt+2ZqYBfnck1KPasFlE7fxAiLHoL3QqRU/3xv7otq2vK5OEj19z34kt/L05zhEl69fwe
vLhMAQtSgIPToAc9Szk8tTymtNHbxdZ0ikoZqKnOazOfKBOOQ9v5EpbaoVryWv7Ifg0awDg3Om4E
4wSjeg+Hzzet5/gdYgd5TO7D1qTRdB3dFU9HziOABtULez0mHYA+uEXelIVEqu4RcEswabRPcM2V
e7LG3xBXZwy8v+Nd/8U+shJpJHZJYvWZjDFu4dORBHsgdhOnZgw9RKInTzHmoasmTy+JOj/PeErz
0TZk7mS563cCQ5LTjp6ILsW4HjkYKoBz2Pab2GmI370RHJbPaTL4w0/n78/jxY5U9ji4qj8cvyPh
zYkm6zMSu0Uc4NSQK9qBpDLdNOx/SJbm8YfkHYg5Ptl6eMATbQ7F1T3w5sbiZdRRfy//NvZekdFg
E3M6Ci/ulnqWVptG6mDvNhgz4YNd32LadQCZw19pwK7X7p27jJZjdoJZDX8m8DHunnPlooqGtfd+
+9XT1frjYiIO3DH90diZ96ETnJZb8z4LDKOgrx1k9Bcwu31ClvODNdXpH+C5eVimoD6ywC75boA6
CtiKL6JGx+CUKQdvvIrx+ERlL5VaqhDtUWEAZ7JD2oA/W5dJBjQpDNYz1CnLydEUsvutOoPKG/6F
d4HXpdVjr6IWi1S6CTO2qSIZ+W8EXM44wTiFyVNx57EFcYvZlgdx3PY6LJwtjAZ6UQ991TO4A6R1
KGycUKRZYDMytsaYAy65DfZOOgF7VBJvySITYKxj2VNSlXE266F2t3UrQxAEiAwoO7iCge+s96CN
lipsLW8z+43a5g4ZKINvDDqwDSYnGqnW+IRqQQNf5wz37XtAh0VopJANdBpkOl/VbVAOQd4yBEnM
Rm5CNlucLLCiy3AXQ0fwgSAUNEdMXt8eyqYbQru0Fvv2tHDlEQEpR4b2R2LzSOddpT5TZ8AdISN/
aHtp8hGJo9pBVAfWcXCQNKUPhh4QKsKqiA4eAtOx21MhCFxRYWjLuc3dklpXzAx4zhk0RN00pv4T
a42tu6ZYEvGOiVJM1F/SyMg3uwB4DBuL4qDmPlxaDgdZjxVt6Yg+LpIijJILRxKVKEUY1BqBFB2Q
xohjCHOEiKR2P3w3gzAa0ZcDEjKXnlKf8RFI66CY91N6XgBhZnOLqJYIQ/QgPJaWzW9RCXEBGEvs
+2i2YDAU80btAODpgeiWhG9mt/gXOhA6YDRKMBgMAtD7bwyoDbl1OUEq6Xv1pBpfLvu0MsjkJvy0
NMywNjZXmIf4JzihUYm7597Rl/KePkP6R/GuOAQPhdWFtcZQkNOVMvGCJYdIY78uQ4BISelVUTAy
wvVRjJjJZNMtbjFoSsvbp1n6ZXGAf0iilczS7SZ4/ljfGIzj5z/ydLTwy6fB0HQ6exM4/GUgb1l3
34EmmRLODL+7jxt1QD/3dOa75GwdhuLUgfwvMLixsPWIhtcnkk0aSI5ksu3jSrp3wXCWrzZ+xmgM
U9Z7LPTW0pOpLnoj0e1zz/jwNLZIE6jzaViWArHi2cUnwvyVfY4+1sifAzy7eoR3hH+dZCjNOeZC
IiNiR/zD14i2/fovxmvOldaxm6Te63NvJpPt4BbMTomxkWHCitQTGSOjX25arRmqM/4LWLLVJbZI
ZLSALd/+wzWkrSWE6EHBTCJOodksLH1gDPQeHJx6gznAYPmNJD2PWz2DiJd6zWr1CrwdTNUaoDDG
SbxHM0N+DaMZaP5MxexIj4kMQN2TB4nHZBVf3vJ9DoXUcKuaUIDX8U+Ex4Dvsv7xTGWggSgtkDak
OBJ6XhBAawbmS7Wn8wFZMn+tAa+Hdel/NJ1Zc6LcFoZ/kVU4gdwyDyrOJt5YmhgQBQUE1F9/nmV/
p1KddKeNGoa913qnxU94/WdwPd2AJKfDb+SeQIQLkgr6xLzQiXfQ7FMYMTxve5b7//oZjMy/hSKd
fzSjuLj1mSgWCYSInbsr35Q7KGjD81KB10+CHlp5mLNpbgPcZ478Q4g4xeq435SmnhGwbn5nPiY2
F1Mag6AX58ysCA78Gm4wRzKHxlIsMg2CYrY+1JSorJIXokgk70mRWIjmJBk7EMSqky4Sr8dixCIY
ASKFJuzg3bXy+dITDme0raKhqZ8OdcZWwq4BW6C78S+BC0TUwoIJ5QdN8q/3pMolgMHhQnyzIEJq
MQpy8UYhCfUBLYEVigZLDEVnHPPVFtnpTAPC+LTpOU1nglo3ei1uNqASVt5P9y09n4AMnZD722uD
FxBh44gBRTOKDbo7lyTVf24YOk6ZZiytvaxsAGqgHWiX4uloAtbz/NHZ9eYvN948nCx8z/66sNTa
SsMlhOa1i18AeyGWsI/hK5QZW+VPHSDj454RcOruD5d428NezHqdGp71O+T6FHPkzStAF2QINOgA
ibwWNl8gbxlGJNcdfkabC5SrMcSH1mACXP6hti8t8QoJn956Vcj/EQHl0N7+ar4ILQH5lrcIGZ3F
3gf5xBBkNs+g4SwhG2GVZXcT1l34aHDQq43xzf3jVbhWbcSdcxJ3IUQEHpPN9I/Wgg6GfxEyxVL3
ouVuTRYEQI/VBCkm6BQB/zcyUhlog75liXzebJZvUAsY4w1hNQjP8bsQvYP0PlKD8yKbgmygsFwR
nIja3ieoFA+KTCE42yw+rZs7JUgyzyxQL1J3Qb5uuNKv+HUicBTU8wdJEhFUEpQA7eQON+IwOk/F
1ytgDROAQeCwfiIKBVx88Y/ir4KKdEMEQeZgrn2Qoxe+Ys4rZ0pE0cxfQ5Ry6Ec8JFDnV0yqXCkT
rq/9icsHYIJdaczpC9Fx/dX2AwyC1ayyC6ZWh/v1EL7dqxmWHpEKNUn9NoDvAV0VU1rO8bgZMfKJ
2Ma5SorjSOxaW8W+cj/iPk75det5w33HzSFGHRXvhts91hP1Rh5lMwNkI/GpBFI3iQKKQQPOi7R2
+z8XFEzxpED2lHrFexJXi2fhK4obM6nvcWAulZoH+t4b9Tw1caC9ut+iOMr91E3WKgQJ0/xsrgOq
ON7g19nJIFZSW/vu3JAf2e/vC/JwbOExc7D9/BGN7KJ2Cg1BOVbemLRJ5uWhDFMshHXxghRnlZ2P
+cq+rOY6COHXiy55qVd2ztiJi1OhltapgsPLEZFWCWF5t9X1Pg0URDhUzSDPLV+R9OGYxrN9RXM2
cHovozjUOmGBNYF3QD3EiD7sonLaDREVqjFK/euAZAQCvPbzG4c7njKgbz/vHbJD83PVjfynTzif
mXZ+eq/J5e/5cKt0++Tdgm8iZ2Wpzsjb6EPVIIBTh7v2hjWdmSgEBMHzLq8j+3Gx2z12YIZpoVHv
4opHZiDmT5bT+LvHAiqwhD2+wrpuDoi0oK+LcTuwU7KNKnwOtOA6JVBrxgkRylcSR5ETTC4MwTHq
WeneOmaXrf47ZesvWPS6ZpGhkSRBn19UipF0Tm3JkPW3/7RK0rKDIb5chqCXVid6MNqB8bEW8wGf
pOECfPaN9/J2GLi9oAY/xdetu8nsk1He/3ovh9zdGpJOsE8S2Q4DJmONr+OP60/sqdWSrcpvWIxo
57DED3E08hTXccJkdjR3JnrLIYmE747Z4gafNdwZpd3t+E/WWsKkQPXIJkOCk54GbKvzNKY6BGh9
kecBUYf4s5d7bwa03SyIjApi8Sarns77d/n2Ux0ru5TqZ/f+jkmtQj6TmJzEwRRey+QBe5juKTIB
dbbnDibPAo2fTZqKC+rHoXUv4vUYsf9JnrFIhsp10bMV+q1dG2WzDJ0BugqEincjhfIIXmEKh+J2
T6Io+s2/2tTL2nHpYHhXkd9cqG/7UXKfFMAEJWFoJVqe0VQdTqgFCu4XgttSCITerrJ35cvhrWvY
vTtGH4zqFmhIZQdWQlJpJ4wVC2Vhn3V0GOnd8HGGrQH2Ai0g6q2Z7EEWkJUwzwA8p8OqRvs6Z44r
XSDAnM7E6npa+hR8uB2JE/nRl289egPPlYk9jN3GT79yR08jjXWrsBi4wvgHbXL9weWkfd0OCeOx
pyoTJTkzhEOydnfwhbTvyfDiDDSM82Xtqej5WG+ZdotGoPuwfvu/t0di7Ksp1xTj5nFi3Mw7oT5R
Mx0ldkNJSVyfwuaqzjPhWz5bH0NisSZxrw7tAnnHqra7qpecpzyCj6idKheZbhZUYbrrIXvFfo4w
oPCRJhv5wCq66zdTXeEMW1tvEGPv7b8LV81lQv5Wy7D0xsmK5W+3WXXOyEhNysKO9/ip7KduPJiK
pxDHoRrJZY3bivHlD/uJnNojqaKrO/UlvCDxO2bgJdzkyweYMbm/HbMgFfAB+eqeWfdPyvqxVAix
kFS+aDh+rphUTOa3ky9J7L2Rc0HSBbVwPX2Ph4gy2QYr8kF7Zj7LFu0mX4ll69g1oqPA9HfO2RNU
v6A1kD0TbyG5GjmBED1sar2/EXyVimLdzEbsSWnffEfoyyBIpMAA1wbxlog+hSGed914X+CqhHSr
AnUnpF2DEmFobJ5R1795qTrur34pcefKVuL31Wn3+yGKd241lW2IDqclH5C7VF1XNG4x9xUUsKo5
kMi3m1UhgFv1hMXvLTi0NQED22T9C3MncfqSA3vBgKYG6aok1BRfHUG3G6a50l2cDTgbbCzz8zRN
LHYCHgFkX+A0IlD1Zgy4n9hqsT8Q1DfJIRGA/qN0zK4Jc4O1rzRuDE4tCfl5zWsulK7BxtrO3zW5
QINJH8JlfmawNlkT7VxxVSBdSihqOmPiR2RoypivU4xBdLGSFMa266b+84d1klXiIAqHAel8ODxc
ZjGb1Fpw5OL1HriXDW3qNP19oVZdPf3+uCE87QEobLSTejdE5NzCTHPQ15VbGT278Qm2exGAiwHY
0WrSPvWoQwFS20IMklqCTLoALPe6M/Bq74qLeEm9vycaH7VCQWiDMOxCY+g/MvCxZhvbB4SQ5t+9
Q/Pb02WelFRM/BbUH2xplDNziSORplNFTCCcYm2fp9x3NHxCOYkbRXc+U6vYw2oqhIdNpLNbjuPp
p7VaqCT1bDiIkoYo1Dl2dSQMZD0QMiz+TQiBPk8rAhII15ZjQYbqa9IyzWk4zrHjRZPdF3HsIXXp
SKNNouiwdXKH/qVAwBJiC3lHoaV7JRqEmImXN/vBwj9wRxz4ksr6SUnWc9Ud65OPoT5Ixi3k5Rvj
GY6YC6mgYuBHkcLbONMfPi3YjR7vo8tiJnXRJLbfpBbnDjm53HFI0gl0RQ9uUymRl818C1zPl3mx
lhHLMnMBfXy8G56ZzXixGya92r31EeZM6DHlcEW6FwjfLC07i9Tf00loKfaqxRUX/wnLKAb2J25D
lhPGX9DBtm7H0JyM6MUmuoTN7LHMLUpdm8K1dXubdlrO/rGLcMbjAfEz0nZgATV16kJgBnKBS8g6
oYcFdxlgXtEoiD8CJr9PectZ5M2BXxMtNDALBBdiyolgVTksXAg2jDGVMZPJqwWWWxzz+J7tTwVZ
sbDIsoTxx+oeU6e7rdfatsuwyfexADLggATi2n/ZNENCmkujD8kmFyKiIXGPysDJhURaO5dQ4tLl
quqIYeh4X66O1NpNaVHWKfgbKPJExALA8KEHUSeY3hdPgvcfSEPIYR4N4DCMRrt4M1rHfwkk7wNV
i1B+UqGPXFnVCLpk5i90O+X34olkQI6f3NaSEaPYQvWLp/HtvKhwZIxFgTGswf/5QKekj0emcN81
S4EYqyTJhm0TRxfQAEPDBKwCzMAuHBJsGr5ZOj5BJbSLIpraM8g2YZGk9kfdA9aFuFf8bNhNIJb8
mEapgmRDJkFbJGlXEtFGBu7nc04nTnXo5JP7pPPx2J0d/oWSWMKk+PuSnyef68r8WfmORG5IZ976
iI6mCGbhYnt01wOvccEnabOhjihr7A4vjNqXpxItdIIMsgTRjk0E3jxKMVQ4nwPbuIHsern8Iy+U
dC+wA/JTRLgrmlPgTnkkMBmAWuneP29K2jj0P3yWx8vwMBkGJYYnXpM/yPcEsZfnIPuXZ5nuyTKs
kYFTVwpbwLfW4qykup1Ov/cR7b08vDmR+RIIvvjvFQUykCcRcbhi4Rvio4SMeKFv7DlDptmItFyf
t44rKQa6eYckuYi4FKrwDOsDnwe4Y0HGQV2MeNUYfPRikd/BrwD8ksLiUu25KnzXCN1Cn1yNEb8a
UI4t+A1xm2AyQoOBYspHGoB9GnjMQLc3ohCWsMfYXCNb/Mi+dSouOdr/5OHovMYjBDQju+Oo9nmb
0Rkjg+s4I7vv37CbDwHMXihe5EpU3PJH/iamPiCqz5XJtoR8AlmO3FdIYY4yFGh1dYYAeAoeZlA+
GPwn1zWQw5lbUGOuXTbV2eXv4wbZFf0MznbJExMYQW54+SxLiWgiRpiDtaWIPUSdIb2wWIhknIvg
mAIYij4Sqw9/oDDM6zJ1cF+5TFjieyR3oO8VYYkEfnFnV9zhRxEaDJ3YK0mEpeTYu3df40nlKaWl
FjWE3Lp7JCCyXDgkAiAEtpkLbAul8W8ips5XhqHCoQhzoS8u7nkt0xnpL0J4Ehw9YqBad0hpUL/p
4RhyL+IovIeWhHk/hUH55H/I59sEUfJHOoXRsaxMfoq5sYnDROF1xhg+odyI0PD+wY2x/WQOLuMS
heq5CStjMe8QCRbjfRhqzDjjzzRbcApG/9rv8PmZySJjeCWBGZk3GwvPacd2h16XMbtgmIxazGjD
JUCDSHWG4WbmZ7TxOrHQdYncbMZUZJeYWvp3a5E4zMfditYr4xEnWMHBDCkBGSZPjzR7V//MPOZ/
Uc51+JXhjRgpc1vzLgt015BUhEhI4SKH+C5fBmgqwGAfALdylifkRODoFBHdG6JJhspQ6zBjC66K
Z5XnFQJKDow8YlWYMuyRp+XaZeCuHBfRkYA8y8oOTvsZa8ROw/gcFFkiP6K6lGJDls0vy/lo2dgW
FsT8zGRoBT8tcyTl52FMTeBWknrbDYj18ZgwNsDWuPCODIL3+MSoJIkj+EpXopJ5siWw11DFsrzz
uyCTQ+qYzGQH3rty0aJxkmQEXlmuNilDnnQTknLzJeojSbnlagRGRhdL82jseAEixyYSpEfUHzY7
2VF/PYkCAMna/Mr0IvHZVnZP7s4vEvZ5ew5HeAPW/YXETl5NNmKsnQ+UYpiq1kMLrBysS7YJ+Dbs
+MgNkUAC1A0m4e9v6WwQ+UqqFVbpX28jQhQRjvEXZn4vRZ4kmqKeWzJAS+5k+SPSJrYhVIsfIR6C
Y8uiMFLDJ+upsEgp6jybvEExRgQDb6kQeBUEoLZQoglUEghsyzomK7gwN/ILg296RKJRLsnLv8wv
JE5ATmCjmPEpiFFBxHM55yRUwN9Lbgr/uE0oJyT0Rq4joAd3xYmIOFv9zzhpAnYwIXKVcCNwDRGC
I1MYZYKb/BgSFf58fMU4I85UJuQF8rirg/gLlI+lRu46qg9gQCacMjjFyz+YIIXJf1cuL43dNZTp
STyCCW33zyQlHkh3xdsKsMJiV84BDq8WHApvTdarYagRnHOxh6G0XRk6uB4USDl7+82sO6Ym82o3
Ia6w5TODP49HkcpNqMtkMANyZ7nAjsKy8PKUJ7JAoqyjYLTOCLlkOZZLSjRXpBMDGSLkpK34t+7q
+Dp3u+iFqlHW7vR7yOwSWWSlVhOVHoQN/wdl4MrfpVDcKWiz5NmQMtu8fOcn97ncpRUcBFJwPhnd
ILeFlD1IA3kxoG8UTGSWsPju3Rdzzu5+72/CT4nG60kveGf+i7wcTA9lJGwK9bncS1JY3pmlkaz+
q92pnbjnhHA5ih7xPO1Ewsc1n9ejGfHkVjyTC4jQ8QpUV5FpT/PsiJZLPoR5etJUXvHES5/x/FJK
bkMF7Tm72jgfA0N9Xf3miywI+WnRoSIWBciAewICEAkY7wF4FFMgzyz1vFS8gFbchxI7L/ktd4Ts
QG8SG7AUrQAb9bbD/t5ymccOJdhMdnopblJXfItE8VnIs8e/+hgRuQjMR3ijRnymwVxhwQ979Fwr
uhJKgcrrwpnz88OZlHi9GMQb7xWcDtWPKxm21AdWtY2tAlKBLIMTSA7kz573TagYVispqSgfRK4j
dpPgcBA75cg4HNYPiAxkcjCEGOBgSgL+reOnoMTom+tpkOMjH0D6XgMxnOek7Epx9Ilc48VlXUGh
C+YvVS4nn6Uzp5mpJ7WLvJrivSX9B4fIZ5tmMQ1f2GmPRG2bw7HE2DDMiVMrV4QG6NqJetCEMa2g
1AdyKqRB/IfA9twrMf4lNQPUiJwpaSEIcGIdlx2hZFgI+gm/CTPUCJ1/g4yQa8//CWn232x5tFyY
7XHqyh4az2Vnlq2PXRfZA3u2J8kDsjiwe85TtsyPaQoo/zyXAoREUZlnAGzCZ9aKEEViKBlaLADz
i3wl55K5w9yPfSunOZF+R9YK/MgEwUg7IziJytHghsKaDZDHBw0hgUZDApY+0AttWc3H1fkcQQLA
NGcftIeE+UZyn34aSOfiCYI2sJ/Lp48LgiWP3ICefZQZQn2Lz/IBZ8HoJ+5j2XfYeXaC1kji0Zub
U5gEUWrKTSU71L/CrBzr0cPSl3RzxJ0KltPI6AF6Rel0aM9xHRMcBX7Fy0ivyMvwIsgbEeh9/asD
39Z91W5E9NkeYm/A1GJZWzT6GQlqlW5HgSC9/MnWUjrPSEx62NV/pVvGXgD9RFbchIyHhIrn9Fno
qQbY+J/4YRBFQQ6GVAUh/TGjr+WEdRUI6ModMn26mv/rHAv3CllDQ+rJQX5bkfR+sffAmC7HWf50
6EmlP4X0fVqySg0CQsFY1zqcHlnx5OQ0/msjB6vLMtnnJD1RpYpUtqHhYK9nvrPUqaK5lWVBZLb/
r3EHQmrLsojw2gHY4r/+q0C5VxTgehGKSxKfTOAQBfC/spgpE2y6Up+K7hsKAYN7S9ctYIY8VtA1
OdoK69ADVhs+GxVt/tma8zHFgfSjAsTICikPYT6h9YEJzsbiZyZmhY5480mck5w52YeaiHafHUia
5AH3JRvV1TlKgXQzaYCPzE/giPw7YNLkEy5HhNOAI9WlqJZCS46flDdi2ZHv3v5JfzmYf7KD7Bl4
3YxHQePLka/Y4M724swrsywwMUl2KNEciAZW+DgwDW4WGY4j5TzIq3X3H+MusScyPnk4ljNMlcmG
Smoe8540WhF5JCw+u63ks5EjZyrrIviM8WRW0xGIhEt16NSkjs7fEe4V0oBPbLLL9s1PObu383Cg
Ml+IWrzzyNBP1RbU9/eB5KIbEWiigACiVDnL/ZqZ5a9AZ1Hyk5DjMB+dCPQjpUMLywbDS4GeS7Mb
UksKerowO5sPbsovgontDo5jB831hqIA8cJkFJQpB03nora622oCtw9STBOcIDB3mk3F4kgDCqcw
PGEPpXQcJze7oWYdGtuXM30QQoqtNNuOUE8al69m3gWwWOc75UGu1XVeLoq98ZhfT++lOtfGjLx5
4o8k4eYIk4blm2CgK6s6fhFiAO4Ezwuhel3nfMYfS8s75DEKos2b1WfAc4bCCaOF0/H1mfZdh9q3
JsnvawQFC8YQzpITRiT2tTqsiLGVwG4kMn4b6khe4ojPRF8SQwAsgHiHDFKrNG+OuG0HTuLlUy3Q
RsiN3swN7jNC4Alx1HO0gIQgv/Ub9x5014/5fV5Eg/Ae9E8jHJ1eOZc/5a5eVpHqEXYUVMvbw9xv
64QIr9FWHtxMVL5Wy3dMaNfVZjfTzF6Y7woxkRAFRigOBswRweRk/hDO1JkR27KtLhzcBEIltoSd
lt+DkTzRfsoHixlAyQ3JANSFi5T5MVG8kmDwx+Q9ST3dlUEJD7vPiGX0hRw6l8wCbJby62PU5mle
RCLOcvSsnRnHe60c0WFjbG6PoC/Lji/aC0ybTIdpw/4Mz/+/w9nBqb+uvSJMJ2z+J8AVmNpvIsy1
73g5ENUHEM9WMsr5WGOcjjjlXFE8LMbHCnQ+oy7xdYyq4r7WvkljSk58QVq0vK45P1QtiRCFH8QG
STn6JjEDCiQj5x29BoYjUiPi6IztWtAlGUBQH8kHxRaPRAQLOqoClAUIWCqyLTCpoIEaTGkX2LcJ
36Dcpy2S7YbUDz5uLO4yHk0avtXq4vXxFh0XsvrjS2N35rsR3Zy1+UUYBZgk0gAEyO0H4PgjjJYU
UnmL89QVoINdhB1GW3GA709T4+0PTfVu6kupGVMq0ucvADjMSc3uTGxPx0uw+zCf0KxqXi9jsqn0
2PTigDgNRuSBjx7SY2LW9jyX7f3N33uNXZLAgGURUzqlE3EC3/pUwX32fVmfTwP44syQTB8M5Md7
z76jdCBrhfmIMdNtjMuOb7BjTbrHYUPV0EJDjagvbjxm2V7Cwn3Bm3EBr18Xt47Neg1gX+YGGxw3
64Dvt1TzwELofyMynRQ8FmEB3sz/Fob2kP+D6HqtK6YuHofH246/1Ov78sURORYSwTRXJkNP2xIy
qpxea33Lw9t1PcmjcinfuMEUQBro2xwTz7IFer3tCKnqbNvJbf5a33nYbc7Dl2SL+jUlD20T7YiU
QnQ7fKCjYkfJbPRd7URjEuUtAKIJhozHuwVDWiZqw4hKyqmYqCEzf4KulIbrjImO8IMUQxpfX5ME
FrA95VEWvNbtpKKYiENJ/9NJ5GTQpKBQtE4RWz1IegUwVE3qU+X2PdkkJCMxp8MHYKcRuc4+AeTs
Rw1VwJA4ULa802PJBjTVaclgON1bIHA47ZmX2Rwf74FdT5no4V1maiqT17Sz1XhoRvmleU3EQ/n9
k69m9ppAaLrwcaF8bV35fkbl+Ij4Uc1rpxpTsJh+CRadoSQh7cvWwpaAq3Z3d9rF3al3qCgwJiIl
B8rqW4yV8fgfd7+58LjrT+ZlvJ8Laa1UfX7G/3Utni3z3sBl17VazlI0XJ0Lv3bMS4QvmsKrWX5f
4covi6RDLxntB/PoRZYFPTEayunr8XNv3dvifrYGm97ZfD6YEuyX0KFNUBTovalxoc121XSv7OJw
9yy4H6pNe/XOKIlpuEfWiw5zZN2boIt9uzLu7G+jn4sG7sIuqHjpYLy/+Dr4NtNb387wFTZxOEKP
iafzYT7Iw6EE60xKsqbOdi9eMVTbv+jmkDX14p8R6BE0P/guVCqIyUDxbhAkEF8PmlPAfTM76VRk
WuzWxVQF4cO9StMWhyr9gKsPiIIl/zzIitktCzJ0i8oUa1NH866N2y8xwtHibeDgiCJ8GbTX9fQW
lMsr8CdFaw0cSvQF+RXYMECKzBFS+DUs7wbZBjIXjWs8k+774TMb6vXX+Fx8JnlFcSADP6E6E7s4
PHpWIeOZSBGzQoqOHLmS+e4aTfmlqlYOvoa4gTmPAZm0ohukfCs79NSUeJRC5ORhq5PS8EJea+Wg
S6lRYIwrCku0Kh6UZ0lVef3VvnpCiLh5lzaFe4kxp7pmbjUAv6tzd97jOzF+LA71fZaS7UihJlxt
m7uZgtsSiVGA8s8j7oasE4f6CjesV/roEyUQpAcNmPgVpQOaJYQWudkdV4eBqcRm83sBYIGPRhv9
XF7uM/WxKDbpSqeVU3rBhRnu112yN273WQ6kVEFo7DEokVU76c21ErEKbG6N4sGSdJcuGpIUDoU2
lwnaGEJpq2eaUUMLwWzSy3PzUzSe8B88+M2Rmr8p7Shx2Us295n4qGR4YzqO9eUXaFvJMTUbQOIl
pGyMaGXKrYpTtzt9XC0d0Ajt0rzPAcvC61g97N0R+s2LB/3UNqxibxxqb49xEfWOHgwhThsoyOW4
HtL1CLXHEf7+BVCQD8wLyJujfe1Z4qoF3dEGgCCKN9Uz6igWuqVbyNe0NQsgpdRS92NNJRclPuIM
TwBEHYjmx0+jHdQsZAgWTda4u+wTJoseucCSzgCdMAO/o7qJrV6GVHfwcIZUvz68NInXRFxVnfG7
aymaBete9MF2qTKLjYDqLaqPZcr0IrK5hzIDAHDxS/vCoRpp0fDpfPX29nvANAQ0zg0xV2AeA42f
14zS5+qMF29suTD4fTAOJDZcUgO0bjiyZIgqgH+PQSt988kdie21h0TL7sAOpv75oF2dAvHHLGsW
NQnNjXnTUbnuYkreHuhLDTSDkECBwJ6kYxFbkFjBjAR6LFjTwsSteiGNpCQxCYI/Pmof2olctb5P
JtocCLVxOg6qLuINBla8p5ukCwNIfYZU++ZoXbL8sVI0S7YbOnm2485CQXD8+soQRNy/1Y2MCEbn
CqyB0cQaIJ6ER/SG34wcYwqpipAVGiufXx3dvnt7p3PBKCWYeOs+KFQqV+0bT1qlEQFFoOkJyUoT
vZ3lz81+pnMpzYERAm2rZyuWfrqifIy1cFIHTygrXEXBy2Zhd/Lo3NpPNFJMqAGZTO5+BmbDBUc2
pt0hYY0lj6iUGfoGxhRdoWpo0GnjZZlZNLcgicAmCXArTlg+HsvK1Yj0SwJKgII4X2Ea4Et21+96
0/1CfFRv0A/+JQ+3Dye4zW8OkZnolPdo28vYZQZk8qsEr8SsNntmS1/JoaJfv3ioTrp7I8vpf7SQ
m95v6d3mxXzXo6enx2+NZrn6UWpKpiOL1CjoUQ7U8JScVHQ2Tofwd9LJHRVpuWSiMTKehgiXlBq8
SQfr+5VErJov5lkctrehuSeLD0QIYQv+PBwuJyJpEgwd+DjcG2OHmfgUXVaschjJ1Pf0Oe1YtYd2
9sXaaiX+LfVetQNw9nRFqSB8vUQfkSXaPZRkX3F9ONmYPg8XJjZ7P1+oV5On14Hlxvpk8IHC0ALM
BqPjE2sho5pwnDjV15kOtjTUn1IL95qXHBROxYaFgL66MtCS3dA+Cfh6UDLEbJxpaY81g4tZfdls
coVxJ4QQbaD5wqKLjLaa3XfMZZuP+/NuUDF6XYmaEmtaohiP4AK/YQ1Z/MmjOHU7COw1exvPrmAh
9pVIINXQJzJArYMLnsAy60dy5jtgcghfoNQ+4SLgHAJoYO4Enh0wvgb5kNDQI5GK0ORHyPVE+j2c
odR5UDE7Kg0i9APDQmMOd6ijAEvuAROEGwowzWEHGHp9LrKdgs4ZInVMHqr5XGk/Tx9EHIRmlsKd
g0bDQh3Z1I40WsNvlCPKQjBTRK1usky3Olv4w+p4+9ya9K0YQfj8uXh7ysXQjwX5UeTCXSeQn5o/
wFhwRxsNwOBTvBSLeEGAdGl0WNwFa0hH3mtOs9uyRoHSsv+8xz3AZRQI7FhyV71Z96CVZHrzbX7G
WpI7gzWn8JvxkhR2XL1eXFsVW9o12o+s9GEO1t3xuetlmnMBR+ksY0/TfgSpVq6B9PDv8m50UCIc
2G2uYqOnscFINvJVkkuQkV6cIkOnN1NeopVqN81rqWyaKAe3Y/S44mtPe+/ReWKMSpYdUaqiUh/3
9wbVTjPOFtUmnd19djdWYsRJUDajgJo0bBdkBpyR2IjYo7MURE6AIzEzDD65EvAiVCJIPBcI01jS
GUVEqAwt+uRWrznFq+pu/9Hz3l1cljSGQ9xSJxItmcIk9Ev3NyGWs4JF7lnlSg+f0ljQn03xdQ1r
5zbJ3PKBH7UL2PakhluxMpwXKJrfILIaK672cjRavniCTrOx1IuXfu/nr3kJYK3alyn7lhwhbmFi
edk40HyuuN64HOMp2xQ4C09AUgJ2D/rTWmZAEZbeGgrLPwE7DQgfhYAPx1cGI16uC/52Q16YhX8I
VwPVRkbqMKZi79w4kL9k7h1R1V5AY0T1FjMVoLeLF31ndOjZFLstKQB7Vni6UO+864bpyMiRQjTj
agrQNyL6XtlNGIY4Rk/Uexs1Oz3afkyVmKP+4rOPwLAT7uJ5AU1RCJhdB56CoYmZk6C6RKNLzbHa
SV6xbqwuJ8YvAVxnXge8q/IExlbmGr8CQ29VyKT4pJq72u7tugyMitkL9bC3yRagWvPb7oYIqeco
qX0n+wEd59l501G6DV6nxK9HNq5j+kT/FsQhRRk6SrBOZzRHTnv3Y+YwZaBzEmXwgPAB80MoRsTA
kkBNruTEpqbYUzt60XOMVrZip+NqS5Y9WOi+1buFOvEbmzjM4SZTk9KiAZKkzqGxYlSu/dVhiAXk
E9E++KVff/vYzBYprkW2LqhbNMitbudRPjKuGFYbdlRdsfNhoNbCqZPrRhdLv7wrzPKNUtpIUC3Z
NNgNmQ8EwgytLugq41Rv2NXtYk7jjMg45J7N29+HYlQkRLA7I0/Hf7Q911bBQM+BUXdO/b1JyiZh
YMs70Kk6HTbUr32wGdjevkMLUh3yxNVGfp45twN3MsAuaAfJzdPrbPQy6v1yOGSnmmUAJkjl+vQG
T3u4PQeMoYf2JPETWckdNAJjHqo3W0u8FgUxDuqOqxJfgTo1qtCMv/3OpOcUv+yRQ8QgJJ8hnIEs
HYRnC9SOdEuMsvGqsrBkh/T5zHjHZBz7MDXToYkbMokqiFx2DPMystsEQzlza2n43mTb2Wz6Z4Se
sV00vn72dA42tszX7DFwhpP2G7wwHufH2tHnd0aAI7xH3c4RD2J03HcSm6P9+D2957NuGlz8m9+3
iR9ddH5/O9ZtqU+1u428hUhxRzA7Cd8qfHDWPZpCXl2fMh7T7Jz0STpt/Pt40nkge/xnMrjZMo7s
fGjAiy922TV5wZwGhzlip/40dkvcS86ocq8laTvPQI0qxJ1Af0XPiJlac7ivcp+aFiY/ndWHxwqe
e6r/gBRHbRpw0S0aBHpmshzM6tTqtXQ/Q271s9wmmGqTkdFBMEfo6qnPEeV68AY358UIz2Hfu0KS
vTGTIicOunebg0rqbUFyMRIXZLRxwGVZQNchXWUDJ7EMtQ9l3N9wM3L22yuyyovMeLlvs/XIGlls
1zPZkbcPYxb79jRYU/ZE8P/CVv2jB4SFIffr6KiNfb47V4ikmApmvp+1zeQ2nKnfGnodxP+soCI0
4c21rEw8R8RdOGQJYbpMbIh0DS5AJqNbMcO2i/DCYPjLhrle98bXus6VUCUqH9DCS7W8c6IG02cr
MciVarEi0RJm/JrTjNN1jDP/6V92KVsp+kI7fq6SNHpjkMK0NLkv1XJdNviyIAFHElyvpA4DfziW
TgMN8LZItm63ufjL9i/rN8PxhENPJWyFc8x69jx2IDeAElBRYacrwV2Oyql1o7oQOdWhxGk6IvUN
mB9b8sW8A1+J9z+FX0BXSUbaX8Uy3/1OiWQbhGXhPONIYrX/mOkRGyRqEbqFDlVb5TkhNA0M+C3x
wYPA2cJ2U36/LlZ1ehMDCyFwuIH4zfZTuizzDnTuZPPbmrG/YF+cjIlSmSXhOad8NxwYpW6/aZce
y+4d8RuA6fu7wB+Qk0LdA4A48gJDr7fe0cISTno51mQ8AaJGWkuAWMQWe0/tiuPGObh3SO0jnZ58
Lh0mjFKOACQNpSjJNYWtIkfYvbn72VfOHl6KK1YVwobNxxpJ6wtajbQwKmQkVI3VY+wcUyxUu0JD
lvkDdE4dt2lW1Fao2XsEwK5f4YNVgmsux4AD84AYA5n2hHCu3vxFAgp4tpOgO6R2eqVouYlIrg/p
1xlUL7H6kxK9Lal3dhGx3AXUJz1ji8s8TFABIlhius9lDiK3uCwooSmEwQSNK/EDNSM9AGnoRhVX
97It2vc1M5cXSu3GyEmNrrhv6vDQY0gtQ2Vb4pPeJm1G/KY9/V02iCOjFIaua2J0oyFcQd1Qo2iT
EoHbVjkpV/SvutFnVjZ2oj742igmBxq4L2FUfAHxhBwt9i5shvVwdq9Uhp6gaeo13qhG5vf8Sdvf
M9dtze6prdJ9qPY4ZumqD1nAzXftmo8QVHeYx2Gpf1PqjFjtNLuIA73Ydq9fL+DXRz2NeVF9k8Ld
qLPecJt0VtndJCOkwz6euf2adoSOt1KdIUkOV4OCZsS5Xu7ffo4Sm/5aFcESEpDxdcaNSNIJTTQZ
xMbkjE6ubw4gYPNVOBCST+bDqC8+Mad1EOiGc/+G73L7IjqpBRd/yiL1gVytPIpGB6oYANAjW8It
WO1b/1ggP2fKJYaA1zs4grtcmyAj6HYFHdcDLtGWibS6whAWm+waYKMAuDobu0cD+Vn6KmZCFp/s
RXOoGyCcYH5D69hdVVOUF9Jl9zSKy7AQWP+rHCN3xQ9xXHGscMj9E4zQyM5Ai8/GKiGR4JQxldJY
UM/joTcua4IlFqsBqQZ8SyOGxdgz1oj1m1dCxZ1TbgMpMhi1FIaQSB6zyuzXfJg72GaFMGx4e6Ae
akBzcaDBWu2Q4FJzIB8IcmRm8dmcQEurNGbYZMwYVBad9XB8YwAC96LBOdojsnGzDOyA9s0hpQ5Y
gYeQmAP6wfRkrJf4GICG+XX3L6NbcrZ2cYyLa0fL/DX5IszcuGdOvndV6YOPDIcKAHPpfnSgYGTI
92/AXHtVnGLjcRxpsK/Rjg0N5eGTqQ5aZToPjk8egTBai6cmMjh/BSzAcvw0ZuQ+nB7bi6nZ3dI8
DfCVSz5EelRqm6b4NPhWrd5KM4ufmDl25DMJ4eojmBr4s4RoB/exzbvmYr/3SLXm0EOfry67Yo1N
CdmJPyxN9Ww1wfNlzgiZwAqQGidGbDVbbdEYT86K2dHNk277NxcxFJVccAR2s53XpmemSM1/uTDf
/srP/kfSmS0rqi1R9IuMUEHEV/pGRBEVfTE2ttiiqKhfXyOtqLj31KljuRUWa2XOnI0K5S+/zDUz
ZVS/ueEFZGFk8sLGwj1NkQ2ToS3D5xPEV6OHEgP61nLIDS/5vtx4Tp9rRMl2YdypgxRbwgSEqfg1
zouUpfY1Itrni2IdH3xBVIQ0Oy1PSAH8DawpIFjE37alY+ZpxPLHj5DzHxSPCXaF3CX9Yt/H7KQw
oIhoBH+DPRgTm9huX2gajt/vREbCiZrmOay6bLmIUIJcjTgXzecnQpTRHbwN1PDlcOe9xzK+2v3v
uk4r0jUgfQDIl0aOEYZfzhI2sCYtaLyc5uC2cZ4niX8y+st44MI+9JnTfI370to0zOH9bKwOH2Pm
0sJrjFlfbj1eki/QFJ7nGMypixPum5KwqTI2JofBHR6abqLOEQl2oiT56FPdos4FW8FCY2eUHLbQ
WRCx3trOlSfVfvJ/X6ifnFrcJ8R6iqedcpm7qU9koZ6KWhBLqH5JcYi7g6cywG5hbqj53B7+ZQAv
tH80G39dTFq7tmYtnUtYuEd+3str2EXUTTqDHg5FmrXpDR7hPadYOU7OEGGPAXbD7tvbLQQNE74G
hFebSv16Za51AxJi9I3SAf8ktm5WBWU8QxvxhiM2jGkQiRieysgE4IVxT95zlD5bg5lyWyzmIDVP
nbxQ6AmaGYsSi+cTgtwZHBxaIBwQdkB2SyiARhWxg8EMQajctGE9CE/4CGdOEgGRrkTVhDkaa5ak
lStyGOzIjJwZToAHjnAHgW9gnULmY0LDFmW3ZqwUmAess0T333xgIVXIoshJxrVbRoItMx4vVIT4
r+M2PNQt9jfKup7pyr9/hht71uc/AuuQNYZQvHZms8JUBp3BRk1x5KdFd8uwDVaU/r/aySE+8y2E
qHgakxvIHALU30MUAlwVvb3jRPcZa775TgW7XTNir7TrjcT4QcZCqzMBLrziRs3VZvTWCpWwEzJI
vI7OI0AGySDpMOy7uWASLaZrJx4hqI2OEhKDAGXjRrYCVRFvLiOYNpqGHrQM1T6G+C0QmEyMstCk
uAhSYNnwweiEw3MAB+ynDxEGCOM64ZYwouvv+ZzCIUkJfQQUg9pIAS8sJRBIrqM+5w3NVGjLMC25
k/VEGB/AEmt5Qf4lurELE0qmfHLlGR1jII4JRCasRhiSPKVC4snrgeyn8ooftxNIlAUmSyyXsZv8
4BZ7Bu417MLy60e5ls/M1gF5FzaQfHD2mHLMVIwPz1h6b/rc9B3lFRlqXDg+5I7FII/VPZS79ZhJ
9Ayp7MDv/LGQqQWeK9yHxxCjxaFqPjDoXt1nxr206X878veFEE59vpzLwyIr8se4+S2um9vKeZS4
JDC9ecRhePO0qXg3wN1mZ98tqMcSjo1cSNR62kIzx6jjZoHom2zyuFWJh8HX1HCzJpfM7pqfeSvp
wnCXkJYE/rU7/K3WDb+FzL2j6U7k2hNUKfeEpEHk7qCSwnCGyuwYmElh+4R50Apitdhpyf+a8Q1b
q7m4HyFUEE+YFr/E96hDAr2GAQ8+y1ALPgbmCWfLtt9II0pjLqqQQCyxcaUWKQfcF7H1h58SwThE
/nFGaQI9AS+IZ7/qL/k78uYQj9WQ7gV0uE3vKEoLJWhnrWCX7gf2tb/D9QsX/NEZ0yUV5KnfjCWZ
5BvsyH5QLa3PZmZ2uBhdzNLbQ1W83r4QPn1l0OWS3Xm/ZYwKjd/drNaCAbxTeveP9doZNRc9Avhf
gZO4nMTD4WpGYKDvyyG4TFX/SwFEJQoRe8nsqXO1oAy88r1DEohGTT3BwMnIuZgd9rRcfMq5/H3V
+BG19g6rAU1Jh5qpS6gRqhI/kfsjgoVEXNKHIg4QFiMvQ7zAed+1ieecyN10V5vN2dUxPD8Zc0A+
g7ftmk3/kNdzDfwG6JCv83RqzLE+Dqidy0XDP+mUiOZYLLNq58XZw27f1/u4x+FG9yEuR8qGI5eF
HQsYg453hVcVpY2x2vkqVk5eGWrY4Wpd+56/wlfeoAqQE+lF8IwvlL3bRJmVxIbAXaGUCdhorkwS
7nM48NAIoEeM4JcEOr5iWNezfcoyatgAXVDIhKj8iu9xTP/OyXEat3IhTp2D+97QnxZFfbdtkyED
fnRiuBMvb2ScGIfsCACCEoHmi9k+QB22vMhKkIwVMLYehdWeXsj8FNLieQDdiwr+fTabjBXRtVTk
dJ2T6I6zpbA1ZZeHCW7UCbsf0JycaN2kwELr47SC8u9ZGI0IWAgnJxzQB197cvM/OK4x0QZCediN
0TkV86ZPYTAZch52nVGbKubpr+3omM396Xxf3dhjNyK+ImjzMRSrrH6JIt+AE1WDNs2G+NZx6V92
OcUd6k9z7pIC/NiK80jHfLsdngUyNXADVHjiatRKx+E+0VeXvxeB1XN5+ofVvOkrC3UM7Owq7rHf
bhl3JqV+nYFfYebWY+kVEXvSG0EzP6w0UGrBvOKz43HysAkYMA88f6CKwYO91X0+jab/TTCOjHpS
iLDAWS3tITuM2ZjWtIlsfcEOSRzMjZOtRAonBwWi9rOHf/YlfOCIx51442nop6Dk5m/DPdJIhjx4
LvvY5Ju0EtXvJE1/P6MK8Zgb6S+zd7G+vHW1ungKQLixQxKlmNfshktai4d46bTjpn/OLmE9Xzrs
tXGBswNfkW1AQWq3PdMIcduhcuLHM9oPWuwfZ1/2kIpclr352OKGcO7XD1eNLwyZzAJ1YPAd0Sby
TZo8/KrPyOaS/7Z2nu2uvaRk/lIOorRloB7A1Bn/Pzw1Bos0BI+W8Uz288+UdIqQtKBAIxtEQWxH
hJT1Ji8EuT+JlI9J6d5hEEenEUkXsXhzHyb7CARAHeDx2X8Tt4Mk9YAd091qj9SFvvgRbCubPghM
fec+UF/CM5WZrho8+ucBWC3Gf9K6M9tnrmhLpTtFAC061pdDCnvU5cwTYbgcZbJFMaiBZ94dTpHx
u82kNjMOUFefv1E4PAPdPjfxoO9YSvxmNqLyIJHxaeiLPZWb9wwUjk8mW13zfIeEYPYwRblZfHA4
AGrFFL0Rtgdv5k/Vxyy214/V6cZl9tpZyqq3Al8O8CZGR9icaayyMY6+PbwHwDcQTmjWjgrjabwI
IrlZOpPTvL34XRTU2LAjAJ+hXQii3f7Zl4hxFuq70VoQudcKnvFnkosZsKpZd9RJHGnCYI/5bWkt
3xjmwLOwW7DO0A/wLncAyKmSMe/owVtm115gkYLVMkXCQujEwoXFE0ofCSMXYQJACXgbatjSP6yZ
wTF/MjqrffpdtXFmIXqqj5kLQ/dVc6RHHTSNo25MCyuGMOfk4WNRIaQVht24HHQwSdCwU6bgMGMn
GyHCnpZZZwyMUjPoR+bwxKjFiqSLx/RnD2sYhCe64f6aVUzyeHd6KOOxwhTGfdAngyzQjltr8b0T
R0iRNh7RhMI8i+GGUikoHO/FEIN5BIwPNo6mpTs6zNBxDUJ1Ddc1mgIvAEv4QlRFsWmNoG5r2/Pg
gupPHfE9YfOfmRYw/R6SWHge7HoMBgAX1gzIK2O5vaITGb6xYNfp4mVsmSmQE+rpXl6u4UFDvBCl
K0MCRLgV96FtcTUA5u/YRup54xEcOna9pYZbzppJOwJKe8+PM2C1Zxf1P5p/FcaGe841u+GV2C11
5pArweZ0yNeiPMIkDVYl7vMoMWEoxnsrxugaNQie4xRpAK04hZjTOiD4DBBChIxEZDEugx+D5KIn
/PiMh8iovG5/72JIb/IphgpELryei2knVuJnIH+hvROZvja4eTCRBjA2hjr3ea4N8EJP4Fdq7gk/
vhJRqJ5c3KdBCg7SDt559HI/2HMhITHXEjpRofDS7Gv4cSFPYPjVQGNSXXwt4WF6x5WoJB44cret
z1YNRIOjBuIodODAmTaQHZztkt9iwlnZp36zNJujnscF63lLuNkI3VUIGRd+NMkiexdA1/8Cg4Nu
0p5476vTnd/gHnpv3EuAQ8koENl8B/uYrB1h2yAex99Y4oKXJMs/g3r0HkraO/Zki9oTMfKw4R9j
WUEgt19sBW6MfLDvuXknwETgzzXbBBgMJBeGg082FoRqB/Q9PCrknKBE5QjHmUIG6//ppB9bwloR
9y+eUx1DATZzqvpX//mnBacUehdGwhd/OXpuDzRMrHtsHZDBn3EguQwZMQgtu+ssmJev0ERMFQpc
NknFotMwclwEMdYEsGIU2nY405ZrUvxq8AuC2mBDPNY4Z1g4Z7AVYGECS6q7ArHf9Dk2OKE5pxv2
a9YD6oCirfJmABbLvjQCQPCTw3hnV/AC9T+kBjZLXZQIqBaJAlTGKp4+xz+RCYBsM7Q8zNv2dcRj
g/ZdyhBpY2oXQJCOS1oVEpQHl7RIHv3mtrt66kgBWhRMcAGFVPiMQB4pv+SFsrLVndn16GZX93kr
fQ7Uacs6hj3aDSHf82Li7PgNNZpwK1veAx9JmIUfii2RzX294m1cJ+DaHhDWaUyuvU33HDHFD5ml
is4URSgNCwRV4cblMP8HCgM0Zz9X4MVxzRTMGKDeutKZDV2ITUf/0mWnqZ2Wy0n7dPZTkhiUiHLb
bq47NsUGpWaXobnu3/PGkpntsiHX9OW9vGJDrCFDuSuTQKESeA/oBbxc/gkLRQS3DArLClWv5leI
uuzPkNsANOBKTGXhdpJOQkOGjog6e36O+Js5zR2Nlb8f3zbMhp2dsCD8JUCmOrx7qt+cq37DbKP/
7TDrJbyUXg8Z0owa/y4TD3gQiAvTXDUPFJJIk3EJq/DlyKWBP2C+4jI++852AdIjPMTwOF+kDE1Y
IwhwvxYwXHiMylzaxML8uf3iLTeVZqnjUmoXJpiMTavqKDNpWocFTd7qBoDzCKCRBIXfXM1WeBIX
NMfiWiE7g1g4iHTqOPgwR29jxCT2bZDbRhn9x2azA9bRyVDVASsK9zQD+3PJobOpdJ5On6L/RPOh
4XSsUrV9nKOPHS653sxeNJ4qQYI5ef2a0TxRNaW1+2AEzn7QdDPHl84VCgl04IvTnTXys30lGsSl
IFIuwizEmYca/56eE3kGeG7Pg9I/ckRlU2y22KxlB0aChNmC2GOxG2OID3guZhManvSiUhE1Zcc5
Dfdrjb2vm51SDuvlmTmk6r5XTKpxqhMehx7AXNACUe0yFbEXCzBTANVVaScpLA9sNIRZAWpw+xPG
OlZpsNDFGB/x61SZT8lgEWs0MWvgl9jYc1dF7UUz10Puw/nuXqeY820he5Xoqi4+ZIcLxLiP2VpV
6GQRHeJqRbnRf24V2HsBu/JVAKd0Ifi1CGpyhKR8LsEMaM9ZIS4iNiPGeMoITxHkdzVZ/3dkuLvi
B0oExI6DSTbkpxBNT1kVVNSPDqLerBHv03v/ihsZ7TuDxADUEjee4NTvjQk4cCTe547LBbZQAV/y
gKHqQWb9nIqSgVCSFsAHwwcTDFWgDpFn/3cKpsC0/fQqkIcHhuoAJBxdKRuVMI803CwyCP8VV0dQ
kp3dCpmeTgTAA5D64vTU8Ri9sn14z8lpfItkjAG6BuTRngAFZiKaVXJ220gQRcBaUtXlups18kp8
ZnFE2FlrKjViuOXg5AMjzKQAk/RYTC+xkOWCCFwBViZYhkCR7FEGhAgyAEydQ9Vchwu2esGAuMCo
yDlPuKFymXg4ad3vdLV3T1+zjaAT3MeNpGH3bCDuNkNBREsPS6VjBYthNIBBSTN6+/GJvEE/7oWN
h5F+yj6sJ+vOQf9mu0yXuDOPPwOCRRrQ5Sj0CD2vSF2EWnLiaFoarz/FxAKTggBFRqsNTeCDpsHU
v9bhSBikMX6Ob/MAm+rm2UQJFIw/uCByz+Zdq520oVbYd7zEh+oTrwdmpfqgkcqlkHCUjuGkcnZg
QANvH3n94T+o0zYdDZhwwQJDqSeDjkWOeooLxmhiuJnBmLP77hC4PWGEQ1a1VVMDINnj6mZtM5qu
iQcl+ZA4nizKRQMgkCkEGH8R8Sqx6xBMJ2hbiIkQHJ3c7Rrhq4+EQ1yE5KaxsOWFVwAjcUCT2MLa
ezD9xWpN9CQMTvmCO+cYlxN8zhhrQ5TjKYQSk3bXT8bOoHPYCd9wKwFQgxqMcBQStbDlmefDNEkV
kmAlhZ64VLx9u4ooVrnluosfbX/J5Fp6JTZKVtLBLf4oC/QRlTNUac1txOfBlxZHGKyd8XLBTMU5
Thtj2VmO2xsAFD4HcmxP2xG9knyjRcQkE3gSlwZBYTvePYa3g5l18ki7cIc8aldghaaouGXqA6gp
s6Yr/BwaNVR5ueJEPhjo3nLQcTMWtGHn8asHRffK1EvCNgSbvFivMTybRDR84odRjoFr0atgrcA0
in0RAtTXwv+3hxISIiwC7iaPEb4MU1yVoOPSCPtZZZ+3HGaQBdsBnBuaGJEAwqtV2F6lLGpZr7jB
RvWG4EisjA/vX/ZddJZRi1xfVcIu5BdF8Z7bCZF4z2Yo4V+5wOnYHwiYCjt/0oMO8gNLkxxrXTSE
2ahmC1NnhYV3LKwkpMVJO5HGEmHoE5kgbMu5MPXZ2UCk4zzLpAC8smSmFkWPidViH0L1B3NPlSH3
a96EdzrU3VzQOCfxGSSxq0Liwt4JsjjfgqeP/8is62je4VSxE4DO74xqoyALaf/hhEhbDDl8P0Rn
Adr8scWS8cjH3Q/1UXe4HxzTa9oDEpj2dPRqKlDdVA11xFs3GpILczDahyd8xgbBuA1rbP+JewyG
NGdrUL14npiMuQKaqrEyepIoAHfA/tmxMy5dVbwWiQJPWW0EuGeD/UygJ2FjSiAWi+3J1996NN9m
yz54HfOTItcDiCUqC3BoLrAOo3D6ux6IaUnYguZMxA+7EBsgt5yMz1b3r/zlGDYdUvN057/gD5wj
vMVXa4LhDbGS9nF8xLxmw2G+OLZplgSg1WYAHhgE7RxJ8MKgDftwHeYAgGMI4AzwU+a6dTRnnWgF
f2lIsi3na3cAHNr/JoXp9gKx4um4UKzc+3QZP6aa88L4l5hR7IuK/Is/7ocA8iFtp1dkhxBb99Xp
T2fr798HdfoeIKwDgPkrhnr8IJVRW723uxQjX2BhAGRnUDDV2/+pK+qgD7gVBwo28dfC6NHVxU+H
qZsSPYKXqYhDf93XYZjaH0vNtJXOVvXH1aeVwIP4Yrfsy2A3JE4Aikv4BtVrIy/wD97bbMdi5U9R
RsznHWLUH+271cMZaH7t3+7ecAVWe3STqiIYsYF+DYOA4K8U7M/SnN70heAeBMm4LB7RPhiPb067
32Y3+JkNDTgN+AWrwuFQqC0QctFL6o7KeemggxuLAI+4cpbI9uOJmwaO5bRacEus8YTkW3ss0sNl
Qlr9zXvMb16HxHW59w26sF1csmGIa/MWCNR7v81DQLQnPJ/tCR95t5kXzpHzlY/sPWofmR/9KFbt
bLN7WL9C8Qq1BP/qEO/wMZTsBwrLTzgWJ6aPR2jHpIwutU+tE9yj81jN2/mSkcSdASQ1Cp8ScwJk
oTnW7/gc3DwwOX5AzS8coT1xNHpMNO/mHA8YMO3ZkfCChx22ebhaiARDzhKcMU04buafJLwSHDsn
KfbI4qbf9HdXHjtI4HP6zMp74dc2eM+XUPu4CMTQ8qNQn/NoVegJSZVzTiMth7nIU1pGfGLacS0U
u6kdGsaev32R9oIDwpkA35tTra9Wm84G8g9a2auDLztMQ/gKeBLaXnlYfQzilsm2eeY7Z9tROSn1
vVPB6DJ66/UB6kGJNeIHT4iL6wXB/InbNARGxCvu2W/hFmAoozaezwevtmprh/AWOyQCXkAhRV1l
tQJtxVyjRg3CWZaJ5zWLiohNwGLJij33G1DDt1dPTvyO/PQBSyQY2/BYgZn7cz55pzT2E4Sk0MW2
OpdSrPbPK0k26ASIjXtBFb9c3rXyB2ofQ4hOcC/M6wuNrpadh8+Xwf51JXWhgl8fsmCeV+sO1WcN
e+upAe/0kQPMCyJfus61BHJZPp3Wy4bg1TqEDWXM2ipJdu83cQsjqODt/t3SuV2k8w4qIOPMDINg
jT+8gAGeKxzCJidvfFqMkd5qkj5Tms+vtd1qTYCn0jR1jKJfbrCFq8XjEi5lbzosRm0FC61tA6mm
xSuDO0x5UmhMrma/3z8RbIgJ6c7q28TRDsQ+nlzkniBChTVZ6sZHsVhXwNoSn92Yg8LQFU8IYA0e
CcLpSdMLvl+DZ6YdgrIR/QsVVTcwS0MT68GxHITkUAJMgFmc1uKXggUAgAYWlZQGuD12nNoM32QJ
gIZMGpYnSEek1RQAkUKeBBI840vlbGMo2DWUyqaVuLaCYkrX8EU0hG2VzKodmLBCpMA+L12w798t
rB58/0jVcLLynAPvT050neIR6rlbbC9kn8Py/zanQJy7WXgGI/vOO2tEuqdIlgldKdE6XPje2+pc
3Rof7vHlKF/sGa5vmIDDjZl9x+2e1Sg4hy7dfvNqAfK0nKLicREm4tNSySuRvHExkNvFO4e4P27D
L/v24V4W7ApHewuVj7BaysJyUfAQkosJanrBjuiTo9/dbrvD9ejqhbV5usKtDr3TZBS2fOtdBR0s
lhaUz8LzD5eL8A0NwLhxmYgrTcNGeJ2hi8lacYa3edNETeqkFe1FGkWW1Bk7izuTRShWD1acL7IM
XCjDD3AZ4T4EPUr0ZB+6U5ObcViSbQoNaSTOLUfDOqA2i0JyB9rheDTd96dkmy6iVurQqOLGN+db
2GLjhMN2dBwsKiOVu6EpNPw+02pCS/lZUVjkFMUvJ9PciI4MojgTZKbt4phJK7nCEYpJGP6fupsd
p9i7O+oUqriBW+Dd0e/m+sFeaWJeQxXj0CiyBvzNXfELF2rBETiEAaTAArzlKH/T9EntlWWVXDjm
3RZQgxDfkbg69DtUKlStAP8ARkx4k2SfJzRMORYEcDVNADaqLJR0S9ZzJl4fQgZMlpaf6oHj+LBF
iNRZBiloV4JpaUTaAjoxXDe35MaBkmxcWZ7PxDFgiSS+syN6Y3PxmDOd+0Noj/BJmnAgYdRu/A6F
LrT1RZRWpt/AQNLxsVl/TqOYvEExWoK8OKBOBuGbnv94Lhrl6E1rD0EUjAOn0EXsOII+LRZ3UEyD
CQjRvA3S1eGMLXGrUWgG776TF+IroiEKZ6L/zRluL86DGANOFol400URfB/f9xuDRF8T58nLxUUz
bIrhx57EQ4QogL/bCMQ4gjcEucPHtVVYAQGmafo66VF/GjDauKLwkhbVX0+wN3Fnup/5YHk5dKB6
CRsCxhYiFKhbsFgQ16pTcWuRO8SfPbwNIVbmEPx76TUAmRAPbWi1k3cOTjUT67mlxY+SRg3tihh6
iFkTvnfUutfOLwgUoaqB8yM6KU5tSSbMIsiXC6xREgbBqEqmbKnAF2m6d0gb03wikpgyZGVP3oPp
hk2Dz2eRVkmkRJWt3RzmJ3w+4jG4Yawt5W7vOqH+8TMnF8ryHaTT4jJHEQ9w9V/IyXxA5rzxAsR2
ueHhEv5czpeGzsPl83HnMV13PxsW/rDpr9ykmHQS0A8ufvzAPVXeF77NBmUAp09t4PnmML+h9eK5
jZxUfO74nElKmuRuK/gME5qRhp8z8n/EQnWSptcJbBIvTYSDw7xw6IsRF2GK0Eb5Hm5cxgJhEEYN
/yZJ+ECViWgE5Cx7rHh6uBpypXwfENLmzt64OgGfoStbewbesqR4hqwAFxYNq6Tu4Xig0CCfE9rt
dGkJi0IwotpWmdJkWXcMuKUhXsWP+8Hx6EMXAJr7uX8aD9agChwFB3T8blnRlVLMGH3HDBe+OIBe
bWHbNpDvqgzX7E+QkZisyLWMYx5SpDFX9qKbZ7FG2SsX3HTZvKQwYDlIoePxYIcR46tYFlwKQ2wH
5AsKEl/FlHdrZQfCN4nHkWEJFHC+FFsWExLFYB+V1I7twZ3WoynCEgpqxnqAi0WyeFEpGNe2PEM4
P824J/ATyIAaOn7KrlyXJsMintVyKJdPclp1LmJGL0sXDO61X0EpOsVfj9uTv870r2/0nMVgyTnm
CuXzJYwgJUzbkwKZE59aiIRHFwkEcR0VYCw/HqZMojMPp2tD1fFDZ4FhnDQVZ6Dn1VUrpy7Mogxf
GmhP0jk5SyGEPuD8mdoIp3+ma6iPR/ulByeU7/8hLvYIkZfTGcnsnv6Yg8mGCMbADbXT0pUuseJ5
4kPSAZ+ct2Ieuzww9fYtYsAFN0W4hDwWMRgL+qEW1FroLWvsk9he2OzfYJQ1/Fv6ZKg6oJiCRmrY
KRgPhmAnm4yBK65KXYbyn0hr3B1GphpmbsrgizqbfZwKOiTi8nG0FEo/SlTrsfm0JKie0MyjGUCo
MU/0kcuExCaoNZDHKfGJslIJXCLZZUylpJgmd3ZkPhgHNuFpWAqNDVJZkum7m53Z4WlRrEMHxo5d
JjuTwtejjNwyy6KUx12UVZxFUCmOA8wDqTXGb+wJ0trQkGHMqMdoJXmrySGkcf2SaNWFCMbIC/yM
MZeCxnC+Pcdbyogtrc5qLK4x55s9xjLGCgSY5I/RFR4CKluFD8pYhi6mzf5nftdgszyNPqASRcGI
SKbPjASa73wNprSteckJPNvurSlfGEoRH/TMBbRiapc+d0avoq2+/NIN2CtDAgSgGUlrdXdCzo0m
nMEvN91x7mN2+vJhiKlwXCTCTwHigNIGvufHEaFAAoChSJZo1O24sJ6zrl9ydPwMxsWQj0kM4e+Y
G8qMQB5LEd37e8p8DAjR/bOfvGYJu+4i4q/hFMtOUCMiPYPB3gIO4Lufx3E1yfMuOzCjVD/L9lfA
amuKw7bjVG76Oz99TLGxvIaM0UT2mS0Ua7FQnEzo0xxosKPZztk+8ZOkAEnP3h7+N2jL6jJcLDja
slP/JlC2oYDj8nByErxDoTg1BmUT/q7nswuylXdpmvFKfeB2jfHgD+U52y9UBExRiLhjXJdoc/Kj
4zNGzvCZhNQD6ZaSSExY8U21Hl8r2VAoLXFRPbqHFtbfHKC4tXG2sTehsQ2h+IiBAfxzgDm3/dOf
M9Y+UG09qP26a7HVxS4PPQB3mqKUi0/AzEiyvWCQA6GBJJoOu/jJnwrI1/5wJt5yRByyXDoGw3Sx
pJVH8W1RAZVjmQhfp+zt0553AmwgSGzL+qNVJom77Wb8Z3XL7Xtuib/dnqd7CVI+GiqwFOtwxTnv
pEmDI4WjUEqHLtSIu5W9cfGU+uLuGWm8kHxp+VvWtNEPwQ7FdxD+MTdNZs4UNJBMqMjiLiYN3GXu
tFjqSypw3RjeIN44+6EY6LU4opj1g1+L39gyYCyZ8Wcle+uUtQH4xRs4VG8cqIssYq6OOSMg389V
hJmEcA+kVQH//ZpRcwpWF0SAajI6WvTA+pi7gpn6xNHwXtgSY78IasjSrYJw1PVHFKkF/iQ4m+MU
y+JGvZqyPhckc6/Bc0brtWSbMTYnJvedLqDcl7hYcgPJLsbkDkhcnMTQ6LC5s96o8btezrbZyxoc
tWnJSqbqIsaCQXjZf/N5rlCxFl1Ga3h4Mk/D7M/ShpcSWiP8la+FyuD9dO6lW8C6X/UiBfW0QTrq
N4GpBNPxPJHK5kjFpl5k+rbhI1PW/BY55Rz/mgguy9w4IAQ5PY/4XmncE5vbx4y4xCQ9cVwmBKv2
b5AWfmjb/K/ZHwy+29oyYDSdDF3zh6hB1rq/URKXJFmmjcTOUKWrKiVSvNtJ4eFTGy8tN+54qa+L
dBlyIEFpi9uAmRUeYixZkN8VRXpl+K5Qc2CL8jLq97CThpRUhKAYxUDUBRDffYfnLfWZbcftN9lW
F8q3DapFKihoxGbKJhW1+U6OjyEbpyWfaIOE/OGsEokfoBDrMQk4G8Nlp7/s359Ok1AXplFNgtu5
tA+ick04hkxMB7JxPKNcnwINJ0jOsyKB5wLPyD8M4cnZ6Ttn/b9b0I7OruxoUJWl6k6wDx6nPnm7
HtLX60DV2S7ht/DiBEpdtZrtXO5VmNCtSOXH5gEizh4cwVb+EYnl2O/ZhysUVrR4jG4p1GED3mD+
2O3ToP661cmusPw6DxDEPG6e/vZ3h+CshspuCuuXKA12o1YoXN02RNbqmS6BU+CJ+vOT8OmOQsMj
ZjTZsy7oPSYvt3G0l1hTIkDFNQwM6k2m792sIHQADsHd13DYvdltTw3PDg401rI1qLHII5Ty0nYx
Orlypjq97Yc5SBsg4wheVmLENymcST0mR/fVit4X94Yia09YMUS1Ye9vVYYb9tbCScrTiJvO+E7j
fPm6jTsGTM2JtnMcUh9oh+ly6r/iK/r/R/AFVyWjB3r1zivnlK0M9KWgLcJy+HrY9727aJ+t3jV+
9Zk4F/YdY1Do4LipLllk+cdelqh9qgFDjMZMCXkm4SQOk13UHLb9FqE4/U0DOMbV3u7mAQTG1CZ+
ZdNTtru5MnvCXw962p7C7UO0TkBsCtWTOVp7J9Dkg40ZCHgo7b87hpsllLbXvDXu3m1meFgEfxwq
9y65EV9ncferQSWSs95uULRZ3l1t+yKRGPZRWOrrnlQWu7Qs7M6XHvbKNKBD04UfC0sa+AWjoUbW
cZ64p81VJVjCf9nzzT5/1YXxLUPiK8yIrS7Dn48Jdw6nnqcx/ZgIm7B9dtSRPhKv2w7yhMK6aQ5k
Cx5ZP1VCHqPWB9NyjlKaqEfLONztE2XMqgGkRxYx+ALSIE6e88n7FGaDTY0NjFo5y157UZl36A3Y
2UD9HCoKyMKcFC3KA8EgaJsQ9MmsYiq2uuICuq8NmlQaFDzM2K7gZ6MIkBl8RygxEQQw6GhUAa+M
845ahY30F0BgHh42e0gxZf+lGis5pFQCOQ6pFuArqv+Jv2h7SyiX7OxMqKcAFl2DrR8FmuNomxZG
n9OcqqPJ0ezc3qZDXhqqyTXCL/KwScdRcILo3L1ei6swPbR3nDVib3lIi5NXwuGKM23UgQ5FYovd
QyZ6g+Iz9bo/WeRzab4Z+NitMeMoKuchIIU+XXQz+oE0JdyWk6RiL2YvUCEg9yDxioTit5tZKdZV
ZvqcJCm2bc15wrDsqJl+/GYidk2AH2lBnhP/nYtBUmEULyt9bg5OGyrmDm3H1aVx7yTIM2Bu5w3Q
DW5Q9F3RbXEblqhLsghyZYeZmNgnLXo8BlY5z3uG2qAc26PfbHM2wWN4gaewLnY8Yc8RKAbGkn6O
CKiLuaCJ8rZloXSY7rzrANQH8wOHEDKpUDjPa3sBviGs+0B/+ZBV3JRiDCszHDuoWrSguUXrVpwt
8uOfNGL1226z20fYX9yMgg5Olku0S4ANrSiqB87Cuf1xykr7CaOqDsRtvOVE+REfsbSLetBIIWdz
SYW+TI3G5LvCRcZ/ECgPOQ5aeI0VrsZuDrQQoiRqlpNGl8UJecUpdf6B0FCau2fS6sPJMmoG1zBK
mj6OV1ylWMW/C7mj1aJWoir+IOXA6VKOCqclGkEFeVdrJjILZU/ZiVaxy7ugHKQWCppgpGOWK8Ue
uCsX2IqvOuaeDDodLgyo1qKUhBTewijh0vIM8OwMO8nRfEOf4Zh54L2DVcXZ1NZM5dr+t6Tc7BwN
rV80ZBTVVDjZkC9U5AivlK/BhAqqzGpYNSDKPyFJQ946I3xfCux+vBqzlV5Yw/vBK8EmJBBtfuo4
s3cwcz93CEqrNgM21tD+a3WJRP5krQfCoa6MOPWaZde9WlzLJTZOTf5oCS9q+UxXHfYvuDRz1YFK
bZs2Kr6Er5fjLQfeJzVAEWyOEKo1a6XiG8WI5UE7O1C5p9wmB0LO32va3V4SVUzWmHw1HyD4xfrA
urlHc/wG9nB0HUV1yt5sVV2cT8uoa7ckfXPDAWv1X1uOQL5mGSbsJj99GP0eOizURXWU9mDTUx6e
UZxw1Brt2tiAELWM5kRAvkxbZA5HMQHlH6RG8KiuJqEGJlKAvo7uI6iZFN+mg0HjQnL3a3rAtkZ+
HBigEd9hXxN64LuVZZPC3PprvS0TMN1jkjUCrPMwIB3My78eUUuG+nHmd/vzcN8nSyOpg4ntUcXV
jV5hR32BzZ4uwCV1W0TViQ5hh+BBZ1SE3RLWAuQunlJqYG10YJ/u8vwoJcOYUZ2/ES/rxnbrbXs+
DJLKw4Wr/fH3rMYxzJjVZwv+2+PhflAIWHeIpDL8fluHu1TYGJHxkO28BfuiD/EL8MmmMKSwbzHT
/boLzhYP642jVcCfBEGhZAjOIYnGB1R51n7yy/z6bXl3niThGpPjRL67iXtSadPOU2Jj5ylkSTXB
X3wNFdPrrSFDhdN7y1KwtIvbrNefrTn7sA4Jhn3RvOpkTbpU5r0dIl1Evk88ujhJG0856Q4YrPO7
Ux9cvcyUsoZu2QCrMG7CpGi2Jp3H1VjfXntR5i+heZodfw23k5cBoFOV10n+PvLsn7rgsTfs8aG4
YDJiOZeXuPNVxuLbNgR1bxnUbTg598DrVhWP20umW+4525xmDbA6feijS2Th7oVBpfRjxVnwBQiL
+s0rOnfYrtz/JabuXBv8zLCyhhgMO+I70ALs1+I6QQ6i9KhtNJpgVgHvJ2A4wteyO+pdPN1fcpnM
jbB7Eqx7XDh8b2HAi0BUlGPYhrSM15pPK7vJ6SkOyE7q70bJBkGslOFHoapV5nXB/nywdEyo8fzU
5jhaQEL0RcmKMpC+9klJgU3wE1KEL+IT4CiTJ/2IAO5ivdequfxy1J/SXQK54h9NZ7WkOhaF4Sei
CkhCyG1ccc0NhRM0goWnn2/1qZmeYy1IsvfaS37heG5az7aci2LRKU4ND/jvM8pyyPQo8cnuJ9ej
xbpXd7RZoSiYnTW9wy+poSuSx3ol3TIlahFh34NjZIDg4eBsz+oeLYKE5oJMAsiMToRquwGPF1RK
D2ovD4r+6Y2TLiHcvLyWedNlmw8h70lYNu+V1wDYaW/qHzggeb3SATiOpATsQ4j9o+2O9iowhMG+
5CVS4ktuZv5RlGLNI5INglVDbn+Qo0C11GFJ0rXWCTM5I6EhnX3yWJo05nNjjLiKzH1tT+kxZE89
XOvzDQF9ud/rcCb/XvCJJNYMBq+PGfAYYGKc/gQ6Lx2E56A/oatnjrZfkAWNqecRiEdbuFLmaX03
4aZViniudxZLc34MBp8BPFaSCEujic5UzyG1JyzNCWsXhMO5Ok6wz+eBXFRYfjTmH2GfrXwi3Vde
JNN3WnW0RThy49QFt8jJBa+UE/QYTujslXTbFXvyAZtK0cXYh1Po1TBHzw01VulrTQsvFnn7LKgj
Z1Tw8+XH+sXa7UtXs8zxqUAE92QGLZ2rshpMkCIUwnPgNZf8rsCZZQnSnxYk1tHsdz0yYVTTJ6sB
gEHewdunB0wH6D6edGd98gi5UkwMma95q53cqwLTQM1DfJp3L4d6k5YqlOUmsnN2/kQsvYbMP7lZ
7Fr2LBz00Yb21gp5Caf5BlN0xGnwa+eVfYLGdOrd/CfIyazjtn9Wu2sbJ++MHNMt1athedxcG1M9
71dKSC2C6Uk9fjT7XRxfs6QCTHF3cgCXJ+foX+vIONnF6A8TWpmwwwyYo5ItVMyx9fzPB52+fjYj
QLGHgL/SuV3lg1+ZqIdWF2kfOjfkabc2gPFQfewbBkI1n3WzPUwLpGzL4Ped6wRjGhyzzi94QxO9
OSowiVZHOrxvymug+JOfnUojnTsL1142meSS7OgasxfoNKgnmrV0bG4tFsF1dCmj1Z5PhUDMkCsn
WSKfpnBCEag5kH4YM8jk5TTG8qqPPeCC0t+nmQxGDB8HDpsFIVSWBBcZnc0BUwVmbyw1YAScN4Rc
RkZ9d9LfgNBElAZ1XAW5NRsqMB22ITBiGPgpSoOFx4NIzMKk6bH/+vsS+HACO5DMS5TBRCmsDSn2
GbwDNwH0PTqOktMEB74+ghWN2mVCpeR+BwQGotiw5wCEP4Z3LA3+rAUwJEACsjtz5XH6eU6+BuBW
3AyqXuZ/1s/ANYBZdUM0pARmyx/C+KgdZF7F6KMbdkNjYZCYlowOi7XA1/IgaSP8yY0LP96bLJh8
TpB7pwHia87nZhMkESIEqE/PCD1ZkZ1CvjPkRK6d0+CJ0xRgNEbwcRlfeh90xsRSQuE7+PtIAPEi
2/9y0je9kvbh0uOeccZUM3EhwZ0Xmk0eXGHPo7SB12yYx/T2kTISZTfR6P+6AvOFTwQlQuYeJ69B
5YJHK07Xgn6UUQ++OxgCdocJwl/A6pW/qwV+jEXQtGyEPTb0kOBdOJsG9EMJuCKZ/GPYeQOKRpbp
nQenAYC+A4pn1hmpzd4zFoGNZ4xap3jizmhHyxQTdzo9Hi6YtDARcAVYOcntBnwDaV6WJgrBfepf
UpbFrB7SdYvs+uByxixOMX7O1Bmitl/wuzpsE+AWdHM6NmtTF+SsTGCAXbP50YxOXI2QOCJoM7Og
xpxkkRjG1DPR4xfc83NBNvUr7E7K/Clp9sqjbWeHEnqKFpwtSm0xebBxlOBhj4jXMu9QQTYjKtq1
copFvWUzwKYxzEfEtCC57you2D/dpA8wUqmSBlXyxu5BiAuc8eTSOtzbm5wuWAM9Iy25A+a4m9sY
UHxjpir29dBsmbE+bHmxlmbWb3j0GJ92Y93Z30HKi18IjcGnqZSWaSDVT/SDnEEiyilwIu8N3gVc
Bsw6pnC6tioAcb2PfmxCZAFqaRZIaee0cpMZrpgABBLDTPBRDGChY6SgrlMxFFxI6JD3IhZUjXHC
go3Rv7Q5ivYT9vaiDsEGJLIS0DxAEhN5BkyAUhZRSQ1PCeJDVhdUKkMt6vnd8LR/b23ZCS9Yt2sG
louF7R9uILQ6ESnzbodqqfs6CNkKgZfBC2JIqlP529eJtnWT5poeKl1z9cB5lbg1NkergISIyE+6
4b7cV9yM144DRIGxdAeEZgnkr4++6PDkAkRc9T/2GR92EMA0Lkmb6ikKSi+mxi0467gpMNaUn0Ko
4rLnyKSea0CO/WG1wBtsNU0EC9rAPhGQLQfl+KLZjHyfm/ztZlOhxKsBqRYITIr686Z95tDbZ/sC
8T3pnSBQTc56psFLiOTytdwNw4C/XjRzXwv/HZMRSZMClwOMMTiTk5Y1cRe27b82QzsCg/BAdRJt
2DbebIwtwKYg8q5EF1wp0fh2OPpi+AhU2wlHdU5nlaGDA+51WtBLeOPByTsV/XGUIggRWU8Rizsm
1/W0CalH+MeS51DJeMGfcxTtKigB12Vzhn+wOkMFAU3yjJkN1KSu2d7n49VlgBILODu6XwRPJOqA
h0s5QxeWzIVQzLhS8ko5huQxeeGjUz8b3vuqampQSydktIZFRotWMX1MYFbSt/hYoDhSdHQnBBqr
z+WgdKdpjuGpP8zGDMAABNDYoCnFKEemLpdhNnQT4BFzcPAgAwS+Syhh4d7RX5MhyIR2bcilB8wA
DYTsisyFsh0NFNoT5H6k9m+u2CTjYvLCvpti+tq3NuTjbU6C0475JUhpqnEQfqdEEt1ZauMXoJkE
SJvZAeUMhxxzKC4ws1M59SArWec+G1PZlGhBMc8kQ0OtgtkYzlqK397f7U0qb1nnh2XGHS1SZtiw
SyDTcIJ4ylyfI3dxHF44Bh/747Ci0Z+yxatEiTZic/WZEf8Hws5hpDzUiKh0KdHCD7E82/6OBPwr
TEagA6jPKaQA2HO9Rk3cjT7MnBtMTlbhj5DktRY55rQoqoYneI/fBf344SfKXCbjSjAENskpUyOW
wTSNKHt0d7vOkFGaSmIGb6eGWDOh1GY2vle5/fjTytGPNrLQtzafvShtNL+sflpwkFrcBlZBFBVc
e2xSogbVd9BnekJ30t3InWlYsPWRmxBPpIwd/kAVUYx6XEyQvEHu7OnZe4P4ZUsxvqyCrt9bIjXo
fSATx7n/pQYcHdN3lE27y85gPzA9zTO5jqORGf8s3attJiiVO3g66rbmALC6QHjPPUB0Wsm/rrMs
oLXgPrZK8usVdhbcYsCw8X1tQNw0G17tat6SATPQPMgA1dsifxoIlPASQJlAFixApAGl7jeBnnlX
bZ+Ij+hCWaqtIT+DXAVvWnfOc3XHeOIKDEMGhsiHBiqAY1J/jQwI+YDqDt1LdBEk3T1vCPrzbN9Z
qoOu3Z3w00jbUMVRDT43HAfw8ZKGc99A84jL6IEK25x8eaokJQgAcJSpwXgWhBFCN5qT06I8nA9K
cp43xyo6CjVsnDFwYnPAk0UFUkPgpTrWb/792YR3NArfzjlzaY5Mvw+fllqNpuzRhDGyGkAE8zVQ
9jfxabiPSbpkqtLho7Djp6N7YCnbNDisT1zw6DMVlB9NHbIJZAUGxeI7fIfxbVL2ThD7MCa99x5I
O0HQopTyvsN6cIxpmLuNfTemdcIpqVv3g5GjRFm7f49ynOheK7zRMWkNQT0vuv0uYFLlcCXptp4Y
rbTNVma9BmLwl3v3ae3f+ioUN1CyRV+joB1mrniA6MsrZaykz/BRSYk6EDaUJQjTJON5N5ldItIQ
Zc8/4xeZqyBNABT7DUjc+9h6iE8BREO7cXjF6CQEX+REdAuRFLSjUETiQ0xctfDFKpQfoMDv1fH3
8HbgizgFC4iJjWqY5x7SkYj9J4W9RXvAgYGJ62O87K1LC8ADgHmYTb5iLfmBWbycfpOjhYICbx81
W09n/SHHkxyDJh8qtRIFCXJQJtCYG0EzncgBXjtE1rNL6OOSakhpiOaJaDY4dB8QcapBBh/JJvqo
K4+K+QfNxFN6HFdzfXmCwN/tVRGOrAydDWT7LtAPkucQnCkIDdpF5bAdo57nFkHTLtzm5Owft0gu
872Vz3+moyFX0qGeH5ghcI5V72SuUfi4m9+Qo4MlfgQjKyZZxIzcVUSXh1bLhRbMiVGXCC/Rp5p2
WMvNfu4PBq1QdE7gX65/4N5VimYj0RPVfMA6rOxjXIItqpwsMBJjiv5BxlyCd4ughX/3v8PjC1xa
x25jldINVAZIO63tS8dSZD2XtE/PJyv3m8Ez1JOCPt+QiVYW0JM72ay+4+Tr0P48WsWyw1sHgh7W
/svvYCNjBKICE05xrXNUeJz9s/OcnsjgBrgPBWevQEtQ8u9IZxp8XOv9y7odroi/n7CBqRi2ejjn
GPaxnycZcwEWLaWElS1Pfsuq4i9g6F5juOzAbx+ICIr4Ap9ZHHyA521zA/NpBkqdvkRymuoDaEd2
PRfr4xa6Ni2kuH54+3qx9CI5YUSrRUQ7j3RebB2iJ+sVbQo0ZPqN9OlksF7BKdxssSGu4tOo9U9J
ozE8jWRQLBhuXJAz7IGnvSVLyUi+Vq6Z204fiY6UhioXsnfOrOrp5D1l9uyhYAY+fX9ySjFRrm3R
DenQorya7a0Sfk72ssWyRi/95mYAcNmeNlKdpIlnUQMVphRw1g1wsidKHbguGHErOIMc9FoMNBCt
W1ml+1yWLgn+itk8fWoI3spO3zUAWYDjvnqgim5Y7uzVzG1HkLqji1sCGIKZwHHdZqzJcQqZB6Yi
opZgaqLc7k47tGG7w2hh+MPbCprB2JnPc+dDmxIDMlLRu8YmbIEugU5oPMLV8rtRfBpB7GGI56KY
AmoQNQK2HBgZGBrMsIgFXoPuNMe/fzzbrDUe6sG0k9Gcpada8kVdXEGpVl0COvFvezp3Rs8Y7feD
GHsOWuDIGJHDoKcHswvYG0BRWw5O8ZGjsfKO99dNHv0RRL8jOdx+oZG8SFheHqQTtMU5RU1MrLwl
hiYEarfiRbT7K79ys+DOyjpc2qYItDSEJqQTRtcFLlGA/cOnYySX+BdyiA5FA7d2RcCox8372Nce
dJ6220L0SH6ByIZYACmIXUScESJdE7pItnx2zMukMWy6cqa3++q4gAYsJ2WXLYmSjiOiY/InMy7c
EZnfQ2SMENby5F/iunsCkYNO8l8HlLYuvHTU9+gyZQh63ZDIJtOgX4q7YiD0Sb5iS+dUoKyYAJIL
wqyn4pGUU5I36RIiRHi2dWSuZMjPY4uemNihks1B8pwCc1otJddG5gc5Fu4oekMr/+fJHkJQPITH
APebYgekF+9KqMePxcu9z0T4hn3QCmE1BWvqDVsg/+ewHV0Ro7j6DBIcVDV3Ot8Ar8fWvUsgRCjG
3Q7RLKi3ouQkTyOCWCdoMt+/p/8iow/t/IYgjgYNQ86Y48QYnnEGUBcr87hb/6YP943rl2ZVgdgG
lL37qIFsUsf9OSU0oY4PsoAoVXo3aCFA5jksPaD9OKYZ9NBhYjo0sWzQZrhYYdSN1AveYlCoTmHT
b0dF034P1bgMFUeNq8ErOPm8JOcTG0hGN7wvvyp0pQskmmtEsPguDNL08Dcre9+ZvCL5eovvUlgW
qtsIP0HbvomaTFhj1d6061i+I++RR0zaMJ7Eea0KQoh4fFHWlHyI79tj0CLIYOjhfgL5vALn5ROU
rDjAlNDb4SzB9MJKwQPjv+E8xUmuZlQhHvFHJHPvpAK4l/c6YISWjUmFZdnfF1wDioWYnQoxt2tV
kCCe0CyZliO/IQH9sQE+2BMPsQ9uadxZgnY7UqHYXJ3upiRd7LiPwVWc7So0UUJRFWsuXjY8uqfp
kc2idWWNhz4UhWg4Ho8f7tNynLN8P2+YyNsxYw86WsNhZTKnwc4nzjBSoEKS4ZGUODmp4KhAorJi
gQMqojCHbojGnohO4dsrAtH4iDI2RhQXdmWIGhvaAHQi+6hGA1IZS/+YnCPSe9iHkcWtJhkCQR0I
9Q1HARfNF54R8LdEtuERKPcbo3FGjVNJZGWPCpO6A5KfEZJN5oZYwslK/0AEUhQhA0tTTnq77g2C
reJf6CJUqFGIncgjRQiLUcSQcglGNZXOHRVGhGPnYtOlRHwf5dO9XyWU5Ri1IhqOpB2fQBqPDjZE
a7ayGCL/qLRQbvDExpUxK7Zkt5Sxv3cZypVo+S/GKYwIRdyhw6WS4njlSffNQAVIOmjIiwSCtkfs
e/Y4iN37Nf4gOvCEfpIx8ULgm64u3wa3QQA/8jEBCYccn+iDoqn3ry8tYZg7wwDy3wsS5rh0zx4k
9VKnc/JS48gHtwJ0CVGHH7cAgzk3/ECRfOAXPUzUJAsGTVDQ+dYbuZDI3glDUSKjJH5vjmyy9+ay
G2+58qQF77Cw31ZGQlg6koy+bE4fsmqSLJYQD8GJhBQCZgxkZL/RD6Wr9oTanaTpQvx4oKojanvC
yVp2oWU23VX/jcGhPI4cYXMCOtVU25VEois6bbTXzSnq1ASwM0RC4SNK+GcPosrGFHRRzuBQkbfX
aIq9bDlnGlPU/ciTmWbAHK1cTOvsbYfXzWlF1kMO+6f/x9RtDhCNF4Njlf0JGtA+yazgs1HfOrJP
zpGYPT4heknMfJGofPmhLWz/f8KJP+66yB+Kmz3HBQ0SIZDIPgA+x6m6naP2OhrRBwHgLuU1ZGAp
ZGV4mtKloHcto2Rp5ctOk6JMQFvoVBOIIWDVNhkRakImwODxoTZ9oQCWiI8/vWci1UMDfr+YEwpb
D3oidKuLDaZLtIp6TOKcV8AUFEiVQgRD1IXzk4+/awsKxoRHBpPeUjhw5SwQXbUWoog/ct8W4mJy
0+T0FACffIdcK77KOoABa7bHjKeM8Yc+LOZOUMdXYv7Ro0+MiXRjnPG3rytOutK9lXY9jQVmCLSn
WX687ZtD+61NN7sLQhxJYussSpL0lX4+qBbOUxYr10N+iZRil2OpFZ7IJ7hng8Hg4w7k09xCSTpF
AGTprRDaCaWEq2zEy0jYh4i01bx+hRquudU4xCTVFDG/R7DqyzJkREB3dbKhQ4+hLMZDgnUyla00
upshni+hiEY1QxWYMOz4oXxO73/pbgi2FZVrTLbRmTrg5yXYdXmn0gMSVAuzQ/alIJ5ZLohUYrkE
lvE8xgyJgpwG0c+DwroQVIVcaxWtU1lfbJS4kSq0buko8PkXs3rZbT8vh01rE6l1B4RsfqacQDvZ
+426lGk8QkhhGFKTIhZTspMqVuyXCyMbqfjrbLA5uJ9yLz92e/E+SKkxOPeaboYsJNr37KLOdvlx
47g7/ixuZNfk4H/ZwtO5z2R3IlGODKK8Sqr5gDXQnw94QYQKa4vesmQrgKUIB/LCaatI/FjFlO2T
01xlE4pUrkQXEfsRWRlR1JN/S2uvS7vw5vF59gX1AifNv8OHcpIDQ8ILfRPZwW3ATiIAgh/p/OnL
OaL1TnOSu7/VIg9toMrbcDpLkapBAodQh+Mhv8RGMfu7N20H1NFa5fcMbDfzNGhvglRvoU8h0ybB
bwlFEPNgsRtos2iJmxwp6DdwXIiCQKMn3CxjBApEQO38kCB/Co4VkfBlOkUOyJqXmbQ8Mn0D2sxi
vdz6m8IIVvs6qEE+feNVeGRUKIKq+aSmK/WzO4cSQ/iu1zCm2hHfaRnh8Ud6fTqMC7/2a63CE0Ou
CQ1JxiTngVgK///AIq3yc8UaWX7lMRJ3AJdzAOdU5cyoTh0HQZlZBhjpAKRZZhALRil+TuF0cVV/
DDbjYhs5f9V+HhbA57Do59a4RZoDlVx8z61/gebhWtR9VPhOTixHDKNE0TTkz9ah1+MzORkg5On7
nqxufkafghwPfjXsBG7IQIRQzhaSXQ4pkL0jllm+TzcWUAMwFKbACAUghyEqF90RxMcazqwYxWtg
2Y1YnOD5Mf+Mz+pH9ADgl5I1JcX8y7Bn/mg5No/R7Cl/Mht0Lk1RIPgNdqWtELWk5Wrz5B8TUR4V
Zd0fUDt9At4D26wG2i8MJAPKV98gcQHTKyH9S1+NrCXIN6B+kSvxafMnjRGUs+gh8uGUUfyz0dtL
pQT0RrR2NfFHJ1m6hSK1DDJhLrnJ3c3HcnT81RWhEKcM0qT+MQWCYEroEzleUHA7NIlozDPCJiOi
Y+F1BwQS0COkPHzHKwkoGzh4INTRUEaJCgjKBPMBGWEcTRr1ZzIfpuR0f3NwIPzUVJvjAUF29AWG
TvJjYTZhBXiden30gu4MJQCqq5I+sV2wCmFoysJiZgkYkpMIwhlt39qRIWavG7ZnjQVGgciAaILO
ZLFbzxdSE5mL/xQsF5p6SOiZMyZ049By5iv/ac4/rmNIc+kWx84jWFYTjduAmoRTnKhO6LJxYA1F
nMnoo/kzSxZWL8vNbMUXPpN6nIePZdcHW+yusPb6QxfPV9H34+QEpfFL83AjhFZ9tGdRQkUvrR3n
Bu/MLYGD8B6eDHp16ZIr8GNYHIuUbjK3W85ZumGhujLfVCt357c+g7Zzr+E5vfXzfTauN5dxiTft
vjkvpy/8adjM4MIoQGnTtKwpApVhe34Z+3V0lVSdtiCUMkCzNCFdkfkQbhThZCZrkvofqZajaNsl
UkZA0adUaDBZY89moFvf1NKH1hamKy2xcTP8LQDhZms8GrbYOwC5cnO6ntty207hoIq+XHE40WbM
g9NgNVS2L2pAJnWvGc5GOMW01yCB27MfGd7hAcZuAsxAX4BIb5bE25Ot9Thf8JuhqU/X+rBaqJnZ
XmRcFcbItIFmJzQeAcEZ4hJjYPFAs49O72+kTn69H9h7FVLrShrNl0RDfP1J+XwMGSy+7AyzJmOj
USw05r8AIUDoaYEO9I626GpYsiG3gGDpg/vqsNW/HEQgsAOeE0SOZwT60hhI9wvKUeMNmekR0Y1h
u94ghUGKuGMJduStItJWbL5LZakNsk17VB9p25xUm4IqI9moTdwkhJxRIwNlM6MF1TAG6oVm5pVI
WwIPaLgYHsDVvEVft8n8FZw50OZ4RR6J6BqzLy7LIosemBsTYBJ6ImV051g7olc0aQ8AOx4T2DnP
6IWZFT7z+9Ycsg8HV3pqWN+5uizxxfuYbQT/IA4MqrOt7tBe9XEsWuAP03SPTyz/UFBykPZ5KL5K
fMuxf+l9cgceG7ZwOlMfZPy+njq6tSztY12AnlMwIneyfAFH+joAjbspZBdG4e/FcVZuq7CorbaH
ZQVvFh+2iu1YgnKrnOMMsQewMmOtsOHnNKg0cYoWyw2x6Sjw3upVh2ZPG7SC1Z7FyhMoE+g+MRxA
nqE4vOGhADuk8Djg/4HgS6wgBARj/AL75D0oQiJVcoy/CKVXI1Aytxl6nlofdOAsPzlYfQDpWAP2
LmkyAaiJVwwCIYGi4QCPz/siu7oaPaidxBgIk2H0P/Pgx64dZ2s9VvrK1fpCPhMtLyafq8AYYVpC
Q7pzpoTs7HLD7uAsCH2OnmPh0d26QjwbcZe4N92ghVQj/aOLV8JexF1we51wf4G7D2uhJTb6GWVC
1+q0PA1tWkbmtDTF/RgdnQBw6xMGDDDs5PQK8VUaMdj8yCD2Ox99dPSwANuBWGHUC3Cpv/l2HMWu
9+zp/QgZ6ms06I7bimUsUkRMoa+MI8ROrfaIi4p1GUYxl/G4uzmZqwj9qggXN+/GwBwiTdci9iqx
EjO1BsaegWZ440cw7DBjwpN1+wlR3IyPYHPX1bqMkfL/TPFqi7pLSnsmMc41wjWtV8Ys94yEBMVW
UlmQILl1pjwtCYzQ1NDeatmGeyFZuYStEbCrrYrR63MJm42BoDE+ExM4uAbV+js/Ok8M0l5oPdWO
4RYd4F+XGV9thzl2KffBZQT5mkn+xWaUo0UrWBQ8njJuBbDRPqDqUcEkotBWyEUJgv/lMXZVj/Pw
bH9ADCVcSkboWqQvsnUHBRQs1VhIT8OsTtbrYGwNl0lEjQM5W418DvAcWtogOdvWCdtCJUJ6JOmw
3VgUIlZJ2xW1bk6zuL1+DJkErwYgKACWdYLrnKnZlJl9T9u18VGi68M5fzINhU1nVhQrPq+6OapC
ZQK78vcxSTXO0vO5hqvCweo+LT3kYD1OojNDx13Xui6Ia89F1vsZEoGIQzVq2ci2bglY7Lwvh13a
GOeMMV7ReVrQCKbfwmvULJISfXLZrKgNIdBwG/pfw3x1aawKl6O7r4DDbX+TDB7kz3zToOBdLFSE
gk7OisOb52+7T6+Fu8XLNj7+4+xyXlWb35KQ+VNG78JGOTgnaTq0IKgQGLug7nk/DfcD9PLp6UdH
Q2GPLJ+uK47UOYw0pCmA/ZJp73+JNusQRhkqMRlf3AGg5oBFrCcy7Lv7/oWxi9lmH+zr8HPgTult
a4W3Cp4xaxSPNdrSKNLglgjAMLewhjyfbLJUFQWn9eXLyNPBUGXK9F8hvhWAn4B0cjthbb3HdQpY
vmImPitZX9VMpdftHiO4BOhDauwVKKub7hEh819lP/n/6TfXHRJdyhGyVQTY0KbhKAXUiVkqE0EC
0A327rC8WSCbP+v3rgQTzDwTnuuOLz0IWVWEiK5o93G+lcQysDko7aEbpNkdGEdwUjjNAkzQMYuo
htclnhBzQK6i3i7WYUNj812JvCL17PYV/sY/BU/kalajuMJzD99B51DM7hQBnxHCyH/+PMD+OKgB
gREmyjYsNoQdSAKYl+jofYAZAqYCd5E6AnQl4jQYErDC0PKFZgKz19QYKM1ha+dIa1sKxoG7Lj2n
vTqtUEScqP02o8cDiDP8FJiA0kqZ1YiOUUxXrnZyuOWstPpnNQtLh7J9CRrFEJEVNPk6qGpnB4pf
3FP7XYpJVNJ7+rgKL7QuCVcduJLHdRcBI/bHyUPtlzXqHEefNaCMDzjLIfKG3wlSSxcRbd0/EWpM
P0kNUiyfvAqI4q2XJSzctThpsPmv/UcICK87a7XxcnrDn2Pb3i11CaK5fUaKE8ak86EdtrKbnMa7
D52J0XeeOUiMJ2xy/Oxsnvq0bSbvHVaMFahhOl8PqD8tSJNHX529Y9XS52TnIcKm47t93l2hAT0Z
de4QdTvZApSrCnKNv+mk6ysmHCUoT7PCB6Rcc+zyksMum50hs4UBmYE85NG/x98tPscDBQdtSDCb
DnJucPhVJx+0/BqGCC4pfgsNrYZV7bPougOFpwNR72u8cQZuXIyEdAffxNk9RmATPE9yZIz08Ymg
Q24AGDz/5NzDbq+NnO9xDU3pilw0PshjENYuHDdgfaYOIgSn4U2Dv1qvLWU6RCgiYsxo7kt+x/TF
P6OmuOnajPnVMV8YvgRTA3ocbpBK2wvJKXwbzXLw3H2oX/4ig85D9H4kKQVQRBQLak9b3jZtOJS4
sk/Jfeiotis0jCl+ybwBx3JyHR9ejYJTBivFJrp0vNOujfg0u0AOYBWC38sjJ+xQZDCohhNhvxk2
82Wk2Qiilc/fC/Jn9MuYxJVw9DjvWn3i5qu2L2pi7ABqWnl64VZVPvgK7CLV6MpSS2m+3+ZP9xnr
MEONuArf2GpieRxy4I2M8WXdHD4Xj9k3UpeGc48K0j8SJhKD7vAdc7/giEWUE73jqOud6POhMRAc
EajdvjC8b/lldI1WkyYWVaYBft9/bkA69ImsCBhsQYDarVGBuOHgiVcs5go+Lr/+Z6YeDACiTwr2
okeHgjb4D/sBUYJr9J6ofHJWEdhQIIrgopBNwetRaKoh1WxnSWtU+vc5OU4r0v06yaJPekZwt8nd
ijrLr2gVdzgIzPOysZDqLCeVAv6r+xnkohyM+5Rjc7WEBvRDTMH+DIz0vq4Xp9kDCrKj7gwHERoS
q8v+3AkF2o640bwJcwpjxc0kg8tpZrQFMmoxM2PKfxtq8zeymhjsfHjiDa3NJEs5SwHIYUiJqRLj
xlVcLbG8KjfHqYEVAYND77iVKVUV3wIj/XKp4orpDPJ9YFpWdkkV0bHgGPBahaGg+4+Uoja9pG+O
ejJosRo6YUxudyhtaWmaBBYDxPjK5eLlCmrPK7Ik0EBA7WOgpSysFr0a6tW6Mp9v60gpgSZ01281
e68Wqq4Ar6++8o3eTFi+EflMCxoVOJ5yWKO6PCHHpRtv358O2usfqV59JDIkjV4lb7ScBIGFushz
lw+EqGVy8rQJZyRHbxtoLALWgD2b1hUUGMJVom6Z/pA0MEB+vTD8I7hQVYYsUYFzp/3RHpY7fHfs
0ID6Zwm6wZnorPQLbsN7ct+JN2vKRlcu6Z+APpma6klw+A1a40izQcK+yCyjqOOha/C20/uOg55A
xAAQdT7EoHxCkqAIM7YlshYDqK+8Zvq0i/dEnfbbM24y2AidXhEpcviqYsTSix8awgam89vjjEO9
k94gCXKCIsm0QDrsQPsmWmi6z15P3QsrwMxGHCV0XJtJn4AKBjNBFYXbsLlDMdncRgAm+0RFhJ/N
aoS1lb/RQI6/6EAXVgpGOT0HgETRmviMwJsAf8WAGW4YpkuCwxfyKpwELoRBuc9AR/hzmyvvVW0F
nxvosOYatQSyU8vAoOLudAGQKFbe5hVzmuGrHpBinQNStoj6U+F4qK0FVFC0CKLudIbywzNALYsD
NgJbZrCuQJ8tEtCW0QuOEqnKjMDy6wuZH1wqkhOAi0ncZ681GldF2Nc24CLhM0SI69AKEImt+tD2
QNghe0XP8EySNbit9QVrUwiU3Ab71gPVjK7nDWEBUCd/vhWESoRS+uQGXQxZTBYe3Nwvva0z8A/6
WHfOBV4IPwXHfaZzTC/uSBLISuNZZOIAdcQQyF/nkHJ7GPVBE2a3ykXK/DRBNlTSNAIgHKMZTw0q
H2uMaiYw6megzr6G79JFYazt3tYJz4X5A8Bnv5siqTHT47OFOSgLoBXUHuIs5ZaV8hLhKXDufdFa
YHowoRegdu0ahX36Sx1mWMYciw2h4hC5HjS7UPNGQW4pA6TW1RZHvu19TkyCwin+TvB0ptJWazVs
PG5a5mpGLpcVUdvRNecEbqvtMYmigrKu9FrYaOzVb5E8c/hVxvonPu2IGBDokWtffzQ0Foo1EHoR
z15EeuU1dWGW6mMV2l7dL5sAbfKks0LK43oaQZ0rXUX3X05WWO0aqWhMzjvJCblKcjCdecDdWCMk
+7GLQ5t+FmoP2o5Z7qizQt7xDEZ3xurhdqiz6+4dG9sUp3boFnaDsHz/k4940K+kTIeE8QqH2JPz
I0hwweyl6Ao2mJgysLQi5PRSOtugr1qbySZ1JfqstIjWj8bf7zFtopeEHG6SrbCHUOiY2ZemEEfI
YggHMLQskKouPOlkIRI/VKWIi/3hYfH34pbRIa6tyN0AZQUNLWB69kLWtRakxuymDgq7G7zYPegg
KNv/gMaT00G9BtJ5YzURGIrahNP14wWlKSnBpgxSiYcnguPic/HpQ7+B1LlJuZC9kaDYJaxWjph0
ovmgnhmMqNJTZUNvLteQV7macnQLSNYF4/qbF9NJPVWwA4NY2nIEfC1OcOkXpsNpR9rxRe8QMu0x
6rcv5oZssJnQoe+l6AstZHuhkkbSFqFzUexxe6PHeUZqTszX7uDzn0H6JRe0+gxLhZwnzjWTDe+8
sFi7snJYZgaR7D3ui17xqUJL+NZLqZpSwyTIFmtc6hW7NUHjw7YXLIaVs5txSaihsNhGX6aByJmV
i2AhYfS7FYkgYEikONIFpWFWwKS7LsG6ctAykSiXmW41qS8UYXNzyHCugayGv4ZtkE1MUwzuAI9N
jHlvKfOF/QgseC2DrvOE1wY2mM5J0+mEuvmoeAuPmY7+A2jn80R2wvdP3hidMw4byJwudirDlRMp
AbClzhAWO4ptAhTg2pwQp5MWScZ+kuORrUYDugdMVHWZactxt6riyyVc5dvPG5yB+v7zvJ/TlfeH
UT2KhhlylQmTBXr/QsVIyAnJ+CIKK0S8x8idMoY47Ha5HREc+6BwRLEm0cb8/jdOhSxEES+uBOhr
uSmJNqtpUW6pvRdo9dkJYiXH0kqwY6f4qx5Oa3J3tQ1yDG+APIhq0TUKPoSa53ezgoq/e5MzQ8ZE
o6vY//HOcRiEXk0A16KaJfRIdVIAwjkuCuNrv/haOBgYUDc4+3Un20PuBrhbjjjSDM25XuO3Bufm
s+pB3+GeUOMZQpMlCsPpYgUHpMYRvp6U95CL2CP9oge1h+cYwJKecQpDgRkJwr63oTHCGpxOCqvs
l106JQRDsr6P5ExaT68Gp9eOVG3UXeIkOoft+Asbm+bVgS2uyCLVCfjKfHKZevvmeKsMAUsFK8Ke
+aEyAQpEoAUmqqTnjUYfTWNAd93cFiqDVCR87YvhlTI/NsJ11nT5yzKeQ9J2kT6ADIw8gKxpW0VH
KwBJgles8FlIvRH63yEjUnjvu7VDfgj5AHysEQcvOHBpp2ZIt3PrH4cb1l2iQJFSWH9VyiyXC05b
BzADguFzMtdlesbkHdT3idh12lLAfnckeLpLCZsxVqznv0v85TRnY+SVndI7I2YB1NSomtVmkqgY
AD1wsKG5TsdAcdAQCBbIohOQRZXbm+T4rwFBv0R0zNLVUAJdUqO3ASKEUSBemiydz3TCQXWCHGie
aD5ajdH+XFmrzLs1cYjg6IKOIGwEAM2gSn7+DWurC8dc7jY05pDfyXWn4BbZnKUc/rCwhUl99LuH
zAdWTxcOyay2JSIIYnHCvge/YgDLcSidNzIHKizQ8sw4OUlzF42cx5QGIwCE8Q0VAIaU4szmkutT
yD3Cm6/hDirz6B+2t+SQlzTvi9bi6M0Koa3h8PVeOaDrQbuEkijthJAmIFvz0rh75iKKhgLXinat
gWSobFKUcgJkfjq7BqyLvosoJViHkVEBOlyBAkW8I6Bv8x9L57akqJKF4ScyQgUVbknOIIJnvSE8
lIKKiqCITz9f9p6YmO7a3V2WQpK51vpPALBVUjkTjDT1lYRD6ZwrfBgoqGPi5TCtRBtC6Jn1nEuU
ZP+a7ddm4EpelMxvwiIqj7L4Ga6HSKW+rU0b+LOfZ8eUho4g8zu5QcricI5XxzMkvYu/kP+Gm/wK
+eruNT2H2kMmOTyWxGWcOrN/VnXU/SfV+dn5rmY8bvMLExU6OoQzEO5wGe1LfIDD5obDvUxSDcau
CWQYIAyz4S+UXHlcg2zbBMDEV83F1w7jEfmfqXDtQG5RFGL8xjElHU9STUwoW7mrbAFjanomyZIe
gtoEW7gxDp82doh8V1BZpt0R0sWE6koaTG4nmJzNp950JP645UNEDn9/3nw+xuZRckPhQzDro1Ti
kOb2UuieQSSZjUhmzwGVLb4WZLw8ecDWMGLA6IcT6BMgPKPkW1iKky0VSkwPrYGnznrO3a0LgH2K
aeTRBNmOplC02BDxM1UBvdENSa23hBg/MnYmK1m9YOHkbRp/2lzHt53cOujR2UnfFQ1MAF6BgR7L
cgv9/z6TZhdyQr5XgtdMEiWeM5mVyslMJcPA7075j9EhO9VPowN+SGqV6P8xvGKczxBQ8ixt1XAc
j+oQrRpwPK/6tKtxb48+9oaWHlu+lexIqySD03tkOEoPCdVC4AJmBixXmTogvc/MU7CEx2Kg7Dkn
xmU/5bpDygpsOxd/0rvgxzK06VhYuQFONzZ10NSwiNcj8FKm3lwdOrPXHvJCkG9HcKBKS/17bcg0
YKjOTI1mi23pzGQSYJOFaHZ3BaLIdiFx5Xxxuwi1a0OF6FqFaqLvOKjMKOnabBwtMhhJBkCTLZ8w
aZ38utn1i6W/tdHBF+uPgPN70eBljNgLmfrgsuLqzrcwf9B42wpaD07YYV6IUBkYz8KpOrQ2oosE
yyKXUDLT9cKFrH6cSkm9JaFqslbtD+NwTsAjWDKgxbP9j2+92ZVAr3UUPaEJ76BM1UmffltguiTa
oIL1tm2N2csXRcws1VSwrOfhRJ9A+l5rp98oa2XSIe4d/aF1Kby//JNc7m4uhqkLLQaCLdxhih9j
xFaRDai5mnHPneaMKOHMH76ihNHKGTnfdbquCvdUx9LM6mvuz0o7/mt3jhFPlG+uggLJeLlpw8bT
0YtAVyt5DEUH7Z2jjK+VXzyTUMdLgRGDSOc1PxljtO7mHlT2itAl0COTiQ+Q3ScVXTWWUgGiehoG
GRQjswbWwTs4Pj9zTSxLSxu/+Jjq9iIuklwgzzq8nndNortAbBhmVqczSRkUWdJTdU8j8iC78+WR
GU7nhIgHmpqs8M6FzOuVwfRTGkcmzdKSYs3NNQYx46sBVO4913ehwG9bhTvh97B4YMgh4Fk0xmVc
BXXqXuGsHgFLO/NHQNrQbeh2NMY8H07VBzPCN36/JV3hB37LULZAmqNjsDCBUPmP85lu1IaKen5J
OTzQWsP0dd9dl1alj+KIMrdG2/UP2MCIogJaYqr2RRkmHqgIEezhxFyb98se4cvNutVOCRL3OP0Y
hOb07rKwpAXdE3HtOQPrcZ90btYBzwKaj/NS+yAa7qv2YDJCid33O/kiq/32vcs8XLNy+uS0xLiF
be5pfFC+bpCIwEWCzIZXv+p+nR+J4Vcbr32h2Qqs3IfMznCLZcn4UBodf81LbXXpn5ud2vcVoEAY
4SOzj3js7tRKKHMCudGAUpqnl0meznBrisC8GMWc6z3Hz/knrrgckaMIuwmTxet2cHhBvUIIRiSk
CtlATsRpCu8etLBG5/afCacTnVkDwUIv+varWndTq8tPqogbgWR0Wd1qjAqLat+twgsxJsWpV/nn
al+e1BZWy6NvdaoekIWbg0HDVz1/7E6pmzVby+1OQwL1oMYt8jEf8WxrZS6ujyVrrk/uKeKpa107
F+Vmd7tJT8cCgKVCydJ7MZBJ0aF/o3u6ra/2I/cGTNR6M/m3lzb+1k+rwK/+gcFXv/yY2gsxXhZX
nAuj9DBcVD3Mzs+L19sbpIdBNrK+HXqPfqQ2Ye98+I2+pJYxMS6QiuVQ1SoYch349SAyuTMYej0C
Kj4tY4v+oA4H967NKzAI7k8Gt+mDO3TLlkx0y8562F38OJoauOODzEYcTnPZaRytMpKgBpnGJOTD
vP/t8h+jxn9TOGTzT725ZYf8iaAbv1v1FRTl7EaPlT9xrVCiD/rJF9ONDtj4NO1Pso/b1AAnX7ZK
8knedoOUzLhefGI3S9XWS47xhjeLYxQFCPgm7RWwxhDSnfmhjSMOh0mxLOnZWQXCfCznlRBTMOns
5zm5YKjrV2GUAtUJbb2RUbQEKXMsTmku6piiHJ+YoZEBFZcR6sbloIA0pi6YFROSBiBHlU+JTe3U
OQxPfBBoDOsBjhPs1pR3osRivQVzzyiTt50pU2BZfsKQgR0AUaF00hYRy122OWRpktIU9trp+8zJ
cd5ouaNwJvdJv2z3P8qNHqxEoJ9McZ8UyM3XaT9uh550zO+vM7AYLLhR2GDQzVYNqlp+XH2IGj9b
grO2PRzc+u7o+oPl2I2vHU9Fx48GoPDSDLsouF99r/9iG/lOn915eV/8Cu818H9v9hYQq1Rcqih7
BS/IXrrJr79sdQ9YdJ2H1che5D2yRkCjog/5b2idmXG8jNXodro1KGZIWAMVsJXCITVCZ+qRjt+j
/c9v17/UKnR4A9zPg0LXdh4tVLOE33nBzViUt+mz3n2up1w0qG2q6Nqzr/ddCq1DNX5Eg9/d28Nt
iL7Gtcqt4eh9fY2sYybMumaPIIM7ekQ3cBWYmYyiDkBhmsfg0n/Fw1bhg0ARSzns32jzepZaTzoC
FIsXWPQGDuSsq0/FgpfOxZbcR8CBlQdsl14cahlqKzq+3uqBqkpaH54JeEfSbiKZV/3OYSsN2Zi/
YENbOBhA1aiYhA6OTMVpfqdgEdxviAU98UsFOiJk/s+gQvzPysSEnA7iy9sm/3jVQeJW6KjpEnDc
lT4un4nCFg4VNTzHmx1p5LI/b1HRQ+habMJriIymtFdaz4hLhSpTZGylQ9fp7FDQ1CjvZJrPi9dy
cMMv8cn212ylebSlF/CcL1gh4DGcI4i61CUmojO0v5TeN/MLExlpgs44lu5zusHT4DswwlspVkOD
6rVnrv4FSo6KP0rZmGd3igP5g+cNz5x7EMo37NfChRRIggMntkBj9s9rS8qNnJWMVl7xzhpqyK6H
Ew/Bfn8ckm6cLe/AUpJ77pc21EY3/hr5H5zdA1NKM+ziYbHdZNGt6/Lt4MgMu1S7ZkBKArt7Zw8d
iV7XOkCnDUMDlMZzRgz+GcVuKxpjTWxWLQichiqoCz191e+ZKVPKkYi7Hp1TH5QboYSQbm0Wwosl
OreeH66UseN8YZiUA8j832D6R4HiYIT29wBIv5NJHvecn9hEeKaFG6i4TWl+SNuOYr6LwYSCmc7a
pOihoujza5MQEOeZgTIbLvDHPSzPGe4SyAbZTRDy09s82QnZbfonsHesMIkSZQrILJHHzZNmyWQn
m2uFyOUc3etoAcwlud60YZwqwUT6GdMxuHCeWBuyv5wX7E6UWVIg8CRUyOgzMzf6c84qnhcGGA9R
r3osLc2WwuVzx6Dkeq6++FYilhMgZxghMGLAoY+mN5a2CBdRk4E3EEoa6sq6GTn3IQes+I5Eg3B7
FrKwPgP7dkcs1Nod6OPUACj4oJGG15f3fMQl8auP17phqxg+5ql7YYmUnjZ7AlCqGEswd+vE6sh9
DuznMBhAlSHW7GYX/eWw8nsXl3VKAMFvc8m9/LKHEldBEFLifjf4w/wW27nQMvDDZjJr2tNR/XeQ
4oMbbFLKZuZwADbj8yg8X/eXKmCzzcfQHeis2ouj6ksVkT0CjgUA2I+nFDy2GOvQRM2yux59Th/s
Bs54sMHUtXSy3LNNX1/S9lGtwkH18taBC9OScU93f6Glqhrr+wsxvPkKhYhLKCrE8QjcHzCH4NCQ
aC2H0jvqWP2OwQVng+ANvhDcvJgvJh+gbQu6hy6lEIgCEG8Zv9MNmzxogjKVqW/rHHHabEWjCXoH
qxsG9QO+99XhrsL+IUuLOwfwl81IUv0OnBvgMrqam9lF0P/ijokPZNIhF4sm7V3b2tl+M7PDK1hS
XLKv/YYOATcN8ofPn2Vr+uGz/4TXZehk8dAWcuRxuaHi0vwJOjJ8reJzG716fk9FBkLwpf3Xj+ML
A08o+kb3IDcwtODzu8tXp+eSyKw3QuOnURwX9DAMa4ZSsgk5f3Jxo+uhnVdeamTTLKJ5Pg0ncm2A
KbRMxmgszgoEdWkX3CWPAgEIshAGNHPQUJmXC6qBMcRFxJ+XOFw1J8VZDbLtAwgRzxTsrA1lOrX3
9hjCbL7XXc5hOTylxIYLjauRDBw4NS6ChtQEuNrc4ULfsG1hRJqT44wI2c4bUxt3kKGcnc6M0h5P
ahkNwHBpmruD8DO/8vzTVY+Yocn5UAVE9t6+o3tMvfUF/tn1cCQlgQEqZO9KdY/w8wTfysg4wGDn
oxdG6Bh23CtiugAx8RykkQMaYvE/d1vlQpjURZAWQmPvFQvZ39O/z+EJY6ovJjLwlfAJ/03HxhT0
5q5LZQ47Qk7AoZ6hjbdkGhvTFfIhwNDkFB3EkGl223OuAxty8UcFfumBq90rj46EWe/kPb4mmGLx
gFwZkdxqAdNCe9qZ5vPzpQLqs4eRypL+Ywi3v5gD1eVt5e4owOktm3DEf1bzxxlZ2+VtjAJGoEcC
JrzOba7p4WPrFX+cZDmqe6TTo/g8OQaDWHmb557RG9fizV47gTT/V/QkL75sbIQ6WG+0AmMKhhjM
TK6wBdotrV3q114fwVosxQU4vWIjsIguUyoq5veHgoYHgc8XxqJzIX7gyS0S7dyH4EGpfu7APxup
XJ4bNG9juLraFToIW+1AMs6G4gn8aajqoseB1N8P3lIojpeEF6EOfhpfNI5mn1SiF22PqWCWQHjl
AAIPbFDN/NE8GxvkHlxfS0/4jqJvaq29ux53AxrsJIM2Qo+P57/Q0FRDZbIRZd1I6NCm+dXOkR6j
fYUelTpEsiG/6lqE5BFA1hrn2ez7GXPlzM/FwqtpEMN5MvrT+wE2XG1SR5/Bdx3QdsBJiVm8QTRZ
zZ349QJq6JOK+p2AaGbUkVTkWOFwc63To7Sejqa47gvUoKNZ969w3/uzyV+fzTfHzooErh8k7Kup
qRBCTgnPCaZK7kxzF0N6aBWjHbN6+h3IY+brEQ4f/vsJoE8fm0Y3MbsyNmG1cVHvor+/MN5HfY4G
DG3oyFcuzqfjdgfb629avWb5x+5XwQiqxCVSdbPfdysGQ3Tt9D+0F2DTyBUKV5NQcxXV/3KmYBWr
N1M/T2sT8tvgwTxOexp0lil6ByYcP91Qn+LcCdUtLO8RnK0PpJJf/H25+YgQsh47DmfxyB1dtg/E
3iNP4yB/TGQGzxnzOkJm+x8zkM8jS7YEof6w4VBsDDpQ+UVtk5OBfU+9y1J/REM9OtPIMO8cOnD5
b30Tg10pRiETpIjGa23cCjmvpBr1DM601aakunGwVN9vSQ2VgZwWBR6LW2Jse9X6TDCh1P8Z9nSN
+WtAGfKnKQab8t9r9fedOgdtRqqZt2EFhiiYRmPyGD9WGMZUruFojA4JOwRq0FVk4XpqaUZ4GC3A
mIQ2l0J4KavjwrOrXjTD2+970nV14k3zxR/w4weLZGcUTbHGmcxlcYflYfCfcK1z4xx4Yp8pQqiL
m835iCZuvbn26chUJqK3rsM4DuneIJAWMO+nsbosm8rqwaE2zl7oPN2/T2A4XAMI29huTevV13Bk
sfY4OKEMsXwa1kr645JW2IWdFONdDucGE8IOkphNz0foPXRfVjzv46T2Rox6Y9kTtaSdoCDqVGs/
RJwqrDhw6a5Hi86ogPab38XvkBIkAasv9b8S4+8OZAZHgcqUPlSmHBC9NSQQlnG6BKX/sSVoDsZb
qT0wtW1BfQaUkSZ9xnAKfwZm9w8/u5MoogpmzbUZdKe9ScAWy8QewPJCxCjakDdxOVS7U76rZ2dH
CSLCXqHd/bwQFzHFIosFpAcmsuaMMUXbQ+OUglZeEbD2CaZcXV2aZOYULFAafXEBJEL+41SYi0g6
jtYykhrLtBf16kqmzBn6NeqJy+yoTjXxPJBiuGQRLzMHa6YkOO8r96gjqX/YRW7PujyZ9uUvKQN9
zoQjaUR+M4DPg+MwMm8qBYRxKY1EagqYkBlHmfIDLePp2VucweoQh3aucr+lwq24RNhGr7m0+1b6
+n1NmIfGG+YYfw5cBXOjMJbkqogkafcJQXH/WTat1wrpSy6m4FjwUvX6eJVJl0TwfdIS1usXuIbr
i4hlEfmFnSzXMGpgwDNBUAwX7SawlNPWYhHtNm8UeLVlWTM2rkCfAdcvTx2PCboZYcEfWuHBwcsA
7BJGycP3pk5s8e2Wjuh7OLF2rg8NjVmJoU4ZST722Mk/yTVkSC4uyey1bWYQlUXydo9KfDrbs4s1
A4vtxcihCDXCdYQjuxG1YjQfRgDQOv9xWZAD1SHmjT4KCc4+7NRJcGmqeNCPShII/W7u9YsAioF6
cYsTbDHiItMAhgdHB7Lnc6TiCSl+56m67WXbAXR+ubO8JF78tjKCY234R3BrdEPCHjoRdJMt/e2e
yg+vfRig4aRR/AkOipKIB85casxbOhPWfA9/hseEx4OlfM+nvXSCzoAmmSVHfGvSCtYh649MKCou
zpgn2hf+1yfcSD43kpsA0whkFZbB4fYxYG5Acho85xdQSFuDem7+1sPzOGtX38tiVOJu/Zhw74iW
UD5ghjinVYspBSgKsMHDr93f3c1GSY6QjzAy+pWp41Abs0106DkHffYy0FprKmXuoDe/j+mwe42m
w4aClsoF59mbqSJftKlsKB6RFQAyA4LkQGpSgAWRrZhljFDhstr3zKxOtGd4a8E6r3ERYxafkGvk
kK/ZgZYkw6QAWWkfZFpPK80Hry+QkGJaKMkDzgVsImY+KkYAL4iJozcGqniXWkM1KV+i5OwZLh+t
9yA8AnKd90iasfSG9SmcEKaj1P3Def/+ABH6q7W5FqsfLBP9UUolrmdk26gfd5Ai9CfzolLN+3nD
PP+27ljM2P9NdVBOTJlBNU6G5Lo1qbicpjHObPnvGhzizmb7MCXIM5r+PV3L2JDO1GADINXv9PxT
xixQySqjvNMwDugHABX6syFaOmimYlUwDEYT/E/lfJ3vmjCiNWzMjbZOjSLe+V1jdp7x7M+6xPuC
cZwF6ROg+1ZES5loQBk8WxspXi+omc07IGO53GTT/GgNbZ+6SrS6fequ3qs2xWsass8Igpx5el2t
zGpwu/dl6qY7o0hJRf9sLB9u67DF8RHC54EnVKF3ASsxGVU2uGCR4HT/A7xDmIAxI92aUdp+JBNB
75WNGpoP6u1GPxGNvmad+MP9ayuTqAC4CNrZ+x+e4dQGAlo8E2bXyVfDTef+cBZ39q8jccvXD/xD
Q6RU10b6MlVsWyw8Lx6gNi30eDsqjjv1YWyI/pWJLWEPyV5jFrftpUIhPITLZVW0LxgU/l2unGij
pOjLHGHEBphoSMhKGQbMOK++dsbJhPoF4O1sOp2l4wyAqdPa/I6SVFpH57SFPB0od6ZS2zid05Hm
1O4suY6YT97JyGafBjLGlxWpVHC6Lxp2Xsi9DhDDdn2DcQI3RjGbB/DxL3zOYRS+qM5NArjlwILN
+scpN6Ycl1K3f7mCIBAgp4SWFfQTazYSibVLM084BNG+3ALLWfPM/hrT3Ol6jrXx0b3O7n/ub+wT
Kws/wkEWKuH22wTC8APiUM5uD+7uM1OzHC2UyNylxSQLl5VbJ+wlBRsM14UeTfPeubF62+3kFmT7
G7RrSBa0rQg1XQBOHDZ0M0cVaI3cuTRRTj3jVjoVrZ7ofUPNbDrI36zfCMiwIx3daOVo6OHEHXOZ
iC41tRhC4TPWBY8Sj6DQzV/cMJExk8HHOl4/S9h5VZC0K+lOxAOomDMsSlzgPOwccFeJpH8J7O7a
OCXSqKX9Fx81mH8293WGAyDy/uUthrkt1lQZSukNvvb9Pql1H1GJgoUtoAc9pMzoGKsWw2qmO0wa
jOnj4/L047Qj+bwckChdq0VhIQi4kT3W449yQ4pYFXif9VzmThDQRxdqbXOXIQDukRgDV0s60j4E
o7UM2Yi/cPdRAbl7/tULTl+tiG/tKJgnVdRQzI+MXsyAt8cjlW2bknOOwzCByNAfL69LaqhTF89d
aAJHBvDbnEKFB1TIN51CJa9Wvb7VvyJjQ8iEZJe0HN6K+L38yXeOeNrCjLQn15jMh6doBxqQOAA1
04wXQHwvt0cZGcFocl4lClcBBBymUm6gIdvCNwEePm6VsEpUHFOpsHBFJv5quJS9s2TvMP6RlhNQ
zyXJyKxkjD38Tc59wng5psBsL/wYvD0MCGF7fubTRgkVbCmoZPiNRQXZysI8l6//UJxJy2XsdlF7
DQ7r4Xvxjxi63cI75KmTbi1/uePEte8Yf5AT5nv4C/eQdFkMSu05ilf07fuJAuhAegVVDqkXXrrx
Jk2E/Ti8zp8xoXKE5uAVjKLEFAtwjMNrQP67+YknVFzEZPK88GzNmY/qDCNoyn9mbnVKTE4KPlnF
UYIfxNWawHRUbHBTTm4J+VtQVkrJfnokk+eGSRFGqdL7MWeWAg1zMbH1NaRsOfPY3jf18fGTBPCu
xXRM1lnZcTxRF8y3TNhOLQi6dMmf/1YkbaJRcjuomaxqiruqAJBl+HkHRbBeEvPEQpvi+TEyG7QH
a0gj9K2Sf9gfgzrd1ss+BcbggAnqUlrCS3UXf0lp8I4mNfbypjqE4pRyBqMUIhQajvA1YrHIsxh2
oiR4YDtMlizrMY8of74jFz1R7XR9ycZ79dE4Icp8Vm4DkoZICQIJahN6AYAxBFCgQShHJPrEsCdi
VhqX2PI9YK7ZOI9MSGOwQX3kIzj5fCBWkU7wxwMCSDBhFnCFi3GFF5Rb3aeNXQ5+MvKSSlddKJLb
HNKaFAQxtyhYRqkDUgyF+0E/zTX4F0g0MNLC+bU2c6LdP7AMsFnaNh///zYVKK8yhQHM7B8RC2o0
0bJMb1hgE37f8qJI0HDApWugSFEgvuc8IneTWfPP5qE20zSmPL+663XnKu0NiEjzKMdlqU4lxHUb
cgtuqf+xM6yxczpgOUOSY5fHlDPiH+se6nhQWo9WFCdoORWPgc60BMXkm/1G8iu/Ut8us19xfIUJ
Oa57Jm31aLaErcYRphjn1b/biseDNx1gQLb/xnDF+5Sy8s/HMNPRcO2exNe03I80sceNQ5lsMFjn
gyOT3ILl8qVkgUJmPB2TN2E6L6y1Mcc6BNQAQdu1mhaTg7qk8tfnR4nrB3f4X10DzLMMjm+ZvBzo
ULtd0H0/wTDLHEgfbvSD+tM4dQM3WK45yyhpf/bFepIseconUnws3vJbzm46PT0XM3gbN4tS4e7f
WvN3Fncc0uxd9MxFVBLorrn+8GmmwUL379GG812jtcVwbaP3HKa/cCy0NzDRENxG9tKwVB4qTXL3
sAEZsVYPqlE7VNebqBsyGePnVV3jKFnHXxxKxAudFFNknjSjy3hIpo+kkTtLn1Y+ydikJ35+jJrM
2t0tdm70/BkuZ86Q4a55Hz9m/kU3/YgKjDbp1horiE0rPN8M7GOP8dve4C2A89Xd8n2uDh1IEMAE
vYXLyh9aySxL3CVY70XM8CVoTIHRYHL8UmTV7D2MVS9YesLKH88uQRtGwEet6y/gEhq448kjvMqs
CNIBSZ3KgnGS9Ee8C10mel+STnxKRwbyh5JS7/51kF0H9/HpbB5VWhW8RsRx1oldcqvv6+VvE1wQ
iQ2M3gFlOgQNmmSnEW3PZ5rzNBjb5Kq0o7jbaGPdI+Gy93EDLGFUru6d6HTohVFYmawS7UI3ik78
Yd1V87xHl7ano0OyWq0wHoeowejdSSNmyK8xg7iElnrADLlEcSI9IU9X88R1to+j4/FIGYt/YQa7
Z5G5dARS6YkxQGR1DcHnK2w+TsN7UJhv8cKwkq4uaxuW+Nt3k+8fvuy05IKGdMHobhrtZh0TJYrM
98aBmwEyTZk5jGhHE+wtpcMTYTjCd08Dj1Jg8Vw8RZ+55/tuMCN9bM5ih1ybpjkq7Rl3atnr2jT/
p+RiYXck6l3kf7fRG3e3GX5IV4GHCYM7tu4/CKLG+QCPhzsoR4W9MTOYbLrpLevda5f9rHdmRsKq
nVnO/OdnzjJDC6KR7z/sBU4lNMfLtoB6Tyv6WOozePkdN3OOt7HL5WI94+BgveV8/LpKeDBnz3EC
w1UfiDeo8DxzRko8MFNGlYin6TyDZEg5x0Ztvr9h97rutuYrjxWp+aXo7fnMFvShm45LYBYDjsn2
FjNVo1gtptlxO8kDzJYXBbbZnPSv2V6h9NlyvpCpAOdAvZEKxM4FrSe5eLWNUjWtjAD6i6GmcXl1
aXqRiBp06rTLpNlyOxBL/VOY0+4vte0Q5dzZkolv/KslQ3ZGVEznORcRu1RGL/x3io4htH+kRQpa
CIY1kkLUmTDFkTZOjdNdMIgro1fl0kQTu0d5VPsdZk3R9uP14SCz6a7XE9jd7ILgafRU5KsK0jo7
UF4kz4YkCqyeRx4mGMhfXtBd06Gx74Fik73JKc5ZKs1GPrzSnowaXAxWEjKfKzRLAsGSyGAGQdMj
RQ7zJ973jcpPbN/0QHcLshWdbl+Zo+zlXcHBgj46MuEcjyks6TLuWAQymDAwfGIUdcWvEgb5y2Ru
4wvtLSIoFSzrZsZKOTUGvbWCFoHGBHgDjZY3tT3IrRQX45sXjHoGY+3OpK+R3q4gGyom8N07dmHw
Ca6A33Qg2r/JBM4G9janUIQIYvQkkf9G9t/kNfsGgITYBNEEwIyj0oP9AvW7WTRv5vjWGwah1VuV
fwB4hdPSQxXAHP/gJpjSlgdbmYEi9hUCdAx/iqfrgDsfLvJf14o7pfXaAz1Vi57xGVLV2CQo4uZ3
NSZfFPRYHWTSavwCVZGRtDeh7FDWJiOb1l8qsxrXGTIpbtTnlOkoTqzx9eoqh57mMOomhOTs9qm+
g2JAcfdmRllaf3O49qn318cEpQm1OSE4ZvdDeIqLJt143MVBO+JRQjbBdFrAcGc5o9nkaIMLCU1c
juTo9uCRNWhP3dNrTJCUmUOVXNE1T4n3Voxj0GtEMnp7amsy1R9gvsKp2WEdmntWwmfW/VLdowPe
NzxYw7vVk1q3D+WRmcVAg5Qpb3l4j+XMlIVfo9bFf8JCYtBMn3tYArfg3LEzmbhOZBAWPWeY1va0
cLw/6BVkIHbho05hvTEVcez5fm9TnXTCI8ev9D9i1MZT6rIFc5id5Bs/fqGim3gpetMrbSUd3xxS
KtoeuVtwTHIJyN5mLnscTgcDcTyq0bFVPLgWdMyTD6w9yYp/baBfV1TQzRXviR+1Ht4G2OTD4C0E
jBXZZbebA2QXyP2893wMl6UR8ykSzi99BL9IKjjFPw5GmUcUYW/D1ZTqDLYrDnCVM05Gbx2ZdzaJ
DNMYm5MJjvJz3d5/Q94GFBQmkt+9V/hPKoR/KXSo5wYmNYqrIa4YZxZfwpMzj1jXGYv+XaZdSpzo
VENhROnkKqp5mlGl4OwCCxhS6azrdo3CPJOmjHNvy/ZFAQC98XOn2ato+ekeZa/EA4F1USkT/gLO
H/b/m+UrO9Svhv/omLMnqjrmDUJKb4Z37+bwOST7ofGxaTDu9CC1mbxq83Zx0F0xsQRzGeMWcvXz
Xe9sBfhkMCdUfd7VXDcGilAo4FuWjt43X55OMNr6DYk9RNbJvyE0iGcY5EeSONnO32nMeK7iC6QP
xjhNdCN/MxaGF6ye8tvq/ZvAwpTbN8MIRhKXHKAN42dqZhyvI9h+bzBMI83sW8et3DcoqdliGYRr
hlu2goDr0laIIH+hhWjXXfLj33aJfWltItN+fZ1iMCY3LcksCFhnm39FfdPO/OQua4FOuOy4NCif
cLzmC7ezaQ2/noKa6aFuzl5fTtFuwJnv3jWLrCrTTdjN0BxM1rIuDtJpUjUsvpE/SxFDMKtaYAk7
h5wXI7z7y23mWJh+6VirVWKmvZz3J5IhcASec/0nX94QOg1jp7l3qQYuhMUO6y34pq3b4rSU20AH
jlwF3y220cf3x8mZv+biR+PyxP5D/PB7/eHDYegnfKI+zginXMKAbquflZ3tMjeHsnpjpq74G32E
WWzUs+7WgtINA2u+YCII+pZZm3oZ0dAVBt7rmKugvAcZlW7INx7sKX0/xKXYYdEGL5+sCkoJ5Qud
BidiRSz8OomsdAKDqZc44YZYgMVvDA1kY4Xp1wZxvV9xRZZO7v+I2aPH8dMaULylueKvMeEnQaGC
s0Am8uGbHFabKjND7ZnUBQcDY6WXuXrhJPv4g1A7j3YDsVPTxffqNWYHSAjf3ahVRQcqRlFg7NgD
TzlBZNKxXjSUTISWf7Nw2ZVYrC5z5OUHF9ZmFToOoVzj6eHsOJv+W4Shs/r706TUwOGj4Q0+153N
DQdX618Vlhq7iwsJVSysTvITIQnAM0qlHhAw2xibBabdwJ+uv6FkK5Uw3OUbOXjsmlFfCbtMDfkf
/Fkjn2++1q8U0WW0jijkpHXWzO9jabt4x+wLoNg4DJu7l4GZpbV6wkGPhHtbuKp72y4K6v+feC13
6Xp02s3QX8x8PzrH2Dqqs9CSIztXJAFVUJAkix7luwXqB06Xgf6aFn0DlSMDkYlfmJEVlmsiJLxw
uI4WO7cTzxY+l5SFKGCchRavuvnhUMww+Me1taKFmKXRTH5rGMogzBCm26bCPF8UppyqqSGm5Y5q
xLDKY2XsWNG7b25WfSDGL3e3YJ8dDzcQemi7v/wyCCY07dKf5Hvcz98YzojLWg5skGfG8iQivnaE
AtfeDnBjiYlFm1fSdIhpam96hesivSIh17/tPvhCz1QPzMgvQOv4NEe5YkR6d/vInOe0DasjUv12
jCco+ClPjwnfk/YLqMRkz1kzKJ7iOVoYkbbucmoy8z5/EHlR/z+NRcbNYKGGjDGNrDtRToRBK0vF
t2J9sVpt8jm0ukyQdgnCxb48uSSnJaFA676Py6DobY7cvhm3wnC6OEcsHGNTeKgJpv7XkaeAKcGm
5frfRC2obVl13WEYAakqgmUlAiplc/Z1xEZ3rDaUuDDUwHP8tVq0pNZTM/+toxKH2/HsavYNesQQ
2XDA2cel7xCO9IPhaUSC08TlBKAvondyhfDl4uAZ5ug5fhpxPNvmU7CNhZtYesne9oSjStJOyHx0
x1I2rDd4L56pMHLwHw2lgT7bj09fWPLHMAwP2keEXz+0Ll2XHnPh30XHY9t9lObOf0Y7di7ZRPL/
b7Tg0Sr7JpoJzBhQuZ1qJYmeuLEYQA0tROJZ3O3YSs9XoPkNyVWFu810HmGIcfuNU/cwnDMFBjeW
RDHsl2EjcdwPIt47/PgQ8mPK3avhjAkANgLrjEccbVY8UEWsrQdMClk6OHzqY+6y1UDa08fQ82MZ
+M5rhEZ0Fhyq4AtCyw0RhaQqeAwJDf7G4jP1IViGBj+ScVoAGEk+o/wibuMDaaaSOZrQS9Hgy34N
VBPiFYxR2Fjn8ZRwwfeCFJ3YsITKncDglSrmh9BnPr0uVCQIxuFP8AQJf/Yaz+gVueUW0SyUi++O
11Lda7bOHAzeF8GJZjHOr1bBf4t+fHBS1yEKg4yh9egRO0qyIhNxOkTjyLUaxlN4brf3n/Y0prIU
ZsTLFB8zIuHlxL1fjdgZxgWR0UzP/tTj/1g6s2VFsSUMP5ERzujtYkZAAecbwxFwQkVFffr+cldH
x+nqOlW6FVhrZf75Dz1/jx1kkxaQKZfzA62265Uo6OpQXAgg2JwwDGPYRUX1J7vqEosMppVCXvXQ
wFzJXuS/3m0sansUH+pIvsSPgFLGJ/2gWYzxOC29WRvGvG1y77eLCnsQTTJpC/8NE+5k+R/4EhkK
aB7jH7ti+AzXSFXm+LrKjvpOAxSavaN/nnYxY+5AMp+R+cPz2GUAc4fZoWy2cc4r5ArULux5nQem
rkV206HxYhvr1xjbK+gdQlC/KrNb48N+Hpu3nvtdHx/l80qHTDE7T4H+lppeT1LA7fjbYqfLJ9S/
PFl/QONXZGpcNYnXbLuQCH+sjyZTuBY83qwZsaxfwLpGH/l000gXl3TwAzz6JrWLsZ7oEz6RJKp8
B9kyp/GD7033DiDG+MNlAt/XvXx+i8CJwBjWvylI0eLFH/CAe2lDeQ8vvBJQkdnrwvBy65RADmir
lVnbEV1hvCv1AKvRz2hFrK+mduhia0ZnTJVOUc4J+XZyq+KoiGp05qjFB3CJgAbqRmfd4OAtxx+O
nh/T9nqGSy7iqv7Jg87yPPh3o57Y0H/6+lW0VdcZgcFGG3jG6MTb7S/kuXpC1XPbw3JOoRBCjUZ8
D57IeCS+Omp2cpUMHTvcsuzkSNWA8S4QvLozQIIpZZdIPjTMyIYjWLLCn22OYpjAmjkqDYQS3aQE
xPzona8+W3wZ5bVqIxY4loHFACTnNG545LwgXc5Te9boqD6TZ6EaCH2YUejpbjAIrB0YD/ZKwzsW
9g01HzavKL6KLyEav9JCfIW3fuentzgb9HeBIaih0cjVjRxPQ4QeRKXpn9C7xiHJwerScW9U+6lc
xyRZQ0rzCAYgpSMs3mwf6x/AzOG+kU34Z1J+aQx/Ig9uQjc87xOPSkI7cEYdf+aHoaq16LZ0k+Mc
k5HT0IObRn1KoU9QSsFPgB1kO2dnfSUPxNPbfk/Gs0n9SS/hnDD0LuLHB+spXXCn1IpwArzqDcR2
EiTcon+sxqebwECZx2X+EupBl8+RQH8AXmViyQe1bz7YCZNt14ynzNZOx+gEz/52xroxFWyuQsOg
N0Dvnh/r9KXHbwb4YCmthR3WtG5Dv2phOGkDwiyiE4iY/akwSZ1DAiHL7GMOgFRWbboEUcI33Gk7
3pUekwPCEdXL07DqUJ/tdLUvBiDZyKWZkeFNYwRXcmc0HaiqxDG5RTwovffumOIZHN8ezic1YcO0
3B0arXSIhV7qYTdRgQlG3D/vuT36+BJMG9CV9BNdB9GEfLUZ42SC2cUiAXkIfY6MVmASMODTqJdY
QlGl0uSQPCewSCLceeniAHb49AD+BfK1TpJe+MS8I+gN0ZJ4rQwGv51kvNNhdyug60OpwZpy2zAu
XnrvB/kHoQi569Q+F20AK6GO5xPGSGIRAcpopDEoEd06bRz7k7nM0Cybw+O2P+jU9IxIcOibuE41
JNhTALTHbYFsUl5CQ8akRfhWlylGG1BRiuGLcjjB3AR9CIB9OWWCikjuwDf+gczlB1Ao5iwMv6cv
EubpV8DNoP7gkeBct4O31VFvuKrwlcg6u8C0+DAF0qc1i1gZLit/zDBCKKxQoAbP66SXO7iYkkC+
03KbxyJdVI11HW0IGCxbEs/J1x7QZjIrosdyNLdm7AjvqXNoa5aMEiBVNY8ew4PMrlSrplqLbnjZ
0JG/t+RRL2r+CyC9wAPQ4DNOnyjcobIddqAhVDsb5AJg8PfHgGHGre/Brqo5GtlIDzNDBA+1q9JT
mBUon87rGzga4RmqRIc1+AKlHM2PZkavTVJvgmGAFa/0KGXpHPXvQx74bgiIHx8yWTg9CWi6TpKC
tQQV6W3WYawbnz3xf1f12h3BYzEIi1mnEpQmBZM365TUEwtzPZHdV2F5kgFvWVF7A5n1NeroYbMD
YGjdSwccvppThComGE5Sb7vNtyXoRIX5MyiCfFdY9PP6GYIIzRM0ZZOQQ6m2mTBCyUIVZ46LYL+X
KhTmySzmfLQlHHmBcpb3pUWwR267puKS5XiuoU2BaKx3R2fikPDKryvyg13Fr/CI3kA2KGYp2RNU
xz/89mbMahE3i/0JhG4qTID6aDrFbsUakj8ByLrZZ/jB32cMSZmhTmAtPobjEvqk6o0eswKjek5z
UdCUFlLOug39VES+nPEXI4tXUEG6W1g8D2rPz5H6JieIDc0oflUY8eCpaN3UZfzXwlKhyuugId5d
rh7E3waExNJtW16FlJSJIp7l0GnPXnKbMB7AqIbZwFX/VDYYV6WyySquua9BnrATOrvuF3YiRDku
cdRhZ2zGhEw8LTTM3P0+QjoeDIRGR7Ke/XZc9ixewLbQ8fB9yPJtdXWKZ3hqkXYHjHGKmoVRbxFw
tXoz7q7tgOtSo/VatDEaObKS2sti0D1G2Prmw3Jw/nioWmfHwvp9AW34HJeO/aw5Vc6iBaOAzt/l
pOm7UYdu3zkHnN0Qqg9c/VNdadhKYBVObBO4Uj7kgUUeq73Gl9/mnaLJ0HzN4M1KrnuaNAr/cITm
ba3CHcBLz9y92I2hdLIgdsAjEwYJLR5zTsZiRGPU3xf4cKBiVE+ICm1/9fIANRjfqy9n+MuAQIpL
6YUvO23ViWEyZ+bJ730sVANvxE7AAO3h7DqlICt9Cq8FAqawa62vX/dVQkN10VGe3gOEzgTc5snZ
/ATlkQCuRpPEU++G1/Qu4nS5mxDajBeXAJdzWt+bnAQ9nY6GRYjc5ZBb0P/Ia0cpq9mUg7MGoSyk
vhbGC1KzWo3t79CevYyFqeNh7dRcQCMGhtd82jdqHfjpESJkbXQBTdZvR+NF02m3GOlV6vvxnx/v
/oaPDZvFqGYpDdtXffbk7agr0wPaAKAsBan6h+hK1Tjl+X+n2lmtQQcaHz37mJRuB3KCUujKyP2A
BM6e7CPtDagT7sY83DSmD9WadBm5HTnCDzw5eqvy0ru9y5At0ULzGDYWGgKJC+qTn3/NnLRvkcsl
uUhJyVNCdZHq57efDWDgAdIa3a6d92G/aG3YZnoXSChnvPVnUyLSiuLnptPb0/5GbHhT9M60cBxn
P3wriGaB7nAG+hDys2DMLXEsEZIkR5vGQcO9YMfmYG41fC1T/c/ohZy79+BfUatgmyMMrMeb9pls
/yzIC6DrwMXkEzNZiPC475q4QdQA/LqBME7bHDQ2J/mU8ffwwdFS85jrcC4z/ukz2x/ywRj8oqCG
MNWzn/6lZNosgfUUCsJf0DGb7sG5nHAMD9t210ZawCA2fsGs13fX7bvhc44Yadj8mqslk/39VBKL
UpzyOwk6ZgoZqVamnwULnMuT49AP6S266skhpVrVIy41+DyfTXyLr1IGLDE4IpVMbQDvmdhr4D+4
RYOaQsX4MtRWq0MR/4zX2xg+GSYyPgGIJ8KIivffHB2jrsPfe3DUY9o3KYcstAmiI1ainhsDEXhQ
jBTHqAAiMBDM4Nqr2SwJx6FUvA5unPAf1P4x7MCwa7wWdQinzzANtpf5ff7zUDOOw3K8fuXGZYGG
ZJjAiI4AkflsZsdlpPrAQrPSuyZ1wscvB/dneMYGmG2lf4lxRvmtDtRL3+053WekcT2PYUr+X4r4
kLXAWWZkqz6xTsDbojB4cUr1Xa4VrkyUEJX+O3MI4tOqtBHeD4BLJtTmzLvnHGupVfYiwpteollo
QmRiyx7Wnef+hu9CMawDonMlEJlgJ0wBtV1B3CMi02hR19etjtdnJwK3mVQ94hFX2Lvf4vKtcJ33
4AL3ZmwWNZUcef4hnU/6P70zmWCOA7nMWMnie3AoCbYG45A5OfejxjNb849i/4lS4ql7564KEc9y
KzAFuQu0IoDgHbOoXa0OndCs8XBzUykKoSRQd3116GH4QonRp069iJ9tMq35LRadVEAJiAJzGSLd
PFjJUIrYu1y0ylBwFwAz38GlTolugttEZBvCobZy7Dpfdh1vhZYBmVsWHiRtCWWB0oE92gfnLTwK
mDdOO6xRXF/XQN6czDCkj/plMIXk1JojYWCIcRFhLmEfCuM6wtChkQAc3Q3sHc8YBcGDRtBBmbcl
sk/9+R0yqjVLxnior3hsKZThy58mnGcabtegWKgtn0ij2Lnb+RDBCSfk8KoX1SHSFhVF9N+Ooqzn
VY1ZCynF7BIWMmVqvgY1tQdGlDhPgYLgVoAVAEyvX26q96cc31wdnqefinph623SEr1yi3cu2A0y
UyKBes9BszVBvvMTKmrO7cAetHEO0xYTDuamJsykD780puR1hDw1QAS06ne05ECVup8D/jJEeQj8
liaUdkf28bXPmQXm9lIP2FYni4oarPgyidXMrkUAc4vTE2zh4s8a8cqaQTadiiKXlajTUPNhhGyO
ee6cKB0NDwDSz2S/rc9aej5agLZzYvz9E3oTOve+cZ7g4tobTNq0s6gM6Y9tQZVyA08y6lFQWpBf
v/60JSuoFvXmepip98nwYICYqy0msL1ChU1JiDwNEx3oXBCU9ra/3j82UPOyJEYvcuGvreARH4kd
HaNKuR0AatQV0by6z0sjuwDoQuP8fE2/OlvHNYLir1mUHN8fEJlFQ59QsuI0y/cE7uXQL4Us/DD5
XKI9pj7z/fpL+TnX866vmVuEpQsACkzLBAoItqUxSaB1J2O8H2uxJjPGuIBl2ntDcsa2HihM01PX
rAWdqBZU0PsY/kFuADlcyx3kt2YrghBDZk8Gn1U/hj3+FNBPZ7MpTObUy+toyXRzgDRCxFIO1in8
nZWlzLUJycf3PMc519R9mDC6orK5uxolJYixAoKaoXM84qv0UIhZR+IJxKkC5gequRwfE0rtUAu3
5WJ0PZxQRnPhIFjU6kH5snup+Th0U+N6IF4KBJz0yDaaH9Xt6E16DGwEwJA+iMBmYFWHGwYaitQj
ymBOcXximWt1qFeQqiK6SZmxdIcFHDVVVIMHRO4zMGrI1OAxFWBs9mbegc6mj6YImEPGN1CQhbuz
uDFnYmhhZoe2XCSJh5xJVs1lwchgdKd7NnxulPkO18ePYT7ObihpWrzRLJvSJSGRGiu7C89OE3Bm
UfkgTHBoQRSYeay/BlONNKPeRsvOvQTPGIRQpznMHtaCJF7GQXUjc+A3yRNbPe1q/jxcD+aCe39i
1kxhnuo5S6wD4gEyXLrm4nPQVqOXAWpj1r78BXRSMlJA4J50N1ifEHvqfRPCeMDrz/TKqd39w9aA
V3zVWNpmRwOlelzNEI4FY331W/PX+SiQ6BFLMl+9X9XhUrhwZ1L7SBYotFlClnrgQlziWcczmXR0
Nz0asdWAh1twd1wZRvuMlA+sGVej/V7TxTfHKGU0MGdqwMWodg8mzzb6PIYiDGd+01OHl8Ix9wuc
FQCkIxbkV90K/gXhh7K0M71nNt3MaIEF1Rb/uf3N5Of3vQWTuxF3fRw/THvRnssj3zC7kEepKjmV
UuOw04x2Zh36LnAtGyz7xi5yfmC6Bjb+nFN6uNoySWBPoCetjRi2wmibCJOpm4qB+4QS+6kiaeJF
EZLjcDbI/KgdA8g+9c6OmFc+o35ZJHpCt5EmHHEwgd4T2E01Q4AQlNotB0zpRGwmlVMde/3B62LP
ocLgbC6D3T8tV/DElxLnCIu2ZViHIiPSqauPqEZNgVyGVMDSXjua8WeKEjnkL4GCHQ4D8IcbMqK+
s3shrlZfsIg+xF01gBr4tXucYhmAh7CFNMzPDOwTdHCahntdxb8O9LQ0t6jOOTE0iCbBpw3A5iSI
GpGWghM6UfKB1lGsy01KW0kHRL2Paurr3G8eVIU8eaO4Ppnf07jzXhR9KyviUkDZKmqcUPvYBDd/
c+tLmyiZl/w6SA41sofJ375wiBp9mvJzpJXLGsOVx16+5L1v1b9+fZYj/RlkXu046uKugf7DuknE
DokD+fD6tWENpOxWWjvhXkNMw+CsOxLyx685eH6952nwCHod4nlQJzlC3rtlXt7cQDp42O9zSHFS
vMAqTwuaPvyj2AmkOjqHIQfErzJ5CsGNhtUOCrxsJewvTTZqBpwQfhS0rqSf8x/NmzGhbymML7FX
NTBs8sRR6fA3/cZhHVYucMYC54dZju6ZokwvjElC23zfoEzj25CERYtq3IInyxDG8NPK6gQwg0rB
eIL/alVGdztbsUlyHKBJvIkVRecmiPsoJdWIM0mOCU5FaVF4r0NCQ2VPjs66mVP0UXJH0PevEBNX
qEoPogajMPQr6/0L5AujelkNq3sAogus3H6A+K+eejl/c377T9iYbFPQ1vmpP9CGbvwgaKR085/V
8pB2wPuxiBRnvLwwGYWxd8oAYTnaSsr8iHk7FmxCdy8CgP/VeLSl2FUViAObD+9Yd9+mX/aVv7jJ
cYhz5ZSd0cwGdaIXYvh3c9Kh4J3fiN2iSJF9/61vy1XAPvvgcPv6lCmcP0ySb6FHL+qxMescbFd7
V2zwyEKzpgvSG3wHL4RSxqFRU5p7kmEgqcsJE2Pm+9vt80bOnsbjpX5EIO9lQoT6JfwI9AzJkdNh
xmnhm5Q9bE+UUdyz4aFNW3jZln1wq7aQCZi/HUMZ8X6H+0/KpMh8Qpw9jXnOkUvPuxw3cq6Y1fgW
o/C2umfOg/Vl1LZOPYc/Cddhb0AHS1FmJJqLf5GGeRSnHuNVcssLGAPslfq66zBu41BvBXF8PmG6
B39K2SP/bSLgDmFKrAZXduePHQKLr4b95SxkWj45c4EmTebpj3j1VmuZ5Wj6KNYK5l7XDad3GwkK
z9llHDKIxLGKGAVQLKncqc0cGh62O6pTaMDlmNmTwyMndAl2Tcq3Q7+wXk2WjcbRp9CS9I/CgPjc
rTaT1qfZyYJrLWxaTYry5/w9TXcXBEDMSl4MHDQj/HWpYUc4n7bVpDMBMeE0Yp750luHmve2u5j+
Xo1NPvhAkblddKsiZvMNwb+h3DSy3Q50gDuZgZ2mymrmAv6H3u7EEIQvxg2+jn8hTM989Sm+CqbL
99E1zLAsbRDQbZTXYf2DGwSvqY+vfWO7GsecYmqYMg6CZIuz5Qcm/Ae7nR5svDMsKbsRy+VW4TOA
gTNYy8L3y/nsySi/b3JL1GlyFCsNFA2YqrrVCO8Xyqgs0pMjui1KCQpqRh20WMmppxL4MSGHb3O+
eGOijs7dKn+jN1T+kWQhrtzr18c6qKY3XtZPU8x2MmohdfrA8VXwufi4wROSHHW1vC1iogWSqxQb
OUZQ1cNh/TIP5FJAePmb3OC+oTN/lA1FdeA9NuwL2PhFn9DwQVWY5Ww3Otv/4USAonCkykH9bidH
+t/H2cSDW3Ybdu8Fu7GD6YSddHR2ty6naciEJ9V1TmdKnZqtT56wzeE390fJxaJ48ekNZfhcjnOx
OXh45KQ9Jzf7hLruqa/fPAeQk4ZXnla1UDn7rrmYXO4GFnd4+63R5cnzmA8JV99wLNKgoslji5ul
/ogkT10/lDPS5a6YIgPsfE96lXxdL92Z0jgMD9RRLT1MyL2XCiHynvYkYwa1uigHYEmUtOHkCgkY
JpITLpotfQEY/WQUxnYV8Wjkug95mc8goDqXo/djDMgZsRBPw/Y89DyoTUL+xkSQXp+LycmjH86T
6Hc0Xw2Tln8Cqkoj37XfXf0JbnXW5EQRjIqBtXvQw99BWACQnz5LMTqmS+fIcA5NCgmoRXxlz3tP
zYnulANQNnp9h1bsjz7nZQ5f9mTxbtmJvMQfmbh0DqMDd6gcJgkfg8EC3hhcovPy0yGa/vxxc37h
C2Fj0cwsfMNmWMbn0NH5+7ZDK+Vhl0OpTz0M5gD8jizFEIEF6QQOKY1M6Tji2Dhy1VYksoZraqMc
xMTjYyXnYNC4+m88ibEHYRyGHeCh7kDwvsUfm1RvwAYuSbG5Y7agC5f9sQc3KeDdP+nmuUVNXDUV
JME2Ow3wXiTzjNqAHz+fX9YwYJjS8FvAGAogbkq1xU0CFcOHDOUTyD1EKPVAryPe6A8wXcEqSnRF
gg79drwKwBwRMMoxTMf7KsALG2rNy6siKigQXlQWIpzm2c9f3Ekm7QIjcgqoNpsxWN6dM/fmAZc4
B86cgaMn/7ZNJ6Wv34FN6w13EMyPo2UPt50Yy9CQSU5yUvDsBLrgLSDVd5RX95+UB4l+GNSQ0ltN
oIoRdODl06h7Mi1rI0cVcp3TlSvBRSmdqUaNeP/y/zZcGFxLD8i+T3x6ZhtUfg3rys7J8sZBUL3d
V3we0f+kdkC8xDfYLLsiAttcW2oZnNaSEdi2H8IH76Cp715G3cJ8PQa92ry8Oh/girtdNSZZf3qs
xfnXx91CqKqHs573+CarZ9i+ujIscCJ4hQnj2v4CmL0NrU5P++NDlBxAtWByvmbJteCMrl3jA5vI
6MAoqP0KT0P4pKu2KwFaE7iBmZeZ3W5QPAePk32DmrF5wCbr8MgyDRycmET3rKS9qQPeTthGP2iB
VmwhXyp4vb2pEaCY4TJySH6Bvta+/0YcNAdr820/9fSpi3D+FrNtHTipQLTIlmqrBLkL2Dx0ILM/
9Xgv8IO+fxHrD4iKdFqUKDD+CdBiWzxMIcnfnb96mAK3PpCxFD3f3czhAt7dtFI36BFOTonJXnah
S2vfSaMG2IMytLiM/noY2liPxg5HB2lQS/4Hs4aOBO1/4KFOIAfbZz5tYR7Bzvo1OLg44k9bL3xS
moDj1ZEqWNeJM/HoZsTvK+QE95KMbRfjAJrGED4e6DybFSV1F9ikC+wHdnMFVithRsDxx6yV3T43
+iPhcRpLZPUBtFknetVVVMyiA5+kABlgJeycwzXixjrQ1mHsL7/YqGBbrubTaQTLip2OHQJCK4Km
YDCgr2IDZJu3GTRE2AEKyv2sooh8NykU7g4yVBEwAdw4YmAhXkEwH7Ciygy0fktj2qM7YS8AdOVD
YoElU1iMQ1Qq89kPuTSE5TyR9GDlGeBNZkjiASFY7tX/pUR6OGh6zToLhuAG5DSkVymsfG9Gnzzr
TCd2DN+iCDuIs87u6/fMY0efYu7zPNJNFbwYYn7bw2Cec9aNb3RJzPdcchXIN+psAxHTuT9nv4L0
T9A6Q7sN33zQC97YJWXLx/ZtFRKNpZeguWNEbUgUqSlg9Q6CNwUqg/NuJNA5l50vv+Tt6N48aJIo
0zKXH86WBLnfWmLHxGShMX4Y0/eCgQjSKRREGnNzLgSaFNkZTqExvwNSGm27tX33GUA/mR7HfceY
n0IiXcYY2wGDO3hUPxPsi91LEMMyHzb16wh9qAgoEDkwkgRw7KtTGAxIouSvDV1yqo8K6/ILRsBu
b7H/VmofF9hFoTvB3IkkmXkVdfgwp7oN+NgZiQrmYRxzNUVuxaO2g0kzATEGeEqcsx11w107gL5P
I1worMQHkVN3siWj2o3mai4DucwuzC5mYGejNWQQws8ql5YxOMncAsbFcpPRpuuW+8ae+S+SpcAd
Ekacmmpc3qBujsd98FZVBlnijqFTBnOa979IlOcCe+e2jZ/68jPGT5NOXIDeizOMU5X9uQpIsBCc
SnztMLNxwf9sy0LsQGAbd2GDz/mViDE0C3DXKhegfEAA8OyDvyVydS/1YopI16qp0+CMfzfOipSr
EhT6eMpVzCOU5/DKtHCUHbbY0VAi35RLjLRlZSPsR4ZHK45LvEuBPhusz6NzN0Z7qGxj97x1RRYd
x0R+t2I3s8ZuZc8DsRjFVQ46MvIQGFeSGEyKjrb5Ii4uJ2e0us9hFXPTY6Z7Dc06t1yodu49KE0e
6hQeRooK2WKYth0sr+IzvoSQMV9qzobhEcg2Kll3CfFCtKn1KAhIG0j5UmPr4w6xNIOlaCIuGYt9
Gwqd5VLkjAAVd4UIjZkaKxs/eFqV8TKPh8H42uCKu70RlwVq3WxGJ2jvufybvvWGtAw11LoSdIeD
ICMzs20bTvIJkoOUAtafc1PwztXyFHNX+QEawAFRqcypIcZDgDdxF5FdFaaGZNxohSwo67Q/41f0
IZ4ZkQIa6hpq04rEINidPwZu5fD4QZj1/fDqinNw+eBOA5kURw+3s8LctSA2cOzOrrSSQoOnp6LL
EhZSraKShsQpzWebaQ3l1STCd1NpDeqUyuyD4Z+uBr7hDx/fEbmG6XpuWeMYl9A/TW5lszrhUIra
Q8TgJf/8RQRT4wid5OxSNYBHMQYz8g2FEVDMTcR+DcbPR5AqaqsBxQQeJ/bJSJCRDtBiEVzz0neg
WSRlwBIioxUFKKrXBk7qRnCazdnCXwzgOtvXIbBetmXMNZ+IV6wEIKvM5dk4ly7TmTU3r+EMEflW
JtMEJQlUsI0LPd4/VrrrBm8Us2McEr5HFbd+asSjNYnfg/1Hs45NZ9se8cy6pLfiLoWLCxjbV80l
bhgSEGuVQeU3vC+haXYMt41w0AwYx8DZ4LzoUjLWfINbyTPKj+SCfpkJwamaUH8c6E6QnS0w5UbK
MS04FAaI4WW3NH5b9o1l6vxYMs1CH+I+vNtcvP9ZFYsL5ox8KPfnWhiG3JwKC003/on4GRzzCi6J
S0sbg9U2fQjVrU9/XRm0CBcXX6q9C0ev+hdB8SNmBtOnrjGaXfwcQYAdfxQy5uEnA9Z7U37JlHPY
4Bo9MjFUWUU8APA2MpNLEcinRHo0zoV0+qX94c3o8FL+YejT1Je1zWa5bM2biN6f/hVArwrHZ4sw
nJOJv5AqKPh2zJGYsWEKWNu15fZd4LlLDdhXFqajhT22SzZtl99srGUbsz5YrX1981hsPkYFp9h8
jjs+BxDrdnrf/B2xnB5HCkx22xVyeErt+ZHVm6plZc5ZdwNQtXw+YToQ4Lxs8dNqGOQoNn0ZQEue
muYs+W63FxJEWcm3MWcS9pz8SadpEBKATwOwDHMZ/kWvzVO/P90slqfdIx1PtoOjwb4MzynWLAR/
jTEzf7wM/kbHL0mG4g7ZWx/eJeMvL0S5wFiEoVlJQoPelkyVm9ufo9iX068xGHNe30Ynxxpfk01t
dk2OVgWEwI8eDy+B+1T2y/A1b2HWlv7IdTk0ULiFjNAnN5EvEcd+ioYAtMszphdU2FxMLA6MJifR
0Ywr0BG9bcB6pxATO5Cxy/HCXfQ+iiymTCfrZxUh++yHX6pmvZtLttiyZy9lMeG0z9Ifb/pc73Z0
dYOuTgzMSafuZC9i99FGSK34L+4pLyAGJJfvzxmH5wjgMyF0+s+52w1V2+CfudhwLzu4dOGTwowK
oQpfAVc2gntw6wEfFvXSG4k61kEMGb1StZDo2ZAO0+l8bi0vDg/XKbpP8BMd/+molt+OhRVfcvYD
cjd67t8aowJWzxE3jsMgX3K+sLMsex5+6agnl5ZWcpvrAm2LKQZZvU9rpzver2S+bFJOUsIwCd2x
1ucBhk1LNojxPSh0lg60wi55UYjGpC8bnrdWlpsrr9LmGEChUGsZwx6C2FM4n4ve0nXxlRhjBQHl
IY2nolE7NOs04mjV1HSA2AnzC9gPHF7sQFdcJAAHGXzy+WiOZLuQo446iYG0MeyDRw/Z3z4zdyRa
AdvduN39Jl9eJgRzqpb/R0bcSK3GU/WBimphDUBm9Uo/3ICxD9Vm91sczjbYvd5h5mTAdoNMJZRI
SB9ThNFc+k6usjdeI6nzHvE0MVb+6tOHhWgZ/E24sH9qOC5TFL286TxocXdIpaBU2tQW0VTOqKBn
B5gxNc02a7kpwRJLcjD+3MY+2FrW6WGB4xmGM8AJl3MAE9k/IafAjzTwIrNIpSseqpGAhkOvpr8+
tMNdDVdP3vneJbqPRjV6Bk4F9dAoSAPa9BdNWnNnUMl3kHEtFFaNuesf2+7vnGEHyGBXWgT5tk5W
lbutlORLmumOgcS/3jVuW6Gszomg+s0hw+B9yFu1xDUlyEG8LyYsj47qaXzBeR5fVJQm0fSC2BqP
YR5BBmlsAWMeLwsn29/AGmO8yIux9SHHBV9/Xj6HIMpJAzjgNEYQZL6a/rSoifHwekmW6lfPzssX
YyhsGGghjKA6LK9jfjNF4omCOlf5Y9qpkbJUw2M2/rvfbZMniB6TmTfbEiPidFJU+A/H5gx7ePBf
+4LwBtU1DgbKv2NJ02ZKb5u4cKz3AgtK6k/slvOOuaekxI3j54zJMAnuZAURil1vG3HZ1YnXCl5r
7SVyZTbM8Txjx6OsHLI34CTR9AIJ1kHBSzE5blxZcNyDFx2M03Qc5P4o6pcnB/klR654Ej3xT7ZF
U8SRxquwj7Hwrwk/eNzyuMAv6FiopCEWXlmoqWNV1NpjVMJ3nYgRqb/mfbyQ+JXSm09ELYiFoKz0
3+w6bPBfAD8T+T0OMCxpoqdWkkAFhHpNjQY0xsvyt+F5UPdg3GWILgur4AMhJZERAS3bX9oOpchf
IARujXjCFFQTNdN1N0Q3Ug18DySuQIVcEHHDNspYUxqHIqw+LOAGhEj18WlgyJSrMTu3EGyJe9EE
l9M1rT5lIwCRKNHOhX7YvVAULfFAGdJp9gxX8vLmNR6NptE74Nyp2CWDoP6lZLVycGCVWWh5S4Up
yRHRhEofnMjDvzLu8Sa4zBY7wHu8ZN8BhWB3SfF0Jae2RjSRRxNaYinVInksZkPGYWaMidt4Uzf/
0jMoVU4soTTGnkTOzTldIY8478u+LpQVWp+WRSzYd0IDQ7L6lMUrRksBQnlKdD7Oitp9cHSbxFEX
CK7DeUaGD3J9qjqE7dO23gFX4KHKFHU5bskiMweNAkz/u2cTyo7Nk7P1R6nAK6hTrvMvxwkrkCAD
5vE2EaFcrfEpIkVvkavvfkhbVB6wb6e4gGBz12NOT27TcoxwoYG/TGUGQ3qucSAfbt7asrveWFxB
O+ImLVlhAxFas856+9oTmTCUeAK8l9gSQeMuXQkFGZ6czfg+IcpKHBe5z9LWsx9IXromI86Hf1//
M4Xhh1I6QSyhQ1JD2qfl42mS68FVaprjb6Fjco010Z1jw8pjoQEVU6ppilApKeOgYYgLMgKVeOXv
M7YU993gwCwnLtZyMd44Z/P7UU9ZPSyLMXuCeIqNU7NJDZnCJxabKhoaznAajLE4rUjAJnX/kmaO
4nJvz3Bt7yaoOCmMCYtVFY03mbt1llpKR943c4KTwBCoAE7eOI1c1QlKY8+qpTt9CtrPCEK1Fysa
pjGSLnko9+cNXqbclhzQSdGP7Z8bXv1JmGfC8cMOYlCfrE6DXOICsoqiHxdWWnxbrGZgo38jEAZi
DymqBHKBWZGjJZHaE++ks7Wabj7sDyy18Xz+sQZ96vFu08nx2CMKVUxDGVXibTA3NJ++gouqYJJs
8CjLzRS9FV5/bDlsQ21iu4WrJxc++NMwjEoPEBnrG1mAmJPIKGM8fhBo9DOkEz/zKilVfhYbuMy0
v/qVVYJvxTKY82DwoWRCXkuN+9FdQeS6ZDpsdVlAp/Brbk6D4e9mgNJgaaUQIsOZYsHjVzAPejoM
r2zCZtADTsZaBBgdL+fRn4a9xj6XaCjGzdvThKNIXCWnk+aVhE6wv0k6QrfiAr2d50y6iBh/B4JK
kaZtXxaDWQ8+BehvjRhI+DcMI/1WhBCTeBr2GaADu9AlkpAvPRJ5TgfDf7jvPuK3vCZa36544DMV
hX9k1OIOQ0QABgSVhm6/th3OkQ98GhYyFR3XljfZ53pjmV133UzNHuYnHomGDGY4xBwZadfafCqz
TzHhrU/z0KRxeXuINdfadP1eh2dTh6lwAOc8UHFMfYgU4giBAMm7LKW5j3+x/ec1Fts+w5X3eu2/
UqbZiLaWWz/szhe8gKeQR9qNZyYqSH/98sOPfb9aaw/uUWg2SnbhdFQZq5r1IMtaM9PJvpsSrwSS
px49Thlpw7nn267+qen4Rx6NFCcSdZ2NYnG5JGgxY0X+EesXI3H55w/jfBLvU3s7Y1Eh1oG37IfM
ak3bzgz3mjQwyLgEjJxRlM46HRgr5uijKeRWeLdvGdFi4/vapq7tSkDZqBFuaV35UZTzF52h232O
NTxCxLE1/PAk3Habasn9B1/JoyxTJEqMBNG5RKlqc/QgAn9FrHMM0OKeQdoFb8q2NWQXc93VqKaD
3SxShUTRjk8BbKfR+er8HX7FySi6nLObIKXyPI8DilBJ/HhxzBAvy5rfAzPFmCg4GNPKsTgvH4qs
OOIp2k99ZLvkjuubMhQHNXpY21yH0G5gMK3Xk5zad+Qx6cVFOYyzmW0y/tMBlXWeuJiPnSVs/q8l
2uFGznfbNCdjUlb5wUf9P5bOrElVbQnCv4gIQRR5ZUZEFHHixWhbtwNOgIr46+9XfW7sOPfs28dW
hLVqVWVlZoWo+UMvbSckEFlWRCrI0XsbbnWyltKnK9msTTf9yn3Gfvk6x8JxlN5tS/mZMORw0o1l
kt3FI4K6PR8E3D41SEInE0YiFORM76Bdh6m0SCdIBWnAp1m2lQnG8bYFxpWyQpJYNz3WNn6puEM5
Rp8erWlyLyXcShJeA82d/OLsP1kmaDKZ2SESuFEXH4gV2kkEiioanp5MM5DfyU4BVQWVeJxss3Pi
p7U3gadA2SetcoulkyZ3Fn7KXWHNAbcV7HEowZ1wWYMigXPwXBUrWTEWisRoFV9dwi7hax9yroep
sgCqE5lkPVqOwhRjPFI0nlyXl9h7+EuNpw38D5Oe4Bo0qgUZJdjTDHFIN+zDmHzj5qG8J9eIOUw9
4MgpxWws/RvAsn3P/UXn11Ao4y+trz9cISnkliMEdxSkt6NRbzjiIDyQ9I/vcb0Xw+FNSJ51wkHK
mjBUazDMk5f/5X5VS5b5Gb3g5Hhe1g5UEpY+0tusCF4/qtP4d6ZGIkUnChAGJn4xghHN/LTxA6YO
G5tS+7tMU92yWFRYhGGSSrI7ujBrBXMo4dHUictPlpfIh50p7Zo+1B6IAwoE//FFRLulw8p+bgmo
lp4JdvJ/huSI7LCYi9nrcXsLaJHY4lwADUbTkSXiJIrchd7sV5tqnks/VBAI2ML4ziYDm04MPVfG
VV+d0dok3qPXfYxP2WNxHUGGeKKI7M/7G0/5UA2dkvcmak7AJf5eVd0NvLfm9HAGYU8FQA5BYTA4
fBwpMk69cfmZoj+Ci9lBckqo8mEGwPSPX3um27819+aZEL7a6Zuj5Z0cLkzZwnd1Tv6VnGl2s2So
UG4hvQDmgoHOTftkRzxotGkUtCMW/dcuN7CF29rLt2chxvLcVRIkDNMPfJCxrbHyU0dfvI8Wg2Ei
hVYXzxOD4m3YswoOtE3Qq4YPRRoYA/s7Ofw7LQACFcoupmW2w0vXHrRMZQ8GJq5yaB0TBrX8LrSY
U5LGBBQSBCNytqLsgzrLPFbGLoVTmEWoAJNNesB3nIIaTeCjGaIKMtxdh/P3o3i0WsTPMEexQDcA
h9vR5exi/yUH/ocy4g3whbiGmQQepj0KiUh+krQvjheDPhg/vG9sjiQBxPGo/GE/4LuPm85GRiZT
jm0FvTaWlNvbJO/8owbKVJYxNSy9mAFVtMYk35Cch5Q9zxkxRf5aGA6D11p4qwObXBq/cyYWrx4C
C2+QYalh3+1ie2BH+FJ3Q3h/9dfh26GVxN6L/c1uARxML0xzBZynVCEd6Nuv6fY8Qwb7Zfexu+CZ
Jwn7F4N9/9gPjNEXqc2Z8eigZVyEV/Y9BePw3ii7gSp4ylLHlCr5fim6cBJ1Hx7LRbXO5PU9Tyu5
7g/MBZtEqXJaaV8R70mC/nVRdEaL6SEJeLCraDMdxCucgu0L6DV+rLuFcZMeUo5BO+eEjObBojLn
TUdSgvX332ZSmXmDeBE3cnB2AkoheSTn1HtycZJ2wDieGRi1ZicUudl1v4dBY3G+gHjZ+ZuOAMPG
BWWCQGklivQLSlw1nTABxN5LwYcRKd2a0i3Jk50k++we3pkPp2k6sNIEcIYlJfnhp3TpYZjuhWg4
6p48nD2n9L14N1wtqQePkvEef/8kc+eXDACVQ4mhHWdeSj5JFZNTiQJJixtun9Qef6R8RTqPM3wU
xWS6lJhXwgcplDlmp3LCAv2BYhL5QyuEQmrky5Ptp3L8qyC+Roq8YdFJgHq7dlG7DZkXhYig42+N
RU2lI03Fl0y//ZCjVg/yVw4TdFVsIMfjDE1Wh3+UbhQ+5V5OG8xJkWNTbpw1UJS0HvdGtSUTgsnx
hbhEcXP2QAW96Cvj5CjZfuTY6422NPwOBN93VC2ltgDqAyREfmrGxoy6B87dCI2EqHR3MHsM+qiI
7qZ6zFApqkcw8J3p7LoZ7Zd//Q6964buyK4MICfM+ktEXNMgKv6xPh8jpq/jqdrsuYwkjipv5VBt
wnJl1O5NOqMRKBCZ/jB2druWd4JPU/lt0Fq7436KXIh9YiSAMsWYTkzS6frg1OcMNNvubdESODHQ
xJWGHIqOv/SG+S0WjFeNlJ4hmfYCzXQTKNgAofVZoqGOAMfEymiy23Xp01JSJC13xeQN6Edjx+TD
tbhMhaGKstSmxbRC7JG04z7BlVUPX/YeLP5BruRGgCnR7hjlbKZIOga7f0iSoPbcciHoNAAmNEk4
c4voPQM1pZft8jtBP2Xin92+ncWOixNZ+EZjeMkzFrsOGRtC6UKXuhexlKmPbiEbPy6EfILlI0ZJ
fzoUJQOReQ2/4iXPpzB1ckp3NI4lLq0WYGoHmBC8EwMOMP3d8Nzj3EHhHkAHU0L5bqgR+XicKt90
q+U3GLqJFq4H4wZ2Axffg8plQ5Qf4kYHKJTnzxAsZ1sC8xGHayEPEwSIxEgVzbML18QyJxXhi1kJ
ZkDNBAr6ddSTtVK8BZ2UR+wEXFAk4TmhhqPdsyU4Q+6ARNERo48I0Pacw15ylckBQk9Lo3+Vf+hq
PLgO080qEvVPIMXOIxiMfIiLSyxwGHeY+tc9k+cImGrpsrnZ7D55EQmYGBugKxk+SGFAXW6j3IEB
wIb1tYoikp1EeSr48YPRw2TUoZfdfcw2JDHJBBtQWFqi9WHHUyOkhyem4i6/lcS5jqKYXhdJOAZm
CAatT+QlzdXhC15GKzTVQrrWXUAUW1rhQB1Zu/tNpbbC/zc2AUpo3iG1pyfOPfGyJzyECddjBEDm
4z9dkY68sp/XF2chLwTFfY9yuL5Ha9v+h8hurC9NM/Rf9MOpmnG8WBNVwB8eow+AC/YQRx4F3ZqB
pCPWYnUJZWYLeDXpAj0XzT9U3rkMgVGj/oczE0d1ACWaKpueFTED9PYc9oRKcKPohrpESGIa8K+Y
NT5gSNonzc/rAa1H/Z82sFlul11JsQUi9LUuM5AIzANzkPALWdzkaAa970z7AUOwyynW0YYxLKdX
9wknGKybkHWNfU3xGd8c1mB+59V1GGJvHv5qu0m/S//kRXEETPcOyO1dqeNv3nP22UESeKLVB3yi
d0F/xg5P06tupf+1vnFRATbp0k6yzrP30lKl+NxM4PxSJFEdZg2B5fTlcEPGvmQRMTWhz1PqyAEG
doDSGgCIZO3DxAC7wCfQzxLN3Q5kASTfvyIHWOoQEEeVKojF5nsR2QF8Juucw9SaLu6gy0SzxmW9
nKyGKmdA/0LnmZKdrOLvJrnS7dWcWF3JMWiFlJAVSx2pPLlj+oz2pCMAOhcOKNWiqsAa2Rc6iAqK
EbesMR6+txUIIaN2ozkEPAG+0ZOdCoeZ9i6t/5xR7pxxFFA6nmFL3aF2TNMTzI0mxcGecol0XAtp
FHDYOiefj9LhOvwzOBB/TKv/T1t0fiRDoVnlFP4vsILsRgFfX/vjwPIy0NYbCl2+Y2gyvxB2Nydd
mlI1MwuezUBrzgNu+zL7N6AYqu0nHR0wunIu6Ou+hAbACBemEFDBYCRkQj5HJgnOamEt8wj6jpQf
0AzigkedFxEOvExc0F2mJfrGXxn0QbDhuud0boBn/KzfC6HPGrmymFAmAZPQ/jkNrXDprzEBOACf
rmBMdTwTjTqVw7xrujROsU4D1VWh4QlxVB8NkSzpKwKOEX+mHLGGu4E/bkFbhAP7YpakVP0DMG3d
UWzj4d4xN6KmFpzL+DoA12Q/HxxVKwnFNE18rCE5rHm8aXf8WxwYBhmQ6hFfH57H0GAmgjn5AzEU
37W7hN3YgGZkyhVKA2vfHN/9AkT0lNK25YPElZM6mfs2uRJ7EFftea7S72vi8CNNTMCJ/YahmLd1
QtGcamjJDxbwH2mVYOeQenGqZIk7adhlzBetU5rAP3n/R7H6EE8li15sbGdY/GJjBRsKL0ZiEf36
4VkDTigwIA+Mys/AVqwjpF7sNzF9NHlWEgOOTxufAr4xhbIHI/wd0Bt3JlimzWdDl/ht2n0H1duk
mAsxBtCE9jM5g0TfTt/qL65Bd2CR0tOcOwlhhF3DGURyQV+TGrQfKjUgRgDMc4CwKHzqi5OTzm40
6MOwK69YXUzJ37Bjt/v7qqGjqEaga1zGJJ08WC8/bzTaBuWBO8IQjx2nN2G20Z0ua0Cxi4P9UNiJ
dZwQRZJ7KifGKvpMugQAGiZyJfSZKcQ8kfBEBHR4YkNBYkvg4q7XsXHZgNSxIweK4+6RkZe8B7Bq
7ZsqnhH44qYv5mrysxd7h1ulfPk3xQeNg459mWzF35++BruCPzishysRS8cXhKbHM/eJ7uWxsWi2
xxEJmJBZBHvbMXVAjNw4/8G7W2YfoNshvD8JJZAjDG97koaJuryCE/QZkvKWBhOWcy5kBe5SMy4C
zYXR6+s9Ryzien1/syCXIdXO3/SwU8Vl0dAuDkDSBWpOe65U7MdoDLdasBR1FGKx4V4suBA1GqSt
ZKGXX3q6fiqef4L8sRwXPyMASB+oCwbBY0I5E6rRh2CcdfYXp57f7SshAoIPhHQWD/z40ckmfGfd
6KLZwCT8XFh9tW5loIY+Yl4X3ZppC1GC+0wK9w15MSEONoWZ6uueAcyHjdgP3nkWv8LtDa9Tjv9C
MDgC4V5HKXtmYA77ZP1lzdKohfO+HjbZ08bCz6f9lWb3KW1sm9rL49gaQcU0hhj2McVjIlysjHbB
KSDsAg8BFONSkW15jHuQvPSXeWAja0LpfZllgIlQupL+0AvPSfoEzYMKyB1i0JnlC1rIf4RgkpmV
A9Ej8wh7I1cbMat1b8GKYnKBjDXMqQokjLC56QCm7H0vgY9I5qAwug1nFQtW2jOkGuJlAKN3TrkT
Q8vAvGkIkgDdnJtn8VQ4ZREDLa3U87YxuVHuQd8RaA7zVRZTfEIJCbGI+y7nD/kqJcpvnleQmNkJ
tNb6u30IL+Y5oRUliTJ+gnHCiSQ1I2CfdOE5vbdO7HRRki0oBMhrGO1tb5x0Ysz3Eq2545i7nQ1r
0qxoexKmrm/qiTrvLY9OwalOV5YwmMeaTzalu1uvBigeOKloRkntQghcBFQ8gDM5NZsxn3CYpjVz
kIGishAqgc+ZT08EoPXopVDwGbS5QNfOocUt8rDhYfNKeXCjVvM8mbWyT9XxnvlACgldqp99gcbK
le97nRhAB3YJFAGaRBzw578ycXihFvsjd/xljfDVw6CxIj1GfCIwAMUvyzNlkeKTyzQ7ySfvtv/1
W88KmREG9AdguUqAebJW3GVOrHDJBe5ANpa3GsydFV/jE5JTswO6hkXdzSAGD07XqrGjHeb90D+l
rqSflxO2821JT0fdUh5C/BwxZy8d7NLQYNAT1YoF65+cHFXFv11A7u8wUgVPXaQpKM5FqUjzjQxL
roFbnBrsbLjF/u1nZN2CdM+9Zr6ZPuR0uA8pZMGer/AVQRcrTgTFfrL8fcO2kNuv17WzVny0NSxU
NOEMoJYU5Ox0uaO2WEAfbYI9q2dGP59OCUW9nXfilZktHLjbAEEwDag0ZYYjevsLqTYxiPtOS859
S7on73SwFSVi4LW3/aN9gPz8rV3UkIK4R90NAhX7qZNR0v5wH38Xw8ldzSA33qdZiJEPMG+q5iMz
VqbrDsIatGyoT/h2XxzrVu7y4B/e8CvJKXkmvjSf6YXjbEx7YO0OFdDLMbRp0oeXNykaQNEqGCjh
vk8Cel+l6XnGnTwm3pOJJp+APJcDzb2gKrWrqG6Ar31aFRw/dNhInIkTRJfG+9jrGmd05Lr25R+z
rLIOsPhy9Fy41RgvTZGW6asXxYJdQzKeAQYzYRJSin1/xWoVmS27oNPYBvlWxJKhf26/t4dhT6ai
CLkjNG5hdug5HN0sOre3PT+ZMATZmqQoJ3c56FyZa3bDllz1hpwwfAfvLZBOq4DU06ev7XtcvSH0
NsRllia38sFpjeEW3+V0sCHj1a3fA4En64PSIR+C2xEcAg2i3viGh8CdkfDDyvQMFPKoLt+YhAz7
mter/E3hF5+YzOgFm7X2L4lW8NwLhonQ9tHnPP3eFx+Uu/3i+eMOpBf+BsoTykSsDRq3+4pu/IU0
uBzypDugRcq0YWLMgHatoU1uyrRv37rO5+vh67U9Gdb5NeNVzLCkh+R93/bgYJfH5Ztm5HnYB/O1
TtTSuwPu/Rz8XU8vnK3RgQeOvbpdp1U/fDLvY5BersmzWT0Gu2+1bsroXHh8Sv/ul0iXK1ffb1tU
pu6TwZM6ZUz3M+FF1xbGMpxsHCLTFsRyw4CXU3w1IzDcG1KaPv5Qs8Hi0HH5f9/DhL/cTXvAyGFl
XBy8zjvtQHg7ROUgqmne4vwf5o++q+H494COhDU98blyek1UXma1NjWt80SmBUHRXrVTeKTs9n0o
/WCwMMhuz1FOCGDgS8xhnbARGZISCIlaoQK4UpZwIig0OokBW85r0PfdhJiWwvOiHEZyTqw2lg27
twqluIgBTx8YzwD8nqFX5hJl/sJiFoYGseEP76NOEH4B6dA/49cA8+UfkAkoTcJpiJ6jt0P5B7i0
iPDpw+FOuJoxtP1Hlgx+OHwp38mrUhp/7W7SAewnT8BZU45AIRjf+84pgnvBs4SBLxzZLVZw0J22
N68tYc7pLuvjM4ixcdc/PFjffA1b5P1lvbvtTgfPeEoTegB690B4YvoUu7yBaakvX/nNtWp3U5KC
IbtB97B9HP2OybLYfO3Xx7k+6UH6xzVstHhQLs71A7NuFHfGSoHLieFUXHbXgz6mdXXI439STRDy
8Ng7j+r7pK22K4N0VCE8eA8YZ2iNmWMRQNaZUsLHhLtVb3ZC1SFTMDRow09AMBTTCNYNF01Nu4Vv
vEYrTJ96B9uKSlKAhO07uXmDBWDoawE+oln1v/cvDYecCS6oNReImOyY+Z8UwV+XNJURoELj1FCt
+Z3Ko6eOxIY5Hf+EX3xvyQE4piCo0ICkIUIZsn1NKQfpLYOSzLcQ6ZMUtzNWKixDzK0o/CXhYCKb
DHIY1PAeyHGoiyAwZeSde8LO74akwLzzENW3d5CoE14SD09W+7YlOyNuMWPqCW3qWo54oD0viemR
NAsPHzvgUpP88rsMb29C7SDU7nMNerEAu8eEKjE/OzpicqK5SY9ByhLCNCH+5TywLCCO2iqHGfUS
oxgf3qWf9J5W27iUAZ35ForfK/8MKL8dZclMq/GBNcM3TY435lXAHfc1OymiG+SSLyQOeocJrPQ8
HvzcvGsOQKUaFHvk9VRU2WfWWwq59Awzh19KHrMnak3rSWpbl1FJQsyiZaIwdA8Zvk7TIun/6wH5
xzKyI4Z5BEIKXlpMzzPe7s7x345jsDkaB0fKPXr+ZUn8f825SUfcdqzHgYSrhOzwBZN4v3yakTQm
AY97CKaI62qHsnKyvY9pO6F72/jHDbr3UXWIjGLUiDNy0F6dE+RPUYFFlLT9tHlMnl24iThJIV8x
ad3IiM4K5gXKFSFRZ0rK0DI78bAfk16OUZIcajndB5EG36Nvxzsze+bgYNL+D8x1tVJREmQfnDcW
+uIdXlP4TkfnTN4oc5QgBCbd2Z1JpizNoRCMG1udAV7/a6Ldxr5D/Ma5DawGEcof6E9Nydr+7Tzs
Em2IfxYcr7VjNtdLQWRjWDJhYwXGRUMIIxb4Jqt2CKN1KS0wSCh2R1C1nqeYYd+mZiWZkdq6warW
2m5vkxdgwfitOflqg+sWqZdkf/GBy4ulJw3jO1MhRK+UxODi+zEI+zOe/ot2ZkCqGN9/YGjhuslU
ih+cbMBzrd1iAdO3U5FePxEmYDA0bUVRON39yaekoU/CRNMfSot6oQzNE6pFHBYYm0set5LBVKJA
eo5QCYGMk0ma6G08ZMlsVH4JKmMeb0PvQzHCTqJxQ7xk1bPEkPYLPCGT3XHWZojDgYqRoi8EUNsm
ZdrzQDvqH/0xqa70h+GR2s8PpTHtBYgwCABAP98iRWJ+IqN92XO87RaVSSGEt3wrvN92foa2CH84
g38bbr34RbXPlASgZU+GeMFmvCT3/04cppSDrPDGxmzFXGKOlY5LMn1iGixzTHpsdRVcjzqxI7M7
yeCvsAK6UXbFeYRqb4tEIkPL45nRa75tINhLqUgqBpKcdrf04lo/LAIAkX9sFSAcLx2s04yhBAJ6
pH5/x7t4GSPn+CqAHgnk87QwWP3Q82VdaGyrLc84BazYsx7MX5NNyaqXQkdgj43q3e+jE7CNwGt1
Dj+BthSgzN6srdt2D7whgzd4EB22+Sb0fycudBicrAWvhgHinnIVYlZC+ZcORmRiXQf5ZSLwA3qr
H1o8F6Z/gQMyzO6PJkh3RrqfLDZEZFNZk61LbUjlvXH0ByikiJIEWYwLTmT3VI5fKG9PcT2mqzeI
v2FX5zTxHoZ/1yGGEUgSjljBVgmUgII9HLi8o9fiY6b4JL49l+nWF1yG1/PWQ8A9L2loXL33ntkc
uA6MfOxu6lPU7pbKXE9wsLkNGJnjARyhXxTXYZ4XsPJAmnKsSDuVFSLF1ZG717PDkIIGCObjxQzu
O1mMKAnTKgopo3gZNuGPAM9vht27o72Z+nB99gCxpDBCxSG7YCg2JRKl+gk5KksFAIaDP4RUxPdJ
T661fw4n//96f5z11w+vh50E0KZbgleJXKKTQ3D3Gj/Bgm6XwAq7Jb2NA/GIZiFv020dcnDQOKqg
EcbR1hjcIBQgjgSd5JW63L6uSHqQQbFf0Q+FfgWdcAzkgUVoemH0CwmKl8e9JCYzA4MByQBg9XhM
q9KFVEqS/YxSBpj7bMWXMFFz7d+F1lAc9WYkReT2WeFz86iNgcDYsLwbapy/rIuvTA0GlAVoYaCB
+guKaAAj2HUorEjmYc0iJ/k6TGDMT2Oid8zRXlGBQfSRI4gpevEjy7lxT5TrCpNsP8jaxxqFE/Ca
Dlcl5dgMDkPqM6iMSB2894QuxRBe2Jy6uWE3fceTEXU4rDONpukZNgNNnH4ZUM+drd8jnsJosXlE
9+lfpmYEIUOAOf/ZMdT6aMaQb1t/zSV9GTg7BkXEg390K7g4KdE40MOwzhMgUx9a18CSCRCuvwTh
YX0lr4/dDbYI0ugpD1H69GP457TmCI/Ed81KpBPGIGDKNGg3rj86TQCC9cSf6ICthz36nsEdKIAZ
nl2oTdRgGfvsr13Qs5g/RXCvOfYYbn7GUSJ7MzB8r2KdYyFlN9mNf4JOGAy4znAynXfkirQZV7Tk
B37MBqX6+qY4nQAxhUm142ramLKstLdlupVstbtlEyqW738pFhMigBBss1OfTtmNVgIwCewsJ91/
pgA8jF7fJqDP1r4HjMqzgeBPmNlnkmjJ4gZZTTzpU0uSkaWpyV48LjfBLVAIpwKt0NWoHBR6Thlj
dujUXk2ERMfxomfP0eoaRNyPjNMiJBl2MXyGMIhoPmo+9sQBPmeoBkmFPN2X+dWA6ONP8Aywtx02
PgzTYDAsfw5p+89M+lPPvNj3PvNTL5PNvyItxt/VeYRRdaaMlNF1exejATaEf4nL4Dj6rvVp5TCb
1teHh8BMOgzIu4Z4yQU9NJpInkyAEU3y1pwhNv7F4+Qe4zBrP0ZUoYzEvVEcGYyP7PsvyCMXp4/L
M9Jr+ygzxvGnnHW577RLUL5p/BuDSTemq+AZ/pvf/kYGM25F/wRrANMOB9IWBK4DQ0e+Lk/jwNF0
diqQUYo958PcTayO/70QJR9S1WlQdpzE7Qt3ZWBb99+84vI1l6m/1kQmZC1f4Y/JUKiDexPfwZE+
f8VXjvAu56NKU+7sqZERHaam/bS1aD1wumScn+ATcCAC7HZhCXPU0ymDSL0wkk5Lfv1EeuQaTvCh
msG9ZXL61w01X6FvNWZqp3cBTawcNTwtOihtL1IgngMTsPnh933NPU0VlzKZue2D4YPT8TL7RHe/
dT8eHpR0yaXMwH01uuaf2ZMvG8PAoGOLaJSis0upEKK5Juk+hHvBf3BpwfkC0Sz7S0gyKuAtUhe+
3HP0ZDEhImLHAnedyMeaYbHYcA1g7jTQA/Q8sPUn76CKVL6/TIn++hiCOYch6zZSgJEBBVh5pynA
Hi+3IPoxBRa+AMRILCI45lVKCwlN8JVpW3DC4r9SMNEKRr7PJneenJ4dAPLfD6e7SXShD8SoJlta
SlDKHDipQQ8KpZxWwNj8HI886X76/tPlnNFYGQqH24DfOvDOKp7Ld975ExEM/YO/7jsYGoU1NUYx
rGHW3QDjuZaB/3XekQosdPehC0fQr4cNSOXLRRrH+3RsSfDI6LnCq1sE+lSDoHX1f2WlqMHFY+KA
bbI/wR1l+K0NsMpMW8fgNV2vEvXZffwclePBP9MuRkzJDF/eCa5kTaWhRqZtzI/je1iOWqyauMLk
Hr74+/KxsIoJPjxeFwEpr4cEPb6xeg/YLJOl2qZ/ZxoSd8h9+GcfZwCr8OGtts5zXkFE7sXfoTit
4QZm94jMRJrxDKaDbSRvb9HDffs2fPhGeIV1wFwuvBZKp++4XYR1gGouZt8Rn+Xg3eSIAwPNcbvj
tc4RTwPTv4ZwjF1j+h2asZ6cwg/TTURPeeCP6j/BGIcvT+yvf7MtLQpHni+YGFMVWHv0qF7OD5Mr
vTU3hD9DPFvma7i+/Gl4zrV3CPFf4Ba9+GxyVse0z8mReMLDIzUQWfmZpyE429n57QaM5mRxHWQy
0JJKlh4z24YaH9uwDvxqWoc0XMCCsO1mSRw4ROVXqTVBUWtn/vujA4mnd5umG12bEg4ZUAsJlrPh
U7iv9kSxsicHsI3fgMuLuf1fe48kFuAFa3EC8vJn2HqtR2/TWpZ+zfDmRY94fuEN3/YeBJzCmehe
U8DTjmJjKCzpp7us+U6YW1NlcoNKIALSMXtCCOSBVW5aUhpDEb/+3acJXA0sbMjhoK6W+CSZfGc+
zEcyxi0R4U/t9vmmtBFRiHWtxcdDkmhnveQSyoxHiNHO6gUBp4Z5ofMJsnEBnflFqWohQfE2gMGO
VGgNP11FmjejWCO1pOcOuM5/Lf2bg4Wmt5kUfp8tr6EKf7iDGQMl4DaK+qPmzCu4VQ2B5MxzFDD4
9xTTZJrUzmVxXjTYW1JDYCT89Q4uDXgAOidLiOs05EMfyq+zzQawvWklVO4PT6RDmEBRCj2kYD0z
JbbBc+pviYhN0rzDWlB4y43zCx3GmvAM7P2AJUvCwwEz+mGQ3v5p/RbkgHAWCc1/r6U7x75aFqRn
fLKMSD79912/zlYOEzzxLPjS65lIwmTtMprld0+YIvuRiuMjjEf4MfyF6g1IWLapilJA3kxhlTes
36szAf3A0ApmvfUDC5+/frg7gpfxa0yho4ZEPcanb4juDNoEU2LEIEtLik6kpF8wDd5S55fEIrMP
LkyFDEjH8+CTfCq9k/sOxMqVzABsRGcDyNklJRwDEnkIbBS4SjQTXZkVi50tsYd1OLzGKoFUBL4l
PRRYKXBBqL2OHkCI1fiH4SZ8sthM4gwnCxfwwMga8Nv+FZ5RhUMyfTiWmNygX0xbf/4xyOXvi1+9
hu2n2vfw6X6Gz+FhpIWDrDfupnqXEmyTVdFm11FQyphjKsgz2yAo4mv8jdTIuuZqQNkxLX0ewvAB
SlPPuwxNH9bzpnFf8weEhypp4/uwjR+w7ogJBPWb14tqH8eG6BBhRp0WwTussmt6CB4Zmci4B5Ho
PXqHaiD90M3kuexTg66L2Bgf5j3o47flZlRFnYk+UUgmtKFYElHC2BNc7Kx54XOMcHy9/JLWmjxG
JgdE5ljGxFwcjhla5db2j+fEYXclUJksNo4zgREGrIgrqbBoDtkpUCFae8faZPWebElsaIPRtWX4
HWSRwqf4hA3Koe10ne3J/V2LOBiaL5F/prDDNVf0Wq27gNvCY6u5AwIEVEA/wOR8grwxcgMBBZh+
sS19zlQuoG/vUQv//mC+w/X/VAyE49IANAm1KMucU4DcjXMNggnXT8LaxhDuOH4aHjTEKH7tTN5G
qdZxRrJks70UOeKFwzEv0EYhXBV//Us+QGEJ5LnAfAPjEtl4YIx4dLGy5qxEfokhB1zqqObEMXgB
2BJ/0D1N89+3tZUFTuVIiKIQ5to11hgpNfpMicACOrCl9/tMMMo3K214tEY8N0+Wg463iliySEij
jhFL2l+GI/0xTage9SGbKSSd5kZTpdBg+gsJIqHjZjfsWLIgGuHBB99EOUVfpE201umIyk4qSQ2O
Oz4H9bvBK76uajNnrnUK/NIkkMOf4mCh9KFE7iTMs7qSS7aJNjsun9GJZKRPJEMwNn355JUBtBe/
x7qS9XTzjGUf2Rr+7PjNM4kdn1YSOnbagCciaY6wFxKUzFSsqrNTwoLrOzG44SCTHPjeqGedEkYD
UWD4pxUbXiD+SbTaDE+x4WK1af1gpLhCJUkC5+HQ45HXc7fpGbqsPx720QW6hSAYyVGo+2cAE4nk
a1JGJK9sDqo9Arx3ZEWVsc7qqXhGJe8Ci8EbrDc8YA7dtzewmdJrVZ4+pkBx6eMRQ7Bmdgpm0lCf
s+Q/9sAzxoPwEVxIhn63tdsFfVfgUpYEsz4DZRFRcNAR4Fh576izfi6Phd1FOk98Pg7NWigxLad8
0t3Wc4PMMOF/6Hm9iKAsR/vCnHWrJQTrlkY9JkA2TUVqOzZLx2nmwgP5MHvMrT92Qe9Lb4LessMq
h0vXH9OALl1AiZPb9jhZTw9b4XBT+KuGLRw4w3vc7zmtqWLGvr7cpt0CmcgGIYSIas3DqP36/Vfh
fcPrNTpA/Debcfc1O7FYTqs3wLGxoZ3m3S+hsiHp5Y310/72CDeF82jGTZmeTfpZr1kbg6Z9fYQG
g0OobKuOc/hO9XfiGUa8+Q6bzehKKXaJbtgpfILBN2vGrwcJAbMzmMxqV9SP5GjHrLvxOjXtvEY6
WSZE/kN26S/6OIJWu80lqDbh+T189b3re3Q+Oc112FdDpVxfdqpmmQzlKMelMlaPbu/lNzf3EFxA
q9tI73tP0giNie4RmLUqZ2mb1/k3Q1p10W31wHFEyymCoNbGlB1dmprOl43b4+wzeu5rsBpQXqnJ
16kvQZHybl5ThP1OeH8w5G1c0Vd93dy7ChSkJDRzEHNRX9EveYSVfqBfGW4QqX9nPe/cYc4MpQT3
9vhIGvc6WJ2NVG0j4zV8QOlXEhg+F3Iw0788gwHuY9azYIccb55a+/QoWyxTGwLVZV53h1+nqrN8
M7C1EqdjY/VUJ93eXkXwUILWX9D+Fx8iXTUtetQrt47baEOznPbv447q11rWrcKvBkJx2QxVxbuY
yVPxngf39YTV+1l1YCS9wwfza5E8//tCjmLhWhrU4iPezhifEVbvvjjX4hcPF8mfQ8Nyuvj6YXch
eOMqejhOQJjB3phhq/Rq7RoXRXs4m+2UbFe6C5T3AUVcUmU9kjfLoxsKtYXcCwMpbwpleD4LAL8R
4JJioKeOoLdWK6UfyCQJySprWl9wVZMVsyOgY4FkxVjBRF0rEj9mPhQOdgoIHYANRUR6gWmBjNVk
BWTMATG50BMFDWHmyDws/BApWJSIHxICcfEGihNPIOnzL7E4ODG4xSqGuIAgxImZ+mQCtVXOzqE0
wN/g7q6cz9GBRHHEM8ye4oNGd9LxHh5PEQUZICt9gBe3Br4m7YqGTFgMdci9VzeUHpU37Xb52WIw
j2KslkJrE/iS+YM3ooltfG3f5sIaSX3d8jHEdskaYcJkwOMYIE0AE2OciHC/kDbHLROnJEBNXukt
OYxSeFHOVrMf4pxSwDtf3j9k8GDPmAfxH0EJ0YYpdoolwbeyf4HeQItKiJ6EIGmXkrP95M2YtPI6
XvBk8eyfTTs5tQT0eZrA5VBAJm4+RTgd2rxaX9Yg/HLD/7o4sE5c2H23TARq4Es6ZlTQg+CRAFyx
GbseUL9k+/oUIHQWQ6NdCcMaunaCWl+y/Ha6QEQM9umK5OIX1gSJPl3AjYM+zey4ewCvAywf6IoJ
bcAcMU2UcxZ5oaZz4n9pD3OjOJqvKz6cZh8AKyVwaa9oOCLHM/n02wRnrjNkqYj+DLhHtILjJ2Qo
lA2x44G9e/DzBEc7+PeVjLVOJz04aMp02beU+fJiyZhDkBtloWe/vp6M1ho2+JvgcbWQpo16Y4ZO
Ipolt1WnOLpiFU4WJjS2wQxy3ASSoq9tcYW28Ax2OcXRp5JANDN7fL65m5m/bCcTmB16D3kB5HYm
a9+u0HBVBoXY5R3UANgTGOLtVUIuDAtZteQZnTPCYdzzwVYpDGk9ZvxQb+z3C0R1s2YNyOEN/RnT
08Z6bgkiTByhA/j+OvjpAGsbFKZCnzlNYXhy6qJifqo2BDBuuiU81EolDQIZdRVeKikoSh+3qmjc
cAq+5vceM4R8QOeL9/8jzYLNTy+1bTs2XAh4dJz0DYwFu7z+j6QzW1IVy8LwExEhKNMt8+Q8pjeE
mqaAiqAg4tPXt09FR3RXnc6TKu5hrX9aUIKf8X0uNXG5vBWe9E2qKQjSSpfsp+RQBSJ4dkm2oW98
us+eU7b2oO35Y7xHI3CF2v2gnwc0RS2Bky0/DuRQNUMIu5Fd1gia71GKbdgavu19cUtyI779aIf3
020Xxc8rH+9bPKQYbcqMHkZ/23UeSLTQB5Xw4CO/o0r90WWuSEuZgZvOEKGAGb4unlJR4ZfyZAC3
aOmZW2q/UrtDEdDRL1tDPaBd/DPJo6pEk5mjt9aHdNk6Vgwx5O2RoUTFs9F6v8W4QyFtIcS9ePEv
eTry0B6JICVsYuMvAoQ8fnB2MuCHPfGF/RkiGUWwAcwaHtGBQm7zJb0sMfZD6kGNasEajfHVoYW2
OzEspUrGUBhH5OVA/v8WxN7oUY4hf/WAol93vDdH2ri9h+2IituYvT7st6tCFxbOcgpgN2kVa5v9
zc5iIPw3BW9j2QE1Iqhnl8qi/kHUKc6Z1YrB8S3A6yW8RsVU+ayMDgVWe5vda4/iRPlGyHqu05xw
4PrQ+hgGZKvCb3jD3jYg8N8M7nj9yAjLVnKKARbV7AnJjuKqhGtezfjRbIo2zLSN+fypDPr89tR/
HCkHk5GnZj2lkDBZtSTzvhfNd1m9HK2Kuau/pNe7CgnkOpcQPnxlY4xWF8rbevpOht57WLlyG5X8
G7utnryG84Z2yQguVXx7+ylXr52pZNHKTJdpdnlNQ+y98wUkVVisOB3zhXp/2aN6M0LcsZOW6biA
E1m+T4+NcDDiMaDvwStCJtS44ghOxyq5XLdAYpRXb702O4PcPWdE/y04BdjVQqAi2rxNcfeNXxtk
xxuEE+h5VtAs71PjxM3PYNL8jMZNNa7M8UuNGTWDAwUqov3D18wgFNlBLPhufQ3TPgCMjkpQPgKp
Dp2eqtr9/KrJhz9vQsqLul0Ig4wIwNJp4TWOEaRdc7G4usnxitxHZAH9G4P4wHPZIBVCYMiYL2F0
gjbiVoR9LLZ9tDOFBWdPu5RSQ7moSIQKBa6DpgFWVmiKuFQxecyHSzSItvP1WJvwxgKqDdB84i0+
UrYV0FymgB7gbtUJNzRMLFsdkTMhAjQW28VKdE+4oqV4JQpklr4nOGghgBWuz/eWg2E5NBC38QVw
8Bv+roV4eDvFqkkqgMCdSgfBccIIY6xBIEc1P/WaTO+VfYRnXQjCVDgthoHKaQg5N4D5FCwK7ABs
x5PJLOd+AjM7YidQNtDszbmB+RaoKwC/oo2u2OQxXSdwPl00hszejdP1ZhD9DwUoIlCqdakVUPZ2
Cfg97rUb0SUq9tc5UgSWDoSJUKEKp4oeIMH9OibDY90joY3TcTrvbeYjoMphPe6PU5oKsIhAfBb1
pHOOdDJg8UMFhxtOKVk2FEZCTTIdEAnzU/Oj3I2Nwm2PguvnKHxZIq5gmIJBhiu6FMYviIuF4Vos
IhHi8v8j/yCPYbsDl2DTpW0ACgEFoOXrN0/0UrjdxGvc0IYB39Ooo4cqRnYmbEYSOQJHqg5hKDqa
8fTYrFD2Todb7irCE+3rGQjG0o8iiE0B1JpOr6xMUFyhdqCwAOnCSbTnrkJ3RrWzfx1g8aMBWOsY
1srqD2zk9sv8Ts5esn80a3w5bHbpmYAPTmddOC2Rzk/4sNCXn7hmBAWsp3NCdrk8Gcx0FVerqD1y
1hoNJRcCfa0IEhkxJg+VGrlmBIISCA/X31iMjL7Q0XH/Uby2G9R2HoUWV2g6+yfR4Y0p55HQsYIf
i+y0KfYAZJINPYAllBrC2JcH/WT44uPcckyt2hffJ3m5BQ+7AuzEFUIli7+f0kksySNeCfYFSew2
x5liex1CYAKpiMwjjYxAgmxqIjZI2TGZzN+DCedYO/KwONOJTd6eVwOkxzhRKaan9RM8JQ/udOiE
3EyqjsCugc2j2+PA4ri4LXOXto+0GUFtwzfJdG+uJtwNJmVoDqN5JEOmdy8UYZlwi13I0URfzfUH
nyUyIrAk/Lse5NhjDUNqeuhrhPYCjwz8hBKhIHmJvYZGD7Mc64yFIUhOTguJJYc+8VqzYu7zF3JR
54Yw43rmq4KdJTyIRc9xvBpokNDG4Tj62ryfoUN1UHpsTFA0j0V3CyhqaTOpmz8hV4rYr0AFoaKy
1iUKxWIJksDV5bLXBTbPF/DNhZFDBmNdvY8UzYS6iX8dscvs969wOPHbROKH+K2kZJPxbhsH1v7z
zT7zugX/yN3RblRPxadxoKdHLIXVVCwgHr94VJQfKC1EYm54GvxL8ODxHaliBZ6Vox9LdQ5GUX7V
fogiDWx/gauCbYAPbIyCJmZfs/+R0Ug7rfT3qne8fTy06vgpnK5KVsZPC4w5hs1bZF4KhgJ3znp6
L0cgVeJbEIEDL46GnbYHXHp6nf2h0RIT0PaijMcrJyprTqDj8RnCxqOzUrildADiMZ9mJbScaCP3
pgeYxDs/hiscGlSbH+JgLm8xoZU5JIJqGd4Jz7iNFyi7GV6NQox6FDlxd26WkKDcsfZeR0mvYhVG
MhZTtPACwoMGwCySAxWU+CFPX+Nd3wPF5qYCaSLBdcfPgQfy0agSRart60I0DmL1W0NB5oFuAg7q
+OFUdwHc6lu2FjPXB5ZFmZ5ydBtCm4qefZtcMYNDZslScklI0vGl0ZiyWpFYy9V7cxfjPgP9g7hH
65iEw6dFrvihrjWQ/Fuj7w6fDD4gGhEq6T4LPjCQehRWA0fh+Eo92hbe3FUsWohAl1hk3ZNTEdbg
6F6neSiCVcmZ4qgkRUCmrkK7fXFNY87w2XyPUuLWTiTI3K9TjYIhGNjVr9e3/pdjO36xzc7NcTH4
OZsHEvggmOGu7fbUCvj87coDon6+f5jomKUxvumVZYIWojO98IBMu9xiAIRfDaTJO8D/4Kvbo3E2
BWp71yjHZcmuqLiR7Fi3o+Y8SLctnH4625rjJDsU0BOtfbl7baIXofudz85XysmSe5i7mGSbWT89
3V+YDHL7lDFkAxspYBgOWHt03rzctLe/p90Tfqj6eHcGTv/ej5qYj4g0mCWxR69E6NodFI6akvcA
m/ZlTKt/MVySJ/+J0bdvkXNSSDa6ogcLhI4mkrcX1J86mjY0qL02Iz1PfDlsOqKtAEP5ONdJlwWt
wTa3SyzuhRoql7CpkD3mdukNzkWWyKmXQ0upQvxT8SgZewEYmG6qX3HVDuiZ2IHc5dLy4312jxdi
Q0qbv/+zCuHS8NVFo6jIXcTaBQZF/5twrHVnmihkBMd+rG5BFsXHYteiZ+UsDtWAV7qwW93PCiEk
JSx/rCO7fY2L90yfyG9nOCmmV3HT8eWbrs5xsqZP5kQhag7QOaNuQMjr3X7f4SdkcC5kyfHKLBPv
sxXM8aXmt/WHPOCCRiZ4bNFwvLlVKJQBprvxiif12mvnYSIePnlL1OreNbhfPC7Ft2GpwwDc86uu
DeSvS+7qbcVYST+dVaOQTIY6Kl7Oe3bJQuM2G4xHHLGPuSStmm7C2cwRbBCQ8EJaBdDXrD7yTJem
oHzq6dFb36U58B6usR74l41MKIn9ToDUknJ5PZfPmENbgVEF+e3r0PxYZFzTRBOywm4/1tHo4xib
Bt3A22nnXLlyZmFzEqj4e0uJB56OzQDfQrYcxmDQbhNzIKWzfCwqUK5End2bBrNzReubry8QIkJX
a5sxIY+Uy/RvHDTwuT+FZ060H76kD7TR1TW9iu9ihbiAYxoFhcm6IGvwIMPDc5x6G9N5YR8WbBvC
Xqozrg3+Q+krNJkljNxdcFyA4FRCY2mhoXoQbyx1NCghlW155y1yEhBJPfkGVwwPrzmfMPkmA3Kw
RWIRnCZlBVphcbhj++PQ4cPv5S1oNGcOsDIyERUfW3bil0cohv4p5Pcb4S0rQ5ohTIasSrKcaQpt
X8AgF1Q7GlbQ87b1IAlyCBoyoD7cECKLSrJXJG+Ds9N98sZMUAcQAlvj/D1i2U82ZA50MM4clYFQ
htI5/A+J0WPTNPCRBZs55KGLM7YRk7Gis0AY2JDW7deENK7RiWS2SEUWk9A62mg9gVaCTnPK1W31
hRpYAcw6fH2CLYKkqNCEv3z0vb4i2mkKSHshCEpxYYswHYoirsSpCDagcrPPcP7+EP9qGgIE8YYI
4AXS4KTm0gJcE/wi1UFjo3GXzqOcty09EKyQY+LhLFrghYpyYp3LuAwunAS2qdvkg+BW7jwNQlV2
BtOh3+/SZTHpEsN7LxQnw4W6asN2OkTImgyAbdCWhkMgoz9jqnKrhfVOWt+TL47/1up3eYjHxZc2
ndMnsPB+vb16CqwH7jkskigtkJ18EEVsUdy87YWQ+73ph6AVeGpitAC3Kf2pvUKdYPvVoXFPGl5s
vrNNjibqjXZp6NEa8vOQZXa6lBmiyLQn5+s/6c549RqUqXUb5+0VyfRDMoQBwyLUqMTYIDX3sgTu
51T/3Q8tWZYt4/xAPvme8slnyDSTir29U3ePyZsvB6BB0DAslxqRGMMDGULkXNbgWtxx9XoY47U4
vnxT0DBoeubZFK8Rm+xxhmjnL4cG+PCclUc1CgEnxPIPQYfxpRjJ13/wdgn5ekdCUmOwscTX3pEn
ssGieCRTD1fnma9prJ248DPSw5ikU6fMJRtNs0O1GXivEGuAr3hCwgJJqLpydEWEARFP2XMkZRX3
hA4U/mCA0gJWLLkE3V8fKbRtADUE33nvcLAxPVqf0eabaB/nEwov05Y8g/MIRZZfTAl8pizqmLR7
/a0OX9cIikiJSaSCInsSiiASGwUsC9YMLUYFGaXkwgMYjFiPYkDam3Ffdo8s7xZqqH2gWXWxyzyc
WUEZ53YTV/E7/hTsRk6RTriO0SMDu7xAfnOXmoVbYke73vnnL/VcPAjT4LYaPa0d8UuMuMCkhZDv
UjoUKui7UtQ/D9fcEVXU+X2a3Eq8uP0nHKwvum0a0eXmPnhnU+G31leXPP72Ts8ryh4AC7hjfYYH
+zYk0oY6JsCgw5XAa99QutTjzBP0oBidRNZFKPRL/7pq3wD5vI4hus+Qajk5yiCDXOaFp25v0+cy
RxGJDeWzLTkjcHI4EtfeDNTHxQAMV8t1LaTtvjoeTJE+RN/5m+UGjdtE8qQJtPAZCGr9LH5uyklv
JYh6VP/Em5gKGdCpIX0RcYBPsCJSIChD1Gb2Fx1Ij6aCKWqoIj4Ilh5oEUuG5x6EEomKS5+/I7jj
uOXoo0rmF5AFKSIETCQRkqB3Uanc/XrM8uK4oxwUaeaCnjzNqLlgfGeVyOFrPWZichpcwhnqI+eN
V/hp/+Asm3F98hSo5KHdDYcRqIy9i4kOENKaAtGq4FzP48ohzSu8b7gLQQOhyBJNpHUx4o1ZJBgp
KF0Wt5UQJqqQF5RN1kamYZI4f0EVOClFTc1UEgt16x201ebYAFrlS5m9uKfAf+eigRJDxPwjD5r1
g3wQBdIdGoQD9kSfi1tp3kd0JUmZ3MIKLWLvUyJNONiRvxhIeGQhMhv8vHVkZJy1qPmyJf0s+UEo
WBhVZPexMXl31mDReOr08qc65gqEZZLvP/HIzRcdibmyozw9oryeJ8MG3vbnH08MgOHS5foRUhYm
67J9sX/5A4QeJIjEFIfeUei9z6KhYhML+oJZEOjpGKTEFShzVeLqRzwKoQzhLfQ9Q+Bt5x4hyvqy
FtHfcVFldnPUXZgCkmB11lcVVDJCCXEqUT75ekz0EDo9+qrafTs4XIJy1iTDUz5Bx0oxwQjMv1sC
PzvYG266MOz7thqLLwihi4VJ0v79jDuGm1lBEYOjOjW8e4ECRkg3iwhOCR0dub4EMpVrxrBF8yeP
QCOUrWfM41VmtOErlhxlYiYmOdejib7quedDZDIBkWfjpy9FS8xqPGhIi3L88JgP4WX+3WE+G9xF
xQsUluYJ3d2FqRZU6XYaG9B+a4mBbvdkbcBmHBRnyFgJeh3ECDfXYG/I4yx42uveKYK70zuRvB44
H0R8modqiiTrRPFeSY1I57LKFkNOXM5gXo3ZRkiNBg6Qu//yTogNmcO2foRvP/eugOVQmUyvEB/9
Nq7INbOrsAwH0fv0ASSHfbU3BnoUGom/htSil1vt5DAbNwU04QMhz1Ry1FnB4Nb0buXLwbGI+uA6
Zah2zFAZnmQ2znwzFEnl2fw5vp2f54oX/pxz7+YO3YL52BI2O3SovIGGQY+py7MN8HuyA9dMp5kP
wSNP/E1iIApGnvf46KCEh7D96ANOlMHHdj9aN7NLrAZy0k/SqJy9Q3EgPiZaZET6Tt8RhA9Qyfb2
9AQOByy1d6vf0QGE/BvmAZncmEmQHmY294pWE9qbx6PN7dQsOZMnYLlg6s+ZUNhSB9nKoeU8WA0g
T4uQzL1Q3w02LYPK3CwqolGA7NfOoqf9HTeT2kPzKUXPSD+PMkJT+lU5ryIluVfYHJgdd919Js+o
WdwCCOJ2mcYq4xisIhh5l9l3I0XmX8F3m1nvSeEeNIuV4EErv/3nOGKJaMtTzYHbooSktZ9zekfD
4DMvY1EtpdbtQIzLI2k4GyZKAnFCjFUdyuPnvJy/981eC6qHrXCxXn9kJL6ch+XOgICiY2HYc/Cc
Z5DE3JmswqN+CW900hiAGXF0ZoI4I6U0QmnA9I7r3HnRHzGPlCkyznNcXULl2KzL+ZfQR+YI9470
R8M/G7rGsbzYGp0x9ka0A/PHtBynw6ADoXlgKnbkWQs0sRgs6qDwXxDlvJudCWcu+ZVtuI/AJCb/
smDUDKzkUfJqN93nG6zLAkFTY/AmBCO0ra9a1OvdmvZSOZMlKR+fM3MLM4ZL+rGXUqclnQc4ESEz
g0wJr9nfQdI+oTlaf5vto/8xMC9miVLglWa8JILpDOh9DR04WN9Yprvi1KGdsLJdHRE8pZ17MIYE
2zQX8nQE0MJ+5oaD2rIu0DSrdr4yrs5dZ0KhrV1swHfjwPJlVAJrOrV61KQMDqdyqiwJ9dYAp1Pn
8+ZH5+yUnfit7V6jFWDc2pW2kb/OjxOSr4GKWyxG45ASNzqhl1QQu/NsL4xjcQbjtxa2tQegfI0H
L4vCif9ds6DpoynV0D5z94thvA6sj4LSdJduhgm/uvn9rGiVO8Km3kv+Zj8xeVmcygdjoxOMY4Jy
DhMIwfIX61yT+TSf73D0dfnN/P8vBHOiELoGLx/0gEwKTp4MREs3LCGfmX9izblRITFgfaKvpR7p
EKiSekdfmIA2HUP0QGBCMd570RCabhXr62tonRAXIsAaX8fUW1RgUKMWehTKR6qTJ86L6xq9ZIAJ
Av3lcUXvM7Kg/vPZloiShAJNCDrhGqEXFmnAdWkdSmReQsgsRE6gvG8oOSrnUUc84eVMwUWVsiaB
D5lj6tCoeTPDOpEoSj2AydZ9BvlYIZVXd9UFNbg/E9WlSjNNAwQUZjiIBBBgOrNBqHDNpx4CKN2+
cYIxq8uVyBsXgtnZDFyeMpssBGR1okk+P4NByW0+Ig0BFSHFCAX5hH3tmi61jsZLSogVr+TnmtR5
Q+76Nfe8d/VFlFD8IEnkuSW8N+AOJWVR9FwUveQibQVs8WZagJBsXYkWozkWPYDoG7QfACvUWUb4
3D6PH4pfWmbyC+Kz5qQewwqc7cdWTq2TQd1FNRz+c5MtBkxIXA2j+6qnONk8DzQBtF+d86NYUee0
obiJCElwgbrcxn/6T9KQkbWoXEkpob3F4ZFIY/KiRsiZmd0QMCLzzV8wv9QYjQ/kG1/Q3iKXVWMZ
NMN9OHePka5kGnrZ+C/n63JuuLjtz7oZc5zsG1pXv4zIZLD60CS2a5UFAC5xHxJn4T8YIfVgcCav
0YdAH46K4kbBmMI0LFRE1o/BCGdKxbXCNN+7d6V32vTUMQ6fyZhq0wtDBnhPzmgqMy2DMkxKvgut
DbrCYlA6LkbDAXm6jkdDEoNBTPO1NAwHTBtpJgR53H3aiKME7rv+h5yZuTeMUa49DehXhr6KuJ4L
0rgtm6X2DUhvvhskrszEnl5FRweQjzG7vQRPdQ8CbNY+BNMID8sovIi1iqaFmKgPTwN7bvDZCoqh
fPlFw9EPZENh3nmD6+8NiV7lEDcwlhNpZxbraqVVfybl6dN+0esAPRqO9PWg+e/1BKFAq+xvZmBo
niJNVGX2HDJcxboJkuAaj6oYHOuOAqZN+G8zhmAYSCH5H0lrirUw8CbVRJaWJBZ3iUkpOoSOpEgN
e5nJ1e+RB+xUENZROGeihTopuFJmYzRS4lSd3Z7+N/eyO22rIgU81hRjCGLd/YjsFaZoYEJOaPL2
lF2y1zGkRWMo+yMgY9aYXLg3sZxVEZMzmUifISCvf4EH1EgqY9atQglPKs/QThkzQr00TdFnbl5P
p/pTK/r07bWzMtTNwcthvUNwJQ/gqN13fm/n5kGFh2eS6d4cvxFe+yUgwQV4N2QSNOpXIJP1q7SK
+PJ7+ziEo/StDTDaIg0x/FKK2o3xxyNEJVzoYC08N2Htbpn0hXXmCWXiECCWIjOSA5K2gDKDayBz
qB7qmoagf2IWt1rOkfmlRYtmKbVn7EeMeMQBj0qTiKQvm/yDWnI4kydd4X5Mym66J3Pykd1C9Uez
NzNfdfc7sNuflgDez7SUo8KwNT00Ls4bwTvSdT1MWwv4pf99qbbaOzqzxyj6+migeO0YARqWJeGo
mg5jtJTVsh1zRT4gUeG3okHvpbsr0w02L6rXzddVOCqqqarF+UrnrO8t8qHDF/n9X5dIyuSKyyJ1
b71NlFxnnAeoRbOpNEmdCmGzTPgMiQe9yHFuS7+V/dqwi1fACKNnvTIx7wAWvYK69G+rvEbZ5+pI
CUDDXqHETPeDnHBdK0KLBinwml+j9/YZdD9a7ty2+j28ba9oG8oIQcNgmWrhQw+Batjj9dPZ/tx7
78E9wvuvE7e5jLGdLISg+LoyGYkJNp2L5FSTMbg0+ffFOF88k9GcOYooUHJsb+AcGB3lnWn4lwks
M19cFspTpVjmeUh6MUdFx1ST4EYKzdB5/1yoydNFeS6Qw1r36WvKXHQ2/8+dTIF79IUfUBwx5b5z
3nr8uibvR1xQQW4QU2SYT5JL45bpRHmSjLHk4X4m2oCjxWHEr7kqxBAm/N9Wf4/VzwQRI2vm62WN
S2pFfYteTOkOVYYUvnBeZ6Qw6Wj60dcqdjOD2VSgG8nd7MDwJ9nISUvnTqU/AN2TnD5ozkpQT780
cW5glCEjWgOV9jWzUi26+Z/CAt1S9hvTmJbJZ3dVIqW3r6Wvyo6Gqeu5uNM8qFHJ7UswzYgOQfc7
PDHHWrarc26QpoouC7ID2obrM+N0sXnqn92d4euE5uoMSWbklMh1ypGYTlDFfuD6X+N8jiYi0O/4
UJ/vDdf6IPt9rLkvgzv+QnwV+oIQMQQfOVQTOnxkDNH1NZFD1M53i0gEZq0/co8cgRsw7tPv4tcx
Y2za26tI3pEs9edGKkYVtcEd/CXooK5m6dNWnW6+qf8UUCJgLNlhjRaQsaDFfMuUNbUjc0vx1m6O
gep8JiwISkddKCLv5EFiHrGhKV7eMxdqRk0L6+UBUDCw4kzGOWIPYk0ZxXfxGIZ5cbj5yBpWw+Lq
Qkhl40c8mD93WfglVYveZ4h1EyZWkzZtHj2Z3ELwD8wIwP2Qyz6dPcYYYEYhnAdPS3UgqKAyCNVy
1a0AumtfUTzfy88c75coc15nObhHJvotaOJ2k85v4XXTqfFo/8VmEuiy9QT8NcKGgUMIu+iebgOn
9pvjcLGomei8+/rKcrR8DG1tmf3Je3mRNdYIKoIaAwAHSlKJGtwVpftdj7bMAP4U/re0m5+G65ip
gAiJ5l30BkOYVtjagfR88ug7666GjX+IGORNlfrTwFNDURy00xCr2T9PmqNwDJ8+tnaSdHGtw+gR
b6nE/bFjuk5HSz7aDglj2V8UV+/wpwcXIkto2gDUATER89Iy1PTOYmLwd8zmCuolG6wEQtqzYVZk
KB1HySjgD1Ja5wpTGLvNx+1p4/VcSdhXnVHMS2jUO1TTywZ+XN71A8T6xuRXGWehPr1q1kNymwTS
m1XDFtXlBD2vnoworlcsSBpwyR5W3nffN8ENxQfTZV7MnvZ6EEpLcSaNOn92x+73k4XSc5bFH82r
Jj110eTegnwNDxcMGhBtw6jRvDr1u8aW6SKS6+/97XejpCVqq4rbS/xIIQAtbrQyj676OH9nnErK
wJJQNKoTs5m+CQRU/Yb9+NETxHLk1ztq49DP0RaqD1yu39FE5QQsuzB129Tmj29VMlTZ5+RgjQ1t
PkSsn6KOf8Mxuwr07+IzG+Xz9p/8qkq+jx8ivStpTHrQgBB/Gxa40Kcizlv650P4uGZ0h64wguvs
BfgT5+RrtPaXkX1D5rXg7RjE6mJYoDtzDSTrMWrv5z4f39rZC2oZ7xTVfch59HDrjANbFtoM530b
t+RROw31cocgz3qdEVFi9x+8A2lgp7/fkZ8RXw2SM28I8VjWjOrcG5wh14BFOZqreSIWJ1/88/iF
h0XCli+asMHCrGMLqejPTYcpqqZjDq3uuyj1pI1fz481tx9eA27TeiN8mDWRqSxU035gFZ59kF1R
fPLBK+9uWEbqDJA9cnNihr/BjqEpSy6aJaPLYJoUUHMfqckVFc6iDOVniHKX4NsVp/3li9LTxWiN
P8OwmcfeJM/V80ch8Np5znJ4NDJBUmv0ZLA7LISLJAktC9WbdMp+Ze916Fx9CmpPKTKKlEhccafR
WCwDCEdEyAUmxjFKCDKXCYRRV0x8vW+HMw1ljK2Gw1D9EXDMh9+ehZdNfrz51bhc1yR5nPtgWDhg
PiXG1lS3WCkm3SjEvXNb92Bl2fw2lmYCzSzPbaz/0BDoMxkTGuXVovBVADgQAjhM1f7+aMS2l7ss
Sc/d/EXv7CnYshtv+XJwH3Z2Jy5t4CxhuwSYdaHaGIWMVYS89zbYxKMINbVzs/HMb365AfwaiKdF
pa3j7wav8m5rGhBSApnJboOK+HU85OojZN/jPb3dDGIhaIMCe28XlH521iYFaljrcRQIR8fRoLLz
u+CFOB+7CFRcE4L8UlQurwckZYDNYFevw8C9TNTpl3ivr4fz/g9M7pD6qEOXqyaUTtgS0NNhyPaV
WZoA+6n2mu/GzhZbckjrhYHwlvqc6PXwkzDzawZtEF9wvKcRSrdFHigbPHXTguSuL12BchDBei94
axsLB0bUwPAbcLWM8lO4u5nb5PXukN90DT6JBtIN14Fwk2N7yJTAO5ziAxFkHsgO84VxCigMjACl
AuQAo0fYK0YAyiH5pCD+nEqM8VUZqwvQOQh6MSVqTQmOAfHjFgGggIBKC+vAuETG1vt9rLl/P2Uw
jLAxxvX0hl/iFrzC5wIY7XuQ/0DQEjPq8L87tUc57bwnFQBHpMWD5DrLV9J44A2cMjK8J3NKulWx
oK9HuRqpkWwvKIhgdwQZeuKu9TQ8U4Qe353rDKr3ZZ1+Pnivej6hsOlhRKGjaDY9ftSZEl+ZR88I
xF+WoMA1USqvHtse2wLLiatV2PNQvAsX3hUIlDv+TwNrk0KCwbx7KDPR6TMx4myuiOfgdHTtAIvy
O9BngG+vKWQaE1hG21Esb5p5EemM0filmoMgHGyGb+upuSaGNUxvXE5hukHshwpi8Vny1atJM3ug
1CU8YUGzN8LCHTxnF1b3SxiIAJZYBfwceu0hOE3xU/6gkWSmYsBP0+2VPwi5Z+1E9VgIA6TJpJzh
AAAJukEvF7+XmDfQrLQNv7Lm9v3CQ2ublKdErAKixZ9yZkQEV2CdxPxaQi4L+niwuf2ONt3hwcGI
VgP2YCE7Qn2qesqGf5pc4v6guINNvZB212DotQTwQitMeEH8oBBvYL6EciW9WOAL8d7FygSSQiog
pqDtCC+wr8gn0Q6QXTD5Ji3aZl6gwX4rNFtPEDiXYXm5XbAp6Gd+9+LVUx+jP/+61/749ZC6xALa
wv1P9hoIB3uPYAX7+c/PmPT4OAn+QRmzuS5SHzfQCgLoIPy99QH8md/4DNmtyJui+8SIUkhG2csX
TJ7hb7422ayAxeB9ki/GnufI3A09obKLslm+0E/PBINH65KFEZHJMSdmqyF8ogiRASV9lDGJh6kB
jI/4Hf4Ik8we5Z8Q2AlU+0YiBMxMhURFWUPZTHQyJqQdlS8CWxfJOZhRyVA02ICPLY8CsFFKPewD
1RKpyj1i+Cbq8ll9D7R6wvqih+pM25TYT8/pF6oFd24+YGxMyCWjYiFD7POc3pWpYTgY0d6r59vu
FP825Hy4hUQAftiwP3q6HsH8NC6y/x4Tmq3Q2BpO13imEbSKz0NAOK4KYa/weJW8XPUQrRYM/jWU
muh6C8ovF2d+uII5FvKsh0W4k993IizrDYuo+KixOTxlHiYt7GUngaS61yv8Ruu+R645zSfm9H7A
d8bWJRJ08x1MnsTp8cqwI+JT6ZaRRw8jloFInyimiSF9ka26IAO6dyCv0Jjl8VVfPtXk+WbSj3W7
OCqEorEgtJb8PNIk0ZkNPOYpD2ELOaayWJKm5fVwH82pAkBR0HZrX1cDWrmhk4oeD7/kxRtPypzs
w7XH0qkw1yMs+3qs2zuv2o5W/yO39GPtNRQJawf+L/BXAhV/DDHf8RN3DPkrSOAqj2gO36Bm6Ikw
sgg7O3iiRQPbB9kGQMO8jNPHj1KP7/3y4w5ewTfFFt9SFWJmcdPTHQiToBVYv9I3TMEn/EksqQS6
OfgMOeluIPMdq5IBI3gs4vuR8u4Vy79Dij3MXlyEEjomK9t/6J2unvRXsAlunln6nG6Kx7nJJA9A
dAKMOMWjC+EnPuaHAWJgoBFuZuzg9/g0K4N+pg1iQI17GuDt1pJG5hxGn/uJS9OTS7TsiKlpqzor
H2P3eYycbDsgYJIPAmLmKTDaePKWSlhutc5mzg66sGGsb4G8WXqs4dtvDvC1e01us/6vv7v/Gjaa
J+BuhyZI3n620KxjoqvW9ViIyvJIBZrBqlkLhv1/c+oeq3VJyvM/LfDkjmL1xGhsuHnvoogZ58P4
GkOJ6Ra4pbDwk6wzb1Jxx3OIU+Z+EvrF9XNpehLff+Hg+6CguMeijqLMK7qwbmLzJ1tD4sqVNcBV
+sNA4cdfyW+Q/bc38GGlJKoZSkBEB2IQFZ4zQjhUT9Md5IHQpHXqVqhemCA1igdUHLk/ROvDfBaM
33SPIhVwqB6vd3cAh2t/bwT4WeYJPXq3qVaQBFMdhvp9xCRseFqI3BGY+RFkzAKo3fYSGr1/x+Fv
qdy97VyZVYbX07wh0l0U1LyQOUzFomycMpqAkQ73NbMSiCroSM2Nmxh5nfEWmgq8VTiUSVI17OHs
j476HjMYV4r1X2i8E9OrxlCviLQ466oflaQBxhiSP41iiUsKZyclSYeQeK07ern4S11Cb9XwdZSc
K6lAaGZ5gCgzLhbTycY0lWi1Bj5d1iuSf43JbWzk3htFKpqDM6gGfz6DzHMoULttXgWsWVDHkDaH
u14nfdQZ6LCH/vPqdEtqhju7LFLdKnjpLhpNav3y5Wls66CbQqGF4AZ9Gn95Sw5svOE1SAWQ6lGG
XnD+kOw44wxkQjC3h/aIGWqRHT79FnU38Bc4PWBhjcvl7lLrU8E/XqfBH6eAnDwinXc4bvcPhGJc
Wh/HnHLOEffw4m+RqGlEPfPOUX1hm0fmgjrGlR2qshInC5CC9B9JZ7akKBKF4ScyAgFRb9lBRMXd
G8OlBVxAFhF8+vmyJmYmpqenukqWzDzn3444N5YoJEVaHCf4DfeOskMMx5u14P4wy+M+8kR3ygUq
uM/+3liCnBhGLxzTfobSiA+o45GHtIeRsVLJSvaclHSzrSnGLG/YZ1Vf+RDkRW0BVefnlhS1MI+M
ujOHnGCq/0XUgNLmhdw/73v9xJQ6Pd80Pb+j/VRtprMcD8dF6X1CbfO2z9jxkC5x2yONbi5hujwt
2p962I9jHZAniydcBDhPjfv5N3YaxgDj2Ygn5cDKVhImYD6jiBZ7VhTPpSlrkpkX/6TyKrWn+Aky
4uE1KKq7PsyYklaRNkwjeH6h7XzJTrdhN8YK3U/NLAWa/9kks2aNkZYGg9Pl5vysV4ywwJejIhtW
CmI7dSzKCCyriODcYeNwrnI8SC+/pHojuwqFXdQ2TgsrQ33cEKLuaBxetfvpe+DzTaNLGXNmQ3Fw
nMZ9UpHDmvVZbpojUDQWbDdVV0k8wcM6lM2G6WcstKf7ek/kh/fuJjU2LaSwpzEoKhsFMpq/w5h3
iAc+GtjvkStAQNlRM4d9gxaRy3x+/BaVZMXZa9eVx7Psf4yaGBkMCujQRsZoaGLe4zxXMSNINJzm
6+EVlY0ZqupZQHR1YsXERBxPpRI8kuk3n1QM4KtcfE/0m8ruiNCW9+KoP1IjP9GtJrRAmcOLDpr0
I2aLHTJhyKnFK/S58a3A1uQ6wgU2LBY54/xOCmoZSvax04utEto9qdyUsokqA9XJG0qBxp6G2mhL
c9yz1S/mfqva0KngK2aJEER2OOZ0vPEWWBaUGbQZ7sS4me9FYi1im/7PLohxBOb4UuQzWAJ/vU5v
KcbKXNNZMQE39mX2TYH5EC5sfs4ji2RvH72fx4Bc5g/00bmIrxBOZpHwMMY7if5AZh/vOA9Ye+hL
EWEBuoOGqBzosK3UiiMa03aW0Hte2W0ILUCUUBhDWuQIQs/5EVgvW58T3O30FYEF3BJuN1+wZE6Z
uC+gcfbTS8HgN/KhuBs1B2bQ98T5LRmMOuAQWyCmtx48wxnzlbKwvXxvGoD1taBy/tEBxiLBGY5p
zEQwh+lpWEaQcD+J0Lrbz7f/WqDRtN5BIqPdPpzpEFyIDYKy6My2CKNRDQ1tXButXSN+If8MQePo
lmheX/vTokH5snhxN+LhmX+tT2KALWpWs/yMiIZ5YLYjo+VMXxQwvSUlFtk6BgyKSJap3wvHlrpi
vjhqhL0w6ApmF6nWpjXeFkEXA9JnSZNibEWNl5KZoKbQHLovxuKJCZN8QmRKpocCi4G3d0OGkx1M
U0YNoaMZGC0dPgWuPyA46/ALKYGj94SYuGXhJa6yyeeSXVKwkxvkXKQvNG0/4oFsK4d0KiRRrT0j
zwWBFlYDs5hTIfBZhAKYceEkYkHIQmKj/WdQKVOf9dNxgoKD78Jt423iuqGmZa9DKpaW5qlecEjv
viYVGgjiKUXm1rMiQtWW+KUILaNB2b03ZI4ZatC3yNdEDN2z4EYTtuQjqtuGP8i+buSwnczj9BDD
2tyktyFjZkCnxwfMYHBnA9GD+z8HeWT1T3zvKjbJICYx4O7HMznz4Kkn0nFKbtTyaPdDzfyHCo19
GADfMUVsiyAmC4huODCziZqwNGLztR3O6RRA694bCusRCUOlU3CBOmITW7tIFyEtZMotVZN4kKRm
wub62iW7/RCxMm6du9/owf7Jx3jZsZGhQ44qKr2BrryNz4741b2mfyEJLbgDn0QOzLN27Y+CfpSd
gZpbdMsrEu5Q+KH3ezEuWcSmkRCG4HpW7HjIlfklJcS7MHkLDl+/hw90mKZauY0FVx889aC2CL5B
WPOhjn0a2cv6fvTvx0LQ/K1xhjrj6PfcVXkAckiPJd83xZgfgokQ70RGkjhyCY6KCg4F2r2yH17D
k4IFH/yshOFvNBC8IYT1oECbPQhbspDTVIjJR1OpNhS0KZn4RQ8xN4tbVClNqNr928ccOEn0mD8r
/Xic9b7rPmq2HeQG/gBj6IyEuYSgfmZd2mPGcpLvR+7RyOjUSP37tYqH5DhNa0sZgaCaWaSwhqIa
pbUGltIHdovtB2PBMkOO3iZHnwXvBFOHrB4VH8258Q1Lj65/MVh+bkc063HY2D9yJjuiPg/pDSiR
ioPBsqZyITLdSq5Im9nFF3hZna8v5udRCoh9iYNU915GNBNeqUV4m7i8zPp7CjNVT79soBAEb6Ne
1OF32V/zGujL978SDXeK2ti/R+kqn6u7StaPYzQX5OHUJ8nmwpyHB/XIJtLxBFhwBnTwCxToZwGY
uV2QA5iXYctw8TIc+xQb3mgClGhlFmokiF8/Wyd+zxOYFII8Rku0t28Auj2R7C/pcWN/7A+M3Bz7
6VxClBfPh/7xMto9GeB9nH3sAYo+2PK5bD/mx6c96HT6q1Q2xwsNY/KJ96kGkCVx7tZVQgo7WsLG
UjU/IKnA5i1tps6+F6DtIRISxVEWMjbX2CxR7w2IuZD370kHn4n0nzwA2n/CluCigcuYi4FrSAmp
RQlMaP3xIVRu6u5E+oeGBigE+nXQr6n67QkqKRSUPyrAEHQahB6bkn3X16QRishAPk7j88KTR/vZ
388KKVPPCYYStg/eO7ucvLfSXPak2YDd5Mf2gt7jBK1s84/5JV9p6H+A9ao5J/38eRo6z1Bw8Pt4
/kRgs1EWxOIxufxhbKGI7M/qdVVxRA18eYfWhHuaRV/ZHN54cCoRUVDjbGAdaTd6dmK2tMbOJ+5u
kjt9dJb9aXNgXPI7HBiaSzF0QhAZyvZI99HtgfZC9IPALnMbObZXed9lM/3MkGDb+b6MqoDtMMFY
O5AtVHCc3B0aInpTsxEJTdxnBM3IgdjZyVMLho6E+I4SU8QvuaPJwxaSyN68t78jAN1WBKlXxrF0
5Lc7UPWcYpuopoyf+2kMxq39cqd3G2wk5F2IAedZdI+Q0x93fWR8mIdK80639XRrMu9kv18H6Be0
djleiNegv4A+l2a8DSW1MnvbQvmaL4/3O54P/Hh+D4esPGlKK18CjMTTl/eS9R4FiGpBhXWKEfCv
GN1hZ3zo+E/17Y3wZ+R9PkY5NOXL/QSmCgRgQVzC8O8Kkuk6m5buvmmQD3zBBX4LafndS55UME5C
ro3hIf2QtKRnJXfnfbTkJdeomYPDgBGPXya0U+1eUIooWVhaHFo4C0uBNcRjhw/b0LYzkRHfF1Lv
l8P/5RfF0OUXsPPI+3b17UsWJtRpzNszxLrYTo6ll67Ei5YPsGxbA18pNoX3w4QCby4IwWGpc0+Q
FYcMGfTqTozEfAXoHmr0tDNSpZEx9h0IJO3ySqyCM92vrZK4SZIy0XwQm/ms7H7395DHC0hquBam
XUu756m3YE95E3QYM/8nO701PZ4rflW5DyG9PXY2L6wAmXkwwCpVYnE9zQ1909DkK1j+2eZj/v0e
v65vNSTDBhEGvNclGXFa93HhAp1b0ncisjkLs7rEXL9xlxwJlg4H/fw7DNAY8feDB60PzoB7zAcW
QxuQorPKhc/rhfCJkdMDlCMer4vicDfjVf+WzhP3Ne9U5Fmd952xpe1QqYrAuG/Ax58NnPE05ky/
MezPKzQiBfsOOzTcgxgY1SNdQPRgosxDucfPE2kq2bI/EfUu4+UfxMpqxpcWHH8RIXK9yTM374/t
EFAKpovtPuJJwjBjtxHmLFTx7u9MJBgVgi8S1lJy4foTtIVIz8f2ZwFd49azUjZ+KPnQQIqfAlLD
l5nPZX+ruLkPV3EiZeQqxOndmtCUh/nDAdOga7CHR4P4DVpFaxima8ro8pxie0H1XwNlmoMQcSg6
xC3s98dElKP0qMKJPQHjPPp5BKorml0QKCoU7AzcRxbeeIpDggaZ38vIKVk80e2V7tCKpgzLrU0F
ZBcjOXoMI52i8Iqxhl32CvnF/zjx51HM2MR9zhw33CYlOYOj2XHGm8fgo3nB63sPW1BNo7dmt8+O
Vit7mtniOHOj9szHkEi9T2aoX1E3TAmgcXGt9c8UHJh5SUU9I09jMNH7rJJhUuNxCEjG8keXdOwl
w4mKrd85LnsgSHi8CPoUosSt2NzETDs6bOZaqrjFX+vjfgxs0hMjxdR0orw8dmqnfqz6ZxWdLqYD
5rr1md3qxZi9MKUIdWLfrRnid/6taPm7DSiEBrpOu0mDPS2JhC8osjAprMc8Bok8yRTbVG1xGJab
AuuYsG3VBFBmWHEYHbQVJnoM5rwp/4DlbCiBEzDaT8GyhvV6hx7LBATCOEDlHIkLfk9+6uRXRndE
F4oOuNhjaOSHFFT05Jf+w67tL2g9tqz3x4BlGy8r6p/jjF4SHrrz+wSJqugDmENMz5BPEi2SUBQQ
3Ls8nmQILFWUtV6xRaj+ZZhzhqwNV6TV/Pz1nVCSbnoE5TNe9p20q2rbCzBmjgig07WhPs6MaquF
yPHn+dC/ZYtCNj7LMlKD+xg5+e26oZeSN9MXgF5DBja/eOjuc808w+TffVoB+Oio8A0o0MT5QFz+
ZpPpeWQ+z6AHuDNzgzIa+dXmtWFmFCwtOutFZiCJ0pd0tB9XmUPOArpsSNm239PHrHYUMQkKbLb0
+RQMbq0N2h9EdI4wLaBnAP8k7Ai96I0GmxyWHxuwz+Ak8ilycp7ZxAfWU4velDWPQ17ZtHGJBULm
j8AoORImb0okoLz+tb+vGeUMQZoZHwzVWPMtrTPynys6VxWGA4yBzhXPnQ8B5OJuxAh6dD6nagNx
SXfgPa8xgNWl2Dw2hYVwm0jkiNMSFO7jjSW3D+MLWoC7zS0+qD9RUc/a/+UZwpxCwapvJiLJABsK
QuCSZCDkdXqH9r5Bx97zSqNZIDriXcPwwCW6LDNLwgPy8Z/GfaGs/wI1dUxsZBJoJ6HXg7I6tQEh
JCRmgVb8KECNmkj4/k5zKo7AMdhuoHXQQgluhg3aE9gwQRXBATuNhy+GWo2DoGp0zpnL2/3B0JUr
FQiN/X6pMqLJUkhNx3YAFJFDR72DfIOeAnWSyFjL3VEISqHMe8Qnm83h9jXo0rjSu59THA0WP6OE
diVv2vluB4RNdjcQq/w0hNMxOHL9oqCD432n93eEiGW81EiRFW5UtDyETKJVFTJaVz4aSJ7A9FoU
TiKZSfaBqn9vHWiTNoEfP54LhrMF89RCfh9rRsSEYL6H8x6fFRHjhhhmkfLofrMCm7rrv2mD57Gz
DTtds7gKokW8FmZr1jO6Ofh+FJ13jNsmTR+hE3mazF1CoEYmkBCIkxcithExFPblrAAcwCuA44AT
BOMn+zE/CDUQ7+Xs7qmLSQup1vlkCu66I4YCBJQMyZklQWUhdDQ2Q3Mj/jS7CjYs4TrqeH+RAnKc
tHZjD8So8JFDcANDE52c3AUWEpPfWbHHBVymXQaP0xkRCcA2NkWWI1p2eBgcvJxoM/swmVyXWGbm
8HcPgPeSGKA7SoJ0+QH2vyIa0DfTDtGgJfmvUxm8PbI92NbIh9BIfzkQH8GoKsgJuwm6DXJOMKLD
X0oPcBocNokIZEAbaBvQSFnnWV/SV0TBcN/GcJ+yMbmCPjPGVmiteHi0r7NXiH8Za6rslPh+Cevh
Upk6dWbcO0uEs+DhjC1Kq8vwoStTZTpA034DF2juPnN4OTmWFW6+g+xIi9+V0Q0M7EYdhlaNNUZc
4USht/st0+2f81iISAQSpFkitWeTOAMytSKRjGoSynUmHOnuKPomw+Il3d4NIk6SdsQuPTunixWY
6krbt0xW5Bqf2IwAXliGom88p7oYZgmueY6xmYmQlzjC3IPMP7FfxpBTrXXnGkNhBAINsMaQcSaR
gZffPZHfMV6K1M0ERX9jtICSi95BwneMUPLyJn8/6hsD6l7+hZ/VSzYxenyvBywDjKuXvMHBnIkY
xEDNrWf4mLeb0B+ba232tYdTbMjyLjlRdTkvxcAM0PCyoAUeiZBnIJ81CAy3avI8Gvct3EGOgBlX
34NMSPS0nYlUAdtkhBMAnTWEGAyfoSxSQ5KQXiAXY5IbkrYwvVEJopdGd3ZEJz80KfS4TT+bbnpA
0Iil4aoD5swuSfA2UQvauUsgJwqGQ+IpDIr6gWcsIPPBcA5Kzz7SLD1t2KMsSBrMfY15PgDBQ1FW
IQ9ls9Rc3/2ihYlhptvL7yIM4vwVZoRy9LFLn1kUYsNlH+U9EuMdOmLrSMvdxnhKVcYzgBHRveH/
ZM8bHgiY1f3UXIbBg9gLyDqKJMSRu9wbw5HhShCsW8Ze5IFMreI1ueJzaoIeoniU5HeHNL52q2En
wUzeGqX9DtCfFBsCiEBJ0UFxTwH4ICvGONT4geenXWZ6vigI1SfbHOWWlUNqxnZFX3iSFXGpDMTg
z/Uwl0GBfCUPVk3lGJfmA2kuVZd7P2xG13vPue/6SIEMol7bJdRiua9LfCdjbUZubaJYKuFQLhbf
t4jiSj7eF1UXfu3W+tWLHzSCoGOw4CquiA574HFsWc1aBGHRbcc4JojdfRVIJf0aiDmBfi9WHbtn
yvqPT4z1oj8Tipxd8UDIoQTlLG2nCQDkwxxISxXI7mkh48cP8JCswUhg3+53nS2bgUN8zx9kKbRB
FNNr9Oci3abx7nPJQm88RRFcieEr9xVnF9v5iZAoTvk0fIUfyCbSb9B+C6gZdgiBL25SiLXJYNHZ
SGtpTZFirPtcOcTlApiN2egoL6JiniOxkSfPh/PUtnXiPxe1ozL8kuxh8pAVT4uepar3ekgZZATJ
H3eY2bHy0ut9x+dC+3joL9tdDercsF3jng0G78UARBfJbKtP7sjShxxl39wcrIjI2OMNtQawAwGH
hdf3SQ4I3j4neXiHyAmr6562u8EpcnqtercspK0joM98Hko8nqTsRSM7vUgB6sh89bTkbXLA5AJK
2T+9rgieeagczBnQ0IgZhdQcTGaA58LXJm2/k3yLbAz+j4+gqGa67blM+YVSWLfHTQw9OZNd4Obv
Nc5E0VWGVQOfYtayQ9ZBn0YdwDExy1Pxs2kwk6iWXNrKZlNvZGTQCtG4zGBtNjE4GBxNiTGHLLHo
eSog8TpdjHYQSEpv0fffeJcwaHzmAiYG7Pvd3rhLaf03uBpkNoX/ha1szYCs6b4JU3uElNAm0XZ6
t6rZywZ1K3UF3RL2AL+1KvBQtjRzf0KUiCLOEqgRqjkMQKWxBittkHjFhupqduLKdt/6q4h1AJl7
KIkhGWCdQ78OR0qQUEIS5xSbyYQ7yFMBHe+ovl6zwVf/uGBT+0fH7jb0hJv0bj2wN1MHcICMqUdk
JwtknNL34Lt47qSh8fF7bmlvoBn3H/0+VUONeRnaVF703P5SJeZ2hPL24/eX5PruE3h3nge0E6Ha
RIkx7Ihj1rsd+Xm9iTZVHfg0U3AYiadNKSMcCJZ8U1LgHdk820t/Vvm8Xb9rgpbIhMHn+mHmXzfO
QY4jsUtipnbVAykAq2vPvLK30AoIaoU5LiV9lk8yGoqaHkfZ06tezGflzwhuv7SP/5Am6tVkYP6W
ykzQ44Nr53x8jQFYSC6nonzbtVSmNEPmo9Q3iFZuw1kcsiMwGghTMfEKIK5P8oxHCwkpaDhyWkJO
rP4uDWHEmAgpo8IDGkXY2VtCvvV36Mj5r9t9xeL+3krEBgvSrciqSIKClIpklZ4k8sd+VwYjM3nn
FfaYViH5xU041b/EO0tWsxLjHR8LLJkd4k4zB48sHdrTBZIRQk9FLgWzjw7ZMsNf8kbIRTwWQUWJ
XZ+Zf0S8KgzzcoDfGRzhi3eOb4KVPzbGZIc1MyFlC7rc0lCCDQHk7H4wJtINY+g2R51CZA4xRM2s
3LMeF4ifXH5DxhMD9stphJhGs5/z1tMUwSaTS0FNwaWCRwth6OcE3LYrAxqb3gyeLiaKELlciCk4
OPLO1eZoSgXpi6/92TCAlCgkOKJGg0eTiRd7hH07We0QBL/h9Rkt9ORoJDYgDRUGCIW1l0YvmFbw
naHLhbBpUrIyVuOxUKnent5xkcF4v6hUFHG0Lt5BfOJR5huRxzGANEQsDaQBtBY+psqEfntLih33
kMAfAtXUf7xevoqWCwSFFKinmOOFyBRsMEpDlC5PT+RQY3fo9IkY0/GzyT3ksREe8iQIovRExkXr
Vsx3o8sR8jKzXCF1442Qea+p44hWLU4k3Di8XiglJgn26HpfMH+GOBMPPIfio3PUsJ0zB3YxXL6R
lF44ryIiU9iU0cSqId6J1+T91WUuKpmygo5rVkgwDPhlgeF+4NFTNArUZ8pqIySXbQXvhA3yMgLR
Q8SBpBrfPtUyN4dYGw/5hOBNFb4asz0F5MBWEhO1n3aj8aMTSPgSnqp06y2fwWj6gnFck0XGCftF
GIBU2Pz4E6xZCBYH5AFJBQJr6UZ1zQFMv0blSKLRBbThT+VPoK4/nPU4d2btbGQNg9zKeRUEUEyL
yl0W34fgPMxfDKEQfRTuPUxOgFkNuzwJCSQCSv8ek3Ylb0TA4qlA28UyfG1Y+mSbEhwTQGRHj4gf
ngV9uBHGILBaWWwvYoQ+t87Y3Nay7YvsS40hXy2uM2o+rnPDON0Sl4zGC0vODwRGbP5wwpHIJGI0
BCkJ4KRLc2iHeSLmNuIQ4ApzixFhoqJOzBk8cT6FQDMCDc6yFxIhQmLTwH5FPwJgj/QLUFGEAIor
+8f+7SJdsQnRiLAE6oJiVczj/LUWUSwRGcbS9JxHmJgRIZmgztSGKyJLxKdQdV7Z+xzG2W2QRsrU
t+hWEBzThwlGdZLappjU2ccki6yN4kq0nt6b9xgRDW2UaEVXqbF9gfGoNxXR5YiwjLtHO4JkWiMS
fnARkssBbKWPFmRoqycR/JT86VSZUcV+LITKojGpnG49Bsb8YLPv0RHtNixSUi0BNcnUxtpZobA8
r8TUkJZeg3gSfXcz+hYaKH3D2WxO0wmWHTjfMWS0M8BOLb71kdRGm5RnMa7ysT53txcC0PPLXfGT
rfNh8+G2i0QqcQqUK6wvhnaAQLCGZH8Uluhj8RR5M5FrKPoYIYeSfDF2jTC12+bWsRxEfDFwCaPe
QAPYptiJ/owpu8a8imyLzLh+UCb83wKJPCHhlUqtw3mok0mP1557glZUf05jzpHe7E0hKHIbz4Lj
O9BUEhFh0dvUzC1cIVUMldnhxyTEn/dz+9FlC+68ejEKs3IYAKmcz+SCvIORMxU5nryM7LBbicEU
YgoKY9wMae70/S1CdWuVGx558zMRzTg2EVVodNmpywrkbWN9TUgF02fsIeZw2RLqAA5pd2As+bYx
3/uxnZkR49yXtA4tViWWGBxrLyQOvrOJ30KLpl8YpNZYEangOeRNABU+cJgtQsZi6yLwsxnrDQLG
XkR4KKiMSgHPfSZuRbxdqGzB1Iw5DRu4bYD1nWz9n7ljVZ1kY1eabcZTIO2P3LF/iJ4xJvFiJCbT
nG2O9N3T0SIIRAc0BxCIttT7AGuPvO9cwMXwG0bfGTELh0ORlfRyaDLgTBlyzNQbMlOtYqI6zU5m
w+Aom2bnAoKNkB4q2pnspR7C9cZ4EOnzORF+wECSI/lkMW+ZMIGmllhRuPChzUYQJQSuWxWvAju+
QnD1k5U4EOkdyMd+7ge4mgEf6AfeLlozb+gP9ncokvGDUrLFB5lTUMbBwxtOtxXDLMlm5IPG/hD0
tjEGEbkv0cehodEhbxEC9IxmxVCKPZIqwFQ7nyIqwDAwsFPUJDS2hK4jzbivEGiQANPHS5/M+jxK
jDm4chMxiTeZIS3bddSLQ+MfA4PYqUkAt3os5zvDZ7ECW0zZ4DLjaYwCTcN3ya7tijlhzBVrvEz8
VIX+HxQbVSyQe7sdh+KH8e0x3hNaynEqOkS6a/lK6OziK/Sf40j+Aru8tx/g7sYoKi7xHhZXOB6j
Wr48AFW3ccYwz+rkMysBzfH2WsLL3rkY3oHiKcYnoTzBSwQFWmJav7sjd//d1Qls1PtUmdX051aL
IzPuWqsOO5YFNPKYdEZPvgym0C7ZBNIFd4c26S3E3ed7I6ri6tIAwsQSTS0/5YPBbihSApboawMS
+V7T2q3ZH3gkI96thlmMtAHAFa68xG1Ixy1MD/nua39I7HhOtjKED9rZ5FTs7qfxoiav6XiFguMt
GHmkYm0o+QHl6Z5IFaGz0GYVlHa6ArPsebgNPWWBR39D3gx5QCLqafVakbgElYXEobcgrzu1BrQz
jHrSvIFDXkb0+kfmFjOZsBDTRvv8fDS9jNmZiggjdg/y2cUgCxw8QvFvfqB7hnYxFSKbw489knNO
Zst4S1A6R3NwJE00N2YH8D62YGI5WIu5wfTBCRZ10FAKOmw7ogYTsMT5y8gp+EMdwVyNUyCOdrE9
QahP3hjNrgfhS0ORiVgPMTfAgG7cssKMFemuFBJU7pwGcOpvN3pZH2e2mwCrsyngjRVzCzn4Zv+Y
O7Zigm0fDE1ENGPR1i9fJAMoUPisdGe63lvM6d74Tke3ZLIjkneQMI3/C1GlCBCY2xGRQy82+J85
iy6WuvtBD8EKEyhI5obuDXkZYEh4tClUVsoGLE5xfOHUS7QKjD0i/16MBWAQF4FwPHkxLHklJDot
2hYB8v6bWz6SRH5H5VIhjShYzq1JpdNbNqyvQp/NkBEh7BFkveBTqQacY9ASZMEwmYYzmDfX+HRg
SVMxskNMFM243PlwgZrEIm8BMpv9hyv3Kv4sQzfE0Oqp6sNQckoj2EOmWlI6iB14E5tX7FFxKN9E
0byjYKGiAEXnZRfZgokNNwaigtmBREcu/32O7jYxGqq+P33mYNGAeIw3hMZEX/TxaJTtGEDpqZ9G
kPWk4ljr29PwR2LuYMj0wZaiMjaCgE1ozFv17xKcCCylle30dd/43USaTukk1tPhjH1aaPaM5ZI+
2Hi6P4sC6rIV2i1S1gryQvi2pS6ymkT6YUrwYw0kWzOUmbtCCmPGo2BDIvdDZWii4r8QYxGdgcJV
94mCIuubXTZYizqXLYNH9Fm1m/Fij3nJCMTjkVe9jeT9DP+2uKPPLaxJCyBMYGR/mYPHZQZjKT8i
GHHoN9DY8I1D3rcKyXViE3eGMo48ixABwd+wjT1SPfbc4RSxKSMij7qykU018L9QHrBaxlpIW1iw
GUyEcT/JF7ak08Ap2Vjut/vtA29yRekte79IKIA5VzW2ftKpGDVWzX/shrxmhrr84pWYEomT6dJV
IJmDKKO725L1YqnsQ5hGLv1F639pk6fixewthot0ru0GxnEnAyV9ru+oDRNXnD5KWE/YmdP1k5vu
p/TYIh2GFcWA0Iq2Vgg1aGhT8PMSiSPjcEQJyXJBI+MjM5lyhiPc0HZFgO5BFVGGMO4kTSJID9Vd
4d3D5sYzwa4bQJJWjN2j8/Kgk/Y/qwkTqGKRsRWi8jJHfDk74eo44z2wURB49e0JkbU4onlCNaEh
aAtip8DyTzPHTsoix2YjygROxgkNyqomW++N9R+hxfiA/o6HgeggYLgRMiEivrbd7hXs0QOQawdM
w3lfmClEh1kLFplJOL9Fd2HOqj94OhwNjYWqSdgTQ+FiE+KZx4qLQQlOfqYn71sCUHPUG/r4TC++
rt2xlTHJuOAMIlQY2dru6KJSADYXexQJHoRNHA/x6bh4hWiJ2UTD/gw2r50f2U5vubDP96AUieuK
Mq/YNMErREFug47QGKvA+bJPI8Yw1g19p+Z3N+IB5pQJ7MujW+qyUwUS8QuMYWBhTUU524XDCaZb
/oyg3NtJgqsQaSBF94g80V4o4SVG91WbeHmzApePyBbv1i2TyBuL4ynoHRADgr6Du9Hqze4sT5Ax
m6YRaRXyk+IiLYcAf4kQgsp7WRHzCfJ1n5phuKP+CdlTJiUPDHyY88xJbmP2ZBy1SFOwbNkJzQfz
myWspZ2FL27k9JflJd0c6Qp9cCVGW4zpS/DVcf37MfXTESldPvlS02wTJ0OHBziZn0BeMsYInEAO
Lkx1Hi3AlZhxseyiwfWI8gryU9L7LPNwfB1ex2Q96JMv9sI7Bnk9pS5Y4ZBI2O8ZEXtTF7gZYhXt
Xdk3M6Al0ZXemQvPEoDYgTwjIWEXhweRh0iiwvQh62nw2UMbk507ryfafogplYb73IvFNJyShK0I
5mpxR1eWTt57FdSJ1LBDOxMfKZ4dLdrzodff82nw+2rRAO3jXrk72fpWLCXCfLTox/5x/jXuMSJH
rIcfYwgS6t4PDUX4+n3IFhWhIx9kdq89sk4VsYBX/6lGOak5W97zsvJoWityMETfC9Cc9538Jjtp
YkhI2KqJylTOxXhfbBEr4pei13Vlv2Q6Mm/Y+jEt3c9+nFt3roeKlI669Zu31TWupJK0irlc/zYW
Vx3/O/Ztzr5xJN3p8J5schgiQ5mzFD6aaonoVGQkhB9SDPetF/FND7hvo0UnR2JWa+T/0q/V9ib8
H1JsCLWpUHXTHQNgDcx4QF7bD2CF0FEyR+GdhPtCAYYEDApSmn5O1Vs8+etZEbOVhDj+EJCLqkL0
DGNOxtYmSATGmqnPbAHMJy2tQDOF0mXEf48XdxRcPehCWRiLFHAujQkVknXfiZnvRHlQwX2Zs1Sy
ptnyWzdfEyIBI8bpfWO9glXAN1mJRczEWlRd0MO7O4XGK6AgpJCvRJ/pwyxSd89XH3OfnBqkUuMD
R+up9aNig0NyBQl+pAUnb9aoAvLUpjFmYhKpkPxQzbho/Qf2kKnNtY8Cjlezjz4c/NVW92Sup/pF
3UegNcsUU94HaQm1TvA+S0yxflgyKHl4h3H4sZ/QnJy0TpdvQJXQIuwfYB03kkHAWrcK2RvN7riA
zAw1Op5OFITUjPDZHNMGCfVYkmYqMp6UTL0ErzSdFoU/Be8H2Y2SWRy85oACGEIc8IxQNjs5/WBC
VQKz1DvrTMT7P1BbPiZPJvWycjoCLt5297AaYrqT5R031tAvMG3VBPp1GxBMBDPPnqEhNiScCdEL
nqe5TP8pz/KgIL+RIbvFBbqQjZ9z5IcfABIsp1FE3xZfj7jW/ZZm+CZx+RxgivPatZypCLHxMzUx
KFgDWFQSk2UzEnQzou4MmVSUvjAC6c9EePdBI7U6AA8kQRMcYOxq5AJgyhdAJobPK6wFQLkYYzle
aZDfGYPCjlN2Phv5B9ptvLwG8i8rQY9FTAdKraf5frsSfSapiYw8h4VwhxPGG5FpF/xhp29YRK84
YUhJriQw6j32FMipmLoX+TWw1VXojcB7Y1xqBjevfZvdmqjHH8Ik+FVmJrNFuMke0EaSvL9Przkg
q0oXSgzpBpS44dEZoavFQkxoFtojEVA65gekHk6skuozpiXtWaSSJDvAYhVzQTVViN4amTIvPReU
zXNSj4nh+k1kDoKCf7jx7LWkfH1MVJOi+icQ2cmYqDIlV9lNnSpl7CxFDBsQQxommJF8bquAjAX8
q5446HCfPoOvLx1yt3BR1rJdQUXQdmtmQcu7u69YEEOYdz8jCKSfzVjkpPWCkBPhACFNHwly9fQG
y2GALaW0YfzRKXCwTsGbX1begdeSXXJ5z4fuwGWae/hEcCrCKlpAwK20lGYUF9QYYUmmc8o7jskh
NegqfTTIDdgbg/6g9vuLO7NIPO4vVhdKja/ZnjhdARmgqC0S6uNDu+3UsPwT+jZ+tdNmEjNUcyS9
APsThSJ3wsAhB5na776UCq+73relmLQLozzLlhq2Ecp40uJVByxi8xqJIse7k0fBBqRs2tsQHB2A
a/MEcHmvpF2GLnRVQCuS8TYfOdxLYL32Pfsk2F3aFQ/iJxvVQnFrhhcjrl3nss2yevzT5sPoiVWR
WcHN9kVL4ZDQhdBIpOwDDB1JY9azn6dIzjHG7yChjhvRkHLgM8FkIWMvf0X3l80EzCf984bgx0Wf
/mzAoM+SWZh2wfqfMh1E2ndzqbS01ThsCOMx+TunCgvyCIIFtcim8oc4xFDhgLzB2oHPtQhMzbWY
CF/5cDK9ifp0sst42crXseY+btllBF+xbb+ExyT/CBhSmUjBdE0aXJ4VQj/YNJSGh25AiAB1BBhq
ybHQ2DAM4ngfLpXlsyao5K+vUnb39XONPgW0PblPtFiviIXyevNR7sos6Jk8IblshvdrrrAjR4Vd
zO5w8EeiXJU30lt9iLwZbNfRhACoYNAfaDlj1UoAJRieOeOUmCXXQQ8QuKe6KDczuPbcI9hH/czi
/g5t4rejNIZsItkflN74tvqoCEZYLaEmMJIyduEdkdaJWQW5YKJ/7jhrkXUwoJkwu+5WJF6J3Kc2
RCLm2H90Xrn/5FZDpoBGCVTjFpKW8ug/js5sSVEtC8NPRIQMMtwyCSoOqKnmjaFmJgIiICLg09e3
K6r7nO6KHFT2sNa//sElxM5k+kVqDflPyaJTp/r5XgevzWmFT9teXQxHZbuX6M207TNWPZhukM0p
uqFaOOZRC2kPiw2WT+nygR1tv+hw7FFs/plRa+KSt8XZTB0RX7UZgF3AukwUXC6MbAAYSino+qLj
vL6nKjAUGbgh7nbwcq0Zci8LkOL7MytgfMDHh8zb4f/QoD0fBYw6NZ9flCLxRJ2DYxBMqqNwMuy/
zGu20JeUoBAX5vqW05Ed3l9eF9qfrnPQPKaw1jsgaeHZeL5ZbvtjQf3Wlo1l3wbu5T/CBhdmS1cw
HKo/acdrg6qKKcCmvZYs6egxQ7ALHPYOQEFpTqLXJY2SqDsqujdZnKiaQJ9kKsZ8rqke+54GBcr0
jdmvtb7Djhtj2y7Ia472E2rT8fUxH0u+mFOhITRN5/Shg6DvZZT6OWJ2z4GIawLnFyAMFzbzbtDN
O248CcZwyxz0BAd2w0W9l0urEfMrxiDqVls0e8MV1vwomm/b57xtfAWKCzT59kBCKpSpGwN8ml5z
Yt4cCkYJ1lsT4AR892vDJcRVK78KwEMIpsjRl59rgbc4dPe/BjEM5lPWKdSIs97oYEU0PkzC3x5l
bb8ybrbwmOYSnI8JXwbQfofv1QijeiSaxbSDcvpDGmNc4/CAMSmGOKi+8fxhFGAusugx4N9LYxNX
Uljs9RgOPVftGFxjwJB4qaHBWqNVWVs/mCehZva0iXxAnPmRIh0Dk3JWIgceE4SL89+kF3LZJ0/T
l5eSz2BcXY0mUOkYeQ2OcEVTEBNtjWH1vI637PZsPaKoutlBAheXS8ezbnbymB1Ue1PilEqbKPNS
xLwKRqIIjUOFSD3DxPwHwS40nvl2mfkms0A0TBSeAQ4ouGg0cXNOGMCBzLSxbDF1lA9G7rdfOCjj
os78BKcNZp2gdq+QKlRkOiH/IbO09pSFKvvmDhNvKPAeiGwhqHv5N4EskAeYh5kwjb4TMKLWGWdz
mcF6yxNPGVPzgTrIipxXqAmR4nijcwI2G6oF6myGgPSjAwtQhX2XTNprMkH4xOwFvdX8hTkbwB8v
SIik4d3RoMK3mZ2OKy7i6wlMAuSGOZQL8IbwECSQ2/XLIn/3HcLZaSIuGBOOkYhUBGqrArBmrKMf
P9KVwWDCAHZY0kZwZVIqCHxkf2KskvAInuuP4uLyyBwD8SSJqaBCABXYlkxMOsxFM63mXQSRiTn5
KEpm0rIjLM3BBO3JGA+epitR4WA5zAiSnOFlsTO3nTF53/xuVc7Twy2+feGxBvk8RC0EnkcrW//q
BFY9Z206GXDZOcpB12M2F34wCZXilJqINJSR7rTqrM4nOaZEp5lVuvVuS7wi2dz7B0QNj6X9Dokc
eEaKjmjR2PNGIZ1THlZuJTLXuyTU6/ko4oKv7FwO0aAb/0nar1mpLmQ1bDJXRw8v+xmMF45vDJCf
zl0LMwja2EwipHqdzQA6DcyYF4SO7LfY0HyF+vJo0jS0mAVO92/AgSl7HJU2TVI1Z5kzmJ/225jq
wpGKVcmAFE6mELqkOOZYnCylyWD2NMFXg+kc0P+yv+YFt3eoY9K4MIXCVeQnNOTC5L/MBD5BpXj4
Soyy68faKkw4x8G7coWMAqbggXIutTG+0RkMTTNSPiZUm7yY4o/L/SQcFzV8d++LcuCeteZ6u3gx
o2AePcW8q9jIUHdbct51mMVU9xxqFKNXor4n9IolOl4QjIJnl0wLFgdqBp7Bx2VjPRmCSUdDYhs9
SPaM0OVOmTCUaDu5vc+cashqcHa6L0fkmLAx84lkCqgEy6iY+cpBAk4mUABJOQinpyTUtEiQVj07
vjnzaXyEnNs6iEG02QkonQ0J1bvDnmfwkHsCThBz8t4+Nn3jjJE9QJuTCLTkHNixMuxyZq3U1ftq
LYVlFc+feHNedwljQz6tM/O7Mqf52709pwUktxQ/XDgJRHtwUQoSQzdJco+awEDX8fROFGHIYGV8
2l/U4TBKjhJxsfVifAPD/sZmE1e5uYQc4qr9ZqYojqU9m5N1Kt8u9xIHmWQlny6nxsfge9iNvLvx
80Cm390OvQ62pbplBQJErU+MfeHqTIjLc/ZD1Lh0KhB7+k0eNlzVGhl8KQ56vIxjpc67kTD/gAdA
Qh00jc9LmPa0BiJ4zGFGgXCrSQ069zt0zrMyngFhQW2ELor3EirFxFXRtsrBWHEJWYc+aB1wHPnS
cCJkCAP+zraCU8qqQh3xIv+pXuP0hwQJp3UslSzJLRFOI7Rm6TVuRgKiJYwW6QmWL2SVd0eFvv4n
xuE4RZTGrP8s0Mc3qSOoiyjiXiAdwLQJ9MTGzl8klr3xlvN4x82DsJXnjzX2+naqDhuua3kEwIKu
0/B5fyBb6nMrod5/rt+nc3+LNegg8Pa4n4UQ/MMkKBjdJw1VLbRFNkj1nhDAextmFjxI3EkHUZUC
ReSJnx1YaawuFhE06R4j5VAj4kb2KKkZgav/a5k41xYaSc1JoGnimMloUT0jrgiryRHZwu4FMSVe
9+mBRLOIhO7RbJdEuxW34FEGRRfIZfCCokS4bhrgfVw7b7rS0RcM9KIPaDCZgbjp7pTOWiQoOmbY
eZQjrsKC71IyEARlzKqAMYn8CMYxLE/mevAuKSFwWwF+BVhFjppNu6vJE6E71CGE64FU+4/BrSkO
sNSKdRcT8TCFUUaiCxe66b+C52WUrSSigBVcSIpYlb2b31KLYTPPSE76bv0+vv3RrXKyIPpM54iY
jT/1L/85HoEfGAj2cJBJRlHo/z6M7Us7OnxfmkjZQvr2yxg6qEB8GKAwjta9aW4fqJiYrT7ITKAO
T6YKYmY840DnmZvATrkYsKMzZwRMWng34FrEyeBcGY+kvL4LIROjtr3HJBXgwojpM3qFj3PvdkJ0
TMTS5Cjt3tOML+Eg/iAvfK/x75HRfKerCmcSzrwLprvaDS4XTr8I9YaFVgcqcsQ0nd8xaBS+8PJ5
/FpxzEa4fQnmOyta6hfD4yt/zGQOmghoh14ZdDiHllUIPj5XuhHqjYFp8YYI389mZLlE+l5v+L9S
lf/hzlGt3tCkofmCnJF/TaOR+jdTxGpykxfrcZDQp/OnWShevaDPi1qd8OCDhFHFx8u1rSxNk1iE
R4+vfNrSyf+hVyRWKEbb7AwGmaN4v2F9MFiLx837YB6+oWph5+UL/LsMmBRW45moLiHzVKusnVQq
lHz04KOnD8mBISSB3Oi0X3F+2rt4ViifqPhCKZIpcwVeGOHWlzxzBLvxPod1Bq0hfljYQwq0ucVv
7BMq/fcp24x7n7zjXg8yKpqE4iZHPAWdme+bZJNKI95lpsUqs2BlVn5Eb0coCVc2hNijTCqBO0yo
OSjY3z72Vnb9CCRuAMF5yy18smooDvIkF6oJ8z6Bxtb9FR+vOC3eRpBCnL+2TxuCBlQCinG/lDac
Qg/h7VEgPZWm3FEQrnSM3vIH/kLQs3j9xSLKdd8C1wfc5N6J2Nx7OZmKMnXATPt4WnL+2caZDIyL
ejaXw2q8SEElbgClSE2Rpr6hymyeBbOzzy06gfYDgaeTD6Jo5mYZDNZq0rarBx6T1EYRdr0DvaJI
1wBp7ibQkiFtw59GnG0SV72EZ6uAwN2JmHswej3fi73F6hmG2dvCwvBoSpEyWjSInJitWZeinRZN
iDHC+XNHGfvEzgxHE9Olg9ORGkJISL+kH6Bu5aLvlc5/PKZjDQcgn14YTbBm+gXeDO2szMnSPhOk
8VaJxLBHxvTW7DTjGwx9SOaEZ1AG3vB3v6QfV5e9apjo3MpdWJprg8kFVNe0s19SDD6glRhkonCc
CVWJ8qftEEVC3Jp1ld/lC0nZjZHLVPEHMIG3gh8SPAkyyqpwYMw88oilwsItN5EMk2xdx1YTDa+v
HIzRmqnCuobDHbfNI5nx7WOTFbv0dX2SlQtDHHS0jAvtqEPjq/4MI+7OL5gSdNY1GiiEc8l6rM6H
z/c4jbMV1+zoBNVCqKXo0PiFo6m6hM0e8ASDmgH6XolG6wLjjaCDf3DVJqT3LkYRTFCMbu7TUvdf
c+pBgec2jGUSr45I5U0CKIkMV18rXPzwsGIPEfnNBgN7fl71KU0KI9UvoQy5rxpuStu4O+9uJilz
GdvK4IMliLBYtVaIqXCjZpYN1vbXMd8H+P5+LPUkGMvCpEg5/kafeDimv/Xvm4zn1xzCKEQSUf5q
N8BjGJOvgyZ5prJW6IzJT6fiiTHXMhgKHSgT2EVjLDI3loLTn+yP5zL42t0DbuQQT2N+LxO7L3o+
oHjnFLuNILK9t6SYvIm7uIPbuZDIYRmsICgHJ2q6AgITTDfqkoneEYNpobGiH7pvGQn5ykXocQTd
Ez+DtdkJGSyz6o+bLPTdIaLDEHwK5DAHHgWCjHkFmA5Oj0+fPrP4C4D4tZ7yRPL5CRvtakFu7U1x
R3+DPKFPk7rZU/vpsCABan/89i2Jl+ocMyH9s3zQjlC5Q8isK+Hap4H+Xw3EaYgf6W7IvS6eVyRy
ZjExrhygEkcbh03CI6bYqteIm/LXBQwZF/iWUTkeAKDigs7RjCIOYBRsDZ7a2J6pjZef278PAT40
wmCJT4qgcMQ8/RTUlXNicD8lkc/Wf1AWBxzE72rdwn0dT083P2PwSucb4URb41An2vOYb/pcRwuy
5PEzb3Ai2Qwk74Ut7Lff2yTZj4XCprWhVGEi7shLbi8VHtqJO1q7YhQGX1jzbsAHAdfIV/lFQe4T
CAMVdC3ER+/5/QcMM+3tUS98hvtHwEPBRw2+yb4PlCMBurlKzTlChMoM1ackYhDVhxd6A5yWFjLd
WgVni6yrQMdTD9/9IwP2xIZb1u6yBo8nchrcYcHCbLGZ732JaeIi5drbwUOZ1z/UA5hkvp0b0Dh1
yxSL6OrLxM376WsvZ7yADwVfQEcnzEz1q+1EZMpFxsYVHXQXI7hpIbpfqMc+wpEgqoa4W6lr5t9d
a8uDmJ0++Qx77/6Hr0WLlv/mys5U9zMlvA2wFIwJU7Svp1eh7pS/bn/j5kzFZv5p97jD6zRWB6GL
pmAqbviaA3ZiPh0hZWblZtfHME8I+mVekgxT9MEM+/iwH/f1B34jVDhYeOVCxLWT5RSISOgcEzTG
oiITXGjLqx/KiD1Dzrvlqwqs3JKOkG8z3fEebtKsqHYJvr9qwI9UrW3SLhvaVHVXY7kOpR9+HQMK
9YJtZv5CY4VUjv2iYPX5DKk/lK8xSnxE2R+YQrXFWyTzxpfR29GwxCX4IC+L6pZTe/u+EGPU7xFd
7zA5MvvJgAKnCpMph425wlcIkopygs1ylN5uLs8p264kkNRI687ceOBvKR7tsPHh0EBLuXvjkZdG
UuvLUMsDefny1+46dQ0GsPO08kqLbKcLLbKscqyMN08jBId7cQIM9vvQLRqRPjKU/htERs7XbXlG
KE+OJR821S1VXZtMW81lbHrjGildo8JY9G/UcLxWQHTjUOsCQwueADanYdsUX3XEJAZZ1h5yDOZA
h9PFJFgC7B42CAY7IMC/5Tcp5d9IBN7ci9+MMhjowFwx+VwnYEr4lRIu1Ch+je4fkOMWjOjMMelj
WjeyX5fX209zmMYDV4LKqIaVh8dCjfcTJ0pq44eoYWq2fl5BiOXViJMTQFImAytMl6XsYO/PJDHQ
IEftNMDOh51i2cFFrvijy7O2N7lfwSKb8UVw9ZUFpuCwyRIDg2UdqyQGF9bwk99nskm4yb5XYeLC
G8TH/bE2CULmXOjZ/A1hX6vHlt7LYnilxA2pjGNABTxxEKT5rNfbjw4kiYgTrRhp9J6CmpeMJwmP
FbQRMPxodz5jagSnxsqpntBP3TFzKeHFK7usiJTyjJV/3ntqA1FNwIxgz+YP1B/maxN9bnjZnhl2
+UsCjQaf6z+mpbYLwtKBhYghEdHaXrs2pzgczjcUKtzR/gk0cwJ/SEzBD82EaPMZY/WZbM2UIx6M
uG71yzzzpPH0U7py5WX6dw5y471wiIY9/T7y6HLIoxcrljhhWfErJiWv4lCdjjr7QsMK1ByfpqMu
fJAfMl7ciqgGOkv6dfWaZbXH/2hIZ2X+Nkwla2vQoiENzmfM2ynmk2kjHwpcoz0ZIiU5iHhu3UQH
B+YBuLLPsuNT8QaKIdwKcrwDwL2MVYHPRZYfk/TvpV4G7t5mxTGJgzKkupc/zmIJGwlp94Czmazo
ND6YH3UkSDisQLbl/1ClBaNB3qCyT3Gp0FwD8AdL1GFKkzmBYuvqNIvE8WIwNOD9tUDONfjjSfua
EJkiKWED3wC+Hq6ZPwwXAaYpJGADNl4Jvcua5JpDmfo4gfFJnDFoEujkqR10fiJsCBzNLQ+ngZBi
G1CBDgY9Xg5vDNaFc396Te2/SEdZAHkWSOTK8yPsDw0r8xnWOLt93Q8ZEO1rkV7gjADZMkF2CbcT
2eqoGgZbeqKCRhOO4xKDdEyM+b1MVTlib5LzRCNewNfDOqAKsvsS9IZPrSIZ8At6jrLho4BDwnb+
zP4Dkq/ZrcKmcYwHXQAiSZjWIMgX2SUhqWU8gsUzsfBTgp5FlX6zmRE92foR79Z2uh/6Tobh+KVy
j4A5QXwQ2llOigbiF3zKC8wNKPvQu7wEJSVdgHgurbbAGXZVXxXz3BoYv0BZphI/qx/Hg4fYQnSH
rvMCM2xwqdtZ5KpBkoAVmwS3fm5ho4Z1xl4a3CcusO9PzJYDz3ycZknEWtJh1u/Md3hL/aqkpxYW
I0+Vnd7MTiurXbGbPhfcjH11b674qRjJwuvGGWfzaPbj4oCUKbkvePXW5bnEoJSZ9SwPbp1NODW3
BuLWuQGdPNZ+rO5agNPAY6YwPeoEMcAHqM49d3kKTkSchFPe/pocX8UNhsIGOSuTnGxWnpSOB0d9
mxZcIQGiKA0Qt9PtPP9Jxsyv4AmY9Nr7kzW/I0h2JKjCkHRIxHtvElj6oJZKWD9XFWcWwvPnsQLy
pQ8oldZ+qfDQTSC9+/7+Zhilbgd0MQzoz9nB736JCX0zjpyZR542wAgVGO5sWBBke5xGQBF3jSDS
bA2hgR2hcQR0TGusG3ty1421yQqSd9JpBvsm/Rz4MHqMKeMPyb740dT9ZLS6XRjXWkxqMpyD3LRb
p4/4TqHZZl9yC12PbquMs82rJGTsO+lC8yjUo/VGe7nNa6mafvPAihPIfbzK8Sv270zZtVDp1pm2
fGbLt3VMb1PuQaqvrvTzHWcodixL1MZ4rYAaryWilTZ8K7eLQ2tyIqwGgIZ7CDcCwEmyhJmPbVTS
JjYlmWSdv1U8oQITAE0Kt4sPAVyf/iq40ZFci8C66HD3CBd7VtNc2xiaOPF03c6u5jHZsaNOGLKQ
ELX+BFgelPBWPkE9EVnaTLKYrXIXB5i+oGbgD4gL8QBQTIFwFvyJzTmmxxPD6dcIjnh+EPb5QBAa
4JSCp8yUSplAZSjdR/nrEWsnu1oLx3zV6yOrmmNZIg7p4PPV/aTbanEznG6bMBzRZ3o3G8ErOXnq
5PhGKv+Cdfj47oEaiV5D7A7hiIkkDmu7ZsRU17tH6X6seiaf4b4mnXZ4BFq6pPOvEaDCnY24d0f7
IV++9cWJavCxvaX4j/3JWGVhV6W6BssOd4+RNM1XknB3graKDHWwK+MwxszKw0MJlh/aUotJM23S
TmAFq89CnRo9fB/GzoFZ4yoB92NlsGbhTdYwMRp4hdMCp1BunglVRDY6G1jEUOlRrVIg6Q+fOYuZ
XjQCz+AvTrgX3/C1Wd3h6Udh3rNjjApVy4HlF7H7LDRW++LQuPDlgVVzBnNePi/QEP590LdcsRnJ
7p4OCUYMTUR0BEN9ZB9cCEjZZeS8zg8OGVc9ajn17hg/lLBvIzCc/DIiE42ZFrjH4j4pLySo4mHk
/c8rYa3s+spRgdkhCMCTnf6XxUuMrbTKxrnhfunjckfmIAw4eeSRC07fARCP5IJiGHdnvxqh6WgR
JyGjLBbj7vqQDr0S6PpcD3HdrjV3oPTI6HxypJo3tmW+wC5o+aI+fGM2lM5ekP3p/tX3tcABPIfO
YDnmlkqekx0lSz9nPti9jx8kyXg6zxQS1brMzUqw6sW7mnZSfJKCln4ZZlanO6/UZ6hH7NLD6VKh
JVCFN5dBKCH64jd+FjAP72vrFqQPJxt2eJkTqUrrvaIUotVvQpAiIxp+eJoN9hj0Os3syRQP6xo7
PZDzU2MbAFEE0sF9VcDYbWcJMeqYO0OzAqU/wkio9QUujNQP6sw6uc+N9JoJVR/SELs9yuNZ38cE
re0lToP/rHTapexi8KEWITD2q5+z36qLwnm4NztKgEklO8NjnkQZxJCRfUu3tbYyCVFUlgz6qVZ4
oXvhTWMxrDSfwpS7whfyBCcXWiHiIDhuPUKblZDroyUG30RAGQ5HJP/43qT2G8OXvz7GD75D0CVc
BoHMjZirmZgP3FbNKfBzSAuKe8GeQ4Uso7N0i58rdT86F2f17uRnUPk8gHkDdz+0LluwsOaXoZUa
MIiakYqB64cUdJCXqvC+auNkcEc7bjlI2e/LQ+DL5g8rgY8QB896kq7BjqFFI2p67i0IADOxPmlx
A14r/3mULi0dAAaIMbXvx7B/MfAAQATThoF10JB/DeTwbj8HmMJQHFA3KJHx8357+QcdM9NGWxE4
2ICbFlak6FUC3Jkmg/hXtuvscg+V7G/2rqIn/LOdNEuMIyM5LSpOnh7RZGo40+QGbpmYFwkjGKF+
E4asW78PQj/UNYQHJKSUBAIENKRIlD8wxqiC0a9tM5ciVBiOcAdE4TJkj/xiLctFpfFnzvjggS8t
w7vTEdaA3V/oYepvbcWo4HvbRlv+MsAqAStJYArctLhbtrSL2IoI4am4OjD7eON7aN9wQSRZA7pA
7eE6tsQk+j9hH8QRFG1WUAKz2FwthwzLHXZoeDvP+fcDft/lvdkyZqwdHqPQihiV+2b2389S3mQa
1Daj9QKdPeM5qM/QTrOj9sUy9NuJQgNN6o39d5tuMIy6f/OgNDuYWse/tUYJSeWVeYT9/JStP/tx
aV4zEeIT4UdCuilIJ18rYXEPJ8rJQU1op5TdNABwlUSuZ+XUmxf7DFoQ1lk33SXpzK92m/tkgDZu
r0Fr7PUYzCWKLuPZMoqwi0ErAisOjJdnIQC8P8kVkcyvybgnuCKgM3JKujf29obq/WH/Ff7Dm+I4
xHAKOo/jvdcpeIdzxosEES0DRm967qwLJu+1k9ktHAn9MrIdspw9Lnl6J4Z7fkfx405f+BE7j28+
cyOE4A2fY0xEOyJ/RPAJaRPaPQDjPDSZKNG70bK8B/UoHGPhOOkG21U5tcAgjy+/hdkQfVZ8QpP1
38NZc3jDJIme5M7sK0fTgsopaYRMshzJEyMTmuky74WcsnKZdDZZzc8ebyfJVenCSE5704Lh73/p
39j3HbGa4O1zgJKHx1R6x+KAGoKB2Zivvl0z2Dz6+v4OPimkqZDbBUvrUwDfS/bS/aOf3A0vfUIK
Wdc4/syZZRcXnJMWFlqTyejkjIu4yrDedHoq086pHvMM2ws24aKF98Wue3AqwoDPgBG9Mo/GLydB
/IkGn7rPmr9OcfoAcJ308q/e4VwsXUt5l2FRIqPi4t2rE6VZ5SbWS6wwsuKQE8KtqYnAWWcKAoUQ
Fg/0Vhzu724G34oov6SAJYIT4CrfKTtAqsKVwaNXWMmDMlZAl+XyA1e+xxIKtjMznJcRSEumkmEH
WPyA1+nwO5jzy3d/+Hqd0CueJHBd0hy4qUNWSuFL9H4sIMMlWM40MLcoRisTaLfAs46zlhBA/9VC
K4VwpEDSyp+BkrjPx0oZkYCEPwQFd5YS9Re8G+aJQ9icgvHpIGVRz9oQVWDfXXuYN1jfwdW6GeLM
0dAB9pOSJciS074B4irmoXfzeKPsTIKXGjAQfc36dNmrGKYwxyGrdlE84oZWuLhfNB6MPKP25QI0
3r9IkN5hISFcpZphO2uhUXDs5PVOr3bPeySIm+TvwEsyUcSQr4UomBK4QCq64RTcUyfZxji66xw1
0qz8XdpmEtDl0IVhDHla0RCY/pZz7Fsr58mUZwPR+55vt630J/wJaWX40i7gpGQKKupmria8sDAe
4xDdpN+3pe+Hp+c3h+EKi0S4wyGYAog/tcIXiR5YLfthyIeE4n17Om5FJgAPShxmNP78xNPKR3kX
icMWwrFgiFK9I2j3qda3tAgJ7oXgr7T02z6QccNZpt/wXMEPHRi9z/eqperlPWMGeAeGIKE1w86Z
n4anJMf3Z8Y9hz539iAbYpjLpMfRxk1fiMjWT7zMM1e+UCDgWHFfy/txGdyBb7kMmcDcN7QRaxqD
2gnVoFgj1+XCJo8HnI1kjHm2hCuOAkeIsz+zOuL/i1/G/DoTOIzwZ0y8+4bZxy9fNGP3jeyQV+1v
QTF5zZ48g5gtwGA+k+0W7wL+J79IfBD8w7hw2aCG/QaeiPh5pWPxpifwntm6vG6KN3Bq3p+9zLCD
+ABecSUJF8vK5IsxKeI7c7go4suaiKOSdyNuwtpR334HzvJdaUF6+0s9NhJkOPEj7/+zj6c4zQGh
lM5bOCZVgvBQeJavfX2wInaW+eyCDxE0NOBYSmAu32GRXRt+JXnHoYmNoR9uxQsbX1BJRrHFdSqe
sOriZCZcvfg9jCMvUSWEDb4RcDFD2wcrRcHAhzbdXjAhYHFM4f347JebHy/77eXuKrtlQlT4nNJ/
VWBGCoVltjVT57JFVxT+mt00icSPKHagAos4n6qzlkvml5tkkkxDrmuxnGpBwqIWaOzv8aG0lzxf
RKpFZ69QHkMCRVnZ8kT6/1zQZNKtrsTProaf63AcOttYoESRIGNi+JP6MXEaOk8j/95CoIXcwz8F
g4GfHzY78Fh2ThkVziV8X7bsSMrYTox3KG3oJCvv9+Tyd8wDqF2WYbHjAQV8M6QmwpZDNgzfxw/Z
svlZC5odKyXKdtaQwPcTSPlIVhAKv1nEeP2n3ZY38hvDEgMB319OX5c0+GZgdTEQpWQbIb8N+Snh
Esxa/MQlTIP/vzdkId/YQ8m3TGwLqYrMzWVmdzBSfkWhwy7XsK6zHxcZgkjQx8MS89MnhAiAddVy
H5cH5+6vEFRyhKXiMGb5inXPJ0/ptT1pbohM7GbHvIiIShj+MVsPPyuV184XwfcXz57lxJ2KLGeY
4peyBx3BcZYHigYCmCx4IXy7MkGZzD2AVwcdDS8ndUZPJCFUz62YXpzs8njWmZPYluHSfHZQyZNo
kCHF7ADfTal0qFudOsf7d03CcHtbnUpIZz0Kk9K74ZRhfFXFLBnNjHrWHgv+XmmDBwZQNJd3Y1uM
a1dOt8AmfBYf8IpjAfM/0I6NFNB6jYkGJi/NGbGhxt83l/mPXO/fgY7BVTiiQCKkE5w7j0bt1gJF
HhBLvhbl85uJqz2MV4BuQzk30iX47PPErIpgD2fLocFTF9XgDYU1q5e1iicNNS/i/Jl9ObF7+z18
RiGLz3wJAbfTYOMIrstejTmXQ64k8CRvNQr3e2B9f+Fh729XRAou202K0SjVIOwlm9BSMWriAOAj
ZDJkzM4Vvp3veESg7QYolXouCLhzgGhlaPJYoaO+oOhUV+oPWQk7KKyzG+6n679kE3A8M5QS+VHU
vT+C4npy/jafd9Tcow/06x/cLv4DLkRlfL/mETRTNqETdzKIQNz4rbvCGFC0yFBqebOQ47C5q+3D
IZt/YfBJGUTCaXmhwfgxNHeDPZ2RhHB20SJ+V5OK8tY6rtfpBUSF1EeMiXmlne04jkc73ki29qOW
3rX1ydfy6vliMe0Xz+8B8TBYRlnAUps1jfsivq6ciFGAOn/EZz0oiT0slmiU1zMsQ4TxjoRHizc1
SHSCLb4jS5DieZhtSDp3/4zO/hmvypNLrcXtQ38eZHToaohi0LgJNtADijWKUSS9ULHw5UnSUPwL
jay7/tHpS7+sFNlXHfz9BQtvovx0qw9jPxH2JbWkrb7QD46ncDdp4qvvFcsaP4TeQTHqVOg3GNjO
5TVQmLOSrBmYyEkKH2R2kvr5CJjrxtnJVbCpByohegoY7oI0nJ4U4PpoIcZi0BPtw9C37IhalUKA
k5ujs1ss2x1L8c2XhyHGIhyNtbe9bzIfP49AnLgFN3pF3EBNE44JseRswzF1CTWMfafnljkrack4
9MUcDn4J5xc7Z4R9U8X3UmGSCi3by2bSUgKI9DzuQq5ZgL0pNhTAabAx8R1cxvlvSDWRkNUFCZoP
n65QEIlgbPLVfvObwNpsYHKOBCBYT5no5h6E3vq3IbSTd1Fw6DLNhHIZHYSfgSo8bkREkm64fT/D
/Xtb2yJZOTpFFbyEawpRaaqyEG/Myb9hQvKZ4FsE2xPhFhx5F5IrI/uhsZfRiHhQczRRiV4hSWV5
oBHh6kHxpthLX+MGTjD02HIniHpiK4681O4mPpZXhxoeBNY3W3xtYIYxvwCViWRjTYXImfvEW/H4
vsT9jMcgCib5UnNSAPKwsPkvn/giXJKtUeC8EMZcGHxc1GDutsw9Hg/ETPDpIEvmJMxYPgi99tsi
ag/FsAtjJJc5A4wjDJxpDWhxk+CSBxd0q9zucrA91Xb4Cw4gtih3VscFw5GPCotybJOstyHVyyQW
RxCLkAERttFEgzE/g6VbA10gRwZa5kMbbEgOjObVfXLjXeJKvU3srTDTpHyu0eInXkw9xpXqsza0
jiPC3MZjb37kEvhzHt75tSiQAh0kpkMYxzTElcAfgAZZeDrmERB5B5+klhu1zWtSa16hxaPcl1ue
RO+Z96OefHHiP2++pH5DxMLy9ac3/RxZjTvh42RdgsAxwRb8a+ivrC5qmRTTGZwumDLap/MhgmZN
tSuq6IfP9Vc6v+h2K9mZxBTNMO6ZaC/F+xe2cqdJRHJXuvDvdPyqiwkjnxuqQwZ8seSBvb1RRiWY
oblbKmy8S7HhJi1wBCPvtsefCPUm126Fa1Mn+yNJSIEps7BmqZ2tkKImH1uyl8aMzTWxcMcQT0g0
D/gYw7C7+RVx1Xsuv0jIrtYYh77msP8PB6KAiDDi6t8S9EERG8lF+Az4tuhXjIgbZK0CJEGRP299
ZWnsJHgL46k4SFkGaqit6H6gjcWcKlgY8gspv224OYhiocTFsGjLuBHeVZkfv/e/rNHwdkLgA9gk
IfxUo/cUtRpkBFdrHa//OqdctF/c9ivM8yetP0j+KJ0jVlWhYLqfxZ2kuse0JlAaoiAkNG2lvdfq
aYb6q30tJcvlXFTjERfPyG+Oqfzb4jSTzMfWSq79N/1RszJGOxlXrw6G9i6hAzPQxN7c05ua7P+l
S7VFzWqKsnWGBMPekgd/Mc9L5Ed3+zvH5OuDgEbaYBj82eAlG7cgO6OJa06aj/O9xHLr/76IexsL
jNwhvceU7TljRWX7wARJgaGymc9fXyYGE+70v7zLsDeE0BKHwQ09PT8XjBrHU5O8S08V4mC0Jl9w
kSGBwEIlhJDc4180Q2wXDPyT+tsaT3Vl81DOH3hsDueKKMG38p6sphCwriOXC8+59WW77fcM5XbA
6L9veOmopyFz4eCEvr7f05SAKIYNxXvxe99sL4qHkw+JYfr0G/MXlY0KsavaiM5lKzm/htP43eGJ
u+XRuNuLzt1/1uTyyI49dfpoShuL/aE7kNNXbAY7WdIFgZaATSn7zbQ+ntEXDdQcxNpgSWr658/X
GQYgNpjUd08kfbrtjQ45eRHr0aHBEAovors/76nzMYRH4iRCg5oX3kcG9py8HLYAtTF3FUiJq22k
3cs7pTtdAAudK/PyxpOORKZminWhr3A2GztEw+RlNd6YAO88MNY9OWdQkoZFl0GG+hmFN6wlGzue
PMbT4QgFRipCs42ee6ZTtD5jhiXOL7fvqvJSvN+g64UdkbvWonGLEhJ6eLffCqklPvgBS599nXg4
8XaRwjgmUM5CK04v93H9gfMFWQ+mgyfMXWhs49OqQlhInf2PpDNbUhSJwvATGaGgIrcku4gK7jeE
WsriDiji08+XPdET0T3dVaUCmXnO+TeH7emCJtpxDHw8X3HJB3KwMCLRT6rhrmG5YpoQDGPpP0Xe
Ogu3b7L3e3LvsvuiXU0HwRRjDotNjbGv+znQsXk4NRHxB4TFvNOcpSgE/t3xL+Z27F34zOmSKL6z
ZYUmfbMcKdSeAc1hxakJ7WvlcNpgqoEIuKeIcQTlPWUo7ac4TPkonI/EJRq2wiemVujgW7vMrfYE
VoDHFIM62JwnwnFVSkaHCSgcEcEpcFsy1k1mZEN0yGPgJFjKj49YXUWXR4wQWQs56aL4J0XGLNxT
AbrxdWS1RmxtjaMDmiA9PF7msTItVeC8gcPavNWMt+HGluWg1Zj9/LWsh+9o3Yzwtgil/Sk+Snkt
YhSuZgonN/qLr3NKj00s4qtws4k7Jj2c+ai5xLFVGqDgpBI8z8H2smB+OM6M/jqWr4X40njCKdu5
7zUeI7ipUEGJu0NtuovPHQ9S5chScDQSgKtMZD9LwrxUERKOzdjpVHwN/2oRJKWeLTqZoLQGu+Ov
mMyG5IsLglIGcyAnELaesMDsxksw94uIm/VZuRkkozOhNc/N2k17giiEypifUQQaZCgFW4De9ZUn
RZ6XYYX7xHivLllszFOJ9b5jgkGaHkF7jCqldyxOEr3tCPe7GSwqTg6oSn9cHabEFQwjU3/Y7s32
C9zLt6zXn/UM33izgV0YoX4m6efJ1cVoVpzr5XB97hoMgtksdXMufGaRfBlX17zT/TFm7o7zzODy
PcwlE+DfOVwK929V3+0a1E88pO3rB9em0tKwTbOkGez8eopR34K3Pc1V66N/JfL+/idrFtwBR5Px
/UhrNJsrjOQ+FjPpOVsQHDjVODMm9V0cf4mZwBZEJkUzOllQTEq5naRD61I9tYOYRkkneeGQJWES
UAQPjIk9ndK8LxaTaQNDhQK5mKGg/WEq+fQYcEzAzvDjqO3rpiwMdIvqLUpZGZTbkpbFoSRK7DYI
5OvikThkO7CRi8CRGreH+7Izg10cD55RL+Wy1Mv4iVDxuaMr4Kq/D3NAlFWlMW+/H5/mDSEuHMfa
1ionfZh/P3nkkXM4RCqcTcBbD3Ke3zGVmt96nRU/yVHcik6VC55Z5Ed9RT0ZoBRewmmEaSUDl5I1
oyzMfd7WbfuMOs4PmzGdiNFVI7N7sjs+ZZ3Je7Me4mkmfcMKQf96YbBbrGd9872B35h45DWpTn2G
8uVArqbHurphnJJBYxEr77i1ECFNytYvXJ9XI+XhLvQtLF7NqGTHJgWevSleoAhEOFhfrstDycq0
luHLC7YfigMAkWMKb/ESFIwFCgsFdlsbTODvp8yQy9Y+Q8adc9EQdEO6ws4DOFNIPOCPdrAngMKf
4iYz6Jcvul44vmkIM40euGZi1Mccbmj/kG7SXm2+li+dHpBIoC8tIZ6Injbe+s3IHSpmB+4rDPc9
Q+Tf3eKL8Edwu28MqrL5bXT83K0rmNXPaqDfZtYAhg5EYn7VyPlF1dCZr7d36cnEXvLy6XCoItMT
5ENZADLeYyqaCswTkALKkdYCh/X/S8MvgwVoP7B2EHBSYWvxbcPwWpOoLi6FGsrJ7vaqmzPicuLj
jLkaXl2klQV4QRFoxVIDTAFdNdINjBvQHeOtWBBq2az02ZxkoAAYhM4ZE2zj/GCXhaoP5nN3kiix
oLbHMQiey5blwC6QGV/Wl7nBZYaiIxN39ipcTSwkA75bUJ1C4CWP4rPV2PwXK25MY8R8S4hELHwv
iOcNFVjLTugvZUcvcwQ6C3127vI4ctqxYaRiGcILnhKPOg9oasUxDWZBGPg8TWjmnTCkFR8euY7r
xD4lf6euRwHZE+HIXnZduRJSsFiE7Pzy91uZFGCRAosQdzoHw8EXenV+j/lUqU3UpQH4peB7AWcF
481sUpwAdQACncz/TErxWKj+GlotI0lClKVRVzKFAVauRIjORuY5tHHst27jzgtxPmdGCEjOm1nu
/895YEJRMRjavnDmJs/lfG4I6OCHW1pBudSwIi62y6EUVgEPSILXNAnQk4enOT6WZGzTuCCG7/E5
5qTg6CDY3ODGXU8ASaMQ3LWY8C1yl0Sey7tVXCX6A+DDIg0Nq0CjArqHZJFaC2+x28LKCDUKqs26
K+H4zkp2/z8/SPkomXt1EafM8ylbiTd8WueLfRaPaedl+N/9nmPoGZb77+vvV9la17t2p9+7VbP1
KZdlj0TF6qhKeKYrjcwIRPz0JnDuRsb+GvXtfMY3kRDHLjMAXZN/V7l9au/3ISnn6PnTm61hLzDu
dybJptxnLshOiRIQ0/d6P7yzVfQmod9hDogYuUeitaPfndtskE00zouONfCfLGFcpXCAtLMo/au8
alFWhg8dHnMfm4khxXVp5IuBs2YRNmYJIlxEX+v2cfqp8xiiBDJUPhb6tgtRYn9DpjXdMITN9uQS
rFj0+Y1igJcZ/kIqEor2fIbOHSd2brjOUsdRoAOhyntiwdLAOFFSR4flMdK4RJXbqQ+dx/jy9qu3
X6vbZED6sVFw7pj8TlI1AphnqFNrDCXjiudVG981XCNoOLBCYzOmRUDg8EAUpnP5KaeHb/Zc5WOE
ry0Rg1sYN+vR9Dt6inZ0SHIar4WmzEtwQnzWsLL61iURcnGVR2oSJ48phvmJ4eur8Cljb7SruSax
kuHX702nGqRouWpMOGqEWXUdPEYHftJTRfWJ67/V+bzF9mpY6jUeOHWzBH/74Q2TWSMmmJiwNK0N
p+yGd4FC3F5mCLmf4GVgWbnXQsaeo0mqN6qy7VDh9wHouUYhXBVVZCAdxieKX419vl/w01k1h/nF
MDdPDm99LCNcD9qI0T6+kpwZeLJQY7HJQCZbEPCN/xGaR6Fnk73+s0g8IAacLmME5ao+qJ0ZWZuk
H3YnXftVeWzXifFbdUBCuOEX8p4rXOXa+IJ58MsesnGiOqsRToqu8WBVPE83O2b6+L1YnZFF5UfH
M+IkNioMb/QAILvl0afGF76f+dRW34fdKSyyjHG2uAvOrJjPOf+RtN5hrkBDiR9Bl3A9rH8Z5rV2
9h2/K4YBBjwjch9Uv13pTKcQ40+bS8xw7spABcAafUXrojMcmshMCj1CjdR1Bp9x777AqH6rRLCX
iOXQ5urXT0QJ+T/DAkyhErSH6EvxDeI1ODYcu8e0COMJQWSuqUuDoksd4OFAuA0gs3HXXajPYEFw
Dd1MNRAQY/LDtBQeL64jQudqfaDWoA9m9kCDGcBShAlbLooSmR02QVTolCdEAhiURvO+ZvxRiplA
tTxA7zOvhNwGdeLrUGl2yQnUWcypoJcxU9ibTa7BmWZ7rDGK6ZlUacReWLuLywTLrElUF1Vhfsn4
jFed8YjL62YPe+DdNB6HLkx774flLRscbAoT6IQRvG0JxreI9djr2Ys/y2UzZYud64uz+5iVskTx
3XlaiXnH9IUVKIursQ7IE6XdK6D5GvDHCCf0HwEeUjB6jPcGGH0P2BVBUJQDrdGCaalsmifadMJk
ZMGwCBIJSlSMgWYeJo2Q9MFaHIbg2E1OrW2fFBlcRddDMUW5DETl3U4nkAZQMPCZwvaio9b311DT
zaGRMxa7ZA7WrrvlK152MOw1XBzRMPK4dYJuO0ETg7OFA26N5tLF1q9jD+O7EZCiWHJmD7rTFCGa
kT0sdTQmghHTRuwf/1grl83yhxgJHbbufaArwpy7iTZ1RgRW/oApxSjb6TjMi56CPS1tOe6vTJMN
VXob/0LwIW37/W27EPVwHdT9bzTTNeR+1CLBt2+X7GBsXdlw/Eod1h5iJfYrgiaRCsANbI3ti4eL
Ecgm/Kw+xGMIMh6NjibnRTAPvQRWnHQDm6Xo+hoMd3+ZrfKqWC88aucIfylbP9cn9tvyYc4w8qE7
pIsQx4+6Q/sCN+KQn3JAuQRAkSa3AyQ2wJHUPBXS/cGOwPfVCENIo/9YvE00HcjISzMIMDFEOoGR
CjOavM+6MHzqjHwr5zY6+33H2r8W+XOKOhIlT5oDax0AgTMmSqPlpj0jdXs7DFs5IQkOy5xD9TMa
6jPaYsQgONTaso0hiNx4EvZWuJtuz1F+nmY0PGAezfW0g6jBBJhVBnjXQz7Apo/q0nw/xgifjvQI
b6bR5YfJo2RtdD0F20UUVzGx7hDkV7gJ3CVf7ck8GvCW9p5C2lhMNtJkHFV/n4m4/QuSVbJivS4B
0L8GVnzFaAExAFSxN2IUVMa/sd0zbHP8ncIjyZxzP6HHG8MLYn/CGmbT9yeT6Y15t4Q5Bw/zsST8
SlqdTxRnYKzUxd/tAOF5RtEzjuP5e/03jFDYBskJNcgOpGXUMmD/N42AU4CS6yUmfWLmiALuc7VU
E8uzfMfkElSrA6BbGDPKTvw5B4V7rUiH8Z9UBkhIjbQI+tOWnk5ch5uUA4l6rIp6772TP0dQm1BF
XfwrgVADTkKr27ceI28ApQVJbbVBslVS5KU38TZxgt72UL5h34nbGYq4i6/hXFXaCqMgHag663pt
tXm+mfxYypF/KNudVgV5/+9dWeqAK4OW9fQdPhFkuV//pVDidrFB6wNG9OajPmU5QX7T71cxnxzA
CkTKZ2/7wIJTn627PVPrQdw4NU18SfzhA18E1MfAmyn6DfIgT3Dk5fSTNKv+IVHxLjKfOoux7m9m
bC+pZnGRRrXQ9/RLGHVvM8Zd9LxYJiRDFwmXON1Vj0UBvMOYZiEJj+85jbHwnKe7xqcS2yAsm0RX
joRZiWM02mjohx3jl4juxxq+maUCgoJXPMeksBNmLwBO+4V1uvMFXZuJ5el5gFDJUGnxxkTRPQ1C
5e8YPWDGSdrL6XTUxJrR3xqztCOrfY1QBnUVxgDLUzrRRe0r01liY+6ATYqITmkg+T3Br8WqrGb2
M4PoiaMkL/f6uEUbJYTRbn/ZGkqu26cVoMAW2sNyGOAx7gd8BKDN7p5utbOn+/FLTMKtbuUXtOCt
NyBTqIx+9fLWC9IEqzI9Qe50jXDJSZt557m+r7nxpQ4N0uToGZrtMCg7PLSfxReFu5JdjBPkv9kH
4qYSNw3TyVfhDJgIwlykfTa1JiihqMF7YD/vLMEc0ZXtYeG17vwMfDlPIqYnMXMRtmxmX8w9b06f
Vku831vl42rXzfC9/d6Zj40TSTED71lUjfe9TRDEI+ezQcTAfYCYtI+9wFJ5NxrYu+nLZ9gmNW7J
XTwxyEG2l13neGoit9Cea63LcBjINLCsWjBhwx3MoQj8HsF/a7OzUOFGNIzUzgg1GznguDqu8GeD
ncOQHUix37M71mmEt8tfVsaSttTML8hJoLEZ1WTRh7mYpkwX9TFvI91FiQl4UgNR3AbmC5VfbiNS
Yln3zYxRSVdwre6IODDYQXbwkUQKw2NHqkd2q1mv1AeKr3HdJSSxsHgdlYw2uWON+nh/Tmueud43
Un+cr4MdCHMkqZzAbR+gC2MKNEYYAZMxaDQVC/15ZqycrXC3wFsWvjLq5AkmxJURfh0A5s9EWO8A
vGmLt9JSniP4YwZrpCwGLs/bpWoJZoXu37M2/87zrkszOeI88Zfl3WTgmGzSt0/uOzPbj7Hl+EhS
5iysqdz1u5Q3qa2oHhXPGZ6grGHnKUZtZr93aLHPp840/E/Ijxk9DLSsk2uYGC3b/y/FkvoIYDRE
xUMEo4PBSZvafURCpSgg430lxthYnxHjJ/Ped9H/MM+HTeygfQOz0TlGXrRoVI94JugJTEUQeg/b
QwK8RLOEHyKTRW4CQsgxwAOIjARgZ40pRJEjZOW+wjA5fHDA2UkXwJcBSTb/mhMqQDxxZymBhJo5
+R4ZX21WaHrhwn4J70oxgL+s0FNXLsPG1EGMTJgKNuTs3xgwGG0mNnfF/DJgwe9FHxnEGP8MSlMQ
RAY6pfvrmYCru+mdspXmCqxZQr6LiXndMHNg5gfrCyYHtIVzebqezk9R+CIZL8EPGSzE+fQMqd+c
cE7uHrW96zBU/4L9tN95/6oaizJGn5oKdeDll78puhvOhhojIKyrUJW+79a/ub1cTMksmg2s4gK+
MIBuDYYnipH9oNzGVs2/CWf4dhVcZBNcMizk6hwWndMxUK5i/dpoQu/7w9L/5d6ss28HxPy+vLoT
qF1/5uVzycohk/yPoGmn0SfUnCOo/0g2XoYRdf9m62bT5+HmGGC2GAzQbzML4Hl8GiwAAudfzTho
7QtuZgapAzc5JH8XFsuAewbhHKYaeooZmB/0dGOn+JPpYOxFahgFa8SUI8mrZLLjWP7dj5vD+dWz
5qkZ/5ZL3IT/RJaL7Us7sHIGm1afhLWVIvrG+6Y1XqP9r3CfN2fQdao2/Py8qhmrg3FZRV+RdHYZ
vguXfsQspejNO10/Q6z1MV89kp6sOmeWWBP3+mSzSXXj1UF8w95S1qc3mfewH7rLATjZm1uOmHb+
w09HI4UMo2ruOXBkIrCzYRc4/aLqKItuuFiZebKhQA6FR+nNYTn9tyUtFu1n0n3YcBfQBpQDh10R
OiSW1vwoDFi+0sGUFQMWIkGOh6OuI8mu8nsyYAAfYYmts/FKHiBUQtOW5DLJeURgKaH6f8Sd2sDw
hEsOJv8QQP+wzqRASG56joeP2P9UsO/Y9i4nJLqFKcmasC9QyHzHU/R7wM2YHQ9IoppVxbiVWgee
rOvDBXuFLYrm+rZcjBoZF+Cx/e9I8Hj6acprSTrE9/ASvNPe+N1MZISpOu4C0foeSQiUgjEoPiK+
wuYvU8tbgBVxOPJZJQOpkFzEMYurLOx2Am6Pjdfz4++w/TQTBiXUaBJEpqhyc5RXlIiRntmwoJjN
FmGHPmuoxl5ElenB6eOyg/HAIflSA6Q+HP6fC5INkeGOXtemEGXvZ7dRsC9xGjiufA/KPViaNDVo
8/jHkLqZenjYik0a6cYlSiHK42lwHyHjJwyLdphKG9+BN/57ZQCRBY9jWScqf8+KBUbz6lRFCGp8
k47TPCzwVTpu5CXezcFIyurceCe8FaUfvjiRULeaKfl6OF5MNRmTRPjQIjGjoWzFsLmbnnLwsdFN
1gXogHPkTCcQPPnMAcMrlBxaAP1GT43uFfSNQBiuE6zaZCuHvDxWO+zMi2nGrgEjuAQr64caYs/7
Xk8ZBrwQ0YZduu1eIt8uZ1w2cEbbm/j38DISZvwKfeDD7sdGRJ6mfGH+LT8xYQpPnSjiCkp5AQD3
Bdq6KZ+/lCOBUzI3JO1uhCk2EUw9kz6kwTeaJDrzYd2kjQJepkYXqrZERhDvzzgl0nGD3bPRwvXj
wT8s4IlOdt/UUeV52iNu0j7gHMYzMtu1JNIam58kEP3AotOvCeACwQcRDxXCyDzKuqfaOHeg8gFv
M5V7mnxKkq8vL9CMUbgFuEBxtKuvRlcVr6s9LD2AcfSLlx7/UKxaO5k+KJhByUkpvcb5IMK2tjGf
JFymmJmiK9J3P0HNikMoZjrwzyPCzU0tsRTN+4otm34gJ4LlnQ3c6ylzhofhZ4/JMw1eQPub8KIE
RKK92XduVr+1ETDdjZBN9Uc+KO3oTAFD8lh5JGPYknRjsJsyJ0PDZCdD732Uae54dCJpkDkM5dC+
qZQDT9jojL/fQGiidw6D/qZeIfxzaBkkLNBHUDD73Z1+HiV4j3DmB0jJevO6WOctFq1CZ9iDY5Tk
5HR5HjqWFmakeXTVWX+G8TBCV0KCj5T3/MeYQmxHm/zvenXBLPCSs8FeD3IoDfKWuXtw/HiEhwXz
7G1N+71lKvsz/NIXaBzwy3Xjpd8bMtOfa+Y5Jh1jcDO31/2WecukeRFl88/l/wUgymfFI9AxBCMX
+qbWhm+XrAMSbRj1wSg5Q86hFpHjEhN2hD7vQ6TAK4kJ/vA4LM2tQd8A55LSnxPrPtW/02ro/p5i
/SntiyrWAXk9xp1XOSOuCCUs0Byb3opkgYFDUOWVYuyF6a/oTHAtpltjkP68+GtC7tE9iObYAdtm
ehKjwAoqmbnpBL8y6nyh6YpA/oitZEF+w9EY56JdLfyftc0XvF37CAVGoU0rZYdDUA7KgdH3S0Jm
VG3K81ekivkIYD4hJzfXo5g3AC+TQcWQiWoY3M9rvrHlaVkP6ZFxdaKwSay3rbZudlbABbGUYL5R
mQPnR9ABo/nnWcHYhBTYxmDQod9X+hVL84MmGYT42TUUHdlhYN0uNp4O7YHGKrd7L3axL+KLJQ9G
05ENg7Tfft9tdVLZa8GRLmtVZbPWdkjJaL6MmU7ZY6wfFMDh1drz+TVn/QErXP1Ku+cUsuKztjw1
fmaVQmyzKAh61A410xZeAIcGFwP5fQoRB57HaN/DgoReRpF+JR/4JijdZqxjyxf+fDwwge0lAtiM
cVBOTVECgW+NtbakmeNHh3Rz27UlGjcGMOSBG4aXA8awUXfXdd7+KhHgEuXOv7oQO3/RTJm+jjJU
wjIgq66etLmaMXZLxw8hbBi8pjvPVTiWX3im+izB/uMqVq5bATrz8ANxoQ6dXSe6xyiCZushfCgp
LNfWXt8wf5sGvpgrHAlEw4tqTKHOd9mwd/aABqstgwWWYnDzLOGXQP2ls7d4EHewfLiio3j7g4Dq
z9/j3JSqoHBdn7ehe9YWf8jLJ7n9V7nabO769SQDlzz/KRErDVjm4YUAn8JdfWcD5nMUs2ZJjOtK
5QZQh43ncAXQcBu3Wb2v9yCTn8p+edDhFt0g/eP/W+ZCpnYzufv4tTKKNIIZ0zGSDnkYt+EzxPFF
g1xgro9H9eYee47hHZBoRNFxxmZhgePDvA6+PpuRAGi9Ls/tGD/GsTl/uCZDbPA3oAJ14lh74Z4V
3awO8zjcg4bN0uCD6tt0wGan1p5O8fxen/1QWDNWgxk9D/LE5N8tw4rj9wHfRmf+wnIA7izQudUB
CvMtJi4Q2ipSwzQhXwMg8SmLejgZsHozYxlewyBop1z7/tQKXUFPirLJjAVwITwHGA2wNpbayxBh
GNyCwNqDvHDPuawttwMRmj/HC1H8KYBmVxHfTPYVlKrKY5sPo6RPm2ZB9eC0+flvnS2UoBKL1IEt
foFg3/DxGDYACEGiiiDkcOJHM2ruNYLiD9/SjzMyTSjdRwsYrrqKvWEfW10HQtuCF5nKAW4RipAi
F7x67LKphtykmtODItWHhgfT5WvACT/BBTejd8eINAGfuZmGJIkZJBCxTw6ERga2ZP1FHoB+YHtG
cfPoRai/zfWQYGqDgRd72mVh+SXtfMGKsPKFgI3yiwdxh83Swn7mafAknl1oaXCzAJLWAfpeNgXI
swvWZfsHycmx4CYMFmPhv7yl6zL7e5oJAyirF3PVxZZoIkgmT0P8cStpZuerPuiHB4Wclcouz9TI
J6ln6erm43CD3govoOv6rbn3l+5vyD2tQW0Nemvyia4W1P/MNYJiHVgfSzCL8ONCzJs1fJ832MnT
YRfhDo2md4M7u4xvU5yi6ZNzUBnDEo4z/Ivav7e9Hhkhi6kx/KXFotYdEqUEj/BVlHd41joYNAk9
AFJ739rOvnO+dx8L9+oMPEju1kgHrshfzltjPIr0XowrcrAY5DLuPm7uCyi+Q5rVYSnZ3QPCf2Lu
JmAzMK8yvjX2Z5mbtXNmsUOBY0JBZHKVSeoOyJwhcdkhIC5/UvjtBqHnX++fdGlbq3GlwRUplgj6
B+J8X0J3t2gFMR8ny/I2nhXQaWyOtxAryC5aOqwWwfcH1OQL7e7ssegBgIpeAwsUVuu6+ll7iXt4
mV0Vp/fb6fC/TSBTicrde33AL3DhJlAf47zEmnyq1ocBdm+S5d6zwNH0MxlS8AkZ1vc5prtmus3/
6ncEjjlolt/HuSoXTzpzSv3uZdmHUM3iCABUFRvss+x6F1wgMSLHF8qvV1Qh5FAbSzA0AB6oOUyP
Ae/EIEFe+E4RzXpf5mlYES8yCVvBJRhFlxqM1L+hqOPW5Af2UJhAd2GyIyThv9Dopu9kDmPdRswf
T8JT35wich9jT0bgYDjOwNmGfdbi82rCmy7ohr+XObYVs1EwYBS/TVB9S7iFxgjJcDqZcWb3CQLc
M2TlGG7/nAtbHNdc8/d9DjHDHUWx8NmFPpaFVX1ovTfQrHJmMzbs4wtOnMAcmKZUMExwShuQWQgX
nnEqe/VtFiZTi83l4nFS3swSP5RQQcayX+sMfBoqXE7XNtQRCbwprdZpKRc14FMOQKyZBoUs7LkM
WsZUwZftuqtfqxZzcrxatld1Wz23ackN5sn47Cn/EK+jiQQudqDc9tDhE5hYdcNRh3kyltbTtvLq
fcdp+PjYFPWw+xRtoIzcRGXpDnMeL5w27mZ4Qbr7QlTKgHqEV8cC2KNXB7xxaubMGYC+LRIYGw8J
2D9ajJmMrXZxhxuQM0D9YQTKJeHuSPcfbFU53bxXa+PBA0EkWDxRht4jGE2Zcb2osQwhicHcxK4N
BEp1l7br7uhAeaEQ98Nw9Ie5/eHem7zveDk7YTUD2uIKfK32jX3XYqTjcGIo2f4Okq8+gIaVochn
LfiTfLJfW/8edgYGNBT1cQJyT4bHq7YZboqrW2JxSLAYn7szHIcanZAEqrGdVAPe2aV/To7fPdUU
f3qq2wwyAwUswP2AJHH+ZwR79/WnP/GNMd99YKarWz9nFX+6J2GACZEV7qmsmNSUsBhAq1USMcn9
IVnmATT8lC6JPWSCgreCo1Md8DmwxOJ0sZrgOWRPda57KhBZaI5U+keqU8p6oGCMS+CGPu8O3AaV
ZgJWwOUminQDZ7HLT23tYA2eRRwltT0jRLTCjtqQSvRSjKSyUgwjsU6ms+IFr3GQ5lGwBaFLShLW
irv1Zs6uDsdKa7cY+0kTpMqi3unaXd52CWWADNUzHAxx7XrcHg7S4ieccmD3VaE5PJKsBGgD+K1W
LvtXp0KawFddkmmp0Q2prZEcO3Mc6dhuAu2y7qST5yqQtEhIVFn4huSfRwjBKLEsFL+wfzSztnrD
8S111o051I0rVq8eH8/i3v3wfuSLjDfv9Gp/6ojvz8L1lwtxS6YDyjfawgdxTBW6+mN5cT8Q7Ex4
x2qBqzKGEF4JublEK0IASjLBgLi7Af/hawKGOgt4JA+A0dLtNSaLPMeBlg/Hn5pk0q02+cgrlDnZ
Kn1sAF+X3XU4Zq5WW8yz384dXE7eLkxtZxm+mgMOXIhhAfFvrHAyHb40UKoM5qXfoe3VCCFZpMzu
EccAxuiTLcP7IZkeYyyQL63dvPn24H4fVzTLbxjVVjqIOoRaTDmced8jp4Q3kGbRlm/BIpcAZfwf
FYUNbTBPM+vV2tgQvoqAJq0F/eKKtDwODGiLQKk5sC9r+lU+q1JtGnKI8UljOBHdqcxaor7x3Vnr
VSAxOHA1HRXPqsfrqd/d9z4uUhYcBV5BaG26X3/OFCaM0YncZGNJJzVWfub3RxRaQAUFFFMp8EDH
JYRgiA3kazX15Phi1snI4vzgORxuYFXacaxDYXi4aswbSwfWIJLSJlEDlhexpky7fyqBHf2L/b05
FxIpdB/+t9bfvCsfqBs1IlAjvruV/2vwgzczDHxaLObXqgNi1xxrHHLIWCttvXWZTna/TAjhXbCA
LR0NPraefRs/Jf6GDrXFRuAj3ysz0A5+udB0S+y1BCJEpIzvXtCmJoVNdbEfR+xtOVk6V4e/yAq3
nd7UqFLCn+J1G2eomhDdmm2OPqwRP+Qz3CdXuSOSJSpHkLiHJ1Y/Hze1CTwGxoGS4YdXJqMwsJrC
ST5zAOweqHEtGeHXAxjp4+tQQg47no6p/wwvLTSC/zwdazcZgI+pmU19mp5SNAefCPUNHm/TYp6S
O5SIFF+t3L6wrD02ZeInvs5XNVRCtrfaIrff42JSNkJFXGP8tum6dXqzYdiNsueuYdujjuV8T8Zt
Iq6TFsYb7VD8ZHbG8tl8IvX0pZ6JIGXn/MBcUonxoNFO9a6ejFAh6mY26XLMYke81WYMGyYXQ5sO
FqNlRfjcIM7X7dDUAghv6YGkeRoFGpEugkJraNNwGcGyNc4Dc55ScjFONm/jl4txgzmPU9mQyizQ
zTS3NPtug1nivZP8MXjsQhpdFU56uBxgrAwWNZ+0mbMG+KAd0rqIq+/uWqyN6WG7yBuVXTcqzfoI
KGu/fQxqxkWH+Zr9Jao1/v21ERTohfr3LKxm/tlmgbbAuoEkPqvzN/rCBr7AwzzUD2o27rWot+VV
aDC/7eaMF7zG1Kk7a841PiCaly0uq/5E9SqmcEpmPyDVo/RW3XxaTsbPE2S9mgjK5WOWz95MS1QH
aLy7eS3eUCxpZfvVjAIdWvIDKigMnr79lQ68dp9qw8fUBjOI7vm1wsGW2I0Ynz83Pb99PefCDQls
gIcNgFNvO16DfDhux4VzG2uSjtOzvwEts7j8nIZJLWQvrBaZSPyklu/tMC8fp+NHWAHKhzj+T37Y
MuY4McCckPYVPFc6WlqsB5l0Y4E70/B37FHAjjlVtA5+S7ztzwb/BZhlJaK19mdgF82gMPkrVK9k
yquHOYL2bTZdMIxv7De2wPmIEb52vFMK/kH+JXKJOrzqiZLyeGTwkyGjrVNz3tveCJZzkhB7mh1D
r+aPuORhBRNomXsO0Fe2Rl7SOgXxKdEtD4EfVPRV0jMP5B/bM4tXQk4DvHW3Lx1jRDtz/q0K9ze5
7i75ttg9Za1azIcHumn/gk2+geNlhhGX0Qb6gMJmMG9tNhmM35WCloN4NoQQ8Faw3U8WA2KyqwJB
E7IpKEdZmM4wrYs0bprCeQtfkePwGmYhDetwqk1GeaDE7ZRNBswaRPyJC6Q7wgyP63XviNcE5/V1
TzIpIgKAVp1N4oNzs+3O39LJjKXZzJ9PS/nrTofSPnOs+j9klBRskjpEHYG8R/aH91XN6cWgROak
5jTkUtaF1SdEUszPGZFBNtXwC+/HNb7Axm9ebZi8ETHh6rQxoLlrWmfwCQ5nbJCRzaVWpCEBfJ3I
EzDziRYNQsoN2h6GAe12uOgTZobuZ0HQ2eRtc/7R/BCF/jZDeDlSLM7m0bfbQF394GV+EevyV0YE
BQg9zMgvZz3ITLgqGI8IIyiTJ+XUpwAvQkaE8DP5BWTLDDKznROFlHUcgRQoMxkNj8IpkFANWhXe
+9DEr827LMkoHX/5W4Dscd+8bThXNpwxdOa6lRdWGlQ2vDCrJnVkcV0P6TdRXpgYadrtkdbG5aow
muz/pU7vRi0kzbr6f6MAYZYx3Y2cXWV4MywSVf/irY+8/JKs1c8hYVcdD9nX4W1gJrEAxFxAPesT
iwFG8XM10plrcZnLWXs+ua815pWUKUF/gV027I1+fMd1qyQ7T0oFZ4mrWUQw4DRAghvWm6BlF/wM
cgwb4E48SYmGF3ghnAT7QnDjJ6oi1uqatCD/helEZWADrccbilEp+cPwgh1VmnV8Do+JlBvJiOjU
SsxOKAExfsz4ART1XvJDXOnUJQdCiYtRAlkXiEr5AvovJzpG0bS1PFSm2Hz13N4/qEliRmx74nD4
LjQbahCbgHQUkA5dm66z+dor6ZoEZpQCGGNvI+rpe/eaZxvm7vBNA/JTxW/RC+oF9jdM8xfgWLv/
aDqzJUWVLQw/EREyCd4yD86z3hhqKYOCqAjo058ve8eJPl37dHV1lUKSuda//uFHvHbn/Lx9iskT
QxKmWPHBSS7aFCuIk1iGb7yt/Do2uUQYvuC+24PlGGjCURJjwibQ2Z4CBL6ImyUkjzzBqAkd9OkI
oxhvELltE+3KxR0JggJfjcsB+abipeMp4TItsklsZFjCS2HtU8LghCCN7xOUd4zdhMy48fYelDXV
+TlK1ArJLlMXhvm4gXoZcYKIQ+Ek6NhW5LDZmBwHCVf0dulOXC60pwhGqeGtU0kIiPijGAxi3pBP
MMwYgTvhcHLn1orQQ7hmBLezmNAmvwl94CchhBR8ErS/8Cj80NtvWWon3pqLZ6Vme0L9C/7O8Iym
GUkW87wK/WCN9QRDKXd+OZ1QjvmYgTDfwUaG9YWFGn4+3sFPpxBhbHG5npHMO/+sMGPEPYQnVMic
hRJZJCDLqMoMDxnssCQl9eOKaGnuvA3zoOEg3/OGiIkLWYiTcNp6Z5BIG0ScmCft8l0RvyqyJsqp
wTFiWOvZFxgHZ0GrQ9jf5/quAYcNa9JfJ8GehEPnOcfIxNr2XbgRXADydOYDK51qUDnZmW/u9ygP
sdrE/YvS3VH49JxFYF2EQhJQjjrCowpDSCS+4L/0a36yAof5ugLvgI7rFIIukYZEr/M6YAL/C8Tk
qWWHEbsUM+TpRUS3M/QEeQKFgAfBleV9uoV74jhl9CrxNljYDm/7zS/sISJItZbBiqOgWcgbtCTi
gcXKB0sfw6MBWkju69RY06Ee0UkxkuYZ44e6K8isYutaMcpWHXxqIuKrMEFZPpEyC9I1jtcHby6m
h4DH7JwE1VFarxjcom4W65ylO2EV/3cZTB4OtJbbvnXu+DtsWygDXIK3fVBRzJ0IlGI3J/YbVzvx
yIs1iPUhSc8ammS8U/2GbxoxhXdLlp/u4dCPSlnolNnyVK7pSTwn4sn6BR+uC60+oCshIy426PL8
AtUV6pS2QO9oa5jWyR4TRrGFwxigCCQrw305vWjEOhf+B6Ex3siRf9+8NhAlVM7b81zwkjH9B02C
+sFP8y79kNTe+WfL4QfDYvmGJc2AHBM9jUFt5VOU93Drav4qSuc37H8hNa6atbZDhNVSpRTMsDa9
JmA8nI3qd4zmEWYIk2eNf6b7PT7/0iYcgyjI/D556Xc7LRgsdPNzCruiBWETxN5E2hdotuVh9Qvh
BZKOQxcCRfVgTHrG8WUsalyJuSIdlg7TwTFDIvpmoLOpTHtDT+NuKgDbXEDFN10cxsP8wO4Gt8/y
hXEIMIq/SIigIxTUejCXkkcDpmG4Xjw9vFg3wcP08gt4+uLX2R9YG/sU5xBYNgk06uus/wDIr0aA
+9ISPkYWgzI3rY+65sxgeTgY9gfOH8A77t+zfPUDw3NVfuQuhZMA+hlIQ1wv5nfGJtlkkUeFpwW3
/gnutgb6QC7ueADxFaI3J0dvAojWFG4xfAysKc7EKS7GdpVOzL/Lm9RjIrM3sCmS2Zwyg4F7RsVt
UWvkZ8/guGp93JoxVxI2T5AtWBurcNJMEcfxUCaQORz+0iN79cYGx25zsybmcYS+Fr821lHKYy+i
0Yn+GU9IzALI5eh+zj7w8IpgT1QUFKX3/sQVYItAU90D4Bjh8gR9nyYiZ/mmcPVmjABfrVWdlVkr
R5BoSSWnOXF1hVE2rYkGI4ODq3NwTwF89v6uvdOirf8VlQm7Iyjyi4cUvu1uMIXE8ravMJ/WH3tE
ZFfKjq5DPeiAocUbOJEXKghOkBmg/GPogA85rHVhQLWn3Atq1I0NW/qg9RJQ0rDaTZ77pdglEEFK
Y3Ym7IUOOH8x+T44sGugYGUzYmX9zwWqSbGfNAtR0H2Q4NiQQr3TUsjIGetzJpm7OS4UteV9ZgNP
EWbFcAJj84KRFbYeJkGanDBJGgmrIHYetjNOYzFfz0juJNaZE/MhLFOzC48MGw+0ekTGAzD12tYE
rQ17b/Z01kskyC7vVSX8x+Fh04pAiuG4dG7gatQY3xYeBInhHNTeif/3i7AuE9ZSwiRpeWc+DUeH
u4ik9ITXEnWNbLWY3XPPudmN4qhewZEIt7KDn/asOIuE9UP9d4gGdFNCV9F4DGMPcN2SY5WhBHi7
iEuHzyOeI34Sw3VB3Xz57AdxPa3+kthI3fZGMqI4TThq6uAlFuEPZPXr3FUXiwXVEg4lXs2aLDGt
zrwOQYotCEZRuuDS3DCB8X4bGSMt7L0++4QUgpt9am/Oe/WvQsFeykfxCLP7FcMSmXOBcw+PrQ31
PQYoVP8pz0AXMNbC6CHjHx2mcnwqXDD4SGHD491zE2B3v34YJqAX8appt3jbnPI8OxK4Oa5j4kcx
LBeDsV8AjxwF44ciEne7CXQi3CswhUDumCN7pIiYkLwsqEQly9OoLWqUKsWDwRVVwkp4efW/ZAZz
SsCBwb+LioobMTfXmODz+Mxy57B78tdPCj6jJ6ou/w4hVzg++89RJrI/1BMs/g3a83yCdzfjdLhJ
RBNfSEM8QzM9HwJ2j2HGwC4fAppWP9gioGGXvnYGzDMncBaINUSIjVVAjRXD+jBJ561TjhXdTb5x
95l/EEr1530aMOYDTLRxrY1SZbZjlji4LxoFPicOB4QGrYD2NVIyNSDNnXaGpPAEzYPe/QvNCl8E
DCv1swSQhk2QaZNI1wt7ZyC5Cpzy64FYukxvK93rKACZwZOJXMbgiL+o9wpMyfuKJrKGzKVcn9q5
vi0qednBcqzKv3SwaT4rgzS6pfSa30hMK8xjmQcgWV9p9iPpC4x5oPpvKdTq0YtulVT2x0rrESum
D0iVfjWc+5KfNbMDLmwr1eCQ3BhzMip0eIRNCAvd4EuMz/XTuG1OBrVjTjlTDjbEBLkfMTNo4p50
0SQiKiwdeRNs7HlzouTnN8QkIiA7VmVxeabUsNDq2JPZctDDYjfn5Xjo1S9u9N1rWTcY9YlqkX1j
9iVLbF9LNo7nPNmQXT93mLJ29rXrRffHxusyqlcoZgE7yEJS1ncgTrvztmUd1c79Y29zakWq48aB
Suw3aMJVNpRytCzYI96CMH67KLu3HD8hdOFKIszPCYIQXewj86ExbjB+SJaI8LZMEZI/9GQZJKLH
ElmfeWAKc7+F3RVMm/blcUGM8Ob5oWWHYPtl4v/dGl/7lg+bT+XgzkUAi5U8vBpUf3cx8Iyw+6h5
0HJS6KSorjxSIDKsLm247PSslHbO/BVALuH5EswaS5ox91xFFS4Gqz9EZvJjOEM2Gh1R4M+TD0LF
91vkHnd2egTcJHlu07mmddjuoMRAmvJzU8yjMIW/Ygxzrb4Iurxe4lJK+o/hJkPSAEA/xH+nbz2G
L/y0Oaach8kf0fSAGk4w2Mies1qevR1oS0iAzOH9dMlWhDE3J8ox05pj9GadN2DTTGuYCDI5tHJ0
w6M+TOCntejFi5UZR+PvcAfcAF4sf+23A59p2h8ObEXyX6TC++DJgFcLRnxF8JBh6awplKLa9QGR
oc3cgE1cefzEM2RTXTcu3vZF6oqwc0sAFDLMoraypvIXCr9Q/Mh+B4LBW9NJebGPqosa387ZQO4z
oosIIuD7eRqVAHY41pesh9TPg5RyTFtWeMIDkxkKIZWuRPEz1jLSi8ETeG0Ow9HHbZXxpTC3D9vi
QPTrvIQQZvXNoB127iFf9Ym60zBuRFy2RPqJyR0fkABtb4qjbRUuvbYudUDwn6DEMZCoKEg+MMs0
/h5wkCgVp+IvUEpwFxXAveGAdbgD4jdfs6oXKIy9SMZN8Z4T0ywEp5kj1aw3oipnrMjq2B+sYIHl
8qhYsreRw8WYttHJvqrgLvRVRL6AO4dJyz6gIr21CC5Q/fyobMt01ElT+Ypy1hb0qdr/PN3zgUAN
xFSgykbCP0sVHwMc/PjHuuEwbUIrU/FcFI4Pn6Z0GRN/GaAwmuHF6ytm9EgOhtKoA/DhDqE1C/T9
++VEu2PK1c2HuhKZ7605uR/Rm/qah3lMfHAfavhD7aTSAT3xBp7Vj2kiODDyy2Ouw8gomSaMSe0h
Mxv1R2kvRlt3yWXcYyYuk5Pi7b6u/BPWwOBrM1JjWgb18MEQ2xKZINo22WnD3whmpEvBLX0DA2da
JPEKc1+MYAwcGnDMWzPFMYQ/+oP8wOI5ukMbfnnNVcYfg7kXzE+MSO2fHpfrlwuDzXw6Cgwxw880
t1f7L6FMij6mrz1DlTFE6+hfRrOr2/B+xavyWS3ROuVHtHIK8rNLG2Cxd1RmsuqYoxoZ0/ZR+mkD
hRsdQhb+UILQylCT0KT0YmWuzU1XG4Pq87i92CF4dLNQ3VM+d8jp2EZ5clsvH9+WeYAGDwt2BA4G
rjRkY2GvUEKvxbcz/DLXBdRw+psdNr+6y0CM4Ab8AfSV6jO8YVV99BSyS14s0E4gGTZG8p7RIvwq
YsSYisTadnfUSFdJ7hMFGnAxuUHxM51m354InlOA/imM1ZAuxCW3oTybYCWjN8kFTjcETs5p/+7M
JsBj4S6vGFcVVgKfbTDS2Z9vPifQR0zklG3P20ElbxL7AdFFj8AqZ+ZQ9F3hqwhJQ30/EEDYxQyY
4If3lmZnnfvsO6UZpdvWZwK3bHTIEL6U+Cny2D6G36jkR2zb25bkrrAfgYS/r2R4n42zLvLQD75o
m1WYoeTtMsX7YPhOVLDA2gWX+uZSoVKI9m3lQap32C1Uqlblol0Mj3qdtv2SEIhCf1lAYoLKGlUu
biizRvZZr6zQtGSo9U+hhiESR5v1OAMjcpCq8U2Nnxe2RoJ9K6c+Ue6cXnCX2qjpRd9JD2s3Jrmw
XIWCiaPth6Gl/d79fJRIi/YVlLoXaXdCntymN/qes7CLCJyiz+JHQ+8cikBC303gVI3hyNbk36Gi
Yxsp2a5gPTyfDKHmDEHv5LyE7N8M6BgwYzA8rMHpcfwgYaf2O0b+b8Q2X/VSpPM3tQwwyW0h7dnu
nwxRmaGzGb5decabRYY2GDGk3HWgmdQe6YYw7d8UAOPaI5tcjswFiKrHTNHOVpkUPs5M9fI1wlh+
/NNpp0zvLPLUMmbZ3pdd+W1BigOfmLw9UA+BVACjMDA8BO0UW/kRJwPwLAbEOAwTBocCzRBW+WHh
gs0rS2NO1wOoqo+T/RtxMd4+OYIcQdZGZEEGxStWPjvtgLTQrk8gwBxYPWCfCboKm2Mv0Kb411mb
V+GySfy+bM08zHjXyTDHoGl1bv9cIStljruTIc+WNN9d6cBRAdxuQzL8NgbuhrgR4yZBm+5oAf36
lwDR0WOifpxikkbJIr+IsevKnMOXGT036YimUZD5sFSPX/M2vOH4gj/CuDsOuImwZwBi/qpxOe5j
vsAUn//JFL9MuegiMcqlYaZxPPIuuDkwT4/ylf/osHo6Eh6WxbLnmGykMJ1y1ExrsCDgyidQzceK
blvcOBgh6ZZg8RvQxDBT48mkxTxEJYGRddiBqIHDldF72o3Jy7brVYUvCNb1w3V/bDj6Ul329tkp
J1H0fnmfTJcIMxtc/bD81g6R7KXN+/v7jb+TxEePI46M3uQscnJZlnKUjrPlwO9vFSoudiUovxOZ
aGxBn/AIxIuFeVFHjxNVKyJL+SGo67HouOFat3itbh6YA2oEXJMEo7NcpcxA+EPuEmPtPaa4YOCB
pgUBSKJw6H+NChLc8QuYDULMxtsYO5Jyle9NQiJmsMQGO+Z17405Z8Jlwnva9E4GQTgwOmQbrwHY
HrJNomlGhZ4Y52YNs2WYoYrKQ9UfzFrOdeAlivt8+eK+sII+jLacQf9csD10DoqIcwcmy1NKxN8I
4COdkFDJFXsMFbzg8a5gVW5u/1j488x9Y+r7sJNZE5cLMJQx+xydcDFTqcgZyIQpfo9dgLMgzVhc
LUh2YLVj6Vo6TwYJrxiwCedqoRn5ncCVUW48EbEAhSf4/D5G9SaZpZMGxn+7KwMy5mBZwvfzNz3M
lYQTdy0kEMwcsHoLDCpbOnuiM7N5P6qGT3T6114Ev/L8BZvlekViXT1MmuVy+HRJLhWIMJsy1X6L
UTfPqLHCY39C0A7zNWQAw4TimSo9W9I4HRbKWbCoilCU4skIN17fPGvnw+TnqjZgjD9wIC/2PDo5
/+c+/7LdCwFebR/foQn7oG8N8UFxCcHpxlJ492d/TDPtIwRrmI3PCSMBH7bwnYxZkaQAm/H2dyQI
xK+icg0lrPT1S0ICV+HczCBJYqJzbsva2NYueyIr9YMztRk+8bI8Gj5/Vs6d4dxCdnvYL30jkH/B
+zfurkjjCQI/dy9vMDPbGBNb9zmYHJ5hv1kgvKofa2TCqvAYgK5BoEY67988oglv2hQvRqj2yE0y
mBg9e4AjJZocJJgfKKq69Rtx1Ovg5RwRDFSzWLmN5BAC9e87xrnAy58jhacaUYRYflgXPGEv7OH/
1P1Ti+482pqzwWRw7hwDOE+l9nD054gU1jusGSdu1/HgvNZ/4wzPP/55DwDPMpQE1wIH80Fy1NQD
V4ECa6L0Oejs9/wQHa7foxhVljvN7RYlehIgAbE5gyKjinqO0jPpA87be84yEgqw8fVAa5bvNUEN
4/syn6IhV716QYJGlIzTkMpE3bLnLh4XVcASxSyL1BNZaEh6gS64QDYBXKEWfdbmtXX7vgg8IWD6
+Nvics5I8sgsBdxkkzEIA7AJn7QCE/LLEMyGt3Uylibp9IvLbM99hYgXH5EaDKhlckx/fXOfmba4
cBNKKWw5xOz9PuVisR/yNK+f1O5zVeTUFmOCd+EDOT2iYD5uMn5fq2GVglwf8Kl9f93H16KJpTpK
Q/zusdDip49paU3mFgx32Jx4F7+J4ld4giAYnrPFZB47zmBn8spuMALo3MbZXNZdmSp23eAabdrJ
WCGBkL7dT8aCOjQWBgEf8P46gJTCUtxmjDlh7jgloFW7YnyJmQn7mfuIB8OOudDDv+3BpPANibO9
HBez0gPQ29dBPzT/DsP+8PNPqohJZmgO4Uxz5MJYXXAK041z4AwEGShl6a7RSF8Tk4gpl6ZNg0ue
OChHoN9wpDK7JbyUSJIR1lc6rSkoGYDEUkWGzOk8OvyZ+JIDbA1iCAquumEebMmO7inrgsyuf+yE
KCNeRiik2NPwLGDsBDpHZSteGUf962SSXZbNULn9YtrvPgZozDPQH5PmxdCCWRvxKXMd/SOsoto9
bg7OmSdnkg3JVkKDYWAMfpHH7Y5H7Ok9nd4fgaPUnlPp38TbHHaiEB3M4TD82JRP/ABpnHUiQBE4
s5n8esOPD7rMwI9ENjwS4fzgC/wkq5l19QqNfY6NyyfgSX9InoEkQwv1uQbdJ3HNkEBOIH4GDjMy
+mADGfU0a5ZYmjNzUNLzYal8wnIjjC9gVEEuRyXnSyTJlkFD0B7eYdymsCaa03AxxDq9AqkiodD9
CcCHEklcOeR9900qdDk8w4KZujWdbAUIyLmcqsG7ETK4Q4g6nsmx318+JSwEfCyjEc7h4Ur2JfBR
MSJ650SUZMtA6AGID6rtEvUADP3mB+/kwlbfxCBFLe0izLVvzMcPDMt15zRhC+73XP0LR2TAJF0O
nVf+wu8B77ouAhf79dwWNJipgbFvDi6QDV0b5VeWzjcDCCaalUPFEPMndsAE8U4CJe47hYnWldMN
BhNIdpDvtOevfEleVFt2jiXVQtkycYu7E8umgRvBxwdxJCwJfH0Z0+cuV688mTh8Oyh1FRj6kNIW
qHy+5L+x+32n+UkLtT92Y7xZ8fxE93mz72vdfyOZqHABbgIcYCKwc/SdP6bCkiuNyZ3wCL7ifvTx
49V22aqOBy7wNX6cwkee/XxcjCB9rIScEzSU41QOJjxUPJVzhmuASQBKdMkAezgcyP4T+kMKuMrM
zT2EA4DMIw56wOPIFkdi9K05bA+zJATqgaIrzToX7g7R78rwG9bEqPFxjKnm/AARIyE6c/ziIIVw
b26pXzVPh7uqXtUrtrVbfCPD7/BJN43DCriO+IaUYtBV6UJnEJ8Bu272wfvNNh+HYo3kY9pr2gJz
oUw+W8Rj6kyfcQfhStMajdL19wxy6WShuWBruA3pWWgK1vIsC6VyDHdaYEXpOmcDOyPRYmcpcIVd
aDRCfee5fTJK9x9bkkaBSPwkZJSE2hq700aYXYi5WvW1n2eaLDIeobVI64Q+gQQ0ZWkOuYc1OP+/
KVqpje4nKDfKtA4GSEYS//CHQwR0OzOkY8D8m24gvvlMRluCBXw4ESeQe0BsFYK7U2KcIjN5F8MZ
hhezZwTw2qD+ZOxd/73+dK9e9vgKdUhU7XecxUZQMtGtFs8Oq2fKN3JWilV3KlY0tnQdG4StMADg
EXELYRHakP9qBmK8AB8qCpNKVv2LuwRbBx3kiZVGFmEu2/Vnyl4HtgiOK3DbDdG2ovKTAlzoQXxv
sPr5LMJk0fso7humBwXmISR5toXY9ha9Tj+NuT7NQjpCptAdxp94hOQD7yBZVKH4PuR2lWFEBU2F
Hwz3oxa4iFbweGzAt7EWerwj0EdqH7AyCK6magNbHmSHBxcVXdpH7MoWo+vU8p/C1s6DkYSpi63I
1x8nes6d5ygdoBUD2xvLPdJOHHpfgZFDUGf+DrqZcar0nHpADGElNnJprc74OTBvwbzkMWOC2xMR
M/xIJu1vV8LtuLM3cuOkQLdUwRsktkQxkFwTV62HYcMllS3h6U1MGR4XJQMwDL3hTWLBmXnfxj38
YUYC+o0KmokXfuFQT57jDjPZ1W12IwB0rIsUL6fuwcsnpmEo32eov7H2xvyOMdpsaG77C0hXW9Kl
3SwJ77VdKqjcJLuAJykuIWWRjLZHg51sYxJy6MU9tBPoIt3fGDoxvkUoDmHCY/6OGfxGRYlIy5TF
2sd9woQRcKgEY7SlPizEpiStOy4xDwHlGzOx5WOJDoIdoe9goPGzmbwF1f4+Khx7vLnHAoTuOQ2T
fUx6UMASVEcUmLCD5h05O0E5YODtCh/wj4Qf1ADsTqVPD/rYQVbr5LkEHHzl4aEaJeWO4QY8ZDQQ
gz3aXpi03WBjUlsP6hU6JcnwkhWj8luHWnY8J4aaIa7MueSRt2uugV76ADbikxK8LszpQJE4X8lH
QOT8cDF5EhpZUU0AbmAmXzhQoQcjgQ7jWKW7GEY7h0VTD43DJpl2APM0u7xjt78wSHae0QACPkPo
ZVUgOZWOFUjotVwPc9bssQNV46XKo3dltaFWFHY7/K1vjY8cQNPWsuR+hrzXlhalwHDc16PX4/rs
TftnkiohtjcUYPjNUXOpa8j4GlZSuveC24b2yerWdA39urUg1aOXULrFAMtjmooSzT4oNnU9jXod
wV7n0RGuVQ0qC0jOIeMoheSLnVti1eeY57wPPoqGCy6f+Zum9wjRQvX2qluQZXNNWQP7g0Er5wbL
oF8I2M9DBs/wF6JGeWIZiZD3DHu//rp8hclQX9DXuaBcFE0ZYoYFX763LYav6zeBFM3YM0If82Bk
gmxqlv7Q6xp+OjdweB9/VTBiFBggDmyF1/yw4B9nA5+PH64Jr+Drdle+J6CPks573zE7RQH9EJs0
JLFv6y6HxZLpBSEB9MtfmKzLXAhLeZMsXyQJaBHEmAOTvTnPOSjvYXJbvtb3I4lg9ufuMaCjJ1SI
+hDKgq+YAGLcysvOhk8mhVhQag5lQM0tqPhF/4Ybdz7mcIIGyYXecx7wnKJhniAp1EGIo96Jivu+
v9uPuEUH7KsTmakUqyZ1FHol3Xp/rf6edgQyQNeSx/Zw9QUtbzlMX9SL4K+eOWuj70wbfWfmCmuC
GOJwWdrNTsb1M3pBZfV/yjht7TswCNK7WvgMq0lAKl3CUMmcESl8w7cMiXLl5EzYV7dVQXGMBs0Y
pou3Ev94dIj94iCgFOwdgsfgAu7QitlJhlfxDrxMCQcrEQcgNoTqGyShGkGzRnQBbWhzvpzPIIQf
78bBhjncw+0jVPB/fvflUFfO95+dj80JWFe+/jETQj+ZjFQxKWa8BmMuuu0fs9fiwZW7KhjJbZUK
wNmTgkHAexW0ODnoGB8yFMNPpegiMEu2JpSYD4nN3dBiDnEOC04PHuUvFrIBJqr/xxIx0OpPWhn/
Rx+sHWkF9X+F7sZ5XYFUR2Yfkrvg8TfivFGoshN3sH+xR/WHMkAInE3264dgOpypzeima7ekQmsF
KCqWRvj72igJ0DMImJ7eBxYLfGjxAgg0Q2XpM6kYRGCuoIyIHHBzMYJ225+wylMyXkrGqhYmZAeA
eiYxKfoEfM489J34BKUe7YOKrJt3D7KBpzwm4h+3ijWoqdT96v7wGOkwjcUT99/jzs/XNQ/L9vsP
K6Ko4rDkmb5CGVI67wcfEw3pCwahnY0EX/DpL+uYOgXf9bgmgakSvCl29oEv2LXvMwIM/eH+4MkH
AlbX5xBqIEOltgIRDR6JoBDefM41Y85rpC1SxE3CwULkSfCacDe0poKPx2iVWW8+gRoQFCtTshgG
81jHVD8tPxCCKeXK5p55lAPUnPSDX0fHJ0qaV5uE88RNqV8w+ws0a4MtbiTh2SDUwrDWBGEV8uPN
FwJ9lu49bncMVEKqit7UoBKT5xmPxb84hpeLVhmpCHBTFSQEzdrcR5hUvTNIs+FTZABzPokrnLNz
oL5hD0A/VNCMqxVN+1qRh6lCZjHph3qMFcCQugLazdKksWZvebnpFfYzNqkB8qVYAMxMg7SJPOOZ
KDcUB7fLAX/xGAau10QM77foMaAsC4FnB9WJ7rK3I+GY8NZxQ0GfE99DZVWZ3mvT9VGmxe8LXIcc
4AvjxYPzIFO8xyRc54TdP/ZaM6EI+dxY4xEABTwREVIe/whlwDtPFx6UUF3mD/J9cX+YYX8optwP
L+uW9HSEpsNJ8sWro46jUqOFG8xN5j70FxX+VLKlNTEPy7T5YuP6udst05ytcmaiVrv07aD2WFou
4UaI3ntKs0o6nxzryIVh6hXwaClDSbOKb6NslPi9SQ8hL5Dy9jZ9DyFKMKcE9YJjpQ6xgm2auRTV
8wOeLaWTJhOg6qhmmoJU4b5P59WakS4SRJWN5XVm4HBDmxPVPP0JjkpzLTlKzSq/BQn4msPBpfqc
8Lxw5n20FN0v0JlQcGMUdJxvg6xSBpq9AWaqDEVJsIb0AQyXhQShoY26rzXkVEwvjNlAj1W/ie4x
PO8XTcmH+sEy9u2ZHS5bYhQCykg5oUaowt6M9XmgjZFyTsccRFgmf518zJnGF3NsokFsrtpWjx5L
/crhQ/HAJJell+JqAsgjeeVgfFeWaMPQPKMEkzzIINSddHXNyrgBZg721Lm87tf7RN2M6yCz2jcv
mGLsS2m3YnNQ5PVvsAEe+PYDbDyrbvIiZ3qjztmFzWlKImN7IZ2GdDgv06FjtaYrQbX0ORIs+fKj
Uoy7S+MTAhpx5mpnNIi/6/2IW8UvUKAWYzVF7AZTGy6j9MKuJVDOnNyQWQgozx4THiLuLMX6a/0I
ma2hZwJImLYaehNfvWoQ4rZcfsSI8rVD12qV49+6YwpvBrX/mDSXDg7R4nZmgbgGslNO94wZ/jTF
VBN6tGvI/u3t3KYHLM1CtKc4sKN+vo+pCw7bWrif3MfJwTJ4DWBmZPdmiLBgNi7NiXwLmAIwSTpj
6WD0/BZ6pzRLfkxA1d/kQUU6TBlzsIsrmEEGjTRVQaylTT5ms2B8AOtFXrbdwphRDy0PC46E75b3
K42EBhNCAk0qDuocj+KPrcd0K1+/XNHki/pxhpRB9XvnYpjKPhURn2LYg9gjC/uLJjJGrJePtRHn
jjKpKUTYuhhfSjBcK3p3YCdC7ODYsgEtsehHnAAZBswHSdxgjlMjPZ2wY4IjRXf/hiUtyNRlqERY
7DnCaxOO94xUKXDzDlYO3SG8X5797x80rQbSCQg+zFz4U3DFSN2lhhm/BUXZx2piDAg6kTgVNmJX
LY8YzVnCEuXjPIe9c+V+UaTgR0/Vn/jKdIquL1Dng59FvwUOCC3YxcFmjA9ZMnuuQAsFDsvggNNW
kNoAhDYFg4jCNngH5u62agJ8/ijoKZWYKuQwnHNS4wQbkdduzylwo7t341tgcTqhv44llMsw5Ogx
s5GASExANxg0nFutj7KA+StjTnQEaHeEboEAIPENUUGjUyA2i/y9YgR4VXMyvoKHgSRn8KHrQDzn
1KKThjwr2RKYCvIRMJgB9SGGMefGAioVVOwLZr8gGiiUbYhSkj3VHNZaIPDPx1nczc0FrnMhWMh8
RWGJkUx/Ks6zDDb2i90DEwfFg8nxb9b+8hVEfcRnfDHPkKbpjGLglHl4BHj3EdPx0sblQtjJk8Cs
kR7mV6Pb4ubQe1ptkCyEBuqGLYEWkJ+0EAMvxlrYlzDPYmQlwuZ0tFfP4B2YYzz5g3JUTH6r9o9x
RccjcJQiA9+Gxq/HSWulgcFuNt8QFGPyfAmF5kpyGOvS6IF+9Bl15hHxAUgIYAnx3R9gDTRd44wP
OBgZlv6n/qWEwc2JsGAxzWHEmvP8YZOi4ytxuVJO0rTyy0svbq138NtR4mLVGsAT/XvijY//IgU2
lpHQnpBN+xp2DMgVpq/Rm5O0s02vmD5C/UprqeJd8VrXR4x7aX4w3RuhmJZXefwb5VHiPGJyx30T
wi8VzeKBvG4lZ04nwt1NX8wvzXFBkQJRH8IhMUdgyO9jzahmLVzJ+A37AV0FCLIrEKLcqyYNWqu9
4v486v3arz2g98JKZz0OaW+w/oB+ARYbkJEA/6FVHC4q+sUrTGl+4wiwqrDv/60w0qOlXaNr8szF
hu2idVYt7hTNGcEKHDz7j5OPt462Esrp5ECpWmLpZfolbcTHIpX7D0M7TCUyZ81cJ3HoFh6xEeaz
ln8sn9vI3ANuIeFjkHZN1s8rNwKboeT4XFdLduFQ8cttslFRfU7fpxSysJtAMnPILSl15waNCI/Q
l9si9MNQbEGMplUzeo3TYLwTnaXYCoTrM283LNdC2Y2Y1I5eFm+wYrHS9jgPFquIhJGchMzqP+51
zBwdUwiTj8/478o0+eUzSU0t7KjGA4y6Xv95f/A5oezMfZEjAsKE3ALD8WHjQGVx9sm8hXPbusDe
CG3AgL2erW9bt3W3sAMdziKn9p7u12d9kDqjhyJ2Rg+R8/0JEeIH7SkSX/9OQlBLhL34JTxqxNRX
vHRcXf69cNpLV0yBX/Y9yt1mdHN6lhYsmCS5K/FBxKwI06ECkpIGoSZ9EXGORSfDQXD86OkJVsoh
BsoCOUWSy++Hw7HHfyFyebSpthSJz9e26oqvEV9FHmcIq9TRgU6kq+IdOxdnIvwXoBJU1moF4MKF
/BOT6Dbg4ReJHKhVn4FJTjthPjzwAy53ayF1JQ8eKTQbSuqmLsmaQcqK+mJHSy3IjL32wdnDhOwp
jECoio1oZ0S/tfgEt3+HyQ1pQ0fZHgvV3U5wEDc7DPGh9j1DqFd26wxJCZgOd2OuyZXrx9WjkB5R
s3LNQHvAVWS35xjYKjyWOD27JTe8zykNYRPBjFgNpfsj+2dNpiQ2x2hKqSYmRuLIk0dQbERqCfGm
7HKJ1wYHblrC/0ucwVTaidsEfEe8kTHlM07pizebCYWCL3JxqKN5/hhD8kIw3VXi1BVXi62QNcH6
Q6gjBVhru0TDi/XI74oHKsez/w87ey5j5r1Wj4VI2Lk5kbjfLGqXvVVcPJZB7gYRf8vfC8upv+ud
1XPgl/Aeemy0ccAt4IYYzhp1s8MNweFGfPHLZz250ep4XC1w3hSLLCBTCeGEao3W8Fdv1pbjwqHv
RA7z8hiB8USveZk+7GEm2NggxZlHffpv5SDfYId1cEWwdyncB2Xb2dMaR6iIm2JHeCUdMU9i3Sz+
4nVhjeK/m/XBsaf0efGLIPqtyE8ITIgSIiHoy3P8u9JGcVOJcOHX11oQs8RG03dJSLXvnAR51N80
GL2IBa5gM3Ob6vYxt2BJ9APFAWt3D1h5IGjfikzflQyyJfI0BBv1M/w6ruINBUdm4wZco5htxios
h7OE84QKFfEVzrOeeNMaHjD8Wt39dPSO9TD11WlX2rh/neBojhBO71/+4fRMLYUEq/fiMzG95/Th
FA5Ob9y/VHe4P+L5A9FBEipIOsJT6G7/ARd6nbADSv3HiUeJzxYe6bA8yrlbj1D043zk37FYapeF
s+oFfL8JOTAxiyDi1A3AXb6BwnEtw/TitBVXUaKU9QjlrSGPlHuWDA9WMU2hHIAxpjEx5q4RdWuB
ZxEIw1Md5hRWRKAJNlU6b9ZfHFyMaz/j+VOGWB16PGTDBiwVPIt3IVYye6mHriYcDJ88PrxunydP
bCn4hNkriAqz/9F0XsuJbEsQ/SIi8Oa1vYemsXohQExjhPfw9Xdlc+4h5oykQU2bvctkZWWxsdFg
g7biMg/Y3tDzf/iphpiYT5wkGjk2htNEAPNvAHXDIRYkEqSt7WPROEO01bOnTCSze2T2G/MXRY7p
NJkfLR0Tu+Zwn0GcWM6QfvolTBEf0DR1X3SPtCqDOQrX0ZQeDA7DGCD2PBCI2Rk07VdviVgcg368
dKYJbbK6skP3DIYtlSQmNiy34ct9dk/pyz0jAHUDf8buetvgr3ti5lR1kb+Y24NamtYecbete8a9
hGBqjNEjU1PsBaYJIApddpy+FKzmW6+Ki5FhZ8u1bQxoluGruFK6blmXF8U0xhCdMkbyoJs1bwTz
DFk2dZdDriIQk/W06yE5OgQXKEWyMDt2B+bYCmNYYNTtR6M09bKsbAR75ozc3EOqdViGbbRNJc0o
vTJU3wKb2+sSMrrcH56YAYzX8Tu95wIP3OlluX5GK7+tCA7bhzm/j1FMcitbI2ThWuzjp4mSp0mP
sPgMV/sdNLp3UtSRF6y0F8sGgl5WGFqxEyMLH5YkkU2j4sXaQWdEAaDkbSPo6ey8Vw+8dm2M1j5z
NjqRBBewWOCSQY1PkW1E3DgshWiIsNCctX/DGd/tctAy4N5DZzj5FefjdLo7f+vvIglAQ7C12+5u
UCcVgZ+RVIFbJusBd4kjN/wP1VNz/U9XdA1lj/jpiFgmav8QobS6NN0kBx+QOlj3yvnJf9vI7/g/
Dq0Cr4MjDUAZXkZC2FhUlxl5JX/lbLjT2x9+iI9EyoqFQUTovi3c8A7SPGgeoTLNdEF7/GJKiBa0
CEHDh4ugFc9/hoWoQH2j+X2PBlknBXogxwP1l2bNnWj9RWtjm674PSqTVJU5Gg7Oh4Hkt+JTDvyn
KifY4SuoNCTNfAg1I1TbQNN9eCiJjT3OPW/ppcvUenZrxqM3wtFkmXTPTMtkIT1tbsZS4VMwrbio
bhqoYVkMgcurLIqtHdQN/mMDWRbDULKgSgxQoS+L1ratR8mSi8II/DncIEX+OSpwVTg4vauXYhjw
gixBFLPL2BMaBx4/dX5JOwynZtx+MHIMrKp6N/Q5XsPTz+XnnGHaYMg9XEgF1rxMZLIyYRkaD3dI
mEKRWKuZTkbyxJaJWCby/egR6orpWSrowAoUZoipUy3BKkDEuvtDAHxrZ1Pst3cenHXU3vSA8Oj4
tjWOVh79TrZy9dYuoY0dclfO9smqGSMcZcoOucG64tqHWYDEXMvF383rfOC2r/UhjTMYXiYCgLL8
QNkIa80yMQYLZa68laJ179x5OqbtZUQRmKINpokTm89P+NMEc4ADVXRaZd8myfQ0oiK09xFZhKNK
KniDuLvybzyQuxR9eOQOOp/ImeJ9DbT2h0PTnhI1fcxZV6y4qFdhoMkmJgcnI0SRy2qja6HG9K76
pBjfi6Kq2SQroS3ZeCF0zNRqgtsSyiVUR6xS0ey9NhcND2dCk7XarDfkJtjugd93e8rU+SRl6nxJ
RXCNtdflK3BMhgc7ay62iOZNFcTBoCPp6KQN98bEmz8taTi2tHP8NmxX+e2aBhSQXOXxe/OfBobC
d7F/f18U9rWmH1hNXKA1n8MKZWkCgdIk+sYHfE26thgK94qeCYntB1EP95b2MXwbgn1PH80JxHPr
jtxjlYWLcSQOknvOyRbsZn8d3z1C9WQbtxOiP/LWkgUrLz7UIVWuARKsdtJRXEX4JRInLtQusmeF
vY5yjg25c8uvUExYlAZrtzWo+IRjZBY6XaT7kPDUipfJ7/h8qLlcLnP6KUmndTFsH0VnujJFnTus
Vctq9muKQ/ijbm+tU9K/VfcQK5QjJccMKXRUOs6S4jSY2UHA0fCPi2airEOhpSwRNPMig2B52Xvt
MfeP4HYX30M+Kl7/U2R/iEvTUm/1V3wONXv7MyWZwXquODi5Ew6RNJrI9xDv3A4yPO1kHTf8rYuu
C4FtjQ7ys31zqi40sqpLIpweaIcqOGjOX7/mIHqVMPjE6pANl34hnc7c7eAWbfoU/aIHDEU6FRmK
k6yRe7jRcwV93mttWJ5otbAknzZN9sHTJg17229IZSf/Oao512QVbryq3eCrOgt1ITLwZXBMGgyi
WXl6K8JN5NeseRSkKyztGfRPNfA3cEihpnTq1BtWxb8HT2L0coIKEHng03w4Dbi68lCEsUajp1xH
j2dHa8mMyFDu69uej4ynMdlQdYFeRTMt7bLMBx5R/7apJNEp9nGaKPsgJx7TXyI/PkTt9GSc/ZJ7
9S9F8lIlkztXjACZvMKKIwILGnIBjfHePeiJZieWdCBl1ivLWTGE7KOi6JNBknyzxfbZR42USZtF
gjwHvvUvyXH59BEcdSC/KLkkxTw77Ik68bReB/tK5EOi4Wg1oW8XKoUWFsAGCw8xWkuMz0Wj3SmH
mjVIZFQnWNXb9SqHLKjuLp3RRSpus1M2iFkewwNJ7GwxHJKiD18xHTlMq8XeMXWzuNhLn/lMRInK
2fT6XsrFoJcQe3ro1x2BsFe/FVQd4Nc9vnKPrN8nqLlna+UzmBueXC1hTC4FDukCADlShlI1AFqV
u5/IwLTsjbuKW4jFMPAZCyy8W1ZEkyw5MOk81KM2MrUmrAsg1T94SVhbRFgRNdC3jRTDdhrJoCbs
zJBAXq+Z2bDQDDNKHprCJHP7sBofvaPXsDre2y150gRAR968OTdHoADQAnKcjZ5iEAZGYyUaPWa5
9Nr0pijrYClNr2MtrxnIWQkJy4tVBexZR1TsyExQ4LYYLsBPtViP9jXQpz44Nuxe/y9vILX++G0y
HOkZ1ClPdC+Iic5iVCGCEgpDWe1OmgNXlQX/IsOru49J3a38as0S09WcH2B/9C8e1oqZaG8Imyei
tatNdyWbhHX9NilLQN48RGXoui+HH1mj0YhwnGgb2+WTtG3Ikw8x7ePPxX28wrllaLXi0uKc/2N1
CIlZHVghpbiyV5ciHpdhWRN6ZooflL92rBYASstq+A3M546MTM38bTMNMz5vVDOWI6F4wlh2ClIh
o9b7LevqgfAsc3UqFFmxkqwSNraZ6E/bXuqX72ziKw0M67ieMJX4e2vp8NCROF4n0nEwZa5yYcWj
lIe5axCz+EXG3PBzAEcecNml3ZiHrNfNkbVoWBxd/mFl5XlmRkmQZF4YhkwYuVgTHavWlaXQM7jx
MHXvCW4xDr+3yTYqp/R1u09uuv6sRs2YrjwYJXE5WY1nc9JTo9xn/Jp9Q8fY+vT2Ydu+TWuDO6rH
W0AA8kq7Fd2mNDcYyxr3p+TVlrRJcAeOiytiWGARIFAlwpxVNusDFVqoH1D+eveI+yCnO+HsvDiV
fs77DWE3sWLMkltZappipbG22j9VLv/mNBkL1+bPwxlp8T8cxe5ahsx/OduVrm7OM1j70Lv9Z6Ad
oJv0cLQAt9ENpn0TuZNyUHfJYdJThPLtnQCfri70SbTeKMNYTKNxwd6cC7wJluXOJ5hHeiMmYD1F
tEmlTRc+MrIfTqnb6VYmK0iAdmUCzkNiQWyEAplKEj+UigcO+igf524/852/8ymru5tEyQMySS7N
uu7On4xGXnjwHWeid8BNC+rpgY+55+W9zfi0Bth+FB9oPTnaMLv/OON9+CD4det0xr3jG5da8o65
MMMXKUutW967aN48W8EKrLTiUZk+IDwjYQEpkZycr6ejPE3wtqIpn444u8Z+/PyyRtihGI8G+23r
w60A89YyfNrbqPK7mTe6yACwFfGjK+9l7aEk+tuOsQ8pmKcMdWYBQA2HBIRGRAPIId1zXiC0Jr6t
aX261PN4CuuBvJ8k8U7WCyo0poOZFx1vdJu8fu8BysyMAV9jgiBjh6UInElYKrIx1AN+agatrBtH
LXUz+46abh2HWQrRGQfKRYkXzwHyjhwFGSStw4oRTsyEaP882SZCExq9O+DxftwQphwhIZk+rL8+
uLnzZuQQO+Vs78Nt3TqO6Y2LEQJBaDvAwADDFSAbIbIHnd+7hzUU78b1mWmVvsZz0KYZponeevzA
SiwwB7thp54caG4kcOIfmLdFKQWsFmPNhvVX3ZUj+3PPXiCuB1qFwLHwWcIXBd10xJPBy0PUFVYH
lrPjd3cuhQ0sxhcFXYZhHKN31CGifjm0fnIXtGOPbNKzJ8uh72EhGyMMUTiJJyjpugef+8U2unAT
FF/IbpGoxlSYud/6ZKINtBEJtDxgKfOTLZcEY8wkL2E9qwsgoxegOPrQG4awz/rMoITZpCBwy0wb
Mvt7iKdB8lCZDQNci1NCthonw7ljrQRcy7/IjgtgmdkUTExFmorldEK6ZJht7HZ9r5dUiB7Oy3nR
xXCztJk6mTxCp7serJIOUsTz9aCUVSZlIp4JyKIOs2GEOQtKL4VZgtiZOIgHA2YUEnq0dTasdS1d
zoe0azKJfxYtD2K1sbhKGQh1DDjFd2lideMjwKKVElnnch/AmfnKIXZOqRMhdO2WEDBRUC6MVNEv
OAvIWjKkn13fcI+6uuIlAIqieOi/xEZKCebz+VQJpWTu6apyrg4bN6xbvchOmCWwTFOGsSbTCO59
VxzFsa2ooOoJZcnyfDRC89OkIU2PXPAncwBNKQMRwoKH4DDPY8aYse7apIF5plyAEwDtFVhTs23D
8FfIwP9ChSKlS4bzVrDrQ/sFbX1aAu8AyNisVk89BeJdK6yhsNemiPZGjle5P7U0zn9nUDsU/7nH
FBXmVhDGkCVr3AjpswajgwCRPm3Iw0mHFZYBWwnDzTPGzZKLkhULMNNGVoJBkjCEfODvFzO7oq33
rWfk+R+efikQmq1gKyhW+sFT+UeGzbMBBiFo/OLjyo5JnHWnWK8kWjwCttRSXj/1QIdBKRDxeaLU
rUTsCvgEYu5VfIVDcjg04ZKhNt1LRH8Ro2VxEXIbgqZUjflQCAPTlr9WZkuHEa5D72+6ymnL5BYF
77kQClHW+yY2rwiHxFPEEytF336IeGgRjxKSm0NKnsTEgGJf6J9FaqVL8EXOvUVwcgZNXiHGl4AH
FQDPhqkA54VCiUpWpA/4rHbApBmYZ3X7msBL9A+Dtisv9plwMThPbPer905xq90nlYqJzARJBPUY
GsEiGMlzNQSWw+Zibcybk2F+XaiSgU/Holw5UKl7x+LQB0TMtyaThiREIPHpNm20PzCXLgZ5y6Kv
CodhLvagXlP3vhQTqjx+nhWhPikp7HHrPJY9pChXXoD0Ylb5ih4eRSUKcWYXPWD6+RbySe/gCpDF
jMBui8yf4me137CWpd590fIJo8jASaqfLeRU7XF9UPePBHg0zNIWS6HPad5RWWikFcQb4PTRr6lS
nooYtAyTrw47LNwA8uvbgqEB3xeNixo0bvoFJAR+pTyuZlp4jcF7Au+nCxNC9LA/94XSfq/6NOqY
b5gDXLp5QcIPBcObtxlCRmbmEaV4AQ3wG9ZXaArVKRiuzeCzbsud/ZYhkThCjpg/RxvqhwoCD8Zs
hu3Fzr71BYtT21ns4uoRWQyn1WtNIZGXGHsy7UzJy6E2ov5O9eGBBaqhUMjssH8t8NaShUI/wirb
E+tlS1VHkADCrYWFelPKYEDKiZJLOznS2Mm9p5SD3t1mrpJkhWwB93Mybz/cpmuIiZOwKVaOO1Zb
fqZErbQzMseS39mjcEUQyE5VYHj4fQIT/L7RpA0VOnYib7l12XJ2ROoDSYg/MhxvmhwRNdDMHQi6
yiGnkQbJIyxgRFHP7blRlEwThpIQblGNm5aBR88+aWZgM06R0dwZUrm5Au8/7DEvD2gCjeVgaGa5
CmckDBn/5cipquSa681YAQxI6FHfylMzCzKTt0oSuIAkXJlxvC4Xr7di3+G2WqAWmCSICvzldHz9
SPMP+bqXr6GnYXlW1hZEi/elHgMCFJNT9OUG85ftmWkqB81H77iZCmXkAItaJsfdcCiiDTbGLgZr
MU8MX1A8UAJbUdBTito2cQYloislpZV1XQgwoiiBWJm8Mz76Cy4WT5Z7ooSHjF8wOw8QxMrLcwQH
tigIYq5AFwhYcHwCH2cm94XbZN2scISPVPlVTzhdjhThuYSFo7PdZJiNlgehuK0AXa+yu89h8o7w
pWsK2ZSgC18Lxs4BlkotsdpmAWWMJndCbf73zfruNskmJTENpcBlUw6knK1ioEqWZBl8TFh18Wtv
NxyF4SjNeVo1ut3xgBBhA6ZaMz4ZUmvHpMepDkmxloIK7lg0ggNVlpsPE8ZjsJyUgJ+MccWcYhQ4
AB5N/E5GoCGLWWKbtqHp9P79KwZ19sAZocD89h5BNKaZQkfsMfvAxqtpyVLVa6JXzmSQWP9kM6cB
tM7BpNiUFO3ANLMUETN5Fa4eOA1fg81WmLMzQ9w5cB4ujyUlOE4vpZSq0Amc49HIZytk5bayRlks
KX+p6JrjBlIFNVrsOxzc8v8FaVFmVuxrgg4vYf6Qyj8pC15GLcjmSQFWa8yVTc00Y/2k4VJ1SBJJ
axKO4pjnTsRNoEYI3c1Zi7y2sSJBpqjjjlG2eYaqU+Nv3SXrGz5wQvqZeiTj+izCQMqoaNTInwfF
uBJqTJ4ZmMMaoS2jA6iTJQw1MT1crhcTvE64UAX4RRSIEY6vi+1wCyKqfVSYp8xmBBUYbxP0W2As
c1qCwBPgDxDAopHHfVhCDK628pc79ZwRN6xFnCHoNJVpsNjnKQtaYGfKSrLI6OiAwMoRHk0mhEsu
63PENtPd3nK3O748mzOimjziyemZ5Tn3ZsmhCZUp7hg6YE71yRqFXr5yZEw4CNtKeAD3IvUoXnQd
hxSyqsyzoGmMikAY1FbPnxLGljIytRyxFobDExEQejsEljAzXJXHhixfAsAgz1sgt9pQXID2aTvR
ttKdG7HFhF3ocRH1sOf1koVXmCfrRO9+977gAcKIKll8cAY+TjlGhpCdSZjOY70XB9P6FGKhB7I1
FVcSePB4ZUExgdxKDLhgENAGjqXLzDLsi2oxelz5igh3xzuKm1jz2zIkWjPEApzJhsMQ1Lg5DkRn
p5Lp3WMhWqMrzw15UW4zH6fYGPyb/8Xv8MmvIvTEkijoMimmiztR2CuBotjgovJKbISqu8VT2Id/
C1IjzMyEp5OmLMmyYbHB3u/fp6f1tY6baMicQ5hcf/RN4bOTc8gjRR6Ntbem96k4MLytmXVCAYLv
CUSF2LP6+1uX8Z+YS08QNdeX5k8CWgb7YO2b/c4An+xgDIm2+ZAlphYci+YrADGD2FzB4s/PwtnA
xfLRVzQW/oKmXnMNO4sJb3BeWcdrH2vHyCgr3RuzIZwm0SNkeAlNdUMtas6UQs6YJFoC3r83gpBS
HEFmULWIbUrwTLoB5sgiopUhpohFYHlxSUF4GF6d3gVQZtxh1TuG1Ay+ZgjMij1PEvZ2O1EVUgB9
GD1WnGoTwsOIsLlJLWODzjJwbkGBIg+soIFMekg0zTCcoEkB6xgSNyikQj9tWorwOG37At7IdByS
xOWaudSoFl5B8LYpIO7al1JFmXWfbUrWY8hX1cUMEH/lfWhyspDHkfyEuxs+UHU/253ntMqTof8W
dXXaJhg16t9Yhu8FSCBi1Fqs5+4srCB9ToMZvDY6w+r0AyLM+cHfoaf720KH8WBQ0N9f3HxDu4F9
ibfpLOE80D6nXFiHxrSLZ/37+FU3HvDFzFK0p/zJ1DYw8AwpnAM6VlRyFfbcs2YF7TIGd1vD2nAv
ChVFswuMEBqd1nMakRh4AhGa0Q1PVArMOlMVlvQpoKxxNOuEbTY6FBQ2W0Zl79ET9ghXqXvIZitH
Q+tnL3fDWA+opvTnbiB87oAb6aHWzFg0claI49LaFtC7RMhfFf2vw8r+0QxVv5TQnMyEmKYEB5oN
kzHBqCXSIkKeYiBw0UZDk0Gy5uqHMZb7VdCoeTPkuYc0VNgU7s40BZgMpZ5hPRGeXZwf9rllX/kO
r0nrMARbpArpXtYJfNQ196/XozDIWKHx2D3ZBHoK75j6wp8KhBjh4x1+l44Hm1obLNFmVMW+cPJr
dOFKCd3eznq0Hj8bJnr0p3AWqRm1SUsBZboXIo1I1zRxzwj+SfDXRL9D39ASQf7aU/cb/YeQOjqU
8qS1F9RCekaMQd8vOKl9F1Jq56cVNwgkWmb/3z9Eocnur7G0H/v9npJg4odtAsX+DnjP4KKRqp8M
aH+b68VuQRM03XiV/sGrUg7xKskhJJrYFbJsygaeYjsSFlwt/VR58QtZ5Qer4eq0zE9ygdfQa9HS
dwlL9o2mj9tY3JSBWvsP04fv+P3eCm0/4zdqMUqVOTUPmyY7n3GOmsjEoBkKsHdEiajI3P1KLo7N
bYSyIjEPpQ1TdRlU+Sl5qptR/O16t0kvFKWJFRAC656w58+E2suoDvPk0cCtRimy9Vqqco5GXMIy
mUYJtW+Ve2hJBL1I9/7bUSXkSHUZxrpbpUsZMrc+RBWgokb0+0EfyED2XXJZbnmCTJrBkIDWjkxf
tfB6+H44ZsTYtyP6KvCUUd40+ty+VkyhZIJyWJPweEcv0+Vi7G8u31327ofGVTVe3gwavkMXiIFA
DGV+4zyZeXQ6RePfC5835Gps+pzRiURwjWiN0NCNDHHwk30GLXAoHkGVHIfn+rWNpyG0KnAIsQms
UzwL973ygHmYlLeUf/HHYp6SAUPwy+1CV9BEXy95W/DmmxPGZVnzk5pS1/B5qERR4hKvZ+e93CE+
tnBvCqSJ6ryUYIjAyAMJoUyOuCTXg7jfGOHmK9VskUz3/oyS9YPdcyBeYoYh/CLCTD4Usn6FJwud
Drio6cyp+WtwImpsKTLOVP5VUAJB4hcJ8f7MKGKcF5wBeAtKnCLDdfuGzVqyBYUwuy8jb8CjkA8S
dYDFDG/Yu7Vx7j6GTcibN67mWxTO7hhJ/CwhI9K22V9XjMEttcS1jdsj65RXVHoF/3CdZhsnz5Vr
EIUQ3UAvwC7nDKuAlXHmLfAvUkhKkIcAtEnXEHqyQMOEjtEy6+heKQpWbXdmE3Lpn1ZOJi4nFUrA
GpywAJ8yDWDEPV5IFENkksEEyQkgAyKSPSHOjowLyolCohUnxMwKJyWmJe6GsATCsja8jDl8OlEv
V8C3XCky4uYmVfxalirg/jNC4MaYzIPY3QoJUMgeYZhAYAnjSQxKPmfiSE6p5ftSCvMO9H/GluO5
W/w+2Us5KTmiOVqEu2WTmLVhhKgo4yavOMtXd7VAVEao0YrtTUM1GImjX+adI71ZiI4OuvUln6yY
nRGIhJlrX4A7ajUiKBHG8n4OdLVjIly+ju8U0sIi5lCiB+q5PFlLK7NgbNhkRJ/AZuHope2O+A5N
RDIXyrsB7np1g7yHzJsFZA6HBbtinsxRtQTwY0XZ7GwkE+b73snQCuzE/L5IMO0jlAf9jBSJyRM7
xBi14vnP7/tdR0orZyP+udtHw3G6/uBfH5NM7ROCNTtgCpuDo5PEaUfw+yfWEOPpSAK0vmFrsnSg
6lZMhm3pJ7JUgDMJHJTpWNsAcieaRTDRR1BxEABCwrEBqnbGHomL2KJTmVlh6Pi9EUhaDV6YUnRX
LOwYn14x59ybm10X0mNtR+u5Uibai1Mm0UTrecMVhqRJwbS9wYQReAFSUacFhrMlOUmYDOkRrRJi
ww50I5JI2v0ajJYVZ0U7uwNd60vYgWjF3oZ0Q27GEJUJBxJpxaAtVWpI6LohaU1KEaPWyXheicS1
MwzlhF4FWj9f1KQfgWZ9XDtI34HJOkywQWO07NPL7bUHDMZARZCONbpo9jGOOkakFuV2gCk8T8mk
68QbDLpd6AldVJkrxBRSq0a5BfV7+hbtr5O9IKJL0wfqpahsiCLzD9U9qXCoswVlj97aYtLFjEjj
nw/MG8wD4iLmUmI2Z7JixY2JptG4V3w9jaBkXYwdVPJtEZ/mmUdKaJpBQmvb779/D69PDMGtnZ6M
6VjlcOZeY/2UzzODEK6opDrhA3947pDfoq/Tu/PjMl+XXP4RTTT4mfocRs8amg0sgEBwuiJiBcc0
GIrvLRfd03X+1+si6sMLV6jVJ0I4Mk4JmFzQ/K3lf4Mjy0fL6AnVC/Iq6JxoBhf3BrcHmzgU9X0n
vgvWCjpksA0e/5SMVb3C1qrgs4afIO6qStIipMHipaMFRi4kfH6FsFq8S1p9yYG+uZyYRoTaYLGi
8AMakRKtnHayskjGWhhBTCbJGIOuSLCUiJD1K9tS6k6+RSqjZJ5Y3G4AQCz1Y+U3vMCXZHBVcKEm
oTo4Q4sK2KHSY2gVVFaJUy7Tu4c1rGF2nsJxvBA35il9VMeNqjYCkUi3lH+PBKVSzoZtAsmHIwo0
VsaKQrwpIKoA60DbKaKtOHeCenIVJlSSQcrjsHno0bdyiD6cY9vG5AoReuuDBZ2dyVhl+GkZ4qLe
3m6o7JTLIxUgw/VwGDgqTPbbhAiqKRgyqJYVLr+uRSeCjygyZWMYzId4gaRmDvGn+GvAFG7xnQXC
JeYZk2WZAevSVAYGOR4TGdo2g5WLao6AEl45sDUXMDNzoAKsLrMWHPFuRFZV+VkggwoFP9L8pCgA
A6hMUUCjQ5pBjYLsEyut+qNgDNl64d1t7mgbJ3emLWR0sUAQ8Ha8IBkxlMWo2qrjfpyTjxEd6fhq
Dln1kQbB0IPBQgGhzZyDobINQlLm9f3IF4WBFl0xJ8aQlLr1C57mnjdYAb7orJTXeN04e5XbxBf4
fg0wREY/g1iQq16mpw1X8ctT2PotsVpVTOSSqYaruK2XlMFu0cm/RE+brBZ3pqs7FegymAoPR+SP
DsUQlclVqgI/53MDaAl+jdWKPlgN2gSWgrGbVNUpNnx/GzyGnDTLlkvARphudzAQknzqSDKlRIY9
caRVyTJZCoQLgBs0xVjfgugejnFR/6tkH5YTuIxIFdQWuQuRGMPvYBsxNoOqTzu922ukqt0WrCzI
XAeffiLuPH38cJJ3/n6u0rHKkC+HsuRE5INatkbSTztB93ODDJnWQ8dY1Mnvefb5wV/3Dtzund/J
jiPVj6CqMTTBcH668CQHXWehm9FdYFMpQYo21jF2vYu/7bF4qowChSHJeAdv14MVze9OXpN6itJb
uqX1iSJ7Nf2yPFrU9tuunvzT/kt0oxGxNa60DO5tydVvJUuAcD197FxT1dwnT5Hd8nbxAD9o4NV+
d+xFev6dym8LvgNSaU41EI3i5WhtqZha8lT3ojKqQwjb0Ldnm1UpqANBcnafupVuVNL0T6wDql5V
eGoQO+nHVD/nzd/32Qjzl9XG1nFN3FKKZT+XiJan/IcSmn021AWlR7AdIDH32rDRIFAQIYVC5sBX
l0RaVYIuFpaI2rqtOgdtSSNlUDr2kQAR/AKeGZu7iPUI3WmuHFDwgvV1wAQgRM1PcNIKxW+Mwf3Q
4UZYYAcJP5JfuDuKTK5W1GMMuH5o2gExL8Ep4ItKKqoLewiYGxgWwkzBskL08AeYcVm4fQGDYeJk
16FDFl0cQmeyTJDuygG4dCDJdyHBMfL79O+AeOfBRSglgClPzZi5CEBFalUgqSo+YkiFIYlcwzXV
siW60442JHwKnoSg+favLnMGyqG66y69xUNBYlRICP+Lt3N+uB8aPGj62TvqAaOsXXwc96no3DK5
V4QpDLTEnydz1MUp0uJtdMm4pxQnZp4CZQ4sUTReS8Hau0IyLDFH+YwAdSOQ1sre3/t/pJE1l+5i
wqhKIFSXEjCUWUXjGVfMju1Y74VAP2GF6xdUivd4DwjMFGq8xwZwRamF2s7a5Fn6NBHhS24noGYp
TqPSMv0txu6QEy87SJd/SYAkcyhdKnXiI8u8S3HFgwnb9FsWVWLh5booAjh8O1VjjwiNwbN0GBGG
joH3CUZdrAvdRrqpZBUXAE+lLawv3C8PmxgDHyHyK8EAq6J4+IQMfMLTGXOg6cOeChPnHEhcVK5+
GueFDJWYsyqNZrrI4p9oCxFdXQ/vEddDji9nX0QOMI/FakRDnTY7dYko8CrU8/eQLDn/RsF6FCzQ
FFOcUKihT52j/1kEUwnRlP8ifCH+wlZuYy+jsYUg2wz2A5u6QcmiMgbVIFKjxglKOm/CY8v+Vhnc
mBHs8c/kS9hfQgLg4Jzvh3xI2aIRIIpcegKGw80vm0EfTPumM+T+ZisHkZctjP/lfSyAWFChUN2G
f9aI9tv0iO9T9Q2kPwVDrRknKxTwO0ppluQEloCNow6kr7YZ0mZDFtlgFNQ/kQcUEbCVRBzgwXBD
l8jmQRtu+TlgMkg5tOp2v9Fr+ECpjDKdykvcF9z8fzv4A3SZwjgmRqCVjYZlIIMiQS6Y8nqqZe8N
JE2fzK6J1ycyOoYlZ6n6DuFTOpr9Q6WGhH9r8iNYTr01vaxUWCpZM67/PIN7gN9Blj1V2aH6A6QI
68ioBqMqs3XI8ehzxy1gw50LhMyr15pCRzLXMdI4LV+oOCeldJx+SJDcNfEPCwSk0GCnsGHMGrkM
V9GG12PfTza6pK3lB/I5ZC6oFR2GrqJYyq0ndCPYuEwYUOLVBp8TszFVXKSYvKV1jsjSP9B+ffhR
XXFfpvzYtMs/lexNsX3t1qbtsvDQUKKc5wVRaHRH9xZd9k6NslDFr8ZriNztBMIpdZTVqJrOfpow
1sRyJPKjy+nwbxfTziJlYpcAOFODxAnecfz69/l3dupOWWxhxsxyVaXp8aRg79/pyJV3/GafM8dp
iyv6gtM0Y73hEjceE677h16jxEwkTYdZWx37gGrvn1vqtxuIa6sd/2w+45qFcmjdVByEDknvBKtS
EVs5YBD53i5lB5RTP7jGY7A2H0QwBFIUK0HxqcEQA9z8MgHKa9IiZ/Kb7k/DKePQ3yZPkn6aZSWr
ZGe7mrayN6LyaRuhU/OxshVbXFH3YW5Q2smkMbtFIni3LBOfxcfRKuFfoDbFrA8arommROIuGYyT
QbIEUYuTwyA7eCVVptiar7spDUKmr8SnuTJJJTtw7dMTiLwaEOhgH/dqMbqWZiO9k7RjBuyaPX+R
6c+6HZc8nVy0hgWWQPt61GMOtnOOztFmsC+y7QqGlSTHkaGkpL79B5Og15FsfEzJZdVtJwf3L7sv
cp5aTqckxhQfUQYCxKLz5PboSylzwUmkgPZi/dyYo3vsHuhrq1odprg/6UGHI14eNLiYJlqJDTLy
G0m8sn7ZzvqY5kSgqDadj8KcbkfzgXb6Qie0wUCC/leGNKh5h2HJh4RQKcGWZ0Yt1pgYXnAPVpAc
0X9mgPKh3LOaByq9ktMZHBcNyIAiErJJqCOx0FVfKTliUtHKR+Qo+6AiblGKjSdkyoPugkhkoggP
IrYzGpVdQtNfbXX6yQiN36xM1bXFxnuaKTXbovpdTr4V8aeBQXkbtIDTYw71CQuiPEIW7Pu3ysHy
JxRZ1VKrM+rQ66DERWmSrJG4X1s8DHCVnN0Fd6eGpRNiM0yMAK3B2sqTyjUXEYmHq5r/x4YgVcG5
XMwcWw4wJleqY1Kvht9Q1LSUUbbQqDVEOFA7h+yjioIr2NEQPJSvAaMpnGHJhWrZ4hqVYJIQJngy
LIKsOeiVsCuKsqQjNKgXJVXlNArbW1gR8aHVi0fFTu3ydpOCmuiI17GsNuen+OkiH0ZwpI8vDDX3
RpX0ggMZqVpVClXD4vDwjlsUnta4lfOYUddcEZ0pPd3dpdIVMYK/ZWI9vu+5NVPxyvmOmHPmqiGJ
GZUEzRe2udo6NN5Q/z7iMVHgLGI4eOVgmPLO3DlWpcKmIvXm+yony92WG1EKPuuzjFhdGK2CdMc9
owXI4mUQOeiR0o2jSyPmo6qq+K/VUxYO0YruG10WxvTD6hKvCiXBqORsFqhZ2vwWSCs9vESGVHz3
RAQQVicKxIbASIpcBWI8CVhPDP8QuPbt0qN3LRmySoqATjX1RMvo2zDFL0BGZIXCPSHkEIiqCyPL
1YYCOmBfYPSXrx7ZFCXbLxlED4G6ZLZ3si/9jhullUXIpde1+3DVBqceKfVpKNaTXVcboyJNrScR
RZW1ourgU1ElXhXQzSlqhuRvpCiD08DL8j4WDHtPeICgB5UZi5xeq10vrWikbghEqxG7X/tjGKBb
AOiiH9I5iuY+cZ9CpWQ+fWIaFfUT1g4xddTaFRwLRhZMwNU7J1qyBLyIZaOARYT+JfAHyx7cmue6
KUKO5beOTrlT21cPSxfE/uX1Tcm3ZqV3HNe4d8JI2OgsUdF+tFjAtfWN9pA2iO7EDZre2T5DghMA
/M3zBRbUg01/2yuxUMECyKQ0sK5cYALCOoQ2CEyISbXostfBdJNkYPQMMZrGcULwDY629pAZsmqE
zrv+zGjlgibXfTqFnZ1Xg5tfAwZTunP3r8tS8AZgQ/PRr9Jayfp1YPQ5qiwThlP0qMQZ4w48GrO9
07+de6GJZO0yMSA9do9dzR9YB/QB9E7xZQjz9CX6KeoqQrJYW2GrxKB5m42iydJ0eRLmUvH9+0Rb
NHTH1fC5fEa7Jl10L0T5hvUFMcp6WH9DKf4wE5h3X/5xwD+Dn1+p1EzvSBk//B3TGVABY4wiUBGt
vNbfOJc3ORnMbQerJ4j487bn3stef+wTyXZcHncYckJ2SeHwZH+WV/hOONkSqMg+fxEj0SvsroeV
h72iozw4nBklU66qad1qajoFMWitf1gwD+dhBNdbULY6/44ZjLAHwov9C9ky9U9GcR+jlVXFRrKR
IfNdulhFNLVoj1ggdkapNHxQaeqYzwdLtknffWnASAZWbSNdVajiMbSS+dC74Z32k6gO0yC6hS3Q
x71zE0uD+4jEoUVL6VC+ROHrNpxvelum9zCSCGQb1lg1vNDV2SkgcArcaARBeXqrQ8mlvb0jOzq8
UnWjHyZ/uVJAGMr5H9z6lU7HvTOftsgotsZ05TOCC2bndNgM5yClQMV1ny005yaZ+KHnAi0BlraI
eCe3wqg7RjJzFmjXkQwiL2c+tiZiS/Udgw7O1qt/C9BwNf/+MUOqz2xS5Lf7r4rd7LWXfy5zGDnX
WrKj7A78rJGOTXPwohxNaTX4gy7fslAhrGel0UP4eN5AsNQ4z4IqqB6geTu7XYzrZJeXfg4IgUFh
3LulrdfOrggaNoG3yP5GNYZbmjeoF84arTG63jP0ItPGz4NgC/JYWBp+0noXkSs2bu9jrriIM8U6
FXgREYfJW3KZzcTUdruNlixSnhjhnLEmPlUHIOXRMyo7G4Y5bAa3/BxVgg7M1I2mOSC+emdUDF9b
nBG8uOjuaLx6mVLFQVOZaH19G0ipcaEbEPA2XYK4YMoUqPGgl6ZLMpDw8Td+C4iJGSKrItveUIbf
8wctOBTMmAftP60HQxMYrpe0nbZ3eVgHu2gjnp+n90HFVKefbUI9evQRcAno2jnNkdZl9Uwpzcin
jPe0Oe9dxKqBY0wUq0FHKZZTNYsYcw4V/O6oMntDfnNDFZYK0ZQTANXXv73SuuVGPfgRKXrm9NrS
Uv1tgnv+qpIs14XIB6HkR2k5ui1sWQNJUiId1WVVQZmpX+J1NS7943KXTGW7XrwN8UOEHeacvGfB
GQpTmiQmgEIosYDD0+F32kiIGbG2UkzJKS/FFTTOrpNyt+JWu7QIwyJ4MnVlNWggj9X2/7gwdNWD
df8evUYoSa09mb4jta4j6kjmoajWPCmBUxF3mr+oOnmtnyod4q34/IuaIsKhD3tPSx9tyIQZBTBB
NXeFXuA9qjrMTyNAfUanBJ1cs0PbYced8SE1swqZ5Oof+jCPHbrevRJ1FS7eaNKqyFf5/1g6syVF
tSUMP5ERIjhwyzwpKM43RmlbiIqoKIJPf76sfaLPPt1dXaXIsFbmn/+Qz+V70fogpdT+ntvG7iNr
HAY7oFeTkZ3Qh9vo6r1RY45w62H9Zitu3GbyxVF9/JIwOPwyRFjLqN3hrKCkvAda9ElVLANKCzpR
5nhMLIhwGN/selrjI0Dl551t8afQ9mdGyQrHRJV+rLcvioZuqK2Ee3Y/QkMa4y2RaKHIoyklFizp
Hxj2hCyI3DBCkONj64tqvwpPR5xXog6osgrP9eF9k2H0Te/0lSf6aTURrZ3o6Yb8K90f5dRwg/x5
Ppi84cNSqE6EdgXvOyxiQaCaCWMW77zt+PrmV09kl7nxj+8Vc+ywpQEFXxNpTkYD03KQ8o+dzdWV
0usSd5ACDmYNMqLNhxFDx2/30vwwNoGzLp+K1viISo1iX2Wv59Upz4Cl6TgQZZlgCRTBb7O3bWmC
+wlipozJRekNJkWozktbpJYCpKtYOuiw5LoT1Wd5TNEVgn/89ebUjFgbms1G8avgg8IKPyHB2Psx
6jY0yQIbkC6wHI1PVFh3t8knrzxUq7hzc55rofMN7M+UongihP1pBxwFqh0Eb5kZ9RMZ0HTmfSjM
d/exGmFCIzJQqd+VjZo8PEzUArk++pxjiF+HAloZHc+boB5hpEWnCPXA7EtVfnLlKoxQHElXNWA6
/a8TDmDXieaU8CacoYRGsvi3bqyYqDIozB2gjdeG7XQwvvqjLYkg/MonaO9EZCYC7i6t+D0S0JlI
EFWnywY6MMXEQ5siJJ29GVdoMESMc3RbXyipJNaIIvoHEPx2KFYD++kwNBBxyNv/5UcuM7xmQZ2W
QPsHadJTFJWIzbr0i2qiJL3ZH+NN+4JeXFbSkii+NkZMB0YzvUb3NU238wFW4cjB59NrVB/QILwZ
FrSoDqVK798NUBoE/JnTjOwiFf8hiJXhaQxX0GPCH+JpSk9Vet1JFXQnxF9Zp6g30b0CiSApJUwZ
pidfdHzXSKxWvgcAgZyBIIeAGmymMJ/dtwOjjrAGM4ckUkHfXaMUb+G4cUw9PG3laHVOwX/eYDLn
q8egqvLYCMzxRCU/jD9nXxogKmjJG6SgcT9TjlWc5CifYdzxaArA8rJ2UwYyjiptMi3HNRogc/vL
u+ZjQXp7YWRxXQw3b1K5eDmuSaDHzJSAfAYIafqbTtQFmFr0k86/0ey0oAniSlGe8Lh5J9aOJ2EK
OMjQN/V9hefktoZf12WCURFdflk2h9pR4iZWfDh3+aoI8dqrjI/0lYPtOdLpIQ5PB2myJ1RFHp3K
G8yUzSO8rOpNwS2+MzXkd5NyJS+voDyZqaihO//o9F2UvsgXsFgyuRNHXfub/n0DWWJhyw1WrFq8
FB7eZa/JdRS1TRXmCGSOu8lgVqzAvIASEVNDVBHvNep27Jvw2YMD+o/Wkx7HxIWMKSfQWz95gC8C
1x11kiFvNPcZiww8ygvqG/dBbPkeBGNzBR9pPX6U0wqk/v1Z/Ksd7bdhEHKyf3ANlXyKh99CcmiZ
iTcQibDvNyEekCrpKLawg3JrYkT47uigr7KHe+AQawZgohaUMY3iSL/gjNehhwW2AOCCniu2vKSA
RIw7pFd8/QrhHUUGxeYg1ceqC7HOOGgw66Q6S453CH6bxHaZjeKUC3+MQCw7obAXr2nRuTTGAXKQ
79rYoYgFBllthvojnihsxDLboMmUiYZMw2XfKmiWjHtwD6TnB9KU1ZSTypIs0Gonuv/pCq5msRcu
qjRLgtn+v9bVfWlPBf3NcJdgRM6eljnwkcUO7VdmyUL+HiYs3MDy0jADj1AfPMfiFiOzB8FVBWpn
6+I7FP7ree8RDSoqvVBk45qngWfhJXsPsHB03mmJlZa0lDAJSkqLHrCbNJgLzuVctRf1pORf+LWk
VgeCl7+16SmU2b8QrFR2a0HkgAijnvXxFzTlrXX5x2W8zoR/JoZeson/9Pj+FreGPx49cJm82d9e
/YgB3+1AiFGQDmIBSv5wAOdulg6mNxTy4uEEHkFZSy8v8LWcCTlL/1ibID6XIQ2tbBa4UPCFM39i
W5shqfZBhv8wYulAxVzgzgC24/2nOkdxuwJTkTb1zY9IU/4xX+trxO60HqbNuk8YtAGWKmlSJUs3
Q0o9vSy1qXLYjfWUf2TFO/tEOiLJbgNE3gyJQVdZ9M/+41dmqqLOfuOIKGI7kg+DB/8vY2KZrwus
BCjDmF/6Xbmvt3uZy4rrxed31zc6AKw1o+TdWF5QNKO3qC5ZVfVYhGXD+IZm+m3rqNjOfjaRaa28
HzRZpxAStixBH5PDM28+L4jyu2uqh9oa8acee9N/o3E5COQaNUuljC1ZxqMu2zPy8qlG5NYZ3XcF
jDAyv4f729xtd9s2oL3kHb50O0sxtOq5/LDsIszQxTbheWXDfTMmuGGWwMxbZ0zQ8TSE+fnvbtHx
bmtBq2Up74QyIRCbB86vWIlwwXhWpPYQsGg4r5nWQCJoZ5Qfxao38VpABDL4jBfpGJbyT/F1Lus5
0qjYx62LYxaA3yPsIuvozZ4fg+88uQWhyWbYCmJR8LpiNwlUw8bdhcWgOJl3h4igoaq/wfasooYn
/R0/WFjK+Y26seUZ7lLf4SW1oFJKh5srojQQvvF10d1/VghCz4z7zkxuztMexF20CojYGPxlNPXP
gQnDUKdKWdT8fXHaXlIEyBm8RxZJYA845EmXzhvGOHzWv/919yNRUGTpYGd1+y7oNNYykBaPn9WT
RNbSRGeIAxMUbX4elahgRuJTyfN1mj6Pd2JMkBryDmDJxN9YH3xfU7AFqkUQZrVDmfe3ZA/2z8ZQ
ENOPHzGqupCZKwPQhzMKKaDjTDfydS/SlxBWwHFThgv0fjmGzWog/ZW0MTeYJ2ghSVHuOcPf7B/t
tCcEsYb/6iX+4FDPcH69TaTMh3zLFFWoUBUxE7efM7/06S7ukrxXSEgBjKKfi79LuwfIwesWG+jT
T+8ggwFC8yz8w8RWhfX0ytOw/JVZbomTvuif8qCDDTP3yPjk7CBPw7WLyRNMaah9BrV4LTI/gPP2
INKYGAQaQo7ZOsL+Msjm0JHnDN0zB5knBT2JfK78X5l0rU7QYw+7B4yGZ1jwbq8eWLHNlUs5u+aL
I6u39ZShMez/XwEOzFF4WRMf2ROa6D1IW27Tj/lYnpLO4bQ5JbtpAbE77h/u0eXB2jCgNKMyxXQC
f4ETpaSa7ha7Y3dLiYomfMWGXgJ+IV9kX1xllIW4x7KoUmkgVB2vRcUqyZ3fSCHGhfwBHNzyn076
/qXIu/nV7/PwmYJR/2OTFw2/YI6nCFTs7TTm4rMHd3K5idHKA416BGWgVABvXlSrxx6bgYQdB3g6
QhVHeUnx1xAkxTSF+G+GFPoc8cmAVIIkW/XcTqq/STkxkNI21j+mRy5/VzlFg1jfXshNIL7Q7Lfm
Jsiox9SNNgR93BRuc5YsxJt37JH0jgvNbt4MjcfHHJHSRtzEpj+770d3hk6WxkM/6W7yMRmzxzrc
bXbJsy+BWyOjbMzLVKOmnAz+9XwSMHARJ6roNOmu78shc50JgMCXmW4/uP9k816sbpOWaUTfrMk4
+JJMbORgYP5HNZqpghSARSt+kEn1OLTx+1BTqcPLr8RVey2IE2kBaxCj3bqxL9wnjd1DW6u6XWJV
5q2vYY72dKtY8678rowHq0GocZDsaM1itP8e71OcJ13efIz3YHqx1GPP63l33CGoJXAz1VYvMHGM
V8DhCZPVwLNFxITISoZQmFCxT4JlMdA+2cEVhdBGILICHkeHAYKo3GAqRfj/sclAFbWh7qvULiac
b2ErvMCC3yvmv8EteAY3aomeO+2yh6v2a1qmecxixEYrmLloquUpoKy2u/uzPVrtViPwzKcp7bW2
AoOV7mirETt+no489ciagivkol7UD2Owqti5G+zuTUUT2y3I2TKdJpyVASpLUnc/WJ0CauoF89Rx
Dtq/gtkmWa338Z0FlhDYVUbXQ8mLNwaYYDzctOC15jtgbf+I9BSoJRz8O694F8aHDPj4Np5R/7pg
SR5jzeXTwVE0MVKciPEEMmHKBJn5UGgd3yuKVQbqU3mXLMW8TIT7mJkyI0wEg5S+Opc5/GkBnAi9
IXdoBubSZks3jdZbjD7leRlu6OExAudXTOtAjfaBOshl45J0oBGKpQTixzfyfGYkbIG1037Y1ltw
3TLBvDBiGeV0YpfGrP8O0fJGN8YTtJDJvy40G24QKkTuW/pzcYiBJGB7d3fEEfJFDz8yTqDulytQ
XiyQ6HDgkxYcJlyYBeYNITjmB++3C0Ml3Gmh0GNmBh8eP6oUngfJu9hLO489IqqgBnERgjuwsNyc
vRAmKLabjBW9xlHhlZ+jKfc0b5AnvSjb3Di4Hod9norpJzgQmMpn1TJdo0NCfE3+RfoGHe7AqCDz
i7HMbSoGWkVMQQip6cUFl+Q6DLY8WVGLFKUizBfKR0awayEaPbnV3rFCyu896PItiIcmolS42QNw
YwWAh1sx+KQfZvFiWKj+ObeVDi/G5PaC4ptuP8KxBUOYk19iKktcGeRc6ntSnwuKVz2QLGdt/+fi
BZqym1Tcf8LBp0aZDWYiQpT58emIKRVDVTHfkFrud8TAh8s1e+91WmTuIa5iX57RcUm2HLLiexkJ
hF4GQxqukeo3TcAtgUknYnT0qApX7FjtObsJDQHfLu6d5Jnf5oWRcgo2PzbRVygoHOhdk580YNyb
WCwHrAzvvfQZVMFSEYueAOuWRKCh+BdCDzpsaGPzTiTkHmZ+MtqTxoHSABDJSoXAShwpED88NOZ3
/LkPZY+6IXysMDTF4k8osNJw8vFWPDS8Hm8mM5lHKLDLaQxdRJSjsGuJlgWGeYhJDFxJeIrwWqQH
Gpnem/IjrDzOB52nRSUng68XhcfsbSypGelrRcinWz35J2ZRNElS8acyPOWAcxxr4HFwMlf/ru4A
6IRnUS6C1GX6P3EppTXwRciJitMb8CpiTci7ydvLtWfNO8rZYJPjZGMMywqT8UDwkX/pKHiGWDCo
tm4woXA4XEDF/ccDjm3FkQ2I3mhBJfVn2s8j5MicCDbAxWRUyLPX0GlB+Lo4/JUJDZZP7nUrsg7x
J5Z99lua6V+7SFtjPagQmW0FzbEgyb634sEGTpGFkl6N5w5+lDPYjxAJEqxA38Lj0uGh5KEdwS6m
s/Teey4ZI1hoAmH4coT+LFYsMieUwTl3AedPprdXV4hF6D25SWRg198MZrCJ+I6H+PyICwB0qN9/
nni8oiLmW1nCaLD+mNRUf1znPQsRtfQRaI/pD68MDyfj3gV9ARRh7M56iKfRxwOtENscbfyPE2gs
OCWoQD/MQjn94vOIhQ5DNNZAvNs4UTLdrv70sXDQwERlRgk7CG5Nu4IwzmYg5IvTFAZdCJeHPeK9
gzrd2WQxhGmelMEZRxZBcFi7j6MhlziL2QEAUbur+6KFhcit2gKR/E7wvRuaqBwm6d+XpAuYpr+L
HzkKxDs0uDJGHmGIytZA2Y9Iw/OEfZme7AFkf644295C5S+jsGLNE4tU8PQ2agG/MeamcehQ54oN
tHAl4WvKnBz7YsJP0PoRyMC/CQjeI3GutZi8BOcfonCYmxCGuNSnw0CgaH6AEQVDQOmcCRDiCk+h
xzRmF50buT4+Awt0Vmzn4BxgG0yhdDK0G8Y4X5xv9e0DPUj3cPppKaxhBmJH8bR3yP9eturieuvK
eAmnL4pK5ihi3dEivZIQB+xiATrQcUuYNlOPEaq+s3MJNLtn7+dSLQ/Q2jDAZDD1djrbz/pDslxn
XNtPXklUdMTijEUB9kCCIhYGrdMZt4wBbgzl5GdV2DpqUPpdgP+MJoJsuT9xYI9xbi8yGVUAWCTD
X8wXk4Ej5oujkIYEjwzswuGG8SDBHHIHwsuZvqi8r8EjVZnIjF8LHNsXz+OVOkBjg+xwvSA1sEAM
Gdr1wvOU5mEgqmwWvzHj2vuFZfcNTHLhCaXy4HameRMb6Q6gGP6lCyhDfe5yYeazaEiWxo2lHzSm
YMt8Aw1Z5QPCGA9Wu4Kn80O8LY//mRTZgEq6VzsdUp0Y+wOOkevKNJg/0OlRxGQp4gUUEeh/KbZo
bHJma7U98UqYdGDzpyk8sa4X8KUJHHEaa+KieRGG03tGz0jYEDBPA6RG0U/Kuk6hJrRdGnXGAle7
i4KfXum05fXZyoGx2feA+/+dbJa6P7NBlsO/h5/aoF0xcBWcGYRfnzOlsF+q0QX5Fz86fHV+swlY
9tPqETg1wXy0bY0afxf64p3x8h+k21bGOFbXN9yftWAQZLPGV6EYiVUGxnJgHJKSgupiis9cNrlg
w/F0ngcmvzD6UGRzqrYZwA7UgdLWtmDCTTKCP1dhq/aw0Y4LRQ5shhG2bmzBFNbA34rCbvO0uswj
qPrTP+fGAwHc9QFgwRpBZt9hzYbDG9DIB744mi4knD8ygMBmNeqDoXwIFQfKwMcU/zgOjWllYb1/
9fSGieNpfp1DRQC/F2ECiVUkgW9hLQeSww3Bxh4SVHO12sV7/D5e7Lmojs4w88oFfHtGvHfP/1Lb
uNn2jFrJ2jp05AtERlBHnIdbeLckN3JjxuLO+NgnN8fuh5xGa/rEYuVibHeuUN0Vo5xWU8IUC7Oa
YGBvdgk8efq3pP0pZpevMe4tR0Hu3f7pAIImlq9f65x8IYz4NIV8m8bVSXo2gSTBmym1n3lPf/8w
Z6CcsRDm4RkBgMFBRM1RTl5+32l8nhGnmFaGqHmh3v/CZydDXV/vcF9SnA/atOSccPVVpxoYpYg5
+gCysBGryWu+c6vlC/PYz08dCbNjfnH98bpvhcS4kPsSdT84DSps9sBro22JYWMRDiNM8lcZnvnz
IWTL5b47RpHiNpgtj4sUPkURj1ajMHtQNJZO/ddX9Y9M+oKaqGvJlDae7MoAKeSVujs80+BihBX4
tpToYlipSOhKiTxjos7zJyXgywF5v6+ZSPXTWjfElI2mHIhueiGJ/VmYJbHvr3kP9JiUptosM6NJ
261q7YCPITK+0uthcOxWxiuBt2I/51l456xcJsWPgo6I1Gt4VIHidE3ahCFWkCgqYug04rdAtSjT
C9UY6NZwXkD86nKDn60+zziY2B+PjjkDk7QNm2lXsRnx6AnrCLtUgjndHjCoA58G+ycSDm4IA8Sq
k0cfFgpGSXQE2NAmPUrqL4NAocRT2lDC1rLyvbGjpUDYhSOHrPB2Z5QJ/EUir9igfrEVoKH9ISw1
YsWljSdApm8Tc5CBQiQiEG4Wty11PpX6hxUtFVsOcvKomGgtBLwGtq5MFh0SGIgzkUCT50Lo+vSL
iyLt7etjDe7K3spocSozw5ez24Lnc8987PxHxCQPnkvs8LJZlwnZBzuuJ2ApMo6B+14+mbJ1A4Qu
VMcEVDJlRWbLjcd786kwWed8oInfQFF1T8aUv5kpiAxOVkHXqsiwm1ySImHIjU+F//b1oONm/3aw
rH4+0Q1We3858m4BLBQsHGhce2JcNR3sKb2S7qo+9vYN5eML81kxftA7nHJpeE42GxBzi13YEpeG
ZuFFf3U329XF4r0BrWkAcS0Vws9ISuCCn4Z4DB94ykzuUAHh4gbIo0votUc069f4/Dz9HAPmEVgu
wJsJVIRLG4bQYjsO63p7I+YzVRkjUotj9Ujwxva9xwkiFsu4FyX+JdZW7/S2ZZ/aA90k5yNVMGW4
kgxODrU7vqmj8cfMIWajtR3Y3u+UsSqFIN1ka4jz/ilUqGcImrELLPbQoxuwXXNjAn2Kca2vFPZl
cZkVs9e8RkiZDNd9uL8RPueZcfEU456+4sHSRx5buL5xvIaSSTp/SizkGa+xbCz55yNrCGYHfcW8
poSGjbGSyIKH2WtM8SzML0Shj6z3GaIMpArB78AEf7pOTYSd+LyByE3AUGa1C9PoCTNCvOQ/zsMa
mg/VyF0FxMvuY6dhXlc9PyfGcYRJt817DrCy9rPgGmfBi5I+OMfQracqx/313yQxDBqjPapedXyP
O11C0S6N2awUbE6uabG9IUFJ1b3qqSsJS1O9D4pLJBnT9liZdTpashbmXhbuggGmJkbjo5vCvw54
jkvo16B1SmH2liLDGmLv3dp7Mt32Xyw0Rj4QF5mjM0gnljqV/OO3RQD3fSnq3A7TUVg3V7I0UJ4I
5/mzznBWsS9IoQ+n3xdeEzk+G/rkRJBa5ar7Yvwwc5tMt8bYsZ2/iTjPg3yKJ8aT4qQwvvs6BEeT
2LXVOd0lI563kPC3xniMFaPiJIx1QF/6GZQZjB6W10THJW+5C2q2inbZtQtPsQocynWHQG70Xdd/
fNCI2C1L+2UHGDD9NZp/7+0LJmecb8/pEM7fkeM5k/l2dsjQ5GC+Kz9DvfLBwmN0dnEF4X+9j3mr
4DYZ2kYZGj3CYVgLueDQB1Gn0+bwBLjvg/YH8RJADnrynBSHenuiXNwPqQi3kK7JFKgsSvQS9l8D
CeXLKndJGgKMwe5iIDEBiSEkoUzuG/ff9wFrvKvtlrnbBVGqCeIgcDjRZ9rL6hIC73XsnXWCGBoD
OjJ0g6TKfYh7B7C9UxuzGMFasL/YF5zUiNR9AgmGXc34HPvex60uxvwJEBLr4fmwW3bHXPR+yA11
LLAD4aloE56SKcSnaYPOG2+TJP8HRSonJZTl92u/551ffCD+yYDtRhj2PywuXzZUmefkR+CsllbO
w6rwS9UNpwtgXhJ+PhZMbcplQW7EPTOjr1hARUIYbKxy7ENAZq1Ngd4drjzCCV9zPtFrAqPH6vGS
tO90b9E1XEkH/DLJmaqh2wLhzO+o52X4J++jAUtoTp5gPnCFf3mnTaYivoNe3gF7ZCbLD/0u+nAw
pfAXdepCd+nbn07K0UwSzVpJXFkw5bTaPNlDxgZo2Usq/6CLXheo88Kwg7IfAgs1Lm1yClDJqipw
BNxCV9Qu7QoxE5Xzqmuw70HMFWtaOD+8TrNIfwuH7o2P+ie9fvBJS5/NgFakZhyhBtpBuGyEZQuP
TeRzSOcYGtOX2SvIb9z5gLwSTzRIe+nHeT5B0eGsSSxcDhGQWHuxMiJvFHnY2zkvqU5KcXPDQyX9
HFRXfmeyAbcbhhhwqD/C3RJWn6FMR6m+bQ/DbZdvq81ba3VeTrHO3OFiRza91dHNFyXI7PTbQFoi
DNLWNli7P/afNtX1rnl+cCaHOK6QhQy4D9QLv/Fipb9MkHOL0bxbdFBLc4JCjTsY3HXVrpgitQ/7
TWuGiY6XcwP6n3mbLljvbfthKZMo+xj8pYq9aSf6afFoISsVuiZn5Qqk/quh56ed5jLfCCuyKt1w
JwsabwOvw9VpCe3ZOJ5iVniWenHKwd2mGz+hUyxlfXsZAIFyZ7wtDYLZcMpLwwSgp5VTyr3wMv+I
eKys0AOY2osIhLPswx+xG7ppTBZY7++8mLnI5tJdC0OQJEDWShFA7gxCHldiKIJMb0NHCzcTFp+0
qgonUQxGlhi9sNngVsAPuiUGEGrAM0MHbnPdRJwiDPQNP2X//HfTTgw74tollYMrAi8Ba5KDbZ2s
hu/XUNjgHDOmLWMDyugxC5yb6F40V3J3hBUEqZlKxkYRzQASzks8crdjhRIHoIH/0HtCfMZbfnxK
+AODZYZEO75bLDnEdjBGuCGRI85WXf/FccWz/Za0MKGfrxHgQvMZStrQGFHPm65lvfw3Mpe9ABrh
Utzi0H/MWdqxpuf7RA+MjufEhPiGN4eYDvO8v82h0YmFniWeHv2//uACt0m0SiLnGUvdLENsRMFx
LnQJDv3qLplH8+HplyS8AoqPx443CMRHtodh+cjtESjB7JEu6Oo8pvt4aIymckDNXFjgWlDoRFhQ
TrAzPKak4dIy7TZ5UF7s+oX999nJibSBtAw6Y/cBVVNMIRaswVlmzi9QQFZKyH7M3Iy0ZRRHDGCO
JxJG+4684FgNs+3j2Hhf7xZXC8W7y45UZGaxvTp3bjaYepXZDsz3sX0Y6ordanq2bilDOvfFbl9u
FbK85bvZ/eMbNGSPXdIsgkdmviU8+7EQb4oCbonfv5hkLe9p6qbk+cbXWA6S8OyZjvORe/RzY8tV
V604m9ZUF5TPEAoHOFGQYDrRZ7heVFRFXy+miW6hBoz3RCpJfaCsZkdWkdVxJs5Y0m7yu5gQefWe
VjPA+MIpx1lQjOxsmjG6sS6L3YY8V6qrnMLqal3AcYh+hs+3qBY35z+RWYmhBmfYmO+7XCCyWZGe
ncyz1RhuUlKKnZ2b88Yha+cX44xyAsMNxL8eg3sLB8SWe80c8NoPt3IHpk4Led3cnEegWndn6NVJ
YTdUsyAFpIwMSCjZq8zcvxZxUb7IwURXLpUQt9J8hpkSJlcTuhkLIgoasEiqxJeRHDjjeBewfIIm
iauV0IYkIx0zI2AlXE14Toeu+YN3JWzfVXLE+GWDhYZ4qIinkzibEfPerlE8i8XUxxITVhW/FzGn
ksA7NEh85e1jENPgDtV3KbIAtbA14XmH7+1rSb6owwsNH0UMlsiXWTmRrrj91eNqWdAydumFJWlF
jPhFg4M0HAeBV6T9iuBOrqUkYr5hm7So8r/Wk2wVgSFELv819iEyIhaGL/30/GRB7BAAZTeV551H
WnT6OP6Lsem/ZY22r6UfF+N95Hf2FgyDdlMYJuPWtLZbMUVpIHtooB1ddzfGLSFoHIkPeMFMYe1Z
7qbCpNqxDqzRNrG+1KItiltzT0dsQRrB2KCGCSKTEhYXHYC/xSB5Wxlb3fgs5b3hkPBycGZAZ2pk
jAyhHZHFV7wAhR+HK/ipQMXg1NAbT8gqsBYCRBHbgcF0aMQFXvyiOxTbiD6zckl6kIWOe1t8uElP
xkagRL20E4ImeXoCWNAs0h9KLIxYr4pnQy/gPARMvJda0IPAspa1CrhoLsALVDLAA2Pm8lpXTtyQ
0y9KE3wBOGdrS3jWYg1pmdwwJlA8GAyumSbkHJGtSFhzJz37erybMm6PVELSeryXFtDwTzrxztWI
1CGHFiZ7ks8GIEQq3TOoSXc5hOm0VKMhK1Jmk/+MX8FLmg0bZxwHpSxZy3lQBO/xLb6nbWmq+2os
MdF9rwjIduZbSMn2KjdjAYDnANOcfUnOzIwjF9WMGqnEu5fjYnFiQRRnnBcV/cksTbZXnqdb/MXk
brAhi3qGQsLTJ/cVFTW/7fsIBGBAIXP0Ly6dwKoY73x+WQfAaoxygEFY0nLQ479dcBFELkt17hFu
BciFuftGRFHk4/xN8042PbAQ5aDLMiwWY5jSSh/8qwaQS/eLtB8BvEaHDbfFYWgA6ohCK2jG9ew0
dIZL2GPI7keeYpNvDEnsCajOCA/zM+XnFH78Uygc8q99m71hlQ8cyk/Y4fJdCoIFek8RvIoFnRbU
Ue6BTUGM4BQRZm9nnoYaLg+rmaBgGW1Lz+Y+ne3Qx/YdGrCerYGTqZZC+bVRo36kWJfw45bmDN+f
G0sRbBCX+Q/xzWQeipSltTYbMcfTjJ6PMd4UnsvsiU7/brhzto0puAn9J62LjgjkHFdud+G6pOeq
y26kB5K0JXWzsOQ+vsrkUj4iUbKFDCK8bqShIJYRJmWn0yxvrEpvKnQYdBUniSkDkAaURP9E/GTl
SwytYtOW85riH0SKJDfRCwmgOG00kSyyr3kTtT8PlinVeRDyVPDhy1m/jzvFOanB/QR90MEOZZtW
QCMUHF8uaJJJgwplF7Xk0r8xY/9MPvy8MDEz7+INHQ3WGi7xASCG/6UsoIEmgYp3MWRD4TRzE5fu
1VF5g0egOyd2ge4PmmOCqdolJ9q+2HlQueVUlo49ax87NurmynzG1V8C9J8ph7FX8H1E+k7/kZxi
MXDsMJM4voyD/Em8Eu3Z0DzO/P1+72QGOyn94nE+wBnq4bJhh0POjrhQSmLaJDOOB5fyLprLmoXJ
Cavs/sI2WZpIMEL2PWtOr/+QHRB3yOpBFSGp6EQNsFfFGnskTTbfp3iyPZ8pOx6leUq/KzZ7By9I
nkZYrDaHhxx5o5ivnyoyqNy2RMj1HSl6ZI/gvrT56ATMyTM++khlgYEVIemlWSx8ns1xw+ZMiyj0
FmE7AZvYA+sejiwloynVkourkU+MJdZ9xTN9X12ZYRC1PNGSe3jbyw468J+eGFbm7m31hntsHXPz
GuYcnzhiXcyDfZDxTI8n9Y38QCaYAKRCuQTF+4VzCp4GuxNZZuts+jgzVpawaUXbKJ6F1abrI5qy
DkPzHnJw8ycHZpz2H2Lm5VgzF1PMSPOf/OPT69O3WnhgIoE0s4UKDtkxBn4+7k9y1z0cyJxNMvdl
HDUwm9zNXMzpOcQZBbfIau7EeCHks524sbYvf78FY5LCS7d1bgZ+DMGLocwG1nlPvTXLeIHcXNXM
vYZjjlGEYoarwRFCxQMv5mHdvYPAUbk55BdqLl+LZVJ49077u3cLvy5PSFwCgk2uq5zjunudLwKx
mkkqa6nQlORM3/Yc6uK+yhfaJl/s/JPT4S7gctar2qtDfdbJjHrPVxJmAA3QDHchdBXqaK/2AG34
hLhD2iIuGsBdA+daD3GNxM1TPrwIsXbOIHp6A//l6TYmoro9k1u1gQdVe4XLG8xGPtWfjUWAUyz0
oXFy5MY5xTseFlhx4ormwnkbTvRJHVIpmjMUVElnVo6/Hng/d7riVdyNKuMCWTH38tzO5b6csdon
qrtLtRgyI6dJ0gdq+mNpmr7Iv75uG6vjLOqlxvn35tG0DscCYGURKA1SIqaFjHWQVF38hjZNItcK
Ejr/M5QrGCJpwXk+jIdxLxDW6m6MjKLCiR0lQKTHMkUS3/YXNlM9+hAMdD0xpVAVvqwRuCTu1JDG
eH7k0dNx7nH5KG7Bmp6FwGbmc66QRx6eNtgPMN/4GkduFto7UBDBhsXXhAncd9rHbUFL4XkRZUaP
WAMTFkeKdH7Dh67B4tXYYWCr4XZ8pXp+UKXn9mVbjbE3CFjEOOenNCes94kraTZmDiQutTW3Z2Fy
13AR/d2mWLx4Brhp/D4tQZ+NuRgXrlDanuCUQzoFrhyv299/VyXvo3iPhn2cBog1khWJkv/EKsEV
p7BBZ4gphBzfzn+FdAH27OSIkS6kNo5mLieEn1H2J967NO8xgOA4t+VM9VdgCqxdb7fiK8Xiwc3U
pz23HuPS5Ra3326XKACK+tzrcSIrztyHAQi9xBWmFt9Uurmtc7PhTxtSwMR1fKPAKlwsWjkXXJHJ
9VAd1fCkGAW90I7ZcUU4zDX8JA0rBKYQrSiKvS/pV/kvdvomdk7ssThF0E2YZUDHMq1ZQs77DrXT
yDyhK5Ee9BnzNszgHtu701/JByaMrZjW6ddXuNRMSq0hykrqHA+ljf3lcSwhlbS8w/VuqFE567Hv
1Gzy8sEUNoBqVk14VxMD3txM5nCiv06FIJHWRXG2fU+1av8xq6PT3XhPpMx4+XE1vtGFwWeh4xfZ
qY7QrqFcYo5B9IPbYciKGRQrMU3BkvRCtskbb1hNCp43zazn1aQy/ioN+wq6X3iPoPn3nd+xnHVG
y9tG4WaV0ZNPBcgexJ3Ngyid2tWZ7/AtG0H3wVVGfNRrNtN2Qm0DC2fbj07rodelyzMewejnEXwm
ildiS1wH3fTr4p4GMXvNkJSxKh14xpzxMyvRmVBR5mF3/KUxg7yHgQin0oACb329nU/VyltfOJl1
hLYDWhmsDloFeNS35DnnPLHLfr09IEXN/RcvGShTyGPobF+89+yFxsM5H4DDgzrte/TO9pXOXFsU
9LI1Ugs2yuxYr0bRwD8xklX8UySp8dKb0A5MKnO4ekwfsGTSIqjGSqiDx3+9e3wJEjy5+Uu5kOJj
L5v1vmFUyz0+VcN2wfyUBjwoXHXSWeyMY8lDw6bD6JPxsj+kMfpG4KzB28V1upg2T3Z1anD3iXVx
Y9zjIhjS9Sl8PinTgQekLL6t4kFQBre4v+fssfSEMaMOHo8S50koBTxXL6pPzglajDALLg3uzwJO
TZLM1izgDTyhE5YIdntZnEtz3DeWQ5pqwBSm8TgJAccUkvQjfnUMjnhiWRNC1Su2zCviUkDmx/HK
o3aZXoIvebVzsWPnCwZTPnATFnQedh5SJvRjeBys27kJ7PKhKNt/3DoVAODGc1QEoAk0SgptpxCb
Z5w5j/mxVQbllpWNDfXEK7e2DC9Ui3ehNLvzoxfuy4/LxQyG/HdjfsVkG99tSp+Jv16X3tBgAZLn
UOhhpbFnSL1zpaa8bp7JLREcYOgokUAD3HBUWqoHbCWN43X+tV5+ORkF9Q7phIgnkN9xcVnk+BiN
eWjYiUagLbw2I3xHThzvAn1hKW5toqSg5QZzkja5sWTCuC0n4o2h0Xv3ALlAV1jJxVt7B4QCmsRG
uxUNCZCZiLIqqALy+Cq0ibi30d33zMssn2EixwvjhWePrn9FnL5mvM2wUlmTzkpfdidjbucyEOMv
Np9ZrPEhaBGdIa566DvEMo9f7yU/99s/aHw4GivbWX9oXSs+/3kuyo4n7G6UGGj46Gklq4nGe8hh
SSMech1/RWMoGGFx+UsSzH/x7usbvfE3vh8+SFJ6LhqVe/SMRhCbSHIdBXJC+84uEK5AhKEj8ygl
+riNfwm/vu5c7MIeHMvgGfe9KzSAS1BMwcvYTcvphTL1Rg2Pzs8tgn5YTgs6V4Hpzg4X2SuP5/hC
Afw/ms5rSXFtCaJfRATevMojkBDCqOGFwCO8d19/Voo50ffcmeluQNrau0xWVhZi9sgYoK0OVjKg
2FaP6qN6hFL701svCSQY+q4IGxITw5X5Hkj4YLeskietjWte8RApLC9qot/KU8n+a9Xl4PAsJ/79
9ConQpldsAvYCsitUibk19ekOByliaWQmSCMo6W5pojMg2faxE2tNCjDFyaAunowyo93VZSqlBhx
wyhOKxY+zoB5+NGMegwBpY13deu0GDQQTK+EJN6lsGbX+4RAuKQ57r2lfxQIXKVJ/lmUgbmrFlHa
ohjlo6pF+ZxgXULZqLsji4ASMMI1qGz1BjZI99uEG0YTAYuhKIVkB68ciknCknIQJXArD7225ZYp
1ezMIyH02SuiLFCI1clWpTbziartA4wiMKzOzakEX6ZDKdQtEHvdGJ/9cARxf1HprnZe2b8uf+tm
tXclLpN28jObSzL527IJF+fwHqIngBDe1psWaYZQk5ekbpHsUYqfyY9IWfY+hPieZcI5V+qDtJfb
SAVsOZyEVW+7DlNe86Aarv48T9/2C/50qF5ylT+EZJAX3fV9i4IUIna57jqiMrcNTwjuNbrbqZwp
zH6KK/SyQ5B6rjTLFoAfusJ41377T6Z7E4t6+YIhNYanD2MfLB9gkGKBshR91br6m26WDvkei9O9
sSDv7pN3Z3b8x+DtrqtJrw5T0Hmbdz7y4RQfBpRyXVV0sWz+eqfsqh8ha8+DqFoTj2rFdIqYniAA
2DXkQQWKNypNqGdF4utqf8tBisOC8W/a6sjqNx480sHVtGFvZcW5EOKYMM1JBw/J1weBEgj+vIRB
94hPS/NO6djWYM9U0am+ockg3WgV+mhEQJe6I8ROBeUZe4Uvdy719JHdjiKwnCc7SXmjkogaWdIv
LdXpi9kmTOQj86PcQWrAhs4yEEqhjjK8OWRDbkxj/UhL+MhMbXjOdLwyWdSu/azwfZb4TxID7CyW
XiXrRDE+GgvDqiS4wU5dbf0H+KpGr//eBcVp0rECwC2O374Oj1DJ+VM8Qj76ymXQXsPfHo4WN+6M
ZxzSujJMvWrOeY+oXAIMK7jOUTpHqcLgyiS0z/V2tDP0Sg0GmFMm37UpV2UCQgkMArbcy2I8cr/i
V+hm0nbWdGOp5H9QlRFADHQcTvUc6FREXIJTYN7DVOVMlTwpi8GIoQ17+Gk/mhoxAGZMJawA9x3I
z8iVKYyFAp1fVq4LrEzKqs+529ESTA0TiuHkjNNjOuccsL4ZX1IyNiIar2FxhKOk+UblVAAmcRdO
j2Lbj4c8ldYcbUPgaPD6wNLg+9KrIK0f6QWoYZSWCqh9/NKBVk/IQMKvkPnXtUrHkS6t1cbbeGl0
6gN7d6jguTXgAYwdKwk4QDh7Av3mvNGtG8JidHKRhpej1Ex/EKICMIAl6rUXMzmSZmGv2sqDUSG3
YeYYG3lxqLuzVpJy02qCZRK602FtKqh8uWdnBw4nQgQ4Cl9kNQ5pktKYBBpEinWXRZ9RcaCwcCM0
hX3G8HJB0xJyLVNUejsnRBfUYUvTM8EsTAGQ5ZfyiEjoVcXBQ+ftG5SUUtshUNNqbjpgpfx3IZgj
KFZi7OAoXIJPkFMoIva2BwmClEw4DK4Kv6fXlbwfOETakyV/rwEoLsQ92paoIaX20cmG4GQ/I08s
qGJlQxRwDqDsTd6VKDpLGgnliczw+J2L5F2lXIxjn4EX2gewnq3DaAlQ4bSL32094KDs+XQiNedF
viGZ89TvzBQ/jDvxjhsQTgtWxev4GZkW6rhHkEzBXixchrvd6U7o7Htfb4vTgblIsOOKzvDGWKRd
3AuudmOp+vRztLrvL/HjnqRDgVFO+SuJJeo1uGL5RDxjZkj0Tr/KExFkB+YJ4Z+c1QTE7+2dXIIB
0Ifmkw8DphoBi5jrpeTbdwFgSYAH5kfmicfOCrFgWpsj+DXBpFOdigKpVd2wbWA/ZtmUyiEdTkYN
bJ4caETAEU8ikmfFDhpHMumv3at3buVHTKzli1mH2DnNbcH6Za642hbCTS5FfKH0maqicz55pC/c
s1b4GQnXZGPy+XuLHUk+kZUkNp2vV2qlRoZ+8tR2FEnG8dNryjKuDfaegx2N0SHCteHY92AHrAjX
R4WWZbt7d/QkPZAk8xM1GCKjuAGcBKALltO+pVi7EWrz79hm0nqklMZmObFEb4TwlejLTu/Mrzs/
kMaklPk6lyrHR1ttg1GZsIMvZr//bepY3bhsIdFMaBE0olj32RLe8AYtOcoCkYqx2dip2x44GvFV
ja4NdgQftFTApfSQwICVAS8C9yKYSonFGjwqoRbrZU7btkUACPiwYTfm4uWGHIzUh5WkjpPtL2Vl
6q1XqC1O0s3sM2sHTJINLKSM0+6vyWJSn9Xid74eBVfnKyyUmuahuwcwrZo79rbeSR/IfyCtjOwh
AeLwPdwXgI/DICHdKFgst12mRsu1HzzBkQCDFEZ46kJ1lI3leLEAMyW3Wg09fJpfWuDPGebGk4lk
gCskZyBG82WStO91BkfYRlww/ij8weT8MvuaCjcRfspOKZvXZgOqMMVvR3xFxDWBpyjHU3EALN9G
1DlPYY0iP9LZJKB5M7v6GjfCTuQB5swv0Wp4GqTdBwU4FWp5wmwh/8HQhF4lgXQG0EEy2jpScU3t
N1aJE9x9cqSIg8F5uUlnuwECg1q179XIqu2zKta/6J2/XMD7dlWzHl2TMuLZo13QAEAgtQJFYcMl
8guSOKZ7FgrQ/G3e/kDvCuPC+A5LasNomqd/XJ3/0abwrROvErzpZaCb4Wbf5hBh+MUJIUobHLZZ
HmED4NhBliZdAI28JyX1fFp5uqJn231AGgxIGz+o9/fPXr5TsTcJFK9N8u6uwQFChvYeKb9O2rXB
GuRlVKMrszRmsMSlYdzQK0IRjDC15L+c2rg2XvOLBN7hUtX0HecqDSCTHQY7dgUmgoTknFwlvsVH
lMITfUUEcHRh7PoPazP8+nlKIMSDzCNC0Gle7n/DNRaFGVRkKGTHX+8V1Folhh91HjvjNGY9vxTO
QLGrTW6Ls/OG943KJ0CpqC85uxHzhfdWAwaV6NWkw3QSEDIIZRxj5bAy4BQQrMdgTwamE/sD8GAO
WH0hNwAOXi4mn+J0MrhCmVCmBcuTpdBOyQR6ujGkod6RaOfHDPrsGHpp4TyCzwvXZs4Rd3uFIFiO
lGHtBlRRJk3u6cjlYmjkd/Z4EHnEHS87zWWZ4FWyr+6t4ujeurYID5U6WTGVCfBnMI5Q4KYOcS17
i/4FSy2i6sueXYg3sekbckN2HihDma9HWFCMCs+zSwI3kJvRDcvBfTEOcsA6/rLaCjsL4dn72cQK
G0l3DX7KY+BlulYCWKVX+5Z793cYdK43xJZwyPkAHSjNDNH9cB/8R/j45nLRzeUDlnL49SzAgtGg
/Ev+ksY3zqSuP2/OKBIRVkOPeSGmSTmMTfwGA5bVRSGEVceG4fJweir5YH6Bk4gcIIPD1xDcmoOJ
CWjTJfThFlUDe7PwrDpykThQ4Q3sm3OrxDIyz4o95alY8zM+cqWqEYF6UJ4CfBLDkrDHled3NNn+
C2wpMXz4qSBDbCGKzBX2FLZSJ7lsI8GPgRfSryugqAXG8PZikDThwg2KHE//gTKbEPo96cgdH9YG
u2KX7OCE7PA5GHADRIaqvCWBB5WsoCkD/VB1xvlpQDMYHmVDldAaAB4wivh/GgcyuhIBjuAKIU6w
JpoPV2vaMM7UGJ8WPRdPBKMZHfCy2b4qtUsYR4oZQiapv19Ab5GWxg1LIkNBQNqiqIixHT8JB8V4
oEXCVYFu31PcwSnqQV4R1I37hPlCHPXFl0CnwT5jMYmkMwwzc3v9ElgZC2M/oLtS1VZRjrcP2MaE
MVouNgsbVpT/vkIwtbpIthKWjPdsjoM3eONFPweUo3BI/s4mBxsq+6yFQOIGsMuVdhJN0cgTnkJM
ENFBU0kk7dQKQLR4RGPCwBbMDa4BTRF8pMIY2QVFjSk0XGqhAMZfSpQ4kA7jZahBgo9zHO6EOTvy
IYaXcxBBUZX01Nk7bFDBgWtPm0TgGe/OEI9rsw7/7DAVHMcMUSFzcNIgdZRg/m4oFJYjORKxWplI
d8kQDJ0rbISzQ/pQdmrfO/bgFWT+vMwRajb78Dhm2oUby41q9C0xdpZtDLEV0FNl8PWggjFeB9yY
SQELfBTCHLVAanymZPTIE+9+WxkIVNCLRc6owm5Lm1CGQDkjeRIhErVMtEhZImYJihbGifZUXVkH
S8UeOyI/HXIF7/I5utxmDJ4MpgTT4W3kXxCtDoKOFNZiEpRYNXiDg9mHSNd6w4HFlFo8Wwq9hFpA
vw90zqBoodOm9lTpiUux5IQ8WaEJZHvxyvEXpahMdMx7ojUDqAOMyDTz5pUZN2YpUrvjrSVBLXpR
462L1gIaGslhhuAvmlRSV920r04+fuFH7BLdmdKEovcbTSb1sOacj9sdnhI1sKOwZg+rLoKeaiJh
riW9VRrYKN6KJOvUbiuNNORalg+/RfcEDKEzx1JqwGW7L/OLlYTDvNcMd6KdH6jG7tGKKEIiossO
ytoXlnxgr8sOkVVhc+680xf7U0FMp0zVDYPkBDMFfFV+R3ykDzisxF83jBNhCIvzV/clQCxwFsIP
jAzwzK8zYTjJDcNCNZp7oWcLUc6CRgBAHaFTFPl26b4iGOzxboZaeHkqQ5abTjWvZi1OSMhwi/RY
S6s2l+nGtG6+pHyRkuG8vZn1AUfGEfargS7nNgkjuCxaO1yPLkHTZKjV2Ju+5s8obWxgN3ctKifP
XjU7cqJPlJz3DahbWUhxmrbwE+QnGLK/HEpmVtUvUuCpODOUXjj4es/SPNf7snKhVJi5W3PSPTdr
SKHdjMdQwHThr+AoUKy7d9qkas4nhBYHMv+3I5+WMvAeeR6wFYtAscB7iyqhutEMK2uVqFopruYL
PDbF+eNcZIaVrugJF/Cwion7mCuXZqWoSKjE1x68HQPd34X7Psg0RCJgbehpzRqhqdLqL/+6slYF
Z6aurrUHn629Ydgn3Wdf6zWUTfs2j2AfsbL4Bh8uS6kigxKN4pury/FBsDztNeFDeIQhRm3WvEz1
+e8+CS/gu78dCQogYmZNxRBRllXyKh51yr11xHn9Usg+DJbe1nm3LpQY4FKSdsG/7OSoUQ8Ig+Ff
CDTVvqb/zC95VA4r3iOg9WRnvokHis5lXPNySZE2hRTMPLh33ov6EjonHqzzbR/qVnl1q8JlY4tg
46k+/CFL3MHTnFlMSqX+YXCdKUw4J5u8UWDTh5WY8HJxe/vFijmhVcg9dx6v5rmOaZlE8sJwS4rM
Q12+aI1WgHcqW40r8REwsTyZfUdGEKIR2RK0rCZV4nZ+kQf3o4cLGaWb+Z6Y3wnxaiO8JvA78vjL
8BBkjJUdtr1LIem8odwEG3an8lZQam/mFDjNEowtr/F1vs38yTzWjQNsXp85rEFhdoDlVHMO9utk
vrKXgwdAzn3Zl8GzU5yWKf0eaNoNqHlFr3GOoG6xhjpWVkvhwb5Gp/jdv0bbxb1/barph/rBHzNt
2IJflN0a9D08K/YNtaTU3JbpK9wgCTp/DF8Q0uN9tI+gBs0fp9YT3Iupu8CbG6vEkDOyp0tQbYR1
ijQfWt3c58Y6N4/9+ko1/oedm1foLKHUjjOWW92Fu+k6vjZfw9xffnjvH6AmvSFYqoijtJOY3ol2
gwK8LZVzT2FuzhVxfNvbBa+A0lAwojO9BQ0kiGhF9m/NQ1TxkWUFZQ3XI1pD7PIfADNdyhVG02lg
HWDzcAIho96Z9EpoZeHLoUYjm7qacAj/CmidXmnVzdPYO0Mcip6qzgkt09J43yKWg1ifgyIBGgA8
jmytMAB2ydp7DB9fm5KpxQgtX9AVhsYv0TPPprt7VavYgdL/icrw9tIBfdhu7SaRmuqivqjFOLJ7
Moneyaa3V2XzDv8v7R57VOWPFEcv/smASfqiJ/iT9a3TRYFNIVlSeDJ4aeBsomT3IMJC5wB9eUay
xIxXQAgIgAKF5HhjeEFt+j4E7MP9B5zfoRkzrc65nenHaXR3ffD+/XTSEXP+RVMdoQqsyo9Rgz4c
bkLyKL5L48TjYdJWgTgRRxbSChljj76KgAqFT+a1HbZF9/swIvYCl/yvpBUrocyDWvRzxZsWaLRX
zzh/vdNiAYqcNkvuaCRuP0/FheSfnMGOgfARDKmiBlEx6AjoHdooDdf5Y92fdNZRaSUss0ARg9FC
Ii5K5AuxL0D5wUlyBtTRcaIIbt6aF3QJSy4TINUYA2PAPw+50nX/ySg9CHjukRrFpV2lHgcD2cgN
iwBAQv6VNxd7J/YF0DkTdIGyeWrUj2p2RF67Ukmm3GEcsYdukg0PqWx9Qw1IbJhvuErHhIx1UB3B
ZqMY1SIf8OoLKJ1kQ+tmsV+xt4l6KTZJvmQsrwkYhgk9CduD9RGlimhmKX6QMExyFWhH6bJKKFfE
zAih4oJOdEAopFINg7KXCxNsHZlMBV1phOFoZEC5btPO0XaBxaLEbc8BtCCHE9yS2bXlJ2i5HoIx
75xel1F1O6bVreNO/4cyUTG0x/W6WSSga2Lu7Zp37l3cTY9CN7tK1Qmq01gfMcDLsOuxeAQkgi5v
BgQVkEgyIhrwoAOTSHA87EIb9Wv7S5X4GmFdSCfX6H2tA+qDrYOKxgQoGKaJy/m27pQOIJIOdkAN
cGZohAsgwAKCCPBoQNSq0Eg2mvTrzePXSgdXTDQFfYBuUPnubXByd2OaDEqgTgTRHWWvguAOHmOs
Ne3cvbjrLtmn9cCzUlOX4FgEy985O5xmh0iiSKCPR9LpgXIGblHhuX4pXqyDY2s7u6PoGYGZhemg
cra3XOOT8ZtZi3bRfvfeG3KNG+8KWwHN+wgMB7dklcReVZ4MdoN3r9F5eEMEDjcCpAvql4uZOx1O
+qKo89zpXDz3SupxgJOg6A5AnYfY+kJEOAX73mZnbjun7nlnQmHB6XaKSFKMBbtuTOLDCUk1LB14
LbXB3QdoVHycUtvCm2XJL0QQHM66BaxupWRdv4o28ZRyFPFCCYqgkYlAIGQchJxtUIDzeY7wV9Zr
UGthe+xLF1LIfgTvBUbN7mDkqP1RlGsSJzXIF1NPgC/VfTr/AcmxmlTc1e4esdSA4Cr8UnKGSg35
IfyhJEAn3MXEP/zypW+bN8IhMW9NXIM9LYq7UAHhxL3DC1UL/95Zj0utk3+5GVvcMHUDATAwrG4f
dw8wIAD9wJo1CpCziUbov2a/PjG5x96pq3aWb9649l7jRt14whUpsCYfnBczEbH3uEXsojUHMb1b
9dGuC3wh9ItyT3Sd7VH5ABZKIHE2IX7lpu+aeRvtkypSB1tOydY5A4Xk+bzUvvYe4IPKb6pRcXSk
kzYNeBtQcHBcNmaNYsuMbTUuE32AtNaNE+0uORYfek2LMGJDLRLDUAJWvTM96+RsOjTdDrhTQgnF
i7TG9PasJ9PQe/DQWYWCqOVZwLDu3r39rLiA7AQ+I+ynZlYCsL8nsef4S1C0Dibts/cCUJqVoypu
mIq/kGwYPRHz3+GWi2iRlenIqrBRwPEx0F9QirkyNm8keu0pAB4epAHV/3AXAGry/+BoLIAvlvsW
+JBgiLmwKUTNQ2akmQgOUbRBjZJRsnSN7T069IwlBDZ2q+zKk+GDl+G+r+0J/RG0noPrMYuvff2b
ACSkMcAU3TBEzf4X/v16TF+Q7Ef57ByALs429uMLOMKSZsAetqQREuQR1zVMaLnlqFgyyosrOS3E
TBqWKyG4zjVhuHxv0ky7IkTEqsLS19rcoBoVqFcwKfv7pyT7RLQqtWcVbEwGPFAaqcWwfmW2DsQL
1CcocABjKRAFrcPw8QdY2eKeCBUEZgIohAhLFN3qwHRuaYsGD3ARFYYwgWaj1QCvET0RyJ4kHPCJ
igsgEFDC153oabD4eFp4zZTZwZC3sikslzBlIg4g5ay8MisyXI9nSrWAz+R0DKgofbP+A9LtHuYU
j0WRksy9au0TOZnUfIzoX4S2I0ir5KkHSONDFfdfOJ1CfeA5LbD3FSMY91UUhZvqRvNYkchYqcOY
M04mr5qIIBFavtbA2Pgaf+fDq+UrJox5J5RHCLE2JLDZfHhV5hkcAN9A8IjB+ilPpf+K3Bl9rJgu
HX8bje/N51PpiLGUM6RYLTvXFwGeLeyQ6IC6ZEVK4LBGi+wBTmkKrqK8Rdk0Le79PCyjmahyuCMu
bslBwVxiNGV07XSsC984e1yhyi7izWDXWxjfG5XwAmetllRanRdI6WsgQw9aRSck5xGXM9h2qNgw
/Bh2CGlIoqj/4da8+rKGsSFKdypeg8T8Ca8RRwEzgEveREpmgcfG5AJn+JIlKFq71n60H2mEK4oU
KJoxQ405thpcpMU/GeMyvC7aEoEp0AX7N4HWE6t/wkLdm4ew0RHZtmo3FmhGIjCX5EZoU5yr5nnZ
oGf7RD6OFA3MheURNeJ1Z9dDDY35M0UPMYrkyiTHS6ea3LuPTnjlCwXRVc5NR4/mGaoD+qtNKe2j
EWWlHRpIkG4rShAfHTmEtjLRhW0VQYWJWUPFKo9wAHJRqUAVBH4LJMGdAoIRpf56hQawv4FS/Py7
Si/muyhezQeIiWbySmYbLUzK4k+3knVKq7kjB5el7n15qPRcIFJgSXIQ6T5Q9UMLgW6EiOlLljxu
u0yPV35YIpceM980OVqf4BYDnxPbUNc++a/4FsPahF517YOa8N+zjVqOOiKEHlxVqVIgXjXvC9j/
bKJlg9Qx6y8Au4TB3SMq2S0vHOFv80OSdo9KbBWCnwp1n0qLdNttjkFVkMdn4s7yJwfeQBhMozYb
SMxV0cF/YoxzQEvowkkUmhaqivUeAau0ada8ot1eQ3sHXd5KRyq+L6hfkKvTIS2rgDh+qVPqwV+V
LvrzDwEdDaASlKQzK71glHlQ+4Vg61cDlM6d+8ZS5xXKw5aAysmwSGdJkSw9b7/CcdW/DdOQyXEv
C0L3yagiQ1z4OyC3cuwDBzNh9QwURFFNS6Rymgaqlk2xS5/wlliGQrvhTIaKws64wgN4QW1GKdYW
Kk/NE8jj0C0OGs6D1Cakn4iookLCOX0N62gV9UlGq0wgWIHou2u6ttJ4DT2xZiyEt9zpUhU2mtLP
gkfQ0FfK819rrH6vPSIvKR38Z4cmUoB9scz6fXypkaci6cN5vhInXALB7jUOomyADC8elScrp/dM
+v0bSJtDmoUU16ejDvCKmwtITZqZ3oOyLw13ucG6oZmIKnUp3pUthf6AAJ9RvV8Ks8bQUnhM1FLx
a9GaN2yCgj3sCAYcJn0EH2h0PbMTiXd4jwtUNPIPPKSBxuE2vDGdCpnap8liUVQ1X/A3CvZrFF0/
lurjS+dvt5J80nqIQk3nxnySebWbDQ2mSkOYGVLjpa19gFNtF32GDjsIQjFq1+V5re4HZuZBtef/
NotNalUwmt/mbILgciMTtEudAtBnq0o1ljEzAwnZIMjBUa4ARzGwZmvfKESOysxEcY5/GzQaBnuI
I016mjHGV7Cp8sfYLojUzosTct/DErnC6KOm4SbSRrgBpwS4d8a8za4I/zng3TkMLWK5dclZgAtd
abMj4P6MPyHpRXRpFUY3/9OljaBbl1pYvAn43iKHU0MgYHyeV7mY+b69HtYk+V1EeWr+WJUgcrPb
MSs0P9YB6qB6Psx1fH7SjPj9u7arfg5KFnUBgL4CcXChj0Qx/gAWu7trpTSjkXTE+dUBXA0TzdJC
tAdRZvwP+B9KLejdiWvD1C6rtrwyVA1MGSFrQlsI0CADAJxM7GNi83rIDGPnuuUC0Dt/+dXubcU0
bPrzr9YFNp4aPcFep405p6BK0cHND1/hGhQzN9vPr6NcQsrxJllQuZ01+pabu/GDgPDNDlZicxGF
Q20Op24RZZ+gbD87Z+cG5QWPTOoBgzMo5akTfrdmcWunAdERxJ0vQpoRaUeVpCtXdsURoPHYJ+Jk
2A61kk/Am7gH1NrQLGXTXmGocGYzVrFN2Zr93HoEB1+/dyBopSpCFZcaeW645xCVR4Ag64H4Ez+G
WCpaBA0UdcqEiAgvRPKs2EWyL3U+TfolsjBAOJUc+nVakW6j6iIlmC5bQg6OK3EJC+OJd3NeEWOT
khR+jPJwxUoqhuzce1JtkgpTzlBcpERIhxuvSoiZ2iVOm/r+vgYJFEQGLAX0Fx7sAZzLWOoldcIS
RIjI2teDKwWe8ihr5qG0QpxD6RBEh9QtdpOIkQTk/78wTcUsVTSOybVF/WMOa2TizBPqIbDfKCMT
sKiconiaKEg4QEzzqRHHJOT9voaIKgGDHYSFpHFAJomkkJabfr9Pvs2p8JoNkm4+B5aBQlZ9UyVD
ghVykBNFH+HLtGLw2PqdPrUiBT4bnBHhIok8Fw/3hz70mIjRpRgEj5zPUz2ZKJqKtngKGRmKLVWa
0RpiE+QpzItjpdcwR7LyNz9sccG8WvgAZstMu99WHDfny2YcU7SID+wAUmcKP+zJ3VJNVFwwlDUF
wrp1VWfhbvHENjQ/6RFkpe5mNbqjdbPuNp8z8YOp/cBcYV1pnqrTPqWqR0mtWOqDrfMYctSR9a8J
GSHrrioRcSFG9zwTl3Ltqq9tPr85qLg66ClebVQgUFeEUXqzkvMK6kQbDWpMei14/NUCWuSopN39
uWxyihCFyI3iB8FFaQMt85bQoWAoA/sC6jwy0tVhCd/gNCASoBmwDFJXf4nVgRB9TzEli8HuhC6E
9LkWBjCEB0fxbgHJiUsWKKQE6BKomAkPG+IzxwfOF2nKvGxBDYUVDaWIsp/QQD1s/Z4wD9GoSXD0
qyqbn1vi/byNJXU5ESxT2EdbsDNugzIhb6d35L94/NdaDBetvxYN6J0O+5ZDaYDUcGFcDPygQqIq
o5KKgwkRUn1y5Rd7L2eyF0koKNnpOki6qZcDM3AH8TKutmMuBT6HmDkismJL6QwX/KVDtIZCguPh
QVF0rNFdIdy9wIGnjk0lGxoI6WK1ffQi6v7ivfLFHsiRD/+WBAKayT3QPDpxSsEDcWVflBTKkQEr
BEimLcIrS5xV8COts8pktZANT35mLpdUHLJCJN/I2TX4Hj+yumhW+kA1AKoNuBbqidU4bvo9rTyM
7kSUJBX9wYrCPOdbf9cXRoPXc+sse4W4gZsAmak26e/UBWkn7hP9/26QIw/lk/RZ+v9ykxbPOeht
O0EK4epxfdx7FHGKOOPZU8mMxFpnbdbX6hpvWkcxlVWsQTqgPw70dw44YYhiy91HboIOSjtjO99g
UpfJrea/Zx9RmoUr7WOUwBV9/YRgy0hGGbs9a67bhhDCDfi0zA7fMlEMRZURBFkIMXdbFPTspdGo
Par5b4YwFB1UeviPIY/Wrg/RGeF2Ybs3LgF6foiMOzPQn9NzxrKlf4+oEsa3PlDSMfpTv1gwT03+
ChX6a0OnBV/m9S9rVDeO9OJqNMGlOc23p9BqNU98YvgQ3K8ml4m3jXKuagXirk7QgGk3gpHe10cc
jWn1qMPythqvDm5q26emRE5FGLdtVJIIExDrqht+yC98IG/3fJ/fn4aDo80wE81U/6BxoZ8Mspbx
EpXPkHE3c7fNhHYU3JD2ZmQP+Co6ShlXnBBO7a8w0QV+62naI7RaUT3SwHLfpp2SLmO7ZE5H/EVY
NIqxTluvabh1Y57UTJeBN2E46PV66Ppv0XpZcVnMOd9wGd0VEtKeSen+YZmjKQ8CoVb1/bNWtPVz
r6PEhbW45AJtG2Vcqs6m7klytpemaP7Zo5F2TxJh55T4i6wNSx4iOgsHV/5qsJysP2Mjcj7r4LOK
b3tUdEZtw4Vo6LqG7p/57SjQewM/nOoZpFEdrjsPLZzuGSPHCjLWrceUU65+WvPpJ1AhYDRq4+Cj
BE0e3+4xI6bXM32WhesJzYHPUturFZmQ1KJYgaPd665Qm0KimDmtGp7BfEjkdln6lefpAfum39Os
GeSlEVlk6pNZQXKery4vn6IQhJOOonYSIkKHSAGFg6MNBpdx9Xs0FZhreqkizZ61kEnkcaLU3OsN
plNfD0gbX4Uh9T5IM6CILjGalojb6lrP6FF8jEV38TCtrqWFtkcafyuOPcMbLBG29ZV8GahxabeT
+ZPF5sQSY2BXvb5KrYEqsUKFKFRh3akH0hjXGTs0ZjHAu+jWUQqhVRZqiNg1UtKAhsL/aCls/QVB
p+P0m3089Dnhzw5gPlCMRDXohTL+0CRCFMT6o/gfOP0YJA8T7y0JjmysiSykfInSHpFsOjj8TeaR
YlrCI0yp2C1Y8hgzBqlVnC15Kbi2zabruhiuqggf/C9Ru7mY+/w1NmKakZcYJ1U65HDuxEvUf3yI
S7kgYf/ULdfdoxtjsh3cpGrQZaPhuB90yXSqP5mt2PW1HSs6p2jAMLIQ0zQdVFvvYCuKvQjr0wH7
E0IFUwJWtNbwPHgIYdt2MaIkXa5rt20z5BykltfzB9PQNHsam8CcajHeM6PD8xHypFYcBWqUgJZx
PIc/yu/SDdb1PN6R60xiF8OMe8XIciPtEAOz6on00OW9sZttt+3G3C7HA22uXo+OfDIqBhsOkNpi
ggnWRrpf2lVqrTkjdT2PCJw6PLhmbLicwphpsOFNHaAZVflq//sgukq4Y8hfoxFDJzlEgv3bySjB
Emvh1ADADzFSdnhoMiLyTy34U8AMOqd/7RGZUPUX3Szb75krVsvzeiaTiacyHVveWra6jdzcU2Y+
kcTXCMXN3yKFNnw+RkJWkekcMMFm4KuzAb10M5tfzF2eKUtxibpJLpR1xpoi0Vn0mNeLyggDISF/
xvjEq/cgr26WCvY3mZAvgC0fW8ZvM+Ld1cmC/zeaEGazfcQ2s1lR3DehHQsvr4XQ2zbchr8ulbde
4St7RneMeE797LWgQJj3oFqZ66aRjL5accrZQ/7GdLvoG7KEcl/cKXuS80BZSaGMHjFQMiW7Of6d
AEQ9ZvLZRKsEwRzdeUQXgsLCnZnxHdcDglB41nUY9IpaILsNBLeeKPMQtZJdqKp2JRqIITAReX9o
KVb4LGEKKGKvGCKDU9hwCkUOqfubxQWxIRof6AH3FJWJQqWr0g79WeynoagjolVPEZolMJlvKESY
R0kUEe/wqZCu3JjjyYqytoTlS+hiZ1vTcCtUB1SLFEihvR+xqExWzZbp4WQE4jKhZEzEx9IossYe
EOjrphtmFOuKKE+ZHHOa46GEnVkREj0+P3WX4rLOI7HcihRPYZlgSs5UrwmWTPSpfIVUCkvzhEAV
uvUUv4pURpZUJLZSBMULqRgQ+gGqkqqxWp2ZeJ83GC7qogJO0cMid2iEMYRhYeVrX/Yq0u3mWHO6
8aTCgIlT6EyDJ19qqyAhoR3raM1QThgHaTh2oFpiDtVkqAdNLQPGOo+INkqZZZnFoxjwB5MwS5F1
Jczxe4qPRbWtE6uCt5PesRg2zyMdrAcK/kQS0HIpNlOQLbxZOSD4d8AlQzvmFVqJizXP8fMJ6bj4
eMSidGRS+xTBUGUTPWJRwARjw0iBHkduQt8hF8SuiCIFEJo8QQcbXxo0xxiJvEajM4qWnyjmoU7+
4+dhLhLOuIJX9WXpveWRrjD+dGnasQp/tdMUWvIk5793P8brkRyfxrUz/wBHuDU0Pkn/3r5lETI5
YantMpjG0gALSvVYZbDgmCgJggMT7higkH3zY2BFBkgf8m2mn2sqnjT+NQV9woATDbIvtjBUa83K
QYVyMaybQ2KDCe5+P+BXECd6QMBDVu/FNCngF4YMBJWXUXoRtR1dpsYw4iPzC5KZzJw9cQJzlOjI
2gNKa05GistvWHXYfBNzcbZKBhS1CfgO+Csd3lCAEVehfP5xF4yzEEjepddbXDeUcu06/EHeCGVH
je1i7GT2MYOLg4gSS69IQTHCmYkvau7aZI+FTxwz1cJ+ukf/Arqt5dDcBETpYTy8A5r2HSa58BCF
ejNKg2kRRQy5x6QL3QOku0gsRWZjDrZ4GGr8OSvPkBFuin/KDSpUVOyKLgxrhb5mT8jy/42hWyP9
29s8tk/rox2CPfd7Kw2dQOa6bqOHYKBVDMI5WzNhgpYxXWHRmGq6oIRJFT6JyshD47mfXc25YFkV
sWUegR+d9Yj48J5PIZWg+ULD2QFSz+9LeqOauazpA4S6V7KMdr6TYIfRaVTHpByaZCST0A4H055G
KEkgW9M/KkznUQedZmFpGiOMJDYVMwT42drhE7mhrA+TIQR4qp8E1JvIn7lDlB3TI4qro5CoQ5YB
Pq4OToEPzCPiVCIyLGa7kKY81Ez13ty0+mmzTIABM2wVBsw8GC98S5gKGTOMkzJFPdTUgbW1D1ZF
1lQDTiSrfR4jbMrjgLSSjeW8gWNqwzQYKL9n2sXNuzBVgBCjEC1qkXZhnZb2k2o+4qEyto4N5d1g
MluoeTOXjuEIPGG2L9/hfDNzRV+6fR23bDkYBMowASBA5SbjnhKlwWqF5De78GXUmaZDNcmAn8lT
Bj5+MHdVJO6MxMrJQtqAKbP6Mc+eQUsMMmrmUe7WTmB8CnudM8dFMktGx5lb5iU6J0qSIEbZ2njs
x7UDLArRNVP37mWJWMic7xeHRCvC8eSCs4/hdrRpuQVXUbl0ydTYmU3V0Jux4c1FhaO+N3+2gLOn
TcqL3FUX3u5iwfcRhusyEFjjbqTLsBhu3SFX2OURer0cYupMOuodeVEtWz59XnY0zMz8bBiZpA2l
sah8JqO2dhwPXqJZLb3s2XOyfXsQknfZpm0OTHIZUiBCQF5ACnPmDPkrTBwJF9eCzeBeNeXHI4QE
TufqOae9FW92ZygXglVYZ62W7APflKn4mQgN9uBb0AmcW6fqYSF5fistL6i6cRlpTbB83iY40LVG
ZVADXXTpUn9i91u+PaLZmIIkkB26EqpoYtz5gtuiSu+VTobMzFPfJ1TBuf1cXIpTpj2CCJ/XgfJ8
vT7OUBnClnooajOqdRPMQ5oRiduNl8sYcLmjFkpVSSGE4jXlRpdzRVM433kUPc1IPobQQOCg8L44
AhN9OJxApWbNfh+tLUbkWUGDAg88RVz8GGFAZTjMYqWcJQ61uMwfs2YE4gqjBni3Apx2hzzEccbS
WwhgPmWEJT5M1eUsWmupuwNNPcTz6GAkFOPaUqIk1X65LGJ1kRZEzqG1kUUSlZ0Wy94PfuMCuUEh
oOr5SKn9rJsROldQbCICyBFa9GEbSxKzGgKmFM+QiK2FQaX4dOnnqi8+mc+lNlBDtYjgSJ8Oogr6
LPhTyy9+ruKMDN2qWi4/FNSqbCuWh+YyhWSzcgqMlJLpaqX7mdkvJJD+sJpCdTQd91dNR3lDTeVC
10XfB7si2FOgwlshU6biZQa+6t4U6wqL4+q5HJoMf0GwdgxtBvy68EkhmQRtvAd51URvU2wu6Tz8
RUXgixHIgkkZWdL0HyrOWSr/8wAk7ttYndVYeEn4fnhg3dzZfP3taEB/EmSQbuAGlDooTHk5KboH
W+QDgnWzhmyVpgNfV41Assta2f9jVr2ZFAoIaxTEZsshEdE3DmeTqRDCX0U7uopAdZH+fvRnQUDy
MD9fpAZnHiEQhgwok2c43Fxnng61Bn2hp3Yd8ehknoykMFxRjqoPqnLhqNcLRAKqUsYk36EMChls
0lGpJNTJpj70xIPpJXfMhNJPyj8ndEr44zdRtoa+sLaz/kT/8iQdIwgOatxBV3h4Jw5hAAVWmbKw
hFOyYah8Q3qMl+SCIcaHEJlQ/MYVyDDjcUw/YrfGbC/tMbUBH0iblNCTsrB3fntJMT/x+1yq0EqR
JKlVc9O+mv5l0QY2cB+SSpAkjzxVwyWvrfGNi1VAFkoQeS2AeAjABQwbCUfM98rUJZ+ZCgRPQgfB
SBKUHKyRHWJE0SBiNifJaNHxwwE4GKZaUZyit9VKBhc3fZjL1voD7K6mn/FXEts3iNZULziaC+ZQ
8bA0c2tjX90iQxs1vwHDKMsK2DPY084+KAHvYGC7ilUysEhO/45pxX0GB+fgXDplxixr/lY52RN/
HjDscjLyl2veEOPPv8ly9bEUXgn+sOfIbuPdNMZV3l1bWxeimUCokA4tpLfljzdgX6MzWfAVcW32
ej2DGED/zHDKjQzMgfQkD1Zv0FMcvPUzVFBoxMYuthi/4fb81dX1pEkgsHBvIFLZF9uk1KJACvQm
/iZCY/SaZ8g7ZRmlJlhnNJYkbEaDQkrNBxCIPXW3/uPpvLoT17Ig/ItYiyjEqyJCiCBEMC8swFgi
5/jr5yvRd8bTfdsYAzo6Z8eq2pSCFjDgKC4ld19mRsZMxlhpGOkbHQXVnaZe5IR5nQ1/FTqRhxz4
2iqv7sDmBehRA5GKPzwt6Dp4EwPkGMg3qaSZKNNdFnQKUMlDtEVNA9kEBBPIIJRj8vWg6Jzvi2pA
4fTAtPB+XwK5rJx8MDdWC47DL3H85j+cOCF0OTgMOWGutT3vkP+DbUXZDNQfwrAw6grq+wvbQ1b4
bZbl/T8SP9numMraGjgNboxLQVnPSYToAXIFfkMHQh6vix4HcRJFtSleRa2QBPsng6xck2UTzlLg
62iKezmCuRoCH6L/KayeaGt6KmrMkWZHSON22jXEDAMZyi14ApZ8kULqa41mchwktfGCtxSzRJPW
RV5UIisUBpIgU95kKl3eBrw7uTjV/FAIFr5JQAvgPvxZQImYiu9YRjbU+Hu7J6Aeb17p4xm+0FKS
yy3iMWVB5DsnmA+ds5F4eyogSo4X3oioavDYkkQZtO6pUkt8Pxcnl0cK2M2EEyMTBtbkQ+FHNCgl
GGjRG4K3zUIO1VmWW5IvUVNIIla6F2odklP+0ElimXe8pBTo1IBVFq5ngENW9zFJMvvdWQQEIUGC
QDo1jxwSQbyi3lhA5YWUXLGK2KFyqj3SVpXM3xQq+KdKRVh+2l/2UvtMnkB/o+gv+HQaCKaB8yAP
IJutOlZAMXXDuCnJF16co5svC4weiJoMYtV0qRshxwFej+yz/s0YIqcxEPUJaXcMcp0B8Vf30NYM
7gzeuDRPwSr3ZdkLAzGo9MoTjeeGiGIZ0RVl+Cd6iQKwhNQSUQyhTI45UJ6CIgjBHFMUqV3LJM6I
XvXVN3krBY2/v7qBWP7fa2s0IdIRcFYSfwAeaDvm/X3VN75BnA4r3TttX+B72+YeXA9PZyOip+hI
CEqUU1BN7LoZUBqRDotRHbBfFTSuBoakzUcbuE+n2qr+PVFNCJ2w6YQR3WQYlpCD2kB2oDkVkfgw
Wuf5LUfunnnRzEZhOY3ZnHvgROIP3VC0urRhMSKD/QJsVIOq9EZLVrCsbecBQl1cr3UnjcVEfXNq
XoEg1iLAlfNSN6rlN2fdqYOPuILU1c4uQxR5Q2SVwJYQQCKG6QyBoUPBrsJbAFlcSimOeg8t0rxd
2d8UZAjYvWB9FGkt0KkYpc0ypK9JGOGV9xYR5wSboR661k8BTyFm9wucy/zpWDZTMlWynr3VGJlT
tdU4Od9e/RUwIJACxUqYaLQYdegxPcRwsrreQroIXZSt/3VOsQ88gaOmo8eZQJ0OA60X0Gdeuws+
BrXArxbKLJD8hU6oSGRnbJRsmD6JakvLnt/uMLhDCTnTy8tEOdSrKYOKcHFzx+y1FBeIB6Y5U55U
B0v1LAn8WrWmLpXP58reQyLKheGkTJLlF/DC6+Q5xAqSMxsIEFxeQNP7K8q+hCDZWRPZ+xzwqc8k
FDuQYQ6v2qGq+wloTFUpP6bqS8nPEzi3+RyCUC2/yh/LrwKuGqUNuiRVOvF1t/hDDRAksUyMbiW3
DsRXQ2nA1ZXpBokax7263fZdgkc1LtVbVGQj/aWa+4rNB1O4gF5QL0suoGBELf9eLs2XqZcgOC4Z
pg6S8h2XmE1zfYjksSLjn33gun7A87FnurU4YGmeBMkKgwSkS0IsjTiP4gn7wZWsAXknORCEzCJZ
5Hsgh2zwy1ppXks3jR9+YMFJZrICy2334yE9p1l8k0bes3kiNlPHkovsh32HmHzGftDxmUBLYxRX
xMfQuZbCKYTeq82qTKN8VgU+hI6QqtQS1xTKZkv5UEAGyQVJ/0kpgr736bL+0DMlDJ67bdAOQuFC
pNIjxDvBvYe0mEpPCo1orLkgANhkF+o/wy/4co4zf3uwgbCugTSG17wRBpuibQ1ksMsbFBHMViSm
u6IIUzGdCj8VeDtn7lCd36DUKbEaWvg3hiuQdsBtSHYkt47ulGew7JkXt612hxdyOxbj5JW0LJcX
ggtwBDoK0J05LmqnRRClRUyr9sVq1NpVYLfC2kUDPwvWc/ndCx5jCSZOfhvb0WYjMDgJd9zAW+ed
OBwZQ5sAVsmEilODhjsK2qW2SOW3XHw79+04tQXWRBjpdSzSeZZTG0S8xCrC1DwFwk6KvAh6Durt
JYhCRz05BnTgrdED5QvyGwZSDr4BqFOfS64wEXSbxp1Dc5GgDK0YzDrMSQKeRXehAng0nVzJtbCN
Bdh9UtyvA2UTuVPblL5CxKbjayHu/zqWsKoq59o2uUIRjlrEDNFCFVhCqgc7pEVHXTL3yXr+fUTE
AEIQ5yPDHU0XKqPrvGuN9OyYlCNZLBSQ5YsHmAWiTv6T3tKKPRaXPiUvLS7q91dkvALgTWKjy+rt
weoLZZQrY/LItw2JVyOsRQkBCqosP9qITHIwSZn0tW5KZYD5j/hZhTfAokU01Z1Um5RlZHh3tYVz
v012DJSmaO59wyBWl9KBz8knTSP3HcNlp6NNExqWD72vg0W3Mt/NMYnuSogWOPIiC8nskeqvWB2E
a9xuxKpkveliUeIl9c6TyAsCZVoKo8ShIt6Rei8hO2c1v7FEGdFk8vAczwtiH5k03kMJvjacVidY
Aabpfo2HVuZrrZDUARyGISW4nZYRx9QSTOXpxcli2zqnXo17r+hf7vMbimx1IIhGfYhV821Yyr0w
uD+2G/hGV6rwZQbDybF+qedp89qZsjUV+4ijrfAxdCZkElOuUaGd5pMo+6BDgo3jHqJYxV1VyHzs
r90uhRiVctoG43VZcY2N0M3QrtYqEVhjFgFj4W270ymxEffHiUJyXcrkzsbd7t1C1kphZZdo8R4g
Ku2ck9GpT3dAVyjB7NwqlsMyYcAtuRPf8oTQc5sB4kR4T0WZSPNMsct+mfNKzYKKkL2suYWRbLuc
C02Nhr0bky8Aw0LtQG0aQXsokIlKoaxKvl5VJJYd4072w/KbP9/azB0paegDQNt4ioQplVAJpCVJ
MoBzNNSJbqmJEYLVQ9kR0KUkLt/bRZBB309H5cEiyAeXiA6EGyf+kdcQJpkfs290OAmT+Si6CPlU
GfMikgKOyMoztMYBdnbUWuMI8QTVuAy4IHBWQJrJC4jdso8wHgG71fPgkiz9Ku1jHJz6fS+b3U5k
3bZSRP3GoBbVA1Tyqmb1z9uhyawogv4uFV3+J+dKgG2Aa9QrUCSAQGynUsdrAXrpVyjJZCPZZrmE
MoehHPTUw1LlAUSlboS18rCG2hIIw2NA1LY0pScx86rObrEKjsMvYQSUZ4PrgorpSWKo7gK4zq9T
UQfIOrS09bu5Pzi5s6bwevBxWAZJUglsp/YtGE2COOB7WBrktwjKND9HwdQ3vVXao0e0c7TiSg+1
p2Xovv+Cik1Dmi5kEICI5VBrm7GL5S50v7T/Zc2Un8ph4AYs5ljwN/Il5ugVwPdGwzoNNV2nwSuI
mQioy5C9xRQxAlrt6B+AQUyfhjXL0o+r3VJf6oKsEK/zXZA2bdrvTVPHnmelSbvIJDnTErhJwK8x
YR6enWIJ5ZG/vAr+R9UI/ojyCKabolqsxhWNAgaCvmmVbaiDFPM6icHcj4NLaWW5c2++HjsyHpM+
iuLKl3/2Dq76RYyusOmz0BdR0UbdEclfEn2dPUZm5D2HIxUWaCEKyQTmKjLFTS2fpyPI1Q8Neh/U
xxN1x585I7J1JSaxBBwCIA5zrv4CmkQbUaUAKVaK5rsNCtPvY2pnPuE+AlYQfFCne9nTbh4TmVci
QfDKkqKiHqoa19v7qXZRqeSLFcvrhQ+22pr9xBRKdCwrMMm/6JUq7/x97zpT/q7gjtnl6pcuEYot
/6hffnLPk+fyAeQgPyFzs0lty6RlleNYCKUEpkI4hJ6XCo13wiCYNlzhmMmF344T10o50mTfKhIU
bFcbTTR+bR5Z9rKNQyWdU9D5YNvGeuLXNYucAEyV/QyLqwc0B+sDoLonlyv/oV1JochFkagEg0vl
BdUPJmH4y+1mHi21qtRpnqhjMUFn4k3ZhBQ+KO+wpbteOCIhGv2OnnbkIE20cTidSeA5k9FvnfKj
WixyCr/9Zsv+Ag3HbZjJI/kKqmGUtgb9fvNtOUxI5mO0ki5JMtUiaO64ki6lmW4UhY3mKIoCAYts
Ab1RA4wAgYcIznPag1NY7qluPfOKBJaUEpd3KDzD8+QKanTZyK1ACbMrSIUqTqo5rmHyXlHSPdFS
LwcnOu9GoDSEu4wYGqBsPYAdAtCpdxWwk+bAnl49zW8ekK2XoQWFKfHepRRutFXYQOzLbKQCpwa7
Q/kHatIWHVx2UlzzB/Vm3eQS9eXURqSAAS/6bxnyjT8HwnSxdk3qw6iVxkzGYUoMR/0a/DCXrvPj
AqIaY0OJvKkKnCyhJi9Wg96wJjhWGYWVQ2qU4OUgRO0lWQDtUhnvB5gehkI2qx7Cnm1Imn399JVT
VfRzfcfRYN671F1V282VYtl7oJjxD0m0wN8rSOI/kefLhKqJAH7N2jG0kk+thpwAV984fsypU9GF
mh6T/Xg4L26qtEknuYp0Lo8Ay+JbeBEZaUMjaEDTooirHtZO0Mq/wbel6vQVYzxoQU6o/qgN9KR6
IjH1ivVr2y41HrCc2qlrOlxgA4fDeRETwl9lBhddu3nBlu6n2mRCJvz17+Hv30AdYG4Ap0x2hfR4
ZtECV0d1RlR2oz1xiI4eY3swGT2O3hBSZHjSXAUDqDngbZBJH5qRGufgfqTEiHtVCcAMeA4cA+TZ
2DPEBQ2OZwhdWJ00HVBqsE1KAd0FQa9DTScH6aF6gv9RAoY8IH4VcOU5h6KmSZo0GCAieybp5C1H
/a/uZzE2E+gVmVNcRTXvGFSX2hQ22Si+Q2nL26ZM6wX+WMWwSovb7dSiSlTbWvXpdm29uykRXFSI
1gmSeQ/LQNcGAY64/veaf9wn8RA88Vuzguv+fWMwuKNPp3y0TvM6e3VudDejCqK7GSzdfdCICtPL
H8oQN7fRz+ZXoPLlu1UdlDrPn0/88V+tz8V6sGena+KCgTF4Q1BL6v00ea65jppUZlun6E3hXbqz
QqEW23ItNxiEdeaNMcyQrUFHvBacwx0AkQ7FO2gfNMyQ9tgAJK61HqPa37Z3ZPYj3Rkmgla5fTVU
HkoAKYrNA73xjXtmFHKN5vLMRedpTI8+PI83EfTG7glY5cpku7c2UbXTaP/d3D0pr9lGbm9BxWJT
RGKxVpfOHmxnf8eu1se7DG+rHQ2Y4ab1OFuPCASct/89/vJRfmgzEYqJjrHrnoeIVaETcQhnTZ3L
D0oaW1a+7qNH8USspHGyDYLvN1hK46fUsDZlpnlrYjb/3yJE+fQ3J6fAkJFKp8xkGogTGWSoqSQV
qPsjoUBAA+uKqQJQ89vvNbQ7g0bZmth93SkMsqAwYBacYZXxkuFjwNiP/rF1ZT4OZQOvBkF8jbrp
DV4AXaHqCTYJFPYJu41xxfskIz9xaLftAfye7COmzUhSkMryf6gMUIhg0Euh+Y4vHiSv7nXvPP9O
cKODTXLjYHRO4LiwvAQOSWlSISFKNgkc1OUMXQ8S0TIDNNfxidkTEGGhgJyaNYJEI2HQGd2zjXU0
xd6GmNTofOKrs04M1gyXX/6R1Gh5denN/tABmG+WlfY2nkDEbn8SUo3URsD3PnxGZusab362kPog
ewYvr+ZUfs7NRtOMdtRpK+gnKekfoV5z1WSFkzOjnF+y6IrG+VCLu7dkZ3QB/YOn+oQ0GsiJOM1q
YSi2/Kaja7xdR5GMCCPan1ITSQMO231Si7CaVNM07o/qGfApdDn5aZ5eq85SanGcbKM5NyfHoBAZ
g8/bfnFqxTFBgBP1yrqdHYlyqSuTGz2tdLybMBFw+kJihVYGQwHOfBYqgNyN+rL8d0p2v1Jl+qAf
C1F+OOtJAmGlyhWJACYCTU4UqZ4dFDVRDV/CF4eHgt4v4TAKJqHZfoMKjw8L5AhwoWScCCxUuxtC
8JNVmCOic55wmqGolZaNu5UFpe65acQ5nXjdBWaFe1ycx7WntScSAbgyyqgP9C+qkB/DSmDENafI
aIObw2wgtEdsgOKM7QMoHYaSRZSeco3OJippW+vXdK9NTr+zD8OQclJ7GtC3ERNFDRmvOxlpwLFw
L7VeDjUBFh6OcFdTku2VKnrI/JFR19A5C0fEJg2H0YCSKdznJ43FMPpvO3Qc0B98AH6UwVe8NSxy
cAqIVJkw12+qzUrhX/w9mTBuUYgNRcYg0s9AS8CTPAl8RLXlVE0u9ASkYIZ4GkCFmzcyo3JfSmpy
aFXk+yRXphavEuktgnGjE7/x8CSndnU39rorPEr/jEza1uqnwLlv3ol/VvB+I2ZQTECQCKcG3M0j
XidihxqcIVGnzqkcZDVSf1j4I0nVQZYOzE49EDaIDy5ZcfgDmNdffeR3rJuS+edm5hudWlBoZzDH
ISUDtVPrQTzxbgHI2dPS5GZh4IRb0VsBLOVLNX5EXRirI81qYVR3vT3kXNX1VcTS8A1UC1un3lm6
us7mR+oBm57+zpCWgrnLojQGs+mhnc43wSw6tGvdHe6yu+HIqoYlDTZaXAvdesYW5brdMI1UYxfm
XAU+atB2maqFempqJKlCplNHaYXYGHe8djnak9HRvXln1lkjR26U/rKAdop9DJGqZFV0jScUe/EU
YAdHTcgh7IyomyzoARICIuyiV6qE+6k0l2E8Ugg/cNlXMj1pGFNbI0C/JCrqi0kuEhQtEmJ2gpgo
HBXaEh88N6V3Xk8M9xoq5ZI8ocnjO7BV2sszTg0sLAIfaWbeJF6KFIukDNTyYxzKGum5Ogp5m4CJ
oliwIl2VF7IlavftR1LGq6Fno2xBTO8XPN86/7q66Vxyfzpb2iAV4bzqHLm6rEJAeVRnD909zuaz
teUDA0BXT46lTIoRmnL0g+hghFXS1m3zgdwBs3mCWUuaK8w4UiaqA6ONfXFw3Bc6Xdrpb2ryZd+c
okIcvPvadUozCYCokb3nH0TD6Hw6x/kB9UGms6DxksZprBGmGx55MdtPm+jlwNANCl0TRrM+KDTZ
1rt1RoVQf+4tnSXUtBE3WI/f/r11dDft2RA5AWj2RzQedcGq+L59nZCi/+6f+VQXBzNTYkaqzlip
G+qfdzjIiHr1d5MX4Bt0Il+9Aozmd//TrU4xZbzkbE7hePrmzUxXupJ3FAlMsHv3hXLne5OY9u8C
8O+PfYRmQQf2idNAIjJrN5h9ppIzs2KIbgUs5UQ3ugeuzPCr/oc5rJdcocBoHZBFUgtMlkf3veSd
DSa+mjToJD7IoOb2CX9a3qNiuO/kYolra5OYyKi0pd4Hlxrph5IjebkPPbGvOKCOyXd0kNqFl4zc
Eja+t/mlwseZ4ZhQMaWsV5WE7otzxTv+aewMh4DdkFGclL5gE2pCTEEF5BdYK/Y2dnBLMKAWBZzm
sBwZLgZcmDwm3gocy79/U+B0QCI88KWkAfZrWKZ2tPYyt0jambkpkDxBB80OgANyA+cXhN/G3oel
Xq4/6RTwIduFdC/qPRBudw9TxGmRMdz4BIlN0612EPts7vkAsznKD+4LSQnZ3oIHPhHD/K30PumQ
P3K1A/A0QdEvdYv+aXJaFsI1MgMn9op65Tcn7UhcoYyywmt5r2ErTpwevRwysD0ZTR1atUGKYXmx
7gqysHONsMS8PP+GXz86KVGuoER7hwyHMoljoF5WcQct4Jn4EHV7tw4VE4opyo70iFAoSokwBpk1
q4PmKyRC9mAa7Ax10AqY0Cz67rtrs9RDlKpzQcimg7Apq1Fvs9IstRrGd8JmvjhvWqU6iynDTXt7
T7MHXSaM4otITk5OB1VurjBBtw/b2aBPsab56kyRwPTVilCnosbz3zSANdAItN3VNaLRCFQlb4Ff
woVO6HETally3wZY6EoOU8oCCaZD1vc3bTZJy4xkhknvvu/NSE3s2al9/WNyEhtQ2z2XjMK2UR6+
UlIPEj8ANWX5gBiDElCOIwENhWaKbQvV2qZTOmXUjXHmYl7hCVXKMjsNB9/1bH53XWbxIf9rpjcS
AOI8R0urtaEYNv7tj1iccKKmD4eAKJWqNu1f6NSfXGL3WwsAoE/tGsQ9PA46IkzZ4klUCXPADQ4K
RekvvqoelzRDcE0lin4bEt7kEusz/kklRaYxQTU/rj7I73/Gn/FrkQ2Y7sjze1SEZp6aYAzVhP1p
gs4sPqXOA7eAsb8FaBHENzPGgoFBRNxbFGRkvpuXsRJQDVQSlb5OIk8RQ+VfnsfL+lRjiwymAyNI
2QPOh7psyl8RCBe9mOOspqooXThbumfI9EiQmtT16nv3fPSgUl/UgsAdrdE626DngewhlmPvFpkl
jtgzA+PkiYVJQhpczXY/1gXk+uC4CK1Xwoi57lRdElq2mlStfRAp1y8wRVL+ADkc65SoRKW6ldw8
dxnvK6KZesZ5CZ6QQMn1fw0nQZcozjOhSjV+/vBO/Ix7ox2yAAUlZAO6EgIL6BarsSbDKgOKW5Vh
lSVVm0JjwPRVtJkUV2xiCd9WtWX6qOPtOxKRMVp0Ck+BNMlO2Gl1V2hi3H2GP7uP3skropWGGIp7
+NlsgDB8GNIltZjnVNVg1eP0yc7RmQtkNb/xzIuSgnK8QebtI/YJVQQK9wih54157qKq1eo5K6rR
1b1YGdWY89YJUcaCS5gIOsTKKjjjE6kNRDZHU0zhBEeJP/mZQWeTDlred9ESCwJS584BOlIhQUkE
Y4LzwqNu5ZlYmovUisk5oJ6bHH6ko1SlAZfS+/wweFQLWHTVQNfbP5AYrjKETecZtxFI8WCp+pBF
8y+23LFAke2HDeQ3Py1U3nAowI7U4Q2Ew6IfRg9IF0KflQtFZZ/Ze0JOpMgP+HTo6etTM3PtOWww
P18WuDdKzho2MCN0BpB0EygL4ZmIz7XQuFm9GZ00NFLRq9Vi6OxSr6GvEuvAiL4DC7snx8b/dsF+
RL5z/ysMjqP7n9F/TfYYCcyobEWdBZlOFwc116mIQipVKReGtKpzjA5ymE91RbV4eaSeJzjusrek
OaVjgGBhlPY3zPhGH43LzrdsXm4FXUXLCIoX1mG99VGon5YWmwF57RkBAdhVaT/xWJc9CUnUjQSl
4iQq4lUEXiHf1WlSwXYfSqIaXWxy9I4U2UuBgfayhsL//jZt0IwwGfsylr8OmJePcpy9jPenp7C4
5hiSznbW44KX+TUckOq8d7alR/xPbhaqpCuAO1gyYtbJRA07TD1shaDKGx7HhV8ywVqgfEJ2dgAc
0gzPcGbbteEsHDhNZxRucA8bZFoYQEFEexxtIbxaIVPcw2v4JIE5cUi8i5WtNtEuT2D+3nhIwQPV
YigzHOka1EaGRwWVoifkvuqk7p9GR3JwBoiVkTiFPP1DjSmzBn99cjbNZJSrwrN9OP+I4P6Z3Ffl
nmi01IDdMIAPcetILk62qcqqvjkSi4VETkAiuU//3meqT/xBBA1tFMZKILNyg689c9BVwzxif9D+
2nKv0VYDBnJE8GKfz9SD3Lb1e3S+aK9BKG2iFMOSyg9tonpwh+IhxtDaMz7OnkBgvO1u+oB4om3B
OXuf4bDDru8QMwg+qv4J3FqwjAK1UzlZr/BNJjkkKnTbaDfTpA6zB26iWrNNlXgKNnN7qj9rv9Sp
o8JlmYnxi7LdohRfAcQgTWgmJxXcX8itxsXeFaIRzrtTiRtXKgNqL6pnl/oPBLmoS2kUrpzMnlIJ
hosC61TDYChPUaUBCTjEyY15+KtkIe7AF/+vaphhPf5U4cw64glf/rJOo99ptajs4q9NCNhZf3uC
0EE/KiwEZGYZtPirnQ6gkB3t9wIKyuC9KBB08oTDkG/CQ1T4kfYX5G2PqDIqWq9pOtl7W6faHKZ5
XVrNpkZ0X+6stguYW2VtVWCrebNAnLsPpdfliibEynSQ2XByQsDXlTC1lEY8vldsBeklnNxSHx3h
jG/UgmXciKeijRwrGKyl4NWQ+dxLSCBAm7KDIJSsi8y/OjtyBOrlBFLnkFLHKVwtZcEUNCx72Iw3
0+lf+J78MwKT+vmxxit57t7NpWJ6DPLmXtV6/qgT2sCFx2AQsHWUgWkS+tpiUOjpHjAejY7g+Nsi
ELipinCyqL8Cqv+8bFYCfFMoVLdKz/uAkrTaF6+8BynGLwBmRiurnUYbhIm0rgg50No402y4ANEj
SHQE5gSD9HUsp+P2IHNQZu6haxvDvqiACkXxUA0VTkP8sKBpRNMo8OJguWQpVpB7aaJCUhFxBI8j
DK5iU5VsgOJNI7jx1H5oW2v1EsFjsXWUB4R1wJrj3Ej6r6Bs5ZWEXvhCa/H8YKGmzF+Ap6LqkUoE
1BP9xkzVP7kTgknZ0IQZqNwcmqv0t9R+Y/AE06F5A8m4yi3KAy7Q5JvioQSpmHbxbnz2VczfxEyY
cEUc3cVCEERGlrYIOeSUz3yGhYIVyC1gHP6lbQ4z0BXT5AQRxruIM6H9CHexWQVUKDe28QK4/+Au
Mc6OF6zYVwyGodmHZELHnQO/oq/RGr6iliutAY3mVq+H1QdyDfnWHo9N1DbUlN2Tkgxprqp1A/Wd
HiUD6TAkur8ld05rNifnSRviNboHHybjIe/siMJwGzH0Gyycbqm0VzSY3vxtuGqz+StIqhvClRvF
Uprr8WUMZ5VPyVh0DpBwCMLq5b53D1EGUjx6xpQ5BahRR037SpcNC5sLpnvHb+iFRUPhElY9YgOi
09x3rnSserDkOSURxU0o2TTKaOirH5riYuHPgysiwqxbFPXoKNK9U/tPhVs+vF6bcqjLP1GLpDh7
typM9cCd7UEHKc8zXGX3IaxPKkDgcWIlublmQjTBO1J2oxhHNZCxrlR4BAVnH1AyAUsxBYYDDl3x
lj4MNAtX/9Wh7ALuCXE/TbiL8mCQA1CrGNqDOWIGc9JD/FOzz3SEvKX62+9Tz+SjWeHv0yIX/Pvt
8wErVtnX3HRYUJQFlY5CDMGd6YVV2pk8Ufp7IRQxKvrkY+KS6NMpzqXiPVLfV9tRaFqzRaAGcmux
B59DqVOvUs8roZHnEeezLwPL98c9wUa2X9pTgqY8Ab9eRns6A7agulBmd9nlSt5ocBEJzAAisRxr
oRggfrRREpCZUU8TlSmqeUgFtjx+fuCwqHC2mH74VBqpQAhyVb3Oo4zLB1D5jXJsl/N0JuSlECFg
eDfqEmzA/oJEF/Zp4eUFPMqVDokcLpy0E7E1FkntaVURFJV8KAY8W4XmCDok7JAwT0GV9hJI0dgm
nFPVNktkcfIoKGTyd9hULjvKKY4KcziCqnEpArxSgLpT3ipSVKKSaBXaVIB5X7273l93TiS9stWa
0YnMlUMQBuVLfWl5icJwC9is4vf8mGDTZB8R/1hRbrl9q9QHHTAGvKHjIRDEku8V0iBHz6PSGzzT
jp55s6ba4QDV2rZNCVzbQlevcrAqTAJRKcYSWU4YrozRJqrxvboMtKFqU7NAWl3BY6lidnHSURYg
u0mKTpQ3UslUo36ok2BOVQTIATpQEAROQvuZJEBfsm/aVGx/1X7z/I89tEewgfwCQHkGm0KHTQKN
KjOpvHJjKshoH6YLsUfxDlYYeVFgef5y1q4yUAxnJOE0wbngsog6AOZ4mHCWvv1O1urmIFg11Za0
S4Rg94gQnywCGy4wLblmXH4yMQoefoFuNnAq7EguaNzKoB0qn4Qvz1Q16b4JdYgDkKaSVHARWBcT
DhBAYhz4DlQRkxYBCGDtZUXgQwgdACYKkw4jR8mEkk9BvlJWQxrn0CP10b89C34ITmpMVA9q6Lpi
uhS44O4Cx6PAAn02XAeauN/o/zzcdUWT+KK7qdPhhh4039Go3Lvv6IBwLBJ7w9sg0VpQpinaeEul
ot9bIWimtAoXGo+lEdE3NCWU6Em3XTAzAUe/X/pOqND6GOekJ7F0BLSnge4cq8r3X5pGEvC2TNXJ
Z5fgHvUTsBv6D9/Q19KIaX2VWHstBwJyHFqlbuRYLWJDgGg5jA7wme4D4bGrdEgtKKIComaWtKsW
ur7kp0msdCsPg3xV8jdS0stjZHaC7ufvTlGCpScu+Cz+obD0vX5VzXcunJxXL8NQQVtlbSQRwXlt
aSTok2l7HamCCAMmnWGCVPByqrF8Q1sJfahKcgtRkEBYjB4looIwI7kEdkG8ujVXIpfemIFm9Oqx
lKoL6suy29JhvaOsncqEMNDho5kC2zcdCRQiU0d2T3ef90HhPv4qBdN1JP8vk8sBfkbzASKVtNYa
AhoSP8XfvURNZgi2rM/1cNNEzb0OVVP4woPUHqZbwbpr/XWXdQu/cCI9i+tmaxGf5wmnVkpUqArj
RVXq0rrrMbkvRrW7K86B1kYHUNA6rhsr7qnw+7ujikY7aYTLCLhXugVcN6nAQM5ev8fKogqitSBH
YSVXaDlzgnT/YiIvlt3T4ug0abCcPKZGZHCOeIRCDy/ADbL5DHwisgpwevytuk7OruDar7AkdHUc
BK70+y/tSFEjtA4Jbw5XgLdGq1z3gtVh9SV/ohunSEUAdUQ18sHjCJfzef6P9OQTaBFj2gECRP97
W+p//L4Cfe2RBq+nGAONyJBxVgLCrHlQENK8olfnn6hzKjTiD9J3VPF4jjTluGYe0FUTz+QvyI8B
cGmraNuxWYiG+DkvriU98l+2AfaIN0bfzuwZObcg37T8iF8hR6NESIgTg6HnUh5j3TVFbXveVBem
JaX0sKAGxX0/+4Ke0nUj6tYe0SlmWb9bibuTrx1mEHyLEM8SBlEIpvjs0NSU5pMrpKcEwwDa9Y1B
CQCzmLFr8Ei5bCJYzbq9RcsYt1dlOsZ+UomYQJg/bMAThVPGC2pJtGj54tlL1UCv3qt/Bf75faqU
/dIcNIqQKGuLB+ViVQZlte0sx3jakBv4Y3IDJZiiK+baaXJ/mjHIGEJKtHrFXBXTgG48Q9h7kroR
cIv4pO7XwZbUyazeXsmutEqMD9H8cM0kr/lposzoiNO+0++/iEImHJi+hIsQA1YTwev+E8TCnpd4
uKWWMDxiB4MEVEp1d65AcTzAPJ5e8swAlu94dMXsP29GqdR9AT/TZDcvejVU1BTQP+HkCjMpWb0S
I1o03nwfKKwCTOgcg1m39CZb08Mm6K8zKDLpwYmmTMgAknHW1QvrsjSU/cOFAUDpH0bVBhDKp/ee
1HyzW4iEx/xCE68ELMI1KMKPa/BOH0TqcJr9PdPb65FJaZF5Lxr/li8AUUgaVCLiESa7eIVhuSvy
nX5Hdw/QDre+Mn3FoB3DZ68x/3QOEjjOxjUo8HVu4LLOHTUYGgr+ErResbdZgEao8sApPG30MyoN
e+41d9yvIaksjOcs0S0+MvzjW0OTtigVEM36le2TQ914JRRdBbQmNxR/CndIPbTifZwNQyVAgkzu
7qzPoCNyuzIJHzVD1OJV0xZXMw1fYBXWHdOPrliwnC2GTZEVFYB+R/xbAjZfHn3otuFf+SMor7K9
M8w6tacFj5cvElhcovC4yoR9CXzngU9RjUF/6p0N5/QbQGAnIwmsvcLHmLEgeMn1VPZao6XvEfmo
ZhZq4O+Wgw3ckxVhBpzw6qSQgj+iDwSjSNw0GSjGvtpSNeW0sLYnMJTl4APVhik+DLWRJKTwgKAY
HXRRD6gaNOzNWDatYKuL8OCYg308jMnE1kGNzUTphnyqyC8A7+bG6r34/TXgF/BT2NJ6hyGmuEgZ
JAVasW7UydXb6F5f2ZJZ5+l9fDDrKsFIUe/FcaySzSng1a7VHBOBdlM+N20NBwlDaZ9RnWGrkBNi
gHkkzfE42h23sIbbLbNLSOuwWVh8NFMR7QX7rhnZtDVyj7LH6TFQhUVVoQ4vlAdiV+63AlgQC2Qh
020Ll8T1k4Io2sAgCo5fdEVu7DbGMpEMMxtVmjT+NVOzXR0eGEiSB3ut2c9nDFidCQcfq7AQ6VAK
rgY+7UzwZdgiAeAn5cmYu4gOs7wsiJUzcafWDfvKlZwh1Z+x8Q8aTZKRMmTSAgglmr7HlsSuGU6x
e2gWYShIzKHB3VIU82D2UN1FqwyVhGpCpYZ5H3UEkj+pVe7dUkuPy4w+QkEWKQYytIJpFPyOsPLl
HreE0ljNLXZ7B3RB3kyprMVlygfcqfGDFymAdkzZXUxxRub32N+ivb6GR1JnDImGqDDgBgZ00hgj
XKj+cs170BqlNoJTgfHyPBNu7psnhnvcgkOvhjr8LbjGtfbVCpgip2YbVW74Fjfqlr1apwQGGNYw
BfNN11QxiXNBURUPwuQS4LxlmvpkIMNNwS7hbo6UqG06K5lTYFJTBzJE+9O/Xt0Takyqfr5KdkbA
ieD6sTVLmLqdfJrL8R3k394+DF6oT0uItuKjdCbv0TY8d5lGFA+o6j+w7L37cg8oo/hXP7o7qsl2
JX4V3QMa/CDPnNPovsPoNmqWeWkeJwXfbDJjrIwAQfvqPZ1h1p/lGi8owyCoBMrxCtcl7c2sTTPr
N3ozl1EFO/81NEH6MhOAElsN3dIhIuJ5zRuBzRQpcpDj/mXFjLCBhl89m9UmalExUFw60uX4V6ME
Sr33eEZv/YAuO0I/KAU1fnhz6CzR8EUB4j4+DYssSVBe7IblvdWqTvBn9sG/LjauyTvXepsWClbU
VNun/ju8+I+hVGxW1GCRlal4BjXqxflmPcN9yH92K6ZJPPnvyXuGGXBSdIK23cP0AdK4296igfAa
vSqaO1Yuor73crO0//p0yxPDyjrG8ojXT66pf2yQu846VaY8zQa1T8G6kNkxPLP6uwNLeMysT6F3
n5luEdQoFGCwnijFMqEN7YHqrWUus8/0UAxK0vJ4Hf5uPGx/3lbljYZ+dXkttG4aQ6bBZue+z7PG
+wpK4LeK1Sj1C2A05pQpYCWCW33b23MEOHOzbR5u7ReoqZTQMTgQdR+757Z1zhxeo5AZVvHSvD2d
C4XgS2CYfundLYIMoFVFp7y23BCE1twzzPL25xM1oj0pXI2ybhVpNTTPRpead8z0aVFEqPSJLIA4
fHol4G+pVwxL0akz65ZpaT+dwrtZLo2Zqxykpi3wXfHsGXU7nbnrnVVZAtknzTnSEkYoEpTMsZ/R
19YyNfl9SA9v+7b7O/3VoKMvX/FaZ8Gsu/tj+wTPcG+Vn/bz/sNALZIwqVbvzORgeneG0SHLiGhl
9HzatzFjsk9FQWLPT5uqNpaLoo9/XB1YNaTp+owsOQ6ZkBRun9IAhRcBYPmvgGS//4p7ZpIyh2PT
iTPHeE9gsTxMAqPeUk7mVbeWR0imd+vVL3WwM28k60BJM9qtDO+6RC0Loa6ndSGdI7HkghSxLoLH
x0kJz4pW4+xXHwHdj0u4I/jAeawJS1nk4hKNFrv2sU5cCYjZ8bYPxPQyPqy77x66vyV3U7Tt9Kc0
v5T9F6IAhBk95EXtRkvz8NDVHPKq6cb/IOJSGF7J3dKhAegCQ9hcGbSzkt3bzZghfhpcCZIdKjUA
UQHZMqjKbTVGyJwVm9tLv9r9xA+QjkUfW1FzMU409x4h+uG0SXHJJQRN65XW8XfOSJVP3TlxnxV4
FbuVqNGAIntt73vVvWcWnDvztLo727kfmkbn16xbNjpVz7G9O9r95/i+eIdpLdi1DtdeaXgstms1
57a6V4MjEwlM6928VK03INYX83Oci/+CvVUlmqal5pYpknR3NEui3SsYvK3maVope6V3q/zwLlv/
/vTS1NkeYDMMj+AKW8/29eIU+nNg4WXr1LEPBAem/TEHs9TZg5ciHMbVIbBLAGBYZtlxjzX3OOu+
N+0GsgB3u4wrBfdymZzcJ1Ia48cio52M3CHCoMVBGsBHnq+X93bd399ttkvxp/ib3m0m6fWeIPcm
WYwkSEt3+uAUuU0r8bohSXhPKMgnNg3V7SKJG8kZAmzAX8ksZr8mvedtAtbY27VmJ3dLLxEBmVt/
/uzSKqOedIPdNMP4Yj2sjmvx8SuAq7u7VnW8dgpPaws3q2p94FAuTne09l4sGZX8v93V2lxG5A6f
6WM/uFWSDSCbVml+YB+GB+AfrXPvMn8ZYRokZXd6nm/K0L2TRqfBtKXDGHGjTfMFYeNK/7Z9OipX
uNMoYuBl2SlPtsay+Payzl2jTjtYm/MGwT3m7mCWjOXp1v6U/O0rrJ+X13P0vgTHWWSU2wfjfzSd
15Kq2haGn4gqERG5JYsi5nRjNW1WFAPx6fc3ep1Tq3ZYHRUmc47xjz8MenHHSKCbF99p61dN3VNK
eLdm98i0MUetgi7gG3YeMb+VPe+j/3Z34ecDeGjO2mZcPMcPjvi2xTfSpqgT3T8rY33SuduvoWwx
qf8+ZteVDmSZvib1l8ha1dez34fhnGC1I0P5bZmSm7JFOQPZ9VFz8QpL/RiMXL1Sda7MOrUmUlEF
qZPeC9lU3fu5E4Rja5OvxrN8WXw6v4250tPM68weKFrN6NraaPA4s9/sI6quU+fXfFwcmhBcyh/z
FohfOb7xBhk/L1r9DyTand3K3Zr2486Yiib8MnlCYug3094cqRD42YguEmYNYbsJvOuVASWKOLJx
Z/xhIIz5KIEt0tEf2LCotKTHrNBkSlSCoCyiwH9vNEcC9PSAIgf4s9+fAoBjLYxXYsgJKnSvGbDw
bAFHjENecxmc+G1UECEubwxzMFb8N+CeoVgJ766YwIVoaFDgBzLDlIw0jpslYzuxrxWVh2iOkAnS
t/ZcBwnWbILxLs7IGY5BHOoWxuIjxgsnz8GdjGHJRthmMrabHQNg9OVgwhC/ZggNacoV1q948MD6
n4mJoOh18DWSiYX3xcRSkk3kBfIeRL0jpLWdTBPl14mMo7OmyR2aSJfklJduNC3+17ly+Gphc+Sh
wtWHj76XV4a+gKLuedqiWe5x7Frd9YdL/HArkIi7JUFTLZ695T0YFaN8/51mIFXLHGnLxU6xeV82
amDCSrl6OvwmkotMrykDipQrDcXNoWKoresks6uXdYKl37WzxQkYnhVKiUibxh08cRJbum63KDmv
/kfFFordsMO9AMLihyY1SEek8syvKGDw3xh+eXhedlZYV91NmRLCecVAMc6Gd4IQ+Rx5M5F+tp41
v9N5/+5wfOH7MtM60eOgW0cG/baMm5e3fD5CcBMiS9Q41z4Siq6fH+NrYTkP09fXmA2hKeoONYwS
sNzh/fAErl4PFOeDGmbEQBfa78n9ElW5vjCEgXxzt/KeXUE4OpJws/tO1dvQ1KfnMQY2DTTit3Wb
vtkYX2TWAidFjWFpHZR2RUKEUq24UJt6EQnp4zO97ea20ue7BWWNU2/NCz3yZfrizqyxt2GTtPbK
8Gv4rcHiO+16mKlTZdY04BjfeOZcpysAY1dt4+K/cuDoYKe6g2t0IyNmr8+fwZOu4NLnGnUgR6UM
UY6IcawX62nIhvDdolY9zc7Ro/K7tfOk1gwwNWtBByiE1NJjYHFDlqPj1AODBIOy4Yf3jvldCAJv
pz/dW9Dx29AqkPqUibq5ry/MY9jVfqtfqB7nr6/lRGSdP0FXt5BU4EVA76wDHi+YV8ABBRT7hl/E
VHNzeO9YvfqPVMi+38MFFGWCGXd5QOAHWZdZ1bUplxVKSc1SNzu34iwiQguhoWFzS5C+d47ZuJzm
C/xTGNkzmHulzncXNuvbaIeY1k40780p5WnBpwPQRyHtK+saf4UHG+AyA3XwOm7VCfTMaQZWfDtg
CrwvDEuBRtqxPGKIYXUKx4dyQBtXIFmsJnhZGs/ASFAKGi8mhvv7gsOrTHZaULcs27j69knYFRZO
ffQPEEXcI7TS6dk3Lk6VWSXD0YPRP18do+N0p83V1ZR+ZbjXyOwb4/2Hygs/JDKPkFQJ7TVnD4Pn
k1xP9jfSmbwOKtLrDnZONBZNzSqok/TltgYQfVFQeykVN+ihD3cWBl/pFqsHr8ZjVkIgImSxC5nY
mUvB1gXoktDTzs35RIx4vpZXJAm1oPp0HrA67HdGx+mpVawsuhQMSG3bVgc5VcouUnAHTs6LQuPj
lKiP7qt720/378ZVj3pNGCbnLLHAsbpz27uoeSICRmwcE4WM0PTzi/h03x2alYtvTE/q8dP4BaRF
5MV5xEna+LXKXtzO/SuUf/Ds32zZeTnQLLqDLv7mdo4RBySRl91uO/gN9uzTvvhABg5rK43Prnaz
oLzg7qly3Xg4anb5HNjX76weCNIXbG0V0JDFTTpBNL6ixAwMqM2S/NfMi+EO2qGnzhRvxyDo6XRS
q1M7V0i+kw4rX54POOBKrHoFMSjDNwQbJDXXeR1mZCSqJG81PEmjHe3jFF4+ueEfv0rUud62Ghwo
fnvbEhXOedhdmDBrvuK724WG3LG4d51VHQxY+APj6+xQeEeVJopPLr/LJjwIuz0vpC3sgc56KclX
kx7jZybaUMpa27fJkP78BXnpLiuJdh0amv2cljC3by/8UovFrJiU/c6wM+gU1EFYM2PMCNQMX9Ww
4irAhhTMNUOmSEhuj7Ptyfj+1+DcIDsDpaGuzvN1hmBpclN8YPfLyzq0ATSwDwf7blVgAO3Kyiur
xTJi2jAD/UcJ9QiGt/5lLmhJKf6TpEiH30Vn+HMn92KHR0ZNrW+bDxalCnilhbvc3iiT+h1oExU2
O7o1u6dJMIv6tkvmsJ/xDb0xrkswOvxipa501c047lA6EDw/fiESK8kNDs0faMK5x6FER0BhYIi6
xHnvW8ud/2msd/+8qfbiudeKr10r47Tkfv1W+GaixPr63cozt3qDhvOv7gJy9cGXtbAFddNn8RLI
8m7IvLcrvKxbwbXV90PGxkDE91l33Tn52eiBqAXSDovvHlw4lPOh3uWAH1Vt/44g4jMpNaeKytmZ
0o1ny7QfjZuN9EODFnJa/JB5hs8bT9yh+6J4qLa2LdK9YQuBGVeDjO7Zbqplljl+zVS0M5hJKLfg
On06BhjOwzo/bUZKLRwg+fJnjKO4Q21+idnyD/n+Os2oJ941lcMH3Ld/+wQUv/h/sO+FneF1+420
BVUD/cZ11DaCeheeHz4YtyGZszzkOgil7qoYi2cRBzwLU2jyi07CjgcKcEEGjPEarc6ZLpwFjbjt
HGrUliQnwg1y1M15wbublUmB85li3RdpvP8QIR+UIKBorBB0fZ3X8jSt5g0yo/b04bcfVE7q5uJ0
VrzG0SmzWD+irXUh7lwxSC2t9okjhE474r3Oni2n+Vjhz+b909jt9ZkRsMIAAD+E0ajjXU9wdnKY
PLhD0omAbZA36dBdvC0+1XtaI738yX5aTPJvw2eOb2lvR9HBMvGU983aCQMc0AKXJm4Le9Gnvyj3
qUNlesHP+bJCof/1dhE0wgnvf3u6hZ3t6e29oOV5L8DKK8+Qnz+dBusH1VVhlVgvBLJPOBUIFiAZ
WAGnScpRaoTfnnttexOcMHmLIve/Vmg2dtM9NsVXuwVIIMco15sLaAFqAWIdYPJ5lOl8YHbxyuTB
DNFSmM9EnYZdoKs4YRt4ibCKgxShr7hmcS50kLnZrLW6UcyxTR4VJxjsoXpAL0uERyKAPXyxtQFv
V17O1UWdYRwWOXvyIe/vIHOzY8B6QNVofSvgsg6c04oC94V3wXXLL5kiiJNLw7RgwI/5k+dJ/Xui
jIeq6RkHbl0WnTzyeUTbhQzGR8grrJLBa6DsIWKm1gSgLbfM5/ar2w0Gpjs6Rm7hiz67qf2jOV5+
AnxcFuc+5SC4ILGbN9T5YD1Yd7w8Np8Ni1hJ8cuqQMPbsXD2tAYguN4Qb0U/Mm6ssiOBlcxYSaR6
AMczt57HBd5RU/Gy+X4gKUMbPEe06eJ+kR1liPOG/rrVavvcsznlirBr0XpudvHjh6KTE+vYdlir
CgJ6+8Lq+1V7aO2/Bv3zqBZVujZvlnDLegNpFFpJUA6OYr1Ohd0dpSus8a/2o/JK+0IQKl5c1LkN
+ChhogqI9mNO1aoCa0HOL8kyRabO77BOqyUlORoteiQ7fTp7ZT+5UrXaD50TiCp+MrvEFbu+PAH4
3bPp3GJMWD2gF/Fa73GP4ZnEx1k3wej7GhGYS3L7zUG+ndnt1Q3CrrCIZ9fDHf9RheMURhUEFeQw
d9QI1ruwUbolfcCt20SsmFqQa6zvfNs5PsbIFCB88LUdX5fMSWEwFw6ccf6FIPmJtH//aqw2I1Wr
ZUp0shCnShjFSMqHH9qt4UDrCs3meMblQ1Tf/LQZqke0vTgZ/JhWNo/49SZJomIyJ8z8nn+dq0gk
1qpmb2s3ab7UqX1eLbypp+pnwy/8jmxEF7Cu1s7tbS3PfnA9wIpqWVTcuL1c+EJR05ajOI+0FYUW
9YSDTEyF1418Te/n6FLb0ZJWhoKAu7A0C8x9HNhNi9mLEu+ItT/zv0Wrhx38xXkj5yq/9uLqXkPJ
LJDHckbNFXYGs+Aczs45LWlgKuys6LSgRBEUg0PQEKCPhfhd/j18hZst0ZZvmiNwD2VRMFA8sOe+
GevIjZq/x0CJDaRZ7peSS3pLxR999i8gnCZ1GHgKtQrldAiFkkjAD7QCRtWE1LeEr+DNa1EAMMT7
wvMWTWQmpgn96cmn3z+L8ffpgAtJ6w5v7Y+2drh8HZ4WZdRV4IsQKAfhkk5Azvtxe15uPuKJVOc2
3Vv//GbGUmYRbH/J+vrdhFXllF+Mis/TN2kmErR1I2TnZOP87tsB/jiu+16O8AQJAc0lx6rtjHjY
ftURlRIjG2ujHy/z4Q5WWaQzc7jNUzDJDw8iIBuuH3MCIcCcXgzN6dMpGFHGE1Ig8D+7p1sUrm4M
6wEUw6bnZtCYnAq09PC4kybRbJVQMRwTmq/7k/fFXZk21WGfY8OTp4fGmbP4bleMUHHGcnookkvo
ik8eV8vtrKt2uOGM/XljdI+5y75nPwM1XJ0IsDEptJQt9cXf1z4BBIV43HZu1EjHMg/vjbu5bHAm
eXIxmmX402Vp4FYvIr6CUVM1JCAg4XEFW1gA5PocKYM3jPfeegMKhrfO3Wr9Vhz2FABD2kbqmtTJ
+7S0v6EMQ2ZdjhlXpS4b0U++kU0p1qDd83pCsac4/hMFrom9Xb8sddhyt+WRZ+U20ngo0PvJrmPA
4wM6JQnkmEHjGtOIZj33HDZt79sbgifkkLXZzOwnOdeX9eJHObba1musiYnJrE7ehx2Et0AZK2NR
UxNOq7q6hJDxEAIRX/z26BmYRDjP6RMlY2GyG9E/V/5iw4wWUInzihhg9xrDl+kzYYKaAPaJVhLS
r6qHwFTPq+un4PfON3Oho03jOSNHxpRM1t5nNgta+8zwu0g3SHjHPYeHGKpEBwJ6ipeZjICvwA/2
BR8BG2eO3/exS2adVFZUK0TVt/GBwuDB+jbuGSQLnsnZL/tM1TCjyecjETUGXAJ/r413b2Qgx9nP
hRJRA9CiLAy/N6uTvODu24DJbAn+DUbigxDfAWXUrJToBZ1AFOrK08Up6MDcnGaAAqc0ffczXrAk
pI6ibdHgV7IdibdQbqHjeyz1iU+1W//qtNYmVUx7TVYb30yJH8nh8yVZ6hx+Lt7LafXhxhQAcLz5
UX8MRXKjhVoPtNJ5zr/FdMNToLVp4Z7ID3rOKB/P2kEx+dqjc6AfxRn+hB8J9xTh/BEGQu1QnFK4
9Y/n7TMmjIHndnSC5LBkDdIAPN+RAq5pGd+kx47vY8oDfwUcorA2LyUSX/is5+B4UExnj8ms82En
BVjyr11+ailhLfGxZD3s94PdKdZyd4mw05zv6573THS50lem0x0R7y+b/bqmsBACLAtyLM8hSMZl
gNgnh/gpK7hLa/PoYwJAvq876dldlKhWJbCACHNnAN43+nwiFSTuDvIIOaVuuzX9nhCs1hx4az0N
CwzKbNoBKvVs0iy0mxu2Fbaes5XOjnnSne7c26oaA3fpg8JrhenSxEyjZFOkj6w2lf8juOV3SdFi
3GDCVLgxWBc8qFA6PhLmtU+ZssvyzA+cr6ASJ7vkwMfCQ8iRaFqssrRoetHJEWb7hUVxCVN6qPmu
Xxbc2ALWt7i03eBEPk8oc3rH/OFun40VXdea0+A3O0QBPTzhj9l2PSFaPmFyCvVbf7rMYsjwRDlA
cTZ/o1pgIuZ0EPbotv8IVuV6eOcsnZxH7GQ964wKwBt1wBVejq/DURGzLfianpBLrhu4lvOPP4d0
JY+m1VV8hchgoV5BISDPgpLagCFe+jCY6xInk24ZVjI/xn4jtfoqJ9b8K4jy6xQyVCNR9Lc17g5x
TCUyEPA3vjpeuRBS32XCDHv+mJHv1VjpltIAxw/rUcDHLZdZHm4hffbnr4hD3fsOwQILBzsASoqH
WzbEomtn/p5fkJYLUbsHELV+HYXYfBtt43qE3IBXDAjWhVwYPoEmuCGaE29fkPUFtxrgfpBoq2x2
n91BELMZr4JQC2FXNgr0MYTDMw7bW98EZBiXrlZ7pvXG9wzrbBwH7qivBZZCUDilvMonYBCIgNtO
9nFMBoNda6tLqWQOvOfJTvBIphLhPTqAWFbcR9oEKGRFf2GGQicWl1TWp8j5WgvuAGTBHtshlAG7
XLCacHfi1aDZZFrCj/3zpRbiBzzTw7QaTBNZX6rFV85F18pb+VuKd8ebMi08QCNE+/rHCALXsrOY
tbZNyVZWE6ZKElCOqbyfTjIyBrrI5LUW3KCCGFvrAWHqy3+LvWhB8Y9hUmg/MR5AL1mm4e5ILXlx
MbHBMCVoNTjrs3TqK5yPXml7fa9imnv3Mu5+/Dm0nnZZWR25rkJPChhGR1kiXD5hamJ9MzAtbuyW
WdJ9xo43lZV5dwpWB7BtsW/Q1LZwALG/yCoREoi0QJvrzhvzA3FraIWXn/vZPesu1db2vGmxO7/h
NvV+GK58psCUBa9+VznPqcIgqPB3mM983Vjj+br+KkCSLQcgEn4kXF1qShoQ0Is7H6fItjO4E9YX
DAjgjleTyLqBeuG8rhxkT0bqUEdhhNK0VFMSVdgiNIDTtn3R7UOn39lAI4olhqQ8JNff5LkV3jY5
7qXNiBpjHZyLIc8JRS6s8BosDu0V52C0YHIw+otSHadrkBjDrXKPF6Hw+BYywZYh8ZO+e3BNpqeD
+R5QKxo7G1o2gKp42uekATBE4Ojj1uOVCnmD9s5uMzgQqSAf7r/CBG/TU3A7WVwkp1TcrbJ+94Gh
M9M3qTM6xFfx2ywDj130G4iuwqQNRWaRT3Ap2ShW/Arb7C0urc34yZ3xhWu/ZS/7oXOgEdnO43Qr
XLIWj/+favgkhFxMvBQUQ8DVotj+PFlpFVjqjHkqrYqBNQbvhasNr9dJDx/sSW8meqMpdJrx5eS2
ZnAo98hyqcLhJ8LmejvD0/i7dOvh1TKX+BgoT3uXXO62Bu3ReXrlBeytDWuKJT3pea3hbYxznZUt
Ga9HQ+tnxkFiCvhIC4yaELEmzfRklO7VO/GPvWD2wZOza3eTmxPueoyzbmv6f8BICteHX5DuxdF9
6/p/+UsX7xYzMD2BGdjgQkj5fDoD57ZeGFR8HQZh2rEmjYICk9LhI0kRleKOMMAYmdTVeb9HfZth
yIZVdfhoucXkE3eCHB2K3YFFCQB13DcbgHq0a0o/vXEGE7/hLpooNBr78nGwTz+JS58Kj0DjjQNC
1P2fmizpn/dIP61NFNIag96HRYfMgV97p/Fp3PuVmDLolDUFlZHiImlMxD2yYAgZMSdePxQumfju
cd6WVOHOKvtM2XJIE6SYUe3uum48hml1PwxewST4+mDENNIuzhnOP7pLc0xRTYILqXByXYgoFDVa
ygSRmv4pY0KZxwGUNfZ5it8YKA/sFRQAIiQxwtNm9/vsAw6JvvAGnawjrDp+R2+EFGtQj09Xt0OW
BC9QhX2k+pcx9TfrknLolnEjTutZC3nIgXwzGZaJ/8mNh2qlMc9A+4ubCn4C1g27m7b9yShy+0qg
9vW5vlcf9vITAozQYB8vP4Wz9tRhTNr8BSnRNnoPsyHD56M+w0e0ux6py5+vrS9mb5+WUyqjF+BI
e5shvXr0OaiwDEC5MxlMZilD1SuZwFScA8ZuHs3Fj/EjuriP1HEvb0bRHj6ZAFsm7ESm8Mjr7cWD
8apxihkjMkx8bkLzqILQXywKwIWzL2snNywytZLnivaZ2t0xgxp8rD159UfXH3dEftiTiTchfRIZ
g4cmrcLf1kJCPeUKDCRcMiFao0wDde6M78mVdJnCHZfjjzdUtsP6CffB2Zw/aDPhwzBNX7GsGeUq
4Q+xuM/haIOWmbsJhvrzocv4BHqPpc8ggXRlEhXArEbZdAdVLigpM2t2At3NYZVhxWbBXCkym6k8
+fbADVZOthIhnkKoTktLgq6QOkrCljTEUaTirsGIZoqw8IS5oQrmAk8ckh87yPySWvObO/WV6xpR
MDTqcDgU+eiFGpih7wfvfihwYv2rGc4QcunFzhUUsSVo08Z1wz9k7XjKnOM9VKOvrS2/EK69sNje
1qEK2uQUE3dxn+bQRGgy9toy1cip5E1JWO317tQ0eSjWta7dwK3BOytJnbdI5+40OOEGHgIbmcbb
RZe6YdmYYHM3T5AeMBtuErWljCmO6tW9RwHdSQqDssVTTS4Za9oqmbV7t5AKa8LuHnPowe7pV8Al
p58cj3z3Ma/dLXRGQv0g9x26pl1/rBp5hXV7ujWyvKdf9N/zov/peorl1SPUAreJFkA8R0m9EhIS
wL53GHNa49x+MSALs79r83svUH4veBguWy9beeM7ca9nZavfKZ02Hlno4Xpv7/522mqIUwpzCzdn
u0CwmJVU/QN6BzEkK4BhqPDXBi5ZZlD5oMrHT7A/ZS5YHCCrjxnAEoFgs37zkNUMocO1zpZhURoX
Hf5bnXydYqoASuqE4uRX21s0glyFMSu4CvrmaC6H951BtgeTmlLwZx0hdDODKMbhwtWHcfSYc+2w
B8I9+n7s0MBmd2GXtmwNQbnhtVOM+nvD1zVp8ASx8tx6HNW3pUw24QdFqmqP0CynZKHlC5FNcji5
1o8oI2uLR5XIQC3cvF2YZIgnplPK5imOsM6bseuBWh7i/w3axtAaTcLUkehh4Yrj6rAZt/c5S5Mo
IbL76LcnM3sEh34ofr9VQPWBCDlFniNo0cnFfuKOfIIxeVL1tcCTd+O6ygQ13vvuVJMVcxeYytuX
w+Yo7GLM8SwEMSjb6HP4NmV9maLX/WQ2KyVSOC69F8+iczHYIuz2KE0M0pFsBIopZv7FngLYMtaf
paCJb+o0kXFtWxC9sf17U+0JAbmcxooFkk+pTIeDuHhOIfoEooZrxnbHLH/Ol0gtbK6v+wic0ZkE
qRPgbrakSL537Ou4RYmRJCKHUge3mziOg5sSSUfYsApYaBc8z4HRGr6shhVBacFxj+PJOfVgO2y3
tNxRrA8kNqoYJymyzcsgLhdUo4MvBZ82jI31qRGJ3wNnhQJGgmfEKjJD9U22juz6BqFkLJ+hYSlx
9YaAv6tZbrWN9+sADL/n/OwG5LqXwb47aqEmf4aksCo41LVGvbvfvjslJxLfUcD97fGglF0LzsN9
ruFTAxY374W9fKrVlMIgUV7LNgB//EF3sZ+QuS1HewCMOYgqudAGSio8yl4Qv+MHMjqI2SILSG5s
+/gNY1Mv9oX6LD/bepy7HezTzpTnR7kU73k9SoBaMOXox/fZDUPjYhy3CZse5ct8ub1zS4s91/UA
lVms4yw4exaADay220QqNoyvHHOHpCcF/hO0x6Pdmu/IPrxgQErELtKAZ9HvwHe+I/jQxCM9L/3W
GEyIfTt42bscwvIpgjrIUROnQe/hGp9g+x5Sy/sDAuCCsAdn5iIBaLMgmOgztos6AMDCMyEgfS1s
t60RA83jZhTMJuhCDfAYIovezt/85GbhuiYrsdiT5whC/ULnqOOm0qAWuoWvwokjkhT0uOdvX3gA
SpgQvdelkj3CMVa3LY3tjmgCxhNUth5JPnaHFc2DjX0IRCznrcdcQy6GINCiIzyv2WmY+g8apIh/
IRAITqzvztviBgSFxmFD4p1erIcRGVReV9o8UrX5hR0wQStllohD6l9DeOs5W422k+8h0ocBs/wx
PP7Cjlbtk4QV+7edwZnlYVs7YjaDFz62MNyPLE5ybARUq44Sft7QS+I+5Pm+hxlytGyzFPjjOGsW
k4OHAcpHR9ZPrGGTJ7ls+mAuSip6r2SaSifB88Z9CyUgG/WcaY9p33yif0SJdXisRF3KjIp3xnVG
LsIrw1ADeEFkC6yvG10VEpCZfBffYPJdMFLpWxli41rgxbuQJ1uye2j++L1J7yeRnyWiQAzf0LSo
iayxv2uNvXMZ4QwKoPCCQQR6IjflVYONsMUgQ/XmtNJ8LZoAL8ptJ3KQrWRYQIm6D0WrfUAKIDoB
kXUVWEe49VqJYGCO74N+1AoRxq8rL2JVfLjosVxmxrA4GzGEO/+Ka1A1hKkEsC86YB7pmjHD9jp/
s6tjyyJnDy3odsuZwh5Dk0yRAqrktsOIXI0YHIdpR22jmY7xl8ToDida+iukONvoPo/YdfjR9GQM
lVDuiN74Ppb/N/hnnSLclniudYR7BFEXGI9LsNo2xpaq4aorIymLpn1RfSK7m8o5JPDAh+6aK8rZ
hhQvGk/9bzgFyRGRpNwm1mzQn5PVwMAeo4najeLcFwdR1tXz+M804O/XclXw77U4KaFZ+QKXmbP8
+Bju7s6XmR8nRM/GcQhKWQNz+mI9l1ym3/NY9S5QuP4ZYtS2s8bM1CG5DIaX5IoZszNWd9B/7n1+
ivg6agw7K09h2jgrvBMSG2+5pw5YajM4YVE2FLE7VzniJVJzsz/3tud+DuHZUmfX4etsK0EVX46M
kDSrZrBMuBhkRXwjkd4DAtC0ynsfyLvvOb09MPQ7+ct5Z5SCVPUSiTmalnA9QimGtcEzFHUMkhcr
hrM2hTXHFlisXkrQUYJd4d4JPkrMFmv2gduOFKXvIfoQDMjOzjv5Jue4Wr0Wr20xVwDBNt+9AYEw
AzkxBjwEX4LP1OAToSJBs/xiubaips9pNmgh1BIBFlm1yW5zZdNG+1oNShhtCXvNKp2kkze7Cqcr
GjBZJZhO/pK9mRAeQ8zh7BXNoWJNiUsbb7fYUOLVY/G+XnZ0w31gueZZmWKECMdPmh8GCfXItAZi
hth48R/fC9jjHJch+yt+xEAbSLjvjKc+nj7KaL50qm3JU1QHH0zHCfoYkEgLxXT6WsyRYeEgcxD8
QztZWSAXlX4e3j3ZOJfwQeNFGAgDYbRguW9Od5Q6yICovFsz4emqxyZElQk+FmBEPUwJzuLhVf1r
8qJJPyqT1gC8hP5x2nDhwG8wC6cpA5EgU6c1Ku2MALYuyj7V2W3S8DRQkyZ5LkwQW7YPwz0n9f6d
lEhwdEbR2bGZNNMq/KB4QhcVv5kxYoyE1SVOHkmbyRWIZr6pmXEPGaetZD+8v2Ywvc1Rm90EJHgB
v5sQVUebFOH559TnL91+q7Q+B17gCwN6GkH0Ufgw2bju4wNe2+Xv9+60NSeDN7DXMG2DiJqkh7bh
tpQ+RgJuA0Nvw6VCU3R99i+1f9pirf1ED4xByW93bfB4oKCCULq5rSFJND+dX0y6jYnJi0C2zAa2
YOQ0NcMvn0mHJwiqx9P8MyyOBdOz9X2ZQU69jb/HE4BgeJkztXO7+4pcWFgWOWmePCIMzyoa98od
6r7L6C+z7FdfAdSosJyv3A4+5SRfiFJUXJFKdKW/Q0b492Q8HrZw/B+Nuh5Ua7ttMReriIa/b4vD
a5Y6vRUDRbLK7Q9xZZS4PxlRo+QJwnDH+arl0c1CoafjhYXOlsInqcVp5sVLnoG9MIHPbhbNqJkl
L+4M23jxGdNtidUUFDamnD22qRo/35I4KXbLEQN33OLAbjl9IIOyILHExaZPCND48HTsd19qKQ3Y
W3YKdnzJq5TzmKAyGHJuhxM5Zq8vnJ4vTAdIyF/s9kp361BmpgEHDrUsZxrwFfRqzi9KBJWT9eUz
R6CKSPlIgo+w/NxEbHkuI04d/J5frhp/PXGZFRMMycz94vUJtIAaES90ThexRcho5lr2eUzJSHpU
vhQvvx2vBANVbZ1x/ADf4LYKD94Xy2gUDoEyEIdT3apDqWXXIHSclsCDVJHkq91AvcVxSN4Dhw/T
RVgAAocs7+QXiMvGB+KDvGFpkEiVQQQai5c7KDySQrkm/8oV9g/w+De5v/wf3wEZAobePzdkGVvz
OvmmcoQPppzwtPNUPnLEun0MryOOvX8HHUAv3QW0Hw6b+K/wJycUCNi+jdKR/Hjx6JPDFsYgNocS
MCqlYy23ZFI5l9F1LqmMwlaA7MbpK35p8vXQm+0/oxmKayxS7KVYizTeOgoGprMfyL2M2DnXEazy
msZ04uCdAxNHks/Fx5R+RPxrBjhXC0AIxBXYM7JCcotY9JNjgqTA2P4jngMiAssd4WY9EzA23E3W
3EvuIDB2joMvbEP4BFB9BszEmFLz+cE+mJFOiTXdzD5OsLebBbOQsSDBNVS1mc+gjJbVKYFznMD+
sYlJD2ZM7ewjCFMuoclezu/555o6yO19Mz779M2fcN+FhSJOw08+rPM2Lqsl7yxnqjaA+iHGKwzj
GK6JyzCWend//1ylSWkZfW3M3+A8Kbiz4oiLcbhPdyYaryOXSK7BOZJ8ghLnLKJWak4Kfr54KxxB
L7kgby4DMkKrE7yJ1DCX4GNwjcRHCFQwED+bPUYqV2xe+WKlj/sWgyWrMxH789wS6z8YzEHbh1VU
eW0J4UIt1jjUp1u8dqAzXYf740SzvM/036MKcj/kM3+eIcYgpoo21lJHt6nIwKyWwtqRhfMXOUa+
nCzijmTP4QXMTZDCoh/TO/D7IJZKVug2ugJuRxAUqaGnlu8jdWF4NxfHFTiRY1TmTJ0YmjgmzpMf
lrY4dLCBUGjEa8cZPJNJZuOIBDUU50MAq/UgmC1GmAoyaD7O3jb7XuVuQpuxqjVzN8Px1xpaLp5/
shnIbaLAFxsvXI2mtOvUf1E0TyJaZV5XjA3Y/GPtlgl7CzWKdDMUxliElAfMNpgBSaU3HmOfepBm
u2FSIf5q4SMEZOzDzMqdF5vl5mejQkx8DSu3cuE+QNnY9MCo3aHPcEcmTXQ7qX/4XYH17QJ+iBSX
Lz5zuFswRk7s88NpfzocMnzuI74I3eEYqSBugZ2/K5RQ6o/+/HdOgZisx8VfdRxpfUq7r1f90mC3
w5wHlz11v4arFrGW9gEIfmbPQjvYL1EW/d28epn+VceyVRTr51KGaQq3LE5kh5V9BVV9CFzFq3vK
mAnhu/hxzBl4DhIpl1OmsmIiIoEoFGG0BhzPJP/OGOOVyOULZjpo0KU+pqjW2LNpwNgWZbovc2we
uYG5YQLgsTng+3y2sKOcMG+HEgKRSMyVee1/n8sHJQgrhHWZFzzsO1IXA7v0K+QT8eJaLtdBAN4h
kTjQAxXcJsVNXRIq5YnANB86sYbEEbaJWFHiQD6fU8uspEGXEGiI5fTg1GliXaLYj+R0gFSe+t0N
b2Cw6wPppsyqRH6sysBaQl6lc2SzllFmjKSKjykoqTOpZpgxBxXvXmgZtII+bp9hZcmFUdghF1Om
fDsKaIlMZGITYpCIYy0/gZ5ekpOb4N9sVYZiF5o8ehIurnzmTNtGqyxZYXIa0ll5FS9PYmgktE7c
1sSWRP5PjLt6zrjVh6S7knE1wv9Nzzktehh44AXJzZQpmnh/dGnN267q5KPvniegb/24DNV2eAFI
sYg0jIpMvE3F7oKCdUvMlnzon7+D7vaGCEkZZU/n0C0tyw39Ib0c32viFtmhl3oHFxzjGsTnxFq0
x/ybmDwTTbsi3+V5iedZPqwo1/8dH1joBaos0/2TwmM/ecLNAByPKvj/cXa3f9++UVwDCxkTpPpK
Aw4SJ39oK5jj8yb/XCIIEOWtAhSa9tQYXSItpWUBk8RSAGsEvsiYXqLT4uxhvzyQ9vqEwZ9w7eCp
8w8coW3csT0iZX9dUoNWAlCKxTJkKb8jVSWRSbguv1csjZE5NemaxcCO7K1E3IWmYptzseYczSkH
piT0eHO5Rq7Pb7rgqv6XoC5ZQSd3Ko1AE0jrJM36dZYuWKGsBnG0OIvHz0AcelgREUuqRBsksYBs
oSpbN/07DSzPJ328DLq5jxApEKFJqqw+7Lgpf5o+iQ1sgoQj061KKQQiklCRrMGZrxQ2+l81xnku
QwH5I1WNlGIffprYBst+BabDNNHNwAkQFLk6ZhpyAiDeoOaoPDFO/ePsYKVHcIVYe1E30RCttbg9
KUwOlx3N01pOzyUPrxQXFE1/BrIDUJh/ZQb8LX5OmwKo8k6jnH5ESpZosHcor0hAXbNmOGSk9OCK
9v0xB4j73NJf4hk3xa3+6hDfIOHRLRcbOaEUzAXJFu8HqbjEsexsR5JnWhFE0KW64WGGywLx+T+S
zmpJkTUIwk9EBC637S443BDA4O7y9PslG3tkbRjo/rskKzMLPzjRIB+6Y8Jjwbi4Suwoe5jDMRvQ
uuBBVcuNXLcN9aLZv2c6MbDQHYrCIaVjrqpomDpkLyAzQQhYRmEQRYiw210H3IJaV0kHmKUOGrTm
qAjIUpZZ4Kgon81BxjlSVNiN150dx2jvtH9/Dkgoj0rdaZmc/CLxmDqc+ApQYd7cSijbbJlhquUk
2ONlzdPNieDlAuLFSDZSfDVRRJs7iSPU1xzBhaxHFBQUbGSzRIdGCCLCj2U4pZQsQ/BZlWhH2lZc
7/4nRyiSyYtJnl//92LIJkxHDNBORakIJlfrg/27bjeuyJzCombhFBm6I13uFaWxfFL4JsKluCTC
qo9638Kw5CeHwprPqMJbvtA04vwZPRf/8pXyAWVeASgADvNoq6gW84IlCFRhBCSnxGUQCikwsMU+
hbG2K+y7DxtJ28u+8m3YOsF94+bLRX5i1tsnm5L2JEN4KDba580N04QCf0kVocUASAZkUqiWXnU8
00Hwu22KcXJDi7c502Lebte34RBFhgFPhuVQoIO6OjqVPLe/Op68qzuCb7rFp+GxFHImkWlbNojc
JNNnfxN36v/e7frG/BAODQAFJHkoBab1g1Vjvs14mdFBqVsYAudus3ekJ/76MGoTUNn69Jh97C8a
mqia1/N9twYM7+/6nPvVsuJ/jt59RBP0je5PPtd+giYOV5P3DBrQyYWwgQ6LgUnwHKyixvjFqu/T
YjtnFJC+khIdOWvarPrizhwMCvMTNqa9qptXpOVHchPrjPqFfgGX1gFz7wrMZ6CqFrNIIncTSGAE
XAzt5QCTAZ7iyTkO1iwT/S6LfhOLUvB8VOdb0y8xRgObDR/s2sLBp8GtthveZbFOnQYeM3fCOh4I
oFZFZ4Nn39k587fe1mc5iT8H99JvhV0iLZudika3YO8HV6YRZpuk8Qf7LD00AKZOMQwuoJCqNdJY
8ZMxaC+Yb0CmEmn/PFp5WzS+zEE7hzGqNX6rYAFBbermXShHqcG26mMlfV7NFdte4m2fQW/pYLWC
migpR/S0+BmDxD9ddP7o0DGJuFlG+W6yRQ3KTaMH+d7YlHFSibZfc0LLVbZKdtJabCB3Yr39dZFM
lCmXOnsA5QXkSliqLRx40o3FpHsbojG5RfNG73zE/iS6+Of84EBZPcNq/dbMF+sqCi9OTve+YynK
KUTxO9516oMHRiTnaWN5b5iMYM3q8G5jX8UWsOzI0fT3bNzVxsVVNnr4DOzwSjg8XYiNmEa1fJT/
UA3M/XRy7l6Gu1KEXj8bvWCFpmeYZwwtq/azYb3ZMZDCyribeInAmTH3vfuiBkuYMeDBP7Rc/k4N
v4hCdu7D8kTNvoV8cg8QK/HC2GV8j4sGu7Nayb6PBfLGKEzsOhOmMytxrFLwuMT3rww5dhQB5WXp
65e/WR0yO+KszRqJd2l0+XCQvhAIueclt3mUF8ElmpzzJ7ZR+87kOnxsIfoiwE1qx/CyjUo00RVz
93BfaBaY6m6jNSjREfAnPZHN7lh1Ns31KXkzfjL22JIcR68bIafUbUIcqNVCVqiV6OX3eHzw9fer
EVXTj8NmXLfkvgGnhu/gzr70h/MO9lBcW3E9bcV3G0cQjNTk/nm3qb34L0QSeCWyhb5CLamnzVSL
HBmvsczxC0cuOKAUPi9reS2fdLR5t+ReP0BS+kYbnMsK8c2ikXg5cjxj9mmWIf6mlfwdvDAG0yuy
2I/z2oi/AUCW/xpu/CtnAGZeXGF/2XoaNRp7q17ql29BEb5J7TorFBB5YG1daJjnD2L/g3lhzkO1
Yu0Py4e1AVVJywXnu/WgN/dhzvMeNztr9epsJ/aBCLmJ9tdZ6zYtTsZXYi3cSSYLJzjs/GCmy1Ln
6ifbFvNj2fsmB8JdySlPvJfImjA2P6zaKpli6rFy8YKSj+2H6krq7O/G2ySBXFCBeiphYOc4xSpm
iW0a+KJ7mZ/qHiPoygva0t053d1ta3C7DOdnmDClCNVgvTLfH7MVfLf346+56u8rRZYaH6/GoRXv
cbhY984EMb/CfS5ZOL7Uvv6kw224H8Pb8Pvo8fqTIsXoNfRXvYlTx7GKnQCrCHtDqlWQdrYy3LzG
y5qkdRiaS1k7lPMGmq3t9PQePK7oWt09D0LDOhSzxumvXm1zFt8H+97qVImeqLmKDf95dVrIsGVH
dz4lzZaBEvAyr5/zLcjBfjn4uu9aWN6+4S5oI8GTLTfziiv3GfQMxgAC9fgNaT4vr+xGfLVRNOz0
KJlJb4kFPw0VPbVtT9JbhFH4dW1u2P54s3hWHya0DznNZSIQoOOJABgQSO36V2xiuUxARVt/+FTp
Ne7KqozCa0Pm/2KygL/fuJzu5ejlPuZcVAzhPJl3bczBDRQU84ILRJ5kCpap/dIcRgcLigkmFTwS
PDV1WGeFntxZKvED3SM+V3ajt4ouQBEocqG4IzHZmKWPj8qLWL6xqNVJvmgUVtFAZ2/oLjht/PPK
MtiN3W9e+i34HbA1ADZlPIcjX4M1WO/6Lu2Q/OzOyygrdrSgr5LsZ80/xI6CpKnTw9vC/wI700Dw
cHnlk/OeYTSJx8ulalWo20gK0P0trHXAuVuJPB2b5EcG0G6Z8mG06v2cRm1UK5iB9spADy/ji3Xe
A+WrWz0bDJDxosDCkVH5gF+z93pv3mth6xKyUJt4yp1DqlNwzx47sj9pAyNXG6bPk4/BNMy8zuaZ
kR2iSdo0GvDeawH/d+/QZj7ptmm+hiVA6PFhyB5kb9tHTcRSYdTS/CiZ9EXawHLAYG3wDuQmh6OO
q3Akp8uJmBR+swNTOkKhw0yCsAz003Sr/Iy7zUPQQLB2Y1Vi1SnZZVp5ljl4kPycq3mHwccsuhHc
sI1o5ZvuGQXntEKIk2rzxCbFcqfQq1rVTrVzXhZ6gOyX+SetkHaRlCat6YoBGAYCI/WBKF/P8BQu
+cu9pu+Che9tDjc8uHeK8SbchCyhxP1pWj7aDqX/Dq4yQ30QoJe9b/n3mv1i3jZGUHW4wR9g/xit
PUcW8mrDEr2KNMXluJjQsD5ND0nA0Xpio7668T8O64Sey3x1D87JKePK9Uiv+TdeDZvhMfj2zjm8
p0UZ0lZeD2+d67i2eHRKi3fcOzn6e/Xw7qLrNKYARu6TgszfoYl6ONV0E+GoWMKtkn3sw2pnFRX9
wlTenm130CQxY+hlbTK5buy6H+fj1IITS1CbztttOi//lN3bheDRvd4gR+qX5Wj6idZhOXr4ZdQz
WLx312Hd29sH5w5NssDSRacaPt8qMWxJV5qgZ0WMx+/m/m1fv3kjK+P+HLI1s8b+Vrj9INznjYe+
+86AYTSCWhhNVuiVATclSkIF2toae7aiQeSp4X2Wo1CnsVOTuKRewlVzirwh2I+v8TYvDq493BTY
D+vu81166KzHRVkVaBXGNUZOkn7CcniAHrrrXBcbpH8AOh58L5Iy1mcm6gX5qJAaurUFopyyt8IA
a1D2+MO8HGLFhIBBo46DU2GC0uNTedO3nQTey8gFSnW8Xg8YMQdxhb+NPmXvHUYNyW7fDG54zm7o
JovOBOmpPqEAa1xXAOqyIlhdA61YwTRwc5I/59mQwOW3pVkjIP3WlLotb/mAUCwf+3vlD2ARq8FC
ZDZ9WFXmcYRbrNJ5iqVzg9zHNUU5BkRtmtHABQkB/kieXnsBCPNhk+x6uu9TBXwMTOwGT8qFNzae
8I+ZCrE6vmSiOdm3YcrZ3hQTIescNJ3D6NH92lKmcdq0Jp53yTxK9jKjhKHRywLSVOD97z0uv9Sr
XXKJzCsfC6DfNagaeE5+Xd6Ey6AJI7SfQLVpDKhBCMbuHauSUZDsWAURNTuDKJiYN+/BRTanhj3K
gIi0fqplAoYkd94tjCyo0pQwpFC+GaXQ3aafITAQyqMm06+JwRr4AQYo0tmB9k6JJDAzIaNCDYQe
6fRE8hK7lqQyd0ejpMcN+2+FI3SWOxX2SCl8yJ8d/TvAmgeyJ8ioYNrB2R5EPFAjcNyvTZR1kcJ4
KJE1kPgYoLGFnzAMixyO2dmEWqjzzfb0F7Dk3hWwWGfrGLile3av8To49vaLQrbcus2kgjrDa7G+
Tbgke+7Mv1sgsdplsHfR27E6ECE6KwQHk+QFpH8DzsfT3/tm70ybewoOMAqCH3H1t1EzruZhzajH
uMDBSO3n34xndAY8Pix4q+kqKQeXvoBtvFjwe68ZGOFPkgdkMMEaudDwqxMe0W419N59BggTk2U7
bExeMMWp+bxSjnobEDXHJgicHSGMm/Avtyng8jQdTiWXoJPDMrwxt0DczYfhAR/83zmKOwQ08Neg
NRJPGFkea9Z8tgGhwvX4gxXP8MZhtoHuaUs/dHQ9NrgYD7Jp0ylkV4gpxAo92zQrOBC9e88Yum5O
q8PTc+IUryDJPnMouGfzT+MaVmmat7BwxPDOmCSf8DV78R3W+SEtY8Go3adX8xg8k4+vxXx1D0cH
aDUwd+/uiZUMV5M94tMzIjak1kvuETv1JoQu3ktMp8ZCGZR9R7fJKIy0tUFCvkEtmNLH4SmEgcmx
Vx5o4zieCLZizNmlybvYUsRe3Wb4TpBsOqcUPTshbgXfnVEXnikfeuPRmdMyoQulribqbe1benDg
rCr60ucxNsua7Y1O3LiByQiuj4f0VjC5RkckzVusUge1qiXfDyjSswKzptYZDfrfuoexDRKtvVuj
iskeHuY0bNLu7TpnhrGjKrlhtl/Ar1/bfLdd+oyvOVT/B1A0cum/Cvz4fdwquPsXN49Cd7YHayoY
V3xSV1yFF04+ICSwUXFSWW7xmOMulLKaz52ALeNvxJkuOM+RNjCUXsyz8BfAtuDA1Zsk2hiDOI3T
Lq+Zyde4j65OdXzGgUrvuA766W6r1mr2fPFaJXa/X+xw3Wv84UTTa9rsX4xbPEhrXJx6qH1jbYNE
og+TwQe9A7XhGDMeXDk6RVv+eO3CnNZAWHkIi4G/vNlunI1Ct5KxvxLJaviRMcXEhqeeQTtECPrN
yuxVrLer7Xx6NGySipuLfvi2mH32NbFAGXi7G8uNwwVbOedFbxoscWZZpStSTA8mMwaARRjisO14
wCEDqFXnTuIPwLVg2G4vuR/Ouffx+BU2W2FpcbJq6A4VoyK8wRJV4vLRqs9X3cEhKs8V3ipuQf0h
of6Gd+SISRcB+27e3Z0TsLJFK6mbRo2d6fbWazo8WIx/YFX2w74iFwspmJDw4P52q5sXxhroEZgh
tN8G4HiB4QBAI0AXRZ+rGM0uhFoCb6TuL/A3xyqKBfftnfkaVZI60P/Vmw9YSMWMq71YO0LQ4cX+
cHlQd0lVWd1Sx6n1VTMphA+8HE75xAC6NLnyav2CD9z/g0nBGYAeJd7qfnoz0XJms4ugOhYZBOCz
DKvBgZ1XArPAwd+JqfS4BtOgHlQBefgLhc7rg9LuZn9AYE/gXF82CWthbi2N4UbhysECcAwfGIG3
KFK1w+Lrz1KhmKdA5sy78W/0l2PhC5pF23JaTBgCNbODOW/DFgfJhZ6Djf0CE02AEjqZSqyKh+01
C9JVZpuex/4YzzKxV1J8zHOrY3IsGHbx0P9VRujn4SB7YcXwSAdbAqxiqQW6fLOZoWIhEIZM/si2
kEWwV7Cjl4OVCzbopDUNd3SVgWgddgNxpzRccxz2FefcVtZjmR8E3QrIdXhdNYabvo/q920AcjFy
yCGqw9uqtc/Avi5Tob8yPvHiY9dh7R9DY16JV/7EeThUm2ALLH2XZwAEu9SYy+e90bvD8CHkITeh
/XMZpjbh+gLDt7WYSCdCu6zKaHPYELYGF3OrTJywwQtwDiCdFI3OlMNL+o4atJATFR0Bwe5sJh3P
5JiSK0aMo3PPplFkVMIk3AsMWhhaXKqjio/bGjxWOBmiseEMxM2+QIxnCM4YXlNv4v3wGyiT44qL
jSNVMiYCPh5hxoDtWSB7c8Evhqs9Bgxm3k4zXvt0u+yvEU/DigXgP2ztJNVnn3E4GfievRtt4B0J
D4xvYXRmZFbQyDLNcX0pNNem4RjYGvB9iMvWiDoDrwOqkXYbFpwxY0j+tlLnxfgdLqGLNsK0Awzl
R4gcWIvHiianVyR2rBlcI+bHnHPZwbePyaz14yt0jguwu+xFQvuBiKqHlxSPZKzOwVouyXIxk0wb
4xxnS5KPCxbJraOMVfbYNR9FmHVrurRPVyD1zKeYxNtFy/4t7dpj9LtySKDLPhfzL19SPVOv/dgM
LQveQrztIWmnLEihYSU1KLWkFWLpKvXMAAtvqrjR1Ax2TufKoXVZl2E8ebhoXQxZLxmZEeAp4dCh
UYth5MFpeBn19n+6RdOGYviFnyjcYM88m2/s3U29eWyAysqfVs+2cV8zBkQQBinoBZFwIgGO2/MG
exsITHMXOq2JNTgTPpxPWoLQ11CH+Gvd9oVxinivaFTdbXoIDmNm2GY7u5u229UghWlrr+nX2oZN
td38+RJ4yw67tNYOgVCnR7IybhPeTXkh30+P/QtWUagK7QFqhYyKGiayS3NMSHibHO8Nj67gjJJJ
Z1zDPb/OPZ/CriqZU7VoLIBabqylSsc/Kk3eiDaFKELC7tZlY+pQ4keRUQbTJSZdi4aJsH3Bh2cM
VJnpGmjZFs16lR1Xd6CSK3bqFZpzTl70xCiB7sttIbOgWWlf+40AM4rRVNkM6Raj93zrkskIQDuH
tyJY+YOqZGfRbXDqDSOwO/e3Ya6G8taBTJDzBAY4verdn8gtV7cDcqtNlur1ZYSpeU1XI5HxDCZH
uDZxJWFh4s5GJttpIZ1ngNL+ASrErZjA4XQ16SLd8OPrKyqXzcavKe++rQqnH24r0f/YnVxhn8C9
erKQaJN8WTiMlQzMLM0Xq+7FbnlHwt/VfBTNT77GsSIGh9L+Ipiw7+EW02a4YE2XxdZY/8NlwTZs
VYMOqjNxxiIHUznGhFqP0n1gDBYfO2dGrzuGWwfYLAv56xwd9rF0N4zRLvF3htwVBUbQdm3gjM56
Z5i9l8XhB/NwRz1iMdq9nMYNWh29r2GzE3eXs5+3q/lcGT7d12ln0BoNTQnxh2fM92RCqcEly+cY
PTrd0gBaANxOhM8LYiGvQ6F5NTsry6QUB6f76WPKMAChDz6ihCdW242DgKohI2ZyWQNp3iGR4Mhs
BJiNACcTyYnBUpAdCeCAhkw/uUjQP46MTBk9UZnGBz8zmLAyYGLcB98UzRRyJ9Tl4/TMc0REhLlj
Dw6mDyyonTM/Z/l7qIg/B5y2o8FiwSc262RPOe6vbACsbESRa9tcalPGqXETtljqaLrPgg8VBSkr
EaPP8DU897Uua+4i7D1YR1tVFuQPnVWOrzGFXMNOQoXzX2uNI5H56b78gxP06s45wHWYj2pnhhpd
Y4q1HBu4EdeBipgeVKS/kKwVBia2SmceFtVMuk+jAdZq9PZ1p+nwRaO1UZ9dTZMcUoZMaVg52bBl
zGIalDJeXu7A7Sre2/yFp82Oase5TEsOHDiNKX2G/ZG+8v+/oHZ8u31y8CFX7jLa75K99pJpJ+gI
FLEQMdL8Zy6r/Qou20FbliIgm/3mNosctSbu4vDrPcfg7HaC3hajsMSFx742UxgDPix0sc7HPuFd
k/Cv5RygJqZxQduWrbS9iCLWoarPpx/W/8pOIS87fAwVjZHQmwe+rZcIFaLN52kaHyvaTjFtYeVk
jfhejE5/72TrAaXjvIVhDCHkSOu7jXMMFgeNrPVHkmjfwsZI+8dbWV2eVxTxskNJ2Oep1oh4DqyM
gwZpbklDB/Aiaz+Zh5Gp+A+ULvIfMRGB+Ozm6U9kJUpb7J1Cy9sqLeE+godkLYPaI2ngrwSHGcTR
Jw3iTHSMlz8jm61L6kT6wz6/POS7LfV8XMKctjiEg0d2U9WAP6dRTTltrr+J6yLUWNw8hq4+RS8/
a5NcfkEX5gendNdT7ECVziCdx1+6DgrmecYFE6WXCIDjW6tbAqfYD1a9jT379GVZgKyhyysQKGGr
NNl40oZOIDo3BGQPAorJn0Ai0laPIvQWymXXX1tt+OHpNoU7hh0B43iItzCElBuIRROkeSx9CFuU
3PWsxUaqptUWRQCC/YRpMvV3ttiicDOhsARmR/cgwobQuFLqqwBfO4cebx8+EHsVIJTsOUkwxp0Z
pgHJJNBmB0gOGAZFTyj5Z//RP7SfkcisFaicPoaR/jo7sApblLQGA+nm0tl4K4pzcWiUu8RuhUR4
g2/G8Ab9R5nJ9Mfe/iEv8i+JvqrKBD5Nd2HD2fDv7Lsmh+w7sH/5b5cvhtPik+xYokF6Gf/m8Uzj
XToNn++Y+lkEyLb36kBXGMo8zNHKJANjJ2VnBQYU3Fiin32kWNMmecg65mAgCe/dvbvLR0hRiuS2
PxBiJ6gxsJ+2DMInPKXXft3Ibg6XtvkjLGU7svgb8vlgDsDOTp0H6tNRAAWRVQbGHK47cbXqYDfD
EOPodmx7ULcGRJke/skCSOgmYVOBqbWx8VXWI12ipKAEj37OyQadlth2W+eI/IAY6bIl0SyFLNQ4
YjYhKsQqh5IHVQMXBTzMiKu6jZCHjBmGYIDWXbZR/7YU/dYAHfuqCpB/5/Qpu98VU/sjrsJ/boa4
xn0M6oBEtAhzuPeLAfk36bYX5/Du4UrZpqr/O3vFDqAfcLinVfE7ROyqVkx+A9t+QjuetMI/xRVz
IcdcvYxLT47w5vq/auB2e9Fme/fRGA0M2j9KFxQjAQ8XD4A6zhUXAx4TdDjm+QaJKUZmxTuC5LOY
H8MCFRq7lNkbDsDXppR9w8q03YQpgm2OADHVKvOjSgnnmfnH/Vv2ygQbSmrsA64A7PL0gVdpJsGI
FUiRbLc9sbFYYBZwF7KMidggys52hvFlGrmRIaCyTSZlU1XALhGHLoc3LRUWVQsUPCmoXhDWf48u
AxEmWF8c9CapzgFxXts97JEL2ZWTq5zOPJlE+5/4DnhCv0F8HrfgtWrFJ1jHFnwwpPBd7gFHMKfr
UMQH8JvJEG+L9AOLyvkAur8gozNvS0TfkV6MrhALE+KCQ1SBpwMxC1Pn8bjKmC3Tok4mowxJtISV
CQr37L8KXBQzFrps4lZyQk7COymk6F+g7XYpi0ngogO9DVgfhg+fDCoi346o1aYhare/qOGaOZ9h
9rsEapRY8RoBwJs2E0MtPx8lCA5tO+KC4bzP4ReXLiBGm7R1nBQ6IBpnvJydrGG+2yq0mfHxrJ4N
l91oC5bZVgJOVYQ+l0C1oAfewxwkNHLiKSgoEH5jwqIzesOinZKX7YzFeQfuE1Y/EA0XOlm7MbQw
NvUZc0RrvC1tpaKaJnALdvh1eHYyvTjTZCSUeRSZQWCShzBSY/+NATL4QS8RSFo8iuZzUu2RPcUA
B27qc2Od2YWNfiJzcZ3GY804xK5mUbEzhkH2gYIFPckByLKU0kmowEJGfvG2LuzkIRobaVDHXw79
bxn7GOIadRXxIWV1LDlNIGXZ6nUQfyCK5jzEQ7brkO8hqdX48QqG8cM+Rh8kYU840qSb1FdX87sj
jH7tKJLjXaTnisJrGHMikbT9ElxJ5Nz40gdD8cwbNQuqkZ70w/h7EWJUv3o05XeLChlGNhtQIflB
upfSAopuHobUqnDkwDHUr5KlubsMxbxAlHuCi855HcchfTpgHUh8sXX5EZXH6hXOYhN6UK1NZ0ZA
B94h+5IW1FTQ62TtqrXw274Dc/gE6BjDyH56FM3QEZUnYXS/UN21fxc/hWz5Au6jh9RSU54YNmKr
FSz8CHUMCY2Fy0GhfqKWTrgqxC6MZNRxsV8LYwmLKKHmNB9amBQhh+NGCken2YVlD+cfujE1uMc9
iL8Wfz0/u54qbqg3oH3gNkXHTDyPdwDvUbKQYZyH3nK5RAAB5u6hEPOspV5gP9RK4SvqvQ/ehOcI
FQtxoAglkjNkQzqk1kG3AJUb1aNodGMW9FI9tAs41cRDCxx/z4+wH37MbZejwB9DGMZ5AHIxP0Ox
R94wVWeBvIg9nf/pbkgmWWLvLlzQaEa50L4TxVcuzGWmtYywDizAQnbMN/Jj2bGFE/vEcdi6J/TY
WIyJjak+DGUmb0RPdiWhE4AQKI5aDZkwI386l8X8YmVs7NLrzqNo06UrIDe09bAocfwKHFyyvUU7
JXWNf+qdEJ66h4+rqjSkjjlvnctg9R/2KvlwsTSgaHHV+Wh3q4+vYv73V6B8RuHBvIBziSkBelo4
jaxjhSS96l2Jjt20bLJXlSeGUNXNeBaUK4TedFVE0NzECzletA3XHqlLwhOD8uMGLJRLTJ9b3Eq+
ui82urPMC87fDx7J/xiUcFHjtPuGnjvTIjECAsZICB+GNYv7iZBBC09JhlqZN+e8tTm0Otqw0TJQ
XYQDkQ2JFRZrCY2EZXXU14WYYJICtXEYjlH8CjX34ZKwnNjj6M1mlPwX8xCk1JY7NFAOLv6igSrQ
KxJBm6Ya5MO2mxbxapWI5a/Mr6XoZ+eSi31J7Mt/1AzGLjyBLC7zKoN9CuecKpeFeCCNWj4mMQC6
JcouRLiwL4dleyY7rS4PLXriTf712GkCF1eLsOTZePJbbiHHHMehS2XLhSPnT7bgsMVwdPCLDg8g
FrnWmzaiByj9tvcJRdzXTsCdNIOB4g9cSF/F+nKyuzhQUBFg6HHTfgU/IxSjYzI+nhjRPJtEtLjg
Tlej02/xYGHzYKP1YHVCHf9r0EcrjAUUSKUiXUBvQvfMq46eAQ+S+Ltvx4rHXSKFK87VnMzgd+lM
k18AgTMo1JU4qZqpgllszTqFfXjIN5dV69xUMpJB6hLGKDULTYTThVMFDvMbNyakRDswIh4GSlMc
WLKRzclFqpSc/CltyXLZCZIRTwcPygAXk8RWbsraRheoGyE6CVePS/qymwEdOQ8tRFO6AxJEg6eR
d8nv8pvKZOopxLp456CR8wp7Fd95Fca+prLaBMmNIA9zGHnjA0qer7ltMwONqsOvzPBfFnQffFkA
kkaQpiisntSPH+wWPwy+Wdr4pKBsxTwlYLZchKfDbEVhkXFfTOfYpi0CDnCBWLd9GuqRncCW5tOk
MakQvQ3gJ1cFSzSOxMNxM9j9QHELZt44L1H6MN3B/bABLnaMP4zul2fGG+f83fs0jW/vOD7nl/Qe
j1yuEKCeVQvxwygZQI3SDuGZ3oH2ijyRp1qPR8WTw+1MvRO3itH0DYXOSFmeK4pvq1Wzwb6xKuTq
a9uoNBSsUkxUXwiNgUsNdZx9tcY+BNA2tezyyeWQ6SzMc0YnczjbyWYo/Q7T72N4hc6kShkwCZ6G
uENQZhmVLJh2n9tbDxNbmHj6G2eBkz5ZVZmO070zMVCMGj02UfHWKJR3XeAhc46F9dkvLluE7rJ7
0+7udaQ940je9sygc5pYkGzkKCi1YA/DVwfKVqDvr6wGSfkHlmsgfALbJaXEqOCQ0UjLViPhjWcf
9FFKQnG/wRfkSqAWlsKWgDW5zvSv5OuXWXSLzNL0CMFXYLplqRiBTcZvNHGbIbWhyLG+DAWeaNJv
NpJ7vviB7P5N0XplhSL5otsUKWrydyAhsy863IEtoehHQD18WtQDBYIeBBM8UYZwn1NnbJHSeXT1
ovVxcSwRExWOqgnR6Cl+aaRunP8ykuUmXP4SJc44xnbZwZCGneBy7MO3hFxb8lUVIIzS/KdsozcN
6mhOGc6RuLRDWOXBhAKaA0Osp7oS+Zu8KkXlHX1gjfyPNWfK6nQc1e0/MuHPMn3HtiwAJN2Iu3PD
MkSK/JcI5LCrGO28aWNJ4uHdGpIcVPMwS3SkpeOzDIdkCExpWSYOiYRe1wqZueJWMhwPiVoYyXVP
eB6QhnEsYCohIeSJuUTJmyFlk7r8h0rRfg+KMQGkZd8Nxj4G3dN/JaiWvZgtFiIu7hreMcdhuRIL
JI3BtDe19azPszoBsQyKlrCTXvmDx1fxYtAARWRK0BuBMCY0TIyZqIZZPFtx1S1pu1DZS+wCFmeD
M8Gayj/KWK6M+IaYTSwh8Lzz4t+8xSJt1RVdajtWmnbeA3ZJGipyTzFvSFMo9i9RtRMNILrcwybI
8NpCSM9HhhNPUV0jzKg4JBxfByR3Wp+LyaXjpHzsIeCDe8DDUtZ+Z5tefOXenIWoRowTgofx5a7x
M7MlUSQ/Y4X8qb+Pbc+0wN/6IZqToEg5TqUTwM8puthFhI8Ax3FP13fc59QUQTOu/ntivOocOIGV
jBt8ylUsBNacHnr39Q97UQykdE2HCEVPg72JSi2uQ+GQWpVBU3xnKQAg8OWKgydefXdqWNx0A0ZK
n041wkS7HJUjfCWT0nQL5qUelllBSCXI6f1V3XsmPSo8OKQHQtwMaIno361zQS9ul0Ol6TzVEk74
IM60AfOHk/3SGidbNfLDxLmVV2O9bdWULtgf1OKMQN2dadUospcCL97gmuMMgDpX11GC4JJTx25c
Vj46hjXq9G6XjaZMLtiBjRzu98xfHVWZqjaOmZMCQDVsV8bbKse7mzEdJeWfXLPfv66ZgohUpkeY
GIb4WOJuDNBrTuqDPv+vaFrtdrdGxbO12vpGDGz4Ah0OXvbeUYxmeQZ5mhZRfSZl1qLL4Zi4wE6r
A2gTYAt+O213rpENs+nfKm/Yn52bc2Gyrk2MzLERZyN9CnDv2MGmeRLNfg0EI+C9YZRga5/hYpdc
Vk/wTSYd4CC2N+5X0c0eTvLDtBzgp48OvWIUk/+lPY83Ho7MQeKLcBtkpAPjEkWLBXJS6e/w2fx1
OhIOkhlpTwfugqeAT+JnGRRprhL7WEtfowgjGxJrMIDNLYKYGjXNeJrGnhqrCMQtglcZoFkEr3X4
jg9WdQaq+jLWVDjiWIFqvXwxvsqUYNPOoXOmMgEIITXZL8ugJtXDrzIS5Als6RlC3QWqE/oSX0Pk
GlQdd+QQOHoICUDXRKEpv6972FDsBHak8ZCESDWo9m/fvSa4KpaTFhITGm+235SMYqotxHBPwNCa
YNFFmDn7H8+ixwZEMh+IHcjAy4KWCpl7oOmiPBnJnVoZjIT4hp/n/D/jTjFD/Rt2SuAfAFckdG8f
ljuwWT8Qgksuu7zSx/Dh4NdwsC/WC7q9WMUvB53BjccBtqm4bYWetr9CLDbLf6w+huN6sxqsTyFE
6uqx6dJ9cVa+buPHwZC899L9RFAqPczoSvYTrk9PpEBNXZuAidbVrPSwzGR/W8ItQhEBsZkiR8xG
QSAZ+zJxxsBNRzLKGi2oiW0F+2y45XeI1w23hU/EpauLA+uMgRJESPeUMg5dgTCxEcI89BgbmvPI
TopREc7gBwwfD4g36gA8J5ZYT4NfYH1Hb/ryHz4XcgLIJQ3nFei/Oafma0p/nEBmpWzHZpx6T9X6
nY1qPBQVSn9o/lceJKnwUOPl5UADuglzNEmpztAHgtf06ldUhF67YL/MhF5JGXD4sDFPdeM23f+d
u60hWJSSX7M/u5mNwYWtVRfiR4vXegAGfIKiBnb1/MBzRc5t8JcJH05toLHUhCrhlznWlqDYJpW6
6jP1MOqkFG9hFBbNGnC6mlfKX+7YLVJrNVgQ1aTh5TqxcigWSZI5rEZJRUwMGVf/sk6vYNcB3qW1
TSso3UyB33guIBzjcch5evnx9JpIVgqEmJ35uPOtfiFPg44nHBfjRmTlnWU1ZM6wjDIIbzDrAu33
ra4M/lH5JFn+Oro7T/SSVczRAGtYJMIJDp8sRm4GV3/LiuQSJhd4wXKtcItiKgzE7xv4SFMFYVBx
SEB7Kw77k6EWLA4sXy5FQtpvNrgDlL/ftr5yeOS4iEUnH0AADAw9zBvvg3oxLI9PntqYalJACvTN
yHu8qxed0PpJoGeCGny4LXUX/wpINeUr1cSuX6Ww7NfzQkexUaulnnyEO/XYNaqiiFPEr0Tn7JrJ
zUqX7IvHIohRnQuloQQW+vBEnpBnXo4i6M3xQS1u6qz0nX5FlywqlO2bFH4chFgWFepySJ/oTDl5
7gf9++w8kumdsDalpWpQmG+zEoPxDRSfldfk3R/aRfjcCfPk5rLi4GL9ml6SlTdjxPq1rpgEUW4y
PqPw4gzZ3drg4b7cV4ydTojr1fhmPtrYzSCKl7LxBaX9TDdWN1vO7DbW1HiPNRYT4xTRL6vcv7gS
FqbnELSKzJ8iD4pqKFxRESs4cWJalPcD9P3wtfcYGgI/uDRhNZs+TBD9ta8xolaPnfsD1Ff2ycey
3cIf0jnxq4+Fe4u9DSfh3r5kdwxvXwzy4PwTLKdPwP632ezAddkQUku8eMltjek0ik6Zlk5xAR5F
tjIfEXIcTGBuPpADDc7afPq16AjyzuHmTa4HQnPKEApoSL7uxJMyRAveq1BwRP6v8KafUB2egUIl
7QrPGtxnD0TkQGeyjy7YIYmdc4yqbmW+mb7ML+3IjUVlF7vZ67P8zz7TTqhprBkPqAk+fsyAGDw6
9mP5pPGgdqYZqVNFFzpyD3zB62InyOsHnm+8p0xJ6+Y5W3GUeftP/zXdeCWLS84xkrW5xkw7r8jv
VgAcHfCbqxnAWBUVUJSTlvXCk6OaPH6VUD/E6aPlXUnaIKnmey6w7UMrhTQAWShHvkbLX8FDv96T
OwfGtz7kLTqoB89zxQcI3burVCYiVHpNCJQj7PjLKxavWBgehHSyYVjnBfDipCV4/u9Afn0ARSKq
7wNtvg76uHuBndIcUQuBNMG2gS2ZacT68h4DCK7AIj6EW9gp7F+FJvzcqjaji6ZfY+Ug03Q1grKM
KaQIkW2FEUpiFWIsEKD90lxag7g6vZS2wpXKXEdIcBoHMZww/zcv56iFX9h71A/1tEkwSy8NWCye
2GdEzk3mC/xMBYl0x8/oNr0zEmxQM14fZqFD9FBI17BQxXLJuQNG4BRSQ4m3B6m6YwF3SsgaRQYY
NYryq1Mg9ICKCgwtMhQB7NTtblDQlzA3i16sDg92SQORLn5ldJOPjwH54wr/6weKnpLH9JDUMXov
mrc+sYJAgAMR5SRYFdrfbovJ4gYTZT67wFVtHVJnJKH7xP2p/ZlvQoLwbkGfUDbe4OifEl/f1s94
zZYZgOiI3RJTN0pVJWsggZX9Rruq9EgfBof1f7jiYv66WEy4f4cIb0EWO17BkqnPAUvZe0C4OMW7
uMmmA2c2ps1DoIpnGO0v/gBvTKBG84FLZP9H05ltKaota/iJHEMau1t6UBCwIfXGYQv2YIf69OsL
a+9TZ69aqyozVZjMGfF3Ucxyj0hO6z14jMsYfpRulEmDVjXRMuDGt4KcS1kx8wlOGSVfh9JmLxCC
SWHUinDmdWypLhq8WcBJDNzwOaiUMgKk0b0ge3KqCQSSc0wg50S7p1sAEsRjyMkaSvoJwV8d66Cj
zzhg32JOYnfh6CcvDxnGiy4p7+OpqdJLXKVXfjV+7UDH6Tjiv1YACKkc8KJzfsphIMEVP3O6XE2q
d4Fk6N3lnUjzjQpHQhg55wUtlVwEkatdRq3smtQTHMZn0vcLUkRH54SIvfavaSGdDrh+SObk/I7Z
Rxfb+SE+p4e4RaTjkR5fdv/gxnjNseIco9bfaXwaL1wOq13Fwl24nb8cC9H0w6A90njTY3qKH77w
3+8XlQt/x5nCKnHYya9pk59PceMWCJ5l+i/J9MSdyYWaXxPM51QqJ6D3knf3oKXa92+j5wTwaSXN
CqVPlz8GVPA7TnNKbKooisUS36FwoBgq4y5hVPJOVEIlSyAtMml+DPkz+ixV83S3uruPrUFnjuvl
IX6eBWxJ2myjH1azQqPMDAi5e4XlE6hxpT9z8zGOTrg4jHPdE7Vdo8US02DPRdUA2woVe550IqJ6
eaK7/mJzyQ6Zm8YHcq+JXDbWaQu/1UHENnHTX3ckfe1Vmu1Bc6NbR9DUuOxr0WKM8RlrkP1g8gUb
WnfWAYBCT4x1TYIBRb1ApC7VmgeXXYxolEcQNluc3+ShYC7nlSUG7qWQe3cOF7QZB4orZvExg4Rl
wCKp7BOA0N18UCk/aRSBPVuCfg5eZHrJNVQhvxZz8CqPk2VI/Ja9bxt5egNHl755kXDbTQ1RK8c9
GF/KmSNZNChArBZ71tdaBBBZpOSf3Va6OsKIIh6g46K0H+ztJrTTEXT4Q91SUHh8dvPVWsrsuEMP
exu8rNWVAb1AmxUUWhavqKBcBgyhDBVWm+YJxC8dan/EozYQFj6d7kCJGuaqRZcqA10hthHWxPqG
P8ez+7CfjmAaomEmcpX9BgBHtuAL0gIT+Dw+hkc3juO7Rd532TIYo85bA1mMqXJxtoY0wRgfbReB
E81W2wfypdFjEuM4IsF7KAwYCHt7+CLOO5rIYEFYxrtPHUtvQR4dCvRGOBP0gdFMjGNEZ3NwgX9G
OeUzOheqizXg7QMkUBZTLP0lLdokYJwOHQ7IJKPBGABAFpJYwTFsQMKjgBQZVOUDN3+MTDvbqIlF
KVlTBhGqPPjQuXehnoNqwvbqq4TYKCnrsAtSe+fr1kf86eC2oEUs3eYEyLu/1sz1kZDVLiuqzFCY
Nxjn2wSV3LQ3PbtYYRlu+5lUMKg01lu24FRiYCprfcNNXaG+ttRhfAG2xaa5bURc5xiEuLbiNXsU
/aA0SddxxVCW7BUwJBQl1ZImjAwvOylRlxHKpfe5nAV9FK2SzFhU/8C+laAgnx9fN/Lleg1owJbI
y34q+le1zTymZ8M94xTQ+Hi8SSTTl4z2xWVOzHHC84TOYs+b4ZPepbvhCT2GVdjKPpOTc2fhknrL
hlP/dnEh648mUax7k8dSvN5YDsbM9JvqzpsEPKe1Y0b9PhZPgdLBxnvC7X28s8ApSyVzHkOo/qf8
zF9P6xu8A330Cu6WkoD10SHSwiIhEk0aIzapKYXZQGuKKReXNdNygcQH+8HTweheRAjNSDfsoLT4
/irGltuilm0y3ZeBZxeSCffxnWaUlLjjr8YnWCGu7XYCQMQxGQ7nEF+gclIkihoY2TfY2Ukksw4+
QAtjmCKL1FHcGQHdSoA6fJRsfmzz32mQL6dP8NncOaKNDoLWlilhHljnsumcIu7Nr+MdQOZXiN1a
zDIk/Y9Vb34ctAGwA5EN1R9UTtOKTFTLkyVsUWQyV2G/AbMYL4yiz5Q7vBrU6BE2DtUQxdEAoDTi
BzQmr+BJZ0I9s34H7mzQCoCWLgZ6wUG2x6fZNfbjPBYTBz60N9bixegNLsIGS7q4rVvl73/Mrcps
prjeeXjdGP3/mg1iwED3FuV7UNhMPJlMnvGbN2cjO3UNDiLnsQHLtv2tz6KVQKSG/fK2KHlK4tKF
ipBcSO44i/vHTZXLIhUlKV44GoS/7voxRQI4vtEVwwgZqJtE4XzlTh1SXkZUUb3gvUQbCeZLLDid
yYfGyiDnAFRmP2b6KI5CHug95r1oqeFGZJvg2RmQun9ZSk8OpST9CDEbsLVtx0xa5JXr8DwMOLaT
BRIJtuWEAt3jaYKzboM5w2DzeTFC46aAiPfOXEGnZBfAQtewcFDtR6cJBjuHhAjcOV6tmMcuWi6l
QpUL2Xfnjt1prp6Dq//oAgciMal80UR/TSInZLvMblRPC6eOufxcsXVWWwOw8IMlQPiajRNhF78Q
nRGU/wfA3DPRaoK6QHhG3NxMC4mJV53YSB1Hcf6EVJz/YvQcQY2FoOgZBUl4QsP+c81TapKFxF9R
8Gy3cQ+5SmP6IlPxZu6pumXf+bpt5l6TnL++O6XdArrg6eLV3jvuyW/u2mTRP3i9LR5Y4Ay9wDOK
QlvuUEuG/97ZSyky7K8twzwau4/1wAenETpqR5Fkj3K3BCdhiTHSUwIXaCMxnwjYhc+14wnK2APa
BgH7op8t09ZWczsQiWRAtbdUPhQoQBBS7Un19y86C7i+Z5Ckf2GinPz+lZD2A90lDTxUiHOzpEMU
imqRtN0F+tQmWUwIU6IW/p6mfdl8LZqUoHm2GL2A/gtdQwh10igoxZ9LnF/044T9wlc/yeDGCrPG
DiAEuuFv1/SnuPpN1zEs6nLphoSJQkXBDtIlQJkWDGOM/EiIA8g30ADOarhJ/vPXUjB2lc7g7777
0l/A4ddm/7tGpdGkb72DpQ8fbEgyIZPexdLetLUCej+sk99gyBavCRlnebYJsfA09TlJUuGPer+R
r49Yau5ATj0hpSh1oS4NyRCm4fspop0xzLEz/AtDiv0CgKEY3kM2RAp8IATkbmuoUhBp+DKLS4I4
AY8IwVikHBD9PvJUI4CH8uC7ecU/MCxxOW3TMQALVQYA2qImxgcoxnmtxPDAvnLBV4NdycYsy4JS
xMOETmQnk2cQUw14wdxWVrwB0sYdso1eUFtz3p2AlWC89B6Cu46HXMMfUo40h09AAFZOVyFV5iVL
U+mXeF2wRGSDE6pT/8ogrtx45ghIhk53K7zfOQ1z7xzdwS4kJ3rZdRujpx32hqfC6gw/QZvrzZK2
F6HCkEqH4eVOvZOo+ge2rvkfJPhivo9kedF0f8g2lK50XhFQz+giCmoWJd8BIrT8ktR1p4kk6sUv
93SrUj4yw4FxFesOrfM+Oi47w33UTjrDPCoHmA1wk8ny1V1ZwHrSDOQNlIN610ASNSWFE86R9k1S
yPdLsSW9rGLM2APlT9PMetdNboMbnhhrinSFmS2caN+RyBubgeBob+cC3XobiEJwKGQ12X6+K2lx
T8v25eZrHpWSVTJsYd6cXpHTCi36xK7kIMdjBXHN53xAhjbMEOx+rS/D6Bhd0g5oaDZCGw4Voq1p
/1NpS3UGVlUBK1GFV5zCrgqdiqKMvDs8Y9RzFCMw/SISZPrL8DbqrGoZkOrQfjYtDACiTUMskXJY
mssRZYFZUhrukBmZogGQ5cz4Ffc6qdwxSgpBa7DaGdVvNh13SoGvw+jgUPX/AFdZ0mdjfxKfHygu
b8Q31ggEZXXMD5sFgAWX3QXrC65dU0+QdjW8s4SVE++CdrUmcferQJGu4JY8XDKot3+YUnf+JRbE
fa2lkCj8e3CzmOaDlKtmFL2YXVSOImiFJtE6L6I7UaaIJY/oWVAb+Z4bAxLypTQQxz0DBXurPa3L
g43OLjPqSyg1wh+BOPfzRkrY/dv7KmaxlnZ23wEzYDqDgKIdbsljvAiekZBt+/SzWwDQ1PYlftD1
8ngBK8C5ohXG3M4ua96iUwrC/zXRBX8scjLwlgziVAQe8J88v3RvPtSWyqQBmeg6cwfx1bxlXas9
OB+s3v/aKGnnBTZoyTNJUOSWGEDRrUKrSfDki8uF4jjsiaXqbog+XZQ0iC/b/Pt2SBQGGcQZInSr
JN0jLOliKGM7E4a0DQQvWEtRIcf6m8K2ZW/rFirO3pKxxxF4EcJmeKCxAu+TbVM4WWFlhVkB7wQ+
dOPmLHdFik4qigf0AECS2xrWGgceR+gxtvgETEyEFPK3jfQw4l+ETOZHMZmXBMg9nSlMtUhMtm68
p1xqQu+Ie0EuCmOJqDvl9uZjjs7rQP0bPHZSun4c6l2OyBk89iK31DXdC9FmQCC0rJz/yIjRBxqS
3mpwpFDMLwjgxk6Cu9aOmbdAmDtpgylZsF8qKgmoTN/4ztCQcPrAPwApc5qyS6JtkTMbpSp5CJVl
T5iKlVDFYIiQeWVmQIVSMXTF7Q4l+kko848E2Dz4XibTwVuEZxTUciN/1DiqGYJmePjOfGq4MopT
TBrmzZ3IWU68LJoeyI0nHCjv189d3pNP9+mh0eOkgSL2AAkk0k/rVzRazJCF39MiAtrk+GfAFRql
0tPSHCJSsGu29prjDsJcqhhuRjOmQ3tzd7i5kCcdSgaMbnbtg0pH2JFPGPtzh0+yZjlavKwkCI5l
O8OJH0QdV5Q+I5N4IcpWthGXi9MLhU8jIgY7iI05tDOPYT2YgsH+Fg/sUSBWQ1RdW9+l8jcyeWMP
IBJHfEOE6Pdsmrk9efYd9P0fUO8LMHVEsP2QhA7In21MKbgbLSIIUWjPU3Bjw0IUSToQeQ0mN5Za
TpRph4iC9r3DmqVYpykuDijEzgWO7jnTgUdEbiLqMIocLmaP5ejq1G7f6EHHRL+MsXNCiorD4OaX
XaRVjOvIAN7/EhRcLJ9UWje7lVBUZm0MEj3SxHDeOzJUqLH9uo+cTCKJPc2MrG1AT6o9vr4zp8V/
srtTp1RWMZWgD4bIvQL0ldecthgAgpGmB9RHZOHrpAlfHcRFlEJ9fUQ5Rz1XELKxx9I9F+hHeHd5
1fcJ5uFy8Crrhd7BaQ7fgdKCQeB11JEWUn+mWtrc8LA7x8GCrwoI5WEsQcd+Et4SvTnfDW0uTuEP
5SlX//p3+VjXt0NP7bEqyPYrjAWhKaDG3xLyICccKIkrCwr4o7DaWKDv5PXBXNuseV+FtOANMhGa
DqAldAIhO5dAxY17MDo1IVNW75CcMqqK17okb4UV26QbCk9N+mfouJu30Kz2eDG4ZLoP/tkFry77
YBRd3wCyNliHPslh9YXgwba/3+ozNZZH40w0nsaSB+bCwJxdslbai9gGSIjd5vjj+ElxHjD05zK6
uyCRJDhSruZI2saGA2mvBEjcDHYyvTZwZfQ6skKGHTINv30g3rdFtemwOzhjsGi4yJBsWFsShV1E
8XLrUH6hSJ3tJ+VvXQ8JnpWBjan7dQ325BtIQIiptQPcJBY1m9IM/yXuFZawEJjiTseUMMfs48so
dDZvVBn8DHavlPnmQyxgf5a5+/TPIw+/+F/IGQxuPUSUgGoXkUrYjSH7/RTw5IxcqDvWORbiNffv
7rRHT24v906bEymFlq3f4HgR7+QnFOqMl0YTcGuSP0ZkMtdAbyEX0BkoyCXJw8VY3TSWUOp97pfW
s8rSLhDUo9d142JhctFvB7OV5hPkBS2zybfL8CNu6aY503KDoRGSYdyzW4w5Yy/jv0WIp9O1aO5j
ByuVdBksXTkthE+SPMwXqARUnoGHihHWKCAqOkSWV06ylZBZL7w7tXUdQ6kNPlZ7vR/T25CtNoWW
65pENsIb7+hidZBftDDk2vm9oFGZH/C5U6qZlZjLz/GtS3hOJ2CS/cksovvN4lltaib/ogT6mlwh
Zi+ckia5IF2nNWmR90XkSJOsp1cyAcDImVX4ofjkLQjkptmP9EwmPdn1dAyoUSWjl4oOIGSKoPWU
SLjMgewL8rP6WE7pniWliKxI/7tUwpqB7keJmSLVBCUcoxzsHl2c/Zo/UB20KpA5Astz8jxoEI4A
VmYb4U+fmVuG+QrVPg083rwH0kCaG/M77E+TpBvh04Y//sjI6z7qhlkP7NN7Le/M5MvNysEbcAPT
U7kciv1B0NilUqn9am8/oubCIH8q6nEUd25c0dqqB0yyuNjkfoXkuTjEoSBKuAXBkQ922qKasC5J
d/WgIkE6gdzUOwRF0NOt+xePoTYDKdYMhaeX2JpiztH5MA/ezajwKNQ+E+fnOtFWxFhiwFqSiLG9
gctp9kJyWTgF2NuZgvPpNwGQmWIBNPnKzdc8X7+ILjW0bTkfqX2mkguocB5yJUVvUb4Zf43a1Ox6
x5my1Hb84Goo8GdF9NeLuxZpDC/0Spogo0WkFN23UK3tvxKg7RBRXqh/54d9SDu7Y/xkGOyY05oj
u/LVvXGL7mfnM2h9zeag5m6DKy1ngC4ppwuEiNGE3CCu+Gt1g8cYHohvXyIKXx/T94A2YZ8KM7Fr
Od3paSNCp/sUy7Rzi/feY9AYthN6UiSV9FKA0A2jA0pjHPuimKDCZ7eyZ2YPFPqG3Qm98gv0+stX
QOj/nTj/nAM0LAUs0QYERP+t0CBKHQmbyjBgcO3rtIsK4Mu0J/Tk7k8cgehPag0acWkVhWtDNqI5
9AxSbTB+m62D7QiK3pnXdhFXxlA8kXL8gw4BNKLO5aDMCUnkLoKf0iaAuD2W6IN4R1O7+6eTNUhE
Oc+fSWYQ8AnhohTGdFhWL8FmT4ofeK/YnazDZqUxq0Q3y41IKPyV48zZ9KTfooea3+0uLhgJkDbo
NFzgX4MtWwdgQO6J/FKGI18GB0ijhvGZ/FSG9NwHhiMS6M2DSbdC43ajx7z51zsmq7d1THsO7kWq
qKXISs+2jnyUgVuk5tPSsY1jd3qBvWF4+rprmPlZt39zH5NKwBvAKjwpgchRfHfIz0dq0PKOyT1k
BopXjsjhpZ2HQ91Jny2W3xWShn8tt2zAa9HIX5Y6EX+5LPxJiSCK51Z3ugIAlcDXiAutk3exv3OF
R2/Ca9H0AEm6LucmOW0JuBjYJ5lhXj0SkJGnmrl86qCLF3KGzdz+kujXrxzGdzZ2l1SbAn4haVYt
MCijwcGULlhkruSeFTdw1fJiNQetttGWYEbubI1THe8xSqiGe/f3m8JDVQoiOOOV2LqgBQovp5aF
PN9b1azd59nUUJ+FlzkbFEPsJ6dkQYjAkACD0QTcDf4bZ59o2E7BdbhnTDwS1Zo4RPiz1eR7tMpk
1/S+4cnm25r9W9jsd+mw+KbwPPxkRMwNb0An2bPtkhSnZhfMyExpcA7BnfCortM0iO97Iz9n7u11
eOA1DoEyUTuU+9vLJXhuYD9LoyCMECK6ad3i3oI0VBSV6hkBjL7tts3rm0RIuDyE6tlBJUXTeNb2
Z3Kd97La7QH+8QsThTxCyBMTxdP6fI14IVseaRWccuRdPWQ4FnJ2xreZVYgdNLiMGHEeitKdJjtp
Uc+f7fEzpKCn0iZuwbsGEsNND5VUSJe0/hvIlJaPrlzx6F2wb5Be9TCfyR318zUReKGV3c0Fmso7
U7bYdHaP8YcdpQllqZt8GqjPxU6eqzYQSoqca9cOChKWRVCg81T99Ym1mTp/mNf4igqm+t9gRUYL
+MUBddOjbZNd/Uxr9iOUYjz/si8RCsokcUmyvxsrhFBwqHY4VyyGbo+PTXvfz/tn7/2AgWb05dm+
Bl8OFO8xRH7zlC3yFfNNtbTmX6sclwt+oCBrEEf0Hdv0AaK+jWHe9maTRx3Uj+GFGGsaGaMMXWox
cggEZMM1KaQkdSckEu6FGKh9QIjL1WdBBhT0XtPgIETgXA0ml6QIOEG5T04RnjNIEfoe07XpBLSI
6tSkB2rzTIBfot6NUFHbyw+5KbBoXbBumDerggXoGpOeXxiT1oe0J0LRUQ6SVoCg54UHmd1vAqEh
2OV0+h52bWBwAqM4lc6Xn6AvWNrI89zBWiTfZKKAo9AGYSCR3FtOeykQd0+OvhEhb+0oqbPnCig3
TeOOvX3jAGfDZ3jH24Mh4K20zDsfCV0/MSAMgdiS4xtKRQhi51IHu5c+hR/82efhvim+ujmdDOzj
lq5+nQ3cCMdgPgKyF+JAJy/IWj/Xe8wmYoyTsERarYPO0Y3u0Vv+LKE/EkLIR+GC7qwu9ng2kJtk
MejZZeIFE2hCSBgSI5APi6L6bN4WnCLST1ScF8gzmXQPmQqxyvaOUU9ltbaXohNGV5OegQ7oEr32
oJSEWW73N+NhZKa4rASkJYdY3R1Yw0hh0N/IUCjG7UGSpfruhTEkLSj4FugHcHA6jbWiwjYf0wsW
6fom0UghUhFqbOZdRr6kvrPTouq/+NYZ2OiJRVcbLjhpXk5JL8GvcK6alw3PF8896HO9c3DaDq8M
troQSgM8MScfPjzjxwW9Cl+DRdBdvnxkAvNvg5Crqum1A9I1e0+OYNVsrPmjKe5T/k/mP2H5NKD9
bXSdwum90+ZwTQHOYlYS7pKIHGkLRJ+AhpplAJsZTOiof+giw+4EY2+Ajovy8jPv9GX0lj5D+Wtu
87A5+/IscbrjeMJ49JItT3qFkH+I/1zznnUqQxeHkAFk5CP5+gP4dtjKOK2GFLQY9wj49jc7bySF
q4RQLJcBmaCk4tXeyR2NWCLHIatVcmn6zA/295B8eE0RATmi+xERoDy8IsRXGBwqwLNYsX/OT0AK
hEMA8swl/unkCc2Zz+sUzDrEpITWiNtDDBjV1M8ycEJP9ve1QgWjDiPuAFeGc8H7py0KC4uDQPhG
HJ+JuEas6T+pZkh07O+C58HVpGzhgmIBwjQ2k4ZEHa4FtaHxXNN67oElFhu1NhBXmCWfxN9POtKT
brU0VlK2GQYPAZKSWuPgeByIHYcNNNkko4b15T0RmsnQ6trrRk2+7WfBbCLpt1R3ij3kQKxe9uTa
9Hlv4glpmqsGIfHo5QRCzb3TCwT4FD+XEgOWGhzBmJ8sii2/R04/5Q15koTvMuL2wOgDMUWoqXf1
vsP9tAY8p4flYUeJ9xeywYpQUmeX7v1SGNg62T3Eqs+DxIzzMtu7dc3Y+L6EMeWuFnU3lJRgf79U
CezoXFtLnLMTb4Qar4kZyT24gOYitHtbqq31HQ6QlsU6oU0X8Q94ALrz03AhoKTs2/iYUNp14sWP
eZmDJtNcs6ws77SFNtxsYAZzWonCPo+OI1lGv9jRvjfty5SuBT5ZGVBF7UYhxZxU0fAYq6I21C1O
IbJtfNfOKNLo2luD0hlS6fHB0S/hRPa0AUMlGAglkpzVUF3WaZO8MTIpuSo4OaZfWBEmeDFdCCsP
J/rdBdZlTV3dBrBlxD/4DUEftArG2PfqumUU4QisYI8AaiQzDxTA21tfS3ucU0wudIFlCCWGJijZ
86D+mkQ839f7Qc5lCRTCMSiAnTbOgvV93Tga/D+BdIXxJa5XvkcpOYZulKA+2+TD5W9KNMjyN5eC
NfptW635cXDaqUMlER8gSvmzbj/pZFGVT946YWCj4j44tfqPgJfk+x8BBfqHj2CQwZ5bz1L4yeaY
3ns/IPCc33NAjUB5WXda8bZ1nx2IYENE/0JY3x0dploBPOk6K0ZlhO9VHrRrIz2hGUK1IJOBFuOu
j0omRly2AmEw70qffJN2DATwBtSaKR3DB2BHXJQHDIGYMBfQuObmPhAdnjDdKiFBYXv8ADei7nHV
+Atmj84ujbexzjs5ci7x5yluBpuxuzhnQ3R38B8baEESgVQEp3L/wE0UA3uVRKswM4nm6MgsWlG5
3BA3MRDMZm1z9uGnd1jpYJTELE2KI8fp1aSSGGE9nskX88ADWNhp269qQGv7yEMiYBLoicnj8qxN
0hV1vxlfWyBsZ9bG7mUWX7nRBOHxR/r40i9WlBTuYnDzmlxxrus7JeqcU+8hce7flqF8UFgwrwF5
9VAJ3gwnMETrhbevBOIDWkyOELtX7ixOSNoV1HuIvfZux+6hb0fKS9vHvHTzkGl3oz3e81coulLm
KhH6TQZpxOcLCfL2Tqic2Yh8SS5hBZtPBPpmZ4UIbs4t8FjjiPPRz/aZrRp+M9SFSQ8YlCaWApat
o1/OkL/IFQISfhsAceL3IsJStDZXRFME4GOKSDbin2M6idmxiKUjI9UM9AGCZWXXCRZDQMz2ELmJ
sx+80yLb7l1mg3CkN/CMSV9rDKgoBI7jiaMMFOG2PKRfiwb4EJf+C4fRG+pdRp6txlIBXdhKZABY
F4FWF66dWpJnqHZeu6NPIrG82jsBb4Qd/+Vv5ljMVOOz7s0r+pldb17uVJTE3BQ0F4X5RkwGI2Vo
uOUmC683qZiB4C5Uk4EI5AG25mceE4MnZg3wl+MnDnmx+Ch/+Nl0mY7DsqK4ST/D6m/hvZNbiTaE
8aruN+J3Vx2dAJ/+PsMWrA5uJFA1dBbk0ucDsbKqG2AYtgt1/Bn+torXh0dDIL29e+sfVsgbOgaT
V75R6b2gFaM7oVoohGlhr3x2gFbB/XmGSmysl/42dz/IdCQBZ4wI6wmOYLdQ7hJIb9GVOA9jy4Qz
m0Mwn5QrBtD21dkdsW+qYkP4SJC9OgNIPbpaqsbAf23rtDD5Ae+O0R0LwYEnUY5KBq9li03bampA
e4yJMV+8J5vkUS1lBswJOLdtXWuzWOnjNzYDszn6Z8fdD6hsEEgUhFOielo4F+/8d/FiVPUXj7so
KCER/mNZcJr34sE+KPwLrRd2EafE0hb2nCvvZ9xe1qyVSJ++/TJ+jysUG1G56anWJS43xayJlriM
JYaPaAADs4yyBPVBKmM8/bZzjevxfUwEkf8cPyJt2XUO3jvqFm5Vu2Xwji7BI1m03UOgMYz+ReD7
ItMmpEhgf78Om2KinajGlX7z4arGg043LKXnIMGkAr5SyF9frC7Bof/AP9yi3QXuMpbIsRoWnYdA
f4SE70mNrI3RhGQJkYF/TCqZo7Eh2Q9DvSk5gzsVvFhgQ0lIexCQfQMgMO8Pu6MkFPgVlH62J52M
wh8BnQf1FdJXuDGsJOIRJoOQC4ctnAb3T1QiF7BXdHvIQQP4B3BVlbHuZu63RziuBOLvmEoCn0Tn
49Wo6x6sqTbymTNpM+C57HAVOj9EjPBYQ5Gmr6Dw/g/ilrQbqt9FvNzDMvJkdghCKQ4TGAeQckuc
aHKmyhg0aQzgiL5M9az73vLsBy/ccJOTPcpJehfR4iKiedqxzfc8xpJJRt45ExuzJMoRzhdE8Bcv
IuUIEmDv812taZbMLSLtlYJO9WlmxK2YZVt/rPA+ib9YodkRXg+Qj0HCvKUu0fxib/t5OAw6vpeR
Sd7Dx4lFSoe2yOstdR5rIe8AZinGmkOC/n8GOMR06Y2byi22vQ/TPid0gZA2WUWTJVQlCetAxm5B
/wmUI9YwFGUvSZdHt8mHQLFRcvOJ+53saq8R0/vJfV7qDnTM+Rfq0iKXfsAhyOEvSlS0vjOJ0gSK
IlGHaRl0dQ8EXmjYFog/YavYIJNDeh/cpmdf4q3ArQDinDIixI58rJYpuAgo7Z5YFnLL5W1f6GGv
EolMYIeYKcT5zFaLshpLhoKEWspKUf+IdUIc/jKcUeInaa5HSwjSJZ8GELU1FRZQ9bxPhpxLQts8
qY1Rav1R+mp+D2eFeLHF2dDEXEvZR96yjtUrs6EcOXBbqZzOxx53hCEc0QPukzqC1ChYb/dLa3NE
tgTUgLGsiBu0fuLdXccIetns0QEuflSs3DdCRVWflSBbKKlD+MhCIh7gQSPWHEkBeCSPZJo8aKi3
Mu7iad2mfBIByEHNPUn963K7ackgdeW6Hyfu2kVZpzEvGhovQvM31+a6UMSodt0ivaOUQiMnJPXr
BlNHYO4FsdZx3HQEZ3+kAjG/JauBHwFvHDAxDl220PFwhqDLASF90XEs8lTMnTN5ec3tjtTh3m+F
unVdl3Zj0mZNd1Ixd6LzYJmv2yhtTzx1MNn2iwFxsK/aBQP9u0/J9e5XhC00zGrypXpTiDqhdsYX
TW8qR6kOXK2BWInrS5Q9uCzNHBFIgfdcnhj5KoFra2LgGYYUszVJP7wC8tG4GRyy+HigpWGTYGoJ
R5H+Yn0FKnaZ3/M1M9EdQmvGECZ53F7n8eFiq3TQKIChbEWOLJvoh/jjBPcbVpgG/hjMPi7ByCX7
LkWqbIM2DajkzgIixM8+iRUCH7tij7yxGSpMRkEK/QSa/ekGHGphsa/ziPCEgCHh9RAxN8l5+IGP
HMvFNDtNEcuawPpA1lbDJWEe4AdwUvIyJOaiFxxjiSFGF8wiHxVknNd0c/LurniC+D1lNRNjI5N7
p4Q40YxNAX7+kIrJfq745B6Jy43+mRhp2c5qPgxSL2gdc4Id1PI2DWb8kveMsVpUL4jXLDJxNgk6
UTGjyrmgxdqm7lf9akVpyct16e+GzEklSBEhlKln8EbE1Ot91Xsxl0tyJXaM9nLRKhHQ3PDBTCe3
EHOrBObJcIz38hrzT7aARdY08KUCGvCDGJnktlB9IhOlDqN0cGZ8sWYakvJ9GA3vQHssii2oLymy
jHtORDh9wd46AjsKCHQEMDMJSGKiecBOMiIyb2BMUHNa7E6EclldFGoaMLm9HJWTgLkOQLtckF3S
GxOYZg54yNAZsAN+vNHD5Yg8w/HfTG96Qal0c61TcpuMdhucmWy1skt+QLzO4L6yQnanYNTwWS6L
PvzWREaHHEeoS0ECCLdkH9L8u8c/YzVt+Qe3jVbJV2b05y2cWb0Z0cj0+36nZL5tlz4En1jONoea
I4MqgJHB2R/Qrb//tPVx2htJum2bFAkG5tT2bVzMBBn9+uJ8hbcxtLXEaJSUwndvowG0uAR7Jw+0
TKX1FNMpRxlbr4wRkBnRD7g4FsWSKdEK2k7diWAw8w35At4Fj8QpVk3nNENytIGo8B+UvQIJM4+I
U4E9oOlXf1JVUezpcZPKn6O3jf+cyFIxDcj8BCTTdyJ3tAAtN8lFD4jUYinOeZ3usyXA4FoqhDuo
/poWtq8b20vW9o94J0RulNPRP7L9hIo9394yEbbfVjgaVrp/I5cR6TqlGjuQ3Uq7/oUcWpvuPzuM
7tsb00BoIkiAya4VJ74kIQphJdvMLzZXPs3JUVbVRCSJT8ak7gN2eq/akh5KkfB0VcI5JCrGq0Jx
YMi7kZ9BP4+BkNMAiwlyVnak3xjGMQg0GtdyqPXZhfgRDKZ3qJw500Lx2PzCSyRaTGoQyQVGzgCS
IRFCa7wFvr8iesqoQ4AFmh62RMAwAqiYyH7x+Yt4PcjW21t/jBdPgIb7b7tcoHZhxijlDAkHgm1t
Z6zzB5L0yh/EEPpjhFAiJN5LYOIL1z6xrfQUPvy+YoSglGyf7pi/FjvnltbK5LsXjo+Ib88QMpMm
62ZIKCX0z2SJkOJkEJ20BSfg1KBc2hVGNLvZpJgO7PWaN9AwJbkRVRO5dpQ8xoySHRBx7KOqgvKn
SCqGIIQ2Exc7nMfcOIlhyARLr6CbKa+1QdU0P3PGK5411AaVSwsNCFKRC3MagMilX//EbhnTEND2
VQV/rpIGc/B1t7UmNQ6ncakaBZ49OEUEAHl4NsEcMXpvyAf8cq7KBD2ZigAWnsUI3OgwuRt7b0yw
AqDqiuYdL9YNh5+ePAimqQPdfaLIDJW/cvDcqTuAVOAdVI1oh5BrSZIfzlhRJN/wCiTvvzZ6zy+R
CuP79MF7iS8AxaC5aBE52XBd/W4xyj8ufOnkyV7UdKKS+cx6VA3cs+sESQUSBvoaTpSck/qnF0OP
By/RsrU5IDq+E6ReZrxe5/5l96X0kJiBF3+pJZyEyMKCXqLDLOO/g6dbeM+LScee+4zOkRFoP9sM
gQISVc/UgBD0hYFnTOMmsWkxqoE+caaAT88Bh3fvRMrKMwUhNUEiUwVP04y8J/VPult/Fj39DPVn
UAx7nHWQjeQJ75GfMeYKcuVLWksm0aIZaPDVXc0BzHkY8wAtH+3Y5hNDsU+fwHHAlY/By79BzijO
ayBeOfaCKzgJ103gP3Szd+OvNmFiWe5xKl5AmWoN3UCBlQIwOHxHciKM4ukCmoL2Olqfm0y2uycT
vPfJAslOKZGW3ZnAQNvfEO7V2ygzcT0eA6B1EAd2FmCh+0V0Rde1PmozWuvuNKa07nhxRuqIC+F2
3Nf0tbzAge43T4IyQFyoCMplvlF2NXBZ29hvWoFOBhGREV0Gc+zHyq5LocbwM+pGJegkXwq+p08e
hCrkJBO+ovsgGNXER+qMdn/6ualDoMrRKIBH97c/35YNqhsK4P04atFocPv4bxk/teAAJarCUp1D
nwdPHmyAagX3eonp8tzkKXPKMckKt4UxbIYr1e6s2DoCkoxspo2fw8Nw2N1eZqs9Mkz2Kqlc8BWJ
6w/RDgDt2yNfnDRPeK+4wGUmakOplttoZ2gUeiZfYOPaE1QBNfCaCjOPJciCxsI/RN11xXmw/M5n
kCuiU68oG9mDXH2oj7LZ8mRTFIQTqqPleVxbjaQVaOZzqA6kXANSc6B9f8OdeOfYdNmRcY44sJAr
DBSQLhIsgPKa9GFYffbiq9npA8iWeHN5jGHk9+QQINNmWa5eiCUaUAPzizO8EU7cZFN/ThwErBCY
hFUgcpagzTtBqWyzfL5tx0aHPsc1XXmQBpieQ8h7k3xMzmyogMKUMMiGNZmYnWDS8FENmhusWu4f
YRVug9HyXQ7nC7P40JGfI6pZMQhLoTy6MhewpKRIkFfiryST8cEJ+FptmWxjL2YpR6K0iMek4Pwt
HD4n4LUjvMc58y4h9R91AI8W41aovq/wWBK2ckWvX0RZHPvDUMZVMLvbWNGl459ksRO2QuMT9WxV
cbYUqAxKvQ0Vv4QViF50FF65ZYSRtUgXjCGkBGT6jv3s7xrUFYHarzOqFvLCGHTVTZMOERbMJtDi
hkODtkmu9vVmhONedETQ4Mw3R8qmHhNy1Oia3Q5UIpJlWrj71aZm9oRVUMhVnjLC/IieAjMbX0Fd
bk+bQU/G9qquDPaWBq7vTdAFLT2vtDy2NqEPnwMqvOnlP5rOa0lxbQmiX6QIvOBVXkLC+xeiccIb
4QRff1cy50bHuB4aZLZqV2VlZi3R61oboyOiO46PW99AIw7UR/nIILfuayLzI5w42lXmC4BkEWCc
YLhhTp8FQoIlC2ndJxhllANvCtLy79XXzqwZvLoBIiBvRV+VCrA0xOrDco4MHMDu8UlqZQNgMFkv
jrpui8G4FN7dOmm3TA0cZ4i69ABYzrFnYR4OiF04RjWcJ6tgtmOCtgHFBWbwzkqaeA40zwO9fROO
VwlhYHRGud8IwZkTQ5NH4tkl+rG4m91aQAnw8FiCjIF5203axPQwpOzYtY6kIwWuYpWEUjP5Sl2c
CtxTCyUJEu1o3zZNa42LEQ81LHSHYZHN7OIUpvJ0YE+LASQvCHFtn3Yrgi7R4Gqg4abPLFG8C+Ws
vKZ2/uMldasjqUay9ax4qYKHFMipjR4hUujGJA+LA7xbbAjwgzMa8DJmb2CqMeEHEe5fLbqxDQD7
ezI5U3RHTdJFy3VTmuoEf7eBTeHTbM6+EKm9bLW4zdADv4mU/ZqNrQMinBekc0w7+NlRN2oQfm8Q
rOtB1i0Fj+TQ3zijiSS9vPXRvmNmeEC/twWahHpB/Wc/7JPzWmd+BZKchredGT5YdYoYSdw2pegc
GkHxA9R/Gc2T9yaPa9G/tlbJnUH3p2XUmEo6uOfga+g7RG7gVHCkEj8BVmbywq5AFz8NoF/VIcVD
vTYioE7ILbeOxtKlHiMn2hpHQ1smHtJ34CqXu/H5237urDF7sde6YdbzciEaNxIIJOrRB29U4Fyn
0omJNQ6/V2gUlKlVEeAn+dtKb35j9WRNM5v14L0xk6i0PujfAqfc5rkI1cssW7fmphoy85lme6S6
o8ZoHFbq3d0OWC9U4HU0LhYEJjofTorBDelm7iC1woIDA1o61talWQxHb6u5jZvdSGOqH6QtJOZO
1nS3LSh7Z3/4cQo8zwAckOw60mE+47iyrPq1paw+ry3OkzqhDT61ETaD/00P83lCQrMsX7pyp4q+
BLLB27ovzHCFjgXZG7F53xltgLlYMao95XhR6ZVXBKZyWOyUQyJA98oIvZdT7dNomJyX23AbFpdG
Gz6c2G3kY9Rm3O6wERS6zS9qgqf1ZqeZZbDYtgPYnAyqHkzAIhZyxGkwfJFGM2PJcm47fc8Pup46
PTK2j1Pv41bQ40+aqC9gXPybeKBausGCyts3t+C/PDBWDb0lqwSHOoJA7Chaqb3x6Wi9m8x5CyoM
o6MMP7QBeUmvxY6Sm4tQCyBgiuu0fV+ch8SjussRFCKixcVFwTXq1rk/jAxbwUqKzvTBE5p6Plwx
r4CpEKPm+CAmjjH7e8f9YJYokADYA2GP1dF9Asdd/SYOJGxZvTvI5/zv41+Rs8hBksHYhBEy7vIR
045GGxmUNtKX02jDHeSky3x06jSYggwd4+zfKdKTNzBoxeoa03dgTtlF7tCRPrEmOzorcD7YaSiL
5lV5nS8GVD7CzDrKKfg3vrhkK1boYA6xnRZhMH7c0qbEDFZ6UnGGERs9mnq06xmQ6QrcpA/+JQ29
J34IlegY7sMXEiy5p1w2NJWkpPx8eBDl90jphbAFdH+Rba1y8zRjzI9DkkgptbNmQE0YBWQxBXk/
9z72nY53DUuHCpYhskVpU7Qxw5OXJnwCh0W2IEoSyW5w86skkaB+ZF9VtzDV/AASYooQLCXGDJO3
HhS4WVPWRvQySFnVl1TOQZF4A2rEmL8MJiOLKwmBBuElGXBEOTIy1Q6PsL2lBqWf24aYJT9raAEz
zLzzCTNu9FM4nXDk3ChsRvrNSjcHR8XpSWtOSjf6+DiWEQ5lcFuka40/1HYwwbEzs3YfjGvu0TMl
DqzYONLxd1Ub3rlxqXUSApWd7de0ERxoIthdg+FlNaiXzm6zpVcWzmc8MwInIJmMPmxvuK9g0FLy
icyQZu0Xi57UgkYmwx7nre2BeYVYprcLCwa1BunZ2rAuzwh05Qy76x+2CnRMuwNUgYwL9GMXyIoL
wGZHpCNiS8H79XhONMwO3KYfMYGFnT91VrJl2cfYOEbp5lTxzpO8XcP0KpQLjkytOHJzINryFWyE
zE1tXOUN9YSnkyv3w/w3K4OIDALjH2OGVZ9uLNYM+5o02AX1axNQwsv79dF2bzlULIOq94QJ1LyJ
6DP6hkT/UH4fz4uN3whwwH75ousU5P09zYiDA/OztP4k++V2ghGI0IT+HqCrAXYakKGFryBjs4CJ
Knfqd0KByeL8Z9Esx35y+urLmtUiNULUJmVN0hPHcQK5lVJe8A1AFIckM4/ffw1MrkzK4yMPM86g
o/pvDidPrBc0f96rHztpfgYgmvQA2B2zyMTnk0lat/Y2YtcsQPg+sk9sEsS9UBPFa/gG7+EuymDW
MTEZ8AnuLHvyxT3gcUavHJca07qNzjvr8HdgV3mzNrMwwyvlOpBo8DJgRg5s0mMT3Cesr3YUeie/
Hp7866Ie3rjKCf1zpGakvr0D3DIeoyGXpzZFxqWXmr0XVduvjGVW9mGI11rnUbQvJCeANS5TUGhS
M69P2IYMQm5cqPax/ZP/oDsoN7d9JgrOeC98B8mKaXky8u6ZwMEl6efCqTxQwMH4hTYw5Fmy/93s
Sa0KCRBxI6wlEgMeuAab0ZY6QNCRanLIEr9R13Lqi5nk1dY8LyPZhehl/EpfJfxYfxnT5TKTzjwo
J2fYG+dgB1mtFBZ71+AcVKAgkRxJ4sO7eUvT7WTukhHlML15ialGV7A2/lJR0ym9CmEl3C/e0z1g
Nf9DE0oNM0CzYuvByo7pa/TKrS+ew0+v2FWvSaZfNJVi3gO1g7xClvPBBf5y1a6sUr9T7J43atoW
cPdKfSaYsAUzEALT4mBdc9IEKgKUDAFGDbsjGjezGCkkDNtUf5e7VqOV4oPu+b5at4Xw3JzrzVp5
Csmpsyz0z81zsF0gAiynVuVqvd94HGfBNdj5cvBgFqH4Do/g4IMZ0WHQKlC5KO/Lg1/HvxO2gVen
OKp34F2IpeGyFOhQBOCEHdqG3PZfRcV6UN20i9B4eDlZt0x+z5CTqJrg19C0AAAkeaU+EmAv6p9q
Z9gCCHwwWBTNE7cPRlLgjUAHmrDOKB0Dbgi1Fobm95882WCt9ZjGtGFcMPowNWhEs64AuuxsH2C6
w8wMz4+pZPsbMZLlw/aAmig8hi9qPDEroPxAocMaQ79u4GbqX3Jzqu6xWeXVAlqF3zTwy1nCE8ma
JZyATRx7Zfp3wDSUqAG+QW2hta2vAxY52oJE6lPRDQwDNgZBgw/iAijv10BqWq5QiegNOctCWx0f
LVWWIk4HV8j6jO/mPqDlZ7F+mPEi6JXysWqDFYAFrDtaJwilwOy4aXRqKTMQI/JcgGrCewFqbQqJ
lX0TSCxoKgPTaLAJ6/0dLieW/abIpD9QQaDDWuvyyuB6HT7m8rwNxIuxKg21cddiyv+z0RVtgTKd
n+EZ/G3A2La0iBjzkCGGnLQG94nvDO+ZzpNspsC1B3IRqENiqsQUGIPPFx/K5988uqfeC6DuyZOf
e7sxMjeiIkzOEjzDS/CGWl/2rl54bKZuxnjUt3uIqgAPN/zKkINY83WlW5wACl/tWw7T+w0KfeBM
drGIpRCysRQsOlc5lGnIKwBl+O4CE1BHpMFjlWMeOjaoJtvyzIOcMS0i7x/X3vZtfQhe6ERgLd8h
C6HzQ7iKSVOlr2uXakJJO+8jBMjdRuY/FrBHKtSY7EJYYbl7THd47D9WrWRN4XFRwGXacb5kIlNa
tKyAunMZks10UJJwIZHvJfV2Bkt5SUoT9PZLdQDMXp3QCGWDFgcsi765yFc1mxOsjiG1P6ntyNpg
RC14mLF/wQ6HdvfdcevoFz8ijxAZTPC/C6ysVwZHqjo+NJxK7uzvTrqzsddqNR5sa3A3ia4gGaz+
ArtjaVoapDz4PUgBBvS3l03T+VGzMlxjXJR/zqGDirSz/KJuDOh329dehSIarUy1C3TpG73G1gNu
x9+HpxK0Du9nu5TST6JJ/bK+X5mZTu6OdYjvhPIJJ/dtYZJYnB3nTWLUC2+x3RWuMAbZLq6+g8xN
/Wy86xqt0g94AzV1mXn2ap2Jwfy93j41LPh0X/ggZ4+aGmXo9+JyU97TK/1exu4gca+Dm1/dIoxT
lIYN63huonFM6z7KyF2lU58HVR5SOy+6V4oeA05uHx90voX56LwMVZ38wWDKbqsESDtDmodynb4A
jMPbsJe61+kMqJplMgIroU2MjREH0mBvwVKXMQEvK0XFGmD81aUBznnUV2eu+Mq0PyQZ9Fr7YADB
cfECvOyprFOkKLEnyO6RfSsBeSZqVJxvj6sKYeNAeIFeFfDbgUdWfuQofMSEZc6cBZUYG6qfPlqs
Xk0+HccH8XI4kjWtA4N1XDjzW7VFngyTxO4QBAgDsYZhlKY1QGu1gEimaacTWQjj0jOgoKedSfyl
ayEvTG24HKJXIoKvwemBetewfHZEKPY7AjskJRkUe0ZLm4nJWsdNh10UR/7mmVzdUCHLbvmKDnH6
eyvGDiJ+USgUXM//w4kVmkTkUaufT5HF8BEqGn+wdQOxaePpQf/bcRYN2++4Mb3fAvAOAGcVr055
El3Z3xU6K4TODP9jhU6ymd/OpwOE0gold1nC4JlL9ICPWJpyAmQZCtlcnLU4durpO7twFxYjNMnA
yaQbOQN4NYeK20VCOiiFGDVUW+fmkS9ERWnIVwxxEA3Dy2RvS5OMgV26b3R/OssOh0RSFVwL8BfY
YzucMG5r05TE9k7FA0OQiqfcrOGTlgG5HumlXWzwR2a7qOelfQWk3Rb/5In44OvzOLw7ea/YekE5
mlZba+3bDE0OyXahdoVGizveaP2miBDXeQv47bhs4SYtMN9ovZravMWqxJCbjTwP2D/YWWhN6vv0
lvQLgZ1DY2WGcHZGVwKuKYxDyP2YfmkYGpwD9J5sG9wevY1+h1yrPUibp75NV69bpBqjKiPXY/JA
8FPTYHFICNCSVrK3Vv5J3AgM0gXlD0oatBqVOJbo72kwMHRrWvcXN908oxsAsGYk3EmGmb0w+8aG
dQqkd+OTsMimnGO9aKsTu3B5w09JKYAapjIcqvBFzsSTUWXNpkMlWtmY/YQJupgRk+aSHolH/tv/
te2q6fnP+3weIS9DzS+fRQ0zKNOw1I645VXkGw0SCu3RhAXIlwuqUZ0Pp0kk0Q6rjZemyL9fyG/r
bCpY3/Gjhv1TAvP0QWCWrlhe++DJyheksP2NpkDb+gcpyF/yQSLwqbtV6qhK1udzsX8YO400vCrU
ZoVmTwYuVBChCxX2v8up7/znEEnZ3CThBDji5pC26apv7YVGWmjgoMZTSF5ACcIXLEne5ccZoy7C
WiIVs4XNj6lyomkqV74Cc2Khx7PSppqw/bX+YyyrowweGTpmxphf3pxPgyeVvRaFiPL7inNsfjBc
V0BZiil15iGqOfUBWZqbYtpZ6vCQBlU4RQwchlNptuDg9OYrpNskOTJJh0lDBx1H9Ba1Dd+5Lmph
Zcrbh7UOAZodgGQbXuQUtrfLA2yKXUL03Y7KyWXyJaff8R3TXnIU/IdIKChdkudEsQUx9uQVHTf6
nlh4NfpITFaqwYqVyYDpn9A3vx1mFML2xqKq5NFZgsqA2RmMMi08keh+YY3sfQ5Vu9D+tL/ELJhB
k6r77dKPTO4eWudeDxyDLyXnxI3Bes002n/j4DkN5T1sEMexrhmr4N+QxN9rOUH0EOwiHagFw+rJ
2g3lkHwdFwyL0CNS9oNsiOGTYzqjBATSbta1QJtfgtgTlXjnnqInSbwBfwy4F9HYQtz6pw+iIrkc
FPsdz9qNXhdJx5hKga8rpfm1f+2jo+MpVFLJGzexEfXevgpAcA1CGhUYPs4IV3kydILUIyxiTa3Y
kWwDePH3GkJisnzRs/HQSOpnqpQG22XDPaN2OJDZYlgJj7HcUjZPpEUEoiT+OC62CNvsgNDz+z/s
F/J82X9P6L/msInJ2IBUAVWZmcHsujfpXl1kvwoL8TktYEhwXPSyQMaHJimOSeXZgPa9g26kvH2/
MDlWNjL+J2Pz0xbF/Off1kYVdxxT8BU6n2l9AMGaWgIoH4SclkCNnb7SqXQ0ZFoFGOaRnDNkrwph
u9Yx/sUoGoH6m3Y/NZR+bHWcojpGbx7W3/b1wqxSfOg6VvjmbhktrP3Rr2sXeY3P/RIMaUrDqAjV
Anq1im0ZppoeqizsmnBbii+jHaMMCKW4o/lt+geOP3bjv8vKDZlck7UHMkplgy0NSPDssdGFUxuj
YkXEymyEshuJ0APxSZ4uRZwHucpcjRP3GR4GxSmxHXN/+huEVij5LfbJE/fDv9Y9oAe7wI5rEKUo
mwh2B5tEnOKV+PbzZNh7RfJ/XeyOtfZ6FwAQ2J04VObRK9p+IBnPPSpnzpqAcsZ9Bj/zxWmo1XAr
82DVIMsoIdMWfRxT/v7eWQ5HdLx5s/3qFIShT9/Ug3TKobBL5pAyCfiK1E8f3AqcENurM5QFmlFO
gg2EJ8pHJUrCwdofQwpEhD+qko7w4FmqRzH6JxBAiS6QJ7I5sJXzqMxwKAXZdCHvMypsDw++NALP
sULtSqAyjyZZUbM8K3afiMDX6VCMGBq8/2hu5MYETQQO6F4Qs5MnyfiDxIVXdWtTqQAsnxkwf8xX
aM3jyzlO/QJNdSrZFsRv1AP5o1VC3zKkIdW/UDJXLH4vN0s4iSImrYMivrwaY1Uwx6CUhV+g5ILr
GYAoAE0PsKMLStNnGpCjlO/2q7OLCDdVt0hgpMIFs0FIcEnmaUQR2uQwR9X4NHzvqeVBUrfXqDYl
JQB1+IIGaeNUWVMcN2gIU50iw4cXiVNOUAd/UspBCWsd4djsokHJZXqZfHhEcSGdwahrWA6eqCbV
HK+Der6t3dvlfA5YDh8CiP1xNqkwF8VccjayvCFhd2ov15sxKfJje/K+Gacki77VC/f9mw/4y8YW
tddko6wDXCpIwxDqOnuuNgFKmDl7H04DmGb/nbhev9Y0Mvcizy7uG+KrZEGF1k8f3hNJDtn4AJ3X
eDy9/jHEjEu5LnI7M4zoaMDBjpEj3Wr4grMtD/dqslT935I5HPA8Jnp8czo9wKN+/qI3wSWpr7gz
ZISLGb5mXjymOah0AGbonD1eiQ6OXik0bdreLC0y23gJDVoAk+lKQUKc1q+y82wRmantmzmgRh5c
7zayAB5GlrA4SQJWMrqSUl7gU0sJ0WA/R7ybwEiLCqEERQiDmq+CXWfsOoQFdA37MejJm8dZpj+1
gWKgNlm2YeZ9s0/LYYVMkEiHKz+C4Be5CKwsIIp6R8mlspS7TXvztyIIv8rAS8QOY4hHj3+Anf3k
QT6wOLBwll85GjulRLKDquM6IBo+E+9IJ7RViMqu+uDgVgNBUQI/5yuSOo7rjJrigRuW/Dgv/tFT
2nZ0IIL1NEdJwQ2iD13EEsZFmsChT4ZJT2pgjGRoQ4nCyhOu+QAxm/NoNEhAhJAaLSXBRq82ZWfF
fXmYN0WLeXH3GCbN5krlocUoeIR0y9VcpjLifpTGWAJ9PIaXwZVMHQOwXuO5LwTX3M1HVzpV8kbL
oICiOOY3vDvEZi5iHYSfJh06bPC9Tf/UzpOdl/ZT75gw/JuewJzJbXMAQNPaJnC9YU0wF0UmB2/A
MVyHCDhnk7/iP7Dvle0PNWz2gXgdG126YnTjAoLpfVnqo3lhUd4d7EN/5BzTF9PmJCSNfA8UNdhu
qjNzSKGHSkm3ljkZVgdCLnbanQvmrnUUX3ZIunsf5mC8cIhqJMvYQrhJDeRooen2OeFtTXyjYPRv
jGaYs0Vj/sKegRBnUoulvSnjX6stmgVrusvLcP3SC6iB0Fmd2NgRBKWD/egzeWa4fwDfXHELwcFt
cliVjMQ0xo0TpH036s9tO+BvR8DEO+oHEhiCHzxLtoyi//byj4tLtyasN3za2aA626aJP3RwjCrX
aL/+QJvJLCMq4g2CaasRGX6FTh6D2Q+TkjE483QugCHorZzxEr0Nb6feJacSmddjAFEgHIod99F/
QjGDiwXE08SyQJ0uHl426kPA5JNf+6J97J/bd7pBZQugib/U/u7dIk5p4YlZ39UJZnjzk5P25v4Z
Urun5tD2iB/jg/4cVDmzYd3O7rvUPcOjE6EVSN1TNwumjseA8OjxYJQhvQxm0g4GnqzwmCq7Ocbm
5Lp154zyZj4kQFZcxVF2dIvSLs6V6ZqaXzW3sl/CG50yuH10EkUH4sG8Ad2Lc/C2a10axQ6eVhGh
e2yuKjBepi86qMOMqRVJYzUHC4NxCPWAJv9htGsx8uDxtM32dkBnsQZ7/2uXrtAxWL/uDVCkzFlZ
xzxizkJ+tMts8eqZbUPewZ7Q0l4VPUbWXxlRJ3yxuOSmtHJswgmtA+LzWKwjbB6oqBmvTLO7z0CI
0IxpSZmxBmsViPfEyx8PdccyVsaN8qrmwL+EU0gU+w8OJ8nVbKYKDvtbqiBpGMRU1JnrJtR8TWG5
kz8zRz6soQkTRKyCl4xAmwjkSwCh2gq55Yq40qT+qDnF1nZR7FVb5Rb//CfGLNEaDNjAKW0g1Slu
IcoEYFGMo8hqFmlLYK4EqI/oS1/1UCAGP1FBRiNmaLUFAsIgLAqcFs01UrSkPq3B0aPf06qFtBPC
whQkTIgBg++nOcbrQuD5lM7WeS0wCu2rd0YeShkMMkQ3lYYNIx137idB449uXvm9mrPKnkhyAAQY
aNoFJj+wWcMjpOXbEiCgDO0LLtuaT8mGKAg0uht3Ccp7kn2eaY57zU7LUf5D2tWTw+CfurpIhSq7
L+ikGpWm5jBMoZFGgwkLAJmMjf5PxwxxReJ0aVJk5KmyVca2KBvIOHCyI6r83JJxIVye6xQBORnP
Wtb4AvCBxdj50PWoFpUlj3IWGHeqVhETOEWqO016gYPI4hekQ2MK2aEAtqVCEV9EUt6TF+LqqslV
2k40hBxvErarhl+OihHeV94B8JZpqgskIETzNyKKOtlrlQ2YjXZQ6Ny5i6ty60O5kCYYc+E1/zNU
M1tIWqnWuDHN/cEecHvY5FRGYAncVQVDr4B1A7iAZaQYhjX+DwuAi4YIM8E2ZB4lnDN4LD7EDIhZ
ukQLRSLkAwSBr/flKvLQLICjPAWrBU+LyQOiJr9ADqq4NSCBfacA1bqkUvmV/KRrP9GMSRSVk7yg
iJsNrKEyqv4PkII9yMJTWst8QlYREDxuIxVEK4JYtCxpJsFBZMwAAZGuPA2mL1NwteIpycMx2xcf
A9E9oq8C3TOPnsBxz6Wc+HQthSb++0QhkkIc56RGSkepG8EArQ7We2zCqm6L2J186KqXYJFIlq5J
Vj0o1vGW4UDa/ys8uMApVEh0jFCXEvEEQgrnBONk6UhaLVCjo4kigl2KcKShBYqopoiiCTYmcQG9
2szqAbb+jlKzv1QvKImRYaTGNL7cK1bY1C/9Hc71bUEnOsUTSIOyMDWuwa/IN5RdCaAiAeVZVAqF
Cgq6uAy1Lgxxy/ARQR/An8/+OcrIMrAyJYsoOUX3Gd7CW0yBVlnOn9b2ZiOufaMkLLLHSxh1Snhs
gT0YU7BBzo4qdnLcFNqFdmlQGcyD+5Lhd9DOUdzxBFQYvpfSfWfsTb/WfqLEYZDfVKUg8gI6O008
/ZZAKa2bweF/fSprUHQMzGNehTsL8dBhlQOSomXdJapTWsqq/6mgCv1CG+wcjf276JzK9unuGonU
b0/M3E1owgdyM2N2wE3zCVHLLSyPplOaR43EmCFYKizL3TkgIMJHnLwvB+/5DO7Q0NgaOMI/YX78
E2PEMrjAI6nHp8n1vsmu/ruMRrKABJMpF9Zj372DlxBnXaPggq9C+MY1r5rZfPvytoGlsZEY5Gx5
7HgOf76NcJ2xw9LstMmCyCIghna/CdnCEeLW3K6hu1uhesHeInXgcDLOEyZR5sMIyNEsu7Xg3i8m
JQfztufgi/F7lVs7wCySESIN/9DZ0z/MoKDWcIr8RuXZfWkOaWZR7qccOMxlgxCDl6d/xxmJhayf
+rrYMwV5A7bYJzwtTTjBr+Teryz0wScG2t9R5UD6mv1jJJxIMhhxpaO4dU7TV+vonrza4tR/4NFW
WTxQPNXGzy1mUHw7KKHhMZzn+LlIIaveg1Jr69//LxaECLEf5L+BsatCExecHaZzJU6x3hxi9oll
Xfz42632PG/jLU7w/riwrG4efyRe5SQFCDDhTpTcXUulqqZVVRlv+aGjh9nRxy4xr+wTlXx8xJR0
GAxJmzDvKyPYswFoGyh7xw6hbNaeyXMEw1BSrkGIkSvVd6hxHx0eQLRKSJbsDmiHeibGCCTuFS3p
sIfiYcqzUq1sch26XIfofrNO3eri6Z+6BkLerWW8mECm/MJsVoZ4NePZ7g9AGrBwwm2GDqc7a79g
r3hgqgN2IqaMwyCXTqXXHuB1wdOBfLHdhhK4gFyBdxuoK9DMgIHfoGUO0pF/rXTtlTu37cHs+sIi
o1vgUb9ATikOToGJdhQe1o+XjWU7RjgQlC5W2mr0Ye6EuZcAYnAQH3fiae4fdjU4wwERycimQDDX
qz+YMchhDRYGllqQFxOZL4tj1yz58yEEIF7QPCPkEGUshSMKZS0SDVjcKl1zAPjVqTU5YwiOKQ7G
bri6JVhc6zV1O0lCb+15WNw0LGi2vMDvWbOQIx0YmmwuXQ9pAd7DQrCkHYHRHtwZU68xOW10xuwG
QAm/lgCIA9P4ZibSlxfZ2sf4hf6TX5mmVJzAiBnMJrUevgGtT2Cl6JRUy+0PcKZDNrRbz1co2zGJ
KO3d3frXEJyfevQkscSo5nEmIn2F3GwKe8Y5Lw4QcpUpCMRcfGltp6Cq6HcwBRxt2QFLUFaAwvPF
oQt45sYgZHmCrakm8EY00OoAqZAQB9KNkiuGgoHpyC6Mv/240iH7UV26GxZw8WfLQDjVuGgeT4lI
Q7m69fCD2vYHyLGC3ZozqxBVUf4RXtRBMCqo1imtoKBtvuh/CgsSr93sCljWKtFxaNglnFw9QmmO
Mc1lJN6SCH3AG8Xlk445wsTS+FKibNlBTF9pkofIqs1V8x6cLx5GEJDzu8nd5bYN2r3Qt3yrA3zR
u7zA4ns9pYA/IgkbJgUdPQpNjgINhVaXRuFtvfWkEgthZK0PmE34Zr1XXcDgoj60sswKX9eydydh
MBD4H8EDEIuV2fi/wdGp/zGKFibBm/EkOCNOuhojMOLgRM2DHZa26okJCfLsmxfDqaV2IYFSBFnf
9rnBgGeSVugAGT8JqwZ6OBtqpLbDIamF5ZO1Jj/3C29rXems19jpyHIdw9cczJr4SRt9cD8WWGLM
2xgxJIqcZN4hmd61n2cXmxQq7Qv47vMd5PWA67EfQGqIYLcZmr52eq4Pd+sDzWoDcm0+/aIZf/d5
+K3DVcUwxbk/OxDsTOdFk2yLXnPzMMmAD9vhdzO/I+80i4koVJU3M1TPm8/qSGcZHG0fxvU2OpXu
I7rtrdtyR8qxt9Ic75/ebe+wjjnRqry0MYoSpkwfkpSFRymNsrEEeHXyGEARymBJrmkl0fn0SK0X
euyUo8mFRPwcwz2z4DprSXywIOfSkC2vS7gHj8mXXov6nuxufbYiC94LdHq6Aik556/rhDIVk1ro
c1JpTYpPAuIDNQj7IXVTHqBw4rMopbCjCa99HH7hoNCL4AlOwQthx+BVoI9Tc0Pez3hbqB8O0kp9
xJoDH+vRuCD4KOBpIGU9UujPYpBcuTQi9e5IlI1pr1hCezQApNpYdB06U8FvyuPV5MEegXk71811
U+sX+lWUK3uyFqP7ibO/ah1E4NirTbYjuAv15fXviC0BnR1EXdiOGEyGoItgcxWXaPOuAeQJGvEM
4vbHVGgqJFg8pMm0XAd1Eja8V95kXEIdlKKfbEysKDDTqKf69OR+wy+zui5D8XG+TXB/h/dslbvi
lUkdDvgBRjYrytTEVAaKcxKW6xR97Cr0tYEasRWgjcAvv9p92UsNCHsByoU7/2hauFI7/prpY225
O8id5g4diSyQgWWoRrlASN6XS3De/eZGnnqayGFcw4/VvtLA5tgn/dY/wf2E+A2Xu7BD94OaiCQ7
HcJpQKKmgM1Zc4JK688wBVVDc5Q95P674WtB+0KFMYEehSZPqAoZoXjILymz2zSXuLFVKpRHyBAF
4HSPRN6PLyR/NesHhbF1irXe9tBS3Jl1ZC0ZD2O32zmT6zEp71gekVk3yOh2PISDc/zK3zuLJAqP
AJ4bD3kz4j55lf9MjQGdKP1aJzo0gPGymmD25MhA35nHwilF4RFLq8DDU3WhRtAOiYathl8k1F9H
spUQTIUUBDSPAEmYj5YhZDoaEehCpgffX47HWDjkdTRs1N4+9JxvbHrgoCcCJWtFjfJflNTN/46/
llmw3mvgXbrLINc2rlc8J1B80Kyiy6OJU7ApR6g/2COZivejY/F2JkgHs1tn29WbeZTVdoiJEUi7
Padc6YUI+nhjgcDQQMGlVGkz/QWvPKGsp1YOAkAvXWcccvNEur0R/JVE4GVMoiKOmUZPL8cIYMWa
TsU3oRG87OFH00MoRRF4h52wLLUbQ7yP5sHYTPBd+DjboOhmUWa9elu0+jma/U9sgqS52F+Ma7Ku
COzob6ghT6gZGMQaE57+TZ4mxX3I2ANNCkaQLmi+8ODe1SXgIeiiDLbdoTs9hHUmztzc5oYRaM2a
92WyhKrs0pPKHLdEqHXwNsfMZ8aBV55AD2q2qNCngj76FAgWGruueJbfoLcs4n/ZKzPl3MKqCVeb
4/hKBrS6NtlbnqS4BMepljuLfkGY5ll3vnA/xpWw82AlnGKKSeeuGUWlkPllP4ci87h+fGTNAnMo
jXEhop4KdvEZgE6QOrUE0w9RVMCyAevZsTg7v0Z1GnLcwj4VtRAwE7/nwdfXsLklHl4UaN8ul6fi
vDvXjCuynMdFxCL0Mtf3N+Zk9nJJ1SUOlQfKPydsNPCVOVIAuo1vSKMNOhlcLWf3tNEs7TA1ogbb
b8oJBWFxpi7ApzPfuRWaj+jVqLF//Xfq1TGIUw4/0ZsPmAAXcmnqBg8RrkJPEDC+MEQ9YwtCz/M9
hdIPC5muZ3jL6YOJZTnf0TBI/S890qvqqfpgyb727RozMF2SKJARBgvg6gQRYWLOihGYNV8nJ29V
6LCjgeFFzAwAVX90o6+7DZ6M51VH/stD+PbiqRuxAeDXbstvRg4rRe4Ewz7H8RRZPXwKlT39YDOq
hsgM+8YbWR7PWb8Q6Mdk5olzUrjBPrEf8QEMXLC5pzHbJrMq/vC+XZ+8LPoz/NPDNfwq6/k0OKwu
lNyVSZkbHd7je8zUqzPLXK6aaOSkKGGaWoZDQ837KzinDrHpbLHgDXSs5cjF3jr3abXGfkwTORZd
9e7JUlVjyli1oFM0jGlssFKW8lcr0iaEKLK8TAy1SWju9JlgM/1D60Ku6GPRMUaxgpOldcED60Hf
oeGY03tzbheJhgGeCskewRbKFVvzBt+LPrYQqkv1q5jc20d3+A9j+DjxlA8stYs+H2i2dPfgV+sw
4XsFVRbuZ7pfcIjbMVhAjaVUGtxJWPaj40hHZg6LjFms95nvwHy2/Z+mYlLQ65tl6N1MtWMvBBb/
e5kyVp5sd3YNz4O3A7FQ8/GKVMD6Sd1Kja64WsMLSgYJW8+2Sc271gwZ1DXet41GtAiAY50n2zBj
3Lbh6Vxv4zq6NWR/nPOWZ15yCbIyZLEMrcP/glVRcihz82FlvO8+1hJLYGuEYUZQWmB0jF85/hJc
znvzjjvIa/rtCFSrMufmgEUxcZk6CakcFQOb+o8LcUga9BzIPLcUC5Ccfy7BZw934JObh1VPI3Mp
VDWk7MHWQz32Ux1+APV1f3YLeU7gcjFFN2UbgzuOJAAZLd0xJGfda24XAgp1ekaFQAM2sKrnbEjz
Ex18joMRBvd7f8UiZmHpSmEEbzGUbt+6sDz3zJzU/rWEpBP4MbPzpviE7uy/osv6GQJMYLFS8bIe
zsW4QH+CzMb2Ihl++kdqB3yQEiPcr3UZsTRpvsAKtlgqFfR0XTHKuaCk5pnxIR5i7qs5nY2WgQFm
7lDCN9GSNJsIQ0BpnITRbWeYIgtoSAEj6NtnEAc6b4+F4PQB1LhP6zzF5hsYD7URLZRT8OjAkcUu
DHNS/q29SlbpSIxCTRwuYdE5Ay3+/0jDaojg7Nc9eGvD+5JAevTrTTwg+s81oqAyN0Mw5Nm7s/vC
DKWW3DsHLKJPs+riSH2TzoSlp0ODcRY4S/Z4AkQN1u2lSzhgN2SuBMNTuIpEmKL7V0zQRmJ9LcuV
B9hcv9/VvdT90+LLEN5caAAaEf5mWtTa+kRAbAy5Jam/HR9s6hXxGSlvAK6/TZNYUrOfyZkhwpfZ
o/3on1hBWYhgBPwAHI5hSLREKQBkbsBhZQHolOJHjkelTxuagIIDJfMl7t6ywT6jl+lLBR08P33I
N+BunNyyU+BOmUuRwXajM/70lI5uA8f6HOI1k66QFKctfZ8OzoeLT5e1wFVvUKfhAAsKwBYMI7ti
z1CySGl3vfCoXD4Wg+0/kb6+DdB8InyUtiCI8xk8R9R8D1RxskKlgeQVqel6mIUnBf/hbeOnZXh7
fGEyACKNizLjUs/w8jLf5sHXM2N4GZ+tLlEW0l2jDpcc5exB+WV4MC4lyZabpj2q2OIiqwVhcA24
e2z42DYxCpb9VDx8ffuw3rapSvu76HfRWSGnoISujgMfNJao77qM727LV8bsb8OCX/DfXKxPBJ46
q8x+ZwmT7uFw6uc4Q5uNjehG50yywmVijYLIjLCyx763bDX5hjiG+hTY8Kuqx4ABPAncK523NCiD
4FQp60s4mOi5UW9EI6sNDgb1bDhrD/aYj7QfoXS95NGS55dc/D6KDnZRzQ+AFY0xvHR1Ef5dBog1
vYHqNWFCSXMEIBTpvurHUdwqntFSQQeYwgac/VAlWu1dIPvkPjzWyeS3VwedAo2J6W4NmEKNeClS
RPJAaMwI8Q+Qw8RFAvR/QTfLCGlY4c7mIlvZ3m2KmxxvOLhNIAuvMsUPyVBagVDweYaf6X0K/+AD
Ql6u/dIaRBV0k50TKjgozsRVUJEBHyC1Sso1ulm7m7Wvyj8MllThIu4vSH/RLj8ssIYavCBsZVUw
FDYNa0EuuaxZ6kALdaetQxNAtpF3eoqz55shPd9WkaLALX85CqRFrfc8wCvvHL2qEZQwEHfktoz9
7pHKiSBwAjfa8QsyBnQa5ix34Bt9yHkRYokiikJt/IJdE+wOLYgtKY6kPIH2xwhP6O9J8q5wkq9N
pXlUR36Koyl9Q/ol4vRepN/CO44dZ/Shu4vhCZQEB58N8q8G1y8bmy2s2PgeUIh+llRrqgJ0DaeG
5JLV7lO2+Vbcav09w2lsgUPCLC/ZC4LHel3tkWv+2N0lmJ0IpBacE3CCyLSgJnZH/81p01uBsUcf
UbwIwB4oEp09hvlieRA/CcWaBciA9QudJbok1ynW+6zqfyRABXGxakUVhv4dYf6rH9EKb0A+1MPF
bEEfn2JoSsx1B8EUWVrzxcU9VCWi1StejDAOMdvLyY7k5I3byo+/yUWiHUQ+/D+Wzmw5dWwJol9E
BPPwqlkgkBACAS8EwjJinid/fa/kdLjv6ds+Nghp79pVWZlZ6L4oHmABr/1oJb9OhUJ+lBYPSSzi
ig1dW1XU4rEe02pU+1isUqpc7tRqny6Clq33OAh8IGyorxSrTqf68Q0ONCpkXn2lF1yJDMN9597Q
3DjkyDkuY30+it2dkWgdku6AcgmlFIsaOrDfnumRNqnSnhklMVZJIAdjojA/p9aq+qP0TJ0TfDmw
HOiUMK2BAHkVOn586WaAF8ZyyOYRqi7Dh1tTfYVma+offbcQFhCkUn11tmaOAqAMAHnNRIWHZkmz
GNIaQKKnL7XL1pzUB+zj47coT+pEUdDee3X6yTz0njrRqv1ZH+Ty8O5Qc3GPclDYjEIfijkuJ3xC
KQmRFwgnoilMiLBicZy9d9a5IYY1PpTOUHPYK7zaB7LrhioBF9Rjz42JxvjN0sJjGfZW4BV1ho02
rdzIS6b+gQIsYiGOmXEeC9LL4cdiRpPfvdzPc7aAlQPx1SOfEHMmj+Av9ONEBsF+HW2TCJYcLUBs
1u+4LvFdeazzYsjvjJiHQFT7UvDoCYDU3AADOU+OxNJMrVERWkGl2UH8SdsBPbQWtvqYegwwCVTD
b2xQbf4z1r8E6rMhtNy/Q0/xAABTdzlibVl+O3qF7ewCslXG66EzFdXgHyUbi8wA/5UyLk6S4qst
wghJ3rv5VU4X7C6gle9q2YbMpVobUcyJpn7lin7pv86l3D6llgP9g4pHRU3x8YZlJCXdDISEOkmF
K1W3MI1ISxohIXU+KlHuKXcG9IA7toHH05XXP7HFU+j3QegEMT7Tf8CwUiddzD/JmD43kBAEUKQi
ZBqsUg4JIKA9V8q9pRGpBknF8OGgrzIdaNfkjzSj4rwLchD61MQChShQFV5H5Ax+jRuw9j7cp9Ng
4139Oe0NWi16s4wHAwnj0P0DeARbgrH1hKIFivsl93MFWjp0zHuiaoGH9ETXz/RkW86ZI6/BQbyN
5nR0/oJLzByxZB8eRzvQS/WmxTDTNhCK909C/k8qwA60SQP5JntQ8zu1d/+FKBc9yJ5sDNIbfEU4
SDGbReoe6qY1npZaxBExVz3XYiJCFC6TLMxVy0Yrg7qEen9FEo3mCp7BOc0SWuVEDPpTyPGI1Vm5
SdB4piXOXA7Yn3W+GYsMX2lxEMAZwMaU7dugE8JWZxe3tNRbZ/u+Da8M2prtcTbc9fiG/2Lh98rr
7q7qbLjGt7nHvtMrT5rM/4Vt5xYZoNnWbjFsCl95UtTsBqdnSFvmTtLvfcaJjgo1PC4wfOb3wrwe
bBrAIAucrbVhlZGxjd6JIE/ZcDCYR7ZxTxXnhFjhByD2dgya5V4Hg8iT9SqJros75hX+O4cpdip1
RlfekXtJE96/zB85QJVb5ed0oKiL8pc9+n8Xu2ByOGfuNiVVeM0+MxRR5AodXF3MfY37woMo+WXg
HHgebUfMF7SxAV66vy/VnD4eIicEADDxSIal0rmzmVKCJcTqu8ERDvgTNdFsFSmNYRAiGsFf2W01
AiEiWkKskZcQ2F3FiO3mFD3h8EU6cd92G9Dg8WcG+EHKR7qzTZHyxIxwQ8rw9ADwQfSRo/bKtNAB
I+6MJ4DhZZHcSMNzTeHFY6zWa5xkEN6c7Rvu8dbb5K22A81/QTAn9alUpM6KipHIPah1qhwXBCF0
Jaub9ZnSRz8FosWDLPdryJnrhsveJqnOKQsovUc7jKO+HI8HfMCW255+aPmeXxi+5O9R1PJ2y+Pd
DestfG6JJfdx21t1x7AorGbwPBirCobX4j1Bg+dIlRJhMSPh2ZFgUcax8P+ywxAWsflknJlfmn7o
h6PIvGAm0rv0mTwKGeg2PHT5/1Abwc95ZtCAeYD05EHWOa6+w5Dp+wBderTGRIP5Q/EuoaqyAx3H
dBPArJEh5yvEZfmTtJPkhdSMWyj3ssGTLgcdDf7gQcH9YKhrwtQlxsy+Rw8Xs/KRuGCsr+9tzLnf
mxycm319L2i5vRl+ZOxHrTSJ2dPS0nP3MAwvcHwLMPaLIJTiG45fuNX+AftDxkaTw6UfoH9FearI
vGIdbUC2DZ/DkbNEY6RpI1MeXL+YAMZTc9obb185EqO8tvji1Qj933iXIcaAbqVkZ0NTdrRAbfwe
VsMbWAgSNmi+BabpxcES7D25/rbDBXZmvwX4y5MxUL9w94EA/cvVujK5AAytoFgFVHGZ1eSWiDf/
CiTiZLjrYrRF9kEXAWCQflD3+IsyOzjShwxvU/Y8uCPbrTQRZN6IWd8RgHP9Bwtx9vrRW/ulMaIb
N+UmcaaYdAKPTER4OASDx8W6rKAZksqtA0mmS8vHDMWWAVOX4bw8j0EVd7Cz2YYTIA4Cc4TWuBDv
ES/0/NaJ7hRPlGi+dzq95vIRy4OMGv/vy1TkKCIjYFuR4fYIJs+0PlN83C4spDWkOKwwnnC4ZcQE
q7m3G55DNCvLA0+ah3IzP2Px007kuk3YWpZmcOCf0KudLP0m41rJ9G45aAHnDlOE8isIz7Ccf8Y6
+sVowtOvAKpQbXfGqf81RmJMxmvvUbkXnJOcUWklUy9UXwxGS55+iab9wl0wJOfFvAH8Jin0GIP7
T51OFsXZoqZSaQKc/W9K6ct60P/AZ9yvmNvBVSQje5N8MC3xUb2cgiNzGKFLjMSNU2JcZC1z7VeT
KzxhEoUqDMbqne/IdfJm8vqig3eWaBwRyIikJLtRcgl4WLgbkM1uui1oGoWPSnzYwEnLUdWO10nF
/2BixsToK54rzgMrVSxUMQx5h5948oRzf2VuzOb3haKv/Z0KQWHcCXdLDC8gE1RB5SDsBfU2A72b
zAAvI9B2MXGlzmTydKlXS6qDUtAclOOW/8J5atQ9WIBWxz+mEV78RvcFlfrGrMfnBG/mL/IKQnV2
7w8Lj9jwPH55x3HJwlYHW1rastvucXgetr0bKRRoTbuM877pnbQNruPCBmMb4wjUXzPOtsgbs1ta
YGKEC211cAVHlgAdSDruRC8Pbs0OwQxmYIyQlm+v0NMS/ekMWM7dhcemiQ8wsD+OUpjE45VuNyLm
7pzSdqP7pAOQ7bJLr3k1awmwZQ/G7KNbHjB2G+bLCyQObvfvffXBnR84HKTjHcGQfVXlvxTXkjq/
x2GKWPI8xYymOvzjTUZHLMDxrAk7Faiy1W6RFEkVbRQEkG51uMMjjsME6xlGop+MzRIBxO1l1Zk8
Mn/QNuvXgCDnm8n9jJ1uu//Cia88gC/Qtptxc7B1cT3a2mtY2c5+DpwV7vDC4s4aMutrxuu78VPD
gnwivxzwhT49pYzBRz8Yp+AeJ4fmhfl7B6g2H0YnoPGKne8W27lGwjJKQXOSbR/gTj50ZygN4iZO
57Sc42sGPYNGFIAcIdjp97223UL+HYOdNgc/OKseu2cXtNv6xYSvxSkBaW7fraYwHsRJXsQyo2Ls
kPede/SH4RRAcNaYXdInuq+4QZsemNUtt50NlTfxlZfqBDevjhRjjENBzX+AJnPRhVvnCO93+Mzj
I7AyI+fomY86PlbYwK1NFk8ZuFhO0psRTKoGal+CNxUcZ+PDevTw1UFwhclwhwm8xrUG4HUC58Mw
aFCm8B2/ZwwfaslMwTx9zGbNRQVL5xaIp2p9JofBo+LiEsNzeuCOhVjp1XuUgh0D5ri6q334PfEg
cM8yG14dw5Tt7x4InfmjCFknNJMQ+azb9hp6/sK6QUwEnEBBCfl48DoFxWjNSMTt6DBXIbehXwZx
uM20133GofYBD3iy0cx6ubf4URr1HakHI4RiswlEnbdnsAwRA9S8Xe/tL+gte2RTxml4MxMdXDAN
EI/ctvZ3lu/Tq+EvRCzMtyOGvK811J5Edcs+rNrH0QbqQAbgVUQyjUQsxt6DHqTBe7vefdTyoLLN
8LyhVKPgDjNonpwVLjmYH2bUFxqBgo2N2dbvqARbe2Vwe8NauNukPnnEp7iFcvHihvMMIPpoNUA0
Ty7lGsXeC/z58M33dcgchrsul3UY3zOVzdSOi4AkA1wAyhIHwMZ40XMFquDDgHrI+UaFgp/AQn0G
YbNpJjtq/d38OiJTpAlIvw3kR2gYSRrws4ZLidcmqj/7xgkBn5lDxzAx8oKw5n360DYgZDOvkmoy
q5ptN6vwu0wrAz7a9OG3cGu0QSQgYsDZ621CYOtUTB5n+P5jBJfa3mhVrGaEkPsL3kgFn3A3MauO
HjCJ7j8bqgeCOXM1iaxo5Xqt3iv+DKBly07MZF7bM3h/i1eqHaZ8LpWVqC4GhwMalCxbainSGqq6
fzVvh4ey96VNmINdIgrheOWLBKcJ8Eh6x1eft2MW/Vfa84CIw80QoNQiHH29prJOj1oFNFQ14Btw
8s954umtkrFkPMmThBxRvH0ArFE+ylzq6f9ZxYwxXdEaaBXmyPRjy4OyzkCCOqIE/VukOGh1q7YL
BQEDAJoVdMhxuITmL2ovdWFQ5xDmbnPscRYNOquzL975E0fSOmlfcpp8ZWmh/DbFr6vj3wWlwL4T
ul7dGwT2Nx33p7VZHiZNrI7fjtSHe4xR9j5U7K6iMjg7U7rgcrWH2GYt693K9I85dw1Ovz/8H4tI
2Pjnez/OUI7EfQcR5uNEFf5asFmZgvkNV+8elLkRUm9LDflijbF0DkO5Pahnokwj48aLuNx22yBv
8sLCFoMEVHCC2Bqi7kDtmd9HsHbIqazmktq22Z2GAB6iDlVSBeBk19OdZw0qhVEOK0PZGpemW4rl
U++MhkLfV3YLeWepB/a29JYdp+WpgcM28w4wAdl7cB14aSU49S8zX+BZRgrMYgMpdyjyEUQe5eOV
ZX3yYCRvMiWAIa1f5wMdOHRuvDcmAYAzqsKBjIDGdPx8223zDEQO026HKPHgmQIuPEFwfT+7MamG
xQvkw4zDvi5Q3HSNht2x6x99+RdgXdWg+4Bg1OIjcAv146dxot+gqySSwj8yuZI/5oFjxkdzUHCo
Nimocwyzmho/cLmKf6gp99JOMDZnoUweRp+7CD6BsRJj3QDycszLHRZ5Ay6pgL54T5yTSuOagWLB
reT6hakKn2GYIVvDoZ0mvAbBLEjd1/xBtYeZExMIcF+ISkpw5B8CUmExyO/sn1xbrBHl+Sppctw/
cE4iWZQ4TCosKg3yTonpZRMkMUjCaECwAVpQksPKPkKgc6ESDC5TM4E0RL1KvYWsRTlrHpW4+H+/
y3sADKkgUG2GbjASIA5kXYSq4WjRfGsbwCW9m8o52LuMRwlWrxkDMYPB6Bdj0h49fEhLktbOmnSH
xbSnpF0BqFMdIRun3gZahKQh9xWmk6MWAFSBsmJR40jtIUCMX8dM1SY/wHIKpxGo1OPxABVpldkx
N6s0V/OZ8RgMCUEVRVsaVZUxozWOUwr8ngZeXe8ujM/VCc2c2klNbhtpM6VYCplBQmIYmWgNBMvV
R4jZUpGxKq6UmBUExurpV8PacOe3hucJBBYHL+qpPF526CSlfIwwNubOARUBXx+MdDbQ5FFvPGOO
FoOo7NtMZJFYa0RbV/ZOuR8Y8OjbOGoNKlxm2elgOH+kxQjLQAysmBsrXtoZliSQDpRBsD04kcQJ
uksfe0E8PAykH5NgimMtLCy2peAl6U84AXXyAMsBtkliTUNEKifdyNkLRWeDkltdDApHlgvjBgGU
gcnb3wpegYiYga+Ii21eGgObcunsZG3Ihh2J3t40jBgyt5TUMWW8toycwzj93cWMq2ExY4KtdRm5
i9FssLUHEDWwmdECPtD8e7kNCf+goFh0Tej0v/FWfdrjhuojfoahtdcU2ziYs1iB4aLQZ9shW2Jh
UuoKMuCV+L67Ao6m4uKuQt8lHeDuYrvA49351E8c36r0IJQ68UqGZYzjmFEvoYXl0IOGp5lwQBLx
hkJS+hFt2jhIacO7R8+mazzWfCQkqiumEnq41NEzwUfgq2yBy0l4yObHBO40PV4oe+pfcDcqxssV
2AiEtCHP2HAIx9hk4EoFooFEA2ygMnQBeF9QA9ZmzRyMYA/AWExXbAE1sSen1UozwWIATp/ol0Tx
G4O+lzlPYM6T24HM60hWVIbRh/A3KcOn5N1jcBqio8cjYKO6M5gxNXPG9mEcEDdNzAdZA9rmWLOe
IWQul2cD0gtDAnVu8JjR7OAlzwONla/h8x/iOkejCWMQoAzDCc++Q48GqNonmYiB9QWSzgCeeCfJ
WRsmBt8KX6Q7tDM4M34wxiHef10l7r383o1iea9gX2Sgy6DbzpmlD4O8MRYUfvLhbxa9DtQ0VLgw
XZqsCAWbDsBKrd/os5RBk/jOWE+McBxFbzPCDoC7+0UeiSTYC6HKs9okxSsbuQqvW+mKJ8jkFk3+
qgbLIGoAtykcrNgFW/BnprnNQb3nZWn947tRxVGcngedJXSiRgAOL0w4xaK+yVWWnYCNn16CGZCt
Mat0Kef9AIBvG2ZTqSI47AR+rZH05dHRGCyrBpNlloyd4PeuHkE5QcpgJ/6KQSP0xWQ1sOuL8v4H
bZiPLKWTercyzWM/QfRhpeLMxKX9MXYsinXE9Ug+WW3qWPEZeFHoaqIe7cEbiFRJEMSsQRkEEarA
4HWHOIDZY/ROi4y9wBa6miXeLG7xH8SDe9aJgeUVj5oBS977cETI9gHKGfsO5J5Ly/MI4449N0kB
xxGR1Cc24OsBN2vNAQrlkctV7vHHsc7NkNdrwQdJA+5oA3tlrZlZYEe6JNkmQe8cyEcJOh/MKg44
uiI+188RXkxvMJGZvCAyIkG+CXiNkBtt9Uy/D7YPbdXH1cMYNxkA9fxSZGvqr4pNoHgvKjChOgAE
uOMkPFhMbSI5B9PqBR3vELT60lX/uU0ouSsOFc0z0N/w6lpmCoJ4faEtlODrPIaaVfSqECRRPzM+
AoSdqFfz4q9BoUs6P8agyxVN/AW/4x1za9rwcJZtR+dbgDXBCmYwzfMp3ZwD/VtuN+hjxeX94O3b
WGABDy88wZAdR2Ma96wG1hs8W+Iag+nEq2YyjMkRzcn8irYtA+8cXD5mcYmAJBgyYrbbG+NMWYEB
Gclhio9yhu2qvEfiRXBuIwWUGW0hbzUdggKwsAVpCFYXr6bBi3kuJZ9wVuVVsY98xwi+Y6J4Qqnr
JnFMuIlj2MxmnFDo+CQ9EB/8uMFhzbAijnKLCH/Axoy1wUZa9zk4V3wAjNM4m2dpGjOWO/g6e1F3
LZx24HK0SOgpcp02Am/hf6utXDb/SufqFL7qaWWwwl0sEWMes9yCrrY0kMVgnXSGtS6T83DhI2IR
XOn6cBzSwJROUbeIcEa+ejMAmWM3Tu2Z/IL4TNHq2uPndRo3IbOoVgydiba0bFwwc3Z8uNrVh8FD
1V7GK9Kmpw1yrNwJAWvCXmWUl6/x1S1DEzcZgIODCRtTSZHNHFZeFpaXMbjbzKhOXR6rogyh6g5Z
tkIgrTptiIqsMuNlEKg1KqJF2gDnjlc4gCWfDZY554iMjVivMyVAL6fmvjE2gBzeh0gauOWaBc+g
CWRYDkUoR7Q/wiyQ1qNEkPIXuFkrTCtwTqW/i81Oxb2QVW5YNMVv3QIHJnNg1CYYsCw0Ic0Pq/7q
Drdfusycxo2ilkgOOpnlqHTEw4RuE7+IEQcqOvUk7iQf+h4+EW4zqfv8UotZDdiqDtYYW8iJjvfE
VAatH6uWHbf7brrHmLqHFPbUZ3szj4Xox5ooR2WJw9GRcEJ9bUSLTK4YkHRVoNB9QLmlhrE4DlWk
9nrG9BM5G8mLdfYgjo7v6SbfPNSQ/Lqm8Vtqlu9c4hyfZ8f0x+qLhCPOsUQbYMBolvLnlYRXUdD9
/MRseKUzsNBSFe4Kr+pOUB8we0nIN3gDbZ7YtQeweLsFHupXg5SPoKOUlt1CQJM1Rc1K4oj5A2Qb
gqh2lok/AskyPDOhAhwBRK1gOfr1BgHsYE06oHGxXEEzUQEgjoXiMFuK2yqFOggZZQDR449W0myG
Y6WWvVIlTeTtDKow4SkzCLdECVaHvPyqWC/RSUSQxZNRZUAd0FfiWVPLUkyAfapJpBpSZWzgsgHQ
Oxd+gowCsGD7PWCk89cZJC7EvyIEobpLC0kjPLjsf/0e9VhFHnn7fsw25jIgr9CC1ZGySvkY2nkq
2dhYHFPKzll+2BvZA3M8ghiLN/YMfQdpNdCjHzP5yCaJGjHtbjQyq87bhpzewAoM4m7OCVmYeh8D
srnLXlUsz6j9no5k1WXkCn5M5kTGevai2ZOdNVgS2zcOuR9m8jwz8Sex618ucQxBaoFTJvaJ8koh
TSLTgAquxU8Tmq9vugwkgfS9KyhETkZ/VI/SrlEmG+4A4cOAJfDk4Jy2jUCBkpo1FC+CqaP8jT3A
Shpl59r6He2sqqQsNwLiNx49MX3gExDKiPi2PRh53mQ4HBA1Ir5HDIx1t6hkXjQQ2oHc9SplxglB
TeKXaBMlulD53+JgEdDkpceQfCJo5Y58ms89+p/qp7NKzBXRHdr83U7rIwbuzrWj5Y6GuyMt8H95
uP6UTZwyUeEXfEQ3cnXEmtCm3RVpTk+lJOcM6/hfz1/lLY8cKy46iBsGUaNxp8EvqiKIOwPHvnko
x1Oek1vaYm+O7eX2YLEyOAA5hpFpf7mYlNcwDwRjfCABkr+TiLNm3FSbQgFHkVGM/TP5kgF3AqPN
GRNqyvDbaD33kW/8UZNxbA/oXwGsHFxKJWxJ1x93h31IvttZtxxNH25Jt3EnK6aCAatINdrdgmwi
L1IuE0FRjiykCd1mVCuM988lhpIy10VBXktoxGOSWHXVazlbdcKWRfVhcprMS3xUigg5w55Rfuqo
eBgN2hAnpnEw0gKUgpeAYBKefsvocFuYdmOIq8Evm8EL44+FK2IgiRUP9dlVsrKS6TL+siQ06qIJ
btSJX7PukR9HnaEChWr916w0Jp2WVx7WNDqIUSxUVwe6Qt1GF802vJQP8+6s+hR/F3B5ZjeisrQv
ftVZm8vxvovNtZpaBzgq+xgLBXwGMeXGsWgRsIhgIenYBMhE7ALVeniEN8YseSgJhZkgveGylE9o
B8L+4zMIpaEvnEdV+l0bMpomJImUFi8cEz7gnj9xfGLoqHAI8hnDBTGQ+x5r5JuiaQYdeJNIIEJW
KBGpCkt24tATw9e/cGH5Os2YGz+FawgTlbW0lkqRhMPDB2zaDGtUCaPZgbRW/HOAbkZMGvXpJUib
BuUdjH0mn0t5JSqP9sjFInPHakksFOoP9i4M75+fn635g2MKzRSOIhQwVWahVjeoI2YoTRzoCfWE
NKEnyCaOVrPBsvs7rA/a0N+7yzebB8pD1WjtLXQXfbWQVciSvLqvNWG5HikdgxFH0ROs1MIu3ym3
9gKd7h5xAKWPEp2nAQ0I/0UZfAPQY4vEUGJo1U9Au8Ik6Aj7ZVAyN6Q9nGdoXNfYpgF1nviO3CkE
aoY44Oo0gJBGmslr36Eqb5cPa+VnQLhRGK/duMQJhPvuxyh0b1LEHmuTHKcFgkM94LBdvym7Kt4B
6WWDoZ5b0zNnL4v5fYFp/to2hoDKRlJEMMrhdECSLks9gm3afD1eWJdxxaLSIMUTRMClnpAxM4Vk
egMTbABiM9adRYT1V4A3gb8CWKNfYB7J9nmGYa1BSbQLNOKHvGlMR+qH+aLw643tQGgB79pt2IqS
sllP5qfl3I+MdqiUh4NGE9t2g/qwTWmvLSXtj4bIaToxh33kynwSaygnjxUJyUlbiAH9rCM4MnZX
eoMz2dmK72UOCi2XT99RUeoGgD8u2lCT2AmapTwI1kpWnr3unNequNo/UP14sKAH9uKnQ6jiUCUI
nOlJgwUxUiGWJoM0JOYVpI3Rn3Wjs+wsNY5ggT2djNipJCr4dIcqRuW8KNCT4JhBuWJF7HC1ELzZ
wj3yYN/RQ3SmQluVtFK7hLXuLXBp3Nx0jD2sFsdD7PfnjDm0Gb2qLSczfvmQ/KEbMFMO6EQWp69l
uyvMv87BRZ4zaBuMbIQk/y16VrTckIYhx4c8p+pK3Hs3znJAPuFMydMw5hkiMTtiJIBFM4cmP9zl
EajvaUnD6LZ84Qmj5F8mg0kSB7AmFoiTmApNesydTaoCQlsczWFfyTsAWx3LTykvW1D8a+46qbmw
gVAuzmurMj6HHR7eOt7FzyBbdzPAYvqlI6HjFLVGjIX46DvfdtICdf4ChZz91GsyThHPAZSf/4Xo
OylqrikjPkHzEj/khSDhwoLhsemViH8Qa2ucQAQBhh3yuWmzmHGYxT6OCDCPiSlyGGS0MRvogf9l
iV0i7ugboDhEbutmcS4IFrgRi8rwtHRg/xLw1Pcv2xRFd4MnrCok7Pdf5qTcRpShTgwtLOLtuReH
CNHZ5x+TI1i4nepGnqwMZRjlB6vkLUo6HH5AEW4z/jIQjmnwtlgxSZSSkMCBcRLFhki5Md6dUS6+
osqLlb/jCQREPWpZpeNUSOKiXHuIvZ+e60bIqXD/BQhpqNlAm0S9o0Vf8p2GsZ4oBGXxxZIuSSE9
hh7N1oIw/rbw34lZmRbgwI2nIvti0ccxt6PXSNPqbFksqsSP/JbRG/b0RISvCc4EFPy2EuB22R0D
X4swoyl28DJuVIN5UfMWj6ZuylJLx/KZw6zXsEbWFLMrZltt/Ue35LWM+dPhrs2Tp5cji1WhD0TW
rfM27hI9N/oOugwwGdGumyAgb2eaZVxlG0ilyBDysbGCdIaH0QobcVwpAPcU6SG+PsEhUa4QJ1ZP
s5holgaPcWfnG+Kx4cuw0OchTC0+Bs+WKrwNBYicmX3OWTS+f6MohwP4ujIgnuQHB0NsN1Y5ABeu
PHw8uhLodIHxKHh97kjFcaQQpOSJyRloAjnzqSbssBueDC7idlSRdwMtskwQjoP3hP2mq44oRhpx
JMgMHIi4rG8tXM6SG206Jbc3k3uiMbtrgFU+QLwx/Cj2EzdSORqJbjA0tYjrLLxgYKPGAw6lEKS6
erLHAtvsLsAnTPLzHUGibrTmyCYfDnRAvIc4/Hq4KXKO0T4Fs+NYJb0c7zg1YMPK5pu6bkd2FxNP
weURc8/Xe6f1MYu2cqCOsW1ZZzZ+/4RzGenVh8X27uIO1S2jLCPHYF5cQrFJv4J0dk+MVuZU+eWh
X60LhlaS8ONVJcIX7vFs2KoP06xjttCggReDQS48nZE36zUVREahbTVHEnXzjIC7W5w8J39pK/MI
S2NmpDKwXHLSw3SLVNc87M3i98rccJSABZ8WqIf5JTzaq3mYvh7GFeHxy33H6wBl37F3Nz4YdxWI
W4sPCUcNH3R6Kw5OxwNdhxzkLlOaK+UQQWxlWOPUKE//zNKw456BZJq8YwNAg4NbTpoF9csH1YwI
H+1hCxrUbSAZgFr9eHelp6Z5r5hgjJC3OvF6XMemB5ZgzXihPiO9JPqpUpIC5EVKB8sLvmBCZ3xB
04JqG1kPAxDIadCxnqxjimZ2kUD+r/drhQP+UpVPGhFvgKrVWABPjTuDDrTaP7q+vF3pw6y/J/JQ
ZPakOikPfPBvVEffeJbJMSk3JGqHwsK7IC5wq6RmP9Von/HKcYtyyjvjBlIC/gUEKD/7u/EGJjoM
Nqhka/LU7hnY16lxjtTbwcZ+neMnKQ9T+3RsLibrXvax39aa8+IygKHMufxEq7Nh35wf5qZtFiwS
lGHIkRb9w6T6sRtt98iwPHMewmNDSsEZ8L/QCHkCTuCOJ/Xk8OSRoP3OT4PsEockIYAJznkE3KY1
ztZpjRnDfqeog0euKQhsGDly5R0Q2q+xGxLboIEHQ0TNR0kO7R805XzEm+Fj9xnsOyUoHjQGVB0n
w582+2j/nLwOwZJCP6c/EjVf3VKHs/2x+kMm2mE8wpcYOa9xAB8o4xOgc4K/HO7KDNCLmz+repJW
4QoewsfDyEEhUz+p9UhOOdUOU7gZEfVIyl0vc2SfS+Yjb1LIA0hyspNovozLGmWyeRpeaFjjm2vu
Xt6ObvPXSJ9yi1quV2vx88Xo++3Xzn5mOTTANgmspriqNfIBANs4yb5qJoczxwEV49Oqq0g8ePPP
0f7QC9SYiWZ+3GIpY/0F4ifiKYOTSwtxWG+NPLEFmwgW03By8q4WdJ7pgYjpl2v08BzYAb2SN0X7
R+8bB6G5BW1xb0+eGp6qAEg7PFbIK0cMNiLeOn0cHZHv0ahPhO5iIbjwYaA+HPK/88QA/bwdTbcZ
giUaDmI5mO4+3SC2aT2EiDSho9k9G390ChJwg/RQA0cvE2iN1i85Ff6aUaOPVNw8nQDJWAqfML2j
fCXhhYW4mA5Kw1OQ4sZN8wY/VVA4K/is4DsuUxsVcVuGzL5fI3c08pgpHTQJa7L6LazaQcmKXUmT
NkEga+DVAPUiIdwfaz7Gx34FNh+wLbmGfxz5MOpLOv44ZC8057FwRljGEOj9mQMKij2g34n0kie6
MQ6E40Q0B0qE0Wnon8843LBT44P5CSMEyPiBprhb3GZqEst5DUCq/p01jdAt7ygARnlrwB1VZmYy
jYRWE0cotX7IiwgDB9qBgEwhhokBciqjltU42xoYIIOq++t2QB4mVCF8+2Qdnz10AmDlf03MQ4mU
xxFC8zygy2IWDbn7lfPEQMIVE/haeGM1rBreqf1L/q8nV1DDEw5BA4SIXGeofhQKCAmLj1krOfeb
jaoSUeSw2Fo/fbwyMES2prUKI+407W4AQWIbktfxwNUG4j4eR0mT4xcWjZgaldXWr7rVYaVmrSd4
Qp0msPeJ4L+wBFlklbBNwRx83AnDM12v35/jGWkccsB7OSpswHfxcT2bvlMuzOk84ZPm+a1hbjMM
Z+sjTrO/Xwb2HOyUI5HMrTXOF0cn+vxcCxIJ2oCYV8LR7VRsYPONUf7HTdlRCGQH7zpiXWwwI8dY
eD8rT6r07uMXhDbuwA02i4hy9W4ZHiZm9t1iM2eXXSxYpWQx2JlGLzfsl2Ec/sDa218MrJEmD+Sb
08tkytBGpSKlEP4VMEjpZPk1WOvcGUqsxwR/kh3dLfosVoQ/gDFoOgOD/UccA/LjDtRKJkPUDesY
9LOOw0LIH7O05lKmEv6I8jaMkevooyyfREqRLZx/1bPV4ZRCCOMvJp6yhAlAwGwavYIQgKOEhSdl
CaYKPf14H1vvn0v6wyUL8/f9D3CZwVLhDWk+k+XTKjn147gEvkU2SFg2iY8HDykrcAhA2CTc9bJm
t+0y4ZiUnC9592z9XqsQ97JRj5hJBJZUPpvbDo/fmNf3Rki6BvTBmq8S7Zv3fukVKDGC050GWOXQ
Vzjz5Ev9oNbCKDNt3yUIwTSnPAJHyRV7M2V9jETNGGdubSPUxmTar9+/lY6JjFtLkn32rtzcsnPy
yb7QUlI+ZyQXbswBi2nUPZr31/G03b99zB4r1YGUxTP7c3BX4x4dyMi0cRDo7Ag2GPhR+rIOIUg5
wjU5i2PM75my6qEPy9F1QHyGwmbCROQpMtEceLnC9ie9mNFeaXl1/NZ6l495tfYBMBLpeMhYroQ8
3noN+8z3S6DBLPCVEpj5oThIaRJcMXcEjEyIZJ0/i37nZhyv5wnNWBYdA0wpWTsGO2lSi3bGpIXB
n6U8n6QbfWnuvy4ENXI7c/Xlp6y4YkQQoEz4GZUOkGFxzVNHE/k38fNcMZHQO03zFdOGGMwpMPtA
0uw6xCGYsYacx2Rv8xr2WWZ4pmx6UnIULEm8f7c/p41Z/IBWK4RM9kA2v/AZr0aPnVRyTt4CRSYD
Mvd+j/Pqp7rGitev4aE/nR5QCF+TeUewkD7ttkJez0JE3gXls8ssX6zkSth58WLTE6Nmfxh2CE+r
wfxeZ1pz+n7Fi/dHv70lM3sD48s0lhP0jCTr6DME/GpNXgdk35yL+4M57Ze8OwYOMUpz+rYh7EC3
f6+b1ChXGOe1u/XT+7CiIQB+7ArTekeTk12OP2z1rXmcbjfGhKmyoqpPENbBaJEcaM1YbevvSGVB
pIfguu+JR+mHf2wr2n8NE6pObVjpum5zJsk/ORAQFA+GMxpF+RN9ou9k21l/fl3D2685MOVgsPqT
OrUTS+XGQUsi0iuRped/g9O08jHh44JilSkUtqk2BAKGOWEDSOzKH5eJXCXmmY+aR5wGSZ0oQDvZ
419uIRIJ81M4c2CDfuMN00yr3b6D4fAK/shKZXFBR4YaIgcB0ZEBIe30Z/cnf6OX2ePm6aY+WsTK
3mEwP96secOjR0EVw4FMvAidkBqrd8ZR44Ps0CM6wuOmBFd2V+mttinoL/5YJXdpMiV0bXkF9lsp
PgMXH4oBRYPx2gyAM29TQlGS1SxeHQcFivBEdr//oK659by7zykPsYotIuHRcCEG83nxHw2gEe2t
NIoh5fW3CVMaWuMLkh8DF7HvjzrTI/aQppOp9Sh5eBlZCTYwD1KdBlgOHWVq/gatNVzqej5bGwYw
73y0wuTNADKmbDxmkURfK5diBNwM3/6o/EM7XXYmcLoqaFf3sxAzhvg7GBI7mYeVup8ox+l/fDWx
w/g5ZL8MlmZ+YdeWO9VgcDXhfu+crQERpOO+qNyEZiB14i3Qs3Q9hA7e+BZ229OzMTteMMXkoitD
OjzNJCaj3tmkdM3ADiomc9G6DE61JVcYnZyu3Z4ysFUOKGtrP77dzN9Rmf8c4N9Rm3xNPt62+wkZ
ygEAMQvOv/aAx4NtPET0Xn3HKHgsY7vDl8d22O9Ny9s4x/GFl/H287t7H8PfhkTvfozxc8hchLrZ
OLrtS7LHZbRxhQX0YWnNVK2Jx0deTINo4URU00ejaxb2aIiJ9/CIQclv9+IMXlBsTgAcfhuUFV+m
A1UtVqs0Efa0jtoV+ZBMb8GnatRkGgLpjsmeq/VcgrGxzJD0Ph9p5Gma3SzbXhivumnfJ9Svq7Rh
+3FBgIMZxeLCXI4Ze8x7SmF9kHVtTLs6vRQcQlVGgUetiv9eksB2mC1orbHs/oP+UQi+PkztwByP
d864apzjjlv/pKe/tOWW373Z8xfWX4OOBRgKQR2E7DUVXIbqygUvuE4uvt0d1zOQ6CXEAw0hx6g+
bRtF/O2atayTM2BdVRbU4MDMsLCAhauGaWrFtL2xfXkas+Ji4s5idxlYcglt1kR6WYP12rVfAJqC
VNc9gpSypVwOqA12gbAdljAAve6V5bamJFrVKt0HFG2MJc1rnWmZl7cjV2m1S6Ed+PDufepYvHlZ
xy38UG3zRHtzE8Hc6qLScj2cSro8gO65W/XWmj3wtgowYowazM5wP3lMAUIae+uzh/gAafHjBWgF
6xer3A4hKNyP0RM6JNTDtV1tYnJVO6DmDJ7UnVjef4wK7J4tQ+H9cpVeVHtQm19Wn/C48VuooMMG
U43fDLQAYXisrfLFuzM2FJrI3SyjQL12dxf/r9zln9a43rSP2+7t7dQw26XlCM16bVEA7iD13aJd
yUWXiexs36u87ffwgx8Q/O29zTucgccqFqbIdYwlbs7D4UGVsMNlJU4/U/qkh6Tw/vqfXmXI1XbG
bNjG/IGFKqD/ZBGe+d+bn4Xagi9ocquZtynsIz7hZXXBqd+4QP+3av/RdF5biiNLFP0i1kIII17l
Dd7DCwsrkAB5BHz97Ki+d2p8d1EgKTMjThxj1YMGyyh3UgIJkAd1OfwgEYB8Yl40bK4fFWGEY2Ua
gkL9sIr+4DoIjYIH+zF6X8VkOfZeq44vrsKiJ7pPGg6PCBsLPxu+xkg4RTJLawZNmElNjOma7s1v
Iofqk2Hf8bTZfYwhkFu4oUnhhh1Q1307pYOP7fI+r90Ut56mS+9m40g1jM03VAHcVv6+ImvJe2WA
wORJrLehIDGahs45uM0ivJIkdZXRLHXRQHGiQ8dJvD7Ww5Jgkf4zBpr0Jo+lFhJS/aBKZG/TG7R2
CEznKUf6kj2HKGkJi0YAP+06TX8/bE/ZGQcUQA+DvlMG4SiEl68h1vhONS6dh4U58fzlhGP6DIOY
dQLr+5gPiZJqbxy4jhIZq0pml908hQsMkSXBD4RUZpRAYiDaLGZbY8KIRzaso5wBGBNv2EdnFT43
cBd/dUzN2luvoZgqPfzExhf5XEAO7+oRhldvjLq0k/rVc3r+TUcMsRFSqm2CZQq4uh9rLX0psDk0
QwXxNhLuIQ6TO54ynzhF9qC55J40FSgGjIpYpRX2Xbm1/hCTiM3ztDgBpeWIyzyk0ZQVH64hI29I
cA6g4hLga0+C429UbXMQ+zeLEI6XIafAVzfWlOPCq6RGGAPlimuj0LhlM5TYxRCME+dIdRhdkQLy
wKcdCustp88qTYImYV/IBcsHvf971Z8yncXBiQASK150N/sHPKABxts4d3V0GmSq/vRIGc4xLsBc
66K4+qzpYdrmEIbqHw4P9/4yRsUCrfhgdDi8p7hOIKfrxyNMU1BfoRoLcO9+XKlyqH2bWG7rlVhc
2a/L1yXAnBOJGxT5yywzR+8uTzncASsbMYhijralCmIAc5ur5V+df1E5K3FscYBXO1/qDxYBZBox
y+B33BkBMlvPeVW9RsFSH1iUCKdR+0PfT6xjxljpPVDsTmUAPG66y7MySYc3q4bngR9u5CDIok9s
AJFleO3NJS4e29ciM3qbri/FGPps/zMQR1IsVb4iG/FFkSGqljao6PTLmEZB0dnZNMYJIMZGRfdq
KX1QmnbPSJBdoCwZKnOkfn49bQ8z0uA/9v3a3fED8T7yewNRkpS2Mr6xy/Do6qvzChMkvsQ+rGY9
tRlRElL0N0wV9yvMkMwmksAGVdtKSiQxLJMvwVcl90oKTZnKxoeWHx/kv3LzcyIoV7whKQlRBtKD
AsRSo1O8ywKRb22B5fqMlR2ZdFOI29GgNc2uXwSdX+M1kA/bnXJcz3oALeef1wW+7BopfQj6nFk6
+Q0eZ2x7yCpjmkrp+qAdizDm2f1dPOZFfZsGEAMuoFT6BxHTQ58T8pPImkSmcAHp41iiqBVXBqp2
GmJG7+TVrB0bPw65r6IsqocPc3HEX1R0KZUjX3e4QPyFtvt/38jQMPeiRbTIB1yRVXxQNiXikZsh
Q94SgBWTNiRMDCA+85ARkc3r/aNe7bdIyJ9Ljlbyu/lt8Sx8mfTuR5YELC+awVYbbAc7az4mViwQ
LESClI1u2/cgRZSU2g3wTX1g6RQtVJfMD8TMhwZKXDiEbtBnAQsn93GDRcPcgbSnFL8x3FIun7fz
ncndEzYLOTG47HRo/GDA2u/znZ8LCulLWLTgBSEKQ5uyQWBZRpdObOVjKb5lLl/D7RBmx+4HkAgu
Ip7iP1u0WLShOJEgMcM9SyzapM/kdVeQhdgg8cYTE+nY5ughdUCFSiBnBcm97K9NQGXknKgw9yPk
sVhN972vy5HEl2yuqfjWUR7fMJNrsOrrNXs7O3uXlE8xI88scC+z7bT8+yg+tFl0MttGg0BnCAEe
cxr4FPTnJI1iLpMskyVxI9toDqT4z1sEqVNmIVpbty30QX496wzEuOUeVFx+HkyQApYudYfRHyer
+hoeOvO2E+vlSUWxHMhzvhmKlfriBz0vLQxU3yPJk+xbJV3dka35/ZcToOJ2wG79m4WEDYA7dQwl
NxJmB+ilKheXB9nKIbd02Im/KlMdSRLYD1qk5QKZ8H9EI/Pp+JCQaUsInKpfRtKzIkyK1iSmJ+hX
2ossslAwwoy/O1VpUhLfnQ/eSzA/tQWZexnPcDmBw5IihF5jzGNS01Y1w2WTb4NvDcU7Dx5HomDY
j15GwZCJuck+wI2gE8qfzRpHHpwn+Kfy4gOrzNxQy41K6ty/jPk+GKEF2imkvw9YAhvPTOUCYLAM
FgNkK6xv8hpxcS7X7Qb2Vns6OMYIUOxJkn2BTz6tPsgTDmWaww1tzEVVh9xSfLgdeHXRig4REVTb
f7Gc5EleNHo8uQozdcUktDl0IVYKMkS3jSUylZBQBLAsQlwCEoIC4WvHi2jEEGIgFPc2qVYYNDHK
ZznBXXQmXrycXSCjnkChZiIXhaR7mmAPK/FcCBNa89NkcsmPMCgcTFRExUQlLYOyFPYt9LM/Lhz0
FM8j+mYkK2uhDhhNgi8DYPE0+cEGoN7c2MMFsMEfB81AvcFclqyABN6hMmp6Dq3BftzcbEHYMeHZ
j+mb6IFoDftLdYiohAkWBkqfNc85Q69sebfAkY/5PCfIW0Q30ObhP9GCo7GAnkFpYqkk8ynHzrra
CesCphm7wk4wYEolDOeGLOqmjJ//KSw8YdPzh4fyzmPz4fwkmAficgyLRRxtgFqtXWEAEq+QHrNP
CKAYCyPDXuDF30YW9GG7GO6OIkoT+pwIFX5XCgjoA2uS85aQcwoxAbat9ZrRAx5CoohTge6wAifp
4PnR644JlIH3IDsfvntwfUkrZoDJDdxD8YKegM56KdsUwAbX11aYadwWCiBe05It/p8OEQ4NZtEX
YeUySjMSamk6tQJitjhcDwbyQfm9gkV5xB3im7omnXbtvCm9wW8uE+FFDndt/83HBvoWkHkBtgAE
Kag+TTWhpLxePYEOixxLY3wqxbrlG/PKrclnM8Rr1hoMAP5OM2QqMJXNGcgrGy64a5eZGXTLGoby
wGqaQsyaQFhp1RRojLugZEMcv3svmdXyIgpE2i6ngqbjnGxskRGJodRixvqWBw+d7hgO+pC7NYMp
zmaNkRQzc2idKHa8ieKg+BHuKfxgQXxEUikFSs/+lcgyYVOMwXNUTg6mQx7uJXK9K3sCW5erxt0D
5+LvowM2A7SIWMXk4AdNc88iGKyFESXjFjl0oYf+yb7cTKZPmska0R39z6wMAo48abB7R5oJ6j0r
apQEFuIr5FkwPuCM028bU83QrOncFaHdetJYbQ8RnXS9EJvf7ri4M6tqQ80RGjvDRihq6VWoTXjf
DiEnKwAIvN0CKuIWavpBFQkPDVO//dex9Mzzder6GNPrqvUe0XN/0WTVptVlNC5usqleA10l3u+q
GssID4PrfOqeXdedGw93uecb/QfuErnhznmjPVNejZguw4I93OCQVkZcMJDpq+pArtjuiQVeD9Bl
/Wb1FsHMaQ3BFpb/mzvZm4YgYThB8jg6rDUV2sM6QuZIYWNchKvAk4MDyUEUJ3/CQpFrhcYD0G1F
HyiPG6es7RtgNbgbu+4eivfV8Jtt2vTGddQSA2P/vjn8IDYMePuS/dJdP6Y3vR6HxrZo6fnkqF20
mGSyl/kdfRbKHl7GonC++LDpr5x03+ORyUHQhqFFegF+WIDRczI6UCTMsH6Xp1A8+fo21KZNzG1Z
7XD77FLlNkj51iU1JLFynBhGz/W5gmfxXGsWFrTBagMLMvtLaYN1SlEZU8Beu5CE+A6qUxxoOIjf
tlSzFCLVCBKnkyClYceMoCzxU1EjdiiXRMude/cZMwYH51gWKm9LmhGhEQt97pS7IRZKlhx6VOxs
TQCVlgdb2EuFyBI6fQx8hCIB6Cr8ZIIhhMrIKSbKD8FJpJxnAzyOMejE9vJP/cea/kcVF/En27VB
tWOxr8jglUpAH1D7WPpEVCmMdYmWKmEysxiAKRf2ccjoXSS5SHr4Yz9HkmM5IhJFzkbXlq4jODT4
Eh7JoGgJv1IUMMInlecDgz0XpF/zujXBAe91gsslT4p9y6iKozlf9qNhZAitaaHHpC+2rM76e5Ei
j+lgeyn67xYy565xDxSTscAMY0AXW1C7XuUe4k4nHonSBOm5VPB+e/r197sXDRcOIZEHpUAbPiqc
Wpktso3gTVTaXatrXSFU29iqoDWwIx+rYWhS3CBmL3hmQfeCGkh/CPkaOja1LMuWZpkoZvvWM7/Q
r3cscFN1IEy+rj8fHsg6Y4ELNVMltrI+/Wvf4dshjK34jcLz6nF1YRlhJQfbhhOFogyShRyHJ9i1
nKI39v8XUVacAz7iFB9UKgV003iiMaQWohg3YMa4Z8KmKywRSOSz8IKqgLsj9S3PypiC92/+6Yn5
vUhPLVgHqLl4PTkhORiYVoi6KQa2h3G3nvE4FXZjGV1JofbYlla3UW3v4cF0rDVsrYFwevnuf/EU
f5bfCXN1ASxyK2GXu3JpILuqtNlhSwK7JL0z9E4TJsrtCTsE85EntGZptlmIjHMMSpjJegLiAX9m
dmIPR5UDmMUYm1tygDG0DA3/z9qvS2Eh1HQnpaamS17z/FI52XRKQjvjBPe8i7DjRJ7cZnFAq7Y5
QKgLZEC38F7IUWnuA578LYIBX7DrOWDn0rrNhIjag6gh2xfu9XJ6C37Pl8W2JiQ93ij7GwcGWPQw
G75xY7HEDVTIW8JcjVcYuwQYXm1sxtM2b2YGmR91muipe5y9qKVmCXQq47L+EHExuUDhcULIK4ht
paZvHmwJ/f2yn4d4lO0D2fI5RiQPDXTSPsDwkgNly5EhuNbtuuZ8E6xV/A4hMhRmB9hiZBnT6/ns
GiPOF5QRA3ZNTuPBibf/T+8ArRnW16W9+I1S8CIgZFnB7VKuKc5qVI1EvILIwDCW44yChOdS9DAU
RRQlGzLszM4UIE+oZTwTqOnAs0UVOsF3xiULfqtIkqOnEkUzQbkCquBxTJjK8W9DEiMKadSCwhK4
ikmpzSDxojNq/U0njkhCqIInyPpktVjsUYDxOU+BxSoyPrNC5b205kgVSHyaR6vWWN7caUKngMMm
wbkWqXSeil00Oaywa6GLpBZLhy0PYzN1uHYA1deOMSVYdWuhI3MApikWYytYacYqMDfhaGjbuqgL
Od+O4kEiy0Q7X348QG1THO1h0A+sgzt3wZDx7gUlu1MEwbPhUnI3uNlQwCmGdR6ff7ouUdt/rLuN
UxCl3ASVn07lXHlglvcFM+YBvF42W9GVSfiEfTt2LPZ1WGC8hCOqTCA0o+oY1CCdkXbWuoPYyY97
s7NHl1G66Zo26lwGKuTQ0kUAi2NqiwbuT6O+eND4ilhIXjFa91EDcy3CwUQWUYuwgcEHm7InJgBi
lgdL+/RiWiAXT3GaYzwQ+VDUmafOMO8g7SLWnASagBarNPN+oN0tEGbyIVsuPJU7Jp+TU8+ieyzR
ssKxQ7swuNOX1QNxL8Bwhw85ARIkhV5FQuOEUHCq50w8axsGv/iqRukaelojmzfaQ/q6BxQbwuju
E7Wi2XwTSrXpaFu4+hl2QVHroL7cx2PDcCUnBSvbvTX7917lL0KLRD7+nb0Ug1G4G+rYrKEcHWqK
fYOTwb6Jj9KEObxve8ptO1vsUatc8scQQ70bXQr8GzCHjqO1cSBEWQGAFk2eSmh02+ZXCfbMR8vR
M5SeNitNxkEnrTOY4BM5YByxpd1/uIB+/Z/1RjskY4j25oWWGQiy3lDqhedle4CBV+oWXU+Q3AT4
14hAl8m3K6Ad9fCVxQ4fO6/7uNQs9qtyl34MrbHAdujjfWE06vN7yfpImZ0vm5CyaFUw0X/CaZ1/
9c8FvDq9zBXaE/2DkOJth2PYgAWOXzWdyD1o9eyygTWUWrlxYobgvoMiMacr/rMwar348XJ79pVZ
2LLvl4bR6hgVw378wNtO43BL52jbvhHyOdQrz7fLjUrao1ciUjhDe+NxyOXtwFZMhUS4b4jD0I2k
1zZ0P7gXFQccFEMKiojN5UsUnR2tKDgWY2ASsYn5YSLTdQAYAU7G/aB/JMAujbBCvxlw7s0CwLy0
bjeHg5jxeX0zNvFoh4YBqhue0oRL9XmmtEFRuRMySyhNn4PosI7ZeXbvZ9AZylF2eJrf3IkIjouR
jgLGY4FlJk19Wjf1a923c0eFiXBjTsEtuelXkjWwyGJEakDwKVgijO8iNGqYyrPEtykLJ12FlfFo
UfC4MAtLRvSz7oKh2cPsNQZlzf5t/ZpDjroumoRYznvYqo3VCfKzdg/ExhnE5bbWwKXe84jPCruD
2Fw3pmVhiIhmE4TJakM7MAZdhX0/K9x4r48iUtNmDGNlgtFgrrA3WoAbwVzqZxaLvd9so9EAEsut
NmOShI03P/AMbYrbgPMo1IteQbWTB00yatlUqGRzOgSGU9kDOJoBFZJqdlGboWNMxzs+AUJ0po1h
yjVEjea077NO08sl9McpV/WgOQh5zjm0OPA+08ul19MJ+RJB0O2Azjs3qYqYxSGCzd0ZXlp786uN
vrxrstNizai+VgVz3IJhCMu4ON1JpuFbF89VXlgVtToTumEHlzpg3c/oTVtdXZPrnVfENgtWh8ce
cu5Msr1xVrtWT7VikYv1vOeeGJH2rHeWaLY29XdmEuRAyfbnRn/vANBg1wbUqw6K0fCJl/yv9BUx
4+nNYY+BrJ9joCk85JLg9RxDMmrQoETuc2+hfcYeNndr4y/AI0udFzC91Vhkd7tytVljwbBnkLlF
CJtNnef9YfgZQ5X8GsPI6403n9zs4ZapLI7F6LviuaYv4gvM4ychEsti+cNeVGQ7at/tkN0oRYgK
43tQCFLCR9hBygec2sFwIJaxGvY0vV5WD+slOrLvKGQaQ8/TvLZ8wnP/WRUazxV43N7qzX82E4E+
OYyFZrDsHoPutLr2WVtIhXCI6AVROlbgRvbMuNAh/nHT21Z91YarCF5VwI8V0YeYJH2aXL9eOOjR
SwBhR/a3RZvxGMehV2tWJfTBBspL7tPvlMQrNlscOkNRD0bzsLayZcgThlm+z3iky3rO0gFi5tTE
texH/Vp7ChAYmxJafcxhISIXlw+yw7Y4qfKt0fyBt/8ywfMozyyFWopjlUQHqLtL5SjwOx0ImE9n
zD8Buls2tq7MV26cEok2iMyKfnKtIETVpj9hJ9a1S8hhc5Ytez9TTdyiJlIqrfndS95JZFfZMod1
xVvDoOQIvRH6cxMnQktx2ea+8WjfnjdhuPBTyUdlw3lO/6xa+59VygLkc4RWmVl53/7GE6XtYqoZ
9gffepgnXvna1MweOqSsfVKXTveLxAuDTBJNNCYBVWh82JoqrKwyHPxc3g94E9OsatgVH50OYysA
zBioY8nYJTQgZ7diq2yBio6amsUQip+GcvPXdvnYhdybJiZUKKSgGlpJx0x292mFg9DX+eHV28Uu
UNM/2hS/Kvq91Mf8LmK0kUIJN2MKd/GN6IqPR4xHL/Z4nDCJVVArQLvC8adpA7KvGEtxsF1BzOXU
U9JlAXckeMOSSu09pl97c66gZWPwZdYJVA8nr8z7PKIXR5fQsm7TlDOCfYss2yKI35Ncs143QPmE
Bw7gHYYw7Mivw7+r7VE4jzDhrhgj1y89PBF5z1v5khJUapMHM/WKCUDRxmjxrjEl/mTwUPqiJN6H
k8/PyYhTJBypYT4bZmy+ADSmkcXRXMXbkG6yNGJyZtgviInwv8xZOcp/l3JZcwqbvE+jHzkfLib3
fRQzJw+N3ElYlalPSg+CJrwSgxYXNNZHHWOU/OxswSzfVFcctl0LbOSglZ4Kq+1lpkxBjJRXxNO3
ZfRAmNePXStxmcU/iV0T50bIBusn8crsPE7Frv/y+hOx9cSmng1TLyavplF5z7vZRl5ZTJal03Zz
jmUVGf3X5Wh7GcZyNMLjYC1A8UTWE3MsMhLvO4a6b8uzd7/KQUbzXoyfLI5u6OIwEdNICNGRqesD
sBSqPegh0qZ70CRreSIBDrMZoRGXvdfp6SSaIlMA8mAeNKFtrO0141nR2CX58Hf9XAERr7cuqfG8
5CDiwDyQMZySozZYt3JLRdzUcd44ZIgj1PdNKvLUf/yA+jrGb0i5VIIw5U6/Y6Rvb3of14GSGfvN
DRZ131hqenqAIv1zUirsPKB/7gkZn2lAqVi4QQK5SOoXU2zRkSI4Le/2jGmVo8wqIPSahcpw24EA
+ZjLLhbIRABvSMi8sjGz8bAmFLyNsAAQ8FyaRq9tZQz43Hj2nD3oIKFWQkMNXxbHC/ESzPYYLbi7
+vBEAAirwL4xedHMZNZhMM2g3lJzmiY1Gyq5+/mO7o/5xmzg5YeArYNOiqFgY9KlcR6BAaA6W0AH
FBkkqpXMa/CAv016lJlg1jjtz8a8ak4EzpvkE5cB4W/UfKJx7dixC3JEm0qZbpz6u9L65DpVjWAW
L5KDaNlnISHr/3wiePpwmaT3A05DKOl9jjPIw+h0NAhd/EvOrl2alxtuj0IufEYBbGBRp0xa3Mk/
YgBocOPpKYkfO+2tdo6NNxUOQx262RyGggVlv90Ae0SEisESvwa/MMggLfFMNjklKPXY3QBqnrGp
rh+Q/uHuX2ptQLAg3vv6ePGjjuWaODAxE3sWUaDS6GDG9mp7t3F+5DRkM0AC+IOY9jPBYtJgAqWI
VWb4AuhCvcNIQ892IO/kl+x5UHh4Z/uaPa6kOkTXuCyZWdntw1HrkkJn7DvmHiqkqjPraF3o5RQX
hGJGmbFQbqBehp3hsGy8xx8qYdA+JssKjqIgTuyfc5ofzjHaDpnz55XV36Mc+JKkBkWWFEU+8VSc
RCunmTGzKQjQWqI1kgmfd9zt+pWBiyW174oSYLP5OiSlxW+7P7liE3s2K/+pk32EjZ8Iy3trrhDf
ym7Px53zE0nv3HJFQPMJipn8GB1cNC/hhx5rkZsy3XeQdDmbH+Hk+uYOUxnRPr807uHRibwyOA6j
iTxSGWrC2riKE3eHt6jPaW3mFQageouNZ/Bhv9HfN/e7jgD07HsX02GA68dlShM/izAbuJtJAFfz
vu6fHw57KN6303LYBiJkk7hBjNdvVvdI4YWrLXvJMECEjRSAegZaRIVfHoR9t8fsJPd7mv9l89I5
N7Hx+VhtxhR6RTk/LScN+AIjrC8didki6/zhEBEebypsJMohVsDwN9xAg3HwgPp7n+120E1qbmUf
p5ggK/RY8Z6lfSxaiDPexBCpZg8DGpp02m0jT9E77o+t1jAbPTGIG7G2yydglRIPqsMzO7d7m9uk
th49uE2FVQDSQ9m19pqx659efeddeBUSNNhLAOuT9O0kpZ0QDtnSQ6IloANGs1aM9fy+mr2ZmAfp
GOTUUAbFgVq1HKgskj+DWOKdiuA1FJOE7Ioc26Uz3sQE9onJtKn87PJpNzb9Flb+xnOW/uzb3cy5
ST+7fdWo9O5GjPzjN3jO+kDXFJnRuXv9rjSCVpBanmPYEHCu2bUeZ3XzmPAbuphSgwSO2n5CzDhW
0E3vjpnO5I2fJxi6wK/iTLkT60/NT3Bm0Px9y69XqYclK3RnDNcZ33M5uk7/1P4ylNw71OGM5AFy
cRDFT3yUwDY9RcAJkB6ehxJqA7pTSFG8m5VSWPGBR/VmaNOInEi7AYUs99rT5PqlLFX09ynL9f0S
Fmkwvc5pBoBYzRRx+IznbtZo2iANzPV4JqacS8Z0j6aJOgjIqiLjTpyeee4cjFXmienPWdYc8/QA
Uqy4Ib5r25dxJXhRs7kYqKOW1ZH/QT8n7kSW746+RPZhYseQBvYTxlG7TNHhFyaQYZqe4U6n8Hb0
cywCl48ZbbmmmtOi1Ee/OuUpxU/Zm7rz5ctaEvPoz+FqteytP8J/hcAF/RpMh4HwtRn9qyZuey4w
JQR3fYUaonK7sx7stvNUPgqsGsIm8BDFoZonPUG12xNj0DPseEqrnTDcEhcLa65TTajkfXzzS8OS
CRRkXNZexwzXSdCatUfn6dxI7HqsDDU75Z0swcemZhAMdzYHyw1D4s8Z8SQnnWhWkFebG22pzAnP
XIrJLOxtRjLm0ORFuS8P/sb1hxI0hVoRuDAZQAV2fNeX1WrC398EbmS4rjFfGnBHS2O+L3VKFwML
ArB4Ac/jQWfX372h+KDNlHmkTCT9OdPO1XTDy1vhSohC2jAiLoW0+PkGyojEz98P99EdMsWLDQW6
HtWt/iBPArPzoLa4jg1X1WFm6JuacTS6QIt3lyAfkCC05+FLMKA7hR/C40gAJ5OjfumZZt8NAmiu
c0aSs2UJoRGQPFjKHnkNApNyAGetGDOBlsyK96xTqOMWRLFs9nRRTCa+sugyBhEhWMQK0HDWJ+PM
rvC33MnQierGhJNQiye0gkVwMlJhb8mdJ82NVPviCjTH9kN7aQplnXcuqwzhRNenCSK8qs8WWl/V
TQspTTQhekBk94kvrpnybvZ+n0bw7yODcT+XC9jnbHRz/KbEHiTTUY5O4ykFEA0X54F429xl/H1c
qCYliSD+C4bY1BgLYVujATlKcPGMnPdWixEdnKQ7FeWN+CWkHigcd5hZozK0bWYX7QmH/gzfapnl
wSUELYCc2EKVB8LYt+5MmkgPkzkWdpOEjNJVdTs4lnDan99CPRLLEQHxBdqPLXmN5+XP1AqRqwCt
v6ni9Jc57i34yPPkAOTKdA3wxgT6EtunBJMPzPa6E1w22w7FDXwXYkqAvWiAutjUGOIb4rxy54X+
VSNZg1pFXYsZzgVxJRUEaA+xgc+h+tdzZbVF+bLHaf7m0j32mbBD3IVtdSIiHMdqo73qo/5idFgP
RfUyfjC7P3AriLs9ta8f83lozL9+CWmY4tVu92TKVVj7XUfk96woWf7CSxNpBbdcQoHgeJw4PnDR
YryGuwWPTgqRa8fNwgcAnhiZMt57s2ly1Lc4KQHuPIwTXt79wKPERHzBDRXKVQ//fSaYVwQzP7ya
GQt7dLt2NBHdO0+ZrAexdThCWAj1SZIEKWJpzUUXyBFkKxxVuGcArrPXlwzzhB5wn1VPoqPK8wMR
4PCOz411bFuM6DH9iYfwdOC6ONv4xkCKjC0xCt6FqIfgDUjVi9IFD0AG2pPPHvlDIXMgkEAGRm7I
tPt9DLn1YqQFGZkhsLbCZRq6cBLkoGqQMSjgUyp6jNt57F72bbNIuCyUelT/dJoRvbRkaKBwGWsH
4SMku8XxFlFlvri3oZUHiPVlsJp5KKztrdPDuwjqfrnqOfwKVgzL4wJO3ewCJigCFNyUkP6BQ/w1
WQi4Zg1KBFqG5/KnAxvIrKYH3YYwLZhLM1gz29CSjG1Fb17KFJV5Pv5S8lNVABVx0TG3htSzIAhv
tnfBO3tfIwXBvUHxH82Q5ogPOiwTme36ynBkfAW1a9nV0x7dJ0hjcS1h2qo/cIpXDZjxz3yTmfXH
TnkdxQf8Ry67khy6PPH7wgQrtuhzKrMZLe+s0FNvbwHltuYsnB5gpCzGvnL4sSfc7SejfBDGPwYI
jC6H9dJ6e3dmquDRRJ88l5j1MCOOl3XkIBzp1kaDTqye7mnDShER3oB0IP2pB5YWiujbFiplHDx6
PhDFD+8NKqtjD3c4AV+Kjlk4JQ0BK9fKhnXtqesEiOD/owACHYFtxJL+KXb3EQo69qsmeLvbbOtj
itoX/nX8C8vtyCs4T40t4wGGReHs7jS4WTo92aPyWxRNu6jWE4p2POfHz5d/DHvGsXv4fszu6uOJ
UXm9fANE5A5gFIQW8hWG+wUZ0uwmBGmxCFjcODY6hHR7PLRfY5JCfkUd99FsmlNIj/seqQQft/4S
6fN66XjhK0es4KJASf03rqA0FCLFI28KfXwhb6ZnR9vP3eSdMa3k8fSbpM38IGWVbxu5OB9aGBSy
kqvDrhJW1KxuiAMSf374klZATDSBICmeQ+P4OR+z6c+FuMlUD8Okz7TUJQKZgW1dGeWV5Oiv3bsZ
3TETjlxxEkQoKwJdZ+VBuTZLf9tkjlhsyHKdQfqDYwcttMcYmn3mfGrCx58KHv/6GXXoJB34Jgo2
z8VGoeNGxLAOqfB8mVARSu2WU5paEhNvFNPm/BECuTwMgi56iT3PPwbkRTtv0sXFlLK9AM5ROm62
JFkGkQ6fBoMquGv4iu71MNVh0wd7wB59VB6ylqnp0cMt2kz27pzRVGzKhaLqCMvQC8I1WoqPjRIP
oYdZH+e/2GnqvJNsXE4TbJpDysCHVaXm/MUgANFAZDaDtktvNfQPQBT7xnCv59QGerhVjQb09g8G
wM23fnjjAcQodoVQ7KE32V+nacPathP98B3k+nf+NMnceE3nDWYyZLAYtyFKKKhxOcMaSCrnW5v+
xWjOussu0wNHs27LilQ7MzkGgTR+ZLYyitY/J1I2oFXf8X9AKUhRQ49IPkilWArLE/44MTtGemmv
caf6MFsqqA9JK6VMyTO7qAJwsXXW8ym25lziJ9dnPn8KbBSOp3liu277GNPAcR26mdVel8NE0VF2
xHZ/e0OAB8Onc4lhYG6YcMOd1TGG3ff062M3X7bp87kPwTw3rrdpaNMdzq+P5d0G5bvG4y9qPX2e
DlvBnOUKwYQOWW88/B+0hSts/Siz49ON6UdqPMl8M0FRAZH9cN4MPpTK5LW6+009+JooT5b3cbQs
gsYAtQSxRrmRR5Z6bpH5AzpFDpxqfmf19FNZ2Rd03uP/1rkRDVYFI9/vLBPmkp2Tw9NdFla2IuHH
Kdzbrr9lxxoRKT1/7L7ubUoQN9s7F2fHBUx3if0ZZvNny3j5dyxIpgnxYY/gCceIWTYda2hwReOX
/X7RJLcGPRKwtjirqPqrL4/IHWK1w25KPA8kFP8Qntn0vKf5nP9QmXF//GLcdW+5Xt10lZPjUnuI
Tvyluor0TKMJp6FtHb8wliXRuUHkOz8QgRvB10Z/pVpf5r2HRmYc9HfXZl3w8+JzPvoOejyaq/vd
BINrP+2+3/eLicbQ4ZAC4UHc3Ds3BgRUqufXy+xnRsusFqy8vfyze7Oeb36XdefVM6PdMt/8e2Em
eLScUyoQAmFfZr2oJs9tHyLCz2ZRPCdKF17bF/KF/AcKuNeMZ+YGxDfqvUifp1FqDZRDBnSf6k/V
VJk7TL6D/rVYsMhuwRPU0qjAdlGttYO6wY/Wuy3rSY69VY8boEVLHlHlEIJCrj59o148XM3ei0Wy
YqXwQjni9DjSf4euXd3NB3lipoaxCzNV90ViOMPa+d3WGFyzTaG2Kw0iviK2HdwBAXoZzc4RUKyL
Y2dSyxyqWsfjPhS+Wv/UItMH9H70B+l0H49D1WKFtDHywsHlwJ2+l24TMdKBDev1ozS0ssahhWWv
Xr8zvS7cluap3U1LNfZthC0hPof59DHS6OD0EhtAJHn9v9v3hVXHkZ7j+f+54gg+Zc9rTGt88q68
dCczujcTvsmsvxr9aCAhfQCv/hOrHxQsB/T3ToWQZRa1w+NGGan3VtwWGCkzSA/2LTg8zzUA6fbm
1ucldD4UL82AazEtuU8vs4Hnv+yf7Dc2UVWeRm74N+hwamAbx6bvpXTTCLbOuTvpQnaGRKWiWGCq
WWxO5BbzxShvSApBpRf09tc2+i9gFREgvmuzpZjhzer83FtX//3G/cakn1yerMKWzz5aPeztHlfG
cFbZVrrqIE7J7UFRB31YbBgEWa2YNIRmznABNWN3XLOZElf9G7565v1mMijlF5x1iGdIgzlxrBqD
b9t6xX5/SLbgQORIZVAGM8oSDATIef7M0AQ2VqxSrJTIrWTAJ7xHOo5K6F1wGy7JZo3oN0TMVMF7
fXWCUs+/JuA5o8/Lv6wdTBSgjtA1QbSCrTu4n0cqEILewvuZIw7yBVStxISOHwJ6AxFf1ZaLrTM1
eQgoCF371B2sVUfDpYQj5rxV/S3GbSc4Jc8aet4khJG2d7nswmbT5oovPNLWGAIHXOyW2OY3Uqu7
paD8wjeBPEU8Jf7p78/gEh1B9FMn2hvyIYHwhIwcYCr20YHMKbP3Z94GSXIAqpU4K9yHE0Y+J/Th
SOz2mvPdcBubG9yoxphDuvAYrUUfiKJXeFR+HMu0hp31guESnaI4XvKWs67rQLRD0dX62vDLZUrw
u1oJz6tQ53vw2+kvGX5qfmfzzs1XyxTlumSnaMji8S1ahhVYRlibH0VfmUO6SaAWLA+gZXbNAnuC
J0EpYZCMcpLQUQs1Mq/+eY0ux3TuMo8uczfOjw9uaN7z+F+/3jJsC8Y/RWBELw+ESMk7fSnsElOM
i+QXS7Mxz2rooGnoqAKavniRzGjuLY5Ep24Cd7xPuN7QUH2tTHHajqIa8FE4m7PfUM7qxuMPAgPT
BzKbt6Y1sRUePijesFP8x9J5Lq2KZlH4iqgCDMhfclBExPjHUo8JxIQBvfp59tdTPVN9Zvr0dxTe
sPfaK7g6+3FcY5AEgg/K00OYmuskViXHkH11tO/7dgU6oYAMM0J3tS/Bax4IGWyKFfKm8gJqUfyr
kpYSYburASS8KdQxK1OpE3oM25V5kwuIgASMD89EvbLmgHk0dZmQCn9e/Drag/uU87Ljfvnr57Xm
rz0WBmSBMM//Ikxp74EBH4/Rsru/q0GPxDZnVblLVQ1Xz/51NX6cMgVD+lfWK2cH6H1oYmpU8rYK
Ba8MOnjCWKtH/360p0TEmf3T5tDzTNYto2pGwM7x7V7waLDvBuo355d2dLsuAvNpxxgWLN99b2PE
Qqw9jt+bG9UypzA81BI2WopghHzWtrm7f6hRRF3Yzc3T6GliQlbNL7iG0sBp+9vKfayELuPqjfcr
gjaXaRHe7tvbL6xJ06LfqIr+Zfr6eufv0rz844Co9D4HyLEINWTObjEFcGr1xs0lvvOqH0FRH9z3
V/zTfhjP8S+TQsiRUlKw/VBWfuJGQyb1k7nHRWG+WUadb/Cus5O+P35dHSVuEd0/4wLcZAWx0BQl
ftNhSupD6dBG1zp6F8Gns9E+L86ZSfkZn5SlgoC5h+cYL+Xs/lZAPS372i0hqx0U79igkOUnvAmF
f9inQ3a9h8aj36sgmmvWcV91Nj1j+Kv+qS3noebla/RQ/S7JpFXa6OEXJsN5/Wvc8xvnm95ArUDr
NQqFe1Ap/vUVquN2/SdjriACqBg7PAedtm4/9OGPrLJuF5U1NWHaqcHSi83tjVRYwPBExzBFCf2f
HqpEndaLq5ldlPlWUSer/rHtfyEaXqJnm45NDtk6uZp0yVRmFFLYdvSOU43tdkEKca/wYjpty3Lz
aA2LZqs2yJjegdZevnFpf3lNOUBg9LxGTXtwGPSQYB23nW92feePAocXmVrVja89GZUdhydz/yaS
sKjCcznoOh/gJft+8ju38UEJW5DKbRP8ettZzpibgWmBQgM4pUVWh5Q7kw5F8deOGADvS09/QjEK
yP65zjofq6UEX0hdL2fPJORpdxmZHDEfOEMOXVLZvUp73OheTVyr89j96AMaOyrc/Uo6C8bAzWTS
Q2khQYRMO62Vi9/NSP3a5GzXZdD9kjrKohvfvkjFg2PR70LuCdVRG0FhBFHlY1+opctitIKXojLU
1zv4+Hn3a6Qa1k/kmN2vU4JUERTsNkqoA6ucqZcvfSOXsljzag6zBbl+W4P/6/yxRiNzMXJ6nGk1
2KmaoEjOiFTkBUHgQtb577ijg/EFbmd9HFQsFbzO6l+j8E+Yvts9+nN4TlkrbYVq0nU74cv6aG4d
vEldgBtirzJGRfx00gx9tnPKqGbygHqyOWIwAS7tj1rWtD362HXEGRGvEqH7kp0iNsXYWQQjMxwZ
znnApdjYAZmX4wIaBcAVztPV6HmTZ00FhxwI9oZIx9uzm90pnZ7uvobR+MnI0UFcMbl6a+SCZ4IF
fDgUQmWg6eKP0nb78dkf/WMEV7vztuFUBkN+bC1PwRAQod4NgXGrq6vhhWObhLkB2xrbp2NqDAzs
A3c9uY5HJk/mN/2cwtJqcNb50M4d3b8Zg2P+K97oDOto+gWNIZwNqhe6uIRYz38qukUw69ouirjD
rUu25IqL25i+DFrXNpSLsG06+FuUsEiMfper7U151oKkyZobHCBaaIA68ZjOhRMUSfz4E+Ongc+3
08JRuUhoGWeHmxuzRo2bNXrNxvsxgujg/bFlVcNzlVbPDFdkN5aUSBoi9+fHRsuiz1Qe0skzePI2
TKwzU5R9xZ/EB6Z4pgd60d+3veiTr3ti1ha1XJtae68V/Dx6UmDztteyo45pFy7dMPOVT8y2sDv2
mqK4ChV/AswOs4R2llOMEQVZmJdBRf94kfhdQktpfesIHF8ko6cM0PMYMgNhpkn62WvZdk8oNU7Z
KflGjbesE8Wj68Mrv6Jd7dgEsKQSQYuLBw4Jyd2b7JWUZpX28Hp2pjVsVJ4OpUttn8bPKxvej5Iy
pWT59ovgncC0i8fqhicnS7cY0P0WOxZjFcfoNZfoO628xrSn7Q6X80s4aA3nvKmjHVNtwNp0ljC7
TvCi3gFx6KmBkhhhPQP//EbWUG5sQXkpA9iX06eDpdStf8mxAHs6js5snxuTmZayEL9QZvTZ6h8L
MN/CJDz80+eHUA2LTQdrujOAxNodM/LBp+Pm/htBWjm6Snh/WuK8wClFDwppxS1DscgzCcBzZpCI
o+js7sE98Hhht3Fd+7DVKyrev2wwvEe3oOs/aluDaIf1mBmr89ocd+fBHtDBbvwk6gvSI5ooNqAT
Cf7ytfSfo3xYhl1yz6kxuXmhoqBOEzY+6am3dKgOMLfCDKONiEf1xQlDGbzB85clGoXuwV9Hav61
6lKGVmf/X1fOF7fLw9hcBoIfsaxuwVid8U93ARALv5BTrBmyA8edLf65LZQ7Khxe6jIZoRusxKtX
zmW9VnTJi9VWpJuY2r7tjzjsNVYJQXBSH8nc64Ig2iC9Etr9xzSRJA9fFhG9CFq0LPTabkj7wFjj
z3X61x9iDEB9DY7n+lW/jTMM8Ds1NBoWxu9UXiD+/eUpKPDp+wCiQ/EC0QN86lkmKI+16yTp8+vI
+INFJiU1lmOZjoZkAWmXIQngO9UQzNwVmU9ipTLrjH4yKrNyi4EIAXq7AqCYttajyh+aSL/Qg2Lw
+QeZ/kCpaVVRDfTGC5Dj5GB//kW4ehxyQGcx+m6Qb+jeOjrMJ65BQ5w+CBqKrwxaWSIHMKE7vkJb
S4SlS0FVe3e801syOPpMmIdQvp2QXJsBDIjK5dsRxSk4Zpb2+m1HHwML8rTbpgXXiNZohkTzYE+k
Az0id0Mu4KbviOCnq1/vMhOwiBCVDDeWhgMANJkGFcENFnSuFkPwmwHs+50YlhBpVOLojIk7nHvk
cUIGwq2a6cnXOXYjfWHi1YKDzYCeEYFH2+kRBwE2vT+I09PHA3y2eIy9IQSlqc6yR8zb9q55jdpS
jNMpTaICExrh2YuoBftd2PjWDA/9cb83/EVbhD/k0HDtbEXPy1z3h3z3PjcHH69nWuf1252lvLV/
9NAw+VNCEGnHLnFJQweMtzVgVVWT7qLwRG8B1ByHKEt8ZdAepuIRl7KvvEMaTY4jJb3ZddqZrF28
OP5EE/f5CccZ+DlIRCRGQALDtAAtGkNvGtMKmgNG2si8REnQo/ViRIHVvUFb2nHT73a7k/UiZvuG
3V8cUhPjE1JAZjMJl8DNpkPAKw9UYaBTDLUNhBMn220hBLeABX7Zqo+CKR+iq0G5ijQ03aaS83Ry
M5JykA6Io3tpf9O04zd78XFBIYMSPK5jI4c7gggzSoiCkR8nWHKBhJ9p9UpmMhjZiw5pgZoFPQ4O
Vc+AlhWsG/CdJ/Vg5wzbYLzZ7ouQBX/fQ4oTEs4yMDPB6g52hYMLdlAWniBqvwHRVEhHAPq5pl0W
8oOCzQrGuvMDbMPdcyLjXWQ0rMlz9BqOoRNFn/AzrMePAYgdtzyLcKKkoHbAZdEnvvlX78bVqwbN
BKDTO3jH6OLfaBaty64cF2hgrk6ScMSSWNShuryJpGSBRVeghNjjuJM1llNvDm6x80S7yxHYwwZV
UhlOxIa30i9ZCeACeIF5VQigxK41xP1+fUk6UCzcjr8AQbInpVMsj1aUFAzLwWTOrCxQgcTPZLdz
mlvGD6hJszHr23L/aQO+JB0F5ywl79B1J73ArvtivEIj7LrnNeKwYnrbU9Kzqi9BOpux9IdvF3Kl
2+FdsXHlWzh3Lk14OfknxwJpIA/wwZ+menwtojrkq6wBnyBVwgOBac9LRoOM1IRRMjKXXGPYWTNu
ZJYojg9sU7zrkbO7pIX6W+xrw1ZEq2Y94QWcp1+v7vM0uMN0bzV8Ev0msV90VC2s+jVEuOIBATLE
lgbzAvJsuezj159mGkVzO76B8u2/1j/uELuLH9DLimFmMKpwqEN5hnx4luJjLU/iL2kklQScFPcx
Yu/SdNa3o+cyYjQM8yua0WKfsVE6En+YX/GtrULkAdwP8EZlSlf/+zrgHZKcR7+KuxA6ayR3J/If
X3gCIcW3IL/yhwqR6mutJ1/mMjZNJ3IRntt7fWLbo/t9DwSSI40NEMB6YBGkz6qnyBvOZIVSX4dk
AUQTJjdd3Ke6my5jxcFqDLP/Za+2JzM8X2MOrWJWfWbK2XmvXF/H2oowovLtXgtirwyTFVj2Uf+J
IqoUKc19dyPrwGWeuZKoox2nRwqyUxN7CruhqTPuwC7WTCe06JiqyqzhMurycdsem3lN8JvElqpf
z8AixuuM6jqiSQRYMZ0P4WMru7WyD5/guVH+6Jarf3c0puwXWAGlyL5u+y+Y0/EcqZiFvsCPzDJa
9MYzpBecmNAfPzgJt9SojWWXEB7fyLNpibXlqXDl5E+ujX8BBeNcNde+iBXls0IJB/vkUPm5vJLF
lf9WYc9SmYcqRJJf8SsktQ0KbZvYp7Ac5XnbHRSA/POqhqs2LIOQ8XFBOOHVfs8q2GJYhWrJtp67
vFIwTSZRwLe0FqD++J/lq6df6MB1Txr/VMtSBJX3Qd6JN/ra8FbTVrA5fB3gNLvEPi6WXHINuWGT
NYTEdd1n5BfT2eKNytysGLxaZzru/Hbn+2WXS9xnqXSHl7XLPQ51Z3yxP5a2mBLcbjbpjzkANwsz
mkl9DVc36PIIZ2FLM8xBv+uUH8/07ygtqwk8/nHDvolPS0gd2pVU4/czXmGlwdmNsewJRgnGyARI
szUJpKugUYpYBwSvO4X49Zr+yJQ+TeuHd9b779p9O5BkEV7MIf8o6Kz+nEaNuWEKKoVYwowq1T9i
AMO8FAfDw3j/GIzt73jSo6IgRuahuo0/pk1gNhb/xhBRST42HsHLLdXwhSMgIu4eot+nTmWNZ+51
f8Hbszas89XrJseJ+aFpANguXMwGJzy3lg1i9GEx0ADa44MzotEUXliznV90qweD2WqX4UoNqRUr
0LIq+YlEtAg/9vThXV3qCeRaXj3TDPfYmnUcAKzpagfPatgxJs3Tj2HyWEfulT09tfelaoAJRavb
s018ZEEOO2Kv2sx/vdAo+m8HvK94EEZdT/FjhqgDr1My25cd2F5gFbsVXgIw2OiU6dw7oB8r+4/K
RmvRwvXNYaoZRK1Gtp0i7DWmecODpzijajN9LuY651x0NIIe2nYs8MBVJUVpuXkP8/yET7FLDMgf
WbW2H4hUxLEIUgFo4Zfm/4sTsRaa/X+9xMz5c/Fh/WBKYwyVoX5LRa6NLSttie6DoX5tYEDVplO5
76f0vu0BUMEdKH2Bl3/p/rT41BkcBw9Krk5kOF+Kj/iGCycwVUjdWrst4jBq93LwOy8N2Rp9Ox9d
8snL9TFHTQav6e1UidAHwTvLrOlDZ2n1YX2gSSZuKT4P0Z0sr5/wjmic/LXKDik8D/DtWauDT3bd
Qrful8Hj5NQZ6S+cH++I7EU89KlNwZ9Oo8s9KBAa0f1hK6FRueJGIDYwKiwtE1ZXN2pBelz9pZVL
sHnbZunze0Uc40FbGDTMXTS49gbiJSGV1Djx50zhgQmQMHiAkf7DYfjcf1kMeHE2gbj4b/SJDzBh
gTwe3h97i1WHfwp+M233ishYqpvxa/KGHT1ozcRA6rchrA6JBrQYq8s0AsIGYBZf+OAy8xc26x2/
YY6lGB3sCo/BJ8SUHRV1RmaOGoqpCMMB7lth0vCu3HDXYAjy8hDHYxNqEgLHTgm5pCSweTVcjX9f
7jlmDVwpyxt9fPLuUSYYOldd7aikfjIcqMIyB3igdzj9M/n9drJWMLwD6uWCO0ihtF4zKUpfVHYh
gX5o6Fbj2ZOqsOFRiayncPiumWn7M+5VZOgdvxXN0ll2ALu2vqBy2/nLZUe++44Bqo2Z7r5Yfq2D
N4pZiiJ0oig8ITJTYX8cbTgVRIM/h0eSoFAd8uIf4bsX/PoKKUpde0OdwdmD+dQjxJSAuQJwZpiL
/S3HgK8vwc3Rg0tWbum24VbBtMK8llARnveSS3zBwG0GBYROBDkUL4SrgjxC6a3S1MCdnitshQj/
TnttLkVKXM3F8IHzhzOJAcxlWOMP1upnJGmvuSG43ZnmglzFME2poFaUYAvCslZ2jZFiMFlj51GG
Oq1FAhXau/cZC+JFw0ZkLoGzCn0uIxArlwqfv1jjMlkicg7HcebWzmsiXUUrOPOFPn7bvuRFiqAE
y4WPbfSvmK4Jp1bHTgnkr9BxXutsz2HXP4cyXTiQycbT6mvbcnoO+cc1h3h/xc/R3ce4Fl9yTnhE
vfmKP01zrhFXW6Rsz6mEr1zYJK1YF5pP4UEJ4kktWqRcn0qLtPV6Jy47imQTYGE3v6ygHTJI60sC
0N8SMTM2KnYHPPsUYlawI8ROIkEOhG9qSxFuUxAuFijCMfkVNzYGKXwcOY5fbvP/nXd3cfuIwWNA
Th+eGRx97WY5f2f2CSkFnKXAADyDYG7V0c25x91MW/RsTv6g667sC9p+tT+ZXEai0fnSKXys4B9c
PfY2pDzTE9sjodHBDCRU4Tq99SUKWOGK7C5umw6DMbiKhp2JrQhuHOLfDjMRl3Az6QEuYFyF9BYP
xaiVlMRsabMWpK98A6eO1LwKG7HHWIhOvw0v0Tny+5QsL6PGynAGEWhFczbDXwATk7Hm9oUDzM/f
HkAOeBwH/jC5XySfmEzrjbZBjSjBAyYOEdIjwG3H/i030EsIrdOTKxt3I41/V04JSKKYt3JyUEqh
iBGDOQQpxDwMGNgMJFCIaf7gQHYaBLfgOcYP6u5exq3AIJ1l98DtrocbD9cMROudHJjwB0nw+su8
3cgGq5anKNxtfzycv/y3iZGQch7xeaCc28gdUEdB1Nvp/7JrG2aOnT02WTUI805gxEPmm0Aed5/N
X1j4s4U7HWoQDWovxdmJkHH6x74ZpZR0YqlNIEKweWU1X4WozDM5leLli1Zf/jeAKhUnhNFB2G5Z
p11GBNTWcsdjwGE2Z29TzidJZ09XCpbxFVN9a6H4ixmu0IzhxD6EIWN4fq6sFHgDp1fCBW6HQaui
+OyRXcPJ0f/MsQSxWhGMqx/mzHArSt15Ynwpp0qZQw44Z1VOcwPsKJ6sVQ4Y6vxcvJBTlZ6BYb+d
RHBpokfWJJVzGWF1TA+NK/pUsNnj6Ix3adFGYmeBmiq5DWf9N0W597bpQntD4YBbgCi+Rc7oGjFB
cHWuQ+lhtcLppHVw3/SowZ3z8p3dxzd/fHGRmk30QJ1dmD1n3aSVVjPl5IvHI/pc/Cq7WS3Manxh
YKUhU0bbhzr9Fbxmp6EaPAbf4GkjEqNhwE2Bo0N09fjUtiIcQ3CcdYqTzX0BMqkHuvUa3qHDNEti
Xvxy/vR7AY23d+eitnBFHeuz2yT4DCevWYFvcB3Trv1sukpkKU7Lxj9WzDeeCbQinGd1a932oPnO
3QRxHAWwQzMaATOfaarKuR5gDMW5ge0FrBKbYycFBsJCG7Mmzd5aGaviuiMwk3jWJpC1uNmIE1Cd
dDlTWU34bB38HfYHCDV3FMgQUfFCBAEWH7MrGxrFUo2LYjeVwAJkIoV13uASZBFitvpHoCGmfP8O
g0Koe+K807BubyoBMEBVDf4XoZKgpg1Ar9jZZNZZRwA1kkNpmkVsL+UC99J5eBuzXW/pRgzRZED+
l1JL0YDDlgCGkkl2wM0Nsa7DmZDy6glZG0qTDAam52n68VTvDBkn/7nrD/wPQDOmX8d4RRsDkIWT
GR45+K98Afmx4sUT1XVBCWHqOS1X9ehTaY+pYYESV+A3BZcYKp90/P3vf8AKCHrxJCLLIFcnL1RT
8Mox6Sve3kOyq1b0ukGzQZNnt/6ov/+l+zKtg2hCSz4jHrdCGScu6rgdTNrD4xpMjo/Y9Ri4nl2d
Lvie1zn+2ovZeYqvFrjAmyMOv0JJahafkcNOTxU5ZCFVkksoSHW/v4PBweRZZvcfCna05YfxPyPn
78YiRiAxoEYfSNqIlAbHfx06SLzbc95Dg1btzGlCFYhXz41fX5ca3J/8NW3vywx9n3IWV9dD9nbq
abVG0Tk8JAVEG3LfVBA8rgrxQJVR/ZM/RGw/+29PphvyZzXSNaEL17mvNzSif/f30doQ27N5gZ5L
nPIvF1WTWG/eoy616lKGH6LOafrLbiTl/t/dvLzkt1xBBIQSLFpFALZGjGMnc3YdBY865QEuDG/T
iUHw6oxqXphx7egkggZqKW4AGl5SYDPfPwnGjyaRm0JoJu0Cl5jHDPjbZcBwtttjfCAuwcoTM0ns
XbjCGcWJdTG4ESwlQLuAaEfYrMCcMAtkkIOrx4LRMqVYwxWKgkGXgu/2cN5kL6j4nSRiMiumst3J
FLs5dc9Dva4ZjcoVT3k43ODQ4L2yl/8ZfAbyZsDSfhxh9gXShH27RlhXHmdEoKmYzrRFGgt6e7Em
jyjS3ASPu44LEsJ3dXafD9xYmJ/5wX8TxdFKuosHO6SN/JZLot12VP6DXkMJYXuBr768buHeIYsq
PptYpgAV+nC5qqlDnN0NrWpmZG+w6jscbmMzzLDWkPEA+tJhiNXfYwbxmy6J0wUmNnWgRB8cotxQ
UWbOdq02Ed36v27XldAHQFT8JgRTe1bOq49xp/VmkPUUdI1HaEMoc6vtBMof1LtWRU3olT8v6SI9
g1WncoFFe4bVNzSeTE5wXWdquEruP4c3Z8iFcbHv47Nbp8FkkixcAWGYSWT8XVQ4x/UxAclqXHi5
oGTlnFI2Gk84zeuQjl00yqfgAfZ2kmTO1geHCwlGP66LKciUYHLYUDNlaWP1g++5ZkAJTiIXZPOD
JZ9IT2+BOu4Ahp5A0V4OzUhFmhoDA+x+OKc6QK6Lb4GjxiM4z3S4WU9rNqtCMpNhqnLegL4OT9Bc
9VhGkhM5xX623we/1tMe2B0sNKwwcLbYduf8l1+V/5cXfYf1vA0/rD0E9ER+NGI00XbAgbBE2Z26
nKlmdo87qRkKwnLdVDNJpSjCgg72t731YdgPiSg6QB0yNCZPPxppzSMtpDPE3JF4G6bp0wcMNZuJ
+3zKgQP/xyMyEU8tpPy0yO5mI1UwuohyKl7JKtfrZ4SqC3a2w2y9sEd0jatBz38QtWWvRv8JN3oI
6/B88PiBXR/TWhRAQ7jh3gbtB5lTZ4p8frMEL2O29UxPcY0u2bpHN+95GSyfKFzhgcZYMfbSd3pv
jxVpaiokDH6I9MRXmVkWzm8j0gVNLCGY5mDOBaEciRMuviWj/Gzwqb1PBWB7TZYUNTlK2lyjmJQr
Dx4atps0yTcuRJ1bE5BpJkc/+Xj0yTLCaWYv8WIglIb4D1j9dM1d+51eM4rQJ7oIbq4eeWGrF1sA
/1KFhpdxilVC2WKy+Qt5YzOmkoUkUOC03r+5qX/TXAlM6CeUVWvuZjm1Sozat3LFPuODi8vFcNCc
LLrKQ9aZS+NcBlSyVr6aQp0jWefCRY6wS1yVH4tlb9+Bh75dbmgoZwzjsmEvelNCb5eDZyrtxh2S
yJuU7ZbX6m9CoiAgy/OkMASGbo1IAOHDDN5cJ86rgdTVUscTA0L1/IuFS28A+TEMO+NDU4Zd61TZ
lyly+RT7Tzzg6InZX9ZjrFkFnHveBm8Lg2sq9YczpEPgikGEJlqSc6ps+T+CTSgCaC5PigaHE+Yp
iSVHbwd/5i+OJe/0hQiIKoVeHyelDKc4cbZyrR3Ogls59ZnXAm3YyP7uTG7d8AWVYZKfSvlxTEJ2
wxdn2iGC6eO8h0/mqnbJKIHDDMKBNA98bDTSfHaLAdTJvQ9eTKZGFCJLvo2++7atH+xYdL0u80Mk
7kfWA14DJ6h9uj4+wUl52HcJaEN04ShJrlE4SbHFQAhjqXdcdxiZIBEaE5AqKw5uVJAz7UQEEX65
7zjm/8G6ZCbI9gXRBoJPFDdN6Rbt5P6yEvcxfUGp29fo1R3J6cy9Qdm1BjfEd8IikE3qhf6ODClj
uaWK4Ld479DjSM8O0Xmockxl1GGcvTp311wzaTAZ88rRcHvZ7zl3WeORcW6+7RKXA26x+SFrea/k
lbBBDZwnXWRAqTyiHyMqeeJldBh5+TWCoJmpC75KStmC3X0Gr0mFGvFAxFEZ/Q9dsGLRWO6ambxG
mfph0Iw2L9jx3bWjp5zymgHq27rNVDyd2+HtAkrUe2MDoM1IgTJJWbAYnf0nGclzvYjRtPAudSSD
oUo3pVyCbkqqF4M/0kzxum5i5sgtjQv8pViPFV7PuybDt7XFaAQiM0ktMJ+NgpV0xXkIsZcc+q9t
24KXm2juM5ssWNhlKkML041UJkU/bhIui/2NMn79IOUT4kCvtkmCsY/AOvC1UQFwNWOPpaRXCPzb
5Jo+suTCbfI3XqE6nT2Ptv/Ltm3hwULgpTrKDyPQpDdBxPSCdI6vi5e19THfjkd2B4p02JpizKSQ
t4VarIzOXg9hhdXaMLWsAM++zKyY1FLSlI+QVu68luGYWQYMC5wf3skX91Fb60WHrO82L9DuMU4U
Xhek6keyfvVNA+OwxWp+wAnknr/69HikMPs8mb77IG9lXdG10Pa88JWh9dP2K3LTH9j6ik549cNm
ddydBXvo50YYP1rcAFBZHvaEuXoKP5iJHv4KRsvnnHP7PErda0VU6ccp92m681kE0gU/491VoT7b
EcOIPCi++0CjOcuCjS/e0A+RgR7Iky444fHKec6qAdMApxX09ujET8Evr/Cf5xQGapbmovCwUSMh
ThZOY1Ek+Tzl7c9/FgHlFuTCsnARkXUxQovks/xRRsCo/WbNy+4pDlOwPoUh5U9eNhbGRNzyDp6v
mAGF4WrRXrxwvbQ4DHBY56ZibwnXijNvZS2rRLWPrT4a2o/zemWf+1T7w+xaJ2tZPil2AAhbc6ym
rBi4/fIh54EAv2Mfg0cqR9CKizfMwuy74Ahs/m6ffMP1x+G9HDb/hk3/J3lwJ+tjON2vNRjes/ew
NwXmsmvWWxl8pnBkmYpw0paxEfembP5S9+9n+T8gNN9H36R3tbkZr1pgiFtDBVRCuwfk3GelvF32
AwAA0qgD1gH3EBKfgtkmfTAg1m0Ncvqwxwp8KZrY6JQmkXm3Ju5iARc8bV5exrPuEKoB2XWmLGdC
ysbVWIHHluD06W+3WUiU7RhNJTfOhsPBoC5PU2WCHwb3Oo7d9YDr9ENnCwuyIA3F4keB4ae1UwbM
2XBRwsTGaygo4DCvuNOxeP4D+Yt+h/xCAsK3Kip64LU7NGHqHWWIxdSNHvkmQv+lcQJZFer0/AM6
BulGoh7gH8ss6H7x75VzhhskT1SZt94R3BxQMwSj+7pyBl+7LcogJhY/75TVgB6IaBOkaQw2kDGf
U9Nq70F45YOqMOgYqoy/WL/3n47GR7tJZXRHG6eTT+6iImQhRRjV6XhibA+crvO3ckCsb7cZ956d
5uu2P7FSMWfsa3yRb8iAC6Y/RXYVbjvAwpY+nBEhhFLGWpuvfkKO0+HGrmXKTLhTw3GXnCqQmtWR
UpZDYIW2BtVOhqx/TgRpQCDqM/a3pG+9b+miU4E+SFG9ZRzFyQO4B7XXL77WD5U9Ko4E7DwxR1Ik
c14BKZlVTMOF/x3KWcB2DiFLnIDZuP7K49f7Rd3nOFwgUbS6LfuY+C6ZqplkzHKB0HHICIJ2b+Xf
u8T6WaEMIUGg+FJWBgDrkhkLVs5lPQo3h5jykzcu3urHBRxvKgnrmwx5BxsmLcRbSbdLvaJa3P8g
b1L2tMV37IIEhadFRYLDWIeizBKx+52DlpcGStG1Dtc9G6dLLQjyvnqvlQ9/q2qQ/vxrJvolXv3C
pk1Dd0qAkfmxdB4nZygR85CBheJHxkfbM8e4zLEBYf1Y3z344/X71wQS1t21wT8ZfHRw479strdg
2wFwH1zgsvYJeGau+yIRgbkIye3UDx+FuFQMNhZbKv0VzEkGUJJbzcuAFocJoDj+/nqJslxUpv9c
N4xFtPXkQcgbw4yEMtM/MdsZSkKa4HPHmLsrEn0WpMK92W8/IBaYThA8bJkL991JhMXUDi7HxV2v
mToD5+dsXvuxXw352YjF3O584e7wJ3JDkYKqB07nGliT8muJ57U+QmPL6KyO4654Gdwtzwi8TMmy
y2z1b6ejTUE/fxzzXluBZI5cqGAtkKFMlB7PAAD0oDk7jr0mwDSNIAu7Q4Hud0/O2y7ABBfvqepc
/30xRoaf7vZIkLIfXRsi7UuB48fYWLPHOhfcN+cDF/eUCbrzwlE0WZzaLGB2zjHDPNAp4jWz1p9t
+Mljb4xUQgrxViR2CqYEAm8isDQaL3iH2y0FCSs0L+OXn1136ILtoekpQ0JPPDoBUvdazmAOHfIa
4OdhpN/4PPkXKxRUlGcEOHF8tPoXJ6erALqVqvMy5uwdouxtHOQSK2yH7Xf/EJh45+C1Z28A1ZHF
fOXyysJqhIv3KQDnIEoAqb7g3lBXR0jk/xosEkgglQ7xLsAB74jPSCz1K5+x+UfEIpxCZrsWSm4a
BshTCwqjHdg+cZ2VmDNS8x7/IgacZgYISKVKl392Prt6AHePG87jHkJLa59kls7dWkZXALsVvq4L
lzqcRCcUTDX6Gs9FMCNGxPw+vsANiR9/YePGGIn+SMb0lNplvFwWqcyE5o3itbaGdcAdime+7WAT
RvuIJQ7yV0bVxj2QjBN0pTLYYYR+ZbRkd7HCYmD6Do+Lv7Sglv3BANxamkybacPFAYeutjcCVmqQ
2+N8naV3cYjK1MJXcZM6WF0gZ2Zhdz7nKoXoQOJHidk5L5aGj57oMEh7tD0QPq8ea9XpGNYFDtCQ
NTD0uOZpHxm50W8fGAp0ZpVbzFcH+0cp2MKgGhClTZ5fG2ohI9prE2id4LvLT0tmrzw+XAYhyuKi
vbwO+BGnHR8IHhxcSWzp6AZIIP0FwCoHHPywK6flxEL2Sz9JHcBUbkM/1GLH5Az0NK7Oo6fDOCbC
IjyqOBDapmnTk/DYOUqQB8Cacl99sFLY+6TiJaci+S4uEHs5WcQKABQW16sjDwoOCXtupkm/Kx0v
1FASsWEf8EmVJPPbDrEhcH/M/V9N65qMd/JiepnOXnMoKUjW3AdF7V9fj1IQQxgyRI9gyTbelz/v
w4U4JG6VYGTTmuv+eztnlAwsJikVRyqQbwOE9+NApoPd8FxY+iFDkyw7LbOQXqoL0aWjgS9jfqHy
6NHVg8/eoSv3pt+TPTxvcbFlY2mbKy0ntcUd14Y3FZndEifyLAMRA0aZYS1O+dkbn8kX4Rc8Kgy/
bGWNayF90y+g9QV95o/ZFBu6XSDBGfzVjBJQs1MZIAEGxF/6fy2WaWXb3Xw5v1DWcUaAw9D7yWTG
rpXgUwAF/BJ/Zo66Q0IOGCYwisHUFXFiJoGbNQYhsBR551kXM3FxPnBBqRdfQuVk+tJ/zc3Gnf0i
Qha5qQE8ieSylBFJZI/ai2hP7Iqjjnw7N0K82satKLg1DqxIyuzanS0ejCTCz/y51/GRJzHwbDDc
lsXfzCrKbO7HP+syopWPjLgNSFWk2dmu1liThQaXR0Mp0trbnenkT4gtPPpuDKD+N+XFSn4rMDph
FOMoqfjF1YEhe4HdZ9At2kw8ymew4Gtc9uS4Ub1JcTPTTdR2NxqRS2UxJHb9UnOqbpA+vqTTUEo+
hC92dSQ75M4wnjLE/E22BCWO+vyr3ESu0sgsAH5WMQNA+SWwP5mFqF4LDuDCxWceKumOER1WdnZH
2MLa6PSJy6ffuaR6HUEgfsLwutduV/H02+hc7TS/pALvBocvph6vHqJZ+8THhDF+do7sxt8AvFiZ
1h9bx+OdXDpWev0Kst1KpitvMkKAU4FZQPCP8AcIW6RfNzkLBb8xPNzjTZex/XdPHa4OMOkILarZ
2RupKSYeqXGPtyWvV59r+4/zuLh2Yp5gh/acVg/Akm6KZmvfTRBCPLFRlAfNGKiNdl8btDC+B06g
Wzp7uCiyQC1AiIdNHa1QY2Dkj++7Zvdbfo8Z0u4w+etZSFYSflvBt4DXziSSdlNmvhxRdAGHAby1
h+m0QB+CLRC1Gs7edt8Y9X+Uvtb77KRfDnecws8z8ldPTnoKH67+ItwEcRZ0Ln7T88w0HKay8EHT
PjyDhlqiVYTqHFYYUNfVcqlYL9PFh8UMHdZkZXfHM46vLWA1wAA38xn6KEVmKrTf/5F0ZsuKYlsU
/SIjFETxlU0PIoj9i2FzROzABgS/vsbOiht1o7Iy86i4m7Xmmg2Nlse/h8weqU67IROUu1dt6S/D
qgn+/bE2dogWuMhejnTZ0WLHO5mtofLxmX5LDgDvstdp20MQWZef1xhPLF/iuhSss2Gy5G9CQ+my
UuPvAWyYQEdU4QgregL5P7D5WFnm9kUzyzGaAQPlscLO4wq80S2ZyIGXJZ8WkagxWP2eksU1oiY/
UvPivzA8namlHQWWPZ62uUGrjt4UAndtrFVkduS3UVFL6cLoa4InU2hj4DDW0+vZfN1l/bZTTAFH
Dn5wkGJ7hwa9hYCMg8Hf12gLs78VJ4aOot2LeXWEXFzFumLMqzhbYdcpLknHvE9OI2plI60x7sb7
AA8w/PBgD2hpaVK115DB3v4YBttETnyAh2gXjTcYOlGE367Ax0AqFr50W3bj8Xs97ywkLFT4+4ar
eTPE1sVYaRMdepjUhjMjOnMQAxuSW6mujyoDeo+Q3nNCuXbjSL3FZ6uPPAuHdaf5u1jd4ITHBkSx
Po4O/ivZfaItaQm5yGT/MpAidJVFgaZjCjfzKX66WDe77WHUwuGhCAbkQFr4o3jV7TQ9Xv5OF/+7
RJw1XF89fD0RT4M1ZVw10Fq8HyykIrqs4c9taQc12cDjWf0C/dpxbkjd6bgngVXECQ8re9O1/8z3
j8bOeXla5jRm52xKA+UB5kXT9xTYnGBuqoriahUZfhvSMoV7GnyRCxZMtEetOBgIdS8d88lYuQqu
9wLfd0owSl9JXr6HNEvr61GatY6c9TliVQLoMEFHwpL4c4tBBYshwpjgZRSzcJTUL6J/uk9ThRfO
DUK0GtjVeMp77kGxthAE8WzYhKCVmvh7oVcDnuNaFSo3jyQUeHyZeCyRRgSiCUrJO3uRxmIj92Ae
JIkgV2yzQEcdAnS/BsUwdR1VXPNPDs2Nvd8PUDxRCFPqMWI+6xh9WN/aolaezYjMqabDWuyHdp3+
Aq9xvT9Klb8/Ms8MnKP+Zsp8uJcMjt9MBiMc3rZjAfFGYt4PfBjMlhWXL+MQlTc/BBtv4ykV0fS6
yRHZm+eese/AswMqoluYEfbE0GKBQdopwLfkXz7dkEaDwq2e3d3Z0yGuezahJVvpY/5kZ6KCocpe
fERNZV/9WTHHB+kib3cbx9RyJpne+QAcYTiR48463Gw+8cSjE5X8LLgZ3jeOre2TxuT8sCLu7Qq7
J3P9tTkSRmM6dkbTzb/kjcfbQFVO7Cqhnox9jZgU0oc5tuuzxb2ABZU1/VO7In5Za7Vl5suwSYrQ
FRXBVLydcQiSeAOUTcUC7+9kQ9S3zCGOcGh1Wvs8GwJoaJVD06XhkeOtEIkvpNWhKrEOZi8tE9cr
CAc9s7bafDz7Fe+3RHmh4cDecU0rHOE8xVdiPCCEMXiFgklgsUGYMcZiJUu2fjm0FR9YnhRVsszH
cpUxYeHLL5QLByM80Dm5UrogGqIuELvgw0bvQI0669YzxB3b4MGmPtJ56fib0mJ8UH7C20Enq017
2ZpKq9lnfk4kOQ0/EMF93lCxEJfBOJINk60ZP1Y5fSIE6vI6/mKy8adJ3wcQvbjXw8VpdDxg4wsh
/BwcONplxSdvLooQ3BZk7N33av9yikFJSzYGWK1YTltZg3BgUh0h1B7ITEBeEcc0+yC9/fqqOVIg
oygqMP1t6VB7b/Lw0bdz0c+56PpH6Ok1U6ZBOGR+Kl5DorjbNddJM70KfiiEgUgZLn7D9Qfa9UiA
j+Py5uZf8aTFr9SRwa7EhkW6vI2mV8X2lK8BAvAJ2toFDQYPpVrHLIzuhSk844SSq5fGBeQXhx6B
0f6hfolYn2GGKRhgHpxyT/k/I+m5md6HFpzkL9NwBi3U9JluSS7mGJ3W2UasHv/wwujMuYYS4PD1
Rd67jqzZqL5+JM2oESWOPLHeDowZEBkOM8iIxq9HpcvnvRsxOrL1dRai54j/HksEUEsgDvQvrFrJ
T9S6/O1/xx/KoyuTG3MKp/WcYhd2BfZl5NVAmuNwpza+lBbFSW9KPbp1t7Wk+v/IoHmYh5HQLgm+
xYX9B17oNC/7/zrBeJGQBH3qhu00P4UKIL7zuvIS2vxmo+WzhMXn3HSJN86YKdDzdqKP1GnVl1mf
7pZm26P24TN6H+nh9aeqJBP2O8xi/s0foAN601yXqZp0zgUH4UN1/7JCOFXj9AchXMaHT7xuzhXD
MJ7k2ICCfoq864+BfWNo0gK6YXZdsnQ6WFUCQKCGkasEOQHfE7kJ7nZrO8OhAFDjS7C+sN2atCIB
uILXUshWjrKot8ZHpIUw268k0WV0wqG6Cu8eXtWLJX4t1jq6HsH/RDuLqOXD84KIkFYsK/ghdJji
RdkpYX1SBylR5V3DZva4T9bNiewf/LbirYyVmN7nU8M5FB3wO2sIFUkivApHGYYvJQrZvo2TlwVY
pOylje2N/BB0m0MlQO/8z+f89PhDeYv4FJL400gEzDSDWImDZfgoAF785peRndGLAXe/Ygsq5Urc
6ZHUY/UPSXocjfzoqQGPWuUUPk9vfEYknbr8PVcnQMB+gkp+YQKcNyU//I2kqPQxNzojGHdRH0Tr
Z5vSwyj2c8aOyyR0leHRZBQTIH9w812dgqowpbU61LDiLDaZCwxMyrT5437DepvojOSMeJ5+nU42
hWjHRf3HxUpTe4wdjyQRDEfDNoKirJG5wE7AJ9CabGFgBZCaskRO+D4PpAtbucakrBTuN9sgoymX
IyD4jQjG+JDGO6MXwFvwI8lT5JrQVswmcE0rmj7mzGQt4OE2I6eMdhyOBnyppQd6GG+BSF8Be8HK
Y4uSL4LWBGgjSfoU8suMpBDcXaTSL6rCLmdXpPllGSkg8ne4JSgMIWTtYePQlCNoOjAaoSUXODbS
q6+AuSn1NG7CasrsGX/d3mqlEk2OcKJAwjwyiimkZRULo4P+tWZ4LGJ1h3mfzhMj+blr2BPoPviL
rzipGF8jJ/13jd5EirwpebqVUa+bySIYl5Uj407PQBIGFzP/RjQi4MFmZLSKIxHWUrPGoAPhRiGw
kRkLVaXCw/nEs/ZvAl4L7Rp6vyYvO2aWSF9NHH+xKOe/tpr9s2H8gq3vgM/OWLJ40EPZmD1jop/I
toYpp2EbyfUPaUps7jowoNGpfKImGGZPLrmz/ygig7pAsMwV4it1jgLaMgWc4VScPbAMM3vQDF2m
1XlCBZHDZ33Y3zHXK9lKX7slVRv4WSIbnJwzJgXNERzJdpiqk0T5P5Uhvxv7SYsVMEFMaHpfaTn5
MqqdTZhDYL4N+0mGDHNKcQdKNvrsdoC8Gz7ODiaOJorWt3FX/2GSkqBQm19nhK4bGUANwRvu0Q3b
JAj4A1yzcaMQs8sT7+XhUtZ3lw7r9z2enid/2AJqjODPZr3kygVosTLK+2bWzp9/5FR/Jl30XhDZ
vqKBFzawmt6c221WE71jFz0JoFaHT+nkmGPNVGc70TaXd9SfoPliWqGOu3VQfmWXBHkcGwisInon
dcRopwqvb1fy9TnYtxmZqIMUbEbjerq4mafBVe+iAy1WUghLDXwmzZyLiqvq56jsZXly0mV+TZxS
Opv2m9IeMrJ46/M3/vkk4xQ3+6zZOZQtUeLIibBO93LFHP281sZkHeZqx9+tz1O06xShDvVGLN2k
9BRJlhntdNdltnnSo4SGgvbR4ax59VxVRBn77yDH9mjlX7KbbPwlfwVIAs4RLcuuH2ICkUrriMzW
1hTxrS2i+Wfsazt4IDTpASlmCNjYtBQZVEzWH+RIWFrOdOBhd+lIVRgHL/IpMP+PccqwHDi+98kI
HHKCIR3tqjPS7RYPOM6czKJszxNAiQtUY7THDE+Zi0JkYEkWuEeWML8k2mlCvrBeigV32ft7Ekgu
JGWAoSc4rT/R+oIKEKYao8KeHHghoaDVxT8QDE/SSowK0pz9nHLZ7hXEEgvJ7jvzKLEy4BZwb1tP
v/t4zXLIALdWFAMUkVvyAj3I3fv3ppt5A5mswejIpyNX9yxKAkPUnrjroS2123ki4bTkvXnP4aeq
sHW03O4UrgRcLg6OkwQof6+W3nG5oAl0ll6gUNH4Mi+ysuOinN3h9qseS+9t9gE+0KGMQT+V8wGG
jaP1nR8x7fCNQPtJdBiZlERlQOXSJYxw3dUEoGobD6TABLLyDkjcf6RbNCKmFnUfBM+k3SOjd6Ze
TFp6U768Z+coiQh9NFpyc2ufuFKjcis3C8t0oFr61sPNqzvJMX3m3ELfAsmSqVWCreXwbrU9k/Ai
CNgP6zryPl3vM1zpbfoDIiDn82ff0ElMHjerp5n1ptlgsaPNcf5b98OKRm9Wj8QF5baOqeM7fs8o
jznvDQWnf7R3EJAQwXYJ7gABINSkBQ7g7oS1zH58Q2q425/xAF1KMlcUAccO8KncQNf4SyCXS6c5
/sjk4kY6txTPkDV5KZwPUIYNPvGw/O/AKUcEYbC9Uozw4Bp8PIW1cKgYTsNq/vRcdtxf7fSD1xXr
tka3AKfpUPUOHVMFiG/VUhJa4+2pVuHPKo7PeD7qugL2tVYE13xqFc8a6c4L8jTiPYNXvB8u7i6j
OEF8esctRsCxGrySbMTXIn5DzpoMrz/KoLh38WGB2a8WlXsDLVrqPGSG/MgyDk/TCX+nNRXO+oVQ
sTt72gjKZtHQB/E8R+tljcHnP4exp0kwIcb1snKDGr3mFne2bsww7jHZIg6T2I4+Atjx6WOvx92N
g8KQgOolWi5R3kChW/CnQYe4g287zb+475GLsGsFP0030rfC5xosoZWoxu414HBq4ABBWoJaTEqn
DLWiaCZlnI6QE3oj4+RwJ306KhLEbmFRMRa4t+Bi6AQQ7sa4jACuP+wOKhD3hfObUClWuRbur5jL
+ztXly89IZ2n/fsxeOyig2nnQPnw6rAdQIVDYVQbTLi0SYai2hgRxG6OuvbTxSor25pJy7kFiPjP
J0aDk8zN2llAv5VJIdx0XLDWOGAaugFYClY9SLWXGdP1xtx0SXzhD+H4TXNt9g5M5KXTc+eAaxUT
XW78C51pjnrvl/wGjgZ0QpYQid8CYGVW8K/ijOjlj6Z4vufA6guGAVQDt9kHD1Y6bV6cypUqWMck
vppCisv46PvueLLR5VSYSdRCkqn29hmnzNOb+Sd8X1mwYBA9+sehKO2iBBA293eLx9PKlodrhenx
1SWSAdogJ2gmO+UZ6Us5Zti4hEi/jMk0k2DKP8wH8CjVGA01UDfQ4mHGPWKBF+5M023kIkyrwS/6
lKAgFD1+ofHHHmk1fnXgN8q3jACVV6UXh27tXtDl2e3mk95vUCU5frsnSGAcyqF9o85F9Sgq1aeC
XeiSk1DOXrDLZ0VUekiXZr0XEXQe/BFyIlS/R0EbklPB3inhnpIQVj3jTA/yZ1BNu/DBPl63Y5Xr
7uI8cm4zTbO+P1EfHzHklv4cz3F90XC4IATRzQdr42k13lnyNJq30+v8S5OS2Sl4/PKhtLcoaUQK
Dy1SWMcPBSvoAMfhK8otaHylacP8osNlX+bgj+90pmL2bw41onpvyKnc5+aJofooGrYmqYy3a4J5
9p5lwA2GSzqIQ091+yrVn/gl7UFXQuZUP/DipwfE//OvmfPD41D2Uz2+xbuZv9zuoefj5p+H7zU4
RjcdQYR7mBn+Zq7e0NCdEdUe9WGo1K7ujYZEhNTei9QCUpEaOY26cHFBwtwSJiOxkEsTcmswSkU4
ruTxoE7ojx/LHto/tNiBjrkBLhZAIyTujEGMi9U2t2gZaXABzr+SEj4IVS2glNm9FSPvi9+uIKBE
WWLPhGUupRgtbkYtke9HvJl23MJmQqWYGf6Q1CIfa9S78XJokTw9uE7oze7pyx+EZaCHGEjLsfIH
J/Kon35j6KqI5dvj65I2oLtne3vEn6yjuIRdfn5YJLrly7nPYfghzjfy3RPZf9dqG8mHZNp3ZbJu
sm8KRjLzZwK81gnI1hwy8p56Tg/fkzxg9wEY/twtdp4zZi3LernXL2b7mNY1dsD+3fktK9wRfs4D
O+HXvPO0aCLYJFg2SPIlsXTIkAEYVZuouUL0ZoOdRjXfPbV3q7d673S/OcLoJP5GXQ1vorf1zwr7
v5j2fZ4qsJDPbUp5nG1aqV54nS299QClRzMNN1f67oiAqz5AFEYTNOvwVw390CCmJBzavocdaKoo
nMCmO96NPIfzrJkorYnD8SDq4W1W2IPMuJFs9sTod/kD3gWW3KjxhZS+9SvH8/e7qOCB4nqCmxgs
dpB6PXg4W7BLve+4z8A/z2/UFrNOEPDIGeOP7K1DBIvG+Ogu6yL2Re9Ja/lzryjLBIlR5LZ1K0A6
DOc3V92ys4Qt8qijPg7/BlAssmkOje3XagvrJl3rqCy/8yt0AP566XqwpLua2b+a/NAO02we+NM/
V0Fv4LRdAHmKJVBgBsn+kGOqtpXM5SVKF6yVtw0vltOXbZsloDh0pcwyN3JmzR6nbyHjkkfAuAfD
bM4sXGPTfAYoA7GlM0VCIA/g25pNpJj5FA/lca8JKnx9T6PgSfwvOro+HJHew6di6mPc1DXK719x
dvs0Twmg+fc5h4GqUAFixrMpU2rbl87QPVEf3qRH/bln6dbGhAEYb2+b+ZO6a0zuMIx4fHSMUFhR
sCuXmKk+VvA2SX8q+BThbmZTeO0grubNO5VvU1tuq8nZ/rwc1juW+D+Xma8DvP8diNfLsV9Xgazp
yXZAMQbxPOHhDDvite6s7pFWCUU3ewxzvQfSb/lXnj7szQZLDOsCIMD3G+NFSSfzZJB8DZR60ucN
+pIXtnu9zeeuqyS0hBUMeQYUqnh5BVRj3ezvsHDmQKyCEc8Jce9S/Znk7j3ndy5CwPcL+Rx/3ESb
84p5Az8PRAMUCpxBjOzbDLhjcguGeoT3Re/qf7e796qbmYybyeFSzMtuwHdMY9DialISVQM5SjU+
A7v5WV8ycN7uddZh7oBWDr3UZJAilmsPsopB91cJfIhmt+nzbDHX6mm2vuL8yq0GnxME+OFHs9+1
UR3bf3lNzNaovamWkCF9TSUcLHFEBif0FFy/nFyzSp9y8q2afftCJuTLbBYYLMffoDXqpCwcfZVJ
uH3INxAyVeuMwXELL0ILuC8m7+MWFvqYZuKIUJmuhMyvofOYDgds8c/igzRnlDYELzLfxRYCNce1
wvmHV0EjPKSY39oIM8cFrMGPn2c4zHaZfTCWY/bG0b2ENW+jAHNZ3jAovxzqPo3FHYieMuHpNHsw
W8Qw8yvEUWK9r3+35Xkvg+wocy+L87L6ggoSf37NgpvVB+1wX352vASdNaRmthjYNNq7/TH9Lun5
OhTTvxM1+pLrt7BwyQ4L9FcIeTHYjO9Xa8/yhygB+NsemI1dOQRHUZdkN+3/CSVA9sik876/XIic
iAxzr51AfKmxN9ihyJlIijPM3FO5aKzhjvmyOjQ7jHBpESgl+cxD2DHwl15B98hIpn1bzDIjRwwg
4bkvTqb4RjWAfzBOXDn0SAkF4mzBxh8cGex2sZ/KZ5fp2b1Enb/XSfkham220aU3VuySempA93El
i/GHIr8PgwAGJGbxOMVYn1WJ+vs0V0jMMU5nDFOAkkxCEBmXLq7H7Ge3N/t18ZT+lIA43Rm2Vonx
0JZbfvHacQgyoO1PnvfJaAwCCrUSNICcD8A1QsVB0zdbYHByLM1baza6eNbGm/BkxXkozucp5jlC
BucebyH0kXa2Fb/jdtN5WxuY7mZ76jsF9uVCXSnSp+NDcmv0NbijnzT8+CU+S9EJR3E5bpzr8WHJ
R4QBIYMiHtQ4oytEdE/F0p2wkisZHXAYvN3qzNCHCFD8L/AyiHB6NxgmM2jmcxazHAUEY2Gw1QeO
kDigog7pUjPjhemcti+HlXNLRusG2B+tbd9ItfUP3K3vZ2zm1ecwmFMvdJdK1+wedHqnKu5zIRVy
jd3tfxqoVNqK9UGAYNcxmIl/f71x32aHZaGKRVddMo+ws41du+2xnyL0Enc5tqXQgWazrNLG+RrZ
Ul2/7GeLR8exwn5AtEl5E99kEHXiPk6F3a2nLC/URD07I9cC5z+a7y/UAFNjuDvu708LiHMrruze
RGVzaCYg4KzOYeKiPnyaH/AH8V2i4y0bp2KuxUj0awym27/hsTO06o57xr0IxhdqVpguv8Pt7L6h
E579GsYnVgKfZVV6+aqaYMXeecBHcFvCzSFhjMbS4/vYOeUXTnbhXGdYFu35bRth1k9PM36d2cVe
gSa0dUfo97GtMvEoH+KUj4Cj9p9b0j5CiA0XzjbpL645d8wUCuPzCT9AvbWklrSTDrjfZhv318O5
enrGF+x4F7SsfSpAOS3gZIRQQRIzR+3bGtJ+5pBElrBXpAafMS+KYoGTB5ZLH6dCj4MlcOiB1/oe
tXbmS5s5rAijMIfC9GFiN7LWvHN8xPRJf6L5tJe9jFuJp33CfJMIh0SlyUOm3fRBzns+oagyNLEI
uQX6rs4lOX7OlJvdc37Ra2h81w8X7sYqm52nTzzSjfnNbfzGeuMessG/ACaQSXHUjfBz7sLGsvMl
iaym4uoEUMmQBWwf6+TKh8H62sjB1VfwKoz8oIkcOJDVpuAz1kypd5kZuAy0r2NOuIZ5OlNzRLbA
O0SenpRUmeV5wNQdqObzYse0k57zBtWDbUbyO+4eqliT0cDj+nq/00d0vsbZem3aYBR3Zt98hoO+
zFSyvteEccVj3F8+UHH3FqNFftD3JZbA5lu2K1yPVheWBYEGikOLXw7NzHswmgMnm2xng3vIB8no
r/rcweMnbmHiOqeEopIhmnQPiF8gCuBq4Rgq3fNEXTIchSZA2OjrpPLoqEiHPopzeCIGUQQBrtRJ
VRgvKkGos/vM2tP/bDmCD/dKELJAWoNUHy4UlvEN8tRtft83sQI11/8moxlhAETWgvDcu7ZytjB+
ynkqu49gWPMlfgMdSAp1rIgrfFAW/CTgLJPtUCbMUbhO1eQbgiLFH/zgjSrFM0vn1l/DDy+wJ3yv
qoMVRqVuYufm+hzauZ1cnCRNfKgnu9s0QigD0v81Oh60Myv5rQM2JH494P4yQRzkYA+Yit9umqYn
+eSdU41NnlerRhKk5dx0F4txcMEpGRseZM66OD6bMEED2g1uCbZ35yGDHz7IKScD8uLP5z1rBxsM
AeiumvHJKioUHiUkxfUDKoE/Wsx9zuVEnh64pY+PhNHxy0uiFO4ZPEp3/V1rWs5ShfP1/TgO5KnP
btc4KWZ/T9IpIr9K5750AQiHDnd3GB9imD0wJA1h3dc7hnVo/BbLnpD8vEBmg3O4V5gQEIEXjO87
ZFfVUKxMVNCrFZ2J6E6PiT7EXrC7h+PxfovkanNow49JKa5BnFs3CXSxgAMLRxal9n4R4GfXumlm
Y1OMI+/IpeoK4WoGi1O7B76Dhsc/W5ptAWXGBzaGKcR3QlHhZIBnhbz7sC1kma1DqXnalYZk6o02
A/B0Xao15MM4W/KpPhjYdQNSGIQwsaEjHq8MgXGChZl+rrxHn80EOLqcNxH8v/lWeulE5S4C9d6x
BlScBaUJZGTpFT8c1wJyIWClkAkVQW4zz+MElxJyEfGh8C4cD7gpu11wSnhwZbTm7g7vcCGeLze0
xI44iXVItq71Ef77YYjPUMxTvlAz0fCzCkx8w9L552fM/58JUr0bP4oFQ0Nnq+SG35KJyHSqcpYw
AiRVTPr0fcNIW+BIC+lGYqGg61zgNEzGW4YA5oUPPZkz92cSD8N1RguxkWfnrmuGsDmWnxZaqebj
djxloTQOry2fHiZmRDhKP8H2jELGX6N7KBmTr9c88AzLPV5uRyhQtHtYiOZQUm0tsgNZJtDxW+xh
2eDh0U2h8vPtDA70IrxfbRBAgOMi+C363NUvH2La3J9f8Ii2cNxAhwZS7DIZ5Z0K/iKT87dB6OyO
tdC6J948jJQx14rRjOdMDnh2755g7buZbpzEluCd+fPoClP1ElQArgguwkyfPMfWyNOT3/Hlhq08
PlmKjMD9OCnehWFksdx1d3613VUPlBR7NGaR1rqBTypwwjCuBFaqu3nNqr6XpgAQlTP7uxdhLtkl
S5PvSLjvpetfD+L0hHZtyfMAito3CRIfNzSoQP8SKMlQZU5MfVEZLi8td62ZJqdjl/TZ5OQKlYGx
4FlGyanAlDllSszDHDw8jJNP/ALdY23T84vn01EebvYO5H/LMLGUKUEYO6cme5DfXh5POAi/xAOi
GliUz/eZUKtw6rQUqpycXsRpSKlJSojcMqWBN6UlPgs+FnuLc5LzxmUNQK0DrUmKktd4OItPh1oo
eXBM6nu/WEcdqI/L5VV3lpxQ/txPctvFmdgVx57H1nj8/bNJPi6ALDpu9xGtfjazTsakg+Q8w4Nd
cRCN/RMbDZxOx/6fcM1vv63RpGUshJ0O3koxcpXFxJaDxulnjwsIA+bxJui2YjXOcoEvnjYZmwQ0
rTb36XhVHxbSko0fi6mZUfNTh5N/w2HmqtIdGLEVfKOfCzD7cBC/rDYFKDovBbWq6xcMvzijX3Zp
DuZYBaiMY3DFfkJUkKkKpCI9yOEsCj9ljwGFmrgYKS7AkakymZEW12B9tTWKL+NvwXezZZ4LW1bc
Cs7/t3ApqTtGbh41rgm5GuZc5vO7jVr/i0DH+JXsjGbDYpR+4YwjWSuyLhfBIDoKdzcEQRc+m/nG
2SF2LUPzlxhgWelT5JRoZ9jcH+a5uISmg72fnE5JBpkP6kHq147I1pwlRhPJLdSm2YHeYJK+2OhD
n3O1jmpkhnhYy1V6SgrXdOdwPwGViCUyrTISCHrZ+vnK7yEHMMRwtzu7Q5a3nPpI4rPGidmAw1DU
9TWPpaCY0dPDIsbHx5S3xLX3sBhOSKTq+TT97YreIJKJJXgQMCdcX2PmlSFUc04Atmk6pOFnXvmd
ZALb5NCgpDtw7FlCwODgK/j3JaDj3F/6ga5v8E6+MvIxegPDp5w9G0TU40IBPLbY4dWQDawexsy8
KbSjVCk/2K3kKkJPkgMh6bkAYVM6shA18UAwABVWMbAEj+YPfz64Y5OwXuNsYMBOXzdvm2OzcKLt
ATaClb/dyLoXiGXR5BL9AGliTLC9Mvswgk5fVq8VcuBLXc21UGTOcmA45zsWxxa61XUYOvh2Mox5
tOY/rrAVcXC4t3k2wTkChJmDIMVhPfpYa6AJKNhbGwYGE3yb+UODT+Nkz4SyJzyyOdFHQJ9kYiXS
s+UGTYe/Lv9XOmIOS3cddjYWVHg+qGAhkA7GVYbIzUeVJHaXKc/ZWTJR8qYIaGaohBg2UUsz8wl7
fnjghR0SGgX78e8vvgXcDAvLCc97JslWvYjOgU/zDOFlri0iJiv+GvdxfGUtzjvLX1MaM1m64MJG
CC5re70wuz4G80fdkuVGwIEw3qjhZLwyA5z7TvjfCBfvJWnYEATUPJxKEMpP7p0zaugsMVeOYxUa
148AHotUUSiYt4jl4Zr9MT/C55ktSgqc1HUHdLdS+in5lcHQCKqM1zMrSh3X9X1sVX36h0Xr4NSW
uELI9cZChIkq2KFp4lb0gwGMdi6u0zcwt1agRAsXCZrhW9hRyXQiWKsANPzznVB7fBwO5UTzjnKj
w8e5GKdSuAv1mCSti52Iywrmomz3x+TsBGPacQJ4zePXSLFD4ybg2F6stsnPtoe2PQ5uq6PJx6cS
5MMUgZta1EJ8LewzId0rdIvbDy9AulEsOLnG5BFuYsRkaT7Hc5pPTsdieZTlnBQCrszjZZ7w+a+t
KFfk7D5m5sos3KNKVZP6QoTSFRgh8WIZkSvADjbJpNCoAk2KwcIYB8OzcVRjLBazFE89F/9yToj7
rDktl4wZY2JhL2c7XnKZUCMnSfCLj/IjaSa6ParD05YvBA9Rd+6z6Ch1h5sltsi6UcOPYAHzziPu
sZRciqjZUfp/ucvT03FIkQNnyzVftjkmZdgfB62zCE4B5pwLlYL730XCG2xZWfwO7IcXq06aVDHq
nXOsjlRDLobMZk0S/8ZFRtAXtaYb3CgQVUMzWWruyWXY7D/XGcSs2oqXTeLgWhUN7B0CDybTrgAC
71GP+eiExFogqucJWCNHVgaU2hZQmI65NN/ke3kUFBgiIMzATfnaXdaZyXcWLKRpwRjhNF4T5FT4
MBWoUKlO2e3KKvLNtxuU+POwRyprNczM1eKOzkwWDJzA1pC9zHkYfaJdg1t5NECeIJKg8hfMAck3
gRLPDxy5i5SBPK/AeEW6R1GKYh+EJlAYMRMmNgi+XrJQyianxZuxAy8HlL9ZmYvKZcNCROOzcMSx
lqRRg8NL0omxB5kDqX4xo+r2H/OTP1z4cP0FGY3UP4wo4Eudqa/67KLWhgTdJDFNTiTyg2+FmkN5
3Os68SB0/tjEVxGHjkU5L+O35DHPokuCz9pFXaRA2fLWrKTTY57hSqlEPILW5SGwH6I1qNSaNhwx
/AbBKaGZVmcBYj5iUUOcxI49w0U//q45zKawsATz3anxNzA5Lih1kqHnov13ZIxF1F+FloMRCu4i
jKl9uNX2lMMOQonnOVjrUCFF0c7nQEjyJRvlMaXIDR1nyjQ4jg12zZrN47LvEzrReb2D0u+zmAgf
doOEdy0I4FxTMtGFyWssl+tALltJf5ZENQa4NFgU03y2jC4ILMCaV15GO8emKNZgTPUUkas9gg1l
3Db6UkaryICbkcnKBo0LnQeghf9DxTydevuJCm49BbqVXK92zFUhKdD1EiEVrGjp2oeGXd6vMAtu
bLvAX3PUW4fzyTFCbkbWukw6SQJgsoDEC+GjzElwf/FxiHs5fDsxD72W7N2PYTk6vRonk8bH4y9S
giwW0p8naFH8N/ZXLOpKLmbTlNvs1zHcxL8SzGPkOkezWXCWCJrZNY2YOHXWbqB0KYaA0Yhs7Ic+
41oTgiiGDhu8u7nPBOfEPH2NsVv6Y711e9aR2HDukTF2RMamK2w20HvISVsBvgPdVMxxk9InShLy
hwJQYwKVgjmacHIB+oHmOAu5SYBo8fIWpP7CkscbHfFWDvkYfS9jsw/AieEhXoTzCCtODsvfyPps
wzDW/3bLnLjNSFxjKBC5iAwH+YEBw86Y1fGmjL+OPX2asRUyzwWUQHPOXvRiZ1me8MumyoA5CtHE
Z31wSgUBlr9XMCkOTnmeszWc2ykMu3ZkuT7mganPV8atx07jM54T+p0SUTJxKPQYnMvSH5/C3hmE
h+nH/adguPNuM1rPyVvMeku51PldQuzwY6Rf2ZU+c47yX4iLeaJ8kDcCYh4I6b0TFAGPin8ntyeC
Y0LdAbmkMqe7Tz+UnjfX5xHQtfuEfdLkzbkWSE81eL9rEV0riz+AwzrfOMLnOegr2EAwlsbLPHjq
8KHxyI3nKVi003d3XmzF8Y5nn9kr6EyZ3mGkm9u0Mqe2x/9fJ+WGNgxptYlYyGIVCDT/cy1OjsNw
EUh0QTZiBNUcb6wRV2rQJAjysOb1WJtLM76hE4bD2iSzJeSsmqfXCRtXakZp9vkF0ShHtTSO2NhT
FlyMHQOd3ZPTHCGaUSwTFD+0c7sBmdY0j8xbDUpXlr0iC7ds0t3npv9IwJXkNIeDCn8OLQkvEcLu
j/yVBWJvuLS4wXH7R+kBdHHifjeT9J4O3N8PKg9ToB3+jiciHcXvBZOGKDUGbh0bKiJ4jnTDfy3W
YAGkX+FUhl43xk61TlgtTPodUOSOySoZ7Mn/FXXyeRtP/NWkEF2hSi43qYyHGDoUl62029+m2O1L
F7KOIw+r7/HJcrepDEioGnacFpoMFDYKR3rwBE/JPWysK6XaXNt9phmsd55w7XB3c7adjp3ZEddb
NImVpYt8T2TG8b0EVStM2gwKuYyrbs3SQKnLaRzJH8pOBhiwwv9IOq8mxZUlCP8iIkD4V7W8Q0KD
fSEAIUB4gXC/fr9iz95zYu/uzCDTXV2VmZXVS4FOUl5p0piRBb5KKqJmzAHu9g3SneRqAC7VKoww
cCcfEyXy393sjc5Q5i2x2etwpoP7J6jEOqazIrFCFkXc4Lz45j3Sm2tOm3ZA+LNmNMvRlZqSkuRb
zmhOYYJIuCqmOxWi8glJQBHEUk51ondc2xO/tJNDOZh04GuV1rIPjJbCqJwlh0kRyQO4cw5I/WZe
b7Ole1/ZI1eCmrHYsjScJIVd4EaGhd0lGeuarFIypL6Rp9rqhfNzxwak2lpZjxZwVflH+0M1z6nA
mAdaQ8DAEMGbURWDG9n3G9gT45ZvMCy800bIwiFSA0XWqN7JKcv5M9pTAN5QThjfkBAoAAErjB/3
gEpSzyFFxy3lHLwMGjDTCs25zHZlSzAzlU85UiXWff6s54gf3SEj24BUZKNfP65XQNHgK6XQ2+8Y
xCgSusebK1k8nFszBk8lMHyM0jszC6/LD+UDmceKfSDTAaN3CFcrg44ZXbtkWdJCNdL6zpZ+ntJU
95NVCNa7bJoCm9Y8CDbEeDmIL4wjCPECmoOpWiJV+xjMxN0j74MQw6GAkp++tz3VF3XZbUzxVuP0
qB2oWu8lHXdKm35Vg8qva7wVNEfFiEF9QXtmw2ju1G75VpV1nxYImAAsoVd3+e6En+F9tm656wuT
P9EbN04sflysGONAw9Yipk8WnxiAfheSG/yXlg94yO1Ft1sDONBtzNirwsHxdacn5OoAf8VI0SEw
yi/WRTCzNiuTcN0Nb58YNbd0/GxpeSGItyVRFj0i2DH+MDQcADAJOk77M+ll9w81J7tfHzNsjt6n
OUPW7nlXx7obCz39QtfjAYk0X/Ci4WlWMRLvTg2402szgsNjfvRI1V9XIulvdjiZ/SBh4PTCbONw
FR6+zCdQ1cU4vINxgzirYFyKDfVCH9CTBk50wrjkVQa9DoDPB7o3UxZjqgXLBsi2jA5/PVALfh8W
INoT40De//0pEYZXfbYa4SNqaTqvWmPafXBvQaR+djaELcaIVvQTbTL1gUnMPWYN4BvNw0YK5R37
FLOXPpG8cXQefJ3Nkbvs1ZaXFmyU3/UYFozA4+Eub9T2KGJ6XARLAPaCPkw4U+APpwDYobfdrBsa
dA6Ij3WqwQyZb7ohNPuFBaN8Wj1YAtyyj5qqN/UeJDhAzJyNS1YQhjUU4Yp07fR3aalrw22o8mx2
CUMJtqnl0bu4ta8j5o1UBjhIVsWw31Nf8mG6wTX7iuNYWH/7XUxevCeWCa+KWdS8avJHwHm0CuXy
LjY4mON06BZgoVwOAZqEGoVUI962Hqp3d9R3POtg4VQxn2xwPaXXCNBoydLho788J3xkNaNBXIxf
7Yzk8hrXCrfWj3a0dM20Foc/18rJ3jC1dFKSx335vs+AflDEM0ilHzZZ51aYwBblYX/vdpmg1GDB
fEP6mvRFuj2Q4UsPoH7qo21fYBsQt+np2NFgIFnnghFa/P/vxei2Qvo2jWLw1purIf1mmy7EIbQ/
cAPfSe+8AB30vga9MwNDsp7xeSEzR/sSdhAvoQbz+22vZpJ5o4+5qA37sftz+u6TpZH+WPuWPqRB
St++JZnHSHVPWl9Pf4kjNQWFu25O+OGCNNulOXljopP+PpRLQF6Ex4ZIVMVt8cV8L/V2OtCETENi
icBMsjk5SNicKMyUTT/aplmoDToyBl8t6HArSM8vMGm0GvRIriFGIcnMt77HJWVDzjjkshGcqmPT
kc53gCiySdqG4ddEH0uXzgDiNcC2Axv3G/JvEbitd6vLdPswaLd84OwrqWlFBzsWZNKY+tURWdP5
oHfGdO8a5FEXzMcYk4a+dMyMgV8fh7h53yiJLNwf3lCy0vdGenoL3SEC3SCYRVQwH90bRWRtJbCK
fUNqbGszFP3Shsh7Bqu0cUFzZRrbhn4ent4soEKjF9CmooAcp59RIYUk8mD5RjckTXvnyYZSCltW
TJWR0A5OjHV2m0N7KK0/fyeTFSI+7bwvfpU9bmaIzeNm+MW+BGEQ0PHTQi4KRCyPxB2KVr6rJmSX
Bm4Tw9iS4YCuPvxivMPkiqFdQQj6Mc1zZN74X1xGLJJN58otozoueMfd4XGFq+wkpgwkUokG8TXJ
U89U9kZm1f0W0jbcoPjgvrE6YPNSN0vDxNWhImAEFr67nMLE0DRpFDJri/lbeoBrH91ZBtlXQz2d
jR7YM9abIpXZwhOrYa1vbHgUiKEpn2BBIFB6Clzoh3FtjRzrBIIWxrGY44dkNR4+urzxdTwc9l48
GJmLPYRfjnlDoIU/KpHcx1PAPIWdKxhZme3pwGMzhwBAG826KKBrPpgymQccmY75HXNaxm9GaPbm
FKcZ8xfxVzISFTEz62WBZu2I647fNRxSyRElvBTggHAyviRJnOUtjhq0SwF1EIwEQSCnUFvIPYpf
yEAQBRcyBY0UBl8khHAJXeOwAmBrpuPnLMGCb8RBvBjMvCWITk6LSupIdfNkYhZDaFlswQw8pSRd
8NL7BBydXTjBaWeshbhGv5TvGwDhJiMGGakFoqkgbDCG+vNxS9TUAUdXmWyYU1OiAmIuZYLgn6NV
GtOpalPKB5ApkL1FH5RGjRTj0BiRB7guTFrm92g+4ZzsZ1lCWmoyRQ2Ed2aje5HUS7hjsHjS7RSs
7sMs0jF0C5SC36ILzzIo+nnlDtCXIJskkCSrjn+fwNx+MS5wHN4bya6TAVtVJnQ+JoyCeHrPBIbu
6FR7Y3nIZoum4B+0OMCQ5f2ZnNZxmoKn15Du4YFheA9sC7+YbtDuvRyhsfnwjVcScQ7YZsfCjqNP
2Yz52esBrMZ8M1rA1vRk2rSoPshpmvZktwdoOA/hCqJ3/jDJU9a0LXVETAyQt46lp0iW/BOMc4JO
zQTp96IJKdM0BmTAv334Znsxxuq8IhkasRnZUYrKsRYkXLFSQAOC3tssVgUY1Tfgf3NWYsKzShzT
FLXWBAmcWqYQSIItJkC/EV4CkQf0berMCtgcoID0WAdYHqUAdKnjqaiWCB2AS0SiPC96QigUupHK
rN+dbfDRbVQpDHMx1syKB8OmFmUxsUwYQ8vxzUAWDUeoX8mPLtWgw/2E+aea0GGImIWR9SemgcZ0
UhI/aGPuRvjtuBJo0cR3pK05JuIp/uHdVSvBvByh95fmRCjTUp89BGLynOMmJV8gHglBmN3oSNE/
Q2o8R3lQscH66rcyMeCdgDuAIrIuEmA+QazTyyAFL3Wy04qRRPjsIzcLJvhHw9EZ4+0kgXGL1Gxx
VCalPj/fI5t72J4ZYViJGNgeCriAxwrBlmOKEhyS2iQ/B2W8WIBFm9OIBmKMUXXsXVTEXNYcSTGF
05RaaTaTcXmMWAJZjJkAuLdrJLaE6MSlI2lz9KEyJtrUtGNGV8ccmO8JJxv9An5NiQU/GZQOnLbe
u4E+ZKjXUDf1GTrHRugx0RngAK4Vl+lpHMOA0BrLY5+Qj8OIBNe6jYVivwjvSMS/w5p6c7rSkfyY
SJMYkla8MP7gkniShAqOENeNz74+FICmIfM9KvsPG1L8U5gDSWcZyVkglyL9J5ylnFoT3rEe3Iih
x4/JKkBgjx02AJ8J4i3h6uRT2lXMZqJSDpmo5WrJuLTGBFCP8+4mTn/EC3m/2Y0YmasIW0JalRFR
eLmRtw15OaZt0xVgFxNwTmkBPGLxjt5dzFu74YGQc9ypcz4p7gwJwPQ/Arr/LftR3TkD6STbgQPf
bsa06A1tAS45WYBvt4FJpsWTKh262CcVlrAghegv0C32gnXf7LiTGbGsAERiRWFwRk0ibjJNeuFH
HOWdv9/5qYevIxA0mm2XkxvenaForlvhiXHkQN5gj9un7dAgGQOTBWUq9ZHjkPE7I4F1+DOM+bhJ
Mi2x1rP+NhiXmbZ5c/GqhVd5KIYgM1s2IzjS+nqw4FTNsTwtWqsjwYWadXJK2hfx4GSOSxwDoREZ
HRHkJF5qmtQ+4MTsC/xeQS9MkmHIAix13oT85hiqvwgdhk4QJSqDW5aN0Y4/AAY7fgLH7RR5EYcT
8xVQioyYPc/eYNICYLiA+TM7pkHfxZljYdD27wJgzpYRTMEjTFGrsGPRznyMJdEjgF7jzNaHPUA/
5io5uITsJdVEpOtfncltSjfaAO0A/yOtJ9KYvxeyBk+2D64oVcB+2IGKM+e6PuhbfFZVo8ny4vhR
M/1M4/KFN/iBvwf+4L0R2mEmEMJR5LE6i1KH9YLaGb+vOgIAkBLcztRVDG+KNopTFEk7IuzNok0f
5gsIiyO5NgMbqf2BKFmmwpAfoXvAQjc5lykbWed0EAFkwYawrAsY2GubUH2jC9SIm/M1Ay8h+ezS
f+ou3WZUwUt2E1D90luYQJIR74LVwVHvJYBv/ErhKGnI8lvuf7xfKVo7HAehmkNgMc01Atfhpk1U
B5sEYCDJQGVFQjDiJcIlTxAmTzilZfAec7MH6f8oCUQkoz3s4TeKb309RmhMuRKRpiCfUUKRsqw4
sR9KTleFvwBvwYMGEw7xPfAx52MVUhsjwiUvOkwg+On6uup0yqh61DeqVaqh2ucQZkYWoRCmJ2Bj
BZSFklrAE5oAqfiH1izek+RenkMdDHzDMDmYLf9mfmMfbgsdiaN+qJaYMyE67Ub4VJ0Vl0yfLjQp
uRHg4E8kw6HLfewxq2XYCfMhFJMPNn2y0ycf/KHek+X09CS/jjiyLmiT68C8L9QvpX2zONsxUwiC
CTSULWYfQ+xW0ODSFQ7ST7s/L4HAPZkgTMcnM8VBU2yggDhZ6LIWMMogISaceze6r/+GzOGK8cSF
sEfaRjwJIVo0Z9vQwV/IzhYDu9HWJ5z7e2ZWkFl73dWWLh5HPLILTLwQh3MlnDpYr7fcrR0fXHvC
0nFXTNCCkWCH26gbCZPbP8qpHWkeJjRDKl0EORir2brlNg0c09d0Xq+RtLO2WAqQIaRxniBWJxqe
o0hwWynW1sM6QKv+1+QyqBsmw75p73YqloPGASc05LUhpCaSCDEs2qStlZ8Zxe6oT9BWozYCU1Ar
KH/xp3sDECG7Y+lj6CkKTgsJeLy3ewaFhIvZzS61OACfYjn2d5mLsV7PHeKuPNhvKbDo4Z/OV7Tq
A+gPVqig45CwR//gvPHfDGwNDk4sodATyohhH4IPGZL2igwNXJshQ2hsWGm/pdZK9RlqhOhk5cl9
kqMEGBEsZeUvUpksiyJ3GG96cZMam9du3EJ6KqlcOy4jn9omlbg9gxv8+WcvD1gej3oT2Kt+zGM0
RtUfBMWYwGTedzJTlZqeJKihT0DrWeBsY1zr8JajGJAzcUReQXeoGW9dOH/KdbkLZjh8u6xyGo7l
0KGuoRnQwNFWx9BuiH5YxU/PDs5jvIU4Mfv2hPySmknljn8plO8Yyxl2YoI8wPKmqSDhO2Y+aPZ7
2tbDXYC7dHfdx6BL76bwR49Z23hpyKpJLzkZR0R8+zOLsQFpMgudNd2ZngL25ot51wRKv3D3PUXD
vy3c7nEKrKvUSGgWctEOuxQ9H5KEpXeMogixoU822lDMjaMMmhDS4YTW2ObYE2gioVH6c1F8SIqg
SPqTpP2HeM9KkAf5IbQ68iW0TW8rHF9MJ/vJH1t8co9VcPI50J7QjFAHGcUJg2re6zbsx3XNxD3I
fUhtKPadPs76GdgbOBxMDhQKpApHiaQna9xtOtdQY5oUiJ7dLK2ARze7G+c8mMw4bOFCHAV+LYw8
x+5L8MAEGRIaJVBgfujeStHSyUK7guA/Q280q3hYJJV7GUWES5c2vbiUjwoHdvojOCu3caBP7I+M
rZ/F32TCk6YcRWqQtlbEIVFyvACoiaJQLiS0nrLfLN+StD9PMn9cosSa9mzaaNvg6Lt4ChvI7uNw
Jt6WVDcQWejwPR5r8KJEIHvqWSNuAQFp8uWQU93ZmcQDBRNcQd1CK9DgPL25a+ggfdITyTcBEHZO
F9wEj57hj9pljRViydhQnroM5E7wcxZc+xEiWEV5+Zfl51A0EL4xfeU/qa4Is5xUypvcgQ0H3iZm
wHUg3fpwIUfVQ4GXNNzPEIc5ZClzFMFSc3aD+vxmlhCQCVoKPAewCeW1d6i7wV7vKO9kvo4kkldj
oUQTB3mxh/7vnvUxWSaTRxi1Q/smQNbijwJDyEJpAf7BHkzC0bfLW/7cmuMac/kG05rlJznEQ7ZF
V16YreH4ArpuvIVLZsBe6T9qNhVD9vLT81vPz5vEQx66tZpPoFY9RxzbY4zLC3xHvW9St/90XyoF
DtZWKcF+B5kFTBsdMV9H8HTrIYLYLvQ39F+9RaLVFRETsxjvHNQz8caBJdRvqwT+4Pd7zmGUckAF
JRg+D6G0epzKRGJiH8gJY1z27u+Ipxzj5B/X+NKndabjQJ4MlR1R724IskgbjxGABSuWGIqhz1X5
e5n+ikiBRufP+GWGfEN6JWfcGiizh1P/zRK7oJPFrQiH+nqEwkYfeYS3Vgq8RVXD2QE7foOp8SZQ
vj0g35lnIqwR8UXYS2heQw/P62GSL24dBALIYHaZTkpFssLo2flLPaY7d4ycOIHOJKhAE3Kf8hd8
JIYSrHVEDfpeJlMU6Gzy0ihcUJiHMe6N/LvJUlhfDTz7dgGiFlCBbmAkovAByPWRuCKAQ0LbQudM
bsw8AtAK5hy8mCx2N2DoORSkfym6go8ArqD/TERfgtwDrYRufNRj/TAYtfFAqj1Gaa33swU6Q9WP
X3CvvYVBIQqKQIlc9WgqqHPUzaGPjkkZIhv1Or7W0+saBWUx3xu5hJLEH1cIwBvWHGeKr38fSn8e
7YODctYIpFe+JIrbYo18WIZ9OjFplO+uGTrFEc9kT8qQktL9WSMyMMKhFYwgI0kZeNSQpmhT3kAc
2/W15UMEgdeMe3t9KSPVNZogNOtmqbRI6KviOGKVAm5RhGyN/sPouo0ug0LJ1bdWcTCcbdq8WGeW
IbfHaEkosZTcFCweeP/EQjqy02l14yNvWG3SqOkVR7PWMx+jS/p8mTvScuu9KdX+Rs+ngVND3WjQ
E4aVyMf22lAJFtLs9y24pV6VSa0mqNBvTIRFZQuupInSYORkWAxUMjrwicWDuUM/UxmzVmpLXkhr
biEqpyVOlwx5a/FN+JXj/6TtkQuPyATghYSHfrNhdOAYRAJDDR8nLNyiNXCrSbOhetsips+Rz8Eb
i1TqhF5REdVLIlgV727+qGoaxQX86B21QFTv+ggU6CalI4K1zQbY9w/MFss0ClOAOLA8u5X+UMXd
EK8KNXo5WdttgoDJYftQ5hk1GKcC6RNtBSRUX5N3Cw+D45kO9oQ6Hn/i/pxDIlDkkK+sFAV054eT
IJfA9mRDqgIzCGxURzUo6ugRoWkXHnAwMwxwTw5IHgyxXhyyxO6zAkZqRVlWUfGwK0rhrS+oS0va
3caE/9LASJPspVJYFtOMAwFNWcWvu8ssxwBwssvpLoJBDHhOf5wKuz7f/AlGb/uaUOflFdwW/X83
AgGknMuBmRdvhcKgvCj426vN9nAK77EpdrQknOhi5RiRFFK/cvEpnSN4GPmwwFEruqKDvYI/gWzx
6CBz9fbFjCuLDdy18S3g5rgAn84V9KrrD6oc82GfKp+iw2hCGG5f9v3h4pbCmu1Q3XAWnQaid6iD
BjVpOaSiu7b0VoMypc28QNS8gIGoauFKu2+YVlb18jzknVz7qnqYy2hHODI0pmvBCevbyjxAHdGM
eDbqxqKTUexqVPXfDiDtMK2uxgjFyOTYNY49hiVdxwUYDnJIIhCl04iBDg+TmKlP7gzKcOJ2BL4Y
DdvUN4+TFIVkTjigUv1iAw00R9mUXwDGck56L/oYyB9Q+5ZXm9yStJcCCuhOHl1jS/sEiHB33JCW
Nj5MirubCHQkG2FbpQypMRKfYlcqWY8jX2Pi3IGOTa+O+I56bEl5gjGK+jIKIzDbwljVwj2TbK/o
MnXJRHG3G7rF4A8QnoSeIn44xAh+AiB8Q6vzGOvB5kMYp71V2J2TWcMaSa9atGVTrk7Y5JKD0FOT
P0fA51x3mAJkeISWr2rbdn3QlcXdewF28UAE8BR8H0Sto8jkZIIB9TzgCFDr3SJukClN1p+MEkP8
h5lBF7cl728zva3nvJlpo1UKzIDi7uxspLSSugO0bYKmWIi6UXIN028YyYmGh6f1VI+TjyHQU2ek
rOrN3L/vqtrsaaD+zP8okBhG0xSnQFC5zd1ay4/mdUDnYWCouTvwNrrzBKjDTx5ICIElhqMhFvLe
pgXBDVtFrt9X1O11qvMOSqTStIFcI4AOKbHYFrQ15CmoCbo4IkpAofg5W2vYwInmrt2h0DtMZNPf
Z3311c89zhAaQ1WNaCy2T/rwOhFqykGYRIyAfMFmIu7OY5I9jhe3x6tg/CHXjHIDiISysQ1Yl3QL
yS4o9AKQ6zU5iamAFVBTkGmThdH0Q/uHPmP5VesgmkVaIKpQnAc9jw6K/Dah8RT5h4cXHbmAYIKC
BCLSi+4IDxCcke1gVGvbhMytKTxd6cutuA3H5aJwfQxIRllHQHbpHlZitPyOI92OXVdmSzb+Bn9U
tjYqd+SDoxHCDBL7OReVJ1O/NCig4LV64diATkY5b80eDJ8FpOc2HJghf/zypjRWgCeiYTEXA/RX
zjlE8krd0aS8xC/HmuOoInOIJZekPBDTG1IVLXIyUeuM+EbMzSl4AUuSzpZd9LDJyfx65MtPVUDh
pskVfXQjAS0hc9ykzt2n3S0s/hgJoqb+3SNVyRZYbQHMfDgESR0ZXYHISGQCi2HOGQ1ZdfrjVZD7
441EDvTxxn7f8W9+dvdIgRHVnIaa+hF5JSJtUnGKeu3rl4pDHd/FkZ9cmPaFZfOxYWAFhNTXRpBT
o2/CRTM7DUXyPr/LFIr/ijEyqkLu+O5dnPeMEsrNUNHs0/oK0Y8Pc3VcClwOfDBPE/p4DRRyfY2B
UhpEiRwfTY/Ng7jdZhuZcjAOxR/PdjEYRfzu7RlK8AbSBWzBERd9aG/HMoI3KMcqGo2cmus4rQju
nTjFp6Ba9c9TyDbrxoF1X/FIPS+IJ20sNdTZoV6nt8hJ3nKw7TZHNUZ1DSTBnoHfOfDVpFq1P1mz
YoPL6IwVcyIMGth6cJg4cq5IchusCX72xctPHHNfXsFrclYHzonn6Gl3OT0vcT9/4zI0DOKjaMa4
R4/zTmUL09heDKlFZduiXa2ngECmkpK08rSQJA+aDhGUbJmOs6xckPEgpot1YiuT9j0YAgozStUD
ay9RHYdZXqDW1ACsZtKEcXdP3tMzfQ5wBECird7PvHLZWc9sbUBePyOxgWlFNVWob9wPUNHLstk5
ywJgDG9wuqvznYewJJaHcQyRfEnbJVcIMTSuDw0SbiSP+Wx0H0D/BejvAxtuB/kKL55mJ4pvxoez
Yg8RIiUrNF5J9pDnXeKjh8wfrB5BI+caswsRbNARlWUFnriUsm0jo/oQCYMAsCD7/QWcjrxiBZ1J
uEJgS7MTVeCpZVc6ariK+soGgDZZ90vabwE6Rzxliv+C8XpdhL+ajecgTt1MqbSgP/O8tKn2Qa0a
KoPpOaBsvw1omSBJRBjCy+M9UaLyirfAptIRAEwDTEZbAi7hgJXJnZ5mzkFYp86EvUGjVgNZHOlx
CqyTwgKnacfi2/jFRkQZlNF08MPUnUfi+VVXZ/ls6R3mFyOmuW1BobP+X7Ljh9CAzu7mjN0qauZZ
8MKYCuxeR5On0uQyGSOpRe9Fi6JBx9HM5/jOObvrmKjxgWw7sQt4hNJoRJ6tcSR8qC5SDFqgDXHy
RB0cMAEhoBiDUkZFypobS5cojd3uuB/QDh+R2sf/7YIgwxwwEPM1EOyztNF82vm2Jw1F6XZAQOKw
pNHFpSInfPSGMtRtb5SbPEeglCJXu1jfDYVVsSFvl0LwGVGHBJR+dBc6LPaktFosfic5h2mK/wLt
wiQr6UsOlPNSErYH3RpMRnKvmzr3le5fUnzhFzJDxm62hzCkitQKrJouF9aOHpdEIbOategieROv
PQcuwUky7nN/srnLbIyAseIhv3RPEVc06+LyjMUk8i4eevoFJS6J6k9OL5+MZxzP7ZtDtJO4Ci0H
Ks1BNtm7PAl+EB0BIW1nXATqS2lgpCjRMKP3vM5EBA0Q3xMOIDmksdWDUGcBtHYWLS3cQ/KDa9L8
Tpor+kdjcdczIUgZyqWI8Cx32ilBNtqgOOG4PKumzFqkzsSoSL+Yh0m2Q5gPwsB99gkuY23eJlZX
LF7WmfXRMypQwPeOeYGcpwVGmE+ye+KIcONdgj27Y0ydMf5t3DOdGBxtIEtIJI92jVMCwnLnwVtS
kgqTCnXLWyTd9EbyFAk8KToJOdT5Y9IxJhz85Gz8He9xGUE8S08dPTUCNHy4gXHF1q3YOzISMOMf
1sA4tMIVipmBNcD/lSN56qPJzZEJ0Oxs8jVJwr5OMtTLRup5InL+daJxnxzSPkjXHKb/wimFLpqE
V5G7wkdxnwjoEcKDF1AS8pXhdMqXMVoLY1f5mJD/Nw99A+E/aoKc59AGKEqYoGZkXJ08iCznQkaM
eEO/NlqAbtPGQeeBLhInaVIYDgVamdDTulSjEasFFd4YBkSWn0qANgAHuB3HyEmzeVhoVlAn5Ajw
vaMzIjVAvyXD1/gVRSPWvuRy8mUwNKOIBb+UihVyjGcJVELJIwpCLmqUUjKMlhTZBHcuIbBBhUF/
yULhGeHS17ZN1Od1UF1lPIkxpw+EF+GaszLLLvTqEt0TSoE8Z6k5BomTHYAfsu2gp9g3UN9wmLgX
H9AHtR7GJqb9DPvuELaWhNxgMWcZq4B/SVAy6VPKCsIzG46AyxJgWaPKJizfHXAQJl7xlVwHs654
KJKLNCxgZrC4TF4udUYCCIRiI+QvP2Zf73iSdUAaRR+1X57BpwXWFHhLOKRsfCQ0S8MLbwp4Wh/n
EkY5EM8UtVse1P9uzgtdbiXXVhoPQessEbHIT2HlZVqEAyK7Lt8D00pc5pbG2RdYiG5UU1ZDZuSJ
x0/ltXHxmc+CbeMv8LSwVk8qU6Tz0kfCO5a1mbKNWe+oT7gLknhRwbOMdzZgMwgs99XXMY02pE+G
RSvTB312qM+pGc4tS1z0abWl0Y03JkvnhX6TpiLZJP/fHgtNURQnqc/TJ/SxUmTNiC6BJO9XPdCA
xp+n1MCKcCqxgNfNUyWShHOGHoQG90S/MlqYpchr5CfyZSJGYkdYzCieD+ZhSEebE42WcuckjKFc
s/wbDrq6wT9sb9IHEFtHNqC8xmnd5j/8xp9ysW13oe7OzkYVZIDIs58SzkTDZ69bK8aT3Xhw8jTk
8fEU6CKrCA87++a03R5tWVHP7PGt8s2yeWXvy4kmy41+a9nRPFJ+SzokAeXucYixDCRZ5VbbdHQh
hIe6+TBvtUTFDcXDiwC1YX2Ox20gZ1ma7HliGI+LLzizG8ZjWZrS9EGoQab0BSmTg57lREhkdcgv
+aFy5go8TUUBZcd+EZ04UhGUo0uJ5qREIrVKOZ5YUvJdKBWYzQ7bIkATBakcZkuP34M6EqtfbBgA
d9YQwmQanbIaq5qL4xZSFhGPL6PDBMlLKl+CYoFIA5XspXJbSYIlKMuZOybGyHNCASWJItoumBqE
nYiPEPqbAOvs9ptf2BnXhdTNpOdDYrM8MSItPQY8bvm4M8+Mj5YnI5fHucGVyHM4KumClwOGD5ZH
f/N76jJBfGncHX4uuQHXSx7x+wNQeqPt7sK734sWZp8Nhaie5/kbz95ljfweK8uPD29ie2c2cHnf
2Y24Y544tFrhxbzhUSotex91N49uZTbWb4vGLTbGIQf+/0UEiQxymi0YuNmlDf3FxlxQkckgTg0L
tau7i8ug+Hsa8rcNi90nVqMyseW3FetssurgnN0ST/dDdP77mBJ8XubZPUTNaaeUePVRhdsLb3jT
3E1JdLv8+zDOwc4F7WWLYk+vMmlslf2Y5twRORs0h6YY1CprfDzln9KozMp8GJpXG2ieLH85ztmf
8kuuWMt7tlwn3Fvl1e2biT0LD6Dutey6578JPK2EZi6OrrqC3ZkL9Cx3ddb4D432NoPM2KoDPMQZ
yA7Jwc1aK/r36XDjZ3KjJvas1Y7HyVqfWy1lEYrkCchfyXN9EF9LmlahEcwxByV//cV+lRv+f5Xy
pLXk915SyR87RFSJqTtX4uzDqpRkquzdtrFdtY1+sGNZ7UJ5IMK7PMhVMiEsWIIZG595P7/XSTJC
LJYhk3eSGBahvTC7xEINqttsx5WukZz4CzSabUSobt89hrItt9aZVbQlW8E72JDjzKfD2mPposIw
MjkIeDswMMQrdjqblcXLv3wIFF3blQXajFvRzuZTDAnVWiQ5cRMjdZZgyWOgDOQW76bE/Zt5DD7e
nTdY92ikRrw2fv6OgkWieWdXw0jy7D7xhcX5eo2b2/hj8oqajFfU1GqO0+uKrIPXN+7YX6uXiED4
3TR6APew2Wi8anDpffNgi04b0RVUN1rc1YDHL663MlAJo9vVipPiB3JswUMEzeFr5qxpwzIIB4QB
jixIDXoccMvhtyNChgQcLFxAsDguHPYbTx5j87lmh/jszsNmS72+o8/N/zAgDvzq3beYj1ekzIIU
p0X0r4OvLzzz26mJJFY8x3vQ3vZmYcWbB3oLYezRnwGZQXUwHVLI8T1zqGVyughot55MQduaBf9t
MjnyYLYdbXO1cLyNd+qKStjpcgC9sNhfVTbefvD5PLz5gCeDhnmOoYR2Yo2XAc9e9WwOEdwvDTxl
uzt2dUN8y8qK3XN4BEeX4xMrJL3kFVHDT1t1E6vjV53uc6wdtsbzGd6dPl1maEjIDta8aLxf+FZi
Wr8wCYSkzyxkojrVd+pQIO+NowRXNCCwOQ3V21sssmQxkQxZWq+uG1laKT4PdRYfX432TE+uUpKz
8I4jEiV64widZ+pei4y/4EjJ2/H42xTDbFpOrBaDcegeAjxi7fairEMKkmHSS4/8eIxTSddAo5Vf
7dSTMRcSnmFsu8ajYWVvelkYj2N8eYL6YigXcKLI1Ux8/MX6/RrUHbi5w6DA+oVuQ8pq/EMkyScw
F+HC7DEqyjwTG8QBoz5/WKdSwlOD4bUsT+siPFr4yevqgbCGwHn66vMXowe2dlhLedCGrCWMWgX8
W4y+A9zIYNEBl7JLy72visrAEouyKVksuLbmM4QiNNL/zFJeaBZXl1yO6JmaLUNbqN2oZ5Z4Lus1
rIJjJ6Xm/MYX54luOyrUDfJycTZQYHGxDJQSyq8k+Nnfg9VlArdeS4/u80jVsdP0LZucUR7udvzm
eJs+Zzv71dXfnGMLMghQiG6yqKyjKl9Jl1GhdJL4L6af2xj1Dgk6zDKDSw4/i5hjBVvYoF/ZHe9H
vbHkJEfrUCCxMKeM8JZOfaJcO21hGfVjTc8CqS06/AdJVEw31w+IIbpdBp3J9m0dGJlNIyVKVTRk
qmCCxcuSvnGckhp0AfKXV/Xk4XUGnMFYNkGT7NGSmrW2ej5NzvELl1x8pgsmOOi1+6y988fdB/6z
09OYudcNfVr8TbF2fqoXkCFTUh5O+UciimNwVPzJxNQ7CYg67fiWC7+KGsp49LJsBd7CZqF+gEvX
eNF+WVnFPs5afUMGcoCPTTXh2Vswf0DyTJJBYShvuBmzszo81bOTtBqsrFeDhkis9qDDQRoq6/cj
RVHXIzZb+TMEjrKFWb9rHOk+Tn3giqBrenEfLBbTdsfshIxmvSa10iwweFwstVJlW0RfH1xy/fLt
cQa8xrst4B5ZG7nEHdacXSjOSkyKbT4GZB/bWb9rCth1MGWxQVYyRi7PTzX6oSyYKP6GLQuV+IQM
doCY+HKSMbEau/GzSCLRdrBlWceSPtUrNi+yQmqPc2HU8b83Mvx7+aqvQdJ3biCxOzMqz0ZNK9aI
8JI0MWJlIU0GL9n8pE9giXxZm4kNTELD79cs1GdI97HPrJv5+CU12mNEdvr/xNpfcHaGO0Z2s+o8
CAAo6+BPPRQHAgmzmWqGhoOiuV+fE/b4s6PeBDVLml1vyPm7Hg7R/LkEqlyM+kGeORvT18pJnf4s
byI5sFK+q2YAVZ1lpW2tX9zihmouaTEmRX57tm8A4nx21sXhPWigEfrriKJDFVrQoiFNtexP4ZBu
tPv6d30nieuE7wal3mVCu3gbMlu9uMq3yCASGLRRXdi9Z0JLI0z1Xl3+aOKgaVIxmFrrOhAvO5iP
1xbKo6OphwyAQriJwerk1wE1e7ctc8ZggdcAmnKAkNoCDaNYBltJ9zSgwd/5VGXV2cOB2smIGi+S
yyYjfsesuZ66r06M5oKs75r3FX2yHwZ/82j6DR9SkovtxzlGHWO2Ez6qnIDG8ztheEzJqYMF+onO
gSVGkTfVeLjtoEp26jOqMJkPONncW88IOdwx9EMyilqJwV268eAFM7D4A17jSeXcGgKjbVkPGgKT
XWEUtI8F/Sax+Cm7EUs4wSCJp6QsSCgK8qJPoXIMK4GUcAwkiNUCXO9KpAdhRQPynzVfnZHKNid/
KyyMz381DFHN3nj1+nq7KXOlXKYF3dBMLBikLkhI3WMYsqZCsfJfXX6jGyu0sXovIWeVBE8oD6ag
kVYziPqylETzJM77b7dhzMPtsK+HTTQJ8wXTDr+iOrrQS0WKoWeP2Unf5ygiDpQ0hJS3V0hNZaFS
HlEVNjMwvwS/g75xkMkR361XOe0HR1mHLUEFUb5k34HdnbcYnxEEC+kaYgVzkNORjXUfv54j4ihL
lBP31mTPqlwcCl5+1y02eFhswAkJBRg2GF0arVUzAy9/E/aKi876FC9/RktXH729LoPj322pKcyU
V1V08HcMoONZ4b8JqbQ3mGl2Nm7zvnB6gwNzDZJV88kZqc8RZ/irz1utHjSSNWlFpcWKLERcfgF+
SYD2JvawaR3GOGkzdL58qDLli4oBFN3nH0nntaUoFoXhJ3ItSaK3HLKIAZXSG5cRxZwwPH1/256a
6ZnprlKBc85OfwBpEF07w+5zwGxhPn3dcfPRUPbGd4+Q0jI98+g1gqflA3aDXtp5eZQW01tv2qkt
AVx8SFW1xki6E2g+SFDirpUhIhgorhINEVyN6hsMq3TVNRJWKPQEJIfjA3S7N1dB7nnt6IQZJ6ql
TTG/JFXrl74Wapg8spCgX2zJJ+D1MajBWOjdhsNQYFhFBtonA93bGCMdp8gJ40PkaE5kJDtYCQyM
BH82pmnfpIToVH94Kt6SIq2xPPwHyxCT77YsXJ4KSSmF7OOPws4nODDtf86cFYG6b3E9NAE++OWS
aXEeAAILWxEH3YMuHXpsHNityRaGxSVoLszFbVQS+Ti9kE5nEuvctpEl2laAGIBZxdr45pQi+HHo
fwHBhHzPRekhx9B7FD/AIQikZHSro13nXxgbvNorS+YhUANIvkrPKnCTRn9byooaAAOzFsNqfrl3
sCTzXQSmLoEeQmvu6VooJRoBMgIPQS9D6CxcEJk66Tw/oex9JKRqzcPTQ08LziNLXQ2PCc8cgMBY
+EEXZzcUZBaM6g3iX/foUO8aWLKAVnjRLo4fRnB9BfbbQdGS3tx5OJ+/ViPQCXOouin/3dDpMuoY
SnDJNBRvdls7eUB9do++7qKa0YD9NRNhvbquiA2CUuoRZS5gxxsLEs15+jyqyQUN5FaE7vMfhNsJ
msjn5PntvcEvynDh5DxhpaPvcYEfgitCPrr0Z4zeR+fVlwkeY7EGZeRV3ROzCUYcIbyX+6wxUYK1
2kNbxb36CDbs3VuH3ovgLYhxaGBsiprKZOiAHlTT7GKp++Hoh1jOucfEblzk7QdlKjpyNJOacfd4
U0VIVfzxtr3KJe9Biw7huYMzbsFmOHsW1Te664FlpDYvo55WRyfT+Q6a1H0E4tBEqt4DzVgLZ1Er
xVJD8y+LYv2qKuey7zfd2wNAwxEzy34B5bAcg4Bgwi2IsFvdiz0usgS9Wc5rnW9/CctVbNfqk3oJ
RhwKjGyqI02xi0uAxEuOcpm+XffucOJTMDHldvfgk6HwotXIF9Qc7q7eRoJjn+FOwPybCTiF1Te8
jurr/TvcFxxD54Dfhzc1o45wh7PLz0uRfXnn6Ll1NeedvdJXE+cLlxA0wPbr7Zpxy1DFgNYGIhGn
diPQ4xYbtYWMvjeLOezICp1HZrjT40751QrfcnsRyRUMb8C1nN/7yrGQfFRnP5dmyOzbwY7DDk92
aDtb3UW4/u1ijfJ4xvKKVW8hp52WD2tNrMmMRZdzqOZgjEu34osUefromar2h2sJsas2E1+Bghgu
zjJ8tImp9u2r2O1NbazfBkXhNDY3aOlv9/bNpq9UF+OUAxoIK+OoNMvjUsZ64XeLkED1dj9et5xs
S+qWxqblaEdFzHtT298Qz9dV88pLlj19U1WKitzCh1pZe3VX1arebJsKp4hJjfMvOPTMpmralPcv
TuJahuFEvfP0DFwzveNVHeo9nekYzUy/CJtjatg+B2L8hTJOF30fwNSyFpi+QG6letXUax1BLL+4
B13p+/bz4mNyNcSGYVECWAJchstbA/EL5CWsCN8n1j4Yiew50vm20hWGN5SDnxsYrONb5RtGWLqi
U3dfXzt8+8G/Bvvp6cJzcL6L45pjncOe59dCRgGTBfGifF6wcgQpgxcZhww6HQ/+seqREbP25rOd
Uw3Ktki77qgIqa+YBz5AIXRARGUF+eC17FLJkZ8Y4UaEGdzMoAFTXoJCYbE8O3MeMMMdMvQVRAcG
yvimU0tuFQWJX285V6o0v8EmbkaTe+WktbuPXTkM3XOWmRewInqOpNU7PNZ/lMwPm7L0rTdTcE40
hAnQMN//ca+Ic0gztOC3pe803F4Hj+BrcUHBrA3cHKAfMxfwJgyyRE2V4W4Kkm6Q5igAU1QcGE+q
Oz7dm0m1YVApBpfInJ/cXOvzZw+IWY9wQMgzcrl/6PMtmi7/z72mb8MGJoav9dUaszPaZBCxaXNw
0wuv5rFIicXfP8YoPUib4KFubXbj0VnXnjA4ZtEAymOzDGq8B3Y2PirXzhFTvUI48PtOTbVovakL
8bvEid1day13+VkRYoCFIU9hgIJoYkX1no8aYBzbo1oA1t5BAVHIckCywQOMDEaqoODgoC0bfxOm
aCZzf8CEE2+NvGeNze5HTsQVB3wfR4BTzXEEU+8pICECA6kT8ErQK6OvgQs7P1nbMHuq+7crL4wS
Or8+hbEmYtVcDrClIy+HorbSL0CYqGGFvbG8AXfy1nCxAfOEB2BnjmY76+CAVx1euoI0qt7J7MUZ
eAMNAkRyCd9t6RXKgmcL2G4fIGjJeyEwkV7gy2F6Epq3zq5SBLkCRUOFggQ6P1Rd0Mfy5tUtx9aM
sHgaewK7AFz0isAvIF1WE+pCrS9BWI7vZkUoL+wgrgYHHumBiWds7z2ZPIDXpc8vXfUZWZS6FGpz
3/nIU0sHvaKi/J6pkUhOpW1pkaOKwDyl3TW74i8X0IrXTyEVHuRGs0NJR6OgRfKDxZJjbT3O2qKP
NgdyKRWd3Ls364BIZKdQWLcIVhQNnW6r3b0lIIupHmqac34hrcXsWX1waEt/s6D6AmV3ckznO/0I
oINuffbMqVgBWZH9MGi4dj/ZO91hMii4wvvw4wIj5dn0Z6aXazFiF/cEZwtM6MFgQYE+vN2tjrev
W9ZDTGHzWscqweTghWE6GCjsoroNzO+wqWfLSx0EJDP2LUmNbxUEN+s0OR18S2BRT49YQOvuc3Dw
PpgZtB6eHJS4hFUUiCKP4ryXH5rkNx3HwFiS2eJB1ks/ENoksDWJjVEh6i60HWktSrwrnFPGuIvj
ftG9ZENx2103V81niJoF4i0vPwfFB4LyOnyRN7WOXp6yvYuj7PCZM3u3JVUhf4ImDwRr1s2dKra9
XgAg8Dr9ovHd02k30OM0zu7Mxe+w5uH+G+xHHLCHCsINn4etDu6w8t6LwjHCO1138KmKc72A2IvQ
w55ONnYsfvX0Fhf/VFIa0Tyb7XPNv88Pq0Vz3L10iTtrDoqGGpjF6hhc5PJ622yw76xNEk7xvAbW
CFbwKb6EgBtMjT2Gb+VbeLvPyVL7sMcM2wEPylYaCE96OHx1qtWWZ+u8MR832gubHqvk4QYS2/wH
2dOO0oEFxcDAZKSgn3p6cN0wFyWSHzBvRzhRuoAyebDZCmgrBS8PJIL87Gk1bS3x6lO2XxneXV2n
3I7pAN/uNX4DPf3pcM6b187DdvPrU2w270jfi7g09tC9L0mYHjXcb8vdQXBsRCZHN/wpiWWH7qw3
aLqvB/f8EXJEwiuGVUchTaZx5aHj86j7M7dRhdH/dIred3Hxy6za+cOSWKc5j5p7EIm94aBZ46y1
73iwkWyK4j9FznUkVizn/pdo5qD4wk6fEpoBpfIMD51mtL7kEAEhI5B1q+QK5fHVC/AcH5g25/iT
1vWuV1ShRRxt+g1wiM9OC2sD6IyudYQKaE6aJzWAsbrFGVwkL87nZD+im8+p/inWWFT+j8Dw22Hn
dq5rHCoptMgeiQOl/6APhbIKciFF/9QaXip/bXxcIf1tKTW4suFXbGJZeI3Jzkx5UmVwPizWKLtU
YaP0BMrZwUpmebB/QX3ZutmO3u1dUGZmrDqsnuP3KQ4aSO/5msEBAwoU4hpKIbZT7w1617PP7zZ7
2IN+wBzCJqPT38I5QJ2/f5oR7q7O/tU/lik3QGRM7Dp8wVJh92T4ltdwn6UXlOhyYVUgsBpRiT9H
0IaPQ6R7L87L5FjlC/hHSAi+gpV4kwZY9eH7AWKW7FRpZ4JCmc/EILsghwLPxUV6A2jo7/BxDmeT
ajF4a+rcoRotSWUpSb8Xl9Tp0kKiozVzAdyyGYG2ahTq2j14UUaiKP2CqCQDDXfI9Wzd+pknchCE
K0Z9KyQxMyI+CTImY6q1VVbceLfv5B1p7UZ68sRvBCQ9W+9Gn/mcA0ZluT9r4YGGoMnt+ZyTwZok
fLgenkccDlV42/cfYWuAwozLTjYRQsKknZST6zURKMaU4SY69/tHjPqBWXiNGsZCdidZwqTUCxeZ
Gap/ADisxxbPyD3tcAl0ooaIqTx23d3ohe1oFdar8BjUrnktpdgOcb/YxXissSNjI9+6WKju17ed
P4tuCzITZQ16OPIglbDhvotlzGT/yV4uB+SsO9uN3srqWxdIyIfNnWYhCku8b3hquZfwMwGlfba9
S66f1HrGPwXXQDTyjp1zAev/yhjERb7YqvwDRG3W69fBSQuVG2WI01GtwTnBCp+5h4pTyggfOLdA
0+WgyQ0KutKMZiXPiJ94041weGVcorf4z/Iq52C43wdGfkL5SJyVtw0GQs+OuNM+RfyGDEmEbGpW
TFm8o0Qrm37zNGpaSW1uVSgCVR912eQ3G1B9KfEP2CgtThklWhNm04ByJXfBPQIkarN09p1HGJAM
kTlMRLFiC7+1r3ma95YCmoy2RHTR8K69OjpusqQF4GWGdabl2Bn79fYeVBZnZvhpA0cBqMu4Mnjm
h4AutGdF2PaEvPXbTPVTVPig5wRwtnPPMtMhe76pk632uyBGB3kHwrSE4XdL6wlWOE4zn9XU9i5l
ts202nAbPoZbE/Me3nUkl77K05ckhrKz3mrJWAOQ9P8v9p8rnE/KDncyyXtLAN496L64EAsqczsX
PQ6ePVTjhwPFtUE6xmFIZUB5/5AkyiFR51f5EfqlkiA/fXv6jnfRHbMqXo2fqQFnF0g7CgwA8hAb
i7T+75vXEseaFLgwljlLTw9nTSvb3eLqKR0yTkS+5N9nzmMWsrYo/aFGPSMzQ76L73vzCrCZG+7/
1+pJYrnl1XYjUY96tEmVJZ+NuigdRUMWEifYI3y0H21zIkxZfVJ0LOaUTCqTRrLNm5WqRzNyTzi3
X7wisIfuVPGFTw12z8knCXxW4Nr0pProLSSsCC56AoQyBc0Fdx9qPzJ1SBK96fUIeaLBrUSeQ4tR
ZA5Qa2If8jUIRKV0grkLlFJ5AnIT+Y7/jwWu8P8flUf2gWu5G5KQCPG1KV7OlZiA0Swhj3kimWcF
RH6QiJAw5ackBSfTRU3y5bKdv3yOXF49RS5nglKSfFbBo03AiXEB+bKnBRpgM7A9MEppYVDb8DfL
HJQ8FFLgbSwMecD/P568rSwk+Z2nzye+88KCJ5XLkM//VQiN0Oji1eBa8S7I2vzcauXXNyUIgpIx
KqAK4sIj7kET4C++X6BkQLMfyH2I7qTDBQM+g+m3cXosroTbLEIDfDNUQAGvUIAyBqERxECbkfYb
rCvDbTCee5irZ9fw3gDtcfdNoVoJjbqXehR4AOzODqoJ7BbNA2U6SRPeXfJY7m+e390Km1+TeCnc
f1JE3grUnODkYDagU00FTHGAFAB//VjIKbg+kY5IxRacq5Bn7KB3Qo+v1QEgx1HDFcEvZxnkkNhb
XrAUVXOwdMiPqcFyCZVEuBIAukGLsKpQQkO+MAJSOFj3wI7niRM4kQ8ejOOeTAIpZ9Q5EJNlHQHi
9ZjqA+oKAeqFG7Qw+4CLZI4L5qg/XgFrtMnS/sA/xYj5zABpMUOkTZiih4fXElULnB+6p6OvKM5Y
nBh0Rffd71kBLKKVhej8wWGfS+U44Z4/BKNUACbrA0gSJWGmVeAFeQ6VSasQX4SwHAFizfrM/jwv
h79OUwyopAhJ8HiwMJrY7qUEy9Fnkob4Jf4Co3hyjSaQqKU8hcGXjehxKeZxGQ8VcaktuwQSD1UM
GJG67RRfjk0E3U131de65KYNoJ0M7nkQkBRnf3OYFjLLKuM9FqJguy34wzIdf9Ix6WS0dWlrTrNQ
pwHMbJXubkFuJv9Gu3EFxx5kZZ+ZC8PnfjYyw09kv9WNr4wpoQumiZk4PgyMrNReJvLM/8PRuWeA
T8eQCRAAb/1WF/hkIAO34dWOb3s6skM+AHg2kpUTS7baew0hvaHJAaqKs7S94RbSTL4ohsJcuN3o
Hek3I4ArK7y6+MaFD/uWqm7/d+8hw5Bt6c8+c+S+ipDOC+juts4DbMErEDYiTlmM+v0PXq5sEnGW
0PYYEWPYt/U0VHxJy3w6NCfsXQAW/EBYD5MoOEuBn9dYRyYFC3udniLz4+6du3MBc/YbMQlYUlBm
Gpif2XRGqw9gVHCJaga9LsrYFvUs0ADagX/78XgG9EXdfBBlVcnNY2gP95bmm1eDaUW83Bycxttf
VmyW52TQuHd7gxuFT4UWLs2nWp/ev6lw5X7L4ed9b07+NX27s+O4phGbmxNCBzqRzFNpJTZI7cks
BrdQxMDRg6f6HgK12/81wpKH06jS0f6PZ49poOZsDZ8WUv2bmGGTVq5UzY/gBnsDeZo1M4Kbus/8
R1DbxodttAP24n1evn0B61HSgVvXL+HtTXLHjBWa4ua7Riis1Y6h9W/qOUODWLs7mEqGtScqo1AH
ML7EnRtjFTqd0ZVbEdRPnS3QISYBL79Y7u48JqRrb3vXbH+vDk8nWzEpBs2IyTRgxT6P8omacudJ
KECcZDL7QxbziCFu8LXTusbxRPu/YYG55wMXT5w4OCllkYRM2ZuDwg0hDW3olwNlABwJHpdbSrCz
CdFIy1KG1WtyNLU45CV0NJ1n8nnwpAKqY/w4RzN7+R0/aMk4T4SBhEz89eYleXCc3quAxgtl9HFS
qE8mmr8wBbawYwU/KAdNcwEyAP5vvVKfbbuJVOid1es/VEuLvlp0Qz1xiN7nJaXxYn9pzhk79QQA
s/48/9D8tDxWgXS4ONvZB+ySXy8K1L2MEsGCDNgMkRHxSugcGV3sHwHl0mF1BAGkX1Sb8/A6n3ar
Hi1opk3STjYqsENA4wRO1f6D4S5Y79mAge8E5RVIo+gHI92wEsk4lMUmX4h/24HuoxzKwpxwHG4x
FqdZO96qrq58BsC62oXvaPHqkO3mJC/ku4NBYKtlTgj3lJhKWaq1YWgNkSFFgIyGZ5K06oEYAMGc
ZAfPsXzfG1ROthrsg8FMyH/Bi52j1g0kPI8jxCupkbfSWiNFdawU8RkUWfY6D62Ke4dXcpWo8yNl
JjntDJoij/ANhosXoncgbhmcl5yq9QU6s830iv8CN5JnxT6BEAFL+nlAEcur3kLTKlZftAcgj8KR
QPXE6KBYSgdiZ3pYZ2ZkHwz3lcWsHDmI5xdFiHNUpuU8P6EVgZwQu/vUDthqk8FRVQvAYTZBEBQa
IhWMZ1vwTXmALBhA+5gpCClIiNfBdxBEkhlS8GKnjqqLyNwEg2UCG+edYhwBvLJPp602JA7ueET8
8L4HJb+P9w1dvmUwYJSC7rs4q0dYpp/VnqNC+q5OLoGJzh4bTVrWNfEG2rDzQYOIWPnTadwUQAFw
kbQTulGH1r4Lg6hd1SLLHQMk3AnUszYUlGqxaHMrs4fiIwkZi4oiQjEGMaLTCOy/QFPxPmLHMfYG
HY6fHEEIXgt5BYfaRORkyUH2SY7+U0JZlkvCg5KUxEyBhmCQSZxn/M3n9CE3Y4UHJCWj7EiVJ44N
Rv/LjaZgGVAhrde0o++veIlBjCNXw/5nGUKvIdQoWBopUlydBEwgkGdRjCCXghEy97xenTyeTh75
olA2shAPABIqiAIgpnFgoVDibmOlANBn+u7V6+guzGCLEbeYy/X1wiFsZpwOHmsMHEfdWfMhRB2f
uXsAFroAtIZS511CTosBvWwxHaAsF4JdTTnnkXwiLz2MJ2SKUD9Q0QBK+yI7mrUlI0Tb8ux96C/S
WhTqC3UoUIJ6IYLeN27IagYeKd9sX6GgSpgBb/AIveFq9sKhqRnfu08Ma+dsvhP94Rt5yZmaDoTV
FOYplnZoUST5nU6PiKHHo9OU5GCFUslK6CQ81/Q9TmEnEZn5A0ln4AtwJp/iVxbjA/KpnFfyoGkQ
3NGYn+ABjOov+YJ32uDqYzpMokBEXhYV1WTwQgmH2yJgHnwpRl5+9wPO0zjbua1JkXF/VqtrG8fw
sTkgywjFPcyGOG0P6nQcnFcrmCGZRO/JTb9TgPuABdlKhf9Z8JTNqnfBOZXoTq+al0OUvQwaZf9Z
jS2miCClQJm0obqEmQYdFvnPlcAgjsIwuLnbJzgBHYdgzhxX1/otzWFuKnL+BG4dfKztGpagfgrH
bAzrU8v9E5zP4wf2eBH/7R2JZ4sAI0I8fTghxLl+RmrI2zirvxJ+kSA0O4J5faZbgiNAmkMzZKgX
Xgct55h2OlYXKLpBmgXS01nJwwYsU+tOp0BNdKiVIHwdi/Geey4cu54cKba5LJoPdXW6AufePj0U
lclBHQsw8k5RSg8bakZIlil0ikG8soAsUgtYYEUHx237hEHtwdOubWYnH516voldVXqOpOIScabl
u09o9NancImkANWQ0cS9D3cAkT//8P+VFNgUOncoZFf3W7mI9ew/tPE8QPdINwG8bRZtwyMvODKq
DI4wvZhuN/CrBnPw5qDzMtzK9iypvUumelG3zqwlzx3JC7riTBhBu1TKpgRDgYtuNgwcDMC+SjBR
rDRT1EkkkdYhyiZGH9cIFhlRl5mNegpgLcsKUnOEE+EY/Ud0hRZisHGGAj1rpRz9BNVgAP8JzVdL
Wk4xmHZ0bzGs0+51t2oKnseMZSIhqHRWC2yJUsH0GTOwYBiKsoNqS3EwBvl8vSoGrMun1+nwoLn1
vc60bqM+fJ3SI3p2LHr6dqjPGfN+WHIAJ8VkLYWxD2W6GpWEI4sGWgDFf4wKdxNNtm1BWfn2LEAW
rW+Y7DkvEbDM0cR7Lbn1rX6SU1fRawsGjWSJSA61tgduNyQVytDcnMcT1FibyATF+zvtqjZ+xvch
WcnBVgiOlJAYGEZ8GXvpTADVUeuZ/nbXIR+Zx9/pCC4NoFkOFkkh0XnKSW4WG448xeeWqvBEk56w
bXsFk/joOhKLksEOClYYgACRZeRBy0LFmJMW1YB5ksNz5lFSogpyUjyMgoazpH3+7RdUzTKrq7uf
DL3HiN8XhcsmvxVrIxgcgAxpy1sZDC3CCtxT6NxgNfcXT3hlxBIMj+F9wLO8QgFhxheCqCedIZtX
MBZdTghKIwZCPtFUg4hyrESSC9Ypwf4d37wPUyeFdiYy4Em9NxuSjKC2dg5EYEzavi0Sx4eTn5Pc
dH76yBGqc0kCK4x21692gQZzJZhPXkteM1UnGJqOt4aaRp/GjALmM1bwk5HNSD4KhxieERZ5+571
Jd8hkvCp4UCSBANnP0J9C+/hqr/rngghnCyCPO0YbgeQvRweoIzaoPnaCgzLaP6es8wlpTGdDVGK
F0ZDQDTPRaGBJ0KmAbZwR9DWySipw28ukLolYbrtkmQqL7mR7xkxfYBY1VzmzMTEWOHSs3V+mEvi
h2wj/E5QD9p64nk2mWAQ06bZIeTNcPUZjKWUBDTk1Mnl+2Wn3wQfgcAxnRBv4uXLJnqiu0DD6NNT
8mk37OPCWSkXEcVK/Sy88HoB0xQBpx0XG3KQkmr099kQhsNfDKsqOEpvSYQdijrgmkDohFqDFYfK
EOeUPg39QminCHuOXehdda8DmK89RnqyQAm3znpmMs4KnkupzY4O3ZESKBIXLFzoFR4fGLZthDYi
NBUg6oglEPq8azba7ADMSqG6W1JvvO4q401JM4DAYBchUWjLha9X1upzIlEDkVdkm3O2W5ZUzHpO
Jdotaeow36RKddVxQj5U970gKTc03yyHDWEzeWdyNEFAhoCOmvR8qffwMH76SxsNDE4vKMpNeq7U
17RAaEWM5pOih9x/8AVPDT34V+uTRRFQnwVNE71NpteipTebs5th7rTFoQ0s7Cfn4xpIVfKQqaBR
IhMiIUh1SQpZe21jeHQ0DjhJP7bwnPCe3eyzC0dWIT9R+LZkbTwy1uYLPt/zAKmG5A8ijYtxFs1h
TmHSh9mHVoZWg8YJbhOKOLNaHRU+GOicV1nWpxdMdhCWBRpdp+DCvJtPRHGPrw33+kVNaY13dzC8
Q8oxUyHqlEnEkDcwQzhANFC9I5grsmug3r9z5LwSju7kN+7dhmdIBc7Iu+uud+zhNWs1FfobEhKl
wUBAdUcUAx85B3kHw2XE/INSc2z8RDBZGQcF+DRkvMy6M+kRBCKOjfEMtxi455bUsy1TZx3sQCN4
ZUKMhUjd5LGg8joHg0EbZkJvm2O0zfUSTDi/oI3N0pUREVfG4gr398CZAZoyPKWP9/DPOGl2sEg+
gpEW8LTOoFKB/oYF/T0NgJaHmVXjs90aij7HUZzOeY4OdtyyEBsLpoxSQGpNbFFg4dF16QhrnSSX
ORfUu80rl05768UaZ030a0DOPc4mLme73ooXbh+N6z6cDVr1XBw7gPqXQyQmNUT0JLMFi984w/yj
gi/BTUiV8nQwLf5m45fpM2xL7H5+ZthDk/CFLJfDUGgwKOLhOQaqGIvfQYu4sXbAgZl0vUGFIJnM
wDcnceeEnhtjjdhaDwmYdx5/owKHcZewsEaSiMmcX8bGJzYYiIBwvDv3FbpIq8dObUOq90/E9b+9
ESLQM4SMcJwZ7piV+BhI0RpvSnGNK/nPteO1OruHmE6Uj0dKiNzFNYeJVVfGDhax/RZdDxJ/AU/G
x0nVH5HQ3gktVFHlY7rtvxZsBB4OX59+2yxRhKz5ZOU47/ge9HZI0ijx3Jxtm3g3er2E9TDlUYHW
rjtQ53UGG4S/bQhecJ6e6t5XQ8kLrwMB5UzoedOUhfchDQFPwrMwFGlAUVhwllCPjd4IK9EKQ4kM
NBJqPTxTUeAzw8ucpExfovJyyFiPgAEOWueZtCxgi8vt86YmSTkHaO42Dj7ddGKpdE0PY0p08JNe
4+86bMVzE9teAZZCyzhzwlwMcgJAIfeLq38TYC5/WgdsSvrtUPCVU1ogulcCmuIA7OKJyXGNxPip
fwXy+mfJznxTLPGU5r/OEe0mJ249AZ3gLcbgvMU13SVJoKVJMQIoAtiBd3sOXjuxTmti+hHU4Nw4
THCYTh695RtKqbrdfMgUfm1ea9FlJ4N4K7ydREuWInMOwmVOXzxtEtowdqTXJwfx/EauOmkxV+Jt
4gvTRR7FNkStMkW/Sj4phwY9oYskl3VSilcuHCVp6j5SBKDAF4neGdLN8Gat5DWExZ6dAXAeRhj+
3fOiW3PrOTnvWmEsh1K7CV5EhnG4Cc25UKLJXffQcwhf3Tn29sXdFVno+eSGIsS84eMs2qSXhFXd
aAZ6aUtrttUrXJ2ziP6F8i5zuihK/JzJUH26xDAkEcCt5d1f+noeo4ND0sR5iXYfj+aHWsNm7w73
We/w/WCqO1PBKhYDATTWcDp2zmMg3EowOY3ObC2UuRWVJ7iakrrlTGB75YUQD/EaPWcgXgmkhQuU
v59x7hDp2Fw0mqP4jmjETHo+wDZO7V65MCHWS44lIQ59VqBwy8QDzCX6sZ8V6mVJC3DS64/D1xfH
SEpYegeMnaT3PkJ529/zWr2LhfYSjbtubpgM52hV3lBRYir1FPDxzfLfGCrly2+KgwJiAcyKkGFM
EAonUAbJZcufJpM5qhwgfjcEG4+5cJLURsTXI6LEwVqMSm68Ijjx42jQmyWOoxqseNnu0p8Ps2Zb
9EYITiiTNlOJnNhvUdUiUkXIgyOzIlSC7IWPjtwcetQuy4vHqFN7cJcyXoAQR/Mkmy04XN0TrB1B
g78QJOOXBg/yFNrRiu2zYRJK7gIr4Mekc2sTYP60+5GiIpLi7hybOQSbTd9M4Z8O6dVzdLN7UDqK
j0vAYqnNXp9XnvSaZGZ5XSKzonbQgd3g1XJQCkazB9stZiElfogxy4m8i89ZixD65jLoWjT8Ubj5
MfgKV0ikK1ZUvKNRR1SO6BN0JSvnoPtDiOyIPzOyUcGGb6PwRnJcDjEvkY599ov10AYz6T9Coz6T
lFGx8G6oP65kaQmXekXfh/iyiWnKeDj+sgow89s0bX5IBCForm9Etoe4LPJ4cndIJrn++4ccdYuU
j1sqLULf1ic9YYozWws54O/lTbcrw691MYkcaw/V1vtPLRau9Q1zN6Y10IA+IUONBybwu+7eNylG
NCohts7FxwnDXOi4m3qio9NS3GQewe8tyKSvFzWWoC7MjNn8jAQGZ7CsGQn62c7fkKeO74UzJpWy
etKqzjOB3ssYHDHFzcaViFGjJc9/IFEYW8D0dH8CcJ1uiSj6/hS5ZGAYwoMRrYnQRgWPgowcOdEC
5pnYlolreJ+lAvNguHJfABjXpNoksSv6nitaMJcA1TA5FrNk8v5BQK2A4ulETGWLsH03SCY3PNHY
pX4my1yxqOMMWSwmQc497lMDZv1yxEseswy/QuikrM+NAO50KhjqIZLvJgZ2AARRIIJ62+rJmpEb
c/NBV2HaksBCUTsz4KQh7Tk70yIEHii1jdTbQq5C7EBS6ReKnUEtOVV9bloFN6ze9D8XT96Q4Jbx
b/pi1WRs0G+p+SsYnBuUsEH2q3pcGcrSkEPVg+aUB1Sh0OiOaTsVWzq6w3RCbmbFSS5tq2ByT+ZA
JOqk3XNQByw39iW7Ub1AvwVZY8HFuSx6qpO+0Vu9u9Renc5UhNCmtjOVA7Neh5s/G+mQ/tx5fAfn
IsLAwvPiUX2g2G33Hudvi8XKQfokZe9ls92k+Uw/j/ahiLI7I7FL+HrJYM9ADRFvtntAS+REZsbU
ZlYjMSXnkcx37xY3jwsMPhkMhhOi0x4YR8n2pNTI9oRehi23oCXR+upfGV7733lVQ2DFG/0cPIxt
KN/6ieb76hfGxKwAHoQtGSU/zHxGVNeQLv6FlvFHacs/dpV+U0cU2lipuvrSrvpOYHAV3CqD5e43
NZLSkJYkvTleZiSU3M3xSK7nImQpwzvAQMfx6FJXOvNrelMkGenRrUTJicYmC9UNaWFCF3Nt52m7
h+gjnRbaKr4/eNPZB5/lg3BvT7++ueAt1JO2xKyNrLpM4Y9Rso/KokN/hLmxSG693PMQ7+Wrf+S4
JnPfxCODVgGOKaSk35tIFiUkWCTrtEJQ4bMwDWaYfWibrln3Eam3LIdmC7UwiIITJuB9olkd/94l
9uWgdQSHaaeMPRghG0HOZdMb/3oeFUVII/fKVdDglZghynPUoBx7KIYjP/rT/2MEgkeoosvFVhPk
iodTBc0tUh0a2BR0CMGyX0jaqTDa9C2FLtTuU1OjfZk3tz+FKYYposVD15oz9y4bwiIRXYVoloAi
oE/DNYqNABv3F75QPhF3JTHJIORfXSl0P0Gb8oQpDZqUG6AQ3CNaGHSmW8m5BHJLEfigIn7FTDuv
RyhOdPuRKqG6J/PGbDAFtY57Z9TORPLNo52IW0B59HqiWyvt3g0gYfaEcwOgLLQiWsFACWz1rVMA
a4rjTijnHQw3kUsAKcn8W7Uw7yGjjREkzismovRXYkIBAID+lrYrAk9HN+UsS24bWgwjTkYCqUND
gSj+ItbT/oMieWbfkNqzmxkKirqvqImrNtcw61/nkMqgYv2Ekt4JfdTp9JGgq41k92YjO4RJKrse
WSr8tLl2HGQBeA7RVNqHdt6FDsc4rFO5fxTBtFNwMkRhlFN/VMM2AEi5GH6WXojGestFX45eTs3J
2m2k4+qUzHW6e5h+utTjskQOnlTMG2uCjyzNNoDtWQs/qwTU8E7mKvKYaBSLHmOHuUC/XcAM47xH
kxmpDSEq1pxqOJUqnGMVarTvcoeAglx2or1CRBeBJis7Om//a/Lwfx+avk2YmVQm78BQYms4/2l3
nQJkfH70NEZ2jnvYogvB2QwqASIJtYsqUlHIoKf5+jJjfAZHw9ecxpxhI81/UhRKledqi8PwqNHy
qw49xXvvk1Rj0FjMY9EIW77F/PjuoqTP1sKwcPJJlNjeIvNGlEknR8ha5PmygLUUiFvwnYlhHuyP
qxqsBVzjgPtX+LkCC2kgQalo/inWFc7N2Fq4BvL6J/xQbgzaeXFaLTis54mAeaSI5WxC+WAFsISC
3UNjGZ1OkdDo99EVBGi+atIRAmTAyeAFGlm8CuRFYg4tDtnCR0GfAMU2ocTaM00JsPnJGejjYDxS
PGpp3MG75yAVES/B4nD6hshh0Z0PSR1Qw5ww3qZ3h+pslvEHACSEc4f8ELreqApiK90mYm80tAd8
qm8lGzSwOgH9MEZ/aXrg0/QZrhD55MSEfsowFd5juz0ONwBF0pNUG3REKX8Z/XHuYNYCXkg+L/ie
C2WGHHwNZnk0VfuhywMXyD4HleKIPqUkf4zn3L62YuOIthBhXkP6eQfRx6ecbZPTkvqqSXM5Q7mZ
nJ03YKDGch7BW/DqhrK3Ki8izgJQd/0d3n0AF2h5esG1QCF9PYjuwXAwm7ydRm/wQyCyl1n71EZ6
m05RzNrwgpYaRGVmLBhEZ8iRSTINgiGjfGOc93Do0r4BukI5pp0AaAgwzWWAYBifnWzkd95WKZdI
RGKw96FowccuPaDcLE1iqn520RgJ0uSv49t+l9uPkA1E9FBR2Tr3CAFXMfqS81TjF/QXOWhI6ESH
5o9bhoxlJOL3VEltdGeIWEh42Exj9/1ht+VzphznHZIQ1+WQZlvE2ZV2yYaDnQwdFH7REaMiigTJ
FFf7xernYaPA2uEGPzlTDOkuZ5hkyrCI0RZgstjJ6Dp6CVAuhIPFcIqJ7zrCXwuh4Lk9zrIjMhg0
X1OIAd686Y9K+mqcfgTBZi6vdKJfi9olq6ZxcLq3zF903IffDjesRtorwbyxxRIFeR+PfnT8ijJx
76F3O7E/zlzjbMT6b3wTqCCDyyNNQjyJyTeQW+uQagONiaYPyLrjdkaQGKWMNNJZG2lrnomL8ILo
upQw0n1bR/Hk6Pl4a/1j6cyWVNW2NPxERiiiwC19qyCCmjeGuVRsULHB7unPN3Kf2lWrVuTKTBUm
c47xd4PjOE1pv4TOZlIBd6Iznu8pE68Oc+39oku54FtQbYyhBbslco+TkrS4mymIlA9ifNKoHWm5
IGeH/1AcoqxG1g6Rzp1WyECgz5BT8hd8fjbMZ5BIlo323wARV280DYj1CfV68+4k4IMy3qf3s0J2
aMneukpfUV6d3vhv3q1MWiD7i2IO4D6K3EQM6KfsD976HJ2rNVUdSpc3lsfILtcKmUjwpAtK5NyH
6d0y8VoSbcnq60Sk9c/nTeWxalbdsI7nTHnOCNBHckl/ere9Qci2yXNPVq/tJ9EyQ/xINBSbckm+
AtwpqKQ0kVpjQpNIRGg0AOE18c1st4rMc3aw6jFnM97piCarFBgC15qZh7RPyNko+CWOuEXu+CAQ
vBiy4Okd8ozf/lxwEt9MNjgtEx2kyIlvnLcZI1KyJFFxoxJARuyC9MQCIB8ZCeITZssCZUuUOfLy
UpzdCGU4/T6Z1BLdkEbX42hd+1wEknuhQgUIPQfzn8f0x51rZqnR6zLJll//TUsZKRN9SBU5BPPd
9O5E3xzB1Vbs0c8NIyI9ZnxQ5/HJJZYpmi+FbpObtO5icDApLXxaBtFTfn5xlx7B/ABjHeChCR+6
A3qMopKOhaTwAU4nIlHoKsokwkyO/le6kyXuNeRS/OP9VwC/h2wDEU+tQCx8bg2hAFUIBxhDFVb6
vACSRxnhJtEFTzs//yPUgmRUXUcJnpZ1B3v6Lu223C6pHAioY54ObMwK/U+BqgJElfNA0vXGz+CH
ksGy59KJCR4vkgTRHBXPyQgpCnpLD03l9OiYkxQR5aJPPUncLQwawCxRKVLmgBC1jmbaJbAttVWe
L0eAW38SsnvKaEKnww0WvNFiK7Pt8v6xiKwSukoOnwW9OB09gapbf11WeN9sOFG5qXLbJf9xTgpg
MCYNlyIFBj3uTkS6UH7Cx5zvhCZfczB6NB/Ut8XC67DxWaTH0tNGEObEVLsZEIBUdh2bQokUiBLp
BdemGDlUesiybxT6wnZKM6YRmSsZlCvVtWpni9cxNJHPyoqTTpmHi3wRSSA7+jyHbOtkbbJhySwu
mToNyyAtOlsbZRJDygE/MuZskSEQJWfF5hh2eGZ7C7Im3I6r9z2kCiQpkPV2errMx+EfMGmk5f1m
2ny0XjqgHOvSMlqDdNtdguusq561BUchzx/lramTUk4ENLOKRJS+hJ0F1P1ABb9LUWWILmaQzIAv
jx7qh/T2i8crhcFTexSzlDmcQgAsoqHVCs/hSV05mMj9/ZgSwJhuS16ebfBoU2w5TiN5IvsBvkEJ
3r8vva6Neq2jc+RDdiA0PEw+DJ0GmCZjKnvjbANf63NMIwtZsTnZ0rfsQqnnYdLpSN32lV8RkRlj
pJVIR94eBZf0iNTz5SmiTK3p7AdmRQ4c50LUW7BnkinEPG/m9ry8KwX+odgSMALtIKCXee85tXcX
6U5FGpG1PYI/WMMI/oVx6zPUNNbavvowIDCPMiJHCt6/jBbYK1a+uDytkTrnuaXHsCjeQIbI7efY
561n538SRArM4n24VIxobyaDD59uBt9LT/Sm56oWI8tL/3XQFBkW029b0MeFwxXM1gRYCyOSgT76
OcPBVy/7cbWW491otqPE9KRKQVwrU1Ei8tXbD3vUzWV0LQV/zsgU3KI1pRYlzZKi0EtF4Dso4GFs
wV5lQfc+6HCcuPtPhqtXKRf9Rrix/8KuQJNDTU/IyA+u7poeoTuJ5ipANUF05MdNOW2TtayGPuXb
t+RhkiKSqbXAErfg5zjCchmB4xCw7jDSe8XgGu4TQT13lqSbs03yOI1p8mgbAylQebiZQQMyS6nl
TQYT5sQ5XncuYlSZ8isyr2yLIAis2affIB6O7N0XJxHp9+ikROmSjPsR+SE/xM5Cow76toTfzU8r
3eO758SzE8S4buFBtxcEy6xbpPxxn91ddHU4U5Oh9HcyNenm0nFo5m4qLGzzj4rqbS/D/3+qsosu
jBWBDKhBVlJnZEhvUXBxvNDpU6+qVDcPlgWDF1HIwfpxV0VpxpZscaGZt5UOzva/myNdccfjlMqZ
sZvZZSlDeWAwwQLRib0dgiV02F+HHqAW8OsD9liC8XU1MLa4/BO8YVHd/839IiD+6hxvZjXrMqAD
BhrfPXILeqviDSUi01KQKkDEZH9ja/+ESESyc/W+KTfG8p1Rquaz2QoIZZvZwPkEPYhfEQ/WEpXR
aUW86vvfSwoQdWJlZArtPh766PMG3ryRUH1CX9CQ4V5UWK0Fd43JTFQElFMuQDRH1JkOmHPbipcM
XGXnoKTkm0hJsvcz7tW5z6es5zIl7A//IfxtKytR6tbk57MyeBtniUKLEqovTitrNYD0tQ/+Y0Jl
Rw2NbK088SAAU0yzNalTZEVzNr9NRm6E1GeIqOeczZEN7s4Zwl85ErOE2EGbfpsSRraGyo7UEZ0Q
ZwhRBRezvIdAjDkzozhigBuJmDx+rdZ5koMRPRa8VnCZgfLWpGnA7r1Fq28sSDGHoWChE49oUdu/
cM259vzmMjR52ZCnU4NhthyNtBoftH5Mu6KFZoAyByXVXmaofwA/FD6P9FUOCioHof1eEdNZCJSz
CQbPURjDtRt0ApSnWysEapPukI5ie5/hHiBtDmEfSkLAqYObb9+t3ccPdHX0iREfNP9e6mfnnpBD
kSsjbdEQzu6o0alEt/ydL8nKN2KwTRKvYJ9mux5nUNBUZL8eYoL627ulX8Kd4urAewePmmvZeIjN
T+Xt62oDp+7bg3Eb9sfD5MmIKXQvo+9cT9SE5rbssbfKlAVw7L0qgbhARsYpphirHrDZ9uxf98Xe
dZ3vEbVial/gRl2yT8OLvPnz5ClkMmFgH0zwGoCLfcP9wxmOFRSl4/stqNLreqkgOvJVAspqu991
Opqrp9+9e9/579kXQdolrJKv6vXOeOeCZwhxhwlyeEagFD5netxg4y7vAf72Yx+ZQmdR0+McvZ7i
9iv/mBMRAjqrXL3P0z0UnYN3Y/HsXe0Z3C++8fQPnKGKyxCJXsffg4Uy4i1GJ338+p1ImRwK0htO
kIkKaQGk3qlJL+ikt+Si+i+2j5+mMOI2fINmpKed20nvfKI20N2HZvXPNMb9rJu+EDW8vVMVnG9e
9dMl+vvgtor7YDjay+lfPR0lYXRnq169YuTiijXcu0fD1Q4ebgby/86K+6Q80Z0nPqfW/h69igmC
ioOn4rB5EN2rOBcCBIFGVRPeGg7iqvq9l98/eLATitWdGfS8CRfEGFp6FzH3UTe/jat9vIHifmYt
jUpxB5N8OQRIwR0umo+n+kPFISTxhr2Z98rVt7/Esb2tY+MTpH9nLPgbOynfYhn4N7AbiLHDUlTr
8aM+XaAIrAEgqS9SfHLeKb/yNL60UOPHjq0axIM5t58hIRtdKBS7HwyTAwmVCqwteTNur7WW7Nrx
e6zeyVmwhtlh+tjb3zlf6tmGO3iYB50Yl92UW6Vy0gWSMtfxh04nerpGfi0H4w+MQDtDp7Ry/g2Z
+9iUjw8Ts/sTXLPPGUsKXIq463gHDMGbJkWm3GnYnrpTRP7Dsa5Y0LCdtD/lyWM3uwV95HaWVvZf
zvXlfsnShdvzKcu0Eg96yGyOYp+pOBsbt2VNzT64zDPk3ur4jNHkXECMXzr2c4Cqx2xYHvgars6r
YxOxdEDxaHATqn9N7XwH9nfnGwObgLrB0dkD0O2xELzG5x/u2+1IJ/LC6xHipBxYbTx0GwjIxS05
zYRXmhG5gNFK1Le6e+3Yh6c9JBhEsVo+D7ZAngYCB1HSsc0TzqhxtW3IATIkXorVkKRKvKsEL9rV
1eZHltiGbs7ZcHa1s4e7fKJitC/I6e/2pS8my/7bPoMkVvbu6h4OYd0Nl6rVQ9nbOt+vMA0fmwF/
TrX6kkC3tx5TwNN91yFORi1PExCF/WTvH9LDtF+7p7sLZKgc/CepMcfwQLBxz1Zr50CoLDmv/vUU
9EHb3gP2SvOCsGpdq/QcEuZAQZs+MXp4QzDRw49fLFktZu/3Yj3wFpsviE2vQ6gjPstH4+hB/Xt6
EcxiGxB0sxPKAzYFsk+XzoEEB3J6Dr6ed+f1qDu/fl3cHQcfWUDvbXfRtqqABAfDqjDpXK3Oyelt
z0Ts6OQLOncmJij2DUvI0D083GboPs9OFwO4Yp8gUHQUCx5f6Xf9oeEdGXxVzS+G18IIjW/Udl/3
jDfwGPSovO2L7jOYqR043dpd5rezd8EbWqrIf2zmKX+canqElLq7w3/dj6t92XgUzW8GzJ3z93f/
+Q0MPnIv/JA18XE7qrtvPb3jVpq/PLq9g8/Qw/bhNSfvvJ+9WK1vt1HddxcozlGGDrNmB4p/7LnH
t3esQuMS6j339fIbYjed0+Tn9/SxK6KNrd3LfOTTsyBqEu/QE6c1s7fJcxuLQ5lkT/OY6C9zs/eg
ZGjViVlO3MAl8+AO8Q6fbEmR/WU6jONQPgtwBvkEB0zPJrk1oEjOqk25khlTs80UMSuzlxji+wXC
azhywAq/ITgxCPxfFZMB3+QDAL/9FMH/CDSreK2BUOEAwIi7eRprXmz+axfpQsZ2f50RK9c0kKzT
ATBhsxDirIH+vI0Koxwh/EBFi71lh0d1xGAYNBZUaIsvYw8XCAmpH5/ZgFlcn5i3yQNJF9RJCDmb
zURowtwBdcEfjINHheIYPHOmUWw2DCpTUsYTE6o1HvjEH8nVm7on57fC1D0ZnMwJtmH4HxqKsVCr
sOc5vqIptFC92W7V3wbZzBb5pO4Q/or5PaLnZJZMTc2C1IfhpKOBt2D2ldWgsCGll9Zb0nO3dZYz
Ulzw3LblQnQKAFeYEzbdUzRDlu/NGP8MzTq+IgMQ78WVLpHyeIXcJRxJMe7d59574m3emMuxNqQk
JIEUoaTr8X2j/+YE8vXJZ7F5NeY/5hdLI45olOITXG1PultKWKYWG4RYQnQdZzzPy4k49+jH+GfB
CADDbXi56uGw7iUl6W8uLC0QWa8mAo9OoWLC9tBdnHDvDwGGP4RVu2hy9bVYnidVVpm/gwhW0Zxi
IR1MziRa2i1qqAat8SzegaGg2JL2LET6GlrbSAYyi2QGcCXebJCZVcnRWvpYbpm6jk/FBxXlMwiW
7002nUmwmfGT/M9xzNgpSj9XcB6qf7rauQ1wefQh6SHZbW2RrbsT8AvwCNL2o21+GXMx0Yz8Szdv
H8mL4aA/AW2HX8A5CGQiJVeO49IH2CkjHhssbyCBQAF8BctJQjJ9XdilbtFR00F9hCQihBE4cbmA
c+yZkOXl+j57+fTLfsFBAvZx2+hYP639eLs80a6Ja/PvqZEk8iwrd3E0f7uAOS01Ppw2Ul3mUsiR
2mBPiNbKMSnXyw2t/H+4347Hq4vw5WuNnALJNbDzZaY7NF8nLBKIa1H4ikGEadp9hKsLizpfrC7r
ByODMmBiWDlIVrA1C+7rJRu5imxpC/dieAwnQ13oX6k6cxnhg37QZ2jKfHj0CaeEhFNq5M5U5HwC
B1I5f26kJ2oYeJLDiIu6kRmcto7FFsFiCdGSbv/yoQUBnievkjQMcx/9cJ2OvF/UHm24ztZhVQkb
JuDA5RfDEFM4JrR7846ZTImrnJKv4yZrUEaEOeJcIrc9wUw37pg9NsSrNyYcjlJdhFPlZ8KnwcK7
5dqQ8k5f/jG/bjc8BElJacO1t4CjZOUYqUHatCTgSvA7TWLJgSPBMjgB3Ag4TEvp4uhZGEQMJGsJ
QsmihfYQy9niKSvGgQsU10t2/EUbswXVd9DvxACWwDXdMdfZQknio77U7yzUfZdMycU8qhkh0tjf
HFxVA0xTkjJro8sUqXf1RC+CSHXEYAXR7OQIUGiT4CVp63y4qtto5InbzjHZyFkvDMeI+1Cq4taS
WcpIPUSeA829pUFSJgjPzc4VLGorUjBkqncBYT8Y1QQl4D5IvtP8EIAOnRz9NGrB6R921TVPvyya
K22VCVQ2SIlP3rsImvauSha0nVNpQlq5n5z1SHPn1cRhEer4Js7yQdggZKO9eKL56uEL1GpbkpB0
ElgWK+js4kIMHDgiJl8/XAmOLsM5Z1igmOWBHCDaOX9ChbbLNSMUG7JVBN+HjXJhidDAC1t0nS1J
T4G4Vs0TsXUbZcKHen3859FdXt1zx60fnnJ1L6p3JfIZI6fmaGd3R6zM0tdPwe3pfyufhoV6/q4C
wuhL63Tx70NCN8NuP9An175PB1Ll/NF5e4ePd3sF2sWS19MJZvcecDsfjyu0vIQG7cbTRQ1EYjDa
13p0QODdiftBf9zBJjckUGK6jKv0/iSRw/Av5TseZkpE13p2vptj/ng60hEOR/fgXJLrk7fhYXqc
YF7upxWzXCl59/l9dooo17pEuqaPD4DwLuvzQ/ucHOpSzajKDxuEKLuM3ovO9I3FRfWfnsbMK332
3Ki/DzyMVxQpFu+b/0WeexwvaZ2IuX26XPFnQRFMQdxLzsU1QhS1RI8w3xuWVnnDjJbBvRLlvscN
sxIRRBcwp2uLDPYI927CWgrf8+cwp+fZcCEADW5Hcpwxh7lQOUC0JH+YLeAXuxKB2InEBrPZ3KPH
wV6jXOTB3P+jD8m2Gg777UAk6AjPOiaoJxJvALE3ankEMTsHVJ+C9Ci+9J/Vk51LhucAUgC5cuTJ
hLV+ygnsZf5pHBIXRz4fUSnsmS76P8pkUyr2EZ48gpntP+03iSZRblHBbxArVLrJpLYcs6RItw4b
NFORJmRrRhygq2NFJcABp4+pL8RdC6wP5IkUHXWJFFEbBm7hsGFWL3PUcjbZzh9ruYyKbLDYwsY5
om5k9OdiM7hTduCfGi/kmIckFAuuJcqDqEROgZ5AsxWAK3iB4oG1JbvPhIUEx8R8BIQJjSa2Kxlb
pvjb/RmBC78ABnYF4SE6H9lbaaic+N8RFHyMMfFgeSClxFxseWfsbAwSyLGmaBwMvLSwkX7WHWVr
OCzgPkifABTRnrPCkMmVu44JBFZ+xySD//lK2T3B7blKTOcm5gIRSY4XdYHs0PDg1uFPCxgUH8hK
a5geIESR4JIEHNuYWBmtdQfq8sGHFfM6XRVfklfZdNflYArzXfSYdsnMnprJAmwEjMhscOlSB1JF
sHRsrH/fPx8ED2CLH+pcgFcp6Dhv3G+0XreJcN8yHzwq+QBrACnwWSbSsb2dflFChmF6PVv/MCst
GFt84/f6RFhkX+hAijfAOCpZclFmdCwoXY7BQuB9ULJcDnQ+tLeOHmA227wNrC0LGgrGB/6KODkk
sa9XgeP+zVxg+iSVgcvmcGU6MVrGfDkByBhmz+AgXVo16eS7pVmn5JU+aTjXQ+wtpZ5U26Xmtjt3
OWEHQqPAa3D2PnlsQnnyz+uGeKUd5FHydF+WMrRx/FHfs91SxxEVFtC2QCW8VAp0jBoHAnvKbvCY
nYp64B2erkJyF0uaibq0YITVxRcXTUIPJBk84+Ydh17niBWHM7OHvOJfkd+oy6ggG6f3DN49l/1V
5pZ9fGxzMAOcMxyyqGZI5eBGWOFjEj4SKS4RhcCSgodiA1t3WkcYUKoN6myR6uY1LwFM5x5GM+eA
0v3Pry4K6W02sPvTdYSctivlGOAwLhVJ2QRp3toaKiDn08UO40eiBeSlyEOBsrkA62KtYjFLXfXg
oUd9lf29kpiPpXhkOawh8qoVko7lZsfAUb6Vd6gDJUthqXT5gxWN2iMM36JOkeIhM2BQgPWkPN3b
AoD+PN7BDccKlv0/nbBhv/ATPahnHm9vCZa2MGIGB2Cf7qH+M4cDV++QXf6eL3/2WEroBeYV6DqD
Uneb1u8CFdlXMtZ9I9EyLXzQ6xKvgd0NSc/JNfD1Au5RQRB3pRCeFRAhRkycanF76Yive+eFxdoo
6tmDnNsOaEFAK6mAPb38Fmwgq4olI5pBhy5jtlUlOvw0QJmGYEq3DISlas0z5g3oHgmkZkK7VLTs
o9ZtQqGoz5dzpMdWxeoX7jgbOmseOuzSM6ReXk7Zgpif9UKcvivl/skGl1oDTWNe8omFcrl5bJYi
3uKSDzgdUGjZYuhCnQ1nctwTtIlUL+cZ4thwGEvC7bIN8Aa/oDNMV5cFLBBKcZbMn5NKilximJdW
d4dQg5JPNZED4f7DVoYIHBoC0R3ys9ZNlWnLVGk4Jx6EQodjkF+9g96OnpTvc94Tu/wfHO84PO2M
n+YppiymIIzBZSEpv2OKJ83sgX526PtpZRVOOO6TdqcSunDwqwOnf3f3OWMSoyZ5hf1/14H7AGOb
GGiWfcXHvncmskZ37wHn9/Q7B5GJq4c50JwnaYER80aoXJheEb4+yOu7cy3spMPsFQ9RhoT1audT
BmBwO4cnJBsR5UJ8JZsxuv8ONRl7cqC+YHsgFc56MdPDvwed7N5anQwYNWZTeHryHS1Sb/9SeRWv
Q2BC1gtOq/74Ul6w9IOBTChn1D3IF/WvlldX6xnricKaRD0EUlIDgmvj1quBwq266KD8xVpdHuJO
zjs4lmxLJwlXh8HCgoyId0CJKMEpWrIbLaoUShOVzTP81C4Z4EpUF+ExboNz8QD0Hn2RpIYcWzsf
pJRnoR4PYVzPZe1XcwCws19NdnkDEkhBtaB+GWZ6KMCW7j5BNP1dRvoNEGuBuISGHS/4teN0V4di
N6EaO66fnhJtHwx1QPA9SC9oOPnIVutVkz5I+eg80jIosN3XeiSfHVJzLdxlbXx1KeEBwjr5oeAF
yWT1L28KXmsHm0gmg7+b7yf3cJCenR6h2gSYhL35J++kTVmH+kT4gcshuHK/SCBV0SuprhINR8Ns
yc9wO6mvmJrTicE2p/u4pgprkSZPlOA1Qxi6Iigm0ctHQAZMOmDBNMzWKg9Fw+gSRg4TK8IQsUT1
r5SYQwDZ67pJ9MSIafCMeDD+tpZBcG49aoP9dOi2MRWkD/zO2ribVcw8xVGVa0ACd4s/Lz5ja2LG
iuCs4hyKIELY9Sng+uN6OhjX4DC1vOnM8OuQH+kHH2SIESucXNl0OCICCIUbLmWfAc++9rLaYciG
ol3cN+cLb0fgYlX1GoTkhFPFCBqG2ZdAGcNqmU7/dYzKWxKg3qvdg+6zlgyXEqBHccwdfgb8wrPF
WIY27OTLm3kFrjh7fYA/zT37Km+PJXUgkG71wIqicFk+a3KOh32zIgloBgNg1rqrBD2N8woJgNK3
ej1vnwId6q7Ajsgf16QzIO3WbQrd/bgO2wC7mhZek2MVHIsh63FJatn4FD66di86HsBWHIIiD627
9AfsBnukSyAgPONEpX081vXA5mmtFTBGj3gomo89zpsL0yQC2AXU4b3GfZAU+nJYaxT7PEXLBBjg
LjNbqJHC+xqc4rsDneH/94vL+DVbXr3u1cPxNbw6EtU3JocGhragC/A/uRE+M97D8SB8y0d3XzOY
CsgA1gXzO3ouHQ/9DARGjYK1skAqqj7p4Vhk+Hna44Iei60KgBq74ndTNy41wXHc5UhxDxnuQ8Ir
htaeFjPdZU8mMj/Y9m9J43Uj/PPU6NWYFrugn3MRcRGlzUaKQU7G3XTFYScmdtH5yS5OL9cUOMYw
2G6YGiXjxSlgK5thUcTE+pQVSw2MgG/7+BzPFLr89Tg2XubrlzKXEbGd/47fpqg3KJXHeG08nlZ7
GCnkUHV/CQrfSNvZnam/bIoo8PPm57k5uU12Fw9R1+/OOLRsDkOOxA9yV4RIGfn3m4OjRNhhjqgq
7r4MQYHZdJ7u+x+5EIjtKpcfDPluLHfW4W03I4lHhB+xGnxAYsmFcaaX0SdYiuhei8cG2X0dntgY
DHGF4miV/3gTGRev4KOdPW7bGe3lb/2zw7LHVeEEFveLSIvolJTZMeeQE4xGqg6JkDRQREaQq4wn
8XgZfsvH11JQMr6Boj/kb/LqSBmajTimupEEavMS7B8P2sMh6ebDGRvOfczIhN/nhpHi0S35e11+
QZNwn0lwAwfFoUW0x++ZoJrzpmPL1zkioy7ogGH30mp2DwmdKVtH2b7ju0NqZwIHIqGSy9kyatmE
5M4QRLUtmH8x2hEsSpuEv1cWh62P3tiqmLLCaBm86a46u5F8EJGFHO3tA1Lg+mfvPquAj+Nhb/3l
tbmcCn6+E1oLaBaPr7Ma0vrnZuFE4s4xwMnuRjsuJf/Q/ZU7e+MKwbI32DZYXywlnrybt0N8JreC
PzesGP4mP8pvgEvDdMPQlt0PUpdN4zU/ouNUZkrEx1J/j2BFZKHa50Iki7vgYX9C9Ydum/QmZGm0
lah0x/0N0dJTLM6YiPS5pKXBjav0JpXN3J8h48R2SSeW767shkaI9oWeGrfBGPDZxZcv31mHwwjv
k0/7UVNyMq4Ln2jP2lFZU4bwDbLiDLuzFvUbP8fXgHBBWa8BpilT5ULxXfIdMclrs0d25bfDu3tc
MaJBmdDGNiLmSHJUURbzHhVbn3/iARVVk9WsP5UbvW94pXaGq41Cn9gQI+CF89o7b+jMeRykTiYE
HqCwH7Dm3vKA/dbeIakYgMVDyMUVsIete3pa8xm40PK+apn/hp0C6RYzHEhc4UJ6yujB1oEo+m63
c8mLlQwrFkv45svfEjE7T9Mt6aRsD6yNY64z5weY4Ic/+kQz0Yjpv08Cdaoxzy7QG5WYRRy/JStA
3AQ36xVc7DZfztj5fvgYbERk1U7EG3H5NfiknfWh2LOJ3dPn6LR+BagJHFzLlrZmhNAvvVIuykmi
5mg6OcDl9v01oOt2ynweIL3lPxGWSS9K1eOcvTuqAIs1zoVjCzuAr4OJqb9slTZzHmLuFuXwznkk
j4I6krsFtUwh2lhLGMcjka4XNmtq4yXzzGQWpbgVFeDuhvoZjzcKfzYcbvVnhj6LpqRyuSe/Q4A9
JqKzyySE1Y8rF6Tc7sGXT6pcPrBS8eZ1q5qJGYRqGsEO3nvS++EIRju6ahIGmd/VTztTI20S2bm5
r+zgyowugf+aHwbnsbn97FAUc4vZot1HITFIGzZEMmf4Z+o+la2f3afH1qrStNeU/8vJhVftB2/M
uXLpuAZRlwVEkcWHA5TxOVbkTo1f45qrBAHgMsOJ9WIEbIiyfFhtCImW5nu16pr3nDgC0EnmXdjN
9BFLEKCMN9wl+ogBT3K5UMx20JFjCPHuOZCWz7PJLsx+GXVSGfTLU8FV0NLliFcAeDTE5zu+znoL
KjNTBImtc5vC4ErAVzBOgENkGYhLQWecGnrD/6YFIXZXAaYlRqi1ro6gH9/aBVtBMFNPbxjwUdy6
VCB92FYHGpzt/skfyrjaQ/loFlpyCYEnRLkgiyzZ2cOAsp6IWzLq6GYMD2d9ecex+09ycimWMPlP
dISKGqO42V6tJzYJUFm5owWTFzM1Usl04kCxd4QHrlkC/QXNuPh9HOUiumweTu4Q/In4Bcx08/TT
VILbfJ5Sf2V5njc5gX/BJaLppBdmFYd+4Zh8fedOzJS8VVBpFFpoVEMn/bdBKXmG7xshUSakkxhH
slO+TB5Az70sdhDPSQuQI0pJzjScDzhNJMXW6wYkiv0RX9iEUQHyprKcjFCMZIsZ5B+pEdAdLRpp
oSStdXnxcd7lLwud3fpP5J7T+r2t70dQSjLPIIL4XrKZrMmOFGBv8iRt9RKMQvA/Qal8Fi2bRA/+
psd20YMYxbsUo8LtHIHRjtMYIgxzA+A+ynuyYArAL1Fj4bvDmmgJdIrx8e6DNNGzon1ESAUyE5aM
HhPpcKjPeKT55ykrG67lED6pavhY7ODs3WstQKmN8OcqOuxbbbETqPF+gd+FsAaoMiOZkfDl0H8j
pycR1sAN7oqUDh/LlqnfZxdKIxWc6wYtiyq1YxDwZYu0EkqRFY5Yyh+k2e7C+8yyphAQlndDTA+1
+l/8iJyZwID05b+AZvj/8tEonvV+MIeNuOSgKha0f5MUA2LtFhLNuRZkl/OTIX5sCjhrGAA1emu2
s5ssRphO+CpCoZvlyxKT4fUPmQ6kHphdIksovBC+s+3IE/rll5Gxxn9Rs4cHMmLEc4IONPxOW3JO
cSKR3C7CBIBHkAN/RHxcbZKLziiSBfuA2A7qRNLYyE6EF9Jrmyvpchq3Zm5z7jqj4Zzgd1owKKXX
jAlw4oph4fMyoKGFJarmXblg0coW54N1w7MSiEsQxvLsPk6ml6I1QX9LVJvMZBVcySJpQTZprLqI
tDHQJuOeTcAjc8rpnWQcO8PP96O5qPlaCy0ZikH2/oL/C612KoLgk20gTUfuXuTieILCtHkDYrb5
hrJGwbOuCwvYMiqRjX8cd7f4QQ6ygo+0L9EnHp1OMIOglo8ELw2VA/4YoA9ioC7ewWbQQDCBAv1j
qDigOEMpuqkG/m43nWzCQlhHeBxMt+6bvx0T842FKFaIhOtCnmY5SYTxrzo2/JTjfHDtszAJNElG
SDb4yxeTWYHziOS5Pxp3Izwljz6FOoskQzRPo8h/zPrdWccTU//+LkpyXxGLAFGIAt5HRQWFiu8q
0njcLbZh8u6EDWBRb58Fa2U/zkAC5eXfFkZEbkMnXOk7eyXa0C5lIPFyVMSUkjciWRCiwsMNfeTt
pfMO4/SDsYDNAJyJPYryCKbHZROUMEcWMhwkF7ARLeQWjxU2Dk5QeaAFM5QVzPL5t3Cg/UXUKHsZ
5C37nGM6uw9bn3Dv8JTiJvPxXbGboWEATsYn4VOyEP7M0USlgLgS3AopqyW2McndYXq7jxPVsiT7
iBodV5Dwg1uKLAgBAHhgXsYokm9HwYEocr3tpOh/ySOQSWQEFCLjIOZKObs4X1ExQxjcuR2fvY0h
HW4hRRY42VtCXsrl/P9V/Q/wcix9jHoaBbDw3meJ4wSQxNd/dkF1eDKjwjoSNIMs3stvxKI55CNb
EA0fsZ9JHKpsahnJlSD1SHULx6H5xtE2Yqc82sNfngx2Sw8o3r+ho+0M2ajZXcmtlHiuWM9nCBBW
8CsQ8X+QOblP7MUn72VVOjuoNo4+2R0E/nQT3glHsMFkAAnqRaUdStzC0mIA6tkJVw7iEw+q/xlN
JodfiYCnY/bO5kXhWB3RnoWsSMAKWHE07EzHADMp50xeFDvYWsNKYPH+Zzfn9iF+XULh1kKcshoj
3jGbNkU1d1e85OwUpNx7khgGFzPr48cRRU1+tigAdKwOWtwy4o5rrS2kW+OwYDodb8MxG2fiMUsJ
QYUEspnYLJGZS9xWtuWhB+qyRoovNId0tCxPKZMuNCHUfhC9L3bdEuxUvDn3cD2UDAa+AwUyvAhD
3+clbzhG6omcMtCRwyiIZBaaR0JuZaH0pbsIC8qf1lrVBBas8vA43tYbodhpCcWJXMcMzXmaBCnP
ObrQjdsOxmHJWv+SRF6RbE5oE3DiIvbQ3vMRe3IJJG6Q41vOlAjtNUUPZ4yHRIjHBtdhjHeNTpoD
iMXL3efNrEaS5v6yv5BfQ3I4yqzjq9nNfs81xvmFTJ3wMAox95yPi1/GSJUH56URWFTg2TnZ+rVD
mhkmqTmeZdxsmB0tFML++lWZPtg9kkS83GQKbyVXGKrtvZLg+HooR+bAqiEwhKNn5vCyeLr2j+6J
843pzf4PxTMCAkkSeF9tDuQ1V1gIJlZQ2zOL7ZZoEHmFUPfDY1roHJ/iOCQIA30tYVR48DAPYdTg
ymjOi/Z8QYw8G2NDLiIPOr+OPOSrJulpWBTIyEOHPZ+7pMrJhHbOiJ1nZxaFRt85+DfMS9A3H9RX
f/r4nF0ONAIhgY6DqXdH5s2RzjLIePxCOVAsMnJFCfLeUux6nJ/cXGI0aAqYRoyi4kPeVkiBj79+
K5b7Ky5hAniwLYB3SHcESM25+7KJh6eIrEwEXTMcGktOKaql6PqL8QqJwjBBTdDnftk2h1a2t9kg
mHd2SrGg8txpmoUMjDM0KRyURUTLpcuu/U/ypOR5XOX0Y1mpTSN/i31Eik/KD5uiCnZmXsflRSQ3
kfLBcoHSnO2OoQfdKUdjhr3nLi6yyICe5SgFv9ApXgiehmnN8/uY+mP/hGH1tESyEVXE0SkhiPjb
P4wdiT3C3BbxndRAilhZl8JeiixuQYm1UtB2hRwCuMluLtwlhgnJUcM/IF0LSk+Brm6bHFqKhAra
cBKlRjUjL1FgXcFZgXJM4+fasxvnnd3djeYQ/zejV1Cxa5viLUzcFn3eztWDNzMPLTWQQTBLd9b9
d93zw9wZGIgQdAoTNVOIY7oBKqfmd/LPe3IA1qPFwS9yiDapM8UUUJbcCe6FSxhDItyYUM/UOZRX
ZBUwHHeOsmlN9io8GTcy/iLRQPeFaYAPAxaxJCJEY9SUQylO6w5aI0zK0H2vrALKiLkjKwgqFF2Q
4IYpo91IsmX9EP3swdnFbDQVRXVQhaisAkxfJCfgHaakIV2P+H/1H+JFaySxiysk/jl52zm0eiHy
Q2IgUOA9dbqaC3Pc6S6Yrcxy2afivkN3IYRywZukIlAmEDXEwtCvySy21cI5l/HiMNHN/oct+PUv
TjubVGy6nNYYZVkU0s3VVjNA6mEP7AfENdQyTyz3eIXm5lZaeLAbp3E2KSOVzMmbHpucSRzQagDC
74o5JcZAFBY2GXFQjcytkyTUY4ABlKKNC3jg6BeRUEzMLtNlZtOAKDUG5fio0vnSEvmV2KApGini
qISFxv9HKhL9EkSzICbsZaxun/0rY4vMaUwdwpUxEv+PpDNbUhVbwvATEaGoDLcsRue51BtDt6WI
oggi4NP3l9VxoveJ7l0DwmKtzD//YT411TQdBhwVtoflGly8EEslniFESdoa6Y57Md8MNsebjXCg
CUbuSFeTqAMtb55MYDwedyOcFCCcoSEM0RMIxFE638n6ZMxPJ6n2GZH+zBBYUsFm0Yb7NIhX1OPr
0QZKMbWhyLbfs88cMEQcchacOsgNR9i0TlyG7JyLC0gZqwUL8jRjnHZDJIkYByJBd0aZarI2R8YB
Dth92e3D7YqW9wXeuED96EBQLdJ4BLMTgu0BFfQndxnLJTpo0B7ZH03WrEXvgkQZCEDwXIxaOWnB
QMYo7aQnb+32q82om+PbR6kprRwUCposWV1Yz4gwBvHlihbQmmBw8Tfbk9tQyFGikKkB455DdIMQ
HvronV7eYEYJecJzD1oJWyJjtf1GSkPhTjQClFiqW0gDKMZvD7gKfGk8vJzXo9s4S9WOD/0Mr5y2
BVWXNsvXBqWx4Ri8PNfh9J/lXkbIV11M0qfBD+cgM0vQupblmLySLXdsHhi2QDhNMR4SapdYQ/Zg
RfC5KXj+jNxKSoHHiAH8Ey9LuB8kvODO8FHNhMwcply+CM0ZFrr3kDJ52zkLGOChMzrzKSiTze09
EKBFNrXYKad4TVNVUVrfMejhj2TdpbQfb/GVIriQThLOGeYoNFoLKj59fprhaQRSMAZ64YPiQgWf
Z8ltd9+ifj6H4Lk4bwb0I/LqY8nVo+6u2HGBhygLxm/vR2hsyM0YtEOtmC8WwilmVNxHMi3W4XxY
YkXePsZpHBWZEn8dvEnwl0YXD1uEPm8w0s/o7FzRksYBJyvoZBIUoTbkX+3wS0M/vGPLLyHQ+1mj
bpyWwsSjWRclMij9GWsvGGpsSQY91OMCFbqNJ+3SgpI33P4YbvBrTSOU8AEUY7FhhtLaHvFpKX4h
ZISDQYzbv8gNE/WhXkOm/gk+8ze8Ac5L/F49GnE8KV4uzglAKh+HDCAOJSomumr0u7EUD1T6wIoV
XFDOGY46Mf5AwYZhi+XjHQikex8lv4riKQ84Kx8eXoBSzHXp99NJw5/40DApCoItT2KxoKJHHCw5
N4EDdiqYntmXSosCIV1uZfekYFiDxww+LocDe4Dp9qgqqHbpX4Svi4VPgX8wZC/peYSTIURoQVIH
3bvLmUh3RGuUTjB6Fxj/zMf4qy50djSKH/asKfupM7//wD3yPJYvRRIjdH4x64Nq9Hw6y137c9LB
ucUUKxt0/tr0xO3g2ipFbIX3vyl3Ai1QCJqIHD/sMrAEfxfYPfKT6J04nEvc6k/4flE9tCfrNySP
DqmX3M0zjc19ZgE5sqoZiTmPnXh/xhU4jvsZYaSJM9tfZ2EsOHxZ6tSJYV9eCral0en054Z+xcQR
wwBNMA9BesVeMx3QqStwIgAaETrzyo5/eogKQVxdhX2Crf7gsz4UGbgS9nY2e1FRj3T2GNZrOAC7
/qOarSj9E8/AmYpOQMZNl+MpRbY/4KvYjjYVryQbG0iTWGrt7A2N3/i4w8xgw+2aLRDOCUuC8onb
IRwWDlNqQsjBjwiZz2bDKwRlRtxeZUVSGmkzqmDWAB0U4BvvLAMMIZ4BYWIvgMKYnaRvqszTl/DV
S8xf2MaCLTvoT8vnDF/I7kN3zlG66C9AyHBqIgpyPJ0CF+KRhi4atvu/qZhhpMqUEL9UtabT9KGm
cpbKpQ6gYeKhyp7B+u6TBgs7O0RJ0v/3a5yCnhfQZeEUAg+D3ZVHrwH/uBy3AszxBk1bD5+1LbpZ
Tg8pigGGMZIbwVHDZowXfFAO4AM/HSvnDKOqXrNqOD0WoF0ASooTV1n+RfWAkcHM+UwsY17qM6CN
lJ61TxWK/mLIAoLsz2sseVsSV0BhSyvHpcjkCMjNBUXjxgezmeY//q1B+BaUNjgGhWuKVBqJPiQT
csBbdyr9DM8N5Il9uirvkPOe8aMCVFJ4fXIf+cDsKqze5I8HyG2iZ8MOwh0Oxc2/AIZsz/FwLOGx
q22fz7GQLhyCGLIE7/AYHw4NkJH3A275Q4nLRuItEvDHQ8WAAdiBLgCjxHUo7hpYBEwm0Td0/BeS
fNyCkSF69FusudLbATpMKB/SFSUEWHfXw/UAk8rR4LLmRE+mLcVxywaiPfhkY6jfYhZwx8LgZVD5
sU/faft7ETvx6XLmV0nCd03upxW4GBjRfuFvlB04+/hSEJV1C5IgDlBD1G5YkXRi57jzZVNY6yOh
a+sBcja5tBFECh4nT1kJr1CMJTDPRJEeovNVxgFmg6noSnvON9Kcx2m00/iBKIPbbfchR8Ehi0aF
cyxXy8kIzZOzeXkb2r8/x6YRAirbOabhZPdxd+aCj8hsPVV4KaxRlvNOnriEr//aE78NiRp0QoTK
gGc+t2spJjMjtAIgwq35aS05HGLkWdvMBzt4UrBkHBdggCUG0JvzdZt1O8LLAMjtiZqb9/wjPvh4
QhJvfuz4frf/ZkL6GlUxVd3NJlWAQHFd7dpdRYYBdvk1KEH/PbQaTwLnVbKEAH/mLt+dYzXGt7Xf
4LCrWny1vXmOETC31LXw97MK4prztZ0HDX9d8gUG7bVTHop1tx93hl02IyCjqILU9BrrirDyCwwN
qKvd3C++YdLBRcrrGWGl7Le6D7HFguvGzyOeaU9e2wPCqGWC4GQuyS2UQW4ZT54mMOiFhEvnsQFr
59ik3HO1Ow+hq/cvHIsyHvluqspNTbe+rjL998EM57pK7hDX19zYJGxUCT0n6nRO32rQmcSPbVXv
ytz/bJp+T/M3pdfqZxCMZqU2hTRgbvj5et9su3JztEkCG/plDsovv7R4YQDyrFaVl5R95P2V24Mx
4zSe/vA+F+6ehsvtuaERInGkCCkhGDue0M8yvlGfCHst0gauklq745E8puzLHh0YNWjFb7v0mO8Q
JuFR1G70JKr3k9qKqEFSV9OHDytK+DHcTDJ11WfTnnQmDMI0F9/2htjbDBYYvroApSBq3vvDcwOU
eEGZqTdJHtU+yyeO5xsK5Y0V83eWDLxs2zG+oRHwyey/j/L1dFXMjbTfHr4Zk0EyjT420crh9wvr
Dt2Mk+37en7sOS9teGMSiyMp+9zssykrl7+/NpM4ukd3K+Jf7AXXaK74WoTmBXkGw1bwvg6vSPm6
fbCjxLseGbc+/No617C0hu+tnoxYfSbjiUqPrtqQEa8Z9cjLu1D509/NSs/u/GLx0VL3t2fmrglZ
627AL0EMZvAaJGxFDa93C/sxymHV9lmaPeLPcEj3IAmNdvdo37CEA9Z27ZpF+Hx4VnDFd8Hi6lxz
8mEj/45fz3Gb6Rz14DVGXnEmcISGgbNht3uNbVH2EyNUKslwqv2rpVjvlduZmMT6AkrxXuY80o4V
sN/cofjymDr73fPu6ncvj6fdUsNSpN+7souW9QT3ge97VBTjpOobnc2rnlTCtbNSWg0TDo4r054O
JnJfM+j2ZpnbqoZfLebYhviIQlK9bqOMYd9wj7cDU4O7BvJr4+RiRrmbdeet5/p+8aq+lQ5usUqT
vhYPtLyvhcw90JsiyfrXa7uC4+1nOiu78q7zlspibz9r1z/xdf58wSN7GQP74hXtWWoplmkvJ0XN
5qW2IrM3t3kzyW2OGYejCPN1lso/bvboYmDdwvskqgSwXPkgDDexRMLIna5ssK85PbkIquyrOIqa
sL4fPe+VjbOe97ZCdjECoee6eqM/8ltx9E2QMtYn/kn8L+NN5z1lr0K0aouSh+va7z7/eiJBBo6x
lxYghc5InZJ4QV1FYcooJmQUc6t+KdEoSx5za45QtVMpoxNJsyZTIB048ct5QpA0jj/4YgfHVidA
FwxQ60QPy4luL4fQ3Hyw34Ns6wsdGz5Cn78OrWprlW0LpJbQzgkK8DpWyIB5H+iqQuMXJEyT3e57
XjChP6QHFHt/n9phw89c8tK7w4yUHpSJl9wdpsh9Mkij2o/lGLyhQYVKITQNamb7d9Uv9pQr7lYs
1s0rZbi0pri70qTMDEaM2/fbci57121in0qtOFbO7c/W9LO6Q8S40NCILLjfuDY5qzh5HxiV7P0p
gmycpbC9MTFUbnvz35sEP1tP/+I8yEz6oIhEHul84JE4y4i//AxIhbRAil1jayXOb2Tv1dwxvelQ
3+jkxztbjM4f2E2SlCXEczGhqmtqqnbHf3fQzqgDtOQ4zPRg+4cWd6mtsRbE0ggDeDE6pdvU74Ri
CqJ1i4adTL1cyqB00+kEvXhJgScOn9kZsAldKEjmjIx4aIGiwjqUsVde4Gpjle4aefQ2XVx0mQXq
NT4mQS/Anwt+33ZIcXWBaLFtU1O/vQ49gHPT+k/Gakyw/uzz7W1OtF1ZOPGl//qJq2WH8oJOptMd
47hBwFhKvW+bnv4ew2vBEzALcKO/vcftnrKt2im/R1J1TS+G94AAZft9U06fCJlbwaKCnUm/wSAT
/ht4YpvAIlKHI+s20udyRQ6bpRGt071H0WqMNAqM9hR8AfbJSySa14kw03LIvR9AXNYBs2P4Igvb
HLL2hX3D2EvkMb1fjN4ldfDwBpnjAWDo+rbVoWz5jEak+YHABXgBmF1X0BR4K74U+7m/P3AAefJ+
1X678eEOY1WEwNFpkCmhMNh0IB6Y7pdWz2vOH3fEia13SUTwX4/T+tWoKldfRFYdnGCKTnSnf6iT
wMTg8JwYKqNzUPY2zanPNSYhFOmLDIDvMrzP8gyu0m2SB+ePPnhlLl8LhdxKYFR1qujGBC1GR8ER
HMHqEJFLi08hxCti6jUiiyAgLbKV4O4tZj03VdRrHUqU964p8rUqbHVDhs9QuDD4P2uJB6k/h44h
xs8FZCLHFds2jm/3eHV6gxeD6XyPnj0GbM/cGGqOUz+khOqq1ppDtXFA0Grqzhctuc1PezG0mZ/j
fiOmKjykX7o8DOjowL50ifaysyx5pG+fMZaFj8CFOtIkUwa99iLLZrG268AAc+wJx1TAxMEvnKp2
JtQmjsGGDXoGOjGjHkJmZ0X7GfUXugu4H4UDX/ZoDh5unjnHx5Qj/a27H9A2M/xQx+W+CSjfogSs
Djujdo76r95zbU0Zqvyu3naYbW+gao1rhpNLuMuHm/dG+mXss7Y9ycUrjpeJcHOY3xAXyqTxfIU6
eQxxxf+GT9K0ra4bLZfERICVsmmypfy+yWH/edO/iEHiON1C9KvVIxeDDoD9lvd+ejlOw86bF0b3
agDxsX3eJnrAEdtHm1/nji2G1P3rdEzuYpt062cFCM0ecjvlADLlJXhUK17ry5J53l5UQ98bvY+Y
8wLi8sYDgCN3ycPGxipF/31SUmJjkakyG1GajvRlZ265BnW34pqZjY/ko7zwJDlieQkrYfpxvnOJ
d9oWurNFKZAwi7PCFR1WVqtz01ZQhDh2cIRAHwiEAFGOucV7Ps7xdEfsh0sGmxrh7qN/3z5EFWyG
2A87XWSb6KG+BszvbNy1wtvX19iIbtRU7hOuNfVOOyUHioBv5OtQqByvzJd7HPuj22VK9CtDXqgs
JHWSeQo52dMgNmoRL3QOPWl6y2CYrnL2c4uN4Hy/jc8LXgp0SUB7FZgCb6A5rGk6ks7irjpbDTt5
ssq1zSusafuD+3XwKZcGSRdOReHJMjc4bRsPqz9jdGtU3hro8eQVCxn7lXn72yiBgLxIgrSg5etc
+mfYud85LkH5ChVRWa+/tGEvjz+1S8TrmMEyQBsPl+/LxmZOzanYs4Ohfp3WOPdz/5kGWR5SZt7x
k/Eqch3HZXsbR7olJdvXjLB4+0aP6+5jj6gb7Tba2qHVnlGUXZ1d8/V2dowjrVMYvEUdl7SAi3MZ
WaUH+vQBmIb205C8En4GxH/LSXcl3j0v+Kq0v6yjye6xHFFOUrfD6LfuzJ6NXeGZvJpf2SI+qZ8+
BFS/GQ51Ew3dhAam6D9gMoGfNq6O2sf0rg+KDcMrW4ofsc43Nv2ek+4XemvUYrE4GQ4nTk63tb+7
2nVIjc4w2/nmsxYv8/J7CVoGEnQN9AYDA0iq/bbttKjB9wvOG0lbgyK5TqVtee3dPVLxysVruxUx
j73r2Mz0TZR4kyue6i17BFeWbLhbvz5/IF9HhR10zmSPpdDl//30Arvrd60g/06gnvRStyvuGDRe
dDeNl3saOrauBzt1aJYntpf9wCoj7KFfbtF2jQVvtoP5woVSBeng4Pqvj7aY+DIO3Fq9GLBBm03B
Pd/nFnMfODawxNinmVIHHBHJCHnm95doEp+XHhJwCaeWCWSmDvFX5DnimzUbtBc0w/7X4oPR1rQg
umk+hTwFtLZYx6W6Jf23FpWNa9AXJVTMCQ3Odv19qF704tLrf89iYEbZJ0JKp1+cBD4yReLqtQWa
Mad/LvRgxj1YFfQBI1E6ghxmDs4BZ44voUJazB4erL+p1YVymOvRsww1b7+9L5IJPLhWRdaJ3VJ7
A2N0LfjNf9hYCD39bUXDXkwoH3yMev7POLXpKEILQgOWH7weTlQfmftFJJoGn4wwQHIVub7M65ZR
0SbLx9Uvbq2KrvdgwO71vqMWXXoPg5TLKNGXH5bNk7fEjN7XiK+0qODdS+GR9ab/wm38hnb6+yy8
giuftYP361g8/JcGcNS7ODdzaEQNaQLPcH79rZ27u2z/8J89rSDH+Dtoh2mtyiosekgKnTqdvRSe
Mbuyy7ul3hTnlYfzQcThBBWxywmAfMmxPrMvehMKARTOp7c+6e3Kol/6vd2d4BZ6W4wVUSj5Fra0
wbuluhiG2W7a9o23+/gwBZ1rLXVhD0VogPG+0/D3XG6B3qM3apIBzihddKejLOsvU9m7/cssXZn4
M2yvKA5dXvbZnw8Klxz7LxVdiV3sKaj0CUlGLwyhnqrI/G8YZ2E5Wu7XBeawYb49ojnDE4R9dPA+
Ig5H2dEJl52hRr6qsdQ9Ah0bdCHebc7o1ublHV1sKIWLK3mQBCi79rtv1oNnKmqUa09EFZN9kJn/
qjUa87dHbOSrHe2/aMFVM7LxcVIt3U/86ve2eylEeWntvBp+/Y0KbsEKmFB+cySNqMNlbie9x2v1
HInTRIEc843ELTLS44WIi1/51Kwm+hf3Uis+5c39/jwvCp1pgGor8cmLhpzLdIhH9HPl5F72jssr
VPim/1R7TUKCmYRYdOo+myREVcbQWeO2adzYnnblHg/AThKVWj9H9bVfXNpTTMDft1DoFByuH1X+
m1oPPGYaOKl76mooqhqcKo9XYI4hOAFq62HJO1DhT/LpBriFZwThxov7y7tAtMgXS+uqcgZW0uXX
kQbd7EvZ6do6Rdmepr5HDZbueoV6vrjc+KawcDGhJuC1RhqONk87FMLOb9JWGfOHR5Th68BML7wz
zG3q4CPvXDLBo/ziXLVQvw7sL3YxiLnbfrNnDqNvrehdDHqvoMTmrITkp2h1iJk+XnD40Kul9Yke
MOq4j0wieiPLvXNslZHplcYwSyOtol0xwn1YENi0bGqiv9rrHvhdOmj0cd1SL1oEA5/UwQMV0bzD
A4WkPvr98FNcXsb7sS7Gl3RuGV5aznSj597AoqG/xP/aLe/5YjegeLLximneI5Dz+GjZp14adsxF
qY+zYtpLFt3LvGnTL3YYn99R/BLPGNwtsrDmHVjSks1kvgEEzbBtLx7fCSPIu9rCyHlG3buPUErP
Z/sNugS0cC8OarRoXu98wd7GYjCd4sTU87rddY5fUs//eNg72Lnf+Dn9VrVAGqZ0u9++u90LIwO4
CwLReAx76NzczB48inGqBekrEqsjLzaAMtiKGJ94vdayjWFWdfEMIzTM1YNAnNe7TcDp2Gr/WszD
2m6e/lL27L0rBqSOZo9j1mGCnoH0xPzhmR1a5PS2qlpT+/XvcyGYlCiqJHXz++JTgckCIOsEnjXZ
kmPtq/DfsewJjFl7ZtmHxtd782T8IcyDAJX29G4AL5ost9c2Teakz3WX3SJMzAHHml+QAv71OJzu
JgGArYj2lWOzPiePmKC7wOp63Xe/ei1pSlu0TLlDpNK7n8WE103Ypvn1pY46m76nVJ+u33SuiNPi
R8BOawX7alAUXtPhTNUvXswjdOGoSBK6hJVpZyionX48RgJm9wZpHg1tei6Izw+iH/Bo+E47Jjum
nyNle/e/zaRGJGqPcrCZaqAlizeY0mNitYdxOzDauNC2enMLakp19e+HMffTmsC6qHP/ylaaRiWm
RPx26BePe1ibA/ru50euZuL9PKQ0ILLFpDrsKGrV8e3EtBqKIF5taHuA7Jhyg+H2K93pApxyajna
jkYUFjb1Mvhq27Uml1QhPsW6Nviet03Xg6PNLn9iv+/C0Xm7U21V+oX77b/x/RHVTLlMwg7Dqivk
LJ9SXHqI5vwwx0kW6FCPuy9x1GP/ReozeyDgAlnrUiNhtoV6oZBpP4arjFQ0mmyw6KCij72D1X6m
L84NPALvfnNR0WM7Ybt0QFGv/F+jmr6xA7D/Tk8M07ZWKvy7BzoKHvrvbIDXMA6aLSVTkoItG4Oh
h391RjvgY7VhjllvK4qO8utCXEOuGj6xivcYAlKpo1Gxp4xAnz/2Mk/oKURnAIcLLvq5xQxKdD5n
bTjTmGJRoYh2oBZeGN1npe4bMsBOgEFpM4QIen5cSImRz7haoLTMBA1rgCyoYS7+TSr0U0HXv2BI
DABAaw79Tg9Xdq0WBtoN5HqSEgShyqSJVx+qWuY/WMP8FKZzKRQsWfjsyH4GRVgwkqSQb8Kkwq4B
u45M2dOYBByBK46YPMgoBoU742mGfefnNJnvy2CcrQkdgKmt8kGq6B2flBQ3TPfYlg0t/DvGUnCC
2Jnv3Xe4x0bu1+5EHZIiXuBfF68LaQOngT5OsTn2Lc5cJlK4Ey7bltPFZNufG0znv05nEM2rDnPI
YH5bdflWxf7fdqL0KaUN+0b/A0Er4FgsS05PG3qWY71xzaTC7U+HqC+8eD0FecZHjTKD4zF22/ya
2y98zd/rx9M1fib/mcv/Pxp+vj9pX+H8pKOLd9vVP1wNpzi0zm4kmSfgdziUzOrfvuF7BNy3JtTk
A8heAQgbF/yDvGM6nwLtR8IyIiFQnM7m+8zto0vzFrUwy98qGbyh3H4O1SWQeVk6HdMS9seXk+Ef
2qv+cwEKBBqkYdqMgSGqlYG3lay9dHkQVh1oJqIg4jnh3OELITTUxjdnT/ihh+I09kg5rlP4HaYK
oicr2QImBJmiquxOdOZLKib2uPsPdhv5nwoW8GLFkHxb/pPq9H4o3Gv0kvQQP0ORkbJxsNtyM5Go
QGPCu2APADCB30J3AooHejcuoWz+bSsAekHe9S+a89sbU4ZgNWe5cHh/hvQ325974/zgetVfLULK
csgdZIdDWVnAr5Teg6GotpOj5oYA5jcdPZWf9u9u4sb8z3JNKHVG23nE6kOjMWNXRS9fYebt6OCu
meKAvHFXTIbbWKpQ8ocMYiDoPA6W8+YjYNTPN3DYsBJ/rYjZQ4Z2QfJPfrRM4SGumrbTG1Gpl4ow
EsbBDGJfR9z5VX+4ZSfXZhn4AP8dJzB5jv3tCyp/quoDBOpPIGpR4U8jW8DUPNmHGix7cYJn04Wh
VzfqCYLkVFZECXF+DrFTQqfOzaXxMpx4bXB3h2ossvY/aYQoqU5Qsc5N4pOiwt2BQF4KZXr7+OOh
jNUqhD0K91RYVi5x6LK3NMK8+kt52YMeIkKojkJ98NjtWILQ7gHV978Co5cDjO04VaGPQh+CA6ft
LCcZr3KH4CREKf+m1194LVw+y1J0BlA19yr9OWNzTRjuIlfoTUmzQAQYPqOvMbDksGEErsS6en1N
8Ye/rk0nv7KFMuZgWA59B84LAGA37BHlqi5CChKjCUReA4mJTU/d5udBiOxKR+fzgQLDmwQcPbag
O6DgAr3hEdCgwpZZYZl9ejCvXBLtTuLcC76rk+bClIiAPB5D+sPPDLDp/lXFUCJomyXMOgJ42c5N
HI4rhVpmcfcqGFGX5ZAp9+WfAmxZrJnPQOg4twYwNtVWrEwwPjkkofxiHWY7TNKeExML77QX5CSw
9+crWuLTZ8u9F36ZIxmjYmNyBT7mLIDPcAX6N9dY4TMbg6Xk1hU3oxIqXhNNCSP5eP2xsFfmfcxZ
HGZI2EbDVwA2JKGDRbjaYpmDI73F4YD4Fa4DkDdBvEwgtFEaicAPihgs/cVf4w2nCS5wOvyJ53Bz
0TX7jGUHEEm5+6sDdDId7hU0BxuOAO0c+huQUnnXedxQFBTOCovXAq1wsHig+CywK4FdBlV6gS5F
mDQIHwGyYfs8PU6aJkDHA//5LzV1PH7pLgzneIDHPT8d8eCDT9DmpJerh1skkCQMKAKmcT443hhV
h6g6E+zczmwHL79vWtAJViEczb/YK8vBwkbce5hU8BZieishgiFWJs2wY6ls3CeJWFSZjNxEqQVY
88FKh4uD2PNnCCMiR50Nr3GrPRmualUDBYLboc6MUQ/KxzcZ/XgFHHH3Cvl2ts3X47GNSg36mgYU
LjxLzP8gNyy4AHmr6z5mTKziiAIL67YtF37A2JR4YRfGEIHEH6IFHjN8azO2jXN1JFF7rPkyQn95
TIVz+Bb496P+rI6LgpeThSR+6IIrd2EjGkgPZjjmLBIoLixkfDWTMboSlFTPP5cePN04cFdYUyFQ
4b3weuzkiteej7SCHXbQGRAzocFAWlxQiJBL0L4DdnvMtNfCrdS/DC2ACpnxjeRRrgsoSCsqvxUH
ywHSec75Am3wMecf56dmuoNzD2tcqFpQ3Ei9Am1h5DqCkUPEnMp2hAuMiKoBQsaUhQwoVDLAnj1U
M9aT9AspiNYdrHXnWMI1ZNyw2BcG+XUhwD8PhL2B+INDGnnBG1/UyXwOLqF+sNRzXlMWbT6C2hOK
RkU0ZQxRLv6pVCO42P6RzoQyZPLqk+LC87r4534+YwwBl187sdaZWTyPxA5yDbytJxLJUQeA1O86
4bHrcTi68jHWJ+HfwMGTICOh+ZLYRd0GTYQSOFXyJRBkLgs2z0UHBQ534jpZvLBOIKLzt6aizBRS
ITbmTHMkTbRv/kqaLDKHxwfDWyXVa83mP8ITCZ69bIAriUOTHSHF42EPOe7pCWRGPgq12wnNFLcR
uteCbHbkngJWx9AFCd8dK55OO4DHRcToYyTmShwVUMznNpXQv66rT3D8noKW/nCq4jtYuJVv4C8V
4K4dZgNMyDl7LVEDYAQEnQ81NG8sZJDazyElUyl07lx8uD7lvrHj3hDjgSplgae7DGFB1Aa4vc/+
xI9/Pk12uJE7Rd1owIzDHhGvOu5nhY64DsZa0PIPK1YBFDoYe6SuGsyaZnzT35DDjSNIPKPddQCH
CUpSpdboNRbi68DL9Rc4COM8hNrIaoUNUzgNA38yvfjaEQxSVhN8Ytica84eFrz9O77P2RoE9ycv
8yRcYpl32wS1nFB9xH+b9Vb/B2sXKZlIvHqSFFZSO7gnPOP5Xjn7JHVA0uepnzUufVb9YEcqgDzH
6anIYL8HaN6g9sLjnI9XvZUqMadjn1iwk683KS8btCMY1MZO2oATZ8Ks3j7pMH902JcMsjtiSpqT
hT3Ce3ZGVpUz8Nsu7G9LQfKOu0JYzOFdAOJ4gNd+FUwSXR1tmF4JhYfGay2M7+XDnViHHfzLRuGp
qejCjyMLHRq//EbeBa/JrtkVMLoxKOImrMPzV3otEkRmXJhoeUkAQpdIms1gg1IKKvTl6N4WvKYI
+V13Eqtj4k74KR5HlCaNxIBHvMbPkzbrUBz8yd1l7ozX6+S462xGZHLOXyQb9GKsl4ITVDWgPuFn
TcCPWJFzY/qEQl7HTrQE2vllZN36XdID5OCqS9FZIMBEtMFQs+RbcUlVDOt4DLx6oJUSDN7qw43g
tWQ322yKtf+JCrBQjAtB3ZZLmobXSO6LDUAvNdLg5KJbkoTT0aRQE8zvHXu8nPibzr8nhj/Qe3a2
r6+EkolCk0VMGOn938h3B5zFqDFRppxQmxWetvgKkCgpTT4YnNt2J4kfXYLI0RxGcbfDiwAYdlr4
aJMqAIeqneQZWi3vgnXNy+eJDTGaWycwK4wA7grSwM9mBOVoH0yOET2oD2X/4onasrJUut58GJYF
OxvEgV8KbY8bPwAjz3rkqe664z2WRrhZet0H0L8WPf5BmOYUXNIBrgm+MqiKhGnzXGcEAtkhWQzc
BL/fq1nhyP3fzgPvMqu7a08te6BpFDbEIOxZQ355HzVtECim1DDMWW8YaXH/gQ7DPJE10F7dqLQI
pfHwucFGDleZ6of2YsXkVzwEdK/bVrjqn/UfTjm+8ciwyvTaW8lanJzF58J6efJ/OfER7NXknNcB
U+if6uuS5c2EzOGZX2FC8P6RpMwmyoA+GRs96oj6QkTAoDjiCMp6xWamdcSbtGZy9GKiixZ1pQEQ
QDlhSs9QmVm+XS0pbWx3cTN2bPDU+sWeND4G+1TpK8naoEEvZaSzb5xduwxMRwbmlZD8iCFgTQzb
W0xftSU8b1PKDuKMupOk57c2FYVvM+iYLpyQrvc0Q1C6fddDWlNEKIyuClmv2BdATiUJEqfBjT3p
TTr/2ADs8NTRIiijP4xR5Dysbkwd+SxEtye4RhAOz51tcLsauii/eBbYd1yIWcJzQW85e9lXk133
SMlPQAqaU9qR2lnUF4VZKEXcxTcZyJlko/HLpaypuLOMsBXFtc0wxxg3c866zeZW+F0QOdhSgxtz
L+fJxFzS26Ad7VmO96VAGKnLVPHVMBVlzMcq1jFwVQmksAuWPU2Y4RrWo/jX3kpuJcMue7KP3ebq
MFkyFtjHFxuwxhIHSKdDgfav3XOGOuTIkm6EHHPBt/jyp9QdNUUSONmf+tOETEimssHEKWvBlDfs
oOWy4sMVj3E/flP/MRh+ukBppcNx+RVQpsR6YXLufXAzLR3o2PEKMjnFRK40YGy5bbUUuF0RKP95
A/JIU5y+zBOVw30UtgCtVCWPBBpITuX0ds5xCTkYf73u1WfTtjxzWrydE4uokMhxO2pA+tVTbE8X
JCYQ/6BxPN1/KRr+yCfa0hLdYI0FxSuKgSwbtU5hsn0Lj32llNuf0u5Snbk6ktGjbHo8dJxGbtDx
WeQRC+8fYLHhiKHbGiiPnpK7zLTUuZ7QJ3aH5i+p27Vzrqso8c5XKjeYGh0EJYPyydCZUoIVlGVD
fMvwocDoqf1UYtTao2YlEKrX9ONdNVgY9Z6P63EB+PO69IyjMjpcNyvM1WAasjrz3Resgt4AL9/2
LfjeqPv5tMBZDUjYqb3NfZiipSKaYmP/G+mHSVWrDjv8M/ADqll4Fn+Tq7aDJ5e1BrojphOhG/wb
qGyyjWEy2IGGxznXbTEv49HKYV5ATFvXKvditB2l5oDT58zzp/DN4wP6lzMl3DifU/JRMI0eI6gj
sz/d747hHYX1vRO011JcVq4k2t/XP+au1R5WmwyajGLtbcc2QMKSk1zOSQrxi4I6H49pxAvXrL2U
l2EN+xv9Oua0bYPShvUSPOER0d6G/LPA3IgKj9q1+HN3pHvvtAOe0HT4nKLErpALiCnS6gzcPSPA
cD5blxeRPIEzCOhZU6bAFXqLLrTnvGWmnokXJvY/v7MFL/LTH/dv+OJiNdQdwoWn2UB1Ea7Z90uq
B/ZTtX77HMCYooK7kHZWHWnA1BflrOq+gi6ZMVGrpfBTRQjQUGwtyil/8EvpnwaMxdfI3kUdi+4X
6cRJmogNjBf42sHgZIx5YY70RaC2iz5fwKXDmqG9q4ZM8iv4pYxxb2IGLT1QjMHQg9vUWUm3JDmB
C0kVopURr2vE9WSnqvtL8g3oYXiRRCZNmWVSA6ZQxM0OfRMeLZgzjYgNcN82q4OO3C1iXzKtKHxI
yOwIKPLmpqkeUqFucM/5N+sxhuzc9F+eTStEmhSVPqXr4gMlhGN04MyZqb1USrJATCvh3WCxXbFf
7ffgLuyhn2FLOh63vcN1ik7KYnOhHzWROYqGfZpT7j69JHeS3P93BTl+uZ0ZkFdGDuwdnBYch+2J
1Ymk+DPut8/YajyF9jjD8aTj1K+IrbbN0BpeBjtY9ykpUaijHA5QdvYb+Sb/kXRmXapiSxD+Ra6F
CKKvbGZERZxfXGVRijMqKvrrz5eedfre7q6ushj2zp0ZGRnR33QqFJECo3TuZ5uY/lyuZvgr/OCt
0b9hhe1QpsGS66GhF1pnB+kZFD/0Lo1bANhHcHujlPL20ExgAmiv3hqlBsWjonGvesLaa71DSDN9
jqH8CSxEFwBXVx+oupHNHUZkco5Tr6D/C/AQg9Vvf1+51rtgIxP9ENjbv7SoaFa2Fwy5qB5AwuYh
BgEuS6geNDPIuggPOfC5AD50e/eyRcSCB2nrokLB5KcUnJXdXA53fkNzu1wVpY/aGKRt1vhwCtto
tGQxdDvnvsY2521/liXUuNNvtqrgV0ZFjFE4dg2sXUI0HBWQdKmWrJ+oOEUXRufRQQzg/6DPBjOD
fu18gv/QfFHzOn6IVrJ7H1SyG/yBRJeNHWDmFeskCKjAuj4TdAoXUN6qUkzyH1l68R6acbtQ514l
oB/lOsBbhi3XEUYNswJt/4AfAZV9QUpl8UIZWJIzhDTkKlMcsqlwwhM0lJmrOC9hKpP0kaAyXM+i
Q1zdBTjldEPXmKkXLAiofUWGihtmcHfYzg0T1LShfpsg2LNFv58hQPgfOOj3/w/7YQuN86GvLSwp
4hnB5dltydkAobLN3rApqtqaagr5ojXmfKO4E0M4mEYom1HBMdPSAOVpjJFOCBGzR3HYw4hv4Q6v
qBLMiv4hnC1YR2L20Z6XzKv4+0JGaxg4CzgESE1mAf9d/BoAwdjlomnQYq4DIUopvpD0pVeClu/6
ACyVIhHU8B9Mv9SbHQ0HVIT8p2X/fpAw4nsjNIxxxBhOGRed3uGv197FZYxTY8xbFHt4omfVIr7/
4SKBaOQUK4Z6gawTE6YMyTIsSEqAjjmcEMSdLyoFuTo1iT5PgiiAEg2zFqYSwNziGT+DeQGhja2k
hb9m18EQ6a/Zx6pQJiqZn+IzOg+PqlByYjMEYq28J5/14tfdtxzsAq2gCiQBrhOchgK9AxvDaPVp
Ie6PKFR0fgXAH5usnPed+JjG+jIW5cQ8R72VhcYCYQ5rOOrQoMdCpOWDSTKqHAAJ0EyWeV3COgKC
6QOLEZmnp3BEmwVLjRj5+dnFdEJ0RwZ6NJ93avetCp2waQ54MOTPoG8NHz96i+tHqFFSGNy8hF7P
DK2H57IrbZrBerCkcOAU5OPBCsRut0/zGSQMWBoA8siuFtGXXLcY2KoHqz8uQxQBabehpCK8WVSn
OT0sxsDQZE92XtZZT8QLGp8YZhOhBCI1YMYVU3ifTYdxcXooHYTodw8bIWzkJS4wol5IagLYG85O
FU316+PqSu7hRxL+gMn/jkCt7gyBeBEKYtYW6C2bqFmzP6pmI/sY+4Clrg7wCoAosi0p90qFTjuf
EwnFP1wB4s0mU0AOZZ+03bBnRPWejLAtRNcF9Eh4660WFfGUkrodLcuHO6h76BAaFNqA3SKbISzc
Fc15PljKTvwF2cGUjwfiI2UO844a2SKD/a8ZSITbEgrtbvCBqpwFL5BXbPBIHtk6s9YLJJn8EeDq
gKkNIM+jV05ZMERPKhqOrr+N+DJUI3XuOD8XIObsmJDl5oI8o/R5g7enwGER35nm36Hy5N1PvvNS
8TRXV8DqmKdEDgxWlraGecs+/wrMc+2oC/IqINGfLEXpnWpsw9mUJ2hI+s0XAYF1oFPuf8Vcub9A
BPynnYkDML71pnp/7hlqOb6qHVYfg47/ZgEyki7oOnIG+GLcevCkYUCydoP9XwqIM+8y1UVadYHp
oCQtYfEHHNF8OlsI3fokhtrAw/5483rA5mYYz/BZqF+XW4CKB+GUv33Y/qApG/6V033bsan7iLs+
SCu1wm6BFCAyYOqZgg6JTKI6om22aL1phLVuXnEIOMkejl9vkAO68ZPi8x2IlIO16W9f7NbwSWtg
O/bZwIfe5Y6OLPZQYG+QUVowT25U+QRLTf2ODDgYFg4/PoLEZ5ml/Q3DPYSY3Zc4EyItgnYAhsFj
6XE8OaN2Z/7h4Lj+sMggJAOOjArEJ5QPIrWYPPIJIGyMAByaeimyAWSz5Ehrujx7VzuoSMapw4u9
ilZ+49di+aXkiK8eg8LCQODsYoAAzQYnnjOfxum+nUppt8YJk/1fsrYva0IZH04WKIooeO8A3nWR
e3YXMgJtNBFoQM3qHZK/AZEi74r2JUGhJF0cAiTJ6meM7uyMYfqEp6gcDGoZOGxTTTd2SEbNc3SS
5BgZcMNcvihYshE2omcqs7qpDPAjdQEac7DZMjAJaX2ugQUIOtRhcJpJWvN4uvTeHzAufmdKJpO9
SbqJhLz/PC5pkUMV+abNRS8hM2SzAj27dx78JfXAlhBiwhV7jhcCnhWpiWkFR4MFVYyynvFAznZG
+CxggNMIvBG1fWnbMwY4gBNe/HGab4ONRTZ8ZsYZQJr4flsiuXIlRxLlLvfMof5C1WMaY+a9Zk5x
ycBhjGLb5pjkQAzixw12CdeFsXN2B/btMiFNrv9VT0iWzd5gXjQY7Db8t8B4UBJQ3nJg9yZXdVmO
1+K/PNVGpOIpAkvQcRp0Pgg83Kqmlt6nJ2CgY9ovw5siBUHcBfMWwq4mwT4XuSB9zSeTjwNg0kJh
l4AGAGnzwBnKFr0rt9PzgY0pkhYtBSCaBVPNP5FA0qRgGAXpF4oVsJ4rr8ieRF22C14qrODNppHH
ODpsgBe/7A1Clc+seN9EZCPKCDMSKiHKdu3k4cPfLaDKNenJrw0RauH04x0j2yC1qMipdXNMQ+Xc
xpx28tZtrJKhPUgmZYGM8Efm78mf4vLO8nck56JlI5GchoZr+bOHR1sMY3tqNYT8eNcMd0jPjvMD
vP9BkUZTPENml7SP+IFrB59Iky8hxuUIcoiuU5vsLXvPyMQnx5ONckt0+sWhBB0FChPeKaa6HLvI
/0CKa8Y4lCVYLjG/THZQsagolMolGLI00Kjz4oA8eCG+Pyj/PeBcSO1bjcEcdfoYGLQCYz9pwNZt
UVJAk2YxkRln8mqmrePp51fGooES+lRuvF1wQt77m5m55VQXuY6ldwiE4siWmzZJK6mkuGVGLzay
ChjFxg+T9H4cQ3UWM48AweZgkyM/KM1G2lACyHvv/uAQje/2kg15kvYkj/U1k0n4D/gB+EaYf4Ys
YxrRPir8erJb89YU49h9Hlae068BUIkqTwPUo1fYpaNGww/F3IvCqYBaZyfslk3WJt8EWYecg+D2
F2fEZgsies7tWXZaRAH923mM9tw1Qt1mQuOMQJllZDEFPD5ADprX1jV+VX6Po7sXoZ2APjOg4h3H
cGIMHo3fYyDJmn+CCWykYEVLEX2/bg7MaXeoGRRZFaoadDQ3uPzEgC4zWEjs6bMNz0YThhRXSAb5
4uZZf9zrK9bW57/7FcPgShQhsyYrcknZRiGJ1C468V8AAe9flNVl+oWv1jpUj7MM2MAR0kooJrDs
nbz4w3frRLkLLtWxJ7S8W4r+NV1cMryjml5LFVBjy7rgFz+YQTrWESZjD4UkTGoNpWzJICfhvFNR
JlGBw3kOjgm9bYPNuzmtZee+GFvmTXwunsh10o+Rb3g0XRra0pW8NWhAInhv8q2tTHYS0gnoroZP
snqpM1DJa0Vc2Y9Y+6FX4iLgp1F4PZmRuOLAV9Y2Csg/5ah/JNJXalFe1YKEvkpFEA1EyhaZzDtb
kHfLFCDqY86sMelhsgfljoYM/RiykUxoM+hUiXEM4BZuhzebDs+qRUbJe98jKNrF6LBNA8z1w1Vv
p3wIKfidRGgjk3RKf45mXoC6HNnJNZDWXFz9phRQrmA1dO88siREIOTZfhqM+uMc+FyCMPZGprtL
YLC4i34GSAFT5Zpz8GKVgsSI1uu3Ni6yl3SWZzBCqA5mxdr/hRyISSO8MpVRkIzSTfCkJ0jLnxxJ
djm6QN/pfvrQXPFFwfAddRZwU8a4hIxFi+DnRNoKKi0p0c2bb7Fam1Knd0O4QWgP0tJX/cOvpDIb
1A2x9qp9OJdQjlxO5T6mjDfk7gDItVFMlCGMY58xaVEA2+XfwQPf5JOp6ATT4RBHt0V6gG7mICCE
9A+GLjD/IhAqQmb21XT2MVAEJqEy4Hn3ecR/h8RCmNTwXLRVFpilSwaFu7y0+zcdgAU5wWnO3siv
0KP9dX8uDxtZG0L2z9HFhUu+gR5CkJtjdCCiPkq5/MI+cVkAnxm9iA2HsUhmKXu//iP5CaWfU8/G
rdiTzia6UMCbE97mxgIOsoVblSJ6NssUC2GLeO2iL23YTReEniQSNYcQRnA/+OkB3T3hnLkkQn1+
24Y4z5055C7TYyicEERZPndwqQktw4KQCmuEBSSVHXoOfRH9mdGKRaLObvq2OnixqIByUiD8BMFq
OGyOhsIWY5nHmRGgjcHe8aV3FL0GkT9sjf5gfIfyqgRNoZ3B2RJXAmgigZLm4FL8NLUeAlFvSlm/
R9+cXj9fJouj2wvWNBTJIbhp4Uh0bM/I4HE4ID3jSZCkqQxHEtxthiASXoJsSx5spjgw5NBAlQW2
Y7ybxUwAD8YhnH3GqOCKrb2EjBx+5NBqkMxcqB/a7pQxQRqJiUOsIIeuJ/uo9NkLnCPkALbDkDHj
8+T20DeYP6C/SNOMPl+wIo87ytmdghshQEqn/hHcg082lR3JwxKvCgiLb8IqD2FLyuZwsLwU7bJ2
dBxfYshX2ESN+EYYi7xK9o/TdsllnIOH6xA9/O0GYVvM1XBrQ4gzv+3tXLiZ9KsVpCt38SN+YEr0
lvLDhbKNvi2ydl+ARghw8hbRTuacl7YwNwqw5NAVIOA0QpAWWJDTF6NEdLz8FBgkpZB92WQNYDyg
7laybXgsRCbcRPingeA0mU8J3RZKDRJhN7YY0y+VZyQ06+bMksOZ8GXQcOcwyihMKgMgFgEoziXU
XkWXJyZ+C2mCCQwuD7GUn1ZWhF8aFefwHI0aqoQIq0fE+9LDGqoS2oxQw/gDxzSNxGSVcgTmm+g7
cavkCqlEHib/qL/5/fieSvd3Hm83r+iYyFisNmNdGBz13ri2B026w3oqGhugKRCdku+oKYdIgcU2
DRBSsDu1VmNAZi6uiQRUGteIB6kJrp+QaWqcBFGRW7NNBe2ZGMhKM0j4vRZRRkMKRxAzEmqZ1fnP
0mnQ0AInnBwEzNDgpk1yuBA8sIAiIVLENlEdgjRGj4G7+mlNZYMR30kSuTUknGMDVhSbjJ6+fC98
CDRmgTX99/AYE5sJLzK7JOxKeh4cmiY9Lw7U7V3F02Ymcr/LFjOjY48xETWdWmEmhm2TF7KUmYFq
GtU+Vfxcmq7gbx2LDwNekoTr5RpIcYmzw4lVzLp03inKFTqCONRQUtO5UNIlFiLVOwACIWFC25l+
HlmqRruedj/wYpyBmXBFaYbmzqSGjs1QLKr+iOvw6plYGRhu0rWBddrL+bnAF/gN7aBMMjzWIA2S
G7d4vyvSHAb8sKBjqo8TDeiu6dLqpaoie42QybEXfh1JcqQh5sVvoOMQcw6nB7YDxT3DVeMpG4J2
tIzQyLSMUJWFo5Xn4kUaGx9CJW1I+EnNHayyDOVcgUmY+K63tj4WnW/Mpgm7U87M7RCxGpFkJF1Q
U/pZaXPxXKSQwT9TVAszgvZmCs2FCTs0N/VR203m+/Gc1gVmWhxjDURIGeCDML6ZMqwLLAHXh/6A
GpCi8Eqm12/jNE8tefaoD73Cie6dCYmSpWGF4KNECdvn88tIIH0QMFvm3bwMaXR7pme+ixS2SjlF
HoGZg0pw+PPKeJkEUbz7SlgYt1BX8CuxaOEC+ZUi+jR9YLx3cvpveYxeIP0JknciOmpXJBEkxeQe
oMjq495DBph8aTP16BexNImeXdhu6W4NvSjheXBKvEMgzZmoGXI+Zkj3oiFDRq0LdjSNVUblvSHQ
9/swTaiyeRy2qM3coXWxIRCy7qDD1nL7ALJ7G4nSFgphFDVBALuczavqIZWtUL3OpkIp104Mgjpg
HnQMwl83YO9kMoVLMkOtdiMGNZB52kZ7eNy/zOCBzC0iKIYK4wGaeYQSMUsAp0WvNwPe5aBRMKPt
/cwXSUmOT2AMR8I6EQ2Uu0zJDfC9IO1D3Nl+rdHtbbCWn845XGKBblvrpi1HPMfIifGjZjDwKKhy
4jAv9sTAqaDDVu+ySebXsy+tnwMw0bxLcrqb0WICHiK1SQELUqR6QNnpCe9gMp2lpp63IYBCfgA+
orSHrI5i3e+BIsT9pZtH5oJpRXTqmX75CcngEGT8uGSzF+RDy6iWej4rEwi3ZzZzCUNH2Keg4YE1
CKBJfVSknIAVvFcSvCOsmdyISEdCbQdFghO7i9EfrIsHfUwI9ino8BuwltrLzskjrvMd0uegegsq
0EfWL0cVHOuv6WHDkwVw5ghY/cXA1NUECyiBrSFRYocqq4yu242kWvKpjTG6nOHYTK3BFok+5r0o
G0BZKJL2W/YkDLOVgy3wQ2ogjgzAPkIwY0eIs3Fq55zTUGQ3ZcSrS/Mm5z+GWRUfNI7veMIIvsAj
p8sviZ6DgidpbQJJfPH29qCzLmxpCh6KqAtEkYy4jYWmQQpj0ZewqcUiUgj+g/vDecCprJEQYyUE
XAd5gWHG7tvBlKC2EZX/Oweomr7I5VucadeWWmVX6REZwJw+OBex3nS09HPw7tIVfJEhqT6uW8Da
njHvw5UVjqmTd3txI2PQN4iEyAZWRawtwm3/HHYHxcdDwAeYdm459wzqM6LiJ4dLE1ih4n9a3J7p
snhpl8B0y2noFAxliRBLAgULkhoT952R5p97tKR3ImoHXZbVfY+0knZ3TkPCdLYbKjMJOTonUAFq
2/IbbXFYjgUwjZRbydl2cuAvJESG9OJeXSh1geB7lAst86ttSZyHd8qyHf6ODn4bGY+DYjqV0QRC
AhQ8ni5IoI9SF009fcntMz5OJdgN70EOFBajntm/QktTQG1p3uEivO5jTLNC3X6IIPRnOV8pXkDG
gY/9VUEzK++CEdHONWkTOsZ8p8OvR5qCdfTkJreSCwTRBDH1HvP2f3vMluxhY7qVLcQov7r5IC/p
KwbFmdKzbtVeZ9KRniMHEYyfQGaGcU2uN1cHR8sSTwqCMTTKpBLfNsGhtoOKHplgJzU1NpsJIQtS
rw4TBVbUR5g+mCJQNpimwSZCFVT3tgbwpgvSv0uGbp91z2h9VYitAgA8wYDEo9tFbD92yEAhzvU2
wQ9piy6N4G6ocwxSmcAatmeNKbk1hVHkEBs3L7tgZ8Ke1ngJdu+NIGCf2Qbh1/5kUlSe1hxgRCeQ
CAeMkmyHPKi/Zx57oHk06his55HN9rpX0WwiQNro3v2dr35D+Yhzis0Cjwxzi8aQl7WdQftWinOa
WMpnAQvco2aWOFDLHLgQ5GQjWkJkqqXKmy3062sGMr3JhoCS0/gnKECWdp/oRgoR3Yf+eafJHvKi
aGBIbXml4AbgE5xSjroNYyB4qKK76yiqLiCGDbbr9Armpx8wz2mAHvUR8wn5UXFDIbO3/WP88dk0
jO4MaEdvfm62CN4FMRdwZ74IfTzOXAOlTkFnN84P6IKNjCnOID458qybmhRQk8CE2FL6F1CVs4/g
McE6SbxPPBhAgAMimyNNmyAbFxt9i/Y4kWiaPEix0+u439v/IBq4YdH0fT20bfIwzs5jsomwgHAZ
g2EOacW7o97iSUBwyThkKdg470SzyWFPRWm7Xw9hNCQdEDetv+XKiWsgUcBsrxn9/X5HSQV4WDd6
YP1sOCjKQPMig/iHRiIkUSoAkUHEZDnl8MxE1fDm2rxQHpjaN0gKOjRWRVyJRnZAp4HgJ3XhvkfR
R8ds70+/KWMylScFiCmoteZPaYIgJc6I9tZl0ioLveWAl8HPMMI129OnQl+T0pw4IkJ0m7y7yKR8
ARn9Acwk90UDxO7++BgJ9IXjsJmwdrXs5goMynsGmHisU0RzSPiQ+pXchr6/mdEfDecDZp6RHKEq
/AzT1ESM6SVGC3Jpu7qHyrDk6lDd3aZvQYMXsALJEn+VxsAVJFj0yxkypVeHDAdjDbJ/r0gBxNzU
i2cB5wTc1aUTzH4ubF80lTkvJc1aQXuFHw4xQfV2/LRgF9lx0hqilNS5iycDM4wEKqAN5wuklr8C
vQKGEZ+kM48CrbQjsifbgZZ8VPUpIhmVafvTLuYeL8ndKRKxR+jKWQJAFWQdubX8MuOAqCEAj4iM
bmCsN/Q2EBhYoG+HtiDpsWqUtrZi5gngDInEJ1qqoDBSgR3ofe2wLRlugFHetoiN8oQIjzbLxkeX
lKkI4eFLWilzCjfntalg6tL0kut8rXmVsKYCRYxBcmG2a6kZ8ZZGP18fZiDFEjZcLZsxceMi0WUH
l8C04yvsOh4pmvGK0/KA0C3g+iY9kRVpS6GVQZRQpz5CYXzf3WUkxxLuKKzlND3/IaiaBYA2vDEw
BNeM6KFKDt/wxVOHdSqwI83EDTl8z+/9NVS1Hu1UDz27XqQCnNTpJgmqXEQpt76CIOnMj2Mq3njK
ggENsmA+rLjLX4BghBQ5CTjl0oNHKdK2b6RphD9E6x3HQn1SEWaQphfgAKYeYzqiqwMc3nK8nYuM
lePZg28ilYvxynSK4A0TTxRLNC1oETTRkeDR3kG2Gz3hA8rEiRFLBeoSc3qcs8AIdEIqDxNsFk+R
xP8vCFJKgKdPMDVhuwh1CneXlIDRhw72NUSIAc0AKSjW3QU1Q0a9FTbixNPdpUN1QHvF6OeS+D9o
aRJbxR0RWV4pG3nkT8FdUtoFNJo67ntUsWT5M94r8itH3q3bGRgDa9n67oQ4vaJg3ci+lU9nMu2s
YD/DDLH3ltvtTQXjUaya3ZosLkTlFLy+9hFrlpNolvMgpbs/v5xYXvMOQwtUuKYD0egSk9GB7TdY
mSi5LtoTkkopuTOYuA7tjceAVIqpVPp5MZ1ot2cuFyALnwVQmXKZ/rw6M6VQ6xPvhkwIKiIwew5m
rqNyNiev9pjwddfgMIEA9CZ3YvcGLfctXgG/sFWAjo2etJHYMlAjNJLQaXOxreyYjQkoCcjL2ySM
MxQF++XhyLERvO6KwtjIblsgL5JsYjPLq/9YZ0E1kZQlKSaItIljFyhtJ578LI4/ILectsJv4jLZ
O5BtHKL/cCOwQhNCh+dylIsxE2mRBzjA8cbuvM7EPd5B9hpELqNd5WImZEsa2MXKjIt7YMrATKhA
2TASRzQ3ZpTOUgmzpJlgt1FTIpFdLQrnrzWy4CNSjIEPEHCZVLTbE2F55RuYzBysgIgVVjzk8uBg
AklQbtEOVO8Rn076CQXwx9pMmNAwh9e4PXrEcAMyjv+W+PsCT1KkSln8cKVBmUyB6niQq/nDaUa9
H3GWv4w5ikS3JT9Jn3Yjg2dyRFEu4gQtbKzHGiM7MSa5o13SdcQ9JCnD3QfG+XY0Fy8ZMtcGBSDf
u+FCMKwgV3I20t/gkp88NtzBeE/u+cf47UGDUjEJsZNGoiKL6m6O9TnnqrdhxAHUiujbty9g66wg
/uTNcDeT03Hbf+N2y0L4QV5jp37AHROgprmONgtwOkc2lAHBKfeijZw3CXuMMA1yTlGaUX8cnM3F
ZV347ACkdFgL6uSBPcitUnd/AzWRh+gigBd18HxJiJFqgudCZk/FCHmGqhkHaTlJCLBAeNKEw02I
BJr3LauVTbV8TNlWnWR6+IEvbcdgyFT1QU1YASBI9j1iTHdMX3bE/Dc3S6gMSnToGT9kY75HJudO
kwCQXwMQQDksWZ+n/90DThQMVHz6z7mgheyf6FtJMaYo2Qaje0GbVUSPV351LtgF2RaBfh9yJYIk
txYcY6SBamURQM2Km2NZfOclc6ZJkKWGoSymlZQGKudE+77CjksHSOXW2HJY+DsnhiTNlOMO9Lrw
AyrsGh6zUFWpW2QG70mfQ0a7nt3eZ9Lee+JIFeSCVUPqvtukwiltFitlKPfkc2sWjWH3YnIP99CF
vKL2IqfNs6cJ1eprZtQcFky1529Ykhdn+/59P6dsKzyRpI2ORSJMY5/G65H5FsBlGdQimgER8a9C
P5bSk95BIf1NjZSt5YKMBU5rPOV2yFu/REoN+rL7QfGAnTHF2UwR91k10m64+agJ0ZaicVT/TbQx
jCJ8Z3oGjrr8Pvt3VNt1HPrtHp5IExn63VFX/9EIJ/qLCCmiy3icyotEptANcMQWt7TnlKQbrSa4
JMrvPNXQtX8ioBBSBhyGasvlaRe98xyyArzepwvoPicBZmSFLSbZHhNAZLQFQQ9bRd4/xTmX87dP
LjNylQEzL+8NupUvl8cCPnXFVdkEoKkqJ6WriMAZVA5gUujEtCYbIacyGCZDiFf3HR0ZKNqjQypK
XhhqDqThwzSRzGV4N5/nDRTEAbEUYzuQ8pU7ffCTyGYxJPRyHy6bRpKX+wwkAAC85Ec0zHcbFNQ6
/SBiHqMMa7GWfa/JbVjL6eVGAY/cGejQ/AijRuyMborQ+A5AZq/4bXqNsEVT1C0SslpYindmigFc
eQzYs4I9naVPCrGpzbey+O9BBfVbpj+ZhoGKDCdgT9xgXTGQ0gjxEUh59WWtnn8XtG8QLsG7+Lh8
XhQMFxQGvWIi51nl7cOP1/a9pwNvxu5iOqN0982fjydemjdfg8Uo3BOuhhtHZyuBWczP3HS7awU1
icfJ6VTr08d9MpFE292KW4g+edcrWs3+bXw6Z5Ba7QMSvtnH2SMBfHZrB/E2JOC5LPB07h8Ol31k
cKCGHH+7+ffk6Lxqu2l/xlf6+I9px2caqJ6jivwxR4Xu6Kh+MdkElmUFZQ/JZSzLVXV3T83UHBgm
rLZ3BHOGx47+M1qBXq1QltEhkuqciYdQX0XWJ3zjbluNPvvwKu1T9+yK/acMNpgN9CEq3cN+2XSe
cO1VOyhJD2zrIyZxJuRGQQUafuMYbUtmHwibLbXDmnLnnukT680hh5TZcM9WTIsYByNmgTtq9pqf
bfMFqRl93gDuMAObMKVlDNxiZmxwmEOuqBTE+wkV/DbDlhyAy4SZiIiIJh27LvR13m9nRPMcfTz0
92s6wjRWSnXPxMq5CWeVdO/kYb/rs7ZktbBhdW5H3rwIVhbuq0PcOLqf5ZksjZtjAklR+on3PMML
4A3w7vhg/n/nMFHUvjNAhKNOfMWZiJ3R5LcdWPd8fUeP/zuvc6B0+V3NDOn4Qw74jPSGX64bGlH5
6T1M532cVs+hQUPzvL5Xy5bumhDAmVguMpNrW9/f/lMbtWFGoKHT9SooJ2hQzXYHX3v7FwOohDHl
4upbSHQOjL999oL5c/NR0dDr4MC85ZqybfsKmld/P0AQqQ0VL708nD2EY+B5XGesqLVDOOSiOTVC
NjcfGce3jlOY80TscLAFAzYnzwSyQDugnV++/dsE1RMk29FaiSBIYGKR7Bt/JGC0XVH+nxloA8Wv
TnoYACA2oa3j0n6Y8hNdI7NKHNkxhQyuVVwzWPIcmC9Xe3r6ef54elfdLRE0tpJX19s+SYytXdJe
4Td7iF9WtDUm171XJVs6JdfI+DiXD5OwH8c8/L4ty7aepP0Ig+1W4IisoUad6p9effB1ZAGoU+rw
XTpcwssMK6LMDdUcd3tBUi4uS+9Zencj0N49lEY/urcj0exEL80x65AlQ3Y8IGjQi16hnhacrSEr
CzSJZAaZYsYEOoKr8lYqZFACzkpSt4YYWkHw2NOGjTJy0vrhGOsm4n8PZ/fsNzi8tDuzVj45VNpo
ZbzsA63zu4Cx+C7uAu0Rt+NyeWPrEwB097gUiRZAMBkZAvsg13eCFhoxUYuQweDNADrKjTdUCzty
wzVxSBxiJGRepfOVUm3jFAzjfXJdYD3W4rhmYUtFxDMUEsqDu7iEl9fw+Xd49jc7blSdBsbVRVy6
Oy6bJd9szC4dYh8v0NyGjSJ64n/O4xYJTR1pESb9NLouBGVFTH9V8RaEu6Tf+GgoU4/l3mBvsQ/4
T/fn8PNKTi9vf580yl6BOrV7yO5d7/3of5Viu4f4cxxeOlHx8eUuGgpGDT/LKrxNeAclKnLOoYHy
EmynJ3prRRSV1955F5xrt1t6uHGvS91j5dYsM+bftiEQBRtozb7ehijLfqnoBexSxQLBZN6EgMgr
Raq+Z+hudqxdvcPLaO8XwL7w4cjVyQp2jDtjjsr4RYyYS2Nab0OmL/Zu4zgsu73rp6cF/E66bh3m
zCQbObfhiJIP0YZgSLrfqsdSwq8uks0fBvzsi13/GBgzLWgg9uW+Wu6rAsVqHZxH2z8iM9Nqzg8m
M1ohywidvDJgBRONPmJMmFkoMdwmxyI6WJF5GB5byO+JHutuv+h0vU8RdFFF1JyWzhKf7KrssF80
X8yZ2Y92sjMml+bo9hwYXW9Vo9Qx1jWax8Yprufts39C06/rVkjbHePzOTXvWXUc3ylliuhGQd6K
G7rbXXFu9lcH93Lwz7tFCbR+OEw/V1cvgtX03Pa7d6Y2w0fHKXfu4+wUN/f9cktUjUFQ6nylzdtv
n9C2ItS3Xv2n2WvenbaebFFgRx4fDXFgdKt/KEePDwpo0ZNdiSWywQmuObvz7w3l+FVqdoOCsVHa
W7tELyGnPc5uy0Mb/arMrk/X8ppXJvpFlXvV/Ta6sZVrIClyYqIYAcam6KJF7zuDu51tukVH9E4J
9UKPkbG9iIYIUlm6jY2BjvQ55/oHYRiFjn/n9Hc2aJg4yfVGkdyilmvmek0hywnG6TDROnBsmPPf
eczLIXDM/s0aw8KFkLUlgXbbMrZCmn3feTnJTnlbdh/MaDtWzqDUnoFdUSJf6JZXFr/1I+wGJ0SP
3prLtA7N0y5VDpL+MOZnDPhozcL+PXfjSweNx4ZfW6xyVBvUvfuHJOMTJ0UaeBxM6DCptqg11QGq
kCw4iMs2tOKuEeAt0Ii39vPj3JgAvqsuJC8G8qLWSDRKFzv1Bg3fPG/eq6W6SwLzdUqCQFLNUHfD
cGkzUS85tK+d6OPeTs4daX2EtxruR8NTISNMIMX2+bHObvMUvXu17hdtT/fQLkG6o4GoHT0T/AEY
+oKN3w33tbMrB2bUJYna39Ejt3/KZ++xFVO+4tEDPf85j+hqjSucaFT5dDhtz4/lrdu7t2HRb9/T
UuR12+Sq78u8anl1K5YD+oQADqkHfiJVqBPd9sRBZGH6lboemHTq9D4vl8Nwv9yXnhzmmmPA9mhf
woyTaMVpxTnVFepShf856scmqkaeidYmrryvgJjXKP5u5c/7Pqs45znJhebf3+kjrTky4uaxv22O
oPg35DBMOqt0tx2ip3U9Lt+Nn6rtHajn5sdDaG5/P8R3FAFe7p2HXdt3gu//yV9CQymJRpU0GZIU
pvRJI3QciBsSbIvojkL9AGW1MgXZcS7cNdd7ce4goVDxOjBjoNo8+UjQIWJo8kzNrbpX6sVkbbbT
FRJVD6Y78MVJsKA9qKsMyABqQpZoMSCIXJLbPVLRFMF1SAJRfezrol6KN1artm8pY8afP5OXksL7
Skis9nXYmXG6NYlf9Hab9n3A26oS7vA7BMHvbcfPRCOmyt+pH+SIBQAcmXzmydGdC0/ra5pVT45A
Xjqnp3Nk7BbgiDQSxywPHJQuNYj61SPfYwzKZxbd4yq+PDPyM1ShEuItf3EzDIkZ6yIikdunnGAU
NfTuQaLoGo6bajUnaeTDmkgDM8bKLz45pnplD05QMkmPfA6/kXb8IR/EVQRtrislB7zpk6zC64BH
C/v+wjwh9QVHK79Qn519yqmggIQgKji600GU5cNIaQU5th00WeKc+bwZPkFacBedU4DzHTYFju+l
vDMcyJYGrgK8MRKp9kyS1MItInKE04AE4ewX6LZxmjEs7nfw1fnAoJ0wOSPd0tbmiZosm9Ji83Vw
Iuvt4JerQgamWxCj5RnzOx4ZN8WcHosHLjMjCHViguvFliwGjaPPAj68u4Zv+EKhMEm3UU10r+E2
7xAwEbfYdGSbF3AgaGLXyXea6uLJKvJqEuyjjBYbswMa+ayr1V3pa/xJ1+/1a7YaUfMzcLq49Nog
oKvBEZ0Qob9chqT4KD7Is3kMOCsurOSkOeGitI58kUqCKyVbwkKBpEYSVqwZIKXijqeoJeodksYi
nbL7bSAT8rDrJYkQNLoOkicxbAe6cx1ZIT7L7OSdgbfqZeVLYEn3382+hNjAyABnqsGSq/wS8Og6
2ILOY701fjuHoeZUyJCEHc/k9XJNOi9xT9lxQw+Gq9s5JGfkyCfKXNSHHMtnoAy5RNc44be3otnq
NN1jIFURi3ULOgl4QEBkklhXpiz+PeBt0mbLat6Xltg17HZHOHMEBq56cKuV9aDwpsLxL1jg6hEt
VgQnz30r3Q5L+no1I3NXQ+0Wr/F7bKommJ/h3YeXBZwANNzO7onx049dIhcrzxtDB/mnT8K0xZIS
zGGRfpYtl5XbTK4DPeA3Ey3Idr41NChMZ2QBd7HoZPay4V97jAOO70/QNLUzlLl5ghzqziq+pawy
3eZN8vTpNHJHTI4iydT8aaPYviNY7WiSDmuUv7vqnh8DqjLd5q8m3Z6We8VsEHtyCl7FHqr7GGSY
P93pEUMSu+KEDBvMqXC1XYhFJXZ6vNKUYEcm+Z6t+ng17GyqhG1+XdknLJemravir0OONjzOjCwR
VCRkVbHOeEEesgIfngYaAVcu4FUFH/fBtbpPX76dvdPj6NCQjhvzd6gi/Y7HMyq2jGHzGNlnGtwY
uYMeS2SroPVynXqv43GJeq/5cxt1pyhXtb132C58zWEpqXfIsv3Y+0Bj5oXvk0ehnn2+7SWXfwxe
2TMx4TxyaYeFPDq6Z8FdPvfJp7JZtgBdATv9IqEGHsmNHcjX+PAPS5PvbMk1yVff45IhuaJL9CwC
NP0+NlF9H3cCvEde4ZEv6SsKe60nT96gcnYAgKHwyhLScZZQBrayDDBCcuqi6ho1kFobGr0n/BUk
n9iG/0g6syVVsSwMPxERyMwtMzjPpjeGpikgKpPg8PT17VNxorpPV5umwmbvtf71D/2EN2wWrPJM
LPM7nnuj+4/9YAH+u7ZcKiPgzqubwbG3XX7+c3AQ3PPcKnf31Qq3DHElf9nTOe/pomTApOdflXSx
MjXO0l9DeY1FMnk2oL2W1/ZheQ+uZXi1PJ2k8nau8Dxm8w9uzjalqtvfovszkjFEXNns2sSqU/CR
CoHiEMjj7moZDs/Oje+eBqypIi6lqdWFjeHY373SeLyvzNHUJQpDNCg8sVxNv7dECd4bwusLO77P
Kuf9Ohq3YAAWJMJVumKUfoY6C65T2MOhiNkF+z5OqOm8eR3f1fmeMuPqjy2XmC8zoLqpccBlWtEX
kdbu+stPendxzL3WNKqrogs7ErFIIMEiA1ZT57ZE1ITh5FZvMrhfes1pd/dVm1nhC5Kl84A6E5fE
3NyQ8/qfqnfl4s4H2fB91GKrXOGPIr83Gk+hcf1V5ImiiVPCBvDGDBvbhf3N53AXY0i5obH35TKS
0uRerAD9ziVWK5KTarHwLtIm6CYEA+XLz6/ERNVA475MA8gHHA0H71xpHmoQBb1Y+eEsX8kLTYkL
JXq/JwCXArIe4Hg/SJ4DLy+wU5Mwouo+UX67qLCPWkLE5RAs6In/8nSzwT7p+fumZb3Petgltmsr
k57A+Dy8XilRy+KSt5O89A7PP7Ka+Fg/AAjF1zN/5l9JCKH4O58KPucj0gH2C1Nw7clUWdfbho9C
aI7LxsaQ/FEGZxi0GIe4des25SgN9BRcGn+xOxNUQCiNBxbJL7yBPyGSBNotR8wjgK6RakBnyZfU
luzT22aN88gLyRl1DBzxiMZVQC6dR7+MtunSZAlJtRcTa/fxmQllQ32GphUtOe7xHnMUjBjr8KF5
trWxmSSXw5SPCMVgDpAP+gnl7gc2JOrM+5bZjA2tEidJ5kZO306BSNPKh2fEMIV9ZCb0YNsHTBVX
NXCrcTLsfpB+VHwYt8O9JeevDGEvL/c9lWFC6HmYskmXQ8YMeDzIgpx0Lv2dEsqJUBcTJwpmneHV
7L7bHyHPTKGz4Hgh6HfvgTfMDGbWaJDrGzdoMLX2DFMa2rS49a+qW5geau3PzKzG2OBfHjdA2Tv6
a8/6TPXUb26BCW8J72FIU88mBpBKQ0kKVKg9tGmcDE5mr68ZCHVuOG2NBO7hVaoztZKSfdk9YNaO
Uvz4fZFCgfQCu2GndawCRd0g+jKowo4aCPZ9YndNytAESq683L96Naw7d0W6HAVR4d6mPMrdR2Bu
LeU656F/qEYDXN2jatmuF6Bt+Z4qD9R9TtIJDsZuZo6lJqxUXx4XVUjJcNSwe/NSVHqdME1XOcsC
XaM5PcgkUt2JPOuF5tCG5+/3YL+3mS7sm4jkI8prb11wdVC8/SEpolONczxsSeLIEXqdDA3nWu+K
1yzfSjpByn/aAWixo/NVnFMpu9ffqY3KtRfw9jFjepRzn51AcXvhjjSu8JlCGYnBD2lpvyRN/YvX
6W3iG8gr4xNOiZsxOsjSBcWycwdac1IsirKoAIJAvhfU61WzrMfdGhd7Xlj4AwNn3dUrdbtF5t7x
4D/eyQrEm9D5jBm58fC4GROcA+I1WHm0Yh2xJBuZZncHee9V4ZntvR7+uBhExPxkPiY8q6k+qt2V
gMp575ySPoi5EMHqg1b9vaUrQJq2rUVQVsMZQpXqZekYX/W29bHDFzSy+ha8WTYMp26PM1Fr5Ry3
2gTh/BaN1CAoCAEBYQZ3Zr2DejBu6qK7DpfhbiTt9nwvEwJPeeAhqjV/MCSWNXIDTu/1bZGf0x/s
Ycue8gd2mbvkOWP84TVsBFRwNCKW5F5vQwBKA78Ov+dwxnjE5egVYmyUT9QgjKXEaE9YCd2XTG/N
GSKlP/CfJqRBWCOPILTr7efan65jpR9YnwBff9HI4Dd+ucfK7+d3yxmg02Y7/yx8oZUerenWNmG+
mmtQtN8rvjczPH+pcjaPoX1kRXsNUqwBJaKn4xYxajY/29z9tVnieCbnrwRne8Yb+SxnTFOFzXNW
XaFCPQ/s3Gj9F3fN+yAbA6I84IPrm9wNyi0Ahzt8RLSGft37RajWYTHmAq0H2zf4Q/oJ7YXFdXbr
v7zzVtxHfmah90Fm8S/zhJ7r9Yf38ynF/8vnX6Yv/0YZTyuIJZG0INPiHUmHf6rqG/yL8IAhvr/f
A/8YlwZNtgkSDHsQq1zxEJmYoW06f2ALboaU+lWK4zVxjNfRFZRlQADRwwdlws7ZL8pw/JWSPQFL
piOiCPsghySyK4/oPM3eOR3Cl5poqL0G4b4v1sTJxSAjsvv0bFoOkXgjCKMooHGjw4M6dx5B2jjT
fbGoncwNVul8Gt8jsqJu7APlcfcYfQOh81U2+ym7V+2dWqhYzmdzeI7Q22h+w4d9kTcE72ezSy0X
Ey6+AqEJVH0i5tIGI3dvP/t+xN7x8XV4wHd3j60t9EGetoR6Pqak9fY85TJmKq34sanJsPEDnSif
MEckq87t/O/OMIaHOaGb5CQSPSAyGJXQ5LjMxLfdvYOPjlBA/yU1Q5CLBF9NduvNg/3K2Oy5jAoh
jIBqcIGw0npPiYP/l9tIfYiji5OSP/hyh1iHhss3ydP4E0NjQ7vI4XIS5gLexti/qBR8ezk8HCHM
wYdhTxBz0efvTv29bwwEpx0qpb7BorN06mNJ1OfjDGEft863J9IoykVP9xAYIKn8bxaBUBinH6zL
6/2JiKFdvti3C+EmgKCJNE221zu35iP83/aEz/Jnxf4IosjNZ7YWtIlgHKvTf7QLQdhYnucbyPrc
nKUwBHwL1g3RwAyugYthNULq0mdqrEw2UlS9lpsX9qAMe1Gxp45gjKorgPKcd4oUnhYaKl+whl5Y
yuyqX9O5rjp/N9Q9IQeGtbVhtt7hePn19kNIkdn6xZwKYgs0f5+xP6r1RtyMDSyK821n4mw7YvDH
0e3I86cQOpFLBFMEi0eG+zGvuijg9ZC38oBfgC5hyez8KtqQ5wJGx8OFW6yCiwikHCpKhRkyPQdI
jRSC+mEo9IOPxlH4VBmn11LAE0xnPaazdCKhsW48rYKMJCfjQB1NhRWE5p/21oCjjUfqM/7GJxyb
CgoIVzxduLgz8+6oITfQ+RGipIvbSnFz21X4zmRZ6cLy4cPx6xe8vMm87rDUM09Nw4aMC1+yQUA5
ubSMjiCWjFO2emI58Dgg7XVrDMIAE9QxOVDGUQXt8vZ67siXarRpPFn2O5u178imA4LLZMViYt64
CQPPhEbVg1BreCTLsWHZbo5v+Gj7GcHP7eduj3plD6XpZEzO5PF9iC003PLmfSsOcA8Vg6YiXaf6
NPNQRXoE9WNWbMtIDjlfxzYm5+IRMp33ryfv+2BvBmbtD4rpG6+n/ek5GygOwVEQug7zN1/27nJ8
v1iG61WOFBAR6sv9nmRmu0BTJBGCRE+/TvZwVvf9528QSfSnDFwHrsJL/uwW3Dks/iTG6VivPYJV
v3z8fBWnBTHhSM/cQ1LFetCGOGLd1zSGUS189MvxbfoeKj/PRMOU3ZpJvoo5oDuIsiUuDLcZeZ9g
8nS8PJSnNKmTMmGi7QC7o9XhndOoiB45Tpl6cF1dzxqbU0FeKy4pc7IC2Z05uMm5Omn4Spw+VKrO
Y2mCxibSBAnBY2ggfKzdJm6dflaxhbXOPbSEcMDPAm53MNjy6QMtfHtsmAlPuTBluXr9qQzfW6x+
ffHBbnzwa9CfjBnHSdSuibUTm5T/9UjWmBmJ0B+mR7Vze6KtbzstJGH0cgjtqcQfjMUT9q0IthXJ
7i/4lBGNzfWvPEmesc2nGXsU7MMraJ8MTEH9WLqXaqzzbIEeudYp90z426Im/0c0zOIXrBey8zht
uomVPLzr6hnbp+vUeJFllIZ5aMUWgNK4XvOhl4OodQeefGRP3bcO94dtnDzJuBkpvsXFLnxFfBGn
32qz5kToov8Y5iM87mtPgbpHPK3/ZJufyTApC+paSA4jfQ7jM66GGeEZh1k+HqRO5jVDyWc6ydMq
+Qt0nQeqZXthTsit2orLbZ9W979r8B6qUT97Ejb73km/Ty63uPYqSUuPc/MDKcJyWDnjb9SR6ufW
rsSJYLi530dN9A1t/x7mls9s53bwLITo42f0OFVbk4KQzolGZsEU0W+ie5gtn5Hum+7B6xl1AcuN
m+gxJNlmxlVa9yxDBAahPm4RLn2dXzl+Y0GC8tbJcxz4Xcbcc8uhtqEWL4IKsvDp5l0DEfPxXU2N
C0YgAAQxVFozBeVmDW/S03sm2MjjjIDmepMuxnogHZy8coN6rA6x1lWoQykgMu8pDt7h55/bD7aV
nPzXxqOw0BIiat+BNPDqS0/C+JXmFTVbwuHB+ikRUlLlzUqfYUqEgliYJ81ppjqYkNvrWDDyDmC6
JAe7YnfHuEEohtBcZRwdYswYJROXBt8pYp/dGfHwkC3935vBRLy4CdwxLFGhn5Enj7qyYRtP1nC0
aEvnUL7nQ17AITFnKWKph6wxDVo4SQyvEfA7RyqvGHFEAnXwn2jOy5LcQ795EZ8AHx24rkjQh4gp
TMSjp/0eYWnvKZlLaK5y9/PJDfMzotUPk9T7EYoHwZ7/mTAvBpYYJBZSWW7QtveziZooEEIAYwVi
YTk/dii8tyPee7fjEoo98uXudnueQ2GXazrUALSgOKgirUGzgZnNECfgzZB/CWUTJiKfkEp5+QzX
YEQhpbVwH6cVl2H1IUH95wUzHg/nw3kieGtFICPBZFb8/mu4lvBWeWXSxhgfQrXl6OMo70lFBOzh
tIV/5XJQ8j660A8JWjVwX6iMZRppIcLkFsphHxgIQROD5ND3FE/vqTKm755shpt3MMTBBv+aBgMU
OTQYTayhVbHeuuQ98+AXnSkVUNjU/jNQl4L4u6n9jYKWDFP7lHssRXb0nW4oVPkjzlG8YwaezXoc
jrlwJMci1hN6I4CHqVDTpN7gBwjUH8ykQBoJa3wGe5AqITi2/CMIX4LkyYGvoll0j5AFKtYKbhWM
9sViu/GtC0hheA7NLxWjbZGX+gghCYWicGNFYdsG3u1eLmecUxEEWD61Kb8I3AC+lPiFTTBY6qi4
S/8zlxkdwkvHUTW+M3cm5ZsgR+JR/Q+0o7QNONbYHoojk5PXEO/Gphfx6jLpUO8h2nFa/s83Sucf
1b2vX89F/loPXks8m5Rhv1OFb9DVPWNbLkWEzscICtwNj4/6g88UnLXSPw9mcMRgqz+DLqkbrvSO
KglOqDHP2BU5Q3C7je/HfyUfEAiIwrEZgdQt5aT31F2F062GxUrlfWcbCBrs+A8u83KJjEcn04TJ
RKgCW7N+4NvOcY8ezIRQEZMy9BKwbLFsIPoDWqpgEV9D1LqEcVKM8Wxdsem4RKzoA6uerSjy6eO8
N25/E6451/o8PwsCsM06Z5XDwfIuVFvRcjIRLhk8uu/QIC0YviCv+fC8wcxiF0SbLSJjmLsJPTbk
frEsqCnhfa8NwHWLJIiP1/sWb/K8VJtBcmf/H3+CbII/rLvVx8aSnBinC9QQZ0zMIu+jNmD6zx4L
r2g22nbefaRNGVNhAKksDe55ALfnV2RAZRMNEqUe0v0xbGv4RaBVPbMa0PP8pyQLlukIoVVkUKer
w1RkSjEXlublanBpjtruMC1H2VG/h4STZWnG5T1OgMVJlCp+rkPZOyI/srZfRhRFgK8CTMxDif+j
NEuFow/+H3/Xv09kx12ULg04Yz8vFCyvCAsaHNhwiEGreoJRNoF+yLMpCPYlokBXDB+sQN0cG5dn
H4hePBH3ZUS0Q+kqlnNLGuwBvQEQuq9RBDDJLL0MrEvDeIGxSwFichazEioB0hyYsPaLa/Se3M++
Xx3rNPxhJpGfAZ9fsbp5iTnXABJlxMTJ+AqyCz0CT6dRb5/l6H31dO7wj7CItZG/mARYh7ke2FNR
O9IDwSiEy3D7gX04tjtXoptpft/q6DozgwNg/FKmIEMDPc0ddWR8QYrdB9W85rRQMJmpNF5F3hPk
wSiNLHF6PWL1FyltCfYbNr8mE4obyQ5ZjBQbWcID1qWbnyiaqX9QUWLxo4TpROyG+kxb1BjHzdQK
UE2oHDqCJVfZ+onyBfu88w3SJl3GA7gVIrJQ08pzY31Yp1lQXKy1tv/OJMxwoC9Ar4LIGRDv8l2y
AW7rbTfM1gOayFkN+sIDMMB9+cZLl/97obHnAARimcK4GdIqHQlTeRREmFVJI9sjOOI2V4a6NeLy
MnSG1FmJuFtskj8nSDxqdLfmUITwDGEOC1v9bM/0QXDDNAsTjBUKfpBj0Bywkg9JvuRde3N4rcGk
yzx3zc1C9AJucIrOpAI0id+h7hBWrwi2PGgcmFTgycdw+CRx9BkzafZh9LsXw1npwvQFpcJaZBQ3
b7dbyj1qcJTnc+aBxmN8wMUba/ZnzETwcQur61hmstcnbfODAHLwB1lKcMDwCQbr9IkVYXo5yqKH
HBk7n6Hq2gW/f8zXSTubMPvK4VXCzcwWxi900MIKCS8sUXciOsZi8L7SguQwZJ5+nbyuK6Jx78+J
oicSuuB7LH9/nrCAFFq1q1+AtHEsdUQnMhn9kGz7gfuuJ7IWNvy/X68qIAAF6Iws5WiosYZM+QH3
CRg+/mrejVVJGwzd41APrfbPlLkNSEM+4wMYzOcxa9nI6timdOrXvXWy8A7+dmGx6Fdq8IjFAn34
xbEaNQAEA+eKK6MaPolwIuWCR4admqaERUI8vDXPsuT2CQ/YImAWCuG8Ibr0l1bt0IzyzH0lLVC1
ve0ygq8V90vq1O/3bL6S5urdzBF24tDTv/DodMZoj2rdWqsbWW39XBosZTwoDrtvOTbrqCLfGKib
ARRpt9Bzc8l/oX6fdrh/L/Um+XbRswCUzbDbpzX/fAAsaTmemadwyoFRBxLROgdr1Hz+aPRAjHDh
pleSpu+nb0Eno/LkE05pXXDhxovYGiT4IWy+AUu/h0szOUij3kZj+KTRBiqCIi5rBMPPtDGHcDZ5
//BkDq/jl7I2+yh7RQr5rTRbU77bvfahyurMPHopKuDDXm5AOnqXkKP6fIXyLaqC04Bx7xdjhM6F
HPVkDpUB30P1DctTYSSq6WvksPivOuSxOyjRnLkD/CbC6Yx+X2hhfwX/qELtOkcXYSywjoxgGuYe
MXvVGu3yewzzIdQ3SW8gpg1x7v16926iDlgJ+9oKqAHuJTZk0ROT9wr/DfovHtF6WrdjxY77hbGF
3U1F9/2Tnwzn+z9wWsimz85jWpND/ESBgbg6YhKyev4SyYP1ut7EKT0qJA3dB18DZFDKCUHW9SDB
iryEOMa/Kr/RTcXIfahRrtbtiHGVsjcVZNckWoOUWQTDWTEpU3ZXgy3o9gEqqGtOe80330Grc9Md
TDQy8mAgpOohj1efJv/GSQcQgNe4fAWWvGjoXfVJrscNgzmMwY0JdSIfE2B+0HjWpTrnnKHnz/Ej
TzvBq3el08AhuhSaHSjjlDyckg6QBQ9f4A+f+z54gj++n8PXB8gcSEBtlnFBxxA10375QXjulF+q
yIc2eus0pIwDoHLRuaFXLBJ9+jwkFoJO0JdLannE4ua3SIYj8wmwOwGEFDOft3B6N77OuWeP7+dF
N/u8R3edkR6bv3l+SA5rf6MWzHVqDBswhjB+2wFoV/ocVUxA7xvTedF2wtfrnJJUDGucd4HYQ2De
H+A9iw35n+sBLJ7HPn0bBByQQIihh0Y04vy6BmNh+JduB8tsZLJ3Dbz3TnkuPmJUDEgbQpEH3uSL
KIQw2U7XAE8aYX0Mes29ceirQczVa9VhDf9Fcr+SyzglgwF7WsXS6bs63XJv/1a8omdSzXDyxSp2
saPIi+TRRMqcc/l+3d21QFEZbeNWcPfMgXfrcSyt6TqoDFDHRNbwsTHeuMUlEhXvM3mTubp+W5Mb
4egNTnNuSoR16ZPcR0yc5Hcw5JdaEZiYjzH2Yg0Cd0lUc1dQgJl1WsPh1qvg/t28s9guzl3nP9hc
Lk73S7Orqd6WGq171h7B02k5fcMS4jRlHX+n/OX68tTxzXRq1HMSFL9Q8t8OAcCrNJGVoHjH3yoy
DHfF/0AAs6L9Tp1ifRVCCxf6oaL63/vQNF0uSNJTU4Lrt1xqYoSqDQoDHOoYSI/RvugtIvSBNn5W
/kfzzOfEFGin6jwGvvp1tCUvrV/DBhNWfMsBdr9Bng7R9DNP10C1q/no+Y3KkfI7UV9eL5Gqwcwe
smnPMfVZCldvV63W15efapGtefxFIMrd5xcsr5M4SbcpEheSSASt34needIdcLKuFu13e30GN5q0
ze0WS6EBaon8lmtzVylkQRXSsdkFZM6z6ReuOjQh2xXDjAe1XHQC2RiUccPUdOD29koynQFkuUc0
QCBSeh3VEGKEzFWm+nyk35aP8sJs/2svB/KY5dd9gtsGw+NfUgYZ9ZA6YsQ3+DvYKeKLosGTjdvD
uMYbxRjW9Vg6zBREXFa10l5DpfWfPgGMk5oK0J29dnaRDDJXB/GxBQCikMZaIF1HkmgmUgUtk4Dq
vnXrcQb5E+74g5bKhbWbY5EYFwdOWzX87LXaEcMK2yRkw7kZic0jbb9H3PmYrcOskOLG9V98n/cE
rTaa2/zckwGv9Fb9OVaH5RhoR7edmxpnpxt2J8WBsQcGGVuV+ENr0129l+a9rkOT+3b125dAbJTl
iNLnmJ4r0RKwFzQ3vwIUBi0lwDbHc95tKcAtl5N1fAiU+Isi5BHJg0Bn5Mw9CK3CX5W18wS73bYl
Rq0d0oj1ez4zGIIO5oy9vtjTN0gELup+UIkwyQ5ku17RVZhzSRNhyGYT4GiSmhH/+abxgDXSStNO
c3FvS4FGBWkdDcTn+mPIi5SQxQxImLo/SFJIPBlBEi8PxYbIbDdyDqwxnIyv4V27tW27KXRRdaq2
TvhFbLh5Xt79kTWGRwRO8u1okG8H16THIIeq47qDz9uJ4jn6zAwK71kKUS79yVrO+nwmaWGVB2zr
xR9SiJ4n8s8AJ1SXb6LkXi4Z2g0CkdIDF9P3yvXq1ocx3ZwqllPY/pa/TcpPZSDH4G7XSUvXR2AC
kEX8OME7Q6IPZYlpN7mx9b46Vbfx4DB8WEFL7O5q+8a4ELxwAstGq6ZGMcpnB2bwfe7nXVjZkzd9
glvgQcwaQ3g9NccNsP7A01Ytir8UcqUMhwX0y5AYvzMV1BJboSmDpKFGepkofcytPcTv4UpkcYNo
P+Kedk4b1wcwwQYoR/NamjYiQSTGi5NCn73QR/BbVYIolZUCM9tOntVvTQ30Ui6EhlohmCAXl9ui
nfVFPl7U4wp+L1S2JPWvy5KK3wTOPkCHw28XvUU/HBH8oP3KVqxz82fQmgdgeN8Zkv42+LRR3off
atgdwkM9VTffTYV3IrxnC3KsS+XX9TBoIBcRvp13ifTxxc44ugNUU+21vjwt2gSzSx5fa8cDYjYz
4x5IdwRZbIcuexDbIFye7kuN6GSL24JBhBFJGcOX59/r6Xh19DEDwm4OIIVdYFORqrNh574bn8xi
+B0cl5TcRLrcFabG8NtgMvnvMIHoCcEVmSQq8nLbJsPnjlNptxkum7/DQpBIaSV57FwIIbP9C0vb
l7/rd2Md/gXeEL0ZUy1xg2GaYdINMZ4jbTA/EA7dRoCAnyLOOExXFT27Y+562vTFavVYsgtpM4Nw
VhRcLzfmzVrOV+9jTmoIth8adsRt3vg5uilILgNmVvfnyLp5NmRbt5eIbGXXlmbFEoLvhTKVYVp0
WTN1l7HA+f5QVpnCGAsIfQTNiaHkbkex5fU/7xlC2EyiGx3Mvo/RQXZvEkywiYWDr+RZio/wRchz
EU4XekipYZmijql2Uu1RD1aHcUObE9vVnIkx1W4mjQetr31xkRvRfPRBMSGWBqzuRkGReBWIP8pM
fYXN/fL5Zw0/I24m/dZtQtHwugWvJmarqcupxYgGRqgS1IF7+5Pa6fz2R/azS/IH8Nn7R1PDJrCj
9CKbLg02qCOGzY1vr3MpUAw8RkBTXXjotETDT9xYnpF5WeQ2G3xyCIxc5KQHj9jQmT/lI46SCs7e
8rHBlqmOD6rf7kaIAe+foEF4RHdSQYDGgdXlMuO1S8bVUGOgCOXi/ED2IwKtsXB+i7wodKDVSJhV
R68p8kxwZwk9QTRUY5IO8NKgsTSq5G6M0djhM/N2UT8wp+TY9RXI2kK5vq5AoIopwrxHAUsadjeR
3Gv6U+1Ufv4KvPDhPXnXd3TN4n6N+a5cAUO21r5GIvMNn9XCzKJmj/Gooa/N6+Wq7jJEzT9fNCHW
nVqO9KAAfiSG7ZghokVUIR7ZU9OecPLKVmiZcf4eyvZRAyZgZ5CT64VLJZh7o+uGDFf//uMfps1W
ZBn3bujjZlh6rnG6Rb40HxUdygVtZ/GFFAjI3taavsj3vKSYuaquE5Yvp2bcgIr8gRcdHiPZV6Sq
J3Tboy8mYthe5DNf3Wgyp0QEXeI15Tc45W4LrQF/AzSOzBIhGeF0Pz4FMftVQDjcGCQR/d1rqD5w
YZrfJbdPYxjGWRVo7TCfEmLFyjL52bkSEVeCLxfF48g9gjLyI7bXbtk5Pp//Q59IwmO1ey50/YJZ
AXgNXL5ltMR8cKLg0BGhWEHGRszKusHKEGVriNUmbw/mvoR1jWbAfSKZhGRjojr9M43gawT2lz0/
rh6JzMAFNlEG1PeFA3Xb6oclF0czcZcmrr6G7eoai0HMs0YzxlhgIW/hn8/Zo8E0k2q/5gWf0dVm
HxVgaoW9zud0P+VZIE8GCAueWLXwiIumZGckEAatzbfyTu/ltFrdsSxn//xFAL/ElHRur/jQX8wf
X85wNw6as71j6MpPKuEQgbLhD++b8VBZsOQZrHDdIGLDet2mwRAn5JE3ZgCLXTwHN3lbMJcSfm1S
bvEk8KBxPLdQqOF6AJ046VahVxt73yVTaIUnmB7Bmdwz5m84bB1dBj/WOKP3Abp/eSTOpbCHJPiK
yMeQ4Iwev4OlhYgToLEFFRnCOLzqWN0CNMlzbSycy7Ur0zHTR2spOQwdUVzS34zJicAU9+U+X1F3
QthchE/GvlJBntCpYfNZo6G8QC7kZ0mybN0lm2hyOOFMbDlLMuYxyJ5FFdHSdnxxUxOrv9sfdiZD
MAvdrfHnHxYyzyCN5YtciSdKS2wX8AOcMgYCwOFt43mknDJCXRGUIo7N5jTgF2KoD/6b7XVYZ4Gy
4Iz+OZfY3xEhwagfTAgU8QVxBI+kk5hzRUx1cAjD5I5yuHDRKPLluPVY0Pzgq5q4bPfnDBsqvCyA
3cNsbyH7dyo1QFtiFv4d8hsaxnR5gZG0wCNpCUSyzGv8wvBpH5osogVWKuHZ/MEZk6EMtPl557+B
0AVfcrm8dLAycFQVrtEifvSR83E+dtC4lwQZD34ZemQSzOatfygTWN3//DXOaMQWN1YOGRzihEYp
Sk/67v+5rGI8VYU5qJ1rxyD2Ed4fB6qW0FpcxyBKjIxOfMolYDXK5ckB9jrM0BhnbIgg/ySgwBxv
zNCQMaA8nRYej2YM0VHaiHuAiSZo9+U67+wA07hztq6Z8y1Z8Pyei7WYC68AWXi84wQubiClLG9B
+CJDEbwvUoaBwn4YEPvCfwlfeHxD4VFRWAtjhGrOGA0SHGKYBNIZuS+ei/xTqFpepABg1iomhMCi
diyGXyaO8Pi+EAX578iQTCxk4LDyGqZaQ9tgoqkjzAeGLz4jLI+lR2B6d2tl83PZn7B85BLZMRd+
j+azCFN7rpzKqS3SbzOw+UtJB+CDKWgNNqRng2/Ah0EVqZ3QgxgnFFNjBlG3NYNOhlyNq68MZYr5
ybUbgzlZqNKcd082zdzUPDLTqQPQkGNSzOL+l163vK7nLTAyVA4c/LIAVR6QleUW8pqWl73bahDz
OeY/fi9DfdwhhQQFjTz3gj9i/M/Kz73PFvXvc41ATGNkW6QjnrG7xbJlSAjY480H7+T7IjiFoRfi
Lvp+L3pevTM1KGafMv4ujbMudJ5IfWVu1lyRBFEJNB0YVsDMTDTJ017yk7BvWKg92TLA3awvCZ42
t1inAuQJclJ9PWiOB8uRYb4nuu2++LwOTpbp9Myax1jt37e50BjzGaZz9SfDbEFQlwDIl7RKb77V
0nxhsBl8ESQyrNUjg45smjAcfgH3R8LUT4tQOXS+fOCJeM5tqOVLph8o6WjccKSkhxKMKCzUMcAQ
idkvRHg6qgPo9mlAdjbaDSZc4vqJdGuu/2Ipdj7WK+JT7ybk+YrkVntyLQVfivg6ONif00Uk5VEc
r4XoA3dBuJpVRwIHUBJSh2ui1D6iJlA3IAvGdHgvQ70mCwqeWZkwB81hfTc8ZsW4NVctla/h4zgz
3zx0jOZ8dYWjicmxWj6hery4blGnh5d2eFZj6tJshu/Z4gOmfxVEn+v4Jl6TCIghEbuZ8AXVPapP
scH7G3mPjEllKnHmhBezYjHUVx+8jEG/b8EsyQM22swX6mw218/whZVIjpEdC329KQ8QBjZ1iX8M
gVZzD+/pKGFDj9YTl/biB7GPHzGwjc4HsE1I4+L3dgDM0gh87juA8Mg6fjxG5XNm+eUBEzRVxhKP
507v49eWR5+NRIiMGXzgA6jTp/Nh57o+Sz1FbFRNetZnA+BdLdTjegiCL74BObHPAdQAIE28OQ+c
S2Ft/6hxbvzbYTALZWIC+LLEJAF2GCMKrg+Cdm4Q3eAT3kWsRGTKyVWsopyzvkP1qIOZQKGlaZE5
QPFaE+rnOb63/yhiQAP8WHg7Pgi2meQ/RwydDpBuXDbxuY5EtuSakoIwE3aT44iURQLpiwauJ6LS
B29IWtKXGozicOvPgKYw0xy4LoK+iy6xebImeRYG0PBFWkATCtSxPV2YVVAncYEerNQb/8wlj8YE
X17Ela6wqnE8lgZkDtwqGQzWnL+oMXnkKiVGb3eI1ePte7RRwL4WiIIe/ehKUqS7frpLpoTu/LYW
e9ZzMi/YJyJri8YfaA0Ch51FeeesB2qY6cyITWiCzD2EFpQJPY7+hJp/Fg0mzr68H5bDrJ8/ic6w
6qU8WDM5xNN92zmbBltaV0cvMP7HCXzhqqtg70zI1GEmbKcsHdbdYCZGZ1514LAGaKe/pPnoseBt
uQgpOwLz0ZRTudTjal8WP2wPQLDVHuMBHd29MckGspsy9YDjb3n3GaLGMYNX4APCnjg4CCFtl+3A
0Xq0Q0GNUA2YCnr0fashxxkxN5U+DF6rxBg+9nUNtm8Nea+egiOfcszgBPIhcHecn8z4EbqtLASb
LXAo2twRu4od0orjHkQiIPJDzApva2uh//BVCitgt1MmZEdxDUCsIVDIcTG5rVDIwwtgY0+9Hp/7
M1nJk2dshcIUqkjyIzYwc2tO0m0G5/DuQ3Ih9a/c3I/54r5oJ/25NuCXfnJE6eyPfh8/oGnkSEwc
EBumLzVDdbxwd3XrVE//+sRqAH8Dkp3pm+H6g+m/ajfFwAeKGwbIO1PzC8nPUf2o7qOJr4cxrE0W
vfM86ZPsZKyskQwFpgsKjpYjYIu17FBfQwn7j6Tz2lYUi6LoFzkGiIK8ksGA6ZpeGHr1ApJFgn59
T6pHd1dVV3cZgHPODmvN7X09/stkSPQOCpcgmJO0oKDGc5cfgHXOnzfxRRlniu2deR/G8xYdVf1z
V6nB4ljC8oPyZLB/hzbVlfxfHTDyU6vEKcp07NAprslVIplGKEX0Y8jbEpWuA3fIb/4yPrOMVrZW
5gV8P6wdqKMIsjOTy5XiZNrXf5Mv6GTFnzChSjJKX3TaucpITgTviO15shH4JcvmaXawh/nGPyGu
5QcVec62XXxxhYmxnax/G7ReB7Rr/nF0yQ/Spjwom8qQh/IXfnfti8IoQQEX27+FC4PCaYjD0y11
WpPEzEUy6KNmM8ILhcvQHOwCfLVeq36o8bqQ4IXQQ3mHg58m0ezw2DJQWosxjGCVyM/AeCTv+zbz
tWR1pEVMIUZfjP4ZtTe6nTtHC6dFoCtGLlqoeqU3K2i8ImZcTltUQ/9IYxXCZSaVLvByrGls0Ppj
kLLRocJiVtBpdrjViJkZ9fs3iJ4jF8lTeIMWNZxBNcAYpFqE5Zy+grYhTCSmGrH5cNwwU8aG05Qa
tDIpRPzmi7zaDPpuKrJ7yij67OAz35wCyeUSHEhR9HKi5+uLVW/2yNFZy0t3reh2Y7V/zMuYwe1j
TuP6c3+oWG4pNXKxAsNtqSVbPLIUXTF5bJAk3PY0nWLts0SauzsZg379trwwx3eQpXEgITpDyXRa
+q1rLf9NKJpTSLgPU5HSC6kZEbJBgPp3ZxD1PDkMAqFZ4qHKoyU7mHvGm5xje1/c7pyTxMbDD4RB
w3ELbxGKxo6zOV+y/48Ws6+2IYHuQo1JERyQBBDHOe+EruZ95tOQad2J8pHXVH/8ABPLYbIE8zj0
+6H4QLlankS0ZzibmJY+v8N3IMqko3xghv0wCJxOMxuFlXY7zADUrHDyoEjdIsbgMicx1qOJuY/Q
iwjGfqA4xRt6J25kBEy3B8Tzno/0D5NkOVGN5rn611mgRHFje5k6/cTh5xMXZP/FLwc9kuItKF00
jW+9yOaHhK6CRkVM3lbpMiCHngOUZnMP/06UwGgz1YcLN7RdJ3NU7m6vae6AHts+2huj56ol1XzS
VKpxoB5GutDpdHy4mOcWOoCVzilIGlvaCWwqqSYbv7HNVOjjSB9tt26wDqnz18u61/ZfXmP2xBYi
uy/n8bl/EUqYz8Z6a4vZUPzAY2IouqpvaTAjNUZpvRwGubhTSrnDk5HuL5fMZGPZ7ZXW2tM+SJxK
uyCHJjLTUgxftBltrq/qzzoDsBVPASU5ypyYvfSDdeKi19uLiGUoQIv18Wh002ml3Wu8GPGgdZuD
dAfqivKE8Jq4Zo5dub7RlWZIljQ4vjjz7D1FOG4KxWa+maBte4eo/1gsI/o9fcnn7emZFLry9HtR
Z2egdxrorps2K/HIbozImj9K3yE0LT8/o02EWMgSB7sHusbCauJSVl5dRKPw9pKIvpqCnzlIR/El
4NhCgMrtqNldhr/U4Q2ZhfZa53cmv81sbnxwocG6tHgFn/WpcRcV7YEem740d3Ka85lQTw8L73Kj
w0jXFrGpcYgWDqUSUT8IK2SUbEAooNkB1pcZa/4WgZeiza81G58H98RYrRHoZm15U+bY09h4RnzC
gFqSxmLdW2A3KTVpdGFD85fHZKSlaDucd6BvqVTw3pIzk/mpfnw1P3P8pXIaMMIoaD8s3IhfCJdN
5WygYxk1RlCCjLnRmJdl4Pn7bOPuFTwRDopvshIjNYSfW9QxjYTjA6glxk+uAL6+1hgcfftqSS19
9aQu0WiYJXsbVmR88lC/DAHiBo/kXbmjCno+kPGQLoL2IBn8u6O8p0PMdkHkRNhENJo/IngoOhgx
/c1mrw/zWf4YAUVEMUVRxoBQ+dfsTrSJFoJ1/SHFITE1KKp7f80xRhEL/sHCpR3qq9W7tq6q9wNR
wWIOIL/l0ckKoPZCMsUSQe5GLmkRPzp3qnOzwSTLs4madoA6THGQYasnKyOkDBN9p9ci4efTxuJZ
DiH1/R7kxp2IrhJNRL1/IxdbaYlI99/Ml9qQ8MJC1W7NQTVHzZrK4wrqKJEahowBXUvMdKfYwspi
PQzzmIWPK8UL9ML/DCVPqCdafGOOoMCKm/ocZEZGSJ5yjWtnThKwpbyLEgzOJF0XBqBiL6GeOOrt
zb2mgFUDITH/1GGiWMCpVA6KKcj0tCf+/a92EVvo6qyEqsyaHTojGA3KHXFms/8ncCUHx0qUo7Ek
uoXfS5XFm+6B7C6YPIbNmNci7WkQq+6iC6E3fuN3v98VPp0NM18NlGg+xd9fdWOX75gc0C7V3saV
5+/K5UY1ROY1MOltcCU7f8MYiw/VHY4QtJf/n6PPxz9pL6WRIQUlReH5KDe8ZmoPQ7OawiDUh7LM
2/X6+fwDZXmY8Oi9NH1RwwgmPUUwuMt8aLfIO9+pgczzs+5+j+cnwswBOHMuXO1IckS0O9V/Y/3I
KACGG7uPmZvZdJ+2FFKdX85een9soiaX5qcE2EkCzmHANC95mDK5Y/JMBqoETCcP8ZIEXB0SSkgj
X0oDBOvUEkM6fwDucvyCIDEoHL0GPhY++n9sk6t4vf5Qy4EHCQsVF/ebI/P8R3NhbFID0Eio+RGP
T+Nfm/2MihcWRi46OIXwpB6AJnAEUp8BlUVnTYvKLaUOmiiUYYa0lvnicrtGyojGDQEeKtkGN1RA
DgNLgEy943M1R5nSFr6PYWbc+CjzfRC3UXiZPg3OdBkuBsEPk2fEeUdhhK+P9DreUVT6MJeBy1El
+njerwQCBpQhlGKiDcCKH0rtDLkIh2JUu2x4iNZji0YvXcEXtw2RsCbQ4focpfNnPtsWR7oASADS
VbSa+VTKQ8hNjTNZiTvFhUd0qRmI8twwF4LLW5AsUxTuXOQE9R2pEnBstnAuSbHu/PE8PL31HoT2
x1W8ZF1uhVYr9or32n7cuNWBbbV6KQE3Q+E+OqgI5M6BFYiambjV+qmARVLt4Few8q+eRKbwSwd6
1ujp9f0X+MqG2F7B709sQTzNCeLjaZV37V9JBZZWoxXR066JPRCyUbdj64bJz0aOrfa9/qLtYCdR
NPw8EUZqLYeZ8jbKm8yxGNtfsibOTLZo2UleTktEyLgB2ajf9MLsTztnOMNbNUrwORNOHURN5/xI
O5ZfzehyIBEJXfHG4Rh/bIXjCgYC5ZLCS0V9Cm5k/aZvd8P1qn2sVo/+eud9U1bF2+jO+FNQ8rKi
cLuwXUSoXFTcqqf2OySAQKPnmT8DEX8sWa9v7u+rR6bIOge+OuCD0H7epuI8HJs8KdTyPrfQZ4eY
QiJA2ruRGWdXA0qZoHZaIPtgr5cgiyIGlD1lPe1I/XgwcDUb/dNEikJ0KXD63rDzLPCBNXP8+nOJ
vrIVLdQFnQpiJyf6ocxHeY/0VzqTsvAqgATo0nwtgREAaNkHZEq/amkIv7ccPcExwMVFr2sHLooA
JLsRlPIZ818CyfdnJT+dNofcZH/yOYllRDEcRVFviqg/cnyveo/UleSXN6/svrebyn5N12P6/DPr
S5IUzMM3Ivv3CPQFIXL0scrxYrp7YUvGm4YJ3EnQd2h0LDuOPQDUFT1bk7QMqwad24os1ixPWWQB
CC7Mlu+Bj8NFeEl7JNn2pLBXvKys4y19eE20kChR4sW3C0Lsxc3AAUbzA/0bZo/M6bax03z1+hCt
pVOFxJ3M9zo6TfkA+4qItFB1pA218Wz16vpRjJZOYmRkgE9jbUDR4tdbBBs6N2+3d4WHsBTZcwTv
tevZbk5pbOfnFC7D1xQz/bWeHT7X6lofqsSR8D+ERr4QwZvS625xZjT0WT5YBv3RToFfpmqoML+n
BMX630vV3r8I6nB4rerbOGRXGM3b39EuWuNbldGCvAwMwX5KJ/xP3ow7I1zJm+yaBgNXoLi2ks7l
yVYqJqJmok1vEgftugXq2ht8sjg3wHwsAhxnq9EuG+ZVBBfVx7tHcjz4Y2g48mWGzPi1eN7xqN5z
K7NrSqhmGC/GsktQRahOqcMOnOg4XSF4QKHRHsW54nxW+IO5MdmBcg9ncaff0FGY6r6mDppSbDTb
w0BGRsxqNg4wtPGq9sYbhHUN93cMamNiy0Cmw9v7jIt6YpTzgJCe6huGPNItsA4IISiP2f1Lyw/h
XtogznLfc/n8JBOwmlW7GHvZakw321R2b8wvW9af5gMcswuvZmQgDDMqpu/eikguFpAxpk3LKonW
tTaiCGk0Hn02/lw4LKCmWSMK7tUDUmwJnNeFbm/pVfseh6HJwEHcXGy/yb96ITsbYMWhxbuqZWyT
BBrzfLquUUGs8OeQcb/IDtiFVgnSRyzWj7Z1wHBzSqHH+1jFoT+9T4Q8yY393ROO+DPhPclUDtsf
grTKF8ES2ZmLaudNKIVe7GWplwBljAJNFYVgs6wZnrr7/oX35MRJM8Zc0VjPvyiymJG1ldbVYN2Z
UiivDAy/9AII6/cI5UY007nHp/IPfwhOWwRR6K2H+Mggf5fO6JM9enYZ3sXEfF/4vqkn6c+VNMWJ
hYPzZ+TKEwpusOIKWwjtUlOp18H9/eqcFQV4HoXWORCAxSg4fkEX7HooOKJBkKGgO8ThPqjQWrPC
XxFUhmon69dGvsFg7uxrDs4GoNXPQvwb8XCO9zSyadTm5RrJFQ+4LW2QeAAc7LEKyMMTmkiQBrXw
Y0mbwE3nD2CPK6ybPc/sMTG7Q4yutJxpzU+3elE5WklWSrWkNapVpT9i97kqGBXWTU2OSfmkePQI
IFIhbIcKjWq3J9MbALo5jiOV0/5cYRxDZpCYaocS92dUMLy9rQcCU0UQyQNrPOec00t6mlRFS1Rt
Wy7miNtKzNwtQHIan3nlZwMJkH928JQK44tD8JcWR4Pbv9cnwg4iENQmJhfBz1IwvM/0mPI+xica
y9RZU6ceI7UmD3ow9+pp3jsaEQQcQAe/X8SChjBDuKtHh3AB6Jyhrhm+Nu4jJBdzdL+Pt8VcMWYE
yDMTjTMxJlij18+TA6pkUGvqJXQumAAzcp8ETwqphjImU/ynPh9C10I06ZKKM6ZW2N1OXcvbDxJD
u30ok4HOta+s0Zmgl/xm8aEIQHGUZzOgNTQ9xPTTxnZATI7TudCkVHsig0ZED8fsKnDMKzh6gARd
SxP5aURq3NO1nyzDmTkO79TUJqzWeC5BjkS1w4dorGxZ59vwR2TQCCfo/OWnfttSJdRDYG+93SL9
7rDtviPr7cFcIo8OrOkyc5N19juBeiFAmBfdBtcIJVne3uC8cZGpO9RuP/rzoNiqpx4SA37mAw+Y
E2jPFdIVUIXeeSjVoCGjl7Kh1MAzaL4OU7oUrJTKnZ2aBZVf0u9NWWsRiL23zZFklQyXGGKN4Eq6
t8Rk0LlfbA7j07C8Qv8HoPVlmF0VWxzpxAuEshmDXkiBJ8w+xYIBkUr14v2LLO1pgilE3rThiozX
1LSRU7XL+CQlmNv6U3IEyCc9KL9eWbIU1mN6W/km/p1Yii3x19SLnBEkOOirBNL1gp1vO1qpW4mF
fgvY+Hs2FtWNfab6jDY/YPK0qVfaApqTghlZHXMDUqKm/4EWMACU9bCXnjmkzwJSKpPY2H6b1UJF
G0s4YTYhsBpKCcCy1gTlNCFZJdTtWTx9bqDgEFNHPPSmZNfnGCUm98Lq6EUiwp+wXcUmxG+IawVy
W9VlEbxYKPzNXcBLDF9mni1ld2JIm2duF5xOtNz5XkMuKNgipfYf0lechsP4uvCEmMOS0W5YgrF7
LluOCGM27/ZTr9XjRXYirjUbd2D68xlh0F/7v68HS1p/Yz5GYLccIx3E2MYN5AxpPA7SO0c4pBRn
7MCVTH7F5QTE2nsbhVoCSKy2pGD1ZrrxaPlOvTrwRxnldzdqtpPCHxe+8jHFqYWXhTHV768fA5Al
KkLa87HQAatfqNaGKCzRRiXQNFLtK8JyNlFyZWP6vGYrz2MAaIH5JXNUnJC+PP3sBZdBInNDdpRD
+DKGbyXspV5TScposB+ZqVrf4l1vKx5EQXt66azrbNU4BPjM0OTgOcuk/iuiRcJKxJ3/GvVENx9o
wEbRLYSt4tJ8ok/FPrEYscXR6fqpb7IZHspB2MAuwR69wEs0ON2A2Qici1toxVym0GeqD27C6lwO
IDqivVZDaBPeM5cdD8gs2QVWu/yatJqK++TwcaH/oXbALUUjoeRye6JH6oHUTLCEmA4ZcTb9WSPb
t/hCxwZX63kVTi+2uxkyeF3BnY9TB9HLIAwVp9rkd3IqV/1BpEQU6Yv0CtYsjowROkJKvr8cNuqS
sXMYAGv2aqzamIoXsYtgjn8Px1q8l30ukBtvkGjZU7Mkk4I86H72ry37uGT2P+2WhGxTuDAvveYW
eTCvvA6T4ep9rdzOqoxk2aO6YRjb4HdCakStap5ucxRH13xVsK0oaPNVPbNF5wEjnJhrbEh/kllY
if9BB8w+SSWVoAi6Mu3Is8Q8kUL/vv3gYxQ3on1S9GCL3wmfGuWnpJ5TPGqfdhIYE3S7xTBVl9zV
eHEPcMI9fZLxo4j1++lxOctHgKOYIZnGk/7LBA0iE7boz+ePGW7142xbPnjX2TYeIlg2UVQfTb0L
uK7ZoiE35YCZ3cohnEos8tQ91ywf3g6FXn3rHNRj9a2+kXP3NvqRIZUR9Q7PH9Ur1Hs3ZS3iJFUG
7xTVNLqcpCEkCZmihX8RZk0yYPxb0AAzNEADKGkuaGewQhwWxoKuym6UL2hRILnA4kd5qSXpQWAW
6NU8vqULpnGC/yVnpSoA3WEpMbD2FNjlPl/LbLEDV8AMr/gJKULjWICt8veG3Zgb7325HqGzI5BH
dbX/HARZq1cUWL96FiM8XMdfs+/nQHTLFfXDbEqV7I0uHorngT4KL5mmVpRabTxQd57Soh6ZvKP0
grXgvE4hwckLYJ5eTC0r2lOAW8OgCV7bb+XWz11JDk5SodhIYNvUatigfp9vO5rZX9nByMVr8Hup
aERkJAEdggH6Qd1shDrypZhctpYMoO4XNVdWsYg/yetmr3mjbLAroj3o38PJg/zHC3dsl6P1YMBZ
VlSTEA1lmtcdYwvRJ9PY5qPz68L/O16psTnutxTskC/Igi7z9DH8QzVIE3nysonrqUik59KT4RQQ
Kd8G1ceptJJ5oquyHxLhkVEy54OUaVMjSSEmZ4//hyEOnhYaW9Gc2qNr4H4wxMv2dD6FRDHMYvnr
c4j4y6YmXIzWR1Qe+dJ4U2sDsJcuC2YbNDNIP0PFjnFhMvqIZrqknDft4ap4H7LuhrhGoLZAKC8v
GIhVWJ94n57IS9/QnakGhaDvEPdOw5+MaV3A9C3EIa/GqZgJpJAg76vcJYEvbtnEDkvc87hNMyrP
E+vdktPhwBljjnLatzcvF/JHHz+dSrAlvz2RjyVwMzMvhe8bG1+jDz645Zw+03E26J1Nt8zLXtZs
qbwcLE5ZPldIqyZWiDIN7RhKoOxWVwTZhI+2qCwQ1VE4E8RhyjQTRkagroFUT516FwMofOMchgke
keI8ZMlhIbLZo36XDGxxbwyOCq/hKqNL/XWi4twz53MuzmzawarfVhtBzxfkyrmwlturUMzH49CQ
Yu21HjAbMOQKRrRqLIvyhzrPZ7LCqZJaEuH4dnxPlrQYZq1ZomEh1KCjOA96Ku4CEBBR9yPcoo96
DDBe652mW4Z0W22/YdIKwiryLoFwyEoqS4C21bni18h9KOJptnwB0SFpooPxz7kYA/hOFiTHviHb
70Y/QcIYvcxnvBAV+LS195zqGDMT7ncEBqkx5MIh6aO6gONVea7LR7jzEEZlSB0RxxGlvlm0vtQ5
FM+RZqECHMfo5724NAanbGK/lHXWrrJd9Vm8nnjVNtV7Vd3QT4xScqznMBh8BGdNjw/k64rqtQNu
MPh73pPVpMNGN2HH32c8YmtVelhz6FaJaNeTFkUYijWK5gjQyVjVkdXJc8W35hakqd6a+jwIJXjR
N08bcdUfPf00WcyEZV/482zsSeGV+sqEZvz4kQlLHrs28Brpw9ANU/lVOZDs92fdxO7QrmIC6th5
Ea3+Rtx+ixIQNrZwRuE9P02eQ6ocUKMhg37Hh1F2HX0xaqzS0XaKHpuiAJUrdSsOnjv6A311GRCX
IhioxRSHcU8H3hJurOUnMuzE1GEbecZXWUivCwfR1M3S5ZBllMCcgd9O7Giy7vqtSNVORuWWbVOk
J9niBTyMZ8emjcah9zTBFIaDIhHBHeTdL2r4+Tv2WuBzYDwcdGdtaufpQFgu8k0SLZAYC+omne6c
5nl+xYxuWiQtrc1CwkYKjK+zVXCQgqEi2H+MaC+ZT3LWUKeii14Z7RbhCeOrN2Rsm9mxAQVbmWDW
v6kZv7yEKrd6yreRqoPdE1Q3xMP4NcPW7l7LmbDq223VnoL8IkQY9JGG+ny1aIka2gck3g3eOXHZ
XuHTGtiuiSCnoY9sraqNYGAMNOv3ax0Q/MSc9YhsJxuk9gMw99qLlzpdqGR8yiA6R4JSjQdUbZVb
ak/eqFcszR31wHqH+OxJ1LfLkSZ+H8HU4XPn9JMUH3dGANh9E3CQwqT9mpUKCQx3gq4+gEhH4XFy
bNbFQBluAS0Wbnfb0djiujQBo2WVyepHYdMEtn+bIZqxKbwLFmWmQ3uRjwXYR1p9sGe7JUEKtskG
sgkRS4x+FTjzttoh8laYYt//IcWSE71fVvhIMyelgQecNVp9RQRPdBEOI8HpAG1nxG8zGxdiG5jp
6ybZojynTkJ6skLhHnzmwl5JD+HLw3gLgDhUtYJjNo7oTc4uNLnUbjmb2uXle8Fu5zgMZPpIQ+4f
nktx+e6NSeCH8lZKdwrFMolWyCT56ZDfEI2+dBUDmTMpUXNuv8V8Ii1IwojJcFDlI1O9PNGFfix8
gT2T54yZxXZLIwhV/BDWIMUtTRRt3qyyi+lFwoaGAQpfO95qcK0val5TOzTSC9XactOXeHwYqsnj
UKamTj1nTCMEzlAIXD0yhEWxBqxPa+Q1IcXfpSie6e+cG+NI7n1GGEzm/UKvDE6DRAnWh6wNNkwQ
RMoPQ1OXKXOFtuCIEswVgzGpVImtxW24aPXjMHA9GRssJSKFKfUo5rICxtB5koY5RQnT1nrtZTOy
kPFcKNRCS/j8qkj0OieJrX8laQZfdY5T3RI6WIjg2sb4C7nSwxf2OSVfS+DxO2wZ+L/QDKPpGopu
7MwMDvjjtx2Mbs4L2D/bfLoOoUegr4beDZVgwOrvUFhDBGSoO1C40R/pPIx3cPaUBz7XbF0E2pX7
9YVGUhMYm1/qteZ12tPIMwQjfGoDfuCKqFw2m4nuIUyl9s9R00NQmVk/1eCcgnTQrkJ88mO3YHrG
oCS7KiTxWwQ590ixqnVJ44IslOjRYujAJdL+UMLGAxuJ6HoA2oAdIANVSLHJPO8EOVwZuB0928vI
RcCYxNRvjk9cO/iqsZRi9twED2VvKADa9i0HxeoJuZ3bkxh0Nrt0UzMQ/tnowWeRl9vgDeOEeceM
1tI/TxzwPHjDkDammyXeuJkw0uCeQ44RtKpwZI5jIXdeI6f6Gmh+2YFA6E4ZjiJsIvGRUIt8owvh
PyubWbKRnja9itBn8C2FfHQuX6av62rrqKETBBBnaaoU24KqzIdILZ+ZE9gqxZYu7MCL6NgBr2J3
/qibSl7mICBASg6jMdiupWTO1JmI6nVshmcchWDg3roMpo2RMvVnIRC7NNJLz/9Jk3nHb/zLuSrk
YBtcEZLh2whi/yta4p1Pn7Am+9qrn64EaQe8zlrtd4RQTbNtcGZ3lIZeyeL7Muq/twpzleKywoqF
LgjEzsKkAcuS3SHY5BM2Ezw7qIehcjgSWJhanzR/rFfOnJQJPOUCc7yQLZUPPRBTRn8RORPp5/Xx
qmY1TCyqL8XEJdaVg3mDaPvlS/sRmSbV2on7VcyWZ1kSNt2TIpq9zewWi4QR/tg57bHYJgLlSeUn
xGquTbq6ogS5JamZaPst3+KC1sndDxoFiyaXTEVa32Ki/7K5gahD+DSExgq82uKHosMlvDyNBkUQ
LGA4c9HUZfcam03kSFO744DQo2aO+RBUXx6cCdsoqqXLSWFtE9Q0CYFaoP8ihMtOo9ReH58Hhmi9
eDVMRzW9FMoW3fTOGJnJgR0ZnThU8YJQhKo3G+VvnQzbsZrb32hJRhcjhDbqRd3Ph8WstV5llB/9
9zXXXGtq+dZ2Gz6Z0eN94FbPSRwXEF+3Wjt/PCbGMGL+uoPQibQbAtHMz+jJZo5sjNcPKgOx/yjJ
acEicloRhqOfo7n1WbBcHTrIVqYTRpVHjsbRgyEVP49xYb2x6hCo/1Rvn+sarN1RZQfGo+k9qVkP
UpuXahUTBDk3NdB7La31PbXljSTb0Nfa3RTRqCUaNRIZCcWJOjZHkyv2SZhsiWQRkAIxmD+5MaMJ
HZTmkXiEqrG3/2KcsKHQFsD0Yk+laIuaxVQRLmKfGuaEkwaxbkyIQCiJPKG49ijcDLlDc5PMTEQu
ZsB9SfYQaj/KYvL2m3Ypj7Tkhz8NwwG939PkoZhNDP5AdO+INIy3xMJfPJBWttrUVHu2Ryzix/Vv
Ff5+IGKBnNSaEwJRCvBHbswSsVj9sw/Ws3Vg0GNlqkdpPuxOWWxVU8bNXdYrWJi0wZzviqRa0l+m
QpiljVXwdl8gIDhqFjmRLTqjRTH5LU1KTwrj6Ox1NrJ/p4TDOu7sB3IrtFDa1NnvYUP427FijlA7
vmKr197H7RaHZvEI1iQG1Dw2e2o3+8ysdaHXeZB3fWUWFyDPsVeT7jxtRmMCHeSSYrad98gQuDFc
BOra5rc0C+ot849ifmfnhLREcpqR9ngDaTFS1jrKU9C3fAWKZceEknUwMSs7RpM19zt+5vJH1qBS
Q5U2a1xWamk2IxRloxlLXocXhFOQk5FZRUazDFWz+clKa++X1IUvfbSiWf5TXViFe0x2A2y7RGkM
xWTJrWOGCPkl0zTWtHoqaBxajXLg5wYTM6M8Tt32oLaW718YkMQDjnYyRIinJ+Plpa1dYNWU6RGc
md9Fc0X0+3L7z1HFtjXgGQXJzkncwSFKBqrm62UYc0X3TJFt8onKHDHhrjXqhOopWRZ5OPVkxh+a
r6nL+L99kBz2yF1pN/JAj0TGiLBVMgvP2rsDcKA94v2mon7e7uXW3G4x14bafnbuEfroU4UHd1ZY
I3PS8atAnKvJhs9fGGjFuJsykXq/TnKjl026IzNjzIgc7QsnWX+q7rSxCbxkG80YQ2gZbAzDH1ED
ynjD+ceNOyHzRqtrnE4NDVxj6gOO0L/Rk2SEATEK7RF2+2xqyYyDp5sqcOGEnDcC7DFH5fc0BObL
al3C4gQbzryLxC+SQ9gtv8PRw9kQojMYzc4z0Xp9DTbpDxEW+TiS3Ft/7B6vNwgGuq7Cz1jFdmiw
6pmCQayh2hRz+jd7pm59vDxiQRgqpLhyFVPLjJsbYMrXXmAWLSHnpinYd3lOa1wb+GbHRlS7nQA0
dluDE2KVmeKivWc0VQjdM7SnsDCcXvEqUh7CcvwnPy3NJtbBKFyMiRZDplpxwhhh7Mx6qhfkTfp3
3+G2YQqB+aXUCm/LrZnORE10GR4jdoo/9ho4RlymSXCM4m2Xc07aM7hiTCOlEznF5bwSJOuJ3+Zr
F187Szn9FikLt2TQHhPSRK2GIVk6MN/RMX9sq7BTX8AJ9LTqH4R5oFjBY7ODqdNl5PfHr4PCmZ2W
o6dj1k2OGoKBG780sN+RXUheQq8r02Fdtjl03nxd3nvJ+C6q1XROr7/yZJ4NMgxKpD5FoOnUFufg
79lYlbE5gfO0izfSbQqYnQZmozJbwXxSypeMN2weWEeAC5HTtaMRNZrzOD/2glEgEj1OAaFbBe7H
wCr9WjWnMr5lilpaTcTwpec8PoxoWTKLY0etDpbzVnjgcgYPZcdHCn6yYiRbWDt5ZH9Qf4drdNmv
Vn+yrwsGa1FIbYlz4LNUar4oAbfxvk+YASDoAscx+SqN8NaPekuceZQ0xhRpZPA5y0+/lCCzjsEv
Jb56C5S1lG2etR1CRGx9hVlGVDwHqUI+8xTckpQ9zPwsyo+ytalLKhn+BpwGFnekGw6eYK2smjNe
624dSS4Cyu82O3UxQ2Pu6XxGMa+qfbVewVFPhyBM1CHsB2sVMJ8zIwc3v4ySG47HJ6O1jjyK6Fg7
DGpmuuN2BxSc6TIwnmMZUOOj8dApAFRb1RACR1o1IRvDi9Waf4yw9ypKIhzGHStzdhZyq/3gRXZV
iCuwwBKFYa7IHSLg8ukOw+5kYr4/lxauCw2RtLumrBtq6SNKt0zFYKMivxsf1It4idlj56VD15wB
BQhyP/BM1r2X0yqamBKdUBrMXwbf0eAcuAxT1CgU0uizvm3BH0iugtmDNCi1bMneHl8yW8CvOoU7
Pif6kCKLNjwlrGfhwKdIWECczgg9n+uwMR5vkYNrPJ6LVAwXrIlXZWayvm9vt2wJciRb2jE95GbV
dUvY8QoxVLISb0NwwFtt+MEaOgKJHeANAH8MhYnU5Knth3+i0mCCHnCUWehwZwgjPwXnJXIneY/a
quC5Bu2wHtmp8xmc+BOqYyyZYVYnjlCWpI1q7SXrjJRD1hcSFFrlkgmkjAlzSaZG5/IBBGt0rqd+
Rl9kekwjQDY7eoo9w1/BJjDdCO0y4yikHTo5OF0ewjkkda8fsmhqFXToGJWXMU0CXIFtj1HdxKj1
5FP6ZS5A/zFnqjZubOXv2xu1ZFQtTH5TP+pyf3zRA+Lerkg1m35HpBzp2plk0VTyR0El8usFtGMS
K6TkmMCbVw153zZWIR0b9EIQ8dB738BJ9Qzh4t9aJx7PoWlpMRQuZudN7az1xUXSG4SvcNsWUQXa
ukQyYhF6dYU1QYt2po5IUZdqYDeYUJ6QXOaETmjXMzhO6L9/K/l3HDI+gP2JgcHimnFCKQQ7WUsI
bg+UIlDah2Y6PIz0hQVrhc011BcfwBA/6fyN+smd0qSD4YDDtzCVQcLQgLWnoTjVRg9p25NB8rjZ
ydOekI8n7neVwZDbok5CUkXw87ToZ5OqinhzUGuikfGACKGEDJx+riIk4lKRyWduiEyWqhbbTu8r
qT0mHOmo5frf0UnAGKQgZ0QXOiheGM1NWXVom79IVI5JskKSTlAcP0I4FcWioQsDWok7/farYvEE
pjWD2eBJ/W/1XE37hUD9bvQxRAn4yFnKHXVKSQwhLfjN9j7C5zNS9rOI/hS5kIIoa9Qc3lhneQbF
3Htmrjxd1OxV8UthsJP7rrdx7quxGx0K2o3cb6nefmqP1EEOvEJxUvE8UD7jFuYkWZPsgxxiKlE/
02WE0m25zgnjchOlo7Cgs7tVMVeTp6LBXX+0FTcHZgtb2QRXnIFhYAVk501gRh0VOQgOphligkMY
aEU70DJK2jxoFixJ/xgzHwUk0W0O5590M7OhvNBgbdgqMMWA/UXLS8Fd0rtzRwsVTTFD9ZAi0ET7
bMtbUVhkHBIcJMTI+GQQzQIjHKGSM2UayZ1etQ7hKZYnMDozOnQm67u9idSHxMKYQMUhVsZk+hD4
7f9IOrMlRbEtDD+RESKocMsMIiCiqDeGUwIqgqg4PH1/uzq645zqqqxMlT2s9a9/4MT4Og2nC+Zd
GN6gO//Hh+SbcrM+sPSmHOVUojB+QOEjx43ZBsM6sy4Y5cMsoBs6o0MqRTsJfItFj2JyFDf4b73s
HFc7VbxYFgjE4MupyV65Wy0uU1bnfES3VS1YLxxCfSCBwr4OcRpyCsrhvv6DHdnzvkdsftAnMIr6
6y3fpSNBOejrER+viS2YVU57ls5xTBqy+WOjNSZXuIx93MgCwNjC2IW+uTVpjkoCBgufXgZUBR55
jSGLK28NCYI9XStSaryIyJysbeJWvuuucZ7MNLAhZWljXgTgn9ESz7SQdraHRUNPvEw+4nJR2DWu
RWZ9yi3OgC1IARIs/TkfuwRrqKrJNUyFXPwLmeFEHmL9fSO8YsQboAyoYC+KCkviF9Qu0W0OwlIt
+DTVNZ/6dY5tOE193EuqBa+b3YqPj/Xxv4frX+Oqx6rD9Zztr12tvqT3j3cuGHAQiIbk1lnFFwBa
x5ZsOFXmv3B7HFr4JzH7Z12OUZCDxf84d2w8n/oPNhw6Vpc9ADMCLhn/e0Hgx+ZZQdodArXg1Qj1
amhzLpHixX9a5x02Ua9VsetdTdy7uvvhg0X4bjwbCTso7Rb/GBk+d8qA5vDmvBRrSJvHwPr7oRh1
eotKdeD8w9FtCwOmEkzz8YbDDd/Lv1Ld6s9BCib7PTSSPya7CRSKr4QpsIAerESy8KW6m2+7z1ax
oXfBlcF3V3Nq4csRcD/sSGu1BivyU+bbu8ufU2BmcjjwhhsAGY9IlsllmjuQK/w6fmkO034+E6yO
FDiJTFCo7wXvmu3aMivjCGn1bfQKmqTbvFJS3nCMiq5LaIVRf1XBAMN9OYWrot9hYzOj5+j94bvC
X//Cznl5KHAXoLEIusc94srh5eCXpPP9Pmb7sN8Brqge+dUbBfbR/LHX0g7U5wEhhukhf69Y1Hss
kdJfNJjd/3rR1ulbjxmmdkRAucofXcBZzC+pe0CsPQbOlxDfQnfrqDNl1ocGzZHpasF4vLxQsMVQ
MZrDSMVJDdvRH3XT5MubhK89Q6O4XTNhu0y596dNpEKYRlwef4JLePbQjk1G4c25RAPqRuZLPsHM
t8VwXUwBFKaDGQKn3wF8MSd9aSVFFcpsLHL7yY+krJ/dnJP7zVI2GEbAF+ucnn9n7Y9sTFf5JRho
bjNO7NZV38kz9eZvK1eay9FvdYeTfBi0NtTX0Wa0wIV20DhI2q6vNZ/KcZScF8Xstb/vK0xtb1hi
MlhitJpHZIxP2BaHFsiX887CHR7eNQ9n7GTJBUQnC4WpcmPsvvbDvjGggV9VbgIJ+vKZAHfrfcDx
zVPsnkMBEDwOP7QNGK7Pf68F53Ye4MZ1xyQR7rJiVxebvz6Yj61hOCLrAdAeUvzNgvzNiPFBDUDy
mv1G+c4UDSaHMIx5wc+HedXMZCys83W5JkJx0pIBc4JYAXWbufA4vWRY4xBKwlcNxYDnvBF6AnqY
ye0eoGsAn/0Glzk91+zlqVQOqz7saBN9zbQH6iBiHpjJQ/eHEdWLy/mFaHsmw/hJnOCmwRhh+vOb
ClYN7uPIkUZ2+TB7V5hy+iUu3FfUbMTHW++RPwO837Cjh/QIR2lyJrJeEFtHsERAmWWMoCSLSEJ+
OGfqvuMr4G3FNx/BSjTmBdXixW9e0YdKkIt0y0YDVTKrzgeCn5ECakBcx2MjxgMDLhw/CFUlH0Xj
wCbDv9PaDq0C//WnJ01vs3ZBrZkBh3/xQXDb3D33EhU0tDdhZnidvY/VsaUswMwb59OtA7jNVOsV
94gql6aPlAzFOUINbE7IqscB2cXvJZJOrV8Dxa2e4Uhz7th6Q65SjeeSwEDVhUpEZYBGgrGwTiX2
s/7ynzlc13vwcEjxn2uStxM8cV+K/f6CxCEqECT2M1L2bt07MqjYIuFxmRsMSe5F2juAjNdM21nr
k45iqCHrFvT+7EhTuGnhUYTXXGfkRwJAEBCGA2VrfnYVni0hYB5WWrjvrYSxEdtxwFq/BxcPKn6M
0PWXlF6Zdn8oLfBD3rEm+vYF1lDfviawEa0zPF0dZ5u4nvTSFsG3M9hfGdDNWQ48nHdlbDFQVU2t
ACacSqTA4gkCMRUjLMw1yE17Wg3qNT5MVGU1KcHbpI5kq/srwpZ7oN3V8SMu4ZSWFm5WpO3GfRtm
g93iyweUdTFeF+xuiJjFaFLH+5xmHgTZhAc0PLLODBprr4UQDbyhU5sp0RqPL0EtQn7yML/e06my
I4mfaE174ZOAj5nCZ0XYeR3meJWCNUPaGJva7ANu7XwROd0DeDlWsYExCxe3S7ar8cUVF+LFFQB0
Ki+ZUoWPGH+rxTcTBiQP/GqYoq4K6v4bLBeT5lL6uxwHAa/FhI+GxdH7H49DwTLzLXhU7Qm9h/8O
LilrBnIblB8PxOC27JYE5rr1Hq6TMZwNVq2ljjzIZLSYshOOkqtDiV/C/4T89WL4Vs0/iy8cWoi0
j32Ll65K/cp43zj33BE1Fd4J/BrjALqxBX2Xgqia8y+D/Ik6mCF6OYTNgMCC0Dh2ABvi1Zi5hKMw
E1vBMGTczFXULQtKRSjFT/eZaLmBqYEC0epIfUAeKMKhv/fTKnLYRux6h19sV49UBhXBWvuNpIgr
AZa+cK3vZ0y71kNTaJLu61sfPxV4ml+3B8tf8ggYKXfDqAjursKhsO/v6QsbCBnALo1JE8idwqzr
fIJhNuyhlYKpMztvRhy8djslgPk5Zdz1ueKYrGt/z+RB7CTdqazis8CM81milmlPPAAkbL23d9as
5/Sp6Mqk9cfLLnwSN3SsC8IXLNrKe4r5L5xCGGEQv1pjDhdz3zj39cc65LObWwWf2ccYciMtsIc1
6pVmiWB5o4F0SGPtQ68MR8bD6CbViVp3nChpa7HA0vHuzBzCKHPnSmCnI/IGmDOowRt11MukJcsa
9+NDlYJZjAmjzRZrYB/omqUZfQ9OOTb5yWVBIiE9aZu1OOFAUc092pW49h42zTaxFr/kLk96lKGI
5haXyWXymQPl8RtU63taAWCAGrE0JpivEyFEmDRDZ7tMqk29KaIiUuM2o5Yu30ZJ/cjQg8hqbVID
mUs2/V956lgzzBFwMtebCFAQPBOkodw8sxFtq/ebPBxsL/Hqlwa6rSyvh17hPJIO+itPNiStqsYD
ATIW0SHQ/oAy+uJbXYX1pfk+3RevxcfbYq8Q1R+jxppbEHI0LAGR5xBTS5yRHDyP6t/zCH7WroXf
65bm5fRjgJf19nJD9ioWD7aWEdGUyHbfR76EeGf0B4qm+pdJCdR/BqETBgfBGE63wKd9KG0Ihqde
Aa/BeUzp+FG1s4VU4SOr8XEfmzRP6vDitnNKeSBppOVaJYKoUJfgwTCwuv01qmfv8Jk++ZGUhThf
UGiRWgue+0Xu8+9BFKvnHHCACh7g4S6ROUXPlmO+AEb1D74FXEHV8jOArAkwICBzZEuw2gChSUM5
e7/DdnP1BsYDQovPo4MPBQ+KeSAjEpMQogpAPvdpF0pG6m4t3HmRHePyNe/i/k5FK8K1RRaDeQ0e
d2ML2M0RIyP7eXotVrflRvW0JJ9hPD0hnE6/pn0f1SyET/bCfTJMYTtPf3axRiy16kMdtrdLvO1T
iYrZAm2s3CauKDD7cOJFPl75Cp5Bb/5E/cpU1bzOX8yJ1mQuqcZ9WSVn7HDJXMKNAniBPXRXQHj0
rV/tlBmDa8i1H1MOtH1fPA8+a9IwrxHf4pNejyiBbVD2j4HyHDCG+cDkTSQXO24yWtbJVUFwJE3o
MIEmtQD45tWIaYRCyPlczp5ub1evcBNurA9H9QL00bsn/LiBdZkMJ/eTTCAZwi0kZcMVsXuwE44M
5WhRfuZriekJ810gRPWvkHV80yKBSZY2L6XlvInHpT60h4HKGZSd+Q335vJErNGpnb9Pw+zua4VF
uuISfdRDH/2N7Y9bobyc1v4Xd2RjGGj0Ae4/M2OT7KjJJytnRJuJBzSrF+CgEtLQzWM6nPy8zrsk
jJkvV7IWq9lH9K8srdw/RxWDCdRTfucVuPDOYYac6tNj2thPDwf0WwoANnktbkLIMpyUk2vnS8Hb
Yeyl0pFqtnz3GQ/Q7jdz3nbdmW9aRje3mMOIcLSzXZHIRSYXvaNXh0Ws4AdYsFagj1uEHPsaDHaV
xDgDjcsUhGG0fjD5T64cbhnED0bLly9zTxvzZrHnGnuIsi2o1NU9gdNDMW7kEwLBdvkDuX1Fcgbi
7fnLUgzIAmHPSuEZAQaP4sv0lz2cV0hA5MB6OFSNBiiDQ5pbBl5GW/UPwQNrrhcqUHNpfTliHiGz
+paoG3n+JdiKapPBlkGQK4eZ7G4/5sUX6aleN+klkgtLmZyRx5QhV3px0Q4J+U8xxzcCOAQIHOAB
PSpzQICOZ1bMmRKQCMch+KG1ic9r9Q9xkPVFfLaNRdxXHtSrPh5OEw1/ih75QP2F5G6Fv0uXfTI5
Y/JxmzdzxcLAxNMi7BRFSts1Zk45lfaYUDMpFflw3eRq5gIPRkIoT8Y/E9S8npZTOawP5+y6V9aX
qeBXc7a1xLDVIcMFompWBe+xdnr4dsOmtkfQxAmMgwjeTX4MrYBWzSImjLOIO0+DLklqWlYtJMQj
i84dYyNRzm5mnRAmfJ4zkPtMJBffByNf9GPNOtv1DGUWUOjxMRsyonm6zPzOrP5lfzrO6ovzAFB6
Y4bsfukkP+7g4lyuIeEtChJ/XF0SAEOVIwcIas56II03eVu9+Y8R4y26WEOoqHrtlz5wyNnW7Gf6
2smrxxLQkGdNwEHQpzz++3IGjHAcNJjwMP3TDGWBgfMoyj+eAtTVYp2mNz1opE1pqR+X5Q1CBLpF
rib8ZZAJbirmbkMLoag3dCvZz8Ph/Oo13tN7hZ8WV3CzT0k3h0nKByz8OPOE3gMLVJcpTWOTtiwE
w3BT9IqgY+Y3b8bzKkCwSDnXixeXznn1gx92KA4XzcpHZrvGYIYPsOLO+ABnzjhGhxwfUAK5QqZc
DC/VgAM+ua1bXkgTnLf+CN/naYHnsgOReLSp/6QD7i673L376pJDnLBihJBXu3/6hs8YOihJxI46
lQ9g/ZhvV2FnoyAc+BC3EaxCRad6Wd6ww0dCmzZYIoEg0Obo52jA9e/DvwTJoGByKv9+6oUwgTwU
egbuJ+4nfQljFg70nEsWTA/2KMxUMporJ7dk8+bdvIEFjeE5V07X+W8yTmoHGOEXdAQUXnmO7Mkz
9TtoGkNts3eABD9Y9C1FXN0le4xbSn6Sgc1kJ+wiLA+9zu1xY9czzLhJLphxGt/iy+4ymmjEPLyc
OsF42wTNBQLCT8qhjvx7xrUBGGvjKJx33jOWzZwKDqKObAgQ82aekLQbNLdm79SPB5hGEZxJ7HtY
O8xnzDIAtKdx6k1f9o+zVkc/YHP7zh5rCDwWoJo3eFO5obym+GPFbdetiqn7Nuhf9lrlKWVc1TBs
Zbd8u+ArgvnhIjWBBSpql95+nI33jNTyWbnhPqCIh0JyIPyYOZRJYuDicdqKQOiIK7PZs9+T5xy6
QcXhd/E1WNqcWwKqZ9ZAPUiOZA38QLN2kMAcgKOPvT0+9R9TpUXhdBwsJf0k+yc2lw1/ZEpxxzf5
ZxpeL9jcIIyxSsTWFpU7AxckI/DcWPcXo5hzVn4yiVoTpODFDf1lTXEHlxsqosfmOt+ux6Ecjhcq
yREBoqlE8qGZb1Qznx46LPp0krtrvqkrTSqngfcAY92qSU7Rq83ojzIp/Yg3dj5+eUd/2rwa2df1
D2HYzx5AFLg4uK7b8C2J/8o9TjzsyUAJ+AyXjFaA4sGc+ZBqWfhzw1gagXoSO3XleLsN4tICm4v6
NtnfvLGWsT1VI7tWXUvZZWT2qX2NZt9LuE8YF9q9MJ+9GdnOLv4oRrBOaxDdHagv6N3GhtB7Pbzn
8mkNqPbfKOFuCfU7Xf9i4Gp+u0SxSq1Fu8mdmJZTcXD/MF+OCUvn5GS2pZMyTpCliGFlxoleWdOL
VHUUbjSZx2jEsqMZo1j8Rab8QxE3WtglkxzZGTujgzBMkPF2ftsg2EnPupqjk1ZCorgzufPfq3ql
HH+ig+ZPlJ/BHyk7QoBoMTyqRlhCGO0HI7PH6XOxtsv8o7N54OhxqxFQIFJMhSsPgzn/7TAv72Bu
bM2+p3G6/aiZauOgzoswP4KUPmJgmHdAcejD4OG4YyvsoZI9cRBOpQVTkLzUuf3OkMgR2dCuLugW
9C5qbPr8jKFrnM+G7nmlTW7zHJezYZhb+76BcQXlDGAZxCCVVwoZwGbQF953/YXSBW10i87zLiOx
Am5LO4czwwr0ni5++mY90JkIPoJRdAkG6QcEBB0zjxCUP9fHIeoCinnoTS8lVPnpV3M8UVgUgihJ
rEpF3V/5T83+7bsMSkn86RuoGGl+QCbbaW7n2CYwn9eFd3bBTEIOywV1PapRt5xugwLIklZtGyix
ltSLWhDXRaFI4bgW90yoGJ3C5VvyiJEFOgquHbddR6qEFlanctqPG0vGDuRO+XoEwrF3IrmQ4DE2
lWqDpTD5mFfew/tYNSl10PDYsCgQ8Lehcpg+xa4z+kTbM3pwmuQNEe7p49SHx/rAXbwJELe3T5Sb
oCL8K5UeUVm0fy08cfgNvuRgnDFiyHe4LRlnk7TwxS/+2Zjn1u7d7RdZNASSVsH3ZjdY0aHNv+H/
txk8zfJUL7YmH/S1O6nrfxw1GGtMpLk4WMp3Y5oTk3uzRdButTjPz3OaAVOz4C1Cn3DvTmMTipBb
EcpYnMK2DmXG7Bbd2P4KQb5Y8Y+WSEgszLimn9kgVr2fy+CVUS0O5tzcmmxcEtlEUA0frcdGwYjF
4qoiZTvusFiQ0uJQzeihLo6UyNNB9DDfq96HeBejKAy1xFaGLCEDIRDzqvOeaBiTZNUJmr3pxRlT
l4Js8i7aOe207FLqTDAyPI5DkhY4cmhY+ta2st5s99LAPipnDJhQeRkxCZDHe4CTyQ01Lf5TH4OZ
AUtE8ProSInFvWLSxXoRx+/Ak5M2G8XFasv6n9LEkCpLp8peDOEGvWaA/ZDNYLnielhTwqjoVHHS
oKVhwq8uSdl5i9f5dZjXXf59w/OeoTRejPo1hogGP46bD5k8qRomfKxlsRsnv/3THTNCgXtpZcox
nzKgswh34e5BW8Q6JYWBO/JlNxMmXuAQLLLwNlGirfteb8fLMRXnmZ/M2G3G1aW/STB/UFs+HKpY
vXTfiOWZjvFwePHkVNAB0Og/Y6ZTIHvNmVy+y7Je4pnhX01e+BnbuSFFMmRBkzn5tDN+PqmKzOD5
NuIH3GLUBkxtDTjQlO/0uqwS7kQGCS78T20niFZ7Dj37hRlE/w+XB7wBiQWKCSZevZfUGTwqvFTM
5x5eA58nNGFDbJaP//F5j6glwWKsx9kcrKnsRBNCt06xwxmHaV3B20KPwDVWGYcOuuIW8tmAV0Ok
m14I8ubY3lNIocwsTEzYKDvEchoshkHJr6BmCFRInCsHPF5dsO+foUZvTi/ULbr4+f010xo+fXH7
M6oXzxuTPQRQXGUlTv6j6OF1yypudclA08zAgdk6Os86BVflGxMQxmMe+5LR7HK8GfkS2lI694tw
P+SXfMULIPQ8kZcdS0JsvYtfGyNmrjYSZpivoFv8SNpwaP8RxMUhbABYH1/rQSFvvJcMvzmk30sQ
Cj6MH5uDSs6DKb+g7msAdjdD9znH/xGcUZdovHDzwoBFXAni5zFf4oaG3GbkJ5o18a4ERUWwJDFF
8sRb52bnsdJezOEzMLvl458MM4kes3IqvupiwHbmbfz4f6yApN4EwAn8HE8KQ4XNx7jDanhFxZYd
fUZsZb4TWqOEbYOGjkqEH6kGjo7cgVjS8ZKJv+RcJxwwYAWjALQA9GgDysWpBisU70NsRhzA+yjQ
NeMErzpFNE4OMJxcL3Eedqzq3Z8T6LGU3NzA0Zw3oz+4LjIf/2iu6AdIFj0XHmSPCPvHM6ihh+ub
y9Oueh7ctusB21UoeVekuLI5zHhQlCGvqPTh+DWml2pJz1BiQUku7PTueKjWnZiXZHUWWo3PDrYA
ihk9QEd86vSTlGROa2Xwm6BM6/FL4U1I+zOzIAhAtGIDBtUcVXr7+0d9purH2lRihSWn2vBs5h+T
yOP295IThTHDSiN3gtYSvtlW8W+CybHXmkHQqKG2OyENANmn+WcLC06hPr3splMKRfaN1+PD//ic
ES0eIhDnXX6Uyfifh8kxc0XGPERV5okXxIu8s0vggrLdKvEi008GEPm2BBUQwIvFMVqfzrQYCMqN
bi8QCmmwB92bJlsvhvCd6UFHUjPvGhT9xS+oUUKfg0b/Qzz81dupP9DDFwXfw+4WKC2AvNspxnuI
zdCTg6czNfApmZEr7e7pjjw24ixq+IBzd8Fk5EGB8PWlKTMpWAbGDiaLwMxDtFPnhLySzKJxGFu5
lfYyGcvM08VhgR+yEdLiFe0hvSuDrUbPDs7BowCDiWkmmKg5P9/61c6iI3EhvHRGKA4Dh9sOlhNo
jAScSlD6+qMYe7Ya9Ht2SCpTCLFBaGcb5TQcWPYbFNygU0tG3ghjTv3E4/y8wrELPKNTYG9sOrs9
HysGqHryjWJ6ElIu5hhfnk637DS2Di/7tQr6GmIfCHHa8XUL2klTRkPsrzE0fltQdchZxbZEx49R
NuBUUU2Y556j4loG90ogC9s1DjB3VopZ0lXezE7wk6lTHPgOcHUECIs/EGig4JrTi2zxTBxncEao
U3/mBt/OganpIx/zENuW2Q3kKo0e6/7LHfXtcnsS9aSRcCrrCdsQ/aXBWyp9uBhwDXMlbLGgEP9x
i3gAMFJgPhVlKo/IhiSoeeBu00K1SzS1HN9wn/oiTB7Od22cqNpAWl/0OiNf5CWl4JCTR+H3fyut
r8tbuyxneyYZ8DPYHrA+xlZ3nVYw6TuvMk5sKRBOqO+T0wWNvVP8zBPq/MBYn92fdZkm6cNJc/1D
IFvBuNc537OkxIoOq07sO71oY8NaXkURLOkBl/Z+c0vvCZ5f9M/CqJPfJrhebNwfjQt6pTMn0BvD
a6r7aIN4fCqbHUe/PqToG1K6RZE8gf2opx13YM5wP58R9QOvWzMqF2Afnozscoin+02bbm6CIy7b
G8S4wRCbpo308jnCg71EKDVUHiPKQVr1e8grUo1hmRBh4sHIY4w4NHt7GM6fVMsiyaQNQzPW4aFu
7GmiSHS7WxHYmq4hVTE2mKbxJKwvYByhjZqxiaD1cHVIug0l1r4dZSicLNkLH9l1MuxI4sGX9iXK
LEaT4hVKJrjvA0+46YBSEpxX33zEmRrW+gT1eqWv7jv8sqQI8FksfU24lf57e1Xy2wJGaBg/4CwU
RbeYP6dX4kJTetbq7AkDx5bYFXOsNxg9WXAasG4FIKHTwxHDfhLzspsWcPrC+83593pqfsLm9mTx
NpXdedD+8T7LGM7ceD9g3XyetOderW8IA/yYdHXl095gISZh2WyiXMLOmJTFB4Homz3WW1YqZkyp
YF5R6Z2EbTMVBzl3tN18LOfC+Zi9nq/4vJ6x+7LkvTOGXYpndjlGAN7SLgZjJ7RQtooO3GQggIC9
Q+qgP40u8X8jfbdgiaMuA2IWAQUgi9YCSaIWqhDwR3qOBfmyvc5xZRq/CRNcwowTlCo/UIUwz8zg
xnyM9VbDUUN9OeH2k6EazMbI1lWuSQURAflYrV1fbVA2GEXIcDTflzEN4meh12IyHFfeWzLf/BOG
A7RxjgVgmmXBDSaGjv9QrHgHeRqjQ0XUzBnnO4RFG3x3jEKDQ6uZWhtAyIIbBKvcqBxRlPVxPNOf
hJ6JsG/aYbpEyiNtmnvA6X8V06+R91ij1PFfsDqe1tamWdho4SC+Y/VLD4MJn32JR6t+NE6eGPVl
csLXG7V3iT9iTGc89022DZpsHOIiNDJhSYgibMztB7hPx+NB4OvugEz5RjT8L0yiUAO6zz2ym3N2
JjK1m36PGpap/6jXDEsold/hpW8INDV+Rk2Uz1r++uy1kHTO29rBUMcbZhDhN6MYVH6EXqXPDoeZ
AxUUY6Cw8d6VCYWngb2VYnqLjxvs8TFD5xRpu7KjihntlAUXBPoX5WKqgp2HmM35ijb1Ta1Cqp0B
vMwoQEbOXtq0FJRnD2Y9MNz0/tiiU+PDofmH5Ld+4teI6ST+fckgPmcKHlI0OTD1sD36w36FRNRu
jpRt+nFpdlsGqDSexIcpq+eftoDGBUwGLQe0OGWeyGHOB89dLoYjvT1HA2CeC1MroTFVUFT1rBjJ
A6Uv2aeHKne+q8vDZVBuShmcO0sy5oSQQm5oQ825Lceb/jwn2h26J83eHJ7lORwcCJDHMuVOmlge
wBeD80omrn1fFdk7fjGHBQW2Wqu/GkXDTW+pUm+fyBf3Qf8czQL2H1ryjNU9xoQG53LQJT8/SstL
/EKXUdGj13GXlKjtH+aYgg9aGZppYmXnMtUL84NofCpQ3gDRP3DXfC4Hh2J3/9pnVfjrDB2ype2x
hucOS501S6Ip8vXhDBktHpgoUA4FRntf48J0WJtt7X9NGFC5J4UkyWCJohlcQ+iXbtkghT75ONDb
ak+71ArBKoWPXkNZPZsyYasvwaavqZ6EFmx2lsB1aaw1rCMmcDjlT8Da28aQSnGJblrneypVq1fp
GNhDHiBwgAeNM5zV0ccMrO/X+fXwTyxB6agMvj5Kl/H+fDfbOW0AwwrqdM0Q07OGOGodyFwdzAT2
nLuKr8zgdgn3vZ6LSUF3kOupFA0B9lj2lAtRHTJn9Zgvbp2Pd2OO/LOr5eeA819hfmhDEuRP9JeD
1XfT3/08kWHLfKSbN3j/JxpI63Mm1BELLqCmmCBrUJYyGMrNwaeBPAIc60HsIbx9dznmX3ec6xiX
L4oVU5T3x+yOLSmdJy6av2pHTOlaCwahMr0sB/4vUJcdIzl4yYKHOgwhAUNmsjkcsucEN630V5PF
PPnQ3Te6VNit7CqvaTF0bgrSFf7dorpAdMd5Ab5Q7HlG1z2UXTKOUQtyruDjrb71XEYiarMJ1GAc
qsffKMUTRRL+Q/+OwxpQpDOhiRd/oyIEwQAMlZoMMnb/4yjrLqMs0pLWzXu6PAMjGs8gQh0fNvAw
7juLCuoNjZFmw/ulcS0ZZHC+lfqAljgYMjUHf0fYFsr4lqEVYtPs+UoJ7hz1VGczOOdA4DTHrsk9
y9bLYSwl8+opnxqTBy9RnwcXxWcFLxim4XbWhl+K2yNE1r/BH7NlXChIybXIbQ83sAwVY+tvvkxU
zOiHqg+jLbodumBzD/NevACGHKJK21xAKYFPzky8vlNaSnQ6Hx33tnYuCMusAWQxJ1JesapiXf/j
L7uUyrCEmfOTg5B7jE0F8tu/6/svff2a8oo2Xr24nMKtN3zgQd7gQ6qh5vBe1pjigAKisKpX8LXe
O6a5RlqfqMJ7+yZKa+SDTrG1WnrF7MRcCw0AHQyl5FPc3xIvBzSHHwjd1XlvhLJQ/EPJHfweQs4q
f6d9sIVfEujrz996YMv+OustGNzcV1c93NX24sMZimkhIRAvKeiPdwqei1Aot4Zz6C0P7GWUEMgg
T2dTaH7pzsMR4iSDfd5x4yBYp8MrXnECW4V5mhd1x6jyKZ+vmLcrPFWOXKC7ETVOdE8iTWcIKtBj
inXgkn9z4e8pZcRUGxHlppeiuFTpXihQxhM524+MaVNYCg91WFib29vJJzfMVgBFetyLdHXgA4Bm
4ARuH8eiNdb//wNCosNMHnTrnE9GQtMEOs/cGQqc0cBo9WuK37qh0qXAei1H+JYxxS1AxeFViH6m
j2dzACLksCQmthj2bgbOsgV/t475fAbxBIunP5HutWzMyZAx8NPMwXpZxNR3vM/paPcz+8aHYzwZ
5g6lW1rY7FWkfgo4R0V1iTOXGBMSuaUrSyruFHbBy0mxj2WBNiZakMqq3D1UBMNjJE8PNbZKYziV
pzjMU1EnwBd8vvjuI8mmHZvwhF48Bzyzk3YSEx5blZOWqROmh0KNZe/VEtyERiHaiIy/zaZLUbTt
ld3tyFQHe01Zj3oZZrzkLACjzqGegG/fvGtv8qqDrwLU63CI9DBnYgcxZgTcEmuxESOGnsEk+033
mokm/FRN6cMdmm2ahm8oGipn4HVC3YU6mhYbKgSMfD1JDiiNO7AipsGIanO+HFTVGtzgozBsIbAQ
WgbYGAQf7HVvENGNJ/7xH+v+gXjusobOI++VACtoOquPxgHfEYpy2ryfyFkdWJTT1OBCN+uD5zud
7+QpNSD4EOsC1TphHyLrg0cjmwhcxYMABxEALdam4Q9ObfKyr5P41OOrBW6iv+MMyl9gCeI4GC47
JKHnrHz+J3G2QGtBiCQD7fI6/IISrBmpjcFpd4nzAhijNzEe03T/8STRqsJtYHqyoHPzmZimiNqx
xVijNOf1iVCMOx8kzS2PuHI8Rh8Pfa8BWH3mUpqPsal2R/j9nPVI20cS9CQI4TdbGBE/TKya+kbz
ia8fG4HyqZu/qzga7/FfF5PrYe313wwZgDhxaZ5IE9Grvhfp7cYBBgNccm0dqIO6wPJRAuiD/aCL
h1iE4742aEkkaYzBaApP2yW1gi774+E2c5EttR/gVVtdk54W+GSCUh9TEGH3rPl1nfYpq4aztzDY
3nIxo5wzB/POx1zG/uBtDTCMNbJw2WuwZQ3GBk9hcFQlZ9N6EaeZOFEEWoNn9w3skk4OxwYGSNOz
MHSCpgO2yKS/lThudPgxyFMEaISurgxaUySaUBOuphu7WUvM9XdUxuBNU3TF3RznMGjvP5N7STE2
2qr/x6K4MNnDv6Al7n708a5gvuZlwwXLqduJ9StB6RLB5uJ+gPgDppgCVosH9e8opsB7rXNQtb5F
VrBts1ge2N93ugMP4myjcDAY2tNljleSvboFq81DF/jYSU09j5Xf0NstG5oecYBiqfwvzWJRWWmu
6Em/YWGMw2t2eB1irunY6zLad/oVzk06feYVba47QeirrhFyzo8NhyuF04FD+3S2Eznh5GHanH10
z6usCKDBuYO93XZsbIN8bBzEqCP9a6bK+v0tQAx4HwJl4Mz18iA+8fsFL4pCiOsK99pFwjn7YFlb
3kl8BduGkBNMDHrtP3BzP3Z5Ywnu/hReCZsMCZrtgGIyj+BIEPSgNxWdMVi/1r9Z6QW/P0vPKGOC
fvTUY+AWdgU5Fx7IKJnNuKr5ax0MNBXHHqhY4kizPAgqL7sYJ0GMY0M61jqI+Uw9DxiVFHLwao9J
DxMX3o246lHBg3tMPEe3dMOHsXnHz+YyZ9VbBo1pKBs+1qITKfM4ghPPOzMF4LsdSi8jGG2HYtiw
uo22xDIGaqnx2l+NP8NdWJY2C3MjRMel5x6vPvmHBeleoui6Vadknj5MMNbdI2bOSZCdmXjtHJKE
XnLjGCnAvs45zjoYu3uoMFZyGoanlPXFUff9Q3ofpb0w4f7g8+ea4a+h1uXw26fcfUC42XUHGHg6
lbw9IKSB159n1jW0Yl7CXjZ563gnFLbH2CCDnixb/voVhAGe+/pB76+yl/0I4qv4Im6awkzTO5kk
HHGjlCbmsQZ55JRiTaRRcjW9JA4s/08YXYYaZ0QYrllWYltwZk1T3Rt42cMErXaoh2FAQFtIPKp6
cQXc9mJNMaYbBvv3yUsOH5/O1wl32A1buhNzCoqaLCK1B/yaY0rMlpx74EjOgSK0MpQ1LIPsbdMT
r8PPjobRXeRrVQ88kOIzQpElNJPgXhl8R1+yLMs5ibNazFylWWzxDP6FA/4JTNbSk3qanCxYt7dd
CKZrmO5/JJ3ZkqrYFkW/yAgVEX1l0/eIiPpimPa9KIj49TX2qbj1UHVunkwTdrPWXLNR3FkmbkYU
dEKl5VxXybqo9iN90Tc8Z2+gHLroW3WhhsEDn4bxhU2HAM3Ib4Yj/7JBbHAZmD8zchzjG6dRw57s
5V5LZsMrx5zIv2O+1S3wSvrtsGcSREbATWfdntzupr6KYMJSxe40cqkNXVYLSzW6/nRAFVaR/U0L
fTH2hD6h3paUIaofMpXYmNS1HtM//pMHZsodE9WxyYKs8Co1Te/ueYsAGsBQYX6kTZILYFWyYVc+
9SBhACFjax7pFCIAW04T5uLsVyLr+/tDJljgp+nCGzocLYepDbFZOp/QDMJB4J08fZYz8BuFSeEC
VRZfEQQRi723C/hdpkzamRlRKDJ9o3Y9W/ru7ifM2EFoXqaypKYMOZ/6240Ow57564LfmnB0juyY
Ncv6VmzdnnLSfhJJw61LeEoT7l7dXDfuImCHYr4aM2jQQcY9lqVp26xW1+qbrm43c4pSl729YJW4
vanlTk48IlFNeLdQJGzFi0zHIJFlNnvNR8JPTTyAmUvoi5zoYU6IPUOPjERKPcehGzUFcYs9YeqJ
Pp0ORAwWyaqe2twAK2P6Oeqcj3h0TPhQbvU3SY6cUJOCJcpjpTxII09dm8EqMPXVfIQ8N0EMw7RA
GBd95hM644gfyFp2yLIMURPZ2S8pOyHXy0GMTZZSqFg0MzFw3M3Ypz4JUYZvZA8j6p/0qOIcUszD
HH+pit3RD3InHT1QqezT2fw+PdH7GUf3YWXOiyrZX+J9ob/X76jVWfXyZ2yJhg7f0DGjoygjiukb
G+ukL+mgP/qymRDvZf3B3HPqHSlHYSvCG4gpiLP/Tc527Yusqw8dr8qJS98PJ6QJvXafHR/POxkv
VEmC33Ytf9cmTaFrTYjOw9d/cs/JxARtx7yqK03Eolw4RvnnOJGHhHktH4+0UDawBj6IZ7T+2mK/
928a5lUKadZdwd0fqnzNKqJkv1iewrvKWbZklkev1HNQWOvKFhEHNGpD8OZliBPSTDm/5VmJLGv/
rvaK1tncjs+62K8iVCPpnm1T/DxW9eZZEF9pRaIil9kCtn/r6fYaOtmoeNmEGi+O3v5meZ+oxmv3
s/ROljOKEDWcIXfqIJccLylpun4YjuzlslnDWZ//LN/ws5GfNyvdw5TO8Wt97tc4KJFJFGI2kkfd
wDMMv78kqU0ztG2jOwTNkKhBu30Re38Q3Z7mjHy2+Sqc90ly/hfi5DhXtECeTMb16thBn5ZxyIxT
EfVycYtTZ1vy8ufYf+mtPcOUFu84kb2YDYLuHsQlMTWb6gySeAxUUGhpgBWxdGQD69+vhdwTMg2d
t7Jg9qxfZwVUVbSPIUMjOVntzABhI0yZwLZGeoE2hwbbCkweHZ8phWYNus54zf3OWw/lm0hPpJZw
pbBs5UgaBwDGqLgrFB9z7Ym00R/F1d6/bK+KsHNeMEf87Mf4xy16rW6yebYlNaH+TVJSehyBNuq+
waUXMB/kHEebo5iH6gZ834rx63Csc4zIwGYIEzZmV/j99LtBhOI4zs0QFPQRpzlSN/9UgFqZrRwu
fJ1pz1gaqrEldMj3W9D+kNY/9GuR8kfpWcz9kLS/ZWh07vpM4+EJlFvr2mx+cefAN6GvfEQ0myZe
3bc1vEBrhk82q3Jo+kioZdLZvMt9VovZqWuTxOe10yxLgXtwuW15U+RBqexYxQoxppndN4pLSjcv
eo9CL3stsxabUCIYL5hUIfHgoAlMmk7ycTtn/Wo7s1oY/kOOR0BuplYYrlIN7sQ2HScE1NZEtQ3Z
zasUxhzDjaU0cRTtjOn/0ZzPxpDURR/UjwWa7o9kpmNzpON7LJyxsR2awPQmoVVuC8L2kxOJ15RJ
RnIAlpODi0iZazoDIOyecLnX397sLLZjN6WjnpN2Y8OpWqo6IVgsn325n3UsI72HKTkBLJR5s68M
bGKc0k+JRuw6bM8u7JNdx2hIIOv/9Urd89TZz1x00gX9xFFwtzBzYEAUFB9A34k9omgZGAyfhzUJ
wZSIMn/Q1qNH4oljyms3eWIE1PMVlwCEx13c8UHQc8GeeHr5LfM6XjUhtnkLuOjMQoDYFzxBc7Uy
K+Mrq3YSa9hT3UgdBiPz8dfoRwQ0MMr1GtUKsWzfXcn7o2Fh1Otn5zPz5CMu+LPxISVIBamrQLNF
WFprCGBenIc9z2TqUXRj25ZRiWDoqOmmd7/o2SYJBmA/0B5yZouEgMv/b3f1GWywOSimFvl3x0MI
EnNsR7mSS2dGyT8TDunAkU4JtamoXFgkKIiZZQvhzHqVIOMsy3Achd4VOmcybq1s8CewoOly7XWN
9QOXa1Fu0e0xd2KTHvl82EXWRAvc11cCRDAtd+/mCKsqUJMyy7UZeHpQGsRkK7pdmMdJtPLXaN8M
7IX+vw5qPwVY1We4bF31sCu3CcqJiH+78VRZ9ZbvcKWUC7LGdmlKFOKynfXAaYzZlhNjOezq+Tsm
sX7Wy2pP0dP2r+u8OR03MmmbSxKvO5kq1y+yHAebCHWlEMRLOKmiD8KXoWU9QIQNxLSu+WxE2lFF
r0H3i+B2TwyxCgIBnWNS/6UM9VWjuYjsFHeSG9vtfHD3gPPOHktq9sSPMRMnIlrcfSdx8l8+KNDd
zF/6+uXlb0YSujbzahCAxQ92innZNsFI2tItWmMwX/CYydZ7cF08khXa8Ois5/un7XhDi+i0z6wM
iuASXHX2dkT2Hldr66OrjY5OaywWo/g+q0wtvOs69xOKMSrTN2Wf4N7T8A+wUmLVhWcmj1EceK+I
unhCR5EoYRFgCU809D0kGw6XK09uEtydTFCP1vA4W1tczYG/7HOYoe+VhfpPFD16FxGYC5PK1zOj
YrPTJjs5yyo48ik3z5QSaf/4/89lhamebUIQmDDV1mhLzHyIIzR1wtmpNCpgVsNxyZMb/XEZiqjD
Sob/51GX0zZRhTGYLKgh8qfO79bJC2r8xpDsJ+7N73IdwdfAZ9TZp50p9yFHWsNh2HXyPleWgik0
zeNzFpm9xGEpsMKzktWLetYwo+DL5+dPT3GDQfev0bfPfJ+N6OoQHj64XX4XfR2dEkSgoijItLMX
i67BVZYRPZ+LYPM03Qk3p5VgFHjlXXlPHtrJ4tQlMB4prE4eHkUP505gN4tJsOgJ7npYToKSc0uy
OsHeqcNzLs4DmfGNS2pg3n2s5+hcevqEvv1LB/suqXP1TWC+yHhM+RFMYa/UNQSWa0ba+K2e1jjA
FeTA8gwJQME2nSoFo+20t/Ab7lZxuYaKotfFfp9dSGjkzgfgfNDEcvbLOKDtmOAg/toeq8i60ve4
rnNOk8ZCBeEYflc0poRKH/qcW+qM9Ij/UZm8uTgFIQ55dIZ9qcNwGYPQcoLVU4WS1eh/ROZk221p
znHQ9EISlJnZR1gGNSCo86vb0HgBIK2hxpoeF+92PEWoNeZPW0e+dZwBh3Dd1t/Iu8X7lDqd63Os
zxuPa+UNOxSulYUjQJDyvL2BNZzn7PBMsEAmEb/lCEF0coi3WwDc+fkm4mq6HNnhm1v3RfFB/VOT
B0n9IJ/Ea9OxRibnNyp58oayA3UnVSdpHCqlfwRkF61vRi7PyKx1cfxFSQ1B1iT58GnvuWS5G5jp
v3qG/1n4bCk2CGpmBtT6L8ePgo5ve7VH5synQuHIW37dv/A8hSnjwcJw033G0StJ77DzmA6+p1T0
pHbuU97BjEL3TGRsxZdfp/A8Kuvhb2Wliq3PX8n5TUUBQYnF9nAZeVICLA7bdTcQVC7/3pYXDrjf
R3xAInR6XL7h00gx0K2+uoNv+zjBEUBoavLcdRYs3Y8tzK/Jwq2Al+TR4nX5IdtDQSUSPtaaPhvx
hlX99MdZiZzW6BqRtn6JO+uz67zCi9GVG+0p9sTXHPS9eU7paDKyN4jM5M4pjdnINPY5rpeIlUGv
+vr6N4MxlRE92ficcqPJYCml16ft/eoRQDQBoblsvJ4AO+SqNU5CS1d6lVbkhDbF52uryDxLU8Fk
mMGZ+eVKsp77fgwpkalkoGF/cndQJ9hnn/G3deBd99yXBcjJWuQlpEOsAchd6cMwTMZJ66te5bUQ
7ulUkYGr6LNx4aFKhoQYyrSxcXpDaU0WnYMyKewS6pGiRS46lubW/sjkt5ZIyQNfEmav7rEr2oAZ
uMs9YIIw0lj8wA/wcAoR1weYKDk8KZPGpuMMbJXyWIPU4ko/gyHJZYfoRYYohhO7a3SlIhmiDued
UbWPODAlF0lGgWAsSZfEMNC75tflcVcW+EQvcat2EcswLjsHsldrildNWiZb2PtYHevtN/4j/qQD
q4QLhyRg/nY7KZ7QMyzD4l84cn67V/7c3bDE8D5EnoyxRdCRqIuzd8m4GJ56F9oomuh7TuBC7Z9Q
UT+9y7wFn7avKbS4c4oAHWdzjWYMhjHU0GW/eHSMqm/VKNCRKVM/vHSAqQOs2acflNap1of+0SO6
KYd7h0mHXiZA0tkZL/0uPIPkyBTOUqChHKwSf0AYKYdES/tzbC2cZmUdNq/laTMiUhK7gxEKc/wr
gg79VMu8A/zRKFds7Qsop/HyyKFaKgNDsvyeILJQ68AtOgYVZ3J585xrF9kCJmF13PXp98wmJnxQ
n+HzD+S8JeLOOkw1G7TmtiBHkiQuYkAZNKVX70ulyfcPO1LZbqwhwowyWpdDMuAks6+4Qm+1NYFe
15996hr8c4mxrBisCJSlJVjjpnM9iTcMZspZGjO4Ph7emai0F2+3WAGQfibgUbMLBN7h9jb/ev3N
Zzb2mhjmgGoPNkXFTBUoDboxa+5h//yvM0gG0w82ttKaG7W+BbtpcqW7VJOVSYZjtmCZiichq8g1
A1ADyMIyO/oVri9cvvSMvPb7Qbz+EYWu9pEZsInZgrgX9z/4uW/rx359if3jb5zkB2iQZieMGIzL
g2AYPQW+Dygb8a4UmNQzrabak7FO7kiX8irK2p7/BSni9d7TkbWGOuqMoFHD4qcNbYCtf1I0JDD7
w7D7ienI1WwcLOL4KDieyO0MejsFasS1RU2wGN8dDGV62Y8AKznEOOHNX6isO/sxh3jNMMo5O1en
iaWRzodU1TbgOMM8ocf99CYZ+Ux668D6mR2M5RmKMB2ziMDKO/wbv8hWwwsU2idmLRMafjQWGPol
bHoXP0lO8YbVjkEIc1QoHFdWB8IMJLBdb8twnrQt8wCuh3/dPcUcw67RNB8xS/0xyiYLhZfAfZOu
zHFw5FN8LoT0NZyVhAmRTfsUJFgRK8ctaNQsyS15KuuvRW+Pv8LL+5mj+dnphRBQO4t+MQDYwhVN
rGraHEXkJWdgb6Fta7+PCxdEYKbPC1xchngXrCSV44gtQHQIEUvR4gQDbFVr707KYYVpmnme4N5B
UtBJ3KYXJLe1R6VEJ/qDY0nrf43683P0xsmiDhoIWBrZJToLC45Z177tW4rKlmgygPXZajPaoRi1
IdHsX3BVcOGARgA5CnkVBLDJhUrwqdugNsOgnKtLJnIn0mti5UUMUjuHxFARnsWqwJ9nDXeR3K/R
5ihjjQY9A7bDC0JI+Aa2nFAsDjd0Phxyqn2+Gaex3pVhsm3cLOC34zncJpJxRI7SwfiYpdszRxar
lIkmw3PjHtVbkhUqIpe/6+Eci7YOrUHURY6pd1LaoOEcxyZAUrYCe3l5NJ4O1AehoQqm0HLOHkG6
xBTxY/DKeU/P0SpTPK5J/5S8iHAbcORVQuYU0pzNL9L7FVaRkvYx4YLenisTdD5/Px/elfXAhGqY
rJyXidEJQXyNw8H1sR8j1m1XX/c8JWxRS6zcU9ijLnEL1oxsD4D1OaLgINlUOWzsoTW0Rqz4m8H9
DtR0DkDSTG6+r+wNZFQX1Y1QkqOHd2WmAc6rfDsqwQ4giaybsfK2TrNzgMMSQMNgMnYx08/H6SF5
MHex8ETSB5Nb8TD7JHJ2LD6d3/1D9GkPY/pXql9OcphuTbw/cAkQY/h2ef2v2YlDt4vee3ZYoE+0
2ulvRkIgm4mMRCU486nWUpp3Y+EPCCPWDAWklhIIgzuhUNVjyGfCisrYj9zb7pWGATNLs4RpRAVE
rg2wxc+qqB4pV+wDlzZGass76B2/6J7dfLIIYuDu9TZDGI7QrIjIcl6AzHfSxB7EiP4Y5q3A9BRL
09MDcM4VLxZ1plVYlqD4W6EL6WMXJY3ZpL50UYlTNuYOdNuJxq6+gE5jSUbkwceUx+0bFQHFicNP
5hsQdqe/OC71z5o0dhsVhL2KyGo3KXo2GGEFMAEdRQa9mv4pBqPbsOKMEy0qTlI2pM18zFM5mlFj
/dKPyflN5OkKkBVbpeXDYF8B1p+mb2P3SGHvQA6Rz+cQP23OWw3vSYbT5p2sL6lcU10eXZavio47
EsrU+7KJ6Vf3L2OFbGxJBH3pXsCtlQ618f3CQNkcLVbTPpfSi1Krs2jh2V01WJ9Xh3OFtprj64sJ
lduRxj+Gij9WjzujOyXA4a/DY/syH2g5NkyyUGwt6KfEfwklINHqMTtPx4jW9F5ytSHkQ9nc9+eK
6AbkJJyZHVlXezxt9Rw1LzjHO5FOMyvMx+7BDwoHKm4+EQXEc3f1PhPJTD3Yq+0GgqrNXWv3cYe1
sLIAwWk1vSF2hFNXxSRYli8NUcUYVrLqm/Rtwmkz5F0iq7wWjyJuplkPZIwGiFsCpzNjb/gAb4y3
IZnAE7Fm2DWaL3AwRjgEdPzM9dkn29tvClwzcUnDnZbPf8hIVXA0Y94B9vsltCQOpnsetmyIVFbm
UAJP1th5O2/uTjaMlvQWcsFwmbvsY3xwtlCl+bvg4eeLkb599gL0toQFJD4YnhB/BTZtem+fGEoW
9DDmWt0yxLc3UEdAlL6TbrzKqLT57fiE1LvjAIgd36fhRJtmeOh/vNrg77ckBw9NldUhYwyBBi0Y
iB+Sa2XYOmZlExXTzUY/ZXWBnRGOol0QIQ4fnhg71GTDonPmt6ox+3gDz1+MjPSJ+Msv3RJfzhqg
guRSN15G3xvZ/z9zehaeE14OzhlTNniV2X1eyjCpyx/ebX1MuXL818RxMrariKAZu3ZwmArU+ER2
78E5FZ2DA15DgXmwUJwSzlpzMOFNt2nhbyeHkX727gTkIA9jlWBfm3Jc0ZPxYwlIx5sGMwEkaATZ
cS1VM34SHkaqAZkBdl+dHpEQnV5UtGB6CG6tsQssaKbM2/vWx/7kdxNdBtMnD6LzdfZmLDZRKJGO
S3VRFtRcYuW/mMydrR8zvcpfWci2Nhp4Cf6L5hWt/A9i0IC5oJy1nOLSAmS82o+/nqsivYn81t++
TS1+m4RM4jHWsfmOrNWu11ItaMCp6d1U2DYsDpuGN8f3lHPcRqTOyQ9PQ0vH9kvfVD42RLypfzHz
tuK+kWb1zf7kErNJIrJLuU8UCfsB4/SNvt85G+OGQv/zJQ9Mb7MjA0LjvCytgcWQmKy67BrDs57Q
qJgl9GapS2aHHx0SrGS/Il4EWPOR/YGv8vVfcJ8DJ9kzvWo84KfHttu2XoMlFF9EcYTq+Bv0OJkd
udR/ce2p7EdghysNqfLvS9Le7ofj4p21RBFH+9gzFTltAp+HqHh32YLdoCa9vv93TksLeTarWCPr
FeT3HWB9YJ2ye05CAjkviMhna/mi2QPSKg1ZbasDqZjv9WoPo6yenPxbVyCHrm2lQH7mowjmCZdF
2YE3NrKHYfrFYly/WTihjYpnCBSAaRkwi/wX+LnUUzikj7MUMua25LvXeHr0Seuay9hDvMQ8mgXE
sArYKO5wZic+uyRa8opIH5oAvmleZ/9b4tfOSSM5abDzuGEgwqnce/cUMPS7u1B6aMkYlySGerLu
pnkDI17eLDxz6Sr9C0cavlZca9X2vn1jTWtWKUbK3+hmEVdqNPwJ1l9gSjTLXUfZyYzqTqC6cuUe
/efkKW9QtsAz6O9VfYuzndMNhs59os6+dr+o/Qvdt3E2AzXs2au4Ry/1wyGKWsStC5Dg51N/UyxJ
mp1BqwUKH/4w6WsDMoKp3617RGin0dmCFpFJTwgYpxRDdjBbjjWdL80QjrPS6z8ucL9F7qhCFZeX
LDm5oqEbgmxWdN903kh6LpvKHrCIThSw5v1Oeo7Own1NaOUavNIxe8C2HfEr3y3pz/tvk6JzFH/3
3eAJbKqoJGjph79hS6R1zYnMBzOAoRA+LlSz8sZ5n0AAuDUD4kylZVa5cvgPRa+glEGGhfqhidLo
IDxFH3yxSUyQQkbiIESuIR0dzI4IOWFyoX/EiMi+GfDPeyKXl28Vtrp/Bi7ruNJUEQsBCUAPwTaG
ZA0X647RoXBi9AofBqKo3oI5/zyqdag4kIqsFRC1Bc4nnMpU02OE5z1A1kp8FpTqlFW3pAnY3+oL
YbRsywbcL3AnqJAotd8WY5i06y9eJjII2Uva3OTZDR7IhhPt02Kwiu3GbmWUHHUKRM/flLwR5GKH
RDHBP32ePs0rH4wKu+GYol/A4QwLy7tILxa3Ih57mEcN7BY+7ZfpAz2vxDYG4NDsSwvDX9Kfn97D
lduQSK5gLsudBquensU1l9833I5MEzUbQj0Y+9MeEgjHwri6qqxJ/bvNNS4G9hjjyFdIKqhpbfGh
ow9WOA7leS43UsUodmzzcgxgEqqH4Z591YlvXFetPc56WXcy1kylEb1kBNOU9jLHG1cHDkTKYXBD
oYDVoYwHFDARKYDYsEiK2ipS9OUrQUvBz3mbPauZ3d2ud004QDQLPbDxwkGB43E6oGZ5e2NiM6D0
4ieGswTTWyq4Lj/V7gTHzgS8meuU9tqvUumX13eIMnuzBRJwGY3EdfxR7XP6pJnuzZr4kz9z2u6V
yZXZj47Qa+dkDV/tN/6sgwM1IDtb40EW310faCkkN47Nf/Vkkc0nMW4xWwjsRlwnFwUVKESgJvhG
b4I0TPAKbyVKHi6NJNcAQbS7OjttCHwm3m99PIWnLZcmNAtZQ2IJoTxl4u04PE1vyWVxgyezujvX
8JwOnLOGmgarTADYdX+OvS76Rw3eIJPl+XM9Tn+AyPiNXjZKXkVMoJ7rYzVZZdgQxHia19RknxRv
DUBP5HO3PsKNkjzdnnl1+BZQPpe9nIkX/d3QGcJ81xsm2eQNQEMnO1fO4w4Jcky8jeBOHf0BzYYE
2g5miTQluC2eHpdp8Xb2QyRHXynVxe1haNVsjWa7f/sPqs72rynOog9kJc/vX1xttFiZjzcNH51m
z0aC/rW69vngUChVCG07VA3GiPWh6STUfvJPOkZiLlulqyPTVIGtucy5NTiWjbON3zT0UGZktxW2
97rKpQrMx6+Cywv+remQN07S0HdFiKPehaf+d4Cq69c+CNi7wLCTWKgy4+3fl0MSoVRkEKL7d8fA
i4EX6C3nEVkQCCOjo92nDpxiavYJpDEengL0m8BlT+dENsdXb0D2MWTkD6l2PTZZ3Kf2n/QM9Y/j
XR/zpQF2LZUDB342SrtYiVhvB5SJChzhNC3sJSNN3cNZCCc4AvPGDseRQ6f/DRHdCQz4DW0yXNyt
96zUd7+oH/c3mMdR4ZUZ4lILiJW3xvM4iwpb8zPV3fZMa1OQWDy9JJzsJY3V0R3PKC46xAFiD0hy
OGqpDF9PbvUv06dRTLDoePnRjMHbxLMg6G+wPUWdvNsNN29Surlt7ZuL9eVww1oRjXeaqTEyP7Qn
R/cw2+Y/QV7EOAX5cO8g//dweNNlGjUFV3RklxEuPmWXPKas2OF8Fb9mb+vld7OWM66l6i/9VQT6
zFHH7QSPwiCVjIUnnQVoWvTTXDY4anIyzBYfelA4ICIFy1t0TGtsZkXH7QnS7MGr5VFAZU6rcU3X
0MwUcvzGVPEXA+wqwZh1gjHn7odBk9FOB8GVwwr0T8KdR+ZSJ2MVUVzA7R1mPY8ng41IlV7ilcAL
2lUTzUW6av3CwwI/TIBPrFbfHp2VXzucyyEtK4OJc06OOpdTI9oRlRtn1jV/hp8dFSj5PAFYmFv+
saSJaTPhCTDQykCGOIleXHAU5/egm17nwyXHH8Pay5ojxhid5E74sdqTY8oiJcnS6S572adnKFAY
WHSzCmJ4zN9DKDftZdX8N4bt8rWBfQ5ulzQWGNnbB2ZVID+9mYqHRWkoHGPOeFIdpRbtQEINWGAd
dC168nwUnOzX3wBHz/QRMpBH7Qe1HL+Ug/v1zvDLMNoHn5mTocm4WU7A74xWkcBhBfVwv3YVUrlA
AqAcCUY9LkRAM+7r6GkDiKo0qPjiSi8WxSuxIYHRx3OkD4F4dn/wPpmXQ9XERT1RWRMHdy2Rf4xQ
w04GF+GnCIlI0jPDOFy84cUegVY/nBrsXAAcZ8SNphkPs4R6UmNGlTDg7l2MR0Yve80HEF0Iz51y
IJRFCzZAQ0OavRIdGI8eyWVSREflx8tz9Vpci+49uBcvX8EzpkSahQWjTlsjBu7bUD2kZ4iTZaXw
4oJYTaimkycrlBLFzjszjOQo4AgRDWmOWMVvTkjC3Bz2KjaAsuECfANsWmqhHLTgzwxpclSg9gMM
+Zl4+9pgw2YXGvnd1zXnix13zeUOZsReie/wFO/e4gts8cr7PnS49Fg8fZTenoatFwWJNE2luaEl
xCcWzQlNIJXhyT7lB/vg9rxCevF8nBKk4ZB2QLR7NrAgxvmC6gRjVkMlLgaU7YWCn6rJPFBbrKif
+X7MkupCmx53D3MYahBJCtBUQrItRUaKq0n5kM+Djj7pRp9NP1RdrMMp4t0BKAMHNiZrMDaZmv0d
8aYouDYegpB1sn6vT9nhjRCls0x8cAlwsu7kld9cgA8cGuk3rZOL0cnd7C1WO64BStPdYa7MvlxQ
AoDf4M/aYoQT4x63/UuCANbnluTmw2eHpuhlfTar/AHilY/idaOXDjo3ep6DqMyazGc0RdzSNmhA
dJ4pyy/v+fs/Du5TsH838JoG9BhL3HTFh2QZUTq/hDN4MLkCgnQd5mHMs5NvPOwEA2jQ0TMsYyJW
+xiXcIj+rZgvpJfKf2SPjMmC9Hw0KPwxda6WnxAiTpeYhh3e2xA2T0fjrlprTBIQMOKHFfy8vnVh
/4rR/LNmt7E1K+eSj9EYDTg3UbMR3avDi7/Zj7CKH/ZFvmOR36wjF8wJVIIMC0NwipAoXjvdiEYy
xkA17ATvP25Y6fs6NJXkvKMsapnQjtc9+0l18POUFDHnx4TdWzoa0RE78IM3cMmK/cJnpcDNkBLH
XzYps0oCBpKvTUJsUYU0nhYKUj7pIb3lVMrhyFBNziPaTHqZsavt5CDtGUrED2SNc5umDLVn8pRu
xgdLSU7Iworvx1UWx7M9RCDUCJCW3qKEjqkR5v6PNHiI+yfruuNQB9V4cbAW73/53NSr5/xWsDLL
Sn/8UcMypHBPF/fMjIv9BJp5RrwtBg+v93GuO0JTb4i7pS2iTvuFwRSghLFyH/ZH3wDDUqgCLVeY
Ax2oJUx85G/uSYxcxJ+y6KcFMKsltb0OK1iCClCMCUXtM00KVoZ0VEG0ZI9oe2QhO3bJfmdHVcad
+ewdYeICshdVZi5zz/Vnfiell67vaoJF4CThSGst0Pn9D3YnwxX3lwyWXRDDs5BW5aVT+71ETbA0
CI78f0wAJ/0JgJJNJLeNWTiYq+Zx1tMg1fOW+dbBOCB4Quz+TlrmTQ9+OJnyxtCnEuXAat0IPg4J
DdK76+rXlH/SnJtj9WJEJfZDl3zEQTgCYsPVlXpjRYvF5uYzXpI+Ca6YATZGPf3aL7opBbAKObrx
W7y9gd33VmEVwIoDs0BVjcBWws3iwQQYjXbfvm/wmTdoxrPHQrbqqnGZEUHC36//mel/CFuUiVLP
GWfxHiUSC5snWevb9GnL56T07JP7NKUlE+rmdi4rpq8JcO50phrEdQiXFo2iTfrKn4Z4AVtBf0+V
D77IAgYzmJ6dDA6vl44c1X2KxXhJN+pRuFK1/sLOvg0e2+us3OKRQYQNB0/yxkadccwnJHmAf5SD
96zJI2izR3yIuQE5W5DOq9HzbwSRGliNX9xBCqlijH2bD6QrGZt9Ij2yVQG81OdEQhpiVL5qvjdd
Aj2dLo7h+vMPx5PpNz0FKnbZH4HDffg0b/aX6eHb6uRoooOB9TUzyIVYuhLQpnOVUriE1T8dcQhq
pK9BwerNJfnNQFSYwwX9eBRfpiRAsd6u6WFOyjRwN2LqwfzoHPBxiVExwF7+q53WPzAYxGVyuoqr
9SVhsGWxl8A3JVzGGg5oY63KZmG5KKP2H3ytmHLw3We92YCLmhqBt8SIV82h0vWDfsDLcKhcV6QP
e/eX6M2+0SukM/guV5suA3hf2T/Hopx2WVMHarzDtJkfJ8/1yJK30nGnLZ5ACTasvejH3ButSw/O
Xr1FQgZlm83//usYnzFNPMbEk9L97C+BEl7/LghOMBT+xGcedIHJeKDmfEY25+4A3kRbTYX0cQiS
pe1RxWmjYduBEWN0XKtYFKgRGVLD2v2+MB6SmjrAQxJXJG2jzCuHeiFuk4pMYs6ZP4XTAUUd/DaU
qrM6uKKouwGkyDIBeTTUCFYNIxr4PI3DMK5+omUx8b/yFKLYIdcwi71ShTEudt7GWh4gjz+KH3ir
1hO5ZHb0ez9+c0iXEaG9ZAkwhDwyNh+ijmcyY8r2qooalgxeBgAdspB5W/hhMSkC8fHG3vpLhQbY
Q1EHvUDfl74K7kAtM4UBWGcy6Kn0M9mkKB5yca/ogqCcgQ5bQJafnKLAsnhZjVBcHI7JObkHh6gW
NH29pLN93eHXQPnZsjqjY/rc0ZUdMl4OgCpkUg67jkFi+wIbPYEUGrZIC0OTcnoyAs9Y5VdKJTgV
oF44n0r5KkW3OOKMGnzsPUYTdm3OmSLf9C9mGqg2Ihzt088Oe7YJWR9cCLipM5oEw4vpQNxhDvvA
G0VtwUgb2bUEsmlWaCMgSdHndAA5Mhp71mKH9c+0/WdcvZJQ6ipqsyceWpf9yyr5fS8MjFAV6rIs
ZiJNshgL77x8x71ZmVy9ASR54NRIMzigIHSpxti97nCD8Q/GPddcxWWg6OEWPsfkG8nfEeQGq0h3
ye8Eb1lO3qQO/MQAKR4SLX8DDrxwSN5ml/UzIOOl8S8ZnGEV/f19ftu/5ndF/DIwjmb+3XOYPVwm
27UimT0E8ZVBPYdCfKEA2vzAC59UmnIC0sSli1dYRrVinrbX6JOeZ7yIWoJKqN5VoahMge9pHzsA
vwJcopWF8QupJThj23cRqqHMwaWZt9YsHoq5yuZOMeDUwj06M0NkhMJwhg/JqbQSWnBG2Phv5q8M
TWwN4t78zQgi1jZ9r/GIf07vfYkbpHeIYK/gNBanydXt2h3n6sKtMw8F2M4f6J772zKYIQjjJ4EZ
vH1CRq3AZS02sCwVEimozlpuALk5aUxhL9VinHXtu7sCUaNhD4Y4xaBpRz77ZvLUHDHmP3Mweqqr
JWC7/6D1o3uZtSlxqUntdxKGMpjg2MzM9E7wU3Cch3hIymncy6WgWkN5gb1c2PeZsnH6H71HDJW3
BOC6mI8Fs0TmeNKeUl32vBF9JYNPTA2c4pteGBfKYUbpnIGdm/i2JY3qRpngIPA0qvCZj5NH0Zmq
i7tiDQnMdJX04V4nDX8PnzwLMzN8WiajoLuQXpuST7IewcobMrQuY8YD6499sdYjlrr00uR5HNAc
UKFOZH3FDBSEh9wsvJv5WHx6zcgqUlQYHXoZZ5l/DGHTmh3jXdBk7f/j6MyWFIWyNfxERiiCwC3z
JIo45o3hDCoOgII8fX274sSJ7ouuqkyFvdf6x1f0mH8trnQ+GWQWPhlYf+wpLHWnaqVaanQrjaGf
jYc+eZiAmJMXyT7GMAX233RThUx+gGzES6buI3ovYTcgPub8lhxprB26t3hGxDLYEDiCgLMznisE
0V9qZC0mVK+PyGkpCFjgVm+AjBtHBEvjCzQ26s2rlfaytVhQU7zSaPN7dKDBW5GAbdY49xbazWxS
mJyqcX4MOC+6VkwBp/C67z8blmQlYf/4mBcUWp+Zzom5NVoa3nJ7+LCkLZ2GAN6YIUh7ovHSLfqE
mky4QK4oOZn6+Wkvky98MbmW75IqOBPcXQW6Nq5PGxpX+i984uS5zyRUAEQbRpmKFdiQeLUowwj5
dPQTxyUzfG7LNPwUFt1FliCBjXahywYYDokvH4rndpjB3/x9y2yZrX4ctip8FAZ3n2htxrUXz4GQ
I5Hoc5Cdj8/JyZKInrcG/Kj8Nykz1BUN7RWxf1PUqEw2XP3ZrIxV7hTZyN3bSbcF0D1YfjEE8TZb
8B4VoW6Q13p0XaCZJWoCyQGrGMvszacdAAqYNQvqyyNCkvTn0tsC/pEN3c7kyTNCWcJQOhfWrCvp
xVvQ4L/vibF4Js/kuNpfUqDlyRtyS1Ch3XrkUjPv5cwbQ7L/Bb6lAbUZ663bw6SFh5jTtdu8eB6f
O2K0ng/7HT+mP6Z2grXW0GH3+W9HIFAey25GWknjXc3yoFqPU+HIocy5FKv+A/MuHMAYNrkeQoAi
DyeMcvaVLX2qHnsNGSWQSMWhmFz/PqEOtXQCUGCcG3d/moF2+ye0doSppr1jsee+4snUfc7jnk/7
C4sCjyTx+Ftnyl0HLEd1LyCpeqjsdT9muWLrcWCAmGyUKcO7/+TcRuihb/KJ4DK3XE9cUjkf9M+t
11L8hjmDlgLyBcpSLWn2cN9pif6R4cR+RF/YD5Y6zl5Ok866rMsYRwkXhjYD/xv/3CO3bqQflcYo
yaaZdlwvKtmXculyfQHSj4Bs2jOZG+abKTRul/lcctSl5BT+Ns1roaM61DHPL71P8loPPlMkjSi2
QcbFMs/CcGCGINOPaQev3jd5zfL1h7fN6gOoFyhGxMX/I0POEL8ymmw07jSgLRiYJ6CQ/G53u57d
nIxcJh58pJptzE9bN0YFxhWjHx/3PTGbiI+BQNaEXGByu+L4elI2PwQZk9ppuEpB0zhmbTJQ05Fd
eaSVUM4Kjup8B4aGgmqhnCTWI8xhP3izGpD3zZ0BTWB/w28oUUPC5VakmCc4Mvl3aHwCK0dAXE2E
+6RwhORJ3+ANhLkf8ssUKDdfoqfKT4R/qIyWOfsV8/V/dva9LAG3b5MeSv/t+heVQf2Hbr9dPB3S
MZ5u/nclYtMd+QdWSY89anxJIRatwVjAbmwIVpO+0A30xnQ6sqhpvLOjcHhqn+YTQIWFCinS0NS9
ROFqHMKRf2eFA6tR/r1Ozf5/Q4UGtkvG7HnkPdHZcV4zxuMSQpGgLgVswtNv9lJiFWtLxQRYo0F+
pu1Sgtx871EaN3wS9fgL73K1f+FwM9w83LgBdrcYESGx2N1QHN1RaqJuZnjmAukstvOfsclFAoeA
e8XZLbSk0SXaXG1bRqfBYIdOgwqKBU2o3IYc1w9vI8SVb3ZWtzig/p9jOYZeBs2fqBv+Xh/pWaIz
a5C3HG6X0McQHj9w5mzMgZFuRggDs1ACmYCJ/S74ehm+bXREpjJR1qTGJY2tHIgC15KMeT8p1zUf
ibLwaLidjc59U0lf1rlMnunj9PprQtydMGfkGsS0BqxxsK2uizVl2v4LAWTE4aHMg8rKBNynoju4
29We47Be92eVXYV36h0NPkoYSapc2Ww5R6A0AD74fpIrW6Z9uBBQWorZgAeqtUWpluz0n4gJBkiW
AK1gv31k2wGyDSV5W/DGCxgxp0djGbjQd5//kRoZ3ijTdXl4OXzBpyhLnJBbzETHM9aQGk8SFReF
W5/f4MDA6X7Pvwebhk1Jc778b8rwIB+2TAlS+E4f4+vp+r8RlvOphzRJjrlzOUueq5dqF/uvGm23
oTSTyZpFf1kaj0O74bXDcpSd4JH1KdTLhcf5hBsEOXw1/7Bs+x9lRlEuA8c1lBzgAGA+Zld7MIRv
RQGJLkyojQQDJUyYZAanYImAS7xdfyMug7u7e0eNj2+TSa0HfNHG+aaZIAJjwePqZeVh91JXLY24
Rk+8zeIBNVu3tfUzHz5CnIEvC3epIGBVSskaXB8AfahHsQexTY+o6NoiuHjwdSMXUBkwzzDts6t3
JurcH86R2CUyMZ9PY3TW/lqU/HCr63xTTLKFxPEdS8QI1rhU7AsHN5tA/4+MdYaccDSriSzhdxFo
owBOS+eyG6yv0yG8SBF0806KlJQkTsBM2O+r2aiUpjr9Eeo91GWti44dgqwJP/vHCRX61x0Bw7jM
H2jn7ovSlSzmdlCkV8Des0HH/FiA1IPxcE0j0q4iiUP76rHHQu06WfDBi8qADIjsZWMJbAGqBag3
7eVUE/La9OGGUpZ46GnzE7zPl9275Ei9UV12jVS099gu+gi2JpJbZ5Z0lgKFvoKtW0Yfe5A+l2QF
/ZYEE6a1002/P6cJngqNQvvfDMI6quaMFhRzrKvdz/5waquRHgn3A+AcgtoGwU04nNgeAMSxb0Ey
63hYhTOaLYsdZJBy7OFAMhFI2qaZeCF75wNmBrRanmFXwQCLj/y/SSOl1XzVGGfYsbO6aQzMn2wq
6JWaYNlXhbcsebhpOjjhhaN5kSeAmd3QWNg8fYM1LqLFld3KSIZHzEcoIymCdrKeM5w/CaofWkfc
4QXevdaNY4hdXDT/vVMIe9mUMywOJ92czdrKnM1lW4Y8soiA8Obz3Cb3IieK3d32LXrwmhB5o4lG
4a15XBVGeYflQqqvGVU5ZuSLVsNk6so+kfQ+tjW8/UNEwi8sYzkQPkERuZUGV3R4ZvD6S3HfmEBe
0X+nnQzvv8zCeFMvhSVNHwuw0gyqyW0dJBg91h/bwn1lCCcbTY9oyIVBOw2TcTcJLcvEzEaOQAT4
iwrxNi/mePvA/XDEmSUusFRCX83F73kD37LS0WqRhZ8M7aDmpUxFVkImwPg6xe1orY/Hz9Yww2XP
w2r8RQ4xFSKasMfNM+21bsIdkElCRXEa4KEQnk6+3DAcq4a1Xno42SV6/vhM4CtzkGiM5mFiBrvd
puG9QeQCbC/jZ0EFtjj/jK9wY+wWT4GSaMZlczlwsb6NBbQHGRoYJuKdJ346wiRdC8Vw6JmcwjZ+
Box4+PS9EOtuDb5Kxab9xWC7NRbKbicG6qbyvorTILWMF8JEDpCVHAEXD0LnfoaYTFB/8Mf7Qtg+
YnxhcUw9XeOhxYtgAQPgkUcZ4nHrm0jGsKa9rKXksn8jlkYydDWXwjedd1EBOAYvjv0eD5nqUmJU
3M3DKtqmD2NFoIj6tLkIzAadvL1CEc+rTtjU/EU6DDLjAL/XVQ1jTEcMymTvLYRXX4gpNHAHFDWR
NhkZLBcXzY2IUV9vXgafMru0h/rsya+Q3N0khZWlzXRGfog+RR/iQVX5WdzBnJmgD/xsIGcfo+CD
4cWzU/LIjDM/NiRzrEkC1I6kHsCjfh4GkI2Lh7dLU8+j6XN25vd/7Z7oPI/1UiNnTaSduoPQOKkx
dGXPWDGuxZ7pyRJ2TH4s2DOyMRp4VGIRROpEy0ODlhqRNgkpzBoEc9z3V7SH/KeBFdGxjS/L22S7
wsQaP+KYYAbUcGkQM+BhR9XHK96TDU//Ls5mNnNLmiT9mZUIaMpYiLeQrAY2/pTGXTqJxnyDJKUE
hKeaFl965jPPG0tc5R/wJOSpxnLNpuKPybQ4Hh8mxm96LbVkwPkF+EDs78fXj3celMfijBn3LaHJ
8fBM4WFHP4cIFzTXGGh8PTs0Aenrj3PdbPbM7JOUMImoRlL8wNXJQxp4QHb8q8LkWK04u3LN8M7v
VL6xqpz5sjjfCIFrEh5yNc1QJtJ95KxLJwmTehzHGETz+UqmyTjo+gjpWzPCy4sqkLE5WDxTLAE8
D0/LtKMXUQU2WQ4xCSrCX0tq53UZxdrB5scpUeCZDCAtMWB0Dj2fhPDMyN4hz2dBocvIMlybEBgv
NlwtEueIjUuUH15MsMNpovueKfHigiPYqKd5A0Vk2UrotabT2jhRFUGAx/+0KbhS/92QHkORFWQL
T3kzMW0RkQYjQ3Yl0UozI4+A7N86I1MUEBxIgq3MS4ptII4M0nR6NI5ThUIhOMTx/hFuKaNsGwsp
OoWKHhOuQWzC0H430xE+T6dE4h6J5lIEKuWs5ozvVx4POk0rSiLiZPpDagHiOwpkoojvQac45Ebo
pfNDdBxjdM8Kwmj9EZJkR0A2JbVoXzMjFhC/lS7+GqpFAbAvlgLKfNR3Hwf2iPGwMlT22GMxb0ok
qah4rp2ZxeUZcmfSkVOxxU9A0oFHVw3FD2UI84Qe/mJ+0X98IsJUdw2XurAxipsUM50N5tnDKKcB
cxgUlbJUJN9Zu2PPvqAXjOufIV+sqdC3DmY30WRFLYuEeAgeHM0/8booXO5nQIIPhx+WNfJ/+FWf
1hv5400Ir5OcVDG4ftz0WdhxBJTmt5v88H4cSN/jGFZoId1RoGIpoAX0vgdcfilBjvdwOLuNv/gA
Q0pwamJde6R23kPBdjAzQ/MKMggsYXxDEzFrgOM2WxDLwqC2HokvQcEaZP+dDEGzS0bWD+PwVCGG
iJiEFWWfmxzm3fuiRm5XNKE5WdoSJt0X+ZkUZfZMCLJIFKYokOYn1PZoJrI494v1g/Dj3rKPIpnX
TDpmeNHj7/IxA4XuEb2Bkiafc1v9egTSwhINyHNBDBfeHaIQzz97SGuDCnYJZo2MDxG1TWkIHIpp
aZSpJ2xKJh1oV0cjc4qSDWBa6gU2eqzENSIi/0Zkc2dPC/MGjX8P5RSHDhTOBO6l8XmsiB9j0Ie/
cz/OBtJlZF7xATjxfYkyg6j120mbDkQ+6yuECe+Hsuc+kB4YlKR6tYerB1KIluP/riC6eNggIJGj
ReUx4qTklDr/ZR6CzMSY5aNSZG9jRDfjkachjbxwHQlFJ661sCFCIKIxKwVJYchjdFy8w+GcCXH9
+5ny38dM4xsOUV5HgBJ+VuKD2Qv/q25RyE5r6GbeJh9xS80cFDUbvnOeH6FREAuiIENu6G0fIFPT
4mGuBI5fwYkO/e2OMMYZ8sQD3pnFU3iomulNJL4IEw0Min0Pdm7tjdhIv2Yv2d18RAfAG1+be2IM
effwUETkFiVvJbg1f569JojlCEm7CcgNqXx6z3EC/D2xhEKQytDSfnCb0xlrdHvYYxQXolFUFXFQ
VAhNDixf/gfBixRWuK/E4i39LJ1fCP4br6dQT8XTblZZK54DU/GBSo5C0Ir9Yaxat6vp4fUSs574
OCWqUZTgORUxAjVaUmR327/lNb4UVKiUxnE4WXIR/mkrROVeAab2MTgpBgGb9worsJ0DdhGngMXh
5wq/j+b2OE5/JNDydwXYA/mHS5YyRCCQME97O34u30vJLABflh1101A9a808K+YVpqUJsShiyoED
Qk3xGounpd83ax6wc3Wu7CO6HHsDs4mOUAS3XDCt4iad9vkJ+B9dx+eI+1sdF3AqaJvjYs8n/7Kp
xcBvBrR2R8MG2Wj38Gxek1GM1axd58vGHpnNQnFUgjKB90SefLX88MxinbIRZghhF5Aaz8ROgN1C
zPAmCac3pq0XYB1s0oG5H7Md8TMIllf9e8UMWah2Svja2jFJkfsyN5IoaQOP1lDnHy/nC2GlUzZ3
twhbzAI41bFp3lHgcWiaHM2oJ8IcK8ts4F6XfeJmltjzwIGZ5jHnib0k7aH3ujlg3GSNELqJ8ASV
O/+FN2iuDQCYsO+wu5wH5jMSzKWasBcnJR8Vncma+HlJhmqnDLW9ecuQsX9mThBh5/od613f+xy6
gr8CZIxpNKrQ9HDS3ndCz0UvkSfHyoYVC7x5smUcGKBC97gdFoNE6Jsg6FYZTwGGIktlmukntN4S
KxlMip3kXmnrRCB4ATbKVwh2MhfNnJ/ZJB5+sIRDaTIuIh1zVUrYlQQLBeomVLGFz235QTn4RB/F
Ew4jDa/gfllu7G6DiMuWE9kFQmHgpRWMHIO+4CEyQHWdf4C3hMdNDtEd4s6RUeS7lK4RN4KuuV5k
6B0w7cFTq6ghep4UvHc1oWAARfgH0WJ5o/F599hJVnf+ngV8/WBcBFziQcb49dnz/zgvbjQ/YsZK
GdvHMjTRhQ7pPhpPyDgcCrwg94lwLvVn3XS0kP+G9P66o4Xk5vGQkF2fQPmh05ZWbz2QzcfxXlr3
zB6ui12NCJNR5u4AMulppweDYy+6n56WTOmLgKPsXnANmpAvYsQqGz7xyWdzCnwmbMnd8bYfbqC7
XXYVoRBAMhBcDt0mVVDGs39O36E2Q1jlyVwdRGVcvUxYJguu4Pd+cIYB4qN9oUETSm+ICbRzaFWe
ptICcz/B7SLs2uHqBxqOCSXhKaNS2x85rCEgEE4ZlcRrFgENL8R84pKA1zsBlmtkCxnVXFrRbAca
KnBDrTXY252735v0sdMd7r6MA+SOVDLU3sZyyVUYFkwDOqe68D1fnQLsqj9BcBLSFcy01rgEOfOy
mAwxtPHJu+s6D1/pLfmmj+Ml/CRkRitc/y+rcbvouSuR5K/bw4c1npjUaORKfyiSkVmjUZss724t
G6yjeapO281lr/oF0kNhyAHqQ0vfm2ozQRxItHl83CJp8CfsByFV1qTCtWk3L+LBul3XkYw68+1e
/riLB7SL9kRbL0WMbmu9mBBnpX8hbxcbUh+uYoBmzP6ICoGaFhKkr+BR4ZfoQ7KfbZ10cprR9AP6
RqFI0uMKST8AUgKC2B1y0Ng8eq1ZCuQ/ADWU1n3AkHaS+TV5NevvmqWjsfrYhOBygUraYzV78DxP
q4H7bCwkRRIUclz0/Xwpl84TwfiL9sB6A+A7SO9DU8Irxfaj95eZbCO/l/44vKqf1749XsXHcGBY
r8OAVUQHx1P6ilEDAdN4umKjYOPqkLXCIaIp476bk/32QPWDOUQOby9P2hNcxcS0QMlY2eBNGUKk
O8vFekQgr7oFJCGigNgBTtw87WRD21dgFidsNaGim4/Tl64Iv/K6ybYFCij2EKzl1/+pBLhTMM8+
YarIFAF+thaY1GWiTq8j8568xrAsqxrxf4Vzke8VdTDnyOIyQR7GKfLRLSW3wOdAJd97VFRkeGh2
N8mi19XOWbEuSA0oB+dX5F/kQhpMHyg3hM5YQfl1rF2+Fv8HNsQvBIVQIlLBYp0CgWL7e9goz5Fe
o9uAqItTTrY1jgLqKCaqr/ql9V3TM86vBWd8HIH0wZj9kmZVBU+m63twh59T7AGPRYCQnn5OKuxK
p2MkZOTgn1RtmSBkanO+Dgr6nmpznIWvwy94FxbFyoQrGAPAflB3rqXFw30SEgRbJYS5NUkGIPQN
ZwECMyIiuNt4xSGdx+XixsbMMxq3XDKCHRbyZ9A5fCEkfwUab9EDKvuTfuMRp868RUWJBOyEoUjV
rFdN8ZI72GkhKw2MXEWIKF1peI38bOgPKBSZqnxbRH70aWsexkTtjhBnddjLfkCXl6le2Nok417+
OcjbqGrTSGnVzcGObodX0O3wVqH74NGcDCE+9LGOVJ43mZPrOeH6l6X9i7+ZT5LX5tzX/Yo6HIgW
hFmAC1TcIojG96NRF7H1aNFy22CbIoaQ1qVq9dfZ7qdjCZTW+RTHxEs0/3gdVuXT9TTcfHG9TD8B
HTd2l1tPrMqBPpFd+W4BbstgfpVRc2PCIqLtAuwZi3dxjy/Ea9KrJ4IJ+NSFVGelo/yHofCGb9hz
yCuM5EMsfFjeRnsZXaxVTREYbtd3DwLIIo/tPqvIH0BIinhnjJyCde22flDXEPXODUKDF5ft22No
/M26TTbWYq5SsHWDd+nhDjYoTy+SJZY3ZF3gH1R++mJulVZAnfCkgAxI7SzIXHQxDDO9qEnai/Xh
pAfltwmMYMndvFEOBvDS2zUfp5Kb3A6d+EAxIiBx5pmCMKhCQh/W5BqeVbTJ9wRqyQd3wlxHqe32
LBxGfEuIAKJfsHVV55O8sBTi8+057ZRz06ElnZYeg1CNlorx/14h/pCvuVXcX7bkjH6pW6ftDuhr
gBqbZxKnBZQ39e2UCLVoHF8Wqg1PhKY0BM2rIXpJTuCJKEYASLToh0xekwGmMSqJbnFVOcLeUfoI
xfOHNYjadBhJYC8siesP+srMJjR7ifsyGNnyw/v8INGU6X0M+YQyuccJVyftArz+iG8Y4203BZan
DAQf5zWkeZDjI2qxrQjQekBVs/XZ91dyiKaBZakj96hD8ZDIe74xp3U0ET2q9T0088ZoM3nxQ5Ci
c+4O3aHhTC7EX83tOtWXz8kdkV1G43VjXx7WaDd0IKs+aJ8IKW0tKilWjfvtjYu3eWWZykxaQ26F
zcmND0e6ercYC87XVBxYZpYBmE3Wpg8HKxZ7Gt7pIvs4iiUAc9WuG7MBf6mZS0SSzBNlN7BeC6rn
89/fANx5/BrGPyVQYMB7Hs/UTx4rqEAhgt4uAphRzBmT83Xy1eLnGuwYFDp0rvlUBRhr5lvayynX
E1Tu8GoXnUiNuJ7gk5Dqc/CSM6mW3iMCGhPEDEIX/C3bwgGYuI9MNMEFD6/M56yFHTk7rTtCDNQh
U0YV/Jtj7LBHzI2MGZTPOKM5tidMjWxQmKk37E0VDtgUmaAtCX0Q6N1sgacPyMKLV/dw8Jf7iNCw
4PG1WpcdCTGEOQZbGuFnj50YtdBdzK4ukESJ1rdHPW9FU2IdPzePRHDxz/nI+cHCa/hASeKDVfQG
STMZkZSASnvLOi80hT3IYWTfPXFoDO0uaGdkxydfhI03ZmrSKBHLPnckfIK5sqeCxvTn9V93av9k
7y5cMNcAjx0eD9gsNgr+j6WkF52RsQZCLNiOi7STeFOFfnDEMojpgi0KJUPM8k+UslD8iWcY/vEI
mV5hRSjQ716mzfprM/5j+FJtDCNk6whJKmRaKv6R7QxNrIIaBOkSegYuWabziIeMMQO7A18hIM5n
oouj1hnMSP4PdGTCCP42WdhMsMH4bIVg3OWJ/ZqTC0vcXJbN6qicf/B3aHPugTiCFj3aKzk/JdVY
NI6e5NP3ZjjEMa34d3N3j/Fz5/YzTX6Yklmb33MaBBFZ3j0IO2gazEHLwQJNHjJLXJWRvO/GcKt4
+OvxzflwIAgyOLNZWvivDYpNombsMi6mT387IaoFmTdDdMB0S3KTEGfu4OnG30X2tfiDteDa+/tr
gnoft5E74pGinJxTFmv+BMGVMLCqu3xzQwkQZDFhDaaPhayA+CE/CPCBx5QsqEDPTS7GO3pxAE7v
xoja7OUQ/IhAZRynov5IJC7BOx1V/3pC7AYgpxI+RZka3xGiAIIa+wRCJjcgYbQxpqBQkeL2QNmH
LlNva1zTMpRSDEHI0t/GNrzaJdrElwjS2oAUsAdbzYHibkT97027IPqo/ztubY4H+qkYB8UQV56K
lOQLaY9Q64fmMXcQrb7Gz0lJe5ULQHX7ez7N4eqn2e9Ti+geUSBo0v52YgFvMD5g/yixpsjhr4Kx
zE7ij6NzqswPVj/0eSse4OiLQ/sNwC6gAyn50J5TUI9hqiuJzNE/xiaOd6IA2RuhNvHR3tG3o9sa
fR2BaRg5qwQ+gFPS592TcHiqmH3fHvGr64GlesVJ5MLKM3zVGgbDr3XjXGzOEofkAEv4bdlPwp7z
3PMYD6xiJeKiXoc8xcizRy2HrfREGtmaGQzDAoMZnOTFyoWzdAgffk+EG0hlErBHnYPpxMwZwaBk
Q3mPJMcnD0GcKocKEgCsXDVj2SsORE1NJI/EVSrcuphdCLxmL4M8eHeOLFQd3KrIA/k7+R8psNYX
/LPurTCBh9/IGtDDLW4TznMQr9XrJDw3xrC088yUaAzForL/cFNiDQgY9AACYj4e5KBCpKksWsCB
Zl6lhEUw9kDOqxvGtBhLyoyFBeGg8BgiirVwZeP5AIECMOrzljMsiwwHNAZoo0fkv2cwU8zI8RP2
/3izYYoRLuXgv/la44ZjLUbmu/8E2t8rUY/I+RD0/KBnqGLP2WVZRYRzGulJ0O4As+EaVe51PUre
AI8IGWA9eWPj4IZuEscLNAa1czz0I/TmWCxdwE76kNm/zS1BHDvM797zVC0yOFSRojVYNPO38yWk
7ONB2h169lQoKr/mZXFzV9VcRm2DAOBwPhIhN/8jKzIkiY7b4WKJOIY8HgWMtkHtSzaKUXIx0Lww
JJC+hNlU8pL+FoJxG7Jn1ONs3Au/RBHC9uvnuy3R9jrg6bI7Fnn0r4Wz4WVnrBgPk/5BniM07OFA
BhZFFF+j28tNiRkay9qG+4XWtWMRkWAkBC/jzOVoufBFZHtxJKOL4Dvqr4R/7rrUx8T1s1D1iOtG
E+BI84c3dLHhzGE6Vnj2wyrt/sRbh2qKTDCdZEnM3BS78gviRsWShsuUQZ5m9XmxytHYDgFTr8Zq
J9zh1zF5EYTSiIZmm6dhSOChForonhvatKezJXJqtGonvDlXNAlEg+GvE/oeAl4WsOsmEpxly5n0
jWWiTgkoQw+R4l35D/lSxk6qhvlILs4IGS5WT3WBZM+7k9TjooVM9eVn/2anw0Myu+y10tTi3lGP
UIWCHFfOVfTZmiOOYBEUPADewiMOvUFh64sftb9Cygy287YrQpo6ppbGfBzwsRm5J+GpR6nj3oPh
wxzAepN7zRk7e7Lh8Q4iQ8ujC8ZsXDQ06JFUwN3WR7GV2RIqTpZAhw3cgOL0gf9YDRc7Ntwx4wYo
Ml2KvPlHhPHJXaiL8pko12ytipSQ76pvqyLIRJ/ks+9cDm6cAfMtDxcjASpN3Nz+G0NVO5Z6JpP9
K0E9hvafqBhAKV9mN87t+/QS35YFYEY+GbbG7fAihKOYbEFOFSI0de+zVJiwOXKs5ROKd8TVg/Lf
/s11RDWDMWx3FQ2xFDRAalUE2Wp+T08HYA4PIhrxDl+dUPBmQDhEId2Wb9vDPeDwOYjcR3ww0xER
3+CVjGnLgr+RP/IBSRLB/PkqTwFLQauyP7aFoPJVN6feIgv7IZMHOvqe9/ARdnB721lUnfkvDKxo
iskKuEcPf3TuhSm3E9QAAd32/wDnpOYzatGfkByQFARKgnwj/gABuux5KozeyKIpkNyT2uUCn2Qg
45xW7vNnl+insAME7xkdNGE1hsPrzDr6EvB95IMdTEvwYvpxHFpyYcwmdZR7mpvvGLhDAjRZaz52
TZPeb8raNyNYckLbHX2kFGJZFBq9PWIOoiHpL8BqVmGjFopfVApsk36gTqjksbqQfHQCTuTkCzjI
Opc8DvJY/sNjiCBASoBiQDzKjz+kjg+f04P0rmIJDlbN6nS7JOyETBhZ2Xzo/QLsZhbigoQUxEAL
7EYeQytRhWw0zEM3hEuaoaPkxqgiUFa+0o4So9bdAtKjz+Lv3KKCv8zQxiPFZFxw+XtQ2nqE260v
psaJBEzZkKuNHp5bDy+bsczmGji4E3ZUqmtrbBXD3QvMdo5Ml4eXO/UO7EjeJDyZ0AlyjFMVxXdR
dmgyIfaseoaUxi2na/g/F2nRezLU8WvUyy8j0ZG7oDN/UNGUNihWwxIqkzNYwEG4X/SNxXTg3RgR
wEd1/ibgUqpaBz6A1preCmTFDHC/eS/IkT3Q5RXUlZE+iateNnMwx28RAArwfLvnC/N1JSIzr+Mn
ovEdjwBBmBcHQX+PTV1aURdECBzCARWXFEMua4VwxlmM9aBBrDaebqwvd3bntQxM+XDASnhpSyZC
4tboe5sKvC4niVhZMMs2BN00y9ZBR/859gLNkSoBvv4C0OyxemhMcijhRD7sNa9TNv4vSOPfIUXC
ZPzczpTjd8PpppDLAcqX84s71m+lT2GbBBICC4XdKWC0lcDSSBxEuvqbDBV6R3CCc8VRQfyxnOLv
ktxrqDyFaFbBG7Wu6opkB5aX2Rkg4Q/VNoMFLpF2ptgKkXwZ2VWkjC+gLrebwqXfZ66CNCyyFIIZ
5lRUTPAATfs17k5U3yQI9Fx1iVzWva1r8ic2rYk/jveBXYI6lq0l27rznZR8sjwNN5s6bKfcXDc3
75uqBL2jV7/BUCkA8z8GE+EP3QxdLiH5xDRJdRUtVze6fqnENAgTJ1TWQWtETAIPMY6WKQrsHfQf
UbXmEEV5yCFm+2/3dGn4LQHpvB0rPBBCtEUHBsKNhlU4RvrYcHhPapzscDGw11EXt/scH9krGJBd
vGyXiIW65WN3gHwnI1CbK44c9G1FABenj3WdsdwgfOUrnLzGtBWELM3rEbEkfbZBt6Ko8bX/hrfx
g9y5mNmC5E0ErrKx2hpcgpWN+d8QuYPHn8c/eOU6LKacYUxhCBk/xH37qzZuTzI6b2RuPVLXBpYE
MvJ2QWiRhkM3AZhlgew3/taW44sFTrOhPuKIaccPG7ucIkY3yQkQ1BwjICZTwm24tuZX8xJnPtQZ
7JWhODpzG7qWL5YtMdPJ55akURw5SJJkccuTNys8CH372E1atm5MKVY/7ruvqEXxchb+FQVEsiPB
hliViT5lgcOKIXx40JReB9rp96cVo+mxDLWpTr8GGga6Z0mjnG1uXBdOHSNpppTDGXi4BOdf9MuV
31jvKLfr6Q9dOnk8GI/48i9OORMfo4ZZeuuRBhVIa/FY5nZGPVw26UIdhQhlm0QAiYsEF84AY191
A+OmaJ0QBKfc1SBtTuEJducC848YYXVNMT347y+OXT4Jyt8QrD+zsEUmSZ04q3KP0Tt84ykVDvBu
9gq3/mi+5Xb9xt2pT9YqS7cDkD28OMzOFOU+55ApGXiLpXifG0VZAgatrBv8/iWhevPKk0BShfmC
8h/NYe3f5LGwAftLbsQx2xiICumEM5DnkB1vzSsSDmJ49aMYszaMsoa2pJVehhZ6eSI4tyJ3csip
VjD8a7E43fhk+bTFmiqHWiz874obkZ1K21LrATAb4vcj628ycKv1QTWvuwGT5epGVePLxpmMuV5x
Sd8VBiGAegeeByk6ARzmO6k4HW4i6gYnGf/kB5BS9vp4QEbub3nEb41KZI8S/PTcC5lxM/nkhjzP
/auHXW9G6kofrKaKspATj6o+FkhxxnLN84RerJaozhlbESCt+N+DuWj+naPRf3lcD0+fPXs62P38
3BHowMizFb7TyWjCdwlQ+To9TkRv4Ie0ns609opxdoYfdjCccrZzamKSQLxvouvYQEWwWKZfKo1G
zAL9MUs7wHBHoWBPJClMt0SDEoBL3PJ2LLA5XKHfMX/qMqFSlEmlwssAq985z1gju5EBi9htW6ct
Fo6SHiFTS6ikXla7C78gkV47JaiO9fg49AELSYTtHDU3j8JZ+fMJUYPBsFf0XxI0hZERioLBCa2O
VSEJ8F7wur8pkQAsQYQdGp1I8Sv+j35ykoc693nJPUo7MHAkwUa8WTnakXrHf+LiysYFGftAZ2g7
CKEzsUWZXWYeOPj42+lmCLAZL7EAkXQpsi0wfTosuPgY0EOjRvbIt53gpGSCLpZwX3d/Wbo9kruT
4LIuLBHJE/axL2DRZ/huzhfvFg4BdC/hbzdwSBN0OIt7npDSP/xjkYKr9i16d0Sh+HdHOFexKYRF
sfIUa+QuceOcmCVXd7EXcVdBmALHAYvii5Hdx3xC0oSoVGAjettaeFn1dwSXs5peOMh1Eu5qDBuY
EkHYGA4B947iR7sisviRJ3OTgLK3PDG44lLCEl2cryzKDdMVoPp0O8v++m90IY+Lsbo9zXL/jBqi
1wOUiRApGW0R6rFQOIGU4MIAMv8wCICvmucHy/LH02AFRZ0vQXjgkFhJ4JJgafhEWclwlAKg8ODz
R3wF2REnGGGszHXTctGOSU3F6kOOIhfKf3WNCG0SkhIZdX7Un850B7EAX71Mxh9Wuh07NyqRCC0S
HhxgCasgqbofituIf60YkDGgi8wKgdhhihwC51PqIGQzEvaE6xipNedM8AlxLLBilvTNcdLwOhxI
TSfUMyG4aSaiqZHFRx0+oyXozoUpanBMKsQWeGuQYfgtLPzTYw4himzakTM17/wb2fDKfyYdQf35
6tPhjj2K/US4h8lW9n52DRibvBlAS4c/a15YQgS4v2yC7QPTsVCk58Czi216jxk2EpGz8/FUQz6/
ma4FiUKNyW+VKAwX0g4uwRaKJRVhGmAbxuu1dr7wbiQEfCXYZQimsoYRHw50Gbluk9b9x9KZbSuO
JEv0i1iLeXiNUGiWkBAIwQuLA4h5nvn63p7Vt293V3VlngQpwgdzM/N71hzXgwcuSh6THSZrV/eN
w+mddWDSKyIuYLKHOfoMicyx3x3jjONyUQHUHg5XtJZ/AWVfgwvmkEL0ldlyCz7Fh65whnaf9+xs
RmRsXBNZLQSIiabx4FQxJeflCeRNPYkTIRaOycneTu+YmssjY2CHPRzuqUk97tKt8ydGD0xmKnBv
e/gqnRbZ+Ex8IfegtRoxJ+tNWgh51yp6RtDMMMDga9PrggEgOMg3JwYr+Rta0B6foys4FHlteRzX
hjUMo1IYQ/8ODyXVZZljCe6/xygrrToUn/w4YGNpuqfo6l+y2YQaV7DNmjoNO8W65OCBvCY8UChM
PLPyFM0GexA6++23nWf8ZhLm4L+GEGfyRtQ3f6jxVUz7YEMFddoCIWtvcMu84d98GeDDqhme462i
W02cIfEEtGZ/3OxrRv3BNpzlC3FGy346zfw1ZHcRMZADSahibGS/tlb1xLz9jF3yftEdX7P63xF8
HnESgEAvq/tnt9E/hDs92ogxM2J9iDJrtbHGIucTfdSRiR7RWOyMMCcPANwY9/eoxIBfAYAAIjsJ
fTsGqSxXu9BG3ugRQZ4xiLurTdGC1AC6SXswQt5tszMJZLj4Ta/9I2wkUTwhJrCit8MbucJGUUvU
Ai/M/0Ax+dUzpw0X2z0zGjKEWFIMZLMHYJbE9XfedbDfS9Jzn9E8fQ7KcdMqHt6e7aANq1qeFqjj
7DvzIwQVVgYbBA+Hj8MwV24mRtegXX+xs1hNcJhwaI84sn8cLW+3bOrKxhwmUnAB0OdNWFRJk61m
Vb/r1wePClsLsOqhWmUEhzZ/MyHhUBYhHPdQ2nn1wX0MwzQ5Wk0K3hlvDlW9jDkr4GYf8iNnHHn0
8l7WkHcSh5ErnrwHS8U3obQwFi0o+RtDgrxLVZq0aGkR6/+TmKJdUq/pndUD3eJhMMIJNlRL62QT
9DCk2lq+FBM9qUUQK1opXnJYrP6ii3MY7VWHf6UAzTVO3E2Nb+7HPTBC+6htJO6RX7uVb9wSqNDh
d+GiyLGFh/2GXcIHZ3fGkBxtM85iUWQVB6SXvR506VDhlblnALLJ2qK7zxkPgmLiWsvB4KuJd6b9
dQ4eY851sEt2Xj2t9O8/yQfE0cMLLTFtiFCfdBtL6mQtrfa3o4Oei9qTqdiQywx0DU7bHMCq5D6t
GYWfWDTS07uH9QVlvDvfqt309jvrvDMz9Ff69HfsGLDA8kc4hAr5JnHAfz0FPxJiXXh4pvvXwibw
l34L+l6FKwmzdKEWY0K19zppK4VQmFT8sDNYw99ilIkPhN6OmowZ8CvRD6ziaSNlQwc/BujMbEag
pv24YyYIyQDAQHM94XDh0//ADYbgQ9XAnYecLBLK4R0XMVKXBICt/dCsM7BxccMK4e1c7K/Bijj6
J4pHSV+LZLxVVwQ/vAcQJl4fCkLidgpoe/572CB6CtOO4Oo0OYWd7NeH8oLREN3CO2gkGxgRI1E2
vqwOagtYRhpjBUqkOoi8amUQoTG2aPMx7uNq8ANXghWoT1hXE4GoGzCbynbQU37Orm11E3R0nMO3
e/97B4/pA0WmsD9YXISchGEyzDWWgd+pqxXVJQNAbIm2hJR/QK19HV80Dk8NBz5mDAB1mVdY3XK1
MfNDuCHdNriQvdWNGMdh6mAs3Ic0dvboZnZj4NpiH97cRyCS8l8Ev1vdodpQg/+oyV/sJqMjIIBd
/AfmWqZrsA6w55jFBOMuneLD2aXHOrZUXUZ2H0A05mqY/eJEg7D0HyEUIpzIl5keOIy1OMvfkqrK
UD/wwR1cG1G15cKOWO6xuRHoD6MFC59QqAlbSl1MqU1FCt4/5jsI39ZsUhGjKNahWgegAblYD4Cr
F4ApxJmKzGLFTYsDRcLfMkfvOY94E1T8DVUVmQJyNo6UNxsGXJPC8skHhXOJOJoZIhVCz+5CsPao
LnhjPM4tTxQHVXjuqNR5i/4OFql5EPiY7A4ott5MsdxdwJ8E5wZaBg6A+76MoSCdYJVVHX5DbN0b
k920Eu65s7hZMPvGX9VhbanVXYiPvZQsnBusDSr9ZhxYRa04qrzH4b05Pmc7Nq90/pqz4xlFRlKS
rkoUVWw2DSKbbXDTiI1TVn7aJxQbbIRaW2ku9sdUEoyXp7MjFqR3r+dMttsBIh3GzeJLgDhd1k+e
eGs3Z/RG/SHeZQ80yYhWoUCBzpktjHux5+9ZjYZCEjduRCzxMj7Awuyh/BKYAfBpUHUxIYMLB2PE
pthhAi0+MSpctQYvtZqx2JL1oeXbXbKlUrAmPjwn8YA1DWNBZcZrBK8q5ABNWCFNutoxgRQ5M7Wt
V6CMFRFZkQclKL2CyXPTVJMlHIDU1SzwZaFozwzJ2h69hT3RQA4MtjNqoHmMuISIGbgPu4IKihCg
g+BhFQzuEMUc/FmAtebWTi9YJEMGS2vCHmK8O5m5k3iUsZaJ8kMzamT59+g2ykZdm29CVUmdi2Mf
O2ZOfi9hrxbid/lQOzMSLzbkfh8FPghC+FeW8GSNHoeDoSzBTVARGczkET1t2+Iiwdjlw/PehJCa
DF/xyn4GN0uFs7BXwc8uWN9qpRcnYytiuWSP5hJbGfQsGDtnAZJhsjEH1T5uGcPISA060I/5wS9B
CwmwNyANtLDt3ZxtSBjQJC7UoD+1BAd4+G+YcLy/5Qnfv+Fh3LbYTd4zgxmjkF/sDNiK4R9X7DPx
PoAf/DMsuhXc+GQwuCLFxrbM2+Jx1rRN2NMIZM4RWySTu40aR4CWMLzXrHG4TlCOLODdh+POXi2S
vbNahA5KsFhEWz9ELPU+bHIzv5P1+2xjGfEXvBYeYebPjXHaoWKR8Quk4d5nwFjbOy/RvlnSYjBS
xwfgxHDmOV7C3f2q04pjInuyWjqD5c6mLP763Uc6yZI2JIRo9JkbmgxFFP/NgeqwZ9oVrC2jpIO/
7390WHN4TROGYxQlwS+SMeHOxl6EAUoT7bnznN5YnIcFAHscdEbb/kWDB8PVk529qVseOe0snLPc
hoqKw/Bt3kjlbgNgkAAPFIYJ743KkJstucAfawpEEfCa+dJMOhoiLKQ5T/2MnR3cglnJDINbyh6/
+XH4ta5JDVe4d9+icquaaRQVlE0qZYevX9+yIpTqxnetHHCv6RcF67hTl12CN38O5sCMhrDnw8Or
zXs5N2dPhe1XnTwQjWZDLaMoahq7Zk8DMSZS/K9ZdiK4u5s0O1oZhEhpj69XJ+0kHMFbVN6rKp1p
tySXlm+2x8bbVRM+wMzaZAPGKQzFzScgd7UGq47eJhDKJDHVBg8aC8AitAYsZ2DExbX9sguENJdS
8GP0Kkvtjss1OnUv600wl3Ay39DV11gNzjAHF2CznpxMa+tmbLPjgV58JgVvKCWAU8naWxj4+ff+
A7nFHoz2nXV7LhQoAN94ux8hGLDAIZ+e/858LizhcEVYlzkQ7I3n0MQtKDNs+ahQktvXouEc5kl7
6IzHbOCdI/NkVS8755YVmw44DcqKJauQian7ikoMR8fn2S3f0CRIfIcAF6UXjB34GWjXj/jHPTvw
RO8BrQo5ClISttnMt1+qiHJcoaCHlq7/QUTXAl/+J8e9ekTdLjUIVKespK5M02UVgjLSZ6AyLLCj
qsEbn3KEJq9oAWN0U5Yen4EwbxbMBDpbMhwKwuETsZaz7FE2l6dR9Y9pKel5UnJq2RW/YPprXaSH
/a3ICteE8UgPDRErZgCjqY0r0x1FAQaZwxDgTnlnPXAeXBfqhayNeQINsVmLFv9VYQV9LfLd580p
xWOVOYL1dVzI4zweKAS/MvRH6C67GqUq6SWFrsS3EQrzcd5R/Wc8fZviZedPna+zblWVmZX2wmXA
NFenVpBXieacUe1Ls9U68vHYI2YxtuJq8T5eI2w0ZnG5J/lIsICTzFfOIEcyndqwgzPIGPX3WlZW
4vsoEoI0qDoBcs6Ia3PhQqQEihGLqVmGmtyz8uu0+mfZLkf1ku2Tjt7YR/+KUPCWdxc1fwv8tftj
Ib0ZjbIMpcDbGzGHplgXABKm1aBicV6Cr4/s2AULz/YP7V7wb/uqEX0or4UcxDVDJmpN2KBO+5/H
mjIgh3HiRyBJFpUWQmLZMy+7OVlvqYL8VDwJHoQ28FHfLzd+JnHNxB1nomPWE7mAWCyDZfMc8JA1
avD7nmF8+KeL9WKXa2wtuzqIZtNAqh6LA5G5B8MbIhCOVUz2Jnnmd0yQkESX7oeGKMiQcdOZgqjW
TEZRWgdUjFNsSlBUFwdAZ9++M13gSanpDvnfBCKNlo2IuGKQ2HDuAJfEYTsMXE76u4/WFqVzdlvB
x3WR71Ifw8SLUfGCEsIsCyIWOiJsDizJj25puVL+gP7ILGLqlpwwaMukT1LnkhQIPfWGwSsJYGtp
lqNy43hYFGnMVbmCslAUHzQXXLc18hG4uy7LElJIS8JYOUTpxmkt2f3sgT6/VplsDsWP5+2mS9IL
8btP6Uf4eCOY6+rmIjQ3pt2iCGMl0LS20yRRFgjjBeP7fBlczqFtJ6wBvWn/36LTtVNPfqwRUB6/
0PDbFRJqzZUMGqQABi4z3rMkILgS/9/2SkYFWRhP0I+73BV2ZLAEnU3XLStNAaQamKQ7++QGq5cZ
a+2iliWffaTJu+/EMSjt3fRK+cBS7IzdNDYV2naIRpkkIErd0Pnd9GLwGOM4PWxwo3aiZC4pJY+Q
BUCNePOamsrHAA7xLLMxZn4yHXZgt8Nn8+/jJ7vVXkif2WrCI+IULfN3Cg/ioDnYiLw7H/5nN6jz
UomNb45aGhTFNqbY5dikKVeWkJseRphtpxlGhcj0KejGzrgNhJRuCxBzUiOVE+v/KK9KXjhbjBIX
oQo77oouXrl/zz6jKshbuwZdqeRSytsBxn9QjoYfu/2VANtQrwkeEUQHth16HeGJ4kGA2lDEijzi
k6I8we+O7Uh9vzw5bo5VQdSwGZfZcgLLEg4bWphldWNzaARGdOkJiTpMRFRz0eRpUujowQ6iCiSs
xKEkmrOX1t0Q7zLu70ysBiaaB8VozidvXVm0HSDW2Wt2ETWDUUzopJjhQGO720AQ4q399dRTg9Us
XEi0Zf+xj1pBk3txiUjZokQR2CeNbZzbghtj6GHnX80GZ1xorAMhYoNlOIRzQ2wr6jyHoh7JcvMt
8XhDozn1qUi2FoZ6GUccXiA0/l+Cw3w1bmK6VyE2sF2ogMVKbOyYHO0ZtQ5RrDp2XWvJ/UeHwPmt
4/m7I8/kVnGd82rbkHfqdsdpraoWU/nYOIlTbzB3tZNxeHLV4OgMruBrlAov5jX0m/sRlEbTuwUs
csMQtaoXm/wQ9NAAclBYbrY4BKvb34ABQ/JPOX6idzVU4tTrOg63enUZr1ZJqI7cfS48y1nVwLvz
Q2fWqhHDlDQsNrdGAH8cR3c3ctGOGrZwj0MTP4fxpGqzFh02IzLwoDNos7dY7vF3CILbpwkyiUPS
85yFUVjcxCoM6Yk0mYymg3fZdemYPHU5qtP44zP9sbxVZY6nRkywrzPHmIMi3IfziQEkGjBWtimK
4fH2ONhVisbywpsmNGFxrbSZQJpzPGc/qujViqZ3mHiDvc+eY0MYIGbiT44lRC3D7YH3KIYZxP6e
3Vg16c8Q1i/Ykbxd82kHIXmJ2uGxd74Ui09VHyzF8QClPDuycUygcZz9cRQM3nUbbIHJxPMfhnGq
/xpOT8NrTKFZQNJN+XOAdFkommG7pWYgwkQpNOcEgxNbillLV8WFp5oteDmUAWCBI7dkeEOtp5Y5
Nx3129tMZ/50P7D3gRSwRDICqR0BiNlRkKfX8S8THk2HGCetGu+KHpZcZnx6HZfYV0Rv09/t1JTd
YZg2Ea6f/PgK7R6hK4ZHwozlmMjuxt9kiR+IqDqjXD47lzmCYqiKFpUDdgy/PY3sO1hSSETgu1F0
H0whXwRBHafbYMc0GhlY2M3aEhRin6rPbeEX+eYJkEMYi8chi8ehK0/qAFlYcFCZvHXxLjFu6NK+
rqmWxsTIOKb0vRFqYUtaIvCZUzCRm5tkTQ6uC+JgRdMptVueW24JVnwfkoKZHmMROLwwKGlIUShG
FVQEFipb5nzyQfkbixJ4x+569p7jOXJ1l7ISnpXK7SI2skfo0/8U0JSoq/jX1wngqIEgUID4deqE
WTFnIMZTyEbzZ+iTJ+RP4J18BTVMQXvBmqFoL6HUccKYjYExfdjLkI2dNzc53LhteNxgS1kJcRbT
IKr5dtgaQJ/Ei3jXYsRD286JhL8H11FlzTp1MOPSFvwPmBMB7hmadzGaBXwFzE3oRG4clpTIRk0G
kT+giaH4n4yvBbSsI7gayx/M0fTPKgD6sNKSyMeRZKXM58mpRFwWuVYp7z0qcm6TlXbClIOSUXGn
bkZb+RmETkzf0mY5KVWYuPXsRqVLpx0su3cqBUtj0zvh1tI5Sp1ZYJlKBRZo90yklI+JSIp220Tg
tBEDoNz91w9CeQ6otbTPaB4HkM5ojERg16OZnzTjMn2O02VtgiS9LB9NVS5RoXFwpTTdrUp6HKKW
jq8ePcyY5DePv95Il19uJtGqZJTIeaX8t1oemUe+71Mhxuiy090jsyBhS7MaizT1HcqTpTmyoUmI
ZQNlw9epTXfYvLtCqINsJ5jiiRWbxIOn68IX/a1+ZWw4DJLATW+4YWmCZuP9IYdc4cfr/t09sOnH
v8QEEh4Bus8SVOSJped9nGY7kgFuuyzzM+Kqw32+q6nc9bP6m+68ivVGXbdLa9mT1I/JhXr+Uayy
GSpz9TiecPB4oBuMeijs6rqItnkebYYEB4pTVtfzljCnqlHHtYgHnxHo9py6H7mD3ynZ/qIg74SX
3FwXakIQijnbktFsvsy/TyueMZAwDN1sRnuQZaThRcUxtPjZY2+wNmDnhpz0lHFd9e+dYQLc/doX
pkCQQNioU9c7d72zyCaVtRok2xAmhMZ32iozmVPxH/yRMasnQXj4Y0e+Oc2pwPk1dIfQiRI8Dalw
eI9szmNZGfYpYhMMXw5KXZL/JrQMtCd98UoykGqaXW/StGnZ6TyUxa9DasmBn3ItGQRaDxTwIXJl
8DBZJ55xIsszTdIXMFJTvtNMf6g1mX250MDSACX6cs1/0+IUHX7OBS80KHyHsAVz6UUrbKAQolOy
9rYbg6shDucEvi181PTrJPUL/inZN0ghUQbFCwLbx8ZsKcjZ7JT2hv9eqh9EQNxbXRQdoo5dpx3G
aZa6XG0hNtyIYU3++mxBEZmD8P2osbA3UaO2hHgRh0pNpp4X9B3iz8iaKxyniBB9XjgLyVDMtlFh
oMPBxkZMoHAn49k8gyUlb2vZGTYggu4OjCPZWKieZXEtK7WwKZ5HrQzlMoxYvRFePNUXdrNJ97mU
qTZ4cI0+Hb8Ys7/4Mywf+CSsP6sklK95K6N7Pu/GT3gYduUTE9wr/ZvXZWT2JkMdwgJuBHkdPOui
6NE1zjhpi55vK1NYwg2e8xuI7i6KhHTnuAH7qVA/rPmHPbn2bBj6h+65tKosJs3kDNLDzYLR5Y4J
j5wW9z3+Kr8OOOEAfrJuDzYJWNG0wVPbmBdadfWklvlCHyk71nINBPzl7zDawkOWuLuvWlSWh9Vt
deegkItQQ/m0imVKOUfDy4snMeMr5ZQsmqCOhzwJhwpGJ/DPNsvomeX1vP8yKvx4c6cjlu2p/GSC
dhdy9Gbgx5nbSWA2fhzfDY6B9IsyC5CamWTL5F21/rkZEUN5YvgU8YYsjtH0CkcLgM0asUl4oiWF
lrOB9aGUfOp7d9zYxITjH0PnCwRf+jBfMn3K12PeXVZwhyxbZ8DPHb6hMIJASztocfgygHrpnYoU
LnvqMjhaAZJVIBJ9QkaOxd61gdwXUbR2p1GL4O531BQuNQUIDaAgxjm5A2QusgBdW0MA+Ua/AJk/
c2dQJhgbByaXQPsNastXT/2wX9TciVch3IzLgq8fRRX1FxXW3QRfpzoNEAhDAU3/AQz4A3/5QbK2
rWH37ZP1Gd/+riMU6WyPZK709lsN00S5nTagI/ecN9bTu7IR0XixYBdqBBR3meRL95C9vfg2B64K
f9hiwqmGSlIuZje/MT0zcGTlasFOhWH7ToVGIULVkrEx5wfDN4LU0gTgvAy6gPDWwWXYjYjt4z8O
xA7Kc2zY1gtfn9ipWsyv9mMFfFbwTUNoujXmyBTj9zX0s5rWo1GJhRQDBx3HbFsh8HHpJSJShTr8
MEJ1fGWANW/kuwAxCkgpPPCC/ZLT/p3if214DnT4FeBbFPc8sjRoJVzsNRbL1Kk7KQIoObMP7rVI
2H7Td90AZoAc/yA8qcmHJHDIsc+FN5OsaCs2lsfqAH8IfD1gwEClQ88kkZ/EqMPHgYKY7HrToyf8
L2D9pwsmzNkAVRLbLRibnvWiDGEBnhDY01f0+SGnMeOfM3aIz2ZPvhPoIMg3YS4tOz+bFjArLysM
0/Apo5pBwgVoQM3j3qaQBvW8cyXgfT/BfI7AB3vcyQSBIU8SfhStZzhB1HXRhykSEMU6yXjeKsnh
6+G4ctEMOCV7fchZtJlPHTrPCc1H82CHrBdUDmPnilKrh/hhgfzUof4g35ZrqzVvQSWA+/yjDOyL
P8XH1zVJ4bgQEfJD1LTf0H8YdRN/dlO58tQdblAhsN99YX1y8qGa2RX0BRTIH4h36ZVscb+poubl
KTWn5nXwHIMWFRkFAJt5D8ueqpfUPtHZ5OmGqjpoTiXHAACAlu8M2Dl1o57Hv3zuSzkek7iczdfQ
hFftWPMPLe702aUKiBiHUPrzc9CgY6MW5JyeHga1CIuRQ1RBLtizk0mV24yC6cyRqyrmDWyXhAN0
DKi7AAQxEYVHSB3kLCnwW7ROOJbxp/yRQ8Ben/QviDkR3VAiy/AApKHmddNoSsdQZzamihscCCQA
mLG0zPTFEMPqQclv8+fVJe9c2QvU4mIfQildzrgUovwiBbct3K5Q5iwYdoWTeOeiwOuqKu79i/Fk
1o+vWOmIgI8534iCtM1kN1sTfN0Ol8Ai9NYVq/hQH3sc+I6P9wlfRawFi46K8pzO3QXa4G8aRcHz
5hSPlmXJb0IDgoeUxwtPQS+AmcOo6Lkia5g8IfvzI4c39elx3CCQu0ebcsXl6UZtJ4oQ4qBh1rcQ
bm6UaRyuZxQcGQpDN+8Mu4yj3FS2syjN3cTBBGri1n4u4bdB6BaBj8xisgew0Hxy9iZgMnDFusyR
Hvwseqk8n3bsaCq9ZeBmjyirMX7HR+lM12tYdsPYUhNEwJOojtK8GqdU8yB0Dg3BJxpxjgK3hSne
JeyofF3ydsDE/vnk4X8PfTU0Pm6LZXBp6SV3X7CO7jhDdO7jxs8nSJf5Q2YvfI32oDbCzOVp4X8K
Pewnu3aws9IYUuIuR9TkqiNwB2uUjEz9uh8zkFvhwwCiGNXS5IC5RHxx3/AZKLkXD38Bfsq8b85c
CiT5SA19PuqYEdeHooZWCrcpJ7V+OCzR/57ZPHZU7FwHizxb/CrwJ2rid+C6N6xI90OiNwmZYQVN
LFNUmg/vlxpSg0//WO6cVN6CuNDNXGdViT+Q+WACu6xxCictf95k8Vl7MZF6lwIXO1LcgYmBvH6o
LrJbg49TLtd/QDc7D6UDLnOLnurU1RSzwQsn4s1j7LIZAvCaostFsafn+Lwzn3gCJYI2x007brBI
EzNqocTfdMzw2jATGXh7v//9qb7ywEpObXvXtuP56WyIkJguS0WoY8yyY2iwcH2KO06fMsZuealL
isro251A/AAgCsIDsJhS/W30da/6ELD7HysSg8sURHrn8yXIFsGaooe4dTWyMZvz0dV0Z6gy5r85
haOUsTS8fp3Pa4gxaADBK8VNFMW3XPEPVITLHOnHcRj7dFyaRYTE4eMLIEh69SUgwheBNXc8rwQ5
QRYMj6Lqlo/f9gTs3md7iP+FY+jdizs9tQxuECV3kmMQBVQa9t7t05mCQTyDlMaHySGdsZMfus66
hvHLzbpCJgLGK/ZzIindpcXn3NBeUJiz8DDkMoEMM7QI9Ujuo0w6yFX8LhIoBe+caCXBiBrFHxnE
viQNniSnHJUkU0+v1ieg0wNQnNWgNTMfOgxhZv+LWh18ijvS/wPP4tmAPd28V0z/vvFWbRD96f50
xrJ0dl7wmwFVsa7pFGcMg4KLcBt3oOgwhZcAuhRqcP62qH8wJfdddqVo9MrcNRaU1Y5m00fWuVxh
qrzazHRS9xYXc6rSqMKr7m+3kKoEZ+aQMo3n5NcDX98TZEUbcz2iLrbB3s34sdEcwAoePAqN0dfC
ICOESpBAciChHmnB12HigTI6d+patepAU+BiNGL+mj5uscN8A1p5/7hyKvlAeb0/D9BskFxcfjvH
e52QZOv9MJzDMfLiiQrxgFSn7AEA/iOvsoBdAaYbtfiHCy5IvzSifGQ6N/AS/WMEFjxsSl28WwI4
C7yP+DiEKqBHJ+LA6Pg01PE//p1ZKW+sqqfNPKpRn0YgSUx2KDKV1gx/MeeRq5IudzvTMMw6Q5YZ
jaG4TEYwRudvADfpEmhfLWOApTTfVIkjZmxG74xzAQJD52kL+/Qcsh/I8ZR3V8pDBxMybgIGfVEr
eUNPBuCvPOSHNKYOvir1wnOSJkaKEMyqKmkZSoVGGsYYNH6t+Rc4M1QA0wOvf69q2xsAVy5+jtPO
hMofbqAXLQydMCNZAoIz8Dx41u5ded4PeJMAhZsw4kvMf9+qToKR1q45pplijDin8/Rl4kG+j9Cx
/Yd5wR6new5oekFVZaL3yecsLjca6OWQZjOwSbaYWBev/2Goz1JTyoQrc/YHgCGruWz/SsOqzg98
AuicZHK/HlPpbYCAskc8571Jx4OLDzZM4fQaXwX7p/7PhJWHJ0jdunnY7NBZBkXKXDmz+DS8OhDN
yN4O5NdAxpOSCbtqfj3gPOWPZXEKuNfcdJbsMAdjewJxVeZChlmHT8C/jXhHfCZjjmKxTIjsDFnT
aTDcY0LB4sowbGa46QLJsMRxMoobICEnYihsHGAk1x1JqSe0OMcJx2OqfzgEj2gXQLoj3st1mrwt
cNl3n1Mbjtm1zbiC+t2X7HYduyUeQFdCDXmG0T51PQNvf56Bgt2DsqSUNE6VD8FH0y4tX5rXyckU
SaCJnEjO+pmvyYRS3G+njFIQv8jmVLuNfpTjDu9G906asACk1uk/rDpnnsTJwy1qT0X7VMn+xTsJ
eBSAAwoifNpHHY+++cp+CHcDOFFzEhhMBwB+TaaGp3m72bjHYqgLgqdpmVSYJMqjBVjh45qgF+0q
fz5i1uku7x34+GhMJmRYHw4GOmZynsvsYO+RLB/8NBD/H5LGuLmYELwphQVJyjjGd2/nnBApD0WX
SO4asQDkd1V+TMtE+//FGdZDezD5AEBdwJfAYO14EkJHGPNwYn/07kLwGXaAQAg9dW9Av8JFbZkJ
jzhzSxA2nX8HpATfTMgmk3sRErrHW6qhum3Mw5AA8Cy+0gyjzk1DLr9Yeo/0vsgOfgn4XFgVAgek
IYZkoAt0qSS8+BDPLbce03cdnCXpJsCrh2IX/aBtoDpR71XsnJoG8y4Znj9RB/VHPCA6ty3EKj5L
TItPIWpn3I3YwWp3pcck/TkHA3O5nDjlM7ThlUkl6DInmYzvdkJIMi+AVqaG+HvOu+JdSA2SQcYh
FO5UvGYMZqVbytge5FP8T7FkKZv2PiSY2N6GYOJ0ZFQyDm+MgtFQUQNpjuRkPQxr6RhE3gVVacfQ
AIh5jvM4qtW4nrGJ5KLxoYvBKgA4q3C4J9LJ7BVlLRuWge6QNOltW4n595GJN8hwwKvmxzEiIF5H
bFY/2OQ31i2YfEOJX2dkp33YcFJqlBaQCcVCLasWHPV25oC1yW8OqtNDj7wL/GvCKh/E8E84D3Op
TVyjf7J0llUzziPnYrV4XIFw+ZB2g7YzhUh5a25QXGFg9M9cWJIs2N8ypQ7s8YkpRlx29+1VL6UV
xxKv6jxCVot5Tfo2isGXmH9O5m5t9PVgbPuk5IJI1KEoqKd3xH3ngE/dGB5t0tAExOAHb/zut/Gl
YI/n4pewjZj5MyYdUUANQRLqH+w+OC78A9G7C47DkGQO0PdbfIrN8Fy2ncqCmV+TCR3bPih6zA3R
zpqnvWY2h/tcb8mwjS0bddefkIyQBN2YeeOQTmsshkws02SxxdNHLpK2qJYtYlsFNmrSmord6g4b
BwbV9KM9L83wd9AnWCrcaf8rvB9AoE20czico94qnsyeCvv09cbCGbqiZZ/OrRQT7pjuhlt8Uuk/
UIIfMG6lDhlwOo3spvb6A49DPd5QbnBoeS9UWo10PKFVyzQ4PW8dbi7dPHmHodDBYroNF8WtcrvO
XrwL4rvX8kNlIMMBPAx+5NWtfhBxm33hhECX1xRiPADfSHgPwxv4Dn8QNADSHH5eBSbxCH/4Pzli
ef7rQ+DpEJzERmGfEWdI0Uh3H9idPQ+IqDyOFb6x4Nvc/KAzTOEN0yPYMaWePOluRtWnuWw8lb7h
ngkzwl1mOyzqzSYfc2DBKzmoJ5wzFi/tkPptycqDRCg9IeM8Skb87iliBDhpB2ziJjk/iY64lqq6
4KN4hiCzaxDYufaZnhw9xRkkowN9s/OR48/4PuFJQu/GMazAL6kvtSqFKAIIWDwxpTl5BWJEF7md
4S8E7BSGkJReclLofPVyCzFUg8+AxH2K/O7nyJE8WBk2rdTQnwDL+PxKWG3xrI/Bh2lx/cItRUnF
DEiGYTg7SE4Km1bT+0YLhuqMVo+emIUbFgZO6J4MEk8GyAn214OF/NqQ6SWhv5KQHfyvDSEm5QVD
nbdqgXgagWZTJNamDvsQwjYr6vC5UgwfJ8dhaHBNdv6lWtI6O/sYsaC78wnwS7id0LoQpPZGIe44
wAxpnetycpl+ZC6LlMftIWz8m1pIemD+l/AfT8R7V3YCWzwQaazjyZg688w9kp/pki2NJlyTvEC6
/v3Mxr+IRwntzKYsVSTHlRlD4aNHemRkSWlxZ58N5nJg+npkMNgec/Jj0uqKwvEaDZ3BZw2NZTzh
l45oeUtACVJoZnz4EvJiHjER/9vkiIE1U4bBXOV9BlAiiGQyL4MxcDfSjsOQ81Lh3RbRcR6R5XMQ
4Lqzhy64sYn0f1FEbbYtQQAFMAZIBQzsOvZfjeN4bHGl7GmrmPL6UbCq6XpQwApuUjoQzJ4EN/8w
wVeE34l2Je0ezZcl6VBkpPUzQbaZri0KNBxQAyuSQbN9NGu1639QPxivfxIO5mtjoT4kztF8Vf/K
g8NXABQveqwc0kyPgZ6YntzFJGdZ8wRHwfxhSIkx6PdtkkUEYxukeEmK5cq4y2bcHVSCblrVz3m/
rYfIc5HMsavii510hLNao2jZw1Nm86FlioswpAfPKvqE97ytkYev06Hdr5v+9AbLiegLOJVfmYfS
/1rY1dtbM2zC/4SPcfyrhMGJaI04C9sE5PQ2EZEKdHiP73nBjl8yGEur2P5I/uRVkmmC4mdP+1f9
12dI2lLn8m6aU64kjpcbFZD7bt6XBVC4a++8H2QYwbx+9uwrT1btOxSx7SnB6QBSuvMAne5XSt5A
XnaHnQMsBPjy95TOByoV9YA56PbwGpGfX3k41aPzJqGlQPOkNL5Pv98f1lyvL1hQ1/mPqwjIaEV/
ayQ64Roxmrybb9liNyWd0WyK78HV/ZyHFff+tVowADv2rqWvFYjU8AwvPcIm+MLJzpcnjJqqUO7v
H9RZOWmtjn6y3sKTdIbadMcotYOdZxNkB5QNKQHCNg1hUGqGZVvkAeu2f/gWQArbcQ+PUfj6wDU8
bDxRwA3949HBLAkC6ZMfyWKwJ2yphlpjT63Zi/bEieYDZM6/3heTN4a/A+ard4RAb3ZbQVZjpEkF
ioMeo3LdQuNZ1VcpIoIC/m7/Q3/2Xet+KwTw4Oj0aM3bzsuSxICHAyun1J1JuOIl1uznXbWYZMwu
+oOtxGKHWJN9JwzebGEEPW/2l/9HroaxU8XNmVq01L48Ysir1nGBlWiHRzyTEsL6MSDzkBUdf2y3
EnDgQrfzxnBOdbd6Om0e0R/Ncrsy3gcAoB8o1mVlzfjj/tWzLcMThHOPrkHBwkQatOnFnss1c3bm
k19nw1znq2mCvvgXdCj5g+OcBsCmxTrqF409O0upywAhAFApsi5Czn82EYbmAU6ZVDzxBTqw3R7l
KL4E5MUMBMMUTBX4mE3nUPBnnQ3fZz04cmrmR5ToefXkHA8+Kyr4MfR5qF2YBSTLoPeitfxHHZAt
Pem2L8OipdwPAGfxMiFuUC9vrZSs5L+9T4xpj1t2Z7pEoY8QiEZ0g+oT6WSat3vm0Bhsy/XgnT+S
fuVPdvHMKqo//Ozs4S77oGXXWxRf/PUP9qC+6mEngN6l/0fSmS0pqmVh+ImMUBHEWwdknlH0xnBI
BRQUBBGf/nzUie6urqrMMhU2e6/1r39w0O9eoUMYJ/wKUkwnfvNHvTid5LdSYacx5wMsHhOUbMTp
UFWBgVo1fvyYXO2pF5mkizsZ4wS2YaiybN5bEkyZQW6GPNMbed/vigSUzpwu4fFNbcYbCKPny0+/
YbLvUmd6vwlP+xzCrYE36caKm2t1Ww+RrILhH99r9rC9dfPZihCU8Y4KbV/08D4pZujYV9PzkM6t
f7jgoA14+qjWXUJhBKh2+M6Cv06hN41WdOwwOGmuV5E96NuFvq9kZBBDGeW1+vfD+m3EuUCQACsz
x41j0U6UeOLFjzHvuRMZf0skr/UAFQbfhcnmVpyfsE36wB8odnTCoOVgLzB6vSeb8msZT+MslEir
vwVs0LzAwxwTOoVpFSUhSvCWGekcrfZAe8o9l3+yHJgUKE+V44sLRAwF0aPvxMmNGtu5UDjng95m
VzwP2yWD4akDhiZNqcUfcc3a/GDihCTkeh2enjcTqkQvB2D+Qe5TADqR7K86A9uB+2pXvaaA/J63
mh4Wlydx74RizS+8iLxikPlzBsIZEh4HSZRWRn63XhTWh9epxd5B1DHQLLDUZHQhDjiY4ejwrwVH
XkGggaslxIrT2qJZsQfrLKr5Owp9mahpkeu6YF1CDtNJQH4uui+wXrETnwiV1SGu/vQm4FcA5Ayw
PLlREJ1d+Qk9wQd8Yl94KVJQurl5NVxFFXdb/eHmbdTWk230PNwy327VBl9VgnH0PrG6L0lwUhR2
LetEQTgxF9mC51vemkZlni/x4W/6KYd8qiRQYDpb67vY7WwJalhvEBNce1IAYFhwXGHDEq+oXXVi
ayDLAfmyv2JW7T8QmzHd6bGbnmDR0843l44IS3EOJ6BWnjAJHnvuBed4Xzumy8K60gnqGLbYfS85
W1LOpqcLrGRm25kBlLDt8dZ+LoNFOi8+3aH45V55X+tlTS8kVeuzCHsZA/0UQ5lsjfMOwn/cK5hN
/3PjwSIaLaJB/Yrb8oAfgehfSYOxDbXk9HVJUIzS7WQ/wkipMIc+05EO5hQfAtsT+OGJxb9yp+7M
7Bj/Tz0yDKyB2ruQzbSM3EM0rbrcazkF967c3SdjwqF2s372By1Ve3pvBeVuoWpDt4EbYaHdvURL
wKWsPiH4sRJJgihow2luDAI4yWxLl7x5vVYk/2CTgBFU55EzdcqNpL42E64O9r10z+bLxiNuXfW9
b3ac7Qf2Aaelnz3d985p00vq/CyALDwip5ivybbkTS/PExYH7iFI/Gw/crsTxo+MrmugP3NiJ+YD
R6jWpKk5OIL1UCtrrA7w7G9ookiswUfwNMXtsz2NGRTw/rPoZqeGuGVk941FNryAp/l2ld7z744j
QHzNp5f7tohl/bvLt4n22w74FEQIm4LT6nd/eJw5GCizAxwLqNbAdbxQ7wj9wA1AYiaMPHo/Xb/+
2FmHPtE9zF6dN/THzch9WXijalC+s83j2C0lxEeEEb/+xqCRt/BFyjIMcVmt/fsl8yvyfVLy9PBE
wMW1wT7VkoNuRzLWl8/lpeQVY1Si/YjibF38MkxsQKLUFXTMO0HFGc96GaozwcSxDaE6NrBw0CYn
aVWbXFGdhGMd81BkSOYbQ7/jFC56QOh6M5fJmXnRGP30Ln6H5FBrhB9zBm0n5AmO0aVMWSYjD1st
y/6qd0ahxpfc7kYj6JIUmxcXHmEY4q3UrSnWfsS1zr9nyRMcdK3WkyjzFFvoOzZpT3xsGuOpSPCk
+2F5Y4y3tVLQnxd2qczMsQ6mMtSTMFmlrhSLVwTkZDBvRztOJSMHgf3+MTY/Cejw/rhOmBo28cCa
LH/bAqVQ9GYGXvsd/GpYMRj1mKnxO03tgksDA2MzNipGHFPmtNQ+RBHMnLc/WWGHv55sawsvphKB
fccRTiqTFLzAkJpwbCR7wYU9h5GT1VpUWv6N46vVno4QVRiwyhGW0165wsdWa4m0yMlaJ5AaAVOt
Y1xH/jSGyMaDFHAxQJpKfc9fTZ2OXJ5sDZXiC5vierg+Lo/LW8KQhUI42z293zYzsWW+to8+7lEk
KvFMlU+QNpJIAESBRXis9vW6HXPtvqthPCa0hixabPH8jp2SbXlKWjuMiPp8lRwpJroWTazLltvX
RXR6bH7IhLV8y6aA5pvTrTQmzgsVyaWimMNz/DZPksWMKwkmcs7DRO+MlzHRPmvGM3hBmBU3VkJC
BMcE1GF34zZay2mImf2583670WAuXKhqk+gb5WEJKbudjxAI/lWbKpquhX7U8vN//h27IKM8pefU
6WtBmMYDj2AUHaC6MwqPd8z+fZGU+4ln/O4M/SaYxJP4ezzYmf/BsCQ7Ntbv9Nrgi7gXtBZYkXks
Lm5kT2ICm2oTYkJILtVa62ZV+B0MjRaXz4Pau/e9WBkfqwmlZImbx/a55Xzvthhw43JLtufhiEHJ
xB9o7ZZIEIWJG148hUb4Jk4Y312j041hy2D0Ms/MmGpkwGudMdlmCCEkm+dQSfay33kf92uOsCMe
8D3/YmHJAUaeTQU80l7h8NhZhYuJN+SkhpVVrzs1teUFNlsGKj4EzuPerEjUetvxt4G+eVtui/PX
hX6mdT1YhzyvssjFsFuGa31RMvax5+GRNFEP68X+i6fu9y9hjDDjKbo5XFuWRm783C/4+sCpz2J4
iMZ+6aB2QE+CmzT8ek3Q2aB3XAL02DiTirgKkM3hzRysuCFgj6kQhhwYbfiIYF4NfTTA1l3rThnC
9Qu4caaNevMX0eUObqu4YT+YbHFLiNjN746wIwl7DQ703XwjJs3rkl31jw2U6kWyfmcxIMWCml/2
8iPV5sCgxBI5O0kp9kfWKErxtGW+qsgpjrmsyVR5GZkPKSYSnJnBFqPjd2a/zLfEy9W78f62oR37
4Xpybj2eO8nGifFvoP5ithQAMtS7uIs6jckBTWjPcIn0WUBqbvF++upuQ8wssu2BSZQUnN1gEH4i
dlOnsLrgqTQELAwp6h+ucBIVeS+ylcrGG6Izs3S0/8J5en4eOdlfiISevTaoiHpDW1RnOH8I2sv9
4qd2MN7McRBIaw1+D7k7MRP8KQjHKTVYhzYiFUCeEwmra1HNvY7xKuxiFSmLBOzSYbCCu6DaeDd2
y7cncw5Am7bkE6uZpjRq+oQ+TnRGRymVQ//IEgWlZ6gyUtCZmVueJnZzQqfSbCc+y+gekBsJDUZP
LFkXjZ5MLi5xfcfyFD0i5hwtlsfjNf+Bfw7pTBXdiY3EmENqjGCB15+5s2DmANvqQ4+CdRBOL494
cBn6960osBnOzEatEWagB7A6faC+QtQo1gi7memu8+Fq+tNdCTcEL4Pjw6OugvVEs/h1ZRyolsPj
GGeEak4rSJE9Y3yXLyukjDRvHNbJkl+ba3P9OdAgOrIolgNQDL4izSlJmrhlX73rIsYKbKMAVaMj
sUifI2bhMJco9MOv83NyN9tMo6/P9pUgPjknx4E1M0TjtZV3WVCcsm0dlFj/t3/yLjmBY3Zn4peg
Afw2EPOF65QlxKRfhhIYMmC9L+8ETRKFi9z2a/GwEUNCUnH/fL6dlv6Bi/527juSdPn2NP5asGGi
17a+dqhXWXHLl3H3RtuR97EbF2Nc0pMJVnb5qk2HFlSbw2rkznZj+wMfBxPfiS/EHx7Em32zC+vh
DU9jgxh5a+aKZ2xBjjP1EfYxIUg6/VLJ4VG1p9L5bEbXhBMj6i1gInkpbh+BuErjKpJO+ES5MPOL
aMRxWART9YklNHY0Xk1UMOlvcc3vE0YNf/xC8EfwPr2dzuRqHPjJsj3Dj+rm0JHotcl3DDipsz7y
Gp+H8TaJZOPhS2cs4O40VBZYcnbkMST5p3+Fhy9u4CCpUixh6bghuwLbYafZBgdHXHHR36G4YfXg
cARhGD9scKWIGeVzM2BntH9mu5VPaYyTsDu51uEEJqDZkQICZTegQ4lIrtfl7dN4hDf7R0sVN/JS
UG794zoIK05n3rKEWS8n/8ycWLfgZ2Go0ATSie8gmmQ+81/bt5PtH3uGZA9PDMVQ8oZRO5nfceUS
zikOQLNz6XdWec2vP/pXbJYx8yffjLYBPze38J+7zBD/2mDGymDfh4Ljf/b3Hc5Jl8Q/nA8xhtzv
8LlL49LFZ8sTdMl5ujM3oaMU3FswsTOEk61DPvUF/6y/9Nj4bwreIAVF8EcBfa7+vojR/Vz//SKo
Kw/YLEiYg8/+sMWuj8cvDYYYHMmsYw4/LqTa6jNQoybowhrUGWO5OmztVi2dOmr0Kix2sxP5Fpu3
1W/zrAMe/b7HQW62b7YiH7mKe6KtvGIHkn1uS4kSEmy5pZDI/or4cRFjiLxxs0m8hE3KySjdnzS3
AfBM4/0olL3cz3aZe/c6q7HTzc0fnB/W20EIpL3xoCu94TXfPOIcXKzRP07hDmIp+jqdPwPkxUC/
9mEOYI6lAQ+PN0+/2lVuF5X+EBe+mTb0s0u2++DMen4fIQsWu66aF3EJjY7IlKvMWGLzI7a1p2kR
1THsF1R1abz0Nme3l2HmEB2fz2EU/zjspgy17Hsw8d/HOxWUzpWv+YSfc/tagOsfclW2S4Yvagbw
Tff8PonAZn4dvr1XH2RdzRP9u69phut9sb81NKRNvzf0bprs9vrByrRk99Bkg7B4dvHTncim4Zob
9vSfDvTMcjV9ztmhT9+opFfikL2MoalT/FFQDbf1ns5H3N2DsVnAq8SJ3r4Tme5xY4RdF2Cb4r71
wxlLaHWozPQBu5I/0X9/A3dCNC1YnHY7i2i/iz8+c36Ur/JVQLPRqGS74CNl1H9YVu6g8PbVRPQ7
DnQmU+zn7NA3fsJ7+76+wufxYDQhknwYpq+IGb89wXcRXpxHQPoF5yl0IOzEU7PRPpvHHiSmiklf
s8rtKCj+Kq/b/qz8mm7HIMuQoilFAvkkEYPSl45rXOrZzDUxFjBuYLNoQk4U7Q1Xnde8H5l3VggY
iz1t2aYJec4GIUbMdsKxCZbrjQ3KtrjB1W2y7bZ1LKpTZxp/TGaw9WxenUGEKB8sWZlpEr81+9P4
qVInZO6tWtRO7bK5TCBwX6ldDsevQDWsiv/UB0w1qnPRMvucWPfrOFlwew7rbJer2TULPtBngCv/
DtTKjMPc+3sx3At4sdUWD2mB3Xl1whR3VBME8YyZYP9QXVzFYx4gjamyJZvI7bfEIR4GBelNwg9Z
1xJf1AEWENjDikvgmc8EJHo5ruef54JghLvc/xFMAVKHiDcja/K5eNMryvMOJyW2BmxDS2X09xz0
qgdY5eLfpFmzWHhUD/AZLnwDpwWSjRZiPf8wXfEr0UoYFwoSXyfeR6ZGgIaAWBSjEHgfeKTusG/j
y19JEX8LAX4YgNM58WtCZxHtJAvht3hfnqDyFC/fObQI7GroCEVxwX8/kyX+LmJhyr8eYx+US0q7
htYOm7HpAnBfZoQ9WuKL+cBTLCfQdlElSylZ8DcVxJ6zJHrlDkp7kS7e46XUzOFukGAO1bqkG8Cx
u1xU5UKiymhIXCTZ6QGXfTbHtxIOwo9T47FMwIOxp6Sk5I8M1XcDrg6GoP7UG2JcearwEft7oI0h
0WdK3O5SZOoxXGSvpUiti04JMB63Ux4JLttt8UUBN5lnzb+b+51LpGJyb/EM5rVqAiIXDV/a3iDk
I2xBFsP7Of0iAAb+XAdYLk/O4vVzrI4sCXFTefhiCptnLAnz5MT7uZXzz3U1wkrjKPUN+5ABCG4Q
3ZzP/mFSy3kH3HYdyQsOWrlZZGQsAMFfnmfawdd1liwojyCR5a/5bdedEReREYUitLbomrJ95v3+
Whzhu1gi6n0AS/6vUV/7Sp/tIbl+N6s3UVlOGVTeK0qssf2wyMBZtyHGl1gW0Zep7+Dt5nQFSXhT
nw6Op9veGDKzJvZD75uqPCCJ2uKkFVxBw0TQPiit+bBne8n5EViLM29QHH8k+k7wj3ta713/hAzj
wqa8MFqvW9cKNtFn0SrPrTsOiGBdY2ZIIsEMkKpeEe1r3Uz8wUgyJErYKIJ3NPJ6z7AnQVACMc2S
M/Bem++aBPeI0ENm+nLcamOTdBXcJt92X3U/ARV+6s1N1IP6DAufjBWVkIEaV/rBjnynU0RpbP88
2WHFjN+rNuZWULm8fI4oCysc/Uue5wxM64sbGiCIC24awYDdj7DCejqF9/kDsEBNS+SHXVlcULar
H8KdV0QR9SfZQvhwSz+16WihsPTw4MSe4EiXm6K+uzsUMjG9z64EUu6TPhvStYh4pnsemm+Xxxy9
hM6WBl2IlN8IlGnTXpPdZHU7sr+HGBRucyOHpolxrXszcaii6noDhBU6XWNBq1lZtce2uhhvX1G3
Te27OiD/ZGAUel/zvvF79igNkA9kOMgkYWo/yD+T/YnHbOF+fF8n/uOP3Y4giIGCncY1N3CLdPAc
RzlBYZH90QBrmU93chrh/Yl5rS8rlffZZ6sEb6XCmx7HJgliMA8LTC9Fd6o1RAT1T004cUC9zp9N
GX42d6Kt6R6fLDoETf4tvO1k1guL0CyOhV0fX3rD4fGyRnqhTpatJRpfg/xUtSG46aan66dZeEUE
rbXR8IqjTSdNwZtZwGlGGrG2Xcn9+jcr/5u4h91BEW2opgZ/R+82Zkexvl4T15vHJusj1B6w6c41
dN3zjSmme/+7GbSvhkzHIZnpX2fNTg+nwKQ2ktv599SsX6q8q410l7v15hYm/ucIBoWgPUqQ2vaM
2d6k6kstJ+5SRVi/todLBqv0oDy9xnpRUbl9vuS2RmRLFvnA67D0Ojiko2ilQoiY01jNunZyi4g4
8oJ6B54ab52MWNyEfvRD7NLYma4o+QwYeHoBPnnYi9RjlYW5GQEMqTlgGRSr76bvXYf6LHzrT/9u
vDkqb/+Qyk797D/elMSIdIef9R4BvXl3y+CtPQCuZR9iM9MGg1oNfAMKkTNcz+JZ/MCRIHdK9eZL
oMF5CB7w6HfDkqlRsed/dK6OtE44rqkag6lWm92xch/peroVTi2B0KLGgfKxAJ4LrwwKb3wC6jYG
McONJ3M52boxFPSrsMXkFdcySOIPveqToAwC1UNSCL1ayS6Jmx+LEIwuc3+KrAobol+AuuPMl1fD
NST3c28WTY5NQLpMlAcf64nX9s8QSJb/WW3/yKyT9d3/mr2Z6IATHi849U4lKl9T4+4/CCZgvy1X
TwWLOLyeZpuPNdV6v9yBkrg9Pj+BFla5gAfKY/Wh5m9R67chdR0msjKukjeFQandMOCR2eNo0ayh
ekHxrkjHsS6vSYgzR39cAQhEwSOahqmfqrl+R1tCgd7b03KFz+9NuxmZ7XpoCH8H7OcnMVrzgK7o
+I0Sj9KJYQMACtDp4qN+Tz8WWgMAgH44YmX0SUsOWx9AB1GeJnbzIeayZPOl6uUFfQhfVcKFS6iJ
xI24ggldzC83j12pN5G0SDEgzfZD42sWjsx3SDRZQNurr4J5GsVXZT+icluyhsH+A0qSD/OKlFCw
qT3WEKoNvIYW/o0n4I0HpfcFb7eFpc985h3mT4dzyi0hygSTJf7fwu6tt51hqOv8QHeEI005/fjv
rw+mbY51KG8q7mXjUML0JpHs2ZhgSKSyUZSjCUsuB3ayz7qEL/eJZ+dPOq/G8084pCTf35kbjUyG
EX9t9Bgsn3tReVlSTZ8IPJMHj7+P+b00+w4NczAKD3wWFE7WMPq4RLeQUkNXBzy0B7xWW2LIbz4R
wurLZXdedzoZIZ85RtTmQf/xeVMiOD/hOOrWr2hEnnrWL4agn/Pj2OpVQX2p3bs/XsyAp4tL6Wfx
dAu4//STsI+QHOCajfUhBQk5kwVGt1W9Es3uvhxtD7hqYnH2UQYOlZXg4EVOCZhie/rAork2C1SW
d5fKsPDw8mWe3GxeZm0XfgN4CRd3QVftv23YDBalAJauqTHZtHYRjgm0pEUj5N0pdBrYORNXJV8P
kLonQKkGjtrOxGs26apQMi0lc74ylbufGm+/jT7a15R2H+2msqklzmj7tsabPu1hZE6JV5asjqnV
13wyFHuR5vONKo/lzR0bX0UEFJM1fsybfPfxGppBmr0tFBIjNb6Xb5jscBC3vnZ6vsW3MyOKzVQh
6BrxXB+LXtDFvPZDvcb2H/Fm6lcMm3uz+YmJzR8TDXaj2xnErwd7wfw1kpbdcs/xUS7YOuguYZjs
Onvy9w0zSCD2eP0M2BvWDxNSC5MHUM90/gofmrgRNwOEVLJN2tiO7qY9lt44GtPAg4gFnZXbVEt6
7cEBoFV4w1Nhk/ujIaOn6zFh0jwA+f2J3SrypeNnnQFimRvtnydgSfA4ekNkwkpnUHOhU2Ly9DSB
qyKKufeWw71lRlcuH3g8SvGsx5UtuJJD/8kkqNSGp3J722JD62IJ4pFNtMDB9iL5PJhv/JwFWJww
TS5QhyjUW7T6o/V4NOfUo1qdxBXml4PgxjFxoRhKw5JsuynCQ2kpkdSwy06PDT53Rrt96dPwxfuZ
LeFSEdjHgPYkXG50fyfaOeN1klwgOeB3KKLbdElnsHysMyuSzAMLYyPqzTb5G2jkneLvmthDNAiM
uoutHA6ZOmLq66JkjhjZx9y+00CZuYRMrkfqzJn1EHM/6CtPjK/AOKg/sPhUK67Hrz9Gi63gNxoV
iuxL/o3j/qZhjL2DJuC0BogzsdrsbkBHO1yrlFdvfE5wXGfk8LfHKlhdo0+g64CubQOcZ43WxYCO
YQs/m1BTYp/Yo9BCFcTG3oIDu8xEpfHNrGaZbadWbzuLPzRTjoTjGvtoH4IXtOWBK7o/l+CdK0MV
t9zQYQvn1n7a3fW2AdzvMUIm8BXQwtAcnrstYzd/Yr70fBnN/C+SY4xhrwfnQyn7wgcWm92IubRR
nZ+bciO68urpiA4DdvNz5GNSc5nllprKfTtTpvTbh9mqJM6uwCmm7kCVFwd7tuvhVQyDuICORIHF
XMYaMPfD3pyo4LGabCT33humfBcCFG0+C/MmPM0f14apK7s8s6BkT2lteDr0Gv2weLg8SYAxVZga
QzJXptcZDgsTEkvaJWAvf4gr/315cRzAiNalTeEmbsOvL0diCDg4d/YXK+tOZzfFWhwCf+c3Ohpd
lAXT5R2wabDEJHz9jfmE5WZAmjOXOZwC3md6R5zEx55tZGY/z+DRtyg5qCcDHwbL/IiLYL5twjjg
9zXRO3o44D8YRHNyjrd8b2M0nPbd8QA74GuXl6cL7ure4rGBJQIZtUXEqNhpyKCCBb36Luslj6RS
Gi9TXlBLy6q0/ZA88cS5vHK5NuuXM/wTDQmUlYHY5jlbzMg6cnL9i+ECqbiBdORKvS7Tcb+1PGjL
jrDvwPC2/PXbz+0KXiDwajxZDT2mRmDa2EFSCP/JMWzSov/MeHf1aG7OVt1pHx8cdN2RiNf3IsBL
a6rw1QQz/D7uS4Ld/+plQE+IOAQbb/uicECd/F3jb09VdA8QgCi6K9NkiQxXH36lNyqDXKU0e2Nn
PCi56zU+0q3GGNwYU6B0JZxJEtg3Nb7wT32ygAFEp/VQ79j7f02CIxCRpuQv0LyvX2uGntpkNVUL
h0ilYMASGVN09MmOB4aFIkkB8lpQXnz1Rtk3uYLHrFO1coR0Ll1baJvj9dTkZQKyWeAsl6t2M4hv
PouAO0O8mTK0B0gyM7oeHJDJpAIcfZPjR2djifaA7K7WH2xbO9vVYeEOefra9exU/uE5ta81vDZ8
zPDNlsOsPTbWJyC+LSAPbTdmiUv+nVNfOhGXyCz1/0p7rIMyFW67wcwCP6npBpfkOANOy/lAz1Wy
yoN2QfvgFm63llegWljiPCkk+3S0g9EROzhQc3+qvG3iyWDZ4kbhyUQMCq6kwgn5RRTFagfodfdB
FQVzZFZ9umHw3X/pxjNs8NH2Q+J8uRNJIdyYIyeonW+ANzwBNz/zS4FauFPGi7mfqzO/0hIOnOsv
/pIgLLsP57lJ3IxQtMR76Kk9YbZ0pEh6mAOXeRQPzd3IV6IKVZr8P3F50J9Rw3PLqBMOAaRFTOaJ
SbAKiLnMSgneI6fbgXXvA8Wp2e5tVy7F+2dJNNAu0x9rood2P224KfWWEf7M+IQfrSItLdE/y8xt
j8Po6WXOZ8vXrTE/nvdsHODpcMAx62AeZj/Vj/WxUvuj/bQXMtLP+qYIyozKtEcGv6Z4hvZgT+mg
JbU0cvsTCmYBJp7ETdTsS6L36svT/4Vl39bMp/HkWly4tOJ4maJG31QUZGDKdB3vZXPscGBm/Bi0
pCINLcpi5vs9WXEIsnPmK821hShRUOfMkK1ssaw2m1Pxx+iOyV4VvQH/J+curgHlgLGPH5sYgy1l
7ccrAMKnAPshrcrUY0icbQAgxubLHx1HEZgDfWMMrOG8en2x/2EC1DBief1VUR3daKYOZOm+/GRN
zApITb8b+vRLwWeNY7kJIzPMJbw45iNmasCdB4sSmNAIpzSemzp8EuBEuFgPk+5R/juA0784v37d
JCri+jy7CJc7gCgwGYYqbNszvlHymI2Q2TwQ5hD8ObF6Lm62HLWM+yB7xShJDj7TOU5kylIAZ1xi
QAbrHh/kXwKkfotFTw0ixUpWvhjIIMgCMcMtH1LYcI75Cr+ZwT8ljJq4KFxrYPwS15MtRjAlCIHj
xREre5zF+HpFSZi5hGZO5sX+fgYqE+neG+A55kAUXAw/CEq7jSj6iOwF5IcCdzh99oCp8mlKTb/v
v2nPpkpNGeVOBZqBVT0Esw94zZibOHn3wdSQLwUCDnZPiHNIr7ekkzDm/NHuyVoxXrZlD2SO8yXq
W1iboMhSt0DIIwPkrWOIBvr43KAfhOwjL3LGGqgJdlSFTLkw2vocn//wv693QKixgS9z243x19sh
moVJ1x+YrwWoRALESEUO+Iib9SkNs2M7gM43B4CWcKP9EygfdhOCPyEDUaQyfa/s8jwmnuW5TBmB
9i9f+JkBdMofKZXP/E5yan20lmI6QZB4YqBZohAXsk0eV7jUnkbgoeqI1W/c9NqY2rk2dsBuUisl
GjPVuh1WwP5IT9Ru2etXgIJ4PvEPU1plRtcNzLV6rUYQesiFhswuQHxKoqGNkDAeewAUagYbS/SQ
YZD3wPvb0N9gdc1zqOCri/l+Sl/5JEsiVeSYIB8yeyCrWT+UU8MlpFJF9l/rbjnQ6sUt4o29FY5n
hVpMAY9URyRvoz6ySSKg8BkbMG3fOLeFKeETcHnG3ix4X2EDxOhUE5AWrlsJrYuYUZMcySWMU29o
0iD71A3h2Bq4AxPDSl/864i9y83buounbIIySSqJ0S1HJwpQu9U6E67Sv8YtXXIH00sT0oKxNH/c
kk+UY6pxiPhg6/Y8iJJNrvFDGUNjfkw4n7BiDgRWkCuijvVIqaTKNDhYsifEVFb4M5AyDBu/W78p
kDqSuR74IHwWvIT10jE03RJVSetMjaKmDC/pBPcYSoZi8DBh24T/bjRARus0wf1ccWc4J8FRCH3Q
p7AECUNyiuPTfahp+Cbj8W1mVymsTs1fblVwCciJ0Dmv3JTKOVOLTQ/4Mhz+emIv0Ci92uhTuqd6
upqsHqAttzXGIE8YcMBxq3Z3QA2bRwf4jpk9W49WB61Z0wYsO61YwTrouVobAuWJ8yC8eAmyR5pE
6dDGeAddML/m5JqFhQlMTTbFaANXgUst4LeN5YfFB4TXhjoKySkUOfurP8N6QU+ipS7J7AqiBI5D
IuvMl0amAcjYW2ULdWAsGummNvtAooIDZHytkCkw3EM0NcKjlSwSC52AedMmqhDAnlgzZl9X4RCw
ZKzKnqTPHOnKXusfPMmGS+jfXG7761gxTzn+LC6026+s8K7QVvduVdRTJFGbo+VAIbePD3ZXM5cZ
LxyaGbgsIvPp8oC/R6ONyNVj8GgPYSE93GT34qeQKMUye15eZHk2R/pqpbQ5NtdQ6KiwvN5BgevH
mI17uOMZgZfTx7xn2kzWBp0iiYoYU1tvAdzsolwAjts1xeHMHOo9/36FByvVB7YhUCeXhX5btzDE
UkBNzqFVQpws4z4Uy+L2GZEqecmgErXBBByo9GAu/1i5jTsxRg7BqLiX3e2R2R/f0yVwhMv7NMrd
y8tUYG2YF8zwc4UjsEZ6t8AwKyI/TuURCV7mSP0s3yeSYSI4FvSPECGbU0t+2dQRlCLONwz/f+b4
WjIBHUC0zMz2hG9DFMhK5mVh4lbpfG/c7Qxwhvlfqd8NaD2Len0guIUqFcSigMlDMR00l57l8ua+
t3YDpsockbs8CxhMFkwDNJwSNEHhEzULhezOO6GssKaOdwgv/Vj+o3BgbwC5GdSAfo4Gq/RSHVtY
ah8Qhvsx9ZUqrAgBviPvQe6T5YvkwlHM65RH2XsjwS7+wEzZgr/H76ba5EwsFmjQyC1fiaCKA5dV
hOD1QX5vqZGd+vALGFVEyDj5ka6avGuc8BGJPwiBQntI6VYRq5TDmSwdcDbIPFnYdzUfLXNlWDgD
A8muO2GJ+ESmHuW4siWIl9DWLEALispD/FnLyAURw9DECWa+ZxZu9acjOSH21IRW9nPz69PON7AJ
IDv89DQ85v+ozq/1QAUwIblDAPnFu0V9UUH/lMp5kp1LDDB2xqDQC8oyk6REtXeHH68Z9Gp9SzLW
CeNdSbC/qk2H/5vfs3Ug13zYYintdWjjyo8iCl85i1QiOsREE+K0B27NGbyZnIjIc2vK8d0lY5ak
ZoFep2FM8rtQ6LMYxxtZ5zosvhZkCppFiMs6/rnK9Jy472Nuv7QhekwydOnTG0ZabxqYqXMDwgU2
p4d8mTDLwJWYUCu01pRWfmsiaFo9TKQTLqpaUq5h1sBdpkbUQRyPJC+Bz+fhTE94kV6PwSoGym14
VifqBP0OkUNJKIJrfkgT5oBiY3pYNY/+20CswAP09ukx9TEjnuaarBK/I/Ca1NplHybXBUOlNmQ2
WAG0C/B7kSkpB/bY6cMyS0w9qacULIgciH3qkCe796wnX8fKIENO9DzglNn11JKMCI+CrFpo3h7N
jiobI2rrIXLRjNFO4YkLefmGbQos0beagB6F9wyFFc3nbmQJoNcsIALvqO392un2TN4BR3+WAEp7
MIToQEsOT/sP7uhJsmGLjc4HZrhXpu48KD5epMivMhexUJyHBBOpoLjhDVT4wOXGYlZroerOVFLY
vAGfkqg5Wb33m23Oze60B4HeFcYbediEqfthOjhm3yeuWpW3GEeYL5M91LzZuT04FzzlhZ3uXsfh
eXyGklbZnO3ehJNzym7SHWEPkiIFf8qnqQfkxzUL9y0MfvBSQ8HckhSVr2/eyB7hmuxOwtzsCc8Q
XtzcQRHcGQBJ8/9IOrNlVbFmCz8RESqgcksPioqIqDfEssUGUFEQnr6+uStOxan6q/Zea21k5swc
OZpqT3ygn3mIBsSfwai8S9RYjDlQkUqXtzmQvK/fzbkGGFkfiI7dmFcP4crAZ2twLv8eXmnX6/yo
wY+a1Wtp9/N/+/vqZxGzPBtPvtPb35uVk4JihTkdw3mVNSlcXfN+GnidX1H9L9R/Pj2HwFN6KSIF
8Q+FKu3DcjIVWwt5p7iPoJ8b+CXBZ4G15/e5lGdjW6IBI9QHGBJb82C0II1n+kJAEwHWkpP+nfyR
PYrtx4UF8t1TZywxDZlvyg7XLng9gE71mjYBZQAGEjL3sGp8qSCSrVj1BFqBV9upX6OhbII+mwio
KlMlLE2OMPWRLgTnkwkKUYeQC8V/zf4dvwkTqNhaYSduwNuGYWaSQGxqFEO6utcfw6wDbiE89i6r
ilZ6Vfxp6KCJDFZcbDYthjNuarjik8z6UgKQ8gU55h4/j/0Mx0SEBSEnbJfPw2g63BWbXtieO7I6
f7Z6aHa3Kbgi8Uvcwuy2QNUrt5uW/8gqV1BsQEWGMvAnIZMh5I3keNUDkbCZW2bjTbonEZq0ofqE
o75/c3K6gtsOwASqa89NlwPAedUjlw2Ej14XMjL8zJV2lKYPjwcG8xnY8zJnxjNvgWaOFhWc0pZZ
5RYzOolTC3c7Cx4x9s4BdsJiyci2ggQOa8gb9mbpoorFflzigTaaIt8csdbCXmJamHc6yiZBBAS7
qJqkODWwioJEhOfkPBMEQv4HSaAxUxgQrz32+2wHpZsFLVceWcxsDXEfT/0DfL0kqpq3rjn08Ewe
0xZV896UQnlWNi+aLkimDsWSl762MrbLXfil033Elc3i1Owx5d783IPRu8tCBUrsE4MZElqD506s
sEaO5HxwsSfOfM5xol8o4hGMMvA7rAZYS0NjUoAEn+t0g2OixYT18d+TLxIl2elPhmbujayH/Y1f
BG4/TNCMRX92cWRYBPm0c64xrNIk9ZCQGtjUmQxFFzEg/c5EjJBT3HmS0ZKgTkig1weGvUXltIIA
RpoVx0kGzH4sI8kZT4aYHhceQfeeyBQEoOSiFUneGYc6P3xX3D8uEdqoI36r1KcZhkzY7TSR0cbh
e8xob01qNkwLCGUGJ44lOhl7oB8NskfI5uMADC1R3XvIKiscub0g9aU5dL89ro3L1yI9fID03oHo
PPCgXf6rkURn8sWx0+LtwZ6tsX/nxnsSPTh2STyOALGWCuBKvibgbpqxzwS4DvPVbckfwG5ZLlzm
UObxI8GHifg7uu/NGGL4jwYSlZATaaEUqIZ2VET8Y59FgMglrdeEBzkkg8J9KFdsH2HHkwECjTmz
2N4w8yDQ2pXziBk9n1e836ST4bSJPjhQWEwyEJptMLBSVM6Id9mf/hxxdWcT0YCyS923olNbdnZm
kd3js2qYCl9pgZ2BhqDBhVdAkXuj/yjhOxFPRk44c4czAGrLnc6FgsVq+z7HESPITBXyK8/EuGI+
JpgcCJf9/vwRYF081cDJngE5rPBH0FjBg8vZX+Hwh4ThE+O16ooJhmWdT6YrIJY6KezakqHkwjMv
QnxdozRBYwEvFzxtAHVbJXH2anRgs+L1/pdaGFYwetj8spdYfIhuHbrDiPV+VMaEGfsXDrT44hU2
Az1z0WftcyGh7xVk84fJ97TFzyPw7w9Gt1+e/oA2ceANbNX4WZnNgsqVMICTDYHbsWUOr+E3HrMn
pqUg8wjB2Go4yfkJUDLBwemsHj8jHqeoP1EwsSBusKskLxvDPYKOZyWWCn0q4njCvtLHRpB2owWd
vlMbMzKn8VqbUfKCh/MjM74/02bXmFRnl8AAfDE/ruLxNZiRJ4+5QmbdIKEmTsQHMMAeDz8rgmFj
qGj8A1UV/zco1O0ELtonvt4odr3kEaPqtXrTYkc3QsehTIrdbVec0uXFuATp9sKDINFTuIRutPnT
K90iZlHO7AdlK/mcYIuRjDZD4bSA3Nie+7BlMWGKRls5umObnS7RIrOMm2CK3fEpgjPPlT1BvigY
Bz7NfH/R20NdRs7C2HtMp92Z4886h00Syqp82cwewIJgV6xLnor+FN+RJTAdyX3ClrkXszN5MVdt
7+xYqJs+le30hQsAFUJLtA8DDDnlJwjUUKl3r7vBPITXKsVOXVzXP1whqP7Zj//agPlD4kKiIk+U
E4nZWjIMXn/PBXHwbgoLtZe8eZAP0pPbv1cHs3qMRq1a3NBtHIb7a3R+2zTCKJqPA0G/bVm1D60n
uw2mWOk85Di1/o/2CXFG/GCoYy+OCH/e4HzAnhrCe+uAkSITiwdoySfjoN7KG3Y6Kwn6rk9XNoZ+
9Ay0ebEdnuqoOtWTK51UnfRpP+rVbftc1HDG5H2dyLN3VMNS+SzysA9FDfoSpXw1oJilkLvRCyGv
eM1GruJ/Vtrk7gIVOOTFB00s1mpCNviIhgzH90k6zaBbM35lHniQl7Ic7sVI01yWcPdlDXwrLaug
95cdGe4eORie3kK8/k2/Pqsx7pSf8d4J7qNYKN2j/gmkBm7Gx/ssRu5vSkc4AZR8Cf3Kk71wMf1B
XBc904i1Wh7xsrWJkOoSupsmDQ19x5qc2iy2YLRtKAsFuXgIGiCQAFzueqiO6nhsvUEsuOicIZaa
Y+elTxB6Ef8qTwDo7Yr9DSYE4WeqbujRF6iHbcLvKER0FCxilKTHXg9gYHZnQkZQOfssVO+6SSd1
SPx5LFI38TuNZS9bDB2zYSSqFho0NBbjPh6Qqlvz78cJkwDblcLDiSlucaHHRpWS8KXdQboPLP4K
m7gXzHsWm5OgjUEBRMOACZePNyHaPxQrfrYt/RHqHG2VC0/LzEvDaskObKO+zEx4EjStDnEcWlLq
gzHT5vzTvsRjJhX5UAAlU5qF+iiNx8s07kePDVq5wTLdXaE8p6duKx05vMDgA7o9fuHmt9qztIP1
8hTiRfQPkGfFsWeTwLZWBpDmGX1t0GjavTtOav+QadBsMGl0Pzr/9Nsqu/uaw99twAJg8pGi9gOb
p24gIaxj2H70BKI5YYykcWOGDWVi4nAL0TZDYQJhpDvU4Ak9Euj4G3oAAPXuxxYs5q3iCCsjJH+G
aF9g730EpZfdvwwtdjpaX7fwgJ/hszS+DMiK+O8NRpIk0MBqX+atDkTRqJCaK5q4/T2K2TC4PQpB
0iL4hrDdwiIllQY7TGi3Q32sEbFjAlJ8M2cgGd9Fw/y6hq4qMxtnmQUvtQNHLgxO7nhxswWovEFs
HKPD4/MgQqCO1Xiw50GhOMGUlh/lczHYJ0u+FDzm2aaKc67nhN8I55Id5C1mSMS+TB8tXxsIrgST
obl6rVSkrI1D52WSNGKfgFfMwXYU1OsGDYuIyCu9x1riEkUFHUGjRF2oLdClGC1Z46WnhTRl6fyx
LtwrHpOgpQaRiFt1efv7IPAuZkO3c+qLnq0rc2jjssBl+wyNIRX8teBeFXcrWYTJk6v9wu7tucKQ
BC6bBBj7+eMXzR/0mIihFx/YVm9ziAnJiwVZ64vp6APFWwieZb/YgxfbH7Z6TGAQ8jQfYRRMy1tM
HaD+i8446m8w+NDmbKU2Q0r9jpXC9Y/60rEcECwH6JiGEpV4RGGVcOjOzzWpALZ6zIFqKFi8/zst
GsctLgsRBgsD/+dJ0RPiDdYpl/M4UAygxAWL6+TJyo8lvzhJMDiSEcG69t0bvkwM9B74blP9XkZ9
Hmz430TllVP4jdqu2chhCfQr0M4MhXc1ZVcAi4GNb4fKYBAMa/Oyvi6/DqjGmY10Q+aB0L/3zSGV
57t+eNRgLLHKCScrXbYJtOvpaFpvL+vP5iPEO69ZubwutUiw5xE9OtU0Ww6mNcvphyWoSGqM3NIc
zrO/67TZjMKOVcN32mN6knjKWqgGSlT7GiRhBplQDhtQblpGgw8cnf4FK7CHlfkXT5oViTprFzgB
w8DAmWLzmhbrp9UjRA8mTTB8mKOvjnICWYXmZU5lXEIWWyzPtS3H96Ca132xwYM63fV2yB0QIEFj
muObI/QD2aLbjOnKkVkukRbFn8MwaJBXj+MOrQmkArACddWR58dEvRXAV2b9AyZATq6s3XIzn/7C
fjicazEMCgIbeonAV7JQgqZWJFlym7HTC2jWdvJszE0yATGglUas9xQqUKFTzifNWYvwC2qXVwie
nMIZG8Dkt3id2zPpx2xBfHZ51yV/AzhES4DOHd0VuAsUgBF2CQgexjHqicsfhTKflftih/ToeuRq
o4OQT81qnKA8YD9VL0Frd+yq6pBCxDGHEUastlBZZgCXzMW+dvhFbItvG2mAsOaJyvhw6xOAXhxx
K0GtknnmpmQ3jjbgQzuA+GLFzw6Kis5gxYoQIjMRfhV0ygEJeoggEgoiC0S0DhRYpBQouY634Gga
iFwp4HR5c55MVhk/nCg7Kqjex6uBNgfnD7TnGPAcR3GloUJncfY5M/kX2NMg0yZQHRlWmnDNyjER
Y68jmXCItGtg1/J4P/JrqsV4j4UGXZ+vHAlAVTZjSGEL6XxbXrdEb2YWa5wvM1ods1fBOkUQ+zNy
jWuurghJAYdqQI0FWa2Q9oNdIj08NqvXcXRGIJdeHEDXjB0z6AZ5JdCYgCdyg8GO/58jkfwar40G
R51zWW5Y+fGnG0EiulgD0JUr/nPUVVn/eoDW05b3AzVDp/e4rXYosJeD/WdHXAz6JbYxxEByd/Ag
hUMSg4RgpfeWBcNHD20pjguitS9hYA32wLkUcqo7x5drmzl6PCnBsK8HhloEyn/5Ufx5ZmyLkCo1
4fvQbX+CQR9VyQ9KX7r8hNWiDj4nIHroRAvuiirh80KRvR8vK9oHvuZgymqbWb2NaI037aajzvKD
jgPMcAA65ag79FnpXWe3VarqvMI/aLXIP7GUoehx161QSvEG0AP39hgmJr+5ssxXLN9W6gb5K4up
DzPoff+bZ7UIX9mzo/4p5i0WHQ6eDmy2JZoGvOPpnenoLnR0n6cN9wfms3f/YyW5eIZDvjzq0rsB
X48hrAtYiHyWGYvRqBTJdHLMs5DX1wNMXYV2WdkXbHwKNsmxtkXkxhiDnPbfmjyFDEHs4ickwTXA
p4b93m13ZZzHigUKFms4+O1q2J1fx+eSBcLjD8OONIJbuCVDdfrdyJjdzLpWx9MEdh6LtrdQgdxQ
gzJXoNxDpU8Psav3nyTbj5Zy0l/KYY8eaCnTJW55WzK6GjoP/kq4DrvZZXVfUFM2SpISHZLu2SWR
0TLC8qJeimfyE6d8uGdfTneSDQ3BRsSoi7VzaVJ8mLl+6+Y4lAyR0cfKA20ojwfaikmFy/fUJF5J
mgcMAmgKVKNQxOeV/YzfqeQPBSKAtBqzXIVCAT5XI8UxrpB0oFBCEUgGfT3/JzdFTcUfV+10TvkT
F8t/f+WxNPusWVAPNsODCv9ip8DrTqf8GimkZshbXA6u6ErvET9xuwSLguuXnT5hoxjDTU3SNdcy
ajK8LbGzSuA3z+r5aJ8vP5tHMFrLa5S+rhrd183kuhracvBhmC33/I6DPFfxuhuBprO1M9JoMP+c
+RGaqbr9p+ScDpalO8YtATeYpIFbJ3NRQz/VoKgRybca8Zbd9DtIVbEDYfcVFhzoPxrqIXcNyAsK
hMMAeSEaQRwHVyhq4TLV5+dfzcgAa4hNNyp745dI1EEyTbxR+IJXArb1dNI/bYENChKHcVQxVcDO
5XwHF6+FE5xLxOjoHaYq30TAmuGFJZX3ObTIR5QlTyxPcGJJQ05ZsRis+16zlxeD2Vgz2mQQcE9A
z6JkBNLhFj1R0d6TnHCdwxdf6pA+FVXbrph/5qyo6axacBI08udyjRbvMpMx1qPdKTYcxfGMtvG3
aPej6Y/OgO6dMb3GDNzro5AiJSeDPk5TjhCdaSjCRuxJUaKa7prWgJACFnLR+XEHOy4wniVP9Lfo
oj72S/BbpeB7+FJQMd/aFhhBH4sRJblhmD/AYn3jk5aJ/udeo8zuw8zYsNrn1yL4OV63HGXUMpQ9
lz7xTuauXvLrRIxJTn7748Q5R6jPH2EnHXrLXkI5hU0JMXdLuRzyL67Ywu2qxagxRb0ECWF1P5V2
wwMrGSA79PZZDJ+SPQwAy3wMc03JzDde/hAo+UMuKzwKBvsfgYr/LInwJ4keiH9YpmfG+GFAEOKw
9dflU3/jhIlPB5wM1FW19f5rIZo29mWh+fWyBubq6wpRUB5BwA7iGzR3LsJU+6n3z2ipgtJ8eRde
Ro4DVJN6NrjZjcdu+mNBEgZR4xpOuAWGOEj0+M8t7kfjCJNlLmqbVdhyyLOcNZX7Wo1tjKUsoRp9
XwwZThJJvt4L0gcqKVoyjA5Hc+zlWes+3GZFxIQC5sCIDGFygUkSJ0RYYLFNOUhsByBdeGKkLwh2
wmjUgofmMAmx+3uwQnoEbM4ciZhBmTYIiQj5ovQpR8EgrZLLHO4Nr9Yf2Q8lSzPNVM2h9YDCKfjz
uWKk5Ln+awCYR/hqIw93kdmVVRSYJx4EqCGQHLJLgWwD7iVo4iwlbTlsWbcObe75sQ00O4BgTiF+
/c/jwZm0SAb4pBns+rlhKY4PQfKdU0W/7gBo/m4KyuDLpSaa30XLQ7UHdmv35j9Qs9Ls44ulzD8s
DH1qNvBdz30Oja8rA06BrvGGwUbhxrXecQPIOoLm8Ca45mE9LA3mABoZStvu9cTGaMRjxJrb2PXN
9dWmRg+oQDSFBhwwsL6rCGLCwq+3BLXluD34xUjqEWDSJUE5NDkkLmZtK6gya3RhzjDpYgHyfuyP
fb6vVFgUEOx0vEl9aSPjOsEXq9g4ab6wrAJ4aidveB4gyeGPtwjWhXlB3Uv8FxslY+AIpAJnAv8G
3xkpAT/gmxiEciXCcyB1kxHRkrx8W43Ef+YtwTTQaNfD9QPNQWZWbB8/0KZgi1ZsWRFxlH/VUId1
+cOQg+2zNfx76eL3ouGxyD1iznWpiZbsqVET5qreF5oN7MSgzODcyy/j2zqcAT7KgR0fWX/MiEGD
T2jTGbvRxezQ8N/QVfyD9l5QLzbra3ThCxBmS2oWlk/bIU62qfE20Q70N3BA1yKEs4fdZc+6+6P9
B476Gl8fKGyA7EERVLjmYWQJ0KPyTH4m0WgkR0mT/+8okXBz4kFCm0PDlhJYQzYToMXT/N0toEKo
aIJJr6uW4skzFIeN/Xc18VeMiHeOGhuqi9VjHiTTWPVz7N7vUKS5uq0DLZONAiX5m2LDTFPDFgh9
riH4IbqyWIxZj+NNglHUiXkJYyHxJrSsRWqiEgD4AR57WIcMEvECNAaagGpOIHdEGRby+y9H91gY
QptsJGOvo2YApD858qRlP/yWXRPNZc1C46e/6S9pfOgsJIFb3ngLuXIgzbG1A1upqRgXNlQD84H7
3J0MPliB+hEEyz0Kx4jWwk8jH1gonKiRfDomkEFcR6xpcVJBveg9YGmAIndkkZJNjkNQoOLo/13i
NWGhuTWvPXRKwrRQ00c8b5NPKLVIQjYgD7H5FsovIGcMbU60L3wnhV2503o5sbQiEjkLWCpY1Dr4
AZlF9WeBqivWfWiOJiqEmAnM29prcHrLYe8sLgIludhvp3gbGQLoFwMV5nfIvsnzugJig4aj+4aS
gh04Rq38iKRgM2VF6gVHveRiAfNbCVct1GgWbuxohw72ENPqbVzwBLJfAYTEFv05r92aaOCoIROB
l/DIWs1mbuHTm2gLicysiv0TV9zYbcxsjUcVnzgNji1bDFNQwLnXll/Fwc5QMmnFwORbILDWVMyt
mE7pQ0zM5nxeSf7q8M94WwNC/Ixs0Sf/BTZff44LjAV6veRqatkUlYsvHBbqBq++atYomK6dDo8w
OxbH7zI7SDg04kFm9e3LzcDYISOsNP7R0NI2crHDe4W0dioYfPj7Ecx3ZENTFr+J39IBh47DgV/O
mDZbC+bAGopqE17XT5NtMQqSAFX9bZeyqIfQFaHF+eutM95a6JTHHkxpcJx/LwzNtkFtmiAT4PXL
rYHRmaW/ebk7tTZ2k48zxCJR2ZMB/6WE/ibYEnxQC3h9fYdBq4UBqH8B0lTgQrPjD6UpqgqydNi2
oAcUqpgyeVk9xFjA+Z4QQHwpyFyI3Z9W8HGnJ2naQMcgcH0pw0zidVkM7B+8OGxplqV5/lemFXbb
IvCnXl+OGYjz08zXqmxk1BKMPa0RqWESFQWVQG2O7BSGSS8spu/pbTt2WquOanMQNqGyFMRpJE+7
L9E2dHsd5/mB0ZLwRnoHz5/BwXyKQJbW+px/lkrp7iLg1X8nUSxc3hyRx1QEtzZYi/8RKAdZEJ4G
jo/ymbujwv/lbotq0jOVqeRDf9NQsJtXqho3zI9TeUQFsORaTM3biYschRVHEBcswh2Bk/B+htCI
IDJ3+U6eLCoP50XP2BJfBTvcaac5QZVOQW89dnI9hIXCmgrZHs4vjWRwXseVUbCsGVsDuHA32EfA
crzpDEHURRXBy9tsvArZOjRklEUf/Q2wCQTpA77iVXE16d4MdcZoNiTNmmoFkgwlBEMR830eRn0f
KG1Su5dQwl1GMRPxQePlMAIkouqBUFm1K1kwovcXS/Ap0VNxgq/G2/qjq8K0VPhods4QsIeRhu9N
98cuA0vN1xRIDn6Nov8JafabAK94SG4mg3VjnrpJ6dwwKtC33G8hDCBia8FEOYfQqbYpAd1mrSfx
UEweAijlsSWXoD+rbAiRy5+V6Hf/G76MQ+pS8QnfeVpimYxPEU4LOrCLWC4fQG3hsN8hbRDOh19W
M5eNRIJOVDoHcNQvv4tZwpSTPBibT4vmWSM/kU4o9fp9I2+w1367efAKLhY3DY+vHyDFm37ch13t
RvufPr1N4IXzpxxub/bnqVdhHv72RWW8EzRbggYIjhzimrDu2X2GnRoaOB0kxgDL3GGaBd150jb9
3zdIHo2b+bLpg8gwok7qqcdKdntLiklvDmfbFwVIAwDArS/D4LTRZ6z0Aw0EqTzcSSTIjy9Ug3xs
cFcQY9D/07fyQVpfG7KxCf5UVUaVfG7WY2SRdDYvrfVZg/ZbrA9wHxfC5D35u2ItVwkTReHpdTuJ
lR/ak55+fHLDNNaapDUXzj6CbYorInYwZtRD0JSRPOATz76bu47dgMT6AHE2H0SOsbvy/6mefnXc
FFGB8TCxr8EJntmZgHk2tRucJFH53szH/GYvWDz6s1+oAWjCgwcXE9YajQMmb2uG2PQYi/FiBP+B
H4PxE/YIHdJfTfcqbERz2sIzGPTm7aYmzIjgGWFjYS9QYQJWG5cTQncgi9cpD3gNK4mXZARjglgh
7P45jcfxQpuplroDu7ZPz3npaFY3G9JejfntUKQY0V8ERcQXkxH0vG0WolEcYnU1niGIVL8WgBTj
Vh/qE0URDOVqkn+ijxwMKU223VvVgjnJ/20P2kU/INbwF5Ix9C5O5/84mZCbjMJkm4lNCAfsPZH+
CleQgcHQDJ4mCZmQxwAfxnxPLuYs/FPMqyfeJbbyDCiydYWOcPNCInzOhQVsA/DYUjeAtZjT4EHR
/2aL1jiPXYALm5+xDRnfVZniFrXTktKB8TrZQFCdjdm1MTAge454mX5E6mBkAVo0EYZsDY2fpnNz
Q+FgUhb9IE55HMd2znn/19RpqFZU84JjnmpzaxYLBaVtPblxRf3M9Yg7voJuwS4PbQ+g6oPAB5n5
beSTbrVkElKmqPL1j5f6I5oUahg8LLQpFfVtTbUGc4Tda0HgoZ84lhBvEFeMS3p20LULs4SMpK6y
SI/kojj3zQfWogYLR84CFbrlN+37E15GPw33koXkIxwYhZ0huKX3teyfC9Q7fZ2/RHqxmZEYVkhP
YDKDYIiaO1H2mTWcVVA6JG8zsKShk7trbri7riIk2GNWb9JXGYNTgRFfMxvRKV7sfzc6MI/+sIXQ
iB0TQqQNN8DFXKPLZblMd/Dlfz1DyjuWQdCOMLqGuvjweNZ8YPDPzA07UJP4JT+1ukhxaAr5WGm2
LYxf6kjap0jFFL081bSHWI5UwSUeNvqcsA6oPHo5U4yvw0a9uBv4uQAxDn020z5uvXbHu3c3coNo
avtKC4o0COoYSLdIWIRnT4pmxlb3aVZrkYmnMZiJzfWPgbZg4MWXS38ZUF8htm2AkVfsmHnf9jd7
jvqkb4OF2Kp9devpwBKvQuoxHBgZjS0IVm73ETUO4Ma/vfsSqZO3VohcZ6UIy1bPXRxxolS0HfR7
D/8oHq5s19i9/lZP+2JxoOcqzw6Wl65ZJzYk0EdXlSEZg9XH/bnNKXfJAxBSIRyzDUop2iPer33n
Mg3zJpeYK35iMbahBPBU0GqNa3DOiSdcXLTglTAjcBunNPCutm5c7rDY+FAHLmwfuArBE5Rwj+fM
nBlrj1s6Z4+nMoGh9zb39gvh+e5BMAJugviKgYLSD2dAxa+9dMw8LTqiE0YzIbzzWF26jx0Vf4ys
/ct3h5h7YjlAU/L040TciFvWQi5Qcj2ylCXrkohZkjwQ6sQjxC2bXVA/Rv+KuXdpRjPmQueO+lYj
06020F8RPI5xH9drLBkJFYnW0VEVBMkZkXdP7Di+sLZezMCF8NSmNyeObKnpR9hHsIQg+v44Fp8D
ZDl4HvzuEmkMnjW6INdhEn+xNwQZhoUJnez6dEv0bT+9Dw3gxEi3lJH40r2gs+VvHcIJxaMnv92d
rHE7mpD4O3meHoGMAXXDJQTacWKB0kJxpIeCvlQY3GiUP/X4m6e8jUFprHgfMHZjHEPX5aYjYzAb
Bkj6IFSNRa9sNHHOtGOw1GFsxWYDqgBml1xh7FEIuhyFDfxLzJNDQON2T5uDVTEL0e8E2c4c5JEf
RliS3hz6PuAylaOz7S8eGxGqcbjR5/E44KzHopspIG5lMVO2XdLtBEByGHtxG2zhwDfs9GSot0C4
uFHCtUiFdqxudFYOOdkWm9bR0KWZ6QTcRGeNkxauun1DwVCWJb2yhOETEiz9t5eWvIkiEaK0OoTg
sM7DBo06uSG1qRDVgNB6L3Pd/8zMwEDoh8H/JaT5h8QOsJTOWBPw2xnoyG0wO7sS/936eVSGPNZm
OZI1/JlvZqkrgThUdU8ng37/MWueYfw0N6KMo36ayArHAMUFmtmv8/KpoTYuihhqsLynUxmj1hOd
7geByN16AL1/9FGurzob7Z6PGI53bp6uMAjT7xV17m2mHWejszX7vrvdjTGlGf/YrWbtqS5nEbax
4YjPUpNYYAqAZI9W+DBt+LBh046oFN/gdbr4gClzZnEb3mejnzkef4y7FBvSBQDIrHtIedSWO/jw
2G3xVfhAXpN+9DFh7KQLlhJvbH9/vC7cQRxK6ThYto7EehrVC0/0ar0MGZBje8OHgapN/gYfDR8q
Y3yKXJ8MYP1uVRDTuAR4NJWTGffZnpQIZ7jAVZ+BeQ4ALhJM0Fk3RrclOgQwADcvPFE/JlYc1ivg
VwCd4vDfc6iiNPR0+v2k3g9wD1LoAAz6HD4hsGi6g9nDusWkbHr5GYQD5g+gDVppnhMpoMsfotmV
pqcxtks8FkKWoaZwAvaU/PBFVy2aYs3OfTy453337uz7NjyQXWfXhOxK7o9XSaCcLWX3/vdlZBO0
MSA7SnC+HvBvHxCEb9OKSp+AXQ9R3mBZnO7uszR8oD8AAgUMQYGJzSs4Jtq4akKhUVhwp8t7asLO
YOO+QF245ntSXpm4Z+oK2bF+8ffiXQPxgEINgEomovCbGgolDLekW+1B3FUPFIorke7svk//MGm1
NHt8Joax+YOwAEmB3fWkwTr2jddUQ+PIemxIGg+v788moAPLUwMBp99FLO4Y9XpvUAiMW1jaGSQm
+0Btxn2HhZtRTxjVRS+94suRIxLhUA9ZEfsRHW08swHpPaKWMtARlgwQS8358G1GoAhfAsiZUwxA
MnHVqNBdWwJo8DGBaUgPTQzRcXKxJwXi4tpcx1dkzmQTEwE3nJVWdYbrPIcSZbTYvxzfWOvq4uuP
v6bMi8CNEjZ3oeGfUYJgT7Yu/T/uQsYTwJjOHmLOx2RgwdT3Gxdc5PDFLy4+WYI7DwQ9r3eQock+
STTvPgD0J+mH+12bQIciPkEy3pFsQssa9I3Hjs1qIi1w4XVTg2/DNYDtH9ZK7GibPRwlcGUJh0Hm
OENx9i/junujPE4KvorgH+8anWGXVdKLnTKIER/Hg3yRWJzYDpAp/jAMsnQDpMWF6IKkAYoFzVNh
d5OHWXiy21HuREEA4fQmWMDyKoGNWRBS9PEJsd3m6irxM3o58EVM+s2EvQif98cRd0/mj3mgR8ZQ
JChX7MBecENx2eAIElggui0aNJ42uU0POIrcgSh9qa4sexdDrkxTnXaTe4xjloNmfKSftnxUTx3m
15OW7xFd/EuYBx21Yd1t8fw3zmKy4hoD3KGuSyuM4B2iZgJuF7BrsJCOeNKfjdxsT5NuXPwePRm5
uZxytorQVG/mC1A2i7TZYMGm3eq7hfmmj9yMDXAafubLDGQjDrVFmfAdHg5pxcOhgcUO2CtjYEzv
vWuptKLuAFrIMmp48S7Jbm7hQ2l2W+I4hf0S690TP2Y6O3IQ6AgD5GsMw9BMMTmwKb2zq6/Z8E78
u995WEExPrCP1vg8YAtMPlT5iC4g7J2oYSH7/yyiZnOqOlpfkAZOGSxriGWF+Qq05Xhx3dVJ6VdB
xuvJr3MugBB3kggkq91KFosehxcUBwhCzeliK2sH7Z0/Qknz87I4k5WBQnTDI6SXz8G/zdLp0zlp
+Czs7oC1XAxjqiM3qT20XsmI4ygKI/8pi7A1u034p34C66uP8QsJ5NdlMcXpgb0XKKMrgDXFGIGK
j1wgNJv3UDU4+N8JAlJjw+nAnHdeBiDXXM4VLwvXh40nDXo51G9JYfO0NYJgepyXZ/xEHbrONBve
W2YX+9LYd/b1/O8NmPD9K95y9GncR7hlgfub9x1PsAaMwauS7nV3MwtzXU2ujOQCHmR9ScwA7lsc
Bx4ca8xk+NQLyqm5h8Lg0zmbL6bfgHA/zM+4oh4GTkWo4NCehRlVw2gsrCMLfP6ovHTuF7Qy177B
fSjrkg18Dw/9i8YgD0BNvgwJnAK6eEQVBk0vmVN8jo85CaPdfo8v5ZQOhtqcsq952LsWuqcQjFXO
hyLv8NB1OltoZRjKnFCtMrSLS0vVd9gscVqg2yj++inaUSJfkADjOeIDEeImh+mV3nfz02hfxpeh
kTuoBN52j67u7sv7inBX5IXlvAc1NQOy5b3wSJxZCdMHsZ0Bq4Ps+IRD9bYf0w8NiqiLZaSZwttG
Q3qlUtavk/dcpW+jD1L0HswYc8/FojAO2vzZ0MjTT6a0jbtsMzAm7xe7vD5rrQb+G3goGzvcP/Rd
X5dm9rpmjIJWzgPqOWK8aqDwCyF+VBwktlG3gO2ON+bznl93EoMVeyx6SxMgRuHLisbma/Ws1NmQ
CCZY9C1xWbRPEHXhqEzEZLLBoZV/SfWg5pEl0DdpwCI+KhdfMbI44Sr0wGtpbXsTaAwwRCg1fb0A
FaQfUQVIUuhz8kneLIa4HnH7RiYGJY/u4TgICMwDjOST+CLSKeI36OYe/ua//UPSmcd01tL4L1JE
TxBFWyY5SiwQ9OS7HzPoTkEGbk6PNZDYkI/AjCjbtjrN/UckzcQLjRTLxUbsQl/jXcxYIFlR4974
do3YVY88dlgxmO+KlAyDOxpBVc6ykC/O5xXjTaK/+XyPNR/7fT5e0oRRtxR2hNxqfEgNCQliZcX5
pMMFdWByQIFaiL+vSedhJ/Y5tfuGRBrSGV4WXSnd50J1vyfoSj8fz53RCiaDeQZsZdxiDlGxYvuY
mD6PUn3CW05zjJ0fLRZcSX6qp/CV6GRsaaHTi1lfZjIFFSabKYPn1i75KgyIJlI3/UkjOTBwMeTM
33/G7pguv6n5YXiHQmupvG99DPCpeFyP+3IPtkYlwyhBQYf1g9ViFWhWqOcg/vw4Hj8c+2r6gZqV
ApO+7I6wnFcxe7piMF36eDSqiYRrRaAMbDlR96Loube5jN+HbNNzLl4Tru1FB+sq5IYvo8uG08KG
wO5D40BDN8kcUBZGr6FmPmpvtMhpkPgMKmd/5WUqzD6E+QLaZ/7P1SGGiguqSs0krMvEQFjB3RYl
K1ADYbKLEZHtoqeTJ9icR1cf5lsew0EQVzUrknJ5cXmAJpt54HIffFckQe3OvJn8+Za8MqUlkIEe
n5p47R+CUle+8D8DfcvJHaKV5Pk/zE+CBy+3J9gfl4JB/h4PlAAOGiboFJlextzn/Kji/uV9MjVq
A8xEbOFkwIGWPS5BVXMU7tbV/+dUIQaYDijgxaBEnb34ecC/udycXU2lp5WGMMsqd6YuMy4ZTIPn
UAIZV3rCg/fGphbxUmN8xvbHbRfD4xcakSn+3ETJgVOnKF23YxllTh5fYxSGbORcdUmjwQ4Zoyjx
Iz0xg+nG+ju6zbkyCerDefxHS4C1kI6zZ49rhx2TCf4xexk7DoVTbxprYGF5yFDy+4+lu1pSLF2i
APxEROByi3vhdkNAUbg7PP35ds+J6LHq6YLa/JK5comz/ZI9lM61/VBNWD2p39+Vz1+KE0f1yQnW
xWSOGMiZN8ujjlFr9xcNZtSNK23v6xI81kpGG3U9Bl1hZH5qHPqgbS38z27i5T8wsm8pPUiYPrMZ
iUSDGWPVEf0YGHmUn38wLp/9k5BJCVBKjtdFNK1suHnPTxQYrJs2uRT8fdXeOhOtaRQEmyoGjvYB
0wzphQ4lf0sbGawa8bFKpPBoXpKB/dRBuMjWP9ib5Eku8pwxHuxGFdsBOTN7+brCfcJm//wqxNqb
24A4i8qbS7KlGqkke54KkEdsmOjLOPAgRlixat/s1qAevJ1AZCqrNc3fcGeYWov07oamQfBi0KRD
FhE5Q52NK+dUiHacS5X3T9QVYPL7q5IKm4ISs0mTo6sji9i6NNhMqa3i1uy68ekocdzZ1a1Ta1p6
drfFtKnEuXZwmWya7Oqgla4h8BGKRpZtkNeZdgKk7Mszx03Co0o5Xry7+6pfZhFP2t87/7JXIZI/
F6HLKqCkVK7gVaEjGJZ++lKo48LzVNff4Fa5/LGOam1NP5anZPaJ94mR7Sb65i7GsiwTefW2RXUG
yF+8eptdOp/CCcV6yk/roD4kv3kMjMbjNHKMg1yF31x4GQS+UcPsyhmxg+/aig2LKXH73WWmqmax
srqHQngWlLcrg4XKbZzOH5Ckh5FeKFF4TGyHQJS9X8SMwfRVR6TwEkub7fZnT4p3yd+IMd6FqHG6
gTUQJ14M9a+f3OGYOznDwwHlFovw87O+NV/n7EnvzWvBgfvKfbZcZionTuDS53yA62IsXvqKwEbI
EaIh7fI9OikJ46XLPb/dNWKnQjqaw9ZKtGPrHCLdbpqNm2rq6i2zfAqZfi0vMJeU/2s9l15FnoFP
gWoeTKrAv3sfySXf1R3grXopHRrJ/LvzJBnVXBXQNx8u5INKBs0nURLwJxPvE/9ZhXInnliCHAOG
K4uP7KECcWehT+O4b2/0/C8DPSo3hNziWb4NVa6B56e2fho0ecVuk4vHvwnNmNJUIEeqdS5dDdGm
PTe9Sc6WsV/AeCVMFJya3TdlpFVCKp3qO5hErFkK4swIxIuzXy8+2L59spsWOx4MJAAw2juFKtZj
NVE46tEP2dgk1g6k5Bv2iukyh/REjg0ujWNCUB+bsUpiGStcbDSAaG/ViyzJPhLtlcEI2+FbUSTX
1HGAo8T5TL1K2LguE02W34NnYVUJZpKpCs5mNKgKwuXdKEl3GnCR9hJwFDBm/macwIYYcCKwqTIH
zCeEUF9JIw04ssib4CFsIUJ2Aw05bFTPX8OdG5YJ4/zWjsUMmxqOOi1UNXQiwVI+UQDLpRF1m9//
0sWI0Gc7C0hjuocIe7wVPa7A/x09q/kp3oqZxme0afnilwB5wE6r4E3w80E1zSfU95kCcnQ1/bNv
pn/ey9S38orWcUjX3/Ibts1kHJRailfi4yjFyjAdN9TgrJ63TMsr7gO/Gka7Y5dLNK4WeFFKVTvk
EL2MjsMn1p7coPnKIGPxbEeLAaXG/qWrDucvRmAS4hfeNF9G/gsXnWzTYn7s6qt7wa9sjAZW/uQn
+wRd/KN5n8gaI4EXYjhVflwal33xFcu9T63YQ75KbpUqb76tL9cnwoVUqnjCr/p5I1j9pPPbn3v5
MT4OUT1r+tJ9NPfasTGe5o/zVV8XkXQnnozRHJ2LZD6EqLwuhtl9zjW+GHJ8fC6Y/oU77d0mk4vl
/5xMlU/rVtwuH+9iKFb6jF9Iu0NX+urvqiN8KhVcUESiOmaxrf1kb60lmlbZgsD0NwXPjSqCR1Il
KCX8PP3T315NhibCxe2crK7i7LvyyVBw26m4gH6XEtJ1Z7q8q/RHbmXK+pA3tf1RCbxrALRa0JAp
IcxCxy7/RMfcdz93r2e2uSMSAJLENw8PPX2q50wxNvcMTEG76RbSSnh8BDN3E9+8rzeOWMp/JyDG
p+/7FdO0SrlYJ1T4moF8IBvvSmoeSWcTdUOxz7ewXvwbt902Ut4UDCqkaX715+2/XdOXd/byDwG4
lSI91nAid2cpLrq8h1wRevO3R3LsfstWZCH6kyAgQvMscjKQWXDDcVpm+gk/iGPgyP0o0WeJVeRm
XunZl1Qoz8WqHHMqVBFbHwnqjOe+uOp8BhJ6OU+ekUjijURl3Vctq+EZsUgXUtU2b4DKM3QaFJVu
rCufJUtAN6dbrRFj44o2NAGPa4uDSMSXehg10JAapy/gSVot+/q0/RJjHHRU7FL4XjHXKp3mD6MY
JifMPlYKOwPaoMeDtY4zDkwE4RyODTrlvUGYO3zN8SfUuN13EYOEKCjln99ionuF65rhNxZq7CTA
rRBtHnMCeR2q/Tg8LGhnm5lFuBkgRKz7FSlQnb9P38qfGT666ngJd1zl6hdoRBNxa18kuQ1XPwjW
EOUeSCCwdCoFEaKw0cK5eJNTviv9nXKJ+q30pQzblALFWbp3r63gMA4ud3Y1UrYKBBpeiBg3BZYi
wnvDS7OO+L8797N8pa2S3SBeTZaSE+kPEKzVn7OBk8O5cGEj4Ejl25fAMpU8Gy+eDEQMTl20xTSc
s8V3tn3gUFCLtpIJIPG3dtYBLoCgtJ0Y6mav/S/h+TR/HapXwCXQGR2eMU3zRjMcKX4GQQly2uSC
Oh2KcKKyA3ki8jRQi3KnpqTtWD2q5x3qq16b3IdFgHv0UUWpi/xqLIqBJSf/yeL251o7K5xr6XG0
hb1KYocTs0xmO/M3Vm9vch2fxzcqldK7yLYEfPkRG8zFblq69zzm+sVkIvnJOoLQ9nPIva9q8Ewe
zVgxill2zb/1v920MfyxKKwbOfrvI58MAbql/TA2qSBugyTKL6xCwXmG/7T3MimLzzZiXT7TCwaz
iHt0rlhLBjG78qlKNFlfzaYN3zyu6jpoKMzZ/9miijsP8YQ1kCX3605nq0T1i/r0LMR1lgzYb2V9
mahOr/eaw2SDof47GyV3jAepRyZ0yJaJ8TkAFo6jaEmFG7sVQmAjlM/z2NR7OyKC5a2lw0Er3LGQ
yNSuFWFdS2PIVESqehiuipQ0SqAjIU4ytLPZKaoz2YzI0RA7c4ERLKAl0cv3zk2NdLZ5Xoha3WPp
2TmHc9GavnFb+jpuSERCkvAUMFu0T1mQpX2QH22infmLFKCEUiKxJD4lABoCGfRFFROgHSt5Xa/a
w/+jQlONpbIrVL1Apel5hRXJuvsMNjZAIUDfxC9/F6FyWA9dvbpuo5gID5spLRkLbNZKW1QVgwEQ
yCOV/QaaB8Tb/Mq8G0KYEx9EyReuvn9NoKuhLrg/s8oHYBoCBeGORbLrbHj0mgS4NVbwsfc1j+Y5
XWJ8pozGp6VYPfy3Vf7Wz0aJ4cKrGQ5YXaaKX4eyDi1j7JUINLcriXLVZENgKZg1rntIDacDmJt8
8zXMw7lNIrkMz9KzeCYX/+Y+/HQ8f+UKnQgoGl+epIJHLTaKHmfMgDeICj21p+NDe3trT2PjMxfY
8GQarWYSi5Q3akfT8O3ZzfkG+h/GX97/3e9cK9tr3uI7+bps7kx2rTLjWRzJWouZSDbDdNbkZnaj
tk42kjJ3NyIpgBEa+Ez+vs1DlDTzezY0/cv4Kb7tG4TfxpRqhoRAkiAJkOXuPPHj5479erIagg53
5Ap0O9p5LY+t6eDWxGZ8mM5ecjRSXn8lEGsK6IONj6NzXVPfWJTu4hCoNb3L8MQnCVB6jvzPO/6T
WqG5348izCwiyAW/F2kXuG58kAjePoH6Kg1Hp4i7Zo2l7Ftr2MwVcoCqnJxQZtzHEay+FrzF4Dim
LTLJGzlZp8fcpf+YmdVvlgkHbe8TD2Rs11sOvez0t0J42WR5n3m0brsPhROazyKinZi/2qdliBxz
BIrYqEDs0oZvG10+/MdEcELwLxB5UEDojzZC65kOui/t5/6RDc1jXr106HwOeUaBi9jv9zc2vP8I
NHNKT24zBdNl4oFQss7wFOosZiXysRMw6AiNUMRZvrW05ama20U0pWd9aYfHmW/2ON/+eDyh7qOx
7W57265Gj/LKT2ba1gJ2os3dh9yPZ3e2Dea9OEpOerVLqvbo3IcX/N1+tP/uBcYb0f6rAS7ftP25
+zzT8cPG/9YLPTfr637QTwbe1A/lGtU0vQ5xval768058dza95697xAj7pj4uXbjfa8VmwdAjDld
wzF1nd/GyHU/XBWAwYNHey2KKeCz3OeR4abDB6L+7CbmXuLWjw8yo+MhuOyCQa61TBI6iE4igV/A
IDP/NPZioVRCBo/495vm+Wc9/O89gdCgIJ7A4e/qnIFUzh+h7Gd8C2Vf5oDKPUg5BEWVEQxRoDdx
HiXfuhSFBwjaP84LfSycrxdhsrdIMzcdhMQ4JsevyRsSG549cWkA61OfPn6PfISCB/bnDejQ5+R9
SEGTUCogpa1p6NkO92PH7LcXnd0XL5kGycG1FWf3A/EZ3IepftJZbUznjjIgsnnNJYnDOrrYTD/e
C3fjdNeEZedLLv271W4ECiGXe+ya1U+tehuNlXKfd5FgkQZBXH7TUAkEvpy/6i7jiK+kKoZfbEP9
Hf6A9RYLmO0xJ9o/+CTKCqvnQ9n+3rtRvgB/h8npnZUi8wrKHRsnAfsB2MxPk3s6G3O7o/gAYOMB
nm6cfvoLAaT/fNUSvf1JiPhMwv3kbLfSbefjMxlJ2JSrQtaMLwQJ8WDESpBM4e08o1lXvHONaWLc
9CeQE9YOm5xfEX/WvNmoF1tOw2XWeCxckTzBi6u8u3VDqE5TZJS83L+yaBnmEzvNr+b2lTu+i1Es
e5fhTbAJPPzSVrWTMa10eNkonVYqGxrYLcCRYACPwvkNRKwxZ9EyY+Q29FWhPH/Pn0T99Ze4Bw9k
o0/muvuHhR72Heb74dqZc1ZP3efOkPXgNXq19vPNHz7EtPcRXlzrqY3KF4zxbGL+7W0jQrjeetu/
xyoXGtoCn/5bEPPs4y4prMryBrsbC3O+17q3NtAeCIoH++pfA5z3MHFSQFTJEdUA+i57MTmG+Frw
3uGnP2UMYt1GB2G4w66/+wNt7oRSPyaRZw7TPfgNfVYwcIyUP7PtQlxOm/y99ph8h4CeJWut4mZ2
gsC1MsH6t/c3AB50QyeVTTNbDQfbXMr82peMxDhFkiqc20HUySIy+4KUAp4fORgv/YkhgWqCr5eD
esZBioA7Wn9xepExwA7zbHYXqt+WoKjOdnRliogg9xftOy0fbXemQmfhwTiVlZnJZdR1hrIljRt5
zen8Gycfxj3T0+9zkCjr7f7z6Hv2Z+CAU0qBoPI0c3tlD+A1/+I+wJh+FPznVafiP7/B5/4ZX0bX
RHa7PGpmu59FaBLv+lh9m2vwufpG4danz+Vp8GimTv+W6zrHevrkmqMDXrq5XYoX8WdSRD0+mh5f
6TCzzudPzdsscBf99A68W/BuqTzWuRiNYjfCanSQYhcxIup7LqkBLy54yF1gk6y0uv6plfx6J3Lu
4ec+p6S7xnJuxCgRquNN6YQXuTRdW2cCAeLehYl1RFdh1GaUaLz974ZPpArmPZd09kWk3NuNV4QU
gOdvoOzebnJenQAxSok3mY42vHSMkRanafZGFaWjBnstUjM00eskPTQbSzaV3mmCQqTofe6kUKN+
k5ZNVmkvckOSh/kbclXmFAkKtgQHv3+/t37mrJlVOVndzZQnp1dekbDGOP642XMZzsjGfpXHIUuS
f4Vvf/JPHxs+2kkBz74UDzd/gnXJKdGuad3+omik4WyCGwreAb3CX4yIcOhlnRZpogES+3UeVh0y
3RVvgIm7+B5y50V6IA7FYf/8eai2EkP7x1T+Od9MzGpPf1tM578Nglpu09bl3VTJk3WskJm/u1Mz
l9fk0d5icQ0sUENZC2XBrkiLg4W0+2bP8F5t/CWnvFMLsuBW8/n7KpMDuSqQMn7kVM3e2ZhNJM1F
ABT3YFqbnMGAXwU3rdSu+a3hbWWOFWemM8EcxC+3N076v4G0FR41yr3mLPI4MoCZnv7hWLZaowsa
088iMjm9ghkIfOIzBl6v/r7/7qWeccUey97acXSAHs8wSN/aQeKEMYGwnqjAqbLA0B6vqmF48srj
1y0b5dcEkqCWAfhBi5Rjl5zD249ynQZbNVDhFbaL4/iOgLpj6QUwKI525Teb04N8NfIfCN4gA6Zo
pWdqB9iaOcy7e+skapQAdM9SAXqq4OqpjVwWDKhrUlgLm3KCj9K0PfrWw6b/teTgyWY48xsJquDw
0t8Ublw7zQQcCdahI0pcXCk2ou5L2mWN2OhQtRI/SxYUDWagQ+Z1QaPBgdjeSucU1C5ISyecyjtp
gprzkEvFct9Y8L2SJE6AchtlosJ2MJ6W519Eu6AfDepJLDI18TLefI43y9Ti5PRZ3LCOTHGVI5rD
353VysBvk9+zDPUtzC+i2RevSwS+p9anEEsU7pUoOiVDsy+8uXAnLTnm772w7iVaZYqxT5fS5uLX
8mXwUbbzZYqVbJjTtrwPFZ93bPBVa98RYrVM9yIdsrvIxIYGZMMrr0sy5EOwwVO8f1zvDtPfaCQI
kHwDE5BFdEfr/GpKz8uJO7WM/66wr2qJwSqT9QUBH+0YQT2/hLRSonc2i5kBPo/0Pw9eVa3pz3nw
oIeckNw8evTw4ysEc+Yl4EuTh4jJIVwdLPGgo9IbO0VI8VfFj/nqzEns7RoMUPl3Nz0BciXvNDPz
Ru+WkFIhXowYkvlQPtnEGTsqMI65M47Z5NYGKmoaQ3gYFi4s44yBH8N/JXQPYEGjqljuBpmxSDhZ
AFidl2mZntlY2uQ1+2FtuM6/FEvfXIojzT8p82vqTrt/s5fxexK3V0YbpNngnymk4FD+249QVL2z
qcCv35c2v5vRiXBrGPVxuwLHH8IuEJvLapoNB14ebyXMQljM4NJKDNySKzsYZ3nEsmnnjAzE2+94
Nql+YdYRyVHjMfHQkW3S2bipOJIAOo9C1kgICRM6kwiosfgcel/9D47lic3yuZTWSk9zGq1M79Nh
G9DStS2+Lf5U4rOTPzFz62xmEdnmt16Nbco/+yZiIVp6rUHYPJYQ9tkXhryhRDmNOQM2nrwfp/Xd
P0P4V32HSXyu3gDNN/+2LQt8kW1ootJbz9acEPi2t04yFFPtXcsFl2HKy1nkPfA8EjNqrLGfPjGY
ZsqCUpr3ErZBvBaqHttsS8vJ+SmIMX42GK7Mvexony2xTCpUu5xqBfru40HLR1iVHKovvGfDb1WR
XiWVdU0kax4Ud058KLSfH56W9Fln+spT69peof+Qf5beLZTADWhJYoJLfZDKZK88PX7ThuduWpcN
XrIHUk+Dc9rm/y+yTkoAwGQv2onmw61159i5BxJI4RdDmNJ+FFvwBTRPKSWDyk9HkKeJQQj8fYwU
GoKsxBHphbY5nSt/Ps7fdBzGKGqV1nS0tuEEtEyHYdwLZGFNqb9TXlkbPNcYXKyDBPDIv086bCZm
Go8E6kRJZcX5pnUdPfvEW4Le3zv05M0P7CyIe9dh2DKxyS6TXWkknBYAMuXrNOfaSC++4cJxaWNs
Z8reRMq0Ice3RX2rT9oOzwPKco41k0B2BeuXuuXmHtnT0a6W6/Q3ReGACrHSGEJsLyM2Ebb3B6Vv
7nbRqv28WhUtE2tBxQxnAsRB+/2a87Nrl78YSyk4ZW7PghsxJ5JTjIWCl/8cc8nFy6BysfVF5ZzW
IZLTzW2HrX2N9qb0bZ7XuTioJpE9BBBI9og0xmQtn+lGyAEGITxKV3BdyeWo8CxevS9ae499iQbO
zZVx7tx+L5QQ49CSH9lHCagkOvW2xtsDBj08QEwAP1EeeC+55ntxtore8YdOfJKefwzr5u+/tJtV
DY9ax91h/sSMGtqx7/5mbIMzJRsiQ0LZ2lxNUQwnT5OOgFqpIttOliZZNh1n3Cl7EjyqeWS86Z4Q
8DlMl/b9RMvlAVjjAJp7iwRT+3CQFZCSqCzY5c0TvensSsRNma+KQAFvyBH4VR6FILULB6Dw0NJb
Povj4hHOPa0p77357TN++WR9ns7C8PDgTSgUzUgtKVWiOkIPGgRcQeXvv/9EH7+Yjg6f0MK6tLMc
ToS7irBd4NqkmYPY3Kxh10rbLgCp31QpjX8uDM7oZaZ9HGiy8B/+XkXHCT/RdDFdNDMrn+VvnifP
0qG14zBzb35RCCdig100vRSa4TLwmZhd1M3thEPJTRRppOPBODb8m4GmNQjmXSpn+sVV9oH4F1Q2
OvzNRJEzHYdmmqCVg0vrHF7YdLq3eyQXm0f78T892M+uH4F9O47b08VzvproGCLtdHf6i6/PEnHV
ei6jXXdTtBsq2Uhf04yaVSH65LjkrHSdu4S2w/VyP/g6EPTlsHa3oAnIwfyN7/v2pop1l8RtSPjl
TIQg7x30pXcO6vvy9sI+gOFbaT28zRFyOGqM1ImXQb4B4tCoq7O368Jbkc0ggP51xbn3+XvWCUdz
EC+OJDvyRRJtMAZqZ9fnofSAp/lsdAHM3uB8FlnaKgA8uIGHPssLmssul9Gm9iNyFps5oaWT5y9Y
ukt61uZJrvTXbTL5NQgJAtdfbUhQybezJNmW9z6Ta9e46/Z3KBXVaeZohV3z1bDZb41EEJlYfbc2
y2dv3wurMGbfX2XTs/UCHKmypPIKrsdn6KVnl2ZmCKuA8b1/3X4X5raiu36Ora86DP3MKR/AcUqd
5DWHtoWj9HElOnVgFLh4L6MaM6NapK1AcI/7EXdBWs27qevaLXzl3T9PqDmek+TQH0NaEnoyoVjl
2+xcBXX6Sbd/9mlo7AKJjd2R0dpSgFaVmfl83f+C9hyXtXvn24DPR/pyj9rE1HbDHPnUzsYHmmtr
9eHdM+GDanj5bITGS2l5XTmI/EOOv7GFa5n9QF3aaOB/ZlO95rdecv5thdsJya4ndlMGXTsCovPf
e7bvWOG7xbPz/ns2HBoxJUN7U3sMXu3UItNKdBMjPXLjW0m2ZeP92ZhhBh6r6sd0dMh6GIVskamA
GWqfTrht0hHSGatv8VGcCO4tNEhp5J6ATzSVyD3U+v9un93wOoo3HC2T/Sr3jRZ5Uh2AY/+cuAS1
OkYDM4/NT+Iv0lj9Sm0OKsHIYMPWpSbSdxRq3Au3bsCMPVaRyGOYQI70tMPm1OX+Tw+vaF48xyBo
16tzJNwB1WpguRbV4nzAbAJgZ7L9rCRnr8HrkwViW9AOwOPEGea3HU9azWSf1Coa/AdMIPLzVBaC
87G8bbGxVeOKvBruuMJN9jztVDA78JKpMScQs7b5aZgYxcqnfmqY+t1KRfj9cnU7K3lirXsQwJMZ
8RGE9Tb2CGzAOgna6Vq686qmRpuB49AOw1i7YYjoDJyX58a+fe9vuuYC7SiVgBJ3/g3lpm15ZfDy
xL20uhbB2AI9B7CsLzuJeHEj0Armts/59YZe85uvPcwReWDJdELJdZ8im8k54EyDePRE6dRuB0Xh
NVIDspCEeQ8+fPMUhh1jKaKGqIdBBuxrh6aG+E0A6lf/NdlUY+VEWb8buZR0hQbgUQw2PLrhoW84
3bq4ZQnCT3kneNLHc8fbzGmznU+Rho/95Wf99/kzDXam3DLFgO2fyroH7ZDoPAKv6vKmcQ1cTwGZ
eJdW0eZvVJa0rvrJUPZ7zDmikgiD3fA/XBTSBOKRZM/zQqHjk+1sGzIbNrnjzF6+HXJCECaJ2TSa
Tw/1GPsBBOWpHxqc+/e/cJ17beXDfFOxEi/b07eg71Jo6diOvV3Hd761Lx2HjlUEUH5fAslTSDyR
u3uau1lULzAg4lFQalkym3m8wxOHZXxwkvpiDmR0599DXbrJ33CO0H2sW2nX2FiYWi2WfYexkiHK
eUV7w4Rklc1o9zXn2s9DbquBcgngbWJ0aoWcoZfcd/aBYwNHHFcEGiNOnrXU8jqIjs7NxHJdU23s
O8qXSDO+2M/Zt5ffy90iEJ/1I3+vLkuKW+8zuhWr0zIAYR4swUhBLRiwe1e5ncIP8fs3nc6m/rRy
701OC8KyKXOhvedGE4aOrvPPZczOMbHE78sED/W9BDB7yKgB3ti7s/Xbk9tImMMo4EVp237fS/2V
O5rz/aV1VwJ7RWbUQ91D2sNsR/4skRglhwYyHLj3GfkBaWOVf17X/x1kKu3TPFgkf/R5T+a1K96y
iMzvoMuKbwo7DZW+yUV6b+7YIgwyg2sziM/YLIS5C+VafhbRiuComte6A+akJZAmcrjGmPppciLo
YkiXp3iJ3sD9b/X76kbZgM5jb+VbGN3nWA71ETOHNxGrDD8pmJZwdoZWPlEGAjrEKJzcPW9mrF6f
6ndF0bSnv0HW15rPalyay220lph+75xaSYOmb04FEB1/26H+dBFH5Im0aVHEYofG70Zilhy9lypO
hiMTdjU15Z1Su/7oPTvBjDEmH0Jsq8cTV240BMT2ZIgIlIRSNlaL8+DQ05r6ZN4dtbeaOM3G/CQU
Yq3KXP+lxoy7liHajJzby4kIhYx2Mv/6vKsVMXku43O7z63gzH+1NRNefjX8QDZIchGtKLT/dSmn
+VRkfQBOMRi2U90JNtO3ex87P4FupLbxOTP0SI74EZnY2f4yzlbGXEu7H4WIA0AtFiQ8b8af3pWd
y+9pBBgo3HqpV/5ZIn2cs3n0sbQfi8P4O4j/Pj1bldJ9pm+ZjlYL2yP9u3uCSKXF/dx+V4Ghx3UQ
WYrjbSvjprf8OUg25Fb6s6qvB4dKSmzATaBaEOeRtm+HKfjY4iYciO1uE53j2j8szrOgMnsGMISJ
S2gCA7i01qncY8Ekpv6dBRbUoqcohy49cTK88vtpvLpYLdx4dKSNtcMzTwbWfPFjpwLYLenh8A3Y
tFAAAW4ptlDr4uU3/vPKJ7sZ8eaRweXHVaPOrh/n4fHlN0T5JIG8fuaBH/59/eo66ubDIw1YpMMN
afUXm1jH+GW7+nX4LcVyhjqBCdh1+aw+q5+fZ0rn9Wkef65DOHWGJg8NpopRVTnX0j+PfFIKz5GT
Q/gXY+rveyxvh+J/DRFyq7Zlsx4m3UqNc+le9S/2uBbxuAxqaAPWerXPZ1vYxbsapV4WoERmvCrJ
6Chu59+O/zsTuIBuBxFoNIzoY5FZ1S9Gtw/uVt8qp15JA2HJrpGcRkqyXhUVkR/Zqh3P3yrpH+EP
AzZtP2hx4IlMGc0BcxcnMnsuZxonirUg82vakEZSFxaA73gusfwXukMqVD2wBXAJNqLiZW/ceo8y
KA/1Xe+kYVoxsxeEPDmVsXhZaTHUKoXyhRwrQV5TyWY8iA3FrozjKJ1mu4GqVNUA32Pn+ShoGr2N
Ca+/7mrAFbOx6maAHxdmw0bSj0RWhfJC2mP6Rz6QpV+wZegO3bgOIKdnBea0ZIfTMtvohEfbzgcr
CjLz7a6WWFMeVGlg+ODWOwWzAvsQ5UK3hf5hfTzUngvFiaPSVXoRg3duq81XgQgZUXMD5Z4cfs96
+wxjlcQEEZCz4eHnOwOruGecKsBA5KX3xGHv5IywUDFHh9RL7tUALw0L+0Mz4SY7DT1zNLDh9gmh
9jF3NRhxnbyym4Alt9fh/RttgQKSFcmSPCwhDkMxejWyRPqLVGmKzErLQVweHToA2Cvn99X40POu
mq43TC+6+37QK+DxMp0wCFDfMnxgpHIIgldb+Df9SDtw+jgPovVPxXn3I6NwqPDqZ8oRnYa0HItp
Olk1HT++lXPnKmDlVQ/XV7nbiM929T0QtCSDay8e6kbAdGZVkmF8/JK+IaV9tqrde6mukyA8cejp
SxW9lyH1Xnfdg8sbTiT7FKmuaSdqVk97nkRV0TWbtn7tn4YhRWr51U7ySvc/vcf3f32T0uf6B6yL
D3VMTdDDq5LiqzxFrpt2thKwgLglHk4Umk8RfWkct4/IuWQTxvdtcGVlqBwOoClqNMrLZqzi5bfl
Xf08fCJ9h20+pDVE2jCnvn2BL9kk05RXWQ4Pt6gw1DTlF3Lq7kcOzmSV78pAaW+Xm8aThDzZ2zTe
nZ1QG9Aqv6N9O1QknC9feBiy36+uylMb8s4Vwb//RDvadkVPhJL92A4Pj9XDj5S1wVaxkay9S08B
FlEJZ7Zo4cKK8CkM6FQ+/XxKqw6bjgVnqcqxgZCOjo5aTl0c+1mx6Yj8rgu3CkKQjMtT8HYr6MYV
GXgMgl5Dwn/Br5pZ6QRcmYph+R1YVm2xuHKxjn192Lqf4IRB3VV6zQMTpoy5wPt3Vzz0bhWupRXe
zdXLcNuQr8euXV0jCC9T7mZKz9JOJlyyEYinE7a+/JbSJ9te5RevbPmRXQS2ZttGqhI4odqLmBnP
+kGUkznt5FshsxfAvmkee6mfiFwp3VsQ0l12QoSXH6KBTNfWDf5EckAzDQ/oPutmsgFvb/D9+cyD
+fPfsR+evFsiPH8vs1U5OrmOCJRvWhESU73Ws2COpTyKMUf8BqCJPWKJvq1OddhvZkRufuDJihml
Ak/QeOoqh5KX5oA74JVSzawONLjQirpuz++cM4RvD73tPWGgYGGCUQ7SRyHSkZwV/X7nsHposPQB
6aATO77RdAos775/m1GyZn/1HBvpn+ty2+TdeutR8Za3c0FrTLQinW81LoQ+M4m31sNU1czgNoL9
MnX4zFfjE07jtMXv70fBt0/kIiqjyHKl8P0h5PBXuBXNCxmSsAclQeTSztHb906/omEXGzDQuqlC
UI6OxvwOynS/TuiX6y+Va92zw6/slGjA2OMqdS8wMG2lO4mfe118IQUaxiGHd9zPn3vuIvJOdlU+
zVuKd+XPrrJ1SL04q/Rf1lmseawZ4tOdiU2riQlaFR/FtSw9s0YX3aMYLxowOGR2P7jVhdIrz4CI
Ffyh6ywoxiqreYx5VhDj9Jknxs/x2ovs7RiXlJyrUI8YtB6vBdJDwVL1bTmMIb7jiRRcg9dcuhhr
OcWcIxxpi4kGIv12kGgD9hvB5ghCf7b1b9emwZBCuVNJjvbNc3MqKxQfvbT5Ccro0gPaHmem68iI
d0I1lul65V/N8WoebSq4uXkKW6hkGgJT85HW/13aucEKDBKhQ0aQoJtf187N4Njc93fDaCewKTzL
2gqUJYk8q10lsevtVoNIeticVGp4eHJrUVOF9cWrDCM72x4pRR71yNnw4FXJ95Ced9sQKlC+De7F
21Dd20o3V81NJ1raDcNl51EpcBg0ZCykf6lK60IFBwmZP0/avt0gITEx0VWqgVT4xl9H0YDRFQEs
S10QxdqmtvMwHnUb0wrArK2yQwiqvd3wPjpJIgmXV7LbwearcuLnsHyOVLCJ31fpXAerHEfpvvNC
7iQqYvsCxAPnLo2z7eMV4j/5zcwNjwcxczG8FUT1xM9mvpv7UGBoP+CAV/871zur/lReEK/1XMH/
aeHs/V36ieH5Z9VJ9lcDHqbGjioLr7D+S9jevYz2RlJHTTakQvY3iGyXO8AY5zK59+Q8cOWohmuf
7rGdGl9qLsDWaxhgIx0hwYBa/scploCrOYB1BCijDu6LrRrL5JlDVYpnaQSxZciaEbPngYjQrq/b
zxLsyW3Wuv9yAsUPxO0nRZ54KsCHzO+zm5rH6thIqJEKFCQ0Ny3W6WqmQDAPnIOUFDhBbaKlKBm+
8GMCdOsxtrt8Ai8S2V/HNl93TLrus/OSH/hpxIK6H1KqYsMNAEOhqje0FioGyj3lxdz1I4vVPNm5
N8T7TD7dtXgM2aHsNT/zaHbM2qZ+rzKce/EaI5sRX8aVa+a6LZbSleniWg6cauP1wME4McZyYgDv
c4cKZSkcVZOPecyXIzQbp9bxm10f8+G6/Ln24VoCyVeT+QwPuAAeLBzZTgpZncTgDoVokNGV04Qc
B5t6HQ89t2pFqrEmHOBb+oCr3/1n41P/RPMFfdlnXzzV78RAxs6xwg6uU98BSs4B38SfUE3FkTaD
xJKUiR15WWlTmpZv+XSWg1wj3J1Gc5mJUexXQZQsbqm3p53YWLko/2GyKiKmn4Zg+Y1gQMoHlKRg
0gB3v81vAUn2+c9GcG8zMqwwmJl9udBe68HC3leiVQPFwqe9rSOrZi9l+GayGaq92AGjgLSdnabA
3Wk/3r4Mbss4rERoR31avVaSDFFONUcLL41/j4OmISQs4iEm79Y6YeV9m5db5fCUCL3KpR2TGHiC
GruBixyr5EiBmEl2D81NwvEITXCO38YA+KppIXPmbSFUeQThyP3n78dw/Oddv1d2zTvegGX3zy2h
um49ZV0y9eqkeuEOXq/yIEHrtq3ElxI9ainUU4CRUb+8BpB61Eqmjdh1ztPs1Y1fORQ+zYSBXqK7
OLZhTmK4/mTzOFd0V11XRV63edMlheuRZXoUurSa146camBAYHSdKdvB7bhG4RNQB5h7UMedxX1+
CuCplHDFM5GSqoVj4ejZiWCrMavDMKH7JqtKakzYw7GRmhbk0EGdfw+HQry9a+5m2nIM1FeuDc8N
XEH7U88hKCMA/d1Id18nuqVa2Tk++auUAKGv3GFOCvWTIa9kQmOgxcRWC3TOK3i6V0Z1a2/YaLwC
N9tX4u3vI4sBiwws1CSWPwz9sfYirbKzkNYgGY0RE91ACLCqk48vZ0c3zXEWxPvxbSGkmE6CkzBH
dlbWjD9nEYEIx6qqYtOd/o+kM1tSVcnC8BMZoQwitzIj4IDzjaGWiiKKgIA8/flyn+jovug9VVmQ
udY/LiAOWFyq3Rt1HdFuxAb8UNsejhOz9IUiy+pmhwuSnttGXv4cDi3TqrBl4Y6mVw/T+qIix5kY
ZSdJsBquX4wlD1rbegEVY7xMZEOTEMx5+Qe3/doiu5+BrxLuThz/b9yfKw6cXne+oUE3nthO+EU6
6BZc00ItlJMETKH2w1UwYknI1IiZJAnE/FB3wJty28A4hjs9vHsDv+eTZ+qoF4xl7r9ljLucHepO
kCEs4gtemgKUPfFPfM2fTcWGc3ze6Pnrs1ySy0i9e7aUfaJp4jTAUMXHhdVj9fxXScTX9jCRMdHV
UhmIQ3jxii2LI7NxVBFoHg908Bsvx7JH4GmHR4eISAtREs6JdYdbFjEeyTRRvuydkd7RzExaK5It
/pQvMizIAWv5r2b258+gxf9Mj3PDjgld1IvpsFcxSJRH3qkvSRv8Ye6to6Zat9v4Obsv7odIJuuJ
VNlptmbisKugNiu8FQz04udGLhUfa7dj7EaeDqOFksZ/L/BxqEEfDVxqvTGDKKu3UeFD4gvvhyTV
LG7IZqmtzOkyvLmkamBensunr0MYiVkwcE73RA7A1qgegbOGAI2ja2cchxuUaUB4pEHA4PP27g4W
ryyjDtua1ow/8DscqqSJDQ2Cqbh88hVwgi8hLEK7zlFF7s5w8Y+8ucUV0z/wQMv3Ub7N9Zejl07l
mbIXDUkv7Is7eQa743GTrkUo8Xes78Dw+VuSsJ3KzA7/cEk6Gv4F3EEnBBlpR/WWy7Pvg6jJ05Ew
+KB8XspkC6YXjfkst4akp9+cyiXCC/bLwd9FGVJi6mdRpowTgY+QNC+6YKMu+FlsniD6tmyiQuDN
H5Abgmm3ZFd4zZCHDXB5w56LMBgcy6ylwZPaovdJWKYPi/tUBIUU3BHkkaNw0mhOoxLomqNx8Ss2
XXh5jssb6bDJRKHIPCVmG2kEAUIseWCOoLCNm5360eGi0GE22BKOA1VsEKdkUaFnysEITXBAfLhD
xTjeLGxGGcEXpGCYHLn0k6a4zmkrj1rv45A6S3CWBlnsdAGEh6tHOPxWqJqbmZAZ2e2acFo334y4
FN82u1IHwwBxMKcj1MaKXB6/R2Ej9l8BnwuiZG4B7icdO4YG6QNV4n00E2ey5EMJlVE/LJYZcYb4
Jikxfh95i1gWfJ2k69SVYJv5GpDHvh2VIMOKKc0t5z+RSX2ff0gtuE9e5Lr0FupCtTCgQoN5faLo
U6w0k89lOKP1cUwo37g13ujLiWUOi01KSOeGhHPnANYf3GTjxik4O/xpEGzamNRZL2X3bifv8L0a
zcqHCWDSbl58e5jBX6gl+buzfQIQD0F0YlVDesrM6kgem5S8l6mffC4klGFIlNmiEWNXhnzSXOlY
K8Zzh0wFqwnNzOofdAVdLoR85cv2rw72jI/RYIz1zGCkbqjJbPm7hlMl/sF0+Hg9uZ4ptnyebhci
h2QhLKdzEsIb3QZYBHJvNN9oghWi3wDAmAGHDqMoKuIq4DQRAWBSJDla3N/LVNappOI/sMU/zZJI
nYENyk8mSWui39vf96ias/0QPvvLLyfnL92IjykBCmSrgPIRwmR+9jXd3mkk+aptKnOa7neafXOZ
fcmHvospgPPvLM0r8sDgRIlPwTLuP01OlaYcJ3yOFdZ9aEhnsNAiZCS9BdrqV/yIkZF84JpQ/8cE
CQmrWgsmijcR5piI5yqQg7v7XGrn5jhySvH+3awcjcIEvy6hsLSOzuCkyRGU7TIiYBTpZutxHPPY
IQSJQzI3SLnxeDsr0FAmVa64zEx5LZSQDDso4Wlld1PAgW7am8isPc+QMBDmmHRRXkQSwteq6STq
pveNAA69bPqyqAknM4Ybz6QscD2at+jlR3wOWAWZqW7k9PTJNf0SF/Oi8I3CPkwCM04HiNsDmQi/
KwacGUXVCmGON6ZDAhBv0SMozgwA8pIbVGOlB1YjBZM8P35QcKMqMRgMIeDztVtToXpqBF3/fhtP
DE41UCEB7sRh7cDWs/AW4iN2HHly3ye4KVtfmQ1nzQy5BMMs5ufGHpoXTLgEpFESRPNqEqfEEeB1
iVR3QNl7esFjM9yNli8Xck6KP5TXfz36MeB8GDtkmmLbf3D+kszgyXtFipgI+0bORLrvHEk0u7Mi
UuNhYIr18EyhwN0oZ6C79Il3x4+XeYgy8CFzLpXRgYTd6d1P8ILnVv0b0wEbIk4bw+2TUfuLDl9W
VCZGodh21eDtkwginnQqZBQGqOffD9YjElarf84qGTMzBcj4nkm8f5g/8qPrzW1exMWU45TxEG3b
uEBFeLMm7Ho3xP6VzTXIwT8igQ42mRt4nXIZgpXbOsktxLNfETqwJQNKMCCIPNv7Ud6SamHhGbpb
6kS1uRTKjjwQOi3sl2oNuOjPHIuFlx3TY3tG4nNzKNU0xWWARBA+kFwAsoPcOwT5nmsAryF3w2vV
bCSSsXcAIGKe56LzFLDxZHxUIBgfk3ohyu2ecyh+lqcS3AJx6pv5koZBJJUXvtj18GNInSG09Uid
eyYwl9h+V1pt5z1DI6ZmctvLbn/Vv9xJVmb/vxNeZQ7LuGqskep8egY1IHRWQJ5v0cJHEsewZnSp
wXmMq2QwIeH2uzp4KkzOlDkC6Y7uZj+ziu/E2O15n/WR/XU09wAZNeNm4MigiOnYjwpTcVDxEunC
B5f5/RDhuEHL4Zegzo/7ASwA4duBMEBW7blFJFYt1jy0rys+G4Od4fqLB2EpWKesNNF9ljO253EK
wYsG9th15JnScfnzvqiHXha+d/KvUOIA9r78X+6i8lRsNGHASmtC8vnGpqDSQkRqdet0p5NxMdOu
uV+taKafq9BOSzilXUki1izzOJhV1M2wtzqrIfRiMGtPxYacazCyyu//1cJon3ps3hCDzBYlPSa8
LsGQ+Pwt/Ocn6OiJ5vvycrf2ZVA1n38AQF4UtwL6UWZmA/Cnf7L/2w7mUvyb1STaBC/0s9bIbCcZ
Ni+uZ8QdsMc3730GVgSsA18FwcNJ9Jv9/tKAsjqROU7eK+k+aPK4BfiggYZczMkeB6m6JWcZoW9m
YMTc0GMS3TCGUx+z1SXCOXE+C92tgPwGhMOayrb0tEtrKVvabxrcBryluLkZ8X6Tg0ScLKO8z9RC
JlQ6fbhMeSbgOd70Yv1cCwyP/HNSocBj0MENLByl/4ynIrCQmnaAWBRBAqGmBFafUeHOTQuyipB2
W9l5EKYuXnhTx3U4J+WfkXrWXDu7DsgW1nn5Mnd0LLw74c6kt3BIw2v/IDM4rTp6pW3S4xwdmcwJ
KS7g7Ktx4Tx5BSFPEz8zV82feqn2nWx3YM94pphy4ocFn52ee0IiDFb7m/z1nez68l7L8tgx6RvS
/DdHnEfX0CK5oDzlLQ2Bn5j3+diAvvhehhHh4KufWcB2vGe4Ch1szzhCuJK0mKJNp4th/Z2nhVQd
sbPNlmhMKhuNB5I0dlhsdIyqhJCAjkxhwChUYgYDRDIHmORhcO9T3lpe1icJuxQ7oEvBjcqDsk2W
WK6NQ5RtgC2ZGs30DIJDTMAnKGkvonLkM+0szuU7IrveJZ8MXwQUdaeRiTQF9bhGddBonK8AjIBI
0fjSEO8halEQePwE/c/RNUBCvUJm5v4mORkE7Ft3+3l5n2J4rp8NARyAaPrQYKOBCADBAoeiGk3B
SrsMcDrC2fhvdAFghO6/r86HXEZBQMg7+y4odEZkk1NHkGhsmhvime3PkqQS+CE0QaScvG1SrQnD
ru+GfGSht/qI/q8y8eiE10NZCfc3xly2eRjy94e3QTZ+NjYugaZDR5HBTiw6RlyG1pjAVKM55ajw
eCheKxR+B4X+cSV46YaWmdVaUix1LrBu8fG/2VupaIbPJRgbnC7sXe9/3FqrIb/4tHjuRNs4zrYS
QFw1UfoMI1pcfk6BcWpwfgZ9Icejb0fefSekBWljBSUgeV0u9WDzwq8Ar/s2GlGyNkmz8LC125xi
oiqOlDeC1fFFkLHOsaac/sXM+CzmxCP+TkLdQ84nwsIejVF9bPntXIWKLqcAzUvAZSZ6qmZM5Cx0
JwO/cUxINv/apBRFXQfCFPpmD8X1CZHMsuEmt6sLpRQYw59kHBEcx86PDu8OZUEw04anImKBDnmJ
iTXHCY1gDqwRhRFt624X/kQ0Y0AGM9Va2lGAfyJjCbEWhwePBs33F/bIisB5eDRCa4i4JaJ6X/Ha
oT9iiy/MOgBuIMMZDV1v0s7KCdJ3iaMC2xla54uw/gNq6h6KOZfUCTJICRKa0UdgvF3xp9m+Hchf
OkxEymYvKICmp43fmXkg/RjMCB4mmeM9b90hvRcDV+Z9etjJ+UnQyV8966+AoZedp+ckmfeNP/rv
yASflxuRJo5m1sWFwyT+wMT2C7XUSP08JZxVm+hsLNklx4B+4sYtaW9mQ3x5Ej8pzHjkRRTcnDf4
OTz7q8eWTltklp60HhooBKaY0gd7hhKSQT6kGj7HJxLJCivZChztVoi7vYY4mX9WnxCHMVAI2nr8
QOBnpYNa02lw/k67QLcP68cOKIEhcvVeggwxQfCz7FHMJZwnROTZoocAfd97mY8jGG3mHCZWQrRo
BejzjPEdayYBnw523+WIzC4TaSL899CoLoUPjsrYS5SDz8nTot9BhV0LTDfsB2lp1msQZhYzdonE
yU02lYcB44LoGFjpM5VXqDiwaCQoIcsTz2FmINwKgV9ACprJCKVxFcmXcioFRCDt39PXSpvFBOCG
KBlN/W0IG0EaQ5uhbkTQPaA2N3z6RchA0TI2gsyX/DgYWdh+YORnrN3mMIQrWGnM6jlSSfDF1awg
A2cQVSJv3eycTd+sX+aBdB0YMP78aNK1Y2BzJPuME/GuAHb77D5kgfABaH53lHVruMnQDwjVp8oL
NhEVzqMN1w/PadMDC4V2D+oPEohy4NAY7ADz3skFexDuR0vUDrp9jIgi7gstqwiuLAjJkLjRFBAf
VOpGAg2HBD+sLeAnOtOFXOOzAYEp3S+Pk2bzA/t33owM2mcOEbmKUJGzYYR1Zp2O/5QJMi+q3yI0
mzE547EeECgg3mG+Qk7jYUnUOWJdnDwojGN5J5THLCcEX/vYCKz7FG8F52JzytAb8g7NRMYKsQE/
AGDdaNZvlDxnKA6WJVoQRL7ffXYfeR98vBYCqMr4a20eq7EEp12jVvlsSJ/Y3U5QYIMs+LFL6+N8
W2+fHk5LlxBOtD6maCq4WZ2Lefk27kcvkoe76XD12iLufFtzIrXcTweYqi2zE4AQtBih/03O7IWf
zMx77EqTAVmzXLnt9gN1RPYLvEk+w6UPV78b8AIAhENC+I+QyXPK73lfS2gVdBk45nZ1ALzG+WmB
STGVjKzcES1l12rOScmrnDL3jE73bRtiYvZKemZKWwMPn7d+fzuaEt/xYP4ZWBlJrhx8MQw28ip6
Wx7hoaAV6WkN7cO2WINhokgvODYT0fmCYPp+6i80Ol34oo8SNAbVWeNduxDNAoh6BXOM6WSn4AzB
BNkTIuPsdD89sKJruEknP9XnFyicTuwb+EysA2iwvSGu4gqkumkA+osRriJYQTN/V5Ie/Y/FRksn
R0ko3td6Be/rA+WHENmI9B2ZeMCeIRN5TErw/Ot8F0SXsPswGFMdooDgobSmikP944QdRUyabmkR
8uZ9eZUc1iu34eShVO/yctqwEmUFPZQ2NTBeJC9LUV3X/bEe+BJR56QCuuh2MT/ManLU6F5CsZCd
CnG0S4467ewvER+8F5bgqC7yDIQF7PEGAvlXEBwL68tkFqYRml0BTnND+YeI61PEkojANjGNwo/y
HdPFwVGUokoP50k4mCEFPZJ4Ti1iufFxyxloMhlek/A2srOJODd+G5DOW6x6ZMIF9cEfFK5Wkcln
ZJopK9avGNdIMu3PkQcHV2OmkuXL10EAX/ayoOw+R/mMVoE6MRJQeH1VG2SCEL08+PKTAlvMRHYR
0xKMOBKN1H/EBzweSCXN11TfKMr4vW/C+wTbasKnIYKaUwvEydOBBGQT0ywZM44oTkHTZ/XhzU/d
mAhLQKKHJ+3vG8QjD8RaI2dgdm61eYcoyWaDZAwoxkciwhHx3uac4n/kKCDsc0A4AXbtagZkFQEx
jHw1GLjojW57WOygWxJTyFbMdUvon/lcPgBxKqiFwbQXl2PNbaFYu2VFfDo/NS6jgQnaAysIG4tI
zv+SR8AwELcbEezIXEtqYeY8NyVjivNe9cDrFvxWEUBIaJiFGI6CKkx9lAI1Ox0Rv4ic6E0H5kEg
NnCgAKkY6AyIUfhvdgpMx8Cmol5c8jtGbR9G9V/go5Gda0YW/rMHs+a5Pzjf6OvUdLH0tkyGol1F
ot7QqGHawGscts4opY3h4AlsQgImKOfNXrEIW8TWBD6GIIXZAlrdJnuc9pq3yJg0eF0IASKJm2i5
kfewVRGEdgsxbo5p0HAJSFgMPY45ApAKkpFkkpa1aR304sOcL1UQ9yoRjQ+bpWVOWGogOv7a5Wv3
tJEzwkMQsgQCxl4vQqgA5EkQw3pbC4BXszV7xDPwdrkooNWDH9M/6ab3+ZLK1szYg0TNZNeu0Utu
snnO2WIyeOjbmnpIxpkhf7v5IAgMc3TugZ8klCctlfWBUBSJ7Le3j/03GA6c3rTd9lp7NEcpRy8L
5z+OXPqPEHgmnA8/grQa/hdmZChECTt8ilbuPbx0LT6rzL3jkCINHP2Jg8dXLEaEcUo05FhCEkvz
QemKWoWeiOSilAq4MzGZNqg1EP2v0WGBYIZoIp5ibZstGkBxUepYOkST4EN+LdVzeQUmN8Eukh13
2RS4Nw07Itcrj0f2wBOkx4qfRViUOdE+R6Yu/qHvmgsjXfR4JEaMo5g8XAhYC6B8k4S4OQXdiQCQ
NdBKt8htUKkLFpHMf3xDTUyEI/QHIjL572C8mJlWaKUBWvBOve0SlELcDNwtNlQHdw7z8s99OcMI
IYmBk5VVhx3RawO+mCrAIN0rBSpKiqLXHKtl87EHS3CxzgMG3XQTdVLHXG0DFAs/q/By0jtA8jRS
MXiEXrNfCBSUT+upyKSGbl63Hqv1tkfaPD8xwJUYWRMqg8LONr0J6C4Y5pPEVM4vZmmYUDfHtPI1
CPUFJAVld1+DMf8JtLPYOzmHoiYiQIxUpT6nT0QGrE7uMUgbjJmIO6VvAy1PCG6keP34y0DTCac7
UEnu/qasuweieO9AHBwtoNQb5aLg0KHOkniobW12Jq/kildfDZ4zfasw1gaHG1A0Kap0j3t50Ae3
YE1vtylcMDgHpdLT/PyDQaBvyal0Xo0i+JH4ms3VUz2RF+WuBoSJFLgAziPzI4IUsa2h36+4twGR
M+vjJa7mqPOvkDPTEJuYOeYxbo1rTzMOfPvzw/J1uofEpk/42l4VJgbjMzS7kQC+VdhtRCRMcb4C
V4c+JVsMW+qjfoTKHEjwBVXjKlUDjYwFLoCB2YQ6ApfDPF2onFVX0XEE32yz3z/hpmI+5gpEZmSA
16IbeIOE0CRpssByww4jGrV4EVltEPNwVMyaoxiiSMOYH0KhQOHNQg9AWqE8pdX+eHCaBdO4USBx
4rHh1qwYdPxRic2e6rg3cQLpaUQ6hZ+bKjql4+dpjj42U0TX2ukVYo2WaDbtrzGcw7eDq77hWXU+
eC1OYdGIevOKm/NeQ0nWN/h0SNT0+FyK717mvqDIZJGA3ahbAr9TFh6wbO9HTTU7BWkQavyx1rcT
wBE5/j7p6AHfrGqXmtE7kefGe5oetakWc0rKUykU5SiCHSvRGQ5Xd0oRMBMjSd6o9CCDcr0EEc1I
07++dYOUJGyGBr+bQIHMGWrGKKwCgU1CwC9y7uf0ylUp8+X0rZInu5pCojraIjlJf4kZ/oxEF7qw
Bxqv4eR2LqeJyIprTlRSo7fFgrOjFSpDvclF1Kdo8sFS0DPlXWqm2CjQN5vr4Yom5NkXkwr4EC87
jPtE3qFqWiEzQz6yT89IdQ8mfOBjLIh+eXmFHHNaH5nM/+KNKKEnug2/aN/TLbM1KZE5hm68EMjc
wGy2gEtfTwk+tQFMgv1+jYe2zOxyiR7kqzsK+8M1m+KW5uXXpw/J1G50qhDwRb+LyEwbqnaLHx9X
P7dzs3gzunSkYQzHTDYs0hh2YU4gPkigABNqCE1Mgj/R4RIXoZjb3gh6ntZ72sRsQvpFccG6yU77
EENCiAFfYA/yysEiKvEZzGmUdgDQMMRoyAXCOxpWfMtunlpVSJc2uUIElMTPqPTSFghIYlsZjcEE
AG5+E2RQHnJH5hnObkteKObXFrl5hX/YIOS7omFHLAAsG+h+x/FMERW+ABv/duJ3QAxshGhb+Ufe
Qd9WAtJooeeG0wFK+sLlETPeO/UqY+f5eMQFe2+Eir+YpRrYmfNnRaoI8ya3FU2045pmzVuMKQt8
9oNiJXGxKlBwSRTxjyHG1qhmbWLwszuQX4n8HGmwiVj65aCqCWoeqmaTr2g+FpnCri/ZfZTB+hXA
7IjVBwg7WxII6DVnVqyo8BXsaif5QoE6ZbH/MvzGuAzChJUVq4vgDPqn178yEd6lsHXeNNUrNikM
4t+iO42r6IGtV19XENDdcKzheJ+RCDHHQib6rw9HRLI/p0ZzyJKRpzb5+xucWiGsNgs7WcJ9nlLA
TCtf4LHmuWf38UHjfBxL8rW/5QilQgxPP+11PS+dDsLmn4b57w6BSmAju6xETVnClnQj1JlnHxEI
OPghVmLNKVCLUHNEFWt6bGiXoa3V5bcZ4GNkR2p/zHyiANN721iLuNjNHOgXiUKIqtOhFNWozuwE
qFR614aHorGRbG8JxZh8Z+3A+3jvQIXRPQCLfmw1Bab6uunpeypP3O3onkJobs4AEUI6Am0litpv
WHHp8PK4hcgb3zc+0jD7PRdHa22zzKIcgVkUSaeiOJaCe5KQEwtRMAIQcQwpcx1MhOf8wV8oU5CO
Xi9Bv5X7Kd8p+HhlEiuD0l80wiSc8D/rObtNWq4Ajh1nBMDj3d2vMyAotoB8jrvTw2RGg3gZbKBg
nrRHZS6dS656AgbicxuQap7YDxLeaYjma0dmH4ixsXW1aDR7O/m/wt/WLHb1tPN6W80dwPt7v7UG
1VUu8l21TAgcAt/d31z8nZy8eJvzbbamvs0lP9L5XhGUG919nZJsg1xbAHH4RcDkawoUXysAHLoX
ur/K3j+mdMGa6YT6EpFNdCd36RHIf1g1RRetg7Fq+ggG3v0k7WlVjr9rZa74xfJpHmboBCQYtMvz
btfua0KgljQrxEQNECdvmtXdh7svqA1LLQLxFBOHhKFHmWCZX9OGaZX1sRAugsKGcQVTwEthVJPE
Zvfi2y7hmkchmrozHnCi19NJ5Q0YG5gtPqh3hOgJwrhF7pzs2QR17rAX+Pm/HhFgX1SBOSIw8cN9
W8jFbZAGNoIFP/KBDXnxqqwCJBE7MIVOzCQ2HsYu/kzIhTdZE0V67pVbwkPDcf/aLWnpm2E6xzR6
sCCGVXrMZ0RhuDzkzYnrRvcKB6EhlXk0ivMKOTIAMyUiE8iZ9wh64g6s9IVn7OO0QXOINABKwm7t
3xUZH3KNOijQo4WoUPB4kqLRjNXabdCfb+pw6JIx7r05yIkQBafGMvJI3PZtDN08wtLnAhaNWJ39
J8wLf0SkeOR7Fd9fe8UpxOcJkT8HvrNJ/QS451IhdPgCTgNcgiVz/HRfVuJz0sNSAWe97SeQDmWm
EK1zhGvULkr+CGSG50mfcdBzPo46E8Ep1QXlNN8DhXzFpyAtQElDbUqTHbCD0DTTFDSXQjhULja+
p9JtTi8OngbVEvGmRWr9xNd9s1+XLvxMYTwqOut7QnA/4NcA45TUOExgbpCmHiIJoL3Hv9ujdESK
Oj6GCzu7oD2iu/1DMk1TC1CCbn6JBoH/APUD3Sv9OcoHunhldL1UPtC+83G5ZTHpCv2PSl3NyEro
AJQW9NQCX4vXHMMxSQEo9Qb8WeN+fCx7UzKRfHkmjx9LZF0H50TIvY3+h2gJKkCbH9o6ZiWdMMk6
aKgD3+vcrDACUf9CNiP8ef0HCoNCgtClzigX/acjo2nlYePCXCDTaDPUaPrBB5M87BNA6jsLbH/d
CsCW1KL1kHEUxkp8nEqYEpf2mBXBtrQkLCr5pdyMaEAFV+DDz06E89BuIE4VCUwqfHLcHByIRtIM
cQojZ5ixsEsckgNKZ4aLoY7Qr3FfxmHzM19rYCsMbEIoqU1lDCv/5ityzF77V2HUw/HI5sdOgEOI
pIoIe8SgLIKieFrhm0DeM4yLKwbEtPCIrLhKzMwf6ko8fpcy/dlCIlTBpPZCvFV3frYv7ne2IzRg
7BLoAekPFxTbA40CcJKtUg2GxMlTBQqWcywjaTVhqf0W4R15BtlGR5X+wHbC8S0qeA1wWyqaZLgQ
PcgRP7E8iv4+zpjx388Z7bNre6aWfJYEGgmS6y/q1T0KgN5zh4kdrgJKYnlf9BjZRKzngBNuk8SY
js2Ro6iQz3y4gvjBquziMB3ZygnjzeTtvs6IhHMScICMw5K63ZxtCLQvALlnY+NpBO9/XSQX9iJE
VbvA9MFfzpZJH53RbETVPFGNqwObJ3vEG1dCncO5lDCpQfL3XB5Ctif0NPPf9TmrYMId/Wcj3SXz
gocOwcEVbABgCAbvyp5RUSK7/uHQxgbe63sgwCp3k0ifI0SoO95AXRmb1l+mEH3N5OPljQlr3WBQ
ESgoJCgzGGpXhX1IH9/g3ZHAnF8EcjP7rLs5NPwdySJbaZA/zfRmqejFWf4RqTI8BijzkAmXEO40
J1GqsqoXPUf2ZcPCkteFL+gTUt7A62Wg2acl/jGeiIHPI4ON9QsNgZguyrndmDWImkaQWhyL4y/o
lwjozaFgxkQZDnOR8SWvl2eFw74FFuCBECXyDZ1+6DtGnMF+u//YwHnbr9dCsHF1oA2XmF5QdQCI
Zgg0Lp/ptzIwfuN1bgoL38gjbGCPUSP84bKhKwZu/TAZXOpVsh9FDx9vtSzKFNnZndsu2w3LOTNb
3hKcZ+lXsSrwk588+ORsRBB75K+NxdkpuTIGLyZUMtktxZWQ3XKBweohSMcHKpkyA0hj9s9USvBw
kD/i9Jbvg1Fw4DmPPeRc/I2l2rid1Uu2UzsjGdo9GAeRm9Xd7C6UTr/O5I6CQ/WhZzJT45i+89q1
wlBOfXpxgffDhAfR0UJ1OZj1+HkRFrTJpn3d5v/GfLYkJse8bVUizeyavRmQcc08eitdbeD86H13
FZT3iV/4PUdH/sHt8vThyFesv7CbUtw/sxMwSXMo+hBQAw5ZCH8AccTt/mHbT5ABg7cPDPIHF/ml
ezCRRmeOCYiN6BZ8Td3p+cXiuTgQhzXgT8g+ksiFtjj8JRvyY5QpiVnH1iHBjMG3Xb97YSmN0Yd4
7eLDVUfbx6K3egOz/OBsVKY+s6Ulm9tsmWyYqahKGpoSYr/rcXcHPGNtwVsTyD9TmUmq0aiGqtnD
ZTfX9nD0LDfLJ1c5vpI/FXGUFjZnEgT+RaO1eBps2UEF0rdVh8MMB/HnxBaWnoguFy0czYT7UTAN
sKQzyVV4CuzbcoTTu0/2FyYE8xlyIeUrBmd/ZN1Ptw1XB+3iNyylF5JbjI4/yvONt7Qw+iwtJ9iH
L68M6+LuxeWJiHqhLAgjR2GSxnDtjPcETJCVtEJ38VzhtyXe5HMnQ+gXd2gXuOAv710NR08jDa59
EfkmPzyWtpdmDnGOt0hmkJkI3gShVA6j5gLv47ZTuB3C8sRsk02flEdmhM4AdTCFROXAIrfUx67z
Xj+DTw7iyaoRvy14j37EIv9xW5x8TFVxN4R/pmPrQUFvYUJVnNJNz6a5UbhRDtzrDx4uIV7me9V2
dxsboM9QamWI9KHMoX1XpMXc/nTCR41XLsy+SG3uphSQeLEiCI1gj2X2166fbt98REBKHYwmaRIP
jqcYD+6dPCe23XLad5koKhGYKbOtBZ/J58QOsMts3AseEBOg/0V7CHepy0ntHJn1Qkj+FKKZryWs
nQ+vKw4GIiE4vyR86ZrVJ8ngOUE21KMuujcuTvXmEYNEO0TmGtqxiRl2dD5SUjuNDcwcuMBF+4gE
y5s1g1d92qpKtwqlMMd8UR2BDPire+hUEH4cFvHm8Adkv0J04w/JYfwrFxl9Y8R7LEFLQU2RsznJ
kg4P8O7EvJRmg/SEIDrsG8pkYL0DTnBUher+Z9M6iz+lXSvbjPC5RuBqOue6wetFJzhTQtxbJ5uO
9qDxv82dRz6BQjmnuqNhIk4mBPcwAUJSitHwXyR/xWrL2f0L2r2oGGSfkOOKEjoJBzHAhRbfcRrn
zHIkW0BUkdn2qq1qYDcy1yAGnrEFm7OQo7tTbarT65QjLP56Y4hP52ErDOOcbeiMQMWC0bTnVBzo
a3ZDNkIuSpIukgj0kGw2r2wEugwgz9lyOqwHqC1n31BkkRPGj5mQpyrWIAsIJmgR+RNuv86sxJQ8
ikGcJhxMUqdP3SGXxWMCojMemrfVyCTw3uHTHNeX1hkYZ8W7raTl9zycVmsEKPALX4cqp0vnkErp
kg/T8hOPGsAIvpDfvlsOlhpZqvhLqdOhHtf7ht3pu6r+aGr4tmYTPeD2U8q6aiZ5No7l0ENuS7rB
u4YoomptpU40zAAb8mssCYnWhPjoBM6ihAnsXOZuf2ATNmp+Vt+wdITCuWHicjMkpoi2X51JlJxE
KN8J3qJGyLtp3SR+h3QlGpqbakY+FTpWQscO3m3+5SFd/ZDoWSr/B14OD/31IR8/KHIbCMnG5DkF
WuaDpp+LUHI+gIN53/Ml0jnPAApN9F01cNtHOqwtBOwy34tdzFIX041MdPkH5Xe56jzU1Og2QM7r
5UvA6S/CV4+sbc2+Cx6kRH0h1irJGmx+9EirwWdRLuQJuugSVW7h8RcyeZLMcizXvakaUyK6ePtU
/Yn8WjTTZ4qjv+7pNnkfm8ZU4xQ+UkYQ/pk8NWvgJXTdZIsOAgDfDdc/BBiMUO9f0F9lDkkTwAoV
E2qK0ZWrsmHPHYjvLkgXfZ/zjZxy2JwJdpN0kbna5BVnjhoNIjlkatKQfFVojaYlaqD6Wlzf28e1
sb9/Ak4K7h5yYAi6qNrUk9ZtwoOpUU4wrtHPD3CxhTwG/PyJaJM8p52XWyH3ZRjlcRotB5G6b7Yg
Wsw2yO5J0eYfSk6ljKYs89BEKrRoKd7BZIs2UoOSiOg5IRLF+/3p6rwQSkbRLve4atYPBCfqz1pK
FEHTJY+uk9rUV8VVC8HyEE7SxISCeLR9CEIWdbHHx4IYnjaqXm4xJ5cER82YcNZMnmhScV58rTag
6o43SjdKU9oOp7nV7GojWQsT0IdkCbLujY1u8axploYcjUCVRcI9OBGXbG7pc7yujg7S+j5zvzoj
Ik7JWwUpPxUTiulATd8WivQQq7GgNWwCanjXSaTiWb6BPb6FyYK0jkOMN5mpD8jQ+O5qv/M7jshY
a0Vn2XBofSnt3Y0CbvcDO8akdyGSUfEqSNP6pEVypEaawSBg0C+FBaKa9L0CIHY6ipXxomcgpK+m
NzqxdZ4B2cYWiuEOACAg+J4mp9pVGloL6T9QvIz3kbUIZvhmIRyH0yeQj76zmqthCHlvKtObJ/Ev
i1pn/hoTkbVfuPfVlEdhvLgHvH0j5peWtJCPqQOXjQJU+HM0346+UJYbYe4RwlH7EHfUGU8/SLp1
AcUOY5WCm85oANqwi9g8mBW/Lx4G2qLAoYbKsb/llvydDxxZ83wCWrOiMVExlb9bQKbDun/GBSSa
cO50rL/9rprxLnCW8NNTzNo6g9tYz01VTBTZHC5TzJx/yQkGI2H+0gzlZuZXlfb01irea33PY/Yi
YcOhEUvBSz6MGdNnCJfILEWPO0Pj+jwSEXRsrweQRCAJnhHAQ9bFBWk+5Fu01MfOqoiCrgAHHtP2
07lvxBWg+0hjR6CIX49c1YjM2/6UUdC67Ufeb1dP8KTMavfw92J8WqW+hgsDTnwtWQBQrmrJDmNk
EhE1EPCj+Pva0pl30UGEGOaWMrtdEGrqN45dGmqjcj30CeyD5x+ZtUHop8enxzvYLQZ4BVE5c2fw
nihegVUbZ1K6SpLxMmvHSXzwcny22bJeQ6AaNcd5SWnlk3JDmbkmrH9menDvCOO2iteLehYL3HiF
yX51kN3B2yZNqFPYUUyse+g2pP2PuAqCELJNmdgMMjfU5i8XqBPdxBxEyCfVqsRhOTq1kXr8zPQX
RtQsJoEO1eJzhcCW0QL6FqWm2BJ2w0j32lD0yDL1lafejtyDIXkWP9HHy76ge0g1mN5Q0gO5G7nP
oOYq4ofU0BOBGBeL5wK4mrg8eckJ63xPr9RKc2TzYAfvgr2Ab8YvkYgPwaAwo/1H0pktqYpta/iJ
jEAakVvpQRDs9YawSRU7FJXu6eubqy7OjrNr11ppKs45xt/yS0AtMrO9pshqhIi7t5WcgtAqsghp
3HrMUWQK9VVnVymxoui5enMDf1c7xbben2ENv1s15oJ0sHiEKJcLhJ+1x5z2mAw9Uom7aLAnppNR
llCpq6txaXEis+iJdLY+W8mTzACYhHb8ZjwG3LAGjEc3kkheZNfeZj3iIq14MHstHxgX3z4kI6p+
DEsM/h5ir/ce+I63nqQUHHGTWoDPHyDZLQ57/LzJDZ2ADVL0RCoM/ChsOwxTfmVA+mIhAoxQsLQh
zCjRTPyY41dX5JcZHj2kNVgLmV3desXniV3Hau6cmBbuUu8M8g+E/H/pfO1fF91G25Ag4wl7AhwQ
s651Ywv1sXSCN/BrX0bYsj4WS5aDHJdoNgcdIvrFkJypcT5X3Ht4JozlIiIzBnNW+sxpMDi65f6C
VCIuDKGdD3ssSKNOJ3woh0t5OsSd5QLiYbbU+i5z5A+wYjsY3wvrV4/yBQGj2aYMc92uv5aE5ogX
MsFL1WrWOeUbVYKkMG3Ne0hRuFqOFyrh2NOm57G+rdhPsOC6A94wetPjbKK/ON1aIqjH+A6eU81l
uPc4W/ix4/OG9d7Vdc60GIZubaTqROcLDDSdVnYlwralNVub7t6XnzU3y4X+r9wHwcjHIKh8xwAm
3zRPijcae0rC4vsbQx1Fzd+Zkuq9FD7YuOT91239/Mj6K63frI0D3tSCx0WdsGuYDVGR4DmNjYba
JX/D7WyZ9Ocz2TM3iK1nAM8Qt+MvLakWi3AvMragDDmB94zhKHIBkFFKTQgh76fl3dLiAUYH3nLG
tu4VXFC73ifdqtyfXckvkMK4RU2/OvpXVB0RLoUtPbiMHVT9cfDkUa5ahO9BoWVWdzU51zW7WP82
BGd9xZS8/zAWN4hoX7NzUD59hj+7CJ4WUYxV6RpkF5oCgEduQMfi273dbUP17opNm82i/sOd8q96
GN3SzxXGssm/Ygrdawm4AGfjf70FbZNihyEAgZApn/h/QM8soJxtcCqPzbye6nsxLeMwcG8IL3nn
VxQg4k0MwS5hB2izdykaIKmnWX0/Jkasljoe+8xy7ncivRPMSZ7w3A1nuWr3MVNKqJaZa4kQIDCH
icHPcdziVdjy6L2JJZnytag3A+ofI4oA4SWEg/Ccvmh4Oos6t4Fqift2PDzCbzzW9xVJZRg05zDf
0Wt5nSLOxgKNlJ80hKC/Vaa0KQKGsWbBbV1MOmleQmVxmTCrUfswuqk2nzFPmVmuXh4/eYzVF3HU
uPbJO5gyltPGXp/0ybsV9k0U5YsnZKhxlEhQYqrFSmIRgjzkqJmRRh6QyMY0xpMePcbSGgj2B8/a
mffTl2fu7oFl9X9WiUsNypsBNj4nLEaCfaVRAxVwPCg9dnziHEChD83ukwDystNW3Lcc0azQFPF8
AOXzmVA1GBbUkcvyfrMW91hJOxbZAjYa0jPD3+TxUkWSJtgmAWNDOnNs6Z86PIRSuLqQpw+fqLSM
DIrhvyOTNGfJIumy3gM+h2I4k8bYgVLO5zuhAzUZK4hdOZqfrjE/gxBCFlo3gnvPXHiOWt7MiwKc
kaHsJucJLOHFftwsOhU3O1T3BfkPzbC4SYiWX6GWFk4Kk22alns61rC9XLbXSCoCMJYPBAdjK+hu
zxuyR74RTtKWfmq9h6PYu5hB5V+sI3NUPr5Ql1MTPfM9PXfPJYaE1ulObOg5Vj64mjNm3x4sggKJ
DmaDIUIPbpsBMwUTqPddEsv5ihsC1nIEoSYSbkHdolZaVX/FrN1LexKHeN3l3z0Vl3Mr+hThKLf0
LITosExZ6McH+2fAtYlHIIIP+mBaQmTcrQfplVv16vHpAgaczTIFPtWXD3CVByOadOBoIbJHXvPs
oADlJwA9C+ifKY1FylEnTxKnKT8dP47kAQRKhIbb1pfVVA9UUEyMAjwZN+LmfpMPHkvsgcgeuQKu
LjIs/WejIYa/AKVHJTCD6Wom4h4D9ECqi4SQCdd+21xyTuWgiL4uzjNVmB5UUVr7Myuic+X47CAO
zSfc7iH2LaekdPNbmt+09i+oV6/QOYjkhzOCTJyKcleShrmmHbwwogfYyROgGRilK1J36MUGkZgg
D8A74s/pAq6JirlLjDna6mpgDlY4TG6m0ogJhHd24MBiWJAmRAeNi3GNbAKYV/YaDAz7j/fRcfeh
5VWBpPnAlxeCHPgZ6yxCjPNm+WZK0a0+8Q+6CXWEWplxgMgL3h9CgiHv9E1vrswRAt9O3PJoUvoA
+LJVXYQHRmilOPlvorDiQiMWEpHO7w4vv7EyskkqahRcDJAsWRgG5qTxEC4kuILHC9E+NINYWyu8
ES9h7CtSZXw/Xo+DoBnnjKsZ2xk1Hskbeeo77lhL19fkNpp1Zn/JydHZnEEuQvwyKvEAW/rbVIj0
HA896gJWfWDkSRjSp3foyETLtsZEX6sB/k+clqjekfRqF3qhR/wumM0PKg8J0hy2KuxsqEfCCpny
/m0TXIu8ue/3MfHjf5JW+MKii/u2KzLoMmZ5CEnvxG8f47Hh24qi+FiPGmA/LERzWFH0NJxffO8Q
r3QoNmSEesWKZ0xIri6A6OCTC0EiMZbhKnQYDwmFQZLo47KYDUDa0QPP0djvkUGYRF9G7USe1YcL
6BgRsrvvFixz9YFp7Lb5GsvBo0/kKPESAtPzyQUc3VhaN7JfmbEcZsxEXxuvE3XJOCJYwiKCHYiq
uUFetBgNS5bJKxtSDC8Akon1BjSJ83Jzi8DeCeTi6UCf8bLZ3uLzNtsMfKqAGXPmxFgG/aCFKyOK
8DGPg3vwZT4XcXAClc0Iq2SA85HnvhgQ+ZfHam8U3cctPFaoHBvILW4QxFp0r5G3s1D2wC0eWjgW
DL9cyX4/Zbh7rGtHCx5E5cSYMrGjUfbH71S4t+AT9eI8cnWT5SSPhBGZOQ8ymYODkETEG7+1iDj7
imJ6/H/6CuFDhCidR/Bta9LIudHb2DcfIFki4Py6Z0IEuKueXv7XgQMQBcuPI/3Duf5BjbSgwiYg
1OwN0o5Ywa7MJ99GhnbzYQ7pPqpNfNSgqbBLb5yk2PzENvltsenZTwL3Og+U/oJeMGWCZB0btwwY
K1ANxiUK5f7v6qFC7N4fVcl3jgwZpHuOJSeffpN2q616tpAeqocaShVTf8Dexcr8IQlv9VxJhEjv
h74xvU/0lYTw3zCvCEV5zEPKDQleDxSELm/ct+pN6KKvE6VvsyQzZrUbaQZaQOTxDS9541RByTDr
gqFy1lwAMgAG7iw8MXkHpGMRWfuvZ69kOx2wd+rkptFeDJghb96RsddX5+13VTKgW7BsDDLn4fgN
ElxOChAAA+gUfmTCdPjXzTEp6estumDCS0KQsmFADypSutK/hdJfHdOeU42v/s+WOZO7Q40EBNkp
AXPYL8zmgAgYffBn27EPrmjka7wbRm621BjBJXopVwgmtX2RUriLWPy56rHGgquCCfCewebiPx99
AH8a7/fHe/VI820VGsQZeD9rQ1my9SFB1JaSTqjLM4j2ZvRZlATS+PXygTQsvmkjg4OQ9g2OZvEW
0z56C3Lhbu5C3nYaEmOwc6haPhNtpYTl7Je+ks/ySTa+huZa5JnFOqLr3buzRefwcPlJNWDzMnlS
MF00nrZCXjkEmOl72fKNG/p5VMbYXHPhwBdWAJrSbISwNVMk/wlKmQIggx+vPm4R5QFbdczM/YsA
TTdqUpJFWY2QwxJa4AhbABHIgKX5llf7JcP7LsqpXjjvIK4x/O/5xL94hZbv+OXrk6dPjhwS/SDb
dEC9Ih0A3P/jK3ibhG2DmQK6jKgkjASTHHsWZyFxv7OB7gLmoLtjC6p/MIKggQARLz4DQdbf1sPV
K73ebQIxmcy/poS8KVIXA07RYzFFCW4VxN7S0sTdzTeqthRkOc6WS0hiSYc4xwEDgc1ObqDtnoBe
/fW5cSAuKAwnsYaGqjPgPhcGAj2IZ+TpR3V3dy4W0NJt+5rozOthMTqSuUSWuaeQLox+DFWK8Fl+
5pDS580voZd6JoxEFJ9Orj72o8ly21tlFBWtcf+d3QyVxRhMuMTatCUmpwr1mEyzkNqh4L2TbBk+
mcOpAbwV0SqXQxEUQPlEZd94Bls0hJTUgMvw2F2wTI1V8tEArxKjtYZ43tB+TbQp30UgSJAvvPPU
6ZG8s/hErCRA2TWB+6OX4s3XDOoWLc5sbTOqGTCKlHP00E6zB1TinYFBSC9LIC8KV2pQpTdbiLxr
F/RwUYTMkEP6UPlzqacwDl+/mtTTjgCgOe831MhBstsOtkO3iaLlC4qHQGCoNxcO4R7exiQfizzx
x/oJRlftu9UvambCLuCQJZBWIeQJIS/GvhE3jWRxlHp0seFNNI3ws+iHKoWJ7yW9GN1Bg9yP+hOy
tZTDF834J4K7sNC/ECjFo2vjFKEr+06CGJMPoZc7/Bk2eA+dWUK1NYyHsRxJKUPWfU2kogUVTiyw
DcK0qNyej3N28PQUxOU4s382jwuBAyjJAeS5rBmNlPntdD5dz3aPeeskTRkiNSB/3WxBh0D07jT/
2SzBuGRuAfYZrtyNMPpzJZEjeA4AxoGw70KWJ3z5qMucG4JlDzi6299IX1amF+ezAJtfEATqfAPd
Zbg2iTeHETsggb/upc2t9kBX+0nHf5I+aAnKqNgqFk80XliyV54QW7hhg3Yx+GujesFzAIL3HnAv
BTn8vbTP02JhQItO+FqfxdnU7MV/vYy0vWgHuDEiLShVeaA+ZIsGbZgJ2gIUBL/KFzjYwDpCeIyM
yOoS0dX5vdMm2a2L5cUX7hlKvchTVOicfK8G9nfdTepURLm2GL8zm0oLa3l3W4h13ZIjmXHqRoaY
8s8Jz8c1F7LtG5SynL6Rr8wGLla+SLZrW6gYVfM7aQgz3asqPnbvyqMvMbV0qSDQuEiNiwM284AZ
WRWp/h3toVQQe/PmUDLioJV57z7EbSmOcNrICK0kEyBnQCqBTjbM+WYDGs0o23Xlvx8SdpggLCwf
0tlG7NpE9TgVcnXykLhkBssCfGBCUiRp+I3Lzbho6I9iNzBrJ+emQBFcELluZd4UHB+f44ycUV/F
h+iTPeb8TWqCAXi8duUxc9vTLVapcDFB1n3VuixzCA5Ag57wMrq/BQLr8OXJR206FFWBAFFVCN7E
lDNGnGS//zI/j2AE+MqXcDIPWAl5k/mfiGJar4My43ETzNsMsD6+LAc4Ll1K1LTgPFfSgfU/Ni4l
ogNKZae2iVwgEvUSCyU0Sy0l1MBTaBMY41yADIFVLJiW3tF3ryZgZM4dqojfF/TJzI4f3YaFdRV3
oxMVTmwWmDAkMb3bmDXhfJGrye6AFgC+x92YgguGOEcFTjZiJsq5OlOi4fxM1GKTykcdLT19vgBq
2Ni9PgpmI6C/edImSlQnYB1Q1i/7En+s60qLYft0+2NdYjItbiMXl8LL3rw5SaOGkIdVgRd1o2xy
zUWdoFF8zvEvmk7fIvODo4JYUNp22Z8FHt7OJOszRhz2vyqMHjWrXJ1TZLMOZy/ose5occk9yc7r
7LGRnaSUckvQdr5W8JQmUxuPp1NEd0vevQMDQy0gL+FPzPspdEl47wP9dCkVYohVWCHqkJhcT7C4
AEBgwi5jsD9ccqCTw1OCKMtWfCj3BPPwQevTNmHyFgqpp80uD+xnwTNfT781qOCfUBUC7zDewca4
mc93x9GwcDBF6s6E7I4TrfYO6y0/plndbI1MD3RgWCUBdd0H+DjjKFJ8EArDYYK6pY/gF/GlamOM
4yViUTEmyDBY9M6vwI6khOduOFfn9Np+WZy6SH/G16GZ/UYF9kBu5WVDvV/cByRV7tYTzSSi9mg4
xtKHtxNQjCyhYcI+y+QWXZwCawTSH5+sd9RJkzxm5ON6P8fy6Y0nk3ZJGy0ZfoOnXwMsrT9PRkDC
GezBvApkEEFINr4fzxNQKhn4vGCYdXL7AbaJ61VchXhOmexg2TFcmJz0l7vSpLdlSv+BfHPLiCwX
mbxHm/SWyBDowu6KySEGHskgpNI7eSDnkYFqjf4NbVlPjAHRG6I0rvVb2NNIKTi9GyLfiDlZyB8z
5nH8gLdtoAg4ild0YjOU25DIRCtfVs89/yc+fbKT3lynQed2U6wcC85vYWrMt8pedAPvOePUa5hH
ZH1dLCY24qfK+WsMnu99LkHBCyXZxcUJal8mTHBIOjsxOL7pZ/n7mENXEeWa6s0d4Cba34L75Bs+
cCOpyVCFKr1YGn880sg1AIxFuW8Of1b9ZxiiQJRlnYLkas9H/f7j2xD1YwlqkbHWhndciSioymM4
UZOPQ5S1xwBlqWNWHqj58OnuaGOxdkhmaQCQOb8WBhIdHP5oWRK2YTQ1xFHKIbzObUgZ5IjEgAXA
tMjgfAZUMVEeiNL/TqTjgAGI37Vn/v8vEj8CK6Rj/0SQE577IhD7gUKO3zMkSwQw0C4JkOUjK44D
Z/Vw33/UgyZDFlNBM1LTajJdvZoxJtXbolt9IpmRhL0Xj2VBxW5DRQ4oIXIS+EHxjc9BvQoPuTht
RnHLb3srhfDwZ42gnO0zYRAgPRi6XIOWZsMcgMk36JcWl/jy4HxXom9QqDaYFbOrC6XGtNOgQXMy
S8HmyTWgsUe9QF9p9pixiBiWuNkWd4sKzYSJPkZ0mrycCZIJJMusI+5jrE4YGuwm5Js7gFV3c58S
TN/XOI0Z/ogfGvoAz1AJwW+ckNm0ItI0QEAX6ySFFmxu/el19SN/CHyNJ/sMmrGEBXDZWNBWLcm/
dR7Wb46rRtlJc/ILRHa9/xi6T1LrZ3jN/Qej6zvKNtXqrmBl3ZNPjPX1Aq38gY+C4B/BW+I9mLAU
ySjTkdBsy3+PlFyTqNH4SpgTUfP3oMAo58D1GQhXpGLsL5WDGESlFLAMqS7gj/Ng03lEsS+u7rFO
IQ5/tUF81lsw1CHrJnM9vylfp3VdsiOMdFI9HvbzYZ9LxGFBzVy+kRO+Vx3zvuINeYF//L3clFin
qeQVRmf+oZJZfOLnLf/8u+q1LLKWPsUAmMgJyCoHh1mStN+zdr3tA4MV2SszZIeMO4SeOoTSkT7+
sFqsPyLqBZnuxEAkoLiQ2X7BKcdLReU3MewsOS80u06Y9Cf33dfOCNu9e5/ZThWwQkIYFSZWsxxw
STSkIkzfHmSzELzdrA1Kj4kGXsOQAstNtOY95VoKUBCOBuTT8GZF3woXQSswY6DxWWaKKJvG6s9b
hEQdDmo16B+u49ZFAbhXEdoM7d4Xnel1K/8LnH/I9lDEkCHS854LI/nQ3lWn2kyflPKoW0unfPpP
+s3uS5IZiB2N9MJvvpG4I0gdrNYDHAMfzr9ABHNqSRYzYGVkc5sNRB4leht9+d3dKnNA8N6hw604
HxIDbeBd481yekEW0u72RzUokkMutQVVbAjh3nx2PFwA/9ypEKtn79yOiXJoi+ADZb3vNBGur28o
HzvPIMpoOZg9GG4tZQmGiM7VsIgO1Y7klm/fYU0xRDHpWfpRmbcgxVa+/AUAozj/9TkhCTeS9CiC
CZrJ0EZgNzCvZPd2M+3YCwWbuuHcomSYKQcD6WgBRPtJKqTKPwue2urNiV7jAeXl8PpNJJRGIiSN
gLvK1RIfHDH3Q04WTt+wF+bliBfH6WYk/JPf1ST1BK3hUOQ5wBTDCERYOkTYZ298jx77p3tUUTQy
1F5tEF+mCcOCYq8hADprwJkIl83KjKQxY9Ok+OQekaVgHC8qpic9oUaC6Agl+MZcHy14FpUkiwtc
HGbkpkYd3M2ErWaAKeE1xu3HE4ToKR0KTDT97flIeHd72Hz2vPtZ3BOzVc/BxQiYSaIU/Ax8TO+Y
42/riN0izl8i9VziLIXdxw2EchTNHCAxAjzeB5BzfFiZ3bM+sw/U277YFL7OSZTPoDbtB8Qjb7G0
7W94U+dDbGJqqPwtzibScAfyBHbnB/OEyGtB6lACRk4Myuiy6i1YdKXDgwnpJES/d++aUrfB2MTs
PftNHkLjT/Emr/5MB41i6+7BAP2zB4xmZoK9e6GwCWGAIT6FOxAJJGKN6MmNgk/aL7A832yW+DdZ
WBy32lSaVQF1UONiLviWO9ayL/kALAHfIc5KZamdZDTBkPQc+1w33E8cZGs0VUgerydpAmWjHm5j
mJyVvPkWnD23xRtb6YAArkzAnL5wKfDlwMlH5yAnjzxFKX4mOvbCIeDmLJRoMHK27OxoxFfn5bR/
0mK4AxozM0+LXp6uw7R+HyNm6e8KRTNnp47inNz2GVdAOZXHL/pfepYaI7MmWeS7rB1o9cq+e/A3
ODRq5JZW6/bGWRzQi6UhFdECLUCXOT8z39QxCX6ByCEnm4P7rKTYFUdieWoNwUWPYceNLRwyWAuN
DIQNE3WwvTsoUccXVEetDU3RsXRCEJd8jdDrBjWHtPsNu1gmBLUKBrNedJtTLUS02Vkjpki8F7Sz
0Plw83M/T3pRAToNvGezKC2ap9duuljRAaOBPJ6F1U0faynJI5UzbyUfOxgi4It2MxD3wxn5EBP+
wNftw8B6hiL/kstJ5+gQOAyjuGG3jBL1XzswZYSDHpc36bQUvPgMYemTWI57cl3/sGASqcftRCYK
eAKHIV33KtMzcyFSMS7wQ8Uwv2PcWitpMkRb6w/9DvTSHCzR45iGmY8wGE+Zth+QFI0Lx9ukqKJi
si2gxYiTvCYF+Qj49qxszM01mivcOv43zOG6iewbNwp9eBaASotFh1qEO74ZiaIPbBaH3mFAPig/
gIBSJI2yiKnGF2LMOqJV0u5AhHxDwN6baglxtX1O3KsJnilSa1UEItf5wBVYk/BE62yK3qDF6s8A
AHtPuZdzFmHI2MdkQpplAgcVUztQ0IQAJR9Rwt4Dzhk/E915zYQ278sycibNtPSNsCZcWUARZ/vm
ksg7x5+HSkPyVRqCx5rsGw2tw+BXxiLzSsZJu4imbDyb56pjtikLseCCdjAXcZWzadx75uNn9aYg
5eClQRUi9sawU47Jm5f5ppDs5byJ4MYsyG10BMxXxHfkucq4M5FS4uOd5Qslzo4oCoGMTUQbFBWp
I793qFhoz9tn5ZwpYaFHSBVIyg3Uuho3DsHTE95qAic8wor5o8NZgxwWoyC4k2TyVGT+768HN89h
IM/RdCG1IVFOYDpGnFPhJPancqWj8vtYKPvESSjy71zWpstEIRs5C2ih9DucnRenDL8BfE5yDgpA
E8P+BiiH/+isI+iNb82IdeYaGoGGm7k0x+1B7QttnYnIAoIDfIToFnSF04aIVtZaxIAUdzhK2K1e
kKnctii3ZZ4YBA4aNtFeLH0tVXTzKjyfC37zy2yIeMms/unuagywGAV7wG7mgK8YWje+nMk9Ro4A
1323oErk5NtHt/YC3GLhryyokzYp9zRSMVmPRQXEwGsYZ0YugziYc/Cbko1Mojax1AiO56L2CJLc
g6DEQYFElv9HQcvbeMxr/uEb5GMCVTavvcGw+vSQHFriyDWF5YzVkC80cGRtyXM4ngagVYyuk4YY
NsJ6lnmcua8Eb81fE5LgsCrWN0xjnNv7IVxx8uM3Yz3cixTcZpqN1bmyFdoki/f/74qY2fsdSKw4
kxrB0n+niwaxqEkjZsL4DmuD6SHucUGQeVIJuXJERgSLaW/5faFgMVFI1ms+Tqx87tmkf2a0AWvx
HuiiSptj42e5T5AwDm9SRaF+nWb0tOYEOyVVwMIN9vwvwRpVCn2dIbQH+0HNo4vZ1PyseylnMo0G
PaQPwlax02hOgWKipYMLLkPF2aWgRih8gu8SwxFPm1WkvMbJwx4GyphA3rCZEzUH/qXf7fYnoiEG
pf0+wNydI3XDI5FZ31D2hfNEdNv9GKSc1W/IgnTrOS/vjQ4FZdEFhcl1hyxLAQ5J2Bq69KAeh8d2
U3KtMEtt6o08K9afDXJyhMaDsdzEL294BIEOJMU0UNKQncqVKRxfKCElTp6HuedNhZmhZ/YRwD1x
Kqgzfk/d/GD5/weVl2E2FlEB48FxgKqZ67e0Mwspuxb/NkpE/IN1IdZHBR0FIZ+8IbD06f9P9g0z
aIemqXN5i64nMa/WY6QJIMypwBlagoj44Omz6OYFf8/Qaiedm415+ZmDtvQFCvT1CN4KyhB5tTb9
Q6bPBtcBMPDUbBDvosdmw3NZ/3+4JPhiq5a+RYk610u2NqHyUWh2wJkweq4qE7aF0g5SSRiVFPES
RGGC+JZx0UjsGdxeRaQTgFLg8SbV31RBwWxpUrMZj1mxEDOTF4B4rVwC+hkRvxhrHNpgAU21Vp5o
wWupp/n4usQ4wpFqdt5rAhUg7JqwX1zyF0u1JJ4C9xVqgCdUZhKWebX5QGCkHq4uHpGBjxxswgf9
IG+b0dgjG9rVVwJgxnEdSC5QDVvwd3VxLmsoDavsgWvwr4Q/RgqS/n2eLbsPbI6j3dcOzRpBPSf6
w4XZYjebNtPOlQ75HAwPNc9tPOBliVhFEcUscC/glzes7t2uhCS/oUp3jcyBJpB8p7+t2wkeSYZd
IBYKpSYTAesdOyYRWmSEaHigsVc+TpQMMLglyoxYkxZgAVsKQChLvox0RDXPATjur+9kisUCXG84
5SRIzBd0Klc3Ki/qJo7CccGEwWa8B6i6gSfTXT3lj/D6fQpn7iv+gUodwYq/TEBZCEu5swhIeNll
2P2cDESW3KiOdANyoe/mcNHn+wUwOW4wRGJwvgVFxKHOLZj/wfs7b6sHUvANVYqrzvMDH4vb7DkX
CT9YKNMHciRImg930IcVbMtoyPEtADKu8qfJF3L2RDpw6E055ZsVCzHKWWDD4XCMsO+LsG5oF+Qk
p0WKDxxl3o+R0Mu9L+8J36ONsf6gMkhoEncxtf1Lynq4CMpHDFqTm4kS2cPxgISdLnNLD1qHuHsw
7QeUxPCk00EnXno/bngEB8iVH/VIx+wCuYZ+DODrX/JNR1gAjFqe9uCZ+bLa6mjTmT8DFJlnShr5
gFsKuZRIsxidLqOHiRt4tIgrruXX6gCb/zcIpbGIeOTS5aj++OO3hWuksoUmdW9s8HLtbEMb6TC/
kvs5GFuUpxmzZUX+MKs9X2yi09c/Lmp53udUYD3hzgNhH87AAGw0LLGSCLajm5TIzqgZRNm8+PKb
I2ntKU5jbp7mgtxmuG/chw8rnwOyQ1uJtJLrEusxn13/RJOqCP3AVUf7iUPYZ/I4gtvEGVKRbHYm
OvoNkC1bjwmgMEKMJuilCGlEJQsaF3SfVGK+Dr/RAtDnhfDue4IdYIFEzKWZ4/9hvN2Npgntr8Xp
q2yk7wgsm1OyR4oU8BHrIjVNONoLWr9FhO1J5DtrMFgomJksObkVUvFEy1MvrU4crIgJkZMsFmBS
tDK4AuO4QabxBNCiLDJIraSx8+PtSNGVndOT1HMuLvAGb83lpMTSkfnbPdCiQPuL5hLu0opiuxu5
HaUjkdz09GFJ3JdZoaFFno1MCpqCRQNzUYqiIXl71zF8uwgOg6fFgDhg/8WfhFOa2gU8ORNpyrYz
ey3IPhWKfhQwlf30NFhZnNF8jpA62HzYKuQQjGGCVNd+r+EV/HJ0upLJhgMWva+EaJscYQJ9scXY
+ZwoHc5livPM2QW7LAKYtIsLZgUcrs6Xcg7Nh7Djb8VSusC5yecATsBKCnyOieLHoUoNrURyf851
r6Qtz1Qxwcbtt4ce/diiAiu38FHO63QpClQkuhDJWLsQkNAjB5rQmo1wrEKOgBbyeUCTuyc+CtEV
BACAFKkNJQRAuZnNuxh6CbSqsMg/PZLye+h49BHhgZjMf0F2J08F47UNOnjftevdaWCrMY8xaqXX
zX/uqtMO1Td1dEjULeHJgcf8bX5YOEEx3GRqJ8ywzpAOXWRyJHjcEcMhhME3rTpX9FnT65TOIvO8
ImORpqffaIYd0Gdx90VQ7CN5b672j4QLRJdDHvyBrY9354QE7OA1HYKL3U04RMrgsA0PwFJ6KFJJ
7qfoorC9WWeXSyPgx6M6IPAAQ1cVVqOpkCf1UoOue2iNwEjoU8Gp3Y6CAGwf8zWgtTVwazt8L69z
8rOvwsDCX02clr0EDiJhAE8WVWSoFlYXT8QSNyOCIcqR/ZuTJvNPVfgg7rEat+aRvAwoUxKQjxqZ
H7KJId2aDbBdSuSbkx3gf+wjn4aLVcTt9UlbUgOC59oTXPWCJAhAZVAiIvFiIbNr+PL1+DMEKRKR
w93E8MuV9d6Jug8RuUnlEwp9AmR8AArzUsFVIT4KSDoz2UWgvO9zsgdQMddkmLCXXRIwjh1Biesh
pmnEACgTpZNeWr276LLJaEQVa+MPXpAQZQonsLB9nX7CLwfhYwkDsF3DoOproqAk97ZvPSOhvc/V
Zv0JvQbx6UsfsOBf2tGStY3rD84GpYi5hPs5EUfWX39JNqlRi2auMVmvSbbgh5rr8HloNkAP9cgM
P8KmK39CL82Y0/kGvojf/HmpiWbJ66ngWDDZqUHdXuEpfdjH0Aql2BvV/6qYeUCwZd49kg2iBx8b
FW2jQU9UaubP6EwOimTlvPHc9p53QcLMmMLpy3k3EtYUjQf8DVDiDz2+JmSM44cnQf7qFuHpQ38w
kV4AR2QU8XLuQcH73Y3qi6ufQDwV8wue9aBPeIAcmfpS/yOuGl72C2uHjV5A+ISvXrXsljhrU3WF
Qpcd6mO9E2CrQCZXYoUDWfIANK+LHrLsFezn7sGPJz9HpDD9QtUbfPhu5Rj1eaTC9p/3nS8oqRrd
7HgJeux/KBGfB0RU0l24OZ7YbNvRGaUVh5N3HJDZ1G064jaQsArlq0FsErA/1bcAxfvCkTJQdsXF
o1ZbO3xTVo63bBj9CHDnXkAPwXcZLHhXLxF1VQlmrsjYvUB5qD3aVX4rGLAbWhDM/aAKhCXGTYIQ
ICGDk0B0ivI2VKN+cDEYFl0xZCGj0nfXL1HjjOIIfrMha+En+rwc+SjiPxnFKyRRhXnmVkGUicJl
DvDe25QRH0DDQZzZzwPcDdFp7YyYNOoDY1TlTLpwOFnjQBF0uY9QfThigseAMCrI3mfjWZAZRvN5
9HaGSPE25w1WjoXxd2WMZ2pkk3OQOV/Ccmh1hFUB1cwlHohngLuFnZX0gSKRCdgUBwYhEmfMG9Wy
HpfT32S4auAKc6dUR/0hQQt0V4c4no61X22vIai4hgC37z65rYRrRWwYQm8Yr9ARkgaASK8iXqyX
3knVcjC3Q2tlk9cSobz5DUTaCVs196TkC7LZSHtu9iVZNlQrV8rt7xaTE1k3IOu835nq3vGTeTIi
VQ2FK6j6b09bK2pQjSpmHmCA2rejViNmBWn9otPxl+iQI/gZFwRWgshjRWkJqOcTxTd/GaksJanp
mVizfI3IbCkHMYA9t94IcMkybk6GqzplTPBapKXckLx1fCIuGnMgvKtH4TQtF8gVSlQRQQEbReLL
e0Uct3sdjbCXYwsBBy2IYkFzyj8tqBdGVf6m4L2C93o7REUAWKQFb9p1ms9/ZI0SJnJCSvya0kLB
dR5xOYt/Fx009VfoyB/cfH2MMTU4Q9TOf+Ns0sLX4fbjtl9xqAD5Cas6HOOC8DDGwvaopEKjMPsh
FORxGpq5zx6JUsVCi6py8a8vcX3Aa0FLBz0rHpZCefbQzIpRJbwuf45uIzaVeyLhUqqowGRJeO7J
umTGQqoTdCFKHkQuoDOrYoFetR6YWr6Bj82SRwRRjx1liCEcCx78bRuR0CthtMV6YoOFyIGOvRIq
SmTQQmdm1lmzGuhG7hcGq5c1/FO/zqNbKA/zPS3n22gIVfYRX95hCpLHsV/sPjwADvXrTLBpwyxP
3iSEXjYiHZF2g9GAAqUG91b8Q1rn5Ig46UKYf9J3UAEd4fTnwuQOOUPXl5bOYrEG+uMOeRPXSiQY
Mp2P1adJ7jkqJ4pAVdjvPLKNKSMjVst74bbu5heSiFz+3GuuBgRF2++Ro43W/IInQrgJzarWotlj
veYEQ1JmkkHx5XJylRmvmtorh2icVEY4SPeFe/O+8+ux+7k3sLUYX7184pXlXg2gCowXEkD79w5Y
L/FmQIiioAU2Rz2pAD2Vs0dKu5QnAUELuk6afWhVgpoja6ICt+UPuV8AkUg1u/HPrd0ze2CMOSgA
Iiab9z7r7zXvgrblqGNOJ4sMJTvvIZ722n2zF9GY9cF2jqbV55rmb7xOyDlOS/9LmPD5D7AJGdMR
b1I5+aVIUJUvO9eoSO/kMSM80TyATFDgod+Ewx2IhSowuwdLImpQ1cbkFBe7IcfpjU5sqFQqDCye
vBsJTApJHSQYbS+wqOt61xy1kH+Bz/FvyHfLpULNfR75We8U/RMJ9NMXAraGhQucsyd0vqCRat8R
Civ7hhArZm7VMKcyt31Howaam3cTUGEsbb57cHD+GwtZayxfLBaa+XA/W3TJvVWf053znZQHm4Ns
qQd3ZOmX8DHvgmyCwmKB4mkmk07wNbPKBLN7f62icYld+I+k81pWVG3C8BVRpRiAU7IgiBjQdWIZ
UTGgiKhXv5+eXX+oHWZmKXyh++038AdBinVg437sPwzxBrTSOPcWrBhWABjBKbymhd9f39DzIWQD
n4U6Qhl0cXm/oqjH/Fw0d5ydGS23NcKpecpw3ezvMYiy1OkvfTLae1n1pBQ7Q1OZo91k9pxQAiQP
9xZ11oVbbXjiU778n2T83HHjZcTCZEi18GUmSrltpnvsNAoSLJHFuE/mNTAqlD3NLtd3y2dkxW31
yAjEXmKOiK9+28qwxtr3h8S/9q020oN/H5RoL2whoNjAKmd41B21kaQiofbKeU+zyoMMa/B7Qlhu
JGv6DfsFSx3cphZ6Ih6yCIrppbK16q+5SMHXV4TzrgYMnEYve2o4fAWk6aLJxoGYixN39VAZAiyC
4tLXLohVIFTeNpYx2lt+Cu0yfKTReRyQ4NaJYX/YohBQbczbkjGz0GNA8IJzn97W2pg+h98QugA5
WAtCZfj4gFLoShdAlZmQJ37U/YpnBVZwdU+TFtV0NRxyzfKWEgV9fvbyMzQBs/IP1Q+0VxaNNpbU
o1rudpysKMK5g3WZvVrMIO9+G0ETelZSB+M2sRV3RwkvzDWVIZkf/6zvX8s3V/4eE8yARJtI2fUg
ZIH9N0IW61dmSMt8hNb3p0zAckPBmfMY+U7lIGzwGtP2aT9QIjYORpX1U8rLEVUlkTZYTL1/5hGu
KvGv10BrRw+YgEB2tfdEOQEuw730s3IKK0ZJYBmK80WuoNqdco691X14x3sT8Jez5gR/q+UAYd8y
MWQU20A0/dxt4IxcllgRnfGxKmN1wcTTiJRZtUBEiwdUl+li/A5eOAI/HQDmH809dIEGVa/d1pg1
XPds7MvoOp6C8UTAKB7cpNX02fH7mmNoUDjYJdfx1Zm2HAO8jDENc8zkuCscjSkEHu5Dzmiyr3wm
wO49KCD7Uv6iuYQRwL+YAEtFjdcJMZfe9YYwYRt4L5W9z/+AX1kJ3/hnltlxdIXhygVF8vzg6OLs
ir3zB5gIIxfYrggebR0ZLpwyxiky9LhbCaQwtnLuNCDdLB6YYBB3EGRCvJtx4cFPgpaE9xKdKGxl
i2KR8K14xZxK3638/uR44HdHsHro7YHpSDnk6ACVMGKd35Aw8bVghMU95jXJ3frD6JGfujcidbSl
cfgz0qsDfL9/b677G8mGoFLeaZwHMg3GBCUpItoVgKyzO4BuUuzVJe/vEnIuM2zRp8wBaKosymtm
jmedgZAgV0Tc39AUdhl7A0qhbFnj0Gbd0gbUHroNSUW9cTFAe/47nFPYptdlYnBTfVCK4NBBaviX
mCno+JAHGIa/xieYVicG3JX/ZM2rZ/7U6p9PHj/p6HyWhxfMGTgJGiVI0IbQVu4hadG6uyisudyd
bfHBp81iYrDseL3UwLCVxmF0d+/U2ZcZRwXCWg7PWe7W4eRl+nraWbL/bt7yNCAMjdp9qTNnxifg
HE0+DrCaxR3Xs/bkrzg6lEaqBWvf4rQ1RGyDLQhYAWFTRHPOUNqiyyyG14G5AQ9zq78H72XKySjF
DrMoW+M4rz3cXf6lV/+caoIhWwoDizZoyM0AzsQRRSoavfbZpERmqjwrJ3cvyQgFxvL14tfTzxwJ
Toy9HKIfZVBTyQ7hj7AGbdDdALIH0nVyLI4OYrurOYEbNYCuMYZ0lZy4OdYtP6YOZC1irAri3R9m
R/MRBvepeEQSbBTh7mEQXgJhNCCSlOf1NYe8cb58PcBuBQxIJFB2RSH0f2OIFmfLDfWHeATMEsAT
FQvvnhZyg0PvqMArSmpATKrtPTlD/CEiTaoH2hcs6mxCvi4Y6X5GXUCQDvMqICq4KRBepGkNmsE1
ye32EosGzr77Bj/CH05gZ0ffXLcXX6WQoclBrIkJsEqvfJ04cW4mhfUP0ipUOy+G2m9Aef0J8oEA
e4p5LB0pUxhnqQDvFDlXr5sU+9vJzfdFhKSFicRS3VUUvwoYNM/Orl72iy4TJlozzED2l4hXvBOB
o0D6XCE7w6lPISPCW9bRXEDdq8vdSQwRQp+/7lRMq3STqwkAsw6tobKmAySy1yIJzuxNhbNxgmp2
BwUnvMyn+mD81otLwD1mdpg3sxI8BeKduuW6xLJvufKXRseciPIH/yQNVp7i7FfE6X0cwgSD+2jt
HW3eorlExgyadOba3t4mxwnzGfvlDHLw7zOYNcPj8A2L470haz3spX2ghM8fJChjDqwgGeucwBuh
iDChdtbZWpqWv362RBEWUX+1Vef6sVpRq28NRker8a4+QiUKSRuffDiEXFvh2b+BVz5cSBjY5ZgP
wtVWmFSrQ8XjX7FzOaECSPQm4ZpQPMC0Mg4470QVLWcrtTtg+YN4Ca4gIvHWT2fCUmhMR5vxpBkj
BhibDLVdbY2XN/YlozN+oWQvSATgUO7qo09ctqjKP1C8btEse8UXMS11gFcXiDjbjg78twCzc3rT
CccA7CuXaBdW7mr3seLSmkEKwx1aQ4edBdfBPzQsjGsXTPVJJPvmjDvOP2icNB2AN802/HPEzR0D
B24CUiwcpGxlePOxYuMMqzadXQkci0SHR0M0HPbOzge2N81bO1gS4idN8+Fhb0vaLPYrU1wGlbVL
uhV0UiU5j9dUIYwQ2M7DyW0/aVsBLOFMIKxYP7I5g9zu7M5YW1+iG6x6Y0wsFLIe0AskiF+3smta
PWFwQG7ke1krfo8WQRp6hZlYxoDxOwe2HViqoBPYw+jxHamz4avpUYwl49mYys2G+kX8XVINpSSW
QcWW1U911R+8M1x7YInv2UFcH5c9bw3TkcKG6cnzYlXHEGKA7Y+ly4JSwCyWhbd9M7b5mUltX2Il
eHtyBgEVIDm5ORyYFsXgFJGQV3KOc0igNvQ5Bn/7IbxPZppuyh1FjAh9GtJlgfzI+lScLWcfkbRQ
ZQqP6GyZCcfNhlVoAn9y2ne8xz/fskVLuhyGpyHnHHQwM4BDFiS3MMMCLoCIxjUP+h0rTEd/dL6v
8I2tYst+TL+JBhuix1jxbK7R7i2Zmru03XTVR3cPKf5lZiozhjWnKUfE+mlu2/yQFgscxrRf8AHk
1t+TkMYn+Znco1ueH++Y3QA2imGOv+JE/llLy+qWLJSelfRQKkSwgGWI6EFSZK8z9gDeMk+juLAy
rHbEmw8hDc8RhNpM+WU/S/ZhMUg2n0mJHxMeSfx9aTkwKyEygymbyYOLatu2hvsr4tQcM6UT6tp9
J1Cxao+xdnawTPda0+cMi0p2WzJI99DAEfB3uDbbnHNfPiCEBfqKsIRgTY8AbRxiwSbnIDLjw32E
/NVMdDOl2GFrq+6L+Xe1/HkOcH8Fq2uJohRm1JKGPvxuuuEbX3Ys2y1MFt4RtRn0QhXsi9LaaobN
1Jgfg8aXnOgyR81xneOATVjXv4BCHE5A4VGZ8czeKaNnU8/eMzh+oY6KiLYbHYItZHDDPjBpTXCR
pzvIcFtz5Ao6ikY5IKR6WwUa5wgL0UWlwpbfnebFunpYkrEFWRVhMamFIPi/A2gk4vt7dgziXwwb
B1wI20PQNbByVubhFkNxceTEeTCj/s4rhQwXWHFwedo2eBPKGz5VCfLi6ECPlz0ZBRQSBiQSwGSG
Sv/CFYyBkXw3YiQPS7M3KG0iRrDqZZTsgjx8xe0bV0kiHFWvPdGtPvlRMM8dbcB+jlbO3XktcxfK
9I/YktEpaXhDeNngeo+m4V8OKB6GjCPwWGJ2oSXQKb0uomvOHLq0AeYXw+/07PwQZfOJup79I4rV
f8whYQ0q2IlHLo6OpSxbIVT5v25WDXsIlqFLEgSKVydm+PTEuLmoLFrF5s6Dm3zuW3NEFG27jyPY
g87/5PfnJx8v5yCfQwxjNraFw8yQlEC3C7GSxxknCIOaizX5kaU7feBg8KIe4zHzkcYX/0NU14qf
28q4EiJMYC1lcrT++oExIgXIe9r4eUc1LwUurr8Kq0kXsw9+1cu1o5UHRITbIgAH+sgvWSa3AYGL
vCv6I4uI0g+hHUeYqNjrb3/b9qgfvdGcM1lsdm9arr5D4OZBrJOp2XisOMQn9TxPX//HbAfiEIDv
hkU/5pAe8qWRN8e0POYprdePOVFCBUQiUWMShxS3xpqJYYwntHJy4OY6/FQkcLDiYPORmRyQ7wSx
6zZ90kAzn3hNSS8bEUhArHAzxV99/88T5GLNGTnzPwn+YLYHMnPcfYbKCIAs7ITwmACtMdN623MC
DFMAV5dgD/5Dge99+fW3aRtIKqXxg1zKg1iz/oP+gWnM5EVS2imES4O7aT05hKf0476netBySGVn
7L87SPo4CZ985Z97w2oaIayNONbJ+V2AqE6+vs8FNoOaOC+H/Z57j+v0hSAFoAJRBxpP/2sxhoKy
BzvO3LUwcTh77YGQx18JTD10RESdzLFz8B8g7d5zoUe3QY5VPdI9/EV+kkPLc9awOyyXeajOSGJj
WEUA1vjNyK4VzBt/TiOBgTgWZSi7cEIUPfTKY/4B2E2QE516vuHC7uxkDlrv7jhhb3N7rno76PUW
hCFfDL16DOuAltfrHQJRu+EgbnO138B0j9CyK4dvvNS9vifyzhriS3/cBov84WC+WB2uEvfjrtbF
5sxmeeN/RG0swe3E3x79c0iiIYUwRrUuLqtEpmikjAqb+57+7Plu1zi8KIQkOmNkzAnRZmhY5Xcl
bYcsQHbKQfV+ZO052uIIQcY7rV9b9Z+594o9oXq3rTEtNMw+rhkIBbhBi0Kuw8E2Y/wyaQWFyfHK
2TXGApceA1K18Ntgx4WNOceYaICYWT8QEuSIKlRz9tR00CZvQzHiaciV6vq48jJPyA1Tx5Vecjzr
uQLnwdppJumg/OEAgl2WhhiGHxB3mOsjxT9jV2asUtAtjglpodaObO1gg5psyFPGyOa5lROs4e/5
tbgpTPsz8A3aotyG6QXrqQ150BUevbua9UCap8WmFY/J3DtRHqGAZtQHkugXbavSTEzZjCGzljps
Njnzh+8Ff5p5z96FIVHCGOCSDcCoV7faWJnwsOoQo7Nb9IHhCKqTPTZkgyNVJ8Iku7J9vS+DyRtr
BfuzCfm/OtL4wZM44W/wXdlnWiTIdIarQBLoxqcS5g5rfnDqR62W+artGyUTLfp9oLcdfk5+H9xV
Jz+7UBCxNnp9A8INupWY/Kx+9rOwe6rLKOU6aoPMlW4HpgXNBhf1m5gymxpfL4h6clpTAzVmy+lQ
IaHqAguAg3l/o7S33mQDM3bjLIa/yzGwPaEYQQr8Ma9/WJZSofyQJ2GViTRtLZSPIxUmDjvu8cbC
74h59BNrCCOVCvpBC0YPCME66uMwXIGUwSIRS5LDyq2X/2jekF8mWElYpGT5JUSMLQw/CIZMbuU/
GGnwjsYC+3Hz4xD0NYFcFScLSvr6hyMri6KKkAbePYoj+/gw4c8ocNOp6MwXBXTHOqCp5qZhpf3s
P8aqkw7X7HGcjxiyDIhrMVlrXABEYsBgwcivJoCvJh24n2pJzeUAY865UeaIhsIgqWbcBpaYlnhs
zNrJfdOTZeYQ8gRFGXM2W06nFaLiH+gytzpAACoq4ibhoO5oZ0tG7n1/ZThn+hxSLBlJU199xXvn
h74gOq983GB+mGP/+6/2imoQsQGnj3ay3yv//FreEam95pU2OYFXLm8v+9kfnhnzECAE3aRrt5GE
IctaknjctMwzEgka6+6gI9EmR46zLgzPz+DZd/rk9zkX6O76cvWywdPIYmH2hHp2n7PMX+MybYad
wyMBMcS9/TEqMaQHyMuZ/6rDZ/xVbS7hHiY2h+52SMn9nVaDNlKFI7IKZrIiCOLJMxquJsIhKfCl
0gJofeK42fOO+LlfqSvYAkNmKlya9YQry6Ecc8mnN2mnblzVEOCZ6/OQuTq6flVIhC7ellSanXW1
Kwgi4oN5T2o6XrLEftG78zmBes0dZc1tUMK+M8d3G7SF+AQg08UZ828kEKiMaS3LLcwhBuoBszeO
fyauumHtyFshwTYT3OPhUlJsrqNvZZ3OrhoOAQoogiis6aamPweXhC5laxlck6N/rWhlWvZn/96v
cc6ElublLPxm0oY55ECi+yvtA56wMKrmmOtQGKI7MNGyH4h7JKHiyw0M7+mBVh0azl8Dd+UmukOk
ZgioVF6d6nR8DbjEXlAQNuPcVfD7fo2feGQJpUvoASAz/D+VHq1Ta6G6bWgOR7BJXEtVJsJg4Esc
Mpzab6X3jSH7WJhhH+uTXtjtObsYSgSBTy2brxVx4DXmaoGzhvjd5pwI/HKJJkZBgssd1Q0Pj7sl
+GyL9ZkAh7Nwfp4LQfxeBwGLKZCo6c9jwB1m7MR6Jh9Xvgxpo7fhWO4sQ7Kv7e78+7MwWtF44crk
xS1aA+yep8W8Fch1rmGFUWx6SbO5Jp0DaVIuQe/2GEARBnk505gokNz1jLDcLLbYo0X4y/DiDXuC
rVRM52rv1MCfMD3vLuTOVmxd5FJ0tWHtUHRaO9z25qfdO2U0S+1rfTydfEOERoEBnP77Y/LL6c8l
IYOV9187UFYO4Kh1ZWCQIavhUcfvMAHc5ThF3HP0WWU0SPx8VfPxKsIZbcXKSrYqfsbGONXCKdl8
ab58pa1hh/sdSAaQhLUITwXTLZPkBnRcKyHOndAT4+rrPwaq3eYEZ46FKQjjjpaZleHwur27x6BP
gaeZF/od+tISILMn5ai4N63PaMYIJrefuE3UplRQx0Qcr2DcuESMpnCdsT5sZ5TLrFNoOkQuIedI
c/z4iHH6uF38WWhxRf33Wti+wzfBt/vehoiHVBjaUgfB+VAYICuLsARliaiJKMm0zsqI5kmj8qMY
YGU/KXkPO8QGTMs5I9CBdQbYaIACuxg/kQtETBjganssxAE6Bnz/r7hICXZ0+ntxJQDzoMljzrRQ
F+ga0e2cPczQQ8IpgRC6/9gEPCH4nPTkAMW4SD2+HrLkt+DvgkkKG/HK9u3STgeUOoEmi1v8UmuY
is9/Zz3aB/vhlJTXI6isnRHlDvLleFdDlWW2zBjAJZaQoQDwIM8Tc0K/3hQ4EoWtMX2ZOydWEQhU
CDYg3bSf4t1F3eOUw96CVuMoZPc1UiSUYCPs4f3vBOWcuxOySwvajmY/UbDJJbsW7gvSvvg81Gc0
GAFtjb0usd/zcuL5iKufkS9xt76cQu/0ZnaiN8CVQs9sjIEJoMry0MAaKkZb4t0EUC1kcxw4ETVg
vcUSykdnYu+PAcXWgYH7+Gkfvnb7cJrS+DF8w8kflRrtp4lqN0c2/AO7a4XQYBwM3vSoY4g43hjh
ELWTXmMHpeo2QFZTAPXOcb4AlgQQxScFVtgZBTuWc/20oujanCa8KHwayaDa/bNFgS8OidTGLQt0
lpmn1cemJ9aZuFIRYgIOCAvrSB5HHZzmfYINa0K5idR1D9C5tpxbiK7aCMvBzk8o5e6YsTzvJFXV
8xBHPC4zEyDQbk+6XjkQ0hvLcIZ7L+9PpLOUZfnkEpF5TfnOOTAoM4jTbtftDpcqOuXu4udc6OY7
jXkgCgm9eO7idkQFTji13HjInz1l20CC/rhSECMsDnE6t0G866yz7MYUekN4dEX6hkFOS+VpDJo5
gZIvjT6SzI7zwOwejfobu/7WmUiK5/41Qyw6IFOWbbJK4cFCsBVeO6AWakZCvkhbnj29fHseH6kC
TDW7OI+kPVtlSh/iC2YuAfbmxLmMWADgdz0CCSRp7wRGYZ8wjQdeuZbi3Ls82Q23rM5higZ3rE0x
GcrqDa7E4Q+QkR7IeoLWrbZMwCEfWXVpHxmS75FpfimTxlzz1EBfr8/7DvKsoS3TCGI4knjC1UyX
89tyR3hQrBx0g145U1w1epDog+lSPYJzplCIQlgay+VDSiOp9wDdHdmYuGrnwzwSgsruA4TIKhSI
hV/Es/36pxFWfeyreNUWbybYMH37NCNqwm0PjzBXERMBfRhe9sOqIGcieKLSxAgReRJck+C9SWDW
qD5jEVjyyB2DpyOXN6YKxK0r03pDH0J1KkwCbOGYCIJ7morZzD8DjJ2gyOA9HdeiDdQoQ18YgWCa
Dgsw5xx4uIWLKhRTJy5mbJNAHagPjQGcLhVqBzriBPSR8DJaCCLQ2C4E8OGI4HSOIgY5H9BO9AcY
rTwhgxhUrQFz/CIoGL+oricZoD9/r5sfIMfsbn0m+5doR8nC4IQFiyUNYkUagxhB6oA8mBiaLUhQ
cBEUeOeF9waDLlNKdvqzLYEi7Ikcn026g2IB5+Hv5hjBd6i7qg/VFbqRdSEk6BNf4uP6RHoRKcJm
vufgBXPXqJTdO8desyUAQx4Wk4v+sDtpcsZt/GOoUbbhXGeao1IGnuOP0wA/vsaFzY2NPWWR4Pt5
YrRRcury2hvUAoaTDfvE/OgwC3rzLlKhZ8y8yqUlwlv44aIiC+hiZKhIvuPF66bcgDiLjykuKVLX
M2YBjsHXBFSFr48iaytcAgk86fq4FjzDY/xkqLGAhtULbqnEvJEEgydEogI+ovYdPnYXp4yYpkMN
ZE9awSdYMhhmgOR/p62QokNlZE1eIBbaKU0pcHwfjixnvMVR0WHONZUhxNvGpAvNtftDBaJatdUT
gXfDFdGNdefQwLu9ht3oceiOG3K7mLAjrATaWUguAaHOwZPgcsXvjRpmjG9Jpi5pFuEOn4HCSekD
5FTTT/LCUM3OM4V2R+oYhLP4ATyIRmzWF/Y6k8oWcMDp8HI5EpshVd0QTv0G0JVKXQ52NI6OglEL
HTB8eWb6Jg5BXOCdpCKb7zRHZU427RRfLwRqlEizHMIGAiKnzXdbNbCYhA1EkTIhynlaA5A0eJSW
qJc/05rCxoMVnrTx/T8mBQb1JtMx+olhPW7wvPqjg81UB4qv0GSA94EFwMeucQ8fn2qGAdFtws2L
WTK4Z3+Wr5+Mkh84r6sbw34h5CImt1xwcG2MpLW5RA9f8U/zHIYtkCiMFsBSIyxg60On0Ez97uC7
e9OcG8Bb28GTvAJSBA7h9GXKjt4aaXW2AlGeaoxb4EVJwN95thiJnIp3oC9/Zjv7qzYajvts3q8P
KxwsnlfLJ+FRw/HGIuGWdvIAP3qIwvdWChpAm5+XZMWa+TNosXn/7hPO3ff+ucfDd3aFUNB20LNf
KfdV97kXkTVjTxJ/1l8e2JhgMS45uBSQFb0HrRT+28yW3ksNFwWMYdvR6UaWGOV7NTB4lLxE7qN1
LrYyJ9reWEf2CvsR8scxzqf3aVc1OwfV/syuvFCb3duj+zHGN4BsxN22ECNxEplCWgXsf8cNXcw6
h6YS0tQVO9ik8EUJd1xZBk9evHjH/U09wvWkHSESH70IV8cbPSlWZr5UoGLyOZ740M2x2h10Zt0Q
nX7X18W3wGozAXX5gdXgmT77dgfKBAZvaY9SYopFMPScBEdbRupQmZUguC6B7x12H0JxRAbvfemR
tPOe4dQCaWbfo7kdXyEHKIdL2oy6BKKPXunhGLwjoPkU+idVOibGbRzPng6j3+cF4lRj50sdI+Ea
6nYdPDuWzvOlQvXJVAh0zhxWCcSCfKJMbxHShYqDNYKiXyP5x6V53PhoaZzP4RhLUKDMAJh4c7XJ
tBKO8UgZ3Z0PKe5tToJCYMaXHV1oZVpsz9E5QouBCGr4A2XgMyRV0mUkd+YLmy3iIx9hi4sFZ1eh
oikDSTC7BK3syxTMPvuY1EN8wL8IJBkUjub462NCwWPmYGNxFrhwnGxunn78L1wTyt7Lrvr2e2ns
3gAIFOfxCt+R3TX5QASr4UUfcRC3XzPmxc5zI4I/oBwsxSPqa5LYTqNv1t88PahFb6+LgzSHytvr
b77ZiqGE4ivuiiNADSWTCjZ7tuKR4ryCnTO1T26BRIEiYVfvt3w1e3nNDqthYu+OFeucPGAwReGh
AJHYUtMw3hvdB+JyfNohMbCZ2OXW/sr5zqQT1hUvHgBqST00eWQ6Q3dfG96G2gicGML5GSCft/gh
JoUrlouZ0hbTSKvyydWaPt3VHwbSPnbbt/3Fo1PGZjXHvYvnUYl/bg85+tsGOCxtpkA9dty6nH8p
TgtIhCYPSF9Ad+Hp1LApuq46VN3L+gNbD01R3MWHR8RIxnKV0q3/seQJuruO3syjGNpEiONnOodv
OfiDoXqbfsE0ZAqlBXlSxhCmQ3m1vaUgnpfknfSx2fZ7UnqO2HkK1iYMzIGiBUPgr7D0dXp7mdiA
feLnweIwACrOIXVr9tm/xl0XLEIYja9A3XGBc5aAb0M4Wc7wwBLiUtbj40Klhr7/Mt8HiQe5zz4G
hpXc2mxO0Oi7+5rBVIabchkLuacCnZEYsk6Sw4fggOApcmYQnAVhB7L4ukZ5oP5Lqm7/tcc9B1PR
maisMWxj+jlHZc3OzbmLMG5xlB2A3VCb0ImpgMMGYXtAN2DdqNmmt9QIag42p5z/yEIuEgWTYBQB
a4MRKebtzzm9uNQPOOthJZVw7V+AqLouLKXeGKb4iNSRfwOb0ntMWpvVBo9xGv2VVEGOstQpuNla
q/A9fkxB7rLOhyE9RR0cHVRECGWTro2SD2tttcJCooeV+Q0dDiNsRtDUXNnJQy1V2+Vm+3YotRes
dhQ1AzpsjDX7QDXXhYrHVHKBboFGmfb0X2/7fNAOM5C3+/5rVvp7kgIosF4MjXa1naDEVYHM0ZPg
2Q6hSYlIGPM6s4cNC9X9zcvgqwPLkL0I8MmshEHiCqFdN3wGCgygNReJ/5gcnTXHr/kxpyTVzDS6
HYAi57n/5wpT+TTmD+fC9OvkQ68Wm/ekQCV2HSCmwjoTq0AmpzeHJUwbUM5wVHPF5gmWqVS+Hab1
V3zkVVeeoacNGTMMSxsJBxQwFh2TvHE+KUZihjlrpMPiyxeeECdE18ZLCJkPPvecmcaSEv+CMvFr
I+SEDUrXnhrRyznHy6+7RlgMGIHmT/zZNzSpTnveByXAlElJ5TP23dbRfEYA5a8PW7T0jjjaMaDb
N+iV8ozePGe2RJx4N6O+A/XVlmXEdQSlhwhLTnbuEpBhSx1f8eDUBGo+m+jniymAqMuTXErYi9P2
hExRyA97zzhVwBO+C0PsizN5lQ90AVf3CQ+hx9j4ZZ3/CDaPaNw/TOIpY/jEv/CHCllLbz7UtQvG
TtxfTHwCfBzpnd3uUsNPB37RF6XdGkZkwbiQ38EP4ncjqK1m5UgX+jDvE1Wj5HxgHI1HSzX9RUf6
K8RhKClQznBYSMBmiLqA1vRDdK2GGA+tIII4Dn8CwJlpcZVxMImA7owmBHKXo0VCwxTlgepi/MA/
sM4T1iVtNzj9Dbn/j4m7TOvpFsJuSPOJPMELoG8z9P/h7FiAHjMOzi4zUFeePy4iA1o4i0SQwlMH
e0zlOU/Qgzxnl6jOmM9iyA/14WfXGwZUdx9jG3R/PnPk9O4+ZypnVg5J0SDEAmNAjsB685y198rA
EEMkavLVyprBhRpCO2HWhESEiT4akv0KvFC8Oewn866urZO7t//CEIEhwcRy1uP629f4n+luF08F
3X6tbCNe4Z8AoZGTRImJRGK5w8O28Etk/ekr5mXUSiSRelw6TE/hs9uydD9CjYh4nixSaT+nfJI8
+JDhjf73FBxdPC9OH6wbE9zoXd5SP6SL8TFj5OloUwBenIV4SpT2InCEtoGGSktoR8AZxU298PYV
poAcQBoNH2nwMTgNL4z9A2R+84BZ3LXEVPZpkHpLRvY+FxjWR5hqiV3TAx1YxfMzrNRwWE8ws3vO
G1KZnI2CDilJi+5mv0pvkZr2HeIIr+Rc1BuwJ6uMzn8nSIl9jvecU1PoBpcxw7XOkmTRgg5LfCVZ
d9OGAxr0JH4G+VaYFecUDblDGczD2xIB5ZBUtOnHbwrvP8bpIVENG3iN4LI0FMyJUdmsJqXzxUyH
5dSDZQfnEzInxjF9iw/4AqiCSacm7xAj82rfy67RM5NxUsvWNxo6ogWnleCfesrmAu2FpAZ+iZUh
NkvUNLCVA56W/0DH8/KqRNSvRlIoBPEiB9c4MzhOOg4Towhrq/Ps6GCEUS2uALd4RzPFEEoldjcR
CIAEGm4ru6qo0/AYWkqeTZsmwwOtClBOYZtGbwWBZYvzAlYx5aYrxxv3E4Hfe5qWzZNJJMjMOSYC
nUv448gLkjHc11XGqJeIXAAdg2smcwqpiWijedlcWH+XParj24bTlLuxZXa42qPGB0yrlliAjMgG
cJd46UeddLusiLYqVKcYOVvs6xvMVfMxcSYsLZiAAeJFRsrJMfos75sXn8aDL3sdvAKi7MlE0v2O
h5mNJzv85OWw3IEXCxBaVMG1OVYhMWHCyqYmr7ag58+HK5ilike36cPprcAfSlS6wHks5JWvrE8D
7iQHVi90dOHboq6jeefGZGWzatmdmslgS8NOM3nNQBuYuXJW8qjsz/jOAwcdDBXABWD6sAoQ4A4N
3idhW353A7XUQg6/NaKOFZ+2BDxbGFoCCD8pWADPV/EMLxPcKnjiJs/MJwjZbDKuBMB26PQzmEP7
ws4IaSNfNTpFSYwewf+8nSYrJg6gVA5S3eUoe24gq3KuKYPzrJ/SShIo+tiK+lhoiagBICpZ8Mku
YZu5MxCr4mnrE62a3eCMLj4XfPc7EIdcMWrGiWLRfO6gMjntoO09odtdh9/FmyO1T5y7ZnNbY4bE
xwWGF+5ayWINIHb/o/SKkvsxQsiWVQMBLxlcD6lV2xBeuGG+KORKdBMeFR7AMh8bP9APDlo6JoGw
0YfimcV7xAxIp3RGJu2BK8J9BP316sO4yyive2ducZYxBpcOvh9cdxpfTy51xJDEJEhpDhPgbG51
+7ORO0s2PMBvzuip9LFAePt7lpxbzmA8nihGltiCsOuo24QsuzSCn5PxvSMhqJNiAurEriyi9yaf
QWu1YjJgPtZOWAlM43ePCeadaEXe8BMZtjMHWLltjwduJleMB6y05ywZd+67Pkctd2Vp7qC+jm4R
1SbnJUoLbQiDUZ5/8ok6SW9wjj4J6o3jDKIzgyP6gC9q/Ta+tkUsE2BcfAkhq+F6wI1qu59Bj2HX
ZYDMDA03LBYmSRp44XdWIXsyRojF+uOPS9+IxK7GVqSXdRnv4duUMFNgulAFpIEAId8wdzHSX3ax
n3w5mUic4p/dmhnulZfDlTdqoDc0XzTD3uM8EM6Ehq1HzyTG/sMMp5w+eaGJrpGNcloXtBdOb9Fr
2zjw2kSjpxBEoBZF5bCcroLz4ud2vRx5ubhjg+3YIJqPcZU2zC+eTC/6aMAhxzzA1TE6jFvrDmOQ
+mvqUmg2aZfgBMhY6QOWzcorntbimwLTOO0hom7eavIeXLbNGjXaa6otcqYJfk3YQJcCyHqML9sv
AQ3o7GC0sbrugOmiEEPwPdHC5k/Qesz60NSHCqwmbOSo5yKwTF6WtSnitqkvlfhsP4IVmr8mXh1E
pDH9mXvUp4tfoIHXkEVo6hGuKj+wta3if3MC8UjQSfSMp2vlEKWWvWGTqrzHC9u3oFHWrd3h7BTM
Z1axjv1ey8IT3Kv2G5hSKU5hwK/wSIf94BFfls0ccI/ffY37eJCQIUNo4hwz+51qLWitQKhAwbxW
SinnUoIL5A5iYV92fLKIwuDHNFHYCuoYrDxpDveT1RyuKe/8ZV/edLJHPHuwwxcJEQgTbXSbE6zC
4pCi44IJRfrr2sbuEfZgFMJC071rio0MFfBIaYhbEJPSqxNCfLr8UZJAMwLaO4VHOAbcVh5qFYxT
Usku6ye/DLNAp6CLQwdtUiZr9nfcj4SB9eYrd/wi1BZ1fGFWq/51pjlzpl15o9zn+oJGUWdCYT9D
yeuYN0JOX3CGjCWUhJmM1mTt39zvhxJSHMr6PLdWcB7oM3xAS5APiDkc4gDjPnSXGy6RhLs7uMWx
9MLjTIGkKy6T2u6AxnLdd2m6BHvBqgMTfhVco3YMNqNZTq6s4z45Ar+kN3nCb3tM6FFxCYb7k52o
N2rSfc92K9ZsZNFwrovRKjamD7GIFAuBlnXyO8QIdYNbIlyibK5MMHli+3qIiew3mD5+Jsw984k2
OOGcFuM9wF+J+YZXHnoeWXvkV7+j176VtZgitLe6xx7k1xDKMwNcONKii+v3abhuFBAKUjh4Mtc/
YlqhSj5kLnW2JenreWaG/nJveMxUBMZgDFvNujAEe+aOPwZNG0SqTFtWG2iTnEwdG/e3ayADXtxV
YdHpUh6w/mMCo3DC6yNEhREBW5Eur153vTnUCvdL4B7dEoSNA6akgD8XTgax5/6OhVwh1w0/ed4f
a0QT8CfulWlut0wB26COChCOYTLHbi/pgHLAEcNX8w7D8EVkh9a2z9C/OgnOpbvOgCsXlhVypJ+v
L/EqA+FuIA8NjjVsFCQb7FJCC63HvDoUD7yjyYEEVQeA1XYG9ACOtyL+MX7jM1rVQQ3YeYNV0KTE
GJC+dxpj6u7W3huD8VOoEvWBn2hA4MmXNL1XAtMvwDFvgHdhnV4RucLDYK8hJ2Dkzg7sWHXhdzW7
YVyCgNmY5DEm/pfpDybH8jPBhv9defUfeLo6ewQ59GEyId5TFY7w9De4Xsg2Mi9YfPwQXsosVFYM
lnG8LXaqox6tLkwhze6ffU46mEQqxyqfJQ9X8xGERIbKNDf0OYPnNt/8JmwghEJD8culzPAlpqsV
dKMjZB9o82wsvsbRrdk0MWy2h/8bYZe4qAJqjys4OCp0joA//PRlXon8+IAzZmAg32FMGqu0xcPj
4ITsCdjDbYLuWP+PpDNbUhTbwvATESECgreKyCSIKKg3hJoKOIIIDk/f366O06eHqspMxT2s9a9/
iM7qJJtBRYVK0EGFrCd/ni4BGVYIa7BXH/cDGItMJz4T0CXJB3C08gNt5SD90phM7ysjYEuAhRKq
utLniRAItkmH9y9QJMuClXilwiKRVmwCGCXsCYn/5cFl97H+qmkTX+IzNaQo2xgSM7bnJ1hiks6w
ed6HnHEmBY05OkixFKmAIt79n3Uwhxr1yTY/nLpVvu5WxXZovt0/CEUsaFRipJ5BrUSVClF2K8qX
BzwkMt3ZtC1IaE12B6eD6GMxzk5uy3+0Jqhf1GxMgYIafhRHJ88SXjODko7xCsbGVmFnylgX8lDN
VQ/Q3USDjN2eK82IQVW23eQ2byFG4xTKLQKH9qBSbkiMmRzwLuRsxeIcFIsqeMy1FR/qlMAtC+ge
uoJFIw68IgP0oDPVqKaEr+/N3Ai45ENLCODP45g+rXdEdHB8p3aEcZ4txFT7Fxuz5sSyfpmnAQ8e
ruCVSuvLuVHM74IGYkVyKKHKU/cZMynS5SKhIkUx2n1G/t1rkNk12Al9uQwhIEypxWmRxsqqZ+Zz
Zfo4vOEL8aJiAYuzzjjOQF1T0R6RRpG+RimYT8xZxJQCSwThTaJtRKMOcEgLZrCBldEDJ8XvVrd0
LuSzM5g+l8wprDw0xmRxrI0pR9V38t22wRNWjCtcbM7OLYD/XDmkr7hI+2GzOGwSWEmWApMPnxKo
fg1kz+5gRCTiqRjefI75uucVbiyvTtSv2gh6ETUU73T9wgjOV5Ph6EJTIX5qH/7mdaySnEZoSIRX
sIlqkGaUUu+NVdNldMKiwSduMTD47GMIleMCK3xeArsXaFZljABDPIuyGZEp8W+NRtrvDk+oJf5v
A18Y6hr9OnP4+g9a2yRVmNV9Zr/d3YWqM9LDyr8lfUjfvxGadwoJnHXoAppifF9zWWEZ85vQCYpx
6T0Q3BVgd1sIuHAwbHxGts78bIbYYP0D/iHJZzMgCdhulHT7hoVx814bDYJvk8jrz1yyya/x4SSg
t316OYVnOxFCh60B6DEXM/sHw+O39SNbMbdqD0rWiLEccTUThBmIEi4EBJchsAtMAP09oqwWvJdv
qsEHUGfQrW1CGDfYjxaQlHU/p3V64V8hlpwoRUvv5b98OLvC1xiH29Fth02rMXtHESgESChA9oRL
jMepH3SrmZ4FyCpk8bLZcwvnYf/mAwa0zpNS7BYo7XgPyvvvoOSwdSFcrN8apZZK7g0/AW4Gwdh8
3Lj9BgReE+mxW6XA4c6U8R6q6or08pYcL1SSoGnCF18aXYmyaKZ8jUNZHg2AV8+QSNBUYLEAHZ11
+HYNPCRwAjNmuFH0+BkN/hXtqJ+R/ndLMiac1wOOvHOFuLlXKqLUbk7rP0yfy/qB9Gwsi/Gm2eyo
9M+8KcnG33iyrSDe92Z1pJHJIlLbjzAQH+hRB0ioNIxypZBWwQIZpi7Aw8A8FFbFAcVHvUXpNZft
IaPaN2cVsZLmmndiyULGTL1HQD2aonb2paLfP5K9BIttCP5/jXFTrSBocl+scu8Z/jxQLx5w2KP8
5pwm8wBPLIa16KgJBENwXE81W0nBsuAm2C98Kgl/cdGXOsbbFTkgBuUMcbUe3ofYXvCSRLAOOsI+
cANOqfyyumrw11Px43nR1QoTODHRNV9oxbjK29XFq5gb/zjmmmwsQ7aZ9Gcw2hfVEr0ABYNsVqGM
oQDDgk/Yh8VLr12Xlq6aJVpULAqpPhwuU8bZhL4uyez1+cnAobbKmQzMiLARFwwRN6HY9FfOwji2
K/4YJA8EpBifaCYZVQTMTYiuo2m7hphWMNYUqjLge4YknowDn7znjxbxRQQZPectDrEdb/cS6FaG
wR66Bqbh02oLXWa8Hq6/SUsmC9wWRsbm4FiiD+FGYQNBaRwz+xe9wW9fQFRRgKBghZNYGvOv14dT
q3yUvckTCSP2xfVOlFRUA1BEVGEtK5D/3BglmOOuSFcTCnfnAHY9JsdX9ugjx4To7hDHTg0gFbR0
1E7uHZ8SQfgXj4OcAHYn/5wac3T0vOcsEZrY32g/jJlhLtREXZHmx+l9C/htM598fFaBzVUeYjLh
//qm/jQ1wfqC/OnnqTxHlUR87ZfU7hNq8k1L8DpyHZrKzpQxK/3BD6X0hNgAGQt+EeQiDq/te0r8
0p2NOWBpMJIAmJ8p6CosLD/nyN497SGev0KPzuWJwAqyxay/pUD22AlsC5IP3St5Fga0Bp3aeoga
J9EIIhypAQyNhoYWXxvAJfPLsAIBg/XPpfkF4eJpFhTd2EV6WKPepqKwfHMWlfvelA0O52dA/coe
ocbloKaKSzD5m32nV789UWEVy2xb4L6fT1owl5iS8mPiXWNfoR8saV8xgcanGQgYt3wgWSHWvVPD
NjvyTnsUndTMwG4FBktcLBY2FCHgmcyxzy5Mq/XjO2pvEz2WMMjjs7cHQZPeVzcSTlmO0Jsu40yb
Cn4KSPT+XFnvVPoDMIpJMB8/LMJtjxCRejy3La3WF/pHL2JkQx9iRB3t6nXagruJ9m2yVigdjzlL
mc6SW6BCzsCHhB6ctoJzvDdeD1xhEkuUwLGQxkoqNDft7rHDDpnSzabSe4PGdZvr7J2epzXxf/C7
YZjy/UC1JYfCip0KDa9Jh44QcaBl8Ao6IlG1amycoagQQtoRenC2gmY/FpVTLEVaQqUxxR3SjEAt
MKxXBJMFQIawXT6qjNF3n1gZBAMlPxQ8gzA83H0gqdxZpZp3j4VDjdvHifuyM2ZsHC5oVFP0VyQg
3kePt4PU2W6TD7vjzm3A6cj8Db9RvkWBebWG4Thj2WUTfCGEwLBPrvNijjoGSOY7vq4zGLSkjQ5j
LZSFASMXKhSjbMGDv2omHxJzNPF3DqP+hFaUB4u+g0G0CjxI0bH4G1IdC6nPZ3aJ7yhdNJNlIIqR
O5o1nXOHPEvcsHk/6SWPm4HwAjdbTHtQwGEnZLjGFCUSuBZtp4xBuEcFxlPnMMDedtrNKN75D67u
IbM/oDk+1s+ozXBuGrEFJbiKgjR5/tPAQE5tglJkmhGAMYbIBB2p+EdKeomDT+FBvZi5D2Yc7xH2
SUxcmHPRMoEleOSZPbbt9IVT1L/Da2acHosbQ/akHoh7f4jvJsZB1p3tizeTSP8dfHkKo28BybTZ
3efI+pCYCeqn9WwmpTGGVFoshweh2eJpF2NFFrm6yDo0cqCrsfycUDgJwnvD+bkvKCiYXk/wCUC2
XscDinkM7mFVrDBiE2kp0NIZkhNewsbQ5v0FQMNceTPUOduyyIZAZMXdXydvqNrvlKaGOuON35SZ
oNkREiHEB0AQNuvvn9GL4RJ+CXTBGoX+iwqLzNnr+hMOtrqvLs6z6thPG6IDiNwWy4EtFfNhnCci
+rdNZR7+X7u/r0AniJq4MJUBLffyJQxnBMZCo45QnA6JYRM0FcSIzJuyxduuBH7PBL4WYqcs6O3h
n3TIuT4jFcB18nRlMfX1NfKlhByYswDu3AWS4B2Yt7VvwLzkJa0GqeSA98XDpeYIhuhOzCQ+AVZx
HJbs9pF2vCDcCAX5U8ixwJzYYurshyDw44i7WIyfITfM0MmhwKTa/wCRzkhkmzwstIZIZ5DhsYMI
r8cb/MGK4oktXvF7dkMO0KOzhz47yUDwfBgFW81qt48p+/WXfux8Rm4YUtdlxwG1z5mnAa8Hj6QG
qyMqMJIs7puZGOwTyc2WRrhQLOl4bwg+TpmLdzjfh3PvM0JkzaWK0VlL2Dq3bPSmJ++5awIhw+Ho
GddUReWRW2fP755jA+7Ah8705V3IUUedDe96TLV0g3HDsDnuw8DxVZoI3e+AM56hjE6eY3/eTCHa
15NXZ10iiPdYpPapSTu8h+HHUJ+WNMmx7GVzBpIkzTCa8qh1sathBs42QgW6zdH/YQ2JFE6ZGIOx
uspcYZ/JgSTv74gZBLor6iVhnoMe29WtDjjYYTxsvCfNxezxBjLrHjYRaVOcYvGFIh8/R5geVG+d
OUxllMZIsPmJ4wzJ19fht4cwLqPb9ldPZN1VC/eFq0Ns/fYGrsOXiLQJLqA9L5GX9g7O7BfQHHyr
RegAUIZyeAM2UNOy5shg88+GU+Ix/7HK5HegC7sSGgfeQpEvWXL84ozpAQ5RbHNBclCSaKszi7e/
aDMpTA86CNEzvLSEHZhlb/el91rrDN590F1uRC5DMJEO8ABKPe5ujNv8Ms1Wt5Noc57zLtQ8kvBg
PUe9Y+7JFngLLPZSF6/Mx07pdLWvARq4KxOHalzs7hDx7wz/mAgCdIqJaMkMnfMAOh5cNEheF2cQ
P4vxNyzSjpsdfSECDCpDdtpIa012i2D5UmUhF6RF6sRtWFG9uNn+EtId4TCoIhMuRMhQGd9gDGQF
VQpDx9yXpwbzJAhyGJOAFOwg/+Fxe3OuAYGoXi8ezhgMjaFDwTGgrkmb9LvvQcpSJg3CQb70NbtT
Na6EFKqh0j2pSCbIRgOEcYdJ7QzJYS2SL43sZwp+0/SgAIhZ6GVf778IDGcfEBJIewgX7sfXEWEX
XjwPsF6pMb8UNXbBkE4wjH6Yf2nui8Rcskds7fRefgT3wmVexeBahs/Nre7Ka0BENE6vbXdMbgF7
kex5SoiruOqIlutGyJkTNtK/K/ztZtQlHIeWHhHcu9TRFG7OUYsEfibCfiVbYeeET3yv8EKFE4cs
ZaYuWbn062X43kOr3TPvpmFooOe1+qiHpy/+fDRzJLu6z7kiBMYQ77jwzqvqQR7621UOnOIAdb/1
W1w8somg0/3gMDuYDiI641vy/QcPquN9vqt4xlBfFsY05wamWCRcLih84WVpRNrhtxbl48cbQL9d
fdJtNnux7imt8SriqsDLd27UVL6oO/xfSIC8sq4DPMth2VmdUznvN8m71BEjMIAeGb6DE/pZYbzb
n17XSngjd4WfTvyrxrxpCFsHfM0tSPKxkAfjp4fdIGB1HX/thgIcGJzkaLLpwwZ4yeW4Qf1ksk87
h57og7L77EC6CtU37/m1AYP0r2RMAVbgKv/2c7Bx6GR43XBZwDwCokeIOiV0dgHwk5OM5QFHmUhX
WUTwwnp7PlSDykMg2SIVrIdYB0noSaWn53LKcLUh8yhG/bxvSdVD2aUBjle9SXr4eUgNCkjo0AKd
80KghSfhzvRyYa1hclKOpspEOQ6P2PMBTSHURzKuLN9uXtOEP6ApAHdIm/vqw2KNWEBIrsB/7isG
xRZtpwfzGUS5dyDfc0Ec8XhDVkvKHBLoimIFZ20legGzDN3X4uLw1bwOvpSGnYAoq5ngarx9Wrqv
OfJGWjZQkP4NPSLOBmbFHECzZ8SYe+C9FgTU9/Fi9J9uGz5HKe4/cOiav288F+w3CpLnuC8k1W9G
Sl9Ej61NBloEowJHJjhOVE8YF457Pt7UDCDVqPL7kRgFca/i2QIqLJC365ExFfDP01Vx7PscBzYs
Udw6eKqUNohmk/oqsMHxpUIFJR9xDHTwSASZO3skqTvIF2dAZSmZX+4AN5inEFlYGsgU3KHMu4Uw
KMcc1mDx0ByRrUhLxelFQx7AdXpj0AqSLqatpOcxheYBQtgwwWa7Yw/sGfUlhBPzASH1Ht23L2SH
AIfIJj2E5clHuMJ7kc70E9Q6VjQTEozPcA9zoyaUIfiMM+KwheAXBTM3orktpoJpPBMG28K2H0EL
zIEngPFdGO7jSaNMhZRRPI1UCJEZ8dLBQ6WxIQoLziRA23csrd8iw1gsnjJ8GFBd4M4EIjVC9e6s
KjHp/ZlMam2sGu0aq6TZJVBCxkN7yTovz06PVr20uhRgZEawCU5W1y32XJQ5SJusm51vu9FBkOg/
joTV0SO4O6CXnrooVgTDgtNABCI8AO4dFlmirCxNNVW93fTAeWFlnq8SldBipI9+Yy+0rrjTTk/G
eCNw1/Pky6J74DQLpxR2DZbLjKJ4YT7d4GWHGydufkR034UURMMeZtVG34CQuoCIYsFu44NL/4pJ
tb3j1qDhgtHsAK6sEncLmjAJBKWPznx0Je6DwCRw7MJ+/52xxifUkr9/grMrbeAmTOH6emBsnJE0
EKlMmDWCQTLX5LmyvI7Hpf9BLiaPmrUcQWlT13AAAoTjgrUIPdqR/r6L50Ef2A/mwYxf6cn9y5IZ
SIQBDasQHlYIoZJNQKyKg9Wp+U1xeZifZ78/yae0b/Y4onm9JbwViGLp2RNbHH0LBAIW5fRHJXve
ngEbWhsUws85C3w5/v1py55wah3xl4EoZqlv8GoDl/vyGhL0RDkNf8QvoDBByzSDhD3U2YCdeVt8
mLBimzN/IbDbYaGKkawBXMnJmyhxb9tfVLhGURri8/TFIb1jGHcJ0LdaD+B6wULqWVzcUen8xgWq
n9bsUE5ZpYMrHeb6MIFEfjfgqmQzsJvWjBKRVX0pkHVb39fMZe4HxfEYY1eMZfwyGcoMmJgYI//l
dPpsQOvpGin00AWRlQG/jUqT++BUepr3XT3jzmH05+a713qwYtiLGH7NVY79AI06TfNUrP58px8Y
yvN1GbaXjFjhPUNVh/Xqi5AKMcQRctrO0uC28xEzLADjVSf64Ulu3xUFX4my8A3Pfs3rq57OGhCb
KzvXTebw9GsNxg4EpCzrepxTCpCX8nMeJwlR/3Lggn4RJCcTuUKF7zIJBOeTDj+/5ncMLsphPAiY
asFWFex6bLb225bSVUJFckauzbY5avZv+fKHIQXDAbdeIKGnwxyBGSljnu7Ypn89AdSRS2o9RolA
3XQYCTT2RnKlzEY3tGfan431jVd67Q9HySqsEFXNANUDYdfznPcJz7mMe0ed8WSFqCxzYDT+HXBO
iKsYot/26ovzAGR3JO2/qFrwuP97gfBnq6ENDfaP/g8UqvaeJqWCeXXy3SU4/2XMD5H8rIX/E70F
Fo84wc2v+/mB4tLA300m+BYOBDAK/ir4KSpYcDBS+hsE/YAxBQ6rhamzpBCi8AoZl1hU7Y+ZFAwc
gdNiwTAvgcUksmw6+xpK+2rzZfufneGhR1Mm2ZyLAXQHfIeHljF90MAAMF7Rnv8R9YW5NAaUKh0c
0yoDVISP17q4NMFcYxyZQrwDytKA9uK8gsEvrAJb5J2VFDRbqolJ6T45I9Gm4b2LOyVwMpK9cksg
gKOHzHwZCuFjaRtzCDBhSVBCucKUkw++d1LHF/dHUQ3Ldyov3+9Jy9XQEKsEutzf3RY8XfgL5+lN
HksCRPa78BUrZLrCScLcE9jGhGplMa5fsKypud0i3F8ZRJAstX0gEezsbR70ef0/+3IEcERwlfAh
V7V90wX3Jhug/obM0s3vaIFvFGwNrqQDXlrGvIMykfCNaQfUmLlDQspethaccWwVS/mRAI+Mb5HC
dL1N6okwnAJ7FN3plXoPjAqr4wshzCgY43r2cAmlFdgixw2NEKE6L1/gLwb3bDnp4mLMwEn3RIqY
RIgcUb3mMGxPAmZsCC+CyzxSJ5UDKIrB8/IicEgYPtBQO6gGF5t1BqaA+nVcYpMAdwA1HMU4/qqP
oHOYi6tf6sR/YzkcVcljxQSFbYQPjElHOdXjyw2PHtxmTsYsT/IdU25G1LmN5/aXqrJAQP5ZZ5jz
tEGWQGlhhl3veM0cEpBPYP2TQKHwnFgJ2AHnXsdP0dbbxy6DQuzqfCDNSufoEm6sQ69YnyVzCESq
o0examB6PoJyog4Z2Y86g049A5qcZ9KkEdP3SQt1++FRyX9xswYDY454m+aP+YuNhiAYLjkmVFfz
c8VhN5Zqk+6RYyoDZyLKEgYYRR9sIEAv8pvh4dpcEcjBFn08cPFDKVJjWaWkkjVYIllvKkf0AKOP
y6yQeS7mZ0JrDZ/WK1AbPCfXXXvoxb/FPcV2rKmgSre0xlDWkSI42KJfVhL2uQx+mfiK0kWwsmXM
dHEAIO8EpQwdFj2/Xc65K8huhofIOFhI5JWAhOUfMZ1jbVszAgQEBco9KCQuQ1pFWKy7zwSa6BTn
XkLdMo28JNTidJbQy9ejuzf4Q3NdmKRGQdTMp0QWws1hT0JGsRUPpIVAOGpQ/Wv2kJlMUKZqKcw9
TiRCDRvQSEhNKK5bsyA++DnV9oA3zYjRxAX7u2Y0YANNiZq2yyMJ9esW58ohXueK11udYengisYh
f9sV8yHSKA23xIZACnGo6cvP5hNqjG2ggkx+xHfQFk7oWIQxCJZIU+QUcJ0oDMEOxrQlBxKXndv+
uhZYlGIl1JsMbO++NAKUyG1AbEZ/Qss3KYNb8FrS/HO1TRmQQeXLWVjNqvQYXqBYv3n9AEQd7w34
HJkYrQvSC/IUdQHOt4dmrk9karp89EFLznlbu0TToEnmFP9wvZyn/PJEWgM0gUkB+5Hkt+1FeAiI
GmkvutDbBNwJEgDgAM3QF43PlSpMTYTGSCLNR0fb8HQBY0kfx0aDAT1MMG5+XKLZNO9xvu9/RYYv
aEJJuGQsP8Y9NsEstz50VVYGVwjswEJxXNOllzjK7aAd/FOKURGCIr9dlrv+gXII3r2X/tQAQflT
YhDfHQS50JgNVtQ8Dya1NnTvC+gHxRbdP1UNSbUmsBT8JdoK/5U85kJP97Wf5PkyAkd7U2EUiGwe
2upnwZJRIU5aFOL0R25xFNCmI2oH6GoIzekeAVm4fZ+Tag1q3tXO5TsqMPKb5rcJzY6mTw0QtmzC
xq15jLXVXE0NB6fSqRmqyf47qr/OnRpFT16UdsW8glWrj3K0B11Cd1qs0OjRhVYr3JxQIlRTIBd4
u0guBNwBlOz8VZBY4dHiMdE4+G9BaxVGQdBYLnR/zN0tjbNSWStrA3AR0zT6U/HZS3PhwisYwdX4
RQn1z7MSQFQ8jMdShLtAAHT7rkdAB4EpGSyd77hcwLp6wpknWtoscO+YiJCoAmEGcBH8d0zzsnF/
iyXbJBGOOJiskbGDHofen3wCDusfRC/dzgkJnTeR7JWugbnwWGFExcX4is8HlUkZl8SxG+2vpFQy
Qo3Zr318Ky8KAX41vHIoGAuV2ssw7/N+8iDh7ut2DMnb0R1t906nqESy0ophIeNt2SwTSnvm0hFk
Bi2mXG9508PRl4qYYg6ZrTZ6rb+0EjZoszP8G1LZA8h9F/mehYp+VjN/oUZlZUsAuhMFIgWDIVoM
2sE/FupZtgZf8/Ywc/IJCZr8+ENICS8TNhMBUIy9fojdlBF/QdTp8/E2444MdcPKwdXwJ5MtAO+a
C2OpxyS+WdQLM5xb6JCHhFvo4u85ZOZVE/+OKjhZDge0l5Zxu9eXoHuXPTZg4IZgzahPeLkC+yfO
Bfou+DYvib3BDmGUASFqaPJnsqHQDCPXhTfYf5j8eeAmpv7yBLAPDaHw9YFDyQLsB5xV0hJPd7rj
v2LKeMHL1038jIrPGAr2Fesv/sJDnT1Mpi81AXIYdSTGeb3Rk6gUqEKVABMZECnUmUAvTAT4RQbc
zAcYrvydGUlSlDNzPSC4vxEdx0ZcZCguPsnvdE4Gy/6GcmZIu6FPW7/zgIhJePwlOOmY2InMOxNv
i/uCNoSqoybbS0noTXzFe8weUC3xgA3gJVhfZ3SZ0+JjSDJAJzSIuO+hQSyYmqipsccmIMQVH5Xl
IyaOLKzRrDRh/pd5qs/mOu/eTuahjqTs0qaG1aPH/Zygr8DJvs96AWcqRx6fE0bEXH0r3tptU256
rMi/B0r9E9bxRPLimoxa4+uVDvmR6O/LEDZoWHjS7O0P1ll89fqbev2LkElE/bC3AZfVF6Sihgrg
PLUe0ZfER007rkbDLydGdCGjTI7QVzmkl2KrCNGWoLTO7cfSih7OvCbXpG9LkbQdbi90jHExY/pO
4ByYEGhJf6ZgAgbPFPpctvqFEsrBCvwIH3O2eWs/vLMgvKkLRHELRj2vo3zEjPKP2a76LxyGbNAC
1cqm79RrdcMg39GCy4rs3GXm50sy5MNXgIEQGNbDg0+7OEfGoSBNuzySShxjGubciHA+n3obEO5t
Iz79zcXNtxoK0mKhV5PB5oOU/G7n7sujNU2vSFa0yXCGDBWBIPCUk825QmsKElj/u54nO4MASRXB
GsyVB/sLEXVqAEXM1dYM0XUfti+HBngo7sWrvs/HXyzlOY7QPtvzBUmPrv6PjYDoy/B4v4db8t7j
1rl4rfLFcK26xr4O7xGzM/ZIbyFB+3tGUGXc57Fb1Mv3Gn4OUb2YDy9bhLA9nxwd4i/eaRMqJwRX
226qMOORXAyS0qernL6H/Khv8VzylI0c9lNsz5cQpfK5WHx9z5hdwgJr2WLXkotTLMDX8O1CZHMN
gK5dahJirUXQLjXUbf4K7hH0qFiCCTY4GIdBTM5iCLEv0V0MLKZXt4ZTN1yR6Gspqw4/lnOkbSAU
r39+SctZB7e4xba2YaE84iFWx4ZVzprVC9ykipp533+nRtCtdRZul6jh3RNxI/pyiOMlb24Frr4s
Vy+GDguCN1+UgHyTLGAdRUwvvUf4WyG2QRu9+HhnYUKCYrSxHsfhgmINTz0ulTRj+/X8bnZ2vjyS
zwZAHI1XxYxJqIAqnDvw3QmAEidKSIXCKP8+LZfIgRmjt3OERboD93f2grq0helhuXBq5q2FWQqG
HhhISA7bbnINhpPP/n4SLh8O0YAsG4bNMy3GCxXjm6tLXunujHsBjmGCkHj+uy0yFy4OHnrVHnLw
bEh6Q5fS7wS1ADy2eUoWKxOQiNA/rz9lgNQDMysWqNKdbtc3N8MTHp0HxK50KqRDOzwVt2HWi6K7
h25dt1k4VhsinMkCea0iEMXsJz1HsiN5AxxH3uYvec10SDjvoNkZEMfBxaE7B88Zokm47ujqqaVu
4Y9Iem7/CGTNk0JalMN5+VjQ3UBkD1/WMKTrwQEJbbD/CtSoDNTTx4L3vSvpZLLxi82XLzj5ccAB
noEyRKAm0+avmURK/CRd7gax/MlkJrwDqbe8uPrEwHXe7RgixZW57tbZwuCgrCLGup4aQ4cNlc0L
qn0PXR7GZ6dvqNpfdGTl6jZHcQb220eFWSTPYBDmSzzqoKrHekgTBN07i64rLTEwErgv+naExIy7
bxBw+5UnTl4UPdUOHkUDw2+j46G6alIiBEnc+m1xX1lkTDC5z9WFFr0PrfPdF8eHR5F4X3Xrj3Mj
b1jGiRUoTI/7W+QV0eAERe/fFVVE2hrr0/PmtqtWz+jhcTPfCcnLQsr6tSBNtJTKkJGLY8vdDLkV
kwvMIz3UOREpo4s2qE+XWCjKDVuOM/cX40Vsv0NtDuhJ4aVMvhbZ1JT0HjBWsWW4RmmBl50+R9Dn
14Hqdj7/zaw3vh8LasarSPGMMCqYA3qWwScED34RZC7ZvzXGt3DVS1OP7wf5jzkIOuMUPgTFAWTK
csmRwImFVfZ8ELz9M0g+DsCQxqnios+k2l+WSCNtjK79fnxPOhTzBLDhL8j4nG9ElM3ysvzMxPRd
A4HcyDHzy683WFduE39QGzE6YAzA58hEYD/wMLybURfiFbep95Q4fFYGeW0PxJXZ4uGVuzbt738u
6jE8zbhArOxYTG6x7t9OFO29PdSgSF7oIiwMCvW63FzFjCCYE4ER+5OCIUdzuCyrVf9wnahbHeqs
ZkkbPPEMmzXxYPT4+Ot7Z7j5uOxxpjJeeKeQlMpEwj6ihPPKhCqqTBv9H6YbsI7x5aX2k+OKVVCn
Ct8bYwf7EheUDL/NfYn1Lp3LHvLG8FBzVGuUBquWGhtOxQk+7cR6Jw0UIkrRK3yCPDJwj7/gJYUJ
DnyKbCe8wFBK6CFHCp43FoF+LnN/X/8Hsr/NaidY1Wec4p64QsNgmdPuKfEnLKawJAgN+NoYPucA
v3yNb0Q5/RHGbUihmX16b5epGiQooQXVGB1/QHFuM21RWL2FGqCkg+fXETuTTSHfLAno6RF4yR8E
m2uw38A8RNh9BTMhGyLG2u0toHIw9Z2dFBK9P85lwj3HCBlO5pi+hCSjM0JDNTrPewnzOB9yG4KF
HIXh5Ym3gLK5pY9Jn4MQfmRy8bLoVliUqPfhSI0G2MbNz/H3hKNsWM0k4l9If4407+bKnh5mW9x2
/N60IBvPelk30gwfUDZLV/OevjL/nL1/hhmYPdCtNjt4hcKdG/IDc7pbAsMGv/ITmF+dAMGWiwb/
tSclxdu+7fX5a2NAzOX/DA4b7Lxx/gGwzVb3NZ54wSWFgfOZX/YA0mvFq13woOMtrfGtxD6bcocj
J0dWzBu77f7dD9AEiuXd+djooujTzzx4dUJe4467Aix6/Vzz0zkZ/EdyS9QTvDC8gr4usD4H2Wfe
h6jMBjmVO1kkw9j80VrMvgy3prTA8Ri6SmmWYev+eMQcVD+Av3pxX+ojjvEm6Uc5BEXJhOHTeGV6
9ksojkMsC/CBmMzK3fukQkGL8tNz/TuIpenQo11Hl5MGrk3nW437dKbCxjzf3ZLBHMwOivUFIck7
Ijx8VaVncu2lbe68aDWDXmJETzzd87SeXmM6vP17nAwmvzeYcRn1gXeulorzWCV4gYxz0Oo5fYAo
TJrO/iXp9nCxCBgrLB1zb2OnrXXaw3JhuN3ysmuTn9PDwF5bP8NiScXod34dQf3nXR+AAiVP20h+
tuJYPf1o+g0kYD9fPvQX9GTItTYAKCnTVDa39zg1CV+ix6wYj4DtFcN5GL46YcfdmCKVmoB0J6+/
VB09wP4rKv3SPw6JNWiOSlpHH/+H2+/5D8n+kjcKz92DmwkPBcT3jxE0YpPmpITXOWnicR7BQp4D
p2BQAXHvItid0Mj4gvfqaj22gtUJU6VO+KrBqWHCx4CKrZtoMCEYk9eJUo5YsC2odQlzVowO+oZI
j+VXGKgXhcnsPUPFzp/BcH5dHS7xc2bM+rPvQgk/IZjuou2JWYW6JZurTjAy34Dc4HizL1a/Pwjk
Bz7kbeU0s3z2JT8iY75T2jkR99AFV5CFFur85xinz1I/0E9rMSwcf7i4uMpiGEB5CxSA3OUN6wuc
2ED4P/vffrio9sD9AWwVj0ZWWLkQSsaFyHHL7MMmtJuUgfElZLj0Tgm9HnmcIO+kd0KmlFKtAK5s
B5hYZyv+fC+oXGqNYADxs7cYrL4RJDlW7C+W/+oTQqffIYODHfHW0gGOAinMxmzJY1Z840SBw7Mp
fJr5Mum4VFBu9bcofvKk6o+apDxdYKBektupPrEqeVlxtmmijwglFSf4D6sleXbdQnXkovfxQFwy
Bxr62fa3NrZsPYYRK5UsvWV9bKLfst6xiSgRC79aN8Frrh1kqFfM1bjw5gCzveTlEKaY79j8JqQi
pBZ8kwfW3nglguuo+7OnnGrrDZSU8t/DjSrkqwmLdqVZmKNt2MVMyyxmvgFYHewZ9CQYUyEcuY7z
049EU4KZeAxr+A6DheRDJKym3Q6WCQbSgfb3mimnK9onPgxe1D2E9FQth+klgh/+CtXV/U/inZu4
611DjbRqjNAwBdBuIyEYmJFYtkYhQqPcXEeC8EGg1YEh2Nc1eaMs0kdw3uDQvkJHU0TGZIyp9Jnu
9r6qYKTxSaT1oc9EkqkoY9D5Wx4DNIDMDX6jG1oTlj/wBzPrXHCNeAfALRAg7tSOtGJAGqAjukR5
XC/5TRYW4vZeSsF8ZRCdrXU+F6qQMob5wvtrxOGlLfns4YzM+ECv0KH+fmQ9GSXo9od7NQvamOv8
ucOFsuQCV92iP1qvywHM49H3NoFSlfenfK+n+yW1KOktxJk9p6rmg4NncI+wPIx5Cn3u+MF2cFJi
xqXvVE4qWs7WBzeIOLUz5g+7OyUEgwh5zQJ4e2ALfCceGObGCWGLOUv7uTK8lpJjRzhSBJjy2Ks6
bpj3VbFEQvDe/dMWD9fXjbRWqDXg+NAU0kBTAvtoZ3b3P67PPw6MYfxdoFi7m3yW7UzA0zLVgkb1
+L+9EiQREF+JFK4/IEztrzEsGXEN3fR7DMDI74gFz78gUSis4og/KwwNWuDzEfCIr4VlWxwp385H
0CFwKRABXu8AMGX1Tse4v9FE41Iz7GBiYsa+p9Tks/5tCr7znxHgixnhuHXM9u+Q3V5BpGX1HfkW
lxByvXt6YqY0GqS42Py22pH+UIP8TV90B+hF6zgaHolXKWBctiP9iKcb6VoNTSQEPppwBoPr4WD0
xmhmSBhgNcoxVoQuiToGT+6/jqAlwOQNJnCgY/D0mQaAePOhYI/RjpWvhXCnRO6NbS9BI9Ax0Vmh
TMTdpRxbT3hxmHxyoZFx929eg6jkAm2EkuY3hjI42D2ZnxBuvn+xykmFwfaIdU3kBSUaJsjH3sVE
Isp4An4kQVBKSl2C1aVmjCQCZUFzsRzg3mQue9RJJbmOmRr1V0xz+0eUAOCdDG/xW9srHnpoFsAO
ouB1hQ7thW8wspDHGFm1Co0Jn2/YQfAyoeYzZJQgL+AIOMJ2udacDso+Dw+qaPzj97elwiPh+ZT/
SDDa7gwYwuwNBhePi6a9E9Oe/0g6r2XVjS2KfhFVgIivLQnlHNELRdgiBxFE+HqPPq7y9bV99iZI
re615poBVzMob1X/TEs9cMmE/rLNysvNLZhSPQxU6W53VhEUU+hXvYZgSW4KCB+wH+bGB/y3AWt7
EimkITgQGioXFJPD3wCOzXh5nNP3TGgf2voQK163bFzwCB4/F1rFrKPB3kqh8Hh4eKM3vOcLHT06
7kxNDht3fnS+OXWg30nPsycaBjberzwChmtlPVBvlJDY1XNYvGryX3ZQnLe4tDBleK4JbKEkAvsK
kXP6TzbXD0eyp5Rs0G+DiXA+iF9FU0zNYUKDWY+LTsy53hYkzkqTtok/BKl55FN3PEf0B7DOo7aG
MBfCNGLQVE4wWoX5hvLnROZGt5zak3gUPctzQEM/UxLsBGDAUfmzK5xCTjmnxY8BlgTA0tTqlQje
IybOsoLtekBpBv2avY2PK6hnl+hYtiA5X3eXvVaoTYAROe+hZitpZ45gAZI7+3sl94FP0a2fbm/T
euTJexN/Z06pnRiuzlhFv/Bmvwo5tHKbtOUYOgbcHXaAd8RsozeHl04WcHlK+nMwPXB5kraOFDC3
ZBByKkCk3OKw1MGRLuFvpMNi7sbtHAr2qen6FQOOuL+SUv8dyZda39O+R4HA/b0ulQTrC5qrCZ33
z7n61Ns/ntblr2S7ge3py8RYZYNEeJId80O4qJol9YG8PRPCFo5Z36B6iM5/kxBqWtdCxFNCa/+V
o4qSdrpRNhB4ixFeUGj/Vl+q4EfOWBpmJeXXrC2vXm89qKY8YDx4/4zTzBFjOtjeGN8SbIQp9beE
5ZoNw2N99G/BweKDDcOtfwUvGac774B/6oPX3cM334fY1bw1lNEhrCZShE7Wx5URORcZrYA/Iijl
PmCi6cngx1GsJJOsZ8k9tuiYTXaGChJSr3Ks9/1D3l1Dq81eVAgssg96RGZPukqLSjJDwOG0ZWJM
bUuLN2/nStJ8oYXs8knCkLU85bv4BAPw7V6xykH7ejLG1U/nhMUPuCL7myaWu2gNve8c8QzOu9P5
B9bguGrJLOEjbIiCgU6Ysz5uazphhAvP9Sd4yNT07LF+leCbwRn88oRl2xuO8+obT9ePelucA1i2
gKqciNPN7o8zY0K29jEeYM1UH/FwdT5AbtotxaM4QmiNaALNBGqMbTIowL7RNpyqM44eg2zqKC5b
s4Vinst4D4k3btMb9P5xPnJGK4SYCbFz1i2DRNOV2Mk+xAngD9yX5vcNUEFBBdTAVk8RDmEK5aja
D7ZgLEmfEv1e9IwuWGI/6EWn+GKj/F8tCp5TpBSQCSPu9A9WgcG4Dxs4LsJvw386/I03cNTO9S9Q
hPOyB2RNvWdDHPgwp+gibWlWrcG3HsXIXYrzSgmPhZI85/zqfjWGjxiNnas9TF52h7jftuL490/u
O4diHx2SZzHmHnnvbIpqDaKEfCY4thC3v336mhEUHwWJRI3YNjgu70mXK04wsoMc1jrHZ4cyYOz0
/0Y2QmmSJWssXVY79xEdMwRm4/JRl10U+PlRzIwVIYYeIW4+nCfQBGzeCjAF9RIo5tuTzXXHZWlS
eMnNkcrV+pk/cw+y0jUWPlXqNrmaowgzBLCGnQUVekb8rflz7slAf3ln70hiM9HnJs7kkPtOHocU
uZZNdsETjGNAjjHHAIj75aMel9flIdwHi/U5/WCOsQ2xZkX5vM+RRSe99T6/lZDRAmYaMuei9YAb
M1TSFvhpeIka/nfLUL4QB4Wotm/frdblQULFtHUafzqTAlRm6dpkvrfJ4bEW/tfmUTOZYMHMvnsU
Kp0Qb/Z4GMAcYegOyfoPFSgI3WP5C7EGmV3IBf55E5KNnj4BFnDbyFkguPAdcLg+0cDISFb9/7AC
hnBYHOFmLH11ccaXtMiDDfXUxIokg2UEXgBn8mbdZtw577M6Z6fg7U1C7rPxC7aknHF9ERjin3FN
TsYVeg5XVmutBvs8QBF9iBJ4ax89mYyOzDMARcGV/EJt2syeHlecNXhnvtCHzwnn3aJrtJznTKY7
gBvCk8eN7uXcgCE6nFtyAZDH6bBZLe/uLTysPxbQFaTusWbCVzB3AsbuwIMJ8AnYi3/Bj2hFYJRF
fCwIr4qVkKrwtcIpWJlD5K4P7s26/u0b8SlIbKf8hPAO45EjyqTxNaaIFEE2UPKzA9fPEtCcjM2z
DS/jkFz/xv7TkXAZNB5Z6NxKjoSX/cUyoD5/OQi+KKX3OTUrvMJTukuHUJgVtuJrMoxu+cPqszWD
W2iQTOFN6rgyerhqVYtqX3dmg6jDedeJHtQTk4r0DwCPdAFf4VoAbXn3kt2ij8KJx32BUT/DY/vh
7auzPk1h4nPQ4uIODsn0EmUbluOTpN1J9UB0RmrOdMZD505Bmp5XA2IeqYezzxqOIawM4nYEE2h3
Ac73jVF99ysAQzbyt8ojhWaczmoCKxQQJtinXewTJljQfgL5gfyuT3e6jfna9n31oaY5FnTJvJh/
1SbMgaZM+/qMWIb2aH2Tz87fJ5y6EEM/czzK3d1XvOe/6BejRVB7c55faCls0p2ULbK3YUfD8Cy+
rBcZLNBBhKAdTPttAIsqCRj/Gqcj1O9Mgvm50cUcssKRu2MQtSOvs4vNJvX8gUMSXinyvd+ck4mp
GI2EbNjW+/ic0WVfszfeQqdQKXYpMCTHLfXpapq2a2UO9W+/cq7OcNPCvfcf7BrbWUbvAWKtbOTf
wt/8WJ+AJRjBc8dXl79ujFl/hDwtfYbX4rrCHjekk9wWnOfjZLr+QcIBBg86MVqf4h6wXdiH2Qyt
OmKBX0JdQAmXUf64Y/C6bbVHlAWz7OByd9v55MMnV1K+cL6zYGiYd+PFpIY/A3xHIHWzJFEPLkXR
98/ReMaCeZYdk5PnZrwEc599dLOG8rtTsZ2zFj1iMYU6CEMCgzbaXp7MlJa6m41qMK0Psykl+K25
KTtpC7HAHW/O8KWi5f7hp8Jjx9fiBKYuImpvkG/xqBliz/MoHvmXybNCwBPkOJoAzoiY9AugyCUN
63U2rq9UMoCVF2wtPdq8HaDZwaVeYQ6gEArGSf/GgxR6y87GfzjYz5/5p24Y2m6tows/zOVkNiFL
g7rjp8BcIt+GTLurBZtZB+eQY9qJnvXbGpA8eQ7IZPcwsVhFlMjsrJc/zpDOhj6Ttqs3T+6Ap6OY
9QMp5/YHjNqbswj5C4rmYrmvF3/gIlgzPY1F8l0zEJif8Ca9590C0gR96g+ClOTEsPUwe0BCCHs5
lgNbQARM3BufonSMbGqY9KO7S0fflhfMNAcpuaVYIkVDIAuepZzILCWd8BlKihx5upd9gwWeXKPr
39eDKHeXxRjhiUjU0e1zP4AMYE0h5eVSZ0yWSa3iqr5X7V/fZSya3TKAbp6WNu0ETJTWNwDn5Tj4
rBecSL/1GJyri5kSNGRsmiFvrODcwtbfVWeHofRMcb/MEHFQW3sDmgAe+F8AOx0tzSC7hz9tADYP
oSg541wPvzKDzbN+TYjEwjkohf/CHvrycM0aOkd40iiNDQUMvfm7BeDNqAYPIWgII2RvxLj36xAm
u76knfKLwH+gT4uHBxzrDWlufukbU+zkgJMbRklI6MBSJ0ZXbrvOK76416KDFhqRR9j1usutM8iG
LmAG3iE9sJZ5d7nA0A/w4SMBWnAr9+yDYaL4WUIeyAbxLWoCWv9ddKsOktpENXBOz1QuMHD8HS01
5+S7HmLvooCnKevtUpl3iwMnsDS2e1FSfeMrgQID9NhNcI96qDB+R2M4X0inGL/PNk84QdTYbThO
JsbAuYKPMvo3DyH2dtR5TIOdp/XImxjlnN2lIfhZJ4I4twmqTLvPuIU8GQyc9/49OFmMXcPhfGRf
oybC2x9rZ+pNtLHUH6i+YJR/sN5lvBQNjFH9Xg7dzxpJQbFd06/O+yUD+xSD1Okcvhk7A+4FyCNI
qVKhVUf/6nosqG90ZqdqgqnY2Fn90Lcz5CwQhpeXlAJ0pcz70ZuK6uBekJ/WHZzKmoSgWSQiCMlD
bE4CVAEuLnD+A5oTptYe1O2YxAIPSS+1ITtj/slb41RdMnZTZpj+D5doElPZdFt34DDaqqTHm5Iw
rwrYET4AsR/GhGftmuILzw1/ODS7dZ9Q9G45tiWulw/WP1Cbb4zZFfsXHcKaGC3UeO1bG7On1XvO
2jMZkH3M9LHPJgTvhXURnHpGxuNgigoMYyGoZ3fjrB3dB2Pq1sVPzW/yvs/Y2mYseUwh6QS7Gknj
tPoAEDyQSlB6rCEd1Pu0sbbrlyuTODB+4gcRi1mvEhdjkOf4gYVmN8IwQVXQDr7MScWT/ylHsHgx
pIEBIJm0cjeQ2odGpZU9hAND3WD17/RCjjtyPQYzKvctU2uqNjBe+loeF4LvafCxRIGkMgoW5iUg
UxJiwKMiOSIHp6bITT4R9bLZzfcxaClbAY7Ha94UzGhkTeMDZduW5nhMCukdLB1SAsEkrqK1JvGV
y33cBkfnFGw9a+qfkqODzpwRwCd9ps9yjwkePuYn85ojCj6F/Yyml5ce4M6IDBFLMvP318un+QKO
yqPAqhDyIQcqDE6UhVGTP7I3bNFb8jCavzGF4TVGb/dMQbXReM8VF44NuQN8MybHVWdFOJCx9Z4p
URwbqjIX5kzNqbeipAGFgsPypOzZxjD1+/a7OHiH8FE9fDk9R63pQ2v1T5u390n7eRtcmMwtwDYp
b22oAMYkIVQOhkfrUZWEtPavmj6d2f89P+ApxHJL9syWkHrgvABeH55cjY2PYVHQw0MBfO0aNxlk
d/a7Bef8TkWYALUBSXg8LI9xZ31dgucwVQkmX0Chli0q3CUEevPXPmuLSwEliosvVRogd7hSPqGu
jIveujG6c5wINx9LidsCCUKDFKB1MCyJtn9dvcmncAcCqTm4kowEygvGy3HN0drRZMPP0z4Ot+XI
mSCB7XuUeouKXMuU+4GlUgkCwuSOQoutybm4DGXmd/vMYwctaTmJmbPjDJIyGbOUBOEWYoILlkd3
QItO/prvMG56rvBYkUjZewUxAjQx/axhj4ZAwulhDvD9rY/YE0hN6JvHlgtfkUobS/Lux+1pnwCs
hjkCVEn+AeSKYS4ylriXjn3Y4bg5MbyA9oTTWjAu3vktZWVLpd8hxdFWxvIyuWW3l95IoLL0hw+M
lTikZVBw2Xsa0rpIKbsqXSWyhsECLABLDP390R+D8mWXHnz5CQEdsMdnXx6ytzAnOgD/QPHaOSNi
OMKXllAV2Ienp6ZY2mtVk7/dUWFdQQO/uhL2kk4reC+iicPVUy3LU4r71Bn3DUovanhmInB/afV6
KMK1D5AaiORHJGp3NUAajjVjR63pzxDacfJoZEDGWAF/1bPlJ50wSe5CnevFe13ob83/uj5I8IwA
oQ/acxsdESwknjYTEp2qmq1BFmeUkIbng4cu2TBMn0mpzpNq+wfyf0i2AktWT8LAgjG5qObBVMmo
5deeot5Q+70ZEtSbExbTCGG05h+f+rIA9NmMrQSeuI7frGXbyVdE6ORWDvLyHOmTSbKD5YwZrZZg
Cbq3kiHz9PGG5z01FqnlIfPyaMHppETEmxQ1IChxG9saOmp0zp0yjxY+7qFuPqicT+m8VawTlZBr
S5g29wyO7HBkUZo6ntemM6+kfqWjp7Or8/1qs8FRYbEaFJ1Qg11LC0Zi3g4jLPDkPWJF5go6Lidk
fRO/DZR0FeU4aXCqJNsUWyFz8zYjKm16auwYNZOPw+iJzlUzoz3ZG5iOJoDURGQfVORoZKEhDTXp
jJGLchU3Zwd9LpZwtFAvgSoCekPKlAWlkxYd/iJib7+MpOT3Y1zgR1GSZPLCOzCUIKy75R4YUz3s
NPQjPAhYqsZglz24GqWjJFr5cb86gYMS1vTGzBXUqq8Hs2tmpURngbjrXOSSIcdRIGT2+NUxqXLI
PDBvom9C1YKfAJYsbV974/+qTcun6/Ew5otqLBROAIbHjNxHOJarO4xyLvq/QSTnTWdCHcmg7YOe
AJEHHQczHpUSgLiikV0hcrT5nALDWLiWIuCu0HvKiTxi8S8f7ZhTawhQ132OsXS0+d7018fdUkq+
HhjBMBIYg2Rh86LuAUhAyhj74heoXp7BFa/tH66HzdX+QrFTTwdjvw8UnFK9D1JzCK9AbJTLinZ/
iy71uMF49wkAIFu1zsi9DbTRLphAOGEJwHOhxbiYH8RrC3PnKR9jw5TxjdPNeNM/qBG2F5gzxqTz
0SKQKLvQ6BV4pptkoj6cBSnmrdkAvCAkRCvVQHr/PBkpOA8QgiFFRkObxACxkXq46exyMJ7bTb+X
/ejjYc5yAegOMTu6kpZ3xyS+taaDkNlrQ4nVUYr2wvL5TtXBsewzcVl8USw/wShB9elJrpTFOk0P
X32rbju0d/jb1A90ff+kD9LdGyZOV7Y6pCyQYSu6Vy2a3J2I/hIOtmDh0zOPiWnV+v443fzuOgKA
uzaqmAapbcnzwFBQ66N8+mnB0E05adLm6Oz1L6tH4I+m/DTgO86rLfA7HkxdZqK4R2Cwuwu2ixiJ
zk3/LNTbqqO/t/YkHNFwoU+6Dw3Ma6zUwtXoxIgp2uJyoZ5Vvvsc8gdrY4okBkO6v604Zz9hcQB2
pRrtezQeO3MvrN7qMBG8NRAkvmhbPR29U+q+AGswTNZEACIJee2mY1hsnb2fM0I4KrjQ+IyqPYTo
EKTfdEycd6Jl8AGWreO1juxXne5mk7ALVdPcafd2FhMNT/fK2NmyLKRXIras7iHc4RSnNPSyUfeg
ob2Jn+i9SRD78aMXotNQymb9gzbRyCLhr6n/Y9mO+OpGvNAGXLABI8sZnOzgoKXjFdBVga/Pi3q2
nf1Zt674281ihqJObJwJxeJSoUVTJwwI9iGyFFD5sX7ARZ0ZKbrj6s2iEUNMmJjUsbLfaEWObtdq
FesA7w4bvPH8gAb5yEV4AgVrHXYL0k7IuTz66Qy1SFcdqJWnKSInGRaRhznEgpIt2XG8o+lpXsek
DaY1mF2j9CFmAEQz3KTSp4XzDCnsbHM/NsLGwd6ZzZvdtZXbKZsY56rjlRMjwAAV31G4UkJZtZTZ
7MWwePgHVhK39dbVqFvBOc5/XBFua7SSIltu5T1IFS7QAzMJBHi/m/bGi4msDnmxueoYkanDnn7h
e6ofByI+9ZPkCcil88fdf67iPllx4r0wx7oRj8GWuA1Id7nzjrzCp2BhWYa8koJRzUf8QctXWelW
/PtqU3WqX7HgFeHaHYlCCMuCmUB9xkJgHa+OaszHdLiv3dAAmCn+8D34E+let7i5WqzENPfpo+Lf
UkDoVQr2eOjyLidUApj7x9OHCOW7Hmb8CH8YH/UYLWl/buGKuOIOHVVqPN7xY8YifBzEX/wswGDg
uDl/66FuGOnejuM9fnQskHgCAqB9D6xTzGqivc2VPP+NcLED8oRmUmH1k/UcHPX1C8mDydUbLDtF
m+5QmhLuI822ropxxjIAH/Ht7A5XaKj1rtaF4Fc+H2tn731EByfO2Ud+yZg6fcANTFvIqNGzMbEF
PinaCD4QDr14ka0QujoB/94hmU1AUMLfF/MMvDEeS4y98aLBoocWHRk/rvg0NXDldhNrCPLLcXd6
4LH4ZXD1jL89G2uBiXHra5eUAXd/yvKT8/EpdzaEPskhyWiYTX4h2J12Qa8LQwPruiMmLBgZI/7Q
U9gl6OfJ+5lxF1osLZ3VeJWeWGAa/QQM6hmr7WfBNjloltVRW8HoLhxIRd8anR9JO+HvAwYnuqDA
E43btRVitrDHBVkfxsUxirvuUoa9LVjHX7ETNWCMaWbMYvCG5FYYaWMcdRbCdAZdB+EL62nhHt3R
cRZCNeYNFcijXGc1xEkqhpfpvFt9EpLpztlJVi0SPzYk/TpW8ahrdCbve72bofS8oP+svkuuJIgx
2joe6tESNGCidfXVIpdfkABANqeHVrEOeage3i7hcSOj4j0gXgmMO00Hf4PnbA/0d8F/Hq+pvDqT
MaPeQQjw/xszI8Kunjehx/CnkJ60w2alaNbsU6Aph+asprcjBR6PYPz3t3DXu5XBVslxnjUG4/ls
L1YV/B7ZMEr/tTEOOARJYuMw+eMD/1zgL8oQaDHVs+Nhm/CvrsG+Y9kdzq60qbKlQuiOUPVqc3d5
b3wY0p6ZguPyNjt2Nh01Krt1g0UUKkmW2GlDAcRTjyVat1HHkuJE5BY/0H3rQ6dHAbTCv/EzxJ1U
wVHqikazDQeSO4GR9aijfzvJ+Km3G+RIEzTYv1ad9jVqqRMctP2ygzuT2nzQlDEqH9PN4V4FeQxV
tt8I+JbsQBMt/jgWUNZPqxr8IFeNoIIbgFbQjQwZnfF/v1kZBHsKLlH1WlHdeMMzlpHdmrKZPuW8
pJwGmc/PdKF8l6dKCjSCbtYkF+/l74AY3qYTdY2y3IUeZmilw6ZblpuGEfDmpmmlt3VW4Mv+Nqg1
pxwLD5d8TFa/ao6rHxs+mz6GjVhSY/6z2ZAnFTnf2Ikgxl1EHSFM2WzekltzUesNDrYqmvUH17w1
kWb11A0dmsFI2Mm7YJUA0Dj7vfSq4kjCMebpvJhaDXAy6c+4bfdgdVMYgKpnhp7OC6Dxqe2QII/p
PU5YncCfP2vQqLZrDLD7+mPr7rXbH63MCDJ57p2obquv/zKmDrIretccV8MGYy0Wohe07gKNZwm/
a8ruM6uerra4qbLzA30VmAyVb5WhcU6tbgJ416SKfPhSDEbrnUduBUIo2EIw0AfaVuYpE/QLd+RM
vZ5FfKSXsOvLn3y2t6Vt1pRf9IYHpmoJ2Jts+PB2/Ih/eSwr8tvOs+TwVy8gPeJGir6TxxSNvTTJ
ocfCF0O0P3t4xOtltqvw9cETj0MyPnn0UfbEXN787GabtCHYduFms+N2gAyFG0aKmnyzbcGdYpvB
qUPoyyHaanW4tOEpLW5a0jWlgTFVfphwD5M2y7BpwcaZ2xnhRiLO2A6B2XPrMPGI6udfzSXOTyV5
BmxarQE2mbAsTph5qFFkMmx7JEkSmZEzeAjHNH38fOhII6qwUPcTcnmA3Gp1E13kx7/YfADswgVb
4RIzZv2KREbodtIveNH+WERmotqk0+BKMu+pl/hrJTejfhULPcLIRuWHIsWKTBuDvJtQ+4LrhaZP
oBtZFLbJH79NhjNM6utnlky1Tsp1mjhn3Gi6orkbXZH0ha3bfn8vlmSMqTs9GpELu+jqL1Hz4rd/
rdpUi6IN8JNDV1mfMFeffOIFKkPZim811j1Xmwtf8XYcz0Y9QLMo6nOg/HW5y/wyhB0a1E3E07lx
sLmUtph9iiudJSxdVbKn9w7sz3K5w6kbySR2NIzjrjfzctHnvr2ETdZlAothC8TUTVSfuGSmlOeh
oGI5gB6Iu5G1kf0Ybjr8ojXfqqOF0Huq7t71ud1ydZoNs5U3V8i2dV13i1Hiut2Zr3KZTn8R7bmq
w6Sgy3+JYmi402pYGVgVLTEyU3najE5/Jr9ycxOACviSs5QT5agl5uCmM9EHNiBusZzbdlQT7Znc
VKR8yDN8GKMZj0fXgUyFH3Xiu+Ik4t+KcujkrPkUE6FCIsyQkRthz3f1j67ju+bq/kTo5DZBOphi
JoPLmOCTJCRWbmeJ3Rc+uY+E9vwm2rLN+XquW4R7fOw4X2t3bOh2XUf5p0exOuUxSNSRmS2bhVgi
tztqfZH55PKpCeMM+ci+N1ly4wHGUP2J98Js8dSJe9K4zMzxtadhZ6ziXz33ldyfjxR13tNJIrJZ
wd5X1GpX+MfQz17hJWYlJ/V2xlJB2XAiqqroVCe+xKHBO+gOmuLbNP3sJGydk9lm+m/NMGfyoghe
Yz21ai6Wbd+wp5q7Ha/oRNw7my1ip8MTUBfIMKNiflsOG1X/YYyB84Hvfy0+KMgIORrYlEfK/OXw
CAFKaQwhgRr07Mc1zc4B92+W3WJfPkwYof/UD85kRGpxtRt2IYSl3YJ4iorbdyFMG/pc/Nb6W+Ot
ob688vP9mU8TodqnqGb4VV8MEmBPWc3QA+Mtfhtt9pbNBCxGngSYph41tuau80CP8rf7qvbjoTWp
j+7yNEKKtQ/nN1++4jLrTsSHJfUWm8ldbeEi/b9lXHQly9jjlssErF5wjQ8iMVnybdYax7FxZvtE
kXvQp+ScHjkTQMp2qKIxZ8JoqY8GfHhVlb9RUeNphpOe3LTlESIFiTpZWH0+eXfFhJmt82Bc0U/I
pwSPV/FpvZqby61ir7pUWZ/HbfjjUk5VZFaaD0AG35PHBskmiD5p9T+dpwDNbAL/bQPCxSz4WPeI
QOdENBqHfChuj/Mz9orqutw3GhKxnL9cuXpB2i6iYE4gv/iUwKJoG6q6bfPx7IvOetiHSzJ9OywI
uuBQRz2KtEIq+60LJ3tIgou9xFAR8dzTM79OLb+QhIyQb0OEOKl8/2SrwTWuzT4IvJgg0J9FW0Qj
bDZymonFFTuKfU7qN649N46hVxGxB9dD8hvUWl6knd6+CS5LcKMnIZW6UrteTY1vSwQOUbpwEYl1
3jg1F4wR2VdybiURiYfsimz/X/Ww4ZDD58jnDOtBteXkmXPPu/ekjq7UJ1z7+4hzD8WuLj8rhxIr
K1Oo1gnYPAa8ND+z4pGNji+/5oDskl4KCZVETHkuqM+BtulPgDceBzXj0L3bidykJvKOgl1+eLma
PVueHDgisx0/7JxWFKdlQlO06G3WKq9FCC90VFLEArl5NMgnGHm+odIUk4t5XQH0oKB/4baHOUJJ
Mp1xwR/dfNx00ueG1DbTOcbC7TB8nMtuuxUvCket31MTaXWXMNaB1Tqwrlfr3yeC6dreZjfsjW56
fwJvkVginffZXKjtxZerg5/Wd40f8pOw1v2m11vF4UDoJPrZHB8Zm+yAaGdxAyEYCRbTN/E79kLs
B+yp8ME423BRt/1jq0I24szhmOPZACC+QDpgBJMlJnWdDHXhUBp3LKD71xjsscYUF5zyLZVlNzjs
sABay2zAMNnPGIHqEvRW5iBkzYrf6eEPwuPZiJrIZZIYg5O34XawCNmE2hcX8u1seIfGeZi1zGIg
pFw4EAJAJ2RAa9Tvm2ZEEA7ri58dA4/nueN9c4ykxIMgPxAH2QVOScbgiy51zOc6mPALOVxlw8yX
n4uGXpKSw3XxwhuKInxoW0ZK8vQ80kGJfZ9/6cG/Q1f3nT12RAi6UA3y0V1nXIEVBGfTgcwvvVkX
bnsX7tVSVVtCvDiuiCiibGHpEfcq6ppnWe2OxQbP4cRWSbGHzfKrll9a9lDul7q7fodrA4uYp/M3
jIEHfrFufFShQykOD/FEZN2UnV3l4dY564xT/dD4jJiHunqIWNwYucUDTJ8K6qXOCwxRxcEflX2X
k1Ge1AzdOJRwQhAf/a0A5+tT27dPFG87nUIMTw31Jjgb/P6M/ZZUbOjfpc+BrppaY5rsVL77XbOJ
/FQ2sy3l08V+Ggm7P7X1Gh9nWCM8K7QMcifL2x6lYA5S3Nvg6S9OPDjbIgdidMaEuVEPy9K0vlS4
TlicXXy0HdvcTUBtpMe2mxceOyAAEB1Thj22r9zFnPqCjZ3rywRH6lcw2dUg22JMKjF6unkg3hJg
eyzK593Ed1oJckVg4rABM8qjc1eQcp/3SJp+6P/3nZ4Disy4jBlOeSLIRaDaMrQrdk/MWdJr4Wy6
BoAVzf3MmnVUazYDnIIQc+E1fliVgeoH8rePyzEtCqA5EyYM+uiFWq7zE3tyBgrA7IbzIxwNQjZU
xZOa03PIq3BsZxtoteovuWvPEpWVzZYi/dWp6R/ObqsmZ+28pqLPMs5jHZEtZe+y59nYen6tO0Uo
A2VhU+9lPkw316X0xcd2yi06HCyorXucFq/rgQYCetXCb4BSe8oqwHfILYjaAzoW67v+O2l7l9ze
eTgIChaK6/rs7ia9BVXHlgsnZ0NEfqucCOZGUv34gBTD7wCj0VXS86jXOHhAf7O7upzrWH76BvsN
3kj881iPJxZ1iA5N3Sjo33uGe8+bFMZvxA7nG9OqeGvnqTUcwr7hufgmHLh6cqZqvFJIQiOuH3RV
9UI/0CUdjyotCz7xaDUMgkWhq8yjG0IZFhQBWDoXcIKF7U27r/OBnKswhbmKWbAHgJlVnrNz7zij
Ye2HbyKNmjQhJ0QMT6C9wMQN4PCgP1cLYEHgZ4gB7yksp6uOO546iJzXkP9IK0qoTaVo1YzZTh5R
xCSfioYQ70qamqteahVoySD7WcHPrQ7hWx+zKsp8TAq3AAIvPXAQWse+8LA/KsuHDg5yd/c/3auA
BFjCusfxkiuUBSSM53w0IhUYeLG0JNPcC45mkB5mNK2e5sDSY1GfSn6UiSSvPtmpZbNkYrKSrJiA
tI2YwX8fNsYHLwKpdv+K6tLykeA/A/qbEXeCga6FrlXkCJEZoZRb/6UPP0l3QsSfwvIfurN01fVW
I8B7kDcpNMOELuWRw6hMXpOhptEb1iYTLMTGVHky5+KtOlg0ibJPxXR1nnhmAUzAaWREu6H1obVV
TwxMNvjrIw5EHPtWe9CXCLHmFj5syIlwWiqZPbNqiAtD8ZQBW4KLk28xI/JjpEaPou7K/rd+rbYa
Pcu/njlJLpHdu2iQqb7me1Xf1OSi+3QYHz9TKQouqoPihvuKl1EOH15G7kJNRn4oA+icsZbfuBQ4
VJGtSlmRTGQJlLyKKYQmuPMnArLqwaqOHGjRkqtYIhfTd9akKrltzNzOs8zGERODF4FsQT430eYq
N/9ML05fNuyL7z8fYukv1r7PgyDoNxmc7YRsIXSThyz3MFrrP8SqmwHwpWDdHqi4mm/qbUAf2WbD
BkekqqYa4kN0HGdzybRoKEoPOcjNCnAOX2FFBCmcu8M9ssvyalLjTWUTvzsL+64m8q4vVrb9GKh2
G2W//I1Px/JX9YWJoKWZUAHJMq4mlks4T0hsjC8RdAYMX0cGW9zTnVWQNZDErcA/q45g6LrRYHm9
AzUZrDiulTkDtgMt7SkzEyVT8aWnZTPw7l242DsanCaLNXZl2oKhNFf4XSS8bRJ1tE3EzrPhJUw7
U/VinK11o6U39fsaVBC63hOnakITurcKznSdQlYCSRFx9FNt05OjBlR3G8rMvyjiLpVeNZ09g8CT
O2xCoMO/ihfpDZz7M/rMck8AAGqEt3r9yt/lK98PfmLyDl9oebQ2gtbTfWj6bclCYve7s+3txqqN
LTAkI4qkCzY7WCbTv1KRyPwbWn0tuqxzCmr+w3TDLBbUALoRMdTPeDmfGwzHdRLSJnx2XMUpeV7O
BlAsYs9yct57sJ6IuU8zykbaaEKngedNmATr6sH3l3cOZXzOuYtx0tIvA8QdMrxtmf+qpsQ33J6t
G2E41Rld8Fb6cuGYPJ5M7kFochyGxemfB+NLaMmOwKyFXzNrcTwG6EEQHJm4ptWsdxWktFQeu5In
EcMtkGEEBHifkbWCrTc/XQWAv0YAr0+r+rV8GIaC4//sOP/uoCw7mXezijbfKGfia1WVhF2BNfWp
yHsJRXxnbiajld2ES//VF8sTD4Wkjn2dacjAnMBMuBJgaWaSLBWdmo1zqiwQcuh3+t+DbtaHv5O6
py4VMBjvXEm1z/NyBtpEn8HeAj2CjYhdSrZg9H1MvOw5HsKJqsm9tmxlkgtEGwcb74N5mhg763WB
GgCPQN0ZEYdRxn1+pSrbfbRRblwsvcb6CXUCSFkvs1Gd4fnhu4O1zpWnfWLdzo1B4hrzr/bV9AY6
FHiCRO8dByWDuWFd1AkLd9lIHx9DNx58o8F/hJ1Zc+LssqX/yol93URrRuro0xeaJcQ8GHNDgCkE
YhaIQb++n8T7RFTV/qIqHHa5bIykd8g3c2XmWtMsq9NMkcY4/xFWnOrNNBhfwjTzegYVpfA1kkB3
5xdfYsB8g/dKRmHgDMjmZnTnZcVaBUNgX3xKaOhCBqIGBzpNPW4jzJCDpzfPzQB7AFu8IRACBfId
qr+IR0vFG1+GeNtrBbeCWRtD9YNl6nweF52AWydUAwzx5lNy3D5BaRV+dJ5vNAAd+dLtbO+4triU
HAUUxUrZRGtmmSE4uTQc1uG28/JMEtCIrXIoWiRL/fPd5TxkEVFUxHkKp4eUbmw/Vuir008WSzjR
On/1+y/BCwlHoFeGtYw1BuRMhVObvCDpA4pgQjo3x13e65xQzl5PgR2d2Ml0OXPbs+tCOfjkCdLj
HRh8Zu9iqn7gtHCFBRfHjy4BBI7os6PjLVCQIMj2cylaosUOjIeahi3H6Dxv333094Tb8BXRMd1p
AdkNZU+R6Wy1LHEQGmUwObygN1+ZCUwb7e0EQHw/tYMHqHzVXp0C0GlURI3IOiQGkOnSrJKKimha
SZbszTe0UA/ofsl96GwIHDiyzkwFA0uj5w8bSjHOoH7dE/fARLdEDLIDexnPdxth+6mLpQyMtMOg
MSAHXgRzn7T1tg8lIDnQItzNLp5B36dbgUaTlzxXHbgK8H7I5z7RlkMeyyUtW3Vmmx7zRgtvUwZo
27FkjjRPmRhU/TGMTz786Q15kDsVW/rwgbdC+szb0IZxmkxpdoHKuPa3cHVFqeITdh38TjPtfN4Q
R/woJkxFVOI6TeWbzSQDowLKWkBu9alabvnkL04HkF4ObiAqpKIpYipRYSNFcP5xBB/G5BdtQVDm
Hsji/RTSnbFew4xMrAWH5uDsrUEehicsr/MDDb4rECXQchETTpwXXMiZgAzpWBEtvCQbEkJRDTJ5
Z0f4bJ4HAYbbWRw+x526ESw28enuWSc37dRtWklNAGTYz/BiH0PBkQUqkMVJ5wIYAQZokk+mFPPN
X/iElRcDtAgmvB4PF2lgfdVetM2+XOSuBpyIbjYfAl/kQRaUk09Pc0HGBXGYGNLX0vQ5FNcEk/zi
3l8sgnz0yYZ8ClgEY1XaoQh0TgHnfGq4EQxld2nRyXuUeY04q4AD2eSUau3mRPzFLbzXwcJCZB5e
tF6dat2Pr8fnV4+4kthxcep1HuKDp6yynY8rMBw3Jw2avL+u2YfDD91XFzKE3u7h9pptohW4JLEt
movi/eLMBc6NIOiUfWgK6Ch2GWRAOY49CjaijnJ3sdrZR06NkfuBCdHTT5mNG5DyEHvPXIUAAOt+
vKIEYOofIDvEZ/TwcnBXGAFvbC7ioRjR1vQ0ufvteToTFcFpG9VvVmcxon8L/9bDAzanUwoGeB8r
uMSS5EAyGj8EvsfVgkgX8BYgDBNZEw8Rv2NuYX0Csl5UZqB7JD9SH8Sn1ecs75PuohpKD6cz3pLz
OfYIdrbYSEXzFkbYeXSBHNcA++M1UQpnAjSVxLbVNgAzb8FWslrZZL+MNrSLQzpGWSAtSPm9fRvS
TpbQeNzR12d3MdbeGZU39kQhkNsnzYJBpbKGu+D2iQnZSXowBpF5uRci90eXAuAWlNpt2mdaTHVF
zZdb5C5QqQ2ue915oKngj9eKdU7HeIfYh4OnJQG4ZEUqitqw1GxW/Lm2g02k0mKC8aQWT/2ctPRR
iXWTGh4YNQju+3GT0zomTYThMy6YpfVxF4B69FtmSe1Vn7Fx0zfW8AluPk7xuTCEE566i2PA5k1N
r9OEKsDjMB9uu8MTWHO/+mDJL1ggC5DFwmUBBVqLDdwnPmAOTbcNDReijYFDySMNDl49sshQB7Mm
9xtJfE3rfQ6lQoTd9Cn9ftC3IyV6qwZ/DrUaMpNTlX0AQHT3Z9Sh4hX00TejQIyM52yHS0Ju0BXu
29NstItnMzyH9iyPu91LH6tqTKBqDymAOLVHqtvlN0f8l0YjdebIO9KTN6GRu0smmCUJLETlj3ux
wmqXvAKz/rhsEcKjTE55LNSwiT5t9B01XNgfnBpWn+V+oKuftySlTPkChVIkcana+7qFE+Ptx89n
rRbVdH0841afU4Upg9JR6u+odOAL0SOKx9IVgWxHBKdCmOsRz4dNDihtoDiYgpt7NxxRPIBzR7XE
SuOhHJf0sL1eIuZOHzmJzg4nMaTK+HEOt0btDZAaneg2MlTBpaQl/USIvY0aO6Hx2HCdMw6Lqg13
xQhoj2YoODebQC/He39+/hBgeX+XYFvvgNpRBAok+nCpw0cyZvyiGNUOIdAlixWtIUyDSU50cqhQ
ffi3i2wuATsC7K7dGpJroLceaN9BBIJyaQxViYXSxwpqW7kEULtuHBN7TklQQ3J0RbieAiGEUy+D
pZ6NKoKp9qyNM3gKiEsiSipJT/d8cVQpq1gcelcI80FBicvsqw/foX+Yu5/gpQOx/JTEZnjRY1Is
4pa+aDoEQ3Kn1BG48zVZ5MfenTnkig9I7LozhSLdlZqs6J0hs6ejEc9+l4TBlYCNKBJjB6Qzhkxg
4z7bXgrnIA8ZE0Cs7pzaHN3emnTZvv8cx1tMPRF6M1kdH6RESZthDTEWQLsU8JKremzlPqX+VhKU
XpkiF9EXulb8ZvxX0i/QE+s853rXBZ23wHDF9NBYASkpzWA84n3hXSiTZEaoB1rMefvUW+89QhJY
hVWBL/bTVa64pOrXwOVpPasIWs90NRBuRRfYA7yxOh5y6HZBuFetegghEQ2EIXQdpMEVXMkUJMJN
STnwhx11LQjjk4gKnrLFo0vs9E77Y7BV7sjr4wxtEO9oEl2dCbiGVxI6wf4KiJt/LorAe3z0PXzC
ToBffPmSHOXngjxJQJIKComA1sJAsh2UKBMucWmwxDXwpean8fAYrX2TVXn2cVy8QjA4ymQplcQD
JZDqv7MJRVobSDH6r6uHlRoayLtUK0ab9/LSd5JJYO0VvW7can8TkG3NpVUqHj5xKxi/uI8nXDwZ
xnR8Aw5egxARQZlYQsApQgvwFymELqJJQeEF6NW6goozXGPAsJt7wIodZnb8GC52PdLOMCVS/Udp
Eb6gxkge/MeKPTA7nj1HTXZHr2Mwwv7u8zXaQsfLycL6IalxGcoygzd3RhwuJ02H/yJX7eFlPijp
EBjr8DVe1JPCXQASCMhXLTltOgHA4FBaUiIchDNIMTvlG/3nxsUD4kmwbRxbaZyzQSOJZMEwnHjq
W1Eb/GYGtlqHKvbqXTJRUdBir7v2gtriw6B7WzXckI5Fl6CAAm57odN+DrZC+Y7aYurnTR4B0INb
Yudt4vHhC2txxVlZDsdKNq5r7inl1GUCjEGfDtIZzAEM7D7oeMUA/8MGNqcDn/w+Oy8mciU9T8OC
z9TQxK4G7KomlLAmUQ29neu49FISxkh8sEjYsA3BgO5tcsEE3ExxHhKIWgY84KzzGCjWy0gZgMWL
T3Ms3SgTz1LiIMJAhisIHiGqYJ+gQRYlCvitD29djkmtU9wlDm/JvBBccpazD0vPaIF3vpZwS1+P
5DAvcXrpgtCAeKDb7on5mMA9pg+vAXT+4BYwPe2gf/Fg7kcigGppzA416wJUTmezCxyeDXdWb3yC
bqKEtcN/fMDB7hbJBzovpRiWGm/6MgGyaRM9CCI+vUx4o1uvSyuY52xD+PRGCXWaciABATkjpAwp
7OkrHRwsXj5tfkkvp+YtN1i/M+0HN+rHHh1auQ8hOlYeGm6ZilQTFXkeiRm6Q96+mXHlmoX3ZA85
ftVaYwO97ad1dFPrHOPPkHgWZKjvP/ptH9jVmMCLIfc1OqT6B14AOpExzUp1uOnNzlRSuccbR/H+
U/Nm+ArY31dkBa0XR71HeEBk8EQ2VDIzK0iv2XW0NwIESsBCRAmN9qV0J+DJFPWfAxuffRgEdhfo
JL0P4uE6Rle71Ta4whu86EKtRRgKtOqHZki0JGVVJUeyr+GM0tDYisV+Q9pzCOkvsdlT0u3b34xv
tFeCo1iFx5rCPKCeLWeEpB9pNPa9YTUk5MMQqKTe/MbnerhPyaLFTarOKN8gb0v9DNuvb6FaSbh7
fyFKBem8bxKXQNy9XU4mRfYusGu3n9mMDmFcoEmjNdmhCg0AsVtyKENnIh2mb8d6n4rnfRvznybV
2vBOrfdtewAtI0UjbtHCbeZWyx+YBM0nV9ghWsKKaGQKINz3V2ysY0SDG5DTZvKRgQ8ACJQDskxA
BkTJfh+Pt7WzvSmos7fSBrCld6nkdQCbrlTY5QEV0azEbsNdTp+sjqlkWxsZIVMfBY4WRWuXGswZ
p8o95O5SYncie2ZNAPYyCWleBQ3I2gaaFWSRwmQP6v/owHwD84yrXFyqJEXHoknsTfGe7sM7MTKC
2RZCanhIUAwhon1N0M3IKF6GCkhABci5ejQfMN3zvmD3YFdd88jyTbgUIGiRtCkU1R1wMZtgRUHw
rfeaNCpWRHEg44cF1Gk3ClH8YcVQIuhBaIYoO4nU7NgIS19NWiDNcKO0ceYwkUf6snABn9RyHj8v
7usazqBXIp/qQcrafLaA5HcNXgCdjpQ5HnHrXfINaMGB2Y0OnutKgBUABRFahuewCzCiltRbs+9q
qQAWBw+NRpATjG2CMWjrVElSLIshQcOX6L0ElENdOAC/WKM4KzG2tyKrIQgIGZcJbrLXndL+teEJ
vRaZq3sOIHKF62ENesrNbTWEl63SbT/DyYZ+peuZdpbdR5+M+TB+PsnvzKlC3vn0se98Eoeov2HY
CHbgXsgxB3IEU6BW+g+6B6Ymp2WTLNtrfXC5CabZCF6zZmtJ450Sy0zi9C5fgeI5X/hitLNDtgW4
SVNLKJO1nF+8pZkBjdyg0XgF1TWkSAgEeWHUHi5sgw+t9mbFCOO2hXYD1Bymhna43NL9wTJz3FLz
203qmfm22rMYSMRseM7DZfXaAeyRJKEgLTSko8YcAp4Hzx7Lmwi45qCJhcaUJpCE6KkRVyBgGhs2
hEywB7+iv1qfmWeXIj9Ki/jAsgYrJ26hEcp8hDPwlvcwl/4ELc1rqsL1LxDnNRVoq3QZf5osJvjo
TdiTZrN2N2Qpsa+m0u5NVFGD0w+uC8ddWh49DVIcfot/JLQ2SR4onM1z7D+HBn+0zxhs2v77PkCF
lOthrFo6zb9NNzSxsrT10GGNtWWcwbqggzNPY5P+aK/GRkQPtyHfq5/0d9WUwiC/xEKPlI8dJ7Ak
KwEIG1HuvRJqECuMrA/wtx3MctIos2mZ3fw2m14a6InZfNOlW4lGIFqYYZtKpMkeV+dMGSFJaRx2
qdKwaZjLl6tWf71e32FoIbNBF9ttElC2cx8Ph8AEwkkxpb/dAtO1zh4V3kPdVVcTCk3a2MBm0KIO
lNUSP2Cl3qR4SjiaSF27kwlL+kohILIHFIfXXpXsaGHoPYpBTSf+xw7q9g+C54rokjDiQ+pPyP0M
7TilXntIWSMOM+QnTkRDg/ZODX9pwkKK3HsRo84zpaf9tJh1my3yyn5Bt6cUWteau/lkOph3WEQZ
D9IqjMikTw0uFK414pssjJ0sYmhmqHZ/xxp5LH9iU9gLP3sy3yZkpBvBHp7sUEvFSyCWZR3Bo5jt
HUJPgM28NaOi9x3dQQwx5CCDEpZcMWSWA+Rqb8H2FO0GwjEGBaUJdyqME1Wok+0dd5oR/g6MVYAy
q1VBRWeIMmxLZ/+dN0E5X+wP3kbzeUs5CEnrMeQQVrC5bHKCc0+wyxuB14XmoBOMtw78QshI+/5t
O+mfzCim/pI8IrAAZObFAeB8O+X0gS9aDibx5EyKbvELASRxSiMpF9yPlWV/vSLtQ5aXBo0p25Ey
YM4AZGY0/NnkLKUh7IPufQRm1J6iWDJv3zmuld59E5Da1PtYB4hipqcHBxDZShmzRsF5UN7Z9QTN
DmEundHhdkCTc3tqRPYMYEInv3S4Tq4diaipg1eQRV/SXzI6xIiIEonAORI0NJctVGz9bjUYCUJ7
oCpG85I6AUzQ4+6WVQA1HjDsbUrGst+f2G2SRxc7pFig/tQ6LMULvEeU3iit+TG96N3LvLXKt2G+
bztI8OYYjy1VdPjK+BFjzafIBVFZcn2oOmpeuiN7EBvY/5BHWKI1mwsqSvaEsjc7OOJfUgR5C1sA
6Et1689mPlnlHVHIRz+mhAHoewYQAlXCdKINWqRMqMZGGcY7HeKrizoQJSEsNm8bz56k20fSf176
L8uXdJDA8UB4/SoWJ8LL6d52iYmwGNeYCu8WzlpbW9i30JoUDwJnPKzjiAlYTI2mx3vA+HqODk4P
dnczK4/eHe0eiBebZO9bFQVXMHFVdIrTnYcnp48kSUuEK+YLrx79IT1ysqvBKYTZoGib8t8YuJGY
emtFFQJhUVn5dKZSXsBX4Pz9uKaHANcOL7ApRCOH5fnmq1j1nCru09lfF+0+dhuH7ofjQ9SBqq+b
L8/w3bnVdUDae6KIKT2RT8JYp6AM3HyPwOgan4k2qSQlxGyVIWCKGNwJpe5QMJXZC/E7yOcRKXHn
P+ZjciiwO9E9uP24xBVxGkVkRKymFWh7Up1CntRW0QG99+G6kZCESr2GSVnE6vQhHVdLIARKjm9d
eEhrdLvMHmHUmgIuvMojHaeQSrStD2gStQZgh9G644DCmPdeTRUcmGbCjcec73KqLp3VG7agnpMa
P5jsDN8+UUjPIETmQ2rQSb+vmkePVub7PaDOj5DMSYb91Vo3EIJqrfsUfG2eLuc9WSaBQmxyU3Ji
qNCrg2pA/I9BYhRSbCcegMXzYhb6UOysIZUfPrD/3hwlZQEvuSQtD8TSpJkJoSszIiCWkiKK52om
/0jNWN8aSKURXJH2EjUqRO2L0P5gJzrBZR6CiL4oD/thFbSyeevKdikrcXNQDC0eb2BKoJs3rCl2
IiI7imsu0UhrI1ZoiLT6SXAUmW9EhBR85wgkHqVpqTzWllufgI4H+iTwzIfEN41stRoiznAgfb1m
4ihh2XB2+q8WOxcgtX5DNPAUcYmhuWXjnogHuAQgLfV1j7mXc5Th8nmHIehCRznQ6uhvWlJfenYb
KIhR7LojI0k14WZGwMpYWT6pARBj5I+/4sVcB/C2Qo3KqhqE1JbMymkF3OU6V6r4yFI9/OiguR8f
JYh8QMkYuYgjoeWUSu9u5VvUq9TJplPpHhw4cBZmzcPGzR6n7iNUGqFVxmraxOt/0GlCXTnFctSw
oo1NXucgGGFiESArlIw/vU7eIx36GBkhJdyU5pGA3POqhBru/aIjfPbC3c8edz+UadQ7N92e3g4+
ag5MZDQQAgCn586AI14aFkVpSfgyJsJ++fXCoegbfXTMIcW/Lnl0V+tmAY3RBOUkT5cEKfXsFMaC
VbOo5gRiAjdYA0VlvaEgiryu96//+t//7/9+Pf9P/uMEO84rPx3/61hBfbU93q7//S9V+9d/nb9/
nKz++1+23TQdq+nYjqmojuoYmsXvvxaD7TGXV/+vsrg3rKOubMcm3mbRbXyQQTm/3AWVcyhIdf52
NfMvl2v+ermivCvmbt/YjqUAJ++81tI0brdhyL4TyThDAY5h6gkVKOAuE/g3KeBai8zoq39NRSjt
iqqk2oKOg/Ywp1VF6sdp/GTFdndjiHe2M+Tku2jEfR3iJml/mgUD+vmiW0p3I+j5RrwXPGLHHdzc
kvpsM7KGAJR0bATzIfwARC+eFSpI35WpGhiZFYK5ki0yNvCn4GTM5nRvbjyEo5DnU0KRDbem1Kju
enVQB9Wo7JjjPSEBAiBYVQVDgCL5hzKgkB4qmjnd/Q2UuciZFX+ZSE2XmfrTTNq/Du3hdNXzSr88
R7CYRiVE/Qp0Mtr7gzTE6IWbqXZFf0l++ooK6Fu1CC5CJBGOmT27rPcZmVQ0vEkAR+dsD4ufAWef
/ET+okTAtRFDUMP73JkfyCtQuizjpmck+yV8cfSAbZDsPIY0OIW74OjvQxW+wn14b92oA20yxM3g
irTyLtGjbaJGEDHEJhpKdnKLYUGMnBxalhy2KwPhQ6qIR3V0jM/8Qj7L2E4O0ZyL/PujladImPKH
qChEL1pKoOTLIzMwfBqQk3MARxpvYgaX6TVEeyvKE+WL0mbRr4FJ/hoeptdpRSED5ApJk3tyohfT
KZ/UeX2ZKcJM//6ZGZn8HgkVbIsZPdBXPCX1u7VCi6WS60ihtZNUnKBEJCMreCGujtUJLLISEP5+
7pFiiZCcDgD4oCvTEzOBFPr9lZQDjAybiD+9w3mK9ESkfprJJZYf1j0ruIXUsySnWE3kj/+8G031
H1aMrTiaaauqbhiW8+uKyWv7ljeeesFpfvMtlMGFEbGEORDMHAfz5amZBs0h0m8hEqFRERLge3lE
jV6HwnDKNZ5k05AM5lii5edGt8UGohUto6ecliMpHQIa9DhjKvcvd678+c6b8vufrJZa3V+5ejGf
I5NNDplKtA8vETIZHJJRzlo5Lrei9RGbBM6sL8qXaZb8UXHEqAijHyOI85aUusN1IhN1AvuWAYcS
n5nZUNxJmBU/mA6Z3L8NuyU27veN+tOwN41fb35j6rfd8Xncjv12m7AqJCkHadobzJEIvuF2VXdP
qeeJPmfUZCmIDbw+TggYrcrH54eBuPndoyYW5pJhf0ICn1z60eOQlUOZKJEKapK7fx7z5t9u+zfT
becvp7lVsS8n1nXJukQkF8vwSB/YalEoPCYGWhJ5rCP9eY0OM7ZmfF4ayfm9+w1fnZlBGcvmRo47
2f4oYwQg2LPbCAUyv5KdCSJtIr1uRgotIQoVePsACUXaFip2mOyOJl830bOBe95MqtYmUhO2B3tI
iAD//MDmP51VP8/Tbwb1ucl3lfO87MacOxhAgn5FiECJGqTV4glIRtaR0lZAF7CfTU8JuifP8eah
Bf2k94PG+aj3Ia7F1xMjSdVUnVpDPQKOp/M8wc0Y0yXn12eeBRKWsTn68/07/zhhqmY5hmI3tab1
2yY5VZdD816pz9F5irhMeCdfC6c+leT7bJ9tEghY31/l2eD/jYhCUL55YfQlvi+Su+paYyWSDXKc
oi+MXYDsFDN8iyssas6cObMK6VrDF/sNGeqPe6uM2XRvG1xHWFkEPHUsJgdnxPzy1M/1C3urpgpW
tKQn0ox0Ps7MPMQovEqsa4ElrCB+lSu/oj8Pii6b6z82n6lj9JpNXVe13zafaTmv7ak46EBcdVh8
npH9ePgw0N8gqwRjLy3Sq0J5SQQEpfraoXQpsSbb3GsCHSmBrQem5e/m6YnEMxUnwER3j7ocHbCx
vaOlIfnz/b7v57f7bTq6ZmuqadpK8/08P1m6Ymtf9PqIpbuFiMxC3YoQNvI79xh55k6TE1Vnrxwk
YYj4p0QWJSRdf9sK+j8spV/uQrbKT3exq671WTeN5+gIaZUen6Jteo3UWPZ5HYv13XIUy2Esp2/N
7NZkqeg6pFf7GEmt84NCSzJwnJavVsXp9pdR+oet2nSaiqWyzhXN/v08uFyft9du23yO7Ail68RK
qXNAS2mOjhFMqihfy5qVc92JrpkaNGkmlfvb/GV1/fNs/XQfcuL+NE577dmo1Xn1HE9gbyabHyxh
s3AC2f4XanQJ4rDOlDuD4hHF/uXqqvMPLuAvwyDO/k+XvzYaB/26t54jcdJkJ8/bsG12X1AyE4Nn
aANVcCuaXXyJ9g2aVZRWigTeMygWMeW8fk+Ea88UXv+ClFERhd8iu+H5iUHgBX2r3xhqKbkCSq2R
/NsnwFQaLxTjId6kkr5Sq48aJgLLyZ73FkdSpMnlf2eOiZy/EcTrDMugksrvLKYMGJR3TfgHVUeO
EDnMb9CYnOM7BgTKmuiC0qidnDjbzUDMB1yGnOV1gJM+rbKKDLsT0dwbmumVnKYSbulgSsT6aOcR
NXQ00zYjNT1BFL7piEN3SA5CGo7xEXMEyXyopo2ZHj3TZyqmaEsVYrhNavxG8R/n3Ahn1BfeYnZc
q6nTRiwtM/FjH/zhpnOiyUVsXBU67So8UeEs5xg3RBL7z2vd/se9+NMa03+dZKXOtZfNih/rpAbB
jFBBtNJqgm6kf882Pep5Xkixk0lAru48KlaUAHVoz0CCB0F5pCuS0+AwgNMuVYL5wUesC4XfNvtl
hHS1r02omY/ce1qFF793dA2ac/R0MzglGlx2mZIdrj5ChaHudVTC9NJVg0UtlQ8Qf0DB424/C3LY
tLSlu08Iu8lOguplhev/eRB+HwMcVscxdcM0LMyO5vxmjzYbw7Kbj6Petm3PvIf7NUSXR3ev/cUF
+M/LaIqm25ahcB27af821NdDbpyO+e7aPhvEfEh0zKs+aEJp906Hy198WvEmfjb0tqopzaat2LZu
WpxOv+3d5qtW1LIsbxl62vuZtkkP4FVQpTb8x/wvoyd+/e+XsjWtaVqKaqkcLr+uoDx/KGp+O+lt
tKnsibrc2AJozLsqxXr6Xx5LUxUZpZ8vB8Twi1X67cg9VeXTbs4bzxGVe2kjnrcbsfgh4jSKLTCp
UWDTGym5v13HgqiXerASxkoTYXcO31SnCuMF1S36GeEcZlgseybf31n3EMDyM/LFSK1beJ/yWysV
P/SGTq+B0B/f99/NJ2KD7Kh8//jIW8C7zkWhZuTQkD97SgfATTgX9xCDAr+uj1go0mp2hELaqky2
sA8neQxTejaPFH4rd2vg9toRFP7v73aUheYDLT0nDciuEZ8Q61hStA1HSZlpKf83Sn50JLjGiEL7
glPV4X0ogOwWIy0tRhYx92stfyP+tBXtOk4XFhlsJqFZgbRdo8sj8ngcc2jPkzKme8rgD+Xg4/23
vJ6bbnTNL43sHY97y+QBdx0TeZ3Olju0eVOD2+Ly8p9vz10GRt4ccZOOPMAx4V3EGr9ngy+Ia/OM
8hzyKVDB+4UZAMFIYZDP3BHJHItfkq8BU/l6pSZ3pqxlbJDuYJws/uWheJezPByXmUeA8nYK580W
zlk5I8hdbDw5LuREIDXSfQIA8h+Ig7mp96nCjyHm5t20tbzD/7wj2m+MkYH0IBOfML4yMfIDkIx3
dNLo8mQQSjETJilz7nbLbclk2Lw5Cp4yXeesJE3PG30PMjcqk4PwKeOtcLgZjLOsXYgt8aPlTJPD
r1pzoo1ksOVuDlxW1sCZK3Hfd6ID+UaGqMRGy/VkSHijEfoWqzzOYRG+ZyXL8tCRpcmb8GrZIHRM
cmcadFEyUywUGTkZS5s1cOAt5NHQl5Sl9P0hNyEvkH2iMgF6yBPIf3WKUeS+nC+ZBRm5LX+vsVlI
vlGQz48Q4uqdhMEYtvL2+z2ZG+5IXnJOYGWcymsQWQ5oEswHZSZ7AHod6e46vqdC7vXIHcuhz1Oy
TWTKZBXLXpR7kuXAEmJPb3r70Y2lJAvqe1HIY1kv7hZkEPH6BnuxzFDyOr5HTh5UZlSGtt7zNLIH
5FNjimW5OOzbMxPHvxvP6eYdGUNEhtITOpSyiGRL8/c4JRYolwI+wasZVHkLecUe+VnxYuTH4qKI
o/KiC5FE//f873kDAcbwlfju7TPxJ+pXA3aTVESjuFF5HFl0jGoCrlkFzKJQA0tv8CukruNG3Lqh
CqBRxtV1eTgGFlxsX5sP7eI/tMkRAHztlGExgRRXHUCnoNBJEt7X4rdoX+JwCCAFqzOglABS4sOU
6wMuCNowbY14lG/MqFjUiMV8eyX7tYqvIo6NRG4Sm80h9gEuI1oloGsGZcvsFB/z8BxLwA5PVphH
xsjw0WMMND7PhHZlrIGlCha3/5CfSxgPAEhQb76IAUugOSPRPonx+aW87Q3gjo/2rfCsBIxO/lh+
eoMrWKL/XXQXiZWOxJRIyUOMiKI6gN6TSAI0cPvjvkTFBG4wyJcA7UzguVPyDCCExv+DOhbPTeUR
5adaCPEOX53IwC8UGgsN+KCeAODzn/UhIVprEirRRs7vjNAKkWHgdU6kA/XZ3VMmI2p9iZ9of4kf
eYFMvw7k945AEqnOtcRj/P6QUFXG/sXo12snKqVHw+ECu6RYyOjrvPiZlmvxQu3ui+hDHFBmctPR
I+tLZlCNDjiKTNH7CvJVriahsXzMId94e7AmeCMcIdye3D58Cwv5tZ5quFxGCG2Zfx48A4jEu0gF
EOe8MU0WgzxuQQP2HX91jgT0IWv25Xd1quLm1nx+rwZZITWf16ngpoKNkoFinWyTCiaaTacYyPVe
3Nb3WsJVZliYAq4vqDcJXaI9OBmYlHqi0LBySO5vrFcb1kRfOpoAun/BhYcTjvm3E2uEaCXXur6R
AY13dqJ9sI/oLid6vcRAcCHFZL6Oz90Ya9xHxT2ZAY2O4r/z47DA8xe4Vm7slNCqxv8B4LuQpQMa
2cyu3BZV0onAETdC1ldHoMJjWAFRF8CFkDJyY9A7TlQ/Zyhkiqow51Mc9zo4Dwy+O/17A+VJGUBf
kZ2yguFXGJgr+1AGGb9X1PbeIBUKCVy/ZqUypINt9IzniPYIFJ6nEqxLIKGy+VRWjogWQX3iRBfq
FQ7+rX/qcdnFNbtwkVco4k6yYg7JHg2uFyMgu9cYCaadR9oQZgV2jewn2WOCqs1DwcBrubE3okLs
QuiUtx0RPA7FizIwkSVIDpLo6TuqI9zjSIteRIWYNUzanDCryXUk7FJnckV5L0Fm5Na3qDy/3z2u
I2d8DZsget+voBw2fhD3PIh/JKiST7l/M7pk3//KM0h2TvCfRlsef8vQyjaSAS065NjA2yWQo5eW
AaXcEBiWYaUdRcA+QQFLtAOoWKTA8BpT2OMk15YNWwmPNDVmyBtH4lkK1s5Cam9IVQhofgIO+f5X
kPdLrNLpJv8XTEwSGnr3QbxbZFcRh2FUsoqxkc8XsSygX/mFyhLvYkIx1wgbITpm4I3X+EIBEuS1
iAQjvNZ+pCR2FnIlE4BUgKtGePt6RflacH/AUjBmNSEpMN5+kLO+hfYYZXNu4vsDfYCwokkEqQNK
aN93CODz9f3LAg0nmTDAuHiTbJL/wfEQ+kFmRsCyEmRPfooYG5tH7k/wULmbF5MrbgRKKLQdoElN
QagWKAFC07Ee4u4hxLRJKPqjNCKRln7eBf7/t68lHp/AJ/Ja+Svdb/LVAVJRAjN84oSLe3LkmBRE
sUhkHMEZPxX+WiiWj3gcz0x+L0kleQW6Tm+UUQ7itw/MGfqNO1KBLXCkABeQ4XPzSLPTdNgAgqfA
gu1OUcMD/bhiVkZW/GDHK2FjJvDxnDSS5IIOwGJO55C9OBlk4cnW2SUkbms2t9i6KlSG37G8INIm
21FWernOE+e90m+tQ3Qly1Ei71RHKltY4bAoYioXomPwbVCM8AQtExwSgc5PNjFbncvIxQTeldUs
X98grxy+cgx8m23MJedRgWLVhVNKbLzC111oMgPij4qvoOHcUfAk2SM7gGPm/cay8bBK5+DA1sjp
DoTxKs05O75NucAN35fkNJrqKQVW40ZbNtc5ODnvxCZPGqlBGZ0okP02k5feiZuh4NZHl2Hx7Dji
L3Cj2+QyVYaCeGBpfE4yygJujL4J8QbPzBieOdefnPRig769jPPkgrVXeYfnZI+0xJ4aLI7E9AXo
cknKgVh39T36HHgcvJKCUXwt3MTIeXEA559XJtNM9x32Pz1HKeLvYoov9BuLoyO2cMdENvtm9MQF
4miOthB3YF4yZXriVeIAyXEqOUU5UwSpwVxDgZxeOchUplLSf9vE6j6ZnC2aewLtGNTM8EOBfPJE
nCdwy68Kjyulacjp212KBjD/Johhwb1dszsHTtGRp9JwD/adC/ZKpLzO/FaeQJyJOpDvHpkWVuQv
Tv6R09GK9eAJ3gh3b3DqIUzGUtiwqizG4D0W7yML3h5vH7xQNqfGhk/5KudqIYI/jNl1JT9DNsx/
jGQcN/ElQfnJP/Tkekdplb5yYzXgZpNb+RQP4YpY5yXhN7KQ8WL4uRGiO/I+sjWmVG5EkLQNToTc
0CPZxDc6m2R6VB7l0HOiBh8mOiXyGznytbARNddOeuW1BtAzXNI+27SFxkhLRBfLvjyq3L7mX/DQ
BF8zOeA5SfFwlPCa7XEpqkx2hiwS1mxP9gM7A5ROpYyc1aRybnBZJlm20QGkzepuk2fabMt8yXkk
HkuxLtbKUKhkwOXaB47b0xuVvvAVjJo97vRf3K48qMno3qJze4+HISeKmGVMbIhKvWTEZ+pQLL8T
1wJ5isWWD2xxYo7EJUFdEvYvOQn01V+TEpqAO/8JkRiKqWuGIcnYXxEZZ6eW+/J5e44pKyUBKNSq
VDrO4UfNKJg9jgAwKuqb6aZDiZHyht7Tz+P9KB/wC6K0xwQ2hCsZQ5dwg572ATV/k8tig/hqckCN
kEQFFas08aGwAjdUjxbyVyO4Lq6IQS/M0tfW8suJYyfVNdxU6eXcgbUVHpW1DmdLA/ecCBbp3d6R
cM1Y72jdsOGB58YeWnQBhGCp2VOjMYRQWTuk86e31+CdNWBMphYA2mr4p3/sPMlaNnAPHtLi2+l0
nt4h20zgVLKHanR0F9AaL4RL4JBdH8N8HxYH/IUzReOLIHu6X3tKLk7aD6IA1VcoMk1zIMkQ5gpk
HegTlDYAGl1XfueD6hwqG8OAy3w25sH+iIO/odygEdiowIW1d8ngy7BpR74DyouehP21vQVSeXTw
51+YoSsoAdQD82nheDrEAg+YCSC5qzIa2uAtoBsPLU+s6Q6lmudiu2oyrBwGVUKnMYs7cdJN7e56
c1pv8M3hE0F4W3DRGo4V+ctXVgxUOBr/P2Hn2Zw6Gi3rX6QqRSS+KpKNMTbgLypHkTMI8evv03Dr
nD2eOdvl8R4HLBTesFavXt3rAT9f9ZeDxafmIKoFOMC+rQk9wVSZ5jO6l1leJkmOUoIXIX8PURlr
Roxie1u6tcOa5FCjMw16tC1u0QVpDqYxZHv2rIopXcWtKKbMvWnABl61sdUeYUlnpAV2GYdw0yi3
GXQ2Io9rf9eGGC7Vf2fi9Z0+bTREWXlSpxe5I+GbvyO41n+QDyiuupTgACA18v855I18d1jXlrWq
swqi/Bo57e02MegZtfYRPC5abUvohPXNL9Cn8+v7/phqziVf76drr4Qmo6Im5O6mmzDCCQmuxBLi
muRpNaG1r7En76z3Ft0NlYcLaYuieX0cSXQV1S+IhbD4vpXBVq2qZydFA8gJ7+se1koABoJoqEGR
ASnkEr4uLA5cTTHR8VaV3Y4VtVpPtVcFP1RfCMRBVoBExkJJhOgIKwL+w8WjlXPODqHidqzIjliX
6MlsAYDTAorIj35A9EQIKL4I7UMKhYmfCJvY/6ctG42aM0ZP+2xB6GGzu+vnsHRvZBQiXqJR3RQd
55YT6DswEZAfMjglTlsqfst0nVptp2EnYi8cWRZpiyRsVdi3SGZfzgoePxjBO2JntzRfgdb19lWN
orFiNmEMWsAVxcxfFMmQfqZKmBVizJpKLvJbEHIrI6eXRwVuPpmc/XQvPWtfV6ClHEzhgvr93Q/t
NAoSlFvjsTu+ZWkkREpl9W6bsQhISk1WbN7IXLArirqlfe2OGmjvUyJips63XlPxfT27sBXbsfK8
eYsia3ub2fQOwJk8Rhvu4zabfmEtegu87xwFeg6IXqGZkCxMsecqoYMOf5lB/n9NIcu0rMBVdd/3
VL74o9w3NRZrx7BP5VD72J4hcSe1Kw2gukdKI36G6nL7saJq/VTjQ+G4MsD764wGDKPhPi1G+XO9
Ubzcc0MT2ov9quNWYGF55sHoWmIemzfxQirCBZurwBwlmLWhMKAjcI5S+3Nj9lXnOxMYCOeG94r/
n/m5En/BPudG7VOjAwAIWljNCev79ixbv/NsAY2ug0UJVCSoSbmsPbSHl0ciUnbyy0CJvPJGBTGC
bzasb4qQlC2a5IYzMAPWQEZ7nbxRFB84WW195Tdp35nixuqhukepnPzQb+ZJSSm6vJWl8bkS4HCb
KqhnGnFACvd7lfpnPYlKCJUry63bVp0nZv94YP52vvbr0z2Gt0wrwaVOWvbOfchyqcN6wgdTa5Ho
e02yJZNNCQlFf9huFyAyrVNBU7NK6FvxpTup2UUqzr2+j+1Fc4fAHjE/KQZ0SnIhfYjQxg/YNply
AjlOk23D3ALJ7XAsgGK3HNU4sB7RDYMjpbq+b3hj1frvn0ULO4+cJywmHnSIRdeEi86TFQBhTiDw
sY5qzut8dmOhKOJa6cGgmQStY8kcAgRozHW1t6sTleHYFmlAM1TFVBFK9LUyHmU5Cu6VK9VIvDDI
5IheJFQOl5RoxXGrdqksmGyb5lml2VrFmAmvxbueoBJhNDaI9xTEKWnX6sgyiiDTLfCbjfTX4n15
TWhFU/AGJdR3Nt+UWeAAGWBbTTxDBo8XZYLynuAAcfRuyX7jMnFY/XS4DUfXwrxJxAPUK8rWHZbA
EZ51UsjWdaKTFWgB+e/XMWb9BzOOSmJQ822zVvP9W6T5x5qwPV7nu1PhVJ3y+lBeaAdLeb4HIGHo
sl9bCK9l9vdlyP4P7sU/3vHHoC6m64t5vlhV54AuDnWiyjnFZ7g9Oyj0fnipp3MrWh2zApOBA+bQ
7GXXIdrANecSrp2xZNsLnMGQuig72+PD8pLVN2+nTevvZ/mz5HmbeX/clh8lT9c8umZVcVuOTsR5
Gm7TsJLCjot1SpyxdX8JM2zn/+Bi/G9I/6NEbeb15WY2dS7MdS29m2Txrc0V4IdlVWiQhsqLcg/t
noJq9DJt5/rUrruAHj1lmbqvaNaHCjhaiT0crmIalh0CkAVTbsaHMDYBCr7QiFYATV2ECDNFqVQ7
JJjmc57OOjfwsAnUEgpVEBW2hqsqU1rLDM6m/fcL7ttmtxYJ4fFSVIxJNFa8jeg9FgvCbSVvr99r
Q/21aLZAf+ysmq0CCfWp/VbYRwBjWhQJpeYVXwke4VRJ5gRAQxTivAQkLEdaw/xkSv3hylKvn1+J
xvgdccJmnOO6vUpqkcMZqVBGEUkVOpUKVYLxH+ZNMUdu8dAxVWUGLCVD9hTtQ1mCZrM3twW4Is7K
CUHnh9qjQ01IRWiXSAeSDP9OYfhDdSlbgqAERcGXaUF1/piJ94dpNdCbPrVr4uz5fZpGOL5RHSJS
Aje7YYhN54EvlzjNar/F3Bp4i7hNuBdBlL5QTYmTvxf/VMmtvlUwuxWFq2/VBXV5qhIKECI4z7as
FqwstIJL01VgnXZwgXQ6c1WrtJ+rNKtCtk+34r6DdXiz/NbFiM6jUrvukT7rT+4j7YavkP8oRWdr
buEcRFGH0MnqPN0WVpmKXJ102aeMDSt4R+8ZAKHeFKCYG6DBOuWAGrA6LBVTmvsgEYo0h0QKt1Ax
JHbhjODjR62r7xWPKOowGrf7Jcg576oCqZqZqneq4VECpzRHPZ3fzlUL7latC01TRDMwi/BSFQfz
zkXX9RlMJD2yE8fV95hzj8VYomGLacYz5WYRzupXtxO4HYSb0tVxAx48yGeHaPuRAl3e1by7gaUd
Qmp9xe1QHXB8HesJaQSpIHjD6loqJqvirIIit5Mxpyu5/6u7KuQVgpUiLgtv2C0xmNiyq+/8WTGW
Ru+JJ36vSqporKKhyvK3EmM2+xYGrTVBt5wr5qp0tdZDBYNrzVsGFKAZzsJWObUKapXe9n7+OiFG
GmNQY/aeLphkBdqzRHWus/joA/ibnykJEX1Apcstj0FVUw0LjbUdkDrKcmjkbQF8xbc4N/d8UPSF
tqyqAnVrHiAzjCylGFBD1z0Su+JeC9/bFNWLAR6/vRv5i+tecn8ZPk9VC1+5pscAuq17jyKiChDl
cooeDWYaIjwaRrrHUCu5YiYjmyZWwjo560k3BLfxhjPUFo/mrJZWgfo2eQ9TspO/mTSO6B7WeU8N
A5d3UYwgdqlUd48T60F39tTifmCJaT0FjFaB7cLng65Bc1VTA1gPTxmaMPn8WUNNZzFnpXA4gB6H
ndW43bfBRyGhhvKXDrzuOJy8nXE9GnQY6IEVMCZdvITPPF7NPuvhdmkMUu70pU43Js9TV+8z41En
bCEffR951MJZ65AkQRn0QSsXlLo3LVZa/gDuGRMY2WtN4oT1oQ6C+4noVKZBw92n5bqPmuSGolMH
kKmgoQxbZ9prw+mxO0N0pHsgRSrSHJEu8FjiKqRToHWZCfplaBIgKUCPud9ezCjRQ9ehS8BM2N6L
xnHopbuBjYmyc6sy5K0c+gF8voGfLrDiPfbL3jo2u+vUG1kNq+HQHrKO1TSiZhGllqtLqK1GPFei
T1KHc9sl6FVQeZrAIWc7UbCoJE4ooOrbQofvgaO2lBpR7K2yzN/AvGR72d7YxdqoVDpf9Wlhay+i
j5kXHVL74ZAid0crEOw/jAFigzbN1immLwxp9RmauKFVReUp+dgjWEvM7eOFtRo7gFa1XUMac5tk
OW+txh/LfegjcGn2Z1kF+BTWjtFgGTYtOpwRxm0YyRQftCkM8cEqa+LklwWnhF4rax5hn5bH+2No
zsNs/j47xpUTer1Fhv1dFAPmePSJxl9FdzAfVbOsnPUd2kWNr3P4hU0e8pr96Tk9T9O5+VY/f2ys
NFi97awnjub2i01kzrP9aG4lJ7vXCTpzr70k8XGTRbPvZEb9aaTkmY64CQjawzHvZx/g4mymYQXC
+yEpzWsU+vRNnaLrd4m4J5KA1YNP3+HD0ILer96qY2s2TPzH+iPQPaVclAq+Dx2UQjELhwjY6p0+
6y807tF/CGD3RBwfuucoSHd9M36Lyg76heBkuyYhatnhnh9iCwEYMD1kAJkqkJgIUmD7oRaOtXDz
GqTnPb127eW7O7xcu3AyrVdbZd7JcmQ64ba9mOOWFZ0QFUJj45KeaaYYL0NaBRGiQZ4tg1iQ9y+j
ZVwkqDrsknO7hiYewmyTLb2xi7A0cAu7oMGLjiz/DfoHJyr6Z/gFUsXBwsWiXzFwomVvgrxYdBNU
jmq4mZ1j6f/OM2+IfMYe3Zq6Tfut4T9czbb3Seqweg/MqFaPgwGtGsjmIdiDiko/x3wHnRLErOhM
NY5wRpETo6tjjr5Sk6bDzqT8qEcMK8NMynk4qPqzgmr0qsM3tIzG1wtI4NqPIYfEp32MlDpy6bt9
fAZKHdFi3M1GxFSA8Y9TZDOBiHmomguIApmTafw1PGRe54rf3EoUKCi98HoG9DSsY4yF02t79xVg
JRIOi8ShETX13ucobRh46727zy4dQsh54Cw3R+V/lDq9WsxcweSN+D5OT4MpIhjHY1IldrQdXmMo
dDPoXXYLo/Eyw9P2GNLO/zh7LJLlNqbNvHHoPpTPDg5l/DII3+dj9fKd+wiDDea0+hfQxXYQWJ0j
+82RXcjr1KOyX0POLTY/8icHD45wBfBaJTSPjnP6MN10Pk2LY7wHeC3i6sMs4it2MB80ahxS+jEu
EXUf/KmyyfxtOnAv7TIu0FkLcWRgM3yhFIVoLi2AwTjH3yVimJ5hk2COsEGg8dqsaLLuhCf69OMT
We8RaDU+bbvGQX0g1Bq7ofsJ9g3YqhZTL+FNeqd4/TapZ6HFpDIQD4jNjuBdOA9Rn1Jjen6p+HLz
aTGNCA9jBfPRaYkU5DkR12fTCWG0lGlwwktnX4XO4yWqd41u7eEQ541gGsLvgR0RTdGmeRPSfW3R
N0st8mlDMzZxMOXmZBfP35ZvyfotQYHTTgGNK7k4TKwdmhLAzRL1NGM/22GnHvqwLjAIur5QZOLk
LuDgb8WkNgPbPiLtynmaKaWmJcSJXV/V0R21Lov/g5HF52cViujmif2vTXzpWdRPqQJS0dJrrqDV
+vP8Y4O3x4ZWssODPlV1VKXyzOv57oZWrm4QwDI5Z7AmdESazfaPbkMyfQZG9wZR87o7fVUvBBpZ
zSmAHVBBfEJrXUUuN6X8GqucdemdeIc5R7DjwwP8k8RGm0tlWuHmet0JrEmvxUeVKueF89SZ6hh6
jWoAqgECTkDn2UEgugGPVC0dJELYmFRUVCFVrTJ5mjfUMGeR1SjnuUNcRzIp8ZsubewmGxcK0LfN
72uWbF6XCIM77I3bdNFSSxUTLL3euh/ZJelqBUMdCZNe8lNtk5S++FynZuJC+LB45QzVXE9gXcCe
SBsl1W5RT+77J0yNjPYVoUIqWlMiB2MlH3sVUsrKwvJAdY5oICsJYtkkxHsyKL+pmE655tuiYKoC
nWp4KtduaK9QYVTlUd0g+/bwROYIRrrJApuhb8TH7AjZRyC0gNP7h0llfwv+JmBaKNzydQXes6D1
y6TFstaAp45Hzpa/RGdupEGjQrZKevd3Ucdh1YYkANYkuoD+ap/NcaSwOabey2zYtyPoZ8C1LYMV
Hx4Jh20LztUL9Ktjlz99WGd0rcA9UF8n4q+N9TPj6JVXfemP9WpVxXVoRntrlVrdZSIknYuMXXxC
GJwiCGgCqEZq3Ahcosfc7jDZL9g0mr+eSFOcG3oITSQsb1fl4jZx5Wt+xiTCA5RPlYCXHQ20NaVM
3SFdqcmQp+kfmoyoMWV73j0AXQE4AzJNMzBOQCy/L4RTrBf6xwFC1X964678f8jeB/fCkIbmVXwW
bvC1ZMkEXQmd0FfqV5XdDdjV6v3etKofi6klPAvnug073V5lVGEafCihUIuPkQpVW4xuL79hbDqH
ipBU76HzuP9rKBhHfALlasXtos4IExFdZkreIzRPEayy4OVYuZ8wPqWfRL1j5Udb/lWUuyPuV81j
2cUDq1HrUeVtIynPZQuTF1FIxyeqJuR2X/V6LH6ofeyzc1fVEYyEaPuUVdCaW6mbyG0krRPOcp94
mm5G7wgMQgWEGHUJkClUXIDoAZxBGdcxFVaIBwxnfr9AbiyXf5kIS1SVRDdWeYraTXlo/C54tvjL
4lvXKXxSSCXoYKMa3G4SuYn+f8MxAa7VJ3xq6LGXDHNNAU0HMQS1AonHJwBFEbKiYv/Zgd2yTaZA
7MbbCtEHViDVTKjs3545zxq+ECnhUIesi1Yl5lVdg6Wx7Ji3p7FjMOEzDXy+T9dkizpPQwhm49Cq
Brt2LFBTo0Yv4GGRNCpX4t9XQVxKN7ncmF9rMN7vbb0jbJbrkpIT6ZvQVq+Jaoi7j7hDcwbdnQ6o
S9dXQvAZb8nfoUHX/+8Ghf+F6tRW9QdmWniLyilq9mU4BZ+gYgLwM4fUK6p3UYUnIJdT69BacZc4
KZ7UxO0eQB4Egmjo5s/iK2kEVtn2Q9iwrkTjizvY0TXdMWhAP56r+Aa6ZhRYNHjJA1vYZVNrnI/u
3NpZtspqUUAiCOzUDZ6VPaokR044baohC6CF33B3lRgDRa2SJTkfLwAhWHJP79iLWrhuoEcTQOYO
vPCSJgl0DvihA8KpFhwiqhff6XD6uT6FIuiD9i46/fkTcBlY/FUixj8J5nPt+Z7KipV27+YQnCH4
QCyxM6nWuS3kUDR2l+mmGyo4Y/WtglTe3Y+rFvmwLkCYhTQINCsDOHFCq5TVHoFlhG4JjRAJXHpR
wkeWQGZrFCKk9mU4SCjRi/EiZqfHrujE2gu1i6IPQTEjdJ/oT021UGpmTxM02sX77TkUEYSYqrgn
pFRlEnENVIY6qnTZvg4EbLoEiiazyide0LzTRAmS0/uJPYONhpl3ZyQJ3BT0eW8eE+1IO60KGHfm
mThV4ifx//GNgsQM1YYq3tgO9hChE5WtG+R52x7ElhTHdsOc3mSrbkG/5Qb5AxWfcVHl0txbqQUm
KHv7rZ7Dtuxke4qfamwTqVmqBloVOPLwzk0+sIns4JN6kIzVJOfSb37j5YhH6+NbxG4vJFmbPRRX
tvc7O+pWmvmwcIGnfKRoxnrU5SmUOBMLKKwQqfwgNLd5+jhDqAJfxoOapYbKEnw6Ze77xBb/rlF/
nnWKToHlXySsWJh03lDl3Xkt0H/QMddUh4VYL9vw0zv2UGx0xU2i5Z3huOk9RfpSSKYdcc9m9PdV
wfmPigFdS74bUKzz697PWl1Rri/Xy4U2O/kinZt2cu0cBpeOc5YYN87UOYzbXUzctydAfvv+9vGM
RNjlG8fQaYiXzyMR7yr9RrPp8e9ndivr/pss9D9n5vzo6z4cj/mqqu/UACgRbGQZP4wxHJ+gpba/
C1yDHSoqZ6Rtyap7eWbQs5GmAxg2IzTJ3gyR7E7xqIfHBwLFWSdBdJ54HBvXWxV9MsFz8PHz7yf9
312Lt256dGb84CfdY76dbw1zsVg9v5zTQ3JKMLOQwARCcaue2l8CkCK6b1BnWQ+LxrLvUoFY9ue4
vSUeWorHJrTTbTQf4+v+6I/m8SDL8BQlUB/iBAxF5w2dfBh3eLTA+scnFFiLdIqGbl6zH8jvlVxd
BDdlHrBxYOJcyQd4NaZ3IsDBrCOTkZLSb2oV/xpKlMccz6zTkuh5Nc+s/SgFHa3zaV0UBo4nm0mx
fNqhQlhiD4WMQXZgCYT9dGnX9/HxHFltkyAe4vbjwnmplm+HeWzByjm5T9uHOSS8OrcIPw3fC8/T
7uYyKop2UX+dLuPKw+993vcAhGZo4q8aywsb1u6XSWGpTPbn0LtdScBkCOo8S+umEfHHTll6l/r8
sCu2vWr9UpIEGM+W16ifQarADU6bFNLl4piZu259Gdf8xsXGMfKclXTHIyhVLn/rS3f/63y4ozRM
uoETWD+lNBaBXbinve0Mx2reI78N0/gBtdYicd3eV22yyE4GwAVozjEMgzjLGx9S02hMW0H1Uahr
HtEyHFEaDeQZ0fSHK4ZG2ea32/aTqKH6aGC6HlQnp27SefnPAOO4Xu/8wp/Xe0e7482ShfGFJlN8
XYzPqycD+dzaonua18NpffD3WWeJzPTjef3jjXX//nhes6J+tGaVG/R2+3RGBchv+Hlz5qT+AdH9
5nTeXEGkL1KHVH+XzPa/RFb+/zHrXadmWTWv5phaZP94/8paby4G1eFnpMkiP6QcHG+Hy8/VIAAW
nvdXvbMd+lq7HOT7vNQY57d+ROdhi+FOGaXA1a9pmUkcNCRkHWXoaqxwilnjY3dpnofXDq2RfrjY
Y5ZDL/sEd19MEsLAbKrxbQrrY7ftmydHmqslAoEIfjvB+35I6xlFn9Z6+0CD2ieedLMqfphO3t/P
eVpH2wbRQzNB0vgNvwKP1omicXibnxITbdUqqZiA4b7ILsuUuhdambtN+xxTsxi/Tj9L3Di6Ja/Y
dRG/xtcO6JC6DKZ9cO9Zlml2kyJs+Y0E5SpBA+uQVpjTPnAjpCDsvpxmCOHW0/dZ2DQSoGKM9WjV
DlAZwSrs8Iiqbq017rYRcf5sfGOahjh3/CyZejwBDtlxcJ2x7gXt6Hv/9dR6rqVv4EvAWfRyW9Po
GEQeHpXh/vg+HVT1zDNYA/fnAYQ7o2VFJRhmEJ/rWN0mLJh7mvhpV9q+0Ot96COBQWyWtPKq3TNR
yZ/STgioC2M5mq/BqlqbybQ9bW9gqKRIRcPEfFxtUJEt0sYT2negvlVs0+sZugE4ag+rMaMgAWY3
grXoJ/3mBZ8fHrQ/Gh6tENBjOBjUo1kUnPnn2MgGBbrgchdMEdRlpi9eZHe0CvNl1razLm2fjKJ3
P0VdOY+LkLANTmtqg2Evwys2qkD2o2SC2Bf2z7MZAn3pW8tcYzuwRhr/0e3le1EiizVGTvUh3SWP
6BVi3citRhsUSc0yzo3R6TQok/kBE9v2FiWAPW5z9WpU5b3NJQ5a22lmR5X5gEDpib1m1i3f7Ghv
9d1vr2BYoji/CWN0cTdJG/09vE3axBYeGBecXKr7p8w4ZU7+YJ4GkvEudzScZw4hXpTXNuHrpfm+
5eKWWBaHO55jcw1q6MW76ZNVfZ8uTfKAj0vn2lxP7FnkI2w3OZ8jxqNPW12jeqveAtqCx/tDfAXr
VX1/1dj37Vp4pvN/Rut+o1zHVmcF6IsgXX/dR9WGHuxL062FlxXCaUFrPoGgab4hMWAmh17+vR1S
A7yG18552H0VaXnLzCIMYQ2egec26ygYLc3wK4+NyCBiMqI8BlHPaf8yInPi9bAVriZE2TcnTp9Y
0d+MgEzbXzuywOYMelHHx4IocaISl1sEpK/Ak+pq2zKY8O4hMyGQDcZOgA7VVQIbasNbDWn3CzfD
4zXavwCFN5HY6836Qu3tFO/ZdDPEomxophwGR7fGBiI9YJ8dzz7PLwJcYf+qOQFS7RtwXwSPF5sg
K/K/qVMYeLhP2yYqCEtiBiyhmtiENhHRhxmMz3fES2wa8g7NA+x5r2W92B01j5AoUByKBaI6gELF
Zz7Ox5cX4xbCrvqn4WbI5Di/Yclm2I+rY+LnKMPvPwqIiZThFicu4UixbivfkZXk6LHRaLN3YZbX
3O7jc+zaQwspr56HTMYbEP61Z9faa+J74CRI4dLQlvPZo2wZZL/GKYN0n05mG/D3jPzhZWmHyWEI
cOswnc2iTWfIJi6fFhbKqJfMPEbXOiKt9U1kMYSxcgAI9eBCO0kJLeX4YbRmTmyZD9ay5Rfj5eWt
TqDjrZ4O58zm5szbNsYdXKCd5ti0BXC2y1jNnLLtRXqVYE33Rv9uAapxbTc7MKbhVu+iLY+Ch4E+
Aa8KUJ9Y8ujM+PAJAE0diS4JTvH6/P337fO/5VyC/9m+bmSrP7av3XG5c5eSc2lPnWj86ktqF3XB
lLYa/O+yY4KyLIMqwveh8QuDyKr/Z0/AH2+uoOKPNw+8Y71e5vlleDmBFJxaZyxIQInEslCurrwZ
YIAMmtLzq7J5CCYuKTC53CGZezz0fBoZH+w2yPBdqsgA0p3Gfjt7Zz3MbHyXT4zK/WAPa5SdyurK
bjva5U0Dv5eet6WmwN76uH1RY+yNtHPrx4FyS1boxneij2i7qroK0FZP74V/z4KeW2uE79k6Y5TZ
2dPFIBYdQJDHvRFM5w23lEYxj9eJ9rwXdUai0HcmiNrY1XemTF6HLRF/Bc/Suy2/1fczf1NvkOq/
ynHr5NIrQHfl1ELCBFnfCcZKTukP4WeiC99/j5UzzkTMcWB+OlVcNOtOfRcUWkUDQYDqqxNPFG0u
yFmCcqqBhRDfDl1qkLy/DzSgph+B2k0jo06eAGHdceDu/fNhm/biHBzs+QoAhN7y1jmuWhCMqOor
vPEejjF2Yz3CJR4xlVT6yMeICuzedi/IWhcDpKlSAqGLHW7e9lqqJYUPi4fYN66Sc/MS77mVduRG
/NZgb3kp39b95URR16ZndVjhryxxzcIPjUU0Swx23F28ops46BBVn7HnQPig/kD1sTsdL9olRreX
9tBgI1o8WkwKHzJamVVfJxaGbEbGtnldPToU+K/4Gy+DcPWMn1+RLDA3JuRJjIQR8rr4mj4ZPQ8z
WMTlr7GL0mk/iAMsflA2/lwDh3mvCwlPNy6j4XsTR7hzJN3BReZOAof/WdSGysjAyNnjxHsIQXbP
bWuX7dHdHFCnv46OR9htq4z3nT74NNS5/NXia/G86vKbvFmLJ/jNGd8FbgV9t0NheeAxnxfx+NOh
BmcyKjZxTm3rGD2XQ6B6opdKYr9BOx/tCH8eTTw495jaIbP/Snmj62fsMVhGYRwyA72g1TnGsenS
PfXPWUXc9ey+71+XCL++b7/mr8vX41eFw82c1fkVKZ+QBitEOmK567hICeeDPAnQfAXJA1TYYJ7g
s88tqUOY7Qu1CIyXjkiOPVW85wrdaPkxFg8YoG2f3ca5izURRlDAVVgHL75zxLA2aJe1Nt2jicAg
AwPWCiBY/LTM8qSgr1YO1/Y6xLAqSCmF4pARTtMFpWJMbdpHLN9zACKk82XHcmgX8QnfzhrkBSI3
jDXYOPBF42FHGHnSFycV/ImLQyzdHRAOafeZsMhn2kts6hV4xKFEPEux++ESXJzinpbP1O0e96o8
Nlx8Y+VYt4qxceqeX3V/V9zyemzE3Ltunar5biTd5m5BCXmkssZsZP6iWBv8TN1+TEzrx8Ssu4uN
t65QFlPlQWDnnT+vaQohBx6Ul7qJsDkWKYRIz5TwGNuAVaI8+moc+HbHK1A/IFHWReoGaGyuofxA
CgQu9SC+SAXReLnTHasHsHqK7l0oKICC6jywKYeqrHlq1291GlGT65AJjM6VhWgD/Rhs/fnX1PqX
Fcn6kbPW8sPmerZBmV4wEitBbCp84ggjdtFsUAzgkROqLwjV6qwWRbh8Qu7wixYtxnjYmibPioYw
fJ+YcUCzJhOIFABvhN9UKaE0/33lvEEWf2yTx+2q9PLt/oJKIw/lkUr503JGm4woflYRB7V49iKc
e9pU9IMneRn5u3jzfYzTwdeA1QqjEhwmmIDv8hU2MQqBRkm6qpiK+AUgLXgNskOCsYi+fYkS+VjS
d0VzWTE8fVyYkpNF55hMep1aOImw8KIn7RT3sHpALN/Blopk4qVdsZzndC7kfQ8+I+qjq9jZPBzt
EM407XvmtGuMTy8s0Z0DcvgYSCwaZzv2l6nhN+xvG3bHArodXX7Tvh80D28O4fY1LU+dgNA6mx0U
tNd20cGdFLQmFalPXaiOjBKZiEed8DA0qN5Ok6AKoXBBAHsJ2DHIA+pjJaT7Tplc4wUsk0WTnLhv
4xQT4PkQcw7OPsbAiS162iUVHlwWndo3WjdS6SHjOkTvBsJIuB228QRLsZeQtbeSWSuuLnF9jLXA
4hBWAaXRZD+j83xOavGO/AJCymexCKGWXeKyh69gbLnRETM0PZRteiUnl11SjdzJjZyOLGIuMW4H
jfwFJsiifX44vQ4Hq6jfH41O9CevRWM62OEVZsSU1akkfz1Ah7kiVXYYFp+zybF34NnUG7VD7Llh
+bkhERxSQ0andv+1bF2cjL0AV7+kM+gXjHDy1ZfCFwSR0P4QZVhjDwYz7XvQXoK37acbXbApGGE4
AF9m3p8D1j2aybVZBrF9Cf3U6nhcR5lwgYm8W7rDrwweAEvkKSYEWbChP5w+roRnCzHNVtB2bvKa
hxhm1sgNl+3l5bVcP9QIlyHRwP9A/bWLCS2qlU6E/jlO3FU8wWYObpbUeF3XDgP698tn+B4U+Cv4
T+EBLyA/hlt1pWhI9tgElfj0WxcaKd6O2Map+0kSHjWq5PvX8/MGKg9k83laUXKA3HxMlr1gKnqI
R208vOmge60jyZI9PjGCo42XLMzeNIgXVfuwfaD1maTz08cGoz/F43C4RxsYYbpDgwZHCOoYRyQQ
afb4WDCY6tn2gsNGNK2eOY0ZUWmAInoNaMjOsDWhQZ5yKQ1ZOPJtKITif4zN6BMYteBvLCv5WIUx
XaCtBAPuWjga9AdfGItHzwW4xWLVuViNgAZKgpoUB8eo9Q3V6vHxkSn5gt+WVNVNNkr4uHjgiDd7
SZmihyCqSEYerQ+An+gcyzIJh860hIlJTIasD/AZeM6YIliMoZC0e3EXwlcE5mvsZnHceI4aTw2a
McNhM2RlhH9Y47GXZK7PDPIVD5RKDWmE1GC5q8ph2WzzB10E9gNEGxOYiUjDf1xgwl3ZW8mDJlnW
fNiED83BxyGmqTWpALYhGh3ifcJ2zEeWZLADP/psuJ2kxV/0nkmXcB48xJMgHDFLeAaQe5BND78/
f9EJ9n5ijj93zB+Y3+LsVJfTdrp6JlJmebliJLJqbK1wlVQ9vxG8mUQPIFRfJo2vKKX31De5a21A
yLgD5NVcKFF51am35kgElE2aNKJ9z3o7s0x8XrqzD4cKCy1f1tcRt8/Xqr3EG4ySS2bEvyH3tV+u
xf5Rall69WkRnGar55PCccj8pDGHwfoTLmu7nuYv8FmzTYulbOS0vcb6aUuUluX9a3v+ROdUd9U1
BovnvJ/T9MgjepwNjUc3PffsBrEgLZjxHnfcTaoAZ0WTv5HtW+fu+pXoTY5nUhfHm614yql/b3/J
L9Hl+/fGSeOgCzAbWDXfqf2IbLbLnXe4zOxrZ8Y+UKf5YX9srlzQJtxHNmWyRq7J7+dq5ll1ZzWW
Jp9ejP2RVudORcH7aDcD49y65iQX/mBZtZGX2fWu5118JD2HhLZoedugWZqvHKlCJZxtzrns+qvp
+sGbp/npw6hlp5PbMGoD+n99hKt2Ub4cGci1LjDCmL/W17NWDRLfbng4Duzi8eRVmQtP3621zcPg
CPm51q6mXXdFYwFIbx1/on3Xprt6TgzmbI/h+YyB1ZqQEWHB03ttN+9wUvNzRMexUfpxcHhnCzyY
zasHGgUxc+aZoZm3c4r4QDD84ZR2+nXwXJ960aLmMdGQ2KG313yfUyH1xodqtL8QHC3eXPfb9Aer
WRmfvbC2HbrHXXoCjXLBtK6h7VgAFjnXuZ3H9Z2TXEuWY0ApHzNvrq9XwtdDRxj2XB1zkvWmxrqF
iZlRrTqGT1G/V3gDmpVmbhlt6OdVqSc7EGDmfZ7dop7SLT0loVmjoLpHThog1INMeMaPsxh56/6B
FhM0kPxwd4l4GCecKfkfSdH10M4vT/MFuiO7wXrGZreNLwv29cubsc446sk02yc8fE7mk5vvmv46
OdWMD1Zke19EXAUnzRX4q+w8ZYeFO3I8Dbzdy6n+vj6ucDyzME4gSkn4+yudvNdwt4t9Agz740C1
neaFKaHONLTqZnilZa9cZxd/Hm/81z0scVway8fZDvs2CP/h9sz1uEZ8nPfXZXK8BuH09PD3NNyq
/Qfm8o858SPodVeboj5fHMuh2nkMB5qOWE0Grb3itKiN9s52UF+QUgG1bYhAITDmmM5Gc9KBw6Nk
kcVpdxpbwnux2p2RuHuSpbBGUp5y4CeI0wduHsPvo7/qQAIhGWU87nld+bxIzg+1yE5Oj2u4DfRj
dcWXV5qxyYqWkoyA+sBdTl2KVYgSwCSbJlVb/clLeHRi1M3gik1bW77b03+p/knRMM1YnLTzi7IL
0R8kvbQhXZE4MtssKh2iRehDBAQpfojoqL9B0OVNPxfPT9CdtEDUmUmfJ3mKGHsmCIoPxec3lo73
26P5UcpyD3a+nwbbcigClWhW9/YtNe0E6O3VP0yiYHUemHxK50t9BXPuvkwoYBgDTqnv2/kGJh7Q
+4dLPTfAhrkpnpQESsBJaSiVLYDYVr8Mrf/qB/zH0PqxLZ7LpV+t8h29v2oEYtSI2iIetJsdvtVs
c2tLgc+jRhfRYKDDvIqwdie3qWPwODHSy0TyJSJRCZXSv25GS06ftJ6xoY/7SCqfT4ynNZyY+71Y
pzsAmXvzvvqLD4xCNVmskBITvaMCVJf23Ga4a9bQEWJEQU1RT191Co1nMchE1KAPe36LT0XpcOn8
rqER6DMOJecnEFC9yRDzby0bR6jPoDRFuH4vJwX0EIdPacuJ6LQrCXF2Yw4q3SIegkYhmEscMJ5E
nZgnGsHGhKyXRu4TpCrRzYp3NauroUWUIZGuDO6BA1VQDDFxDsUT00M8gN/R+M36zJDUh+htUiNf
ZjeyY8Mb/v0Z/wdj5M8n/FOEvFguZ7m1ZEOdTmPzxYb4P48O65Tqm0W8b/9SVA7+xVoLEIU3PdNB
yB7l85/y/sGmOtW3+0U+fBmnmOV22+S2+BVSUUqH3e749UBdhvzpHef3mN+2u+kwTbv4ZT7gl9uk
mpaR5kTPyWQ06kGYAHZLoEhckzeCQtL3Hh0IUS/67j3Hv0SImql/FqV9TtxFVNkxA7vm4j30T6xz
5lzzhXc4EkWzMOZ2eNnGJQaj+0Noo2ybR39/Kva/EBzerh64Ndc3b0ojWlj+AAiq6TWY78raprPd
4yVmsiScZxgrsq1Y433hRP6cMiSVStt/oQ3EnM2iK05V5fIUbvf7aLb4f5ydaXOiatu1fxFVzMhX
FechJmb8YmXoIDiDivrrn2NB77rTdqpT71vZyU4nRi7g4hzXuVbrsGCI+oSy0/wzM8Jmevxp3yjS
ur4gIX36mmMytA3P9J8rPM6Cc7ytBccpfMwXq3n4XNiT2ETDdVt7NSwETFuLTwP1UnQhF535Ft0v
EG7jcDM9kpPTLckjKN2LR+SGJZwKF6ubQLlDoYaWLUWaQ/Py5t64THB04vphmKBU9pz1fxmbx2zd
PaOPVjSOq/6WkeyYqI+c07XqjSzyrUFt98SU1EX6frcuiipxlF4i6h7nOMp2jdqs3V65tMvihosA
cKeG0F5jdKCwCsPMs8PgAY2y+4tHc6cAK0VTiZZC43BsZAwZ75q5wTC61Bd/uN+m833pqqaHwzfD
v2i7a0lWO80PZ2kmaC50+SQBDI3raYpQhlaThBq7K+lbEwK2hjCHajskI+NuO9g8kHMyQcJLmOEE
Dimu3xIOOqqYf+G3Q9aPLoym8OT+RXTPsCokwUJNyryLe1aMvfr3bJKAZCwpYjWQLECA3qccDlZl
SmBZikNM8xJAMA25eqgGcl1WvB2AFYBqvyaC5fKPtG59/p5RZaZXx9BRg3EZiLwLclmJfMy7p3d0
Ihm0Lccps6fdp95S7SO4oIEpMF+4emDeUxjRCmqpN9JMrM5a+FKzt3jYfcKAjKeV19LBC37OFdBL
zzqNQXinGhvH0GlozFnI1hK1yjUEos3FUYSUwhN44E+qIWZKoETzsAkz9UmLS5OZGrwumAoFWcuL
lrDhiWSZDhUHK0Gqmu/WL/gRS9d5aGhUawKAoUlJAWM5iM6napItB5K90rympixNLrVN2R4h8mqm
Wy7WYl+Ybe9Oy1OgpzVobrcop0XlirVnBMQVStVmgtroiLAnBS2rN9UrFSrm9GYoPAovLO906FWx
isS2avf6un1nepXipPkifD3+6/3QSylwEW/QXIoqLjKjxZwuBV3oJJGYVQCK49d86jvjpTRvwdoz
DM27g6cFUgIiVVhsYd/DTu2+QsyLAUgY5ApsD2Y+WgHTB3MMteAJtV/4oGCmyHg+8h4zsgpuwZ8H
JVoZKPeHggzhuwky+huwJp0AAosN4GXY6bXeVYq8LQB1XqD4mEHZE3BtnbTQ+iVhZnR81l8KNk1t
nqdPJWud9vodLD9HWvW1Jhw4x6GQDQqcV/B6DQQI9S9OBHt4wdxwlIAzXiE6qx7cfLDqkxU9mSNe
ZDQ34PorqkukN2mWalRXH4wHw2yjteh9Nf6goQjxWgnHi8aLlqNf7H6D6j1A70YJRNfsRM7Ag6Yp
qrI/EmpcEMUaWpgA3VrT+l0XGtqP6Mwkoc5CTcNOKE2fvM/PqkBEXx2oPXUwnSUBCo3FHGZTocOF
fYeD58aPakRXXNzzrU5JxxHyXTGNbkPQNQZBd/EooHztVjfIjLmdelHWckd5xx1pWYh8GFxyrVMX
GwlShpx3nZCN7UcSURK9pMhHtFGU2XAcjqF7qHjKZDAinoO/N1pFn5CeQSDRsVCndAT/ZUy2jAWN
E+SJaqya+rjzUPSFbnENTXNBWffxAvet/2Hdip3m8Mzcm+I/G+Cw8aD/axbX/BDhlgmdU0ZUCfaZ
xTmi5/nI+5nDc6R1VlB6xbmZ29SgyuVZZ6wTs3mEHCQFquVroqLc32Fn+6TNLOIV7db4kdoh/+bB
BR6vx0FP5X9CdoL7yxGkXeaqMX8lbGwxim/1nVjURdEDXI5Pm8K10DBK2JzBiiGr4l60vhKhq2jB
4h3dxWOH/0GPw5SvekGX/oVeOHRh/fm8ruhcQ82it64IkEFgQeDhl5w6p46cNXPOConnTKJppmhN
M1qbUjo6VRq3al7uESlq5eC0hS0viKc1XAZ8GvQSF/dy6zIbVjyLmld3aNbS5eZ9T8jHN8XlrZuw
71ykjZYM6YLC6ZRBzlRRCYmcS5ROrn5KR6saSvB+A7VjmII8dIeckbS8yj4X7+wLgw6hk99N93UB
0+GCgjtNjE97XsQcbTgSq5BIoEQTtWBCGwQ7o9K8/5BUApqPGTSuAoErxxCTMXUQwN/sEXD4ARTk
YIP4jf6tNMP/EFGbfcOQLzOw2z448/6RqVOOzdbixTHagenjuh8P1p28hPHrj1HNHeit4vYCwVJR
ivPeIZ05rcm71Y2YpZTwdmTvCdMLFZG93IGsgB7d5FHmRDtq/8ycU08TKTzEU+05DXjwO+yhvJ8G
MLTjlKmmXVyj3JUc1bL0J/bkCL2vgSHDZOlv9QyGHXuYPMp0S/IPCi46uJW10WQVNH0ZvkEvlr9Q
ko2J4Xg8zZVF+o1UYKBIeSP+70Vhj8IgHNa9/sx9wfCXa7VHYSd+5EnBGy6fdH6lZ8JwZrieM2eg
84PPFzKTDRmqvLfOLeQDUiMgJ1kL/JF8I9wggJBgsRUXht8TSzBZJ3xWLpULHpqB30h6NTYJTF9c
+5hhbW0kUCTGQ9IVJTaZIXPcGgPwoIFZ90sLwY263C771ohb1i/tBjtC6aYXrSGNYt9DVL97F7qD
vk23mrE49RaD3/aKIWCNJ2hkwezu3sPLxAW0b3a1/zMemKwzf1Tmuu9rE0J+xQbWptce0sbQc6Tf
6xEQAYE2qMYttPGr12l/652wdhBilIQsSP+KD0ZzLlJT0sep5HEW14N2ha6kJqJw5Xh2bro+aeH+
ngzDDGNbKBcxzDnj8DIPOgzEadhPljTVYETMcjQSwRPDY655rwS0hsjyNL6pj3BYTYVAMd9eDDQb
IgZdoXc0PMH0CSMc5ZiGrjpPgj6gCOIG6SLtqPlVRLq8rcdEhn4tsI8gNKKlp5UxBgLEFGjclYM4
QAyew5qoJdg3PovGJAz3bwgYYh6POSNOFzjF4h4/6PPIwiJWCRAwH/KmDriFhQDyx8WVHIHsRDzU
bcrefL0dtkK/53cj8cNhpdgHTOgMtv2u3d2kQLLEV649kD9JvigcnikrCCGkoVWVF9SPt3rZsuQO
BgA0MIZMYjJvAg//ky7oGkoB/4OtNRWrtOjmZtSMNPwjYJFohTdOQ+P0GXP1gCLGJTIKelsmsam2
MnZ+6QkoJcYjAEiAVAcaAdanakzVdwytcC/CoXNuaNsmXVGtw3j4otsS8y8BnCrm4mPvCOGtbpZk
qDQyk7fST71KN043XWt3tg2H0V3dY/1Av95G+57uqf5AJ0LFhdFTvbVulkZ4uYXwmzJJo8IXdZ93
wGHcuVNPL9OEbzJAToA5mwt6WP74WFIkLwbc6Xd3zFjTZA4jLcs/9byJLs6ie6RXNtbra2gcwsIN
O4EFECuebrjOkEOza/wDY9Hi6ji/E0/UFwNnwtg6B0i66QMnMrHQMNB8VDVUxDVipdq/Kw5cQ8xZ
i0HRiyEX1qSDGky8i/16NSivFdeQdemiCJV2KO8858sydloM90GWxtKu4Cj6w90gsYVz07QTs9wT
ERFTiGKguYZiglinuZWD4klRkKi2Ey79nLWGbB0LPJxu9PpBN11zV7uBjYAEWmCT6hZh7AiOZLMU
Gel51bPlvWiMKRnkTyLOqm55tWYoqoFV/D6Q7k4wgbMafGRp4bguJNAsSiSIGu7SiVWLUJhGHY2f
e5OTxqq0BzjziSj1xKO9ftCjqo2mh5UXYiNJwbnZHGQIHPDOZOspZNDKbAK6LYZSm6J8omBOp/0x
BvU3LMDryhjqAV+BxloDE5DCC016uTi3/DAj1cFruFN0RXgrQe/yJk+D8HcaI9dXlRw9xDOqp1Nr
08sK9q9WoetCYfslpzwNs3hkEhFBvvmigWebwJrgmTh45EfVDDNBNb5yPhRxo1II+U1pgypy/s3Z
p5ibyB+EOfSQIXiagLBKk8/BTc5fCO+ncFx/B4VfZ/b678IEQL7rOo+EsGCA/K8uoW7jl0rUfn0+
zpYIc02DBeiMQcHYw/jwsEAkOnmgrwW9MoCAQOQ/ZuPSD1ubF3/RAV8ddI5vZiN+3DyYEWJIjPn0
V2FjOUa80vVbOQ+X2wAPQeGHphG0zO49c0Kndwdpq3VzNvGDRjbNwL0/+LifbHCg2zZY/ioe98+7
TxaxOHc2gCrqc4gc3IZfQw1jDeT3zhutX92607dRmUNDFzAFpBeNPU0rljxvWKs+1Bnh/ZmZlnMU
ztLGhXrIPvIuDRNB7CxCFtPmVIDj73tF+Jo9JEXdt5th7xC3z8e2S8V9NzKzJkzHy6JjofL35iXN
+PGHy/5d48A0Lc9FmcyFafiq/rfaLOx9uqjBT1ijHru/DRHt9ka521wl98FslFv1YPNJEyqxfqo8
Bn8V9uD7/Hroqxt+MTPfv2wKZDPfq8ITZLnKYHH1SljQDSoVSUgjOpRSmJSV8qKiRZHW2T1uIA8W
kRVXkQqPBMcod/T20sOigvJOhaad8WPFXQKjHbtJT6G1QiNJF+LQiUwy+FWJTh79rjFSiE7kJVYI
vOfIJRCrVEPEoK6gR9I/uHqCmgvgF/6uDD/6i3sbXXscI4wpSg2SNvRCogJMhmHj1540QbykhNCl
lA9JDM68Sihqg7idwj6jQAUnj+HDVkcaRMURy6rKF4nTX0jeioiiwOYvfls82Qac0hPCRzSbpMcu
vtdMk/r9+a+KwDUgf2Zen5l9TWFTD6FUoERvB0ADJj0CM9TgSlY9jBOFN6o1qJAC8aUxVvD4izRB
+GnV/4Toizvph7K+E4OIJ7hvoXUDqSehjLIrSDLqdSdhM0GiZNs26VGoV6Gemkjm1QsT06lIT0QS
Ql1ZDPlxc0UL7twB/sjXee/QmY2MG/EPMIrGNLiMGdH8LePtP/QJHOcbs/PHLlS59IvZOe7ni2x7
dMU6q/hdnRP3hUIbFqFMhJn7ftlTM0Tus+SVU5gqTXjhzLVtlTBTcoNj8ELspoRO8Rr7Y/l4fibl
e3O3CLcrXC6D6n6xhnSKVGzfYdZjz+4ruX/7+q7aKYs2FMKXtFFG3r/IC34JGklPsy964d8RIwHv
jB0lHxL35pAskEBvaHvGvRM59aZs66llqhafmlnL5tR7VMfL6uzU9/ulDmw+uYDBFUPtnOIVFDxz
fr0gOTnz6CmPB3py68Gq6fA5vxF8pxTRq7V9tOukD8T4KVtBkM0KxG6XXJiw1hKkymkTh93umuEw
HLpEJPLC55YYqBVsrtDBLPetXVJKa7KaXU5rTTrI9rsiUpCholjRx24OWk3fSPtaklIoYLcYyfaf
NKoq7QXxVKtpmUM6ow4tY1mCiIYIVtXemVyBEkVPxwqOEtijynn1FD5btcEklEMRZd9URcmbzg2Q
kPYLKWGZzFb5JBWqjyO4pGnJkPy7f3bgjTJoTnbjrXwmdSlzhFa9OJUrntzqK/gLVcxS/K9+UP1a
LwGIQKEqgFgXuhC2edWfYzCkatOpaUfd6rfD3vF/sVxoPf/2AiVS56rH4uAEvMBkqtsB7/LnQ7Ce
eUUaG0si5agJM+jqQqsla565tAxDXaZudKrPH/Z+H1/lpi80L7ZwBp1v/70K/y+wKuqezM0CPLCZ
Kq95V/iCk2UZ69nitB7s4GwA/hCOEWx9DZ4cvO+zN2C8b2Le07rlY8WY8+plc09Pavu2feOJ2T7O
nue7aPHLTpv7t+TeF5eHLD2wruwhAq2dAa9Oe3a/tq+vxsfh6d7vu4/mY8bTsaB9VN/WonjbDJ/n
m8Yaatd7DFiPsZzOTz23vyOdP8+znAv9YnLSwi222ZkJuSOxwmU+KmBTy1bwAFt429OL6f5KDpMj
ynahv2uhb7rZ/L96/ZpFU5Rpa8uxnICA68roGbP5Id3N58HAW6aN2QwSmyVAhWJi+E1/3/O9Xd8G
cWlDA7Q6nOq+9/LvO22Z4Xft4C/O37pawTo7GqmxME9TF9ZS2VG1XdQLosfzHkIeCoqGT9lduXyV
BSrnr5IR7Kwi74AdpF1j7L3ro7wsoeaQbpOkKDPCxbJfUzJFqvtAH4aXJ7RtSqZWzyopaaviptOS
H4S+sbXBdq/7R/IWcoJP1QhmnUzMhkpM5LNhksK4zrqY2TfZUcxlLwWhwnwHc/qSMghazKFiftfj
HdTgsAKT2Iu13Bx6WEuz/GDUh+ddBDW4aYh19J0/mpfdF7VX6DDhTphjYQIIOIQK/BCFCEzT0AHs
yOcFBSP9qGpZVN+osFP7TweU0KmtqTUkOtLFyGodXh2ip4BPMU0Knzdj2EgNL9poUK2Klh/Frftl
2dFSe01OTdQnhFQ07URLqn6VOGjjjkvpBcwuTFzyOnv8UUgLGPdR+T3AEnCeyhngJ+DU3VEWSx7U
s2JJsMaoZHZBXVuSMSqzHVDeCPHsQROeJFiW+jsolGoYzxy2JjEzMaqhSMR9VCAhfQapmwlEY6B7
pU8lJQeV83HbKlb7FPREnqIuV9X+0p7Sp7hStLf+k9tSSKiiXPX/4lMNOHVGVBhX+00zYxT+YfhR
q2/dtZoFDtO+V3077kFANsTLUh3WdlANO8BDipv28Kkin9qAEsHUztWupYZFBYvqvbxCfz2cwb6k
7obaF850TXmx2p1yrJWiBXB6tQ/1Jmodxg8q4Gsj024brJ9CPI3qlGcuKaEcbypq9uCjImGpKLNF
/KSLr0WQyZSX3x9Brl6S86g+yTtSIC1Z2asuUNkB2z+HXGS7M1+AGk2HavEIjCNl+wOxxBbHHzJ/
vIFnRWT3VIfL0MUn7I3bDtVvf6rqm+Jl1VfsshSBJpXqSYd3cZqUtSMCaipg5RuoNTBMAMO4QOQo
fGPNedjQYJSMhWJwZdQO7RKVGI+9mgolKjWAr6RJIs4TFRFUNd13VApVAUyFcmIQvpNuJ6UTKFb0
ZmvqdcYDxY+XE6XzI9EQTDicgIr1Kq9XBdRg6E6NV1hWouJGjRiVidSMictjFWWxSKH5Ab1Fd6xa
hOpTZVmJJVpMV6tgp5poxnqckZauXIHmgcqVZdS178w+jJF/04UvdrTUwJWCNyUNx740ABStSRrF
0ug0T5+UhfMHhduSbBVB8LGVNdUUdieqpYufuwrC1cAHGCj1pkMv+YRKA+VUavRiBi57OmWfmVdD
yMS/J9YYWSeVXdXHpYzNrqTnOBKvllKxTdl9lRWiD0ddnfBE5GZQiPEgV5s65yFUpf9yo0hmU9Kf
aReaI9pQ/Fx9gE3ZLZTVhjSsNR+rtcK1IGCu6slKq1S89KdqgemO8puRZOd03bbQ5Jyft50U8qHq
vibUyFUKlewG/LBl9MtNdJC92yPFyuTVwIdqljI5W0iMOdwNFcbVaFOuVZWBVPpb9rWPxK4uFnhK
LdQSVSJSNqZCkcpAEgQtC3Dcdf1M9UWrfbOv5+8OFSJroolP1epVn6FzQmVGciqqKqpGp0rdootL
LygvqfC5oI4FEWJVhVMep218eCfjew8h+kGe7r3EglFlEnui3Vozo2FFBvGs4uUTdSGF0XNqRIqI
pWYWtL2ewOFrpVekW04kDT6aaNTibDhcJGZWpWD52Ia3kRm0JxUzOXb56Y8l7QLbEqnZCd16F/ii
hwqTCweTdMaWr8dPSYkKyniEwk+/oWZOxJ4PcggOtUqX49iD02iHJpvibVH1bZhAVflNET7lVJJB
jY+HPRc4G+Q0rPI4KbpzBKKkj5eOjvzfbO5aRxiklCyuWgV8l1q7FYmh5gLb5PxW7FRb4JaSu8hV
YaTc50DKqJp2PM0H69uwN+/4XIcdlbNkqplX6eVpJfqKOep5vfUIIt9pmYq2LsDM5WEqPiwgdXQX
0VhUt1r/gFIGP/vvQKgiN/kj8v6zCHI9Qbc45H6xmR0LvMC5JM5W36sopYzUalK0A7aBKEBZpjoh
+imohF9qktAEptk0H5hHWk1K6vXLjGeaVNxp0JIihKB6CzBF0UONEAAxV7SKJKXiEorYEUIJAQPG
0mbaUwgwI/ETSLVJ5l1ZpySIZdirGEiWk3aqbHd7/XZUVlrmpkQDb5W907Osjau6fFkpp2iponr1
ofK7CuN6evR/1WvVNznQhYV8jx4lDXKVRC/ImMGmJZss26uGhn6MVag/yq+caLHouVAiqaq09gK1
5tdV9/hpvJyROuI9ytK3+mBbWjSqlFx681djuAJIya5sKWFLYUO8PMsbKw9UuZOqwy+I/sjgCEMg
ipQaXq72I31F0jvVIQiZ5M/3hzohm2RN5YRlKV0MrDzpvzdJaH43jPA1WL5KjOLtKQidTSq1DDAL
IBZmv85opwpnpPaYYj5VxUiZJA4w88icoFDiZ4rcwjHBBAQw8AQMKEKLz64aIZcOl1BZgiBVn9DQ
0acg5AYkRNgkpFOFTwLupRhckZSCR4WYsKXzd/quBiu9kFKKrs7grvTnKCnwngpgtAzF8HorRWbB
ncIR/VTiAsIv6TBljJ9wEAjby2Up7qni0PkRunuxR+pYNIp1OP1Wi1dwxjnlZfxmUfLTOyGWKkcG
jf579q6SlzqyipwU7FHpJbDmv2rt3tirF2QQ1elyXYjiRJrntRZUQhY9he/OIzEfw4VHioiKzyqg
VyAmfsr5wkFUoTVigS1m86B8bzErouYrePF0VHtXOsF2Zf/qQy1EOuw8X9u+dj6Glakk9Sj2n9rM
Mu9Mt77LwKv7JANbkefqKwaXfzHs3F2SINNzyT7VNaiqJ9LklKa1/qjq6uj5oAsDEQ/HVwzD0acq
Y6rhoq6uS8VTz7dai6onMQ4OnR4TKFRL/0NLi8iTgTkiJdSWhru21QdFPWE4lL8Tfy8tkyeaVK82
Z3r6VFtEMZ6aTOad2pCXW32v82FRPHyIg0K1gNfJcKQrxvUBmuus1HQyJqrdiPBYzkLyoirh8H+s
RNUpUZtJrUWdrFpMgtxsaFjhYvm5XivPLJerc5bXN59VYzv2mQRVz4UzlzXJiQEvPRslplU3Asb/
btABVtsIEXr8r7x4KdW0bqgbj9wWUUgpvF7hWU5lJ1amqWp4a7pZ6eGCF+u2asnpq9TJNTwgtgV1
7OT+daJqU+nGqoolby60Cq8PVHhmxWrwlsU8gWdu6KaXq1YGKiFPanYEy2oAV03fmLPVVdf1k1K7
lEKrErGcnXafysdVjKorkhATn2LsrCIl1Sv3qAgI3ZGqiJhM4l5CisNXdKt+R6xl5gtqhVPUXVed
XH8uP1CdLraaexZyLXVCOmLVe9MlVUdcd0swBq1CP1F5r7rM7OjPkLutyyEHrTK3zkReAz07LiYt
oXv5lPKePSiDELSBbiprMB7kj6ruuj2VhDH9V66HGosAp4q6unVaqs5SzsoiDXeggd5P7YhhkdIV
aXGKq+xWxvCDK95sZF8FtheH9nFSaW5v28xoEwqEAOFgPR6u2ySoYVmYEAARV/0u3Ic/BLLiQwIq
nJ7gIMpPlairtIgYh93Qt0r+yvSPWfWy6li6oIR4EpiM6nz2CEDbQJ6HoiChs3hy5d4Vp8uYSe1G
35fglUj+R/E7zKClg0CQG/62Xd/qgpmTRJfiA32cFSHgzBSVS3xPLo7/Dz2AM0ixlPCZsANDr94b
QCYcga0cHiKif3MyHyjTVvtPlUlBAxXul2ucHsr6/+qz0prxyRv1QVpKA0+HUK6uv1g8qhHp3lIT
VatA8D5ehhvWGtK2c2Pd6LIh0QDWLu+t4K7o7yJAekF9/yxbXqWqOgOlKRbAwE0/oXKw6YfM/IMy
Air5bwfsuT9Vq64w6Jlx8HYz8yAHrKvP5Jau1JlvtSJ9FWqOS1+m+0L0/ueT5QaPeCGVElSWkOfS
z9QSlraR2WNWnRq6qBL2OBImzWCI1TSOpHklBS11YT1TpbQzhkl2Gk0GWgra1vxreCyrTJqPYtay
ZDzX7Ip4YTRXpXmoGTSpca/GVE8nhiboUa90qFZZ5Jez9m6UdeXGJFIj6obVqwojqugTNJbOcNva
3uk9xZsufJ5sg7IomUmP1R1ozZb1e+U56lHLdi7flN4ZQPhkdlUtELhv1tWSNkD9TmUrQh6WFI95
Sh5GQc3iHnUlKFBUWtCLMLS/Y1B5LOV8OvcZVnxPJqhDVMgkFSKgPlGPhDeslABlpwReS0prpb+t
PJ3gdso+Zc3K3HKEHWPJXFEaxM30UX+ENGNp8LT6qtWiP9AB6dyoYqCMVZ7UeMiJX7V+Wau4zSRE
hB0ekFXi96GSH1YglyrNW5BxymZVyMPKhmad4llUupWXg3uQYBaLzsSRCPVFw6+5HoGZoekmjaNP
jH8DHAYkkE4iF1r3gcYIr4XyXwRUbBwMrX5otmD3IsvS4JCyqaSVoAdKa03TcOeOOnQV1zoTcPy1
5uD2yKHre+bhmvkd70gqlo9F4n5+oz1YDgwtAevmJQ5PUkBKU1Qws/mpVgmQAHAtllJs4ZT1Rurj
yYrpcdenxuAE1i17e2APylPDKfFjmRUQCgMZEI2bLR4VoM9BOMtuLp9UUFPLTYGYdqk+Z+zT8Ek5
DCxAS4zyMgrbDPMrqZRogU4co835Ht5Ub5XZ0iFrIy2hFgGaANwA7lrdlRLoMNj1k8fzrSJ6Lec3
nJs/OjK5gTnU35XoCtIE3qckfQ+nDkmEzF5FAS+shKJ18b7rpFUHKQ/Cmcj6K6OkMvJDwuD/NdRz
lVRezRDVDtnvpLLEKbaxLyR8Kfbh4OLgLyotWXVNv7kPiEVHAZWmDc+WfQf5MI+u9ilJvQIzdeQU
v8g5xyvmn3CPg2WUtJhmXbbREOXkhdqWP0gehZnHELJR6ZT9lAaVLYG/U+WaazGwxIiUe9UyOHvn
hRGGwVkj2fvi7nLqx6eoYNydTZ69MFBcjdw2FvuhASLuJ8CC9f1lBSNhuq7phwBV/uySrVbHZeBc
HCnKluOHGHO/rYkYyXlJmA1NN6plQpxvIs1rACvFM2/6XlMenfYym0ZXSLhQeW9A8mLh11Zko8h9
SFMtRvmJHPzQNof7u027XhnwWhegcGnVQBSsKD8veoe206xB59pRZu+Ro0iKMKfbqw+Rg6lYKMei
txMOO+tvO6snAiikf0Fp3VeptxJx8x26DUXTittUKAn4mMHnKX4MhakKkNCy6NaeAopJ+jDaLj1X
zb+aoFbMpgo4VGjKLYJBERZB5sOGoOcy3CDVIDO2u0tfNAI7b//bRVt/0QhDrMCM2P9uztXA/rFm
mGvf9tXHV1N+F4EgPbZqUIZVYBCB2lXZV4PDbMPaLriCJmWEQ5VHlvDaipbFfwMtWDKrvnySCZIR
MgY88FPU4EC3V3G+HE4YUWMUlmP99jufQstEEWqJFwREqrqjAtBt5wBvBgUM3NdUgaxNgIoCqLyO
KpoJ0G31mFCqfZQv0nvoq95Nfl7FcN0o5VC6O7r6KvSllOM0v6xZZlm1yk4q0JKtVGSpeQn4bcFN
//uSfxsTfbngVzFRGh5P/tL2zoNt3JyTWvr1NQCG9W3C0CCARygr/n08AEk8X38ZgP8d0boya9bG
n9GmNoupol2NKuhDcapUZKl1yS/ojq4hvh9SshB9f9XiEVZdspFCYaPehH74nix9d7vE7sG3CgJP
bDOkJWAvcbxKQoRyVBqi7BrMIhee2iw3gDkOJLyIuxRnnIhQLDqBmyH3iDwUnkhVfAW5vFBtUvJF
XZTh8BSTqWkFSSsTDUNRtetoWkO4FkHZf7hUti7+Py7VNTXHYuNkWVhYehrUjKrENlVooXOQA6ei
0uFRbZHJqSFpIHOmDpGKOOWTQAfxAFaUi4ac6ACyPEWCFygQ2kd4CvXTyukyUknPdT71qZsA0yLc
VLAVE5zk7PQ9jFhP+kZ1fT0l2t96Tk6TqhpSFsbLqoYiXGX+NWT2Om5LZRAMCwanAnMoNVSdr8J9
KHk8furfMk362Qk3L8uzvYUjBSskwZhq5F+tsZ+u7hVyDZiiA1jOstEWDxxGdK/qcXnuHIyiONq0
p3dnqHq6u3mjeF3N7g7n5hkNNdKDsL5A+BOaYyOy4JKxp4AYzM/tahDuo+2xnh+jFGjaYbzDJzcv
5q3ZXZ5ap3pGj3jegSfJO7bSp9BqQHgcREatlbnjmkXNB+raX5fg5eS1twSbq5F3B+PtvNZwZkjC
2fu6tZ/ERt3z28f6he4hUV+K7nDDRUqcMk0Br6wEB2KWlEe2E2GBUp6fbesAk+C2sSTvrcOlsaLB
mDWt7f1p3nOPAmgVi0bIQtMPs+7sxx5pbsjcigUbbx9KdYeaaNC+oMo73qJfNnTM1iK7y4u2Z7eK
1TS+DDbzflzUF0kT8tb5qZHRCF0NZzSBmeDd9oI4mm0bZtbYH6NkFw29D2vZOOIuZo31r3/fPfun
m3dlRfaOsfaK2uFC6TDrFi8oMXtGcz5rFYv2HCa/afbJ7YFvGnam1nZ4OdSdaTyu5Y0DxJGtA3Ja
h+YW2Mbzv5dlXcVsV3sqNPX7L6CQRW4kh+1xno0Oac+DFDL0UIhAMDbfj48Xo35c7pshEM1TfDd3
zz9gMYMrFOjvg7u+57puUIOO/c+Dm4mz2c1n2+2Iae5GnFCeZ2ItTc/RKoHxMGdiz3A+0+XLBd4q
WOT268Z211vmbSP1mvkGhushbDn1rTG1kYQ5mYvmlsFDm8lxa9FcQoJphDe77N5aT/Zhy7rAU+ad
6vbpfjYHWZv8Oq/ihu87TaQidye3v6otI+TuzgzG7OBRMZzOBosOk/2v0xx2FAOG4VUv94GMOPCM
bbetHMrIJD80k5ykzRikaa9I046/3hYNz0KxcoZGe2B+bM2nVbKG4g0WNRA/XroZ7Yzpwlq1zYVX
T8KkI7b5rBYP/31rne933P+u7tWOu1y2wX61YMdRL/6cg/4FrcRAWsfI2sWifyo+LRBJi+hM+Wk5
SU6NgqThPNjUBiEka79mnTWMk/t66o2KTedYdPcMQtLlshrH02R5gst4aMHBbNZtepmdfy89UEj7
xY9cb4ySt+PLrvTS3dmdbffnkcSO6SnBD5S30S4EZDWnkNWPF9FpC/94PLGj5dRrnYnCk1atC3/P
MZNEpJP1bYbkzSgDMnCobz5O6/YSWnBYHLFltKBOrV2tnT8d4iY28Xj4hBDDb13iRgIV+qouNchk
PDuh4zi8MGB/vqGpAb8VvglaM1itwnruQ4FTN8/w2jVqqKh3Tml7STLDuOAa+FL9dGgGjLORmp6x
X+DAh17zh6v07UVC8sF0bcv3r9U7lvOzUwuCXTaKHZdVTIqivXde3NmbFc5/CIK+t16hG/q244eO
e60ZkM5PrMKfuXf2cFUXqRr69fVdA46LW7hpmTg4j9unxgnCCjG1zuug4JqbKP9BMP6aNqLcF55p
1RzXsQLTDK8Bg5eDMwsylnFuPJ0hHtzABrgcT391H/06rWAnurt/SBs/XehrnOJfh72CjK8Weyc5
r0KdPRP+ABVHxwH8j5Fx267POgVUov672tKrsRp5/77LP5yzZV4dPA8QvFmu891ouXQaW0xSZn/u
0sfdZTxPl73lzo5W/lNOowTGsuT2nIXRwXs7JYdpkr6sAoT5UreeoXQZQxm4+eGGwEv2zSYEyGcH
ph2atb8gfed8tl5vkhkxCfJbzp1154xn98kDk/wh5HkQBEB43M8j4y7/nL0kD9Y7pAYXfdl9wg0w
ewnuklfrSSh6aL2W05ghklf/k/+dH4b76eF1c5tN/QdMV+3S2N1ax3rSR970dck2A916W3v1UE4d
Go/ur/zFeAzfVlhYs76Azu6GyV07rSf32z5dos/DM7O1ZEDP5w+g0cW+6dAeKt5Pkwtcf4znQE28
fZTlu7c/liFEw3Djvm5uLq/OZ/wc39gDCNnzbvycvUoFNJ8SUNgb2CHr9ns8PX7672SsJ2hl4Qub
jSn/wCH5RH1yA8Nl3q11zOkajkMnWj2b4BQ2HzOYhMFk3WfQ5U1UI/KeZw17NL83V/X0Ph6XGnT3
oGEoUgcD65nYnXF/s/9h3/5UtylZY6+t7dd7eJXDZqc0TuKFsR0t0qx+IGMuhraxbhwCwBCLSb6+
h6YyRFypoN+/xE90rGLiAI2w74P5D8iEEnjw11oECYZHB1tzDUzYBQf3Ulu7/t36ffUAnXbAdTy1
86KuvBR+ThRtSJk+VnORlEB48O+H7ftL8b/DO1fh0DLxt6G9WGaj7dl7znfhZPFqHvDQOaGCF0bO
7Lk43xw9s7nYAvuen24OFxRM/feV6/QdQNp28ZPl/S5GIlz474KUgwRfXKGdLPfp3t9xc+KhTdwc
LI5EQTWsADGhM2+EKQTa5/ldbTXeuyb0RjD2gFZyCeWWFFv2SbQjGdjETApZRt2yX8zzr/P+89/X
zf52lbbtYpx90wTl+2ckR2CVOu7Cc++g73xiLKrzAlNsfYNYNrQ+9cHl4T6r331+ftR+umHfxa/e
lwNfhZCz+al2OM0d9+4IguPp2AWF3dk9OROys6bR/eEsZWr/2pz/O1iJsP5yL4LZ6pLHKWdpv3hj
uBm7u9tiuJjEL0QcTO/cwLidMFh5oDB17lJzmpwfd49Z+tOWUJ73r2VceYTlIjv5flxcRrMXY7z9
ODutGBmJw4sdd3dUBPy4yfCkhyY9iYT4P47Y4Jsj5MOnxuwowj+XNuJsAw3Dv69PWQn5a2E8tCFc
+p4TlP2sL9cn3DokrWng3tVeYNR+DlCNRg73YzbFbIOZWXxkvWM7udu8wR+y+slyfHtVfMevkR77
JiMFf27BcH7au+HcXk/hUxkbGS0mXIPTTJA4geSWftbObaDDs4yM7k/QekXSf533l0NfbcJsa3nZ
EZbHUbhvz4v24oT8VjOEJB2ayaRpb3+qswQ/net1aO+H23i3tHcjg1IcOixBY1E0z34z/7SXzUve
2yNLkUe1ZbNYtfUNVHIoDEFJC81U2jk+AV/Pz/UdusZWE5rRM4olm4/dJukEjgHpV3NXNIHLwB5v
tLZoqdoD3io9t3zSG6/vwAeD7k7ayc9RHA/nyxbVCN7xnMJ0Ez8AjEl2jcWqaU9gRmmlQ3O0itJx
rahnb+s31OA/Mjw3MnGXerZtX9AN2kSMA9gfuVO3EGFyyD2bILztDwdeL2cc8rp5a413hCT62f8o
ntvBve3U8eJo8fDvog5y128GYWO1bgQo5TwCbW1cbuN901g3E5TbHaRUGnsd9ELdC7ZhprPhEYfx
G97tfeM0CUbbRwAqFEFNNAJ+oYfg30DWUbs7Hl6Pq8i2mnuYZlvuouVZPSg5wRsb/dnYzhFBKaXb
7UNjMY/mZmcXdIxVtHN/eZdx7dSHmfnENNqyg2hKbdVyRALetI1GmvQcn3EWixaQ1Ui2zR2jUEn/
yJTWqn4AG3yow217WEEp/ZP1+NZiMn3BAxryjF6XM3N7HS8W6ao2ClZ582yROgRvngsI1Ryes1FN
ty/JGq4ZtM4BFYoYwvAw6M52TyljqVl+qBfZor1z94gGveXey7YW/7DCb2sSvmm5AdJ8NTsod/8X
M0JOExzP5wW72+AOjuOgDzOqw45ggon2dx6F4MlO/z+e5OtRrx7iYGvMndWMo66XrQAEVCucNSEX
yDvn5vLUtHbcv59O9Lvg+cshS52DLyea2LE1i7fZelo0aCnSvwnqFHzacYTA1rg2RhupsfzhNN3v
br/vhHbgELPTzrL/NJMHI5t5Ti2zRzF4y019MYL93aa2ZEfnRbS3o+0uOhx5SNrz/WgOJvcOgLir
Qp5BxSrjuYBC4RQ02erOK0zmAcXDoLH2monRONdaM7NxOkaHDWqIDdiBoNatRWTF631z7f1wJt9v
ky9n4vx5JpvVxd3tipN797R43Uuti+rN4/mJSPx18ZNn+/ZOfTmWfv/lTs1X6yI7mrZ7Z3SgzX+5
MCIC7wfs7iGq46ZZ/zzdI5D+wxl+m3V/uVfe1Za8BId4vjvtbKCJ1ML3q4aPrNU6Wq9acPOulpFj
R7UiCqD7g7QcGmEL1TvQrFj91oFn+9Iyk6Zfq2+8ru23Z25j9mNz8jvP57vspNB2ycn9q7iP4W5j
tjAsFH2zVphHDt0J0szXpB/3rNva3fLVjNsjAHp2nWRpNkdE5afk/FpOsUzOYayEMBsR07+r4oVn
1dKA6PPOfdGEAgJ/M6SakygZQhrZM+YNWO/NH4KNb2trXw96dWfORXxwVjlGNOahRYe4eHTW04ct
fC//x9l57jaObW36iggwh78kJdmKlrP9h3A5MOfMq5+HPjPzuVSCNXOAQnV1F9qbYXPtFd6Q7a3I
tJMCc3rjY4paOxZEu0OZsVEaO4h5BKllt03tyEJt18ltOfV2Wa+TynNNTJ6oJWMIgaiIDY2AOv4X
ub+t5G8JEpie/NCTTq58dXUhcZs/+tME5uftnOQTmRLqRt0RiDrQOZTgDlIDV4Pzlt71m+Pva52C
mv7zvjR4n8ascq4oJ49OrnO/zaRpfl/9ugjcKHUK3BGQL8hstOIY69XrmjwFM5zCib0F6ciIOj+k
lQ6CvG9DOTahzH6Ih/a5wAqS1PslWmM6u43eDLKJW4OR2wakjMr4wEIufJVMjswgaLrCFUFYd7f1
hd1wtmil//Z/bum0E1eUneQZEV/BnHfBcTDfFOMqArFAL12zJ9MRG/Lz1ZAudExjzH1Y2KZx4TCR
zxUnPy/ipCrQtTFJIqFV76Rn4yC56mNxUzrJE6yWL+1IzqLt/QceX4tvkMaIPFgnOzlYpqKdX6qi
v7/6f7bTj+dxEi29QOgVWWdQRSI4zAMosZ9ntWWKEvtCqBdo8ba4H2FS2DktfdRpIeDcKbvexFDE
Mc1FVy7EyDWCpcVkC3n20VWlJX/QmSH1eKfZ5keBHwNSqmRO7+1slbj0UU8Try3D4YAKX1QgAEz/
fUcUnILBQLyyWneEjTstknwRJavRc3rPGbA9YnAa2yV+KHBxmR3wA5hpvcbNhRd0tlX28wWdxMpc
HSthtGqaPMY1re3ifaqQdFpF0ZJnoPibvFxmNKhERzKOhnlM4xsTADHef9lrGdP2aOxQfB6aTRs8
lcpyQoqkpE9f9wvJIGWzlWIxkl+bmZ1DI0BBRNm2LfI+ToTzygBptV0E+Qa1eE948QBH6duiu9Zh
TSalo3sbpViOyqKv1kr6h36yar737SqSrjBzknAgya5asI7T1lDQvb8Ufs6dIoYoSTI8cEtTT0+R
tGI4YsWYIwbCcsz2Wb1oroPGadWnsb2OG0zKk97NLdsDgAaUaGn0dgC+wRXFCyfu2S/ZUGm2gPOx
aKufBELPikUl74R833o3Je575Trt1I2RrydaiWbx4CX5ZsxelPpBn5gxhYaDiLGjB6OjNf3i90h5
agbxHSkNXcajGo1k/R+LakkePD/1m+z+tQQ4Odk329xVnz5+X+Vscxs5Xg2EExFZVuda80dqM455
WAVyXu1lbxvlmHILy6i/k1pOqjZa1DSM0tvJeInwl/TCfVC+R/mGWW2GIOVEq7XKGQS0m3T4/P26
aOmfOZRwLxZlSgE2xfff/7iwrs5NOZCCfD+ggJ3MBhGcCSar+ujnHOr9+AVHg3Jl+lDe5aP0UYt2
+8c8Dtv4NQbmxqytfMqeRZSXZHv8Intv8WKP4IEItO8emd+o+KDFbgPQ7C2IFkLL93OVCXZLWfsU
3Qh/JtHusTJLnEl2fGuRaMBLrin8OKq91vY8t4kcZtsMxQ3wrP1Cz5wIqQbUWKJVNdhit4w9xyvt
etUEW09e1SK0bgx7F7LpdIiWcTiBHnlU37pDutPgURsby7CT2bjb8TWXKaRxlX9aLCLQ01sF+OxN
7vzX5ayvKL12X1gHB4M7fCkIynjQDSD1y7BMnOHReAyfw4O5QDhxS+e/IR1jbAabs7hX3HKnXieS
Y7q0xONuYZUrWbBRkaH9mzduQejUnDabq2OtdsLcoXDONFtV3A4fWA99Q/xvFm27EuI1ha9kOiqC
QW+aB/9QPqAE5mNx+zHSgVwj3wCrloxi7oQ4RmMLuduYds280S4/Ocdzc6FSJICs1Rzxw+LEByzQ
O7W8LFW7iJ3kzhPsnFlvjPesftfjCkT/l/bRu/9ePeRP/PuT+jTt6rvhwbyqQdGETrqq6cDly2QF
VfW6g+tDZ+E6eiCUjTA2M1t7yA/6n+mzw3tsHbazHwYySO19d1TWzFK25hWPYK9fYYeBFx4yvV/p
l+k0Dwzg5af6CY0Yps6xW8ZO8JqbtqHalu+kik3Uzbf0p0XmYdfi/RTbw2tyFF6yAbNYpxnsIbab
z4z//Fm8dirpoE2HDoTO7CYYbOXb+Gs8ijNGPf0TPwHWefL/dC/WB30A5UPeMeFROTMVBgSJNlek
3QOTY8aVPQfAE+ICID4Z2H6qT+ljtWTDg1gM/wgf9Z1+paHJaSLfynCS2Yx8K6MvkF044U4VJv4T
sH58sScnXCr0XoV7TLUXtGRZeN1CqI7ZvHe24bAbxIfR6J3G25sxLAa0CYLl7yFDOpPGqsQRVOUt
GoA0av8OZWLWeeWYUcIPdIxaa7g2A28xhNku79R3P3z2GQVrWK50Ikw1FTBeaxpvF65hTl9Pch91
RonK8jylVL6D+o+o1YqFIRVWWO2VZpV5b4r23ghvmrjXwWQFT0V+ZMAeoOfmefZoeVRxBzDCysLq
3xr4Uhcu5szBqjI8UAEBoGWvm/MD+3ExYVrEcesl9b6P1jmQoBabvaNJ3FPZTT6RYqll6yq6a4Fm
V+K1jCPZ+KB5d92jXm2kdHvhcs70HkAuaYCY5nJR/kba/bicsirShBEzebJLMnJjLWmah9vpCy+i
P8alxU7Yi/NmVA3dMkRT12XjH0eDMfJ6P5PyElscc5PLL3MPqcaROXuofdXu8Dnv813AV/Tf3OT/
rPstQfLjJkM9i6ROKbN7jApf07W/sJynh+AouL+vcy7J/p/7Q0vqxAYrn9SkkWJdQm9b8RevjE89
zkIAhliRK8uYDu+uxLQ+uzZEW10021lHPfuoNTdo7XSwTVAqDSo2w9r4YtCJY7qbJ46ww6OPfYhu
lmmPW5yxSaaxGWxWhuEMt95HPTjlNtYe6Wdqn8yePaw8NjQE+83UuOKIgk73UnQLBQRYuPSA0djx
kzTs1fHC7ctnsgMahFSQ2GwAPTj9zsysiJLQzxHMjZdNvQAkKDV0oTf9DlMF/QMo1bAu2q+xW2RP
6bZtFj6iYessWHucRsY6Az1/qZ+nnYs/xizrxWWpsnVaB/rBUGW5Go/78ktPXeDZr+1RfuiAGLUk
Af3r+Fk0G61YN7wRKOjIsSxzH5jnDFJhd1LezspVDKObL/zOv22NI1etNvNo/xmarUkWjEWGudQi
F4EgPBXNrYhnNwKAmFNhxTQ6NWps/gEUSvPy+36TTs1y/vNBEdQ0mbYshsgn0TXxdDU1JsbELXtL
s6VhWY+OUrqzfBBWouqikNhbzuy3hdHkaDf+WwT4SL5XgbyhDzZsErKfd0Fd+KFTcUSCpvn+3Rxn
mUSMvBvmvbmNuKIIQUB16KOvZ/2TFmx5T642rpQ/1p/6kxk/6UMAzObTfJkpPJ/+QzBrXMc7KDJo
oMkvtWCrN9GTuU2+hJ11TN6so36Xb0HXIq0wQ5/DB7B/mDXN7tUdVMu5mzetUUow0EVV3XfQOyBv
SxcddBCgoGph7A2QA+H74yoK2hY15BJ9vhihJypbBg4rfBZ3ketvC1zMDsEehinis3nr8IcWdUA0
wnt3Ah3/Fu2F1QMiJyQJJjCD7BZ0GN56/gupDeNbEAR4NEZYLmJOv/Te662yjm7bbbHvt5hEkmPc
6MtqXd7JG3nT6E40zJCjUYRcY7k+4vIz4rfdFHyT1g3iX7f1k3Wf/imfaCqxMfrIERiLXZqBfXu6
nh58BmeMaWoKm+cUnWo0eY2wFHGvXEzLQ4AqMlnPkSd8QxZnvwUDuZaMP/El07xTgsb/3pf/Z2Fg
QX8fctRPoZe0YnavAAuSsYmdbM/1d+IHVE1nHy5b6IgXvoWzZ4uFdQ0DbyLQaYwPZF0QEyNhVtCu
ZPGqTlblezZ3FlZS6g6fUHV+X3BumPzzbP/vepJ4eo4nWtHXilTtdXiA/cordnF9oQify7zflpjj
7Y9ja2o8HO6i6XuJLH4Ik1WgvOqkTuUlzNDZyP3jZk66Q/EgFGmuGtU+Ko4RCIY8WWsdxlPSgDXq
oiPfV9TcMdqHSYlWrQZdEDjP78/z/M0abFN1zkZOa16jG+pBF6R+n6j0ocyvGeqq5tdC27vxRYzU
uc3CoaCzW+api37SU+j6Sot1kQ/jWXITuqvVQlo/eDC+fr8n2t1nXqEpQhKCrCBJ2ulCmuLFVlC1
zX6oF/pOYIxV4wIvzdq1/hcFPdOZxKkI1x6SspP5FpqOIX2m0aEftq3ltAr2iJvuzqtf64gZ266q
3VTfGNJyyJ3wTZOdCDp6SHl2VChBE+ueiBy116UPsNRCLE/f9cK7bK3l/hjLyOdFblsBArSokNXb
wfgzCoukzt0++qjaPe9gMVErRzIWqiPdtom2W+gLa12heiyBlt5YxUKWt7W364CJS/AfPE9CJcAD
/amYuI2I6UqJRycujuOoucaANnKD/WElrSPk1sZ03EqWdezlbltlALwGdTnikFjrzNWYh9SzOFTE
mRvDXvLLZZ4ocAQC8ahNiaugBK58CIm0EwVks7rxMx4tx5dAtIh/RqO41hCzo7WPgJ5im8NX0zxE
HEvW1F578cNUFLfViIkBqUiCp9pj8WCg9nHpff/+uk+tzUYrl7wozMpZeUOO5z4idXIxuRqXHjot
JNxolSqXdtlcw53GiR+bzJhz/B9xIsHYq+rCsKGJ/dn5uG53nxoSiEJp59dhdSVoG/mJOYjevVLi
mQNOVulxuITEOTf7U39exUkuUvliW8PKGfeTAVmBF0yLIkY9EVxYDUR3CJ7Nfp9pXNSlxPPscWOK
hiaqTM8t65SOFwhZ3IZD2++9DpfxFoNpCM49iuut+mkpxSavaDB4QNeDo9Zj/imAwuqvsSm1W/3C
LEU+F8d+XstJwZ2NoVKVRWzurRQGKubN2XUrH/WmxWWUNgzt90zBVDT+nELFDWZWPRqWaPPoQ+Yo
o4AJa8Y8ivZ4+TFIIkOYFyv7U/S4bPW1Ixr3uXGv+tZ/EXzR2wYkROiltXlyXltWY9RiVFX7ivok
THSiBIU6av15bwvmhTbiufEgnBkD2gyJAKf1/Ah/7Ne2SDrD0ufswKaFtWq2wHexXLkZIe5U9vHC
G5HOvpH/We7UABCv3r5pIl/aD8aqq6880IHBc84WoEEvuCpNSTR2x2jhJa9ReCfVj5L53N5l6oVn
LH/Dgv/5Tn9cyEnKULSCJraNEu9r62bs2sDmi5yP2CZucX4FGo/Pu/xptBr4pH6VI1mh+Z+T39hl
/97RgAxjplRRNTp5/2BVa1nl6BpiN44024uOeaI7RjrUTtlb7+q0wzNslMqFijpMUjLdsjZD+iT4
637cifnkNOKNRf+2F+QXCRjSGBwIDnqFhQD4E/HoBfJaK1+b+NVTMWYcmdr4natV03XdIvzn6/u+
Bteri+tcH1dd+gBTSfVQFGjTqzSfxzaYBiuL6jlOP9OgsqVZ0Y8JU51/VmGybqiN8xnL09ASY1Bd
RtmdFL3Kk7wurZdEY+Kgd25dkrYNPr4rShrZRrWLq48ejd+2f0lQI/VejMa/EvHS0UP1WdfSpyze
jaN40Ji8dwmDSBgKiPBagrdtpfxLMLVNb6UvoX9bSSNcgBu56cFfwtC0UEbqBsDyNQBpv5EogzBN
r9WWIbmJu3xQPMh9tNcV5WB41kKMsQ5srWyfjvUfNUttGRSsCgCmEGg8ZsoyUUE/SEcty5jkKNrK
1CxbCqs3AadHeArSvZjgIdug3QMtz7OcQClun7LMePQtwM9VU7oCPeMsvpKnaCnL4qNggJRSTLgf
+qfEG/JFnSm6gMDpUVZ7J85al42hVdsSH8MoGhZp3x1HNaaw7vAj7qGSaN8BEMqOLTabEpLTEOqu
0FrbdnjX0+mxCfN9pyPc7JnrBq6EgrSYUq0sk48E2xxeheqj84bnVBc5aTq8Ftp07fWxW0Nwy/MY
NfxtXejOAKjgGKl7dXgf1U2IG4/CSD5O4vW8iX8/cc8efbIECRzAgwIR4u9QkgZ5oQ9NPu5rdmNH
sSbGKd7UbP328feVznYyYZuTydEok4zTU7YOzRHgf1Tv2/FYpc8xmOsWkB6CCYltj/dW5lSGtBv6
1e/rnj9QZIKlCMtw1uf/+xatCANTEgtxH9Caq+gqDAywizJztHRZlw9Cqy/1GsF680vIQ3cirbLK
zh2pLAu/oru+CPEYyeh9yOKqRgFQ9B78bh/LD358tIxFOcmHNlz+ftHnY+6Piz4J8bIy+a0UJfK+
K4+Vt5NVOs4rWVp63m2w9BGn7KG1bSpIOuOjLy8m6xHMWnmp+/Pd//gn4iqkBLBxSL6/E4cfJ02Y
B7JZaOW4b5awMQlkgFAjmeJcJyd5tGZXCdjz6S5UF/ySM0e9h1jJZ9l5i2C66kYiogs/st/6HISQ
FRkiOVHrah/mQ5peF5eKynPtemofCddXbDEU7bSKzWD1lHE3FXvfiK/qBoJ5s/L6h1T4VPZ6kS67
dryaCAWe4JbMs6zwwm47fwGz+LY2F/H8+nu3tUZNjmfSHmzB7ZSPfvgVjbVdpEc52Ef5Oqx3crX2
jNcsfxPlh993zTeU/5/XZVqWbhi40JqnTIOcE22E2tjv9dGxApdtzLBvyObXZaAyaTj5tFOkR6Gh
iapcMxTT9YfSv1JDtwxXJTUHHojKzVQtq9tBx8NiH6oUkIBN3Q7sILXPJVzk+Q3244pP9rkqpr2i
B023T7ONcAilXXM96kvVUa4ydBCWBSbmtA2Xpb9iXC686e0sNMtssTvM1ZWtX9X6gWxuKh01tNea
5eh/RuveXHjKTk/3vz/e+VpOny41voGsOiFM/ha1+PExdFI/5aEZVfuERKOna8wMvZS3YvJgjC+/
L3V2G/1c6yRojcLQW54XG/vsw0PNEamUcKF59izFHrhpcWjylfKZhkujvVQMzUnUb3d50sroO6Eo
laA39j3KAOVNXN14CXcc22n/JMjwi5deszeSG0O5+/2ez6F9VEuizrc0EILKty7Fj+crdkPc6oFo
7KX0YKTdMgfGe0hIzvTxfqCDWgs3QwXQDEJtYOTOUCLiTWelRC8hCIKFT+WtSYaTjmRPKkoCCgdL
eWeJz5qiXDg2zyEMVEsWTUIi24HE/+/PPDOkqpIaU9qXpGaA0A23Sx1Tt6XYqWOySlDFDpjwvHJB
q0jidfMmNgvgBqk5NytN5VLYOTeGYgAFAFY1Z+rxSQEiiZXSDNVk0KKtaLVuJ+ALoMnGtR9irSMi
IrQvhpdUuhBxzo4sfq57UjpLg1E0cmAMexork3qlQkUV9Nc6uCokWyhcpTwkjTOi8pHaHskZWCCV
83cdeFdj5OTVSkneA40ihuaLX1UXKoazKYelUE1K829MC/9+S0FZlLrASG0/4BqFsmq1Gsz7KN71
0nbCLnG41elHN83BTC99RWereUuVNJHhoIpaysk5UHVKVUVC3e+bbfJuyQvo2n3uaPlVGlx13VKq
qRjWrUlT4cUP1nmAWNfQfWlIl6B9IS3DHhlBY/Y34ZNPc0SekXOGf4r1hbacEOVLli1SKVS/DE3o
E5A1Q5R6wkcEpASCBSBkY1u54p8hGLHQYT4KG1C8mzwnAeThORF6AOgfSndmuC/fq8foqkE0/F5V
D7LkKNWbTp8fV8Xc1qBaIkgTrbpriBSMM0KsQjhEJTvGilXZp/k6QmUAFCx9ETQ5EXkc7aLfeK9S
de29ltbNJN1hH9lEbhdtRKoKyb8S1L0Mik5T3RGjasmRo4N/yIZj8RkXbs7g60JoOddGBE6L57ks
K6SCJ2+jaYwoD8s2PJQKaGL9vRWfu/gBnLptlLtWwGkE4XTDEYoXLT1mADc9xolp+hhUEKXJ22Un
R+W4uGmE3m0blG5KR5KfzfYp6F9SKwERw6gyuHAIfMNGT0KxBvGMhFk3VIW05u/tOxZZ1mtyNaC4
rz2rGVgeN9K2/bQCTqhsgucqsJNqAQEeVI+EgEa0oLAAGQONBJyLrIAqfaJbVaorsXgCRjFEGwu1
tpzu80LyHZgbBQp8gBWh8b8CFbw4UzhzYmqipUuclYZBNnsSJdPEt9IY6sXc41cmiJhoMYFwtKpj
oKI8jGtC++ot9fK1Ag0owbcJx2rbk9tOik8tdqmDcA6uyPVwvMhz2JZOsQNB55eDN/nVPit2FoqN
QeJatDWyl2nYNwGQho1mXKXexgSWa0WbmUkir9roXpzeJam3Aea7Av2GHFdiCSSMH34aeeBUnAEa
FZ1oLSLOpDHOHZrUPaIr3a5UZVuWMVidMSNgaQa4rukLdJpav22wX5CxuuNH+AiqgdhMs1u13mmG
O6yGEdCm8mhWxCtl2aMRAcZIjdYeIWGC+RT7yItooeMrt0EAYzzaBeraiN8vfDjn3qBkgLdQNJgr
9Pr/3oKB1oW+ESiEsWGfBLcxkKF60cprYViU6IoUTpneDmixgcLpFgPSQIRY7U1/849y4nAjOgBo
xK9jpw98h3mehMw2cM7fr/Kb4HH6ocgYrzG2MhQoNicfSph6ipmnfYhxev44q+0AvoaLrLvYuYOm
y1RHYhxKL31aZB4w6pruJqhAhtLG0gyBfUH/WLaKDRe1fxE/4GAZsQ2yFkX1BzWz/WcAVSnzYPAV
EiCAA6Md0bD9Q/zn9xs5l8DzkMH6QPnTDUs7OcatsfSDIJrTCiSJLRCrTnAPaSqtbLNzh+eaucK0
IFBl/VIhNdd23tz0dKlZ1cSBuuIly0raScJCl+1uspVvkFY1rvIOVIyD+ujv13uutgYTDS5opicC
gTn5wOuqTWKtM6S9VYKUmIfdKbw1eEUY/7yQsimBGxS2Avg45ixzezD4o12lrkZjJnDzztEhegwO
zzaLXVAMCpFLuHCR5wCwmmLCoVSAL6DzcHKRU6ilRqGIwr6QtjGWqNluxPtSeWgaOMTXuncL2Bo7
Jm1w02gJDcKmfYzh4X8xI2SLarohGfQ/mGn9/SlFUeoDQ5D1vUVTHUDz3m8+kpn0x3GTS3uDvhwg
AAmrIoYyb7+/qHPpiKbPTwCIkqii8Pb34t3gh1kaJcJegKtHedQ7lrazas7CTX8oI8fy18IlRonJ
zzz9KpkQzrkXZ+8/0LU671VBLfKGHBlh8elVQdjGiI9C+jm1UCOEC23xsx8PM3ogziDDDCq0v+8x
tYS+7DXgM6lmd6U7lSBLllGy1Cq3712ltRFlBlMBArON3AzTCsFOu0UjOX28EDxHmKCTO/jrpqBZ
UwaDdik7tQIAh3YyMjxMct3f38r353z6hBju48+lGTK93pO3IiilmqZtMe4htI4PaFhV7SZp972y
L7udHr435rJBnNTDyXI9preyemNCM07+mOB3pZXs3xrjofU33eRkoROjd9ysjWRt9VdVfyVHTogk
GRG63jaN2w1LxXzTkOyWjmipFNEi6q4Ql/KzKxMIp9HsgJ/r4Ah1R2Te1i1+v9VvJ65/bnXGD2oK
e0I77cIJtSQLg99Xe17QdaBUWwWljzYYgXIph778TIV8OTDKNOJspcpHPxlByWd3DcB+falYsAlC
8aBiKCb6iFS8Rm3nJrm466P4PhKpHLwQCZtJtaUShRsKLaC/obyzdLRMELE3UU4OY9dAaDrG4jV5
oOvg5P64qKHzjX7iZkJPh01FTmSX9YkbGBMRQrO1FG/meoDQMzhi8hUOOFx5r7m6s7xPXFxRZFUe
dHQi/VcfQZyaZm/9KpIZSB4KROZNGWAACwg7CsTtVL4rygtPxu2CXVZ9iozZ5hGjKKAk3AA/Slu3
7vNlywGfMFaWgAeJY3I1oM2TtPDcugu779zUT6cpSkZkzIfOd8z4UW9r5hT6QT4FByMjNCPomtV2
hiqEVu8GbxYdosEPfFoF95qsc+rILMSqLr2g6XSulOYyKNNm+Rsm/SeHd2OVQqgVin8o3AEc1W0b
X4eiY0xbEzu5cFn8iUGG3TP7i8Qrz878pdnRFbVLYYOu1e+79EyZgHAXdA1FApCCNNDfEaTNlXw0
MxnaW7NFYMAG3ey02/jSg58j/cm3QEKv0eMgJKNAdHIgpV1VsMjMrqPPnLAORw76oN7zxXbo/OxO
V6IKnRvusqHTGf37huI079O8NrL71mH4ZMP5tanhgGBNi/HSMTuH15O1AChjgjePkA3lVKyAUWUp
qBEPL7XRykAyxqXiWJs2uBD9QifuHCzkm58J8oTb0r+Pgh9bVxZJg3MhMvdqfBcnG+AdVojQDqUP
rZ6wF21fR0Tf4uS5l9J3MzqQM9paSZ6XIGAVuXnWOJZ3qcw8d8oSx2c4sCGLsFxOTiCEDHW5n3jc
+vFVcQf7pkdYEb0e9xLY59wI2GADoezJ2SFrp5UVpURXk5LNKynvBuJVyRJNYUzOYfQvK8d3L6qS
nKkEDB31LQY4zAJwPfx7K0mI2g0CX8d95T7LOMCZ6wE8o2SvnorSifbq8m59aWI0f26nOwqikCoh
pUdH8BQNkvCcrSplSZCZS3MtOxMKGPeJHb31DKrsDxJ25+v3CHD2wRoKiZLIXB3nzDmp+bGzgglY
GiPL7N6Ac9tsZfgqUE0wm9LW6lK/Ct32v/lukC1QGLDwQnXzJAlQzQZhAI1XSTQInF1t+wvV5rxz
4qV/IfLIZ+IBebCko2bDwO8fomrnT2paKdX8jepOfJQ/40V5DDAIExzBeXrL1sECXSQXdt5sGPhf
3CrdXWKEOj9cdHVObjWZQn0ShCK7hy7iMgl/zZ33yWmvh514ZV241zMf4wwZYx6MESsikN/NwR9v
UpL8UNLpobBhLdtavvr2J0JPRPNLnPYze4aVFGBwClkuX+TJCTZUolmFSpqieQCT8/F1loi+gX2A
81ezEtyP/+8tynKGJGpzOSMrp0Vi23apOhZhyhaFR7S6h1qzInNxYxcA7urxeGG5f08rlrPoKgP0
o+d9eijKUatGhRB5zLYXnUytssvJTHikwTrsl3dN/3JhwflQ+vuzxzydZ0nnS55ZfPPf/3hxVQbE
xlS+d4no1E66m80KW9dHOuIRjTM7uNDEVv49uViQc4vfaHLwbP9ecKxbXQi8St+D1SyDL4HBoNJ+
diE8Z8u6y+p6GUwdVPZsBV1/JcX3mQGSGeqvh4N99uoNq4I8KQiPySzUWcVXkfcYtrhToLDSobg4
VuiQDJ9BONp1uoOg49R9vA6Mi/3uf2M0ACR6NahgEBsBJP19IyLzqRgeD8WksLSE0Q60x4Bct3yU
I3rNixFiRL2vxkPXbMXyJU+3ugnHILzyL82vT1WTmX1yJZQ08/vTiaUn7zCxtEHNvcCgkYHZtLDs
Ud4UhGPebBXhLQfq3sI4AzCfJIdmoNnWPo8ZZLOBlqXwUUpuHcIPMERXr1u6R4c8HAE7ooLU3wrF
dqB8jMNlJT9f2HnnNoIi45tMmiDSsDx5fi16iEMz77xZiBFrUoIiXoYOlDPXQFb+wmr/BmOeEVyP
ORFEKfZ03pUZwZg2bZKiLD1/yWiQ4FnUw2X/f5BIOXdnZPgcaexyGuDa3zsjNoSm6+NAAFiZrodm
HRSZU3popZT7st814200i5EmtjeQkeK8pX94hmaj5SspnxUOBZVO7zIQ7WWdcTR592p+1zcfkQJj
cHpWsF6hjS4115WVOmOBi9SIewg98QwNf9lwy+TVEElBk+tRqCC+NsAqLul5noL1aTLQVJEMJnIE
Rotq4u9bnCTVFGIJanG37BeTi0/bV4aY5q23Yn9ZNL/cFrtEKq7Q9fAP+P1lnlYx8+oSeGgTuoBB
8vs90P0RtEAIdXkUWtVOHl+JCT3aUAz9jbkwXCnW0h+OjANF9aNqtt4hiT8VxHqfSppNYAEU1MyV
C0HttOv1nwsySSxECoz5xf/9OKxasQom6/l94XYulKVF7QgH1QnZZR3aYfNrdJBSuZCZfwOGfgTv
/yxrSYpOWk4U0E6WrapCn4auTreetinq6xI+6sjnqovmphOOoGwdizZ4TMXexfRnfc2JE2+hDruo
bFd6f2+2LZq8wKT4/AiqbV052hQ4+sCwv7e+/+fQvAfB4asPIQ2lJngklpaRjoIGCCYMK2TqjRm3
nL02hrr08VWGq6ogqzFfi+VJS9G4SXG2ayLMN4fbqaapEsEMHgwnFLONgnylhbxAynzIf8jkda9+
tOaHplKeK8ipl6BXwgQUpOb2DMaMRrrq4gGu77Xhm24TWhfq49Mh5vcTxaQBQIc0H/unCnQ4A6gt
qMdZyEQDBgzC+7texNqN6d+ezqnz+1b+dv84fYUWpFM2Dy1oBmZ/75zRM6Y2FFL/GObvkWxL78Du
Q9K0L4SCIkfqFsECpqcl2MXztEw+PB7EcF9bW6v/SgHWYfQO50htrwTLLQdMAZJ0YQy81P3oKk62
FhpXTvqZnRxN9ugtwatniduZCw3COjYc4cVZLNf7z/3QYFMkqhdTt05iX10kCa0eyArADNn/sDOc
zn7KXTSjL+Xy84/6ZykqU/p5xFnqpL8fXduPRpX6nYWNMAruGpiJBZiaeli+5YdOXgax7aZ4+Hif
v7+yU1mFeY/I80BLw02FetA6yUDj0Q+ydjDkbYg1R7gYzKMZPurhQsEzyuZBA074fcVTJYP/rMjz
pNuKpISizwfOj3jnt7BYOqqJbaAKO7E33Syu1vUgrKX8ZTQZdiXi1WB8+lGAbN+qhkoPVR2Ukdyv
pGJRAmNHgNgZrHukBmLhc+yObb9KAt1u2CGzfEe4mMbX6HFSmWvD7TC0Z6WAQpM2N2Pw6vcjAtq5
U0biui/WOQ3mtiteWslcur/fqHbmlVKw0BUC/maqRPa/b7TOwlxIIVJsBRlZdJsRUi1dB+ITPaoG
TNWi07ZmdZPKBys5tOlNA2RFdFO0WSInODAKBLTXeO48LtSU60Ffa4Co5GGlN7DzjP/F2XntRI4u
7PqKLDmH03KqDAUU6cQCGpxz9tXvx8yS9gzTmpb+YTWrm6apcvrCG/c8vhUcHrOkS8C2WJFB+NKn
tlnvtdQRQkyGdlucyLEXHkvRCYx9ot/3I90Cxl7QbVOyo/TRgpn806L/x9rk+/ICYlj4iNZ765v4
+dvlLY0mnuYhlI9VGu/EfG+Fr0F/SiaU7RY39rHLP1iqjX+4j40fANy/XvbH7lsYw7EIcnU4ypk7
omRR+zclOs+cPPhVhED140BNUV9+de2+xL2ikjVD09LCVHBtsXk3KZkFh4opQJu+lrTaQDVLnY1q
u4vPWU9uaFD4RvyIx03ILwPZ+VPFHUvy+p4JR2OVH7ZfIcir1uaOETeuCcWpwqqrMqshYOVWHt3a
Oo7FgszfF7k/51ehQby9Z0pxlOJLIVxQlz6LbC/iYxRXypBXGVRySotXcl03Ne7HelsZ6uqmMOfj
3BCbnOUyAPW8CdRsG01EFZOFMV0G1DT/fTcr6/T7Y4ACokO/tgIAeAR+7MBnrRHVpdLV4zQr+045
KtQuYb7tNVvG0qppX6LWPXaz5Yy6aM9qsW17pDKHkYSJqKbjpSh3gxB7ucnYbk1eMFmPSdjumj5A
KutUhrCPBMEfUCDokcKJIDbMJKQtIcFWzg6y8pyRVzCn+HrwSgXDHxCj73Hux+EB3SIGBxgDTjZ+
jEp6mdSV1ek04YqnsL1OcfsU92+T0XqsE7JToiROzeGGOetB9TWda3eSZndeFjcu4FoqIvRZSQSV
XwUzrGS6iZbPtCDPkh4UaDqdQGxELZUvoFkaKTGHWGmmyanG2winusz5ChgjBjWyFfGLO7PrLlYy
2wt7xV6bz5O42CLmKpOGtYjwlGx2UmjHOH9Tlu6s6mxrhM/AWrCx81P67jgo1a5NPnTetkHgXWMP
mMi4jzJPnw5W8ut+U4kT+iqswwL1DB11AMuJi8w+0zzpE//fIVj2ddJZwjhzNIwEYML7euDoMss1
cLfHi/JENKUraLI7lr2vGOOmRXX/hxvvx6b++8lWDXmNLUDT8i8pVjIpcwI3W5/DZZdCNNSttB3J
FYnKO228oEwReKLLQ695BkzD2F0Ha4/MKIxP82JQJXGJopswIjEVq09Eg3Eichu9z+Uxw9MxdLeq
vuPQla5hdEiQGH8o+UeR/mF1+1OW+b+jILeI3EQV3caP8anoo1oeR2kFsCJC2vfp2024+aCWHhXg
fnb+uJ5Yl1o/7mcZ/ApA3aSTS//OqP7bMByUlVBna5omTJ4t2sylTnwy7KfZkTfR/k+o8nfw9o+X
4+KwZVh5mLW+5J9znShjNhyVeTw2x9x0oPKJ8NI/hx3rTizuZPR/ElhDDSnOQyqbQEb3Ks1O0eLS
IcxdzsOxuH1uT2/tr2I/vqfl1qDb8Y+E/u+mCWxPFmgpiNTKNvzzfWbB3KlzmStH7pbsxsxuAf5p
AbrUr5N1CcOnuX7jc09FpklJyUPvN9lNbpwR0iiiIwSXtr4TFS/O3K711ZRp/SpfG+MkkkBDqGTl
aZY3Ty96/cbEJ7xM1VYEClDf6vpNafw+3OXJry57EIwNMr6EdDdgONo70CMLtEPWT0HnRA1GKAgq
Qrbe6vKteCcRaGFjmvhsDPn7Jjg07IITN+wdOj5UHwVfzy6NPvpfpfJEwi/avv6oetHs5GgrtO1A
9GN+1gkDEpxUZ83kyAeDsKUFMwC2FmYyzflVv9fHaLu2TIb9vV45C0ds3oomVSLbgPXJPWsJwmD9
EbPSZhWC0RVceop1RBGOfi9/kjckmXxFW2F+aLU3uXZLqkvJ1n4d6I+hTzs8auOuJV5KOOjqzlTx
R/rluym+54QC3a6m2u6gGEet9GLthhAg8wKVbAwnNTuVFjFuC61OHq9UYfTX98F5Dg6UIVHnQCEP
GUEli8HmaQzWr8yoWAmrJYmqQBRJeLDm00fyp6aAbzTxX/c8viM2OrICIv5jyV6qVafJXa4fBVp4
EuuSYF2YqzdJO9bo4uSh3cTFuUfCgnCMLq8s8pfwuKr9zPdZpsY2mG5nkemupUGBlGM9KbaWQoIj
YWsJG111xGSg2r2REw5obpWRuKToy4jW1PvHGteUoWKI+ZyGG7HEhhZQL6HEnjw+KzPNXbRTv89E
LjYjGXcy0bUBWejF4nRG+VBGVJaQ9yeROGj9EcH7yQ6vQx27if9/XlZy5m9DT9wJSPpyVTz146tp
3IszmrVl3yePVkvIpwIaJLOiheIjEUKq7ltWOkn6rrHp+++ZA0/jvwdBCC7yOVZgh3DnH6jcmAbZ
NIWldCT6x9WvIRBOLRaOwYRczESRzVe9Gpx1z6/PyFw1lI3UdHFNGOX8MDNsJVEpzblZmCaVisZC
8yBFxn5UEHzGxmEg7U7VgYXSj1CjlwewVuUf5d1kRwC4oTncJjr5W0p2WzayMweiu5hEr4/KFrwi
bJVfSrzctAntSaaLkfbSg5w13WVIZ3cQ4XTq4pqgharBOxJ15mTtBMVE0V57y1LcNply6HPDzoBE
wjWVL6GIXThI0ns/sZtOo72RICzsU5qiNH0BSTmNVeiFjLoiBiSCzC1lM1rKto4uDsNQOWW7vNCd
sVw2nRk7Q/e0GOQxoihLSIvD/6SnI4kSamSBd7xW4BhhfImAUohb4rsFW03J7tIeJK1we1PcVR3y
RtIArUr1agJch9KZAnteaNJgEAlUVPizeVCxojfLqwzO0uCWY1O/JDqec9Xpg+VmFNVTkmRUV+3a
Zjfj1UjNnYRz6PszvxcpVZGC26YwvsxM2RoUF2OyMNWL0Eb2LOz6YHBk9bMzaoYyEwNqiI75ta1Z
4WTAmAlJwQSshmK6b815p6c42QeUpomAzK+IHqqZQb2nG8oUSDdcAbehhAgK072Kw2BXdqFT9Kzo
X5dk3i2JQix64VZ5/NJzAcW09iKz8SToc2IbZis5Ki8hm4GOy9ZF8VYNTZqoXiElqRSROZM6IpRw
uWsGUvcACVAbZhcwvyB/HuSDsOibciLES8kdM6BwsR4PQncTi4gbdO2UiulLPno1ZQfK8FoO1pnN
Rdgvvsyli4ZXqw7OCvd4LNKsJsynhGstD76Vf8YpK70iuu8QEi36fJKfijzwJjCJTWBi78cUZJAB
IDKz/Pcj+lOo/D1WAJjDKsJiQv+vy5i/jRXJOEmBlE/qUdF4EBkQMvU9IcqzRH2V4BCdgkPB+THg
5dFgBfR6NG1iB53oTIPghX3y1mG7L1fBsnEyS4z/5m0Vpzj/i/s4kJzRWpBn+zEOj2hYZ9pk1yvc
DE8m+0St+8i4LUrzasTE75VbkR6bPxzgb1avJMAYuqQiFZK1nwsOKOpx0LTQPObLSSInXBXa2xXa
MBqEzTpOxrKyk846y91jOrCzZ/zQRLweUgKdSieBOL/S46ZmGjfRtRdeZn3ZtulrIpcfSxRdMtVi
/CkuFmJ/Taq8GByNuep+QtCUU/zWmAiXmvL+v4/qJ0nz12VjUWnSboFFwliP+m+XTSuVXi7DMjsV
y1kYWGCuGXImCnHkpEnyAc300g7aQZ2xrIbJScm1rbKwVEE4kY/EaZWMDBnzgjDkz2bX/EpnwWmo
Dp0bx2RQ7U61QUsAkmjUCvtQNu7+L+/f0JEwrZ5SNKj/fP99F7Ntmuv8iJ9bf1yE9yZyJ/ABsXtd
Ad4l1DazdI/xzlg2Ga2Oi/7CEMV2PWBQKTM2TCblkiiUNSen/KS/YZUiEbEleYXkJJP/329X+81i
HmrOIthrZeDlb3L+b6d7qps4nKN2PE36zMxFlXAXkHLRbpZefuttRbm10AEO4V1Zj2e5ULeC8dGO
72XHXAeZZwqJ3XfWNo6pXBpjZ+4WOzCj7aSd2qnbLSEh6WlrR01LUcpjVR3J0KoyR48f0+Q5xoeI
1pTxeFN3k59GLZmjqNgFaj4pwkuFN6uhV6WJbsMI9yBec8OWO2C8aLxnNJJlqul0itDrP8bT/qCX
/7oJLSITtNVYR+TRPy+iOseVnLR18XCgI3E7+ndPulft/6i5+g2gpbGpYbeALGZNM/vnyzQt/um8
l+gloJjVel5pkHDXfbEBd/4YG7X+rJ9LSgzVrFVAIRgxfkCG1oAnuMLCe8SHvsmJFa2sizkliP9Y
Lr4EquBq7Dry4Ks0cV9UrfliaC8ZK0VR+NPy9ne8lIZah6xZNt7IcH8MzZifoqgU0/CCWycW1lDq
TLgWFFZnG7O4t9jVVR/imuga6MdSuevIEBQmTL7iK3OMTpRM/Kf13O/GUrTI2moEx6n6k4osyn7K
5LGcjlRhaZ7qooOEICjptalPhKayJ9IfFFwXx3ZXuA1/KdCAguWeGvT+IB7S/g/U3W8gMaS3kL1r
wBD8yo8bUCytUJTGjja0wh2sHeM00keBhIg/gar/fiEiLcCSeQ1x1VH92LXOi9DLlZAXR6PbF8Yr
QDdYKisDbfyT1Px3FI6m4wKE8oAz+hfM1/RzZZppIx7R7ZMJ2dgEPyf6Z9RfzOqLl1/XziyOA5UY
0dodifhNq+1KyundY62JAKZvkYr1hVAAkFalLJxZo/sKmF0va1upbSz1NpTXFH6BpsYYCxaL1bhw
jYqrSSZcns3vmYL8RWrvy6myzeArN/kXCp7S2R/hh3qT5S6yPe0E4JiruWNVLI3b60xmiu5O4YVa
GwV/FsQp52oSvaLfFvklJ9w82lfkverLdRBeaoA4rdy3UITrAjrFg8PVS4TbnpheTG8iieyteZ36
xx4wlUeOsy4aV72/iOW1H+3QeFSITYZ7ULFKa8tVivYRezSkvN2YngbeacxulOiYIL+k4xqv2wtO
QqFcbziGRYrkQ1L4yHy//dzbKkTPH9E2Pkl2kudskjBkyRdp8HUeOC70KgpuTtb0OkWRzVogGAgj
+V7kgkK31HGCEGMBklhbiDUWZlL3nQophBradY9ki79usS6sE5i0JjVopxKwGyc5MPl/T1e/4x01
wP9VT0IYJabSf46YRjJNGApMDM7zK4i7oX8WNZXXvD+RhXXhizOLFTZdS/dqVNc/vPg6df8cQvG8
6d+ZRBhMfuDU8SAWNeuT4kG9dM6DfLtLbfohHXc8/Jr3KPndP0Ft+rck5V8vCayk6iQg6QTr/PN4
o0Qk20jTKLEHaVuc8CDbswt+4uk2uY3ErLjowm0mV090wfjtyRk8Idp0XuexjfrAquOjAa+3axW5
fNduI1/wlnvd1WgNlf3leXmePN3XfeUjPGPMt5VNb0/eQGwsddXe+rm3LSeGliRT+xOZs03t58bY
zLya4bG7vFSe+VY4ra0DBNJfY1MbS7eFDAmlEy6ZHnjUkfkuyB+64yuhiy753X78pqNj+pj3g0fU
iT/avV05TAblwbQvyMXq7aVXdv3GSQePxeqReG9bAaOy6wMuUT6QzvsIJhwiynl/GRIzwiDvLMe6
DYlmDNz+ic2TD4HuQm9WPu3svrUTXqLX1Iv5KPx+a72M6PtCR+Cfj9vwhh/lhg4PEDLVwAaj45d8
t9xK4ChuBfHiKvSgYglmlg6+tYnG2dyRtHkOjuKL+JI8mXwVNQCtQqtyMfcFYjFyP7jNP6m29fi4
ISZj7T7m9xm/i5z1T+UpwRhLgx/eI6DU0iZ5bYdO+Z0CbYDV4CW3H6QD3s5NTBOstHlvN6IrbBYn
P2NGd9YAz8gmZFi3Oem2cvzrIrQb8uhQ+37KD7n9yVC4Gm8pHGm5RK/PZH/b6w1D0yf3FLK5Te+K
XDr8tXawizzBpg/cFXh3E8Xu+s580HfV+7DFw+WkHFt6TZzULXhp0Z3f1tdtbteL3p7XN6Q4pF05
iRdxnJyBK9mUTuBwtJu1w7bY4vzdAByePz8/Xq7X0klYWckb8kXt2QlQgGh2x6/2YXKp9LXXz8nd
QuJqz58WW/BZAW6OA2GXbLA36x/0zbCvoS6xnM3i43KuHRrqOzd7TB57r/8gC8XDxuv2HiGqBDfM
N5pLfxkZsH7lSrQejF7rdASQGn66m59ndH28rK3fU1hqj97atzu4szd7xgX3PqIDp+UjPeIu95l8
+MrL2/Ut2lxFDkKivwwDDz8N7yHfyr90AGBt9djsc+c6vALw2vM9oTJnMCE+tEdhT7XcEcsPL8v2
zJY4SuvSub0jesQ08WdyjfbVWbhMMOfrOdA38U7l8AlG4/cmp+CFHAav2VD8/v1R2exK+bg2//sj
j4qXrI+3u97Doo3j2EFQxl1euiWfISdfjB2ujku0Plae9b8ngd4Pd/AonXXly8CostxjoIf4XJ+Q
VZUr8IsnxTbJX+Ej48n8o8r7d6txgqVJFQNaX1N6/jkIGrk5mlmFB2mioqLfCxhPHqIEoNHC2e0m
2tNQvP33UP9b8ODvL/lj/RXEg9CnpLYRsjp5WL/nN7TBR3SfRJpha/dnjwAvHirzqJwMn+Yyl2Wh
DVnusxU9T96BlP1N/3T/Jt683f/67zf3vfj7OSmYFMvJyPqJe/jpf83FTooz8u5uqRD7mt8y5zWc
bNP6lIdtzjAsOs1LcySMkgQB4di3hyDy4M8SCAFG9/SQeSOYYOUILHNqTui5vq45XluquakeIJQa
oi2+VWjI83TBUTSnsgfwAbuYHvQh2ii3fXv730fEG//31EpBG0JzSVwn1m8S6G/bUDI28i5L+vG0
EIFFyJAvk5pXplsrNC6hFdj5EN3qk+J2+mqLrB4nWDfD3KUBUwHMTzZ1dm71MHWVkykWGA1ZaBoP
sXCTitdxBsCGyxDrrxlypNWJOogHW47ui0zGho7BdogdgaXDWBAkLs+nvhj2asmkggiIO81d1Ybz
HN1GBv4ClGNaE7U0JUd3hmE9hJQlxBYRY0tWXHQqjQ13EaEKjAAH9EMlrWoyutBxUiufhuXowHWC
hPyEn4NDhm6IF+sm1ymvorGirr7yPHT7hjTmtL7LaXszptYvKELrWe9FaJT06dmooWyL1pFn4t9o
wBSfZRqQ8Ez2/b4U0Asskg17QOpH4QR4xHuULUlRsHGe7Tnch9WD4VsVrQutif0VaRkOMkD7xFAo
LoUT6ubrUIuXZtJsLflacuU0Gegms+5CEqJdEyWvO3q0DXJkDwlmPvF2Mag+GNE6vPWELcxBu1Go
hVpI+NTM8Vgh503056XCwTVdDel5gH9JyyMO6U0/Q1sCMZXhuwBhVCZr2A4maJ1kc7Sdmhze9pD7
3fAgg6+qVE9O0rOouVKveJPkDjCtMat8AwEaOQRtcu6kD75urFKXFDCsR+6rJJ4esIgXn9rgwmsD
YLJSpWlx6UhrYfFIaKRBZKA4Bm7HuZLN1wXNw3g186PWkFOkrdViBEsPHyj5vLoW/UqSqVgYWBSf
hfp5nuB1nSjG71w9hzkhap4anSdLRiu802nMSh4D+abqGDryo6rdVNGXXnsKodfJo6A5Qkt81kGO
8k0mPo/dfChkz2hMr41mN8LF3wX3scScLQQbvhs8tlc0b5jQvRUP//0k/k6hue47qcEx2RIa+g/4
ygj6SZbESTrK0ECrvECJ3pKYB8Aj5H002CaeB7TiinWLbxG4vcgP7TK53Z/UY9+hWD8GOZbD/A/r
lqjz3z8H/SoNmqbLFhpHUoJrasIP2Ay50ZSjzcMvanfs7QQaPoORKo4pclbUyVKZgVSWZ9MuwiqL
TelI50rTpDQuCPsMM2oTc41GvKkDwu2gjPwJdXdaGVtIeuAlPKsBr1SUhPPX2QZhL6nfxH1X4tbw
UqojwrsqvJ3lpwoocaEXm97lhJ1ldKdKtW0V4TYdaoQo+GXMwpapuWoJwJikk6zfWFpLNr5gx9Jn
iZBc4h40VhHqfP8mzTsg9VHvDpx/iO37wJD3UdQ4PVxJX9SepANRD6Vla/LsN0hAppb9xqaa0s+i
V2EB83NQhuLGqnI3r9jesWYVZ7tXUka5lxTS3FLPbeXmjISCeAxUea/0yVUNCWoJUwqtUY6o/weN
KAAum330WmSP/TRnpYMymVrTlvj86M5i1Szv7lCRba7z9k+ZzPq37erH7ULKgkaNEygOATc/bpd4
6nDYSVQDV9Zpxe2XpN6lpmKvG37TpNpPK8h5afy4iT2pMj6q8K1i0rAY0HuSO4FBfAX+W0FEKrMR
6aQvFhUKjY4hSZE9YyXJXYvJRNrtU8iNYmhuw4FHpMpe5hSt1DzbaoUqv2cR29ZHNWAFxi0RGe0N
lM3bKvOVy8AdYdpzIuc7PCvmXNt1dqcWxUsbG+QidDTSUMi2mDeJ2tAVBvs16d6QJxQ/wPgyjcfR
eDRUNpoiPRS+REOwLF8KLdpLGr0vl7iNPBMBqyKCzEIVmhk5ZUK8jTFQxyARgizRKqa4HARKMwMP
cQpJmbevNSKjYLyAlXTIhEaBWkC9d8ZO83JF2rZx+DWqiMWm4UAN5WaFs7E73K8HLRdfvUp5Uf0o
EhY6YAIf5sxrA/08YfHIFJQxVT6djLDE165fpfLVKIZboQtPiwx9HNX0ndYgHtZFk0j3z4OdlOj7
BGa/7DB+j/l2GdewzEtb7Enq9is19NT4pKiEq00nXfgsdELoo8pB3BarVx3lkkxVfN8VdyT/RZME
S0Zrj1XfG0rGbiaGC05m04Wg7Yn00pv6qDFiLApNEucaPGTpUG7q5KNcVsW31VJHUG4TRFkK1UhJ
VO1kILkQLRye8RNqubllKRDgUE7lryA2eQHWUSa7Tt2S362oBK3UecuLutczOrUK0Y3y2TYTZSeR
0YP+KS1iV1ikXWo1G8CkoPmEnLw1Z2nfiBDJ9E4ZsbnTefhLcKUsY7PSU/ixgi2IO6KU4pH3MWda
Jh2omPItcvOcOEghmp6pZrlX82UDmmWgYmVIPWaailRGh9VD/ykvNqRmTRBVFr4WenLTaH5I00TR
99eUsX8h15RD7BSRyH0C+Mplr7T85NKvFGBPhXB1Yo+HXnvLijTDbDRv1PkYF4avyBerpIppcUCM
0MUw8gyuNo+XBsvFrNpz/GbSMFhkeYcPgn7cxaRmvdHv5ekiDIxGzatSDYdYsZG8g3Lp8lUA9lqh
Hc1I/E7VH5CfiNZ0HFRhs+reg0nmxBBLEusYPwzmAe3EI9x2bN150PQKKR1Kca7yoJusATXHlItD
24mHZWHpxpEaFTm6Ezkhc2Gn9CPqEsV8RMIS/v39vLYT1chr1zeCu5aTbYA61gLxnan+i1i2TSS+
jAVFrECG4SP44JpaWibsKnnOYtmwpbE+qfKpX48DeDGuXWa2BHEF3nYpujZhbnPXie1nGX3NGc8K
3OoQTYc8ui8rpJjrA9wx6fAP1VR0GwZyFMpa1m5KpHNqmO0SdV9LEXFmESLms97XXiZlt5ieTpPE
dj4jpoWrOiSLp3ai3aCZyAgBmLN+j2K0so5m3DH8WHbdvWnhdCiMt66i5xuXQUNjWMRImHb3S+X1
7DeqAUE1WPE35yynzzpvL0Fi2U3Ju1Y0di7B5EzXiHbiZUGm0QEj5XdWsVaRgx91fixK5zgmUHFS
d5EKEiIP3iLPnCqNQOFLpgkIDHhYyTxttZHcoq/W/JUlv4JyOy2LM/VE1s2vkgpxDRq/9G6nCl4v
LW6ovK2QJICuA3ZbgPSSGr9go5s76MQyJzXUXxHjNcyA+WkLXiwWl2wwnWgWYbVuwZBVSMKJDrWo
mR2zzyE7b8f6Ia/0J6v5zFI3qLCA8MDW5XA3hejGC8tWUnrfpBPKXMds2RE3LuuoM8uktiP+oSEA
eiD5p/zoAH1ryaDL7M6iLIAcGKft9E1t5YcZajZG6Br1xX0WJwdk5JZBOE1hueqMnF2TjmL7psoA
wC3owPpQBL6oNHbA9kKjaj4eIrsqgAgjjbPD+OmJC8i5Jt9gfLsn2Spstf1QgwDIPYsNGOtLUEhu
ol5DxgmzLlCJf4ZEc+qpsM51TWogC6svY2lskryy5douy/MiIS/vbbWm26i8k2jJyevgti9GN6xQ
IQ3EDcORFOnjUMzoMoAlwivuSVTxNZHFM7T5GqUv5XSGjTsSt0D2kaaGzJ9Vpl3XeXN9ZHvhWcju
csM4Vs1VakXS02WnIo3HENlW9PMGuNTNGXmbqLqwPt4tOfFTNN2kMe3EnzP7OfTKCVSjQZ9h2xNQ
dDE4Qo27VOcmm1lB9sbg5nA+gTl54ULnT5tvkzG20bk6jQp8qtwpMrPCIBGshZhTJuyehSVbQ3My
HCmkUJxUuVm8cse2aEd4ZDCqnNUSsQSyKMTAdl+nPjoLqWCjxr24npn11U0KdUaxdEIl3FIKQpab
cfzmO+pNKSIgWN1CaekWLWO9CkxqEIwXkVNbyVQeXHPjtZ2K/azkmzrKHeB8BrZkxkxWQx3z/TE7
YHIFDhxfgUc0i4tfYtw8rF9O5K+5V44V0RVqOyL/IwC3dTVrcGpR8LVcdi1z2ZXSYqPqa+t9nNee
GVmeOGPmJbSmSdW3lE6WITuMcbcTMnSIA53L0k1a9Y7FbStgkkpDpAMMcFmd+DCf7PGmg5pvaXNm
o4hlgCL0EEExWeFOIRO+XftJrbFXYlS0Qu65T2ky39ehjgl0iAT7v/c5v5FvEXYB/QjBhsbgJ8FL
XnufpMWUHuME70RMSNlFZrju4JakHO3iRVH/gHHAp/0b4zB4SWjGVZaCOOCfO5pUrqOYZMoSR3b7
aBKmIm/qO4sepvNsR0e2jpsMKz9VLPZsD0f6xq2NcZMcGTSEY/tUgWZbToOFcATCI1t+nxsA+8Un
a7UNkgewa0Ts0BCEbL31u9IjY89tAIFYzO4Mb9oWzkSfZ2+328HLqLSKN+2j5JV7BhP2qbDx7qdw
whd4Tk/RvfQU7wdiXjaFSC/ZxpLc5am94iF3Xg1P2bLjrvcLHj4GAOL+dT+yUzf1Q7/bdk/VFjIX
1+Z9y/LbcNQPwSewekJevRu+xHIjO9Jj+8vYR7GN3Gs+osrd1V4H/Nk99rt5R28wJgkMNAAWNvWc
f2iRJkvm3xeCOgSE3auDTf2XcCaWZXpPhHG6dM9B5qfVeRa3Pf4ZOk+REpSsY8e7rN2iNi4EFECj
o9H2tmJn3ItzuesPSH6AKPRP7cDoU5+iyFddtlAVJidEZI1NPfXaDGVtG5Ulo1Oec+Jh9WyXGb/K
8S4BLYfM1t1s8M3O08qdVm31t24H59c12xSAWfcw/5mE/aUEtjOE24Lp81ktHBP965lBqsk98bQU
GyIXa9egvRl46ROaWO5AXLwdea8YfFQEZgYPprtCW5o9ojvjVlvs7C1/lnqvJNQLGztQtrBJ2H8q
4Ml0UkS6t5xBj7IbMdwTcaNbbCh20wITiqHJ1/A3rn2n5LIXiM8eU098b99BmeqDfJ6SjeAIu2wP
ICXkwKJNRT0KFroNTqtpdJPtGwPQ0528az/Qp3fSru/2dHEpOjdAb24id34ftxjwUumOtY4g7Uo4
DXTCMV3T+uw10a4yboOD2m6XVxibc6Ss/BQqhWfuLGZ8cD2FpVniJJf2viVwa3ZVQqd7FCb3orId
9VOobMkoHm/eFhZNz4pNpbmOOUrzaZQ6y57wCcE5sSot0UAraHQ2xn5+Yi07+bl4S57Sbhptlvnm
tVxbztObhoyo/IZw7XJb3ueeeqzN7bjrfFaEabVHqisie6RUwWm+ZBQeWFKCzeCzgViulGeXW+bi
Cz5NYZM9//cYh1Bg1cb/2BWb7IgpWhZJSxfFH7viLpGqZZ7M7GiA/co2Wu4tjc8QRQgbUViUED+y
rXlg297K0K2cH1MNda4tjFfliK9wbSeWMvBzHZwgfKCz/hTRfv2LP5jtBgLO4FdiAxVtgBdhlpDC
QkkSokegBqGQ61AzOUAAXvkmYBRFqcvH6KMx+mavLI8YM2jB9fX/el0GLka61iUj9DJ5Kph66Yqv
wP68m1/pZoSpohGDn698ZA8s/PjWnm+eHH1PYbcjuis7Wt6xzfj+oaq/chetW7vdByz6YeVB1tyh
NUkl3oLVbFTYqdaXsGHipHrU/cmz7o37watdajBW/k/wyqeV7oAMd8zD20o7raNuZetbqFHc2xk/
cyU6SUQk2SMxCBP4PhzMO4/riSt2f51c3Tf9Yrf+mmTCXEyfIVrdB76+R9O+N/mCvF9J2Y6h1dqC
nHBe880v+iswctAeKjjxfc85NbgIKwEhcSpXm77BEbGcgYAJCNrJMOASeGt/fT2WfCP6R/8v2ke2
Lb5R2dEP66yEMugHb7PhMq0vSLz1SgVxtUd7+VgPJb5b74zmeJo5MzztZDWV9sN6B6yso8pFiBzz
1nItSEHlzGdIw+EpcCzXdKyVRKT8mL+FNoxt80i1pS3taUXdIPNdqVI7cIxz+JnDqyyb93fNA3u1
13u13rx+Pjy881/4TbgOm8+PpyfN1SBX1yCaD839uKVthH8WwbrS2LxlE79J94kXwFDm5EmFG227
XlHFUR/Xm249S9QAcCOSEHRcJ6/1biWx7cH0ZyY2SOyN4pncReuhQaQ7JXeCvC924hfVXDwi5P34
kjc+Kh4FjBDei7M46R0DDJQ3+msejfXhaDeySxEYiJfEM2AyTeJhOq80rfW8YHoP9ivfmm9Iv9w8
Pj4eLr+2jxQzow/nIp6aY3qOblcafXTXdKz1Ha4XIj9DrB9zONeVA873HkSw5aWH+vs5e6e4mreT
3cp2sOeqnEVXOdI1wEFHHAyawwLFAA1vTro9oerc8vxOOasMrvCabK8CLG5yUgkCf32A1gMic4EL
rj2Pj7MruuFh/Um85ukVtwRfiLdcrLvlmN0uR/lt2JmskXcpKOnK/FeeemWXSJ1k60/3BPXfdDe5
i/WOtzDctPx0YcNOxkUHQ84HH8jCNU+BOF6/g0KCTeG8R7fcb17gc0h+9dDs8LnQMh1u4zvc8jzX
zf8j7Lx229a6dn1FBNjLqVjUJctyPyHcwt47r/5/mA/Ye8UJbDjJykoUk5ycZZS3yCyx5RUujcDV
ACpC42u5u3Ib3JLXqbw6QneDVTGwLqgG0Qvl3FotK4N+mI3DONPfvKR3y1piU1oe8G15b29UAdYZ
4ZTGqR+vca1b2poYhPMlbHgr6/2yUmKbg97uNqxMZ9kElght8/F7yQF7wHl3cGXGlkbMsk7t1OmO
y5CU19RD3c/JXIImN3I51Vap07zkoAK0/fKZ5T0DPbssf4LS3XX5VHnV3rRHWO+u9Cg9VuvuvlpX
69ST9tIe37ZqTcqIvuCOet1awQAj2ilvVOLWM79PSORs4w357eVv8yu/yS4pU4l6yaaxc5b1dJ86
yzefPpcb5Vb5/+le2f/vTylT/b7Z5XYiwAxoNT82ZCrr+MzPhKTQpiZQrKt7CtXzRnrjZvCAl8Ac
zJtiPbMa+aQtbbKdsk920h7YdXpOLukV2ZXivjgGFxTHg5DP8rVAIQBauBXAiWpNELOpdgUPkVyq
47wf96FsZxdum9toz4wWI+cDR+B/U37+Hth9+UwE41VrABZrjvPQ6x/HN/MZbANoBLYpNibTMdg5
VKe3Dbt2a9xFK0c7Yry3JQHki+jhtPzt4j9qAAQYHNmz1haN/YZPNs4AxmBp9XeIePR2w6/FFn6M
R+vUUR4Ul+TOxobvPL4M59Yej4WTu8kT4a8LTtkTvWoLghZ1ZU9xJTewKaqeJBc+DR/I3coDJyAf
+lvNDvfL9+K/HFRecaPZ9a3kynxz6Ujsguupv5rd6q7bquisLV/9K7buW2MXfche9NG+ji5xzTrc
yA7WfM7oip621tbd04ApqwRUonabp8Vi1VhnW/0d/MKDtqvpZ6yX5zX5g/zV4B9MHk9cIzvWgoaQ
383r5JUP1QHQJkKBa9d+hxpys4AVYIHwU/YyR9yUR3GfHwkJj/kxBN+Kg+q+PIY7YZsfESs+R+dh
k/K78lge88+cX+Nd/Zl4iUfJPHPiVc7g0NJewQZmaOQV1DiOYUpx/I3s/P4zJ95IrvQQbuINqvB8
fvmdsMZDx+u2zVZyFbfbotjJJ0g7NsEzNkzKw/JtxwfYbNjZj27BeAlr1fvfWPF6CFrc9nV+EHlT
1jr6mF0GjldDT8+ju8+VFejg/IfX5OBsz/2Re+Vu6iJjCqJlwbD4oDkWjEfAR2SnBvGxDM4EKIQz
jL7NJkUii+Cd6aLZ/Wk4azZI00dalZ55260u+48UgSmR70uV47R8p+X2RK/YLjNt4jVaa/8dCtzW
WneY1lbbRc7if5OgvB1fo2fZKT6Wu2WiePUtbH2eihrb3eSJT+XD8sKVdeuWLrx/e7pBbYSvBRCj
rU/LdNZ25ru1rraQY5ahkpiTETvhEoPxxQEBdGzFBrgRtsIW8qdXH+v18vLqtbrpCIcrz/oEwrrG
95ERMb3cJVB2VOiAJZ+jmedW1xa8D5nCGvgxnwEowzMvm+kSUQ6/z+ietHcJUACL89WtPkB6EQgF
5/ClXP/a7DaM0XVJNxReD0G1U3jpbtqE/AS39mI+tut+XXBxUhja5J7IQmhYLtPBZIZYOwEdPdmx
fq9ZepoQ9Vfc+ANyVLzkmMk0vprewBQa7pb/k15lZwAIvEwB66HDJpjxEXgXItKKMlNodosb+fdO
MG0x5fbUJwNwkbWGIHc3ce3lFpXPIVwt24PG9Fj+6f9+tmwojcOKdIzjAjNKT2gvrZYhCZxmv5lW
GwKG6243uoB+zN9RKGUrMBqhu8yU5YRbZhloSM45y2Hx2XA1GGEQ7Jx6HFd28DjefDBuuf3R8Q1/
o4SWczHnQPshBflnAgIrRMY3xsJe6wt0BxX+Ic7aGfQV6tKNp7+mOEYhX3ztf9HM31jajeF8f0n5
H4wGE8qPAVxIUsDVf4HuwEbI+kriksrkpfVWIORV3VG2AZaYr+PWB9UBXgDue7dSnwGCjW4FsM5r
F+abK96N5kFofrgn5R9Af+BLSDgiq6wjdPgFfJ/n0ZA1sTZdtH6vCSTr++JX3JKiIJuOHAcEvLnc
BMXbhADwsClQE27cMdvJTwKoZpOyFH/vIfpO7bDxvQBQ1pv8pkDUfZ/jH8oj/xPN/Jo0GthRANbm
hqWv9msYCiTdUJHshgdhPlH8zmbMN+DpO0t1g1oEICKKcgT+1IbZ8ya3pWRFlaRY1aqdogWNrGkD
aMExUCiYnbBdmR/w5atqVRKCgRlBoAtyLSAep4F2UDuqf/IHZwzdnphUXX7oINzKNQ0K4bGnrX1r
NKuaOhNLgOmL3UftBPxABJP0AN1sRDmw+aJucyO+ywT9b5QtMFaj/Kg8Zp/5nnKUcGmeIODp1/oB
hv/sqtSd0ksr78UNuJKJ+P8TauNgrgKsjZpV8kzBqhztDqA1FmHINJOnc86xV9V2I62U1062g8TW
hFX3pgwr5U6lmwJT08J6ZzU9avcVvlX58g37xZTPrnq86BkOvqkjXMzOru4a6h0/YJT/Jyj+59tD
7ZFZRp2R+jeSoZQE/oOk6qLKF40uEi8xeOA1VfUK1YbmOUg/GPwYdKJ5GOIHCU4xRRY3eVmEadvK
FfFcHLZdjc/ccwDRVHDRjBClc/3hC26o3y7pgIKQWEm6Kq1LDrr4vsVDLVtPVWTrR8WCeUjX2FON
J2ZHPKzjK0PX2OaDxFzubQHFk7OChXuyHc2tECNp3vxa5G7BsPSBo+MVQfSL0wWxMjwiwRWP1Vpb
6uN7WdpH0yYRfpXI1KgGIB9iQHXAc6u0tf4GEE9kUqOjAkWAgRYOYFhJP4PX3SMZbZxEWsGyp/bH
uD9NC3b+ONb7QT7NkZd8DlQkspToGSsTUK2/2voAQV6q9zmuOMKmnKB5X2X3xQpI8FArg6Pv+Bu9
go8BpmKviYRPGpDOPdMtoLjmiR9Dg6nP4oSjqXv0u4g940cDqGKEJVgAjsiGT77NgXt85ES9Vbob
nA74a+NRG6eu6BZGsBqMW32+oRInKHsh2TZWtjK1Tdh6DQSU1ospVffHJjgwUo+ZuACj34zC0+d3
jfpx6QIRsvJDp24t8+C3q3w3xkfcuSTjULHpCiBdDjrd9aQFoRYjEbLGC2eSkKQv8B7ZU7Djh9bi
xHb0DS5Mrx4JcEffJ++5Qo1hcrqrwaxea3Scwn1yw5mZnozwGlHqPbB6emoii3kCVY5wo5H/TIdM
oqHqFtkxoN3wrk54FmMdAgXpwMKRM8oyP5wDyz7/10JYRPcUuG0g6L/sucqU+7M2y80hrzfZqaXO
vsECk0ociSkZUr7q91K5lu8kja7Zqnoq3Ya38Asnz2374p/wH9CCDXIJPxAEpaXM/919LUfmfxao
DlgpyUJ1ERAm8aV2PrhnkB5usF1CwXQXeD8MxN/YSnYEtC+xMEMtCq2xPy+Yp7mvAV2ZLnD5C3qC
jUuyPgHFBzD1lhxrwS4uAckS5Sesx5uUcKSU19RUA9qV7Uq7K2kBu4KA6PxPdI6/K/FovaOOqIsL
ZEcUvxDBmkGaBKHRF23L6Fbf3bUoljD89uX7IfhHHZTrQH7Dhx7Dn7/Uafsen4u6EJFPaCOvV270
8j2c8NUQ6zVIOHRf2LsHFOSMhq6M5YVGQJm2/ojxaDUC0aZVtmpABYk9ZyAikVNobTFbsyUJbgUd
sbCQ7LDJz1FfPCLAERW0lfZVXu/BcjpWUm9CbTrnACOjCEt19lsjRYOomGmp9et+lfTblBR85KgA
p9l8jpFka+lpJuanbBxYKzHcEy/P5kqGMGrQF5kKjjvLpBtan1BSh61Mbwfdywx7M7NK7LAwbMtK
HmruMVIOaAjdSznSHsp9ziZu1cH6+wGW/vUiFUnRGGYaKrr+ZVL3SRCasWAkhzRwk5YeBfiAHX21
HMg0aIR+uEeG4/tryv+a19qiiG+iQoOq45d+WjXOCGcRVx3697hZYpP8WXnLsZEIV8Hn53zK38aL
9TL+Kl+Vh/Zivhlgdp6bt/jT+jDuvr8X9bf22NdVDZdTtlCytVhpXwLdrNNjMMXaeJk9S3+Iw/14
KIAizOegIY0Rjl14kQARC6GDY2Kfv8gj2LE5dPph9Ew+kqeHQL0T0gNIKhnc8SomrJE9Xd+FnWNm
W9hMMLXG2lXREC1O1oZdvyxuzYx2jU13Isjo7T742jrO3vwGbA4dFypV8ak0XFNycf4VMEGjhFc7
ClVMJVh1kGASNufNULxrzY7mF/0oWdoAoSa0+2hFO6Gt3t116olF0wRXMdlTvTqiUBNr21Y/G9D3
07uZSsqwjblc5IrZjUExRaZLJWkba36niWJZDtpzygLKWVWmG16D7pmT0KJBlnhCti61vSHtem0l
5h6KVol+g70yscSlzy+JeqeWp1i8FgasJrcxqeqkMgoM14mQS4BVnztB/wYmuR5vMM1C8lLzHSgr
jd1Xro7t1Uto8czU+TUMF+1KuTT+qUs3ARW3frr2AHJAOolbT2ygMYHdy8LdCJTCQr4aychnOdgM
0Z5FG5u73t8KtPO6VVmv4/qq9241rkz0d04xvBHTme8Ien3iCzm/DdrzorpTrjV9B+AMADPcarcw
t8Srxqk7Stm9PJx1063TuyrbRC86iHft0WeCnHJinugAenqMHgeQSfMRxJfyy+rvye2tK8KVCVRt
idjSJCbZqd1WGd9lMFHlDla71YHtQi5DfCoIetPzMOAkhUUbaNTukCogiDbZBnkMLbntRjugv7O4
NuFx5ohXzXAwoWrFxWhKfdcxGQ7dYaa75ZpoHe5mG1uTU3AzBxcFoxd/BSnDvqci0F2BxyIchpbu
SqEgHXnavY+q5om61H01fQaSRFyzNsbXcqaVvB2uPvymwcW8VRRvUfF2pkJCf5Amcu61EYHgVhFR
vujWIK7GleC21OPdgoCOFh06xK99SpcUW3sya/5U27UUTGzzUX1ERi1pSZRnxQ3ORufWlCUzl6M8
wqhu15IgxGhyoGMQfjY4QlBzZmbQt6Cm8MjdqMmdUnjozK265fiLzrl6kkB/VeAVxpU4PhiaE9OI
N/cxMP/sJYuyVanutNf+EpZ2cwUf0b6IG1I0o0Ih1lbDW8FwRNRG6bNoB1Ffq90j1bqMcjplxumz
nECYndp+45+EDsUQHfeyQ2SBnyTDo78vVBt+bbAoKzxxk6pXnfr2tRURbrG2UeQM6TNFBGFaJzSB
Y5Y4oV2/1UWoUe05TtySziP44ZUee0Nwmg1IDkDSsIq2ywdlOhsXofZG7hOvPWL+RRyDniq1jfJZ
nq/1LjKOQnwafnJw/odiGcx6VQEVjCyHiJDlnxGJ1KRG31oQKWtHuAob8gN6L5BI39Wz6AEEWH2/
O/8N9kBZcPEbwYQYa46vFYEsL2djkJtFIC3f4s0KSuFx6dt9fxVpOeO+HgGAj02U/iCJAnj+8lRj
hvavzlNV7tJjWSkndJFWOxr5drX5/lryT9f6cvaJfqeFfVlMl4TI6VTCdVOcVloNR3y0+navQPZb
0mdXe23OteJNdzkdu73EmTLabQeg7oeHl/8VAPz34b+8UuCd2dSMcXWorZ1WXiSUd6wIKL1FIQDN
+jLAQZSm6MKe1qMagZhm/1vwz8ed7z5UrypCXKOwlQcRjNEP4R/04H++GgQdOJsNFX3YP19NWcHv
nya5PYo9ItDt4GWdGK6QxYBRY650FQmvWTv73a0JEahDSbkryn06hU4Z6o9jxMrMzQ02nSz9XZhe
FCBr2n0WbyZwTzFQ0U7fl6RovnIZpPtQeBDKF6G8tyguDDI6mg+Zzki0VAPUl8LfF6m8GXFIQaQc
DFBgXpoeMZNya2HUK5AClwWyCBQjch2huPsc7BlKXa4/bzqM4qLwdVYyVMcKgAR0pNBCmE2gQ/45
qA9jsC5Lelb84xFMz7LbjacqYHkR/YmqCY0biJysebkY26UpoKh5HDKaP9Qx55cJZvNHJbzL8qEz
yfAR+wqUc7aax8fIWM8RKKMT+4S17YeLn5FCu6kFnN1qV7Y23jfVNup3/H3Q7gNYOTl7r3myutSt
rFM/XyNYCB0WHtoCQTWlD3WWnZRNr9e1R0NgJ3eFCdNVhedOilURao+DDqlnpFUIDN+sgBZl4WIS
htGW+JAvoaaJjfurMN/Ig7JqVHU15+BHqM+U0qnVeTOAQ9SC8nVsOkEh71KQ5olvbnt504VcZj4Y
omsMBOzCpRYepwhOH6g8vzPtzNyl071qrgfhknKSg8evovu4vJGsflXSFQ0AqfyyEMlg62T8CqD/
8WvXki71T3n4KkO/K9pbUbt08VO8nP1gE6PMTWsmQfZpFuso/JWVJ2BiXtREbiTex82dkoqrbI7Q
kyS9ADOa4//F+TvHHN7XFKhx058szsXbAQYbTS09RbN0+Mxy+lB01aPnnsoUAqpoazGpNQ8Es52C
fekLKhG9TwNpH0FIfptLuv/NNpY7MgyalyakhshypGi6m0PqE11jj/G7URProLHNZhEggiQyTV/R
FyF17D70PFrpyrRGWP3cYWWZA94P2lfDeAsLVDPkU9s9gU9O9CcA6qsherJotSqXPBGIvYZ10fFm
lXMYP8jGZXnNooZmXF7sxCLktqiA+7yuut2k5ryaMpoD43pQtmH9NHT3sxR7YLgPSo01Kqdhpewq
1dGtczM3B7SmLpWiUfOt3fRuiOg6lHfTAP5BfPEtUjVGJ9G2mIk7feLvwrG9VgiNpJ3MZHhqs1My
57YRUWp5UQXdweRyKhQXa+1DKKpe3sY347g4WVuOEgo3cp/BVrtWE8F4WTvj2HlWEJLNPfn1aSA+
0WCsIvifqQlCEXfSgnyXvFhn3UrHSqMVQLLS1KD+ZBREQZrEmrqWhs9QYp4I2gWSsgzkKMp2E5O9
E9Zy8zT0R6qbtXAoIE8Yxm4cDzP0wDh40qkxiqSxbR0AFaHPrfouUunDG9I7arfrVFoQPspIxJZN
mN/MlLg6sO5SD2gk/j2z44QaELBYpf4YuYMcTnC4mYb3MR0fMLJ0MRzW/ZeWZqtofs7sJ2V1mJVL
1oP38I9IvErSuUcYWRGumUXwuy9909brwY5Z+Ki/Wsl7yTYICSJQ7FKwSwWU6vAQC4/WuC3kFvj6
rZa/SZbgVMGpNrwWvl9THLI48ZqCDhr6vU0NrL7qYEw57TSvBgQq0vRpxCazKA7UymZWu9gpNlK8
NtwM5Mk+m/YpIyzKafUMmSPz3SfjgIzpus6e9PimKN5KPLenugMPDRXbgvBcwiqHlQg7NgI455/7
6QI3rwkefGZflb8oTBrdoAc8emEE5Ch98cVDXp4s4zqqCiDSbbAsQsSfcvElLPcNHl8WR++92j8N
NT4XM0kOZWyh32boyDbvzxNurldfv4jKa2C9KzXFMv1+GH/lRgXADfYN5TO/fR2aCMW3G6k6Gg3q
USJ6F9PVyp6b8bPT6fRBwde2fbDWeIKwe9Jq8AwRBOb4ReyJybt8JddPup5hSgg7rdyGcNCi7ip1
4B2fVOM36bKHC9lVNYYzJrTS519DResuBJOZIoyzHSk+DP0mEsVNpdI/cYowdzkMxoSkNH8oKcLO
igG+5GkaejbccxQYqyTRvGRElwRuzHvR46XXO0xZiWSE3qn5ruTXmNxxnABNK46ouBG8NtnKbT+x
NlP4OqrXmcMW+skoHsWGmgg7dQlivsSpCZD6JFD1KHeNdcY62tw1ZbKG67kYAfuApPRLrtArUxZY
8lowhnUZOh0CXEN1EzTgBcJfZqusQYseQ/mhEs/LxmnKkTcm/lVH3qptgn1LCVhuXwBvmLZQ4Riy
tKnZ1hTpbMVXMXAyMaRLgLVDcRcGT2N8FwLmD3H7UDkc0uvE0Es9to3COpV/iSICKkvVptE4o3/J
2S6f93NguVKYOyJgS2PaG9OhQthw6kREH6+s/mGOT1PUr4ESb8VmrWubWjybRewYerRXOCnjNmLH
MFYHNetXUv1pYEg4Jw6TW20AUBgZjZdHdmPBQpLGgtM0l04gYaEU3sF8ccpWWTFkaQVHwYZvDCUZ
qgIagDo5sV6gwSwTqFS3ShC4Ql575QD+JR2e8gGIqYHzWTBCrFJ2UhNs4+HV1IhccgRMU+BEpmfo
tZ2yNvKBXRKd0A6mTFA/GTjEgbgfFXUfuwkqX5zwK2TSHa1vNkbwPsxvhnISjas8PKTlR0GnenYH
gc47yugaVDUjTDd9/kukJFAl7HoNtr6DtM1JCSFHRZhuzqD5Dc6w3nSm8THV4ZNRKluFgC7j8wA/
oQPjPIXvpgnuU74NhsxuRJQXTG+qoESH2BWgfx0tfIDgzsJqyYz2Yv6sNUQzk49980L0+chRWkkn
AinKEVR0upAtJaKhrcDXHIKXJgLEF99z82MDEJMPN/49+2cnITqutivyLoR3hPaDZZ93/gYv5pVO
BGckvxDulWPkBbB8ZW9qcwBMJpW9mE4KGlnSoYkoHADy8kkW4ShHam9HBDgZgYPEnZjNUdAvUVDY
OqSZyt+J02NtnlrxWdBBwcjXHl5GR7JAXpn2yGjEGxPfYx1jU4vqaDy8aNK9Lz6Zr8GEVa16L6Lu
apjlPiY1HHjkeQnt2jteZg0NfqyxlFISREMRgKTLW41uIkPCf1gOgTH3SfprdyIiHvRD6dMlQ0ar
FXcz25mWA8EwIBpujckbrU8hPqTpPoR8ZMpulWNqonJMbiZTt/U+o7OI8mUeojp3kwRPiHgr0YNC
jWleqeAQ8veqWOTnJBhOdCrrw2wi7qX3tpRdpfo00aDrQTAvY1yJwNhn9oOs8Ex6gdDIK/qNEmJM
oUlfXj3VvccCjGGdjAaA2HCdCWuz7KCxfwjta5tjSiTBox1W47gd888ofsh10AvBqxVmZzhHovrQ
SKBtSzr66b7I9mVI99LY1iVm3jewnXGTOZRs1BI4EiIjTJcoXljWbg55bOn6ff74217kr1wVBwXN
MHFSMOWv+WPeBbocSe2x0TRsTQl5KENltbHK+wEFzxdVoj8iN54Ipm54CsfH/FAuTZPjIozwkJQt
3IBnU4J9ku+T+M400Jxuj34BikgkkQtgCi2sGeHSRdRuaEFpA0rXu06G4LeVSXcUal2KInF2ALUr
X8NOdEl/eJuPU/oww5jzdRhQd2rbuSVlLYHljx3Bcq4swU4oqTbvKCH0Vgr6SMNOH9J1mKAdIcJQ
UpzZMPaqXNuDgb9KBWEzO6tGa/cxGj9Ye4lptwlQwq/IijCKwkpjp6C1nwZQMgLVESOTqSierPyz
QMx3MN5m9VIaPWSKdaqffD2yy4zSzQQ1eAjPuYQNyIQDT+0UmLB9/6qkf+au/3lVXzLrMY9MLVhS
/RZ0GhAgnp6T3Sdu+h9O7Aqy/vtL/q7Wfzc7vsDGlTkNDE4tZofwGAV3yIcNh7jpDx1Rv1pMXiMN
ToroFk1KjHaaBL+cktfYvUfCFaUAZixyYHiQ0EFPzJWlfQ6NuC0SsALSeQlmJWuAhPdaN5/xSBeZ
OldWs0eEm2F86sv3Pnwq4skLgpOk9fiJVAtHcNWMoOiOMmz1IHLGNHLwzTvq8Z08Qvo3ZS9BtkTC
Z0abNTvVruqQr1K2FAESfpI+zSw3n7pXyC74w2j9q9GooxqIMQnanJDP/ywuEO5NUi9CXE2EQ1gT
5+Mgr+EZX100EvNy3Pcp1YDLYDiddJywj+5X9cHCXLv2Jmmdzh4rxQ9tApgMX99slYRXhB6UaS9a
GLFspsUSYTVuJkL04ZDpMPYperOR0aL+tAD7+TfYJ1AEdKVfxR2lUSl/TJ6hHMqDJx052zIwGZ/Q
EDtIe9tQcI3+Phiv6UMlA7syHbXdDFAV932/bX+ybZKXmfLXTMKdFfch0cR0/ctMmpS6F8QyGI5q
mDgxmUWGml1QeQRBihajKXsSqycJZVPMbNYaIuKq+MvSgUroawFG8aw9LqtqpEzQgFDIvP6UJR3+
DLZuehJNs+9f5T/bWOB0JOQJeaGIrv35KpErMPyUuPpu9vKbt4X8IdnCrv6pH/nP65hYIqF3g6Uk
HKQ/r1PoU51XbZkcNc4NzZ3UqzThfdZ/SvERxRAFhmli/OR0+o8y6OLKK0KJxaBA/VoGHfXYz8uB
Et0i7eEP97Fx9GPiumGHLCMCCRzVxQ+ij/+6JN7qsiiqBlw75cvSQKogwD2nTm6bcoFpYyynrEhO
5cO0If754eX9ruJ9mWzaf6+27KT/6az3gi8HioAgcpXEKJqyI883AisrleqVIX2W7E6dcjQxmpQz
+iyIl2lS4BTltG2m1BEUBef2T1l5GasLJHpF0J8seqpBgxRYVd1GkD6TJAUAgiDkAByvuTfM2klG
0dYxr+d4skMI9X5BwQpEkTQi0m3gtpR3TzOcV62gQxdOhzor8Ea5VAvyC0AKpushJa9CYDdFPJI2
w9AeoVXn40sjaY4VV3Yq3ATyjYxUQMWh6UcvUXMUO3J/nwyJakm8k/zsJRyjc5YC+xucuHvF/lM3
Dj27QD8QjSHVnFm5q5K1xe+jchTGaZNH6lrvntr2PrPAfcZ0/bknMZOORvL5O/urdyHqPhJhuoaa
SQuOy+oHVzCUazlabgqdLAa4IWickHG8KW3Y0aMIV5yrNXL3UFv0G8ZF2h0edfTZI30xZBBf02OF
2rn1iRXNROGuyyo4c8SxJD81tPpKLUBdYWAn8TCwYAdsNodcPZjk/oY6vUYaVmnQuqLRuI3KXUQb
veQUSsedMCl2K/gwy5W1zzMtoubfz7HfEo9fp9hijCkCp2DxSl82CFWRczPoKu1gjKdeBvbyEVnW
RvHDdToFR3RcYiwxwP30Clm6mK119qhFmhoeKmpNPJC8S/wA3YOHUjoLfr8po+swoBfCFigJ+alv
VfS59zLqz5L2Q9D3jwYFpW/W/bIaAfd9Nc2VIFdXbKXakYr8NtzWUrXqYOqSVqzi4iMF2jWJN5nM
UaRdavPp+6H7PTR/Dh0YHC6MliWYQk37chQUfa/VfejrxyJ/IAHuxG2cNTY9oochTjcYQJO9gTqB
MQeVXZs2pQAhFLuhQAntfD6i74GQ/ff39Pua393Tl659ErGwI7E1j5Mg7ehWuZMAhC/7UHLYVMiN
obThTKBCp+fZf23IbTImbD6dqA04+vgwwxIq1um47UvWBZT7NuzAKbrSrDgD2PCetLko59Pwacwt
Xd2TId/7A7QtXadJSDcybexEZOWH/irRWmRAzvmySsLB3ZlJ8xmMoPtXqv+ejSN8wsdMvbfAT2Y6
9n0ojFdB43VlYnd41vrNzfdj8/fJ/efrWqKe/2ymnVJURphp+nEmI1DCvW6elwLHnN5+fx1lSTW+
ewdflpSmDLkYCoN5VMq7Lvsw6Ds3JlLj7e/JCWSFPTGVP3zQuZlRQfjPUAJGGWO6nQIoOkBSce+q
O1omaFVM06UqiL2KYS0m4OzeqxCkd3s1tDtjgLiSOhmmLlRvqREh3fXDo/zdBPtjzL6iYBSl9aWu
UvUj/l5W7Ntp0sGtZRZBn87swKfqRes+m2nAdSjWLG27TPVQjxLg8FN4EZJXymy2Cg8rfJ4B/mIx
4vqQTKtN0T3WIJDQv10qaiOA0mb46fb/DmT/vH3lz1duUWwqmooVijQ+ompPUXswmk2Qv6vMer2P
3D5gEUz7QdmZrbHDf2BFEtWnDyOdvWkd9CdfOLKOF+22Nlu32lqPCyopQADzjwTydC48hUgM5CKM
zY4a3Z1sIBX8Xls4CRjQQ2kOTtG8+f6t/MM0hsdCKljGzJ6957fG7n9mcmYqHZktABv811CHQl86
K6k8IahsAq+WNBTh7mPaCtNLhL8rStvow/Ch7+/C/DuNW+4CJ14ZE+ylFf3n4GoIWBpD1hfHjCQz
ozZtqhWH5xy6QQq6YkQaNdt0AuxhMpvgg/0Q3EKLjtXtoKMwBpPMeKg6yvOielHrF8mMNnJ8EvFv
kRxNHr1iRP5lcHIRGk3gddQeERl0lsKdIm5l86Ev3scuum2zAWkoaqH5m2IMdq44U+y/SP51CA4o
vaMrAjK+2ojlJScJ15NTPxysCCbjTVmnQJsGD+TSwQJI3Kqwbofp4MvVXiA3pqMw6vsmAwhOaOXH
r1b2GFA8b6OnEsUscPVmLq9DcNtxULhxYh2xqN020XiKZpqw1WNF+B9r+Q+daXXZw//aX/7fwGvi
lxh0rDjNSyLq2/lKqmViWFWsjGAtQiR9RR+lK27RiPNvNLDFJU3oBhEXOmvxCeySZFwwLdn1EnSx
4QaUeSgew2wHn9ovHdjsPXU1CBzhtKNzmZK/UCPag5tNMJZJHkY6//TccYcXABG/+j8cXv9crcAa
LMqo2GV8DefrWZYKANH5CeWPRcjblNGTbfxz0aA3gtOEQv70/Rz+RwDBHP7/l/xqRd4Hhd9MbVcA
pIB1vYWFDa+POiO8oxrUzfdX+wekgKshrYhShmjoivZlOzKCOUvkjJYcXsrYYA1L0PyAUFWBLArG
mJNWrDtOy0VinbChqvx9MGiYa35qCBZpKINR2Is7SoeG8sPQa/9czP+5tS/ls6DI5M4ACHIMje1I
FCPipDYEt9NABTKwxRp7HPDUl6XZ2O3j/IiOumpuh/y5EGSSfgr2E51sChsqwm9Vkz+TeYKzNvai
Ge6jBRltHETK/sL8ys6Eg6cevJQVPFG20w55YKpb1RhuhejT0NV9LlGthy0/7IsFinBETxLNgq7a
DYV/Tpb2fq9ss6L9ofCh/vPk/s8ofMliA7Mb1EAf9Et4sCDTABOb3MDYZ6ewRyrjUk57EIM7aN6u
eE2lHU4O6Iayjaw6J4bMZq5MoPOr4mDnmRu+woZc59RTHSSIsVbVyaB2EG8DSnQvNMSzPSISwuH7
OaYuc+ivzeE/j/AlKI0ss+3z1NSPeFlvrYLKzP8Rdma7jWNZFv0iApyHV0mkqFmyZVnWC+GR8zzz
63uxG+iMjorOKFQlkFlphSxd3nvPOXuvnT4axHbBUy9dLd5UBMVZIVFKqJfz7lCKr1q6poevG1st
uMQc8OA9db567Yt+HClPQFzhkGrR3fd3kmFz4RfYsIOdFH9lwCuad0G5aNJzJ94rY2MqdBKTtd9A
/QRs8ZdlavzxPmKAX6QxxdX7v7szv5x8o0aUjqaX+gHAklBu51KwKeSNxTCDQRc9dGCIKFc3cis5
zFt0bVPO0I0KKYAMdNPKnI6GbNUKz/wb64mRZdx4x1xMlwq9A010Fdp+ngYeG4mPIA92AnUzT41X
qyST0cxXslJwLQhs8s8WEJJSPdoV2DqTAq5JjdoiQPcvHjV0qVPy0we3DEEnEUSSRMJwLthVFFwE
+a2YHlkjrSONIRmitaS8QgIbcmVdDwrr/ZbUjwpjja56q5ZUYh/1Z1RtzYHoWnR/Xvm3KpDYlD8u
m38+2N/qhibRVUEtJeUQQHG3XCE7eYa6S6B+42T27Hky20UhLKSzTgBlhw0mCgxECzRAdBxG88Rp
fDMp+wMV4DJ+OAZoRnZXFTQa8oeKOjUUbrWlkdvgfQaUGdMEHUB6CqvjFPe2qMH1Lb8LQuuD0Mm9
Q2UA9vpuA2lTycDqJSgRyFrknuQ1EL9SycvSoO5rvMw+0A/pMcVg4agexKuKhiSNLuFrS/4sRqzO
woIJq6byXtjcxO49hAitWLo9FKAZHZ8ZTsnZWSM46anOW/9pms1h4B4hDVDKF4UKZe7eJ7cMT1YO
3080zonyEoa3BIiOVGMe9pFyjMOq0h9S/Y7yJhThTZioHFNSBRUGo8hVkR2rMGsi7SAzCTbwK3TQ
BBUPTEbVuX0pOSnWcTF1QRIvumIWrVqLWmA2if5E2bfFuuz3aKvi8ux116q9Df0+sR5RioK+0peV
qS+SjADn5FX6lFpUjrVn1x0vNd3l7O7DdzWVDJYMAmsZb1pVLIV5uiPXyIrkZUytOtKQEGgr08Mr
kUL31aqw8FMHP1r/kjMSzPqOeeDZ8mBygnej3eL7IrFPK4v+W4/Mit8rV5r9NKK0JOUqRfPaiUJG
IUMHRBlOQQKVn00nSm66/EmWkm1G1yLLQEYbgI+5iLc/nTcgIvYPcU7OF8EP0bvULQwiRMVc3PdY
nDwvdsqhOGfMQXEFgBBCaaZYTpFehpZTxGb8SwapAY8OFgbQckgmqe3DT9Hs5qZjqLfWw7jMRqTj
NLoWAkJRxpTkizSOZ7h6g6bEZnFJmSuChaLCB8gsmjymd1TyaJQhLxBkndxbDFjPklYjzc3z70mH
r5MlrgnXMlO5R+BmEDxOrU8ri9cy1r5YApWJNUllISBrKgXNjWtxyTCZEVBDd4UHi1H3qL4OZbvv
Abt1Sbbpg5HbKCZylrUUDo5V6rZfWq7kNcexyVxFqq/FtG/am1LRa5cJOK80QFSahFi4/2YlrgYN
GKfpr+LxomjChEDNO0i+cJCMZE3nzvfdjju6VFTvBGnaOhLbKQCU5v10iOsnnm/UocsUNrJU3OZ6
LeQ0xoWxEuRmUdVnVCVidA7Lh9T8NDrccdR+UovEHIRTUzEVTvaZBGFQUU4iArBQnJDxCujsTPIB
pORLyP117oOxzDGMa+UruL9VDigKBC7DwuE2K7q8HBSEAL577OnFVfm2CzHJGae6PRa+ByM32JnD
TxyR2MB9RYmBXcJBbjxojC03lwmGWAWUR03XlpA7rUwLJKeJF+jY3vrLlKxzS99mQ33QEIIn43Ec
zx4t3smnUMi7ZYOqabBMSN3+azfJuBQge+QNEFAE7W16NTJYPgjzI3r7sR8SAumhfTJ71aZ7yuCe
arLetBY1cQGfbMyQetd2xFzH4P+qoW/lEbuofzSxPyAaDULqHtYQYkCZG5BYBJveik4C09S0flPC
getWCd8BDnOVfur4Y5T2ERcMPVV/HRM57elQcOmoDs0nCiVkZUYPk1Zi4s2OFbXTRkoeqXQtJzaF
BBtFRVIbp5eAlhi4bKHQxlXR3HfZ1iA+MEtzWyepTUIVn7yilxqnY2iUh44KeqRDq7WPiCChfNhp
ueQYwKh8pAGF8WxaH0Z38tvjFPn7tBkJtEek1qyaJIS29SxwgyvlfewhtX8ZxyNtn2UN388SaSWL
2bLy7qUMYCV0rdz89BUQOLK6HNLGSQsJWGy/0puLxa25wGxbxNiYWDVxo+5RAcUc0FK8boiA1eUX
BXHKv1+0/iD5ni/z/5yYv5W/4SSFuQba88DxoNQ4m/Cv9KK5YlyIcFRUyLahx6zy3Rod0y6Qyk3x
twGIMv8h/3nb+9838fs4IpWyWkb2RI5TAf+FHq4zFQdLlMltegvGc6stVmTTPLGPYgCplI0BR9t/
0YU1eGUlPE3FKyMzFV5Supa5qEbTIaE0eR9X1uR2Pw14PHtYV3DkueW8+dpDwff6l8/xj1c6S57/
Y+gmad/8ir9c6bzGa6TKqmeIIDXesPpoFuG+3HuY/f/9TzL+eLv/5U/67Y4Temwu9agrh4mg2tTk
kXzSotGu4+ccqTDW51mvWKbjzuQkavAbzcIJiRq+ElS3YjuXJnVZ9LxPEln7+BaltioXFP73ET6l
MD1p3U2bVbrggmudxv1wlqXeLjrEK2RSBtOmR7rFbRmyOa5kzCxIUywqCHOKcfLAEMI+kz7l+GVG
mv1N8d7miIpUazkJKO4FkIqleGxiFftUuUqmO9eZ1GxtgXACYgTgJG8Gnhru+ZVPPEvo7QuUuwzj
wtZlkLSPZfKuZvFThY28ah81u+Asqvv3j/kPo0AejF8+5t/6rGXRKtYICP8QQMTMiVOsgmOAV5bU
xEa/9u19xOz7N7r+n3ti//ypvz8JVi8QAM148hgJfAMgiI0cK7vHcMzVrH4tDV9W/lWCYazQxZFg
vI76N7EgfmP824L+YylNuJVFdL2qUov/3wWdlqHsVXWRHaXgfSY/BwQ1zJBxcORYpTuPqVb2gIMb
/m02qf2pMSQjfqE2khjd/z6ETSahSZOsoSPHfYy5dA+DtEVb0KMjJOuMtIcM8xaRk1L73CA4aQVz
UwUMBib/7OdkXnYt5wyr2UnFZ4QIvfiM/kiON2kcHFVfsQMEJTpU8nkc1i0VXiKObknkIietajY4
0Ggokietc0UBZvCwj4pqmZFUhXOpRClpERRsiMUZnc1xGkPKTBgfHXHeXmhPlB1D2tq1Ep0aGg59
irdc6IMv0WIu9+9r9I8telnSZZIYLMga2lwO/bLp4KRW8sms84PUt9ueW0IYw8EyUywcgNuifDXr
CSUy6qvB+KY+2/Q5Rb5UrocCTLuR2eg1W6W8ePE+x+1fTiwr5mKl4VgVtHrN/LCkBP2vrWQM0/p6
2Q9E2if3UifIPZGIM6B1H8p/W3ra/9PH+edA+G1iXPeCkdLnlC7yBchFCxLTNjDRmBE23KVPhWMA
N8SN22+LWT6KhXzUAQ5C3N5WRLGcILsRq331Dmm5Ft78kyKgXjwHhwGt7KoBI012Ev4mvE0Uex5d
7zXkuI26JrlNkYDfnc6aq4Wr9D0GZ7ON1/kBZcwAzdqlqXuVTjDAlvFWgWS+KcGxzbAEGHe8Pclt
gl0NYuZmtAvpFL3ByTcf7cEHzOURnMPPFWe8YtK628PZN9fJJ27FaTPBEwohMer6TtA+NXwW3Kjj
txK9Acq3jmDczaS40bMy2NQy5DuPTNBt6DZKsOliNwyeWsgO6olwM1tlnl/UO1lwVWbe43DplR0e
vQ+CZvi0cgu5kLGIpn3vbxp25gTp7xmLJF+kbaQv1blmJhM9afqP2SHxgKU3ihuR/myzTdU3XBPx
MvvIQDOKlduATYIlAKMz3gXcZJW7EHOrpCxzxx/KBAzqa0FcNq+Dq7zWh/KQJ2uBym2utaCADdki
59yIN5I0G72xIbHBqmcA4ydOHgRkmCCZOjPJxSrpd9y7HIEga5KDSyMD9oBF8pk5DqRcD3pJf4p9
xIvArpNdSpKS4urDVhNflPhqWW/i3KPz9h0k0P4l+BpLx5c2OCxxo34bqhuXu8jYNhC/+nPxzAww
6b70a7nX29chcWlAefKtj1+a23F0kLOjQVym15QhAW1z/i63npT6mISbPCJzhcTDZklcQqscE+4B
I4l8sPisN6b+rwhuGxfEAcgm/RH630a+4vckR8fxNnRNSX6S6l28zlhUdN8ljryd8BqPGx7OFMf7
DKC1mFE53nChOIHk0nwUROe9lD5LH/H0Bg0YOkGYFrZhS8MnBSQJb4PLay8qFzY83tlAOynmJQd8
3dicy1DnEG2bLOpkSa3LLVpaCw/twrG+nC7NbpjztSLUmEvhOKWLtUjn8lOH30PtL29izGv1Mj90
NQXqQnjqePfxmmS6c/Pa7HgmkMVhpEQ+yV833UcjLeMXQvBy1zqG2z7amWcveyKnnWcETRbqKtn2
pJ2cTQsSHgLZNkGBULGS0EJDayS/2S1mhOwiOAnHoIdp4kwoIJaztS++hJfk1PIpBYwCHIHiSFdX
35YdmE6KycxW2BP9BXYgteMYYMElhyl340vQHeE/EMi0ovym2B4uoeJEgzNqq07FB1yQvPrBEFmC
CT/fhaADu7m2avlVIZceQBbA4Eedj15ZOzI9Ns/clruWrgJtgCpel/lyaBrbyjdCQbqQ8KaAKJB2
9ZKE0zlSgPkGNm9i8uCTPevhNg/vM8LHxglXqrvAZzazizSi7hci2miPXA+GIg6a6wkwnmGn/pfc
2VgTRuFrMq7Vh6atJ9qjkPT9LchgM7LhwK8Nkmb87yYinU6wlldkpZMws3VmIs+6q54TlOBc6sCV
j1iSWSWEWkQlbvl8ow/0YAvdznmMMgsOHw4RCSeBxkzuC6W7fpWwdbQug6Uu2kYjcViOrtqWgPQE
ZC2hSW11aDsgHhGEcjPF8UDVfcOZzMGqKl+9+jSSKCBnL5VKBX7EzO1XHEcQBrXoUt4r4TlB1Q6S
OJRX412awfnbttqoWMm6NekrNBXLS4JAv/qJNIegIMZ57FIENBEktNHvvrWOuwXJKYL5XJ/z/kja
gDw5pDQY8rVUv4oxBba8NC6ttSBsxlr3jH+xyrChOAUPnr4A8QKJZCb17ZELAVBfxKf0o3xtASHt
6521lxDNfCBdpfrFqexyPkVEc7LjnZltc9kevvNV+jbwknidFtVLhp1t0cwMS4q+nobcjgE009i9
dkIf/46KwLyEx+Aqiwfl7r34PxxfJRpwtGi2gbNItdGjAZbRSAPZKOfwQ5Y3ZbJS4KEqL2X8hG/H
ICNpKX822i7Bou5zpq+CI5REZfkGu+BnQP+36DeeCdngiy9F9h/Vu2mu48kZk5civI+cDoUKSR/n
kueoEvMD3CtvVfIUfce6jUI85veNCQZIiLUhS8d67llWVCA+PN60WuHpd5JhPUgU0i5pMTb3NNWJ
eGfWCX61vA8C/OaP2D8MXG/PUnTWkCAuujccXpJEAtpTHLv5eFLYc2Q+7qZZdbj2y/hSYNCWS9BW
6KpWw0jsaCiuAwYYCJgzpxqP1gmHzlQ/xJzu0xorpXbLsIZhxnzGisDtfQBrd8krJljb6gg6esW/
U6LhxdYBHLJwSrI8y7XMFlMJjnZN81WFdD53hOK9D51gJLRoIW85Swu6bxuGj4fqHgibWnrx6Tyu
9GJFUsQmJW7uSaF8WaG9HRbhid6+sKuBTi7xw7W72EKiPjO0Fv3OzdRF8T2/peQQKQhJl8KmdxXD
zj/47s0nQ3TK8hkB+gQV9RnemDgvNX8lUhpXrRscSBTYlm8lq/dZe2sY3cB/ivKXaE34BaObpELv
v+f6aqHH3TAUndfoWnnLDFvmJBnWrF6Dmo8vUlgZAAKgOoofFmRBOM4NyORo79+sleBw/e8OJr8j
uNB82bOc43ybBieVqLR1++pje6f/VqyDb8O8FY/saEe7TpcWInmxQDOZKyjEVNYufx4hTwwrmoWN
0GgTzcwfvIGk0r4UPDHJTnwV3GzdwWyMDtJmLF9Vawc06WD96HfMrHYBWyFaWC2wdgdIQHQAQRiu
y1d+B/4u3dVfGDiwoCTjdjjTCoaFj2hC2Viig9mqAhywNTqXOMMcJ7TsdsKX1W+x+scJ6AvuKSr8
dZdvK1Y3Xf3QeldY/RgG5q2bz8SewFiX+DrRSSGsHTUif8fjsFRGHvGMr+jL8p0O2aDjG9vaaJkG
Ls32KNJ1Z8nkN1ptGfsKB69mt/4Lp5qyssY1/j1S5QrjrCjPGDsU7vRnAo28azmnXaw6dk4hfYZ/
8E3LmWWTg/5CT83uoz0J2m6e3wkrE9LtR7B7TejpA1mgpQLMzi62AUeC0161Rw48jvzU3GMCtDCf
TVJP0rNJkQIK3ehX/RsuS859TiDk+1FwSscz+Ekid/oVb5MvJ7tUF8Y76oLIxpUaLXM0WW4FzZeG
1pd3pfXvb41lwYn1ZrwN3GFt/0geH6GJqKSI+a0Edwh3EpuDZSv9jBoVXDyd6gegaYdoSZh0RBYA
h+mJa/WjxUtMShnMUFbvvvom0vEJW0Mtrn/U+4sSueAa5SXAnxKOA5/TyZNeOu8pcIvFtJ5o4jUk
2x7PmM5EXq7HOIe7Gs+7rQwrDm6ls9N4mbgJKwqdHWmd9pR9+CgvLHiU8ZXAltIdluvWcP29BCAb
69xZ2qL7ZFPVFxLi0i+s/NtmD0M8W4rb/Kd5WBtRtOHwkUMJc8/lZUt2i22z5kuQ0RMdPFunK/Xw
BRwYKwlz7yYmPlrhJGBtxjj1l4TkFDsB0t2asxmS5jEGg2cn+KO32pqwWuzFl+l5RmOMu2o41FCM
18ELJ3qlnc3FouE42Boo2ww7e5mWwUjKA8JSLpt2/hpT6jzRLDWLrf/s5zN5eyYxGCVJIDYOqe4t
seNNeEYrWgmfZb3z6XwzJE6q3RyBOzJ3WgzREZcKrA7VwIlBLb5schsIuzNx1p01IkyVDeuZQYv5
AXafrLtMW0pfteEwOeNo7NzcSTfCe00KFAwW7tXvFGtgkVq36RdRvEOb+S6ai/jDxNq2pCfPUYIq
laGzzHsh0FldFVx9BnQeTHJKHjA8v5R76wYC7oNWu2wuRybXK/+D54aDKS4/J/ULsHdjuHTku8V0
4CEjvLCW3crglUglcyrhloKx8d+Sb44PkdVaKm5n4KLb1HiWrJm0l2wQfsF3rw5Jc9AvwtU8+kDy
nK7d6u9y/JXwuGKMF89+tEuXGBDlcMmkBwBAkp/mQx6Rs//TEJhtrWji+TciYVX9mvP+X0Z9rXV2
aL7FUID9dbDB4eEzFduqBekA3iWNNwz7ykf02YPwT1caZHUu/0vreYflXSbtKCZ+3U58PCJP3rgq
P/y36GlIbA8edrMT2CsHjMfufBR8dfEKnAhNvR4ujKZuE9osu0R7ZUV9Q4SZ8ODBLwITRG89ehvO
rJN3Qgz5Y5bWnn8MMv3Wxtf8VJ859kJ+ZWZB9YkIZJ45G801/yUek8nbtNhyXOlra1NgBjkQp1M7
EnlUuaNk++4YHBPvdXSKbVo9x82PbxFwXIACr+7o1f69d/LfXaT/6DmbcCfAjhFar/zW39KlIO0J
7tEPZdXvNRmNLXAnrNRy96TiLotOXVKdKush+EefW6rutSvGl0UFLHUWP1t3tnOyg7gafIoTg3zG
g2h2gbUlxVFn8vjZl3e/I6UjcBUo3MhC0Toth2lPwlzdjdgHryhTDDQIQKeoQ/0u2/sGswGxItzj
8u+/rWTOmo///HU1EGswXyVV/a0/rTV+G1qhgIaQLq2FYFSLqk+5xAvdMvxsIuvRkZaScYlqHIP2
q+7ZVXyUmULlyikinSZCKIuaqU9bJ+koYQrI0/BpGCCK0pdebRtcMTp8EzNrHV2pdgEZcQKyg5q9
LqMXXEH7ySF8TLHBqOczkdEjmuIWoKjK55Z3XMw/ZiukxIJOq3OVPUwcwINeHGSfAUQc2rKGKcCA
fgw6ssHiJkvESETfU9bDZFdIJvQ0lJlJ6Xi8oDCykQsrvUJooKinRr/ILfBuD/FYqG2TiZD6BKAT
A9JCZeEHjIYGYzUDLSCjKjX7M9bPAPW/iY8RRWo6/hiA31jJE343r665DB+HsVrpHqxsQ4dOkZ+i
4rOHZChDJKhUcOCINqZy2CezedYjGt70HZ07tXQvAY+Rv57tErF3NUbuMm3F2cumOZAE5rGqin9b
A8gaUTn2w7EKBrtgghEFJHQRH+IajJxu8aTxRBI+2K4yJWTbzaTZVYtHs0DqxEdEtNxWUy/6gg4G
OGw9XrV6/TAm6s5kvAjDOsYNoZvjaWLIU3c0wlRaIf3NqouT3HbX0mTf4YwBVJAk1aqUBtsX04OA
yytiyy0OeESPJNZylWbEjLpiVjMx2myJRWBv/OqpqUfX7wEamMl7otAoy2Es8KIqkW4FB7bJ5SQb
PfJtyKQP6N2eszJZ//vq1/44XzL/Wfy/jUyMupEGsYGaVMqU6bi1AOKN/iUOEHY+814LELdZd8wp
w9sqWFXt7BB9ivA+Zs160p5LNV0WBeowCWjzSL5d/akFV9xBjUbKMqcjKIlBtgtevQ9dyfhMpr1Z
cyTr36L1UobH2RvZyQNRmwiR0pUlWC5Zxg0X4jx6H0zyY6NdTnvBBGkj8DVX1T5sf0KokBW6Bkr+
EDV6DkIimCFBReSYlvo3Wd/cLP63HeK3gUcemnIseoN66DSuwXzZ5U86PYKIvO8WGaiC6AVkyIA3
W6apo8egE5ghdZuh/pQID5zANSrBPmQLQ2OZpYAe0Mv9+xf5BwMkQ5lfvsjfppV5oUZG5dfZsa7T
jabHe9EsmGbjbkfZUJnhYeyh29CjUgKS+dL60HJn9BsiNklp6mRxfdHS9z7aeAkxcs2FhFUics+Y
I9bRx6iV3H8yV5qsZcePtaraLpTUeBoonETjJRnUVTq8MoZZ1dq3MqFWZZ410fgpJnEdhjy5A2ps
f2mgouqrQ+fDFIi2IbFCQ+7fQ+hvOmGXeTzQjsNvGCEnINqFanOshgdJ64tKLByvMS78lKj9Rees
//kAQI4K5hpt6u9y20Dm8WwEPWEkrqNeNnnMCfeIDCfqCKFl7EHqoIx3NSdglnCieT9bxXzpSIDG
kgucFr/JJKj60zklFSTwX+af6UR6NJgEe+D7HA5j+RLSQk/RfAzJpWCsPxVLhcw9cAAU5T8Gn8Ew
5be2j5/myEwZC8kgRpsRA2JCoz/gKkzR311ECQsPDmSOMwxaX1NJQUVmEw4CI9xrknSILCgYYexE
EZ7WbgDyTN8kNjcCJVtnxiv4lAsdoXQzxn+Trf9x/mr+80H+NpuI88avFQ3xA9BHKJfs6smixFrv
q/V2KLYi6hWl5iNOEkqGQ0c+7+yiGuvqLw/D/yik//OJ/eed/Db+wZZZx5lhWUeiKpfqhGfp1vTL
6MwKAy+VyI7bEw4RAIla5CEnLy44yXzkqLaYoglIePrapBRBmB6QJkQ16HcIv/SFxlrEzrHNiIZk
B2OVZ2g+rPQSaD8ljnKpCxzLQO9LJiCm+zQ5SvpTK247+TavAq3fpeOevWchmMpZaF9py+8Hgtsq
ms95gsTr3fARCFkYMbr0Bf/YldNh3fRwWIf2PWPWEcQf7Vhh5Ec1gvucF9ZE/Mtv9ERj415FjBN0
+aM3qLguiUcPsV1qxUGrZTulmY0zd1ZOFXZB8z0t7caoyF9DAIJywQD8LX4g8Njho6YLvFDV/Zga
mOUNR89OYMoxenAxcYSa+GAjW+tU4esSApqPmgrPz6FqaFGCM61l2r1SiM1I24Vl9SoM4tInvjTV
pyVNIiVPQcLuc+orobZsnqaWoZuMUN/oCeDl3jNBnDWYy+eFY81kyE0nMYYXDrJU25MkLTvulFb+
7mFCqjKFQMsJYdnZolXDY9RrO+wqaUTDnrZ38RpWz+YE8HzLT/ShslWGA1mUtKSJgDnm8Hhyhmny
JQ/cs9heCchcz+3muPip5vBdWrae2TulZDyJLADc2gRJ3oPsRWHZRihU9WTRxG91/dJyh5+TjP1y
WfE70HLrzUsVPsnBc6Z8qDFb7Qi/W2QLqxYrGizM8CfhW2LqE4kopO9CmC4DZXJKeqImwKUBFNAY
vppCzlVUz95E8uJUPiVTaj4lWfoQRu6O4i0IsmNaPeHHYx8nXV7pYKzcMNTtifbUuespDJNSxTzh
63qeLMfwx0uo0bobVMY3o37sxXtpQLWndq+xAqIn6A6ib0c6mRjJm2a9WOyL/AkpMWsKKypOL42c
bdvoe8yAhGRbjl6Mm/hiQIbryJ1iMnr691iCjXRI5YeQpx99V++UHMM3TXm8TFowuRhJ1puhahAw
atUyxp/aU1iNMmK5BNSlp5XmUobS2pTZPkusrR7L14g5LlVUMoqfmDPXGdK+gsDxQMq2udjbkkQy
Kd9Lmj/5tMimldD+ZCpPAENq4W6xHoqRFi38aOT3UXnr00c4cf+lk14bb3MydPo1+5T8Y2kNq4Kt
gytJ6q25kYWFGxv0ww4WN972SNWV+D9p9SpqcM7L7trufL5InqWlwtCtUDGDLgWI1WGNxowtolOu
YJGTqnu2kuCSGTHg9LF/BU1QFBPHiu6Y+buGA7gogcmUBvmNSLapRlLVdFM6biVANyN5GjImo2XE
2Oal1pCGKAQbcurkvMCQJMtmlHbDlKDr3IGMzyo4ryVNFanDLMxb1qjtEeXphDGPckKjgXCY+NNs
iGLSk6VpkUGgvkCdBgUqL8YWMgo38BC5W2deTPlnpDcEMXb+1IPLxG2gSSdoJPFy6n4iprQxIjcV
NFd14d80CmKwedvwbSjvp0w/Ag5N1U11GKlevcPgS6s2g+okxGeRpgVBqhsp2LbtzegLJ021pU5A
NFe73RDdfCU61wq3iFnZzp1SA9IRlvg/u6YgolXYe51CKmO1rKRDfQr7hvEj+F2+xX6gE06TpbEo
JWBnLy1oaLKnrDP1wMErKgSRD5F4LMrUrqZH2vP7kTc40v4NhKOl5zclo5ebjeTWhJCbeNcq+2rx
pFmAZsxyIZl22Js030Y3qd8l0fyQGLbGEy0paDad1IJMKyjTyXpLCeXj2563OwnzOveMXdNhUESv
IpCw+aKB1sNfoMW7rg4OZNoy0qXCwQGm89McIKLlrVKMuUNfnIp54M/K1uLmFFqJaxTFdn5lg+4O
0d1/99L86Xj/VVPxW1/AHzpTzkNRYPukt83M3EwRGaK2FDu+kGii/mPVQ90F0eCHbx5zBIPQWOWv
CiRUHH+6s/36Xub3+ou+I477KhJGiyNBvWtYXwUoJjIzD3mkyJwHj8VOERtWw1HrwDYnO1m1AfLM
TmzfsIswsmWZt9YyeAwZH+vj2tCq/ezknIJ0OZhfPdfnsdPXGXHogdyuK/lrxnZI3K74okZGE4N+
Hv3IRVKDNwu4ZDz8hDF0lwnTFd1Ea2TCTaMfr22qz/gTzgmNUY1wnyJ0p/3WbxFCRsZy3uw6oJnE
2KHp5hyvJ0BP0a3uvFWOgTe2aJujU04rJJFzGIQZvymcNal1rWv6EPJCZGjQuJIf3Pr6U29RS4S7
tGeK/zr472NJDVW1e6v/rCjkwk9dHJe6/D2a2YXYZVfnTcnI7aeawJ3wNhZ7C9vYyJkAyaTU/HvM
QMKUL3giorp0OtZx9p2K79mXCnzJa18GwFcBLYx6QA89RI5Ie52POUcGXska2M/zxAOlIrcLux9T
MFddl6CK2Er9UYxee3x7Ol0JfbhUSBUM7w7NepW3J6hQXXov2GA0DQ5YvRK0h2i8a3zEWsDxKhk7
ScUzBuOrQwkRZu90kDKUcrWM3ihMoYPcYhO3Bcpzq8KhG8ADvBjZQ6S5rY7MsEF4MmaUDwn7iqV9
mrVmRw297+YpMiYnTbgTCoc5R1h8S5D0GIRwSQ1A+wGeVXlpOQLwRQHu6tzIkFYGdgnVv49Qv+cO
BxXMVh3ufYH/lLFDFe2xeTpNri0F/VPpbik/HlgUPVykJmUTFu8w/TxWl4BusAAgwAR36rjWbWsE
37p0E6T3lFyXCGGyr42HWpHBLLzJAQXRJRlpfdTZxezNtxI/GSjPHgb2vMjA70/5Qe9vUtYuItoM
ufaIyveKqYlAwTycw3uW3vLOc3rk6Xp+LtuPkbDlkNbS3O3KSPqR+mqryUy9h4OQ1msNh6Yc/LTg
FlW9Zo4I8AGD5MKUgqcQI2Un/xiEZkD7LIrbFKGSCTUn1ZHCNPlrV+1EYKlaePWj6Vh63yabB+8S
YIULkHZZgt8pLagqJRy3lDQbug4dS9pvEKpfYeEV7C4zIizErGgY6krGeuVhyzRKCEyI8EUVfWCL
zF2aAqeZyyflC4k8aslDz0hf1BicEZ+U+wQ8p5C367vEc51r7Q9C7pmCZgZnCSCspnWbAiZCOjlG
ndMr/9EAPqHmznige49soHUdVW5tPESNATULTxca29Sza3r1lFsntBhemGUlblpP64ZWcY6yVAHm
JQOyzZ4y0OCJqa3VMXeVqnIk3zE948uYkA+lw67Jd6k0QAvyD1yvrop/SXEn5RONO9n/ilptSza6
MBAlKEf8j1ZRTRtS61/Llukhot8ifg1iFDXAHxALQDHXfH9VQzfTm7nbF76LgvowZWNbAVrWqB+J
jO7F5r2Gip+Hmh20sLSGi5k/9Zh7LDr/0/AlVa8F6HG1jQ9ZxR29c5TWeKoEQswKeRUzLkuYEiSJ
4BiKvEuyGpGEeu1Cp1CKg5rLVxhoS9sLIPSCVMATobT85nzEZs55RROAQQcst7DzDiUbjfQY88NJ
5GYn5+/8c7m5RwVBSNrPwJFs4csLSNYhKWORjtGq8w9hSqw9zb7Zrg1ZuGmGlYjfRaXvMSOeplfB
f7P+i7PzWm5b6aL0E6EKqRFuSZBgFimJSjcoS5aQc8bTzwdfTPnnUVk1c3FcLttHBIFG995rr9B9
VNQEJnx4v3yRR3nVqbsewq1qvkXouhswnVC575q3uq+d2Wr0NOYS/nLvY0YXAlvoj0s0wpJ+ePIx
IZGzNz+RN0NzKAp/3QfseZRfhk00SP0lGmSRMzkBiT9yGOZpuVnNRfo2ZNngWeUoyFlaDVI+wioG
rDGSp7Hdk4eDPZtKqZooL0nIMNinO/DuVZpRpFBSpK2tNvxiw5uJSSo1I4nzUQW5Kv3tawec9kzV
WmBSjOtfROFbwWBKJWzJuGmxaS/whJ7sB61TlwXW7RMn+lS2qAz07ZS90I6aIfHO2JhlkDk0BhTl
6Bp2vPT84d63B0ZFxHgT4lBQseb2eDD7p3GesIW9S83a9dpqkhK3xz+kFyTuCO3XYL/m8bnCjrGs
wtcUGo4ilzulfIjLYSn7n2MbXSO/ug/6dYiri84KtpjjpLtBDG8RQ8WESe2gylelCt3eK129OVQB
7vHMGD2Fhtl/yvFiiSraxtzECPTFIs9L9hlczvPW2FXQ+3RNuMJf7qzng2vCSdWibOsjcpW74ZV8
CKvqz3XjO2bDeEszns2YTG4K7Hbnl9QUOGtKvBxwb7MYZ7fiiL+qXz2FzVMPq23C+zF/Ka+d8p4B
avYcJYF3GeknoKcyJZnwnZ1Bac4rCmojJdsL17cJG73EldsznPWIOIvMSzYSfzFCQPW8T137qPR1
kuLrndprOzJeieOFjlL3GCvSW0qYNCCmkNAnWHZwNKtNFTwZwYtZ9iR3UL83pgs/FjNVike/cf30
XOFi5cuNq8/0yvw4kgpWoKxUsOeSDUJpNf/otb+1uGEZ57gUdsu0uXQmIUQdzuzZR90+6UxcrSw9
8aMcTZSLLGAZt3NIgThUWDliau8ghuGAYiNPd7HWPJsmGWPM45sMGj4Hfck/l9tuZ4thLeLhNw5Q
i6CL97gdXv0KBVYlGIow3gDkIBGJ8WEj/VLG8FpI70NP1Krh5MwiytqG+QQWgmWwhm6qb65RVTqy
V2In3wPnzAwre1VwsM4GnHIsHcXktgaebJQBaRNAW8a8lfpASn/ZANkJQ0ZPv6iCn63sWrGvDMic
QehqufxYlSS5FtI2tLEzGcK1Nk+xSh9+Xr0oARSKSHc0RgiilB27fdUlPHaLBxq32bG8H522PZj+
2fbPKcawovRwm8QCnB+usCENHt1LVixjHDTsRIfgEy98E8KszaxfrCQFNLE6edaBI8GrrWWFvsNi
GIireqdcRx9MCAY4g56w9pYCeXNgP8wxHqqhrjtLOynxtPKgfiuVtW95hStY0LWwy2WDNL3vX6M+
PGvIb6aU1GlYpTWKgyKToQJ79Ys3qEdEu6++Z+2ttrjWAZFiav9lZdl6jJWtr4HIlOIaAYx1RrHq
UCLqvu52vjjCVt6YJSnbGua4wsRDefDcpCBPIvANkGCDab8M75KNIrcSx5hyV5cf7YEZfITdPaHj
NJHLSc1OQVu6cfqHwFCU4AUXTOw22WDsIvruHl6ohFpXIYIV7l0vUDczap964RSe7g4ZVEF90bDN
jJWJduFiK2QrCNTr8EJHPIVz1Xea5qWBe2LJKa8lVWvPhKeZNnh8OHYpnYVJw+onBmd5ctJ8/U5N
xTka213UWUvZm2CpinJrxFu668chJhoA6TFEUvXaw1tSl8rIVlBq1j6YCEBOM/mgDC0yyHSr2PW6
m9pNrpZfcsoEKSMEqTLvhDDw8B4eh9F0UMdSoXXHrmQ27D/VV9OmAp/alypPgPHeit74lSrEBxu8
H6TPE7wyKvN8/aq22HzZ5r4h83wTefVD1iHb8nOoE2QgI40cSZdLcL1qGIFPSb83OsRlwr50bGIN
LyNxhdaXwnsrV97SA4JLSeWz2ous03shGI4MfGpCGb3WSIbIKcisU4wJtr8rgyvmwsUeUVkqaQ4G
4vPxURmzSFRY6x673l4xzzKOOHXXIeCjuZ+g0Nj9tWA770vYbEdZ/7T8t1CO4Q17G3IQCllmcJiH
R2E2TxNcv2pMXGuSoM9dqwJ/WyO5VweGRLo/fcXxxCdizefl+8bjTqmEFgCbpyTA6vE6jBom9Thj
KXM4VlDSOapwEdiPtP5XmjB5IwG0hlWY2ZljBL4LwvTWp8D3PA4PY+wi+IqzVZoOePyOjopEtE2g
QZDFYDU+YlSx9q3iuTuYXrmPpcQJG2UzBNmlTf1nVImHTrefBDMxK8GJpqMsNLmRbWERT5k59uyR
oUIaJFEmb798tsO2JSJehbJoZxrpxLO4Oll1ybboChQJJaV2dKQmOmTh9DgV8C5U3fGKZKfKD8Np
rCN4PeXGCDl48ALIZayGkvwVHlGV7QdihoOn1QEbloV7+NAXiw/32V0sPt1w+XE+8Gfh1j0szodm
8Zwsnp8Xz+7huV7z6+HsPp8P5+eDO/+SLVycsZf8sb5IFit3pS/CLerX5fnw8ecvXP6qWz6759Lh
n6XFol2rJWbpS/WBteaZbvQlPzBxulfPsSvdW85ns6idbOERt6J8SW77WG/x+Xdgyu59/DzcYQ+N
D7VC8wAsUx/x8t34C4Qyrk08MNfarMiDIKK6cenrF2y38HXqu+ETS17yZ6O9tJvtHdJtS8wlgZ2k
RT/gumIdPggHmO4psUiAaj+wANeZhf1W3jCw0GrMtRb2r17jF/03QURUc1h0t7g693BwOA5mCFDn
pTYOAtVIvkKq6h2yvVjxj/FkWKTQcbJNTS3p4Z0h9yBKeQtL6sWL/G3As2bxaxFuJZDz0NVcyomK
ezanZ0Ivc/CaEWHQYLJQuX0Jxu85gwSvw3QdinjnZVh5Z+O0171gjT5sKeTfgcyX147FpNyZfr1v
GZ7Ktk0Ql7bs5HGvM7JVkmelrZZ6iz86cd3MXEV7TXt503qak3avOTTxvmnWVjlsDbioqugXRcfc
M7cdGeWExTDAIjuCKt8xIb5GwBPDBChOmx03uOezvyqGtmt6l5ILwCBbq4Dj4XBUvHBtNMgkMpzN
h+k1xasgmfplMrWu7qXkil0Er8HoDYsSPkDbr+BwQTuZw0N8aMi5MSwHCS32SF76zHKI5BUQdB3A
m+CihPeW4WCG55bNxC6E4kroW82GoCNTsIa3NuVG08f20++56gDA77psG0OXlKVTXqh7f8SNG7Zy
A94Q9LqrBRC1osoNra/W4tWVm52hwS+MrxbnsynPSUXok6uPtjnOd7ZNrWWEwXNV7as6WM4HDTh0
yN/0ysz7nBZN/tVKrxIeEvap4vaN3poiCWpjiKFccQwRUNiyt5pa+WgN8REK8gyD4z/nlr0JeT51
+8zYtuEDRa3jVeqd1dEto/ghfZNxQ415pk2eTDN4hwDERiJ9QevWc50fGMEzZrmrehIXVYq5pxp2
pRzao+oK5csDh5k9IkKr5SdtYFELZQ2kk6u0fCLEzsY75MhJu7rfmvA+jN5ftYTfmn10aoEGPfb7
QUJIG58a/zfUxGY9mzlV4ZNNz16Gz+Agi4nxRTnLQvzHmIGUDkSqUl9gnDziw151HDyG4zX3k8nd
oiWLZTeGmODDWwxQgEyFfD/q5krzMUsDXpnLuQZkxIQqr/u7GgpNJPhh886OJ7GO9YS9DvEX79On
RLOXOJtx9KDbp3LVrHipS+yM9ZJABRx+QQX4HFdiaFUC+endfT1eDdnYVhVXid5ydtDspxebOrek
Kmfwrya4pTwMROYV9SkzjgJRNFnOWF8t+hb/df3imU+Z/6HDhVYepPgw4HNovGB20GRnfuMrH1pT
ORXkPoIoiGRBu/pmGw9BhAtWrzvDZOL4QHlMZgKQvU3pl6lHiRy5eJIwYXMBspHScD8xerAFHgoe
xBa4+ZmLYIuq7oynQEYJQRIAQm4MPbLOacf7AStiaDuW/8uPmeTJnrJsw/o1KBWnLufjRNvHyjXi
pO+arWk7ZvKYggUlsKS4xYneHwr1NYmfRxAW8dBMKOflCBsv4D5gKu0QxCdFhhPR5ofIeMxGzki2
hjkdAYG8B5BS5Z8jcpGwR6qgGChac8cU9arplU0wvA8SimvK4ilzQ3Oi7XnPjScO8TWRNrP2PXQC
6PAIQdX0iImeQoNWbXMb+GmEVK7uzczRGFKyKhdUjW3+K4YFSgfwqFcoy0zHN90RnG9SXyyRfpoo
W0H6YbXirDt4iM7EusBgMeM5VyNGNGaMKH+Oz3Cn4a3q8Nc2fkskYVsoqWUsymtDBRP+FbB3FAG+
o8jWE2b3muctc9ryDpUXIUoBMzMyXPwWJLS5GuarPLDvEe2U8bqCI44lxu0KjhcTrv7c+6+0xBQh
Nc4BgXnMeInpvEzSawfbTH/qUL8F3tWmoRh6ZWEZ7SpjTFpDhW/B7pAYSIKRogk9hyNqtmbJs3Q7
vy4SXFvsPEaYolMe0paeUnCsxFiF8F6eG35fjHcDYiaVcGTuzhA/hLi86hRYU/FQGoGTcwZ6+vPM
6MGFZYzytR4yQo5RyPKmAsSJXCy6Id576lsbPTFHxtBB/ZNYUKD3xzoTvsNeQ02kAuRESE9a+44b
ELQnO/rFgh3o6AMSRSSOaQzVK+8BQhyho6axD9hwinwfQr5G4uLPaYKEs5FMUj5atBFp8zFJ/Xp+
3GoyUNd+jd7R7jLqPA2NHdqM8S3zlF1RTXsrrs4a3CYh8ivTTXn6kqipCSMq1a0le7DDnjLQ2CK3
mGhXzCa/cox8enkiFAAawGScRgZA9UzVQyteiSv/yq1qTDPpl6Zy7uwYNPWU1eNDVdx7hPeNxKGU
f/ClCsQXVl0309RiagVdaxyJkKyUVIyqpXsPZ+nQJirsF5liOBDSqkxtGqcOswvroquNwzD36M9M
D8m6N7JjxfIaEQMEBQEF0aGxH+CR7OeYh2QwmMJxjkwvo/yKGyg0SAYY+A8XsDcituG0yJZdjx8P
3i4VzogeaRR1aCxjBs61xZGKcJZ8lSLzt1PcMOT/tAbJwa+YYKuN5e9tVkVClFPVUG3GZNDg4Gfx
/xI7UJHrU2F0oVQkqncVaimw72hCrtUCtTaOSiplKAJOkuls+slnPoZbuRiXnpftetNaGeZ4kQ1c
fDwLJgQBKMLmP6wOYN5khOr0ixyMqp/D1gs8S/HkHun0i/QjCl+aRFmXRGLWMV+r6tBgQEM0qy2T
v0dhv9oaA7XZQph6wJIdHXcVkzNCRdY6vZgqlbaJRg6g3yofi87EbstDt+Dv+oaVP+quSMEGAe5J
jFeBsiciNmIGdrX8NRMaxQhAmcrg+memtqd22DFw1383Ygf5ZJFn/Z2ieliNwWagOYpGPF2sjvPe
bE56VjhSCAuD6GfldxG8IX/Uw2OK2mkwoREQv211ybEbvP1E8GlWZnCWsT4s6Dnflf6gzbyv7pl9
ZaUyrh2JXcmpWHnya1+q1zXMUyz69hJ0znByJSG7Q/0U8XZMY0sS8FsGJR+W47JNkpVCB1TY46Y0
fo/6k6iyB+yU8jDcGiUgppzdB3VwHmatetDMvEETB0YELZIjZzEh4Q9YhRwK6aXCtTOA/VIdonnk
f8rpdxKCG+bc1npfmbyZKVnjBbuSLwXE2dGMj9lGgOD2FJ2B1UBQ4eIqH/RqOyNLuWahQca+aGLn
lsAlx5SdgdCscjXG1ZrR7xi/9R21GjnfpWWt+hclGRcY7BA7QyhEvaaxR+tIuLFHpKnmBPOdo/2t
8fPx6rdEijbM6WGdGwU00YC3haU7ww5yInYd3WUN0quov6bus1GKdxNVfZmoR19PHaUQd5O8K7Df
n1leqlUdqBjN8c7rqdShhUIUe7daYtH8Ct+gFCrVmx0jYZEuRZ661UjQRh5uvezNm5zYcLU6JmWC
4oPPUO3g4kWkqUuKq4XEpwPbahQOUrxvsn3KYpwMGJzRIUi6o98cDLBXq7LvtPIaqVj5wQhY+x7E
X8cYHXadLirfiviMIdpWUggJwA8I5hG2/4RhzVkSeIIjp/E3cSow8WcM0sVuS0ealyRZeIS2+qhU
+p4WFukCJ6g+9dt+8L6MFlkXkuahxAUo6Ld1bM+endskNw9DhhGrJW8nIJksjVdlzGskymPriVPr
qbQh/Ae0aTOHYniquDZ1UJ9z1jt15UqKusRxw4jn/jx4819TWF2ZpTI3jbt7gRmc1+UPapysxjHY
BjwSQwGFhV/FGCW9JGb6lrcI2cqKrh0SRh7tdOG1C7mMtyKcA3XrJ3loD6WxDZJ0J5dErFH9eXD1
ffNqtHDEUYH118HnvIhVsNzclZOrqMRlagG6ow7vWRkbyIQU43irJtN9CqEmUPf1bODAmRVjuFPQ
21nAKvPMf+qOfTUeRpA1eVo3rfeOf9Imb2g4oshc+BqljoXZGMfnapgQ3sQS9VmHwFx+i7J+qVTB
4xxcWTSNm2+t6Kr619mxOoXCTfuBvakrOASwHnfiOKWme5eHbJXb8TaIuoAfjeh7YOhhj9vmPiv3
tU76D5/eJ5c6pSh5UpMVPtcjEPRApqL6WaMlNMpkxy2QIB7hKdoem+YCqyjg/Uqj8FfPwNxyc50s
p6JP0WZU0WvgQ/m0lL0I4ic9Y+lLgc/kukVrhb93SQ6Kk42gODEtZabVJ314CLHkncJiKyHG1bqq
dgoMuL0ePjC9fZk+a92b3oMv4VEwsBzEY4OKRhPxk2kVX3YJEWsEsIsGouHeqOfuRBvStob9Mtft
rZCQqVmB5DsiUYJ1iXkERBZA6jJEEho5qT3T91UeUIiXPNsz1vDjo2+AExh9xzYYNQciEpZF212L
Jro3avFCVYq9M5u5ULNjNAUffqbiwy/eSsrhCT0nzfcEZZAxQe2d80h1GwkXveI9GI7VHKiYK39K
BclIwdFiIkLiNczrk19qEJ7gJsfTISzql8SHf1DYqxSdqXYYDFR29kkT9s7sNxBORkSsdAsr3CLR
EwRfXf7mD+EHKOl2RMZTCPlOL+UjSWb5i2wwi5D9PVMomNZfbW5CYW8QFpbk5+0Z4bhJ+2hBfRQt
M9wu3PeeAI2TZ3d8BHOTvRqY/G7SaHrCXTD4hLw9kSdu2T1oGcNIxCPNgAsUvAycJY3CZSptID22
PW8VmE959FImZOQYECmmxS/mmL2Oli2O2dJJ2GAb6aZLzzqUgd+FSN4TMV1m/GxUe1czh9WQkaBS
+i4+Hy4UfhiB5XPMYRiWEyEi0oHeCEWEjzc6SBTvd0pDNTNW/O6UVKTE7GQs2qwRVyrZezDt/Cuh
fMxzVNrUFzpW5qV3aYl8RDxqcelzIBWjHZ2WakQh11N6V2ROJ+F0NkIml0UPl/+pyKNzMfREsp7y
FJcIIuhpIZG988HhNCzN9NDVBWcJdzHdK1BHcuVtwPghYvDCmbYo83qlAB+IIvhUxmZborrtxud2
pJjzBoTbhCQWQjrOZHMJW2CYRLh0PaW+sdaNF72DuV5iUkKkS6pI1xglhVeiq210cofCJkGw+DyN
p5imVYd9YrA/MrSGjLLm4dTKRvWey5EvG6lrMCtnrPQTTw7fvGjceNG1rC6+8csjw53weJMg90R9
kuOAtCMV9cd4ERqgKuBsOe9Ijb9SOs0ZdITECNiz2r6POe0LdK1pX7iyhmxeo7978OJpo0rFGSn+
JZjqdz+wnYjAYKM2Vob1uxvNBUQfp/NOPS7rs+VS3Mm4nRQrbLs7vd7nzc42XxS9doK4dnpkWwSe
7O14XNNHAlNFTsHCQQSXa/SFrMESJ4fK6px+Wh2BOMLdXGUMSbFOIptexrobIHTZyFeyJFiltr31
adhkbl+hmHe+1a889KEGii/fg95z1BSqw6WB5MVqzhGOHajPIt5U+JCI3IZma0svA6NW871G02N2
L4oBGZQxhtV/hJjwTPolMotF77mZitSKah6IOMMWoUO38hLz+lQetodQ0YX6YOfE5o6fdnIfxrET
dBf+HFRj1RctlAYwT+qTuYKfveUM+A2ih64cAcV5BX0GthaGtmGwmcpvop3FQjRweDwM4tXIEBnV
DZmEmStQfJBNuRy6e8CKFFJxDHBWJsOhyamZAYrEeDEAwnVKsOptoAmPkzm4jXbfogpuR2do6W06
jbH/b8IVyVQEIYK3MuTTYZxeTQ1qirpsYwDeDqQQirKYk0uAPedcSJNQWkYfPtDLEAxbsJ6s2kwk
kw3qrLs4zZRnrXDSmAmcciwCkIBg2RESO3awMtcVQApltqQM77mOKja7+7coAwbPN8qRv2lqM43t
L5qa7IEeqjPHyCaqUP3M0nFlFCHo/fuIgARdLg9lpICPFHudMeHRx2JtQrMGYWromWvMamVKFzzE
IF6qnIL9g5azDnVIZ6Sq6EdcPZcSPeBIqZlE6JYtjAa8JdNRNTyl0VcBPao3uwclLNcS6hg1NHGO
xD8kRgYKHjDI9/F4DPv5FEP4A4G0AJj0oESItdnVD3phPvjQcII+PReicuOVDUERRi/EoCto+AhK
WoqJ82VXmac8wk8EhssIiJPiSZlE+YoOahnpEGHkcO0DymK8qOMDF8PAy666rjiRZ2y7ZJ/pTmMB
1EabBD8i6TPi/9PbL0t1Kg0ENL4+xGl5yjKf7CEw/bhfjRlMl1heJtlnwdjQW7dUNHZ9b9C3zR5r
PzzMn57ljU6w7Tp23n5KT6WxjsNjVu5SvObtfSGg/tJsr/0S78NVoOBTdCAV8N8fr35nnk4YuAk0
hp+VIt+wL7sIGFuJ9ORgpCfIJIDGAGYM04u79jTqj4zW8HU9KOwSbmUiMlm0jwlRpXNbRdT2GQpi
ryyzo5Rh8bXr98Prv6/ve8ctFUswQ9YVTb9NC1B7g/c/DuUL7ycIXfzcfESHamvszDvF8V6L54re
AYhvx/4n4zL9rD6qv+kUeRn11bQD8nXCBwa0AY26U76nXzUEMGv976tUvnVQ+79X+R9rfRlPT08f
GmLYZBeWPsxfD+U50rf6l6qtG/FZyAcNfCtvrHtrhNg2o//ZZUBQWQXFTkUC8MMVfbus/rqiG9HM
NPgZPmQRZv+cE6qrrRF74+kTg8NA/p2NxwEgdsnV/GE9f6f8s2SCgYTBqjLMG4mMLKbSzJQpO0nA
EuX0JqUXIZhrvuVzr1AsjZ/c676N0/n7E+c78ddmODZ2GjIUiQ5lg5QFKsq06uiwJbnE6wEAPbs0
FV47S1M6a0xkiojgb+NJ7ZMVT6Bh4qSTwNUNPwR+fevz+fdl3ezRjSQK7o6sHoeK8UxwNdUvehSn
wMlNTExb6TdwT/fxF2uIbpXEQ9Rt/70GrPle38qVLFPYliKbsqbrN+K9yGIkrGtRcWzHcd1+JTHO
KECKgJ+mXl3snHMNILUyMLjKIfpoxqaVfSYP5rtEAvmgfspBs+kNXCYCeuMQIiAMogRF75Rb9xF1
oJ59aoaO8814TxDAjnNkTaBfgqkUjmFwCkWIeU/8rpiQD9EyQO4qjdqVzWhlN9PrMJhb4XkY1dT+
LwFjCyAN7DZN9pVQdzljIU8hMax7kMLp2VbFZ9SzxXib0kLbjvmzp2OxbwDjZUzFRnHnpfiATdMB
Asm2Mca1zbyui9VdMWivYVE9MokkTr2HrI/cvcdLT3HmYHA7jNwER+e1Rv+swol++vdj+Da+4a/H
cBuLKCJ7KEG59CMOYDi1zZG6zAhYDkwoEgKyGCkZxxrnTdhjte2CVzFDof6dOi4ZXQRisvjx39f0
3YYluO02K4MAL127OXXgS0KQ1afk5DHB7CcLu+NLXeC9zraORmnAoMKHyAhTQFIuM2AlgGWUFhFL
zhDR3Afp/b+vSP1m4/ifK7qRDKf5UBRJH5vnEo+O6p0GOEgOAifzcSPzjmwbtC/WRes/SFzpowX5
3P1Cv0PWDfpqfEgTdR9B15ifOxWzbRexHdy79ict4neus38/y9vtrQgDOy9LcTTHYlWyi8fTjjBq
J9J2nr0r4o/U+k0Z/e97860swbZtwzQU1dIN7eZTbYWQWqaYxtGYu7h+28YvIkgc2ahXHmyoyfj0
kCl7TYJlBRMIMqq6ValfNL1ZEA21hLhHZK+ak7g7HfCpL2VjqTVwzkfK/vGqp3ddpzpkF21V9b3h
gAxpQI3pQfevPfZTdnZoMYufRQ78VhZU1+q6pirWvIcJPKrzvvrWX/z7O3/31nCOaoqiKrKqyfpN
Wo1Rp3rb2pl5VNSDkvd3KGVOGfZ5YaUvJcQX1HGqBwou/GMivaiUKZ755VuM1cDEme+u/LZcaiV1
+CiDLio/2Fl8t7//z/XdHLDmqA6tnuoGythrqlUPVe/m465nntKriHiZVEH1XmbUpJ7Yhjoao59O
vm9Kt/+5gptVIcxOG4WpJSdb+xyMtzK578CE4K/h2mp9/ftxmHMdeHOWMNwRQjUMzVSMWzUzfWtF
3GxfXyjCJt/1i/00x7St03JdBmQkrAlRn1TatmXWQOFzVWZwjgxLNlqDhukRPEv2vRUud/pTyjsK
Ht2vqtfM2kCwN5jNyE5ZrGEOkWiGZ2DwRURrLpF0tylDR4cMITnB6AjaUnU90yQfJPg85DBJKzIi
A7R6zRpGQ5S7MXsAKnHCj3/DdaoGZLQOhw6vi69vRn2LWZsv7X31GoLs+DvwgH/fqe8qVu6URQwu
EVu2bd4c/KatFoU9caeCLaNEvGg31pEwv0N6X4HjrYvH7DdJHdGChtU1T+pZ34pVt0OBM30xNDiE
5+qXPYcYYWZFnQD0+cMeJuZ1cfsoVUU1ZUMAs+nGzU6rjaaUyMZQX3BSJQZK8xnOwnxZ+bBAumXv
rRpsBOM1bI2O39S4EVKkrnrm4hiO4O7BuILOElrMUobELDnRnXxmqit5h1hZ1912JgXbOTHGiwy+
gLlp+Z4Txg87yg/sgF2cpRhyZcPKstcc0fOHd2v8gkArYVj/+2nM59jtd9VUY3br1VViFm6+K7F9
FmConR56xfViYiMAA5M3QdzZ/8fn2DoptlgoG7Z28zlw+QahSXwOlD1YToDSLEu7/8lVZt5Ubr8O
30OBZC8s2fhzrP9V62qaXag2E9cDymI+ZqZdRfElks4EtjES8b3XBsbQv7+a+o0ozpCFaQuDMlLh
GOKi/vrQtlJQZ4kkuycS0mTnLc5F6SD50bK7/Hkmn9B9w154JWkhtbYhgZDFI1xWFLfEkJadm/Rz
3wiCg7EHhK5/X53yzS0xZAvnGzKV5TnD/X+vzqwmMlGtACEU2tBml3Mm5zWWCa5o17p0J6u5wxTL
l3/oc5RvKgGDktoQJnYrwv5zPvx1V6SwjgasKcLD0LizzjuqIItNSz+8mHgiQ0+fZ1PZT0Gdf476
v1eAwhMwDJ163tRMWuKbY4fjXuhFlvz5unIpdsZ0bfOv2RKhKc13g+mD8FsX01A3iqpndNGCMKAQ
vbFuf9h4eMSjsbKgkKQC/75PXQwrG7+0RudN1Y/VbCS0zD5ymumg1twYZ8nKHlHe9Od/P7b5ffjP
1zCJAeQF1GGY3Dw1Kw5Jf0XEcChal9Izj1eGffUkh7Pr3x90uwHM94uXX9GFweLVzZvFm9dGpwW1
Eh5i0ECsfXt7Bxa1iPvP/9fPUXka1CuyLOat/2YDSCNJlgsNTXlBnxtl2FC4FAewYH6wFfnPeqca
YuPWVfYzfqcZc1Xw17pLdVhGhiHyx2at7rS1sZzDudWXaRUtftht1Nsz/89HEVkuz6nlmvWnv/zr
ozwbAk4sF6TPcyCNleLmRYTCLVuntvdhNMAZ+VcHYIygpOrMbSxJ5K+Y6w6gLLwm4hjXeM9RivuY
nDQvVjIiecH2pJV/2ANuC6Hb65y/x1/X2anhGFmyHh7AGzigcAlnAAlOmJc7RJv/fs7f3X9uvGUI
XkAKcvlm5aqNnig1eviDMkVQ4tdR8qZ0rokxXoD6op8JZni0+8++H/205dy2SHxPnjg12PzS6IBh
//s9+1qNvWbK4wPoqFFggAu8MXhXzajXf4ICpumhw+gYMMnv0s2AM4+iIeU8mcSK1fG4Eij4O7xX
dd/64fj7Y972v++zqpIVr4MiKvSV6u1rBhhsx8IbH6c7baHdvZiLt7Wy2G5RrLuh2y28dbJ/DrfP
h9fTcvnw8PsSubhRrOL/95VgYlFjmyArHFTKTe2V5IjEQyDuA8Pj+UXkyGduPra0NOHs3fvDWrg9
A3gg//NxN9+6MwwztOopPTAw9LXL5K0hIiUEGGpPsrocPtWfuiLlv9sZn8i+aWuywFTo9guiAFDy
FgOAQ8CWTtody3xa4fpCkyGh5bli3+boPe43A2yrjOXRkR3NKFxrckyHNQyXfywPvrsJFqwX3Rbc
dHHbqGlq36MmKcbHp6eXaZ0v7nju9/bSXfXO6SQvlpuftqX/3gPaQUtRdMosQT98swMGaiHQA/sR
huNwazRHQd5ZKpdZKD6h5BlQ7mnBL2jCSxsuvUrElvZUpAg06mveX5IWG5pO3o2zY3ePOTNzaScx
9/aQr0ZUcshSf3g5busnTgWZRyEUIZuqrd5273KVZiQKt8lBqS8AK+Rf2vXbv1fif7rlPycPkeIU
hroti9sqaPCrWLLKOD5MarWojctsfKWGl2kcsagD67JAwKnAYtRourRXg1+x/2YwQRbidcRi1s+u
nLwNDjIzxeff1/bfo35G7zVLQwFJS3T7uHSWoNRWnIzYN5WIWKLjn6dy13k/ZFja/z0H+CReCnBn
bd4Dbl7Hqo/MJh1a48T+WPflZszd0f8KKfZnl6QGd59iQCA+YvAH5DqbKmldtIoVjSQ98xGAFlOa
InSSAC8CC6jUo5dmVlBPyDZwOMG3dvbJkbAf6U3saY3mEM9p9gzlJ6J/NSrNEIufusFvPCug9awk
6EoSrP5uyNaWNS7t0CIw76wZ99ZMrsT3owyzTdRF+9B4HpJHRbFOs8sXdmU2LlHF/+HszJpT1Z42
/omsYhLw1iExgyOC4A2FqIAIKjN8+v+PXO2dnTqp962Tk52oYcFavbp79fA87RlDJtaWW9cUNN5n
zTOHEqoFIJfkbq31zcmCyxF8UeQ0sgK+T8KuW4EqMHvitakyZ3OQj0nHahWxm2H2ApEy9fBUqUrJ
AzcQJNhiEcojW4rTtwqo9kcGEVZyJ1UA+orabXTxvYrhM6BUIAITJJA2moaRowk75mQtFNIkJRf6
6zlH+u7U9+IMqhihSQIOsjT8psdz0C7SRn6oS7CUwnwhZKP1qhrR5/Sgxouyhfuy1Kn6nI06r4LI
T2xMLT5PxAKcbvqlkuj2Rmy/Vn/ZZf/EfPrb4nak3srx9ZVM+8PRUMtBAe5FGn/mKPmhwpFVXJTK
qxYtsnpxky6lvEjLZDqg3enKjJf36/y/99IPqk/E8Rty4JE5wg+/eQDqw1VrJJ/knATWhTIltVCA
BAOu8H+P84OXw5Mqw5GiUOOPP/ttoEEWumKuZOgseL6e9EuTPkthc3kHvzm6HQIig+rBTX5R7T+p
ij9GlXtT88f8lo9oIN+k5NYfbwGAguUCKB1OBb+GzsQ+KfS3v8Lz4Sar5EX0f+1oEdcibTOVDu3B
NEmnSbJWgKGS/BY0BrJDDFtQkJNyqEMvRk+gNa/SL+7cTw+ri2BJyCis3sn++2EVoGCBL6hvUDBO
AFJ8PKHmmEU52HCXXxbzJ6n5c6Rvi3mrbol+rYSerVp9D+YUzs+oi3olZjdxpHn7URrB9DeKuZ/G
5HCMMcLoYf36Hf7HUra0AdyLUr1+UkSlNAvQCZuAr18e7Uvgv6/jSJNktT8M9We8v4eRUiWLGD6i
ihbihXR7oxe+yN/vqnJ6yvQnBOBm12DDUDrbtdLLnUq+kJ7a/NlnpBZlfqVaPn1LgLGkSXQwmtL/
qgEpJ8TUWxXgvIKHEPi9/5g8Fmr1oOZrf9N39/wADuCkgwhUoocUvwqLmlDlI+rUmlWTB2lmgmAp
/omEa5FRWkG5BSR4LzHNsAqp2J7gqwPaRQMih/LScLS+teL8JlJ7CsxVnixiJfjFW/1J3ohGaiMA
CokhfVdeQVtHUKaqbOl006d52qwPnUJkMEmUXw6pvUD9syqjEa4Ibpo4/L74QOjmLlRZ8ScBmSJa
okD0h0kKtn0u2M3QhP+3gP/wZJLAQZ/wHrG+f7x++XodQuw6uPbnIuJ8AvEeYjB3l3YIAmS/jPWD
YEu4c/rXEUP+J7wblLlbFlkdfg4fGyIXqQRH6nAwlqtLJsjbJDRybd3FHpBJdN9PBfnVBWyuobM5
eS+q14wyUr0QXwGyu1NaeB1J8wLwsGvbzRU5g2NIWhbRkC5PSllAFissHbyC67rvhHEpQ7k1a1fQ
AQPg0J3l85vSvqGQ09v7VRFeIvWcgkvZZXQohK9ZpKPZDgpYQ5m8a+nLCCCSftLGfk+FLRpVlouP
PrhTDO7z7LYNVYq8aAgDRJa4fbl2YQ3BO9Sa0aYpxbn86N5L9bnV7i/DjqpumLji5H1EBuZGM3fq
Vr84cz9ZIEnQqWCQRV2W5O8R1apMwyYu2/iT/kq5YofQGkg2MDjLw03gLvJR+SoDc5WUv6iUL1f5
m/D+NfA3vawVap7qlZJ8CjTug8hYZYtBCerApNmzuJH2QvNJ9wC15Rfb/qMUszW/jnYKD/23KlMU
AVwZVY0+qfST6DbuJJOYmJibvwYR+yf4/oTAv1B+MKKKTBC+2YM47UZaPpC/gtX0eygwOxn6rgoX
v0bffnomGvc4HOrqSCJM+vczAaUnqq0sfwVJAQRuGQrC1yinhOu3SL/UB17+eSqYQHGLiJAPpd7k
/2FxyopmTTkkTA12bc+03s1R5PkTUAyNNpTXvm6yoqcdzHTwr2dXCoJSEL/b1wRLmG9o5AENZ4Ds
/1bh9eNsa7hsCtFHkI/6OfrjvoZJU8TPijkYjkYTwC77Anm440oiRRQF18rbfyuoH+UXD5FqrpHA
3H/PP+W3yL1LKc0YLlm48L0nq8e3uJK91YEfV8+ZvoYnnt7hAHjaX8buZfT7GpBmkRWZ8p/ef//7
WcuokZ/DFPBPhUZniPHAR6xBI9mQnlTAKc6TlwqiGXJdQOCME+n/buHIFBOIGjLb2ugrePLHTFfy
gJAl+CWfeABIW3TrwRifbN9f8zA/PeefI31b07QSrkmhk4fB4tDiDSVnRGLs9q5Iiyc9FqLg4QJQ
cASzpRD/xhT6T6kExxD0ImLOPBNb+F68ESjNLVOeCeQuygwwdU2jGq9zqZ3hsE8ld4e7GmrTks6J
IRjiypK60JgDrx6QoLmJC3B95Jdhk9GWuewxfGr6RUlT68HnALqc6mZBvCzfy1n5rH+Rj5/UwZ83
/m3ahKJzA8EVaEmm0JdSrfCd6CTWS/9NiSs/HCD/mqJvSjxW3CAthWv02QNfkJfbtGDQarTPU6P9
qsdzt4zmahEipdW2nT2adAkuyzKrk2lE3hqSgyZ5vIIdQJ50Eg3aiQ7OQesoCXjGdGX16NqueF1g
X0u1mPZn4AdJ7WRgKgB3abdwE9Pj3qngB6SmqObLvBst+8am4NfI60/ahRMpDjYBpj79+PeOa0Nx
2OF4IPPQg6DvqL9mm+Nri82GFp//x/7+c7Rvwe8wLgUID4Qrac5XybxpdNKgV6J6LreU2U4GWgXB
3+udVoEm7vGfPv57/H+qVb8kXxqR/ZKwlBQZ/v20YlQnUqZjIyMw6IBS5CxagrjYvA+u7SQETbEm
3plE9ACA7F4BaFJKQOCsRyBTj3aU8A+K410/05CVAbSh4bZVIbjVN1LROMQaqcMQdrMRkRr1+VsU
8KeFUlBLsqASmpLVXqX8oZwGuQyhgytdPx9k1N1Plx3HeQ8doVCU/2s++gcPXPpztG+KuIjudHpH
bvJJYJSoFnHwpgfkF94T9kCpHh5B9MveVv+1v0NO0sRqsPfiEAvw9wMm1bUd5eow/oyVDVWfV21D
R+MQhG2Qpl/EO7G/6kWEHLx+jdlC93guu4CGaGfl6lK4QrmMpNFzHn2kWOzH+hrS+KiYA4XqHkLY
xNS0vh8P0OGQ8NimfPJF2zsIhdnjPHzvUp2+VhBAwPukoomjW16/qqVKMxsVILUp0LtFZ4FIX4Qb
xvO8vowArn/EFs5sShdXQ4tWVG6E6JiGVEZ69yG9Gsp1Ber1Lf2NHkPS/42Z93PFMYyDGD6Y8m15
BIm2EkVMb3A9C9RrDT+fcmMmUQFn7eglVuB0qwebfm6iM7Hlaa3AXSQ+30DUeU9pag3nel7P81aB
Flz9pK2yovZFkwZvIoAKjZ6/3oKt+rSiztSYAtJTYJG30gCKEJe2Dki9AhnE6yclHHSf6TSkCZes
AKZSHYAexMYoCHmQNmoBXYpvm5tIozN9K0k8OMVgqEkBYNz6ur5a0HIG44qujavk9UfKDPYaheZd
hchpj+5diMWHWNLHfZEin5YMcI+jRdid00dEx+B9oj2Hb7Xq1AC552CyR+lHC19TJdEVAqBAR2D6
3lswcKf6T3fCXgkGLzDT0PMCvhjAgEXwGgFpnoA1IFP/cI2l1wc9Yn0MtUuFWaErYPsR/r29Z8WG
+kogWzd1u1JoE02WqkKYTgONcyvCtUoQM+n8uvT1AEiF6j1IL6KGp89pFbrriqQCBReiZGLb8ap0
hFFXIAW7einuTTek9Og5iUB+uObgR6jzlP4ndjXSPkiHb49rOothbIEiZn0r52o5eu2pH0rKJAYk
KQFW1uFV6KfuxjSq8McnsgYSzWtJSP5+/QABb1w0oJFjoJ/Ukw2I+LWsc+mOJiIAq6UOHEQp03YI
bvhjJACRFbyOwLHu2xr7KEcv33lJB2hymxMazStt0UrUIGXYtViIVxlNhuKVuLGo0uxS+IMUZtrB
ExSuQPksnhIeNCEyOVhWQ5oie0Zi2szAk4Go9FaVMwnmGXJgBXUJ1UOGikWnn0ydXaV4k8GHGT7q
eUQ0mvjPTaPeVAS04Iu01yuDEUxC6ryg7eY+iuyg74/Wm/c6aAmodsesjeZOnQaLuw5wRaO+tkUy
p6+TZhAwWPsgq/ukww1kyHkCpKwCVl1P/EAKelpw2Ej1Jy4PREWkf0RgaPqyPMg+HpzmKvEggwQD
4uWbSgCH+PEAZKFKTd6zB4x2AehpqKR3ZfCuSe8j6Z2fg/J9gOpCw7/10N9tWU0yivyD5kL9Pzi1
5kgEILwAacSdD0mZPzj2ZyIIXFAnhw5IDc/iw22o0qzA+08q+umQIFm/KKVXDTZDYTC7a8X6v03m
D5FOilMkFRYSHEb++aZqimF9DYq2uPeuagy8I4hGxfj+eO1JRRL3QrBzBAegDvsRGJJU36UElddC
bf33bfxrj4ZUaMt95IkCVhJhfxsHEOPday0HNyOLACQbu+yCFyCmO0gIlcfrf4/1Q+iAwSiSAlh+
pOrDL0v1h6kVs7IdRWF4M2S/HE2wLNsaTkIAh4FWHqvLzvnv8f4pkBIJkePWKsJQl0ewg3wz7WXQ
6JRlyN2mWg/BoJ+VICmNVYJ7+Hvj4Uu6gt1aHfgq6CK3GdDgzTwxBtNyH55H0RpISwopfjkJif96
G3/f0rdVr/MKXAw1TuEKRA3mMJ4S1sGa9DqwA41GZ2Og2zmIXqelEgISswjZDY9B8RIDnIgNJerQ
au70v6fqh8Mp99VnASkoGUoU5v0tBzD16GWbRqHR2dGlodWWuljwAG5TUNiWdK2Vxfhm//eYP4ke
y0LCHCIjDYH4e0isaRIFdCkvkwTWgomkvghDKqJmSbZRKTr9LXXyVYXx9xm4T5tQCqGTieQg+m08
0R1e6TrIGurpJxSsl69PlfgfYbLxECNNJzz0RO7rNXkpPgEzueXTRQ7WQ/vanCo+QrHzZ5TMtf2z
2cEjTaU7eih/CcrJTXov4v0w84NuDyNadr/QeCXBxHzfoZqrcZK+wM/e6u/YdAhZExrbr8f/nkpi
qkzW94frCytUMrqyQsz922Q2o6vQwMjRc/GAkEKrhwwHOwZrLGVgbsGlTq+vCwieBnRwDzKrvTau
V9/XVA3WACrfCYnfHlBMqkc3WUaQl1VPKGBfNL17lQnYgr5boxzcV6AKJs+B0Wof6uM0vK8KmLhT
QYQqbFJF5h3uEpyiF115p2tloIIp+x6S15dCsIwAiSyvr+KyLha6e8lKNBtSFo/eWpcaPZq/W4hv
AxjU+TfAB006eOjA/sKu4vldMdMRjX9iTftWSonlK8TMMkhyYnpJkwuInNMYG9ZWdxpMOcaqO/0J
5uwASy6/aop9HcovVUR4nRLka3NAygi11IDp9XlYAmwCu6+I3p9ABGfloaiAHiVpTBc3kJvPlyib
/XpqI872bdUkxJFIvEQAStMlShb/XjXyP9dQr/LBTthY2lh9fTlocwAFTVBcZ/Rsqy8w1vCyu9HG
VhRONvNwczmhlj6q6QccuoSIx/P5Y0Nq/PVmXj4AyQjHi0XxeR/blf3xMS8/Tif5rRxfYmMz/4jH
0w9gGMbue0c7UG4BEjeFYa2c43UtqA2jcxYWTzgM3gB/k8b35QEKVEDIZu2EvntQn+ZuPV3c8/EK
CPdoMhrDtOFoc7q5qTTt+Z+m9RIXHhCc8VAf75rjdhvKbwC8DWbxYiutuyXQkaPbVNs0k70Py89Y
28LWecRVHavTkQmXOrhaYzqElXUzBxVtfFs189EWxu3ZcxKuGtyIMViA57ezu0sm28Q8X4/Fh7Q+
5y+EvSeD8+tkFo4nA+fiXeeCPs88mpvXwcnzlkPTU15g4LUdGY7ed+f5uXx/vwTT574evydTU5ib
y5m+mpUvT2hb4EuHfIcm1nfnM0ze8ulnYXlAQB+IyjeT4hCOVbhJ+Q0e8PoJYzT2q56f8g9QwpL9
Zhq+m+nsXR29Lq+w7uJYOPw4u7+048fr5baAzvX19MsRXP6uTntZIiFM5IkDGQH6byGAKo8GWVlW
uQla10QcC5Pn+GMw/WCx35L3vnEaFHKwWcDODFiO+DU09unyMYP1YMbhjTTy+vHqLm8L7hCnKf8I
F/eP/Jeb/CqD+lNNfd3kSCbwjB9Arv7bWfTuVmqu1VX1CWjQKJhWIFadBY5J7TQp39yKNvxJCSwK
IHeQ3sJj8UuHtkIU7t8tN2RkSluJr5OS6qfxDx+kGARFPMwkcQ6MduDBv+gempVyqJzgKBqF73r5
RTkEnnIQDoklbKBWEJbNWjsJy9EOjvFu3djSls8sIqu88K5mDA0MSuo3drca7Cq/socG5LzoMI5k
7Tbed+zFgZ9YkVXvRyeNSjzhknuRpxmBJ2ya1e0+vh8Tq3NggoCe6zW1wTW8dEbiiQYvFbZs6CYY
IaNdY0f7YC9slYO0LS80cXfRuPH5+3LfP8PQFy6lx4lv1U4khmh2tXc7qRfF0uyQLlwz30RerH80
u6tTGK2H2le8at2cml21wyPSLcUCxOK5vZ7K7cBWL+25OuYHyRTOnOopJ9kPj/l5uC/hnNhTq0ur
vWvlB3HPxQ5chQaUHQFs+tjPtRnat2lrBpTnGLQtHqtV6OD3N0Zoh77uSVbOM9IbVO24s+pNsdrl
1Umdclut+bCRkzCe9oZ22u2gmeLlVbUTrIEdBWPBGkVj1dLPwBqEdpSPw9MIh2VL5Tt3n55EPFkr
3zDa8HO0b3btsjh1yqRcRvOro3uK1e2qNUPQIGWUB93C7W2X98Ngn28KQzIz5+pz0B3ZsI3ol9BR
6WF5jB+nCE4BR4fRZBaedOkVVribIzG/Dybr6gC83e2ynQgpEkxbjFmtsv5pDMl7BmNxB+EoNDUD
pqra5dvaa01mpZ9iQJKscsOCQHYxrlYA9TAr5aV/7+pkhhaMixW+uWbHwIiMrw73ZfGE0kW4XGGb
Rd0Imwqiqx5bcAxs+vV0O4ngfHow8l7xWyBntIEr5094HuaHnx+nfFucyk1I1ysvX3pwoDMQiY2h
XPqRmV5g02JP8/kr7ka5tJZoaxBy3seiP+qFMt5LG/cQL+PljfHAVPRU/jAzKL3pdq4FSVqSzoRz
fCiZ7+ExPoubZkuzEe1FBHMswatV7vTpIcOjHYVDEdwtbJbAcy+Mzp3ihslwHLhjpurC8yVe6QkX
UZkUayyN6HO2Trybn5+p7S2OoT6WKX8C1/mgHe8HGSdtHB+S4VR33B198/IRdoZiVR60vWDSEhaO
63N9Tg4A4dVma46AWNsjt4JZmzRLCBSn7keIQ72VTNZwp1q1KR+rY7ODcapdslVSphDJNItVvpUs
JC89DT/bpWCCsfDcIKRsqXUOKXVLpxCIhWP2xbbcKJZugVRFWJqddAhZyuLUg5fcxnnen0n4hKmY
yWw4L8+tyU7LJnI1LnaaPfRZf1o77qClIiYIMm1WpBVOtNj1muDpyT4TM7AhZAlZkIGfe1APRcjx
yFZbiKjHiBogIZrPi6A9UIDIvFMVzIX5AZrTyo+PCkovI/MIuTiake/3Mfpsl18iD0mqt+yE3AN2
k1/6HU3X2bE0R0cANQ7PDTfj400zlGRRqsbtyT5qjr3JHnWYpKsD8zDOtGgjqIhrv67prMdxV6gK
Ho8MyOG4F8blXinMEBkFOGY78bp+Dww+oDLCfb3f0HoDaSJsIqtBO3brwUl23EO3jj3UQe0Vu357
cN3QuaFUJC91aNmNEE39zDYu1kx1sa5WI7bIg/0XnqpP+cW9QH6GxKfJS78u+Dm5B5Zd219I6WUw
966npBszBzwit8ok9F/ka3xCHJodkXe3R7566OeOlk+sxU65FHCroDfSk3uRgQbtt3LujXzWL4Ux
oRrfJGheZkw6zlUuvCXsJfYtjy5iN7hSwKEQf9hi3gD9gDfY1nYDZ3QdK/sQzDHv6YWOcEn29V7Z
RkxUZLkUS2KoCju1NY7akQXImh9Y90tgdavAyqDMYnUOPcDV9rmXFu12sHMPvKYBsn4OrNGuvhS7
0Im95Ij1cboVYC+e6MdMbOrUS7ZnZPHx9Hw3NEfZDneMiwtnqRYLOfh47q88Zf+Ess0DcuNaOBv4
rCxBM2GD+gBSMZg9j5n9sEcIV+Mzu9qu3XS+shU2wV4/PI9ou/s+tnJCxSt2J9tUs2Vfe3Mn3E2O
5CMmlZ/afbx+06+Gf0fX3BwWk0mCeWJHGWa2747sNhnLpeyIUEs7MJSfW4RJWHaGsNQcSBXrY+XT
TsvcAnWtOq7zPKMYin3AHx4DbCBFdtURGMfARMvonxEUKcd1sHgcVSc+y3vdic4jdiXbYETI4AwZ
p4YbawdmdhTpnTs3xxsYLdgUGGHBjTtgCXQH9zbb84p4rM8oCHRSu47PwQFFLPZD55t8i1XB0Flk
b7reQCdeYwBGeGxX0upqNcZz0xOwv5av13wqudPY61i1kaHZ1S5zQFYVFg+nOY329dYFC2pcos6E
c2bkZzeeVsb90DCt2jE5YMvbc78hBJMLlhs+SyHVoTIUT2Om9ClpeoZ/btNTeCovUFCINt9YSNEe
wt2BtOHfdPpbfVHbfj+zmREIud+4TmNnp/x8c5CE8FRAM2rqXu1hsRULTMbe7lTot6tDTsEuPd0q
jMZw8WOKNerGkS69peoB1yy076b5UhoYPjTmttgN9qNjvsHYUtTf2zx3dz8/DHjhyk1mFAa6nGm9
H3og3HNdTjWmuj7zW3JgguPD8DgkrTCODt0R2YDtAqg50HCfYyxifahN3iO6vUeActyD/vzJX4EH
bpTg3xb9Z3lN3se3ZY1bRNojOjzP4nPGH8CEwnc+0cC6yvSa+aFdwoVx810LDV5v+znGIqgWmG5Y
FcnkzcYQzPQkeeIAINLxzaEj9/DkP5QsPjLS1h0loj9m2UsQl0eWH/zJzcHgF2ts1rHkPjJ5ppgS
1qP3aBo8mvtBv0/iw+jYetLFvRRr9Szi8QkX4KttZpL7Gdi1p18wzWbEv/AM5NvQb4yyn2MbX+LB
IqksCVIQnqjHjtCyGdfp7aliPbcswznCuu60vWQCsdsYBX5c2a8uftb9HJtBPYvPzLK8ABEZk6xf
Z4EJQIxk8Hu9vu3dXXydCsbVe+xdo9kMD+3qCQrXWV5E59wemKODakSnyhItfIl6KtjqZ3cJYOe+
j4V1yQ2tVaO2FR+UZe1QIJqb0BP8btltlF136bZ5/3rLvpFWNy+C+2ib+1ckBnT8fbfNrG4Zn3VD
3Op+aAl+sxXfkzfBSKRx6I0OA1OwFaO1BSOzZrrRbUuckz0D+oLdbQcHyW8uQKO7u9CTF7WtG6qj
BeOrt9V3N0vaKYaMr0177UEypPUDE7dTjeH2upcP1+PtKC5DeDU/u40K98bxflYdeVOvg8/WlrfM
Dl+PPd9447N20qO27emnz+iY7jjsVUgy0d/0k2ZyeC729zNiX+0VB5Cgr79tzWYvrFWfUAf/ONCW
ouaK+/RmpVa7Dj1xW9risrV1u/NaY2QlDhB571dwq72HFzigE0jsaEu13Y8rdNbL4gB/BW89ncai
RKHYBqfYoWyk3uXrxzYqZxG/57unUxvlKvU6q7KGZrlrcct91waSr9iqe5JC6pE4fbrlUwYJXvLj
wmM69IYXTu0eixhhdZnx3G4ulZc49So31CNd9JVXbMVFDQjJ0SWwtG/M7NyZ4BAIk8LTbYFlvoAV
+OAqrIjOl1/jgvSvyBfd7ybPT8lXfM73V6uwJONqXb121W0ROUo0ArSwtAYRKADFcYymrwR2Pf3J
YwjPt8we0wITJth9+/jwlCDnfSEoQcZG3kRn9TrLbckQ/IeX7eVtY41AdF3KG6DFjZqZjk+uLVsN
FIpj0cvtwiP5KVvxaWi2hn68Hci1BI7Oo9vlqlxBoF6Z3Tlyim3sV4emnlUmcA8PsqtHSHGfaBX0
2o5kFivmsUayVZ86c4jzTCzGgjBEPhfn2mhZhsDR2BGLbHuXx2E3EzHBOCgn18+2xTk85OubJS/E
zePCgup+5rFKjZef6pXyCVWVVXisnmRTOhtaeTFT7Nvl6lUWq5R6CM9GsBtiJt7Nk5egHXrNpblQ
S6T4FZ4arpLn2oGj2Kp/83RD8tmsZFRVm1XiXriR7qLzJqtVhjNgtF2frGllBSfCeXyx5S/8CXeg
3McJcVp0PxaHDmuYo6kLAUTQk2xa2gfwEeAM8Dm7trla6KEGdF/eUHvA+it2dtHzGZeqrMGBmzbk
TeuLm57xg5yQFTmPLbOYWnwCFcOqoTpsnrHkchlnczCK9levY6vkn/c3bkbyu0tJCAM9IvgyDh1K
BJ47r+7/SrKbrWAzLm/k0rhhXup1aVNAKqyvVrtCF9jyQrB1/2FduaFuyc8GYwvr6jIwb5d2leC+
07RmxNkU1FqeZKHYMaqeASpP96EMOCHmVjaYFR668lnxtG021bL+zwS/RSmpRvC5VldDkpfG05a5
KHfEw+h+aTMWqgg5pB/PGJjNprjwTkEgwCid1EuPN0tBTw0sNB2KZ3QI95KvoYZHh9bnL4uLeOk2
qaca8qJ/aNyS3cO77vtRSxvNKW5QdyfVb53WDvCuLO55d/P4FM8r2bU/Mpkc7vxhYZxfn8xFwRXZ
wsJKt6+I5NVjqnA3tpKNqrqEl+KS7lkyPzzWdnpUDSZaRQf3EqDskDXBYGOLG7DoUX69fO5zFLdq
8LojYTJyWzUqCyFFRIWVYOgnVHc7aVfUKKBZzZB7bJ1eMXbbADhofsAtYzfcpgMLPdKgx32J3Sxu
rlB4Uqb0JU2CDYaqfz261GsqO8loMqQm41lAw5BW4gahWQ1M3VAYvEUXp/tuibFyuJ3P4VbuFbp7
KvaPPZqEL8VB3UuQypA4/rKWaCNApaGhmqS4m+4OXrTj9RgeU2EMAV5zDF/CVbvms/3XFsg9h/ux
3VN8BqEbVwXbAxx2YLo7LhkA1zjFDMhbLnk7ggCpn7qle3J3YAFjIaR+cbP9zRLWVPUu1E/91NuJ
214/QdJzzI699RK3GPE7Pq5ioDczlgLpOMnaWP0U1hmu8PNcHB/72hEc9ROpw4ILq5T9o+8S5Bx4
zG1rd0DZIph05HJpPzBZ5ZWwKvlJfYz5cU2GEFW7Sfd40hv8H/r0JvBSSDs0gLxoHVzwz8AMTJ7i
1CfzuNXi+OVd8DYmMuA5VKf4moBqj+O7Q3W7wF07Cdq61+NZ9cL83Ay6tXu6k1lxpP6i6Se76p3C
cjAHyO6Be9MtrxBR7d1T6+Ds67vHnvSCu1MUKjbGMEbgPlIOcRqZyi44C2t9J3E4AHXD5UCh4Jf2
k0iw4vbhOgOTS9VrbIlmdnsBl6A3KEv8mzMM1Y57YgDm2GnXbIflXcYHhVWT28AE5TgBHEWQTzwm
EN6T3iPVd9lRgV4Ys0XFW3+wiJWxzkpTS4sPvO+HAyW9nIpHt/dycfgbboXL0BV9wGd+zppjoY9V
p/dghwJREW5OpqUCL5kP48dS+BwcgJtUAfA1iLw1OBkh9H69N8zJXyKkp6F5reZEimzDAaM05T5I
mCGvzTECdHYcn/mWnAtMI8+LtB8LgVlm+r4kkYcW1uK2OuqkDphoB8mOz7fjYBlOWVsek+/iVnAA
u+0fvp8zqEx7OWz2zAD/c/2UExtLYcrbyKwdnLF1s+llRD3J6DcMApuvtziu3Vj8JvmZlUtTlHl0
EjHFmddjxe7yU4RqxQfKct4YXvIdJRBOfAocmJhjuzYe2xGeaGeFnPWs0hhaLsRrp3qnWcJOxtuJ
ia15kGL33o4kTYqtZtUKZJ3zyMEe72In2wo73voy4pAU72SrXGdb95gbgV0D5TiuNt3hcai2AhO9
0azigL9zjG31mG2aM/Djsvk0HgcoJIpzZOen4kATw0Q/6kypqewzMz2nZ2EvHQcnykuvh8y8c8Tp
4KgY8wPeFv5Dcaa70eycyqRTd+S0+8dZ29XHKynoO5hyvMQpv9436wcxbz6iHO/H9Fw51zPxv8XI
gV2img122g4UW2F7PT/36ZkmTKCu4Bt5nBknOytHac9QCSkTSFbQqIfHpFi4x4rbj/3CdPcAnHOm
OmRnd698PRzEGPhF56eRHeRzvdLh98Xb4077n+JJY/KreC6YLBygbCubQB08HdnsTFC4wO9fuXZ2
KFfKsWR2jQYPlOnZPDb5uvOSEx1HEGrjU+ADLKuLi7OmGtlF8VMPH0W+PHfYRRV1hbZ/4OTgQVbb
22jST5Xr6/bo0o0m8UnHcXQDXA98B9eOTsmJ5sKy93zXjZfhSMcoDyNxomKC59LaHCq4HsBH23xd
bWQzx9NWqQM64XJETuCrx86sLLx0T1xEyNlzHfjlCmeQ9+udctR2Dek2T7BxOKpzXyBrN550jIie
E44lYITfHDnKfuAwycKxNLpFuZYt3eb+H5fKwqVCZz5wPJD6q6XYWKbAySjT87Jt70Wk/A8cIScq
eSNu5ANcwDsOEU5vcFDQEu6D4Eu2a4e4c5SmAfps45A6FQvw2JZwL3kNhwSMLG7JELYtT+zxkkQu
H9mPQ3OuNjxKcOpdNEKJfoYLKdm9R4jO3mf75KCwXdnWvQ/kch3XKI5DDlB3X3A000WF+bdLbccw
KrIkLBhOzZezxs+3F91/7nqXtV8i9hZxhn4VvxbQLqzmIvaOpEp+QMe/ZEXkS3Cin1jF2eWOmhkF
H7yCYywMZ5HDtm6s7iLYmdc3HXPE4XKMF3opa1RwLOpdr+4yvDyHs9RT/NloU6/6Gci8YjQJnKr3
YjiuXlh11Qa6m19lC5lVJpybliXph1mzzHeiR9uxVRuyVxocbkqjFaZQjgn7GLbtfcZOKqfZuT1e
43F7DOtZeJ7LDvVkzyPBupEzEF9U4kL7mJMQ+QkzZ1/eof2gznYcHYVl5cT7fvNGZI3UbWFHx4yD
2iY+Dp1uXZN8qmxw83fE/0yFPJh2alb1ZmiktgSnnN/5TyIG1U72Cch5sBJdID6PyQU0dkLwIESu
SSKMdfN5GRqi/wSf9yL7z0tiETeV/aYPmRJV45cHcrzQDxpR6Zxg1N0jOEiotrOhJidwA3y9XfAR
klaEqP9H2ZktN6ou2/qJiKAVcEsnUN/L0g1h2bJQAxKi5+n3h3fE2bNUjnKcqKq1qjxt0fxd5siR
YwjdT+okbvCu3vW3Wu5EjVoZVLkFOuX7jS/9QyGw5jf7K9F6h4p20Gjk1JprfIlMO0b/G75uviSq
b3wle49yN30HHDRBMoHM+RvXqbhm+3Z/PwGZXzcAl/WH/KTAQHPTst7xPb19+1HwfMC2gw0w6Th5
o2g8F5DHxojTegCPG2t5Ue/kBTvp7nsr7BCxpTyWePvshDRq57vsgG4fQsxTc5VuwzXDwWG96caL
Foy9vqsO7Szcqws4ptJM++TH5EW41j8ZXj4N37SP4r2m7v4e7rtSJGD9hmfgAcBeZ+JcnFAl3Ffz
ZpEd2KnDIQYMh+LwuNEgZd2OIt7TO21ZfHUgrO40laMv718hP6AsI178oreOv6J1O5VFW6ImII/j
9/ytXWqrdtYuG+6kol4AUHvecjq0O9J3cZ6/dbfeAi3ry+vmdmx3HBvtFHi+mX9j+dfNdZsectXK
DvE2fzttpY+xtuIJ1QWSoACCEsjyaUPddVGuhRWYdjtTF+DCFJlaXlQ9bRZ4JEo74VP/fJIVLKQd
YPNB2fFWhE9KADy/gYXXu7BiRyQzzpbFrEKQmLjumIHsRZb+qXzG3SvhPMu25i7DiXfFsOyeR77C
KtOLbsGxvh5H8PTbMUGk44AkASeWeDB3HKKHy57PlN75ypNLHG7HAmiAms6WNchvhEAfhFucgdui
y8yjY1eP0Fd3ll733PE23XIt3EYz1trzo5oXHKTIeCorcXH+alldXZ1hHr7LYyBxNrc3hkmnAIwl
20aj9FzN5QWrC8CVGXf/Emlj6JaUtKQAwjLmlEbQQKbWLO/vX8r3zNM/m4U6H1IFrL6YzQxts6DK
fzmetsVX+aZcLGHVLcl6enqPtzJUW4sTS9uZK/Ozx/Q8b5p5eUEfCD+K7iHVRU15m2m7Zo5SfzY/
GcSvas5jxxjBTMydtBMXyrJ86zaSdCusnm/5h8mGYrBmpGV3NewKkN2dxcQkaPRUjIa26jafrkou
7k8bNqYveRy+M2UjZhOVAGa7tKzmVIFYm/vbkXHUV+Uu5JbjC3ZcHSQ+ux3lLZvi7rzVVpdjtWWp
Xdy6W0Dy4g6ZjwnH5y94RdduePLj7fg86ruUYelWpTi5fz3epF20Ph0qPujTXN1DO+nOWIKZFlKA
voq7DQOm4JfOUQ1aso+oNkELYNnKBxV522P9Ic6ruU6p/rQpDhIwsCXseKPqgWnNdI32lNEI4buP
jfaERnwB1KibE0U3PYuzp+1q1bnsOQNYEIQ2j2N1YCpGVNIcge2lEC0B37BDebxvmYvl+jEvlvU6
X+dkLFMqJt9BXSf0z7Qf8ek50VcxBa07SvJQ7s6QECjxyLfnx3h6dcQt8zlfM7nFVb0nviiP5fr8
dkZDqls6qgixINkjRN/blsf6ePqApD3t4aK0TXcp0SvPiPNJxt+A9A7tRuic0rsltH/OnwuBdu6V
2oVGHHj6puGxjK3UgV9daEIM1trKhgCYdSqtcYcultWy3KtbUbCbZdV9/HtO6FAfH3si3WNK4YYV
3QXA+4b7SZfywdiG22wJDPg48kKQ1XnsuW/x0OFqdFYcebLzG/FybUmGC3bG4xMJ7/N5umvXxiFF
VXiNuS+xKfHoE/Nuh5Bry7+v/NQVusw0y+26tWSAyeyzmBGwwbdvx+r2ts/3EshhFwIUqx4cOIZw
ClNTGucLwh51dC14ndK6WlbTx75d53OCD2nD0T/L53QNEy0sSu7lvuRmjUMFAEirYxeadwPBCN6O
t71xkNb5nn8wQfhPxrZYlnNpXYCF1uvetssEeCe9rULZfW0WtBdb14+G7+kdkpMNoNg9S0Nuwes8
Xo4lI6Ozfb8/+YaWRdAeo9IJuUh4gIF8O3IlmVerb9Idk0nlve6zQxd+sBDkQ7RPuu+4b9n7bqCG
/F1tnacKHsmMPlQHbjGbcnlWB9sCLdEQHle883pdzr8f436IkJcK9/qKDdYPFw3nQrQ/b9nfd+LE
2LNOWPTAwN2xZ35SyEQC+5M1tsCPlGXc1XrbZT0VF/qu21aq+bmrRZorjjayix3Xkn4hEf+vpMYL
ZwlRD0UWdV2HJ9174SxdjZOkibc4nWHTw6/DeHO1loOv0Iayd7c2uDDAo8OLyTEtjIusvW5lMOZM
q3Zqh7u295WreciSOZkNnZZPwFwmgOwhu5nds5mCHi0tLjyiaerqErp+lkBi3kcO0A7dm42hg0We
YZ+dxrq5sgVp3lrTxuEo1twe9GdbytHQpS7dFzdvQ6SkbIqQ1rz7H88LHG/s3Pjhs2PyIZWfjNcY
ubnlgi3Olvnsz8QefsbW2/ATGsgk92721Ro2/M+FP7VXch3BAyINzm7k3bz9dYB+uyPaKvwOadgO
yy1whOY/gihoO8LIaQhzfVqOVEJARzkItuDG68TTF8BLVmmtJMtwqH318Z7t18PT4DRPlrl/HiBH
4YA7CWMNewBpEE3wrXVL+4PqsZs6Wl916M4PlMFjg26iW/qm23OeQ1mwcMIc3sftsCvH8SkPWgA3
cG6KfXxzi3EyrfrtKJnh9McwoKTjCZboQoLxMB1iKGRXcTRPdLvh4bizoSS4Mf+dUbDyT9XVve5f
tAXgK32zjnih9eP+vZ/2KasYFhI3TmSfrGNq68MzZLtydPJVewpDitcfrbBGs5JA8ho3njz4fw4F
C5cxz+g3A2ka7sNxNJIHzbwhzyZqW4uDZ8BH8FH5VO/gE7hWpWCDUNEpuY4+QGFwggDT4Xdt9S3U
jjyMH3xjCNxPDea0K0bCHOvrgeY+hmIQeqWtWls5wE/axWUHn69OB+1B49CUztPCtNBFBmtDhvnG
soshIdiJYZnDy1SdPn1Q3BmAAXtMdqUTyNGO6Sc9GJQYSCfDjzNwPW6MsYNeF4k1/pukhaktNTYQ
4+Dpnu3KK7xrYEw/6oG2p8P84We7BxHu5M5XalcfZKPK+bq4j0G7joY3vxnJTshko0qz0voR/1bf
yg3Atk67zSoZYNQ4I9rh2OyR0zRzfRQROMLYnxPhpkvYJf1kHE9VUAKgpuV5qc+UALeixdnjBPQF
J+kXvjphoU3zN3V896OgmTO9h6Vg0ULqFMNiyPHv38aNX/npsPFjR7Nl/8yySOw1qlErIqK7LyKe
ahN4et2fYigPhWCJrO6c49n/XNpH+KNWYt/szXQ//NpAarRClrPmfJ4djl2Lj+yWK0Y9LGnMaiDz
msxKHf4fNCi7YsaN36TAHF2teXdh0WosvGH7ADnu0t2J1ufma+43vr3++rJze1lZc//zzfFxofIh
l7qNtUzsr5sdsoTXDYuc23QuKL413BcdDta/6ed/NT5D6/xji+y0Of5DqrzUoXJGbea5lsesrfGJ
5RmPwfzWRiDu8sFtE3opnQSa3QxDVwnuw8q/9dOh6T959amf/UIz1V61QLr7UZE5oY9Ppc1EeuFV
y636zHrSU1ip40sa5B5oGjsWZB2YsQ57AxYuVjQV3JO7CBPvGVv989ka9UADOpt6/eZygFujh+Xa
iWszacafTJK5z78GftJnzyx3KCUy837pxvmRnaqJEr0qKk360Pn/fJFq2tRJI+LNo91hH0sO5Hqz
gPQMHJ3WyJeu1PLqPR7BreAA1957mh1ityTdXFWfi2y+DcwEXJdBhYwa51PmaluVfnkLgCfVp6PJ
4yj97Ek2ad6/p8AP7GMNNUH0fkURRQXzpd05ltNn3hpCOcrDcauOKiKu1uHOucMHbRbK45cp961O
93oqoyuj9hhmxejpL3TnVrrULSas2TpzZRsLXv/qYwseNJjB2tjqBgYOuG46kIbQEkghh9RB1Mpq
/es8DMLP3o4GxZEY0BnQN3UHkf115RNgZAdWCPnjjCywGsJBdKsg9m4ELf9+XX8plnUztOv/klAr
pdH0Vbu5vQnFSTakcsT8jDTXNDgRM3yXaB0pPL2x6a0tMOAoHO03HfS/WvD/99IGUmV0nSGH/rI4
9DBNJfwr7ut2lI+yQRRUY8WLl7JvuCHL9zk1M/s6VzIbdP66vo/lyqqHuXuZX3xzhgOYMRH62kDq
P9w4+AINKIbNkO05WiDosPu1Yaobx7/G2fy/u33p2mmv5i2KDKlaseUGqaVPTDvzKk+yyXGc7BdR
4m+Fhter9RSaxhDzlGmIeukYi4y6Uc2wF60Je7wANgA8+anxTi/GJCI8iOyrC4fHUr2z3dozyfog
bw+ujmKLI7oIPyNXD3pu6mYD5TP1/z1llB+aRTS2WRF9O+RKmPJ/7g2hVtNMmj7xURrjDW2pfaAA
a6/F9v62ejtNpl7Lrhbb/cQffTcweDu2gcYpRtloMhn0fPuXXfbHifTfG3oZGqVRtaTN78YUjY0b
ptGFm/cwnNIcoYcfSShRqZ/HGLBzuOsDRR+c2kGeDq51QAWKVl1Trt1G+ML+llaqR//Z04ZhCSzY
dKIoOMIYjyAxTTxpS9TmbGSOTsm8ga8Z6vunPOQ33kC6INmmsLiJbyjk//t9Sz91Cvz38V46BbLc
fFSY6RCORXal07RlwffIBEtWXYpAikpP72+X/Onc6iE3oyAiqJkYBP05xObt2TOFVKhWtXdZYWxr
5T6l+hEFbOs9sQvO95RQ4Zfn/Gnr/r+LoiX/50VvYXU+0X5cr2DJcEmNIGRfc2XNrajiuKPGQo3P
CheZ/+ty65bTX8uth5I1LRlIxZkvm/hZlktJfKYQApw3ZyxY0ylFpso27h7ZwrHYbdO3azWc0T3n
EdhOBn7qYylESls6FwHr5slvkUyv6798vSO6Z0T0u+mm6ekv55jyCE91UxTRWk29zM1H6iBzsbkB
jT5vUg3WLObJqls90fgWLDYEeFsVzUsQYyb1ojoPH9v8srqX7uNCT5lFZ2nun8gnaImK58JCujvN
pU9rZwoTYdebKldfm+cb1JnHd+KOjQHec7vbER3N1lV2T8ts2NDtrG+u0loqgtsxnMiTfw//t6TB
v574ZQzU6JToCDvIq/PXw2Rx2bkTrS4rMoOgS2Ts1aK0+iPjRFaWvsm5TTuXHTo07eiT2JYVaxbn
zsxiOybk7BBcwUfX1iTn1EgohV/2nL9aiLvDS5fQi5eRIKNd+SVAii6GINzMsFptkHbzD6l9bG0o
FsOT9+/XonVL7a/XgtiXqupcT++9XKhMtRwtAUJIdBIIqIgRntZ4Xy324eAgrXpYgQf0o+0MoU/p
q/SRxIztaKmH9gdNbpBwyq+etaXpQPdGVsgh4S+FHWF6y59k/CV8ZhlmdE7UIzWPLL9lNi+i42e7
/OUxej8tMZ29BA1wRIjp7P1zdZ+e+UWPpaaZmr7iFf18CvJQsHdd7CR0LuUEk0c4pTL+LuPk6zGk
CyKS8fHx2sQqTU82Ro9nXxGGGpXja7+6+qpIC3VC5z0mIuPE7D9UmxUCqF5ZOR4yVMwF6/wVrq9Y
BM+ifhL0vsTYAT1VMhdPiss6AioHSMCCNLHTIfXmjemdSX8bpB8cegbU9zBIlmJmFRNxLJIwLwQR
Mve1GMW1c/dPW+Xt2gMEL1q7B1ERPpiCDIl/K/tKMzydpuEtUEinJfKlkyNHjVVfpkI+eeC3LHtl
69wEBEQ6jVr55LdnLyI5ysblbYQnTq+7Qz7cjBzjbJ91mH9O+xgUmDbdbAm39AbdQEc4IpEQM+jY
4wr4K3t8SoxmRmhrAGZXVHfcVnJPPfuJv3LhRGzaOII83TLr6w/nPM/6yjCj4k1S1/Fjr8dWsiEa
Rgj7whwyF9XuATCE7ZjA01nx+jQ+99OBvqjGsgu9sw9jlAyy01XAhdpFrazbpkVcqKGD4pOOmuaZ
7duwcGWdGp8lfTH4m+eTG5t72hcRNyO8Qw5kLfNX5d24DOuD1hvUNOiCiixVuDgXR1L7Rd1v6n6i
jXnU6CBkFq7oD6QRji2ckasN8BvNTx+4ND8SzGbcSvcjwxaXp32Y2M+zd75OtNuYj3q0jshIJzhw
wLYwPASKLGVw6qyCHnN8XQePxT04UzSPJmQoyGWcTEsGZqG4c+13NjQP2rHtTKBp174uURJ+1rbG
rVMaHfSm+pg6tvqWD2BjobS1gtXY1wl2LuTK6fS+O79pdAEZXVIE9Gza5Tz10PKkEfpxVILmgMX5
XDzE+Bg9nN5Emwk7TI57QEE11n82XsZR7Z+khYrALiHn/nKkTgJL4eYmTztn+T/nQj7S2r2Mz3o+
0OiSfjqF7NxipxkpAzUQFif28ycqd3jPuAghsWPGlV18CPPw7dFRNC90XaYealga3c6nflOglBJk
iHBp7q03zG42BsVw5yCwdCPMhLhbt4U5uE/Bs81dOtXewxADDauCDh3R/QILV44c+MmwgmenPpI8
SPxDLfTzcbK4roDY1AA6mDGiyA8RZpxg8mFnBlR2m6WpsXej19LDC9wxc+dyFIJq+HCicfdvwY+b
kSD4ZTOI669L7SdtH7ugkN6oPdB3mvWTdJRdvIoDu/IgrLbRIETjRLOvFztan5dP+B/rurKSD5o/
tZOT72rTKhtPKzAvtuJDsq4Vi35GY3/6Kgub0u7dsLECfHpUM5otJ3+ICbbu1/Uy1rznWwqMcBuL
k9MknMvzhJO4A/jpuYV/IR7E0NbZknQ7bSzqYNmkeReCHpaEk/bNgPJbLTWo/wU1eDpbLv0HXicQ
TGblogc1t5zDCYInwPRimK4f1M6ovxjD5B1n3SCkWmUCyK+phC/kgbi4zXlt6NsiaG/jb5YSHkiO
BuZ6ml5GmO7CnpLduDeOrkOxmN1OX5HBk8tDUbJZZ2+1K41VAK9TgAni8zRQRbviU0/gfsMKtOSX
U+Gn0FY3yXN6nXUYOrh/HgpKaobyUxOydepq0/ob/STYdoBgKRq5vEPvCBhiHXsgvfXhejTtZsYJ
YUuZ5R4vnjk8uSbYnt6/jnDuhJ56GTRDjeT7Mk/9u4vKjza9VZYy47j7LWD5PrFeT+ZOvlbqifjt
6PILHl89oss9oid/bUAcU9nGxzkrL3PP1+C2oikoBAGFsAvKszeYV6e+XFh3XLtO/TLp32c1sOJt
3PsljPoxoUfsTUc0WvxBNTpRzlWdnVXsxDA5G+1NcMzKvTxcNvJeNmBne8AjifxCX/17LH9qqUbe
5P9d+DuN+Q/2RoLcKOYlqUZXQD7I8HqOu57LrnsSrMacYn10riwjG56rftNbZMaAA/rft/BTAvHf
O3iJIGNd0C65zh1gJEsmjJ7fIdcBnrpHvre/KZW8Kl10EaApKgj9Kjz3X5oJz4eqPAD+ylFZdAiZ
KVvPxIOFySUFbZhw+qsIW/0CDMg/5AV4bRFwIq2hg8+9hFHPWFLruKrSdeUW71PVfQbZhM1jy8HN
b9izU2hX9ZjwZQsKzX4zTqmcO78maz/dBxZxsgwUoOua8ZKsKQUKO6dndF8/AtylnKx/P56IA3a9
FY7ca2rLnAra7t/j++PD/+ei5ou4SC95oKdyrZTVRrPGKVoPmIhp1DIUbxr0cwt5BN2ckAD1rNQb
+F+6M//3DWjdU70sebBQgwgWZU3dfJVuuWeZXl6kKF6L88YuHQQ2vSQ4AfjdNwK1lmKxFweUzpBF
owB0td14lOiWQdELemhEL06KdTaEfGVDqvBW7E6r7COxJqirX2xhJNE+2oP+C8ouOpRQqD6GNug/
CfcvC+Ubd/7zORAYNDpgSZJVw9Betq68DoWklO71KneeAVboHhD0+DruBQ//6e64doJYiSWMfoUb
v9OVf135Zd48Uk3LzrFxnt3raQHfXXfat6fglRCa9rE0CI3JPekrhZ2+35VBajhQjaJOw8160wu7
pe6dIdepuJGJNpWdF7SYuJK20BSbTl5JnCln5NLzRVqtlRu+HHY5eiI8Ri/h/SuKvUofZpDxbRwj
pBsmup6ujsLaQeqTsPiJ2rYEiXGUvae37wbZjCpX0np8H0embl92qHc1gpsEiocy3H0fr9NxkywI
ywtyjRM6YB1S13OEifkc6tmE4svObJya8XxYijlTddbjpLTSD7l3MGCPpyBUzh0TLGi55Ls9R4Ea
2jjJIV43n1q/91b2kMob034Uvuuxe49tfXA/OxkzLLio+OyKlilMHvL4lI3P2Tw+039xjpGju9hZ
NbwjCZT09Sq2enQmE2WfMUYdQJSWB8Ckt+wTQoGgbwmcKi3IhU1ujFrZU8uJkdkQdC818POtj6HI
RXPkLVzX+B401ORIePMuBqso4UhD8WJriiXBzVF+2WH/EvNEjoZZCuaqipyuZI1/Rgdy2hgtcjrh
ajP2vqcpRGtrdR2sFv3U2VIOHE2SxSR2lmcPY7hht05+84v6Blr/nq//dw8vEcrTqHKlMjSaAi2H
OnYbTG9ecKRH3HYtd6LZCK5cp/P55783GvnvjQY/NazieticsN+8ymCdolP6KM5yNTU/IMbtqvl9
33NPPu2bE2qwqKf0lG+0hyg/hRQSO8Us9syd2EdAL7i7lf/r8f73cUeBAENoNNNEbsx8eRGXWlcf
z0q7jG5Pn6WJQNyphduJ1DsJdg2zPEdkYxzFh3+/iR/A3e66Bp4mhq7yJl6AMPGWnE+3UtC/93x1
kFrj28e4K6JPmQhxv7SOYiCsMa2xJ7JlmzN/4Fq95ah0B0+LrVOYfX2XVJVfttAfEHrui3ehdhIu
GDy+bKFhK9yfYKQiVYp+LY3keNgJiif9J404UNjgFI3qoUhj3mVYQsPNZ2ERZIJfq2OlGhVXDy09
7QGa7F/uQwkT2ymUqlvkR8DJMIYQ0Z/l1KoVx1DGQvbLyvo7UPrz3l+CCPN51Z7a6VSN4qQPqo1h
dlb6xEnn0pZqO5N/CfN/AMsQKjQ79WERyAyE9c+FHGEscA8x7+4Q7CeOH2ebrg1V8u6hLzQByc2l
dDL9l8P6hyWkaZ19ChA2xS3xZYDO2N/ISX6JR8zW0xVvonyaQgBJqcGq//9BNxOAgFDC4VFC7Odl
pxLyqsjEQqtWlQ1zgo1iJeCfIgfA5aKv/zJ6PxQEuJomcykMsySMhv58nQ89PN2biqspFF6C61h3
+wPB0YJ/r7zv/OVl6/vjMi9FgOSmhZV5v3ZCTkgn3IDeAdtiH8zGmEGEwOkd5COdpR4tvKRdog/r
aZOPNoP2N1XpH+brH3fS/ff/pBZhrpe3h/LM1mBDBFdP4pKhjEVN6nzEYzjWAwUKw8VN4Bn8+x38
FCj998rfM/s/V87kIhLKO0F+dtmGteKhB3J+smqdvPA+2p5TAQCsRIncHPypddXKK+Jx9pt1gaby
gH8NBQqFXbTdw7vsZShENSoTpdS6ocAM2aYf7JA7lPfcfBcP8XhHFs1rFtSc+03sFoPc24RzNA+c
1C79cHQ7nEeqkzoxmfCEpqUryfAKwd83zvMgnJ5mtfu0rp4ZrNOAhxtHA2oDEP1+w8y/GWp/PwZH
CLaY6IO90iFM0ew1xZ1icxPiReggjS82zpW00KwntVk6pih4rTnNaufJNhojamBmQ+r3j9wORfAp
ua+FOy33BSq8kSOguIDma2rXjyN9b49iWIJCaTR/IRhWO4p8eEBCU3P0iAeRZOVQiXS3NAY3Om9I
jpvWTk5o6xF10fBZbpB7NvQCB5V+doGLvhCyQM1wbmu3J8L2M0ZPunNW3x6yYvPTmhloXo8Wn7af
G+M7MV4aXm1Bcu8QPwswubPq3ttBm9uXU2mnt36jb8/X29CoNBv3l7tAxA/VCyQ5Cp3TbaiBFLTe
SR1EdeaJxkgjh5Dk/gWdn7MVr56Jo9+2UjojgRfPBdGm6KmtVzTbJgvSHKO6nlNGjCJYOfmqfVVI
jUC5UCGuOY6KbHACj7oPQqXjSNHYcusknuwH4lQ98EA9yQGb/Tgmc/4uKT6wQsrx/aHqlw2v16mc
uic4Qingaw3XFrUkAcKf1sWfszTtEmztFIiPAMTydrvZClSWEmj9DPOiVPq0I0G6SWkRM98gFPR6
6OGC/U0lwk26u4DmGtNXlfW/F6/ShSSv0w1fQVHE5cIQ5Vc71LPYmoVwOqmrrkw9FO19NgHMdab7
FVRQftHBCK5F88bemowmue1H7skJ3Tn455D5/++7+a4h/uNutJfkNWt6Apl9rOLL6wyRvLHHXmeE
ebVnzedi0Vqe4h3M4XRfOry7j03H2htfRrHlja/D+2DlLXL/ahN20vLd7y8W13mgu9FWDGhDHrX2
KPRnFkqEwQzASZrLD/ZF101nNtaN1vIy/xIcSGEbM/E26QPKEzVjLYj64fsvkav0l7IsUTvpMSRV
WcNCTdK7vew/W+Ytax+CmsXZGkBugkOWfevDxQ7I6WDHvGUbGmvEL6qXb+2b9lZ7qNKN2NadiO1b
szbQdUc3p4WuWfqntdBap3WzWz0dKdBXSlDZe/TixVniF87DujrLZBthqohA7ODUN4KUKifwywO6
ZuOtz8gcAq/b/KL3WR/AIoc01Vud7e5YHrpi0JEnwMjdk313DOu9Hl893tZlYPiPgQzaGbrUgF0B
XcqUk1bw9U7YrPbqN2hyQI25ffegJMLV+2Wu/HjC//cdvmTJRU+qUu3KsSPhRq3YYEvnOkiNTZiA
o7litfn1iPnxtAfVwNlIEzW8Wl/ie/PyTO6icgWxaG5uplcubiC2Sk01KToC1XtxhcYlHKImHret
uqhOflUYo3svolZV2YJMA5d0FODf34r57ZYhnu6ntHrL8ZW3nyT2PY5+iYO+o6rXFaWrOraykL26
LPHPmYaMbildwzRZA3+jQToyh8WYMnUxiGa110yiqWqH44sTzowgHhGcZAES6kvK4frkFJSbxwCC
ImTMi9/7JeCV/8a1WQP/ubOX89oIH7mgKKBjplcdzWGMuMA7FguCjhRg8R4f6dr+ymvnutMNtyPM
0sPT9cn9e8f59f28hE3PMJXNi3bJ1nLfmN9W8SIvbc6rdH6fY9I4j/uz3ZbG6ZQKmrcNLXHU0riw
aFa4cyTom6xpi92LfuFLv0SW34n7PwbudSu8XM+Fkt65Mc7nFQVXZYrPwlsdlNOrexrcvOsgHuse
cY53oDIFuFgOEw8eykEbtv4RJi8YymhGcdTp91sWoR1/3le3SbSIP+ln6V/6dLYtoLdOrI7tWbvA
acOLiyMqjFbUS5wHwQXSp4mdERb0f8k7fkDg/xh87TVjzXpNTwlZvFo2SAgNE63nlsj2Pvp14zaX
ddlOHwBM77nkcwz+MubdzPrr1fY0SaHCbuLk97L7aieBeYnJ4WrzdJzSOU/Er/2+jW04WtdgGtmr
2grUYDajPkl2QkGvcGqINdZl8j7R35dPW+kBafj+L2tV7h76X/f1krPUd5HIr+MZEkilrashZxw9
x1U7JTzqP8xDa/oQSwmsL6iXoh1olop1Au5T6odjFIM7RVrVaW5zQPV/v7Ef91qjswfUDV4biPaf
u8hNvchZpinliJgP/bLzc6aqHV1UlJwkpjL3lv9Kr+o+8vVlGByTpoZXKzy6l4V5uj8vYqlck3XR
LxBEmdUHkaKdB41/ffGTtfb570f8KRPulM2xhu8pnb/jn0+oV3XzvJlJsobzf5ADXBl+BXaV367x
suOZeQKNrkb1t1tjgrXSbQyFt88gD+IFegx10Ga2uCYoGEKUod3LhkaBAgGid8FVQrO4axb5hOFs
P50KPFxc/PsV/KBKTJGC942bCquTes2f76CuH4YShbK4irGztN5OPWu/l1YZpYP9IxgfMtta0KTw
sYV/3RBGWHFhj3aFbBEW0gBnL0/e3Pz8hG7V/jL/9J9WrElmp0uyrHTcmD/vDHuKu9HmvXY11Ja1
h92sotgY3Vpx5rWeqdiS9wiML8XLc3ePcgO4X2rvH4Yv2yf+lDPWyHDlxf0+pBnPGkULMyY2ykbw
sdNR9C7sSzuqnG30TqF3Fyr2M+m7EbkLvV1umvnSV2INbhN4EJPlxfWJ8qM7IVPlNxakoC9I+0M4
VBBZnt6/h+THiOO/D/4C0Ei1cuk9I5PGS3+oWwX78j4wXd3V+DXbXgN34i/nc56XjoV/Xxpm9g8r
0BSxNtQl3GExRP/zpcvYe5nVvRVXw4hKISTbNKDlmjT6GcAepZlXHJsfD+B+F7XMYgC7bgPvEi7S
1b3WPq0lFuyl2lbowbCJcoIAKX5ae63QiW3kQprLMO5fvKcxryE3TS9Op35jmRdojSb0HewUL0u5
CuDHhL0ZvAw6ayySkisWfDw/PQGOLrk1zmv2M7eehlejP2eq/R7ECwQxCqc3ez7cnI6SxEbrS7CV
whPiQNItiB0x9PzgGdqmCykwDM6C3+bYCHkJtSXh0ddgstKHaje5cxRLn09WSej6WXi8PShZ8SUo
WWxH8HDaelQO29u4VDCetRvhU6aGvKM0TwzeC3qXIYZNd3sRPO8+vB8Jx1ASOWHRK330T6J2gdS3
lA0XMP5LX5gYzironQZSEtxibntHQl8/XIqWaDRe7BNtMnbkHM27s1pRWLHz0DE44sNdcLYWpyrA
Lft4t/OM12wEJ5LG7laFyYmIAUEhN5w9JBtdlsXZCnDzWvE2mzuJ1LZO+0jI1D5HS+j0BP/Iz2Jj
c4dFDbiwOLsaFTwwFT4wWAXP7vMzvie8TCS4EvSwUli1IoPOqzKzsS/KzzyztEUXfnVlzF0Ue2jK
WTKmCJrg6G3XxCySj6IDLWVup+34BAukG8Kpt8yDo4avQDcZimMQCty4SfH0KDz4HEpH9xGVajtQ
7n46vv8PZ+e13Ki2reEnooocbskoB8vphrJ72UiAyAikpz8fPjfdcle7zqmu3WurLQsEkzFH+IPz
ENOwQb/R9Apcfy9LJOcdFhIcAlpflc8XAAoEcGvGBx7disNgmejXH3ToOgBqtJMBzPcQY9nSSwf/
uaNPOiW+T9eIs62D8oB4jZt4oN5YhJT4sKa8r6VaZm7u9lyHUrX9h4fL09GNaJ7u6XMYWsDVu3FB
HuJN9OBfuEzcQxO+z9cBzsvp4nNtZNCzGfxByQeSFj1c5jIgLGE+pHO6zQNDs8GRUdChkgKxNiyO
KWZSvli7G2u5MJEYgU/omp2nHQ6MtIHeqcRhZGZYadPL25J2Rw5fzsOrStLRp1jEtuQZUNMB+SXw
m6yofEgAxA//lW4JK+rN804RU+lZZYMsSpdvfXRF82E6Ruf0m9tH8sxXcdr/xIXxGM4gLjFAFqKj
5xzM2KaMoYnxJiW+c3VfjOC4ErYvM0/I3FnirNqL7bwd9kTPdOsoXnMO+SjJprmR+G9F4sNJU1hL
vU2/w8Qrd/4mBEN03e/P+70errwXc48EtPvytt+X5tRnQSUkcz/lmytPcDl7DA6m35LLnqCx+DJi
kDmX0EbWx6KY5dsGo9O/BLgYzHmibe3J/6i8wDPtyxvZfGOv8tFdKQ7gpZPLEFEFj6XbsxODCmkP
z6QLLqMzJlPyp75XzqflaurE0uzs47bcn9y9PC9mEB1QAiQqUSLbyC86BqIt+IvZMJb5CA23gZOf
+BBgs9hVWJ3DhM8zqBud7oMSJw+AJhkMLm12FaQg3ofWYZfRSv+0v35R4j6FiNyzOIATQUjskAfH
a8AGFJ7csBTm/FIA8GonCWAUPZCqleRjKSE+wYO6QUDy2K+0zcD7aeRw99TdHFeJ2sXm24hDOh+J
PsN2SvLSzjVvB0X8vDbOWTzUqSM3c1Dl46K3e5j2zZpZZscHAXl2ezKTOpgmi5nBX9v2/QJ0Fno/
8tBO+w6zKQ+4YlrqDjaz0NzhLP4zIp4GtFvtZP1JF46mAp4ZA2YG/1nT+7BIgxV7cy+q24dx5fHW
T75SHhjKKpnOAnn+FMrtrVhwbDqNL4O937aSE+7D/ID08C5xuQoXWiTTVYbWN8B33TecVAKADtau
nfjcQe7cJ124Xp/JqVOnD1v0E/4DDzJeQukF/WLr08yWpT4TJU80sJJwTnAl0gD1DAQAJrJeXXnN
ACGROdSlcExnXHe/ADDywEk4teyFOMqPB4OJdPmkpvtzCnUpzIdZfz67j5P5XCcEmfJ6hdpEo/QN
aF1n0KGe4yxca7NcX8QlENU9BF/0Tc5qkElebx+FH2qivzbxLXy/ZYUegSJ9FWy/daTwGmpxAL/d
mOEydPegpzGG2j9sStlNV4PfeYoTxtDpN//OMtT7NB9HY1XUZZrdsHgk455VcMutS1qOqTqXaEOM
+pMVnyDfW4ER49rQqeFQneemhA/JpFGv0ZU+3TqMEF9bZdsC9L2dBrer+iATglFB8Eyjd5BfgK+K
bnuiGc5WX8969ghz9DScT1IG8qp6cypklvPFEepKxc23ECDIb/W6KxAukNRuPdKbNVrsHvrqszV/
Sme/zfruv/RdH0lrbtVNSnRt1aGQriKhnVN1ENDIReNVRSjoDkrhZ2L+Qx49JfC/11Q6yT1gLCyH
MJCaMIV/ZnSGOtyEMcPGzLAOmP2QYjTSUpR/6Cnflzl3R7lvOVmJmDTxbSgXEuGvmyXjkpQqkTdt
E/x78SjfZj66xaBHki0d33qmpl+D8d9W7XASuvQiMeWTA/HzNM9JO86Q1a+rIhrOAc5H8ta4+SJE
YmsaJVySAA+7s3fMHUzw0AK4PoH1i64kMyztxh3948IAfBQo/P8FyspAb3TwNdLGEtaJ6ZpSIKBL
tLsuC3fIbADqmoQh9EzrfTSETz7wYxT3nlqVJOrXB/phT3goAQ0/xs6QzMYqEIGJT2KFXwluJziV
wFwjYPBS7EuyAGHXD2hhuY0U3PInazYNftwsccGrYKOO87XlkT7uiPtu1z6ZbG7w6IeEBHjCfoLN
MW04nW4OEySXnVR8vCIZwmaaeswmn4bC2WgITyGjM9eOizzdJeHafzeqsCRd/4BKbpoepswgcRZm
5innB3MAczMjg7s5PmYIM4ZEwOk7yTMjRCvVFR91SqJCDeABHdfgepDjA5Rf2gtg1XVE8xhytLw5
L27YhtsXzWbiUrx16HeNATzNmQQw5CWJPpp3eo+wq60N6PHuQ1Lto9e/G1H9n6rSY7vOkdSonHaD
VgfSHUdgQMtOZgI0G7m6MHAuQ5TnAUJCAhSETcHJJJh+4WlLzuTxXKWQ05/apyE0FbrWt8/G9q6K
i5QuX/kpQ9GX4G2b/qRxGzJmb/KoGb3LMtGD2q9WcMjw9mPC42zzg9a5OVySJzDuBsfZaigU7Jpn
4Mzgf0v2zUto/KdFRh8hFtDg3G0zL5t255LUu4ASBnQ9CyG8mmDiKRofrQjkPZQMJHCgR6xqyUaU
jru53B8GUqON2f9HilEESU+KonR+enKu0GgXGb5PbrrcGyVhzC314IZWMtQ9y7u+myuI9Xtx3h2s
DxMkP+h6TAeuruzzkQ0kHJw+0Rt43gMiD7dnk5a9Q3YxOODmjYgMBAEKAYkWp2DeuLHC9nM+JjNz
p7c/BKRv2870AOMsBBJXhbyjGHdtF/Q6cqmus/gBMut6pzs75Fs8sjUSL7dyfwKkfIMM6QAsaF8Z
pglqiHBx10fQjULUzcttfCiQwxpQUwiWo5+tDB8Ky9l0XzPvAr9jSQigvM39Y/iCYILkzFaye9ki
l/Pv+CX/JX4BTyV+qRZffmJJ/RmQZQyNFWtUxocGGT1mreMcSLp8cuqtItAcIgJhL59laPUje1YE
NR7ar/oWQKKf607qGPsqgnUu8bR4defzIWLuEgbX18Pl6F5QM2z9QsaPkvbH2YHuUqxB8FEEpaPv
P/jUPlevgwOxGo3ZaatGVRYaFpMgdZ3kznlTR3RmTUo21aXmq9TIMhhTjE4wPq06NTIZMaWr6wLx
4L6Orl0wqr4u+m06b8JNNS9/XRVHQDxHX1hHH2KkvRqdEglEilu0szP7HYpLMSL3SchwPs7YGXjg
tkoazj5m2OrLbb65vMcbA10xhtNasDj607CEnnQdIO5ceUrpSSi6bIGKBhXIUrsYImF2mzHPRTgc
6Z2Q0fl+qWxmzyYo8njOlCadPSMx5MwbSgAXi9j09SQ7TbYqY394PzyLIw02pBoei4OoL3koEVAi
N5+nB43i263XDTZ2buXc5Pkz2knEHqFzV2mwPeh0y0snz+b1+9QIcs/v6aHIPagIEGqeVmcbCQo1
IbdX4/nzTF0h3KJ7+pLp8XlecrNLl8LnbHvPM2GhlL4hfIKTkufwzs5q2BQOBlczgo0RZe/W5rh9
e+7fqfaytWn60g+9UChz3xIF1qVCK3QaT06Qij/X5eXYdmIyClhT+PkijZLaSVbVwlgXUfupBpOM
nu6JICn0oIkqXwrHMGUg0QZnBFr6VROpn4imIIv2S4dUJnuZJ8GFwqTPw2InDsygWVy9HLEW3OgC
3FvZklPfjLrQ+GptVTS3LG6iZmu8Nrwu1BeXECSqV329HnfWwXhNoqtfRlYg+kJwBpS1zD3Y/17h
aUg6Ji/IdhBEzz7qjHBAhhDScnDyIX7vzfmwz73MR70qFCIr6iEgteH4onv/frx/vIp3/dSmLqs6
PYrjA0hcmqmQ+Yw5KzhOKKPs2Nd7h0CPhZrCv3nWQvrPWvz7DL7nezL9bAQqREsFA2XeTVmqEqah
SYa40qotQ60TG46wEX46yvfFIk9IFQgqCj5xkAv+XCya3utdBd5hFd+WRvI6mdkfKYss2jz1D6ml
Mi28PzPYP491F8DlY5/VtdF3B8M2QgmE6W1+PlzeTfd0UN0PgMuO+PKh4Qz4piK5Yq6OS8HPGBpg
EB6AAgob8K8tWjHi/xXdRkrPRQDwLkNzmCB1f16EphYx/b6pmJEnnoDJCxVtW8wuTSCJyz7dQZVP
VsrllY02M39oEv/lLpPRw4DWpr8Zif956Ew/JZdxNI943TzmxvI0MA7fFuXbv9eSNBUHd5d+qgwZ
C9ANxrr0bjVL1yq5ipVOPsQDXK9wPpZs2MU+prOP1rJepOEn2jbCJg2s8N+Hvu/+f5VLDLA1RDaA
dhl387oml6zMUFtMh1Oq4c/buMs10EtzS1uV2Q84ur8fC5oVTw1EiXs8jHDLTbW/pvoKdyTEZ2pN
o8W7u95WBjYkmvpD+fsNfvOV/xgTIJIMQFfuv9o17a0y1cl/wEM+SkiQIVFtPy8fwHBLACoebBv9
IYfRt/sm+409y2wQFbMfrq8kTlfwz3tLGvbbadzFeyFtjlJ7gql9k91WfuncatFxRvhlQATopyRE
d17NwQVRZj3H8KuVGVOXdDNGzyT4B02L8NXJYwS7blOb9CK49LWV3ItlB/0pBHudZg7ZAxTmhnw0
pZMcpCFae7PzQ/1rMnxY4yfzZKpe8sDPHQbW59whBYfoQFESUrEEFngEToAe4ex0sd9gLrIbCout
6V8INpMfJo4gEJUVu57Hb7NnOmmqCzXPQO8trErnv0s2N8jGXaGy+/eK5PmnYc23Kel0M3EsFi1D
UkFTfT1Bv1WjYqzop7a85Osue8V1UCtD49LaV9GPVa+7Lq/tPj09/vvRkP5253475hfK4rdjZlOa
q5aXdH29hTci2+hI4iq9Mo/LHlTNuWiVrRVeh6QukuXqxenw+vjhFKaYe7942F40hbbRpN90F/+N
RL3GkOnSdXHbWGgOg80egNcXb430ckpi+tEPdHRRhbnoP+xv30MSX++3I9/tBnU9ypdWno5cLS/1
g3gjv5ifrN0Ia2Pgapc/RNq/5Ot/HvAuX0+QGdGT/pavs1wNE4VrKbVFNI65ZyTv1aC4J70ICdN+
YR6OR/c6M27psh3KQDkVS1RWZLuShZ2C2eEo3yItoZK3Oo+OEyyUYplAkK9AfafIIp0aMzyhJJUk
41MmUeAx7ygyI8zNMUIyTta8i9E6cqWtZIU11p2CoVy2Te7XfHh/0xYGXVq5qaOyfEjPFM1193KS
AWK154rZFCaEY7yWBuaeevPDgvi+H7E7yKKFJoqoG99If0U9KF1v5OlaqyMWAhMySWeu8YM97DcM
HU8b7ELTmLxpQct+oSl+W/lVnA8iwmHjokWweyC3RkL6CIhkKUziqG1ww8YtXejKYlp8za86DlvL
VvpdUTw2ww+UQ+svK/GPk7lbiaOca8n1qpYL/VABOh6ci98Do+kfr57o4bUMIeoCtEaxFRsxZZTe
UI2yW/5n2ZPsJEhc9IpU58YOgOO1n/pKOAGQBM90dddwzAfBm8a+FmJtk1wbiooAuy9O6179izew
ByMciAM2Q52HK1RfrHZE6NCB6kv0LtRF6jUBsE1KECRZINLlQeIjcucZ0J71Ze+IgcZPk/00E+CB
df4dIb7QPHcR4o+rc/fYlMdTWd8uOVnJcWdq/hENzNMilQ6t4OORlT4IFJIoLyohEasb/qtid4h3
FYMGY6FXFJCHYn4tF536miWh2b9g8ZI86/qyQa0FflUyS0E2i5FMq5oiDIcNxgP61ireVMm5XTwT
vmHxkkizoffH4nA1Hs75862n3RyM8g95oPG3hWBg7QyXwkDQ7mvD/21V1tm5PjUiLVbNYlyfR4AU
5Jn2q1mc8V9VZzJ/qkW1aBYM4NBVP6+S+YApIPPJZbYt1qfZJWzChgraOE9CEYlqd3OAx8lSfaB8
D1V3Sm4v3uiplD3slbp/9qugCq6ktp2j+jePzhOCUwszvEbHebPi5Zxu2+x/bzgyv7D7KXdiL0Uo
zf33jf6WI5IYWjJNZp1LgOKLepcjtqMuZ9dL0x/cjPQQeYh5u72Fxk5ZagGYbmRuPebNi3k1Q09/
/++Do/J6txHdH/0uB89ulz7tLlpzkJ6PGy1UPXjHC+M5nrW7qXg1noX1FTn74+Y8q/bZlmC6j0N9
DUogNINqeu+82F/WGhBj471Y1wf6FNLTeVuts1danQoCqtkSCL62zUDSXd23yQT9A/l4N90oPtIi
3M7zbHpyz8sJkzDv5sd1DJQMsG149VOwlLVbLiYeKQqr9mV1DK3ZuIR+PNd35wUKWYcrTnKXx5x/
xTmCI4L0s9P5EMnz07qen3wpYkyyaMObV62y6OrC8kRQJ/cwAfRA7/FYm3YV0nrWN5e5sjLJHkHX
eynsj9Ktgs7XItoKALhp96F+JkVSRKIUWehppIvb+hjwwWiPwvT0yOtXMWDv2h/mI7V6wgWlm+pw
uKW+u26Lhb5snT5oV2oghEyoA2QFAok5sToXXYpuROdiX/NG5/Y4MLq88YlyRCuJgahp0+Kdy64V
md5XORYma32nbPq5vmJWt5R3Zy5JqLlK1P4Qqr9BD+9XyVQB/PaE6n2mdkImZBsrO8hD7MqnmSS4
AuOmk5eKUVE7N1V2eJEA46/PzU9dgW/A1/sTmELIbyegdlKpVGrRAwNjV4iOz+VrZeEJ1b1jX/na
vt4ikTYyUwhk2pbiU3pAJ8YbAn60lbC+NUDwDofUR9Zoa/jgwFmW8kxxi3WPx9Hm7OyYfz0gUuGo
RzeJ2RGkQIWKFOA8Nj92NpIv2ooI83RyTIbaTJu8g0U6XAVn11M3J96MsMQy2SMJtBQwmoH/5hgv
9Ka0waaLYjNTcxlis5U85gem+UiyoL14XsuTwx/arXZur1CMD9sQNPj6/Ng7iY8ebfr6E/PoPtbS
yAWSCMFQMfSpeXq3rRSt1CQnRas2t3J7U2O7viR+Uc+QrrXOmCcw6Ack+e8gc5/b3B/yrhQV2tq0
6vJWbZpum6Wr/ETOFfRq8O+jfBsQfh1GAmlOOa8zlL2LZJdzVVyY1pYbI9mV1X8F5mVye4AyU+Qz
heEOAFFpxGDw9Yfj3lcT98e9ezbKUz0IN2iIm0ZiWm/aijA5NcxuCn0T81GTe69RDtd6eRyXIj6l
Oq3kq3L+P+aPXydB40qcVAQURbzrZ1RJXA9VleQby8QAEZ33+PrRHK8UUj+1NO6LfY5EkopwnKHJ
+ne9rbYaFaVJTDaMteAjU0BeRuZGBma6ZXAOKvqOxnKgeZj+cIPJB77tVWyREwZaZQCu6vetuaEW
LixdvTlATUthw5cffaC4eIkv62WyLT/aZU9CcNo2UHi1ebWv/Cwk0s5EL5kbvuGnG8DfsyEofFoh
/KY013yI/AvL1yZc1HL6F3SvPWQDEMqmM4t4drm7+J17Wxh+4SKWzb6VuxJdHPB6PNii/VnayxaO
QEkLVfaBwvCM8xHL066ICiLP1OEtGHICmkTRcvDiII1iD0zJrA1z3lFEKp3d6TxihoacLz+LVxci
1S2ctuNsNs5P/Fa1SINJIVRfYqrgVAx60ggEs0fbARxnHOizJGS3mTUIRzQL1Tl7ZlAs1OWUONVk
1FI4tZSBZjknD9gWWdbRGUOmB67+OQl3I43jxFEzF1YYpJBLN3NAIMuB3OgYaLR7L86weUKCwBtB
IJqbODJW9I9JnhLnHHXekST85uPxDjoxC8gfQSzC5/eFVTdFzYMeZY6yKuaQTCBUiu7ZP7s53cVh
lqEhNClR16GAEiOo8ZlpC1HvIuh2uLLpnlyUqtAmz1B4BqXDJm2x0Soz0Zcccc42/CJELcCcFtQ+
nRZA5qB8yQOYajsIJMyJxGg9ClwAwHOhguQr+vJV8CJ4sRsxFmb4M0t9cki2/So4rXPv5GduydAD
tf+re3oVoPWQMIRieHXPJJ0kNEHmkBZ75rrxmF07Ypi5TRB7Z3YETEgCZMC5M1bA4NYOAOgzk4ZL
oDAdPa/R3UXh21YBDcbuCE5P8AwOcONc+XWYU8JDG74he4b8UDVVMojrqcAMuQDkIFenZEvSGft2
zuDGiywYw9ilygEFiXbCdNG9AvX4as7s3jF2lgdJhovKJWW4YpC34Kdov5yj1sVMATEQzTmSB8VO
w/F18qIMui+sAt9aCD6vWaydP8GvrPC4qFGnFFy0/nxsYF1mWVG8iH1lFT9UcznSlq3fhTHCsYY3
zk5B69cLb3DHQCfVIvFmvnSdn130ps2wCdQ5KitRGYA+mAHnsRsvi7D+WhgzY4ZVJlA47JN93sM5
lj6JkpMGJEBMY5k1+uV0Zl5Mh2+aK5HPzaoAEiXF4uur6TQBMkhQh/UgDkbfsNXXKRU4hwaq9JrL
MqqC45yJvavPS1enpYafFYthonM0XkfuJU1LYL3NlzDMWEtofHkjpWYXwfyan9fn9TDPfMBaHYhV
1t7JH7j9Cnm6yiylhLYM/4fkzoomWXbRN5yb1yHLHq9AM63MVR+SI6DDTjK5+0kI5Qu98XvZOIVn
FFgmNRnKe0QE/kyUmuKUn/Is7Q+KjTaSK68qlsW6nsgvpRN3rgIEdfFLBzw8PVSdh2datjF/TRy2
EqS06hyRO5T2xgNTHjLJI5gDJqWIQCQ/1D1/jeYTl0kUFYOy5x45n0qXMtGSIt/Ut9c0fctM5O8M
mIiXR5+B64mlOnl0VbNYfyz7wGo+GqENut6Vw06Zd8M70nS0b05tICXyD+dGN+QvW42hTepbEF7Q
Q7rrz8XG0KvleRJ893L3Ei1J5Ow0QrPl5ejEM4L4pnqAguCNhHi4WEswynOFwHAJy6XoWNFxWXs6
4R5aX3j0LXtaeRlxDtyldyTkg7kGlhcvi4jOk3OJ1vQyNjyGQe7pHriZsA9Oy8pT7XcgucEUbeOH
ZJlgKgqAzjWw7kbDMEzdK5P2kWMKnuhXaPrHlL4xfEUAkcHoFUBIcadYnrZSKOxOwY2Pr/14ns/y
bXU4rZN1R/FRYFNQY1PQs+nR7Jyen2W2F8PJb3Faz4nb8hwCJSNigfSlpcIuR8RAZ5+13wXp0iBO
Q1ZUV4L7CxV3Zopp0P/A8p4W7v3CNiUdUgt0GgPN0j8XttqrqlD3eb4ZJdDDVSAVeHEhfKcjkyF8
/jun+4Z5mJ4i+IrwnOjHIcZ6V5P3R70cO7HsDxoOGv2unPU7/U2krzBJsVvTwD1zntpIle1OJ26j
Y4saI9YmAaCbfJnOmmD7/zkjBiyGxmhZwYzgz68v3rSsGUy1OdAPCbqFtOhBWQteFgJXAnXJLSGU
LttFHo7Lblk5DHFtON5h5jPS+yGhZwr6t5vx29ncVRHHIjbOVpe0h9Njs0BZ7+VqOb3oqV7lmzMK
LnetLRLMcZ7PK4xSvGKfrvVoSoGG2UiWUG67/YfuZg7ZDeTj6j0L2tfhkMzObJeDewxH54w1/GVG
Dt95xUr9BWthlXsX720qpspo+NV5A9OzAc0+MURRCP2rNygogbAxVzH6+MKezAI2+TqBKmy50M88
to4Zoo0OluX4G/XhfzR/tkC+r2HlvMT+G3sq9mjcWS0wop90ff/SZ0FzGRYOmtcw6NQvuf/fCtgs
P2qDVpfdxkB/c8Dy7yybtlsoj8YVP4xG8prKmOdncXY6Xe26kOZdNTsaMF67Q9NApENUUoySM6Ml
GUn20jpYcuwzg8LhtkBvoHaGPHerkQlSQSpaFygdiP5gppHRieG/16L+PQ9H0Jr2saRM89NvsisX
bbDM3ARwWXsZgrkVmBun/jwJXm06DDPwvVOSIL56fRYiSwla41ih76FCjXiOHy/g37jPyHwsLM6a
7E53k4/kYHg3ByaRsOyw9t6fcceO18fdKUbQrPo0tqJ/3tyWSu9e6FX6oPh0BC8jlbcBpcGD8sg+
fvkQ3J/0+eXvBTPa/JKOmhnjKVTp70JBLR/Lc1cSCkwIG94Nj2UR0VSSTRAXAZRf542R9UGn7ei6
2mJOngWzVHWeL5R6iDfMix+GrV89+j8DIQJOQFIhm2mqpph3rZCLeBWkY2y1m2MF6mlU6QZJW6NN
vUmjLJe1sFEQ6ItTN2PcXMnVg1kOkckqqKQ3BQObOKcKujTvPbbg3MMLipKl9PbvJfIFCrs7SVlC
W8tS/7ffcBcgury3pAvr52Euog5u7eSomaxdIADUP+0L9/CGSSmb1aiiXYgaA6nPn5FRHgxVq291
d6D5S6nTWbaxnqS96+XlvTwUa5CilHwbbYKnZsBdYQaZGsh22NrACedYpbzGbjGXtgNtmOajc5KN
/Ct/TCJpd2U2L9JBbn3SDlfypJlOXynzz85tq6/pBDmnyZfLQgh9N8nc4rb3YmKyQXPzY0RQpcPq
svTOnyj04jx0dW8o4HU/VP7S9P3uL/Xv3/9uPRz107VJ9LY7dP4IKAhx0/1lTv79ciHUZZj3UF09
ST8M4b8R3b6uOg1rghkUUPV+CN93yagZN456QaVywiw7Gv5C6/qNx/1VfpQe+tdinbzqLxrDvWTS
9b1CHnxpf03CVoSyaQpDBg7gJN5BNagC2b19Dgt81ALxqdAdumSuugM9/++FSW/9L5eL5hCiSqwY
mSj253LJz2rf1cdj/ACh1JH2qEdgYTVSWR3xZF0b++f3XRGyMFaTlbngYML1KyJdfqIzZmfB5mlS
KNIgtEVr/3kd2R/Br18bJDQsb4clDIS9gA2qst9WL/YOGlbY2tGvIHqPPgqcDgIPyC41D6BVO/h1
dDdPwcfDyQ4C72UD5CsKeje3oT5dvehpk7v2KgDP8C7gS7bZLGofTMPiI3p4jYPX9YPl/FqIlOfo
7tmbxF4Pnjx7hYcFGJhqkqEWo7KPCWsC7tB5Ktyd4b1qNqdseTltTDQtqbWdLMIMJsJICRZ7voxX
U9USCpQ5iN0iMEViM4fhNDFFJisofp8j+H7vPKZBCcem8+zVtLrJeHtHX22fl1Hqvz4r0fY4+8R3
bXCQ3tA9LRJ8EX8F9C48Xiafij03p4Hetgynt1Tu1rFPC2SX4Aw6i8X+3zcdzd8fbvpdj64d1QRm
dGw9IE7Nn+fX15P9+kjZvoWzwB80XN5Fr+a/S1o/9jtQkih4mZzodHvBvOJi+++TG8n0bu7ISCaD
k8PUYghwUUrt1dMGVp69HrHEUx2Ieq/P5MM8EMwqR9J/OktQ81L6QPHm5KEQs3uqpg9eeBCAp6t/
tWeLX1N6PX2m4X0c6Q0EvxZvRxCXR36aQJvZfs6c4IM9J3gAZuvugpenyQcF8tVkhjVDFvLp44Nf
W4DNRsJkNgsiMIicJcfbvMx4Uz45aeXO9vOA+CJNjQJ0X0UH4OxT2fID3Mc4ziP37L/E/SFOf4Oh
TREDAQGZBIjuoSre4WWkMh6yVO/aQ/yKqaE+esK8EiKRJHWGh5yfbXGqe5c94i3MQfM/BNnhWsjr
JKrEgAHSTbNNgq/fOShKbcyd8dKDTSt/yG2072XGdJamhA6upJoU0H+Gh7SVKutYVsQ1X3YwvQNN
8DqGzZOKNCK00amdh6opiDU83vSHvoPH5bYJTCdfxU5zc/2F9JzzIPkSxVQXiv+ZXOjp8mpR4icA
bGjJLmh5bbSXspwZ/dLMlqan89hW8AvtFjsbCnToYz9c/b/uEgYFjTjln/TH776XLsXnpKt0C8kb
PUDLSnGHlgUpOHJsz2hb6s+m//n4w3P3t4sJWvLLBYrM974Z0bJ5XE4W6lLlba3ob8XtsWnQkJ/n
4ls7zBoxyKioL6ti3MrtXDa3aF73ZdSlP3z5v6VMsjFpPTJotSRRviue0lo6N4DJSJnIDlB9w+1P
0exre/JqaRlXi5OcsMQepaJxjRbr0VO2J1kyxNbTrQOyXkFSCG4+FPaxRCEo67dj/lM75G8FwoSx
B88vT9IN9/BhhLv0YqzJmOjs9o48e9b8fkeP1qZieeR5wY2jBvug/UpwQVKWDV1AplQIhi0TeqP7
0MC4Z/cjPOtvgRNIHz0QJCkt9b7sBAxz7BNBwo+bLsgDUP/5Bn1QhhzU/ynigD+u02kd3mczNPlR
ZjUhKMnGXeLYFnHbSGfNYnue/IEmBvDTExppFHH/XpzKX6oYA/QpwuJIZvBg3MWjob11/VVU643Q
zkzMeG9z/Tgzq7dzhV+T8aoATm+OtdsXh7rcAdDv9Nm18MujVxo7Xdxrx5lobo3qTTM2AvSowcuO
fpXOxWHTiNDPvaH9lOt9y8LWH/596n+ZhqJZ+tup36W8Qp62TXamBJB6YLkYduKgXpXkfKgUXeSL
10ESapPrvC/98wDaf1xwrZ1LRxlcHrdmz4n2rwol9/h4TH9Ac3yhPe/uIBMaIEYG5whH5S4fxSVP
rhW1aTamNOtrcV9pIDQFPCDazNZPhd/JVE6VtjiJV7+/KB4U8kbqPTk1Xek2oMgiYZ6xMNNhoaaQ
R7MrzYwjOEVmZ3QDL7fbasjFx17DFAL7cIZtZ+NVOIuulQEQ78qZmuPmdmpy+wLCqSS09g/iUdmU
RyHshWUGq6HKT04qjP8p/VLLsQ1VKQl6/fWkE/HNfvfvm/W3HQUXv6mZND3V4heO9LfKX627rC1O
BJ/TRXbifAYrM+ola1tWhhO3wNwtnXmDDvNqdxukZUX1lpiqnSerqR0wqjevGR9FrkKjnnc3bckA
dy5rKL9ujXF0JZF2Ad++OlfsQLQXB6o62gkt5jBHt7AUrz4B4Tdo840dqyJrtxPA8pzkM0aE5z5X
GNszSVfaRXU0aLcLPUMH8DPji2Bs2hvFfAfbbWBV5acuOFp0HHgA1NtpNxgyag8/TYv/smegx0vA
4e9pmKn+uQEPphEr9a3poD6+T3rafD+lf0NhtTe3/74z39BwZCS00wCdYohlsSnerVTVrHQdqa96
M6o7BRHS9A0TN4Gh/TneNZg/d0iJs1VKOEUDAkTqiiAwzrrLHGpzf/1pnfylMJkUZNAiRg0Z+bu7
Tao661XXD3G7OctX3zQpQkwdzi1zMjppmop3NgtmKE7/SUW818X8c3oiYsOc9zo7gHmcZycMSMC5
6ViQ6iNtFpEeup7tiqY+WOfSbXHtMwWvzca9lKZz3J+wucU9Jo+f5VMN424ADHf8NKqLK6VHRzhu
62ZpsjhzPEJuloBVzLIbv2S7/4eyM2tuG8u29F+pyHfUxTzcuFURzQEAB3AURUkvCEmWQMwgZuDX
9wdXdVda6bC739JpSyRB4Jx99l7rWywfncI8fak/+RHwEnAgpn/gS9La1gHluLDug6tx4vPhl/SD
U6s42rvwd62Qny3hf75kXzaLsKrKQK3r6lDQk73JJSyAXNn4vN1SLeeS2swz2ZjVMQfQntNNRIev
nDU9eaOvCm21+gEbX91j3W+x5QcPNy26KpV0adX+N2Xlz/oh2LUtVMewoNBgfpnPd0Nl5qlgVIfS
eq0z7RIn3VPqD55WJHYDcDOV9LMykjt5fxxT8zxk9/9vAzV3O6kizM4RR6Aw/VrZDmEWdojq80Ps
n4ubI4025BlteEdZqCioxZUNW3ph//oZM6a79stugAFBpvKacg106csu26rBva6i4X4ItadW/WYx
w0TZom4CshE/DIFDEnGmHLeh0iuzppgl1rVTDnrnyO0DOJhmOJrP4kp/wvVjOHW0sibag2sxl0wW
QW77dHLiTU0WCsvgtwhz+Mqv3ILt4jN6045YErXL7WXg+CC4cfQATeEoMEGB9gFqV6AlZuuXVHED
pjXSXGdyFy0adXUzCIpxxZchc+XUlch9E4ATzFJt9uuro/6kvJraihKbJaAmaqwfF7u8H/M48av7
YWzIfN5qHOiDhdZtbmhXMjd7V8sZkKtaBHvxHQEjz3VjIT0klNCYkW8HFIMGI9nczoYtoVlGKM3S
4pIwo+KQ1JIuv9Q1eB5zeP+Fv0vyTXqjsQzPluACt+tPckOgEoWOLyA1+vVn+94B+vrN/+ezQUv9
8bOZWDRvQRXdD7opzqtwHWAaDAy0GMl92RhYfdTsPA1x5PA4GuYJUxyhuqIuLEdYIFMF4499PRPj
du2z/Uu1Pr/Hj5LxHOCcMFtxroTWLBnVVRCEbpjkS7XU3UYqXtpOd6R0rYekZ4SXnNY0CmeWyGnX
T+KPwRxmYycv1KFERA4bxiJPphwWNyHGOGi5uTwuE4PuhGqg+U5nIi8slxVGZ59WC1nWFSZmfz70
YMY7vHZGtUcUm3PlBXp7Bm9MKJH7kKLKalKH61vgL1oLWUbHGQNKR0MolaW1v+nHTQ2MLxeb6hwv
GVwIjnhfQc5Vfbf0JL7nhxHxaMUejW0/iN/Ktp8j1xPrYfXrb/cvGQqsJpY6Vemgo0306l+e60Rm
RiGpQccMIHwMH/t3nyBZ9AAPCpKE0VW/iSvJGbYlrLF6bq3XAZ152MikiUMj+U0p/xN54o9v5ks9
rEVq0Et5Pn36pZySf0FOzyyOCQmzVboaSDyQRIyzu+7p5fzXF0Kf6pG/XPk/XYgv/USzq/S4CJOO
UZjyPixDt0VP5B8VehrkRSmgEtrtJGtPSeauN2TWH6ypxTNvIVLqW9JRtpTD9HBwXs4FJ3TateaY
D5SHnNEdfR+gCAU4uqiImS89eaPu0rec18gcCYDKNbuoOxkkFRA54zdfMYetn340OPekXuOS+34M
+VPlWis4rYzu1l2MfbJKACu74SM1vNe+Q6u7bc0X4wyM8l3Z+xcsCwe8uequtEWnmduLGpEGp+n9
sIYNYOcImPG2xq/po7SHmax65VZaSHb3qNihh0katVK8Y6rCoAgPkzUPAQYdgNasrFO9VnbaTlsO
B41Ia4145oTTb41SV9lFV7wcD2j2zwoCjGhnPQdnyTG/Bc5wGI+cARJc/Wgw9gS/0Q3XvGItbsKt
clT32Ec22cbyko2yNqH4GkcEO7a5G07maUDfUXqT1PfXN4v5k/Wep+Y/V/RLFyYtIz8vq7i7qF4D
ZR1uhu6Ne1LIzvq6fRpOqiMelb3qtYB52nciZ5bSXlkJD90y9FriGvF/L2hUIgdasUOuAKJ5wmO2
8YFhMJiXlyOBZcpC2QyHEiaV5AAb40Yrv/+5nzOwamjayiuLtvC4JBJnIe7lfUQTniR5W3hEYX22
nHyfXmN/rjxoB/03Re734/vXp4XEFYDUyN3RoX5pxOKPzihno+4yOJvyXdsHj8nWZv9Bpzas0xm3
BfGArrIxIctmAJsJO9yFl+851eJeX7Co7LSXwJP5bCFJCOLqAT0VxOXgULrZBue+a25T+uLDIdkJ
F/XcA5I6ZkdOgTJLOWdBeicPWMr1k4B0m4CbT2lV2v3zePidZlr52ZL8/VMq4ADR43zZ/9TQVxvJ
N1oi9IRz+omED9X7vnifZPUIfJfqGojCu2GHzoEkxFl/BFQ27M09yImDtLOOwotwrLaZhyFtrT6J
W/PU/U41Kv2k2wIHRqMrqEi0Z7826EK18M2kCqqDKjq9f4ERZBUETjefPXCraafijGgSdj1C/fj1
o/C94fj1TvieE4VaCZSF/uVOEJTRz4UaV3K/x/XVv9+2AiJKpZlRlx4qfVaThtQu9Ev8CEdvA10/
nUP8RLlJpCiAO/OgAOj2evqwL8bFEpfC4+hoR0blxaNxjDCZQU4p2N1nIfT1Q0Gu0kEmzWb05Ct0
k+qaXsUX7gby3i23fbfcEqfR7/o0U/n242fEzUUSFjW3aqBz+nKWxd0k5pog5ocbCYIQActFUu45
xXfxAp+spe0tdaNEpEnhNkxXcue1+ULC8i4Gr1adzNFCeRY9t2g5DofazJajWs1M1aveEo46v93K
/uKLnICV0D5QPYn4hlG+8HH+vN6PmuA3TZUfTJ1Qy2bt1wBNmOdp2sutG4k0f23CHX1SY/TM4GUq
dap74P76vvjrU/Pje/jLCimOvjRSyCja59giiVTXBSP/UL300eNvReP/aid8+YrImmOwT96iig//
y1cUFUJrJg17XIP8FqLLUXasPVwzGAzSqmcS11+HNSq/peUO6/iqO/oR1tcaI8eu2YCrWQe73KsX
oHL4U3LQyWejGXd30hNgdwR41oO24A4mNMyxNpJNdvxKfeuu8CrO9VZ5Mvb6C9rBJUmSh2IhbAma
v8CPWAd7YYtjfBnvQcOeJk2ojzOHbDinY+aRsUoiiUOr2dodKsfCY6fwnfpJ2w+oiUe7X0X7doUb
Du3hljQPBNn1Rd4w0jsMaw25s+FWXrVsoB864ibfyHNkayhHTUddDo5mU1VP+03z2Kylvbi8zSFL
2sO6XsGVRPStIDUCPrHQ9hLGvcyOPG0/bkpW7cxOViZYbcsG4fmmQeMvtqrDCm8wPYu2t9X05sOl
eQABtPJX8QvcqEN+jd9u225tehxctoUt8iW8hcvSjbfmmZiiWXjiIOQjgxMuwVY+8zBshX250Xa3
h8FRMWLsLX5564qHEYYqCrtFDG5JhrVCtXWSppANAWMF8oB5dKWTbls7ZAkzDZCF6shIksQjs1ov
RBVtoKFFw/7NX0VbfkJhGFevC5vvHYoo+kM+I0rYub5SFv1GWpgrNM9Mg+t16erHaCWup+sUoHqe
roLibD9C5/aGEx4FdLkybH3NF3OVD/WVyVLoIUzedZ8EztpozmHtRvYqdRoInNnq/pruJnk4iyBZ
uUtWxYVwSj9K9KhnflZDHYWv+3hfWV4K5cVY4mp0T+FRsal+t3jKJ00rhwAa6HhbEF8HK+xlqOCl
RerFlwLjyUEHKSKuKTqWxYp1BqE7qHsH7ohXX6VNfvFd7UR1QbqBj8pNcOY7Aa+d/00jvZ49d4tG
AiUiCtLlx7sGRKZd6i6XeknU3KV2zHmxKry7TWfKNvdYqY5E+qzAf+JLL+y7ZyCTYyp+lXaCI29R
1V51+848OEaVaKCrNVaky3ukJZwE/l09Y3bOsFVGHMb7coxLvBDQJsLZxHpFJirXHOTJUpy8gEsG
nP2FKJPNbZ0DdQpIAOby1S4OJSdYN46/bdBLGisyEHbQp+CewBrhfd1BcIGKQfVoOOiYNz3utn6T
7HKcaN1GtW8fin0DYsyzB5KS3tyRGJOFhmaZR/4YTwIzh0GsiraBhBJeoFyZ889smSPqr0iSQwo8
WdwaMEmBDTwnnuNSXGnLd+hljPlzbjD2OW6BbNcsEFevM6xuhM8ulpwDJAe9K8q+grE9JcOCNq5T
uqSsoPaPvRJ/q34IvAIR9uRGa/HLxq7iynvZvR0lqiXJZcNE7pki7uYEu0guUHf6A2WFfJJ33dEk
8y7aGbwl+XncoW5a7iJm/zfiKyKvWxvnRUSYJO2Vx0n2r++MrXEmt82LF+nWWpIF/SivOtxr1pGe
2ip2JGcS/IMfnBY2ZxL4k4c+kQWoSaleJ89my0kI/ZfT2Te7XdeoWMe54XDyme5fcfp6bcuT1glu
vHg+maQmR97dzVDzFZsRtWC14uZBTH5HHxGfe7KxQ2SytHF5esN9tKLn50jIw5UDLJHVcK0duG/Q
FXjavXRVXFKU+sZWdipOp9nFPyGTQqeOpOwJa8GDtlJd2ckftb2+KzxYxYsGB57s4rZzTI/ScY4H
AmWsm3nEzONTBJO7kpbtNeQtVCwk1KU7rMVLcTM5WS3WEayEO93lBsHrlW4m80l0oCrf4jf9TXtU
mY69f9nbsJRT2pFjwVz7x/28FfvB9+9Se1HOvsdatbi1M4n/LJ+C3XReGN/gfLuM8xYfDWZocyU+
a55/HrlcMuB+nShz6ECOdZikOtVvhrI/6X1ZtAX/8+6+FIB1oNwTYWyayzBPd2QUhbSigOzKs+wh
PU2HGFbKRb0FWIe9BUiGy/KProW8XxUJs7xZh3OOARCeIV8Ek+3D5mblF6zJCF5XD1k6A8j1+Tsc
2k/mtLQyRfBjaHFVQ/46NrQ0pRrDXmwvghudtVNv9/vweoPohBCcma1FQYdJQ6eEz7dANzhyLUbi
YEBKMDJVXeM5WjfX+0Z6/nXd9JNS/sf39eXLzjKhyNTWLA/gI4t2Ld/vTteBqQXmXh1rcreltyqS
FoMeLn/9yj8R8v/4yl86IEOsR/cuMNvLuA/Bwil47SdzTbEplySoeredvmVqtUxQKYu7/kDRDe71
dx9f/klHireB2lAUURpwpJk60X+qXv1Syjlb0oip2M3kucLZEiHgU7LFoZXD1Tpr3E/i+rbiweW0
N9qI+qV9BaOalh0GF0WeF+/Rw0CbYB/vKnTDyuLF93QkQjcneI0eygfCY5f6RtrfPzFr8RuEc3HJ
N2dtoXrCAx2Nfb6BTshpco9d2BPOwh5D2oX99ZQ8Tf2SZJueBbvaYCK3vg2n9kmC5SWdlcPwieb/
3F6Y0HAiREZ3Q7odIBuxnmkGbKU3gmuv6kmw3eFkndVjeB2cbrLF01wqUKS9j/tmZR2Db8Ps6faA
ZXrjEz+QbXtetgx5ompb38m7Zpkd4tdgQ2WyzU8+RiWcU+th8r1f1U11vm+Ck8SXGL8y3cNM1+J8
fQaXt5oqtH7fsrskbwag0OC1oIrS9uI6Ri2EoMo/3g7mMfKy7e2gHgn2WbfbmIZEtPedcdV41gmi
NOa72gV2siPbmYJmUu8EO8EuVhjAFxm19O0Q8M6Im58b7K64o8Nduw83uTd4DQ430/EBAYQ70KQb
5kl0kVqevmLF5J72FKfqXbqTXMXB1DWb9ew7TnntjxCv9obNqfsphjiCsG/Yy6uCjXlcCbvyWlE2
YaCj8xABPZ2HaJOzLaHxWOBvZ2Xy4Z9CL9mqE0NwZe0Ul4CpzX3yDl7x1Jwi0pfR38/2Gi6MeH2b
My90J4npM7x08iG5gND44+P9coc8d5zAbYpLlbxQn4dltXGbOd/ksrhinPJSam9YO5SO3GY7EQM+
WBa3Wqeb6CFYh5fbQXnS16Rd2TWNQwgXq3yHZt7LrqSye3cHEfVu2oPVB3ZPnkLzwd/qeJR2Mk4t
Wgq72BFece8f1FW74Y4APQeSdCUdTxy0iZbms+5yh6LNHWm7qIvkkezFU/Sh8DsOkAKdi4oXvWMH
NrfWzsDN3/GuQe9vMAZCCJ+sdIzc+TzcBtQEnINm6RqkK0V54ZoE2xXw6oa57rQcEnJHncuePE8/
DNvHENM54dGCeJ9ir+nYvxnYzdkYj7fVbSXss4Py/QIHrrLFJTn58U8Ct4/kpvTG2M1X/nRjbYMT
KcSIIdvFAufXsdjmfCTpIeKOK7bwae3wKJywf7Oj9FyJmpurp4nI+rjSTlOBxICUslydq0vhZBB8
Fjvcs275pq7IB3LKN0r2U485MkLdmnsI2d3iLGE2BUeO/y0kpZO8P9R7D8k+n754/0D9eE7saJ/T
GS82hXt/El7EebDTHWpJOlUVYr5HDwYTDdMYJoGNiFBy9yM3Sb9Rn5WTMMdxupPWt01PjYgEHpGn
5Mg2ewsNL3E17DVPXYQrBTZJ7k5yS2IF5uWycOUVVR/FFezEqdoQXxKHigvEQA2ywLfzbUJH8L5J
KKnUdbgDIrnQqGeYzW34+YEwD2Pdz58v6KAfDIeq80BVXtnQoIjzOBazkAc7eBnd+EIOxOYdK8fZ
2HWHbIeDYtGhQlRXI5WebBurqccmnRH2bms7IQrSOoguKIPdpAPlcIaX6Bvg4BPO/esdQMkhOt4p
gGmH7bliNIhzz+dBnwiaMQFDOsUursOD4VA7rsDO7ilrOT3QTj5j934m0Hdn7FXH2JZOeujsaCdu
aAJKz8i1c7uFVnrnFg8u5rfycyqOo0f5YVil5xu5hSlWHlILZjRBcOpzdAjP1nP0EdvbybJiEkpm
zNIP4BasJuIh3uKqmlkvJq27+KA/qRw6IuKtig330rH29KcaB6i/FzivmBdphQacPmRoqwvFy4nP
7LbDRmdGElxDcLvKs/ZN3kUflPwU8f2S85DbrEjycQFTbO/vpK48Yj3dtGuMe8GD4eUP4jtfJcWQ
uCdy89yvWd4eUHqED0T+7MpX4ZgAssEV88r1/6bUsNa1w33ZP1nbqRKeLZFkc/Ett9neQ3yYzEVx
6uh7Tls1CBR54j3P8m1zpbyFnas40ZVUSYr08DyxU+TTeNBdfJTcg+2jRUV+FRlVQMDdmrt4L5B5
N5namGwQK5gvFCd7bKb74cQScxQOr3QaVv75vtW5hMNTsjPWyWv9GEGzKDydXxRxFGu93C4ftaX+
LV9x47XeHYvr3dE8wZsQGsxLbCYte3rGu2GTHbN1uOfKct2iY3YpNupBP2gn85xyrhue6HZvdXst
HGKbsamjfIuv0reKU9J4VF6ktUNQwxU0FSuC/NCv85XKtxHjcgtow7Je4E8VF+Gee6laBB6LqtND
00zW7EiLqcrxMXySNnAEVj/P+ejaPNwmjxyOlz638Z1tLdvB9jcO0bpfi2cW3Pd2bXjZLjyAnNjc
jh2PcTidUMKFxCSgmPv78IFD7Vx7Zk8Av6lumjftOVyhTt9lb+E2u+RX36VN8tJtRe7dq/bsu8Ne
eCw+NaZLfGpWtcCLdiT4cEbp162THC2OTcUl8vh1buGFLBLtlfv4Ldm0XmPLrBX+qdrnZ50BzLBn
CzzIG92N98ObwH8xd/hQD6IyG0+W52+rvXgVniM68dPxb9cvIb8elANtdu2Ztru8CzCKn+JPbX9/
Ex5+Z3n96TFHQcYzBUNOZPypC/unwk/uOlXSQ4454jHAa7SF+Tq5FNm2NTvmmKezCBKsvju9h465
CCaH5JbOx77BLIeF6God8EestAfrUF3pFP26Ov7JbJKylPkgYx+T5qr+ZVA6DnpVSXKcH8JsWVkm
cKXcrW5I53tjJQZLlEXKqK41psQTr0GVLKIwfoNvUf9C2aOzy5tQJcIMCQ0A3PDjJUqroIGfQpez
tnn0bXY4HuVixQ63u8+yLRh1Z0FmJiM40AHmwlhORRAVnKftUsciBJjgLIaniE3hI6wNu4JloB5p
Zp1J4/HGlULbRnRUT3wxL+QdmUf/ouM8JR1jd+OQdJsrZ9WTznSYtumyAmZA6XTMKavubrzrQTjw
hOLBD9cUBYw7WVjLjXW82TG3mkVjJzzodrnD7j21SyidChe7DwYcbjZWvnZLMxDa9FwHmBw70WPx
yMqwnk6wZKFwakxdf23yttPllNPQOcFLvM72NaQgVgcWoGRnre8r3Sbob8s00LagC/TL3IE9vrs9
p6d+Wz/I33tk/THY+ge6oABkzMPA64qHjj5aAGZBWQRHfSUcZbtZxSvVvi9MHLb+acoBVWfqYbLr
64fGI9TnjUaehKO/3hg76Uj6kZti1GGPxWpSuvKzcuy22hQFg6WXFRE3x1bei0+oEA7NU8DiG69S
cEH4e3AcxyvTbb3oqB3oGJ+g49Pw6jbRtkcuv3Zp+OyidTEPH2TO8sGZbvJW3YXM3Yxz+Miyv2ZW
OxxHTh0cEU71U/1kTn2ry3ZHTQWCSV20k3/fC7eGc1+MTrMNFox8MTiXc3kn0BGSj8yj9+NVszsA
2/58/jhiw8zfImzu02HMJnN4Xnn9xl/jzFyRSHm2Dgbrtcze1Dq3eDataMJD/saWW+JB7t32WtK7
hda0145cSRZOgEr87A2vv+r5DE1rTnZ0hW+05UrbpBtlraAmUWwMXBZybLAsp1jvlQUsC4qFQ7XA
sIyDFz6ygwx0mvRy0TvgSbAELgZSqAPjdLpt3YbOEVy8w+/GQX8d/vIQGhokUSYOsql9WQmkrugT
Hs3yIFYfzE7qYRpp/Ga1+cnESUYHonEAxqOJy+LHBz0e76ZRSVp5qMmGaYn+CBplKZkvDRrOsals
LYzsG1kemnGsSUXq0hdFa70yXBsw8ktNeMbzPh8QFqrGb9SW39eYr90oFCOs02hHWIm+THZGRW5u
vin4D4QU47dpVzJexEd1iZHGcbYZJ/RjTPOHcRM7evKqhbunjWArq19foZ/Ml4DiqhITR2zUcNd+
vEBQEXtEob626eq3MOtnANStdFMgnJbHjzx5+vWr/UQdwo70p5f70uQa/buSRpbvAwX3vPpBmL3c
Z8VD4PaLanc/yY8Txjs99vTMqQnpowOymcVUuvpBXxBWtQZJsliv5/5tcYH4MaPvPMwkj93/Gcfw
mpuWI8Zi7n4uvuHJYgV4/G1k8NQ2+cvXhr4H8M4EVjK+dHfy0sj9uuQTKGfdMXIQ0r07PBfYhdyc
cuDbry/YT+/fP73al+slh30bdJqpbfSBkG/YL2o8G297kbpV1T+sdqn8Tq/+0w16Mmb/+wN+1d0O
fVAFvXGvD5L5OhCVcTcPo1atjPYxlj9LuZkVFsl3jq7CjgInWIu/qRC+Ozv+coWxhCsWfl5Rsb6q
WMXISI2YB6NmNDOjS0zjnhliuPM8294ThAduRrTIVe3n2+X4GR+039QHYM1/8iUzqJbMKTdURLX3
41MR32+E6wy8hckdN9ryXHyd7G4MypgiDXO6XzRYOLaHs3aBpdt3AE3NbDT83LTKdXKt5Reif8k/
osFhi48Tk7lbBjsazvTc5tZMXNq2PVvNrjp1s/US4v8kWo1BwPwabJMZH6+fXw/ObGUztCfnbLdW
lufb7PP4aZ6O7vLgqIRqk4bwqrsMS5dJOddZ33ZgS2CpzfKFsAa/NLvcSJj9zbr112sDolfGDCaL
dHslop5+vDZhG8aJJWf6xiiO48pSXYL9yGHsaOQJ3o1SpvyXcvK/3vv/Dj7yw7+++uqf/8Of3/Ni
KMPgVn/54z+98L3Mq/yz/p/px/7vP/vxh/75v5qqLl+T8DX7GzrZj9fmb/nn3871ax1Wdfheff3Z
H34Vr/jvd7R4rV9/+MMyq8N6ODYf5XD6qJqk/v6yvPfpX/6//uXfPr7/loeh+PjHH+95k9XTbwvC
PPvj33+1+vaPP6Y77b/+/Ov//Xc7wqr/8Qcfqsm+hV9/4OO1qvlR8e9I5ScNP8WtSmXLytR9TH8j
m38njlVBdYHLV1GAkv/xtywv69s//hDkv/N1SlAY0NjrMHKmbajKm+9/p/4dnwZaGASN+J1ISLL+
+D9v7Ydv7T/f4t+yJj3kYVZX//hDQsf742PFcwYwgDfCr8J+xhLz463DGyijrCkeM/PVjKM3Ublb
s0xRPa0sj3llxU6gBU9jnZzlIfbdFjVpUJ0UKRguyZ2UQl8/FdVCEXxtMRhKNRPIh1KylBRXcnVM
AZLC0OdvVg4QZgy8Mc6FRRmWb7mZrlIQ4ve2JzQ0jY9DWjiZLCgzLTXjWU486Uy5tY4+6hhCBuOx
L/I95kAGllm3H9NyLQ2RTCJsD3q5QiNn+ZVNGHsxZ5ijzrEwcJJRhgfJGveimU06GzTYgStWCKhl
n9jlLKUdFdWbOh2a2V0M7DgenaqNIHEVEoJ3yABzwWocQWnu6yyUHuUeUppuPGg+bC2FOCU/CadV
dzxketUtxIaZmqlv6tt4bEXpLHbVRr0p4rzvejfBe973t2pm1Pdvcaw8Sl3j1hosX1UtZkoFIc6q
b4suI9TQv2FXr1Nt3uk6LOHYxPordyipm25dZSP/O0X9VElXhCKekSfSwrgFhVfFrWo3XcYEQYVU
JRYnBYHtrBFI+Esy68TWIs+TnNN3og/KukhxT0vGZxSJIOJk8zn3zY2JVWGpJ8xcy2A7RgEfWJYL
REDKDVdNG82lW/+t+FYWvgZil1wq3Tzd+NBuI1roGbI7qY8pOQhagQC5qVDKR+VgpyJx26pMzxa8
/HjTRZjOqKiFMFhXd3BctdgvkygBp0bsbjHstLahjG6FlQQH99b5He4fEfhYeqsWbE7zW5Y5WVo9
gP/7hmb90FUCqghl+KyGrMGQ2z9JCUC7NMI8ai3Hzv/QE2FtuZH/XcFebUM9uQjh7e0WEIE3ck/5
g7L09cRAqx1kC1abF+4kxi8BERvR2K/jpt6OunG89RHCAIYZopBFcOgn4xHbgu/XlzLN94q19uXc
CfkqZ4WwED/TGILRLX6us26RDTTqfN+a0N8pJMKG5phcdk53U9msanOthcPTII+WHbQnqxmg0XWx
PRrhoYsk5hhVcB6taJMN6gAhv4ZqOhUAGM2EtFgFugTiwLB2TNeeIz873UTBQ9M2zCBsLvvo3Yrl
YS6p3WNfVtkiG7Ol0hvpvNKVzPX76M0CTFqG0SGM9doRhBs232VuCcg4fYEpcOp78S05lpGqIy4f
CUcrrPfyFtW7XAVOKgrVN78ilTQWT3cdpIjhZ59J3YrLuBgfErMDj5tirdPK6iXOcxLozaqZJX7Y
zHK965dpWs9CH5Od0Vf05VqVjM07DmO5KqEoxsI1TbkN27KGd5qwqsTG0riHNDn1ILZ7P70WButA
nwfmbOAI3qTJTG7LlyISjvGn2ascyhOaqtTagCdLXd6niuIMjRo6EU5fMVCeR39dmlpzsYLb5ham
hDPlOs/ksBrGKvQigbFo9NkLOK18meCkPrhWoRUuc+Hs92W9kBM9mwex6mR6VO1r+tcFiBwrUhXb
lBFTFJp/lrpdmCrSrGjKZUb7OJPTYH5XnupKR8MYhnMCvBF8AIdfmtl9qVb5xhShe/W6Z4Tl5m6K
B324Ew8V0b3we2CoDWpN1bQwHXQx2A8tLhZ5lVLvyDkrQFHATcm7Zdlm6yJq2rnaGBIB2tgpxrGW
Z13aMpSG4ieh89OkW2Y3pbKuEjRMt35zFzWAmSLODiOg5ItaunBJ7A1y4Il90dgI1T4jNI5WgK5B
67N9ksXrUKHZSHSj0+QtsKX2DqfWerR6YS0onJRH3AVl8qFH+Yefteks85Nro8Yv4VBt9RLns5Tx
PMo09NVoJKZMo16KSWnszZy+YFM8q0OEp0K7NW5QGsuwVG+eMmRPlUk301IWOIro0zulnu41adQf
iqCxa/H+eUsF5h96CaV9fUsbxjp3Vt4qIqFalGAHduNzpr5C0ycDD4unozb6Tq1DIDkb/5bP5cwA
0thPCaV3wgOjbVDlD02r1+6tQvDSW59xlQMxu+cwQjSg72TlsR+uE4HEhpINpU3Dp5SxNxx7UgAU
5aXXpSMrzaqWg2iWpPbY8ZXeNVXYNSkRqm2a7IWEFK9O8l9J4Nbv4pMilo+3O3HPSlSuYfy/hsON
8LxCi+dSqkCp0gPKXJVxfvvS30jPjIZ2WNxzYHllI7uW/IlPmkgxESpArxdOj/bfRH8QjQYA79p0
9AHp6g2S9l0mzqnuGFmVj7JgQDXUQ3N1b3z0v0l1RUX6ICdy4ALWIaeAqA+fI3EnLcRIvAQxT+0g
Ixb3SUNVzVWBL/siWntiqfDJ3sfO1YjYurcgKTv8VJhJbUHk2SHaOzMk+nEter9kzJDCyvvMj14I
Er0vZALVeG6IIKf0XYrRvT3fxUx2DZmoRnVMBnv0434lqbD2jYWiA+xLb+1S6jL9GNSm3cY9obED
kSGZlF3HQTG3shYL7iCEJBuP6rnNSTTBBJZtcWhoMznwl6JqJk968toRTpsZFdK4OxHAsjrshHRU
Z2KWOEl0S2bd2BxzMYOZ0A9LKwb6Zt0yCMV8fVLnu2Ir2sogD4shDh6sMWUKKV7qXhUW2pjtY31I
+JLmmGX2+dDS8lBDEi6Ex840x2UeA2Q2xyftHj5lWvhNG9g9VIFBfKjPwgyYAwHd6W1s5/EttE0l
MF1xvH22stJiBZWaOYzF1pHNTHb64ElIQnoq8YdItSGz2np9oz0Nd610hk5245LyYgxMO+l63eHq
bKxGSOZRcheX+dgwoM6UZFs1tGuku3+kaPWshBm5RTq0FV7rXiLKMAscRWwe5C5ZDkLjLyIZe3Oi
oTPTyMqIdd1fDD1fp9SZts99NmtIrsgqPz9YGTdafZcvUoFZ2rzboxSdCdbsh6zapmEPoxhw8Oj+
b+rObDdyXM3zT6SC9uU2FHt4XzJt3whpO1MSKUqiJGp7o36OebH5RZ3GnO7GNNDnbgYoGFXpLDsi
JJEf/+toHITYXSyfHZ8XHtJdE1l2RP3nsLFUCAev2DTXot+7Q3MqXBCjuavsS/GZN16xW5lqTyan
rYwm2G1WWAuVeaLY+KI8yaRgz6VsEuXMa1Za4HIlzc1ts1w6rzmNXQAVLdWveDEPwoE1F7Me2L4p
SXbWWW17TUvwKn2ujG3tQLrXfeIVH6boLmXuOJthDScq/ZL3An3c3LA9aC4nnqDDhDpiccw2T0p7
Z2TcUQ7P51La6CibqTi4K8UhK7Xp5awvQw97WNLbPNWzsw1KrzhrBqjAzx2cXaSYOYH925blqam6
x9jpNsxt2GP5TLZh7klmUzbbgW1gKyJn2AZdZt26VWnTx9NvwsZ7DER/6omiSJs2dhg9h2erST4H
r+WBcq2D7XdPwwxG2sUXe6WuULfsI5KgvdQIYlrnHOuq07KzO/3X6JE0n2tv47ivYUwdq7tMR0eY
l9ZDnCC75yronkXfvDpehvDYZw2zo/BZNVS8O8w1zkysEUP3thU9dIkuiRVWBGyGBJe58XWDGgnG
yM5BlmbtVL27DhtE0MY+Bjcs0F6/t1jPbsSSENjm5vpgheabZQglqx6+irEk0WPcFavo73Ifo2Jc
tUFq1wzqa14dZYIGz87fk4Qil9C4NxiQ+k2Rq+5YGu8and09ZIVf7xm0BbNUse9tX+2sBG9n1/zk
sOmTzVU1J+k7N60fP/sivp2CaUJAjwsmMiH1gEO9a4nMTi3zyRJxt4TQdkogBsKp+1VLa+tM85tK
gvjQRxjs3QBfpDXuPZ+lDzKHfNHqI3flXeZ4w6HEVrsJM1xu1Se28L3bJWvquIu5RQRupyZJ7kep
L0wa79aoKZsohyc3Vn4aZAO41arxkNO0wziVDrLoNv5o7nO7MJvZoo7cX7Eil/NzHetfMTbGbeje
Fc34khOyQEVrlbKSP3hEAGwy00cMWP13MgzlZgmLcE+lz28j5l9WM3mXyY4uzei6D13AGXIsSLEe
mnyrVLSDilKUS+VEUmQdbx5ztF0Pho0qfpG24TqGZHGtfxzPZPt8RRyhIoDRyDo2lqJyClh3y/6x
Jd7N3fcecYnmSU2dm0rvd2PRvNkYvKdhV766DU9lHTWHTBT30nBpxsjfWkuQJjwwvYscTC3lrhDT
0baIoNfZcLZblvyxeSrngsxin5CgfK3vnNmbN57r7WQ/YJhaKFjtcGiG67Sp84UhbRV3XdOt6dLO
9K9js5t7YrpXLdN5VKelsx6XZD5XDrt0iwW1CZ/iboaWoNNEBzxjU8CAIDVPqSWv7HJNCG0R+b+7
0vM3STJv4rIgmNg4N0K8Tqbs0zrwf1iejniDhDEmkbmsbVfeWSxigakepyXjMR0awvXdjrrhgHXP
9KmiQ2HrC31q1yrarqV/mkQIvW4Mxj/jXCoxPgdCf/gjCTQTvRJecco8p97JxcYHW2ENCTLQrhEd
xBC6l0GgLXZ8lYYEAW5cp3yL+4tHF3HK1Z12cxM/FDHtSKuwH/BxnklUv7Z2UsKeLOfQBAMmYRPv
wHe9bb8geka8p6d+G1G0W/bsjis+Sjus6FA2F+MNbzlRAGVSsSiR0xiWHaHYY4lCx95O+XQqqvlB
TuNDVIxdGruvyiXxT7h/lLtbDEQyD/awqJOlQP2HHnQR/+imC73TrCngWLgV62C4D1yew2XYtORe
Z8sHlt2/f3vLLGfs8rUV5beVm2kj1NRu8jHEVEAxjhfB/LabxhpPrR5vLZuqMqmCYzUOm3G0XSjW
yN/NkfslXYHlB9la2zAp4gpeBTHfOlAvWSWh/vX4miftsAt9fWv38a8yK9x9qN7sAJOSeNVeRC+J
KO+dCpV+AJzjSqqNLe3lD3peiejpxjTLheIgVZ9iHX4x9xwdp35vkh5HRLDY6Uob2o5dn3rpNcEv
kFCvvWaoX2tWhsKnOU5hYKZl2DU4FxGbi/CJArEbx2f7HiUeAqe7VNNAs3GHwm0iL4TEFU51bVfv
Hanfhkg8CoWCTqhbb+3utNufNDkvYpCPvWAw9PvvblQmLRZkNA0ayE48+kLWqVNWH3rovgPmbPtX
aFO52ebhU76GuzabX1Tt3eTLtyeSb6Nam5K/fNfP+jMrnBvLDQ/2uP6ppuU+n1adjhXcajzd4yBO
dSfpD3JupqHfE8OE+aB6m0J9GTv5WHX2n27ov0uPA3VG6rBdubu/fwJd09J9i731j1dC/zaUJlhd
/0MIUHibZHqDOylPkIjr/K7sqRos169BESMtguKutsnU5yVYdrIjd+xurKsPZ+Gc7NeagNjn3hIf
pP/uF+EAP8xpL4GqyNDZ9aF4yEOdqqzhTOOot0Dxi4d5ol72LrLmlzJMGD9d/7keg8cxqO7aoPgY
5ZJT1DsQQdMCGjn9q5Pjs5+qRxHwS70wJ3rbkAg9HmQ/PqhVbyu5vGCA49D8x0/EXUzN9NjOqTeC
pLTjR+BSgB5Q/1MkwZOrx5fru7Ay3G/X4a5vCZTrxtt+UI+qRLvdz+earuw+jH/o9cvnuD3M/Wsy
EDypKh5Vj0vhSnm/us0prwNCKrPmg3AGnmwUgXHxaHDFuU7+K5Pkv698rFYfPF3fb9dbGz8r75SU
HxyBEX24nLCLNgGYLvchLpBgJgAzc7lGtjyqluk8YqbAgw7vnNEHjOY4LSz73gzWTx38WCp98cP+
iu2wnU05i5oOfmXBQBxJnd+JMSPrP2nuZ56soijuigI7oE+YR9c7P3KXdI/FdrFqKX/Tz1h5J41b
cGp/VBUXKuqIq+7Di7TVp1vAAs/lXQYlmoY5NrKkubFd2s+W8bOfa+ayaaDuaoHFZ0kGCCeoPwrk
dsjwDFoXX6k7nVSPY9J/q4QbzIvxlS9Bla4zq3tEFoobM5kWLX3y7bybJ020ZSvnQ6b0NpA8Ed78
h+PZXs7ji0/3yiYoz+uvJWRnds16T2rAzWjbf+am/pJNJzZrnIfbyW3kJp/Qufp80NoTz4NY77Qg
yDjhkxjbgsMha7G+5iVkAMWa3aIpJic1C+x4Y+3Z134lYU2+xvwSJfXn5PFptzI/+wkKrZ5JIJr1
Bwr8fVbmSxrlww8jOrzXrf3TExxXQQfWFsHvamZmXPdpcrPjOq43AzTRkaCBj+waMxQEt8ume2Nt
mmeZVkNLgsaizoutLtrE0UeyzXJ5QxKse8+jJoBSeJ3GHJTdca8pfqH2DClH9BnM05+2mhnMZpvT
fv0cB8ub9sWTdmp4IkqBD24/pZVlYZIDgkl14ocgQwxAbRv+0CN2eyvEqhdQcf034/AvsTEvjeKf
/0qn/Cdi5n9G2Bx+N1dm4/8HZga0gibCq0H7v+dnbn61Q/Gr+o/8zD//t3+wNLH9F2IHIhUTBu1r
vhEcyT9Ymij5K/HQREXxtTmWSMh/sjRXaoeEMyIHCGl1Q1jn/0PS8C2CUkiBD/iG41IZ9y9xNH9T
MP8kXy14PX6PHYb/hXTtKUiSo9aYhxxHp17P3jrHqII43NUtxgk6Jd8ngFSLx85fnHcHAHETW09G
TTd6RscMAm+X4iujvC41XvPuOPmlV/N7Z8WURLkfJZkEowEFNY9uR9zJ6OABV+uL5S5vxTpB9gq6
qhJqU+wew9jQhmneM1z2XkGxOmQvta0sCcU+GZI7M+FTSCJ5qCg52hRRTe8FPfUzs9ZZduEN8+em
dgwd69WfhFecN+VNNjI/Dc6x9Yt1szovbh8mqedkMiWQ5RgOtJyJkXCo8Sl3ujfW2K95QJRul79N
UlwW15B37bo/xbgeTYdEdIg/K003vbcIotfm6GCb6F7E2ND0yHm2eJ41r6KPYXjJl2GRkTs/6p4g
UV7yHAxrCbrfvTc9tYs+91GFVy4v440712Yr9ZrvlwTYsizYEfM62kwu55pFQ/E6nLtj5aybssy/
y/Jak92WnImsFXhpJf1GWxtWgk2tVnUOqus2Gg6P8dokG4kqyJLOKZTeASSjeJUc2ZIyee+yYKJo
19lUUXcHGBDvdE1eiBuT4bcsy3BsQCCBMuZ0toeXaB2mPdLDcUhboI6DJvj4gDphvimCoTwSbMfo
o+BYEjPer3kXfM8xuK/wvopZx0e8ROS/5vjqZo/Styyj8nRkMWsxp/adlbbuFQ+tcsbmRdc7cf1s
wMyQZBNWVxBfFf4pJOUcnLT/kdX3L61t/7OF6/++Av4/SChfbUH//YK1+V//Vpf/iYC+/v1/55P/
igOeYvJRCaZwgvCq0/jHSmX/hdWLc3uChy6wI8/1Ecn8O6HsuH8hq4RrduFeWOh8ON5/55PDv1zP
c+g3oS6LutUwcP+VpQp10lVp8M+1CpqbV4HQ1bGJq2Ql/Tuq/j8IXYUiCImcULgWsh0D5qTdXPqS
dMR4vfOz/l14oXXsbUkuSgV8YCruQYU20Bf4nCP3RUuznmqnibyN3VU6bWpOt8Hsv4Y6z2+DOjeX
TgcbUrnU7Wz3/k0279Y1T27//tJPFDqFYXVTZ3ZyO4frweJf2O2n/E5l628pk+YA+xGdQVrTpF+p
gHDJeYyn8S2fC+fw93/9/eeybslSin2b83InL50K3hPW4X1FIuDFnyy55TN4m+IJygKctF/FOamd
jEU06wk5UWG/Y4x7LVZZbWNBKELROPA8yUw0t+xuy4AhMB67dTtWQ3QRcGG7ZiS/vyvj5mJLjgVm
SE59seZHaMfyEo35e9YlPXObK24Lu23OhSMP8fW/pkyxNdghnGS/+rugIZgnaOGJ/bIg/9QpnbSb
VyKsVLaJhakw1TvVdpC/lpZhz1MRbjyXFJxTM+xLBZVrl9N8A3p7thb/aYCXh5A29a4IbjqvHfb+
iMBngbkfmPPOpEr+bLqiOOXlzHBrocPSfb5vw5XuFyg/PjJRUPZGIEa3dyqVPTeV+A3ipM8NRVCV
iCDZx6+gpiArzlChcgXToJ+Qk7cAj6go0uiaWzXCQgN8/mmX/NjEvtgrcCUWtJu85GpYM+Hu7djf
j4Ezva+L2FlO/i11+KdppselJnxN1l9lYNOaCeZBMfPVxpmheDZxPm7jWeoUJozh+NpNPvtYawek
riultCEj70YO6sBefx0bm+k8hhBI10NXkWnFIbU1Z6so3m13eemUIQW06atTqdXJ19l31lYPsuoQ
FbUgi0Cex2aWyHKK8hDEj6VX0wJqWdsxd56jJdf7rgzPS9FCUVbFbR/2t8H1rOcOB0hRsrGL2AfF
i/aGHXLNnV0wDSQZRYN76cfqAhlnHd0x2NvTGNz+/cVKknd3mcO0y4lpW2qqKIaLH5Gfo3J1b3La
FGn6WE5J8uX30tm7Uf7mFhM5sdcvzTo/0X5u9kFHcmmb9Sjegj7YBCMg5arrHyExMvuqzb+DTqGe
UOoTlM3pJ6QKkoto6yU8R7nN3mL8Ytc27U4MxXmU3h/XruJzGXlAHHjWLIkr1a7w6glvSiOQszQD
oLcnSglys/N08FoLkW/qlvrjWr8i4wHv07Y+ebwrkdsXKpzqjQgmSrLmIs2toLid0X5obdvnOqc1
2rWvDjevdbe6jtXFAwdPvbXut0UIFR8E4featdHODkDmynzyMa8XgImbwC042rX+DzlXb7zqjKPa
xJ/M/gviKVIpZABeH62H0akCosxcvGxOtmvLvk7tMaGZaG0oUZLV4zrXIRr7aziVRObhlEsKLye2
/lil0zRirFew10gMQTyXurhZX2B508kW+a22jLn3TcfZ3ZoQ1wT9Loj6/RDUL7XbnY12cXbbGRDx
u13WZ5OvB8eg7giTBd1Lh/smysnBp/RDZz2ytsiinaiFVCuSK9zcEn5VtvODVY7whBn8FlT3O76F
Jw+qajNHzccgas42Bue5yOLUvVL6nTXovRDqOtaxFLQF5dUDoejxAnwmRLKP57hKeweYFRy52foq
4tfbNaX2UBR9S3BHXRSbaoA2iFoXD+mSJ0RiVju7qrKjdMI/s98l29DnN45N9KbbGjPNciVRXOCp
nDfhAc9zZrPQA1jBviEwsQ6k3Mie51OYkKTjxaU0VeMWlO4Nl0geZ0efIh9H6FTfOiX0lhu3bwq9
ErwfnNrkPIwoE7Y1ZLgs5oOU2kuV4dBfqfyTYs8G8NcNz2QaUrk+w2vupKegETu+cesVpKDG5fi8
Ogkvx76r8j4jrC9MdhQSpYzk0JvhKDaS2Tqd4HFHN6HUp7M2Rjm4sI18k15UbquG0pwg8Dalmu87
uuk5C8/FNoK3hGNRYBJjXO+j0UtHgI+8Q4FaIM4Y64V/cYhrXwf1KSnkMdlUbJs6hj/oquMg/OUU
sirigihHGlXXS8s9WioyA0s5b6fhyjzJYD01nvccL5ncFEOUzgGzczUMsC1MlTW66A4tRByuzyCc
bEeZImWlKZzn3kGFG/vQKTNg07wG2ND8zNrHhkI0EsqRUTw1fgvdFOZPi+SHhEmQLli7bLu9n67t
QY5TPqmSTQqW5CIjq0g7kmDDYk3rOqaZkuRhYWPN9UCnudVOZTnRlGEKdrb21eNEnrKZTjjJodwa
NlWR4WVTXUhO7zydSxWyhFtiP/nS24c91lJvbrZyKTUf7kN7xQa5Qy4GVvOEPufJE2SBFhk8u/GN
fePrwtq0fo97vclPvaKMYtLdTsmZBFyp70Wkv5vIdbbeRAm1/4U42du0UT8e6jIApre5Z9aAq7bM
t8HsHib0I7fCk9dT25MscCmJaiZbc9RiO3KI2g3h9EIUMSEpbgTwK2T1M8jxSPVUjBbq2x5ms1vG
Wm0TkScE8Y60uZFwTbImPghNwk4cF81BuOGwjZJNU/ikBuUr4H/rnQbOxAdnyHlWcvVjjEp3L9R9
686EuBv7Lre469eE/FMhV3kvKn+nujV+LL4U3NVe2Qa9RhXXcPnIZvoeeYQzyOOqYdS76Auqv90q
kpmaUVNMmOSwW3GaJXG5Q6UFhVYs0DPXYexLzQprpO1/lXkbnsqsfema5iayol9QGDhK67C+hO1d
W8S/ghazWOtyPopW5FDhGG+S2WQb2y+qXTJh+RuY3qK+RI3hikdLGEoZIpL75UC+vkI9LK6Il+2+
thFXFn3AT7tna3BX+BTWy5aH1JBshK/YLR865XupE0w0KbPXbTvZ/U7anNJujkR2MmIj6WmlK9fq
6Ger2LHWAbo5OGuTKv9qF2i+1a+QC4zlsIkLuzr1yz3TT3CDmu0B2Es8wn+M8EHhuF/i+CDaGI/Y
qMgL9RAEemVBomCp3qIVJsj0BI1kigQAF8u8pCJzENOBLOattJeL79icnUuW8qVbP5O1e52Vk10f
5veiKuUeINLZ+lbz6GdefCtqWO4isH80anpWmZ0fVOZ/NsrJDwHAnT+QGB+hLtmMC9WCbuOe1kie
uznO0cgA8FYt8itOHrsyVxfu6COsK7aoWD/qwnnsdPnTl0S+Whj9e/b/plhQQOKR1L5znGX7Iedu
Oy2TtWPCjsk4CFLVeHedyzyzSkJ/hvIZkQJJRg1dXZlJtqOerHRCK1WjceBsMBYvxRDf6RgEFwRF
gggK9M8NsGnZrTeuW8/MoblCnLOS4qRrmG3z6axIhEhr3UXBtchC5I+OgForp2q6xV6QOgCHmR20
26nlwMvivue93aCCKI+SKEYIglzwohs4sl1ks/d44+00c24JUcWWLL6PRpUPmdU+sPa495lBJpej
iWiJft942v9dLEFyaj2Jgk34j1kXm3SCQkXv629aMbzohGfTcANsmaLCR0+P1caK2UMGk98WERRX
HOrrdAGAGz/1prhVnOXXBgFDsO8dy32ccn2eTb/sWySHzN0/UG84j7baDk4G8GCyb+HSiIh4LV0W
81l4ALtucepF451RWhHCmxewmFq/VmV9cSVxPBybdl4XUfAek3UlpdnFaJp2MiK41HenTRGC0neF
lW/ikW/C67EdzCXs3UxK1LIeMlszU9T112qm+OQBpqeYFfTap76PCB+9F0XylfndT/7D1HYdhxKi
jzpInJAXc6j87lNZQ3W2gl0vzXJOoGIbjkapa5Jl6w86Bu1aKQvuFEortdy5KBt30UpGU9isqdfK
kxlUcpnnr9jAUUxlyyFOmQNTwU90NrcgcRHCAQ4HtTW89VEJydrwhtHSzo2k+TgKo9QZezLxs6Dd
qeI0RkA5c49Yt+8xCq7rwzJIEp/rp7K3nduin4KtYjU0Y9s9J/X6OgTW8p3jsGOrla4lvjDeuJv8
Oiz0Df0AtiQi09LEpi40e9TCQkhLjx3rN/xP4ra3Ijfda1a0dFW5df+h85q27tq5LYuKXgXbIm+I
Q+vdwvHqJinIsp2rP22vxiMjADayMQohL65fhrVBgRky1njLu4m96u7vL0vhzKlruc2Ow+5yV9Sr
u/dVThswpKDlHjsrA9eqWvEoVXWMwd250OW2hf3jABMhUlH1dF4ESrlw+pmr4tBCVTY9mrhxUO39
HHx0TUaMhazWo7JCpr4ye+gWiJVMyKvEklNZOH2apqWMxjuMHcEIZXxDcPDFNxmCCUljWRFYxMYM
d7monW2BhSqNBOq7qI3eQuSJRzu4SrX8S9Wu4SXOep5ncxX6TamuqqvM29JbbgMxlm8MGLcoAtQ+
nLKXUo4AdVOGAs4PDm60c5BuPpYuY0wX1wihJTEVyK6yBPbDGaa0neo67ZaVmIlmZiSe96F0xLZr
opODxMeJxrOpl9t5CQmldWnT7UZshoFojm5VEXqisv5UYWWJ25HDGAOtVOFN7C/zlgemlR3V5Y7j
b7VKjsgVUCYojTXX+G+6Wu6jUICc2tMpcLvXaWBsAgnceoX/A8THfbKR9YM69udYUtaifZaUxRAy
PFxL9fSAxJqzFOvXT8tmdwdT1IZM/6Xl4Es59tB/tWzXl2HN1p3lRZsgf0cwmFzsoIbICPo3L3sM
cS737UXXZq/QNw5zXG77caIgapn2bRGgMA4ybzcI5E9Tzy0OEz4PeXkxAUqamnqPTt7LZdoao/Sh
zBk1egtBTeyJbYEk4uJIsYuTSu4LZ4USXeIDrFvCuSYgJiry5XaurRsUwigulZdv5wR3dZuzZQiv
Q6sUhn06OvZnHTTOjc5MvXWq1k0nPXUHmScU1JhJnMbQ/l7qRe3nht4K1CrIt3kSN9X0jU+R0N0s
3lr+dPDDsT1G2j95+Xw32j0DLJqzdOlJzgKBSLR8ZY4veHJGsqjyOTwNY3RHj4Y6Zd1a7frKmXY+
UFQsa3LBTUvnhYdddXwaq2l6nKMah/LEWSvTgZOSx4/1z+eH3xndnGPGUNWAShTFjYrFa63Z5KZc
Thu1LsR28oGYAfN7Y79XbUMMDIPHzu452hR1v+cVJRsnQbVWJODQ/Rpdoj76aAs6EMqGcTdbnhOv
P08Jpkb+qm5ZcOO22i4jyL8rPFSZrkMQme/uLYfrG8gP4Uwrjc2UoRc5+1rn/hFO8bHG7NnNZ38V
0BVOhxD1sxUj33cjltyKANcsvJGieamc5T1wCLlLuidXzecC6wg1hTLbiNg/rstXPJhLJcdTLvnx
dLjMm9KMMPoBaaleJiwqRZM27bP4Zsr0RSpfH5uBK59D9Y9jMm+laSEOA1TLlcH0TCLTJrat5GDx
yd4oH9Uv2m3mhpxD47qimw5G/J0rRm51a8g83SM/b1KkpXxrYVQIk44prYeQR3dIR4P+0Xp0o1ia
6Vus4Hc6J9DOM+epI5gdHax4mnrvwmCKmDabzx7TCYKQ6aSl/codYrm/msW3t5E3vNadPcKYOnej
PFYlgaZyJRliiW2O4miQA7t+JigNeIXeCOU/Qy0CBKaVaJq0FphRjF+RgOPFwWYCVlv9G4NgYm70
zfXuzBr1g6fpdzBjRMfBb5jDwsB4qW14cjwxXq4vYRyHLxFtuzbGEeE788G1pmGbYcLg0/kT+e29
yOOHMl6eFt/sqzGHKAeO0Sa4Khduc9n8EQVxYovXfXazfq4gBCjwfEisYFN4Xntp0B7nUWC21kTH
5zTPl5JznI6dO8YPnOjgfO5ITZH+7bUeGURZhy9msH9nE83BJpquehzUV3pFXIFkBZLH23NogLG2
SQvQ/TksYHzG6Sjqr6ULfrAlHPw+yo70gDwha31W82z/bKeC0bbr73O/7+4zSxP97cPCNMglfbRe
A7q3wMkf7SUiq728dcAwU0Wx88mfox73kvOQN021VzlXu6l9qpU77w0d4HAXLUqh8XK81zAY+9Ty
yRRXSXO3lNZP384YZGxj70ONmKyZsoIzKhdTVD9Xfugm90bqG4p6vEXzdDtO7msWIoooMitIvXBp
j/go7uxBLriJxnOSvxu3B47Q7WVBgV6wK4rGv1nKr8rW3n1gjQfw2F9rbZfHqMueVkYX45L9U1R3
fWI4hWOIcJ1LJxhqki40qe1hPNHZVnsdJhZ3fJqBcy2JFHW+YkPJRNCGT4ZYNf2RmTnaaJjn1vlw
W5ZVpKsvFnqDuO5/jp45Zc71CBMDRmQ5Sk/G2WxwnpwBzjFTyPUWeQvdzhFyPrv2XVii3rqWGnh1
gp/Li5/NyqjcAY4FDXjMXGQ3E2Vcx6Qb3hVidB99Q70OT0r4ZSrJR5bTHCNERt+gnCMUw7LP8/p2
8YpNsuSPSd/TJlnVDA1de1u5q7VZKmABjAQO8jAW5uEJCzFghjVfXB4JzZ22WVbO2iIOns1CAsZk
rR/r/EDpesxixM4zXtQsAO1+59Q/9BmxXv67MUi2C4f/b2jcp0YBUBVY4YbnHLzKwX+4EZ0TbyJV
YehBFbHMJaGTZfRtB0+tRqnKk3ZvdRLhzNDo1L/qOCJnQdCREPvVilc5eF9XanRFMoJ4/o9HMZia
3GcA2V3OBRGuQ9hovHzUGnkbSoVNjYO1WCAnej/YokQfd7N7y6G9O47ohYYGJaE76e/YeeVczKgb
/sKzdegxSJRB+Iy1h6UQiXNk0MVLy6UAkbTfhGNVO2Ptzs0h0vlPK/Hfanrb44l82IggjXX6RDxc
xtVn6Wd6GyqijYKZwEkRv3nyh6/jAWFd8bRmxGIHFelpVxmiZIXcXNlqBBTLp02pURvqgwm+cxgY
J+ewIvyOBHK/uOk7d9e3YEh2NaIJpESSrACSGfVTb2cPa6u5mDY5E9J5ncb5c+pejTNNl8wF9W5E
s5v8bRZlJIL5yXdcxm9LLI4lme8Zcha7kMdRik2s2emGbLwgPLnkQ82Os2DtKjzruUP4Z6mOZtbK
2xUGi9hqnsQSIXIEz0wdYFgP7NqpYqbysHqqp4o+K5kcErulztuidijCU0bDYN/2Oq3wTBxWNCl4
Y346a8Ew0WX312DEHrgCWTJLw1LKu5GoGrkijbOTh1Eo9NHeT6vPb4SVPC4mnreY/NgjfPelEsd8
BBYprbjZJ/P8sOJ3lEGE3WvFCzSjtI79hoqHwoNwcT+MWZ7HShZ4GBvWSoubSCLGwuFWQyylc1h/
xvF4WuE1iLfMyxQ4AG19PjxOgZWOJnl2cAMNIrysPmjryqlLlWG5t4L5tRwwbWjlpOWAjNWVg3PW
E4lY/f9m70yS41bSPH+VuoCnwQE4hm3ME8kgQ6RIbmCkJGKeJwduVOfoi/UPfGXV+dq6qi23bb2h
ZepJjAgE4O7ffxQnawiPY+MgIG1xu+U9D6ydt4xd4z4HPEptrCUpi75wyqckoxGlbtDsdu4NmU2x
mh11axCLJuhgV8g/41Xfh+dGU7cuSC1QGExNt4/WflCUFJhnNwCtpzmS2z4qMirn2P2HON4gv7zV
Xvi7Tjw0UvRblmn/Wtg2ZbrKpRBGp/E6aJqD3WO2JJLcOOq8QedrUUIV4VcpHQo3k+Ld8TjjJaWg
OHR+yFMeiCqM3mXoLJ1Vuob8y06lrw/S/Oik1ezJls+3teNRVcFtFQtmi8jezLbGiz6lw3Zof479
ArRHziWX/b5rR6b7xF4DDqI+xs7ZxeDuFYSB0vPv2SkOPhIxrId9LlCXZvJhGMxncMhuxB+YGE53
nX24i3ZqmJdBB/wxDtlDMrGOHQmwp9Er+kl+HmO63EUoj35hdI9GQB6H9asr8u7oSJxDfIPMP2ji
GQTMoQCVdkk7xXKySs34yxxjYyc7qtIbLe96WXxgHza3A4PmNuuToz2xE5qR3TxFMngtiqD+OUZb
DtwALglvoAnlyKE4f28yyz5kBXZP2vTQlhTmzDOavWX+2OExTRGeQT+ccTFVQ6NP7VX6MUkwE2ZR
O5usTSYbBhmIAdS3JfnXbdexA4Mj9xb8yZjb3qqie3A1iMexd9Dv1cVzVHnJpQ/THvGE4qxqtxc9
JxfL5aBVzflIrj8cnBEHDLVTRnMqcyW/7sTXbazaGpFkUOU0HnP6BnC3+tUAxfCUhAzslsGUH3b5
V9KHTw5GiCpK7WsnwNdcLAObHg3gzi1KsvZGtPxzQI5eq/SnirHT9mkDZa4ED7FY3jKOLZORBRAj
fIA7543YYJz4JF1Mr8UdWtoDPCW1LQOoWOtXZ7b5sxxm6sPLGnzdk9ydQ0eCTTIRGU2L4dB6/c/R
QxyH7BB2M4qeGwOEE7FkcMfZgCzeZHQPvaOT17lN7wwv4yQ499WjFCyIrY3pYrJJjXUA47IeUtzK
Em9jj7/lFDT3Zo5ivqYbjhu31ue2C47Z0JaXrgAJVianQ0/wLmX22pp5smt9d6JzdvwdmT4Zn6rb
G3NLobNZX6coV/Cj/CgpH+wLtESYg2xiFoaQgwjYv5l56uRmUUbwunvX2l51irxy2GQcqFemM+u7
1sXKWcY4VGmoY7zNhpNnQsPFnA3WrSDT3yXyJ7MSGpRgjIdqEHxlVbGr/a6nh4n8iyK1blUlsWP4
c7sL8udCACrNclwpgP7IS6ct9oFzPeKQLTRkDDv+u4fvGult6a9xCEZ3AQqhrSo0p+FZk5rfiS0g
fAZ2EYMA6KtDR+Uaan5ed2H2AxOGv011d2f7xQNfy3RvFWGzYaJQ3BU9s/NU5xe025+LKHfl5zSo
FGreViMiJrtE0AiotGR3lT/7qv6cMm5PskwCxBodwbLoIneNamzYzJSta7Qw64UewDknnmrWlC9i
uASEmsCEDar4mrp6QS7EnFWNH3m6tpsswhPHyutWygV3VXex8wC73f8YM32bcHQjlXvEMEnxSwAe
qtypXScSrikzEYR2zmddA8yOo1Vvy7ikwHHilonro8cMAmcFsog3YJ03bkty0qRYn5uUJGGJ+qFw
XY7YHWBgOZGfnVgXMhbGk99QEKKdUm1NIz3b7VwwLlWYB5Ba7MvSfsimODnXjvtYO4tee47I0Tez
m0KPcarSqd6aNlOLSqf2UFPyPGXQp1Hcqo18nkRETjIClWNGCUwXQCmlhT7B0P4MgigAGp4+G4qu
LmX2o+1DAbeht73wghUU61n21tuQZRydcDSpuSZj1gzTTZHprZGTSjKGajULM9y6DHaijOFffAt6
0v2KW3MZreOIz2rvGt+ZTklBvBeSa78r6P2Oo2Q7AgGtLLdigCud8gS4iksrKAucDVkyb0RqWIeB
dd9xkPaPcpawtTUPAdACqmrswVGpmhMj4bhlcvoMYwi+7x9NnJm4BYx142F6tVw4utiU0TkfBbgQ
LjWub7BqnRxXQJjed1Hrnb5/mN0AcZa1m0m2r1UB2tkp2JawyHeDNpKzrZvk7MYVWMH3/89J/TT7
5NQhj15pLe19x3lklcS2OssRkUZSwT+PrrbWqVEgkLHYNhoet1Voa87OcU3EqZntm0Crg9WLce1B
aTkc+2tzm3c9DkwDBThP37Wb9XOmZL2rsvItDu5MwrdSKwZvMrPdJHH1rHi/mMsN7Dv5UKvFcnco
y9DeyzYaTtbyozTt/q8fJBxwAji2xjAdcMeQrGlcdIkN25B5ccqUDXpoTM65AH7fg54y3jqAAScB
+3GyuWO2mfR65sTAP6Av2ePOIaU0dl5EI2/ZhJRyXF6PHsDG6RD5VHqRFDQbZYGNVronlrSSF6f3
na0vy4Q5Ktjo3LhWVMiliiEEQQt9DLBRRkMLkx3vZspciw7NwRwKG36weawAi1Zx1v4Y7cUN5zkv
rkPPp4xiLj4ScoBxyPypPJkWLaTkmMfYeCRNnmHDYdyoXGZjzT7v19dcNZ9zF2r0kvoJNuYgxXST
JKtDDE3n2QL1SvRQMO3ET1Xj7Wdd1yxlzgeWImDjvPIsRFLWS1Y6z3Undiymf4BULDj/sAEh++ML
JnqoLLJeS4yA0vztldA4YzZfjTK5SpTiVmQBH8E4TOQ09HA7LAoEj+XiVxtHR+I56lVp+m8BfAJc
ddztwsm4cz3rtycglJSRPuve++nD+3vic2wzTlO+2tel13A8hPIQJynSjwyfaKq5nm6cfFmcevPU
f+TU+GyQTQC9GnSbrP+GaIJj6VYvQVzzFMBPrfKc7Gl/vgpZPRQ9pzs36p+ygtg3Dx5RwZwAQeFG
NLdmVh760IITXmxSWRAcqMx80D42YUQcrftLp6hnGsj8RWhAboHFkXCar5aVIp/JnvPqQEbHo8Up
aWW1zoshdLAqIu6Qgqdhxl3ujThijXw466I4uP342knnZfSNm8JLESb+pou+yqI6NDw5QHDHokdT
4/t3XeF/hBLOQQnvXF9Q8ry0Xn3Ky4RPwJF1a/pML5H7mmM6XsVWScWASD/vSeA4pylaLRyiG7Nk
U5qWLA1G8mRSWxVGxO/ymQnWpwZnXebxcKjjbZExoRUKe/1k5ZtKpwQCY+PJugyZls6OSW+9uHG0
h8cmtriz1HbsJ3TJdzGGinVwMwb7K9Hhcap4yjx0G+h4Zk49MBK1DeYJBPQeeCEnVRHY+2C6OkPQ
r6UX/kgGdIkNkQQqztW28cUZ/+PRgvnhsrvJruPLkY7FZ0l4xCyDEosa4KXEt1ZXPPrf4tB/SR/7
f1a+/r+t/XfQt/7XIlqqqj5JTPpbLNPyL/6S0drWIohdrAMgXJREGghi/5LR2hIdrcUzgbD2f6ln
XcPxSD5jBCKtyeDXtPxukpqk8Q/f8H3p08/uolGx5L+inl1S6v5JOotoluxVtLMEPElEtDaq33/O
iJU5VmxXWAhahHOvZqOEvON/lA7McDTem6U6/NMl+Y80qH9OfzL/nv3k/vWKCHbR6aIAJh7j769o
IbQE30JC41sJtZDtSNdGjzHQ6ZMvCGM6UbDaShfxO1pJQwACznmNwlUwcaJ8ebKQBIB3OvftrJHW
yGk/hxMi+SlYkzPxJRKc3//9W17e0d+vEb1fvkV0liRIFy/4398xkE5dp+XIu/Hdeyu370Pfvte8
g//+Zfz/rfljuQUsaViK79Wk+ZaX/PsLtYQaUNbMHsGRLlz3Mh63zr4PxHNnM4AbwoB3CUd678xk
05WXvMV0OaLsWftJeeoFqJUJLNlZ2W/hEI2lIrq7/RnLkiAChOwPvNqTn659o3wQE2a9MipJgM33
dkHkTTc2l1zV7RqcTeR5vXLrvmadfVTNIpQacheQtN/XtvDWLt6LdQ1ziJyPAl5Rlmgh38yoS9aF
hdAFlwCTIk7kmJMAI3R3ssei3s8FTtCSNfQurOmnj8p4DybDwShK8XcEya9xoqE99SVddlWCZ69+
n/IAk2EqsNqlBCwkYINroGLyiC2qe+dyx4YbH5yq49d5JiypcUzmyTsZhnOcm1yvG9P3AFQXnz1K
6V/CyTd1kD7mHZ/FxwniMBc9qBJNamNefFpxsygYr73sBFkyARuob3C4C2uy5Q2UpiH+iZMp/G0b
sbGABC+ZOpCvhQt/3s7BozlkL31XvHcTXXugq6SaeyR1RYlDnFVO5lF4LWjnPtpkOcamfUD/Fm6S
PDLWXv0rN6Nk58RjstFoc4kvQqBXp+beMwhDKsaBDqms2uDjNrclZCnnSKQHY94Sh6QqpO5k8dQC
qKFX1l0TpVdiCojtn6yXMFAfvsx+c2al2TcHAKiLk58Kdeht2urm0kYa3BZHJ3bvRKSePDPZi9wQ
b1FNnYs7k24emTFxK5Pcp6LzuBkB9ThfKFHRxsg56CGMiBGxujR8y1CKQpbBQLaTKV5DYKBBesFL
hqv8jEmURJDlr4EroNFPW0XG6WA8RxPtUsis3+I87A6dhcLn+58nmf9uODHciLLUNS36z+8/zvoe
jWXbEAC//DIn1Bv20v6OJADSolMoyiXiy9F0t08T5++F1OWU+HuKPXpU56lYVx2EuKPuyxzzou+x
xtSz/tGp+qcVhFuQVDA+YaL0J8J9yO2tPQPO1apEfTu/ZJs8F+EeWRaOPdLaWJ+WXJTYOzN1Ucu3
LGsRl9f0k68wJQCgzG9k3lkrpyUEoy4WnVpCcsWAmXYujRdzWdW4grumCC9ovAHuREyMlMLnD3gb
R/w9D80aS8OwlnB7CS/n14h4VB5+KZR0yDGtjSdTvK4Nk3WDCYC7pR2RiqRfYV4wiC8uTWfTN1iF
2klap1Qx+XYoh1exbE1kmsZ6KtDBx82gDpPDLGPoXTynZKmiNmNBqYkJWK5WV9k3hTFz/b0Yw9Z9
lAVSh55raBZdtVPeSPRkbR96RbwMjM7yJksFsCpz9+X7WqcxRYEpFG814m7S8dfyeX3ixslPwQ3K
JQu7CM7WfbRK2h+XBf/7pceSK5FmnGuGRO6lF8HyN/4DOWTZGv6NKx9T/2ZxzXqFc3f5rQ2K87Xf
8Za+/zzpPqtO/Pl+t3/9QQWsWbRA53hIQAY3hdd/1QWdIahXEsnnBRGBEDKmFztFgSr7+3r53stZ
fW+QbaXNw2J+/r5ujb5w2YdNay1vNDJeMlc+wOI/V9o4eujoN99fRlk/h1Xwzqf5DFXvbVCEU/Pg
F6hPA3GctcAxHOS/tC695VG+mNYE0FRz81YKssgxSB0cG29TMQ+R7jAgNg40FSS2+GD54V522AeL
5cvK7Kra+Qn3BHFU/IeoO3sT8QnecstbDlriPtqhQnpPw+YjFSW6A1GQioT+sHOifB3bCEntMSbi
VuRXI8PpHES8qNm7dxFj/xom/nE0Ro+Gk3IkgCFNhiXusNunHIxXJU8L+vMfDDnL/plxRZSnfzop
gjFEAnnFb8crFyX2geET6sl56pdAKgwkI6lUzaOrxSWs4odlRmXfvgwNsVuC+iJXqgMQPsXveMtW
DGdvY+4Nh8KbFmjZQyghscdMlyHM/H1EdB0rerZ2ZMvHWRRKYB9rsOZVMMpDR6DTFmZ42JSxf0ur
mqj8SmFFKelDabgK35eYQInfqCaOdgMoPuSwnehEyN0Y3kIiAJK4rVcGjyHW9bledf0a7NbcBMoa
9lrve0Ts63Ak4Ch4toMSBrn1PhGcwMTgSgyXQcElBo54NoH6kDCaORPH74UkcFhNCI15LQXOIz96
+v4t3y8XJcZT7HRP9rICdKm6tyW3AtlmcezRTOPE9gk9ME9kyrQpUF1GaArSynEWyD/e92n/WaTP
mCd3aTQRYqKhi2qIEFm1mCOLBPl77V+ETXtbE/1Jqipb5zInN0rTGBAWJzvtf3kyZpfpoqfvP+1J
J7ZLw9hCZWLJyrxwh2cpm1lNiAMsdQ2hEvGdh5XeOImgUYRlsgyNBZqZHgH44KsU6w/CyN1YMRCS
VrTRmKk2aTe+J43xNrQ+SquMKy+S4ZCHaApqA2FLTrbBwQZaxo2Isj/hG0U7lF0J+f+VhlG/I4jU
2BrGu5OK8CbG+Qi3Xp6MBFkp3Ku104RVNPeMmLuykzUJlbLZNG1HP1zFUTUcAQZK07x0ocnWUJge
RLW/c3j616DrCGOsmQSlfoj3gTsR3cn83LMSMl668BKO91C1mX/p38eg/GkYBJ2TCLc383A7WvwF
4tEpm3Pweqqppit8kR5g8HqQKRJUL7JPefTHdkruinrYc8BCwOWibBIcoFbaqk9MiewB7fDkWF1z
GXOwOzcbWUQIBawC5lZruerfC5e7PGc4w35p374uC7GZsEOmyzI4VzTHxTCS/kcACL2IeK3jlDXj
CvkMq7uUgmw6lngJG4Pqipz8uNuXDe1pg4YaUDkf34zEj34wye8CaNpWVWue6ig8wpqhcDfru9xo
6dHrAbVzdGjfvy4xilc5k7zu9qa/qfWbbbFP8t6308jbEnKC9UEz870tT6Qc1D6X1+/NDVaD7CBS
8wk0KFi7WSz3dd+ON1xd+jIF+Yc72+PNbmNvh8kXcSKHUZtIgKh5m9tBkf4W0V8YZzFnyoH0bks7
lxgc5ZKb7U8W8UsH9oateTgWIcaXQjV4LcBkQGAscr7KO3/u3mRPtV34NA5YLcIm+tJBneEH0s91
5Kq9040kYy10IAbDSf3IHQPzB1tCqKaKuAKcZ1XwG2lFsNb1784z03MWIbVzLbH25z3OGSpBc4s9
nxCxGoLWMVilic3gB5knEDY3ZMZUJ3VFs8KQ8MNDscFWwBnWJzBz1wuLnAeHPJ1UbvzUjXaJY+2N
QBaX+ofi8IudIyTJkIQEMafQ24bnnhtaWKHWt0YY3EdN9SY8lJGmy86AZHg9LFh6ZFoF+ijuZt8u
Nugq8FGzcB3TJZe3Q35fTtNTQPZFhLVpXLJRg5CCmqzMTqD/3QZdJTRxNPzoTANJxZ9Zjfk5H7h1
o5hqHCzQDIkG45Ab3hlkcwJUz9nN7+NXPumwCY2u4iiiN8FI4YM7no1gfjaDtt+mI1Bg51T5wSya
8T5gK9l6JcGxkkKEDHFCEQ/RzjCjee8lGCRGtgWF8LloypPTLutNuNgXcUbfj27m4vM0XORp5GLY
Xk2gsLNztP/ed3I8krVMoE3PhQcSJlpx3zdtsnIGApRcc2Y6iPT4NE4sqwhucAyalVxB/RQY3zj4
DK4uTqQKQ/DHtd7A283HrLPVjuIWzEbco61hxW9QjD+9PqZ9vKS8icyLEd94MBgNsDMjlduTXGGV
uDylFVPY23dfQxw9FU5KJgX2pra1/oxh0V9lNN5E4kICYoyUjerO0+yEm7q1UAEtCcTwgu4hLJBz
CffVX471phVGmNeld2PBwxWzZLQZs3XK5uQ4p5N5v4TJxXN/zyHF2QwOkWpBv9de4J8DgpY3ElfE
tq6ZIHxVAfjK6WDnub7EYYuP3S55APPsLkmt6UdS/0oQOSMl8B+Hsvfv/H3QRLiKRo00ral3vktq
H3ltFACicmFxDDbcR/slhezgyvQlnEexr+EWnDzl3ACktiWtRm3i0BcHBcgAsdMdjVpEp7wNXpwp
9Y5GXhfXsajwZrpkoATTaiCSejPI5E0EIj9L3LNrL4CwM8fxwa5GrKWdPupE9A/D8sMqPf/kaH0/
phP2j7o1mZUC5wxyvAnm1r1MRkVRvd9xrBr6U70g9t5oNGstXLLYeuK4ZjM9tlZGnzaBVfHshyfH
Q6gmM8EcELoU4xR6OKlxKs+D9tGn96S9FkYlz36Ly3CEMNVZQOGqpcA5w7tGyWQ1Vh4WCmqU0b2R
MPJihTyEZK5Qu5kiWpR6U9jDJYqCHU+5d0jC8Knyywm3xSwfMu3H93X7hRjRO7XtFwFq5MfVNKNl
8JgzwTI98YNMCz7DwMC+4xfP32jI/4cY/y/B7zagz38NMT79j3+v+k+iFvs///a7/zfcJmH5zykj
y7/+C26U3j8c2wdBtA1J04aU/5kCL+U/pO8AZEkFiOgCaf0n7Gj9wzUswyXjg+QRD04IOPA/YEeh
/mGYnmUQA2Aa2P0JGvlXcEcigf/u2iddlOP+AnPh57ccw1piBf4GPUZdm8RQn8IkVTmUhngMBgfB
8LgkbqA1trvmj2NhqSorq/nRzxaz6NSj4h+DV4uj7ENlZeWaW9Y9BvD4W8JudkV6SWq/undj2AHP
utdo6+/HZPToNWfzFPe+T9Rd4OXWwQ/3bX9FJnyaPIvMtGiqr7490xEYucbaMDThEqSckkf3FWgn
OmdeiwwWb9HGy7oDGNpmQCPDO7GfW0w6SWGnkFcCd3BS7PB9Njs/xQjbpD5SpdCZz5RcpQSlhccc
M9PbQv0iwjX3lVfnWx66jU16x6uLSgSKCK+cRwDd2uozei/c9Djq8nelw/7Yi+KtHYb4kHvGblQN
VfCubB4cdvxVpC3OkYG+mcW1I4L02LrhjxjnH8yufZfKFujAGM+DXxOvN3NE7wu8oLVZziuzrIN9
wwLAKVpkG1m2P7sC0UnaN9V+RgywglKKtk1r7C2dIJyOSeySTo8Ul7C7Tdwmn3owflqChj0yjoaN
0pRcTRiTyc3aMIaYt9l7j6Y+3apFrFZCaZiiPOaqQPKgEUAEbix3khx+2E0De5OPXFHu4Knas2/i
S4ky8dKR/v1l+j+Erm+iqkNMNhQkl3HyaU8R9Dj5TutmrMWpx/ZayvGxdhYiG7Ho2V9+AEszpRsO
qdh9wZjuWp+oV+gyHDUfMHGpkAP/TAyL5IBxfhR4/jmUrZqinX+4g5FugsYIQN2wDODO7w3Pu6Pl
Vz+XcbQJKcLEVbwJmJlPYWG4+w5hJSha+AqQucck8LspppsoHiGGnG1cNu91Eb7rbt6FTt8BVHLc
cZdsStHRj13lR28AOfNTspgbrCUobYnWIg9XYGleicEgW6w00B8tcRYGdLVCCgJF33ZEK3MSE7Db
oUuuG6PtypExgbhkwGwMzlNj2sKix79Ni5cMhoIOmZYLwPhyK8dfdSh+deOhIQrrMQDbYqS9JzRr
OpcTmGs2lj+nzAdKcf4QC3yFSX0Nc4nBFHmvNLIHt55OZRcdazXe/JoDq8jSx7Clv2is8qXKutiS
dfiYTsMroPKXGN6iNntAS/MSYNEtGrIk1XxRsISxAgzpPgwj+ZwsfZWDN28yA9t4BCaSmvo6OcEv
t0k+/Kh99EvUTsmJcNiXUgUknvtWucltXtbEzcaygRdd6u5tyA1gbntfKiwZ8M4Hp2czI0E64RDm
kAASzdyVbrOfye0i7DR9cAf14PgEdcYvKrKeSV3/jWzkEXxFk1nx5rXtjSKMfp9Y5sVzimZnlFH3
lKn7jKMoalVc8rwmA06LbbL8U+mRq9jq9tQqwXTjvNgZ3KupVoFLXkTJ1LUPQqIZ+9k5cprgZBtT
pTgb12YGTNJ6Z0fg0rXv3DsI4VYtmYDgq3Qe8MjQh2qaB9DzeeukUYgW0JlRfnK2FWJkuIn0cQ45
h9uxWaFp6Z7jhAT83FREJsBWFlHJqX7Yj+Hsbs3l5BPEeQEIUTbH0c49pl5mopIrpYyRNGCpr36o
WISF/gkHH+E09ZNV6cY994f3MSbENFYRRoFUHlqWR+I8iH76qgwkt36PPK6wx6Oc5kfdEaKWYJZr
yStYZbIrFqvTLz3RLgGW3avx1QngEsKYBmhZ8Z8b9yur1RepHua2ke6h7dIfiTORTDpUp34gFknh
PFmP84mpckPWx2de66uTcLGmvmZMAsoJTQ7/sow+mZfxup2KrKzWS9643f7SfTw9S0ff4SEa12lP
WOYMOIcPCQu1WX+mCu8RYe8HRqdgizmfMji7vvEY0OaLmGeep37v6eoatBgC+vHdK7vrYOfPLubm
fYTYb0V88WE0mLdaSAuSLXa9xwlZuGZ8KBz0T2ECJoyzahPXVQBJFlfnVqCIa5TelyGHTV+RkgQC
B3zh1U8om/CU2/F7VmKVcEsqUqBSroLvDncEUNdEdjManCW3QFKjWZXNHuMcoqp5+GoDI97VS3Q7
Hj6SJeRXpkr0qGg0tAY+m6ugv8m0efOIoOhKRYxvRBNJKKuPKfKJtTLTZytv4WwU/E+Qi30bL7i/
PqGuCJFw2H86i9RR184/5kRTIDqr6GmgS9oRu6zOMYLQ6JlQ2tC71Hj76p1UQLEdVfe76DzkcYFl
X0qUVczd+aPrNvk6be3b3Ivgak9Nu5KcrUsXbgF/cXzyhmBj2qhDPMRBwutuauxZBRloUYCTCyzi
KyMi623PLipk/6gbWW/zEEOTmhqcSRYcvybUhK/F3hBDgZLakyc370ZkjtTfajihWJMz0vBr4xoF
UqW20+JarqrTBHGndRxuhbA/k9wCFZydeUMUZ8hM516d3Pkp0bODz1JlqAYo/jq4N9up/CwE8bmy
aDhKKDGT+OF/NW2m77M2fNWeAM0Puuyux5Qqx6dcRogECHDtMIu4KHrGdliN3p++fjXyN6/yFqW6
mrH8t2fFaMmNRgJFryYGwArXqCRgQwybWbrbMfMOlQmkwtHxnezSdk8KXAYaPm25m6irMLYuwx2l
q2gdMyQLjJ2x532EjrbpUOmot/KsPe0v0b4D1fuOtJ3tYDfhP9uUMyrdwGip0MrLF78rafk2w+Ew
V/GfLKjodIkHkph8pCBDah6wkH62ZrELC/9X7Bce1dHD1L+aQTTi17HQ6Xb4qQqptgbFAKuWb/SK
rPyakBu7qgqmPr3H5hch86maY9jKDYZu8rKJgevd+WTGaGOT5Mb5EDxPklQR4d8hBdd/XWILDu5o
Mn91zskZ2KsHDcRICLOmsmJfT/Jo1+HZEC493n1QX0JkHIjHTFA6MIHglVHcwZ48E1qd2e/WZFdr
5Q8PdRyjeBOYas1A7js97Lt+xsPoIvAK4wwYX5ICFPFt3GGoPmnJVlePfn6o8/LGZ74bK6pvKCjE
lgl7Uwyps6pFkZ4XyXSj/K2esgv7A34x/TBHWYchOdCbxMszSmYiApxobtjU2cmbG3GNxMm1zaUF
waf20ZmhFfOoBiaosS378y1L3pPMIL26BsAA0wAbROVMY01jrT00was659J1rNAk7KIUSGXf4wOb
mhOp34tz9iOCCl75AZ0qwkDKNXrW0W2AcOvIwp/FKoNgGvN+0R+iQmyRJJPCSZQB5qpgi9xW3PE0
V3ZyN6Ag5rRH+kBOg0k4ifdGOdbOF+GDJ2qqFVoMr9YYUNpbqOPoEYGL2zHtordiQqKt2oTBYWp2
NX7W1ko5ZSaGf1BNvFjpWrmNEKPtiuCh5UjAHUpZRehPfGY3gT4w7A6VJn6wWVOchL3+KZtksx47
B0N+SixwBQERtqx+ZZuQ4pmTAO4XqrhTCRtUlqhnI1qI+R6/X9njZpbez3lYLkdHtGe6iKzqHGCJ
37qqQwzkFCSk+1Z3K+RciL5J9jwUwBZbESfDMRvVj9m6MGUE5OmQJkhO6FNjkmxGQMSH7RMmlvb1
eg7Z9cpJ/ImJBdx2eKlpWCoJ0ibq18IBgumKXOpMEm/VqDtRWSRkRQV9PUGA0DNqIsKxguw8ZfTz
pEQV9qxumyiyHmdy3vcmmQoIi839YNXd3aggj6vjlLrMCG0Z7GxUzOcMUX+zfOuEpxXr2iNh2nUF
64b5W7IGIIjGKllh0m4m7nkF5+f1poGUP3xuJCFNMYeXRLf7cMjMWyWL+cjroMIVE1bbdC+yYLrH
t4X5v4li6qsSbw0rf59G0roLsVs/USmDNgIuoFPDUyqmgDCz6GPwg4PJU0AwD9lTWUKvD+lJVFUM
46Vtp/CYUA16cWuyjw3EfTjbmp45Euvp0Jsn28mAOzymjq6Be+9HcpfNmOkw/DWBwWAigG7BXjBz
MCm+jJh+DZMwEShrgmZcACWdLRU+QX/WjbjpWcuHOfErzOxPqVlhO6sKfeO+fLGTKEEwqh8znZiM
vkV8EkbYHMuabjPbnhY2PvlhUkcEKitBJvV+zjP39v0j8X5Zqj4qG6hTNKLaxpYB+DPMP6cwi47a
x5wTkkl3mQoTgiQIMPhgDGRwxFDrebeKM+8Di1J7BjKt1t3or9zC3Bn80TX0+SK9okvJrWJ6iYwj
CggMTxZew0BJRNPos/Ohn54xVDxlLokRyikD5LyMwoNTjcR1FXeDpUY6Vrobujmq2WC7ZEcIXOA+
DKGKH7j/OylxrFXeM5Tz+Dh64b3K0yNAIQRLNVsHeIi1V+nuRNBCtYpw1e8jFMhr0G6T3g8uM2WO
UBKV1A9TQ3muN6GMnzVbRlDfVRkEjkpwW0fkWhxs284egF7/J0nnsRy5sQXRL0IEgCq4bXvLpm1y
uEFwOCRcwRb8178DvYUYGkmh4bCBqmsyTxrrjNN0BRvg3gsMWNEcXAU1Fk+BVByj7CEyi2tLyIkw
laHp93pKX2r+tKf/vgilkUP08qST5GGA138x8DlQIKfHNikIaWvKnSjI17LUsNUl25g4aoG5+PZ8
Htt13gfOmQCsbetF1bUQ7e+sjfaJmLxdCa1m105Ar1nVbhm2E7zlY6BpJWM9BZQHAgL71lbL7vG/
L8OYvyjTf2NR/qOCxUtMh0uWBfs3l3SAh/++DHk+74MOBaJge7lHogFjeR4GiBvtsMFhi1UcMBXO
Ob4Il+s7hRm0mWSaXKwOpGfVYUeIQ9M/dcnc7ND04Aei3vBCUJ/05NUcp++di/e4EH714Fdm8r7U
YjJNkdioKX8hHIJ5TENgwzOuznbT9DYWpI4ao/XD5J6Uzsl0goNlVu0X6QILSYy9KPcA0fNOyHbF
TpsXI2zzjdnUJa2LOeMPBjYYG274WTju1gIJK7Iw+61KB3W+kX8F6DVQ0o/dXgju/ZLD4SiaycZc
zc6FuQCGx1491IaWTyDOSItKAG+gfq1PXXMPFYw6U+8QL7sfyoQlNjV3GFBMgrwwfDNa7e59jy7p
v1+SfmtAKpoh/Sz/tgEOtAuhr/QWtamMff1m5xpOPfa6bQxD8E1PTn6oGmxS//0yFUl3HGf4Rglx
DbXTTzerqMpLnYlrJeUuq/luZEjFS7fXriMsriBcmwAHL9f4jDl1XRltgPjXqI4elShlu9/vYoMl
dcFo4YoQeGajgpCn4+fAYMCiLxVW+4qVM97YHhaJOuheRv9IqBtmzMiYnvQcJwdD/OQaA0FpuOBs
tKn2feg+5l0mLxkW102Fgor8DOZRDpOrLk6tUygY4Q8DPKiJtkr3NJ0oupcmt+ShB/myRjDPIKj0
0yOAXVp1XRrHzrXvY+yUyAALfSwd5MWGmrtzEsqvUc63xBkjkrN7mBPnQYkLARguFwUGYJKMF+SF
V28L6dEcTCiudJi8gBTMPkVL4hQ5YJt59usN9mLs1rGEP898bIomLq7G2qem2b8lGpJQKwrvE5/q
UxVYD35rzhsI68bODDtuBKn817iu2NWm+hiqkEMhqOAPFPnfuqHUkAkTOWx4oBB2vkOvFxO5cBNO
84zF49TOi7wFuZLKfmT1OAx1/wtU98P9NcRkPZhslvu6SS4Z7ohVH3QaTKFrXQ1B7INfxK+O9Itf
FgTY7ITew+fJTq2H9wmO+utE7kRiTOSUjzU7G6Wnvd2Z5l7F6ZNwlLEpEC8c+qgnn2Yx+LMSe+im
7A7kwL4YDVogslBXcjIKGltOydAUWz9CUmjjK7pm7tydQk2SYh6Z7K2ApQH9OWZdGF8V/6RUg1zI
msjykiI9h05HNosfXOIy4s5GlbGB++tbHs7rwFFH8hgxdtspB0sW6WsNsAKZmnDYUZQHsgvqAyZb
ZVnxRQB0PY7OuOuJmDmr0CQLTFUX9IXlIasr9FAVBp7Gw/jBJUlghBs6eCvJL854LC8uZeNrhEfs
xXGMG3My96KQ+s96cVuHvtpFTmhv46jAPC7H8VJH/rb4Z5Zm+dQ7qt9GFsyFrpvjw1QyJy2bf6PV
9c8xYRP4oJyDp6cH0wRKnTOE+yYBYS3nfOvm4j41WXyyAnIsiDr8MqnT/iqb+lsU+guV93A1ZTVt
AqXAV1tc/dUMSdtpAWZFJQwyGbHqLhxYipb8hrQSrRmIGPveaP51uIU1kR78Vgy+ZKoTvJQhvBM3
e2xCixc2u0GsaFaMH35H02OqNFmgqDKDtIKRIVdCHoAF1tbmIvyLEOdezZcEjwsPKySanrW9izgl
gd70OOJRD420OmqDQRcz5JNEgnIiCMNu2F3SuXbUOxu7Jf6hARYoPJaUoquYqNcoMnUJVCSnlIry
/gWK5Qmf0DfCzIJMI2g1BUlcLKCAWzo1RkkPw8s4MpINsTbLEIQoIrtz2ODgYgoXHwTDx9VcI4AI
Z+9dNFayNoKwf2q13V3sTh8btsKbSQDCjj073BU+ZwlGEB/xA5meactILMd8uS3bcd11EmnWLNn9
5dE+z9xqEy1+J3ZdY2YearcK/6S8Le0SZ5pE6qlNecZQxYD2SfNk60WxWA39rC5e0V8iLFuAas9V
74tXfpp+/JEgiN0zYABskF64WA5sVvkBWZ0BNI6ryqZlaj0sv2kNxnKQ9a6bCM/wJ4ovE1kpYyWP
TFn9arVsKXM7qdAxktzpNfNT2JIla2Xjjbd4L9oWW6SdvANoKbbDV5gApwtqxAdgfjkLSQt3Ru+p
wPG5UqwL+R4b+sXY20lM1ihYkn3it/GjzBIyaSP7liwFLHSFTQJrJfMJ/WZrjw0ry89BOm0AZA1H
nHzrfp4BwhCnQu5u8UiaUbzzfM3ADqwqI2h6Ozcy/7EU7VlssNqECPEUI7MgyTzKd5bnpRulaFGi
JCdOyTEfBNknhTY1rsmwOQCN+27Zzu9T8GBmxi6fsfJCGSK4smnhVI7RLi5t2I1Wfkwte99Bbt7M
Cpumozu2wr3w1wEKm12PXBanCsEM+aT1BkzE3hLOwwhN4oQr6IoR5ncc9a9TkYlS2EAayGnrd0kM
J6YxrqBNVnyY5is4i3Dh9DLtL/bkEd9YqCBFsOt+E/TRP9uo1lmQAbSw0YPxBhKsRf5MZVrdjri4
S89YG2VYfC417NT/vtQl2CIimtky9erJ5BbHp0dkTsBxO+U62nQxrVEs7X02ElJlWeUhtQHmxw1l
POT1R2VEat2yJ9vzzROwUkXfcdFd+zKp9zZ8ujWmVLW6jk2VHKyEXtGqGcbaI5E/3WCTBhg1dD3q
Yp/Gmd7YU/S5uB4R++TqnYlSfaD1TJL0FsfZ8OSz+ynNttloq1lCwLwd9l1zq/MaEMMgjE1b4ALF
TLcZqGWRAhifYCRNf8FCdMlbnlG5oeT5cEqKLT+wnXXqZsjSimLEEYqVqkeZHnXePSsYOlssDjZu
SWYuHEl/n/lI5Q1INwCn4Een8LSSIWxW/yWWlgMt+TghEga64+5QlIYP0lmmGLMbc44039HEnxmP
+Q9jjMlCYddVYbNrmvJSBJCWG0Gz5C33iPY3yBvLTac8LLgqurN8cyVofB8UUBMXAGM830cGX2zM
LK+ujv3cGEXFmzn/rYvqCidxWI9cduvB934nrtvjqLrPsgjnVc3l7YYG4I/IepyoV/zcMXbjiJS7
y9sngfSQuUtqPg62zWUozrkIvuc0/xtnFj42Ff/pqfm29hLibNpX3Wt7B9kSgL8rYJNB9kIpNVEj
K8xeCp1y5uQN+cAYhNgbQ58Ov0JRfekJ3g9ueOiPU4oO0WwFWhBAwjqT7w13/dXwon99Ndanvih/
l7+AFhtHy/9uWDLyA/DI0wyf8DPbV8PHGo52AZZcQ65gkUcEohkBgn4gldt8fsu91NkEniLcvqzP
RmlbxLz1Dy3Lyde2pShtX+aUKMmUNKDEWTA1UfLgz4v5NKYkotql65dwzfjZIOG6DmqiXo2I+OX5
mQUXZUV2jordp//SMk3shNu8w7BbNSXnWLJUC93Z1xL4eAibIx69K1KyFf7XGqg1dJCgn9/++74M
VR/TpQeMZ+MSasHyuAHAkvj1jOsuLLcjaZ5TFehbirxitlrNijUrV5QRr5RvuDybl9ro78oi1dGO
zRPcb6B+fbzRmXO0HCBOVjfvBqhwKye1z0bL4Fkb/KpJ7ENjd3dh+9Aephh3mGCgXZXbxmPkNC2X
RGdtUie9YxnmlSxf3Vjd8tG4Oj1xFB0i29gJUPNdZcHMuAmqRydxodKl8JILVHer2evWSjPBBhDT
rbx9hg1mU9inXrjBHgXIv1LNH0bg7suW9N1OInnCHrgygsWLWeefKkXVLSmWdRW+ZqHvcFm6jBEH
1PGZGz9CxwLiwcMNYe/HjrqXISBJ0GrsZ7N07i7QNQocquXQO7bo9lD01o8qhxTCOI2YJMmFb3bt
ux80DwCJvN2IurEzYcoF7aR2Q0kVI9FQC6NfjECe2tp282Doiq3p5L9qsKVnPvDK8qu9bClq29ne
0toV7PryI7mVEUsM5Lc0BRt/8CZQbBHWo4ibRhh3x8RbN8yheyC7/G42yZv9CH2BV6keMyAJ9d6S
COdk7Z3KaWAhStcbp2rLDQDdOvOx3Bv271SwfzC4FBwC19dZvhMuyInRTJqN8oz5CMXd4nvfd/1M
6mTMqNXrEe4nEdzZ1gaK5SXDLmeZOCT9R2fhYjcNZsOxaW/VzW+SP6WYyfIt27PFXx6hXZETwcBU
0TorXPsy1NljCV0cAS2Zxl2z1xbJuWEPKH1MASVNhGrldHltMhcbOwevKEC0RTZowBJj6TjIvfT9
f7EzfCzE6kwYCOEM9y81brE3BYQB3+wumUzrtRfjuYR3rZnBnGXYjpuxjx3efMzuqmedL2v4TMEc
76MaU+1UwwQbJm81pX66TfZlnBpX0qklTSLGYgX1IM7WNOHAV/07xobuTB8cePFrDeb8wmCUgn0a
dy3sw5UeeLBs14wRMBonWye/Ev3EWmVmfGrmzLv8iYL55ro9IFrJKTdY7Nkz3G0bPHbxAaI1dlCZ
frIMf80ncWuN/BMUarCTqmF73FNF0uWtGw2xzRPh91zywkwjvPEpS/VJeqm9w+5N1PVC2QEtuvaZ
czip/JcoTB9MJB+Z2ePSMV/NmLI4AuaBhcgnQtoEi90H2KwL9xjVNHa9DB+q3CdabhpOpqKGT7rb
2ApWQqQpblpA0ugoIYz1ko1L8zfx8kMG1YK8VagA1V20A9HU3EAMx7RiEwKdyZV0FGlG52QW6cUw
3ulenrKAl1AhrRtyoKlR8oxAD64y7RN0uY+g1x/pFH6nSRISJmneU7c7ZmF0RqD7Mxk+r2o9Pmjd
nKklo0KsZ01CqtObjNbMmhace4XNLCt2V4p861svc8ACJ4hSFlKrbd57N3MsuDXxvQLruNpNLLaY
D1k4iBBHuV0e6xDfmlYuxl02CSp2jM088f+omWxKu+s4DMPhWtjTsShgQdQCAURvmGADfVdto6QA
0W/wEec8nWmJhmIQ7bbLmSD4XfNsgNBdwRzUOwn8ih52cdhOyQv00WZjf3PKsd9rmZsU0q2JanW5
umbx1wKwNqnki4SxPwMiniN3KfxhYX3mNTLDjlWY7Hxxdmy4MFqkBNqEAhjdHA3QkgF/ZTnlI9m4
1hED5JFEHBghI2qEMiNK3s8gP4yLVwXVMUHBIUBtW6buWtjcL5kn0q2KjTWHFKSApBq2UT8fkQGw
aMnUopSdm9PkpjseK9IhXOYsFZEplzyl1Sks+5lpDJ8BtKeVt+QHGRRYO7vZp86cPfMGbnPvpNJx
vks3f7asRcKt8lu6fBhuyOCoUhk8eaIN9h17sJOlu1uw1F5mkVsrr4RS3MxDcv7vCzLJ+QTGx2XC
u+DduV+sABwEs8oxZe6VL0MmNANGmp5yjxTPgmUYkXkpqn12ew4odoSXWfimkz5ZV4JjYaC79Nx8
WvsyeEP5pR7RPh9ttofsTqJ/dC8cayy+jlWQEEVp9CtMQ376jjkCq0741tfVG2js6Ra3zlOJ/ohA
7IaMw7yilrb94k7Kb3uMpArW//3S7uxx35qLCnr5t741E3oVjf8K8qO2nefSpkHlBMz4d1kCcP1n
iOWlNN5GG2SYu9D8jWb4kBRxwva8Y+wF36PZvU/28j+yivBIgAdB3ObdhGuJkJU/n+FTAYSD60GE
KPo7dLczb/D0VKRWf9cz3CMcOxT+0P/HoaWDz5JHoDxbj0grzcvXe9E+RiHKDIwYzChu7gNrkLoa
Xistv6sEejUhJTtYQOQr56eZGU9dvuo39gK7sagClnDzj2VZj37jg9TIzn2Z8uZky9gwyB5Hpq5h
r7ajoKocIL2sa0ffWiI2x1jKo2EiNwamvYUWTg6V7rM15slhXSwMl6+wPoFg8NakSLPN5POd6XuM
hWhRcPO5zGyjcbR39oQQv24/Cmu+NCXBV4FjTeu6I3aqk8csZ9XKepaqDZiwnx10w2FOb1TgthvI
ZMZxMnBNsbumTElRrtYzJ2SefcxpclBjB73YR+3UkZvbVuaG7j7fG5DNFoz+H+aTn0aWn4LZTlaz
ySJ+KD2asTQ7tEb5mho/0BcJGPACsDRT8xxV8ugPSPLT4DKVfr4uWyyM6NotWO62UGLJY6weMsHO
yQYl0EQvoxuQPiuzBYRWfxi9SPYcowS+B/NJNemLTi16QL1sZyKuZ+anQLHJPW3LBB4ByrlKyJ9s
xm0hCWfdush/Wzs9UiTX4E8wuFLo4ISw241dl2c78v/arfWXUO0YcYu1bSoBEabbRX7zymnTbdtt
btQBsV9IDzWRm5t8BBybqmoH4uWajgNBbk131mRpVzABV2Pt/YBkEGvQjumGEBdNJz8/YQ6CoRdH
CAEB/kTFvS6cG2N2c60EKH2z8RjJLtSMmmieVWDoo+PIP/xg6FNIClmBDaH4KeYrjVswhOJUJtDo
RcTafsYYftXWcBtmAy/l2H0wkPuiWECbQPh41p4Tv9jCv0y48ruJt4q4uJXl1YcI3VvT0zE4k2/s
gqiWZwaskH0YeVBPPwgHIGGVU7L5atGsuMPOlBDRpSUAheOLl3kidmZXtXuhsU55RBHwo0clCNSP
DWRrbexoGlYAQjd1PaHidBBwzH4yryK3+pyr4nO04QKye+42Tnyz3eKhHfFLx4bIiVEh1t7Ni80g
yuaQOf3jNHjLvjd+j8bytRTRcLKL7KFzGr0HLA8Tz+AMtQWya9SlP02bYwMquw9PUv0aXXg0e9w8
Pd/CyC6ZlU75r6fSSI2WeDn0eEZ4nQ3F5j8MplcsJbsuJvnKi4CdIF3boCGpQe2Hz0RqlPuYMV81
SL1KtdiVld0/MG6IQV/w6LchT25CpdAt7hnqjHsACsUsDHeTgMZAD8Gi9mnK0UxKQlsb2sFVZeqv
6JBJBiZoNJeYyrVtKgNnkfswy2g7pOJvjKIJqXDEow/MQhnOq+P/64oFL9eG4Gcd78XBm6O8OiXb
wEIhkz7Qw7/ZwnkeiLSNAH2v2LYlSwjml0G/w+Z1eFb+Pyt0HiozukApESuqo3ZnV94pnlCH0d/K
Ff6MChKfV5hbiJyA2QCtsSvDGZJHz8bAt6R6Y80q1n0YLIiBxK6z/GxfLGDq2yWemOAZdqog89fM
QtaD6Z4HQjrXsas+OJODddAPnzSi8OlQsAzYFmMzIES6ND/CELaL3RE+62TRX7oyXlSnOBUyuebD
IUncTWOJe48tr89t9UZ2KFk6LxCQUHREz0Di0gEal9s5EpPaAX8NnKKcoVWUxclp6CmkiJrcVMLT
l4BcvimDk5Sm3Xc/oTNG88Ksu7DeSU0YOL2AJVXF3WF+kWfsyCtzQGjqzY/e9Oyl8tXrBtjGY47g
o6oOI9NdIoiiPVo2Dnk5DCs/qlE5lL/8Kaj207I61SWfrzAhJtu4veqCe7+1PoDNQ09xkLHOEIkK
vcTEOi4b3OyNYJ760IKMTgq6Nie/9c3iuB8J7yECfQ0qvdyWMZYb6vnVnDUfTC4C9vTpTaRkRPlA
uXOVMAuQ0CoVKkZHMwSvEeVEuntBhoWQEO2wXe+9dpT73p8+XEJbuiJBEmvdmcl8c/xfZTkRU1lN
C+GHhG2MsD3eJ33E7/oc/jYRf5pCJL+mT845z+6mFcaHkQf5pVXeqxLudQ76cyqZo6Ow2yx/FstG
1Uu5JMi3X9Nss+rDCDaioKTo2uENNncloiqbI2XV1EQIA4ZhTPLH9xKmDVjZ+7Fjl6vRyhrzY9bj
/SoKCVivBjaVlE+BeMvRz6+CYfYYglx4hoklz5gausNz1s7LYDY+tXB+iclRN9KCd1XFWp+X+114
O9IAsO5A9+OQ2F7siu2EivIl05O48WISj9hgYnb/OIKyBqV2JCLjuQo9SROmX1Kj/hBFfnQ7+9uP
1MA8CWVkzRVnMgrqwY8AlooxBuKy1sZTZ6fZzipxkI2TGUFw986iceSmM5uWgAYs1XFMvTLmJ2kk
Ym/F68JCeuQE+QfqrBQSYgB8PIArLG5ZwEdj2X2MQL/iBFu+oAWM1myFq/XgMG2Z/PDUdLo7+g0h
7ZF0TjFCiE1uh0igelmd/vvCD2BE8JaAIlyCd6J0ybIZqnMs0tsgLCC9BuZr+leShyq+uNaM3VyW
FXvHeKSQ74pdy4O1c+3wPGmyy8xG6RlDLn+bYpkHHQjxx0WJs9FEG5zaLKP0BNK7MT2UhlTyL2xy
noekq0+K6On/f5mWX+Yz31bl+1QtqTHuvUg9ZAhr1qWNfU1MNdMwdGnFEXHDhqH01jHRTVhY/06B
hQW/8OnHUn/6NwaTvQ3jZZFd0J9DKLokTDNbQX8LU59UpbM7P0fTD2KDetsmw0sUxCeBn6/KmZiO
iX6cXfOWMmaZJSlIhgI9ZZODxrQlc0gbt1a59W0UztWP6yu67IdZk5DsMnv1SE2qQvseyWY1pCQA
cvetKxQUK4J2Lt7wJ3bdawSK1G+bv12Y/ILrOAK8gnXlqo2XAGyYY9CJf6RsP5At8TwLDlLiQOk0
cYUpVmY2FgtgpcFTbxO7CEMG3fwRG3C7z+loAx5SV4gPHmk0N3zHeOSKKr2MbFN58CRTp+QN3MuM
fiu6I8/aS7tEnF8Z/LYR9L8kLY+UI/VuaONNAL/ADl06tvkqTNJdXfpkMSxbI8lzsXSITb8jPhM3
e7JJkYOPfPAM/K4FiNFtOjjfuPAfRwU81HzwoqTkdzIfdd2eWwPny0DpCHJEHkQfoKniwBFZuUa4
yd5+eFHKfBStggZWWkcVUkfhpvgU5XAQFasNqq4jWhbaGURro3gtRhTyHeUqo7R3yZ2JF+bYFjJa
faFnAhHCd5xa/4VY+N9mb+4buWcifR5dhnGErN0gQVJnN7wAlk2iViyyx3R+bfPxEZ5wRXfAGcpu
GPdI4xIAR8vusRK2AxicdqwAFrK4zCBf8B7zPwQSzP1aPKAL/QDzQEnGQMSma5IE3ig+Oe9iOyBT
cGw0uXcghgH76LD85jGzbjmon8AHCRxmzUtURX95NG9jCJSkCZ8QsLG/hGBUMvRiaPZKiPBPE1h3
M/JORQLyf2BvMgfVByaZZQ33VuYUsllzIvvodWBQufzHuTPdcjIogiQ65ZWLb2WZlGpYxAmceHu4
eGTHzAOEPg5nUb6pon+BifBjOuN9zvxNMbKLoKPjkexoAyydPc4ER6ZOyaYEJl/FsDULyWDhiCMg
Ykndukx9A1PU5Xz21KOREUnU+d+z4obzGAnE/ZIAqSuUc7BVkHRXJTKuTHTEXtQvgUaOlbanbAlw
M6X8Eo3/XSzQwpkcF4Qi3H7sBHJ7vHhm+EoftOnG5C1AYsXVRyCOHg8Mcy95MfMaGMtkuj0SVBSv
3YqxAyboaRHed8j3qhYAXqk+bd9/KvhnWLD/dsxqRNDodR7y99Njh2R2QaEPbD+n5h9hky7rP3g5
kSxOaarQsp+rAshmRH9luFh4a41o0NYzaVnG3X3vVfFvxDxQKzjTRnVxGQqUzXCheUYjuuYgfNBl
HF0qU+yygrPA19a8HUKL891tX3zVXHTY//Xs5JxwnNS2QrCAMcb0aErZ/0Hc42ctupeAJzDPqxdQ
zGyt7OSNWd9+GuWd2VGSUNxR4oIS2iYjov2pmV6iLovWcPfRdxlPaZ+elOAwbPkcSX8NaPFY24L4
fM61eKsb5y8QKzZ09sgCAk17aEIdH5PFTeSbxD+7XriDH+6u5vDTq1hWxr3F20gpFJQQlAQydYc9
S9qqoy95xdSUUe9vEirBCsVQnFBKAwpjaOzD/4Z54g9NusWDcEKXifpwqt4sTa+cqQ9AeFzL3BFe
z58iRi3gjAQbGlhg6oo8mXJuHyxoHhDED3XtXgdpw5yvG656yfgqUualxnDewjfgIJx2KcigsmO7
Ffk9HPeOqNWsfS/z8cFRFtqmvDw5Ph9qZf3oxvrtZ+YbkEQAUoknpuovzDKONt4sbU8rb+jvicpu
xTjDKDfvxtRfWPKuOo7FfUfRtkKkC/iExBna29d0xihim2vmvYgS4Mkqy97lgX9i+fs5TV+u3T7W
DXP3gtDWblQHHjlGi0B2GTOPWXqwwZLnvxkfmpbwO12XiCfpDIRtSA4jNGWI1aR+7GtEpX3zwNaf
5pyyFlFKK4217+loy8HNb8Il6tT+T9hU714vTv7Iq5qYVr8d6u4rzIoPGdTZpqufs5j1WeN9kRAI
TmoSsDmx4TSTxe6alsGW9AP28huPsf9ErBn3bH0cOv4BQi5MHoQJt7yxBsJ9wvnaoyUvjUaNIIb2
JQjBvSBzdQy++w4Ab8FHtmr2UTfjVdM8SFX41FdfpBexPg2RWS2GAPzet8gr2dAsHJeEKEbDR3Va
c6xwQ/ATyKPPwsICxwgc/SoZMgzw5dXkRNJG+pYE5lEOX0nXYBvh3/kel3z535HjJb9expkzpjwi
Zf01kfFoQaOnih7QinnXwuVkajXUAoM08Qy1GdAPy2qeXYDWBHuOCKqtQ205u9AxznWB1JjIrTtU
D5OCKzilpdqDOFzbHSJ1x3XPXYT2rPPsP0MUPnUOR4QXhHcjG7sHI0+vdYDksSi7hyyf3N1M8JLR
Nlcdds/S4CdlOPAd2/opi8xLJBgKYjd6aX33O+vyT+I40rX2/7Q57QoRrX9C82/pMjSQPnP1KlCI
ebkk02hCh4p+Hx8Sx5nZo9rOofZ0xWnMgw/2lR7JL1Dc9PQ3jEzj6PjyjVXEzQ7Q05N5SCxLMv4M
sfGQ+CmNfQ+TePB/vQn0bW6ZOK6UPBRh/jRZUbShrP7QIeKyyQz+TJ1ivBGhLrXHdht0V2hRFs2Y
/iA9E8cA7JZPWAByNQf+V0POLBM68lwnKbYs2wPYBVgFM/ycbQ96bDBJLIridt57Pl2DRPTK7gbl
O0Ut+mer7NfEWlNFerdknJ48kxxSS+OdV83KD0ETW7p6LHs+biWZ32WJ/VFlBiZI6+xZ1h8VcKuk
ok+PcS32DpULFoI/VhvA5kjljtG3sW2KED7I6LZreCbk3pvhNkiLwyBE9DtMcq+yTe3a+nMqreVI
e0vm+scc9IffFm943cxVLsx3l0d2M3XTo9dYZwKxzGfZ6x0PB8l145Mb9hbFdPYr4ohM1FEGh2Y8
GrXCylOiTZeW81Ksh6DGXrOEIg5AhGC4kj3nVDRWLlcaJy6F/mg0nH4eapDUgQ4bq38eGtp929ib
Bm8fdJJbXFo7h+AuTEbwPnor2gy1vrkd6kRjLJfY3v4sc6LXcokQykg8fmrpTo1QsTu3x/4abF2W
QQzSucO7nqtewmpaz9O2M2vjCeHUJhibF0QX6MWd8DL3oHMkt2oEJZ5pY9I8skp7YzZEtBReFCcw
Tm2KetRFVuyrN+08p073hYjCuqV966yLoN2FlkzO4cynHQfefEzMZ7f09kVkWe9tBgzYMA+2JT47
rMuHLCkWSEe8pvdA2ccmaSpG96ra8F88b2fOj01To/xhwm5uKzJ/O3d+84g58vBmXQbV0SbD31gZ
uNGa7DdMSuPSeGKrdec8Ba7/mE2uv06b1sdl/RM6WcGDi0uwdtaVXz6YU02uRkXnpeVVLcZDLv1r
guJnSCYSaEy1jhefg0Z/y+JQQTdKSvdIkp/sKDa77Lce218QDSfRdcEpkxY8+BhfWmMBBBv0gWH8
Q8lRX7v43nQ7vpjUxuT6zJxVmH3ek9nsztw2vPiLwZkUp343u9k7CbNd5uyN2GRharvQts1sl8Yt
c+vAdTjZnds8OuHimvSP4+LErLP+0icWEK0iIgeLhnjV2yi3CuNFkL2yx8j+kSNaZ4y+aZz2L6m9
32Vcobfku6ozyu2YtX0catYq8bwpQxR0TZjTrK7H2Lp5bHQGu+DttfxpLXJ3b0qCZMwbP1+DYIYE
PAyKG7LMPtEMxGvHcq+xmbCJs9HrW+rMe32TCQeE00kIK2XKPVFTM7InI96as8I2qQl1H/xBWfYd
4uFB5f/s25Z6GaJLgAcIRRj8CQ12iqF/yHwqi3exJuonNor9FA4/cSjPuZHpTdFY+dqZU8Rd9luA
ihyCXES9448UEuGBBvQ5UiQ6urXqN5l+6g0KRKvvUSuE5qFTwXaG7XOsbfqmdAKeGIdldQ4Zopk7
P6zpmwpxR7noPjmBQLqFvJfX9C2AicFmu1IXs6gr7O3JV66mHyfj46WAOJUmKV+0tRSvMxm+wN5x
rRnNxqx4/7tI/+ZuEzxbo14Uwl+9HRIModljIjChO+6pH3okXK5BIm0YRy7s6vqEKYhbJ52DrcQJ
+Cwe084muyrm+scS0eyYKb9lFv2B1Wsip0oCA9LYbQ95Go+XdAROaKJZAhLcc8i7RY/UwU9uPuIP
RgSLyDqmJd75Pd/rGDC/+x9757EcObKl6VeZBxiUQTiU2dgsGDqCDKogmcwNjCqhtXAATz+fI9vu
rczbXdV3MbteFK3IDIFAuB8/4hdiSDDpKO9Lmd/rQ3Dn+UZ3XH7MiXuxG0PfG1+xTVRrgQEA1YnA
JeEBm1mD2FngkTapNxq0clvUHhkPrVLL+5Ex/p5t0R6dOYfa4iEF5LkNS/nsMcE8ln11ye0Ab/IA
3ZPUu09Spn/pCANqyDxAwWgukB0i9UPv4FyD898nDGEOmkrc22n8bhnF9EThe5gltHcabNdjVvv3
QWyH+9llrzHsulj19JJZuXmdRY+GPVoErg5olFXQDAXh1jOXBPZBT8C495vc2bZoymxiWmYRk7ZT
CN6KI7UfdtWAgHepG9UNpEmdGh6FHgGk0El0E+hbap4GJ3nH3Ta80imHIGYPPq5pjN2yACeH0GLn
ViaKPFM+B1sQjrPf3kwoQetF2pwwc2hOyO+FSCSAb5Wt4Z3lUPuEsujgjW13Wv7kd96MbOMcg3GC
JrAeuon+HCQYmonjubFOgYK8ov352qXxdsKrc8eBhbNs1rmbVM3SJ4RkQY/PZBQ2kK7KJ95Wedkv
LY6udWdEt65916kBJ7mbSaNrh0fUFdr+DPCn6QavvvkQOGN7g1XZlS26klFHghO9Np38bHhzAUNR
3vjt0Svb29agbeghYrpqjIhCOUPTMrVeIuioZ5CCOm2U8hmN/5zOeHoBl4ZUYl+8wZJEvPHOoSGx
RugU5u0saXO7iM327XiAHDuffct6GSf7Nm396Sxy2hqVh9odQ1p0wUDNyACreKsE6IUH6LPtOynt
py1wlFfptToD5sHfDvLKaUBU1Uac7bxCfwkKnUZVk+zM0kGMqLquUETBsAQEIn4wDOr84RgEzDR0
2RWbzJIoQdams6+H6LaSXX1qavpso0g3uJ6tc6tnqFRVz3jemvC+UfgBdrquASwhDKbd4eH8ZFcD
tLmSPllaCHV8JDO0eDd9hV78WjladR/h1nFAW+wViCP+geHOqSbGRuS3Mi68XTxqt+B7ceWyioeG
fppfFdUhwrehDCj7ZiyQ4jpxV3NiTUDlmmyExMCf5mmv4TRJqxLMca40yscS1pNflQn8v+rFaWRO
RYF2UJK/isZ9j0PEVfqpOBjmPN1Y8bwRJSb3k2FBrQrq7VAwHCid+By2ernzu4BKnGa2Tlz4xomB
NHOD86mOtOY3dwRB3q1ao7PQYeVpTa0/mrVx41TuR1Vr3XNRA2IA/3ALyoZiW6zqwsHqNyq7fZU1
4gbmNOUfWszP4HqzE+ZG0Qq/+Gpju5kNhAfFtZbaniyc3W6hvuhITz9YHrqaFuanKz0317glsh+c
6ImSiWFnhLlGGFj7rMuR1Zrpit+1MO/XTWB7txpmDJwQaPvGQsBkj08Yyb/7QvZ30ciMXnf3DQbF
DM3ij5b0g6McWn2CHaDjy/TkqqFiEmFqElAGV5p8TA0gHJQvsKT88UYG3RMnHISgxBTbeAw3OGF9
cejpL23waPTs2QLi9rbwGaq4Zol16Qhnwkd2FkkL9BMa/QMoU3NPIQQVa/JP7coEeoyZQ6ek27CN
mREZnf3+GVOW+tFGBQLaajyvTfNkUKg+DQAnVO8UT1ylW5nXd1qb0KTpJdjQQh5CTVO2IaCgehT/
MZm6ai3RrsoqHbduA+wgjeVTjESC51hgbXG1O7fiq0EI+KP0zH2LHQJGYAWIi+ka61gyMeaE8EiR
nJJrhQHdTk1zrOeIbeXq5KTdgkO3h9ccHTZvDkaIvozjQhxU2LQjPCUYVhrg4y3DwHAzRL150w+e
tzfSAaAFfk8zco3f7ZiGmG/HO6OnhdEm0RohFKA0HUHRm8NT2iChraPDy5CCchU602wb91WEzCwa
NN9bb5eZnX+ftskZFUP1NdB8QFfl3MajcqWh1+NNNsYtznzBVhhVCQ49qCcHrTChbUZQE7MHY+rM
61n9aDuAcx6WVTs3uRgmGoi0N9aa2+RbznY025h+iQgLvyoEJizBeQ19rLqAtAREgzb0aCBTRL/a
SGBID+POnF0K9p6OUVpbnxKB3SsrZ0bvgxdras9Z+7aJnUfrPpgj3S1wzqd4QjqgCIxpY+ZA9uqx
PAS6fHad7rpNyBfwsVCpaGMgcJneaGXnX5kmkAyEO4xV3kHoKfrWPIRddTSzwV25MtEAQl5ZombJ
T1Ow1XVUCmZ/xurFrdCFsCkG6nGXgG+8RRb/LDXOjtLpgzt0LNK95XVo3Mhmh9IZgCTNEVec2nLD
nBjfea1FdrZGHrxDj5geq+Ip6hBZ0NMATJ+8+hLWeAEO4MrMcVBBdAM9UcbAuxI/z9EV5TFXTsfx
YJxqGzUZCXdfG+aE8g4MyVAFMGvm/lUOmfGIAME97yofA7jsa9AbNMU4s9eKtmgF9MmgbCtVASjF
sMvMIGDOSQKJVZphJQyrBwl6WdQnuJavsYxayGTpj6JB1kKg6nQ1YnGyYdi/daxGBx4zE3mBHXd1
f91q4tDK6QfcHX8lponhs+EcO0GEjmt7JzS6vUbS0jqiDwTq2Tm06SSglyjPtW4+iZTxpwRPtHPR
Y1gHeKlLuMRrvAeeUSy29lM49vd9W+H8YurBwZVkqFiF0+crNdLcSPt0EKvcYPM1QuoZvKNWKjIg
NkJzmP6ggOFssB37WrZIUeCgjBtsbr/m3WNgo8DpWymNhqD6chiI7vHTs24zOX+4sHmAGgLXnSVa
RL2nfbrMlvB9J/FMA6Wh3sXHuge2L0hqTvT/h+Pc2W+RhV7s2INT18ZBdaJa0PaMopzyYOWFve3G
wFy3XXyhX0Bc8sIjmVyw8iR3zze5aX2MJpDtl599On8Pp2g7hD5qRsBe9KnCN73u7tmhAPDREatf
W80xdhP47HXSG3T567Y5auqHCGd6/MvvTZ2iYGy5xWM7e8jIxwUplJ1DTOVH6HbMQG0ddLE51Wea
SNGt1Js9hmfD0SO9OHZdfk0uQLALeBUtO4zT9YwBGCZtfsA4iHJ+6kINekjlbH0A0LRrU4tuDfAJ
9HNd0uA8xmHXs5PvwBYA4sPTSUFxMu/PV0W16UE0nRwm4pjW3VujwrWWqOHnzMf1MRVH8sBTU5AZ
mXP2OXvQR+axfhkaEH+0THDrsjWqVe+rBM0+FAbgWKxAHUuM+OBG0TbUjiMo+lWiIXoqQ0XG8cdi
DWk5gwlevCFHnNwLvb6hF3wNuUOt1LynpOSkiXqabAO+hnWEjKxEYJwWhy+esfPcZiggGQmAdRyn
mRzRZ6gaLgDl/MqP9PWMMJDp5fmpjlDwMvsI/7dO7sDxrmlAMpuYvC8kiY4pwwrcqKxT6NHA9+J0
0/a0KmNg7Ku5SRggZ+7r4PaQy/T8R1MFX5BfsWEpmMORyz11ReOyEysscjmdNrUZ7ITeKflEZD9a
RCPKhIFdGg7HBqTJFbko4/IoJQmLZvzhcBBnWIdMf9fduADFNzLV52NnoiOe6qiqoBiwnfSOEbg5
P2uagS7XCCKxzqEaDgOaa7PpZ1cN6Qf0gR4w1H1nAfmc4AGC8uoZt1lgZjgxhynSD7rBITpLECtN
9YRpjXb0WiDQiEnGoFCYYcaf0/SZoeG9xmmXtncar5sst7dgaA5F0l0VhSx2hUqBNQGsoGux7rOd
EJTDSy97/zQ9QEjR74LG8O7qRP/I8iaC2Cs2FmIkp6RBSHrO4wtSbg6MTDRrZOlElzGiDmin9gwL
DYOM8TodCn8fNmF5Sd0GGJY9ADePbEb6xLXH2oqjx1gAtp5MqCBJ6KAD7Ua3Tjls4nb0dugPxtD7
kbq1v9d6fpdm1m0JOnXFNGg7ZuZJl9b0OCq7Bzidjyak+wsQyLUj2/i6NouNL8oGWImxruYEmiBC
stcYjRTUZiDH6PrQ8Yz3jEc5u/xpAqnVRztmtUcd1HcpG+PYms1XSKhcpwLt0RGg5zyiPEWf3dha
Ho3YDgAHJLEYkdNRh9WPNbylhdW+A6l2NeRxvkHpNH/qhuTZDCPExXTX20516z4jOIdGt3ijN9BA
eQUbgRcg9aWLSgYdga6qXuwfcR+nDJRIybsaK0nqfx1TuIOs/fldmN74ETRwwoMIXqJHv3BrWFBC
0DcgXcbpoqZLvEUWatoaWLRf9Zx3a93bI+4dgBhwVhjKzte4eL2AhGOiDuKU8oIkxKqCs5Pa+imZ
og9c797qPsluPBp261RW8K5psjfEgza/+FEoHqDZaKfIAXo/6mF6mVpZAtuEtZRycrWZ5T6ZnoT5
XMZbs5++tQ7OnUGF4SRizFu3M+WD01n7QnfGbY9o7Zpk2boEVcjMTCC6opD/PWo5KFLRtQBFiRJM
uiPgJueGlgdTimA9RzYBx+HAH3BpwO0SlQj7xQrFs2PgvjZO8V0dVRcsydKX0Myn/ajS78CCnKyn
xZ5Ay5BftI+RnT+M6JI0oOV2k3AQMbZ6cjc/P2TRcJvLxDlkTtSsZt3TzohDog+AZIMof1hUB9Qx
lFBCoL4Uj5JpTkbRKxbKruVCikinJ1H04y1S1uY2MvNby6g13O4YlCBw465z7FYSIK2g9+RNpeFO
K0DFNzOaQKDfx5tCeQNM0BhsKhCMqfpPWY3zPhkjF1Kwa66B3Y4AdxGsR10ET5d0sL6hVXlMBv9e
CsSLB50BXZ6k33T/PWg6bT9ajHf8vho2lUWt3AgbhYnKMk7G9ApKHvl4AC0rfFW4AvsQyKR8THNW
IdoKhgOUXQhQdW5FGy8tSUyMCZ/ALktuYaT1SOlRtwOmALiDivUevZThPITGioKE00WvbhDIB+fp
onJjVtJ4txL9nmR+fmrHQEl0RBuz7ttN7PvTt8hpH8qegb7Rd8gCY4CO9oaOn55hl9vG1eWTF9hI
P2r1psduZuMxymbOM3xaHKIgt8bbNkT52vCzBp/kHeIaELMZHD5MlsXXhebaMTAGZxM0jcmW66y7
PBB0IbxuvgkThKa06ilNYvnl1cD/rDwznmXTIqtkjtUttLtpj1IA7ejWhtAcdC5e9RDEaAOUbwmK
Ujk4T3zkx+8ljVGc5PQ1juU+hdJY3JadGHbTEDonUc75cTBDXE7Lcri2vOuM5Ogoc3TQk1lO32Gu
HI00bp46IMVXXiXtU2u5zs52S+gTvay3do2cdx+Zgnq4HS9gBXBJZrSO2R88OFptNF0Qrr5D+plZ
sjSdQ+U8SgfLa2Bv8a5qOjJtDZn1VLo3bYo4GrA9i+OjHy5tjneky3n06qbtaz1nz65uhU+1qF5b
su1HzPkYvbLfTPz6IIGH/RvefGxb8daMJdMJTo1j4IjxMfC1b1AcossigPs/QsF/IxRsINv7XwsF
X8G1kG/F25/FgdUzfooDm/4flmMItNxcROR/Oo/99CIz/D9832Wc4rhQ8x0S2X+IA2uGi0+ZZ5qe
a9MNtB2l2EsvTJmSaabzB85YuuU7wmTz+J74d9SBLXVpf/Lc8gwbxigCbJYpXCo7zMl+FQduNVf2
SU+tmra4QyFfJeceiJBbNa+6NViMrvMJsqEHatxzvbuhG0S0RskhMtZYaEFAxF1ATyGQ04o62D2Y
oXWZMPA4kYVINp0MUJio+9JIn2gCCnGqtMAa9sCKG/NUpFH+Y8qGJnoxRmwessjtLnqbxQgTWbDG
VmAtW4NeYTtc0JW13Zu89TDN9TjJPOVmNsdMaQtqcunZ+Xgy2wIXLhNNpGYrPPQUtnJQqJtEojgI
mTFycR+3wW8iQ4OhImYCbrEBEY3GnucTV6hs/AGgv5nmI+qiKfqvblgPn4PZ5x89ucO3BjApMicp
uMFVXCI79s3ypr68DUoB5XYG2MaE0Ra4N8VFk34CZ55A9qMZBQ3DAtZAjZEioJsyuYL1IBGB28AB
I10ZkhDsYE+b/tGMMZ4BDqfbLpCRGvB30SaADrnT3rNE0VS+lLrfXtsmumFXqDZGAHFAZ2ItUuHr
dIUWbPHqD3ENyynB4XItK27jCWZSXH2nL+Nmb3GXt9k1LfyweqNlm7XHOpi84suuKwc9G8vra4gj
vH49Pae+nGBs0daeskvhUQwfxigLIXbAHQDxV/joaWytvk6Gra6FprirDCGNV9JvhRHAEZhZXhHW
0baQthHt87mox/0kwUfcBprV0OFL56LrnvEaKj90NIn4qnqHkQwCZh4tELuOnhFEQAIFpw9mERXY
N4ay9CvxPGpkvwZwIPk28UIxbtKuSMNdb9OtwB07hAkr0MtFajp8CVvhfGrunH/NTIcScjU8Hjd8
4BLRlaFtsXan2Yu1qW26Z1OAlVvJXILZcEWBBKVnJhOqlm1N0VoJt7oIG83kGwenDT6gC/WJeX3d
0XxHmK0HKSQ6b0sW7F/0cJj8b2NtDALFaJTrcAPVyuklh8EERGoEfAnrBnNpsaK494yVTEa09Fwz
8oYd5XyUH3vLsb3nuBmCAYGPIstPaWhH3wq9i90Pqx3s6Ii1WpEop9t5RPm6RoV5zAGX9lIJQjBT
HItZEV20NNgXuWyqH2RycUIn0YKdafp4KR2slHHFurAn+wl3ZmAj5SjqN7x52lfDmtGGnntEPpKV
3XWd/knyX2W7aRpbmI7t0DS4VhDG9lPWjy2WwW2b7xKwtfTgmx7h1FVddbLfoZUaWLvJGYQNwy3s
BjxRp0I+OnPSZ3vmm058gl5flXvPTVylOIqxWodHSQCfBpiiNx96P4iG7yIjcB10q6IQlHRX7XWW
lO2nPyAL9pHbYEjuXFTbK9QFmiJP7vEMqZtTMA0AyTiwq/lVa3INuIEdTx7yXj1KBps5EKkEK8VA
+1Vn4gluPMkjHKSuRKjl2j2mPFFynHBLvRcGoq77OYd+Qq4g82OCGnV01UEBM9eAUmCKsu8x/psY
2SM80IVehfiNmXtgNM3JxSy5JEXcAsiiPLMS3Mo2PhIGwRHJK1BGGBJCL6cFUVWbFBxx+VjrOsoY
kdUMj8h1ltodKR6NOsD18NjbNM7brRPoTJxjxxMvTutEFEQodQQ72ZpqzN9H2EpIjw27YRTuDkDH
MQZHunrKoz1zwSC/Ea7XQHGZSwC7aBKW8NH93pvf2m6qcMEmGRpq1KDhT5FUNxasGcqeca40b0L8
FaaDsTH8ae5QGo8B/Tgr4fdT82CkUIieijjTmuumk7Lbxmj/8AmMpvmGedjMOF6a8FcRpIoh1Ggp
u8H265JechUi7UHjug83DZQxpcniaQ8Z7tCPmQanFO+PyYlX4RSnEX1/C80eaThVfhO1DTJy9H5H
5KjroaHXhRjJdVA29oveGuKii7ACABbQSc3MsPaPhuE1IFRFgTzKFNPKXOceXR4QxinG9yLT0Ier
U0Lrnu9RuFtXt2Ps+Fpm7dnOQgTa3fTSJXC3CJsXO1ki0HgjZzwqNk5dy3T1/yUn232V57f8q/0/
Ktn7wNwP3FHU/d9ff21//h5+leu37u2XXzZFhwbVff/VTA9fKLjwVF7oPx753/3H//W1vMrfZFu2
/lfZFq53ZfPV/jnZUk/4D+NX8Qc6mATnXxItYf1BJuU7vu1aKCc6+j9dGDQcGoibhukL9F9/Wi38
I9EyzD84Yh2HQwM9FB0pjX8n0SKd+i3RshwLowdBmxJejG85yqXh4+0hLsIWr9n/jRw6W0pDxBW3
0HjF4BXbGQizWXOkpN9Us382TBjsDSAkMGKMBKo5PRl68OpHiq0GO2zsQGaDdHm3aRlmOoL7Q+Zf
Zo9x3myH2KghRG1MH72P2pFW+cjtzjCwshTkobIGmjEkYMS7RlyjpYnPj2x6ji0o9HGA/wK8k3uC
70no3ruD1hRJm80oLCRIuCkXZpbpe6rD6ImREFlVo/4SInsQYaVK0tggRt7NVB72TQfPi+0I2kr9
dTTdg3rmEG9T8OkbKOpwRdU/d9qp9KNTrpDJZc5LjiZsxg4BX1qB49ZMJLB2zdGAOZGXpbCzK8ii
ict5YI7DKvHyd/qK59atgaMzSo1r+lbjBPvYOTiZe1YPwMIL4i5/9IyuA6jJZxkdVGbEnN60I4CX
5QOZlgjBPLzOHq87evawim3q19FzP9WLLK+eZ8OXKVCGSUKQ84FRY2cF2zqduPBEVDdl3t6NYfbu
uDXwUNwQANpheJdrFzenGRT3cOUnOm56Er37c/XpO8ljHcXvLYJfCHlgfTbaPZx5I3pPBtVUSt1D
68lbu0MAfAzfUajE7MjEh5BxrnuVYMVFcxnYjlY9WB4iM0B2hpXIdS6ObppUn7K3ffzSREOWxEWV
cvxGH2BExtm/9An4jKhicj30uDUGfClaOGyQD0lBw832qQaydLNY/GbM3jdVLo8uLcWVw0TQklvR
rrXRspD1YC2D1H9f3qKW4a1s9EuilglwxGtPj5DkhYHDW2o9HSrD2QweS1mOhsqinS/Pd3e5g8lt
hA4u9kzvdbtOlOShbx3zBOhoGIKaQE32yoDBXqh1wgQcxgEuynVlvyArBSOdG5t79jnS4vdArTr1
rz6niBnC4KhCnvTzmTMLX2qQhJjULDes96ubMOTbYpNBJGgAvwxtehnEOa0YSFDsaPSLKuQA0+Hd
6TB5lXSPEOpAjU1xpAa1HJnXIkT8Dc1P1phfryu4JzQnMMXru+3ywsvtFo31I5M3jCKv/YovBMkg
9pf6RCmtH6Cqxa0ubper1ZSm/OxAf/aN7fKQgGRXNDHuwUF7oUPV/Y31srJW/qf1MvWSYwsbvq1u
uo6nuy422H+OTq6DABdZsX01KHHRIHcOJjyjK6l5l+X9/xS0736+7p+9qX8vOpd3c6g3Pccw6DT/
FgsNbEas1sjsK2NSIAj2TXjKUpOmLeq1WK7daIN7UYvmr99WGd38y4f809v+ZoQDxLNtIcPxIT2s
bGTyHgcFUnDs9r+5mwZuQP/6Tlhwm47Nf8hs/Xo7ZV6kOGCR6JsWkWhAtMeO2djBZQJ9uAJD2G1o
+723PttACnHOQ5TaRHopQv/w15/ZUMbiv39oWhC2De4PEIuuLvVP546s4K8YgqlzDEdoQHUBCZmj
PxC21fUYEV83iee1gaV3lh4GNfQKxYu6OhwN9yRD4EYgOrbjcw5W/+9uFIf1X17dbzcKfoAWjjrr
DoUygI3aLYpSbFJ1lNWJfQBXeAnVKQY7lIp4LP/u/a3/7AJc4dksRByXPPu32+PPbmXp0QT4B1hk
28BmH1L0AUdGLetAbdNERRe+zE803dDz8a+xF/psNUnISgg1kxd5GFZYP6zCg0KtlrD/CqGHEJU8
0tpBRNC7xJQu8BAwl9DBwWaUUBwPHCSj9orQDU3VdL7W6cdbnJSFOibUKZ+Q0sq+umUIBq6+Z/CO
1j4CPFxdXvc4V5QnZSlZuBl6gy7ifvqwgSTOFx3Ku+VIMXzcC3W1xdRRYyQe0FL5CgcVzaeYIDpD
yLtqQ2gKvbgVRVusfR+RLqKoVPdA/U+fvnWi+R6rj5qow4459dmIpq2XGW+VYHDPNTXVV2Y4D3nW
74YY3I+rDqt0HC6znd1mwrnU4xfIzApdNA4GirfNlJfbFGKFjthLkmvnhO1BtbXxTeN5somsy9Ez
u+m8nWZ+TZdbZp983fmIYDkHaJb+fBu1iJeMSgvJWcKyBiGC0bfKOVy1cCN166XtXRzQNYJj2G+H
fUdo+Zne2AD9CvNFNjaMJD7vcpYssT32+ZaKVj0b0gIuXaufz+IMcerH5XF/vVNNQwXZ37Yqm5RA
DH3Dd2jG/bpVgcmiMm6jdrJkgj3ymACBwvvZI/2qUjQXEqvGcpVLqnTv4HjJuyvde4C232p1cqlb
Ec/zV9BqO3diwaibwAz2jvbF42Q5836ISS4bh69+2fu3oMm+tTaWJ34Kn6sfcMbxtY3jYpczxe8d
FHt4btzpTs/Pgqdq6rarp6rEU+YT/gzVvoxjVP+Mc8gwdlUqzneBw3CeQITiWx3y7J1aEChVDsJ9
YEN1NWvLtsfvvuKl1yEyoNl7pu62euXeZWIo2upOJwMaOX6WjLGpOSvjQC39lkUYDt59XmTfcGNm
9UnyoDLTHzKaXITAGEoYn3AaEXaKom8SzGJkkO3w7Xoq7Glh/V0r7W1joNjeNJdlrdvVlxRY+Nhp
tJO697DkJKjgY8HgPGQm+wS9Ej6e718m3b7o6itRWUZjsTrRKrMREDfxEFdv73N4QUtQhn2YjgL5
FKE65aweXLrajDg9vqtoga7a2nc6rHg5BaycnGPiq9XkR4UvOk4RfINVw23ppfe9rUGtqF+qhNCS
D+OlaKLj8hdEpBPW5s6rjdNQQZBIXfNdRR0jJdNSGWXqh58j9IhY196s+Vvs+Y9FwYbjMZqqUm3G
bM7UHoo8u9IEWvSlj0Bl4aiFTzJ2lVe8ZzMI4pIf3RZwqiiE59WSxfgmbTJ7/NbZRMRlm5Ymzlcu
2RccvLuwC3G6qZN3oQJFqmIbuhT86KIrmlCACFR4HWOgUVGHuk03UU3gLbTUKKpMaIFIrbD+2IS6
8eVYGt8Mx3XVOpdlZ8fWiHINdK1I4iMLEJAa9L3D4nnlZ8kz2JzHxo3emaqQPQN1q8uclJhfcjBZ
dfkmDQqi5T4AcCmm9GZJaIeEkMp8fqU5CZRkw4UZxaxliQjLnv+fmcrfVflUx//1TGX1VmnPaKr8
UubzjJ9lvmaafziOw2xE+LrP//j/cFzUTPsPy/Y9/slx7KUT8I+pCkMVynnD10k4TRui1z9mKob4
w8M4V6mekpGCPP+3DBdN49eUwqbl4zFLYZahC9g3YO5+DeOFwFcuMaggPX/UEDO5qhBT38q+9VbQ
i6KKtpqJMJnZf/Ps8AdKX+gu9fWhGEuMy4yJEKDdm0HDsh+IqIWqjiaU5rtuNGketCuUjr+7SDhc
mSC1jqXV7WRa3YNAeBY++mSdqo+WM8MjQNFKXNFqXBmQUT2FRbdiJbOqEbZaJZPeXZex/lajBrol
FlBdFcmnLE/SVDwIB9AkgvgrmPfhleMaJ3UEovg+rMy52Itqph9eQVfwShTQ3dc4KE8w9cltkULd
UJXul/yepsxRCpzPVXyf6uBTs1s63VDDTG+A5jeL5tDYSFn5OnnDcoKkeQ86gBhpZTnFF1dBb6Ak
ZpWyfSo9BSCeVDzZWJk27pdOQ+UUhybSb6F1XdTxqM6OpdEwdtUNDaJtmRNdlxBbUW4lxhusk12h
QpsKlgmxcZh4pD/cJeowapVMNB419BJnGJGEURXvl6NkNAmsP+ujZo+KJDpEM8W7sIcn2FWbzsHT
rSXQL+EZvTRkrOHxohsAKYvKY4n3BuUggpDexlIG4333fSn91Rurh3DN5F/DE8yJTTGqq+HGL2+r
GgNF5T6PTbhpp2ypmSlBKCoqBNrUu/bqfF2urq5tMiXe9Vx+1qG1N9TjUDeZt3HHX8OJm9wDxjXd
frpajibVanBJhNXFqFdHuo5qWt3qweb/gtq7KWztyTXgrcTpO2n6qWkDOA1whHs4yzXhlUNflTRi
JhEwyAbnkRYTizMz8xXjO3ogQfgUtb7qK75js+evwKEhZxP5CPUQmkvQbKg2EcYzTiEAHitAETau
6eI59/2duhOW5x+QJuXst5otnsLA1fFNWoWCA6OBnqy53n6y5tPcFK/TzEmrwvyfItLdv5aw6JT/
kq2xzT3SNMEE1TAstc1/m5za2RiCH7Z+hNWHA48SIShuvm7GCRvUPdgfuJDi58ziECr9MPv0fcwn
tLCG+0nQ5Vi2oFJzJPn/2dqzcl7AmcN1mnT4emXvHm0sZ0TuVO94haV0VFsoT8g3qvw1FSzo5Q/q
eDOQKPY1rPBYpT8bYirzVXvIiH1I4PJ+WY6Z6jr4ifdUwu+r0Xf52QosUdqCTn5YMjyVty1RhBkY
1O8UNC+rb/l4vnuOKnZpOLovJbILP7eK6l8t30tGwiRp+flBewdG9UrXdFweKD7mEawrRU0aVN9x
CAy3g23vvdnYqwsspX32FIWnsU+T4CZoDj0ntQ6XZaxeuVJXCoptlcfWXvfD9+UPakcuT1gqmSVD
W3bL8rmA1J3DSLuIW2q0n1tD1UtWFmwKlUOofZYa9qGe7OuuSdcIgVAosWXUJS3LvR60jXqLrgm3
s2sdELxCSNKW7CL1KqpGVi+iwboeSBTkbH9p6VZ9AdQZuknBU6h0WKLH7ho1213tZE8aj7Ed3GrJ
dwH+6ipR36JapKr8WB7PUNy6Uq+yJFhGWYObE9eRG1zKPL5z8YlQRdjSI/rrNW3/2gValjRDfGoP
8EwC+OlvSzqsLbL0qfphZiZ+bij+hdJ1SbC59+rq5g9nRLorMfEGLuw3B17xUolg73GJSQsJ0+Ma
26viZ3mpVe7FIftiQn2ZOcCWkI1X8XkwJzpl6mYcIkd7Uz3iMEX7A951qpKzZY0uVbJoxElx9MLe
OceqZV1b/iUfbMzh6NU6lnvL/kC5TwbXGnO51VKOVvnDFHvnHN4z4Hb/BAqDETqYAr3p+YtKOJf7
vLQK1eL667to/NpmWu6ibyAE51vEBwuAxa/nf1eGelmJ8MdS7SQRVO98hAKlap+lTu+ALSB/AY6P
QmApdJcfosnvNBvZ507d70ly4v3Nhak3/md9qS7MNxyT7hrwdqBbvzf5OpRRWwPhlAY1p4JqZVZ7
LaPLOg7esuqXDsMc06JiIMugUHVpl2tTy7xL2aVh+ukWAGnZ0n9zcdha/8vVkXsxZ8HAEHd7Qy3O
PzWqEP2xZF5VX4EfncMERd5E5eY1R62qdJdi1DTmmzhytovmemCSzKiQWY90bXTEn1BbYXUSIZeV
qaoOkG8ciKrBZ1QRoJPmnohAf1NYh8JmRWR0jfuMpwPj3Vto3iytiw6C8JK5FHX+zsZlWjNd920E
qQxM2FIN6Zn01jhK/DAa3Ar7/q2Os3OGiZnNcqxc1JYb1dkfBD/c4GGpSIQgpwuyZJ80VJ9K3VxP
PAS3tTe1udoq/m5FwB1U1wLkH5bLaitoKFtZlGZLFhhhCtci+6rym0bnpZ3JOSwrJWe4m6ErNMzq
e1PZHXCFd9CoHtg6jsbI7wCGDNlu2Vstu1JFZVtSMfG9ooZLtarKfZlQ5S19r8yd4jVzWGetkoEy
IMSrwGhPqB5Yo3tunfbF8hJiXMiJkgDaY2wFeBBVrY16oOb0n52X3Sz9rCXtijT7I8fddHktVC02
ZorD7wT7tcH1RD2nMii8iupFJukF8DIjcN46lAExlByixZwIsR/CRiY/MqjMV0vi46tGLsEx83ol
jnFeZjrq06lov3TvOj1+GKRcmbn2vHy2Jbdb2nfqDZYcUMWlShu1zdBK9B36B62yj15AUBuayl9V
M8SMCjEN9fZLYd11MMWhMZ9w/CI3VclloBVHnG3fKiCYeMYBKdDUyZ9bJz+0gOs42v9j70yW40ay
bfsvb44yNI5u8CbRIToyKJKiSE1gEpVE33fu+Pq7ANWzl1JdS9md30laqURJEWjcj5+z99p7i8F3
6JXJZtQyf4dx/35t+HeDgwJEA3eI1eRETioRIDwTY1p9seYmAkNNzZ0tA4a6gKZKAhaRJMx6lqpH
Gd8JQXmaEnKFVWw+rIfdtduxlNM29Jwm40+v844/vLPL7PTXFcXXkahxmUFrMfJcf/9v76wBnyaO
5w64Vr0gTncxnCltASdIi+dlqsSzH5VMJMMcsIOP3gNuu+uYXycowxcPfi+qXI2DtW/uSziCxMJP
RwRrQWW6pI3z/GMz83aktkBfU/6elRx/NOIrCMfEWWEk36esGhuGwtdQOS9J2Z0LRNXbhKiEIYPl
Vdj5h60nH71LK5QAjYLgGhpTOCVRlQ1UnUWGA0qrqE7tN8WyUNm6E1h6ddV06zMepJsfajmCsxjh
pU2qF+tzU+CQKzDotRUO5CzGOJUQxFCnSXvU6+QDJPiOEIRxl1rDvpIg60biyIiL7O9VpiOuh5nt
emiJgBnhYsn9nJSA9MONETKU3WfLrZPAqqr3Ar/9ro+zjykuMUeSWVDN+DDso1+n73OPf2f9W1SX
fThZaKMUeZrcNy/ES43XfzeWID5dq/f3JAeSrZ6aL5IfLf0x3lvNFAg5PhZGVCDzqoO+a5JNXGNL
mIhpN+xcP+bwkErVj3fO0B3+8OBYS1//l63IN8xFx8hAwrMNBiW/LvZeHtfVqA/fE2e+ulhtNwiq
4Bh5BATOvqzf7Kzxr7ZKUcaPCsVT/ChR+ByKCJO0Z7BZjUtHSn8DjfoU5dJlSQJ/oyRDPDaYkzCC
on0PXRbpDujKntUW+iChDjaH7QglMKkPwtw3oQ0mg8lfbhrAYprx3JTVX25hkqgAFgIwEmqkPULq
YkNhQvjr5F9ww37uHPNLZPOScpe9XZOUb3N3qbMGz3cGY6XC67lFH/NpxJ20m4uaV6EcqksO9WJb
6dF9PfE04g3RfEjcqPnPMQztLd4yC7g/aJJZi40TiC2wgXv54RdNElAZ8F2MrNsDWVm7+6Q7l1Cr
oju7I0ioy0biRCSntRFCrSp4vKLJiDjkFZ81Msk3JSeR9XlZn4uYr7K31XCLdbb5/Cke8o/l6eg7
67uuP3YtYmSt4i3hzAIJS8K+I7PnsD5AS3ysI3e20v/Sq/nDyhRc06rFU4RNz48Im/NH/FshqGNo
kHfsyoQ6V/GH59SYL6oRUGwaMsOowDPOSDeJXtkirLlvVDsgSOINE77/oJbLFmfJm2UTyVG2HBiF
Lh+NhMseKTyZklxL+VeoMXPBJOjtepeM3j88p/9RkyyqVtteOka2bSFz/fUxHWWWN2Exv8fLUbn0
vtfWSP9lGZEuNe+6GaxHddPAG8cp7a6pRzKoDx2rygRZJrW1hz98pGUg9dubQ1QCimKkJJZOj+nX
j+SUM/TXVL4by1kfxQLbEbdfWYqIOTNI0PUtJa1NyQTHmF4SRfhyHl16v//8ScR/8w77HItN07eF
Q9dt2Rz+tvhzuX2F4PF9rYU4g8+O/hxi/9nUnkwoivq33qleC716q5SOV4gcN+KTjK2uR0zUlnAy
VtKXzpXvEPUDhC/gSvxityzZmj9s3QRcRtQ/ygTThjLLL72VHH4++ZORb9GMfeRMao7zUopxtEJv
ZtLaIpuZEVtuwh7nAbJ4ZMAgOjsFBHld7dLlWbHbhS+Vz5+7P5Sx3n8+MaaBZlvXbQeNj279VsW2
jiNTITGA4KsfxyI9Ym3hWNOSgTKWYG4NoqxoCRgDXbOcdzD2syCh5b3vXBIiDOFbJ6vGnaCRgbde
sRYpx0UVyUGz2AVdYc6cciQkNOSSQS+B89Yx3mnaX/qGTMWHKMPOa/X4obq5e/PG8T6cxUBB7xJX
3Dsfy3VTkUDnIcz7yfebY2kCW9E9WOhJtLRlEpI1J510KCsmO7QP871R3a8LmNvAokrq+qnV2owY
J+QoMyUI4WYvoYJBqGv8qabixa98JKcIxXEpHdy0pvendSjgchYyP0EyopHRUXdfQglZfUPW453M
8MwWtUJhAUNmS2c0QRhSaHsTmYBIx+dJyIf1FSe3JgnWe1oObOeC9UDKhpyjsNnaRSTgObCgTMtT
888PvOH+Z7lDCBA31mRZMGgy/9bZTWybbUp538inoHRYtvAW9i3vabhdq40+4l9eyo2BUpOABH7V
pM95PfaHvtG5NHh2NlMNmCzriI7ywHyalUFAgnosPB4GFO0FRmeWSWP5z/oXsGDSzdWSnSWXfWQp
nHQt/ZLVsROkuwgr1LES/mM2Q8UFMo8vkPvvzc0TkkiXx4tQbHtgT4dOTOZUnOFHt9773maY3bv5
1jDSm2lACk5qgXQX6743AO6vScGGIES6USS8UyzKQxsPzaE3puOMs/3QhiERV8urJHOYm6XM2MMs
mEIOW5/doCktzBKSUvLsTTh/NRNkuOqSYtNilEqJH90l/rUvCg9aIst2Dhn+SI/3W+xgeNYl4FzX
hd61XA85Oj/mwqfVgNFs/UE/bYz7Opu+ofQnDpmu5K5TmKbsJhoY1TvYokXx8zmOI6r0arpM1rfE
8ypAPhiHGggjW6Hx9DYdCE+OH4GaKp/zCFp0WDQ3TWjNLjKXxNDlp0i05kJl5ROQlmNqwagQqrr0
A/Weh7CZQgQ2ZrcEifMt1z120JbvE8kvhg0Mu1b8+VGAbcvEkqazPBcrnbe90/vhvP4JuVy4HCpK
JMI3mRNAYIgvllOC9tDGq5NypdJBA71rqM1S8WXgEHdaon/SUvUDqJe2W1e39e9aNnPNpax0Y/g0
ijMaeTeE1ppVHXTx8FBOathBu6/HpXpJF0h++m4P0BpSQH9LmiwVad3e0Y8ngi7ldVuGaJMlqBVt
1K6QJD6WzjjVR/dpfQ2MsENVI403R+PhTtNK25YT99XLRbVPcSz/YWNem6u/7oKWrdsGXQL6VJa+
THP+vvfEBaMOx9C/ydeCKSt8IlwSuUgwa6PLW8IVZnyrwiVwIcG7qj/E1RKL5lMf8gR9N7OZfUZP
TBMfPDrKhJ4N7lqOGjyVM0lfcKyQ0kWF+LK+0k3OZlVjNaPdxY2tTISPC9bAa94iQRQGyYFsSJKU
7C7LEH3LbW6TXdSU7bEW/q3UKriNy7obxuLEcKTYEILjbsJlRV8K+nWLW2/duoW1IgXgNL3Pc8bv
t5OFMu3nQwQUmSvr+4w+bA6R2cyjv/4tQKhibKi48N779dwT82VyRRSWrnFSMShkLjGobuvdJln1
5yMoIuc7EcAIr5HBb0uK4hLF+G49T+jNQGVcH7REkH2c32URP7Iup/87+/zT7JOS4B9mn8N36rCf
UunTj//7f5Ye7b/nnq74l4EHnAGn5VJ2/PSRaZ74F/WXbRpsVwYH5cXhVVbtYhYzkT6jbTL1JfPG
Xjq7/3/m6f8LygYNSpZRXae54f6P1M3Lce1vryM7nGmZNm1jA9WKZXnL7/+tFGzlRESX5eJaWo5x
mo3WE062sc1wrKZ9T83cRSrQWjI1GvywVCMgQFKM3Nd1LY+x2r7ImPgO2GzTuzQ1jDBVf0picbQb
69hcfKzjl/UN+dvFffj5Ef+uRFwPmr9+clx0aOMsxI+U+Ppvn3wJTQbW7BNEO9J/cAojmMht3RV9
DU3Z9ngbCHp1DX0M8MYQLx054YPAHB3NACvd8Lxkk50kjcGtV7hvmX+z4jrce0P+Xtc6v5NFxDpX
zYPup/OLKOZd62SvFZkZe4Jniv36+zA1KPa86cmOGuA9U/cnPeJiGPzt/tCH5vwiuD0eU/Dflssl
qWKOukI7NMuHapQJfcsi+NGcEfjZGmyBoR72tCTdwCF541DM2eKp695zRcBKaJTztu2b6uRa9aOb
tGo/l34Bh4EvR0rfToeW+OjBncBEAJLgqBpvn9c8Cf98s3go/+NrIGG0dIfn3NOZ8v36mEliYzDb
a95hdE0bDBjEJLMEbaxHOPVAI2tHYedia/ac63VzVHfz8FC1Qm3AOULb7Mv2UHbA1saKDGZ6cp/N
AkNZVUVUkKF6TvHmkWpBVdYUlGw2VjSsQ7F+Vb5Tb3tz/FKTpndLNZp1VWnuvEYhXYP7RwCIx6jS
LmHntdUrMCJaPSCsM/5PL1Zn35weaCoXdKtgVfgawhpmfJAep777qmESIeDEo9dRzp+thZXt9vWb
FZ+VavnHIHa0xVhiRKFuTtDdAC5Qr5MDyzxugGGH7TWJ3+J6iJ+rDlakA9d5YL6A+zHUnL8GuIhG
b8T3eWVjCKxKcPnoYu4LLX0SXtefSuRNO9FPWyfRxb1ZO/rPhf6nA+S/ecfM3yalNs18z2FSSodv
lWb89o4lBJPOE/2JYO2fR3p0svvQO/gqtA9x3LSQHtSSwhXAnOmdzr5whYNkqqO9QUbQYajkcX3U
0CvsE1BBDPO4UWVKwlLlb/75GTPW0uHvKwKnfd3CSOLoBquavb5Lf1vLDBcjHfVb8XMtm1kdAn2s
1cUiMI2gYQ33X9NonJqGJqCP9n0oNPmgwMFkOrADhG1nN53QVE7KvkuN4kUZnO7itDD2nLEqBmlD
dyy1rypNEaVZiXaIQVhd1xcTW+ob5Z5Gkp40YcyFiIKtBE6V319wPjjHNrdaAFspgGXNrU6mki9Z
NvNG01Z2iB4na1nqF16ceF/nIcllrUnedbtAcJYyDo9xswOICQFdZ9TqknUMlx1FHmcTXocLmGn/
CbHkFk/f1mojcbarudkXYFM2nWO8JcBzA90gp9xW8XCtIu3FqlybU4kN32om+Zk4wW3lxt3ODLvm
odLpKkaT15/jBZfu68UdxI/PSAS26+vntOLspKZ94TiH2V7C5cSnlQZjjtJ9bkNsLiZPfWZ0xK4N
yasSY3ZadwxnqPeUqNm1MOKXAvg+lkfbhMEDb2C12Xsy9c8cM/Nlms6bZvqMe4rI7Xd0dDiixJo4
F3b76IGHu7MldNkU3sZ2AH28hN5a+zQU6jjNcO4IJOe10kEKe4lBphmd6iujlHPPAqJiSz4wH0Cx
7H0aVVIGfaF+6I7LYcR1P7WWfEeqcx9ZHswiWo6M6WtFPkr+mtBQdlvjvhh6hmxjTttM0/RtY3ki
8GVl7EiGIm9biTcvGR/dDmpArsoOYEuOqW9CrKt5Wndcd5nBU/QDevOzZr9O3rhjLplesYMGvI7h
xXMwwGRC4fElynG91GmTd8DQyuQ06iBal4WrEmNHKm54w9c2bPW4Tl5h7D9GJqGmQK4A2aSpc1g5
BrlIrcOio+W7cDbpDUbbVdU+tCL/7reVA0wJWGvaMAwf/OQ1LyPy5EqXFKC6In9FAgo0CWzKxHxv
KSPcWD1+55+zNSvH6eckaoNVhSj0pgdQ5vZJ/oclyfp9J+Elp0oRGLFc3bURhv26k6jYy+CVj2lg
KTUdtSwWgS5DixaRenZVqD75xs5VfnUS3hK2OS+YlLjZEv5j07cxPQQt7H0lEoDAkEwgmLjyFsbj
OUrQ71a4/vc52arIM3gSqPV3pj24Zw5vzh6o9EBhkA74XuPqbjlX9krs2iHsAkHTAbyqeubIsj7V
BEL+aRc1f+vbLe1MoRvYPLgAJnbi34oBIkpBUs1hEiAlYJ4Ql4eZHf5AT5YOJqlF1pSS2YOY0023
BeSaYCT/13Oz/mGSqNoagAafyB7ziRaZemQUUuxILuBtoy1Cv8BgRBM29dvsml9aqRfXQqH1+OdV
ep2h/7JIo1WigPVNLCs+BpLf7h9q2QqDb0k2Gc4YdrUBnIk6osuia6QBYIexWJiQtEUCL7cdfHmr
svuq6W8EPBcIerN3MWLiGlpBsE7cFkEYD0B/YdJZhpp+LiFW7aBPkeOJU/spi1P9KDz3taV1t2GO
8GFU9rhRw/DapoV+WaaQw6gTk9W59407MVOtSu9uNi+y7RkA+kx+1vpVS/Wv0SB3SWtCJigBd2kE
te1i9HvMdMnqdSMisHrljJSDBNi2Q+CQGn4YFm4IfLW71BvCRzG+xIW++8NVXfQdv15VOBCWEJax
FPLC/G2jVtQQkZvJOOB80dAZgJyaCAZ0JvVjkA5q3xch3gLNUA+DoQVNOo/PvgYTqNKaR3loo6K9
tPQwgVfrw8FspH5HzHlznActI3xiT89L0OdcyGLt49D6O2kZ4sWuh9vUNdjQpimoC/E+hiS8NAvR
Xy/DS28kRmBX0gjWopNsjP4UGwbkGnYtb46fLD+b9pjw423s9u6dQcByR7qURaAHEEsAxCPhbf3U
pAdJfOOuBUuwHy39458v3qpP+PXi0Y9gOTFwi/qANn5rDjqTrAdJ0+jgceC4lFJ+BUePvqdjQAGV
zdz2BjFUS6WTmU+NNW+1LqlOmf/JlzQtp8pibJUSO1018vLPH21tOv/60VjlfNiDdKYNws2W48Hf
ShqX8YQ7jyza+LmSvaxsgM3aok+3/kJmfi0Wjg1frTlx4pF70wF/Q2/T8ZLqoREPjqjcO9C1F8z3
LfiF+XPFLnVGE9ZHZvPJCKOvsYnoR5+Te22e7L2Nfv+wxNRUFYQ4X9e9Q2MO455ORrltCGCCtyTY
sFNxoivCmHwKt+TZ23/o1zr/scgbfDMcbQK+O//5/VRqDMQzuWVpHMamfsLP1wez2259zbQ4dg5k
VEhF5jwu/WG4kI8mzkCrcOJGxme5YWII3LQHleRZjXvQ8hqsKCkpPEfFO4HA19C1vhlJOj3oNWBI
C+QVEY/9bXK2s6XgeYjWuZN9dYx0wcB+JHXAi5wXr6SUWQsU3y8qUisseIBZ/+yrCgp+dNH1wj8m
wMAGOyfypxjPJVBfutlhtbjWwpMI7QfCnar9UIvxkPiINEYwpEHUU7Z1NRKWVJuaT5G6WjYuQaFr
8f1yBLBG7K4e1r8Ar+I3QsrLi+34G6lghzp2f3RVXWOCJXPon589e1kzfnn2aD3wTvi2TitCOO5v
I7SMwYw1cWRExGhCqJbTjSarLEPkdNFEI7mOzKNLd7dcFBQQy+tLVMJtwWzlxlDHy8OQErGG4odB
quYFEyl+8IGrW5kNzwLSKgHXKcepmrLDbjvSL6eMzrHRiWe/AT9aQ/64E8D/Dv7SMVMz41XdMjiy
QdbemWJyGLPIp3gkXgJr5BYNnEUtVN/nYDShVzuvBj+HzKG7DdUITq+M78wBC0RUquagReBp1gEU
0+zkIs08iDLbOv3zNXSWHfn3a4ii3Vms7ZxsjeVB/9v7a2idgvwEfRvsjB/Moil31pCdIt16gg9H
WpM+51vVOi9hiprYrWivr61GZq0hPuuySEJ4cZkfmE1jYrTu64MCB7tlIOMB3OueMjeZT8WQkreb
1cZ2KNzm0I0d2VndQA594ph7FGEdOWNZSp4TqTdZDYTPJxJpA+nZ3BGuOyODiHC4kRuXY919rIfw
qEXq0yxAsVYg5XaGme1pwt/Scnif6vzg5P50N0dsgyBdxI7tTpwIx+KHOXRofvmZMyP3dxreBhI2
Kbn+30dba0VLZ8BAP33Z8ZO9Qy90j4Hq7Z8vPZ7Upanw68WnSvaQ8iNzMRwMB79e/Mmce9VTnB1s
IzfQI9dik6gwC2JjdhhQtwnHApJbIGLeezHbpoz4Lr41LuD40geK2JfbcXL1E+Yh+aDRhjrXphne
t3obcxAb4lM6cPCphZIP0kUtmNuFTiS7711FeoI+HMNoqcFdpF87ojY+RXUXB3MiacaH6E8G6Qha
AsjkupAEMPjUgASjODCTjBukdLY/KfXNzFPOeXqujH3YN9Q1UfndL339WrUXYRfaRYAARNZbJHTT
rXLYVcK9rp+p0Zn1tUSMbGiwEDRuVHccGvrHroNslBrhIbfQGei1W+yV0xLTvmAuKmx7AXSQdx/6
xsPP70b+6Z7tydtL5NQ7s83hMYMA2fkQO67oc7bQQUGIUj9iiibjtuuSm4B4wvB/lpfOlikKdq5o
24lbFU3ZNalTkP8tURiwd9KY8x+d9mMJ3viKQ3EdS5fNXL+t/6tyh5lMes7qQi936+WdIiiymSui
Oz2GF9cT+Uw6/Uja6ty8rd/RTfU94F+iLeGOHvEw5pxOkB9Nc9TeQj10Gelxn0ZVPU+W192PAB5O
Onk6HE3VvvWzds8OlF2jkfhNSm5GtJy1Dl4t0SuF41Gna3IxY/lVr20tkDOR0MuuKEitJ+MxetBU
3xy1HrFxrNuA7UNy7daLGVlWenYTTiNdbxvPcDaLs9vr5kFHCEI8VNZdotzaaSmqKipOa1ej5N9F
xARDtIzowi4fuwqd22SO3wl1Q2viGY99Ij6pxij3q43TRsRfz82Hz0THNu/NbvKu0qs+RByPF5/E
PkYm+BN0jmqrUx5wQwKt0zFvfVV7gaa3n9yyc3ccoUjJkfkWYWxKKGJpHkqvrBam/Pnnp0+McyTm
9qqVdMbW16S3fR+vHwVh6PvfrCUodKjhORLveF7vDKHjnzr6lWe3ITKAojzfiYaMd1vRNVkbGrPe
A//vR2BLqTxNluudaqu3Lz2iu8jXjolff+E23vPFs1vB3gC1Tz6UgK73ZiLh9cQsLcNyQ1fRQWYS
BRSVWc4bMMJHDIsn4OjOnj1P7vyxKvdWTbK7gCJ00YYyvejuAM0mIXFtIIr9Iy81yBHZfCc07nBn
zy6IQccPSPl44eZqJ8VLhQJuHHbeqNv72HOeGq1trg4b3nq7vKxF3ma7b7imzcdaMpfXptW+ZtyT
TX3TLQL4GhU+qeyYL8/9+jQOnDMOM6EijN/RZtDxK1BaS3Y5ZR5TI4nvel/s1/ek1vNwBwjbOFVR
f2T63914cO+hIWpHoyE7s4HXzw6hXvU4RvC0rFiGXvcoxGqW+GV5s2bFgz6J9kpSSaByYSC99sZ4
UUo5qAL4kXJ0b/3gGHDfvwv9boxr6wlVKoFnRERfkyH7qwFDP6f6+GTkrnasINhji1DHGMTKMwDq
czFxALfzCtEEGLC92Q8/Ijsnm7VZNAKDxiiwDL/YIaz3yqOw8ogNDKDbqW3G0SIobJoKkNmTresq
GURpcvAH5naONcRPg6W99YB4yY0rC8JmQjc72t54Vg52h73m1Benp8NSe8CtkI4B+TyGpCwHPIbR
uc4p+H2OrAe/dEtOLy5+mM4j17lzXhqfplrciOpTlPnfgDJ9jiacVu6M1AoklHho5x+5J3oi7ab6
7DeNfijd5Guuj/OdXa8ANmDcofo6CW/aWRM9knEc0Q+yBw+kNex6q1ebKpLRsRpMnl9BRTcCwds7
Vv1qDPoCeB1JP1xMRmyzOdbx5q/RAvGJLVbuaEuEF/IYPrkDLeDc9bxLkdje1UY9IwXunoVZvZau
uqtZJ63wPsvGooZSWrqrNL3Z+FZnfjJURdgRr3Y0+jGT51iNnyJpP1bOQ+inxX1ljsUO/QTz+tbR
s4sX10+5qRnPbou4MxaJ9WltH5iehXnO0R5bEpQPkrnGnkFkR/K07mOHyssC7xJH4FIR49UnRNmt
fwyarvFkJDeYwfE1TpDI0QP1A4QpX2Wrffv5ocA++fu0jE386/PZjJxmH9v9DkK2iwaxco9K1hO8
wIbmaU7Lb10A4mLSxw1KzjYZMQAn5dGJ7QMnZQoQO75lia+diilOd25klmedAcL6xxzdBZIY+u2n
JDqaRKBovTr1RHodxtlRnxdorhHpR24sBZKlEfNWGUdJOgUaHK/ZI1UOMLlFe6cfQ0xVE5uYOVkH
coihg/SucTQbF7p3WpBIV0vrLm/2P7/kugjalvxIPUzBY6lrjyWyns2sf65Tq7vMzbyLIlo7rtH2
gVtxzjdsE2E8vLdgBKZ3dfOe3bINoztmX0chZ3lPSpNJKiACnOWvSpz4uwRaD8Cc/m4DUF0NE9T3
RYf18yYanb9z2uHotklzhIW0pWW9gaRA7xAKTlfQzpaV2x0av+Nzm7G7c5gsIREb7X03FNORPIfh
ZMlt1RVJAMmF8qRSk36hhvDI7COa0GHV9ouFID02O8Qk9c7LqSqqSYxHSWNrPzfYTdKlcZ8WVkY0
gPWZurS/J7Tzq6OH58Si19LUreDU0ZGuIrOG5WeIL13GgSvUEWrm1rHoKvtFpcXT+sVqY3wdYl0+
tHjntgOUwH2RdZ8HcjgOloWF3WGwARW6JQirs1CPLFe27pEJa0DdN1UXRoic+aZGNnxJJoqFpnF/
lKb1UojiTSfufLf+kbxCDyNk2p6mEabsAC7jUWbbvn8qdNN4niRmARedMGhjg8pcnykIZDBY6KE8
dr3UmbWTUYXuQSxroyGEuvdjPoU7J6+xQlfKCviRxFSULHqk7zVa/EAV7T501G4FSragcqdphzST
mFTTw5GV+6+Cbo6qp/gclaV2sOqZzSgev3dl+V5l7kaKUXsBBknfPdoI2llfsMIRY4zLEVCV8K8y
UdtI7+rd3BvVFxoee1nIV1bF4UsEqG4Dhm66tRnYtQ5VYOCko3csovSUC1fd+fa3AVM92UDj8Jho
UCpd+Hi9GbMoR0h8lVdBUHfiPhjtHDXZeMT+Oj4LUfVBm3WvlbBZ/lTWX/PWAxeXsPyajWewD0AW
cNqcNrXJStSPtKKzapYHoEgLqsNN79JifrGT7hU+V3T1JBr1iiOLA5p8w4uhSKmsim9VKm8lTVGG
RWA9DKgWqupvvpc6X8mbB+UcAibqHflQhS8VYRWcNsMEBj4vVQ+5kH10kTJXNE1gn56j2P/hhLm6
kOZibyVtz2M0uwdUOcjC5jh5RN+Bj6U5m4iv0qZ6MCYZMM9O7+p4AIjha2xGk/XoD375RFVKXR2b
pDVl5WPf2rcR7+y1q/W3n0t9ooZjZkgiSj1GhH7XbirykygSk79aoXs7Mx7MY55JgRzYiANL4sjS
sfIPwIrerSTfQwz0r7SAzwUThpNZI7iP4ti9kuV5huI3nCpUJ8H6KwTxPxcJeJqRkTbfIo5Yyr3B
cBanUk/3GW/2mTi6dB9CLUUParZQm2bzWIFVZYyAoaNKvL0fzubO4SmCuWTTIFhyXVnVtBHCZhnC
Hof79RY1hQ/v1P6Bdzrs8opkVQ5BLmGpHJfT6J6ewbCpGt5ZcKUEj7OG03goB9I30/qUVz7hc6OY
9nGjUbKxQkICa5OzyoaSBkG+j/P5NvEuLW6QzVQVS/LPcKOVZx+riXZak7ckfiLauWfT946T3X1f
V0mVZjd+vz7rmLtV5r5OrFt3DedsxGDNxGJNbziPXGfnMRvYJYN1bpqxOzU5WzBpHdq26EPiGtzK
JHEkjq+uh1dx6QWtPzHSIjgRZu2D4krEid5g/YZvVdsO2AcvswEIoS2KQ2ZRyKQ6k1g37oeAWBZj
78ZTdkwLtJhajJwvic3ss+0U3O+0/WC+T1+1RIeHrtwWgdbjgLKqJXKd1sj6LLkekvbZtir6jUBZ
QoNd2uYNT5z+ggTKOCQ8waGDMdtPuhkC97yP6jL9As/uSyQxULHia2zj/Mrm3mhKdXehJua95N9A
YlznIOuSU23o7ZNFv6aaYnmRff6S97QsOLiIwHPivSIk4+xr6UvndeXeTInexeYdBsxfWH8AeAV1
2FqMxWLcgigY81NWp/pmGr34WmjTC83UoC7j8OT5023yw+QJJAYPSf1WNDJ+0mU+bXOnZmgo4iiI
CHzhTiHiiH+spVJOhomQ3/jC4WGop5c2lUuIVxkIQi8OWUViWGQ5/hE24F1kDuzms3WjLxdJ4b7K
nCa6JR41M3shGogbnswvuRta9xTXX5leM5Gg+FmXdjFhHohtxzryDl3how67LkFMDBSkla39hBTs
uNYjfYICABveX4kiVaFenqMQo8F9inKHUta5s8vOfFaFZzxHwNA31eDB0qetNALDewgX2tFavKUC
x51wyulWjfIv7Cj2qXXMEIkDSX1R+Xndviifm0ukOZ8aCAyXNodO3M639XNoqXmNVCsPVrqEzfcO
Ecf6kclheMXHcZy7hnbIMkfyFOFaDufYnlPoeRT1F1kvxT6yp1Ob9UHuU92v58i1kV7XziKemMA4
K8PaR+FE+bl0NbCa/1ufNOkuZfpsU9xE43e7rk42QZGadKMT+nTz8vPc1NT5SWXND8utLNqOXFCZ
dcM5JSNzYFoTAA0VYOe4wN48n8kQmu8A3ewLvTN2VldMO04DFZ7A7LCe3pDAmkGnJudqT4k85It0
b2p8F9SqCC/zkII8bMxzls+7EbH6l6mbeOrD3HxOc0Hij2989ojn0JcOiKM/4Gm2zpU2RhcNCQvL
CwxjjFNu+z4TwPKlHMWxUDRZBXVMJhzWUKv0eaztoDVrTkkmHxmR47es5OSGGuAtkuV3FMI4nB9E
OA3QKGEW6NlsPJu99qESgkh0RB6bGCUR8QSzuEdU9QDdIAy6OlKkiBoVSXB+3QUmGMwzOQy4WMP5
ca0imToHaknwXVBXJiDgzTh1fVDNuuC17z8mohOPg0YODBJkh5KF9IhCElqbkbYFCbffEDusHiRJ
LesIJWmFB9Y/P1UhjrNoGJ9qEtdOBAqQGTbarC5ZjyJVXTlxLhib8kSEh/Msl4vqedlXo6znG/3k
k3Lj6OiTwnNoBvzF0Yjylvy/6s6du9fCt6xgXT75dynOu0fXusGcLjjq0ByYpULZUdg7N9Pjh8wL
z5ZtDFcFR8azux+d3rhPuYu4nu3jLO0puzFPoJotXLVNWnTE8K2IoEixaehe7Qc1DppN6dflsyYh
VSNHsM2oOzcKDAaDhpYa5FAQRdweooyGusQgFgyjsljrpXUcegOqCGlAScGGWJuLoMiOiWhw0xsW
UOPfxwLd9ImEJvI+MCf0xCNrb80MZWNFCv1ExZbvR31+M7o1UxNiWNN2N2xRP7So76663pIqNNGS
/C/2zms3bqZb01fEDaZiOO2cW61kySeELdks5lhMV78f0j8wGwMMBnM+B1/jMxwkdZPFtd5IvMcW
l0GxG4vpQ/XNuLbbMKQoUnDnlTYCMIrKVss8gAcu3Ra46WdXe7arUl8DHUL9vVYDgFE+TuJ5qOlC
4hkg5tyTzBxu9KdyjZTdQROY3yrK5XM8G62jzGPfsqJZs9LQyee5dNKGfdICMMUyopFsVoO0XRE+
EfdzcygDqf38npvkOWq1HHhqOe0WXpm6aLNBcz1Ov/pe34du93Abs94nNY+2IOh0FH8xNq3A+2UN
zM0RB+CjQjC7xwHx1YZBt+P53r4NnXoKHIrnh/g1t0rjisPuVyHNtUet7CXOslsFL/i0rGOmjg1V
auKTUEV/n+nWLXbUu0TQQ2ku8nnwswCpSTxnIbBXWrNAJPXKRy8sEk3od12NmvWUh629NxsjO3gk
NvldsGMPPMmkrw99+9kZPdOCtF5oLvmTT+a4UUVVUxLWE/RcAWI1hqbfuhJPF6qd5W1M280CqNol
GPCiRMrNMXnu63qVO+7Z9qv2bVFgaU5KF6hDH3QxmWRDpBZNVy1aztTw3YcwbDIzfZf1Igmat9I2
GeQc1f7TnCxfMfEtsKD5E2KmCQ+xis6SAiirI9sNlU44Vk+5XQ6EQEW7ICVenvMFLCI7llV+wi/c
nEo5vdUY925F6B/yyXc3Q+9tPcsst5YqTNKvovLxj2+dE2rLPeUB1XkqWY8MqUByq/DZK1L1rAZv
RXkDMqaq8zdTMvz0HO/uJolDOZ6DQ9smx6pQM6Mzl/eaOwMOhoCw6kHOdrTHgNjnVn+2jIFQNlkY
+5ZKkFCX+VNB368dxGKDulT+0xK4fjkAYnkdJkut3znCPBZ6JjcDTYaUFlDPV1li90+qVLFN4fYp
YrZ6jvSm1ch203DFFew48BT4ZGghXhFH/25xjL2jjPphWHxvDl/fCM33qugfnA0P7Apod2IxYMab
9V5pK64sHPFG0a63dc320YfmpseztXcJdV2cQ3UVxlt0IGKdwlsX/nwbZNkAOC7iC1HXD2B5tbV1
19qI7E/QGtpdsHqu8L7nB9fMipumhYx6NUn/ttHLu8+3T+85kFuse+5FMB8PmIZ2NN+6q5GxclvQ
O7WfTOfuBDEQXeYxsrsYwaU/PvNPG2e7n2UR8yVVz7dfPN+IjS5CQm+5U2aH41Rm4lZnNNdnRv/E
/foLCBYJSk0FtaBMG72PPOc6jRKse+MGSwo3l9U9ETgWnoyQKGIg64NZ2lA1deUwnZHMobd+fLBb
xhxh2tUWu3G8s/OeUjGtT3Z15D28GdZfDBBizmxYFovlxS274upk4kXryF1zGwzhFA/k2zgLL8qj
c/uPHpX+UWpAH+5gBOfU7TBCdUaJ9IYy5hXKIlBsTt7mo40qdQT58ikf+rZnUNZQb0TvZ7esyg60
/oZRuYmNQj6PON8WjCyzN938I5Kdla+psopPWLGfaxYwApOw+teCvvrRNpN7l6nvspWs05aV3klz
xnqlzZ1caZSRaMeZOiDqXUWVIc7CLt/gTsq9lbGOWSHbvcfJsuG5CM+YWP3a5Y25jsEwbJpez/Zl
kjYHFym46YxswxKxW3gYnH6HqkjfjfBcYOaFdsToXeJlNwrsGmKeV1PEHUwHRkAZh6C247neoEr7
ncTFdEC2tXKMwr8r+snXM9x3DDxa+nSaBxNr3PVuOltfC/PqBuawYTASGzQA2G6gg8nnfeHnob9X
uM2rQaPFxQcYXk3sVK/CDOxTm+t/ABx2mtNFH3WK+ZicOUmxdysh2gk44MFPvaXPOBhlrdhGDjpD
wVKDUpjvZ+rNN6NsxQby/cuoOv2YFGQIUJ9k7dIq6rfk2sebwZPimn1HQIOrwaFOtegdygsHpZEk
bFX7gLyilYakBXhCo3+iYXytuvg/DUINCciIKb1v2XavmMK0DZGlapsjR99C/6TYKvk8YCn2yzMn
sdP2GFo13ET/Kl0nOfdpHG0n6gyXi8WJJTpD4c1NoHzKmUjOlmu6J6u3vwlmCvaqmo+9prhFpRvd
cYTsPZdgkEUHFho47c2wgPuWGpNmULo03k3Rts69/prFKQ4qtyCnC79Z7llbEbn9Sen5Y6Aw4MiO
cM+iRr868Zxd3gWH5d4G0O82eLnCnWhzqvdyH4mA67zZlX7S6JI9LeeMXhT3pCUfIx9sWsfnh1pj
uzXVSMWzU0B5Vlk45yOxmfI/p4ZQDxbe5hE22qYafHXyCzpYOm+oDk6X/607c9pTRXyHWPgsa8QZ
odKgyI3Q42nkurs8qqlWdFqHPR4HT0sVLH8kqPYiaw/aEPNM1EdxrrXuVhddcA5j97tH77EKRlR/
WSZKuMMpv8GYIKsqo+ZpyopwVyI457Jx4p2FSYfFsUEjPBc3DA3hnPbY0kAfqHXYx6RF0nhaVp7c
yxgjoTW2rCJVfF0ujSmaDnjtjLNL/udmEcnWlXfWgsk4LXtUR3w4N4FLOZYyzn3kfhuYnHa5CMPN
gq6S+6126IK+XJK1z9I2ngDjpwtz8Yb8+fqCAWW7nMKVYIRM2ybdGwSGkSaFHY/UMfuSOxCkMjLw
pPeczG5QDjzTvK+m9IMT84LWccjPLAuF86/aZPYnAC0Cb6gc2Am2K9CmsmTl1emKkQ5C6qHdD1H9
E63CsOOYcs+jOaxA24Fq2uKYw21tTJLnQJWFibWwre6Bau6xgOHsDL86l42VzanoHAhtBa03VQwU
XPy9iywwDasvFVJzwWcj16rS33Wbe8yw2ncj4Ba2rYuBaP4clmh7PTMENkThsAPwomkn6iyY4bE4
LhJCp7aLT+JlD9JuKCq3q3uVVs6lTLNCrIvCB7h3XgZRGy8aV/N6NJoXkmXHF5qV4C6GrcuZ4ned
+uE48jtFjEEqHvOlLbRDPXAqcTifm1C8L0PYcsma1kSCLst16RxklhfnTsb5tvYQaTo805bxMfRU
tsvN6Exb6Uce8s7kNDiGSZpsQbCaoz+5BGtx7OJN+VExet4Egpa5v+mvC8Gy5UQztiQ+/ehNZ90M
8S+EVsbObXyfZJPmoBeOjrdlEptSKVgB2nN2Ewc5eqltblILXNuyOAFScb7OdhFTZS8hnQuY4/Lx
uUQjuO4q35+fK+gCNYrsVYOTWZPxL5k1xg7YPkegJM29nxO9j6byy69lee+GadVko3tctM/GZKK8
dZGXZ4QGLdciJ2d3yiZA+Jmr96PwkpWcr4R0/ImcrtvUBQpHpFVx4bd3KcLLhJmWS/GjmCgdFD/r
UU1ng8J7fAYspFYQXOkmrA6L7KSn226NooZskkmIs7I9/RbZWoGv1zvSc5wel3uEVNyjW2l4csGF
NsvnRuUf2o68PMPIFqssKw/ELYvfkDNjT0NcY5s/PTmVc5bO3bL97KmdELgGaCq42SggMsvEu4Uh
xIGIST+1rGs8v9DmuS77tLnEkmiJ2j0ja/sIoTCfo85Rly5VtHBP6yZ5qQnLWBQQKYForoXyLSxD
uFgdhNNJ+pVCPrvTx/a6aByC1hmvtfix7AO995rKbLaVsCEsOwMgwSyWyl6JDdoORODgQ5GOiM8B
CUTBpIxtvAjvFSD/rdD7V7Pq7Lc6rN5Yzauth7HyoAYsKQ5mnlWo0ZTtBQk7AI9/Ep4qHoP2kJVb
L9TfGEaqQ2CHwaWdtdNVNv6o45FeIcCaiJDekxrbn34ZGa8J9qwJF+ZGKdXtUmHZF0bfnn6jQdw1
g6dJ4jhPSWDXN0+1EdrGdJeyANwa46/hNvm1MnNv3TqltvN8AIfKNCju1rayTcrnXPfU2XDCh2yt
i8l5+taVCv8wYoZrHaVyNWhoXYOwPkdZ/VbFfXOkGX47zixHEkNOMZcN2d8BRdPT8qATDthTaCXP
ZhQ+kjbKrubQv+PYo9jbmtqL9zXGpvvwsICLZhfQWb5Vlmtsgukl1+t0F5qC8WvWdFUpCXFT3yFs
dA6+Q89k1yFrCTtxKSGSNaob33IReIcYrK0Ppq+Fige44WqL1Lm1fJSqer6NmDO/7fqrpoIXGVn5
Xst0M5KSjVuAfncfdc6JbkE8I9PkAwvwnVaon7Ipg2dDR/JUgVofc2uWNvW+fXRNPV2xBX3YjWaq
dUY40Mak7nBtzVQV3ZV0QZvj1Uijl3KRpExNtBkngzBzkdCJpRdPtmYrpObsxZFqrkp6vxJPEvyT
F59I3ac1t1xwcAzvmqmp2U2TCzluM3j4lG7tIeWCmwsXRy4Y12kTGvPj2/oT5G67F40tn6b2hL2K
olc3sL9AfIzkhWWi4K/TKoo8u3uy0rA5OqrAdNN3gFGs/9dkCI+xJgCpkoyQVM1yrz2q0NXAGMFg
wTO80kpnnVeIPsQ8s3s8n0nVDoZNEjpyTVYbGJDH5a4i+qgJ73Ga/Al9UJYfRG1Vl9wT4oeK8BSL
TuiXVEdOS5F28sPuePcrhH7fY+fIZ9ClFBpoA6IeXClCqwiVEvZWtTkDl8kui2Mx3CUiJoBUS4qb
KSa5ogqcNapkpc1tFsyKE1QE3TOpG/3G7pXxaVbTd+X3HPPIXwyhoR9rlLEyoEB2QeE139h3ho2k
W+o2Rzbkbaou4TBBVfLVV4FfILw0HfO4/P16hMggwsi/D+oahR3aDT39UjoijpLG0k9RNeWqSV+o
2fIvqdLPGAn83aRGdQwH+ZxWrD5hv2jsTNSWNJRbnY37YEZCQ62D/YXU6t6RmjgP3U/cvRppOlu+
OWn0n70zyuNyHciEpT2vvPRY+gkidU9UxITKq643Jr01yrg3zkoWkqr0Qb30QRccZ610qLBhh6Ka
CHmAmupHaxv1+YvRY+HAW/uHn0TblxoWktaWSBb8/NjJdrw4Ua62tKitG2xjayPjwFvw3KlhAfSt
L7OvhzUP4+qzUv3fjr3ryYqZn5tUmDunBUZhZkVpqQznYCIQXts5VSNBVQA8oTG8BpV9QFP3O5vt
5ZYcw0s+acA7SZVuQjCa9QBg8TKlQCmJZoXbXNq8T0ZyRkL70Xu6eOtJOJg6ezu6dPE5oIYjjPxz
l1gPMy658rAcnCLsIodCZg4+stEnkM7WOLKMu5Xmzp1SV/MtCtMDzyvrGEKo5erJTS+qHtxrXXcN
aRK0Q3Mp1NT+1uHRj9CkzLkhIR0Yu7p/pXhvurUdVSd5B4FSFwXhTVP/cCOIyxFaNhv6S5XRQ91Z
YXKvjHHjyKi5JGBG/7R4FYDK0QAfK1MUUps6luOagOXiFltBeoOoGs3sacFl/BHq9x8ZMEH1bGtL
Ty7B28Id9KwSa332+XVIC/5d5NIb4MbKyl5bvvllTK4Cq7b0d7zEBMpI3143nvO2fK26DjGVBWGy
04eBLVFlZHUxETHc0iFD3GPuaDvKy40z9wFxeaTTbjOC+EnZSu9j34PeEBJB/h5pwnubJ36lIYSJ
yHK6a9/C00AYa+cZ8vRXGRIcKIKxAISZ4GE7N3nJhdgbqTpGeeJftH5mO4RTU8ibgIBSVXfTg0w9
WQFRLT1HOVVzxquWGYeGXnQtr70L4AQy/Jkn7D3FkRrG2tmCGnh3a4g4d+Tobvo5WtFkSLBNfGUD
qcueOtSa8+YayT95Ad4NRA4zcOlowWEkGf4qKlbBrHPRIXvglKFom1tYckU2Fmdy2AUsErPiMadG
8gd+uqyn99pxnwqXCMOQqWC7hKC0zUiQhTQokJpHumU+MXiwbxgMkYAosmzHaWr2+vwCHPxdDcF0
jxLjRS8w/WoDrmBLuHCtwrpaJHlZiNKPOojqGgrXv7tewG06KyndIXmWyVYOIvsy2vitVCOau6A9
NrIlYbi2uJMD/49vK+slIFgkBVZ4zfwZAeUAN4mb7M1wfIqxzKAyUPZtADiIQHPKuOTdrc9EY7vX
aXCag+d9xjnZecmQXNqy/ZnNfkbkCRQ2W0PFzzFlzUnOO3mMKMxGo1uUxrROxg6qoPsscdVuiTNp
j44gUFRWqTzlXfy1cDadUQw3S9GEYVVWfqBBGEmB9dAK+0F1CZJfhHOrfJaNK6/81jgeLo6EljCb
6OckSuNhhNaX1/2ZIp3CKtmc4nlaaluWoCWfjfyY/TQvhWEQEfcaxCkES7jOepCnMfaPedF/Q0yP
xz6KsTkLXTulihzH0gAzITZmwlMIMrYAFGWWOhend/6i1uJ4hSlG8BNNswmJYKtOK7Y9jjVkv0jI
EUDl2yIPOBrkYZiTABcV4iLdVHZ2TtFP4qEMK448dGJBKYrHouGc/QFFW5HEZKF57psd2WzGVTph
8zAxfBVRiFDJQyjUjXhpEyXLPQBtvOlnxcXgoOMJE3LwlscYH9EjjfeFlbCQSi99TP0pm2XEtWTo
6ir1wRFqYkQV0JOLjBKTbrKyJCJyZbbdGRkuiUDLwRDWRbLKkB6fQSoKRFnuuFkuxGhGS4lU4Ot4
rbnS/QzSJM6idWQ6+SMMr4bu06zVSYOJAtoCu2TmztrfUaO4MUjEBqGT909HTi7swfX/cB6yHBc1
oNTMPqoSxQ/Cq+YYmtG1plVth/LQ/mnZLC3peNDikKpQT36jIsah3lne09jZxP4QYEv1nBZd7ZL8
0NSQzYtb2X/CVv9NNVZ8M6VuvkGo//b1MSYz9tP0WvcxKkNtp9a75zbKXLPttRdXfi23n32rO5y9
qWP+1t26uFnEa4GyMnvgitK3Mh/eWkGVPKAibRtmFT+VbvViVq2/RhX+VwxDgjOjeek1hzFEPus5
6S3LhdHEePWRcVm3Lr8sd6aJCHLmgr2TZ6Tn5fDRuBKdNrdvVUTe0PL3XHRc9uR6u9wJh8fCkqeM
4tgqXGxk6IhXHWTopnMV+orlG52cOxQEYnntszaa6JAhdtjFhlmffF0BDGoKDft8wiDY7y7BTFnG
DTtO7FMcLrWfeTK8B9tmMPtnugGn2yIEX6YOO7XoR1rcUipiwtZXiWkfVNda1JjaJRJELNg2YPWp
GmKU3rMsd+w1dMS6o3Zkt63CFgNkPtCUO7P6ajQ/tTjYaYWim88tL5UTuE8k/gEbjNpnLlS2KpyQ
GwAk6coqNNF3G3dbO7GNc9F75dq0GCdqSK81DjAOU4Dn+zTEH4UXpjfoQ2NFF8xwMXFtF6o8L4/V
wdd+E+xU74dcDldlj6g85gdVMzAxRikwZ1tRgZSL7jlh0L0tP4bRq2lvsMqht4YJDwk6f646j2Y9
dPTEeK9o2lK7RLrWpZ/0lAeDK7ex19HYEUt7ExJo89ShnZzHgWzSkQlN/YYKaVxCWX8mxyfFpuw2
h4QEtqcCs0o0at8R6X0ffbCJxpYHt92WL6RIk+M4aB3aPhP1hOVrtyQmow5dwrFrDReFifFmJmNx
j1hZdXcM78X8MTi/SQ5VT4ndQ4bU6DL66QXhFKpXum9i4ZtXw4//zv/1tosithXimQd3/fB7Ei3s
niSiwhIRhoi2Ij4FEKTK5HVwXkKKzJ6mBEjaqS6cZAme46zYq8nbAjgnp7l+TtOk9VZ3xzgnRarq
0zfU1HB2dEKvAiq6rw2lhauB0HWMJFNwDAFaHGlf0cW3O2JQ8y0RW/kxjaZLGrfpJf+HemADmj7c
DI1VGTymwNNes0ryW9YEPkxAiqf/FaaljpmJIG/WZoao73I0pOQadFdujxK0YjQ2uZ8yoSINXzeW
yl49vbr0JZpWB/HjMSsj/VZHxXujAgzURvLq+4SBJmnsrGXCLgObUN5sTT33pDZvfZi4PVoUWnRh
/nauEz8SXAqvpXxjWg7ODanG/3Fq+P5u2QwQ7jUbtLjRK7EJzfrftWhIjJAiDuW2m3OQUUWBkdeF
u46T5NZkunbUOQD+DYcKW8FOa/Cx5/RHcKnh36yLjE0UbkJzhnGvdxnDUz/Wj5zolH9foUf4vy9i
JBS6r9F/R//aajku3ZZn8XLN93WX70KOrDUETbj3YyvZI03YJmn/M6778tnISAQhJuWyjEZe4HnX
1OzTY1CiZ4zIhlz1eiyueUMaQeRn/T7qcLew7byRa+fsWE00CMvM2/tABWLdOLOLJomsp0SNDjG2
obj6g0N6b6YODLjtpkurH2Pq6RcfkmsZwJaDzPqUmKZWfjZGJ7dmspkXeKcBysxR+iD70W/5LEQn
4ETb6Ig7LrSZxk7m7dIaxbXeSErW5yUOZ4m+ckA8HpFXfJBYzBdp2nMlL96kIXaJt2njOEehBxcj
E+0L88MVUIXGCWxIugbwEiFAg+TzdQi6stiH9dUahnoHHpWiIAZODgeq5TRD2wKlJKSwnNqM/rJ5
wMja4hRrWbfPTd/fKp26PkAjq9WDzWiYxUwTfmSpi4VFNmQwAyXstXy0nkTxnvM43nimhPcQ+as9
uC0635LC08wi0FYB/2hx/G0EtvpdNvVa8zBNGcJ7RqEEeOkSpY8z4Y/dZ+lTD7sUVfqG8aTZO6WT
Ep+IMyzSBmT1fZPvBAqO/aSmq7T8iQT9Sm0kjtkewxrVLKna1A0+hyF8TVozeTjaCWLt1kZJ9qUh
KFnZwSTPbTuy9GTMojlsRRBH4X2oiEPXA/vv2JfORW8DopuH4tMe5DaqgAboSDm6bjqcCNAtNuD4
n31WzT7R8SKDpNovbrv/Hwn2f4kE8/AU/p8jwfa/st/Rn/8ZCjb/+f+EghnWf80hXt5cb+w49A2Q
9vCfZDDD+S/CHchHYJU3UV3M1tz/JIPxt0hPEJQiC5d6Y98mCYBq9jk0jN/SSXOlE9kwPRtO5/8p
Gcy3/7foKb4rgqeEYxmmhahGeHPmwP/wrjIee/SVpw9GKzjSOPkAK1wFBOTUQdudCLahXTyE67bf
A0mIpIf8qhOrKdHXPNC/htK8oIsj8ZdEv5gUPjFAPRZZ+aaNEAa0//yqxunCIbjuNPIYKKz5mUlX
XxU28JvACbCa6o8hcM5tz1knK/85JpiSGHwopmKinL1qmNDwqp3c+eV//VJ2PRnHQYEmzPD/80f+
/blUE4eyKtfeFCOBxvrnWvJeFyT5tPT2ZpiYTe5Zv4fFr9jglr++vDhmh+4wQQxVeX18MIdkl+kk
nKzAFvuNUaMOsXX2zeXFb6zxJIf6E67ydzzuovJHINNyPejuUy6ktuvDoj4pu6OQ3Im+KpPcqNzb
6toH3Eu99qoKoU0ELE0yTFAA2prFCYS5P5joclPkKSCkFa4rNB3bXFPGqZt0fSCZiP9dXpLUPuo5
zwYUeNO5cWr8UjqhJx5pGre2vIoi/e56rzg4ujIeoQEp2eo7mVgvjsvXIrfqI0aqftNkd/B0Up1C
OpBNqidNfcVYSLx2ORPmKTJBzYhvTuOX144YabbW+JEKstQJHzo0bK8wmgrzICKZ+ZuwJnqyVKP9
knTIHjv1EBH6eyOLioOtIUeSOopEHVpxTsMaZyEJsBxMumievbIFysmtV5xD+6lO0ak4yDk9J/2o
LKM8kpTj3XG+iP3QuHfLR+pjj86eQMVhjehhIP5N36ddn6x0nRCHZAo+Or+sD3LyxSHSyw3WqR+J
RBDtxcYRbaRax7WWs6ChvQrDjrXHosqYpEianQbz5I4ZZuJYYvsjq3KM07+NquxraYLFEDhtFtnP
qkQxNoZq7/rqQnpY967xfQRu87CS3kGlmBorTIM0irdjsCmr2bNQ2Uc6MbDykSm7krXYOrJ+9eGd
z53qnH1V2a9I45qLZjlYfk0//m2Z8ktGcPCtRk4vlJY40QQZrJT55rvD794Ywrs1lis0m922kfrv
MVD3uCPLwJdfzmRgbOvI6R10K9tGjdDWntCzzSMeBvlu+Pm1xCGMGjk5ukEXrbxc+9USaQp5DV4y
ObzNluet9Ey+kXhQr2qDKTjWtUuuwmbd9ulGho6/7Uw+WRZFsrfc/C2bmSiN4MM3xpt0r+MNwSLa
3koTMzBBg/YqLkhtG0t2oARos6l5WA+1GW1lLbfTyHyHUgD2GsrtaPBvxkVy8VzUPillViIr1SFD
0U/ZA9hRG5tHtDk6AaneXmJaPiROiV3GN//WvrkrMH+jAzLNmz6qHWbVkQEST43qAmbEvL3nrcr5
N/vi6lns6Fy4KJyD79BVIGNO+iNu7K01mPk1Qw4CdIGOLrLGZy+MufoMd9tJtNoE+iCKGkL0N3Z7
cVL9d6U/vDoXZ8AhpNNyOkgzrk9hc+tjUn1C2LHJQ2SXKn9leNA3XLo0NrkERQzBJggiNAcMr5cJ
dAjZJiUpJEauYmWy2OoB75Yqo0sh75qWsadlBuWpkvMkNNOfI3FYa1lo1H80Pp6jBv+57vc2AI//
LnR4Zz335T4fRtLBOopMoyLLN0yJN0TMxdq0tWbjxO5tSnb+kw6FWnccLZwjSfdGHW96VQQxEQlR
vTvwsL0ebiDOkQ8z9s+x2DdMY186g+sJeWYOqCm149TiYfAifWtYNUIxhExDRbxwYu2CObDAGPiI
sircqmHe00sXQhUmfasndUCjGnOmZFlxKhoop6Le4i6ynoxRjkCMR+KlyWUmzfzqt5g7pwzPfgQs
nCeAsmTI7cemO5WBjbovt4hsHSGGPBpyycquXdQjsYe+KsIFosL6ZLryzWriGK/EJNeTYYQMV/Eh
8y69a+t3gfhilwzaUzsTjX2THCbTP2BhGmDYnfI24W6fOq18FI7a135JPlmt2cyM2Z9+ODsFIhsn
4P0vB9DePKYaHhS/2k15aG2cjo8jiOQiVsZhRgnQOunNPzzmur31PAV+9ETV7b4Yu3pvKSvYEF6G
8cagZhCbM+ta7h1MS+u2ZoB6z80Ij+sFMUupCg9JSQZiEnIlq9HQECoHxqZPp3Bn1k19TiePDgL4
aoowSLcFzL9Y9nTqXBvj7ZhZWz3CGGRVQqzzaZR7XydRNwlCiBCb50UKUttoj0IfxLqPtXvIOHQ0
rTEmYly9ouVHeYwCnVUx8Hn0tOTjuv5hLAgdMoNrPNXWuvWJY7Q1b1ageReiQbxS/9tXdXd1c/TP
modaTGEP7q0qujlFsiMw+jfurdhoy3Mce8/KFDD8tkDpaxCmBwthryz7aIlKbLN41p+aKe9ATkGL
YVTVscSAtjLq6bOqWMDDJrEh1uMXcvI8WIKiX3V2CwiT+NjrcxxxU/+GtGHcEKTy7vZmtdZzTLVI
Mt7Y+A4EazlXz9CnVdQ3z4boEMmxSF4brT6lerGOwzS65FxuTe4STGNnB9d4JQ99Vbu2ekesp91T
qb+Ug/fDCmr7ITM0pI47/hVOBd0UZWxRpVNc7KCxEeemOywMr2knglUB1UpfBraRXFw7L9PfGtfs
OR0Rt5qYDLbckwRUggTaQ03AHS0wsb/Vy6Y8EU79DirSb2NGB/xs7FdtRohyGj0I7lT71ONENJt6
H+paeDWzeB0NEPyKeUADggIa6MnmJHzn0JFTdlI+j95h9sMXo3GO+kpubSPCGp0HEeRqDLdr1jhV
M+9QCnVUjjWggfstHFnuCKf8JUThnkwrOLeYu/de1wgCpBR8i1adhnmc6uaXASEAjRUQpTu30N4o
T0E6roy+Zqfy0fJBja2xK4nTqDyyPLQauo3gQWovovIUVvTMxi0FhZ6FWBfTKiU/fzpc8QSlV4BF
nrHujTyCM0Zr2WoPuyYKavniFEYpwvDz4Rpa/Ru9FtmmRCmZUMTR5aflJfKs/NRDf3WuE+yS+Vcp
xMKmzgHR7MLHX2s3z3DSmGxJXIE0AwQ4tfOLMaZru/T4SRKTSU5Z15ruiwRruvIOEeH/durlJy/x
7m2coSUmxsDNi5tU7X1JFl9eEuF/hqr6HZoE/Mkoe53GjoCRsEy4glbmTAIW5UTuQj2tYWswrKrq
VHVmveUmQnc61beINhv4ueE9zOJpl1fRbw2I6wxDAxRHCmI6WS9+29XrKCnKXZYxxDmes8pi9I7h
cOl4iG5i2oTXhp0fll8ZJcxs37cbNwVH42pZc6G/V7GdzeVlWEjKHw277so2vGgTYB0NJP69pUjE
FD8NQRFTEFW/cX3yW8Xwk8aPFAiFVgnqJYg27KnIxHsYYZHAsoFJRCNDjhxjHkzNaAJkBXNHVoUC
ic4+tIbYGqhvWA+DUWyYcHLW87ZdtXoM+uXzk/Sc/UxVtL7DJg+ow/YB4R+iSsdt3E7HaSCoB+vA
qcnD+GyMu2YgWsVGXLipOjxP4XSvVLARnWZTl8eQjjHlb9rmzT3t4jd854yiU9lumaf3vY9Fwhye
8KteBevHdsRNY8zWKvdvm7f2xpzEa1UW5VoTBT+AUZW7ae7piKbwliM1X3X/zd6ZJceNZFl0RWjD
5HDgN4CYIziTGn5gGjHPM3bQS+l11Mb6AMyulqisovV/54csmSlRIAJwf/7evedmGbBbtdwiJGxc
mZySCbmJ3dfU1mVCyHOuP9hdj62iga8pgG9o6j5ugc+HA98nLg3atNPX9Q8kakXYqDleVR2y3XYe
/orx6AvlM17oL0ZpMtq05KHOtBfORbqr1WOBPcUft6uif5uwP2zx6T4WBCbFLYuv5rRbUda8nwWt
777Q2T6QfSDu2VUSPUUUzUTF1GjQ4wj/cUGagWNikGDHMt24ZZ4QoqDdJSc5gI5RJvTSOXgk00qf
akMzt7WsWZoz/oK6Ij62BMJntE3Bf1KQ6eJhVtqRucE0g/3SWLgwfMZJR/tHby6p3tK9WW6V0CnB
gvSEhBx2csKHN18mKP6sTJdidBrXghmMsWcc9yLcwWciTAxQM+5LbCdRgcXh28KP7wq+1/KjUzce
pjmi7ZjlMIAJehIZ4+gOcYXXGIWxGTO4Oaw8+3R5egfLHLcLCaH5gjiMkhs6Ef299ffpp8ocvraG
tdfmiWTtJatgTprG8/XqOi/IJiuRu7liFGvZe7yV2bYdiu8oVGuvEo04JMTzTKQRx+ZQv7KwaiX5
UjuM7I3FCV9nyo+qVl+gVhFonlFcD0iXWtMCkcwqIst0U9HW8wIcYa6f2V/ahXRoBCrK35l07zz+
ucRjrb/Zn637yUJ3pMeu0sbSw1eUSXGg9YkPIEzP2jVWY3MLJnkmtvzQNga1GYMHQGubePnwWBaP
ExZfjC3ccdHxGPVmwITkaUk14EAwbdP8g57GEtAsiJDcik4N4hK1OTLiK14Rdf/f8Hqn4SXpAv3r
htc//rOe2rD+x3/91vRa/sxr08s0AOGblm6TPITO3TRgyr32vAzrP/hKSkxsrOY0oyCp/U/Ly/4P
FQUQewWh4Zqj/dry0pfUcAEIn5aXJsmf/D/B8H/veElDdxbOutQXYpg0/shFIvHTgLpHE2uV5PZ0
Xi4cCDahdIiKlMBTE4BbWzElFOD995RzEhJB5CMEtlS7AbiMMkJUSm1qjYkGzkksuioWtY7Wu2uV
TnPMp+YZ6xV+5mwsPSMr7jDtvj6a/5ra/Tt0bv0xAMU7r/kaUl+p3r807mo1yIaKVjT9rGRCSzEC
w9vpi9p2JdevstCwyYczIb177AHaTVyVe5oqMzFOteEV0ZJ14jybArdXVwX2Jp0kb1X1fVXDmhZo
ZaeISUB+n3G7Mmz/F9r2evHcSlqOkpOAvlIJf7l4p7VHSEFMWMZJ1SB96OYuduLP6y5iJufYBITA
UY1ulNSAYwzNl3Wu0WcWPngnfw/A+TsEcb0cW5XQvKCK85itgM5fLic0FGsOQ/RXxiLWHPPyMPT+
RJ9N+ybj9si+O6J56PZVM2+sBRydxuKgZRa/VI2yQZoUJLJ5nCaVbD+p3AwCiM66Tvq26Ry4uxyS
JxCbfUS9VI6gZkY1HzwF4td2RKrR4d6YMvUEmubSC8U5t9Z7uM03ANTXH5I3Dzj/kkQhzTd0/jYP
GmZVMTUSMsQz8rnPJfFDrLjKz1mF2NClHbxHZwZlwc7Ty/ZBjNgYyrHXH9QpZIKBBhg2fuMOSfX1
lwXk7vWT/zXnQfudQf96cfS5eRqExSlJf4OhpPOQBz3neMgAaeypCpro5VatDwSzLw6Mdglol6Bo
J77t+qh9HW38y9dJ+5tHwFFNRxpUDY5JQPDvffCqUENfZ6JLWKV1CYuAbLISAaQd5ltrpaaDrQMW
S/+YzK709cOl+JK4Gt+jX2u/E6DXm+EIjc9KiCWH0Vr+/y+PI+3zkj08RHNGsNtZzxJm6QvAFGfn
RdDQtTFXxCjsUYfQq/bL0lPhpL6GR4y24e8GTujvfEB/LjeSRd02lvRppgVvo0TLml2fkzfgFXqa
+17a6BW1m5B8aBz1CMRLDgl25J+7xERjpbStN7ZIWSlUD3Wuid07l/Mm2nS5R0xG6KgwkBPwXt5G
/9kFYNJi4CQEM37YSrXdYuvokL+Nw029IAx2hckFkoRMfoFfY4jTnRKyhVHueJ39zQoIrw0OgAiP
dVfpB8QEKRhLVWci6zNGnhBt7yYt/1xRnI9Ty2QbMxxgJ5cWRH0ivi0BPwLdf/XL6jp+BoEuJhtP
q3gcLQWBHHNBkY1ZRfHjhOkHBqQRADklHU1Q0y9JB0rIVZjUDyoZu5LpZzEa5pnCFQsN5uX10avm
GC1gmqBx0HN+LNs6U9o+mGnxxcCc0g7RIc9ikm6X8BC4T6T8ctJ3kb/JjSOVFtIz+WROYrrrIjqF
9Y0qfiJ9F+cyAnEn7BtpTN9W8nyXV9ukKUuAUzGQpsQ6tmkKmDLRsuM0RR9Wb0FFAy4iS/ahHtGd
EieDVHCkzFy8RJbPLV1fW/pH/gE1seWEtieSXnEnmO9ujW3iGC6eHWPw9d1g7nAYZNuqZQjfLQaT
ODfPSYijwNHLz7JwjF0rfGYiee7lmfXyzoP0d881vkCLYkCA1XibdBrNTYHNiuP5uhMNNW13H2mE
n1rINdJmG2rkgoSDPJGnuQ/8rL4joQTH6miBaytv37kaBoW/wExfn2rHZm1WpYTJ+zabXFZ234k+
WLzCQJeNwX7gI/jJgb/GlQtwyTE4ikret9URNoG7oZ9Eut0TxbhZ5MeyA6gzpJb97vv254Xpqlje
fd1gXGkvRdUvS5LjF0Y/pZNAvgyoMfYJJDAGgOeqCojadz5r/vSQO1ZGn5Bklikv3mHs/k55XW8M
gbTmMkdliPoHFL9VVNydS8EQL3WVH+hnAY5glwTxI1bbZC8wIr8ee9cn9J2P5W8eEjgMnMBNXVOX
RM3ff/owC6Kp0VlsRo1YtbmmmSIs/6c50SMqcw1TVOCjmbIrL5GZ3JWVfKFZocb91yLW43eqFU3+
uT9QtyIIofEu+Tzkspf9+mEUzahMlfJXuQIfjeiQRStBq/xrG6bjTg8dvIRGryGnzqPbIvs6gwZa
30qamqULO/nULNu5miY3ikasdoV+jzEGHrVgaC4r+ozOR3uDq+2YJMp8WMUYBhMk7CmKSUeKRbPr
6flrhhGx7KKeBZ0lcEr7ALvw5buREjrbUjEmb7WXdTTrXTnNjH2lAjaG7Ni9HJKXiEUvj/3szmnV
7NRlzuSRNOXWi7IQI4lKmY7bksa9RcyzHLYT1dQlwl2e2RPK3lr/BKF7L1V1Pq8LscWZcQ2FLmIb
6CidU3poMIzJIJpOXUxlU4CCTKTYt30QXZvAudZDEW1bGVn4+M92Vob36xUnjaAgqgJsAezFq0kT
WTwoMfWDTil1jzZ+E7J97/rK2I8d+r2yMMLdWj7PqO82FSOnjRrML2PjsH0EB4O+3HFNVKx5zi4R
4sd1M1f0U4017hBku6zutRsaI2QFw2m0KrK5tCdqz3DrmzP8awHViraaZ8Gt3RImnYIlYdmPagdu
+8rzRFkF9SIiFkNjWGK0kK3Wb7oa4e1yALHqK48aeGa0qkD3irZ9LvhrCvz5KJvD3RguGIba2MdH
/SGIm8gdZHxhiKbd0Gp9KXC9eNZo3swGq3WSzVeGDxARckfZBGw6nuZ0o2vNvXQJ7+tQd4Mrjity
QEs9/lyXGBwIhDoJtm+aOw5dui6vUS9i4Gj9oCLmqnnGWddd0Siv9XhhoaSZlR+lTp9+8HE+pr2v
nhI7vuApc05lp8BHKanUcCa/qItCtcspOzCH3byzEPxZJTLj0Uyp4UxDzyGX9fuXNy8d/UGpGmb5
YUK+O0rMcrta40RGGibU8mLJso0t3OdDAHdtPQIkYA0ZrQC9eediFmnG74coaRrCRrqB3xvy+JuS
1en0zg/n0Nrk5gyXMcxvCZpRD0HbMjuCcYYXB1vnuqcWSP08veu+1DpxPu9cx9/dFBuRC2cnzhV/
HObUDlNC3HKgXj+tWm/Z352ZMiv2YsE4gaGpN8Mg2nN8u19vyUwf0MJr9s6Z+G+OOMvWSX3Khr4c
7d+cIqq5HetqnPF3LD2q0ilawpFm4h6XTYOmwNFoSGX2xxn/MRyLQ+CL4wA/7YTYgLxVwfhTcsrL
J/Aiufd/vk3odUhT5/iFRIF+xu/PjpmJALmsyUryz2ya9QOCnb4A/RD8D0pJJVXzBurlaf3cVAJh
mZLN7zw6y5Px+5NDV0YVJgojaGe28ebJMZCC+FPOpayR7EwiHZh/NLoRAhmoXehirh/TOzfgz22L
bpCkwWMJuNmctH6/AbI1Fh9ji+CjAoGsOCK9rsQ7JgHGDmnSgyrk93iBtwAb+6brCcGaSxfQqPwb
UNLuUAzm3TvXtNz03++Ew42gs4Qo2BGG8+ZDqdCnlyNzkY0+fIZeJfBTddspZZdKYpzIC6KtiHTQ
pqA64cwG+3L47ndAi1Hs4Tkg2It9tnXXZfXfX9qb6MOl5EFWYlNzyKXH80eDZ6xUpx6w7GzAOOIe
HvOHRj1qmpbRHEBRPsiKEePU6Vt1dK40oQK3X8pnc/FtqBgNjYgwdKY4XwHQYMrwCZXVRvNCVEPA
fq2SnZdzDpoJctvFFRa5PH20W/KgZEAo5OoNjvMMfmCaHUCDkfuUisIlNcf99z/n3/SC+Dkd/tFY
zNDIvXksQh41jotoJ6ALfAAp/V1mqBhoUoizWubjpvSDAbVlprmNGIiASsRLXfXhvvFHvOqmfOfd
+Nv7TlVFJ3JpE67au1/X+ATQstkbA/e9Bx2P2AHwGatJ0ZPlPke+sl/GHzOHsDkI2ZfK+ag6AgFU
BEtbC2dywMLWp19BYPBSS+G7zA/gdoDSMwJJRQkTzVbPid6epxoVk09nDivrKFVY2kHyMU27r62C
IGl9Ezof1RzRGH91tv9lv+PPeprOoUWfY2224K36/V20NOY3jiINUshxyVtSEtZR72VUlNukDXbr
WTCb4x7suXj69x/4sgi/eeUEo0syB+n30gl+83kXjqzRtib0oVb7//JwrseI9e+USWR6qhUxKqZy
3f/7v1l7+1cbNEx5wMjKkTaZqNabOt4n5cxxQuix8GLoHIy+O/gwqu0s+uH7lMPrcVtFcuHKZSwU
ZykZMJV2X8YCoNPSG5zCPqHlMDtb8HFfcDL4m6Gc5TsXqr/dUmlC6ZplmtweEJvcqd8/Hq3MkSyR
BMVSSYpSZMiGjOeJmn4YYTER/3dtG/Q+OdP918vCo4gdNcUb29yWerVv0Ea5dTre4kQWt7VIHksJ
qwTOY7TttWCfeDTC3iuPdPlHH8/QiL9Fsm2xzrPVvW0TNZOS23YNwyjUsZfkzTVRUvtc+3BWcrjD
O5zngFD7YIfwoCPfzIAtNQ4hXAOLlDK2an1mAg/oKd5pKkJ4iKiTN6rxU6FXhBs5NVCKRjyaGh65
zrI9qRKmstToSTIliKAMfC+NPPnzvjfRqpbYDLFnkm4lvsM9InogDH9UqDAGqJRwuqbnrje1jS3k
0+I9TqmJSV45kkEl9s04Pmsk/3kI0n4Gwxi4U/Mg9BIh5fCJ5s51UgLDlTnDKpHGzTUDkNs0/RGe
GaxNo2C+2HyYWtTqY4c+HffahBaIHspM2CTfi0Dbbmg/BawYpnaqqSi9oigJTxXJ+Ije+4s6RbiU
Z3N47PsSALIfK24NKKqhR3oQOPWDur2146C8TGnobOyFCVJYzR5udLQFCbhNFn5EbIbjtzI3vJp3
C6uvNO86ymN8nfIBHUmNRoSjX2IxUzaKGw0cUzAEHLNCy2sqrIhxonwr9KlE4QlETy69mjLJazc3
KueoJjZZ17gjt7AhId9VzwguxXmtawqBsGSSweNrNygJ7fs9niaY2m33Q5HTy/rW69hf4PY3pINF
43X9gxIaBO0v9VkvQCb20jH2/2SQoR3+vsZbZTxlm7jOfrZx/xxZEMiG5fRK/yA5tJV/MQViulGF
R5aGUe816YIXVy6QFpJDuBxes2Q45SSpkK6nsgJ2ZuTR01IPun0RkpAcYZTpx+UyB0l4BCigaINf
iyJt+dKMag6L5JqtEYNN47funAmITgGVLVlz4hQA2gUa97jC+QJRm9uiQeYYiBLF8hjwzEV9d2qH
FqMglnKz/5CWgL8LpBp9Pfs3kFhGNL/fSj+sL0pQV+icS4CjaITgF9TH3gEbAE4d3UrJoBQEk4FV
635dwdYbbi1oB1MjAmOKiXZV8hFuFEzGsjVuBB7VbR6z5ybE37nruTlRmVFZOafOUtrNERTCWQdS
oITtpbbn3gs143mW96zS6gELNnR3aNnpQCCOP8Eo5rA1Y2PQxrM2zrsqDukiLL9UWhdv7ERV9ulS
otTIWXaFxqzeDNtwFwWhdpmiKvBs/LK7ZlASIGP6TcwyvW3pyV/GgJ7hEt9FoSa3iTP720rLIZjl
ZGNswOZ2xxFbooOQRHE08RIwqQsgFM5DF/0Ie+cMQ39jjkZzb+dRdkkrogWz9hbSuoOHL/9kyUQC
mfTvHYcOSqTCMEWJN1pnLTK0Q7TEsuY1gCgN8O9ajUZTVbuw1jlktPmAPJjfERv2pyg1TNYs+mGT
ylPk4JbWVbpxjDGAhoNYOwait6D4KTVJhzzfNPEbvYJOL9LvkPOp1QIqrwJkp5j0/Dw72V6UsHs4
dht5T/qXgnYPMkK1iWzz1kmajBDvGupfDJhthPrCLcN/6+wMK/+IwRde+Vx9SX2SGBJzPKyvOdmV
R1q5wY5v840o6vbUEaVhKNLyMMh2FzXNv+Uo/7ez2hSvPw0mefsM6w+eeQuPQG2Tea/SCt6vTw1a
QrfOB22v5yL3NCVpDoUurkXQh4eGQI0Utdye7edT5hvtfrLJoUtKTF4W4EbfJHMC1E0UqfEDQRgv
TWCyuBTVTz1EurKuBSOSkxlZGAGC1UWJYXDaFKXr/3ICBpuxo4buwMsA/zt+kX5dHY06Uj2pDBX9
IgXbuFKEbkZi9q6QKZnL5gzxzzoNbR3d2Oj+xjK/wkC/Dig9ESNiCDW57ljDcgdbD83urSVrEo1I
wnONYt7VzAlvkDLt2FCzszUeOSwobtKE8mJP5pkg2/5OEbcdtIMLesgZdU4zb4spzW5GgmrXr+Jc
be5CM4JZbBTuQPLZY1we1GQacVB3w37Ufd4l9ByomHmemPMyEnjEHwtAsM86DiEpPEiYQG4uZmI4
xgkBbUB0WjAmnKx/YIhMLrWzLBoiAtxDpFtbi2ynR9W88wlvOwKlTvd1Eaf7CHcDAVWcDiqQ/ndY
TnawDQIiJoRPLwa5FHE0zcW0u8/0bQjWLqPHIYJMYMaZ6dYgpfEGMgoXbXExZjRF2ZQ658h+mYkR
Xr1cYULFNcdJg8meGNYoOLXkP+qjae5WHtRchad40uy7Vx5XmGXKNghVeF7+MF2N/OMKSwSJpVNQ
M6aZq+yOhIb8vK5zy+SBQBwOCkXYHadYEx4qzW4Ll9OLjD5BB6URnWHYu7gsDn2FX3w93FYauU9m
PHiTgiuzNmAUKlM5XwyyXbVFQJoK/8504GT1KeMY3nPsK6U5IqNkwV2L1SoCVN9Hw8nO+JiUsV2Z
Gl5eQPCK8/mexEWSx3SDdlybPAZ+p2HlxsI18G5NJrZsQ0FgH3HKQB/wdTae+5lcTHQwT7Nj0l4N
QJV0Ejkj3rvEi4LS9Kya/VOZOB8J2s5jW2oYBgF7dVL8WNf+oI4SF1Wr9hjY0N/jT0zoyrYzT/Oy
TxRRhehQS36ub1Djh54/0SWDEMdVxef1O5hsQ4M6f01F2m9BK9iPHOaJB1W/qY1SPilxrl9CTWR3
3bBby4G60kjjVdTwpCiI7jBOnoUfc612uK2XsU5E5ZoQcH+rsQGPSrZdOyDrwGW9jkFymBozmqDB
1V7hPFaTAGDVPvg4Gc9r67nv7RPh8QppoYXCW4tNcVktS7HltLBA3EYN+4fBWt/EFcdFMDQhhuJl
VKoBBPWmKlM2pTXtaGMR4VhCpVvzXtMCCj2dGVTl361alfdoWsolAPXrKq4KIUJv45F2egYBaOfP
0YWRYnLQYhtAwxKLjdMZl0apiVcmcMI9OoiyxQoRd3dtBhtCy3DlVyNh9LpR34gZA7mfvU6VkYOy
v6Qa3ohmjLeVBHXbDsNh7cSvxQQRCI6bNtDvl1qEvYLBnj1DsKHYmbE9WD61GORNCJQjMvrXZ6CM
X8bOlK+fZ9j1eAsNTPxhPx4Mjv9LibpH0YdhZob+tdZhtGQYH5nzDnAM0UWKB0rRU5bbv+5pJR5p
WCnIH8HbZJk57vh48mM7I2K1zOlcwyuDb9i+NreauDki/7c8kwffm+1WOYlm9IjxSLeN1Q57MoOJ
oQ7NLzD094mYmpukSZ6cHMe9n0dYKEaU6BwAMryfyg3OOGhXwPzYy2cvFBMxvuZfffTlVvoJUSom
gxaHiWqDvMg1Maq9SJjVsqi+p8LUvBYIwbY0tBSxxfwyFSFsvumVqRuS6EQsJS3CnuLfVUrx0dTG
+hj0eb+pHE59HfzAY2Kbn+NGPjRzr+4ia/yy/pFEF4cpQVMbrcNohyU6NSLERSJsDkjxs9NadXFi
nDdtCaeSCvirTTSg25aYsiKgyXd9MnOU5MC5fkfNbrNzDuye62+v/pQoZIIUyV63Ek5GYdzApjPq
PSIBirnlY7FjNT3Gx3mg7FHzaTxqIWOOiRiD+zb20We/OHoU3pihcR7CHsaTEd+NDg38Wrvl4JJc
oXtykOn9i700XdZ5wjjgcXHoxnjqEKZwBFh8qzlFwIzQ0BFxjRJKCV07T64NQRQjmac3oSHRmNbV
vi9BR6rAkKgYfC9vo8/m6BCAF+Oo7RmMxSPMWlnpw5bgs54y0wHjJ2DU2RMwwyp+pP0ijmY0yr/K
PKULBoSMPo+SvKwCnLDTXJrMza367HOA84u0Ps2i6rHjgMGTSUqpGOuHyvdNCo562euq9Jg3/UOP
CvWmN5uPVuWryxHpYU2KaNFp32SO2Ptq5+VsCTfr0XuG6obDgjF2rSkWKRKAkklIOwYwL0/IaS/r
HsShgqSrNNsPVYVFW2NEqoSReOV2AoWpz0pYH6a8/1i2tr3zK1CfMHab/RIt5FpFSeW9iEz6dslA
8JeUSktnMuMT8zktc+/eEkBRyWlzIJMwIGl3mf5UjHSJClTZwIub/k62FLti/MZL0u/WiyeHJTwy
h1oflWQ0T5yh203JTPGw/nWMUOlsTnVD+SIAn0/5uYRM48aNfte3jDaX2rMsyPMwfLMg5ItuB7KH
r6MQ/VNQOtdgdIhWiXOYftgulq9IIJfXqkrY3xV9q+Fy3a11omZD5iHhwSLWNjlVQtfOuN4htE8q
QhENA44N5sWnat+ul26HnXIMh5aHvc19r8UCvhHGoLxkAz8CNiqk21kCCEa9ozxPT4NUEPxPDhkk
UNRwFd30jixP1AA9oulTLerbIq34fVFw7LK+f9JBU7i9+m1SPzvNWO3WBXXd2ktqUredYS8s2jS7
X7INHFp7zf06ZO2L7h5y8jaYbFBmy8IQiAIwMHFC7nrWbugVX6MUh8FyIAcc93FwSGBLtH67/vZ1
Twpq6q9sSOut4SfAOhQeXSayD2vbk87KXwtSM2e3gzJ943CVUwzyiNicpnh19iUnZrwBKFdSvFSV
nl7W+0bZuu87RezWv4q3q+HI3iQ7rSfRrLAXoIcZn3SIPmpsOeeh8EOsTeG3hJXPG5rQZjZcNju9
MSworJx0i54LDY3uU6OKB5pzwCKXUbMR6T86jKV4MtGzJCoGXyvjcKHyJjDG1D8VbfWR1mJ0VOQI
37OR12jWkLCDOEAVk5eek1mnqAgNt5sC+5ojtNbz4CHg2Oo6esakkzpztizjrk5YqkWUHZdkdDci
3Wq7rIfXpkqpGuZDbjUC4YNJ+sDSLJsWuSK0c8bhz2bdPE8SZZIoQvLF9Cz4LOzCOfgUxLWeQ3Qo
qmDPEZ2uZ4EpCjFoz+hTb86gelCya8q4CUnciGlqbLC+RIcy6aKNZg4EPrXoAdQ+ZjI6CBe9SPwU
T/XtbIbROe+1L3M9JbcpnIKNak9fDDAknKIC6yavwbLE8JYzhbVp6CPAQFXdPPnlFyifBH2jgb0g
S2GooGXGaQYsaEaSwCJKKYiZ1QNJqdXBLtN+Vw3NsDVzZW/5HDE4TshPyaSSjW3UW2tEWFTpYXnI
NEwxUBpOrY9GIhHzRz3i1GwrgX1QVD4J1aC0hZ87nDi/fcJ61xHJku5NoX9YQxXCWUYsrji8OG4e
omyMXqH5lJJtZu44ulavNUQBtetCoCKtSI2i6LXUs2AkqpX5hQKsIM7DmE8d8SXKSLwETcTmiZJM
ddrMC5o2uI8cmeGFk9YC/QPAambBWdKnOKkOffjaOJVZJ7x20vYVKCee8eQGqaV2tSTSJPSLT5kZ
lk8xvkcjrcYHcyqNO1WriE8I4osOdTs/F7JX6YBF03OCVKOup03dJCFxufJrLxmIhGVE9756CpOm
vRkK6NLjmF4a3uIyNrZU+vo2JG9oqO3omoZAPvngibfi5Yes7Aa6jqpBMoC1I5KsteknGZ63SgX0
fNaRQHX6h0ReZnQL18IwTpmFMj8Lcv8o2snyyjyga0vGpKH1094hr6NTsm+8V8VGIuxi+r8dHCXk
vcFbICMH7G+X2FuzjjmlzJTjkx5dtOGrZXCVOB8Kzm5Tuu+m4Yfgp+RjcW7UOfumw7tzA3PJ7YPw
zHGamDo/h6yI0TI4xxXGq1KdX2YyoHgdfMy8m0yvw2OayueSQ+SmiHrO/Q5m6ZTXfpPWLKRmeQAV
cMB6tWmEZt7NVm1TDhjqU5uH95ZGcnR3DKn9WanZmDaxim3GpAGSlqG5CzMfGqPu38U1k2TBWWdf
diSuhpYDiic66jVE5xi79oaKPUdTZzAzDHvcOya9Txohnev0EHyDrj5W0OvO6tFulu5mpUpmqllx
QZn0seATwyVT2Ttb4ZQZF9VH269UWhHRk4O7Zwdly+GTSq+D6VZmUB8ldiibYR3jG/+xVppkC9uy
CbBxjqX5HRf00xQo8hQ7uX0Kl1/WL0lABVqmSGgJE8/jXOtnY87UB3QxWxVU1+36VdzRrEzaQxQ1
/rU2+vNkX4XNTVXBlHoGB1CONP3HIew42eP28qyssVwQPSyaLQqLms5zC9oehXnmMYI3N75Bnm0c
sd8NuMOT5omkbwI6yrNtkPqcj2y5bcUfF8lXPfhk1M19zS4ZLEfFsC26fZsyBDatjkBliLMpcJVt
osJuiZOZyLgm8/oaN7alv1CbfVfUz2OW1juzpWcg6hgPjsL6hanDjawBizHefbPRkyWW/HmIug6e
Smpv/XY822IGeEmTCQYiHXMRP8ihxu8oGHd2jrqcBh96NaDAlaaCxZe8dyObNhBsk1t1cMHNEtHV
BST2Zj3Boq3+oGkReYRqYx7iYuK4MGBLVeCkwLrEZSz61lMD447YAsyQCdqSqa0WoFl77gDxJZFy
Vuv8KYJoDuo1TXfx9H2A6L81kB5XCQGAba1+J8n+Q2kaHwwWGoKgFDbM2I0BHriGRmSV2ZHMlyx4
XWxKsMrReWKddZNePaW67lWyI2tqGuqjmSUBq6Nq4/+Onx01K68Rdd/oGACkGFJQ3wEYJ3qJsxo6
Kg4M+F0olr8MmoHixkQmLUsWekmg3sb2w/FimtHVtva44izygcbclWlF4TuThhnczX4T7ugF7rPq
RF75dEX//RIsQ0qnsKUnWAKrINe2jcnIRrE/RvyMbguw6nYoJYMxHLBEQj61FQbeJNMfB0f75kgo
0IMBv8Oxix+6gnMMUf8ummz9mBlkiVXxS9xALEib4kU3g+/krXS0sBlyoDOcbpH/Kzj1YeCotr0n
cDTfaCTwLld0Hse2pZQq+K3CuB0snJqp75N1Ex4CZsXXItS+2eFXJKXJBfSFFSYYpvVWHkpgXtBt
6RHgTjqdrCmuz9Y8nGdjrm/toFoQ8PIoQH/R9/Y35WDfmgVdM4iK/UGA2LQh6HqofL86fudf8R5/
UJ7MGv7JkGiD63TMSxN7bLyMUDOP8V1x66jNNZgbdU8M2k6XOWMk5wvxeFujKH4IMSiHLqLjrdII
2/Q1+G8n9IauNZBbCVdlf9v0FalrU9a4ynycUtF+JgwGV3BYPQFBaQ5VTNCToRb06YjUi8p8Pg6w
EHbZOLlKhKPAwluPY+qmKH15pr6v7nGT0XMN48idHRC3vaNMXpxrxl0XCeustsNtuHwVBZVxZ1Kh
nFtBSchZd6g/DXoH9kLlBJ378JgttnddSI99CjR3LH1PzSptZzv70NHK516F6DG0CXO9GHpGM/H/
fDyV7Lk9I73K/4n9WRAkvIlI5HimRX1sFZTEiWhyaAe6+VKribP1rVHZTWml3JdVvee1Nk5stvdy
aNLDkIUGwuwqfOobXG/okK6d9aM0OfSVcW/daXMq72x9qK9DYO/X/5SoiLyxi9YuQHyDuDAY2WTs
bvH9R2dzPqPfv1OyUbsbuZGYXhfQMvAJCME4Yy20zUQgBBQQpnZxYKA8lsFOSVPoBQ1ONBOVIinO
KeCYIOses95KXSAHzoF4p8JTEBhtMVJ0rs+/7mUA8Uv3FE6MV5IUyLwYp8+kmiSkGn5ofK3aWp2P
HkaZeFjVFxC/XwyEYte45q7kddScU2zcGHdlcTTKJrrp1FY9FKX5zD7dn6Q2eCmIlMvcNQSn1TMf
F73Pr5icSWMlLHyx5x7GwviQ2Pp8rna22eqn9RfIPOERzaGHvK/eiQbbLU7t5irlYO2dov+oWgOT
qiSrIey8/nuM/HebTXVJhIQSXpyuanAAzu3Wokw+W1URbZrJUbwWx6CT6uN5QLxJHIhD3ZgEXlvx
HMFE4TGxjk7dsf5DmNgUIAmuwBeaa9/nXtTQfApA29O1rY6gQpSjeTF7ZM428zjGXKl17OnBOb1t
P2a30UwzMTJUE0JLclVbaO6gSfVDlD7kCrSu2dpjzOqV7FnB15LH0b2RdbrnWNWxHeoH7TbUrTMp
UHQLmIxzhsvvp9r+0Ndj4vlB+BHwc+5VYMQ2aWKlHggOs6Op7VBnFj3AozB5gsOibHr/8xQDcw0J
9tQHElG7c+IEKk77Qm7mLrm1E4F2ACBsTFCNiwF+2PU0lD11Nm4qE/UIqaoc+eZkOLekhm6GkdVo
ykIAFJmItiU1dE40AicY/cHKyk+gklt6UIxunCbejv/N3pnsRq6l2/lVamgPeMDNnsDFHUSQ0UsK
dalmQihTEvu+5xv5Ofxi/nbkKVdm1qmbLnjigVFA1pEUiqDY7Ob/1/qWpt8A24iZ/qENuom9nXtU
gamGQIiQLDpTJOdGxosRZWJDJEu7LhRgRi45bbjHSJaRniiYSBManEl5J2D4xUW8Z6Eg8oteikgR
qhZtNG9cB+sr9UTQFbm0rxv6aw8y50DX495Vh3Oi6/0u6PWTnYNLxL8WbFUSXpIpmuEcMY9ZCax1
m0ThWbP90EIjWZvOVwptj4ZaUTkictNXEV3RnNQgLRTmPRGe58g2pnXdbgAu2l8ACpjucEcxkpjQ
MSBkOVb8oazZVhndqz1ZEwTI7t0gQthKum9qZqkE4BKoRZbums7v0+S4r2oX3GErGwjKVTdNl/iI
8sEDmbmcDpl9yHhywCuuy6xC1SpS+oQkq7VME0oBmkKlgGV1abIxkx6/WIdfkP9wY9aGjspClxX9
2cHzvla0eL/gooCSvwDOcRq/Z1e8go6976zBGyn6te0TROm3lkLKuiRTq0wa9nia2GQQsRKbfVtU
7rQwfOlwiHkQAB4Jr3hAwneXldFtWaTPeUU6Otvcj1TP3m3WxZZ1qytFstIXV3kEIXokipj2mm1R
TlE9CCurOHVB1aoFBTuQsOQ0kclMjzekArGQIF1kL61FSkNtpDcxmueF/KyjcIknmfPS67poWJc5
vl2RaF5s2adkTGHOUKdmNCsjzptbxC9Knj5FZnbnsohDyDETDBW7UEawYW3bouwoBtRQ88kyUgKq
gi1t91VDRg6V0fndmb0YKG+UpQQxu/e5PbzXifVe51m9NjrG8RBE2JQEWAQRObKkYfgLl9saWvAd
8mADPJV0+Sw4SdaFrSMjH+duj5BhvGPfI85RhfkcexcByIYabqeOZQNG/vHu8pIoASjumANuHb4V
lH16DWP0eHn3y7cQzQ8wa5zSXy4fEQM/zHXFuLr81C1zJlohXr9/glnASCp714ASJj+xj7q1nbfV
+fu7k5BBYDA16H+8fTHJlTRhVLvL9wQ7rTtC25M4svbTPCFB0nmwM0HxoO/PAMX8aWrfa530M1Of
ds7AQDSxYGcg/tbz3OVBA6e4eieTDZ74OnTSD3epViLEBOhky04V7tEoiv2McqUbnzUbhFS2bOsE
0Q0igxeCdW6L0V08cOu0qLnqQUBtrVGSp7pTTrVOBTcTGnr4mGJWuszoZ8e105SfqVI/5ZGpYMRP
c4JOshs7Qn6j6TBA7JZIwZBgP9NSfAZIe3RTT5MRWM41uTdIcZb4GgLe2Z7M6RoAJKlWrFqFJq7E
BLc77O6ChMSheZg3ePEWzsWX9rpWmb2nxX438rOllC5bp2BaD3rwJQlAVgCnOKKrgaU0ngI7ZSU2
oB0wgT+zfzHoDeu0EntB1d0YSmpR4c5SptclafptfK/PKFIUjIEQoVGcNLayQYFde7mgmdweawfC
Sl8d4mV4qu1Uw3drnU0aud484BOVCZmZZm+iEtWmFVmMMUlGluSifmbQVIKkQXm5UlrUEXAsMW+V
5DWh5TxlcWd7Xfa1jDI4BSk7pS5yacgHRDs7CY+OM+xpeeTb3ixCIDtUK1WU1zqLxJVWaB9qjhqg
Qf62bgj5qVOQnEsCmHLBXoV8A/KbpRJUrMdXrPF3o+GeR4BQu7IptykXgoZD9xK1PKPQuq4Wojtb
A5ZUk6O6cYR2KLScDDdnvQSV5ItVjLV6R0k0B2dkx9lBd9z51gQvZta0YkOWNSmB1AEbgqpFwUJd
kA6D6M9w0plpk5JV/aj5qRHjAVMXXCMKHosyz+S0xjZrKL8ihks8c7ITv7IRWs0OCQ91yFyrd5zH
UHklXuVrotQyGSZBP2KzHVenYlWVXbMyXHY8aZjfMQlB4e0ddERxt2p0MyAEneJP4t4S35IyiHG1
UZwfwjKf/LGpU5+oUiZ25z7rdIIGbRZ/uGPW9MyI/mRuVgYycbknSRqhsWf26haIO1rGbHqwrGVZ
1wF066GOUho1YBPHtllP2CIG83ZSymfS2ZJTd2LZCyAxs+x16nSPquuqZK+thzr/pioDMdyQRhtw
IlXnSsKi4rWNCYUjTtZDQMEBGyTJP4FzOyZptKHAKrMcUCsuDwolw6SyWKb0bkewAAtL+DWrqJ8J
3hNRuIljDQ1PhkDQ1Hyi7bZuMR9IglGB+nQvCye5TplVoK/TdJq4c5kz8G1jekwmqIFMxAg+JsPX
oslGckFeQp+EN8s41bcQ0l6CARx5X3dXIzGQG/qA6FbGxWaVTthC3DkUnmjfgbT3GCKosumzscea
c6xUhZGjSkFP1Xb3tSI/PH1eAj3ww979dN1TW8/1ikhUg2mWHzbEOoD8o7A3he+G7TWVuadKjfjP
tFs2MLJ7HgdfFKz9XAtl70Z252nNeJ0oAH5EbVC4IxEghtfCSsJkilTVboVunfaJggEOZUmSpOd4
zt4cl6EFd5G2CrhfZpsI3aAEtbFOWNfvDF0nDFQFrFnGIAxresSYB5ERFLfovdk658y5mjk9Dk2/
w1bzSWoYJR+SSNbNSHUCWYVwPCLgX9I6/iJ05QOnlmYCZ8nV+qNDRJDeGmES3Kk5tcEyV2/BE7yJ
hLSt0G5GYDodS5/RJFNda3YVfnz2njYJkhmPhNrlp8KgmJ1GIHMaG9qxRChGofJ1ao+zSavWzLvx
xRpXJAV7ZAYCYlEO9Hn9MV2SVztrP7CmYYcGka5UWXMMDUtck+12PalGcbh8NfCZewy6rGNZMwax
1q77haQ5yCcMsQg6qZlAA0k/kn6QiU/dfuwR9MARmf3cyB/KsgSPTkjEdmSpOJs5RPTR3WsZqKCm
V1myZSU5aHRiqHaGu16Oj0SdHpM4vo8c7brL1D0JaGJVx5pOcwtwoT684Ug1mGynW+KovbaNz3aI
eE1zC3fTpF9ySQtkmyqwfFGOavHTstFiNhJBtkvYOK54wqgixRFlZTDlWUgHpCkRFE9ae1dkWL0S
poE56x5jQOyrPBjP+MUWvwm3Rc7WkIIGXMOU9wWZTKRQtLzAuL5K6+ptZKFSTBVNOuI2vUoJXhRk
P0I2n5UZZttnIkMCGeXWqhU+6ZFCGa+mfjjeN7QQpsSlIID5bZPq8wOLZL+PVaxVVQPNb9DETgHY
IzXslV92Ci3rPJuOBn5uUjM9p42Ceye0gvtOl9PGMs14tLrgPpztZSuNzJ4tv0R2l54T1dmqVC9X
bU1japK3UKFmw1HvIVjlZAudZuE+CT1s7y//APV4rwMlPGmL2twnPXnYUcw5vfxQs9v2vslCjxaw
db68ImqB2KlDQQtRvkeoNMPZcEBmyq8W+Y8V0KDEC6bsLt/L4lY/8vpwdXm3y/c6c2RXMaRX339r
cq2tRVrT9w+9fE8Tj6GqZnd/vgDvVtQ7ssFq5V5rkNoXqtZbR6HkgWhHcFZR42yDhlg+JayftbnJ
v8kXEFdRP4iWvOcQAcHvXyCM/Id3cHP3bZAfoSlO/pcfgYLHUJfqr17QLdb3Y7gc5F+8w88v+MdB
9sU8+t2U1GuGl+omsqancnJqNldRf8rQJSEd1ZovTjsQy4k+nUYBP+XaIFmwjNQflqr5MlRS1uqQ
VXD5qeOGuceDHO2L0WSx6gA95+baR2SJEKTVX8NBneOV5VAdseb2sxTFRmP3rNid9gHw3QezyyiB
YI0wHTp0lJpWyZJSdKEouiNHuH8n1OnRTKz6LdVN+nml1T1bBXqlEK//Y29CJ3QQ5txXyHO83FDU
cw1Jl3i1srsmyy4jzA7Tma7aFdbEYXjsIhECXaUMkSn28ChQnRKSqXSry09dFNNXTInYW+WLqcpW
17VuvLhNPDw2wTLcmI16e/lKtRP9PMXxscw7+geN2u2z0piugRNM16lN4wftBM5AuFWwEuQ3L/9U
uGbzvH8RbA6+MKRGRfRi2iQP5xY67Dpt6hdrkk2NsWzO1JiNM73998v3+WMVD9/dsi/ly7QnFSXk
i8q6cE8wMcCBzK2+/7KYl+Y8lSxC+9wm3DbykFC6d/zVo9+rYryuuomociLVGQKlcK7QHtNhPmoo
Tdpq8pSlQ3jcFgMfFz/n2ZLdL3XQeImNWktuQ8jxLVjVZX42MDjO5pgfk49WU2MQnxHhArAaNRMg
RJWVILZCDAg5bx2i6XXVdFeU83w3wdcHs+hpVk3YIcgtSpdGwdNYPoUaIc59MGa+hVdU2HSuAifU
gcgTIB0G3x2e/5/49BvikzAhsvxr5NPVG039Iq4R5m+at+Lbx4+488vv/sk7t9Q/sNAI4agGT4sm
pAXzO/tJscQfmobZUPINsBmYNj/6O/zJ+MNxpClSMzTNoJQHXuDvvHPjD+DCGjUfA5yUbAD9O/Cn
X/wpkqdiqQ4IHMBUGsY/6Ok/GXhds8tY5AUFubTT6tXexYFYaYCmh+m1nCMf5+aqHObVD+fq/N3b
9CPdRh7+D5an758qkQ6EuegXWsnPn5pWOD4UhZRxy33q50ebdhVcOIO9QpS+wt8e+42g06MXj1VG
SmdD6/D9KsmrLdkKeu1DAiaFIoUF/tHmj4SJyGrb8GYELBpXtb2b24feoZRXP1JfZvT5cKIXS8S/
MeoZP/s3//wrMBi6MJJcoV6MfD+Yn+nkztHo2siRysgvqmeKvX7kiI2inqAO+oFQN30bnp1WRog4
vrl8aakbTkCeaWR2JSGIEQlT7osddDBsShzjdK0lR9uo/Cg/RClwE4SS1lcteSMVzdeR9dU2SAEd
OwuJnwpb/kj2PLM3bFirKLhLvyYlWdvBExlMnpEDae7H33iKfzbK/flHI2LhFtR1U/xqaIpJ+wtz
QOweTRtohVQE3YR4J5an9iebZFZ3EITD3/FtNHkf/sMkd/lYzjDEaB3Mg/Qi/nzHROYUB3GvF54p
Q/1iRlUSk9ydEZR7d2r8sIs3Sn+AP4TZJQHTGQLuEr4CMLilBF/BLHfc97F/KNCsGCcSNsn2xE17
rdnLKmvfzMVZydyJf/8+56h5ul2HJ1n9FevVjAN8B8gCnpJuyOH1OxaxQbafHCpx1mfrumRJE8oU
3bbTIUfHbwUGTawnvXymD7dq1DeAEith3SOhj41d088rt33sCEnT4bCkwJg7yo71SlFqqn4s0ZoH
W39AncX+ozkSof6bO178xcWHRWWYtm3zj/gVMjR00TTZmWAiijWEHg1MoI4oGcMbZ+I7SxPgtrZ1
UhxHmrVHIX7qDa9V3qfiCWLYutM2januFmSZSPV2//W5/quR7Kdj+8XLOJYWW6V24cbUHpZo2LiN
gmtDbEq0U6SJ+Hlz1aWOp5Jp8JtP/pk78Oe9+Y+zYkuW1w/jAMZDLQpCrrLONRAGzjKWSJ0KJXhl
0BRoODd6TvUPd1yAseQ3n/6zNfKfP/0XayRQFYLEWz49rUgWal1y5M9aca82uu+mbylNEuKE4CFT
hCLcMBfRbw5A+9ky/ucBYNCkeejyeP7qX+3aNsrVihOvd7RsJDsKJmAYgH+iWErfzkCMkSJSLNrM
q4Lc0xWqpaxrO/sVdCtAbDrBN4Kng+OjPIbYJ0aRtapCajc2XR1gDtoY/u6i/cUUJFQAXtRSYR9i
vP35oqEJdFXFpMWWwFfrEheLVrm9UtTaQxS7Qfqyy3NqLvaMHBBPXPuKL4rgwPGgMJ785hJKh++v
gxs8Hc0UOilsliGP9YcbqAflk5HlR7uv1jcWZ6EfHymg2fQLSexaT+0mS57h8nvE8njBTTBFv3uw
/2p4BT9p4EPWdYj6v5wN3cW6FUplbcoTG6QWbhcCyIPmOmL3ggkkWZIzjsx7SKRXRZCf0Fwt1H7I
q/XUINqKvNlQyf/2m/PyV7e2a4IXUi1HSPvsz+elVoq0QlNReLnZ+l00UosHeFc1G9U2r6ym3lSi
PGqEQGFDWI1FfYvG5Hcwj796uH84hl+xkpLy2tjQwj0NxHFlRCuk6uhp06c2ZAM89zc6leo8rwG9
PdDX/t2oRjX/n28OzWKtpzGPkHDzK2kqIGExdEkb8KrJ9Yqg8Zt5gwyQIj+XYdKRewgckvm6NLot
pTxyH3M6RSFuEP1UY3Huc/0KdcpLPKJFaO7jiapgY2DDIS8er1sptY1eH3YrweLJcj+gOfiW3W21
OtzoPToqfoS+fQs4CKGhiYhGnAoclMOSexi8PJdhn1LczlnuJto6ZhruMRjtlDqHAZ/jg3Goshs5
zcva7wecIk62G2wapiP1ntrZFyjXGxSNxhKdyRrdlzQep0zbyM+qBwJy1cirw4ZtcIBxON9VQ7BL
dRwHFSOOgSULx5VKzmfZEsArIHWo+a6FDm8598TE+fMo1naAUSCmMkJNKs9yrxZ46tVuS7asC/cB
x/PGdes7NvIgmRXIR9rRjJGMOrT3lI/BIHaSHHFBQSOpVQoBe+FAh5/JBzKRvXCuougkuic1fScJ
C9B8cmthEzN4e2Wx9uGoblS8RimNZY3KbTCyNtReJ0QvGdt/sXBdtFdBYSrtqQCT7BCu2NevNU7+
EBE9H2LaC5/mibzO1wXgYp4K9FgA87VHAhpQzRDKkbxiOuIeWDaxqvh5Rn2WeDBRQ28H5h3OtFV1
DF0R03ZKGPlUUAHPj+GC0TQaNxH9EstM8BIaXl5iPpjzl2C8cpGMVbk3QS5yk6eZ2OKwvk5LA0sO
HU3G6IAIO6uqfZep3eKMaTMI1SBfN/JYGNt7ctPkWR2kh13mAkIvmUwNItsqHqhhp8W65uOK/D3F
7xfv7S8VgrNIK6+oZ7yMZfsA64cyYriZ0ul4VZFuHaj0C0W7dqlIT2p1oIa6QfLiYYfxc+t5QivU
I3NI6STo38y7PrORpz6LPuaPvgtiDINpD2WQrHQVz7bGYjIBYi3CXSCGQ96LTYiiYWApiGLRd5xr
0RTrYOb2FkfMXbsyWdl0lO0cuJXgxlamTV2e3fRsWQ+OVhO4fI/T1dOwReQFU2FMMyolcH7w4gSd
PoGUhYoqZg9S9DIZ2hYN4vlcIBJFX8KJe6jrnOAKziFr7IjOl7DzPaFtOypiVe6SzkFldnJWtnXX
jM+mjQ0Fn6ugzmuSTZg27BkQoRXV6EctxQ1KBAa+kq4g7oFVYhclvtkhegipytsJ7cOCoOoF9Mlz
TZrkgi+6J4oc+Xfrrhu6Hkr0ZqsEH0Kgr3QHi9gjvbWNQ5Yn7CfY6xTDh7eGthxNwdW6rDTEt3QD
dVYcBhcWTliTvbH/BV+KANRmGV6TaDefzcyXVxKAIEXLQ8VTGCOTITuSKk/P6SOthbaNiSeBSquv
0rNSKQ1VE2fe9tze8NOIoJQx3OBDZsNkUIOmLKbs2/S9qWmh8QuZFtEueK9MyCXLO8vlmbMKf5bO
xSv3AwnIj53erEjVWteDQb8EjZOAK9jYXh+hSwhvVBSk8lwHoNFSX0uGDcE4m6WCkx98EzAkM9aX
+MC3JssF1HDewIER13HISbkNQ75Oy+0EPt/E4EhCy8YdEuI+6cCQMB2TiLBMh9GwiRfjT9WJ7+oF
qsxlrc+f5DWtOowMAZGfAyOaghYXc9HO7N4ytaWDSMFn0XyWdj7ZSGAfVG4w1ZtNcvYYP9qOIKIF
XzZelhJpi8k6dMYfHlXD0UG61wH2NNExNi2C1pxWJ8LJwrmKSntfuOgWiP9R4uuhp9NmP7Rhyyb6
Lja+mMG9rSEaich1N40VCQwE/NCeCvStUHo/K/N92biPi0ZHmzhd0AmNu4mJtyiEjf0dntJGaeLz
tCgbE3BHOuX40vNt2aO1i+BL8tTQI7+KqcQV08h7VRgZEGO663wWu2nRNkZY7I1KeCgvaocksNZZ
U1/xLJD6xhizD+mPmqHuTBwMxhJ785ifRjapbp3BIkDgDNAgy4g6VptdX7nSSLaKBnLTuEd6Z11P
j2HwtLHS3Vjx1/s1Xn2aaStreZxpQll6jk6q9EjFQCFCNhoqxVp7ULXtEOcbUse9mVJwEdNebAjw
dJEcZyYxItOGrcnaTW/1KmRCQoAckvMBzUkRT3lb+0XabwMiyEOq9xp9hSVutnHo7JtEO2hBsBOL
Z7RoFgdtQ74crsFjqzBBkw8wJqos7uJCQrS0TPcK9DNtOVeDhVw68JeIOTrDaKEG+1g/mo0NUlTF
7K4fFRMY6agfmsa4ah0kwWOGwF73ltrek16OOdzwKD4dsoFcEOWpzRZfZ0KTs3KrQGRFSBly0una
HIFUHooSAxNlFrhuHrKBfSPSHXRcfEjNVhEcFJqxSEXgv5DUA624AmzHU+flGgfOykKwIpDfC2sM
wMwYKkcux0jygbyU+95w5jWngbWn17K3vPx6H+7RaZ1aPipBHiQnokLVQFegYJoJI2HCKW1xVBkl
skxdO58au+/a8eVqiUVUXzeeLou/JIw94SBcj3KWqpb7wVF2IM9pEio7uboZwbPUygkk0xXW1FP9
2lXKbqZl22MCVHQigrsGl1ZBI0VdI0jcOLPiV6NGj4kp0FF8x72iQLPBnAsITt0kposRxr3pB/um
75Qb0dC5jV9VPDVyoRXitR69SLX2miZOuZIilUkxuHDSjfR2Tthdj9YeNO+tNepH+XUsaGSO6hGh
woMmolPsoiygNzebh6ih6aypxzBSWDjqV3bDzNxUBwxpSY/IRMbhmNNrOra+UIxrWq17srRupuk9
rIzburD9Ntw5LfcJbkk9Eadg6LaXsg/HJBdJwqnpfBnHIJufOoyAGi3Zor1XtIXwbLQZ5ReDqBRL
MfdZlN8Cul9bEowg2q0juq3FfQsi6hi4tOBG83ponYfSKR9CMzuBirlqAudhsKG7pOQy1cZB3hKA
erA6Nr49B7upZSnE4zrjKAbqdKKiumZjdxqM4T5sxBNFjGglFJved9GwLFyuDaoTqC52ahA81GW6
kws/KhZEqPX6FTdejPlzjcLqMgGj041Bk+Rdyzmvn0h2xE3QE/oyfIBlQhPYH2qDxGdKpehR492o
kbwR6dmwpX521ZH8tJtIZYNyZbF2eg6sgdg4Rz+CBLqzBnFVhHw4wd3lAb3Up16xBlXUJ3aDe7KN
fJCmfuAGIG2yD/bfx95Sv3WC/Nlw2iSUEdNmum7j6VVY7V0LI4cOi6fl9NuXyXgmqAns6U2yqH48
q99wcL6OUXNnGMqzS297ZDjQZKUsH09lNd93BSEyOutypox1mNsEmC0jgUazcaIS+E0PaHcQVvCl
a8ojs92psnXI0NPrzIcjzhlea1XcB5zLya69uf8ES3u22+Da6I62s7xqifqUCet6iKs7ta4fw4wH
r9JPpUOqYPI1MUgxC+Z7nRQ+vF0Htt33IiC9t42MLwZxIXqe3kZBASKHK2n3z3qz3FsNHMmxSF9m
9cWoRtnTNujcS1FBZlyVJtsNns+I5Eox3Hc8hpxXr2anGJGNUzTqxjLT2yXldhWoCBJ2UtxQnaYf
utw+qKHY1E38mrHgch8Sro7AhmaW8b7iNnWDGWlew+QfLk909zGqUPO1uI91/Zgr6pUT6+tWVZEP
jcSSQ3FirJZ/HPkBbGaDG3docBKi3eWJ7eXaT6RYQ0Lf5GZxOSQKOmtr9qwo8kcCRKd88mbr0eZE
1ofWIQ9JIFdVnqyASgtmxhpD8eShmfIivTmSlbnd9Vl+a3X5y9Soe2XaLnGxE9D6SWCnILU2lM5r
o6/gZnyj+xwIfiSIiJIZgUOhT52KU8RUMzM+VhtU4rdjle7kEBLMoOjaomXK5vGfvdAhCHjSKAZz
avPXZbL2cgAEa7SVn2QhIyJ/bScHqWj5Jn3rqZ5gZPdGROTdc28z2WH7MqXIPNAPcujOcbBEPDKR
BnoWI2PCHiEx9wP0Q7mtkDsoOQnJStKMXPOySeP/yYpeSxA1f7yXu2Ij59FG0a4W8CB9ovhyOkxA
qoJt3eqMQC7Kem0xrlIRPHSgg7sxkCCwvZI2WzNQCdurfCqpG1NBUL1sKtW9mUp3b7PGbxV2WUzP
rn5L6/Qavsu1rqc7eAioOpNd3bXb1Co2EbnkZst4VdFNtNVNYSu7QDWu9VbzDkOtHca+8jNoV4Op
bkJq/o4O8YdDETU0yAWv3afcuMoZNOzYI+fdtizEaWBP5TRcaLxvNl/yyw27UzigJ7nFJ210K7d5
cYxLhBTGqlIetLgBTX7bExkU2cGDuxS3GRrBFc3ZneLcWbV5IB+MQK5uWwz8R12gK7EHwoAQCHoY
T7nJgpNV7Bz8GVH1KA+JFNOd3TAxM4MY6IHzhKiomKovq61JE+tF5//ZxvcVIz4++IzSxIIePYuY
gNglLyDcUmMT1vFG+qi4DH4ckCPApZUFCZWHv7LxDzbsILPvO0yTu0lu6csKv5sc65oAR+T314QQ
8gCx7TWn2Y6ajb5Jv1IkKQC5fWE0vlx7hARIjVQIZHMmZCJBrAvEC1cCZxmg+3EGu8uDugVjY1Sk
ac3aASPaTZrpp0pj6rYwr+TKuiseqa/sRaUfQepunIBVjqlf1Sa1TJtH19Wui9Daj1+5w1gi+aHm
PKiWfpVXLGUaVgo8KzrqGzt1oOdLLw81HZlpF4gj02Gv0qoH1JAo5znNbhNzfpV3kRhyLp65N03N
k0dkK4E/RczFNaFYkHU/K2TLBV790SCUAkgbmGJ2k8Gi4ywO/DS96aplJU9hzPZOPk0JV6pnBY7j
R86O24jCkaKo8kZbdRR95HRCWjmQmmKdmzwNtYpZDksWpC35YMsHHGYfwcgUhXjywkg/zBhXTZA7
8j0uK1nqHgN7vCy4rpb8ZEQqPA1qNiVZm8St5YO5n8X8Kr/H4+FDdDqQOXir2+ckbhihyMGFdezm
PdsyjoxPkkcoz0MbNr4aaAd5L7FtZ/pw0W9QdbGqL4XJvSVLcopXsxDs5vA7j/Df6opfxd8a2Cuf
3X/IX/vGJNkwXHb/+R8/ffVQIsrK/8uX/Ms3+ul92/+8vEn4UXpv3dtPX/gQI7r5tv9o5ruPFhPo
5Rj+fOX/6Q//9nF5l9+0xTUJqf3XbfH7t/Jv/Ln/838oH51yJmPxW1x9/Ngav/z+99a4/QfNX9iT
FvV3gmYMCZ/83hm3+Amdcpfv6zSaDJkH8vfG+B/sZCWa1tFs0HVgp/93Y1xRCUzSBb1s+uzQqG3Z
K/z3euM04H+oy9s6HwSZ1zE0Fu604+UR/liX1x1rsYqWMgYE1rXZINw1k6O6lOe6mx4dal3dECM0
nup6ZQ/zGSw3ZcciepiJj1zNNVWRVKi3ujGGlCusrYaNcUrsbFU1lGNCC9Cflg7f6I9cKRm07mYB
ljElYBBDNl6kY99VVXsdQujyZ0mQFC4sMZXM2sn0ndG9tQ4m1Ke90kBqKZaRvIG9Mji7dBhf81jk
mNQOHSp/r1iqYBVGPWLGHpRDUtJH74OtmSwsprRarKzQfsqKrCJLo2IjiMJzqtAkhkriX3L2bEBX
G9jzjxkGpHWFQoU6qcc1vL/Er+lAVjwdfBxqtSlCR5dW88ykXX+rKQZ5E8FxfV+DYZvkQCP8SvKa
HATLVboYCP+yDwP1j9eY7h5q/ICShRw6oxH3DivFoUoOwVhBBdEScEPljUXD09XUbUkgnAcD5s2U
QW0C2yfER/68JXBwE8Sk09RteBMUkdenWFvTnp4r8s5Y0cUqGedDp2riN71xuCW/3jGowExuWm5A
SMWqw5374x0zp21RWfaLlacgdZICHgBbwJhsTEqy+qYhh3QVhPNnmXSTF80gExsbiVYwc5bSCmpa
jtOT3eOXChn7Ns8spKbkOl5OapNqF1sXikYZ0EKk+jkzHCgXOooDrQZbMXSP2VLLEx7vyxnUPsTY
2e9F3/ljs6pHf5jf3SrHcF+dpBVzQ5OO6L0JrW0rdAic6WehFiSLSFNBMRTqSg3mdVxMzIW23flN
JF4Mw7qas8bdIkQLPM15LkGCsXj07HEmYK+Hd6XBy+3ajnC9LqMSZhO0CtKWcGQsVYl9JK2SlCgB
X3xE8SQ6wq1Oc8F2ytSj06z26aoPbeL+4BOt9JH5Q5fxI1PwkQ/VTSmICC8LbMZcvn3dzgPVBRIA
+4l3H3iYAoAvUOiPxVJQ9ehQztWvvQQjMh/QbEfJGtXyjTv7JsqcKyfAhKE5tBojPXyrxjKnUaC/
6un8WYUUhu1+gwlRP0Q9z3gPB2A3GNVGyVkaD1F/xyXBNNLPG8eqXV+v3okxd4950ic+hYO3gJ7p
unPgAzh6T4zDHM5k3MefxpjBJ5zF69ASbFjZymsjWIIHkFDWmoAxUuGyntLxmmPFJD5gikq14Zuq
8hiMA5bxCjInbVLxLCwe7ThdZPhuubrcJ5Q1qAeyPUsgAay7OFMwP093Rkvxw2nrvdLOLKzZDcPH
owBW5E+JsPKdPiFPn5ruQzMQGGQFJxVbN5t1S7Dq6Yctnrj3VtYojKjB9muyQhJtfzd0yhEuUiBR
dABIFfLQ+6h8dbWkomiCKDEK0KYQ6unSyNCerbE4/DDDnP9ZTCR+7tAR+aGBtrd1C3y7y6zh/NIA
1wdnyELnZcrhFiY0OxzFftItG/sja+8ZEJiRKfcMFASQDNHn5eG5HMG/tRr4v5nnf1owbD/K67f8
o/11yfD/4GJACqL+9VoA8mFY/u2/3Xnr//7jCkD+0vcFgC7+kIozBDJCNbh+cmnxfQEgtD8gJltE
Wpm6oMMjJQV/LgBM1G+orbjKplQBmdoPCwCh/2GYJohyNAgg6vnhvzX9C+6kn4ZzrDq2xupDM/mf
HNbVX9ri1A6wVWmQ7fKuISWmor4w2STNNzjRmcVrjfbAEu8pzjcrpdYPpIzE6xYr1MaN8UFOs/BQ
3X9zlQU7v9WoB2b/ZVUbM7IDpZYhx6Uyr53WWAdBOe2sPiwPptwCFWiAPdclA7tl+7rMqj8bNg8T
6e/zaoAL54VGSNRp7+QrTR3njRkHj2ZGvnOfN7jSsoKyeUp77PLP3Gb1wZ3Dm2qk0p7GrEPQrt2m
CW3UOgvfyIu1/FJbPjQ4f8D/CEHGc1MfEC0yi/bNQBs0Q1yHHaXsCMWzS/NTtqFqcprlEp0484Ne
EUqdC+oTl39iKHx6H9i7oUBNOM09Dcdu8W2k+ZAFWtorKQEPuNZYJM3jUhzKfGW00XAAIDR5hGdj
yKlGUigA9hsbg6Ri8BblAe0FwSbO/vJFElfl4fJfUZPetAtt0VIR5aEmTNbr/hdTZ7YcKc822ysi
AjFzWtRc5Xn2CdG2uwExI0DA1f8Lvzvi2ycOd7vbUwGSnsxc6cPw8Hsxnozhqe84PS2gwvzKnM7+
VH6Y9L1Ddodqwi41snN89on3KupFRmbyh0g6HFoLMpHAh0viTkXgA+gXyhtIOq4Rb8MiedNqxWoH
Rsu45JH8rr1bSsFJyzqBym3vEZjbqTJO8dRfxoYzCMVgd0GPeZhiufqYqMW/2v50Xw3/QoFQ5voY
Yw6Yeu/bPIs5lpENwxlBHL4Li3PWFztaYNC53cE6z6p/n0v/YUl8wgdkPZlDwMfFi3Giwg3rmCbD
SWaLdbqwmKd0yCWl+PCNyj2EAqawbv2DGJ37bLD+xgtJ28RTXDdPR8wOzmvjkUXwWFS3viJLqYuG
yLX6sVnvNmh+Ls0lyXvV5Pdj35SbIYPJhH7RbOI27jdINFPE+ugx1CsSlwGgUd/aIkRoF2lK7M5k
qNYmO+IST15KqH5GPt4NqXlSlJ7tWmJ32zxFZFbh/Jx30FnKZP5pwnxk37YQaPDU9Fb4D8GMVjyl
4k/jNl00DMeEsqTNUCl7XywnIZP5FCbNjlXzHYTOd1VCVauK9oNNM6bQRJ90PR9HHgGkMElJaVkS
IJpVVNqIS2775iWErBUoo+2sADQZ3anzSKbnJK+iuZgmdpqKjEZX0mjXXUjqLcsybQejfeUuQFfO
vQWVSx5apgOo75y6scAtOTHJxSbzDg0y9VeVdbiV6zeRdNa1D2GiE9/BPp66r9pT9lEjtcaKlNmc
x/XOYDclu3Bm2IQHVtkBFJAWKFHluU+wMm5nXo6gThhvj1W7z6eaxc/9bLrsQSYvwmQSD3ZmoywX
n3mwsB0vrPjSuOZXGhs/FBQv747CVJiOzjVuxuRMmr8jM5vaBzYan42PnF02uXGTOGRPFUzXbaY7
Z286KWV1c5zvEvkaZumLlYOjrebBjrTn3AWDG0FJCm6VmG+YMDkUOfK6h8GUX9tCxIzL6v2QErOE
GIQhQpNhASoNlGPeFk1HF2BfMk4l1VTQx9CYqY7osloTzkHk1EBuHf/JCpqB2QI/Xet++zVGqSzF
AxDX7aFgh2lpTkaDX3Fsk/LQG2Oxm2NjS1i/3fEwT3dBGqKDQRQUqFehUUqUgPpvl0AcpDR+OzVN
fuKBXGy63n1yw3rHb4Zwe1G52xLptguaNXdL4/QIq44lbGJpOBdJK4hI9Ve58nAwaniXeW42bn2u
fAh1dodebpvqnzlRuFuOlgvoyiGY2SQoJNCQO2W/qAJkSRP2xxVeSA1HsmOPe8lzEUT7ZqHpXGTo
2op90qVQ5l24JCNNaxIajReJyvWOYVnelEPwTX4f60uF4jmMyfNiu2BdRyc+xAnpKQa+ETvaz7y3
v5Pl0GeWF/Egf3PqpNvOdvVEU+C6W3SGg+F7vJwsPjX87cAae1IPWFl4eetmxGrhZRhHnANOFf+g
xfTqwXauaCg9acJdS5LPl8WQj/TOPwOLF0ziKuq610B4otytGaC1ZI29ghydN9aUlplpR6iySnYt
I0/DJnuHVWOOzIFncTaC9bEyfhcYtIoMg4KIE6J/0HrF36H+Xsbg005axL9R4QogTzcU+ikL8BQ4
KBEy29orb8Vpa2AF8KwysIpmY3/7E15b2zI5dppOdi4q9WiQaRRr6UFN8HIasK5Q6vMZF+2bH2oe
FuNKBmq2wICGDfoRsVYLkR2mN0yPOXP26wpIIv6Qhy3jb6Z4ZtKPJxnUW7GUTQRHZWXM3vGVAZjJ
CjyzgewYEBUMOaqtZ8FJZwQ+QiAAdTYfkQq+J3v81sJ4tXJh79XQMZvTb3rKXzHytCehbrzErvGS
czjKfHkaw849+HLekk3AUEGsaTuRJlqC8QNvy4pzMo8NZySUpXtzJfoP7urRb4b5bOnHuYUD2BkE
8WdVBduYBdSCX3UTn0kWQB53xHfZ2vOOfRTHbK90jnY6ZtSYf2S5ra68+rzGWIoacpVRM8PpsGw6
KqoJooolh++wKL9kT8syGk2/u4wJDjV2KO2WQDk0b4QHuHiPRk1OXxYVIJlBvI9r2WsC2kryyJeT
jQ1xMtCwy6/RQMmoNWaFXxv8cB2HNo4s9jY7hdVpU7pkusKwuRVMR6LArt8GDRGuTNujX+T1HsLO
nT1O/T3R4Q2lmDTu5rDkLQMLoOkYchsyrtn1kntf0lhj4QbapFX1PGMyhk8dFHtH04JQGc+yQBRE
ljP3nNYY7jAhwgMbxWbDQAnq9iYNFOuGmqdIV+M/UsoQA6gGmS33YVY462MDLkcQc82jcMEP6QTX
ekA8bL3K1me84Nexi7doCc5dQxLJBOO4yczkkZ1mfWJc/j12wKhi+FdYmUzc16Q6apZhPEnJZlSg
H1Tg/yszqpI8BeqjKUW/E2WN9aIWx9pktMzNFvBQ8Y1l2Puri6Z27ed8ZufWWndtaWncBVO9y3io
Y+UxFHhuK0EBx+bVZeHfwu+J7mfDUVf1jTSqZ673bt2cHKx4eR+KRO9p8IWyJTj0U6FpLpu5xxq2
mAzx1cDPM87EKwnoA19S/b2XYT21MZHsZ2ljFwuDt5yKonRCq29wFc5KkLqAtWElDbPznqcqHizd
YlNAOvgUrnvkUVQey/ASB6y3i7VdO57OQcjki5sZ0BkigpGdVHpOecWO0oan7BVfRLZTVXCRxoOF
lS981+vJf8AeodykiZZZmdtiRWRBjauiXqv3XqbIUr5ItqNA6hulMnc08mx9zjKXnENzp0EddpDQ
6C90h6OYVt8dgX9D4zQDAINE/m1X0H7FgmNCtGRDiAw3AQF2fDhVSCh0wjQsDMQCM+W6m+mV6CtS
/sNeeRkGAMMmas8+qprf0aPDXW1ohsmn0ddyayOvqsxqtygNMzOIIT570A92wNTcDYgEkIVUgRDB
VQvuqMoxrEMpd0lHwECPXwBH98vCCUmz7QR/TM6wYDdoS2w6BXc3bXLk8KcyiarekyTium+uZEqs
gtbfpvmwwsTvTdKTnJYmUj+I69Po/YkDgLJ22jNIamBszfsZ62Y/jMO7Z4Lfy13npnXK4To36pB6
Dni5tjLZZDbPqYVuleUVukRCIt/PJ4ldDWCd736SELj0xkPevoiV61Uv1CFIa9hbOniA7ytwerjF
XsfdPrNz85JJSK1J5R47vJWbYOkEHh6k9mUNavTTzWTq7yWwy7u6Hr6GHsiBCk3xEps3DEVqbJO5
dxuKHslssRgakXDexX5nw7qKxZEgTxf5AALPROAx+MkAvSuObwqtWzzgcA3soT9NXlJzd0hCUBjn
g8k/ZX367upR3AHaWiGF2EzsRZWnjOMDm2hICW0pR6AQdnmYu8HfL57ax1mVf4/4/WLZvBhCTl99
KN9TXsT9GCoPglZIs5k03lIBeiHpy1MXYIik8KOvQECHU5ySW4qzx4QB5YF7nBMYQJWWjk1yIqDL
rFE9hnn6UeaorAOwTXt0dm1ZXvzKwA1lIPrJPCvvfCNNL6MRPivSzlxZw0+COIkTpripvOCvEer2
1g4P5N2XO5iaf1Ma58O8C69kT8mTe8yh/BbfCH9kX5pwlhpHnjqV+dehhWDbugnVBimWTapMjo7D
xo3R1fwwF7e6dOWTrr7o9+AlqpdbnunjmeYgEvuTZN4YlvmZ3qvWrxeqD0N/5zaedxWWp6FPTyUF
UdhPo9+//H1jrx+edThSchtkztWknYS/+f/+l5q1d61T+Kbj0oK70sCzQnvEAPn7l78f/t//6UUS
Xjzz2Spl9//+RROQAN+nrcP2oGjhdP3vP//3hTtSbRdIGfSyr//y95NNAjQoy71LEgST7X8/xu9H
fr/j3/f++0StWP2zfvjfPzF/v+7vh//7oVVA3U3oD/buf9/p/77x/75NMt/TaSJ0+9/38/vh//63
J0dSslo0/31X//td/H4Fz5D+lnEqI+G8SJ9640MmabxrFvVmt/57POj51uHjUdOzfAsryM5QEm/I
GxwnQcuMZcTBLTY27JRmStuv7EABFuazX3JUTRz4N63hweZNqiEqw/RuqryHYVitqDWmzeVlmWzr
Lg2L6nYFW9eqaB7KwfxUaU/hJEJmpM02fPh9EztJJEF53/m0AD/YYxzcCCzgvx+DvghextAtz8KA
o3/o9Dsf18WT9LR81M2j6+Dm1N2fNRp6Gt06fEqU+TnmxZcOQBHbo3RfkCjY4wQQ3X//SArjKEdW
vc7E5EcKpnsecwlFbD5DB+EkKcfyNVlr0iGG+BSpo/QMMYco5BpxqbqJVr7WXh51geQa2Kvqz+a2
XaxDkk72g6RJQtn1vGvpUozyjPN0GNZ3bCMuTq+Cezvzuu3I4PqY5cp8xaE/k1UMxqvdV3Ibe359
cGrnD3PedZ4+ANEeSvGa5/4S5UtQnk2PUXQcv3nmSJGDd7YaP7wLDFPtGOrh7avtwzwtY2Sjup2g
1vQ8PDRt3YFX30/WsNwANxmYtsT3LYC/1wECNASM5Z+uzAeqvTnwYWG68Q2U8Ulb/0hMb5YUgW20
hXGCj/3OwQqPQi3+ZBMFNhNEBFqOtXFmIPSPBkkQDf7Ufvdddxc2+L3CcYJ6bBphJBpc8mxA0q07
DPk3qBAan7OPslY77bQBNBN2OiYMzVNJ89hhmYTA58/y5jUOkFPfF7SDmFic5PjXS/qDbVqfASe7
YyMEU6UG75gDtRNIUPBQKejAvTJA4Ti2xY7XGd/4rWDyMaxP0Xbmrg75pEWWjq9Tmx9SM2wf4iT7
bpYQmnfKvEVWNibZipbpur4rjRTLRu/w9Gus+snOi5gpHWzB2sm+dGk8Nz0lHamUnBYHdqtVlz4E
MTKRA7GEdiWaBHysSw2xUcR2F7m9naxrbjjvedAN+8rCymnq7IeW32FXQsbIN5AYOYr87gCNwp+3
2lx95EMLtdmwEDOkBlq1vllCv6MWAA5WXyxbdCt+y0VYX4Xypp0SoEEqt6kuMkbFmBTm6nku3iW3
HWaUfLlYtT8DEOc91CNGCbiVh5Znfe7wc6fAnEqXaYbp2+mtIO5/aw7jWbBfFAu/HNN9ah1T3ggD
eyxc5NhFjMA2YEbGyIFO9abaujw3WpKND30o9MPkwVtR/fQ64X/bpQa29hnS6DkVsrsCOXoDdIvf
S6FzyFTc9lTjsdz3RAznhtIzpfaKlGFWzvWNbtzkCX9cd7KBv+COmb8HZJHL5LXpo90BlYWJJQ95
Xeprp9v7DqX0HgpivjEW9Z4zr9pRgsJkypH1cV5G+57ySG9bzOz2pRNm+ITHYMc1b9/jIqctIgB/
ZtdgWMhn3C54OzkX5WV1O1LoY1O3i6YsrV2HzLRx+7i5cuwlRWy5bxihpnPW+AXhEko46rlszpMh
xiPYl7fRSHCDz316buIhfCpol+JWp3QmnKr4iaPoKfQp/szNDrLnxNmOlhTAMZaaIdO+DeR2aXuo
JGaZydv5CYfDIpGfw+r8MQAVnZcZpovMk8NY8Q/yLoeoZBfN1grJwGISBVTpg/KarOURRptxNtY3
v++luuB1bm06EhDRzhVEYpCOaKZBfWgZsN0MJTE2FocmGssRvl1qeAfBudZkDsr1R6PDbIv7gepq
z2YQH86hdZ7iD19DVxBpKG/inBCJA1q2CIr53m92MmYMWfWyfcxznp/CxP5oGNqF5OnABU3So+pB
0shqmm7NOW8jW5YvhZr/BfVX2CpxA/93607kUdu8/+F0p291jB0tHkbYo5MREpnF4jkURYppfnlI
G285y/VNSf82Q6dYAkQSH1bn+Xt4lMVlkE5xmUNNOg1rQVfhprUWqlCqdPwovWaiSmD8MLGIrRvl
Q4GIebXtL3hG+oarMQJcXd76bKzw/6ZO1EBjvJHvg3KDcxOShESP/BhUdQxb7zvom5ORyDIKIW1l
mT2BXc7S+9isac6xhhBn5bjXMrvr6HjZ5S/CTdOtX3IzY0gzjZhHsrqBN9/jlh5fjCLnnOKWzzSj
YGDyGdyYbgtZbsVDM+/0re/F5cLSo2ltGiaPzKdcTM3ttm3Hm8YYT2nRbAY3fMgIZdV0sWWlZgad
0M/RyuwHIOdLWTMxp7LosjoDR/FJNAZXsvdb3+j2dyFTe44V6d7Gmq0DGLpE4gjQI5CouTz5ZXdc
hvoJ7E4VOv+gZW08+RqkIw1D43Rf5Mv9xBx5Mbf2yNHWzzpcoU0QbiSaeAovMs71+/rV8zjfevUM
JwurG16PqMpBEGXZbT+H98rHi2bkjH38weVBMnMicLhIMMmA9wgojjHvQ040TJ5Ynr1YYxRxZBSq
iy2ydw87ITk5E+MYK5PZY0IVY3yyXPwQomC3M5tIKTaqsmgS+ommO3dUT55sPzkmPCUjnrOBevoE
3QEEt4vnHAuqLYHNkkjdjnihXUNiE2FPyYEcD8XMnL8Yqwffo6eWyfJt7A+UCLDqJg6Mvtp1Xpkt
YiJun70BYnAGQCeGZK0yQkGZ7/zVlQ+dq6A60gw5riQIFgBtWqaVbvjM8E3t6vKpjOlrz4X1L1P6
PHUGD+fqZC44BrJJvrrQLqNnDzPQ3dhWa87tADN5fpzd6saWHefoodzMAdOn1guui/SPBt73ongI
DTj1OFwiZRn2xi81WbSpfiMF6O1osKYpJykf8rTWRx1QKMVkhKcyno10ubCt1sQGKA7lfqPpdLqO
tLVchzaw2Dl9gv2P9IBlGmxs91jk6OtBiuCQE6szvOqud/vTwqfqKJYALWxwKBMQ/qkuJEeDnGfz
NFJwtDa2zQ4ux6szmd8tS7TF4+cKXReErAYaFPBdaTbmA0kvBEkmTLXrRZORHwwWZRpspudqPAx8
O+c2mXZd5b7KBZbGmDJpKELrIaDDcpreaKtLj4LpOoMa56vtnaeZg5yR7pLSw7zI8WzrCkoNSOBW
a4wCWDnw340vCWoo4k+rFrUrHxt64g4xa0mzCuxMEuGxI/puOKNTanIVdAxuoWQxJBvNj8VJnsxg
SHd+ozmn+kV1ivl8UU70GN/3wN6boIEMwjfpiq2a1rOmkTm7xS4ryKm0xFpiTekFASNA4KKnpUmJ
AEz9liRRAZizFFtKCtKIBxIGTSodjTwb7rl0rJOKnb/IeuEmrIziaDHSelxM+5+RsUplJoMrY9zH
Y2NdGti9q/+ZsQN7SorCOmAjqE9HUDyUYBInjXMCiaM/6puk5dBfSNquigleHs/d5cb3HLpj6zTe
Y2+CeagxdbkdThMqL2IhCl5l2CS6KXtS5aBx2ww7NEtGoCFb5KHyqRitLqoUj3QkftJ/kS8fRax/
nMxxSdH55y7pgNAxUe0Gy9iUTtdv+yW9Em9quO2HBlGDHiQ3E/Q8rJz9WbXU+ZB/8z0iCqCb+jeg
AEK0J88J4wfywa9OKZNzBQVal7BCZbjsw2Rxt2Ecch/TCcvTEPE0MBq4gDDNadwpxnPvEAXrBrzI
mY35Gl9idpfoTka2W050RKS0w6wjTp7aSJGExfxu7S2yN0F7L9aazcYU0CIWezhAUpf70jBcMPFp
jIK+BT9KcWPLTSVZxCAFT8k2XuRPn9aPhRFYd3k7O9HSuf/oVfuzlj5ITExHD7Dfpm2aZ/JCNyIt
/yg3fMcyfm1lwAgQ+31UxvneboebxBvlnkaiR5+U15oKpT0vo2LHZCFx3Ly5sWT2XacWXMS7pSP3
mrIxQawKSIV6aVQvU7jJ7CLZVBnlNeZE1ZKofvDbfoQMIfAbvzPQhnSQrRlIX9d4Z3s+M8rUuWdX
It0JtzKNR9eZCz5qzZH+ZSMligeZ4FQM+KeyosY1hyZ6Bit/0q47HIqqearH/lEyW1ymoDqXffGH
ThHSb3OyMy0AveZwr3XQ7WFaMuk1OSWEBSgqlzRkqYSHD38BzTCmYVSAE2BhZaOdi/ChznFsj1a1
7+M19uhUPyDu6GhbnXkatp9HIy3WMuO+NXMzWpg2hp3zavTtl/apGfAE0qRQlFQF3g7ZaQ1485oF
vfNNQR08WdVuaIWhv27km2FjTYekqnN6bNVpmnhm08EC+ECG1FfDkbcreLe/DbV0chn7AHTEzKpR
WqR8Z6QF36YRdZhdCNxEKoIw+5PY5iEf5oNtpafBTwyeOIRcnaD+EKnuABss88ac422rcR9OdSn3
TBLZS6X/4qzsoBlCuxMGolgWgPmkK6N7Ybo4HcvWZLGty3mHeJvfalBst936Hk81Y+soQDQJXgaL
m5C/BLPE1V7ECTBc/uHvm98PWIVSkd/rhbKEJb7o2XBXVGSL4TNk5yjDJ6www7GqaAY3CzQbxHdK
fv64uSR6usLpUmqrphgOmjGPX0A0aEhQxEBKdc8r6lyMelOFk72lx1XhMIjfwvky5hMot1AfvSo2
t8S1wNvpL6t0wRCVYErDmkH+4IBLNXF/xQbZCi+liXakCYD3IBtUJStsjMW/yuuNnSR8Ud1+cwJZ
WMTAF8VZQpuv21GVY7qvmRzqO1klyYEjIrzdMTJV+WmwmyRINVPxR9Z0Zy/eSNFUN98yrhzPg2df
88Y0bwP88pQYv8jUsI8EV+cbyqnvbIAFB5kNznFQqntshDmyoWOZpHQ7Uo5NxImxdFnOwV/dle8U
jy6PfeDcNEsWbk1lf+iEHbtusgjDhTg7sf3klNy6tOERJZyhsSXhPhjYQpOOaYda3fFs2iOCx5c5
DiGmh19VjfVUNw6PuK6+F95P3q7yToNWjWZNt6db73AzsaGzZ7Z2Q3qRDS1FSGEcT++VpV51F4zR
EGOTnZvsB4VlO2bVi+pb8ups2tuuSM+9TcMMQbt87f2TU3BPp+enQ31C44k9HXjMxrFSKIb8xCmD
7trV9XuKSJU20yFuwiZqjeDDku+Ece8saf0rbSascbnsXI+bsc6dJ+MpU1BfaaGGhD5aaqNr9aQz
hBLcfnvijZ+5LEnXsEI+9Dadx+38iQTBRMb9a9TVoyLE2zT2T4nigjIw0VA/ypN20tvSI78U0IPl
BDC24Ue/pDVOEI/SizasySnOr7NjHzO94F+HeeD4eJ/lDzVqe0eaVz+mwYVg8IGgOKsPWeU8ZFvA
/KQXtED4Tb1r3DXVnNJ6aMSPJHj/Su657eA6355I3G3nRIgoMcK707F4W/cUA12ly8G1ccpbAMZ/
aGb4Uj0P2bZZedb0Bdc1ZsGuoAYTY1i9J/xRr90R+jAV898usFA+J1Ip3IBRMlOXbrs/nBQnMs2N
ouRYn6DSnAo9Wftm/ZS8fHcMet6zEQK3ZaETuZ5THArOVwRD220f/Gs5LaCwMA/w+GnmaigYkyTL
6qTGnDgAaPBUTnPGHDKVK50rAJbycWYX27gQqtn/DQcijFsKHuEfxN5bM6/46IaBoUFWBplZ3BUl
o3ot/Rds0sG+5AFEiMXU4IeHxnjNZvkBUt//O6s6GlajUFrm812mMpoyGeffCW0Gp8yumEoMZoaJ
pjRgBrDNALJrXc0xhrvMqceo6+Wn6f2HeFyqNwyXy85iUdxBI7M3bZGrK9nImLmxPzw7Pq45BcRe
i/55dpJ4P+POPAm/GO5FSuAF10LzM2792Sl/fLuoo6LEDJHwhKkEDWNGgcN0dKoAnd/9UzYBeApH
TTdoqRfXd+MfNXVP2KpqfKwFKdZh6a/9nLrXEJdNp3HgdtNIH0fMJjRB4fXS2f7x9WoHdQv5lBRn
GdAZpugSJCAUPBDV2jRan0a8cD9qjH+cxXOfAbAyKunI9eD8Hu5bzYtlN6L54dTpmNMbgsSDCtji
1bkSr3MM2zo3S84xwkl2tquSezKizt5d+zLc2hWRoosQ7gYBZBgBcFa+itpEV+IJejv1RnXsZlQU
dyyXdwzOVEmlw3CH+uLtpkBR0N5St0lGsOT81hpdc6vtZjiOS6r2BvLBZwDEOxly+V6qxD9WNuNN
ErmXoZPtzsjwwtFjfUx8tL5uKqZoSjmFzCXfW9YMZzLY6ty12VGY+YPRz8c4htI7tcafRclTttyy
o7v0lJ6erX7Ywp3R9K4axs4Zu5uKkqA946BNG3TqOHXlbYcvUsdZsJ4uM74pzvoV6dLZxSUu4OCN
UA78ooVzq5Mb4LvlNYHVTDIi43rNrOc8rz7m3s8uogkuYUJCyMjxSwJtOQSleu6FPFC8ra5FmdEq
rvFqu0AXvG6KspYOcdKF5CIxi8XP0+yunQZjeBMowJxmaH3XQF02yN6EMCFC/NZtSjsxrpNU6/50
wYbHLvIaQpanDir8rDtVrM6oA2Uizl2rwEYon8S0ez96y1+RWOdlav4s9BGTyRxG51xO2AkGTDOF
EpuZcdOmnJn0hGO6d0XKTx06T6ONA8Jlrr/iHBjoMEkls0uDdsn+Ev6H0pE92e8MUUN8Zb325QUn
akP2NRGE49mAGIv/kPZVcP/7hr5cb69WsMpQNxenc9qHhc6/BZJ5kI0aTyla2uJA488YNsQaAl5b
MgdNQiDnU3vr2c+6AKLQufIW+GNCBLZkGarA/M/Ln4KE+aWbJ3hiUFmxb7hvipbKK3zSPcPpGxgr
2AYlRZuJ1YkHETcfkim25pXfUm7EWqyc5Uq9etx5zd5BhNw6TQsluU9/5v4jjFtC5ciT0aPXDy17
cuN1SIS4qYt7POrGyctd4MrgDi3XOEEVeTHBv+C2qwR3Rebuusyf79JAUyjoUXMglX/Bd7gVHDm3
gVdNu7yClB5apGBxrAfMNwJ/j3cAGADdHTWmhbQKtzBkmL9h16gSZRxX2WWgN62osvKQTkKdqVYy
y+KeOXu24c+btgaSA5hi2Wrj1rf9nzlu56fZQwQzUXm3Y9wToGvTCB9hCD15uLKfRpIX7sJgx6a3
cuas36TEkzHWuDwtp52r9RO9OvUuYNXPDRIEIra7kxt40GjKFyxgbz7Qpl0qO8xyiGjDa6ILTn2e
h0nYXwMPThsNTjuvfIR6u9ABtGG1eK45Bgwz4vdEB99G8KS7y6ZKkUCkCqtwngfK6kaFea9LTKS9
JGoce6AQRd1ZVdKf4XC2/eoeCWFRkNd5HjGFRB19JZGD5SOnu7Oy32UTxJTNqWxbL0UYuWOy03rm
CIVWQPDUWYfvnDNwy6EerzQLtnFxr3e5mAiWePbCe9swrX8MYn9XkpWXch74RedkBstqOmYeSAjP
BgNUxjPjEiZHZ8fCoGHZ7lYUdhEFGkYK5LhiMG+qwbvXub0fum46LikOUGankYi1dVZ9/jdNMHUC
Gtc7zWauKv0B+yAAHqDC+uZ/byzyHfvSYYTSGTwbJjde9kkfJ3eeGKKmrLyLJ5Zv2Rst3kSY6A6x
LXoon/qS1sR8asAUqd0EKRPGL4MDGkR2bUNtaGeC7awHs4+08s8zGWZGDjSe6gqHpaM/YmZCkQ7Z
svm5x1O/jC94FpudlbinBK2L4yu/e9ifPCj4spWqg6M/jVv8zIjzdfYos/zHCES3G0dqA71YPpiy
RDI0/YnSk+7OBx6EpMQlNmTe0ZJfnihOjaryxypLSd0S84boHjmhuClZ0NHYuQ9izKpdO6aHttHG
du5bSjwyGlHHVmFRYLLa9Zd4dutoyiSh/Cp8kozk9mU4K6q/KZBn5G7WvX0x41cdmLSWLhYv6chm
r31chwGKwf28mO7ehZRM4ql+b9ntgH3Cb7Lg5E294cOJ4UiH7coiG2mAn7nMFopswTEOjJLead90
zyU6mx9yjSpE/hs6kk4Z8wwoV6gpQ09SLMcImGVwJFwHg5UW9AUslA2QKcN81WMHWUB3O5kfXA0/
/8I19mOmKc0jDEMx5nf3bGPanTtQdzAEr5bCU1Dies9S3HPUStywc2+5Ch/kCGInpLejyONXUg9U
lM3tK3ylilKhvzlSZ2qW7KqVH94wT/uCYGI/lSq7Oo1EohAUekyJeQ0TBtWw7pt92v9ty3SORt2N
eJKLDSD5GmcavtmuLt/KsCAoH364FHhiCqtqHjL5o9sMKuLcqrDJQMdgGmMZIFQXi42mW3HMLTmQ
JmlGlXVFnnatDaoYkzGHKk+ttF+8VL9TICn3LfYcw+023eQa54Yq5c49itilm6h/QUr6KVInO9qM
fjCNNDvG7ww+FX1WNEc3Y35ic5Cjq4j7IukvaQp1X4fOiKgV0C9Ct4qUCRU42FeYhrZYbg0wmpN4
z/KREBNDPu4edsZW89J2JJE735qixg4d7o7pbvIK/CcJmswUBva65ztOIydc4dQRqwqlMrJnh4Q1
fCoyKkybSeAToP9Xyr0vO/cU5g6aBr8RpyWJTllOupUWAYzOIfouMa5ThdpN6SOrAiCvQnyGuAH9
Nnh1K/o6Rmk9UBgKtI5cG/vhx7yduq1hgTOy22Xz3czNRZlxdZw4uGJvP4yxYn7uerdux3qA0RPR
ywtxlIDKYer+h5UKJ6PX/pssRRkiRS9kBblok+yR7dz/kXReS7Ii2RL9IswQAQGvSWpVIqvyZNcL
VhINgRZffxdzH2bGrKe7T1UmhPDtvnyHsevGNfcuY2uTuZXyUYSYlBeXMXSWPuOkg5fs+r2b57vG
8KzVu8AiiUPil4PwZrZfyCLgfkLpJ/5GVVrDqSnK5iNhSS4/ebPPY0xPgqkxTk0VbE0XUxXD7HtQ
23c5xP2r1XfsNGhQ4x/PKYwbk5koRhzBBNrmZlVSOOW0d3e2R7L4ywIQ0sNeD+RbjfzLGNFACfxx
OrIqEGnYW3OTn8i04peqFn8GA3ifnnaOWxmbgmk+0TFg8IKBeRqr4iEGl1VDlGrlkODApGYaK3vC
eZv19LhzUqXW0NnmqucWN/tOTSlORPXUdg5miXJmPWsCSaGoBOf8/qdnSVkRM2rX00z6YNCKa+jE
YLpcebOLhhLiUCMGn8/bOqaITnfLGpIhjg1Z0BsxYdp31fCsOYqtLS7uCeUfmFfSTaLm0I/lfIgN
shpN4l04uGDhLnCshK9aQBXPOBQNxwFwNG2WQ91q3H+NMEnJmdCFNBosyfb1bsCopsyf0a4S2mMZ
ytCwV5uUWVe43fyMb8iXhecAcsMGzxZAwy8dzhizKQvCT50u0huN4CT2nftEReYmqkIo8gXVtLGN
A3qyMBjI1oE0al71BIOj6/TBCno4+4sUO5NW4yEMILjUFyctj3kIRg7jMFsouvHKcsOPIBjwZNfV
sQ6sjdN7xsroXKKb9HTv0uzaVKyxENcK7nLhwdb0/8rU+87Y59aaNLZ1U+/75cUMPB2pv8r/yZ41
LbZ1+vfMddH2j8qQPX1nw757MwM0s8RMjtU0Pf7328W26DHLQpKrZfZQRXOZ2WdXaYtE1RprF02z
mPkdLb3dkilxthSBOHTmWVtDm74LZ+l/qo8l2tPZGw7UsxXaDZwyv1rDaujF7VHaHQkB1yvhXnal
T+H0hT7vHuZPb/rFfKkHDZOSlawAqzIOFgtMIzFfwzp9ZbXki25rpOjW3i+5A9piSVPljBEackl+
lQGl1vL5OxCS81uffHDBgMcgxxfVWHTmBoa3eg6NDJ1KK87tXN5HCszjnjcGo/ye2xBsMt0OYfmY
rxgAPnXcZzNTPnA+l6HFk6SocvOy58KkwqwMyLElTsyFx9ROZT/uRgSBlU5i4wkOhj+Z8xppgFm6
2uZIOybA3HnuH6Pn5aeRP6puzCfczGQANEMyxzD3I4Qwz0BNhI70PDFK2wgdlUkVG8ulDGzlCdoQ
Z9N68Jdz3C+BA7ayPnDF/I7WBcr+loJIAfeBQU+DC8W3nBgFOOcM7eAE0+J7b4HsDUOFUEJMaKWM
lynI89VgfccECDDoihVT/HPmWIehT6c1OD0MEDdNltDXYuDEpsbEAT70RuX1bdIgcXRirYXjTZjN
ADyV1ZizgkjmW0OZBy9yhA8dlE2YWz9CzDVBHwzkRXROSvRQExqc1UDPjCLxlHvtnezfc1vjDqPK
AsS3VjFpj8bT8v270k4gPBpoqurJHLvr0E2PqpiuSdV02yxQxy6OM19PA2JS1lvGtQT72ZubBr+2
UqAcPTjavdrNVkX1TovxI9tWwpMXw+MvVJ1xsnPkopHBJIUSNQb2tDzVXKr3daY/DYD0EAwIWXju
N1dRf5jN66jcDWe0+5xM995gGZ08bO4a6TonOgm1VEyUJtU/QXIi/QX4DJ10RZoGzZFVPmBdRjox
z4neHxqblSLStV9c686udVasa99R5G6h4Jla3foGgNZ1wulpySddh2fGIu0eDxgmI8PeCCbFxuDe
A1zNXd9iBuKFOgjAXWmZvuoeRdE9VUD4OwPYNnuai35CHnSuN8AePf1micnBPouUGDbDmtLe38Bk
twEFzTvteIeQtxU/sUvBWstYREm8Z64IH3SH7mIbLKjNkwWwTd83iGzMwBuuJ5jsqIicCmdYTZG6
9LF59TJt2ru/WQfq8H8fgJ1bT1EgVw13nJ1nYW0I+/EgQ96fKLH28PJ4AXA3Z/SOOG7yjIEf874X
HdBwibaU/P0pewRF8TmwbvN56AnquF3A0JJu4KQuz/KRU36uV0N5nFvFR1spULHR1WOItfJ60m1s
gztLKLHv82beYfJvIj6W2SMDMs0zA+e8OEqOBzul8vOUj0ej4EjC1DnmT/JwuTmsDEPBpd6Ebudg
iiJwKl4alYwQRtNbnuiYC02xA4hR76UNP6YfBowFGNbBV3+nQfdoYFax0JIcGiS5/AEDudXmV9wP
jT/CCerT4XMQkJQU2qqeeZ9lNryw2Uq/XWQjgycENeFf6iIAx471HwzvWyLqbhWj3AfGY2gla0I9
0jStzf4sW4tePe8oyGoQPuNGYba49qeETy+ZEoOnpabBbm5eEWuCbarmR95NxT4FJ0yjKbJDwrRO
a/VvjaTaqmm6Pw4k31zq0MHGY1IO+VM47lCtN6kEcRQR4N3QmZHuqXIjONpO7X4eDEYNaqQQTXPD
J4HTqEowUkIETLkxnkPtr4AihpcTt6Umc3FKTI5uiiqwOS+SzazclPzPyLzD7U5DZ+6MOTbOUeVC
deLCW1h+2ZYL8Vp/n3GMkNigzHeePcqwx/1U2Lhgpfdte/AYHWv6Az/yTa3lRxZDxKzN/lLCT4Vb
x7OgxXD/OFCbHuEXxNtVZRTBoR8/W08k6ybWKOqzSUrZDY5pa7zFIubv7niGg1Nessu3M1KNTIbb
OBOVxTTKiAlXjEpepQrf7Ukdp5CDNt3ipcH6aFckK92RIs1cfx6M8m3sxC7klMOAsbt1PZytbE7X
jdE92Hm5fDt+5uVPgQeVSoRfTVNo4DOAlGn7yojPmEQ/JZt/sxTmaFr2nsjp0VZpQ8PYt+x8E9R+
NPCqk/X5zTkTohA+udzLfWIxOxV1p9Gm832yX3Am7nsAIiLgk3AbPlxkWyF6hrcXc9qFNt+mB/bb
l5CEoDXILvlP1fo/wpyvLVdobsVb4YU/HQ9hGC+7M+KMsakVv69QwZu02TyjwN46Ne+e850CrUur
4KKZ5d7hHV0hkJ0aOyEso2sv0eh9uzj8MTNjlHHgrVIh8JMk0/MMjiMOmVzq480wLcXFjJFem4JF
neEhQVfsst9Z6ps6o+WvqudnSdseXLVtkJMQtYsRpka140T3KvXBNzJiskglq7B2ynVikDJoSTNP
M+sbF8qKCNM6LMl02XQXc1+jLUoHkFpvA3yurpXvyVZvTA0mDmaQwyypn2w959D12iWQAMh0zkMS
hp+Gwrgswm761agJG4x8Yta4RjVl3EicPuKxIs8ONtjjrQuU+ysD9TopAzt1MfsuxprSRnzw2g+m
NGfRgqFyjFvHFTY1UZmTpXpatI+aHiSeSXnVIhu0qu5+ummxrg1WdQaZ0TqAVcif0XyrbdOEr3N+
cqR+weHi2xk1cerRBS3AvpmxAW9ry5mYdDH9Uqo5Wi2vB4LUurTo5JqdjoFBqG9sVzD6DKP3Mec0
U2PWDGx1FB8QAD+Ge0AGj8UBjnjUHW07/KGp6pAyaXRC92J3Ht3fJcEZ0XxglyHcwpHPkHrAzVmx
UNcYiZQCV66fK5E9J4yWqtC+48C9QQrYx1KXq9CsdlietoXlvM8if8oqyTWDCIkt+PdYU/IkZ9xG
JqWIc2s+ppZDf6RTKFl/5BOvR4/W7su+/WnHJxXKXwo6m60ecIjnkuzX2fxvYon2lwNebabvoyNO
qVY8Ivq1RZRuVIYdhrIyTvpsdkNXHsK4PNKt/i1rVFGtBSz7GMlKt3QTNoREAqB4MQ6SLF+cMto3
JWaMg3RGmVkIM9BRT23Epj4V7FpBRnDYu8y9tpta3TvydBlRe3LD/sTwltB2QJgG2uBQJHdDz99I
z/jLtiD75GnO8o82DxwkQZuOFfeb/bCKQ14T9hkWrd8iA1ZDQhDBw9qNPc5rlNUBtSzqh7ORaJ/U
LRWboIrhFqPMuHbP2b86CtTsNJ7/5TTerhoBF5QlfT+m3t2i6a8yrY3qApIOgfeSt/F7aBb/qtgB
HFpGC3T0L7KbE9My3KbM5olr45RhQdo3qvnPzmkfFJyGKpUv+Rqsit7QcFFmZHuq9OlZw95KzuJe
mSy6w7Lp5/N0j1gWjClG9QrOQ9dQ/9x1N4wLFAaNCBR6dmmb+xhDDXehVFSjfOJmfLGgRPmlN96C
zrhjEA5WlV7cq3JLuB7f8lTupkaRdPIu4QLYLxdQFH2zmaP10GB4iNL5XzvFG+LvD8qHVjGt9Chx
w3OTlk9DSygruxYWUGgZBt+60T9XRfBRp5AFHL4hrfLurl3uRdc+zCi6WZSzcUNXSHRvgIOctZjy
98J0fpPhxzXD6+hy1bTTH5EFsJ8zHhlPI1w+Nkv0687Nm/0EZKjMkFHojuUUmHr6Xyd0YLkR8AQv
InfoWvduIBwzGg5x2Ta4SB4kbSnf1NLxeQrkC8AfC8PKdq5d9uwxf3edwWYqB2qusg2SAix0jtZt
Nct7wV73ajeIsmE7nDAXYI0prftMyozkcrrlIfrf16QpKntMnS+Mqlmgdjwb8ejcCU3/2jqbg8Y5
uvP6l6Ist0ObXc0k+4tqVLS3xp3/0qzXIDWNt/YPF51xjKLhZjXvRTq9GVnLVhrXz4H36Uxs6Hoe
I3a7pNbVXuoMTLo+p0oF66yJgEy/0bxxVn2MDrC8RKKIrhO1cjxCMBhZh00/ThnFQ0Q4MLhkUd+1
ixrS5ml2KBFZdPGsdAKERbeta4Xab7n/YHke6WVdu8BZoSYQ6UwsllqgILfEDA0if8U/ui93DVE+
/Py+HSh+zkZyj6oOFBKEKz7zQqBgd/EOeu6PIPaDp7bpNjwFmxjNzUSoFiWJ7y1zuBy9WrtoYnwe
E6xRJn26aTai4FjpaxMVx6wipDFMnLpz/C2eZ71rbba1unCVVinWDi6cucZWw1MYzcFXboxY80w+
XY955yxvPF67VB8ZUSTiWgrrloW8dbNCE5uyN6eNsH2AYmq78xQ3u9ClwB4O44fKk6/BAaQp3XsF
AMEX703EK1Jm43Eu2mCLl5G5GznvnO53kgiQwEupvYXYjyK6Bc2O16+r8i0vq4/mAVRhzhhrS1ZP
RneZ/t5xvNrVMn6tuQYP2HsW2yIzdLyAptK30uRHTJL4Ix9cwBUZvceGfLXN+Zbl8j323gvaoeGp
mA8KotUu6Y1j3FELJMuP1tXLrRHPl8B0GItQL2OXDdvgwtWU5hVh/6WK469WBFeNn73s+YJaDkAF
pzY/yvE7toptoaarrOXWGEztyezD5aQ6cgK6FYzQL4nNN631+dOEFhCg/baj/a10OfhjgtcVtdYi
nQ0UixwgriWT3uvUu80OE8vJwR5LE/ITuTvmFy2+aQ3jvWkdGhayMOSCQexglQXTOWrGX1vTzl2h
fasqeUob67ch9u5U6QkzcIJLkQNsRYpcw9YRwoSJEkqohem9M5Mp14W1XDGCpr3wS16STvcw1IYX
+HjtizWwGFOthCm5Zn/NnRpT1/RstUyvE3Lw6Jt8hbneXoWrvXqclqxElpgIuq2uE4U2xx5ZZEZs
5iCw5m74Xs6GWKWDIbeFwMCTN/ZByLJaZzFqdB7h4/DgjiYSaxQiO0pNF291I/psnKY8QK+6BYX4
m8zB3PZ6xEYfc2vkH8HDk2rnQWU/TvSB0rKIIuMvvgaIkY/QGAl66Dem4bcBD/WkOui9VX0x+zdm
H8zdIV+vk1zP4DLgg0twv8D9EsV40a2C8Clf4yx0vAMVNaccVLiYBI8+y4ajjYBjzASn8/Yg4Qas
u45rijtZv86MJOw47WFSiT/zvWaxfra4Y69QR9P1yLRKH9IrRcUBmbZG7ghc7kUDcnds6j8Rp/SB
qo9MC//QCpdh5oDqqZqtaOkrhSH9mO1yxK2zFalwroPxh9ejQLfEUZOmdEgI3Rpw/Siufq7tVy2B
Dg/3aZa+SwePhz4Y8IHb2DdI9axDHOpGbN2VlAoLORXABZzAoC4/5tcCrzPmLt69KYNCEGRgp0uN
3y8d1uHAwRzyGixz8rZlyh6FqtZkWJfiYRm5/5KzOEKpXg7s1lnQO6JHxZ5k7Tv5XjBplgtYDhlQ
qrcq5UtHvQeqRtpxlS4Llr7oniO201XbINSJt4GGAlE4TKhHeAS7SHlPseN1O2NZPBiyYWM3v422
+HAyZqlTuyXQf6fcUe2KonSX8uVhBRJH+RqTt7Bc9iH3amacfDp3jQxUbJgGQIKsbV+vkIqSrnqe
quG5QyXKIU9eM2G9igpkoupj3ANBfrDSl9D+0t2WurnJ44NH0k1weIoxEZfgLGtHexms+NcGdlmB
2GPchLE9Vdo6agkrMCQzKsnZMzfN57RtvuKUWNaE+5B4EL5U6TJosZhbFSBR0OFX/FYWujMiX5PQ
QY7B6ATMhJAAYQjHpH4+Y57jj84HahP6Z1QVlChYfO1d9K4kVF1bpr9u3t6wTToohT5efy6F3D8i
xZrqLYaJkJ4rrUy+3NAGaBGGLOnuw86cR0nFIV4P71Of4VaB3IH+bj2XmtWe1LRtdRvlLTFZKjui
ZmlSsSmC+u1VvgPNAxUB7xsRetNoikPBZQYoXrxPhdphYri0BtNfIsd3YTCORThOs/zOTAYtoTVl
wcy6Qz5PnE2lSdpt8GzuC1meoMuTCOuDnVV6LyF5JwBE+uyLGm9XGecvWuQ+V0JiT3V7huBWgOli
3EadvA+ZXe3b8VW1MwMPPiwIRWfcnNxDCCBS7+EGfKJntDHjv4YAY4za/97TWQz0gCB93GhPCk0p
BOPQKgguesR0JtGYudTV65BO/XLmk+u5ifieJ/gAsXXOOeis+DlIGQwMBMA2G3bKjN5EtAbsd0eu
5gUwZHhMQtC/IaJvrN6AeYL25YOCgOq9m5Vwr4kkQcoevbJo6AWDPdxKZBwSvClTJrShVOdDkjYG
LH2plDH65EYTyGfWqRM8h0vXcaoIgvZo9zT/FiMWmpYNSKeZJW72agDpb78OaIeOZS2X6DE7aBJf
JeKRay3yQkYchcLOskICNV0M8oPszprQTmrmUOlNPk8XEHDDPMd2d+sd8AZIxScrs4+p1oybnMOA
nNKUcKceHogzRmtBdpAdIXkdekJD2TRwEajxz7rsPbsEn+tQdbfapujL7t8rMh7PqTH8KxAaY6aa
vlnge5tRW0OOTK+pTFGEy6bdyebVCLxiM7Fb+zP36hW8B0zUJOJXOjSzwWH/KJyCLGsIYTqt478u
ivaRM420rMJabseGIFQN/cohmuBAVzHq/KmBzkZdSwq2fSYA4PUDi3Rrb/qJeWySEuAOJjLhWLsJ
3bABVdVZuqO7B4tXbzKNKRHwaTH3/xmat6GAhT+5pbUp1pcdqHP80JZgZK11wwyHdEwLaKgA6VLI
te0mh2TER9wor9oSQ36dQ5EjK0caU18m8EOpo2c75Y670iXnVFvCc/FpdAhQMuLf2GnE1gjS/9K8
vyDvDgUytEwRPE0MlBA3Dd8iToeD0a5OREq2VsBUePwxQgX4sxsfhYbzlbeGcoTAPSU2ekycON5G
uWpbV226GZWDxyPaaKnkf1WRrjFfdb2H0bTIzb2c1YQR1MJ5xTEnwiC1qf/NrrJ3Q97VWycEnBP/
9Fo/HOwu9vAmWTjkTOLDlUz+9UX4hyvlzR5Fyp2UGUVbjhXJHhKi2Km60vOD3Gg2HVNIUdvea6vT
7p2q8yTjkl7pQ76InmUa/jTebskh2EZZ+znkjMvEwdgy52vZ8Ftrjn7rWusTvP6jmEfh221ok4Ld
/f8J3il1Oh1L7ioG77duw+m2Ppsav0c6IQ608XAzMPRz/AoIcn+SDB8OOProszamn7Yl2I70ETQL
QImlfQXdIaGWgWlk0T0yLX/gGpnMwDg0A0tpvyTJbGgwg1i78WJ+5Q6QjzzPdfreM6vYj4MOUX4S
r4nJ6VoYOElLrrp6FR9n1fZ7y+EcXpAF1HLr0skSKDO/2N5hidwSNrvaDSzVZIKFBCuM43iwcyTd
NxORPtYjjVOW6CIf2WUbk9gPodCsG9R4lGcuRlp/qQXRtbGjtikPaV+iySFaj4zgNpAt11EG11Uf
ljN0J7j8D+Nf3WX3aTEM11TlrpUS5ACM/D85vyiFxWFIZm5tqoHU0566SX462fRw2VtWxp8XcioF
T/A1TXx6fTPtHJpH8TmwNAdAnGlsdH/DMXmjxh1aRDsAbUaNjwaUQDK/pS5/w3ouqRHgD4pT3iwq
IXysfmA00pOcIoPcQeOuSrQ/AIiCyIbW98PWcDHjuG53Nt0GCZhwKj9MOXLiiXKw63ZUHcfoRZec
CVWOx23uF1owNne/l/KvssNvR9Z3J8e/FC+jKW140UiT+Q5VgPVQM7nsi0OXWihAerBO6bdcpYVq
N97MG/Oi5qnYqEGtG8rcLhxZt0k1vSczmVSNhDJV8Jtiqvm8j26PxJmSDiA86aI2zjPV0P2ny9lH
0Tdh2ua+DdHguhqusfSm+9gP2Tbr5k01M1r2UJYZcEIopDEpRuxMHVygDQWEW0YoEVgj/jFixVeT
eqc9lKFTNnTzSVcfqasB7aos3qbc1c5Z6jFHHQiC9M0X3VKUOOfk33s7l9D9xnkVThU8Nw3Hk1f/
J3GQah6GdBzssx+HxJ5UsxZOmb/T2RPjaAkJoafTqI468dRN0/EamAlR/xrCrZcpHA7gb+nMNp2O
qxXzMb/HlEbhV18e4R5vegxhvpE0j8KioypAYooKrg9JbfFTD/QWVKwJi2aTOsM7EJr6OLjNr3Lj
YGsNzkMFjXaJWokPMPZWZv2IaCpJLQhpZm/uFWNGhT2FUzVdAz1C3Y59YQIVoWHDKwneNOUussmX
hDaX/qaY95Pe7UwdNKKuqg9MTtfAEhADWib8rWDd1JdA7KAzPcPvOnR6tnUM94MRNaUFRZGuYHO8
x874sDBx7KhpOA/hXnfGr2hAwACr/i8Zkq8aR4quz8O5hdEG+OszcUZYoF5zTFr+tcFA+cRgJvs5
sH8Drt50FtD7pomdJ3SmlsTgDYjDPtFHMDuyHa9EjCkaMnSMC6FB96P1xFG+3YeE5rMWDEWTZdk6
TXnXlT0+oXYNGIyyL13PiKi8e83VCPRPjdf3TMpv1yduziICrXtM9SN9L18wMRlFJOkM/mOphcQy
CCEh2RUCmRxmN/f5D93RQnStpGKeD0ITVsNzAigdmNkybywOPYU5a25zVoq6P+fmKszewx6QFyxW
ukGm6ENvwDB1oautTZfXa5kZcS+qVzPVgTxkzh2r8JGRk7cTzC98ixtCof0Qxf9uxL8uachup/Or
KhuyLEthyHLQKowKUJLoTrFOiZ6bgc2BRwNIpce1UrrdztadJzLKCxCmBPKVi3taM2VftPD6pM3V
q8V0bqfbLx2HaofHRHcQjgiCKN/NykM0FtGxDMKLzrkGThjfVKNZL1Mf/dQFEfOqW6ZUcWGsPEyA
rB3cFJUZfAHBSzaN13Gpwq/HaJwHvzPvTLxR/+JnLOhk/kuiLxCJfDdkD8ykjlUKajRcGrGfJOeS
niAN/p3wy5J8nkLLjM2A01DaLuZknL5cv/hZK13tGs4XgCiiX9AS4brUglNWaUiRLfcTl8nGGC8D
NwpWzkjD7THo2pxyuvYBSQCWpxn9IYgcPSiRm17nUOVwp8oFYfG60y0Ow9Br04D0T1yek5D7KOkK
hikT3nYCTftR6p9mUt2qOHmPQkxmo4Naxb4n1lyvS/1llG7xpMcjfSgnEesYS9zhPmWIMbH9rFtG
QmqCpQnxZ917eOlgyVI3UNJzGeIa9qQ42D2hZp5AjMxjzkmvvhoeIYVC8uuYI+4YDjERuhY5IAfh
1NJd5HzIXm1KJ4/kERgHSckQaPBV7Q39fsiymcpRzk+d0/1FJRH6jG3XF3IpkDY7nj48wvRaQ/Og
TuZDhlmIgz3Wd7Gp7wgXcclOCMynot/HVRj7POJGXzGjSeLXvlLjiXITHN3rgVvcMUCdtL7coRLX
RtUHEXrOFvEuJLuAM99NEyrVeeVU0n8LbfzidG58aKVDJ6BxdKhSY6eZBpiY5SsbWbyyHLKGiSqq
jTVpjyypniou9Ousj1/jBGYvdsu1sXxfOuasgClIZ4zlvm/6t96iDZKMbrELK+MUYrk8ytAhOFBE
B/RpyW2k7rD5AD4Wfo2msJpJm3BP5k5ZhD/xoM17CpPW1cR4IKQ2y6eydRMFnrdztIjOavupTeg4
LCxBh0AfYscATcdgIFUbGfBQYCEc2SaTP0ut22JqjjaNn9iMi5FGAAbKfCZFVL+NIk9f+xlBBvPi
dQCZSiAnQ6p3s1vnWbSmwruh0FcyPMHlnEa7cTBmBj6Ci65HL5RhuXsBdnFf1zHVM2n8QOiNdvPQ
dZBuIf2ZnRjXihePEs6l8on6IjQll0AGkRJBWjZvwApUzkhqp5jApcTXhWSwmjimMiMZ1s2Cz8M2
bW+ygW4nL52/qhDQpbHjth1vLAH7wG2in9Ik7aBnn5kwXppEh9+p0wHmmD9xh2VRWa7jL7F0o32d
0XG3Oc0mZ83GOlQC+uvG/BKQBwey1d9wZa8wdlRvrGQbvZSEWGKTcjwKoutI4YXSC54tl1OuXl04
D0ucMzI6iCenjujVTKALdjjJfI8kWLx0Eniq1JkIk6Kmai00rlmyLIGJebVgV+xSO+3XfUvbT7vt
Mb/smjB5L0g7rcyBX5C/So5YgnECddukyZom+Pba4fKaMtqospIGD1CdeInfKR48CLPgY1AcZ412
xMSdGhliLOb8/hPjXrsn2h1jpE0gTMiRlu10unUYsxl/UHgZtbax0YXd+2O71OhSpgjE7e71mTjh
oDMl/VTFvLhT8/qB0YWkZY2XVh/wTS3enJjbKwDI68i0l351z/GllhpHReGDi4LFcsHJDBmbdeGR
dOqTG7S1SmyqfcMIgS0pZ58c6b1AEAsK6pEJLpkbdW0RMA7Y1eqiTi/0Mr8s506+Bt19MrVL0szV
3sJRkNV8ZjoBwCOs9ockVISWiP0yxGJLSJjjdJEKKh/DcB+JEnIMEfg5+MHoZJ0T46Nzk/7QO0gc
kfodJiz7jd4UTyI1f8YZNalA/J6Y+HdxCGazwidiTW+9Gq6qlxEyfzzsCPO8CBJkuy7CyNDoIziv
o2ihnded+AloZlDdCETa1RoCgQQxZszZgc48qOQAKRPM0tE0c2xVzxCymPrhjKI4uzvo/eRsui4Q
B90rlA8oNmx4fssYLLCFVJxNzYsp5YjC5X22C/6O2YbRdvQE1hpFYgtvC+3rXAylyaOfMKMe5p3Z
yWq3ZGO4JVcNgfP2SYFdXY/aS9+Rla9AKDKOGjOQOGFL8uo3JM2V1C6zmnfXFPAEhvGu2Way7srK
9lEF2EtnY9q49nuUtqx05Pix2GvM7+LJPczRo6mKbm+UqYvGPr5Af/d2sVv9p1f1PY4KdxdnLamc
wdpSdbvPDVJyMyc95ojJuQGevqosvsfMHGkZ6yRw5i56qgOt2oe0KfJ/zsBXJUSLGtdxmZvTyZjU
dkzrP9mz1Sp6BdnGKZJ3iDvXYBagbUDD1xsgBUzVyF8shM75B7UiONRdXKzcqSpoLhMEi+JcbPEC
dBlaunTm/mznc7qdDA8pR3XsuL3JOC1J162Xvk1F+mRJvToAE1p8OOy0uWr1fQdqaZWbXPmzE+wd
+wJcfNUXiTgwog0aiAjE2EK/zMPrlGpAQg21xuME4q69QdfHRqMPb9bcX3HrsQSW1cmVEC/wyol1
l79DMtY3SsPog3qhVjI38LJHUbMJaNVYSTMwL1PwQtVLQeKLE8zYfvd9pB2SLvv733/Aah0lo36s
zd0lFcSPhpIXx82tLVsz/lEngAlTeTRmZ8VnNKAKwLxxDGIlbuhU7/Yiz5UJVBZJT5jWRFycK53M
ZM4Zu7Foi9MbatIgjEgbLDM5rQcnDOhfHOcpkvmWiXkSFvo9FtZnXM7oNln94jU2d0M1aVvcBJsq
mp8rBfvfISPGaQWzqV5/wKJvD2Vs//G+SZ9yucGvevpCivGr0gpiaObrnOYwH2J27QjbAkluqt0n
m9aHcXI3HBVc9EeOxYQ+8GC7mJBV2p81h1QYiWvOA0Z+Ni2WPNw7tPMUm1bTf8vRDDFblN/Bok+X
0omRAGzvagLd5KiCkFLiVvMdJ2MumYO0tLjddoXAazpjNE4ri5K+zHJ3jCKxigNRQKXjglHi1UxZ
4ukzHp/NPBo5hHkR4eDJphidinjwLY9OpeWGMP572sDyWIbhoQw+CLdsw5JU1oiPqJIgDPQxJ04y
uiTFA1B4DLwWX0e9dmdaFEbRv8R59JRypGFUvE9l/C/G7I7hAXuv56XTNj/0LYfHXF3NCOk3GPid
MWaDOQ+IKXgOSvemddAMzAE4WJIxaTG65pIY3leLQsbrS9xY0eOIWNw/ez1bSNHzL9ejrtw3kvF1
Z+xMF9IrsgnAfdzXXs94KvXKkRt28jK40MOdmRdisO38+L//ykV4kgzSd1ZdEZihezsKHQp7c+jQ
HRMYbIoUF7Bc/h9XZ7bTOBNu0ScqyXZ5vM0cZyAQoGluLKChPM/z059lfukc6dxE0OqJxC5/w95r
W5b31bRpTyXEmsgQwUM8afneA8jITJ7F7KA9Q39YRTU9MKepG9r9jns0R+YFUHoYmx+iS350mV4Q
agV+6cqrkWh7DODNRrOKch3rOOwB22V0sROuDMYYG7w6eN+E3W5kre+bPD22cdudMiJ5Zd0ypKzw
6dbAKwm1cEFt5aem0QtkaSS54go/ZDx+lj4F3YylXal9SVAEhqU5TryZQpXtcNmRVdKlj04GY6JL
C2by5fivavBtajm7DJu6aG2pIdz1enrLWNzgeQTKUtCgZTJlAAlo3bFRWLgjUhBoSBy/4i96143t
EH2OFvShkE6yiyA83ZwsJHbRY0Yy2iywS9yU4OfOKJrlKh2sR4u6nrahWJH9wSaHqddO/W3HmT6q
Vn9qWbDisdp94lrDQ0bsbVEp2GcLs9p2i+3o2Ghp1LPuSoZlRZnu3GbQbgFTt3UhxoqVKiiGDOZS
4EZcmfBvyTXDj5HwzHGM6uA5BVco0ydEwfuqF3+En3INPVuG8OHbrOXYnlVYpee8AoPlNiralrE9
Ae+J+zNbg8cQthAuIBI9DMf725rTYaK31jiMDaGVm1oEuwJB5MYIJhN7wrhOQ5bjvdNMKxXpGmoz
0sVjwyjYXPcBcm189b0NwrrDR8TBviCygv4Rw2y09mbnD6s3FBoS0mmywKc5BBv6HDCjsNY40Jbr
DhOXgFOFuZH1ngMxMtOJKAjYeK3QWOV4RrKvlsmcSPs7WNQManuBcriyj0ZXauuYrQD2GHTrxhxf
K2Nj2ai0mBDjXdaI9oY4p9m15jd2tfNEXB4H2uswNpybNfX0nQVgoNJ6DB2EksibVGy+6lElPrXG
PDsAKvkrFoJJiy2mbCZiTDXn2JnZD4nO+DyTB0wM0aG1iRBZAIGSzfxJzoEOW72iQ6m6k1OU/8DU
CIy2OFATZXwx/bI2Ue3oG1Y/2anVbJROZYk0aKnLNLDN/HM436CuXWa9/LBKm/WFN4qPuhPv5QBk
YXJYMFWu9qrmdIs0jpjXYPjSLHwEYhyuEVUUWvRsmzpR/6Tcryi3iZMN6vCgjBZWNWIgaBFF8Th/
IKzZcl/hEFkWZ4NmGqjJDNQnuI3pl5n9kh549qCfiiR273Y3V89uqw0s69G7hZVFUPrsWWzveI7o
MxWz5qK0VR5lDXENxXlsIP/17XTy5mFnmEFzTHTCvfXqqRy1CpdHcZAZYreSfME1U/3mwjirY+yr
iU3hWenR0R2MQvaavKAJVafizHchKVuds1fRAmQk/YyBRmkywZ057rXwkvUUYgK8kWHbM+Ow5uDG
dednml5etNj0/Gwytirp0gdsXfk2Yu0ZW9mi52HfFRTRa+7I7jqPFVMl7hZ6Hg/XATAe5tCPHWOy
fcEjY19Img6mnHC9sx7Tels+j0n3rymjxM/7odkDwqcuavIfKABsvlgsBWrQLw5zXlgSbFJrjyq6
IQm8LqHvszOh6WBu1/2YwYPS9PgbOyF0+EcTx3gsy6fULpwHrUcQN3OqlOicFWFqU9N4Bzljd12W
+kYywYOAi+XZgByi1HKe0ZNkjF7IRob6NyPW0K5lig2ntuz3iTRTbuK8f1lGElQ5y9o+pz3KbRjf
wsNzDPYjypivUmA+DKVK3tH23pGmqGPcQsVwXX3BMdgmIz0iTIua0b+JIiFO0/IE5pChNdja8aGq
jY865J6AmTmsNWuRV+L8XgW99jqChDx2DQGVZabFR56+xC15TDwBGgw0ycyskhyHEgaHl6Kz832g
IwLJClvzdWNOYOqxRmJWRLWsSIiT0HicwLzh1Ej3JnPORRGZ7evi241skJTDTG7UjCsw1Y5pOnb3
jJhAN2jDTVmU7XNij/YqMK1pA2GZ61gm8yYGVH7xDMTFJTNmsqEdMJOlLI+gML1NrtXEY7eRA80x
cF+UGUEEcbtFZscu1ZWteoNqtKtq/RKauJ1sAbCkCtOjHkZMHgeEJu0QNS9t2rKIgj/KnIZvpT5k
WxajERG8ffNChASmckyyPSj0XQzQ/AW71bgtXD7a3281YqXoVFN7//stzjm8J8FLOCfRkVPXgse6
M2b+N12AOkugXCxzZz0aFFs2Q9fHSI+vzUzTXdltcprn2tgpx5iOs06znLplh/xcwabRhuwDG/9+
rrvkB4EdxjUCbvGVv4cjJj2nauedOyyVG1UH+XWyunOrpZD5MpTEpKtjEQfxAhe2+dAa9xAZ0rdA
77y6k87AbMQe4PKmbATK/ScAxtfsGEL1uQ9dgPhFsPlVefQnbqfy2lEb0J1o0R/Z7Pos6SEiA6JY
iE7B0NS7pbX224FOyspQMSHTDM+iIr26ThFH5qns/XJ5wablEsyMVHqa8VwJrUOCmNf93u3qgvlp
xkYgtefr70sRVwhOMgPuicdWAg3+d8KgkIiAe9OY3e33pVNxvwF8lbIETkFQCk+sp1KVR7Q/W8RV
wdqMjJB6Cj6aN7ePs1f9lIFBsgTJDUaqWSfGXJoL8USpFh1VCanKgq8BAc8+OhnZ3Mz3SZ6JjjEE
RGb8MjlrhbpmXWb6tV0dKplO/u8LE6t7MPDDGDiLUMwTKx65xGpyGkI2LKikEL9cOoknKRX2K0cq
O6eU0MXfU7L1MnXwcsoQvW8MEI7lRQGO2+e41fdgLZ/zUh8fMLZS+1jYeFDjs7ijrca6Z1b7rlaL
oKFo/TjmvSpneZCFBe00S469q67sdYZHjKwvjc5GYkxY+XfRA9PEh4pj1u9pLaJWXWarvs8w1R/K
Mb3EWTzsHI/5TusJzx9tgyW1ap4MLZxegHViJqW2AZdWXPGEIG8if/bozVSNlIgF+URbLaH4kqgR
KNpXhjVg0pd1c2L0WT400r7rovdtkizUSqKFpZIDVTJq8znleqIE89QR38qfiDZ8HQ8ES/NEcp/m
GrZs84WB20YdvLxUwz6d0Cl2tn1lQRg/m814oPdN2C8i8zPNIPRHh0c/RzD0OjM6tZF6RYc33LnJ
CqRGT6LTSyLCM/3BS707luGOh+lCBqWAhf2aU8fkz5oNc0iE6U+bYsNUGFNWPOa1jWi9Ty4DRl15
QTpJCyCqGu6mRppHbKSGL5mMWVJ110ZR+MrBsHbCM7Jz0lToOqyO7c7c78O6NDETR+aauEMBSs87
4Lh4JzUuOIxG+9T1jXUwNP1cZMnwlJDIelHhdFVk5611tDkbMxsGbOfzRJZEzPzPBp+RoAetxXQ0
c0u/y6Le2+DpcpjBfpYHz1reaidQDcdqwknSIS7fQ0c5a7DYNhAr/gnPe5gMPsjJgk2VVwFqq0lu
QUVlJ9EDrqxwiOyRCGQaoD9TtRcn13lu4OEW+gRBWWiPhs6WdWyIkuMf+YzTID3pYR1yZAb91oN7
tlWVBN8sausypugq2lLjhweHEuvh1WXdb6E+OUUtiyimTN/SpVfErF6ti6F963LjozcmcTDAjjFg
gaCZ4DcmSCss5fMMrvjohOUyV0+Ggw4KeNUEuJCgu++ZPuARwJBmV4ODggbp6jBHrNSJWV8Vpf3H
nLC7dqB8G56GfmkbLy2abcY/zAPsnO1HUdKSF7ENWroANEgWGD3bmJ7CfKzXI47IJ5BUh6nO5GJO
RP4qBHPEeNSgfrEBd1tEDfX80Ab0xhgW9K1H4glACEoNplTBujLkJgg5X70sfMZAklGKCPV32AzE
Cq09KY81RtO9Yycc1mbaEpMirr3S5G5Q3nsOOW9bAy2LccI9E4t0cVK/GJS4RPYA12as04PX0a3D
32Jv3x7YdZ+CluF5RlCG5ETZFK1xdH4/daJAFqEcjvketFbTPFtRVftJgd2uWYTqYQSrOSoYirkt
Icudl0mobEwxAspGXGQ43fLF8EwwMNrteyJC51h7LkPIcWClWFB/5yFTfe6WpFLiZrvHzHDFujMQ
1NJ7pNsotEaiApl5RvmDkCNb6yk9K7CdW7gctcgTNumJvQKzvonM2SSIzUiWN+lSZ8WduyljJevO
+G1sP3KQY6Q1bbzZCwfrN51R183lqQNSIwN9P4rUJY0IK7Gnuoe6RC5ISfKuBT0OpULZW1Ccb4bl
ubskQ5hMZpenVecmBNJlVQrokX6cIljDOfKxuh/7QzWUj5Np2L6Ej29WkcPK0HtrNR2OjKwoyZaJ
T56ndxnlT70z+3OPDXTq8Bg0+gZcY32EzBOesgMOmmYrAaki6PVuC9Lo1hiuwybIAYoqAyylksCj
IOQymbo3aB9KODgU7S9MS7izpk+tT4yDObSrfpAeEQUAbbQS9aWhejTYPLawlr+SwwDHoVDkPFkV
fRRQs1KxYLVrcahHg3TGzNpP+ozCp5S4mV33I5ng2bk6IqngUdLoom7Ut+TAnWbcUHGP0WExOe7D
3nv/z6cyeQdhuluCPYZNFbHGFdUtL8L5oEXNUdeIQIozkNimByJNFxTN2t/MfOvdb5ZjFB4kUYM+
YJdnbXM9xHmvD0/95xS06YVzGy12o96aJh2vjvJ+YgtVPLUGQk0BfFo2U/FpVAG8Brb/iL+uVs5y
sprdP4Hybjy32Z4LMW9kx+1da84nIVf4xpJxO5Slz9qcI8IipZT9qVsgFVIDpHPcMisUA5IH56Wr
NJ/eCtMZHe+mTYIDtvLFEQVaM1dWT0vdV9sYxImUurZTmMIB6IU3hs87p3WZ9naEmkIRuS+1WDBy
ACcDVbBhRP5QUvGOQeOT6IC9MdGCm5sZd7i5lMQieSwy6Hpu3plnFoKCEqj+F0e92Nq1fA8s41HE
RNVwxCLTSF68KdjNuj94LedVXYy+yJKPsWZ9ZYTmd0VC1WYY/WTRDxtkpe1dSDm7Ghy01kUvNtQX
jrT8wwIDQ+D7PG6pxNfoxf4SjY0bLQ7c/SwwUYRN9kZVo/90yTmiJvpPuG5azY9hQR2JOa32JavP
rUqhGwFq0jczVqS1YgWbevqNaU6zyQqTUDEzercdEntKt3qKw3gx1hFNVcKGXmm1Ne5btFhDF5Wn
uAJwYSJ0COMCQoxXsS+oe9DGEPmRTpXFLmmORUWvF+rVoZ0xgYmRW2gekpekWgzx7TvV7r6ZcxT9
NVRd+j78fdZOmtXdMooegarCD6G6Q2wxruiM6rOdUOWzY9rEnYZXEkQ4CJHhkmr6+GJ6eMbKP7Ub
E9SDUMeXPuTID05Xirxp/lelOSgY+nlG8f0tkFzOKPj6mSvJJcmcWDD4irUf2RNPjjZ5rnSYfSlR
DSEJJ339U6YV40aFScwWKTQaa3hDXSQvHiJ4UX2BmM45KFDBRkyABnyLZ8K0HueyPzKphbHTMoyt
dfFthNtG+8nM+VBREI+4TdemdD+WWE9IW6wqwrpi5yRG7pYF26SPN1tj1YZ1MsQ4WP7hjlqKd2ZW
QIqzY9BakOOtxtl6+X4uopSwVZOGUa8ZabfFOojqFysySiJ18esypj5iTmD06JCpmrYGzsyekigW
0bwtl6DMMiKyl/6OOQ7vlSUMVgqefVUZit6xHmgdp9cGXxzTmXEPdYJmebaPGSSYoWhjKKgGt5TO
TRuTIjbYr7UltkkzckPx3QqawLdsI/wn/XT2+tLPAlQKmXWFHdA+eTaWgkQCMcjbbu81zV2P/joV
QJK6tR8zO/+nV9aLspLXqLj2xMcnBH9paVtucqfeR3NxdBwEzMzT+oBgLyA6x1GYzOzBgVgQbD39
zLT1L7Y0yEkgcB+ZWbLbRli2MWM00FpqvyZ+UMDDoDh4dOv4Y7aDL7ZZN72zLyMTY25UnnSzHG9N
GH5qAZ5T7DGN/api7LJ1/CKs6Al+22vUpJC4/8599qMl7ZvKm0dycBCngpQJGTYTqpw8wqcDPGYN
97INjxhufQOhkouNg0mqfq517CNCuxnSZpTibbKhADcqae7ZxJMwcKU8oEggSoeAoUOtsOAMX+Yc
3q0GEYno83YtJUYdM/o3JiBzdI1jOB2Ig9DhI+HKZTxDdvFKJSetRZMS6TjrbEGso84S1CAQcOUU
WnNTA6ohFbGsdGV6NmIErFGtqzVzZJ+1IZIIJzku8laefuWqMvgni5YJ4kAbzbbgfZLFe9lKexvk
j8AC765K/wmQu7E7v6E8YbFa7MVEHGiKr3oDTE+2QbHXB2/NT33CyWsyKyHGe85nj+SU9DGU7aeO
BshWwAIHYhAi+73QMwxmagFlqehd4zAEqIho27p6g0LJN60avBEe/Hqz1hCU8KjINiVJoTsyKngY
sB93m+piL5I02G4UszLfUqeuaz1jfhuL05wGZysgj7aavO1c+HWH9BirFNqnnM+ers1dVJNNqr02
znTuR/uSC857GfwbkP2Q5v0wSixhSLAxNTs8sdhr3MjCvdnDfKSABq+YoXVGBQkd6U1im6gqcYeg
+CGm5JX4SwC7IYfG7OJBHjAq4AGMfvpJ22mLiTCBhRDYlZ9ayYsr9SuZdu12CifAFsz8EdccM4+b
nhv/Mc/cbJPbyS7waCholvjca0pmFJY8yXHfpE3w0eZIeINaghW0Z+YniQLmwTleawgrMsIDpEZZ
TixVzw5KfkY5mbVJz2BLlEC6GOlfLQthAfJ9F9SReso675lnrbF6CUNW/45E46/Owmk2Rs9Wt461
N65Ztm4lEhj43r3tgGSPMERTrPgllIudJVJiIzHB9cTxWRUiyiLiXOLRRFoS5mNVITGLJbZbySyx
H9B6DZH2mnSwgGxrU0xElANaYNp7y2VkbayUZWlmha/DqH92yczyuW6yNVbTm60v7zRSewcxBrvE
iaIHUO4SHDzCglYFf1OMgPjiYcVYh1trlnAI3brmf8OsRSOTncKdep1MFR7jSPHYrG1sZAmQ7nvS
VE2BlxRQ2U2BjZkSyIWAvFNoqI2xJdWaM2gMSBlFdEsV70bEyCM5R1a4fPn70gw1mJrl5f9+7b+v
Akuu8k6FrBWXbHebHsC322chEViLEEichYvbt0vwfO7yMgxi2GZF/k3KUXhygzhZyjAcyTMkKdKk
WEzocRTvxtGkxTQ0+pUUPFuFSmPVuggi7KyZ1kUpp1PBLtYaJmsLsu29akjNlQle06gjByMclpGu
TfNP2ESzy6RmbFNq/vVkOvLC8c24X8iXHlXvX1hT9qY3o3yfd/01d+HSDq4D9WT5Cl2quZ9UvC3w
DVzbBLAtIXjZ11iy7rfTF5dk7L+ypTLCI/6AcwyMdJ4cQ1l47+xhrVON8aCM5w+9HukbwizaBdLl
bU/y/IYVish5u9V2v98mrvnRTkUNuw6GGFqL56oJztWsxjeENjWuLlM3VizqBGFtrs8VzHiHyQL9
T64dwKgwBJOYOSgS3npDD/7MffQnkCmDzoyNh8MflqHLFWvMzFWdxhcOWTG56k4pbIvLiHwTSIO+
DerGXPK9UNlkVn1daGSrVMRgchVvjWybm17ABwgl8us8Gk+9laAx51GYq9i4FIJgNzn7BuKzDU4+
SOZTx1cRRInJ0A6x47J3r/LD5EYHYkV+zAVXjJ8NQ0FI0iqC3rWFV5k0C2/aIy/cku7zJPPW2ot2
3AVmw1oinolzseLgmaC+BI4vwVxTul1q7Wh2baSk1JNqqvsNu6I1MYVfCNOGgzT+MNqbHyvslPeq
TvyBhwt4lcrZ2W2tdgrEH9z4ne0mzkqjSN9kulOj0bw5lMGMxniHOsw8q4ixrc9jWB3t2MaboMhC
KiiaiKnCub+k5Kquxg7eoI0robdcLH08iNrVN8MMCCxXH+VsoyWbja8e8uUmDykJLMstAY3xwkiT
lxxuwFCxnEoUrcnvrzmpgQqf5DSmH0ln7qqicrdNajJX9a5V1serKp9JzTaYP3kK2P8IQ20DgvZ1
CA21L7pQJy4E4Qvz7k3VlLuJoCGUNwFkDdwddCxfblgaGFFc5x1J/H6qjfxvz3FjSNO6RgXpa0F2
BSWwspxwsR0Hvlt5nl94TEyRvzDOCYBFfCWskDao8F4zp/0nJ9rimF5tVxp4iRQLXY365a67XeGP
hJOk4fAppulmqPbc9irfhrCGz/logmaqBxAMymVnKRS12SBgQ6TGEdLHmTAMSFe1S5hc3xWn32/b
7oipjWK/sJ8maS06M654fcECTsNrR6OzL9oxuKa4F/57sVv1gQZGbLEFrqLJKZ9sSJawgw1zYzES
AdgGx2RXZ2N2U0yQKaHnbSHLftdk6VMek1yxon9hUat501a13O8aSSArtjkTfNgqO3Wkmrgyp9rr
c19vGpFQj/D970s6atk2WTj6OndIZDGNlzFuOrxYhd8vL79f/d/L76+BFcTM3AcIO7WCDLRxiKFG
CZQdFRxEH1qd6+MlB5Edk2GfyRDeZBM6lR8aMVonZ9GTmuhWBSrnY0zgw+RJvK3l8oH+vthpH/jw
2o+TbYp9jCXq2HGpq4YR38pjaXBOjEpD/syWgvKH2XNXsZhIfNClFi4xbB/xOHJsILbAg2zVfqsP
GA1UUfs4CjHdoC72CKg7zfCMybTurRzxhnGF4g1HaTL6dYbzcR1iCkBRzJ6taXMNTrJAnVChVJ9Y
KZ2gM1b/vcCmNlCv0w33ofmDPb/dJpazSG1nBuNjMvs6PJ89UeBnyxwT5ITi7zTi+5st5DmDWFek
k2I7ex94CDAkRXXKmox9AiJ9W2v5pTo/TbP+k3rEs6JMS8G8k0UZU9nIBUicTvxP0PHCc2Zggqzu
MoUh0Gb7UavEsKvanxKI2ENj6W89+l0RdwCBwt1s/NFjB8TVzPtaIxRaS7e6R3OGsoYcxUS2xzTR
dxIFE6OCdVsYftwhnJcUCJb0mwoBWj5iZqh3BEcy4/e+p4GSZ1bFyyAhV9TMQVlKgp0NYLfnp6ri
o8kKjxHAYeg7RFN1wN6T6t4jWShhIRzF4L+pwe9jad4QzuwnVF/OmDM+N8gBN8ejNlgPnso+jSB8
lw2JO1OAOqI4ODHvW+uRxSZsCQh13BuS2SIV8AsIHfRzDERSthYBvhU1hYyCT5kHsbRUwTcRW2fX
bf0Ec3PndNDxFvTirF7YwmE2HuatqWkITXvfktNt/IVhlA8JcbKrsItfonj80QvwazW+U7u0BB6z
4FBr7peWWIhTg69cx26jNQNsGuUdVI881byhgt4rZEGOjZ3QLB/IKJzrdDca5Y/j1Ds4xMEhbHkL
4/IqETiEPYVgVzosLojgGCftsQp2gx32B3gB74MGMcmIXrhOzK0kgyRxrGc4KzyVKuOWO6Si8hzb
e0H+iaOV/QIMdUvqLyUKU9ABJaI0KjiYCmplotQKndhPy/DJzWpOuDHYaf9MjbfOWt7m5b2K4paA
a/YtNv9n5VR/huEqPOvJoydd8fA/1FmUwi7YkyzEBa3zMQA2pG0w3htgb5HdxjvheN/lmDxFdfCo
pHPgMOA5VnFJDgNduTKKd5AEb9Uk343knTr3hNKH0bqFLTzGJLYZwhJpMfBVK5UMSVLthgEF9wW5
QGHWf+gRF0fVS1wS8Q/7i1ebNnUauNrBjj9bjVBYFekFZIS+GXBF1dkschUteftIXXNF++9XqbjH
Qlc7OxZMTMvqhE5iL3Odq83iU+UDwiUJL4/7CH9I2T7EKIeGVJwtLv2VrluXpIx19vIUmZNuzrSl
+K6ZPNFBkLdHz1C0BKVkD3YR3IWn8QjTOgaXgbYPZIngOSOEjtrFUcw0olADIMQblJEe3LVcgJYE
WBBg6WSeyaeBEXiZPgXXQQNt6ek4d3TmrTJEmlwRH41lDqBZsBId/z67i4VWi+VWA+R1n56TPGrX
L+gcYLJ6515A6xsB3nDAv0ujexNNtSefm+FN6610cDf95D6hGtgUtoWhW4SfTin2jSBn0dB3oC4O
U4MtpjIKA/Mq/1kCR3dGXW6lgSkxIx/AMcObl1QHF0MA/hGYwC4Zi/iKyUB3nrxbBUxyTcYOw5r5
0c7mH1WJI2Q5VIfI6yzDBZcGGj/pn1rbDEmA0c4aXCrZGAQ3B+d6dj8i8A6T8SUyvFda9cmp1iHm
D/5UMdqmccCJXy6dPjoN3ypYQAcs7ggdXAkL6TGZuxwAPSvoeP5yCkBM8uiif12pQP9LCpZrnHOw
4zzCQIgupL2EtXzmuN92Vr71wduk+L2sy8MNEadL5gapko3Oz2q8AMkDKijQX8Y8gD2JQlyrDdJv
psPc45oIayYwIt64HdZn1d8aCnNqaG5SYTIitstFVTiGW4mauTf406PD4Chw7mBkaYceSDH+MhTi
wVFW8SFLbH6I0TwV0MjkoA1+YI7vbsHVMlLtE2jn7uypAwNkIptu+4dsAfJwYKH2/JmZn6OgCEmD
5AlochIzb2x3Vlaex8L+yTDo8YaI1WQxvjbz/N3Fa7QvOPy8yf1Kat0DI8PasX1yCcnDXAZSLsEa
x8QSf7IT8o+SUDKwLsHxHGTrOWoIm61Ce9sk9tdy5RHpsA+ZtYEa6t87bMzounQePRzYdqLfhqR6
iFw2pjmCamPClMw+ozWX6Eos1Kt8z/DjU3TqlqeLDMKd0D7zITWFQBRJmgKQzk874w010c5OFhTi
eu7fe+sO8PJNSErOmINvDUOPinv5G6XZ39BeM42v1cHtcOvErd6uXd2mxQrocsZdfJDChQm2yItp
CR5S4A1eNSz8E3sTCOI35Qgou3O9fdu1LaU2x2NoyY8MsgsPaM1Nk8VvX7ENmO8CWytAz5xTBp6Y
hPkSmwnABxvFcvqQX6zRY8diMBSrvHNEcxgTQD9JKjpjrnzZVfsmKAi4MX2WY5uuxYFnZxbeT8DN
20a/laxr1vVsYIPWixMTjQXtNDQbZi1l/1i574JLvWrR4rvPE14jYcGMJXJxgcoVfsA+eNVPeCPs
HjdY8uRU6klimojiDno3s93Ue3XmCp2Xi5LGah8Mr+UZDxiQSumxByKSez2kFfs18sgxDYZ7bWvb
Vk1/EPTLbRDifUGeW3YE9FVQ5JirkiZWMPrLMyJRlfyM3fCfpZvMxUi+j0Fsi0VzRwV59khFxcvO
EknsVWLegejaASec54BfiR0If/O9Y0QrMFmk4WcZgw2QCZs9y9hXbK4yu8CRUhxzYZ7rPAMiBbh4
1WXjubazg6e4oiYyXxcWxAR7ZN9p199jZYasa0nHj6Nvz2Vgkw/6ax325EYaH27a7NIKrk+ivNdx
1h6hYsXJO/J2Zm7CO8Rj/C9GD5COSI2sQZAMGHynhOsO/8qAQq+y7YaJDvb32fhWE/SnHDt8TSiD
kx4hxuQQxmnKAJOJwUdgULPIGw1MoxO3jqcDCUiK3K8S49bcJ+RSg0XTX43/APdT3lb5y9x4IGss
AF6GB53juNTDpWKH2w7y0HjlSzRYn4aoqmMlFTaQGdbmkLmPuc0YzIKXbcT637wGJzCYPc6ofoHx
W/axVPZ3GKYT5nOUzo5paQzatJGdeLUfNDxdrs7jGRJYDDOF+Q6Cy40du7DXCVr1J13/nk3d23t6
/2iPo70rzZCtmRGQdTfxOdkSNFjZ+nMH/QSlwKdIkhPxG46fRS4RjMBHyIdGbC5hj5sNsgbP1S+9
FEdlxuJI9tktCuiibE2VW/78ylgMvN5DakERacKmYQhKKeDpcIs7uz86dKRJH+/bfIz2pTvHOwr8
Bdn5gDDB84cwyHd9P35i+oUSblWg6zzrpXPqcN1aoQGNc9joFMKtYP4YOyzlQb+G25KOBCp6hqRs
DEt8JCDodoYas60Kgw1Liv5lDrS/NfSrTVfjpc9isY4m1tFoIvEr0dcgGAUjaUWDc27TnBmBpTFu
SCLjhPA531DMR+umzs6E7UUEm9KvV+B5RIl9pbf7Yk3BuHEt80+lBSUzPYFAlseVm9wJCE1ADyjq
xDC9OCXAhFFRxxQAgFTe/xt6VBG6DaY3BnVFScbWpgcePXKb8iALXcQmaYgQFq6mPrfrDKUyiPYn
s0/umYYOtZndXVQCPq2y9lWWv07/+IM3H+lriUggz+pb6hERPkOVIvl1nU8FEayHyNWT6Gy7DB3G
fN+m1jkOa2dfzogWlr7ZrfoffLkJzRm5d7K5Q71d7APeN2O+cGPkOYOP3ix93WFj8/sy/+9Xv9/+
v99SpQpGaM1jOSpc/Bn8xMWxY+8fNzzRu5KFdGLMABzR0LXpUy2AhDsUDMjyQe2a2z7kTbQM9g+d
No7HED1V7NJs1hC/kn2U1xSmTF/axND3WKbFDZh2fFwwUJPzl9WZxwirPVmJuWtChuJRWdwCoW1D
lo1EOXFQGZ59cdMxZ5nf9puxIxnE6faDDIm/jnJEh93wWLjSwAZrAkEkUdDhuc6lgpWF3BAwTl2E
O6vERl9QdkTWK2aJFzUal7gyL6bR36nrYZDrZBehsstznZpBQcxoAVAIhOcbSyseOlHdG66oGjq5
WXt01LgC7Sa4GIxG14FAOYy5X1uHOesj3FGVlAcNHzLu0uRf5Nw6Hq27onWAOkvrDqL3C6Ptc1oC
A5iN4bvUegVyzfsKCtAx7dGIDMjj45PqY/3oqYYl+vJSdwEzoCL4O4877H80psC41kjbH1xDHbEW
+pCSryICDFK2xCQgBKkKDuEeowL2vRjeSXjR9RxEpxf7aKqvfdj+pMNg7sWywvYe1IT8cuQg2xYz
QhVPDCflTn73P4yd2W7kSJqlXyWR18Nq0kgjaYOuuvCFvmhx7VLEDaGQQtz3zcg3mOeaF5uPyupq
dAMzGCBTCIUkD8nlpJn955zvwOrBoPSAgQpp0e+50QOrJu9DPFIAG0KWTHpaGqPkyRzkA/sMzCg6
fcvp9IT5czevCNwOTYlijIxm++EaV8RlMrvhLlwINIeV/qEylAG16AMe9aswM9GeKsANdnMUvjhV
Hcy0haF6K5uTtZaGrNhfxyw/h9a91smMktZdsj590cNyFI28q8Jbn+QeMILqEdDBixtZI9fPVzak
SGQ2BvKuMJGvWzSOn9A08EQsY72LUrYw46rZwcO12MyGaf0LOHVApIGxRwGtWcgWmlTVbGKV7HyF
4lZq8Yh+TxItYkBHBW95I6SH0420llzX04mb78YMU+PM8Lva1eqXHxNzKdUAhCYc+ZseDFtYEbVp
E/MhTJ33eg5LCl61fQJ2ASIzIdYWpgc3UysyGYdSaKr2bEiLsc73H2WSA49tB6hgofIOuSVPwzpK
7Y2mPH8PVb//9P136jhFvoLVQk6jEp6+krW8EX6dHFzwsVyv67ApdvStNNzPCaGUGmZmUMO/BlHa
aEBbzi0D5v/4+4i2kkM4TQdaCfPpSnZzc7ZS5zy0WXnwLLhF0H67xn0jzQVvRuyEbz2zsca6i6kJ
qzYIwVYCtwHbskvT8kHW85udW0+C4gjut0hy1KxmhCA2348tMoPzX0l9C0Q7VswkbvdaAt2uqkLS
XpzUP3zK1mlEqCW/oZ5yusjHBd6AHuVQCXR7cumiUSgraz8ze1AdVLEmgE+aae0w76B9DHqPwZ41
1KGFdWmZEJc83tbi5thhp58r40TFc3zUcebu0JSu6UGazHS5s1X/bLVud1q76DfulNKpZDTA6rnC
jhrUns6cFVZNepNsKKeviN54XH+rpY1gPkcTLzQOceKhPI0c1FPcC8xFALHF0fWCtS4xfLi4IEAb
bdeBbDR3J13pI3OTmzCMfER+WsFXHDoWFmtPTXd9Lvu+pxNEJcmh99Fr2byev9/wgPVff3LWz1ME
3bbQ7oHore9+v/nPz/t+1+y0yy+/OtQ4o87s7KNNY4QEeBeKTBrvMS4c0tb/GtM2tAufu/XN9999
v/v9J9yfoEJnffp+z2YB+OvT7O857wBWKykEFql0zeasbxqCZOdqffP9bklom2o/YEaVO3nw3DSw
sZ5sU9XF5MFa6F7jwsBitqa/HsRZl0e1PpLp21UQDepximqUrqkrrDO6tfnXGy+ynhN40OuYYt0n
bKzShUxBfTn8EnL2hI9M6E3zqzF1H/liVEHoc7hd5iSYNWd8QcdWC7NwiSiempbHxYLPhPDCjIe4
uwvY3IE6Q2EiEEMGn0+xtg/UAuE53CWuGM4NeyaLmy71Y8trnVb35JdNuwli7Xv7eCmQnr6AWfOX
sf+mKOqLXO+m6ZI7npsXM+Ko3Op9kjc3S0b9kDHzBZ4srpPMXALX+e3MZO3kuHxkleXvrCW6y5mB
OoNKDoOmY9KvxaGf8hVNd/7+Oby+Po1Vf0S3/uhrfWeHUPocIc9pOAeGQbgykp+pzUvcthfawkhe
72zS9MwfZxZva9z28ZvuqXFgyvGO4ZGpnsc2qyEzxDYJuTfHFOZJXtp0fwY1hSj3oc/11tyq2VDg
DuheGOx7GxQcq4Pd92AOMv+9LTrWIsAbU9Xez4I5KcGFhVdvSxFF81623T2D/G6X8svcxMt4gCpw
Dlts9ZYfv9kvpB1PDA+mDEyymXjtPvK+BlBAt8CF/b2xCLFZYvmo4bgGaMsv9KdkZ6MlWZOo/IPV
G9/3PajId1+br80AgnEQ+mcVFz7xsOG21XVH3FvE93GRHsjvfMDWB+DaNsTWW2rwfPszdiFkUFE0
HBr/3ljehNdCI1uWcWtX+VUrH9nSAZmWHHgds/AOju8x9M3sU2lyFqdYOj5iRQsKeGIH4DL5nsab
LXoErSaZwwFySdrrOvoiQLSzXMELw55+lmsdY9E+V4pUA+FbSjFT+1j4y4+0Na76iFx8WbHRnDqM
Tok7EBRgg/gtZEch5MYYWRPv5NrNktGWmax4ewdnmVCrfN5fYTah7nuJT2perlGnByRKoJwqFcSj
aFRW2Gg7UlMwbtgmOcnIWamm/spjD5pj3B8VNRAo2VT/OG99zLypF/iTWo+snGWEdtDf1L1PylBD
mJi718YwOLQV5B1qRosznZW4otbdNlyhiSjiBtYAg14L+31WOcVOOdWh7IZPu2nnE4szigM0MyXR
eG1obHpMcVlNqgwy+MH1FJCLQ3ZS+YPjKfYphvjVMxy36vjWlcdlLWOvouJHPJrmQbnzk26MnFI5
Sszz4jhSd30Apm5vavAo7Mnmea8Y2EVmE6DZc5FBzNsVXglctQrpxYYVT5CTdFNcN/spAq7Xe0fu
x4xikjQ52iMXMwHe+tikPtp/SdmW4zMm9jNOKPLecLgAhdXclGMqd2NM7sDncLbBUZoALqEDwkkC
oSVRl4gHcrtnm3kGygOzUottbNDbSZCnbnS1pNS1DhWLIBAlsjA54dF8+N2oY56tCh4/LwEI82xW
S3SxiwyCs3dXN5zadIIpO+rFR2K3HyMdfEACUJGSLDAFJZHQpXtinFCf7k1n4hULIXmLdfnk0zAB
hSvem/XJFQuDRArlqKhtcsWpp2fmEBsx3aVTOBzDpLJZgpNTtYKCqRYRZHfQCqlUQCIqbAvXlFxv
yq5gxnaB704eVn5NHAfOSwTSBJLaJXaocJp9feP4ZKm0r9V+vKUjjymM7PZeN7ymvvVT1B0viplh
RMvUt5zkl48TJ1HqdUQQ3k4Zc6hJ2Q9e/ulrSqk4EY0cZEnZ6fZeJgpjEsMh2wOvM5QrV3TivBEv
0X2Y3+DBaDeMrOjoC8ldxVd9B8hZD7i7uQtTQtaZMKJNGyzf5MHLfO3wf9D44wbsne8Z2waTJR5L
VZLTtqOXyooQtK05Q5Pbxo5FcJJWrY1l19yRhJz3Glut7F5TlwoPz3hLlJHvjWn+lDnV3/OynroP
bjKngVi3FyWABAsurTGpiBSI/mHhicbRAODM3hqedxfW+budgm2lAfoR7uhhsKpfo+29Nq1LbVDF
tMskNDk8OY6HpapzXlRRf002HCGtup12OqByTHk31InCucnP2PDZa4n2YTSzC7C/B4nvAXulMhF6
Cw+9qnovqTZxtGQ6C84GhcKg12bayoJGG8BnmCY7Lw3SsdkVMvuKZ/lsjSUZlxF/iVEvdGBYEjTB
dGhx1OKy8CljGq5t03sExJlfOam4H/v64naOe5ysvtp7ororm/ENmws9RCgo5MERhmtrh0DKAg5+
58CO/qJKywhKn3R+O8EMLWjR9jExSIFMT2gmC9jrHjwUR9+2n+VAvSmX22zEaCixdzYHuFdd2nP2
+UlDw5nxebiXFuIQXgncp5Jaw3rhplX3XHdar9k3GJKjRWOfNKx+l/+cktnETwnlMp2mejOsXMZF
AOg0yukunleM8DCeAXNS4yNRZirt8SI584KrYw6unbJv5ohb/uJaaJtRg4Rf4C9Kz5rm4ZChMNlZ
b7zO8/FnaQdFUNRlv68lx2cXSmLnLMOp6C2GzuVOAMlZH4e++boHcAVDcovRNvOn+gAeN9kuE+yr
AlnzkFTMVzjdmsyOQC9GjvHBVW4cM+t2qMIXYVrJziafwUWNL9KkASrXI465vdPTIlbkqto3uIAA
rh0yF7TvXPwsZ1Z1w08eJ1scW9peWSa841RomKeaeFjkAXN0PLzWlD3B2q3NOyMJj35HqKDPcr0X
wzBzekQJQyB4S2PIk06WYqzDBH5VUWeBtY1pZd19jmzlr1oavcyE46qfg4cKS/MpcibOU2gc6A1V
v1vG/KoXKy7CS2910kW7okbtkkb1rGjwPJVTB8G1ki8LSyNzdYPSG/iDcLcvYQcFl7k+zpKlIons
FCSVRblzMvMBWKx+dDKISPHSv5S4gQKJmN3ziKHBNjitm52N7x3SFKWcRO0OYdp8tnYf+NKaN5YP
zwbOLSqgvm8qgvEd7dbMatTZ7tAx7CxLkX3ZFXuzsFEOACwQGaCvApjLEDa/26n8EcrsY87GiLFe
9TSGKrqe8h+mD/ajwnnFwEzFW84U42EIV2cgVMahyg4mYl/AQJH8t/bzXW9SZ2sw0No4s083kvRP
tVVsBwNhj1hMTESire5kzLypUZ9atQsGABZJan12tGyzK4f7vCBOAsbydnMVPy1moq6yrr+e4PkF
YE7FscBnvUwOF1SEdS7MvWuPqWcxyTcXU1aABX3L6XU8ARgvcMjB7yJGg0jT6PPgxe2FxvKJPUIz
a/saRhJDQU+gYflwbD0/4kBG7oiwwCfh1WXfrt3cZcjE2GLA1lsSo7hJOV6KLdyvvthrX/KovPcn
FrQSHwFhWJ7dhetm39oCFMPACiwERyPvl9dV9cEbWoI8XfgY8nYzvOYFizle4YgWHUufIdxFFM5c
a1X8gKURHeZOXzNBePSd+dIX1MSDn9VcLv7tbNaS4bL50PeOCjr2RWemPtzHcoAJLaB9v2Jqn4ry
anLch9CJJCUE9GZXs80z7UVXc8c3rWpJghBYBpA6SESQaReatMhiGNzyHBfc/XoDLdBbJhPkpRIY
37OZ82tU0Uv/BDcjOto0maNzldgk8ppbJ1igRpfElJOIp5QVGxTWfMxd/xM+RHpl2Mw5XYFXI8d9
gmQktwLbIJYrc91CsvvuXNj04wKVTXZ2UHvOc83oy65nYys8NBExyF+K8kO6sNuT0ZnbUucobgz+
NtOW6wLKjBI3OR6GgA1AWw3pTd3WCXkcGBkO4m3gSo36TTY9pTL4iVKzbel8CmUXb05FYY2b8W3U
mX8yyGWOxQ/XcIBD4AYbzBaAu3HXFf6PtOjVo7AEcfK0vRu9djwXfltdJh9Zh4E5FVz5L4/qzs2y
1kAV6AOMvCCbGiorDsnMPaJKi+Y4YECkGtvIH11Db6cZvCaQHP5Ugn308uTHNEfDHThtOgKOGEUg
3sSEw2JCMsUovHOv1wFBbwLSMKAnm3MH2yVZYaMPPoGrFT2Y8wxnr7nBqqDowj4IeeVhbIYBZ5vH
+nrKFLGGbkIBwJy6SRyaIal8LYN5dB2sXdM9DE2TeoSYOKvnz8cKjmGTCyhHmuxbJFeVBkLAbo0r
uXVGEN2pCkhTA/3QeAjpsGa3b0ANVynylEOw1HOnmfMIW3TpKzxZtKs4xnjdDZwyzQ4eOi3V2aYg
xI3l9IHPYVfguK/07VDNSNKvajVSUMjSuR6wQzBUmzpfWQQOnGa4lNuKIOuu639zjK9BWafbYukk
vdYFwWqg8ZKXySEvCDJ6oK77WBng1bEm9FMfVGFHW0I1bBVPLEQjainD+KZ20zP1uYSdE4duiIlM
5Zid20YB9IRxyreH0aLLaRxwx1FxV8nHIxozXogsP+oWKVNyBi5nWs8sEgCbODOMowcqU/nFbTRa
RzZc5sEoQA01ZnEeSYH5Cz31TrLl9LGcpB1fGQYUNc4AcJjD8AiC8JpW7Hu4x79qt0npR4J21zf1
FUrSLFx56pAmizq8x6WeBJaJ02RQ/NbCDmO0zttjyWg4CBOD26HKn7vOHLZW4jJ4zCaWzGol59gk
nIgDkvQ8mqPPtFDCj7MiOgFAEbL/a3EBq3tNkGaXDOMvS5XQcV3HJqCTLdlBtfVL1fQqaL1RbgTC
lMJJ6YlL4SSMS5NWwYePPlQ7vXXIuCPcWXYv4cswEx6IXPNpNEE7DFqvIEw9HyyYHUbKEE+st266
OV/m9IFyKIRUhg8MBPDeqf7CTJ+cQW/hUVvKe80Q5WqwnqIlrmgcmRjIW8+gU9pdstK8DctihEmR
Ohw4/yVyyJP2i76wcc+29Qi/boJGXJrzqTOcY1I3L3GoP10CCnlsAPwm3D47jDcnDbgoy97HyaJT
zqS72DYbWtlCaMs5sYoEHwOFZITZ08Y7eZ3Empsjrhh4/yLnfinQsit0KQV7BEGH2wCgjp/a/h36
oDOS6ClN6jfV80yUmXkRy9rdyW+RPUz9KP0CZRMn/0Yb0W+Kvi7T3prFfKIASAV4lZ/b0sqOjIdj
qBt+UGF82EP+2IcFrjgTyG9QwewnTHCC6bAERGN/NlZ2j4S88xJPbn3NFWYVkjBF5d+1I/VXVGxc
1zOaqPZmGJncCPiw3tWJQU4Qt9aephecq5yHIAZyS/BWJA+eImGjp+dfc0uDo+2t5/YRQ+MYBVWB
2X9SlKA1JTtvfgiWi3LPDMPeUjn2YkzM8Iy0AImFgKRHdzg7SFv0TkEJl+vKlBQJSbX0jtAqrYM6
fCia9KSbgn0vNuKW6yXrJxD+VqFWVHKIIdU5sNetY2TdJdpBFmwP2Hl/leAP95Vx7VUOcbJotij0
wFBZqFs7pUvbmWWya5E7uCPYVKRKYxOLItrj8qfUKeImMWdTMDMgm6SZkhRD8y7adjouMXs+zh/L
wIXqQijHXnyFe+9mkHG2UyUatI1RuhU0dlKueqOrmyYxhl1Usm64LiiArlvF/vl2MPJPGHWAArCr
O8Z9LcafNKEbwch6Sl1S8+3E6RI6AUaq07qoaHZxfb2aDCPuoZMPgc3N3NfMjX6pHuNU2Hjv+BLh
hDtIcFlsqU3H+ZVTO+oe57EkWyhV5uawsJ82pv4ar9rqtiZqnq4vVo/zU60oOLDQj0eAKNWqq86y
i4JyVDe02fZHQ2ckdpcfeO+g/4D0Yy4QEYAcoqALdXEVxdkNtkhKzuxm2I+1emOj4h51mNBhKd5C
FOeULWHQOJQxac3aScHTjHNZm1CgB8krcC6pcTMYzSXsdXTJkutwAiL9/UGMm1irgWFMcQPirBri
Dmf9c/THUuZRQLgM9EEIP5ATCeTBArbQOs3PSnHnqBavC+P0AwiZHfEWhCikl0039dGmzaMHWej0
knIqjOUMh18vb8U6H3NG+hNKPOor3YXrnCb4Y1+7t8083cAZsLYGRobE99DO7RVfEOIzh2OG/m3s
CbVyBJSITDY5S2qO4HvlkA1MatNb0u5krDJijsV8iAmrzsV+GSiN6dYip0rMMWXlNWUxjDaBHvmQ
2m40jvtNMQxQqgCc7zoos7W7MlSap2IBtiL6/KuV7SvJ9lPqMi1p09jYwpbe51qbGCHn18nm/uU7
9gly0K8YaKdKML8Rb83lBO2TQsaUsdwtr7rnYXA/O6JROwaR+0kCSM+tgrGOL6xtPbHycdCPTLzZ
qYQfaEeaE3XuJ1gb4Dxx3n3G/we/Uq4Sj6d2jlHkp8L+CXz4rmKzE0R1+P6mXAlMpoyba00irVoB
4HWanHMsSDgo7kXjPyeZfotHzI6k7uSmrSc8DJK5Yirlg2VPjJ6MVTpnFtBUHGszBiJbo/AwPE0y
OkwSi6NIG3mgI+aJC4+tLUULdYjBJE2Ki21fuWtdgjQGcdDRwi0029k5tcEaGQ4Wro/TYegO1ZLf
MzQl/oO14duhjp+PzYcEUZFbBrtxIaIrPWu5jSaqCEQ3XZuFHE5MpELdjMEcs9H0xHaEcL1ntHgT
Zxw3JgRDL2FQ1DLIPcZFj1XUsH+w812u8vpnl6/bzaUc9052H1VMolJ9T0Obz8tN4tUw3wkifxJC
fi0Spi2c13EszcnrAFzwGHnjkbqFaBv6i3tm4Ljp7fZoaiu/pdctsHzN8cup76KIY/hEGHYHDdbd
F6Kod8k4eztLelf83x1DMejj0pC0VDEdWWP5MK/AfCc2DFCceEwwHB0igi6b2OYW30Xjr7xkf9hT
4VVExBxtx5Wra+DsOzj34LciIJu7pDXqYJT6U0DfamJGcLTizcA82NsvHW5aKuTS00gtEImLXeuQ
AM/9SXG9MgVUOKZt4ssjmtF2+ioMTt0DeGGb64MTl9p1U8HL0kA6684dFBFexxQC+Gb9kqNasiCN
7n5lYHDLWY2NeQKj8JfEfP3kZyAspPPclV1xtE35lZmk4yUZf20RRKQH70QduR1FjHzi8IXWUTQk
Eud4zE7p0IptaoCXsnxrPjF/pEtJn1yHc24IuWTvzRDeO8DLhq/cY24qxGoGlamJn8jt8L4ZOR69
Cp2I0FIYEAp4jj3zhyq8D236N21j31nL9O7mGUh9YnEcCq3flmBTB8MAhdch8tPcag9oad1DUDNq
Eh81V+iYgilsyAUCQT53LFWBC2ZiY7ISlFnOfC1LwgOQorfYdB6iDiacqaNgRBqSA3gOKwR+xMDY
31sdEcvwQp0sEoiDIb4z25so8X7aILphsMgLHVCf5NquKbW+N9GCg3pG3fMncTXwKkFOWarNnDMj
nTmbOg0Rf6dFtSJqTaPwCTJcsqkUuxzMVp6DCFwJdnBlNzE/YjOpjDY80rsEzDh8b32aiLxZ/8ZG
1OzxrG3NsTsJkVW0kQ31JtaSb5Cw7mGI6vQSxdavueAildXyHluolWHen6wZeddilE6+fR4JuPCn
7zcF+5ozViBc9CV3MTzqZq4hwmCE9PTBMHOC04hRu9FTwcys5qZILswU/INfMyazatRxasPmbd40
+hAa82WsuWvSUOIdk9b8ZbEsHcwKIkTXtRdM3imt2sIOvKlFKowYBrpD4a+FYc4xql0MvyN3kLiC
t89aQC5rji94o+8kdcp4H2DjNb4flAv5Lql1dcCV+p65pn2ocLgKMpPxwLM6994BwfvdUtiEUn+i
icAFxiSb+dMaCqA1pf2Z6vzCEfTKwB+68dpUX1Fj0Zwmu3g12sU6mw7LC+6jZ8yTastMGHZn3Ca3
GdGXpgcZIvU8Pxg/KseOdoY5i6NOePauHLiPu76gtjjp65uE31fQNEuxb1QBMYewVVyUt2l+iG0g
l6rmaGgJx9hLJU9mnzwoY6B2Yw1FgYDgtLFUX3HKd1tWelu6Y7ZvywtZ8ged+uGuFq+ymiEERvVt
pLBZSBuG6ViJzyJvrW3s01huc9UZg5K7pufe0Yrc2mTWfKDc0LcJpwK4IdfCxLZpop/Ccz5REGHr
FGylayM9NDHPm1oJAZaN804I605IOjgL4dKy0X9A6132M/mpacJEIMzmgY4RzREey+asjV8gPBLE
nRRWaCPS61piF4Jns0fopAQtN40tzzebD0r0kK8sJGw3ia/BtWHrBvS+pISxxwHgx+gyhyYnCbLA
jI5Zn9y2g/fY1eGKHQJL4qP9JG0VlL31w9cN9FyAVoRW/A0iW3FQVUxhQcSLbpgbRoRFeuyaWFxI
ACejdC9r0QFkOvdo2+yEsuI0++G1WZaSVx2Xn2mm4E985yKxM7PPw05xYv4E+tJb4NRjMN3ipXvo
BvS79VcGi3+hcZujElYB8I+pviVMuVQMp9lEdozAHEU1HLJin+6IYiBTf3e1hq9Fax2zuXlLET0W
TDO4XPO9bOGCTA76PvaHDZN9hsoGpw1d+icPdrRbYYyS07Qfe3O5MK5f8xVD/Ywx+Web2KcEPP6D
49g3TVu+4ZWKtyHDYMyzFHE2nIn3EqOb0G/D0vtHsm5AB1MMypVmuxlR9iyMB6qszLuZzYqSsg4I
0P2yRQY5EODGGcKis8VbRM4hti6wU77GW9Pukj3KJZcO8QUwlCaONwAvwI7gqPGkEdXAzM+F1kgK
qFv3IAuBlQ1lniXr0bcdUu/WzlVETkMrx7C5ZOlBtq0XAAjEwVRWyPZT492I1fdvjw7UtzEseQ0l
vydQBBwAHMriymSm+ol2UJLo+Ndtg7kdgnHfqmNFMQMnN+PUuzEdnRd3daHztIhef9ulweQo0B6y
zM9d5LCAFfqqrazVtZdtrRjmg9n1R3i7egeHjpaNFMSusMGg+o37MAJQ67AnHyl6w1tEBQohek5k
NCvQ78Ydtkpabgj2EGjXjjnw2Vu8UZ+2S5QBGaU9uDblZZP7UyRdESzASHaisW6ZWKl9Ekw9QScK
zMF5uTUQZRzEkGuuhx4pNaLSb0eY4QfGdP6xeaBKd2Vncr/2m4L6Fq1thkcHsHjgsljfjkYZsiHu
52PEb/fQIjFVejn0cRkeKKw9xkOIE8ldmh3WhyMxjkfmqTMHMBDlJBBIAkycHhA3NlOPPMs1e0/r
ZkHBAAOLyU0vrZ+JbUcVMkMH5mH0oMogcmwSAw3roMNwnqTST2KoMOmL6meMQZOdUzChrjOP+HLd
BJLf5D6a5vBbS47IlcZtZTww64TtVscvcFjYs5be2wyvcLesMqeXNWyV2YsEdk0if0EWPZg0UVA0
fcXpqzypyb1eKwjY2bjw0fy9OStxDglrb+y6umUPRKEKCbCtORTvoiHb3npUcU5iOlvl9CpuwGOM
B/DRiHwZ1m3HAx6v9E1OOm0PZMIgzUCnaZ1TaIcZxwYFvF1wZ7L9h7e0LOWDKZ3wMG/Nwk12g2bz
DObEO08LaTWapYNUfmrwG8A1yMeYIQYXdOZt0U1nr2PsLaXrMZ80sRaTtiCVYNhR+lTm4mkmDk99
fHYyspBLSJgf2WxjdD7qfr5JqUrYlulqL1QMqgoAZbbLjKQmJjHUcNByU/+mrYV2E6SDiK0L44Zl
ggVhTvt84LKMLLHJObEaJaf0xcqNnWdMmAm4mVgZGVQ7GJ30Zsm52rGfs9DUy4tFT2g5ZcC77enc
ZtwqPOG8cH+LtnFn7r0yBJZZPjZoq7CsW0zRrQMMk/v4rPK3Cf7lLotulOV+KBM8oFPNOynHCwf+
hlYcXp7L6O0KVb0ISX+eb5goAoJhe9zD0GupFXREt4sUjjpufA9tqzDLw4WrGBRkCZVSxC04nPny
Moz8dHXP0KrpWxTY8nYKyd9wpAHOAzBqSGlZdqu9yWAHB59JYcUevAdVtFBoelwbbZRiGPYxULYJ
i/u4em1ddvq28SkbIwGRPnyyYdzNPdnwmWH9Dt7/UZzXnzPPBSSc/MWGGbpRK/69iPErZ+0rTkrO
1lXyIXAsWV31Qa4hgC0Q0eYSXw9dKHcLaJbWWq67sZUnBOdlos+MQmExU/xOQuFUEZ61cYsEccMz
wsjzEXiltU8m+CN+1F20YX/YIIlhu+QfVg5wIXHLt9WqqhyHq7GTjP2xVQpnwi/QDhSdhaQpFLjJ
IJIMCBK6juGdc9OJM9Pd9SOuH8PKf5Up6ssUegY3VGS5SXFCgj/FWctT5PQr/G9//vFv//j3f/vQ
/zP6XYHJnqOq7P7x77z/UdVzm0Rx/9/e/cdN8oH1pfrqv7/sX5/2X7/oH09VwX//z0/5vz7Q+u38
63H55//57e3e+/f/8s6+7Lmj3Q+/2/nhNyT5/vt74AdZP/P/94N//P5+lKe5/v33Pz+qoezXR4uS
qvzznx86ff79T8/+fqL+ep7Wh//nx27fC77sf/+vPk4qAHP//Ut+v3f93/90vL8p37U8UuQMoV3X
sf78Y/q9fsQWf1NK+cL0TCUEkq375x8Q9Pv4739azt98ZZmuciwhbLbp8s8/umpYP2T/zTEFIRMG
2lK4nm07f/7HT/5ffoX/+Sv9o6TxvKJKqPv7n6z//Cv1X7/rv342XE+eKx1bua7pQvcw+fjH+wMk
GT7f+h+6lePkEPRgk58vge0/N218Bx4RKE+Fs3lOahxFUXMQY9OfJLZwByPNXTO2b9nQsH67E8Rf
3b9VFb7pAlMD1dLRs5SfNsxgmpr9oxtXGB4pD8msmBWdlDrhFbqxnLOiIoeJiXrmNMkI1w2RXLIs
vo9yW2NIA0QurIJ0Vq6tp4VaoJNVY+b16Qp4SvBp3QhVv36/19f2eKvS5BQNdUC4Xv0a4HmDxYGA
i0RMUuYZVgf9IXjDA2yNy62n5Q+m1f5zvlQ7t5UWUTaCk3kCopcarRsDNNPGWd8F+Tpe42buNuvX
fH+xGjL3ysTZ/tdntBnsPTwyDEcacuZf0dQMuxURcSoE4R8tWKmmGOZXM5XqDtbkvQm5YgL+fBCM
xmDc6RtzxY9Yor9U4+DdSFXcJEjjD7pqrAcvKV+hx3/RTxMd/CqC++rUOjC6ilx8C6d3xB1N+xvq
UdV/CR6XwVujWdXax7zsXYzRUcKoI8EeyAj90W2G/kiv5Ahw2NZs04Fnrn9flL+bpI0e/vok9Ahi
KbQZeVl19kI6fhQ0CDna08Ec1SVsuQkzfaZ4VS2/2XNShxkp5ygU/zwxdAowFvuQT6l/m+TO9diG
PxXhNuQQjXgOCCbrLTo1XEZHmIDSTUqF0t722cTZTAnZCJ5BtySH0Y4fa2LM08j+uwP+sPHoymL/
S5TBKB4qnwGMMCH/+LXxUSBVnsken9LpWC5EvMbktkAQvMogybULIwHc6SR01iSlBGtYKtVve2yM
1C2O52gyP7yI5VRaoJCbDv9xemXpJTljK794lG+cOPm4Ej2H1o2fQ+XdUEFCL8xvP0LPsFNMWR2u
T4VfiWI8xj6k10QcNxRDO5cibAymyMlNyS7zmI0CeWpYG4WTB2m3LAdQZ4rceE8zKHm1VX4yED/1
hotFSQdzNt85BmNcCvm4KHVWZDdZLOGT9ndZQg1DG2FWHRRLO3Sh18IZ37jSLSzJM6AvGp8B9iJJ
0eTaSap24oqn2YcFv5lcfPUegWNBr/vGcTE54BLbsjzsew9U+zKh3BqT8SWavduwKw0XcUnd8u7b
bl11X+46mWNq/FQR++zIBGqc4k7M0cKk2qMgUwUZnlmjr45Ex+9wUz1ycAf9jBRKbRdDIIKmM+4t
VV7bbvlFL1kRWG4LCJqge2Hgfln6c1Tw2/dsEPkdRq32rFfFeXWSZxpcXNPUZPhs/wQ954n9Ro/2
jWJFMVegQ8ZddfczK6ofeHaxQvrCf1q/slzMK7fMj6FVHmFPZe5TVU1qLwWRxmZt89R4UeWuN7wX
xu0y/ABQc7TkR917PrsjYK9Na/AiIObYcJ/Z+6N6JFViuWxdM7KmFDcSL/EZ1Nb/h7Hz2m1dibbs
FxFgDq/KsoIlOfuFcCSLxRyK4et70BvdBxdooPtF58jWdhJZtWqtOcfMme0SHvDU6NVrqwFFaMGX
uVG9YEzlw0zH5c18mu3bpGPZGO+REhCo6UlkNUbdXBULzyj1e6cPL3Hg7WlDiE3uANwdO3PJgHVt
Whjzg1hfwkqmEk5Chnc9BFvFXMaN7BLBQbvW9OikqrFD+q5e+5mYZUzyvlbRrSOzGP7nZSR2tsX7
WSbWxteQJCi164TclrX/U032gwmtf5TtwcirrT8Gn5F+cmEIRkCmo5SixTAE+WW9/0W47A1Z6FPr
jQ+mpg7jEH4pqGwK+Uw2YBDj2ltPJd+5DSIm5cOlj+ttGn3C1Pt0AZgqt0IRwzIuNAt1QvhUavj8
y/TXzMZn1FYNdIJxO7mx3Gg9ylYEr+Rtn0ovPsi43Ot+vx5tdVeTRLTNI8hBme6+x85vOTmPie1D
Gxj6d2Hsi6yyuVJtJCdY523o7zDaIOrhbQjvzXJ+2QOX2trQdTKLCkHWJw3KJXZk6uF0ajeBP76X
HWdDzSyHH79/Gnoq95T7LyAxbPLGd6TKBW1yAupgidor5bTQIYoZYtADOkFGl3oS+g1rLHJ8EixR
wJc2FnpoStzNPQnuq9a1ckhVGD3K6nXSJ8A6E90hJlUI3Lt8l5cxX9yqqsWo8IaSiehx/JADCilW
5dAkfJWK1610Z0uB/lpOdXPEsLR20Hgu+4maPSErVeE2w2qH4Bafsb3SAek0RkP+JmhmaIh0T3zE
YII9CodO9wJZBx1dK16ikqw/EmrNW9tXJr1xMgsFTgMR+zcYHmAbzLUeVjCMAKNWszquR/22kLp4
GNwBleBX5RfML4fznGi2qjzU/v/BoLQMFlIrK5M/BRhsPFIJcrt9VGR7B+01J2GCs8mlwD+eltq6
azskjw00wt4oBw4QRU6UdZsuvTIJz3mRnxGPCFxwGQ3hkpFKAwmLn0wlS6MjKgUUTLeOnNjY21QS
nsi+g6xvD2UIxxCq7q4SNARbM3jqZb9sCsAHlibZD9ymXFY3t9Gmc9659SGW6VZiAwt8ktUm61X6
MRTQ+fUcRQBvmRPfCnqnlCAgCPfaQvRERTn9ChGuk2zCuhECEh+JEiI63knutNZ3dwRN1SsXp6xj
e/or+ttsr9v6HragWJpkcr2UJXJLLJ/QqR2/OeQTM9mmmL79MI3PqVYET2HevZix0M6l1TTHfC5r
TOU9Wr7tnm17Kp+Kim3BHwf3+PfUD/trVnpnaDUZjRPxZThYHdwRTljXTOWOeESmqcq6x4pbXqcO
5lSAhI4OQ7UWAPbO3DTaJW0M7RI70Y/r+Okda4q88N07qHz3HE6j2a9C/F9gceL9+6Crj+NicJS9
HYLcv0eEbNlmeDY5IN07o3EcO8UdIQqPES+i8PseJr0DcgmzOM9skigPOKGPwVCdmYa6gPJgcydZ
TltxlsC588Pf//09lPnIDI7C88BWiJwmox/YMtI4EJPMAwctiPs8dRqfO3e0jWudTRpQgPkl82f/
Xvff01xDQDV7Kf7Hv/v7fD3/m/9e+e8r/vf87/+M1rNo6Lez8/l/f4n/vk2XYmJpKTijjuhHmTJA
aqEJXkWYB6spyttbW4TkxBmG9dDWJmqpzEyeqENxmSmvf079YQ5fcaNXJTBXuHEyvKkA8nmegGIF
SPNeStP8zBUzuDRqv4ewPRR9l/yC2t2kAqYmEu10mVMdMCqSRwRwyMuGmDLWoXs4uMgbbUajtHeL
dR8Wxm/kWvueSfy3CIx7YWr5l6rzl0hJ/UOY1a9AdYqNk61ZTGn/2msMc3UziV7mywTLFWkNVLMM
aLQ+fSyHga2xz9xbOXqMrGACXn3l43oNteIyINvZZHhP7umiWNDsmH7nQ9Vv7YA5WqWN1c6tS+eg
yjbDi+Q6d7bi3mrQsO1J5BUHKMIhSoU8IWexFzuZT+mp4ZfYZiIozlwd5CMYorsnOYuJJzOSS9iY
Epy6Cq6hw4Kjm+EcQSKhVbr1+NhZLuHctCie+silaSPK7qVPJ1QVbRi8kp+bEcAN7COS05cYHPHJ
jv2YkgNDtWGfPC73H90h/7208WnTgVuhNKGXYLafSZ65tAkW//78rvZSNbUUdEawJuI3whOLy89v
7PEnlfD+A9v/Yhb96AdN/tmGxmdOSPc7RV+66LRCvDHqQ9VQqPHFLMAWdUOTPNcSo0RZCOtR+lPA
0N6qHuJeqVXI0PEGO0KsEe7al5xxP5ZlssBHnQoTpFNz1uw+24JMKU6jQz9F0bZgMNl4O2Zu6cFz
W3svE5Vh5+sR5qqw2AMONg8DR/RdIjzryMZKLBnsBA55FkjxvtXOhtuJTTz56YVokQbUZd5eIdbY
KyvzzFvhhvTrNdTD3P4oXKu4e6qwvi81bfCeY9aohaF19atrczJEAOC/uQMRfESkqg+EvGzYrG5J
Xl+QSzjf9GXwwLrqt6kMOvnQqBhyTLMSA51F6qz//d0F8SSa6eFH8ejampBjCUlk2tfRQ5lDR3SL
MXUXl9T6pf8Jke4tcDxo4wakl6xWxht3EcDoRqSvmKYdFKNwomLFzqrBeHqyupyVoOy9B0ejJrUJ
aLpVgqRYo8uLqx2RNdcgq74YpZEyEFMs4V0abBw7MU9cMeYWQ98ELdDrdyH5udCc4pb4IWOcm61E
XNaFvqfGLBH6hNjeIYwf+77zt2gE21MydEiYQo1zX1TXG6tFvdc3xMmIJgwuOOGjtUI/chMIWugC
UvprFjHAhhr9xxqbHGeSqnrWsZXijoXloM/t/q7Py7cYYNvcq/Xe27r5KNtCfdZZ+hCmXfKd1e2R
ysr9SZp8OzgusBylkOkyXEeIIG4ycGkZFB9w5kfUgGhtWHwROEwc4mJhh79zx8FjIgwEXD87Ealn
0tOeor7zPgbD+05gub5zUd9FZkbp/ABuYOP2Q7bpe5Hccgalm0mrYrJcFVZrTAeA7oPZmonMMXDx
zTJApfy1cIpczan3r2xyFEs0a9Z/T5Vemdgum89G2WCy/WZbm6G2TiQ9ekqxBghb4jd7pkTu1Qtl
C9ucN0Lab2ixvoaWPJFsHGmGJ4wISzheYWZNR18jk1w370tV5FsfPwz8jiq8Fh6TmdCLueOHV8dm
vgeVz9hpFSdUR5762nTuG/mpI2O9IsP19/C3UWxXlbjGI+DncfK2dsIgF0lUtfb8ALUeg46LDH84
jS4L0tfOShaE37lAlHpbhZgtsC1L2aKQSw5RWbRbKCM/oaPtpa/nVzEp8j2ZZmtFVFzHmPkRbClj
01B8ufoGD06x9AM2ZG2oqQPh2aDPkD9OUM2D3vDYEcAduml+xEeF2np+8OqW5ZIBwa4FdXRgv3qu
jHGWqI64ZjifUjHYaDml2NEDowYjhfIG33dh2NUHINxm72ndRAphPRwHLDV8d/sg/MK44ik3rmA2
15mtW+eRIMS9DOsvLSt2kIKDE45fFh93gA/r3ntVVx2dwEuJeJyWRemH57g39bPehExpYLaXrWyW
Podt2A4xQEk6HyuaB8vIhuxeZX11ld7Qrdy94l1YC+66q2HL6uqEKJ0qhzfg7ykE9/K+ohz1cJ2s
+2QC0DC/Nsb6OI+d+h111g4BQEPqVM8yDyoFQpKKV4M5p/yqUtyNBRMgrymbq4buHClmO1v7DYR/
Tn3t/N5FCzH/SWpqUUbyw/doauaZUQvBNYhjtWa+CUjw21YEaiMDZsbSJygRYLrIK3Tceh+X6NuM
NE2vGgdty4Zsa5iRZMjK6VftEI3G11xqm9qF3zLZOHxs8wEVbrBp2wmH/+Db178Ht+FdTNoh3gBm
M1RsXVpV5lfDMtWq1+hg/D1NLas5EMD45AVJCbiZv5jTufdDBJDOp9rY6CFKe70n17L3sJD1gJpM
A8Y6r0ggmVvJNa+Zb+J+fq+oXdfO/7l9TZduueaaS82UxAWCFbkEgR0CQg5WQ0SHKp9XA0OT/nX0
jMcQ7/5dveMWDgn3G166oj5BXGUaxbY0h1bg9cgQ+xDppa4cAtTViJS/N73+VqT6ivYkt2vNGnk3
hBTV9qkmT6sF+35JKiZ2FVGO5yJXu1S5H44o6teZJF0MRAcsCnkuYqSgi+hapFXJf/s1wleU8FbL
0I2ViUDm/uQQr4XPIUr3CP0ISaGseW3ooEG4CKfnuCT0mFYhzUzQbUfNhxKc9l782ElgrWm4auPh
VcsEeeOdRGqYi+K56RtgzTKIn6wMqpDtERJbef4Df5hsFTr5dBnQLioVHZwEl4RDbwm720dvCrVt
M96PuTt712KTWVUqZB+lweReoL9ZD6FEjxB7JeNQxWIE/PQY+toDW2oNWEf1+4FYl7u4s988xrhJ
XU5A+zSkc8FGIPB4MTLzYlox+v825IzETKYb5ENWm4BILduAXA/XzjRR8MuKzQA/OxEVw4rZ6x5j
1ACav2zOcdhv4S/MEIeBw4wBSDEZco+YRMPcBEm6dkXykfdIFnFG/0ov0LH7J9zh8KXANcO8mfT2
PDalSeg1uhvyilPMfh4UCpHbJ3d++Pu/XBec5iQn7C4SAbyuoF6DenCwvMcfJTmX6DKn5hQb2VY3
HdRlnTSeWw9SmJ9m4yEZiuQkBOIgy1Em82EsArIMEJ1VtEUDoyE4xf9uKjxS/WivJWL3LGuAFWAb
pab9kSgPFgzAOY7HOLrMHgZsKh8s/SvwDIdIrtK5iUj+EmN1rAx4PWj+nOXfh+NxSnbapDUEx4f2
TZtfX1rxiz3/rAEaWOKeMXRpsZezTF9JwWgx5EJsRSZyN1Bw+vYRXW2/dfM2Okc4sga4+DAPbpFo
9WVqV9qLGCwOGyLdqiGvdvWQv5O/+C3hUG/MCklWxocPXQsfe1JWeWaRAu4ggnAvewuEYeS2t7+H
1h33dUGOuSaAwevWVN9DnptWfUT4ShYW2kp1ZbnThGne6MhtyxLkbE0oS9xiwIRy1N67aUnLqMPC
OU7mMVZEbVb1fmxya6uaaIfNId0W9QjQzD2buCpW1YgJpIgtUKlteO1QuOkTAXdsqzVWTDhr7riD
PAEaT9/WAc5SLsN9LVKDHLF4WExwty7kRIOqcLLsTcP9torC1Nml3leGuuGx16lU+zpMUdJX9GU4
tFgebOkx0aNt3U9g90uV7LgGq20aDgxqZpICEccYkQmGX7qDNR5Neo2tOyw6TjuqCv013TEs9sJp
D6xR2tpo7e5eAaHrUvPAtZq/ySSksRrmv1YSandhE7cnjp5EVgqHoQTNQs4W/PlD69SFSOKk5uBq
gllTxBddhnhGNfEdhw5sd+s5mcugJpYX1ZHoUuKyp6larjSnPCPeITouB/ZR+rM4gbd2HaEmLWj6
YxPOwlMKLG5LqkexHEGy0dxMViFpLhvsddSXJCONTrRKTHvn+M4hacgdDZPoIrJPkYDxNXwMZ7NU
ihKeXqtqAYoyEG6nuYQCeFSYRoICUuiArBnHkvK4BklBQ86k1o8gPywsOSABU/RMM6fQuLTH/jLQ
fLWaY8Cw/r6yA/8+hg6JwbzbEvR75b0iCz4Lv6ySzo/WWj5HhhhqNVB/ZZY+NeLe4AJfVCXF8JBO
YldNxSapiR6x6+JFhsi4HBk3Gw6T6FqzECVkWbx7sYTKWei8ZUyMWPW+8pjCQ8xdNlDDW7tgqN5X
rmCCBSiwaBndxWPbEvLIfMFW5EolU7uth3FjxbiQpuRNaQVB71oBI0Uo2gAlKSWh69MQa7dEqyBC
oJ2+LLqrlWbVnq2IgNN607WzsNUtj0VFPnvIKLuLsp1nMOEb7Oy+ah2JrUdrtppQjA2CyVlOyF7v
Is8hJDf5DsfZnGWVINKIMi8q3HyNV2IvPZLuu8ojbPaGBoUJX4m1zIzgadx0hq/WeoYRA7zDU0fE
zJQHqAGmAQBiSxINkbUnUwImjsp+1Ta/HC+ggTe/2RCIs+5NBnGRxbiXUXQL4AXuBBmAha2OpcHJ
HRAsQWQd8Rswiev+eehJ5Ky7+L6HT0EEFKeNWJzqFGaLI0yOw8xRCPu48yDUHIZgAB80BLRZ+7E4
FAPjJDwAO/SUmPtdAahJJBk5jiH0KtWNd4ERyn0JrmXUPOqxXue8ZNrdHdjt7s5hUZ/0Erf31HhH
MmxXMg5dFFANYnNJTpQ3DGfeaXbjROvux/kha4e9U/bNxmzHe+kKDDpqzvXAhHdIZPbm0QHlwhEM
l0L/iNJt6XPEvMCI9dHXRy/Sy8VdLdq92yVs8FFKtiNRUYgbCGxzdVVfXcLXCwEUHQ7bs9nMkXvs
8DIvw9XoIGyri2jjBGV5kT0A6RE+d0freFnuPZyq+Oi0q2bhGsmdLwvO0iP0wpOrUCeN7uhuCleB
tIz1HRcrNEBjjhYeJ64HQx8wyBThITO3LLnmJh9Ld+W2/dkIyq01+SYbe0q71rfupBkEy6QO6e0J
PJoTyQzIe5ndlW+9Z1d3k0EHIoNSCU+ZECMxQNaPewFzNzJRgvTo9LLxoZBjd5Gp++NOdG8SMCCo
5CCo9b+OmfGy2PQgzhEGZVMBwhRD8QmT0VjBLUMpSGASLqdSuS/Uo8kb3eM3XFpIlnLN4fYmY7Ql
HoX6FUTe1M3JjDFX0uS1+Z6jDhLLOsdpEjXBFsh0f9Mqi4jHvEIhwqlgoRs5h3IWKzYWJwzzvWlA
3K2SCFyOB9g3q+n1EFaoKAK4lLyTwkl6TnXE7iOzPuD+hOq4ZrkC4IO8qcf3UEzbqTXiTaUAe3O7
JziwXeg/aPUvTLwjQpSC8q2ramdlYJjcQ3OI36yXGYTzFnQJMeoO0PF6fhqP6ts2PPsSs37++8d/
HwcU5KBAKoO9H+fxm3w3iy54zrPurSqDY+y1w/nvgXy04RzOwk49jdxV6mF+/+8TOgOEfYn7FlGC
OBheYl3o5asn0tuvTTgpRtI8o+57wzlenlWqsA0xcV2EtSdPf08LF+U7F0l8xAKqnmhr0nCOjejw
91lb9wCiq9ZaY2EnXWcq2nNth8kmtzX9UhmJD9zVjx/4hR3QC7Hx5OWo9SyiX15TizweMjGqD7NP
nuKRmWc9gP6ZJExzIyN/qXbZTWA0lhNagEUZ2+vIb80fi9Wdce9Gc8fm1/O7pcNtSyOvOwu7BgTk
Tylna2bPmB59xpIKMA8I+hXO++oZ+QS6trK21zjy6+fEtSXOR91AkcFndYQpy6Dh/OEYZv2cWQxN
E9pix7/PCnd4wWpc3ndDUmHOIB4opnezNRsjY+wXVY+x7n50k5t9RXH1in7be2RM528hC/9/vMDh
nPoYu9qHNafG/F++Avqz6jHMgv9eYNqZ9/jfz8Bi9u9n+J9f4f/5gr8fMhxl/t9vgUu9ODQJHlzR
+e1GH2oXUWkEhVPX05tlPP09+XvwHOVwQKXX8/cUc7rEpdf/e4XlNc0DzDLqANFYh79XaHi4d15I
90Wfv+K/f4WOPNZqxeGED0EwAUbcaGp+b2rkF4F7wTG8+vtqf68QAvEeI2eLkHZeUYdadPQt//vv
k38PkxG85KXJVKbj0qyV3x1acmDp2dInMzqY5VLnvRMUWL7Zhg8+5sNVPHrTlnSc8MGaBmCQfwq4
yA0fgiYOHxB1Oh4AjSrygUVG2HCtzOZ4nRYDPYzOgECRNSuYMigvvY5JWf/ozXYZI6HvqMnqsQra
B0BnwHu0T12Fz32G80/RXe3sH4k/ZlOMkIu9a6v8N2O2lEJGARECrlXa2YfmNydAOm9t5OmktcEp
QBdPl9suO3yE1PyEijAVv4yejh0xqJ5UWMF5RbExms2NpC5nkUUzljnK+kMu5ujSHgOtRstuMsJ0
5wPnW7bSWYwhnbhOM0CQo+mDKvhsBXmw8SOEFi3YtW7qVrU5XEWGqdOz1EelnBuDGuvAuNhYdCTA
C3YZKRhY8kEVYxWMYPzs/Nr3tj4emKbDh0jcEKgTNASEd2f7AXVerNOuKwsORrmdPWqTC8GnI4sQ
hUy7504+J5r80e2ZVGiANyiGrZooUjmZkKTCGuG3PZLberJQHvbGuaXhfZem3vnvmZf5KClHahOP
gYnVlj+RJpN3ZQnQwaZ2p/krPYezwNkva/u3wcEU3Te8zxoGPirDGnUD0xouoQnxpYeS5djUcEp6
ZORpgWQ1qXlndTD1mgezJvbqfmUm+OMGX33ERaZfDbCaZIKGt0leO0wCevVDIT07sjdOL371ST6H
TvFWinXmAlds+n2fYZinJw0xSAy/FIe7bFBPTqCrVWIzdqCDWEOnArZFvyKnKQ4pAA3wMNYY6E3Q
YtMyCAs2SxA4yEZaP5rl5GTBJGP6QYz6pZV9tQQMBn+AdC5dbxdNbTLkSuGW+fUcOjqRcABXnbyC
7owLkjrLDfY0M4M5EeZZl0xnB66vlYhm/z/OLLhPUOi/OFqSbqchqtY6jxPDaO/baqwobI9xF/xS
oITr+i0FCsnYpPuEHegw2U9yfu3iICxe7scca9oJACoi6hVZB/7BIW487ydCBkiRXAP/MDao7E4a
87FFHw8At4kdVEl0T5OXOW3ReMuyY9aSkbwYWzr3UaDDtnEVkDPU/GkX43RN6IlrWbwzSEb0CqqH
MB8BUIMyNWhSR9Eakx6tosrT1i0HxjXDE4BmBU6mGGeyVRsRY8RuQynzGMdImGNrNSQyxiHgMm3J
+iXiLIZMtVjqOVF3SHRoe9g9f/bqnpHxFj434g4j+ULlPQWBvvKn+glZi4d2ItYXDrSMITm2Y/ba
JtK5YvfXUW8JzoJ9hfPeVbpajAVvdZcOj4VOv93t9G2KBdacTVtRTxeD+ISbZyXY0CCGewaCsLLX
OXjQln8og3M/SbkucuLQVObfhbkBE7rmgoHUdLWpHyykNHeWNiuck9pfBHip/SC5oXylXx2SBedr
GRs2v5RoE3MJrhR+nR98dMqHnVRGS1Y0orqFoW0rrzi62ObWFkyHFXK0TwAzTIFIJQRj4myGhOlF
k3gQ3xRHtKHNjq3JZTSYzUWH+LesGtozmkOwoUvPDJtbWg8aUvBknzTjeFVjcteaQAOAXwKfFDAw
cu7VdcK1MDkEPBvmXZNVIz0G6ma9iC6V251E4yJKwK0gzbFA/ZNvbcXpbLCDS60ZO8ciTRtSAqN3
zrxewcWfg9Gt50yZpssemrDLl0YGBMnKzR87QzgdD9ByAu434OBwfEhTA0Sq9nUfYczEKtbFAZ08
WZMEOq+PXfqZidZbdfp0DAvULCKeFT0t4m1MJEkNis2NltWk/9JgQywW4xcURcf0w8SLAph3Ug2/
LsfQVdq4Fwo4c5tM6gU2du0DNwkQNxjiLKa4Wg21p21iHfK5Rw/THnm3kwdVjt3W04b3MNo5CjwV
Syy+DovoDwXwibk3736vaJRrHpwB07X6I+mi0g4PsPvLTW+Fz7HH0lKlgEhpaKS+/U3QyK9+VB07
XTYxix022UQCUhHfsCbOsAzjVLchq0PQLPzBGUAoexf6E4JIe+znZ3o28oAVVa6w+upKJ3oroiPt
NfP1YPk7lgjWXzJNO4weOXgB6EDVS5PWv/ikcaqxpQoRrTPDbBa1FaCLb7VjoyUvWthqK0gl5iqF
AMAeNK10EV2zoX8TbsYSD7gFzMgnRebr5EDxzveGERwqJm07crPfwwnLoy9/wrz2l/icaLbmYb0N
s/IzTL/GDIl/oBwfwj2QAgul+jg031Zar1V3yYjvQl+ERXocsZYrw3aIoFgNhanRMs/6G21/tcNY
JqDkwSNYgiwCizzChg7wGt80FFsX1jZolxLi1ix/3hgZstZ/z3U5vZcabZ2/F5sEDJ1c3z/++1J4
rYp1bdZYTeYv9fftxgodRyQlY0s+NFi9OjB0+OrnH+XvQ0EPv5d2IZSlv+9oAJFnAmhc/l7ileic
UYnqC5LK+Wkb8tIWcOxsIs/5ChZMoyt5vWwb/mlMuIgcfDJkEGHl9knsqhP3O/cUQQnBg0jlJZnJ
MeOqK0dc8dhM0dbGi0jj9ows7y5gSg12oIAIodvB1iN/YiEzaJFOFDnL1stvUS5f8Fu9RS6WpwEY
EZNOkrTle+J6R8PgHS8z7RPpOOA9LGYoouUKNXVySGJiSmin3oNdXmG3emOG/yqiAexYt4JsxQQk
WSZ63jKrCGDNDCYb5qr10G/oTGqeS6882FOgPdka0j7Hda++tdHb4ttCJ52XTrsq9Oy1LFCeJO2t
FOIxkP4T/JY5ESN6GxrwO3UKiprstIkE2DKpb2Uw3toYppNT9x9t80LKJ700qi9L7RWZkYvGmPVS
UDAXunT3kSUwFPUtcPaQghkLRCiw+LkJEJK8zdbz/3itTDaBzowQVw/AwkbtyK9axoZ8i5DT0tHj
72bBgQ5CXEl+56A99ZgXYqTDvrEpBAwsv/RvNOPfzcZ88ZEIYBAN182Al45u65fd1Uc/qr9BaDAw
yOv3KcRNbOc+3eE+fOx4MeDQlvA8FJOm++ymm7bSh2UzJZcGtOqDxwRi1XQm53uSo4tBVNsuV0+l
438SxIKJYzS9te6W6xgD0X0byU9NC1BjBPWHyPtwi+4wpHVnkIlmgc7UOVU40UOYM3SF7vKeQPmh
N0m9GPqAIKAnjxvbHWnYYSfzAMihK8f9Vk1v5aB9416jyNX1mU7sk6Q2C7kKzWcyr3ELOjHDWi+2
39AQYvLlni6kiY6R3loQJN5Ws6qjNw+jUse4r4n9WM/d0ThCCUk4+lvHtkwjRwFLwN6ZOWI9pgGk
5L6D7pXlGt5qCV/czShTmDAsG9s4T26pVpBW+o2llzFa2gEprY7vfBT3XMzegq+gr9TBoi24FqxB
giD6VdK/+6RzEJwpHztj9tqY+SOcPTB8876crtwUJ/tYAzOEdPOS1I3EOuq8uGZ+pSME/5ltat3G
zsE5OW15c5pyb2YdiqJEXGlWHshmfcrNbVOimSRfRYIk3U5DegKolx47s/nAnlBdNHzxHbzeU0i+
VubJ5kI2THmjgkkcV1x8Pqq5MyVMRMWRuvdIa3dD4Id37zl59oDIA9bsTKQaIXF1tv1L3mB19WgI
6ZJgnVxyL/JdYq/baX3x47t2uxr7yZ53aflIRJOOdUivayrq6sEkS+YQTVgaOGgErtCgqqEutBIu
PyNnQhcBQs59vAkEIz2oeBnrSJ8jWTKXJ/gu5Wiyt+urbAdtM4y5Q+MzeO6JfEvK5CspTJJ5fKwf
DT66Bd4VSWpJNFxsQwXLgFSajUpmYypjXYzMfnViR90XjXwtyIlYl5G2yRxakWJUVw2syNFw0kfG
HvLs+Fr1yECaTcT1gi2JAPZSVZW9lc3JkGQJ1WO9E/gks+YUChK6WisPr4k/5IfaInyeI9w2Kj1j
pZkMMVgJ2atQOULjRNKUuoa1K8Lhoct9sWmBqLEGWXPPelxJacAYUTrbe1qhyo0wM8vIvy8wBJAf
VcHptsLinMkPKF7EhPRWsiud0LwYo/PhtCm2MzITd2WfvUt60k2ACKdNk4FmfCI22BptThlZfZYs
EIVinaltXdv1edo8AvxnLWPfcccceDGFJ9i3ZOKNKN1dKceDaGAnapogjtZ5Zn5KYyCRb2VnowH+
e8BrtDG65urRNlrW6VCssPGSxDOAh+N7rRLEY/s+4ETbVka0y0Yllm7ASTSxmLe5oH4CmNhLSWca
PTJhP1VkL5y6MAF9aoAphOQY5lRsbMUtEAy0EGgPNC3PukgPZo66npMjsG2ybQe2DhChT1NKg1Kx
ZyxMr+M46/pcTgn8VzgRM4hu37aGxLLfIbqKeSlap1/KYE4gDjq6XtH7jYPr5Ag49AnjE5TA1KWJ
PLjVcMrMOtu7YPaQG+e3ykDibEYcbnozuOvqqjj1Ez7ORuUJ6cTwLIvehd1QjSW3h12jnA1OEJgh
61qBj7F5OpiD5YL9MVhDSPHtTAniqsXWH3jxWcfQkrn9savrF5F5zhrPx0srrNMU9XcpfPOVSsmY
yRrmIE443AeN91SxAq3yTAteB+xKEKIjRCANuRTA+tZmFQcv+qAf+krXYYiEgA3Awt0NGeUcBzau
W1GYWwnwDTsUnexIf4loL5O8a8fHIije58HFdaBouU9bbFcggM5+iPrKdQZ/rXIL9VM6EpcdNI+V
ax3C8k2hXQG4xQyAOXLNYLP3sHsmJBdTAfBWazN31EYoH0agR4IAeqBXfIeK+ye3HVyguHftR0ur
CwQy8Au0OloTcdZu5KiG17Cv6IHV0zOHWfc4rTnVW/xBLO+pIS96awfU5KIXF2HlAGcsiIBDwXGc
s2BzMBCPFMPDqA3QpgmDWPtyPIXknJBXhtusriOKaxlpS9SOnMRTt4ez4DzL2Dfvc0CoS0r8Z6Nv
0RR57mfEuLMlJHDRk8nzrMTs8ZiKV2EEtPyG6jTE3LyDr+tIzD0ktQrhD9pCW2PMF8hog6GaZKMK
CB/jH7kOcOxs+6b/okVxmXPeblTKBqrzMNlVbfOTJWj/HTI6t7HDmMt03HnVCO/66ClRwGcbK+S3
iuaLODdGDmtevM2s8F5Z+m/Ty2blWhMpsL78duMOblQ5vjSE2izuMHcDovCrglCz7sXDXUzOrufe
mYMP3TJnRCVzTbsrpuTR+F/MnceS3ciWZb8IZQ7AATgmPbhaxA1xQ8cERhXQWuPra4FZ1Y+8pEXY
ez3pCS0zyaQHlItz9l47G0L2ZTqooIgiEIZnFbbagdywgLOmrGGbJXS4eyZ+D6HPUoyQkmQ23aVa
LJ6y2KKrWFs53BxOME3z3pOfY1qWvgaCkK5ayucnT7qPciMpOT5PMySqbkFAN2l0Y5TFrgIpvWJH
SiYONXGtGIMnZIiUID3rK3+QfT9yLXi94NE8KdcwHTaxQ+e5RndX9d6J4hr1GFMrt1o70gfmsHXD
PObduOz/DkQgw6hObwS1kKU+543jG8MY4OHHNXqRngVtp2CYxKFPYENZ4WPQYW6esqBbhJkOC776
ag8TfETKRdb1mJV3U6CmvYrhHHpVdS7V7G6Ee5cSIXpqLJpUwJSAOs+owiD32KvyWZKD4SCV18hL
aH80YK4PeYbWK6B4U7YRIib0l3DM+u00ad0K4KliI5lfTaUDUVZ7DjQLRngebnNOITFbMsvkRU+h
FxoMtDK1jhBqE3HZBKTAcirtFooKm0hCKiLCwMOsI6aGGq7ru/lV5N01Q5vu9BQgEXihFUvoe5pm
39rKqR4rORAsatgnU5hA6OOjSQzNi5vTu9GSfNVUnbwlNuNxHPPzRAjFsmJj5w6F3BEyYKxxaTfL
vmweSsMl6pJg0Ycu0+9VOvxzWgHvR7pOTJq8nfjRc1Al18quA+SstxpPAVzcGJziQefyAN7w0oYH
s8xfEZ9bt4keXAM64kZNU/PKJhYMSHdXt9Z0ixcaowcST4CEwNnqNjCu4JwQmNL31xALnyQ6aMI0
5fRkpGpRi2BmvbjGvSjC96RV1luusnfUG+EhzehfUSw4Vr649oVrvyztcSSJsNmryu225uhaR851
KwxD6R0Y+1XVUsUIdDCY5rwvbc3m1vSLd2kXYHpHtqeFKvcdbSZXIoQpJHTLLoBVqZcnwoaYKj3a
rbqy4DrXebGOcho4RVQgssL3oMoMMBq9JMshaAkwhX9OJiqfeOnCDWahmwFZAoLB4SxkMuMejDi7
Jd+FGlBT5TuBd5vOugrYKQ4o23uQfFbhH0BGdsu40nZmBc+WFYVMoXE+JhrR95BgyHWkqVt3Ppx0
wg7WcTyYqz5Ku2MounbVCRyY/kAgleGd9a4aj41oWAr1U9dSrjYs55CoBL41yTsbUaLISCtSa+py
pG1Ra+0xMqge6w7bqdeW2wctFGEDXqzwUPfZs3R6dNemWnVTC7baHcHANt11mPbaVi+B2f3cGE8q
9bepYA3EjC5XjomGnOlDrShHIs7xq2vp682V77Gyx01AjE7a30+W2V1ZvODnFIqYZ9mAnvP0RIWo
XocEtKwkrhcCt22ycc61mSZX5LMUV5gaiiuHIGU8fOyRskyl0IjmX/yBU4IGaD6f62zluixhJwMx
zv75fSSY9WYak2evQCrZ0wBcEmQ1HR29mY5mhAVpCIntJAOgR1/nyCPnXWdrI3Y4dCV1QYnUfCUU
8W5GJtUqx8TD32JXqw5W5FVXkxyX+iZTydDBEyo4aUGH86A2qZIDDDVQdtEIq49SS4o1rI1iMXSk
IlQVZTQ+AuswRraxmlxEd30LEh6FbXf4+deYcVOvxmpwFuk0lDPTbjuN2Ad9vpGh6sg5mnvNZCyR
g4ZW79xUIeSR5LUBJ7uG/4TGt17kbUmgZ5e9jhOOtvLEhjo9lkHwGmXmAwutyw5FR+yAVnFZs6It
Af/ua/lNhca4HYvsIUr1NzyX2zp0IRyF4huEXfJBIh5EdTQClmU9D98GT7vOxvgu7axkKU2QoUnF
ExaDvR4q5BVAMVpzfOdtbdh1W9kSCJudPnF82bUlP6GTf/NtLkRv3C9j2d7FPH8cmz2kPm1OnIe7
nmN3kSFwVBhXkMTl+5hr3jIMjOvINbNdjjEiDqu7DNyepmNEZEe+bNPkG6hY+vCBt0aXVFOUCzDb
4HFpctARyBh5HMGZOoENtDSnfJXeGfzQVnVGGPBQmA9FqHDXEtoJMti66yP1FUPxXZbDIsEoOizc
jFzvHuiwo5Cdj92WXc83V8KJLFxaMZOdVADmWW0dgDtTqd97bb8G2Ai2QxM3csy+FlaIVzqlbETS
sE/+EpVt/zavquvBJPuWWPlw7QgQla55U+codzvkdjH4q7DCjGiLmf8USX1nGvVd0vkHLLMkE/nq
OrLvWgI6FjFZOewI6KGUpCb1SscF07zhtWAmMvIf4I/sxcLHjc/znbtHxqz/aKNN7w+7AhvlWkO4
JNFwLaie5CuzejJaQkKcGPxMNi6i2j7PyqIliv94i9T2qIiqdFK9XzSiU8tS9k8ITre6azyNbPbW
0r3p4qncxW34mNFXQJ12E8ThQ1224Ypt/akaizvR0tADPnIOTX6wDO4sqRntvS91TscSdlyXyitA
bByCk8BcI4h+IdcJUMB2iqCV4Ov6piZSV33tDt/0xnHqfSm9R+W41rpWHaF1nn2LbCk8BCUUMc0n
NCWjMF/kj7Ecr+pIa07UxfXtoH+BRvOgiW6X5843X7LVitt4a1mlXNkQ+XIBO4gwpb3pGeVKpOxz
2B7u4qT/kkRs9JiH2YCpaz9O0L2QWWyZ6Nl5R8ndRSQsJZOzFt4nFtsNgqdKQ+6lH1Kfn9NsAlba
hU23Ks/6fVjzKJiNCAuilzEcYyrTGErITmQLxA6DidDLzHw5jM4TvMnrWAP8PKKEq1rq/ZM1nEOn
ubcxQisjeay07JT01llZkz2vchEvCoD2JOAIarH7GipJ0jAfhiFRq7fdrAg1SI9196FA+s20sclr
9dJbsVjJFB6DaYh2hdjnHon2Qen2c9lLVPYB/oP22ArWQbf2NsRuPWkjhRrohfDmxN4eqSBX6S2B
Ia+aFGoTOfUjTcslOvunJAtgwTZAVEc31ukOWCMemuqrTj0PEO2dcDmc0k1BH2l+02DysZvvCBiK
+idQETHdWfC3dVDFx86zrwtyazwMw1p73c6YKc7dMIs0J6VlPN1HXaHj5SqgtNAP0jhtajp6zrbt
Ee002FKqOoPzSSowJni2U4XA2FTT89N+GMj468E7zPeYLVdP8xNBXa95a1zUHMCJmuhEuCYtRs54
swwPBQli/uM0teERyfYytjm7OgMHZYrlpFnor2mEE8lC4Y27uHmw1FVr9sdK2Ng2NIDB7K5Dsmvi
iCa3Zl9XZXRfj/S3FeBIpO63tkJ+JHR29rm+COaWbVCOX6mB9DdxWgLkVwVpdDLZhaOWnpLa3MIR
e2a93/eUZl26zAsBsTTXHzG1vuZ+vDezPCbCOd9FCdFOyqt3pI6bHTpXKVERaprzrVGQk6zhDo4o
aRLkMKiofHe94Lshsq3laRA7fXpAPly+yX0ohX7jVhYckPoBVNFtr2lPbYViHYXGajXY08tYCUpq
7Ov5VJLvrPAo5ClkGVfAJXcm6QRwHKydqDT8duguHXXyEYbxip5+piujZG+po5onzy32baidkjx6
9IPkqyfrIwrip9ZVhzw+8coQkTNh2nfpBCzpOG/AxECSTCPsYkl70MNh3zaEi0rsSraOj9/HtRfm
2CXUgElfw8vf42FFGaIbvOthxlOz47MZr9uJu4yoLNTYl1U1DqOOfd98BCgpaYTeiaPSm1twHO+m
5kaM4TkckWx0Sp0moJGBEb8By/iaatVLA7GhsGGCGT7OKoIvuuqEf5EaaZvcCA35m1UQqF4pKpZI
hBYDLiq3EY8dGqascE9Y167rzFvofrIk3HHnVd1VNeR7OTdVgm6XmdpujkB3jfotbd5wue2aoHq0
COAODftHV1pPoxvIFVF1nGva6Ow4CHB7k5q+p8Zni04XErWB4OxE8nPASf2ujdl7rGtPVukgYDAe
9RFiYucVxGau+wzjd35fWpy1lTyhfX9TSXOME7opQLkbiAJU7G/09tVDgDMFSOz8QKPwkx0MCaiW
Lg7Hiza+Nsdkj1ad2mlGN9/Oy5vSHm7T6VvuR2A/Sv2pBMW9hC1DU09cNRl/dK6gdVX40DfxLfg9
VjXJDzXGRrox2YlHLqQ+mT76FOCXY+W5Kw396NDPMkje0LEPaEh5q6RxT/Nn7Ef6leP1xygZNz4x
obw4380834/trNot+Rj8yFpR4l5Z7NJFIJ99VPaQYjYN0DiSMp2TGYAf7Q28HIKgQSBxJ/xqUDk5
YS0K8Rp19THSka9DT8lygntDEZ5t4cCwqo9ezns6Rf7Z8QGU2jQGg6/UxaM1Fqf3Ljyl2gzSj0lv
alPtVVQAAytsTuS5d3vp6ruWFRhyCl6Ewq1zEvxIKDJp0TUgfq0nRMDfu6A9hLbkJmrD3cArN9Tl
vjEACfnZmfmsXzlWgCDOd159p9/iyDGXFC2z1QiMyw6G+6SRP3S3fcv6DA1JQPk6otnWxy3ARXMl
xXSm2SxqPusgwAVjNMF126bvbocTv6oWPVu2JbLMK03AChwAy/uj8ZY45peaS6NgS2C0D+N1tLxb
lpOlVnQ7Ur63E2Jx2gpkRY18PHVnk10M8Y3/ZM6LHIYEYsKdkmTQHI//6N25Xb5HCgP7X0MnM8Gy
2aZsWNkeySVCG+o9+FiSltc7mZ0/7s4ha0KPRhSMvr6FjL/qOoK03ClD64/g1fmhWIV0I7YPBbz+
BadnuXnEUZ2dtHk76sbf87igCZhY8DxuR0qwkUXfNHSv8xS8B5LDcEPJcKX5SAWZLua0+4old2OH
dOYVOhsiP9SegtvV1HRvJiCDea+k1wNNFx1lUNXWi/l7aC31bvK3zfpFh9w/2vJRjlAEfdHaMiEj
dnEsloXtb+0pipEIuC/xDZGsaoE99XujFW85YmJe2l0SAEOl7foyTghd7IHv39KfhzC+Rrvx3Xf1
aG0YuEgzPpQ5uVNzmcDZsFKxNL+kntPj2xe7qQI2II0SpRj9KRIuxJogEnPlf+8bSYHSyvfmkLAM
3Kq4fofxmSBz8entuKse70ff6JS4TUzzIHnKKIQbkWJ3E5i/0hFYS4PzeTVo+cPQ0W03FDuIPhrZ
8fGeqTY6doZ6a8hnRvOz8gLnhxfo94brv1NNpFOa3ZAV955XwWPl+deY7LAWUkgvEaVtRzmRpUSS
NcL3RZ8K6yBwfovanw4508myrTHAgbDv76RhEHkqc31N6yReaaM2rsmToRWGwkT2Ajp8sVKda+/z
kvA92aUc2MvwaCWkEqLRvek6bkDL20ddZJGHuNHq7gbEM1sed3ppkI5yGkooHip6QuOLl/ebnwh7
4b60enyYakJSsjqytmbxHnnWDWW9au9xCKEwtukD8Zi0NLHjJ2U454AqKCvZdNsO47EP5brJ3C8S
kknrD0c/ZMfdSufGgna4NEK0T7n/SO7B3CK7SoOrUaMYSu3oamRiSOrhNpiKm6LpVxjlnts5HiBH
W9wbdMXfKz16amPTWicxtVM5W2bcd5bpjRkyM5QmwXBRREorCrgv9NS/Ah3hxdTEMaXRXnTEK6FK
2tO1PrWuRvsCmWHceADKuwV88LVoKh1uOrOIB/t2gbKOkr9mV0TCYN/P1AgGFKyBI7XV4OCGzI3U
XVd4tVYW4QhG7FHYDge19zMPpzbVJTOMrlrb/hFIqoZKX3f5mcpd+Z5beJ6n8dT1hM0pR3DtUG6J
xjuxVUWB5cA1lDAt0uy7LgzYGfhHKHuNnWCVCqi3+MaDFoX1wRv9ZF0YGbwdRd/DD4g3J9H9jLPv
vu96un4WoAbZ6vcks6wcfT/Z3YSIr30hmtMC0gNcYgoDPMtE8lJbT8qrTk83cRPDkhJ0JNF2wqcO
md+hhoATnY+NtrcmD4xNbdTdW614M2kALqmBuMUxy8dsFaO1tprxoBo445zucne4Rb1YbBMKgBQQ
k03PcBwLSdRo4BgphGccoclIyoInge95OZE4sO6MU1laj2bFrKw4IS0jg8ijOH/xbXoTPZU0uqPW
VaMTz9Wzc+9Lee77emJsdplJ4n1zDZAibuzckTDd1mqfzyVpolT7adrqkmotBpwvZms82LF5QxJ7
PLuJ7hzor6UN+oYsNKqaXrshTmOTd8SAIjvZ+6TqbC2ZfTVD3OsFEaLo+UwX41crWo1PFc1ijbF/
l2UhxDXNvPdHVyxnponwe3cJpEngsLH7be+YUJjo7VbMcsEUdVtydVgSJMSDyj2xS91Ql3gzsZTY
5XRsEvtKd4B8Rxabp0E0PwYkyhOw9IpkX1sPIGPnwXVXEJ1eq9McV1m0jbtu/ZLMkenKB/mr98xh
NN73Rq/tNE85EDscpKEvBMARpMn20Xwi0uNlCvVp24H235aKI5z8SgogSwO07AX5ESg97l3ffMyo
7xJJP705RrI3hA6y0wvr19him2u65MN0rR2uVZ3FW24oMixRvfqamW1TO/Yw6/JnHd/fj0NkPKg6
tq+QFc/NO9N+KYuFnpFXhiwNrcOkka7ql69JeAh7x19zGS9JV8rrIsiv67Ft34xhJtf3rXmwTf5f
QIfB0fLFW4Q0HuSVUR36oQQ3m0v3SqEM2fOSnoO62QQVF9a0Rnincvu7q2AtZXJTpo8ZDNzAJ8io
rcgJTTxnbpcT6FIeBrN5nlQB6qQkPsSX0PTiAm+wG2xhBjBvDgZ936KyjqUTwsSSs1CiS+8bI3Q3
QV2YK6uKd1V0mynDXgVkORGDYK8EctTRyK+JLulnwBATFlJZa+i38PL1dZL6RPyiS/MtD6eoD0ca
n35djVuv4jhc5Ob9JMhJwLJawldVzqYV9tl2kzM5Hsc+aXboKrKNjORX5E/1KohIHmKKwJregrvn
EHZn1hTL5fwK5Teq8OCYDviDtAFoeapna5xD58426BGjIoAEBbQdfjI7v/gNI2nKehiyJskHo2bi
MXxBBnXTvcTTOQsqBGuWWGXWPaCUOxHyB+haektPI8M+r09hIcjpBFBle6BL7eErxfJ0FQzixvZP
aU15omNrkLBJd4QdbkzKjXod5Wu37TijAqheNhWRJsRxV8l0X5GKPnURG0Mmv1RnTe+c/dQQSD9F
j42efbNKe+9GnEVS4fbreFq5APqJeb8p0+DssJM7Bt7Z65x0ZxT+zkirGzOxn4YOpUU46A4OPKak
Ot9pDX8HjeqOzHtKi6I/WB1fcdXL1VBrTOBTPc6+NLr6UNkaVZFi7WmPoa8bS8tE6mDrBqLbV28o
vE2VJW8uJGZQCv7SKTiCCVEeQgHZkGpMu9ylPsfWlKY+Nk2CbpHX1g01m8lIWXEJk67jFvkBXZp1
Jc29EtRS09S8izDLYojHfxKUPe9HbD42IBgXsU6Eo4yia1RtxkFPxQsSdHsd0jEdl22DA7IKQdVn
dvqSWplLjk1D5TgryWpkfjWJD2doCHqdZpeHFPYAXw7pmkxR5mFstIzNEfTsInIN4C+k0goY3ve9
W+PbQdyqGW/RUJ1A60w+2oTHtjeDd9vxv3Aqil9oYMslTB889UcvCr6NRfEGziRDkIKLUDRJsrN1
KhAZMrUhRKEBl39lQxfCKqv9sII5UVwrz0jxE6ZL8mV7crZHtCvEgOZgkeFEPAporlgQfwj2AYSS
N9AlQmgDyXhbpe7LVLXvFFwxpGpOfUBAwwGOTtVIRBxE0EG5yyQwmsPPX2yOcW5yTIYXaGPlMWf+
kCnqx1lcQTMwLtZYjUAoAx8giSlfgfxiD6ib9WHUWn4p/ebw81//9QvA2O8Vlo31v/6TmP/Yzz9L
E3hX14bAeZBZCGB76/jzn1DExrvA4NCSZjE4kN4P1vQPv1H2nQjtbuqUzbQzHvyymQ4QlKYDLPRn
nk20+flv4QTIBmgKW80BSEFk3LkjDhmTHtNGleyR28jyTm037slgI4AunhCshvI29BIaAWFEzzXs
vgfGsW8GvnWbBNIEEITTkkBXn4em8zGG6nyM8bjrZPuCLhcSzA92iN6uMbx4E0oCB5Ft4OCsOOLk
9heyVXGbkruNwpvNWuQ904ZB8Fbm7pYseMpvEcI4TiSWY7n7gX0RE0h3EG7AeS2soo1vRkwKvilR
rp5E2jmPwE7XEdqHN5LK+Ccc5vusVe2zwDvCWoPgANHAnI4ndXtdpzBFqy6jiOYU11rkavc1BZur
cVYLe2kcvEUsyVSZ+/FWZSQ6jxE+D83CYuVWY/DmmV68dJDh2TYEA6zd64K/bC8pylI0dfauM+w0
gUS49JMfMP2gP8Yl7G4N0FJNdb2UGLhijwpfrpsv0NzHvZF133MLH3A15w4mZZWsW2NYO60gayoG
JEtGqX3dS8qubdgbb16CCs+P/PaWFAMSonviDYUG1gM+BvTt+dAc2yq5oxrZndKRVfLn/6aZwXcn
M5FYjYVaWPaYr9Ge6f/8ZmMXL12Q449xbdhfIXxOuzCK62Rq4QZ8oX6EEDMBnQoUausEeB3qKWCH
jOazixOxCQiBJYYrhVLpNhsZtOXGMOr7pLiKXdoGOOIluNjuJjKG4NnuJVvSOJYLoljxJnoRvmzH
u7FS5ePl6VfRjNcMK1hxDXAOcoqot/ksMcMQ9hQBrB9Obd60fBLITai9OFcdSpOjHcKRkT1nTtG0
XwJK5EGdB8ASxTph14B0ai6jYi706Ho6UdEdf/7Tv34x8vYRvwcpo4VFHu3UXQnLOgSiWke9eSwV
9eOCe3plVtoNwUDNSqDHwDDomHQ8g2qdjUgPpfqReuQPNJPN/EJbZpJzM8fwQpSTzBKhA+qVw8aK
cyyG4D5k223i2MB3QdQvn8xAQoIBkz5SxU0f5fdj0H2PDSZ6vaUcPAUUHsjKVLlaeR49CZ8TDJMz
W+sGxUqvX9lT2h3o4wOvyjpE5ULfMb0yUc2owrJrH1g4YaKCTQl930POWh6U0Y08VVs8W+REkbiE
jE0h5DywFasIWapdGiVFfzBdH14DTAXI+so75WRwLto0PAuXgCwy5VSYf2eVWsXh0O7M0tXv+3qQ
h9FymgVxuhuB+m0v2qTc+9ozjY2t5Rq3QWxXbF0B9/kcyBFbrzF4tmvZut/KlMrORGuEFwpcpgD3
Ms1WDrxrizlozorehOl+Jz9ckepwUG1wUprhHHTStRDHWD8qr7qpw3Zr+/jhOnbIqtUXpKCRETGE
1h5DJuow4rSg+z9EmTOc7H4aH6ecaktkrgy7v/fDIdlWLQXhhHJalhDkh/pLbNNweAu9yTtSbil3
bowka+ytQxr4LSx3JB7dyExe07s07OKoh+Gyt2Bcp+06Lsd15TmbMLBe80C89gnCuQiNX157Hhkc
kcDZwi8QbySUjlYRMM+iQ27H6JGGxIe/krQ5Diasg4XQpnjTOeXtVDIxay0+LlQ32RKQdUdQfEwz
NMW2ZYbjJrAIVMFO+s0peOkozQGPOP37KPn/F0j8r4z4/7P9kc8k9vqSN///IUnedj4myftj0fzG
kZ//h3848qYNEt5QthLA311DV+p/OfKG/C/btUAswXA3TZ2p5v9y5E39v2wHSYbgf7J4wwXw9xrd
Nxx5Q4c+b1quYrZ1FdBj/d/hyOvu7xR5Qzq2ZUslpaMrE60IP/evFHnboJLouUgeCpK4pnZJ5oL9
7h3CXbi4GRY/OHwuWvtbtTgUS3f/y036H6b9rwz7+a/+BWD/z9AWN8TULVD6Myv/16E7T1i+aeIm
Qh2JGNXckfwDKDdAZ8Vgbr39eDj5yXAzT/8XXn6RBirACu0v28I4BgbFXkAnHw+hkwnw5yW5pq5z
R03dtOff/2WMwC/akQzL+TTwGtQ3CSregNnB8x9L6DmyWsb07cG6uGP3T8jDP9kFf7mZ+oz7/+Nu
zvGJgnar6xjzg/5laCCoWTYyywIgvOmauyAzD7lOmbaTu6HzrozE2ir7LTGmu4+vmdf3clzl8BaR
haOkAID4+7hi6HDShRExtROtkUWvG1+Z0wCLDPEe1i6KooPsHe3bx6P+8TAVcl8+GWEztCPVxdWW
OtrzePQjxHxTnhH4qOff9Bgp9Objcf54R5W0UZo7BBY6PM7Lu2o5mCwTSciZi/obHykdC7K/Gx+J
XUFq77lmdaSpIwgI+ORd+uO+MvL8fXNbmTRIjvj9vkLQs0Gr0kZVuVE5yPg8TdATD5psW0E1wH1Z
BiWSHgvp+RIhK7lVH1/6Rb4E/U1JWIlF0oVlSV03Ln6AqWJpb5EKcArGxQIsFcUvV4p4P40/eXn/
fJrzUK40pWU4EE0vnqaDnUKnHhIte9+651Fwkrf//QfJC2PY+AF1ooDMi3kOaIuSExQhmH8tolxY
kVQ83LOH5bMh1+zjW/fn9VhCNy16cpTmTPPyrYkNB4ODBsI5MoptluS0PCqMGh8P8ufzmQdxhTSV
KeZP/vcXZIpzDwkkxts4Lw18fIQ5JflkH43OLKk9Ve0nd/Cv41k2uSb2vABd3kGt19tCDFyU6ffa
qTHhtu96qrRfJpMt1AafSX3++ArnBeC3KU1ZQsp5iZNQc5V+cYWtoBggWhPWUUIotk40DraQYVYt
sXH6eKi/PTGJUNoCR80LYl3MYnbEJr8ANLU02nYhwi9B8P4fDMC3ZOiCx2Ve3j16HAYyYSciocHX
6J5zOHONov5kSf3LMzJsySsBGp6lU1x8szqBQi7qUWKOnALIHXvcIj/gD+u+1Y5eGRwq4yD85L34
y1NiqcPBpNiT4ES5GNNJIGl2kU7sNtzLckZohuUsyfeuPr6Df06IiKVMZZC5Y6IENi8eUSMKHccQ
TbeiSvDDmA32Md4HTX7BMACrTUaDhe6LzoGSebj6ePB5Brp4FU1DWjoxQI6y+QJ+/9jSguLN2Nbx
klyP1SjyL7pym33aj190OO2E3ib1znai+j8Ylm2ezmaQZcC5nIONGPUZllZwDZbfX7HC92vCVbz3
Po3pAac91P4ukVgwTawSAXDCu48v+/KzmCdKBYqAWoyl2KgaF5dtyQlELA3XJlUN1RxITGl5//EY
l+/s5RgXz3VQkuQ8ndNPgxClB1rb2sGxJAVhYWifbdAux5LKMk3X5eMQgsX8cmIeEoJfa0X8sl9D
l2vxtunJgH43m9Pt3Pzw8ZVd3r15NMkG31I8PPuP+SuCn2PQqILumxsv9uhuyrH+5OZdfnw2Oy7+
bmNeqHXhXu6+iraQ4I2ZVsbqesTYlSqAklSPPr6Qz0aZL/SXvaXf9LXZdYziBSepHyfqXZ+9BZ8N
Mf/+L0Okmm76tY+zGRsZtat0Du1YSNpJH1/J5X7u5/0ymT+oaSsHmfHvw1CuRrgvuZJpvNfiB81+
weF2N5qPHw9z+eQZRsqfoWGuNKz5jPbb1VCVbSzNrJiHPRTJQ6CcA9hJ95P363JG/DkKCSbOPEOY
f1yMohBgiawD8jtVFIk8TO3LwciC5wwd41wSHq5s205ORTSObx9f4F8el5RscZj4XUGj8GJptibJ
6UnS1MFE78ClMTvIVRnAtbRtv3w81F+v0lYsL5xRQcpcvBkC0zFeATK3EQapq7AAmZF37V1t7xt8
QYsik9/h3mrLj0f96wX+Muo8k/zyPtqlZ/eqZ1SCqkmO99Ede1oND8BozU+G+uwCL+5lCJ8h9fEx
Luti/GpFpnmlx8FjKIa7wke6i8D8XKfIdD6+wL++ohCRdRZVDjaXTxDFXz3RrmL7CM+dhk7qISjJ
lXf+eJjLD84xKW2wO7DZyrEfcS5S6rq01Fw0Y9VS758xEkJQwO4+19+nB1fefjzW5SI9L86GK3TO
avOTcy6emTvaTaf9dPkZ+EK8MH+26wgJCJmufhbcFFH8QIzcdnKs/ccD/3H4Zg0zkFEIg4xGx1Hq
YoKMSlAffkCgDRvkx75zCE7KH/PB+JEk5QOv7CMGulXTBMvUTZ4/HvuPF/Vi6IvPA51FJdq6qxBt
PLvkqZLSAQPyk5dF/+NtuRjl4tbS/o2lJgMKGBlwIC/caHq2DQz1xbVnuBenkBH9vISoj3/9oNXe
PgDCjLiTHkCCrOrja758qX7ebkfNNi2pqIVdfDFg/zujabBzmp26Kglvr+FyVyFBZGF8aEX89ePh
/naL56lHse0UVMsubjHhfQ6OFp6ugpoalj4am2GlQ4P+eJi/vkWOQaIkL7EyONr9Pue4pia9LuRR
+kb0Ax3BLYAPpIThFndDixKkMVdYroyF5Q57ZKCfDP+3m0q2nODs4DjI1S7WLAzlfYvSrqQDkcn2
wXdrmWOyi8rptqE6550TaeblZkjQq5w/vvK/vF18NA6zEDUkpvmLLaANdKrIKaqjJ1dXupG+40L4
5Bn+Mcle7GQvri4nwhcfD7DWqHMfItABApp8TQBGXelPTEp3jTd+Mq9fTkfz1Mf7aetkCuM1kRff
jDGU4LU6NraZrFvOfTgurBI4dmw9TDqN0ACBkZ/CVG8qOI7/3h39ObZF4Zn5XZjCmm/HL8tXYCnT
15IRpSSN2a0Bm+RaQ4T6yQZkvoJfT0XzKBYbW1t3HItfLl5YvwEqHSRM7q0R7WvQN+vJUZsc4+s+
DD7dhV6+JT9Hm79DXk+qxZcVMVgKIoM2wGg5rLpaonC2P7ltf7sgPnHXoqTozHW3328bMvCM/Se3
zQj3Uh07i6RtF7QogpqPn88fleL5Ylw+dL50TECme7FiFAnMTGhTAG9Iz5T0lH0DeqXIt7505MZC
SIRUduFA9bmLARGDFFt//BP85VItFv45TVLnYHd5oo0GTRpo8Kul7MTGTadlh7CnpqumN59MLH/5
DkjfltKmvTCH1l7cVOFEo08tFzrPi5qRVvlrmRwtyHADHHALHVz+yc39y6UpugrUbSmMsRuYf6Bf
Xv6wcn1feHq1TOoAcaPqnGesZhP4yQxzP9TsTz6Dv7yY1D7ontgWjVt2O7+PBxc27KaJtwa3zftk
sykdvXD38eP6+xi2TZ2U+cQSF9dkgUX3aI5XSBNC9MEFs5eKkBt8PMrlSsdb6QqHfQwnZHs+WPx+
JYh39ZDGBtCJqVpwPgqN94DhPh7k51d0MW0wChOiyYpK6+liPW3gAasiGspl6+Zb0HUvXmA9l9bA
HrHbKzdZTUDXtVpf68CiFpOvI6Gt9xr5tV6jr0VtnaMUbASilFk6Hd98/OP95e3ho6S+RNHD4XR9
sVIE4NFLdvklxAF4ugVN4xVoICQncOtXWt6VnzzZP5Z9mgvCoMSDkgbaPM/295tOaRxyYsn3way9
7glyRaSMZ9ldyNH4b8LOY7dhLO22T0SAOUwlBmXJlmXZnhCO5GHO6en/pR7d7gJuAT3oUGjbEnnO
F/ZeezOQcWEiR0ge2TMGyqv//x/7z8cKlx3l+WPBwPtu/M9jtSyxPptWQyVl2M86up88U//l7/vn
M8WPYLaKgpO0Iab8//3nNWMJhWrmmYLxuKr6S8tXR2Tzv/whj3fsv58p7gUGIdx1joFi7R9PrrlU
eJebdY0gSQUmKeYd6loEUBPJoLU76/92rP1ntvJfP5KGRtP/U4Qa1KLO41f6f44ZnALoRCzu916B
U+vE2sbS6l+Sjje9MzzXhvEN43cD4hsSgOWWi0TwtvNNaPO/Vef/W7lZusnJiuXysWow/3GXgMHp
GvxKHOXWDKvznd3DSif7VjHeonL5l6/zH6f544cZnA2saixau/95Wo2MeEtoQ/AvvezS7VGcuBT/
9y74lweT7+x/v1J+EuNe9PIm48d/PDhjFuuTURE7OkHPWJk1Wm63FvIcrhNdHqzzJLO8hmFJNed3
07I8VEAm7aWijsjfbVlhJ9cguDQwYyu147gDBOVoNZkmClejBr5X67ua/B1Ptbrop9RSE8UM6uUm
V6yjGWoW7AVCD/QC1IDuYBTtdDCQmt3TxjbaDwGYJrCk+bPQq1s/Tde0hJkqK+/mYAeV/hMuLzng
VlLByLTFfzvD09Ef7heBZ0l9SseDJAWN82W2tTdFKP9bwiyl1NMfuXTkjhHWEBgG0nacBiiXPKtx
MDxvkHHjcVsbeRoMRu3FFrScod0UjXTL9SvI6s0YNjsdw4qhfJcVuKVsa8CzVeRiV2jKU9wgC9Rx
MXRkYpvyEdiA26q5a4KeAGbklxNOYrQI5TqOx71ek2tkx5vQeu2L5TDjXB6BMqAwOZkzcZcZ+cjo
BdEAG0boloOGBlkkL2GXbzKk2EbFOgWgW2sC+ET0FHGvzO1wKtqN6oidEb505jeRdD5K1BuKZuwx
7fTtTMa3waJHn8QT0NmArJGV0NUN5x9096Y5EKYRaMIKiL+9EqN9V0xjq5JYpZst1q13DUpNIbDS
Y+UHRuJaRA1L6KHCUQtMeQgcQ7gQzHBGhLvQxE2qj4eHbUaSPOFU7C6KzNed/GnUOm82IcbEwIxB
+9bLLYy7XY0nHsudGyrzUSG2Fs3alG0J223x79mI04XHabM4t5hgQPE8EhQ4UvofHXPXwwPjb0hm
QpfJ7mZzG640HOZzckJcrdafoARXhCDH8wEksJgDPBxtCyODEG6/l3Sv1Qn7ykG+lkA+C2IjDa+L
7oX4mbILBraF30BH0TuueiV5gem403NIWoW8ApEE+Aj+pbhL6XDHs7+uyCLoy8i1c/B7zqEJ1xjs
siSAwIBVw9JRZ+Iremka7GN4keVpVRSHRX+hs9hXxIUM7VspPwGodvlcFf1vDAck5ejP253Os4D7
VybeKtxqSXzLu3A9GcdFuujOBm5fSFiTaj5BeIVodbF6QCvnHoMYiVmElTrrOIpnV2AJHKejRt6n
akpbTb0lEwUWueVZTWj111JtM7g6sxKocecSw7LGRl4Z13R4G2YfQI3lFB7EpWSwfD096upt0W/l
SMDW9GLE52nZMskwLXju3jK/kH0I+Tt1TfWYRyCvseU3d0KgSf7lTg6xBkfDWXk47jqz3dqPsLCk
2A6gIMgHyOdtJt7Dh2dk2RbDVsYW310EyuMmvMEPi+0vS72O2qekgPUFopQ+1g76HtkLG6XWuZe9
z88n6meyz4DaMTEcTHBDJDMgacSpcogrw+/5ZmxaWAtZ8NbI/aQP8sRP9BcFWdhLpiJx/hwM13CO
eXeaVJJ/1hopNTW8Lt7wyTjobYH0+lce+xpEmZWtFSf8xqx5ro35t6jMtSXbrwktQCeXpp/p4+Jn
/cCcZfDIJR4uM3Ntr2mrIghl3NCdBr9Tr6GI8UJPTX+aky5oHypYtSXjL/0Z7AyYDm+uIMx8GuYp
qHP08la86VPjtSdSTofPBJWYT2TCkimV5zyrz2rGG1fK5tOiNqgVndMQSvCXRJuuHr+wGZtB3Vm7
EUC2tuiHNDZvJsm1sRxu2llV1iogN2eKAhlqE8FRPvbpT72aQo6rB8V6KyRaKuWjVw2M39O2LZxN
0p7KUD5n/Tazl52W+CrffLnsBLHENpaKRznMyi8iKUbinVCe6XTt/jDGGwuAw4M1ozWePPiZc6tE
II/7MPYfyrzP1PCbJ4St3lR6BSaj8EnNOaaJgeu+FQTeXbqvimNBGC2xcAbmw9emX5PRkn6WIPHy
WyvBFQNswC1LqJ9F6iqYWTSVqyxfJ9NGnyBRr4votIAMAHqBx6F1JWsPr7LHgTYVgJsRb0pRkORz
EGmdbxOgKrKvKOquxjicouH3oTOvGNcN0bxS2/pJmQlQDMmBdeaz1pXVuqHwNEbVwfZn+FJJmRHb
4o1cJ3/I5Gunz+6MEFI8fDwYTrm64uHWpwcSbTw9wZ4LT0QGwDS+aelrmr6HylMLDXj6qaj/zQDK
cCcCFKqlcxkWT3A4SsN5GG/TzENeMz9JvZA7cbTvrbEhUMvJfnI2oaSaS+lP7zzpw/cjjUtOXhqS
ehxPRPtUEBOPSx8AtgDTDYfXftNU/A+rPolWBN3weP7F9IT2n5kGi+49NJP10Pk4I4vojvAF4/Cz
DNlRO0nttcL1gYsnMvwSOi95XOMforWQYJayqS9OdK8mNNIL7rPlFeI/jEU3Usm2z4WbJkCP8YU6
Opek1A4vRTERrmPwyKOr/8qU3ofD5DYChhlC4RxVNsxVXtpaO46JIFzxNcKU1OO9MvHE8ts/vPeW
nW1J6Qrs+l0n6U4ZSQBMn9Rk3lgyCMeHP5VEsfKsleT17jDqIlOFZw4ooiuvBgH0MisidIm3sJJe
wdKexkkhgnMvO5+gGjT9OAMB7yZj8wg3KysoiQ9zMLFf5nx2xnjX1oAGOnFJVGefOPkW4nnXcY5f
FbiFUnpzLCJYSiuoZuVKPEvNffQxEg0musWbG+gLjbmdFouTlmjv+jNXNxpOromo9/k6QQeytHOt
tJijczyYOwcm14g+iGhcosBsN89+BmNCYY21pNYgcBzb6B2jMfkCRuZjzaklsKM9VVF+1aVHwiT+
rvqjXU5KdRu1o1l8hoTHkTLqgjvwq5HMBYlzJClPjSI2Jh6l2fiy5MUDpcoXL8gs3nf5W9h/NcZw
QEgYYLxElJxI1zF8d9hJzaQ7kYLqluWymrNkNcv6OV/IjhsInFhsZTun5RNwsx2cGF8i1BtCFopg
DqFFw0B0JK7PlXEAtFp7LrNpg6Jrp1TVJonJgiAdaU7TQOill9jGlTQMX1oelLhCQaMO9oyMxo/G
HGtXymsXA4s75soWO5k7PmoVPrGSEqHVd526nZWd3qHvHz816B82qLQ5NIIY75FRcUDMtN2ANeKZ
gMGFahddGRm/W0L83s0FG5GVDwe20c+xDtLpKi0KsvXUVwh2k3txEFb03Ng4JU39t4/fMp7Dar8Q
IjRLzqHLdX8W6lGip+1jeRv1dEPmFoeKNI1uB4h9atuPpHyKRuuexft+qa8ZgrN+flwCndc2Xl8r
a8qJ1Wi8aTHSfHK4NNOGrW0S1dzanmIJzhW4ghCipfY2R5pPFAYhkL+Q1PGiI6XvPVn9VDU/turn
GDE6lI4THdQe2dQuk0969ZJZOIf6eJtibIJDjcUj5xRVawxSDqsrPRs+bLvD0zsoz/P4OTT9ttcP
cuhp3HYSOCKsNGgmAKBP1DQ0FIvEb6ZWjl8N4eyxBzJf+pFb3TAXXGTtUvipXjp8zbSG0dTYVxRW
8FhEUxyNFNK/KcPGHMMMmBJ2sp2ShnOAEXcPE3Yvlzi0iWsYvSXFAWbByTbqhqOJssJp1Ku8yEc7
wQimxxCXiJeEK58HdA2+2kSv1Yzdys48NS9eUz4MnB9nuIfbAuNb/p8k3+ykKbiaSuKbX20w55sU
rafaw64oIZKqh0nhAbGkM48hL2Kn7qzJPg4V1H/cFLE0XWq8xo2dHBq7XUfFS9T/kIqONElfidTv
xOvY7oqJ0Gr82KUv5ApjxTbneqz0o6PSI4GenWDtqkm51yd7lVb6PVTiF5t8BJQxWLYJ9Av3iwrW
JUbZb/AN9C44ydVSWfRz5bOSFVfiqg3jt6w2GJ8O0RSRQowhC1knpIIYPylRMmucRhO8a9xf+ITa
tYmjXW65O+yLjeke0zreF2zBER7hmfYDRlrO8zQ7G80cuHLoFiuVhjt5WDYAE6gvvLL3PGt8Rryw
UxznyXGKcybr1C7DyonKryYePBMug1xg3g6DnolvGdp8ahE80fLcw+GsuHkl86MwRjhCxxl+25CG
6xkFA8m2btMf7PEjR5laTlQrIC+txrWc6pgYrwmn6DCwfiuJ8Aq5gOlMCNtaEbBW4kCoukNuwiyG
45TXJrnihznl2jtPKQa95qIRmKYn6ZkGHBbUg0L73YzN3mn7rRDs4js4mxi8tDja6hgVc5EGTChp
Z5AEmOZVGrCQVEntWyQV94JU2WmRvuCxXqSaxAg673Wu10HJ//tkFD6HuZenPAFh6WfTcgkf5mUz
X16aYv6LZOysN4c43XSv2heHkC2ZO9IwDgVOsbr9qahjVUoxngjbjM9KhIMtdnZO5ZUcFWna+JV1
nCN6CBE8rvk5uhbZc6nLG76HEYt7AlhKJ7KLc3KkfzVxs2FjfdPVt2XcmNFliJ5U9KIJ+NKlj77D
LFoJyj9CcbwMJxCC7rg5TlDpM5rhOgssfIokNURLgMmE5MoN676jTosCxHs9EZ/YSY966jhh2Mij
E6CGyQTd+EQvpucb0a3NHMbrQxR/zwws/fEB9yIoYHwilFlFezCUrZq9wJIaiHWjQNXq9UyRBw9v
CAevUzZJuASZNX3mSwwuJpcqusWWjCU1kPI3ugbCVI1uN+hB+xjJy1WLRfg4Wz/gxIiExVbfPA1w
9FSbj+mvapa10grcThBaWuLPKgOD3rwmOhEwJym/FzjIibQdTLoy2taC/z4Dc+0wGrP2IYppzjqb
0NpoHWK+wRodxz9wdmsFIeQpDN8W6UcZzir+ojiwgBlmJwydq7z8tDiAoZsk4gfQqCVOGq2ptNyb
bN3Sf1qUtpDRCrF14p3dXGRy/BL44TP1+PDc9XcQyD4CmL2c5Xu2WM8JEUUAQeFXEw10NLtqXdSv
oynvABqvQx3yiviV8usjGiVz5l1KUGL/OTOIgc4SSmtNfcHBJUxoEyFa8PBjNqVNTbySxjgMqThh
WI/7EZoAxxeRH4xyoyxeV0Qld+ayFsuNQcqyOIAX6e0lkkQs81goza6TdgL/0lK/tAy7l3H9kDPG
V5xBS/pp0LyzJmQiBKaXgM2w9SUyLRM6JIfOXFe4bN2IBMcR499l5D0Z7f0E47ecvA5eNB6i0Z1j
andjN5E4RdIEYRfjCqfxiUnevhioRsvn0k5kUD/gCZGR9Sld6W0kkDBJm5dFromLnj0DAIWkQzDV
Xip5Z5DN0mKwN6DEW+DttQhHtm0w6ND9DMh0Jg5TBGlYCSLMjglPddJzG7c0OpoCAmOvl+fG2UVa
dVSV7zQ8ajV5lRWFEWgIPIcxvtJ+W00EIhfhdyV1f+Art+WSbwEDPdhMBofjOyAwcEdir/eFx+KE
kxtffiJOEqJ1GWww2ckr5jQMMDDPkQ1NgtjKsbeD/JmOYh22p77JoX/eO6yzGghK6AYZW+5E/OrR
sW1a0n0f4RGzN5HVq6XRtSkTbzHrfZ7BCTeyyn9AKBpj3dqZ5ZG3NJGRIdHJwZ5jMEz97ziNwAtm
1n5vm+QnyZrBHy1AUooWe3xOaMeKpC9mY2OIeJZNu/HVO9RenjoDDFu1NGpPgN+1d6NihL9uhVjs
VakM4QuxqhZBACqY0tCuP0byiRBm2IM/Dp+jGitfXZMvpLcsk84BUUfy8yPMclwtc9mvl3YgxWgB
1fDRsGdp1iPk/GHF31xc5kiM3N6TkLyZf4flQRvkbavF6V7YCUFjEenqdEG13vghOFYmdIgTrKlk
3EG6DruZRsnKTSvAOABQTT4Mh4gDO7WsPUaoCee2TPycppjZTRKTWWzbWK+u+WSWF6azZYkxXWDs
C81+M7BFfZYxYO16UCFgBRBdemVNAqYUNSBge3V+1VXCpZFva7eWKIgXsJf9d55bxW/vhEp/ZW2W
O+swUghJlJYi/bIjQRxRXMXPKNfDEABUk30qRS+yzRL31DU1OSc+cJB2pZToWjrWh9NqzqlWXazZ
iqfVfIsuSiAcGJnT1O+mJdpgaZk7jjD2kAR3xRt5GvKpNfiboqIcNqFm29dmAAEpDEatTZlC84wa
Q2G8B4t+XWhG91SSULuCFt6SO0nm6iPOozjEpsrwsRN5cTJYGTtM/OpoBRucq4stHghC6Plk+7CF
pa8rwKRouj5+F9iZpxWEjTBd5Z1gMj5kY/kqBn3QPHkeQYE4SdPvZDsUVGyZ9pQBlzwRiQ1RTVPL
DztUp9a1Rc35lTnab25oDkPUbnT6IzRcI/FZfSY8+kXatu6kco2iEJ16L5dKKiM1UqYcbnsxnOaS
0D4I1Z3yXKcKqdOKValk89qVq060/FUDUNakdtr1JuEgiqSlUO5Si1cfrzu5SOQLDu1ISK/FLUpC
d/sRdYp8ldWx/rTbMD7EDShJdsulw7wgk8fXtl6aIBYG8IABiHywMMNizKpzNOej3L+E1kSuHhEc
H9aIUDMZM06MMbWn56ot/nMJxs1JqlL9ZzJAHjpgmwC8FM5DAl7qHJn9JiFXRjGItUtRD1tFljO2
xbLhEmtAI1EXai2CpH4Qm2phqWqgqxjR3b5TdJIsu2optvh2ocCEIunz1WBEQwgnaeiBvDaxVW1r
BOHunFtEOyEjefxMK3GSHcUckS25MpTt1SDSt9hF0yLI0K3QRTCx045lKjP5kwXRE75ZGYToGCEN
2WRyTdCw5wfytobvpZ8IaBwy8mhWi2qPBIFoerwz48Q82mkp3uQUwElSwNMjxhm8fK7pniznVIZm
AkPClfE6rI2eJtpIQ5OEDvrxVxtAbkDem8qWj5tvP5gKJ6fSFGAkiqKutwuhwJQbVaY/+FmDDBpR
DpliOTwkT73I65+QFuURpakdRfTI1jCYgvAEFBEWA/LgZZ72e03MDJ96ksvMnaJJu6atYm10jYN1
HYMl8xXMu3DaUxYQQP2hNttjtPzBDmCgpGI695tFt8/5FBnArEBGsBFosuobelsu/FahNe4Gccja
5tm0CP1ROvNN7Zt5hYy3ofEomkOYVSA89eFjbmMmAdPU+1GpVPj8YLObdp+eRzuMTchV8FDoI3O6
mH5BTr82kT7QAEQVzU9HYS9XX5jP628a7MxvenIYVoY8feFyJ7Wx0whb6nCMPHWLKh+NZNHe1ZYp
uhljfJ6KCUhuXqjzwSAJ/IX6jO1ATXQL9apSw7xpe4UZpWGOb/YoDywq57Z9lfnuiX0YGCCCloCJ
K1h7r9KhhkHaLRnlFPaw0zLA/8maDAn7LHexz/iFJUI8G5va7KR141AUCdWaeb7ptYAgT/FaNhLD
okysq92IX+NrXpzkZNWieIqmgjux6QblpmkEAHAEtHDz55jksjDRdkiJGhnqYB59sKeb7nEZE2mc
xI8hWz9J5xRBdQBoIX6uwcQBT00qgDyz7CZVMX+h/KwRyy3yZajbYmFQ9cgEqVr7Q2oc8amEWk+s
qUkVFSnS/DFqQ8lQtS4TWvYxlQkjmcIBQoTaFd5CfpjbaWbBVBDpNPKpueFiC2EdSSKyj3KVAac2
yEvM/DQvm99CSE23VRO+ObdBMZCukm7Bdg4AR3tWITQwBjWna67rcMYWSyZRZqqgK1g2hVFO3M1c
1dEr8WPKqqr7eK0kEad87qhvRirKTUr+orN3Mv05GR8Fuh5hCYRJXY4j0HpKbXVfS/rUbIY6cogw
Ym73FhmkmAEWFhagW0RqRPr1cJBWNfKPhmItZpIhSjM3T6qRZvWeuPset28DSXDVGj3UJAG3jFFs
BxTt1KJCLi/5bIWEVKaDHtaffOqQDjqQ9TJT6WHO3ESdE+PkNHEob+c8JBNL0dsq3Ep1nlUQkJKh
JuAweiBaItFr7yIdHwjbUSc4jCjuwZIJxCpqDR05wINhYC5qR5PbU9FkJNsDytyE6MJSjedNoq73
KIpUptMRZjXVoOJerI85LrXPoZV3ZIEna2X57EDMmyNxUnVfErFjR9H0NegxKUp8Jul3W2fKq1aq
/QX4RfuGpNw6JuR+bZM8v0ym02+bWOEAJtWDVFTFaS9TF/92FokTGrm9KAAkmt84WykhgYJpp5PN
YIXayc715iPS6sSjU9JWqJTaYCZdesUtdlcaiierqDgwZLMJEqc4tRpzDuY0t6Qb/5akZes08qhS
ahE27Gam9SbLhS9a49Do+ZEgWl+tmX6aY/VZStXkaTIf6zjTclRDVXBj2kFK4w8+5Sxm+WRKFHFE
8VARmmpgzH3ha9xAqyQMp8CRmZzNRWzvDL29jSHpG63pza3+W5q4Y9S821mt1MCcI/7PoHgz1JXF
nLxuFYKIVT9b3ouaY8wxXKnJMR48sqAOnX4jKod1LASRVpCMDkquK89FXnkhuV8NMKu6iRksDYBm
2o9We8GZF+T9oaNEV8dq0+fdxkrFU0QX0WWRb3IbSqPgumwuUbxplR5K0F8v7Ce5Vrx+fiGd5w0r
GgMtEwK5WFsDAAq2Nurr0vd7VdGCVJc/neQ893JgsUEtWc+D4fJY7P2008bWmDLL+dqapecxTHdR
Pmzwvqz0jqpI28ciXyv9HswoTKAkkKtp53TNVcSgyqjHrFpywYsTBfU9y9EZz7OP5gNSuuZV/RyM
g7YRCuDBZGRkSsuGd4ju2YJEaO5M9bFtp/6QjHfTtL2069/sMHUr6BwQnjdmdWf3NFUPQKz4jlrm
y1bE5yqqB6cYyKE4hQIt6wPFyTcXkxC6wAMinxOFqznF3khkYd7vAObS64Y71Fleah+LkCyi3ldm
Sg5LYzfs2FcOKigaxlNTJYzu3JxTEnGr1xCgYY3D0VLTu4oNLRU/WsxwiYlaW3it0L60ovEU1jpQ
PlZO4rMUug3tfTLrJ3k4cMSiEmejP6ZeklK82tJLNsWrpbuh5VmlDYa+7BiT9tGI7t2w5RV4AN+u
tKeIXaOpQjmyqkNPuinpmeuh6/1YM9YOXOtHnm0KQasn66fSDa+J70t71nKSnHRYWLkFNOMe2SOF
8XJk2hH0qbwOZZP/fF3YGaKku/ez7BVIrdkcdrGD4qzwiqiH6acdxII48rmJz0PhdvJrWkF0ll+o
VN2iv5Q0yLrsdwsveIaneDA8S6BWG4/VTF42SqSyS5nLfjYEw7TzMS0jP0Lnhn9lnZv3rmDBoWXu
2HzPJZPmmi6WzHmbITX3mw0Jdh5fDLKWw+WoS4wIxTURDyDjsq77EblYE4zZsOkBszTE8FUZVFqJ
Be9i6zOjWfsuWnGHXOnKAHiydkHbeRfWvV/uZXHPsqelGAE79h+LYqzDOnzXxhF4tRH/qUJfEbkG
jJb+fSYcO/Xi7t2xXkbaoG4+ddl2GD5h8rjakoEJO1aANFNVPfc8RIqqH5cJBAIBNkQIzTKvWXsZ
yKhcgFEK/ol0vMT9+5C+SjBTlfHYZ7uUFYL2N0VkhAOrdEgSqeqnmD6l5kpQNSAro+IyXSGFkCCs
ChUPK20UMM58X7gBFoUMhvA68kRCZmNOYq5LNEOzTXYb+RxVcktHieDOA6j5jB0YR2ppvYHuvyhA
72uNSIe5fC2LNsj0fmtFrOjjtTDudny3omubnx6tYMsL30psStlw9fqx6e7WdCCXRem616RsV1Tx
x9YJr1OXfKWm+msSD7PSJnjv+0rF1EZnpxE0kLuE5xLB8/idS+Er/E82UQwlzQKw5lSFEGSyY3T2
VvYRQ+At/7Tut2xrNyl0DOXv5BkOy1Fqro71hjcgdLZQ7FT7MOT72TmkcFYj3C99r/tFpLiRfBmX
a5fc0VT/iDhfS/E6ZIAMO8nY94ZXDldR3Zna6jV5MvVDBDJEB0HLOJdHzX5vjVOTNp4mXGjTO56y
ToufOqaOnHZKFB17fIdp9qe2lDMTckU8wBUkWqQ8Wyk9g/gIqKc36vA1j0SCAio2R9+i6jQhGnOw
aePOpD8qI8ZQ9zGnacA5/9VTAIfmxIIQuZMBRSqSPEf7i/E8xKXisvs8KvVuLJlrFeXakLpVzvh7
gJo0qJw84twBFGuywJ5ItKTHWcLtI/5Drm/FlJ4ZEYf6TczWywAmtIq/ZB4VNdoAC2TOaqJtCjQz
hORDxHLHvNVxiDqY3hP9qJIRT4ji2myh8ZotSynKoyRz7VL76RJzDX5skDlwnXSnGZWvmOclhsse
7cnp26K2OVtL/UnjQ4VWULFxYJPgZkV00/CYdEI0VAaNFoGa07KDRLkj8M3TR52FKFtfSwbElma+
pc/fqtHsMq10lx7IIuoVIVCL5n91diEacRW2N1gLCGWxy5n6n+SQtV2YnqkFi3xXxQytrEROWwNM
Mpn1IyixY3InOw+u/KaWNN/o+51jZ3AGO7fhV6tYemd160aPMwxwrqXGQTw+dEmEFlu6fs+U5jmj
Zmk1JgBtvJ0ttmysYLKYcKKawMkY+ReFqKYRGogNailKysv8WEvLb8r4PGk4T/O3VnvGY+Kp4e88
MTjjMYbz4Zqd8okklvWYtA9zKyim09JcQ8vw9Z6NA91RHjPeMl+WTn9Cw/Wa6p8JlxdJsVpGAqms
uJoduyl4R/TbzCbb1yX/HBLKQ6rooWcy2tUgUuWDBMMw6slv5NACYEzLYuRUMDELfyEmgy93eNFm
JHOV/WQqYKuUDJxhIdIrRoyTbjiQrWKyCWcWu9omykJ3rtNNXlzl/pOggFUq2JMvK60QT8AmXaVe
fGbq+2GJ74ms+OQ9BrYab0i1TZociCoH2zRuHKUjbALjOyOGtdENrjPFu1yGJQom3zG+hh7VymYg
dHFeZgYZN5O72aDTUvFCdSt+CttMB32fFAw9FyW1lnxZKpNq4xdNMnD9z0inLbnILbuDdnETWVo7
ojxpZFRhKD602XU2RqItO7+BP6zziYddFrQqb6a0t+XbML7OcA2TOYsCCXg2IqVpIJKemNAVYLmn
Zli4XNtdNsxItOhx+5nkNiXfxZZ0y4S6k2MSWHGUmnDUUrqWRjTuUicdw2jaW6YJtTfLDWnz+pd4
6MYJ22m539eD/Zh2BxYz3m1xKYN6AnXt9td+X7A/wtXorJSLxTUV77qnNj06Cd2EF+mbiPqgvSq+
Jq2SA1vNtZx4tvQsjzznHsTeR8bcvJNLX8Hx9ChpT2UfUMXO+8Q6ZDfWEimwsbtl39S/8N2cXfku
owm708fYr625SiG2VFxYbu2TAqCuZo+3fnyaXBRlN/7eaifBLSeKGRTeGval3B0BoPEWt9JKPHI/
SBaXh6dY34TDms0Vpe5wWnzrUB4bP/fGC6m4HPLJihjwHevjQ/idA+N+gfpJkd8j+/I1jvzL8mZs
yajZPXom/km0CfWrLFx5cXGYEnKz7pkQbtoTGwOKs4MeUDM9JsZP0lt7papBUwUz2bdfc3WfT6ua
PKlVvRnOhb6NkhNzsST3WGbAuVSTgYVh4pbJV9KsjJsl+8KP9zH3ovZn5VeeJcymjHojVIfyIXqp
LmIXPVyRz9au2PVfo+QyjVxRkqnJgUntzIaRs8wvVBbFfKDrJGg/C5fObFu48Z0qjlciDkiwqb3u
XpF0d+MxYd31uBQnv5K3KhPBViFFih1q0/w502f5IMZdrflDca5t++Ysx4IfgbIo81VnSySRkrs1
i9dmo5KvQrLR9MyaxjHdydi14W/xR3ehNT7FAULe5QHKfJ3AbYZrg1x32qZqXXE7agzZkEyyB4y3
pMEyOpvQ0iwbtggyMRDk1fdIQksfyrNJ/rFn+i2FoPMCYXKwPJlxh4s6kOROB926vFbSC+t/0seR
bKJ7NdQ9NbuVsGXkFQiifeOFLxJiSS+k+XjO+UtITF4DSxlejGdtDz+u/iKfjJ81NavoZvxZHnWr
SSkQIn5YmYFwB386sOMhtQfgOsOea5xudb6F6qVAVr6Qdc1kO43WXeOlWB95d9C1oJ/ZTcVmuEJQ
lvIfqz3Uj7t5XZPONnGIbHLBtv5csDjg40kjKKUnszwLdH+ofwefX3lag9M3mq/QCljGj1PQUokm
eHQ8AKFLsaFK3+foaumiqV6jZ4Q48uBNz8ZGWy7QsQcRIPGN7rrYRmLdX42g2k07RN5UKHDFkT7G
RqByWfMvTfjyK+BXP3zjgfk/6s6rR5blys5/ReB7UOkNMJyHqixf3VXVvvsl0e6ki/SR9tfrS1LS
DAlBo1cB5AXOPbdNpYmIvfda3xpPhEtVxpowA4+D75mZhMMGrlYD1XP1qJCXkyb/HRNUSxG3uFj1
VfNE7goecPmjpYcaGY1+a7zPhviLaBMBl/+iCTf96tCO3/P8rXz3HnHpaASJcbHvzJ4EpnUCt6nY
KZ086TUUYA8ePrav9iTTTcrntFbWb3xlmW8YgcQE4q5ovUwf3nM0rwkPCe8ICyQXj6/kCyBFlmXQ
EsbimyvzQrTDDl/omXWEIzeNBrGxpg0PUjYxUlyRjl1zpCXlkXyJwHBOTgba+ctBt2OuBn5eQhKO
TmtGsVOuCEtYhmk/qVhWiO4heaCkCHlq/Xur3pLrGoZnE2WR/qSag6a9x9FOtpuadZDpJwlodeB7
O1+tffQ1Iydv8h/M69RvY31lvfBhUD4TQcJmwgkqA26oSKTbGnfuO4UD8nJFbNVXc88hjFiSY0Rv
kQNqsR6Ra5n3bn6VaIB5IkPS2whLy+NvCl84KN1wADZMekRr/7HnD3/6UOW97d37wErVOyk9Gyv/
LKOdH6SnGfkYqOc9WVjDL2N7k/9dxrvhE5kfn7rayOP8NStISmvGGmKvEWz4Lm7aKbvmL2T7oPL6
JQroNVPHhodrOi4dC21lvAIw7tlQ+arAZwzMW9xwY9dYPKnEoi+XmppvXq/g5Q7+Y1XdtHGT9FvO
NsXaftTx2Q4rD9HZnXGSlLr8S5DtLrdozRCEVelFnGYQ1yeTpKYNM+294x7AdYeMXQiLROI6XlT+
R9taNOQe1DGjC0qXfz4QP6sqGlYPA2Ex4Vp8lne8G++G8+yfLDcYWCFYots1OtCBGPKRzSZ6pBcp
ftyzw/nqOJtnhBZNvtWOLFf9TaW3nmQuQnUl2lKwTMvdZHTNJO5IQAAc8Jl+qhO06cFKXofLbG9Z
x1AhWcRDY3e4b8/Flr+vDhmdvBXM5ksScdpbtV/z6/SZaYfujgRd5ycnDCw9jPlvxQU0eCKp3n2e
0LB7rVg/+qwAE/9MDBdgiA2plyRhmeVRecZ6QGeRdn9iWk57qd3BySL2dngCR7wF1n10990a5Eia
7sLhB0kJQa96vI5IC9hhmt2kZ/8dVR+VZv9ToUcwnqy79tC+RT/hZ4ba7yw+GOkD3llZHymBwWho
1+JFa+lprVgEJ5wr2QlBE66Q7+F78I+2ccie0qPBf7suNtGr+cLG3o33isMt4ZSvkqC/D18ca85O
30x12/ci8DhZB3RVT1zOt54e85oxFv6QDdjqbB+9Jg/uTmyqq0Pv7MJfSAwwFJYncPQoQuKZYKIN
R4Vxjwapf5t306bOD/M3MWI/yUd7Fle0m/Sy2S3OPltrOmzrfXxlX72hx72nIjVf/Yf8RXt23vz7
lLBH5i0rPIHsxW/GOy2xXrtwHpvCpYZCF2Jv/fDqmQ+Otq37jWtSVj1RiBj+S66devVcIOH0+4/e
PtrZrap3aXGfZqg63MeOql2SvMWuLXEfevfFUAXOm16tanuHtn+cd4O1bo0ArvVYXCkUalishZWs
KwOBfrZjxngbkzMjYJhu6zLGqHHROeBG3dl1TrO/L82PJkZQStJAzFXDFEPB8tuRYB4Mipcl6i5l
Th/f8f+0i47OxdAQk3qx8oRJ8mYR/nhGRaa9OUXI2ayrqfVvWmwfcpGefJ/hq8OZwEp1BAXlPqqf
TdbstnDuE/GrT/N69niSbHMb+ksCZfjKoG3VvhaLUgShrrO1Ec/1GdNTb4OV7k/EN7RooZRw25fc
98kbNzj15njT+tepObnDY0KVgWXX3ykS7tiFmq9FGDlTgvAwWrsBlk7zLMZ7vDBMfhokEWTDpScD
WAwEfPtQQD8ur8Ur+Zk0NlrtT0SHQDNW9fBKbZH1KySBHLHjcIfSzwTmzgNguCHhOCsxpMeiQ2Cq
Dm0N0JaxHNtseFmS3smjRD3ZHbN2M6u/38wwMB6rn4zHh9T6YofUh7KyI7QppyCouk1cBawtc7Tp
KZ/TwJQt0YfIy7IHE1E5laP+rPjc/Vp4B9XRdVjVt8p6ID19YJT+1txUd2QD6jCOwulY23kf5Lil
wmsmvYvBhaLMsQLtq32jhJuat964cL4BAV7V1w7pNF2L9sPWV7Z+cp57BMPGXeWh8zj7vxMhna9o
PJmhk+BTvTfMiS1zmwmWZ+dc03qs3PjkFe9g5g9626wyaX5h3t6bDCL0T5bWDnx3+MdkjaeDvVgX
igdL3OfJekKM1lav5afVbYbhMBck1DVbD0VglS+w5ebO6sBnC+qc55laSuXPS0RpVjUUw9iaxu0i
sCFIuHqvkT04t4y6uF5N746/mX556wXx1X4wYw8J5g+2LPDbqXdI2ZEMhwiyJD/EeB1gPPvPE5+1
3rFpmdRoPUotMrRsfzkFCB9eebK25G9rHqJm5zM8B9I8kaeY0Jdoamddp916wVq3JwsAPt6leA1Y
0fS2objKZFfrO79+QLwx+G/lvFumxsXdMD1T4dPs0lBrvs4F400SyQn2tIpdzVMNWoCZTRC5PNk0
nUXHzMCjCVo/uqVcjzRM7dxgglGGQV1VFwJUT1k54Amii1uZwLvtwmX4Yr4hgjw1PSnXruqq0xQn
+jbmpDLHWXyGF+2/2SJFwo/vSi4RhCo8Zr5Jw4gfgnAosfyFqm1HmMvQSnauN50M9Oz92IqT23YK
qoOs3a8m5RhAjuNnplK19bWEQSmmtzE1vVuo6sQG0o2iN8DQQFuw9nSamKYmeMgdG0ZrPar5ve2j
8J1sFTTnEVpJnvvw1pPlsysbeyBz1FZvYR5XR3K85HVAPP4TV56x7eYyec7nnqKjH/qbXg1yh7MS
Radmz0d7QlwiE6e4m8nqOOimdksj2mWZnVZvVpKFZy1jAoSM22XKCeOITCiH9JB6FbUsArkNKg32
nT4RCJXT2hg6YZ6FnTOyV01k70Kwq0/xQIfBj/E+tTg5KSiiYeIIlrXmhoBE1oGRmQWaC4yyg8B4
2DpFz0xZRzEIhYBnOumT6WaADF/PfRUFmSbdp9oV8k1mRhRESYpSNHWKrnx2m5bpVEwr38Hko4Z4
/ukyV5w1NEkHB0dLIPRSINBNbY6YRYucDIUn9v36Tz56ekgftUCCmlXYkbtaq49q0Kx9auf53ehi
y2DUkapyr3e1dPk0Fq+N487vWUIjOZ0Hk7QIoYeo66Jqj0KbV2qKZ0HJw3pa6sz6jCjSEZG2cjd7
ANzbYuhfO2ehSOHEvtES4zSS0pV07IYORkirNXEZls3CmZdHPSZhL2nHLmi8mUquit2Np0hh66DD
01cqpt9owBfZa5FzbhNKmKjS2yPYfeyWqa7CXWXSYVFhvgiyUGUlUnnI1CftoR1sTkYJAQWsOk3j
LwUHadpbU68mjmmJ041vLVoGdYkMsza2s7FEvRrAD11k8yZRq8hx1kNPCRg7Zvta9rr1rC/RCXg0
3JERVUJykSRGjRl85ewceAhLY9tqfrwGX6EIreGrJCWIpWCU8IP6trzveludM6xdL6ZKPSp3k7H1
3BfoOw01V2eRVBSpXdnzPlauF/mBEcmc8tgycFtMlkPRHYe++JTj5LcflTHm2bWreVYYvU2NdorK
vPMPIWHR/mlsXPSvsd/pzotDH1881Jpd2EvE2sgYmMvOubGO2/7OqKfKP9a13yXf7jTS+sl9tzc4
FctwqmE7FQxuQ08KjfNwUXmk6SSWjskuj8k52c7I5OJz6nvsG9zihn23g29of4ddjTVgDruse2fu
xjwdPr3tL2fX2ErxEKG0Eq8FWEKPNanR7PspJECRQQ9t0CMEFCvfSdH7yT3MMKvbKeWIsGHvF/0r
8+222ja5HRUn8gMnhDoGip6KAVdRDp3hbaJ5NDjLlyCwNfXulR0Nzm8erjkWQWlgga2F1xBsu3GS
DC81/c1M5Mg5Uh0kkTB3oO5HM9e2utvY/wVE4/9kYucltBeSqG/67r9gFwrH7zOHHvlaG4oMeyRu
EDecHipbPCmpQcqh+Pu/W8z1xar+LwZ+ODj/8SONfzbwF4Xp5biG0VUnTCTLPxyoeomDiIaWqh7h
+rDnPQMM/C9QBf/6cwGuWWA1edmhzCxAj38BB5Tz7EyGVcKTWmI4S3w+TnivEzrTMJKlq1xS3s3+
Vov/J4phAeZHv+X1H5+t/fd/+8+Y/X/547//P+D7/z8C8y8Ax//+9w/MBQg+1ed/+8V1xgiSYIG/
/WXNP5uyK2Dx//3fHn7+9pflK/5B5tedv5JDri9MCu6F57jc/+G3VX/7i/dXy9ccHUQo2E7NgSv3
v8n8uvlXzfU0aJs+6HGwHdy89h9kfv2vjm3Y1gL51eDZG9BF/9dv9k+35j9u1X+m48PG+JdXAoy8
AeYD1jLAZShLpvnPz6cWoxOrJ2PbIzkSjKry2pYYwBOybZEHs25gdRy3HszFzZBwKMuGbYE8nzzt
TWYhxQpj60uPvC+9Lk8OHZJQzct0D2OQVaGCizN5qDW08kaTbeSMNqU2rV8G/k9duTQQa6apkqk6
edgkmTeJWEFrRqDUy8fS9eejwo8VDWaCe61+0yw6tJNDWnkbPebs6WsJRmDOreoesRd9APZTJv/b
SkXvdR+R/uKGZ3+I9nFlkQZYPQBlhiFv0WTOxG9HmKffp9l+LJlea5yswpk5KQv/cU6mjyqr36Mh
JV8x0xjoV4SSdy0qdI98sBGNgGcl+2zO3+qw2CcpY8KU6cOqr1FKkBm0zRnKdqIgsnri5FENmdz7
bM+uco4y97e9dUCDN65DW8cxWSKkIwQZZ9tbl9ExKhFhbxMfrTdsQyT79o7IkqP0dAYaxL9anBrW
goLImD7RdET1AIUIRKfI0bx4lac2KX5qXUX2IR44/RrdJXJ8/BW2mQfGQGOvVI8zLS4LeTbb3pKF
BHQCDegK1tF1TOffgYDnvZA4x56J83uiPx6X5RG3zJdfedGW4OsnmbjfyTChhB4foka9CGtKdsjV
1Jowvp3SOJuPw6nx9PJtHCxaBCnB8XNnrkJpA7ygrYyajgOs8eqSRYQhUAtXKm61bUURjtgLq3mR
nHHWbVO9/7YIYQ30zCZ/sSDOuvGjqx8Te5pAb7CM9kagb+Aql5hoq/+JZsYAIo8DW4jP3I+Ia+kT
88yVCmSJDxlVMj6dd9TOyx0B0mFBb8pJiRAN0WlTq93bxcdkIowvpvaPqAI0zUj76zkwR0LeRnMy
1mxeZE8FWMQMUrOK17igCJEDHz+dcA3Egp5foY65lXnrrqvudQI1+zH0TrodG9uyHuOANNwDnira
VJi3yLhNDyFKm03n9SlbkTrjMI+YVzyNxEoEc+/ezVP2k+JO9BZfp+Tbr5k9wr588Kpo2+fFZwVD
aIjEyXE3RcNct60OVjys/bJ5niMMyA4CDeU0X5VSp7wrD8qU+8pkItqg82JcujzvvUvHN5ZUXZO5
bbLpUWUW1W6CbzhsNRth1dZZNiwzoyWUKCaONaMHF3+VTQMtFJc6YYA8jeTYmcXIPFfHAdR0XJPW
IB1eV4dSpDd85pIXHoecS2MxVRkFFT6udT5T9zS5+Cqt9BmJJuguhQnFDtE6R+aaxE9sMtbVmKOH
dgLN4Fqb3id1ebLp5psWWcyue59M6nF0mbm0Ijsqu+BLUrtdc7+479mZ2CZGr2Td9kJDqkP+Yhjn
GFb5U9wO/m5kYlbiofbUzRUeAYGu3Kc5zRNlDDb020U7jXiGN8g4MEqk5DZXY4lHp8ieOLJDDGEc
KmpcSyYpILVCLtCbhwyDLRLt38rEndOnDBeHehxQtPosoHxGK0nJcS16IkoQtJUxbr1J7Yfc/PKG
d3IFr/rg3uE94oxtCG1L2uF3HfZXo7KLINdM79g70gIKkgzH0Gu71fza6axTlRpOXtWchBW5d9LA
GFT2F4EI4I8+Ya3iLcbExt8gslvn0qSTkt9FDX5Pa9K6XUXgz6ZPuJlDHhE5DCVgU2qjyagImyfG
NONRN3GYIFFUn8oajlI3yjPnwXaDQnjM6Aq49puiKsDUiKZI7+JyA6bx1GZ0O/FZ3rRMNPdtptXb
bDyWdXOKZs85jWk4bGAwJUfHbx80M562ZUmG6qg32das6nKxb+4TQcSXrjAujJouDm6BYnnIrI5Q
qbYgOX3qb0X7OMYUi37JG+z55DXZWoYjzh0YYMzyooe8RUnVMMOelElQlHzJegZzeWicbcvU7sX0
HTKjycrs3WzqZ2LJQZEMmEK9FDyK0/Jmz1hqm6r+sqTMbmHWORdJRw9EQZRdZeq/1Ds9BqTRDrGz
1wfvOXedF40AbIe9jFZSczLnCpCJK2MwGyq/9gBTaAeEgBy8mfTMyNQvml78CNG9TK2Dj9wjbdac
0Fa68y1dvJEjHTtVL09OS6vE0Wo6dDHeoBnmXqRZm7x90L0LgW54AwEfrtqSNaaAe9IYXc0DILDT
WG2za/yd7PyniCxP0VoPcP4ZpjSLE7RxXuv4Lm/IeGYF7bz2pY/aQEUuNCpwak64NSUBVQJTRsSM
yRPLJpe2m3Y0ncA1hr2NCR5vM0azFHMnCvKHgpGoneo/MkPF5ok/VqU/2P4c78iU/DPFOQoFSds+
H5+LnrTyKfmjPER2YIXxsDbzeeCVC9sQqHtxEIS3g5DIs3We9I+eZE2sW7pqqsA6SyOuQPw1iu8y
psVjy/xZa9If5X/EJjPq2ccV7oxY7p0/WUTcaLTXmp+MoV0jkjeUPyo8hHn90Apt7+BR00KwJDnQ
6gOZqhDd+7Hc2fkm6QLeonPZJdgbXfFgCIRDVWIwv+jFV1YpfSvy2VrlUXlzaWS6k2TajbJjTbz7
BdEsBvoQz1wZPUgzeZCR/I6tPihDY2uFjdzqtns3YuV03KvrEaKZSRqy5Cse6ocsqo5hPHwpyLky
svqjyJ0v/KlbKYZHWlis2s74pqWMU9P+igZcwevx79o2o9qfj63VvWH93kxZ++14PTtrSb7h0EOj
ypim1Fx0XRJLHA+LnTEs6ZIw/+y96I+p8ODy92wWGkKZTLbHPmVKUVrcI9MfHuO6Y+wS25cuJCW6
MS/9VKCy5xE0Y3Wi9GX/IOmgtDGxYuta1RBKhMeI3A6r71rDFz+EVGW6xvR/6VD0JR7shnOkoVI0
jCETusoa7qKJP8mWML/KH2YEU/jdyx5pnq1nX+kWjNF3Zk6PVp58mSlvnqoYqnTlIi/juKo/FJnz
TfSn2NW3odDEbpKLh0/LeWpRe3kVupIxfoY8RbAkoljPb1/8hDlOEpsMXONjNoe/njXYm3Rq33KB
zDbRp33k9XcOGMIV9G0yYNx66bC0m2m2mU1E3z7nDPuzZC8LLDOMWDVWMuP38RtC2caaIbVOolJK
1juOkOlNecRx40Pag8FeF2IY74uu3bZuSmpvZXLAKl9nLXlravb2CIum3TBZ6+P8GTmkC53voHvO
pzExS3XKdpOTY7/SlkjKLnp1RpQjec0/dOdjKvhMRtnsCmu+jijAJvNml+MbryZyIKnWeVgd7QFU
ga5sBkUtAqDJTrZ5lF+ygo0rTr2PwSEW6i0yw3Plc4YduJboCYrnTPhfmlYB8HKn46iXe9/mULGK
WJW5GbgJa/FtZclWOqzXTY5OWatctKhQY6KNXQyf2sDcZe5yNmLvSbflq0idz25RdZCO+9Uyasg0
Ukj8AbEszauJVkQktHmlgSCjdxExGx8fMkcybqATx0RaXJs0dM9Jj1KF2Pb3jli8DC3SWrmEvi6h
wpGJ6duUNHhR6rWV9jhLP2h0mlWdW18cgeF1iHioGa0VVYh01EIUYJnJcCJwoEFfxpHRQjzSuAZj
jdy79vmy7xcHMwY65jfzvNKTlKLG+lZco7U/mL+jrR0J5RWH2VsW9eqLrJV8p0bzNnT6W1dx8/ox
YQ/Xz6DPZi/bdab9JtkCETpy9m7qPdYDgbmoOBAzba7EiMgZtSii8oJDfA0dHaEyZ7fnrtNupcLd
lYbFR6ovXJEEAF47UDaM+QH32LgZjEnSQqTbH3OQGoAJbJxhYGLGQcOT3VZQ/QZNM0hac1q1EyXn
4EThDvYH3h/hu79ZqlknU2GMAqq2b7DlMZyLy61yte/eDdVFzOfabxBXSe9Jhio5mA5umow5QurK
7ti09VVG5mUq4Hj4M04EgTK7HnMHEwvxXGmEHxiox2X5f2Kb2GPV6LHMhdlJRtFpcmPapglrM67a
B7NMZ65aEhilukw9Z04jnFykZrxaOr8kzUOgYTnpq604x0QoM6EdMUSHWrszRk8GkU46etEFPjkw
m6KbDEofvmRCWlD4CYKYtUqmbl9UUcsGWt2PT30T9buBNtB6bIEnFiMr3YwBRSY2fIzRpiglnjbD
trXBtomJGe0mhKwPQ7CAFAOjHHFRahSvcZ/eVX53I9rrcWqml9ngBrm0tbfigomDDdzuT3UGNM4J
GR7Z7MGp4T7YlcJgVIHIymjxS0ZRxKIEU3vu7ay7thqFFlGfXlARSo1NrkO/Fm1Vqw71SIVhRHrx
0BkD2iDqG+xv835kfHDEcoRaa3IL7OHABGoKA2BOxZXvEToxabo5U0qHiVNRN1c4T5es4WaFek0M
slu+FfN2VknCARllA5sNUFikRWMRB0VVhIDiaFYDo0tzrriqCJR2E2qeNn4xqyV82u6jrauZN807
QeUgizWn6p9Kl/M4Vtst54dHWfg8ZLTj6QzIkkGnJzZzFXaPIarMo5/IszWF51IO+bMbz0tfgZF6
l+bPndwz0aG0NhxnW5pIlrIYCsvc9Nk2S7Rz68Vt0KFUbdDDL95OLdBb4+Drw5MyI/T/dvJYloXP
aNiX61Kb9qLXZ0x78sO2onrl6IzslnBVZjWMQPL4ynIdq7YIZrsBUCBwWXgW0gVXxYfKsIOhf0iS
+qGeY3XXyOFhaqcXfRwpilK+XSWL2+jlL3UfOxvslmzSZgmrp5kxq06YspJGvvaiQt5p+u1iOqNF
q7NtzBg86mnaNzF8wbG9TOCfTtWie0uc+FwyfrnzJ4PytLz6Zv1cKTYn+GYsOmkEUmzMMI6G7x28
BOziLzKWTGs6fFOxfiVnNCZgvlwXnhkSySBpnZeXWDnrzKANX4p7RQts387mZtQs9nwvFHTn++li
uQVakQJpVftIKyXcF7g0EbVkDudkFEucBXaCRQ+CosYeF4QuF7pz5GWoGOeWPDcOzXkeyysndGAj
uUIYbJmXdprPqTW9GY28C5v2rvbsMnBtE6VWSBt/UPuRyZo3Zoitiu1kiYxme82whAvkSHn1W8vd
uFIi5EN2e8Rww6PLS1M332OtBDKD6Mc3f1vUmoOsDqPbYl4Za3axyDj2UXcyLS6+Z7rMud8GH8MT
Y7fqpOzsnFXun4xA5qBnisBvzK45ps01y/Vr1wHrI2FXLVQizoXBcnoVOnfWql9K7keVNrfIWX5Z
C4QN8plmOSi3Rn+CDHrG4xBz2dDD9lkdaOP7YNV4h/B91UhqDHO8aEN/cgZc+wImDz2sfut6DQca
nFkE0r41U/vpSpQXc1d+SBollFN+gYhl2NrZCOlj4FSgUvRuRY47QrO++qo7tnOzzer0pxLIHnCB
roi7h3eRbbH/c0K0u5H9o/hkCmtr8am1GamM/T7DOIu6vNnpXsZ4qAr5ezx7O51mtZn8uqPe7mz/
oxl45rssU9TKzOZD7zynHEWjuQJmVydrg5B13R45LmhX5VJ0yi7Wg9AMeqWOeumiGR+G5DKZpbMx
K3NZyPHN0CzElsGWOKHETj38MLbTqVXsGUdjiHbMhkeUG3Lel34Fow+t5BTtyyhznyWjtZXuoj0d
hCT7WuV3GW6MW7/gUCFCzvMCjS0VuuL6Q1ocblTTbHC7l/e5KH4BC1wTKRizt4296bpv03LSTWSw
3IVVpp1aLwp0hnZihoaJvdA5hpi+8ec7qMttxdkEIzd8QbWehYDyMfunsEl6hM9pBxpPsqiQD7sd
GzFv5qFZHi2Wn0gvP6scFSc3IAzYx8uAhjFwiiTbW62DgNIFjFJ1N/ZO++gawE+crGaOUM8X6Sok
p8AgWEcPjQEKbGybz7qDEil0O9onFYgFm+ne2p6hi+Qzan5LXqc832i5Xd6ze2U7RkFcFvAhTQ3Z
Q4I1Ict8CPRUO2JqBz+I5w/eZvLl2PPb6FJER1l/qph0rkc3+eM1/p2Je1urYxtQRPIGYz4nQ0dU
eyMP73PLdXezj7IXIJCHIMoGpxf+Vj2IM91OcItyGPfwam3csMQwMaIAbxnOYBCnKskXrppZHcwo
QSM+hg+xG1GWR7FAJWN85ToMC5j9rqBNWAIsXuMQ34/A0iLO63AQqajTekBUCsYDQ2uugYbUqvqj
dK6yapHvCncbhYDYcMTBOiKjwVyQVKEBczKOF1EQFLtuRCjTObRfWwbnRQl5BH86B5WJXzGyvUeq
w7tIBzOSoaKHH4mKTy3c3FBeQj1hGIf0yk/rQztUF6/YEleGZ94PcQZWPw2AKp3uEfEb6zyrgrgY
38qhPNQJynWr49bWAItql6JmIygiRBRuShEenMaAKgCsh34Kwq9Kf/WnehPW8kdylj2a6CMjPeLu
S6pxDetdqtz9kGC2g5j/aHOOMjDL8UbXydHtoAKHJWr/IVFbEQIQzLP2Ns0tIi1rtG4qxvqH9MMy
i+6SCwpC6ND2ip82n9UgSDKXAovWWWM2vW4trlRc36aKXp4Xl3dakh/NyaTRRcI9T1rFO1DGROWE
4XthMx3rLMq1vN7iUYz34OQt5sLJR7pQfVJzuLMgp23KUdGFoXmjeTiqSbwqYwA+bZYEUC+fvcU5
VJh+fVODOrHGrTgg9nvG1JcsZ8xX1+oJYAZD7Yg/DZPzMtk6xwMdbYtLOj24icdWtV92l/8xa9Ue
0ujs6sUbN6lrLXiQlB27MokOvjnsYfFeJV+U1qWzE+ZSpOHSg/NByDfmgBynK56WpyQUDZZ/DmMG
KmmvrW82KQV6lD0IRjlrBtIn3WlwKc1IzXdsJIgTsgxJhBCLcoetV2o8t+lE5S3NoJTVWdlWv9N0
8Dz2yWmKH1pT1AiWu52y3KKpiBfW0zMIudT4sdWMcOy6fiXz4iOp+cU1eJ6l4pWK/VFtbJLGgl64
H6PfhjhUebFwYeDxVmB8KlPnludMu/0Ya0wE/ZYre2/Rmwu6qr+zo/q9mxJvJfzqqzBTDsbK/ahs
WhJNUhP6PqM/jMFXkwKDAzMMj0PKOgap9FgZMMZ8Y970on7A+h/tygIGJcHRnBjH9NTYAnJcjUxn
7rd6zx5qcx7dxj0MSk7+os/MRzeOgDqCSfUoTRSjwafOagM3kj/psIByp5lOn9Efy3yf9hzkMZpC
AGsj59HJ5c1S8s6JIRPg+oGNEsJusjQD/E8NqmKcgC45du6sLI/hm4b5Y9BHDvj1KbWjn6j/4vo3
p05WJ4NKLmibCWWylfc7m4iml7yX0ERa7SRNnsJ+pGXgIJGqbKyIhTmBQGh76BdQw7xJv3ky8ygC
OUR4kYKOUos1KZ6vPDr00Bt7QZHhMshLnBYRLhuIXGyr8ADQKcvKjoJhpshpGBxxXKdoVdn424cQ
u8ZYe1bjtu3y41R56ZEJENRTVCLryR/udfd5oVhm7nDzihY99ChB6QKXCOaMZi6mNwTU49K9mI1t
VNTTzmGoR9RDf2x67WkwMmz6TcYRwc8fw86MtjG/G0cFc+ugamG0U7nnCUecJnjGxyi+V8QWWomV
nIGHv1BOJuCKYaLZ+HD4bBaGqQKH9nCjPV3xPYD1dYU3nsADH7g9/cHq2FB93nbctcuWBjaAMd9S
I2k/jS7rbV/1u3LEFe8kUHWnVJw5p/7k1hTjo/B/Uy88OdzNOmxoB5YLfy0CxNVamBVG5HdStXDX
QQyB92Ty2ruIE3lxB785QEjoAgMzKoKxlMlpomNM43Do1OQbWF0XwtlFNNbrQd6ymMGCfA4nVodR
QG/20rbf1xPY9oZXZ529SAP5v8b7t0Ij9epA5KF7CNLHNUy5+2MMmrGRAtoG1sJ03e2NzKUdrttB
NTtXE2pGQrdo3fQ1nZfZ+kg6egjYs1H9+yxkcwjf20VHq2EZ0cy5PTn+9I6KDtg6wBeP1WyEhvda
swRowI00hSKG9vm+Ed/C7vFuIJXbyw4yBsh7uKK27tAwypYQZX9r9vSpClyIgPIp2jU7MQNvBkEY
i13s5O8ov4IZk26gCrZCD73+ZPPfMe59N8cejYlby20twFZXdCk1Jfubi86Edg1d10xCOZV2wzEh
LV/HsEICBfOi173y0PnXUXjG3pmSU+jO9wj72EYyNwch6NrEIgPbKQQFjVEucznP7Vb1/+DovJoj
RdYt+ouIIHEJr0V5I5Vsq/VCSK0Rifck8OvP4rxMTNwzV62ugszP7L22NyZbhVgsdjmwyiGotxhy
XDm8SDxkY5n8sSOwQE7LJ4KKZqcRZvYdxXkuivICnuEwVhFTiCS9YYrHT0FayE6aibF1HKYavjX9
KXu3OgndAl6pnKcEJb8V+BjdZc6Ml02SirGcBUa0L4q+2RkacNrU/lbJ+KlSjBcskupt2YjkFsvG
3SYWnFIMJF2BWs1oEcE5/vSTmNm97wGUGzXIgiqSl3jiiswB+zWu8TIXgd6O69a95Uk+0g1haxZ7
NHfmNjIYdbu6ZYs5BOY2tyMY0QHFgE8szrKQv+U+MKN4yuXSbdRokCBZDAcJEXdXqaPVme2pGFS8
tt8nWCNXKqUOXgDrcoA9H6PjPMRAeeAJLcluNvBCLAuTSQdxb5VpWqcJ1IAuvNdSixdFmOzGoHjn
Mw5hx2RHv6zeGObmYQ8ksGmwnvjjKTFxlU7WhFcmK965ZSR/1hBTHzDcNKfypyIJc6+i+sKiAe3Y
5MPca7zqFMXnIkPDOpbO3m/RD5Ng9W8pAaqyUGuOjbdQxeqiZ0bkF0e/HQ9e/xc8wx5V0HgzipPU
Q3KoE2/e+YqeA0hsZuAYTIiB3wXd6k6zszskLM0gdGARINSp0eI4kVu9oZhGICbm99TEL441dcGt
g4JYdqyNWJ+fGxuUuq+DBUXlePTERychBY/WWnEPRE/hK267KTvOwfAxknBR8zcaE9gxPXWnAn93
aFXwPrb5f15REmTr1DJUssRbWG+12Zuc3NUla7mqmR3CfHwpqsU91nPDFhZ0Hd8LM7mmPqm6YL/L
uj837yR/5KGd9U7oGdhO7ILxYV6j9ncQyhxMJnN8s3AhR0CdHBVonmtBRg5165AaSEaUvsOX46tT
LW3FZ+TIl9lRR8dNTsn4CLOOAWeyr2vS7Ob2PHTWmUn61vDPuWQnV/Lj51HzTFAqFvXdS+Sn09LQ
BnuvOLNbk5WeNwNjggSpa63ZfDL22SqbZJUIn5/nLR9W6X9XQK+J6ntm7wy8NNFv1uJ8KI+nJaaS
HmLv1swudwqQOL18V9RrTLKc16Fp450dF78T3PbBsa7rlBVEH0jgnybysZ4V+hwEbF0Y9fxhuol7
YGR/73FoW/lDJGufReVyYffC+06lkRNDYEKOH/On9YvpOHuY/X9R1TyhGzkNU39c15YJkE7c2/N5
UMGdYTwkLHfcpimXVi6vbTPf7aIftlE6n3kj3oV4blExeO8oM5B1ywrzl1J7c7q5anwGovaW9PJa
JvrZ9k/oPirYZd0zxR7UzQEqWFA/c239JhqCE3aLl6j/JrEtVOZ/8fzKJAI/gcJt0SXOQ9ZcSNt5
8DnEhIkA5MBWK8OdNyDaz0DwumAELZxv5rJK6EfGE3n0ksb8S1MDpVaIlemthm8aofGKsHHHguBe
1hYBDOm3W4CVGhIXulj0Us39QeQMluWaMK8jKpDsZW44xww3Gpi6U/Ngw74abdPsBrg86x7y07cT
5tLyDE7HYmBPB+p7JzvAI6cgEfYRqk3ALIZ0/+nZfW5zA+Of63Hc0HLu2+o4gniwIxsmpsdjlnrF
3cZnsWQwxeI++FDF8p64xlFZ02diinMH6ZAipsW5bbNHmzXUH9L89k3iDzsLG6rZmifqWb7NIf/k
B39Ws/OB9oLKun+wZX83Z2bcnZM/zAg+TSv5Fuoy28PjaI/z1oL4hwr74MT6l9naKy8fizfs6GOg
T8MYfRiFcYeALEw1cyIzbYx+O2VA4RzbC4zvR+Ulz5bDx9IWmPUK3giVjaFcFKWXn/0mjnlq82fl
UHfGQ/FJmk2IX/1v4+eP6OTDERSGWFm/qUnsg0E0VCiop13BRdNX+Y5rLCyZTbIQ4f+KnqG3qYNr
2JdVyuYLKuyVhClKMUfjlXPaXVBS9fOJOPJjsvKvrliAjxXLrvWwFcWjdRtGpAg9iQo0cLfGFFhS
8+Ip54RnK2dyE1g/MLgMeH3AVOxD1ID8YUKAozePWK/Sj1Fj7SwmeaHZBu3OCLhIxIjpqxvmty5X
r6JiBF5akuWqDVus5W5dgFwGTD2sNLgLO8fyPsMcqoo/KYpe0v/gA5JSQjm+RRvocsK4akMaTgqc
/q/qlreRQR17V3Jsxvq3tXvMd+YlWaNVoAmGdYTnxMWrkf4f7BhzHcqSH2/8I/8A6HbbFw3zF8n2
j3dpYzW9RqBRPlazELtu6K6+U39abo/YevF/IrxoJm58O8eVusgW4O06u8Nl1FXVb9AGj7GTweIY
HgeDeAlzERjxR4fZCLEhyJnZZ1Bq9auHJsqih6AqXiuv7B5zaz6pjttuIZcrA53LV8LqA3Z8x/CQ
2f3M3Nkbb6oD6sC28+I17WfKzzn2JNvirgreuXQ9Bigv8aCZHlb2tBseSi+xrvTybEXgDeSYEcEJ
TLeIWyQG81vKiotYg2DS80OaNKCcMtJUjCoxj/VkHKkGTWI7MLDmOr60BLVvZA6cXKzp8CrdF37k
HZglmGEelY/1gD6wuxUN0DThI+HI/aO/ztan5ofp6rjtViB00ybf1hSz0sYxW+junvP7hqJg6D6J
/sO1kz9yQByVWyAC3C9i/EC6GEOYxAmILhsIFBQHr+fuQPGOmH3KsS1QQPfzdxAR2RBY5r84wNjk
ezPWYum9Fq25gukFsrAAHBk2PirnbvMKmkTu2/LUOATEMLHx3eylXBIFHq2+odYhbNVSjHz9hmki
MXhlhRrBy/dd6T4CFQY3j2xk43j9l91R5ijJR7f+LLRrbYNMExbvrYqb7sBMl80EI8TBcPaUzfi+
k8SHzUSiejPfXAbFYdEv1ilCx8ZgJ/I5KYysALuPJqxTmgW5Yf2rVfWTscdJfX4Rc+R1gq3uJNZX
g6eONid7TczqGdH2LhdAgl2r3hdD9kkM7/oGBV8+77VQIH9H3Lh5PoAxb/6YFUZCEl+mEiklmTD5
FT0BFZoRvwVp9eKUxioh4v13nBQHFE4q6LN37rg3m1aGyxbqsYHwwo/41hNbDvugT2GUGKvoKGZT
YV8GGPRN696xCvI2clRaBKIEM6RC3AN0VahAIczyEBvqMLqKvbATwDpnumQogpfc6ElXMsy4WuJo
aPeiZ/5V8AWDI9sMdZFi9xqZoCC4wr4DaXHJwzgxT4tpfrNB/E4W7K2zMOOLm6h3nCbi1HpzuYde
wkgiaMStE93RjPtvMXcLFhHdA/VYjsJc0nfJjJt1OTE10cPk4/tD2/uWmtXKlxsT48SrMbf8N2bb
/K1xMqHZquxzZXKb0yJBJUQg45rPeYkBC4XyT1lK61z0s3WuDcgIZqlwdKcHx5uCgz/E/9UFxCez
GH7NxHuwl4SYpMBCIViy5sWzTc0VoGbL00tRl3zNeqt807+xCS4AfMPLrgPz4NlGfiwYHDFZhoWe
+PfY8im11n9UcimBfM6IYjzcx+OtYoJCrNDMDTjjQ00H596yYA6TBmejCYdeEb0kjfTPInykhxlW
1pYOOAWtv41G68PzO3FkJRT3Pn5Yf7Zvol7MPU5N7GCteCzaZ9mwkjI86OQhRigrRNwzb3Fi/GOz
8gbpjXEhMSTKQGtf1MFtbpfgZrbFU5eA5BA25jvu1KPyJ+Ns9HiQYdyCdUmgw3cNi+NcHHmg4X7l
3S8OnbsVXWIGVrKt3xpm1mFhAblo34BjPcmuy4+OM39WghzLdmUGNnYX7yf9bfUrbHqByRvlMJ0x
AF2l9ZDF8sNNgnuUDlvG82fbjsOi629JaW8LZKFolTb4L+g/s3+L8j74FK6N6X0jJgQ4BBrM8b/9
Dg9dbvV7bzGxfmvjd/Y94FHIB/WExDDWS7DrRD6GFiAehdfK8iTjXP6hDPc3MMWPkYwzFzjGurmt
/2bpirf1ve8aA1Sg4cb0VfTmD9HRDoxT7LHg8Cvp885nw4o/OmVz/Sem5ikt2qQxR/DUQWLKLwq9
w1ZVKVyxaOdJ4z0aPPv2NNrpE/jn73gQ/Aq+2qOXo6QgQK9Z8UIlQu396HWvbbQ8iXRgOauZp9QG
VUk+vjag+xYD3IERxeArLCZwrgVbIH0ZJFIhjzHzkEIMZ86V8tcD9XJz/QowXimfVBCc40Y+CP/g
iF0bTPjgKeaFYe1w/8XAmVG+RmpE1+A/tOMIEQS8Ve4kEkE5vbsdbUlp4Qp4zSjPMF9F60jhAzU9
EsfT4mU2NfN8aVw2hO9NubwBcqYU7Fif1iJ4rmX3nCIOG+BrItR8HBbIb40dPcW99WGubWq9jCJM
gXMlERtYjEeXiEiy2DduU9C/RTkzNRpSizEUoVLe8Kb8YdiVODe9PjVWfdhZG9+R7g6IJauQyLHu
2AXepc/bz2ScAOuiH0JBHUOJYiahT32geX1oIIwGdtMEq9TrPiKo2JICoqiiD4yHu7Y28EIV1yij
I4fOii0LMUVSL2GeS3zg7G0cSWM/INDbJW6/tWaEdTZiZOyMYH9y8dFMl5ESa2jTj2SVZ1fLLh6e
rECbW89kx9+wFizqU5Hqx4QcjHiyntzYeGMu5YGwTx4yHYd23zNccMCnuAQ0ZxVqZS4Io0v++ZpF
pzR4oB0K+dyB2mqOASyJMvh1UrA7dfCD8D+9mSO4uxy4ssEqpS454735R+UWR6Lqjknbnm2yK6Au
GB2HSV4XbM7A+JiDfiNCUocMFz9Ng9W4fbat6CMp+19sUnskA5eKDEjm+/axq70xjMb2jK+uPhoz
BB4zNv4m3eswWPc+8Fc9+hCuzz2TI+au5swhQ/9G2VG4xXfPXbWTpX3Ct+HtDOaEJFu2dyezBKvd
7DLO+c2WgTqgAX7oK4IgOFjKga9noYazujjZOYrWhICgw+gQhRBhns1gMG1UqVwS0zCgrpmiB9eB
qYFomUhLVuIJYvtz6dE6I709DgV7oagkEjv4gzvyNyP6wLRm8DUQ/ZRr/q7MwNxllzQSlpiivYtk
94kzns64bmE29v3j4hMPkObdvfrBTVZdx/YB+35zIFjgIzABQwST821aDMcrr8K+4Ty7Y/0cNPWf
skidiy5c2HCjx0vB1gqk9xzsddJIJBiSB7co6MYLvM62xdQviuwNryoUhYb2d6wYA3DJEMOZWgAV
VnypP/e/lHwI07Jh2Ud1PnKjy3tiu8c8b/B9DgxCdGWHU8xjFose3E70x8Rfd7Q7XO/xMO2LhayW
NspXxH+MS4axjNnzqw/R2fIHutLOh9mVpxCziuU0VKUkMA6wlGpVBUygvyohKvLnIoIFWvVq1wiU
AMYGsC3i6TDMTG2tyqRjjSRBDvVMzoj49HHcei4EP5O2NS4Q/idWSnycyP60KX/UmOhff4Rtg8Vx
QxdOAGbPVNjPlk22wMrJGrSPUxCDQDN9DAzNXRek6i09CjRVVlvMG6AghrY5FA4AOsb+I+1FmHQB
prgsPZlEDjxrdIABO37Hh6tbGgrP3LxTZJiGgvGYSofq0ZssdpE5sU6FMaA0a455/IT9oTgssv8Z
ddpseyLBYhyhGoQ0M48eCQs5Gj1DF9vov1HTP/Z1fPVy+ysbsCROSIBCE5XflJjeOS38/WylH/HY
/hSe/eGDmyxnQfYlQBpZusBmAjBXYgjLNWjTKnFOLX/GrC72NdKLofU/yoRRfqroq3X27jqAJp26
fcMnClUNKww4YHW22/KlaDvY+oQcZoP6y+frbky/Ai26/oeph5I0zg+Tv9qEWizuNSr+iLZ5UFtG
WUeiZMHSA7Ex/eWZHt0agWX4FGnXwbf8NS72ASlywefennQbwAVr/EshCd+LvfkzzUbkfaZ/RqIJ
mcwnpg4d3gbX8SW1uungviGSHpAP/QWUe4vrqdnra2Bk3TWTKySzbkWoLXo4oQIfJ7CBb9r5FwQj
hEMwM3iP8bYbA7+hCv5MZbTrM8gRfeTBeu37QwuPcc7cN2fo46OrRBbifNuirY2vlmdQRxtM3BMX
BH7aBPSQKA8TLOJE+hifoia61mY2Hw52c4mm9DlL2uRaxeo/hCNfVWV/DIHHjG+DEyO+9VH+OmVl
v2fs7XE7N9cpKDmzeUA2HmcqF1FL7t1hLCN8QiTAGeO3LlE4ynr+gwsNA4gbVbvaZAAgIIpzbrO2
AreEIAjIsI+6yxxdumrHBeAkIMIQdnFfovy5FYCUuhyDGBnBRtgNyBp04wAz1CQIQUk+e+USX6ty
5Jdl/tDyQ3NEZFssh1g1m/mKqjLURrIcWz5BEbfzsZfI7TXiE/RXpPQMZvo81Iyw/nrVWFydgh1+
Y/BXd1zry7HmD5Ew1PZ7YmkswLGeZK3E7I/VVLAqwTgIkCgxBUtzc5P3cjNIkEiJIzEMuODl4qzj
oOy3Rpbqiz3DP5ID2FlgZ2kXn61WZiev/Ktwrz24Asd1mT5YrXYPQUG/SREgTsBGKnFD0c7za2rx
1MSyZd62kj+k2hMgAAZm4PrTAtJiO637zzZL730pGQCiwKjqJ3+AaTRVPd7u6jZ4+sw7QrqjDvpT
yU6/vwW4mNvReLc7+z1ZGpjzMSnvJGDV/lLuPE/HW2IMoGQ3FA+dau+40qKtMfqw/AyoISgB82dU
215Y7P3SAFdSC3p4BjMtVqoEFaKXvo5Jx904h3k5vVUOYZfcG3/miytXPplBYKnrlNvA9EamOYBj
FAA6bygUCjr6ythLkPdEgDFcMHdR5Dx73q2t6mtdYn7k6KY/GHhY3Ml2gey02Ab5aYXt42xjz45o
K1rZ6DxkHhYCZQKZEHZjhxVDyZrDEXEEA27eWLT4j20k51MZ5M/pysq05k9zgO85juzyElZu7RDd
lkrfi3n8tl3c6unw6TKlZ2k+3EfQJC2Fo8N8dZIYL8VUP8qVbBjLZVMbEbkEpfqWTgPyppOhbcIz
bUYSMOH3kjvxIhxIiWLyX5oyx6Wps23XZPydSvVZB0CKC1DzWuVnY6x+yGp/aVeEqHDPhkECypDz
6s5I0NKYmbvRX7TW0zYwGGlUDNiCknMalypfS/o9xu6qGiSaG1b1Pompfw2ai153pznmBkn9Mj2P
egCUWEQXw5vEyWOrv1GOc09xd3IxydcVk1+26N3IASHQlNm/CVlLl/DNyxQjCYMZBF/l5KAs+/Io
SzEFZID88nyrMi4a2Rr/NcL1Dpb0eKrkuHds5Md5YjxYdcQ0EZVTGLOmgx5YnZbYfxnTiKIy73+8
ac3fTS0ykpFdY3VxD8VcvJKEc4ibhri5etyNTBfLXixbzElp2EgMQhx3xd6pvb+GXqAgZr9C17/S
cpa9JtXJlYc5WgqAMv5RjGiBR6FI3q3Sx345cHezvUofE60X4L4QyUjdyBo4gLmCdTNTRWQ9Updc
Wlfk8C64M6C0TfsFYeKrVhH66Ch9s3g3Cp5l5rMU3n0Bxcz2HkybeDO/tlBVcPhEAZciTWOWWBrm
Ku6y6D9nKB5katPoDXyDnfGokR0EdnrIgmh+YBqIdxPNMbTsbI8g+4TPMWODtFJuZ1/uKzbHSxH1
RxK7nz0pq926ttrWlfNCtkGMRM75dnjT93MNU7lFsyQW83NGa74lBYadV3Wh7/0s2faDCiXTWKwt
5OSQwiu+fCZRRJs0W23HwNpLYxspJj7oX4IhAUU6m3ApmvyGMC6BV5HPQPtNuvlVuZySPGFYEyFi
7HjItYEq1b/5omUSzvobzv4fDE8P9Tjz755Cnd1xASx134dtBg/fSf1HAlcCvueuPkCFqV3QM/Ga
Ae11ZX4oYbnT5TBwYq6OKQS0p4+xUeA0s2c4AuQckJHCFtpY2F67iOOdoKxD1LPW3YiXf1Hm29uu
jJpDlsw7p9PfDso2tr6MHFRXHdPaWDv3Yt4qberDFNmviWFSxUAN0416yBIFkaYRQejG1rN4ShvO
EaTj3yVYuKEfr0oiLkeNgehGXUefLqTUMQX70B8Az/MOzcv05VT+hxaRv9PGE+0uACBiBNh29oTW
WESPr8imnMDIHPb8RbO52aVjQOTbOozvsvKBeeDHrGHCNXYPPgk310JRHPb96shtzzOKSIxYDS1K
ahLbfl0iyQZIGB0iNsnEAVFcGPnxfyRAXSe/nTcOJcmeZoP17FNd5nfH7zB3eMTutN1Dh3YXMQB9
lkxPKphhrmnzsrgaqHlltWExkbVpuzNQGPayUcoLFyRBRqOU79yhmR/r0KvSYxRLI2yg+0IRW4YH
tPY3tzHrkwmT+EbQq72vBuu/pZm9czyySYmA1sCmlUe26Tv8e+ahKWIWkVi7caV82BBkLj4an1CY
EZzBIqAgIcRCM/NC+2NTGmDt7PFkYNsrj9TdyaEfLNTF6Z/RTImvlxOfGxPaKPnwdFaFC/cMU7Pn
HpN1MTG8TsqYGLsFK77Npo8+3fdPwu3/jpJrKY26M6SSr76T7/TiAXPp8rfBJIHnes1cJLCrMZxb
NPS/Xtmkl0Enh9IzTxXmEiavjnMQbbvtJp6SOdO3psa0MmfjfTQWd9cZhjgWIyYSMQyPpRfZDITp
j7lNjC22WQIMAgHRdc0fEM2u5RNAJ/uQmoRFLJo3J7MWd1N15K+5zH9JgsEq7dD2xDPf5WIiWOzh
97hZgeICoUAJpJlUacHp4PVMN+KzMztXQEvbNtIo1xm67VTeFIyW+Ierp1MkXHWSqfvfqGoUyoir
cgNJMJAgdaG55T4pYImIxX6vspQ99ppvsZCngInfu3apq7cY5F8ip/z1GCUjpixea/uvo6m+psa0
97HDar9ouvHcCCrDGUirE8giLET+E8/NvhWrp6Lvgr1YUFAtUhY7p3HAm8ZAM/MV4mWS1LDJAj/F
yBb1GzYv3Tabp70Z6/fBUfx2Vp6dqpzAa7foUAL07t0bvXk/psE/A1f4zhAII2aVuqhh8++6xdFm
yIpBUwTZqq+ay6yRyTm+Yx46VByRZw27uEmNLb7z8UUBkPotxpI7nP9KVkiNkGh9N06985tXSw7B
xnRoIOntPzMoTsjeGcBBG2eA308P3tzzd/BrHrwkz0NHuH/jIf9ZFOb7shSfJOps/SydGBBz6ybQ
/nu0OnW63IQWj6bzXCLy3JKLsGzjytqTNOfu3DMDLnFoTKqwyFFfvt18ZwbsOd2iSicfY9CwOWN8
KQi83B2a8XhjuaubyyYaNZdHHvJLNTXl2XXmozCSbk2KHiETLx4NqN3tBh/BS+++B7AwiFxtjJ1G
CJEuaXZAVEC0aBQ9BolxnhRMUbmQvpGyg8kMJMw16o8/vTshMXQh8zkLb1snr0GPIlosCBO9pPjx
4u6ZaTB6lIzvTTP9iM0aidU1iwEhZNK61OTHo3r9GJMYAVkb4+OvGBBWdCuky1s0LJAiO+OWaizD
fNo03hAsPLsZD8pmQeNK+2Gy+DN1Un+YI1f7tIYP8kH1HDY032/uNF7KGLAH/0/ZxjOFBFEsGpDE
YJwxELy2gwXtg7gODlgEPxMeDtGBJIujDQUeZs0Bv3XlWxpWe+mFvOfkS/XBPzLVfqRAk9fYkPLt
ZCTfOHouIy+gxY9eiQEqrnq5LH1Aikc8PDcif0dZwLxUgBi0pv6coiiRmQCYZiUvIIxCwEyc/FD6
RsIq4Q6ErI/OXjNnTFYcOFbSuxFsIAaa1ngGuhtXl8anXoxKZPRGVn6acfDTpShei54wDX9ASzXH
ywtJh9hmo8KHaLBv67g8L/ieNjr7jGuEljm3YNam4PGLi2wQ4swDSt/FZx2LpoLCawJ4L0xIHDQl
26UtbnDIaBW2k2jrS5mh6lI+8nj4yUVbMDP2uxGyK3nXJKwSJTWRkUoA2dQWj41sfqwSU8OEtYmT
LDvM0iWhPFnDzxTxbKnB85rMQP9yBUG6WeYhZKKVXxa27z3aRb+yl32sb6Ofa3af9dER5LHTXr1Y
pH5EQ7muvJhM6PjX87D0dhZfaDF476U50rdPLUqOCNAqQ8Nshzgbl7IS+0Gnxj7iCXeM+U602T0z
GNlP3juFK7Yy912u8cwYJSK+m5kpIVcMJhkivUTjPAwN/ntil44xFCuG3da+KJf0EJsAfktMhRsg
nnITCBcvoT75tfeeqvzJPQ8RT05pmddcnjlBMPfW55hZ0kvct/gtM8wYw9Q8SpFxXhVXPrN926AS
MJOUOSDxyqNEbG8otRHrpi6ex89yXI4Ex+V8RAiOrOzNRiWNyuygR40/OFnYmOc2x1QBoLT3JCrp
4I03N3lxYGahgFjwn2FGimfgk1EgXgu2c2EUqO9OoOQpgLxjNDH9gOgiXKBjLm9kUX4HRPZA4JFy
uhdO/o06CjR08xsXCmUHGV8CbJgmDBS8jqIMh/JQ4YEPp4zDtrCxVEcJlqQkQR2NGkz3wBd81z4W
WBhRquujlRDB1qJGR1zPXizFAmCRbe1483sfJb9u6bzDobnaaeWz+14g50XefrGpDJ14vBh9RtYr
NuK5/2KcoR+7ehHHkoLe5C9wVxSdUAAGtNGxDynG3vYyMI9g6TwLMq6fmb/TJI/tYoD0juCFtqn+
aLqgPpp9+8S8wEcAmdy82cyhoAbbBjLdBvvctY+qUxWZcVi27M07fzHoScUBvyItAPfGRhR58MB1
GZBQD4+wKpxHmXISVgz8gTlealN9xt24z7ypPRmKEAIFSLstIHw6Ynn0WxSdXUe3k1G2JkgxGlQs
IDO4CIbCY/lNhDjTiU2PySp0mFof44bhpNUp61K536WD/gXyA/i2MTp3jbNT5JOdE8DdTm4dZmJB
1hEqsEP3kM2tc0G2pWddp8wkOu/CGkZyY28cjbohrmNiYMUqGzJF9lcxJapNQbZAyvAQYaXjWIx1
dX2vA/89FyMFvSLKRL8wxIOgrbtzZrxLw35rVo6d9ZtYExIeCvYyb07Fat2uvMeokucJMbzRWXe+
6q8ZznRJlCJtPPSaJsgR+RM+KhUMuDJIv+c44sNHzkDNQa+3Bnj5Qvt7ssGQUTcyvaD74X8cWEIK
NX4FDO16g1cg4QcEi0XMRhcohOk52JVJgw4h9qBxGLqjqYR2bvn4KPueip4kHJU584+XfTZg0iY8
/c+ggWzG8ZAiCnIhU7BZmEDmbq+1gynVND/cNr/nLa1gSfW+N42xo00lHNfxaEQrZZEzS8zmTmA2
Ia36WrDAD4m/g+lkTRFKOeQo7fSaKjbui3tYX75+IrExg6eCRQghwXEJ4sPcO/tsnM8x9T7v8ez3
GtsrGyoBCIj02HtGPBy6EMYmOKSJWyk6Dn5jgOQavy0FVUVgQj9tFWdeCdIv7Mx1bWWOar970faE
bJgXo7fVhOi8M0KToK9Q1lSUpgN6ME4+bEYuZSb2PfR7TodyUc+DwzeTF86fIKAihFnzg+0TdESK
Cyd1bXixpjexQ8KxSbpZGHcMWCm6+aaOVbTSu8UcXdxi2BeUJiZVD7W/ei7sGZk8j7/QUOs8Ineb
AnMkqR8CciKAG/CHFmAsNf/rouQgfanDxVpt8Uv2Gg+KQBfdfvjEAmJ8fbDg30x59pbQC6sR/Agu
14WPFTEtIBM81odeOa9y4o8ZcdJPBJgOEYaaujhwERuElBICCtHmqDTrf9fWPJjJjxyrt9TxftvJ
+C9dp+UTBfClIsiOYjrtrmQ5t2RQ9qiUKhJohImoNpsJt6OP5URD8wO0oSmNR2QC3U677xgoTm2M
hG0gYqj37R8ZBbSCHo58ptWxZIgiBvhVyn2P/5YkiSdN/bEE1YFne91x2MbWH7uaTOfeI5sxAEsR
JPuqFd2TXS8HUVvpTrocu60RXWOje1yEoodcQ+0Hmv0N8ltGmMvOtZodYiUmxjqujiadn0vPvnG9
i+N8WbL+O9U+elaD4U02HppA/SlSpE22mZFI776PY4GomTpxChB1ywurlM80FrtS2e8p38KUODR4
jCNDWj/e8OY9ZXHIEAIHf0F9p2Pacj24eCCEesW2uxPD6FBKj81B2mjlphnRkVmLbdY8dYN5Hgwz
2o8+8wfbUP1jgORTRYITD9mQZiYINpXFwJDzAhkSGYapbkuJ/XSUg0NZRfMousE/CJvBYuIBfs7y
lhePQX3P8UpEMW9O1jF0l44IwUkld79NkAhQgYxMQ0IMXAHCCJekpMb374TjWAyy8GtIunZZExvR
u3CjGzDUlSO/bKxt/yFf3PMVk0qR8uzP2fTl93Z1sBJobrbdHJwxxYi/bjkk+5+DbjLnbBX6eRIG
NquqmzfVgLU2GudrnrbMN/AI0SGSp4hOgOErdn7yGhJyDRrG00RfUrFyygR4ETrWimuMTpA9rnU1
otb/JoUAxOMaFSkWswayZlSWZL0EyPKRKvZvSex8Eu0K3SA/Fzo7qjnBF9dLli02ZlwuWVB2f03W
4eznWVY4+WnWEeIBgelkoH+hTEDL37CoYgAcvdQWVXlhxMGp5nvpHJOZk4mhKyoJc/FQV0QOqSbm
+i+5drbrRgBQwfQ2tQDtzZp+Ffcv0QIshPgSj3Jlj9e5Gs51Mu2sIOdzqCmTvCT+H3Vnshw7km3X
f9FYngY44GjMJA2i74NksLucwEheXvR9jz/Sd+jHtMBMqbLyVb3SM3sTTWi8ySQZRADux8/Ze+3y
UFP02Va4rUbK4wuwzedMhDmZFBj2D01LQRvHgujfyLg22YzDzUPczeZHaYtPyyv5ebl6huuFTD1C
VYZZKtUt56KPTKda/1oHY4zqt3wERMKaZvFnuiSe0a73om0+jvclwoRVbBkwpqMGX2QekAY6HSuJ
LLnKAcKpnJmLUPavwuT45xT466fsxerkvgoDWhxO023DLrrzPUZqfYob0lTGhYMsLB60YEhKESqj
OH8tnIIzpEtCd0dKOfIWpDfs8cihon06MifL8l/SnpPjDCjfaUfU65Rw92OTh68gF1Ux3LXmpxZw
sLN7c8vEldmR1xySnJKsIzsyLXOgJszKaWOqLrqKgoagOZ1Mb7jFDVOVISUD3jSTda7fFROm8dJl
VdWU9iwcLdwMNRq1oX9yfXJORHAZBus0GYpwQXdEixbdnJFIHYGHZW2VyBvC3KTb3rKZ0VMnuaVd
EijLLKOiMZfFpBQ8aTpKErwl2rJwjHcfigGXJ8JZ5nbmauhRwkEfYCtKK5e1GaIK+dfLDG/Z2pt0
sRglQpgRQX44FYQOcQpYtAzZJq/fatrQLyDD4ncayBAwlIdvKDN3CrfKdpL2pes5Fti5Hu6xs/aH
yjDvHcJg961nnF0ktDdVmWpFS3VYFWGFUq/vik3dzKN9Gyi8S+IuY3lm9sIk082q1bFEJhlKRDqm
BwXOSNL6fiIIIJr8CCtVM1J1QsCkxUKPzc4+6noy4S0VziliubgP8h4cxSDu6mp47RxMeLoA19ay
UqIgIFfHSfXTOAXI8z3EGsFEWxu0Cx03AbzR6kn/MTsyAVRYZ1to2Uhvkev+8OwcWUOV1wibfGsX
2AQGudqEL6Iu9zroonRlt8Gv3u9irD2IODMTWNVY6KcijIynsUsAqGGQp6ll7Kdm7E5jSBaHF8ID
Sab6YuSDc18WxkPQj+2zrg0LaZXmi2FYB8snWkZE7ruIcHxQy8GmrBxtAVEWEVwfNcs5er4P9fRX
qPU7kWOMbceW2R+mmsVkDhyw6yGMtgm9w8G2kxUKDPmkRv25Jxl3WGYW4T8wCtQtgjiwp81Mp7LZ
uUY3rH1Ba9vymuAcwaE3XD9YK1sUPwLSAMRk+KTVcDeYXXdX9W3MJ8EPASkEcSwyZ1F5p6x0SZup
6/Ijp+ymuAVfrV1NqBD3g2VB5+jrvltQjjNsMONuU+LOgD4ieEv0nFrJFrSgWTKYw9MFWei05BYA
drK7rJcs6GmWka1mHOUYW7uoIcVNj827wsmdB8306ksYmWuZgYt3I0KWIyOrD0WAVLjHSnMwkvy9
QW51n6GFwOFZXhHAfuoJRTL1IedwR5bXkP1niYSqWwFewyZlTGt6qP4eI567ahAQ7FVnf7TC9u8C
gIIrrcy0TY0i8QQMaB36gU6DiA+zsnesoqONCYqEi8y9xN9/VuIyoK/x4K7hDcqz1ZFv4Ka9DeYU
q+BAP+AW1x3BQMMsKgY1Zo43S/afiLLRmZbhs1e14lKEORjJCRCN8pxL72KEs2RKuIfGLjrmD44F
x6jpKDXCcIfpAmdR3uwyszIvxgwGMkmI1IwG8LTXmhchMzSwTfGiV+rWgPNH81E/TH4AbU/S33RC
EioTtE8vsjbuh7E5iTKqdkMi0rupCuGTZBcZDAYDUt6posdwMEWOvbUcLDnK+6Lz8NWMsXgaTKJU
CpSy68HCc5945fSAdu+Bem18MgEngW8KdP9gOMTGppPG6qAhk2gYER8UbFy6QjRwzNqprqkNoZ26
JPzwq+oaZD6JgJZ6iXxcKvEYTc8q5PHxgjq6hR7QIDom7jVrNbXpzOriWGl/tJ2MqtSuqjfNbXYA
w9uvkQBWW9nclllyadKue0Qmq5aWEP3O5NRR+4N79frevndpwIixvP/+R0u6xQ4e8TV308egjrsb
C353qw3MafC29j3YGCePR2SV/+eDHlGXRHNMakfmpRHEVx9Fzg5X2sAkCVCR7Pyz4lXvA43n7vvh
g1y/MTLTPKIKNi7ChR38+7NS2+U+Yw3A1GjB8Rkj2z73GqO0NBzvpJ8PpyKYCIJTpPE0DBxw3Sfo
oNcF9joAd7OPIFOA2QHUJQMsHzbL1IXB9pdP6SEfo7y2eL0FrQVn0QxMX1zN+TEJzqSRQRrZEFEn
21bSPrRVQULwresETEtr2idRiki0zQgTQVCbIpR1QlOuRNTfRTVYvnT2tNvTp0tdKpFW6hwoFqTc
l+gzmQ+nKOTFRMfPdPbexMDAzIJHBPSXhF43XNmVkTn3Aok1zBE2MY3GF8VHqm+1kLqt6/lvoIzm
Rky95i9rFlFWNrtimhtQMXRUnwT0tbA/epSQ3JlQVwwfG1UDIjAgaGfIQD0wL2CtTXZTBj9CmajW
0dEExLPNZwOcuElkPTI0ZQGJw1nX9R6oB8lJ/Bh24ql1MLM/Y+PYdBzyNNG82D5FP1Bbt7hoLsQW
J/NMTke/ei/0X7KMxiZJ1twaBEfWAXLoZu4vVl74ZA6z3hbdrrRlfWRTBVvnpzv6qTwnYEWctmdy
247b7+9wfNycs8kuO3z/OzFB/uaKqCGQRRwgTKLCDL33VjTF1AHnA6opG9BNQEt9inNEKA3WHBWD
XqybnGXUocFpWuwbSh9Wf/vC92e/f/jWtyfemwUZYj+l0NXMPCeGd7oHzr9Q9UiJGtjl4fszfRQs
HUXHvYnL9tCWtHEEKolk8f0pixHdwzcs/+GlSn0gk0x4yMFxttZYbamcC6KL218rR5kcCQPHyA5U
EtlBMjzZRqXc9oPd7iaId4VidhJW5dsgsPcTJ78cOWkhONm1RntLLKrEgRYhFyNeenFxzP20RfVe
bitBlGESY5JgtLsQihEYtv2yxcID/9LboIfaElvlkrHn+90tNgH0zN9Hd3qbztDFqJh+6LIHf8uE
aSB8IfQ1zk9B8gzpiwkDAmc7MTPylchmlqPslmmK5sCQaEnzYmfXRIcw2qQrlv7MWv/W6c6XibIh
Jn+B0SITLD/KQ8hd8ZkBkr6vI+utstr7pK7oDHIjZxx0aX8BZMHGKVp8W5xU37NkOODlxgZ/89gQ
kfM2R1PrENRODdEa07mvliWTbNgnekzeoYGntxgX3GtoRrzmLnaYN4hmQjQ1PY+SKi+YzI1sKVnz
+EGOJgWJZaIPes2QG/fawAi3tCi+ON7ZqXr79uxYkB4zYuw68u2DgiPkFFx1uonbPpZgktsLStV2
IMYmlo3aaMR3V/KF9m+/ACJ9dnId3Z32HBCpjPH+2if1BnsEAsFAfwMry9LEdFfZ3R2UzZtuzUZO
Pz9Eif0JI3NvB7gDdGOFbAzXLnPXxYTm3gA6mKuT8VrBtejqcY2cpSU+GdVzNXU/SjE8MN58VUGF
s5cQZxqIMAZF5Z8zGwC07oQ5XUZ+apAGsJyRHznRXrZ3SoeO5SAjXxAO0WPU4CR4cJzkgbn5Pcdn
ulWxejMtfDg+YQFkQs5sHKVVcKimF6762U4hasFnDN2l9kBOmYaypi3qV9sstpxFqBsE0OkM3K4A
1UrAyXbMmXf7xAjD09YRTqcjRwgvKo6vU0yDu4/w9/VQDBxDEK2tJScMcNi/ogEQo/WF7OBOdJzt
CRaa3eZL1F1Kn8uJ/NX1EQGNWxBt5ISO6FuILa4Z7WQJH7qGKRhMZxY4InjSHjVvr/o7s+wewatC
L/CKj8Eymm1i0ajMomM9Ao4O3cpYqVBcCSPUEt9bYepIscN3LUNWZJKaYLLXcZJBNMV+oJXur74o
6NxET2VPzz2sgDaTqMJDDRmMFSvvocPWlI55joxT+toJt+LgME2H4mE73dbT8NyIyT2wYzMkkeR2
6j87prdXTvUf45R3W6T/OagvHPWsOpwwJW2DorxkChWulXU47EQPkLCpHrCoQ9MfByLg2LQXUdTS
iwoLjlw6yTRKGWcl3EuL34BJMd36sswPoAT7hZ9b7dJvW04TKGwcp8Wc4FSswzfgfDBgypwhcpXs
Pee+s/XnKMRAHdAFWDh0f0nk81Fum8Ou6tpu1efo9oPpzumS3ThW+IC9YINqU6ziCKgM84SrnYdP
0Ktwd/2cJpReBIqgMBz0Zz//LBPnRXXDsEPrUq/MxDE39bxhCT85QUXsNfesWfFTkfD6PNB6i2CA
MGjBlEls58vTXTgKzaZsBVHHJWobpWDq49cJe3fr+pDUbTek3zwXVKCw6Bpks5/1yk/6SBznXerp
lWH+vdW3P6s9aBUq6fjajCV6xX6H9o7kGE+9U6SxnHvlXsXjq8mC6kztahpDXg5oOi0efzQjmVDa
tIZA6OI94S63DKYTugA4UWo/ioqfaNWVsS3VsZCEpPWD+ixq59zNGCaFFyazKsi6/tvYkWaXNv1h
MFCkVOlbWTqrcZwREKO163r92evS67wEigkPaS4fBqaTdqRh6f2WrRevqVEccFHfWT2i1ZrSp5/E
u4iPrrIeNdd50esCqZ1D04cqTB/fgoQQS1BgtzZFVhzjSKAjPcFgtnX0R41zNkIOQVbzFTfWucFq
D7doQhtQRc2dnjP8zrLu5Fvd2WpxMaTqs8HHVlf6JUOHqqV5x27iborI2tplDPDd8B/wv2ynNnya
0wq01gDBs09hzPThiWt+p9Jix1NxKuv6tZ9ZM5F2GjKf8ab5SXTbMGvSMsW0kipULgsC50DBrbQw
57hqQxMZx/pmOOLL6CnYW/nsTT9Id9p7TQYqX1vHTQ8BtoFoQCjO0mZOs+BQdCcee9VJnl3uGKQv
+DyQg+ddsa0L+1Mq93EKuQFjB0xejT+gdq9RUB6Yv/+0jMknfA4OgOiaezfQmFzMXMVs0n9GJvMd
h2kIy4lB5quWxvsRaUJIPJkWxfm+ipyKIsjG9ekYPho3K73UkRi2OX2pteznwERDlocB6dPvH/z5
n8HYPTDHuGHgn5v9WbMaBFWj1mLoKx20Pk0GGfe7QBrmQgoZEGv196cKz9nAXHsTzxHFwdCt/KgB
vAgbhnmSGxYHc/4QepjNOwPnk28gLSzLY8+QiOcaW4Kp87IyreX4gGD18P0hkchRGt4rxnqUhnHo
UbTUAORGxzvglET1ZKKZAsS55JPy8P1Bk+jE4trtEBqpa1qIS4+jhEeJyN44f61qcgdnK0VZGlvQ
1QdXWp/FNMhdo1XwAStlrqqOFjjMZRL/iLBqJGCZRtw385zL94LHVjc5baccBYPy1dHQDFLcAUFW
xueEUZYq89VIm5trUBWQNiEemMwQqRXTWvPGNlgHnWsAgyOmLW7xFEkcW68iYTmtfcS9cPSlvYFJ
8IIVnt4iq5E9JNea1hU9yOAQNRO1jNU/FCC4KGbBwRYnp59sROTMAh3jSbZhfq85WKMz9vYIL74r
Jnrc5vM00R2MBpJVbTvcW4n7AwG6kARDeRmhvBkLmI9IZ4NaBjEuvA2qu8l0KxKuNL4H8rkm073l
Gqdhol1tcmZmqT0OvXNWtfvozS6sGvjF2EdUD057jDzxVfuSsICfOspi8Pz7wOyw5y8DLHuZC6c5
VwTTNebZ6sdP3dCfaej+VFRHdtsjTSnNLYblrRC7KiRcXFTtbSIliaIw2g0yGOkwAR2Girs0udfx
nQF7o8kZDJW7EUPzOnK44q1mJWQTWpsJZshqCPdYwdx1JXGF8Le0+HLSxidlNMie3IB5YVoPjP+q
LVxl5lMDN6UnaM2xspJny18zGtqpyK0LVH9EIi1m2Ewmv2o9e7FzTlxsKXC+3ZpcXxrHA5kvw0Ap
brV9fAbX9GiND8rmHdGoBloHOLFek8quPZtTWWPAMKEYaoSl5xT0diYGjvz9p5UgNhrMCP00udaF
o5xV1+V7EQXhAYsDAY0JpaDodqpVNHL6HikyBCnoxcyzV+1Q3fqG+K8wfaqGYVvqxjPEVmztTAXD
c68yZrn8AjP2P9qR4yAwqxYgI7JUPUxXHYYYtnYEY322Vv70ZtN2QtKOeEhHl5MXDvNAbGv0oZZG
iSqmqbpFESYGaoXulicmJSbTm8mvrEtMeqTXU60roP4jbiW0PXP8HhNa1GfaWlSM3454wmdRBdoZ
ndZXKfBhlCFg6lzzT0VkXlT9Uw/bh8nQkLQnzXtbcX4QJU96p7lr3VAPvmk8qYhfRxcvtks8xo15
cpV9a3CTbJsM02DT/GQG/WghpVpJyUvyK5ItI+NjNH1aE9bFmyh+EF77TswAxmTgZkJgLt9LWkcL
XOFvQ8q5zEvugfZurSlbxYr/sWgBsvQqeZ5AI2LZlwwvuRMVlVowIvA1db+/dKMJzRorTjKUdOfy
fJvpHIyw3R8mIbKVXRCX1/ba3qjNjee54+MoEn3jCO+cj/0NZ/hDlIISLKufjdBj3NgUBFPHa25h
LoI3wm7RvgLPQMzgyq+2C2gjCuaYuuQdY7pVb/UsvmSG3x9Enz96YfAy9Dap36q7o21Q7RSYtVqV
uD+FAcxgIOiF9szFDK5VE1OnyZLtssjeUFa/jQ5TGEPxEooSDGA7F+tzK4uoH33lSAqQaCJFe84c
kTUXemoLMinSEGRczPUxdMLrTcrcimEeigixzVNyOqQaepTx4hI61cqacLeguDKP5uiITRcSSyAC
Nmm73IGhoANbNEAklOq4zE621mLGwWZLVwMZgpa/w0J77SaO6pXe4581kjMLLwEFYUrF2nvGAah6
NnBoDChAjBJTVGRwOjWV+cMR9R6UJ/LjjmG3o0kQhuB5V5FGThINtqtIn/uudunXcVSNEYSrZrgH
TUzmgAzBCYWM3PrS/spHWBZItL6aqiUPuS+X32Fi/9lxaufwk95//qv5b/NP/syLsaKz2/x9TNv/
+P8odM2Ak2X9e7lrt3e8ruL8XpEw8efstT++8ff4NWHJ31xbsw3bBLdlQ7YmZe33/DVhGb/pivkF
QjrMLSbTur8FsDm/6VLphisNvFqa7qq/BbA5v2lKGobL2cgxDE1z/iMBbPycP6UDKkW9Yjsma5dy
dMu1tPnrn+8PqKvr//5f9P+qawprTWkjkUJvnjC7HjhyGu31Txfmj9i3P8e8GcTP/dtf47ArGJjL
IfHPX//TrwkLo656nVahDuyyz5DBT/e+12xmXaiG0aoAAdKx1zR5tnU4yM9uYXp8E+x3nKk8rtsK
PzkdqYDOB6LVvPucopNlAEJveqzdjDRxPSii4lPMXSAiaUMHnJCZjK19vdpJQ1Dx2MueZ0WW2s7p
Zv2v9fujwv38j9Ps/sHFdEgJg/+jTM225BzF+Ke/UuBBG8ZRQgbEHNEbZ9uART18/fvXEqbgv72Y
jq405YJglrQz//Ke+boXSI2AgZUu530UN4o5ad22qDTg1VAXmahViSqpCfXnclAfJXlAFD0kxgGV
qbyHdnxwPP/JSW0MuovB+mrzX5HzxP65MjqmeOQPB53kqr+UzKYLSt8g3DD93qBtWhMNsSwqDwDJ
x1Q+dnQcPCYtofkx9feNZW5aUoUHrm5Pd6ph9U2ZPuOaW/nk2BKyu9RiSXOA8W8sti1s3NqTF03r
gSeiHCw+u46GGsNei06kW5xl2pK4ZTPx7VfEXmhEpuuDy5SSXvM4zOCBRc4c0qv0LSeWeAJfTSNd
I1xGEmUc/sJosqCQRn7hLoy03dUE0Yj0vgR2CNho2ckaWnaDMC1Bl+KC9EH/oH3hmMEDY9PtSQ7Q
+FbYvxa4UiFbgoaSKy29hwK6mPecIF3F6HqB2iGE4atBuerap6lGIi2ybe1+1VW8Q5GMTMnYRL5P
NxNtc35O8CSW6LOn7mxOXxbGgpARdRI190ZQHBW8Rf2ehNa1UXtrt/P2jIyx+GqrwqYjzHvTBToj
Srk12vnUwdVGgT9E9n1hNlvHEhzskk3m0q6VxF6gHAY+74mPCZth509LG6FRx0CNGlNQ9+oAVnPI
aYgvnY+cIjxHZswwC7Aty0GyQ/qxT03sQkN5DsLXCT2fXb3ZvME6yvOM9OMp55yNz74Wh5IHXLrk
RSAmtZyF4/jHKcxOxvhgDDAZoUpFE0hT0T9ArcHYLxfz8TbCLkh7Y5G2nyE3yhzqYWlvKZVurHN3
OS9xe09nncbhKw2GVc+fOKEh0TF6KH5LOxmHwWJerz0peFPlJC94ml+zHB9Fbm3qcqSfpV8hjawG
g6QCDON2Nq3dEC9wjmw8Eusorfch5+lsy+XYcwhpQvfc1Tqi5olxn++gtg/full97Aw6Y3t9OLae
UP8iNvUfLiGO6SqDXEHL1My/X0LQihWF3o+M5AWjtfBXweKY282/WKj0f7iE2GBs2GWka9l/yaGN
fKlDGmKl0mp/LcMbvQC8fA7HZYe6ukYzM0Ct4BDZNLOP54gChZBId2G6jxH4IGv4Fy/oH+wPqPD+
9nr+ElLbIRUeZMb+gDKOkx+u4l+pe2yQMIrU3Ra0+v3293X0P7uu+WcVy98VOf+0+Pm7WoiQ2j9e
3YoM17/7x/o7ufW+/arGhy80aL/XTew68//5//rFP/JfH8eCVNhPEmGJoXr48sP878oT3eTi/vM0
2VP48b/+ZxW+/7mi+f6WP+oZ+zfDUrrmgvyiLrE13sk/yhld/437VvFflYKlYZmExmZ51QRz1KxS
Ohpr9jIT0A4lx/8tZ8zfvmsfbnZbutyN7n+onJGm/MutZFua7SoE67pmGbamrL/sjkmWsi1205IR
gHxACA+lHjPckYi0fhFx0F1ZvFIa5swCes359JRFGGKfASWUPNYVQuhlZ2Hzybu3NmS6YEpgiROz
YijN+Tql4zB06J9be0DrGFUdgQCwVFIM1Kryv6j/3klZ6ADf2Tcrmg7IaxCqhDLZ9tb4g4BbbVtE
9taPy7Vzt5gkot8mbN8i40T8+xzBhJnI1cI7oiYGYtlUhf2pe/PVpaEWJNe8ZPw2+i8h+S+Rnb60
oQ9RrcRyoi9D+sqHuiFHtkNCtpDgpDaTx3ho5ITW2efJZwasm2+txbHDaIInV7Y7b3Lv81Z8DW75
YQPhS7XyChaKSWbOhggwq+WPp6vLoxip4QJY7KRHgtVAhPs8HYNDKMdnTo5I8x2km4YVvHh5AaxE
J0GCSCbIdXvsD7g5WXqTJ5npT8juqi0VDmOtgqaXLm95UREUFxBO1lRvSrN1DlTyvYNVY7AdDdID
oJjzw3X2BjAk7Ap28DqSvYsBZmbastn0CPFzQLQ+MIFCK4mwgKAaJOlPo84JugyZsXVNeWzibJty
2F0mFryLIra1VW2MWAvKo16mO1vLEBe0b8JeW43fL3233OqkBi/ttr7W/j3hltc2R1A+w4SrlIA0
325X45vPMAMRi146+sIBz1TE0U6y768zSQzkMCR4INz3zHe8HcC/o0GoqWFzY5FdQrFWEYeh+2ji
if8+6Ujel0im5w5YtSoHbOVZZdy12zovHrOYEmr+UZFuvMZudEiSExyKaFnJOQIoJlzHxdKcZtw8
WTdsCZF7NJ2UBrfF/RLmOEcmgh1ADkQDrmHfRw2qKEk0d1YP6OJtaGbvpHFf1qgkXc8S+96h6sjY
JfD9DE0yrhAvFvQBNlaWfzGdUbq5TwtkAwFSb9Ia0VYxou0nYycj/17IcjbjR2ztLhVHyEjfiE/R
xPAGrFG87rLsK3BJdEPkCgB1RJiL5dMfWgYy4s7tyVgiQznZpFipdRHvRYqBrHGerFK8VbbuLhIn
oJM69o9nlDO0ySCeuQlo/0o/ygb/lTfZ7zR4rgGy47xNvkSYASLSUziZM4Y+jH8OQM7WjWP+QvB5
KhP/uefmskYyUkUwm/dHyMB94WBNjtO3jq4xUvEFroY9Ag977eE9phvdb8qsu33zYnqUMSBT4Oj1
sbNC4CwxUg9rRdAjrUKENAwzJ+KMymhdd8W6tmcHgf8znbKBStmDS4il387qYxVXV8RqOwgzEt9T
TXxbFu9tjcACGllUuGJBUzFkzSjJCSaa0x1z/QARnnolueORJIQuUc9xY2AeqBX42f6gpThHRfUE
IPeAOXBXFhFvIRktyzHpbhEslDXEAygv+Htjnx9Qmja0xkCt5LZADM8846lpA4MiKH4itOQWxMad
ozufbSK0ZW8BAicYd/5iV6egI1BZOB0hQL3/Euj1axD61zyaY2Q8f41LjOa4FP3KSrubqgE+VHr1
5BvpFQsvvgTdWFgIbVG8OKcuTlYdgs2tphufY1ltq6ggkYpuKdA4OD5k+A7a4Gwnr/jhmnW+8Rhr
N00FFNZs1i1zzWXiIFwbqTJnVfGmNVccr71lGz8T4HGs+lqj6nVeptGoaN50b7bnIM4fW7EqDfdq
uzayHmFuyxE+BfOI89RNmwwdx6bq6SuRN3xU9T4DtX2K+vSHWeg0rvz+oW0RuwrpvGI1Otf5wKje
RkVb30wfmhixte7SFeHN05wTc9QTbBROw0SnSq+F/A5LI2zk11CZu9SqTiS4Ef7UbNlHfzhJdE/m
hr6QpxAO0ipNJwl4P+Z81pmPMnV3fmAgZvDGWzNqZAgxbRyy5ogkdsas4mLgPKTMW81sHrCcsSmH
8V0DbrBr1PQZhPgQp/5aOdWbQMWbesar7Sk0xSxtauSpxuFUrS3vV+WpQ9HaaKxQidmjteHggt+4
qIiHENq7p8prRLQdogHyf9oBAWmQ03bz8+5iZhltTafYWiX2gqEO7vLysUruRdkfre5aWhY2u9R7
H1EIwTVgG+tpOXKI4P9FKx7mHjNNlFwZyd1hYBMzZu+0lhklN8kdg4rzmJFxUHWH3jQ+A4Fis6MD
j8sO1l8kFxFa1w3En7vOz7nlk/aNmljCTM7vJYzXyO5u3STPoUDg0dT2HqCmZBfz3a0ACTOQarVC
LoyZhFhvToMkntt4jgziVKys3ceVWMSA2znAI+nSsrdUz770cuQc3DuP2B7B+swXtMqNu0pFbzbZ
dmuhcb/ZA2QVSvLRyS/MLxlH0WBdmJ3BGJFsGKDmRw0eaICSK7AdFhuB1i0VtyQpULTE4YVAXofs
j2FlEtBOvOO2kvJMmfHce9F5smike06HIQVtIzlmK6n7V111t6nzyHftga8zlQOSWzz2WwQANWJ7
/CwLcG9LKXjohIJwlBLe0tSAuUR5dHz9K5ymr7oeiSxahR23bWQBHKXXcpvamD1L5wrj+IHqROqg
qWF5tw2ETUWqLUK0z7oWX918vHOdZpf6UCORG4Dm8H9h3WJOI5BZ2OH00OaoJXEZWbj0Vr4mxMLI
UIvBL1kZ5BAStbDryWDL0upWKdZ4PTuYfbGzcD6voIss6ig6IIh7rrP+Ga8ygSMtGRo5unz4Mm0L
Ks+aAxrne66dGJXMx3UsdGuHSYotuK1jMDcy9oG0Rul+UlCIMoEDtZVsuibhoiay1d7JnhibmQs3
n8+ynXPPCnHFdA2cAlXftissk3d9qomxwBbOglHXfJszaFRuRKaSa1dzRk3wkeEgYhGhRiQ9F06y
E25sJZ8dkicIvCA8AkxmaEHsQTH+avqI2JmhHHXEkkvLxorpjwAtc8KVsEJjWK6BpeUfoN84QGcx
ibxcRPBibIUoWjnlv2YWng5Lp0xkzhb6+mMj4hfmRnc2z3vljggye5MEH7l0reFZ6yghZNjwh1IH
yMkjkkQbZpDRpxVxhAQUuzYs72XeN9oE67Q/3AJzeJ7fobJqKGQ7bSdMsttBUHJYxy9UuOirNOKZ
MLPg8RjYQ1nG3SpFFa4QxYzta9lbLXZ7czZocUpHmZlmyU22xMgwH74mvb0bvHhHdCmQIAaWYuIJ
nd+SvB0OiNRHnXrQRwkCeJ7HJbfCFxnVPxMXOmBBj6xjNfToi14IrgU50MuvPotOJD4d8+ZDFuqL
kHi6PZOVEoFzrDOLCQ34XxOQuDOmeANGEqttLXiyGuNH17b+xvRnyJvahlr0w8OnxTEJ8MDelH71
5OaAXqIVcrVm31eR2iIKXjVVCsUAcAbeh0OE4T3x/IcggvWSeNWwtMheqaGZ2JMZ4SAVD/Sfyewd
1YE7gPvFLQbEnyegIAcgbYp2LsEVrl1riLUJr6qlceLYsTQ61R+7ovwgXO9t6MJ2F9DAo0Q7OpVf
bdENvXDiITOnsFfIJWeTOKwaNhJV+rTfBDJSzPDnwjujLj+FFOOiRp1Pw6LVRx4pg45yHB30gmrB
j0jV8aYET1AUkGzI1FXxysqJxC0UUctYdz99myClsLkrJIm/c31VD4M6THj7o2xO1a51RIY2jZvG
XUZRPVsPET127o9CsIs0sVsgVMNPmnOcu+VKQVZhoYT1ftVN/STaAwNEsG8WkQZGlv4s5SFTcof/
f61L+WXL9mjVpFSIO9DRe3gOqzLDazKHMPRtODeiYLLp0UPYPtmh+1RGaHyAi2/aTCIuKqgUA8T7
NcVBMhl0tIfwRVVEn9nPPF24y6Xx2o36y5QRqJxwaLFq+pWfqDvPNXuSUVYHy1M4EQibgnJOICKG
GU/MDLudntazDqZ87fHDpM1djg6dFm36gZagX7YKebdjPxtoXjaRySKSTBQknMKe5l9UEa0t0vop
iGHW5eZjoIqnxos/vtfgzkQMPcqnFvOBggnFYZNZvMGvrmSH6StjpyjQd1aVh8d9urNG+zT9yIf0
OrElR21/l6Tuuebx9UqPIpTU3XWS5w/lmL5O9kygFNNe88+tQ5WXUEKkpb4my6ApiuAg52DqFPME
R59s1QehufIThKxBFhEqlY0nkLKIMlm+AB9s4/u4bUkCpZ8JuRtvx+SuVJH/qgR5JLPvsvIQJE5N
RTESsrePd77pftZl8eT41c3R83EdDb+YtiB205FZRXh/7P/N3HntNq61W/aJ+IOLYZG8tXKyZMmp
fEPYZRdzJhfD059B1Qb+7hMaaKAvGtibEGVVlSyRK3zfnGOmEd13y7hN9NEB3361Y/BdYTikGOD+
ZIF+Qja/zfoCY9sw4kKviGhEkugmucTTGD64mmJvNRucSgzW2JgIyejehRFfdZNpKGGVFjBIxcMt
iDAmBx19wDCe3I0dzbmCvDO4ZPpJZ12zoCL7kdsze8oJtBNlQG5i1rkFSeEqDg8tSGwAxzkdxSz7
xi7B5R7kyMEHmS7JN/4wD1ZLBAbsoE+3zL5sxCuJjZ04wS5ssTfTB5qnZWAtiF3A6IVuHFr2DZ0t
wqLAuOh2d2txIIBQ4LexO+YxazaMiC/Nti/4v3N4CVyh7OiMBysKtoF81kO+oM7sP6yGiyTLtA3Y
Majl0GOAB9ICqf1dXJKiwmi5ofvsn4gBefQli3a74QMQEx+FOVivvU3lvOzn+r0OG9nkO4Y0BdKQ
dGi01fkZTco2r4ZqbyVykwKOeEBwrtYOVv/WHT7ZbED3atUpsL1Va/yue7lWyNygLwaPfVRcDLeP
z43D9NFWxJmQFx7w6j5G/zGkZAgNemWhKXTjk6GQEEMfCa1MZ4QPv6skeEYsN87xByZaJWClXW8/
dZY85WGM1y8bMLyPdBhw7X57imAOs3Ef6lFCgWg7FttWF7v7sfKJiAYeAg/7bPrzW3WrUw2XgEAU
1saYEfpe4rVaaOV35tlqoY3li56gzTPJ4hisz8Cfkr1BHlaQGczTYD9UNKWXKAkQ3KTGK24asBoI
XouhRgRieutAwepEaxbuwrn9wAipOocIq7irV2m6B7fw4WpB8+FaKP4d2KtFnp1IbkTfJdqvegp2
g5zDCgBZTTQLOg9Rw4xZopVe7ANZ/BHerSuxJEr/1Qy0ARWhc3aUf2Xd4yS2to5sHz6QP5mXISqf
elW/wjfSaHyX5yYO2C9DV3YyAgSTOUVFJ5ui6Fnt8MmcDYM1EfmPLyICEowPGVYD+coCe2w6EiTp
FyFLxz5XiwT39NIYO76u1DoAbz/2RnAd8/oPogkb5sLRkiggJjpizjQQj80+qXCrXeGauBWCz4aq
NsFhL0kVvdRmvfRqDPXZPJ8V2dXqZ74cSJu00W+9QlaesB2jOVQ3EH58yb3k9dVnUAp/PfjGVU8E
6FLNjo/1BDG2FU96VeoAkDrWO75bbKGpjylcgnxs7SXiYrTVTTknU7FgjALnN1rHcGlNDOpuY3/3
Yku4Tr9hdaHn3g0f+bFoi0sOXyyYY2Ann4+rHvJ1FhMjLvCHwWAYN5V7ke5wmBDbN+DoVqOqfju4
yZbsgX3qMRVSN6N5DiPaqbYx7QlSoELTdN2+I4hJa/Nmk0M2mBokYPPO1vQykA+fPl3AnZ/EsIuQ
ZTPpTt2rHO12S3jqQyY8/9RXuCkVlbPQBG0mLEiYmGBjHHFoVD0DXZ7xOvXM+HUVrwdSb5BnTAUa
QxdhnAtND9Yyw/x1wpQOo9k+oSV5V2yUy9H+yfsGmSx0xdbEl+kav43RvKRe+azlcxaMXb+mytjT
f462U/pmCHiuc9Ospkwzf5W6jdeF4DrsTB3zotfu23bCUOyXVHlTUgHVGrpKAou0yNc5kcfbTptj
BlO1LtyiX1FUczAoYHkYTUo0SQGfb6a9N1SZV5Mszg4UsiFWlxLvEVCmGKOdnBh6QgbJaa7fTPpr
QJTwQ43YLUxgNDWIPZoBJDTulAVKW9Y/or+YoW/uPBVtrLz7qvv8Le1IJCKv0aHG64g3pJ/gsUl+
jdJhnbpiUaAkeBnR3tBbxIw68G+vEkrAdSCO6OUvqvAOaYap3MhkTNfzMtilvw/NYjtIkstqi1JR
LOp9KDU4GWH+VATgBqAILCpZIyMLH5tJpES4jmxTermtW3kQ1MWWESuAsPQArJbTEZkrfhnEcDs9
yzZhVvpbG8Um9zhIPewAD2Ouof1M4ldln8BnXLx0ePdEB6nHCMjsVuO6k3SD/QDimgQ5R6V10amG
e10UB7BbX2Vu0gMM8B5RifEXgNraVSQ+HK29GU3zq2/w7TpWiMI+BUnQ3dn0CkROBnGNprFpbSan
Os3/C41djlsV/Vai2RxTUgTisbvoHlFKfXtuC/fRtKbXiuCCVRUHWy023qBurzPFhZCM3LkZ8lxf
4xdir4J8MfzuQudZjIc8Rp+aZU650X12uURhNzqcKyfyf3G3vUgfs1NC2btfm7HvLJO5itK6JWsR
Qd5TKChlT9hup2uMfm3D16Ckuer1ecyyLqJqyMgqqJ4W/rBG9LANiGO2HDADrjUc4hTGqIcp3edG
KStAnfmU0ohtNJjHrCxOtUE5T2gzy5jUimUy0NmusoGIiqemNBaNT3fCFsfCj43fKMHGaHgKM+fQ
p35GRxxzFQGdi3DyflmToqQffZhxhXMxJ963Ll65ezSIpwSPUqlw6majgvpJm8PRZVO8tTI52g3D
vK9YxYdczE3qkAtUCbwS6c4rUQXEGUwlq+puCQYzBHuFuY3xMgL9KwlimFXOnkZQSinXQTvb3QgA
7TLKQcRlf+kxuHVqbS7W0vVUZe9dg6YAa8eb7LPXWI3NJrG/NB1KqF8Z3gq1Zopte045OutMQg9T
E72S5vWTWcLa6gbW2QEBIfEtJ3+k/uJ5NT7iFluegT6cmlO38Bu++6CC0tc2+snVDeBmZkm9xulO
rtnabGHkIkwVa2CWQy3GZQx3SK7FyOYhN6wvDZliaHVn9C8vgY+Su3Pta2vaXO6GYNagzwV1nNnU
IiMS23dy6CfmPr1GIlqSJOXNIKBahtFBuGIT/RRNhd5Pp3vRkL3VJYBQJU0w59vxLJ/9WrPWp+ld
kbrRoZPJEd+G3QcupYdINTsrEr+/VRG/2GV/aStxYeiIHpJUv+rA11SX4/oybBgDWvqhV+6p6ggl
KNqBwESW4qaWnTxP/ulVRey9WomSzr0kiGWRSNQV8fs0mOYiCUfCJURDqkExmeuycPfGqBXLLmnf
jbE6aYoScjUNAO7KCdeOH55IEHsrWBPv+5oX6klKWhHhsiwisVewodWCbGfH3XeLdNPvfsyO4Yh8
Ux/pTfaa5/64kxUtfKmhY3HTJwpfHxkDO3E8MwSUamPXEftUzcZDwn82fcvPNGfG4KRnQdQdNTlG
7N7ZmbYOJkuxMMh04mlKNI99N3zHPS1zXULhScmCMJjc0OSAVib8/ezYFaqEKnq00/hbq8eZaj5i
jCRotSXSudS6HZrwjqYHW5a5AkIRZ9y1vF8ADulBkqyL+KY5aE5MoJaUD+FkX8yG/wBHlm1/Ij37
PA4FEqBQngpRbuPBrVb9gEVMQa1ypPk77lmozMTzKeHmqhzuPmIbWRmRYELJdhdRLdxQmP+TMPdQ
Ydb6Y9vmFJb8Tq3itjd2qWh/uTElx8l2wwM+YQgZLPzt/OaDqVjNapthtnnUtYCVy7XQaNhwKENh
tvmuRPQR2inBfCU4UVkYG9Ee2UgDhmX8p+xf/AL7f+NjY8QPVLG2CToTXvfpZXa5gjfF5GHEb7li
Ssa5RNBHjlEMhmUn1SsZlv5GZUa2iQgy14Otpfs6tYjiTzidcFy6Rz1zNS6xcpVSJVz7eHUpXHNR
usyGjRNWRxXX8tXtiWZobaK4ZQKhoTapyYNWrGAD6+WcDhZO3/ngr6Vt4u7t8mwZWrmzkxLwYJoh
MEpmB2iYT1V6HrVZg4agFGCEPmyskpoM2kxWOv44oWRq33GAUkADW5SRVe5w9QRDru8svaWcWQDn
JbOUllOcGgi4gYqW7VcmUVO7A7WBBii/TRtHhCup46XSSalEUlP8Uo29T7OuehkrAnnzcs0FsAl7
bXgUFvvsth1f9dpl8aPhT2txLHbjjYzan6ipA8Ay28BioUufAhZWx8QuqCtHmYrW8XzL1+WCtj9M
n5lIPXJfa66FgQWwEhS54sEPPse2lhsZOMZyLJARxoOR4LCgNFla+k7l3fPQAPasNVz1Y3Tr8W46
Lu6Jrtg2cbHP5rppYfgRLHyTvVOU/tGlla9KR73XMb3bsko/YtzNGYl7KTL5XUw56sjq1FbzPByM
j4wZWILwAVUm9xI397vCsJyy/tOF+EpD8sgDE/q1WYoNcSn0kVA9einYzLHe5UnXE/sr3lXhkMwc
MpLhSsWGs/W1QF+zbATnyvCeLip4E0e/1rYafm4zi9MVyoJVIdFgxx4tTAwNmyjsy4Wo2xfMnLCG
i20NxsHOWFp67LCoJEU+9rATSHXu/LIkW2G8VX7/mWRcdw08yrYh2mS+buLExhDVYmUx2HkYsfNd
o47MLPeHO4SwiwxmH5z9E3F4t4G0Suxb2CmTIHpBukHxEoxceM2LishcF1ECNvNNUvM9x4wpAbJJ
NfTbycFM1rOAH83nLqo+lPkBK/emkeaHvOxlZB20SCyGMHTrLmahh8yYuZxe87tJuM2HCJW0pePD
hVWnqDSsoNXKHzNnWq7nSp8ImkPlsMXBpxYNKL1NnBhuMzwSVdPNMg34JHm6JCLlyMJ7NaZ188h1
Njrte4IPf2V2WFDTrqIcWuqvk55DFeMS1Fw63P0f3Ig3b2r69WQ7e+xjhWOCKhTbTtnt3hzwURJa
lPGJbzpMkA9s96wKRWLqH3QMLptoCL7lVNNQChKaiONJMxnVygzhJgBpMCPqylVzICvQ3PohTwc4
G6lQfYf053gjOYYkCxNzVl9UTWITScMI5fqkIy8rP3iRQW0zr9apqY4mfrxnvFnwQGjpj+60rwN5
zDAvwghrmPW4k188VACTQ4VbN7P6h7YgOjBi61S314xaP0NRe7JITz4mhlau8DLoy7GXxbpLEE1V
RlRuvBgzYqkPbDAIxe1KPXtppoH+twxvdRDmL7ABqcLqfOIhU62w++SZzWbyPPrqc+KOPRptkjzH
BTkTlaeVawM8x3Mkq8/RE1QUEvUN8ay+3Q8FHu7Gbafj/QxoXr1tYfqg4KSLhunkhQFWLawUj4ow
a/kkEj64jn+/LOxui4WGMoFtqktvkgeSppOxNHzX2BcGAo2mxVqcTDH0DKPCTOQhfwEnDvrC1vx9
FlaYnHH0ZaOXHuOx/dX3ebsHeCIXMe3qrZEyzxZG6+z4MMQChUB1CxoUHTOPg37SKvDSflN76GRj
W1TLAHTEQx7m4wZ8AXIL+nmnqPa3td5wNj/Vzo+EtHdFYMhj55j/PF+W+Ej0FgMCzult0mnhFZNf
eDV9dzvVSfZ4P2PNA7cnorPjo4ZYI/r+pkElTnpv3yJDePQ2mP7BHXibICNzS8q+eWUAclcpIWhr
orZYRok3MKy0J2xvOHci+ERAYy7NSu9elTSOBdfzfJcbojrobbhXQJ7IutXpuMvpQwSwYYMsaw7G
hA6ysgJzY7rhzSMN5YNQXWvRdj4wjRZ/t+uy7KFIXqwdIEH0Bx/Tkc9U1Ykk4ieqD2nIziml/E/7
CjtTk7k1ip8g3cEd0ze2b35mgUabmgQqLkQIyIKAZCn16dDSTN/4ll6vG7SFeA6bXYHMeAN11Njg
RxN4PEFelST3rvEBr0IjsP9A3js0DRmPc4HqzFrKAY7g9xRYyyOx1gPoJE0/jxLnW2xSZylN/bWa
+DwNIs2XjkQTigRfv7kYNAa7/migL3r+8A0Ry7qMjVdfHNd/ztwO2WNpvoVu/wLHvaZXkhLkrMPb
aM6qHufIIxK/bfMtNlztOfXVU6f1GQb7d1w9Nh1Arz7l9Db3qKoWKLkcNgDBg1nP21J/1PhW1G8x
dC1/7OCmHj53j4VimqxaD3s75RT3TKXE2cB+IhLTpGMTlM54JA9wWnimSfVBgCVyCDOhSJGgycHJ
T+5WCFlRas6Wzx3IUkqHkZzz9diQckylnL0eCEmwNo0HE5meWjX3fRnerRvNfd4YoMVAQw4Ru5Gx
FV49r6jjb7ZmLUIw1thBeQsYvoExeBuKw0sl6eGPlU57jDAeEgJ05De9jRxYhgfUBOJIXgLxNi0c
JVRd68HQjMfAr71LY2bZKkE9Dzkq8C5aVPk7orYRIg1JskwcYjSU06hnxV5wa5EmaCi5sUE/FENE
dHJMWEJvtBqCfzRYGQl10vwcurj500XlXF0gUgU29Mx9DR+7jtCzuPazNRlEKGagJBzC0NtZ5mdu
BFASdBBYsmN4jYhL2c2K+AHr2B7N3XCxO9Htstoa6A/2N74k70JJJCB8aCISuSXXsRDPnhZrN0ma
I79jWTjBJ0Er8GbodAFPNTDL54IL0yVmYmyTTdJSM1UtqXwm05QKuXcsNyIQgfrzuSuScBPrGpsW
2T65uOGPqprekS0ASe107yFwAgPjZ828lI7WXvgFhUxRvf19I+RZLkNVQNYI5jyI2dJf+gFaOfBS
A/SPdRdGH3VD8xC5/wAtOE6SdUf55LHtKiou4xd9DO3ArYY2JqELP38GIaDelYeWC2F2wjzalU/E
MS0jZJ7nwXF3AfKwB79x6p0yCoYWx0u3lmBnbGP4V7l2LQGcMKgwRTkJ8WMrYgTpwLPs24/uL4DK
2jOBLZmNGsHy9JzirUEhJVNf5cgahpxOem7JryRmn046hX9w8RuwrB4uSRM3y/tbbGHF/RVg/7+W
Bf+Pit//TRf8P4mH/7+UBaPJ/T/KgkcE1j93nfLuG2/QLO/9qwk27H9horUxvniuJcFpIlr/qwn2
/mW6jm6wwBa6y+La4if/SIJNzE+SnE1dSMO0TVvgtWoKJlL+au9fCHh107PY+7iwPO3/G4eTKe+i
+QKiRpHP79ThvQkW854Hvp3G/X8xOblWQgyCRHOUsFKkfheIaQwRppSIX4xieJDJT1K07V7zRLuH
+HwySsc798GuqWy1dcm5QQhqZ7doPihX7cDy9rRkqNrJzkveYlIBRzIC4BgWt1EGwxPtvcfM7MEu
1IO5ToPU3uOupxNon8dkpK4QSYXdxe6Pve1+6WZv3rwiOVqNqtdMqD8GL3qWc0KEqyevg61y/Ijs
Ft99lbB6NdLHUIcD7mbkVgytvsAnL55tVYsTjYZfRe3rz7EBGyfz/WCjTH9FFIHYjrM/RcC3vmix
oCmS50cjYaONP4DYd/+hKEOqxyFhv4fGEluJXnsvR5CMJem4i9Kz2qXdE7LcdZN6mgCs7ihJY6eo
pb0w2NmvNY8pUW8rAIQ21aloGnSKTrC2QSkzFqJ8oxdqFO8TXZwH22RVApj67ORG9hgrgGpSiY5Z
JGE+84MGR7WE2p4pCXeK2PtKC15zT7Fv9vDAUsigd9H0HZ4BF/dYLeWFbaSxsGt3m9bKftTcrIF3
VetfbaaviCH8GOOsercwcyKYSJdj6aQHCAnJbmjzz6T3v/tEBxVvIFRtG2NF+c//XYBlIy1HpAtz
1MTeLOLqnAL/DGyrekpq/Qhm3V3njg9KbrBBRyaU/zwMJX0GpNcnVIior/IKwxvUlDtv19IAt1NH
aGAlnGErEuYjmGZb19J+CHdTzz20VzfVvGtrFWcQRt1KI0P0ARtQ9dSz0IJoPmgoIOofOCrjPkzt
aG1l7JE0rdNIiw3NlTXCh4xtTT6IPkeOKNWnDHZVEXy4vT0dwT9TE2+NbBu7Xbsbo+QNZ1W50kMx
rgrYpddG1+PHuncf83NrG+Oby7IYIPN5sO1bJ7gLsiYjj9wh8KzDez+wPV22VoBPudbwzSamDTqU
3Y1VjBFCNP/i9rW1j3uzWwE5oh3SN6xU/BJAMZrNMO2MpdUBoS+t0t0CzHke2rDfhaW+7cEezKBH
sRWYwdaWZsx7uzF/0wyS2d3M+QggAoIg0Ng8Xib+LwT4wYLMA2KE+upXY4CNgnbQXeLQERc/K3/I
IiSIJXfIR7NDfd0H3q0YPimMtLiczeLUaI9KHyxAOIGxrCGDmIZ7bSOr2RaCMqqHRA/d2rWrkvDq
NuGHAri67zsEjY4c1SN54DEXinjsAgvqRhNdWaYD9HV953FwGnQfpaq2lJyrS4It2VP9p2qj9mpY
Qr8UyY+RhdqBls2zBT1uExVVs08C/Uk5dbyPm0A9A+VFJDIKgggb6yD8zNlSbW5I5OGArrw55CRd
Uhmf1CqIhvbcua8hVJiLP8/r2jzD1/DfZ5FdsdZ7uQoUtKH7gcCF+KBnBRGBLKwWtfKjQyabDGGM
TVcmNJpzQpTMOQpRVVLCZaUNViqJ1jJtvWMJpdfHKhi0B6CFCKx4zvbTS2F6A27NLryxv4EDO3r2
/n5a25CXigwvQB07YjtoVn7RbOoYRcRHoYfWc1EZEJZCQHiemWlbtyqtxyaAUkjq1UsXssjph4Ig
FwqhycFssmcUppz6qCVPFuqqzvayddS5390A2u1B9V64djziELeEXB7M0khPbtsQLzs/go39z6MG
V2Ds0mydIofB1hkJkIlhjLeHAtSoodL86OmqIgwwSeN1DOX9sxjN74JCwMLsZLzB/esfQodDM063
uLSaswgECAeVZUdTlHI5oPB7GNgcHKt2SncKX/mi9ZX5AqLFonL+WtiD95xEpCREgy6/QJKtaxP1
UWDW26jykiNdW29nOtWjpQsQoxN9U3wlxUKWrXnUHdoSvVWlCylt9Vh3Sj0GWGF20xS83s8sp+i2
ruMgaJ8vDq11x61lV3gXGROXTtQSMTdv9ZETETmh+KPkmNU3j5yhQ43KFdISzX3B39tgD7l088Ec
vbce7jOkxNw9Ga2/oPFkPykdlAJsK7VGo2093Q+9olOetsO4iwjBZOWu+1RgHO2CTZ9vtfOqbSeG
4On+HLnf3RJE4bgSJr3kSY3Zvted8VbTwYbOH1zvZ7oNZiyZjHJjGdk019eZpCaDeHjXM9mScIci
MX9ybDpIQ8ZfadBPWbc+FTbXJ18Mo4j5Dr2bGLC+vMLJJ/2h60fwWLHcjqX1B0XOP3dAgvl/14fJ
s5s6KAwGpFhr8nSKBa9NV670c1B6KaveyoQO43ej86iBLNyNXXEdsxlNfP8HLahq+E8plGY5aWRU
poS2KnRzSVYQiURh4lzYHE1LadTJsxfx7VppbL5FOW3NZLDGT5M2O6VXz3G9y/1QpIUP2e2iUwM9
358xytNIG/RoBjVR6oOiwFiWn/1gDyxCel8dEVqHzaWfYvbhbDMfI9Ea2ymEY5S1ziMm9Q7Bfy++
TOVCpuWSXI6t0F4DiuUrYUU9SHVO0do4BKl50fF+mhrjAVHiioKud3QyBtkxpm3uZor+5nzKlsnc
Y6yhnpYVokaTdIykpV3xfAULO5UD0EL7Oera4ZwqLXn1DCTtaAif7mc1NUC7kvlzTMLOC3nr92dT
GPQHLRqveh9f2yCwv6KCXkeDm+SpgSu/jxocU7bpJL8Ia1x1Mc13C+jYwgAJeBYGbWyG9255/6PV
UQcj9kVqBUkdyquOdIbimrjeINa0dQt0EeI3U0QIBP9ZV2D6C0fvf6WGjUsVujsSjOVQRdwpEbtS
hMXD1lFNv+vTHl2J1zy3Lvk/Rd3pq7Ca1KegtaVP6qPoy34N5kKSsjz1x4hB4WFW11hBDTHGLdud
SBO5rEtveMckoT/gsrVOVMTal9Ibl3hGVxbM2n1UDdmxoLRO4XV+eD9kRZIfa6GxcsAKPCCGiVay
qFE/iVkadz9HdMlalb79BoNBfy6SLJZ0x4IfcLk01wsMwtLPgneUHE+t3Y1PmaWG65RLGry29lYr
IMqZl1jLEE3ze4zWa058Mw6Tq6evTvjHRXis6bRyfa5BWveFQ7q0hqCwaYebObD2mMbkYvJlI3MZ
0h+nKxntkomeUeSpTVH2XKMEG1S+113uhzoq1aVSNLsD1GPb+3NmZgMvB3C90HTrN6Sz6YzgpHvh
rn4wYIS8SRoOx8AF4XY/7UQ6rnKz8f6Cfady+q1L9d/+IQfKLvPDu4O67ZdEKO3kOnHRpX+owLb8
0UeiVyILNc7oQKcKO6KtWABUKQ2sUaJh8UZEdsLAapWH/o8zmEcNs8ZSS5Vzql1mfz9pX9vQcyEY
IrTV0KHjXhr2wuqyr2Rml2PokY/enF4nWzj39x94Klkx4tdvZXCyW8cEv4U33OiD6iX2hDrGCPr+
nhZNUj+SLvd+/yGe/vqCZe14P4v6pL8mbbXMEgwJaFbaZRiJCQPJ/Sj9kMdll2FejJJDZ/jN0UnE
P4e/r/lfzkU+7CUql/vrtLR9iUditHWRvxTtWKarRC8DOi9RO6va7DMgRHm+P0qz5DuDdzvT7+W5
nA9ipLSQTLiB+b5yxmg1fnhGSnulCl71sQv2EKzzlXACdG1hvu0HT3tRkcnzjZ+RzuqNH0mTbM0o
5neqpLG1HTPaTXWar0unqj6Hrezq9BP9U71ubRP2sHCK14TsiPuP2Qki+zGm7EhzWzzlMdS6ev5z
9ZiN1HXz8OJYLRlwnn2pNBSzXTS+2ylluBZRNiqKfnxPXow6UrfSDI6uOSDAKdNom5SRextKgAJt
inFSoP+0yNh7azTKV7NVCllfsOY+ZncgxbgZcU4tmy7kNhRxvrJ6F+eMa/XrcAZN308R4EeX+yNd
FVfP912cELzsfqhrXQMTGH38+yk41RtZ9yH+MbikjqLbJw2mfGLcUWNTr3+NhJAr4JGExM8/1Zmg
F1TmnT2b5Yvhq+LkGWW5s2HpEu1W0+2iguksZ8HUapoL4nk4NOcKAtBYVDoKnjaEJsa0BRlSZ+VB
XA6Vyq6oV/pMkWQ2aDQ0SVkbURar6dRBOxTh9u+5BrRwHYkOe8qUQioCTk22QckuSCQnyJzNmV8o
v9wPIhH5CjxDs2xyyBVp7u+0Hh4w3ZEhPqnEiU95SqTH3HG/P/Xv5++PNDaafVCXjx7ibkPXSqRB
BViiWMvM3Sitj4hAw7Ocr1zlBKuMMAe0SLylNR3DCepbgF9nftR64wS+jKg2b6Dy959+cH/J/UA/
AsVH7MzAMBeGGrmiDf7K6bXO3f5k5dlwuj+S86P7aUoRdGvU4u8r7q+vK8iPaWQiPW7Mevbrim0+
n6Lhw7qQgeBlsU7QCrLgfdbRBGzcarjRrLgA/B1nf2G5LZ0ifdPJuH4QTS1PZD1kbyrxcMmwNNXI
jXmCNvh4f5XZNOlhNsctXMBpeQOzoULVHPqR8WxM8/UKHuVpzhNYR3nv0xBqooWcWN07aU7kL5i/
98FDdlyDaT3Wtmjf+nBLJy1/x48mD8RREwoznwJwbJYDiWA7B+XTO+yANQMkLGOWrJspw/zWtB9N
rLLXCLbMtUFjfD8TSWicZRk838+UK9tTPeZwrAN8pESZGGu2QeyxUoKwtAHntLzvExrVr8gpmd7a
0SHLLPLdR/Sz6JaILc0liy3ETH58rhnjYzsfLzb7n4vMr3g/zGVpEJBU+/jEUvkVjTgbbPajcxdi
eBylRj8qZ2mPBGpBXxk7WRtT7PArx1zlhbuKjZ4LeT5YftrAr2jG7RwgSzAEp2E5IblXALHbwPeI
P5lTv0DEEog4xRfU2PZVAw33gAa/2ZVJLa950KtHoFj7+xlpFIRxB7HDrjpJTr1hJafSVJ8OuaUb
7sTk9O/nQww8qyafcGInOIajMUJKHrNQHdUPHS/kG275ieGbaAKtmp5xISx81JmrOtSdTWeOwTvu
xLd6LHRiC7gIK0F21GRqb0luOLtK4aAr0zR4b3oALqKI/X3X0eUIw5lt7I3OqQAgtMapSLXOKiDa
zs/df3B/dH9urJ096NtsLxz5U4VDuec7EldlJahpwnbcGiMaMUKcnu6/1/03tNlTbEm2uN1/+38/
f3+UuSnfPEjqY6+LYTtESYQyJUi2OfMVEhIzvBF+2O2TbFj02TBeR4JuHzM5HCxlD9f7gcZAuur9
eloFFeBtqws8+gEBtre8dOSqrByY/Y1Ov2I+UALPHnxUG+uMy/10P2gm7ts6HIhWB01ySj30GCDL
hpVAQ+I8KH810mI/V5bnEi1YeDQTOm3TpC1a/vsrHA+5lTGSxWCxZznZJ0RY5SkpvRYwcN6dKKzb
sHTmh3QAdmgsg/39laUwGMurOXSKwoKTgOSr6DP9PdxP9SwG2cxe57OfkJj/p5fcX9x0NIStnpmA
xnV4jqwh2hvsge5nQ+bQU78/7GYh82SNzHy8bKbMb2LDIMmv02DLOWG7t101vYWyPDid0V8NoxdX
4MIUXqLpzfcZxaYewP391IgtZ9mJsV1aiffeml327Azod4DOW6CuOC1CTZ3cKHiPErqkyXxoewJ8
kf1eiXSg++RoZ00HA5pV8G90SHrPmjZAiAxcB5dYOVdeaa8o1hjjQ1dTblDjF+PfdGz737bHPzGE
jdyV9aDj5fURvaYGVLk6HLnB6+R1pAm51juC3Xp4SLs8qrW1AUnCbtEkdpNZrmuYsigyH3M3YZ04
eO+O8+4OYfZQwsheZbn8xedVYbmdfYkTEIhA2sPCzAwJATKZsyRCNvAtqvy6kWs7orarVaO7rGU8
F5+D4kJiBOSBAa5t3PT+LjF6ttYS6wWjYguCftnq8fhge2X95M6NtSTt/4O580iSHNiy61a4AbRB
i2mG1ikioyprAisJOLRwAO4Y9Ta4D+6AO+FKeJD1ab+bZp9mPeMkrCIrRQiE+/P37j2XLDoeJEld
/iXby7x3L21GKTiZ/s5B2126UIURvwYgt2JkM5VTbaIiXQllROdZG/zh2bNWg6u/kk7yxyc9eeU1
xbfSXNOK7lciCa19O+J+d9LSQxLn7BqfPgEwi2FTUdQ9OfHQrabUoLwonOyk8poI3DzYyZiTPDPy
d5E1xSHg8GF1WUyCrfPR2F751fLIA5/jCIJ79KOaceN7DdG9fflVib49cRiH8tBzvm5jsz9KN5y2
pnStHXhhpNllqU4lfb8s/yId6t/OzrGgJzlo6czHc3DNqyG4Uoj+6d2ZXWhoxw1ze+zXk8MPDV98
CzWEp8WhoAfqDb28pvUvwWTyCv5AYo42R4yCQfHMG1wCS0R1NLfkhFpsHgGQzKbvSGLBQviaRS78
Rd9+TBYqVkmQddAY4zVywuIoaUUSGHnsqlHTldXdph9WfOLktQZsj8+H2oV4RqttW2Cj7pvX2PMO
Xj++FhIQcdCgMmqr5s3o5SMiWwNjMuS0qA1YnlxG2nGZ7enk5jtEA5cqn+nCLtFNTU8XcLDCndmq
71aSeS+eC8wkaIoXwUcSj9gXcnYmtu/x3IWt+8xQ78ckpoeZ1ybNsVgfMdxx2DBVTM8g/9O0qjgX
6LjMHgvikAVklpYIw5I6IhfCzTDoE0qACfN5ihpmNvFvZ7LFwczNdSwdA/3mgIph5mRX92yUAex4
gC8nSHwHa3SwWpogJZacX9d0TiCvFAKzGgt4++EG/i/Q1M2xLohNF7naIaZEGkonCHT+tI17vLca
lzpMcfAoZnmdCuel7EW5m80gWxWdxIhD5pidtVvbN0gA6wO0l1QbB7aHJ+a+zs2of7eqD/e4HR50
EcFLIMue2Kg4j3f90xgFH6WUJr504a1npN5rv26LK2cVYsUcoo53pZMxY1kNEVirHg77bTSPwi+Z
fVvztO60OGXUHyjA0mLLkAvD/+iUVDBVtfdluuEYCZ608ONTEmKwDfWWECm6ozkI5SoZadKgk4wa
Ub9P7vQjnuCsRdl8YsyQMBGKOyJbzT3mBXme08p+0sL/SDSnUivF0WZV084aemujUrD+ThnUq56w
iM6ZyH8LqXto+l7ovuxzzGxulZC15Yv02cpIlKy8E9nB68mOcAOj3SU6DiYXluUDTQVmPsm0H1Ne
sajNX5j1GduKKowwn2Tb0JZYhS6s63gES5q1P3rkiuuu6uc7yph3uuH5NXfd+W6IDmk16ZNQ9PJ9
bk3qamb2s1uCBWqG+lyoF5qnOzS2G/RE4sWaa9iDBF7u3bw6UB0enVi2l9BrTSDgnndT0bnWjMU8
yZXFWJN+gzQIaK8vmeo/yJQnxKkpoy2sjkiEwXPpYe22GgB4EQ0z3zeOFJqvUh3MJiMjV9bbrpup
ptwZYrL/pzDN8WaaSwonupkDPAvwJvD+UYl8twTqx7y1kNrjM7AoZqckoWwirmNOjP5YUhTzcceP
5iG3Zj7mbCDen1LEs69eJtkMy2A4hFBVdnVfhBtlIyTsc3WbI1eT7huFBwJ81q0PyCMeLJvGLxSc
4J2UWX9D0/DeAVZBuwQZuSaYvWh08iETY+WT5mtRL35PFQmSldPqt9JusUpZ0FpqFeyQMY1Iv16c
GC1oRnnRZMUXVDDTyfATZ92O08EXwXjJGIJuOdDEt6H9MMUEEmRunTfl3lu39ohAQuApx8T6UsMx
nvM9EpMR7xnqUwKlrT3k4Hcs5MbOnn1rPYFfIJ+gIW+9j/RmCGdUEHb8QVn0FMftL00eFU9GvNhd
Z5wmGTA41d3e9IeXzxjPuCjng0GUw9wilfBGszw4oXXiVSXz3VS7cEijdYiaccuWEl9iGW2zqvtW
zMuOMfTR0cXWuWt6LK0Tmr3Kv03BfLM9OF5NQWlKJuKqhV+1G8xhhv3jgyr2zBdfkXMwRH69ye9m
Vf6w2Hef5MjKnCEtL6X3MdPQKDufuWXSxLtlz0EjvynyptxPCTmOeUVOerCQh7kyTMyx+R8XOR9q
auzt08iji0J/leD7furj5COK+26thnFfLWBrkVk/4phhYlhP7zCGk5XQf0ZfEsweERyeFM7eHF3/
bFugH7ykPHkhGWomAhcC5lwYI6K9MD2ctnC99bN2EfKpygJMxGSj640HQ5Uw0e0NDZBe1V5yFsCH
/2SKzS1wh1PeQnjsi1RtfYNlvMAmYtvV1065yRc5OD+6In6N0t+YPcJV3qi3vvGPre2Ez5WBuM+O
G3OX5YH90IaNdUP9nvKghvqY2Xc9kqbSTxh6LX/qdpjUxcMxOKoaM/I2sdyNhxy7V+uTEjxLLgSc
qDGGKh2YYqP73MavGKBXgp8jCPBJe+uEVsiBflhba8cgzSRN80fXIAAT+hExPD/1qZk9PHpnjN8y
8xKXnbdDAUfxkQ/N1TdWNkr1bUKbjBHtYF1BskMz1lj5NkEKwPPzizgVlo91JPb18j1WnFnoc50D
SAYBa6E9GK73UvXdsE0lM+KcRBgarOGVU1F7LlHZxpMyEcoa3kUQpMp2TpsuCUd1/PwXwaHqKBjE
b2AslE9Tr6p9HaTH0qlxA8DkjArxBu1gOLYBjG5dMuexh+wllM2Ses+AN5hDnF69x07jPbKZ6ADG
fizTh8LtV4CrTkWNpzSx91Nfh7tmdB6M3sWpDZtiayc1OQRcsbc6lH+6MJ83LQ4Hy7Obk9+2ZPvV
I0VBIpJzW4+o6pJBbpU1/9T2OmzCr+7QPtvk8OwcMwYFo43FX8HSmNR4/D9vMCjAkSddHKts0+/h
s6/izPBv+mw7xFFPScGbHhXxsUqi6Fj3vL1Or8q1iAN9CTuyt+I8v1El0Pt3jOn22SX//JekccpF
NuNZI4TF93vnhoEofWva+doO7N5dQypHH8TyVjs/jLyMbrkW83rOl9G7Hb7TkdPnpCBilVZCTeuK
wYuT7jt1sKvBfuErS3Syl+32Qaj1OfTrNzqyXwjeGrc68o/dgIEAkYSmK9O4u6ok9a5L/ekYkRv6
VHfkGIeKEoZyjcBZL0u2uRP8TnCI5cmUXdtgRyD375qeJ7PWPgD4YrkbAFRiG2OgkqP1rV/SwwUA
CT5Val8MZ6DrIIFMd43GMmZC3bH62/LJL9uW8Ir8FOj6hZl8cZi+QhJbAzUZqXgcPAkpgzFBkkdK
x2ytmpehi8pTZiVX+GfPs0ECi7DTQ5gE8dpQICjN+AeK+GEXGsR7tFncb0jSMMmd9CW74U9CQcsL
QneA6ymcDGnIn85EjGectJc8Cd7qpW8TNxSmC0R2SOYQB5dTnmQBehyP17MWoAlcIzokNk5lcuxW
ZVc3a8wu5lYpgy/hEDGHZC8C4wWAD0KGNPvSW3IJHznXaaNXbTgBlMjrS1sOb05pBtc5Nx5a9Abq
YivceD4i2c4pTk2Qv44dK0uM5pttBje8CqytYhjNkirKK57nvfBUtm4Sw1uRPNg95wpbe1N91ETT
b7LRuXteV16dwt/h61YHpqKkA+mKHSXYJxUCcSdQ79qYPNhvAQrOuI52EwdHqHzyNHkQVTLbzbZk
Lf5W9hTfLFWiBxjXo4e80CUe6TYZw5ML7JYwU1z/dQLTyRbvOjdL0pOcZzQ8/gFLCnSgKYUqCGwG
SXfJmMGPQk04nbP3zbDf9jYbVB0HpKL7h6mcvkTGAM1XZ+skZdinEttc1/mAhFXpB9m24yuLyC8O
cGeuX+fkT9THgSWQ+XjZj6iwT17tWq/R8MoDAGoQNeNTP7qcq+rmwtHXoU/tlCzj+pRSTVzQn22B
3dSvRQB1JwiJK5O6wAGwq7EdvM92rDZkgwIBCSGt5RwbPAbPNV3zFYFa1rOTuT8tXYG1Y7leW1nh
XPEI7Cc635g3ctr2HUkBxBcF5cQ/xBRwEgqCt8C2H2rkiDWX7s8+do1DJAkUjBEy4Os/Jp5pvi4j
sh04y7M1tBFtpP5Ljjl1U/msoKGW1U76ydGux4hS2fhSc+EJUD3bHru7QnK9FkU+7TO9dIKcIdia
hUHfK0UzlfvUhlE8lICQOdfXDvWtkvNVJwQ5sjYbjM9QWmRpVCzBf916zOvpQNj3UtiE2zDq1d0L
4EcN3fBzaOVFpb8xehk3vw7fxXg1XOaMYKWnp9ZO643jWtk5CL0dtrFuXaASfFd19dELIanUFXzE
Ij+DKei+6oBhDG3M7mxZZncJCM9+csLsiyW99lSm6ZmIFso8klOIGYzwjVXjwTCnBbWciCsd0gil
iw+zDyPsV4qoU1lkOIMC+1sLuIoGA0q2sAmutjHpY6w7c2v4tXMH7oaSC1v7I2oXGhZ8mGJ4McNY
v9o0NMmgUO/Qg4GEh9bvuW8mouI8E8pQYv60yTzVo+XccQuvbVICbHx626bSLIWOtt54n+iYpHnx
a8QYa4rGOvcB5UYqjHw75nl3yBPVrlLcTQcrcG92aJlnP0b8Epjyt8rE2xxhgZ+g1+3ESBubzFX3
oMuY1rOKkaUbzVfhAikFPWjVbfjRDoAgeROiDpyhSSSUKdSxUUG0GUXyGAO98Z3COfVixLEENmOe
cEBLuxvWgIDWHfkgE0uPmU/ejvNcjRUFzxX1gFUfq+VGpve2IGetaq5dZZY4LwTz+kuQ7h0/kIdY
VxbIgiV60B+bI2oxoNDdQMjO33/S2xQUscD/COd+aq1Evk4Me8zm1NCt6cAM2ZP5Kxt1dpkd+CNu
Gm1bb4fcW22dYNJ3Q4/dzvQQmRkpKTSNpfepRUUZ6/jGFgvayRmmXU3cJMGJBhqb/3Mjg6Rb13Zg
rno3i1aDv2PhrjeekSQHS7SkgoCMeFkaeB9Yg9RzYxWgNTsYUXPZMsSDPNfqQr7h6jVWxB1Tl2Gq
Xc06UA9ZBxvVDO03ywMz0vtVtIcZ+WiGrH6G+nglrfcJc0qCixNtGjG/MCYFA9glw6zri7M1E8ge
ND5dSTqbZ44XtDPt+ZCBGnyysHC861WZjyRwwLLZIOmzX0IMYEVNzWQkG3/yJUtcVB9cODtPgT8q
kqYdveKzAakxYCSL72A3eRGh8pPzK9LmPug8glkz7Z5T3vKCptch7qzwWYfkbyhJ2DUGy2nPUZMX
oFX5a8g47ZWVxl/lTIB2Q+y2q1GFZKtVWXRLwfDTrnXD1VAmE+rC0n/+vKlLcmEXIo7womfX0K99
CrFjFOrVR9JwiEr/3HuM4UR+KQOxH014q4JBLqR8tepT1KgmYEaTlmGF+W0VVUhJWtltYzQPp542
gbuA4lQzXQorwYDdvntYL16qsUCmx4FqJ1yeea7aW9jmbwgxeboZuo09XX5kCowSBA3QtVUZ5jEL
829xZXZXt0EFtryfqYPUPTPNHW3XYjdGOJdKi6lY36RkTkOF6yp5S3Vln4Rl2kgBvW91vUi+XAcI
edrQ1JKnJDImZDg/IAtqjlnRvNNNtx4mhjJVQrs+rIM/Th5dR7L+6NWk7rppILyGHLVS0cybFDzt
qJHoV4nF1t0Doac7njGVzX5UAa4Qy4iNN3O2vs9xHZ5rSxtvM02CDepVZyOc0KQYS+AjVLFxTgL1
jVghCJbj7xQ3cdmor0DunFNBzUmuW/9NIE1Yt4Sx+TnHXNfl5e9oZ0YYZvj0amRi/sMOW2dfLTlD
dUMeTDbpbJf0ErZAmXyzZ0JkwTB4BHO2L0Evqy+Ye372RAi4ZjtdEl2dG4z7r90lg2+xq0l83rTA
ImjRg9gsvlmFyd8sZEyvl1wx5VCKpDPf6RoYoEzLd/aj6/4W3pieksw6N7advxvAXQ0RrlVfG0C1
sAoVyRBthI2sQuJnfTJhqKObYX8wQW3AyyJyVw0DcEg3Hy7mwGrqtu0P5tpMPHuDnC5fXTmmPVnq
JU44v9DQ/2AGPuxtApEjO08Z3oZbf26g6zh1dzUaFpWqh31X0eHgg9/Ss2GJ7HqSBCv/7i2D4Kyb
NnT0gReV9tZ3lmxEYbYgbIt2W59GWldPZpdIn+6i/zV1BgYAc2Jdc4f5T+Bhf2SkiNvbrvSNtYCB
tecdIsw+xHXIqwICdmXoJK9GCT6Mw+AxEXa3GCzw3lmZy6lyT8eSKj+tzRW16a+oHfQlKPU6GuD9
+WEH+aZYoNfK+CCkErBI2DhX4RsRDNEcxIrjJf52GB6K7bNX87DqBytakUGF9vaHaJiaqcYFcuTY
54I17OpbZbcd0PWDUagnThqx+V3kDW+h3ZlIyOZvIyvc33vdxIMxm7fWbNxV/emaZwo82elpzoNN
/kXbQl9tf3avuM/ca7BoPhX2Tcz/KQgbPvgA/VBWl172xnGKDvfU8Rn1puZoxMGLNHzKuXICDlzg
9cx9MJWjDBCt6miAxOB+IUs1vwa9wj3GYmMXtblzRkSHjEG3JUNa9H7kgMbt8JGk/R+zbMZd6tgY
a6EWEtrssC53wMJR5MCydA4Yj9Rb4+bdhiNAwrbVnLKZxSTv38nhkHvUn/IRQmmiXmi/ejHq107z
yNqekS+9MXkcGsz6Q99WL4ZdOMe+hoJRihzJCpzDjKrkNLRkXwQd41aKUrcvrV2Y5PMqNUQBNEZ8
y428fXNYEYO025WVNx7HIFAXaiuIvrIJ35swhizpZc2fiWkKUZQuu942spm8SuH/Cbq2ewzSgMNT
RPAVQfzBmE43uL7CTV3aL5JwdAyDkELCSl17y/iuvaH8Vlg2PWDkYq5EEsPS9z11KCETst+ubaua
dRBlw6XOsq3TmQSvxRwAvD6brzXqgbW0DfeLEau9pEw13TBjaDUEJz/UDC8bcw2hM5+IKuetdY9G
mP4yNJ0wp+sOU5TguOzG5pSyTywCkKlfQQSJszv+72oduSzAKIkJwwrLCoCCyu4K3+Q2DQ2eVUNI
7BgRrj4jwV6Xg9UcScd4zdvieWZxcjkp3TLRJYcsloiL1RLB6rgvTTBYd3cCPFhPmtgyV36LOWSI
OFJXX+l90gzuptQZ1cHgyLehOjVmbR1ij4mS53yz2hdzaPSbJzPrJTVhZUPwuSOE0aukp4fakCtc
xf6zTXfH6WR2la4I3iwqahhgQbbjJEgyG68Fw3ffOQ0l5aDieQalET83lZhekgQpkx1qpNrBtaYx
vAbWuGvN6ZnVxmXKCJ+SuOmGzLXMEeXJ6G3jjeKEqxb528pL0OTMcE5KQNgQ23SyUSMkkZCCXJvk
2s8Z3cMiK16TupZ3lAx+igEblUq+H5rpm64AsBQ+EzFX5OfA77fWOFzzMK6fGTmcG7P4UCJ4mZYX
zxFucJchQIWBkMA11pfgHgErO8Ko2ZhG8VVb/XEpwW+eYaLrRps39d5dR4Z7h/d3VoUZIbgptgH8
om0cTR02QZghXZ+2uyKvtw3S0jcn1NGOz8AU29RvEwsr19wbGIHy1KOqemLs99FmJGGkFucjGsD6
HVmeGcL1owFqwsTk22nbtk/VcrGVIUfNgu3kGJHJu53t3Fq73lfmg4g3TACSFKlrv/OdK/bE92A6
NRgWnwAdwkIy4hq4mkYfzZkVVEly0lTkd9kzxivjlDaL0XR3vymbk9tR4NUz/WXWXo5OTOSnspaH
zgWNWGeHAP01edqmwRkL5JWwKqLVQucgkv7iFd55tkm4sevgntuc4Wq0okTDBWhYt4arxxWkgvmu
h6y6zk2GNpB7SCGZbTv0v0mciYV5/7yZaeFwTJmuGiE3idsMDEOgCiNSbdvw2GIDAtvyAROrmbsE
8NT9vIZN/UYK43Sxq8k+aeyoLEKX3Ev1ph2o7wMKoTdp/ELm3r9aNfF4fuBkBz22fMIfc6eja6Sa
4k7HgTiqefhTAGpjqPS9p2d/J80k2bitCrYgCee7yF1/rzhNrXpi2XVQe3t7eUzx+ACGSv6B6R47
ZnhVAJGooribTFGsI6nk2yx+2sAsxlXQyu3kNf1LH9rmVRj9xU1vNgoLpkiy3aZgsR2CAu+c5Txq
D15EYtSLe7jYGefcTVfWEhibRjRb2TVEgk/UAmvAJzn1DqUJBg6H7sKKIY1ZRpV90cX4K/Fb8eKZ
4uDh63o2jHIvrZqM6EJNiI/nK+LGknglY0/8wHnGgnllf/tg7wjI4BmPjuNES3Sufu/krel4kuhx
b5MEtJG3VAHonTnvhBAHKmVlLMIYthaXqFj8I94CvOfdXFsuZy6802s/s+bXCndnWTsGeG/aPziw
xue4+sRf9lctrDcsDepuobQgaLP5k1a1WDloXfq27G70do8uoZXvAn5tbuA+sQOiGZoCgoQoymeU
CcPNDxjPm+whT3UeurhF+M8O7N0gPfo3oY4PytPe3XIcImUT7A5hWXp33w31XqeoLnw4RGuWOXZj
q1VnBI8ZOxo/ESfzazFVP2qjY1Q6I2BkizHunup9UhuQMyYajgmWbSPJDRjE1x6Jzf3zBmH/xqga
6yXxQGtlaGp2gUtNJOqQRIEmeS/YPBlQ8bYktQJIXMr53WYuCMGllpT4M/AHvjTj1iYhibGVJeev
Lhigc+8LnzWrOLiSITiK8PLd9dNxbU6spl6FHfDza3nl0Vupxe8F0SDTlOZoZbMXhAE7+zgIdvPw
ivDffAbXd7D7xHxzww+MMMn75wP0IWCTI4EwYHmGrl+8FGS4pW3Oal3mJk98HACtWGLXSTgkOVke
R0pJ7M4NprxwVmo3FwkIo2QWT6ZFwngoQupHRa3lDRyFun5KwKqHJGVW06kCsHh3qcnoxXME7DR0
hTlNAjiYY3vSZnNJFlkgUP6tbBTdD1FHLxmpSzSFcbE1rn1Gz+7fWtu+2eqsh1zf64reS+0AFRRo
Y1sqzXXFtQvUx9kEYydes3Hu3/t0ODuG6rgqE/mOH+69yC3nGiRSvqcNYus0MsvL57cOJfiasVXu
Cd2KfPcRjq0yN5DHz//NPSiobVEjE1l+NlmeaRxiPv/8xfBf2w3tuQj+AP9LQ73eOpoD/+fPjhM2
66Et083nb86qoN8z168wCPAQC93Oh7IgPubzVwlLhkcM3uHT590QD+LZ8NOOoynf3LJNXAIwhn8f
lBU0N99q/z7XqBni5yK2D38fUsmpU0Hr+ryH83K6M6AxisxUqy5D0tH098//knyEY/qqr5/3Uho7
5M/6z59/gLSSN2Dbxe3zntM6v+IhNf++Xlgj+idjkAWhvbxebofl3C4zjyh2XgLMuwgkmmo6fP5o
bJX0xOkz7j9fApiY2aZ0ILx+/i/aoWSLoYA4qeVXTVkA329w683nb27jWezNRgzrz99sy4Zuhlvb
KzQkD+Ql8jaRvL3v2jJeszJOuAUaa5Er5Ds19eNDMS5bVaH2COvyATCD9TmiFSgYgnctcql5eA9H
zknkph/ofkNQQv796BRlvg+h/vh5V3HCfkJPE57iGL1naipmBLwjuD6T8mwa/fhusYs+DeD/Tp93
nTaiPvWy6tgovdFoDl/ryfguA3VKF6b836XMilAuBHWyV8tnXVLWYDC5V1nPAKsZ73VTFrfGQMcY
OyDaahR571MBDKSaubq6BMs8vtD17ND3KGsXcDjY3hdV+MRodOnGkt1pqjkZpzQP1umcIzaQiAvT
socp3qGmnQrbhClBqAjBldkub33rHaFvz2Ap3cGMhjFjR18+OTRpypuG5KN5otQhTJa6+uH5tNqS
pDN2n3f5fnfFlrv0p7KXilbYLSv4PId0TqMZafjfi2Hiw2MhFtulyzVdd4K9xSzO0qCJ0VrK3Vij
/m34vJyIdTnWdIqJmusEJzcYf5uKDRPN88qEtn60U9N+J2CxXRWUDce5mGhUS3zb4G1+VyaQQ4Az
/ZNnlTRJmqo8JRNpCui3SWiSbnuKKpp0tGS+GyEYxzDK+90UkLIgevNQVpDypiV9YWy/hWWHijCA
Ckf/JDpB7KJ76+KzoyG9RI7UW7ov3nsriW6Bq3gQk8GohwsYTp6Or8MJwvOaa5KE+ia8V57jbvKR
jGvEkIi+A7paBVswPLWDTdAGXBFEmS3tRDa1R1TCltez9zMMlb3TifIgEOvj7MbiInr+fmkTbSEb
tz3rKpKHqOCKl20Tvwufc6ouONZ03gWB0yXXTvIh0mqjApiT9PVMylnk+mmtm0MzL6HSQDTygWIJ
PjmBK8sHispRbcYa1ItRMGbtp32vAlSfliJa10NtVvnAPhqd/QmrATCy5Dw6AO96Kg3W/NxwxMNy
fSagMVtcOmZ/opHLfh59NA0GOD4JgYVDtH3UPs662pu+gpNHltHFZ23O94a/pdFqvDSUtPypdz5Q
0bW39a1X9EXhR7hGVr0GSGQPUKq4FEpkeyKVpywPiTwYXHdFpQt9Mh/3DoO5dx/dyosViV1TwXlV
/vhWiE5cCr8FMzVNEE20eDZqpdezvyQNIalKI+8PTpP8AZqgPmACAZ8P+OIR+oTypLl1yh0oI61R
FA+/AVWjcxwizvIZ6Ygh3wy1P+9yytLFMArfRaEICelQHtJUlg8m0cOT3X2ZuaJBzsf7QBrpSwkl
txkqtGNDWV9Kz5x23SycJxWqX1huA2ECfrbC7zA6GCIuf5lT7qWFIv38+YcBCazLDCtJih511ydJ
+ajlU5zN6K1i1JNV4GVwqUg/mPyYt4J5d3gFyNc86hKqddqKMwEC7H9j+2h7F15a6vzwXWtD1NuX
FHvrRZa0GTyYbBQwT2YwT49Juasqn8xFPJOt7eVL0rXnrQRHS1OI5zc7ZG0OBbSgTirqtQptB8HE
yR7hG1mhYQiok8H+g7RiieQpn/cV6KCHE3Uf0LdOWU/7NpzK13Iup3dHqZ9zb/kXkMDg3DNtXHOG
kXGfgsYPx1sEmvCuuUKYGPhIcR++EzAjl/FtXLaGEk3GJWsBEghpDA/S5wW7CscLBJ0OrRtvvM8T
vB80VDvtAUj95GH8l8Ah/4r38Z+gIPcadXH5/4xJ/pd0kf8fwSEWCXz/Ghyy+p//Q/7+b7/+17//
98MIGeo/M0SWH/1HrqD9b27khlHENcEAzHVCcvv+QkSM8N884gajCGFQ6AaW/89cQcv8t4AJ84L2
8D2i65awv39ARJZcwcAM+H124AWeH7r/FYiI63lLJOY/ISJe4PPLOIgGURhgFbb9/ysyMygmYN5g
prPOM9eYUyVN/1Qfp9Fd96nOXoCQfxtM4gtA4rZIdcRS9RqMtisJYo+OjCIolgl8y2VrsuZADua5
VbuxB6MxKPmKnGM7Ljo711eCkISMksmu1Gti95t4kPrWMNOAyCrOUTk+VyARNpE7DmuT4IxtZk5f
fLeV64hgpNOccQTtxXTQMZ2G0iNllpn6JUE7vQxR61XGyJGAlyDmB2sARRmfscSYrRULbpvM8iN2
oKjag5d99/MvNtpTn9bCj6q1MF1a3o0RZXNURdY9WvMymHo7qSndzAmhNGnyPBWuf5C22xBMm/lg
crUn1iOA1bzp8jN26X/c1NLNzp9f6ztED6gxd7GB2nogZsFlQ92aY+ltrNpSF4V5jP51uTd8GHcw
VBmE9Lzy4XgRDqJPsi9MyHUWeYZW8wSg2b+4Jk4UZAmldZKuwkExlNt4IpHdiE17lwhmoQwXD9pt
w41vhMO+Cr3uXE00BV0TQ76Cosihvr3KCY5oMaunPhHiOW1H5+oWyd97jtGLZzbdGUuOKw+ZJ08y
wwHN2AmXXm5+CX1nV3OZnoj1+2ktVswOTqLk1LouitTcDCNoB7t1tmCaeOs7IsDEkAICzcfyIpNX
5nvPmfKNfeqiRGEeRNru8ltmsMp8y9kO8+BMaTK+VdkEfFOUX+2xScCS4gL/vEmxUm++TgRQrGBJ
jNd8uYm62N11jU80WVeOTPJu0hDGubWQ8eX+SKJGVEIoqQAZm2HxNZzsRzCMiAwXC0o3sBsRoQnE
8SlJgz9I2nFMDd1rF4boHxBlxYsGMD5p7XgdZOr5jAt3hKWZlWf0EsAt0Y+umq5w1viK0GrajsZ4
uLBcM3eB+6XGUZjg1J/+w/2KybpRZlfbMUFVLTdeFhsnYNPn2Eo6DAd8aShK8ONpuO0Na0SsQrP3
LJH5QV9so20ps9/DHIu9TtyfgeHQHk1EkV6DekyvyWNmpLrzpvlbIalfBN3l9dSimczpPE0Iwphd
17TsIIk30WLr+483Q0P6xaDE7Z9fRxgZnroq+9bR+t6ZoB4unzcQsfuLnQfGJs5nwkFReez6qPqZ
u04lnxRdwLNdgKDtG3KcBjmZR3LNxo2nweFJ0u0shuaDax3KlPDetG2cleP9b5bOa8lVJIuiX0QE
3rwK5KXy9r4QKodJTGIT+PpZdMzLjZ6Z7p4qCTKP2Xtt9crG195aNWupEXUUCjyNKrHIOxB7RMKV
jULuBW1h1zbOOmxVAUsi+wKf0NpqNZMnMtrNBb/yGJD0wxCgWBj0jLZ6Gi0R7+3ewVfvILn776/8
znXQpJNwBtNWvwRVAAinhN2vJ10RFb4Dl7vhl3Er51mzXYFYhD/qtCjY6yTdLpHUuOZK20CoDe3D
krhKTRlnezMP2FZiWdzO2PxCnbnilpQ4k/mz6Tw4lOVHq/bMK5Hw/63VSoirBCtkZ3Z/e5Eu2N+x
j4XjwqN9ALQekIqwr/xhD+v8TvoZMJkcUWmJtEA6xUiPN9KADfOHj4gN3iWajRnOcozLYcOPRv5j
6q4uC40Va+/UuyphD1XX75ajl+ES8zqPk7ZbA9/dhrlBOY/nMjdA4gbNM5ykS2XDc2h0Z9vacHZN
6jqHdU6or7r2Loi/A6f9TZLrohfsJYn3PMRkm5Q5q9KYn5itCvrLhpVPRd3p9/WXhsblJFcJfle/
GT6UqvyjHN5ytNisQ4UCK+7f5jS+Fl3kV0YRyVqnv+tIpCG9DiOLSVp6b3CStOfRR1WkODglWoaN
N1fXvpAHBvsntGGPNuDJCMH11TNBKQTVURbxc5t2adQww6mt/pwN7Vmk9E65AwK584OnDqxuB7tC
incnHR694pom3b7AhjL2GtyogvA0541tSVSs2Q8wNHFEJFC1vfJ+mO2HJK8nVh3adck6YhqgpdpD
lKbDoa3mZ7ezVzahBXxpsh88orRCh402raWKtN6NZpJF67bbSoc0o3ag/E/L6mpM1XhCUIwPoz5D
M+B1dsUroia0XYjJsBUTY7kcTSwOngelgZAV1ng+kDxPxuGcK/ypC3O8+J+hjNAYVAWxR1w1Bpqs
HCFVtc7dwhRxM3EI00+iFSEU0Z6zYDtbqdjjj/iweYwSm2cA2Mo2Tac+TDsijYau29olq+9kBuuU
euNwHVxnuCalujhGoE4G0sBjZyYfI6ooDYslVqLpK1P6bWycDsMn6OEYwF9Y1Me0YCMXNNu2HRDA
q+bk1J63kYXhR/WIhKbEBMJiNyV3npF1CaG4zKZPzGnNiFBFG+R6BdlZOCP9PDGe0EInBy8L/ZW0
CUn8R5WOWzqdd9933lvtghB9OTEp7EOPYLtFJkeNnITG0D9zqAxbSoVtMlQWKbnFk80XEbo9XOlB
cCKKZ99TyFU1nDpoeSJ/BtorFuBgfsyJkBjFtWC/d7QEkQO10/H4+KtLxMn22TCjrw0QWub5QfoW
DdmaAeCbTzYO0ROB50hsASjxC+Lr9KfpXPjkVJAdmYJWvmLhYkzg/QksbqcM7faOUde/Woz1i/D7
GwcNZ6s9FXuO+D83Bo04evW+B3HBr+7uTBvWmqZnaJiY8zzActq1PXr0FFwDIYOZcQ06Hs+Z/Jmt
641hPA3l1uthJk+JWq51SgqAMw/DvpQZ9VOd3MeGcOmO+FqUyoKd6IEkT7MxMHY2H+2Kdi8AmjZZ
LqAV3FlrQ4vHqGpONW1V6Gku0a46ZHu9md2To+OgGyCPRAirBJYf8dMj5dwyNIJAYJHYY7dholxQ
25O9GXu3JbWvIgu4X8r7Yv1Dp7CyfJ/UufU/ZXZd3jdZXN4HTEFJdi1ZrFmejxFvNqHQusmZCLr0
XKcxmdHmQs5DDMu0dh8nBrGJVT/MVv4V4xKqp3bBXmACuW85Lg23A4vhc+AmuI7EW6kq/ywyc9yl
ZWbvRZkSB/LuSougVFGFvRW8tTZZFzMKLYotfN0jHtjHycYZUKglqhAePLO1eEZPe8abeGgnJY85
kPyjAz8tGeJvwzOcC0Kj8aUQ+t6WcH7sYRgOku59i4vG+mCJC84B8ee5zp2HsVmPi4Z/kGDglnrC
zCqWZ22KactPDkHnttultYb3ZgWMKM9IT2mO+IE5yn5Ktv5oTfeGbFm4Kd6dQG9Po1T2RVlkHrsO
ljXNzk5sqh5Q0DvPhhQIQjT2kY6Tm4hf1+zaorgppf8SiERaEJ71I3ww8lOUad1NKSmhFHJbh/lM
ZAzeXqjlzkfvAJc8bwhA6iDba0sG6WdON0K1H0PW+0e/L8ot2VIz17tBQeZJGm1dc8HQ/2G0gcwb
P2Mmn7GVh36TakfRyS8DzzvyilVq3+k2UbnrX1mtf2vN4RDgOj8Eo2+9TEFt74bJwZrattbJbzB7
DmpNXCzSPsrb5VHX5zSE4FfuGqxJjjY6j22s3nOds1fr8mZv1TGyMyu9dyH0K65DvNDXroK9ZTuW
jEZdP+EGFdcFfCw6yP9mq7+5xSlcWkI7yEzjuh7I3KzQcHSMqS+Nig0Wf04Q4qiMGM/pe3BmzW40
ushNMSl5iqPJ4BCYCoByrM62DbuDQ25VLbof4j/dciKRfTaH1d29HGILh2U1VAL4N0gPZNN3NASo
LjdB5WuRlqsGK1S6M2I7f8iD9A8zgNjFrYw3yExe6xlZFiEHKTXGEJTZVhj3Ovq/jTO1QQSxBni5
jSOT06XuITS4c/KQV0xJRf5jDbMbuYIERpRFvzpaJ0Tr331iFieuHWSAvBR663LCwIDujKMle3Pr
mQxOhibbwjzhornz53vL1es3f8FlZXVEm2e2fFpyZDCDqUVpgkUiNkciBYaHsk/qs5X7T54uLJ6Y
4REHThIGCPI5fvXglMasqBjpkyQm/yAJRH2hDTu9TsZL0jbbwdMEuTYevYKWhQMqvM08Eb2MxNy5
dgPLLK1iKqejFDf7ILh2y8lovP7qNTkDw9GPREbSQokVC5OiIgzuSXbpWy077wq85P9/1AXkKGqr
rU0kyAYxF2lzGXnyiSy3snOwD/i870kZRBnYJlJ+z/SS7qY3iEhIFi+eWMXlI4IH9GTDNIZKT+/H
LvjKYDOjjS2+vRRUyGQxp81t8zlj0ywbplxpzwlLwEqvtb8DbLq9wr2jqNaqCha7Yfgp0qbpNVAA
TsZkfMqZT8G7EA+ozQ94MIMNrrP9f3ATIOf2aV1HQSSraT7RWMR8ZRuo9UyYxz4/I7r9hwb4LHJy
9gyj+7ARaewyO15ThCTS2877jgf/08Bc7zb6P9vYZdr42Db86EnLaqz3ehnGPnkNrt9vtVH/4dcL
O218KEc5UZeO6akzfca9AJEdtMtcoM4TekwI/ylPXZVbBHMQK8nftIea+Nt0/XjIzQTpjVDMkxdz
Z/EwlXEwbsy59elJ4q3XmA+VYXhUfqbAsX4WxHboZn6d0fPibakjiZBra2vauRwrdWpmhYym5kWw
FZdUjYmDakCPlpIUmdmf9l5PrdewTt9MH0ZJS44+FjGMbtWhmcpdbjRvXeHY3JAZHD6v48ufQ7lo
HwhUdmOHbrVRi4C8giRX5AGm82DcdZ7x2maNGWr0h0TDkviZEcuw0Wt9PJka1qY/s0/4kCqRHNtA
7s3Js8OgLENtqVCQAEgQKrWAgRA3OuoaOHQn5lV5S3yKoKWsfvspSE4jUrw6xvsCc7MJPWwuxDla
DuA7hjTsahjGQ5V+bdGqTPOFTeIY5R1QEWkYI+6FWNvo47xGgjBRwRH9HfTNu1Eyu5jTb8erZm7V
5h2HfUW+DuSRHP4s5SIZw3b9iOrPoHeEqM+IvyBglOOq9JwdDgdYr2lymnol9/gK9SOkpOahcgpm
VQJnMqk/u34yxN7ytGarM8/fSCFNuEdG82r6MZ9++5RlGfLZJd1jkb4LVjLYWH3E8z6bO/XUY75t
Smmex8F5VwuI7LrutLDw4B3qtVJnvIcvTd99z+DPMW8jxhzmo+2yhMN+ureIG6aQF5+WMj5sSQIZ
/jXsHDh1qar4SbqB6AYKVCK1BGHbBbkjpH1XjEOiMdAgePfBdTKYZPPkbVOElHuvYpvBUAfJBUEW
YEiBhiH0r1YevUvItMGGCh3zzoyRFWC05bWUhzGdablu1UJ0CmRc5JP9UzUCzqg95lBOOu2lF6B6
8JkTiRLj4Sxf21bwsY/125Lmz7WrznNLc7e6LF1/4GJsP6dYH/fNor8Au7yllfGv9DT0fKINe8f5
oHCJOTz60Jq0mNGe1YfwAu/RE4C0qwn0SsaeyHkjjQxIiWH87OaOuVXWb6JZDzil3rXxz4GPw+16
sAvnwQ28fu9BxKONOo8lWqKmGXlRQBei4tgR/5ufuNrEpnTjh85vvxMy2XHlcyZMLolDWTWkhwzO
acmBs+dfDAxdQAzm0j+wD0FN57u/VUPogrNyCxy/QwOOiayyZMtyzZ4jbGCowl2dICh4orUBVMLF
scvZ7qxVK6CSHAIMVZDykdoE5LzjlU5965spJ2ehwcbEEfbb2M3THjBDhUzShynYqa3KmV1i0P3F
37IZtOTenr17G8g5H3rys5SSgBMS4EJ89pgehOGi2NR5AF2w0AmHbeH5MmSL4h23miQwR+eWO8aS
CLFRldtJt6lrNHGx3CY9ww7hEzOGR8fgWBUT21mC4qpQTpMJkKqrI1tb/mCjF6zN8djobk4H7xjk
XwVmFrYaMxKbTjVnOY67kvIHsRIVMTO3jWkktG3EqCS9t5t4pGOCak0Qeuwe3VPlqcsy/OuW5dCh
WAlJjzrmNSFZiKeUAqCFjl2Mx3ryDwRJHmaDeXJlY0KABvrG1hFGEV9FXncq0m0erDkxTqPd4+JN
fMADUhvoWqmKannkmgtAP1wa8kJplqc8fSi0/sVn+9JaNz7YyBlBuZG+qUe2x0pWWM0aTM9Ik5PR
TrIz0du/Rv6uafbNSkiI0fGiezCGSTWYOISBTu1I8P0cyW86SgN1aV9/cgQ/ZNwd5KcsBZ3XEmwY
y67RXGguu/7PdPpnH5rAXGTvQYEMRMkvVQCoEv29b7yVcXIG9ofAY+c4y0tLXIKBvdlo+/kkzXHf
ltLaaHBImyQBawbvRXEn2vmNFITfhRikNFUfTUOalTmp92wQjECgQ061ZW8aFcyhw/meeJAaHN/A
FjD+1Tq6lWXuPtPAvYJghlkh4/GE7HDX2cCqA6a8J9aAKyj6SXSK1b0JLkEHpjhNjN4wt6zyhdx5
Q/ZztJvsr7HbryWbInhMp2GhvRTlP1HwDejuPzKQiGDSGTdYqFg2HFtVJqhqErJ9PYAMh8FJHhgd
mJdApFvOEmM9Av0KD8Ngme98yQONHx7g4BYYkvRIndBJVcCASLFywRUyvtIRHolcnxlpq4clhSs8
SopU3ty6auCDtDjIU8nMODV+hhLPR44Kkoc3xRGqyBWwF8BQQB42ZRp/u9LQt0u+q2zrb5myJ+ye
YzSX1Z/WCnVSqX5uuSVDwgvOMXDpzIyraEz5PqUF5q8d790UARdhCOCWLhVZW4c5yxpkfPAFiv5z
km/JYJMYlYjnTvvNBmA8XoBXXWDIwmV7cHPaXRgT51irX7yy+bUK49noyivMQS6x7DBWpJYOnJH5
lKHE8M/G4tKOWOmdDX8My/q04eU1iNrd2OmI7308MlK46Hr/XBou5PVuW4rkroecyVUzIoYwEcsM
88FDeIIuK5rj1zyl8+VfiyxWXQzTuK8VDYy7pnGtP2s7+n8IDPyWRamPh8RmJFrhBLhwT784WUf/
wbgUOWSOrAj7hh4kcBHSG7l/Aon/+A+S1i0xxguKbHkAlHIoC+OTvbxCz+d8aqN2czCQ85kwXXOo
ya1JHWJ8jLQyqhiAZj2BJKD67XCDTP27rMVJtTrzdeMA34F7qSVfsrG1TWs0R6YPz3ktDm7XLocW
vmWmsi2ra2R07bbMp0/TgYk2uO8kYQZRjo2eYju4azpe/pkHzW6WLz/HXkm0hI4J2EDFF8i433ZC
RnDMjnCzDi6rs5JkKQzY0Lv1GJaB5VB+AOqtsGgZ1bJvajT8C5ISM05+Z5cM4d6+lvjqB9cP4QjW
0eRZBQi9FjMNDTWT6g98mg1CiQTwS9FxmRZfzWR5YS1hrutlcfKc4TbhYssL+coqGsH83L/ORAa4
XnJnl8ljpeXHFjULuTQz530gf7ykOjJrN2GDC8iFd4PqEJK0RAb2K+jIonvMfMLrWmT1GgjTTaWN
TwVo+U2tjXLD1Rmm9sLg2MSyaWKv0tekcCuZnl1Vhk65vCGI0HHHQUFKoyWRzPKEdDfJ7DzWTDvc
KaJ/VnAJ+GikiXC0O0GafRWz/UzqGW2k3Imm3BcB8jsmUIBQm088fJ98j5tiIrNLM4eowBS20aR+
hRjKLmCwEbTGEZ8qB3LxXbeHBKYExLVzMIkvmhs6org8ZyL+YrlBXqLTHAnUsaJy5JSwRB61Avxg
V110UrdCqxluXoD1QTO572kOdCe5H5D7EFW7XHup33I2a2MQPLR4OwRtQ6gF2q2boriw3xlQFvsS
F1wYG7QavXtP97615+LHSEj7cXt/I6f66njFh2k9rWJ6bZ4Bc2CYaBtcAaxT7wy0IQn/r4RkmSer
zajzE/dck5TipGdWym8zldCmLGfk7ctavkgkjC7+MwVqXK2xVe3A78Moq3PNqAQDQGp4HSJ7YbQ7
1DvTyoMN/o3Ibz7Qx8XETQNCb7gnxhHJlTm8krZwmNvli/m4B5sf5aVGzgBrhHFDSAwmqoIM+8bK
SbyteG+d+mN1xoSVxqJM8+eTm1TJFmzJdREVwNo0dsPYI3agGwm/FubWx8iwmY3ikmJZ2mi6CWq/
Z2jL5qTVlydrbVWy9KMtKySCZv2N3N2+FwMzgYHpaxDT4SeFovHP5nzXFfkt60xC9WpGWVy3uatb
kGe8fUWqYzpr2FB171+TfStf8QGN4jCBh7ag8w3AYUr8CzI/Nda4DTI7v9Y2pEOjrVhU5uJQ4MjC
L6o2jp2mYeeTdkZ5BeByfJGFPLZ98xKY0yObNzw0myTI3sy+/gBx+Ia2Dnt5Ly910j1ZxYmFfQgH
giW7cZlybEY4Y3XVHvjV9l5SzDvfLVkUEEKHUE6EsT7Rs0M5ptslZmPgty6uZHNcPHy2/nrPtKMR
R4xYn+reupEYVO9AJm3imqKtjHv0ZxyXm4aqNg561kpkBZYwtXiTE5IXVje1wV3mufXDyCJi4xDQ
7RkY6yD/hcsQP+cJxz7GpEu19MBCuPdLL8lD6D/P7CEJPU5R0SKUMb3b+qiTMfnUgI+ParwNfVfv
4gyKhCp3cO4+Scb80WSJ8cZmq6IvPwxVKlSVyXOiMthkPOeB2fP0i3iXzDoubZn8VDEXq5Nsndj7
sVlwUJk2a7wId9CCeh4nXu68S9WmUY1qezcbq8a7/CA2AOQS+V6sQps6ygdrK1ipYceiUvD+G0lA
rzYVIxKJq8Xl7regwR+mhuwFR3CE9xkHgxxL8J6+dscU6Yxf8UFOuGxmCuHGqOKdPRZ1mLXVE4wt
vhOWr95XobtqW3RsVab0RVd2uYWK37M5yx+IOQrBYPebosGd0Stt3mm59eJ3VNKpHd9lCH7ZS6Qv
A6ZwzUWshCJulSG897YvQsBtzg4V/mfVMAnT1HJTGEQx4T2LqkXGBkNh9f+eAl9DDxuZRnq0jO6z
XJ4zGdC+mtpmKTqwVh4rpcl/cCth7mgpDPxk869rPuhufxyyJNTcxTwYvOGxFrx4Q7Kdm2pf5YYZ
sSJjd2uB7K0rZB58SjDgd42/HFRDAqg9s8LqXPe7btgd1U61RSVpbUZz79e9dyCbmEAa6nUU9Rub
AwNH4cyhkZvnSbPyyEG4SN6zfQRWzGQJSi64F4tNgXNnimI4EPV5w5eK2a1i15nqbb0LehtILmWJ
RDm+Xzx7nXnJY6yBHJUzoNFEmFEzsUBmN0sgqXEsmClEzZId2XcyMZ7esoHgbTzVyM6RwizJbYGM
JWI/lMqr2Og40WCS7y0Jtd/2gztAmT40i8b3W5hpOKrnJWnfRIZDPNHRJFvVCJgU84yTHMq8o/TG
G18AmRB+TQNt5MwgeC+DpttZyn9tl/gw+/OVv/0HINm1irng0oIPo2uOmdQ7zN2h8Ck7EvqN2GR/
afFGk1+D8577nFz5YVwSVo7pmxyzB3O9FVpKXDFPHa7SdAqXzn1DhPnUGz2Xb/WXJc0psLT7weML
nHKeNSx1DNCTEhPDOiKjssod7zL2S7qtFhZaLiW81wBkgolnRG0v2AT3T2k6YgGEtkz+d/VlLc1T
3E8vogoyMC0TfjZr7/n+J26OaeOZpIgVzP2W1P1uKcxt21jjnt2D9LSPtOjPTkBGs4Aj4fjVp43M
qCH9DbzWdTA60lHn9MhahvPEYG2Ht8TP4i1qdKgzTE91nGYWqaO7pGYNOq58WDchU1mhf6077zYY
yzsSd5BzNK550WIAhaTvoJuZGHUt4zHPe0wESHAqEiNNCo+Nanfe0F7MJS7xb9b/BhsmN3sI5o3O
W4VfevHLc5AaFzC890ib7qyYakVPCIDX11iGZgCY4qj9ksutH2jHlEHDxpJJDOnFeFOurqI+l2Sx
W7M4+/N6EQZoU0oG7MhmzpbkrrZWA7/zno1H/IHz/cyuDAL6S18PF5FyBxVCgDpSlb2rZqAyS39b
HO8TSFOIQS85kbz36WReTwESfKcyfcBhkkVS9/29ZnN2zWQMxvavwewYVBFp3U063tk2Yn9vZAzX
dv2pENquxZT9KIY9rvd15dzkNlMzFk993S9HJDDLyR1seE9Bcec4PcsxC+nlsLAEHPxrJ8tXA6Vz
5BgL13AQM0XzNwzy1OpGijfmt4afYMPSINuh1wonzUGBRirLjqVfEVkZzsEJiSZpA8h69lZSl2uY
LG2+g/srW284Bwkv65CrmldNvC4iCp9+47h9H63NBnpfz1peKNmqk1vP11gntmqMfZ76rOmiceRu
16vguKzDNm1Ail4roJ39TIpPsKC3mRESLIxmGGng9obVUJFkQLLlyriYvlpl/AuYzrta+1KBSNAp
O9dJdAWhK/9U6YAoLeAnHVMsiq46lrE8kubyLczuX9ZACMjAYOBhOs11PqKa695zA9UNaOEt7shT
Msk+pIdhc+WFeGu5jMfx0a3o/sQaS8Qs/av2nnCsYC4GCRib9qEt2uPStEy/KyQEHkk1Cwu6qjiX
GhOlZXx2uP3Z8vn7IvF4u3n46sL4N/DvqVr9b6nKU+7CwOuM5sQOjiYoSI/1mn9V2qcgUxcCVMNW
92IQg+x7pxlmafIhlmpiLoiLb46dTxTZxH8+gZS5sVJptgGyhG3iIMbLKk5NaTvr8ieGfYmUK7VX
Dio98ew35F1kzT+P7ZSxEN0y2AH2MdKni4pUstj9CzxJBBUKlo0CELpjEjfCAE6+M20ycU0l5j52
38bK4yLtx2Kb+RNuE+JsmRMgNOnzyOLp2OpLBQhEs7dDajyhdwDSaljNIxvMsEZq0YzL0ep7qKid
/0lPKY4wlL9M4p0JSjZ3Q44MJwa71cge8A7sD4zie8w7oW8IbzdXrhZRrB5rMlXgPS0MWeKbZZEU
Jm1kg4apnQTbSsTAe71wg0/+u7Ykinmm60SzkuDjTkjvQixAAnephT6RMxvg6CIqYCXt0B78wDCc
woTwKFR8RFN4+hM2CCfCZj3xdfvtlaaf0Mv4FHvVa+KWdzKO+wgwKNXoLBigFU7UGTW83Mb4Q9RV
7OdFfdLH8c2mJNIyfdwvwWdOxtsGurHYIuD58iw1sd9ElQjmnnRkQ/sIKss643N4ZCW48VjWe+jk
TsK0X7mnuWa74Q450q1q9B9SxbRdA8a/apr30WdkM3jLMRmJUgKgetKTx3LKDq4P2lpPsB6Ipbmy
SOyj3vHN0J4HL2LaT159Aw+ALU2AuBC1JWUm3IlkYX60ZPEZcYpAneXtEMAfLAwAsIFKBaHN+S16
X93994c3DBS0kPTa+h3kMhbmEvuQnwmsez3NX4+7zzGdnw4owm6au36TB86yc8mnCbsl+fEL7d2F
YHi3MCncdOQcaF+AKZaLtRSvBJV80vRaW9NrXya/5pxWjJznpP8ug9zbxrJ/V3PzbFtWOLbpe8pG
LSrJXZijoWeprgIkUaNa8dsTPkfB1E6zbSI4Sm3atjUvdcMoCXT4PcIM+y5VrEYIE6hJYfbPAK+u
qbfclZSa0tJOJCl3x9aLL9AALrq1/Org60v7Rn4RFpfkA1XJu21T59vLbQmcK8uI/WjqW4ECymkF
Lj4uxqnAH8t8leXhcUn7gxPUYCZiIn/znJEUKE8OQac2m4jWA0XMR5DLowthKJyU/cz+6q/syX0R
MfrBCcVNTLYrOruNniL8QYNDN546BIQw6x3L5l6jxZoheGHY+iXG0YAn212T/LVvehgyoO8vPjNH
UPdPU034u4YLW1ZsSRmxY3zXjzXruo5RzEFvU8L1xNgygL45E8iZEctcyoDnnkDVqJxstRdL/ZEu
NLKWb99wa/L8j0i85pyJSzun2YZvn2uqThkQGpGModlWmU3GWovwqPW+LXZBR9PPbbKTBnZ6gU2s
gX+AVjhuTcv+04tu2YANY5JRF9nZsOIn5M34aVAiw2HCLbjeJKq0Wjb8XOKsCgHxYR1OLfHNUfVZ
S+2wjMgHh/6tLNWCH0l8lH4FMUewr1HDfWPUz0n8aPl43soxuRUdKSj6SllOCSKrzHef53p9Ewpy
HSK3sT70qaKk6BmzWojZMpvUBS/dmcNwBu7EmVAMX2VcHHxSX/aG8ElK5RaPKWAG+WJP7Q/6gZTu
V3urlL6xhupYSzLJD5kWIF/OUGgkaL1ZKtnXYNJ/58h1ASsFfbmrIN9sSjRO0iX3sFvKL61tw4qS
w29B0tIRc87Jg1RTQ8Qb9uBy0KnjxQdgdlBt4OEp6lzYz4P5ZqfLq04yN1rjOwURir3YV9+9xapj
Yqou8zLtep/nQ1X9OW0pgdlHyil+SZOUrglPX41ENjXUn1xoYGeAITPL+g1+w6MyMUCO5FAbprWF
UNNtFSLUUHHoVUHLC1DKY+oB1nKE89BbNcT+/N2wi5e5mCzWKU4fOilQGWH/s1tfHvXGPbF8OZmL
flbm8DD5EG8RoO2y+MWV6ib04J/MCQsyGnjI8m9gdl5bw0Om37EbiTSqQRxaYefJz8or7mQ+PGES
ZEDIOm7mMxn9lTxB8btB98vLEBm4yYL0Q7Pv6p4lqBg6UKSA8Zo8YBiP2DYUAylJIAMMhOxh2wZo
yf+blPsfnD2XoXEuItC/M4T6qPxD4nCcmoYoT/a4KOlds0OS5nfFyNSQ2AprW6r2KyEAhpn0p/I8
Fc5pd+AAA3oYqH3add84aJAhGzf0aTSUitkU6D0KHvenbcSdzZ0DhffVtamifTdzNsCMKd605T4r
hwfP8QEngJki9TlM/dg5iSlgA29fJm3ATWbOj+6aJTFOrDfBOOpbSG6MbFC0Gar7cb2caPWeWVGn
6fWhKEYM0kb+kWsFdiI7my/9JP6JoJ/3ptejxGRjpHGTj9h6rcL5k6773LqpCkmu7AAh/HqsFDYN
zJWo1Eufj2M+AvtNkv5+Ut9081UVPCvDfbTk8IVk5UKY5KsVVHRpONhiCF543KoEPU/1S6oWtA7m
hR4b1o3T8GklsgUiAhu3stx9y1c5FW9KSy4WBOhh0mxiUb1T0kLDDbJ4CvPGukqz3Jq2OVArJD9x
UdPkSZ8m3eVxZN1Av5jvvAkfETQ5GXpJ6RKhkd9hZSbK2ih+cTPNOyvLT8vQHntbPHk9KZJBRTZA
b3v3bToTgU6MSsrDE/bLxE7UnP/5ua+OVTcSkqzSKzvggp2H+qV+n8EpuusqSZ5YiAFUd9cnZU4p
sX8wrj4q8qA3lYf22+Pj56X3IitI7tiMB6ehFSALx0fiOEAA+90vQmkgjokK6zTfrpjG/ThrkLlT
i8g3IL/jbJ2sWeefoewLHHZlRf8Qz3jMGjf4dez2T2dyb2XaNa1x2urkdzPLVCtJjBRCNyg+UcDU
exYmWShXlcjAdesi7XqaY6bK4OUY91XGQTfhtpB6T6888125Lmo1bYZ0ievl3Fnm3snQd9rYDeb2
30qEOFcuYAawJbspnfIHYyn/QY5H9D0DaWDWBVdBkxFLaQPAEdQHXqtyWMptvhA92vEb4fhE8yTZ
oMR28JDDK9skY75fI0dY5xA/m2BFyLxy22g+BBmnQnLhVh9W7oXBlOwNb4GtbELOZ1zRfSWtfXEV
mQC+NBGUTfQmEvXH1u1ugIa+O59k4YKaQ7rVXcvJruHmcNFBw/CbPgEdhX2h/3U5yeWO+WNX41ud
XtqpJfILf87ACEHrxU4FgIFmQ2CKIKZg1wqGbZYBymm4LxNPQx1BOLEerI42JR+HAAYyvTrWwuDm
6/6r0xRw2tdQhL55rAgfDUeJP0IMNGLG4OwYGq/G+BEtvf9GkIV1mLv6OZ1Y6c6eeS91lifN1G8z
5ldorIt3lxOTTX576WfxRllGa8g5vrVYpM8DQgn+Vzy582a0/XsmOgkWJXKB2/0QGGqjD6M6lEy0
2biXh9bvvkXv/YqZKZiT2f8j70x2I0fSLf0qF7luJoxGGodFbXyeJHfJXeOG0BSc55lPfz9W3sat
rK6bQKE3DfQiE5mICIXkTjf7h3O+8+Vm0aeeIFLPm+i1xODKRc5shLH9r679cDrn5GggqAAjlnrs
b1pPPJYiq7eEpDdLMC3WEi8LPk0CmgdQv6fCyN5FWcinmP2LjMvXIhjrA/SM5wKQL0E1KCNVbq2N
uGbB7KL9kVOLfssczzPao2UB6Xmg8QZkCAj3F0bVwzLUzl5vzEetTrg5Wof7aXIWZWJcTC8Yd2Ul
njTX/JjiCW1fmmTz/CJCPCwfsjQI1xl3h+mrE6boW66BLCetkWF+li0j8utGZsEAxTGCTs9FZkbL
KIEaaBTbTM8/tBTbGHEh6IcXbtxcc7dotsRAzzMChYKgSxdpXG0bESJa8Y0teYQvnewBSqvygtkc
lE9T3AlQ4pk2/aiGwOe6Iyqv67Abi3Hnjgxq4Fb8lMbwzT/DkgGomC5eHzOFbypKGj85WqaGZaWc
mEzKCFpVsfeH1l47bf2E+RV0SfnUcNYyQ8IYWzwXscESz7XfzMh7b3V2WPN/lDI+C+2cwGJBWItT
o2ebtCW4Ay/rA20T1GahXVhEkA+9Gnp5xsSOeU66l25grs706CxTmhIqvywqn7KpvKhWnfwUAJiA
mJYoGmkdYm2OlLuGUYJ9+q3rQ1JQ8YpnDdc56sJpNGMGw5p7qLR1pDm8O52xMTr4jdpwj3bzTpBr
SO0B+8wlP2VCIIH71KPyqizzNhlI8RK3hCgE8dgKliZLsH6+ig0LUiJwYmcKTpFBB6pnpbF8ihNc
PIPDHxDttzdhe8jbZpm7mv/QsIVe6U3+XBjFjx4yYClz/b46JCmGwqEdil2A1ACpnoMRZHgDuwOZ
gXE7HKl2RRYhLFciB2MDRRyhcwHNUnzQyTBdluZwETVGmlBV3JDS/DBBjZe+pq2TxIm3srZ/GttB
ug1FYKP5fLN0eHwVP0U3bhblISL5SCvfE4bee+X3l9guvkEnU37MvnvwqyzzIJ16FlUE0KhDXUSs
n6wvw0iJiwMFt8RKNu51GjUEbGT9mdSxon+qXVAGFrUBuEEXv5yLFp1rAAZFw8Dt0MrkMS+MJ6u9
7wr9qFv21W5G9tM5dZlMeEuNUxzX4T7ruzlfU7ypoKyXgVHyWjjqbbSajqVAQkRj1S9SwQHchwGb
ATrkZc67jt8i/dIhP0yJwvTvkOWrGagzGpGmbFTlVpDysG+cSC4zfgtNIakLTEkTJjUtVy/dT3Y1
iv6u0auj1FFkyU7cBlxpNcI2IqmnTeoKKKoMaPgzK+xk2JZF92wxu0JOstLDqMLhWV5Z56IxjNlG
yHhflFa+ssyhWDodN/i8ilANzJgIhGWSgPbOJyZsqlcMpMJjwinO5GGa9gE+D78r+0vkiGqtj2bC
ijvlSQmcAwM0miK/lvug5nnNaCmokeJd3gYImnX724vnCHkk7BV+7BA4NJVJCh80+irA4y9d3ZJf
1CxJ2F8ycqMOTovuzk3glNFdYidhYeESq5rd06VCPm3a77xFzl2P2Lddn2+RQ43axEbeVTBYRtGj
EgJum2wvUhijXZWcSlvaKydAgFsJ4547fa2UfEaLGdwcZGILYq+0jV+VYu8g8Qh4tG0PYKdeq2KV
4Gs8WMo6dBkyU8OmqwxTuXRi/xYOS42gRKKgISSMZvtLHwtGCIFl7glRemKH1Fw0v0cgiwcOWv88
ioJBs7B141XC1lrodQSdOYGRU008fXovr7kgjcSbTp01eCCuda54Af5GtNQMI/JrvMrbvlfv5Ds/
axrAHy3ZFr1GFknv+YQ/zQxeOGVG3DNvaK135qWCd9smDCAhV9ZB3oeysSGeipzNpuQVsdtXVu4R
ttv80lDYtZ6jvZa9xeH5pZkuaJDurq1TNoZl92EAx4fD1mEmwUpmxACNdF6f2EGj52TZOSuHJ0Sh
ATrBiKlr729cs1UoyYJyJQfzWXChbc26BB5tRYjvUuCORerdjRBewoJCs4PlsGf9jTDDY2dhUSDi
fTRqShNoI+9EV9C3NjfSBbcRDTMCAxihvst+BYXPJdQ/O3JId7ki629scb7UAbA/1V4dX14cVJIM
xfRrI6d65Q4N34S5nMgoZBPl50QhmptIDbf5ZKpd7HBf6NCMpn6UR9BY74xOkhUCwHpBgzHHWLIj
DUgiKlpOPxZ1pPpkT1ZTVluApuiWpHfHPJKsFK9/n5jMYd0Rd5IzGmY2L4Af8VJoTV4wUkGUUUfD
lcxirln3bTKS8yCCR1e2rzA8mfnOJwZdZN1X/XKqAgQzqLR88xeDujXvIgHP0he7KYKB4Is7th8/
FFM6gBH3q8k+R6tFVzeJq5WEaM7Q/PU6gAdlsq4Oh1+8hePa9qtrHTKBDO0vLb2QRa8zaCkOxGxQ
Pzv8ndrg7zn0frGWgASvtk7MWxy1rbqLGMeW5DyIpQtZkyn6dPIz7mgt5oYhvcZYERiarSShqPB0
okVdkGnv2AeZCeB0xiveg37lSOzaBtNchj9lEr+qBHQDLOK1W3r1QsjxNU3dO5rhC7mAG1/nln+z
Rxv373Bh8frsFjwjDYt3TVXOwjaGjDxNxsEGe6ZURIxqxFOl+os/qyFrL/70VfFkVjd3QJLFu/pU
m+1rZsU7z8+e4gk5uuEM/iIyRAqPQj2jDl9MBHEvdRtmLsQbHM/VJVfrtM1fC3rLlT3uUPNuyfwh
EklPz3ZVEA8fq6WtikMzVFvZV3fJ9OVa9X7+izTXQDM4vei5TvwaU1lrVM96tEeI9oLqKuYGJkHN
I38CHN2C84dZgF5vQmdWvSjrqQyegil4rGl9u5a6JpjF5ainlqKxV6IliKQNHsKRV7Y9Bt70U035
2q51kFI0MNE3tQtA2oJIAMLgghCLuxac1TQd83lpVsXXEcutYaMl8OfSFEXP0LlvEqzkwjDKnZU1
LqOPhZd0ao2XYh64cDfJXB0wS+5x1bLMby6BHcEF4862LRTGDHA2ngoYIzJmqyOKCeWpTU5q3DqY
KBEdPvyz0qPTR/40t5GPKQ6c8WLSplMiMHZE7p1JarEJenJpYleZEpvL1XPuqDXtVUqiV1DZLzY6
aMaHRyi4oKm7sN2VY/3eFuWn7BQSL67AuJbGqWYj5dg1Wv0WVnQOVI+U3ODYGScq4GG2S3CrJ/bB
6Jlza3FwNWCpk2DFDJFLZ2j7gbSqZLYm4KaPGZaJ8JBWVbarqxR6eMy1HqltFibNvmNt7uQrQ/oV
oOyJCLuFp2cwd4I3pRlbP67PYBl8+H/iDRjdkz1/gO0R105rBuYSj0SVWcyLJPxXKz0aPPd/ROx4
LE0JGhvp8Eze5CjkIocBfG9DU1qYnIyx6271qP4GLfqCtcQmwYyjlR0eUKoKNfF46JzsCW8qsjGn
3OkGn2HCVnb4EHchiijPNMplW2VXZreL3jQWUQM5tujZazLXfqVWpE+t0seWN5T6iB0yRn4G5mzC
g8K9i2S2z0bj1QMQttJasSu4xBedlZybUDwDKbq2jBn1sj5GrfOSIwrHwZWhl9K+BsEvTB43GJ4K
j6QGfIcMIopEPHtsGrSgNx9LdzxbJe2wMC6qzEivN24UewQW0hVGSbrTGaPOHupBso1wLXYwHXoK
5ubEguafhV5baJbjx8Zq8dqlmHNoXvHtEHAArfZocF5wuZevVsCn0e4YqvDyUNXyicRuTGJwtHGt
4Ttn/8e8tIyw0CBj6SR66RyBQE32OxpZzHVNmqPPtNadMOpl5Ws4Seoi3vYBHoGyr85Z5zxwRem4
8GoclLwlgnX5Akju09QiPUw1qkUyc7FzZXuaVDr53Nqz/sMebcrn1q7XVmyhLS69BckUn5TuaJMo
gBYRGO4l35TXiu/GLrSlIAkDb+9zNePFkKUhqvRWRl/s2LxmdQUwuWyu8zs0IjHcyfHZHsZuJYEB
auxR2OPyIiKea3LB3xlOj5wOYhmHprar/F8FegYk7/5IdHyzc/LxMpjhuVTpqitS8uSN6vD3M7jM
xp7mFZFRjkwCVl8wq1uumaU0ZJ9cExPEEB7UYJp+6nz8CecYyjLOCGbx03On0ehqCqIUWGoiQsyc
ltZfdtsqL24DQqyVroSgo/fvB49gYugJOnbGvlJXl+p3OVpVt8hlcjfU/XPXmUTvTFsDxHDY4RI3
fWfHEXMflIRQ0U1dtZ5m1EaaWML8QCqwGueDsgvfjc6QJFBORBCFGnFxYQY9e2NIWLWeYIBD4G68
pip+13L9YnmKjtWYsOP3zg1frY4lL/vxRPZuSSVX0ZB9R4APVEZummEHV2F3H5Ui5NT3WdkUfEL7
oMMDb7fL3vDdbYbvflXX9j7QCoQOtckCk8+T4mTL8we0ZZLCv3+vGkr9JDAu1MrRRqN5jTSFqIM7
yddmUTSmFiM9lClw6zQz7ybduAiTMXA62rsgoFfPBB39OJxC03/vwcAsSHBBuZ6YVPs5Mwyu5PmZ
Y/xq0+SdvTnqIHkw5U0v0dybfrssmR+wheawzrp7P2dZ3Qx5vWlrw2C4zvyQ8AFAIeJDFBUvr8aD
bmGLHpS9yVtMjCWjZOX9SjzGRqiXoGXG0e7vL2hCCVHlxoVi/N3rGbCgw63V9FUnutqBAPvwPA5P
MI0LYgeupCjtDBwOijNmXjj4vUszwU1SeeMVAsBwYCG8yzvzRlmN+51sYW4/y1q19/VkIg5KkwdD
uW9O0nCw98zTm1Niql3UyB/dw3ss3f4CxAubONfoUMkT6ZCnIE6upcaIyaB5W8quvpbSPsXtuKkM
TIm59dqyZVg0bvOYw1SD6hq/VTIlDT7ea1535ICYj0QlNmPHehNgzVhyLReFaW61yWJEZ5/9kecN
mhWr3b57h49SrYfIeUGmKtYq0Y5N/AwUAbu2ieIHq6Rkto/WaSIKzemWBb3BumZs6lJoOiYd++gV
bz3pKtskqJjTlltc1YQLTpFalcjkeUi+2izNt5yeyD/sE84lahadhDLT5HK24nPWUGLVHclEaXeV
NVWeRbr80iN1PiMaAkCKf/ZxHI6J94xH/sgeE8tKSjNRhk/65D92lsuFjKjA1p0vTH2Xzkqv8y8q
g2rB1eKn+d5oN7J2iDzoOC752/QFoejMiFqk0pKVQ9JdzTDiCSy8aJVnoCXr/OBo1ZOeBvuCbN+o
VtekMcS6sOUzsjfkCcml1BP2G7jmDinEr8ovoX3XpCxOEj1mw5ye0ceqtLMYIVwNqSFBG2MnOx5z
9h/NcWSr5LAvXpCeTt5RGn0TJbYRPRgPZpqjXBemdQuqDgEUcbEID9cT8mGmCizxQoSHnYZamUE7
7zH8nbZgzJi6zboqkbfM9RWCmb50YFhM0TujG3dJbDYbXgvZfWi2BPq02gs20ycy0E5FKH8l6MgR
acXfbpbtXdQjNCDEu9Co/uiVeiZe5Oyl3geze8H2TD8ijl6FmnPX2sg+WDC3t6JjxWS4A6RH5bwP
3dMUdsUKPNU+K9J7fMbJhmxwhOi5e+FiOM8fFqfng51IuuYkblA0xz8ZjI21ZsSINe1jydduS9au
+UQvwbxiLh38h24ydnrAIsCdIRHzZlC61c7UzX0Tr1SW/yR+2G5YNeihP668oV8kaYipyVgNrBv2
Y5IWKMEfXHuoNnnsvgvkzau5EjTNEYATGwLqZG9VxFM3W/6XuiVOfcOFHxjJrUr7bWq4/bJAaKx5
ccKKP8fGTdm/VPbRqcNDlumvKLU+0pignPm+wfhW6ShOB0E3ZlQrI5bHwqVqQvqJzgjpdlnhzouG
tuAyxqhua921zoej7QtvN38prR8Sqtdso1etXOccbejwjoXOaziLuIk+GN41FI2wS7GrugiOm3y6
gtQ+86HICDgsBKm0JlGbdsP6xXdAN7TvWpru8WTsGKwcxcCW1cDwikcdC8gcCjY4yTay8mNfJtaS
jB7WW2303YzTiTGEWqMMh6vQP+e54OfDgtIEyW5IcCvVPFykkDCW0qlXtDrnYpXeWk5E0DCHMULx
0WjziNvJCQ9gnpVhmu564MJToZAtKwYhebXVM/2pN5Kn3mMBW84LvX2UEiJd619uXvR7aQW4iqJk
ZcuS1TTfSpaODJI0yNaBHSDFt06Z1913ksKzmZCJBNY9jjVWzw6iYjqQc6bAL1Lm5brzw2X2QO25
k03AHJlUjkk330c4wyw6gcKMLnqojd4VyIYKIgW5NKn8YgKOkBODwi2OCCnWQCNexooYvcx7RpaG
vNJA9Mb6FhXyuzNhJxN4bpeOCKHiM+zhfg2XXXPCg/8+SmrElX3RonKdRzbhMqXY5hXobfSZW9eb
2KmPwyGyzSs2GYz2rv6B+/wnyYsTmZL4xqKq2zRsB+lpKkIkrOgxZIhGpo81bjODB4u4hbuse2/Z
VS/R9DBAlYRJAJbBlKssd9kJ5yuqMm/57wMKb/8X7ME/QQz/J9Lh/4uAQmX8FaDw7mPMm+bPXML5
T/zBJTTV74YQynaFrQsTQrr87b+whPyK0CHiOBbjCZOZnvXbf2R51QR/+03T5e+WLiFnWqatpO7a
fD1MJH/8mvG7EMKAZ8gMUTdM2/53wIQGhMN/wBI65FFCTdcN13JcoYSu810UXx+PYebXf/tN/1+6
reVlHlgOg2G5UeWLymiSh9LeO1i0mo4Y+MIdH7s+eY5MPm9M4hpy/TiMewIC3nqEPYsFd1oPA4RT
HpoA1qNxOxrNRnbj1rKdQ5BiumDjw4H0RKobUK84/cWV8qBLdTLr6Eh0zENuP4RW+/UPb8TlD7ji
f2RteslDUp3+9psB2fGffjg0DLyGDJhN14EP+ecfrvGgF0VwZhctXtZOUO9yCon0FITRg4eEEZ3a
csJFX68ybBQ9n15/ugZaeQPNezCr6EmjPR4QRqZBskUjfcKD1ngXfSAo1GFKFEfbudeQR5tFdkNq
b8D6ED2LIZKzUdSXus0PwJ4pIeqFjQogt5Z//RPCu/w/f0Bb8aQoG7Cx4un6x3evrHBCTC4LRJ2K
OZLhJRjtvQV0bzTcA8qoLQS/ywCw4g9YKR9R/wcySDL6efaPr6wU/+Ivpv4ydAnQUhf/TLMkIlsv
6qFAqmw858xh9CY7ViSkw3FcGd3zxOIyJHUsz/HQTGyPMnFkVH+XasE2cBRrQrDb7Nmd9r4ng43o
mb9+Xax/+f05husIkw8f8Nw/vzCDawc+hGt3kdvtWtXDK53oNhWHvgnuFLmnWPuOgzXciwEMQxhs
HBskch3Dwf6Wnb4dWTTlA7j39pU59S4ck21LI94b7Wvc4EPzwwd+qsnTmMhxuxdsBCPScyNzYRfG
rYRILAkhm9CS6UXzJmfcy9gOB4g4L2AFCSSL2JxBS8HBQ4DBoZP2cZD92j5Nc8TlPYurR0N3GKz6
wcYS1ocM05cqTc8RkDrdszcN0DQ8Ufcu/bsI3/76xTPt+dX5b1bpfCg4lkPdwanFocCx8OdXTzgp
ZIq4R9EylfeqsR/sgM99YB+0uL2Teg4Q8xOy/4PWhU8S8mAUeO/uaDIm6s7EqxmUSynjLToZTNR7
JhyrCW1+E8vPhoAYiUy38tSKcfe8CH2Pa32LNsFJzB1++WUSMHIWJJg5CvcU/BF8ryZE0wS8Alf6
DYNQiruTSdQSFMKqcKdbYHUfGFqfOj09mkhpB5tGqkf6p7krH7EoLtXpZpF7kiUcXUJ7c1oHd8Kn
2xO7pduAtXCJlPlaaGpTR8X9gJWT9IVrzKPqNfDMKfDsnSWKk2tmDyIJ9qn/pmEcU3jcYq+4EMm0
IIvE+laVxb5yWg2FtawxCOkmOllPvxd9u4druXdbi/DjZSvU2RE58/X4YEFmsuD8R5b+yeyd/8+X
yTjsbOYtUmjEfd+xFT6HtbULqnBTvtpVB3Mj3+RRcIeTEf1JDfqGnK4I471jodCNliTmnPJwPGaa
u218cw32YbMBLLrywZtaCVHTiL8HUeJxzTHKursyT4+Q2c+RRIeYTAcf+SQetT2m9uLOiKp7fHjM
sQhxbWL2/WV7R4rahyy9D5fVJuQ/O3ygCjwNMn1p4VZGciVq9rEYUg4DPmet108ETx5RtKwND1lr
RlvtVwevx5+V1DvCbc5h7z8h5UKndBq6FoxnvEqjckci/do3jc0PU/hLJNRmmgER/QS00P+VEfrq
QYgr1AZptHOTXX7xVHWNBoL9puJqE0IdGNj5OgzMnRIPHkG2cZ0vNC36tjtrH3D+2C5Bb7p7o394
qfQnvzDhbYstAb9gH4Nvq1XbcdQ3hsH63E5PU0m7YpM+VJbqPgJlStz1qZjib80uX6fBW0/SuY3z
qYtgxsYO2tUvrWndm157p/TsvZYFgor0hCjoHgFwnMNgeCX1V+cZ0VJq2oXmqmPk9tAWQM9Cjrc3
dskbCgqyKnOMvYuASdaYUgmTeGhOjBC0pwJikN44N7MKPxsvu5YTebKEg8fZ+JzUzCp5eTdma+y8
PF0zQloh+GTwJp6b0dzlJeJPGxeGa/FBLK/YmsCeBajsy4c00HYy9m6DG35GHsQAAwZYE31CEbgv
JdOe2PvwPedWWO0d7MW1GnXIQegSXVXf+0G6aa1q1zmcwzFCgiLBsOLk18ox7nsfoys0xe6jx1e0
yIAKZqW9HtwYrivbqLG8hyWKzvSXVZY/DP6vZUaDoFFEM6znweVexVLA5/ZWaPFjf7Ri7XMgPVir
zIdhSE5t0t/VJFmpqrzWqflc/TC8QnhaSX3RH33n3nSbFwfUcky+MHPzBBf3opuwnuFufs3D4Dtg
vkYST/wU0R9v7PTv0LNjr5ybb4S/htIA5OWmEETtnTDzC2rfdRXqR0It3sGVnqxckeSE+Fbtqyy/
GuhHYHWI53j0bqnLyi8ptrldkLfeslwyURQVcykxpyJGEwNh1N+/nJigtaDOPr1KkQTKKG2i2/Ss
GeaeOEfbAZlklw6Y0AwfhWesdNuF4mqbW4EOjEBDiEUBykonuVZ1tYvcMUV8Yz5IQcSXjH4pYW1E
Yd0GnF1NoT7Jr9j3sdxrDfHdU8YuINYO5AIf5MAJ4zhwM8MVe+1ng0V1C+yMySHh6Ig0jUcgBYvI
njboili1dEujKq5MkWs7Og1TdTcUGhkUyQo278Ez8Y6HzTPWsx3jz73Uw5cchWnX4vc0JZ65WWY/
OC9jBg8zJGbOLh8qV7+rGS1FIHnyR1IJ1hLX4iL9sMKEclU7s1S62Ya71qzqCKcjQvymVr2DdIeZ
xDSRlNXJDUkcu7BHOFvCGArCB4iM+AffEBzvAFitK2Iw3H5cGoLeS3W7ySjxpCYPsnOPOl1jpzNo
qnWCy4O7InR2ncesBqtL4m4tN9q3ZPqQSXeTiXXxWiD+3AN/fUPr9r+6oJm1WRY3tQlR8c8XdFpE
fZQlHQmF7Du8+tkBd+N1Z9pDMu2I0KIHHSMkaEijRGcgQ133zYMpPnsCfphnFD79DEz2fwte//9j
b+jwxvzP7Prtx2ee0QlmTdiM+++//Tb/9j/6Qt38XQkcB65DdriumPz/777Q+R0tLtBhJeVcfNkO
xdd/9YXyd0NKi2Jf6CZJ4vyG/24Ljd8B3Os6+HupHMPSHflvtYWm+qcKWtgmR6EDMl+HgjlrTv78
iI0TLsy+TJECWaQQQlGaLB00qtHdD3uyGuLj1Nzk4OI/CyUykCA5qxDhV5JbGHkLcGY5WtNZ2aIW
5KHH2igQ3Hf5tQ3sfQFaewxAH+Ell0s5vrWFoR9rUwWb0kihNragsl1PFRBcdG0n6q+0T1Fi1Uy9
XAY5Wq89FE17yF3HeIUPyGQIhhRhlN6wKbOAUEy7tGcM58Sms//WUwO+GIK8g00z1pKRe2ckhBRK
c0C3rGkHr+3vwjh11wkBj24BImOqUBBAf9BWzZifU9tkyRKo4dw14gnvF47rcCAVciK2r6QuXHJ/
YcUuS7AdpUkKpZn/KjQS9mxxPwoc6zGpTcsEmv0+Drrz6KZ7abRUSybzmnKa8i0j8ZWv0kcOvWtk
kKCRiTjbxR6Dp76MUXSm4061bvxSBMWtH8OL0ge1mwNhDDypPga/vpMDBbKB2J9rItAcRtcWABsk
aPdtREoigd53Bc3+g9km+KmxEbOdNI+IKh6Tio0qY/0QBT0Re6ox+HOyfxzNfn49SBlOkdW1jngd
3DbcpCBq8Gc5Tw5ridaIylXpSFgHfhPfdMXPj0bXR+ZcmY9Neqt97eCzvkt6BlY4rbsVMsqENsz/
iGHP2bESR7Pw7oG52hSuaDxhCTFtbJOXwMnFybC5dTrlwQvYM2YeVoPJ1sVFWLQJZ0uE1UVImOpx
3lCB7VRJs0kdyL9Yytn2WtX4lae1wI2yp5UQh6DEDESib7QetRKZI45KUxYvLLBWfQMQoowhDnnT
2q7cat/G5odPpMBU1vYzuwdng0YH500XPfN4pk/zAARPCjNfU/OLnZnl7hbQ4LzCyUJUy8HKnMMF
G5HqGzHAgkt6SWx6CjumA5cp2vbHLIR+iHt1zqcUPpcebDEYUWLrILvg3EQ7xXgFfTOGzzLbDLPY
zfWyGt0cBAC9RWANrDT09PAE8XWOIp0RtZNP7Cfx6TKarmjwj1GZb+j36K4S41yJ9BLH6t2l5nTn
ZLOaBZCdd+ugsIMzqh4LjxS2s8gsjpURBtfKJFoOVxgyadXJRWLj8QsqP78lHRnmOlF6mFpxu4z1
/Ri07Axp09oUnKgdEq9IfRreYjIGTQIFj71HwmlaBdsqEl8aK7tLkXniMjFjat2jyl8s8g/bmq2Z
r4gJyjPyEsmNy7Z51LAfV/s6ScH3kc6yalB2wE6qUOJ+50X4bY1as+uJv529G5ala4dkqp7GTtmH
uBYnvD9ir9fZw5QAS0QCeA49p1jWqJ/R3j7kbt3utVLtMgVVjuygCYOOTY3iRzShvsSLJqfnSTTe
WljALRLRwSLQeOxiAcm6n7x10TR4rIW26sd+NaB2uSsDYiXZvdWbutPB48d+d6hyFiEWEtjNXLO2
hn83+swYwFCt/aBhUy9oGXq9eILtx35LQ7pcFxgERfqrt9vsEib2m6giuYtiYS6bFiF2xqdxHTj1
q0E01hEYz4kl0WEE82rHIDhLKsDGavptIQHwFUH/oDtpehzREQG2Fqu2S57dopr2eV00PCdLEYUQ
rXtUE5rc5KFrPnchzJwiQO8x4uxb+S00a5gRx2ZKW9oOguBHhSSMVtTkFHxwVIHiHpZv5CN87UfK
wo6UkLvGZQ0BFdYuYNyO+GVW/qCfI1YMq1yJfWl5P+S/LR0bVkBbSXwJQ/kywuSYAavfWS7jxahx
VdSNeRgDWvY87cOdPeITN0P1wCZKjnV4TIt12Pfgj5D48kUrlpnpi3BU9J4gmBhsD0uLjhaek9Zm
XYjZVD95smAVje1pEdZAIDENATDKQzAi42lCaioRyFfw3lZBlJ8ceEyHIXW6AzajXYTp9Zw29b0p
nGKrceTOnBgFMmT+V9Bm/EDw3KVNV0bWJ9FKZV0dDH9C1+HN//n3/w9b3V4MxOeuKs1iJBI0byOh
eKH6VVXdA8LTYF/5TYCFyP3yZbhBDv/eMLBqs2C8BMIF/VQJQMWl9JZREx4ss/cWxJ/d2sGTK5NQ
5409Wfme3CQNyIA/dvj/64KtgfTwevq085XOD8SJebRm9yY29kPsFhErMivfkeELQtnRvtGuNEvO
D3tDQEAGpUZ+YSkxCErI8l1g1D+BLGHEKlkjlb+CbFBvrR9eh1qbUHBa6oSZCQ2yH//q4sBb+0W2
07TOOXQxrbQlCYJpAMQW9AKbNs7RtvUab5cUHn00eIAJw8CDqipjV+fGs2+1OVT4aM/Ga1p1g2i3
RJ+wlWymo4WYalcBsjrhIIAw4pVLvDM0bDOp2+LqGnRetMTwrENfI7zzefVqHNhOa+0zRhynpNt7
c/6qMiqxh4m5QUzQrY3JnqBwzhLwOvs1tlV9V9TdW17Xx0kZ+lZNOeOppOzW6ZFMEnxq9YztyMzT
iNRcet14lU5xb0qcxngJ9AUZRLC7tLS/Mkt66DoIc+bUUhTNqqGBeTwerWjX6eW2YJ5GaJp+TJIk
xDpo5ofMMZYa45Gt1bbGQk/1cpPmA5K3PsPgG73ZQ8FIQeiElvRg2Gr88PAb8nBra4Qa8reqJZs3
+EUay1PlML/VwAVtwaLsmrBgr2iRJNnBpYZoSbrtWOjnqSyHrSbUnQsCaDliM51EMvBr7NYYGMxr
7oXVR9juk85GP10cqoh+0iPeZ9X2pCCQXcwqAbDqAsH1nddUrBHtAjRC1LF0t5oTAv9nuxzyvWey
TfWdcQ0zijg2f7QQ9rXXuLYfHUVkfVnOAy/Sgg8yLdEgw4qOSKbsW89apLTSyLrG7dCmuyQAYtDV
jn7xB3gYvb1knorVtqZF8gvWqSkhAysseX5JFeLZ5E8C4hQrgdrQim5gsLMtmja+IAkuJzH/y00e
mQ41By+TD0XR7hWLZ/LDh8toTTcbQ9UmnxDWVuHgLETd3KdoFOcbDEJZmtwPROQ8gLDXJuPdjQXh
w0oHD2f8aHEPg07MabIk9wWAtskH51owoGb/J3vnkVw501zRvWgOBbwZaPK8N/TkBEGy2UDBAwVX
WL0O+Cn0SwPtQBMGTbP5DFCVlXnvufOshng+guOIG9lmZb9BGNJ+JENjrkdBCmmbBmwLtnnO6Yeu
m75EFDtwpbuW2tkDZAVHdPpaYgnc8Iof3KYY3m0YjavRR1JPNkixZrU9hMyGNwMGT7BKAxS8e60B
dxaZfkp0o3iWrLOIsXZWNtjfafmXU4646CHTc1dBBqnVM2HX4gatmG52EuCVJdHEJA2dkTBE+1AL
mcsSB+qwmiKncdcTTvMbavOE1uMOIRyGBa+3nhFCmqmY0C+y0/h5WD+qoHupprJ+hjIEMLoVZyM1
6wOxBCo4ihJGnpWWzd1v9G8D+R6NbBgdI69cLxl9e22LXjBo5IYwbXQB3IiDNb2OMvwjcNolNZlR
8wMjabF5LugdpUpH42dQgJfa8KiHeXkQ8OHcHKWOEwzpUcSMeFtjXBNLhlg+y777Bl2anuzB1Cfc
T153w3Dw1aTp0XM9G9IQccqhJUiVw0XbuHPb52aBllqA6b+quQmu18aWAAIsrSJ9hi7Fi0XqCrwT
nF5+4a1g2+p7OlGw3YL2nCZw8qegz1Yt0To7X3eqdau6GNQjlkd0tfULbXAAHqVhn3Wrb3cUIUj6
/GXfzooUq2f/9VARtrJ7wcz0bSbWue/Nx37kBYRSZK2TdumPs5VBU2/4v6atwYuwNfzReMswIpNw
b7EU0s6uXHGZEDkhJk8b2lTOlcUdp2mGOMkK1LmLqr2ixt6XUfhVqvK9CBLudyc/ZbXkZENNHpSc
oaBUWsj6QaEkAys0ZZjaddZmZNMdF3pi8Q6I0ltaYbIZBi074JGhou9po5XOS+1WD4k/Wt9QXm7R
0PlbR0cYCfj+ApnKN0L0v2C7Wi0oZ5FMfYcX8t40VfZuFdW0hos/gajP5mWZpvo4iueoie902zCf
uAjzHFr4cZRb22lqXszK0XBnJuTRZOt+DowgjwoJY5NcgToQLa6xFvr1VKzzOMiRxo4HC1s5msV2
XGe0FBdRfbJKAFJB3CRbNJbnoNBpQgssyI1PnxOi71wCjz6LkZsV72G5oYGQnuM8frFLDsvkxlRw
x9CS577aZKNucjM4zdJ3iumSDd61St1X0/WnS2/pI0GmUbDManUq+0nb1QEpaBj+rAmQeFR/yo7Q
KuGmT0Pf5ssoJiOobcgI8Sv/IlPr1c7EhnxNi5Edt4lPtM5Cz7qr0eTtAVzPBEtm/Owx1jc1aiz4
HeXKYeuAMinPSYnPSCp1hjBYrYG5oviOwnWa+utxSAi4sE/QIPTNKMULhTuzs97tTn7EIT2JUX6q
NGcLICMECsQEuQOv5IKkum7bpWLjIGTTgrC/S+tomjmTvTmvtVXR2ap6ufLQfrA6+nhwRmn4JMTL
9miAsRr7Orj8fktL9XDpAXxZMftqQITyYZqn3BPBL8VmyiEytkZOplJkN4sqBHMdTEpsB3+ibGj6
bBPlEIG8Nv/yrdY8cv4w702UY7BDwVQIJM72qFVnMD/jQnhGvx0C8OxtGOoEnfkrv4M2VeUthXU3
Gveqxx7qEo1QDsu2t4pDordn0xmtfR4/5jgoTnatXmHvPeke+GlNQDhTWR3c9aA/6SB5F3mmE/lR
qOdWjR9Riw01nfRm3zjAJIKY1rpGGRzHKYfkzCfRg9yYRZoiF1apfy9nHKgDbotJ8ZOkj3ywLgGT
J7RaMNi8Ke8fdMeWh5xNj5yyvzZkP3QDMl1nrAuLRnLOdZrSxo2czIz/CLclkmdIZu3C/HEbQ98B
qXkKAqM9/H4wevLmhvxuEWvfJ/iL4Ttjs6TwnBk/RR3fKxM3cEFTpfXFVXeLfi2RcC6MxuphaCMs
KJJ4nFlcMJtLLV+hwPS2mdGw6Irp2eRC3sSQqzD7I/e2b45U5YOW0BLu0MQuDRxBee05S7ecu0UM
gU01afA9cjw2wsLha9Jan+zs08T0V7hN8NBH8q9RIQcKiZHm9eOxxuVUMviaFpVOxpCfaAej8xD1
BPqPG6SffoOcTiZTdqrA0y2M4JkXYdpAFwXIlmju3cGFIqvJgF+PdvO5jVR1LMy6WjVmilVDiWwf
luEaOz0ej4rAG89QkGTuagL3H2cFxhC7fHCGcOf748LMIxfZIndajjMGBjE2DIPFR0vlSoT2EdvS
D4+9YPzq7puU7lsIS0NaQOsqBRg2rOnjjdEpMA1mB8aD1jMAqHv/u8UlkjsDUAfmm6WNV8GpCQew
ymSiMRMVO0dUhIXBDDGzo+/j4RW6oNTu/TOuSAR1QfyJ8ewF7irHwB5h36hdEWJeKMy2QGwnHNNE
mPlZflWxcfXmeMDyUKJ2YgBHnT9ZrDdieuMxM7Nox0fyKe31NGTfRTt8TWSU1ZSDCagSz88BRzVP
nq+VuCx4H80mwbvTuGCk3eEUxEShgXjw90TasdMC8kkttgj6lemOd3sjLZx3SeoV27xzt1A5tKx4
LaKe/ClBG8QYeetcK+iOjnqFypWJGefRy+P8qBoXBH0VO0xH+kvJQHpoDOYYcf7spz4IiAaVRjOO
B9EMf0nJS/8CzCpykK+Du+9DZtVNbyAvwwS3rn/B90ocYoaQOIbZ93XsSbl7rioiY1LALYZZXzQK
t2VeMHpLC8IKfkQDT0lKzV86M5Kf9IJ77VmIREvtVOh/vVb9ZVeF1pJxeCjkvN6m1Mnu9Iz28NYF
k47hduiXPYc79jhGeDE3r+ee9cF3mZTFS10K2rsumcQVwKgwdz/sgIuTuhjYqvHqld420R8ElkVo
li2BhAaeHWSlmz4H1mB5g3Htm/FTZo+6ehZ+vYbHAVbHyqPj6OWISep7mWvPhdc2t6hFpZkJvYEq
OGIlSbSTEM5hNNvHOM9WuEq1OymGAyw/lu2q4ATLrNQDQkWq8Lp3e7kmpFgts2QTJV6HiNlNaatp
NNNEf8QmGa6FixOtLLprM8arzobtFFAVr7MOCoGwr4Vvzn0J6ITAV4o4+6MxF0RSyao2jahBbC1E
DARKwK38DAMCwRZjDD+lsAghGoOaxvGSecDjBIF2EWE0X8txPxJEtbMRrJDLkf7FFMmwbryTvDWb
qeVGKVd/8NHrTp260QXImAHqr9GIqcOnSwRS5S2Z6p+ZLTbh8m1cU37k6WpU9na0rOhvmBS7EQS2
3TagzEdgB0SGdLSV51ltYm9MFOkHuEfvNAwWora2KXOzPWDaeOkbxnsYGVgyNNy75ltuY+vBQUzA
d9NQ2NbZKmEzROeNE0TPmborVADeFX3k2k54tyfC18bWPU5Q1UqYxf48i4zbaTvqLBBdj/vSSbG8
ZzR2yoItChkJgZI4zaSIBsKl/c/chJiSVh/lT97SrQki+eazYTMkOLcmbIkw4h9OXbaZ9OC9DRGp
Gbl8QxWmLZnr3yPH3BWGjiRC0YitBv+vlFWNjSYB3x1c+rr7mZTGwZRcNuyW1jWYzGctgozWqi/s
JVw/DdhZlQdvNHIOeR6tGr3v957iiTuxe0gjNdIwAy5aB9l1UDhWK85VCHq/8C69d7lOGe2/m2qW
ZQTJx5jb36B+WbIKfq9SJyDbTZKJtUPoAeVA9xB1MAeH8ElvGhexg7y4uqa2TR8DGx6BbQbhCxcH
iAI4U2Gjv+eBxs2ZO0fTBf7SABtOy2zrlMEhzbhI+kCReEYtG6bhETrkRkCH4sC+9GqyMuOpemiF
vSMHbRFrI7oaYmZcemIoK87C6W5gVKi9SHMtzeKTseO+sAA6sGb/BdNCoE9AAgaoEWCGRs1Y5FN0
gCi1BK9l+cbg61z5/CzkJlrkBq1KbuwPO9NBQoBYWqiS7jZmDLpWYlmCnV94Hir1jh00DpN9nBTe
Yqg+kyq80z5H99BNK7n1PE7tPc5WVyMSYtLCDwcmE124R3Laae32J3owLZUOzdQqeraz8SdidoKZ
j+2fJtI+adubiv271fCN3GLaEA5oVGxeHMMwK+pN8zAnFC0m2/5EfXto6wcrqNOVlhZvpd181lwC
a4rlcqUFxqGLitdgdH6UCmw8YCATqLJBp8JktO2VM2Z/7SQ70LxsLlN0Bhp8M+Y/rNs8+qHhz9S6
46zTCMuBHmWH7tsc8t0we18S7ZynGVlDiFfGDEOmnWyaBiao2d4E9USafhQBDn3DBHTISZHr9mYh
KZlSYLBTSN8i4wE5c+uD5gOwJwFCbDZP9KdCqJdynIh1T69spy+xp8jRglGoF/vcVY+6Zt1t4BVT
DjRPjuovYCKD4NCFZeQHiJuC0JwRFHD7qlf1hlQt3lINgb2QBe+b2sjQw0EI3GDouMbtaGDFwfsB
MpjVeAS17+fMr8o7ftELDQ610jPCx0Ifs0uEMVmrh0fghvsshl+VZW/V2OKerYtn32R/qwktC4Ym
WXsWTiDoGMhsZzai465woUHNzZ5xi+QUABiOabi02Z6Z6bdSOIJiVCFcXe5K9MaLNuI8LQYaqXSM
VKCHm67vqT4F6FJNxz9WI7oRJuDvaBY1No3zVUg6E0n6oGFxW7aMT5exKA8pdKlFr5F8YMUPvsqX
cZdiQUMQ7wYFP8F/nVHHJMJcU5RNGOXdqkEvkELZok9l1s2jr8u31uoeIw8XZNbNDcmU1ElWRZJu
D24EvapKj23YfwVQc4lqeix9B2x8701rWch0hQx2o+s1BZvfXlhfJ6iY4BNOLnAPtypPKvHuCojF
kBV/vFfRai9hY9yg+4HRStlV49IjsxkTVasRFZYRN1EcKDyQrOe5t3ZLsCOYHYxMB3ZGtIW65e33
VA1QgRjB4oD9mjPnXM/DlZZ91K390xcGcdTUiY2zRxmZrGXCrmLlcu9idCkKakaHYQWejV1OmgxS
XY4tTvqsYCH4egjDdTyhnR7wvs8TUbUs5yXHbvxvPzM/wdTQ80tJKqWiI2v3kSBpxP2MjWH+Ev1Q
7ltJKtWA9X7UDG5V1b7pnf8dMSH0s1vvDqRq9JwPhuqUVybeXW4+6bSPHRFiXl4ctAAPi66CkynT
m9Vl1tJsGPUBdMatjolH9v2L1Xk/YLcf0z5/Vu6Ougg8hcQWrU4c6jSwpwtmvxn2CHcdiuhQWGzC
jrrKwHgps+ERt9aTacjDIIixjnAtmKASg+oNfcuOEzPBGcoHVWAAHQp+4DY8WcAf0NiAEQizk9aE
d6OqduRWXOMq+qLD8hj6szJxyH4qqHALZuVgEwMIsoST7EROkoXlbC0Bt1HmW8/etbGJ3WStx1Qo
Glcgw2SOhnPkj9ahEXQaZEae+931+d4KKLetDvsN8fKL0fC2RkTjCVwzOJ8BRMGYTbd0ehJWeqvI
1iCtkz+O6Q0VUpZclcsmKaiNa5sZJ/AN2//WjCBa0sOBweaoF9g2iYerMsD9YVugUr3XHl5TOfew
s/S5TNxmaRvlHhw5G/BYLSd9ZF5XfOQhtUtccm5qyfPj5HtLavU4EVRsc26SugmztA8Ykdk79l+Q
WQlXalu3R8Z1N6vMSxp8l5YBhe7Jmxic7wZ/MmRz42z09Sqd6XfEwIa+T3bwsAntd/RABMSMJMXW
ofmCpoqyIzh3LtqluTgZKoHDNKg3Yqz2KAdAzldauXZMrHGKs+Xc43B9/DawZZ+xU7NttMnTFKZz
Rs1OwycXzzOKzH1jpggEUM75m+1WlOFeNVy1YbWNJ+2O7zliweWVr41oQ/d0bVVwUFLBYsBk7C36
sKa4XGtthYgpxwvN/RW6s/gg+wvv86ssmBBN/tkf3ofCPbWWgkrokmjJqPZgY4cLaKhxLtvHDnoI
zrWnCikozYNzVDrgub+TGSzpdDiVuuMMn1VJseEEuk9ZDHVXvyohb1kRRqx7Osw/rMgEMRN4UdPQ
//Gmh7QiIRLWiNPXS+UF64gWc0GkAnlTPcQrgNLgoqMl9Pw/2tgcEvBZFQu2LpsP2mssFnH0LGla
Vn217bBSraYQVI2i10tnxFxEz2E+3HCoDfBLKXy7tnuEdgbSNVTrcC6eSV8Js/ch0V/sQXx5hvhL
FtNj6TFtMGYfo2Q86kGrUch5ljD0iwUhqZQy5CzOFqaBaSF3ehSmh0ZSh3fk83gEddj1bRjEqRh/
+nCfds5tTChO8ug5reptaEUPPnNAGpt05vuQ3hKkmAlHAZOQSyeRWebOt4r8N4jV56ooemS1JFSV
trzZNFq3Toi83J/ss+G2P6awjo3unnsPhju+LoaIPWMd9GAK2kb3mOXkVyTZ8GFm5Ymp3Yo+BQY5
95VZ3BNErnHSPmntIoOAclvE7a2jy1321VsxLzIWriM1pB+A4B4ayKAQOF7MKb0yxnnRWe/A88ds
yx7cu+QD18GCA/gBEyDTwzJ89wIcTW5IHgFiWOA253F0vtsBBbQYjkKk1rZuao/t5Z0qsVx5FhER
VUW5os2oNqPoJppIG0mDNiqClVJkwnhTt4osFApW/0apXu99nlIfOp92TfaxPexIeMbPbbEekjav
bYXb/KlQpHZOes19/9PIwk/AWrRnxSz+ob1fDTs/gCQZRhS5NJy3OsWI67Bm1WCRm04jZ9CUm4D7
uxLuTxfhUMbjrTmU63XmQ7JS4rnXg3M+9w+Skz5xYZbS4GTVe/SFrGrcubbzGjlftMZeGKohM52G
cVV0f1LZbgquYQ/vejaD9DzFVFCE8WZSDaehPtvFYrzZGP/6vOrptYw7SMFqFXS9sxTefDQSQcCQ
hlLGv5vQ2YyeTYsQZ2fpVI9YZXGrWcMF8cM67kAswEzoltrI+MMx4/Lghu4mhw24pfV/6R3HOisN
tl1CGEwBW5eljsiRLIMZpzKq86rhtKAN5tYrWBdLh26DZ1X1ZWJRGh2xKmxsi4UskItNZb+FtvE1
wAq4mn9GU8rZkQ+NB6RUqIj7Ir6g31bllh7aJ2kHOU1p1OUBgkaTWMiB6Eod9eR8d3d5sU4a8oMG
B8RgnzyPFdqVOvhL5wyTbI6wxtAG4kh0d27N/som/JyErwjvjkGWWXCtO7RadAJIjS+SYw4UXEEr
wZFXfTkhjRyn7p/AXdxypALLUs3bWgXgmDYAOawqYhCoQYVwUTcnV+pCwn4YLLKKADR8cw1nS6h3
6yLZB667b1oDvx5gFMv9KRNQ/VY7LqSOcMfSUJpSZ4/JfJFnbLkncyiOheKMRJotjfkJx3Ryq4W5
gVK4jchWJ+xrq2kMqJ2yhN44wMasKBRNFSzejQcciDR2l34+Yaayz4MzvGaAYug3cDZDd5Lo0YYb
PUTvMxV0FBjT3ckTfAgY7tt52yxeAyTYkKlgAVsdMFzgNJyh+ogSytCZO/kCTIsMOMvr4SlyBVs9
ebP/FDVhXb3Vfv9QpO37VFLN4X5l/ZVqLU21bF6skdA1Y3rUabuPPmNQmlor0wLURRlHXbgvevtb
63Nc/2ycoqwfXa+/6ZrhQmvR381BfRRzgs6YMbLLoM9a7Q/5ZC9BicKFZ2sG5gwSfAV5t8nM1tmA
0WxWiiunu4wpGmKzzO0tRv2r7mXgcA2ss569CZT2VMCe9HPnQ/jK2ubOLEvhoJHY/CvtVevNF2s+
4KdQQ+gcLw1pbdCRBJvf9U9Dn5fhAejD9tZCb11RoCjOW+BdbUCmTZji5Z1jhUeSROq/NmUo5bE8
0iziDZjaR/Qs3tQfFO0NuIuzmqBEQt0toU0Q3oievtLmM4Mj76myPhCTG3uZMPNJSm4x2rdEylHv
WFRCk+/8NHX4kFrfHuXR0qdUBHZWEDaiUF6afy1lQgDrlVgxW2Rz7tnHLEQHNK9eaiTEy9osAZdg
eNPNAUDX9J4FHRscwnQNxQHUbnh6GnStGPUdPGSr3nZZGW5EzTFsiHxO7GjlJEy1nr6/hSVtNf8e
/A5qJjSSDWbmIUrHRUxICL/egeItCZYs1qXZUjhU4Xfc1B+lAx6RnusKrEK34wFuaxb1bYPAPSgc
5xgIg7XLhgSy1ItcHtpYDhkjuk4efr/WjOTk0D0DxgsRJ5BvVMT2AQVFTBfQjIf9wFmO/I3xmOWm
vqIS9xaWqUBCaMOpDtgLIHlPRGy0hEiTVIoY8pDTCaZuC5HJzN8Gu2Xve/HWCCqL3GVGETSTcbAk
BQmbfoyEo+bMoPssSbhlUKrErVwjK/vUosBbtx48P6SxRXcInBwRpWu9qaBRS2Mo8MSbzpEc6Ww7
cHz6fUa/H5I+JbIsTX6MKofEahDIPT/lf30olfVfXyIRpDNcYuWMAYHTlnL0Q8/xdh/PTw4k98Gd
P/x+ZjWsSkMp7Z3WXJyexLowieuD6fUQgv/7S0JadjF+qB31r+CQjMUjJorEhCBCjCRFtF1OYM3Z
JXCmv3iQ7hxL0ceQzCLDduDQw5EZ/yd0t2wCAiPk+B3G9JdJFSVib7qHE8U608jB87edkhuz0QBG
Wgz0fz/860tb15Od4QmObR0dt4FgBF3C8oEcZXMjHmoIPBkgqepj4GCx/v1e4qTUMb8/+P10uoyT
x5o3/3sUsuXh97v/+lJ4DrfP0MLEUp+BzGFpZOCfjaBhLsQV989nvsuBbmyaEJdUQAfT+MMxCBnX
GJVMMOcP9vwkYgAFDNhHk9uLoDEfTaxERWfldrhWub+0q7LaqNj+cXK6RET/XZ0xoPaBGXho5g+u
qMqDGV8KKQF7MO/CkxCDpsDjdKg9QT8Ye2XmIGkic2c3TuIrzPTvyWXAUY7jW0s2AvdNwckcPW0J
6ZkcAk5ILWuHQDwGZjp+ifrmIY2JjNOz/CucmhNELeAG7SGX8uSl3o/Rd80BT9GazIThEg7eJvoJ
Soqv1pTQKBwaYpHg3XcwKeWVy/iCtDtRjwkt/3ybc8a6jamBzrpBPme30UbZ8ZdOg4TIMqdd1QMM
7gyDVtWiAfGTYx/o1hMj0365HzVPgydKc92XdI0KoBqdGUoyHSao+fZM2/bjetfSYPTBCPg98XTM
3+WVwSUpT87EcGuNMkO7mr5dvUNJ3TSc81YjmhUQWEO9pW2b3syhO4wOyV+N9Pc+Qzn4MSgetDha
h0EQI+3tGVlorrU3NHaSvIL/30xM4SGY0E7xeQsQDLpB6aLGUa+dReqmdKi1PCiQTDFsuNi2TqP6
LcyEfWFrnyk5Xbcmp7m4RBqGqjEZNwOnybXZmt65rvQnRLVUrtZ9aOJ8iZgsmw/Iau9/c19AfDmR
FyKXOdDtdcNSzWG8+KI5yGhsYoIbl011FGj96kyz9mkRGSfNtPfeCAlO6u2wqVL/FKUeMqVJl39y
i4oplmW+MUKQBZHU3xsLelxWde+GnpmcG8erV7a0Mykv2EO8u/RT+2Ilc1/B9oYnV6NOGhvnUFWQ
J2Rv831NOn/6ZqSBXDH/riPkIl5Sf3BDbMFBv1i+2TKGzSAxF9POsTqgay1GXcuBaTKCYtTQX5fO
XjMT/9EaOQSGo7tEhlrtvKmBksTYcF9iGyQcjYFLSpJOlEtxt8g4nVujiKmaJLo0U7SNAsqfXrdP
TtftBzSQNwSrhCz3Wrf3iA7iILT1WyATaEwJB5oywvVQpjEIpydlzASJSjO/M6l7N3ibcHi05FhO
zHEilFQ0zCPzjt8HOISXbptI4WiV/AuXwSthf6q56429B95UXEdTh4vENI5zN7m8jOKeigBIbm8R
kWJoMwRLxeVFiI644Vgnd8IIxdGdbXBAK+EUJzfwWW+/14SacC8YHGZ3eTzdiwy5czKCbjDy9CUK
WwehO552+kIADjXxbYyifhdFeagJFr9GeWYd3MoFBpum2A8Tk9C2CGHDxs0JcNCGlnfSFB/aYH8x
sEuWhY11UnZjxvuR7Vg4ECsPkP9+L7C+DI7V/ERj3AEMWBsU0Ag32RCsIwcw96A5hY8RITKuRD7T
89GR2VUM68uGhJzOK4uz0yHV0FBXOrGJfCGBetp2GxnNYX0kh2xNgUiqY5R6KnLwoVJFD2kWjawh
AnCZQzacKoNwk8kk3xKOSp6cSKznVmaYNEeCdPHMGHB0uRvCWZ8RduvBJ1j595UMTbaTmqMa+FZ/
3yL52QelL//4bkJV7fnluS8dmwaKDpi1yNlZSlyG7aCdh8J+9nPXxSjBV0mOw88S8kLGtADJT7KM
I2jEV2HgnzzpBQuXMJeTHPtbHVhHT/CdyLCnZRzIZvX7JwerQy9Um3IueMaNJzi2y1ia6y4lmGVq
q73hNMG1aUeJqILzAt3J8vj7wUA69c9/MtGPx087hVh2kj3QFGdl5E1O4W3UJxjKVIJ+94TJJNpD
04e76VF3MuJ+Ic6w3PjauZ/s6KjykasBliCdpAEdogLtqwB2rpn/kbgSVA9mLz4Vi9tIMFrajeUl
6Tyo8xaahsGXD1X8NlZCnJCzy2VqL007sPZRWCMbHBvEEb51sgYFjtIe4Si3oBhJ3Fuo2grOU0jH
pBiA4hDfE5zkRH+QLeUwxj6HKpllG9KZXLJt9FuJMcNsXVYyVuooBdDipM26kS14JRls8DTJB4b0
L7IOwfEMbkwWafTNuJEchSnpwURPyXaiC7yH+Su2osEEOhgj56bfRSyI7HOMZOA1vXumqTYMNrql
oyWgIAoUeKKhDzmqn7hs1drNFSdesZOdPnsCre/ExD6fq5bhftZUK1qdxtFuDWDDTcKKYEDqcYee
Q8cYb36/FacyuPlT8WLF+TkUQbwj/NFAelxamJ0DsZWEqq7MtC4vHZtBl/GIeWI/LRnXeWLJexTR
Zfx98oXT7w2TLbWvpgfEd+Ji6e0qKxGaJHr93A1kmqDrN5s5o22M7L1VRNgHDIP7Gow08ASgu30b
o8TgOGSrnIwKz/b3qcLqocoiIdvAWfSZY7/rDmw/whwvBgIzQsDG4NoP1jecD7zudR5czb6nx+ug
9ZxlVPi8ViK7ko3SfstA9QtlYTaOZZ5vR9X+xAgIEeCZ7qaq625rVh11SEwbsprv6A7zgTtj5+O2
jG91JtEyhZG7JTtPnoEMPo64JKIsVW+WVGJjaToOWNlS+djRi0YccR2lwy2b3CdPADsphqwlu6gM
dr+vvzsGFhUtp5tRuMdAccP/br0+UbObHq7lzm5RK3aB86i39XQFqe+fzIhfClr+mkoddyesuRBC
vHy32jQ5hBaENdua1iCE/UdEnxc/S71v6Wl/qi3OuPQt6jFtV23uPcH6IXB68tNrj5zJCM1xB1Ol
3iTTfAZGM6wZzIEMwwAHOfT0YUfE/YPDkVUPuUJYHvujQsO56By1d90hvaOgQSiT4QxtEVDT8o0P
9sSd02ZevPKyoL/olGsnFvD0IGr/8/erhvymjfCj4jx4QNStSqxrYyIyejC9WyJ1yU4Xq83gRp+F
rZufik+GNP/nk0jLPajhmk7lMm0QtbdvNA7azSARsrNDFuuiDjkh9WV2+Ndnmp2duKz7bV1Hw07z
SpNUQILVYp8km3AwSYqTYbPNEo1SzfPGMzRWRliA0ZalB/XVtWyxSZHd7UY8tygQDmHNAEZYMcTV
vHkt3PLT45jatI7x5II4nwtj5wgxD4CpxMUwKTPn+qn+YiSvs/ChyR2bBrjTH8YBYjQZKy+OzwRg
YtDV6abA4h+jN2eWpyHMbEpl78Mi0jYyZbKqaoILael0lynkHjZaDAmFPsbhEgn9uEai/DOkTMO0
pNMR2vFZpPevpUPvYhoJZHBY0E5aBHewHoIVlF5MkvMeknC3cfu2aom0ida436ZbCdzg6JWbAlXR
JfTxuzTEj31pcXWaVFG8GDbJCjUjHqGP3qbJevVheSe9aof3OMjIIgGMt5yC9MPngP/CbOIBRJn7
4XKu8TrvtUmH+oWelr+2tfrTS/E8iR7R8phVyAZGJ//WBMI026PUTrRn6HhEE/V5fzHxR7huCsHB
IfsHIZT7MQz016P8hXjiM+C4fmUnVXXyTT+6pVhGmWX5xkOkSGazJrXuutb4VhrpPAa5KRGqxjdM
4RuMUfqd6cAHTpl4FTXKeESyFK+0CO21omg+RvMPxBigZtM1undh2m8mR+dki/pj0ft6seMBPsY+
XQF6DDbmsPBqkwZ8CDWkJEpUHscaULsU/8WKLn6yhQ746RrrTDeNpx65bdA52eb3XqHF2lKcCcKc
QJH3Fqz4saTC6DX/VaSjvDvSekdgGH8US408ybd2prVCcIQ7VGZvzWh7+Nhs0O92Xl1DU5wRGX+4
BFr8cSwunSYL3uOIrBdTfk1NOUDOnPRdMYGGhTmlbZyOqQHdjGrt6EPx2IfoEt0EWjj3S7TVBnYP
KGSYFGrtNBU2zem0GJ485lX0pAsfBLv+4XOU2NYm8vqx7MSKpAekS2Fi0YaJ6k0zhuBa4uYVXRIZ
x3mIDo89bFkI/Ajsro+RL85wfqbtP1sYu8fRdc6druTfqis/aQmCLrVatescCNam37hnl0bPtkZO
zCVWrAlQ8N4ZIdxTbxh50wbgi1Hq7o2Bd87JBu3w/0b1X3v5k6p+/uPfvsuuaBv18BOJ/+08N2zA
Xv+3U/0EXbeNy//pVf/9jX/M6mbw77breE5gep5lW95/e9VN799109Et3cBxrv8ne+fV4za2dulf
xMZm2AzAYC4kKodSJZfLN0TZ5WbOm/HXz0M1vtPdPmf6YO4HBgSTUiWJ3OF913qWC27pX151/CC/
SVr9YMUcx8Hn4MKu+h+GmSl+swGOSddGGWkJy/x/8apDYfzFq667lm6LBXgtheV57PL+7lVH5DiF
cnYCCnwzdxi9fKZStqG2TVAdmL5mVeM583Msu76txlsok/dEhfahQt8SOL4R6WI7187HjO5+RWKZ
ts2i6Nmooa1j5SYphj1PE6Pur1txnT2aToYBki8I9E1Zg/8Yl9gWTVnnFiTSobeThxbp4Zbps1nP
ZHpTmjhEUIUBQw9vKAdcZGzRuEHZdzFKGJJ6HLvbuHGKbdhHlj8JihRCD0nk6Fr0GSioSw8wT6C8
EUdQZh2NFAUaliSjgV/vvg+ipjOdxMSAFh6F3NYEOoxcITa9J68gDaFA8x0XbO/YXhrrtH7VI+bP
KkNeis0fR+vaKvIFJTHoTO7GuDWS/TCppzrCeBy5BzMtKpq8Slulhtn6ooJNGsCABfLYJ9uJjSPO
8W9Tpexb7DYkpabwOR2TVaZmQLx0tfyYu2l/jjGd4+AnlFRT32etbHe05rLW7TcMMX5kz092UeYH
+FjW0KWPjaG9Dw2C80C4N7cyXqXq8nNTao9GTmoL3i+tGaHWzNEVY80bJSO4oKShFe5CctW7/TRX
b4PjVxnvPfOmvaoZZ1ZhGlU7+q/MRsvYmTPwkOsmmbwOSdy8ah2Br7COsMKhu7Kaqtyb5Bcx1rIX
yXoSV42KZJM+2NiI+HxCy9xnN0noWfQi8EtgnENpd2sk8C79+BXiQ7FtIzbjyNk32liiUVJa59si
9I0KIEwgyeB0CrM5kUW5DspYOw49DrEOD5BYRJKd30Q93bPAAt6KbXxM4wAddoIOiGw9SZSWpIFT
LjsPuEas2WOz0l5acxTHyoH4kiOWnaj65PNwqxJ5lqLMzn2DQakMexj8gWK5B9YJPDpSEKeybpG3
C/lk2X5AIcspkq4rQ51ss9uIliAVq8afq0/6jKgWv6eaWr8t3HTdsQguxx7xXty+mfM19AgD8DLP
WbdIHCwKNce6t39PMy8AMDhtRSt+p+0PQh+7QVqRFUObfkMFh8ACHetWloVcCISpST38QbxOupZO
7W3SArBXQrQPaU0dnUuMQuzsjF2Z32Kq4+aUocSN6CFYk6CLTECyrpOihXuQXnWnHTumd78FD4Nb
A79Hlcp3NosveTdskw5Jx0TCN67AaluxKlhXE50Uk/rGpSWjQehkz6YqPwCSgjybvLdxPZ3SfAnL
tRB2xeqhBKBjDtVmbIZPSXWFVn316lFSAAw1SNpCdC4EVq6V5Y7vDd+HOjmCMYJ/SQLLWS4M89N8
Z/DDuMrI2O7cHhKqgZ4ubxfH7ewekIx8K4wgOmpTd5TdsQ7fZtqdwIcI5TDMYbH8Wc+lOb2EVXtq
Su9qJ7LHMjpC5JNf89jS9xnFYNiPtu8ufiGkiq+KjtBp7hW6Nqf/YYR9Cc/iMFo5fwMJF7vGQPQd
IagDEzv6FZLnxVc8blqrIuJiFVHF2xNfeWwsdz/zFasYk5dCV0xwovFsi0uU5l8m+QxWiH0mnkas
Y7sxp/VjqojA6Qi7Ao2Fvijhv42MvioEa0CkgtGot8wdLs5IbdUjjGrVuEO2E8I4h01f7xOX8HYr
jA74JLAXRMlXfQD3J+34G02KxRjWf9q6sxVlu9ESdcLm/cOp0rPdlycxWzRg66OjkYvKtPUTbrDo
915jXStqHDUwYRxvJBWBfmUkqtBeiDkkacJSu6mlll45rKq5jvCKGdDewNqN7viYt8PboCxSv8t8
Xxp03ZM6TQ8j2WJu6H73LI2QjZIdtZd0EIjYSAdWAYOTgqvfqxmbZ8C6MXC3k2F+WiZsDk8uTGDT
u6nMGm5Bg1oBd6DfgsvwoSQD5ne5EVDoLHPNrWtTdC4RJMOE2WpVgzDRZawY05wdwqWJXKjuC/lb
FSlAapvFlBPKkfYiGH6jcx9J2n0ICiSyfZJ/xdQLqX9kQxNWw6ZzUpq1QC8ODp8aUqYrFhDWntTQ
0BRr2iZHvmx+NgDMfF2LoIIa5pPm5kjQWrvcDlN6aWbV7RpaYpTND2E3cQ829buYMr9fzMgUnbA8
9Q9Kpt8DLgrsF/n3JWvLxRffFN81ImYR6dIztnP0JmH6A+JMs2HbXy0f0DtpY6bf1izXaVR8QFML
6XdSAFfUxUqQFY2BCE9pXymv51F1zR3uIVmhLXNRUsfJruwJ467tVt96uXbpXs021VCkkvtT2Wl4
RUAdIfGKqm2c/QALjvIyt9kRug/aSMCrG7Nfn+ex25dRjrHa5KPHM43+eXxWCcoYikPbWYN1KFsH
MweOzRYLy1R+dXKqga3lBc/ciWukazZ7oe6rqQ/PJbPT3otfRIXDgQ36DavskstKCMFQwhtQ+lHp
69BK3nSbuDQtTImMj0GHmDBcMthhOsujwKk3AvUGtU5tdI2zlN0GJ6kEqpw5tBTEl0hkT9FM9S1P
oZy29PPJMJM/yzYtN2mCTq5CuUIIX0yEqxtS/GloLdABNmEE+kOVHTwrJwgrI4WMTuwS7hIiErTJ
r0/KE8Ef57rt9i4k7DU0vMDv3fKnxaC0kmNabA1cTOsRgy1csBMUFtslDwvoOBk25Zeic08W7/yq
xDHg13XyTanpZbmVVDn8ZBn2Ca9AAIwvqZdpK7wVxdrh+9Ok6JJ13bUfVVoTIGw4H5F4rxb3Z4Rp
yJwWj3w577Cc+NJtDuAAEDMZm2EmMTsjAGq24x1FL2tNCOy2DmlBUxt2FNT+ihgx4RGQoDkDOmcd
+V1rbqjvbC24zptCwBKQus+oSHhFo3/q845EUbnWHBZzBC55W7NQZ8rrJG41+JwbNoEruPouThNp
ROhqY4pBas4+hKj2GjklCFIctDzqKVDEEFCwpBHU1c+y9d5lUj+2kZntDezZFCuYq1CgnyV97YdO
/jBg1qydlIoGwXWgB+kZWC6AaVoray0bakzN3jfqUcPRhY5Siiczx9QiKsRPeXGNEHISKjT9Xs7Y
tGWP/iIe9Neg68ftUrlKq4rOm7JODsHYLYKJOjf3WRIw7gwg8Ice6XrykfRy2rjSZoSnoOJXQtws
ZT15OK3R4NOlticHBrj1JYxpZTs1Nh/r4FEYij0fH56zyprfzbE/RVpAdT7ur1mdvk4IuOAPa2T/
aaW7Dgh2LCkqo2IuaQkllUWak+JmEBXcHi89iKY5xh7+/jaSEFlQs3qx+VLViFu8HLvPmjLfOQjV
C6oxwFJ2dcQxsDW0ShJSLZ4KSEQ0Ox+zLvoau0c+RZ3wrvoyxh6Jk+XXoOF6cGJWMHRd13inFIBG
46Oe0h9WrS6qgSFQTYk/RgSrgN8hKXWgQRhUe5I3tx0Z00N78ag9b6fR+ElS4RrhMeHBQXGeCZlI
LOtEMQMTpV6/aQXyeTP/JhEE7rTc9TZT1dw6TLlhU/5uj29NAGGFCo/a1uW4S8EwrNqmwXLbtetB
cORgc2UWYmTGBqFBv48jcgIL94tIxx+uQJcMRuj3Xpm4CHrGeTgSPttBrp26+fTC3D0Nnn3KXXp0
Y1LhVdsObvYRKbBWhqx+zP30mZXf6yE21lNmplc7FLvYRexC3IfYd7365jhF4c+9ezJ7C/8Is9bO
qvOfQXvsiLsMlPNd9dMxHsZvUwv+1Ezb99E9kfS1x9fwYbSyX1NW4b7uTGoSdnIV+iBYssZyE+UJ
4dbeEzk88abscbuWkdxk2vBYthNGkHL6TGj6tZQ76LkTsViQHg014h000dWpbq6oJ4SrqZ9GkQW3
uF5KkQ1d1CJZB7QmwUyRB16MLKOMDtylVbFuKs33EOHgtiYclJUrUSlO0WxcATiXMNQGWBM6J9BO
hFQ8Syq/i+z1BRNytbZoqmwtNd1o5krUMQW1PX1vt0fwFDQeiXLKEryPNlqCiKDN3ZREziqfn81W
PIcdxuSoK5FTmBBeg4QFRnYxqBdvhBE+kJ/wEhvB+yC9o3IVIu4ArqIR5SvSYko+W7H0/5nYEpxu
wbzEmrA6nVD49PgAdyaTzzr74hbhj4DQRxiQzNV95h1KRJ+OjC5QBH4Xgg4oROTNO4lbR7mwIs1O
XLidF4KGfA0x1sFVZhr0ME+Kwrh2oMfIHVc/vDz+lkDw8rOHzhhJV2fZskaYcx3K6tkKNBggpDKI
J70Pv+YTuFQJvmtr2Lk/saVb7ByaKL4nSWbdNMDGO5lh1Z5xWxQpOShhOAIxl4wemvezIOIQ0wal
Jyt6h0peAqMKH8rcIzrJM46KuOFL7GLmo6wWW+hNSXWZL+5IOKILlRhvtobyjOTkyaFR1MROiRSI
lmY0LGmpk5a+IFo9E6VAOpVWkwtTf58Cp7xYANxeSuR2rSPNjUhCHAalOOCjBug00/AY2pM9cBsN
Zj/RkaYqYSL6LyKNKKf+Z8VFxwU7n1mqqHNcjOMBLcWESzSq6M9FC8ZqYste7uEhlfTAgvihWtei
62+yQSSSUpfY9RepZQ9VOJ00zbWADgPVROQA5QkjzWgkzmViCFG5+hiyNl9R1VmrZHzVwH/OmkyO
RB1MU30o6+KlHY19q4XftYSMoKLxDsjY9kXSOis97J7wAX8OmON3Q19c7WikLGEQZ4Q4dJfy+/uO
pH2bqvQsLLIlyOXVUZ0zvNuR89X7aTjJjaz1mA9X7vIasLnpvIUZ7WU/8s6s9z5iM/yMRhYpUmQK
/DCo38p+rCOj29h2jIZAEaIL6WvTR/ZbVgzmuqJ2te31LL6MFlycsJthrIRMRDiqG+ogUczFqj+5
5n4RRYiabckglLtNnOaqUqCvoX1SEU6+Mcf8hn3vmOE36YTCqBiwpDOwSnRx9hOYQUZ2i6OdmuEC
KJtC82Nouq+F0QPhq61THhIrW3RYVCaU0DpWBIJxf9SeheU4y9mjRu45l8gEotg7jLN60C0gASzc
Nn0J7CupEKkCNjCRAzkDapsobrZFQHeCkAHvlFRN8MyauUAjnbfJOdEowC7ClDEMv7HC+qHc3j6y
Y/XJ6SaEvCTFrODyGHScf+gmcCyHEU2XBEXiOO5GBJjYZ0lgHKayPJgUnnLXBoXozT+AofH9p+FV
dIO+ot+waT0t8C8iZMA0Q/mEeRGvaIiaGR0xHKPhJIyqPefYEilr7arCPtDUJs/FvPZOq++ozrBc
TLihsw6r/iTaA2pBdgpNuzMHlHg6WAsIGvh42qk54IAIBJWh3kxG3+5qww+DCimLl39UBNsNusUP
NatPPPAn1wMu1EfYA0oztP5g8P9/9ul/LSlT0f2/l5QvH58f4Uf746P5e1WZL/qjqizFb5brATM1
/lZTtszfDMswSBUwbAMEsTD/rCnr+m+e9Bx9AZK6nuNZf6kpG/I3SQmYMjBiQIrXhD387//1t0CD
9pfjvwYc6HynvyPwTW4sz+CXkwY/7B4w8JdcjKFH90cYebYOF1ZUi4ElPdO5Z7Byf6LrRDbbodqk
kPRzlvH6oGGN6HIcT6oFdzSO9VfSMm5wLmFvNel3e/z+l/fyPwQw3HM5/oboNxkape2iXTEAONq/
4FlB35TtnOrpenBIxCpYnOE/QkFZAcdBE/ppxzDOK5Fdbcv4nPH4UIp5c7rF8gk3VVe+WzEExgmj
6j//ZvLf3zmaBZbu8M/zDOn+Eh4ga1eEcoSyHibmvGvwVK7mTpwik9XEGIu9O9aIEeYZ6x6oSkkd
fAsvLvXdmjtWJTCYRYj3KYOi3yIRJ6CTralZCEI5jC9xZrJ3qH/WxAplNa4EXbceQ2U8aihSwULg
17dkcQoRZjGMLfVTCyaEfpFeV2Hajx0Ex9TbTaJ1S0xuK5JO4nVsf9eZttjgO4lvDg3USQyoLM1B
mOjma6DbbAvMxNsjEHTW9pjiZaGh2g1K+UJzzsmIowMNXeaz178UQYGMZJy/mLF7mxcd/D+/wR43
wC+XJm0OGymkNDzLMcQvH72HyTZETQeOKJLmdkbnsFfevJ/avjsnfKiKZcgDWLp51YKUTA33u17F
/UszIL0nhndPGmZ8Gif93UMfieZ/Yi8OiX0/DOjpOzLJHbE3e5c/V5JInYdYuIvHscFwbrp2tqlH
ZFymAL/uzRZiaW8wVgiE9a0L0WxjS8FMFjKd1GzAsUJq286wmms3E0mGPXRLnv0mFG56alyAUFSX
yIIYyN6ag/lAvPQpnXvIrMQko0qV6d7Kp7fIoiHhOPMZkAjqfk1O18LqTkPfv8R9Ue8HMqjY4EzX
qT/0JnO/bpjYfOcSns/E9pas5ask/+/cpJW+SwouRMR4yaaxgWo4ccTSbrJNP5+BDJmt1p3ssD2P
OQ3pJCofC8O+aQObujSq9ZWasu/FELLlD93FnoF8QyTajtLv1wIAJ5WD6WgavfL1fggxtpKXPWfj
7Z8vAeM/XQIO+yyyg4Rt6s7y/F9Gp8zLs9p1KaKkfZihzGTnVtn61axfmiLT/UYjKFTT14Az9EM5
kWiQaqc5rB9deI+o1pt0nTT5ZvQ05c848Nca3im4YvKb4RjWNSNXmJZMuAEN818uXuPfInlMSeqR
LaXByOXY9jJ6/OU3LxBnaYmpYwDT1RmqKqTFRTyLsrAAyqbhE8VFkZROeSBPCSBcD5yjSL3TnLA5
HMN40+fYDPqkQ4vAU3ifIoJvGOb6oqUoNFh+CiIvlfOLQD+FDp/+mHIGc+WkJEuDlVo3xMHt//nz
0Jdb7u+jseuZjitohULotsxfUpQwcI+FkXA1WeXVRJANKJSd4ZAQm2nBuKNmdI5F/V6U1yk4IhcA
1DjXOOMAb1hWT5qaYfyXCcL8pSdqmGwPBL1aGN4ug/Cvw7DpejXty4oo22loEENZoz/Ms+s3qFyR
OZ574GkMk5+LtHEzYuIbumTwm8o6jxE+WK0qJP4fNnsiGY4AzOaVhnkVbkpwmg1rWDuJ5W4D5E9t
LguC2tHAm+BbV7R1rgpGNe9H6Q+sdvvYa//b+/1vV5FlODRabJvesfDIP/r7VWSTJtygr2F21h3C
e+L6hZVgm/XRPokpzmF4Q3CZEDVFiSOULJPzUVH+BAUdWZazThnMib17hldgb2AC8W2qcfPP14T3
bx8A14NpmhbrEWDu0l2e/8uVnupdmw8kgzAPJg+NcI3X1G170HEkyCCGOysA21utAPBm6ROtMNFO
RwKf6y0lkBiFhx5t7EE+ZpXVogovwmd45s1h6jqboIVMf3Tyb+6CGNMRPSIQL5tNrHlUnHXxnIrB
uYRR/TS7GJPXOP7eQBHJc6vr+RdSV+K1CEsD+RHh5dSOkm3s2N/HzivgNIB7rWsb5Vg35JSlJ96g
gjRf2Cr9ZB0LrGeYSSprG3ak3JsmPvDAICtGmFi06AmIrepETiQ7HInKfgAEAgQXIoHOIr0oxRU6
+0tZ0xBCsfaYtCQrp42m4/2TO80t2+cjPMzwwgb7kXEanir1QujBvtQIKUGdRDNaFaBT9JACrxhu
iU1IhE0nEPE8Qko3S67ulGCkzYxkVxdWS8ROdFLmov001TMKWvKxZvrmoiz8xKn/SzDDQuH/ZShw
HUey/HG5PnUT3cMvQ0EoBrZBIXm6YJJQNaswu5SyW3KEYO6wFnSOTqGcY5waztHNqg+tF9rmfn5J
vMRePEdfFP7Dw6wVhkc7p3lGPx6dkEordHJUpVKDEI3GEmzfJvW+dPJWVetUmAsM66mtvMf7ebA4
NA9Ce9yj7uze3eKn6i3rLUoTJqhkYAmmt5S0p0E7hOh9N3I0dExdYfsKhmLewn6FHbEc2lUud9Yo
BP0tcNrJ5MSHWZZyfX9WVKI/0qKJFsZn9djQ0Y/0Wt7sUVtNkWc/5VlmP1Wu227qphs293O4j2wa
/dggizZ8vL8Crf68m5GTru9P3h9wZd2WYtElMInoDBtal5ZrJFc9jdJrqYW7ISyy07wc3U/dn7wf
gskhKDXE6jaL+ZsDk3Fl8dtvAC5YAboi5Z2RQXnnsOyzDS2eZJ0MgXkpu1kjv2T5r7DbWxPoCAFl
i/ehEDA/eqffIaILN4AJjb8cEvmj78tGsGBVSvrEFwODrarpa+oNPpiT/pWC4nRqwdzQtwK0OM/O
OwssNhWg88iO8eYLUrUdPO/hK8kwvlPDIqL7pJ+7GDK1O0/hDmvJBHqptW9zDSFgTtttmHnRdkiY
rmmfNMlJjV5y0ozmRwTDBQCWne3diNp6VihCYzQ5P7BKxnqitIS7Ac5yDvkVsEwVQ+cOSzjWn9S9
9S9BbtWPfRVedFqiX6hGauc8mCm0LIdxUcDPoWntU418dvq4PhdzlTzaFmyuCu/TDkBXHSKULiy/
jwnyAo4QP2Z27Bywn7CeB0e9VhqQ08CKh+exJAYwU+5XfTb656mrQWkk+lfbzZ3z/Qg2t9hhJdDW
5vIKkVstjEFbbGYg04mQz/cHYKHuahh1E2Ul51AtafvRYZEqnEI+j0laQoMgK1musXHoTyxfm1ed
lYRjps1zZOmoPoIGahmR2vfnHCt5ClKrergfjQouL5bny/1ITCa2dJH4AGAIYk4j7XJ/CDUjuLg4
IKnys7rpFNfSFCOGdFFWESi/vFCSW8B2LcF/tLz6zy/2lmdNDz/60H7Ykadf25K3J6aK09NZ/Krr
VbtDZzpvtdgwX/MZbr8zs8upIkJNKcKiXlaFdR280boq8QZzxLjczzTl/K3CALWfIse59k1V+w4M
Fz9tgmUhMmXutYjLpzGdYZzNuMDRj0cbhCY2FT/tKiLZ/eWQlmD7cH/QplPTW+k5nXPrjwfC36lI
DXxUYzVY52qSdGXuTwfxbFW+BfK4xWm8V00Y9bSvNHfT6glcrGUicxrayokZjUSgxZTxGoT5ojXN
yx+HgKK4s9rH+2tDb6quFMB29v0rE2E8hlQVT5YXnzCmbuuhQjCeOvKql+1b3/KOtcsRrY63+3NU
Du37c+3yyvtznej+eO4/fN3yXDBTgTOiiFaLXk2PkYH6IdazmpU2h/eHOuXDUOTobhPo7n+co6qP
0ip3WJv865zjsTv3Kg0pOfIpj1v1qUqn6BrMAbBFju4PRoJPuKCGgGnKGw5Wj8u20R3U5aN3BcIz
n+9HVLOHxxqYkBQ901+NDgwEIJ03dzQekgYfxnomMoK3jhr18EjmsfZQs0G6H9maEV4AeZ3D3sam
T6kdgedAHz8008eh/85Gw3kYE3NEbR14h64T2SXXm/Sx5ic0KHIvKSEWuFXQR8wqyaEY6MjCzEyD
AlVb36a4yx9YJBnnLtUAs+BMmVyCys2OZMBi4pIOSrGNzFqty9lVN7Mf1S1f/heewJ4QlPavszMb
RWrNoAPvL7o/odHFP4J9fr5/yZ/npSle87i3jvfz95dKvRfbriZ6Y4479CNNDHc/qt3nMqYqXKbB
9X40uQGBnek8bSE7OdAz3PIsgvr3Emd9s45nE+hYYdyqxnCf2wzBRIQ5ZMfe8COIpHuZtNyks5jO
mzlxp1e95NPzHHJ0grKfXuEuGrscs4t/P4SZmu/rKex8QtynV0tOe2iK2sHMzQKyoSKaPp4R9lUQ
niiSOOcstKwjTYfpoXPphptBdzKwmWEuK2sMSqzdiXi/3k8JSNCg6vvR95Z+lZcMGJT4qS9KFN1W
pWa9cbxoeCEkoD51Iz3D+7PYoORjQEPj/uQ9TcQoqwXvKR/up+7fjX75jRAPbz03FbIOvbGjsxUM
0RmuZnTu9PbE4DJfsjLa0wmdH5rca56NzMi3Ipch1PaqfVaNtOCW5iw3Obq/ArQXGkRqAvue7/EM
406SbFd+vb/ifmqMxk9b4iy6nwon09jbaVqt709WqoUOwG/bjvLR7iaTYnNYPPVI+K8piY/3o/tD
OpDRhWaZbYzWFE/3c1qXc9lHJLz9ec40YA/LDB5DmbFfrj0AkQ37HqpUrg+Xs37p7GWe6pPP+5HX
zfWLNHxoN/L5fmaMkBBmIVIlRFzJuq/5o9Ne6c9WWwK8T3X3cF+yV9XcHWKFXpU3TX8m4Rpxe/KB
jmZFUPlwBGMynPM/gMtdMOBpBGDUqjG+GlNTXZzwmuVFfL2fcRFvnypTHWRtOI8N3Jw+kUwGy5FU
s3GL2y/3gy4gXjLStYsbBNWls7SjrAkWWOe4/31pTyP2SVpLqZTTCXu4NUrrPdMnIJHNeJz1IcZl
Hqx6dLkXrc3kRcf5Td1nRCU49PJiLA/3/zVOIs6Kr8SrAm5t5o5rFzoogiHXruOvjlf/7LGZgeGF
hnJOx7x9tESNvB39CHaWZojWfx7j8x9Bx/Gxu3HhHBMdREEn0vANAPRIcyLstgnZim9NNfZr1yto
63HPHCbEsogMpYUoqEmP+dBqz5ZZB7t4WZHYzhw8CxlNt0prt1gCQcTYQAIALdDWLkv1YjPJPmVo
G6jJcaQTMVQHmsvtnSBQmUd9M6AXvDR1NWEnsV49a1g42TrJOEobnxSegxEUaOeYQIJ0EPpN5zrf
wkJ/ys1qOhQhfDSSQwg1zwd0C1p7HeADbHIRI98i6+bc9F4J47G23jS92RjpcUER3aY8nm4qVdGB
MMOtDrBoky2OxvsiNRqkX9bJQxjrE+3XsnPX/I32OvcqQWoXSkOIm0hbAQ16LF2qj8YIoTVKdqBt
09okazT5McwRp5EDklysfCbbb8RrU9qe9vLHR9aqoSPbM8hWg4qjBye3HoJo+XGUpjG4WYQguW2F
Oddz90nQqkswIL1lV7LOQ7N/A26Z+EXg2gcnzEAQRxm1q8E2H+TwCZ9i+kYRo11hGopvDMvDEe3d
DnSk2gqJJ60JKvkIPqxHwtTsPEPxdps6YHvEBPdpv8Gz/coBDj0oiLNHIvPyhlERm6/UBLmEdPmC
lZ8M0Tr070eDMvUXc49S2O9aZT8Gy3HQ0tCPvbw+x2ZbsMuleAa+RFtTnUgeSDu64IssXkJzAZ94
McvgLrRu3piaG0tD4uCxYr+0OTLNuNI2duEN3yb7a9g50fe5AE0TW4FxombAfroAn8haaYmw6lCD
EzcyHGxRs+ZMzWNoYdTXrJrJ1Isvjo6xNhzsx7tDLppexpL6ZTCxLCsSwpbHjKl3ZfQGIjeiOjci
pjVZB2VyRfa1T1Wr29CkYBKXCZ2+0c1fcJzITUei3U7k/dP927KC8DUSvZ6TI6FwcJynxr2SmTZv
bc2MnwwBJT324vCq7PIt0WLE2FmyyweCNBx9MPf3X9kDsrZpMqjybj/Hfpo28VGhr9wzMsOSm/lj
oHXEF7Y5Bt3JbotkviUTYVtgnTmIQEteRBu+yVIfNp5H0gFIYpTnWRDt2q6q3sIS0Xtr1eSjTMx3
Y87f5yUJgyrJQCtp69bFZfK+L3omXDtnW01P9n2xlM6zOBbJ+Onx/p/tSj2KMNKfdAhRm0bBULwf
0vTFudPWo5/QmpiMIbndV2n5xCSe9pDpGvZNEBcK+WrrebHDq/fWmAYeyMW3q6U5BZIYCNL98P5E
MOrJIfTaH1VRSbVDvsSElPYEQ7ch/IRMl+tM6zSuLBNeLwkOiOHtfQWB4TPP2/ci8MaTKDE/2Wwr
zkzRLpRQPXljpZIg2phRYqLBe9NbNa8dHNyslMpXo5YzY/0oNqmAnIselUFOFu2DI9RVoFN/HgSa
zDmCCAPAHYdTl7zofeY8ee2b6AhDgfvhPddHVXu0uYnHTsI6OdTBvFxZPJRWhOVxEiHghIyFIo1r
mjj9ojA2yaWpNesRlqp81Cv0FChYQT0u5yrdqY6G10TdIZQEwzI/Rg/SSeIHnYY1LEsmXxO784F6
4A/66s5hME59Qfao3UbhT9zeCjH6W5R1GDpNca6ahjxROGODA9JRJ7OQKpnD0GJEiHRzKiszQaQo
uFcDvgm9dptz4GTt+f4/FD/dOqRItg0RHJWl1d8c8lNWdRWIjWcvxOg+fLErs9xzixAqghN6o+J+
Og+4c8/ckT/DiW7HkKV1hUJBJ/1phk+mdyQYCZCae7qLVrIpdDKnphnn6BTeKh1Wp2aD1vB0HQOI
adWHLHHkJmg8hqblTVIK6MGyQWOvW7TbtJ8DJP7tuGx9M7wtbbRVpCRMJLD5eT7UX5JJ4OJnlq4s
YFURgYmnnAphGTCQKc35NhlTfiBmW511bL5/rNNSQ10Ql55bAPNrVklQUahUSO2YNEwnaUNrRng4
BwVACC9TrW9mNoQAMScPKqyShzQPi23TdLeaZs/KQhdJhTUtocPoBzgG4twOXv7iNgFL8YRQAJQg
zYodCx6bhmyDYhrPWItGtv+8lX8eenN5NrK44nuBo55j7QIPa/gc/+c/YeX9cWZ5CjwDkyGU2k0s
3PHWdmpmJu0LX6jwpTEs8zYJ5L2yz4ddQCcFWRUxg6LKmOocPoMVrZ9hB0WLwVyWL4gHSJyQShwh
TRa4TkqbQCbsf9RN0KB2v4dh+sROmrRCRTRXVRNdVoBXXsUdbDLPgJ/famQYoPBeFTXl07SpSKWI
pzWrnDbikuAGT7Px6AaEV1WtCk8ytPRDrBncw421rdMfbZOR3019nWjosaI3YtRf7DqK9lJqw+X+
UNrVeNE8ADMx9WQ/0/KdkoPxf9g7j+XIkS5Lv0rbv0cbhMMBX/QmtGaQDMoNLJmZhNYaT98fomqm
qtrG5l/MdnIRFgyKJBEA3O+953zn5NlJfh2cPr82RfrDMoND70bsFo18Wpe2BW/dKZOHCG/lg6LY
WJkDvmqNaMw1tQssykB6ZwZO7YogwxHML0oKGWYCvdBonSfNtZjkMTWlgdAlYQvmJdrYvuMth0bP
D0xtznnqJ4cYNNJybESDOKVsD2ZEgG0/VC+50TIqLJy2+x1zAp0Q8NW7iJN5KWqJqAw2ywHQLWlZ
khZea6AVBDq9ySyFtr0V31UV1esop9fvlgvBXeBUONY31dRI3A4NRts2XiKCDncBBJ392BMdw+xE
I2sai6QXQ2LGNfUekABDbHp5TMzhonqPvPK2/13SY3xnjnamt/xQdGa4A+jEnrzK9cc6VvElzIen
0ak2dl2/ZUODaVgAf2QssayFUE+BPqzv2nZRtMaW7+03bmoY5zThptNjSg9md+uo8xO0CVVXTHbP
pWzIjRwpARZVnsWblHK/TIGJRcZ0vvMV0l9TWyVP+pBeA8JyztiMiemmoDXs/BdG62HrWKa/zSEz
7B3AE8tERAF1pNK2QwwsF9Z8AEi0HK/CeSnC9KHtrQh/aEylh6X74LEzuN4fuhrWZ6ycTy8w32m4
fHlg0I5tjDDIREaAzRQ6dNV747FFPnmoZe+vOIBAEwIGciM+gz2b+b0f1fG+H+3wBuV91yCee4fX
N+7wNjVrv2J+W3Ri2jnMA3nbsjeIpenWVMG4G11B2zebqyiPyHAx97jKqYLa8zEqD8OWgeMfFTN5
dXDfyV4gnOjsKzddjoN/tYbKPzI9GSj+2vwG7TCHvhunbwz1eWOU4yyZXIMogZ049e7cxZRHZjX7
oMFGhnHQrpr0u8qtGwKjCv/HkZFo2Ibje+NCKQ2MjE2dANA5xim1VUFOYd+xSZspBKp9EGFlo0bs
0ooIHBIp7sONKgUC2LetWvWqhuOSJ+QgzFyHcsxPjmm3R8JlN+yKg5s5P9Rm8Ca1kOajHxtckHG7
bmIHsR94AfJSm2lHCClbyh74gFa29c8+ClbdQPxmqGnGziQAO4NLSz47Dxzhz2HoCE7oemIB7ttD
JUjEIuKTYrsjLkmPS3XyitbeutKSxPLCifODM7QmBOSmnqK/RfGqZeraVyra+ibdL7Pqy/1oO19t
TmLJ/aEcO7HzlLPzxATSfX4AIfJQCzZmOQYLehup2iRFOc7k737rO86DGFK1xbKhs/p39tpphb/W
J09f6NLyf9PTp1kXHgFIZSu0reqsieaJWo71Rbe9a2q0CQRzElgCb+wOeVZ2B1d3ukNCaBn2IB2p
YmS49LH16jkqiy1dqniZ1mO+66oeXIYqBeP8pkUEEnzEtRmD5sAfLUZFtk2ilfhX7HRDL5WC0A4P
VaM/iDx2D7nbYlUn0mdT1uYmkE1xCaSOFDmPNoGQWJMGpLqZYvwXlRFn4FhwN5TZJsHxfrGcPlyQ
jiPPek3wgTY1+WlinvYOIzGHlFOwXzOFHe6GLgI+HSDPsAv3mBVVfBotKlKjvSDEsbaE60DyIwR3
W2gWSpYAZRArUbbLwijcRxpIVZ/Ux40QTbROVfycjr51EKmsV2KS3aFP7UUC7eHQTgILwKwuGT08
HkGKfyFCIO3HEyCA2SfYHojAokYkJQZtM/cO6CUCzaNvLEMPrwwsFXzk5dlCWbirrNY9gb/M1xIU
xcHrGNDrldrZCLpxc5TGQWmBceiqcTcNlICU4s4hDxmEuLnx5LBRIsq0txgfDEuJpfasyNboqHQO
XQvgJAsfncTwT12Hx1GXc950kJwV9FNmrfJgB4gLtSzedj2ktG4Akm8EnHhJHkPUgUNowW8qnSB/
dWx2XUWGIlVWJjtG/g6cwrCgZF1tIn/QnjCx9I+pJ4tl6GcfWWnpK+K03vqJiUwXxk8+5FdTReS+
li2YUEmhS/vTp9tKu9cDYi0AJlLdQO4GUmFSIs9PlY5KputrDkboHCZfaEcCCrSHoa+a05RHM7Jf
sBpVAoCoMXD+Dv7O8NmJutgX12Kqi6dWsBtxqxqOVB5inlOTtyD8gf2rHqAwHhOOAWZGIOrT+wis
6mt+0pcZU/sIGF8G5YhkzYKgETB1Kmhvjhv3cpHJ/prq1kvVBuWaSdCW+Mr22CVtvzRN7D0g2crN
UGrhrarFeHT85i1rhg/urjmiJM61EskX6PwpOSZFAMQYXJpLQnL+niBpNZGI3fSmty+aix2yNYaA
GEGdm+xYw3arDBK+UCMsJMhsnXd8Es99GRk7v0HXrnF+n+0YHwtql2KdUZksx5K6qZSOuUzBew45
6aeLdMDdEI60fsZGbfQmr46CO27U6fzwIa/2HVHML4aBERc0lrmJTHi9WgRdFb9sS/RUJjaeN1kr
5S3DuNZ+1oLgTNqSmFeAVC3y1oseaRr7xK4F8YPn1CiFKjDLroWU35SXenb06fAzz/pw7MmPfLUi
7yfyKJZlvGN7BCvGMyi/5DCGGpRszdnWIkp5h8ulw+l4LmMseYQBEHjXZKSCZfhnTOJuxhlB2ZAo
hQ8JeUatyctoo7WtOx/ZR4q5B0lyAcYmLzcg9srV1DQLG6oHGZlxvjOLPST9YpVWHqC7uDw6jZGe
6M+RGGVc24RFTQ+zV0Us60V3+y8VnNHldF+cx19DmYtbxfHdxoXr7y3X6fZJH/pQx9OfvUeVFgN7
f7g/NA7zf9uQ5zDdpCBiYDkPYpvnzrxBKcbPqd44fma+Vpq+1FiwT8JgRtalvrqRPdJgZAzZV9Tq
hkhfbDJUoMu2dR5R4qc/qgFHfC+i+pxNDjODjisu8XV588kvWBIx2D/4jEY3UTX1AKE/JGxxUjZl
digaiIF/1PmQcjaZi2EX1eBABqta6OO8CntkXibRdM3H1vkRVjS4KBe1t1BPIa3AL7vFWtGvbEcG
j63OWarL5ngvIYF1TMvRzmOkSXF2bUxu65Bu2QU0log3gQZfvimdK6kG0bmG7RwFBsSsMN0anmi/
WLpLSMCM+RGmb6HnVwdWGX/HlTrRWuvwSXSx/wq4Pweu7Qw/Y6NY80kgXRQGHwGU6ZWtDxy1yXvq
p0Y76VHzEbBzo3nGnPDOB7s/WJkFKoE24pKNWHUigMM/1e22NvpfFtDS5wAW7I4rGOT40LwgRUm3
Xd1Er639m7/JevMJkJrTJWCp0u9fmL7mnXtBgHRSlunFhKp9Jl00XLXYlb+M5klJWf/oZhIXi87G
Ia36JtTMxwnfu85OT/esmaJLkIf57rRt/ao4aYm7Si0Pe2se/uyLLr/Ituk5BFa/82r4+8OEGqTW
UJCzc9xkoUFrAp8N4lyPHJ0319Mx/AxYwkc7rT7mNp7ekJGXet0vbL2ASG3U+E4qT+MQsRIkywg8
klmdBm0Yl0VXiQ8vwXAFGKPaqHaAvaUcEsEMQjxeWiOyX8tJqk0saesFWdRe6h7+KdgXqtXRi7Y6
dqedsvsC+zxSO9HiNzBb/xGGf/lUyw2XTn21iPNG1ATRVAbTR6j0Bwyc+r4xSUuXoDiJtgVv07vD
+K67a/6imlNpHOiWGc45r+7kc7awMva2+dgbp7gGJKyVvHG1k3PehqX8AAzO6LmpzI8ATD98BJQp
WmK/Q+IerEn7OURM8FWnuitNevKOO85Hr8ryWy2RI5RsxBfSjILHzjPPU2K7r1CcBW062e6bJKqf
PEkWYBnjGWuGIFnLLmDXQOT7mbICkBBN3EEUBFvUoQTAaqOqbqzi3etmlUY8fRVeZW2ZFgWnHFXj
JrY642bKkUg1xsbPxLwWi9p7cKtyCGZH3VYVY/vT1dgUTkZZnoJAn5ZuFX5XvQsk2oYpBErpK3VE
vAy0AuFQ4LL/gRt8iDDuTlmAjc9QziPRSA37jg5Cr4CtHWvD8Ej66ktZhbg1o+q1lFQgyfylTjyM
pEfj9/CrmCDbEDBj4Gr1PiPWezUZVfPHzh/XqK45mD3sMWGvM/i/hNu9AKNK3zPiMQpprvSpUqcC
N/8lrNEjFrAdX+M6ZuHh7t9iOXJY/R7lTK4ctJDMIL8GYW8/QUMo4rWbP7WmOz2apvhtKnBaFCJM
zoBYzXFxY0PqhdkvPTVLaUlOQ4v0zuC2eYrGWh2gQ+OG6LTPts/tFzfLT56HgTgsrfRGSRGdDDzk
5KkMb2NvPlhZOpxpM1S4myjLpauTOCMm9zDNworay55C1zg3kyHpVY4KtQfZHNzspoWwI3E1pvaF
wbW2t00QQvcmRaT3+Hnd9RS36iHMIvVgaynX4/1gpWZVPSRNYj+X1Z76zCWEhoa3QRtuqcHsXmmU
z6fRMfu1LEj1STC5izz4Hdhp+uRkNZiPrAap1PkGZIZFpA0Pdoia22ZnyUDav9myyR9zmEZA4xFO
EOi20lvjPHTCONkqDq8qeOeK8xAHOOO2aAfClprOu5SiTVdRF7mPBGiUHzm7tAUUxvzBD9J8k48a
w2WlClrnQj+hgCdRTCcHnG9IUeygUhuFPA7Sh+6CFf3sYNWr3IQlobAYYta5gxV28h9G4lwXeO4M
EF5Y82NPpKs7KzZoG1xIAQqAeZgEWNB8TJIzCoHuRk50dxvV+BwW9WvYsQoltKTO2oApoOlK7E5z
BgodNWZz/YntAwsON1IA/OGQrDHUkbM7/2FdMRAzKgI66nluHYvODQCQkobZBcmOGrB5w2u8QkBC
nHZDxHFtpa9sSaav+UkeEXM8P7HnV+Df/fFkfsVV0jo6Cl2uHNAs21kTXFsrFodGhtqaMY54c0b3
SCym8dODooYrddw4Smlrt9aHg72mGzX8qgdSd4y+6W903BVuPNZvYLfeyYj79Khp5rebDEApKKK2
uLqMZ9hptKRS3Ptplr+oC27vfG2wAJJvRl9lF7tWdrDxCAQmM/eAAJ/j/SEefboEeiRhyvQkANsj
K6M5VGTafpMynl09VAeHrpx7quAO590jx9tYW5gwiFZXUCWcKT7lQpxMpw4u0DnLVRYX4OhMp7v1
qbxWdaB2te7vYh0B74LkL4u8JpCmwLR/B/670BvjDYPl1cyVMy5xLLi+117uDGHQymIZNpGP7tWp
Hpmw9Ju207idxkrtpsKsVwFEihVcG/lIbw6oitbG1l7GTkJrX8MMbvQfCPPl2nCRBxY2GeCadZsV
f8jbEoCjSNlOk4VnZMxT9419N+A6wQbELAMF47h5j62+ucZdGN4M4MlJbDi7sjWSTTxIeoSRnl2y
brAPisHDxlBWdZMBcaddmHSfElumV8EEHRsQIsG9e9OMWMlKl5GfLs+SkdvPQmt/k91d3ISZmVsX
ut/CCseWtXpqPuwUUJnlfbDZj3cDfsXNRAPkQ5vCDbUiyjnQNYT5ROVOluAHYobaHy6O+5JZkp9s
wrj5dDtHO+iaxcUm56cweVleByJi7IAYC5cgqjOqjeAc0Zg/3z/UA+nskJ+QaVOe+06JH8kMp0vR
SohITmh0KpttfHAUjfMk7j2fwC+MXeMHza5vg6+gpwxGmTymMKbwbmwgKQQYFuIrm9jmrOMb+eMh
iWJ+2/uLxWGq7WSrOZDXaVe0NnPzCpyJa9CxIfXgw6O7MFlj+DWOMXKWgGUrHm89yxMRs9oWfSVh
w2wQwCQ28sli0P5QMJzTASNkS68Q+qrFNbzpBfujrKrbU4LqktZvZq2NvLRfvTKpVlqfId+1PfLg
6DTfHxozSmgBjmGwKmR1DhS1u2k+/dWjm+cWjWPozDYSt9jrTmA+EAn3ZJEad7h/dH9wHZpYsCjo
iNVw96eyD26Obvm3cfiOW9E/wYDzDgYnHiNw8xKHlvNc+XbDNtWkbR032oc3zGnsox9fYaroSz+L
fSIgnGGjwUK6ZK3+57N+fu0OeUUEgeaIGd+J/bm9zR335f5RYsF9IJ85ZLqjPRaFNf0ac3fvF0J+
1yVzjrZOQnr1Vx+76t6ghcZ427IPltvaB59sOaiC96fzi6qXJx9l/s6aO9JtTUKU7iJNu38IT/Nj
xLfwZEjj1WK4/5almrUyLBePvCUcijMc2CDAjhFwgXQVztzvEM0UCRtptR3bwr9YdrS93wK8+T6A
AiBeNfH0E4XNuGmnNMF8RBhDSQ34DAqVZBJGgK8u82mEgglcLdl8KnxQutYbt8JM5M5uRLnSyrp+
LQu0UrFjBJs216rXCmjTKhlpsZpZQ9DVPB3t2sx6gIWzrmMDKoKFkT4LnWabWq4FfyZEjY2hfR2X
kHhpQVQLP3SCj//xLJZm+MdrGJ4atmhFt4HzYTzcH0oJIDdg+0xxz2tT0SbraOAGVZKjufJHL9u3
pjm8ZugCFxnc1FPZuv0rRIZzPFe0ZvFVSfErk0b8HMjC2Q9M2zfwm5yPXuB6Ziz/AsWLpBuTeBuk
rNcehctjZEjnYqt6ff+ItB770RFgGNKmRGxc1nuGgPAi2b/ZTYWc2KXSPjbhsKpazpwAr/wObmf/
pDkkTJbB9v4BFNH+qQIXvo1Le6AC4AsKBpPHyYLA0DIQrDfDlHicKN2fD5ljRYegCjF1K0XSkuX2
m6aeqi3FjP1edRKDcaM9qbyuH0bniz8gBfpuzpIEA5koG2i5xFaDhcNh/wG6ukAFMd/s7GHUDvdn
99vg/dn9YWyWmK+9dYXFatcXevle4A+8F+nc9IrNX68Lxq6BsMbPfn5dMPFlc2LgEGPRWruxjhVR
0+k2cLermXwqMiTaDvh23EZvTP6/PVE3v3XxO2oLADalj3ypD2ZFhP4R5aa/ske0uU0FQb6bH+7P
vDT78xl9xg2nk83sNXYOpVc7h0Eafz7767USosUhC5/9mThkUbuf78+6yo1pD4YCkbbc//XJ++t/
fVk4f1eQjdXaCzCP/PWJTMenbQbUoE1dg29qSRzgctVufiCSqymmYwpL4cXvnPyWyi1qcrmo6SEQ
9JTCQIgi0z+CKcCTHtdwms1xa0k/fWYrimGlEjYhi79pW3tfMov3AAODJe+p2mLwTx9UBWgiyBiR
02b8YjbbkAJbVhfXMH6rDOAxegh8O01gfFWOWgxelHxalJPrJnOnA2MDc6H3ExNGdF2n+8Og9D+f
lQ3V9h+f4K8jwMinqeRKMA0M5q2kqB9CNdUPym59QNtwFueP4CpSFRe9fZyapNxiKZmzeMnwGzGD
U2sHn64iOiXT99BhrLeoSavDyCx/6bd8aKmsg75YvQ2qzJfQ2r9iDhQTE1x7add3K7cJWIMxcIGb
togrbAf/Yvb5u44W7zZ4ZfXUe2JpK+Xekp6ZvpcXy5b26FHZaODuD36ED4tvdzE1dDjhAzM96b2W
Et/QaFuN+eD9pfuDzcKH/4mv8JHKrwvDYrLeGtah/d8PKqq1dBEhTD44fWESCYm8AQKetacJreA3
VFZ29HAh/flUFW127PMkO96fsT1fEiCBgKSlJX2fLnaV/anJor4WVpE/C9kf0mTITgWsle1Yok5j
2sREXTt4M4evS/rxfRgwLfVOyxgm99WuL+kTwbQJLhAV5xtO8L+eieQhyUFMGBlRgDBkSNBi9J7n
lYL8AFEYJML4XMC1tFFLiMA51hB4qhJY5shPWjkZDm2q7V9ZFnBdm+QQZXrnXbMSnGynpdGvqXxx
tHT60nQSGjKas0dbWUt77tL/9TDk40+JCXl7fylE+p2hrXnRSjBabk1r0cevxEVtf3OGLvABI9Wq
9He74sS1ShtHcDWSDqE71qpQpXaAqPCN3AfLqi81CMa+9aJx29yBFdR4+5W1RTRk02Y2jz4Y3d9Z
bpC95MZ/PdHy8SCPEfm2xqKde0pKYxID4mWRRfrKdDv3RMnuUlukfz6jSe+eYjoee0trUW8gxSpb
AUta6SfbElO7uD+9Pzjzi/dnOtaLQ83X3V+CrsrXMTbFpzpVl7R3y2fHexqcurvdHyY7eG5TVV+Y
G3Y37hbGcugLSsY+BbUVknUaEvN7bWpcWKHT6T/JZhnAcP5srR1srx+hjN3XXrOLQ6HNHfNgdF/r
YMa7BQyeIWu5r+kUTXgg7fqQFR7BRT0HSvWcNfR26dqiczjfjXD/n4/w7/gIyvmbY3D1o/nxH7/v
qN7LjxRU7yMvVP9AI8xf/ycawfhPSSyN4SgJJPFf/9H/rpv/+hfABCZQrq0bJtZZMlJwRWZ51QT/
9S9T/qeBnpvWt80GzjYU31Tn7f1TAsyCqejASyQsIBPM/wcugmM5QvG/8E84rqsLe7a//c3VaBZl
1Erl1SuvhZEZZitGy8GiUj+Y6FnoPfyD0Wnv4oofr1447cTwJ2aGSdjD2tA8POu+CeG0W3OHexUA
8mH9tP/GHW3804LH74jHXLpSSCzy/MLG/3BHx+DrIj0WFVxL7TaOu8YKvqPgQkK3jYkBduYkLqHj
k89gMCjphqhepKu/vZf/Bz7DPw2qf/wKEBCArhiGazK0/+dhoi7phjDTq1Vp1EtdkzcaoTcM+syn
Aw8r/sC2amB+9n//X03xD/Ph/N9yVmAmUqaQUlKt/PO/LSIRuVPhkX9D1UbW1EZFKRMsuaoGm6JW
2xCSsQoACHpsV13HoA4d9kX0yhq2nBUiJB6s0SjTL4zfRr9ckwW9G4TGGh6dQydtgK4G/+7dEjPR
42/u6ftvbRuWpQtHIK2w9Plg/u2cmqAZIQryoLxinrq5RYObSPmfjVXqiMyEvELIY+Cpoox+XQ1l
NioH8PpzTLdEK8IF8TEnnfxGMZCTl5nZxrKS0yVGXjT55iFMk/2UdGuyEI5WnZ4JzT5FYX8hDnob
jdmKquopDfOrNjI4t8OLVANpv/Yn8sQ9MueNqIc9qbwbd6g2iHv1tNgYPvdbZaJMf2FPAbnfZTZH
AGBO2ES0KdSiI0l+ICuqYdML6m4PYX09MSsXCbvxPEfiBC8zwL5URjtPm841QYlCtHs8LgdsgLsA
1M34XRNrmEmfMmu8GKg36Q1Po87ILV7T5F8jFN4abbkpOxz8z34dPA1YeD1PHC3f28gSK2KYbFTS
P4ZMgyH3l5QmQUtioosPLyglqsf8Nhlk3hQstBPrvZ4RQqxtCqshb7MiyzhkE2hYdAjrZ70ansMG
SCK7ZqfxPrFo7AnZWbbkL8wyHl0YWzd1V445HFPd2cMFei4miKXIzZykvIyle/FTED5hcSvcaVeW
45fwAAaD6FlENY041LwJ2E52Nf5BywN3qVFVMoFZNkGIalzQyKcCxJ3edDHSwWFf6rRzDKJeaOtk
9keCdBKU8KXOkk0fthCJzK10rCdsSkuVmCA/mnXDJClExtjB+VXGgzmY24q1UW2dsNsTrwXqdXxJ
jW4t2vCtLMHTBt1LUBbnpmeuHjlXbDL01wkzWPqcCiDHw0s31C8JruiF6TQ/fZOyvKo+g7yNNyhH
GLChqFP99MgiDiAiDCWUOLRaUmPmnXjNM9F1qe1u60K7uKa3qQ17Q8DRAubppuIPlElVLwJpvDC2
uiTF+FLzs7D3/WwhCDq1/yBGSSLS8Mgwdw7RcS+9nr45E8k7mbWywpTJvo1UXHKshDxr9ie02XWu
JytnEOcMPIQef/Spgto0XRMPfjCzN7VqppaE4up3UtsrUtc3tAXcaDzajK1l0+9k8w0vdxv47tau
UuCX0RI22RroCR1FCxCI4L3rWlyZrS2IP0fUQq/q1innh2+bRGGRXLm0sIdmqAEAKRP0BjjNp0sq
wce1NXW1Mexbu3/UarW2Y1ptitAmON0tjfok3Jky2IdEuxtafK3tm22VGzeeduwnqZKTVVMOZNc7
O4kKMDBpB1iEQNtsLCdLAcYY9jJq13aUrkjRXMy3Rrpx6Fm49JL2EQ38E5O+g9ckVz3oj2VDlEw0
7fgVMAz0S1e7Js6pbi7MJAlwtRaFZu6EGpeNnayChg2b7PfIfY4TSpNSJbBF5Cor28c5ukdLhqMN
CGd+f1Nm/HNQfRi+GQGpGmVxcEjDKibnEhX4K9ETypkRNuYQ0HQkDdJ5QASAdT2G+PHauL8QrK3q
kF89TQHctOsqmD398XI0vE0comXJ0S1NgOdovF3qLYqZTSOh7UTDo4fecE5foQwaHYd+nw1su12T
3L7s4Ocm4dXLUbvHYlNw2Tbja18srbzZm63Y9cp74qb7hILkOwl5K1tL/Ord/JHac1zEUbfyHW3c
WClnH12wN09Uz1ZjPdLYJt4mR/dGKOjvSW95H8H4+n7Zr+qpRZSJXM1TRIWGcdEu9Zz/KtNPkzsc
GK7uIzjbTmG/BylzNddCvacgDxe29qPzvWcvo4jimK0sm9oRqQlyUxYCe8i+HSOOIcBbZ61ghih+
SgKdBkGoJI6VcbIg1qNJXeCNe0aRnaNPiP3k2dDU2kiNAwB1UPr1JhP+o5ElW2fOkQwTMJNajBzA
fCkarKowVzod1XiUvdYa+clak1yIv2MgRylo1I9WPBzjviJhHWVkZrXvgR5z4/d3btR/zgnaLfeD
0vQQK8HSZcyHVlXVh35yG1ootbmIQkdf6iEACyewPiuFdc6/zVkdybBwjXdkCQe9G1G1RLB+e44e
YnESsspmF8tg1gS5xJnX4GfnS0+z9DctqXgTYeXX8FdQrWSnRJya1Lh1Di2aNPnMTZVCY9kPTbks
KxRSdUGivNqEffacpfF76TAT7ux6UerRvOhhhPIIOmPPh9bJD8wPJPTlIgfyp8ZELRisuIv5Z9hR
ry8aLf/E/0cvPvms4h+jD1Qv1dkhwSFmIIUGOxYeaj07fNBU/egQKbsMEnun6elVCnVz8+jbA+OT
zwamMaS29bDMyK6/jiHjmeDbKUs21vOMkBmLp4XfrdnA7CpG7m32nDQLDj4VH1UeH/HxAhnvQ/LL
rVZfILv5pP02LJg7lGmOFXuJXuw7ztZ9XmOI40gxi+R6RfTgDw3HFvHfkpABJo6Zu4iUiFdkCn/D
mbKX98PSkeayGCxv3ZkD7XUybnLCn7vQ3DKr8dcSUimpMMbKsPkr4Tu+sMV4SOj2LdtQezXLCelg
6r1x9XxhBiasvGGbZmclSjsMHpqN6qfFz9JFP52GWLlRgTSwu3hjMhdlHfiZdSQJDmP4jb4AAKbG
m2473JwNN2QLbHMEK85KL5/OLj3xVU8Dg0iBIVz4Xd0vKjOZLc0l+y8Cblp/E9QZHMM+uzoZf/OE
3MhgL+8b3Ok1mX9mY6QtBKrJ0HR/IbIgcJJPtxU/NGrD7/n45QyqAOBML5mbfdRpY3ONWCTLOFsU
LTt030+J6fxSIeP71Es/My89V64iwtRB84x8uA2CFcyKnaWG98wn06YW8pcoumtRR8zj8+Ukgpsu
eAPZl5AF14fbQflnzfsuBwtFRJl+pql6Drl2fOJ0FnGafpIL7S7cAUjOoD3SOibExkhgjxL32JYv
luntuPCWoZjilV4lJxTnbILUoh2zS9WhSUyz5CRmzmzCzU5WSMsSZwsgv0dQwp68hQbes61GuyI3
EbPWTgNnbUWs9UFKnvM09l82XLSoaATEmmlifcw5GWNzPbnuJfGRRRRWR+cF8algdbGt8EcPkXzR
e9WmFPwGhWmAmi6enL7/QbwR8dXf9+sz6rzbROdf7/NjLDgDtEF0S19au7Tjo2wuhO6HIWw5Fvez
uaPxOGCfDSawMAEHxvQ4biWEhWJonnWRX3sj/s6r/Co6ghTIRWRSmoBY9uZTicCEgYx0GY3bufRp
+l+OJFKprAgq0RiUdc7jEFXBymgM72A6pw6J7ronmJ3YGEIeDNQ+MXcUI5S0fPJ9CTN3K9vyaJUo
gjVCWUvCtxYyG5hAfoqI5Usm4DnNCk5U1xW4c1FfIdJC1NfAD4dJhX2JZAw/0PnjTf+78ViCGkFw
hFDI7NOrZ3psSIpILikKcLcu87w116ZeuVuJ5IoUybkuSr5r1/3K0SRlUKwW03z5kFePH6f4oQz0
55INeonyke09B5a09hRoMBFauX/FRPUyFvwvUzVWC/iGkF+HmI2rozEBMI4coWdjBNTqdRnIcZ3Y
zYnDDOzrM09Bw9SQOq3MvTkdn2ki0mzzEEj6fBn3tnUYx+qrxOy0xP/YcRoDKTZ6Fltymz0RpAid
408dVug82k6WZGFdPTf99qlQF25EndKsO8RPprQTNsuDuRbjfPKHHpt9/ZI4XUF+iYMsGIkpmdfF
muySK4JVriWNX9a5Eu+pYwUgUCTQfubYFbrOPfTaQUhzZ3jeb0JjvnM3+PaNHm4/BdCQWWxE0Lgw
8B8Sdq6PeeGjkTPG2zSirDOEyb5CPbQJr2ajvJFpyKx0XMYyveq4RBic880Ijhcc8U9NC08JV3Ez
OLccZ0SWNvq9etDN4UdXiJ2al6aqYrnShXipqxZYxsMIB4fkCRaaRkuuWsq6YhVXPfoyLToFXDZJ
wcsKAUfslXuCedaJI286nPyFGLNPITOk3//N3pksR65k2/VXZJqjDH0z0CT6PoI9GRMYk5lEDzgc
nQNf/xZ4y+zVu08qmeaa0JJNZgYRgPvxc/ZeG2+DDJjjs7YVAW+O6/W/ZalYhFhmUhAbi2KMN6qC
tlJwIljj/vhuZPDcI7TRyXTr4oggIADjbFecBWpEb7xKh1slbNI7D76OaI+ra+YOXcF23dTJ68/9
kTf82yPLOn2knTDju0K2tzDc9Ht+OCnf7nUdXueHlSkEDRn5IqLmIlL/2Uzyk3DoQ8x/2wqSJygy
jZve53epDfKTx65s06xuZcO7apyT4FeJtQdp5s8FjlpeV+M/z6sDGfXPGWDneeUH4GquK1/b1bpA
8PUrqQiL6ypW/4wZI9rkep2SJD/EGn4TLk4zMlEo4oefK+yY1AcGKTylXu+KEV9UkX2aLHArU0/u
SRjB9WDQFOYvP8vtz9/xBPohlDw/93ro0b43czLl+J1KLs38/Ni8hz5rg+y05y5kQzb66pbr1Y0G
CNLgeQFruJ+y6i4Vr3N+X2gW46XQaAvU8IvdXzAe+EZe3qF+3uHX8dfqe0mfACXvobOI9mk7ceUX
o9NV5q9hqR1LOg1JKc5m2H0WBWqmCgaRbwIPlumJi8qxukZ46PefgRUxXW0B1tvYgdLgTWTTW2zq
hAPwG/z8KnmwnYZ6VwJhRpoEZo47T7i8jCCwf6cX6FnPRc8tXE/vjun8SiY2inn5+FkptKi8dw7d
Lss+zM3f0Pit5+O9pr5ENP5eTdaN5GLojBE/Qt2TUH79PBCDw1ozP5kV6RtNvGaR6WmgZcw9eQ2W
aex8nC+kxDalPE0aCk0MtuhSYigwDaE7rLf8XvYhVkW3rHpj6VTFOtX1fa7hCMVuN3jMP90SBXeh
xWCRxHlIrG+jLp56fG+B2/0px+nZit1126FlIVLBoGnRNqcp4WmTFYWkqG9pEH2zP9zgn0KzMdf0
F9a+Y27mLToKs3vk5Ke5VjR9bQ3NycIty9Sac8tc4fbJ+D0Z/cEh753n/6cwSuZdM4l5ffUrQrLn
QqeB7gRvY2tMC27rB6UosFFWrIWLGDEOGIYMctqVUDN/quiYtbKQrD7z1key7h3C1LeDQ9jJ6oeW
28gpom/aKCRK5Ghzs+9I669QtbhZU9NeRVPAO5ffGzK8YHPPbwdJj6uRvvAiv3SYLyrT/Awp7QgI
42gimy+yg2aqT7GP8WpnjXovTJRwRv05ENsNUJm0DfboDbO4T39qHvLG3sRI6Pp8WqTZ2uyb+7ym
Ysq/T7wcS+q30OFOmdcMYNjPmq79EVzi+dmYn9qskCZZ4fxtRV+HOyBU+IdzRSz9W8jtJosCdFXw
PD8uZdAdiyIB/JPeywkhiqJE+fmXk7RE4OTg+pzfBza5zNnRvLG1d9Mr75l21jOxU1q/xXD0+nN/
M9+ZQWDFokCzArME3J8Qax2lmBOxIM/v4NSVp59itCrHr5z8kLlCma8/aTHf+I52VeHclTACtuXx
ivdxHnDHc3DCLyfkXjcYzS4upHn90UhWKOJo8/O8J6NmsqzPQ0pOqmUd3+d3Kyvz1VhDngN25y1U
wzw3h0poxP3KLThP5q17MjBszgvwfD1Uk32DoLuwNa0GPVzj8XsZ4vgbUO+9m3sl0zA9hV338NOZ
JvqVrWRwj1HVv8wX6OcGmXcT4BZhrupVbY4jQNr6d4/meNX5XAPV8jghBqI3z54fODGiGqhCGsHV
q7bHBxUEjbuIde4qPcAiYxgPdsTdhfg428zfWw1F/Ml5m9lziDEEFuAuJ+JJc4CY5Ig+F3UFMr7y
dfBtOYNMt4jNhfLVsbKIee9jiJ60ERda577Koie5O+N1CKykMXQQIKNtjp8l2BbZqdc4NEFJnPGM
xbgG603AqjG9Zha7ILiM7Oq1Ps65AExX4xMVJ2GAzbt9Xtota+gQr+ZVu2VmzKCU3z0QQbKzNNI+
yKci7kXjmOuQrIAMjB6iYmcyO3Lkw6A+pJ3+UDtEhKamtrRlDfUcI3PykdYu8vEWfXRadwzXh0Eu
zC6DKuUATDfYL1Xt9S9jXb8AsQe1lnofODndsFTvutRjVifTeG6CQoPNejO1HgM8SfUbn/rgXNAG
3llVER/1pNF4s8s/XedY58JDJ4Bf8relUvs8zF9S7smUeXT++UrtO0d9IEmm9wSpUWVJL+LfTw7+
RjD96cEzPHDRmnqkPOru32iVcEw8hMikIMydWVSAuNycle2GaHfsLRlwgpWevf2ArW0jSVv37A8s
Qdg/4cr4+u7n1fz/keH/bWToMtD5PyPVr8Vn+V8mhvOP/3NiGPyDbpfvBYwBA4YoOjOWf04NzX/o
uu5Cq+bkhE5oZqX+59QQNiz9NcN1dCvQXcZF/5waGu4/aIwHJs502/Y8Grb/L1NDW//vIzmP6SMv
zeTF+P9tbEi5EygzcZ2VCa96o8F42XAAI+0gKg8ddKAlMY7lShi1vWtqzh5tk7z4iaOuRcKS1eFk
uOqa/VsCKv7symGLV34HlSZ7nCBFbnwvvrSpiQqYphwpjFRNLa7AIZcdjNGzbn9g+dF/VXZdLIRb
7+3USPZROz5O6PsfQn2ycEgE9sbsHQ5NgbOv+B9XOs4SMgu6NzQHG86f3XlCd+xA6thNRnrsQSSj
DzD/RFU8nKOSI6ITTGttjFpgBn7ySfzMsmjNgxbZPQlpBc4kiSoEL4t+ZtVTC93CLyzi3lr2UCMg
wCT0guOBcM/8Gc8/jUIsiKyN5B/KYNLoClvXUKuCa63B7bBRjUfpF5HDdDBkdlaoYV9GutcrVeY3
q0t/YRz+LXIJCif8skdQZU5bx1yABCKFr/ZxKW6tHtCxxFdJ+Tm7A+RKPMpyKDda6DwgPAE74UIa
DN1E7krmD4uoU1ASas5RrQXfUXRvOY4mtx6uGhv30olK3Bxw3dgMo2FRVtPKyz7GWVHTCodDNJii
pv1NtBL4R1fgtBX2N0l65CFJLVzqg38ISHnZNKy+K0SM7CzvwEl0eNUnWnxHWnaQWjDaTj7MdemX
ITFjAmdcFYZoMeqVHxJuEflswlAkElZPqqk6uREr3q+1wEUsgtGtiegkRKl5N82i2ITcBNs2IEh+
xEU6+u58koHcZLfB0fHBhoS1x8i2ZOwRGSuvOyDgLzd9DU+aTJYCP1GKLBaRrNiUNJnRQD9Eul1D
Qk6AACCPPASx5CrTmEx0iNBD1v2WRp4ueUsDokpIqOkQtjRw58IGHuik4kfpin5rBiWbhCE+dJ7h
K8/Qrk0wLjVFcoQObz/oobr6OhFC5DoFB4LeFrN48BCgjdqFunk0lUGOWNg8E07abHkP8qW06Cwn
/kNZS+vmFSSAMiXFtC2ik2UZX4lGBUQAUEruT0v+M5wWOjNuuIxtQESosuQOR8suiCYyUzDvOjPQ
1c3Wml6d40psLPmW2BbzAh0/N4z4ZdkR/TVWE/FqZvxVJSlOsdY/jAIveYZUFK6Qdikz49XOK5q2
HeqawUfqgnr73QnDM+m79taFIY+KFahg9TFoQqwsmOWbxjXDpeNwv3XUE9Q9uDxobJM2wGRok4ZR
SjC6utXQlJeB2oLJ85bGLBVqvZMmEG01YW+9+OBUMvJ4qQlIgM3as0SfuY1iicAtbnW86f4eqwUK
6vwwo3+prSCGIebHQuRjCFP8b4B0gr1XafZxwgri6LzUFtrhqWxz+BIWYPaqORG/vOF1Mi+2rgTv
rLGYMxqV1DZs6iYTC8K/Ch/7Tu5ay+y5k0Rhtz0FRZerP8oLLyAcjHPuGMdE+cEJvrhD/RWTBTjo
zxH9F37wtYhdUCGk7jBklY/JwFdlL781EX2btTpKqdFFa8Csx5ZzCywITmk3bQdCOiiCg1dl2vph
Gi5ZaFHJlYrDgWj95WC1y9IjgCwtBcedMaMr0zZb1UL4SKtwPWPqD7Q9xkU0AATwOhMPnUH7ksEx
M7PJWbljDSw/e9H6vNjnfioAUpjVPvaca1xZBZertB6zDINtJD/KTjJjvqPnjbjTsIKGY+tvy1ZX
KI+jcp4BMc3KVLpOh26vdegXU6bhdYLJuLSHdWJAbun89iKonTdkCo9UWn5x7sVQnok1LE6MbRaW
5mws4P8brxbcINBziMiFL+ELi87RDthStK2lf9f03GTl5X+ToDGenCJ5CqnHz94r9Lbu1DjmkxNr
7qYwE/tAZ81cVQSCLVO1dMYGFWVO5rtfC2dn4kU5NJH0j1nt/ak1ixXCz7yjFibwXq//Uhj8b/Qn
f0sImNVBHPTJBjE8by7q/Fkp8i+aitR2c4KOIka3DXPYim7pyqHxC4zFra9k8RXwekrn5EeE9IiG
c7hqvutRDbxdVK6YZ3edNqQYlFtr8den0qxWUf6Ye1XyPNRrgeqZMWRaXKaxj/+Kaf8vcSz/o+w4
USZl2/yv/2nNISH/CdT3bNMlFtzVXd/kpZuW9zcJT+TEpDFgyl8JxTOUkGPpkh5FzzQZFgylHvyq
/TM68d7z8nfqB4Hfe749MoUDMf8VZNOHGDiQ0i1w6pQ2bBmeyfny6enQSKQXNPgMbkpTLCuTs7pj
xR9IDI5s+8s26vEWDXg6HlCvttt//77Ys/Dnb78Y4ilqIAQvAQXW34RBVGqdlZtVwvHPoCua/7JE
wMmo1Jixx9EqzFOGdLRhK4dHx2LEGOcmMSQ23mnDGnH9FcYq95J1TXAbiEZK7zJX56huxarh5LPQ
4ppSaIphPoTtruKIRDbfSmAxX2otANMcgxXkFoK8XQPhVmZlp1xz3Fl9CcZgAzGIgZ/SvxOMpetO
EUtlxPyz3VhsMfHCzuZ0k40jQTjkoCwsb/3vr4+h//2dt1CW2TapJlSzlLP23w4iQRtJbcwjtRqt
JLmN2CleFZbE6LPv5EhWtnuU+NRjtBzVdlinoUMzOWWBgj03/iYzE0FA6n35rSReoqnMW6EXDLGM
grfcY7kTdrujUmatH1T95jXm77Rq82sc4dj3x46Vbe7J+tkh9Lvg7nR+uCbq3tobbRU/F8X46mfS
/6T5bi0GiusrCQLaisFIQnkAIlQfMu+ahMziWxCQBzV8B3GqrcBGg90wJXSMUmRoU0iDnVCbbio5
kkhp8MJAvJ44g2H1ICVzrYwOTT/m6tCivzFDdYoUxxBCKDRNmh0uez06NGkKOKRw5MVKbf1hKkPE
MZGzKLvQ3AI+6mECtP4pL6NmrfeDRO/e+PuuIG51dKV+oL0UrFE8g6TikEdfmbXZdIe1tCHqsMoO
m9ggZNhnXnO2VdIsqrGJbq7ja/wahA7kkG/xBdKQtzpNewva8HeTApfNUQ0jMIjE0YttEe9Jp9QO
ZL6XNYJhqvc///6eIWHj7zcNYSKeSyQUOm+b1KG/696kTSobDk97ia0NYX1YXHpkYAfAS1CjMiaM
aJhVvPvr83n6L4kOwtgxbrWwrsJFrfIKOlQ1guvQ1E3NZKSyy8a1HHQhT1WoMZGojwy+8Icaufs8
pczxSdVRx8iEKWaMyVuDk7yW8Z392ti6WZptK9ozTG448+j9QQgz4cmWzdVSRnUlqVokb2koCzRf
BFotHD1uL8zryj0zkJc6QlwCL1eupoI4akhZ1s2q8CFrzTQujTAa6QJ4+qlm24WsjOlNj7THqisM
oq09/9Zg8z7yzjx4lTtpxGjzNd6moPVuOtvgQSn9mec/7/Z+Rsw58ZP7vkpJ8mwisGElMAsVai01
suiO9SRO7pBJAv/CCHmA1y8nn75TWU/NISGBXV8WWTit/Dmftqp1Cz10f5N61e0iogdO9D0zL7Qu
uIaCFeMFFvVSRMCAPCY8k7nLHaVt+0jCjIOH5Rq0iqgHJppsNRDm1muOZp26zAPSA0aI7KHQ3BfN
gcTlEs9Lpk+6mlELh5/PAmmCQYG1uf95m3oMxk3Tbu0oILHL0tGsWN20qmSJzygaMrZnM915NUeP
bA5FwTA9UF94v0xkfUs5Js4r9NR+gWf4a+xhS6poUmhGaLZq8fCIWAPJhFGtajdylyPIsm3INREO
wxgYqtlScexYhgmQhXzS6r3HPGnl2F35XBEUvQiDLngIKiqa2UmBP6e5FraZrvDVO+uidI5UfLjT
NI0OdBbtK7/u6C9GzpLJ6mCM4XNfak8s88XRGDNswnWOq23UQF6KipNO1vSLlCye05wQshjM4RXf
SkFqIwh8+qC9DI5lRFOpEoa6Zn71Kdp++N00jfakQpRkTuMl4MYmXjZAqCZFEyaUkT0AjiKBV4Pl
Qs7P2vObYp90s5s8CB5rxAM89aGzUiGRSe4YV4e8IUa1SkFuzMzv2syZZQzx0ewYs/HfUH7Lp2DA
3Ms4GqbGFN+FhhiQAx6MsoAA59HnZm5BjhzypO2QGpTVKzuH3BmtM3JKbIGUkKfBqaMP10UcnhH6
6ge3m9UZU1q0O1mHH5Irc/7rawEJvnEYA1XFKq7vIrych5Xeo7fSSGI5xpX+oYlW3/gQjTLhPXpW
GT+HpvVmlWZzJlHFhOaNig/ba5Ux0nZ10o2tk5p93dSN6vzzJ7/L9K2dZx9xVrUJELdsYTObwlYq
7IvqoDeOiY6XnrSNcyzLh9i2185MN8uLzN/IvvQ2Vt++523jfhlG+1SJqqI1yqxJGc31r5/022wP
8yZYquzu26n+6WZliXJT6Ic0GYunpByY52TpPda1lVXo22C2CtJthQXvtMFZD8ZtFOXRPhcQrASO
9YucP9TKCE5kDZBs7JGE1QyXdiZ4G0WmbaB1NCvXywmkNhgATDP08C+ccEcemtG5VNJoL1aZGxqb
DiJJtqsM9pKsxEbcR2lGc711dzbssX3BxgEJyaw2dF+jx3YoQIcgb34jLeU3lC5x91qwNVF/86Ea
PFY+JYEn2m/LHc13oyjcddlQqg5TZL1DmdjXaGmeabRPlyRQaBDmH4OSSmIHI749+I+Ow4Tp7JMy
sM+5IuIVzcXNgLB9o1wbbrJnniOJpdj/fCMz7Xbf1Po7eRyKgN+S75qsJ2yO0gHA4Y8XV4zjxYms
2uT29Qv4WRar//zFfv42g/5pkfio3ym+7KOjteHKmo9bTTHpx9RNxu00mbeu4CCXVBYPHc/u4efD
SPYHegtTQSz++ePPV38+l4ZgPBZ4X9VIa2QEILdr8cpezZ5DoZZAhWGNOWaWvhRK9Xs7qbWVZtmM
bIL+yDS944oxXZbJCmpzu4zxki3MGlsagRYZ+B9sdmOLKLkojhJVxHmsQKHJPBdMoGVr7KfKbV/S
vjzoFkmjCcHG23qmfxat0Vya/PjzSadSdI5dcjBmzzy6s4DAOkzBdcJZzMsGbOY4+4hg84kq8r8H
O+GczLuwNYcCp5eFubm0P5UI+6sRtfdsNmIHsy8bwWgJMKF+hOloHX+QpuDp273vF4cUY+crmdZk
wMEcwJqwqtsh2qmm9FZCC7+aJCy3NgCHLYJVMuZ7yMWdOAUOccI52Vwj2UTbLhbRhq7pNZRmfQ8I
ZcdUFBZPrcgcXDjAo7rB5Qw9ZhOpCNFk7BGZvkrkUXU1VE9hYpdPo6n/ofPgYQXjs2Igv4FBkMv0
IAXtX7oecgTEyGAAL3L+gIyp3uhG7qGg4NOfb6DKurpYWrfpANLi50OAgG9hZoF27giyroIXf/Dm
ccOTrzTxkMxwuYb+zUIo6EqlWcqN8NudD8IcTWX1i7EIoS+kRmdBt8iJJgEOnt+6ruxfuCljRqe5
ZOBd1nuZoo8uMqBYjZelT4bnx4cKU8OiaDXar7QqdqjJC0T1+qMnMT4DtR+PPx/QuyUbGfGSiUWP
Atd+kU2EICeC99qMHCasRu+PQ204JIaVoH5kJG5u6KOYLcsGilZUbcO6Gzah29/NjPmlTLuR5YtM
JT18yBiqnWt2lo1fJ+myjl3n6PR7cFveK2BCoGKOvHuOPbNL150twuOA+A4k76LJQHgkQ1OdHacr
z+RSkUEfm91nBrOLnmjtaJcIt3jX29NbR+an5RkGDaAcgKIuz3XssbX0AXj/QUfaNmli0yphXsfG
wPmj9++DAsAw2JLRzRyxO4mjz0bPPtnFT8gm/aVKE9p6FJ8PhhlzHYL0YcIWvXdybIvkna2BRySQ
sXjbtWbRW1P0afakrTPSXip9GM4D0e2Xxre7i6ew2wrURU2szCViW/PkFEGxmSSTyCAlEEWwDexL
nllVAQLRYfK8jpNjIjCWCCmB677Gth/vNcjuqzI2BnjKAPIbwJRgROs9VsqL3ZiY/VIZcpDXCPoJ
1NnuDM6rYfQVBWrf+02LGKqYO97CezEVV7QaEaOxpYJ5gOu7wahTX3Q5NDOJ1t/0MccSFeTaqrfj
4XPsHjPOepaO97plKC2HgT0f30oMusad9ICmK/AVHQwynH3NJkPaprRx7fjWch9geisNHB9S3Byf
mOcR3NYd8zGMGxzbWRQ4V1erXm0Aae92S5BrYEjnNlkyWSMd2ieOLE8UndauARtyTDLZ71vkOojr
UOeFfeXudZf84AIG/76cYZhDGDU7oEOzCqjsybQ3ohVlcPnpeBykM3SbtiWHfaxLb81eW36m+q0R
bovWRSIycFTx2LtutqlVOKz0giJxOUo6EKXD8+UHMYSuMW1YVHxyu7LxaZ5lcDArP0l5GNc5UDoO
+Npa1FX7qHVzKSqaXUEQ2bKME+ODChRhmcif4gCOkgkffM8+n2+lavwHMwj2FokccJ4AKfQGFAHC
lppay1dOMNTbyuLtN7i5vlvEHA9D9T3hvYBCaTxwie4hS/9d40FYDLiU3zgQJsgNV05JDs0PaZ98
mF3agg+JRPJhGOyIU1z2ryqhBs6ADMDgAdvu5JgDSEUJd4lnfwGkAPqmwXOlPfP6g/zOrSbBagq6
YGI3AzQFI0qnia5X4qWIxC8AgeV7mirEomaYAh4bo1MZMv0l7KRbMU0e9hqj/Y2AP7ikR4w6dPKf
3RSHh+NtRTrkb01t3Dja73+SAP6KA2DwfrAH9SinyT/9fIDRucgFGxZmgGEREUN/Kj1jZeJKvaJ+
WvhRK7ZgC9nRpsMYusFxVO1z4STmg2uk1U4LNVLZmYWs4sGbtmnjNKuMSe6hBJW2JI2uOdIB2DX+
2B5Tc2iu5BysCEvZdWjW92E3epdOS5H6K9ub8E9MRz8anJuMUyZHNEd3QaPLkxtFJIJLJiPlyG9P
PNld1fIKp7IlHm0o16an+k3kluYxA1YGZck7grIDegR/9DQIIz1EJfAxUfgzQxHLh5769dWwEuIh
UEt9SNMHuzIWDm1g0W6ZxcCVtULxS7PIuJmBijFckXLUXhpE8upDep56q4Y+OhQdhg0xeH/sOk3w
NIcZbptm2rc2enIFPLcpgyc7AkTvOciVI9NIV43RBy+TBE3UTMlzTGMRfC1pJwk7hhbo6iR62vku
Kzop6kW1Bfvkv8IE5ag1WdgshpLQ+Rg5ZjpRr6cuRhDbHxZGCI0+yQ0FMd3PHirctEy+kE0OSq2b
RLwpUkhX4eina4ImqlVlGu2thbC69VgejzIFtaHxTy4LmR/jMUpv3WgkNwg5YY62qcsrQQSmwIiE
lgL+ojIOE5g0sLXTtEN+SPdglmyipXgvoUpQ5aESi1KITMPYbx14Qds4TIj7K1vCDkstCxd0Cp8B
vhhfvf6oAbc49EKPVxUp72Sw8yGFLq9bY4a7sCALt/MKOJhmyRVBfJI3FgwFFy5SKHsbjohdIMoL
oTLUCWnuRaFxukPI1DviobLS9FbX/s7xkvRSZc01tWbkXtSPjAmJ24uMJr0wAxgOKoFX4+d9uzB0
Rp2DmUKSmhx7b04MM0LXUs/1WDRXMzTOgqbMYswYXKV97K8Rpk5QoJEfeyZJwma6tgxdPjXGGDx1
lsbvG3chF5KjSlD6hzwjHjHVKh0dr51CG0dctPW7cqmHXkxKTe8RemBPW0vL27Um4LBCSbFe4ykY
1qQBtyhVHqMsth6rpELKF0h3G/RgDh3STrZlH+3n9Ni9rPrwqAqmjEhIwF6U2XCJ7AiRmgb4yXWd
/tLb9OlFXcJPmmR9JqLypWSs+AQ9bHwqhPemkoK8Sk3kROrZ9ZpWhbq5+6ERIDTnDz9/mhR5WwKU
1r98o4AHj3XPZSA4/5wz6satihTJw6Fz9HLuI+lHGeHGgXyIez8FSWJtxDDKh85iBG3bDGd7h3QB
xzOBjUD+3IvCIiiQW+1V5OZDg1TpSwonWuidPz55A/tFCzgQTRzjuCytLraWqjUS5PIJNEC1lDhm
3tUwfRh5MvwxMf1Nk1O+Ufj3ACxQ0UzeF8p6XACyyW+lbUXIQQKXY2oQv4xF+cWgXP5Wen0YhHDf
Y5Jf1sxL1Il6tAzGG7kCJM1UsfWhNK1Y9UOeHrFxVq8yJVZaCDxXA/OwxI4uCn7/W2n57RF9OJzU
xNIvrT0TshptE1h1/NkIEzVB2kLs8+zrOFgJlaHD6FC07ZdjhGuFxuYj71DLhm2NeyLwg4U1mMVL
BmpqIS0eKdhz+YutmMJno4Gw1BHFi4ojvFNZskJjZG+TXJSvRKmTY+PU474u0+qVoyrUHEgsx8jR
5X4SRrWsRKutJ7sUwH0jhPND/ESqSLtSHnUqXr3wMUCt+oiEwM4sjh3a1m0DCXY3X06h9WXFjCAj
jcTQDkwQV4jYrP5BNWG4Ek6DZKhbZgx5GfpDnUujYVP2aJfsmhwzsEH3tvqm0XvuJnqDxP9hk7W7
U8aiMum435ABFMvcsX/FWrDv9nXbvFnhxJY2Dl+2XTSrwYaoKOQreSBPMCL3yp2GVae6gHZq9FHE
MNss/NwL23iK+/qEtOAKxw6pq+1+ldlTNBWMLUd7rSzOByozSD5Oug4cYbmlPGsYztN/8hgX+8Ge
VJwXox0/NLOHWCY7TjNUwqi3Xo3IvHa9/142r4WOQD3JiJTDd2D+/AQI65Nk50XC0S8E7GmcMkB7
FG4BaxBQcdHSsugVC4UbkYBFi7YR46Miaf/YwZ/KykE1ECe89IvBZkTEYoxxShU+I6WJuOhx5+jZ
wc7WKH4JA/F8dxUF+bWRTszwsMFykdlrEJjJwhLmzef65OHw3JRmAW3M+OMANHFCHyQX/0/YuQgz
2wSaqYcSzWMfSIv3tChpVKrEQxL7BNyRc/YbygRm6L7+6njojGlU+WE3EZIDRXpi5zINTmltl1ib
QRXfZDggd8RL4qQrIVkKJy8dFh6u09asz3Zr/RLFg5u92pIh+9C4apsPBteFSOx+cHtyGMmg0oEw
Zm1+b6fiQlNRrd2afIqoMY7G5J0bz3fWMaI9JKWVhDzL8E84xAXHRRSuggThKk9wqu7DaHTLOqhf
cL/TN0q1jl+NV90zklgk7GEkqiftIgGOaiGvHo2CxCMiQ42yPeUDztMysXvsBMkySbACBnKBa517
ZLBGBMR47GC6FZb3GwLbH4cYk0WDTqeVHJCaBFOfcjdN7B2QASY0w8AMmXgq8UZOZ5W4oOF5fpnT
89bF0ZttzQnirvimRX00/YwRTATORy+ew1YH957hUJ4DTyrc2VkRYzQYINKH4a9EUgBaEs0ioYV3
rB1PrmGXW6VnFydRGJmygNJO58DqqDuckHVVNRCF9cleIIR6TxyIL1ay0Z0xXYiQaTgqvxUAEBdX
j3UJS+/BaJD3lF3+1pKaAVuem1fgGaAiLBh52sfQxUuuA/h28w+lO1dH+vFKK4lcrmraAE4Cw8oc
X+EzwQ3SSD8yOhPQIGQYHNdTgoUlCxzcXxolE1GfeEMN9UrzgOiM4qj6KFq3eLQW/SXGUcy/OZGK
CK534eFZ1oga5OgPMr4jmtGztWgXi26fMkIiZyEi3zW7KK2WKxQ7w2CpZWizDAammy7gA81IJ7xp
g+bCVKYd0Uf1szdMv+tBvvqcj1sswAjAGMLYnM8Wy0I0z5XZRruoSUyiY3WxtPFQLDiyvViBdrc7
TrBoLqLNgEG+4YkqEzpVqAPY/tpV00gGFrbdr3S9Wtg2ZuFRkv7ud8a+oERcupykly1WaBBjVO6u
QISAu0AMTAs0uUv09ssmJpXm3uzb9+SbNpKE6XmeZHgTzNETU4fvsKMcxAjt2Q/5sKcnx5XGcIKi
y6qW5jgTTeNLYsVvSWd9dwQ9x12Cxzo4TyULrwfeiRk66eTYwJckXFEue8FW7+pyneG5GUwPBYzS
aSJNLBIyGxYtvVPN6tARj4h3Bc913nZzYoX1nTXlskmMXwkhn7zQaVy9WbbsrmSxGGs3Ht9JDXvC
PuVd1PzBJmf0lEVkxRDES1HOcLmflVLEpce7qGPE1PAs0UH78TQ+KYRRi0gIsRQ1l8+JyzUxTouW
F3TSrQyKcQxaFL7bzPLoGFiI5djyj1RVSJMmK7cSAiYuhdkPyuhGjeR4i5Q3yY6q5Ii1wQBKDr2r
XQtYs+uKbOKF2bZ38qnibWri6h7gvYJjPzg9O2NPE2kpI/VguAqPfoc0zBxYKZzoofbj16LxAqwI
6jOStOb9eTtSvfs4YD5d2Sanq65/Ss3+u65z0sy1B6sqmdZqdbIG8OxkILpA864GByfL4IbrIcTG
hXlggzjMRQfwH+ydV5LrSpZl59L/SHM4hANm3f1BUEcwgqHFD+yGgtYaM+px1MRqgbfy3ZdpVlYT
6I937VGBDJBwcc7ea3sRzPa9DLJ2U8jqumEZNkf4tgpYhSsj67MVKOdgs8SKgAt31jF6DE9fthgA
y1c+WW6sp3/kSOpP1ncnaxDdJjGToxKAR3iBXIVW/mXvceHXjbBXagYg0aY0CZLsvuF3hWorR0Ni
lbj24oOvRLqrAomC/36A0Uw3Zx6u7QWvVkui28xQeDIIwB+lYpdSgN7PrsV4CEJBLVZg1ZXHEb5X
bJO3YNT1bu5GMk2KiMucHHAWbehxCgb90aGXbMwzkxn78xbCE8QD+ZWmxJd2VapD4Bu3NLdIv3JE
tGXz1ByJ+VYEj2DGjlEnYnWN3GQ3lsxybiZxd47VpmuzN63D4lBpUuPZRKVajsUXovxhhSoCy0My
WFy7xNSaKNg7fWKqoqAqsxvrGak6c+owikNGxA5Rv/qmsemqSSu8pq1In2XpiVkxqHoWDgLtERnh
yaafte90GW8CgRqp64e1Hw14i4v0zh+YgfqG8oqIfY+WwZUPMe3kGMNjUujJXujhtGqT9GW2hbNv
497cKtAHVMvocrWUdTYYY2+JeSIulwRRfY4KLyTtI6tIupR9TH0c0bfffivLKVeiKRKWNsVPRmWe
7CUy7Gb4WkaPlspI3Q9l+d8BiONVZ1TPU++/KMJ3KU0mP0SI9Unhe0OOxK/svyubrE1Kp3j142ml
WeaV007nHkJ1VkCXK6bgFlQF295CRLBgtA/FAOG5MwjkCpRGDrvRK+jZgTfmR2eBsZgcVe2HQn/T
EpI4AX/elKHgZ9wCS2FqqKYITyDAgoG9iifDztqO+XifOQl4xXYMTsSMVb+RnHg8WlykRX+LiKzG
IErORKQohebSDW6Z25C8OlTMHJ7zGAzmdeUM/tvcsCBJzTE76Kamv5qN51s7SajO+5AlEtcAcq7L
zWBBOEg7ehmnJD4mNPrWZjPLU6A7eFad4l5GBG5VgdCuB4mFGhyP9mbIxZ3lkgMwTFp6ZZTiDlop
miKndTesXow9s5zwWMHUZCdGt4TGG3C4cHFlDhr/cJ43LlFWB0lwyJvTb4m2+iWoPt+Blnd2bU1W
nDvg1usQHblml566vPi58Dk74e8Gan2nyy1L9GzhuGuOhEUTil7c5a7mn8+63LrcT1/+9wv/3EVl
cEcn1P7bsZZnCYpGp8uzZE8okjugwA0HfZfgyyelq2j5ceo0XmXQIdsgrUqrM1acSX2XuglbIE1c
4f3YFJOY6T9aPSWshKho1uyp/j66s7gRJF7cjahucD9hMcIB+7e7mjDdDaNq4TZCkfnzN3WW3HUE
+/z+aJf7l7uUgvdW+QIE9fIhh+UZfzs3PCNPaQtd/p7L/Taty8tdfw791wtDnysydwSpEIcLCTUO
7S1jSXRzeb1aTnfAVoQ1Ng3gy59MTM1aqJbVL8dNqt45uSFRm575z5u/P5tOd/Ty6OUzXI4tBErS
5Zz+fga1Xjpf3Pz9+uXRy80/f8zyjHFptf5+ARaK3zf/HNKnJeD7hnuKUqfy6i6rd2iK2rsycDYa
XJ2byy1BrO0h09GgTLS4h25Hx7Dx3DoS56x8zOqwvkN8km1ZPMbry81kuY9KTLkdpIV+aLmJq7S+
o1zI6toKfa8BKxF61lyO2yZh83l5Tunq1V1lFzr9lcZk48hLfh8QbMx2qins/zlWJ112PSJldbsc
//KeXBPBrsmgvF/uu/zDxmhxD2nt3+6LZFLuCBpDSLS8x+V9fULHdiYYx7+9RzFk484XEw7mv/4G
UhWpX9Po8y4vuzwwJY61YwdD32p53uUfZw79XTUid6snUtU8VnnR3u8zFwImf+bljWOMXnsSwEgM
+Ot1g1bU+7QjyfzPfYZb95hPTfn7tZcHjDYXe0IM8ef+dZ4sKcw9w970+7WXB5xS0TBTPflCy/te
XlvFdH4U/Za/vUdbiwwvMdviP+876BiP8f2zDPzrPeLZ7g+5BF1zed7lAX3uxUF32ZD9/l7hp1gH
FtR0EP76u4y68w8yI2X2z31Ut+DMtoLO9+Uckd5QIFT1f/4cWsi0PdIt+f7zKi6w6ZgP7uefu0za
8EfWlh9/PifmBIc4KeP9z13GWIZwcdq3P4cvBwhChe2//DlWTqPlqqMs8OeuegKcg8f46XKsy3mk
LCQx1/kPfw4PY1pd2Zl5/+fwc6iQt/vi92m/vFAuCArDbc5/Dh8APr7O6uL2z7HypB+vY3uJ6IIa
wKKYXTouDi7lR7Rz2qM+6EfNXSa4Bf9K2lcCsqSfkQTxICkWgDbytDlcHvVZam1Q3elESfBoiXFg
BxOkX18eNZWtH5mvbMZbHp1bN7kJNflyebCvnPheZwvQ6QSX0CClXJP1zcPlqbLqzlHr5reXp9Kf
6VZ6M4qry4OpXKSChTHuL4+GEVUqun/B78+QG2TxuW2EAW75/DUpR4CJFJ3h5TNEUZHfurk4X265
dlU/UCmGvrR8hoRdl+i05F4ur7Sy6aXGPHlzOc5QDvgDY18uAkMOG0ITLV0wk5dH+zTgFPQEW18e
1VF5HOwQGMXlJvWy6Xou0ahebhrsT89DZv8+kiPN+dER//URaL/vZyeDxLS8S+7HP60kCvHyJnFr
5JCjdftwebCSU7hx2fHtLjf9wKwxFdDWvdwk9DM/sjii6bAcie9tPg2+9utyKw6r4a6Jqu3lD73c
pcrrFuUBK73ZWFW2RrwNLdt3xFC3tixo8mZsX0eX3UCfS3aztbwe8FQeDFmTMZNKrCJcJEc69DoF
8ia4EqAbH82ANKfYyrrdWHTwApf/01qIMJebl+ddXnG52YISuNVbGqN6aD9WQgyP1YIL58blYAoD
f6Fs5/bybLxLPfpCIo3my6Fn8I1AFqzd5QUjHUeqkRJt3vJ6vbSnY02o0e/DzZGubjQ9uL8cCcQD
UgPE4stxrL79rVr//76//8n3J1A5//e+vx3Rmf/x/1DF/uaHHr7+z//Sl1f8tv5p6h+2qS8OPwcL
n7NAL//p/dN06x9CCR4wlXQpT0n7L/OfLnH42ZQQXVMAFbVM6KP/Zf5T/yCTwTJJ5WD4tHW8Bf/3
f/+LdL/5t9t/l/IDav9XKqWlLJs3IdBnwTuahvh3Hmc3VBgWZxvrvxGyG3I/E5MirNGUbGBEaqwo
VbEpq1H6JRphW5i+e5qZ+HOWabU37rCveHkbJ5hedLrPvrwPMgc+3FD9cm2L6h4z+1rnynPSn4A0
K9Qv8kEPi9eiB1nvFwTDwD4gHW9AA4r/acSI4tZPDsLKov9VOgYFa7DuYz7LlV4jHNBEvYHfczRp
uV23MJa64qeXwX2A1I0KL3LLDvFWhWgfrQMWZoDn5NTFxZbhttipabwiGJ6g78inp0jXegKi3Fp0
eAf8CTo59Q35DysnI0XPckcoU3HwYNN1TetSWxr2zynlTiPVjPPUgnDro4CC1rIXDx6iyb2diXhY
a5b/LDH6hdWjZhU/gVEeqwjPCrFcKHjnMMXjIx/SXl+B5j+ocviwFQH3MSvoE56YdcOmHHxD827W
OmXdoxnwR88osdZGDsuDorOjDeEh0AkZI0lrW451iRU7nylZIAzO5PNUxSU0cz896wxngekmuM4o
mNBhPcrR/GVaaz0pC0wi9VOG2Yr+0tcYrk3XtA+17tOdCLVz7uwDI6tPtTGeDJXcanaAkb5iM9zF
ztFqux7D+WSr42Q0sJn6dlMF6Vc6USIhmIhlUhj3+0wzT6NKrLvQEpswpAtEnvp0VSbBIzqbr4B1
/VXsR+WrjhiOyfSEfsekdpeyDY07PHAO7HAZZ8GOJGjCAxRuCUgQ77OwzZuyg6c1O/1aa8lVTccE
fSM6X402K6rxZ1Il35m9rZ2DuovZN1/jxdqrQmmM5mAiNKFfDxGhAa4jH7TIoEybtuOuhJ2oI8wh
R1V/daOop+tzabNB4fDpIGHxF+256NKnBE/XQUwl/Xizg9QSpyu/6cJTOHqKPxDZmfRi9EhKU8mG
avpxlEN1LJHwrnNc+rvWH7xEYHfRJ3Gw0AvsmgSIlwMU8bFNrGeEvRujt27EgBu/ah2FF05AzGjD
HRzi/NAooJx6STwD+lbaVRSrVrT3EBsoOj3mWFW7PBm/KtFyhZ8DrIRbeyznPZ1Qys7p2e1KZOFJ
Sd86wgE57QiHlJ9VQy7NFH9GiP14PjV8rbN2WuOHR98X+Mv8L7ppM2IVSjBgsVeuAAI01EIe2HIg
3ud7PBJU/xbqEIhyy643w6yj5RSQK5mZaWLxEfUuucLda22tUiYrXHTogQvdoxq6bgQLb9WDsqcB
6KWdRq0wpvKQAN9MSsyksnoAZFJtCpPcKi4LvJH0l+uBrDh/jYJvkccZj7gcZgixXekN2pWU8lG6
RHN3en1VR9NJQVjocb9y6gKNyEnqXc26QNOy6sCs4Y/z24MeskeG3bcOTNw6ysEaIlJsjGglKBBn
ROHgf4x6HXZxiCkxK4SA18Tn6Ib01S7QgvOlv7Wyw9ITVo0XB+JNNawRmxTVEmHIkkshgtWzoj5k
rKStHpB9XKnupiyNp0zE93V6JFmKrVlmcWKViyLcvVadQc3ZNRjCxPCEvOwkem0dzmi9XIynh2Gu
+d1hJ9uo+rMh5IZ1cQq21bZQj0latjllEAVTuKd6uEpV+WUHA3tVVzsE9TsFpn1pltUxCTJiYaGY
QOaCg6ZlTbGlVD6vjUZ9Z6lD/HeAIcAKJqpm8hfa0WCtMzN4jNNn2aQDIr2EElAUbpwcYB+qwg0V
TPQNNd8/geEYmFR1LAZCSYuOXPS8/5m6sdxnGVbX5Cq0Jv0GHMhj2zffsi2eGXBourpacFfCf9Dm
AFJ+NX5NoOFTIFibD0nsq5csyfZJiTFJa+n7LlmtHRTLojnYY+TpKXArwgtXkzGzQjQf3RYMMyUx
M5rhCEHmXCAhGYteQ8QnE0Rl7IaHWaeOISOUEem2NgsfKRjeYgSH66ylodJxLjuqGpUVvNc2U8xI
zUU35AoJAUxtMd1qaXl0DeM6m6tzFldPQiAhap1tJ6Lb2GFPmUj3nHZN6w0EuxE3U0UZY5x2Dg0c
lUgrK4x0/DrzXTItDikS0beiOk/kTsA5em91Zt/lf+LWf3MrlXlKPjcLvLcBY9cE1VMAHVh1zZOG
HGXjy/JQy/iutOWwsiit4d5Mr7SmDrddTK+FANoz0aXGSBqKMX7JUvtmZ2gsA9+eahsQUTvZmy29
V2XI77lOD0MLIChvA2rczZkOAKx/331JisDYNSK691WJlXUhJkmcqKRYk7iMYslJ2oeRa72N5k1A
DkWhF79GMpINOiJwwhdK2vxcNiFqyolaf3/WQ9oDeVp4uQYgdJTi0cREkXUEVvYKCtIk7xyV4z7N
gB+jAY42lLN+RUKi/SunvZ1YZ4EyqGNZcqN1dMW6lmGkAlQkZn5EJnmMhjm6nutDJtfBhMIRNadb
fUaC37soy2RCI9Es7I3mcxkXka8Iz+mfi3BqjnpSvcZUH+eqlE8Lr2coZHctnf6AlYjelNSQKqTU
WSKrQ3Lpi/tST4JtVprLQA4J0r+O3V/abP0UM+AlerUTfM70lXRmToBKP3Sa+unUGV7aqm+oK59p
QHUEK+lKp2y+710ykpudb1LuZC8TbAaTXcakkwVFgi0YUtSq89otxmRT6GyWQyd7jvDigSHDr4+a
BCSSBV+ReVyMLDiUvI3GXKznBuG0NlGENZxnNtE7F/CVN+sUmXWEa+uhrA/FqBjeWhBKdvpk43bZ
g8J4Ai3xSwXRrnctx5vJ2bzT3Xpn0iqBpqA0VEO3pj6dmgQ7Q46LbTvriX8cXRgzAYTmpKtwfdF1
HaniluG1hWSxzb8calBA+cSPIHwzSkaG1J6SdhfcN4Pgms5vmGEhLdF3jhz7s/LfU+aQzTwvMgez
r7bIbRguiWxuPyqt8ujRX0s1+zuf0DAzxopu56+QDShMgYFmjZSxsBnB4c1ZuiP+jzJ/tMvxM6w0
06W+wG4S/yLNexDF62Q2jzl0hE2DIW2vHMweqe6RQQla0gm6UzKZ1ZbK1C5Myvc2dOIzTePt3FLV
HqeJizDq3k395Bal+ewEJtozmV/h0/Yi247ocWqgJ3gj8HqkH6Z9j1PVWSy4I/cvJqquZhKAwrCP
kTSRUWwUu6kp3ozKphcbgA9NrCxHuaXprIG10yyRzZv1T2m73+6U8fnbs2MZ/RbmA3p30mqbSqHG
IScHzc2e8nzuKdchfTGMN60MBr5WZ+04zbcmMfHL/q6vk3rddoF7NN3gpkZU4RAasioW8BBsLqpi
o34XfCdMvSTN1snKpgfGYqQ82hW1Xxev6Ar7+3eX1JAQTe26Nmt4SGoeDlDi38OuTb22NDJPM0EL
NHCNutaEvJzj0STxZtWZyb3oapwV8VFkw4RRMv3uEyK7TCu9yRWxrjXpMChUFdVcPyEhaSQp2vUN
z7Zw1IMX+cFV/SVBZnupkW/y2DpZczR5YQ1QFIsl6Onc2pu5uYboR9XguUdeEYdQwmP66W4F0Eif
x11fLHLqiY7gQPKxbZXfCWL7ddYsZum4oDVpF3wb7RP9kWvEcR+jbt8pHF4oZYbhU9Oa2858K8f5
QKqRs4pmdmhA+InI9b+Rsi54PKo9rjAfmO6BKING9a3tRT7UyWabui2nZjEfJdZ4bSiNqK4ifLWK
2lk1dVvsA3JZVhFM2xUK168kwzs4EWuvskqw2Vgy+YrMP7b6cIdvjdPQm9fp6F5Fjm8dC43clEGR
Agm6Ps66s9Fr8y1rrZVrR9ZKYZUDRas9WY3tAY1nrLW/UKdt5mUq1nuoumyJf5mIS/AAftbusAur
Ebhu2+5HOhAeF/Vgl0uHltihPjM2GT+rRSBw00X7cgk6q4Y42NkF0gIPlxbI0YS/WHx2obqGdnA9
Wf4rpryUP9Xdy4afUkkiXFJPt0Nbw+AFIb2iLd7DX2uQI2vVJrBuxv6VRfgK2JQza4+Nw5mKyx79
4mC4K996i2Y8F2lGWBjZsK0q31wa4WZp0MAd2G7eFHI4+ywmSwukA3TieC49kQa/2OH9in1MndBT
2hkFGothH9UvP88j1Lwj4pGS1Cj7vfWz9ThbrVcpgLuWnz+Sn/3SGcV9m6izWw4knYvqULg156mm
ix/1Fghe2WxGy9wMStziYnNQV6WHKOtBNE4zdD+0bm43/+gFiF4RUVXM5BqR+5ImsIpq+3nMqRqF
QbGqSKcziSHNaGGO1vNUfIwTFyzUlBsdLK4Vzk9TLJ4HqACgn1lzrWq8NtWUvI4ZZOawD271xqg2
UwsPcYxhhxLEplhi4ndE3VV+sOVFp5vO5HejVcEduVW2IFtgM1bGd5vA1yLYblVkGVpEYiL4cewD
+1MF2aFYRvZQe657I6QP2n35+uNosR/FBvskE3RKxBzucj+FcM92WrQE9nXdFZqoCE0idkdlgJpv
kWdrxcE2Lb7oFP6NhkbTTR6jXL5o+YzBokI2VOE97YNfpmOPUKTvar14yNvhdmzqJ1l0MQNG9tqZ
5BYos38WvTwNMjiQzUxaXpZ+stT5VRF3OTPurwt+4tt8hhekAClwYtpnDVLqDeXChyHvoqtwhPPS
UJhe+aP6kYPRb2Ry8Oeg3dv+VHj8R0CRlbqHKfQ/jQpZVmww8uiy8oJRkhSl3Q6RvOKqwTiQ0qv3
G5c9HQXfUdkIRcbB3BYFc0VED7E0iXhBo5CssYSY9BR0pqi4wghSURaVQ7CZApAaij3vxl9YDFWf
7pyyHq8dvz5G/uB6bSrJo3CC+armBFppiDqgZt7oYheBs/LZvVotpokSDaemen0T8Y02RmRvgUWJ
knhnCyfSigDv90iVe1sNkI/dcSNVUa57FtHrnh1EHrWAesR0pVttS7zfXk9LC6otQAGhzT9DXvmH
HJ0sO4wGtQI/6M5aGD4RPxxR4SIbAWim0dplFYbawGW2XVLxQq7t7s7J2/tK1IR8QjwqfeNJkN2z
FqmfeVK4p76qPm2XwFUbyxtUSlI67YkpSLPaglSC/iW3IfWZ5Qkf6HVPdMMhdLpt5dLzV/rg7nSS
ochYt9imcoEV0sz3dqTuowzGT2UQSWLCqfTG8gAnBc8jKuxAy/ednuV3hLxjZbSSr6TOmN3JoFol
A/oVtJd3QTbtmka/rSVmh4JA4dnYIiZKdoZe0ZuUfnFIDBB7EjNfVbFIQodZIAzY2OLNHdlJErKW
dlxGlgKZrIyJkawjodeyMbZENAlhRm6kWfWrvs7eOlbHhzy/w/6ubtDYUwgbEnSGVXLrTigW56K2
dmPubKY3B478Lfw+mCHgwEr/XZksUYUTkKxroUWaEXKNud69JnZFczoIb5zwU3aHVCHknhjOMmZg
j1rp44hfeCU7kngcPH3boGOyhOdtEiy5Hk10cGh71CavNJSQUBUg+JJHHKbxusiBbddR8TqSFomx
AaLrOVOC3T9e+5XtL6Wwjs1yBWEh1DyV2jFH1eQW0Lu2rSoszVE1fGQdXD0N9VIA7xRc1U+XNdUi
Xsu8WmjkKfT7sYO8UxIwLzV/x0xOuwckc4dkF1ht/ORP+WPE78aTcxF5SSPeKzfEeQOeJSq3RNd/
zuH0nXUFo1xKeGGCF8XIX/T61DQlFIAZLxJ1McqjyfQ0VwsQPTY3bR8+50SADP46pTy7m9lNpSHy
FMXf67F3uE4MY5/PWrwl2fhO9cZrxtZHm3oHeaN6BWK0mfsURZ+DoUuvOf1V+9TbGr9jxAKbCtaT
1G7bGig9PhpnlcV0Ku2wf6gT6qR6pwPQIPcAJPEVdrFqZVX5LnVcDec63HH4G49o5tydickN0a7V
r1ulP0QVDJd8yr992X40NZakugzf2PHgEkfLAUJ4k2P98YAHbSR1RlRkbNVGILB4ItYjOTcrGCnm
1syGG7OK9o7V+54uCE9XE9ercmKxjRO/2KAWeAx1ZDt9thsTJJ1+Hn9Lg31BsM7bjoqQzmrG1kp/
PefUk2LzNhtdeG1k9OW5eQqMnJgRPVv7feBe4QvBkWn1Ymdk856txUczN+c4ybZFjiq5dfeh+awm
H30E6YYKkVZqd0c7AccyDmgFdT/q1qoa1bYzrV3ZIwadzTMF6XJFYPK9JbpDkjUwLA2kkiM1x84M
ACAz5UD2GOPhZrTEsPLlQ6hFe3PqaRfWCZrslgVBY4qtmQd3pvXgNqWzT0RbbTSUk1Cl1xhCPPRi
r07a3Q8xorxeMDaH0ScipmFL9CiN88CD5oav2mv87K2fClJOCAswyTqt4E/c1KBoQcTp57oNtjKp
v2Tu3vdWu6SGkNGTpaiZItb6dR07ELnKqwzFV801tHb7YtrGKHHXUXIOBHR224CZRyd0KGlpxT46
oFr260o5nmkkFilXQboZS9D0c8t4WTQosrIB2XjKugG+0EgltTm60plWfdjBe4pERVZG/JW0X0aE
JjEmxpGlH8j9dryP/TYkFhtgh91TbrVzd3F2/aRBQ4/S0bjaKTx4IeVzVjz4UzIruQpaXHv4rnAg
Wa/YtHRO4wBHtARp1gzkofdLijw2GjsM1NHIkv7glIXr4EvF+kVKnwFIZXBuGJimbdRIueqSxmQz
yz+GheDGt0bfk1Vigx8sZ0S1TjUvZdIz4kPs3OiU+4QssCCQ9SrWgIfC9pLewNouwB60ofrTeayr
D5j7FGebWRuWzLZPwdPBXPOvq5gSxdyex8rGO1SyW8qSk58AC097PCvu2aURiLGyMG3eIGD7WM/t
U9pHp6DTj/h/QKuNvkB5ZOxaDUSbnqQ7cxO6xpvmaPMm6dDpOakBRdS5l8j9d2MQxF5vN48I/66K
nPqma7JW63R9PxCrshujj9yc0RQrKtxCOnfa/MWceJw0lXqjlR/rTmLOporjadFtnwJWM1zEwm0e
r2qnupdGsteD8j3jYqEWdjtUbc/qAPRa0+QvRfBkIgdFCD1dzWx96tzYChshbM+V7RbzR6aP7Qqn
ngQpuQ5YFm0Aca21QR6CsfwBkZJiFjeitclYVLjA2FnIRjR8EH+zO2CxJ7vpmlS2kcgtDIe11yed
eT1gifD9BwvLJlVERIOdL34St/jl5tSqK0ObvFFnDojVS80quYvalyqIKJwPwW4xkxH5SqxMxbCG
1Mj1mUjGotxVKSJinfDsVeLCm0imaljZMDZvHbzXJuOaZ2BIXg92fmrnOPCqETErO2TAHem9Keo7
O3pGtMO57lptmw5MS0EbMEZUM/0oWLh66d+GxHu41l3fynIPC8KrKY8bfXlyBdkNRK/+Ukb1SFpg
fQTjsSPoBDm8iZVtTjF+jKzM+nH2rPa7G6BtwGCp+nwz4t/d6k7y4i/JZ3qBfJVtrIjUU9ota6L+
EI7+uCoarKJJkp+MtD27amIUVS+Iq1txDx8vWNsyvxt7hC1FoHJ8qcprZ53ZsgvpcbAVI70nq9Dn
QgDdGonLlwoowYLMsOqA9s36rgPkIsf0wTWoeEymuWvK9gYuFbGHo38OneZ+seVQgW2/M0XohFGS
nwTaYVu0rKs79UjFa6fa9lZ3io2RQKkie4fapNl6RTRYLLpbqCv2Pt0goCw8CxUpw/UMvLIhPw16
W9139P9K1nngTtBhloAe3FdpqRPi6puKrp4+wdsh5M4UdByYvMaSSyGgSZQi+tNyllpxPT/jr2TY
vXVM+0Ezhh8oYJ9FZ0SnlvSMomLbN2KBMXE2rQpt2NN4xQcJxW/Q6qUxldy0dGS3BLM+2/pzjsEq
iqv54Aj7bVSMKQ2bj00/pnufQaBhR0yWDWC71IDXjHy8cGzcoInzLRoz3kzAdOCEdrcT47574Z25
9b0wn/M5Zhgy50NWsuIANjEvQVDZFSUx8pKm9LFWxQkt4gsdUnodY/gQ2Ch2sS6TkgrXHkUbLBEz
5pedsbVM36Evr83cvSFh4ccMqPG5Y3vvELOlDOt79Ew1VVymlFg7BI6ezGmBlE6XHR0hQP6UCb8S
CZmJ4njkWU5hIpJFmc62ysL1HB8NAzuQ1shgy+yE7WBlVsPXrIaNi5YQ9DunHtAa5Wu6CgaX/bqv
8mJttMD2MPfDUgFv6eQTbjrnmiAghobZznZW+OaXmrFx/FDsYjP5tgzqtL0TPczOMB16TIpQmuLN
2OHSoIX9UKDeq/TFjmXE6wqEdq5lrFTz/pSrE6qVjyijRED0RcL1IrleRuM964tHXCHd3siuWKo8
wHWM9kxK9qoL3a/C8o8Er3zOJaU32hgO6w1jAz77PdcAiVZhcNYpJYdkW4V5aOzowGz0ar4aDZti
Ro8tIs4zpLPiKmwRQxs3eQ4uFzb3Wqfv0LQN6Qt00KirChEdHWoybRs+9QxhpKiX7LaxDpW53Xnl
prXG51pRZBrqFDD5wDYyAVRQumu6NGad7G09glmTig8kNYpaRfDYajlfkkUKQ9C+yEcNn+nG7/vt
pE3XlpVBVM/ndtfzU58ThKl2dd+UxdOQ0Xez5AAdQd1TAze9sUqMlW8O9Wb0jQ+G9WoYv9Ou+0gF
jCbzChzUh5qcc6yT45m0Yq0JMziW+Sv+StKYSG52/OEeG0226tTEGEqON9Eem6ZGAlp3XzggTjE2
nkZ13aGPaz6YWFc9ras27NlMhmqnAhKqiEg842ePN5Zl3dKxZ1FHSQqGWxaeR82WdNp6Kk9J/2Ez
jscd9S5rYC1ausAsLEmFqKeGPgTvs10/LFX4dhjKm6qPb/LRgT7pe4WCocyivqQUCjm1YM1op0wO
rc/8XwPY76RkY/sTDZI31vlirJH6ou0e0BWqFfsla5vaNMR86AOpVt7HTUj8aKg91ITyUCmind2F
dIFsuzqk2XTlCJAA7Kedzmf2ahb+cbUPZIQMtSb4Mopl7rluwGqzCGnU5jun51iZg2/Ccc9JDFx3
0It9W311ODubxHpsI5LXiTIHhGS/4xIhCryuCcwG3zdZ/Kr74M0kyE0UxcsGtylbLCCmpaUngI6T
J2Puui2upYJ1Zrq2nf55lrASkvpH5IHwcqe8110yIHRLwxTvfrAh2Kshfstce+XPcFNylX/KQidE
dSxANKTap4j7Cu5UmC3ClGfXpRE4S/GVQ/zc0mk/0nK7mXMWrKjoyM3NA0x9TsRGmuXbVNvyGpDT
G+a8K8A+I2Mq4vB42T7EDip6rK3ATa2POjUSqhPhNSUpwXfCdaotPhmD6Ad9XyhE4KWdW6ToVelx
NvIt252g14+VbWirrJydjcXMPU1FsmdIeeqHkJ1bm3wRP6ht/bSur5ST/qIQjgCAcqcJNBPt8D0q
sE8/NslHT/hdRCFinr7skEQgxw2L78oHIJbaxXbo3OuxZAOUyv4w0Y+xOGlrpYd3XOL5Ohr0dYsF
ZrYBvuYjtCKKpduO1hI+LIw5NYjdFp3PyPoi1L7he8tNlL8VOe09W2P1oc3zAunAGWa2W/J8QYNV
+dquWHsnLqimVHhhQtmEVL4XsD3X1pCeaCB/JPbI9tsFp18y/IbYg1GDWzdNH837GVkH8tmSkXSr
SbPcKHO+QZp0xdDFYWX9QemawKA4e7JF/eWb/ZODnGkF+DXaNtb0U1qEzYfGqR0DdurzD0Hx7XYu
yiMQplM22i+VwKmTFM5hSIdiU4v/ZO9MluNW2u36Lnds3AASTQKDO6m+JYs9qQlCEiX0QKJNIJ/e
q2RH2OGBIzz34Gf85xyJEqtQ2Xx777WvofG7rciEZhlPsm1k5yddNpf63cnvME7bZYMRlMX5U23v
TEVOkj+xP0QzAVrqM9Zz7+xEypoTi6jfzA0XHBno/j0berT2oPhByvsz8Szz2w8AJNnRkxxhSKRd
ekRE34ODpB9N8pRpZ05PkEY5G47sJ1V+1n13HsCsb5ac4GcE+I5JJhzqCmFxHxedDy6VUXyinGSb
jlzq/ZZ5ZEbHoKPUHtgMP3oy9Mc8mXdRApg17xD6uZBjCEBg7tph54qRFCgdrzmELXv01GVuBU2v
RGdNVf0ZOEgBwqkwnQcdKNraY9Ir81fGx8SGQ/jTLnwXnyMbp+VvAvxvYcvIpwu4f7LXSfnQC8DE
RcPxarkjokvPCw8dZN6sotwgGt6K+q50tKsu4lbfNjJdTbdI33Fomf8GUfZnk92dacFKAddAhZpe
HD/dIjLvE0xI2ovvXYstsfcE+NvgrAZWsHSILqHLZM0eA82JeOb5gJo5efk5qattmBHoypKMzOiS
HWqfiGedlesytBh4S//EJvw5xBHGy2HEQ2wiRaE9ZRRWxDgmNdYq7O2ZrBVfMl1UeyYJj0aRFsU9
QVmTdW9rnGJoQimDLQaE5yL+4Rd/wbIHUMFEx3SZA+LIZW2yl2QP6vRp0c0PXeIri3Hvb/zR3faL
rq6LJKWem3q1AKxbScX4DgzdcOn08M1otD7wkzxVoXlKA5v1vErQcLquo4dnEFhI1PfINHBbpERU
h8TLjrZmZKVd/QyDyfaRMxePa26ff2KcOpJfxFlmbokfvMihx9c1YjiiX2RZyXKBHxqz38d+frbT
nuUh6feCCYhiYQNhzGReiu4xnjS44zerzM1uHqGq5SlmLhM759yjZm1OmGXyYDem0axclQMuKj14
ov2iIaF7rcXdXZJ+NvkYr1SKxUgOsHVYl25uG/7tDHReNO/KIreNEJ2vJg1zPzRvKreTnSOy73m+
oyp9+zW9MwhiqwLfmtvTi1o8xWpHEeXMZVYl6E7AGn5NfkPNjUy+ZhXy+Xfb2+BGVyLSPK1CM+xO
8oeee1SLv4Z2W+RDPMQzc7aDZCiNh6SFGRFS0VYGTx24HQj6pAA7/3GJe7qhqSCU8XDxpyLFQmBF
B52433Rhs23B2F17ffRu9XRKsSlzBaNkuzBD/8aSeqBIZgzNOi/4tbQUkgdITkk2FnvhWExN7f7S
TfT44I9Pgt45immotnUME1U1ydEUzJAYTncKOscAAprFJul3vkiwOXsYhBy72Tpd+Sp414lkpZQL
Rz15SToAuTyvCfO1kOb6GcWOYw+job6pv2PGTMRF37jZOStl5e8aTxoOrQwDTss+O+5yacJNQThw
ZzPN4Rw28YmYPuucNaTStBTWcO/XZeWqwwIHzjbxm13at1lCC+hlFxDnUz+byvsMSkbAc/NUOjY5
ytSnnAWuIndozKrj8p4FM96DKdY71Q8XTyCvWKH92cAWfYxN8GKWZttOdx3BY4/NnNg+hUMMIGUh
jUuDEfZstnuLJzBPmRTYLp2D5ecM2pZ2YfGq6EGcJ84GXH840ndr2zgzkfnyS/sFBu/wd2p3bzD3
+XcjPnqRvS148fZl1XFYEQxpgHyemjK75lGsgCs8xy0AXC2BrqlNqShFdFuMXREI2q1vOJ31dw0h
fQxdQ9sRwn+g+MjDkWLNCcuNySok0foALh0xSK4Mkzv8rGwztgfYdlGvo/9toYmtpwF2wFLNRFoh
VfPX8AIcd/IANoU/RKf4ntydtTCjT+L+ecGAti7T9gbK9jPJ58dQ5nzTJM+5EHD4TqP4UkYMmVM7
3atWit2oWIWWejz4oBixEc2HNvHfRsiggeIuN01opVmFOSyuZyZG6MedhvwjqVpiinrH0D+I+wbN
EIopRJrt3RwDnqvmladUdw5xN60Nu/16cIbxnAUCy3zQkUS0PYpHoU7bMOxQWM3535e693ry81PZ
nEOa0dqqx9XPmkWWnv/77wuYseDQelN6tYNHt6jyk+9Y75aZu72dIC3KwuEw2880O7rdVVv0Brrx
HTkwIOnl6jh76m86QPwg0vvFbp+tlkwJ9IL0dxR13jbu219QM63nlEbrIfAOVcPK5lrBPYGaFNvc
I+ynOadWZSUeNRvptupFuLIJpQ5px7zdAW3vO59ZYDM1Iy61o7lzI3AkbtOi+EgxuBBww8xqx58m
fMntcDlNcfJkyO0Ku1hDtoZPV/jf8dh+jQt8VjsE6uHgUcK89TH74weMbs2yF2Dd6Mrfne2Wawtj
dkpU7SBt/2Vm8T4kWMLGOL9XjuOSqvECbSgWo7isyt6Q2jaEJZ1NbCIccan3lfT23+muSVkiZKnB
dFTlAww9/Yx/8TMYxi2Akp+xds/ZwOeBiSpA2dE2F9egx2s8E9qilDjxO9y2H8he3LW1/WvKsVqK
8ZpLath0m37zWi4JVYWBtxxxhCmY9CtCWDz+3fw+zfOjgsFN0V1J04dM/ug+2k2G8vjRW7Dfoiys
2PPlJk2ccZM3khKU2OG2g5fW6GbvVCkCr9+cxxHnM4719cSrPKJzU8eVfI6G+UIJRdONEA94I8JR
1us8pEa2tih/UxE7CX/QOQWqWqogYBROOTGezJW2KZZUwoYN/WhrPm95YzH5n9zhYgb3NMfpqlZM
o6s0lGs7df/WWJJIA75U3f0YPWJglA0tgqmnMYKX7qYniSJHx1qTJQmPvf9jsqAjNdN31o5UAMgo
PmeupOxsxDYRWdmq3blh5T8sZKbDgMwzsz1KlJcsPwcTepnNfXCLGgxDjNgRt6j+w+0qQ2C9q69W
onaliQBG3aEJ8ZjRKz+VPU28AttEoF7cgTPp7EJ7LK345IbdeAgmaZ1CHPzE6rgj97mzXrjIdcqL
HkqUwVUiwh8NlVrrMmkz3G3Nr0p4pwWuh4dpB+NNcAecW9vKy05ZHlykrj5cXf3iwPFhMWOM/RSv
F40To04eEMYI+mhmBh0+yA7W+FyGX8Jydn4sL0mEidaS4yMr8iHt4teughff5hiYG/Pbrbxtg+1s
1fbxj6WcfhABPPVzsDXMIjr3zh9KI+qQ9XjyBtbhDtQzz8vwiIz9XbvyJWm/W5a0Tezsa+DdJn8T
pvpI5xDnvK8IvnVPAHe5/FjV4xTwm5N5/Ct8H2vi2D2WjfMXhDnjSU75DMzFYydVc4yFwR2LuQ99
5Rs/fHFwF0q+O9AuevS2qC3ds7HrQ1qabjtqtaWX8Obn2WFBVYHYEZ9iLSllmShlyxpWn6I/z8ZZ
bvSOeFH2VI5uuOMnFJsiTv506fyjCXJ/ayNxQkV09m7N4FG7pt2LtFN3M8mJ6t30xPGAkqd6uYze
BhwIp4hOsocTK4jqce0U9NJwbwX/YZb9ECEkFtySdRcciH/9sVT1jHmv2nuNTPZK0wODlbvceQmu
8pQMRhm3zmfnpVenGl+ll6r32m7Sq+lDfAm0L7+PpP5PjmKay+c0f65SdbATow/IIBqRxo5vZRBc
rTrcteZBtCJb20AObS2J4ppRn+qejOYwtdvMYglxnco6T2Y4REv2IPDCEdzmkyOGK1KNPFXoR8aD
npIFTrDpTLgjBIxBaUg46N/Hk3O4AAvJwmRHyxTlQ3F/8hn0/wox5BTT6H/RIU7tjar9Y7XI5mXo
5JuyHuDg6lcESPFUNeOmkLqgpR6Rce4b91nkTbdxnNzZ/ftH+iPtpbQuMz6T1YTL5z0T2XhOqU9Y
5U3inzwP9MjAE3QAysdroHD3+LMZtyCi5r3OYv+dKVa6xgcfAxOSF5chiOszizUxb1tbAzewMyyb
SfhO6w1Q37LAeTaxOUSUABpsPWWudpPg4zZQUSVwbx5ttRQnDOLMmlNoiFE2PnLhF1vZImI5OQ6h
xK+HJwRgALehBX+3ZuVQUZuwJ+XMWxf3p2J9xQf5ty6s4DaY5AZiHcsjF8xnvdamjC/jqIhDD47Y
Z67CklWKF6DLVEjlvv+axA37v1e8dW4Zv4LHR99Evkk4o+3MTO9NYtP3VLraf9LhgO84Gt474+3p
nzy7Uzef5aQSIp/OKrFG+0+bLM0LDgj28piBf9PQSC+b/kYZUf/QWvN6SmmcIPvLAJ7WJu6FDS5L
e0x37ohvQc0MYoCGbibX39dVRkEkZ/POjs5RQtdJUE5Ukg0NoSbiCPY83ey6BRiIk90p6m7NX453
dxIBAeH2KRo1qOqshNikLbnrpp5IiKJpO+/1d4ree4YRvlPiakwpb0qXqMK5V9GsUD9IPgMHYGHV
ph/B4ifA8baRyoKDxe9BzchtcMkRmQVsvh5gh8g9wk7j4OObHQlGjiMmkpvMB3m0lG9RQ3mrjgOE
3MVPzqMnvgFVJGQFvD+1X8V7YZh/tTh74NuL/qkbPplBBacpqI+DofmdR8QG3QbHBmERh7prY8tv
cbtJuNf8gYs4dDGNMOmgJ/peuLwX5TDsCJFEmzxIuyv0uijumhemnLJ160d7CLPj6KIRVk3Srhx9
F31SaaMswNWYSjBmAw/bMc++865+lZjrC3RiaJBgSNDJ7IDkRQ48x51sBif4kz+TEeBgSpoqie/7
cEV9LKpNAyJAlBeRccZzITbNlqzfVEMCoqSMDl2328yiZ37eplwsgcuRMZ29B90ncpPM7C+wA3+y
ydm7pJ2YA2F622Su9R3yjbCnufep/GRAea05HDqrTkXi4DsY5+rRd47D7G7q+wdHN8SN4gitv+5C
65YPNh6mrA9WLseZjZ3q5UWE6dNAcONHW2v/LrvvlD2qnbgfPPARABd2CsOMD+hH3fbvIBjp8eM4
8ejW0SdlQatGBfOH3bXyxNCUx0iIbptoigFtbTB+FQwr2bZxGInxIZcUzjQeClBDh7Hj9N6Dk0Ht
tMbiOjZJvOWk+rogXQGyZ+vlz6+3C8/6GrOTdUo61123uH1YkjMmAl4a7WCWlSsd5MULYyNzgO5H
vVwcfvtCDq9Vbv1GtPR+azZGHGLRO0CGrUBkwj6sSajn4pYldvRtn/Hp3XJXx89W0iC60ixku5Lj
2bA8JX6651bpbZ0ydPbw199pkOZ4qa2nLOn7jXO/MoaJm52GsJjYiTjy4jB9ThViC9eR4pg7dy8B
qt/au5POJsA5acwJukodc7V8OpxgzrRDsE8yrqdz3762GJox+LnZI+zM73ac6JsIZ487Ztnf+nsb
jGu5ezh9w8nIuSPexylZgIfO6vgMTyw8BCpc1jzRzJu19FdVoPSqajnLwfhkLab2j0tvgqukpr3a
9mTNWQyQFJc8rl94ALrMmY9A8s4k6eZTZwJmlj0TLd+eb0PgXIesDeEuSbVJF6/cD4Lr5hDOyyft
MZ9LcKc7diq/Vdku64r0PU3ThzasQSZkuftWaLKYTGlr40dbGC3lTueifNXRDYaFOLPE4AuOYIi2
eoi3kpzSTo1aXqXWT3NSYzglYrhdTMIPXPrBpSjaL5gA7abPQu/izkyAxnG4UQoS0VqQJohliXsW
0Dhy7q0OXuSL9Jr+GpDLMA7T0Nnyy93oufGpjgpxwkNGRW7P2t/l+8kChC2Uy02v3pPJv7hV85ao
CUliLDDEzn62Geycxin36MZl/9j7DHjRt8watH5yzbu/YBIwAZjiD1O+q59wTKE+iHm+gg+bVSWu
GCxsdpN8TDFbiqi2lpvQ76fZ2xnB1KDvsncr7Zrr6HzlJAshny5rRN0Hq5cvJC+9jW2XwWqCqd0T
SCLK6L9l9Ek2DuJl5GEvixjvBpqPpk3UgvKet9g03ttSF9hZLe+H18w8FGlDReRA5aW34EI1iXzy
knkVmcndkqADv+Y6P7wYl7xqMF8Ziuxxqv7AtbSA2ML7DBT+VzgYOqmg2YWOF17zxczE+3rkpMLz
Ng196ejQrNaQmY+gmbZh43srPfL9Bq8cNtWsd6Mf/7Q6at+4VlQXmrHvLQ49JfRY9ZY7s0Z40xkt
75KO5cK91ow4SBlmT0v3IMM4PhtPgQCZUXLlUx0kL7FbUBjgRPkxpVE8rPZEUq5exMSPuyVtJoXc
M9mE3msizj3yOdE5He7Nlx13PyRxUsrkOqRm9+osCNLxHB29ES3Lv3Oqh1RcoGqFqwA9oobEhNih
GBxPPgcrr4zvdcj9U6skqQXCXIPXru2IkiZZuZ+lzmBPtb/y3PmeqmZY+Xd3Wx3lr9HYfVFGpTfp
PSQt6wILGLAJUOnkdSIbSudQbATxCjcmmMakJaQoi5gk3SyTCmc+MdMukJwni3ZfjO77PC2fnhd9
5u38Mgb86lm1R4ORkEASJ8MUbF4dxwnZgPBK9Hq82ypDpbhHfMIielusbHhMew4J9FZFG1EEn4VR
O68Z/ZWcQ2xJZngIW5s2ZoG3ur0EGFGw4/kMV5dfg0pxFRI8GPpXYFaPtYs+p9QFTPo1i9Nr5HKf
dwXXSizB9KRYU74O4Y75JiYcOcsD3iKBLT58aCrsKzHFJMU4gPAIf0fZ4m6GrPiBLeUXQ2RiH2H4
uMzVS9mKWze7T9ModsjatyyPL6IOGQQDW3B7zKwj38dzcc2HyvtIIGGlgTwOFWEfe9rqtuLMx9Y+
32l+se3hdJXQSWvrEPndshuWadcoyXOvk3M/9z8EFt9iKihn67n8NxcS8pNgipUwG8qXwll5jntw
EHdXI9ECEYFp9/MIh1vz2OcsjYS1t3STwwM5RonNarFwKZ6c/EF6FimnRW4WUWFsLklMGKd+doXz
jYthWAeAMoEq31pVPKM+3jTVYFFifZUO0XBsUKZLnqPuwC1+Jprh8LAM33SKAc8e8dWUYtcN/qrD
TLrCd0zQ15rcc5dsYzSTBbHkiibWAwfGeAJWzw2Kl4Hqw4d/X4wDImmISd/QmqR9OCidGz78+9Kn
GOpyArncuwgVgdhPNUNfFvdV5lSvHpz5TeeM+qxzSJkUZ/L61rC65VQR7MpDpAtLw+XnCo+hD3dz
b3YU8no3YtN7CII3LaeMLpnhLw0LfP90OYBwx5QbpICEHRRrvHDODXDqY5M3/plAClRme54PVInW
K78SPyGnsPsZtZ1lBue1cPbREgPOt1C5Y6s11wTVho9wTb2fAFjetvnR4Dlge0QycjoGr//+EdtS
fWrJYFCulzNGQIPneW1PM7assOg8rEZztHHpCOB6x5eoc3lpep4XJRz35C2JWFkOGEQRNNau0slT
GAyvsllQ1Xv3ox+0fRrvX1JdJhBD5x2f4N9mGadTr9yJeoM/PgfRY+uRwHXpiYDOlgbkEmU0rI2i
PhbFeDmBwSMycldorbQ/BXbbn6gLqp0XzIzZNot7jxE6L7fjrYTFO+H7VrMlwUodegDGXOILPQY5
LWDoYhCEC4bTjXVGNykounWsY9EXp7YufqNotdfASO95CcvDy6KHB+LS6jXAmstoQdGxtMDG5Mf2
mPAQCogyjO2ySje8pROXKPVdtyORaoQGrL3qeezsGDCyea2XTu7yHlajXYJRFovm1DW2+9kjxJXg
VoDmei1I4G1assbrXIFmr5n1+rZAjpD3adJMKVpF7YX5ncZAAHQLMS9zWucyX1WVptvB6t5rGe3a
YTRXOykMZDxyvJ4QL/jJnPadA0F6HOuFtwyznstW/gDXfOelbXWlqwV+qffJX/2RrFzv0xggy12F
lWAX+jQoyCw5ZDHxwpBa6GV5aVjbU88Nodnk35Ao71DmDjikH3Lwsc0p7fK/IaLSwU3++BoRN0z0
z1axiHkk28k/Nt+BLI4SBwy9VZBokuKv3cb1ahgxh93PD/ImIRxUCovjXOJO7TmCUn9hbbIh+avH
7Eq2HLdJswus1GELs6uNZZbrkCYnLurdapyHU6cZjowdUY+4Ep/zLGGzsYXsQ7dSa1STeA6vA/n8
FVs5YGINdznEDr9v8Z6Hpt3BdAg3aT/9zYx4auexZ0vH8ako/jo4jLLnFnCGnYQHUQdcF+JlF6j+
FZcx5GDP2RKMHKlpDjDsIJfmX7HBe6JsnwTDYH9WtHBvp4JpKoKzBVTbamb9UPc3WVcBJ+nhq5MW
dxi1EDPxSFrNzPbx9JVn3RWfLTfwNZ0AkDuB1q78JZ/w9nNJb4PQu6okPhdpr7YkqZ8E5Xys+rG1
oWBhE9pSEiePNhlIgzX6Fnh+h+KE6URwdZ/jRNjMGbALV8Q/neRRjlBCAQA/E7R9KRUESnU2VHUh
7cdiP+im3npYhqn9s7HdVs80Y5GXHJq3upFqRVMPlvlqee2nhJNmDPUPFa6GWBCpbTVgaUpzjKvL
UmAD0dme1rJPp7s3UfvDtuxtxh6YmiaHNk2OY59B2Bwti2QLNzUDExlXQgHxl5TMuqsUV+0a7jzU
4PkQLBi47LmFpaxARBlmxDFPlxe2l26I7zhWedVDiZ9kEvY66T+sAUIV/5ltU0VYBTGvbSrQwa6j
OXsloVobzNZh0H91CjKDzXUAfm5xGXBqG40QbZIt+bK1iFvs+NUvH9tNnuF+imGyuG1HmG1ZQDXI
X5BQo72qCJbfq2oklZqihl8ScKIRY5Vsu2xGS0XV8jOC/0uH49Sqwm2KpwSLCoZqx/pTbwOGMbvM
y5/ZdjAuI6v84N6tqFea9Aka5xsVS4clEp/QgX/5/fA+5ey41h1NMC863aN9Acfyf3qJubdJmBuw
lTdkuUebnH8z6Dehx0vkDHvRw5qu819KqtNUBc7WpW89DPIH6PW4kS3YUzOmFjIXOOzSv17tYFLM
Tr5752m0/t94SgHfGoYE0ychOvoOCDK1eK06RSybFPqKTuBHPw3cveUX/UpnA0p8Z21d/NSA4LzV
nPGTM+a5SFJ9N8lWadHNdskNE0kavbE+3CWJpnrmCQK3nz5ozmIrO+iiFb2I8boavRc9ps9BTJRk
GrlMxlyc13XRqHWHGX+dmOUDsH2LXF04eF7BA9GgTKtSmflU9TLZje3sWiS+vRfN/AlNfVqHA1VG
S/HLJ2S2EAcfCU2ssqLGqBg72Y8J9i+1vT/64T4XNnToJXe/mkyg6Hq00ewDf3phzEulhyPXYVxN
GO16nMQl8BgscalDgs1WcCBnS39w/YqYylMs5JTxuQ4IGUV9eNWZY2+mOZg2k8VcCEsXVmtqkbrE
v1LHymtpQyjxIhnv70RYIQi6WHPtb9x4+aswzpYRLxjQNJL88TtuCCL/JXheWiceSxlIDkjdxzIy
uAsEZV1Lwcpl48y2sEluXB381hPTu6bXD+6QEepw1MFNgyu0CH9l+/Ujj9FV9PiuRH8j1X1DGllJ
3bUHagRB4+FLne8VjqNL6UobL0fsdsd+5HGWFYJbNOjjzNAzX5ZtW4Mij/nkrMqw/F7a7MEt0Vh9
YR7HAVs50zBO1hYKfDBA4qCdZDWN83cD+6PkmMuE0eVs4MNkof/jSI0PsZvFbC2vfIzlfPEMYwbC
b0wwR8bLcdT8aLr8KXe9kLEO/w0+y48kLJ98i4NASy290ZU5Ctm8NxTDrdChUd7F/EcFz06gvyV2
AvQ/jgIBRWgaiApiwElPhdo0WCBOYVp+SCe/pgjdWKyxPEsObKu47a8xuVwBkHJDmflp4lOxm7me
rYvALYHDMkSq8s88KMHY55jcXMKWC1UjCZdQJlV/gcxX17EHgM33DNwIFQ53b4qnZiricQ2yut0T
Plv3jXiekjsOWbk3ZiY3TZ7rj585v/OpPxqMbSTzad/INve4Rt2cjDGfIe42t08gGSzxd1i9VCSC
SaBgKy1tbAo9nJo/NmOmlvPWmRZI3NXKqdCx1akpRI0ilZ09iOvwuANn1dJ+vKqEQwWhi/I4hP6z
RZnmBgjEW+KNjzkdU6aVv9LAqe+xNIHTmLNLWPNuj6459j22s0L4R1+OUJtIRkhbUD7d29c71m4d
9TmkhntLkANvFwMw1TxYNzfViJSVLPl1EXOwKsL2IZbcRim7/FPnybuRuImTtntMdc9wstjFJmTO
IxV86+Z3Ni09S2fzjgP+Iy5dWFhu88movMYQd7fTDZdhmX8NVYGOXoMetwjBB4wZd11k3UQ0qT2+
EnXIuu7RM417yFMbBHA7vuB2Y3tR4C286GDRlcQTyhxtau6ztiDgCSeOTfzvEk8W8Ao72Ug4uNh1
GboTpJmTkygK69h1zTuBUegBxcD8OvvhmmmfmOgLam6/rgYGLffoJ7VH5yWdnmKC1L7t/HYy+9Jh
peuQ9PvmSVXzMZ9pyLOkYzZIc0yNA1uutiqhTFY2zLUSphb0CucU4fQ9kcfHSWFWxL13diUiMbMm
NJ6Gq/m8qwrG7BzaweB4N4bPAt07cLf+nzoj2hAs5nky+5p5Ii/mwNYoG+q0YXKIPObqyFCl8A9+
PO3SOX8LsvirHwoiNcTxLT51cWarvUw5kMzqPKTy1Y/Sb4e3Pr5PFiwH+iuS5mYkbbsVWBulaz4y
HxZrYOG58gxdX+EDAEGDRMPkf7wtNcqh37qcIxp9sC2UyClX1/v/+ok8IiA1MDKtZrfOocRMZcFi
7qUDnRM4KJy+/6pl9xIAtEk1SJ57RzZIM5ZJtt41mPBf3DjPQH5qxoKNgfNNJikmyzIE4iEqSMxG
AvyXM1rI3ew1wrmN/tUU+fuS8wMNicJSPM8cZXgvk0rFdHUUe2vvgcMVgUPyw1wcXLwYX/RN2f+K
J4Oz1MGh0wtvA4ceGK5XSsVazNhdD9/D/UMl3xM31BGAVnuqs4l3iMKobeI2Bzge8anrbk4V5OsC
ctZmbKJzkFU3ABaXvsKeI+18y1CbjdwhIde4bfRGBxw175ywbY4O66AhcTo6H8PAw+yrgY8FGHM4
b7/mf5h9xz3Sd6lvJU5S24H/W0TOr5ZapXVUxfUWrwCHlHv0ZnkXDCw2I5sFNKXR0Aa45KdyUOCy
htuUln/ruHrs6Ave2s3MMcJeDovXlptReHyYJVutDnkQko6zfxgnG2M5+aGJxnqHqsUCwWgk8Mq3
LObNHoykWmQ4Bf5YHQjZ7ouYY/Gd4ufKkDGVsxlp3TtYy0cwkF5MU+8EweE995lkzXn/SiDmZkLx
u3f1PhHAbzUfFBDdf7ocX+i4fNYtjaYGM88w+s8+Q91138fPWPvgIZn7VAIbGzf33b+TW56Ld/YI
Af6LIafMc+pXsg8HsiAKlsbzgyW8krV1zYB/+AvFTMi+7yHwIWAAUZH/FDiUjs2XjGGnWvF0xnAg
N9XS03hb9yjW4yfzmfFERS5HBmEw2c1gLXzB4MuAxwoN3TPWQFSwGH4XZeBtl1Lt/XA+q/CmjV72
oNbRsfPhsZ3r3RJz/mYwjdKEOQYB8EY9/IUe0peBTgOv1XtvgGgvvl1IOat/UMr/T+98XdSf//oP
AlH10C3Pf5Ksqf93FmcY/V/hnenP+uf/+cv/B7nT+U9hh55PUa/rur4IAmrt9Z9++K//sNz/xI+B
3y8KIt8PpeOH/wvc6fynA/GK3wXWU/Df+F3/E9zp/af04HVGVFkFwrOF6/2/kDtFGIAHVQ1WWjrH
gYwCeXVt4Yf8VRxHeHy8gI6q3z+fszrpYZD+tz4cJm+yftZz273aTnJq44isUphgTAW0dq6rhcAJ
+mgSjHg17yWhy3Fm+VqjXrHWu7gNDcHvsaiQfsn5XspQ7UHPtxhVyJwgulorytuKSxMSxOzD5iFC
MKKsDtrFcsucRq3CNOsvUyp2NEUCyguja6CW5SEXVGdBeVdEL12izf1AiUPMnuSwLygy9gZx+obR
kq5bLp9jfihZyhwLf6KDL2Zbek5/EqCfsv73v7+ZoPjtSXtzsg5FSs5BTdkZnEJLJAyaI6sfGY/6
pE0rdpy92NO7SRAoi/Fp3JvFl6y80lB8H2jV/RH/3a8mYHmzOi4IcRP2383szoSXh2rltFnJ4nfH
dwjGEPS/FDtK8bgASTUdddJgqKf1cI++TdHGiNSW8SsyrsC9aQz5KEnJTtDnFumM0eKXwWzo8oFc
y+Q/aaSN1mH4au6u46Fxh5MbwcLoiuZU5HH1wJxTzXn3UiWthTRncYlgbjxjezMQqDXK0jxFBVO6
8ssNJIFuP37AdO2fkzx9pvKI4LpNhG9reKm407PNjLl64HBXULQ5PXHFBEqUVo9kfROu3WG/tmRP
K10OIyQhR+90B4vD7lOfB/SxAbciAWBHRz/r3nHrYBho6bfwukg+8op9pVn3MBSh2OjJNQdQBitR
uxGGFkiGMSAXTG7juOKFzx57DHSPpVu51D2AKElAztJDJhrIKeG58kt66jB2/HtQVD6p966fyk15
rHD1Mv3ezlEC3EmODPUXH8D1oM2rQ7tKYOJx6zTc3v61uiuFg2zp7btYkkH/nqs3y6Vb9L+zd2ZJ
lippd52KJsBvgNPq8fRt9F3GCxZd0uPgNA7MSOPQxLTIK1PdspJVmd71EnYzb2bGiXPA+Zq91wYo
i4Z40t7lz5ciMbdNlAGzTBUPMOKd+qgaHs3Oqk9GCxMhkcatac3GyfQL95ZvftaMPY6QP/E99NUT
rwFTtds08GfDG9ysWA9kn2ypNQSjtd7fpSlOkNwKXk0YHhvNzP87i1YBCvY6YWzmzj7zLsO45mb+
XFqiffOg+8XI7St77K+lLhCXMqsC8qWHq2Bakkzjh9PU/dXzE7GGHukcQiAG8ht1U8Zsjlu/ovba
dENfXoglSmmGJ/xgjXuXt910jDShQbWXVlezXtuLl8fJll3y8qYI1ImX3sV6OTiiX4O8ttuzv2Sg
pmMqUBhTncKNJXuFoSqsk3H351c6X8zHtIO0ZeWBXG6Cm+pQXWJnVhdpMCjnPoYZMCMfYudMLSRG
3G6tKWHxxTTQjnkaEC5svQCkuMSfdsZ5/+eDLAztnmveUaIJonu3VC9BgShfpVPzpIB4sK0q90YU
BIdRLp3QQJpsygYQEoWAbTYPaQ36SHWbWI32bU/AcGChTmz9PD8Le86YO/XZ1SjVl6/zaW8IneNe
i+KXaKCjYAiJDrQ08HKOLSJc3NQbz/eRWEHPeT7HNRCtRhbX0CEkJXDmW7NKXcAGZgZ/qM7PtHL1
Y1mJYzw19xGwlS3qiB+FUZqGEz5CFX+j4z76hk+PG+WoEwIsk2FJwk5rNoDSAG5qhiQgEgDWNS0N
YIPaheFM1+xbjAO8h+1L0aRPxZB/QYomstjj056YqnTDk5j5twnvBkCHDcypXEBdqpu3XQXf1+68
+6YlR8eQASoH9tdEB8CciRqmbI0oqnOBMvVQtPoHD9MVK1X1yUaZT5oZenVH8O0pYgm4Hj0hT4WL
OWyaoSRNjB1dlmObIHWI2ci7HxOLQTUzoaBvrLd9D1NxZJu7DiQAuXDIP8mFjRmVFR8JWZvQ03rs
tZV3gjbn3JUjUYizxKWcH4OMyHqonqb2WbEsXbKbm0BHG2IiYtSDSY5mrSAVeNWWgF7ykrVyYobL
sGPrMtKkbO9yvOENawROvUlreCdJvxnNriNMENhh+kyAWeAu1CfGwVXy23fAz6N03zczul076iWc
GNYXmhajkfF95h4CH3k8VWwETJ8vQcXmf5n2quiRxGv49kgblkt/bQSeIG1RPttp+Frg5cDUIqY1
3kDIoO3Gnfsc12l7mlXvHghJvKNBtkh1X7lQB70O8oFbkgOSjv1ZqemJOFXETqVsdxhsH6ykfesG
Ag/rRTNvh8aWRpaB8VuFga7veqYHKQfi/FiU84Njew8ArfemLKI1f+658Zq9bvx+b5FP6dbFZ0Cm
0aHkoWpeprQK6YZbcpqgBdJb3NFTvht2fSpm/eYUMaLuJoa/kQi5cxomkljzwZYtM2g/Q0RQeD/G
OF245QxmvsO+1D7RvRMUBGmROtk5HcvB+FBZnrPqvLDb98itSIVknivwi1ew3PbsklY6U+9O0WKZ
j6sPIVQIhcwAPgnwhmV9b25bL0/xeOK6TsizWAclStYiueUD+MzU1G5sPT7QHUeXMe0ecYA6K8u1
k31q14vfLEGs5HCVsiRypDFeCJpjXYBuuQQiwKh+gUlYTQiKGu97jijVCMd2y4eKEAWH3NFq/BR0
ZjBccyQWMk/ck8JtcUJZvoWRwaMlGN1TUBBbyIQKK4OPFXfMW/ug6/mjwm6PqVL/DkZYp6YKMxB9
oE18WtI1k69LOU7dJlAQoGr61WC+9kPxJQr0DHOqFkD2WkwqwhIGZ6sdiF7z5aWtUSf55FXwukrm
nXP+0CRcNWlaf8R0TJwimFpVfI4TeQ+XA3N6sLd/TGRiPG+wMcFEfPe1y6+GAHZBw2XIkxccG9UO
42IsyU1w08QzcqHgC3Hcs+ircc0nGdy4AVMZtjCnQS/WfdP12CbOal+6wL8qONBjkXzCwxbxFG9j
0PSboLE8bHkzC+9pL6K+RhEWT5vYJ7SstL1TNqGCAukKwzsv69M0lKciogtjQU8KsMHExetsUDHR
1fEHQLnV/DFZ3dOUyWdIxUTEkDyzwY5FYCK1AlUMj6FltcAaiZH5eC7SgQWXEF9hhA+rToenmEVv
LNEnuqL5JDTCxakYs/lv1rCG+1WFOm3rl6Fx6A36Q276wI7s66DVR8PQFqW0xZAJq7+ZpkwcBJIi
TKDBTd6G4XVSd7hmiysnw6bRjIDsCeRoTpTdaGEIcAEL+7J9cMPGOaJNfYZm891YWDaVEx8Gy7P2
xBr7fLosnXgakyI6/2YpOhxcs8LbrMRd76G8DjsH+UK+d8bEvjdd4hWN4XVkPWN4+knL4lVbJW1/
7UT7fPGxRBUVW5uhkqoQBw/GPb7Wo+zYTIUk9hgicIEmjedEdlTDKgMFjUaGkUt6DnlnNwqZJIIV
LPIaNfVqMNkmqKrBD1fgD+KW9h+H3Gf9CHp073EoogRujiA77nuwjmBRXGwXXKrEcyKE6+Y77alT
nUMyMtjFaT6Dlaq5lRtWzSzp0ydhJUeQti8JUtOxRn0UIhNjufw2OQYpb+5CsHVgsYKgjwE0gOCq
L307XL2FGYnm+MVgvVz6MfHUJDcsehnIUFZ0jGtm2UMF/Gdg+4ZToL9FdvUB64lVN7A5dKkAuJyB
zWXbnNpC3rQ5QI3wQQTAyeJkfgQckq77ZqRMqpkrhPfRbVvPKDK0uMi4r1aEwEpJRKehvVuNIo4s
xu9QdiFMsuRjrNkd4KplfrGgAqoREqal0ndNu8LH9Sdp3nqBiaouqs4ZEPm/5rL86HiIAIBzGUEa
3SHDA0rzo+xDmpdbUVX2MceptWkC1iyq12unCc2NG5DBmZfNG+CstybMPocOidqGaPlzJFumNhv+
FGHhywPQJ5h6Rtm/SqV4irNoW5YVoycCCxISsidJLccK4VLQTpnzONJEkdOLuP7TwAxKcc1oZ846
KoXh7AFlCA3AL4Dq88l/aUT+mnLlE29Xc9JijzaWUl+XNf5mfya+LyAKKD96UZvuGew8+E7DhLqu
Hv0RBScjLJIK9HYmQyarkHBEc/luKfvRsvPHHjtX+kz4woqY0BdKWXhxRcaeEqs8xP7QAvaAOxl7
wVXO7SX3MB7rSXwXOjnVXv2rD6f4zqjURxIhQlAh6IqCtf1G9vx4xkR2dqax0FlGAucuBNUwgduQ
A0K1Of0YmFexGb9GzID3i5Et5fFYWCydxYs5eg9VommBbMo6o0idG0rIdaHdF7PLmy32p7PHgM5J
HzOvLVE4nwb2ohRpxk1vMZJMY/aueCcUdJmFHonLyolx8vUJDwbDa7cENfADGm0NCeoEQi7fyOZm
qrFIEjB8VzEHfWRB8YGNH8cWUoPQmuAuTByOJFjyQdW/pbBp6wP6eN7DniJmZY1Q8lTKUY8vDIGi
mi/doG9r36X+zLN9lNRiT+UWrTOgLzxE3mqTBVQDKsUr6kvoE+jZlTjS6TkXcI+xmmr/OwdTuOqM
qedEz59Nz3mDqvMoVX6tbMUfmYI9YgViQ/xViDc4FgbyAmmPGyVuZd7WG+/oQ/8jKRBCY6lhuKAM
8yLEZ66k4vfcV6c5FClDXXdmq2xy2mtIKZAZqoOZUFJqttWraDCpewzu3SryDmaN6NI2utOQmvZq
Jl4rQZ9fEni8IhQcde4cPuPGwSHLtoY2es1ei6DmaHk6LBDAihrE96jdJ6W/h44pYRkG16ro73op
PjMI9Ghv5aFhl58EWOx0fuoMiSO+R9bfNrO587g5le1/hcgKXdP7nHAvYeCM70YW9etiFvyT1X5w
TPzUarEWaQ/hj8cVluKGJkIBwSJy0OE5G8yTWATNrVW+47l9N11xV8fEB2ijf09SiW7dukMZ6R5w
doqeUqCMhvuEjOXBHtEHh5BhnGZBd04IcFX8Sg92MM34GTfctHKD7n1ieWfjCCoCliWddp5VhSYD
4e9dmRc7q4FwzjqU7hPrZDxGZEGU5mdYhGCSjEucJ8V2YEK1sdzmbHA94oRmpTTeWSnPsMR2H6u0
+YrLknrKjp5lV/1yS3E757/wE7/FFkKQPh5+ss6KgZ6QBaJufckjGEMJa6PSfHfSbxCfOxlMj0lP
IEDdJS9WUrTc0Jm1jaen2EDP2FTiIFAOgeCY3zKbmGDTrTdREJ+8VgJGMYoDPoxvq/ZQ3du40uIn
wxx3eiiPE6Fipoe1W7Hlx1pJSi/DfwGWZ2WFz7iKWr5LQLpEwjVsCO42Bd/Kqu61H9/JbvLA2c7V
sa/jSwVe7WICgibZdZWQT5IjOpqy+bNRS6mEWwmMHgJRDFAZRIGiqa44iVFLRYzlsMRvPC+uT7WT
Q09o2q3rUnx4lhVB8OA8If/GWEWlu7Ug84zTKkjlAY7/a++Zj9ZY0tazEKAbtHeuiQq/AbkQJ82n
bTjnKZ8eCtgJDsnjVVI9aNr+nd30xTZNkSQvz2vHbL+NloQI8FI7U0ixgcHKeHGKUfxIpIuMRW9z
HqiLQHVmj4A8e9hWd/ZUe0dw0q8Ftxb6vMDfYta5GMscxhrhMmYS/QB5EZNH38JMgSBfovoGEMb5
sJkq5io4AK0tcyFABDYzejXBL6vua6acicDu3IfpF7ZCjjaE37NfP8NaWKFfYwTW2g+FNjZjKKvd
kPbi0BrDLgqTberQhFNj3wpNRWMKwGU9nAqWhGwbRMaO856NY8IFzISGkCF0oDDgslhtmX7cm6Vz
t9waTpPUyKyCnWF0b1SQhzA3NnlAcKpmkehADEOW9W7O9UHNiiD1mo4qCZPXIGkWDRNAbS6yVRXj
A+UquPh+8tqJobwMDnHtqhd4V5xL5U/pJoDaqzW4vomNYtPADeyQFEzvBIUQod5NrLTM517h328T
8W2UxofR4Usj+ox71fiN12XbGu0ePvNt7SQ3LjtUmWB8cCwj53sXt1UU/Co1+wsreJyz5lOasBnQ
LHCT4e2Nx6e6t8CTawLr6qr8UrV5gHz7ZkrNiLasjmblbqW4YgvgVk/Clwxb+axdmJkKVLrKuTOR
35P6WTBUJSnOHtLj4NafyPqfIY6bu3G89IH2OFk4r0mTYXw9dei0h/q2rRbn95g1DxnFkgN8blqi
doMZD2Ni41UX4Kf0cipXkDaNMEQcqzJjX+LLbtzoKQ0xD8UllZzkXxwygXjTGD/Ngohw5GE/xsRZ
MhvVm5UZ/kbQoKJJ8Y5V7jtHvF5s012CbBsEXiEPTAfgkiZaxgMSa3QklFTjo9kji29lQiqoq9EF
6nRcxNWETRAAxGV+gon/Brf5GRwuIlXh4pyaXitz/AEUBLQ0gBWSMLGeuU6zERpy/jyTtE6oFmpT
AoIwhMT1gywMsQOye8sONkf0xFCueWD/RR5C8IVacV8N0bmIqhqEbpiQTQ06hHEeydWWppcail1A
lsHKJJSeRzJNVhDaLwHAtN3sR48xMRKevOvC8IUcMYj5QMK8VF+GapgOVDvrQCvWfcsXhGfsIivM
ebLJ1igYKrrCYSMxL25SD7WCGQUu4CQsNtRFjCrHbYcfZOcOxt6f5LTRIyaxViSY9ArNMjMFHcDB
6mApRBCQPaSaJ5/tCWfnwkFQefu7Mq1tFGT3SBVQBLH3nmLmUqHhvaUiGFfCUd9pXe26DMWvpdrH
QHj2KhwaufLw2pIfbzHsnohxob2wqjxBDCpQurEOoKLi3M1HqqSmpH+bHpjhJ8x/LQ5XXPArncC7
rhNnn9fjedJ7RmMXF0OolMEHs/JH1Oar2qV9Uu23i0yIEpcf0bVo4ONE3VXecOr90DqoHJmSmG/8
jFlnPgGeKAv4OqiDWGiIN5zUj9pZx7ndbSfN4Tz6KFUJu6/K+tkJuNhaF9CidzHLbk8wyEcrZ2Mf
WzB46ZOJqnAoHgGwTDqj26P8pMu1XhLV/zLGCFg9AEiSci9JU9xYbeFfmjbJr13EPLWvAUcwqtta
vXWf80bh9w62GRQmGl0kBPLNswJcngSRkx/p8FxDJVp66NqSLx9kAJtUH488C52ohe5EUna5KxjT
zQ5YRxc7BB1DBnidC4Npya++gb5h1ivfTzdKAnkVtfVu4dfIcKYc/BzDUtGRCGAHXLWq2jeqYVTW
S3LqfPmeyMnaJ2n80vi/naJINmxQFqYhI2Fg8Pps9MFjNDdfop/Ks03DCDknRhBnuEBJppveCA6w
YoG1BFtJJoU5ksdVOPPZCTiKg3Y+9hbj7Szh/W+lvyUs9ZjabU4AFDM01Cma0S093NbuSVIqgqcm
t7cNmWjQCMd3u9JH0+RILgprC/q2D9iHC5cnog0AsuEorl+9EO4AqXNbgiTEGpbG0hngO04SgC01
qJYRAAXuGN5Aq1a3Q3XKLDWeCvvgGK7HTsh9jTVjHNmKvZV4DvotpKJOT3i7GvNqL8iYx42JNgbS
T6vtk2mKe6kSpCdoCjnQ52CxuTghbNnZQqkgittReeZBj+KLUJ4YGSxsW1Au2ybzrDVSgOBQDcDb
JaOcQmf4qYPGXdHNxSiCf4nQ7ffjMJ9Qz9Xnvq1+es3Uf6J54JGMv3lu9XSsFMWX2cnf7PpOAcIa
FBkQdZsENXvhP02CTX1vGkfD6S62Ww5g5amVyip6rp0KO1ma9aee9vYkQw4fXWe/Q14zfBV1MSXk
dJR/TQcJghRyKHLzfQroxTO26RD/2KaGcZZXKI/robmQkjVwHFXvrWDeMkGAXfts9dboT/B2Bv5X
qwdyrGI3XzW++2px0UE1d69qEewzhyfQym9vq2l6meLpg7B2YXbIp4SJZzDrP1spkIMXqBbKoXoC
uPg92ah3BU7HPX8GzrmPcdjV1eKy7e4yx7lzLMTE/ZCQcJEle0gDqG+L+rXkKiGyweWPV8m6iWvE
3TljlyRiBFRPtMW94l92jRIZQxXvsr5oTqjRwZ3FrDphdoD9Vrk+iZZwkXw4VzDRQEdy0rG8AG/Q
nvDxByfb1cFJNPrSefF9n2R8h8K75lmnT22Eew3GTo9Y3SZn8PLnd8da3Axiag8DGKZLV4EiQGBh
FYjy2DjsyfelxgvxoPQhDjnZs41TH0MSYy2krMNi+pQmI1UxsU+qhvM7LHYJR0d3TiWBwQ4Imzgw
8YQodrAebPPAZNoIXZRVKlvYjbUwZcbEf0Gm+Ssf2BawvrZOf764xR5e+rAtVPmE+fUMEO+1Y8m+
izGAu117U2VJR+hOzRjDA0yeuZQOSax2dWE/Z1Er2BHHQbJvXHUXR6XY0z/dyhDXvSx2jKEhjs9O
Cnszx6RDoBFbXvbkAWNCbfApQUN6TZNM7OsqTQgVPk8zxo++BOzSfJTYROkVkp9Empc2Ml8735uQ
6WWPvYt+EamjB9yOSX9bJc8DCVcbJ2uIai5/OQ4NdG0l5skGxJ+y+A0l6y9h5WpPMtiGJuCJ9SGj
Xit7CBlnTowQ1kRCZ0DT5Fr2Hjs6yfNR2mIjNSY/OWbpLoOR2SOak4rZUc9qZt9LxfIis39bWb8T
o6hvfeWC0SqLU+blhNtb+YcjcJT09Cm11fMQMI0LLcgrfC3yf+LxOUCOReZe8EW6DIa1sviV6YnF
TFy/wc4zqegcen181BpzZUpK3b0cvZGwkYOhCrRX+ctMkOjKV4xFXWpzp8+hROBsrnMQcphlkw0V
tbcjHGzcxdET6xO8Mcrb1sr+VfYqpGlYKD0e1qSJpS8rmppUTkKDw5riXoe/K0ra3RJdvyoV+Gaj
LZx1Zsws543hboTWskmHkg9GI6UiVuyzm8x07/niiSYbOgYuR0/Z31EZEhKUsRnpmcDKiX4QNzu0
d+MYedY18uxPG6Ef3GvcVBGTctjXWgzzhlvsNXUmNNsJqtoSLPypqB6j3nishu7gBpO5G2KebbV3
mKMOLW0gArSatYUks/qJ+5Tyo9fDPq1b8NjVohdEhMSik9RlAnHm8dqaREONQcJ2xA8eBq6q2XC/
m8q6TsPSRFbBnjjXBaznH2M5hlggIC4GEMaU1ezLVv9K8dIP2NGvLUOCTo/63BXipiUYi9QaeMxh
ZgCBqY2zZLmJwAF9pVVQC/YJdDZzSK3nhcjp5i99vuRnSOauelbuTQoS0qqiB28262s8RAP7phk/
SnNLPB9niDfcJJ74TKPiBervhxh8GzVy8upPp3rWeKMKP0AUSTfgjntY/dmqWEYEihQh12nXsCCI
H1J1eUgHRsBaQCde0DHFQ2Ga081Qn1OUnGcgFGrVIQKpgrRdN4C8iH1MPOiuyJZLK33SDRV55KOV
8XyuIGnP555RhYqrQ6Ga4Yxe54CVBIi0qEjfdOK9XXUACYfkGZFcdFcOVAoyLMiDcxoqRWBMUQRy
s25ZhVthiXNRMSmC0g7Tc1uHYw7ECnmMEQEtH33KkzSgzXVEiZEiTwmGa79V2o/YQmgq5tE5B6hC
j3M3XGvTO/g91EEJdhj5Aq6DBLWQ6PMfw2/om8nUKd3o3uScxFY+n7FUC0Z4HWLPnHsYfi2XKk5Y
S/JDBKw94CTsoy8QyetgVIwXOx64DrccxlY8uA2xD1AVrWfSjnYw+s0N5k+MlOyhNn3rBGuW8Dsq
0zcfQ7vtt8e8AkqsCtbUWLcYzdS7kFMc3R89BmURH85LY5BcZGSm3rSNRbAWITgOdmVSOctxrUL2
KF6Ucl+L/gZgAx66hj5H2YLlAxPBqR4PHKDZNWg2BFqVNtv+0rL8LcCbu2VqjjUqYCMagiaiZ1C6
ZQJCAA6fGJ+vWQwHEKffyg72jo+fC7y0YAHApDWqHO4r98FpfbrvzqDAspEwFUMCFKCmq+W48EPg
BIP5bXpBhzHMR4RAv2w0tAG06ZrdA7ocyESN+T4myYky9NdgO1/ZMiZpMkfD/s2DnWm1b1kW4+sw
6rPt+e/+0IFaRJO5CntGG0RVEscsIP+PXnY0ZARGKiNRlXEsD7UkXE12dHDn/C4tUbozMHsINPdl
VYzPJhURGlwd0MCaJYjxa+TrkudT/WMoxbFMxkpAiPIGA6MxmY9acMd7TJBhNSP+jgsMsUn8NZjJ
bTeSFN8wZHKqjEjeyacTby0wSLri5qmKc5oYEZHHZbhBzraXrZvwWsst1DS1mzyGPWJAPtU5GFar
ZRiENvL650tVt/4VTt1LRUMbU9kUCrNiWpWMgbGjeU12MBu/u6r5ZNGgXiFboYY18G2pfjzOFGzX
cQSZ1WlprXr2x4aJ6afzgVRhBN3OJLVd2sJYQMPkaHhg3ZoIuSdg6TQzwxPPb0S6Bmsb3On3wDvE
xs6Ch6KL5Tmd+zsjtIdV17ZnaGoGNRVyMTy9yseNTidlbyDNy5dc3sqLR94KrgRW1qQJ3Tp1Z28F
iEaPN9dS3sq08Xii3FvXpNyd4lrDKoa/MwU/nqOXaBysm1n2zRAevKXHegLj2KrgzLrLLWcPwnrl
jDzggpwBcdvcRmWSbjvwqNA+Gczl77BZnu2uiFjFscozMuPHjeBnZuBXsM5i7pttYzP/nlrSfHI8
LDFelKxPuXOXfXBqJvPBdZr+AVAFXmQgBGwCo+ac9qY+qH5A/2p7W0g372xwyAlMbPoRC3me1zY7
DZqDxmymT8VplAauxZsTyotsR5yp3NirUEUrWwTRYUCXsslUjfsieapSDnCwL/nVT+cTbTnJPJKt
e+lcuDcID5PU5nGX3Cq2aHO9iBhTLrxh6l9D8NP3Ta9O/Pzljs+OZWY93k8RSb82wkdmcfDIIp0K
eoe54K1KmSiEg3gasYYcRNMdfMf9GILCOLdyAA+1/JfrDCznTKf8DHwHvCcyxJ46zZ4ec6cI9776
PaC1ONkG+4LR71jOEmPJwoQGGihfcAzS+s1tQa2ouEv3MWmwl9ly60s+hvUh0/ON2fusbjv6lJzI
PJ3wkbApupGeXpiEfg8XiE1N7Iw/Y2TnHwbsoyIU1gOTgYUvHruU857zOLTFHUdMCv4C3ye13jab
edMS9OwZwvnV2IHTMFGP34behgnluCdWlH1Cl5ymDkWViOr+lRwchQsTUbePuuFgVkG5Q9u3I9Y8
Mv0vkFby7GTiDsFGgi17wYrUqXij6Jy2PJ4wGI+m/Zb4E/HdcnjCzeaiEPO/ioTla13mRxofwAQT
65DGQzolHwlhMh/zZTvmLK/rLjGBB2SpfDHgIVDlS9BY/osPR2ONV+JiC0ZUxi70MMvlPSx5u4j8
c/A4Ogxu/TE9jH6drfyuMXaOiVlGGuW8jtCpNXnyadjyDpfstZXefcjWaBsHNt84C25ppUEc+WMM
MGUACbTo2625BByPTB2dAJr6xJHlbdrN5a0dMMpC7PSYL7/681vWDAS/77yFnu2sjAHmo+Fi18Xj
TZhmtG4xAm+nIf9mHc20bVrEWWZPhUKg+ikxqYdEYJJCopyKYNjmhJ4IhYiNw04LbyFko2wSlc1s
177Xk9U/Zx1tHIDdcBelpFJRiHsvWsa3RZ3W2LN7jAwJ0lPNbODqEbWxCse+3JIFhscdbG7QIkly
ZWpdQbN2h6bDdeO1LS0AhwtWv2FrOZ0JVMPbtW4/YW305d6N7Buf0xJLfLFHIpldIex8VDkJBoJD
ALyjv8uNpjol7e9S2Q0wxKuWjB7RXScb3vzxTJ4uIqAUROM8Mkc2M3WC0PtgkASzloF4Ec0h6jlH
GzjA684lwoZcsZW0J7XFkuet3MGKjw5RodcxtoprC02zRdLN6YdJxwCl7vsaF3AF6CAnDZCJLsiz
CjscS4wMx6XPUTeE2bD1cvGrcPEu2MkRTTXOZ+QPEELnU1Vf2zp4tcL0NctoYSXX01jJliwLx9wA
JfW3Y56PJ38JPELBInb1AFFWm2zjxl/Mgtd14/ADTtynCY8CZjHBRhZ031ZuULpo/CUhxj+8o9u4
MD5yeQxH2hEDg8VWmWOLZ3X8qHT/ieIRlESSXJQdv5lhA5bZCvXJILKxw5Jxjf2hvxpjoHYUhqSk
tqyeWkSDcTIukZKkbqax424ZbMYV3m+RAFye0nDLhuG3QuACeJcVfpChyNEkQ/ga5QwS3mjIrzZD
G3pdE5HouxG13raB7p/7hLHrgn4twY659XyaY4DQfCTAS1DmIPYZgaLzo6fPoakJ/m7lObLyDRYY
Kvuez6tvKIRdh9wx1W7TrkS27G888L0bJxdnD9vhWo82qZpcD37rqNWQ6sc44XDuNx6SQ5Cr7T4D
q2ZAstpEk30njfw2JhncE3Te+WIYKeFP9IP/0vXFUQ2dsc1BWsUta+mrk/T3YZ2/Bug1N4qLK3wg
ERV4j5EylOvVOVbDuXbsy5++EuXcIzE8R2EmD5kWV6cirSZ2GJ8JBCtedQABeEVeiZlOTxc/UTCD
S8Vas7NQH9rEDRDkTOTPQyNZLJP+WTD03KQSSosdfExM5KAA0ThX/csYZ2/ueNv6zyFw9XWMmvvU
esUnnIwtpT3mFoq1viBspcqYXBkFpnWwjqxmmUhLmwF0/QNykWEVkwHPHckiKIoXlhIkaaGcyPrB
YMg1X8KweSwyer0+6s5+EzVb8DM4YjkuBxulrrssxuWrjNmmZ52LXE0RgJIj/Niy2sekz7yfAsWD
Wg0MYh3G2WGO9dvQDP1OukyHIMPhCnP6c6iNJV8dwfQCOOj3OnfDW5SqHEqNxTM8I1ccX12AiFZf
smrkgV2O3c2fL74bJUfSGIEZ+v/7t8o+Mwi/guHsApCEpjyN4PXszZ9fAa0lPmT5/SRl0fznv5wQ
jR1iZGY6EwN7t5bd3s0MB8cP3rneDvxL7kfipnDia10PXJ84fG/KxBt3k0hYhS+//MeXlARxJ7Xj
U5g3BJbFPUHDUyJvnKBlV1jX1Vb3rrj++TKgfvcLRtqdx+jLVa5/T7B5dudypnvp/GBwKN7zdLMP
M0R4AI67hEcPR1ImkPQycCszDPv0hc416wYmgNmr1JO6b6eYVj8pj0OwoPGSrwjM+B2y4W2aJ1v4
jcF1Dsf6V9LnT808dTf1H4+I4Ynj4Fc3xBq0t57tHP6/16jqYE3+B68R8v5/Zzb69T//R/nzT+ak
P3/hL7uR6/yXK3D0BJQK2NpsC9/SX3Yjx/4vS8Bg9F0vEG4ofPcfbqPwv0yMRPwV3/YC0/Oc/+M2
svhbdmi6wGwt13NCx/p/cRtZi5foH14j7kHTDN3FbSR8yzFxPvH//+Y1CkJ8KNVSfnoTu0FDKlDg
sxfvDcMiTI7+PWFzBl5Ck4gzLeEtTCH/9l7d/fW9/lvVl/iQqm4xMP2z3emvl+DZtimIe7NcYYp/
fgkRB9lfLyFo08PQEPBm8RgA5e7nD8IiyVsYnAeIkE9pUfVgEeub0ScCVTAiY3BRGRhog2NoDt0u
tfy/Lvmv8b/HP/L/8upwfP3L+/P3F8cH8ff3h+yoZhwyrPxhxZE3t3FxCn2M0jIkSwVHC5QJ3+3v
Cfm+/Q9vy/Jj//Mnw1VE02MvWjcrNLlu/v6dY5vMeifM4N4M5QIViNJbaF353ktzk9W8vnNyRkZy
nG68JmyIWPmekDm9VmWUr3Q7R+t//3psrsZ/eT3Cdhafm2nbIEP/+fUgWgaBPWiS8vKmOVfsaqc4
Vmt3EZY6BqtLvThJoKWc82ZWV56K6pT7zWZqzN/wXJtXpoSrlh3Z2sRjvWFUlaz7od/PNmaGxGX+
pnxfHEta942Q2bjVXDp3TuFc/v0Psjj1/uUHCUxXsOQRofC85SP/2yVvERk3FFMRrvieTzqoMhJ1
0uEIAL3c2RPS9dBqkaG0Xn+k6A1wIK3jEjH7f3gZ/4uyM1uOk9m27hMRAUkCya1UfSeVSrIk3xC2
LNP3PU9/Bvjs397+Tuwd/02FSiBUDZCZa805pvi/Xoatm9SjBPcA668rD46P36kArpHL+Nzoufko
0FNGaePssNpfGhIwnCFK9l6syLhJNx4crPvMZ471//9CuMtY3IaYOEm+3X//PBK76lM7NVxgN/at
Zs50nmC1rqIiqDeaC1Ghi4wTBL/XKUKYIuuIXLDIn2nzuXv7z69F/PN2JLE9OtzXmOJZNOr+/bUg
49Lr3nDhKguu+XKiuKksQgOGoXzAaQ74rielGYX8Jqsp6vT47ZhfGp+x2UMGBv181w/GiDzPT7c9
LIV1GXMwh3Hx+1RkKy/6L1eF9c+rQtoMpOiEBLdS4c5X8R8nU8vcMOobpMZ0Qei7c5ujRGw99BNL
CQkK6cRs+q0w4QhJSxRHQm6aaXieSm1vuYV29Qe/I1dySB+B97pbS8C6Q6wJZFp2T1Yg6ocxwJvW
00wFFDxuoyjArdQb4cqZEoUrvb500VAASoxHqsmqOA8TaXlFBTw8d0vnODTNiV7IeFIJ+FCP0AJ0
ch1M4qn/bLXKwdQOVEvzDTxQbbINhFpFUNQOpSUeZUUkSWnZR8J9Pie05Ac+zOghiZEC5T6weq1F
thMMZfJfPlX5j0/VmAcDh5NRQTv852nAEipUNj0ml3xMFrzmiaQI+IAx9jejlwSEptDTRvgUfOSd
dhrT/qRXwjl1kT/75YKXzKX9LVNro2wHxGWtaytyZ3AXeB1lovFStq62DaPJ2QcFSqdWx1abaz8b
89kz5vpz69bM+rQvjVu9M6O2uFFQlhXpa6oFA4Bwf+Oh/6SDmkIQgaYb/rBIsHixED1tfJTOK7rR
sLn68lRE9Zf/fJUY86Dzb0ODgWlS2fiQmTo4ONz+/aTTgkag70IuLXvrISBU74ITED02TBocWMp8
Hqvpw63p+Nk5gE8XOtLaQDx6lKVzzQtWdQLEyv4/vyrzH0OlwfBgM4IbNt5R2/5rgChE61RdLyzO
3YpZMWQlrCTtmvQQsshdA6RJGsabqXiPQxTKLNeydTiYG380/LNd5e/KGbNDZ3BCW/FFU7CDYp0u
QMmP9yFrfaj1Qr/T9ErBhI2IedR1pOTDURWj8yD67t23WBElnjIvrocMq84o0OJPVGuNKoTbVdO1
7CtcmXdoRuwVeMjjf/4E5lnhn9+LnH3bjq3bko9Al478605K/EEOqQ7mM6N6e9JFsjVjGe0iu4Dt
i7gta/Qfnda6R1Sn27oh073v+9fQCY6B3HfTaB/NqEfRE7Yt12Nk+jtZSvhY6AhI/yUZ23KIOCtZ
7ed2IHdOCJzRMBuaGkZxCVLvwctc/TQFxmr5O1KevhqpVIeItHI7Cx+bKDSOojc+U2zH276lIBI5
CDgnXIcWLF8IybjFseTGq9qdIGE0eGAysz52Hd0ruhT3aCYQVpdteSS59qlMSaJJOBXuCjkOjyU5
jZRnivaYgmUoo0zfFf6E78JK1CbttLf//HH/cyDnhMOpbziOkgbGrL8uA71GWtIOYGncKP0RhW5+
wOyIBYkO2jYKkXunoSsfkKWJbY9EHglzQ+QecIfdf3kh/7weGQK4VzEpYmrkiL8miSGnI/aQhDM/
OCIrio+uN76Fltuexg45XAjGaU9ln4zishB3iU6gFuEfE/7TZ4ty2p5y+n+5g/49W5tPRRK0hWUg
lTMN9+9TMewU7eiZADlUsMe7XHxLGUDuWUEOj10bIbVtpQ5HBd+N1FQ6E74IMJr9/JVhyWPoupcq
r2DUWYIlJRMYqlmID5oCy450inCr9fTIqrR2qDp41yhFgz/G1zrHS/1fZkpCyn8sEZgjoV8RXFyC
T3gZL/4YZT3KDTpaMNrZrp1dlaRzUmC0NbHPHwbTRURrTxgHaBHfw3qhEOJUxRagnLUa0XVsh6bn
BHS6NyuozHPuxLjS+yNKOKdCAFBorfPE8gHxm5Y/NNrkXKVstFOIEtVuizMM2PaSIOVNMbBvikC7
2gHNSyJbrk5oEa2bxwW1JTVbGtpj3eboi6ncv0yRthtLNztlKBJXWQI12ZAk3XjFD5O4xXvl0J/O
ZnWbUlF3ivyuviiLMR5eMX243kZGC5xTttFPSIZF8I3MD/Vh10Rcc9ZoB8fSzm0Z4FoXKMJbDPzI
O0FmUmbmNKOsEYGqTfW8OrsqdYmBtPaaC6B3eb9QIDlx9uAsSgz+sPDDFFJ1AoHpvqzM+lw5kK87
H6p9hd/dS8DMVd2+JO2cPCeXxd4cmGEpMNYzAKAE0Lii5WWvLLMmwNB8KIvkk/oFYN0pZRgy9C/c
GsFjD0+Ngo0XQA1OZHjxB7IfcjtO9nUxfoFkBe7Xz+N9GRs3DygcYipESNU5kOS7u0JWq6pA0gia
vjjAR78b6yh7tu0cJo/xbHgyenQQnu0yAmrv/NYgTwbALQbJGsWnO0F97Wg5mbX1Q9WqpleJLr7q
1PfCo7EOKBHVAcl/IxmvkaHV6yRNyHfKm1XDa/fsns/OIKs9H3Z5l33kaqi3lQ0SEmncXRuVmInH
LLwmxIxcVaQ3eJ87cu88uUMZk3/RXYIlcw/XqE4cg29n6SOjJaqAQe/3eVfVq2kSxoawm2AT6r1+
7mz/s4kqSMbNwKkvaO6mYdE+RTX2FJwODUpuML00mi9DLqtLxMxHhthreHAmqnNwO37kCDbu3dEl
a2Yu7oa4hCpD+p8AH84OVyKhLnVGUwTfKnSA91QirqL5bCah9wX1fXgKZvuvjiS2MZzgPdHSF0gt
REGigOb02cO/l1vWFu2h173s5IQNVXLTyo5xqt5VimJI5+++t4a/AhypuRbgsJ42f9zJDzEE+dHR
ZHVSY72eiiI8lQIFLXzUYdVUe3LC5D7SwXXo4CTA3RGL6A5cn4q7kOcpwgpstELupCNPnjS8ochA
sxymkq1X+ooAG3lwxHRFa28h0h0Oll7R5Wgs49nXbeuo+5oiazdd+11BrxOo2aZvAiSV4NgP3VxM
i7L+ufGH/AJEiaU3iWIwsDgz0p5GIXpOvKyDgQysDDTeP/RG1funwiRWyLUQky+vDNkba5m4mpWR
pThUdv9UO2WwSjUIfcJX0YUmC5A0NR5cMQITLBJco62yDoX7QzRcpYmJmsjRjfgSwpA/9IHauJ3v
HkXb9hvCO7AWTuprL0Ntx9LAueSOaayx0cEWnD8aOcDtEH5C9JOJT0DvLbgDmerPgP/vs7IPr2PY
iqegvE6h/Rrh2TpxhoQ3Zz5rjIpAXUU2PZay594zm7k7D7ivedEJUPhwrPLdRvL3AoKX2BSabtyc
azTmT0zRIS1T5AVe7Jtntyh5YAlLqxkgofKTDQEe2nnhuCQlmUNlnDxKgj+2bQu/pEEetCGQYLxn
Qi4uywPmEzTWEaYnIwCISO5Wgsacztxdi+9k55pymKNvL8jT8G6H3CNDqQe32MkvZgUuhPrc/ZQH
6pR20SGWbXixzM/CiupDTGFjndZT+k605zpuTDW7Y9AK13FxihxS4EdP7FD+lkeuc30fk9Gy78U1
hGh9It652XTO4D7hmPLvcmI8AyvrvmN63Cn3ptAN/Yxm8TEdqLupA9EDknfbGPxfuwoeoUi5N3QX
9tGa1KmIq+9Vm5tX39gWE5cGWTIu/UQ4WGNdnBM3YYYnPtOu9aibuwRSp/741JXVdxFk0anXGfRa
X/8Wpob8UnuatxKmN5tDym6FMSQ5TZaBpSiz0AORqkzM8vgIpCyEX17Fe7AaREzLNjuGiEPXZh/W
SLuT/OxJVJ/Ct38kqUvm+Jxr7gaduxlHcmTwGSVPwkWR0OOXMRKpnfNCAR30vDMcyOGM1wQhDJdB
xil35yVaA6NHrln6WUc1dbBEuBxJ3zC/JnqQ3/SaWmQXwse3BM5/srjVHbHN7dHS7A3YfbWpC+Ox
QAa/zufLLxtj5x4x9MeoCNxOOhNX7rF2nvO00Va5uhUFjg2g09A3OmOj/PymwMVjp9FwViIFwdVp
43PYiwzbcZSpqzKjkTyTiXY1zE1dWruhIOLJhjCGKE3JTZMhnsn7JHoOzGqnSHzFEu/sLc50usF2
uhmCuN6kAt116zNb9vsII32XAcBMA+6NA+rhwpzaDdnw9ZOK5K5INpWNpiyxoq9p1N8LToKn2myj
lS7Ua1SH7tGQxge3rE+/lOF28Mp4q8rptW1ID3SyUG2AoUPOJrhBa8lKajT9OfVulRU5t9YO3VOD
QoUQjJDFQ11szRAOoV3G40ZZLQAHGp74kMWeQc1fcSEwc+zp+BH96EHjAS+n+Vb6s21rd9uBzXdU
l++sRnPphjYD5qFCPKPE9GiFn1o/fQ4rVu8Im7017Pt4xxgzQHglc65OmvIB5F2D5tIDttMSUZV3
UfnqBO7XatY5VDi5LjNoGk0XQm+t8x0MDQXD+NjLtRXQizQnNGqT26DgRSXvN3xBeM7g4JnEKKRD
gTgXjVlafHKKW9s6HEmbdaKKwOaalMdYgxNijm9VxeJ4CLLyXFk1WepkraVAkfy+Sa8SrMU2Nrh8
XHtY5UHkP0dxDqx8EvUW9iQS+iaNdr7tiEeigMLO8Z994EHNmISEn+0kYbMPeQetKosFMiwbxFVB
NfA9AumDNbXcgV4Idsv9SeuZntQePKEhy5jcIBB+Wh6cjl6Truz7hinrvUH6IHoFiXHf0aphbWRO
cnYITl0ZmvzSJ5wYosZTMLXctivzh91BII4Sd7jlWj/cVBBsA0IGHqMIytVEYkAgweo6VX9XzuA8
VpKOOPdIfWvPd7bVXBcxZoG4JggomKSJYwIrmycKkH1Jfda5f11V7F5zQupWJrJtRH/tBImk9bjT
FNWqAXl1tsw2vZvyZIKYn1cH5Y10x5vsqHUifbDjEr0NyOP3BOMNMkDUO0weNlJrw5dqxM2bF5CG
zAEHO0Fn6joeaEWY4C599yQHh4W++ur7RXcjWMDBEgZhsZusd83lW2i87qlFCf1mBLgCbDGSuoqB
leKJdisTEt7GdBT70c5fNLiVhyikp8x9CHEzdvNGOhb5dTZ44GnYJ9B0z8bQyS2eoh+GZjpnYn2A
atMU2Ba68xZHO89E9E0YzVG6iTgMyO5BJzA9WdcW0NwM5XXSVTh69aIEQlUHwUYLdeOuxj8fFkH3
AIPkfx/I+R7pCebYVKMDEQnRwx8Pidduoxzgcqkjgxka3duMbVWfs8aoz+g7R5Ovxdbsl8Ro1dFo
6vhIWsLXsU7E4/yDGjGcZkWMi9zMgmcNsNHe1eY14gQWDtuKzWBTjEc1ENCQObJdh5yt5OHG8oRG
pQ5082qD7sBXEav1UFrularSF8kIup4i+q1w3VPebpDl91VAKc1z7HStJ4I5yNQxVMeh/bUEz8uk
xgFuG711zUgXPgJu64VgMFRIVFUZcUsKf7jEXH1BH0/QPOzNuBzbU5fQhOeDxP+PmoE5V31pTbrc
nZ40T8iIKJyF5GV06s5QutpyEhWPshFz9ER8WZ4NcDNA1OBh8WgR7MKcBQXtW7SG4q7uVtxDup3y
d7oyv0XFUGAy9COYVKgJB4HfrK3TPV5761ZPgruNCtFVe2o8krWF/c3n47EM/2Z7Hrj0IfupLAsS
Uz2OVx1VjoNd8NI2xXRFkwgIWhYo2TV0Gu40Z0OyNLq3G38OBeseSIYG6FYTa1Ljj9wHIKpRzFkP
1TATYEzdftTIjTvVWXpoHDd78DiD21ksolkR6mB3FMcO20yc5Oj9CS7cTcSon6rSOE/Eb7PuqYwz
cUeV2W+0wSTArGUUdRrkHSQ6+feUMqOjm8UkRTbWlxSsae/Au/N9CCi5B9WTOye8rZhafFf7LQWB
8FvR6vmlkgRXZk35yCTvYFWT9cBEOYfy59E1cz+Y6ukvLKjA5ljentjo6EiQIsGpBkWGYZwwe02S
JUVFgI3U8mw30Ky5T40iWDF99E9GZ4m7qpTTgey8CdgHM7dmwjvLTUIR0UZqSMXgBOCuKm/kVpGk
DTHgu8bkXhgQ3Mw8N485KHBWBeaH4LS4kz5xtGP+maOyWqWoaU5o8vNHpmrmXejCk6NkWq06meF6
x+m4HmMb8pIwNJRixXZMf+qd6h5LIOFXge9734TQMSK4odfEI/BPk/rDoBqxUyV1A3RuMT5idpsU
OXDTwCwAyTpa10n2txgJp9Nx5HLAzj1I+7IseAJKzwctLHaDbX414JvsETvVDJys/WSJatltrGti
W+axMCLoKnpOJDH1nqmtWORXFZO6JpvOoNe5ROw6xYJWkM6ntTr41TR9qsrce9SGTx3DyPM4P7iE
wvuGe1ue+MJ/0mmuXgx8Z881RdA7UdjjYXnqNAKFtj5GGFLYChxpHl+8erUczNat9hiRX4uck8MW
jq0elJucaALZz8sfoLyuaAv+eiIa79IOOX2P5ZU4NCamuPaPv15GSx4uN+l2uzxdfrL8yMAXxMF+
7Tf/hV/2QLwTgdRIzMntFMv3GDdOfSbg17s4StxO4r+ncXNfSYrHunC+jlYcragPmdjK0Wip4pQa
ifZsFqP2TIbaJg7K/rr8ihTKb0XcTeflGXUUzGdFkh2Wp44GYkzzZbVdnnqqDraVgGKyPA2VYXP3
AA5izcdtRRafuZh+Lht1lWqP4Rjvlm3Lr1x9rnpMz8uTIbUPtEvKx197F9RkR2ccf71OJ6AtIhy9
2i9bU5Ss6z7BtbkcrHQZ9Osg71bL1iLyGKKKWWU3vwwiNZOLnY6vy5uFxhw/JchSOhTX3b1EUOrZ
JezK+ePwMv0RyWb2sDyzWf8wc/Gm43Icr5k7Q2Y27JatMR1LgInIspatfW6yQYCIXraKetCPfq4T
/TC/BhZB2QNs8F9vDh9gfUN182vbr/1H0Balip6W3UNNvOqNG1+WbcgqeSuObRyWjaiPu1XZpfLX
d+BURHJpZlX9eh1tltR7vj+MUfM7SiSYB2RK8a//5XtT9UiN/Ne3mZae/uyw9BKivER2bpIhLMT5
94OWsrb1BMvNyWlOf/1+eTqYUbEj5/QtmJfBy/5/7VZrpFIoj6TtobSd8e6vfTwtOxEsaO+X3y9H
+X2AYYCH6dVi+/tXal5p/36KlChbK5bm991y9N8HWI6H4NCnX1iOv47wxz6JGVXnbo5d4x3/fk1x
3yLBpz4RbCdJxsLv//R7H7Bv5V6fqE/q4FB6e7i4s3lKy3rcml6LGFAtD/DOakYbNgV+zPbQxo9F
Gxqx5b/2WX5aHpZdlp1/P11+Qtd8IU6KQuZ8kOVXf/87e/lPphnJPTg+gAT/OrxaNvw+9B8vMbJL
c4VbA6TT8rr/r3/9+7Uvh8Tb9U2EITTz32/v97GXXX7/6w7eL4Crx+U3v/f64xX88S76MmF1lbJQ
+OPQf2w31ED6Ovmw90ad/2Cy1p893U5f6oI5ZhhSjwu8Jn1JB8jpBCEhK5i35syWVoGHl3B52qD5
2/hJLrGtsXM8sUIp50m5W2XZCzpab5/l5PkuO5u9FZ2AS1ao+9kqGoNk8kb/svwpxr/oShjdbtk2
zvLKrntZ/m55GIglwC3e3ZZnPdmjQd8Zj7+ONHXvEnHcZTlS4xYdoPlIHn8dymTcMt1O/983QJzE
SqSUIFFRpS+m6WjrKmmjzXJchmB9m7aA4pe/LY2x22u4gX69gS500avM5fq0K8+D3dfP8M5nvbI2
XoPBzHZiIp8zq2390RzgDDH5yr8PrM016paf1qh9JoVTv/S9wVxeVOMxM5OKKNvOg1DR2a9eYV6X
XWVdHVCVTu82tYdVn43GhYuyORhTguXeS61b5w/QX6Ih/wwxOrdW+sPWiPMm1DZ+cpnIb236Cnv8
WfGjK4mvLzAefDPwjCzHNzrvW+En/hfH7+Q6EQBn/DpSJ9sMqE63VfoKe+d5OTzFyF02Efnh9lRk
A1qxD0k3AcOJmwxbk5dCaMLBthzW+yD1Xn+ZiuZqFmB04tSK72s9xXVfj/UDsxSJfnryb2Hiqh2I
+eCekgZJGFNmPeaxpO5TaP4NT2C4j6kFgUFhZzoKwU152VNmjOU5RRD8VOlnR+Nrtocke8s0TadE
gfQA9U76VmrtldxS+1oZunl1kFMuv7aJqtwhkcZlM+/V+7R+y6oPLuj8tZeOAJTl98JsnQOZUjZN
BuLi46Q3vWdZf53cQu6dsfauLqMcQF+ZfTQ4sBw76V8HyPYbhUF631aevBLDhthVL7IPSTybi0D/
dVB2ucns1D8k8G+vfkz65nIMEdp7YWTuq15YZB4QNHggVqe5hrocafxxjITuRu3rpKG5hVpjmpiF
30PqbWKv/ukYifBvtU65VxSABFLdyulcaU6+y53ZbV00x98PDCzNUWDOR/M6/wiC6F8/UjnM98Bp
V2TUJxgoYdKgGSBOww1bsiMwPuInq0nmpCNzmvJm2LVNdVn2WR5YbPen5adlN5HSGV45uvklnaKJ
8B7+atnw61C/ny9/EmUy36CuJcTmj//3+5BNnRU7M+1+BPpEU98Zbzr4lluRTTh5hP+K5jU8e1kO
WQiT8KulEyQ8u1DWTVn4r1FYDyuSldWuFs4xNkZnwgBCKFaOU/HqBdT0zKY/l/OzoY9iADVgIRup
Y9SgQeAfNeE+pl7rPaAR+WmBsQq3bu5ciNAGt13CKw/nCsHykJlQRLSueGqajio/CUKbBQYwOg1+
2yroyUlRGHKJCyVb06HaOFIshhsyWaRU0jCLyhbCYlC7x4psMIbi/qT1EoXXFFJdSWz9PapMQCOo
5ldRwkw4AYQMC9c5IOH1VgYX1b1AcydTbSc67zWJS2glUed9QYBzSlVjf4daucvT7BIQDfidMseu
o5d5QEDe3xddiWhxYI26KqPxVbe7zei3+r6AWJAn0JeauiW+fEb81DAJEY4XeuRsDO8oSTDb2KNs
oDJ64k50aM+zFtBeZxPS1tQ0NHQQdoi0zBpkUWwF0Yrw4KxJ8mMSTDWVD+rT3cCF5+TaW9+xXgR5
5u+5gyG8Y30+F7Kgm/k9ztXK2juZIrOppSLU6od4KNSdcvSGjDMk2KORw6Ts6N1rsnzuoQTvsljH
pIIuroPxp4E/QzMR+LtqLD7U2L750quuJoumNTe+z4aJ5Dq1gvTRmWZUXWVrWxHpLVr1+9DXuF/p
+bz0f088Ma7MMRiA2yXOXhTNZxWwGC/abj/kh85JYjh4RKdMJb1hKytyGBp6dR9WhLsh4dzQe3QR
NDY/+oAEl66K3nzXuws642sbQuYzh+JzzLvHWkj/iZgUMvPk+OhNeCgs7dN0SU9OR/eS8j53FQ3C
e7MnmvRFDwcNvAXLDGp/L6YFYwUd5Z2t0hdC6bfmkHNrpZ4d8ImqsTm4IEOR368oXoRvRCCshTy7
GDTXQWNSJ+/1jdVzOyrz+CGKuTdF403ytcfUZDWZP1MhgOs4mPmKahXyIyLPbH0byfJmWC1YwbQ/
gFBjRWniPYC9lK68RN9Rqbn0LfwsQ0AgCYxkI8P2bESNWhcQj0yfIqHu2VAL1IUaN7lIE4Ak6p0r
UUcDt/ISdUnOaRZUPucb3FHda9aWlXM5uYpZIgr3VaZZiGtsskziKdoUNiAYg2ZlhZG1QKI8ccnB
SvmaACAdyRdjwKd5HY2rlAiaU+E076LajTGjBNQR4np5n6bMCJDNvVfhQ5TgTMNDIHCRGuX7VNRQ
Uzr7E3oa1fP/90D/8CUoSKWKfLLTES2gzoze6jb9NjVJtB0hAt0lIiEiDIDKPUbpLZ14m4A/XBBk
wxHiwx0nLnKKabV3k6YbQGNjSk2l17tjobWjoE9spQQRlJjxFn1dSEvG1lgy6qsi63ySHilX+Wjx
7n0rAcTdfzEeBo0AeZIFmE4H63HOP2cZy+HC+0LD8YVqhfxDh4SqaoCMkxlQ4Us9GrZOrTuATPx7
GRZrI72Y4ejuEl+tRcyUjyCALqPZmur6D6v0nwalvmexXOAY+bpQ9qnK1KYM+2dLM66w6LP7fRTa
2Ml0+cwE+tYENK4szJvQOUlkEeEWrqx+yVFlTUEQ7Wrki3dtyzKgLaeE4oyz0w21szqH2u/YeBi3
ryWj7R1TX4hrBGPFfXWxelLesgR/s23l7r4eize8+J9u+tZZ1VZPbbwesFY1s0QGFnjvnJf1kWXf
AZb1sTGZH3FtbPBSQkfyfHSh1J/Qx22DvPRPddW/9052FJVod4Uj3+BqdYdUb34mHWY0Chjw6/RV
kKTRVmj2R2VyUqK3SddK/CBMst61uf/DDtnN0dzZonIZ0lKtpaeBvRGc9sIcC+Zl22rAkROTjLSb
KqUwkPfapsj0z2wYX7gS+73mYC0x/AxqQE+dPoaOtQlLT64sb7K2XBwlHIwou++y/mcnMMOCahCC
H3X/XCfTPvJJim8n562DP2NCJ91A270MXfwN0fpH6ov3MImAN5nZZ5qN0dlpcZcAtv4UaheW4Tdf
057CKTskdKSZnMbr2miG5xT2OIYud9vSE7fAie25oT/XFbFQYGxKmKkJdtaUGO3WFD9s0+qPQuX1
S1UxLbMj+ztx8OpOK4tjnDmcmlkPkJQcmKP33TSPKOUEceRzSCYUP9rFhMw2ZhA9a3Q6PEKZLt6Q
Xoxc2NSt5z5ha40MCj+demMmFxSi4VGQdahNps/8syd+tUPBbafiouKAxiTAFUYM4Z0hZURTKKlh
FxOpsqRXWBMuwJip7QTU12cacXFikdxbwj4XTZnTk/aGtWqHcuXXTrduA7OBqaaAlNBkBED+U3lk
EiaxCSfJEkdFGmIgm/xhdBleEV+fAavXexLjXdZgpnW00lvJhPR1bUYsTPUyX9mVUV1jdwB2hTze
kqFJboeObNUZkSvU2g2AKSznxMI2SclwEs5r7/Z0fJvmksdJc+ta8sigjzx0UjSPZMSyFkmYphuQ
5KYG62BOcQR7NXK9nibJhQalDPLkSxa27tp24/cKYxh0BggXUZeH2zI1Zp62xR0zMk91n3xCjjI3
3I2Le1xmuF49gtDC0NkiWPra+k3CEhF7q4D4tJJdND5aFZb2MlTAnwAY065vt16p9rrLKgubvbhv
m1DupQlhQA9IfyGIrohZxkkPB5100upOYwA51EAc2snoH22FhC3rg89oGvKV7pfMbTP9oYVveawC
e6NZsf9iBuKn6KNnS+DftyAM3Q0Sok2s8oepqSlfhEN1y3XVbehMrKscfJ6OCQPvo1GuTD7yvZbg
hVVNA/XaibZS18qtlmYf+iskg/SS48fACNEYqCFIu/Gpd++DkF61KMPxXCni56O+WKeZElta9yAh
MvQWSJQTaFKrxB83jnDHhwGaDo3z2tuqJP3pdOqB2m7xGqcsL6aaZNZJZSiURidGyETkqzlxE5XD
RNuae4nbovednPRUUD9eDYPAYIYs4BiG+nsRfw5VMoBk+8ByP31ImR5hGWy0LjPeVRMfiDo/9TDa
n3u37M8x/JLMPErogbeq0gCox/4xl525qk2fUd5K3J05iSetC+Mn1DuBoNjgbXyLLDw8SiPt+T44
AgbXs3blNPTSTfWct0QrYMo+TNL5MXV9dvKjwkciNk8p6ugjaTt1AZH6KA18i0oYd9wPylXfDbRI
Gu9UOTQd6m4Eld2a/mssmVcWyD3YjcQwNUkySD1T37bW0O4qWR17iDYUJj+qKo2PBvl1fMod1QNP
JzuhHMeV47r6fspC8sQ0f2aGJPmW3AhaLaO+D0ftNAe6XHznLOsa6qKd3MUgZRhlLX9DGQE/SG4/
klHMnJQOxj72DTIbEqPe1gaZF70buvyfuNkYjmUeRsjuxaguJlzH53hefsg0fOgRTq/hHg5MyXGr
Oh3U94rs0A3F+OhIVx/hmgbpsEX1sqn6qHvsBNVsE+orIae3ipnLVxqU9kpZnVzVqnueuiCAKpNf
XUC2F0xR3JTQ8O0CEG+pF9kP3dA8KKOtbyN467jsirNpaF+0NDcPQL0H2lqIF8NJVKesbx7yQAdM
6rqHXADZIXUqPHlGTzqpcIe1I5V5kIzbITywVRRjGx5gxay1hu57WnDJIKf7KAc93PldOxfmZwBL
H0HFsL0DOQcHr7PnOAzrYyrFsGtcvX5CRojfpkvvJc7sbW3vJ6iht0b33bXlWmdETqRLjygSJjsx
yCCePnym3XRGab6kTgAqJKzbW1pw7voNnnrZ3pYH2y5I19sUBukLUUqOegJHQrM1cTLq4tLlUuwA
W3uIt+7qtjcxPwSPDRruO9i5DyiPBCVldOStlOXj8mDXsHAwUCNAYMt9O84La7MFCUE4MlmbRrVJ
xgpYRkF2Ta/lczyKwedlmtcooil0N2oJXKL7PHWsHeuOhjb8Btr3thu06tjMD2NMlFIYK5KRZ3ZP
aT8MIiZMWsYaImZoAJ5FAIzJ3GltoVmMStN/kbqcs3Rz/aVy8qcmmrkrk/GlYyQsqwjztT0F2zoV
4mV56iMJZB5ClrStSf+dmRAUyvKFRYd1bsjQesyi5F7XWJl5CZ2XxfSvaUm66WChU6v4kvWV/yNc
xVHab8o88o55Xb/hxQDn5ta7Ts+Pw/+wd145kitblp1KT4CvKYwKaNSH07UMHZH5Q6SkVmbUM+px
9MR6MbKAujfeRSbqv34SeUUId6eZHTtn77X9mGukNO7ayo5vxAqkNqP0X+irScUrwx2qnZZaL73W
flMzWdgtQ6OEHufRTr62Q8jbNyLFGeD6FRNtUuz9z/AhDS6XjgvxBWowXTFtbZm9RbLGNO7V2NXr
GMC/wFyz08kZAheQmLsZUcsK1zhaATJurqO6hXg0l+OTMHWn/prmsbUfxajttJJ7FHsZoLc8NA7+
jP1pFuHJt5dIhlk8OqnnBn3fmQfHr4tzKRE7+VFi7lVORJbFZfvOT7RqC1RbC4CiQ3+oJVqlUSPz
KUEkkmdi1VldvZN57p8iWEi/F6KbmD8/OhAclxuH6eoYZwQRK393hpQRcUKkZoL+XUSOWdm+FJje
t7nwo4tZCIFyVuWb95flTflpssjiQa5jXCH6Nks3H2N2uPXnDhiR36HBbKrL+x9JsWncObkYTBvJ
kBnBTZvhrfUAxbz/KBk2/h4drrObCQnlyMWhbRR0BQhe1TZG57cPPY4hstS4IBEa26PE5dyOkHkB
1y+Hmnzu0tbvUStth9r+MmgRKRHGbvQyBGhxesMKUiJSSLE+0bcdIJYna1+3PvsYqw9+R22YJIa+
BZsLInFJeJtGH1CBQ7jbu/opX9azWMAQ+NZBfOG+QDU5+0zYl7iY0LqoRqpb8XM2gmgQb1UEsMgn
b2tnk2RAu8H9pYUnUrQM2NaqK2EQT3IS6aHvRQKchIafm7fjXVRTc0SZ/rmqevGlYuZueLVJMkuq
zLc6XFTH5K20sNRMT9SfVE2OiBTJAw0EuR2mkVwGSddSa5J1pYoEPThCdQReh47+A9ErVARkerWf
yXnFccllQ32nt+wFBEacGpgTh7YdymCakF37ertJfWfeDK1vomFsv9Z2kR5LVe06OmJncrxOGai0
ajDTvYmcHkwrBVc356S+RxhZYuwfKA8+9wV7+WIFyC0mxiyPY1mZ5jplJL1ycT6t8EdY9DXnu1L4
X3mB9VpMTczEHaJm40mC5kURYmy0XijyftBUksfaLKdto2r4fY3+rU/YyIXK9G2VDwhpkIlS3OVv
LOLxgXiKXa8XT5NrD29KygNbFAzzJg6XVRuQvtZASMbKtTHLfDr5NBMlBB7IPleXdOLHqPfjGrCP
re7yjk6+zOTu/TcmtcA7ewDyJc/S0pIAl2b36TnR7Edfy9CNEtccxH1DvElMxPYvmwuZ7a2GNqN/
Hvlu23ejREzZbPmdHtj2PPKdjE+VPnY4WXEDVBq4KYUWNGrODFCodnXalTJ+lXk/fe5TnpdwnA5y
dMSx083kzWy0RcZ11mLZ3akkNC6xqW0Ygjwhp4of3XFENCcQK0Ibb9eDzLdcEur7fJeT6AKi0rWe
2Y+/6ad0HvgBA+e7tZg2MqnqTxNTtlM5+cl1RIaflNaDp1kljit4o2Geg041fPIIuWASahaeTMAl
oa/1v1wd/5Nb+vT73FJj8bT+7//4P78c6Osv7Zf/9eOdQXD9UpB3uuuS8v/93x/aKlHqS/fXBNP3
L/zFFNAM61+O5dj4eohpZMd3OQf+M8PUcP7lQgdwoA04nrGsyf+iCpj/Aibger6PeE0HGM1voijC
Y0z5+r/85bsBk7Jd3/Z8779DFRD8jL8Y4XChOR5WQAtJOr+j7dgfnFkdT1CYlM3Nbf3tEKffLZpw
N5lD06jM7/2YIj5rrPDodcjR0HYjAzznkMZ2yow5xCO2077R6qDzXbWr0+gT1oOGhpZymGckDuLi
hTHTOXA0Om9lw4wOoKOlJweu0LYrkA0kPS2AmaAmHHSTdYsNoH79qB/iMLLBmPj7uhAPRLbpWmfc
Nd2XEMnQzdUsGisaUyx7jMivKos/WCSX/NiP74swOKBt3h3BbPXD8ZzBCNJ8Fd+Ux4gSIyF4r2LE
wyfVV80gPMC8NBiC140oqj0wsfu+ZOF6pVijjmu3adXPQYGEZFsxe9oM/kQCts4BJEhudOu5O9Mh
/F436AWISPhSQdmHw2yKo+ZROPkmTQNiEM+JSAqCGqz4UCCPY8BAxxNqeezmOzJe9xnY7kDSObsL
va+Oz87F8Bx+pGeyJUEZNxMirhJTQTrChbbtIBnWnqpvfhhPWyazZ0kQ5DqOJZo7/weDRPOYSgQS
utu81iVsIa+zki14m78sk7tf7te/YiTeHW3/ZYp9f+aEicgay5ItPNP8YD81G4x9vaNdwzmqdoN8
UF6BbQNQumh142CTvLHBApKtk+ZFodDXVGq9ag7qDsz+eVNnj6MeA7MctbVBSbgaydjYlSk8Gd8t
yGNAKxIQSYmRAr41POP0InSk30a9GM8ixM4pqaewa5NyixY736q0qBBjghHKBxsLBnEVYtEOLwHD
d2FLovQU49sQ6oXG8h9hDX93JP56M/BEuq7uWBSD4sOD5rvWNCVCu3L12riNQwiWQyKwk/0EHEFX
BZnTyh4wynvTfTSJ53oIF6LnqkhJV6jg7S7w9xJWLnleEP2S4qsWT9XaNdOa+Nz8Z5Mq8mW8mvcF
p+3m95+k8Q+7hxCuRaoymAm8UB92j57gJWBT/pU7W3gzumbrj+06xsK5xY9F1xpPwqLa6xDhI5aG
LfdOUeB/gs+hvv3+l3nfqj48VjZ2Zt5CrM2G83HJ0o+XSrjJzWzMcuXZRYQgHaaRhhdpXSwptSXl
82b0c2wLI3SysVO3Jm++QOlkROITGsTGflfaNMhCjXhzri9Oi2rK4Npz33lEbynNOTP/ud6tJm9s
nsIG76hnJhs3p1hsLVr6sROO8BGLReS6UnOjX5DuhofUIUZRaMbXdkwggpLyfGgQVmxD22NKAngM
0Bjd+aGZ7ooB+t1kJNM1MCxr2CNjdFeZm+iAHZ5s2m5x4fzBFWv93bT5/gw6UG0sy4fpsBw7f7+L
ZFOl4QQXV1UN9RahCMjkmXpfeoRsDtYG31Ggc4cNSNsD2gwCKyjTa6HJZmfjrwycoSOxQ1wyBEcB
fcxpN6e1vXc6QjEVHOb0MjsmZXJRb1PXtY5u5FBRA2bbI9Zi+S5WIVfzuOnp/QEV6KA/kt9QrWyJ
/o9NtVlRzVXr3z8uHzzJ7y/a1XVEjZBzjMUQ/PcXrcrJm4ShX3OEWTujNyT2t12KfGQdGg79kzip
AaLuQ5eUuVvZ684ftsF37/+H55Vjl+rA8UCcmPayuP5ilVWjmVgS2BU7C4xbvKNWteeeT0/AKu4J
FByCgT4h+l366fWRZsISGfHH94HM83876dh7kGQIG5e2/v5w/OXXoHInZnzQr7Eil6CNsAaJH2ER
eUwbGRNonbyYqsku3Pse9Cp8y/1MHFsVwUfVIbKGJXErieztfefq5dmAu1p6YcYTgBOmoC+TakXg
ytnEiMedSKtyCMrAz+d5EgFt0eXmhvnB8aMvTdjukzBCdR1RKqOQbZjvo/j+/efu/tPrNUz8ShYx
8L71EVwSW5o5a7l+bRIa6wZiAbOsymcZ7Wqw3tfckhiGPdC5YDbvGwLNl9iBYu7XzMN3tsyPjdaM
1yJkQb/vtLXOtoe4gvs6l/Juyq80b8O1nn9XrfJ2ulT3BrHQwThp3zIYJ7uS4M1NWxGx4NSjGYQ5
UIBpJrSIHlnpGvbejMVnfRIPaRFPG0PWd7XeYCxpEg1FmaCHZtveKa/6JdfbWUAzdPs6x3+xd2Fl
kZDqjhn6C5IijWQbdgP5b4gceD2zH6A3IgPUYl7dRfScgLLka0gpKJt8iUPufojRc3jq6j753s2J
pujILBdkBSoRWfT1wSvR87KM86QQFHJEHv7+w1lK3o9lF+10sRS/FovP+cBliFt4NYnWXZWlwdHz
Q5C+RvW5dPvmqJvsGvM82tsCvwuXRh2Pr7Z2U7Jdy3KXebJc49qvt5XTv6RJXqA7yyAj9slWQO7b
LVh9rp5s4x4sKOXnl9//7u+H3cf1DArH1peS2qBI+/t6TgcPH2LeXm0TA3jby3M/65u+Jw0TmrO3
1hl+0SaJBlC+Pl3MYwelUfHfiEaOJcFNxBoTUy3M16rL9s24XGQl6nQczzetTdNrlNiEcEpjnzLJ
XUclDFUOJMb4kumKSl1/bw45TNElkQ+E6vKV8XD8/Yv8h5OCS4ewqFcQ+bvvhLC/bBYiwpwTyvo6
gaTgAWgPEUdlMKvpS91kD7//Wf+0ULkdQVChvjYMbynR//KzasLshkaWC32wxjGX/NR86pzf/4x/
KxrEcvtiwbAZmIYOa+rvP6SoTH3wTfOaSYgYkmnsykhYpKNICGdZuj9LeHyPA2liRFjhGVtl1A7Z
Eqhrm2ctp5wWEw11s402Ak8T+S87nRYGnSk9wIHRbzOLNkKVnoSLmHWq6FSG+brtxKMmnc8ohqtV
PSV3U4q1rye1k/QXJm3v9ZvkQVvpPgMz/CLgeanoCv6HUdXPMdejlePir0ilT1JABybdQiWwcS3w
nTbg4N4eH2poFTiAe8Wlwkak9Yf3zv2wWHnvPI5Ol4ujgIn08e4410YE6qG5+pp8UpGIQIUyAJ0M
2QeR0sj4AOXjC8LLaispA4FkLijL+YWE8xeC5IxzHqqVB2xuX1fmIVasUdvL8/VQVIRpTpAqLdxq
NXe/OUVWM5Vyqwk+G3fhzMNOMoPI8V5rN6QN59j6hoQlmA2s8shutVNtkcCkwxAwWkhPdlXfV/AY
1gZBhNQxjbOrWHNbI/OHrZrzbK90uLh1r28k4pNqsWbC+T8PWRktdvdtguso/cQtGlCT6X3vSfrb
TDNpZ45p/wFOw2H0D28sjlqQg2iFdOtjPVYpotRdU17d1JlhkpjGAyZAwHr1XhaecTc4SK3iavx1
Flv2govKDMIpVXnfY+JAvsgrlWmerHXymjaJHWJ4HVa1zXUyQpVFaE7dHTyXQUrapRepvKCOCUuf
FZq6aMkxKZ282fR6nVxTu7+YVmNu5jl7RRFiHHDUF+dU0FJPxOcYCumFSDRae7M0NlmOGkRx81+D
PKaE9NAFZBIE0IgaZWFGuFZLtJg9XknUMBWhtqNv0j5YXK9N3BnbhkQJ8uOdfdY6Pzy3JrhEFnfR
3O9ig+8FDGo+9RxSxoyhNWpVfpcv/mCwXgyUa7hj6w5tEMuZlxORIF/jonkfW8usQ9YUj6w9GyNY
E5VXhmlAE9Lq27RcuRKvvMKpSu4gMD+Ah/BZy+WxQTJMgVvE56p1v3lzvUM2i/sJYcTROMZoBY5M
bd9o1wRcKn6INEJu1uKVJCRmLZ1qPDImTMjmOtMaTwhfiZ/wAGRXd44jxDwJ8e0Mii1g/bueaWtQ
Ab3fuoIkSNuKmU04tr+M6XFtFsXNLuqftanty6g00UEgI4+wZU+qpS1P8Kmo1dXpv0vEpcF7pRhl
XfSHstn+eAIsix7dD2M7THm+9/GEnutRzF5dXMliHvaeYtcMGTKg5FH+iiAHNBgDAgao6cRGylij
DW0/hTrJwb1k+Fw7Xsf8m1WM65ZINvRFqYWNrW/8s7XcdVtYC4GfMwadjGyLJXBDd+w7t173OCDn
0zQ7hJ+EnxDHC28UFELJe+uh8Yq7fjzA9zkWRY/S3KwXpAokF59r4WZYHkQUn4+hg17N7Oa7TOP+
gSLgkz8BWcMDD9ZYJD+ctr3EPp9ZUxCa4GGLhU2SrOaJvHdNA1yrCw/6yNKi/f1u+oHvSTdkeV/B
AC2cQd+HqPb3kyjptNi2pHZpO6ML3sE/DXEja3tKvUB3sx2tNNKTn8mAvdhZ/IfCy/jY71p+Onwm
SG7CsOhHLofxXw5biYEOR7h3GckWkrF8doz8ZDi4iM2Yk75LkSsvI6OpUxsrXnAbBR+pMvRy7Sc/
Bp8e02Rat26uvPWQW0dCj/70G/7DaePT8UT9xtvE4/fh/XGBWaJ88S9D7DOZtb57WUfiZDV+Gdol
l7rQ7yOiO5vR+TR19Mf9iW6RNWXk/LLtTJFPvFRHSj1GZGypf/jshP9vWzZ4WKYSDmWEANP68Rbl
uHoO8766uMrfUiOGQLXmHqldf9N1vPQ40OkHuE52JD12OsSFvEPuzU3D4GyRmtybbTpzoATEAXs4
lFR0KavWe8nGL4lXG1w1ZEXqRE5wbVisEfGfayYgZBA2QHlq6bx0hj/u0Bd1G/KxnRfmScN6nFpn
H0Voqkru40dfRpCPHInJb66KlzxlAXoSJh98VKPWrYe4bYxtV6NQef9HERuE+WgU0SSMrWd7Nu+n
thue/Po26j50trJ+nJkaHQb0ECwVzwYMh5m3seqvc9/BgCXcMmOYvsUYV/LicDl2eT0ejYI0R7vw
UZ7T7S3hk6HCnFByju7RaC8UM+HJ8CfUnlNy7eZ2b/IVp1gTE6eY3DDJq9BNWESfaQRyKsdBEu8k
geNf3c7fjrN38RstvFNDPaw94Qx7YrP2iGnTByaLHFQqJdNHxPVLqWtIUrspBuDT1S91OzxpfXoZ
Ke/fWjteicnL9n6fIOOF2ggdJYl3S/rtLqyLh8gzfvTS2esZUEHFvN3w5t2MkS+IdWacyEBg16Os
ki6JAwOat1asJ1lOZxGZD5mXJTTViUqJJal91tzAx9WGvRgL0tQ1JJMOwalNPH72jPSHxdRvTRyK
h4Ywuwc+5wvmdxylJ8+X7ko6Pc872Z1C08PjqMSq7dI9sbt35thscDXIjaXRpi4BWAyYVcm7R8Nu
1Y96wk3DTs3vsTHgXmQySWFQHQbbvLWCzL26w4tWJ+KnA3Lk1hXuXhu6n6lthqvWrW7sZXoQyvY+
9+SDr3i6rLl4beb0mVLVRLRN1ulaON8qy330SG6u5vaGgS5cDRMdOsHlZIx9UGwW7xlH8IOuu7T5
++OY959rFX4GIsn+U4hNNA/fGJeiPMkIdE69p6yQNGa6m+a5WI9D9xzm1rY1wk+97RzLGU3CQKFs
dGAg2iG6xkN3COtwWKVtfvHt9FX66VcO9dc4dZisJsdy0jaRRNo6hLTRR7V4hsXRjuTXMemSYJA1
mqFS+zzqgtrITcLFg/mS8CBhNeKSymgbL7CrHYUnO8Tv4XGyyLWRjH3XSpOPxFuDbnfIKzBbsvZi
12tXxezPhyimVSpleRGymNGodq/amOAkFea8yRJSyZwc5sq7wVtTUR1kmiILOA73rhrtq7+VPhBC
s+J9Si33rLusHIwMxbXuvw+a3V9bm3eyJ++kM5Cc4cn1c5xyYrC2XkUWDzJUFZTw0dCrqccqdQMD
3B3BcOA+aqbXUxgzjjSOU2+156zSMO1TfK777AZFRD/jCF/lOAdWg0KZUjsOUT3ZtRFTfUKetqo0
e4l3ifEwd24ZkOYsfK47pK2Mp34mBXWM3voCYzN4xE8ufVk0ecUNP/ppFDkBnIZV0UfCdepT65cA
oNoKNUna1O46rXKxgh+JKX5G3znMuHLm9Adq9xjtJwloiFJunRxfHIVIvYF7sKLJ77KDTFGSrUpU
TE38XQOXtI7N7tKl3BwG/auGumznR69eZEsGPil6lHkFIIGgnTScz0OIirWZWvCAuY2Jp/1it92G
m/ebmT3gu69pwEPl1lA3zBK+oSb1n0MsPvmzn8GJ0wyuJlS/XfaczHUXuECR8JKb3PnClFZbSbaU
8qc9PcvHyJsAVUycI7oFUSOqvvkLhKWr9WHV5uMrOz2utXTY6j2PEp4q8lTUJ6gV31OT+r1QZOYV
+mYOk3syaOajVj0xt/+ki4RQU0RISZa9Wp0O50AjDLqvmCo4wAoc480xRnLeY8kpYFZ46kxvFbkK
h1M0mjf0bC5oIDJJwjzbCA2pXFlVw8ptHbFPxgPbl/agqeYrDSUGJyL+BgTcJOrDJiArij4lbTRs
J1H/rGgRH+CVbZVFJv2o9d+FJS+jGpvAywzWLqUtYs1R7hwUcCJDC2E4NwnW65J0ZUDikeLVZeaz
DuBhO9vWZlRfTKep98jEC7gv8kQEfXEMZd7Om5Z0vG2WNo+MQn1uP2axLoti5AajN5wYbMh+Yewn
wrb2iwl4NeWqCFpjuPcb5HXsDicclp/oGIugYjSQLkGb6Ff+8w8K8OrYwc4KCgSyyPNhHfoJH7IL
CHAkrS5n4GENLSWAHevTKsvyAtwhX6RqDyTY+1/fv13Wjq+0J90NYNXq+P6HLrEjEBM5b6H8eLsh
Cas5eP8vIvfIo8i/yIo8eV0SaDTR56ZhHFEwjhrsmjI2eT3dxnXWonFwacufrXM/dQaQruwxox6i
rczPn63xUPQ8owOw3k0B5eNYgmQ9Tp79omey3Y6m+amzW5croeBSp8WwLCClJsYrYLh9M3v9yirE
9f0d94uxODqjvRtMvqCp7KcRAZBuz1sxkZBhQJ/YGEmjPZrLIp9iHY4Qe+d69hLxKTFIFy894DZa
chzG5kSlNT9Mhj/voqkB/+SPgVeRns1Mimklnc5+HOmtpa5+oSJ4zU26nL7jUhZAAMndEC01aRDU
BjWtt5oxK3hacTVCiFn69NS4nTz4uzSrX1A7J9clatBzvCnwrBGEq/PscOsk2Q00ZKO5b3lByRm7
9UPXNoA40/Cn9stu280IhI1bv7hy6cfe1R7apAYzLfdd+812UazMuvlSwM65SxVQ3Ma/SCbXfZy0
a24jMDWEVWxmEtFXHpfaC9Uu4sbOqTYEFG4dpb6OuBzXutDW44AoTlr1vZHlL4kVhWdIbBo09mab
FD2VTSXbwANvErhRNJyawr5qBvS5JrJ2zM0/OS0cU10L43u6a+GptTHz6nN8j/fyLGcL1mJvf22S
uzRKxZluZb7H0vKtl+HIMwswKG/aZ2xLxU58M/r8aSiXFLN22Mckeh3gEb3qzszdbyKmfbC+YwGa
1yjv0j1WIh9hEzOymhsNMTb2c1+oU0feDfeL89S5XIGzY5S4NMOs6KEth2vHZ26QR3mRnaInumCC
AfdeSX8L5lSaZM3IMJCM1Cae3hMmP4Ryy98AXaDIFrSHecbJpvE4qKo5fEWjfbJVhvO2mkd6GDvX
tTtQk9mXxDKHlaPjinL7GNfN3LzNyH+9FA2ZhbAhIG1ob1gRUUQJEcitVRzKCX1gZI2P/lTui6lS
u4rrPyY50ANJbQdlaP1IYz0/OawnJHHFzW3ED6sHZAoSkLY8IVLnmLDFALpoLfThGZcOCCU7qX62
jagvTZcdFWjX+35qMF6W9dqY0v5tmOFWVWN+BBqL7nZ2KEkMK74M+NsAAifnqJThOnMbE+Vx7p0y
jw3Na19BWHrH2CouBbabXRFvG2l/ldqXrs/Sqx4PV/45PHvg0twRtyM2uEtRuwzmzfqYzfHD0GQa
fH3PuAq6/46vwSFzEXINVYNyD5GcMiFpWW2hI7XGdrybWxdtPPjTyYbD2WHWKukiHlzJ60X77z+0
bvKNiSjhhGmIrWmsgY2MTIEsdx1PDZi0vMDqanBbqA4c2xAHiHFEW6xegEjNpHlz0CWDAqCij+t8
to4YCdyr2Zu3nPvBuVwgIgUCU7BvwOzUbHirUdevqubf20oBZ+7CJGg5ywLd0W5OO+p7zWadyRBK
KqXJLTTcasNCwwnsDV9R+Jw4wdogtagVqSaI5TWI+YaBfoW2Z8GpIjZutBGPptDSlpS5teMmznNv
TlWQOvQYMjs7a6joiBvLz5kOeRIN/iM63e6Qk/7UJ5B/0wp9SESEjV7O5k4K8UZiDoFxevG58SOF
ecjdaNO0UZFyHmKtOyWOd5d6WnhLhHuOXQKntcHKrhOSvYBt0mpq/1yyj7a2w5VZ5faekF/iMtFx
N01HHjUhwI3s1Ro6kbMlO7NezSb9YqsziUjPannntEt3jUns7NjNGwLPFWiV9lSKXlv3DBcDRq0t
u5Ix7fLyITaq5Dkbhr3PxIscU5waKc8NwXnYw1INHF43ds668ZOUA8CLT1CDETNyDNxXRajfIdUF
Iia9L7QcVuHy8eAe6K5xj+efDtJDzc1ybxXqVRpRstyGx204s98T3BR9irER4ETXl0DrGQTKUEII
xSADZTb7maU0BN6JnKVWT4tl6bvBq9/phHvQXETwLHr3WyJxC6PvPCns4ifbnp57PkqWr0SHYUQ3
u4Law21/LzA3vUbtRTR2cupdLl41tyanHE9UMsT1xiLAkA0/KGPfk0DP9gltQbZ1+yJA+m9i8qr0
Um+vdP53Sca1qTKrt8lBeOQi/11FTnUr3C7d6Ca472rUO6ARhLp5n41JSBCS3CJzUoq02T/Spdd3
uR0PgacRw4XAoj7mDW3QcRLZruZqzBUvrE6x3mydsYt2rV0+ZlxxNzVtAvyc0SoZzG7TKhnuxdIr
wQNdnlplE78hhqd8aQ7jvO6DxuS4TthJIDD6vPWuMdN6iD55C1dtLNJrrldvltvrC3TvCR4LoZYa
vuWEZsDVROMSoKT1b3S4z2ldXpU9J6+eEsbK4sWb9H52YtkUGBckCxR00Q/HGrOmsB9x8KYxLrc2
CtTPd7bXKEuCdqf+RH1M5rEI0/vUzw6dqCGztR4TVLgvx2UrKhbLc4wRe5cI4w613Qzxn3RkN71Z
RTmssyIWGJrxsDTE+GWFkitlwwZjI6RtTkDV1tc7QWRwmWxok5k8+DoPdhs56ywnwMIhXoIswFnb
u7i5TllHM6TM4080p/Nzp3evoCUHwDbkZQ69lp292SPuz+s3mcCLbLcG9SMwwWtHS9d1aanG/j2Q
21XGljXNEODFcDbsJrm+O9JIx7yAH/RPvJebvsQSCvFZx8jlH8EnNzQr0x/FCCuHSn9EXd3IJ3Mq
N61U0PMMpzxZUr65U5wcrFTrT1WDOjYBC27nCQnO07CVDZpwB3Ji61TdLWsIzIMsWq3J+uBvAkBm
UYbaWsVutUrHxF7Rrhzw6KAB7mfgDpG2MXuPG/3UFpgUdDBttjwYhnUvEhKBvZEgwRrRNmBz2H3C
e8hc97VPrRPSNVpgcAV3rYMcNwUEbOQRdrPpjIg23YwUGds5tu9qt/7ChaHYcMjqu9nVCOnyvvY1
fcro0BEVc5XIgZQd0bWNI5tk2K99lzM6zTG/xgJnL0lgae3Q+0idzz7PGVrr9FWHxAWbOFmzGcdn
u3xJq8k/06O5RoprMPIjdxPFkbaPshijlzbb++XNz3CxprjhfMnNztJB6LLVODH9PZcW3Jp2MocB
SvUkidRB5Nab4+CmwOSIzNGHZibQ9HqQ54kIqre6mBFKI95GyIYmv4h2HeydzwTGK4hUsVYYlyKt
ngQU2zO+6O+tT56S2b9R1/tnHfkG5m6ytusOr/Wksp+dY5IuiEU1MrKjbUs4+xVukqHSd3iYPead
/qHOixCr/FQHenWMOuCRveN/jzpqmojTegcWnZvzrLWcqXm4qbO30Wg7QtpLeZB59OzGTEcp6bJL
ZkTfjXx6QfKImrzTeWzNJ9HO+Z5b0shtVvpsfXKbEn2+bol00+vom1E23TqPOSsi+p93BjKnzmCs
PNQ3wKYw8hYId7u3h8p8ohVFyIFNjMCEcbsmN3qVIMI6LDgOHVAdLMg62tBkSzn/+PdJHOV4EIwz
advdcyafjZqyTmtOqizFvtCXyFk8PbsMN/Mt0hlgzDCOaetU/k7Zdk/EribWYijsoKJ8PfqD+RiG
Bv1EJc5+f9I5ye8JfabrFCgquZNW8klKK/bXdAk4aJPhNOnykd5hi6CVhvRgOe3GaEH9ulJXgYkL
/Zp08sWFxrCNHE0EbLz3U5YkT8NUnc1zjkqSqCYl93PbZStV9ndar4aDIcBgMzyFUjvwQTrddIb8
L4F7jV9nblfrVHJaO62+Gbq0OyApvVMQwTdqALduEnwLYmcwTtaxrdEWhbWqt041PHQdvT3otLxe
HE5qEk+aBJ3CastWsh9fzBluQtbzw3T8HIi5rmZpffGZUO1LX3sehAViEaI6gv5hVcg5uyUN52Ms
XayAbRbvtFY8OCNLJB30iXTnYZ2XGUNWWTBGyDF/ZHP+0PiaevQU3msQA/otSapvKSmBZ2hIz6xu
VCjHzJT6167xyCBJ2Z0FJ8M7E9iZubn1YRLfCHdVLJ9TnoHuUKokazp0tpwj9Sbpp3HThLFB7oxd
00IZvs+lZfKYVslVp/wKxtpYUA8o+gj/BOENLCZoOLSy2rVOLQftanT0ej8p7RAqWIyRpmiaJ/gz
YEbhkETfjUh4cULDJpyoZHwLfsTMngmB2juoBkmHJrytqdEQi6Q3YD8ArhJOJZhbMjNBEEIxbHPE
uCQVMugkHb1JnZNHIX6/hBs2KQHmzKyfoCmv2jFOtu85EvTWKOk8bcvxYIDr6ImgWfgfngcqyzan
O5/pwM6LqJrmyUeXl5B+gP2ORMwmWrcOpa2ItOFmFP2DmPw3YNvsf/EjoZDOIYoSps3LSG3WsE/i
ndW2pt2/xl0GYbIic8wUJ0CLDa49zNGEmK6atrOZRcS499E/rBAEmIGmGP3p0RIGN+4SyTBwgkRG
hdNkm44tP4DJOvBI4j9qE/c5syfrmJsJepphvteNPtnhirHXvk+eh0eeedaXD5AxwioOT0p/VvgX
r0huwfa7wDU9QgWI/KH1ypwiAQ1VdJfERL7QsUwCkuOdQNrUQJHZ3Jt+g/Wkki/jwMRXL9DDR0kI
oyT0qHwzrVulbhttVRFSDXGfPHe1+TARqklPsvUerDE+Z3V+N2AP2ODgTLHgEhLecpO6K/ryFe0Q
liDdMR/+P3vnteM4tqXpJ+IBuTctMJgLSZRhKLzNuCEiMzLpvdvk089HZXVHVc05fbqBuZwCipAo
pQyD4l7rX7+pemvTTgTxIjRMyAwlsYsJmxc21lXv4HYwMttX6HINNB8QbOU+dOvqbHjljvIWw3/4
lnl2r9HR7CT6R0X2cqmRXb6E/Yu2Tl2xdP7ByllsZn0FeBvs6wrvl6c6aMM4yh6ZIuEnOz3DN0p/
T8X+v27k6d/oRiyGg/9aN3INIPfjL3KR9fl/yEUQdxDrxniROSznrnCl+NKLOP8weMjyTKYahqVL
/hkRCasoRFr/gKQkTVcX6BUgYjPe/UMvIvR/wNPiFXEtgNnLSfU/0YtgJP1XbgqUIz7DOv5nCMu4
+O/clGmmF6DR/0g12gGzaGfjqmhzshQso5iHj6VauuYDnQheHVCZBdevvRVHrKR3jN671j0pBvvO
98ENE0YZw5TWeI6vhIbPzu2xkLGHRcDiJ6FSMSrIonCwT0JTBhJypasVLkUm0iAJBIxPTdsiZkRX
zXSFXbrr9MglxnRo1TfWnjHCUq6eCm98CQfhLN5uzB1CqbCBrVBkg5qPcBJ2shvwVmfa4HbGzdLU
0vugl3Xmkz17eG/Sx2t9AJFCdc9DJCP1kk+DMwH41J0oNijCjOZ+kmlefeZcy8SeRlzkgRXHJZIt
yynHZOPl7lDdZPrqwjF76TACqaU5iFxXqX3X1qbaqXzq1d4lay3xqUYTmKN6gn0IILOLuhWzs6zw
Q2vyvjdVX+nHpcpm9M89bQoWr94EbN36XpW5XoGqQSSkMud1Yei32FR1iblb/6Jc86oUBV3jdfKl
1iSiYBddTnmC55G9TSqyCGLSaoB1ZfZEAiuxVEQypFZ8dCIh73Gdl1B1CxuXtb60MBeYZDstfsjk
6y7FQgerKISs8B6t8kk4RfqRTXX+neAbjMWtwiAhVKRW227rmgKSfrwOz3GtVc+uQcQCb5p214le
9SDSKifZdHBmQlDwDR6F8ogGCBu6fmWU+U2FWTHhDzi4RzDUU3KRqHcxgwOZlyiJqsbi3xNcYgnj
MdfwusJ8LsQK3vdGkSg+vdUZy025GIrzh5ktik3hmHLnqK5xApPE6/iK3lGNRPN5qfbp5viZ/kj7
3m6sXWJ7avTQ25tusjV0THRWbVBX+60kcc5XSRraNw68NOOWYpWhIN5dToXsukiWnZTt0Jwbe7BR
MNuqNxkJiD72VcN4fjvE1tAGMWFHGPpjd9OaD86kjy3IMPwQonxk5Dy1eF0ArEuirK4hCnjupjAt
/FHAkM0sfCinMbVftYwekz5zyjHlHoAG7pwy3fODZPLVyyYNzLE3MGNy81KQWiOz+U7DDEIAsmac
xFKigD5zTjIBB5GER38dTpF9np2QAYZmTMsr5r7hGLh6ye+0naLmVcOyTfF1Ep+Ow8dFsfVeF0/S
GSZxFxGBU4vIvMV4HoRxadtanqy55idkla1OQpXAekm9ylyORHdH3dLt3FIb8dSICOlrNyyJIATA
G9ryI0tjO2fgbxeQi6pIH8SPcWXA3WNMNF9xfQxgvM1dt05WFgLdjYneq/DA1fY2VSJFmJHX2ZU5
rWY7KLey7DiRTdnsa63U9KsFRU7iC0Pl4V7UwoMAAWsC56AhEc6u95JmNWRe8HQjc43ykxowrEYP
c8LFbTHpqRcNkhTT6nYyzU3kFphhb4cQPjctBW5d9o6QrL5FWLqYGs4bGYKrkTGDlgPPpK5i6AV+
nT1j2DMyDkoy8DiRL5i9kd/iDB9YxGiu67u4hUy3pWUy/gmFm893dg1TgmtqFqUbAGcgc71jzolM
rqsce/Xda1u85Epnhl2HuSA98inL5kbfdSrGm9rCltE+xJqNbURbJ8mCD4uNfRssQXNZdqhbXe0z
KpGGHfCuyiE2MPQa3aM2m1bPF8DZ6hcdJzNRRINx/yTNtiSGR/akom8k5GGgGnfWk1uMH2T6IO26
RgDYwF9JN2XJS8IkrNYo0TSKlsFA2FSaAmB4ZIp2DW4Vc/U3tLnMvO1gUYgaB9R5nXrKa5BzDL5s
wNo0jnE1z4DN5yc4qfiCe1peQw9h8lh21He27GmWtGmMse2CVFobJxjTrrHsLR1TdLgwxiQwSGU4
Gx8hY0XwflUs0/uG8VqMNsCiD3A6G2DVFJksEeR54VC8u1WffRCDU33PU73RdqYS1dQzBC/19qyt
VaCiZ+3UOpkdk4ruK51a+Km6TajnKWmqMQ5mPTI59Gm2mDh7DYvN/NWxaVMFaVKEuEUeNE+YAjkZ
MolbzexikIp8aQBLGj4NFr0s2ThY7EZgnnIeH+xpnL/lTajBr5lyq/lJ/+qND24BZ/4epj0wy0ov
wKwIxLOvq58ZLaD2qwnruSA0PpombZdIYsuRD0zta9dWIRrDTJjpM26rFnSMaaArdmMNvkzSlA3C
Km+ywRZg02XicZrDzNnksZat6oGQMR1luR49wTMx6o88c5BXJLojan8h38C79qbeMPzeQ21hbPVi
EQT/ToNSJ0CYKL5bxCCrcx2nXGHqBjDiZXLmcMFoxl6gGJbeUDWkuUIB8CB0IvmPSfBI2+j77ArX
ffNIVvnEi5+shD+VcP9E02is5P4v8j/yXcjWkpdwTYl+Xjore+1P/DmjYWEz2+bDqBsychoFpX95
6Qlc2RO29Rmhdtk5eXrjuPFjh/Ojq5FFkOknR0HUHVe/QOyFLx/p/3X5ffhZrXrm7n+tL/yjquc2
ieL+f//1bvf7PkHcqwz6L3f8iyT6fvjZzg8/O8wq/yyY/u8++Iew+t8V1tSu/2VhPbRJ/1EmP/9S
Xa//6I/q2vwHjhtQ8VBUS8hJjIj/XFwT3m7BZnehP/IXhPf6R3EtnH8IinIoc8QGU5WvVh7/IcY2
/4Eix8I3yV612utD//H1/zhpOHL/MsF8ffs/nURI0hAY2tAv4ekwaPm/UkkjAKbSifW3vlUwgbPc
um8l4mdMtzFQjW/6bBhvy4a8HFNjuEEs9SeW+tGKX6Gja6a0u7rwYwsv9s4A0SxSTnRgyX4Uoy2e
LYZ58WJnd+4caoCSVOZme6om/SVxKXRdD0yNNf0Kp8/lOrVyshssRn8MiKo4Mb7Vkzbv3ImaVNqe
G1Bge4GbzB+2VxDxZiGRK8ptN2Xdv2Ecm/yM/n5cbBNPL8Nl0M6sGWHQX39cldCi2SmwDi/rOyWc
TyHnfWab1snShmcVo0VT0qb0aGwiA23s6IY6RUsw3g7EYvkqZXdoiCtUeFQePQyoKmrforq7Th1A
YhI8nu3Gg1KsGUQF2qesdlXQi2zruNOnaSeQ0NLXRkh9665TcFacvW6V1Y0Iu3s71My7uOAQ4E4b
b+nV42u7XFbPTlFv7DqGvmQwEJX46iDYAJVpFb7YZZ1AmtFusWhD1ixZ3dR0RWXLgC0mW9yxTbyE
S6B3t7le9JAVeMmvprAC+y0oFVIDjk9kjTEhvcP7IJ1XbE4aIraS7+EEPO2GOLnB5C0nxEYx420V
5y+qieG/3g2A9dsiqq9nu6eXwdCrXAlOc5juKBF9PYK53eGCwxT4c7HdF4IMH2BV3I/umniEl50/
Mqrf9CmyfZu4VCgSe1YLYmJiqJ2lw6vQH+TYkKBB7g+RiGlTViFr4hGHZODtIqbpxlKwXxUF+Kkc
u8OkdQHJDdD/JaX6YK+aYTcatmCK+WZqHfCRJYEsMopf+ZBgqjbH73roAsNYIR3UwHGpScw4ZETm
bDN7U1Kugfvl6rYnURPiSWgQpNzuRBVeu/XyyhANU9BxAukT3TVUgoYE4yTf1wIKmwlpBPFEkMwu
BAAdUKealu9ZGmHHnQTU2wz6DUYtFeqS7eqRNQz7YarARRdYcAprTAKZfH4N8VYzHWYAdUw8WHGI
bt3MDq9ZyJnJKZCpoTu4TUKFSPrWJp9rOBI2gyJFcrbukY+eLN/byX2grjnaCI2IUASHUpLu2BsP
bZMW+0Wx9vemJCZ6hm1Fq51gCa4r8N+slMaxAycVI6KIRFf0G5Z8H3oStjARYQ3dGHh3Xw2wHfdN
38LPsoiQKiI7h8cQ3rhj1KLAcwjEivapYbwUGl5xur0aK8UczjHE5XNxcL4z1awOudJ6HCOhzYgx
w+UaZj2eqCOJZFWGTn8BBhQSJlhNglAy19GzYXubypgZ3qSZdhjD+AdDkDNTa7iu+tsMvupDT/tl
qAisuoZwRhV8RNVZnodlIJupS96HIo/3EQQiEmNDoq5kyoi56X96dWRsjCJ1brlIHWwhB9RydoSw
UeLWmhREv6bdvmqJRsFU9g7CzgcuCuMHzm8mrbRm3sBidJqqCxYvvpryGUonHY4fJ1EQNYZ2Gibj
pGt9G3SMxVvR3vcJ4ru81ffIeMmLxhVuNziDc4pEMV/DLsKXkUlj7yLu7cew8sdKexgz92rwynxD
QmngGYV3ZQ0909JCQyd2d/GZzQo0grMGOzOvecUatkBDgtOs1wFDAfB3NCu7OsShIYJpTvwK74Ot
DCOzEZcxcz2pY3HA9uO+Sqy3DnuKJ6NlZaH8memWMR8DQuDtcYHSAFmX3sUIOiRvt/Bemo4r0lha
yHKYGGLyudyKInquY/2WFnDem5EVMD0B3AcSnYvVoymbHppCJ1ZPz65oI3dQ8xy/9pjs90vn7QqC
gIo6PdmS3EmdXDY67OhcQecGR0j2Bb3zYHYOc8TmXZEfa83xrwFUAnI4QuQIhY2m2Yzz9MNsQEHv
UCF0/Z6aAPYMA1wSh6NtTrW8NZbKAECOYKSY7VsRywl7Jm3vUYgauevA2cGYLYkNFDPTe0OncNAN
VN8tRLKoNvyGmOaNHckeuajAr0cl6E69jd7+wEbttnHm9BQTRJfQojcTFh91r5Oc2bivdCjakQX+
XmN6m2rth9MrGLfs3o6reciUvdVmE5N3o7uHxunIMQ3tTRSGrd+Hn0JDlirxS5nAb3ZZ7eM41ASJ
fK+8UN+R15NtVQiYlBdjclpq4oZSOZ3baNSOcix+ZEWJe6n7a2YV3ZfSJBxns0S1u2G+bQKWJdlj
Mw7zAYtk1jE0v1HmDDeWpYmbhimcTLGbTbqclirMr0PC0FwdH76yWboghSnRpE17GhZ9CIS6Jc28
9U1o5Nta4SwKDbjyldtqV0OJW0ChBRY+JbCpIFr1fYqDuWSIosKWiVUxnbJkOOCBpI5KTO1ungUj
qGyOdxPGYb5bt9tyNVSeSms+rj2CZdqId5XuHBl3Q0umoq8A9aN4LgIBaTqVug0LqnxamqfJaQBm
nOmXWCBcQOTUe1QgcNhQOmixESyFhWzLUoSb5XqeHoemOnSNtMmnfp/5SWzGYWUpG9G7N6v4KlR2
zCQBM15NhU9Cs9ZiJ9lXBbFxEXEIBwh9EQ3G/F2EKc5s6yZ0TAhSFqJFrehgR5eLT3MgbqoE0QbD
W5hB4CP6TaJ1RAT2/b5auDw0LsFomiewSjdJ0OtGkV2Jtv5ZSFgwTFKey7CM3+JohIc4nGDoTb8i
xit5C6MxRhu26SRksUlqn7GCUs8sQCaRdY3nIlSsyMFZhOM6c3G5YTZY3lQNZKqGjOntsoagW0kL
99rDWnrM8A3Es/FEzrW15ddSBr0D9oCxJoTUuRxeOlyKmFY5Vr4RuoMJLUTDSpNP+br41FBaxwgP
zPVW0WevoKSuf9lVwbI9JdgmVsnAMh9fNxbmtBpk9Q1UTZxHgU855CqFstH2SL2S9R0vm3GlyjYa
+ZreOByXCyH28oBaH3CT41Cb5ulyR88KYoKinxPytQ0IHEN0KHvSq5Ygq7DK5qpA7OskX+shb/Zy
/X6XV7/c0gfjjRDN0DflYbHuEb9lvuca+UZ58o0G9xAPTujnDmJBDabuJlsZwMyLKjQX6wepI1YV
B9dF13rNxCrK1qd7mWj5Svvp6esXLDKPUzZWaL054mZrlcehTE/6JF5UFvd47TQc8HUzFcNzniaY
v+is7qa9nG0tVAfWABID1k1Xy+cot3PENcZyasqXFZaBtssmRNIWhCTO+hD5vwOi1IGzhBzCceaH
IHG28NN85ePk5AlBe4WRZ8BUATxnTwWru7X2WmldXw6KMdBmb6d59ZbGTsGfG/vt60/zdQQv+wSQ
6w6MCRjesUC75MZZj0wU21BhJ8+hHGgALUaz4n7U3bQD4ZMNkAx6koFScT54yB+Ol8PZF5jWiMLS
tnbugklfjraw4BiAODi7y104SSy3srqa+4yC4/Ltk8x6c/PRQxwV/3FADCEVvIzyZ9zhdNfm7s/C
Vi9zNC77i+jIHToyXzWsQB3ErZhBrn+Bom6XHVJ8rjemfvI4lWQHPdXw2t+bnGH871vC7M80ic+e
194Lsp8xHRzrQIwkn0fyPewZUhTSbTZOWZLKiJ9Is27SaimOVUJ1c7kn0hZv0hjSV3XZ5jqIlFYk
ZxIv8f3QSKeEp7lxSAw+UN+da5hyQYsPAek8IUJRLlPBZYM839vxA2c9t+51rJBn8iwWolECJD/V
rsA5ClOFqQ2GxmqDyy21PtoZmsBnd8aaRWU9nMLuW9pT+83pNAR2YZn5xhzoMQBXjperweUv/vuH
w3Uh1K0Q6r59Xa9LhtGbzw6REBy06ury5uWPsVoaHKLnNzHNz6aWO2u6AMZWLhwVm9HwrmNx3lWo
OsjccT0m6NLqbxYC72NS20UIHFesD142cpjljWOQ0Gxgrp8X+qHsS4ICashIcyVuLhuML/64VQNK
j0b5e3eYR4jj5NxCYuMJcMtG344ARi93EWvcMFzNArOQ001sd9NNnmfvms4Ae6lseqjLA14qzGsr
P3896/JUY4nVDfC0gZiHcuzrUXcIkfvpeUtR3jkHzVTUrkbCFafPPnMzq+8sbEYfFjcnT5rdjZkX
kMJM0h7Xu3ptv3hj3tzjAV7ct6X+etndxtW8rya7OlRg2m+Yr+/qfUMW47nt2/o8eXp9dvqw/tPd
y755feByi4rpUwpT7i//4PLcy/6//fvLPn32Ppm/GHuHPMgQ56NN3MAopSbc4fZ8khRBR3uy8oPd
m3BBQvOs6QhYgK/rNP/0Fu0kYHpD7j6mjpv3XBH4FKxXCakFS4FTQm3AlXkZ+2ba5q3Uz6XWREeZ
ubc4J2xyVG1B2x2UBocyKaKPpDfvEKyxrBarA8P8MHeW6WtMzwMcerdVqj1LgFYfbBwG5hD6WKgQ
HtteF6HlRwz8T8h3yEZgdLDRobvvTTIBSEkLH2QehocwTbGONfgbf20aEMcU+f0Ba/VtLSzvWAry
fcPiwZ0g7IZzBPpQw55E8L7GpEhy/NYBSNJ/WrZWH3A8ux0zJDz0KfuiuGtUSReBSlsq1ux+7K+F
npznaboTVo5nfUPet48x3IEm72dfFHtGPe9DPqd+3Qb27EakrZijP8bnfJmygKplJxA1MECjTplj
kCNSQr0TaVlopOj7SUd+jHDg2+AzudqG7QwYO1t0tccwNT/yeYl9RJGYyxYxColxa7XqE8CB+MLI
g6Bb5X7NqXOUZXNVp3I4t+uGQx8Hjqn8jvjQneORORM7ITwnr8GHGwozl6QnBQrvWxn98BoVel4m
DROBccZpXOsINovmoKG6pFOAh9qZWMjXDFkTIiMYc70VwslwwNHXFIrlhgBFecaCY0OtQ650DqJe
wpKPkTIdF01b4+azflelcXe+bOq+Ss5JzQnBHonLUrZEph/O6kFO1kKYV9r4xgLds5k5MZYK8LzF
K26axFOJKPKQxUN7xmqlOS+EKu1DM+SP7ED08ggwYOVgOP3ULBCjUtJ6t5Un0Pw53un3T2bI6iu9
+FEa2g9IiAwJ69LXE9Bwww5PLhwfPNL5bPQEgZzJMu9D5mk200uUmjJI1rdOZ9kSu8uHdzESAvhy
ttRvd1hRP67/Z4QVHcnLIdQFU2emEzn4EYzusfaexkkxDuBOux7XpWx/kvU1J+Oa0hES7b50DqFS
SMgIZFkDR/prB/U23Oj05FDfn+2+yc4QsCM0ROurDHhtGFShTow9NpGYvpZTnjgOf3JVGkSPe++z
S5akzg99M+Fg65e1KWCTg2wY60YnbZQgtyqw1qtSxrTZz0ONCWpSUr2PkPHrdu8ZSDiTKAFX1NJf
I75KIH6JT+Zuu4FO/WlF0aGrkna/CjMasguuZJzp6B6ECGxEjE1yv4TApEupIh+lbbOhlgR0kVm0
8bpd1xKdXK7HWZ/m70yN9sswwDwIq9eolXSDw/hrHfp1oX1lyykKGgPebjo+u0X/uZ6OXlo+WYJM
zhSKmF/FDTTQVH9a8GvbDIz3vGyAbkgFSNeBSo3B+yi97qzWDXnSuGOJ5CWzrXs7x/jfiNxjagoD
0RpXHh2rFBlJb9ehC0B+hjsKAFostVdYnx1ZHNmjiOxb6h3fKOLPbpqx7NCW7+GL6PXd2DLNJf6D
EoFQ6jQd8WTWCGS3ye1pplWF4X7TQnnbmYR7hibMXK0cnzEWRxDiTt6ZXso7D30W/r4VuUu00+Ym
3F4ewBq8YeSXf7j1/MPocZD82uhROeHDsPyxb1kr5VJqp69nAG9ciTjJTk0B8hUl7iuiV3LPJvzI
p3fMhHrSNQgIwldmU8j+tagqA9UOv6usDf2xkeAgdqlv0jg5LPNgQuNOX4oME3+l5yUQNBIUG4+H
nSO/FyYu9ypvbnq3exNj3BwFSdmL4cxIKJuV3R0+ELaTnWtSNHxPMr3s3SaI8dclSxxF9hB5DGZQ
ZNQmVwDLTu5CkaVnqk7ywkLilEWP6Z095Ffl2ALyRnaCJsmw5Y68QHjayzSdHR2PMEIswDlrLg6j
9mh76c4s7OmMFkSdLbeAl1aSRqMqAjFCexdxTZrgA25k3bU+lwVL11gg24poZfneJQNmAd1AmLBA
MzV11jbLLqSzJSnJTsiGvTBHndG+zivNKOkgPkALjfMjQTqPpvOaCq2+uqzshdv1ASPxncggBK5h
EFvMQDENaxK/NJcXJ8992GQqsBnx7gnXa6ArTD2wYfkLcweJJs3uz3Iic4EYkg5wp1SQUjmdL1dn
Zl1w0VXyWZg5JBxIISRPdWdG0hIyCwv+zJVdH9StaRI6iwbUIHJqAti2UI3V0WniRDlBlmVUXhus
QN7REB6iUN2kbK3QMzWT48N+tnbjYiTUfyAGvYI9yWcjOFtviYtyfkYs50bWP3aClWUEi/UbHSWY
F73DaSckfLE3bTjlx6LHbzaW6py0ZjFsNERd5O2xyQqqFMPjXLDS8mqVsDTJmowyE09wWbwMajmm
tvommfX31UgPSAhuZxhqlV8ayUc5ZAezZeHFRmbxxfr3KIf8EYtSQkF6cHLM7Zddaox+MVpwqFBC
n/EIcf3IxLiGjHOZNulJjd3e7MCo7CSH2zdz0KXHr73En/Vaw9YIeHEN9y4UoVyZwm13sVCqVvap
dyEpdEkKq3ItqsQ8B6RjWJt+5Jdsl8PHmI8kGRE2vUtB9bYDs/Hz5fsrA8sjhrTk5brJ+8wYjO4w
vlEDdUrtaIUvdJj+tjwWiuWns6Ybkup/xRLCjm5XGHG4ywxpnqvZmGu40kJcSXSgCcOJD9NUt4TU
OQcoAXChEvta8/hh1wN/yklrHtXIsjyvtJje8bacD1owg2kyEuvTXbgUrU+U8xXdyV02aNZWT/BK
9Gg2crDVDeY7KF6xymc0jeJvoXgZQU9NL3sgKXA5ho2qtm7/VMfavqx1a7fM1pkITO8Y5aBXZvg5
Yjq1RVIe5G3tdwk0XuLL18TMzyGmR/IaPdxa64IzpPpb7AzFsWuz+3hAuB+a+YR/SnqdL1Z0AsdA
MNeaAfF6xSEuGoKcGB3Z74JfBmgJ5pdLf52ZBNZwagBZi8k/FWH4LGrCPrAAJkRBmJt6YpXZm43G
Jaf3opBj5CEOkyHnQ7ttiQJCLAS/G6oIJmDOsgPy2WE9jeUAUNqOQd2uNhp7FzsTbj0IwOHT2UHV
AypYIFIBdqS+UtPtPMA80Trb743VtItZ6s52ryQEpY29Hsa21lmA5HcoJR9EeXKaw67ZEhz5oM+Z
OBopTp/9QivB2fWjbNI3PZoxsYCBxJAe+DOOA3t0vjVAM/yyl7MgnhT+6esSmsBhHDjhGiVBNIRU
Q41g0YvEz4kJAw4uuF/VTkU41UxMGJDOLlpIypEdQfXTNOPTWf+6nLUz03bcBqJuo/Pm5x7DjWEz
1BGaGK4q8VpvYiXEDGHdXO46uMIibQOsuOwbDRbiVMTPiSbDc01FtV+QO2wMqblXc1JDI3foOR3v
6nKJZ3Bq+HFNcfH7sr+uib/r/8u69/vm5SEVF8dMryHsr0sDrvj0CL/XxvX+4K3zEy9HO2otXBYu
q2m3lPEuSknBdQxNXYUpP4Nido7pmNv9pu2Vdwg9r9x/wTFfWNbf9n316penfD36NwDnXz7v8sBX
2//1An/b9/Xyl1e+PO9/vu+/+25fL//1bv9s33/9CS7/4l8eCGXP9qYQmDNEY3tgLJSWxF4NPuYO
L0MLpljaqvKzgpkmOlocnDANjao2aFeMhTTWb2qC5K8zlZnHT6uWD+lizdca0OMj5Ng7rY6Xb1Fh
C78HYznCEQ+fS0369bIjlkZ9U240AvC3xT5uLP0Keq61lWF4ncGTe5hWsU1XU6Y6aMhTSCrf7Fx5
2xGr16vUYswGjkgqBHKuoS0IiVjmcRObNRfIejH2MyEI8fqPAM62mNGWryl6o2AQiF3UENrfNN19
gcxUP8zzSAybjsfXZX8xT95mcLLlKE3v0fMKWo4W5iQV18aEsvwtSrrumOodPbf2UKr4ddJWjxgC
fIEanJfMrFnn2nHA59x230hQ7ra4shE2jpvOS4iDDRKKbZ51zRt5Up7fkeaTiFgHVOm1N9h1W6OK
ihchVMdqr9Xby/6ZL4vrupGe+6WaX9DAb831+eS+ci22SQ4kIS/e9PB6vmmV+4w6rnzwmny6wZAO
05VStQ8z0YlLugYzOhiKD6bCEEDLvG/uqOOz44hXlXj2qesGcpL0HgmrZT6xFHvrydEi6M2pzI38
oQwh6PPN1rjcIF7M7vfdZTWFyeb7eXFv3SXUD52HltxK55tudh6tQfkZEgAWkIRSXpK/KgV+ubUh
682Yp9BXbaSQw6Q9Z3b3gEdJ8jBUc3snIKdm0hJvc9ppPh6BhG2MJZj11ATMzOTj1ENJhbPQbOpq
WUCY025Xjz+HngNWY4UUENSCErVtU6T8NgM85mxF3x61ssy3MUnGSoPPWDD7JUfEZvEbk29lLhxw
O3324c7eMbM6OhaBGKmH0MErmaBQYhz4iO/KhSgox7R4k2b+ETt2fdfiBfXoetapGeoFTiYeLTX8
gO2cMe1NnMk6hgvhPXWYu3SGNWBHdZyxbQ9sidNgWyaE/tUzBA2z8t7SycEwMy4m0o1M/dVx7i+H
XjAKPeVLh71M2rtvY8PiNzLmuhlzS38c+VazlRFs2mcdEyyb2geoH8ul5JvegLvDcwvcIh2/yZmp
MEmcRJHCpj2tK9O2dzAnHKNDSmUZTDXWEAU8m8l8Q59oBTqxW1Sx7J3dxNlANo+2Sdc3vq4v8iX1
vlkyLN6MGPcDXSq1vdxF1Z7vlKXUQSbtEdPN/M31tF3dtO6TaxNHZlkJJjLr/smthz0nTHboNY8V
feC3qYrxu2qq5K6NPfvRavHw5q/8tpSFOKmeCfjKmzh5tpiQ+Fn9FttKz49mfg7tUtqvWKsBpOjV
s8wrdWuk9meq1+MrHdVQTPraEjFjA1571R2+UZpVxvlyN5ueEJaML5iidQixmZl6EUsp5ZS+0SFJ
nltMa49kJUY+P+/0tec/amkTPf0gxzsg/ke9ZAyhTzHk+8hKXvvxp4n6FXlUkp69oahvSZ/6dXmz
ulbYYa7D/Y5gCFAUzXwFg+DqPJriLGdlvmbpixmH3UuvpuIqSdVpsCg+UwiGr6SLtgcY1RFuAzUD
oFJhU2i38jyvd6Pqw4Ub3SZj8eQmKsdqxv01FIvximLOOiDV0P3L3VX/t51N+ZEYDFE9q9FfM2gO
rVLY+Ex9dC7DRqLe1n+4Reu+wqRZDjoa/50cQfH0xHmNVjf+pJyia5sr9qs++lYRFq9LlYfXyC+6
TRxHdFXIw65IBZ33ViZsLKI5+KloyInQ+vKmbXUa/vE0E88K/IItiFwIrIUYyuJgaMfGq2jvZtkF
BNOlexLcXqpYyUDCYgwueXJYj3hMHJNoV5utXkCo8HQmveQQVi28YYe6sFhKhiFq5Sf0WRUeRFju
U8hwVII4q9DRXm5fHr88/3Lrn92d11f721MQGvASX//k699dnv2nh9FpmAfbKAmjXAfiOoOSy60e
RI5LGZvxP2+FcRHriLnYGTWk7WzMzAIb18c7bf0aoVGUQRQ1vDP96rU3Mtqly6+Cft1kLh/zcuuy
z2tcb1sJFiN7HWe24DkB7ApnpxlMaTDH43MgJwlwqQ+PUl/tigyqeK7gLapENoA/f9xKVPbWovrz
MUIBt+34Hv069XEUjXxlgNhNydAErpej+KBI3czr3ZwZJYYdogm+7iKaKYIJpjcJ4cJ17uvVp4fY
aUbAQ2PeYrbl7MUUo6iMIEszI04YbSxzIKuGfcobDl4YnuE6FhgNo1mADd8E5tKy8nTR98s7fr3t
193Lx6MbLxmSny6fvzVrPtfvdPX1ZtskALJFQ8Y0ybIBAhs86/9zc9nXjbna94u6g6lT5JANT+7o
mierU0wDLx9kEq6fQ0k+fn3hYe7wKku0g7gM1dYNRvP4M6hh2MZIhf8Pc2eyHCmzZesnogycfhp9
q1DfTTBJmUnfg+Pw9PVBnmN/nRpcszu5dicYEaGUIiUC3773Wt/St+Y84QQhOu2blHVinjg687xz
OVu4SjrtIG7+9NLHZRA2U6SkjyRk1jgshzF3mCwmSJbY5mLrh5M1R4Tqc/K5p+cHuytNOIIJ2ejg
jUbbzk/L2T8HLQ7yE2svAa0+qOf5SosSniImNJrWcB6hf7HbRxzcAX1t+KTKNp7HzxwgWP7rrPRd
7Qh+IGDlSFfLd4/6HiLR2OOdTLopIJ6Ab+0sn81/fkpvMOIkAPRruYiXQzGRi7X657GHer3SxuxY
zVfyck3jCxErwKLRRrm9+tdFrQ3BTzDJewLIeiaHI9c5Pf9/HbSoLI9NnrA5m8eCFXANG7Ph3zNX
s5gSOrByI1c/enYWmPhbdIftZaz9chxZ6FvGrEgDiloB58k6kRxb2ryMp7u/38ejRvx7tjxH3x8F
4PLk//oab/7RxKZDlGK53pAiIE/LYez7f50tD70WpIpS7MRxP8qT0TIULoXV/+tsec5L9L1ueay6
KaCzv7cZwAJHn0yGLCN4t81d58TU2UE8wkQHA9xhikAqqB35PzTcdNGdKsAJ0yzqwixC5Tg2b0UM
GhB4XXWi7vB3o5/fj46aLv8cah9Ag65NjALJQjiTKsAPbSHOkIwLZ1qEZ3NqH0o8CCgF2+qig1db
JSUgOfKzRSfPy6GqRFAxaizf1VB6uyLXHLKZS/c8Ocr9e7Y8RNmmb7353Zkl8euOloB45SvizHXP
4XxYzpYXzTi71tgN963uIqbr4i2dMjikMgQEN7dWH0rztzGW9b6YdPOBmvoeMs6voRvyfazbULx9
+MAaU9PNlEchb7pLL3asB4c4BgmUyNBGVOaPvJVfSprGhcmKd4xlT5aZDLV7EJ8en5S11VLDKjgd
W6t58Ast/A4N3dkMYwPaqkyah8mGn2cbA0NJ5K+HpEWFW8qYwIraC3dQyQg9xxM0kNbuovvZLHnC
Vp7/KnQjvtCIk0jUCMgD4yHh5+AkC13l7ZaHy2G0+7upSzXUbmhVGtwEB5BV8rYcjFKb7pCQoqJm
CZ0s1hor0zfCgTYY0feEMDMmGxjXdCSobki3Jh9rg0vhpR+j4eAFxQ0MQXpwDKnVq4G8RVrYqtpG
tT9zgv59IGYKNJLW/iDCpoE6P6/jJzoBOYYL+u+voh0zwJwnM3Hgvgacno7rcgbqiAhzWurFPESy
WvWEJHnY22zxEB1y8KzCPZuKOsZt6BuPU+ps8esxc210SEde1xOUVxBzqI9tfvn7ZIAK6Sy0jZh7
ltncvaTni22fkdpas+Od1jPnjGsmijlMBd8Pj/B+1kbTfvgZijf6LCcxN1XcVngEA4GKqGL6oP0E
OGCKmuOIByemDxhnko9ZAGqf2Y8RXZqyjS5xZ/xqOwN6RIwKap5cSAh428jo0BIYMymqDD/LtP6w
m968/D1kMUMOph0otgHPxzmAso7oSeCL9ILmVfcSdvGDojTXMVOd2H6pv4e+2IFOTk5OT2/NRHq/
Yu9WnuSEbZ/kwJUuSnOd9712MqxB7CvHO1Vx0v896F0cGutM6QVtfjLUba37QEfH75cG+onpMXXa
fOaV4qLjBIFzzg2XNB6kvnSlNkuJoek890/FsTw3iMpbF2ZHOtBcVGh1+z/LjuVhAhl066f2T7FI
SpaS4++p2xTNfkpTFCSs3X5vBRNue8oSJrGoiaL7an5+Wb+hnNSnZf1ezpZDZAHQSpvpwEqMghVP
xUdjc4uFUfe8fBtr/l7K6O7d3la7iKx3Aw883yi3MMITqki0Nq22iX0hdcKytMupWRtyyo8mEtsN
DU3kEhVsCxI/GEVnaF6NqknXaCwZb4N3zIxGnXLHwKbklJ+qQEkTuu1v0hLVKZlfW86KbmB8E097
ZNAsqKA9+NQspy0OiAOmnQ30QzwDy/K9AAxDf156tXDnhYF9/GeJ9ecKclnSl+fgSh1Qiw1ACBKi
OJb6cqkbGc58RlkPdXIuKhGcsSEK7D5EMJcoOLHYhDd6gjMRAQEL8VJXCkT+pLRHND4mC/JIWDvI
pubDsn6IeXW3u+lLYNVCgcnBmH8jy4tp7ZCSGpWz1CJTe/Imjt0s7ZHzIS5m+c9S9VDBOMfYOSz1
jj7XQXjt2tNytjy3PDSyZlNp1XAQgRM1h0J2j20EArJouo4hvyBHejk1XSidUqU7xhzI3jGxnqr5
SzKTpXw5W54jlR4cDvUzlyovLAeSHvpTPR+Wh1oAvAFZAc7ujinf1lJZh6TP3aBImsAp1rf/VZgn
yN3TOL1khngsfF2toz6q7mFW341MU+gCiPK+ZHcXhom8cybzffCVcRYSRMiAmqfVvMeeofuamEKI
qkLzqfALV98Ewi/WmTY+Vx4xn6YZfBiCpnHCnQcXOZWKpxiVhZ3HUCrKrsvB8PMZ5wgt1ivUNg5r
876qGhp/bDlg1LGJmjWGy5nu8+MM14SaYbTW3VCj3fJadCA4ZxIGD8NhMq13ArL4zJqxPHh1Hl1R
Vr+NvpsdWtjql0QPaFPX5puHWqOf/O0QDJcgqcvdkDbeKUVYujItIrlkXA/My8eDhmibOtaG46eA
JxOSA7jSAMw9xH8K0NgypvuMnjq6Fwl6XpQr/illsVwNRrDVPe09Z/N+8JKaXHYdogryz/gmhy59
LK30BTBe/YEgTGxlNj4ZXhCAnk69miz63rs0WvqvgzDzTwuYJTwz8kvigSakPl2k0Y8PKatMi7D6
rQ96bmAFYy2/EM9NbjfvzUjibkl+21pZA/lcrUb7sh8IGIvVIJ9U63+NeFMvyyPCx4J9lzNr87Db
OunkvovWBw9nuNbJrDP3fc3FODwI7IkbHaagncTc+ipDP4jhHsgM8uBsfMtItHktql4xVQcsvTzE
jIBz3XcfudCS5yQnMtccoNK208bXNPzsniX2tSDAJO5H9dD5DIJkVx1qzw3XJffONV5x75oXWJTT
SCOiz/4M9bx7yuoSQXDqyhfbBpNM4eNes97xj6X+SLlZ3f5au3KdQX1JXNSV7/Mw4TliKwdNUU5+
tVaZjVZhJBYoC5JzNubpZSy6uy6KH7O51oZNRqKCpaudKnR1czMGtUMVj5+JLpivj9NrmjLCsqGt
vmZ+dskjI3/AIla/hl2DHUn0z2AXjrKx+2tRAY0mdj5A8tuJewPU7b2AmXUZR/1aas+NYdGxJoVy
axvKOM3osX1W2ZDts2eWRLJu0WJRHTn6OrPo/IHKE+d68r0zSIJ+B/AUnE7xWqsx24GQ9195r7Zo
jPtx8I52TTrCcggmRLmJYm4WdHI95iK9DTaIWK/2AoSsPe4ML0N7zl34UYbRIypschUVAfd4bqw7
y3FWHs2jI8SyEX6Er97DwmW+WeXQYyq8/Tae+weGiWyCxDVmtpa38jGVE/+byS7vYl0NRwV8RhBv
aPYH/Hru1WNLcx2fSXd/Dp2mfppqAiyU1+ZnW6shcs8IwLwqd6WRZN++OMXJlP+wBUdmnetQ8AbP
uahAl5tOdMMzpu8nz0PE5lo0pX0VvoSG/Sx9fbxbHrGEolyyWqSv84tdXsSbtke9DX/ziYY7cQ1p
F1yIbaSxD1QGMRk+6tHYS4D9umbeJUKUj38vrwn3EvhzQNB67dnnoZs6qvsH6YDgqXBhXNV4n9Iq
vC7h5MvBn8LfTmr5pzr5wiChEQ5uxDDWm+ipybLkCGhjT/ChgkzqRd9GG74NTvEYmJ3+Yo3Okxcn
zZPntNrZog+2YTyKEQMpfTOSeWnqPflFSLEA+PqsKJifBzYe42sR8Mbk6CG7H9SdC09jRUiP9z64
sbGZmgIIkUZV6/BXN3uyh/QUdk+q+U8uYUld1KkX0TISsTF2UCm/QB1RL1JuPbfPn/XkVuVSHPn6
5ELIebfvizG+CWcEXB5E+zjztIflkExscGjI9aN9D3F5IO3eIc+pHR6dNlYvRjHDYIf+YXktT41L
2w89QLDxLLMqvoUw1W9COUxG3JLx8PwwhID494UcZCR7e/26PE8nGL9Hj+FMkgl4XQ6NG2qzkGv+
tBBZgucJtxLFfJAwtPZJm31UpHfoRfdkzYduYr2JXMJV5eBCAOqUjbRBvi+PaOOJLTHmQI2tfrIB
J/fBCXoFARk6wi8SgjDaW8T/Ji1c9DFVV3csYfdZ8/DbsobpopyJv6F/gFcM9MycFDuI+bTMu+G8
nOmuI8846v+YUGm3QIKzis5PhSgO4/qxLUGlzo+YY1Tn5Syy8USDHRjXSdIjghi9drwKylKySUxS
K6LuwH5qvIal+tV1ZnkcUWrcOzFR32VXc6uZH055PN5HssSjH8Rvy1OZ4RTBCu/TwUly7ULrlYfL
P1MSiMnyNcKR0NBLEe4yImPZHhD4EJpd90TuaHiX4XINBI+Wp6zZD+kiljwvzxl8BIFogytYXl2e
Qy1KLRXIewhT3dMkqBCioqPDMH8TSRvrHiP9dnlRxuErYQD4QqwIjRhb9Jw0Fp2UqKc2ARPfupq2
m0LTOvo98a8eUu+zWdOyWr6kbIT31DFBh8Q9PCxPVaSUsOAF5cGPau9JQEjkY+jQnvZWnpP4VyYP
NRqDArmklqAAJPh5YxnZcMQ+KBnA476QRJ3pMh7XfppWO5Vp+b3CwbSL4gZLncKYVgjXPTLQFy8Q
peGCuNMOzkyNs8/xiK8avDv2/Gypy1xuRY7tMHSLcxlY4Um5ZnQXkCFNJH2p2MBIOO2+jcED34TJ
/qtQudhW5vjLDSCKSSqNanWK/0jCpGqTdew9Mwx6nUmdbYwWSKNrPthqfO8MkpgLiQSe5MBVn/1O
KNLX9jQ9+pnbEmMCdwIJN5wQakHYLG56mgb71U+sZA3rh8KnQbo48rsso+nZEdmdDFCuBnC7VqaG
YMrVG+RelmOcw8c8mX6QKNrr2IC2DEk3dV9hAFrrDCXglPlk8Fm/7Fzsqhztu9738VMKIbad8FEU
XJxT4f7YUzQdGk/BZvTUj6VCIq9n7caYlXtvsOXNnLDKDpDlZ1TGI5j/C1Kx8zgY/ZxUWm66Sv3y
KDpnlWWwqywsoRq1DaTzrMeGmO68GAyJNvvwNPbr3HX7sxHMIa4QzjYgDWhvVXcS1SC60Rzu6BDG
q8r7ZRTutMoss1r7cnpIBX7mdsq3ygTtlxAh6en9m1nQHCGUbo0ga2c70VFrISqnMgHvMw1XZms/
Y80q4GvuIdScPQFvT+lo++De7FsVwxBEkUMXL0BUZ70MZoWKnKwxrRx+okQ8SU2KTRXOKU7+fNsu
GJwDpWfDh7Q8trGN1Ah7gzdb2gnePfNcTehdcOqYjT4dZFN8A7WZsZCgDR1M2T2/7H2faj/DOQpB
q7LD2Oe2OlqwLXaOqcWHNjGByRmz5gLrRTf+KevwOE/ejCGvb6jZvpRrMfs1jJ/JreOLGVABkc64
QqZh3lmdfSsD7Hp05Rv2c5YH3c+Vm0qU5NKg2avwZYdj+4fUcyIBQgIDg8I+p7mPcXhKuD0ybRjo
KzgOrki4GNW2FgKMEHEE2HCgvsXPceZX+6EntxjkJVFqzrBOEaGkQene9Xl+R3QbBO/QelQeO2UV
Rbe86F4Ht4+veB6ts3JHjP0VMP2MkHK3Sh5QtKC3vEn+q/syq76r0NtLOMeza3G/mEFk2JK/Z0I2
LOCIZOa+aNMrrhwiE9uEwqPyngdG3SuYM+Ght9uHirjupOzjXSciIOoOKkRa2Il+N5jZXiXFkb9i
snaF/h3UbB8T3SDeCOxkMtRXpyFt3R49edJaFwQeRuGi5HPiWji1azRJ/P2FylcDitANE827rAnf
c9ABRxNAMjN7/6xlKqI1BD2ILIp9aacY8KEt2zD24ynhY1fwP1ACLHGEgNxL33D9tjs/CM+9PjOm
oluhm6BcgVNhRF8HKgufUk+9JJMzu7Apv8VNb5nV9jboGrejCaSSAb9TW+gbzOZ7PMUHIjq4bBRm
qFpDwswN8q4Sf2RVmQ8h+S4rUWUFEGYGJkb36sG6Wju4H1cknngb8IcrtyE61KjGE7QelAaEZxRk
UYYdTWU8rc0KpzgCh85DKEV7ap1G74MB73t69tKtZ3PpU3ysitH4XWXuZ1h6PxrCNnovyUszYD1s
sWi4hHg0U/cnVnzk8aS9F3kXHpoYR44ux3MpHbzOAiX3VIFEbXTQkU3mb8zyMTP98UmlxrlFvyju
DK2ACEnlSq+we6n9uzInv1GaenlPAOsXVbr0JlbPID5b/KVoow5MESW3JIsJFT/wNuaaQr1JAeWq
dPWLCi1auVKNLFbaxL8GJN6wvG6zBgkYQI6N2fqPddR95BjdL7AAvsrWvonO/DNphEkprXiovOYn
oJ4cdDodKOYqp1NbBwwXkv/pzXV4X2y/olwzN0LLs7sE27Yfa/Ee1rG/mmL9mEzmfW7Y2743060o
HZxTHdnr2XR12cPawOi1IA5+TR33Lw8Sutbk79OkdsWQXE2yPsPa2teQ5lcIamKP4DjbSR8r5b54
JsOY0TnmBvVl01rcmnR1HJB0MRluWRCdqyjTrzAm6T5Ok2839FZ6ZL95eYmEXVifZAY96wFO3zGz
btZEgH0uwj1yixnDP31ZheWRZIFeJxRbeFFvBUXVKMsL8YI3mz72VBNpZLUC8XSb3bJplwnWtsrp
wcP1rgZPx4DcFORq4+edsco09xgItu0ZV7nUdW2Wqe3COOfTTXDS2k7o+oo4e2iSS64bXOVkGRL9
4G99jZlfsjFgz8LgOQ+opaGEcEH7OdEj05zTYmXoFhP3XKQDWiVxoB3xZpeKW/NovTUmowCEgX98
PAF4sxCqtjF9Av4W2STLbRQ6r2K4DG4DoNhgMRmZrFm4y1vooeuuIwxDZTr9Dhdme9QHH3lJalPY
uMPajIisiZ9NF7ruhEQ80OSzrxpybVyLT7VBlADY2RW+lICKe60n/b7wXShxUT3S3Qf4FY+Tf3mt
DQpOpLlsWspso4scfL4+eni4IZO0Nbf0FtHhhrZQuEJAekcfaOeP4RkqMXuf1MvXoQ+xmSSln1Ti
hUSWwSJmPtJnG2CdBrPOJTrTcnhCdInmL6ttxNjTN5l2z2EIwKktjvEQyueweYqFF6/9KiatibXI
11Y2lYg2AVY0UqTtfU3XMR1+Jfa3Vcuba+D9p89kkQGDhaNtWNVRHfWDbWM2J8Yj5pez1nQLPjjS
Wm8w/zBonLFZzgQzuuLOXVZ/aMnuJm9Ij3GJth9+wQT+2R/v7ElgyLHQUqQaaUI0eO+ViTZBs2m/
t8gP/IYKCRzAzkRLQzFi7WjNgiKZabWtzccl7OTP2DVQaTMa5mw4VyYeyNykZiv8NaqKg9JqKOLe
mS34tIWhcW78DWIXkn+iel6QklbtB+H80rL8kBmWs2t1bmWGM/7uYoOrIrDlzClZe23zLZVlXFTO
aLogXmMVeek5Qe++1VxsL0UaNgyp46Pup8Ta5Q1umITroDCL18CKP4kW5VdJRy2gY7kmDJDGgrA3
JIb+jKi+MCbedKRpKy+L7q1JveSO+WpVzjorcnvVdv4fU0SfE3GzlIFtgtWSK68LagnSYECCXpn8
QcjNJaxg00b5tcD3gEU6vhvkYG3gs51KUtvCyu2PEr/SNtPdXyz3920d/IrBhkGzxd+rt522jkqa
AqEzD8NRx8wIO29tB18iYmfX4qFZp56ctjPAwfSFsZMT6DPT2Gv+aCLSSx9qAldDuHir2nAA4zP6
wn2O6qJJzVfTSb7JUXudRtqPzILjEEVgnsTdQ9dwr1XSmk0YrIi2TmxVb6qd4J/R+E23YPyilZgQ
WiOc2xAq8rupi7OdDD8omcgGKJNNlPr1zo8pa0utHlnKIRh38YASqDugL2yA7GlUbxpUixqp8D7P
YyaPWrFtxugrtvB9TExOez5idNana9jxo8OquA30Bfe2Ub4hJtoE5CPkZb/pGuuABYyRVYbGIC1u
fS1dyI3mqa4APReZgX3QgPiftgjClOCqsaIPxhu7XkN0LBL9MsaputVEfqkx+BhGMntbxtUQdxsj
+dMoh6ZhgnInkZ9l+6Q5skctWehsVgz1oD2TQD9ubTngIKoplkiCgZIXsu7kBn4E6ahz0QU7lYgX
zzb4j6BWY2cUnhs+OicrZSPaKqyYmtNuA6u4aVb6mANsejdDuofS3KMKC0hOztU6dyx8axJDbEmJ
vRJgAyMyDauq2BC5dx16jyjNCXsGe4sXJQhgiN3fdYMJwk1KtK9g/pDpGdaGeY23AgABytr1kivx
O8nKIfsRfPFDDfUfEHXxx+slVrThi1T052wK33Sy5KgdzB/NVx0cnGK6Rzng7B2io08+YRrXvs67
LVdEwZtMYyiZxXMcHA3pItNrA3uTpeHb5DoXf9AHeA7dpxGyxUuwa6QNtgKvvoUOfZVGXVX0J8BE
8KTP12VF5NyOBJFVreAy2JOe35Gv8MH4PFnnUxOs2AQSBO688htdT1FnHKHXI7Iai/xlSiJcCwQB
9kq/ysLa4CnbB5P9mtD/iTAFrBSDrpLwxHXiE8fA3dOI4/FateOt8MedN/QQprWw3iCSPdZcPeZI
T8pRszQ92Os5mM04cF/6KkmP7OoJCbJsm4EP4Y+6+Rkh2ajmjnpK+SQd4sXjpv2UAclfSJ9qzTzj
1mwl4kDdfDTBNG2qKeZGnju7XqdJamcJ2nGgOcT80UUre6SeMfZ4Rk+9wqaVk8dTVnMhiTetyJw9
wwZuXbZLnEQQMDTBqSHIc9xGerXOQr5PbXuUVNmpJh93naz1blYmxulP1vvemtUp3vtRO21hbgKj
9ZD5y7iod6q0om2bPScsUSgMgKsnbfQg8ljfJiT+bPz20Wh9/viIHhiauf4mTajJBx8dxOgRXUFt
xc3pqLEnzwP1xyrR71FB7dzB+9aV5R6gqCT7Mr2FWpmvHVv/1Q1EBzKFR2bbju+GhL3aoFdYno7V
D62Qia5uCjw1G77CttDWBF5moL+s8UiAylq0Dgv2CG81rU6s7gMui+IbhVLFlpGABLCDu0Ip68CG
+Ye8LNhE3T4VndhMEX8Hisd4VVQj3i7P3lOOlXtdJ4LMCz5cI50JBNnTMDnXcZibqo0HvstkqsJk
KozRbWYM+g6hRc4nNxd29VlNnp9iMfS1gkWqDO4msnJ2Hje4I9JmrA2S1MZ5QNX73FrlQISxq7v4
3wG/Xj0CvHWVbSIQSGnb+gz5na012rStdIcr7NoDa7lXMcG6kYFFzCb7AEKnxFeL79dlO4G24xvL
bfc4gsmqeEcysKqnzI+gQWoMStqa2Haj8b6rSI2Ydrln+WBcB9PdtYB7N9zkWK6HAfSuY+ymxtNu
VUo/kdg3snATcRB9+zTaYwNjOV7LEK2oysN7qVvFRjfNq0v4RKmGhM+xdw0BlCLopQAM5nm7yIhr
C/2imNNFs0Miuq0m6w+yKPkDgjKmNnuThvMMAWsAmOtf22La5SkUWnR4/XlI+ootGUZaX3wvYML/
V2zG/yA1XuOfpmyJBPtPZOP/nwRHGy7m/wmNnsX/wW6cv/wvu9H6L9CLPmBBy/IMz0Bv+w+6UfCa
gOrru64rBJ3Ff9CNYDr/jWrU/8uw0bP5ju15Bu4/9/8G1eg6Sx73P8RP27UdqJCCn0y2u+tZMzDy
fxI/tSJKojJvd4FMszXhPasYRORRw2u6lvg9qjL4IDHV3etU3FV0zvCKwn91CTCdom8aHtfKYwgg
cv+IAFvb+FDRd0Ot1qGQrH3jc1N13LHJgZUJyQ5JNAgyFqAV6Pk3fK70KLljJJPe7ZVuEiSrXqKM
zLsESZQPV4Z5h/GIk3Q7TeRSJrXebWHvUULpPbUgkgxPJXdjJ7Ntk2juaozeYJ5QjxjzTMuIfyAl
yWuJK40bCPdapSt4TZb/B2L1LrONdUdn+qpPevPkIK2MYpBd7CNOiUPLiyHlrvdHegjMq8llc4DA
OcxAU+r+aKoGCuqa1nMffKX5kwuDmP32B/GEHYtXr/aqf4fgdm28BrPkEGrrFglBEA8XottPjNdW
cgiPMu4gjhlofzOiU5GhnErCVmXpPpb6+Gm5wew4BK6liEQp0XI4ffdUaCj5iuwM7uKRdgPbAKtk
5NXs2qw5asI6FIm4j8uUrPXiqTEbfs/oj9wCf2U+qAe7Rr4jFSHJRv1lMZlas9VHlIJTNjWaq3B6
NNyJ3BaliUC0RoAS6KtMtJ+ENP8At4XCMCKtIV6uL7ODwi+4qqr8Ize4xeAjMFn6sPnnjFtNZyUj
63PU1Pdo0VsqKUvjEESZj9witN3t2FTHKhoMwAlVRzIJMGFcABUFvS4A6fpHHtB7imvM9oGHtUUv
Ud+V47WtdLSj5vRsyOQP1EGLvHvydoBQ+1JPNxIrtt7oV4vFOwo6dnx2DJXQ8vydoIdPrXvwY+Oa
CWPjOuxrpTO3IIlj25E2DKiHyKExgDwxjSH8sT8t2CzCX3L1XNHYMCxcqLrrH6J5F99V+Yv0rnLC
RZKxbaCt10G/9DNCvCEGtEYwnfqym45BN2cmadEeowD9F1QhTMNi/yFNtV2NiVmbihS3b9Ssqkhi
cskwhEoaH7gKf5typBeq7bI49fdQFxJayMk9geO/uohNkj3KD0boITrmZC2rgKiuL0QLxgaHlLWL
CgY8lHn9ilsMtWX5rKjZIlGMt0gyubLfhHptInovg1HQ2EAWObJ4rFrqK4Pk+TPsV9BNbNAI2x5f
RYVz0++ItXUx/WA62Jb2wN41O5PZGMFqI9dVBDTbEhHesj5Fy21cgCmcwWus/Nh8RSFKB7nUjraf
fZKikm80q7qE2Q7rMKzW3tvpoX2FNBVs2kkeM/O3iFn3Uyfexhmu6IRxbNX2N5rQb6Xmf5UGOIQB
6jb6LXuHd4Z3VpPIa+KR3scENWuecUMss21EeydQdx59Xu1H5EVGK5ig61Sz/hZP/t5o6g+9RAaS
9eUn7XpC1bT3LnUOsFzZ7OkZMX/OT4KdelWks7YEFrbjeR/Ehu0dc6SC8uOd36lnMdWPciq+O2TG
NJ0Q8OvRIxkyPW0CaUBJGUimdgJ6AHi3SXCLtkQsXGJRTytDHvKQfYIRMjQcEvzEnStouDj+rZbl
aYqyP3bUnqdsetRb57XvfRrnXtUetJp9p0d4AbJRuIvRayehHpQmYWYBCk5aIYmZ9XTdGkZG7V7n
zkme0rrOmpY5CmUWUWGkIREdaNdXIwl+lDde6ylAVuK9INvdGQRbrJSRvLRMHjc1u80VzIN9PwBG
lNpeCfL2CgngfAbGxbiNyMF7bdInPyGYxindei083MPMe0pNDdtOhOZasAkvB7c4JtT8IyF+YgKI
wzZClC2ZXL3EqahefR+AwRQfFSAhcIzHLmiLU6VsAGaJ2GQmdlNfw+IdW9VxdC17wS1AZCrYV+NZ
C/UGZRGeGVy/eBy5UX0Jt+0Pae7e2cI3+eAya9AhqNes3kejmI6d5iWM3lpxBtT4Hs7d6Vq5bAoZ
RpDcRrwQQWUuqVqg85D2sJ7VABjawf8xGSFhHgQkOZbGgV6tBLQXwfR6FGZESy/qCdFlzwwxsNxr
fbTti/CFW+U6dIktYH66Tit5jOMHEiR/E55lrB2tFrvRu29damlcmtrGblEGERqx6bUny2g/TCNi
5dxUefyKKwe9IxHbyAoQGIbGkwTDOCXiyyWsjeFS91HGtb2rfPh8Q+i9kenO6w0ZZNAIpUyencB1
iQwLb3ozz4Ma+5leEhqXkU2/GvyOfi9NEj+5L2z2udMADHSInunD12AeyKgb6p/CwD3h25exqx4Z
vJWkyxMHZkoFJUVqt8QT90EYnvll3rHRcXH2y2w9KwxXXVaFQGBzWpp8aExhA1QQg73SDflldCmA
dFR1NPeGvTZYW13CoGPCgzLQxrckcqLcSgRFMRuGcmgiWmL2m3IDtDlMmOjG6Wn3qnvyPEfA1gEB
6ODliH1PEO3ReGU4v2/s4Re7FFJaZqKRPdGQaOND44MLngAZac74qRAJaUlFCnatb4lSj04lYsiV
qoD11tG1rgs0kIlOy1OnwEiRx2WpmdL4GN+Ksr/KJBnWOpHlBhKbXpWgXxL7M0Cka+g448z2gMxk
ZHIc6wjA3Io2bNWFH05Cfdbkg7Mmn5IAguVgR2pvif6NOHAk4U591UXMeFQSclA62rbK7EthU7CR
mZ7TxWdiEPjfGN5jAVrDlwzxJrjBItYRmpneulUmkYDBlaz2vYeze8M06MNwjDfsvE9GgqrXieOd
42PQ0Qp6d1mCuBT9E29hk8KZdTxDfyEDlRmHOe9SIE1sFDuUTWm8A6yKD2KE95k+D6AiC6IwD6Xt
PjmIp3n+s0/cxxb4PBRU3dgxi2JQmnifbGi/ba6PM4rsfu1MTbuye+fNUGBSgRkB3hUX22/me59F
rZA09Jpdo7npReufuiy5z+3ZeiG6X4LkzL0JF+vZrx+QDpDd1lUoh4OMFtxw14TmIaBYI6SzwB8z
OYxgZ7jO5NqIdHx9N2Uh3QZSDxUFYNlFzX2GFosWnwvGLyOQxhhIyLJMbV/zdmLD0PfpYL1586dE
GfiNgN2e3Ry4GKLMrR/izOljCx0j1r84SmCAJPzhhAHqs8lI+rBxGq5SH5Jq6WRnDYAJyZXggySC
B2+mojckkFvkRqNzSW3rt+WzYmADvk/TTaKJU1T9N1Hnsdw2EkXRL0IVYgPYEgCjKCrL8qZLlmw0
co5fPwfazEY1nhlTEgGiX7j3XFNxP8VPdWr/CDDnyTkRM57sqfW+2QJF7MrbuwL3qNu0xBg6wHOl
1721qEccaV6Ub497N1sgARVXvAaI4Y3mwdWWU2fMb1PmzkE7/m3ZFu0wJowBTKFnUFA8dup5L1KJ
pGbWX7xl+duaLkDaxEN34XCBTe2OG+kILYsA5oLf3LFnKjfvF/xTE2RzowLqFDAqBNfuyDs52V6M
/ZV6yheA2X2B7n5yH71/bssIs22BgLgIQDha4X61gBfnMQuXv65nlmGaw3GuNPtOF8d4tclXG2CG
a7461n59wZFwI473YrJ410xkQqSrpaI4NLp4i0d4COgZrxOZKoGHmRMl0LfKZBGl7TvMzxeRrjvs
JGxlhfNHOfXT3Ot3DkN/lT4OdfdaXTuUREzR3lwlySmvRKBL/F4HX2wzB8dBBaP9RZYQ0IJsUrf4
V4dnN4nruzUe38Ri4BVxv5bqC64q/12YINf1gbFC9tzN2OsmNNn+4v+1qphE18Uasd42qGOdv6rq
/40sSfdmPtuMuPGppLxtvmbtbBI60mYg0x3M05DvXcN46Tus6xx+X8yCrx76D+z1xj2Dh5MLOHtX
quUwz/pjWyF2Qe7lsM7lpnyf841ple+6zvhsRU7Njh4jHkktX8abhlelIKhihQPDSOyAQhtY6Fhz
lKi71U6YnG/w4jZHd2E6XY9tTU4UofZD+tA6mghhAZ6TAqQuXnOTQ3p5IFXjNwIUuLesx+Y9863X
NI3vzSW5rEQ6syWCuFpOPI2E/mBrM+DzNT4tfomqyHhyXPmuD25gOUvFjl/1gVPKS+vxXqyE/5G9
Scg7UbnP5gJ20mjK92X5TEcTkVx2y0crkF71qk/JEyDQ84Z4DzpJwF7WiifEpCMxBMapkizaOz6J
UY35Xa+MEwtYakCj/t2UPmN82kPL47GRTM6zXolDOdL6NJBQXT+G9UL7oWWSXVdClpA1zNMZclfg
1eZ6mGILCv+z23KJ8eM2PDSq78URd52/kv+j0d9qtQ4D0L/0uV2RNUrjxpaCUCC2tDMIgBUNXGuX
KTkrMXGMqrnpGZmBRuviDNZCb3GXoy2me6NVy76xLEpI3G3t69K96zWpiy0mhVZeE7HteN0+kjqi
PA/xaS9oh5EvfsVL+tGRv7L/IQG7guZQ6hUYiG2kimE6HEqbx83XaHQwWlYKTdXqQddOuB6SCpbX
UJwqsoD4LCw3w58wpLD2PSDm7xoUVkixvlfTYSdLSWVo8dHJuJQGLC/wZXDMlk6czfrPhDBcKU6n
agR75yPpcpf439ha/6jhQ9epk3DEgb6Ts1lCZNGjOTaGR9KsoKpyRS8EOQZKEMFZr9kUKoc2H6jd
01pNBEKV0kTShxy9WOuw8ThTSiv+avU+PpgT1NS8d+OQtgwJRO/vhUEdU/N79pwGBFDsahzp1JIY
SZTe4gjxFagoT/x1SuAQlUPwUZOAwdJrZBZIZuu4ORamHzVj/ostLstsTcsJpRwoMktYj52asMDW
JTmIr+hSbR7VBVE3SMnutgUfg8Y3hrY8tVtmNy0Ssq50RIRI/sujLsiTpLhhH6DyK/FXMPNFQtNe
7Jwdk957hDZ6HVtx8k05nDjUtImmQfP9Z2tYQ73G8LB6rFTUeGQeanMkUcHUHZvxeIvdQL55rgvM
f477WxhwQLHFYqqVwZIjZHa9/A2qIN0i6Ty4e3uAiZU77XtCuKiPECWgJwCk3L1A86XZ10EGntm+
UQ3w6DBdHUlV3pIb7pI0/qIW0w3yikwKEgXY+o3lBZ4/AEhbAK7ebkMHBKlrS0QQHDYqQ7JHglqc
mAJJMgPvsSnhbCcvWsNIlmEPUvq4I6+hhYWskGo0Kg7BnU1HCIYHFwA8I/yGG8v1oZqho55s+1lW
hGtaBRJOZAns34eUYnTRnDCTwgUN0WX7NiYyzvHB8JOt5W6jhqMmdG6kAv9oDBzaxp53MarpoywS
cxeTP4yUomXrm5ZPY4WYuE9XWDlN/Cv+bbQSWmhpJ+E8cjbO9vgFtizqSbWDg+0RqF6z8C/dfj2m
E6HrzbbK1euGojaj9yYP+ozNiCny78Xk3Fk1N0P3PN5aygoSxsAf61MeeiMiBXwIFCrvCF8NKl1n
DouOnGNFRjbdrI2NyU8e+0JjLzrxhus8UvURbnrjcoKmJZS3FSUhzss651Ge0UEGdQp5sLa8l2Xu
P2m6N+HS+CLc5KIQecaplr5YKxuNDtzQ0cjL91oaKZpCHfjvCuky0Y5S7/IDt/g77okUKALbW5b1
nyyVUAQngaN5f612HMM17z4hnr+ZBQvHxkATjTR22WSn5aK6U3yh8RdhRyZtNrZGQNrrVxPn9bGu
3O/O7WHM6zlbUuY6lvvp6jZYcsmXDOUZlDn/rdPTcyys4tiKP9NI41qQ7BF64hdHHk1aIudTzF3E
3Mm+l1PWnPZW4n1i9MyBZpBLvVjpTH9AIkbWjE8amybVS3XnMapKfHs/mGYX4GVi72i4oCxo0Pd5
vBw9s3jiSVDvciCNSNT5xt72UKJaf1PtkzWRSmd3zQmRTHHknCR1PmFaCh2l2jCaS6Jzo8asfcnX
uHWQCDsBLb0azC6aeJKo0XQP216tKKbq5s8FKpWMwCf0dbhui40oPUEbnvxlpaPltrbS0os88wjv
5tzoHRJunySGMicUAQzszgXhvOc2byLA1PFHZUY2CkrsOP2pilnaOAr9UJxYCBWH/MTqZ2+hhgd/
AZMrqZZIlqtNH83LiSadHsBn9az239h1Ssws2T6Z5mjVjbdeuBaoKYQsFY3oHI9XBLXzDbUq6870
c2gbkzUhhzKC4fWY+Ut3FJb8kyEmJfzB2SthfvWi+aNITYBH9E6B2kU4izDOTtHoNI9TUm7jm6Qj
JpnGz8egFJCty+RzeB7NEqgRpF694PMDh689tlYk5JZ9Z1GEkUeG+Lu87/NFoQYmDxnVvT46e0yC
BOJimhJtTP5u7SNP8WriwYCaAxppL23pxOGU5Q2yIKVdYkhsSskDJcivzB7NYOj6h44P1b5cmbgL
IsPs3DXAhIP8QUWzKz2T8SfVBKdpJCc+gWmN484G1cFE7O9cIDYpEDlbaS23vT+yY5/AM15uC1jM
dCsq3XJfO551HSkJ1VAyWcH7hIw+BWxc7ysLs7xNRLjouhPc9Cqsa4rdFjMF0xF1qI0F5B4Zviyk
gBR3aOdJ5jyqct4jdXBDJ0Od1dvkyuWoQ1iJ0iQmzUe/yH8x4Z87LOzZbiJZw2SgH8RGxUVAUBah
gXqbFudPisOdisN69vMuWpHOnrjVq2Acj2oxyOTROEFdlInQ74DpJMlrZzHJEYafs8uwghz3Vtgu
6TtEBeJAqGozE6YSWs029Evrj+snxY5BGyi5lP0cJfHCNrr6tCfjl70lKLP7xMmDMBIhI0PUSZvu
EoubhIQfsUM2cPD1Phhy0Gu2v8MuibuKlh3SzNRftb5iBeOR7ROXPAbMGZ8YNWi8kp5cIx9CSofk
KR9GA+Gm+UaWBonN6M/RarHoqLzs2jfnNcXvTCG9/lACbagrW2+5ZYo6BHoM6rB6VRwZGZmTCCjI
fiYggRw1EdJyWrvJsj6Ewc6jifvzaDz0pIm8ln2HBWhRvJ8ZSkfOGwRpP/QmE2+5d0gHRz3kePtZ
Tbg4b/D5w7BmyBmhWu5Cu0PKmedOGXWOs0EcuL06N9lbC3qlhpsjXzxxU+7y4Kzp0UcqcfLJ53my
e0tjQw2d2BAjcg+XbY0qrLBcm0tamc2tr+wnOfv2FRGZfifb9I+sayvq8BJEur2X7Wjs6ZitwGbS
cjKJm2Z0G3RWkh0mbXQDcy30Jz3RRwYCFJm9bot7TPPYihpmA0bnBYw+vioG9LCKPP8hc7EKS+yv
rHt5aQczd2B4sXjo9BYifRl/r3NBEEd3Z9YrQiL+cEhRpbFvTtQjA27o6/5IAmNWnroWlZwOyOno
rPPz2FKH4Zt1EOWZ1GEpunHF5iRmUY1AfMWMt3b3lsbAPVPT2TEwGwjP8S7V0n/UZgmJwh1eF8O0
nnWqWRrauxbQ6P3E4zZQsy+OYCjfVmqeKTfHfbyaT+ZC/0igocaiqixDO15fQM8UjzEObwxK9dOa
Lzney5zkX61GYIKY8Hm1WGmz4T7nQOoFIZKHstIIJbVy+4Rf94FADHun+q4NcGMRvTXVDQeXPgbM
pe8MnBY78GgyyhAwu6LRL70EG1ORf9AXjz9feNg0AVYVbT9/zQW3vOmm+Wlp8EL1eq8Cu8KP1eoZ
RjYZjrEx3pulmT8WaSw5X3I9aHTtULdedxnciYqeubitc61ch7/s5FV1yAyikBqU/raVceeaBx+y
TTDEMTpGAs8f+d7MHExkiFNdfYuOsaueIWtHqHqnmdldP800MJb3oJVQXJEKps8/X/r1YTV0ta+0
xAs0GIh7Wbi/s5oEX55ykZ8vWrAkOUTayXU27uN+WrznWvjl0TWNBiAT2aZZZrrk1Jxo3ZyzuCpz
Me8Ace+wERMERusYTaVwt5yZgucABZpvQmemSDfpM4hOEpX3Pq25vEuwotwRSENoylU2/teS+dUB
UMneLRuTEt9swoFTAtj8cc5wG87qtcUTeOjh3we9Ocxhq48DffAm4FVEkiWJPd6meKEFduMzybVV
oM0DabsSIUaBhLm0q+7YO84HepG9ZscAGqwB7t3sor1LOnXqZjB4pvDzd3hoaFCnLQdJsECd2TPV
GmPdtiVNScNjGXQ0B3g3QlKV+6PloP23cZ6Qrlu+60k8PqYa9ZxZ/hs6ld8SHzCHqpC5TovVhJZt
I5zv/JPfFwRymIiNEwtQjKX2/VAmx2KosrP8m26gAlI/6QDjub6IOq6Rzc0ljqppn4IAPpNeiHN+
ms8qz7/azmdC2N/HFv67uRhQIuuk6iVV8e7XlXmRiaGfcCBtlGTrOZ1RUwvCF7jibONiQKsOs+LK
I8rDN+yraXgEHMS0+HG+OFdcL8uRmRm0U0/iW2aZlE3FFZ2qc0fO6Rehdpsskcy3FBGguelGzSnh
wjJAwhhfbbTc5QkIQHK12jqYYO2abo3rN+f4NDNLD61l+Oeuj321yIgO5AUPxMDZerCEXAIZNA6h
VUBA3hMd9RhZ1d6TnervBS0UBShEwNkarRNb6ezQwRMpNA3A7RB6tjCDaqZkGkvtX2fp/K7ZSqSK
+AuHvQuzZT79BGaoRfzJ/LKi8xn8YHXhs489ljXLZCOcec7jAgQlaCyJCQLDPtC+GFupkihKvaOB
CS8oRujFDSpkDOdFWMb8BEB0qrOfeTcny719Dhm8bKGu//wYTOpbPyrSKol0zYGHtzBTljbbltn/
Bwcri2YDEeNCjPudXuvfa24lx9H4R5fV3JbOC8FipydG5y+TD6zXbqh6RoKCjjR3CM7V72yLCvOM
ubmByBl3o6e4dVc9QRpccOD0FRlujMBxYNIoNrTsmvZNe9OCv9Q+dN14GLJ4YvRrMDF2W1ZJ2feS
O9pBMLeB27YbMEjsRGyyPNiG6x55KUG2q+LlQwDKO7ei/STUBa6KTvIbO4JIeLjLYu2xc0gYXMz1
WXeRbyayRLJLxSlkcRywpyZEdoa1w74rYUl+aTT5W2orvC9RwH0VxrHqVvSxOimdPemG6OLCKZUx
SwBSdVMHnBdscivsSMSBrpYnb1aDAhL1IuEfku4PWbmnupsn4m1HoTNySl81zctfFixylmOpcOgY
ZPe96d0RcLVEmcYYm/RJuqMMtk6tWjNiGj3fdeutdt34VGS5v2/nuAJkvrC/VCaQcVU/8ngm9a2x
mhMZ4foN3gzNhakCVfrTRfbDu78yOs+97FB4FidWL8ShGmWoyUxcCs6YwDY5o2oCi/Y/tXWyLt6x
E8OpbfQ3pzvPKn6Yx5zJI/t/HpQZRLQ9+YbXUTJTR1FoRqbemJccPMoGFT/i8J0vpGCwaI+HU9lw
IySexsKR3A5y4yl1s7y+APOD0Omfi9SaLy2y+kubUzS7HmX4vJQH25hfOSA/Yg2+eOeMv+XIiGcm
YzfpIA86rU5P4C6Xny9YI9qGn65+N1fGJrn1BbGAWkS9mim2mgzB4PZJeCEgTe5JuXbpq38ASfAO
ENww2llp5Rf9xUb6A1su+SZykx27sRDrNMqLVTeiZRG4YeRZrgbZOp9Y1okjVGtU0SYjomJaP31K
p30reCRgo0FP3I2vCB+0fYJWFqzZeGgqPd7PPkKOmuXNXVNXw0H1/gtRBpSKE/zgfmrti/QZetYg
3rKpjImPxH1krc3jWECCY9PwodjdBoC8v/zefiV1k49V6n4LwJDIZmqMZyz8gp9XqkyFr2Oq2Acz
ML9AOyapMEWiD/fSirQlZWaeFMXFFZjb0pGNmkOC+wXnIixvWFSpx+ZxTfWoi1mpTwvTKWs0v2Y1
xzCLhHuY+/w2jIy+HVbMlCzq9vN6oClxi3vyVFHMHlZ9uLppPV5Ik+wZk8F+9oRbX9z2hgYGtb/h
nYrO0s7V9qWDhZaIXIG75E8ssgbq0nPpl0R8MwrmwBWMlXOfzSwTNND44GZoCpeQJ7uLNGPnaNVz
48KQ5i4lPpJJZfiTY5ayfglKEFMMrxVNuBHTxsf98GnyCWkbNdOt2wdllY9lOQ4HSxJBYA0whdKN
Ivj/l6GmAM5YjyCh/bAmWAJjzcNrHXxEFk2HV7V3XDgG8qvo2wP/Q9g7r8AcAfXBgshxIXpx/qRi
CTJhZeKtyU9R9B8iq7FWOYxabS1RJ79mDG87sKhaTv/Y9BFHYbGIFt4/ZiM+WBhkZyGMvOws8k1J
gMJMN2XzV81p5M4YNoBVHLuks8I0Y2RgzNOTp2iWLG+MUixvOxOuEoOH9V5I8Vrgfjka46Xd7kDE
JHPIGh/jSDs6Z8PBPGMispWGDU9lcj3wE0y/ukY8kRJj7m1nOYj1d7Eg+57LFy7/ckGwh/FjspDv
EyiodIAnBTCrZK3v68XurraG3rPqz7MGY8RPUJk1dlVc8VRazNGwDxeAvNKyYDDnN9easPlbZ2xm
VeleMhxzaD4rxhpaf7TtLe+SGSZrR8wdaY1V1kughhWZHYMQwomfju61VxlHAKBIjaYdFVXl7LLk
iInmthZcRDsdn0WDSH/T7lld1zLyy8Hw8HimrmIlUvsPM8+VoPQSfvKkeaoNbLxwW5aIO0sn6Dy7
lDCcHqWYQQH6HXutxPV5Ti3VHc3hUzkZ29bV61kvMSwxY2aiqw6fjFgEWvnYYlcgehTE/RvhcoRb
5NOr1RP9a2bMETFlTKahb7NWltVp96zSmXlwStvj90FV+MTUOvMv+NTNOUv6176bCDac8kc2rhyd
hXFyax/LuBnYNSkLVs2yrl3QLfGvd1ZCNVpXDETqVR4KrTWIGmG54jL0OouKgQ5DJG1ne2gAmwaB
BT+10ywOsw8u49zHfzOXtI8RqPSh1eg0fv7exgD8+SccvcRnuRYTY6CVORTOdWDtn+be09paOHPQ
FqIxYBM+GOc40ZiHsXCOtCxHwaFCeCL2Va+Ve5jUwFzY8+Ytqdg+5q5vEiJJhAJOn/bYb/sQJ3OS
FweWbsQOxA5Wqd7cG7eJPDouuJ5Mswkz6iX9I84K8r9ZFENKRCRP9q2Wnqcnf0V/6JGJYlPK7TyW
pRSrnJp2itTezR7Ie5WHCksvXjFAQLHxWjScTaT0sJhn67GopN61LsEMUmuMqDXUH6uFYIm0YsXC
SmFnD4zxnSEdgjhHy6wbDFFIVY3BtNlUtj1JTaTytFaB5AtlkkrF0QBKwyO9Pk+e96i7OrKtDYn6
c31lou+LeN2TYODjXto0YNt/s5uUSGSBjtXY+JI//7Q6LR8hZDWBLBi0FgQn9KtzUhrQIovpU9Mb
N7/nmVeuXBBBQxLW3Dq4o+rmtOX/tQk5pFnbECITq3hfE3ujNn7rmPBqtm4erXrDpSuDmIXcObTl
frbRP+Rx9w0ckJfsRo040JhBHBVAgg7UwPTLJ1X/Fo77qkoTC7jXTzwaZpouV6ljp+HkTkmBTMhT
1CyCH2e9e4fS40MWbcrz/AP/kj4Egz5DYVCqjBRUjwpdexzonk8/12mwwR/Uw9FB5Rvla/GdF6jw
yb/CVvzQ1m5xErwZjg1rrHKHrdZUjyNvlx71bJTiLGN6WfHZsFJ5qGsNyY5Fx+BB5q2aookYhaAw
qCC22cWM3MR13mgF+dP2JRlwzwOHshDAw539ufxUJglb/RHYaTbsvBlI36SwiKTbr/TzpdoQonbt
oWDnqjC37M9xl25/u8cSg5mF7CYviPXcOC42ea/kxTI+MaG86ZbJegU5Juix+ayPFMbISD9M3LCt
uZIq5WYwNl4BwMxXRpVu6JPbTU2pjfdp3XsHwx5OJLEg//K065yuaEl7KqfEH5p7aloQjwkR02PN
vAfbw1mO7yzgMojVunEGIHSqAaHc84zbpyTPXwatLxgTpX9gPYILMNN7JgjlwUWgtEtlw6SnYBW0
bfM3ZTR8Mq27GiL/DUinOepwoa9GngIa0JbvkkHDhayRqMsSlEOLM4T6YgSZlSZIn5HBrHrmRtso
516laLcLv7iH2MT+rMS3wXYtv/Dz7VdtjQ1EzU82qV53aAMCi/AoPP0MFACEW7tCH6r96m9BRIZD
7m2Sz3d1g5UJ/uo9W3JorkTVIZTKn9Z+Oa7MFhKPffsT8qY8HOLyK3O8wBZYVUvNW4703ozY40g3
cIJXPmo9rNl8TKfiOcsvICDvfA9HlpPh+lq9uGASqiE/z6J+0eRdiq0lxPJIedgVoTsO89F25j8V
e/wG0Ole7+Ik4NfKCxEl+KofNKf+nsonT46IdQvjMoMPPjVe2V0x19/4X74STZ51We3J9YD0VoT5
g2BiFlM3Mj3YVTyA4TMh8oiflbOp9FZ5Y33r4KoGhOq1KX63PChc/ymzOWd1UcD0MdIDYtPD3MTk
rpGFiR40aUK3SAPnVyuZXigD8m9a20VYeQIBk/ZgUS2Tygbz0pfp70Gr2WrwDVmumg3pmH84Crl1
tY5UOyZXbA5xJ/L6oOJbuAbNHKY6oInWdm8OdkCj4dRCuEVQF7pww3tVgiETSgZG0YUJvKH4mxEt
Po/zZ1N6H31i/jE1/VQCJ4i7jDYV5/eOHQteTd5P2D87tofFLmNZvcNDFNqmIG4Saxsi3PlwQuND
bsSSfdnEFIQEoKJhLREL0IxwlBrfWYxCYTW/OTbXjki+Fr1kAslut8KFaFH4r0Q3WV2PP9vQtf2Y
QkHQ1E3O9t9KMO4qJ/ZRg9d/IhAiU8twGFB4CZuI9FeMwSc13pqpsXmEwTkpKxbsLpUyKjs4eEQT
9YyPTCb5xouRAyvSCnDlziveYeJyyEqEdLGTjf5I0ujJkksScljK0LNAOFjtVwGPDFK6OnmkD25G
c39x48PcaQ4+JKuhrHsaSWfTz8K2/vSujou9+YwHIngQstYGcG+3e5OSW4pvzIBD/BWSRiydkDt0
MQnlxI7qDAfWtr+ST0Zg3oxKXUONUUNqrqcvdnpFBCGHQ69p/npUzwdTGx8EAQNFVSbP/kgBLxdP
P2l+80KQBIHOHOMHpNJF5BZ8XirSrslWNXT6QqCpkEzxDOVn5abPilVNlF1xT5VB3ZMA6+i4/Wo7
2Sdz8xxnB4OtXETshBZMFlp1pyNQYAIheZinct8k2QtE1EeTT2XgVvjeWBin+1LG1t3qqRfDlSMs
4QUQYYITqu/jf0PmAL6Zn5aMvwJbyw/a5U9VWgyIhw+2/SqC6mYnxvZRz99Y3p6RKmYkfqHo10iL
lPPjwsCzE+vJNLfAwFZnbw8DR0fX4LJa2rFkRQPVlpFlDM6uLQBSuprbnUeZXe21lvt2o3/+MDyN
joBzIY1ATYux8zt4ADyTd4aeDCA1poq1hH2wcphYTvVPt3EFexMxE4VhkfvEJEmsBJ87DGERaDDM
dYdfjslIffBlizqJbDRbXz5Ro4Kh1o7OoP2aYzuwPfsOitifunZ+9dLpwQ7sJJitoGh4RqHBjCaL
36CZ/EgS5rDrCx8FjKWxsqdAY8fwlBo550lBTNV2g49O217lDGbXGy5N70YjdhZwOXwpE4Osqgmy
RWZ1hKCAGoZbMFmn1FjZzJXzySyW5W6lTQrbfBOVA5FgMOK5hADQGscZLUhiFM0lMdt7DPQ01U4T
8Rl2Mdg27wgHqhP2zNVxHvI1s1AkcfmBPpBA/A3u7VNrNsWzaL5sKfYsPnjixGASmrzb1wTSz66P
88G6c6kQ9zYpSVHnt0fUfmcKKXYyEvV94X8qAJgYJa40GQSWbRd6LATLcMQkLCQDf+i1fWoVhzWJ
b6gHl5AHkZNriqhFgBJt/hMdEnV03llK7pp3JeWG7Q5GA320Ix+LuSqWtzYFblipB4lq3iTwFxVC
FbRTtQRk19Z7fXJR1x2M2T1OI5PK2Xc+l1Wc7XY4AvSTTvGK/TALXaY8+/vZYwLPoKGFbsDNlM1B
asJxG6y0CsvSLqkipHfJfpPdg1aqhnhaMLbRC/A/0hyuCLBGbJXqT8XIYW8ceozkoY4QJFgqtvOi
e8pa/1dDblLWxPUe+iUR0BBIsNJkvKkBiClFmLGCmJLHv1Qp8w8hPRRNwGL3XEM4fUsN13ghqaxc
X8d88i8GQq9wrRykFfLJTL0LFi2J2n05xIx7Tj/JUqPnEIJu5mG7rt6dZWdWOOSK8WbGUel25ZYt
iNBHwEVjI9hqmIClCjNj6UPsRUiFhyPYRmLhQUiTxaq3VLQYGj3ldkhZYsHbMtv7WAgcwYx9dpaD
V0dYbFxSTBlr3RbPfM7Qn50nw/hoJwiUSonHQbMw/S8kT7gZEqq8zD50z+KFxsiZ8zXKFuTookZI
MCkw/xZT8sn3QJ33tPUVf/JNHzxAB/Bl9MaAmw8VnVYesEUPB3TfYOpgc0pZoRYjsrk0NgVPWTCN
Nh5LLiFdTHPK+248mqP5qXhfEeIjOkL2tx/Qph8n4xsmtX2MN99aTRYMvybPCTf9p6nmvlYAtCHN
gvwvFx4vyZnwwCFaUaTBymW94DNYjfhZrtqM2pytEiN6ZrCEidnNzSF8Gc8tZr0JXMB9s1QDWa0g
yVb/Cw/YejKy5qB8z2KO7N85fVkxiOmNI31YOErBaHQUd11N5KAB7i0bQ1IQIA6WKBtF/lDUvn+V
2WVSvFX4DorAGRxnZxbjFQ3/Ma2czTrgwksoZQk1gzQodtjrs4i1y4Ir6MMgAOIA7YzPP6q+i7QE
1X28bk+T5Dn1aud+aaA9oJhTH2OF4VimTn7OJx72sLfqE3y9dOWdHkV2+T9w6CcbB6QVwT3NRJGk
a/aezF75IpQDj3NafhHnvsW87mzfwzIk0uoDSd9Xvi7iAaxp/zBYPMQ9Rdr0Tw4V0TE+arfzOqgR
OTa45iz98mncPlgE5dC9M3MnqTIhXHgXh9+aEkxANYO+ecPfMl2ytfuDqPFJVob1a16KpxWW2IbL
m+j8+Bas+UPbGUskiVN5aBAiXJeKO7JlcbkzmSRfY0JK+ZDzhEgbY6Lmmd1fJACsShQf7fZW0ESa
EmHg6hnlhwlkWjf+onOybso+SfKJuMDT51hPlzSR9YHWNj4Ay6TO1HoiY5k3TkPSv8CxPKVmcUAG
TVENGWcfp/27mxNl4yvCauft+/mrRgTuMtuXyZjBi8ITJMoQBcr229llsmE2Z0IwiaK6TYKZWLmG
sy1PbtMZV0DR5vXnnxABPRUGoTqxxAm/IbUK5Y73g/aUIAT/bUqiY3IY+KU95MeMAyKKkaLvXBtX
hlqmI4ab7BOX9Ri2m4G7nNisMNPcCCU202PtG3d0EpD393NbjTx/waFzP8Q11WE1UWlqPLIVn6yV
77KONTZIgUQJawbWHgLCdOARv62ayzms+R3TDCacs9zjUKNeGPUX38GYiFb/Nrr5Z4MmPMT2j29L
33K75gG5+JQT9yoe9BT9Z6Z/1Y00LsngYQNDqjsyJwZJcsww/kea54rIyyg7M3v4h0RrPFkaWygf
IxYBJTysq6rNUZHeqKLjnaYKQDemOvpT92ysyX2j0iRKDXw2Zo/tvSjN5SB5vM6x9mVOvA/eOsJg
gGCBr6oyr3hVWN3l03iGNavxArDN4oMmQSmp4T6BVoEwAxCW6/xuy7m61X164TTYG+lLL4Zur/zu
4vkmEji7aCDW2jjeRg29+6Tqe22+EwjS7bRun39S3Oz0vhyFFzGeaB6sTYg8UMl2Ot/FTLLu1OlL
cpaFR72/DMNvRowM06Bu+E1lX7ypsy5L55LDatZXo3EY/Swie4wHQUq15p3pE/+hIlD3OtZkIsR6
b+8WHvcjmUM77X5wmNm5UmgXvMpESif3k44PsRrw/XBKcSp3+nqhn6XwNkmpZ2VGI98V/2ReffY+
5TciRbVrFt7FTfkdJCt0yzgjIgpWK/nZVn7tDL17glP8q8tpBQbWXJciKY8YiJHI+tBMjO3NUVlW
Pg+G8Zbppf8bTfQcCFWX1wxZ2YPvPtI1U9q3k/hQEBoDp68tGmvrtV844AVKz+Xn2s9Ny/7BiBCH
tb9jBFgYjUpqSEuN2FK0McqS+SbGqOe0hcaX3jGegp2SYIRbczvQ6/jJKE/eVDgMHtji2kQPQzuU
x3xD7zGJLb3YfNcIdj41k6yiieL3XTORBlnuxbSG//g6r+XGlSWLfhEiAFShALyKniIpb18QrVYL
3qPgvn4WeGamJ27cOy8MiXIUYaoyc++1nRd4migpl40+Ec2bzNPyHAVZinzSOXL+Dc+gWWDZ08Ye
uayFoLnCAHpkA2OGCuK5h6VAVSkNy6XEd9nqGNVX3FpkY7tyB60ZS+CQHWPR41COv6632tTix+Fc
LY3L/IB8/JKocTrYMdtgZ+guAdnNn74cEjJLcwgcLclbBceHjDpq14q2gezqXcOo6JAiNUT3x3y6
C0UDLAfYmgQhTLIoFY6W1PteaD7JqCJTvn1RGS0adkf22vYoKJLlHODYLe0P48coja1IoxcIWAld
oRRzq0nBgjCWhbdhHdfSfCN3gRWiQJVTKiSjVgHYrbH9NyXHNyfTO0PpV3Y3hDLP3XHqwkepxq9I
QiNTLK9jw3a9G+N20+YRRSH7TqJwwatM7qNjc9CZLvXMvP1NKUK1RxQZMwJtmkPUpajcbRtjsfNk
Y/0cXWa2jQm41Sl9NvQMh9Kw+DD86gFqtfUxLO+xn/nJpS4gWyRp/RIFHHQJTJIrNfJWhOescyd4
jmev2ZiLnQ/7GXaK7k6Qc9BJ1K0Mww+Nlae7etEveMGXlzKizjzb+3DFfGxaUzz7JeTrvmdTp+tp
7UvC7EYDqVfdyPfQp8IZJGmPGbh1wshLkon8mDCOjJhXAygLvlqQlIUvxYaklGafxqbeDW5CsO9s
vUbk+E0TlwGsanrSTcHM3qrXC0jIIXgw7LiVcfunyZhZT0k8l4/0cX73CcgUliSoKr2oP3w8KrRE
SBK3WBJiQguYAOXjdhpKKpsA52CU3YYsEkNfL4FvKj0BxllP8fTdZhwkyFe3Vdz02zmoHoyGfQMT
yS/Xe46y2nibe+epDqF4umArwzIOdy1+yw/00UAJcFl1PRZH2DrPk8kFe/1OoKi/CEwLNA2J68YK
NQKtuMpojgNWhfdmeAUhW76i9Nwm4/wBck1hiYA24IhfclkJ+xpqeyJarm/6BJzBxwCxLQMIsRKu
8PYkRVm33LoNRCQgWkzzfbIhq+RTam5KnNpscQLrffxnmW+apzySkppsQR0NEc2I7hJhK/mQcXuP
Wqh4SnsARqTdhitgXrygkNuRZk52NkSKQlAHd9fvj60I7OlUqn3TuudiKkEU9XKlHRisAlzx6Jwt
gz2NiQdmX81sWTxp2B96QG+uUMJjJdPDQCsAVe9jGM5PhRzLDzPlttiEFieHbZQfBUeTo4YGFTUT
4cewlLyRnEV3zjgzohJZec+yDpn+LhbRt6nVeB8nqnpgjXrX1RSQbzgZm8lyEX6kofFehXI70c1d
pTXhevYk73KqMTRKBBSC4pE0mM3xPdUTbtTGpYc1d4L6XBtnM6R160+fcCgCKkPCCAO2pYL/DKCj
Sb+qd18kip4TgVXVysyi+CNtyl/QXM4A7L0T/Tz9ZEX6/npF9abFYGsk4TAiieg9NX7+eTqsyC6E
hIifH8vfkqPXBWm0E43/4cahomXvt5eBttRNv8SdKhmlK2vOOkJV++DRquN7dBRJCngLIQ4AU6nJ
Gi54fVw+mgbJGL1lEXjkOHc+hrH9zhpwCmZoPsShBUVIJPoBxhM9n+TioyZ5L82aGZcRoTXC+PcE
Av6pCsxLuaOyLB+9MZv2VcZmtxX6qWPYvON0GdaUedumoAdSDHN4k6ds/hFS+e/dW1qp5oWQtx1v
OMIJBXWHBobeMiBjEY49OFuoWi/9/IjWOnwYIuaZdTgnFzszP0gnYeLQMIBJBFNAv46oODT3Zqze
/RJsS1vqtSbp1mMKji+I9Fs7QXI2qUkhkSbWInGYklwfhpaR1b977vrVv1+4ft/f5/5++h+fu34h
+t8/dP303z3391f9x792/bH///v+3W/+j89df9Xfv/b31///z/19BdefuH7zvzyHU4jW4RLwjIGX
rOdxiX32E+OoLBoaRgyemNjOaD2HxXCi19SzKuDlB7rVn7KKEA9MSEsS9TVl2lwCpjFPYbUhg3pc
fuT/fM//+fD6pXAJs3YDiMLXn6ss1+emvRuX6GuYuN7ttMRhl0swNsoSVJNkZWvLpgGzxCgxgiMA
bonUDnsCla7PYar/73wlYIjhoYO30dJ8RM+4RHR7S1j3uMR20xIdAcpXP8WAHEMs4d6DP/z2HDWt
uT7G1bREgNNbvgHGQ2ufdPCYMFYYjjOdmSU5PFpCxCfSxCdSxS3SxREwzacKbb7Tu1ygxqF3CSKv
gDPOIdHkeZ28t7363SJspX/SJOd5CTLXfvzodzPRGhMkQU3aeSC+6orwc6Cn6Y3tRDa8zNsOsMEa
gjTpG2Smj5rwdMvUiLLLjVxi1Yvlj3O8FF6hRVhA0cVORK1B/qwxKWZrlJSEppLVPgfWjFaIdZ2Z
oLmhkv5wSHb3BBTz2WmxRYIOEfWS/74qlzB4UC4gO2s43hVB8RmJ8fsqR24TLDHyiax3A7nyMqYb
a5E035byM6CLn9e/9Yj9gX6SJH+nRplESD0109mXvHEWvFb0pJQULnkgXWK+czs0T94Sd9/BLV3b
8/eU9NQWcVuvU+K2+jk4akHugAq9b6RXm0SO/p5llEgc7UBKN7YpBWLNqJRWJGHRfvqoKwCqy9to
coyUxrrJdJIGO2kbjNHr9Rz3A34QA6Z6p+5dIW/RpDWbAmofgjp0hX0VIvuhgzcy+maSCqKnN+qn
EmrRKvDp0DqxOrMD7FGturt+wLhgusRqmT4b59B9njOP8kKgDWJYSmeXQnDpQaDwqZsfXMaXbJzC
faTE3jLHR0AmYBoAVbJPii6jazk3tRd/ZvUUU7/GFLvLWdt13XiKTRRDZZAjEwbWsHUK/YuTC2m2
4ocsBvxmVw+8eQlEI4/CrCjVwZkd2nLpqNAyI+sMkkZsg3YBDvEKzza7dqod3mAnRrUgWqtZY5Na
oPdsLvu1gWof5ys2Yfm/IWwxGWqC2fPao9lGpYCfkO9+onuC2oZJD18kOibX6W5Owl9+YIDgGFz6
BW7m01AwP0eTnZzVusd4uYI9BqWrKl5oLOAUZVLckoTgr5OcPnMY8a9f//+okRQb18+zbtH0DjT0
ILS0CtOSF35iPuM9l267aWwQ3dAkngxd3NgSjGSNlNzETt+O3rCCEMMVN3MoqSac9VjTc+tqLNws
qvI4NSAhen+fVtY3bkG17u0oPnBCHFriouaAWrkh/hY5cweEVo93Y+kfAuVggWkRBvpLIB6a1+5E
KbMTXBmKQc8aNKQ4NUXGhSTJmxGO2TJAW9505M4nXpog8gZspRo68MmStEGIAtuBVgpSqmyTy/k1
LBeKtVneOiaUPLqJgjBkYEMefCK25hV3yWV6577R7nsqMZ/TWuR4GMscX/Tm2pK9yYQ1ZeWeGROy
yjJF74bWoQ84IXEC6dDEOIXQ4X0iri330jROdEPsqm1Yqxe95DhCww4UHL3ylt7mRnq5RhmXjCeR
qwHSQ7LuKx+0IHpCclTg7poxhnCWhuttf7KUWBPbl1JBNeB2NLiyW4sbTkghs05Cm3QQO01OUsX3
pZw9yhrcplpzLgiEjqFnCGTORNgKfnXZwHQJjDA9JXnw2FVMwNkzTitg5rcAF+s9fa73IasvGbvt
jRJfzpQgK3DoJQwmOroMuO02ksnrNGGui6N4Zysu7Nmb9IqewaaYc2r1soRLTajhVFmgeMv0RoyL
qOgTkTJIg4a7LIiWtyrX7dLfSg9Sd7fXZfH6kBZiUTMRcrWslK6ae9ABLI1/v+OfL1TT79KKf8mS
K9lm+ngKJoy4hgsi6PppR8F9un50jSEsxwoOKCmDviSzqZEygBxq38EZ/jDrYdw7495284JaqseT
VfLWecAkdrrBq8fF7rwY5vTVDGCrJtf4HUXeJk/kXVCnT6EBHsjmpom34MarfZNzKH5CB+bzQrib
JcwkYslCbIbe3sk4nRtHPnhj9Dq3EZMiQXCEXh4mEyO5QRIo6XP40zBDdKVaY+wb2Keaz0VUJ0QP
sMpIeyAoKSmeQ2G8uXn3TUfqpbKGDXPh8Oi3S3Bkupp1/7MMsXZOUL55Dko4V7nbeZi+AHKWi0FB
bep6zVobksa8bC5SWrZTMdKYAPANYvreSdyVkdv20V4WnEr2lKYJfIoyhh3p0Gu00Gn7dKaCkCBS
DUzfNxh2YnxHTo5Rt6XFtu3Rsadx8cyMGkO7UbUb2QXVqSvJ2JuDdm3amTpNy0OOJPOmdwhdm22y
PkYvD7eB/zkUVrFmFG1Q4gn3Zmm1KorjlWWF/akGAa1UwIELMoaZpOOclDunJ3Kqk4PKxLEeu3O/
BBNPyPi5wlqyw9oASUjc15yZ56lo/tSLe/T6W/RAT6Tyn6+fSMRgq54d1Z5p6SVpWX7cxodX4D9B
1LyHqefSwVqMv6R3xpNoSPDRzakfHXF0FDSX5X22p2SirU+Gd0GggpthXzNVAEQhrQ413dM5Cisy
PQ3Ifr9n7OO3ZElVRLS5PnMra23ENK6q5boaLPlstRBKpB/fZi7aTYqGiXjWbYNO7JQsfzq3uQP0
g/1cz+N6Kp0QZQ87DHNejn6S1BvQQ/ONP42PyRzKjS1K2Hq8+KWB25Xx6frJ9UG3abeeIIiCcTLG
fd7ED33WwsIYfXeVtMhCrnfnnmlIbYKis92U1dp4i7izY3rf8yp7Ykl4X7GPLXercDoaHO3r4jUN
Rn4SRlmcZOoS4odPZuM31XPszfYODWR9CN1gr3wOeaP8eU0japPZU3SsE/CmV8apXdS32L3Nfc18
CW8UQX89mxfsM99Ns8pyxHf0v5B9TLDIfFL5Ik1KhpNXtLc6cuLoclPto8AMn/qZhdcvUSqMs38Y
0eSfxhE2jIUUgZH8uE7nIT3q6JQOE1O5ieqNAg2/Kwo06XxGcbZ1DPOPsuUOHQL1rMPdj63zcM80
/tT23dke2adAdllXC4QpyyFfodRbclinsLyTyqh2Udx9R2xHxBJj7Hnh6p/9Pzh6XIYZLBMzyB9z
e6Rh5vCPJEtVWZu7ajZec/4ggbn/8+DDcjiROBPsCu48BBZChEhQNpYBsROy0+XGCDISDlyJm746
V7FBkIWmU4zHFxMBwJnEeGlHg01bQFZo68hNPg+PTR6jh6u8U9TJ+8nksjSSbF23u7TTyRGxLJM7
dZdjhN6zMpsnvWyq+vw1QaK6yiCcUDSw4F/P7hhUApR0EZJJEp0A0DCJz74rE08xhA/PCSTDPvnL
GZxsZ4fwhXzdHvx4XpO82a0QOrAhd4IDcwrQtJP/ff2larmrXD+6rux/n7t+atuUEqmr/vnecbnG
rt/x9wf+5eeJGKFs2tpRsi58K3svBlXu6qictga8+Pe6MN8EnNEHr8/qh7lSr9enZSfNbSVBQ1w/
nbzsATdiicAqre7zLv2+Po3XHjAHe7kd+I5m7/m8e90yAQ1VO1zQtWMUFhgSnVwMl+sX/n61827H
sJXn67fCuKDmYZPn7CMr+vz7XapN0mMl3Us8lfZlwvu56oyGBvzyqTV22K881a+LJLAuNcz8C5G9
10/Aj9iX60fXBwMLVYJq8ibypx0ztYQF3EcbXIiLraf/ftAMzvcqQmODzXNu+u5y/YbrA50ZcWmB
Sa7rBIxI0WHNiaQH5aB31QWPw0vj9e9JSDaV/+ufZNS0uDXID187qf1yzT81G3nOHaodHKSvf2v4
a/MBPR9b2g7EpqJ0A1i/pJfGGDRi0Id257a3mPSZ0eYA6jr8ZUfMN81RW+hi//lIaISQc8pAefmq
64VgQ9ptkT2GDhJJo6n8tdea4/H6MLCIrYQCmunXvn9clAjUyeauw9LETJzdFZTnm7CIT4goQcyJ
qKU7dH28hgFfk34rEnHTcgauELn18fqUVzDu0ii1jU4560h8/o3fhR1GIes3D/5gv7CBPkVLDnFe
5+3x+tH1oRFtehwHkJ/zodK0hIuqmdd6EaF6+eBjtqJHidqE5SO0R/cIjGkGkNu/9q3zh6oxwmBc
/BktitZ5iHr2p1IfU9rgm9i2369P0Z7ycJBzcHJUFLsstMvjSBbmGvgQ3JXlU5d9NULYHOQPLh5x
My3Np2CMzX3YjTtn6rDZIgxuddWsI/p7iO2AKNTsNVhUwEpFis/ZmpdHbg747TkQDSk9Iu2d9X9s
4sy1es+ZmG/GRcdta+KYUI7QBAtL5+wYDVMkcCsbMkWXi4os3o6siJgkFMXuV7oR9UE/ZfzdxYEn
iqI6xp77ZdsE++YFwfTXf/6fd0C9VB3g05Dgry3Dr5e+gnJ0fXCNYARmPuFwxH9GroJYfJUv1wNw
fZhSVM9pbr4GTnRw4AAjQ26ob6OaE2/fzs5ZjVmyR9KalnyqHzI2gYhExVs49q+gUNvt9d1kw18e
r282NE8yOMuMqG1AD5vYcHaTL94DDxPomGIJ4RR2xA4OP7d2jaN/eU/+dsZqndVgQKy3QPk/WUlX
UfposhsgFEePfcco6M6MYfBtpfnz9U8zgZaH1Nj98zqWxp/ZZO28IpNL73NkWP/SK2s7Gtp0zwFH
WWV0C+DdHudFTK/BSDhiqwzjNJex3ibwO3NpHdLFoMN2FLhWFL9dI5uvT3VLXDOo4MoQzyLDhhKk
zgfEFLSDaVJE25m7wvVeoHG34L9b/lE/AfzBAEccuGSBapjhyoc2SmXHYCT2IE0OYSXBkVvFZcJX
fxFWh3N6zt2N3cRI72rnDBAlRiqFX9T47gT9d0JXsEgl5K0xO94LiMk/1J54fLqT26jwPTG7lyDy
3V+Y8f+kfZfSImEjjpGTlcOeQHTNcAKTjhrKQBM0jdOlKDdLYVXEvncy68S+pCMb/GkpKbiuNr4L
tMwKyJK8PvTd9JUxCYeUBAV1aD1wYlMIfcBwfhFM+ew5MEaCaYxuI5O3XGakW9C/uInNjqQc86P1
NcFRcbEjLTveV0UId6zviGEyub0eQ3YyN21AJcBYGO00YUOx/qFxwkgmWBoVz7hvFdf3DKhjAuzM
PPKGu+QNQJvVwMZ6T3B4saMn/avUmIBJzsI2P4L3mKFoBnmHBaScauw9TUObCqdWFutdOOTDYQqa
+4pDsCWzFjmmCWjHD2ck27N/tFMbOF5s3PqOX+AVALBUih67ctqB/YB2x/7y2AC1OFD587NYBqHU
tMeg4pcE2TlpM2snEcZeGtdbK4egnyh19YV7xnaQZPA2vQYGhzjiqQLJR0ej8m7gUwimDzO2TxTk
3k+Wo5Xp899t2EPpSQT1aMXylfcxrx3QNtJVkjoGx2SE9Zn3hKyzpSX73AZZ3B+F0aPSCL4lI/EN
kiBytliYDNF6O7SY0XFM3wdy5ggLN+HydSPb/rb6RezgjonoQ2dCBmLz9IaGcNxNEvRHMfqEsIZn
cNYJ02N9Z3pfWLREht8/NxbMC52zdQzNnIRsc6Px9a0tmlQ1o6XdEH9SzyDkFvXC4vdwuYHHq1rI
KJEY1p1s3ntrGY7MpYXt0GZuiaklm5k1aDcYWEu3Q8uVNVrVXeOYO+q6O4NYKQQfS3Nk5PScop9B
Nuuqrz8B5nFHZN45zNFWmp1EsVqFJ2/hLimMxrYbHQo5H6uw8JEFJQ2phwYK+IbuRkx8Rg/JY4z0
I65L8hk8AOoFbmKpxRF/07TNwKrlBgWbdKY74M3k0g/iVLUjsqbcf3Ubi/xTIugy3UIf6WF+1CQy
sH2UyWbA0lKNuABrVzwjDHqnpf2Q1srahe5cr4SA5RdKB1IijfWa7HHkLlwUBhBGGRCRiDLrOBny
lSUAsXlGA3UmepPxPokykcfmQd8Lm9glhaQ6sHL/tiKovveZEA+pRxxM9KTprlI3I/ELU+OWME8I
Vehaz72rIccYOD1cndASAxOx1bG/b+3moevQoxkdZp3BOkToGGDrhseiWQhc2aT3ph/dMhlqj2kK
m8mQl8wEXdwi+vhVEichhCzuqwYyUEJQWJLrJeLZvokKFZ5d5BNrCzkqXkr3LqiwV3h196eBD3NT
uAGZFxHK+z7Poq3Vxp/9rF30v05xStOo2ncVHdAxpNVj5j8z2dw0MG2a1cvLiE9DEP2OE9YPqDn5
BnYCcLsqfKmhQiBqtAGYhOhBytRY56IPmOSDsOUyr6hbBXCuEdXLQj3aASrPV0NQV0B6A+vGUih+
C9R0hxTlCv/E1qJA5T+u95RRl5wx5S7xC+9IyBrdW5dENSCF5S1mgIDYU2rNaO+U1udkcYuE0xuS
+2K+tG1PuHqeUknOcL6ocLcwpByPxb3o2WYWnkfRV9K8gW2jSEXBJVEQVtU7e9Gqx0EPX06qoFHa
gNpyOhtTlezDHj52ipoNnWzR7rLiUms53PipCs7RXcfbrgrjwQXwzEWLVAiBB62YMdu2jDz6gUZa
r7d8eS8pq1FUzyb+PTKIkyQ6ehIzmzd8eSUoCuYL/mILPtb0WG863BOoc1N8hXlNZnJ9JtPFBtWi
s43nD285tHcLTg9qIQJAtJ0DElPDXcOleMcqlQrpM4Lg1bUFMSiCUcI2HXF3eLHx4ZhqIhZu/uFY
4N5rsOtbDLNv+J3c8BYeOFG7gAGbxNoOxMi7ebPzmZ8daPwxqrc0HBiN3zn2F5bNsDcsemgW7qVd
mltrhfca2TYw2mg8IplCFbDk2ArYZRWbJ9cQ/U06ZAxEnTSHPeQ+ZHH1OCnvFQ13M6IJAN5eMvZK
IFwjE5+JqB1rdNPYFF8xIJw7IrJX/v1QU0TR/H31w+IXEpx0bSwkTFrjPg7yZX79pZqF8kWjGNXb
p+yqaGvgLua9hd47CN6XLq6hGNb+Dsh4fc7NfN+bYltoB6FeQaZRyA1JgXM4iz4iQequUZhfRQr7
eQqX2CX03tzZAPhRV3AEiWNATw++tmsrCMwoZsFJL/FZSIDuA3C/6eAXlz4ftrTjR+70s0n4z2uI
GYXVW39H6K1pZ4zMwvEF1vPveADj6s7dizGr6CKH+kxZ+m4EjI+UELhpLfsWKBTitRAKr290d5j8
MX3TlQYUykYuFwB3IoLzpKFfzA7ybgAcJTPkN12s+8G3kY8QJLZkswRLSguRXeNbhyYvzPzztCS5
DJZ67uq3CEXaqsf3i1Wt/OjROjHGzvahDVWPjJqOPRoZMfGSFsMABktloc7VOCRbj0gZi2gZuiEj
9l2Ut1NpnG1vOJa5+jZnhckItB/KlH6v+/6uRvsxtD+zTbKz1aXbCcREuwhMhpGSo1LGCSjZb4SR
xWGM9RG45atU9Ztbkg12mAbnOQ89LosslhjdbfRSOXaeWP9RbpgfQ8/7oRUa6vadJRwJkIs+PI8M
ikzrYRiSe5eT+qYz9a8EkOJNlfRrrdI7ygAXzVeHRtas6y0oz7u6MSElw9tA2G0wrEKXX/U2/jLj
7BvTUdITlaIdb2QzZhvMyKmK7vNa3AcZ4jWsLhpyA8Z36zbl/SeXMiV2LXhCEIcbo+d0FE9WbVln
t/GgR7rxtO9CZqAVyGc92e+9NPOVjamtp9gBjNnvgkrdxUP1CyPfc8AZSDtmPI6J8VP7t0un7nYk
sBC66qZPX92J+hZz5km6x7Hw9/X40wzpnaDEvXG78as1yp1CnzAReKg7Ce5owjFdVZDCutzAL44R
Ct4gMmPQ2br4E+dcoVotsokvWk060/cp41k5dN9+45Zr2rPJTYV+sPNriOBOv1Ft1T5cH8zuvpZW
skmIxorsRO6bQhziiC7UhNd5P3aR/6hM0huZYHNgAnvdUxzSC76gl3dOyJN3BBckOL/M2zlo5lPT
pX+SbkYkxcSj9TgDuHHCBCVKbypY1UzhNLeqoMrBhEvwRukAPfKYsDU1/VV70BuBDQ9OIf2ysn7l
hEteBf7v2AMondALmxEur0YnwHIKZC5i/nAzuijflDTeC7SH0HHMBFUky0tjOzZocrPaCOy2K4so
427wiYzqsjemjsNGudFbBDCvlx9KxAMgVNe6E27nAE9sCRBpWsKJ2dcXlYK/iXAVjawAkNisXbff
M58PXhrpbrSCyRcM7jf3s3JjW+BPoK4hMQNARqQdkV2abMQ4HJ+aiAlp2clgTRp5el+3oXdw8Tub
A5kZ2LX3oe8n8H98tkYF6B5R0d3rmGuuHQvnSBYhk+gc+8SsF9zVst+BjmVuImABRAmETbKrVEje
Wydp4s5rC7gUbRZyTNKO/3+RSHqGjm6V/aJ9xzr6oRDAzpqzjHAuDH1MrrmUJz1M936Aq5mtJhls
kEcKxt5kJwJdmLEf1momBEDTwk2T9AnCVtL4j4F9mFoBJ4b8SGb8rrOua5TpTMN7hQKTrcK6C7mk
AD4aVnYwwmXFs2DOE2Kyq/PwT26O08rzXA3FG0mmJbiNtQuusoi+iPvDbtXSv43ZkUI0TPfQ/QiQ
uJvJJxk6k41LnXxnGNSOnqp+KczUCA85hdwTI1Bmjbr87dY2nni3BRAt/RyFp4tEDMRxN2Ar86w/
jmDMYmliNioaAgSi+e6B9B/KlLy/r/WvpoUI6HlspIFTwj971441b/65JkEhI9zwOadpoRR3qkNE
kec44D566RyKEv/zyGpCxHf6kMv0CCHiDfW5ZDrIPqUZCHET4CRDo35UKVmhaUbfOSwP1mKY5adB
zgdoF6muGrcARwLSEcEZFGMoa3sMMmSBURDXDIjt5jQGbXrXU/vLKl97mq1dxeZAJZJ7lcmFU2Tt
CXhWxaHXPwJsEozgjyQKKGcm8tNV0ayNJUM5acxw15vJK3Go2SbMHnSmvi3HTTmI1F81E+qKPhEU
D0yic28fGtDemqgDlH4x4e21/FNL/0nredgGQcqmYovZnmEUgoM1apZTV4A96xK16pC1bN0WzW5D
sCeaB7jVY3PIe92vRmZdQBj5h4lXpOvPxNcPP7AVJIy92pfJHE+5E3JkKo2lNKvZOE1HmhePUQGj
LJ7djdQM79P+N+nMz5Y1vomwJVohWg1y+ElEYWyCV5NiSePcLjS+H0/CBI+nrZV9wUQ7BnR3NzPb
NAge6PTjCTRGhn6bpcf8wjL32cbV3m2/qIicc4AnO5nSP7PFoloNEUJw8ziWA9MOtltkp2wjC/eM
i4zd8RCRYyjZ5kHxEw4xXPZYkfY2cZOnc8IUpubvY2AaUxsU8kDDJ7xsYuQ8bmIdrZBtWMFQCt7L
H9yClzDMLqKITviiDFTvApSs8QZKGnfAHO7zlCGXchzWRf1GljYYYER02KW8LWy9pzzXxhqADl2Y
jL51QWfZio+V1TBVHhj9LiLpIut2vvSQDKS4eB278UlVdMgQIgGdyloY6RsFDiSszLi1bX7dVL0N
kU0FmLFQmeHCbehf6gZBQhJ9ZQMvEQffc8edekjcV2CXI2IK8PsKISgpRbupiZoLdqucrEfCTaNI
5NjrxkU6CKGKBrVFgUk00mKerUtv72XneqxfnAgCRG6Nu7xpd9zw7ye71Fu4rie25e7N6PjshJgN
uoPz6cOrHnAgIenxT7RRvhxVq808tvt93BV3QYNhlXCYS5KByqxiIlHDYWc6/R/cWT9VHH/EVbOP
jJF4w+y+p54XMwYIpypADMngV+lHhGFbqAjSmG15Qp+Ny3W2Psmo+ZmmiSztGYZRP0mIefa2IlgZ
Mu63MAimpr0N5S0Ljp7zI2k03Dgm+/zlHJAsuObCjpv8boMm/rfqS7iDk3jPBpzY/Yy8LMt6Ipmr
em2zmZdFtGfAjH80mPEl5/lGy4SZKXjN1uVWqxViFZi2NzHvQjXLtTMjQ5jM8DxW9TdZhWBDIKVk
mb1DL7ZJZfeUqWpaU+mEHonW1aR/sSy9OB3K3YHNGd4KYwkW0SNba1N8o/V5ifJgS8QVPy09NhbU
TQnTbPDJvLOm4VyiTa1wz3g4pVau272Yef6NkosqsctfJ7wPdttGN4TcPLe+2bB9KNFaJ6zrY0FE
ndDJn4Uu5c+jpAzR1UkE1c1EH6Yxa0hfDbPDCO5A6INv8RJONUhEX6zJ2yns2sPkEB5uVtWuiNGp
SNz0obYAupU4DkAMoKBPG8TrHWJzL23nvWdhRRsTsG5iwef2bQMF7FZoiYEE/exNb43RUXGyokJo
uHX1wy5sogOJ5DQW8ao8SHU0hDH/DpLx3XDSz6hrjYNSQ/sKTXnJZ/LbtRUt1RhIGbPrljPUW6Wu
0e7FELWUFtrc1nYA3soU4dapavLy3ku3OhHrcURBjbRAeFQ6o4GoJjgP9MA3aPAOUz9Rr/jeW1Ij
XC5xoraiQ6Zl/0RO/DIreUbiwxAaFJ6yY4I/qLZ1NL1Mjf6ek/ylYBex3Gu/KocTRvT1rTFbF5d0
KdBkW0/JBRTWr72yhqos3EuWzOjgVEMN5NprzxUM9vvqy6KSLBdKaTi+Wcxbt2yMPM5w0Dq4gpwa
8ULooz7y9dbuaC4H83x0KHKA4zvsxayP2M5BpLrRT1edBcnDW2uotzqnlc36eaPGdDun3mJ817TU
bBRC2l4PIGfWyooepIunZBxZ9+3+MDD8oUvg45RXJdeg8WSJP3napitdASmLWJzLlHKBgXiEEMj8
jbTncZRw8c0JIyXUC+Vlv/ysIf0djg5HK/3WQzSihkxexqlM99J3HqALeZtKCeIZtIWjBtx3sZ3L
OiNCA1D7gBSOHoS5791abCJkdWlC208HuzkPT3VGdFBJvMhgxheQcpxEHhREbsugnzVnmVMvQqni
Y2wUQTgEiJVejOegdOM1ZDaxgncSrEMRX+bBoitAOuNkm9+eL/gnSu+1rgFhUOkTG58Zv4nHgn5l
cESaof6d14p/G6Fqb2QfbQXlLgl/M0DjnpAQDBM0OI/AjIDq+ulz+mrF9ApGdm1nVN5JYdF9yYsX
a+mlWAvZE7D9/jyX5ZvILdwK8QdB1GAEEmNDW+ZoqhE9jOV95kQwY8Qu7s3GfbaZxDrON9QU/jia
NShK923uaaAi3A28cjcr+uSsZ0jtbVLfXRCHYUP8jOs2+06C9k0hKzJObZMOV00+3cZVe+gjGxo9
7jYGiEtxlUfPYoQYSrDaI61CWlDsbZLRdYhXaNybOj+SQ57hVqFfOcllixLd2LUik7mpwLIEwcnJ
MBwRYMH6LunbRj4KkYGd86zI3c0JoKqyy4iN9KJwz8BlerKH8PO/GDuz3daZLEu/yo9z3cziHGSj
Mi8kUaM1WJ59Q9g+NmcyyOD89P3pVFYVshpoNJAw8vweJZIRO/Ze61sNU5f1UPug+8uzETPVhhGE
OtflAcn6z4xx9RKokUkGxkXHP6GFoNrhi9FYOVcKPcUQwqL1PUgeUKJU3PubqauhY+qAG4mdaEV3
Q9oQ5VBVxzahydP0G6PA1z/naN5M0rQijgs0qa/NVJOMzqJTla+hbkf7FBVXcstFoM91Qdj76RwK
3SR4Mxk/QWN90xvzJ/cTi1YTkHJH07nXCA1IxRW51X5APrpoZPVEhwAAhDh2bIQ1zIENvhsGbtp0
5/f9OrQMPXCf/Kh9QbvwrAhvZhGNHisylQim0z8dwO8nq8m2Bf50Ga4mGIQDKv913yCmEDjWnVR/
btetEXbLoUMloUAf3PZdsujjJ0G2QazryT6mws70VdPyRg7mGclSsirK9GCefB2gWq3h5CyLU0JS
MSzoEM1RPR/Q6AQRPf5NGqMKZZ6Oe/tSaKnaDL35rodW0EYNqXUSmqeeuF+lEzKe9n/rEuWWcCr4
upX7AFEwZDC0zfvqUSXue5V6CSUUrtS44ACAlvCzEEeaMEcwD8mHRPTXW+kKngjK1H5aC41VyaPD
cSOXdk2ZQX8cph0BLg+0IWlp2Nm3YBJCE0CzAqLbo5n8oi4xOcQl4R1djol+ZhYeQ2R3rWgPjHxv
vmMBw7Wtnq2KRm6ZUvyOgnrE4pBsx/Pvgc5lURER5EVr28JiS1dwDw7FAUUJ6MH1Kpu4nh4FrrKp
F0pgNopTxsLvrAKKPH06E9MXdy/rehTb5GSurMH7zvBtOXp/jeRU0egzfoZUO5k+jmxZkXZafZu1
ANzpaHetf/MGgjvXnBTmxxg/RA611uDPLz2xMY1dPoIdUKswbIqDNBz4uRZ4nc6I4Gli4/bylyzq
rqNWgvIu/Stj17OLnGMJ8yANAG18V4pG8DyWlKIeoTuTuCUB5YHvQojHyK9PYRcMgh6A0LFwpjW2
n2SgJ/8CM+VZ9UBv8Baf2GR7fPrEHnW9EVTNtB0kDC9JoOY2qv1LZzjvmFqSYxGqLzHOPyr0Hmwx
nj3Uic38nJptT4nV3ycJDwbKlr1K6OfXyjwY2n6Uzh0ovk9bUeE7PEad/9rRbaKK4tx7oyX3nbHo
uSzME3cTk3ZKaArBpKW+KgKeuK3ntB+SAygPAoeb2IOzPIPOc3wZeG17VgQz9eIxIvFy2RLzZ0sa
MSXCpdXgtt95k2ZsOOrajN6liQiZa2ULP9veQLZBHmiUD0UltoDTTcPCG8ReaZLkjXavXIUugDaj
whBIkBIGsFMt6CKMmf1OeOiyjESJp9Vi2zfL+ynro5XSr+RcNLN4IRL2c876C/v5McLjG5BTA7Gu
73dZJ4/gj8RTSOStQY/fN6cTkOqXXEuddT2g1oIyeGc6B7v97saZ3RXUb36Dttr6zdFHpKEyrI3f
mWDZrPqxT6sP4ODYGXp5rEVIxWAsu9aUvHH3QPkYXIbnEWrrwq7njaZA/UConZGfgCLJECBwZn22
9ObeQT9Qk8IlR1Z4DIDRsmcdh9rcryw0rQRS0H0wavucTgREMmNRa92ALyrzbEBBKzdeqGuAtfyj
LAlo0UFNJCX5ICOBDZKhdZu0L3Xvrj1y8ugNE1Ki0TQp236V+jibQ/1nqOoU9yWjInN6qML+Le0y
+87OmdTnTMktjbcxZ+ENG9R1roCNZCJ3hSzus+gmy1ZYlAwOd7I2yB8RG3SPCTYnPjIonEys2maV
I4VC2mR8NlKjspNyaZGjrJko15R+cIaoWDCj8iz5whC4X9j2wGal2nOoyDAcinfDyra1V18lwG7h
c2t1uQN8GlSlgZUdaREPuAPbThPcx8awD2fSnrx7YToSas0w05D9oBbRNgXlkuMRcRE5PD5dPB4G
Vz0yysI7MVuMiR336injmKJx4FSvzUHkW29lEEMrhchvLogf3vhwa2AnuKSItsY+6yFoi/4JYlm6
qWjgLXwWd899tCfw//3FzzrWwyJDAUtu5IByYGovgCiMBQqZkN4rtG/aqGubBg6NV0kKrebvsH6y
MUXwB6NIbdPQgqNFgBOEKINlJiPXSiPJkBmuf+gb/YL0nBtqVOY6jApngtdJYlM6mS0znQRV1+2D
axD5EAk1rfUp99CTlrC/Qh5NKFuet0IK2wEtjIDJZ4gDaFFrXINhxa60jqiUl05TMrhShO21XAZN
TUHuZAfqHKYuVhkxFTeZTXkY1MfEqi9tHf4QlOivOIjVywk8IyrpGJvDFb/WjRzmE0uTIJP1/C+u
yO+6VfWW4XcEdoKhrq/UfrLrcYFeB+ZdwQmHpEhcP7QlwTgPB0xFecBIxUEuSSa12a+SkIq1l6hf
O/XgWDQVtRnoepxdiLXCENIjKqzDhGQyxtO5XR/6Emps7KlvrgEswRSvSOe0WEpY9zvR/gaNsdYK
69KXVJMMEcVpaPuD6YJTjfqCyK/ibZg5gJIKphHH2QGesWlcOXHypZVDuYywF8N1uE7d+Gp6JtEj
5DyHSFNwwgSekh6c+gfeuntbIWfEvMSXN9mbNfX6IdKSrW8+IHUYFm04nhixTYt+3doRZBoLFLdF
zajX9PDadIAcLK8UIfWind1LxbmgtUkWxqC11sMEQHoNgI5zmUOF2u15mppNO/O4kkru189Myv0t
Ib60Y9bNrC4uLDmzmLe+05M9hvhqEbo399tUMrAjF7ko7WNIv9k0Juvs5OYZftUyYX9c1bCeER1V
ELMBelX9G5hm3lyO9WVfbEBN/aC6eMwypvGeB4vPmwwoeQS1cv7GVVBFtLMVFkzLtdZs5ASbm9aK
1p6Fa1N8MDFvwEUgGCOEEygYwAwHXYmeRYDzw1clyRUo0uazmspv0jDkkvC7B2fSe7zJGOZm1fkb
s60eKx0Hn/Sc22CEcWtKPpPhT4c6CuuV3hGUkkE1cuL+gRjRgqWDU70Mq2ydOv7ZJeYz1kTQGEyB
uqR5Mpv4y/GicaX3hCSXJWyhwXmdzcaDuAbRIzZeS9u+L2YthUBlbbPMv9NSjByj3qU0KKuNo6S9
EaoOVzyKffycKFR2JD782Kwqoyxe+zwkMpJOYHlx4uOs8hc/Rr5Gdh2bL4oB2X/jjP3SYrlOIPZI
IipTpb8bqL6WaP2IwnPkYxoTwDyGnF/+pKQxazA0ZtmZAfKFbUkyzKvZRxiiFeznoMBE+DMMHM2H
mPN3h9koCadPKg+amIIlofJytGU5N3TLOI73Xe2yFBa/S+ck7cHAj8yQ/casLnrgSwLToqF6jZzs
4+avWFkiW7RwFJaCE3TAviUCWqscVdIx5xA8MxqGByXCYm0OdO8Ml9MvWMjHsKITB9R8l4lBXxrd
TsRfKbcNFIh6hYGhw61OPCRPIJqiqEbRji+4leG7RaYcMoFAYFU6j28DgVNT1Tgbj9UJ8UUGIyn0
0c6Sk0YUlDgV5T26ECjAXvpmQpdBBaSIqUxI3HRcd58VXXjnWiwVA41p6SoCWMxpDX73ChrHliCk
Feq6VSK+hND9pY5yVxvNaieQvMG8bbKNy2LdpMNDTahpo4yzlk8MXrz7FNlOEDsaWY063j3PyX7f
1lMM94KkFQbehS/OZoawaJA7S5eKHZ1yH5dQznkESmdCIAVBMBy2GXzxmwmCNgZ/I4lAXUYeuCnh
Qivq8bbZ8liQAcv1eoEyV6G5b3T0cNG4wDdlBTUdq01X11+G7h9JCKFd5PO8VqH1NLXxDvqKQzZI
e1WquyeCOcrwKJXC9DcIDN+Z565Q8CY7R4ctRcB76/TDRRacRwSzYSYaBD+UNQ4Nbf4xJF1ynbN+
YOLQLaZ2Obg8kWna3zcWyXytkaxCjtwrT5sCR1CaxUJuB218t9H/Qf3i1uf6NlbirmMET6Ggpi5k
b+0F+BQ2PUhYLaXTBqAvSCKGYpwSicz1ovmgcnh6cTj43PEoJ2QDvLTPN/6kS+aFzLdGMgmXA+du
hCm15Khar0mxSbaFFDYuMnbtyo5Mhk1NYIc0AWxL2mvfsgq0bempY6K40H0d6YIazVPV6Qdg5ucQ
NmDSECNVA0CmLRjx/3owY3NM1tPcs9j1nKpU1Lx2NkE2JKHD6VTpWaTx1rjlsZT+B6Dl5i6LgHVm
DkFtUZcfY3+XNkxQ4b/nh2b2H40WFdbEgSbL8p/eCWnWmkhX7P5Ji7qjzIWxasL4B2VstkiRCqTq
nJCWNUu/XHLvOwuvRywBgB9OYkh49hhtMXxpQdmOr3Vt/viGyxLblst4Anlcx290i12ClkiEt98p
qOgSEV3ZIDfKx/pQtt1Wm9pdYwJDa7SHtG7Dldtkp5xoMURMAXnqG4yqtOfMjyGMHuE/v0Qieg3L
8Lu0P3RUqZk2fCcWaqYpOuqOg2FBxocC5FFuGqcqSo79EDJERPCbd0jZjMSxT7X0zzSNUM4QCdGW
+RSkmUdjwdWwaoQMHubRpNTDPdIVlbOA/97fwtspFbomfrFuHLCpfkCA+oKtUXBHtF/ZwHRq8CCp
FUn3SCAb9nNtemMY8iRDa74jpOBL3/Q2b2FNGXTSp/hVl+lvXi3S9jnS123IrduQO722Tee3yfPB
lJF3UoDMLAoCVPSp9fCPVS/FzOi66+6y1htOfz4YkfONTnJYm1otOVCX29IS65ybEYF1Eh405F4K
GNKStpGzLHyQsBejTkH7ZnoSkOxCYwu48NLSGphf4KqPWY4YDBjrg0mGujIu3pTtWQBvuqZ510ge
yaIG56hru7EutHVR67+T2P2oNbM72Z1cZZr71Bt4210b7k0qSOup7j1EAAfT0F4bFyVpN+jF2rWw
fhEp88kAOwsSn6PY5L9NheRWITI0tpJ2Oc7DG94ZoHCZ/dMYFQhBO6eDwJ/Uj5xb8yKD4K9XJ1+U
Tw7S673T72pYNEdLIcPVtJov1q8W/bkVTBFQvTh1l6OwfmfaRBRdEoF7ahkd1iFQTlMCIvr117/9
49//7Wv839F3daly/EKl+se/8++vShJ1FtFs/9d//uOxKvjfn+/5r6/5H19yTL6aSlU/7f/zqzbf
1emj+Fb/84tuf81//WR++z//utVH+/Ev/+BZTNrpvvtupuu3opf156/gddy+8v/3k399//kpj5P8
/vuvLzQi7e2n4TAsf/3zU7vff/9lCOvPG/Uf79Pt5//zk7cX8PdfpyT6bv6vr//+UC3f6vzN9x3y
5j3d0E3H8o1ffw3ft8/ofzNc17R937/1nU3H9exff5VV08Z//2Vaf3NMBwG0YbmGzjDC+/UXc77b
pwzjb64Pu8h3TFPoji68X//5wv/lAv73Bf2LRvKlSspW/f2XYxnOr7/kf1zp20sTxMDb7PyeS4vb
chFt+Hz+6+OalBFfb/yv2WGy0xEJkmjDSmqEr1VRN+083XuxMRdC5y1uXOi3UkfIx8RWntqSaBk5
Ft9OAV3Ig6k5Oqa2yyPtXGx9NV+ZQ4LfRARzokVppuOuzAQ9x+HG/qmSe3S4/q3/knQEQifpTmvC
eWt45nygXkJ/BheH/YdQmvaOaCfyaWuiHEKUxTFbi+V/uZ4KWKz3StLynav4R1Qyuh/cHkWcn2Tb
ElXxKVNPGF8oidmlwY4vDRpTl1R5xNwyMF+VNqnARgXrNNUqCYa4rjlqpwB1hvHcFOkrrY9xVxGl
cSzx7GDHfeIIWR4cwWt3Ewd7oPcSMRvaI/XhsAxTvE5SZ+sUuBkjQzuFsx5v63hYG+wgB6W1M3UH
snAgRtUNam8SXhckggGZqZPcm0Ql7RDa7IHTY+aaMm9Ny2xa4AAdHU37tjsjpW2dEzxQNBcC0qjJ
5/CtMtA5oH/bR8jaIzAKQSdoQjAuW/e6+yAhgwPARMWJcQ/fupi6Y0PIM32G+LH3M+t7zLVgcOLm
jLMVoapdjEEifyPQbHcate9lGvE1NuFNdvCWGwPqm8YEMnGDkgyF9yrgCq3TKMFO6hhw21i0sd0y
6Igg7fV2c/XN4dGimNqOUwv4GocTIckq4FrZa6Ju2Ffz+ByPBehbhJg64uxVldEe7cruE2mZy3nc
/E2OZIJLVtinSn7rM3U73x6IPPc3LtUuGcrQpKk5u5XV9N2j1qePNiU8cRcDLFjZp6vCsO1VVY/N
KQVoZcJl3gxN/jKx0a7wd90CLacpKAlXXHbNKI5x8ZTZKOJTzUaSn+r+XhDIOfiFi+VQHf0JmHJ+
M4qEgrwO3TM5YKQa8AuPPjyPNbpXTldKNu2O1vq0THKyyPQZDr8m4AvI/uaSdpgBIJnc2tlgbtwM
ibttMPTahE3GxCCbKEWxKSPqhSSelhCZUPzmH8gf+mOZZmwB7BZZ5PW/9Tj/qXvtWxV0Ff0slOwr
AjZm5VHsCrUfTZXvUu+zNlrzyLsfiWnfppVaxMNsPpfACxbNGK+SLrGxAWh/NGXwAa3HyEXNYEuD
87mDDJ+NRy0rnIL7ch6/I1CQW1P63XZOcubklIgWfv2AA+OJVFTgWYW+Hm9BAbqiFMqK8HUCA7GN
OOTqBaKaCArSKgcinLF50+DhaOk2zFljwEeEJD+CoV5lDvhfstCgCEu/PSqIDet0bG4Dx1Tu9cjZ
j3lNL9hlxMqMTaQbd4xPDOqufemaO1Ovns2In0587DZKQH34VR+fZr/zKJyppYRBjBvk040xoYHq
uUfNhpk2yrevsMPAbq6cEsaUJSK5GgfRHFSExLawD0bDhu0IpgYxzxSZaUEXYz4IW/pVPuwl5dzM
qKI+mO/VIFADpg7pMhGibph2SERSFC9jCWIr1/7Mq1zmskg2FtKJ3DV99TQmFKiL7Bkdb/RMmJXL
yJ3JbngROFv2jbDvtGSSG5wycoue840kYhqdYhw2U4F20+YghwlnIYB8XL2B+ZvmGyff6LI3Qb22
ovFFIiIdO5nvi5g5Mc1q5jyRREEwmaaHTrpYGaMXI/rhP5kbsAlfzMfvx4I7tY1TPNo9/p/bS6i6
wQxqolmWNiCjlfDtOqA3FDiqHS4eI9EHIuc3jZMIQH91utVS/5jmmX2c8SWUnt7uoghctRa73sNk
t95D7N+eW+VfSn8WFy+WQcujunSmzKe111zmesyuPuFKlyZ5TrJ7Q7MrNMStvL+XbVncD9We/ibm
rbg41k25z7ouu8ccQ2M5sdAtkDs82w1o2NsHeJByQcsnRFbDPeBZ52JosZpaPXxKPY4XKdPEvdth
d6sdpm0E79DFrM5eVNJFneunElCeSMMRShJU5qiNGcB6txp1EO/d7G/H1HksWV0HMM17hEUsXs0p
IldZJ1tSDCZUeLunf5E1D1rWsveRmbLTNBeIYvcuo27p4C1eVbjJ03q0tm5J8KGGPoam3KMxxw8N
zz7suNHA58mc0LeoFRO0c8/KYD22QQkdGy71o4UpZxTxW+a+d0qWOzFgiojNTF+jASCKBX3CGkRg
vTHI7LwjGw1wAVEwK2U1NjEUlbXrO9vbocpSB9PO1LYvOJq1g4EhjwbGIpnxe2dAfN1KMHruRBRU
fp/dq8lVgV9r6kI6qAPy55RnsXmh5xYvxOhcyR3n9F1Z1tpKOgm1PIHsX3kBN/y7OzBK0JvxtY92
bq0RSJdi6FcZyYV6jxepztlTyRO008zkOE7ruDR8IgwMJwsyCUaOhvRji4nQRU9Yp7PNXMm1LrVx
bU3KatM+1LWlHsGovAwDf/VUl1CLzfXYOyksWDYLJzbcT7Prg6gZ/B82tn3VJPodkczxAoYCuScC
2ScJ10tX471r637bV1qBjw7quYjRUI4TGjOLeByUNe6GZIlmP9sYCugAuWTZn0DtazubCJXZRaw9
2C7cWM/bTMRdL2+9TtYJBnKjgTw4oW8YqeLOwVN0JNuFyZYAh4zB/LebEprnkJHMgPA1g6pBQYLQ
JRzAyauG45AR62cnic85OIJFozLWBqV8rv24bx0f3psdwBI3DWaCMWY/G3nBaszfCObQg4wYS91t
uwPWUqWF0Z05YSkdBzzbRUf6Ok/ULUSOTMfcNlFedrwb6NxWRbKzq8K4EaIeQBR7F9nuKwZc23pi
6psVK9TzD6XffMOqkPtMYEGw+iMXH8TgaHPa8U9JnKUs0wzGZovnZeK4243m06DL8cT71UDK1FmT
pyqwQgc1ERZOdokrDpFylaPCyEQ9LmHrpwm1UOvTRutkAo9n3Pu0EJVLr2L6Cc06C3yfcLNpPuZy
RFNYbzpiUEsj8m7YgHfZamfUVtrrkMb22qQyDipH3zkqd5dT2vcHK9N4ILDeI+uLELOSUz0kmMTL
C8bDRyLEizvNWNlTCDMeyXRP6XGFMvYEuqVbam19HHJmw0YRryMbf4FR3lkNmG3p3Pr06ong4mFj
Ep2LcWYkcasxPqvB5+3WCUJMJXKUTS6K362OxmrOGKYVPUfQpFLdEcWzu6yw4WMmxG03+wth6ERS
ScVQNznJml9ThgMFrvVQartI74+jUwxbZliLxsz35LBRuhURjPpqJogZYPC6xBHrsUGfyZK7KEbj
+w4MCU3IZRjdeqDzDZ8Nl5dKNdlkdMGw+xxHu8Ep7tNbnVHhMIci68GNN9oU4ZhLPBrprK1S+tMZ
v4C3rVhPWMGZK5BH0XUYNRQbKEmgSDGimtAA68aijQo8ZX5yiZnz0TXE2UTBtOrhlsA96cJl5q/j
Lkmf0i7fJL5cmyEpCpXsqtMYlkep3Odk0jATNWAySaLzeKI+Rg95sZ60hxSAAPtyW1y1N61s38Hd
4vYw+ue20Kmr8KMva0FXSJjTfYoDOtBj9173kaEpKpdVNzIVSXQfl7trvJVGfkdiXkYQnQa6qvLb
VeXF+mrWJwxaQPfHogWf384HAoyuSDgw2k5NuhYTGkjfNwzQGihdmftz/Y3mMBfxbdG9iYYy8SqN
6AIWNFkRUPPKmmas6hulV8bkdPeSumaCH8qbNs3yPv0TVM3lccX4jI0T8fVNsdYaeFsNus+hhZqu
tjdNM33IdL4FETQa/Z4Kw8jthkJYGLvmsAUH/Vpoxnbus2RNfmxCAi6Aw9scOmnIpvJEioAXIxKN
OTfZC+bIgXOz7ycDP4H+duDfmL8FvUkxkCYPdMy8zX0YTNdtwqHFfNbHGNy7V+FgRTmuOsrTMjkx
AH3yAA+siyHX9nFKkzTTZLtCGbhItKxhzU0HwHY2ARXi2hLEm83oPhJpW1tIxRs3ynboW++VjivE
jOWmcYezchFdyZ2qJrHMm57gICgG3mAA0BLVj+0SWgoxNtcKUmPJhUCj9iJLaMUJmN21bE2bhmwB
iTWPL8pF9do6jPcdDCTMWyaMALDvoo6j3xDp1NJF+TOY6oLFA5KDt3G8mAEF62TQ1Qzmw9vbF03t
trMGDn5N3gazctUxSxz2CfD2TS9BumHCD0ceotRf18znK67VkqxbtEYRMAHLzYK4Yyg0FQe3JYBF
V8hbexx0Afc0xuuoqw9TI488s22AnxhTQOXs2mkaH4cG736XbAx4SSub0dk2tXHX2FitWMvKR8fA
6+iyvjx0Fi4Qz8d+69JJWLWeceemqLe1CJloZakjvPxrma/r2PLYI9FhMZGKWa3KXTtQ5MI864mZ
zOjn6Wa1Vo0ewjzurhhivzU7qR7A4RChNH5L397Uw6Sf6oohn1TnOLLFxulFsi5S+aQzZk8bx3iu
85TJV21SOKmcSis1D9rQTPFiJVT4Y4OvIsKQ7MDQoMghaVO2A1W5yODVMu4A7wEI0j8WY3Hu6hkG
Xb0cWt8lm5jszkxjENXZOMKZKtvJsGEj6S+26/Y7T9GyUAySl6mgO6qF8zmKMOvdZFBe5rakqkzI
afSG9EqB0ctOxIPbiaVBgtmKrYUxRx8mBzVZOrh/m+05x/WQEEbjNhagSYYyc30v/V6tBn0+2bVu
o6LV6A+kqLEGhVVniotDTPc8cO2UCR/uKqajJWxFKl+m0/Ym7dWVo8eqLkgSqn0H2R7ZuguWY303
JPKS5T0NCci5mHDz9oozRV9mrd6vTYhdpvGZ/nkJJDgtcnYsauwZz1Z4dcDSMChERI0676L33oua
DBz3DK5PhTmt8GUROJjQh5jh7mOLzEwYgPTKb1HMsdlw1MshDDiK+spBOeTDp/qTCVw31abDBUjU
GcOKIgyBtfmzvm684iWf4w9slfFa6eFRa3RvkzrzpopnjWLVtjnQwNvqo2mbYVU8JBVIK8/vaPya
J72O2r1Rd+1aafe2Q4dXNy9FERHJM/c/KdLSheNoF2Qsj38O438+ZDNpwN1gcK6b5d18I2agTLyU
LZeqGIBPOmmykTnRfqmBsKb+4WcXyBKCP7/tz4f49kxYqUV2S0hGyu2b9A4eIklNiO66Ul/2cWbt
6WOTVS4q8JkRzeTayoGhxK08Kl0vVkkyI0e1xq3uKXoGzN00Nz6P5svEEW6pdelrPHi/UXaYxNyE
+8gc7uPmqnP6WFu1R0L45B2Zo8lFPHn9QRm6CDKAfWsSdnqWa9GFTzTm2ZYymkjdiHNcFWKh1ayx
RWgYLGT82UmlLdvQumdcjEF8mjd5zEKeul68JZs12jF3elFS+5hi6wdNDMWboV0ann4EcgQFy/Q5
zlDRjUjfDSSezMbCoJ7qYhXmNPajskUIOHSnPx842Hp06dGnKH05qg9faLu5ieanmn1ouO2uummO
q9kWB37Bj8Ok8VJgmmjmqv9qEiQQOMz0AKU74dWgFYSvRbtUYPjp2UAj7kEiXAZEF0W2LiIkojdx
o/6QZJy1h7Ah7QGOD5ULQvZmk2iVfVfr3nM/6dtiQKyQNv6TMLUHAFOvZfcIfumKCPAljfx3xBYo
80vu15vGJGEk4k1BwaEuBodpT/WZtZGg77Tib2wTpoQuk9F4jK6mdhj06MNTAyx2OREfG08Y6KJu
S2du3+fze9nxamw9v1e3w3tHmiaT1bz2Pm3NOrrNeCKg9qMBH1KQbb4JB/IyvS7hCH1qU21rcdQN
zNB6LsX0HdowsO0BTijzaT8lqSxyyfgMtYtjTA90ok9Fj/YfJU7s9h+ocCIs6VNsHqS4QUla9PYD
sYj2GNHNAROeGGLRdPd9YzxVIZT/Wlm8WoDnnLb32Msgh3iffdT8ZH5yiovPep4PbuEc8GWnlkOA
QDacE5t3Li6hg4fOYTSo2pn6xot8RHylpp1ezU99YgWTSPgp7JKYkVr/Vp40bhCFhCuL+QULwbnp
y1v92G3DeF7nbvOmccNmuoNG0/JI+jQY+bj6O/t2vNSQ6lHk1LC6Ud8w9PsSfvNyRMjCG0zXMxrC
Uza1Zw/ojPQ/XX3cCSRpHFJoLxf1zrOdJ7xIa3rODIIztR8iWhO4lZTHEWas+3Mxgx7zcH80+UcU
E3KA1ZIWnXT2fY+pJCLOyALxBmi2QKRctoEwi4/KqB+nuf7Ewb/seZY5Cam5DixHIk8oA4zLMTYO
51CHE3YARPMLJI1NzqHIcPHZMy6mhVHEh9TVzHU90CXP2bcmB3kyReXVDLnzW2LhKuuz7/UOzFNK
WxE0Pgi1KYGxR6wgot7uYuTJUo+6TVLGjxN6SmcI7VXaof2OcEeyLi3BFawIBf1MJUTFtPcPDaEC
xEBdhhxBbNwRqurRxWgnawVsZT9Z/oCeQFtEDOY6x32cmicOvNcywpvAnJnB8QQyqoUlN8tjRSNj
QVyv4jbtmkDQq5klBvG50M9u576bvbVDmfQecTi/gXJMk8iTdDyjNjw6Gf0NN7un931uK0zEba89
a5TGVQpWY7JIW1eccwznDtz7sR5ucZYD3qF6mD+tacQaK8iALu6qKiqWxMKxF6cgI6rupcIKFhfk
fE79J82VJeS/dlHprbkYR+Lfq4mrA8321HsiJuEQUKpd75IpvMOwzmGnqolErum7OCN/bUZKbMV+
LBudqt3F/+rilfbMS+VgLcrJzHRm/UDg9p0y0QUbnDZvqlKchWHDfGBWyBVQHE2BaPAexRmms+iO
3JWd51Unj13AedY161DqGRGW1tmg7lFKPg1YkwA7Qj5lDORp2oVkZA98yojJt+EYRl9ghiONUrWk
yqCn4JqHCGUv9l5SzIBVDSCkwRjcMxAvlp6fflmYlysE26g9N5xAAhVjVaapRK9o3Yv2B7csMmQa
fxA+t6XCdTJJjoi0OvDChqkkict9n1m0kY6vk8l4H+eeSHQnJ3o+nSl4calP+SkmcSCp5Y8dV/dR
A1IzrnZt5N/FuUbFcGvxkkHVUfhjsXurpffIs7D1dC6fDX0goJyHBtDc1N/aduLwgaDKvHZYuKhw
cOigxkciYKMHN9B/GblABDGnb6Ce0F9oOOgfk3q6REUcL1M0o9HNZEl+W0pqgM+17/vsGNfmpgvo
fRHoIxaJb1gPFQ1qkwwnHEebpOpfslxeM5JYB93bywySmzbYgTMITtTN2bTG3cR8EZulPyxCmTCf
cM8ufsUS2jnSWeZ2LCMaJAuEZrLHWannzMgx5pEXaGEBolk4jMVjChzAisFRJXUIvbx6F73bBLWK
ke6SNMuR3E7MPdjOcGEb8j7CmA2P59pl/U643YbVkPxGqhQtFxel2y9El3JeT75iN2Fix2gQXex6
CsXd8H+YOrPlRpVti34REfQkr+pQY8mSLbcvRJXLBpK+TeDr78Dnxj33RaFyeXu7BGSuXGvOMbuB
gs9n37Oj91Jw0uy4X6uEcWFt/VOc+QW3bF0EYujXaWlfmyr5iQjw4BENDf9sa+VFI8onUEZ4Rkyz
OB76rhL7Zo7oJBQPZuqfAHHzj6ffjE5uWZK7wqO6yKpFu3eqbdyEbv3ttv6wX7YuMnjKFZ6MNcQq
mrd6w4JZe3fHc+lOG4FbLtyMwntY1mov0x7SxH9xZbhI336QUf9Ulv1SVil8CLBZRqsfh1Q9ybYA
OTaQfTVRzC8R3TGg8FWm57i5untF9UD9e1PczMNsbxPrlhUmrRd0e+ier44qh7XdzlR2PHiWiaQF
2VXc6V8i2gOgRcy9lVH2gE0l3STVmAb5m4Pw3pqxIczTvB9n/UwBt4N/FZhFHq28uMdXmUdfUzN8
e0OQjc/jWB/8FKpUI/UnA3fAFFIsTD2ztXJ68bIWbZGN+zejCAHkRKtSlic6u/TpEVr0BOv5xNi6
9XQfrae+xUI4p0RpNFRwoq3f/KRsVsxT4DRzXK56MO94uB88E6oxFlwiuFd9iM7T1t0HiaGhj2vS
VRf0W7Jw6LS5wkwQQU0OM/8xR7jkP7i4UdpqJruICrTE3NBozZ+5d8Gdac2nbGNy7Aqme86nymaG
Qij42/RgdANVQp3fUHij83doowzi0/87jYbYhRyPESrfzBFqdxZ6+8RBCPf7UpSIBlH9nuC0+MCf
6SGTacW4rUoRaSzclThEKdVGtCsSYtlP/cB6vErxfF1+X0KUj4QeYQZtxDUZjGlRFJKLjCZ1dVdk
DO5c4RQbnLDupu/60FpZbksOtrY2OkS/PiO31ZxM6d5MfuhneOewd1ipM8aUkYDPcs+mWiDDr8Ul
8m08OnYEKj4+VOCvj9gJX3A2QgjSJuZnRReADbfX46DX26ry3rshfzMi/B607rG6wq6PRPJ3GoR5
khXlQQ6idJ0bUG2I/tghqDQeSjjN5VTBHadVt5ocmP0iow04FdQ3VCXJZuonf4dlnEs7oqKMWyzH
ejSSI8K2uBpSZNzUto4y+0dbChoZU0YggVn+FXpa7WEY702zBlPFwE6CeO7HpF2TgdqfzYjzZGOt
HeFEe4LNu11VMnxBP7pMPrUn0XxH8fwt/W7aJzrKIca8G4/hRer42dHh9Lma0BNygqLZD/cfV7dq
4P+G1bEeZb2PQ0075YifYMp5tIUqdiY0zAjWaKnRTwij70HUoDVaUp6KpTuuirdJU1vRGE6AgSZu
fpRXdwFWlKV1T58YTmOgKIEdE4Ot2bUazbvpX4oxCS8TrUFoiwvWgNMeI7cdojtAmtGjBk2J4p+Z
Os5pah+nQ57vfeUy/PJzzocF4KZ7p7rskRHsmVrto6lS+jwGxqKECS5BkvZXGtdPsncOYLJ5Fn08
rgJzgtcXyZMmnnwKer9I/ngpemXIIx4I41bDMZhTOnMzQr3h0am0bdfHu96VyVWvLmk9vSQKEjvZ
dIGZdsO+dJJTlb5oRWXeIdBgxE6LHSFtxpslNJLM4AkDiIH6N0xtME5sfzzN5sYAn81h7FjgCNzi
s60K+9Mequ8kw89pW/WechPv6RTA0lSPcqSKEW0r/jg+e0mSG0MA1iLB4fte1m658UuEzG1h04BJ
1SY3GwRrCaEHLR/eNIqT1KZPJA1IjtM/SFGz3SCH6uAoY2VUuv6UReG9JkbhUdh6umZJ1xGgtvXV
jZv4pLhrBDYzyHFaH1Bg4pnhNBAVNy+OP7QUyYEzjYujtvX3TmRVu8U47PhpgMH7X4e9ftVpaXZv
6YbxiI17b9+b2LOEeyITiEFKEXLl5kfT8DHzj/OZO/zWU7vtimLQqVdgEsRuCAcxnOVtLOSaXnD4
plpCOJkjrPPqymRSu/MoG2ugq2cC7fWLx92xGU0Xw5ugFAxBv5HuCTog95/oy9EfWt61Q9xuEDE8
RiKcDmD9zhpZocyRRlxplXZj5sFBXEVfNWDh/QwVaZW0kbv1rLC4TlUzYf5nr7J0wDvRQHD3rGk7
f5oHqDjzCYBS0PhhsQ+p0dGa4pIJSxImCCoDShCK3QhIYT/Vmn8MpWDuGQO1NhVdPqrn8ThM4C21
oifyQEzOeZr5DNG3MY+ZrWtp4jr3TQshZVvXxLUwr470ONl3dUQ0J6qQYkIO31n1zcOJ4po0tOP4
nzHrx1KW7GX6chvHRgaBa5WFpfMifNa0mG2YhNbuK3EGWDLQ4V787libHqMatNBPdGLImgUGfw1r
UdAaqh5QD3IugDYNdkw3iVeE6+aOZop/NWUyrifmIe+oGhhyfXZiqjfN5Cbnmnw00IvKumhuDwic
wMurjQ1t2yq9fsrKqV8Ryf1Qt15xJ9yCoGlFCjQtP7kjqNLC9Sujj+T3XIeBmTm9c605Ex05zhOf
Wnc/3uzsC2gh31DA+C1G60TD63k2bGInrNfYqEfQJv6Mq8Jbonhz81oPNKXjfv47j9E/a0zEB3As
PI6+UeELHMDbI4fYiBAOHHVEvGEgrz/NpM4SklKP19QTKwtrJDkQUXEqoDqcfCPlDWQeXOj0f9HX
dMBXDxy6tz2S2kPjjMtSgE4pxKSgWdBhFUaxozGWP5XT+PQDq/n0++Ia+7rNu7Xn5HcyC+DVDBUs
Bb8C+4C+CxrRglCk38mNLi39ZJhrCNxxUOnFRc5zdqKr8/9f/vu12nX+6ASV7n6/o5vGOTDL6uyj
aWBQnonwCKA6pSO1biOaTyJK1anKO3UqlpcycptDXrkbQnOYgFuG2ojYKk+e1pW4EdElrGYA+qvC
zcwdje6E+xYRKqMBt4pCSKncu46To+VxvrQGqQhuzv3vh1eQdhGVudhXy0c5j4QBMbLGH5pGjr3X
kP/uk7ALEqscT9HykkR4xH39ebZyn4Oq7R9/31FM+seW9XDn6vofw7Ty0+8V+n33+7Ohok0T3/Tf
vwuXSyg1nwaeDpA704vkROp8fAJOk5x0zlY0zweHA3bP8NexaXHH33hL6x3NfNoIUJ1Ov++aElay
kA1Che6OUCp6UBp4KnY9OERfYpCM4YpQpx7DKYDsyXvIbaps0Ts99kj3JdSNUxaP4dZOrRfd8+Fl
MgDkVG+hyCskpII65SgUVUI+/L7kS2MRG/q6M1k3CTVheqHTcxdpeXIZpQtHnnULvqKjecDzloO/
roxt2ELjKq1da3AIJR5W33gNTGuvgcOCWRxNvigHXAdGFBhu8pN4kfvQV9Ssv+8SUBnDYNKQjlss
qqTjhQV6LaMQS1PKG82jywyIiSFEKD3BHKB7yaXgQq7mTqY7d1wUJgjkIA9zqyFb73j4E+RKKjwb
OUxzdNp4Q7ToS6TzBfsebjuv3mroLtcyg6aLnPrBygwaR3YoghRRJmMYzX0CztWsVM1QpXWHUxw3
9Zo0Jcp7Z/47RUZG06PJzraKwAi20ZEGRA/XZYDp1oZvM5kuOWfCbZSIn6g0rUMbaeuyI+8LEB4k
2Spj2qU3gW3UuCHYhz8Ktz4Bho7ukAnH84i7ftWrFl1RWRb8BVHUyQj1RdrJifTG+n3q//pKOq+e
05ZnMCY2p4SiRRUjnJNbp/E2VxXz7dnA2g7W/b2LCH5XWn2Xg+te+spE+mjaw3vpyxmHSp7uiTMq
l+9s22g3O0MEw4SCTXfL8Fv28ZvvGv1Ht/gOLdGjYQDEZ8fZvMcanu3oTgZoQMzHlEhAZmQaOhnL
fbDMUbuiwKRBOZd/GunShJqaE31nPIXN+JEwHF8I4O2xQY0DlshjhD+Yb3b46uSD+TepqcoTpRIS
Z2nb6qEDdSvnYGsC+8uopB9Cqre9kHaKq7zBaY2H97HNQJhhluu/7PndbNzXWHj2q8wZCzf5u+Vm
LauWQ+Fgp3uj7emhiUaitxrgq2iSYqwTA/KAoIiivy0pMDQ9Cp4WxUGnNAzrUFwTIhPWGLq6Nbg4
tr0uh74KWbLpCb+CX0yQM6Lc15Ht06Aun/RyO836T9Qnw9WS2P9LkkYWj+licCIX69HwhPqbdkBq
ozSLGNfO8bUbTQZBjeHfED1VBGhhGXcn43kexo2rFs3FyCc/z5vSlQ3zJXHyoo6Rtaj2WtW0NwYD
CN6sSuGpw/RbGWQbJ41vnmUMB4RIje5vBpjAkXP5oWqnIBszNA6Ik0qqv44jcJN9Y+bo/wI/514Y
53A7NX6/GTquHkihbtubZrUJHQFzJiQzWuUT+ZWWWs90SohN1A9sIeWL1KPkhPkSa1bd5599b7yI
sLkl7pQdol4LbJckmbkt/qj4Dc57h+ZnhsRF95QNcfkzti/6VuDAeP39KntFzUk3erft8DNs2YCy
elTH35e8Ts4Z1vEg11KTXj4U7vT/3v1+rW+G9yGeBb7r8YVJin/WRloC3MaEoxXheVhefr/++26w
MSjJXLW7JMEqiQMUVtnyLb40CuLijulkyQcOnwTDTeGGbald+0pEZ6BrNU1n7tN43JVGSb82i0lC
iNrL1Asfr4vfIO7LCNSt7WNsM5c1dW3DoHDhWzs2tij0wRe0ZPklU92Wi/U0DLILfr+cLX/nlCBM
Uf2hw+tGzq2c236/nnge/83yHenyjrwBYmP7K4afdgviKbn8vsx5ggJLFykBbCUlHSwYpnabGlu8
XzZvZeEPF8edhgtQu/99JyIsfRWwnLWI39M6vumejnGaftgeBuMFXihtHErmXRzzSHSmhhN0zNjB
siiYk1p7LkwnO1Fvb+fOpD3yw/jEPtRGf53sNIgsjIVl7lxohk5r5WU7wzKHG7VWeO30KehzmLWG
paxTYiMm6gYT1YOjy8AxqmEzDtTsMpXyki8TsdC+djQF7aEhjNRnIk3Qqrp3BmxGuOE3HU/gc6Vd
K/DCIVNpKP7GoWeWjKr4Gd2t2CpZ2ls3G/eumsdLqKkT3czPyGyLbTlwLKMuMO6ZauybM5nYYCsQ
lLGMDmUcisfCxKvbyKvWuE+521bHQmnhZsH2rsaGiZORAbvJUmvcNSqTd8f18xMUReZTdHsDT1MF
6WCjvK/iaICriGCqWRVVXp0iGf5wXGgO0czj48f/XFXZR3hcYAu0tV6x/YqJxO6w92iGM0vs+3wd
ERLUm5r9VqGX3xA/Ml+SUHcPdqMTiyPljq4yOtt6pOVQpNMlIaoKTfr0x+kM46bHEAJyw3yYHZ7f
ztD+YBS78LP7W69b9EVyE9Yg3sgUHRm6Qpr4BuOuodPERjR189onLhowjJXkXEE6HvAvQGBzZPVT
C5B+KEvFCxikAgCGN56LwhkYZTANtNUt09L6WXbJZ0LW0tqHgofsIIfKFq5FMw3fQ01DKXXG9JQP
9rRy8iTFBVGTdkS61IBb/TZUpBSW1PWkR0tr09LyWbuh7xzLyanffdSpaWV3r3Bqur2OryGddQCq
1Ql3YBQgnGi2pVaPOMPJ7hgVSUhGT7qYZd6ypusPeMoWRhbtjjhuf4hP+JhETM06WSXIvXRnD4wm
razUyXqged+O1YNZ5unFsJhhTn5/UJ3XPpJW2m5z5oswg9SCRHLHbaR5t9ZR1dFRTQOpuWcK6chn
kLEyAKKnVoRLKxpGZbvBYGgzdSfCE6W2fWEMNl2yNz31tkKZ8QnFQ5VpRGnohCoY1XOr+umszEa/
KOCB+9CcP3//JHFtIz/R/+SuOWNB5BsGRxfo2fKGOR5fQz1hPiwNLFmN3V5NBSq5ddcDYuxGtDEY
QZlpv9qLyJpIUEI1Xc1nhCsq6yItz1tTDnw4GdgdTxDEGPZYy0Q+MfvhF7IT6x+ZPcygJx+bSr4v
DWmzlENmjBMT7I/K0B0XzTnLx+5CDdRd3NEju13j7O46hzaswkNiFtNjElLmcnjCrm/BiSvnyOCO
7qPDOLrvBnWpS/cbb0p1ojak7k70+uJZVX3JRW7u3Nh/SRuYrSGjgKh07+DGA0TI+WZkeFkabXEl
bhR3WN27gW6VzcWbq45TE71QbCcnK1cns644nfvaRzKM32JmZtyn7puvAFxIetKx4ciH0Mlp5in0
VzMdxb6EAN2D8eewDP1CcK+uWinDLbleFfkH6CLsvMkuTrhshU5uXFDzQAmBZPcwtdtwHuq3j2aE
Hp31Zo2ouvCvYafu0IbFzhzrZjdmLLiuhlVZ7yGYjR2ogV5P/YMRKgrAVH8T1T1PqvoVowd+w0dZ
6N9Ky8a3EVDNHoacgSZR202VGt4AkS3ZIqF95HBdo4yd1aEKp+NUePOTVuTWEzcNthlnfOh1vA2x
6vNjBSJi0yYMe6qW1W/uIOiwxjIdDzH4WNpkXefee3W407W5KF4i254eicT6h5drfOUZ5IfrgTs0
Hq6lVLxVQuBobUV8ptlUsl+09smK113ddW/YO62zPqKp8ns9visXsrwV58RFDG2gAbB91yQdb4H4
hlwd+G8oVZ8B+AU9npMteFKHpjPNzS5BdCXVwsHUc2+tkiRc90k+H5s+zt5pva81/MZcR1sAZZtI
jVbo+R3iut5TrIo7oPRD4MPzAXrZCNSf+oe0reZaNKHzrEYT3f60qd2ofolr9rs+Jh7ANgXsE8Wx
PmnzkxVVpzbpmALYUp4xScWTbr82RvB7bXJI0f7A/zy3M4Nqr3ROkYsmKQ17taHYy2EyDjpsDYap
+dg8SDiQy1zeCNqxGW51XT1Po5PcJ4eGkxD93iswtmotlyZs8v4BtcCPCLHHkMvL8Doh58zy3AcS
xcn4YDsgQa1193GVvuamhpLRndP3aAKQMSwz+0mgfK6T7G0w7zNWoXdIaA5CxeHU123JEcC33lyP
rZyP/0DFgPy9ndQ78TFrWxPhSxsVZmDF8h9ev+XsW8TvjFUMwMp0UubZs45215B4l+jPzlQCQiAa
dCsMt+BYtAod+4WIEIIzOinQKIfFFt/oq1tn2mY09Ph9OTHgJgcO+PuTY5IUoccRAITizvcZsXAt
0e56brc1e3pxnieqXV+0DawRHrdoPBHO9arlAGutVnchjKM8JMTlbHQ81QZTjgPswB1eOIib4JC3
cujL9z6dHTh/7XrU0BcYM3wrhKwfKXSSq+l8RcboPNa2fDeYLp91RiIru62AFAEvXFUa6wC8nDCY
rKl+r9Lqqte2QGvbAYVgkm212qeqLOO9mitF+JOzw5zUBRGB2O8Ow9MWIheCrunGiahftZ4CDOCJ
T2AxBY6M22z238QNYbJKMTI5hv9FIsJHkgl3n6TJz6ipK/Ev1VNfLr/sYP6xmyY60xchcitN1M7r
syJYit53zk4vWcMz2KHGJjV+uBk0BJvJG999h2tCvsE9zBsUVbmDc8m0HltZ20+eM5ybwu5OnSnx
kfJbN8Ofnn17O0FaDlqh36NZ72/lNJ5Tj0VnWm57GJDVdZy7L7eqpnfUyIOeqK1jN36QJIX2Dp8q
sCE8bWbEdkFu+xM7X8vhSFrtOzSsGbuh0ugOhiuvnh0+PKbv7QzzA24SYCRKU4P9l7Edv750nG+R
5niraQ0edEITwM7XOKy5ac1auw3eYD4WoW+flU3ue6mzACg3bXcNB+GNTQ0LOQvKsO2UZUBPgk77
9JaI2D/R/OrXpGqzCqjoxQIlsI4jOTwgXMkD2NzA6xj+kEurvTWErq5VjAhz1rnvNabOTGWqh9Yj
L3RafjssP9pjGZvigUnbFbPjkxwr4z1CvR9QoaBHtj39HXnsC4s9yhbOyHB0pnJxer5qMhrfm9IS
O9nEVxrqMSJVePRhnD2H5RjefreQPGQTiIfyn5FjVmQUhy8KJdWazYHdCrgNWZYzs5/C4l5qkr2u
UPtTKETB1HWo5NhEORZleGi4amQ6uxtdaICAdYyQsubpGUd7Q8esfnG63D1HnCghwkzdu+Dp3GIo
YUc35+SQmXa2TWMg1UkyvRpRBHK2qTPi7GCN0Ft5HotvGz7/2ojjz9bxkHQs/xioTDUpmL3QL5w+
m4NTckDCA/H766T6yH4M9KiIYaIBs3+x2r+sYrQ17PdS8yRAdG3eFMgYKdk+phiTPFY1mdrRDZrM
1Un9+jRK8TH7zxAquoOTcCCqaF5sMdg6e6k7j15R5FfX6J472wSUDaRnWzTpKw0a9aIN9M2JMwIG
hk6VK+re/HmYV9Kv7hoMo1d6Cgtyd/q04npRExbhw7Tz0wkxADimrVlk87ucmd+MsB8GMceHGXzj
1EcjeVLNV9JHJAZjax1b7btLMX06KTvdiEqhdEEad6+CYp4GrD6ie/CGgwijRfwGCxSq9nuohc/0
xJofhImMklB0CriTzzPum1U6evlLRjg6Z10VXyCWTAd4HF/uXFUL64cyUsUoq0Cya12jXYnqBL6d
xUGX2P698YZn4Vrej0g/Gw9oZAmk7LnPsmdIgOUutVmLCOFB5+RmaAqMJRwuY7zL4JpJXSIQEQ3g
HkgwXydeXAdZX1U3zq/zusMjeRPCf43r7NrrIv9xZvoytVf89TQnWuu+gZouaZODVTGocRmVnstY
+HuPYyS2FJswzdl7VNHgruu6OdbeJO+m1zwRXokMxMmeqYERykGAL3mAICgbZ8Fo8pZUGeABU06P
PcIK5j8DRjAvOtLZT8/K4ajZdpoLud6soPhLiZBiSD9xLl7xWpDuwWiwI6MAG6nRUtzfWAHGD8PS
EAa6Y/RskzC7RSIGmENxoXoNjS89dJd1ILLPoiI4ILK64SmxyUyrfDaPOhSYDFWHFMpuC4YWC1xK
Bpoo8dbM1T867cO30+jfpqjzt1p0gPgM82Wuc3WcuiQM0NXlR9j/+TlfXLAeVolnZgekB85tfMz8
Qme6hXOgg3O04r+eI4j9q6GvH7NRi//UJCSg1iLAp/Vs/aBnpbNRGuQ2TOB+4IyGcawdysp4oqyr
c+IQmikb2Z0SJDcWmwIZwn8sBzqVMmEn5ixL+sqgqbRtTFxd//lzUas0GEC5Yhb2QwjEfXSiDxyw
3POniezqFU8skekREWapJZMLSX3XeiOHvDkUMOD3o5384yn3z78v3EfQjbHWbgUOd46rMxNxcFOr
Op60c+EVOHCGhJyYIZm3RoJbwuu8c2YrPKuTKT1KN3kgIcM+tizCfFtDXa+V+cU2bP0B+9uqrlNY
vz7eLz7ubrFV83v/54vSuKf0bR8M05Y4DwTD18yF28J2tYlVUXDAY2WJtbhdYvKq//x7mPInlx7A
7XnoXwAo4AzUYm1LRF6ITIcuk9GmLg7RGCEWOoLsYuSSI42LEnRoGgvLJLsWGkkUQtFYXn7fgcWL
0IN2PzZDW8CWxNDT504v//nxy7uwxeUU+voZFYqxm0ofh3JMA2XQy/99KRI+cZjpTHd18wPpWbSd
Z8zbdZW/tFy1XU8wyHFGSZatEsfbaHPGCKt3kVq0BQIq0lECrZFHWXZITjrjsZyJ81Scio5FmxCf
srzg+ZzwPxIVP0MRLCpsdoakhOIcyDEyQUdOG4ucB6UhUqYtc/x9MZT1Cnle2ybLl+wJWwP3DX5b
0WECtYCNVVp0MmUYEC8SBnYv6v2YDVuZWbW+FYN2jbKSyWDsqqPrwAuqvPwwXqw6wqwCUmAFRvAf
lHSJD2WfLxb3ZIkBJbRgOPyK5YXYNThwRrtbeJd5v8lql5ERPTsGlFbmU8LWb4yKJ+AlbrtDHAuY
tN4VDNQZMmN/aUWnNpTN1spVzkvejf+cJQDeTnBJypxjQsTFVjXQOa4dxM/qX+bSXESN3mCMDZAb
bc0KhzXWN3MvaR6zNNXElkevYRRH1AN1RLmhWzCsSA6I4/pgFASQOZWWbkgibo58Ut6m4qqYxbiL
tAWHTosv58MIzRC3jpkOLHCg4dsWlYxu5MXx9x150QBwIQNz5Rky23FKvIM7EuUkiClS8obysj6C
zqHUFeLWqgaHOop3vOzunud3xSKfH1C2dwv6wTbQXAH7W8+GIdYawr81A2CMosvlbwEErYAEzJuG
bHUSaeloaQwXWdGn4xgnoOQJqFrTcThlNeHMpje//F4n1Xo7MIRh0HnptbAlEASmwgHI1r1FGgwt
s+TPWGIEHm6Tp8ljN4IZ7Dlx2waiSCs6RV2ojmAPFogcZmIZ5eGexWMxKnpoMDqXaNDOaZP7GBnW
2vNUs4csDFeRBKg90z4b0h2rOPevxAXtuJyGZ/vso3GbdXlUJlHcyrcBlmUMNCX52FyQCTcDD1Im
IArqoPmFD+2hno5gWTi4hSj0KmJ5naXT/vsOPDED3SEMpNd1W8za33TpCdWrJ85UYgVTj5MFPxkL
X0ZYAEGT69//DkAHvLGRaLDR5dnIYqp8gxiu0QPpPyThofFGBA8Vjgz0t0NkYhW35kPh9f+5vmOE
fk0m3UtmmPXRdMb30iYssUm7dZX7+bYT/V2F1TMpt6TWVErfOFFH/zof0y1018LvXrTc5VCmN6/u
2KLKV+WOuwQ3mMWA3QwX0F9GCATnRuhgA47F3tJuNGfLhz610OebTMyYBzbAlJrqhjjtlI6ljisM
ekWWkYmWRiVHFOCXmYsWioeb4oUjH8xcFBQgvUzoSauwcAF51NrdksMzbm59S6jEo0z2FDFYdCbK
rIytl/vEWSnCHc+RFj2a/cTGEpMkZjXAGxzTy7cZpqI1hwjYecrq9prGbqhTsrLkeSdohGBa+giU
YnUmkEUcub230udhLTdFgz6LdM0qp31nADIjG4EVDmsS55j2HNklgiQI5aSyZ/tFIWFxJuX8BRu4
dMZT03A4s4z1lH3aagysCMu2yO0nNi9jFYMvAOcNmow4Fpvrj0lZ5c5xcg3Cu3R7ZCyd2KcxP4Eo
7vauYb8gB77AEU63WGmwwLj9FlUKfHQvU09ajFJ4zi16w7q3tzz/izhRlqOh/lazuk/k1248u06P
aYZwogU0jbAJvbazJA8oC01TqJvdfvlfOJzzsau70cGxq2hNLltx5Tp9NOrPiOKA7Q4NALTmpxQB
FB6Gs8mhLmidl2ZuNmFaQxn2vmQEvcTtShQZvUnEmoY0x1RcxG6GcDsTsaTPnFpLwiL/+zILtqnZ
TZhoxFhjEqu4Za0N98xR+5DZsu02f8woBxcsUMGsSpgya4um5/o3PRdTXAr/2P/dhYkJ8vJnxEU8
X86NIfO0cQa7QubDnthlPqBXixVNOoD1OJ6O4LtLMtbwR3WWdqQojvcdS2rV8qdieakNcSDdqA5E
8+i7HjZLwT/Ok0SQClkN3Eg9RWgrg6b1D3mfaEGY5Fy8CS97ahforNGjTujl8Gl7AbOsiKa2+TVO
Sm27CKQwom2dYYng39WDH0dq7jpTdaIEdwHamgTNLD8PbTDJmgqSh5KL6a6AZcLZpztlc5asWFhD
jPjcN7nfoM7qWPyTKTER3dv//LKPV3FmvhjT9NX1NLDoHn/MlL07Zpe3vraMQEh0Wt7Ispbjxvv9
SSZixiXhNtmiLb9PMsZgGCftQ+aTyUKiSbRTKa3d2ndvoYt805Pdiy9HLM7YMTiqje4OVviftqUH
IJ1ObWU1u/s2VeAdMQo7A9rjeaIOWHHgDcm6GlGGmQkGGe1LQf4MjGa6dwVKuRTnx4qIlhfaXExl
lpeo0MOdTL27brVyGzpzQ0l2F3lCcHj5FaLr3SHswXG5OLETcyJJYHmpmSRwMShCuwz2k5uQl9l9
qjw0d23hfJTd8MLAC8Y2rDIWVv1QSGvkM+3Gk6E3/lGhZ0kE8hpk8SevRLwtgQF4eox6mwbCgWxj
mojpeCqqEVHn1B7NFiuSnYLRwLVGIJSlPbQFftPQi/YtotAhw04MqT4D/KaNrwImj6vXYq/p0Fky
UZk7BRV9ZdaU2o3hOYgC/Q1br0uu7aCOI+cOGKOsIUn7hioZbRDz0rVCRsfNqT9CoKgPJSBtTA7M
cgqVb7lzl3QHzsd5SXPbJ3UIx9KjqfKRa0tpSX/sJzdTmjOtTfuh5HBbGa14MOkBnGYPKKJLfN88
q+zum/fUQ86VSuGgB7Gax6oIyHO8SVkb7/PAeUhWdvwqIpFSsrJMDTrwXB8NHtb4JY0N6sUGdZNJ
C5hg29kIZvRWsZsTZpJi5HQ78en2TXoicIFPK8WMypAXQja+5KTGL1BlXzof6G4ax2cIDXCHQnFz
M/XP1NhGGg34rhenD0VZ/ZmU6R+jcfj4gvsh131UzaCgAIgPCVlhaAsIV/BP4Du1wMjTfxxN2XYN
WpwpkQEwCa70ZD5ys232UfRNdCzDYk3GQZOnazieS3eC20AaQ7JRIiaTxoU17xtjTS6iQ3ik+2G7
IGkIvHP2ytOLXTTQaM5C807QPKntHcwUFdWPc/ZjQQ/Zow/9N2Nbf5gMSvFqCRSY/B/NnsqAHKJm
ZWjOtGYZYBlHr+ZvOyqodcn5H10mk4o0Y6CSisff6HeaWeSZ2LR4quTMBky/AQnLNtXkcEorE4EO
29mpGT6LKGNVnQaExS7oYyAwHsIqzNRZk/r70DfVrqqvyn6dS22+VAWKsdG1dzlXXjme3NgDM/MG
MKfMeNrk9Ieh2F/Q6GhkSXM/ZDEiylz8CzvP3+H+QCDjZgT8DQUmUlY3nAUYjP6HvfNYbh3ItuwX
oQIukcCUBD0pinJX0gRx5eBtwn99L6jqvaqedPSbvwmD1+nSAJknz9l77RxDwSbkuEoHZ3G3gTxd
NTq2Ca0CuWGR1rcZK45qfXwkE1VdpwmoA8zFS5h3uBUiF07WBOPZIjsDSDYo56jEEGZ5wR0CFH3J
R3pyZN8+DTnahCqlNWVE7Q7RDvoL1RzazEEA1+SAxPXPrC27fbEs22HMat213x6NFJ85fLMXiQ9b
gOQD6WEXy9lWAuuriLyOWbLxwgHh0iVzesfBZa27OM9Dr3kGBKAWP365Ip3RfJRD7GtN7/gC58iG
kLRjMFJMYCoMt0o0X7WwiU1BiKWNibUqx5bQGUffhXWbUQ2bzrrPi88wNolfwoQJA7IXPnk60RoS
5AUrQXoB4kW7hhcXtbO1cQtkOgKkrG8vKc5mmn3HdpCdyPn7tEmdgtaizlh36cFY3kZp86nbC2V/
05KHPd3Rl2dEVMIZxYWHWVzFbO1L1B4YNzqqeeatxeLi0NXTOFRgZ0sD88zU71SNLgZCExEqOSwL
e8a1G9uk332P41hd+Wz5r3ECtEYCJpsFDQzmAzcTTSM732KqbdjQWn/KCQeAEGX5Y+XeCE7/zKaS
OzjBLG4HXrCOEnWnNbEA/GoAzFU935RTobnQkfVTvEZa+dj2/Y/dd0ckTsAowdI6PYSKOjT8nkK3
iTwEHJNV37Q8uJiRQVBKBRUMbsaatlywnTPrY0rcmgLGJi/MsTnHTrt0JCg1qG1ysjP4HBE4KB/y
cnlsmZlt4W7eLA1rsF3cFWZ76pmOrnqrkxvhNbfJzbkqE2wLbhgxDw/DYu0F5cVOWlTa3OxQcnWQ
bCAbsJCIm8KDvm8d8SNtzVd5jMZxWEKGA7yS/RuhZtJHYrPDKO3uOoYu4IcAegMijwrMJy7Dsd2U
D99Q/4OL5YnnsLa0fVgUr22Z3kEdBdpgYavqMQsmXJZ+JwN6/BIgOIiKNTERTPptYisNFwFLUx2Q
X63HxiBVvCxKLLDDvI05tjWt85MK+5z0Mapv56fHVHiNDbgaEdEC3VxBdnf0vauoFefpjaIEVF5z
Q2+EmdtCLFBohPcmjBZ91qW1RKS8VvaA8ouzdZ5rLWsJCsspUrhxGK1tXCCjq5Ee6WoeHcPHFlGa
FXskFswUJFUntPzShrHPGpytQzkCs3ZmxT2MJSLF3Ix1+E8cq79V1QouPsqmfIaK0BT5E6QOyIoh
wtZhOOR6MaOFQ1QWefj2i5AaJYHJrfrXKYEI6CUPjJEbrCcS5mGO5Yy4lrXlJNa6dGESVrBq3FPa
qBfREPlH88kPFv91qje1zwzt6nJscOVw6GnVEjDH5KkftGVafcs99z2N5ndp6ohE59JEqpJw+80J
V4o/hBXHcLsDPFM7gGfqRw0Sw5YWcUleYecPdXud67HEE4EkoObuha3Xa+hfKbM0jygnE9bDkRn8
siCBpPZwLJUicPaFZpTHRpOMEHBO+ZlZTkh4RLbL20js/t08wtT1GkFowfFBmUwclYbNYNCPTSG+
IzowePOxY9h6R6fAnG/Y8TRfj8JrMVfceljr6MCAOZGRh/x11khAampSS2bfmb3q1DYupM1ABxNn
duwvXfwtOxcJHN5f2zb9IhuNo5tn34ZV7a0SswypdTPpm9khnTq1sRrw9cxJf1A1BXeoKFjAIfi/
V8RtuM5RgW948bLwtRPZX6eVh6EX0y1Ibyym3Ggf+liTUkHMWF6JPbIXvHDLgjBFGdikiDQiek0U
Q15dPYREgEhku96bh+b5BUo+RRyaXNEN9gO+h08ObxCjXSs6VUo36G6y/5P2515zQsoMp3yyFDHw
qJdc3O9N5Jdzt9X7GhuEpxnXqbSfGDl+VI336uUwQPErcqoLIi87kdmX7NKOeJKhxXkTcVieRLiZ
cDavtGQkZXaqDumvx434V2gCjH6cJEz3fJwIcpyKehpIjbSHqzGjyMWsfZFVE+4SbBQtXuPKyN+M
NLkf84IGin6gIaAuiRsgxsqsaFebIn91Q8SslPmphYuG3Gd8Yd59VGo/zLr3Xmp7q8rhdu675N7r
ltNzS+RjUfIXQwNLV2x6hAm5h9mdwd/gPhYDH7TEFgONAYkPjqrlEORhfWi6E46bdgfngY2JOOZq
BujEJdWOHtKtwXpuqRHahBxGVweCQkzWH0QY4wM0RFotA5yHMAr2madMdoiG/obSiCQYF84Ong9i
g2ichiQay8EzDsoDf8W4K+cUl9U+R6qNyix2GT3I9kWPgaSn9tY5dqxFGR7i0mr2XgX/vaP8mTFW
12l+RJSu5uDamgOBpGhet1XaEymAa/vOysY36mR7laNFWyPYuI0hs/soT3YqNWA9DpiUlis5VTh9
4op9npRj9O0cZEGi0NTidbJ+Zqlnb+j27XvLQEJUz1y8p1p7yLMhPYRGdwspyVdd4u4nxOFY4+S7
GXzWRAluegmEy8LEH7WS2fqyOBqYk0bmSxuQj1cjnb9GvRr9GotcpM/c5nn5o2DJGdkCy0DTHk4I
9kRMX4iRVYBTpuB8B5GwtOatGcl7o6lGsgL6o4U4vGy9H8thkCtu8WQ/CPofxIaAd5uLD73FGS/P
TfTdxkh+cyQsu6YLo0Prlg9dKHnbhXLQI6TF/pcr4QE3MHSEVVp1ALXgd1HfL0Fn1QEtwFcVYoPj
u7xDcydQ+oXJk0tqEjZRLfLrUkV3FvpqFXrmHx2t9naK0VZ3qSfuS/CdeBK5vbVBFaegww8wlw/W
JOyPWV8CRXHfX7NqSk9o1jxwIUO1MS2DIjHDpNMMwT6IKd6Ibd3mBf+lZxX1lZBG3+h0fV+Gno9w
z94yVIZyYz3oMIrKtnxENs40ssluWL3PI309i2+4tzEPlQkdU4TK5Nvl2A3cHUS2R4FFMKCO0D2Y
4gENr3xykd8u9q1FVp0o+imIyRwihotweMamip5TM//qm7g1n21vZJ0kOETv8cMwNt+EEXJ4O3vY
loXLaYxWSWij10nnjgJ5xDuOa5tWcP0yOy4dFyW4LbArcGyjN02S2qpdXiARaRy18ks2x/eJ6CVv
ZqZJByB1W44N4wV7JghNjWdP1zzE0ADQ56xzDsQwXFKGsuvKiScKzsg4V229znK73oeTOulGcJYV
ZwrpQHwhEAUGczxDRSQuelVWBBuKiXYDZEA6H7Fr712Mz6tQG5AB2LQ6QjhObXgZU+NNVTXUKMaf
rnxGL8vZjtCzVfwRGg2+GokCJoubj8l9HIz8XWbihy4qZa6YjrFBuUMoz3tgYDEkHTY1iXwMyL4A
rsZhl8DpzOd639kxePlSfURVd8y1x5oSk471OO0dJd/R5p9CAnj55kJuuIk1DtU8um5ArlFldxvc
ru0hts03s8qvdoODHlfdhkbFsMprjjGZmzy7UXSG3HZw5fiQy+r43mkGoTYJ8PccwOpaGWjYvFoN
SythQGrxYIUec8K53qZI21ehFVwaqsNNkGI2C+ysOESNd6da4eAXQvpLxy/aiCnHEMOeEZonh4tu
7VUVyOgQ4mFtH7ijq31gDzsXSgPmVHlLh6/So1pBXUcDpGzC01hM+bZz9C92w4Tumkf0aT00Oz2r
zPUC8PJzuN/nztA/ZsdR9FcbbUe/F9YVuiKWG/LL4xQ/wlAQ+SXt1Nc7PhAGsCRuTO4uNDhxSQ/9
qJ4msKm88SRJ6Ws0u9iSA5H6bQexJ5kG5unX3FLvICYhn1Eanhpuq5Ua1KNiKtMgF9yUkcgpi/pt
02OlUVhKIb4hWolbuBjFKRZnM7gFQr3OgpgeWRAOZYdv9EKZ5lI2l7kXnmSrPl3Sv9EWV4dxqrvt
OtDZy3Opt3+CHtgZ1LMSOD5nb4C+Rg3WQabI6lg75gLsKFkW5oMZ2S+D3nLIpglqm81zNqjhUAzx
vi6Ha9PZr25el3ujNMS6noN9Yhg2kfB5Adt/J+1p9BPYOFkI8S5t0IXSCcwJujsgAsDaIZJyL5re
JkdZOwzkjKzaYrpE7XhkAraqS3nQU+CIjbYdYlrYlmdPfms19LH1FsZogGkJrgK3rHnAoEifm2OE
3lbiZgDOsMUOOjDAt5SAK9AsTybW4G0iuwvl1+swfjY9my6RuPMuHAYoL6T8gkJZI8Fw0GHbpxmF
ATLGau/gHXcSnEehIIJaiwtQgnV7N0YEnRZlSq7vglXEfBUjZpjT+cnud8SXhlvkeB9cX8R3JulP
TUcWlG1wn2kOPjkcqnyGQcIU9L1r8+oKEZcUi0Jt/jei4P8nosC09f9XRMG1C/8WX3//M6Tg91/8
M6TAEv/QWS1tF3GJ4eiGcP4rpMD0/iEkGFwPTaLr2cIivuBfGQX2P0wuC/KRhbBsB0CC/O+MAs34
h+3aBALw00xHcsD9n2QUmIjL/q+MApcgHn6QsBxXNw3Xswz+q//MKMDviq0vCR6cbsZ0N/TNYZ6N
c1Pm31qpRxtlx9U2yBDv5p33KS06uY5Z/THdXrw4SIwQnj1qSbUXc/1mhuJEOtJVWi5lhbUfOzJq
DAphJjvWCuUfyCRPPln9MZ6r57qajHU25X+HFpYkZiLwjzezzp6ylvkSEEAKNpNxbOP+BUCaIY+q
4T+ZP+ls9ig6uxNaW6nVn6ATXvDB536EoJ1mpnEZaHCsHKv66vtD5tYfVpZ/uB7KaLQcw8rRTYyQ
cvgsGi3G7GJqDNX0B44pN0enIGgIWsxmt+Vvlw9mzizCQCNcmsCTRltugdLbXftRKqDAoZkBfbdd
3hZd47y2X61C2+QxwnZdbLQRU3tFoVp2xGNHDJEPgYxQXeF6z8Tz0DSvyGu2eqZ91/xbDOPG2YTr
veIQldx5FrZHC991pvdk2+kI7BK72nHmLkiepX5uQ2bOJfE26Ow7Xwsz5dOeeDe7+dOo5/uhp5Wu
Oy7KX8rVYGhvXQqNH92Ws+J8QtXcqi8UJSx2tecbBJeuAeU/acmHPUIpCXUoxMmkbwgoBafgFvfS
zq54F3ex1L9FYb1muD74a+UmC7LHheeh48sjJ/YOZ+qi+3uc4mtWnGvDi7Z9VOGlle1q6L8HaCwY
DAySXAaKSHkeeSMTAIBVCflhbG2Saj1V4nCr3uvQe2Pob+6wtdBQis1dYnrvdERxgjAxxmpx5wBx
gogk0O5hJYtkjMwAcBqYLlqwnjsT4Ca8wwXpYHUkAHr2uSg3AeNqeAP2vWvkwxpgwpMkUNCHEYrg
RH/qR5RMWBs+S1NKYrSCmXF8ByykHc5ZFz6a8+Qc7f9+cLHn+waKgFUzc2gl61oxq3Woac0/OYM1
0E1qDRhW525x9VPpWRNFRroPlkEiyrZoVQvzUkXkOLm1ao4JSrr/ePj9vWD5AwKHwT5gYmR/nQ8g
SUriI2HXlnlwHElsziGZbNibvkdaMfFckLs+lRw8oaCUM/qclaIlfbQWAczvM3NCI2xX2i5TTnvM
46Q7/j77fSiWQeWMQByIyBhRhE7WKosonQQ2mmNtVzxEcmkkFi13Qk2Glru0VWZoq8xXHiI3nina
fx8rOWOusHFe0Vv2geydbWv6MGvK4PEq56A86gWv9p/n+p5QPXAGkBtag9Sd+SYyuhEBp4Kji1nb
H0UHRaW84JWLgbOHl0ZNGilrDjnjsFhaP6kMxHSG+vP7Sn8fMIvU+NyXF/37a1sSWi5Q/EBwIonP
y+czS/JfIE9gzrMHWxYY9ZMgR3PCd+QtQpXfX6a2ojwpshQ9jW3uvFJeKcxm36aRxHi/60FLsb6p
5SEIr7ikMCEGB9Xg23ETiUG4LbEm8fD77PchNAgoLCswF/PsfPaQ7lfgWcAxlEw0fyMJujb9KdtI
/ZN32YSgvvWFszk7giyuCRsL00aV4oOragFhKAyHI3lO21m65t4jUDHIOoq5BsnU70NCfXM0rE3c
z9oBcTlzx+VhWn7mv3+ZMp4EHk+wqqPXlHIIzI66HkCK7GrRHEUHfYajKyVJMvmAKIojkb/F8ffZ
76U9khlztL5mIDmkvd6i3nQRRkKppaF542CR01XkMJTwxbbtMm0J7B0nvvdAmPF20jp11Gi4HfCz
u5EMtp09vEKRbg8z87w6SMxN3FHnosu8DzXG4rK2/jK1aYqVyAvNLzMstrMgLhSttoQHnSzNI/xQ
I/EsJ7H0xLxYESTDNfx7TSCqHA/Kzh+raMRcIIUFWoNnoZuRH4ziEDsdBwbgd+660M8Ojrhd49hn
RjAhSNjfx6kgYAR+GL9hIIFqNEPt+eKA+HAEciGG0nL1iAPifKkA6eUYCkjvIRnhv9gP6RiJYwoK
o9OsdYBazJfZeSGOrkBL9BzPdPOgJfWlJ1WHWIjMbzmIrn9N6dBjMlpxXUeEZEhUTV/ctS36UVNy
kCNjyPCre9EW9p2EqiTCzjpMqFDPXGX6AcH5yW6r+4yp26FqdaxII+tnZM0IcJwAWWqJX0GMlAEM
+v0448tzVYGpGF4797xIDg5Pr7lwXlxSA/75qzSNXSJJ5cUp++Q2G9ZPWGTJcW4fs4QdA5cH3XC7
2EkZTLtGD+gayLDbisoA02aIvWktmQ4Wct4JzKw7wMdgmB3N86GPwpoGtlZstJIvRtlVzKkFlXXG
cfxQdMTpamoE/A5HYAAqNFe+qlzjTiOYuhzZGVvl47NPNsZUjDtlyBcL/haxfMCEMwcRbTVTCaXh
eG+UrXaawGSsEkO7lazgSC+0dyZsyM1M5iTCuc5xPB4yJ/0izufZGunWNzUxKDbHb+5pnT71ArhL
GWUTFSmvIRwwoNqueQauhaAuPrZp5pdGu7gyxnpDmMq8LSIGkaYQRMP45mhscPnW7tbOzI4YaBFf
B8aXw8wp3CnFl65lWJYwSrRM5KJZanskwu4fKqQG10A/gxnrGNGsxiCk4egHnGZPii0ImSG7omW+
9LkFsLDzahrAZcx092GI2FfrcKjgbe7tuh73kCk2OtHUYGaIF8iWEUGuxn2SyKtUsjyZ3quuEEoN
pRdvGEX6yUKOEiOENr0nD4buIR25eGGhEGXCVxzavdq7WLgaEMT+LIxPM9DGS0u3uVgk6sh39dYJ
1yOS6HWjZyPAE2mdZN4SaMysEDftJYaR+mRq3h5lwCEnHvKOpXf0ha3cvZ51XxXxHxOwj8PYip2e
ZOPVDHRrW/W45Ytl6Iub3lojp/Y0nWukaOEANH15iFpx9hIswV0tn/UhzrYKR8Kq49pc2aH5E7uW
tbHCMj5pNYYnF823wiIEgKKj7AqQ42PoONvNMK3JDUzR9zrRtiX4aW0Vgdg6nXeFnoZQ08R5nS+O
jl5HMhBMocc0yjEOJJrkJJQvyWDRg6fcbyOw0jUCup7WcvNJIO63E81fshBkqQRae6JHAjszVeHO
golwjHO5ZwW0VolVH+a6dfYCNRQRL+vCRkBYUOIAJZquuuoL0EidtuaiRM7Dal+Wl0SznqsJP+1I
m/ItG/HoZmH1YA57bwH9FVUXroko8XzTobUXOxGu3tkmLD7If2wiH1dSMUekrXyxGzIH4uKljBps
ghgqyPKlKRUQDkHeV2ubh5iUMr8sinMatfugt14cYrOguaWfSSNPlXRx7lHW09joXeIR7Rpvt2us
THigkG4K/LELpz/U8zfRZmfNi76lioeVhlqCzkx0Rhx1okUK19RmHFq4Bu5selxaFz/Sn9viHT12
plVvp1R8LX7BOn7lIxDXsS3PDdkIL03VAnivsz+2iss1zkTbHwoOIX2SqcvvA26lfz37/WWQeP1h
kNb537+PxJOi0GwY7MWMvIxW+wiFlJs+Vz9TmHUP+RAPx1nsMBangO7VjdItPrBhvCZ98xR743QJ
6upoGolEO6Xu8bN+EJgR7GshHsx0ufpJrySUkQdgo4AtvLyj9a5cecw9xYI+h0gAIR3Uu2aQ08YL
Q/RkpvbpuhCuXIEfLm0/O2ew/vSp+gY8Vl0b03pVbvmkpyO8NJd6Di43uC/3MwOmu7cSRoSktClW
YfsuZxa/sozxLLgB4ZAzmbNDWEBamEK/I0sFZcyJOnZDEgeAV1z0hK8gWnbkR2UlH4ZR7mjmPOhj
8Gd0kmtKsgahojdZMTUvJU7qfjTfcWxUsMni/r4LvfQOLzSnrTQx34O8S1Yo+ZeLOeKjXkTlvw//
jAXTvR926R5krjOcRfKUlSinUb4RaF5AEFTKfBpt5BBW3X8NtXsLklY/8nO42p9DRDonz2lvbi2v
UTq9DW2j7UnV61dNBRU5VzauVTOHd7CcxNyZGigJDqMWvpQOk3/UcbNkgCTT4JLgOVckbvgcWS+R
k/SXPCnas8GdbLMJOmijp3z+S6ddwW/I1KFDswjyKPZLDbB5l+uv3py6u5n9mxnogt2hXWgKnf4j
TdGUI1AfPXtKpNup8Qb68tn3YBlvmukmyMbJg4cRhiANzu8a0gYwagztipBYB9+jQR+ySgeB0InG
u8UhSKtnezXU1ngslfWZJBFEoRK1npcF/Bl6z4Faa20ayr5LEkTPvUofZdiAZWM418Slx+WRoRAk
YOEYu4RxN168nhuovWkRbyjWbICE1YlL99MsR7krOGFihU7dlTuWz8aAAAPsu88HxiDEzq2jG3be
pnPJ60LiRFpRuHe0+cMWtrOp+RxrFZy9gQXWXAoJx023La24U1Nr6E/MwvVFPmyG2BL7mreHXNjY
pZlAx167zTm2FtRyNuyIzaEpm6JZnLMzkRBk5RFBQByzZ4BADXHhlus0ik8BY37TJcsafHpwSEH7
rKk+u2K21oNK5Tr0sDNPmnuxTZAjiem4SE0IZiyPfIoYe+qqXtGlXailxYrs1m7dSZr/eGu1O5oq
903OSEpAskrii6P0w6EZ9JFbzz5UoacOkqnpRqFE8stuos0w2cSaj+5G1wHHNQ4d0mL2DrUMvwcd
iQSwio7I16biyjLDx6FiLOASuqKN1Idlgb3GtGJ0fc0d7XCgL4F9YhAF+LQo5JZ6CHWCbt4sU77P
Am2GzUgA4kjBTIw3SQE4VXI8dq28C1MCUXJGWGB+8Wciv0/zKTxovdiPICh92mdy1SfThUBf1uxW
hxmJoh70iDN29QqOlLmWBYfugT8KFV4RprzVzsrat4DDLe/fgqcso7MX7+euhPVQeBmEpoTxoR5+
4j6zV/o8bZGbVRuX+MW1juUf7SA54doGBJQ4IZEBuEvSO7CIGNRj/CrNYfrLP6BsKx7GLu9eMHmz
6sffBRz8M3mTPT80uMvkJwPo2glW+ViLs7BxW7Q9Ii9LqlWgyZc2EDgYkq5EhLBp+sbcz9Us/bDR
fU3IdyMunCNjxQPSH0p41gsyZ9fu6EZcs1Bjmtzb2pp61h1eau38xMXcXvseDKYTssKli3QvTi3r
OETai9GnX1o3OC9ZFj6X9EYOI6XWKgAiSY5Blz+b1UgBPpxd9BHnms3AbwbGKFPdr2uzBlaQGqXP
4Bh1WjX9EJV5E6WZ/tUHHbW+jRcRfOmA72VNY1PcXJ5txlZ5l8whtqQQznicFcYwof3hrInAJ6sY
QQMmGxqcYgbiAzkX5JKFVISIYug8dd2dmxAnKSC7j9KbaCQMaqH9jicYoePeajwGXu3rPKUuug04
o14/uj78XygmzvQuHAa5cCv36ArxNhagUbIQ8VOnqLtYwPN10VJV9aglDWxZO94SBqtZIpgeLIwA
0/i3GDH9xvbQ7cbhjDtNnH4fwtr41zOBbs2viZGiDwjjohlcY42q+Vxk+U8xR51PwEupN2rXZ+1n
Oyggb2hyU72AXJJt3GE2Tr8PjFPyTRWxfDBBApTL2YRpbnr5VWK7S1ZIWCm/tkhoj0sOg6LLnufU
I3SH5kgRe6wWWJOvE6vcOfdmy4cXP32gb5qITNDoCJ4wBa0ie3gkZWTvBGVykpVUtzoVL9ANxWsQ
a2qr4nrY1WMmXh2vO1PcCjTJFQyAZnEdlCnK/D5Mrh1cyN4ar3UVT9dyeRBF8OoacbAxJ0Zp2HE7
vX+ziQI7SMRVm4aEJX8i9ZcEcupnMyfcCanVMehKzOosfxujrfpDPJfbdiB9KkWBgEdPLgk8bYQw
lc1nSDODpAE0nL2JhlMh8+JiGX88mfXH+9aJ6fS6Y+53JgsAvjfXR6SlHucZtUydhM8V9h2gFySR
/yIZjN5W24xWyq6qtc7nbGAeIrv7K8lwJs9QDI+hWRyCCBeh7nSUxXAW0Pah/CRvs5moLIqIhXRg
aAYcv/6Uaqnta4wmSfslG6ci7e8zjhztHLNZUXNaN0cODpp3BMbOQ+G256E37yq9bC4z1c5uJlW0
7ZDwaV34g2L5zjT/lKnb+cWirg+2VpHqRxNKoNuUENhyQlgYD9FVkDcxWusxxY6Hmz5gsgb1J8pu
bZ6DIUgYRk0R/BjXTjZeEL9VncNdzNm1SxuNOWMBvId+2gLrMGngzShfg0DbN54LySr7crWY1IRK
D9ZToCcXVIvJBT3V1zgGzK0RNyYqRx4i3ScvZexfyDT/0yf1LW5L/XVInfPs1Od6GHzCjbGNIIC9
2nV5TxoVCVJS/EXgc3PDb1O63sWw9nmovSB4I7gQBPvceDDnhuqhqNRJQ6qVVOCGGCmPZXxxlcHN
m1w1o/i0PRxzYmFWkd3Qedp07kmyBOpCBycW95hD2vu0G9I1gkGYv6isxatN7q3fOyzO3rI12gC+
Ww/nPYnDIZEMzSERHUPNbvJd69PwwmccTPDHmKtPwi1vCIlpVJUVGnFp+ekUvE1p8hQXuPgNjyqi
ocNWYr5kv08OLapFTAXDcmTGJVBEBUkPFnkqduzMz0wVuhjtFPnN1rZGG0cPQnIAnNs/M/HM6zZB
Upo1gj0ppF0AJ3Gdwy3fm3Y++th2saRPSvzRNI12DZa32NTEA5r2o5LRYyVMcRkTR62kcBym63hE
qt/e5vLs95eeaz4EU7O3FRIYlWPn1oIROh776AhL0ndzcSjpbN2XA/rukh9Vogr2I8ZVO+Cke0Q3
L03tLLknRAmQyAYOGXss04He+aNjlUFXuFb0LY5tb+y54+sgDp6tZC/MEq5EulTpuXOHi7TcyUS+
xPlbRdbW3sNcexRRe5OWnDHIlZepxq5HXyynUZ/zdWsms/wZn0Cg1llNgJXh2h8OXWrCiM1rYrv3
Lm2VrieQge4UAivzgslkeKDD9Zhb1Sae8naXMzqDLTpcpFch/e1rQOTYVB4GBqwrx0B3rjjnuB41
Jvz7MQ0VYVQ6l0VHxEwCIN4eBlhJI1sNaXckHyG0CuLDaKlhowukQ8KtamuNu/KcKM19cko2cemq
TVqQfj3NirePLemxD8UXBCKbt+1zrwCRMYgfQTJPzwwbob41pKL7ihtqly7kFG1azyFxh9zhqICx
nMDy8Z2a/Jdm9MFINz4CE7kNkeOugSlNGNeHYJM6GKkib2EBUF4tabBM8Ylm9PLmgkNoulapa2/G
AYmkbkfc3k77bOSjdqAr5QheEU5q7QAqog0N48Ka+iJaCrGb3rJLExFNrlb7lrXRl1XRRbciSOke
q+F2BAiIzYJJtdev+pCSJ476Fz2o3jSjMW6cbhTdzpjMCY97G/1CEzrmOR/FHydniKGVTbCpljo8
RjXYklsBQpcroKO5wIH9rqTc5XjwJKy8vms95MZJpAjw5LRaGYi0emM34sGhJiLWBrXthqufz0fV
t9woTroHIVefNbHlJ8v734dmooiZdeoTx0E7hAN2NTItJNyIvr91lAnwFMWWn8WIPUkIRH0/6Nam
SezsZKsEr2+LSqyzzUdjNqv7CFqmOdXLWspwJIBOgyOg68gH2Le9fUzy9l2TBytRf3mdQOXN704X
97mSzG4QyXEmvnoVgKlGZefG9t6xO9hEZUekoVBqrodE9bBxQ+3szUOHCY0MGEgoT4UBD372TPan
nHab7D1GnoDv5RQ8ITa66aTe1Ea99+phXONaQFYyWMecdollRS3d5HSnWuKUMJbicUMzIXWb+ZGH
+FLGpyQt3oBuPRkp1wE+EHJB5JxzQh3CC36He9XToFBGQK9KhFvcFSB7I7yfiAyhr+IRralNm/yu
gmO1dxiL5HXTA35rLmWqaRsALyQ9tFSAXZweDS7VybsrnPSAL/mvF3BgSgDYR0Z+08h7L7VGHWuH
iTHdqHXmLBXymI3kcoHrm7DQIkzL922T1BtQZqfc0rx1pkK519o0eUVeS+QJzpBujtS2twBzVVpT
3WW9cUqmhWM6HI0ELy6pss6mq5LumgA8gfNoT69Fl5kbeDXFPrbs9k6kkBIamXykrPoePiLdi+BH
6boBM5cQdRheFpoQ3FAmqZsbYBzZY61AT4RaoL+olo4UwxmgS8X4501qWfXlVHO+lvrY3TeaRTZg
ZxMjEHXiybXkF8FVzZcR4QxHHhUK5d5STJkYx+RmcA+6LeLHIo2wAOig00JeM84c3JekAp16Y16a
hhHfq2WTZ1sBubWYQDM8K/+4qnpsIf9/1cZCUozHC6eODuerSaQVY/PESbTTPHjmJmhx74uRmVqP
FM+qqvxrXlcxLxxbc76OaJXfE9IiD7ErvO1IqPYTbFh7WeDShKx4oTyPzq/TnDM8sEShoJ1XnoEW
P8uLP/+HvTNrihzJ0vZfaevrUY3ctbnGpvsi9oWAIAJI4EZGAql93/Xrv0dZNTOV2f1V9dyPWTdm
VAKxSe7Hz3nf5xWVdT8pc/yokuGs+6TDNxUpCRY8hcXAlTdz68P9aPgAHsNa7WNdU3ehcjEz1dZw
12YeezY6gT6NnE/8fS8eyOmn0IEIZVr6ob0pq0htett8LFgdl4iq7pAk0LsV0OUE4PmF59lfNFPU
yyadGJ8X3LYuo9ipCxeRV4G6Sk2ygEgoo5WvdnHOhzUWsEdalOyrMiwTRrqALWRd7qsBk1WrvtFF
JIyKvq2N7HBrSJoBREcRrZQHz6YbUFtnA/V6KSnhNHadbu8nQb1nWDYwMfjoaTPTGQyXZd4Bf7MG
YnYbMIdb+FvTTconWOFqpuKOuQaId6SFuSnmPxkXZbEytf5rFLlvuQn0U7gpFh1YXZU8OzYeDHOS
NOcYmwsfF1ok37tUA/lS65+0rS+6aHcQEYj6CuJ8HVTjU52/krQZLjWH4howLjKjgBN4Br6qGW98
o910b6jGM/ZR3jDS7j85le/GtH+yVXpvz5lusLMW0J8e85HySPEheHUHFNHTTnYQwpod7BUOxRxf
hvGBq/lmSpOLSo3PwTFOhtW9sjGth1x597HLSLmoxCvPZZODRVwOhGNiRMVUFbC9l+TZLJ17hoDX
RoF5kPG4zgx0krKYvnUUDUb0XGnqpfWtYpn4PVwY7TZzkuc6vOkw2ZGCB9SoOfZWvQGAszFqNiE/
fqX/RrHBLElvD4VN2lSJ6PaQjGCwq6Z8nuyYwWTC4h9+NF42cvfRpapk/QSC4ZzgPMz06J1hzGHE
jbEM9YHQAI+61DdR2cU2zGolkk1RfXiRn5/9zlhOThdtrMj9ymp8U4nGO+oY5As4j3dDPS1AbB2r
2gITMT6oSKYr8sjZtzzjqlWTOHRkGJmjj0DO1V8Ia6LJGEEf7OLp0nvRc9qF6rPjrB+zld/xydC4
q3BzpDjz28mvLhra1F1lFIRZCveuKMPxhLXN2E2N/6iHmIjtQr/l2rkB4t8eCIEcb8l1gd9T+/E6
NGbvvMgtPBDRKz5e3QVO3xWWtimbKL+bCuOpt8PgKNl/cKzMMbiCFcZxKPV9v15aGVFCfel5dKbv
QtK9l1ULDycMMnwaFgd4NeLGhie9KnqT8I+mZ2sR+rhsg6+uSVYj51V9Fbs95Aq031A8g0p9aavZ
JtLWBnNU8oBKTMbBefJ4yVKj4QSt/mvvEZJeB3W8ESMCdQK01pM7vvkIZ7BDrdOMyxdAQruLPfvq
0htgksf00WRCvJBW4R2ZLUygkGnwM7mJbk2Qgb9+UQWzfDV01vbXf6iRL656i/oDGK/G9fJfP/39
n4fMH9cy7XnNQ0zeRV88jsAVsE+akjpFVDbFFC1Ugp+/TcwK+zyNNmXLhFeN7qpWyIT0oKdCbNMX
rXCxIWUOs0MZ7CMsXprUt44bvilFH6xB+EEtgFuRpEI6g32+Jjt6qUBJSCbtThamNzJDEmwE9VXS
OFmlMQB2V3dLGh17GhLxMjGpngISXXAMEkt8MAMadb5FrJwp3qOp9lcOCwhB7gT+KZI9aMcs/M5j
2WrKr6oymbi694Ue42Oq3XPIGXM1p8OtwNStMkl4ljCzj2IWRrUy22SxkeE7cO7z0CSsCu3LYhRK
LUXJAcxrGW8NBmNdlSAU0zNj3bgN8vpeVZteb8/kCh5NzDptoIPSbZI3fQC/kkkoSnV1scLs2iPe
2KIj2UnmrAdCJMtNQYLaMvdJJUk12MNhzyIL1ctl/tknN6E1qP1QdsAfUOtYcZlzNi3zTVq65GEw
IiQiXTwPJWfXWLy4IvuYBveUhugRAgOmdsa3i9n0u7RQkOFFhBw7VuWtl9xlgXwSUfhuWHFxGnWW
yCwMr0aMK80u22hZJtmlb4qIZaA+eVa0Qasrl2NNxnxaUklaDGKD9M1Q46koigerY1RLnLDYofJZ
THb0xiDlmz4x1GKYIe8CLblI1//ITD4zw+Nam3O/U5RvU8nALM7hDnz35rRO8q0Y8CsXAVqkwHNX
JgDLzNenTTcROpK4Pv3FIHubXHrzNLAIAwN9BbXOjQ/EWBL/4K71zkm38BtgZVBjixqujm0NF99p
LhjoHx1jfBacMfEFJPHazgpKy8hIbmfPinfN++kU9fITC9sGLAYalFwemffQIQpk+hjl+kGX8qVT
DZ9XG16qEptBXZAePjVMZZBpYqgLXyYTN1nV4jicHshoaC4x9kAS48NzlpfrmBRqo/eDZYS+ZNE4
XLL/J6T9l4S0wvgjIe01/Kyqt7/cfObZ5w9q2vnXflXTovj/RSpa6i5ND4SziCD/S06rCeMXQzcZ
TOm6a6K4Nd3/1tMKBLw1OsHgb3+1f3Gl1MkEspTp2uTFq/+Nflag3i3yZPTzbP/xt79aDu0QXYc2
xvNxhema6kf1bOlZQYWudo/zEHAHUzVkOtmD7Y3sIZ69YopYbFKP1i1c9H3cpruh+eokHNS7Wuhb
07lUykkPu9+9bedfH/4vWZue8zBr6r/9dX5/fn5WbIQ6T8+RMFZM68dnZQngXlWKeWSo072Bt0mG
AY1prQHBRu+JX+0XoRrEqvGQpEiB/2T0S7WKvfHZ8dhK//j5/KQxthyLp2IZji6Bjpr8f34X398u
YebPz/7fhNI65F7FfiZXc2iszkxUFVam7ArDDkYqkRFTr+0xV7E+cbTcaEhjHCzcph8Np7zDdDg3
+mB2Sxb8mTxhZoTTTjiw9eExhILwJ0+Y6+OHN5C4P9MwdcmmZAkSpH4SRXsQYg01mTtOHc0yta1T
mLScMJtyXInERwiKhRwtyVtj56TS09hdtM1Ap73VN001uZAKjQMtn1MIfWMZxnmxCYv4PcysZtk5
2vmPny3X9T88WRd7j2Vx4Qve5R/f3Sanj+J4cqdibT6TUJ7EdCEZ1x0MQXiUH/reahie//hBxfxX
f3/lz2+Ra0thG7OoXek/XWO0A7g9LbFTrYP5J8m3ZUn3GnMp9nE9jEFkN290mOmgWRHtxF7dOXIT
6UhG/uSJGD9f7ZY+f0iu1F1wiY7zs4IdDIuk/M12ZeI4GwB8uEpcWuZEeuwtLUD/W1tnZvzazfcv
nQmCilYOmSEzU8gHClsHxS1/eB2TK7sNLXfYBjonHsdVezVoNlgMf6nocTi2DSJPxMgFNOAgiZ+S
62Jm4VY19m0/gsnDPb6oXEaqYC/WHOqHddtXkiaLdoktskNhSz+5mvFUC/FEN7DfcoSabuFgpqCD
lymzjY2bKijG6UEmQXijq+Cjk4LRNGLBuugYOna9u1QcPbZ9r1BKGqTItv5tb1YtKhaCCmulXmkg
zB1rlEXaLDBvSg5j/dYBCNHFHeOFxt8n+gC8c9KoG/SjKyeGZOGYr/W25kwtacnnutyOTpSt8QfI
pU6M0ZLiRd0YCuaXsrsBLZwKDppsPmLnvXbBOdkY2pnL22ce+hv0mjtDFBctbOWiyNtuP0QwpEW/
6P3+4qEJJXXHx+Pa4MjWDPnc4JXbGZCPSYE2MOp76F1zVt9TC0w29WPvLvFavjSCZMzBzHf0T2pi
+5wJmEprniFeGttRKtT4o6rO2IhcRFIXKJHmhrZ7SO2WevRS504QUQLI4Suaj8ggCnwDB1lp6UqS
xUq7qsCpJ9j6k36462xUFyZDBCazk3v4k2uXp/vzbTR3iECasnk4hg1o4seb1/Rs5ERNsiWLLgaq
lR2tPm6P0pszuyQZIWnSnEt0iFsfiYDwom7VyA+tYiH1LFj8uTUCcjPcI12ui6fNXo2AirlSxRWu
0ImY7C14IXBlWfRRJ+bEGU47+pR2effGcRxbd1TCBE2hE3IsaJOwhYFn7ArqIT85sqwfGJ/3gIa6
KwSkbwzv+l6QsTbkeNrlU9yW2U7SH1mw4XjrsOgZD2F/RLzSIRhte/1GauR4d0X9TDAXEPGa+PQM
N3MwBODdF4VTIGrTm2OGNI7Je1zStVafp2jO4VWEBYjegiRlpOlS5+A1uvW71EfGO9lEr7XAumGG
t2HpTkvJ8NTLtXcyx6+t8dqE5WtYPQzsy4tOC++Ib5ghauiTmqNe8Bf6xNzaJRy0qB1o/TzwREgF
gCSgsvjRqjEF9imG2Um3r3PAH7fvNPeKJ8b+2qdB5mDquB+5yRBTWQ1DKNM+yhz0RxDmNxg3263u
M+3tpzc/0a9KL3fYelAJ2ae6xx/hoZrHzDjnjpNMCKh0J+P+OdC7x7IE/WzZcbjtYFKYEo7DhIyh
0vJk7eT9BfAQuB07gmFGEicdsT2DSJnpm5Hh3M5qq4OoTtVsbfFGKEaxTprBtKenUK9VzLY1hAHx
oHLba5G7Jvm93qjC/GpNYlUBIHKa4CVsUgmhFbrGBPLXc6bbRtP7ZRasjapzbsC423vJYE6ro4ey
TF47h7XLzcdnGKoZzeLsm6dQuhBxGS1ZWJxFrBMUSh6hhcliTYOgkfHViSjvReh/RC3BLBkqwDgq
KZ4cInlLL2H8TmY0MUH2tu3egp4lYCTOZoXExVqYOpcg0VOL2ldP4PwygPfIrAQEQYGRt6AhHym4
U73kc87JNC1HsNOj9llP+tXgZImziTWbQatl6E+WQdxC4xbEZpgIuutyU9I7LTy7fKSEO3C4f6lb
Joq2zwMo+ljr5kYhj6p9iQ+0QcyTqK/WyFypd2DlSYdDb5XRbct1uow+q+6+0gFtCUM/DBY1lyX4
2Lpno6cdN5jDfJDnuoFANGwxSipojZwlkxY83109IypdOMB4FyYgMoS87XGYclK2PZj9NIyJLv2o
MQ/Tdg/OlgbbN005BqLs3BZ4sp9roMxVaaLKrqryRuF1ICUlXqJkrxlwmCNJWMghEXcedb9SMLRO
gZF/M3RPRxqxC7z6LsrnQKUk1bb01RC0od5sBStHiv2V7WjTyOhLkBM1bEHWXAf98CYwsoS9wCiV
UOS2rX4VTvniheNwDbysWBbGDSor3BNC7UKmWOtKhK/T+DFX2Du7poLBjbRCTg6xoGZ0umBrdKE6
udN1IGSAAfF4h2mNRL0IiBGCtZe46eU+8lrYShPhbgY01Jsaq/QNsL9vkUnHYLKcfeoAsYu1/s5g
bz0NBs8/pmmcWB13ngJC5Qx7h8wDJwgt0nURATiz4dN1vK2fWS2ndXrbgCtOdgXXMdBnuANIxioX
3coUc9LCZJ/gBALK6NVRi2tjSV6jgvPfftF9bdrSTKvXiQjoDhn3os9nOCjhqNCKGQy22HFFc+0d
/ouWIjOniwjiHQnlBv4L4g/de4kmLHRWFr7aQO6X0iff1SblFzPzUozxV5cI3ojcTvz8w3PiIwrU
9PDkhyYfugUMEg/Shi44lGbwyUlZWXcE9DbDlzrJ6yWzDfDJaecuKw3nxOjw+nq4tF4urzTivGXt
Zi5L9GwwQQya8Ya5eXoBJ4m9bIZ1x6QzElLr3GgeLWNvcs8GClo3bTI0FFh2HAldpvU3VJnZqopz
wivqwNyWaqDXWLAyg+yrfGQP4RSxKXAPVOOzlulLGUZMCNU3m22ArN+DlSELNINvBtdSMszrojQM
poDgn5WewCrGFVP6cp1grnDt5KvUc1JU2q3Ro8gW4yMU11VXFnepXz62pThb4LqWhfVm6y0D7wEK
iGPaIB561Sxd2T2BKvw6VhajwXTX5dVjKswZJdAVtE1f9aWRQIAr7eTi5JWxYc7aht80S559uyR/
m3Ju7CBJCBxoFBKKzTOYzl5EWFZoE5HJNj4rLYk3dR8TU47MUfGspeU7YjtAWFaPQnUA/KdB5sBF
sEur4qvhlZ8RVpRuYk1OuxtLq3ZK9xMmLdCsavLtVFW+ZAYYdJ83BVxztM/AmBXssquxALlgjlRl
fmvCnKq/EObARLSFmg969ETLFumaKvkYESVa3e2MsMcgWA5rjGDFQpVyQHhl+Ns6LSIM1Hiv4nhY
mtx4MfmgxNoxRrFbMtzH6bma5ylumIAxHuTV860GIASDB4TFWdGHW3tEcDMGmHmYa6yz2C3WZTsw
X68SRBIdvCMoQg95h7Mszx2gRU3+yEh53ILbvgh4xgDvncVQthlpOamxJYUrWQzjsaC1zOu7pm5y
gYferovqDtrC1zFk6Yrpqq5619qSj3Kw7V5cCHcDli+WrNR0OUkrQky3akcPZDvFxaZyCqxrsLVh
+AADGc3T6Ngo5aHX0yijVvA9vtiCDmRvps9xppJjCj+Zy5EsUOD6dPDibCmc7iXD0rCtjLNfDD1K
yXhN5US8C/cQyBekNvI512EFyMjuF12fvIQ+OWGN0x46piGVJ9ZpPtyXfftgclpHQASsXveRyg1l
v0RTT/h2TnAwVjiEcvUNO/19WHffwqijh6tgJaC1d/2atag3Y25gFL+tbTPVqryT1uNaSME12ZHa
joMDxCaVz13V+2stRYjRDXTcBF34NvBBZo8nByT6ikBxAOxauqGjueTaP0WN/y3TQ23VMHcaE5bQ
NqO5S3dkVffOGXkm28+dKLm8/AA3u9D6FTm+sG/SvZNVH+T5oh0uFFWe37/ZvdnguPh0OyvfhVX0
rdKnA90doqAF87XGNTheTOlH47PS+iwq0tCvrLo9HcePrAl2wIUkVgNlbhRPMpUu4yMeL7uzG/OZ
4HiuoBL6XkEyBJ7SW6SvW/yxcpHjZNwbonzKsAVJSeFgbsScQYZCfzrlMACx9T6VaRCsx1MkSgHh
BIALmUsdjLr3LB1O1WAfW6yPs+e4RiXam4zgqM6Bf6P9ISFt1GMgBbSyTXRUrt+WW1YAKhg9qXdQ
5jf5WDmbTJseOtxR5KcbxYVn3gCRZRnRio/B6bqrCYJ/hZet2LvTdLRG3zyQtRIebK3APpn36EV9
rXgAqHT7MKlk50yOeQknjcjKLH5P6vig0fvcx00ZY/fTjqakJx/ge1o6Ubuj4An3DoUYKQZhTK9W
y9cGwaSoeBdiGlHleNBupWeF6yATV4BSs0+wmx2CeQ+IydWh1/TBiFw8dHeKfkgU0DVZmEWF1Lua
VUvQ90gVrz+bAtckVpTuwBX4Dspjk0y+j+ww0w+kbukHYlC+qBxSYK1XD2nvnVsX0LTTgGzlZbMI
S2Ec4prJGnWVu4Ko3YMr4kuZ1O7KjStOEOBZ6qotD0K3vCWAWEoLo1k0M2Ndt6DId6RHIVOVATof
vk3KNNqbjA9yevArf7TcpfT8CVvLzOPrjHILIHzbJERAakO+7sJ58KpPbx4XG1gT5LelFQn2AtTU
tdvd1fN3aa/w55bKnOmh7JUY63YhkVxaWn4zVRmuHNc8o2/bQlrEo6wngIeggqa825oGejePFFKl
Lp0WRsYnwVQ9WQ9o9uhht/3RyoJpFYn0QQPfytgiY9ft15UBbS7u/FuEsrwXKApuv38BMPIA4nNV
lAC2GsJyvucSfP8CxPIK4pUIajaXhR892pHpnMD3Yc5ZpUZqHFNg9LsuYRCkQX0yak/QBLs4JktW
nFQfrcAUTHbtAWxW7GnaPUf3WKSnYFAvXQ+rUjPORRFfjMg8s6aTmIHdcNLGj2xiNzVzEjXKkPp+
slcdYVf4WYNbb8BzN0AABSpJZLGBU88PUOgEt5qV3tkcdFYpQ1lvAmya1DxVBIjhGGMf8YdqW1nF
qtPXmOhvBA2KBJ6kweXSDPWr6P1jUTjME8cOplUybiYbaijuSs+Bo+d6YPdUVkkygZKtrXdrNJIb
33agIhZzfsgXP6R28ZA8ES+BE2vuf2QsYjZltROIM2XiRuvEfVxKzDvpdVIKFA47mG2UX4sxeA10
ppRN867Dll62fb0qUlAEIlG3vkufxh2cXaMB5lESgjn0N/pF0tkglOaVSqb0YwrqjANmUxQ3KQP6
zFZ3Q1Y+uOWyLWC6plX/FduOhb+wJX8vx5qvPzoldt5pjtNTTJKJFMWdkm9wAjwbsB9XLkvrKsxN
GGSj/ejKZ+Vk0HR6nPzIUx37VDEGXoqJ463PxjtqVDR9URKmqYHIJLbNMGG8Bf2zHoknoXKO3Li4
p26D+4DWIPokuCh7pfHTjsB9mNJ8ABL7XbZ5pQNJQLkuNhzJSVuMuXoiS+9XuFtfKiN4MG3Ilm2a
N6SDiQ+YNF8DQ/sEJ/Ys3Ix0uMYsl6FLM6cgS3eo782Su7caczZiE5n6OOBTJ8gsOo1TqhZWqd8I
BS3fJzWHglntg0mA0c/FqeuKi4qh9wmvei3s51xzGRE1zmUYJ3fdtf2yiB2sywWwfhepM13jk9I2
KCMRbYlo36ZEvFTSu9QeA0w1bHSsckp53rEfK27DcELST2kvam1Yy7C78egBjU6e32PJXxgmgkBX
4ombGHKRepz32zZVbxJZVTH4IHWiOU2lFyZ7X7DWItB/xMAdfUJH4F2O0E4JOKXshKSk+lad0gbN
XEOjJi+rrzSB0DgzyMNIZL52WsUFhmaKejBEMja9DnUo9kFXGGsfNIXmmfd+YEBnbHzUxkHur6x8
oHjRzNcpi1kHptx8zMtHUSb6AetthQGIO4ho4KVpEghTVhg0csd8xGy6cWJ8dXZgM7fWzJXfOFe/
l7dN3Y5Lg3Nxm71ESZCfhNQem5iFFTEYxvtJxUvPX0MDFpQt6PhAuV2SCl1LUs+lP7t2XxVrt7Cw
BOE58UhM3cUBJ30Ek9iANReas0mcUIL9hpbTcl6hl7lD2Tu53Cd6NRIcaZeXihiHc9FFj1PGxWNA
WUvpyoIpxVBBmoZLYqAVVRTLPWbVyXDoXaEV2NWt9VlhGWNMbh0DJw23rl+FW8RqeDHgqSxlbwL3
wuq5MwpM85URbmg/ElebTd0uz6r72vOMhdG0d2UIHTn344+6vq2jR4CZrlV2awiL3rrP22HlzCHa
0isvXlRAcZDG1uad2gYRSL4AZzc3FLliBRaDNSOqatEolHb0k4bzlDMtECYy/TkuowEYtmJRmxtz
4B1931h3mvRXZHhkm4Sjg2HiYR/C6d2Np3Uk6uRAJFW+WruyqtcwuvBRYRJE5ocRp0dG1wwXeEjp
ZqgKsIEdhwEgAbLCyBTWSO0aTFmqP7dUq7caxwU0yeUNSUN962xz1BzoLkuu24R4StVBO4o4XG7Q
hgw7MTkF8k1nB16WsW4Rmbuuahm+x35ELHP+GWMzMCwSp2XP0lE5LVTzMr6gB+BY3nfbsrIxI8Pi
NnLjnkSbcRacfkHjjdnPc9nAbG+FddRa4SbFq+Z1D75Q6RrC4nMK3e4E5+yUlvV7gbee32DAl3Eg
pzVDPz2Ls1XQtC4HPSQqWYl5SwHP0wpxGWs9uTZe+jXGI7ceRiKOCn2MD5jwrljEBhJqhy/BLM+h
FZzsKulvRTTuY9JtR3PWX0GuPba2epVJ9SR7DD4qI/EjrrByYrzEHlTr48bphi9Nn49rXUXdQXJ+
WrS6Ogd6DuHVS178OESPTWQcgUyC/aguePqliRcqV1tB3/3Qy/zel8g48BYO6zHp06XWxm+agU3N
iGNiGjTZ7XPHCRbCx6yonPbWMrMn6cUZsRkaXcPqBvuLtbP6gxsk3S2qq41uHbDhorBFZL1pZ342
1pWjbeGGbIm/O9EUqY9j5t5W8fTSFcONGWGULfRtb1v5HaCuiaMoBwYcKvleSgZqBrs8tlCKayOC
6mxG5MPYTbVL9MBD8COfSrMigrgLx0VvY1QZePQMLOzJ/daVtwP+7UNGgtIBtQ8qAq4WDX4Lfz7b
dMTBsCJGiIvFLi3M8kzXGXkxJDAmqNDgQffandp0elUQy+s8adTYW8ziFBuZlDvb5MYsmwr8c2Vv
dH9wDwWgwEvZ0TWsEq/eBDb+vJjwW6KS5xTTfoO0vVwQdvPp1623zcAYg+zhCArZdNoOBQe0zp+F
7PDj10HKGHEgi5FzdUCYqzLt+0Bw0NS84r7CLbyC1B6gM70TGJVMHWylE6hyX0aGXNpO8BGb0n8l
kgGQ0NBtEKl5OLWraOPMopqolQd6im1XZsdP3Lpq5bS+TaKDRjOqNapVlYqzWRp7G2T1Rm+Bvygm
NUbF/qRmVOLQdXQqIzIQ0vhlDDRjn40sHQbid+ivKUOBNtyaNS4VW+Nd6+0NBFoWgFYylKhKpuT5
NRwz/WhVOYyHSd12I/yX78OfsLnNomZax3AJN0JxTul8AgyHaDD2u9TcDnaFKj2Y4cohc4NoSDjY
QYIk/wEUkz8taZ4doBHzJTRudUwHOwfCLDdq82hq5zHJzSX9s+CiV1AQ0sFZ0qXT1o5mIBMlHXzn
mtqpbFD/1m9dlhs3bdkd0R31d3V9CXvvUkbZq7JDY1U11PY52zJys8FoO+RibPJ1zJxU2Xs/LYeV
7ASqJb9/Mdp8XOWBbmz1kcrK1daxJ+KdnQ3FjORnYJ8B7/B8f7i2mUSEG8ClKXV1qYvk02d12OsU
DesSOMXGhsCwcrXA3rVB2axiXecg0WpL8rajfmoulPNkyWlAXOzCZQyo1bhph/GglLMr6mEfcIo5
Froz3JI3Em9Z7PJVbwIU7lL/HFi++eDXw0qvIPs2dcJKnMDYKMvJP4KjB/U38QEksDCtYNqj5Xnv
bUYmGir6m7LDGMEyvx/sgk5TE2pHTUKKZIfSboNupK1Yu2+pEerX7pEXHcxJkk1qUKm5jti2ihI4
rc+QPuqXhoeCq5PRpc1w6/QFSUMlqu9Wc5trnPpHS/O2gyJd2wTM6QwN3SGrdNd2OKkFyvCJm/GR
w1Hebd/0koafb5KlDKEY6jzRQkQXrtrO/vAknIEC0M0qj/p+jwScsapZLnSmHXRRGgOBMNZ3Ga3g
vCZ3bNQ3SeJiWyzVNoEEwckl9W/T7rOWaf3oWxXNrAhHMd68TduGizTXPpQ5had8mA56j0p6sOG7
2tuUTehG6LlD+V+V961rfgxVWi5a0ZdrDefI2h168hcmNoYKlOqD5mwZJF2oe7RFbUzrnsR1NgPj
WtXeviEad9klFTWF7je7Lv3iu8aR6wNyMmCiPoPoMHgIr8mNRKCPjxHAQkGYlKXtaVayeLadcyhT
u1l5HP7sHKYZtlx2cG9GemSGPEa7bHJ4pVJtibhHFJbGdDf4q2V6wMvSrGBFrglAzo9R3oXEbi89
mNbLMcUyRy5Gcqz5uM9lRTLiGA3HJPEwGFOAbMdJbIhcbrYQeL8YHO8WRZPFjMzJGw1BXtFrdjDt
66815IjHit4hZVT5LYxThtbKIJaJNhwpcGx4WcH0q6s8Kq76PaxNYACeSUU1aVsTutQ+UDHeOltI
sntwjkqTKFK08fRJJXo0umgh3MwpPcMnkZCLW3nSfGatlJgljAnE1574ILKu3owxfF20nouuathF
Ckj04WigeC7uYllkqxooOUkPDH0whpU3PdNLDk7aPkytbQHl8lLm+pMq/Pgu9g5timGRVA+jyi/J
JJsbiXs1Gr38BmtGeTf2k1rVQiJATb4bTU21ja0Y5m+sGbcSWmpa0A4QdZVtVO515DiV/WXENFS4
PYknFUxmclXztRVo/qE3nbm5FIsL0YPiooF9AKkVsnfM3zIkk3dcMmvLnfSUGnycSGZheQ2odk7B
VN2SWY1tClN2TQ9OxeIq5lmQG+rTr/+tlc64GEeYp8z/scXaxvAAJCg76/24N8tqeDCtiARB0jCX
Ls44o/tiWHZ32zkDl9xUdF+E5drbAZD9+vu/prOkBvMkRVJoQ9H1QrnzXfdKMHz0reYcV5f6F7NP
UYHMzdEyT+9JK4jGor1WhBUZY2Leo53g5GBGrGw53HUtvEZ1yUqrT8fv4/5/fx/+w//Mz7+qY+q/
/yffv+fFWIV+0Pz07d8f8pT//ef8O//9Mz/+xt9P4XuV1/m35g9/avuZ376ln/XPP/TDX+bRf3t2
q7fm7Ydv6KeHzXjfflbj5bNuk+b7s+B1zD/5r/7jXz7/Nd0fkqV///3f/+335hfwt79e8/bjLftR
8ccv/MbPVL9QvygG6rrpKKBP/8PPFL8oKRVwTLqxDOFs/uU3fqaUv6BhQ+Wn43AhMFYiy/tN/6d+
4VuEFggAhXCEcv5X/EzUhr8TQTn8JUcYFswtk4AztFc/yf9I9051QGUuutxuF8WKpDTv/nfvxW/X
zO/FfD8qDH99CGif6JqQF5q6/tNDIJ1GHAMUgEZE2gNwybVaozsu7fumToVk3kDU1Z/o32Z52/9o
u74/puQBdSUUnRBh/6Qoa5PArRKERIsI5Fg46HsBE1fDNJkN1jqVf6Jf+yevECewMJTroA2U8+f4
e3WgORWkcs9u96HPV16An7z4UgPcjkrrT17XP38kU0kcba5hz+LR3z8S8vIJJ6KnFlN5mppjHcYb
n+67RJjxxx/aP3kDQZnbSEwtEwGPNat+fid4nCAz5UXAdWGW2ZVEk69M9pbSjfdxpe+ysjv98cPN
18APn5dpcfW5poMWVTcN9dM7OFW+Wba6JLJB3gtz2Dh0KWBiLHW80iUJum7460r2w0L2+4tyViX9
+IC2zjzW5iZyeJk/Sw7HMJmaLMpIyS7Mned80TlOh396Gf7jy7L1+dZHHYF0VM0q3t+/i0UueBJF
Qsii89gi+bDTPF6EGMpm63dCYJv/+cfv4z98bCZOfRYOVg14vM7P173OMomdsLYXghmOMu6ZIh8j
Bu1og1YCIeAfP9o/LB6gfXl9Os18navk5+u+lg2BtyMmkoGAAuCmFNTer0rz/+/nJH7UhnInz4/h
/D/qzis5bm3Lti1CBTY8fhNIx6RJ0Ys/CFIU4c2G2wB6VO2ojtWAbtWLI0ohxX3xft6P4pyQARO5
7VpzjilYN00XLNPnEe8lRp3mtm9vHBWHeLtWHCuCqFR7KpbmtlTDqaoxNo2WvgfUgXEPSYK4TyJQ
a4u8KSwS9uYxdFuP5tNCPeb5z6/glwm5/nhoZnzbsFjA3U8TUpu0oqN/a2/QnoSC4rMkyZhV7WCY
YvvnR/3mu3Xo6bDgC0Ecvfi0jvZ5u6auRsQIcQ9pIDuxJkESr2/TLqZ8q+3//LjffbmCRYYDjs+X
7H1aQvHNjExXj09GIagrWLgxSv35Eb++POaeI0zhcQbykbV/mh6UZQxtwc4dGeImdo1L/Ar3JOgd
/U7/y6f5MdV+nvDrs3A0WWTZeohtf36WLMCMoqFEaqbNgHXs4nsJIhWCuQnOKsc+NI7Tw5ii1UmM
6rtT2fruzx9W/MypXkeyi4jcpZPhGBYOgPX3/7Gk1gYiAqMRzsZM2selM77FFHePJufSo11m34kc
u8DDdsemSIUenwkJB8Xtn3+GX9cj8l1p1VoeLgOQ1Z+GUG1RLu0mXnjeIbhypHFqAeMR4HSdEx0D
LAZ5qTE8/vmhvy61rmvgc9Bt32CF//wtQy0xVCUsZ9OkdGti7YOs82sCB5rNn5/z6/xwXXZFwQxB
jgow7Of3ayW+jY2KqWjV7/PKxMagH83PpcH9v27+Mhl/921ybLPBjePh8E3z03gSCXQtvF+AuEHa
wCAgh0SMKiB/I9uMXfaddLl9o2fPo7CefRRXBNAd/v3PyxvVWRQ83/hlC3M07FTtVFLzkwWXH/mG
UW4gWVDHTmY5TxWM3vDPT/zNfGXQGAh9dYd1wf30hl0hDc0RbJqRQGaKQQ9BinjVB/Uta6LuL1/n
794wCEr2FtwLNg7sT0srd/rYwiNJXw0SnHmy0Ixv0tZcg1VW1SGioGnbZ0B9cu+hSIz7P3/W34xa
D+GyZbvCYbp8PiBUEq0gyx+jNnlrSIMxqztWlb8sgL99iC1M5BiC5eHzfDRjXYicbXzTERUh5Svd
eVxn7f/FU5j0bBs+d3/f/PS1aSSkUL6K+Nr88+yd7PJ7Hf1tcVv/jZ+XV093uMw4vDDXNMWnLysT
S1vpGgc4V+SXBgxGOBLJfnReNfuqI8zCEpSU27Xt5rZ/GSi/Lmo82sK95BB6QQLAp49XJ5xT+wpu
Qz8b+1bDbbq8D8BRE/neLADppo8/j4xfTyQ8z8EORA+ZnDf/0yIKyN3q+sxhEeVgpTRc02aE1Pmt
oyjrpfNWYsCWrrz981N/Mx1YsrkICkxR+ron/7y81cJUeSQBhc663IpMPRqzc0VhG7mBR7oP9fio
fjPKFL17Dg8s/8uC9+tQ5fGsq+Q1rGe9z/MhGop41riWUKp+6Gm3dPFbkmZ/+Sp/92pZwx0hLKhC
XKh+/ox4hbFUNYwitDcUAEOP0uycvRsrtbnIgoKqmwEa4s9v9jfjh+etlx3erOl8PlcVg3LV5FGp
bCrvykSN7SwXLnz0NlPXEY3tJXX/8sTfHEZ8h3fJBoz5yOE88PPnBGJEePN6qO1jcCPAdXO3f2iV
f8qjYlso/4ZojcBC5jpzdv3zp10n4s8T1XepObCw8nk9PvjPj5Y9QicaFCylJSCXVJqbpnS7v3zA
3z7Et5gcjkn94vNW7MRlNLTr7SotadRRcnxN8u76zx/k1wHJbRv3lk+oE9P+hy/lH8cpkgImNmc2
YBggzsUEKADJirK1LeFg6b99hFmfxRDxKZd4ZI38/NKoWIgS/T9brYJaUTmy+6INrvwS92kW/+Xd
/XqM4RNxMTUNtnWG5Kd57mdxZYqYjAvbTr/Yi3Wrx5SsU3/ZV9HwQcjJ9JdJ92OAfx4S/3zip4Np
P0XNPNaNQ+0eS0POukdecONGxzjGxNPXRC1pNhyBaqBnpTlu+qrR3juQS06z3YBs7YJ6o0cm+qsF
Wghnas+8HzUtvVdyFN/+/LX/bu64DtdBvIJUzcTn42Qdx3brAaOmdxi/e+SgTwl4XaJAv6V+eiGg
3oV5WaLfjZtz5BZPf368Ya1z859vay2ZWRwKfEo9DhvO57elZ65Zzfr9POJvoAtQuIT6giGw9eEI
Y0CLP+baTqKBGyGujq+41Fx/P87Ktk70HUpxI0Rc4/vniC6sM3tjxYZJEOXwsUjTSP1d0aHbA7A8
uJr/MAsMXs2KxqszYCTJYBG0RGbvhPiI7xQeBYm/fowfJbO7sQOMWQ10PII4Gyunf+lnkqBnfEhz
qX91i8EqUFwU0qwfhWin5XrEIkTHsqpyu5TPBgAEbSLXdELOuS/6tu2BzUPL8pyVXuKD0ombAgr+
BksUEmQ4IFZZm7sU5IT9nXCRGeYuiNkCkW4CUGoMZ62R4OxHI0UHuRnrSSBNEzQGGvK8+mGeD4VK
REqtAllrOW3LXhTiMgH4aGLnqQf0oBgXOYyGEx7U4asfA/f4Boooc79YepL7MeENWPJWWY4xLzc5
5gXzrTeqokKqVteY9eZYs9S5yQhN8KFBlA6SqDYB8fA2Kh2WG44m24Dl30t4Pe8jFSc6h+ZAbryr
x5LfkOZCozvj6sTZgnhokIyw2+hQbsbRxWe9qc1oGu7crm/sfTwXc9QESblUGA6grRkGiiKg/WKX
jcjqbqKa0qQT0CCP5kuDCHhBZpuWFo8Kk3ZK5cuE3CU2mUw8bdhocCLsJwOCsKCJOsiluZMDiYgL
qdZLIsigbQgCeTEdgCl5uAwG2ApAG1G3Bvxx4ZV014TdT2868FIABIaDjsvr7QbNelNH7vDNAVjS
3g9j2wwd2j2fAQHuoLQL+DKJA4eWJOW4PLWp25mnuiAZ7qr3UnvejZjB42uHM0N3NVS842ONmBrH
10JbO8UWMNW1/yibNlrOKJhnLGOx1IybUWS6t5cWUajbvsv6EgkSwQeXMjaz8qTrMtfOACNbWRxR
2NXqdeYH6a6cJV7TyG2qQUB6EOkXuunmEqVaVNvfzTrzob+PdtsvHwWo06oEO4lAa+A8TGOp9+vv
1OHT6Hk0hq54A79Q8kd0SzTwkYbCdabv2kBiczghi8V7bFtRRhjBMDcnV8ZZfz0PtWXekuDBN1RX
yQlVnSPSH4LTBiMorPMlWJIYb65p1m0a9ma6bKWkAhj4OmCGZtMopP2ARXW7BW9SSzsZUO4Qdh7T
git7ah+bXisr703raADGR1XZsIC8EikwUv0FbZb08d/e4flLuC2dEFsq10BX2sQyCUo2pRGcUKdq
lsNyKLvmiZ5XmtJ7LVvvpRi7Fj4ddloEnwuxGc5l5AzCD02rnsWpQ+A+4l7JHI9UnFHE/mF20Tns
nEQBSUNy5tqPTetNdxDSID5BLO3TMygkYxYbMXZKtyF25S2WEreAmUYFspzXWziEJbE8tbBevQ/O
tjP96NaDfN1tGqcT4kMbDYnOQ1DEI6dHm3Ju7XY7pdYOYbBLbdumgZ7c02cnbi7LDHWbDF1faBvR
WL75bvgard01Z9NWX8YiNeonCoU1sMK4d/z0XhQ1FvcrwuUcIzpw0vPK7xBse9TRFgBsIPeeFalb
vHp2e511WPC+JJ5TzWSa2HiKGMUoki8zR9fMPdNPG2/KwiWsqGul4qKdmLKi3p/RtR//VbH6f91r
+/+oi0al/R+b7dql+6mLdp3G//Wfbfr6zz7aj7/yrz6asP6DUrO+1gmpJem0zf4XnGH8h0OjYg2b
W+sxcEE5jv5PHw2kBrUReBo0ZoTOSZHd/H/6aETUOa4Oh4PiAnVl5CH/DkfDpmL56WCgQz/3KZRC
1GMgg+/4+ZBIGqXZ4iHeAHm/bNG/Qnt1XVaPA8gj0OR5Xu0HBsuhQox8PtnD0J/ntCzP3sOsFyTy
6O6cH4cpyVCw5zhSZNdAOZ1Qr5d5F10j+MxCrQaPqS9UW3Yd/aFtP1rkcGZ19ZTGYIRYENM3ERln
uxjLdmNKdFQCRuBGpX1y+eOXfjSSy7yfo0OfLQihU3FJkLMPlhHrxzIZap+RTrLLmygWyCUtDThr
SxI5sZmnH7+wJicICtLqfl5ekNN1D6a0JpZsYomrZLoiM9rBDuO0FmxuJ7lESowAFm4/mgxNBWZU
HjS3Fl9m6etfGm88kwMQg842sUTmUXxlKCNMI3ZXg1CVQ1o1MXjyyYiOZm+xc6tpp2mOiS8a1yVK
UYBnLTKMMU/JJmJUQANz0h277ASwT5twlGrNpdOVl8Cwa79dzk1RR//6xTbTL7gQowtnQhSg+VcN
IopVfB5d/fjfvN0Z3dKj3i2QAiEowrnfXVX/5xdqnulV428i1EjYaZwHzJFE5o5F/YwmG/cEiFDP
3c6ZY15omXpnYFKlMG0qrTo5sfDuovZVENGuJ7U4YMbN9wYeXyfHnDeknblJq0E7SpWNZ62FKzVy
JN2yh+7LpRuIc4Di6w7j3kyLr7bRQvG13f7gmUt8RoiML5voUeJ2Ewi1JHt7O63O6usf/zXjtAbP
nxCKNFvfq8EnBdrB2t5b+q2TEBRMROoledNcd3Jv2w52j3GBlKTYUK9t1037yjXvei1WMLnUg9Zm
w1afJZByZGXSIsignzLEygYln57pQktUtndjZF75miyPnWl9GVtFypT00+NiEJxeQdAUFHH2mW4f
CCd24CNwTAP5jSxZnzjERWrf612QQAUF2UU3S9UeriTO+cZiawiseozZCgeK1aLfnfSVJ0Bw0Kyg
Uvv+iDbbziQ7VN9tpGe+ptlK7Vrdd28teP8NRz2mS8/lLoUwiJAp8CCWbmaHdMK0Wf3QdHl2hK10
ACWLuzHTd7ppV7t5ci57O7u2U7VNJvWgoGpkjZvu8tx8bH0Ux/3Iz6jiL5CpsWC4OWFbUQtdHx/3
QEqlU79YY3YT6S9x1xxJrMMxzxkUZ8Ry2Uf9hRbD+NBLy9pjnYJo9j7Wy3lkjmD6wiy6NGvKWnS1
mPg0IpvLdmZ9kMdAcX8p8qMs8tCBldB2Bv4YVqAAi2oSJPHwTApW0LblF6B3F7D9ljq3rmMcgZby
PLSfxbnLBGPLK4iPRAGJMxry5nzLz2RvsXJ99FxlwJMNENbU+mf8UzzhA0QtR+i956ZBm5Pn2Mwz
EN0i309ul4aNg6FzsdPxsIzdPVGV+RmNe3wzaQ9GWfjXgyoChCXGcdbG52FxH90IzyYi9m9V/G2e
V0KeXWAoycybItesbRNXS3CTSD4XXN36lGj+40sF+mDDkTHb6+VTatbyoh0WMBFCOkEPV7F3G6yI
CZBBi1L3gUSbnV8sX3STGYBdMw+AqDxwsHcDTMRWKAj7JR8PWIrDfy0Rfkupw8G2dFJ5h2JfabF/
lAY5oVka3bXcPIKm52OOnCICMqkB0ikug9y8jnWUODtO4+Fcu18TiByHiOQmK4u+xTNQI2pCh8RG
lu7mN3JyXoi4HB5yzDdrTgNvtpGcppz50oU6NidIzlURfRdW+pA65Y3mPaTR6IZOUu0mHUeuHs/r
2V0+mHN6W7zh28DiHZN9qiZKhove7Us8EqSxXKoODP7kAN/zo1whN5tv66K3LrQJb7NhMKLrluAu
zYmwimG/11VU71NzQenYEXUGtTnkNLijGZ18h4f8Kj09aEajvqnMcYUFQMOemePWimT1lso/GyZ4
BBjUPhkZzDQdHhppN/nDSrw9G+OalE3rH7lzEm8onuPR6p1NboDRJSX5giyRkpEkvH2azDFfPDlc
VdGkG4/4kqu04pDrd4KUz3gXx/10XJrUCGAx3cC0eGvNrr9p1SiAnYIJJK7xQhdfyFETYe0aMgBq
haTNkPukNqwd3+M2kWl6H0OVj32Ul8DSQQQR4Yh9GOlehpJd6w7g3Rx83C4Z2F354Lb2Yx6LLded
l7YAO0wpWoeXvWJ14sF9bEWxJaeEc7CfPNWwhFmyr+aGg77pNl9t67VAhMlaRh8bKERe1wffQYBX
WO1WopwbUndP2RAk1hJBlBLJvNWAHEgtunTsqg/0xsi2cEOBMosO8ihAm4J4bc1dnK03mc0Zh58W
pqTybPB976XZPmeJvlOvqnMfK2JficIk8yjS+31V+N+9yEfgDt80theKvsVta/VHq3wi8qrbyiI5
F/y7szm3gcdtgki9fL7SycshW2FrjEDrAb2yKbtdd2m5RAb4o+eeyFji9izTj9xyPryxhkKavls1
9aRUeWdjqA4OgZihDl5jm03VvpzHk+8PO+4tG2diVcV2fx/nOG6nBhqhtbFalHzc1iAQLtqm78uH
EnPkosR1J7xw8vtnrU8Q4y75/Uwm38bxXGIxopT7+jfWIz2MZFIF4wzwr0OeXPbIKHmMrtQdrjo6
o+YctCK71Rvi4YbEw5k/UnjyohP2dBboYTzMeW+FNSHfhI72Ux9feUTBhVpKvwM8BnucN4Ja9Kt3
e1L6Zpqdp8FOkx//qtHWb413aMHqZnl3KPr8WVjdy1hYyGdnPYY72xHRU5Efh5AS5oY5Xd5fVbGR
7DxLsUWm7BimR6us8Y0azkm+Tpz0odOGk1l2SSBjneHU4QulkFmHVivOE4cSZnIRTB754b6fvGnx
MRvnCzDMOw14S4LDa6jEtjKmi6knZs6dzrPNpNO1TYPOscdJTzZDdMQB0G8L5iZiWO1Sr0UwgdLe
qtYj/8X2ybj1uQ/rGIqCZYwm4p20Oixkdcat8RxPGjJ7n9QLU3FpBBdCFgJOTB+g4a63veXWmdq7
dHnpEfm+axYTgXs9HuW4hmBPiIH0UXZNc7WNUE3dLXhI9qnENGLXHiqJGhTFlBt3CXtCok+vWrWs
9BYnXZHrOVUNLGf6ZHokKDCMR7D4i8lvrssro6d80yr+gcVe9XFL/d6M2sqCFKhdl/aiEjYEIuOs
jAUbunuh184NH4tOhTx2qNuD2VNB9M3JsBU6pNFl2iOJ8ReeTiaSWhR27GMOU2Fb+96jmqqz5aNC
KO02gxdJj8Vdrny33gpd5F9BXVNGovR5ZyqFTd/3MpTUQU9P7KSsDlwMMKHc1WHDFrpNtFb15PTl
DZVbY+/QUVjS7qJj4x4zC+j4WJEYMVUfdQ2KCA2ABdAnpNQ+H9CQ1iv4JEFXslwZJYUq1lhqqXCM
0gSDp5/ZG2+1u2U0nuJFUM3xzLCCug4Zn9uKZrdHNSmA9fmLmE71aBsBgZmYpTOHVO10BoHHybex
Rv/abuFSSow928QlH9myYJG1qQe4hhE/AaW28DO23poUb0ShLDB+Yya5akgn3ndD/wUioDxoan6O
Im5d3M2JW8Jh6ub6h21kXmh4XzrM24CvgRe2sbfLbPy4PieWrnKcc8k22jaLODS+r26WuX/lqnWM
iE+MrXg8aWIJHfSQwwRO1Mhq76rPCf2trMemiD+UUo+pYTh0F1FDJyy7EPw3sOChypjqUAwTazCN
hMPYE17izk3YpOmbnxLvaQ4YTHNp4+4keEw0QxXEefIwdh5hTY1/0WnLnZWTtmMP/Qc9AO5B9ds6
+aCMeYkbDr79RsHqSi0QSxbPD7UMTWPx0AqSn9Z5TLFrZVCJezbwJsx5/VSplrt4oBpjt2N61yj3
wRAKEFIz38yFybIRwZSIWzgnFXeQPI+DeUgfCK+CAWkVu3JciA4bX9bG4KbRkgQJkouNeBy3gHdu
paRjRxAO5LfLagUYDMMkbwjM+6J1BBBoizfe6c2Fza0jzMnyM2BqeRxV+8sxqUjHcx6FOnKllkEf
0VZdPMgp8QCLpUADsC8H39jBMApsQGE9BvlNI6R1raTnBn06uZtBgRzRCqQrfmOBb3cfOSkessl5
zLT+aLsV4bp4SJbh2eiltrMrAzcR2Oo2woXQrSA9WXICcS1MPsXgPHKGAwWExYMjC5k3GLPJha6P
omCNr+s79i77gC/+MHiFosh85db4kzpq3ijZd5BDCsJWCQGYKARzdJZQeldrfirsLqhIUghkMuuH
coR/l3NDEVUEJmru3/2qvmFhYhDD/sEC0O61edprchohg3ViK+eESlt5Q8Eehplom5OKoDvTD27L
K777JZQCmEU9AR8eIoJxPBedxOCsOp8lDT2r5EqUPWQdS6Eq8dzOL7O3qv/JN7vwCclyiAqaiRAM
p3i5c4debmG3c0nIUoZw7L9jj3shJ4Y4XQ94dBtz3o7nOGwGPxygDujeFd0JePEtngVRtRczLwGz
2KkX5UhZVQ+yFRDg5HeairRTCry3NOBx9MI+lr0BhUgUj0tGLa5GoGR5p0xOVIUX8OuR4x8zP75b
YhXOYDfglLCfxXr/LrL4vXVglQHtoqjuGSqoB2bjiLt8w2m3mas2dCH+blICnTA11lttAotUx8s9
xAMu4jYV63Rw3EBa+KgyyflOFNNpPVd7WqFzXXnrpdzlFLAZ8O3zbJSkapn2NYIOErFIW2S5bZ6p
yFSBiftjozfXUYlJvwWeRFUx4ShVmRtrKPBsrluBn9TPUsuhn7jGqYgzEqwuITF95Yb0kmdAxUdc
UKuL7Vba9fsE7fgU9TwTLsClIpQxdjRv20RWt/efrKwhBjPXsI1WR48R3jsUhQjNumii6EYbF25C
i8z3cQGCCuvS1lbsMZbpPg582IbqCfYHm+SlGOxW08L/9nP9UOdLdZEPDQkT3kHU/otB9yRIDE4V
E1FVWz/hwsg9kDAe76L2BVtammx9EwWSzF/nGEZzWsfGvr+cy9re1oO5w0EJ0WHsOSrld8nA/c3T
r4qeadWmJDb2nARpDoWQAMLWMl/mBM+Lyut3VXhfm6opAhYFVAEzVOTI6afroViZ0qNe7XIpPmgy
vHSmDVvSnn3cQ/dwVrc5kqyxgkk9zutiO1bPazhAQ344y1EiMy3U0Lphb+dKj3x3vyj+GPlQ8gSj
ZhdD6TjJFifmmBZvS8K+F1PPYF0yi63K/G/IW5Zd1hPL0grQ3OsXZzOCjsM6JT05P1LQIgLZ65jc
CeQtP8v3uSx7qheguOmzKfaZ1fQkkmo7VRwJ6wbuKrm09SFGJ8Oq/65yCPcOCTayMRrS2MV4QVWa
2EVakMCk1wtr8TJblOJkY5+GWX4ovB9dD+CMGxur61LsF+AbG9U30VZfzMcq5Ugp50WnJOEl3KyK
5aC7XaiSxth5NPEgeSRH7ohHGG4lzCp+qV286F2kSIyEe2TP1mXRpRduqh4cSuthNsA9bLScIp2E
mmaAEtP1YZvMkyTEGAh+gxstbFva8zGsPxKVSRpcloae6Eqci28IM4+Ae6wRPSQ9UdYJs9TkdzSD
CPSISIdWZRZgenUzzG6zB45iHOgx2BTWprNjdVYI+Vxd6WXGhtaFrdCsPeFmLPCNcYzMbD+zjYA2
VB+z5VxF5KfsFnoNTs7tsdPlh1xvoo3pP8Jjea3G4SKjKs35UX3lU7HwRJyrl5q+haOzVxiJABKk
y9C1y9vRwH7JOA2qKH3WKYW4tEiJQugChNhPU21/6H3DJaOrMPZ5wNRc9BwlgQS17RYnOwLjMycs
qHUehbpE677oFFKa5mtnxBQ1iyILycPT91KK7Wh6hxIAXEg8Kod5OTsXzWB893Hf737knzlwF489
uFFpLMN1mxKbpsVUF906O5DKNsj5ZioLVgdckVpGZdgVgPUbVzuWnH631oLKrRpMhfvLOGGp8KEV
HK2OW6+eEQsiu2vpmMwABatfFNWZTfFLW7yqYYh2wP6wRTlUqPTsuxfTlU5nd970AnfmmMWcbNpL
Fwxbag0ymF1KhKnowKCZwUxtNyhGPJbOOF7NOUNTJu2zHtXXtkGUKAkl7SZmDd2yJbMUSoDAkPQ3
g21vnQEOGx5aUqfamYjd9jaOcn8bm9FzWuqvwgDxsTONYZ+taMxsJIBCJJcpGEZW4X491k2XWay2
0NDeKhxhgX1X5NYtRDUfdHoiN0rJ5Lpn60o0ne3WvI+VTtFzpB+c0hILVr8VEaeUBLpiZTwtbx1v
smuLdl/qoCoXQ3yLaFicLdpxQY/XslUG6i2Lwzv34JDmmROwj+B2BprHRSmHkFq/sMJDs4MEQQOy
2AMJAe/YgQ1s6OYSBL+PRt0PVMIKb6Q6h0a69G4HkUGV6DV8FD6bVlbXKn6O3QQ35QyBM5nHB6+z
n7UW1IxGLkKUkXUTQyvNCKHZTCg62Op0SGdJdYWNaSJntoSPlI9r1XHrV1o4wZ85NMgr/MwjX3sQ
r2qyLhwBPkrNGJ0zSwJaaF5al1LcwrdTcdUEn/kytnEE56C8VoUZ79rafSMOJg5F79w1PXfB1Eya
7eK1t6NfDAfUPJtmIPpGwOcJrUbkR8zwxyUpd+4CUVsnmDbwZLNcr1fHWh+eOnluuIFsPOownJrL
67KNvhspyF8PdCiRnUZf8KVAQkFAHMJx6QLLuR4gQgbE71Ea7NjbzUbgIc8eZLJGGNrRKzW3V4qS
x9FqiOlAnN4Zognk4O0akyCgQhK9qliFDGO5gsUNQqksbtYcl2HZa3lx0/YlBXpvXvHb/iFNzXJj
ALHZT+hILXBIqsHj+RFPS7pTtvcVlF8J64GAwGI0sqC1nSVU7hjodTNShJIPPSZfZBz39ZjYe7/k
cOlgr3enedx4Rf+ewYsN4KjdpaI+EpYCIsQlU5ZHklUSxTfWZHiBk6ZqN7gerKLE5adMP/y6xkRL
/AAoADg5TPDd0L0tEbEJJFGbnIqZQ5bZ26E3cHYZqCzGBcOwZ1fRI3+r6f69WUD3E6ZzphpOD6lw
BJG9GvKJpeFqqLILWWcoihQ5QawSSWwU7BcAEPxJ35JogzNUK95y4ABrdZflCr0LvHWaD4oTwTKe
9JQJYMjh+0AiqKtqAoiJByPXLnBFdLeU7Xs8g5uunVu/GuOdbWYvXQaBbVY5IdWFxeIe3SGCmBhS
zd0CqW72o+dFaVFQc2MMKmoug5O9+TGQN8KoF+jAxtaYmpvZxZtr6NRNeD0XChBmNZzFhI951tWL
ZTuPFfEreq3OWoUWopvJWUkJR+lwNeuVeFlppotWrdSc+VgUN5J4raAhyxxWcQ7VBAytSQhfoY0s
KMa8fvfW6ukkGqpgi4oI36OQQ74t/CYywtZtqbOAuFS8T4I0mdt1cwnDiJrg7bSin8fhB5POISjN
QC40lMk2hUA4R0BbmhIAxgDpIvQ6lCyOSxzWaSrtp4bvd1dW04Odz4FKu7Ob3dOZpIcnj7NAz94z
N1gBkFTsajq0QXPfN/HVglNjSyL4SaZNFOYx7cy5kdQpm26fgmTBMGJXWzeD3MWi7GgD0CfTfuxG
7TEiFKuv+6v6AbFjf/Rr+JajoyihkKZY97f+gO6mbdovlFYmAbeha8fsXM0G5wOtkFTu+vjgVxwJ
BffqHaiVDfB2yoyFJ76Qbcb9MTGvppSU8EkcvTIBw9wqe08g8nWh5LWY/PnaEV9JXC+OFRDwMSFY
aCzobAB2a2WnTlM9hFY53PbL7AVzGlMrN3J3k2S4/EzGO6TNgeGTpmzTXNroFJ1SuEZBbUC+8HsR
AjSAiZqLZ9UB5vSpgynU8rCyLMLxcLx4AwtTcUtaAH+MjMtg8kvEXDaaKE1q25j820Onw5qNJTV/
/jr0bz30I9ouqTEQtTqdISjEl1bfXPQK6uQEBWXTD1AUUyeNIRXaCGIWhosW17eym86TqmBTomIK
c9NrNhZg5K3pSnhAxAOPqahCQyReICnUDXZEWUaZDmzl+QmdFJuTNr6VtRcCfwYMAeXGdLpnN9vR
dVBk5HRRYPrtJTolCKRm3+8QbN371E6J3NuUvncmnfPZ9OK32MIcMerpZakXt+A5Tq3PWk1EahMW
qAOkBd64cvtpqzXaWWpeTamOT2KYmb+eDGL+nhdyIcoDRaHoMPfuA0qRTWVQsKYzf5VUMGVhEyJX
1J4AJ1OOmGqSp5pGoSWZCDx1vzk1skGOWmFN8XnT+/QD6C/EED6H7rKmD2bK3ehlV6n9VWQF4XKP
/Pa07yrvJCUQokSl9naCGFwvvndBn2gbE+4VeUUFmoZoLMbohdn2R7fpyzBXJlwBumremIlLo2dY
ztXZ08TtPC8XQ6wRggoWdQAehAM+KAhDnwxal14/UAYo99TkD+5aMGcF1fmji73RvexrQXXGqMZk
k6nmTu9FcoGojTMdfzCe+wcAk3DMnfJxHOOvC0FgJD1Fz4WcTpxBy50XPw9gibZZVcOuYijLFSlb
uWejb48IgiwKBk1Y1s6zVQzvc1Y+a52/6+FiI31hRSByLmAmw9ex7NcpSi6bmCLaot6aXt1MMGsD
exrPCJfIkO+Wt0kzX1rBVjPO6r1OywrIAs3/9sB1Bu6HkIrgTeuIf7i+aQjP7NFPBL61bSOUPkpb
65M+RYdR+0Yxyb0l4/iYgoKmCCoHCPMVWU7pxTC09DOgWmziqubs1FT7sURcnbbyjP6RoevHj5mk
zpktfY1YAvpgj0UXuRN8/tZlTnOHbL35o+og4q1VVDrl1ZVFvtsWtRVlBwIJdOnsM898mWxCeJuk
8GBxie2gsxIQLTTtXTDxLCFcfJYpu7eMzAkLRSF3Irvah88S5Gzyl0M2uDtL6EfKgTB4Jo7IEffy
CxjKcCDSA6w4Wrw6BrWVpliqFCcugfCuD0kwd5fmMHbPlq5n8E0mIE5ckHKd7R4qk3t0MhcYO302
QtLDim14ZwPMo/6vPjqbrvmM8y2EycnCvLq+MkUZynWA0JW6tVls1gHcOMTXdrIMRJZPx1qns+j2
hCQS6AasIkOdQnm/Wo/U1mky2ifSnW//m6PzWG4cyaLoF2UEvNmSBD0pkrKlDaIklYCEdwn39X3Q
i1H0dM2UJBLMfO/aNH2mh0vuU4LTFlH5l+1xUVLC9dEsuaCufjXpmDqjA5X50N5IQ91YXfckwB3W
emyPUFRkGCY6KVTIWgglxvMZ/0pb+y0dDAezZkwb9o2WXAQ85e+iOPT5mKxMHS1y6QyvSWOWx6pG
sBD2NFpbRA6FWEZ2UqPdxBdsAPwDYfc0oK5xq5xKXeyikDiSPKFYNHd1pGtJeSYf0Z5IQisjeaWl
Qu6YpS8l0kQ7NfQdpVO3OSPEYy4iF12teVAwdESTVV8lEORoe+fWtqa1q9w7QjmS2HGgoFziZjZu
k/VCkOgnkfVkTRtJTTZjd2ytsF/rI6mBBqsW2nW0GOnWiYZfouP+6NGp9YrNUPWfPK8Dq8/0WoPC
gjVEe9ePpzUcMivyWXrtMe26PR5DMkunnxpBH+6UgveXrFa9x5TuVclFVf6PnQALFf6v3vtUYliC
rGIGf0+AvXoliCCq9m8Ek+vC6gug7HXhSzNIZp4zbtJ1F6VXvbOdoxOJ13g07pNVE0Q9PUGpV4f6
MWkOebm1odETd+9qjYCt6p1pJvlAMD85JzL5KWX/v5OiYNQhTTaBEu/J+w+IwKqh2FVLwyYwRT9R
VEbai0vWN0EeI89Sdu6ZNfKQck/b/UC6uMqtZG9xE42N95wsuVdeXb4qf3jQo3dANs0TLaiWNAjZ
IbgrNrrPFA+UjzhhT3Z+yU3X7Qb1XenN0e0SsYKkp1lIqQA9AG3Q4T0jvWAjsoJLLhteLbLPjUq9
V5SO1FHI6Q4J2/F91zo1Yqu4Mz4aM7wbIaf6qA1PvSmvaUR7gNs+WCvx6mI6lQ4jMIlgrwjAUDep
eDrRR2GuOHaI3AMw8z8IpQZZoS4Fu007K4BGsaEkM8gt6XJOM6qQmc9D6F1F3D/FTQqjHRHYQidg
wF08rlp/PNl6UOn8doCVtXcscvtOSzdqRX+4pML+jXQErIggD5MsLvlIi0YcPy+MTWg0p0gAn2qi
pDI26n/y/qXzWFOnTG/WRkK1chvO98FpX5oBxUHtM69Fk/4zLcjK8tzHSscg1elfg5ncH0I55sUZ
/LfIgqUlyLiTBadMmJyojR6y/ohmNQ4QP6y0vHhP8vaQzakK0taEcnc6qot9cfBVuFdl+IpaG/F/
s2SVWV/tkiA/NyAmYKebhuiele1PP5Jfj1QOd2XyH1nRCofspQPCX8cDgZfjiL8GyyufCafehIP4
dWeNudroEL6RNWU13/TTmisjH45O6X+Bz5zN3vugFui76yEJ82hddN0pKSC/2u5imVxZRXk0Ysq+
pbjRiP7hGdfE7Qi7HL11M6PSwzsJIiIWDUK0NTWu8YFclxUb7ieHManGXn6XQ/dKNk9TqHYt5uY1
FvXDDDkCZiR97S+jpEYre6bvZ0AH6jCZ+CvO8Uhp3IejOEqh4TxHk044VcXMm9/nZvYvlBr5lyQW
3sWvNkbUUyVj1a+ULH1nVUcX7JDxpo9rNC9ePYb0ED2cRn9yXGLwURKgdfImk5hnL7o45omScH2P
bPcDbMDYtCbF3ykXqKZTVeiJ5F3m0QGxzTGp6dBsKZ9jy7Zu84T0K7em7Fo5NrUTVY8l1nnp2+lW
ufCuseGBjS5fogQJAB1bm2LsAp77bI9SEDzFIlujGVlScU5ccn3YFDgQPK9Z9RqUhzOLM+n6F0+V
B0um79iBCCLsYnOHlvDHEOKZoE2ay7KG35301TQ1dskYh8wd5S6S/JSaZv2rSSre03tCbY2ga2fU
IZnqcWqe2oZU65SodbEPIey4H7eWICuxdq2nIWqtINMI7CbsN9oPzIGcYuAEgr3DkXr3JUbtW7h5
9zwm1POhrCKMJJH0hxIS7CdPPsnMl0SAeZM1joqcJFPdeEdL4q3TsLECxzvnmSQrXdaEM7rjtuxk
9R5p0Q5wcPwrJZqjoUg2Bt8v1EZ0NTNNpFpNuH2XUrI6UbG4Gv3qqsWSkDXhXrCyfniUx9at80Zw
LjlGamCYncqDmTXuOZwIHBREJN0RHXxJVgAHE9wg5psh7XKtK9sMUjm9j03KbS2NKCid9quirPIw
5cTomYIEtlQixNnUxLuaZI2/uUX9VUdegWjkQWdQSKOxGtdDZX7GXfaStvH3LJpP1qol97b6W/nz
O2WXm66a0x0xrE/hmXAvJlL3yfSwF0QaBF0SGeUxsakY6dHpbKnU+CSD5tyH0EMlwEeUJ1f0T88U
P5wBYmvkGMTkOXQhhXKRirY1zRHYANI4pXFkgvppHjIdXsLlqcrbrZqM81BhDZyS8pR7sDtRE1LI
G6/7uGL6j8DAnearttA3VYonNpoesTXzUyfVIc6eTcLy5vZfP/pf5kzRRtgm5Bn6aBI8AoRn7cIG
sKckFo5Oc/5A2pNctYsJ2SO0PzlrWkGc/smN9lGnfWsA6LTXvDimWA96jyhW0pOh17eeULfVWMF8
TM19Hsg9TQBQwvjOqXWjrPwl1XIyPylmaDMzQWvJ/kYKNHlgBaiaegAuHHtz2JFjHXE6G69uZfy2
hvzFlwFxLl6dDFmHNpzqwT5PTtcD/JC+71k32kteEmvpFYtoItE7Di6XBy8nn0Lqer+v3Z+pw5Rg
xCPXPhYIu7BvydRRq6UBEAOFsHSYqX/KhuLcztGu75DBGLK8YvbExXJJtHa5H4qrr3N+DdiPwlUx
iH/JEipOiHQd7TzGW6pQITnRKNXJP1U7Z0qNqISxoo/Eh3lDqbeZQxcpgbZNfLB+noRVHUUIfwDt
NOu9wQlpoiex6thCEdvtQr076HH3KC1/Y+vVnbxTAiYtaRzDhJ5OYDK6GcxJo36rzz+dyTsv4QPI
qcIzudgvZiq5iCkZ6yifoEzYPNMXkpMtGa4NcC0HFwYujWCZF11KoijRfQqXF8O3h1XdapQulsOh
r5onZ3CPiTIJCkt52CT/RYTHJKseRNC9TyCDO+Q0g0mgo16ZzyURC1NY39VGj7j1+/QSUvvWG8Yf
B6loYjlMdLBYdJyuk3q6iezFs8XN9qDEGDRt12RETElYrmeLeZm3iKAKw9jkUfvXEvNDLmYT4fl7
OwXXbZV1sfyGBGwN63Hdx3v6Dki0p7q0IIA8QdZmAZUQnbAnvPqM3eYgautmxuU9rqvfSImLZiXX
xkmZ+uYF+RsCsL6ItuT5E3fwtljsM5H16fMwD+C6riS9lGLXVrHQkWOZMSRolXDXbtz89nq+7eib
jjmcytgIeoY6q1xqF1Tg+8l3TVYpRjZ5Z5X8YdLE9GrU+0gf93CAJ5oQkW6Ns/6ZVEQ4lF2gj6j2
MWNFLLwbV4ibXhEQYs/RpoQ2aNPiNfYJk9X0p1JLr6lmn7I/EDEPTRbXakoOQxueAF7fBTURnofo
1GT1XKkWfdqAg4ZHtsLZTE4HgnaeV11MpwxGZlOyjVe+dgMA2BlUR0OLE3ias8kXc3Wc7fF/Tf9W
D6W+K2mWX2GMoLShOiTFdFIQ/qsQHBKreLwimTxalyGUQeaSzaBzUDuAL7ntIchZSvaad1sbD6Ts
Y5hH0bhWGPf11kEXML7X3vA1D8SLgwrwt9j1xXUa+xwudTS+fqoS1L6oKhVQHsmfVLuMxpOHXbXj
I0qW94UUnidFn0gO6o/uCl7O/FSRcZh887NHdILtbt4WRFeQ/t8EegekUlUM+GKuLl5BmedgVhRr
A5nPiD3tenyMzSs7xwt01K0L0Xub/kBvQ38sQiLnrc7GO5UdicIm9jLrb3U+bmXvnwAmYf5hdwyU
6ZJCK2V4G0GaLlUVtrXBsoEaQzzrkdoZS1RypW52QW3ELIszEti/bWYjO5Eb1WuKSiLzCwXJUUfI
XcXWA3gZz1Mz7qqBUdyMbYMSYXE02jaG0QaiYw/mHGCC7V0A4xbsu+3Nk2bw7qg4mOHt1ynFaPoi
EB/uI1Vq80yQvl6/iDT9qxfdUgjTrpJWNhs7RvbQUIFUm2QQ+wASQ42CIg0/cSPRMmEAL9b9U+oL
pHac1QiZ71mK6sskeI0E361r2a9aDqCb05ItabRjCT906kvDQbEcyRScXjvDOs7SL1ZBMVXvTh1/
11mK3FvwWTHriAOOmy+vpk8dyg/JeblGbabDzhXX3Gn+CBjxPmVha1M2BcK/fXd+53o407HmBAkr
JRnAq8zv9o6W/Q4slXo5vxbtdBiVHkRzFoM00z2VhfZJFvJPYnUmV4Z66nM4V83f18SANDSEyPwr
8+U1cbrfGr8coO8e49/Rdmd0+ggDqtAFNWp0ItrvkLlgO+SDRsbyWPFyFlTxdTq4X91pJ5E5Z2va
RE7/t6mpxuPqCl0fbHh6pvD21kegl7Evf3FX2ujckYKXTGfu9I/O+jcrjt2gMvw9dorMoYlDDPMR
VULKxytdl5786zbj1RYmcdveV9N79YoGC5et1dayO+nnLCDwCIPdHYdI7UdIui0HHG9Y2tWsj9Ff
Bik5Rg814uZRYI5pmeByFwijgxKFdUnNN5qlT68NqKnZEpG5tP9p297llTOV80mK5HvoCL7XC1EG
7CTiWcQApkNorAZkSI3moZIqrbOB+A2euom3DDkkfjfnhOlBD7VnekYjpZD8ptumGLIgdkKWlj5e
ur/VL+F+0QGFxTFt+G2ogNSCVvIztnPZfxel2jnAkzdXNL+a5Z5wc48bzBkumxrB+U00v/JWHab2
Lz47bV3Uu6ih+dWoBsWWzZdFWScwna4b1ofNBOsViAWA9Uf6Bjyu8eStWCa41hHNGpvljdjypWXA
/O0q8VcM/vtkhtEhdbx4T88Ns4k2zTvDK64qNO8JJ023aCmLUNfXUQMR2rc5WjY1svOkKYVATKCe
Cl/nHmiAxviMzNUOo1kgJ68/SdNBAwueAEToPenDREsuHLSu7nkfHqWfGGf0zD9QyR8zTbTryXiH
kYWFZ9D0Wvo3zHGfyNliUEC5NUNJXxqTrTSjVQhkvlQBLVf5aohTExMDPWIKLGitha61YdamIHxB
URJ2T1znNqMgaNL/Xwq3xecg7rIqfjFh+2NUHlnedsXyf3KFRhCdQ2IpS/IuD4szn+iKHjldBqHm
9sf/vzSqenEYD8QIXO3Z7W9Y2NEu0bWbNViv/N3wcd32/++mjKuWNtBtfjcCh1QlqcjWuCcQfzc1
IIqkt4oVDNcOxbjHwBVe2rKOl5DrTzGk70beaVtjdkDcSPFZh7Sn7AmhRhTcjTjIYvg5l+ISbFy/
5FSHmE2rl7gw8/2iHooTobMHDnQPwS9wyFZ5EJojW5LpX9u8Fac0cd5nV7ulNP2sqWOCDOu8B2nI
856GoMtYti5vf0v9jJy/8myb2l2/LSlbWLuO3UJQaFbgNfx6zGA3slXxzAk3ZX7kFK81DbVyUmxI
xH8UcWntXHRsmN17FNv0KrMY5YxAE9KW0SIhmA6+jQ93sqqZsCw2u8NgjwjJ6nZD3OJ94A+MMaI/
A72+l5UHV5IZCF9D1HWvy5OH04agN7hYZ4Za7g3nWZeIZLCkB93yK2gWpB/G1PBIyeGzG09PhYRB
1EThrdtaUZU3T/3B7nNMd47alV136CDIdjF9RvwEHRWtlrNmVMopuTiEWvrUeY2Puag6KjBdZSZb
32+hURxsR/TanW1viWGiaY7w61+mRxfywVLaKZNufeUP0bD44BBm1upvaVu8527+CsIrt/40uLum
I/2XpgwpS+2qz+aOHs5/LNu4aIziGZX8v1YAK7ctuA8JbWCpPOVD49BOlSKkgls5TDGsOCnKJHgX
8HQuKievf4xV116a3FpPFnCVnWnnqSE9ECTd3xgjikAndJtn34qjDWxM8YI3jExLxD1lgshz1OXC
GxOprbk/lczHl8I22ZRIVlcs8wFo06UD0cbaSTr94NfMi61DxmJHX+rk03ZJBYvNqweDNZy9bqmt
o/aQxhv7XocekmIFfYxetO2rT62Kdpm0q6PWOu1FbzIu/aXWMQbUFg265r4GmFKmT2C2AcAvKBRA
f7K3zPqG/fE3glvgx1YtlkLXRnmPUQHR1rCOlB1vkAPCEYmn2M2zNdEvYK2cN9u6QMyV4A/3Edki
J7LRazpr3lXcDOWvB++3IWBIHW225a6cyJB3UBbB/DjDE1oNPsMuCn6nvLtRekBSj77GMvfZvEz+
6fyBAu5BS9g+Q1a8SQSuMNl5rD+EaMuEM5ZbRBx9SU+paVevpbx2yuZu5lVex2Oxb4kPIa5ce5tr
2iBVQpS5iNC/e4OEgW7Gc0jg+qIwjKntoKFWVfQ7qc7AqEq1Ilsah4HLcZ0sLx+k01LcV2zdvAXP
xCa6LYS+H1X/AQqLUpt7iCQCdaGeloGzEVwpwK3APX8baydMZH2ssuoAo2tc6aDckodKB9fYv8Vm
2vPhRLkyV/c4wn9pTg/RVyqoOcYa4fLNzVbfkBf7ATgkkedGNzN1P5K5h2rKuUCl3pwgPjCmJiNJ
Ir6uB97EYiAnugwU6fA7TUsfbjefpryDmhfLv5ighD2upbz0uw3nH5CPhWOs1LMzGb9/kuV27Ufu
6C61mw3hddFWj517avnUnunDXRoI8/yMdPF4bNpj13RvxtL10pj1Z/TJM50DnWNt12V3mjzLXCXu
X6rUFo0VATjJREDIghpNYXGpECteTXTBQMoVEllMV0omr5m/rWcVrgdwp3VZCH6KiohKtmZgl1uc
a82WTodmjSsUy3LUAZdYEdk6CgSNz/lqjHMaT+aaIHXh7WuKEJ8SnVKi2JXeLgImaJx4J9j5tQl6
Q/hOQqsuk4svxSUbiBmB79+NSJdot7ROaOBYnyKMlT3th0leHjHK3Xx0JCxvEUkdwsIuTLZckvND
WCNm1tbIjgvXSoHqQGYAOgWizSM27HB4rWvufH2SVwqW9yS+6hSa4fCyK4LPUa9iEaa1oeSBKqgL
ZJCjEF1pjb7l6Pvpql2SVH9ySwMwSzwqkSY8Abz/pp8hnyPOhSj79rW2zZvV8G2M4hxbi40PL5tV
cra63FgJtTnrtPVfiVK3H9GAYsrjkzMPG+pc8vM4uS+ZzICg42O+AJQDzUnuUu3BzrSfwgwnlYZ5
o6zng8HwtRlQ9W0J7BAfXe8/WahvkwSZFG0dOzrKodT741Rd4hw7cBjS9uh809sML0HbxSgxKmcx
HU5M7YXUkx01aR7L15qh+FAJL9+0ubhHLeapWvn3ekQPgqEEXq9tnoZCDFej1LC/I93uqnFD8RVe
k5gVpp6veTzbG7cnfHQIu4s2aG9sPNUCf/wLvfSZTa92DTijDJJKT48uksob3tLnUoXI65391PTR
Rhgqg+JCBypbui8iGIZC2YtUHyWxOUXtthNhdNbUXXc6dcps5984VIvt4WMIKbihwOaP6rCMJEyn
hklBoHfsRX9cPK9bE3Mu1iOU1H4urmM6PaXcS9AJXrJbjtjAs/PmlHTxx1CiZJxAaEchf2pmX9pb
0TT5pMVcBgNPMLAd1VwRER+ge3XSMGBWVrU2Jnc36BCyRQodHNHU3Pi9ODjeZTBjXDiElGwgEpuj
Y9DJic2E/CMuXUJzo5WYpI5LmsZIVfd7V7Q1OD0eE4FeA645PDL6sagSd0KpckSlwOD/UvMROLHu
fCnEpKupt5OX1tjO/DK7cXD/1yK/N7XZQmtbJ2VQ060/EkRjtyaZrTutPA9lTPCppv6SsUv7ug2b
pfuA7HLkM5KAuVdC/Ix1huhb6+UOAz8h9/68cWuhDgPEQTMi8dKae96Fn2FfegEhS8/UF5KfUprm
tpkypGgjD77JT0+/uUFPwBXs3Q7CWrQ3St7aoPL79O4rl4qtkp96ShNkypwnbVhiZhx0RupcZRdq
ydq9mPL2NCjLOyQYhQ6dScUih6C+yV233RtC+ecZsmWHFnfeekOiraSRavyT6FgWquKQOZ+TG/+x
kB2wO3QvNkDGpdPrapXgH3oLzRxcA3/Yup5HnK11L/bGHCNDm18iAa3OiIbCBf63cnEn5SVWJ7S/
raE+I/iYyfCsw5xRijGI8tkvmb4IWzECHbxkU9Lwl6oG6/zf0orM42z19GMZL3SrIUt2P32vwezd
xfGmct1o7SXheC4ValZ/rsmeLoIhd8unEax5FSOyObgKR2zsHictRk1r9ua2GLpo45tPyAXRUbJL
oc+m8Uizmu7+/xc+UqREmJjutHpgFVXpvWmKI0f4JSY19TCWx7or8vsDD2Z1N1ifb0l6b+VbGHbh
TavH9IF96+ZMKS6SiRAZHy0oxaXurapa/yZ9gBKr854j6XjPcYQ8svS07qA1Gu1nqXWJUv+C2yjZ
tzbZviGlKT487LPTdsNtVmPg+VYdRDlFGBJ8YR3hVQpQ/nGZQb2NldvvM2LVgs7k9zGdb7XNuxYA
IdbiY+JmG2epSSqT5V9Z1LMiKGB5963kKJOhu5X5utdTCrztKP3jSu3aFna1BgwrHiFHw2B6ZyeR
yHR4bXYeCRsrw9H+hF5d8XmsUcCn5hmD+nSkbfsmK4CcuPxOjOitj+ja6XU0xcnwXduRs3XrkeCD
2KHzXAJfTUURsfoVfNjIgKXwzxi442YtsFCgn/MPOibrU1pUq6wy66OBbVZZAtJ2zsxAqovjumpj
NGrxIOfWiTGWebw5WW4ETV4oGSzSUsEH2HS7b7OZ90OnAg4jZ+VpDMaFSnZxhKGFOBPgLZnFV+Iv
oisw9x4ZFvEbdf5GVpBxMHKKWi1xKeho2n3PirwvlBhXTZlHL3SgbcL/e7GcfCtAfi6Nqsc1TqUU
8qnY+G70UoSAAk4Rbw0qiVepxV8+4rjGPNNs2gq7rsVu40x+QfCF+7EQOdeuAh3Q8kjb+robaHpy
TUa/CHDxNOQspTxmusLjsugnHPUvGlveagyS+A7R95FT2m+jipUmDLWXjOH4N8FMVVPY8UUq0qZx
c7rm6tx4i23CIIZqPOLfoEbZIBjky5/TjKYRUFLJZUGFr/lUYX3ZkCHkXmvD+9eWQEla2/80tE7N
mWAp0fKecKu/NRVi4N1bl3kJDa3Ou1vH7GAs5Im2K1ttT5NiMDilscvNaE+DVrsqe7ZFjP3jcUbV
eowz6ryIYOcllEkHtEtNgKmhRGX656yYYHPhjx95O5bbeMLjUxky3OZxcxkiYe+d0l3mcx8S2dI2
cDw4Ze2XMC9cdimyv6scVMGpymYjQbw3ZZS882CjA9RnDqe8wZQzWwi2caN66OaD5S/d8ktQ2SuJ
9XZrtREuU5s0ZBMI0/d2c2sG3jhOgWX/dPNgcY4jgXT1+cdyUIEbc/MVCW7htJEIwEToBlme7c1K
XC3OqT+TQTNAF9JIj42XjvpCIWiKuj3A0Yuvt80DS9AWpara6gvkRlrymk4BZ23KMt225PF+TI1B
hSdZB2PUoK8o/xADit0UlCtJrebW0qp1cOzvCeV7YKQICC1p1k9+HAZuoRv/DBE+g3EhGAKruZSq
oqIuwd7S1YxCSW89c/0k25xW+oHFMigRtIS2kEdcTYcm8f6Ett8BcFY3rXSSG38MiRZDb2F5JRZs
JF3KRyTW4wZ0siiIgQ9WuqYZyIHxg4HoU3xTji0TTflW6RjosHkGWswnv4qHrcHggc/Ev1q5luwr
mdh7lF4nInD0o1i+ZN67LW1qaBzIpy4ci1Noaq+zZBVTbQg1aYwHuoM/6EbEzOnV8OJLjSITLLTX
YDNUxoK7Ab+PbL1qo42iuTFgESqjafWORoCkfc0bW7saPpltvQNI7pRVdJ/K+LeBJcEi5KGLIdUg
Lf1vGzdEQzuTDS2uhjhA4Y0HFf25xG5uutw5njGfcPpSxCOTQyQVK5A/gMAjgpb3iOCRIE8pjdYT
BGvQinPYXKk/JySlnR/jLo3E02AbArlvYeNPzh+dnfyzM353vx6ra7O4gJzyTwGFeYtM2gnb0nkv
TdLooSfYyWJqW/N41yiFt7o8o83pj01HTXlNRPjG83WA91Z7tG7CueLLu0lIzoqd1tjDoIzYh3zF
LJWXzXQ1UoqW5Uh3rFf58GxhgdeoNMx1wdRIZrlSS4d7yGRvLiwsKvhCxyzrj9Z1bqx5V4eIXkht
gj/mCuK6aT+5NnNaslXz6hkVBg5nXDsewq88ERS/TVob6IIL2tPgeJtS45Mo+2fpAwMn9AZ+d0O4
Fvattaku9hAmddCPz+QQ7CNkxJu41fSLXzwwaJXbap5v3GVnZA4WsktigbL4kCdaFdhGgYAkJj1i
KFNCRirq7YUFbBQma3dsPtyIlAjXHxiFkukCT/6u5WrXS9J8XJKxoMa+0ZX6J6NKDyBSM0G87kEP
sVIPcT7hF4cOkvOMlgenqq58Kud6QbgBzcFtm01H5Mx5l2XHMa2+JiI0d1YqcRP1GBg02Rybwbrp
mfqXj3a7Ma2YEXRu13lKHTYVTJMavINfFN/svhmBE7zKY36V1CwGkSfAD8g7ZLMXSAAcM9ybXLiJ
K2XgYjUNqJVU/M/kw2hc1qR5BhJK8zNb1amb+BQMJAF4CmS0SUrziO0qMhHROmHzFc4d2eKGg47G
/RmpCbsD9+Bu0+5e+NpFrs+0QZEzsfLHNtEoRwkETM4hd34bFV+sFChTgh4iYwrYczexGZ5BqnBG
4EhapX7h3Ml/KDeNP2ORT7oX0tIsAgVJ8Gz+9/9YgODRsNZRwOC3RwATdsw6EScgen22s9p4Anm9
9bm81Vbe3Wurf43KfD5YLGUINlH3CgexeiUC2kC2SXYqZiX3pAKcUQpsmXDpbh40EkzNES0r4jBM
LZeK9sNVGFNYaLKd4hIgwNR4ENBiPAAGvmYLu3XUGruSJOG1bhSERjTzGaMySwlY2oFQ5RQUBFVL
1HnXAhX0S26YPSJ2uUYAD9Ab4kq2y2jnW5jhgSufp1Q7mknRbbPSvPYMmmR4eiRzILX35nqTafmn
HAZ9/3/1HHBaBkrDUv3J2q2hfRdvIhzutVff3SXjialpL7v01A3c8y16o63lQyPMOn1vbnokhtDA
sWytcBCniIw5qS2Y9bJU0Q5K9iuP+IchVs+6mt7MDpG0ZXceMEN+56bQNwR/JNsotf8MuR5i2q9e
J3P4cqKewtCRyJyiZYtHFmrlXr+z2Tn1IXsRWkKwlI7FT1j22tMRXNrwl7mNNUr2eRmkFcIkBMK7
XtBfXeig5k08Jcj4JtIQIvusFU+paLID4WUExgDs7DKnwu6BfEVlhI8MGq+FHc4JwFuT7UutWPPB
864VgCdtb3Jbp82/zLE4Ce2h2tW5Re6dIW9J8m+Wqg5Q5lXrvOUjwkbFF0u9644zBG2jvapSd7e+
ISaK4ptbNZev5LtM28lI7sTnY52skNuPNVBF5NE+S9DwqguXbCSQsa1JXE5Apt0ZJPHvJC4uLeEn
oSImDswX5pSfHROT7Bw5hzrUvw2K+bbVX0WnyzqPjfER8yEMKW4MFD+wDH+jCklmiIFRNhUepva7
15FFIgKmBd6Mz2ZIwq6JimtH5BZ2h7IrttF31szeXWZWQBN2+jRxq1A2HRInMU9X3ywjaMsn5Upj
K6P8TeugBjhWXWQ3pGtJlJ7UUo4ELYOD6ehhrbnYWTWqK7LwoIlTk+CqhiShwsOA0hfQRd2owKKT
H8wIPDDdzrGN9H0wQagjRWiAPasXYjZbTihspOZYgazagPGOKh5U952X4p5LV+o71+4vuo9cxWx5
H5vGPPta1u9CA9t6VX1TkhxY3ahvwPR/SAx7QgI9rnBLN0GXi+04lNGhxo1uNX6IoxKw3QNmZXxl
Zsr07mF0HUuyrE5Z3tfUKNxaWvg2LjW4G7clEScKje0gkm2SYwCieJYv5I4szhVro2ErHOkSKHqq
yxuSgGDAitdRRcEEor920asJA8EYEu991xCD5uthQHHnumaMS1wuh8RVVGnWGd8wffQxuttZq56W
FYqBaO0IMh9sJ3oUmJbIT5OPtiAEYxz/IlATeF8IDlMSYYJDyeVKa+xdEevas5L5trfy49l35mcy
yMiN8Nw3i+0aBTazP6mlWQkbsUzchUlUnjPMh8HG4w3pvpnqJuTAzTcjuXuGN/4+2+VwV4k1HcIo
3ReFxxQfgnojS18X+NI6iluxcuDypIeJwmYshY0Wf/Z0p0kyD7cMMsBmE0gwYCKwWJpZ2zgfn2iI
WqVlVK9Ty5AbP5YfXY7IPQHkVgb6bkLQmKoswqJdHGlaxMuFphsOXPMDOy1wx6npamJ4XGYFI67I
27iosikxr+XPQ43ulIicbLVGtIkaXINLoLj0K1M880mKrc1A0AQjtpuR44GKzbfZwh6GtS/Qveoj
snN9JYcC82R474rqAEiZ7MdOO5dTiiRnMtYCgi3QSi1HIo6aD04Adtq2t9FUYWtmsOEKwGJKgoA3
+PHCNVk7VbofhPd664EH8j/uzmy3cWTL2q/SOPcskAyOQJ8biRosybYsz74hPKQ5BofgzDfq5+gX
64+ualSdntAN/Ff/jSClM522REbE3nutb0Ftdr516fv72cg2eN+RXrk0yGyJFoFEIMY3VapvYLhd
QZ0p9kKy5scd+6XhkjI90i4r0pSYdxxl+DkR/lZxj+GLGimVmEG1tt4ai8VkTvkfQyqBJiXONVfy
LTVwlvaWcfHN4hUDJk78BQ6a1P1ZR769apGignfmLzkzDj9mo3QONLk2UaMFTV1AahsZoip6xp3g
+DrlB1O9Vnq4hoFibhUOo2rOHwzwdQ1ksN7FFcsxyQgQ/neEKdnaonhc95c+p8EJLgEHl+TTKmuF
FMoCD0loPFRtqkUqoFVTg1TW6tjhEJ3epWlqB5VaFEmoBBms49/FVnzqDLpvnJTnHXz2Vcl4d1OP
1oNNF3pt6Hm45BW/1JX1ZJkx7uIZbFBOp2BYbCU1sLKwcqn1nC/U3cMugQvFwoXdluAF4CQCNbHp
YTp2JxNl6qj0AzMh1lA7vq5HJJdsE4GlgxgZ00g/YjBQtV5fxWUxBHpRPxJ0Ta2FwNKNxSNINK5O
Mm61ae0gy1znqUDa5cY2Nwm6WFgyNUhpTuadd+gy8Q0g9VASE2QxZEbjYHEhLBb7PhvUenQUcGcc
6lr0YSlwB/Hsf1KZhFu9Lp5y9kZGBQ0lmVYAfraQoyKI7lAPjJc5HtIjRR0PbvQysM5u7e4zNz3K
iqjgAB3JWzjW4bo5joWOJmUZhxgYaRkH+a/z0NvXPw9Gb28re9T2qs+P5YxDPw+hlE2DQ3upwQnC
l5ll3S776YqT2G6xA2eJuh7z+BoOkNjVCTfpRKhuFxn3saZxIivQvnl3bHbJrhiza7ut97aGukIP
QTeaipJ0dr9qL7vyc/oaBaP9tdcPDzPdcXoz3cFHcE2vgfvTXSSVgsb4aHTySL7Fzp5B1Nlzhnqg
da/c0fKvZnTpeh1hdxvxnYczPSiV+XLDeA66VUh5PsU9Z4vicyzoWBWsimntfOOo+yygSiqbMsmY
6lt+e8josQapxj8Bm3aCwrPSbTlF+7hOvztGwnxSXNM+JRVqsQ8icThkC4CpyguBxRUxIoH+s8ae
tiuTgKNsfQCT9Mt2bf++ybcdMM0xDCPqrrzZGk7HgIkQ7V5N4QN/eZlCxvEVoc7PINX8A4o58Gt9
dq5F1W7b/lQ1JbiCgjziuTcvfTYfMqxKcHYxY1pym+4xSE6HGRezYw3JITbf5DzktDnKfNMT78iE
dLwz4xCDeeeGtFQcubbKkreyma1NlEwShXcFxiIJrePPA4c5+1hrEydAgV196OEt/Xyhms5OEw1H
N34jnL0MN4Je4wFzRyX2P09Np1f7iDhnpAT8nLb+1tlOgzojNo4/D/Yw//EM/8kfz1RKg3sVuYW+
071lEIgzgkGN0brNcV4erGpqjj8v9byZyDJZXv98JUxtorl0TMkQr4xDKXPzQAIFUr+fpz9/yDpl
Hkwhpr2vaFKbtnf4eQBlwvjYSaXJqJZp8iLp3vq6+TlJbPpYr1CDDdc/DwQkZOhSl9eiu6qjwTuJ
Qo4oEyfmXoZ+6lTGbvbzUFk8m/xdUWbq0KJruWZaRXWD1TZoGmhvf35bJecXMM1yby/f7M8/N7un
UuX5HRMDJdoLSwAxGH0E7NakxLa0KT7ZQg5PVAhPVQVvLMMwM2KWue3HbJYHO8via5OwRtfXNHyG
tvemj+OpdSOKDRNVBxiM6Bc2Dcydfcz6qqXQ+rPUveU3jPa0NMFM5XV86jtCvGm3pCKprnJLn2/N
ApcXwGX7tVUEXue++OVkjJwaOb0ij4hxbs/dbWYg14+AwGJMsOJj4enNVZLGyTEymz+e/fxZtPzZ
zzMEWeemtLEJo+x8gneyLW1+E6uRdQDBSzv0Dmpt+k7i8eelgFPLhMQ0H+0Cp8rPV39edm3rXA35
3eyKeFNavXUeU8va2CHKPzS847bq7ekQGRAqzIa4a0sm+tbgjT2nLPId+fMXgCAvnZiyWyKFKKnt
GC+sO65DT/efld99p8RVfLW2vjnSguA9B3Nyx2oEUUZDwFKiL6sMQ115Aw6XttMeysRudnZOazzy
PYLGKwnEP4NIUjs1Ba5xgf5jnDXVGOffn4E6VE6tAmWGTeAnk3UJk3E6ju309fNqnnHUcmxxcI14
T4ZtlTcqDLUHoy65bVLLO3hxre/s2oZ0g+PoWrF3EYLQnn8eBEZvQN5Oc5hzLDkpInPGdfIh99r3
QjQJf51XHAyijdWTXAhybRf6c/XgTyNwNKGpmzqT9f1s29cqM7NXzTM4Q/jG05AV2jrB2vDaLtwi
zqfPNlX0gc6BR3qH5rz6afmYoa65JO1sXkOHytHCDu4cvg19tOfAblIpaeHWmzNoDVH/wZwE+q8Y
PUrlQd+JyXS5O0G2gS1oiQ43updE4+NuUXSXEzzdaWa24dkq2ppamyFmmxJGWNSd+bSLRloRknCD
XWPO7nWMz9OrbL9Z63iWE/b1DJTzdigL/0bAsEZykVk7dt854Xtf+H0wH0xBY7n1/odN//8az3/9
/10UtgCh/99HYT+UUflXgL+5/PU/AP6/Lblp3pIE7bAYu/Dxh19N+/e/afpvhuUKU6d3LQzXMj0b
tv+/E/yN37hpfRddueGRx+Hzpabs2vjvf3N+Mwyi0HzP1V1Sb23yZ/89ovv8e2LP79nlRIL/8fqv
icCkDf+HaB/TdwX+5yXx2PZBfulL5NRfIqUaXJSVkN/LiTGJodG0Mec3ie5G9YDREIsqbS6DLuq9
QCF6vkI+pW0M0xUBPnR1iWPVrfo4W6btUbb1c/LhCN21bou2zm9a9Chi6MUt/R5iYj3iABrC/27L
WTzH1OK7BLoBegnGatHUk1itd7DgaBCQCVYfZK7QpGT2wRKcwsy0YuMz5q2yOHgp1QWyNhPGWBik
eqaGY4zzqmMwQmcs20KkoGVU2uh04xMjZDigdXrRmNSg4EgfkhC9ogzPHZXHrhsyHaNr+uZ4ICG9
0q9WHMTBJ1D2jVXo7/swvvIq91s+pd4A7+t6JF+X4gg0fVdmdLzrZCcs+wmlbw7XbwGQmYzPsnFT
60WQWpye06xAu1puKgkJHDJCvsb1lpd7J4I+4aWTvQH0d6nnWxT36B/jhFXDSb5wwh/fbC37SLnT
0evZVNkxJmDigB36PcxC0pHxN2P+wX1Kbgw9PMbQkYOu8N/1lO5aZ+HYAugj5/Mw1fsu/o5TP4CJ
sx19inrDeeq96YXR6h5qz9HTAZ8KJBXoNhi14RTMYoBlyN6fbHTelPLZXVHtU1U8zpp8TCb97Jp+
wLQb1yPrKLIDKg49CT+pNSd/fnHIJ4pHHy0jTkYzIf4GcM4et0o6jVxFDH0SD/Lj2PEGZsMlzXCi
R2Z1y0J+BsyxslEJUbhnOtP86mmswyvZeSQeR2EbeObi/TWLR0gwd27NWC1Jv6kHkq0U5RXE5Pf5
FI80r1XpqXXm2zt27iUs9DOuGBK74bPhyUcfLNiVB+wZQuV1Lz1CJkoduJvpv6JsADmTxFfopT5b
PCOhS1MiSevbZELlibJgZdp0HWV+tjLj7JfCWcvWhhxBpS5pO8UDDcQQ6KzgjBrOSiAJSr5VqzES
cR7TwX7qLIhZqN+MdoWK410fa6BjytthwLhgcYMdKZthnc6UfqIGZ6FN94hhdsPcX+im8c2b7gM5
iJWD1l5M9SuE2PXadLILw2m5fjZdVA32VCLQZMxtDvViTENV6wzQjzznyUryBgtd95CPfPJRQit+
GV8oZ6LaQKQFEGRrqAl2EmSd2ZMn0glaADRzoIrp3CQhFRWs1chM3Y2qDCrYLr1zOKcCGMHAUY3O
poHKy3KSBgUR6oeq8rAHG/ciAVXqZHnQSk4dNTdZZniQ1edGbSBZiIPbaOYhWZ79+bKkXtoZ+On1
si8O0/JgGPKPZ7Z90hjLHlq9n7itjCtXR/ga4mWwmrjHosIDph9rV0fznlgb+5BgpwvczGJkXFbq
9PNQR36+9SQs/7C6qbE46PUrfIV6G3vzYyaNMxkXTB85MHHuQWpTI8uPjlanDWuG0PZ+MikDk9oL
YmusUb7QBhCxOwTNPAA5GCnOMqCcK5PdmyxNC4KhmVFJjwZdHInsXJldegiNvRr99NiMMjv+PBtG
Pf3jmSq2WFEtzvmMtGajeYGYyGyHEkwKSWtvcPIbHcINrduKqgqrPSwYtKNGGB9TICVB45UEKOBG
bOAm7OOkKg8/D+PofAx9O2yS0laHqG1NWv4eSo+Uz200Zjg+rsqDFAVxRBDVXkMdFGhlwSXlJdUh
cTNIn1qJwsGCAYOPGMtprdxkU1gN6nQ4RlnhnBrfmQ6CIXZuSuZYuesunogVJjuYKAh8VoZJX07j
VOeX4CsaiBRcahuOeQgNx1HbKm2QmGNJf+ngZPbtsdcoXVOdYFy4MnQEHhouIhqy04cWMrW2O/XM
iW88xDQY2VMC0+z9q2mo04P5mCQNyvJ2LtfTZOx81O97TNecOyMkNL6uukOrVfdGCrlLOfqwTTz/
DkdaeiTD6jbF3LLjXY7XdoOb2yzk0Yh6RFkYGhhKGAgF00XsgrvSRiFCJ8Z9rg2yxmiBNxQNdKcC
Rq8NtmIgvj2DlJWORE8l9VVEv2tlZfUlav16g19OrlXrfPCBaduM6anjTs0aSiNU/dFXG2W6d5MW
HcZ8vLcKs3tIndvasa85Nrr0hzQR2Ipo2gI3RzW8x7DUg1HV1ZMn8UWEyNdqZfFhzGNzYg5LjKDH
SGIA6lxm4LEaGz92XU5kqdn4XaeeGgdRDft+VX8MY/k8642/tklMWNUDaS96Yc+bEGXPiHtwRazR
R0vhdMqJPg8GYJtBRVs9gHDKfJM85Xxsryct9uGi5Q+DOYFDs3DRz+NZWMkYUOIBexmBF83jsHcK
hv8a8tMNSov42jNKf+1XtA+dpn6bK9ZnR+C/6LQInGM4bpym3+kGzuiFCmLOj/hSWhqqE8yNIhP3
ieYjB2o7cHBDsVWVq10sROxjVxtbLA9cskycpglMt2emS9hchw4S7lSZGzrDCUjVwpnHa4kQf9nJ
ejphHtRn32UrKRmpxrnDCYZUjD5GmSkisuX6IrVBxegHMOCoiCOjOSd6nu6GFgNnYvrXGIu/Wt+d
2M/alNFd+lJ5WnU0bbM6dgXUlr4pT20bkjAI2UgNNBwFEx2kakz/u/gLd7IXSJis7APLtJAO9LFp
LAsjrnY/z111Z3j5dNGb7Lp3xvSFLAp3b4g+2vCRYFTRKSDQzz22I98ZmJ9EF+x1z0kKeSydrG3d
t2pPZi84jnLZk/rZXGWOe2TEcXR6hpR9OVQbFad7ZrHXhTSBYliMtezUZ4yTRLcCpN+izKVjxeWe
2RrS0EyJGwdeMR1Pm+S+MEaBObQ7ze6abR+6zdbzkbx3msCGEmfW2Z2GfdZFTLHkN5Pu/h7gyOIa
GopLVXBpltXEIKySJCTUfnpTZIxRMRmA+G231ZQjq0JXhYw5HNjhEQlYblmu/TI/VSRGnRLhPkqp
up1vEkxhTSj2q5B4N/vOyLHVoWNGFuci96iJ9UAmRzOZnzGDgEr/C4tpv0HsLdhbyI+I29IKmotP
xuJBVRxctfboVJw4UXLQzNSTVxEj8BgX42RcdcVOxJq117TyraiByEaoz0lAYCRHfy2dFdyhNH4N
nbS5lMiPkeEQeYN+f6O3ubnpivo961zjmsbquisqHcNF/i3J/FiZXaYdaSMV2wRBXbtGtU2UojGW
q44kvqvEEp9GuEUtwsCb8JsRrQZinOJoDvwADhP4DZ0nbW23BfzrCW1US6su6Q9AFgV9ULgGbu37
LHlNEBomwP4ZjyHSa9gS9p3Va5vKg9TpxR29Za1rDuR+lmvHQqmQwYOA1zi7mxm01IpZaAFFF3HX
kJkcmDPSOULrAU7AlgiQ+rbvzXF5k/VDOo6U02w53P3puqnMUwHmd2d39otfWu6NZ4MrQRaJGK66
eKm5zTnDVr4Yru3MlRtdZu0m8VxOe21kApqNnsAmn6McduicvMa9hyd0StcgGZhzP6SVZ5wtkT3N
+WNPr5zjJzCBUhQ30RTjCQAxfCDJlnWnFeBqBHMU5nUQ0b1A7x1j7Ymip0dVfVRlrN/8PGhOevLN
qqavilJgnRljSl5UxI4Ulidf2Z8uY8V9S5PrRplwggZRWxszA8arplKHB9FgFC4R9Sl5MScwp605
vqYarS2QO3i2UxbAwrkxez5Lzxrw8SGiXxl5roEUNYybyamLY28gnPLkhyKxg5Hz+AkCYDUhsNmE
hgJkMmncpFnZ7qqRwf4ccSwE6yEYDQ7TybDnlTeiGoWyLQ90CbdpUn3FwhsXuNLLGCHK0UcWBsmY
GdvhncQ9UGfNNzH3WGwEywn4p1XW5JdSYUQfuL/we6WMarrh4EXZk6XX6ZqswQn3TbRvSK7ees24
aQxiqpWXHKCO2ABz+H0LfSJjR+8Dz2BgouFuWusuAvRaVljDlXVwl4cKcmFXcEYkv+pUoN5BtIk8
ZHKfpCfPA+dew7tnsBdvm1l/AvAEuTrFjZ4tjL1kqmAsc2usCUIZF7r7StaM4VBwseTBQxQk7OTt
JzSO4iYMoWCiIty3zFF9soHAKm3zqLqYPZOkZkAfBRgaT4r1UKDxS/ME1iTHT01CkyfqOUCx+iur
h2erEjh3SJyim/BYjMYLTqWDyod1HDLcRaSL0sYeIJSWcQPUz7AwxI73CkUVtYbO3l/c4z33KDqr
tnwkhUgxAyJBDu2YdVXkEDlnIBl6ijR70oqXcEJyLFPz15x3SWBo4wfnmA6sqYe2o8YNu2DpKjtE
KjoiXk81+m7UzBKRNEN6bxsJlN8Rq4I7pyAD+3EKBLVSopI3b0zriyrwcNp9dZtNfMvJGADHz7hv
Wm9wiLM4ETGjI29oHju7+hBmn1yl13bezajJlpI609rNoOZxNw28jUmBBDb2nzQVIQ4njbmAwiuX
G3Pw9oVpvRT+tG+n9NMdUPmVnYGzangg9owJHxrggop3P6X1x+yG9/nAbxF6r44mb21DY6BfmUxv
m2aXT+nN2IhbpTU7P1xwwt84brA8tixYodTeVQyKQ7liXQ7mowco8Gd7iOP31FZ7WUPsG7ugH1y6
+HCHpIvBPumtEydMDuhL/kApEWy48fOYomWOQPAITR8ZLs+3bkzVFvnxs6oAdtQzxyzsV3tLGm9i
qPbGospPPXvnZRonjHo/T+pFRu526CHw5Y16myUQilndAfTcmEBQlmkOjsUe7oR2ks/uPRNpjiTY
MdC6oc9LITGnxGitpkTdxhZafiI2+JX7rSul2Bsd1ylqJpAd+oUxfrSWACfBlD+GXDAQ0DholdGn
HzEaJvKPRKX8LkJTGGiqYu7ByY45y4ZxNquM7AKkfqPbrxJtRtbnME9tnY67OMXOt2xOocatPCcn
scQKjn6kyIponsM8dq7UDZ7bHhP97K5jxrwp4AnHvG1LZG7tFMmNjZItmOmoBNrkbgkUKmFQNV+9
o6h4WOSJ680X9biHILi4DBERWKh5p3i4SCWOcVx/KOSpjo6EKCXQfjtYxsoc4Sz0jn7vdcmzhyXX
Nmg363tf2hsRltrKRcO+HCeZYdkZ07C6ocGfsbM6INHKGB6Pb0nSu5jgcxC51nCGQi1ahcJRcPqg
4gjhB1MPjMKFhAr2y8jYtbz442dE3NHhIQ6vuCroF4CJi5is32mxdZN20KHEwpCjAKAzb0UNyQeP
KThAuujJprIVTH1lQHxgWjr25LrE+RVL7jaaw3uMrfd65ZzbYfrKoE8xPq6vwgabOlO1IDFjsB7z
C3lyJJEUlH5hzFowPnC0MjZ6zOS0bOMnACftpvAmPGMCbtOXkPpbGbOWOOXAB+6p25bLesQLJcvm
l2UDRiBE7GXKXokPpWFYvDJvf8T6nm5kUn9Gpn3PiA3x9NDjFHA/3YU4JIloQIEeDGhWkdCdwpzD
9ij1D2tGEuATGBNhkgWdnEXbgnyWBl/Huei4/wrzUbKy7EQ3H+YsPiy3BhHP0yprwwdHVntkOU/e
rM6ihlWVQa8NOpPNLgrDjzzs70zUkruEcwY00v1gGme8SUGvdW9lJIZgtsXZz/o3HBpvLoLhVe9P
Byd5nFkP5hoOUpzFZxhsHLyUdT9wgKDLQsEvI6It8Zj4GawanCfn2dRIOYqsj9jWX4Ahf+KEw+AM
kQwEXbRptJKcqSE7RJ59z4ji3oLHnhi0cdpSYObuzrnvXXct2scpmb+ERUcVDMWWzLj0sVSLuRoH
66qLIn8dgvihknyAoPE420ptOwn22ei4TczuMCTo6IXWHnTetm2qvH1O25QwM4K3+pb1eo5dUiR5
4waVZri/kZsYfRzEXd/gg9x70ntu7ZIjCrhAhEkn2VYcE3qqV06uK/sKBnUV1OLWKiEkkHzALiZT
ohdWraIlNk7eTprodgqVXXedQc6VxdaUPFYTZF6w5Sj84vArHPAJIYPfNzhVoZ2PE+bn6oQGHwcB
kLQ4zF4SUIX5iDsTxbDAr5fuSpf0vnHqbukvzCfBoIppO3kfqH1XYSZo6XbRI2Ji0msQnoxz9U0s
O0ZH7s8xRQZoCOQ9BtdjOI3vrhsPLAcpLGiAhlF0A08OmYk8LMf2lR25eJ81LFpux9geT427V5a+
hZJK8GYBxZKTHcrMsdtJEqJUwy3Mu6+Zmbzq9Ogeanyp9KM+huCOc/GEwGQd5ol105uiIEqtngNY
c5eqfqp6iiyjgx5BJAcsoV2II9y0phOhgu8mxoltMYmdtJmNTvA0gmRw+PmT8VR0CFWywWqDGiwb
F7zmBWGh3lt/is6lU71mA7joSXwth+lNMTcn6FpRPFF+q35HTzXVvXk11Xm6hXCCJil/0kiQynkP
w/0Ii4z78576+S1BRIBvPtoIrdvYDTZ8DdQTeUr3ROQSgNoMF0fLk106pFfM4U5RbVDYdH55jOLl
Y+J0NntuFaTEKSVN8oz36MmozQJj3V0yO2cKymM9M3HriDp1Fzp2ak0fvL/Z2piRtElAXooQKDYH
omNjh8gDJEw5df5AwEwSGw8itkDooXcllADtBGCiWz8NGCAc0r45LpkYDOvq+MMv5Esq6xfL4+4U
ta8HQnUD4ixvneZcKuQpmVdxJvF6KHOflAB2+OH2NUDiDWxLdEFSvo+l+1oj/HYtTXF3MCfvifbr
USvSE0ve5IhrUWMhBx1vTMi2lliwPH73yhbZ/px9QT5fh4NzW5CStrazJ6AlOM0L++QlODLCOyf0
78jqe23r8Ypsb1gtpByZ3rKdXBTIWqwj5Q2+VEgmFpCPZugDAH9gyOCBxlH6rnluRwAJq0XRDLT6
CCiejPAqIgcR1wI1cI6TeRMi/eOA9WQPabRrG5TO3GYniiOuC2rjCV+NDdVwtLSIEWn1MjGHOrX+
AG5zXBt2+ESj/2qyk4eqnoBXJi3RLIuwDiljvcDMX5b9Gl/bOcsxfHQD/de5tdet7BWqbusOL1aN
PZR4HkQiu9mB6SXuiKBd1VzkG00V9ZoEi1WZN/XKZiAX9D2+Xpx6VpDRJpopXFbAiBE4O/Beqr4/
qggxcZxinYu8liautqfyd2XCf9FwZxt0jlaZUVxZzhDuLA9cR+knz0rvHgaQqY3WP892xE4Xm3ck
4Hgte1iLxWwN9/xsLEzvfGj6fWUO3zLJdzDYJ/osVJRDJIxdbUX7ymhIFnT6r0KVj5Zfc0qX9aU1
0YQYXPrIRhe9VLQj9wDSj4iJrzLya27WtPH966ExvJtILIePJGEjCukVSo0tuBIUs4N6dxFoXGeg
W1ute9Gkoe1nSyeUqR4x8JXVutG0tbPgviEuEAdoShAMSN+S/sELMxzZQnxmSZ8xxOmPhfBo5sDC
nHGcIq1kfdBta5VPmRc4HqRb8I+Po9E+zMX8Llw+s272rl2ay65GBSccGhV22LEWatkhG310ZENk
7/oQ+IZTI7Jkv9uiaB8DM+zAAFTTzpkYPRDpuhoksDqlGnZF8EZT+O7Ste1wyHMAbYgjSeHKuTO4
8DGT7PeFg39n8G5mdArrPO4ebc37rKIZ2Eq9/KlLgm3BzeGA5F07ZgVoEzFcxUrGJvKWRjOOcx1T
rvELyepcEJwMZf5uUBF+Z6SfWoJBLoHiGJM50M8ZWVZcqk5EdiQH34k8VkDLPYT9rjcwFnIPdfiG
lgbIbNLCgKn82YPsvi6PLif9TY7LOvDr5kTfmTwNhCYwX/10QwWckqzefUssOVsWjPcha8y9cJmG
aUtUpwedJ5BxZR860bP5W3Tgs9g+lJVlcaNDebcnblIU/Gx1SXs1R7pPkiGqafCBK5TR85V0KTYH
RTREXowIWkDw1eXMLLfUkHT529CigzcKd8AdgqI1dvt45/d87DTP7kF0hCdjGBGBcSvnRfexuNcy
KpIcGM7aTQsutZRbcwwLdKjtLAjhJT1ndjN/W3XZe5SBuYzm8g2VB+x3Q99NIiUB1I25j1iaGsdv
d9IAc+ygxjBb9q2CfJNiqqmlGpNDGZ1Uz/XC/ewOJ7MRv8RkvNEjo4IkYHDND0+FjIh7i/uQAKM8
oui38WAT4Bbr1dvk62fGSsEYNyYNy8I/4r895Wib+3BvVflHpTvXY+2yYct6V5nZ4wzXcE1+166c
rQs122Vs5vvQT9Zm3VyQAiPqfslCuTN84kEzBmaVbSHgjJsXobJLznF4O1sO1KlJf4hHorWWAFPc
EeQ1L30qJiurKWPxjM5aJ+09l/zBYhPZJGJEtMjmFoFAsdMIO5jpPPtj+Zji3F9LFkVaOMTGFfDG
ExXe4xBdkRoXFOmwoDp4cN1KrBN7z2jsjvAR5kcsAhy3FtMTG6CWpDvHQgEri/hbaoEX59lm/o4f
dZc1vQXZgnaF9jkCh00CLmmtSxX0TpvtLIvG70DFKfA+eECdmAuQ0kMM5rxqezqXfljJnVUDec90
3pbJMVDYc6KsdG4ml9gjwrzxRBw5uV2p2rXOVuEckriTuwjRLi3+/L1MiG30+uzDpb+/HvjI120H
C1ariO+S89JmhnUPPuiXm1gjPxI9ghEtMAlz4zpjMhQMDgB1UAbcnpN7qNquIKVAm1fBmMrig87W
ddYMv0bo73vHAlQPGRJXou0A8Who6IYldKmqcaajgEZwR9ct6BWORFEgalKjFW8cURcbc56uurZ/
AIJQOZAhPEak26zPPrM6eVB688S5XG1pR3I51ZzqqoYTqU/DZNU3bQwQlRq8bzhyS19SvKFyDIQp
r+nKTvsElhyh8l8uPn2ufNT3tv/L9A0cplNzl0NrF4RU3cuwyo7/dznQ/07r81CS0SP/eREafdJ5
V0kUtz+ylT9f/bff6B/+EeKWP9RKwXv7/g8vWCmSdrrrfqnp8gvp3e//ATqY5W/+b7/4T79+vsvD
VP36+98+l9jE5btRyBX/IPAx9P9JD3T/r/9S/Ou/RO/5f/o3v4uCNMP4Tdi25/nofwT6G4Ho5g9Z
kOH+ZgsQWh558b7wLVv8qQpyfnMItzUxPCAN0nXxpyrIMH8TumuiePYcFy6sb/6fVEEemp/fxUNX
X3//G9RTBzWQcA3PtF3Gcw7/0T9ogqgpDK3X7ojhqW4Apj+OtSaJ8UIPMzimsYn7gZb/YO1bqwoZ
3DNErBmMrJhsEfbh0ayy82tEL6OwrGMI82KVNq6x/ct7+l9olwTohP/4c2L7E54wXd4O17D85et/
0S6RqVlngxYvKo/rxASEwca+zer0FZ6adt3VxBvlYAx8FKRVpHk8wYXD9Hu479wGCGXihRsZiQdu
PmcPkfmLKNRoW+fmo7JQt4DWZbSd482VG60pYfTV3rej8nOfY+ojcsc7WDExWiOc/xTYZk6Q9QN9
7Vepkv2UkV9KsBDKdIraIcrIB4LQqIFzFDpWd38urE24ADaKR78fgGab6rZs/Ik9hKg3Y3S3LWCc
HYistRMm2TGt5F4YTnRILFS+5kxAQJ/r/R5PKg2XczSI9qiDh8vsnJ+GxCNLtyG1XzP1usxDmRBk
btFJjTnAtLgTNzCkvvSpNU9SKTpPkQQXUDpmkHvzHXOfO5GlBcac4St3xvYkkinfJDadSA3aMaRK
1IidQwjraG06cDLBMFTkOcXqLfSHu3kCnNc6iyoKTQCKKrVNPXKbDf2bNIsI++UJ8kBAtpG7gY2K
MF5TzOeY8W9Dc7yNh4wR/7K+/jw4C0xv0Hxs5ZRRzezDAG67HsGF7960sf+SufYhI4cZtCpYcGmD
kyMCNpFdHSRafxxmqK6SQHKkUM5LQhm+XCSf0FeYgsSQJKxsuyRfODqMLbtqtMXYR8iCdiDMI0XJ
TDcChvlXHbpBBPE0bWCyCPqHTtEzSrOqbzotb4uwifl60nD4MwAVDB3H+rSJPxw6ZiQNdiRaEIc4
5BAmDUhdldrXSfKatN23Yfe/IotpIyYDbaZVjiriRlOE7aVtcXulj83ecWpn06XTRwLzF4oQAV+p
tQYB81YiKGhrUqa9yXNJzgKOa2LEaAb/bIK3k+G0a83FCjzWj35+3delt9dDZjoYXT3YaJTUtrnT
wJOSy+uislc0MYYG0c6sYnXTlt3OpbI1MuID8qjEmG/9G0/nsRw5siXRL4IZEJCxTS2Z1GoDoyhC
ywAC4uvnoGdsNrTu96qrikwghF/3485rjBpvJtFzXCB5hyL9pkoFyWB6cQripuPYH3QMk8yX7ZvA
ytESWj7X9DnhHHsbqfRlJHEsa3ftiBY2NUkGEmx0Hlb/UXrRvTm4FesGezIOv07PRPBn6lyrWn6V
xWK9MYYn1oNdMqXsjplFuql/awYJRj3DBuzPmHQjpu6ZFb9nHIRA8HMZmozzAken/OOu9Yd/1TQ+
iggIGbct6+R1j9flIbDM4TxlYq2QBzb51Hz71HwWU0Mivw/bNWrbcqRp/uJ83HkBzpQABktiIexD
KSNQUFHE1I90DQn8xOl1srTH9SH/R90vnQC5d7X9b5PQSWRZn1jwvolyUsE75dmmQm1Z6c6I18ZU
ia3KMC3l3x4MfCNwOkYXeoVMfReE7aP7ktilsSWX8efRHJRa9ZuwxjeX0wSWyx+XPqoeTCvV0hC+
pfmYtCTF8WdsTeJ3nNKG1WyOF8qyXjoPhbtX6QchHIZ7YfKWC4upNHMlakEZcIztES4FDT4CmrdC
6u5rM9jpLqUHvGy2Redd0PRoqUGtWCUowywPup8HbJryqSFdrV0yQzqz5JpQNuK9FggIcCRT7itT
g9BSixhai48bIfd+4/xB0hG9HUwop7UP90wj9FG01m4ahckig4YJfO3DAUU/6P7PFGW952rPLYmb
gZ86et3U3V720kc7p1/KLwAv2tktVN2lauQxYmQ3d5R4m0l1GCgnYvpg7ZTP/JCcDBnxENGHAlUs
s5i4KhrsMovapABYJKincVD+WmHqKrIZwkW4JGsc/610shMa2gPwX+7JFdHdgcB6z06AygbzeUtg
6xYW6XgaQ4AOIyZRHqiQXit83ua7Ex1JNqMcKGNg1P4pqCZAXUZfqaVPepdBoejBW3l2rbaQf/8t
V0AqtXcgYZbWH1nsTJ8sVmlC9hvc/Ee4Zr2bRvfSRPfJUsxHjPzLddz0BP7td3BUcygLuEbJcAMe
6sxzdpiGiuhvUXEbpRhgnr4QJJo1rnPsqfy+KxzJtOKYyKttEf3D1r4PAdys6ZzjribyY435gGf6
OhPkJaCFttKCJmkGbCE+pZ5LGR/ok4VOdsxa+cjIku3yKQ+qfOcBGGGaoPYzB+ZNOxEJDjiaU3Yl
17Eux7UeJrxAzmXUiWahCHtmW+01jGzwmdK1Tr7AxtnHZ9HAfJizjl4YJGjhyXJPfULZOWhBXpTS
btWm+6wUm4QLaM7dk8YiDM1TiKOOfZAWtY1nUfbdy9AggRQv8H5VoOAu/gQpGSfPYXxA+uVZIVel
ouA4jHZ2X3dOuKFUGqxiND5p4uNTOkFDCVtNdJuuAEZP6gahq8IvjGQNnndj+5Q2ZTJ8scvxsIjJ
FUFOeJzOrvUh7Ucjd5ee3lN3HomWKrhwsczFzSu4AMzFpyRTie78FqakwEu3fOsHOQIBsxj5ltba
DNx6a/cR0XGq1Fa9Te6xmkFpIzW+Tz5IsET4RNgSFjuXF8fMocgzrWWFDmhgG3DueUb6OlfNa5Zy
8xrIDmZiABMIlzwPhvwQVNR8C8YgmImZo0IhUbh/kvyu7LESNAun2/eWBoH0NeuW6H1e/jMma75M
Spx1N6c7EuX7xECtLFR4N7QuzMBQbACeEZYz7ceJnf2RyUl0SGP6/RQXmUSkziELAvRzK91a3T2n
OPXw3xe6L/W2l7hnk/Gmh5FiTY3jNfKa34B+Fc1cpAkurhy+O8ffTy537X75C/VUmzhyH0Jg+e+d
7KXCmdPCd9cdEDK5zPPafWdUyHjjN/kVzJ9mcmvHv6mkFsDH7zJebJNw65C9CtfY4oDeVzIAeyHP
GIH/JI3HJ0jAjFVmbOfFl1F7N2/UUA8bzZA32g7OMlCZxHtrBhwnoIcVZsP4BF/CSjS8UlNgPzmC
zHpvcmYNn1ITVHIOVUiRTbPNVTo2/TZcpiKidu+pd0zuAc9BZN1WFQSGhSg+4paJ7PguckDpNAVp
OCu+zpCSmP+47ibz4/s0H5sdMa2ByjCsOEIUtxz+i10FwBiL8csYoapT6X7vtvbD6KEFeJAiC1TB
Vdyrdy7icRD8wVwrTmn/ryoAcRFfwCkoMb31Raw2nu0/eyf83jfuz2924r92ozoNvHfHcPZ+CAFS
JTE5q87GpDK3Gb2B4KiJCtPKqP6AFWmtISjqgw7YVIkGRbiDvF8bhCahhCvSPCkAmBPIvRx/pyK6
H5Z6qNFm6XHpCbF79YQgKsBmeQTcMnkw28C4BaMHqnLAakXT6YbuVmfjDbZP4Yy0GP6fm3icLqLF
xdiUnGONgo5Aia16CJ36iQIRgr4U+OCXBYccfQc21D7sEpe6avSF+uYTJZO4xROUJkisPIbXxqRp
xp1cY+OWHhN6zJNJJL8Sc8w30vmc8lJcAxPT8DDokXDkjBYExwuKHhb0JmdDa7zqiMve3lVVeMeE
nOTsWFLNXDAgnBP+RrFjLrDDGK994i4LGvKPZsoIDSnYJHwqledc7SR9AhhRgtYIPixTAqueq72H
lYA7PAV9+ZzQkxjkm1x0glK9sEOWRXiofyrYzocqwSUaJKBm6V1aZ2XJD4gxQV6fAG3hSVSYVkMR
cgiLoJdgxF7HiuDVmA9fJDRAi7MK8Oz+sOijF9NCtBnxINqhfh+bYlr/9z/7rvkbU8iFhnMrYEXt
uW/4BzJr3ymQUbfSBbS08S/CS9va1rFl3V8l+amSBC7NOgEhkPpyo4GeAyqS3dZ1HsuohIdWVyz/
Kn0wcqqNMiIu2y5/nioEmyEpCbgH2Nw51zibMFYz6I8o2Rd02qGHZT9WJ5mirluHMoDAy+nfc4M3
PBubhIG9XQHC0YI5OzD5cI01hXEeRmw9Kw+LxtFhXAGfmFlC3fZnam/YPqvkXyvVAYYmQqTEL+bh
B9WkTCm/6bwd91DKm/kcDJZFxFt+Ee46F6NZc+L2t05b9el7Brb+mo5maeL6oLXDTa3PvOZXcUk4
aQDOnNf8lGp3/8WCCM9YwA+J++NunIeXlvOepcKjMiJAuQNNXCngga42b2Oqpis6thHXzaauE3DP
HSP5mKEmH/lBhP5rGQesZpg4R/MapeGdmcbeFRW+eIlLuuHNuLOOahloOJj+CYmUM1CA3qfxGfPa
h2ya4q4dufOKiEC1zKudFZEUNbIufZriPzWSgIudE3WrN9MwV5VrWKsRNGjm689g6Sa3KaOpdfLG
Ns18tTRg8heUI5XPNS/ceqwa7LdNwaAK8/CVDZBKqzz09pjlZ6KGY7caOryPVi3A4SVvIpmfS+Mr
a/7zKTR/dQI4eoyNB4/cZ1SskP/8IAUPB3uiiTmkFZDYyPS3RIdSahHbdpnONX9d3ZQnKu9fnJlD
LpH7gQNrdu3qutxYivZp+1Dn5bSiuQQGGHjXddi047q3lzn1qO29E53KIJmARmQEl8qbv8yQY3gl
e5fFlh9ocEIRPkc+LdKcgviuU/FSdSEhqRSSixmCqwN301Vgl0zABwDVufazyE1bZtuzNT602D4A
Yeh+W6snJ9WfeLk2avQEKa30T8DHkgYJh0gDRg4+Eh8oV+0ON64sFzFl/Qov6I5X5oM8JPS2TOHn
7KwF1CGOXj1F60a5J6by/iVgya+IooIcTrC7uQd8oZvQbYHO4920qreRbrM99VK3SkT2KnHD6SoE
DjIwBzxuamVHxmdmkHcqFjMEJIE9uR0uGiGX/nQifZTZ7SFAMN9ODVgWSf1M7BvMTybR7GZFvazj
W+ge3Q++zDOPxD+DrKc9s7QONjNp/KMUAfBHh+wfu9Y1u5VpcUCaNMzXlqxGmZKNSZfnEjYVV72B
XIt6TTnrGL37mjUFP8hgBnbiStpfBBU0Lb5VL8keYJeQ+2GwN8xAJorBoi8BWqBbzzD2KZQpwgaw
+PDF+QKqY480MCzDkW4cHG4aBPAwwJP24sjDDd//RQy5dwPn18/9bktvcH+sXXHDAXAa9QBCxE3u
MO2Tv4FGOpMn5uhdvqJ7MQ2gs7gPOXRAhMAg7WNs1MYCSi6yz66TfwVlicgfcIk9m2S3fgmgqJMd
55d1xW02oLHP9Q8uW4YB1DjR/t2swTfDLscWajjJJ1bY13LK4U4UvAyWxN2e9cmx9QPUcqgG61Iz
zUiC7FxVUHfyijEPU1VxMaP+e5m+OfQtb3r2S5ih07/OJNU/eqO3S/3sMArvFygpXcYZrSxuXp1A
k8kNZTJn1Y7zNk/Ds0Qv03RjGkmIcSM7OcxNSo/t0KKLZe54D+JO/3Qul7m55whh65auqqp1YI1F
e98OdiHrMOAoqKet4WJqswHXsnbeKxhRG9PJb94sxoOgSZt7VFsUxjZlJw6GjPY/khkVUpBTU6PL
qWWvLWpZ5GD/1U1IObflgPvwiU+wya5gCaIgZhKrC4CVeZGcEuhQJballdvoW9l8d1336wSUwwtO
lJFJdZtnD9jh+Ll17i2sk0tK7oYynid2J/0McCiO8PpALXyOtfjGqemuHIDpe9fGnUK+HbmUghbG
QThercfKIgFm84qNAV2PzFEQa+xiHccRfM4pOofK3yWGuGta0jmg8vwNuzv7dE3+uCydYKMk5hZn
qrDceqhurTXe309uLbEEux2pT56DtBcLVb/fA83C4RmiXySkRkZ5N/i4rmMikljw9XMxx83B8cUF
JPyzEx9i5BnCmymundD/GMquOkwLBaHvFj8yR316SyyoXjmVhbmFd95v9/ZwSSLvFYI00C+L4jfD
Jw/TO7QHBhBmkvkP4yyV2ZND49xokDwt36yOUkmrP6baPTtkIkGXt+ewINTQDR0JJg1KmCjnWaT9
ER5GaFApFFKlOdQIeYU3/Rnkt5L0oRvNeR1UxLfjhPb5ZZYDTcHYJjnKYU/Hwqi9YzzVFmfGYsTH
TLKx7VGDpWBrr6nE2oxqN6n85irqOA06FnCAlXgqrVuTN5e2A7JpuW/kJqXH2djl549Nc/zqIgMz
RCEironc34Rn30wHRTnPn0PhfEJWJsoUu29G46+8gSqsDH9WKOKvyHE4hlL418GoFvnA/uxAH7Em
nkbvKO2AWiJPUvSXPZJ1IJ27IHAUt5PG2fOZM62Mr0Y37NjJ8/ck4HTVUW7Ie/fraRNZEp8G+3ZN
lSnL+LQqBJ90MTnbbLbpYDE5qAUSZ4ADhEULMKdFfpcUxJR6ltrAS76o/SAqhfLTAU7YYv/nQGJM
JwO2e9D+YFJ+ICI2re3O/nN6+8aYlTadjvzh1Hw4Sj660tlwixvXqtBiOwQYgKRn8CFhRuaiB8Dx
n4DIssJL/zIX+FBUUt8WgGtZLDgRhRYWea63Yg6LG6R2aZulq974pDC5uo98n7k+S0DevrRUiBDL
5MptI5XOmymzzoUtseVV9InmcgO12aathKVMDzi+HMM5crQHqJBzjydCcEj86t2bofraLqpiFmGr
UM5Xg53bNtOXUHOfoMvkp8r9z2Ky/oXFoke55Tf2R3t+1hZG5vlNGhAmcfFiSJt5eHrsvrT6MlGe
TLKI7dKGzgMt6ukUtNhwsKhi9+6hHcxFu1Iu0NGwbV9dzphhyZw6ypmVt7YUD8RrglTekdXGU4lJ
mWEHZXREig9zaO0dVZqbiUsFGzQNH8LFRm6BdCM3c2upUDyVGGnMWb8QjTQeEWLHNKhWlWmjXY4x
dWnFAbkdUcxRu2pM3iBh0iRgNmJHBeqeN/KUgBDBoot9lSh5xHy0TzTtWwXML+3IszMyeypN6R2L
NnoPPXEHLq/f+Lh0UTgQlTKfclr72k7OTzEJrpWdB2N51icPZA6Ekepa5v2jHoYKr0VSY/swv8eA
w9KQlkdNz+tUTbTVAIxC8KyRssugTHbdPD0Lp3mYRRYdRrNkhaQJUKmU2vKAu0hFtioq7D1nLfYC
Wx6wFqzFAomZpd77PjV1nfD2zlh89xWFjrBxbpm/t+v4AbF7XmMJaijXRZBzWngccZ5cC9m8Wrlx
J3sEGi1ZwD2wGLoo7vKw8u9Qbbej65HATghjkF/7woZW71vGy7DauNDikGmFuKWmX299bwK5MQfE
9WuHT61bvD/Bup/tc5vE8T7VFb20k/rTNUIKFYXrRlQ7Zfjszj1x2coXS4LANTcVtGe7y+27sKeZ
rzXMe93HyYWSq58JWBTRz/xLDEVz4yTEWDA8pKb+Y7UNClcDgkUt9Wh3PlSqwXzaDEiD4T6JOhw7
Z50ZP9QPxqj5iCdYKzdsb/VxaEt4VOZ8cAyXotF8g6XzbGlsWcRd3/rmEqUuyQPqvaKZYAjJvGst
8IHmrqE2zEDERsr5CVrpT1pRwDbG3TG3xEvXS/ywLeZ2r99NnX0jk09ALcjBRgFMkoZ/mIEb9pn6
iefhmuuUy3TDabbromNCD5kd8JGlnboj3/u2JP4sxkkcFPNtgIy3kJipI7Hr9WiCz5XqlzEWVsjZ
GKgEynBfKpT9giRynrabmLrndVKJnhMDfZkL41I1pBoLyoiMCsLjHHBVkhYnUfLG4c6va6xwU//L
AlFtmmpAxuDmh4XzQrL/0bFCStdSrEEK79FtzCucsQsPduQ1NvzxpwlGhoKeOx3s0fnxOsM6mfD2
TSI7QZckT1JqulEiayerXzPnhFRwEiGqjsbnOa/hgWo9QRqAoZTohh8so8NonQ0o0Xi82NtkAVah
D/N66wXp3eANz42CW9pi+uoMDGF1ZJLwwdqqwIhC+jdOpAXOKU5IO36MDUttUKgfbWIj69D6rUrA
dDM4itpNUcizgfGf/SAUp9wk53Hwen+nXxtP3/zXzMC5CHMzTS5J44Fzz/BQ9Lx+54J9harewVxb
aWyflW+Lc2IC82ppSigjzyd2TjiTgJ+QtwIl+hZF5UbLor16Y1gdtLh6CWKDkvP4DKRP3me4qFh7
p2fpJNF9GOeXAb1GGf2A/9vwb1XqfKYgXd8iVs01XTGwD+BHk6lQ1ceY001Xu9NXU2R0vYPiP0O7
tx6toPuZCM36FnM+nHlUO5jAA2O9cztMbOGQDCt0kfYbl5UEExZrRz9Uo5ru4Zn9hLEHK6LUDnA3
sz7USN8k7szmMpoHJyz8D1d70x6RrtoPdhO/pH5xysXewmXwbQCe2vh1WVxdq2juGFOY69ovqoNp
tN7eBE9Q+uoPO+vHgLHtLbQyTK926Bw9XT/J3AwPVlM2R1hf8krrI7VuWR0/N7G/oMLdAUFjii5M
UkhXjbN47TJww5HzhnTq3PAgAogmf7tpmKtp8Ml433ssn5VTHDJNMRlxqxxxaVCbQBvlm91SEDZl
OHUrkf8KkhwvEJ5JnNAUtberrnkxgSxu03TYBzXtmpk7yEcrzepHu9gT2ZV8N22yZXE0tj4FI9uC
0dMucN0K30zbAsB2wHC2+U8ZxS3JG+Mm6V4g1KXJmfu3Icg0sZHk1NOQd4oi7sxZiMdxTo6RBSx1
1tbenG37CKh2xUGYMuss+CTMtOPKlBwHjvkPCjdhzNZadjnQ0ic3+LMMF4RJF3sY9tKHysaKmijr
K+D0gyRkJnu3YEJDCS+DOT5UWrMYIRXemz3HvJhG9oemL/HaL4NT7t3brq1xx+LsJLq7boLgyRq4
P1iNj82caBSDzw4Un5WtedCTOEnuFTpxIQzzOHcsPlmXeFB2reBU+8Fymu2feslBtrbSjcmx5wg9
c94abvEVedy7OqfKH8ua3oP4o+0851mCod/1dvCcRVybsBf7N+USgjApTMIfHN3JmGxayOKU4WLa
5jzkFPeq7pzhnMLibl7H1hm2xCiugpsT/TEL5yScT2ln16+E0s8RtNAppmFO1NzTA+WW96OtfhsV
nVXN/jFkcbNrGgPpqATP58zppZ8uTg/tO+0GvXdZVHNsbJgLrpngm4na4KUN1OOQJs3VcPQlSWNo
HPX4IvBf7HzL91jmnXeXeI/HjW5fOPOLDO1pb83TC60Gej3IRO67LMcDllNl5ufcpjzZph/cs6u2
uCNaaPxMwadjIidN0PSP2dS82ERyD4vXdq19+iU66zyMIeiShCMB+ExJfgTyGJ1Sk61CavNgyrb+
9DQjabc1RVFxGw17y/Ge63Y09wC6SIpZ6o7lgLFV7pWbuJHZJR+YZhiN7ClbpqTVa1Jg1uTS8+ZD
xQP1lzjrMdEm93BDLkliyS0zj2RtF97F93OmL4RFZDxwFezpjiEWc2JSYfGTCIiE8T1uB0RRrggE
sycP3cbt6HEtoLa59I9ssqSKD0IZ3domLIuAYzCX4aTD9YkOXUJuzOdJznqAWWevguXOkN6Cq7kV
/Ny2/ahQAIB+eyKliL2LrqVIDmbN9N9Q460kgxV6vfkIT7Y8Thx8kjKGM7sUq2GhZ8iocVBwwmLE
+0izHpLg2H/kY21v8sK8Z0kG7pEFN1Jn5alHcHRVTy2XFdCrxcnxWpRs/XZNMAyjMlpcwq9avsR+
R1S0IX65shz1yAyRjzBiwSJ4SSWGppSSq5OxG6S6NMu/paSC//eLxfQ34wjF22eI4cWM5qsXLPTr
zhraUxX6M75srj2SgL1FBgSyi+Dt7ZpjuzhyIvOfbRUJKgajxQywOcjP0zy29SlKWhv+AegOREio
JzPoEz9Fpehsnua+AfaBIbhn4D/FryLz4l1uKKIG7fLn/veHD1HVnkyw2wHzbV4TjZPVDs80wPsn
5uRfsoGPUbvfVO9x9C+HozPLg4LqSvgjxf5gpDwLBg2gIILiLTR0CzCyfy7CmW+YPeYk564+mCZd
I35NI1Sv87vGEtUxZOYa9XV8zfy53WMMJdhU9/vcGJIHYQ/wE6etQQhhp0DZb9vefDWlSSFUV0Pz
JWmnuAY1S2t9tFQOU6RK6XpMYbsYDj3si5fCvTYcXlD3KKGOGfuyyk3P/FV3TmM5x8RN60tiMMCF
KSd2nmX9dSFLIWq18yBl+FYX4qmKWuMGBkC/Skb0OnkhOVoc8Ch/tUXAYCdPLplZgdHCXFyl89V0
NRHaQT1ibMYJG1lo5cVynI1e5pJlvPSpBVWF/+pjmiW4OLwkYDXXYYVa5MseZwmesnbOg53nMb9p
KQRCaZ72Zjt/VJqyL9NqGsqxSeoIkWvG7DjZhdu4W+FQIYGGM1i0UPWkEzcdmEmQh8EjHY/1GYWP
Ed63S1OIthsqCinjCwOyWV6JlVc3rb76tflH1JczHGxJiuoUkTdGHgMmoOqOmuVumzkpp3wiqVQj
hicJ+3vlmtSvu83w3Nt2unEgLxwHQnlOK9jS0dVzn8LKzoHBlYXsuhSfYt2N96JBI5sRdfbuVNjb
3icmK5ylbNiOLgaVIkVos27MCOtWq9qzZuoBLiO0Nh3xpl0aKWdLZl9ju4kO2vXno1dAhqBIHJAF
3FZkgZKIsLPURkDHOREcWQuKG4iCMfINLbmfsHDfi0cnrHj0K/dfbXgu8b8UKShW8T3VNe6mFLm9
SSOJzNy7sHc19yCqtIodtYDO1vHOFNH/m2wwYxiD2dE4gpSMPB6MarpEed7ckRMcaRgxDhIeyGH0
kod0pHw9G2A+i9S65SA+0/QwWVZ0MnsEa5qZUqID2UuCh+zUIfQttir4I7xYmPywHQoDy7nFzkIZ
uoP6pPTJstmdstZ7TNAZCR8BNOMnvhOdV10HggrrAl1iYketdW/fT5ic3Ib6RTf2x/uiNi4LyPlo
6QCPQQ1lsht5qPxl3EguDbowwJc0s3f+iKWsId006vpFu8G8hRVzGCI3pFLGRdoJvPBkcRdHxYLO
GFSosiG3ePgqfH/rNgvqV9EPzxTB5leVvIT1g7a8Ana2eRfelyEUGvdOjB68yUXwCtr2bsrjxeq4
IJAjDoFBJeJ9V1QFRyT/VVFovlKxRQP2JGhAIQxFSXdarh1ob2PEegsdHI5CxLC6jm9dHHF3tVw4
rT7bWmzM/srUMZuk4x19q+0YewTEdUe5MRI7IJHA7HsxP9olNnbYt/vYAi9sUu0UqzvcCu2pjOdD
EsL3YFzrnJf60JyoauHAGCG/I80Ar11M8zJD6C22YHef2tNjbnCzI72S71JLgVCh+dzw8reKHz0d
Rb+OssaDtBFEmMBX1wrTOjPEDjBGSAAPy+EeHMG0taZ+JwMh7mqqbRYw8K6U4o92g3adlKFxyJpg
L0CBr2vTPEKhctblQBqWJGx/KBhLSl/NQKQq5vDGAfp/fbRb9ESTMR71MdGWAyM+GhUnG2VCyhcz
TWqEBdcKCuEKXlOBtbO7sxx+zxRjyD6yff8FhRsByC9flKYUbhDmct/35LaHBVz1kcL4bxoXZbmP
1ZLvoif+JbVJmhlu9aCbAa8aKNydZEAXhIuvmB/DkZJRuOvlNRvH+PVRuvRKp2D/15OJdpToHF7F
TD4kjH/oLC7oOez5pJF5FDYw2C4ME8foFvrjtxYvgTQonwC8yK5vULIEkmYD2PsnFjL9jhxspWx2
6tI2zvPACIFlwqwBDbfPScsCGwzghEYVbvKKzBaDTUaLE1k5R0O1N2ICDlHhXTm2M0qC25e4/atd
dpc56veeCyykd9JP36hBGg34pyI0WnhxNWyKLYfYteElTPY5mpzCunwpZPhXzU2H54iNMGGWh8rD
HSEw56PJmJySGectsZktCYsapCphQJYF76pzrKexR+BsOaemoEFWKnTG9dRyrUtlRYegeyOu6O5N
WQa3aepqlor03e2AEZntojmx/TuytJ9lTS6JvmggdizUPiXe0WStM4dOe0ozwr0LyUQU2Ow8OG74
YR8SumGPWhlfzkws2Pda8LtODYebdk+luNqR8jy4mCOpVkwf5rB6bfRcX9MgvisLxlXeSN0vZBza
lyi5qUEU0s0hTeWeI6iKMH39u0jN774vKDyF7pSrgpxth60qtR7aYClMmJLf0biY8TzeGR4rS7f8
JViC57NVpkxhLHH08wJL2fJlxgkzHv77Rw9Ob9h44D64HiJ35sa65zRzyCP+LI+/6qkkrsFL0zTx
cglt15bxrsslVEp1bh79hEETrp3WaDjteSEOS//eiPN6qSTWLU5S4F5j+xEqm2Y8s/+/L7hO9EqE
3cB6H7QFA5B01wZDegiJSG0p3ianaUkOFsuXqinUKRwkaqwHgJn88KrewhcDU2vHN1T7Zzmn8b5p
qIfKDWawhtme/vvy33+OCrCMvoaROQf/h9Go9hT8/y/571+rakawpZjVnqOKCYp8xHXGHAutyZBv
AObwlUQ5ZhSFsagei8/ewGjlY1Gop/niKv1F3wHzxxDs4sKM0F2+dkKCbXbaMFoWHCmSHxv9kz4V
TkbGWozJSTXOa9BzpQi6s13m+lTgeRRxsTJE/D4RF115Sd8dA31vO/a8y3Pg9WFVN9g7CMWrss0v
9oKDQeg6mHYAGpvBXlSXbFsT7ecisg5TgKcCuQIy2MB+Gai8ApbeMsBSzbMhSSa7+ejzohG6NgZ9
7oGy7Oy+ooyp8vHZLCksj/V809oU8A1lT1vgRwicA4YnPU8dHEdAzzbvp8HJJ3SvTEnvacXcecVf
bY/MiiFTjDhd99FgsRfo9BgXfftPM4GQhC5m7gz70tIPMTHMnifqVDngRCqv3OPskXtLhCAncju7
q33rT/pFdAiD9lLbyt5MrjRObX2vJReVULjpntWNE9zMUmEJYXEzgOnFnM1bB5FL4RSX14ED9UiZ
EO3ANE+l+ACVxA7O1GBLdHxdxMFHU3uEzMhe40hgB7Dc7OJjtnsJK2K1XpPRMxKMBneXOnzsRrwC
HkWEsjureJJbI6vfy4QDnwn0/Qg8cD9BwLu6NWy9tNhj1HkpiYpfMrIkuZZwqCLTRvn0X8JcvE/6
PihhV7l12j9QQRTuwgKPEzf/L6uw1GOWo3/0sDZoAd63UEVjuwu3XrGc+miwyg3jI85TIreCxVFg
zj8WRfG3CCYM75ZNEHJYydvAjTOj0IH+pE1PkUdv+Zy9aLxEPdDNpQT1YSVOvzYXH00KZ2iVyA6u
tK7vgcp2d81C3pGH2nNxPs/QFpXTrjtLFbuoxUU/ZcOdIdhP3dpGcjHMQ8T7h234Paotfv7OAG9x
mF47mGenhEbWOHUycBzbujzXHcon5Wu3JmWX8SmNqcuq2eoUAblTabRJ6aYrsegB5VPzLhq53GXx
BBVOU5+SoDxOWURaImGHpcqGE4tPwCVcRiD+pq3p5Uk1ZnY8iXxWdPWsqt4AgRPM+7qlNmkhvHDl
5rdavuHSQxAunYaWJF6VVZA9Oi2395TqNpKLnXc/RsXHjJdCZdMbWQWA80s8FSgFmhRW1BQsOvX0
CXYQWHLGFck73kt7/GWuuXTK/5qmAiQmExDrSXeoYMjk1uju0PP5fcStH8b5RNbqASvxt9dQQ2TT
afkfsbuMjXtRBx+YCmcSAsUXaN/sVDTQHpEWsqoUh0rnWNa8/q3Al8Aldely8SvWK4tMiMOkufay
B5MTHShUXV79mMY8Y/jU1OBuzZ59D9e7R9Utof7xEKNybPAOUzg8LDfYAAuVXVzqIHGO1mw80Ye9
NTTlK9VIgNGQ/r1tIuBmJNPPVM7Dlu1pqXO8j5mRDBxIGjFqy6WKPi3e7QVfJK1bMVYZQ6bmErtE
LqCV5xztuvTE/O3ijTxY/TwdJh/0Yc90Z4c8TbJo7B5gt10lEhT3yy4AOUvVYkAGFSJ1foy5riVy
KdJMDHNXCr0bmARq+RU61HVQtchjPXB5bvP/Ye88ljNX0iT7RGiLgAgAW/5a/9RkbmApmNBax9PP
AWesp25bW7XNfja0tLpFBQKBCP/cj+MY09ZPHxgc7BD8R4P/ZVMjsBnEdJLsXNCiRvvqsTcjrJH9
nWId75gyWGsim4oKGg6esYMmUsLqWY5CUZFQ89ACB6b9PfYSa8tSxnsuUNM2IGJ/9c3192fRDEG1
Evw81zPjFR1LvFdiFz2Ru7qV0GyTBHZyUfwwQOQ9lCb7cXYskP0thOKuz8lgu/28RlVYY933t33H
A4DbWiLFTghMAT5c9UEIChaC08qVO5Qh0FYaXYhjHVSd9xtSFsT+8/y9BhSzyoz8h7S7YYVBxlgZ
4lgahn3eTRYvLPz6suAYKzoYUiln04cG4QlcG05rymfCcxk9OUPDpeHKr2DCVFvo/M+UJzwVY/yl
GJZt8S4OExIQXtF9j21gU/aIGi6hX2DYlI+aWJOJ1vMIaJq+mbyBZgB97FJaW5bWY4nhfZ3KOdh5
dnHCClWug55DwWixDM4fFIkQLGDKu3FKvM5BjJOGjo1NYhbpxjbp/m4r/2Gsj40BC3CkYN6DqPS0
dMp11N6EvN8D3WdPaFxVMqYn9zxAA6doOTg00ny3rIJTOC5cpKSvMjMiWCtkq2CRk94WIjpkDHGH
MfV3LeXTUGJJdQZBsGOg9ttrBI9ex1GmJ0XKhCh5rDRMfbulDokwbbr20MqjCHjnbF0sYd75XpZK
p3PVN7gNx/kjBsdKxHosT770HnEuNQfQsAxpu/DJrIkjeKhE9EMsfeqLEzMOwQVHMa2rfkJ1lh4q
RJHkjx2WFGkDRfxWIqOo6zjWWY8iX87UGePdoJLs8eJi483Fb6tRd7Db8clPk00/U6hE6/rzaEbM
S5t8h5g/XVqzvVAP/E4CPaRKjrYnwADkH+RtCXspJQ3aidoXQSsvJpz0NYx6yfGMV01tYJ0NTe9c
jpyjZUJiIk/pn8zpjbcZTWezSNd8WdpIK39r+NHAfYU3tTacF8t2Y+gJvqDeh/ObcvQ9knG0w/99
ri3ecfyMITjSjMyxA/GYe7KzREMDJTLjsTVqrmMV74OmsO62EOx3zJ9hNilMvXjUJogTZTAgnwfx
1iR0seaeLZGgm5t0/WfPnJ29HvSWR8hdtyn3FrDX14YoxxERF00g5+UYHoCAZ/1SdYgPhQXTOuE5
nx4MxZKZJig2kBCR4VxGK64CoDyIWR582/2LQRGcCX4z3G98DRq8d9HwVwKGpRhvIQJF8TOukk+K
fPq9LDfzkM9rVmYkPuWSbX8gZ0YCAANDs4GeNrAVAp1E9hxxdXnxzPVwdYOQBXKpUAqTNDwT3yIT
ym6LyTe6YsV7OakM1iKLRN4cJQ8WADWN+ct1KvYAYvQ52iseIR83l66Q7yYMrZxta28jWsoORSkj
ngSeLCfAdGkvCoXmBfsQCO+HbEZoDeqRNsR4a8csfPYkO3bvVriCZ/nZGaCkApndzWQ012Nc2hvr
6jhuDkDyzLkiORRYnIoubHeURL/OxC3XfmhBzm/SNzUzuW2Va23oTa9eOnGpUugjUXkRWCsQt8mp
1216BSCpUXjR29jdljCaXBbNxK4ZLwEDBk07PRpAgyqAVlVtwC8HIl52sb6UBXTYuCgSKqyHnTGq
H8KrgXXk9WeDJeVUkFcJ8Lexizg4o1S0lf9wW9AC2nW+Mr8DCgTTak3U094zQCKcUJRnPEYo8sSo
cXvCqKjrsl6rpFJrjHTdYmilD4aSAs9sXhSWiKFnGtec0gwKZjnBLfHJmPpNmhxqYdYbqY6ZRXqk
qjp/oRwRXbLmD2J9zeNgODQvucGqN/XiYUwov2S3gSmJmV7IU9lr/CW8VYFPRNWRPkmXjkLwPXHJ
pjqiClJEVrMrl36i2OpZfptd7JOllk4xrLXwlrG9Y28d2+q4xvQcaaq2A3NodxFDZhylzzlDoV1r
5QcaYIyDsEJ9HItyj3ATopVkmPcDisrC7sPoyTiqDpKfolUQ/2dB1CSgMIRuEI6xZ7tN7Q0Vzqcw
jD5IpS9kYB+/ZOcSrGCDwys+z05yHLLT978sG5M2bx44NtxXdcumJp6virV/Tds8d0mcDxcsy6uK
/zl24ujJjvx70h1rGY+gp86Enng7qu6E3Uq9koz0QGQgBFuNvx+1TyNUAdc/LL7SjFCCVtgi/dB9
DyHpHjjy7m2hU3hWxcv4t2V0vZvm4XXmHbpuTEa7qvd/l3GdMYlv7XMV39Xg/HJypEE6sZjK6uix
deQd1To4aXh1j07XiIMyrM8qtHa6BnqqIhddoRpPosiA0GCNXEX5QEm0i5jbecYhssLgLNLsjZIr
4BhEGLVtrEd0kTVmuF+Fo7ZtxWhBhUxg3K4FwYODGr8BuhNxH8SqiB4HRrjrIhD+xZLnPmWuSnr3
jR0sxJjM+4jRVLAb4u5NQuOeTFZDu5N1U4Gtb3jwEcoC0ESIa5TC+vRtaIgbcxd8NOnyILR2i2ru
v6bmTMCBEkjh0hDIRuBqdM0brzFuv4N2BXV1M8ubsq/juGigeCF3RhrxC0tKx9uaNbeOaUifbJ+i
YkqKs0xeUHTxSBMjcmXEtibtqs3A0HU18ken5lHsTJ2LJ2a0pxHxBFhrcFkkaJjK9mfRSZcmA17u
0LcWCLJpPE/0oqKIs4Tj49/yKWAO3ZcBX9TGzNWuGGV+JD+QH7vUuTLJw3Y+RXtcKO/CIclB+ODs
8iB1Dp+Q5c5na01kjT3njbp2DgXdbB6HHF2EI2MKJMOaDhkDulSZ5jFX+bOqrGurHmlD+gsb9Jms
ScdTPxSRudcTMErYvR5JYV4dK91UH0NPaYhof36PAGOHgrshDihoHkfiDpPWDDYzBNLv//L9ITCJ
TSXd9A5tuTxObVdy7vbQhL7/maRZvrYjghfm2KEg0S1LWqllkU3cn06dv45YS499woYb62e4+v6k
76/0/SFevmZBZWg+e0z34+6zKSIyRnlwnMz5cULqwsmeIGYaTbOvtLn3E/upHieKHEf+hrRxuEQO
lOUT+a6frQVmH5hFz5B7ueKe35zwFeQg6OZqP7c/Z8dCm88ckr72a4EXWWwIh3KPDooaEoSm7w+j
2/Olv/8JJ56xXXnKuSUZvg+hPn1/0MGyIuMTKDPa0mbVfEQKY1Mru/40NyRoWIlYY3AwnYRVkXhL
ukNJOR+PXfIQDNgFa0xVttuwrUD/HwXWOdnbK6tvlmhb3a5sl0pr5IJ17lbHunJfe+C+djFF21oP
+wAAJwWQrrkNRbRLfVCY+NDOVUrK3QBFtBIloDKD1CB30QcOgfvEiRfgcPsUgEdew0natiLethn7
jwGmbMo79UEuC6byACRiToBpRLAQ0elL2rxxhD0csVRSq0Eu0iP9wwxs3cXFfo4x6zl0oJoIp3MP
tk5LgoFsRjlzRWwBH4iKEC1tqnhjQhZfp9WCy6srggqje/JpT6uf6C/Hds28ux2MQzJlMH15Clex
7IcdJbGvIN2aTUL+jfPcq3Y9PHTpC5ixz7RC2osLuBVxsh4Hul1KGhr52V5YfEigZR9lR6p1jthS
ZsupkUac9Sg5zPp4XV38vZEMBONr7W2qgROBpatN7wCfAPN/o3/lw5YkUbp4ODu8are1cMTesEEo
G4NFa01XbGok5ioiX8ac6NHJXNy29sfkNT8bt1Hr0WXLpDNxp2vxFTbULs2tas+JrGGfMxB+TzB+
YXX4YAQ+MG0LwQQyOYldjU0A055d5+uAmg1qp/sHv6SsZwiRt7zqlRrY34Q4/thOR7KWN35DjkA6
4OU68AUtloRN06JihHgnQGGXB2cqXpxRlZvSC9VRevFLCCBry4Qfi0yVddhRqbphflaCTTrkWDMk
GQnML+jb/cRkn6GSASZRMgreLraeXROGx0BpZOmB8uQo4n3zgMhNylO1r53fhnvDrMlW+6QWLOMt
17wp54z/7xBaf+h99Pf2AHpNBd1Z9E1zmIJ2V5v0uunxodZRsVKZeixCLziIvL4rl0whUfts7zSY
NXBdryr6XZpY0T0MydgcubojU+lvJMv/7wd7+R94QBa9Xv+mHwzYZht//YMGtHzG/6kIk/9B8xbn
IlsxbYdrD23nf8OAQAGZtmf6nrIdKr8cS/4nC8jiv6HKWS4d3ML3McH8Z0OYJf7DtAW8LVrtHSUc
2/1/YgHxc/0LC8g1pWV5mB+lZA1T4ID4Gf6VsdPAyIvieukhT9pih1VtPgmpPqI4ZHgzGxPh85vi
SUOCa55oMYYqHjveOTLMN4cZzKFdnFf/cvX+G/LPQlv6Lz8Tv7DpQDxSwrOVXDrN/oX7Y7axFlGP
MZ6U5qs0LPfCLACECAHaXUk/Lia/HqyLN02PegrNXa+gOvz7n+GfiCQui21zPZhXS2Fbwvf+y2WB
kVAGooNWFkZxurbYhgmo86c0InAzNLTvtGnrblrb/fPvv6/8vuD/F860fGfF7863dyBHCV+6//zl
lSuKquQoidJqvbD+sFlOGnPbY/Jl98epWnX1X3jFOYNh1zoW+KpwXGJ9z30hj60Ky1ejZJuHaxxn
fa0uZrNkVHFkgsMNOU4VdJ5dJhMXVZ9m1zaIkm0RWXc9sz5pSExvAEMpp2GCzqCtPrb2n5Sh4j7z
ljeuwYjMBpeITkfbqvLy9paGBPFQfe5pk+TEa3sGFiWgC+ov6r0acF0kTZNv3UE6bxjIglVd4tWQ
b0CAF7glSr5R8OdEt4TBUYkfQYF7JRLTffYBKCbNcKoULoXYLvc5YSBepYyrwx8SaIAP44ggJDOP
CJVbq4Q0i+Xt2f6uzPkttn33GPv2E+R7IpKlRRHYbaipu0CH1dsuot9TWdRy6Fb/bnvZPhcxnRWS
5GDh2ryBoyG8mEY4wL/1712BrknZxwaBwdjbyzkqNKiQwKnJtWXy9lhbJUE5HQxbQS3mC3zF/qgl
zBHfz8Pbv79PTHMhhf3jKQGL5ZkCry7PL0EuR/3zRimddib/pH5HrvkYzzQH96HQy4yYB8LPqWNX
6TmX2A1sW96CcFY3e9cFPTtcPUpuYukfK8MkymV1P7iIWzWJ4CI6LooXFf4a+sW0KxkWc2Y5ZXSD
HYYkZdTeR+seAMyBcwatyu7IiKbdl5SagM0RxinW6eOUdAhSsvuj8TCYSWZ8Evrbpj0tJiqcxdFm
F0rrRoicMZTGrgH6LEJb7ocMS3CbAdMu2n2YZPsq6OQ7ezFCKHpyjln2Orum9ew5MCV7+zOOzeBm
mW2HxJaNlxjwiq5y4jgl9FnZF+9W2J9cjZiQoGI+Mjilh8vdVYFLgSA9JY1vzs8dUwd21VL/ZPwM
44ChCnPqTzfMcIQ5wdYY+Ip12b84C+jFLt8GK37MrcA8zQs6CAwRGKHMPxRMmVcyG5AeXPVcgh7Y
pLUL4KNLhgOBEhsESD4+Gc10yn3T2jAD3UbFSIKqCGKSgUV3pIkccPAI7FeYOERA25g9B7nIG+md
Ez9HGjyIp9KMZ4uGLkW2yri2hxuGmb+2TS6sbfTPoocaykZt30/IxvIpUYpiWhaAJiUVl5sVgMTC
u0uYrxnY8FCADU6n9pNs8yWUnXGYoNatBsT1QzV7m9k/q9xxbr5Ti/tSKn1ZTtBOChwXLtPepEcD
UauNH+2238BV3uXT41j15dmBJiET855BCr0yBkn3LRHyMIEDxkGBYFOuGWeO+rUtWv3SDQMdCUn9
ywwGm9+xPtYjhT2N74QI+Mu8Jgx30OAex4ioQkOFEpwQam6Lqj5U1fBQO5HmT5HhBc1ggnvq5FSs
mU4X3cchqbFAEEZ3kn1s9sWFheBqUeBB/BZ01WDwyMecKCsqwjbTOO0ocCP+4ozFqp69T6xy5kNL
ceay7dvXAWQ02wQvH9nixL4bbnOrf1XRUL62U4NjYST6rMPsxuGhhpCxDe0EmOWUGKeSfeka29jG
yQbQayot3qt6kZqCItsW3kTSKUtPlcHYJqbz6qHxj42dpbfO1/KmnVVmJY+NLuUu6YFfH+pJZNdB
o5VokmHMCWxxR2z7zOaeE5EgcF7SqUALHYG3uMFBLTw4wF+yLO2bYpQzwAY71PhbHwIn5axe1DXm
PIR1ObwNtgFKuAPgGRbOYwwU42qguiNyveQCYG4w49kvsb6AAsO8E6dctSzZF5zzyMST5LU/M4DZ
D3YiplWJf6CXNSA9HE/mYHUH5IJDHoVnf/F2hhV9NmZNvy5PycrvLBQWhCNzNONDFHwN2FCOsM/u
vHvxskjc+3ZiXM3EpZmjM2iEl+CrIos2O1vR79QWf0GLByeRAWKAEqCPbSPEs93Ob9gafluJCe9G
kSaVpBSc2XhXIcnlugDuxGlxwuX3yCnyZw/BEfoQNHuSnOrcjPI9CoxLiIl3Vw49z1dBoghmClPe
wKAKLUnuiTW8qaZ5zodsOZCHGeenmXqG2dc72annytX1WWNPqNz6Olr8OqXfdlePdYOT5cay+f0j
4xhZ/HUqQCDHwazG64LYBwPhb7LMIX/tEzHmr/Pkx2Z9M+wFeGpAjiAHYycFA8l4ouUmyvO7Rijd
+hV6Ut1HxrWjwESZ3TVCFMGDGh9UoF6NYXxvoWAMTjwfi36Em+Urarmq7i/IcPcq81s5t+pkeel6
4FfbTYkFbWd6z3sIxu0wnTin0/BnGXLH1BpkGprj0RB9SZQHyEeXyfoEFD3/6JwvXabx69gSsijR
oVtuJ4grxcfkO59mkwRnLyXfnlTZIVPZK85/b5sRmpvTcgDeYSVUty+VLQELd8kbinR3RURcScaB
JTSFiHR7MxTtCZlH7hl7QAwWa1VlP1wyCPhII5h/ufzoi0BS15aMD6qqgrPjYRgurGJjWQEYALdy
sYyS/bAT861gJd8pASGKopnLcMC7x3aqwnXCaBX8W0hun9qyx15gN6AazFprjduY+XoaQxgwlB0c
OP6aB3OZ55h1U96LshhA5iC8+bSVPqhMq61PSncNzGU7kDN5aCKlHuw6AGBrGjX8HyziQ2rUyDne
Z0aVHMMGrD9WxevP8D9wnHFELuXV6I9BElRbqNESiBuxKIP0ETSDaNtYxZa+p1VGT9PsCKIR3rjh
pecn1T2OvP42Wygw4Uz+y2nWBqrkWyWtV4cl6eZBVtgC/6y2IiH/kGQ/AhbE3WQrb2sb+oc3N/Vl
kK3HI4AY2teNuPig4Wazci9mKf7W+K5e48Y2zx6NYmEkn0gLVfd8+RAN4s9UEsyGlmOuozGq4OMO
L71vfM69618MzkFrt46+wo6g94AI9jzK9pdumFYwxoM/6eRyG6YtNcZw5zKP5BVNg/Ghy7dBOFZb
t86GDS2h6+9ADc0P76FFjTiMy2uunfJadoSstPZJ9SGHe4lUv2YyY31bBV/hqN40TVbl6BMj99z5
9P1h1u0Wk1B7rLADEDOtLxgx9dEeVfzQth5AOR1Do1S3dpD9Bkvfa1ZP0bNMAvhGsH/zLAJDMcNh
4uVPDblTH6yKxrNUh+2tqZv2xrQluwht7hLsOilZc6a/m7rzliKyq9eP3ha7JUhv9isbgecTAyMq
QMVykjAzOXMT/Ir46+jZDU+NEZwJ8umdhyNhMIdhWwfgEY1h2LvmkleuwuKUtghzskt9TnOCFlUb
PzevpMA2KTzVP+RcuyeYxMwC0ewPuGz/jHSLPuaFQc0bijevXyBnXua2NJVlb77NpuenV7OJM4VR
nfWo8Jy12VtSt5c0NyPETzaQjETzaz90B44w7AIMtW4gPBEcK3mhmykFgJ7VL4Dj8SKkWFpRQ0w9
/GjazudNETgDvyqKpBtDsLSq+loQf1nDEIi2eIrVsZLMXP1kHD7aCOhbycN8ylVCGoZaHQiiNBm6
ST+8mgEe2QhVECEFH7xr1e8Jo/QPDOn2No1HdKjIJtVr5eMOPCsRzOCLaS99ZDiPX2VQTRtctBsn
pN3ZaxzxYFEx+YcFG++emH6WBSTUIg4SnlDs6aM9Bvu6mm42DKJXO1L5U0Njc+AzkBzSPtik1HNd
sqgqKUUxMaQY89507X6bV81fkErzCRnubmWtsZNL6GboOgo1VfM7LqiSGyNkrCDigg+wvQjt+6RF
+pLfsf/plEsLdmg8E6QraOxr1nMTyjXcneimbIgyzly8J1GJ0i4ZYwd0LDPiO0J/UGy/bQtCWv3h
Z053zBGfWrjdeILMzInfvYhbLyjkq20ymRq6pc2416eSO3ptS50z3hPJIxSxtfSRDqok2RlEX1YJ
HqfHlARB2MTOo9KXtmTOqLNhPxhpy3kCvZI8xi8glu6BSiicYJThvhZ58zsM8+rPNE/bzN3Trls8
85BPa5K4EhPUYJ0JPW+nUXl7Jb38VNvlafpQoW9c7NhPnm2MifhYnxzDxVxRI/g28DCOhTBYg614
74Dx3XUTJkQLpyvR9QqDdw3HRxPuXKVBb185MKx5OF02vcykcllWxNa8O1mn4OQ12UpnOfliSdiJ
Dh+zm6wzTgy5CeCAQOOTGMGT2OIsCRI3W3gDmKR4ueUTRgX9roDGnAZvT+Vav0uMwNxCuxCscRFG
gz77BfgrPcJZOFvjDCwjMPFXcUMDAugIJvdGu+VnQTRv6v4pmrPntqB6GcoeBYypRrB2rCPJTiLo
Glu2X/vGuqpy/EWOu7H9vvhMeIp4EY04zcbWXtFVY96qCgJ06+YLvZfaI/y9lIhegqENGbeDNw37
KTwUZvh7FGl00NJr+MrRlzXM6qly3R0ZcHxnM955LyVVX8ErO1Zz8pRWhn+E/TlvY/y9FExUL8CM
DVFfTc+NLnmWvuVEHzd60swB4bYFjO22wlA0hTnGvh6H4jmyrAsNG+/eYFjnHrDMCY4aVQq5ne7z
XnibQcZXh3pAQIb1qwF15zSYLtCNyUzuE7mTpgyePaN7Az5pr2tWmo0V416Z/IrMDRE7gsQKygcl
v54eku0QzendWzyjTjJu2rJTBOxVfK/F1K6k1VJ7neSXlAAZ3Yx5v5i6SaYmCRVwKAw4E1dcgDKa
joMzt9s0B5I7yr7aJL3rHEJKXMDpHSNm4kejm/d07oa3WpvhOS/0RzM72dWU+W8p6mJfu65eE0ts
1t5kuTfYculmDsTSbxH9JjQNv8iA00NogIWVDEg8JN5jSNJhdO383PjWK7s+ynpb9jNsxk8Vhx00
Knluc7yftYfXO02b4/fLidgy2xPqFI6Qg48uVNB7M9jzY0kfmZOqP5kbJY/5UvJSUe5N1I2BOGUg
VJ5E2cpibQ0fsFPv8EHMmzoP6MfAr0pjFMHKoqFAhgPpL/zPDagrL++HFwpEgWXE8XSeIM7Q0hs/
Zl1I9WDyVWOzwAA3D1teW8nJZ7rum1CpUCp3ZlzRk8CJYo3B07rLpIoOoWd9xlQGQtzKeao5AT40
taxILvfVrWmDeaMIFq2EMXJhiuhKVKZ7Hm39Z4iM+JyhEoHc65MLBpWPwMiDxzZwtiZz4F0HWoja
Xiz4VZqv+jKWZ6OvDWiM5A2LcKJjxnVQRS6VUycHHEU/unB8sh1MFwqfbQGg41wOLJv9DGJc2gk3
KzCci2r7L21P8Y55KgWGWq2s0WELkeK07nRx6qMCWMLyo+Tt9Cgxthgh27hm7A1enlochRBQyAOy
QWUsiveRcw1R8RhYMeKIhTny1Nidj5YjnJ+oXXA9zIPkvfOSt7ELETMlawgB8aNPqVXBfWCJ3yYR
h8Xk517twnNOrmNjKu7rfZbYwbUj1nugAbFesRv+LKlxemspsnlIspE4IOYICm6NYGvdq8j39jI0
9ItChFr52MeuhYtdqcVWKto+OUUDKbYkc9QZA546l8lfVam9HZoRY2OBS9deYs4qqb8FrO0oHQZk
bF0Y53YZ+Q+sc5D/1xX177NnGE9VZuqVMuZ4mWFPWxpug0vZMpozI2hnaRqfGOEoLHmEReJc+ydD
Vf6p5oS+jZwUR5eprsruxNr2LF728bDjbOUv/op5ZXa5eY3K7jMQVn9jeo+G3jeXFkn2AeQ9xs4m
qjatZGhKDINCCh/AV+uO4DEKXLKAsIxL0xfDdmjTekOztHfQVOU85Dh8aIB2z2qkINPHhwBaPKRk
1K3LG/Dth8GgtweTnrGDIXhxvApr7ZQcwIbPZ8yBD2Wk9B3CE9AG4P27rB71sXK2oi2yjTFiszCx
KXhq4OYBeHDX0w/ouU9DwmHdddXrzAH7kride4FGevJFLYiXjPapy93DgHP33nhqPpOAIJOux5px
e3qLITujZqj4XRXISqBVMG9GjDBhSvQbOqDveZIxYQWE8NLQqO6DqW2z5IvTpX6wRX5rAhxCkW17
74IuIMMKNlYW0ziHzLSePCL3bLu2UZbWzzDoxrXlSawHeCax2I7uex/z7V1Y+g9ZI8UZIdY79CB4
YPRa80r58nWZSpOfTLNTVnkQKhsybVHkc06XLdWe5vKjArvbNg7Y5JSAA91J6qmMPnJlMVM2src8
sHk3qKdOlD4okgALNO2nVPO+h275amkcxfglMVpyNx+BB2OGSANF+jkifxc8JXTfbLo+qp/6Nqmx
UlDuq0zAJXUVvo9+8+jzrQ8+D/dpnrCV0exESUD8JrrxLyD96xw5UBsulWHF92b5MMW0ClmgenyD
ogSZHzSAiUscKZ8dXNqfJpxnds0zmk/079Vm9WH1HQpa4jh799QJh4Qs/sJLpb/IRxAWKPXR4THH
QzXPD+Ch74mo/dNAkxG7hotejKqNRgwo52TfmDSpeCTP9m4aFreaol/CNNZBM3I95mb7Xg8UOKUT
P/OQluWba9B/UrSMlpGST6xk01PpqHs5E0ZlK/qDEQcV6HbzZGZW+OQiW5ccFG6NO73afd/Bu8/s
B7dOwS0W5bOjnd/2tES0VeyfXU12ZpQlhMz+zCt4PvaNeKIrm1pDJ4XklfpPuNpuItXyhYh4Dd+z
TB9xyOPxSnYW8X/oL54+RT7DAwxLkoqnG/yS6Sy13V5zdORVvCjgtodlN2ld8dDGFEkBt8ZvYbIv
B4D/BJH2mFoJ/pzBia72fKeQCk5RGbk7QgPiPtrFoR2URhQyYVAb47xxYhGzsSEjhasUq72L0k21
S3nqqgov7giGLQns5iKwgW98KntPXi/cx7Yv8NxL1SHeWPYZ3/xzWsTq1a27DCBbcLICPfFCyWkf
nmd/K90BGXkGTThqeeK0gmFZuqemSO2t6GtKuEEdc3yyl+o9j3JoUrnUxIKsGUX2Krt6OJCfeMsw
wuEsnxTxyZZudEsv5v1+x9H3UjgJQBAv4OkSqILFWGxTgmaDNBiG9+nVURCr/JRKI5b5CxRisKmG
c/BTeopmM8UDVFOJY0bUD9cU/PkCu7HdUqklmp4tn4tfFu6XjMFoihQwCSceGA69j9zy0OVtcQ60
jeEHu4jVVE9uYPZrUrU/PA9v8JixIMfBeIjAkQ6GOFOSiX/pBm6GqoQunDauOGKbDzfILiCiyZZo
jVO5AmSFaTEbTnEcfQ0kBqMvE5zCavK4Ftk5BetGGqX8rcP5jN8uDDNKM1MK8jz/Bv93DZ//d5ZG
8mLk1IynRJwAz9rgazWGnyB6qlTymZRVjB36aQh89uNshgh8dPtaFxxJfLYH+Z8gG9nvJHusMx54
U/qz3SzcARdACI2zU+OcTPLRuJlpeFA6ZmOKh9WjPlEv45TMJDIRU4q5ckbOH6HX5gdchkdcQvaP
SlkhY852vxQ5pe6Y02SCyGhg4e8D3HNReR/L8ZCl1bRXYJHrcH7FQDWvKRZvttjG16KkuzKOuMCG
eQOhlpAJYETKOKk3ubpB2SFuDtA3cgdTLw6mNXDmfB+P7PQYjBDx8KitKsluOmH7yCJQrHG/rEPv
0+l1D4yWFK1OaCMnCeE+sLalpLCOWcyfHS6ssZV28G7U5pnl/I8hqTjOayoLbaNeJ1kC4VCuM4Ot
O+vINa/H4DTDaxwFlfLTDMxA1vM6Feem+dn7Y0VzKhxh2zXklihtT+kg6ETihzuZ9tuYcyzxrbba
R2b7VuB5PDge+nqLnxZs4Zq7cjzRilwZWJFYaInGi4aWWQjdsIvQ0hFPyxZpHRN3SLgREGZDA2bW
4Uxdol1QOx6iypSXLnzPh/QZGIrcVg1O4VH310oIxjgtgv03e2qxiG5pWnUx691yeqpxI5ZPUTvf
xkGv4cBdJrK+LyGu4s557iP9lNWgD4ehAPIZCBi26rOroEGWhMZ8Qh5Z0iGoaQi8NVNBz3wjfIWY
m7uvA0mzFc0f/paxAl977iwMU7LgAo4/5r6KSej77s7IIc65g32Omi/VkY5Oah5B0jPmOhkGIAAc
YM+++JG3ML3SHPgwkz0iJPmtjsZPp2h21LHiHNTxJ1RO+xi04ZVokr2fSgJebiT2OK9DrNleuB2o
b8wTvFOliNYawwvZzhkX8iToaIm3URN7p7AO8xWN5s2Gax7c/XJJveA0KtuSYYBlgruUJkMApPh1
Fz4nfpRvsmqAANVj61R5uZYBYSFOBcFmqkw0sF4cJDfEqQ6TtcO2ZE+67oPKHQQ3OW37IcDYRlnu
A6q4B1wX4HrTnDo6TXaMfB4cSkU2ziTY2OUKNmhu6EPc23+TuR33VpmFrxiCkNh4O8hZ7jBziTB2
Ts7/Yu9MlltHsi37LzVHGhyNAxjUROz7TiIlTWCSbgh93+Pr3wIjLfNVmlWV1bwGAQuQVHNFAu7n
nL3XBgtA/7b4UJJM3w4Yc15I+7TmuV/EW4REZ4gNapIvDDO5Qh8rjwKq1SUiF9NEYEWaBtbx2tkr
BgJZW+Wmm7Oc+6g1Z3poY1xr/UNT+OmyI9ev1bAo0VZbUA7MHS2eVxl7ewkRlEsyygiHFdgaBalL
Rfk61JZzmbb9IrMAgtnRG0EEr2aMLITlTL7UuhYt1KI8q/nQbOyuw27vjRdsN+k+KBNsQh5pjNVw
dHLNPQyVFdwC/OKk/S6r8NoFbbCU5byq4Hnxls9z3QN70HNR9o6eb8o+I93R2xuyj7nned4V7IJT
xDNhpfatjpL3xKhvLO54VQ3c1TGOnWCIQUok3ccQNiUaTfZXnqEQyMO7jo88FXJd5Z09iw2UoCIO
SBc3iE3h7jiTU00bLoI++JWovheRYh5Lrgsu2MFhPpucQ3zAOCJx9zFCRTduQaSCGnOVoUJXoJPH
rCzZt9N1J+IERnCS+fR1CXF4werlkb5Um4ueXE42LP47WrYG35LZr0IRUecXxXkQjCJyvybVKF6k
aRFts4wPKmwxRiBBabFFTpM5nhK0rgprfyfVV0fKfR1XrOIEUJPWoFxsv+Gv7PFWlE45owYpqf7T
reYDO2iMZJ4Jp11wQ++WflH/RGjN5wre2LvVieGcKcWfLmaEEBIsbjvttDsAGqjBy3TcDSwjwqLz
Ac42fzVjCrWAmqrNbZTtRFm4xr3z9HHrDQWGQVub/HLQSovwi3E4nT05U1sVfTFp3i9jEh9YwBOm
e/Un7zswN8WrD5VnYhpO+j01GTd0tw6Oghr3xdRCbdG3gIgTB+e3j/1ddaJxY6XoIjrWvBmsGOgy
0IcK99v2AKRleLsQd5unNEoMCk2M4VH8SFtVP8umFtu8C771mGZn62JB5rY3s7wRwqq6MHWQSk6t
3W2Bw0G3M2YzavzduaQTR260DWJ3ms5qyj6bDipqiVkmO+x3FiNYhXlORk08C3oCGURRgT6FGb9H
iATUGjnTPOjzm4eGFMy5Nl7kFMA04j5pIU1oBgIBy1A3vu1sBldYXCAO7Vmwonu/UUk3Epcicq2d
aZnato/qP6zR8aJoKbUcVb5peizmDZIwgsq450Q2I8+whZOqheGlnzxGLf7SFR6kJSybbhFb4R8v
xtZmazR5ong8p2S8tGVCtqgWvgLJyOfKuHWa4pYoSONTNzaBbuU/ScY+J1HKcG8XbAD7e6iYM9cz
iZQO1EVrg2416YCxcjJgKWNjiUThBtWx21uOfNUYHSYasW6WUGvyfVj1Mc/BTMj0Bhuzvm2JlKTb
a7ivoIvWWpB8FdBKLlau9qciY3mXuVsArkdoS/QPG2tYYUR/hFsBwmLmBe5Zlpn6hmfwvfajGNp2
f4pJ09gkNf4eh4D7bY4SYfv8v+cBXqixJY6KwWPeJdCjUPkyzMfyLFtRrsUgo0NcwOYoakc5DjKz
FjqdAOpJ/M0tDRLmEcStZtLfPFXdbYDsBMuVv2ng1b7xCmq/bDg9z7rAfxvIJ/Foh+66iWTEj3sA
GdWOXmZ45KSRM+8nnYVKzJBAsDPYPm0tkjVzg2HlOl57j0P/oILX/oYTCyQF7NjZchSkPD1pC2QO
zZhKtd/ZdAhQxMBg7LVdrhntWZvgtKomjU2WKIyBtPTkVZ311qMxXSOCECuJVvXmDv0uRzK77doS
bBZlKnysJ0GrLmCDWJRWIxK7uULgHpRURZvDjbMG2oukE2tmph+spt1Cvo+2RHjsDcfoznj6rU2O
tHmO+AvcJ1UULJpY3+JCZ4/HwBd1AqG9HmMW5mjmCRUy6NzYew/zEV1ghdCs1gfvndsLY/ZG0DGq
8bYbWehuB/PTbiz/HY8PsYU26+PzNLB0QVxHQMi0CkAnCuQOaMEWl3OIjp50HEX2D71WwnfDydQV
HRUFL2kfvivTzyAb49unflorNXNOi8aV2mLndUOIQ6iLjZllifgdMKY3j/UYdzKOezxOPKLNOivp
3norrY91aVHzoCV6D7DvLqD8uHMMbSGepKEns8S+OKpWvkeReyZoz7+m+hBfRB3eKdW1bZiyqe/5
TOxMXCz5S2QGaDSy1npPB3T7KqjPzqOmkX6JC8nS8CdzO2MQbp4N24YeVdTjfFQG80wWx7IwB21X
gBJjgJIBJKkdE4M+uczwV44kP56NLqlWqMUOoiL1wQuQyhuZoTMvzIpZGxCHpBIIbDVqeXamQxIZ
LZv5MWHRYr7W0m4IuqJnoiD6Ex9Mxu6jPclotFWKyWVpdzjmFZCcgFvUnY+nvHGAxgw65vJeU0+t
VvaSLORG2SCYeShaqUIjlhYWkho2nhbsh0Bh99caKnsk+syBFqXnvw+VBfME+ntZWoiC1HSOkItG
rL4tQpscd4DOTpE4J5/E1Z2eWaAlWFGsa0N+3q51cV0iB0iXRjfZ0I2yxu06ftiS4SSFxcxnnxQt
spjOc8ma7JVVC/RSF6fnQbN87aTI4oYksNmQgULmYYuzjNoP+fjQHQuH+WA5MfBz5o2Ro2f7WEXf
ZVMwCQcScJdJc+2nGB6KSY7VEuiC8CDNkH6pva6d4nGgGBfUuEN2Rit6rUNDPz0PYyPfulBN2M6H
q9R78HeIj2boZie7HrNTnItyjlOMuIqIjyUZKAgYTt2rZ7m/Y8hgx1ZxfskJ00pT78VAubosSSnX
sporLGc4ArdWrFLuuJv/s9DRISv1f5U5MrW1TWSbSNiYWmn/EVYaG56fDSbeYD5op7xRs6Ol2Puw
mEi4KZoQNd3XLSpBpXzotjtcgoQro5wKrYBxueVDXWBiW7LN1XkiVTKWVeVTARO2jSuiKSG/VDuo
tETc5IQY5XoCsr2VJltVaGZKHWd7LKyE5FQN4HWv2XtBI1dqWElmSaCgk5hmK3mvS0IOdSYFlz6N
fuKwoBJoAV0RKR0OCPzw5+LGgF61EZDHdE//7ccnXt634NlF37Y6WHsrbWuQFgKbRSUV5UXPgnUK
C4FRJNpjj/bscOl0bAUZABiJ6XtnpQmMs7Y6JOI8ugquS7SqlGVZvFamYloXRNwZtBprkXUXNYs+
MpEDC4iqVUPxNFYtCfdquFU9lvQo1m2CpiaMfmi6uzxVLymUSjLGap2OJ77H2AC3EESgfiY+qtHQ
jrF1xo1yVwwp/Vkvp2i4JaVR/a0J///Wg/+b9UAg6/3fWw9uWfIV/4f1YPqKv60HpviHIXSpWRKr
AAp/8S/rgaH+w0HcrnFZWc+nkNiDgqj9//k/CC+eqGG6g5IWeTE9uX9ZDxTxDyl5jNGRbRGXoer/
T94DKupJo/xvsbst8OiqGNIdxA42LDRtcif8N6U/PGFhNwZxkbFE+juYY0i4SJV/tp7FANpW7JPa
1ihiahewy/QEvzUpZW6WoWfLQmBWzFCeT5ipOsyi1qULhDTpyu7jrall/kmDCCRSoLy0latsR6uz
34ppdhckyoeEpLiEIAOBlcy+j5JmgSFoRHiKts4L3SFgk4cjb9josh25bzPAbACK8xuTf05Z8Vap
ymfope4PgcSnKDH9RwC/Y9mWGIjiZpJLj5H7lsXpsu0GXJOVMBZajh4EjNRiTJroqjZ9v4/K7KOU
9UKwGH6Scct+JIUBXQ2uuUDl78M0H5SZkZfVrFIRckdC77ahDpTQVHQaUYp7o04K/zBifDUcbOcx
//Tt2NX41Ct82xWz3W2bMtKrGvjvMhiTD8KCtlaDPVx3RHTQ036nJqH+E4qOZVb36hvRqeW67GoC
+ozEvYm29eh9R9pP7ntHrJL5QykDpvmFQDLkhtW51ROgqeh0G2l92+VPSfznX6SRhoBtdf8N5MbE
AMGhbIE5PCDOZ5cI9+Nup+Pj+VrPRUOsud2XaQNLCyq1O0dIstaKp9frVu+DSzk0R1TSbE/F4G31
Iuo3bQeB2bAZ/CXIYFdN6A73MaU3Babb3Sp2crfrctg5pWzmIIy1ixqlVNb0xU89JdhSySFYp71i
rAI7TvZaG0UbVzrDVpbtuH2ePp8YkC2vRlVzDrWB0BHxlnEqMC1gkMn1SxcKgE0UObcK+Nis70r/
nukVvgsEgO9mRxuUAGapmt2jDEBt41isrjI35SKNS/fQ5goaMyTR20BhLg8TS1lqZlOda6x4c1JC
kzfeWySuoaF9xpWFxjqzf13Eq5pN2IVsCYIU0vppBuu3G6T3TiRaOxt7tBekBo8LfjYS/fjYWRJz
dBNqO1x94XaEJrQhfQL1mI2szCgKhxiqAVaK05ZIZoF5aVkYP+qO8F7THoqvFo8yRBT5V6fE85AM
LyLs9X0Mmh2RM4lWmtm1P1ZPCGllRx+NXkIsAqT2ppXpZFnMhotoC2dBr7c4YmdUVjqw6Erycc76
mgarOdQX9kEKgJJRu8fd1GgyI/3bKcdNZeokBzjW2spMrJcyqs+x6zmfODrECxOH4C0iZm6e9Tqp
qKbMV6TP0rQb2d3ZFordUm/IkzaNdDHAHTyqffRmhpDBssosfuqE/QBU6AfhNLgDMkAxpj994iYj
aUv75QfeyTJROu/DLmFwYlyf/mmo1nAg2ttIkHUhSXE+NgQSL9LOpBVLPBu6h8y4y5yGdBSb+lem
60eIEiRKpPU74XCU1iQSLvxamlda9gQAmc43uwfr0XnSmhUdmxZNodXPHkbdwTfOUevBc4dSqJ9d
w/bnetkVD6Wuf2sCIP9KmqlVbk2mltTehIPufKEOIVUtKdRXGO5cJXRhjxLqAc1UkqkKg6kdxHrn
LA2gOqVZWLSHp3gdp/vqEMMROVUMB1J+UN9gpmF/KYpPR6CzGi35YyZ0K8ECw68gs2njoUxaoVr2
32yUDmrRqfuo9Wqc4hZzgMH3LoRo2AcAYTGXgDZ8jiWEeB9/5MULW+uQMLz6zydEamIAm74iZHj3
91doefZR06XYZiG/eZuX34FQwg9hec3C8yKboIM6+pBE3mZ24D1M3ecOoCJlahor+lBKOpH6QAiZ
Ioz8Vc/HzfPxKKuIHicQc/n8bsjLDo73lYZOii6pMm5pTgigZvbDUuBXuUEHcfaGp388n9SmV1B9
7+02cGjE8ILCtjCj1nxQJkH1YBFlXmOFeKkwtZ9YjLPrYNX8x+M9cGPmGG2xep7qfbmvvai5kS5K
rWA6dyog4ISsYQ/6zh0Xiq4sc5dQFD9iCcwbLTth2YvecuCxlWGnCj8lIX1s+gqA7gA03JQUlem0
I7CELnR7C8teOxt9/ng+3HS5u4pqQyyepwnpTnRIu+TQWAXg/vvzpyESrRbUmyzHaSJmhacYn03R
PKCbKFcH7e3OKLx4/nw8ifNzpMv01YI117po5dyhcg6Y7DHsqGlyNkmoXBiGol5LS7gzjbrxrfcJ
vC61cBk5XvThqSeV29UfNZEeShqfgjVJzY3fV84y7LP8rbbrzwYK/AdTqeu7P/T1vclkdY0jFHZG
2dwVxzSOg1NdKCLopAdomZRenAkvgcGEsncGDydjOtl7d89X+rntxeJEogUJUtwbeLHd7Q1RVssi
0dLr4DCmjdiWfyDfu0um0vD6evwr6llX1PCvvOWGZWVt9JbaWbdQlSE+dIiPttmAl4LNEP1XTUlm
ZktSLPK09aib7W+Q5ButD/wvxQSf0xQSSTodjg0MGDCUuTRfQ49wiMhtzXuTG5OdybTeTSubpjmq
91Xo5nstq/zHt4sjAyDCdiZ9Dl7kOdrG/pOZx8giwjLvEUFzMCExwONwKsTbcl4JVfnxp6AJvevz
qz0q23paAiqrdAjLqvvNUPbKJrGNeldUerr2Jq9V5zhiWRi9gXa8KxZZlybXjBnuPA49CyIRfUpq
GfGInysHb+9nFbMOUj78BMFITHUGGo8OBTMChY4bTe2y8JgjjSyoGtMcvKdGdDWltlbIIf0LgjHE
yrr6q2DSCZXM+qM140Fr/OoPeaOnVOP7DlF/SUmY/xkS9TY6ifPtSuWNoPD6WyotWMHE/SJs/GsQ
Q/vVmuIn8RLvC67Yr4iq/jN1uDLp2gafaUh8ko03aZdj6Z91kG3oyRb13rHN4eRO7s8oGvvvwlE3
pizLBzcikks1dmyyEaSl6OlJM1H9tFHh3zREgTNm99mDNkgG6YNfA7zpUScBwcOz4pO8YjPJVEp9
xgRL/pVX2s1KGvMzzNn1DkaT3g34w1AW8vBqDFCnPVnDH5Shv651UGYuu6DIqqotKfPuOupTdw8A
0UYx7JgnGGUhwRhSuQ4jn3bWLu/qheNWBfkIlxOVWV9eEq8L/jQRIxs3r8ord1zSRKOC5k9nNgve
ifbhjmnHJz98hre0D9VOoNQa4loq7LZLo9g8X4XlMdpVqg7/YPqiRsVATN1orp6nfD4SCKp9cXye
kpqKNcR/tGmjHOmcoAspbSJK8/bWSXIU+QB5qxSR2Hvvlx8WbakzbqThqmshWm8e9mUPrzSnoWyw
L3knrQJaShwNW7WJjzVkmENRFu2cuYz6EWnexuMu/wfg17tgW35XZUsjj6nL7t8vZbNTLOBK0mDP
s2U39v6fWkG61VaBwk1KFgz8WOgLs4lvZYWB4/kSu7CX6qCPH+B0uNNhw9xbRdgfmI4STJRYxDNA
Eny+1OsxqsWi9a/YQ9211+gECSZV9NphzmAhWJhW6txDRMpYsxAcs6907gIo28KxJsomSKoZgNr0
U/UPrN/xx5gMw1qx2bM8H56SMRPTGe6eV0ZbrLTe4u/HmR+Lhp8jXMT8TWoof38bwm6+9F5YF8w5
2kGpaP8QUJV+Wl7IDNi1tNPIBOek6Iwjql5fDjmCKE9q+josBiZH3LDufDf2jhrQQNi1+Z0pdL5I
hNGsNKBN957Ca6aleUXsnPenUq3kELBXWAS10ZN0XJWvQWuz7wXzgKwnrl4xjHiXacaPrGnYulDN
X6B6MP5S4QQztJo9z9xMy3bAFvaNa6V7p9XUDR39VRdFzSSCbI54dJpjSOZmB+Fs/3zcyauZbbXV
OY+DliZeQS+WT8n1eciCnkVKSc+hAQsqwGLCn08LcR2y0037MrqhLqYjnOQ4awv3/DwTpgHct4DQ
6aBOXHrkRi37BFSkmuM+E4XvPKCmIDYvdGXnsg4+etS4ajUG98zvbooaDOsxVwLolYr9AdVQexF0
RY9uiY8SMdZ3Uvb2RzggptbNzGVLKtp1g/B+jjZ2zhww/EiwX6+J4CUEiNT1D0ur3+NAqemDDfF5
sNAZPF8Wdg33AbCIK1DiayRhylXpGfm1iiv/2AU6kTr/Ab6dzwI/moyETbaxlUZbZS7wWTNtjLWr
trvn74Ntwlx0MdL7yijbDwhgz4fbxqjWdhHESz0N8SqhCwO2k74VFWiTqvRGElXwBHZThSbUoNmU
GhBDcEIDsRQWjh5DQERnLLQi/YAxGCs2gx6L3pk5TLTFiTcdGi0tTqkfGVxkn7Wjn5IgcG6Ob7m7
Em0E80Ii5hwPkS5FIflXbt9yzzGK7mAbkxDALtuFopLRzq+PBNZsjkBG5Imuu77P6vgQGJQheR3L
XV8IZwcTk6U/bbMbzhEm2m5CgiRpEPNCOt85iarvjmKibk6lQVyOHSyk45enuPDHVUc0BrOCbgWA
pvkwUSZ5hYEJwWVyx3Ng2aCfMZQ2jpKcSrfCp//iNVcP/NRvZrqMjY1y0+U62FKX4XEgvIVjBAUf
eM5sx8ZVLBOGVaFGfWdQq4O4G96VQtlkDk04EXxxS/UP4O4lUlXP/MD+E8JC7BReDrMpMTtrhYrW
PjQhbk69znHH6/UNExoJ6BHX9PMmq/Xisxd5h/pufMm1sQOpY1u/TgA/rVCir1YZiZu3mCY2fMSW
1ehtdF0VPz0lx6QB33NvbulI+/EurLs3X7GaLdFX+WFM2z3WvIWPRmhruJ3PWYPzJ45aVA0m3WSy
jYC0GsN7NQQI7MUqCmzty+jJCp7+p2YxZ+Ktn0BBkgLRYqzt3OFb0UwC7QqvO6Y9hbqVWt+ZzxJk
sKlHtd71O0/E5QpbeXhGktzNiy7cDKoaHzziWE+463DPoFSbwwnU+tTeqj4gHTXIv0Ki/qBmOTE2
viT/u++EMZnwU37QoZ8EyOzCFpCPWfaZ4G6yoZkBqbWXJf6npYy64SFswtpyyKT752kXQj7IguGt
sjz3lLvZ5/Nh9Hjj2qY+nkeyvhsxAEPBmOHqeo23jeXQRetMk3PL7BwM5DjsGeQLSSYE2nbVaPdM
9dp9zDZ9/zz996F4Ppv03/gGg5VilX9k1g44xaV6iQZpgZFzD0I26gVyjXrx8H1jKwTvFNgmUio9
4XOiUafllXXwnc88K43980TvGHYoA+kusZPKi7qQpqZfnv/vDVGBt5/NXj5o/kVLS/9CjxvRRlmw
yJYyPFaIeI96a2LON2Ns7Up10YRS3doo1VEM8YYCE/U+8469OoDFZBUOIxe4Ksyz2fkR90sCi6vC
PGvTQxkz75cqdiMQQ9m4dxIctmFdku8m+3H/92Os2XO9U5HswykEe5Dbu7yezL61taNLY+1TvbAu
ZAXEXLpls1Aq6ooZSUN46gb34aLgP2o9qjmMJubcshv9juQdiKBrxSSl2O2RchzTJ96dFtfkXbGD
m0/qRcKu6UondElESXVNGH3P9NHJCdzh1GGayPor/HnrkOpYh1X3jgy/o+XRqUQQtc6n0w3BAd/7
p1p+pLizOqZmwsXfFsARO4G8JirB9t8QV8YvMNEngiLprQp+EjTcFT1Boc+Rxr3HMWp7qyJ1Gdfv
i4XgDydscIyMDHl54KYnBQTWBg3AV46SzM6rXe8N+JDAjcxdL+v2ldv3i15v1qCb4cL3jdhYoyIO
bV+8KYq3T2172HeDLg/Q87j4/HDjJWEeAUKHctaa3r5tkL7nbrJ+nv37YBR9uvBgQrEbbRjx0D7d
9XhYdwAfcR0LlkvNLJ1TPVbd0XEgKeuE+AW9/0rZIw+DYTmrUrFwm/FJe+uwDGwpFOwXEzL6MtMh
fJsiZ7c1HbrRy3eqphPFWTNuxeFTX+WIVg1Tp7tKoClco6L4DJJ6WGVQ7neBYqGflgUO2i4MqxlJ
P+CpIjYKvSqM19At/TUNgIWhobt8/pr59NsBj/jnqqSiYV3GApplaKHAU5H69QbCvcK0fLzenv3y
fNxj6zZrsIVv4l65iDEuj25FQiKXkPYt9H2Q4yH3feU3Ng2ywSd1ApRWFAu1l79UoYCC4iJAboj2
nlIkXuMshJcCjQEVXsXi2IHCgnQWnVT+MomRVAfRF9HScH0LSV0IcLodxFyNPdBSeCsWiddo23Ri
7cXTYTQZy/rwGLc4oKDy04BYFqUzPjJWvJex76uD3oITtbnuYHlV4yEKyKG3KTTJRuT0eSAtgEoB
UO9aTC8GvAr9sgnGh03gAoO1eu0JzBymZfBr9/WwqdSkRo1oJ/PBSOo1eRHVmwJJZGGHyqaKU0wD
+HSI4TFrC8FbAHWM/cESu8aeDGH/U6JcBoCogF8Q+gczB7Rt02HMCU8vSu2bwCOQywSjvaEkhElv
tVSm/NV2RQ9jCDXKvWpH7Wfy8yGs9X91i0ssKZBqaiU6Lhw9RGxax74fk3uTRDuaKMXleYYGB/pt
671ih5WHMGtOut0eyiyjF5gZfw0d3z+Y5NJVm6gE8ioV1BDtLgvkoqOLDtQWniOhzunJHCPWZGCC
ooJYtPoBOJo1mb/spovTtJss4Yi+OfIr/PNDyD6jVtSvlpjTg4Zi/KH9BI4aPYpRd49N7P56UPR2
meb8MlcmGzQyCMk0h1FsMcxhDqnRzhjZGadDHgh95/bJvdSh/2tmZexw3/qFrfB2C0qMVAz7gPJd
WkpzlARbryruhcyK499SdsN3mI4/TiG7W+k6P06P77kMxvau9ajg0Jb6++dpa2j3kGkHuBWulo3e
JuYjjTTC3o3uACEJaQfv5IHJtXEIAu8P41D+oa0R0IvUhn8+4bjwTqHyL54Paei+Z5Xj4IBJFYVy
BxZHhwBt2Q6jcsnh066GEEOr2qiSVA9JdpeaV3dgcOVb6rX9WWI19mqvfHMkedydqWJBysk94X2P
SNuMq9PzEGpddSojgKHPJ9wgKSb/aD3L6yJmixQLhPGDfva6Rs66zhZzAl+DvT9GwV7mkbEKE4TS
lluFjzHofs1cAkagneuVSbZXCxOyimz/eXg+lqdnMRAHEGa0E6bK284mtOJHIiO4uxUGgzEOkGaP
8e+YQxk1nVAQ+yZApQiwTgqmvZOnmOO8SqzurjMEpz5l328NrVChmwOHF9RT3O+jZh+jiXyBuast
6yR6CyuhrCKLvEDDDFXMsYya1E75LetSoHr9y0joTLhgFGcV8F22ELm7bOLY2WmW7uxKtSYefOoS
TA8R67Eq6GjhGhLE/+kWbOqhZerl2TWTMNVjdxEAiLAtCb9zaNqNBuX47Xna269eG2hbJnnBrRDN
O7lDwRfjtXymqYN90No8PCPPm9uhusMVcUM66q7KBpTf82DQy2xewj56xKMZ74yOxhph3g5GZ8++
knNV7MWgvo+5JOlDWBgCTC4RvP3Vq5d71WfmfmlVqxIDLkmMgap508LPwhfN1Y5M4wa66EQpvNb1
3Pky6UNEje3eFZdARMshj8OpQZmUrCPkovUjYAIOEiXVfpxEKp3CpDB1BybszL0sv5FnWyfVe2yB
kiVEEhGM1o2vbkC2g+UiO+i4me0GjQXGL445PI2dUFVzjd2NDpvzlphhc1NQQhe6mt210u2A6Ban
UKdrjYn6w6ymEJUEaE071ukd6tew06fIBQa56R1BarORGmW1oWFHSXTdmZMziQxFQaW8S/t+9nTs
W4z9lqUoxOyZ1qo2zdpiLbo8z/jYX0vZV/BbdAIpcPtwi+86dhN9g3YGG8sLuUKEurUIXWXvpAfa
O/kutMNmqbdLXxbejiix8g68bI61LH/I9pGbbXGIRVgeEt0sDsWgpYdq+fz/56NliG6tC8Ltk+2V
gLdCq9REfL0TU5oje7Ej/qXEMmHz0fo1wC2xdizMAKPqGu+5UxBlaxq0SWsDsZ3m0iaOsmAxTly0
3AFQjpLmixgDHw+1WuN+yGEKuaN3gO2+B2kxrDOvXtIYCXaJ6i/yAYgSTKTyogZZuiTBnNzr2JkJ
wp9fsxLFStLtyqQMTp4kCsQ1OZS6voIOg0CNkOga8CRhBhaCqNqdy9I2XrzWauRSF5gFmZfImVVJ
2tWJzB5OD5a8Up1kOThBvwVdQAxD/PdxZAUqKpCglt22u6KcpL9x39xiPRdYWTL1hwvvhdT7+Fcp
Bm7M5FVZAa06vWLAifgNy5jj2K8tpolnOvUqRZxOXNuJtqw8uVHMJlG1VmWSvJt+5UymV20Wlww6
aUxnr7mv7jGvfOcIitd+0r907si4RqTZvYZLZjtVe8WDOm29FcjqO6yMEJ+qgAS32Iu9jcjxw1al
ne7oVn8jDI7X9AlNQsrMoNrWmn2uZZGc2n8dIChRr+4NVRuJMq//+yGfTvED74ta1VaG2dnbHqwj
WFQSeDACQG+1gnXZl+aNloG2zSi04Ioqxi0ECLRG64sRQR++Kl2Uf5nk3xIChiKuRx+EsLz8AdyQ
YJhUxD1wCdalf6Zuc00/RI3mXgi7bl68Xms32AMCAnMRf8SoziFMR189gKWXQqjDoqJlvoFz9cod
QP8EFGkTYmEUaPe17lrY0WdTu9qnbXIthpEIDnZvjZehVH/Z4NFt66o3CSw1strh0woI2sFsXn94
U8yL3/Q50kXCqrNQjx/c2zyAREN4d+uknOFXBp4xuHDZvOTLICL9j5D+qkHD+6lgspsLrxZHKHDa
lhF3vxwpQl47DFMvjhkG3wVAe93xlto4lI8B/MB6dDS5RKuWfdI1ruMh+yKP0MbF6/tMrIMbQdjJ
bWyiECsUOkZHE/GtDUemchB027EaNjF6xJfewtzk1/bDKRWcbRkp7OoYqCvsMtXs2R6MnB7CP1JD
c4FuwEYBFgxnyqEGnXQw7EsrUw7o+WmIZwwzqpSNpyj9WW6Z7T2ktzaHyOKiDBRyNSgaUaNlODG2
jWtjuGKTqVa5zEOtedcI4aMJne8EvbUZ1glzr8rI3BcaMSiNaQ1vMujmJda/9wFZ3TqnZblgnKS8
V2P5bfeVeVbZxJ31UX4+H2a3ry8k7/PaqCPvg3/GAmWZirQlMPexpUYzqNjKe1DhREb+zmykbt27
4TcYzfiuzF2SjZ+W0eL5M+mAMHwsSLR2Cte9uMavqhJlGuf2zGbjt0oxN8zTrtJXju2sx0kiUyGf
GZnPzhgsV4eR4mvrRPEvrQJuF5qafCRINCmIv8gsaE4G3jm8Ay2i5VLvXsLAQE+Wm5vcZqMHv1I6
NSYuFY+4V6MmESZtqJ7W8n+xdya7jWNrtn6Vg5ozwc2eQFUNKFGdLdlyH54QtsNm3zeb5NPfj4q8
yMg4dbJOzu7gAhGCLEtWR+7m/9f61j6u4nobGkWyUxRSHjm4wy1wAiRpVXyIp8g5GEChVtKsYKXj
2LiP2g+StowdlXIH34ORfVN0zGl6KpNbdm7AdQT5TLS18/1S4onHYAYMAFeAann5XRsKJtAZSXJX
VHy5XXAGgXmqJhhSbKat9Widimai7mnoGQd4uCPJQgeL1ezDIbgh0Pw66+cAkFs1r4Km6m7CblJX
tRG/llU+rBoYpUGsaXd9X1W7LChB8IcwXILMQGiLRecmiBOac6WWrFpr2jt0dO4uF4nUW4+pmJwV
m7jZadCrU9dx8GdjUV+JuscMKjjckln/zjaZ3mdR72RA/GI06t9To1aecT/gnWR8vOvsMd0oe5Nw
iFOW9HLbBo5xLd/jZM4PktELplu3ap0zm75i5yAv5QMaybeIRL5FL/Ic2AQ19mFg3AUzHpaQg3YH
Xsi8m0dBdJLoa3yV4joK06/Lzc5yf039oBF1L6Rcz9FIbggVI5/FVUyDsfjUO1IaUGztklA8SmH6
aQ6kznCD76bWn2HoEPpYubhaJDGUVPI0Dzxt5iGrSo52lk9XrY2DCW2VeJpJO2ODyEu15vZY5kZJ
ekT0Vpi8thHiud+FsQtLTjO9nDkWpEdhHM3l4nKN0an1xwz7Jq0wwj7bSluHswohLZ2IcGLRsKJg
ym7cVSFvK185khfPjJM3J6G0nwptE49MdFJE0bqtRnpBJZ9dGMitEVbtqXFVGLU4WKusGNcGBwg2
jfo0Y7UgKNj2at3Al9howq/6Mb0PhltJKA5BroiM1Vy7jagdP6fuxjKUfB031XxjOdX3sDe+SdaQ
h3wa5J5tT7NynQW9P1yHw2xvaRKChgeZRhe61+/N2w5wPIlfOC1CamQY74CX56jwBw1Po5E2b7NJ
OKpBNHgPyEKS2ueaxXwb1BHbzNp27geDbC8td9kWuuS6yBbndBGXTy2pG16Qx9WpjcaXFMQWZutV
Ku3oIXAUsbLIqb92+nzBbmPBaNljPjWVIOCOUL+XBm8KBZkw2xukhW/YUjAFkvSiaJ11DaI8wfCB
NKpmDaXcFhEJDF6RLgVdYtRDspOomCCHH6y3ohh2FbukE15s3mTcl7dIg1fsDmVgk9E1TDBUKqLd
yIDAkiXv2Ek4+zDNhjO4gOGcIU+z0WBvJ4dlaIM/A2Ne2RwLfXyOnZbMop2rEBI+2uJBVVLnnCsk
QMpQTKCCXJKGjOCo6NpwG9DD2AYWsTL0rjwxo9mHkuGcK2tKfY6PV3okWG+JSD7LEFAKOzD2EdKq
PHwckweJB2IBe1y7BzvFPVSS662biWL/2sIyxjpYf0x1vb1qh6o442AWvsrzYsvjR8Jz9Nua0jNK
4Y3ZTt16kSMwuHSzAfK9dDe6dj8ZtbqpraBa5SkR5ZkanXvEyQ5SZy1Md5phO8clrZFwiOwc4kj3
ZsCR7Fb69AxEc9w2epWuqgpw1tSpkgwQqPu1TOlN2fUaq5N2gljyvQ6G7EDraCYe0JGkgpkNJibA
DqLueFCokMfcVu15LLEoy4EBXmqk0ZHkTI4Ge/uz3S/0ebdpcWBXOwJSJNl5Ru5FsBF4IbOypkKX
+dUCJRhldaMaaX2uTKP26SJY68uPl/v2iY1Qa5/YhClWuazPiu5a6L6wY2UyWUcCM4+tE8VWdmm7
UvpGbmZaSCHbx1NROQH+/XmFTjE7W3VPD3Gwbugujcd4lsekypGy5CXjYfMxVomFzFrVT3YjfQUc
3zlyuHBKy7iC3+ERZnBtXT4SqBztXjXqN7Xlux5KdryBSONdF5JLQ3MF3RbfXkWyl29GyVPr9NNV
JDW5o5gyeU2XKvTmuHCBnV53Y3OScRNgnql3tZF+Dvj51gFESCq6pbWMeOVqkeonwcnB+rVBRz7h
xw7Lc5Tn8U00A+GC+Xl2TWVPZMCnUpYdxJnkqkrT7roHCzcY4AzZgRCplpbmuRgBM4HIWiXBpxjC
4dZyXGScAR++DisKSs8yCGGIbBHdnuMlGKJVepgmS0RLk74PjWayTCBYhqUuagexM1jZoKcYXwha
5Cy1iy1yvOBsD7z0ciiLrTGouMqVvZvr8zVhY9dqIogfnyZ5kF2h+a0ZfFipgSyvPlgBxfx41Kxz
mjh0nLW294Y0ts+X22pInT63b8EW6Z7dtO+9WmuHy7k6m+aSdVnBF1hOXW05dfN6S0WSgPveJb6E
72dw49tBskPpysHdTctIAA2HCj/7yjtTjmQ/khkTgnezh3ucCweldMvXLDC+h7ZivTmjSxZALz/w
t50IEs8/zdDedXEZfOkE1wFzwfIWIKy3cVnA5ntxgspJPFM7N5XacrPABqnWE+LBlBhNjDSfuWiu
NTeIvxdxcu9OZv/OYPg2FKb1KmSBc2Yyy2/MZySamY3xnM5YNofAqZ50zALQjjPnIcHhTbZIJ+/j
kaJ5wjF0F1PRI/J0dm/LylL9eZLaDclKzQatgMRDtOhd8qg7kp7pgBZUa5osaAI0MjmvFNI892zJ
6oPbguEoQhOEuQsqNFBnSfRvPV8bsD22nWaKozEFzsaCHgWeayFPW5pyE7Jq4OB3irMl0VcahSvv
OiLDmURT+74xY31ly7J4dIFprkDzCxTESK01Q01flIQZDP2h+ObShfOquiveBokyMEWTHISMlE09
fh87unqqU3wNIH6sLozob2Gg55ym2xw7uwTfGqKk2edTYSrKg8kTmopd0Smwfxb18EUY5UFvR+P7
UFa31dTEH2mqPOOO7t8sjUVq06n2N2tANlvVEdIUheowAff2E7X0jFq22j3yvhbGBbt9YPBQXapB
u2uoqK67yMG4Meut301jdmsCldrgLF+Yt4sXBBnK0VSpGynNUoU2lHanMJhc4Q4soVsUGk2hHLlU
nxn7AiPIFYAzezeTu3gd14Gyxb1VHmcdPdqkmM0J53eP8rcfb5KCzQb2IuM2rfTY70kgu8t4sxho
m/oeGrq76jShPejYYnHhKvFTXvckj1vR9Kwb4CcZb6Nv/aKeslF+vlb1/K5mQf5edslDDQzto2qz
Y2uU06ekH1tFFeVlOyBy1rYStFfT84/PHTQx6wT0ogilOB5Y1RN3MjJSUt/sczqJTveJgeYYGTF6
dc1+iK06fpecV0SoDq+TQmuwnqT7YswUvUphd8+wo8D92G7w2FcaUJVKGR/kRMW9Vaf8XhvScV0P
iXvWVJn65H2ot21umX7h6t1NX1AQ6clXPql4DrZtU0HnrAnMw1MYX9dwPnbmBJWlZfLZ06pPDibi
6gMl73w/xaF5VaNC2pU5KuumTuS2ph90bJRZZ8Wlxzcuw/EGAEZ5i+K59vPKkmd6+ho5V2iCXdmC
RJ/T7AGFHZb0SR1B49ISoGCgPBnsOr3a0YcXzYEZXJtD+DpxWEPAnd+SMHuOGQQ+LGUGpGO7341a
I3vHVL/UufCDtuzRnsENDrFTJPSX4TEuh71rUXYKFjGcYLaHAIVKjZlR6kH8xbbiqrdk+73p3LNb
FNo7eIBv2Jrjt0YhHG6KhPzWaHPnSUgNVHvQTAxNL59AnperTlbJIykOBp2eisUpWo81g097R7S2
u45GQsGZdkbfkEgRbIcI0wHHJAi2CABRF131sfb7NfDk1HY70l3+uO1yzWqdvMRv+3/v3S4P+ek3
f9wdcsNgrf645y9P01Kk2cyGOP/4i3887nK/y49BTpY8HSLY2WkawQubwqsLRO9yYS84vcu1PMkL
a9V0CCYrJmWgUKesp/xUTdEVJsL+JlNFex1KY3P5CX0x7rO4y4urzJmvtTCCK4Yk95RN7Ghc+ybr
S8wKCcd2n0w2OasxcuYKOvJSyQm3lxud+Jp0RPbC5JQeuij4HrGKJdAuUbJTPVZ+RFHbKxpQFG5e
VufMSXWm5ZJNelPtAMLYNL4V+2yQbD6iMPa1zkRzwgYN7NyjahfWtawwilx+RERonfrSfLjUdIkV
aq85soNT7jTPxAE5jylw4VM7yu/NYEOuEXN71emGte9qSU5AUzfPToV1REWH3Yk034uwV1/qAYSC
AdkS/hBUBsl5BSKTIN4JOLje1JAwAsfXInP6yiEX0EJvgT6jUMEMkAA78+FfeVYX2Ug5Gb9pfb6M
yLHbiL66k2ztemyuLKakU31L5i5B7YTBeu1y/7KBDNDZj6iocq9j9bgTbIbYOHb4BPHDI1oweuS5
RB71+ABwniiySVZO7bIKHkFeBLA2V6LIYwRX2UnRDfdkLMO+NoXFrmwYbFhrhmstrLvVYMeKH2tD
y2JH0HauiNYurXSvhEvyR1NjFTH8sc/hKQ5T4mtjQw5hppKENQzEpI4tAv3iFBMhBCD3XSjDKZXh
fZhFKmOgC2CJGpga5eGaLiuVK3E2qR/cxfZ7wTrGB3XP3jzTxF1YoyVq0MrPmFhXdNqf0V91q8Iy
I0608oWKExU0WdTrdrQOTA3GOh4mDE5VMZOZlficvYEnsqpchUPlE8nUXkMjerGC1tx22PkJ+6a2
RO+kKWx5Teq37deoor1iBEvD1Bv6RZ8Xu5QqTT9F+dUw1/mVcJ6rNIEpjwr2ytBM6gJTLbza6HT2
4sOMJnqad8mS3pZTwu9NMD8ZRnJU3cvSvuVvkvdoSBPtW0outF7L12pMfRK+hxchieBKH+3Ykp/Z
DFgmauVrOhMnEbpas4pw7awSxa1WEfVej+I0DFJ5r1f3hHq6N3hI5o00iVmHPIUt2Ai3ZZ8b8Ez2
Vti/FrOkgt7qD1n1FcTGq93N80q3Z2tbFz1Q3cFP52Jf9X35bOjDsM7V0tiIerpDQiPuHa3yFatF
rtan37qGLAkQYl6j9njWa4UMHjvMOR9JJQtNs3zvU3ujw5vNzTm/4wSB2mMsDo0HdQ70Zwyp64VJ
Z9MceTesSCXFtAxPVYSiR1dpIqMAat610PUDq25fQOkh8egIAyItYQeKwH0OOpol3ey8hrWQWLSU
ed3leu4FhareWYZ+qIj3dBOoz6W6LHlQEt8abGSvHVIxKMGC76XYQrqCqhzUylAe9UZVEEoH9Ua2
yGMr4KoseqiszDRO+vYmRyG1j/HYPIZxeLr8Lhb4DQpAeceyRKXZdxQYYdCUiap8KzP2WLU9mGe9
SZUrxe3qtTbV3RuoYEBM6hNRxSy4zOwDAdv8mukAFntwnTlc/W+z0u9hDtJTTmPjcbI+QlT87MPM
TcI3g7+J1YdGseaLo/8qEiL4cND+t2HWscCrmQCI9KyXCbeLqidnsKaPZXHS9uRKBHRCoS7EN7PF
6sSd08eR9OP3ECyr2zrmaziyzDeXlAbHcMZNLklIRE2THy7XAKOS3EdQKSX65Td/XPxyn18e99ND
Ln/ij1+LJg23CD6PnV2D+B7DcE0xpTzEywW0ijBbiiu//3y5pvdhebhcg542aZ2fOvDN3DwqyadA
AnzQ9BCofNGxrMmmw6A4I/w7m5hzKA5eVJrNoVuY8KsOSuW6UcNoNdw1ma5eqYEgL9CsiODLKEpN
90Y2s6a25ooXMcVcDkTBHKoECI3JE+NpjjKvYZI6mCSkzavL1QLe1+Fy7dff9Ca4pX+6/0+3/riq
Tcp9pQkQLvYwHmYKGIfQITtb5S1VvcE4aw3V4XKtB3H249ovt/3xI8ten+1fvauWz6ZtoulArlLr
9RniCXVgrmBhBDEO4g98SH25+PGz6qrNIVRhZilZyr3IwmMdFMp3On31QSJLX6hfy2dzuaEQGtsr
fTNOYbAXRQimZtLbg5OY0VpNopxTOt0bMmn8SPa4VvjjlyebJ7c5RHPN4Bh05vFyePxgeCzHWsma
jYRFr2dcvuIbWAPYA/SFTtY1OE9sM/nxKV0+KqiI46E7Swp5TEjkPLqClOfSj+BmHkL4SYdZUSaU
V3aGdWGaVoEruoPTgjWl++AZqeJCaVWkb7fpeWyh7wJhgePX0m3TBvpuFvKoHbgZdkF1dlW2mvRj
mx5YjMP9UNpbxx6plEawjmOlLnDqcHG51o0Fm8Zw2qHP6A9RKHuQlgaBOperlxu7cILCXp5totYN
VN7fsW5iKu2H995UgAQptc0iglw/t8zznVbbaPKdajcaJIPoif1tVsVjbTYosEoJbkJJSWUgso+w
GHtjopz7GArq+A3qzjuxCAdGawfLxfJFlNrnRqfw1RBqE5g6DcFerizTKRgjCOkMJHDk2EimF11k
+3nM83U1QSssqZuDQCK5ksNWJ2YhD44pe4rVpOrhBylNWhcYb6YYrRXlCy9VrPDY5/F4zcIJrX02
Euib2riVCGqk71t4ChZ9x8ybb7VDwGWqaPXRxS5wA+gRCwB+g1DW47ds4cMRn+FNzuDeYB3cNnEx
e3Ycw/tLWt9W5FOa4EgZjWCXTc2xQ4gPQCKpPxrzpLq0/dzchQFHe/M6Qszjq/lATulyxF4OW/r8
zv9HBXwWrK6m/wUVIFRM/P8aFeC9Fd8//8G/7dv89nNW4eVxP4ABuvGbaaH1dHRW1iqNY/z48rPt
/us/+I0mHMex2ZwKVZjWH8AAXRBwSHWM/6AGDEPwIPaOC0uAX2mUjXVXtQ1btVVd/K2sQu1XFoip
LgBkYfGSaWsbSyriz7gASzXnKB7DftX1GD3b0GUQ6N8yVp44iqOS4JFCRw6dDES/sqMk++bFUumu
Q4iDgCjJL2INGEGtnnSimgTSu3VZkhC8ol72nWLsAWXhUwbNJLRnD1v3qpn01ZwWxyxGnNN8jvWZ
0HMwoqjzJ+MeH4Bnd5XXuFhHoMgXaRD6VkqGQ0YQFvllbR8+MxFch476YlbkyM3FHR2kVRTHT2Ob
+ZOOuLvCLzlM5Q0Z6LCr2doHHRZMQNUeeiHqgbF7RvATr9Nk9Hu373b1gt/CK1yuJeyRJc4NKXTg
clpmqfqEMU5lAnV3rhtOzCNduQPLfGyxpnj4sacramxL8BBcoxItTe++5sQ3TPktCDU4PuSW272G
xCqpim0nVbP0mWynzquwDJ/aCktzj+Lmug/tzVDOKPS0jR1tinGfJ3wJW90FqxkO607FwAU+stYs
+GY4SfNTHqKeh9zjwBCp9Gk7wVwTZvDIfCfWxWQFE4tYvJJxShmpzsCtWwU6FDZlUlvDJlOudVK5
Vm7brFJUeWZzqcgh/p9XbuhCiLFEdZ7yWXjdFHSTfzlb/haB5LjkyLblV/efy8M+EPyyI4q6//7P
P/30UOb8+/Uuf3pE+9+XX4ef5fqte/vTD/7lXD/3n81099n22Y+//vs9/91f/uPfGjE0i+TNfz1i
+K18I7c4/nmwuDzk98FC+03oNjcYrOf+RBchotQG6aG6+DwJODW0PwYLRTN/g0NimaoG1QdAvEPy
5u+jhaLZv+nCJm3TEjazmC3+1nBh/jJcOMLR+G87FtIg/qr563BhS3POFEhxHnDialWFM7BoycCF
JyR5zmn7H8YQ9ZmHBfqsjP1ZxVjBLmAa8MzFCIPNbDsuUFwjU/N1PSLnbRLnBuESTO1es3eO0qKF
hzttKs17ns3BFTSzVUcj8jDFFKoV5cB2Q7/qbqZwDFheOPY6lNK6wkXDxkdBHFml2r4Fl0ZQCGW2
wn0tlROCqpK8KqiEASWydTCw2HXFSF+mAP+U3ZFTZ18pE8syalHeOA5QaIf+zMh+DNp5guaceovM
2mlvRnJWab02XmC7byIq/QzsG9rsYg6e0Jl57jiPJ4N0AwhsxqoaC7oQUblORRuv8AUQVlwD05t1
WsRa6QuVpYUhtUM9Gm9j2mfU3LEnEQkxHS4XsJpZ8IZ2QsZO+6mCaIcaQrW+7KCoLuvgzqQNLiAh
BaMVbAGvgfmQA5GgBdkhRWNvx8jtcSo0/UErUKi1ZuGg2owAzEZy2EMzsrw4ZYBmhcrYnXftrleE
spqsabiuZloniTWqD5m4GxJdnIdxURMZ+SpyZ79WJ8jwH5kQ0bUOZ1SIutpdcl/6VDYsT6m5ulGt
rGxCsSmPJngg2tCmDt5SAkiCdN+24sYs7XXaadGholAGyXMYM+fEXufaqUwE3qB8Vwmyx+vOjA6a
ltb7QjYPfSXqrTChn3W1lfqkLJTHYrkYZXqvz4gcqhBbRhAD8mw6ihEGm2j7YdJUnIiIYre2oqoo
GZx46yj7KYFsHIjAODtEz7SkvCl8pEe9A1edE/pQF4htE7CGe7Mzp60aawVWCD5CXVfPJZQ2Tyj9
Ozlh0bbJ7u0E4VaJnLXFRb0Gk47rQmaEi5F0WiSWX814I1oo+kGOutqq+nuHrw++o+fM/bqPF6EX
Ex9O2GE62lpGPyv7jNymfhHDHFLYcR4Td/EJkDL5ZAb0FRppfQtHbGTLX21s+meWI8Di03dy3bxa
d4uY0jQ/qKAdJ+TDNLim5FSNDYo+VFb7IB8bX3OLLbzdVS6wTmTL4W51ytoE17puOv2E7ptGbuTu
GkOC7AuHh6FoN1mUOPjybpFnt8w14/Ct0pptRmnjFNnigEP3XmcE8wYVcCaV9kFpjpHZWH6n89Gm
MTZ+YiPHemLn6prPI0ttlPYQ0Gdl8UrB3oha6ndR10KbIO2SF7ju9Da/Kguq0vT0/BgWNnnKsb2X
un4wF0u2Eg28bnU6hrQgaIBadJBrQocb29DfBuZmHWvb98KoGIhgH4RwcneVrr4gbwt2c9rtCCOt
t2MqNkpv3uZNcXSVMr/NGFgqhYpiT5qNkVrTpnZKCpT6mR53dYyLR9AbdLRowINwwT7o0k6cBmgn
CtatgxYD3nYoMKWdNRKjoT7NRvkhcrXxbZP6D9Nuuc3j8iue8QXGlHie8GiNcNHjBV2c2xttdK3H
ynUqIEivwjCIVXPkQ1ouPO3WTm7DZLwyVHMt6pWuG/ZzOY1brabhF0ip3Tcd3UtXBi/kgOpXVbWE
TprFnY5UesLy8pznjleXAuBulqtbSlvUgAmV2kURi4+mR/bm1F+am2k3rk6wHUqTNZX8YMczI92D
TNtR/loPav+sZ4EfI/rC2WYSS5vN3Z7W4IPEzmdXeOnwsEm21wGiPlYfBlBav5gaZWNh42V15iWS
iQGUxS5J0m6T0Rh2jYoASAfOABgprMG03q9a8Wz3UXCAk5SXk4vZLNL3vR7uVKdxyUXVyUIWnlW0
DXkjfXLonP5+cGS6p3tzJDbrGDIJr6cu5RhLqahWFIurMuDNTPq40SeHsY0NOglP/mA1ys4dMISo
evGiSLtcRotkrYMZWNu19i1JK8d3zPae0+BrHuNrwh6Yo0RIFSSVHm2i8nqaUuS1BFkRc0cujRjB
ILMY2rWYtzazRfYr3a/3KHeHVVw5+apwkNuh4ls1+QEhicN+t9F83ayZeOf42qFd7ztVbHpOhmWx
NsSG9hP5ntNwo5ZkkSV2Up2tZAL/SCaxdGWOXRQZ00RPb9NRcQD5H61r0yjPhhG/tFQJ11bmqDuJ
WKTISf7QCtvZ1ECC/JTB/75y2MOD0r9pbcLTRkXxjVhz6ZsRNmOo3lAo7q4v13MdWZuySSjOGogY
MA5NPlGMUWH7CKs+IkEdEK6xPF8u6O4RYNBsTOoGatvg8MIqzPoBmUMIlRg8QrjTM0Q/3cwiAg8o
vg3yUtC6eaMhH9WS4sLYHzm5tGsYNjtGkOFsOhkpYahm9koQbOcgDDnUvuiVgjovx2yTluIthY5s
Z9XN4ARbzRYkHDj2u6Ey3Vau/pKaIbKfABVOYdDrmJSe+KjMcteJU9C6HjfxbL3kLCQ2nRtigtYM
lDdpunJNOg0JqyKA1SAc6zJc5PS4vQ3m9gBvPj6v4pYeGo63tgm83onMA/YT+SNt/W+trf/nVfOf
Ftb/3vL7X97r/8UVuMlm+V+vwE9vefz+C95vecSPBThLac1iGY17g7Uyq22W0j926zD8OIZJsDcM
TZCSZ/+0ABfWb66l8ztVGI6rmfbPC3CH3/F3CHkV1Ouwif+d/fqfd+uOMDXBKwMTaLjoquzl5f28
W1e6Rg9Mq39lvkCg/jAymAzZ958+j9sfqMB/0Pi5LWmvtf/1H8uO/2eAIM/BO7EtPgVNhQ/KG/35
OQJz4TLniw+cmJTUIa41jP0QKrVqHIqUZUJEQ6+wms1fP63GRunPz6vruskmxzJUPni8139+XsOa
VK01SWwIwfPqz1YMuJdw5/YloTHVOWzbq8dEJNvaKrxauusJqQrYUXIP9PJoGgfZXMXdBsiC99cv
zP7n12WojkE5RljwFpcCzs+fR59UcUgp8yvEXOEkE7OTiSwyrmBToFKnAFAc/voJ/+lLZm5WXcpF
NJTwEV0+qJ8IjmMEErQJ9C80RaVH9f8LUix52eo4/i/v7J+fiEWQbXJcmqarU4z68zuzY/CFXRNi
ljSJTmP8namiogV//Ov3o//TEaWbOs9gmWwdKVipv3yz3VwNUk/YjQnxRTtz1Vh0KNCCkggFUwWT
m+2z5/SjgCC6an6rG6mAZdGYOfH1R8MTajWSkRXyaTUfK8oKctpTJd9mG3D4JRXnKxEG7jjwF/pR
UAbpxmDVmPBtkrVlyi2Q9XVf4psixgI8unItZ1IidITydr/+6/f6P3ykhiNUWu38w0X/y0eqLt2A
AmsduSxQcbNyq4VoNsvqbz8NSxPTcagM2qbDsfLnbw5VkOy0hHNCA7anwi4h7MEmkvnvvhmexTJt
oRsa3ixzOWN/OhCRlHZ5ICiYTfUpsEq4lN/0Qfp//SQ6JYhfTnzHFO6lRCEcxtdfPzMDNzmBdfC2
gyEsZup/cg6wZuN0iLe6qHRJt1mFKR24rbSOLUXM6spFOlWs4VrQi6dQFRh7YShhtcltl5VhrpCa
CeRALNj1riwJau/uRT1TafWFPTTudF/g+8nIDrCyJknstWsNQR18tFaFPPiAotCh+WjFJQaDGe3A
Djseu8wur53i6EBUD7Z6aYwFVc16GFYKAVb0GABRuARpT05wjdKrCLYBQHeYH5GmPhtBI6qDMmls
ncuqDRHM9ajZMROJBK2IPtxXqhpR0QCKVt6zgWf7VuepiSfE4FnZfEYa2/iochq6xZlyVaMoK/eg
/a14g2zSTvepJZqZ7cdkL4sjnUrRNlcDdBZ2okxoC8IC+V5Rq8BZ8cKFvTeKsZ93vJlm2MAwaSmr
jAKjh5kvZug01QdrB4aFIm9qygWhTLJcW0NlXoh7JZDNxq8jo9af9BaQDHJICCb4jmUe+NqcmjDT
pEl85q6GpeR0JVqIJLfHz7CNkPnBYQ8jg51MBI3+Chduilt4LB9hOPO5BGZg6A9QYUdavhaayB3V
T0ilHcvk8bErw8hZsXlx3wMFVqzfRbEiN0gghfPV2DXu7TjthbtCP9LbG4mAE+96lIBszSmVKWeL
skv2Ts+lAUDL99gqby314fqh72NhfyBsqD/nhpKBki2lonCckWh4QUbghtp5KBXJLkOCjjgsQ0eb
8h6VBlr3Oo0VxB3DEJcGUuE0Ft0dkZAClZBgd/Kkzk1HtlLVBc0hUAmQYB7AzULOHcpx8j7mCNOs
2Y+WVniYOOglu84kowcxFsRekQpXKXe14BskBkggEo/TNM+2jWb27mdB5nP/ZAgnJJkDAQbusiRo
J0rUGBoXk08yZJ32YIySfLCBlBUwKQiuSdKUZqeVH3UVxGO2Ht28ad8mqAAtPuRJTvcibGVyLkxK
QfeAlyZKbM3gNIRN6aUF34O+HKvgCvaT9eJiuACe3c1W+YbIKEC5Ano3+D4WA45WD9kF4G5KS1iB
X1pYHPqhDtycVmeRUKp5dIDqa3uVVUb8omYRh/qcITRZ6b2lwSASGEZpxM402eObUlqWdqfGpiOu
lVqv3WeKTECxPCz4I4YNjLlbMyCXYjW7g4vpuZTJW2lOCtAeU7fo3cUlHsRGcqqoKQkigW1p1CrB
uZn5uotr6KrmICxsLGJsZjqdaocskk6oN5WOOHdVUFmcl4os2Eznqlue9RFlk4+aObJQXjWFtVGD
uBNHx+S56pUs9UJ6ZRBaJL8LckYNwqwqNT70EJJcb3DGxkFVgjar8EiiwOg7DhEFodBUMigURVAM
PnJd9AaYgJKvYUxEeOjoMlc3c4xqeF0FKUmNs4Xp9MHBTZv7UNZbZxe5RW5vVdK7YX2wqzx3gmh1
Hz6CkR8BerBHBw/QyFu0WuyIoWvqJ82sR6jn2BXcdasY5RF5puMejLw0S9hdbCa9VljjXQO2h6ia
YJCtb1kWsbVIF1+nvHDqK3WaG99BMGN5wi6TaJtjNZi9SS3JaYbO6c4s78JkO1BWFsTONfE7SdOp
ipIeQvTzrHSSlhS4qJr80lktbgJc0mhndU5e1zMbQqq9WK/UGakZKzcbJ68R6KwoWne0nXXf5PVb
jZuqW2uoC4frgHxg9WC2WjXAq1VluxmNRmB8DWEjranLB/1+SvXuQ0J4SNdg2414HYVTRQEQ5Z8F
FDgkiR7ERkZAluI008pI55pYkiZy3xRNG+y9HQ2hfDUJZRrYlqZxuxGsLB2iwEtH+3Iysw9O5hB3
pHXBZcBLRTzYU0w284yqA4fxI8QXgilHWzd9KHBY0mB7Zdc57DHtKYjNvt2oNTEox4pT1H2gSD9l
u7IeB/F/qDu3JHW1dct35XSAHXJR8HVOroqipvcXI9PMBEQQUVBoRHWqOlY//nvX2WvHqVMVJ6Ie
qlaulSvTVJjM63cZ3xgb3SR912L4kCHAKhgNS8VRGypOoz8n9v9t19L7ueFs/Tz+P8jaYJKSbRlj
mPznjuN//2/Xn8e/revi66/Jm39+8u8O5HD4N10bjYg/DXRN00ZDbN2/O5D8Bb9R4zbkd9hh+rv9
gx9eG/1NszR9hIuojwDqj/jTPxI4/Z+wJAcwAWCG/XE7/6TGSF79w5Uj74VH/8/f/+raYSL2tvY/
vTtTN7HjVB3HbmgSm8Yz/Veb7mGgmnZBbd2eqvbFHgt3vXfFzI6Ox4dYUQ8hiEx6d+cbbL0duy+5
BDK6IIDpDgWoclHzDuCcYuCQBNmCoOnJK45+4ekiE293aP9eZC1buYXLx1mPvP1+aL+ckZcEin/z
YXWyMeltKkjc7dDOxWVd2pULmsX+LiSYLPG0RxLVN//kNDaU7QKtVxG72/1drDtbEan4go5LEEIV
sb3cLk3a70a1sBwE4sTyIj8205rLHDOx/X07k7nQxHY+b8UesgWpycbmSp17l4acRZqEWFYcAUBy
K1WMuWztzFDVtUeO4ppi7F8lV9sOxZLiXzEd2/vWH4iLZz/Ecbnnx8ye7mfs3Lz5OFOFJtdR9KOK
84HWirfwVkEQ3MWXNRnu9f1o2Z0vcG3twWAGsZRgQwWxRuFn4iH2s3VwNMXyw17uZ3Yr5Fx85GK/
zWn2LErkfj8WdpTSyD0dZEfTgVT5k/uk4cdoERzHImL4oPbm6/jlUjnbv3eW+R0vUBTBiBVhLBYD
RxFfXEOTMzLePLC7V4Qi1obsBB/ff93pk7twY7EaC64KhE5EX7O9G0XTaI0YGF9+5AbrI0NyvIlZ
xE4siuDmRQ8+2XLfuJNMDGrV8mf/XdfFeK0GyjQJOXls9TzwRkeIa33KROEiVkUbIf74FKQvjMWJ
OsQDuZbGf05PXDR1csdgtMbuTfD4wbELbqKW0/0UmKBI5DoWP6tOrL8ginMoU+nky2nc+3S4duaO
JXaoD8uBpF0OibqSOLyDKyiBosIZoENB9gaW6eNmfn7Xcotg35XhT+3qYASDb6S8S2b7Q6BJKJ8i
9th6v63gZAN4iCAT/dM3Y7H2zo2je514OqXbeXebCnKRSecHf9fubI273+XiTOmVfAt68MFILUpR
ivkCUJoo5GS+W99l0Mi3LOcv1wgqP/UybxRYi7GT2LFzk42wQsrwDr0wlXuTFzd2wNa6cE2K/qrp
bOwoDjSezrp/Ye0FADG926zxT0HC+3+ww8TFXo+5+Qoya8Gk8ACNyaEzsqkJjpTtydUW6Wx0wEoD
jfjYrBECDR5iPZJBLASsiuIhA2RqhbyKQjzZK2QuV6un+LnYb673AyuqzVs7wQCZYrZPxSqIvEaw
cbDQtxBCS/v4tY76hUEVr+ibSFupTxWJ/fOwd40IDMktGeYLXZzKM846U3HWT7lZxIRkUXmK3IWp
OPZdQpmFsxrJ84gGnb0F/b1ePWRho8zC40XTGdN6tVK514zNTRH9T4a9ymjU4ek0cvFDRqG/+eqH
Xxa0h16y7PM5k7GzIKUiVuRCxKIQO0r+nOfUlCdG42JjDNqLvvf//uhvsWqE9/kSaP/JSoa786qf
L8WfT674iMjlLpYbVVZiEf9Z9xY3niNWJsKHDXLR8ajXk6l3gHlBfqbyFNztRhbi5KdP+4JR5LwL
n8wcI8/T0Q3R/sLmRZ+8RcS/L9shH81+Mm9oMDVFUyZKM00+3jvNoT+/QG+zk9MHrOl9RO/FAv4/
eyQW2YbKJf8apT6hH3aFfjWzI6DCRe/2w8PQGEJhqJFG99iiYMiRTN+r+DG9ncHtULiV6sR0KqcQ
G93jD/y3q4SXyvUCmiw6QhO7OV1sMY9Seuag2L+/IdAUedjtYq7IE/Vd2I8Bk0OqsrYtAWehi+SW
OxCpXcqXNO0JdWPy4IQ/7E4N9xUfv9NvySo/iV1Bi75UXt51MnxyR8WGI5YdLRNP+UHJjDi/7Aur
zhK6PB9C74dHWzh9Sx08JbmV0w8p5EvMd574jKW/2O0msIw4hvjk8uIAvpMHJKfhJI6fcvHvh/M9
rVz7OP2GSJyT8Ru4o5uI3ymRH15AL5Gth5PoxtGECIskzRRAgOJt223rIMU6Y0v0hjaHnfzdXjeQ
y7z8j1Ic5ptWfM/PT0Eu2P6c/P5O+10Zlld2ku/vl/jwly97Rwmq1Dk4746tBP2jpvTUd8KOcvhY
DgSUU95AaPaV5m7KTeEVjhrL91F3dCdltltiU4mXjVAYX+QnJB8G+y952Kd8OxxtKKAKGYr5fDpx
QvHjOL7czZ/ykxNR//NMHzCcTib6BMQzHfj7KRvnG8QQLfDhXHEV++XuXvbcf/FXWGwZqE09NYQq
+0ZulxnbxEBW9i8xVBuSXhbGLzuFKaaz30Iuf6fb5XQ2dffH43IyEY5c+qX8jjIx+6bvl9DSiv1+
C4xS/GridzIBkkk7WqZNPXIsv9wo6+o8OF4NWwN4+pNRpElNxLKYNKzkMqqmY+86u0WVd/lU5GM2
9AtCJ2DUvbd3H7soqGnh3c2j7vBw8l9tdjm+f15Rdmj37eEGf97R2FO1HGno11yc7y2cQOIbLChG
Uond5Lc+EpeoQMJ7XB6rpflDqffs7Vk+BWIZTzsvxQaEvvgx/gxAP887ZyhbHqGTGg8lYznqZ94n
Rhjz55uRLW0Mg3nG4JVOxja88bck7HnZtwu5e4npby1msf30WvslJrswdDpxbkQ4WUpv5Uw+wkRM
ffsgHcdjhYRyMZn79pR2sz1/L3MmbMv8H/jjgEmGTcWwlXa/7u5OaR8BsbEP0/W9MUiBg7g5rJq+
bVNGy//+i239D8v1r5Yq9LX/mg/4u6WKkh8msTXC+DX6sOFfoo8n63pNSLRjPyKLp9nZSo2nrTK/
juB53pklpsllVbhjt1tDocNZgkVkIz4XaschgBF0N2xr2U2t4PYSReunbK93m5qTP1sAeFzhnrw3
sxVjhan+ZDc89Ad3Yt9mql+x2qfN99vFVp3o4uXcJuUZeT2Xc2TLz/7JBV0hXm4j2etT57HJr445
NWFGvTsJ57PGOQQPjUPJhV+uo7fbnxopXPMi9XuboHa+eqOm32IhBZ/Wq8tC32uT1mvCwk1sQxbB
26b3vZcztCH1xpSAbMg+3pzh9FixTGax2K8pscTe6k1tDgO2Uc6yn1Rgkc36Iz76ib7c6BiMJBW4
Yr3uTShYKtmUMOaio+tOZ+5sNouCaHYTbv9txmnLTuN03HDqcn4y5PlkIEFz2lH0FR1HfBQTBjsR
C/MhPCGimXsX/C0WbhD1xg0l0HL95e5zztub+Gqd6BhF6/2a89hdexH34abuim8cjEGw+vriGLsJ
m3PpMQuiY+evj2uXrVyZPkBT+e1q5IzD0yehE4RK6Y3ePan5OoKtlIWLheidXEIpS9hZt+lQNgNZ
cpgFHGB8/ewWEbdccZNgNsNfCLBlA3cdiLNwsD9CEbkhT+/ubTcKgv4wWvF/J8CUx/Dp34iN+cdQ
iXSM7We43c/2e6Y/pok2azAqIHvwFCqlluoR9EgAN7bLJLG9xMaa0Zzy8FqpNoMCD4jYvhcfdg77
B4bY1+zrSBTz8/oCpGAjXghWqYQ5wTnJj4/fu/tevJYup3fLZND5XtoXiShmqHyfJNKv11myJAxG
CGpi7SBd9BLx2YrNgRNkksrxFiAT9Wf+thZLnLLfim3F2cydibOaT4Ck8O91dQ/Qr5eJU3i/JxY6
pHF4YEVAYFK2ZNYQrRPlwdpWh2zarcGfbAjChanPpuw+5Gs+pJ8TZtfVDiIXK/zl0ePu1Q3SSZA6
dxbZxY1Wbx9jEvMBrAF2xwo6d+wJDmQgsxhUnuJUXw2GiHy4J7dfgj+9+WzYELNpQf8qdrfyqXw+
xdmUpjN0zkkrBpQy9W8NflZrqDplxOTdR5H7FWAG4poojE/C3RJ5PKqshfX6IdwjnbnCP1v3ji+W
EIsAJ3LqcrpGVMAJ5mTw5c4iLGhVzFgDW5y349fKW98ll52tv6a5+MZVc3G1AtYUCw0viluv6Q1n
y6Tl+bAqvZX4wUXC+Zu0G+LEck0jGptGHlk9sweLllmYit548PfHGYcaS6X3uVb9M60i7u26Lkfh
tJ+U2NR4nNGKq/aGzyqRX6zyL9zcvbvfuyz2YL0SE99ZBK67/jpGW7t3zNbR+rhl0c9YgbyOm8AX
24SLUf+l23jOYxb4Mern9wqrx5vzVC6dd5eMjBetEwmlIV0Jzu2P+Xw0pI7z4AbBz8x1bdxoHEqa
dOex+4X/9rlNwpJxe1/4Ib5WOBurwGOMgq8jH2PfYYkdVkySmKvq9prfNY4pLGq5Dugb3P9+2DgW
Q56ULVMcC/z+/t3BOjnodiITd2Edxg50PHKX8t7+b7i3Eg/5i/rZK4u0v2DKfwDSbZXJl7g/Deds
71beZ4jNOdNWKv2Y4wdJdXrrN/E3vsHZO9mJnbiXfUWdtiXqN3UbhBzw/24zJXXvbLW1/cALPqZH
PaWEXaTHx0giGXLFfoejZlffobuy8+E85i2XTBK91thHqS6H72+DWX76Hn2/FsonWwUHUirfK6qD
P2q3xi0do2okh8t6T2RyVU2HKxIHYh98rb8Ytn70+qf1wliCDbQPXsCMWPdb74JIwzmeLHZeIQ6f
Xu9nnh3O/1JMHLHy6PmA93gLLyxFyEpYrVa73e588MLQ42cM+t4jWwU/C+9i9+8NFisP52oRnvkB
P8XFXsBsUHAtBdc4L5ggvXO1ojn9amX9eh/OvMPQ8AQXW60ZYDZ3UwZ07Q+DaUom2M6byw/8XQ93
d/0T9I4gnwznIf/glcFwJDxJEw8i8LzAC3o3yfFSpicvrFah43mHOfa/F07kZ3iYhGsasAg97yd0
6Bdnt/n4cMLdwZmEK3EI+XF+mCwOujQE3cErivToFMHBj4nrrLgHDlviYJESh5Gf2Lsr5knozP2p
PeeHXxnO5xhMYbgqxOTXmeN+HDZXzo5COJiktr088Aa52zn+4eB8TmT4aQlP8ON848g572E/Xjie
I7g/AkiLubFXlrtdiMM2D/F5vLmYO4dPufOccFHbjeN0ziGcOPODEHPpq3SHKjedswu9haPQ0SKc
d3d5TWW2IMBB/1hc+nM+fzu4KPzLtwNiLtjtb7nAp+4/s8NzGeBSjc4Fq3yB2wYJj/DqsDd/cDO5
Zv+xfl5Z/ZPx6dM5XVTz3dsZ8aDOoQ8AYCyt8JsWd1xWB+9hcuCKLn86TF4un9qxPzP++CbE++WC
10Pud/D4lWEd2YVvSnxryB0FzpfXW79hIQQfd0Kvt1Q5A85M3VyyZFnzjjc///AIhEnE+U10BFFC
vENE+DDWapsJ80PwgTgB64jbh5tJIX8xUKdLfznvn+gT94NmUBBNV17F4sB8LokJ4Wl+MriL8w93
C3obbE1Ih5V/XhkM3XyIB+o8HUYSRK74nODE0g21C9RT7hYvt3+0VUFT7vYgMHkg/NazwsZ04RB8
c1hc7H4XStzdYrEYOuxSzsdkuXF4EHr8wPV1yW8suwntxY4cY4aEuKKHTb9J7Rw8+Y8Pf+IsdkLg
KR+Y+4tFv9uSiZWZc/d2ITM0dSfOx0kuEYMUdGbYB6bo08Q9O3LDXPVYgr3Z6fR/xNNVRTC/YCA4
k0UQROtgxbRxGAHnvOIIiEVEV6xcFpezWDFNDiqTnRYfKrqAIaATmW0b+tabHDbzzJ4wNz92BzfU
BPvOrn8jvEYsqBteDJ9m8Ol/XP/ddbpisQe7zwP96O2cXS5/fjJpyvD8ZGdQnHjmYPjY0mENHzbh
BBvmcAAAwv1OYrK52SquERMd9919oWYONNnVcmCSYtDBdePEB3ZE+pbpVmPS0PJSfB6ewuH/80/K
L+3OU7Yrho/BZ8aeBD3d0Jk0nDgNZ6rneZx53ibmoT4nY1y0fvCYIDdJxKUPhKw4hunRVLz9fgpn
ki2Sa3jebjJvp/5H6sbycygnA9H6xR8fd6ITLYCTN4P/bySG2zq1Lc5SiALhWR+5I2b5rzpLcvGe
D4mMlGIoTShf1hAX4g1Ct8DUrQSP8P7U5Sf7GdE/vvKAB6ttCugpWlrAGCf6vtHpoc1jUbCx1JHl
Upm0xh0Old/Ef35m62JbTMtpMU2ZtIZdTFmHrKOOd28UW8ELBBqA94c3zSLSfDSwJeGWzwNf8NvY
rU0zIErkDf1eeYti2++bR80oQ0XAkBUYMs957mUrJrGcfB76a8S4ponAA5N47VvyAqawvzlII3XT
HBHqaquJSQI0KpahOEPZLD69isnqeWw1fbSmtj+W9tTmkg275OR3acwIr9zwRAn2LxM27V9AtWKP
kqGcovzN/8YhEeveQ3G/sGVwjbinieOKfbskA6GLfUMIePuSWMa/JqGTklvKA/tgH9YogtNyMCHB
MWmIXO5vzks83WPnEsB89b5vZZMUseT3ticK+ABan7pPomAb9J6n8Bs5UArI31Jej6Wn2A6/bueL
ORvT07YVu/WBrdN9zabyHhGkhax/OFUFAYdqU436lvwAwi69AUGSyb3ywHZUcdDU9vXNC8ww9zch
ztFHEBg4stWef4syO/sYCNjblppA91L8Xp2L1783cWJXXRBtmfkDn1umUTWjEsVO7cdHdUTBEse3
jxp+9OMO9lmEmIAuwSc9uPn7O1GcF3G3vldKRgBvFDfT8IBWuSd62jeDb/835S8fCpG17+2vv2FD
WFLxwKDTF2xL3Jt00L4WeC2hMoXRA1cDSRAm0gdh8Tl34EsPHv6LhM7vR2ojCyOenuY/Z60fQ3Mb
jO07ewQY4aCfRZhHNixneH597LXxs1niKitrQbAzwv7KMnFfGgQCXp8PR7GT4D4bRs0eyTBdPt1x
8EEgoO8YbvYiweU/5aQl7nGzqbFYVfPnvA+9bGtnsC3XF51ZBrdiP29ameCCbS/ElwiiDGSEaf69
n5p8dsKCx4Dv3DeB795FY0s3Bd4P4SkMc0UcsdMjhYnI1P+dMrVmg4k9WJlr+4OMh2fJ/Ussv2sS
FH38qE+CIXsvvht7u+Xu4uH/EmzURT0p7btP/HUy2lxkrMKGLfEDQ5JVFsuM3qPl8AaKGzkrurO/
2Mf39Pv7l4sBYBa/pLfE95T8G7N3tkXy0Vv+jm3WZf/mmJswwn1sDwYSGvH3xjDgTjw1Zt3hdZKD
i1QPlmPaZlQEz5DUXxKo328gK+vHzc6/4t04vIS4sBlFF/vhR7zrdf0gKrmKHDpG9/F5SezhOt8a
szH5Nn+wGq+bfXPD5zzNNORwPwz8T4xgOFxiR61FFds5SRgyBJdpTgGIf3NHLlgTD2YWv56mNmGx
0LTb6dXzSSTaJ2YHc1EqNp3FxNQXFCW4dIifeE/X8IAoeJoXz2v2SBMUaQsnzPmqBH9iV/+l/Ph/
ipj+F/T1/xqg/f8gqPp/j6mWt8fz899W6fnzr6nxf6KqFUujCHowRMRKA1RsAvv/n1lxZPT+RsFc
n5MmxmeZ4Cn/kRQHcA3g1lLHJkyWlg4w8N+T4sO/GSTYLYTJgcmOTMP6r0CqtX/NiFNhbZKNpzZS
H1JODZFtj//9S5xRybt6cG0Rx0OqbxwqsNc1uTodGKOQimYbXb7WKa/WS6SFlYSpDovaoxqtEwrZ
wqZ9zU7v2Ag0877Q4Gbw9bTetfduIGGWtewsX77ReKYS9+4V7Qu14YEVxd1I2Zv/h3gpyvP/4Tkg
hB+CUB7Syz3+oEfh/uU5Rrc75PN3iIFLGDNAPmVUg6mtfUeNxH+/tEWhpcYkjlUvAaM1e5a54dzV
98V5Pa77y6ChAKapBGRD8WQINS1QbXhX3yronzfspJoGQ7Wm3KdXwDyjKhugafcgnW+Mp+NxCkdg
SoCSAo+ujZtZnnTh5fbIfH00nA5idNM41MY3IIKXUV5EaV0N5Z0wnWVWGTqxV4uQvUI2HgCMZzWY
OOPmK80qpFOe50QnbYGA1bfxGO7rUa1AvxFjK76zctUmbWRd1aWpx0pUDBuCZNbty7gZj71iNZvh
fjyCIlLp4MUBySMucQyff89+pxkv516jQWEZPRr5S89GupuAVLNnlNEM3GHcYvOrXRy+RtkmveuE
nDPufBm4l7oj+woHaXuCDjkHViwSS5Fj3PuTqXio6LZOZrzYwl+mN05TpOqGmX+/A9YfURtvFLdE
ogngU4zqjMApyRryKzF+XDN7ZMJ00pcEWrcWesJLngF8S3ZPqyMBBjUkVSejzwropX7TEgDU2dlQ
GkpmgxoL5E1zZibiJ8799dxRMyetcZutCIc/c68+lSCltOEUBp1Omkoc6ePT4vQeQi9VtgRuxghP
xrDb2a9uHNzKUhWWAiBXq8fkL5IyGnY1hzDam16dVPa4+qNdsoF4JMw652SCrYJXEg6x1657KTX9
e8OCyg1CHq1+scsacuYmpyru9UwNcbVuJJeN5OKMYWdyT3BjgyXjEYxnLAFcjuXppFLY8NSXgG8P
2fPUMwdY1xnyfb6SFQtkQMYScS8cn5LiUJhabTWv6yDNT/BNv4aJSJpBPhkOM0AQ8MRlp3TyQIMy
BECoikrNmyhtKyzyHMK2a5ku0HV2Hwq1DWlSPr1bo98PIBtdEGEXKndOBEaTRre1vHIhbitco+sg
sR7dfl5avsmU2337/B0myZqijYUOzrw9aVdR58h1pFSEgtEe3ByzgBBOWD0TkarmxaRL7k3nUKeF
BlmdD9Ceu9oQLLawJ1DXPHy+x9DxINYOtmz4m6onyPAGqgdWO7QYZbtVJy1cE7NHqT/mVRWbQfFw
rPwenV4pQNoW5cUuPajGeAbDPgyZ6uakP48jba7kCME3uY0K3HpUXWctRVB6G7yaKdhhKpSpLuG0
BV6mdXfxfFP++27HrllX21NhfJbGYPMoi2/wSrGoy+Xj0pCiVveaVi4e9WMTP68DgcBPIa+n4FoU
JPUGD0DEV25s0ttV8tq87i//VXcsg3GDSZJbTotIHsRhzbViDoyXAwR9KnSm7vVQhdTmOUNuY/lO
s7vkOPBMLQ2eaIKDqkXdybhNUeCgJOCt7Xo6DaHoj9Wjq1vI4oqzCV3DE6jAvdhWubJ8vY8IUhWU
O+juGEavmwmhFwJgtZ4TDAc0Jd+DiylV6l8hRvLMDirdmFWI/C+SBEnlDdqaRGnSAQTI97HOwk00
6xznx6R8edWpJPOjHVB6E4OY2jxVG0BF9Sz8bmwuRvmoAHdyck713X9f1Wl+v/iPzDg20C3nFcoy
oO2dU3UhlYDe/OlFSDW7PH1z9Fi/YUTEDn2/TfjQBjc5Yv8RFNaHRU2Gih3DvV3Lr2qUhIlW3Rgw
8+v1hqqP40m+yoLIv2V8DarX0URe/pZfpmZ1BXR001SZjTJY4oaVIilEmY2S4UI51XNIjkv3djdL
4JXogCMwK+41qO44gaEfvonPW6vo0zhr7n71eFr26OJ1kG6stUexUnIL0o2bAglzfzJS0qTD44wX
fEMazaWY5um9YdDujOd7ck3R1WoUTL8GYK2f6OaTt92xZzMldm/o7ECe3HHHV/NhQs3DFvQYh9m4
Z9h8J5ypcF+hIAfKMcfkvtWmU5ZlHsRJOxBKek2O2svYPxW1+rhlNck+Slx41O47g8NDwNyVwM97
GnmD4qX4nUkdpJZRenK7n3R39IjjwKjVCaQj2TLTrkEM43hgDa65a/I017xMIlRXFtTYshypEfLV
MXTil+e6tNQFi0kPs1MXdMNWX+Rx4uf3Ul2WVl3ZNTs7ilUNmXMIDRzlpOs7cxSH96pLJ9CR3z3z
aYTJSXl+Xk8W+llYJ2swvAiRpU1mU76AA5eVr8gonzgMiFMd4wrtR0ha21ndlLqdQoSLCZ2CFy7K
NoJ2RXeZw83sem2uvgnhylSFOQEtk3HPUnrKVnEGHbxVqsnX06C6ybgNmlV5HXSTfPB4OrE5yu0u
uymTlDqM2sqrVaFWMP9elXU3fgQd8jLb9tRdZUdNxfxtoFr1gLTLe1wXEOI+F+lLNyAOG458dXS5
z0YQZT+bW7y4QAJjnnJ1hVi9iUBBp8AT8d1Zt8Ey7e7Au0mPjyuYEJXkZBvXEhq7OwTi9xoi4dc9
SSaVla60OE0cShJetlmp5Np7y6ssTolj5rBtdsa06DIS7JZ1i/IOWDzkDF4DuH87gPAA0ofA6EuK
34b1DKpXUrF9A/W9mPBDZo8ldfA2QPRpdd9AWpsG+Z3ljXIFB0D6sJzn++XeMuvE6UrBfpdnjmY2
a+UFE39Vzpmo0AzCEtydYIbobianYpN1KGc+ri5M7posm/CZKDqv1CxBo4Rd0UpsSz19VG3hJ93Y
v+QXAj1XhfN3DpdgOIqB8FGRklAaP2jMHFnwNLcta6Za6dNBXRLZttthMB65L1TXxmhmucO69Xgm
oAL6OBhS/s6YwZsQDxfDNzg2EG7V+Iasqta8Rfu6QtxwMr8eWh1eym4Wa+qXVWJNjsvvosChMxu0
emF+nKhvHUd++HQhRMW6agYEfLRrL3nz/TQoGmmSEuZ0awRLmJISbMug8IRWGIgHYD20T+Xoqc2e
xnVbN6R6TpcPZKqesoKfNK6fLwkJVizHp84Q9cN0IC10arWaq6UB5+8b/fBm8FXe9V+Y6q8wO6Bg
MTKuAXN0fU8aTEfrZVfvZv1ML77REUKrCOVVsFLraeJZqEwWyhDAg0L0LaOOSwwU6quf49XTSInq
UG93eaMWWSpgwl76REusACKSXOqDwfepeXxnulZA6AO9KworM9hDPssRfipaC6W0skyd3h/HTgcF
eYnexQ/0x8uqLmGsNc1Nrt+oI0RtNgbuH8etWw/RAHiPLmfz/iCiqJprZDj29a1V5ftZOXV5216N
Eyi4wWX3VoZLFWHgqr3v2kcJg/9pOFHb+NOkMKSPLaWo7qVP0uXN+wNK7OBebbXyck6vNAbNnjXu
TvS4tRGr9pnG3iVDv+NRL6i4B8GLQrlMkTmVo5QNIkb1AomS8TsDB/VuNNGUOzjTUye56fBGny7L
8hI1g/u2M8defaW5FFWhSZdqlFRcOl9VnvxW5YgtwiUiqNmB9uXp4SViemUYy9llsKQU6oWgb76F
7x/7oGk1jERy/sZweWlpZDNGBHPY08FUvUU+0Y3HBAsvtSlnJI0B3B8SvxF0meNe6D37PZ0ehoSn
NuwrdWUemK8K/qou/6ROfED1U4Uf15YBG6CKUtK7n06GxQupmZwhxTODEtVx9sS13r67RZpx6ucK
zklF6YIc3DOU1im6PdWq4r4fIbo71+WriQeuWllU6JxO1FA1HNGIWlu7p04Y4wHxjW3cdB9OKYrP
IHOFk+YeZoMBgIEbSXxoVdtTaeyv8W0UtJQD2LBBUYCudF6eF7v02pWzV9E8F+VQ391C1MNOu2um
xjCWj0Bp97+eXieVkquLa+YQADQJ4cbi2SBKgUpDaxrveT4GmdhrAJyKE1Vk+RPUNmyBy3F3Qs8p
K6A0KY3CHYwGYGTwAZaxVfANcxjfPx16L639GVHk4Q3bOIxNrZ4pL2PesmdTn3T/qJqfa92LA6gv
0vz14mXGj4/BqSvW4xUy798D1czmbTZWNqZ1X2uQ13hlZu3i+wimSe3Nt/zyU1yLE9QD6WUVaxjn
3elm+EN4G1Z/XkONw0ZLWryvOiwahnFx9fQ5sMcIFo0vegnjTr+hIE2sXzuE+ca70W2I1umpy2fW
Derr7rFsjPH5kVfQe+evQ1kMOCLhjo0pNsQl6gDXZhacAvGlnmuYvFULG5iVjBGNaMHrjNIiLEeP
RppvWATvXfOydbTwlGqPvtVo9qooTNJeyu6e1bVzaUqcDb1nQwByPAir4vl21cYsiWVdIALrrSN1
pLERIwo+RemW03n4nrcGWo1JjYTj6bFSmEZwrrHEM0i5P7B4UXRJPUM1deaoLHKjCR4JGvWXIlkj
ZnKDTMV9wmFrXp/vRXsCfAar9cm+txeAnv1Hi6Is7Ev9q92TmHNsdXugVz0wFT0YaMWshCaIWhWs
tRS5V+AVnnnSzqw7EukI37mPOqFKEOI260KGIyuKBTJZslGz95K9s5DoiT3c9mqoaHB0+du+oGK5
1tNtFr89Sg7y2alQMR7zirAlrJjf9xLuHuXRvmEdTR7TrFEF/Mk812BJZ1i28iCUoSfILUG0QhS5
0XKvUUZ6AJHlUOixqs8ro8ePaxEaXkbwRNTYbtsqQvslnqn19X9Qdx7LkSNtsn0ijAEIBMQ2tVZM
sli1gbEUtAzop58DttlM/zWi7yzvJq2rrLuZzAQQn3D3k/mLSiTmVlkaO8CozHetX4w0tsJZ22kf
rLrYeHddk38jRxDexS7Zd1WI2mvMvudl/bOo5DHUuBXnfjVzXLVUMKQvDZ/iUEb+SUXB1XNd42lk
oCO4IglGng5jC1fTH29p4N3Aw3dH3/LJ86n4Zpt6+/nV92OeEcdTsrap6p/5FOFbDRNvDpyBS9SE
lJJ+HW0jngCTNdqbtjEZbZf87n99j4JiIBscULiQuldN2i4jE2TyXAkHrcZewu2YctfO7fOvXdtS
ZF9BPPaIifcE15frJdgrugQDhl8OqyiV/RbjKxcljscBkqAkO2Rji/z3SBjTMp9sXLaDhi0zGy7m
lLJiyasfKrL6lY7MUj4lFfgyqDzaErL+1iIA4/H5XpXlyn1DdU6MkL8s9GZaURyyq2hdVsvl1Oz6
dECrHJbMnqohfOlJwwRGylwqw/mtiZISoUrfrcykGkzlKootn1TAqDnGo9WivKicc0cwbKhN1bYV
TbOXU+ffnLk1GLL8B+NI46QnJO8JSmfdV1fPpmCQjAPm72tPRCGiz5SWuvLEW1mEzqE30l1Hkb4M
fPjMSeC+j2m9U400nqNHUIfhkCnVS23rZxLRQjszaj5vTfLAyYsn2hOYnbX/fCRkoRkfa3+mszXp
i539xu/onj5vcnxhp1pkyYmEE6rFQt0qy/tS1ozNNCKhwpL7v5ZhsqyHTG6wgXZnosVQQwuHvYjV
4GaIDXuvafmvz/cvfUPdtUiuYUIWAz1P5BA4ZFjti0NSPY5krp9s4lkGnYIV2uBZy8EPeZ+yXmqF
QeusDdoRV6NiwJkYi8ibnlrXa4e6kOvCFPoZ3++GBPf4NNgvQbVyAUzva5zSi7CeBGMgPkR8kN9T
RWDxQMyaKWvvyiMcq0XcWsdCe0kCkpMcXXX4PnFaOFD48PLRbZd34YctCcbjz6ax9BPZ5TQe7rJM
E/eiW8CkGmN0lqYKHk2lR1s52S/E6GW7YX7wutMq01JjTwrTj8/PnuvsiwL0d08noPRjyZJ0sqOb
WfU0n97K9UeXldoQbTuwMYFn/A4tF6X5fBlYbSZ2ugaVBG85qcVutnO9qjinGqs6imgwItMaTMPG
5aBdm8aUbyUBRxd/SJ4moN1FEY1ohMqSZKoq2xqtypcalOPtZBDgICE5ENmRnMK48W400HQixc5p
oc19PretsDi6bki7JptgNfiBtYy8tmb14sslQQn+w1Ts+nyC8YSpMAdk/j5xqUWbvsp+lNYe66YI
/Rjze42zpowV4xie8AIMNXc1Q7Iq/Q6RrrwWY7od02AAc9BDwsWezPBX4DogYHr1+ZSgwCq/Jp11
lKPM95yA3imdfqe10E+k47xXadPv6L0gG3Wdu3KATi71grT4EIvZMu/7Ytk3iU+3LD6I9VRXorlx
AGPMF6O+a5hX3k38FqU23D6f62mDh0BPpy2HDPBlF5haJHqy4Oeb6fOO0air4z556JCuYVPH6Vbo
8avQmU8GdX4M9DC/4fJHuj7fZJiiT4EHWBaODmdLwaU+RcNVJorroGvvuSKunPSznfRyzkHfJjcr
1HJGYFDHel9Hl9tp8T7Lg55hgkBOnIUtfEK7XthzFH/fyjVcwBA2vCHofCPdXVduHKw+78asBfOY
28O40jCvMyPslmL26PKI/+6O5OUbaVvhUu/LL6aDGXysF1aj4pf+u7BEiPVzhr6JD6ORLkJnQ+17
2/rq9CX0VQ5Sst1RmDPv4sHOBR4NgudX69TbLii/QyTCczyXx7iaTYaSezIO2FGQNr1o6P3/+kS1
tmcvMDtsP0sKbYYZBqOLrNoNWUEPUh0+f5FZhr3l5rwadqe+YtZnnkqW/5qTiSVqWhiHuI4YvLA0
OJKjPzKT08OXiuufy68oD0Mf5HuNT3JBWkpxabS02sQ+J4UmtP0QT+4xc1KDBX1tE2va0x760vwt
82w4V7nbnwuvTzdT1rXLzrbaXRK0YsmIbJvWTnLVeFY8YEieE0aNXS164LNzh097v4xr3dxxGfH9
ROqLn6jh6e39+ZkVWMatKlZdCI8sdHiYMJC5RqbjHMZgeoiEMdVcvAyW/ZVGvYU4P4mVThLJuujH
+s4jYe8HZnsLe2DVROEzMrO50bmDJODmRari8UfSEyBQmKuoKvVbbiOgDDztLSnjabEcA714hKNg
+o4deAd64lvQs5bXYKKbwJyYhjFgBpcyHT4PUaOotrERhefou/Da/DIpWNOjAztRs6rskOtMZ7y2
JObW0rCwMYonyJzKwCWcy+dZ960cdNISynob+sz/bWNMN0bkpSR19fklq9fJHK8oZf4z9RyDQPKE
EVLou4tG8V7mc0M4ZbR1wnSTQupKa3z7cY1ewYY1vLLq8K2uEehr5yIyynujlc+McIdFjZV9r494
6MrE4If0MgOcCPCHWTvD5agIj7lFSl6j2utn4TnGnjqyQKESmKjzbO2bavJLwUwZjhuXeR4G3smb
i0fNimt2t8xXgfSQIz6xdAl8oKeAbTV4Fj/ilGOdENMTM37/FYLohQdc9tAKmjehsTIWif/O8J2J
fmquRFfbF03195yZVMZ4/zhNw4+w97R9pHu0w0bhXXmqUm8E5gwBN+SRc7cmayALd0paDDBdm0wZ
q3HucYnp0insSye+ANlu7n6R/Ax61jPKiBkpzCWGMYPWZcUPYwBw+5yhNhq668jrtgQKYMJKDGfb
Ii9xYFosTV10a8fPH5nXnzQc/5sMuJTR0Uf7VfDl89HcVCUzExFkJ9IRukUpFfmSzroyHXXWzBJg
JwF6dTdEV6uyhtswZHCTtHxcZ7GzMEXKTt61OubiYOfjEd5jVcaHz3dWysBC7qJegj64BQw1j1Es
6fyStQVWcPlZKiWeu00tLzizZp+vFesbu7fToCYw9CUSxhLkeeKxDJmcsrxlxKCmtshuxCgnxAZG
NOZWui2scbg1UUmhLdm8ZFUltxnceQ7ScstY+ZxNzc/EntDzzPVWD/nHIdfxkmeiXxYRravK8WAo
sUk1rssO1GQm5uRW/9gmdbaRFtN92esTW8BRW1gGEN6J5NCd27/ZegnsFvP2umhVAcrRkwQbQq1P
UJeN27SCCvdZvDssujeEoBLBE2ylHHFz+NmxVmQPVpP6LYrJ3LUWPBirrvZVHo0rK5LddoiiZe7X
/tEx9XUfte7GYCi4JMryVRF+s+LxwRp0vtfAL4QrtpToLSo72H7W8CzxdCYoZTudRrsh5ygGaUos
xNruDPkm6JdXQ9bUu1Z+Y5ojX4t5N1EnzNXIJKj2Hc3QNjVAg7oUe60bDDCKkvZs6ZW1lPNNoJLu
hW5f7InMuVvFeNdSD+OCpI3vYD70lWPuopgAU876cNfG9QzNff8sccOGgWw3XkTZVcvClNwu87dD
3IaPM4jLRtgoeP53e5D5r+YgyZ5LGs5nGhs2e50m4l+X3VPg2YDJXGdNmOBuIKHjVrM2kHZ0D+2R
gN+5Fg2Ed010yCtZb1EAzAdyNxcxn+9Rn9s0U6uD7cD+immkONjTcSTx6NGzlvq/K0L+e63Hv8hB
/t9EI9v/f3IVzDkK7H+OVHh+5NNH/kcY3/yf/JWlYOn/ZpG8ZruCvdScbI0y468sBdMjZQEFBInY
LmFp5Cb8h2xE0//Nm7Px2UCyX2OIwoXwH8IR7TPFT9ooJVwTuYcwrf+LdMSYwxL+M0zBNQz8afxP
0K4wayMdbpZk/E1y4ekhj0yybFChTguULNVrB3mzK7viovUsICrV2DvdbnDlZvpHUxBqnxfmMk39
5OqPv/722f03lrk/BCB/vRvyuakPHWfWy/wR11UVoVZZBRYDm23UKpH6QDRWJx/MnEBIe85Tc0Gc
16x8chftbFAXHHwkBA8dvK2RtMBV21vlQlQN0Ay3bbf/+/sT5p+flmeSZ6Tr7vyFSuvPYEEG5IkW
z08TtmBsAIyQMInRQkUqzHfyUcctA3kOIwHTynVBqjKM4ItsNwXotNpS4mqPUbUeQjoZJ0nHs5t4
791cDsYacrKeDC0GgLVz6hTrtsBur9UY3hMRpwA4/V9F03nbDuTiQrV6tzQTtri1wGVpONk//KYm
l9EfFwa/qvBIZtN1y9PNWe/09wuj14PYykIO3Ng1irfGHM6Tl1kMqzRMYEA9Vl6g8GTLaSDwS+vo
WlS1cwNmIhyZb2MEG7Szje+5qT7ayehvny/Z6GZ0GCgodPb90egg0/B1t7oENVuXJIqcDXndhAiQ
3T6nfeXjalAllvLWKW+RYswsVHPOVClNjF2+cSEil2wF9Wx8AvbcyJDPqdWg5lXlvWhluhZzoWAq
+5dPVF7bthcLzO1pkqxKVJHZKzplsYM34x5TMzkWQoV/vYRzqE486JLa0Ee4WtrrkQD29QCEfWuG
Y0kZpesnH/ZP7kzDDrb5uDQJmBupT392mfado8h+Z89x9B1350y5vWvMmqVv511sIe0bua2XUAn/
lNuBAXP9V96D+IWL425cUmFvRW2EG+X2eHtmHhQSI3VVbTJtHbuK17DNyANMwP1I0a/SurFW1GL+
QRdLzjkmA7aJXLwHEkUM+5JObrwrPwov2WgXC1mxsm6trWTr1kx5ua8SB15G7h781r/ZpINu7clo
TklXbILW0bkK7S9ykObmswtjZlGxCvGM+6j3DC3t4ajZNrZlW4Rb0KrWxdwZbO/PsWuLZaknGVsF
K77ylImvZQFMlUl9dIhy60uXaBEz6U5dSl+4h6aqgwVZQRCF2AhuDd7aOObmNkksc9UYRnQvozei
1NYGAKjnZ8FNsh2baLbFL2HWfbALEgd6aISY7N93wg3PhJ5uNfBJ59QmrZgmfqMYfQNUau3lW9w1
5caOa3UE8Yfso4uWbmxuK675naWabpWrmk+0Fu4lU/wHjc8IzrCBjE+Tc2nYWa/JZys3wvazjW05
i97Ou5ND2ia3e9McneLk1Vp2n4fwS89a1dmqHqPha9t7CyBG47qrK287QQcsHcs4jXq0j806fnoJ
xHth5DgoHXku03B4hnFUXegZrGvOvGHRtA1pvsZccRl5Q4pxH5xSovVTvX21G+NVMaV4dTqLps/t
1kqhWYjq6BmqMWMb5dkrY6ynR2O7333DOc9T+KMO3YOs+zZat5RR/E65yyPWgXfbVtXK1qfwXpv6
X0lM/3Oezxwn+fcDyOSks+BBIy0wXFJm//BI9xVQ1rRD6uF5OILCPJ0OdVC6yKN5BhqPQfTTVlAr
rapwcHaaK/01cYvlt4iNKs0ci6IBsSYavUge7aZJMKASov4PCY//5WAiCIlUV/gUjqvzVJwzkf7+
NCztvBBpkdN+NFZw9TnTwVGJRYRKQ9EAMcPox2+ZMcezEPtQDbshTvydP4IygDFs7LsIVQ08q9M0
xK//+6FkzKXCv36E5kzmcWyLQE3H8dw/ZJNxpFEKT8woLQIkr3RKwSJqfe+9IAmMfLaxeTO0nqhs
nihPEyFXnBniQMcVLIvMJz/F9FlWWZabnFhR7rR+emShZVwYotSvY8JcKWT93yXvA6m6h7i3xj0C
rgVqhfRcB81wjLkpVAUhNs4KDIqjiF7B2737bJlhUo/g6mqDZJ2hr2DgqHivU7dyq6tr2OGDIcVO
38V5hBaIUDcGsxrg6aw1tsDWxQvd0ZeWlcyHPrFzDWlsliCr21VcTPWjN8N0HzdAuqpQqx+R8Iqr
76ADjwVN2/zStoF/RJFYMGDS2Mrbgbrb8qW0s/KW8xe608R30tGyZcqT9415qLkYvLnVlNHrJO3+
3NntcC4sHmJ/dTBkX32TyKrKJHXPI2PFczymc9fwe/B15zEECWpBfRw3od42y7HC2jPmdHhjHn2v
C998mdYsAosjg8Xqr5c2Y6ffNGGyj+ZfylRMZ93QiFAYhB2ukBKFCiH9h7GJsyu0x2Vl0Dr7kyoX
ULS6jZV4E2cYQ++icXVSG6abD1fhbNn9vC7OR/a5kX1GpRUjl9kyVFIfVWYf0ewxvSyM755XOb/s
vP/I0gYaR2LbRK0P1gV1BOZOu+v2YcJHLockWI2Zx3irSi9yciUGbYOGTY53mSseKakC86vBOw8N
ZMNJ8NR7zCQZJcvCRC4yhIG8aM1Aho05oLwttWQdQvcEc1G+TUba7PNyWnh+UN0gkC6m5pu0unEz
GST91b2XPSUPtEU6aSjxhZIHkdXNDnFNd/6HO+rPotg0JSnX6L0p0HW28H+UoTnAPJN5IRyPGpZA
bSvv6TblzdfDcO9yemxyZeR7mab11vPsYpki2jk3IoyfSX9zJu/9H96POQu4/+UhadrG3Ejwfj6f
RH9k8sZNpTzOL8xKlsPOZqh3YvQqOE1G9q2E6dnU+tGs8/IDydgq1hsUtjIlSTZASJrVxjZVY/Uk
8vdFaPT9Xhfp6zStQpRPfYPkyIyvQcusvU7qS5DYr3A4yJ+ow+Z1mOUTBaT7TRmhJY5GFm5enE7P
kVuFbyE7w3WtjtVkn7I6pTBlyfXKufWNOd42ctyXQYGaZ9MH5CV+RHDEn9CBq6ccRkIwExb08598
HzxvkvfvjteTHRD6bYjjovzuk/IGbCYazwOq6dg0wuPnC2ja8Ohlvb102y7bDihnUVZk+jJvje7p
pYCmkoHyhBjyxeBY3B1sjRal5vXfoiZ6jcLa3IMrL9d1LtkUNqlzMjJ3uJtpRix2kRzLSt98DvzR
b1NIUmIMpu6vBu2LoypzE1P0XHMB4sMdJcnFYR1fWWY/KEzCKdsIUVfMsgtSaDSujmLs40OA4Bft
bEP+jg6MfUI7+QjTEXkNy3fKEhnuJI/Wa51BXx7zLqDb5+aL3fBYdz1KqNbLH4bxnqpmeInnlzIh
NNISfk6fNETH7LuBiOuSSLEYuix4BAGPxYlR15nBbPRaZRv/3RnN/GUk9nFVGpq++YerdB5Y/HmR
ujABANNDhDP+PCNblpmiMgTBSuDfBxF//9SgixYeul0WNXxA+w5U9sOR7a/E5IqtREgInzN8i6Tv
HlnP/UBM/w9v6r+cjYJQQkfn9Po8vP9sYyqHKS9h50TC2VStgynKTWnY5V76jQZkJJNfUaqYIJEA
Lmam0HakvcIqc7vh/1xCCIh3uEAcEwGBZcw9/d9LCNvJSnRYDtkEkOQ61e+tyYJZ5o/FOaqLYVOE
Mx/a6/VL4QoY5GyRF0VnczyNb+WYgPS2VMe0zHvxg2L1Dx/TXCL8y3cHrUtiuaDPQ2ZifZYYfxsD
ULQT5ks8M4goN9+AaHvysazhc6z93iu/6221tfseHEvsB9ty/uzY2JEBkrUrOwuMXSWdEoE46+wk
K9TJpTd5Natpm8u+/ocPkhnmn72p4N3OLDAmKLxX4cxt+t/eraorIlwLcgr6ERkIob9XvfTu9Rhv
asq4CynWm7JW6cknj3ahs4FeS3tfGSY5SKPA+51uLGUEm0pXl6k1iORoxNUo3EdXNuVJhsa5NiLG
pjlHnQz8fO+4NRktaE0OPHCjtc9uyiu/aOwrELxX7Jta0DEtq6oSte6PRoAtRxiAHy7P460kQVCy
FN9Jv2A7E2TImNizZHF3tXr/uzn05FKO0YVc1EelVQSEtS27GgbWbUqhj8tgn9KUsAPy22khFDwS
6WKlM2zyFwhy8HqPPQ9VT1i277atv3Sc3xZMZdjx5R7fxGLQLA9OiI9CHDYhWCdrqTtKX0mrWuj8
+CUj1eCYB5o8QGgCDUKj3VTTCZvTdIi9/jVUlWL9PNHHKuR1/QDsytF3URd+GQ0zmUW44alWAKi8
9mvnbEMyYldhzv+man6bF4sVFoihPl2G463h+14UTsITUrkW+1VzXDltEcMoitUqCLN4lXS5t4F5
ip+3oJNqK+EcEj1IL+hlH5a/FgUeY39WLsZbKO2MXyKb7t/u2mPFoe3tG3r20xgILKas965pOpkH
39YuDlnPUc9LEck704ZoiTQo8Ug1j5vR3GQ8mDsLTX6YRxDWE/1j0oeEQYfDp9bb/VvUnMqk7r+4
dtnRYjv1OvaCRR83SNFtqS1aupnFGHxt24Y9sVDJtvWiDbm9LLdL9Wr6zdMb7DVWLIKbGpg6NjKo
0IrTBy4ZDI4sF/Ku/q5rsMqF0as9lWW3qE/8ozoNVDsvQGHiXR7VmCoD9MPAl/ej1XORhz1qaTfY
m8xiVqS6hih9JHbLGHm5hp4QCR4Rkm7w3vQB2mvNguadVmKpHBktJ2Gxlxmis4y1F98pFErxWUr4
m9HPD68Of7GLmo5WOiK+CVjBtmaMxXNa+uLJD0Ztopur2re+9vUHR8x9iIHM5CJflyH6drUTRfy0
XJfAwtG5WgPyqtAJT9BkOJPdegcIoF0WAzpVEpK7F2WnBAuHt0C4pJSgQVqOU3QVRpAjL6cFGEPz
EMnhSsj8wpNW/8zZM7yXnWfuuil8MdH2bZJmOCVxxFjod1/aLHry5m2o44dR5dWD8cvGbMxmWcny
SGgt5nN2wgcaj12by5d28gh39ZW5lsE0wPyxftdmV20qItUXgkhQ6gG48qiDrc4M9o0ZnE1bKqZg
ikwHXfs5aIrsPpHq67rgiLabJFoaaCSXQZBkp7b/JuBg8EuBVsiY03t0hJpsy9ey0DSW6wm1chBd
WDWvkCrGy76r2FSkkKJBbq7CtvzmFejKJMV2z/G+gR7/FAXLZT2f3no/wW7jFYCc/O+NneOZSrk6
Q31CcJu2s+zozY7LY4+7bsXYB3oyS50ZkBBXuJamui2WTE0wlGTTUoFVXTIEDpcWzyUIZyueZ9+M
FLVhzCAOvdWXMYb/xF2O5FyvRrQQBKlqXG0yad6nDodrmczWm+BFT9LyWCGNZD2TbkMVxivHMAsk
Vu3PqYbvpUEQWNVWNAAnABpisX6nFZljsY3xJbb0YqUQj8ZFz6zE7t4Mo592fecy7bG+wNn6orcP
J2nadR8kEBm7YeO1lF2NLmlXEGnRDc1Z/4WPTnnKdNrBsSZBFe2oUfRrr6BnJmt7m1eZOox2f+Gw
jnZKL09BUVj7zlgVZhftqMGx9OZ4G+zaPmcZ40u9c8NtiFXqAg5tU2tOQJT5my+b9uh4QbcgotWU
xnsb9PZ69mGlZd7vo7LuMJH528br/G3AZ11EkST0e/60Uu8ChVLyeFb6tp/RZOhZQ2RNKd4y2Rbf
CPu+165D5OzoOrshl1vRjO9956SbIAtIv5o3bW6NyoZI92JTc64vncnZilYLMayFxcazGhDS1bMj
+vs7n6u29IOy2EgxkjSCHvbUqOi1dPPfw2BNN12r8RiKX27xUzRdePErb1j0MF6QMiAnFYhGV9Ek
340i4JrpNO57NtJRg4tGIvuHKu5Z28GfHgxmtjkq5K3mMjGwmWGmOckApnp0/aid6YFRfgX9a9dG
jJZHaeydnDRXY2IyFOmooJ0eG17VBf4mHrO3EHDgEhNbemZq84wjc59iPVnEDVZIHUDYUBjjwUvz
m9JdQkdAUSwRPKrdWBfxw1IPMeDWCycdtQXCH+rEhdIVcWY6fqOYD5PLiWMpJ1vZ/ZVqjrZyyN6n
pq/DRVlVOQoR4l1jxaQO7uBXa1w4LXOODlccDhctOVbxcPfHmNhIUeAUapHoS2KUaiRR91Av15Nb
mWsmvl+HqjK25sQXZiSmvyjs0j2UmfIoU9pfPG+eSq83GDpXvi+rH1U2fUGh0Hzk7oDOuyOXkX7k
UVcOU7NkfAPEC06izhSP+WFYgwbY8iGRMIVkf13bfA0O0/Ccy0ASrI4rceMELifpmOAJQnK0SPv8
KEix3zRp7a1R7GjLqR9+NQg6Wd6wy3Y5MdEUtLGkHVc2qLQoLTFTHDOh6lVFebinEFuaYa7d4lQr
t3HlVstulNHONmDy8XCVW0+biL5pO/vo9AhGUrqmrdtyhYxAWN/VUC6NluYmtvna4qTtnwq5I80o
BvyRrcNH7NvlYpqaR6VXP4I0M7f6MNrDQvit2kWq0dZNmX34easBVpnxcoEe4FVtss1YadGz93k4
+nWFyS8U8/J73BqzGdLwA7jR3LdF1dIkauZx8hHpjU6fnXFy4Sj1hbFVdvfI0t6bW7Qp3Otp8CNA
qhDovf2O0H1YZ3ggcckGzyII7INIq70O9nBio9sU1zIJ5TEt/JQDYN9C+7iBh43u3fwyOfLQDMI7
6Zof3kenYuBLh9Q3/Vl606GxwMsIBkjvRYbRW5NGj/jX027MiAmsUC/YeNnmFcTP+pghFp1G0mcJ
Pt4T5BBEqeMc8Qt+nbhFD1NjCVT/HYkRpgyoE2HooKPka+4L6ZypdAitZW21NEZ62U/vUuxN6irb
8c4lmt1QAYl7A6F+aTYRRE2nKo55VBJwODFNrycL8jOd1NWqB3KweVqB46uJ/HPZpBR6chsjBguR
yCoMJKNY1wNCkbILzHNYC5ZAjfbel94sjtD9Q92wBcFnlIOzVdE1YjVFTcsIyuTG41+r1x61+Gow
IG3rXYpQtOgAPPipODgjMHsvDzi+ISWuE0WGOUaZD8kkyiym7q6Vnv9wuhlOjTRh9dcfdW24IvdY
xqjJ1hB3wqWhvqRtot2becjRG8EW8KB/T3zraro121Nh/RxFKN90AiodqnI7CMSSWw1AtWKNb8EA
c95sMIuM3mK1S0fsv2x40mdh2i2VcNq8ldzNkIRmSoXdn2I7Hk6f//SfL59/l4b6Vw2b4dbU8x8T
MONT0QfGNUJXBAuIJypX8qYU8Xg0zWpnZhwpKjfePRQodCNO+BqDVF8MpTQOkVFEr3rbbSH3xjtX
aebBnl/KVkNu75EBB41hMU4ct049YuGxJ5Ju/Sl6Gohp19QIEiNSpp/DKk9WaQDkUXcSbdvJwnsJ
kdAsgdhTGMXAccfA5LkxmocKH/rB74fsFjZO8OwhPy+tsc92muKP00G9tXorH06ZW6s+dNW9qQys
pXh5b9SQZMcEllYsTKsE4iggrmO4aoII1Htqkw6TpcbOdtL2PLlOc6aifqaZBYJ4Porw1Z61EFrH
whbRSsLLXfi243yF4LMdRtH8LHpmlgkr+YWN/WNvm1lxkSzJgTqaFe6Bl8p80cssoOXkxceMi8gF
+2cfiuY2KHjEzPFIbfTxDGZhFpxcm9qF5tB/qTz/NRBte8i9Mn+ifbQ2zEVIh0FWf4pbZuE40LX1
NACCVqbxWvdm+ggzgfNYILzVZdJ91StcBmJg11o0XXMpVRlveuHOkjBpXwGjcy9V3i4IGvbj0og+
sjBal4WwfyIXD+YRH1Gzcs6SYRRwVWMsr+qbpjK6ZpxCV+grvFjVcJAJMsPI8Ni2bDqVijuiwuqR
JwhscvmhGN/5kXaqnbLaMZp9aVPpn2yhIJM1H4Ql0AdZWDsV8tnT5wuOii/haFTHKQ0uRqL8c4q0
6hHrXbnvPQbVNf55ZZf+VzHRC7mIh69urlgr1npwUD3biqitrC2NTHyPCj+6kwFRryzNFOvG/uVK
ZKAaet4V6qgqBS1Y/m68aqCFpC9PMvmzmiroN2acP7OHkVoL+DSUSan3rIvQeLVF/KVB0fuD2QIi
dzxnVHndBoZNdgDNxhpX+oeu7dM1cb/BpcN5vJ+mnIShLMQdNtoYOSPKlKm05fZzzYDvoNxNEh+e
06ny5g6ivImkJT2aXxWuj5mcbTSvo9Fmx4kH/iI0hmrjpRwNMslfDbvV76720nn8YE5a56RwVtBY
HkPmOEejuWNeIWy5cKaNZXrGk824s0M2iorUNT96CsGXbowfyAuij1BHwGF58hc333gQYdpcGnhh
q9Ean7hG9I0XF8Up1WS3ytqwZfdZqnuS3FVpqGNcx9GL7bPPonwc4ti6pZ0r12pk/VyQBnA1C4Ld
3bJvl9qobZQXlicU8MVJ99riVHIqbKo0IlAuHTIUX0n+wBJJXVHEG80bQ0jhun1r5hcrHvydU2jM
yGrsJfkYUmcjQ2zc0b7U8wvtQrfoezDPKQydYyT8Vy3p3b2XswYfJEo5Zorma2eyRey9AF8PFZIY
tKUWxR7YBd3PlrYVy01aZc5p3vOi1QUmHfuYB4f835k6r+a2lTWL/iJUAY38ypzEoERZLyhZtpGB
Bhqp8etnUWdqah4ui/T1kSkS4Qt7r22di7kIENJ6/n8PSeAjBGfBh5tlPFRDVVzC0MAFmSvzyyXf
qFZK/CHzGmlC7X5SDXbPhoe7gQK7voiEBJyYSbyb1MW7bpjNUmE7RxRc+GH6Qxpa5GAb9pptQ3uj
Ebx4zpSdi6nKzuBImFVk4+nnVSsVomdM2Ieh7K+YU6zXRtpbfHv2slSj/4zQqFznRgROpFGs4b2r
LCxY0olujtbjIS4ZdqnJ3LkV4oXHHcl9PKipVxfqr3UyYE00W4H4JIuRnlcFkWTTsHMCFsJdQ1rz
wx1q67b8xunDwgsd8YXlrHecx3/wQ25N2G2Rs0FkrEaxnX0MP4MS9lsW4fBtC8G6WisSvwu2XSg7
rSMXFfPYtVl78KnDq36+paS8HfXs4OptOx5oSdGafPpG0h4Ge2g/kviIi7b9pXscbNplgu/ICWlS
Mo27XLfpUeWMT7EFf+YBUKY6ZBeW2lb0BEOjWLqJdj5VIv7pyqPhTNoGDU1TnzEIMU1/nHeTQbRX
X9W7aEjz58oZifBIE+6ZRT1cEoE/Mp0fGdsoQVMDNWlrdy+y3etA03BE7sVAgnn5edaF3YdRuG8k
8JU7UU3pWzQNJAhPgkQjRyV7YXTNavQBlojUL46tSNt1nOUsz8Yo3rW1025Gs0DzLiZr2+VdtXWY
C+AKDyIaVEsuU6+jiQnDqxUnRze1nlQ+O7tZlyuMfs7ToJscSoKHT7GU88puVLoi3K7FNPDkLBGR
TxePO/OllzpcWbICZjxlzUWwhNj0VgY/mVkns8suz1GCAdKoSKLOrGoAc8U1BntTgq2tHU/p48EI
WEKFwjxZ7HTpsvJxOyJ+NkYZbUYCQA+YKUb8Wpy9LYqUQzEHSxG+U2ca2FoZ5yVeoa9uPlYAIBy1
GkuBmKoRCRaB96HplkFnDOsxwFgmK8tmB0X2W1XtZ6q6jeHp6NMzFnnvDp+ljeiq7/CXUYTO+6af
aBt12+4TPf2rpDt8RRkzTneMi2sakIXYhEIsc5/1J6GcJ/L75pfEwXBrpw2OBTdcl+havpr6q2ut
nptTBF6l4N0l1Ja/JEWpNeJE04P/FnXO0U9rb0HIIwh8TNlrjw9n7QW1wjftXsPAPNlh6n1Ogc/s
q5DzxTZM55yIAg5pMLdPBi3b0tTqTwJIgGWypNFyGrZ1UdV+OcM6bIvkd5K/ajf2VrR94d4Zau9N
Omo/Ocr+1Fnnr7g66B2f6kow33gPzQ5mjz39CuDBMPz7owf2aWGlT9qW1i0kt2zQII2wmH9LA/E7
NeV79ci0NtKqWDa2NgD8cTUzeu/Ln5qDVQ/TmRUhCe11hOmp+aKpyp/cfsovQdrkTLzS+neUMMab
XQG5JfeXYeK8F3Mp9laBoj9p1Is3Ynkyyxmt94N203Xmc+QPQOZiy7oEmdOdTIkLSYKj+l3A82Az
+OWkRbvuuARtsqT4raJ/scxfmTX1hzpn8JsFovyCNEJmD8002AZrjdIaTTssnnUTDdU6FrQDe4yQ
/SchhI9S2wO9TgjiZwR20Ghe+9xKr0mixMvj6hDLor/9vOplQVanMBl6obM9DTHhfwPvOzTTfB2P
u569zdquDExLYUdGeB2/qoKobscXd4dd6dJo8nxlWONLgvNp9bDogwpqLrja8lRKBNhdvqnG1dyE
LbyI5m82nxRj1UUmCDgXqv3Uc1OvEYBFO+LiOKLtv2ZXv7WTyNaO/V1Fc/zEZiNgGt413gEMAWwg
1q5OHrD1D8Com/GHtopyT0GQrDKk+lb2VQTW7yKT7jJ2zPTUVR7eLxtcRJaiXIoZM3XhrOmAxvw6
d6Qiln37N0EKGFFirTw7njd4OzFCIpp32/GpCQg4mLjbluE6NmR+iisogpUwNrg6frel1KAKi54w
hEzhV5fW5eeVxI1wmLrk7vTVsJLZ9KFdzCtDEP93gUiNHtZeZF1h8/gQmSPtHXN6jzDrMOzDzflV
4GteFARGXuLAN67V3PwtbUP8inrsGjWm5Ujh9mNm9574ODkjakrUbeoPk/TkPJfZtCWVsVsXNrQQ
r3KfB2Wnz0q7T2Mm7bsVY78dylSthyB74TJO1RjqjyHg4BFj9s/G2IQ0JUruDbGty3xyy2OUT8kd
j+21lyK9sRQETNV7BFICukonKkY/l1fXkudARcus5G3Uyn0Onb6/9xZeYOFUxcr08s9iNKwLqBmD
uUqrdlHVBFu0AjDb0/i1DYOHYm3d+1nyZDCdvFcPyMhcMBvjq8Rrccm47sSJ1+FRQdvSG+5bmHTl
rpIkGHc1k6pxru9WjiI1VKo44lCq7soZTtoQ0U0oefGBoq1i7iR02cG3yjmlQx1Nh9ae++XPy4Yc
R+gcSPWlwAjhlt0I8qp5UYk97L2QOUuY03jmhXmNxIBpEm2Jzs4K8ekmG5MZz7NbX31dvAU2tuuZ
jM19Htvjzse0s3ZtSEWdfqx5tGXtbUo7YcTTe5zA2h/ndj+KmpnV4GS30ZUfUrwpYASvfUCgaM/c
LBjDBjBIqJ9717xoWCYrvt54L6egea9q3lgzzd0R91XoxtMbM3YNEqoLnPvssszORNPsfXMY9/7j
S5wBZ93DaOB9jTGciqbM7qXXjIsg4SyH8ASLea6Dsz/FX3P8C4VNuMDY2B0NlvJX/smvvGCP2pCk
hz6COf7Py7hE3OS1/j2dw2SXRY19Zn/4xs5jPcVuevcSRz7ZJif1z2FWV+DnbFV9omOB89P2FRaI
UR2ewVFx1eIyipRSxncSZZ9lrudr2cn0aNQsIgbvMBi8+2L0GiQO07X2akIhUnGbTV2u3dR36Hz4
xovZljv/8RINIAeOVOhmUdMujLw3nuxgk4iaAM4YRU4r6U6zKrNvie2fartN78gV5mPCFJlKufCP
qTMQauNGw4bI4WGlrPy5U9BMSm3ejJm9gwFgmEHDdPb7v7ZsmMgqIz6AUKIRrAitiePXoHawZ4UI
g+hmYISilOfWa8DywAO80RiCeUPdZiqL/n2mT+Vw8S42Vek+RXp2x8D1ElSmf22YNB7KmL9fcNvj
nnHI7bZ5SlHotqNln4RPakRUBP198AprU1u93tQD1TUjqpjj0nsbs5XjR+ahcvyTETNoftB+tsFV
lq4CnRjb5z50ALR6rbrPjYQWkLjUJdAp0LK/VEyfn9g0L6sQp2Xr8AZcrotyjG5STqcij6xjAEKv
tkznTc1TcpFjxZrycdgoORIuzZoRJ2aYrAGE/GWkjOgNZtGyCCvrwIUi+3D5SJuiat4yT7rnpGJs
Y3IojL1GfExS+ajTw2QWsL+F3byOs7/htxhhe+HrgjpQ3zuPC1OVzxQDYn5VqSB4fELxVI4uawNu
437KXhlSF4PoubuTjAzlXQrzEOS40+BtWMeea4jovew5qNvppeZk/bm4yXkUx0qxNM5V0t/xjsWb
PB6rbV2r73q2h+vju1YQei62oHJTvMtMG/kOS1XY+8mHm/b0RM4M5Kqd1UoUbbIROM4jGXvELztM
s7Mu+Bgq8z5I+7mFd7AxSv+JX2dnTqG1q4Y3amjMcI5elU7kbCE/Yhmwd4gsFRKfVRJVn9pvjU09
r7vOJQqLNe2q8cR3maK2742mOkx6rg75rNGtZtOzY5TT3kNjdeATbA5dmKpdCLiiGEy2AIYmzuXB
6yEV2l8NpeC7FQmJKWVlrNpMtyDaG/srLibEvLN/zfqMKA8vpC6zvJPsgm4/OONHkJvRxu3e4qzW
+9no1cFwBazjVn8OjnC2jAa+8rBlzDU1iADxlPt5dHNyDGCdZvTqzzcz51x3/lillR7I1q0OBv7B
Q/h4+HmWuNg7ChhGi05IhMVje2AfqUzwc257gDSkDrGnGJqYtlqllq2YHvIwN3H337Ofl9kwY4ud
1lXbdeyG8/99EEg28diGf6rYErt4Fps+jscDDjlCtPyMUNycGX+kGxgu+JgfP1PFsjv8PMP6iHjD
TDCnNfogxkQfapAAi9H344Ud2t9jj10zscxprVWHzuLxMP7fsyrIwHxn6VYy49mr+oZOtpP2cOAQ
GQ4w8YYDmgx2l1zeV7J1L3npiG1bEYkRxLVLswvyPGFIcAgeH9vPy5jOcDW7t7ZKw0WUii8odqdp
iqeVZ43obn0/Xf13TDgS8aYPA2Lx8/rnQTNMtp2euEU2OUjKbaI+lDbwoT0KOadKd5lx0i7jojCN
y5Vh8s16RcpH5d5GhdW2DGNzQa9I0RcLSFagUQ4BxJnDfI5KqY5ONv4ei/mEIsnCK6pvtPAsxoOU
/UH688hO+Dnp2eMYATq0RACWjGXVrX6O4fbxpn/eacmGatX4sLqM+eF39RWfR1NnzB287vDzUKVZ
/98z25HGtlQO/5BdHdohrg8/zxwFnHLBbiHfCV1vMlwHhAXLlT1AzcHivmZcsvSbkMG3MWM6auut
YU37Fls6J5iEF8afHcLHA6yZ///w82cNt4RlE1tPKWTQxc+hTfzxLs5HvWvL2Twa2DWOtpOQW2MG
e6cV9yB2tyqwMWrOXboWDsA0pqHmKnakd/h5iGyeySZ6bv1uhFkJMahmmj8iSFq4jv5ukzx5CEde
ebKqDBbq6TC+miW7S+WIK5alZhMFAfpqgEhzlMvDOpLBHp0PLp5yAspmSOQ7bTQs4wx5YzRPq2YS
Ah3V2YubdNEnNXl2Ivx02W2ycuqeEBBwWMbhr3ySn64s6l2RmyxpFO4cRLRoT1j9+Cc0O81lENZ6
smx9noa/XfhoipANc8Qw7TNoXZdTDUvQWs+yhZmZgZhrhIlbIAMpNpx1MT9bXv1awWFZ2rrYe327
oxpjkBCxmJ/auuLgptKPw+pjktAM6+RSYzQG72iBQ59ujJj8zZCnL5PNEWsB/2JKA6YN1kcCJMfh
4rc2saujVEZjUDEJqqsZQVl7Lx2Vb0xstwzmd1x/uEq36aYQnD+V2d8rKC+UQfLIapo1kjfsI7sf
F/SawxYSxzWOgl9d6T4rd/QQxvrQgmv/VxWIc1WbgJeC8UDUuGTv1Co0vCrdIU2BU+shrBLsq0kC
x4ZspefGQykU9yV+p1FMuzx372UYdMcieYApIxcwYsXsbI53te1yFZIlG1OaNDN0hw32b5Y7XKxO
tuXzLapu3kUjZMcpap1Nmob0hY6/k+g3jxipYvpTJLEeRM6nyfSnKw3Nn6F8b3uPKteonvtAX6u4
3JbgYcQYBetp5MeSKf4i6hYDima0mmhgRxEu6Hi8KWAim7jOXxITbIkg3CsvG8TLo2KMjmnXGrq1
GMnlClBtjOSGr9sckmGKrHelHOK/ZLmlMa23bcNV3na/Wbn+VkO07oPH+KUhUaGODmAUFm6ACuJs
mgj7CxmT72k/0TS+FQo2YJIRQi6/AL+cQgMaoULeRaAgolsjQ75TwMjq53ufo3zDypeb9n4s1JMt
0aXDdUywC1cbLMvcnnX3aeTvcVbQfOW+eG/8tDyU+C+WaZtPW8iHzWYW6A+HVPWn2vkid767jO2d
OSqQqmJt1gHncEiKUe7VuySnt06j4V6aDKVrTDtslC5RRn6hkNaeUS2I/tG7T0FZ4c9xj2Wask30
x6WX6X6BitJfj9wnU6xeuPX+GIi9VnnTgzjtwi1kq6095m9pW9QLJnIfqPauCsA8qfPpekaYBySq
3lpBE1PGp5KZY6wWTlyXa+UW7yXMm8R7agc2hjAPaKcfu2d4dIuw+4Vv4sUk0b6JH0hAlCPM5Hao
Mj5FW75JGtEyNeWLEdisJ0ykg+ohrXbzjz6c1kNtn9ra1Ej5m38yBNMYlYw+q+iLnqtABqUQDzgf
UEKQvgtDrGVm/4OMppvyxR84eG2/Uyu2t6925AAILNqD9N2/k4+IaFD5dMFywd01wnvBasJ+AM+o
Qz7daT5YCXK9VtjxypeakXoCJxJ01qKMaWXyQmzsxigPHszLZZhN+ZZlAvYRcj2T4RyRD5APxQdn
H5v53OWLA2XWMlxiLCheUpddYOkF0W7wuuDky+KOwJv7WMW8tC79zRT67q03OsQPQX6FaAHpmI4w
GPd1BNjKAG29alzD2plR2L8Ae8FfNvJPtwGqR083qzrKPsf2woadYNuhNxclQv2lrleRCRJ3QCw+
B1SfEi2LMwvYAv64gyDKzbq+UgxCbygO7RRXOz3hbeEIXbI1eIuR4M20tbFbHfCJL6MHr1BP7mvo
yjvNYLEYlOfvI9/OlvyM1GzwTmr0T0YWXnxdPptdsB184SIoRZbfPeq8mvkUJzQDuWiRVP9Cqs2d
17HVBzq6KpxgWAXG9JkNpyBA82WWNsG3XGKXkDzgOvnI97gvpyFGg0a+p+H0kRH1kgZfEQgVXKfJ
pSsToBllb5yrOSbYjz2Q4KajIaSMnnUT9ueYoEopoa4tLNe4cx1hbZ/PLDX8Axi8Re0yfW7qcZEp
5EJU5P+g0q47vrqd0davpZ2xRmzwSRVbmCXmIkzqpTjaHaef3XtnJbJgm5ZxtCydr3gk1MG0uk2b
Bbextkmmma1g257cCXNWJ9vmJem7f1YBFAIL7qst6gvQDR+M9RSiNguMvdDVRwK+7cmrvPU8yh5n
RQbXvQcdENTJM6L6GVIZmBrZcn+a4aQsQg/7S6uu7DNOnZN/llFxDyvUBm5W/w3aguFdvGWiduUd
HWP6cOZ3BBlC63M9KMuNts95lR+kO1WXgBY/jYwFgIB/88Q+e0JPaGNX7Jmm77CGYibCMakZOawi
Sx/NwUBU6hxMVk7M36t4YYC/gfextOWEkMN6YIpzzvk66wegBhRhUTqu86R6a1xWDE6fAU60gEuk
iKyZm7pktkyk8ERjtbYLvlLPI8Y3DfV1GNAJek8+SsQ3W9VHv2rWderHa8eDswcYnqMYMqq0PzLB
dta36Gv6FkePjSpuPGPSjV580R4Z5uImBCG3gEybZW57GT2xtQtOHZYI3SqeX1Rrp+D/oveS5O7R
ANltZ/9So0Wrp9InJ9T7rPZWBbOiJboE3LJd/2ZbILrMX0Ohjgyg0i2Szm04DOLSpjNK5wLcOyYm
RFDfXRLe/L78bHvu7k1ytlQArKfoBV6i/J7RpG5sPyS8fHI8uHrLdpaoAiK0cIMd3FkKtWvN8G0p
R4sYpCHP956FTrIoCYb2RgzPE9uGmv3ngi0qe9ZWfValgncXIEhR6fQqIeish6L4l5Yc0UDDnw01
P5XcjP/gsl4YNJ7nYPa+R3YuTIpnfC1xdgtU8FTkjokR3EVosWI5OsDZ1N22ypPrxD8nohgS1ljt
MihsS9QZCBmraiWc8T3KhV7q7DtAGR0Ktg3IdJ5sv8AX4v2Kg/DsKO5j0Ljq/SAZCiA27tgMtcGk
NzrMjo6KX6ALThvtp6BVc7IFGm+Pbq7BDbUprOEDQ+IhnlmhR2CuqEc5tQUOBuzv8cL0PODfzLO1
Tn6VQfkWfNc01iG696ivthx4XBcuQrRvEkZP4OAcyuMk2044ELo26LaGg0DbaU828mId18U5eXCj
2r74zOe4WkVIOBblKNaOKuUijrMzA4OvzCvenEw9oNX9oto1c3gwx+hvHnJoQRGLLVKJ3P7DLHJu
7hnK9IzgYxmY1yFy/vgwfx6ANNulW/cQlOB7m5dF7JGDgMQvi6M96+xpXfTj+QGn8Q3c2oo/6Jpu
l7Ps2scouuN6MJGK2ofU7OU+Kg34VLneGBVFczG1S6sJ/Q0eXGtRCidZWZPp7QbhPRcGeTNY0rYW
W+X+j+W2JBf7I+Ha1UhZn8X2RovoyI3vzW9jZz1KnyGR98swlNw2vvMvhHrpGtJGtzGVjBYsRjbs
OZ5LGjXMcnwlU/Wc2eTOmoFzydkvbiBL1hwShB7MAZKr2DDvuK6XZqdZ0BQj3fdwMmtMzY4nEJHB
o4pMhOdWw/DZNyC8WC0Rp+AWpD+Ro1N0O9M1372u+dOBiUGU33FvGXeI1Ux4W82xN60XGU+3PvCO
rpzZqyGYNqrpahRpSNkICqmwsy2Wqte+FRvf1u9zVjJTsUhTckd7Ofl9sTEf2RkFPnhkIRvp9px0
WXcM7djh+thvg9qCm7OB95kfzYxaYYr1xRzH1yGdEaRn8CMTuNbLCV3bBiHM0Yi5DgidCRT3klFG
f6nR9S6KrrwQCvOOulovIERvwYkjz2TZxGFugLcvQYOX+Q2lMdTUhrChvmCxVPyGto05hiY+qsdV
GrGm8h9lTAF+OsMB0RI4Mfm2AjbtushfV7nvPCcOtREYgbcqks8tqWlzEO4Gmb0YTvxRoQoGFSZv
WSSelFcSFDrFv+fuC22JhGs+3dvBJspXeu942ojYVLO3mr2pXkL9pcOG0uA10Aehf5HlOXO96ale
wO55nFphOh1+nvkJnD6fm9VyiusWnwuzH4DCOQIXy4Cd3+BbiJIqO3Ycg8cquQ9Wqp8QRTLCjwGy
5WUpVonwOTTncU/HFb5AyyZNhCN+aVGwvvhpkRxmPywXcp65X/bDbozC+lDEdGjSL0hbnp3pEAn3
DvqHlVEXyVPjBR2r50ysRenGh34OAM6V1Vm7OkIz1AH/EhyJfoC+ZHB8vAKeZ6MrHPh7DpD5XFfJ
Gus5cKF5sK8sCepdO4GLwgMdrPHQfqQIXdkAqPzajM01q8vxJP0824rWsen1cZx0AsF8kepvVGce
lzbVcsl0Y4ADWLfaHAmPUhtaHka6PVkeivnJU5pY50mRRoNX0jkqO7nHVtaeJvaIhxhKJe4Jej4W
uO+jZ+LVCK3xxoxrujmF+dp2plpFhApQbpDoELoQP9wZGYJpLKVjZk+z+2LOU8XZ2dBAMcAyO9ZY
vp2cC5eolrgSfzMkzReWAAJzDax+5l8XkFUwo2tfH3+epZEDOUgXHyN6+5Uxgz7y7bg6Bi3ZUlPL
JG2y5vpkKY9TI4lnBn4GmxPdnkxdBACGeegmjegnzD1UejCpZrhsq/wxH5UxEm+St8eQ26AJT3ge
0z+lIL4n4+dvMsP5GJl1nIKyp9Oqgw4YnG0fJ8H+irE6mqko3SOUSm5m2j8wH9kaLmO+o916hbj2
26u9jg17EW1MKeoXq3OMBbrJkjqB37vkswmzyl4naE3qOUy3YZx+x2bY3MYm3+Z0ue9V6Ix7s2nN
NcYP8TnObB5nZ2D3hW2IaZW3YIwld0WjA3bcLQRhVAO1ZWVL35zcnTAJaY8Jk0mz4S/muXPp+9ba
lfxQlzsZ+gjLuhVRZmxnnbX7yW/goTgAnoparas6TH+h9mbbl3+r2kqYu0A1bUwjRDM8+ZuARm6l
2vbSsnD/nkN8kcoP/nUZXLyxqIxDMlnxGsm+9eUR1MJB/9HblgFjkqMqMHNWjKP45xnFzXbYmrQV
nC4m4jdYj/O/hx9FSpXSTUfX2SiRnop+ZqXj1ddcUFYAK+4oIlC4TZw1y6S2we0GwOgMU9Ea+eGl
LBDymMN2rqLoTrkCAxGZXM5EoupL612p3thEsC1QUTtfoefXVGdVtlJ1MJz4EDQdgTLfe8cJdwL9
yMruVHBFenG0Qiz8WRqzDikdPAe1XqMfgJM32Tec12LbjUj16zmwb0Nx1o0Nq4DzeWFEmXXsIiva
ErwDZMNDBmEIZKhtxhSlGGd7GepDn2c90HqjfeWjBogx5Aair2onhsx9wxw17sIqaVY/L7F1yF2f
F7+N1vzsH2JWaOwWsxd0GA4AVPmcemP27Hld+ZLhp2CaQnKRg1TmGPUMIQezCW+mw38xkFXl1SK8
pfEUXkIiAX7+v58Hw0DAhdGaONze/KxUQSDNTKmCa+GsJ4ypuTm/oWnt+rb4GivvVoTJJYmrfikN
D1CgjT/ewyq9Toi6eK2yFp9Egkw/t/EiG1FwHi1S52NrRImon0zU+4e6IzYLOZDLPmXUZ9H4Hxi2
7yn71LUyfgV5kbxIhVStCJCb+TbUAM/zgw3is41lBtnzz0OEvqYqv8JUN7e4sr0twhge3KB+H3T+
NKZt+ztFd7xIoHKv5VzTj8fppWgCrgWsFrezZwZHc3wgXllXZ2HbX2nmw2WVH8lOKK+2D4hW1npj
PdACTZ/Oh7gEQlmUPW1/3OPX8WEmGTLKv000EhNg/BXhWWzcFdh5TY7rbE+PizQWxob2LdKQXJL8
xSefi8QwRaaUsOi6ieciQmfyjmCrmVCjcSxZoy5bqU9Rr+sbnhBGgQGrBpRfsieOL0XTWSGjptEC
rozVpcgBpEyFd0Y3hb4uS9e5V44IGM2NqQT6tZKgx76G8GSswjBEzZQO74ORYIGsyrVTknpRKvk8
BUH6Vlt0QFw62KAu455hfRfqZV1zROk2qBElT7BD1dJGBoC62eb7djcmZhTcec8w4C9z4RztTO7y
jDM2RjRHgwbRZkp3SODgN5jlNfQVgQcFC+08fBRwaumMWbjsa1Gti+F1aipc8IX1Eo0u9FWa4oU3
RMOu9PMd3qeYYCRkXPxtjysWUS/O0LEQEH8jlZnnEa0kO7mv0IRHwq2V5nl2rjBD891oF7esUX+8
DE1lNAGQL/XAQp3ZalYUyF+cyt2ocSOqLr1lNraxCvPSPH+7voZsZDKUZD8Fm7doN9QAa82PJ3DF
ep6zIV07LkvoUdckjuIr6vh5WsR4CtyaA1aiTE9b2jxm52tFsbEWMBKYFfqwqan5dk6GBDmq7GLF
qXetGMUBUuypFUs+C52jVOomMJmDc1Y4HB7IYVvAwJZnLiSLPJnWSNv0SnrtemiiZuNA7UfJxBCp
bAcwHWic6FIMcz3nHWH0JRudztQvLTebRV180Z+1y86kuDG4US9Hh2gpETLzlwgH+V2bcFUkQGHH
Vtb7HpX6cyqaawmLNCKS46GvftT3MjqUyPIVpevTo2NrFa0cBqtFnPozq1H01JyPYTSpJdxJ7iE4
8nuxjhwAwS3rd+EFm6hh966nU2RlF7dwXxnm2cu4oGgLbTyCMvhiXRDso84+i2ASeweqqIG1TBYB
+UB2Dr+sNH/PdvuLz1cvRAuq3XH9ZR138ylxrrYI0Os9Lgm9PdypFFGMYKKWod4JdLnbIsZuZYzT
92Bnaq/MhOTBkfUTG2XOcNCptOZ4o6t1FFoWC2vK/67Ce+z7xqERGRmjswxXhm/fcu1PWzPM6x1h
EtdkqCH1hK6zJjMoyYaGThBiC11ZBmltHia9racKvD7pAquoHfrbXOuvcPCqBalf/MLrTL5hWOpv
obQK8Kl9gyamDnY6Sf4FAKtiz/EuQzURssS2eGvVut7NVo1ZUYlXiDk+AJ1lGfsU/EazzTOY9Yn2
GNrLz6ky2agJ+YecMcBo3KQ2DowI5qNmc0a96Jr+1Wa3v1RoWpbTENLZdNJaKV8gGpHzUfQjsU5B
tmdO/wdsFR21h3a9S/TOc76m1KgOfT+cZqdfFNXDvfGYwuvs4D0EIa6Zo6Siu16RWbC1SDVb2LyP
K9DMRRrrbIfEn+WBpFewg53oQfbGxvRstE27cUrINy1T8Q0C2aX4PZoMIfs6MBfe2DBqDPUrPdsH
+oPN3NXlMaipfHEEvwt2bltyGNnoWGC17CK7S+7x6zy3WcLmuOEQ7Xwi1/its3oFU+xCJYyySrjU
2Gb6HDAB4uRwrlTRV4eRnGGm7n7Cp0HkGKIwI9ZHGbPtyRILQbH66Mz+I3HdcM+GbG2a/jP/OwUs
bvu2+asSyAFcQzuSHDHEmM4W/NzOgPiMcCn9I/rpc1AmxkKK0IlzMayYYxYM7znFy70o2du5CWGs
bJ3OyUwv58RkVJH0+OxAWmOmMSyMMJw2jp8eo6n7NRXMPTCDMDlJtkU//fU0niqTvazu3pim/LGY
I1r5/LcpAQEQGEaZzvqD3SdOEfJonlFwLkRl/knyz5H79XKGcBBOD5XoDBcrOWfUfPlkfHjTH0hi
ZykxfXQ9hWIk24uuc+au0kW14TF14cz/H/bObLltJt2yr3Ki7nEiE0MCiOjqC86DKGq0hhuEZVuY
5xlP3yv5n+7/VHX0G/SFGaJI2RYJApnf3nvtROGtVQtTjT6hU7hOeSGy7FOK9nUiGrx2FRGrSCQ/
jcSbtrVF123CMMJfADQPIcNCM2ID4ffnKTGGXdTFd6HFIiyc01Oi4Bq7nAVQfQjYWCK4K/t+N5Ye
/Z50G5uk5uOe7T9uWw5484vTx+8+W96EFZJPa58sDA3SfM6YChC+Nh8ssSgqIrxlmwrSc7N3sN3p
uNgUEU1gnLHM+89KsoCk/exM2yLGJGfodqqv74Y+OHUaqowX45t11/tcMDEe5ORw6eNSkccvKCbX
PiyWfTexcqLKl0G3u4sM5loT2Mrt5EKRzx3FyJbiSRG2x7HDFb8wploXc3rE1Rfs+Vyuu2hsGQmg
UTk2cigILXY0DMbshkKgokw4GZk2OLkAjb1ARa2xuUD9y8iDqT+cfjbf8YgvpCEIgMXe3pSR+U5N
Hqu48KJk+8mk5Z5VAEH8bjOG4guX0g6rDp+nxmX5yHvAStx+rBrruZ6B2vv5Z+J3YDMrw16NzfQ+
8p80BAd1XBwVvzbi+zI8yfCUe4H3FQWEo1In6y5jyAY8iefqjmlnPwzzsxEp79kpbJ80HUbFKOZu
MATjAY8wkyN9l8ZYG18X4Vp9T0Su+xQSlYRxtK6csn81OdZevPxSIU1Ma3fe96lpvcT8U69RzGC1
cJLn2z0iIPvRKiMuOBWbGpPmzNtNaBb4N9PgjH2jeLDJbD60z1MTznculSzZ4pT3vpGW93oxC2le
P7AsFLjq7wV1h87eU0duxJN7tqzEO9++CpOFnW/dKfdc6hu3XZjZFA3bEytjHXV70u2R23Nud12C
TiqYCYlqGhokfXGOAjIleZ5dbt+6feVID1H8dt8bJbJaOXOlCpz/es5fD//9M8IDNFfZ0tndnlPD
Ef2vn5b6X6GQM7lk27+ff3uWKthcWwHncv1LJiERgIg4kb7Ta5orYx1nZyzMEzoD2L1ToVEaI6Zg
wdHgTtn0EOGRfIYxcqiTOHq3WFgeQzk0XI55lq1KQT2fF5Nq5lEXUmlqu7xfYXTPEdFwPVHWKaom
61T0FJVNdA2vkIr3Ns6WKWMp1QLnW9c+BRk0NIRoWtIM+VilNuv8Lvb+FIIRU17V47EHCRLMtOjC
dEh2UVg1m8GnOhFCjnEaaE/hHB0NJ5wmhAnJn/suEimxl43jM5kzg3lrRPZ0l0drsnyUqLOIQ06e
2Hj0CxMZoD+nNhucU2NAIfNT2l4HJgJHnDWlN619QzQnk8sXuc+PMGMSbHpEPRH4TrcbaxppKStR
gw6xM0Iz5QGn80fmgvTfgAZBYI8/B6PGk0AKZG/TI5p3f5wAL24G4YMT7XuX/PBQuUDMZAfMQ1gA
GuB4Fp119gLOC3Ztdk+JRbKv1fJhKAqb0Zwitg93ma4hkBacBXJFECtTOmmGpWddz4vWuRPtc7E2
043fjj9+pSlzsabZGn59atPsZUw4L1MRgrQo3XM/45p2aJtY49F7qdLwNFkdQfOhPg2j8z0t4Con
RcQyD6hJBp/UEuYLR4yHQdXT0ZC/LET/1n3qn7KatVkOjlvmd2Y+/DYMCNZTsEXsPCyeOhVRDzeo
Et9AWQg4RObj3H8vGTWpJsaH7STCr6GGaCas6clsn41G1muIY3h77XYbzD8dcgMbY3Ife+V+ozCu
6OpEs1K8ngRYL0zc5+2Y0O5upuZ1ZLCwaZMkWWdEPeiqGl9zzCtxdBc2FI6KV1kGWO4h1pLLDI+s
1RTRwazASX0Zel4Xd46ParrWtf0FcnvDuWc8yojBcu74QCfYSjE6/yHt8mrxqq2SxfK36RS8I72C
5CqD42yIcRWkojsB132oWUhMdGGeS9Suto4dOihbPPDu1kJv5O2Vm7oAgQujK/d6PIDYPTHxedAo
GBT3S/oc+lyzkb+hklUmwfscE57V5tOuySd6qqJ02DE/fuCtoY1IsehM02IjsURu46QLWIGbJ8wq
BnPuyX5TLqNeo7MOSHj2weJfrVNjB3J6Uwwjbh9fk/P9h6zELtRBRSBGIjl3Tlw+LOrOVpM++tra
P3ki0XEsjIaYjyndGPNN0E/nam7em7HUeRyTg1MelZDiaPgMvEouBCUvW4jwEnYT+SsxlVcu4E5L
3bLMvIzspDySh9nDV8TQ1109X9tnXN/f0C+ipoxPVeEs4OtbOoWzYV3VEc7fMHr1mfn5XbHxOQdR
OzMw1/uq2fQzp8As2o/yu4Ghe87y5syZC1aBs0rY2QHC1Ds1UAIdLhG3gpmYNaCtFukcnSF4mZfB
P4f2teKwlyX8F2uGizqaKNozDcKpn7lrq5j7s6+OBtOpgz9mRMD27hIdcOTfiQX1k8884UaaJhJi
J5upyTaE9qCj0JERkoBaSMiMwAUOrIvK/w9u/8MAAFvdXP355z9+lX3RNfPTH+LdBdj120PH3//8
h3RgtP6/we2Xn8zL4v/rB/7CtlvOf/pSeSZ7QCVNS/yNbbfM/1QuAFghAStLEwQeEKwu+uc/DHju
ynXA3wnHY3vAV//4j7akMYXHpPuf+rn/83/8Cxa3/bf7/8Fs9AFGedf+8x/6p/8F0GZZSlrKk9L0
PaCU6t8IkOHs9i5I4wL+Edc1QKclLPRsOFjFZK3n0Ste6JoeruXonG8PxoBwranRFufYuPx9Qy+f
cYkdVWxTLBqYKP73o6n+KvIY7FoUEB3cVpDRCK0D/A3jtISsIsC5daUzsmCw1aGtg3x7u5vVqN8F
/Sv3nFDVi4pokWPg9R6lY3p0+wWPc5ve/7f36uEvMN1/fzlMT7+b//qCeMKhp0K6wrKl7f479LY0
zNqyDOjjaW28amfOORlwW4F9w3eNV/KU6JuMDMoOauVjbTeC9WvUb1hPjqexS65L6rDdH+LjmAxv
Jd0PK89N/lAosgmDDCndBo9m0iTcYOE5pmP2aacGjnrIcKoQz3PX3qFywdkpvutWa5IN8Fsc9lyi
aC1KzQ2NJZhQluUIMLNHh5T9epZ0glrWO9nP7G7UzKHUUrsMjzZFl9sanDQoQGZuYtn4htwzROug
OU6cviqfy6CNsyekpg6NKwDBz4bLWLKD49DP5Vd5u03stoC70x8nM9qz4MWolGK7mOv+pcErgxfh
4uveI9+b1zAA0jsuP82IFT214ecH3kzwi7EiNVNDwC/ewVqTpfHlokeROjg3AJvuvAwvOWVSlAF6
4zbvEV5iifclKd09bKOEMcLokpaiAGXCDNJB+pFG+LtvbJ6NfWTLVsIU9jtVtKuqQa9skn5egXOA
2R0HVxUYv3BJrNVSQvO+CvxHSZKFW8uhdHjKrsg7970z3yfBTKY0BwraPsxdMe3idEZ5l5veMnYM
ZX9YqB8rWmujAyIZNe4+Fd8Ne7a4OIU0mmO64Co70ybm5sFzlbFrmrC4ej0UZAqOCWcGxTqufImG
vaAiq4SolAdtK3F/SfwpxqKSrRqIweE3pedeOq8jGeIVPkYKhxYo1cUID2MMjLPAprHxcOlmgbPC
AC+3nkk9FSglHJbBJWwRptk4Q0L2S9wfE7qgh72B88HWGOPpKAP+vcJOGZp25pM7G1dHhMTaY92a
GFTzYbajeytHKalsFEj1JNGsaPaVP+hS3fRBdpcAXqJRllV5X7mHAlxzVDVPfhhYR66YhKdC52K6
QmyhRuOlLCtS0KZTriMz9DmBnKs+0rAVoKT9IIc1o5+POHKPadoebWvedY6FVi7SR0A+l7ZMdUeo
DzlSNzJXY7ItmEZ91JOO+cQrmwoAmjV7RpQaa59SshcujIGE2jiM9FhWd3fxAt6YqaFXgViVrXVl
Vazdi9lvAE/5xk4MMsYl4lUsj6SwnkBagrzuwDB4zYECZy7LRf3bRW9cgRxbaJQDdTVDlbD9s88U
UVZgoqjE6xnrchgtfNAtHOArrwWlN/kXarkfR5ZQq8WJXzGunT2fg2mApp05froRZfWoxgo6/yaK
u3emqPDdsvMsMAVOg3OYOBOv0y59DSE7s0cXGDD5ix0nxOREr/Q6q3FeVVCabGdp1+beDidBqM24
7630y3BLcFwR7q3EK+8wE1F96S7ewejFDxlRGMx/6gKj67mHFxBSFc7SDbrDhBU3YAoagnRIDXYt
hs3wnfw1TdcdM2jWwa7T3IHU3U6pyFdTTZ4FF7UZiO8xhzXKBOrSxP3zOHg7/q7wlE2OfWCKi/SB
mSCWQUS8Pvwpa8s/Neb4C0MoATjLeSxGxuUNIaV16UkKwslM4lQEQLGynCo4t5rBLXy7OMihuNyw
3OUkKN52/s+jqrDMzWIYjO/0k4kM2rwRMZJyzuqdRCPTFg4/uqSyurzLTTocHP0VI2N7Gzp4rYTV
fpTOXBybkaUylX4QJCuXeg77qyHfh13N3w3GSxV2XKfYUV5na2mut6/CZF61nOdoU8Iyf/vW3zeu
nW7Inqs9vAN6mtPw3ovj7rIEdJQq03wRLaf7PgeYcrtrzma5XYJIMBDm0boJ8X5aWJ+8gioEVJIX
KmubSx9XX7d7TeIaT7ZZrEyN8OgG2so6OOIbM4nCHZjmL/rJWG0WPnKHjunQ5VKcbl/9fVfqSErM
PInRMhIW64e1ZajmXGUso4FpIDNwCAqLmu2lhEJI0PQPQfrPNB/sH65HgHhq8w4nEHgDlZKLE5nf
HNiAMDuL4X7jurufI4IFePDW+Gyrt6Dz3z1klu8WKnjGVi7Of5txgcGvHJj+CKfcmdjFznAWtEnB
MbbRCKeKLVhPkgRQuc2e8bfT31NclH93o/jVRuX4I2eDvy0h0Z2wuuFczvpTwMdk3wczMIbI39iV
9Wtp6Udhvk2S2BPiYOfUrM2cV0bMK08M/v5Q72XcOR0STV+/ojCZL1GA7TtIqpJ9pWNt7c4GilwY
BM9c815hPDt6mRFTdV/3QKRM97nzW5+rWmx+RvyrkwmOpppeORvWn9OXT15JWnn/e3aTt6JcdEo/
hQDmxasoMX6NQ/urmfzskd4sd9eNrnHOutk+mS4OYTbxvg729fvJbRVIrZxXKoDkWcTqAdwcyZek
/DnMNMIwy5W7KeVgnkKTMaGFkY8NsPNu1P3eBWP3izcTC4E0W1oxkEOZsqIudl67i7Ekgbaz7z2b
KUKFp604YkmGgESD+EoaupazcYyTrSHq2TLiKilLzu2TkJfccKpdl4few9jTP0/kKd13RoodDk4/
kEYTwV0mNFN9eqpYHpZ8jnaOGZn3i16rjHH1HaXwpYVf1ZvoLQurcQPhlp34NJtsqtqcrpOZHSy4
/eOiR0bge+1TRoZhDePtLUeBbq0kh3E22NUpghiXprhxgJnctSwInyJsErWlLmVavo5jUVFfOB3h
BIjCaBh0d/f1RH9hMn07XvZqWCyByt4w1r1PUybtMxTqqfEc/Qrhw11Lxfzdwkq38l1KuNVQ/ahG
GK8lShspxJPR2A0UzCAlQsm4MCIBzkkJwWXyy+VYYufjv44RJNkrbECAdcGojLXNCGYZr6PIjL0U
mywYFkaBMRgzu8Srjj+nzyDGeO1+sNv3TIWeTizGa5M95bP0KMCcKBiivEbsWnPp7+c8ffMGZhXK
qa9FreZdYNKQNLr3yzhbVza1PzuExwOuXzYCYbrNfGTypGtI4IUxJFLIqtv6ERkC4DXErJdwnO0D
prInIooPPmGxhyzPODfk4bPMRIh7xp93WJZ8fCU1DoKL17sgigBYhZQWcrVx9ClxfJATi7PSs99T
NQ2nwItAMhXBG5nkfnNbPIdWI663m0F38zVVeMzsr0ouHk2hs/nSUXCwChNUGOHFumYzeKvyMsfe
jwoka6+56xczO/Zjcpd2vF+V5yEvtPRDWKrGERO1/dlazOF5cDLksNH7COe6BMEU9M+3G9LLKzT1
8zh0/sWwcvs+G81na1BvCR6+h9DJUQ2WnBndAiQrnSB2uXb9DILJ3Yopq7eNnY9Py3yG+9g9Qq9a
5UOZ3IX5zIKMk/U9KNUvOzLWfsbPBkJQp5r3/iZNRpat+E9WuVW7j1TZuY9WXSy7xFfhRs1cSdiG
JQcO6PESGEPGUoKW9LZP6m2YDWe8GPeZnq7qQqhGz1tDXqGzo2ewLBXC90jPZW09ob09ajC0jfX0
1tNzXMlA9/YspWe8vZ72hoK5Lz5aZzfoWXCgp8JxTfCWKfHtDg4mYmcczuSamGPrMbOhZ9j5ttfT
ZlN/46/Cj9sw+vasWk+opZ5V//18dZt03+7/9Rw96fb1zPv2vb8evv3Nf/8MeA4kSSbnt29BdzDp
D645MFh4NXoQX+mb2137NohP9Uze09P52yO350S34f1/PYmJ/l8/fZvy63n/7ZdEYMdEgRbg32SB
2/dyrRV4iAa3B7pniHDhQ61VhUzrCxFCAwiO4uF2Y2gVYtJ6xIgwASape81vWgWixe3eoHUMb2Zs
q4UNP79YWumotebhIn5EiCBSqyGx1kVCEa5nrZTc7kmtnhhaR7ndhQ5iH5VWWUL93EErLwiUqVZi
Jq3J4F3tLnxSYnqGUWzM8IQ/anhytZaTFEzu0XYmRJ6Jo6HUqk+q9R+JENQgCNWN9VwiEEVaKUog
y7MARj2qkJEm5KRB60oZ4EdkJvcmNxFKRX6qkKEmrUcNGA4TrVBh80at6lCt4FCTy9NCFoZXzrho
Wx0aV6nFLlq026N3E8C0FKbQxGC85qdey2Qd/0uQgcF+SZPjUGLELyGfk8akfNKQAcwK5rOyy6ma
0qw36VdoW8hykxboouI+sIwZQk10LeKXQQt5CUSXNZZ7XNuLePdR+3ot+43ofy46YKoFQVdLgy4a
oavFwgTVEHYK+O2cUwJG7mMw1t6Bc/TYmMvW7Tq1bUL54MSDsxpG8dwVJ4E6yVXn2Dvjm4tqyUTi
y0bFTLScOZvSYCUXHieUzgrFc9bSp0ADNcCormgAnbcR+ijmI6huKKazlk7DoD/XDmU1jasARyKv
EpMLzlCmNmGK9Bqjwd6WPhLFl9lp+5qi03pasB1QbuMcKSPVYm6mZV0ffVei8y5a8KVh+NprCbjW
YnCAKuxOvzM04iFgvzMzIkI7DtCQBVryaIXZ2pcfFhrzgtYcP8yyQgb0oBFFzafUknSDNk0D3R9i
3X8MNGtVNa+ynRCxy6sj+z+ma+y6hnV755eI2s1HWEXnpbRIFJgI4k4NhgOF3NFSuc/ym3CIda+0
jJ57fGBt1FQ0HU6UWmyvtOyeJti2OKot9PgAXZ70ONNYlPqEcWuKcg/dG7OwFvOxHv5hxb+SqPz8
eVpQ/bn0+kewku8LfoAUX0CtDQIhra7QtQBaafNAKLEROKzocZk/1PgLfG00GHAcZNp6ILQJodFu
BFwJPu6EsCs/aWWXe1EzJJCBGreLCt8Sv1JrxyW7HNPPA8nGZqtZGbW3c6hE6I3hDHRlPPdMG3Z5
j18jxijO+qFzttKNvnPDR2AqUoQkPobgdQgg1X+YdgksCLBO4o4kTpW4H0LFFzCSUIhtd17LWXFl
TInm9NoJVrzlALulFe8bGfwOs/SdVveHpq2nDWf2Y5a70doJXyKmVtWs2X2MpflVayADzcIKzWjP
6eypNSnnq9m73dYVbcnllE9S3oovs2N5W0FpbeeT0ZXqQcwoh5AIiXFKgcHTvHCUfsu6IeuBCYly
vAbyJLk0HAr9prRzmmPNP2Lcjj1FTG1s7Ksm/VUJA3RkvVMDXENEjIXFyDajAHFYxDVLH4Qwu12U
f7DO/a59p97gzHzKgkPkmcjdPdA6EkbaqS44o2OUrYPsNaqXZ9tzsYSj86/YDoJJDs31bNA+66V9
s+/n5qUBHUFMvLsSTTeZABiXDKTo2gjM+k0nn6wlecWOGmwQb/XKPVL39sGTOr2cqd8zHz/Chzji
GKVtMGvDfKvDc4Z9dsktIJHFdW7Z/cwu5iCjVHdOaZyBxwDmaDq5ib2pYMImHiRJ7X0xVd84HFuu
F6y3shbxpqx5PLR+jPxekijVNs/IZNQVzEx/JA1I0SCjpYbfLMfqGOeEEV33R1o20fNor+PS/vQd
U57GwosoPrCv5Dg5quj6WPtmu6Y+pXxscrZ+i9E+pcVCuHue6pWxsXP6f0RDdrPqCuIw46kKdCzL
zO7YqJk7u2gw7lEVtJvGj9zJn4AOlm/+0N71Ey4Fb1Q/ROYAsWT62OfeFiAf/BbGteupGCnznoDm
1CDDQlzXR1DJ9c70HxwG2YMbuRtpAUHy7SxluFp918nC6GSxdnljes8pRkRTOi/kY9kgJ+XTPJrx
htRXtiUR9dbBh7NqnIB+6QbA9vuTq8zqhxkgBccg9AhkWWp5NxLjXOTkuT2nnvDQ0ALTFfE9o4fP
lu+sDBJ0G3b8MS3drb3vmn5rjQUV2G3GxZOk/djykR/Gbtd2gwv4jWvkkvrQPyxe2pbTaJ6n0VpF
2XYyfiTuEELEoBjaMMarcOqXNCJentK5xOgNen/7nE4m3dCuX+xkRX2FIH2oWi4ftTwWoeeAsWfP
MKcRXMlyALo/yy1+7pKIx+O0RPbGqMCggxfeJGNtAtzjeiUkoy1W/oyojfYUVAPTtUo8JUq9UvKy
yTmUd1OBmDxjsRyoqtVg3QVNVl0mx43uRdW+LLH9xgTX3Tc9e5qmTVifWSRImRJyde/h8SyyY2tc
Xxe/fS39rNlIgD2cMbsV9XHkdBE6wbEeosLTljpBxBoXLXV9xLqXL2vJx7UXOUejt/L9DD9tJ2OI
t3A+VhCFBae1CNjHCEpJZg+tmp8JZYS4bM3HpIo5mBIpwIhvVE9zdk1NHduH3EdadV9yeN9JNzx2
pXmeevEsRi88ZMnRTRKobJFIIfy0u0jxLiEbMz5pontiC0yDTAKyVhWBaZ/Ku24J3/zc+NERnywT
VWPXnN5cl2aNcanfCsP/ZMhmUBoSv0xZW+ziXtlH0bzZxmBvCghE2CVYFqTqi4nrCmtZfbYVL76V
pKdgGJ9AFNWHyHdWB6dvmvtM/8W6F475h051sqoxaGd0pRPtLBBiSaY5e+yEhjoWe9En5ToovFeZ
0Gaez/aHI9gI8MELasfH0gj1lMIzoKfDIakEuQTKfXKLVODsVV+9SekFHLl1NnTw4hqem6l3VZu/
qWXETCS6o8jtaK/0Lr+so0vftE/1ANxw5Dcep/MAweMOT+HvUXBGrRr5qGbx6puFJn5kxnrgnLx2
gt7d0UMo6VNDPVDesaEL5XHCDz6HeqpCG2Hm/8hjNvou5/iynx9i/xMJ1aVnZNqMA/ZFsJwU4qXE
MPNlV7sZ03fRPwwlAwfBzAQOSc6sH4Qe+nt0UJb/ihGL6fKKkRRO6qn77XsNhRC+yfgumj7SohUX
1NefSkW/LDzjKXWravk0CvlI0sVcqzh5cwc2ldUiQVtEVwED5Rg7HPBz21yLTgv0kfrFzgB/EwK/
HWO2IPxee2pFkvx3ZRjJJipbeBskHUuOfk4i9FsEtvhoR59Ri/xsBmPaWCXO7iZ1j0kj+pPdU+IT
jKl9oC/hYs2u2AWh9cJImzk0p/osMrfAvH+lqvo5eM2jhQDlw/9Pq/mRhfXBzkAmeRVLg6x+LbCt
aXgLOY2S2WJL5prZcb6LpcniZ82l1jg5BWZ2u/hsfOCeQa2MDfCd5DqHAbF2rhUUI1SE29l4uBOC
+9jZzCxTgI/GBqYcxM1CXGfcO1ywYY1O1hsSI2qSoZfLIZd7RZw935lth9qgjO8lVB5WCDh+zIDI
H3KOlqaAa5jS3Rm2A/tUcKquhNcR++nO5ALWNsOOExgGUKS8tW0kFymn4kxn68FmTbYtTLff1dgI
4t9QN+dLPUR/iHB3jyI8V6PtbduWNs4w1u8QyQSUlrva1g3Xsf7Nvib/RxPr0RFhbU4c26lpWOSm
coJa0H9FpaAww6Irx2YrgOcP4J8WCMrCvHcNJgWAF1vUwpNI6xFTU4yZp0mwl1QF5cEE+8DNM65w
qOVjhG+Lp5ZQ9LoAYnyMmUQCCmi2KfsBtDPcwfWM9DB3y7khCJ4MFFPkuHS4cPXRLjewUIYgFBR5
vo01c+6i8HYTm2W4G9MZfILmtU/Mb1jBtyYe9x5hwwIukhR3c5BEexYVNcO2+JO8JJR8i0gIybyC
s7kRdP2pqWIswF6eb8TCyQPmyxoAIwd/iXJWDgPFTm5Oc57Pv5TdZ94AqILj1zUFiiGzXhLWM1MM
LjCV/BbVhxeTrYGwsTJmr9galqj3GRirjpEP+Ewai3z3C6LJS+XWHgTc8RV+XrbySFDjILKf4nCU
F5nn9TqhtK8Mh22zIMQQd4FaEImnxUkfwYEFh8am+iQv3K9w9l8BUDCadojHp3s7tnRkGpySYF07
p5vYBqCauhiqg1YzGJL3BBjpmtcoxkcWMoAiu7qSOWgk6PY/86D5k8fOPaAmulJK68Es6TWemlps
Jt3ykDFFHYaeiCEFHX78AmHGw4w0QIlW2IWcH5awsvuYLHhk1d9+wXWHKOcmorkwFDGXZk4VBOiX
oxzrR1fc1XW2HCqvjneOWF7quuPTkIY7AFe/YbzXRKGpEAd5VTVdu2YnVx3l15gkP6tu+VrgN679
pYa7NyQfbCpp4RjqVaWwcQ3URHPBMWj4YQtMjXDKcq97Y4/9RW/fFmF73iiT9u3ZF9a+KYefmAUY
aCqKZWsV3zO2hnsEo8WkiXkDwrSCTjLXaztmoEtFTbmerOxSxEuAZd1CbBSDD2aOm4FrWKC8cC3D
+WAv9cmCo7NbMMFFjoG/kO0gecznsWA8XaB4wmdV8GWoOk378FpF4n1RFOeBedvT5vjVB6taJRfa
J9IT9UafnhWe69ETp3zE6qQR5FX4kdBfQqY72LRkcbTs+quY20uSz3STLCa7SBImQNQIL83ZLnJm
/HucN3E5AcFxLaCxyHeLjTALkryU06ZvZj4WFLUxLvGZLPjgVKPJ2ou2Mg5uePBzUotcsQER9NyM
Q/nsWyT5AkkLmIep2RkPNiOfVWHCcANaumPWuvFc3Mei02+TJnwqA4Jux2fbYHzgyOUipFOtDUPd
eW2jVhm2IiXZPFKy4C/5lpUovSLG+JYiR/kUKKxIzX3Cu86wshWvKfqOje6wB/hpH4NGfVglJvJx
GHaQ+uOtV+nRtx29N9OrwVjn2hZJ9BBHqHl+hoGd7R87xBx/lDU+DTbq7ARndi2OOe0nC9jvAtGt
Z0++xUD1u3EHOgSomAlJe618tifEHCXapT3uy4Z9Xx7TtNSb6qFQrDVczhRjDm1BqIQeTXYYLfv3
HcyrCjnCR2/kyAqC8hwOMBNch8s4GL+jZwbMdklh+nI4TLL6pZxFHNIBm/oCAj6MDHYG5p/Gr0H2
1daGzZpzyKWAbeY0tNC19WdvhWrlTF1MTFtdF5ldaz8ztiM2o43vIsW4zY7BIsxLymGSyeD/2fsM
VnxOKalHaXtCdmOyi03jywsJdTb+w5JuC8kMVQUupZskRc1gKX6OI7L0dRzL5p0U/C7mYqoYKLCQ
pZNbGP2hKkFAWkuBdb8enyWz0iw91qKjwcrAVyZrd8X2hldzaOQmYFBG84XPJKsgdzF413SoSd+v
rZEYD7GznzH15+tnScCCih7mJ2Y400jGMCFEkbwr5PfAtWLrlOo9y9VmjobXaGClm1Jr3ajpCeQe
MNQUIEnoMTDquf45yzvmAJzqkaRMC3FBTdgmPMc8C9n/UqNDpzK5D5voZFbDQ/ZiQsU5DsZVOdIy
jNnxkLXyzMnk0wmc16WiBg2XCDEItu5ZrSicZDxFPwNbdS6Jr56Xn92ONC4lgSHU8VDl05rx1CbB
4EBhmwdiyw7u0igECTdGFMQppoeke9dVRAWaP7neXc7w5YbkECnsTdMf9qUrsk2cSpb5Q7aZhwxo
MdC/lR1Y977pR5C8anJl5ZNZhNldW3Yf/oTl38p9dSJshLocNtvJNKNtltMFG1dlv0KRHyRUFAOO
8JoZF9CFKozeIX3bcXpnexWmgSzauzBhVvVQHXhvwlORMD1xCME4MVJny3oD72R/YmcL7gEXF0mB
otJD3oesGeM7OtkodvYhBgvcglbKmp/iNXdt2sNL69LGTKVJA1IYZJ7rsaeux+JihsaIEJk8zy2V
KT5FDVRb0F/UxD8ovsn3qsoIZnbJesATMs1Us9h9fGEv/EiM3yD7mLH1tJALRF+jsO1KgxKmwZF0
QFXpJfXdO53nGiCd1mxFKlbyJaGmxSTLNLfLQZX1K27YMs918JAxJpFQlqx5bp2ScnoVHik9Z2Dx
N5MOYlFh7KzBG5g2sVSd/WjfGMl3YvhPhpHOz7hrd3nUEdLEb75RyPgEjujfNGB6tlUHDztdYzWz
tN+JNSkTv/WQUwsa5QOsvKr4zNmFUYLG/njRjN5MY2iFDy7W7M5eGMyHcBCXfh7e+qJ+DIjk7A1B
Prvt/mSjrDhSWiyniJ++8aRSj+MXYXJiEwcfVq681CzOzihJP5op/nYwVfjP67WT2FSKDky2M+ld
y1h9DRmpYi5x3q5HaWRt05oEPBcO7yRsobgalN8uBkmr+pxVxjaD9LTGo/diTZm986YUYUCRBnX5
W0a/MVjYUPqiNFsgI+MijwC2qj1bAYatMlp3Y48YQHiGLidnFxsQ49uwv5urBtduUtzjrKFDxKDq
NqGNbMKKM6esiMrJxiOCUL8xR4XongKBSdwnS1kjiankOYGKsgKj3QPQaHfSce0rn7RPN66wOlsm
b3dYtHjRmfIJjHWVjfD8wyPjtTXpOoepYqDkMFg42wsqbO8dUtfbmxXjfsfNeeN8T+19sv8rq/yo
SufYJgUqXGZ+jwZlnCxDN4xPiGv2Ts0WAkRd6tn5hRGLBX5FXv8XZWe62zjWZdlXKfTvZjUvycsB
KDTQmmdL8hC2/xCOcATn8XJ++l5UflVZVegxkck0JYXtkMg7nLP32h2w+g2B9xSS2yrGTIoXmuTx
i8yC72Fyus2UuLteq4NFNRSYW7TgRyisz4SNxjpmubqKNBrJhrHKSlBuTkQJQmusP/mY424bAT+E
XHFLHQRTYnQZNB+i3mz8dhlpsljsjjkNRR1jy26GgrjKPCGEXBM62GzNjHh5ulViEZpecuEu+24B
jWOJpRk/4P8mlYBlaNKy/3NmBztDCL1elmF2cvSD5KmPqYkOmdzkJnEEMI+py2nit0lFlApivGLQ
q9disLA805W1icVtm2LjRjCQDUsiDcK6o7vmOOsnAAxMTXls9TvyJ3R/VoZwQB3KjlkGjnM9a66u
g110GxEGglsNvEyPJ8/GwZpFNTMBaq9FSBgdai6mRiLtaaxXNh4IjRAyMDVts0zDRAdG5tvXDnyR
M+jJqq2oa8a6tmK5X+LaHYelWSc/CmJgLVhdk86PJpiYyYjgul2v6lvfLVWEkyTJ2TsgY0BZyDiO
3ZNyMKVryKFvRa+fcxej+9StIyIlYC1YwNa1cic0jPHKx8wqcek++1q/oV+2nXyaUSCUOmIbjXdy
lO+AP1jVJdU6NZwXpPZI2L1PNQUYIyI08LKFCJ9Bra72TTJnc1k597btWMtABl/xoDM2G6+JTfCM
o9s+9Q611/DsejS0DhO5SbzFPlsig9W/1Wrn2PZI3ZkwLhfY/ItBpIuC3I5N0+qrKsRngsDsfRr2
6RD/AUv3Bj293zYoCUrS3piX2RnZeYyRD6hRGMUFO6L4OYSnts7bQdtnmAxUhtBVdWI35Vg46eTc
tRgvTd76amsSR7IKQ+sjMF0Wn4axyZKfZiKmFQvDq2myLm6d1GIa8tju9gXkFnnE6vnSt5W7ytWX
HI0Pq323C7yQVoMg0KRnzf7dhN6SZfcKG8oyMOgTaFBlKNdUsCA/ya7XVlmne1uBak5Q+9r5g/Nd
GgMZRu5S2FG7Kcz0uTPLrxzFnFaRW5zEDVUcUWFswIdQCx2W4Jhc29Ch+4g4gki2nPKHpzY16z7w
gPggGgAwU1f0e8PMQXqVqAtS8WZqMAGJp4ugGCzJlfojWHp6uIX3apDbGlHI2PjFQpZUHmrxy4dp
tYvYE8xNaFeFa66/eOewiVuKTv/KhvQ5B2uyMwaK1Tq1uKxP3TUrm2FJu3bPrdxXQlvbIRdwrW9j
L1PPYQVlKR3Ins5yPnKAvXi19XbHOrBiEjy41NG5PjqaKGhI2sjtaGheVZoha/ApqLi2DzEz4i7u
vmsLKQtvDAruJ79Io20xDdukqAiQo9QYJhcA07hbGKMBvH4ODvNTbT03zFwpcopVLllmQA+kt5gb
3cLLdGpDltRX9jp0FNzBmQ4i84hUQaYyFx99S1M4ZeGzyII5p3GaPtueagiRV2h70KsCAZyW4Ohc
0kfzcYFUBSqSXE6gVc8pjJc2qde12QJljtEKuHkluYOFXM65tA4tzJ6Arirp7kLmr4ZNADaZeEQC
nSCtER5XJenBNZv3WkXppXLs59ioN4CeKf31XrEB6XuHoTL1auOwiQcp3/c7tqUnkZJhI84aQe+k
atCHiRVju+6YO98GnQij0NGD7QgAFpsZumHfMT5JB96EZTxu5BA3rCjD8zitMkptRsXSpmT6WczU
bZObHcIkdepyD5gvwBtD4oMnmR+p4J4UIW4HrxQA43B8aA3OlVyQRbByQd/brtNuSy2/RUg/t1o5
yb2BXirzEbiGaXkHs8ZuhgKX2aFetEPCx5MeiXozYaH1WuJZBejrIpoFhnLXYLBB/vccu6z5EDuA
2Sz/YGg0l/Tq7I2DTGc7Dqw3J5J17jb5JG1HgV242o/KpcET0udfDi17kKgeIfv3ZDRP+pIuyrRW
uGU2dkmYpGS6VJpcN2jkacDwn4d4ya/9Q9UwedZBsfc0FmCQ7RE7G59jggx8tGbm7IC4rPdIPSnV
VZuqZ0NArRam9UvRazCyOZOoHIESDfdMwkkwYaHmbstU4LWf7cgm0zdhDmaIwxr5q/bVi2Nab6PX
pWsac2tpdDS82HKxh0cKWK4mtt4sAY1qKWg14J/fQ5wuF24TLAAG3aaQuBnCLJGkpSA3dHwLtFFI
jXV/+pQ98SktgpH4Svrg7dL2o7MFJmwJa4fQcxdmVBA6kDL7VTd6L4moxXr28jdmQk73jBVoV6x8
UBpSVLFIhnMGZFNaKfRdPwO+RA3gbPAqQMymZ6zs3JiX5uXeLlFBxVHRgY92PcqlA8AWkzyEyotr
ur/9S9y+m4URLBMBhywwi984sLA1ttE+cKvdlNRErNdkN9fNmrZytsLPvkxHSkl8VJmLgtN8tVpX
osGDKo4lfVHH7Gfb4Eozo2MoYYHvgGfIGDOOWZx+a96cJxjMe0uwrcyXCfAKmBsIHFQH5g4HxEL3
mZCT3hi2wDFXY1X/HI3+BwLO9jjXe0GH/SGstj00XfNrRAq3qP22WUPZZrggK3RRjca7aXfb1Aig
UxbsceyGIoYuRL2Zx5rh0RWcSSdeaCaHVDdOHenJ7kT4gpGZhMNq2LShIsSUhYatFsrvWno3aqK3
NIbvpaTYVnm8cY2WVhLeD/TJ2urhQvlv/wuXzq8C1xqyq+Yv086/nf73lyLj33+Z/8zfD84+n7/P
ztGvulDFn+b/+Krt7+Lylf1W//lF/+E789P/8dutvpqv/3Cyfjifbu3v2Qyl2rT5V3fR/Mr/1yf/
4Z/6v1irDB130v/eWvU//tRR1f7+p+/2n57b739vsXr8wX9YrNx/1nXTnEXFyAEcyzD+yz/1v1WD
ccv+Z0tKKVzHMCTeHpxO/+qxMgx8VLatY3Q0DIv/W397rCz7nz3XQXyrg24woVMZ/z9+KwfP4n8y
GDkGtgGLdYWD7Fua9vz8r697BJ+CX/K/WpGSruwMMNFiQIgc99s89X0m0ijYjF79XARJ8wTXRJ6k
hzN3eLLcMH8ZegbBCcPPCrH3+NnyOCyMYScgucFva8V1Xuoe6Ph+Ps56UgXo1oDQYf+i7VDn/Kaf
5G97lRkHlUH9Ed2c6TKFcHfIo9vndYb8yLWDw5hSB+8fT1dBv/Qt4q0D4Xx0qHxpO/vTZfC9fmnl
vEyvc/MV9e5G01r36JrlS2Tp4XNKm2A1dAUsaiuInnNdaBTDetZB/nuj9Wl3SQpsl4EX+gBGCLVK
AuykokfyWI6u9twaVgI7v9dPdLh09h1J9eUOzlLWyZJNLF7n0L7rASGjLTKVVQwLe0nQW36dWNVf
3TSLT6wsdnE+jYe6+wFAZjjSu+mPQNBId8TjBQ8Qe3grE5oefXLKKThvvJ4+7aRRHVhBoSuOZNnP
xDYJiJ9ydqPBwpNAJGPw20vShJ19rdX2C6qiP2CMsrOn29lrjnow03T/jn8rf+216USrVF7q+l1B
2H4yQ0M96eMsX+I92nRem65EK0krVj3N2pH4H4nhiYQIqIlR5+3cAlZSOiJRZdev8ms2zS3UGPJK
VchdRzyEN5DC6MyH3g5KJiWd7X4YBswConsG037O2sF/fhxcQzwZZTlcakQfB8tSRAt16VXra+vO
OEpNUcXf5fQdyhSfRF9HB+LBSuzOEH7Bg0bkf3ThtgtB4bfpMzyrbJ06lMy6ICGLwGWoW5DUhCJf
M51zOzN88BA/ORFrFb/UIta2+fBWFvorre+76taAwrp7bdnhMzorubLCc6Gr7jIRLYjgTBGGpkPo
LxHlZoFRvUViJMeezdEanU31lpn8fFvQmeAHn0VNvtAsHHCgXnNQTgZshf26titFH93yelK8C/aW
33j8ARg9OxqBCe3PbL/6FChSiBjm+DiM5ZQfWcrmR4IrfXxE4GPnsWHtSRx3HZtAkpt7vHJtT+TR
vztX8zmE9vpAbOzz1Aw1+WYcBkBhkdMnF7fKahSgtCJT+1xrtrtrRH8ffaOHX/Cvh1A2/RED+HB8
fPV44u/H2pJQDM393ZIctgddvIv8yT/CpoVawUJzMTrYyaSvcL6kBIOhcRpo0cmIJW1mXWsN5gPu
seTc5dEXcD//HBOdByu3uBVRpV2z+SCJVL2yDns80lEuv8ZKaNfRHPYqo6rMgIyxJ06qk1LmK+6h
YQtduDw9HnocKDZXf51yFaa4luuPyY1HtXCpxm2chOJdGwxApR/3IHskiGyEqn5GY5Awbs2zcW90
SD6t7OLHbXahpvSPr2QahOthEPoSzJkErzU/7c6H1uZ751T5/3osbVjl1THNOZqitIpi6UO9HOLZ
Fkf/H5B8Z57RZReA/qSV9zdptiGf2lRt0nbmQY2IZ5cNLXDn354d/u3ZsdDcQ5EVKBTHEfC25iFn
3veRd0s1951Ve44SMywuWekHgr6iwZeONpck9XytOzWnw4QAxnWOTVycKpGG8OAcwiKSnHHd6bcx
0sGfFsihbgrFR1F6dJdQ4iNNMsUmlhSRW30MLm1E7aASnz0+Xxrqk8seU+hQNbDabKm4qB2EDGxz
0oxXQlSeC47Hza5ErSCrjW2MRyEVX8dHT+Cbvr106DAfsYk0qPIomG9hbm49DzePo7oXwrS6F+kZ
+4AcvuvjodKAABAQgnIInCSiYcX7PwHHPLdtHp+1rqa85bFJepz+/YQLjmlX+GD4Bzs8xrPTVmQO
ffZ/92VWTIJWEQijv1LiwwIRkuv8cP10Dp0X5kW0zcUumvyK9wx2t6SQNyYejfcREMUMteNtlWtE
Cuoj77xVn03+T13XsqUg1/ipoxtKt14S6EEV7gszJWBIQQcZMr4Q4yl0xmsW25z2jSF2tUFdhkwY
otw0arF22qFF7hpUEA96iFWlbD8fXwrNvDu9rXYUL42zjXfqHA4BHXFhHEJIiXRE58fsaDDOhU8A
J6MmQo/HY/MhyaklOR6TUtzPlL8ytKwN1lJ82ppRnhOCf0+Kjgn7++zJjAvknkNz7/S0uUemrm8a
u85XTZgKZiot/IOjhQi++Vnl6ci7hN+vfBS3jkjtF51gpfuQxKTFSPnyeEjA7gIPDx+4KljzzjOX
nGcuq3IogJhNsXw85rasvYMaAY6cYcRRO+nPvSfHrY0tZg97PbtZGgIrHyp5klBUE06V3izkHDPW
udg/Th+HbIgTHI3VuH2cRhOxSE2mn7qsfiuHVL5nJMRuCA5hkzufAus+Z6OAYGGTpaIF6SWzrG9D
uOk7RkVvQ2qR2Ghhl77HSUbCgAHxIWpV/6J30V+Pi6wKDkTLU9KY/xSdsH6JMrc5siWncZRH2kWB
Rx3isnobfTPmKtMQLTld9O55erjpAWxtPSzc72SefEyIRK6oCodnkWj4L+rxEJRIvm0soqtSz4xL
k4j0YLOd3UKlde8u8YtoV53uuzUOnmG3h8BF4kJ2hXdpDX2fjFhWlqInJrMIDG37WFaxw/EuPc/O
XoFnWdliBQFQriIMj6QwFOYxC4rsqrvKwU7QAcpJ7fQYECZK4TBs9wii/BfSea++Fetftq6XSweg
3KUeLPcSzSIPd34iwcxD1gti21yfLibLoLWCZLOtQbSTaj5dHcP8lLluvqa8KWshB+r2nW28ZklH
vzOv1eaxLvz71JiXiY8XP56tpkbeGSc2eYVqYEQccLVc1qsVOSo736+DO7Ev8JYoN35bXKlZne66
UVDWd9iMB7L3j3FjBvfWZCHrRKL8GmfqPnv56Unza5QEOdaejgzkyJ1wtlEwbkWT/BlMnOPoEX4q
k3575AbJvUb1sE2R6h1ytasz2z/0tmz2tm/2ByPx1cFsyYsKMPMc7abQdzCf+pPRl9bWrjwMWG5O
jk6ZyosBBH9TZNMPzLLzAsiInnyfomOUT/ILt/J9gpRE/Fjs7pVGmHJMg5tiDeTxQY+N8wBtazcm
Y3uIAjkcsd4bkAOdZay7BcHqsjt2JHBspJtFd1bwyWiY5PEqdWiyxnzTiVgSbZW9pxadMWWaC26H
8V23gf6g2NP3ZlCP79nkUF52rVd8EEt6ddBdkYZ/uOWbxI/3pTd+vm7UvgYPA9HXnigtjOYvA0GA
k/XBZwXhdjVmQ31ysph+A+rBFaMWkQZGMe2Qt6E893OLHmlFl4xuJcKmEp1HEvzIs0Htad/+LEsc
6IPfFq/lSMfT0QLtt2Yuk86oPru++BTm9xTr3TPfqHsu3aBZwvYf4SdyOoraOIYZeqJhfkmUesuU
ZF7Cru1pE3pESfEDEqONV6ZMnXPi1hKqQPon0YGrQ3vtblwR3ZpWjvNEBoDaAHgqLx59mS3FaeeE
u5+2aJ91x9zwaXD5uJPL2nkCsN1CYOUwzQe4htGGC9FadPb4aepd+Rt1+7IHb0FduI/W0RTV3wyD
v0dUwD+CphuXaKXUXeouJFzqRGeHUJu92zH25LFs5zISlH93co6yDScqYK0DBjtGKltM2Z2sIn+p
R2gOvSATaHi74NMwGRF1r/02XXRIsiuixUBMfUygQItx3vZ18R1p5o/Ubsu9MhkdmK3DVeKN4N1k
EB/Nvog3PhG9b57Q35CyDN/KD88d9aL3pIZ/kJGcd+ro9p9DDFdgBvTsg6ztfW1Vwzc17p+SgPfX
TifnJpxUdyAAuWOUAG+VTsD8Y+KjP/ueESXOTe9c1F1/U5H8LhD5fRppS9EIkPjJ72zkCbV5SzSv
+CSwgKSwWhoHRm79VdH8fzxekZWyDr3+uwe1SDXe9197B4tgbCZf0iPluIO4yNAnKmTiwfdfjysD
R4BlywtW7vAp7WkAxmMKE1XXfo+9E957J9+FClhFTgqPVefGW1Nk0XEsYUzkEIHf6qnRIZPU1frx
bI47mf4YQ9HjWezWrJpBfKPz5sWhLl98obSnx5lNDbrRnfCWiho+YN7sWFiZx7rEbWS3mXNIJbNP
aEsNs2roEolA7nwlDXK+Q0vt4OdR3vbxf1SGFOdCtv4GUplxIUdp6qBt6jnmw5akNari5EnLNBdr
hFnFnUKGvg+roFtUym9ObQjaA+cx+xG/1TfDKPLXegx+9bA1v2lP7SXdho/CMyEB5nl29gevQcyH
Di/p9PxdE6ihvEauasdNT4OXwXwNFHuEoDGOQdBYKzKEUm7qp95TPhyTyoQmEhBkOGXefSjN34/n
LVQ/i9Yeo7sdChatIMlh6GPejvX2CPvfOGqFcDa604lb1dEtTmwJ9IrdtO8WREzUINcKRvp6in7Y
yTS9k/xABlgn6xthseGWflx7jDploJNVAClIxqnRjl6G3sVCG6T9OUuUuW30RpwsLVA7lLew+GJi
rLSBKB2vViZxSFZ1iAoGYFLap71m5SDrCyT3SVcGJ2vMip0C+k0tGbRCkTTps1mH1nYo0Fg9Th8H
NSLAmyx1Rb6TPrtO2G9YcTFNf+XS858jJ58Ice2vWK/yF9PTsxeBrShnP3RtK8o85oRuBnmUYQv/
Ka/9atsHKLMGrTMOTZ8mO1qS8tIqxu4aMtszRZ8UxWaQfAjZfSS8E78zPDeeU9CjK7tqJWrf/sZ9
9jPIK/EeKUxukAKyZ8szunWFyJFGIvL7vCD/R8evT4JGIQ+RO1Y7feyiy9TF/tpTmX3z+zpYydLD
4CnYATqU3lcu22sEbgP+GAIYgD0mmbmdSsa0vHE9hv3wJ90p7Smm//8iSDB/PNwmgTz4g7kJBmZt
u0m7z9LTP6SyanqKpnsaexbujQWGVN3LqMgOlqLHZwCC3oaR0e3Y5928wfUUTuL2xRbWtDWmKUxX
irf19DgEVnrtaTod+HDDnaibitZs0j01pmyfjPkr2/DRnptYgh+P/f0E42m6Ib4OdPL84r+fqFB/
rasGTbEOr4tle3A16Vjd85GQuZFfbPM4fRzGcnyyU4ZUHPD53fComoWSsEVZMKLPDxEIH277EqMx
HO4I99Q9zY0B9wTzW+75GuQFHsu1pr1kGmre+ayNovFuGkxinTaRtTz/gcehiOkI9FZyeZxB6SCr
0pNH3XH9ExZMrfZOE/rJvw55RTbsqgQfsW76OjsqJXf4/UBxTLqzovcBFNBs9mke/xatLdZe4rsH
rS/hLTZWveKHNgc56N6KpB/asxAQD7goMFaaqFVyT282lqZxI/svCe3eDTc4ndWAFMlHHurjYFBB
xN47tkwcTeMSGE5MRzdn33YKkI4IAgvZ3UTEdUjubYdmOOwMtIlzGk1Xo7g3QsSgRZJuJIX7hW0n
2bZWljh4zbCejIDh2ENxz295i4BvgrMhCchBzLpQ9jcBKjlKACiiBEGuvJn1N1oJiwldQlKSI4W3
6IXZSSGNLQ8IFCgyjfQLei2d9f/vhj4LqshjNNFUSSia9FY6WgmCVGrW96tqyA32XgCuHxbVhHKb
7tIomvy3morHmVyXsFj7hfPlclWi0cSm6hL4CEQIDV5mgte2bOdsAYtumrxAuO8v6mHMj1WhqBXI
myxyuaOzufU9cvr80rdWruuaJ4WLfGnpl8GgCCxmkj3JbpnmiL0VU7nJ8AwWWW4fJ7bQyFJ0fzFg
JJ5MslcN7TBEz6qqwkMc5ktjJqikqvzpBU2M3FWtuFWd3aAGwAap/QR0Z1bxdCy+TLzw0pHplv3U
hVDfDqciglF/aG9yKG+Pq4V7CX+Bm8c/ijgPN+kED2yW9LH9oKuO4jCUB0fx13Qpw+KpyK9ahaD0
r4NOQm3eNauZ7gUiZ7DxX6GWMjFygrFY4gUmGj6Y6yaqrEmAtcld22DRwl6awh6c5kTjoYpAvuhD
tUpaO9hUnvku9XY84N77SZ0ecLnrb920xAlok6QhvpRhphsxYOE1tD+6HwTHQPO3VCvSve1SAxyn
vruZZbEzQZ2fxvYsKI6vsSq/9jHVnrB29poRGIuqQUJipe6NMmSwC7OBCDmBeqIEaC1wHixssE5+
Um80LmMXTdDtcYjEJDcy835R2oEzio64GdeEQ2LPpJ5FCRxrVVesaD15QMZnLnZ8kdGccoCsdN1g
WIAu91S56DzTLjafa3IX1mZO2kKRocpks7FwUlffga+GbmpF77Wk/idYIra+g7UwJnw8aYqZ/tPT
gTZwZ8QAORInLm+igBEQoXV5At/EelBsvJSakldGcuGh+2NWidDyUTYmk90gSJU5VGsJtUZqj8qY
/KsAAha142XiRz91OyE6e8NVptMn2xliIDUntEOqO1TZJ1T1soIORgt5MQlsfL4xNk/6EJ3IO/nj
SYxtSemu3Qr5iAtIBL58wrXqFCs80e+SRJaNY1MB1pwVm4Z4PQ3MeHlRDYgY/HhRMqktG9vc2pSC
MZ90iNQ894zL9dy7YOZw0j6DZIkPTq7qc84HG5tQWtzaW3VmsKua0IS6PHrH3LzmoOsObvTuu2bK
Sk+isEBmyQhbMnNzyKjmJ3HSbOa8mZwR44g3l0+ceBtAMxucJNl6wKe/zPLgVBItdTDdsD8FCq5X
VL1kymloODBZjNZkb2r0fHUwIJbkLzywx1wpFEeVovogbfxLEikjDRTjSYjmD+6gvSjTDt9IEu7M
GOHT0LK4tWOWhzkEXPgc8oczgC13y7voaZlTmzWPpRZ8mA3V99ZyjefMTZwVMT/bqcjcHxgsA9ha
YTwcYzUkV5cG1yKLp5eQBQ+OqS/QohWpbJXzait308yN0wL22HJTpYH7BouNVF4H34JjFgSbIpST
MTEHgGK56M0318T7ERFyN8dXLmIRmYcxU0DrXfd3j6pg19UdkG2d4k7bvOZVUUGAuldo9FaWHUyb
EiHeGpCowh9Fcg7pFFlcnqfWuYoKdZKT1tsc7Wuic3GkqfludbqzK0wbzhPSG0f50XeNR6frcusr
riGuOQ4ceeQSKMQtny2cxk6niIxlX7JcGipnz36LXB1YnyUZrGzDWEvF5N+u2Bng/FfH1m7A8eto
sWGE39JCEpyZGe4qqtwffTXi3qEGvWz1+CCpJHga1GLHbM6lN73WNTJ4+CgLEhyePWUekq6ZLoVR
b41s6D7ihLmqi69JSIZlmytukqB7qax+qwXejnnRX5oFGyET5tRo4wcoCRNbpqK4Nx06Dy/feuzq
cX4b7UyfweTojTFNPts96WwKWil/Ker9LlvlFcEid+mKcl05jrGZVBrMQ9eyqXv7w/KJy0gGVOJe
Zh+i0n3Vuymgy1dX76hsfhMptOu42M9jntAAi/Rh44AYphCECTkGQ1K2z8xoKCL5rsU0Yv6KUQ9F
xdor+/SDORpwuYHKT/kCBg3e7eG5UjSk6Hj+7BOUhohsxK1kQtBTxMNoAKatGat0H00KhiIBL7Fj
Y9+IafZ4fvVMCNjXBM9/obUoahrSKPIIJgcVnLUAp3AowKEvNOmUewhTDJsW4lgozc6mKHWDfXVF
FulkVU+p2yx7J3nTvPiz5Z+N0AcIZp6/Cagr+NwmLMfJHhJVewB8vra9Il53ahgAMY3rJLXSmwCV
h53HWek9knzCWp6NVtTbXpcHvXWJt4qGs2vV7Y66F0mw4Y8e5dNJGdSeE4mnj8BnWFXBLKlAarvw
3VJggMYMX5oo8+kBQWvrKVlU6YdJqXNbehrheUv2h+QLVB8J8TFrnKTEfjZIKTS4CraH/xv1AnaH
4LWDMkPCj8bawv9j+x5boFR/xz17imw+PdllmHCmhN0Dbw7Dw84I7bmeHB3CfNM7/bQHprHn6gem
IPEtem8u9SeAHOR9W7lCYh46JHr0OKmJb8ALmMEHu3htWAMrGdZWkRj7ui53sWjpNVh6ugQydcJn
8s62Ve1g4w2SehWDzGpE7xp0NWi2AGGu6f/O2MFHmc6aDDpwnE346DqvXuGH3KoWrfBsDBnB/2F7
gn7soXmP+oBPLQ9XQRnMEXTlHc3NCH9N7MHYbCu9H4Dq0OmNNYt70Dafo278SaEDsZgvNjLR7P1Y
xFuKgKyl0irGW5r6Rz8sYXJ22W6A+j4TxNZmPBJcIa29xZJkOc08tahX60YGwcZRQI4MaD6FHp+q
qTWOTgVDDTXOXsdUuWAP7y3ol7yAVoBoPCkwFpC5yaLFlhd0q8YkhCfAvBy4LeAJmV6EQ0MoJrSs
C+TeAhvuenIvuEN9ysbbRBWvFb3vix+5Np7t2l1WTn3UCHXDZx7KVQnM6lR6TrXJGosMWn3TUfRa
tgLNrZPYB1j6f7CWlrdIeKemzH7kcBEuaQ1uPA6t82RAOFRdzXct9Pcy0lAI2xA9bcd/ikwun1aE
p2bGBCVD8NK2vD1pAYVPP8TdmNNLFN4617GHuspwj4Wi02EpH4z7qyN1ENTIz1fsJeMtZME5Mi7w
14NvJMuu869+M2I8m7x9hYeXzHj74H5oWWGhV1bYkgHwuSL/GDTD2HNC9TBY24UElB1NJZev+OiL
kaXUvPvVY7BCoU03wWz3gSezZ2RF+bFVI2Z/7KhPcVxtAgOkWEPRAL94Yq7K2Z0AHgDmG8mLOAMp
ZCcGHrMqOz4OKv/Vatzl4PkWdNhcXhxlhF3Zr1g4kFKxJUbWhQwNdSbolvemGcpVknoNMvzyvRDu
dICCg745gTdHz9yB9xq8I2CaSalAtrVM4WNqwbKTLWYc4N7uq7YYj2kOqaKJwwsR06dKFy6rJfSf
WVketUp8iK4gUy+mqdwW9KispmjXjc/sZrQsnqtLJ8t1WSGzVI5drSXR2dSlMor7mK5G5vw6ImqY
oQejmX6MxheDppaWttmO2FQaZc9CWMhXg76efR75lQukHE2ULFVO0iQPLR1lHzW/TZa4Ulo6C+a+
rTwExrE1sUdyfw3aT8Pr23VedvcoCtxzgxtOn/LvSAbiYHVuextGt+U+1z+nTJzQuERH6P+frddV
rH4V2/iuhY2Io3EVhdznbWreemz/F98iYMQcvKNv1mdg5uGmzDH0Eg3/qxxIOWLOtw59PP5iETjc
4BANt4hmEdHfCRFmjTXc8KqsS1gNGx0qDMGfE5G2DkTZ8qkm8ow2k3uj8OveYqXwOYd4e12R0XlW
GyyQxNiUNU4Dz/NXtsTMHkVFdTTN6U37yZIj5h6kTaXcpVesTD7UFfMx70OcJitPRR3mx56bEiqr
NxA+JVkgRIQNos15/E4x6wxqxnBom7NwSdHJPXgQqE5Wtr9DDoXhiuDNXVFFKFP6l6zxtL3tMM04
67YiNaDqYIka2nSPqH1eH4eiok+eUVTg+wBzp8L22bIhWzWBACpV2F8ILty9wJlljsVcV53wMDVP
QQ+RKMu3NGTIdGvQuxdKnfLpPoq4vSNfRSZJ5SFNnehA9MoVWR9AioaGU4Pzrx2/2jgB8ZDFd9vF
Vun3GjF4pL8sHdIiYR+gv46gugfRZ9Uj3g7JmuNT2jl2f0Vo5e2nkWmMIonF1ptlB2AEM7rpRnvL
WW+faLn8DHFL7SM7RdJenKBl850xSHeGtUPirEFxdBBvErhKkW1c1BYfNTAQhTNU52IlPMl+bwlX
X9apcyFagc1S4O01JrDARbAhm5sn6xrSWWGu6EMiIoJL2vcgnLMuvlDlwQ/h9Osu1r4HMgCpOt2R
54tlk9ZPTYYPYejMfFER+L5QGGMA+MqlbeQmZElVL1sAlAt0FG9NFe/1tI7W9f9k67x2m0fWbftE
BJiK4VaioiVbtpxvCEfGYk7Fp9+D7rPP2mgsoGG0/cuWLDN8Yc4x0UvicBtPiMvHG3YT+zbVxmNG
dhOVMtVYO9buZmwO1sSwzQypP0Mf64/NlFnHcwPZAMBID2oqtTjCQcHWvWYHbGUw7C0swaHljEWK
XYTkPxo50QOSxOio06GpDEiALRzy3UzJzwwTNfGbq0xy62pqEacxqY1ZtASNp54dVRoHjlGDDdzi
wnZQzLnzKrUM5BsdoF4r5KivBuQsCAF3vmqHwB+mkzVXtOcFy05WNFtTy0xmNQueMtl2mos1HubO
nLVXH9K+ruMDqRiPcyNn2eAZESaZgrzO9pWJI1Qv/6bvS2JpHbw6uhntqjq8dz1hrHqt5Cqa6Lel
Ajs6hskuG97KTHVBouf1yvbGDyvtjY1JPhaAqi2Iq1s4Jd3NEk2R65VYZWFK3rQYb0plL7Gk8aOZ
KgavAFEl6SrYaqd5jbUDREipUNtBayqMJl7jeMdt7aY9EBEfZCshWpNfET5V0ewLADo0HDN0Gz99
BuIbA4FhoIej60l3SaLI5dgBxeGN/vuAcrxcdNAcs7ZcpruXwmD+TmNJ6xaWR0RpaBBxE2pj9q0P
3bgWtbvWJyInBlRYocLHqGMRM57LHmkEISUM1DIyKpJwlwjc7DHLQ3uG8UWo2UiUA8YV9H3lPhPT
dxEm+2zmRQGBVWvLdZ8kEvp1OLBcrjF6Nc10Js6e7W9yIMwCF1LsF+uCqDdEcthaWC56NXqaBh+O
p58rVIKk6MZM9Ny3Rot2UaqAAKXKDvIXbwb55cFI29dPXqv/hhphXAkAVihKHBhNclt22IWasLxY
bnspSRUpFlZL4+2GCKViPerPmkssIn/VEYW/O+9tU+x6WjaGVpVa9wm3NmTiG2Zw+Bf1c5JG5Us3
+HfkXXRrBidvhBXu/KR7Hg0q1E7gb2pgdKore46kLgHBKfFaTlxFE7IJ9rNiE67RDxUuY4ONYkYQ
oI/h/RX+Ps9CTtI8e48XDkqBZ3nriB+YCas4hMLHy9YJxTqSVAj8TRAwTdQGOffacGX4SzXqNQRz
6eGNkwGdRWl28CZBUBtr4FMVG/vRDe91pE3rgYib3aheotb6s0d2K6LzQLhVaXRZtIN18jQJjxuX
0OsbxynflwRs34arBNpqXaFrWvfWBKqnQOdNLbXDq/gylJZ7FJn5YGrynPeWvkd29Z7F+HtvpI+h
SdlPoyeIq3Qkdy7G2AtyzyYreDvWc3npXTK7IFxevNpgYJul0yEmYD2vFWORoWmDk+dTl2Y5s2Bb
lz+DW5IgZ4074NCHwUL3OVW2tq2a8Z2UoXd/Ljys3yUGAf87TD07qBEdsazEtZ2mXGkZMjLCJvB4
ZFhE9AhkRFkdBNHV28aQd6mbiwPTj9tytg1ux7DiQJy02CopakFZ5/tRJ+7PoqvFEPhmRulHrk/+
lu2+c0ybFWeVfrRM5a8zj+Ai6moSUMIhMPLqp636aM1IZA25INwyYeVSHwcO/P4HHAG41w11Ifak
RXO0RuVBjedoI2kypL7HXXPtAHdsJ9m0mwz62FprzWIPjjAM5iFJ1shHTt4wT3h1HEz1LSMRMxzb
oO1eY8gcG9Gop6HXbmRZDycUJz7Ti4oLf7RQubOCzY2P0KpjUvWAjObgexUEI4CpMeyhHfIVKE4q
fWgbYlPCDtujHqP71I3sFqNgMEOF6c0Pj0TMQGpoDWTev/YAO9NC7fVKfsnxtjOsz05rybLT+5cu
MuWhTnoM01RD4BzlSgjiA+NZPc64tQ+q6aFTZDAzosG/L5R6RGJ7Iw3jRFGw8Cr7ZxTQe1XTdiXW
YyLNT9Au/tFKSEYFPrabZHRw4RtW6fCRcmdcc7NnwmQy5BfgkSLXPgy43tEbdK+FAT5I576+IaKM
xDJXJ5RK4hGpwnZX+320bUyET45Tf/HW21u4wHHQes1jlDr2rervbSD22LzEXiR1tIaSy4dCkqjk
6a9lc3b5m9stsa6uDr0E9eFXGE17ptwikErH388dLZ+/0mk4J1n/ziaG1HK7fGhK0goMuI8m45VA
WMmp0RkzcnV/8ko3206W/gp/uiQdoNiF5pCukQFRfXPj99QNYl1uyf1Zb9FW1I6PsijrXnHdsnCh
CBsVPIBaq4gcCKc9Ul5cQ3nGKEYPa4LE1UvaeNdx0t+m2cBFrI80ZFFyMLP3LLJdpuekSEUWHJSh
SSgDCVxcZxlD+ArodpNMr0r098jz6V2a73ZKntsax2H56miVh5TEggTA7aOtyqM9p+eKvC50Gw5W
wcUdhwdlbertS0m02KpOq/exJUihF6xHM1d/o5A82I3A2T3U951xYJc5nwvLe5nwtK7rDpqZMzKO
apE+VAKFuV/ABe3nDjAhdzysVy+xhWpcJX19zMJy3dh9hKGOSallI6isan/TiEdrKuuDYKW/ImFh
783DWySyXW0nH57DrmfytHnlx/BpBu0F/7nYE1r0JTTCdadt2yyRsJr25aW+okmd0E5IflLIYwsE
AkQTUZqkNTqS7CMa441WDu4OIP05N8gA19srVPj7oT8aleyAWnbf/TDTyKs6gZy01cnwWDWuH+/Y
PF3ikiHZso0PnGZ+B6llUiayVCm/h7Yd9saMszPS5nV9SNF5kTtr/Yxcy+jWjeSY294VnvkT5IEv
iLbmShfdtUWCxSHJxqSKMdQYbfRhp53Npj/+0OOwWRue/RV2myyOT0U0vI9O/chuhmzIavj2O3nt
XeQFhdZ/FPy2q7ohx1uQ4MH4rYPG0L8attwlufmIcvtjhp/NyAb8qNa9ab74IrTvgiodB/Gsf0ML
ei2i/tPt1AOBtttoxKtUD/iDJfkHDCzWUHHumla7QaYxf7SCa6A5mvE6VuLO7jDoZ3j7RqmRNUIM
VwvdkDTdLbvb12rQEV5DPIouU++8S8t8RVpwNyUNdXpesS6vEay6PUDtGG67G108ae7cmNCLIdaB
c8wW7rsWAaljfGBnLlbpAKU/iRG862VxsSoCx0LRDnj5qmk/6NR5RK2TbgJ3JEuqR6MN97iroBIk
zIrSODlAYXhZblpZGrh+Qv1LHhZLokePkJ1uVtjq5/hRWiPsmIg1jHKuaZ3Lk5M+JQqJYK2RGWwV
4T3XqjP8ILSjiXUWUPJKP86PNBvvjRTfIjEufu/ECGGTo6XUGy0MKpGkeKhc59mumUcYUG9SjVNG
NYfCtN1bfBb7wXvlKW9Ush2U86j3GuuZpA0q+s9tWjHQb5RtrLI5RgnuW00g9Pgd7Ct3PiaPEPqO
LJI+x7wDWgTnhTlNwQiiiF6EyX61Eemn5oynpAbTAunhLWVw0Bs+15Uug05MheWPJ0u6/ZqRWLIZ
zaZFt8LdeBmgmXkcrlsiycEMYOwrf5F0Ir6IZX6JINuHjbstNLveTXB5Yw+lAtLqkBF8dZt5jOth
zh56CFcsCzD/GwbwtTTC7ZfG6RUD+cC+akH3d6x+Z5dNcWMuSSVGYsA8g1rDwO89FQCSZQujSjKu
7fzsrMOMAxBX80MHfpUcBh/T0UPTW9hvnUstJ2OjG9bNcm0tbExqpcAUjcWnDxDhh6thYdhplW8u
2KUFMcbLGFwunw4JhAydVnARwILgXcns4d6s3t3I4eKbVSjFPfWLJmodL0euH7uQ6OYr/mcd5/p0
1VmOFtjLfUHatBWSlGekHFuaZBE+9eBWBoRUJrtFMITXlGYXKMAbfp49jRXIAXO6UeR2aJFNdDCp
RGDA1lrPuYKf1OXwB/jX5xCB04Zrm42PozWSpx7BBDvYeMvi4Qlyoblt2/s2ioYdIEuaj+anbmDX
agYkPit7mh00Lxx3O2hwC4ep2E5xwiWiddDlzb61j+pHV6BO0obxXekWMfeC4NzOr4PQnBiZu8VO
z0TzoKuu2kupY2js25vO3Elh6l/UiwxmMlhVSJM5Gqqp4wOwkDzzdxkRzjsm8IMDrczMmifXs96m
pF6HTYslskl2YQjAjfs0jISpJEXQik+1rBHeLBqi2cGYLJgpcnIltQvLtJ4liqgmu6kM9cLGb+d1
REaMy/OHEu47g6jO2qMm+a0m1G3F3k2mIljY5dOiW5yc3LhNWle/tdvpjKWBGpx7JJQ5itAKnHCX
ureFW/5kenaiwSYYOc6sI+hEhpsJuiEmTSsKatp4YEeaZfwWAANMwAP3BOjtB1Oy+TIEkBcnDRn0
F7sKrhkLmWTb604fFOQ3xg5Geb2CfhyfXKR4gbdPtTw9sgngzx4VxHNr/k5Ww7RX2Katoj3VHaSg
uDeh5pYDQLllBtfgpI7rcrrJ8modhgrp+ILJYSKyT7hvrGq3ulK83s8tctlOoeepJTa6OCz9i5kK
UAPIddeiVU9awfY6t419jjuPexqhfnOV6hAhdkInS7yO5vt58rxj5JeoB/r2Z+zSmvUm0pupytPb
nLrOqtFYgiN/arzXSrhkv5vVS2kgN8/mwTh3Mc1tVvyAtyrOVpKVXEr5gGeJ6V+1bDHn6aiZuktv
2fcgugSAlbS96+hPo9FCW1cOF/IBgfjjk8ZyW73GUVbsFLy0rTNAO4wjiQkKDLyImz7QEOc8haZp
kuU8k1C+fIqIAZu9ANNTdKwO0HsSFioOverbPx3sGtQU9z6Msc8VRbsW44KCUHtC2ZrvOPE6tAQY
yRK0Gq+deu96amG2LP5Om0ma0vTeCVy3vCkQWacWnygLdKEWLX0nLF/ptndmro23WdVWK7eWznlu
AL8ksRFC9GCJzWmJPgSFg6IdJm/M6TZqbHBIQkZsGw+KUwmUzB6dLJidx7SZMAOIG8cLsQhmyUM+
4CzyqwvtXLRPOp0DLR6ObaJO4wAssQjh4Ma1+9MtSV1Wq+snd+qf5dgsBrnLbEU2FGL6Y/QICSJ5
ghUTdP7ls8g5S2QP9FCjOGwgZge9b15y7IAKWjQbr4mjako4UrllzUVxZ8fhccr1j6hX4C7n+q2K
ZMeISb5KJHObGYJMRhxZofv3zhCRZRt5jB4X/ecEiTcom3yzFBhxq3+EhQtDewL7QQz0WmsWO0YH
542d3DtX8Z8pmscVsEHulbIZjlPrPTpL3KMJW7WMHtBs812T/9lzR0GOQ4zXPJALoRUwePFfsyhK
bkmY5f1FRVPWfbGygXau/NGU3OAUu9YsBsmQxHuTd80H5BCMVXdNJ0Jdyp4/nNc0IIg/pSjuNRLm
b4wCW13CIhvTtTcO/jaKZbhrWKzvY7+D4W5xDfOMgxvFgWWjGRjme1OX5YPdmtlRmD6s0m8BF29T
zTwEqhBkve/RxPHE35mpkktHxfyDgWEwGTTSsQ/spmu4PDUg8B3rGVD0yjK6h9Fzd2QlLx0Ir7zu
TkNbPwBexTEpD5L5uJ0ys6gmGn8dfAgUOOUSQMMe3A+Ni2ZrzvtsfLZd8hkXr4WO3KEO/U9v8Anu
05Y0Kf1EULMDK0SgSwpfB8MMwhpH5Jj6twgloWy66keJC961XebH52jyAnCc7opK8ds0JBO27IWn
f9Cm/oHYL3haZgHMWz/FTFzXwpKM8eN0bwldURxk+PqTB3Sb0aaMUjiwoXcIlxCEkgQ+zFgtY/4U
10AMo5vdJismjc/UIetCSibVIhTjgAaiCoeQm1F5V/d5fCJt8KVdQp/cuj+JkUisqo7O3J1OtTY+
hWNMVKiy3m1BqDEyYIDNKlsjhsdEIpe+fKAZCDHPEvdbspeJICt1pyav76ipESI9aBFRUthS1lXN
SHaW1Zc3sFR1htdUYFyTUXMb9fVZCSY2wAyIp+mQZS1vr/Oq5fhZKRYBpdJsl5I1AUko0mQzOan3
xhaXKDJ+yQ1bFbH3HRUVb5phXD0zv+t8p9iaLBE8KzXXZDi94DElmruGmexHN5Pjf5YskkAZOThj
x3JjMBtJ6f/TFlbBUGiLX0L2t6Ol//J2rZmMYcn0LQbN7A595btBQ+dJVkCXgOlwgBEnebGXhnul
GBjXRnF0R+qWmCWukQskGhFo6dLYGjYUG4cGvLUIn41+EflTnpkmyqNJ2xRcJ9IZSFKa4cxMmkta
WxdEkdFmfkUC+Vv1xhUs65oAA/Av6GlTJGgjmnS0/KtYZ2ledgDPhHlT41ig4+e6J9CbWan2GbG6
YmECFhN2a5A62qdqGmhYzPxsr7jPWJHslUO+r8rDNqhbcTsXU3EMt43X4gDwHYSd8Veqg4aXMWqw
kNttI+XF69X3kkpN4kH0AOJnbsz7wmJwgad6O4bsBEhTvkzROsyjq1sS/+PVhCyz3AcNfuwa5xue
GYghVqJBofPuUlx/oByl5HTwM4KYa9GJF5X7WVQwf+H4TsaN6vxXvMELO9XkSB0eIOZCiJXGDu39
tp/FE15dBmBFGFgkW1bEzpOn9atQY1ProrVAsICmB9630bokAVwzQUhI6W4y7FnYfBDCdDi8PBcB
V6z9WHFSbCEIdCtBONgKitNx6PpLiaUmGKqKlmuCZp/ZFQir8TF3lztZAVY1qikLGBT/IC07d/10
msG+QBqAL2gF1Pv4DQewLJGJBzQk7MI4oRJKDhXZZrCZsbDB3d9GlTHsUboz7KQCi2ymRR2lILK0
Hlcj4Sro/nbo/5+JI6zXy7LDNjioLI2ANWaYIp7EufcxTE14olelMdCkuG/TOG+aBHEZ/cFb48eP
2ohxUOARUhijdv7yGdkxT53Zf0jbf66XjONcK2/MFlxctZwmtcdkWRmTTmhohG+k8k7lkMvjyLwb
hwz4EQ25jajZT7me/R1WMKgRC6ypWWpocNVe06wTHR/NkSBzpIDtQ3qUf65KYrAqeHWzfR/ZvCLm
VMm6l4rRpjFfYeGg0c1+Mii4rNgiTr9KbliUHkInGbfVMjaM+vDHbJ5wEV/lpD/KMXlJmCOAAQ/B
Fz/jXWafb7+nmWrvlJZxb5Dw+srwCzDBA+wWNONwTng5/BbdMz9f7VD23S+wV4Vim2q+Qte704j+
qQiLWhi4iCgT9rRarTYpWhdUwolE4WBCW/LqYGn99jXGcrRj+tWJyA9R3hcw1xfLsV1UURNzc0sw
3weRw6SQ9nzm9I6Ha1SNDzaGCUaxKdNsmd4tyQlMSFswLvoYaJJRpFcRYwPscjCdZ2tcV3ozbvwc
I4ifhJ/cvHzsuwrkue39sBHeVd4MyLHWic6sSACLkRM7A7Z2h66rqLs36G/fJvmRO5Krw61jxfzp
qwGrVwqOstRe7DvpND+0rqjDIRPpYX+JnQgcStQTf8v0q49Th07XCcbUatesu3tuFa6F+TjbiubJ
r6J3OH/cnpKNG+dPaCVvTVAAhBzSqMU1cxaBE6sjcWUsp108p9+9wUwP3Uu2aUkRqDHtyoEiKsom
Czh+kQSm2cuDXYgnaEJcRYEPl1wxB0GWoR63jzVm9BS3tx6iZLMHtB5qCkmC4IhEOiJ/3Xhf2Fxg
7CdDR3TdksFbj1923XZbH0WyY6PwVHlXceJPD3Gn04vRSgehTTPa2VdNsNxgWG/W0Xfh5g8UWIaJ
wAayOusJkosS8vUg86VktLrjykRKJJepWObYj7mdvk022qCJRbNJkN8NcbTo86k0CKnLjgVJffZs
7yzTQGIbIzNnvU7wO4oLIqXdbW3JPQk/i2/b4vwmkzlGgT9aubfNpuzV82yUTOqmyByOgJBgMx2h
EXXuqw4JhDpCkmtjj8WWuXCI+PJrCguaUzcPOcjZeSBeJG0kBMXt6dy8SgDnZp296q3xmKr05CMG
qEDSbR2dSTs4D4pBiiXVcq4N3bWfe5tflwTHwG44PywHb0lIKjBhd2yVHqF02UdDeo/VSI1kC9Ik
sRtWuKjMuh/PatB36HU5W6fhpS3sYistQCIS4cKQPZh69GCkNoUYQsRC2eFZaAtSMXzrtZmBcvc1
ltTNErchc0uqlCqGrtcyqm4artG9rp3hILYb+vOVIeRREth2hNNHc0rRFAJ63NgpQaP+OJBGj3ev
B2g5CEmoaSLuGRLBNKzyQ8m8bSaxQU3yFrknassUvXLK37A0sYCUNi1wKcnXKDp3a1cEFk9uX2wH
Mybmr6E3RkWDSgQBQIqLLBEBKy5nrRfjpsiXK0kJ3Dt3MC1pNKBLLLM3c43jMf3R6pI9k8rAkcYZ
GUmLiMwIA793NxObyGBUiYvWj/SwzthPdmMFbp91m9qKj3HLOZhO1bavYvC+cpGWZR9ZpF1j27/H
19FtkODKil8fSX4OHXY9UvHlDtEJggrghm6YtY8pHmFoBySX9SCtW/gk5TKdtk6+rc2BydB5VzQN
gAczOjsOG+sOhkbOECVuw+q8PBUkxUA6FM5Ch4Zdy5bbgEc/NTXzvI7C2tkp5VM7WnMY9I0GUZBM
kDofv2YGfSeXzE4Ci4Att4MY1rH8KRaPhXKnKGBvNQRpxQseDGunuZKE8LqZApglAKB80H5mjdAr
N+g6tMInbLCIPpS0wQMUiBJIkEHKlbQclRPSjjg6peUVChunr0WwS5NyyvbjTe0zNWy16p4rCxrX
yN1Ure6tzAR1ees0YtMuoekxowTa+lMm01diIAQ+EePU6QwDxIdb64RJA4u1S/EYx9Uz5ze9VcON
VrJgTNFTNYmarpNTkcWhXaAPJhvubXWgvRcZ3IHQUPe5CwVT8308Bzkq1NAK6Jre4RCwLckmtXLE
TE4dY/8Vgtu7aJPnxKlCTgC0GZvdUZ+ZtWl2HnjiwcFNyl5W/hhEwpIGYW4NpcGukFc3rG6YgHyS
9v0bzm6+LjmQN2JjeYVxxAaSrb3J9HfIEvBPDV9ur/dHJJgvfudPKynIrBEFDO5iJIXBnpD6Idfx
kmf2+Je4Nn7juMF1TSBmxxCkZ/PxqpJqH/bkJ2fIA/pp6hnlJ+QRv7q55l5a4zfx+/rWczBo2KFn
AqcmK6FtYIZ1BXhJzU6uWhgVd7GDetcyZmZdi4I6b678ZUiSwxTk2RfBqXw/hn5z35AVfbTT7KEV
I/retF45vcsbP3xUIr+x1B3joF2h+q8JeDOGjaG+qdnsMNxOP/CdI7zx4N+pAYisaTKozIzwWZfM
oyzWVRuyDN6n2NzjTHpPKby2MsUBY4S1vjeEeqnlSPGKsp0Dofsd/OsUaRn4vIg0Ci288xmT6ujo
sBNRvA18bdU1p9JBn0pGZxeYnvHtV9+JnCE2jkin25IbSqEvDAUp0S42/nNeIDdPtPpLazBYOGJN
mDLHpDldLNpTMidRTph2SyOG6i9GlBRAFra5n4f7ydXsg+m6x8pqdg9akrKdNYs/K8++UBGdsFl9
GRk6l9jf91Cbdn4ejuB5SV0neMALcKw4ogdFQ3uADzYOMFIGdTKmK+S3+VY3X22TgBOlsztSUfTh
TsbZJPQTtOt4Tq1GYm3Hxdh1xiOWOzjxgr9wI9lfwu/eVvRQBjss16V1sgo8awpgLh4giBe581XX
/UPXVfp60r+5ababhKoGvdtgr7XZZ4zoGAypu41uu/ijTTLWeuKc6NndFc4u4K6EloA7WA2J+I3t
+Xe0Tec4FT5kQGe+kSb4R7jLHtRgCrNiYc35LmBudmI4YxszQcSQ959e3jJTwba5ZnHFBm7w63vW
5WgntJF87nk+80TGsgR9CHXst4RAdNucvmZdNdaaznJm8mvuooxJpQG3BrYnoHJXkwjiEeqvlCTO
XCR3YDQIiKi9s17rPyELqIZUgjGyxbphnsZWkxgtv7pOlWhuUhCHOMS0Yhju3BHkOb2wubLnIzqC
D+XDR8iaR/KiyGYruP+T0bLp6nOR+hyNJX4HNGZ9OcfBDMS19HK1ZUkAGAnXUKrkr6GXeAYMzqOh
5iIOVAjREo0buPBHUuhviWsKzNl9ZqE/Ex/NUJ716lbJFKHOlB90qged9D2LWIpJ5gdWAi+d6TF8
dpwNavJznzLN6Fz0S3ipvY2VJWMARvVsosjf5aF6j6BJrStIY7nOLaMmAmCOSSspx6XDhHg6sB/h
hXQHE878Dl3N2pEuebfefNAn4IedvNeFnhyENm+1hV+WoB2rB2ZpslIvpYfTNUrISvIKDJtD9QsR
vA1G+IqITsczMeJnWA8ukPDkkRxdozCfcpykD0lzb4cC7w3+GWpj8YVcC/GWIOdyJ8AxRwQQINnf
1xU7N43warS/2LGzbEP0XLLmylCtVfnUdDKQM5owsi6QASYDhbDULTaKiUAq0F5kjE92GOOnQpB8
qME7xTttr/AWY1mJ5nljcagptNpg8BjnDWxdOkiTWeHdzLgCwmxTEkK7isfwvuiIjSuN/lTO5sWH
6b9C8f6tLO1XaDGnyTwsgxV7T0A3HYnlXVnSDNveDQZucAAj/feydt96MyOAxLDMa4OZOaG7XWOu
T06s4ppt18dTULEjMpK3ztVfMIQDtsfuxHjMLfIjwqp07TEsCzJZTpumS5YJClmR2bIl4BIPDHcX
ZuqBun3vpck5actbi33CTLQ1Sqb6cdAVEymIbtwJQ0xe/PVzL/wZfHfdi0Gj54ywKdLXzTBWZtHv
C5KbNkXbvtg9QQv+nO9bGs8AD/C3dtvUOPYIEAMQZBwrlGCHcTqHWXwbqtTYs0FmfylhlKuCq8oI
b7NSNU7ycN/PWBg0JCuyQa5tVwpOsxhbImqA1vrK27eluORN/OZYw+3oPYdGwr6Dq+/KZsuAFdd8
d8CYZskP1Q7yVBOgde8B3KgLcQ84m1GmJX4ikryg9B09jGzInxLmiBpYsRm4MTmtSUiHYZxM4IiY
2Kfn1qJJBtQctaQqWjNxU8mZwulJl5IdO8LHaB5ui7S+zUwTLxdvSdozCMzjjeXEFNAu246m1xAR
Ih2fdeu3jRtOeWbzMaim3GAsoCbzZxydR6ZtkPjy7Ti0GjF/aMUhxn7lTXZC7YrFnYmIArZhtB7H
IoTUonVQ/hUnc3DadcvVPTAdOjQkc7wpBQYq2863lm/B5OG6n7ZPKQJ6ooPmhsUltRojfmc3dfRh
pqyxQcJqXSEBjI9eqQKCUz9y0+oDxBsjkCLiHbhP3eSE4O5G1tlcjf2Ng45txfTzrq8RkMos3IZ2
eVw2aG75tfxnTVwbPf89d5k51YjTjWlaBO+yR0qnv+R2/4nyEEa604G6oKJXIUAZF2NXYcybfCBI
V2S4/tMF1xXFsKVEYyM2MRd6iGDCq0Ig6/zF2lFHvGCIh3xs68NEgzhVxwQh7UU1urFh0YZmjoCM
AZOCA4Bs5XIUeiL9BZoMcIE3biNb48GU7Kf1BO1OjDt+rixyLJsyYSHDWQBptgB9g+l6FPRF5Jic
bJkTsWpn5VFO4XNMZvvm799i0JrYTpaH/X3wfxKvj484yriw5SZ6GE8RaMjAe/mJEdT8wr3Gi6mb
MqQ4psv//edTt64fSCd4QCNMHM//fxV/D62HmxwYxCEsnfI4p/5dm0ZqC6Aa6U/Tlccs94rj36dt
mI9svgG7juU5b5kWrf5+QgnVYKUQ6gRMYHCQt/n/+xDBgLCMRehbjYuRXHP4B93EVGxy5fn73r93
4+/Df17Wv772z+/83x7z91v+59H/7SF/X2tQ/uNEXd74fz3m7zX865n/z6P/eep//fvfj/jPU/+f
h/+3Z/hvX2OvwOtxjM7Z1Zq9/fdD8BjL/d8XUVQgq/vPv5uph0fq7/O/F2WzRZy5jP7vL/b3f1JC
Nv/nt8U7m7YgOP/3sPs/3//Pt/7rV/v7VP97kn9+/kiy+v7v+//5NZW1gTSyyiMHkMYw7pmr3emj
0YCgoH2XafIUwb7aSRNBuuhQv5tJRthYePE01e9wLTyzOc/pM719X3kaEKb3HhPVukExxIoaFYXx
mzEBpYFHdTQ3YX5M6a1m2yNIlQFmbCTYymc2mSicBXBxzL0ennFMtmxYblxdEBoNjHJF17tS9Ip7
Sy+pWogQ7XpvR66rvS8LVg9IlZEJTBMSOn5Su/ij6uxjnJJfCxYMo333J+6m7JYdwgsF9a3RJJRY
Y9yQXhkFzZi9ZC1Vg+zG78zUjJM7OkSfzh2q9dTYRt+t6ohRaNkqW3nrbUx8zTvbJzu1sNwXyFO0
/3pz5C5jnZUb/k7t2B0/ogU1k/slrAHjiza1H8ZP1H8M5lR51/h2e4iHIt35GA6xOJRfA/tgq1fx
HqAkK5hhqG+FMW4RwIhNxPkLaeyCo7qCB8ouKvPGaItzi1qlaz+dhpO2w7S7tqyeqGy3OzcVwDmv
OfQOWsihWGQXAxho6Yq90S6qiHjEE0xmyAZGv78xBM4wnn3VOE5FYCd62qF1psW4j4/Rpe7KGvTb
4+y/MFVTgDbMz4jQ9h1TmxUd/Ui+FON3Z0pJ9Mvf/YoFVW+y2WBNw2SUunpt4E0MhhROLxC0Bhzr
1sutn2m2idt2y+vck10Xj4QsJMlTjjwlUGDTKP4IAADoHXbjgNtBf27UXeQ73TqOsYKGBAj6VnWp
J6JKjYxxLOtRgN/JpYcqRrqiO5ySSV9T54D0blgdkyW1Uj3mz8GgUy1OQ4ZnWNf9dzyM37Wt/Uqn
MgMgcze1iyJUuGTIFdYoAis0djYOLd6IQUOGb25J3FzpfcTSraYc7uAPBb1TWsyAOLIMU0fgMiVf
OjvHY5UCv82yQHNRWwrBQH7M2CQjaDeQYUyrhNibHcfV7aRVA+ZG+xNs3GHWw0+It8OmslFwx8mn
UQpz35DGszaSim+vevp6pq5zzwjX965a7HnBiMJyEzKVFC6tYJIDxK1n0J34V7y1qsk4yWeSaOuO
lrtMG20PS5f+MvdNopP4qV3atGsxL5uXnjaR2Ep9lM80wC8dKKyDG76wzgRXhDKDQMzotv0f6s5k
OXIky7K/EhLrQhSgUECBlopc2DxzMA5ObiCcHPM84+v7gBmZlZFZUtW96EWHhJg4naSTZqZQ6Hvv
3nMLlawyD8CJrpl3YcDBRZJ0gdlBw52Mk+xopds0YNCfD3AviiZyT1qR3rt9E2wguOHegTHhV694
xgZMY3OyYWvcWHb4KWur2WFxBJZrwzRRnjdHvzDQCXhxoQV9EFoJC61XD74B0H0oJ4igBM7IlDDE
wUow+J0mm+qnpMu0TvPqSQ20ugZdPOEJ4pWvPnDBguII0YloO7ABaAg9J12qatyRNqAdOlceJs4q
4Nu9dV6gq9fgkD2LfZwyfBghFK9DdGBNixCAuVK7Y2KwCGMu2cGXPw2n2aFKaAH5k0zE28nroamN
V6MLSBraKMwrImX8aOVUQ3wnd5p6gxi9lpADD2tHghctIr2vFLLf1y5NFK1KH5hDP3P7LhbGwO6G
EJbvDZn8hp8uzbn0O5TKnE5VrTerCmPkcqTXY8VOiB3SL2jt9bR9Zb4nc4pEMypkXR+Ofv4icv2x
RRTXlLNdFmEzkWnVPiYHHCjyTdwGnx0QXOi1OtGY7XgaO5dXgKa6blsEMdlr2tPEtsRBs6ic9qYU
1XNduwzdR0AEOpPvrSbtfBkhUkqFvjWHbk8BOJytYWQzJ7IOu32QgBsmnzDtN4Bmre3Upm9ak+Qn
CtJH27bu276gRKAJvfDXiGCI7hi44C0fiZNTx9xyYuuuswsUNcPODGLGKzr+D6ZD7hH55Lqib7y1
LEk40pvueweroD0/A0vNfIJBq4UPVdFvYIFY62IgwNPGw9smyUQUQXvt3IS86iZY2CDutmWMdCVt
UIfq6rGjxYGkCzVc33ZvYSn83WBUj1mSnGyJ8tViJjoN/ZtUt5EtJsSgzGMmcIw20e+LTiNsy2jp
HSVzfywhyMBoCauPiohUGZ3cirLfVRpj/Jp49ixDs2Clw6as0uFQIrBhqaPStrR1bEh8N1n/pQz7
BoU4yZvo00OG2LwRTyRgzJoOJ1qyzG3k20x06z02xhRzaVEfqT/uPFfesh4go0ntWpGIYhHX7NfD
JbQJ3YUGEBIdPWAy1IkfSGdNMKVy6eCVr8uY26bU1prmqGWcPWl++Aysod8GilyHlRrlUyZ60tAr
SgOAJ/T9tehusC1r51VkKQVyBBOHE4xG1qo0KLTvK6FnR81vjsTR/WSGZSHi4tfIlfn6ErR4euy0
Zb5HRNLS6eS09rEQCYL20GeXFwa6twwbF1ZVvLRV4hxUO3OsObE0YtZwD4+u4gaGpR3WR/aDXsUn
fybSYOBGmiIOoWb0aNLjE2F4q/bF6JPRybaRC4YeCYSDJNMQ4DCNEHYLBbFZ+YxSGV+S6YTJuPP3
HpT6hVciCAH1hZq8D+w7BmSmZT72wmVcEBE3Ejals3UKOh22zxS3wJRC748+bKIr6yZLEK7q2g6J
1kgzOFkqYdl74nMYVA2CXyG5h5H4YZvs83bwOTDQ38k+JbQVHEE0kYkah/XDaJCV1+yq0XGOJKEB
1tXAQUgPkYxMv8gxO1WjfY81kUi+caw4D54qTK5nOWI01usw3pCAsdTgJi3qqSgYlJDaZaGCm6x1
hNTG8tGzFGCFTRLaWFscrUxBhjEOiF6nffGRMtUm2fPKtIXBAhFsU0hLqJroAkvTCFalPt7FYXJK
5ENgI51xtI1mm/qyZ2RehR6TCgirGEecNy1vb1iQV9gI802GKp8IpaIjUjYcsIxrQ3MaCKLet3PC
dJgbz5gXrSpkPiRrA4sPI1ay7A7Ef94gVTAXrscQeKig5Zs26BT6KRlf5bG7x+5PqEH1QpLfSSi5
6bPSuH2SNEaAa0f9Cc7DYbKAKJPjSKxDlOr8dWQRWjNy/2VBM16qi3CX2xJ9CPNW32rFzhXBDyGf
Ojt6Es0VGTattD6/DWQMwM9iqJ8b1otXBSfho2v3RzpA1sBRfWrXvvsOnbBaJG7YHyOXg7SP1icc
y5fAnU5ktcPLHicS59g8zDRfWR7ipDKk4ThkJASQ/TL16rUR4qXMuxd9woZkWwk66FDbMf1GfVVy
wmSBb+KSxpQssOHqMyaLnEtz5AxpITQB222hbcGPmWnPs1nWHrgL68kIGttNNgAEm60Swx3NJouq
OgFinsRPyYRNkv2QtimDb1Kq4L3EJlEGRXa2EzTForYwSwGxD0PSKt27Loc8kjjLyRMeSQ+4rbp3
oiAizH/2Pk1GebDtjrbV4JQ3MSwj5r6tfJgAfmK6IQG4DdxgjR7kKzBqG/kCkWydGyKUl0N2FF6K
XdBnUNxzxNuw8A9xSb936dFTYO021qEy/GKTtQj0kA0FbDy+d9dWrnPsch25mBvXb6Rfb10n0J5S
q98Wcw5bOPTdtWZMcsMZZF8Ip7tiXA1vHTM8G9xucy/kkJ13PfoMvf4qYDIynS1f/JmBlkKd2dYi
kSvDpL32/UALRN8BKznotqQHHqF8JohCPMoQT5CSjcZWEJmPeZH/8WEbGN0RdB/NduyvmM4i/azZ
snsuHRaK7TwXw+CfM3uYo02Z0fu6Pu2RARd3TuAyUu6UhsWYD2m2FXcAkkh24Q7y178r5k8gVRBL
VoZJscuH3w8N6r8VqiWa5n//O1CWI3Y1Y2Ta97evq9KyxgCg3xpccJsOPu+1jiMdjUv3btDRwLxl
jfuhKscbqTXW1bRDtRJh8FYZHUH1hLIim9P7m+8/uUP2wlul7//p79vCPpCwgGDWUpsJjN4T1AW5
Hpl7bDwwxk9Va8hVhnpyZ8yfJfbTIWJLp9/oKxId/ZbKWJnBJUcEc2xnh9v80ZArZlee9ijoAXI3
p5LE667uiqR8LWTovfTI0IHJms6Bk6X/lPUN/nnNA49h1Bu/GuLd95cN8boPq/JlYkS8c/3SxjAY
uht+lkedXcYnr5CAmcgWHfFw7F2jVGef9uVaA+txbaXOsYtcgtc5FqGiS/AEDPrBUpjFtflNsTyX
HIL5IWxSuTYnDvAtzo6uV/XVygL/Sp7h9we2njXXArEX/hcizKCToyrKlTz2npeQGoTwpY0L/dbU
ArL+gvrOMkK5K5VRPvqlfKoBy13q+aMwxptWeo5x+v4kIGKABxXNM+5BctekfggHaGCgPujOMamG
bpvpTnxTEjxHapy076sENXJYMwkEF0TlGDJNjENxq1xScMnWpUfsKBsPf2FT8juoUsrps8JpUw7T
z8FWx6LB6Ue03iv03fKVTn+DoNUs8ffgpB2BznEH5MAxlYV710Q0lTEwdjQqY4V4LENrbtrNjp0w
PZp2icrBUOXe04b4NMXUilpJ+ej1vbrDaqLugCOspMVdsMu45MtKdU95CDMmbNULOHRFzJcYt98f
ZgZKbvbKQ4qBBw2UqO9Jceb2kYjo8P0huld3247dZx5Uz34SA582TUYjuUbtkAzGQxIkBVUHAk+S
54AWsV6MTGcHSW8EffsHHakpv3D9E9+sd5x8OW5HZd6DzfWOYdW2K7/BZs12VV3U/JDaQXWZnB7W
u8Ll8v0Ju+feiGaGz0CiOMqAWW3fDdvOKkaixupq7fnmcOo6k3yYYd2AUTmlBvmOTpfdicTBhlmk
JZnZ8x/DPripCly5xChcorws7oKg+8otqKRgyh2OlqZ2BCE5F2BODsxXPLbmPBwuSzTgnL7O9Lis
fV5FtwlUvTW1fXHMyYO6uITurFx8mZxp3YxxVOity1xma78NMS5wn0RsBwllkYTcv1NDD+7ztEt5
69zinUr5TYRGcytMl50wGbkrlhAknDQ2bx33Lq3y+P77YTAja+85DGXrCPmnGxaH7wcmCMWBsKDi
4DAMoO2xofC25+yh4FKPZkZjOOzOnmZS3DAdO0Uk+BAK7M1pZDopxqRDOAhnbFCfZ+EUJA5CeQjh
dY245DKKO9oDKw2D5aPH/J0xGPVEsO6wHN8MCQEVpcmk0m4+bES+T0ZCqBCnKcYOHGt04M5bw/XN
R6vLDFanZaB8lZQHQzNtNVIJF300iJMcih/xd6aHWztPzoCsPseReJuythMbyBxkECQC4cjxHqjS
edLcYEdrShx7qeu0WCpvb8OTO3rSnOcsuJLaetoaPvtgRrTykjcyfzdiiS698L548tcsBI9dMR03
vSm4+X6ASvfCFU+V2draHXIWa9F5qf3ZPxfjMOCkRJxZAoy5G3PcCBz0l3Sa1V66VnPG00d1VA32
VYc2uDCH2ABI15THYn7g24/NIJ6dsvAfC9dxN5Y2IogLeu0B2+dFcTZddPOm7AbhpjD15KlyC3kI
KjKxx+yj7rTogpM6FCss4gOHBY4t/jRcNL3o79ggxS4uGxOrq9+/kH18N0AvXzFgAwoWavXRoSE6
YbE/Y0TXNzCWe0JHhX9p3OiqZ4b/UNfJlql7ewN1KFtwWrCexpDEu4QUGhHApBATJi7myzCybIV2
IGVIC5taO6S5XZ3YC/IN8BPtnlMQLvkQ+UXdxS/RWLRX4mCzBWFryVFmYU8MjQ0HVqu0h0wzrB3+
PMhiutQeChQqSe1fjYHX2e+xGStWqpb6c/cLMr9VHyrXhqEzETYKw5QSPuWialDeXkAkSvINjH5V
X6tcDpcgatB7zg96b44XLPbXTGTD3i1eU8rvFM1WkhZgQ6H+7uredmGScXmhZUGjytK95/WkYdC1
eImIVjKxhCxQHDqXSurpHZq2zz4PiZ2MAh9fcEoJ5qtDnMVY7OaHHNGQo+vR3dinoBBootaawTIb
/fCGfnp+zE0sLvNffT9gsIazn8bEeI69ffp+SCb2vtCwSVic/y7wK3eTohdHORnrB98rHr8DpGiG
Z7ffD2aARKPP3WFXQZo+Wro1ra8eF/nNVNHfowMQbcmR97c2TqnlGCV7vwo4kGOpIdrFbs4meBl4
J9GAlwQDkiQlZ+0Q5oRShCSB7z/R1eHE6+OF7h3/PJRcwLZrukQgt5SUNs6itZnERO0SFH6vGEeO
GsWimFL9Pi2Ldt8OwOy+PznGqCTsocOUy0TnKMRES/77j9O8G+Vt1ECpl6C2pW5feiXjfT2U5s6u
bExfiPxq8KcuzOGgW8VOVKwNOAG3JF2jYPSBjFlm0dPGzhxgDydOj1y6sWccgex7z0aH8Abyw6Pq
Yo+WuyAmzK+qawQFYAFeot+HXhEfR1T1i6RUKYlbjMm5eQw/hsYqVsh4ASGaP9jIYUO2z0MkNCi8
SbOMZXnxx2wX9Z55zrsYt3pJpgo4CHmup/yPh7jWUw5WYqQ4mLKz1pCyWmNd2mce5YBGIRGikNlV
SI8IAfasI4ch6uKWA/7U1Y+u60Rf2jSuW5r/yNSZ5EoKQFSz+WmIQ3U3SJKtQzPENt7ZN9A4CrCq
AJJNwOK3fQn/RRSSDGU59sZWdZj1urlpwZmVlmSVb7gdwXdjPxqRokEv0EeKclMyH8/ivcRSyctV
uAdkstq2R1F28WOx45j03vtpCYu0pIv5b2HVjL5FDhEsQ/rsfcDhFsWMRQXoH1nHn6lpoC+aoh3T
4zeuqmoB212sKvIdVxrGTe6mWzXa1T4aMcr3NXli4P8o9LGVtWZ7nvR6bzpptend0V5kHfpUzpIG
iskL7V0mGpnNMKPdOgZXJjHKp2qgOjWRxzMcW9UVW670LWLn3GiFfQC0pzmkdLhYoaY9PtZiik7U
rx8ZQ/iNTORhGPN87+ijOo0Cj0gG/Xk7c35rmwArjqnXwdCGZY/FctnknOpqwnYbhkmmn9kHwyo+
WJivaT4+xxoBu0FaR6e8Xdnxe1xU3lU60j3mNGEpe6uN08+9YlPoB0K2l21UPER4H5PQpesuUa1N
5N+E7j6zGmcRBM7JJ+B7zfwGNXPmfgQtB7xktD7arAXqQHxAF5XymIvuEpjOYx0WbGHHuj9PptKO
XLDJugPoaWIobLwIX4tOEnsalFctDsjURNICMokJOBlMbdztYgWMH83nxig9c0u2y2fc74LRvC+T
ACUxIuBl49vgQ2o6WtMUa+tIqeDcKOFshgE9VGSYz5NKESC2RK4qG9BHIDj9Vs6dyOS28SEMNanD
FKKJPrOmfwvdEz5RwMgxs62srNalZW8rgaYUG+wtli0VqB+VbSiUbS47jEQURiv75Fg+DStFAZRL
Cv7YhyCUGvFSFsVFovve4mD9ZDp0H9tIfTRQdnnl7lXDOwdy6B3wzK7viwfbr/cch4BAkNZt+kfN
bh8dy6EnWqeLNm3eQstZ83rbkOVCHA3YKmlToS2adLkvSfzCunjTn2MfDhySsmpJC7O7LZc1XNob
p8zzNUVfY45YmG1axoPtsHxkMO6jbBj2Gb//qc+nU1kTwmxwaA002ia5xOaCXmQwkTsohowLN2qP
ALM3nL2zWyfnYBShA2wUsOiC9oxlpOODVElxFjJ7D7Ty1PR9e0QAQZtNix/CPumXmY2uqw5Vvih9
QCq9O2lbs9VObqQXG3dI+3UYJ9M5kki7aXMV6whchszFWXPFAaREDk3HvzET2By+DgFGZes8AOuU
au5XSSznAvg2JpnIIhtJkKWbAFVVjrFFZCZvhyB57xCtT50NcRf9HyqLTTbm/l50/g9Xv8eV3qcc
LvymurLLXFSGFrARdA3im9CoR3D32kueNx/4JlFbh5JQNjj+pTl/D+Aiu1aPqDPypWj1sxwiG6JA
e8ix3QPVmfR42w3jz26Izn2VvjqIX/dO1bygHwqYUoQfww8qboYfopsI2GUq5dm8RjEaOzrZjNkM
5k6p/q5CiImlFWM4r7TnAe3Mwq9BDKbBq5DjA+YJWrsGHGj4cJHzXmgShIikZZU3tHfVIK6tdiVO
Vy1ct+J+XaC8jwLUwlNdL5Ji2KJZygyx6zky9cRnra1mvJWhCDdkYOCCjfxHI60U0wZepb4rF2XJ
+MnQp1ulgzaXzQzdybijQXYK9LLZ0BJ84fjmc82zt8+DGdVgG3AZ5m9I04uwp2CV6To4SjUG986L
kXHhItb0284zLqkVvEYzd7omCGDFrGvFzJOjyPhZ1OPEdjvdZaS2ZWRBrzRPhuvBvU9U7q9TL0dP
XegAz/XkIkKcUzansu8ymNaHektJaXOTk4zrlwlxMOlpwyuHjEOLO4bcjbWAChkWhGbXMW52oHbc
0I/dDH1L/f7VM1JjZ3cANELUZTb5aRd0NWKZ5u96N34iT/6IRoN91knegs0YFQBLHK6jfHSOQ9U5
xz5oP6MQux5t63BlNRYBGqFcBDL76epkTLFrfCC4e2pEYmCU5nTM1FNB5TSyeMEtDR1N3NbLpqrW
SYUFp2SmpLsww1OdCrbUnomW/Cl0HFl5cxv11I3NnLhhZMWrn+d3HOKfRY8j2IxARNTeydeLk5i7
jwbe/7K0vgK8y5Dj27PnXQYZoUEudlNPHUc07moM9HrNJAzxPQNdq2T8PsYffWq9CYdOhFbrS8LD
cPBFqNNLrfzRhNotbaOzcirqNOcQqIh0hLuodRF7V+Ke84i1q8izh+V2QDgXcBRsHmo3Ojk0eTjH
G4F/DkrrYfT8QxNA8I1crCOkIRzSKkUS2gA2hsPO82HeUod3oXJYJ+Cq1SblTsb6j/B6jTUp5WOK
FKy7UBNB2UiIzlQ/CW9WcDYyd+Vs2aH2oUKxHOKARb5v2ZiA0ZJlMy/hTKrAvYHWsXWQyiuLW1Ew
aOM6FP6bX/XdrugfYtgoEPol3KMO5yK9ksyUx4jsmzICYRUjSkbF+Sg7hrW5ymfxM5ZVwJQ7ppUX
h8uMESieRP3eRaFLxAxZ9Kn7in6pJBIcZLHD+JqJHf6pPj+ZgM5ABEMbF/ln0oiYFGDvlEmftvrQ
ciUGZrKTUXkna/clactrGeGgThtmLhkmyS5DbwsoejHpxa6ekrc2NNn3whRNnW/f+NWy9uZbbRUy
7lOwz5TbIicmOM93GP5RcVpUcFurMljOIDZ08GdVK39i2zbWGjclImzXnZGsfQdbvdmATCdScJmh
8tkjwy58u0NvbnDSIg+smgIEIir5JMJ4GShS7z1YdFWzt0wkrZE5basgfcG1i4ijKvdJ+NoW3ltS
9OZ69Lu3XBujZSY0JHaJlREaQHBHW+5xcYC8Kt3POif/mbNk24wPo528FlbcrqoCnWIUeUfDeNJi
dCuWw5lP10E2NVylI7Bq7jFyiIkz7FEuTHr1JUfdW9WCyMRQdniwoxNNgKPuQ83VmPqm5CGymWo5
VjDCiHIz3QsTWCV6Pp1b196fyEPu6YVwW9XB/VZM+AjdydeF4XwhpCwAMAgg1DnHlEaQCeOIJwIe
QVL6k4WmslurLDVPqPxim7AiFVRrUTJ4it87U/abmGkztjg0F0Oh7zUzeq7RinvQszS0A7Neu9aw
eNRafjsVpiQz4CHv8YsJo79isoDVDWIwCDEMhKV2FaNghDDmP3T36uZagQjIWZpDiw8HduXG4uem
9nQNpxIQZOOA8vSTNeiKFs6IxSxwoOVpGFSKuiRhh6Z5kHx0BXzrgGjmBZkP/sUrS4BydYx34dFJ
tXNh1wYDOTinLAffT76bj9V82ILsHxSXhOWr/SiFWuR55kL6Pk6ZAQ7StaDr1O5bVbI9BjZ+WrcQ
LxV+kVUeEOinRR8hApqD5mg+LbKR6XuVvY8cEXqYArym725AOW3F75wQuhsUvdye+zWwAETW9K+1
ht5gvkdUnBJi27TbbozPaW3nGyQU9UII817XgprQEHijU29+Jme7JGXDIsZnmUlkqn0dXrhZLOyY
N7nh0AiQp1s7QRLuTDq7SzBr6Y+cCKWy6G6M1rlTXfels58x05zPdw3mZ+RKsmmf7AFVkheprW5R
jRUgb0IH8GkaMJFravzmUBZuVRFVnBIdjWnOuKtoX61MHBgrv+1WNWHet7Xp3jKxgttNb5Hbhv6J
HGTDEZt8gWZaNZ4zrPwgwMId0vl1ovZO5MZwciToB+U77/gtZtVvvM+x++HzSnfmFOarKjaee2e4
w3KEkGeguTQl0CGUOg3zwb0pZLPFHYdsSqTLOiL3gFwWgADxoG+hnOKtlwCyyCteWY77ZVOzscWV
h2mSRyLsjhxbTrWvfXhRc8QWubbIBPPy7hNNQ7GXdviKgEc/EHjBIomDJQbeYE96Lm3trtxNOvZw
p0+2FhMypMIcNBGXnQl+ekbAg6SYDK9iKhYRtQwhBXShG1hRletzyU68y0QFo4CAmpFZm8G6+nH6
ZON9SPRrgeBhW0bpixZSLZXS2QH2PzRAwncDKTZ19uynCMcNryJYwQS/2AYmDvMKpJwciy005po4
DCzLFfkEafORkSdGIYCgSHXikW5atSRrkyQN8KVthhEghj6bVCMxBRY8+lpdeqMkYGR8wOF1Ncwe
hSYnNlrEiU/W4BPeQBU0B5WI4KBpxmsSq31Sz0xDoZD0OB0ZlEwElmEzPY20O9N+ui8FncN4Qn5s
AcnKZmJn38wppk62aO0JpbuYFQ6JEa3JMX80SkbDht58TuBiGezv9bC5GavJXunK34GtHI840V/Y
Djc16NpYGyf2K0YGTuScXdliERvxTudxvrHdkUFEDapS5N3GnMyHPLZe7IaF1IUDdafnuqvScQ++
gdp98ICLDjQaluaoLyGAGlsxMlkJyPTJIBIkhIoQdqdBUau4cLX6kvkQGm0Fjm+aauo2w/9wS/oB
gefxvsLisgUnmAoAQFT0FMoVQxhgLBTf+k9FBjUCMm9fdPZPM9bQGCMQcBIcAzndPTJXLnAQn3uv
IrqE0Cw9lDEv64gLxGYI2ncoN3qu/njOcwlFs0bKf8xI/1napsPEOKyxhQAumDzztiSuj381oEic
9AbUe8uvQD5Vk2JS14FWBgQVQBRxTr3XHGdaee3lOvxB1wNiZdBz/lBGHpyRMHOhPw2kRZJn+t4U
rgtzCrHk4Mk3WXDDpyONeGa2PPEmG9ElrSzv0KJj6OK2OooRMKposI+FQLNx17UrAGb2yqqtdewm
yOj1SGeCTlcfW9uQsx/0OlNu1XqIXiFEjv2Vo6WAmsOAwVsL+90ig3ZDJKq/rAaytdCt5DtElgv8
cP0qKh0EGFb+aDPa3Nf6jOXlut4DxFgnzSKIg2JbUZxi96Kmc3nH175YhXn2HBhNu6sc+DZBkACR
lowIx2fP0mBZIldhLLoyYY52qXvnenF6isGNpoZ9O1S0hmrKPKtv47sYcy1jvj2T/fuO6JyiJgfP
9G5HLZ/hQ9V74E/+wSbxWRSqPdVdQvYPlumOmK6NyVMkVSo3F4ZFZm2mvzKnAdMmCNNsO4SERjGf
EYRZr4KioDJTIWPnaT8WHmOGrrpPSZtI4EzSbkGRawRIOjnbliTsCda+HsDsaF0SehleYMGyN3Xm
JTscl9fAdEmMS8ylrvHTReYetDAk2wA66FK9MEcguCNDnyiave/QemI501mqJxyKDeAh9AY1dwQN
ikLYL6SmTK4RPdsUmVLUAGO5LC15LnxI49g6HZxe7bPhQnqr4n0XDeChi7kJkTMmau3optI6oudN
cfr+wX3KgbayJfUpAhAGPcWeuoUrEReug+ihACYHJIHNF5b4/VhE2ibTObSYpnwTJbGULaciNgSP
aMN9YEUvtIVvQWGAYRQNEfB6WC1CJSAETFBPkXjx5RFttF9/+fe//MfH8L/8r/x2DgfLs1+yNr3N
w6ypf/9VWL/+Uvz1r/efv//qGI6p646gjNYl3iWhbD7/8QZ1yuerjX9DMdHHCj3FMg7K8ugC5LhE
AEldi9Y/I97hHABU9IBxrYPOOnkajTcxGTR1TWLVzIpmpgvwN+zRQPYV7Giku+aeNLx7Ne6GNqpu
uthRt40teZJVhsfenGUSnXfzPzwP9efnIfn1DVMZ0jIN3YLJ7/zT83DGPirSDNQ78JaNXnT1Dlt3
txBB2t3Cro2A0cp8JZjC35VR/AxBAplxWp9dobRL6XjubjCL9zIetEvgbKwq90+JHV4jxxkPxBlk
YCL0co3xDesJBlDH6LWrsjPvYowZDMSgUav//ilZ7r8+JeG6pjAFtZcybfnnp9RzP8AK4oZrwGYR
LyyT9pQKgxlOePS9RH/WfbntOb4SBxSYK9ifExVXfQdDMvkK+3JrdIqtIY0vVAXmYMib/3wg9Ze2
QBg9liq52knjnr4fJjAUJ9r1NS69ZJDdDchDmsAo7R/m0mlZ5oUFmR9YU9eRQNSneMyGeqh3eVEv
qzptbit99BeSE/x8NSWPyFQps5SaDozykqdCsX5oQDCNDod9I9qCVnMUXlqDs1MSkDX1/aHK2PQn
K0EIkqQ3Vmo6+9SXD98fJVbr779f6X//01VQf18VHznPPvSD5p8+/MtDnvL/f8zf8/ev+fN3/OUc
flR5nf9s/tuv2n7ll7f0q/7nL/rTv8xP/+O3W701b3/6ADodN8+79qsa779qpiF/u5rnr/w//eQv
X9//ysNYfP3+6wfg9Gb+13xuGL/+8an56kcX8Q9Lcv73//jk/AR+/5XMlV8e3gA7/cv3fL3Vze+/
mvI3Xbmkppim49jKcLjmKDrnz5i/4TmwHWW5BjQmZbJ0M7L3AjYg8ZvOf8KxDV0IV7ri119qWPDz
p4zflJCudEht1C2brfPXvz33P3ayv75p//XOZph/unyUadiOZevwcyQbnLTUvGP8w85G9lAqpzl4
LICB67xXOLjgL5MtL19q4HtIvac8eDE5J0GOobtgGhCeSUskfYH0Ayp/HSy2WnomxvA1zrHRuf9/
suyeQwi3X5/h2/8HK+r7/vH3+8+/rKhr3n6+Zb98tr9c289/XFXf3/fHqrJ+c6VSBk1uksiBRbEt
/nVVCcmqUkq6hrJ1YZmu8fdVZYjfqEipnxxXseKU/Z+ryvyNkRALQTfgAyjTEc7/zapCj/VPy4of
a0m2ZVCmls7vwk/6x2XlB1nInLJ9GoTumVeoHfg5C+aJ1SIeMMgydPJdN9nXAh3VtHRpLjDECWsU
qqTGd8lT2FTOS9QFo7didDTaHzXtJUI0nYpbVmHWUb4xgrgKzlHIJr0ialxiAigSnwZcx9GfEW2o
0aX8WScEgrxkFSMGAFQVkQKktWq0V4t1IzPAqq+Thiwfab6Vw/cQwZSX9VlAUWFqA1yKw5MbSZvf
2xmLDK6l2RM0OZ9YtmlcyVNI5AJq/1g45UvTOS6w1bacdEqmoBfLliEWUa+11Ps7tA0Res9y1Ioe
QxdFlE4I2OyKRP1NMxsWgrK3Vg4y5N10YBhtG5QXKEJyhyk7Scd7KbQAn5pbaMEbhBdaHh2UD2Ca
FqgycnAKwrNgjqEVD+8BmiP3Ev5oScDgRiHWOmioGgl72FobfaS6vSS16PFPJA123oXLiSE9JDCk
0pLGhtQ+q9bPta2BAhU8MOIb8aQxNcP4baGHObW50/oHYVWOu3bawizvW8ekkjaRYwLG6nqiYEN2
tzmyS7rvA/YZWOlZ7wf3BvLaclV6qaW/x/U0ukwQOtvfKSXcBvaNFQY3YMeT/ByEtsuvRuVcLLtR
PcR2E64Fh0eSy0Q+Po6iRa6tT52KyD0MItxXHrlFNAKT+DF3OtocdVAhYw4Ys5QLMx4lPo3Szpu1
pwIQA+juwhTdfgSmLhSZmuipNOa163yY9pGjyfYsS6RVt4lHnOJNI9TcNTcCNZvwoiqHN93PKvo+
LcK1T6zJQy/AP64Cx2toCPgxk84GMuv/5u48liNH1iz9RGgD4JDbiEBowQhqbmAUSQAO7dB4+vki
e0R199gdm8VsZnHzVpVlGpNBwP0X53wHZL4PJRVQadlb56hxIQy0WsIgoEA0BcAg8qz+sUwMJj9g
veBx3HxZkODgYZIRXxrZXdNGhX1a7GDv9fqDp1A1X9PQsXAPzjTGcGO6ISyWNm67wQR80g494Qol
5OIdnoHUpquOm8I4+mw18zHIWaKTBdUbyk2uRhg2BPiYaQG0Nlepj21PRDK/RfzE86+qIIR9mZRN
PbVbtnsAVdZOko5eMLtUsvXSag1E5HnUkYiLYyMxWfIOM7b4ZRuzqGEUoqGH6JawG2NWct2gDeYz
8j921ZuakYg6RpbTwo0s4adDyyXMOWbeE5sMujRl9Qlc7TjnewRAC8Z2U5gzZjFWI7WekM3bWfcg
sbIyzkPeFmzTPerZwCqI0NlVyAbubvSC9PRj25FCs4ip/aWznYTeVUEzIsjSIK0BNknImCN38xCP
c4JkRJIukP6gdbuLEoksdXjWUCyVyYcyhyS/GkK4/TcZcnV51dsiLj9dXP/WTkMVhLAj1ND54NJg
8qWTWBrR6YvhngQTjhVrHFYGwLgRhdg6ChP4CveI8mGAAZS2SbOL2o4QWn+y4KAU0mhvaJKZs9rs
a4mRbrzB5gL2AdEVfuqgrSBCrkJfOo2fHQnmURBnWv5t5I642Z0F9cGz4p4zNkul+WbehQmXuECb
fOi8Mdc2bQkY+71x6tBkiDwxON60g4bKotUbT2wjzcyqg3dff8Ho7kfnpWhGxV8B1i/Uad3Wqo8Q
Z2SLiPmu9vWk7tvrFAw24CqhXONB71B9nE0KGlQxssYMoyNyXmBFsv11zYyB/iFT3h96MVCNqSjD
+ZlBMNMGyIlsTDoCKRhYV6Y7BrhPc3vjsrc1fqbObPxz2mNXArcQNR9MQpxi50ljcrfQmQsD3UYx
GqtQK13StdNi1Nd5OPlkdIdUPDsSOAiDaJLaMz+iaWzLRVXwLa4hbFXNZgyJ+oJ2xjmx1mMe8iW6
0EEt1AzZD6R2cWf/ThECrNoamExEWYvFp1ceuaeey1m/UrU/D0dydMAFYrz0iXIOE9WwGfJ7ACkC
+9q6d1rHuWhRFWqHcXYKBEj+SLBTp02CMCvdLftthCWd7M6+sxQtQWbVO79B/IzjB7t/AmQDlVw+
w3SzXPXmDlb/xmDBaBaJOZDzhQya8CiW8qR+Y1MIy3XupPwdRYoKewtSCsV2FMpSW9i9qZMSm43p
TxbarXGpGJhFxE2MVrvqEKXIHXTNLl3lHtq5gC9v9l+Ow7NgaPVXCyio+8ECaloryPYCgRcDjvSU
hqlMnjBDmCkyCX2SOA1Zq2/UdAcpMDUybn4CCvdk2nH+mo62oggttMogqkuQSA5VPi22XsL6f5mZ
RQx4q4qMaaf3ANbODvrWaq25VswYS7hOizbNy+ugSM283EyedAndSDj20UjVWoKjdypYYGrOZB50
a07DDwWlUv/EBeNGOxKiHQiNNiG3izGrVb2i12/N9TRocwU/qeiw1SgSnAPV4BZeCHieAJvdmhwI
h3raPnf+lM+XJLNwj1VzTFCpygCAbKXXc8bpcCdUAFG0g58xexjchjLVa5QqqMW22Gpil1G+QSiM
7uGYDIamaWgvRx9wZ59YMmF9WJJdWkctBNqClLo5iBUQ+wNqymbcYlerf+wC+NnGJqsjC7oxZcoC
UamxNlPMDbPuo6iwg3+0Pf+bIcnfmu5/DUloX2yLfYOrgxJEpiru1eU/az4NCO6EEuALodxoVK8y
87I7Z2zi9LkmIValRxsBX7vr8zDkO3HnhuJK/K20tNqcITvn46ARth4pCC/7/ydtxP933auh/8vu
FSvBT6c+m3+2GX//yL+3GZpHjyroXW1Ddy3ToFf9H32G5vn/Rm3vepbQDddGVsPP+7+3r4b7bxbt
h6HTXdJTArH7n+0rPYjvCV/3HR0xp7B96/+q0fiPfYZN22y4zLF80/aE5XBT/sdnzvIE/OrUcYhO
LDZdmwZ3nharzngYN7wxcHv8LfY0on3dNUfFMQwVGZ/YB/NDV/iXFlVt1aWXzkiQwE0ATZrl5Pcn
JP8+2UpskW0dfY8nH/J0CqI5ee2G/p2p9U0QFBJmXeDl4QeAzHfLp6RK1RdV8cZVcwBmZd2Yd6b+
C5qPTVrFAeLxtZ1nVz+BvYILsY3/kGL3r19C7798IBgraQxt3kGuUnrD//iBJKQUmS146U0yoY2L
Ya4fGZ0SIFOdk0g3fxiJQaIYrNvU6tFpToviQbcJIUZacqZGI5zHQihtp4a/I/+PGkHRw03aOxu7
92wuQYe5yFMmrY2vSYdca7LJwNDjfj5MunFxwzHbKjZ7YJBrdTPwVFLv7UWMasH4FeQa7zzDeMgI
yjuYibWcADUghfSfRscK9yqdxnPBVOFm7bM2gIGosRrrEzy5Qm6Uzd+8wI8SlCnkQG5ebQ/uP6gk
2in65HgF+tMi3aXpyHgu5EFXwBmo+IwbYEmoxkAFTnWo+yeBEcGunPjM3+XYoKpZCo7Sfa2LeR+i
DOLOBog5W7hJRqffhZINyOT29dqpcP53WZRfZmP+jJPGO5rOBJfRT1JwbL1x6fv5xx61D+GExmc5
tW8ozQrbPqCP0yxu7n/902bW88+5NI+/oGBiGiR49A3T8u5z639Mb+htWGtEdzpv0iD1Sz+AkMbL
7q72qoAErkcjhzxaj8vGLN89k8IllfmH343rNhuqm19a+q4om+WsD9HBL7THPHOfG2JmH+IGZWjb
Iuyq1fynv/9DSWt0NqDfTZRcj95AyKOR0565kYlcNnJueFg1fD5+zUqlDYALZOtqdjS80/C66LPW
Ja3FxtJLe9XOLCEdNPeLf/2JMKf4L58IKy6D4+fv/91Pnn9+IrFXm73uJzFU5oi3c4iILhR3X77d
rDWm1MvRT/xN708g8hqSyBi+fVNgJWfk7sQZuxloBoPermhWaTXRvI02/hTbbF4tkGjHziL9N1fP
UALCIMxzfzd43x7ikD1KQOS1qvo/zLdNklL/87fEdM43LV34vu5S7fynM44G0WcAEYl1HrGTEulj
Sy+0SZL64vAYbqg++oMxI9RALsY/5jMsVC5/6uQktA659LJ9jFSayWO713BGBoMtETEVhAVIVDO4
yaedA+eagvqi0zXCKsdb6+kERZf+1dLMcptF+raLcZfZxcU1o0cQA0RTYKjf0AHdZPgb6ZKY7Sx7
ohff+Ea7kyqRQVUigmv0W8v+qjSf8deuixoSmcye2SvFy9FIAESP+r6qEnA7A84pFWU4XlSNJEo2
W59mJZq9L91xHykj0QuwZcT/QdiGHJ4VJR11XfjUOz9VziLZaN7CwmJbPh3vvqkyzZ4QC5+6QSZB
KMfn5s9sa2AtYYMkrm0tFKGdda7PVLek5CTDl0D1lxYRoSAjtLvZmsHTx18Rqtpl42oYs3hQRnyc
cVOuUYuzpQW01gwNhsaofYCPeUImamy9FoYyymtmMdYna8xg7JNhZ4jsnXKPPHungiw/3hcieSUf
oItPcnxjMGN+hfK+xkrFl6rlb1+6n054xyOELBXmSwVFbg9bbUVN3F/Spr5YNekgKJOK0iUUmGHS
gtEBUrQej4ZIvaOwS4ERHuehLsanqg81+sLmo5JhBX1YLT2NrZ1WmcnKar9sqLw7qvq7VYVFIsIH
iUjAM9o5sFTyaOUVa3jcosNMScxeE9d81ZoLKRIWezLyCAknc/0ubSHQkoCBGVtaxqF9SE11YMj8
2TbxYwFwA2+LIR5mFbXrHiscCa9XPTJsrJRwl9thBRL5WofDvBxN7a3pjVtvMjgr8Xi0jb3BbJDf
Jrawi1C/5PFVH5tmTbLU2avHB2KPWay0Oou4rM4g84qTl+4G8g8C/ivYrxGmMFbme8ZuAMQ64nBq
fxDWpxuPxdUodbouO3SWlaO5B5uOn+WtR2gaU0LWpa1c9U5yrdnVLNiwIAlgOSTb7AfWZ7NqIxsu
WVv/hnCUyf4VSyK/VfhmYxtaFONbVQFoL+5h1SZhK6LIA9QyOuaTBEIpYmVle6tpktESqxvpsxHc
EeHdRWA+orgYMIvf2ItxdKN1PmGo9NMvELNrJUhqmFv/c0yHq+nbpFYVyTpn85tmxbFqJ9xILMZD
tkXbggyvOkatU+cFBEwdHoE5roxi7WZQUXo39k/2/aC0s+8iARHaqEzyX+Qab4ixGAiICRJjIKww
9CHOpJ278TCUi6Y8atl8tTqL/shvHsy8ejA0hl6ObT32LtvzadSzndbxo3enbj8Q/sQDRPr5gKgY
AddhIjShr9U+Src5EZWHyQQs2WU1IAXT+oFvxJfrjLcefHnAMnuZRfLVLdSDMZh4FkhrW6RlShxH
rB6c4VkPTY+4p+lDhSAXSveZhJiL52JYmEGEuqp6t8PscxzwI9S+4q3W3bWkm4ZMulRQbAPVG902
8TVsHDm8CoLNTmiNdx3CFWLA0COrKDohhbfIO0jWZT3AXcRlgyuWvQgMwHcrlI+pSD4iU0Oh1ae7
WpAbVs76c2tK7Zy24sEqHIdIIT2wgLcirCOWR0ZXVzRoPt28PGFQ9O/huN2D5evGJhPhvppzEfhh
iAy2qtq1SaVFTAlGKw/f1dZPEQV7NK2FG51qh+gVDBtIczPrY8o2jtW+wuFLFrXsfpDT3lC3R+g1
og9jGB9zoQ+bzmbOFbv3lC8Jq9jWW86GwmE1hCBVsFqfijCG1+8eTMvcm9OcrMoIyOdIrG1RIYz1
tSJaDdhNVuQfzFZyhQj60zpMHmokHP7KjxoadHy9IZPKhdRzf9E0/KDnUe1DIYcghLdC1aGfwsTZ
ochDQamqYtW18tf3CCuwy++sLsZl17WUmLP+mI7tg9Z5yETnDg9BD+fCKtGOSdkFiGM2FqJUTFuu
At8Uv+iD/YZnBS3GVA8bVlefUdEezdL/mkfwYrFGPmiax2DPwD7eSWhP2chL6PMJDrC42T7/NJV5
SPXwyPTmFhUmEWKOwbuqCNhWYXIFN0MpNMv72JEhiiFOWvpRlC3RTNSvAVPKZDWMfKYmRvTaGJdh
dNIAzu/Yovxq3bj39YyZLHwvUnJWs+5/erBJw7w9ZbrzlQ69yWDC3PUJv8PkoEWjhYh2SO01xejK
7vp3ctzp7s29E8fXqGy3DgCYxi4GnAXieXSOg+DlKy2CZaNe9eu2El+WyJ56cc/aHX6F2zxJpzz2
tkawSDFcMgfNuLLIwHPRoXcmKn3zJyEuAIxBdHQIBlHRxIwi+lXJocbKNIyrhtdyaTskjI+pw9i9
7fhBJ+22nqodPdE46WzUE3+BY+8xwxyAUaT/kXkpr4x/F1aOShtnBvwy/dnP63A5dwRwDuXvyLYD
I8bAxUnUANEa6VJk/sJycEcYFSnGTljvaydl+kEWmswfm2kr3PrLreUTCbz7wgSl14nYWunpVnOd
1/DXJwWTg93LV7PH8gTy6q+uqd1UwqRq+a2BM0AGLuPjiLx36ZmIX2Hbo29O273ifVqIJLppIh9W
LeIHFjhJQhAmy/4yCPUNA0DuuEbBVkvVyY++0WK+kw2YB7kPfUzpVrsvRnYhJlKCcKh+nUJ+0obD
K/UgJYDsNKt07dcAZTgO0DRHxa3x5Mpz+Su40zeitErzWUIAOe9HEPjO8O7N5WuT9o+wcfENTOHJ
1eNXwico+V59qdgT3G3JA9CDtARBUbdbIUqcOHbPDWxyDZh2ubHv5Gah42aLnO41MaYXtzZIoSPG
aum3e8Ma7qYqvX8AoLbXp9BfGTpXp8WMamk1zgekvgFekabWejJjUqlWZkQnoJOPMAK7WvT401pz
igNV7zX9rCuiHih0YQFyXnayBjGnYUO0Sc0uZc/4TN4cZ/4jEcWuZd1tB42RnqUOGHLIZWozkCkw
TQOa20+Y5HeCkPFUp6guoybaNXYI6C1Hu670Z33AidgUHZm9M8eXYawqzTUvU/badYq/ZU1Wo4hu
TFCh6E0jj3p5Y+tFI9+dHPZKSwfh2bK9pwDSVO3CqtimyfTlu/aDjzB/02VAodn2k1g0kxMAytos
4KkXdeQvCF9b9Qh8V8rjViEteXv/gWGfuTil+ds4mKw8uqohVwZCvW/hKWIR24HnbxzXti5vRTgc
xi6dCRKJIWxBSDL1dhM3u5k1DoLGSay9FN0qwKsoIMfg1FoJCdjaypnNWyPtB1CKYiMtYgGqrl4p
w5Rb0rcIIDFPQAlZpFbuixPNAS9d2ocB8nieRRt5FuVqEGnGQRQxfUeNM6dpP7yoWaNMJHGmYvxM
cvZXbhJMobLwLugsPio3mEOPSK25X9s9urlJdz5tvfBQg1lbYUlMIxmBt6X2RA73Mdf6Vx0DLfEB
uMRDd3wktuyApX5FrtsyMep94mbPiPF+aJee6wgqXcg+EN7HotrUirlxHFN/3ukzyNJaHN/Eh5gP
yPhOQ4lMEc4wWEFG3isrx6zcje2ZjIkv9GuE5Y0oxHGX/1kqMFuLOXE/EkSzmbH2qvpPj6KzkA73
4ZCDHvLZeahGkRig/YIU+MDEsDfiu1a3eOvmCT2VU9P9T4vUqGERpL/ortgZgKduqZuShsuvDZM/
oV+9ZLR9vO0DHKv4J48QVTpVoAmiW0huOUkXhV/8VsiGOILY4jPJ1yQNfacK4rCWnyeHLZivUDVH
XVcDO5s3qdxWcKUXrZ+YDPO9T+FOR+JLLqgor8y4Hkv5EQEjumMQHnEs7a3+nFvJh9uJj9nvNo7f
/RD+/NG04VsCR60E+JsjJ88yLCiN9Zm5xZ+RbzGv1WVi4hLkOkWbrzv7orbHZToR0tRH0A40yH/N
nfleZ/bVqyydOI6ZNZ5JcqNN+LPw28PkReG6zfuIbT5M9jTfN15kbtjNnnSW9QtRq4c8b3YGtQpu
H+MrK0LCIbwXqrX7kDwiSx7L8jDwh9tw/hpTQtzSCVJqzEPJrbzUWiDSCfdDH1cgAjlPBlrgJZ5I
NZeQMcqU59tocRvlxyQGE8fCkuE0ScK+RLYfMtjBwE4XBPkel56Fw8JtVsy6f2n/PsHIwvmn/asN
OIap757xua8ZVcbLfEofUm2IV1kDzpn/QQC9e0Aq9p7jDnFEFJjm9GTnmkM+8/BbuuNLl8ev9N3H
3mBwHhn6TbQMYRyzXKdZ8uSluIKFvfFYkNMNDXtZxrCjCJZZeN0YWDbBw40C5BhJNmigwLDqjdMa
HO6i6dREahn0K835yll04/ws34C2XX0UE8Gqn/V5Yccm2csA+xHpFfrw+fdD7111lFpDUZJeKrPt
kOe3IzRX5zuxnBegLsStNnxjdGYrDouDdFl6RiaHp+Fk+xLrQmlmL2Op8kWu2We41+CmvXsXklxz
2T+1Rm4hQTB3XmuRpGwiTdTjAwCcO1mftyDPrecEsbaISDnukKy65n5iNEeTJ/gucvk0O86Djwkq
NLVn3eWlIzuJdpwosntAH+lvl2qIwNwbL2UZ3/LZ/25K9KhT3G6bWu54TS8Msb9SzTawQt9cr7lE
Vr7z+BHYXXjIYeauO39ED39nr9enlvS9qQxJGjC+SmltZ+mhHNfp2Ao/yZa2Vly9meLGHqtgStNr
8eiSvzkbA6NPS1v25bi/f72ex4jN020ooi9iiLZVZAeglMplRpMHV/C3NyUxuCFoz6ntXifTyfBo
kopcFz+NEpwxFZYpkJdbn2Y695AvJz/RoHEvh/mur4p+z0l7zOWMC7ZMllxLj6VtODA38iv5IS9d
TQyAYWIpN5xH07W/DOiuCR7EOYI424ba0p2SX232AtKb2B2O5bdM43dzmJ9wTpZQP7ku5EyqiLsN
w/CZxfJyBJ9hG94zaZHnLP9sQZcsoYf91lG8QdCGKYfwHVasxM7C1J2s13ge38LxGUQkdF+NoN4O
V6rZ6mtUDXpur4cG1J3n7FOIVdxqNrExf0qz+o07l06GXFom2O9c+HJRSUI1CQOrCXklT0ZrN85E
dihKVhcHQH8kLyHA9ESD0yi8Qim0f4Chi3aoH1EMX2VuPoqRDKOuGXGh2evGsb6cBBsP6TjHOOGq
rd3mOgFLIl+DvMgIeX8hvsqi2g+NfkSk8GKY5neIp38B2mCfvP790lo27rOpwtcs2HDL4T1VPZET
1APjFxgbXmTAaxLaRGk4IO676aX1BFMpalxCr9/YNu8nsBTB3Dass6djK3rydmJkw3gdVoJ9b0Rg
+6AgpXSDtdQj9w8BXfilRHolmByx+ZSW1K1v0tXfVet9id7bWI3BodmvzWn4ZV6OlI9pCQMSj88L
gvLQivOUV+CXMsQUMHuhTfv91X+fSmInU7NWy0Ix9i5Kh6mogEhEHjl0jJJtQPPO+vRINOl6rkCO
ppzOIiOZ2IjDaqVH11IZVyvI2OQGIbpMctSYq8jJXd8dYFPCh6cinKZ2FJ9CgQeD9LQ0BMvsDkgR
K+gIRECNa5UQhEAjt8Yxsps8QSJp4gFzBVxnEJMZTmdUPPjE9OkhHBd9h0mZdfErvMcjfkq8D61/
py0+ZyI/1qm5aYpyIrPa2KhOJ0nFvxQURk06RTucv7ounK2lmy/FSOVluNoaV5y+rR2cg0WGg1f6
CMfwJWyElbwkbGsZLAL07Qj/prIiXKudLdAhlvFA/yb2s0KFQ3rgRh8969q5Dh7UmSQthCUrZXfa
y5AZtBqzS4hpItYqKrunmTRaMHOfXut5xyTqWuwCJJmOv1Xmx495Pk+8lA+ZlfFTCVPugSaOoR7j
1O5HQ76SjEA2NrbIRdcZ8lhNfLsAOIjm4pDdis7Ptg6AU3qshN6TqPufmdjPRQzcBw8jc3Os3Xc0
jNzc+ckrCn7qkFrUT7Ve39lAsb4pvLp+qspC2/pxFbgjrqJW1Non9y5BBrn8ibh9AMBaOzdzQZ83
VMljdVKoDo6gKKZbHmowDD35CG8yY9uU2zbCMLaMjE1s+ygdig63ys9ROA5/0qnfhKaEDElawlJ6
7bTFUyr3k+qgFYPC8mnSmTC0+o0JA6QIzrJDnGT+sQeVFljZED97JhNYlD7iKBx03jGSDLY3gzGA
YS6H+Vr3xrTNSZbailRq10zD4uU2pvMTct9o07//TkPZw4Mx38gHyXfMqbT1jO7nJfH0C0dL/q1D
jdfHOtw7amJE45IuAN71hgElO+jhwHFeE+NnT0WFMd329w2zckYt2QnJXnb6+08gvDRQb65Dy8fq
Dsfw4OkMXpswns+WQbagLtwZ9cdNlF1+TvMhu/z9xSXhkJa8O/iIzre9ZnYLJx+MW9XO6tA08jeB
uXdLhfbeRTac8BFXjTfLZqdEwkPF+XgyYuPx77/9/WWyEeb10a8YGCTPfJK8J/B2mCywbENbiuDt
/ktTParIu0O1veapmNJPc6iqtW1o807enUasEMNrdgfBu+n90eZ7CW27fGQGybpKj2WARk2S71Vm
y6kg91bzinnRtQPnAv5v2KATfwSwLJRNS/H2yNS8qLQbAm1CBMWeqt+n0Q2gTGk+qiIdzggG9aBG
frKMI4o0qjnwlnh7AzRfqwiu+4Pm0SHNBKOUMxl3BRq5NRlk2ZsrnZ9ExdMaVqNLFAyPUVM3WgAd
JAGhcKs1JQ6uMj/YvYCFn40Td6N+8RhnC72Zzz1asgWGIqze09TjChBl8NdEgAgo3KOzXrqAPQ92
PPi7FMuUzfx8w0Sq4S6r43NnL12vrY8T/Kah8pmzlSHs9pIBNS/2TQORCa04nzBIJQT0ELKMrLDF
gkj6l+EODUFqnM0xjMVytJsHns1wlbluYKGeJWq28872vPVL/a0ivHfvkA2171xf52GKof05nJe0
1d5W1dOuZjB6YKfvbUa7ejJUIZ6pOha2DznZnDV3EeGvx7JraoQjTgdZimI7DKG5labNw6J729nz
57NuWb8dwl5mJODJ3DKON/3MHK2LxvJs5/UvBhiCOky33zA8pcSTNaBBPznqVZocxjTfDaJlNF+3
5zCN6jOAYgScUWYFOXVyVafGLbIf/r5yNUlxpxocCQ0lE3SIQPmeU2pH0HcRYMZR4IOyG+V/vYnr
bj64MZmjJJEpnrp4PGV+jXZonralZ+E5LEB+YJ5DZ2QW8nT34k5MMA+R6vZei2eSYdaeGMxpUWmD
e8/60VZhU7X0vHp/9sv2xVOx9tQM6g+fdXmYh/IF1Ze9s8bZfRDcJACIuPWr8YgOTP/ys+59dhW5
WRiPVnhPya9qhLZvVMMazmMGDpQlPCJ3C49EJ0+HmHYGBigcBS0nqSKR6fXvL6l91wEuwMcQsSKE
vPoVr4DBA1xWvjoOqN+i0YL0nBLexrpz36PnrEd01JH3jiEUMZX7LEfY+ZOuXaRiTGsk7hHNsTg2
0uyWoefFW6nYkvQidXFWV8ZDrJNQOwJhdE0O9aH0Tqavt0uYLhYFKEfuyMxlrizEvYnoHng6wG9B
9Vo6mHnJMJ/TC2LI4wAlHSmAYREKkmT7SvlLkMjJ2oaArOVsXXVDC3o4KNe7PFa3zgMRDb/OxbGa
YpemmgFT2C2Bh0d7AoAIV1b9yqD/2jiG8USAm+L2p9IEU+QE9RCjDzQrY8O+hn4xnO2t1hq/nVF/
VwyN1hbqzSWdtLOXyno0ISyq3Lzp+L8I+Kt3TaadWDxc0lLFkElkEMuqWRlpPK9LLMqKOOVSIvxs
PEyupJLsLb5el7EBtXjc1i5StTPclXXd+Mmt5DK2JsErSECk8GzGH2U1LHp2CnQPQq1RmCIqQd83
aHW3J6OzJ79uR+ycQH5ic1Kh8mqHLDrMjgH6kfOujTpzPcKGOFVN8lEyr9jEvTSRyjUPoQ0xS9cG
ayWH9maE6bWbs/2+5fEnvNd4yUDP3fWByPbdR0eIi2prrnXZ1pAG6RgxVo15Xawwi9KZsYDi68td
XZ96jbqKd3OAR8c8tdrnWreRWboXzhAHQmeN3ANBnIuGhZkfSLJQKHXdRdPrhwHGBxVuAwAf/r0v
GA1DKclMhtWxl+7NKDuaqDWONMovGMbvzt2esZvpiGNKxNwqsYbqNub5R0bABV4B/0+j5JMFxujV
V2DIujtcHMXutM66UW2jxlsOOJ03s+nE0KcYFcsI7BP8I1jtltz2FjrlptK7dSOM5WwZJpA6ciSd
julnHWUrA0rUtiWKeZH1Vv4K8EVbQFWrF1no2RcZ6ee8Sq0/CI4XCdO3skzDJ6jPAlIIzlxZMjVR
UHngP0YZG6FNRznMNs9P3uZ520M2IsnSSA+glH6R9DtgoQgRt2tyCbu++sO3+wqK2HoZWutW8aQs
qA/mk22FjE6ZGxmVT0oxfowHuEPMF8UwMoqeT4xZ66wQnCdjBrQnbKxtEiX9zh9SZgZ1CxOSHXRr
1KzPxjo9DZp2DMGPnBwX4D++P0vlcIs4ymhJ+wVblyJo/DZoZ1y3WofpPambm3B9Ypc9CAssFcB1
SDdaOYwcqWG979wnyDu708dkFi14nXe5GdmbwR97wsLCwxRzr/U5jUoveySvIcBF2gzmbdrVyfs1
Msmgqnsk/IMkHrbDXQBGl2GB8J+9cbgQ7LdRyu22/hiGpNRSkroQTKN2qi9lHErYQ0RNqLHfAKUe
A8izoFVTK4HTxaza6PzPKiYU0hSUU8JrCbH/C+42Fu4ofgwWujbTzW1azaBM8m+Yw2uVjTvQjI+e
03xCoSjB7fCSLLSJw6abx61r0lITb654fwmCiDmFmQtGOV5iSWVRVdm6Jl/jgKIS/Av1FS9RsmyM
yAPE1MirS/zEMkQzDqekuCUTJ5OK+3bLKJRXkGA01YB5H15N6GMrzC/GZo7FKSQmccX0/31gLg1F
g3IrqSIiTMTVGUV6rHzNW3oVroQE+sNaMAhoWYbUBsrpUfgcbSinnHAzy0HfI0RWy6GLTt2YFWvp
BZU3StyU0FTZ9wTk9uYbKx9Hmn1m3VEFRkNXv55vF1he0w/TNZtDDCNggX6Ayl7Vj46FQ9q177d1
0KGUe0ntZgcIFOt3xEx/qGiMI8aRXNjRYtSHZ3yB55x0ec/NSSPIjTUncnUrRFcui46FnVd35i3X
p3UPAAF2vuatisZ/0/p0enRjuUMvDLSWmcnuXgcPP0QA7+uUpBsbmEY1FWs+nYNWFuFK5YwaLKtb
Z46FhiiWl4lxHAAh1MdixsCfDu18luAr3LhAGeRB6XMTvO3dTDrDsK3q4nu0GLjq+sViUOz1FR8O
zA2mvMUeXX1LUKn3298pzCak9hqTsFtFD6yYLJZ82CBMzvHS7MgDKL1p0d83uroV7eN8fPltMwtQ
qkXUs1X5ZEfEsLCHit9mgDtH0c8xhPM0fS/vcDdW72Ubcs2wXQJ0wixkwi3VwllBBIza0bXmbmvT
LC7hGecrL0uuTcmOs6nIlSjtEV9Uaxe8xvaHrJN3O0F+wOgwPAqXQAy9Rb7DPJrhDcg++s9U/2/s
ncd248i2pp8ItQIuAEzpvRzlcoIlkwnvPZ7+fsFTdStX9enTfcfdk0xJpCgSJmLvf/9G7C1GaxjJ
acTC4KfRDc4vjOsYxBN0Ocw0yoAFPsh3G/xkHer3VKD4Lzl+S+jLvXCBrXvACNKWn4OmN2ETRiyr
eOkQYHEFWQcqN7LvhoKGfGtnNUzNg+MLhUCDXbWmIQlP9lBnk23n9AyhCixEKULKx9DvseibicJF
G77wXIXxBUwPRIg1I8u/E2NTZGkx3jgBUZ6J1TMnLqBgPE8hdy7Ou1hYr/SRsdXgX3FQodmGQdBz
R6/U/DepjJbssBVJnwGJAzDw4hHHWNKe6/fSr4xFaPaYa5t4fmBReoezD7EhP8AwXyPR4tbpPOno
AKBy2Ec8vnCYpCp+qtKa1EK57HSKAn3shoOfdddxxC/JG6t3e0TAERPmMHTQIrXYbHZ1hMPciMPZ
Us2SmLKGO9MDdQ1on1K9DJ/9tl2BqmBRZuBv12XlNx6oOWBeW+w4fm+127KjjdcqR0+lE3PBPhyt
PB/X4zAqMBSAGgGAnB2jPovx1cWgIQgwxxhtbUtRVy9V03qqSy5SWx+mM84z4dOcDw/Sf9dEOJwx
9p/TmAWih5mFz/far/iLotpzgTEZwbULDTlIlMYuVgTfoxs8aTi/EyvSLozO3w/IrSAupO9WzwhN
t3KmkeG3m+/adJNb7XjXW98eVrtDy6QnSVzinV6NVGAB0lT2Wtf8hykJwXcDRm0x7Pu29k4Og/1l
MzHVscR4n8z6PbPNeJ2nkEFFUJInYD4RYWbdR+qEpHlhrBIyVuhV9ffOxj0Qy9v3pAgIuY8ZglAM
/hJ2sKH62JuBQ/HUEFtUdiQ/Q6ENiLuwfAZnI2EVtjzCKsPIlsowG10mqCbyXMlhpZRnxIEbBMvO
obdnyABgEqEWPJp4di+7JPexvTp2gXkflegEpBOAlyh3BRqUeQHCxAbfJ/ORC2Qfm924D8seQZlL
/tG0Q3+5bzrmmnbtVJcluhtGNrJ/9IAzQdr9Ve+G7FdKlmRSwjhl93nzkomINieg7p0pBj5Rsn2G
bgvKn1V7Z+7eqsy6Oq5LkK35JQAANdo7zNPCMyTNn5GJu2Wd0I+C+jHD0hHkOXAG7fyCqQWRxykr
kXgriO/D93+CGIgeookxrqcEB9InALmE4AYlZ1GJ+NJozUCdYO1lTkUczsYBu9JHOaMwKae3qQnR
bzlvWEB+ERcWgfLov4CQfgwI69fOlKZH715ARrMLabwR4R2vBkcFiEoD8x/NdM6RaA5Vg3kJL4ke
KMHKMsuRpiXMQxvSlJMwBhcx7Z1qn0+6NT83QzFSXpJ0HxHvURKoUcpY3FWOxk3i4v/UJdhY6LMP
SaPMvt1SeA+NYudxO8JnBgyCoulv0Y99dYLyXDqetjEMAWGvweaZK+7bGYzHMpWgGjhnLkh6mU4j
hRap9mwWeDgmyzaeh3OYaHd97dv7KeqobnsSwDyozrqut6RXo8gt57Y+Bx2QV+g9sPybWEOI8Mn2
+pWd1iChCOwWJtbJQyQ0jlGDYVI7xndl3f4s9Oo9MXUyYeGziNFai5KuQmusL33CZbt1CYaJ3k3D
H69M0BF+ZVs3J09gnohJLoWNKKrRx7XHYPKQD8LEmbx6osWJ7rvceGvkMOzNvoINFCXO3ewlj7Vd
VHdpdOgYjC1FJslKQ8G4aHG9wN+t/SRpgCDpwXudHKGfSqOcN4Mx0m3CRcJTp1p3llut8BA7xK35
GeFfuggQGhJYDXjSd8WR8DkNYyHvDTnrvIGC/YThH6ZYTjJvGOUOrnso6Xhtt8eCFxppaBTb/0xl
1v8XKr9l6qjyIf0KNMRC/IPcLTEeTCmpqMMK/CyS8agZnAZ/cOe18rsmesTczaYqDYjqXnYYaQ3J
iO8UTWYQ45ttxOxMkze9gfbrJ51BqCc6sn4rCN+3t/qn+cKf2p9/eEH849v/J60hHCQv/0HH/5H2
H99F/bu2Rv3GX9Ia5w+c4pHwU6dh8PCbMYTmiT90pPuQ+28SGVOpbv6S1lh/WBYccc/UTYT1zOb+
ltYoPwnDpKYTTBINNPn/E2MIw1DOKX/ruRAXKHKcDZXeNoTNdE49/pu4gDpwnMxZ2pu496+tlXJT
YW7evLqavBQZWXuTXeMQ5xiXdvT3vY8/LiFiJFM6xEWx5yRxin9Ylq499gD8faEuJim2NoODiQl+
ap1G6EkfQ1HE02QDGzIHugiZUwwoMtI6Yz+c427pRd1hkLhLxJGhrVWIL95WCxmzHab2N0ZwzUIA
aI0aJOnS9K4oyN5z+c0KTYdVN7TBvXNVH8Es9K9ctc1RviSvhUlscnD1iieU/KNjjRaEJjVxbv4i
dRJuXKeHn7fHjCp4HgdMQv3SJKGF0WOSJJvOHrxl6yDihGC+Qqq6zhryuqp09DB35JXikmB5zLv7
1Lu6I/absYkmg+Liqg3dAdHEh3pbYwuVOdHtPebnVwQtsGaNihZjggDpXo0i+Yz1GQyZdAZVeHx3
c/hD+DMcuQ7Knx4QS5M0bI3BsI5DGBg0UZ9hl5Mdn0Hi9oCItBrWVpX9kDgQAL6Hn1nZ8qnN+M6o
+isCkk0tYJ0W9vyFdO9Ugv0BabCFtFZ9JWXiVWJhQ3GC9CPP4h943f26/aTyoi+teK966BWFKd4q
rpWMDTdg450qHy4UW3Gt9uSK5NOpz2lOw4vdOeYG7bzFvlTtLbWju+jCAQ6SDQnibzDjsC/1HguK
gBGiO4ZuOk5D1AcNhULlgTMgG/+efO0UNNQSQiEaxRcX8LyoKTZcig6d4sNIMyLhlUxA1SU19Ylb
j0tCr/OF6Q2fjsef7JRgVFU1BuUNbrX4/XvjY5AOYrlBZFtfXI4dVt3tPpp2uqqT8Njbm5ox7qGC
7XNVS/mqqrLLSCyKykB5kdTwcmANK/L/fT2jc6rhDGpY+UUUagMF26AqN58SzpsEyoim/CTjnamx
lBBEIgub5IKxp5M8SgQpxz6eWOupDmHNUOaoijFUtaOlqsiEclKnrIxUeanqzFRVnDalZ69q0MDT
31NVlWaqPo1VpVqqmpXO7EkwOiWGAF4NgxREwfq9TaHbqoqX86EvO4rgunblMlR1cSUCoH73wVYV
c8YtupTDq+vJVwYQ6WoUyUNcfiNeGO9CDcPQnUEBbqhKvLDmfdvE76Oq0U2K9QjPVEcDx9dBptB+
fWXE0/YlYJNJZnHu+JzxrNz73EDGjDl7CJQnVHcAlo4t2nB2/HdB8+CoLkKqfqJRnYVUPQbnvcZN
hL6jUR1IQ81Mvn106OcqO+a9uY9Uv+KrzqWmheGsIwJRXU1Ge5OzEo2leNPntNi5bpIDsGTfkOz6
jdYU7rEbmKYHXvA8tBStHSzSzMLisMeJUfctGlQ7n7dOi0FJAb0e/jTMzWGmv46L97afslUXNAjd
0MNlFVdDgl+4OiG26upy1d8hEDyWAePtqn+SfcG8vB+gcvo/HHNb0iBGJgCdx8Bp0Ra4Ajhz8Z4n
uH6PPyY7ffdIBFhVwUowE0JfNW0UsgTZmI40pDV1aVEJlt6MhU90AplhdLDTs0k5S+JD/8kokDpP
9bqu6no92l+BWRudOyQo1RnDJcKaGJvLpVeSO+rWj5YLaGiiKVloqrd2abI71W0jk4bgpzpwa6yI
zCEqm758YdGkix6SfU7b3qr+3aKRD1VHb9Hax6rH12n23YgIEruFKAkKgJMueEDwE9WF0lturIl0
Adu84CnaLiEb/tIUoqADLVgDUb64ye+ZkuBPDvxguZAjUK+giM9fpEIopMIqEkCLBvCiUShGqfCM
ViEbrcI4PMCOUqEeUuEfJQr9XakwkU6hI5HCSYRCTKaQcAODHWqj/SyycSs+Et6OpoAWvMq4iIBe
SgXC2AqOqRQw0ymIBvNX4BpH4TYDAI6ukJxSYTom4E6oUJ5G4T2uAn4AgHDqPgwKEZqBhhyFEeEX
mR9shRuFCkECAQBeuZsAlioAJjns6OChAiM1YGQqD67CohJAqVShU5bCqWqFWM0Ku9K9BBk7/gWU
J0DaAFxBCdIVA3mFCvuSAwY4YGEGoFg6fJfGI44QGDMrzMwFPMPOEjIhcFqscDUn68Nth7Aw6dBv
zhO5IMSUFUs5SabdgdiIMnSB3HFoAbSbAO+kQvFwqdgwCzGXkUL4pML6UkC/XqF/gLVrvKYdhQq6
wIOWwgmjG2KosMMJENFTaGINrFgrfBGXnKWtEMdGYY8dIKSh0MhK4ZLUw73CKX23eifwkpH4svfF
k10Swtnq+WGwxl2jsch1nUsmGBullNHpWsvo0hTJ/ZTFZxFBZpFZ+N46brWeKfhtKCOHLoz2Tak9
GBEyFw0lmsq7uBUJjUVU59wtx3KAe+TrycKbAd2iK94kMSJIq3KDSw7NsVUDpwjbw2FkLorXNUb4
B12v7gSzPpXtG95PuXuX6DUTUga+vR31pFObT6k1IdLxbGhBNFIjnm+T3TGa0xuEEyFhQcyX0a32
ceTtvLLezIa3nhi5nvww36YGGYd02wSqFNYXphqITKBMlJceEBUGa8l2LPUtTijAo9mygFqzqoGH
GgxMI5iSgHmroQ+OGHq/JhaRArXuvc01ng/lY91UbMJjtEqN6ZwjyiOEqRkgCXnes40ZBEjZMnNH
Yp0HzIv7/lghMl7qB1fU+O44drgE8m/3pY+yRsOOeONoMNXQgQ1Lp7E0iNtZT6zZu9ESOJO2RKmH
JXiOqP18N5F5x4y6WY9TtEnbwvmV41rShKQODE11P0jyoH3KxhWZfvGq7iecazQpTjZs285/drVh
BG9jfW2L8xCHCPcw8li05sbo3O845jTBv4EueRnL6RrkFpxiFL5RL36JCLYzK9PCzmP/4JNTwBBU
v+AWtedGe8S6/Fdc9K9aVrzPY8IQxH4cB5jBcY8dUJQa37Ot7zSKs5WPBXpk1z+RMUL4rptNl45Q
Wy1rNWDQxj4oYTXh9NomMVEd1vRoMHFaabq2iNicMKf59Fz4/KkZ4U9s9euE4LDCiV6ZCFZUHLCQ
/dJ9rJkfjDWfv9kkloWnkmb+sNL0qxbX2ut3vgEkDk1i6foFyNgAl13oT85k34dhdo0zwhsYlS1d
cg+5kcnICPRsN1jPalS+RDjF6ERpJOPaIAUY83oS7LggaqzbSRyFhEKGifHTS17wdy5GZ1VKAzmn
xpWfWEhwVOiG7wBahmVI6jAJD5CysM9pUvL9qhe4aYuZZxMb4L52d2UXvTsahB4A9ad5jD8tl3gP
n/TJ9FIG0x0WfdE+/GHLGs53fwdp8dKXhbuP3eS5dtM92vZFqhVk/wadtct93nzg/wKDfqxFi3Ej
pVVB6OmiqUKyE1NxdjrZX0Yd+lrAVn3Q28pexXp/0okJovauTkbaYddeyQ89DbMzJ3PVyfSBgXZ9
9U0PHZmtBg2yfPPucwcuSMAUiwtnnHgJbdvXzUvZhPI8YvBONEghtpAvm6BBkmb1Guu4kRy0vj7K
sHvoHWOjYR6+GjnHmABRYZVkGpDFc8WPHvAwnrxlQ9/hNVRV3GME8fXngaj5Pp12WGgds4l+jhuN
YPvBfC2yraN6BVyOsLExpy8rkNTnLDF2SJflBiM1eyA+9SDktGXcDKkMKTUGpjCOi7ipDgiZt4l7
dTSV1mJeK1zJYIBCEwxGsczazFtz0zwXppFvraK9WH6h1nhyDWLCCCxV/HHBM8NqHfbBwdnUA1To
viR7m/m7SMNwZXTJJ2QYRTTu78Kmw2KLxFg+WLizYAVRXKE6qj1WVz54rKM7spDLL0TrXhNPUV8r
m2FK5R2pUn+6F2hFkxagDJqqjzF8uT03G3ne7Uj0VUvwOgMhLfqc/fp9KIZjGUafQUBbJ0u2cMd/
TBvaw9vv9Cq5UD03k3azCKaMvQ04l8is8SLIdYqALg/VYH+V+WOK69hDraMgT0zzEOmgZWhaZg1K
h95qE9WLIdZSTz7tyOqWOYxrTGYhS7aDNR0hRZF4QEvg4wZD7uZ46TFzRHpkJavU1e6xJ8Xwp2TW
r3XnmiQKQleSlJM3P1u56z4MmXXKPE6CMAjDa7UPxLX93ayR92235nPZC8yhy6WAYHLGP3Nd9QUv
1ZK/2FHZChzZ6Rcqpkfp563f7FxnP6umyjN+/fdxl5P7wjAcIFIPd1PLQIhU35kFrG7XtQ7/1YHD
WNbTqsR8/9BM1anMc6aR47YLu/Ey2YdIhHDHuuJxzJcDJoDngdIhb70TyOTZxJuXcKOMdsdHuWtN
RnGoHWNfd9wnE5Y+gMq1ZAqDTf00mNOlGBJ6DE8m21kGwS5gaKdD7gnj4E0qKb8jTzZMKQACGFsy
ng/jzIJZCnfvRRycYHrw4St5/hp3kT22JHvyWBCEEF8bpvFn1IzcvSGhNNq68LxrEBRn3LW+h/hb
bwe5LhV00hvGnU1OdUFCzYLmrWHacwqJNJmwKcVlmHkusCgLM6xH1JIiQzSuwc5mgKABpZLFuug5
1FnAra6OMwqlapFUPeEdnAsczcl1DRKLZzrrwg3vKNGups9dEcBBSuk+gF0ucw7yYA25ybyG96S7
ZGfpsXsx4g6F00veffh6DZ8o7AjbzQA7GSexV/lXu1M7t1ohYp3vDLgwwrVvzMeFAi3iSF7Qsdek
p9xuB4GH7rJr0k+nkXujYgeNYN5HRFosupEY1WDiY6g5XiZs7BudvTrWLs/NQvmloccYcNHaJiPo
iZtZgKFu+BWOxZ7oVOYQuvEqYpjOg2VdphmtVejYe6Kp0yl+TSlc1MWprkth8ElbdPpxgi8M9iwc
Ny2eCZyLN1URzZvAp8kw6AJthjMLG4Y+QyViUoMWjSb3mBDJp6DA+dfb8WdJG6JWJeCdstfgn1Ek
scICWORLmIjjCm2jhTDYRGtPFxZboEOlWhDqeYnBxCKr8cXoYbLDoU8/J4eEhaCZdy5ygTDH8wx5
x7zTAtZCpheZTjazOjaIg7ylYb1VeNosRcqaezsdlnrPeXS1OvMDTTszGk5E1cgrFsx4twekyJJO
VOATjs47QR3lvN0gszjj5W7Hd1KI2UxM7iK2kk3WdpfRHh9jGBlplh2sxIKX9epVyYc51w9pNKbM
pI15B0ZN0IM3O2t7GDG+JCiCJYxqRSTwSYXWQF7XJiwVuIjlWM+bxtOu2cS1phbI28I9BhUlWf8l
HcCgekSHCaeD03/bAkYJy8gL7M3tqabDWXHd5p5ydGcZjbOfyI+Hb0U2CsLDfFkIMucKK6mY1+bB
juW8YV8Gl1S3yRj6G5v4haUVApmRdybNfcVSy8Spb1b16F2F33+UZfOclOxDv6G/f4Lkv7uIm2C9
/wBUTYaPDpNDwHwgXPX4b4CqrJ2mDHzL3mgWVw0BbUOXHRkoKC8CGwaQzNsvfClgBDrEjXJ33UDD
tPSv6p1peQnuGLypRUCdW8tLv92W6KTDmFf3VWwzPmV37LgqS/iprIleKYja4c63A+sSm8aj4S/+
80f6dyMKPIxhvniGtB3vH37iliY9ryUcdKMw4WyAXilAxuzos3X0bTF2b5Jp5XIg2PY//13j3/1h
A/cpj8UF+ylT2Rr/diiNHJEPTRCHsq42hR+wJNgXBQO3TOC0Vl6wR7qtIuXsXXS15XcQbrI5+rRd
5rul925SPkziKKPmJezaRWdkPy1V3HTczaEKJa0LTC6cPRbSn6pmII1nHxfy8p8/iPlvzF10DNkl
yhsX1P7mz/zbBzFjS4hwgmwzGNx46p2re5xBzgMkY+nGn2Vf33HN76uI29dJWMKQTn3KiXhhndLD
YnWIeFsNsK4z1pu4uKglPmEF7pT9n1rkJv1rttkzC3RazsQvmH8VQpbFaqrqmMZ0n6Z8BpLV1upc
htyat0/6/2dE/wf7cI9L938/I9p2H+3P7CP9+H1IpH7lryGR+wcoqee6joBkLAV2aX/6PBOBiJsz
Nx1GR67DlFD57f01JHL+AKKVeBdxyXvoU3jBP+3DdfMPZZgIzQqLMF2QKPA/mRLh7qfutN+mRLr0
HMn7IKYenMhw/2lBlcDs7M05RyZZjTB3VaNU0TERbfioeb8y1UipcdUuU80V3kSKugMDO38eVPvl
V/YFo6Y7RhOX6EeuedG+9eY7P72M9G7FlJ1Aij+BvZ5c1dxVdHnY7dPx5XoMho6QMUvalzjPL3GS
94vCaVEL+FgndngrhILkq5BEI+QoJlpE2kuL7XIej37yktJ7ppl+ngx/E3awx8MBO4sxImaGKI2w
IoKlLpCMhqqZHWlqA2WDxAt6qt2tLT8E+7S3ED+uko541p+ItsOGpGsGwjF1LNHb+TsHKtWCZ0vm
X8UgfwDFDSuxbQ01lGGbJFnoEbAPERijEAqg9FUEzbGSiFH8ctiWBuFf+Bx/Tsomicxdf/QgZNHt
22VWMMe2cLuoQFadCuDLBGQMUBfowdQgQdWO1dj97GSHRB1AYQJZqFzrm7qD8ZsE/K1BHyZQCIfZ
Pcjaq0/8NIQ2YIpJ7LvGvHgKv7AUkoHrLoposI1QgRyAHUHEdtUO4mpdtFaV8gkxjzSg3x0oiUJL
RoWbuAAoOUCKm8rx2NUv+uDuMpHop1xyACpUeyvfDdpV0GMuU84mu5hN7nHs7sLGcn4hTt+kMDsl
/pXbRgOUJ0o4oYJK6D4qcGlXvBcdlFOpECH8ZAiZS5nqxw106rakyNU9JjcYGYJl5z3ZkSc5mYSd
xozSYR/7EVksw0hxBB6lKWQqVBhVodAqvJTOuE1g8QqQ1V57FzZpA7yVKpwrBPAaAb7AnleYUMAV
V5iYvSYOEPsTCA4xkJkkhXbrV6i/0Pw+RsBqGFQxvd0O+TdqMA9N2ziYSw0gDof98CSA5nwgOryq
vB0e4w2MKuQi8Q89BaqS/XDynHAPZY06BcAvUcifBwTYKSzQUqhgDDw4AhOa4f0MLQ3osJyau3ow
D42FaR5FZzUggTZnfG5AgocxCy+BaO3VvKlebF80i0Ij7KkNEOH6CresLVxTGHYWCtGMTO87q9tt
Q2uD//m+rcAoTb/chlbElEaP34WPH2CF2WsNYFoBnD7ZQKidwlJbQFVXmpC9gVl9hbdaAK8dAKwL
vme0R/Cu9yCLzr0ilQpFL62yHd60/Kqu3UWuhtauxVUMUFo2JdbCMegWUn4P4DhMT338GLXww3mp
jKizCDltXL/Df8bEQlpnLaxUOFRbwY+cX5l+rkIu3pWH1ZZpYJES0DQUonyEekajrqi1piLZ4mXs
LntFvB0i+1jHiFakbyOCMXr4dYqoGyvKbqTIu6Oi8baK0Osqai9W4uMOberCoqtfODBaT2eYPh/4
tD01cINVwA5i/q8UzrBU5GEDFrELm7jH5JdLvWWOiNc7OTD5kQH4Gp/zj1mRkXNFS9YVQdlSVGVD
kZYDHWmkojGHitBMbMQWflVJEB9k50bRnuOs37rddEe3++IrIpnBzbaScckoiHi8DUHm66oZNpAf
H20bDbLZafvaN60DFvgRzRpc6ykLToVngjuHhb014Wgju6U1ULRtLKh/TvC4WYdwLw9QBOQtK72b
6NC9IW9zh3aPsZ2MqzFlCpBo3dqyZqaSHiAumeSAw5AV804cIj5iV7jzOTDJeG5EcrZDHeJ5REUr
reGhjOCnTXnFUIj9aJcg/19Ovs8gihCpluW8s/zxva8z8g/RI90DCpt4BET5Roc02MXefE4zyqCA
UE+tiuyXKJlZdLXyZ0v0EgQDrgrc9pgMV7/IwkqOtee7NEw7P6jjN7/wpmORMJ0mjF0bjeZM5iIW
7qzrS6eVsLTVlK2q65XOdDnTZutn7uiXUebyTiT4ZmFzjcOyneav7JPGYjTxoRnrNF1NRGYR3YO5
VWfDkx+NJWBZh4ZW1ieO8467EwujzkhOMpvCZd9k0WNgin5bMKeyY7ve9YJYOGplY1GaNlCI3nqv
zZhem2j0fkJeWHlG8WMa3BLtYW0gTUqsk9bYkNoii8VAM158W0QnmthTPSdobdz8GiG0dhllFthe
zmNPTJeSZIjYYCiNGCENc/Q1TBRQb3RKxUF63cJQwo4IhYefD1uZVYdRST9GpQFBC1KJcy6Tvakk
IoYRQydUspEI/UjHVVPUHKNKSUsq3b6LMu8p6FGY1fjlwIHHbQA5yp0fo2PSsgdt6h8btD/EhFak
vpkoT2aI4Hj/l4cysZ90NSQaZ9vdlLEyCsoN8zhpYYAjUDieqpwT4eORFcvEfUlYN9f42bxWmFWt
dCeYfjAYx7ap+FH4WCOQmEVY2uR2K8MLzGcibyGxV2aHX4Lxw5rhKvZh8tQybLzMWNCYbmOSkOaT
8Nt4026CULBMMXbENMOdnlI3eNFJqOu5z882goJdmqC6tgjGDbx624Rs69qs+YdRG6JNOAcXqGdo
dvv2HEPRm0gr2HlozzAqV57xnjdt2bOcVaw59aKoMQ7qIxc3r2JeVaGP2XVIk1tkLyNpYus05ArR
5Phe9wyl8m5mXSzvZssMLoY3kHBsNx8hmqijGxG56+qR2BRg+CFRBlfTU7OPpm8upM6Wi7qu+30b
mBBLDZs6otDmo9aZX1pUjvcUYnwINMPSmS6IbH+hQ3rFGLcjlrHeaL3bn802PtbT5KAwNqK32iBt
r9exErNMm3RwP4wfjBZdhj3O40fOhHshem148KskOOnsKqzz9mOtJe0ZEMS+76KXtpkGxpY66vqy
Tk5hw4YDczE6coNeuXcw1c8mOPlxBQu7tU5FAMnRnfVvL2WcCS/40GJR4+iYycSkTrLBcqyXkPSi
xcDsd+tM4SW3xEdUhpe6g8GUjMk1rYli0xkKY5Z0DxtpgAwAu6DKonVqzYgAsM+aMpzIQJvbSB69
RFepZ1wnLjmbWHTX5bOw67vSNA44ROYbfOzWOe75oJHUJM2yzKmpRt73MNrnsiKnTVafRWWtHekT
w8hQpkugBuEl0SygBVEauXejNO6i0IX+Yn1mOneNZpCELWZzhTsqrjglToNFVbFkGlm4duqnzm+u
OkcjmZli9PoOfU+7FBOMQbHCtJ4b2KkjtJjcFQ2w/AyZPc0ZPRlqiBu34hp1xc+B6QVzsqredn37
kFRTdzIGzI8xk3iZaxmivc9OI8kU2yi8YqAwHG//eAwWVZJsBzN0Inbvtx/evgwLi2nyP7/812/V
M+/RMI3tb0/61yP/fH7hqwQYw4RNNrvft0f/9SPmFwPiyf/+G7/99PasmnCQvc6iWwAlHSr1T+yF
DcDLX1/N+fz7z/7xFFxlRuaq6lf+/r3bc26vMBuCquwfv3N74u1l/68eHvSi2iRoqpYU59mhb6L8
kOAIO6E25Mvb938/cvsZkx6NHIB9jec3k0ityg9/P+P21e1n0BY8sFQcENnzoAIwAiD07uv2ird/
CqOPmDGrP4O2nOewJBckzTIXyzBBVM2f8V3VZUXkqpkf2j4oDi7WmSm12o8Azs6+n+Y/3yKEwD+/
8iEW9agBEExx8xUDPF0yS7LD7SscX/nKD+xlgg2+YmYzMlT/WBiwbIa+fr39qaz2/aUPHIqdKX9U
K3oOinoPWhowHtdacivGujwQiqJqB6dMKY4JcTwEBAUcbl/dHjdmi8dvP7x978D723Uu26568m8v
cfv+t9f5+/Gimcd9E6f+upI9uxM+mYeOKAKEpMPBmIN8O8nWTRaJOgCtq+PtRZiPs5wqSDSDOqV1
oPF4rg7z7fvbV7UW9CtvTsHO1XNu/+Dnpmagob7KbqfDIlIaEaVHozwZ/Y45yO0Y3P6J1NH4+9vb
YSozbHyZdXU1sUq3s3X75/bY39/efsmKyuJfJxSQjZ3h9v3tkdsTSeAgbhS7ZMk4Owj9daqNcpmZ
3car1WgQsQ0Okot4MJ+8tjnJJDsPlX9n6R9Mx3b53J8qySkiwMNw3G2AlR+95E74yv9b2zgeFuDs
r1OOK5t7YWDCEqA/6h16l7y4F7ZxzKMXJxGrRHhbRysOZRjsS6v4iB+EZhzraMK0imQl1yc8od21
dr1prWILeIuQGEUe0sdkU5P4m5T9mmXwrraqlWP8CvJfzYy/qqW4FsbKtvl0w8CMGdpIkKoTuYUe
tEGHvsEvkh0Wbp13Z5jTCrvGGOuTesIbCskxtPtxy2jXJ6ulCyB4aG9tXWEkbz/0mOIISH20vMrD
1eycDS7dWwCGVY46W+JeX3jlcSdJQx4h2rcdhaCJP6bAXSOL+RB0MPkruVYHp2uOA4qE2W8OQEi7
wnJPkpAI2Ro7P9a/0LFfCXx9H6LwNNcfShOSBOFJNxLg1Jg5OUah9njs8WmXGQgoDlhmPuBlb506
woD0ydjVSBzmkuDSNjkMo2oJLn3PVqLh75w8igGGTVNQBziP/uw+91nx4EIKLsMKuhhKB2IjnqiD
zwmRGeoDWOMLPv4FdkfYX5660dkXGYYfqa6Ex8+1J+7ySNwbvgE9iQ4sgeQZMvrMW3KQze8xCPai
CY64uvM/3k9ud8ZcGmoRrqOOft+hpynC/dhWWzFwTYK8OuYa66FlsTYzF7MCZkznEVKa3aanFMJT
qhlbMlCWTFh3fQeHxWwPTlu+BN14xCxiLcmytvRoixGti399JeNjFBskDMhla+GG4Y0PvoFIRMwH
HSvuWcvPCLW25I4c3Ve3TbYFVUAunYNmv4Y5lsKasbZcn5GTvWnxWjXhaiay2RcFim+c4zQSlel4
zpP5jJBxRwb4sQ3EfZXMd10c4yEl+bDGuo1IVMejftjGk72uiWppcDb05pUk7WgUpKBNW8/TdjPG
+52Nnt/Nz7WZnnLX2MsuOieuDWPkCrfszidQVQbO1kyAG5rojciFV/yxHcFSw3Bt31l4ouIIWxbo
6THjcZ33XDNX3INMpIjPgtmKb/UAFqDh0gaj1W52jhU8FsDrSfdiYcE3Qc3E6smJgm04Ghu82jAY
7Mj+wXTNX1ZVcy/ygDUz+ioi84I1xiZx5b7FdarO9mJwuQ0oNcfpaCt0r28PgwlCYR3F4DzGXbdO
ZL+f4+AHfpEXm1cAPjjwysjl0kc6auQ2w8kHBaR4Yfo6P2iNe0is+KKEpS22vH0lNmXq7sp634PT
G6NNBHl1QdfyIrDvEJXziJvBIQ7Q0cAwbZ36QYOe2gXdbsYOt6h2mGyvZclqlQdbViia0u4eb6ZL
kg8fTvhrbvVjTI6UDi2YSTmHdqdx8ck5eAhxdYXifTQcJOYVQeIkLtS5eIks4z01xp2IxHmYZ4wL
AfX04jEV/nMV/hdtZ7bcNrNm2VfpF0AFxgQQ0VckQXCmRM26QVi2jBmJKTE9fS2qzukTVVE93PSN
w5b965coIof97b32/Cgz580vq4+M7mTqVXa9nN/0IQ+RLdcDLoy6l/vWnY4Az3eFjkI3ITli3PD6
q0YfeY7r142Ysw6vXtm/cG/YGXUU0jN1gF/kmlTVevLU478d3PhG3dm+Qwux21PFTJ2Z/LYqLGZB
y8GvWd0z+znX+geTBFa2nKaIl1ivXmouBzkKjO8sDxovsTR5J2kGSPQsjIx4B1V4M/O8FVayK0r/
nGr9o0qrIMcfDcoCsEl+6SZ4D4N74/j6EBne6xBFzzaMBTeuIAf1dFcZO7An5yHXnh0QyZhzqYHw
Q9tMNotC9Oi1fY4fpbb0bQR5kPUtP8/RWtwAp+5knxwARjw0yYAwSplUFVML7F1EZe6WIqXQvQvL
CEHS2SUc+XXo3c0yXaibu6SGd1FRes7GnCHpPc6uVtJJz+OYHWebvieterGg1K7Kwgb/cJROvqnM
epPcrOaVZtpNJ7jo4azVdYyvZgxlrdgRKt9Vln8qpg+tHXZjCSl9OdSmF0bDwv6kb3/e4lb+OtOi
V9QYAgrs/Jjs3HZvSsUq0wViIK9g9NtFn88G74JooEkpWzbQuyIveU6Z5c7OtEdIXxVLdZPQACwM
SKODi0Lr9v0TobQdjgtiHqybUiNOUQXw1Mv+OHZPJeUe5LBuTWKfhRhD6fc7ULNrqCbr3ukORsG9
fChPRRVv8zw94EAIqBd8pyvmjx3n7yJxqeGg6G7Ch+diWaVyFK3stqTyBXbIKYf7pXvNuSpCoCSg
fXUnTMH1+uOj9+W2L2N+beDQa8ROA6c+LbEVGP1n45PSDZHTTPdiA4sQlnmt/JtTKIRd44rj/pb7
8rHpiud0ivc0+nElMTeUolvg8Kx6F9sJx/i74jokL7Un32QNVhYcaJSYJyelu9fTqEyHW8R6Ms84
hJGFzzaVKbJyA1cvw1FL1s5C1GRhRYiWbeJI3snDOk1NgKtb164/vaW6xk26NYo0rEhzLaT9xLSP
OE1EodPLU+o4Qb+vgEE18bnA9GELdTMgLdDAuu/s4SCs9OrYt9Yc14tHuE7mQZHboQ3VbjSLINGq
zdRNe+5jO6EzWXBgW6BcJqz6fXkiS1HkTjjDr5vEXg4U3cDYisviwfaeAI1+Z/7V7p2r1ukHW8+3
EGo3UFvMeoK9+w6rgfA0lqGyDT3QYV05HRGm53JmAYZXKw4TDYU0Se4rNZ9rGjOasf6gSesXt+aC
/gyDYxdBCi9soo7yzPsaPgczO1rk91sxEHevquPcsMVDFuM2GaTuY15028br9uSd0cFJW067wijC
KLXR05ErASjIPAkbokeOnW0rm+NXvFcJi52SG8Osd/7Sravqy4srnAJ086CeCyzblpUDdGlDExu9
70VbWSwP9LzjZq+dR9HpR5cZjXSiPaWgbEVcnGO5jUvopd0DLunjhIFVm6ff2D9vQpP7xXjN8vYw
J9A51fyciuUkPIRZdExBoNvK9GOi5YcW2JBhOXucmoG1uAyGlwAFDJn5Ei32CYx71dcnF0ax4sdU
Q70qSmttc0WaUbkj4KKSrbF1WVPaR7cCGg3Dl+TnOqZmYGGSM/XXcTG2hi23GrFfphj4xaIwjfLQ
pGTA1li+86epNEKATns9rs5Fw+E7aTcITi9gH0InqsJqrK8FrAGZvCyyv052/Q6l/8mLiGKJZMt0
DywDNTTqszOpmbTHoOfC07AvtuNWi+aDkyzB4KWBpnNSZuUgibr3HOOlzbCkx/h6lpr/cbST74ap
9nYU70zbDYX1FzUPNHV5mrPkaGXzLenr7RJPJz4ho5T4oMc8KvmG1DLbJ0ULoJC1lnoeJg1Dt01k
HMIO2Yw+yO6JmRmhpSQx10g4Ae8y2LQ1mtoSlJm/gSa2bdRDgZZf5lDBsGA51nSEQXbMPaigObyu
HjRumVIWoweW4XCULwNghEzhmhfJZjQtQdoNoYaBUvRVOFVLYGXTpnZz3knilE3p0ewZV1Uhjan3
8qLtoGOWX7Ar0ZYxTSPOR/aojmzcmIVAgFa2IR60lyLjjuJhmC51ZGsFu58JlMUZv9uzfCP2Rpit
LfznBxgFVJCCtbH0oAIaOMIbV3zjFMdtR0iypvzIzTqwyOe53tEBslJoepBTQhg5fsgsbEicgPX4
gFK5nZiv2TktD3yB9L8AMJP7GBfKMq19P9pa8JKB45xSmyJVvm3shwwe5L7Q+0NJ23oJAeIa+UQu
TCvs+rDWmtB2212iDU+JkbxLoqlRTT7a49jA4VbCXHe4Nda5FjR3X+PAWb2bthOhZXICfB/F1pif
J9fdNiazIEycMJ7petFOquSC0/JNED+hYHej3CKYmyK0/fOMudrmvGiwPkf2cnX1LBzyNgRUeYpm
mGkOtu7pK4qW11z5B+Dkb3X5AFT5l6XjuecAr3p0bV8dIn2+QqlZU/yDTmlfpZ1d41Q8iETbVPTC
WhkPUJad5dDzfdSbsktY2rujbVmfGhY4sWrQz1vDCiNn4eQLX9G3QibONGzAARw4RCUiBPvPMiY2
KPxUCOpnXDdoGsVGaJySetZ2VkDo1BuaWAJgoVvOKPBIjwb1tABFzk7NxJdmgxnWeWyIQDZD2Pld
yBUoSc3dYLZhbfe7ussPxtyGkL7IZdebNAZVWMShZ05cXMQNEWVnVwa7Wgq91NpbyfxsN/bWMHTc
6cVWYQOCrrIqx8+IwFJuhgqimGJqAJHpMrL8VtpZLSCmik/PtPYjG9aibHJ28zq9ty0LVBnT2tnE
7tJKbjNq24oWRB8/PJypWMzGtQPjp6a/gMpTzqbIO4M60Dq4trSHuDbhufhsqLCAlL6FwxsanPSp
mojCH/GHsFUGQ40RouwtBCgGUvKACTHTg5/f/vyS3D9YicrbeK1FFarMKWpYSsjcq5+/wopwHz9E
2hII6jzZu/VmrWxQgcD5UzOcRzf8kT/+ixryr4/9dypKOiS/OsUXonkmJ2+G9Zto6kAWdvlna5r5
3qFW4l/SSoMuvya8MPOCICUZ1CpwpJnCrrMBCClaWX4UNpveSGiLd/WLPNc5k9Lj2vRPzefn44PD
5V3QpLLRpRb0Tj0xVnIu0GB4rlvypXVfju8xIfpV4dbLeRwy8RKTUvG1ZnhPpO/tR1kAtAco8Gg5
/WspIw1hhyORVevdW1YfObZFp2WEXqXo4DzKKMEALob2PS013phx5R5+/pgwPMoJnLw2airPXUIw
Dd2qfQevisWxKYr9zz/rYzsUUxTataTxLFGK8OqVi7VxXcb+w7e5sGmFke+7yMvCkjPUdmIK9e4u
Ipxbb59wG6SmbkxfNCveuGBadjA9ZVAY+Lu6YcE0x92itTTrlncF5xWRQk4byTd75EuEEaWnmkIC
XNjjk15VxUMR119pNTK/oYFzb5VjElqlPbHFXWBa5lvUxjw0UCmKVFdEdRPxaDTlUz46VtAiEcD1
2ebTpD1bc/9tAq85JwZZzdIpQ0zh0UfhEsTFDAgV1tN3sjCW41QOBGGNHL8z19XeqDc94TbQqpxT
ibEKvm8WPgeBMyGfZOS/8/l1IPsa+8yqTsbdknKQOrDO00zfehcO6X6oQpSCivvOXSnF+RwAnGUh
9jy8CMC/gN5oFKCe7sUa9OGtZVptRsSPGleB1Nh6bBYM3wyJkIUj1M1FzFu4BtSZ0LOGOboZnL0u
lwfosfc4xn5uz1TlMZ3JjksDtORuy8ngsipiL6UEmIvT3WHq55JNYrmqm+ZQZI9FJBkcZ8Tgxr0q
qg2YNXj12lYOlHoVam9oNgO6Ze11SaC3FD+axLS6YFYcVwzgX1zXqgo7PJaTJdnmLvG6LtlpKDep
S5e13m4HZiqItUiBcDCGLnS/BbdxZiuYxl8jnm+n7x488OPVIgMXaF7E8Fbm/lak86Zq4w1ISIAs
6Z7K1bXC1i3jT7snL9mQWbe7dkexIi3oTILLbUdgLl9Xnw3Q+RbDwqdlPSByQL6NPrCvCvKIfXqY
2VX1vaARQ82g31ABKSwfCUNp9YthHmvrHJFli/2DNgd0NEwpq1OytUtEtq30sq3+TH44S55b8cDX
wsvQ5S+T/262z2yIZHmTERFNq9ezeqI3al0Z7xkU8ywj0BkTiRHutp/lKpr/MGFdFxq5C/sXvzNe
OEsXLR+5kPgxnYOL0auN3xyeq0Mqk129ENHTvVNlzhtLuriDBOlIuuhh/fgAX0ACzFO/n2r7a/KA
yDX9Xy5UxOthVWA3fSkuo+WdHBu4Yn0dJyqajf6dMxL6ChJjg7MRd0UXvfQ0FLPH9L4HQ+wBeuyq
B0Rtl591Trf2zhnl2pbvP+FOjvkJtLseqLKrmdwC7Xt23sIZbOxggO8Wplc4zVqX/wtk94DmJNiy
6jGnZU+iuInyPTYrnmztwXY/dc4qcjjmtI9JmilnKisUt1DQudiwXcBUJvb89ugt8N5F8zhXKQw2
d0cWj/DBrAKJKuvZe8n0XZ+JKzrW2Rfy2ZYWF26KvmkELhb9MTbHnd4dofyHS67vF97+5Nv2fum/
Za2B6DodCfyeEznvWppKezCn/hZwHsRsuRLcjOsNy0xu7zKOfESOkx3kpA0z9HLhdg1Ja3ka1Fdt
gj0M+/Z1YDGNH++PtmGGBbj0wQM7iQ9Af8btERv+qr642iWiEGgpL4XY4CBLf4t8PT7V01obA7ve
0YLWW0dNrGRM7vUl9QBffQz5N+Uzm043g7oqQ8txrpXHMzPfk4/xjljtPTWSE/2EfGUMzzNndJrV
gFG/WMN4ADIUIGxtMXJth95kSgJ4O76203JWpncqCNdwwhi0aNulaXiXGsA1v5eVFuQAsagNI+6l
AufDaVYGEUOg05yY18SVz7HZn4Gq7GnZvvpp84soqP5iuO0nbkzmo92lprbCIvRKWeYRtaZitxhU
+9QS3LRGyEl9TUiLyquJs108YplxeDdnF4WXYcCPwNx/U6fGzk3rrfJuFKqpkoW8Gx5sJvED5WQz
6CjAFUr08YbF8U80t/7Ns8bu4LrDxBLm6L8oCRSdV+5sTVFvoZkjQbrSOZUKabkER8RJwC1+++6J
dEn65dfeyKbBPxgNTk+TtI9aSUSLZRixtTj7izB/G/RQr0dfMxgVt/ExkoS/qbBI3qmQOfz8C9Fg
x2l9u36S5IjIJesgwu3CPZYKMxZFkDUNrNCEe6Z0XNGpHhu6yH2mSl2H3zQ/iTG9FKYlbgCoZdhY
wmM8Xzcf8Of2c+YDlxBZcY51nXVnsEAIFapegyowTktnxi8ga8NhduuPpG8gKQqadQuPYroivsW9
oz0i3MLcqPZyTnTe0Vrx1GZV8ZR2R31KmtvPRxzd6oOJWp3g5++KQXinuogfdHYUQqDNgWJX/1yZ
BdeC+++4qPnnThBbmzXnFxOoL8WxvN8WS1bfV/37rzqWpWM3u2mYeemzp2ECW0VQJg7e/Zef38Va
frGcxt8praIQq3SGv0A4mE5mwjoII+nWNunytbTkd10hws26ht3UMk/1/Zef39ExAUg0LuTWaTF4
g6PFFNiDAndb0oJT6tOVrqMs2MN84JDLUrb0UJ28qOOUW5QTkwGGBd0031wV2/ucwT9sLNKHVUTd
QEVVK0e79vnnQxwA90M2tdcsO9KnC6bAcgsEAyAkP380NcPflhOB/J8/1mn//P/FHR5+y8uv8rv7
n3fb+W9Zzy32vv4Hc/OvP/1vO7z/038Ev+gf3vXNr/7Xf/pDgKe/nx/Vdzvfvjsgkv/k6Nz/5f/r
X/6P75/P8n9xh5v4r/8P9vD7mDWt/pM5/Oe/+A93uPlvtu6QDwDv7oKFwyH6v8zhzr9Rs+GDArJt
V1iGd88d/NMc7vwbM3eHv7V923X0e2jjH+Zwn0/Idc0XjPOpc7+bvf/5rf8j3/If1Kf4W/43eRdY
Vf+ljffuTDccy8dtrpsmtvP/0kadmcWg5YQOleP/nlIa5bzKMbeiTMmX1d6wtVqSMIlLI1Ys9RPm
glwZxovX++RwrWSiHV5gr0sEYAtd7PR+YItMuVJP9nE0SGR1qcLMaHd/7Jxkh0VGLfPIEc6uCf9G
o3HLHwZvzQguh9H+89kPqrW+TJ9RZkMScqU6k0uxo97snCs6GDOkxkiw4/mYByeEXouU4QqyNPdg
q/ozZ4aD09rdlW0zHDsmDIPpPOHTPrpuD1M3axocWEkBWSx9zmlQRNZMUH7aqV25VdWt8WAxUI5w
FpVzdFyYVyXafKmfjRo8HBrterbJg0/RCK+/hzTYFTiAKv9rGmlf40uh9JRQFihT9CrX2zbL6AOW
PwxUvNmkgEmMMOCOitdU8F0SUKZMmxfY6gjIGue4rMZDM0X12ayiW+ap7bS0ziWVWoKDWxR7kb/W
UOUM/NgvA50nWAG4MkMgKdc1NmrOONoRbSXfCPy6nFrae1zGYqebsPKUeNT1WQDJU2vlzh8dWPXY
VznntxnVbfJDDpN77N/Y+CUlJAJHYxNzqkoG8QdEjtKim5/ee5ctEnH6dE49DEollAnaACnHFHeL
W91thbrP+lUqTzlVVGVJc+jkYaLTI8aRTlGL3Rj/FXQyb12h7hya53p5Kqt+PsQJL0bKXO5idsUb
XGuQBd2uH2hgGiK8tL2JlU2YX74wKE7T9jWdM4jx1EXydljHjs2xoRC7NHP+TFSeUl1UbyhsfsYw
n4aOxT1w1FFohh80PGTQRhuogAK9HQNopTKlKtZpRJpR2iiW2ej/jejULD2gtozIKHvkHTSLcoFA
VZsAbGk2aFrzA6U+qLgOH5LoeTb1aWvgCt22Scd2nkd0Vds5rH9bMThpVl7bOainGI4wmb7CFN8x
a5UpJShzMSSPktD9VGgBN2EXmqSrI0q279Zogo8ti4+6ZL5M6vA3845lNcfTi8pcakBq7y3TtZMx
zMguROeIUSi6T6pfld+V+9wqD1al1UEm0+YKURJzhv3XxEDHcz8BhC8SWCpdg+HBvfGtppTCA4mQ
BtZNa8Dw5kcDLUGSr5uRniCcyyOWbGilvI1mRxrTMJ51o924TotSBaJ70+B1VsiBzD/0Q1yaiv4I
+eFkzQcZioomRjTpeyfQMlkcSRwy88VUPE19xI0q0t+MyDjZdf6tBg757tL9ijqeBDUcMDBiX0vo
6mhwDdvN26BVlDmOOewpadF0mnbbuMrbXbkw4yndjvOsBDHqY5BarKvml4B6nPZh0jiDDhO25FWh
bB6luN2mQNl1oU9g1OuJmHvSh71UFw05ujMdZ1tH2luVyiMD7ecWCFKAQifLwjz8/NI5QguU3X30
nf9aFy7ZY61fNrWdUQSnz0CDo8EMSI5uerCOuPzQq6xKLlv6oB+X0tEPg50ANfYLc83et3Ob6rlh
0Ua4SbjXq18qkjSnKP9No80KaD0Tq04P9cK/0/7p4pzmB0RPTs3WTC137lw6YYwH+xyRTznA31Uk
JYhi/HyUGf+5T6jRmOhKxjVPh4TjHSxn9A4y87pDae2zZBo3y2gt6xTI5RGpgswE2e/O9TZNxuwt
p/z3MIBJPzhmH0PhLXHHJFzuZtwnRtupdUM8AJN33R8UP6TacSgvcsm9GmP7Zs0i209NGiqvynkN
MIpYFrK5kauH1jMq9PE43WQLBTgdg83J5DO3ffdHGfUz9wheFpxla98cv0bp0M6r8wWaxPYpsV48
/bVyu6tDTv3Q2DUmLumcdcF1BdXwLUnxabXj4AS+5/6GKBMFFmUA6ylXFLVa8FQ6VX2yrQ0B0ZXm
VOYVmBrB21uU2XclgbHxaC2POj0guMJrOF8g6WQ5h3Pcn4iP0rJQZ38rv8Q5Y9M9IZFXDtKuOKJW
0UvixtnJcEoEY7s/9bq2n6zY2efuc504QGgsE66J0N29Sao+r9q/hK+oPevGeQ8dtkXDmUewDz3T
mq76FsKtj+OwHKiVVqEuPgxjjHcN7ttV3WHpQyVAK+sYCSisM3UGNczPR1ZSuMd6BkxnmKzfYyv0
nWMV13m5dwvZmElnD6QveI+l7CtaBIC/m86jLB1Khav5htMNl0xzqChKCqmmQKntSCEMlm+HUHdD
bVhYMkvvzdIcbrbmLgXdzpvgoNftVc2sBsZk0hdOOSXZkD5wmoxOSob18MAhdQr8HIGwdBqWqjcy
ybE5XGcLe3HvWQ+jc3QqM8gdxD5lMnjtgGt15Cvo+go45jyXkfxEZmEGgqLHeGlFC4ZAJV7TJ7cf
O+L2cZpTs9T2JzJ9VHrocAqx+uTmfQNnYgIbyyo4nvSat9P8+VJoTij4ua6N2UYggTR1JKDye9Gj
p2JpxiNQo5rOK0q8xqxhyW+B6LUpcCTHCJuu/cQS4WwEMTxmMjIsy2Ri4t9bQOeXh2FKlp1DAIYz
4mcjYVEJN92AZuwb6sz1xPvoLTp6BxjxBKcIQUHZ2kw8xpR0l1uTZz2oWTOdTENKaCCqJkPyu/Br
cnQuTJ6pxKnTHlzDY9Ih36doHgNcv9uF3gjsnuTqRsDysigDu1IerCH4C1Wbn+t8cE9FjhLoaCeh
M/yYuL7ErfrQKuMV2W0hGgVqoDdGKHqk+ksBTQBGP1ekBT0oLn/xzoHv63FPdB9Gl+dVMffXp72R
mAxKCcaOqdeDX0DvUE80Sb0vJXmwEjKY3niCvtKOZqzZuJDrD8Bn4OXgLWRrWOnISwFJkPNG9PQ/
pm33h1pLGCEcNn33SbrRL0MwzLHkCbtMTh7Eb7B2yBHyH+wGWO2OtqoN6ju6+eY1Zfvg5yx1M6+g
2UDKMx2rwdTIQJpmVtwC2Ad07laOstXOA5gFi18QAGm7J3fC76Njwl/acSb20Vv3HRmqOrA9bG+y
x9ilUU5ttOQTzaoLIBGt+nr63chMAnMovxTRnkk0FV0zhnHRCzb+LmdC49og7YwBi65TiUubZxPF
G2A4OKBfnUL/YAqUBKItb3Yj4522kJJrZwRjI5/WXNPtoDE553YF/UQCQxFRaee300fy5GkIoMaU
naM1HEVa52pIzSI7MSTWLz+/pJySXIq9d8vAYpHPkbcp23GtKotmP0FOEfrc0Wzm5aBNibzMlAhd
DGYEeMxcFJ1nic3fSifjIbtROoYHjZAgRdZeQB5ay+lKTFtcQJ7/giTxE3jMVrqMusCIcKgYPq0+
E5t53lhbIAY3q7D6C7eKYyJS78KC/b6wOIZtjaGDW7QcldhYtuUGfi90PLiEAMe5ba4cmtD83GdZ
MgGWrAzGmMwHJXF6zUmBsTXCQZO7MaQ4pVsEXVKeXk2h5ySqXUvsVGRHNY4ej6YGQaFhHdj4d0IN
qIlNJUvawiomqrIWwBrSgf0V87lJkD5jZuvDtdvoPgWUVqEeMM3QVQH02OacoQ3GVSt9yn3jYKJe
pcDbIM0/VUuOlYRgvR5MyBItslPSA6Yg8RX5Q2gkVPQo0p2qe8vnZggqE5nPh2+YaObeWHgMaoHu
ovVl4DoYIhLJwW/a+X5xyKkEWU0pYdh+zD4jryuClC+izRg6Ox5/yKrPSnShnijOmpU1bMayDSi0
1xkbN8ZGaxn+Tvm9ntLlm7Rt4h/T+N7Armzp1VzPc/ZHOPbTFEG8nrh0DAmnaG82AjmZN3uonqKo
kmtYyIQ+CFZhobY23aTj1KQ8w+ohJrTpnXjBT0Y4T4lAE5G9++Q0LZXskCVjV97QopG5cDCuVPPH
H3Hlat26JLDAxoOPbWgFBiU/2WdaTA/RtMfvZWC2APGJdcVYpyP9Vqn+ohSlozODcStTJrQPl1QB
5gBde5KQ0+iVfcxNijibBUwd5vaCxoEBbk3xRXwM+0deUD7vlFeDn1wiylvr1kmw2OaTWeqfIyE6
34YAgohErgbTEC9YtdPB+CfT8pAOGTnTdvFwLe8mnhNx915OCgZJqvmPURefksh5a6eKEg7/IVs4
6mDFm1L8h2CkV4TT0I8wuHptdHUWDBZOJt9m6q3y2cQQzel9zSHhMLDZlUR/Er9rViU3FCRtqqW8
6mYWHkBHEgcUzIAAbhMebhf9alE3xSnFxOIUla1aD/34mVq8JDNvqxhNYD1k7bGeJ9ZRg6eEvbPr
CmQzfTW38wuVA7t8it6TMf72XZg8wHoaDIDQryImX+N4HNqXYZi+tAzdQMfp0XOk6ODMs0bdAJDn
bFwN7QLDpQXrwbHSCjgAnAaXfLfTsifEUXGc7G/g96EBoY+h6heRc8x3mHbpQ2+JFxPT0iNfx62S
3RzYKis7f9Xqj+FEleAZ2vExsaNmMw/yC7u+XS1fTJaeIDiXoSw47tvvmpG+2bEKZY1t9l7pQFRP
z3wzII3tAPeiwtBUyYXV8KknnpO3c2jU4hfma5b3F2ts/ijp5usMNGiXp93OiDG+e0MwwT/cwF/F
ftGssXAifyz2i+vN92QFugbMNH8QgTLsJ3dUB5buv/OUXgB6UCtu/U7qjFFQta5wY6wsElZ4kLC5
LLG8x7GXq68t5kkvnoTj/8FhiWi/9PWqasvtpCCC6oqwFk2161INTzVNNIBQnda+GUuignKsy41T
fpJRv2jZcBi+iwnCozpCEUA/GJXH+OeBio5PVmqWbc95Su8oehokDSIdKYjY6SjItcEd7m/JxG7e
l7upAIuTm4u2IlKCYzwDhEaObZ0s6SNQJFCG8uyOYIJ8fOkdEzGaaklB8foWGRI1rswbPFiC9/kB
1emDJdfdjUl0sqVN8DAlL7MgImD2emqjGEQyPpSAhffo1NeK3l50M4D2+ZnoBvW0vfnp98bNvlsP
Y+NYjDbHXybRq6wcKf9Rby28ULCWiDuKjppWfJo2fM1I7Spt/jvF6csUe3ujNVh8uM0TZ69W969Q
OLMkOR5tdDHdEhHh5cdVBUbPogwKOV4xlHHLH+D1YYgJd8SgO/R0N+rLL0NOYa431hXfWdtH1ol7
5mry//KOro8MMzaO+ijd4bD0+bzDwwTmWrBJGMBolcX22Tr2i/IHrnXTcJYKs2IVl3g+xrF4o0JU
zil2PsOIt6LF9iGZa6wKL3sfS19esrbmWcFZLorUftHshjq1PlUXjkTvdBeWm6iH32cbqthaifVg
22x2JIpaQu1MMOcuPS+z+wCn7zHRiVGP7Qjg59GmwPCiJtAm8WC111Gqax8jlmHp1d8WflKT1d5k
l2k7uI1hY7qvefWbgPTOTdxQEdEqenWOisagZi2ztrKjlbBZmFfVLPpJFI2c1UFRl9b30k/WxoVq
uzGc74HMUaBTrz1yOJ4t6yKiBBPLcmxdSd4GnOEGXWMFe7k5TncaIxfkkvbxbmqemlZ99UukwC/2
f1utPIvavaQ6XWe1SN8WaKuZN+OnEQ+90V5lb/69Y6TKiluTGftTqNEyCM87cPPxdxWPTFqHo4F5
gm4kZa3vvEqOG3SAZOvU1L/NWb6KmBBA1J4iQf0tvu4ng9aFcnCsm0d7RuXY2zqm8VbpDJ4aHa9o
1VyrquVwVBDGTLku2O0Y7UTRHSzLaHftPGIgGLialvWcH7G3xFddR6myZ8f+0uWNnCdn3amrjpVG
dUqdVS4Sou88LGmMw7fHD9THvsl7pj22sksu9cDo2GfeD7wpzp6bEoMlN9JLE3dwP9Xwx81csmDJ
AL6Lvb7WaFgx9OoLghoDDyBwRs4PruqQ6nCjrJUnbx2RYbyX7hKqVHibLvlGYKTngBbv6ivvabwj
rMAsUZAAcB9tcaH19++igD9Qqpx4HSGnxH+Qvs5QikLIajyiwTz1OTYtfHEnP54PBQ6CiQu4XpKy
jNu/BjNplh659iM1bRzX+CPxDvuztAPDgU1hTlSl+ClLjtEGyl38VTNhcTSi3yp3P6n75dOg2Ep8
noA9xseiGPN9rd08Kl8i48vt7+FvfdjluW8HKGEMcFwP2LQYbtXiM9PMaRSkcmSdLf3esVQX3H2V
OaZVNBoUAoF3lpkxNGl93ZWWvbLxiUsDyFmTDwY18ciHyhzrHW/PawdmjLarAwWSpdd7+3oYwAdZ
7U7IeM9X0azNwUCnIy5g6VjP+4LjmznPvDFoRenv+0Dv0znvjb6BWxUrYc18DtxjszamGbWLBOEm
TVtiz35ncnlJot3MSBDK0cIldJxuZpq/dbNK19OC5u50qIej9aKgnKx9hrtLvfDILG1ozLArUrMP
o1Yd3Yo2N+4dHRo6Vb2eSNqVGG1sEhEDV6erwwW/ROIY9GDV7IgWh3jiDu5qMgZeyjGBTcGjQ0sy
DY41ARqp/bUT90GQ4+mibLzmME1RL65N2pXv1r8MPV7fnUW87I2oCGFnPDRG+RGrzt3cs5RtHoel
Hp/NBaulZ49XzckBu1qiZqaR7qmSyncEgws8Oy5c1rtqhsmO1DHB8iXr59XixEHHz2Ol01KEsqnd
5j7CD5j41NIM/87deSxJrmTX9l84Bw3KAceAHEQgdGqdOYGlhFYO7V//Fpptj+SAA05p1pZtfW9V
dVYk4H7E3msPAg0GCcnbVgW80M6Xrt2nbN3dWmMLcFcPezGRO8n7I9dUo4aZUv1UyeJzhBNxK6ve
D9vOtK4jYp4vspgiQCDim1m6i8K7B9uRwNeWTvyCof99SP1Nsif/tHnwPV5vkaRqqxO4OACKon3R
uPGxKRtxzJmNzy3T8i+zYuBt5PfzKJZ7v/fZ4xefURG/9QhyXgIP9aixm9Ix/ZBSEawDV+EGAOUf
aXbJrlh4kqWJwitddOhil9zZKO4JAvitixkJk+vitIMYJwd5UNmQ/gLZuIAPyd8HxaabF625MO0k
9q59jLTBTyBBMN5LrzkxgtObWpPAbvFIDSM45cXW98IcFiZ3S3egY6S3r8QvKi4TFY1vANXu+OVV
FO1KV71lqyuzXq2XEWp+lJrFgajZBY1IlaBE1pSq/hLVZ9cu4UQwqPHseKaPt6CdQhiiOKss3lwk
dKSqgp/pUjLQFlshR52ZQrQ9B8gQkmNdY1fFBCPbR6Px1L5xaRbHmP1GHBLLXG8Lns4NUx5yJ21m
APlifdiD8RFL8z6r4q1foUekrF82vj8hpV4Og1veZqZqIZ0gui7YCocELZHV2r3Am7sEm6mxcjYR
tYNAlNJ9JhXTiv1xh6xAYQAqHzzP/Um8+a0jDMmvYurCJJjDluFjYZLJvDjTdBJpfJ4Lf9tW5VPZ
uQVSYghJBe3YQ2sOn/A6X9O8AfWAwsP2mCYkPu4jXEuUg0xhR8EN6eeRT/QzgjOSz87iQDlvhSDT
KYCblEMAy+9OJ50ZAmlAauAygmFWdJQF/gMExvTqMeppdIFhbSDbrPBz4Tfl/IRrr+678d0d9PIe
dIjfmUaOurkhDy4/tpycqgWtP2FjBz7QhYVwr7re+8tYLFbdxAC9rmr2JRanoS+3lq+ak23JexjF
mi1ffSTWzCG1YO0xI4J57Jz2G5E9o97h0C6rk7bOb7AtvCW8AZBDxHMkx+ha42kMCms6pGymSKMj
FoJFaTiiOK90Ig8TTNa2wmyAcfMd9CInAD12mXpbucKOPPHXD0FxHPOayek6+wa4v0sXsgVF1tfQ
s9tr7iJQoioHH5nx0Wuk4hsvUPcTftLdFCn2dUglpuDaNXzjxAiD0NdgxJWyymLFkodm4RJZ2bp0
1NQ7611yIK7WReTnbnQmWzi8ztcaTbGPUIT5TRZsnYT9oY7jGxFn6t7pgW7rmbGUU1ghQQBvinMG
Ywe1QzKdh3H8s7zycWX0B/MM/xMccqj7bgyHznqOu5Rovqy7EUhLmH2IBA9zbW1pGr+Xhh9Bkzmh
LsmkyZY+jHwDNVrvEkxvgcQZrQfckJvBytQhAviSpHBGlnlGSxb/Zu7a5HIjlDWZUU6P0ZIkx+1E
qDwhMVS4E4u5XDwViDv5TolkEW2EC6iaEI8hy82zQe1ipLShiBNuSf47WWF8nfs7Hnu2SHVNZGrQ
jd+Q2MGx4/dh5fWdufSa9Pm/IgH87+nACgMiRMK0185uNEuJHiS+8ywf30lVX6P3TDDpcy0tE8Mf
tNrQNcvqO0Ezys3dF5eUYVUzU73FlLYMyJMQUlKNXnz4ofpik6AcojxLfe6NlnBdGHKh0WWh0K3z
2GuulEzqVb02PFvACa9qDTqE6OWbyFTXpWG9ECSJdTJyfjTWWDhZfnCemNV4Wci8XB0jkjvDsf/l
s01YG84x0NB6OBaj+Z0oBPOFF+zICVMnU4x7m4UXYrvuay7xpCBs6p/Ybj016BE2nsNtMCT1+tzy
GbsoZ3bjIh5dUg62STkg1B3LtTvIN2XadLcTssgGDQ2A2XHnc3bcVAZEsUHXjEdNsBQx4hyseU6+
k2j5pmjIr9T6FKTlNDG9dJerbv0ytClGsSD6mUXLIoEayG2ZbDqO+vIsQh1AMMMPsdFW0W4JPwsr
OhBiudx9YcqjYzfmjVu89tadvQTTXjQdpZ2JyK0YLX/fdSBGxWJNO84msP7jRwoB6kJJyRda4ksw
UF32PlRP4DHXaU64h51xdNiQMaCceUfhS5CPSfTZpJLWahADK7OFp1yKe90Mw2bqCfwzfYXIrACj
a/ZJvccG+TW2Qp27bKKk66GfCu93yvVb75jZdqqMvwZVM9MkzyaXZwiH0sAgAiVHmflhIZHyRB58
gGuoGq9EZr6O/iIfMhMpoFGNr0o46d7Yul60QH3oygM/BrvLn8gNjHamuHeX4c/JHXj8RccL7bPr
nHmfXUXytR9jfiwRJCkUTXujZaPqTOk1PitotRnHvFztJXpEQZvX3zVP/lVfl+U1U+93mw1JMzSs
PInyo4Bm5+ZPFI1RMhZvQto4YHFSRIJJ5xRjYEgL5sLUBTc5d02MbYNkACrP1DLh4dU28fTla2/a
7G2463aJE60Yk5tKO8WumNJv1VTzeeRcgjKE8yUa9p41V0ciWQGezc3FNwVte955/Xn5sYkKBBhh
JMfWSfaYDopTS1REQwhdaEv/pJSF8xM21xoywjFhkoIcOXaO/zD/q5IxhPU23AOAeAVFbDN0lGwb
F7s/opDApA6MHacRTC7Ge0GXkI+wrs8naU47x2c/biNTGNYGvRuZw2Zpjr19svPQN8EC6k53r2wQ
eDqdd5Um3VHbhMclHUWuKuEeVLC9GmOJzxOl79L04y1pi6ynTO6NqmsHfmlDq2NLvSXglYRj8wmg
qT5IH0NqwOdCrB42I0KvdQ59Z83Bi0zvu+3m5BprY5PIK9fzA4zh4rUaGmNDdp3NTh+H9+xMLp6d
pdxOlslNx6py5zroZQwTY3nMFD69AsQozll6WivYM2zWeDt6Y7uzSrs6xr33aBI3xJCUi6IzEmhU
Pc+mLJudiV/MKP0PLex57xbMT6p2SPZNfTf6efb4jy+qXQKIMN4dvGc31El2ZZZggfLJuXhArvax
Ln7GJWdmyudMLNnc39uF8PbCJJXCgeNTuVPOOrIjAVLBDkpIYXfZ2LJow143EQk0sObtocNc0jY6
DBnOB7sUwR5EYnGfme14Q9h7KEZStesV7qf5zW3mTodS+Pmpd9nEBR+N5Uf7RsqGhWWCrHv9gnc6
pC52dGIiMPaYUaUghK2KLDILE2oFPtzEbLGPBqPCeFCrrTehrTbL8a5W2BRQiTQ7VJ/WIQEDUAzo
ghwR3AakTz+mTknArBWjwI9B8nD0Nw9xadJyYvGIvekJ2SVXaRpj+51V/uiO5sM00zs6CK6D3Hmx
tIUGZ52mgXUIbry0uCJMCaUJt45fjAOS7XJXw+cjtlpeihnBr8TH4+cB+HO3vfFK3G6Eow+khbFe
JtxwlzXahKnXi4NukN0GDBxNoi2O5sRq1+1lSRMNaq4zxhsC3QgZnbJ8K5FhHGwLhD2mjTE2UiZE
wXdupN1ZmJZg+NKyo3L5WQ1wqfY5mR/sG2ZGAhbMt2IAxiwryQFsNPeu5R9EBls508rZ5hJvGw+O
fmCb4W87x6f5xvlkuc12mpHEaJYO28Hkj5bzXlr5siuLzNnZbvzV8A1dDfigrgm2ehhn1knQSS7z
EgNnSi0XF18PKIMU2nomEqXJneVhVpNxKpr0GPjT3WxheG8tCqvGHEMdW8QeAVPpXHTOooWqN2Uz
A4IixR7ncT9mAb503LxzGHs7wWczDMndzFQ/qDDr+VYaVsJb1uqBVJaFqVMTt49Y+9WzAsg5qnPq
EULLTPh9tjpQ5ir1wpSF8slPFxYHrNXHio36AtfAtIVx9HNPcpzHUAQJ6nQ7mn2oTt6ua7Eiyvya
k23TRKQhYbkGrz+aL43HFqU2Cqg3C498TO0b4pWxy06xrgISjyJgxX3V3T6KJ2DsLDXDjm4FxFCw
4tcvTHNIIxwOchUkLCpiydYQxZH6CQMsmpXKdTAaOgJl0WS9tbr+rJOFiN7MgsTZdPIigxQNL321
mREzWtjFdMNKEkE6e/IOjnzJTDfMtbNtTbcAwdrjWfGNpwHOd8gBpjbtkr31Hkl1E7tN1l9b01Fc
NQV9rTcA8GgrJDTiq/Onl8aP5Q6Tj09HAVvWtb2NWCN2SVQlDwvwaZm27yl3K+aSqArpqLZubvhk
3tZ+GFfAVmwgAMC2LtADsn3tI6G3fBSBak4OY2VgB2+YGduStzRqmUSLkYJUn8q25iRMbt0St5JV
8Xwoup5aSOe69Ku9n5sO3md2ILJIjL2VIdSzQUQyxjQlhScGY6l/HWnjMIXBGgZgL2kvdpYzMfqQ
dsDwiEEC1R/8Id/ai4x6XWP/zi2Unnav7rqMJJh8xtC74CyNjX1sutHF9eJ2azRmHBqm314sqtyF
eMWdQXYWo7949ULOw64yjcvs1WLfWbzohCqVTUJQVXFj1flLFGEHEBHQy9bZtW6pjpqfGOUtcBK0
jtfp8FgUbGIbhZpnUljM3YGHxCUlZeu79X1e1dSFyV2VQUeg13615nwvyvorRSfP5bsvLEom34m+
imDpjrA/9RHFKt27amESZdknJfwz/JH5donH64Z8DCx69Leez8zExPiNKiYv871NIwG5/aWMNenm
KJ3u6qqgoKq0u2FLzMJiRccgfGEd5iF1LE5J6sSMsxi+N3EH+N+0mPzx8VE7wsuK39GMtTtZLuO+
stl/Tusft2DLU2ZXkkjSngP+wAy84agTwPhq0NsZucLWL9e5bRuPxzRnThfRC+2qcqpvW26RIBnR
7Q1OOE1Tt+s9RoD94B56y75VcVdvWXeSnaYHJDwq22cpkIQef/UYoFuNAU2Am8HWoUhYd186hTdM
15ywCecRdcvQAAwsH8p4OY4uonbHIvgmbjHqjLbNe5x5e0znyNSi5CpmLV204wN1oIMKJpu3lAC0
6qszxB/FJ5FOeXuStU0iKZoLW1jzSaYBI5z+rVw50LUsBja4X3HFt7bSJlTvv8i00buMYei2yvni
5OKTOpwWpitOud0R2+f+pF0AcDiNeGWBiRJ5sxVeTrjdeneq01KvvlY5xvuizGDLJuEcGM/MFT79
tAXKVXq/s7tQfvHtJ4jGXMqnPquyQ+zxw0eKcZgtMunnBunAWIcB5s8jL9WrHLuG6buJqcxZsqfA
Xw6UUBcZjU9VwXc2z/1n7cinOps8CkXeQC5U9vkoOTkaJ+SraHUVbquRmQEKzWEz9mIHwM+9JEF8
TySKuhQ2ZXSJ1wL4q55Dq4ZSZDovuctsIbBZLCyKzPqc96elmeeFvl0MHyCAzSLdeCftib1OvWA4
w8ir1+jUpmGYn07ofku/18eo0RXoZei0XV+JLc/uTs7u+D2NEE8rN8XHHKHyeocp+dZlutoPtUAk
lVWMizIcLhn3CvmZ/GLRv7tlUV4Q0BEzlIK8tscmFC5voKv9rRsQHtbGBY+11THHijx/oxNPhC61
4HaZvWyHTqYKB1b7u1rbj8S3EKpqk+6Yky47Vnm2Nsz7KpXjMR4ghlAc4Q4e2r1Z+iqctXsXqzVN
Pn2a2oq1t0UUHX2495xisGKoFY4DRqjEd6NdpPVedEASS64nJv5M6oqyuhi4mGc/77fpYvtb7T0l
vXgDa3ke+tEOewdoY1dXX4XHcpE3cyzP6KueOtKezYT89W7icFS1T2VdcFgPvCbM+xu99WTxQp5d
BDu1RTsmqf6K8mCLNVImvrSeWaFXKWwulWTrGUwLyz5wt7ZOxuMiN4xD13WQDqMgeIxw122GjKQX
d2a/MEkWA7onTdVZbXaFoy6png9g5hCRuA7YUaY5tyaoP0Av311M+cmmKEJ+YXBBpC3euOC50SV/
/6y6oq5hXFXXbmg9dw3aTZUgNXAqpBKDhIE9wEG/aN7UTUMjVwDBnqk/joUDTym6aVISWSphIXCO
UVjN0vt1AzKnUlPxJ82ptWszEKFFTZIksNBDHyM/x4rNuGJvwXLaiNGOcd3PoEXtMj4AMSdnpfzH
ADdEpBtD8RX2dpzafIfI/CGQebsLGoNIdrGShYkfc7yE8h2I6r6fm+G+AuBA4BVracEE2CP3NWx4
W5m0/HlL/MdInsoAdTvKw2w/TtXGar5GO/POrhKbpE5IQ46GGoWYcVggqzixBQO863/yoZLknoZl
PAgENp0DNWa6dVndb8qkOLllFnGmoaEWuMe2vl9fq7lQh+rTdjRBjSJzw9YrzuWUIv2TPIYE6kFg
DtIaz1Hy7qXWN8bgaRdM7RLaaK+YkBHnpKZTZV53JRVEw16eXrFUz/MYhcpxXmxSaffCm24COKhH
artwsBTm8j4mrK6+jTwv33UA4jk9ovMy426oJEpknz19xCZqKFx0aAG98mSt63xav2XAnJGKK0AM
P/2ct5sqI6/Sup9j1ol5MuoDeuWtC4nqHGegJzKLFp8lLQNWgrzSEnZnRqqvjNxDNolH1eL2rkDF
LMqLKb+bD6bKJFvW1qlNTfgjFN4UMHJVepzqvh+xD7oPuC3ZUacwP5LEg2CRPkRm+Syo/q0lvTUo
2tP8szHy1yFhzWp56SOjFx2OLczjcVxvx0VesL50W1+PCAq1xyFMBl1hPeigejRL4xg7KqDwW+6Q
kIWew5trCBulBwKisYkQR+fPCxkf+5yq83NCr5G40101cJKnNZfWpFhEEIgdVjexbd9VlgBe16M4
xeMHiE7PZMX2Bu9mYFxiRinSWRXoAowkB4Fdlj/4wo/zyLKc3tpI7GLbeQWKXusTzRhOgJJFdPHq
NQte73bb1UhPZvOekvhQKZi5wlCnQOobmST+JjD1Ncbn76HD7yqR4o/s7zEnIqIbeL2SMwTjjeO2
u0VSg+ELdCnahmzfQ9DOtf274LhsGCux1iGRN1qCX140LK8Gp4BOH2HHwNha+m0+FkgoxVeyuN/L
rO+po16SuLmik8K+Gb9pzYsuR71N6vSvEOIkPeZHHB0DoqK2BnqXRPexP7yomcflum+6ZzMp7q1o
U+T2FXP7B9sTXyCOEalkkI2N9ilVDFxYLHhx/uP7M8UcU343Ka/rSE3kfXkvqVcees2yELiIJViB
aOOMwPt2pS/ORpAcvaFhpBUFpO6eatu7Anzd8LOeac9/aYpzoMzLkQI82VVkcxFD1oLiaeNt/pOM
4p6xI08JZy54NJtBcxwmdnlCtRszmgbraQ7gpYI8sG5E4r0hJGXxE7j4f1HvCSD3tW1cTY1Q7Efk
HdIHa+cvyy/Lsqd0ggHSjsveL4BoMlx7FFNLNrmhuNXH3zGnX1DW/OIZyymy2juHC3cvUSrki0dq
tDvu3Qi21jhDPupexopR5shCcx/xh0x1DuTNW3Z1wVtMSMK+SNzTXDqvmKavBWAiRjermtQ+Q/Nt
iunOCYiEyATTcaLmNkxBKm7zXceQQqt2Ny0J93Qah241FxeJWixQjO5ZrjUMJ1e0MW6UEIy5G3Zs
cCNfl5w04FFLC8NT2UpM3kt9WWYrOuF+3MjMfvXUAAXfZzhQY9Fd81dz0qa2k235oYhAL7vow1YA
DIO29lSVIj04PfC0iqQkO2ItNy9WEQZw6LYRJJnQ0KhJ3YE5M/stkOHNmWSWw2zcaRPnLmu+Almy
+olsyGJNlWAvzYJzlCt125jlRKNHW9UTZLmBdGoWzD/EJPDApe5r29QEbk1iILh9LC7dhB4wkx/d
DGmdUHVrbyYWmAHDfSBx+iNV/qUS/iNFRn8cgbXK/MlaMDfPWXrEuz8xwAyVwNRmuBOGtxHyuZCW
+ZzBFXTsIfTjRu8p/rI9aZnXqEdveZD2SUHr2Azm4zxoxqL9ex55oJCcgrQKeW0yIfXaRW6NLNKM
fttrNyAqrLQnM3zvWv9rYjWjTK/YK4fpTD84V0mNX2Ul0mk7VSxNmuvFcolmUN0rHrGJSYFTXv7x
BZ+Tx84KoH7d081kGWWWGcfbuVioYF5hGh1ti/olmM9NJj76mbT12SiepC6gWuIcIhiZxInlNc+d
HK8a0lUWbGyJKJJYN6NEdq6sJVMkmdD2RaOMGUNA1ErhFUyLeZ210wc0RZRsgq1YkhzzdALRZjfn
2SPXHgvKT+TMB08dxow7qAyYMKSMmbeI07ayHi40uwjqK/FTs8HHHkCMZEpq+Kquztku2H23bW37
bIypOhDA8DiO5E7bwfTjuAWzaPoaDuMfWJjvDXykINU31O17BhZsitmGW1bxELBEUJn4ZDNOngXE
igQNrLIeC9we27gjXZJGm5Dm4CqNcV0QJvDYtPYWh866tdPHTK80OtHyWCK6jmj8KiNGmhqw3oIB
ALqpB0re4TScwOEVq5HOVqzbG2KidarrfdU7n+5SPIyZH2F54mcEhXQXS+9KRsV1nQybRsX7RWhI
uQABOp9IdS9atZyCgauN3DEq4RjJDjdC9I7/6gZ94lWPdlB6/pY3Ps6GBwnWTNbsmOMmfo289s2Q
6Qttb2OYK4To3tHdU6/bU52MT5PpHsmm5y4WBcpfq+a89qhIJ5UfTVVdVa5BMGbEXqWFAhioc14i
D/QK8exn9KDW14huHbQBxrT02zT9j56NAVJD40j3CAiKGamZ20boLM0u6ewbVWSfabpkeyOfyKyI
clpj22GiygZBtIt7GyXlt2Ek5DjqV90i/WjxZpcJwkqv30SmPexim899toqrPGcKjuKdAzBGJIRy
DSkFnoQ0Q6HYAbm0u5ipSqHPmc0wueYMGkr11o/VFDYOHV+xCvUSktgV6R8bmGEE8HjrxmWG2+hM
Xzw/R9senocxeB1GSfaBR9iKHqOz6b4p9qC2Z1DKNKAsStwIQi5oC/zl2vStsAvUVaxo7Me8QgtN
ukRSokVwreY+RdpclCBjFlmOGzZ9hKpf3Ga5SmLv4qo024AqOtfaYo+1Eg9Rmo6RYj3Elp6Lfzl1
BKjY2WNQ1299014LkkOw/LEaaeqfDJv+0Hu366NOvIwLj4QzlX7+lesxCoxPOSJeRxW/GYLgLk3T
u0Tan5Q01xEJ7RvTSm9Tvtk+8yA0qP4tCyZ+y1RteRhaLhekoUYa2hwRhPwg82ONTyy12Cwjx1fE
WWTBuZBz/tVenNt4dCHEHOk4v2dvekdznAwo0+c2iEPwZNc51HQ6F47THKUDPjRWv4oVVftesebN
A7TXXcrZWdd79BJ3srMfk2x+VsjrmDrclCQdWMky3fpoV+L5MmGT4aFgchk3TPjCRnDiO0Zm7t1S
v4iJfjueH3XqAJC28WkUaLLD2NW7Cclu7XY0Rit5Ucn+wQ9GXmlVBBtWp/uyGUbaJxONOhE1ZcJd
2sU3rgm02FD20cNXQSXzE9tLRWlAiVga2ckp43vhxzczIzHDG58J3eW86NVz36hz1c2fq9+zzrFv
NVAC2Dx+OUVHtraKI3RIBVmNi34zFFdCqjFemEGx82gAw96T2wgnYVeuHuEZpUr26+nVw4dAAjHJ
ocTt1OVgVDjJBVjlaJdhKMHaWW4XTbCS9I48ISdFWSCbqAcIA5dYUyhQWaOvunex6xnkc2w8IK5C
ILlMV+PXBD6q914tUVMKZvN7VCngRnLnUZRR02/8Tmn4pPmxrNrHqmpOfosRK65A4LZJ8llMzM8M
iwlqfhZz/zp47JFVyyvXPLj2eG4UYk2a6Xnil+W7DJ1w6C4aTNJofEaO/x4xFQtt03nHHXqcxdAc
DXO8KrTzaSXjB6Q4PMl58qmD+DqosPLaNqtLaRJPCUEPu3f6VDqqvJIuS/ZITgdfVS+RpoqTf7CP
mB1LIpTXsj0xndt+WMCFm1gfUBIu6iWb1/4jfuk9fWymlaZsTuEAhXATkUFR8SmW5Ht3YgQ1mF8x
kAfrNv6ZMP03XJ3IbvHgT8nRn7MbUWAFy+roQvQaAnDc4QSG3bR+eoyWdMO08dourEfqsd/AqJ9K
dLEiYyDjRT2oWFrl9XtNBgKNlfFLmsij0buIrOwXYY7v00j+edm0B5jS8dFMrlVubvExsSBW423r
QC1MaOwym3m4IcSjz6CYJZcF9hJscoZzlHCHv4TsYjQe6QNjij/Oaq8czR0Lmm+8IjnzMVDsht3k
e01Vndqk0gzro0199RPzZhAZAiuzwnOuM6RJ/ojm2+oxBC9sikoMMeuwHgzQlzVLUogTxtukE5OJ
pkgOitQX9tgrw+/YWjn2q0+5vzEDg4rd2MocHFUw2Ve9QN4BXJL4WWyWJYPXzcReKxcct2bm8f+O
Ticogg8Sibad+TFqnn/Hzc9rxGnaDV9xXvy5sPPsAZkzju1tVEN3ARET/5La5b3jV0nABhsPvMTX
gqPqnBcWjbAAnMMElAuF5UtvU9It3burUC111YhZHnE0O5Ztr+jsU/Ic8F3RfGOc8BTh63awvPLE
k7Q9LG+EzBxtlf/abvY5xjaqLQIoZcx5NO67Nc24tUdWZfZyFumwYdl0dIV+cmN3L6sfuGuXPHvN
+tux4Ocpp+aLI+oZpeurZJY3RONjXE5/dUUZid2b8gEJbRz7xcFLM4MMueJOy/Y9CEDBNFF5stz2
PUkRW0wNC++q9xZsyKQSC2aZ/uJ/JvNrpPNftk3ppQeOAtYoc1p9cfxy5u9XmaGLXnHXG5j1nU+f
rlYU05OVZHe1McId30XtFVdVsDfs9kRUzdYHdrerFb03FwICotjiEyazLq1JjksRuRE4hJjBa1/U
+sx4NkLfLEV1HQVHZ5lO+bSL56nbWO05r5Nrv0zhfIJ46LU+msOHnperNpHnKAEeNDT5bpryH6Pz
97Ub7+zVxkxYOwIZNg4bAjkWoqPJR2fo3eGtJxoQA+c2Gz2HQSPzorqh4ggoxuAj6r9RkwhXz7O9
xQRebaG9JDvXIty7Q4hsaXvaa6GTiw1Z1eojimtsrkOGgEg2zQr+53O99utUnkSetNsMMAI3X5Di
yLa2piepaydxCGfPcbdG27HvTbIf3FXx1TQFt4Qc37YLEtOg/h0z3ER+h3qhlDgc2T1th26ZD27u
vrCOZM4fU1EHs/fdTzzfCq9w39kMesoZ87IDJrVqEbyB+xh3scuYGngS21bEUFsm6zikooW1aE8c
FNtbV1LWupaKwrJFlbowQcyKmkc5S8ojSeEbCETFplCdz9SNoLFqSI4TzDfqN2KBDfhwO7jq36UX
3xM6u4ZRJSB6W9yxDihK1qPUZtwymXs2sA1tWqzi2PadO1Uc3TUNLRr/0ly8GpHDpuePpC57V740
mIG3ZWEx6QkGHoAu51tsQIdMKKA9nwjEsjBo4/pt3KcGQ3P55jks8SOGmWjyPuIy/2w9G32aHA+L
ePcizeTQJE4rRQNdA4pziuKxEe1Lq3JrZ7fVc1eDE7Z8iZ7bD/Bm0YM55PvhEeCEx2GjPNRopeZ0
rj8H6rTC4aJKeJahWz+4kRHso8o4w5t4mKp+3BmcW1MdNbCzuVWnRB69ijeVs/lQDiaoaTYH4Equ
h/UILKuMytV1vj27yEMGXz91mR0pMvPDxKhgIwAxM8Mla8NpFn9js6Llb/iu7Jh185IHhzpbnnsG
mqfOMQiTkrdN3323gXzSNQ6w3IcaRT4GVjKNYnAYBLjWxqaV1s8JrrUHJA5D9SajMn4rIhsnhk4g
nyKydh4sRomb1reA9eZ8JwjIsL/7RouPw8oP47AGDUTMKUsqLRWVdFA9ELapn5qDSuKzBMkO+cQX
e+7pjeGqYt81rPLkkFm7SbNZTElOLB12xxbbtNkYq53pta+uT9CDWJJvRH872bev/4AE/ZNX9N9Q
PN/1PyFI/0Hm+f//89//RwrSfyMnYVHlP/93cEoe8bT/c9rux2f5lf7+16hde/0N/0FTckjGNQWB
1YFtYim1A2BF02/X/9u/2Na/8k+hk8E78NAwrHG6/4QpGeTz2ggHAmHZjh1YpgVoqauHPvm3fzEs
+a8mqBMv8KTpS89y/lc4JRGsPKfmP7N2pWVDZvKEaZJ67eA7di3+/X8Jiy60HyyLxeHUT8xaVVEC
XasAJdCEjok09yQv3qtOjyfTWrWvAqmKoz0KEVycJ8+4UiRMQNyju1Du9BB5yYCUuzX2XvYa1NWh
b5omRAvM1Gyc/owYM7dAW4iDYMek8iQPnmf9idzvz26Ny1nn+bW3WDXgTLogyJk9kjcsi45BQQJC
5GoK2o/c4JSREllHaQ6/2ExC3aLlfImLZA6NemBcJtWT7+h93xGgOLb2p8AtvnG1baNhj4zdXPYz
3YC4r5pbCTXQ7ScGasVC/4HNZEdaPIUq2SGKid05m9typwh6Qe5MIpGgU3a0KMIWNMjB9OvxcUER
zH47+eWNjEhi734DgADrpblDG4tCHZ3NVvbWCE2EpQKLd4sqYHJXL7o+zHUz7Z26/DJdmVxyzCSm
sxJi2fUe5pHwNLvNfhKTjTGTS32jJvO5MmP14JNl22TkGLKg2XaS31sWPcuGANqAZGt30zHX2TbZ
Q4zOyzaX5Chjf2JP2TD0tiZ5lw406QBsKEE/PbOEsQHLgMng/NGQJ5Jo+7vJ7YHhuIxv+v9H2Jkt
RY602faJZOaapdsIxQwRwUxyI0tIUq5ZLsk1PX2v4Ldz6pyytu6LwhKSSiCQ5N+w99pYcXz8REf8
6ws0huQLfXBwj1iFfauidRccjgr+rIFxt1+SAIGOcWYG1r3IMvD3wS5o+eI0jqzGYmx8oYFTWvtP
KKasVUUcxa4IJvCOKq1BmJKLZGTaYDRW+kebcAYOZTeCkknqDpUcUZ4xaBoXOELlBaAacpf1y5Lu
dTrpOzMmDRKALAr/AOmRD8uk9pJ1O/TyUkpl3Jehp9fLzL4Wd5d1GTsTDmaBUSAOvxJqs51Tt+ba
7nFojWEMmUPGBzWQBStS79ubMmxklf692AuRF1L2d7HLrQHOENuh7s2VpZrroFC1meScSlyqcDzW
AQCV3RLuzFT5UZd7+lkSpHLSdKBx3F2b0MMx4pTmSaTYF00242uHVW9isCrL2lc7FOUzJgJE/jK9
aCWrZ/8Cbh+RYoGpsfGRyAR+Fx7d6tJacJddHTebJAl+MYykT1PhCzrQ7m5u6z+Wa82MUvqfOAxn
nS9B+tATDkIUUGoclRmqu6RSatsqz33UcDvXTZim7zbZEdJ6ZbDnPvy8gRyfIY4RyONpcFz1YHdh
9sBEJmPTMlrnqcxw0PFeaRvs98r8WKZ2S+wJH/r5ODK4fZ9rhOE/nxA68jcKLPP485fE1Wj0R/gf
BzpNBjAJi8+sdC6N/yOJS/wT6sviHeODk8oPK1myQ2ZaIx0dpllsYyTzAQqulQv6XmMzcJInD5bF
Gcn5AR/8d2h1/p4w4nL9oRAjrniIWQh1811aihIUJh1MP7L/yl1yRRdUq2JmgNonZ4ze5XZBFYBO
zL/YjSk38wjxX9ON6qr6Sv3uC28/0GgwSmsmPg4tEXaCzG6jUeTPKp5/e61gI+2++oOPQ9NTG6u3
K7AFCETSJfvFOJ8MsL9Mb1ld2uaCf5vepjRrNty2XqPGj1yzP9syjaOEvcwqq6w74nhbJg7Ih80e
lJrXL5vPauhwgQTSPIwAIeBoWCun0eEBX8x3UBGX0A4Iq0uQT3N2kgIFBOG7LOzNy5Cw0nPTDBVC
+DDI8jceacz3TnfIY0kQj3wlfmpGsOJ+0y1DUpViP1po2PUNDcay5DK3zRUnJ9QahcqVTTfOg16v
LUi1azZeWy5Xb59pDHWlCwVkmt9RML+igWLmDgM0mpJ8iyMCv11n/CpnkD5JDWEpYOHluvqK0vaG
5SECns33XvuoMuIwZfoQADqzHLJh1K8WDgPLFygVFasay5HONg1QuWcVDU3jclT0VehdlnS8CJPJ
uq6Nj1RDaZgq93WpapvoIAA006z2Y24+zFlP+Q81pUFr+sqTazNU3hurim5HXD1WiTSkBHSmgpiy
Tm84/J7aUntbi8ycHrHAuUVjKUzW1m1N/vo4AsTglE3Oxm0RB6/jrpEGvY4pR6KLx2cMrq+Il5Fk
SuzLft0PK8YncuWXqBzJm0KygWGJLKvF2mDTRt6SICyZTgnmlqKQ4yvRKsnQqG1IH8aML4Xz6o6R
qfA0OC2s0CS4XenE9BBojjglUF+Yu03Cu3jqeWFpkVKPfBM7zpuZuHeUKnqdkIvBUh+nxIj3qZ+x
i7jAv8MrkEPsSQ13Up0tCB3czo3akmf6POfeFoG5vIbDGGAT2jj1lHA+Jv6qRsdA4Eln3eeu9Vr6
BiasSR2MHNVqJqpDYKekDhA3VEiLVJSmvUMkoXedXjaLr+2DvSo4BbaLoUumHF69c0MFTKFCI+3d
OaN/Nzo+V8nAeKXdTn39iAbxWPuiIkRmqOHfwS/v09MsZzZJqUZ9484o9Hlebf2B0IkwZ0VVMurp
yWxdywKK+Sh+zbUBbMQmi0+lPQ1cFzgQ4imElPlcLnG7GQb283IOTGZf9aanhXFUyZcbIf8L9Ckb
0Vn+SqH8xZfAyq0y5WkJQ4ASbsYxzDq8JECDHtK3Xry5/iNk/aRbfyLnkIllyBZEgBq6ga13eL9N
SCCmZHWYXdFExBtGHPEKjhQdZr6Zaiu8OefwrZkunQUz/txpM2Y93b3OUtT98QR2e1FHrxbIvlLr
2/CH+toV4uoQ5haMD25v6nc7c99K9rcqIEKT5stNsHN5PaZwfFbZscWGtkeiMRHUGW/yfkRRU98c
8mX9Uvt+8yAbRuSxYF3uDUeAvPeJyWqko8kluhEk1WFJuZirQbMWHhpv50iUQmXpXO0Fl4U3ohcd
2/jQF+GxIAGOwTpUh6pZXnWcN/eUT1KjS7IVD4+SXZ/QCRcWJI11WYbpL5ukuhlu5DSYLxwqO+zP
I8/fy1S22KbhXw32ukuTMVLuzJuRvd2MYC62h4Opis/m1ndTVg9bErKe8zih8qkPHf9Nab0c9fKs
8+7sFx2DfgQ60Bjfes9Xe/CZUkFoqEr/1N1Cp4bstztQASzYclifWcs6p0uIqmrScF4AscXpEJHP
bB978MWrXlvdTrfphmSK+a7uaqQBLDKGEsapULcBd3YoZ03EgNd9C8fe2Ara/dI2uwmEmmQf89RN
iKNEnSUHO6H9bheIR1APrkqQTNnhrcYDPnX5+EhRUj1Lgn00wq0VZjsQ/F1GxIPTXSvOyXXRoTdq
O/LoxFKKR/Q9OiHtKPYGBMPRFHdQNlwz2/Olsb+b85WYgWA79KFcLY5BEmeOasNKHn/e1JVRUg/0
vyCQU1iP2dPPGxYgKSnQE3HniRhWikfhpbu9MQO0IdmMSF443YNDcXYUiY+eh2VWy8mYMmOhZP/P
nxR1/yX3/eX+ZmSC8nmQfUJaYYvnKRX3jQDXBx2KtOg4ctNh6/bsW5iZkJ+VD90D5Kb+jmH9ZZy9
7sGHE76r2x7fAAYeSvmS5yZnlNkFjzoJ/YvnzcElaSWiRlDTSNWPQD6IJ0qr+6Hz0u1iVjYCkcE+
q8W1kbV2wX1RXX7e6WAdMIJ35l2GouLM5jKxBxz9GUWgUTuPeRmZcNGYEWjr0WvsrQctgMnnnkrT
ObRTfyPkJBUdTPY59abxSml4DSUvue0hSVpABq2cIExeE2huRObIyNTYQtzEEE9VDpWNBKpj0Hj3
ZWKHZ/ACPocx0zGmSRjXXhEBV+cR0fs5dVS3ziueKmbLFZAXOHgsHl075o3TPXNwRqSTkq8sM7O7
CpnIf961W/oCqHveVhrGHdu+hkLtinLpm/aYaPBmns8YwcSB+xA8pBuFoSxPMwkLSBK6Z4C+SGf+
TnX4oruQFG4XnsI2A2bIAf1cIKvP0NcOKmS1EWcN7iFI+FnuB9cwvKdPHNY3NAQ3rdWff97M0zju
BtIcIehtU6hHKEcp1EzkTxne0C1MZOigDiED0kE1LmoOz0mI4UxiiDgV/O4n24LwT/0eF1I/V61x
AfMbnH0/a9eVKEn7bhi7IX9zd01qxLi0a/spgD/8gOR8Nfr1WS5kCS2eMz60MNRw7DpbaYPcwof1
KdyQwIWm/DaXMX5Qbs8M07X6m2izolFJNsEc2o+VS7nvp+1rbLjIgBhdPoyKaDDHBSs45h32R005
XC6ufGzKyr4O9TO9958pvfNGm/DUqtwXkkrAHvp2I2AMPpYuxK64gRvuJPVjEyr7nn7p7ue9SiLA
Srne0twGQMDLu5YGUL6eqwQ9sgYe0cDE2lRpejQ8OT5IPME3OZxkKch0MKu5OHInOc6eAlRTgsMJ
C7lzg+bkpvldg+qtSeS7DqnlMpfrbMGafrLFXgU4dmSJi2S2LLkxk3bTJewzfCU8okFDBs2u+qVd
K8eYUT5WDJGlZcrDmFnngqMEtXHsQjdTRZQSjpd4JBzFQpOdQs7ePBk9Bwh05skPGJEPeh3z41S0
hOsE2PuqkIlAh5oQ0pBBZK1J2VVUQ7Ui92REgjItCEOC/iMMylOfOS9oc43jtNRoBoC8r5CB8gi2
CkKD2Rl7scvAdPgoO/OUhhNonXT4Hc9ol8IUEnTJ73A1OclIi/Xpj0TRm6b+Ymhz8ieOP+aaG40f
+FiCDOaHXt4TpbtdlgQk1lYbHA3hqmth+5BFUeB+R7M8vJSlB5Q0eG9bzcS5+It2QdwNgtzmymL5
47l9frCS7vWZ3w0Myyr7DYOX2ECkhwpO1XRxQpTCdgIhWgdYiRqUbhHkPHbDWBE5g0GHIVY4Nd3B
5UEsh/lpQTG74YmcRFRk+3FMsUBgCVxl5Kc50t5iEwB+cJlGdlBYmH+LHBWXH1MHmnjNrWHJibss
3RX3+n06IZMOZTxGYjoL4elo0lT8+YS3dFB05L2HFjn1UZD5m6mH0d2G4AiFWVxIGrh4Uw8IwCYk
be7Uh2OPuHcVsvRm9tx9q+wI0x+j7976dkr5bJvTbfGe0lks9DFm8+XKaT834EVFkDzHwL09d4T6
kCGLT2TdnOa+XZtsROABAZE0VYUuB+Vm0cxR3cXFWvohvwZUwqUVXHVKph4xBTFL/AThc4BSdKIn
Tkg2Z5mTIXr1h/OUjH+GETN4bXe/cIr+LcPpsTuOFRIpzVpyPdhMnj22+jq2UKBiP1Al1uSuxH61
6Ni7gGt1i/w9L1gkzXpONwm8Rigv7RHSAElG2jkkHJU7Um5eg7Z5WXyeaI7tfcQO20NhT2vRLm88
D9TBFRUe8DykJKMLcqgVWuwB5KfkBvedqc170gzQ36qJRb8jryB1NyLHVNotWCclS8O6d6ztEg8v
7k1BNLgj6hjxJ4yZgrPE3sIIfYIPlRIRxBteYWsVJHuzawgQlhNpX2Hynidsg1ppAwSrCXJkOhfl
VLj7xGKbP754eSIObouMjFN5D2AAZW81F2CdKBEgMxk+StHB9IwD/ft9PyR/8jq8iURRI+ckofVN
8ovMFJQssJmbwjyGdnIi2/YDZRpxlXNxD0jG6KxPm5JRUNCxvhfvhU4uU401IQj0rcacDhPdJVuf
0nxKUM+EElmzyF6dMOi3GOOP3G17wwM92BK/YE5OePzPG0IAiZQlbx4dzj3D2Vv0IcLaMmfOIA20
q0yVGQRSIR5YJK3qOc/ONds6lM/9xvam33Md8I1X8QSBFg12S0bzvDifQzu+tUiX2hD/bWxkzW01
1kdhL9Fv8OCCZOyujRA4N9UWxSQtZ89jZ8BzRH2eL82Bcue2QGRdNrUbZmPt2XLTPy2KdaJhEXKK
5bkOyBRtFFIwT9yJUT1o157JssVqu6DbSYaS+EfCeaxqWJtj/1dBT2o53M9O+UY3vnd8RM649wOi
9QqCYFg4wxJoYu+IuJb2FQ9oZBFKDdRX2NdE9Z9V6p61pb9D4f+eOomEQxQIoWLWda1gXkZMjuAR
XkKEgKAz5dT+0smfpzyabqGyZW7c2and7zKOVEYmbpsPUe0bL5Yffg5G0UdoT+K94ZYPXm49hojX
2QqizMDXPWyG+DCNbK9V6pn32vRARbUd2XdslUeggn02Bfhu4mcz9D+xGBAKhkdwkuNL4gig9UtQ
4ahlUMoY9AXhRpU5f/llP84kVHGQGVyTYHMrtLKRC6deltXZZggdJpK7cMKUCQuhAuHJii0T1GFG
GDlBWUb4+2AeGj0zTmq+ppBHbesUcjEh4zrltgaZvcSZ3OXVXWgTsjammgWc2eFL7XA3NTfQGEo5
vC3kYmzNiYHAAorUawL8MQkinsqI7wIkQlvdEBhnmAicugKaxNwvJ0I8sfCPPrFC5IaadYtWhVE/
2UX2gRPRXrvi0UPJSyKYZuTQh7/TZnqhvavWTgyyZ84BWeUKR4TC5+F2mI5u4t3UObO6q9hWG1jw
erps2wXnqdwyqtT0iSAT9nzbdrsEJKrVkcqVAh+aw1f3swVrALg0lpukvctqReKIy0yG5PFxbTrM
g0VzqlvRP6RV/u355nzv/YXdtAKZMGyTEqtr6GKbsr2KiHtuf6bt0KfQIgVEZsau9zEPt1qA3YNP
LAAhUgSPNqENENqheXPQWBTEsUS98k4igSAGZviv3XE6I79E18iSBI+U4TP8MW320F5svxlWNLda
UU1bl8FAoRCiEczzy9Q7FV2uJIFgARBJu9FEZksfvHCYYmXPLoYiPbSaRpwX1odXoSZinGgcPUwm
xnyyjAaa1g3UV8ciSgR69noCvV+ql5DBHrIEA70iz02OrIeYms6hrh+D9gF/0++y9L8UMxfUAqug
tJAeueJ58ckR5Tq9j+G27UfuVTATRFYaC95A18H6drt+J9v+6OwYC5b9SxJqABEoq3cm/AcUDQWi
MLg/wWT/SdnLLk2xRORQ0eCeEs2WZJDeF1GK8Mk7kmNcRm3mUstDrTI6QGtn2Lpep7p4I+LcWreN
/VB5y0dmnqwZ+pQnv+bc/51VHYGWyYSmg8Ri2FBMCOvxT+ffFCBo8BeESJKOCDzNvq7CliKCR4gp
AOGNdRBJwWyRnIiI0tHOaLTDAdsljR5QXILHIDACTsRDrxHx+FaP1YuxXRG+xqivZ7F89oD27TH0
HlRxJIvgdhPAaWLb52/Jbc+wUSs82AwqVtBMX/A/Pzg9POs+KP74XEugDU5pr421N5lAk/SjnSJe
SkP73BGVtqNsPPg1+u40ddkKBe9JiwilQRczTHCLB8ulkW4+wfwgc3Vre5M34qFUA62Rtc01Vj4d
4y0o3SePeMdrNTu/rAyDjFEFL6bGZIzLXux8YhTzglmKg/ciMF3JIBbHpUnuNQs9CxQ2MhC3ZACp
2/Z8SEMkHTwekW3Nj1ZN6qfjEsq51C14yYqtnvcJpJ2EPywCroES0mzfcL47h7noqm2Tp+Rp5Fjl
jPBjWohIKGpQwmJ6A/9OEiaTkrg0XuH1vg2dX9+JHpldTVUMRy1Zu0V27h1EVwlYMfKg+207eISc
zpw7DZyYJJd7pChPeJIxnTnDA5bHNo2fhSrDPZBBMuNAdOB0jUIVi1PV0cIJ33noLBzorTc/daNZ
XAeC67MCbdUgcW7KYl5NFg+hHkYujVq56ybvkGVgpzPX/JQmFURSgd1orUPRwUtYrHnag6zZWygP
A/pAueC3aIAXgl3uXiaruwzN+OloLnjd07/VAigv7SR2Jh8d7lA4/s7Q3huT/2czKdNz2Af3TF4Y
4OPr50oCoebXYsXU19t2vRNVWfhS9tZjnHnLpYHUiuodoaTpk93SLCTgEO4AHOAH6WEdCEnB7GU9
NF1ZU8057Cc1XgpZK7lxve69DSb3flHmATHathMY+SZKGcDrNdnYTDKn7mkg2pZcSo9FABYI01XP
STJdOF6yKPeJ2Z6NVx+rWoVH+LZSzNGZ2TiMJgA3HdhhnFQ+Q82x3+YjOp7Uv1Nd4Tw4LDfWutWb
EPDujjUUQNZ2II/DBVE3p+KjkbCFJg1JiY8QFx8zzssNHODAabxNYOTG0Yb4GnhW8wrS/ujmPKMd
ldfonsn58Zs3WSH7R7ObRkmpmLEYaEoD/zmAo26JNHyaQF0yIh/BNzd/Y6dgn2tXRTQCA8XJ0hMP
cG2SRG2lY1uHlnsmnSRRX9XY7lI5Yfbo2ZsMiDLGcER7X7hP6IK912HqPuKhuyvNqn4jmPJxHn8x
ypJbl5eV6I7E2s5WcadiGFQlGTswP37WYdx2RreGqTCDyS4qOFDC6B5pATCpOU79EON3xn3Kwa04
K4ThXmpyAh+mxTCPigMMgL2obflUlPGrqXtvN0pvbTYjT++Ch72rjYsnb7k0OeGKkgc6mnyOttZ9
5RjEaRPbxzQkqDGEU8iB0gAaDTHwaXHNGMkyHerNKFO4/7waJ1njMfRhnbwQqxQNZXURKFbLZVjb
lUpO3iL3QLJJXzFtDKLZuJoK7w/oWB4Te1T43lnVs0fY4hxHzpK9BJXaJOjm3sqbzr+VBlCrxrpP
nP7SZU5xGub2OW9MTBEOT1R+1da6A8iRafIdyZUKNqlaoPYUL7jhjaMhoUYxuHI3Zp+zrGmdhxJg
aR0+tlxMDAbV38J5NwXP+DK/jou4uLeY8IEIgzxlUCyW7aS2tTDQR7X5V5saqHuMFqDSBj7X95iU
1LekJ0o/jVGppVRHQYZVzG2O1uKi4bLuCwGqqkU4EsGjxC9ce1c45Ue+Z7uffbKPxWcQkjpTDQ3r
P4L3NkVtnIXLqzUY3ckjgmI9ChVvEwzWO0XqCrJBUiT6Zzjh5AAs5cG2cFxls74mc/luQDStTZue
S0Wk0tRvLiRTBaCt44HfO/5MW0BpgEHxXmX+L/Z6CjJZHcLPMtiQTupbQVnOdNZHTUV5bDBMgJ32
PaWVu5mRe7O2QoI/AFXcMgkZT7U2Bn7Nu/AG/FgS9pb6dV7QO0Bx2BGn8RrWTIjY9ZYnjIXb2dfv
uT0+p7cA4KHmwptEj/f2U5ALT5ILseW3mQRSRNi9wfBoaxR1hOQGFDHHzkfonaFL2JuMUJ3Oc674
kcGIxRAWR+KQPJGLjV+DG0t9EIOMLMuKe5MxIYLZ6W5OjeroOzet2j700J66HT8LcsU/YYCGXY8T
e2PifHzLQ/OeAxMcRH7qFjvENg6PkQyU60zaKBmIZ7pnVnI6z7Ym38eqsZo/AJU5L5uPvrU4AxwS
2wOr2ZUhs+hhaKEHK/LDrGcBfGJj1XO9l2R4YJaaADZ4DjYGDFaLlH+lX/PjDouKmtYD/iky4kSb
F4P7tAwO8eChU6jn3/xUfJybDn5hSfRXpeadjUW4R+Rhutbf3qjY+IOSsBdn00PqIC6nuAZNWO07
JaZdEtgPwAdCciYMHvXhbBybGRBQzBzeCBlGmMQfxEvjEMAR3rVdakb1WES9kHM02ll3SKbpq0yq
KbI9JwOyE857ZckM/NRhsIe3RJGsvRSW2qYOD9B+uUNfv7Zbne60uGFg7PaXXwoqGcKbVBHIfaa8
XdL6F1bJFmEz5tkMXf+AVP/3hIOhltg0utm112ZsPRtmdlmmO0Opdp1ZhET+oIkNB5IDI66UEG7P
OMYEYqNcDVFnJxeZQv2dURIBi585hJgOFH15Xy2krg1zjLaWnrEsF+8uDkv+TXUdZrt/nNqmPpSy
BKFWKtK1qind2mFq7SZnkVSNmU8lcwto8aGsOcvvrnM44sX8lJUJ7UyBb8cJHLHBq40tO8d4kQQo
Xceb5qEl2OM2vdxM5J0x+BjYycYrVVVnZVt3NZOkFWLywTl3YSP3S46jseSVCEJygWrGuDD1i6sB
dAb0fkjeFEMQxo5Q322Q8OsejcQGdidA5hTihiWaPMJb9bigkdzogv08h+Q01+3OddHsi2wgCn7E
kIzPKWLWuemttt36NyiToPzoXT/G+2t9BZqk9Zw0DMIMH/oRnTEqTBTNOToMa9pX8wDby0ANTw7Y
Olfdn8kuHpgz5Htrsa5ZCKCTGS1TmqL9PbHJQ0IlznjPvt2hX7eiU7sBW+y6jDGiGCWWej1me5+Z
/h7bOi4yHCyrDNvArHgtyuGZz67wRmbcpQ6jZhzcWGt9fHJ+97qI8tpC/yApSe5vjjXDQmTfZYhU
F6faQ6s82el8cVLWY2XxNPfONvQJ/HEU0FhQQgo3v2IDTYNB36vDeS01Po3JBJ2XqIcRzRDi6vTF
aqpHpw66TdtV5Wa8cavT4RVSAjkrRjTqGpCygX7c7KyPsRLbwkOSzUQ23VhZSJCtdy5zpaKW0MzI
gf5m+z5bZ4OkNreGTdHP75w0q8BVMEir+sEgVhs6zojIif1ABgmBBaN3MqRtRoNFXPTUgdkLAqSj
aI+fEKQAoCJ0Bl3pfJSLPT1V9FOE5jCprNPrXAEwQn0XJSrOvzo/pJ1J8HOVcO5uXi5zxV1LotMN
pc2BvXV8E96e7strnZ/CHqNzHrb6uizFK0lakEE8EZwEFlzG3oFmpI+QG9M2YnceCeiUQ86Utv0c
weI7blC/gsP3drKyvV2czuphqcrfjO7RmmSPP2+qRBLMR3ZhYDfZugwSeRwnbE/8bP5d7PT+3c+f
ft4kqsDSnLFq/ddf/Ovdn09GX2wHjD//+d9//vSvT21KSCwpL1L0r7/41yejieqPLQamfz4tcf/P
N/fPx37+r0HRrDJVw+X4/3////o34yHvd2avf/93n2aP9v/7o+cpZiuPydB/97n/fMwwYnICBtqg
fz7281X/9aV/3gXGMfJE/B+/xxrzGt6XOv5fXp/WrPVhNNDC/9/f2z+vzz8fq6zuIbSQCvQ9WcRW
5uLnH3AP/rw/x71Nwlbzn7+9ub6IAOXzLEwEwXYsWrWm7xcRgjOSiR28/z706pfeS2G792ay/3l3
ppOyHIQqhlbIZYY6jJqgKO8QYd3YpfHfOH0EecA8XlTEngfN3tdQj4fxxe+m4qrNEYil57snuyHp
bEQS4yw59jBSBN8NIuFbd8k/2xpMCEFv5r0MSLzsYUgiokdIlSjjxe8bczVRR5/xvVRPmKTPWLC5
C6dSHfwZ/B+TkwAlPYU6idOvkh4qambGpXk7NrTlGcvTujs5E6khafInYxkCAPaOYCtQAzAGcdqZ
+2mGcme1H36MSYynekDc1jo1Pw2G4ic/qSWltwsdoll2StjpAee197p3e+ZBzIT2zsBZz2PtNtkp
9CtTW/SdahVmvbXuPfyzaWo9Tj7YHRw4POur26mo+l1V9n+ofYjsU9QESG9wViO9mKTxLr36azFx
E0JigctowEG3mS1CDasON2OkX2Ws1svUwL8XSPI+lq01Dp+GgkGUgdY2rF27IEa+FcEtXKBbsgVC
X5fhkMg36D7jG4d4XrcpcfdWa6y1P4Ke9Q6OvXyDz4H3KcR7Sgs4cVNjWMbN7+st3dca7kbCyQnx
UYoHSfZbhJUFjiARG3XwDIRTKIkoYWG8wbgUXd5XVnONZI6wt602N2LiDPZjV+8VhfpGIS7gTM/I
6x494mI8/jlWP0jRFpIXR2IgsZOw9+3ewT7foMs/0UXgqls3Qc+riwWrIUTgMXyHR8LKsiPsBySc
W3ymtpWdEq+iuYKlYaQHy/YPhLpt8CtkAPlAVlGWxTaaIFJvDSZPe8Kb9oZlfqD6AP9Y64jZEXqn
hXw1bTyoDPyf6XmHnvN2m7OpEaP3NoPmvcfY4BJEOWAB7NsrCet+pG9Q3VbXajUL7GheggF85lTP
QmorTjoOmXVfJOPWjJf3tLB2Y9O3OygIzwOyIBrFPXrwAjOk9z03N/1GiqxNNgaUbwhQq3Bsa/ga
/XgKAevfQOq2aT3DW3A4sXrGEyEs3RK1kJMRG5KYe2rxFVBk0DTKL4jnRQOZp+5f38Hki0aJDL0a
j081CWymhgCOsaC1gl5bNdVX48z1AXgA6CB+HiAeEPss50IFUVScrFAdKvKuYCmYzqZLSzPyHGuH
Fpqc0qmmbmUnu0lN+4GsBGPL0AzB4PC3x5q0psxDQaGAOISiKY6WwS1TwfzKCvwmcAW2aQEDsDSe
7THGtNNYxTYVdGlJVT2bjYmcqzbPXWbTRrSL2qCwySLTYA6W5WO4nTvugKQOVm1X9tdGG2eu7Qqq
htr3IyHFvl2/CXBI4Lmac+GCJGw9ih4QnWqjNfgnS2vQpc7GYRflN2AIKjv77IGhD8bYMi2bWLLT
uoKtIHEXc27GuMSX1F+B1z42BmMYIekdbaEi4LnWeqdMyp8BQRX+m+xT6/YLaBKDIpu7G2Z+tukz
XIIOT946ZE0/z2AtKv/dR5aBBSm29wtbc8jn6POxkn5p3YudPsSJ79/DcN0oD8HtEPigpMu+O8X5
o3fDPWhmNRGjPkIdkyve8xjEpbPsB8f5M/T9r57BQDBSgmUYwXjSTJEOW3c39+mhGAqM9sVUb9z0
XiCPPqA+fTUm/ZZDpyU1wt4OpvE62sMXzeIXKfATyqec7JrQhN/NQHREgh6M+EKNhEFyRVD9pINN
7V0ov1kQLiUWI6MCCp4PB8czaYwKEeX2YMB+29Sub1P743bVmPzXP1dZPc7E0noGmYd19337VrRX
vTnt8mFWSXUTNDA2NVkrt8zncvWY5lCt2wKPLl+ZOIjG/lIpkJwgjSF0MelrZbBZsjSym0cZLPUG
7O9TBalH3Myr3INQVWL3Q7ufU/GdCKzQAh29WfB4RJaUAroE7Mp8uGLVZZEwtfZ7tKHgLAmhShNY
HWrbq0ztE9t8mwtRovPqO4yqyHwGmKvRmKGjlj1jbi97HkL5OHge4lXFY7L2EBWI7joAlJnzkgGT
cNjApvesXuR7rhDc2Pbat4b+Hhw4USn5JibQfC3kpHeNBzlVLcWTXSdIhEzrrQOwtjYQWfX2lz+2
H51R3lbKmAaSKd6xSwC3MSTPYFZYBRFcFhU6+GK/xnzJ9fbDbTYFQrAp0R8gc7jkM8wUGdgwxPC0
bdYZPEoGkNOpLcNkk1TZAVCa3reF3qjOfoEkAGabMy6yEJEWzOh5z6XEEN1fq4W6yO67IDDqOM3o
LkKfBQCiL2g3/V2eKHNvTkeGwNOqG0wmZJDAVAADW5v0hBavZWC0DGjCeqN69ynAWMHGpckP7UKn
pW6Dyaz+prug826RjAWDjHwZ3hcSHyJZnXSXsRGBuS0YKWbZrverF3Mcgn2eOXdhrXZpN4Im1kjy
EKIydUROGzTkfDs+r68+VKQo2g3m7lrIcZ3XzaYVgb9b5r5c5037VnKHR8KmDxfLuE8YGPXSCa+Z
B8gABCZdCC7xic6MXg2bW8tKDo8Ev1/twmV2LsgbaenzuDoFqXwx0td+jiGrOZLn8tjeRrPVEhk2
WuSiyQ2gx6xCUIl9BIW0dzjE2ac1jJ+TwbmzO+TXXeajnomN/yLtvHYjZ7Ys/SqDvmeDQQYdMD0X
6Y1SXiqVbgiVDL0L2uDTz0fVf7rO+TGD6UFfVEEpk0plMiN27L3Wt2CrmL+a3ArPlO8tnAknQ1TX
r7CiyE0SPVUqubNz53VZ42e6Jzt8p8YBaRaJeh3xoc4DU5VhrWwfsWTLxDtRdDhCBmxTFlaQ+oGY
jYY8Vfj0D/iin42RQUA9QEM0GjDUFjKjhiQrVPBkpJEnw2BtTU4CedLsMbLeNgXVXOdke8eNTGqO
PmAg2j2XoSSBD3KZApCBXVuTxLeZ8ok250D/izK7h37SHZtyvM7IsMa97k8cWH/kNgf8SbdoUAt8
BHO/LC08iKHSB/waR/Z3IIl587MoQFHAyH4Hj/XiR4CvaaodJ+8IYZS0K9UQvtAfKgdR+xiLNy4J
1HTenXDb6QfVC/PfAGVhHumPlAkdbbtAP6Yo3WtpJ/Bhu2bbxeZx4mC4dWJed8soHmh8Ey+LI9Jj
3LdXJqPI0m2uiXHszwBM9Jo29ITuqrdj2k9GWEPRoRwcO14PPMm3GCVezAq3sMws3JcTXYW83vpt
rrZeP7FHubBA0djI52P+ELstl8wME4FUxU9rkLcIbUAvWeSMqIHsXGH/7GjxGzM0YdNpA/q6XrT3
8gK9S5vi8oHQHVwjBDSiIr8lBfcucYeXarat01BQYrnEWjpBXpymNrQXC6sBwafA/B3I23PX5GSS
itgBdvhledOtoWbvyrRldfC6rmbS2t/MpRPtrXw488IYR9/EkRupW1qNSOABJ3nwL0GhpuSGr5lO
mfDjEwZqGHxnRQcJL5EEth91BDyYK9o0zbqk1IaH9la30F5E5D5bmXtrY4IAdEC6RlGR/p1mPxla
wKg31K5lqngI2Q2KbjjGhUPQTMXCIVVXnTKffKtIZTc2+t9TktSkdS8fWYDZjz7D6+WGbbjXEfHH
Oy8y4B9IkXZLr51uYBuTPsrwM6Byc3Kfs0RfxfRrmfhu3QQCNzvJtiMjZavKhEpltLxDXNJfE1Zz
+v7Pqolyzkg3OlFYUMYWp3BY2b31VXY9WSdNvcGwvbRNYDc4HvbboSX5m7TE5iS0VtvSmj+NXLnE
GwevWTuaNL/0XZogH84TmsG+RuCz/EidmfXv/9IcSJ/lMq3u0O2ehOM9CXPEcNuTUVlF3gIBgH48
89ipqT1aUN2sSfVAdh5H4Q1XRre0aTiHLE9OEFbTYTawoHAg0etyCQKiT4QouWIhdeLUPNUeOvLE
t9412LBNmPSUzLRWNJGEy4zxpLJRgehXyRGSBP1Znzl25zvJJgxNltJsCfSqyCoNvQAGt2AyMwWs
jGEwDyz4OPyrpS2EUufXNNIIJy7IRWk8gjAYOc/FDuC30HLQPISsYw7VzsaWIwqT1qV55JDzaeGw
yxCfpC5H4BwNe5zk72nBsLYT7rsZdDduMmA6sQPChobhIRADOk9XEw4iWWARUh2taWIqQent9wds
oh1DpmMr5iuTjb8IWBOjPL1K7TY6JBFhVLF6t+z4no7UOwJEg0JX/QCOs8auaVKnTiysQ/5MAgh+
8PSlOHa2sU/6oqUiKUmrq9jVg/7DbTgQSeOj51rbji66yQTa4OwHHk39tNqkHZt872NvIpWoxdOF
nnHwVxlT9y0ewASj1Ey4S+FQttK/N4OLbpLmHJTgg/Ex4a8K7ZtQkgVqcqWQ0cGwVSMAsdEZj5m8
H3XZQkWd2g0B9O06p4leabadpMMJ2POG7ufiuRxdEhxICPAr3ayXKaPZpUiD+vwxjuR7a10RL7b4
3tOXwcNlMSt5nVTUzq7rsNv2+YPhe88CJDH43IgLzHpG4l+tS3s8VWNG86yzD8yBn0MxGLDQIWYu
SRpokSJZQTRAapghISxjSKvzgFDLMZmTN/x1tbK3qkLNyGIKNQKlIUG8yPOFl+8cr//sERhvoOjs
U6Ott4RohdsIcIhnQAk28p7M105fhkOu7XTrWeY7qF1EpWGVHWcqvIr4lggdyqOgUVtPRNhW5sV1
XI+lnLkG6UmnVEtAzjV/put7L50gfdeGN8Sv240twHBioxDcAXUySzj07spvlgpvyu+7kctxSIje
A4xAFDuBn3kMg4XWyJrztrGtfUeRMz9foqY9YgTgWdIk5dUFzk33yvG6H5M1MmVSBGc0kilKTx8y
QAY6LONOWS+ppFyWQgfWCaVRLVxSr1TXce/u1ZL4dYzys2giYuxsr9pT8qAWouba+VnDhSRot8yt
JHOAYw+iZ5eCJn4eTEA9lXGfV+R051l61frqE7XRg+eSAD3rLwZkwP4Up0uCKJSVv6KDZ86UOK/1
gveJQEbQfnFfmNDhUTRJS4RaQiydnyFBddMbKxjwZkIvXg9+gRRFZRuZdFxJKgAdRo+FJwnLQUGk
FPE+KHyB6RDEuUn6sKXwsQ59XIb7epr3rahv4gCvU+p3GpZ5eM1Zyz8YdOEIpNgzEbPXATlfKGAW
Qh3TXi78jQ0rGLxq9RPzOQCoAaKGMV0NJX3iRerK/sFzOgHK3ZCEnPXB1m4EE1AKexZcYmPdVw9Q
+DaqmLdLl0Ow7dcfLQhc7VJQuZlNDEOF6LFyoS23GTOTPG/JTPWpRFtCSdKJ6UGDng+Ma2+J4twH
lLpSIMebJwPKQgxhzlfTbRxna1RFDNb1cPbR5K06Oz3FBqVfRc7Dyu6A+aCyooXIKeGmd+NgV9MA
OdbIqMg1JvU8Ps62Ue/HnmgzXSBE4ZykwXXJfDc5FKHWmHxGYwh8aQDOTjoLoQNj413aEgV97TPw
d5Xydv6cpXtDgEDzAsQXngIN7zpsa9aDYMIRKB/Zz6zdPQX7NPni1PFkTikAmwK/V4a4n5qrMndZ
q2/irAjW7SIVVrfQ/r6o6G56m6UiLAe5jtiPT6RADLtetL9CRte7ufGfjL4ybwPLuI+7c02NtjZS
F92rraqNNQn/IKzpZXFcJ/2AeZJN2oh4XoKACGelyhdH2pc0GtA2J/YRHsprw779RF8HeElnzjcu
iUqYHZdQhHSDBhE+jFE/++WEea4BhjzO0wNZcdPJNPKtSQlFMLp362fVSxjOh2oC1SnNo8fMiZKD
gzb1KXtOgCIfZYpZsYOq8kBy7HQNfQucqu+BmbfnzThXXxmZOdT7+T2ti5G3EWc/XKGwyLujLYHp
yuE28OUNvD21hg1V0+aIyer2w6u8oImIfaoi0OyAIOuAQRNraXbTNTHKPvAkg254G0QK0WqFv4Do
dVCwDSq4CJF7MLGOV5346STgdytfbn3uuKO3d2x77wFrP5G1bIUmoYar2dQoq+UI4Y99iB9Aj9hl
ay+Jr6xxftCp3COJsjdkLY2okddwf8w1MRTbxskYXjdWejX2KaVKXdPVnYxfIWEuK8NlFk/H5p6W
JY+qKc4xz/lWDs17XzuHvkcFalvi1rLxIBPnC9kFqdOKcizdOy1d7gA5cZ9ZH3UTvSJNAH4ywj2r
NOZVsv/aaY9hmUrSlYi0qNtQ8YSkmOeEl0zgDdQ0f5B4hJMgILitJKbw2q30pbF+6NQPNy4oA9u/
ThPA2oQrTOS42R/LS0a0JGtszsEKPgCe8S65J1X5aFkSXmjN5p7YKI2yHKE5slq0vc8KDTX0qWKb
RsTxpV196Qn/WTueMjd7nYBciQRpzxxYgFC9ksFAvhSX6DpHuKpjlVyTTN4CZe0C7BfySchWraJ2
FqfJLn5U5RIfoFI6GRlZ4awv52zKb6LK/rD6gr+j0R+5y/OW+VCbrMDnECnGt7nzSOjW/q5H9imR
UWc54m7MmW+dKat9NdMnIync3yHiI4Hco1XcNotaJEaFOgMQrTySuTnPxbU77TAVSYYSeKH9CMSo
P3LR0be3dxbM4XWHuFJUxowjOlD7VJm/xmEktprQprVh6Juiach85hldWyi8OUCzXg9B4u/L5GZu
w+IyegEhZxhAMXEqBG37rG/2Ip8Iy0BluSuqvAT1igitGU7WUvB//xc6+h83NQ1MJNdHGh2A56v5
bS4mXAOx+MXLnt50iSBFc6J013MPsc2CGkr9yImfFmFu1NvB7T9LwdtPTt6bY4SEA2bhoeJttUbj
h96CTcXnSIHkZlezIO6icvHEEeLXEVhZlQWnMjqkrnIOcx59W2pI3uCEQFPZIkZtREvgxghSUuO2
c0dgz+UHLeYbL7ORj4/yVZnqUkkAj8Tn1ZtQh3AJ3lqLBp8ZkmYh+54xP3oYvzO21aDjlRit+6Y2
fgyWS8R9bSzUHnWlI6bYRAGzGE/9yUWKA+zL2A5slgQ9RBDGibPM8SVxbV9ah8TD2rZJOS6A0xuC
QAgGoTg+mqW58mY04hbCyCWe5LtQ+mcSzE+TE4U7meZXqY93KxmWaDiLd90gl10qRE1sCPdAywvc
CpuAFabhFlyYe9X06DQsukNzp48lnGGs0RjCk8Y6Vib4FAIU1uw+z7NHBSYY3vvZEfwMCL8+aTGB
NHfSJFESPeUB3uFTSxCmMKzssQ/eShJ+QIEg1CFJDcsrefIk/OZrGuHPMQBaqPTA0XlTnTzr5Ht4
ZYYJyAs+36vCbYn9m4ydfPckUsymN8gasx+NkHZTAXwViAbkuLjeMGRnPlZCnzRbKn037oxVO9p6
p2I01vSjVqMz0aEw6p0FtC0q+2MgOSEV8EJSYyGrS7pxUx3cTcjct100MFehvR73KA/9wg72oE44
q2HmnmfMR2N5T1jMUvUzcsLGOqH19AANO945HbS3Ka2CnAmQYjiyk3wTs16sDVnfxqrOTpEKdjTL
8uu4bQ7OIm2NFfENFsaAaugPlqsIQSqjH12Hg7VnPrZzh/FHLfuP1HwrbVZ4PGY+e+1dXMHJdrK7
yFw88DkLelG/auI5zsqwfyZFZ57aYXRg0uoMIDKpGmgmKZPKSzpY2bakVzzqia3yWxV23xpjf8R0
cRVB56VabdEIyC46s6lHZ8MuCyo74a2Udr3ThDFJtGl/Atl5l5F8ui9M96z9aOA9a4JyLfKNMHFR
wi7eN65muoizKCluGoZtKzU1ySmGUZn44aOdNs5+HGrezVpH+6jEepMbnkduBZislMyDFe8ghJhj
cswc5952WqxVNQdykp7JpxzG5Xg4vbAfP6WhuCPR8yGfo9OIMof6l3Ro266vsIU426vI8ohu6pOd
1MZtab+SHZsfGy/geucU1lQxXWXLeVIlDZog95ONRNm0hjjDUksBsrzDMQbCYPEtzOYCU8aEJQl0
roumexFc9O4HqUFP5G9X6MLCVeEAZ22jdZgwzUqsEe5M9MtE0zSmINCiZvwBf5ExiJ9vmQEaa3sE
AtjU49Hu6h9oo76KISyPKnwgESRcd8CRRdgaUGQ5Qwc21E7cc8EljFemZ92hVcZWJDH+mhNNNbMH
pxjYutgm27bQxO9ktNLUkvlI/cUMPdmPlrHy2qbeDQnhv13IytDUoLdtqIxKY6MsbXFMfRoE0WQf
nKhj59bjpa/da4vXj1EiIUtVRSXkDGjNygAgqjkx6XN0cspKvErFlN60ecSJrItQkhB3Mrmk2tlz
tmFGbMNwoAmTlxYeddaYIkU0WEoiM8NFquVTbpplHu2c6V0vHtExXGbgzCSTKmMwWqOcMaL4w5NQ
LvBGbfDJqjWo9mbDklOuC/rKAqpSA106VOp1KpzmkECyKSEd7vpMPw3aetFhciq8iNC5OiDlsunh
ATT5Wcr80pFrdIbpg7cCkaLQjDg77FMr7IE/Mcwd8iojf2AILhhaol3F22UNi2pjAiTHz2NsDVHv
KTEA+yGdodTEYZAuuZgtId6zu08ZMFJ3UlvlAequKeIAhs90cAE3l+Os4XMFb/Qkud7xfDeT/wMB
qAuWg9FgbF8lNQzsgqEbkWpdwiWk2bmMsG2QmdK6cVg6G2t4BdR1n2prW1bldSg4JtCHus7MA4Rt
cMYlywZOaIYW6UVk7qW1dHmQYjqEJWOI3sEb1FnxBVgTSLzYJkSihCGLpZMWVoGM90AYS76RTpfy
Pqc+NZigGwMfdLHa4mmKWI4FLk6uRaNDmy5nk85wipbL0tdNyKBwgkW+JUkJWaS4IrMUlZDl/mqV
UnsAwU0c9qdePOCQx1gyh6dWcIrJEhRZRpBcFQ2RKFmsNpYfH5Pev9d9x3s3iW81JkJW1RIbBW8G
OcH6yB023nzGFka3YzmLsRGG9TMnN3vtt2m59YJrzdySDFC+JPtG7Aaj4vIDjZUbME017a5RfFqY
7ljUVviPoVs5QwHiK9gg7cBxkQ7TlskbwoC+nzYV3X2GdZ7eLNNFPagrOwaOE1T+rVnAaWnx6aKt
x0UpUHcnIrkr2/Y1C3LAW2TkVU14Nr3e3IVA2ZFF16jeg3YLyXPnVyGiCdTMB5rlT7WYgx3YHX0c
QUoUN0EZfji0KmkjIMRP4/KB/A8CxeoZ9mapb3wutq1hFi/u/BBOomVo/jmn8Wu+XKyhKWo6JPQu
iozpcCTvlO9VcGwWjILcjFYMCTPElu7iVXJb2kWkzHJ2QA8Sm1DIZ1hKm0bHb44FdELZM+kXREXO
kLh071/BDPpI6+a5M+QhL019HCjgmiHaIxnFKtDhRo5lzuzaf840DYvIEgLpxeKTJiVsE0biKfPG
IxCu8hxWjzrJm7Ocy7u2E3gOCI1chd2N5aPADdEAbSxN57IZ7pkeP4ce+HWVak7Y4C4yJYHkFMSG
Ks4Oy1vqsSiUwB4X/aCEmi4txs/JgVU0pe+WmlBPEnEGi7ywb+QSW7232VWoCs1gB3P72c7cjIDT
hqK+1mwZaT/84ghBJm1wpxH6A5wSaNNZZAubSXdmpi3j3+rQzsmmDT25LjpFZrzIgEgm7h5vCOOd
IGcQhioXfo/eDYT2HIwWL1aAPckyjehAczJBvhDedSWZjpbr0PA8iq6pz2G4bL1Nuond7pdn+Hcp
QZYtiq+DSFpgf4waaZucR9edj6kE4z/rm1GM9yBNT3MBrBTYuLmX4GedJL/2u3QNcdg4WFSEnPPc
YuPiTNQKj2Gj2vwQGfWqmrvh0HRQd7OeBTqT+LtZAmKk+YE6IyY9pdTGWEic/UCBCMeWX2Wll6jz
QroQ9soCBFaHLUdL3CEyRAc5caZlY7HhmiGEdBWmztmciRMtDHjurbPjcEuctVVjK/ms4R5t8paY
cy2rr8BKBkQ/vMOIcTrGDp3PomHbdVoGMj5Ok7X1i9nkY2gaiy2CAaMnfdBsPDBrDo9tQxoDDG8M
a5rsTEhXFbr1VdBtfC7b3/diZqNeYUOgM1pQ3UelQ8KMO+EfMXneo5sSqsiRkydqd2yv2PV5moGN
FR554bMUvFkZPyG3dpriRYSNwJfiYr1O5HEY5oekpg3fuOGvQOJZ6psecRmK1jY2Q9xasIDkwIi/
FH4HQsNHeGdrjjd0LbdmTk0QwLTBTBKyG0bo0M3ePQPLWiS1PxkcmAfPZRfwkrkGrH6hy4rezRxv
VODf9Cl8HqG7m9Ebq1tLz1zp9LHAnoGd3qiZJJI+tKlb2Ke3NgzH0FiSDuYbgBTrpmUahfHzh8/E
lVst63aHgj0w9lPtOBge42uakPS7Gqh5dU39BrqAUR/FXTmG0BwSeSgrh7nNB39HurYMDIVZQDrx
9BY1l5E2HUWrzO8kvZCyLIf9WI201w0c6Z2o8VFV6MjtpsbjNLscXplGkPWxAf8/XaVZcGugGimz
/pfWIczr1kWICsLZzfVdEYPYYnyPr5WQSJWHuxGCDgnC3ZObq0dGfPWK/oresfWRm5ZkPzSDpJqG
SuwQNNBngiq28Sn1sg+OUFwDTYKMCeXkSkVoKSY/afClssnnJRpzLaFZUAnXI2Mf82AutkwLDc1h
IgIiUISxd53G527DQGJovR9aNrXRROKCPxPOdpSTV6kjTrhdjsLLHhmRkAjDyWSwDomf4Bhvm2sM
1fQHE86TyjkXs+nAnM1vmkiZy7XQnbOiP8Rmlp4ssD88MKegGJVqP9P5A00qj6VNWV+BnhItCqGO
ldU0WYmliT9xBlYnek+SYE39msKkr5OUcQL9Q64nWiexif7W6fDNSbrXi/U/i8mrmD0KcmVntEXa
8AwnHCZKeGsFkDCC4LNsgwCGh/nOoe1cmvMVSbOfBQk/60iFJz9w+bHIIAFram/yIG42kXSn1Zjn
1RYIIjS/5tksaEUBzRtZW7vXUVkflbhlsURUR/CC/44d9jzjQHQI0DvUCPQtDxljFe7b0kIEYUz4
lQOw4I3UiEkgdK7zGX1McxxJSlv1g/2C7OxLhCVHRE2j1wbYbbQMObJwq4IOdxlh4ppBoYoR18y4
KgD4tsyRmwnvACORBvnNugMBtMtm26YORxOFMHRV98Wr52fpMXSIKkqxN6wSb6zPFe1QgiNhiqqZ
py+amDELNhXmASJfmKbRdW137SnI1FfK67eKlc5XTUtSaQKZvXXZDoLxMW5HZHhlPu2afPiJbpHZ
p7hJJqPZ2zCSsBe2a5pAKDctpgkW7aAMZ/LOtWiFzeLJ6F4TD+6COaMcIGSMrKNZbw1r+jUU3tat
spTeWoRv/ctIvIF05YxJr0N2naQdHddMd4xzht5qXUS+fbGc5VRVyiurYveSObupU5Mwkql7YdCC
HVqeQLNi+EObct2VxcOoSWcLdoHNcahx1GmKKkV9OP71EakO/3zzz7f8+b6/fcv3F/4L3/e3H/v+
ld+fM6oQCeN/+26+7+D3ff1ff9WfP+LPr1ss64yg/9/Pxf/xEf/tV/25G1KGZK79I3ZHepBGRY59
4EgGzIlvl6coZ1qJkEqKZgdOaDcvXzdFUZ5kmS9d9eW2NSJXIhqFzw6kBiATXD6kF68h+i3f8Pt7
//5ZLHRoa5dvjSNssexQ/7j9+66cIVcvfz65UOqBxeTH79H66CAR+P5IRWQSMEZk3v732yn8g/n3
KP5bVEqbl9vfHxoImv76qe/b2l2GBH+/g+/b9X/e9ffN72///shK/X/c/e+7+/Ol33f35/afn/zz
wP987vuj3//NZr/1o/GXIHz2BBxOmcyS3eqUQg8nyr7mQ+E2iIq/P9vByvzr9j996fuzzJJTiPVj
e5rA2u9doyM93LV/Ilt+iRIDY+7oDaeQrhFBXMdYz7wMy3+dzIAaLh8Fjn8CJsLE3M84WwQDlvgK
G1NRgZdwR4zPtbwyQv+tGqmrsl5PF9JNbAUNLq2/0CyxDTIwYInFKaxL2ulVyGB6QFdguO2Hnm06
3AufuCkIMWNKVBLeTc5emZcfcz8/oE48ozECoqeYtTMa0cR7VCOMKbymGLl+YXQyV023HiPfwi2U
30VQXvl1aD5sixEevLOk7jEqcWrfEA64lR7ogqTF+ZeH1ziKBeL/lR+X5FE3UnKKvClK7xWSwyZX
ZXWj8vyVX3gbTCTkGZ2doU1ByBWTSRoU5hOtIcg/Kawuc9MvbXnSMqgIm6xchpo1ZFREyjq0bmL0
3JMjnJ2aonvEXDYDt+RnKma1Ib3zOxVi2NTDFsTjUykzl9HYiCJEJ/h8iXhdS+dizsgNpzklojFk
Dl61k7m2hf4snJaorgzzkWvTCEkj43HMvf1QtN3P0O+oNArq1mj0nuKlrCWQRFEIdzbxCdb00ZLk
cUbuGB8aMW+bPjxqLEZ4gYsvJMbVqu9HDN5UkWFfX2KNAwgRtViPIclEQQhSpJ1H0FJLECKmAQ5Y
J+hVE5xBjMtNj2i+1nh6HYIb1wjcy59FYNybSoDrR1y5K70JQ5TqR6LEMmsV+Ea1cxFQoEoxyDGD
9WC1xc+4eXJUKAjl9fmXY3rOYD8w8FzRyvqV9RZiaSexN2j4Z+ac0v6lpzjc2uNycFPGNpbedTAQ
x2IsJLJSNBvTylHpNtLbhEUVvYbtwMWNBdw1HDbdAs2sbcqXrsD2G3rJhTb0kw/Jqw5mUIQyvejB
gtBA7rrmjcLw6yyc+iWR5C4MLTk2mb61Og9JTD1LglHK7EjgDKk+dOBqXIZWHBZXxL6WoLX3acwQ
GIUODYSRk/Xo0k+GevaQCTFtA7tCVLZkpU7Bonoq7h1pfM3EkW0MYB9riokQzqV1p/PwNvH2rULA
wPnrVyloUoOinlYK0HMB0+7WTCRPKX3MwST92cTB2NGdp/IrpltEA2Cdnr0kh63YUm6kU2tgpFkg
jd0OkaEiB1Y0/ddUqqvcKO8CO843WTo8SfXDzpKUjPd2bebtkhvPuLiQR7NSKJ0Q4C1ojUUZJFtm
siRrR+qtxBm7rsSUE5nJ3IqpPDN80n/8AhKOlAxuOnHGc12uMjt5RC9Bx96mER622a9awBcv0HYt
5I6scV4Ma/EhJZagF1BhOKjEPdc0MR8DI0DnYHYgwmbpnkxVI1K3eKWNCSMwweukbrrHFoyAs+TY
meRLc/A2t/5T4vv7zLmUIqCkEwPykyH5HJn9wDfnHD4XAWISXIvNxNGuY+YlRMFjnjwmxENBbBey
awJCzOKMiezQLnz8KAW1NnnStTYyBk2b4Xqdv2+2vLTX2vbmq7CfCUubMQdJ10Xht3z4/Z+i7QwQ
4Z8+/f1DHWtilQkiosSiO/79ueWHjFkdkOSHp6ZQ1bwXsget2YzH7+9wOcy1lPdXusYuZMFnCCfj
BbgP+herP7emjXGfIAtD9FfDXNz5kJ8PrWVfolYe6diwUkaxuYHHO4dlgA4OWGU+QYHF+AeZJMEV
eJ0N/tkusSPNFS1KOoZMmIMM4IVl8dvcY1GrcYML5xXNzh3y62RvLBpJO1b2OS9AsNoNogiB1bb3
c3wqwWmg2b2tk+zWGiVRZhyGKaqh8cQB2q74odYmL6zlLbkqEgoddToKS9fjupomKuMxOmVR8gq2
jNDlicG3C/M+AtPHYRY9E29wEE6ER80Roi2SNAVKE4tWsuFBiNDMFzhe8AWwdKtMuXsaCBPRYOKW
+IQJwIm8a9DjbuA7oH0E58y75ti47qdjENbjVmhOmplIH0e9NFaB7s7tDtwpAYq2g/ww4KzyjP/b
2kRZceE5eO0H75HHs4ts59MSBOF5JHAOctz2CRgjUtMKnR+alAcoZLAJ6vzGmcm4I20SOTyp1kAs
tjqYLxCD7NPQP/oNFDYXqpGrB/RWY73VVfdktgUCCGTH8Si2QiLqleHZVrOBBf4S9PQ2HGXRDjCg
lxKprqj3u7bAPxUH1x6d/mVEiRnIvicwtt2aEryg3/Mkyji/C5n6raF4Rxuvdy0c4WQshET3lB09
gN6uwFj6NEiSAVgzGmFOHoENai/7ck+zjYCnso0GdxT6zo5DSmeTFmHE4X0Toc+Z3OJqcB6V5/8K
QsrU3ImPHt0RLRH8mzYPhegJ1MLRlej7I++cr7GCbtOP2btpid0CBezM9r1y+whyfv+cFupOluaV
n4dvSEPhVtWo5MzQv+JgtObIjASROLN1MaT099RwHKLqrouyYdsE1jPSqWrjhsWLdrlELErFrdKP
InexI7cX2PiPFXVB7150GL+iYDgpXICr2CMmMBqAkSLAfO2K4jwlecJlK8Kzq6brrnMJODe9H2OS
c2p0Wp8aaelKke2QdG9qLJ9snRw92/kqi/SNoaW9zzt11i0vLmHYZ9cD+qpe3JwGvWFCjIFIW8z9
M7DB4UT8DVnJZvvRGYfcJSPQCCiFxw4S/BCjcEgaGC5WWSEq33sZPMXBf9XZQ04nZWUPzXEuoTSP
fn0krTZZ0QmU62byLv7ENS1oV2xn2iObsCzlWtbp59SA2hIygsYbY0rDdoMGjSwkL+aQDACI2quX
mznBphU2P1iurGM8+MMGBd06jP0nHfvjru/lgyHFlRHfo6cFVwIHhOkY0vU6PTISQS4X+xNHfjpY
2vI5sBTN4u247iGC7IZeXmQuMeE5J0CcyP19rfaLY8uWOLdL95iNxrwJCMneVNUX1vlVDxt3V/d3
piaLy2ipKuByDrLHPk8OE2sKult7SDbF6N1zcoBPJy5tpGOs5+WWPxI6AjSGtev7X73A4kIu96pM
UusQV9HGiAfY5cEVkYbEb6UhveqC4c/khsxuVXRrwB8sc6i1wiDn1DSWEslBVKRMqE6tM570/D7P
xHeh/wT7AS6yj8ktDQR8kDipN21NUUmtzaiRyGSeYqPs702LrA7NzjLgZ/CRMMZK8GxIi7XWJeIp
+CGN8NMJw4h3Z/08Vz0j477+sjN1KeYFlUzxOdfYCIuJnnTr3ZPfwOjFFvsAF8HWbb8iSEImcxem
EcOwSSdxQcgIP8Sr9zHTf6r7YdV7ML86zhF2klzJrkq2lVe+f2ecgvAh0FRfa5Ketku0dqRP2VQg
oab3T0BCS0CLhW/XiXBLtsJvtqmqrgIZ7Pvgezp2FbuU05FMYF76rAIyukytiayie5Ns9zAkuz3j
ZWp/QEngT5vTYDOLhQ65Z9EAPtjSoC/j8sawkTvX4QTVvrhj964RDxJYKFhvTOxoJSIOl/KNmjvZ
jG3zRdg5MyVnAYNSFfRAoMgTZhBKEgtZqUsq+Ag/SFXT4yxon1tV/WOcEcno/rmN5E+W02A9KJac
KDsL5HJ0XUOft1DlohqzZ+b9z/z513UKumfS8YeP22Yh6OxKHHLGAlI3KuOrz/36RtnxoTDl7TxY
7x6DivUUvyeW9ToPKJMYJ7NAKBrBXRQcVY58kpngSTTK2xdObexLr72vZuMNhCNDxoVXwPLKFg5i
m2e2SNy7qIZ0NhMoHGDm2CY9+sjEzTaJROVehp9qnLKd3TBCMjshGBq+1SN+X8ObaN2FBCW3xK8W
TXnFy5Dv/m1Jafr/yrN6/G8kVf1L5NX+s7p+Kz7bv4deLY/mP+OzSNP669Ft3rq3f7mxZa7e6bv+
U+n7z7bPu//1P/nJ6LNavvO/+sX/8fl9L4+6/vyPf3uvQDwu9xYlVfkv6VTy+3n6c/d//djy+P/j
31afeTL/a5oV3/87zAoZ5L/LwLR9AqMsLB6u5fwjzcrwAzKrHM8NTGkRTeXxFXjIS2IVgVWSd5VJ
t96VQWBahGP9FWYlnH/3kQmAQRUmzIj/Tdp57UauZVv2Vxr9ToDkJjfJh34JbxQhEzKpfCEkZYre
e379Hcy63S2FAhLQDZTBqTx1GDTbrTXnmCo5V//7vj/lkfEc/vuv/0fawIwI0rr6X/+TS3wIsjIp
MzkguB1dF0j1QYDa/PmHIKtGDzyNHWu1rhV/66IglTkZ0MX4n+/mP8/jwmU+52X992U0SV4WSQnE
nHM7Hy8DIAaq4DhUa1Ic9lBSUJmRhqIlu8LawLQkKWY2cKj58BIuXPQspeu/r2qqXBFMHY/z7KoR
twbVZqzWlokkKG7DpV81v5yq309mdnreOymZQjy/2DX2wsvF2rHNo9f6N7wB8lUw/zhh86C3yrWe
6C+kwi80J/jdAPtyB/Wuzd80LXpyau8+E6Rv0F+xrGpXV8rj9zci+Hq+viXbABkoeFOaNf35h7ek
dQQ39UDf1p0d/sVZvzAdbqjW+1XtU4moXbAvkUcTmf/IBpPuibhFogK0jr6+gQ8+r+rV2Mh7zyrv
iuFU6Dg7yLIMjf2YsS3FyNwG+yYfAAiYtzqK0YkG7N/oJc3VmsAmShprWlzJrHbMxQ83N72F/5ul
9p+3xLyuWSYEE2mbpL19vDnfMDNQh0W1lrHFeay7drO91pQrgb01j8WtnYV/Its6Cp5xFhONHHZA
1qnASBQURs5SKlel5SwDJd/ocYMvgGQILbky0uYw5vm2s6nfyWOLq31a458hZK/tqN93g3kM+g7x
ffisdunx+9ua4ua+3paYBhWj31LlWUQcIfbCAlVMXxqk4RC6bOcrKnSRHIlF0ZqjQleHTClWaZgw
VkwBn7DKmgaZ6x+FQVI01TB0HByov/9hl74lR6oG4GV80Jx+Pj9utSG3IHLzah2XAM2ku7V95fn7
S0yTxsc3OqE5EXcx6qTA9WecX2IInQzFJ1rUdJkArWkGFH35fYW4KY6hRAH2/P6C4nwa+3dFQf6f
yki3VftsgEjcXANKlGptdlxSvx9H9dkyI3KEwrvOH1faoD572m0DYsOXJb5kTKrOXuAMVLL4AU/T
yS2RH1VQyL3kzm4ztLTxjRlr5MwmmMPCOycxt052FQ3G2iyaXWd7sPycvaYMj+guUcWYEdK35pcb
FG/f35xmn39K091pzDgsCSrMMmP68w/D36RkCghKKdftFMNdsXeERT/+HoTxlGqDte0aFylI6S0S
u46XneFsY7uzV77EVlizf+uSk9LvswAitG+0HoFgDpJVn53sSJguIZyLNjJ+uyPbxTDGcQhQcUIJ
eOEmJdTJV6GxpmT0zeoypx2plX9qD+uhxnhMyYlgB9Pc2b39LDEMosDBxINd4Tha2pUfl3zPDqFt
U36S6CxczOSZW/U+k5B6wixY0/v63Q7239jNNm7P6b008V4L+yE3nTkM2bss5aDlIsuYJdVLOP4L
JLfY2KHDH1REo6otH03alrmGBYeTaydXrPjvTck5msDdxg3huyaS/ENZLdoUyZ/KOXkM25coIWFO
1HedhdsttlqkM4IOhdcr5iotk9+qso6S6JBSU8Itzwaw6W8QnyPBCKw3s7UXqgsUV89cpHOT52Jc
anw51MRx84f8iV9V1cK2gj+Q/37VwRWcTkoSeElwnVMz0R77UPmdhc6houWQOpTHy2lOQw/+0PlL
XXbYUGYyd09INVZV7MwLET80ZmMuQyu5jm4kQP1lkHOl0CqJGclzojcikzrPHJFbstaUk1FIJMEq
FEE/6g7FFGSmtRTvdAzCtARMjBkUZDGwzzCY3rpx+igVdsUZpXbZV/TCr/UuIUZdCdM5pNrJQoHk
K8z3NXq6ObEc2z4H7x0JWHFt/pAqT8Tu6SvwW0vKzgeFpF6ov+lmaHu22Gr0Ct0UZ6Gr8KFRvzY3
RDmje89e+tZ5w1NzQCS9ddxmqenRqtc1QngJxbKtpQiehOzvRurglIkmzxef1wDTdNbpBQ1O7fD9
oHOm6fl8DjMNNixgtzTJPunzmMsSKmPU+Mt1XFBAybr0b9TJnQjgPGbw07PYuPHyu7xXtypMyxm6
ljvS3ejAuggWSW5CDu7BSdarBbmMSD2zX5oFaGL0R4pigK3D9JDETPBpNhOksiwaWz2NfXPjKqjW
G8N+Bnk3OcbDK2+qKGapzTkwfu5DLJ2Jpy1Gtc0WHtZKDgckwdf6Q9eIScftv+g+55CqYllR0eQB
B8VSL7BJB+FzqtQrqRRvqOAB5WbdwfKivw0kY0zyNgVr/bnseKZDPJ60YNwEUfBOCNr10PUbFK8l
Xi9JDRYnYeReI2zkt24UArgi2R7Kzn02E+wCaDwlxu95X+LKz0uqEk4cv+GZJWaDgRd4d42p9wS+
NA9U5hVaHsZEs2GZHquRTAJyV2dJ2Tx8/0K1aRvx5YVapsDCwXyqC/XzCx08dTKLxeW6MPKnpBvu
olCZF/ZeI3gd1bOCDInIR6WxdxXPWncQxwAPtWEGUM/YeficZ4Vtboom/vv9L/t35S+/zDEdoer8
2xBnG6BOw4VMkG25buz6vrSrGS1JOd+aTUTV10F2b1TuipNv1wLcIT5Fn5PFGJTkURQpc36J+lyM
4S414kOf1ptWIFqMJLGAtOLQ7yy01M7noxcraFl+NYZD1FmENIrz+46karLgJinM9/ekXVqQpU4w
LouxsFiSPz9tVWTkdtV5udZHIkj9nOB1QLdzaoQYruN4rYzDqvZGcErAhWAwU8fJot+K86ugOkJV
mm+QZKjvf9SFL4D0IVXgNGNX8uU3uUjccE25OamD1o1J5BPkf4MeaLU2RuMmcPM/319Pm27y7MVK
OBW4vnXVRuEyPaQP6zaRoEpSO2O5BiP/lsFxmFXC2qmVctvoBDaI6MHNtYOB0skR6fr7i1+4Wa4N
Wt6C8D59WJ+vrWRVGPcB7s5GGTa1bB8U3oEjQ+L9fOS2Rp/+P7xyqeu8cUs1NZ1t3+crmh3nXRob
vHIr/1vRDFUranUhQZCUtggIaOh6WUc2DLgQ+vE4xusKgTcL+l+UZn+rJPph33TxCQgcioZjQeQ4
H1aysFurdPgE22qnpkcF9iYbqblROcfQH1bfP25Nv/SuDcNWOeQbfPhnd49qQta4/st1bqrPEcrr
sMuuaKohvVf+jHQWLS1+6rrkCdEqRKgAnZRrz7//EWJ6qV8+OMtkVy8BM1NX+vwKNKpMY18iPwJn
l7KRQXbUNu0fWO5GlpPNK2tSUGOd3olxCq1401ThoxWmLykyc7i61D/bMBzxHXCSHdRtruXoq1rt
FNnxk6EhFDOdcGe03dwjbxRbw0GOeA7GuL4R5BKsey9e1YFgopwcNEJhWbF57d/f5KWpBbG5TinF
1An1Pv+yZaPkNuxKRlVunCyfhYxMw1OB5qFq8WeSqpt1GAGM3H8z1OaGvcG9HPjkXW9Z++MxI3To
h5807QW+PHZHCkM3VY188enb+DDOLVcQz03GNqeP8K520E841U3h6tswyp67upj1BN30Mqh/uO70
TZ1fV1g2+mubKVaeP4lBKp6qmSY5IqOz04vsqQjbHy5x4SgnBTMXY0iChzw/LXoSPoqLBGGNJfto
Z5oHj4PKeuETwAtbYEvDjPk7EdvvX7Jxaer8cF3rbP3wHDy0LGxkwKTRi2dIeDB29mS3bj03x6u6
xURZqSq0J4ngLmzeSmkegSmbM4u2fS2wbErIg8uO2OeWgGW8PCgHCDYplyYZugnqPjgyym1JTWoW
IuuFUxvOWUG3SuL9rqzwLfA8viF0lvSerhszedRrtn75HLEWLi2oglpfHYqEdQ0QxYqW3PP3T+DC
AippzLP1lNpUnTsrHwyVluJFwx8K7PDRivtDJ+Bjh/7t95e59Ol+vMzZpxs1jS9l0xZrSjN3Cc5T
Yj1O/fjYALYKeuJs6brNugZ33PfXvfRdfbyu+Dxksrh0Ara7DJm2vUkpPBHACi96ZdFsQge68u3y
hwd6cd74t/5bJuUx7d9q/WGUdpaqY4YAhJxlqNLNapfV/j04SX9mr7V96jWcdtNrED4HT2a/+o4s
rSjftHaEoNT07r6/f/3C+UJKNiKqZRqm4F+fH0DXwwhQcz7wxMrRUng1B252w92hpM43a+xhjet5
r+Ali4lPwodkQTogVA08pMBIN81shICDBRvTvzlc90hP9tPwz6vq4fufemmW+fhLz1a2rA56nUy/
Yj3guaZcvEQrffX9Jb5UatmRcwmHB8HyaWrq9Jl+eDepRGQ05jSxWsPcTDlBVa1SMYiKY1ynt1KR
aE7cjRXSP+/EX9/kWDPAV6siThg20H1vmRcofHxg5njyyccwkDgVJ7McTwM9Qxz3xnEsjKcEUDkr
1ds0kLDJ7Uvj5vs7+VL2+3cnFtOuqgmd08ZZrQZFJlWMPuG95tpvJpwnE6sscV4r39OukrHY0C59
SysXKRr+OnP4PThlMfNQ8GECV6+ERGwMqOaHX/WvQny2VFCDdAwhJT8NecvnB5wFfIpRnuZr+sXe
skvkNYClkDN9ZYEKt67LZLjCmYREwiFoVOTMARVqbJIqZ7bdvSPzVMlMwZwDvkY3aG+lYNwWvi9G
Wk2rqEWZbrW4SX2DcoCWUSnurfzRqyQC+hC+akuoqOlmv5WmOqX0FBddyf9Kytc20FW4ydRNoJXA
QhDevI6MFysPXmzNeAPjuxS6S0Y6ZY16V5Tab2Sp2A4z/ubcmgDGTFChQU6WFy/jJgNgkUBBpQVY
DArYNVnPM5AUvmduZUvAcxLCRwgpeUXlKkGOBXBNXyWKvQ/JYGxZBoD6ZdHKdJOFpaWkUCb6onOd
bO3UxBg3ybPb1Ou8IfMXoBFQu86c1ZInWWQY+JJCvcHycFCJVxraeNsTl6y3xSlHRQJCi82R4WNf
Q9GTw/2Zen6ufiUUqOgWjzQrEmoDQgeYQKPXNJdmBoy+LP7QDY/S8Kg30ZEI9ldLy1eqT3+VKYtw
I5weWLodJulZ0PwCtd/ONJ8bDCT/uAZi0BwwB61eq4HFYc69jhuOQ0o+xIpDUOpcqO0uMPLC2WKg
1FeiaSmg33Vx9u6OAr1miOuTeE3yyhegOFZunJsPNg3ztHrEK6djRCievYDkMU8mj60bHRXV2sNL
JUDPAE3ewT8ahbWHSGXMQMAfE7oLlau8eq0EowVO1kVSNPxTBtjNc8TNR2VKp9s76mQlBVV0FIgs
qG3OQ/1XXOCfYyumLpOofS7M1pkHMltUkB8t/482JbfZfnjUFLv9YcnSLkyEtioYPnTlHEr6Z2tl
77gFjlBkWIFhg64nNTBU2O7hY+rHOyzc+BDbg2geqQufbDO8eanJITYdhtAPo3m60NlgtlUOWpql
ayrbv7MZ2Q1TgToWp0SmBQA5LWvPMZCAttscV4rb+DutfSbsCotgtstx4Cj9rx9+wYXtGaOPCGTA
vOZ0nv48nVi2RWy6D39J78xb3w5/ZzaWidq419piCdkIxpl9J4L8T1enP5y0jAvnOlu3oaWYgu2/
Kc+ubWACGSJKpsA9Cn3RRxyfKTKBdWvVG7Xpnz2BNBqPbKlX70Ggo6t09rGkCFa9QFZGxlTMSe+q
6mgt28gheAlNKtovWEeGdze08j1UY5CPZnmX4TtC8JStCOl+IHPjShvInDHj5t1W8hPpiGLvSnHn
qm25MypZQu6QC116VyVMUZQl0FRsZx1gXnd1d1m3+bAuQuMgFDJb8DXP7Kkq+sObufR0hM7iwyJK
W+vfOfXDSjrYSTQ4jpevqzxBghj+KdGXtQKDbFhlv2VR/sK5fdJNeoHo3EZP7hQPn5efLJ18H/To
CxFEvcY8tB9OEpd+mKmylbWoD9DPmP78ww8zukJYdQPBK8FAh4qvwJ1zDHHl9ep154nhhwdxYf9s
gyhnAXZ4GrSeP19OVHnedFmfrRXP3o7YWcsCKhZ5cD8872mfdj4WWVKlbtiGhpRrGqsfbqv2nYLg
9zZbq3BtvSbYZ1r0EIXhCcn4Lqm8h3FsD80EDQdPekjKrVXqe3CbP63wl0aknPZPqmkKW3zZQWFF
cERPOn1eauQOBjZS+PImwExWJTeDn94MGQjosmbaDtsfiuWXCl02BxXbnI7kUlpn7zayS5vGgJat
YbHHM9/r97rMjiRPLltNA5xfzYQTv5NhfTLc7oeLXzjB2GgXBN1MFBZfqqcN0uysh8e9jk15o4QN
6XsNDF0h97mV7ZWJt1vIU+irv39485eeOIoJaetSs9jFn31hYC5Ii0Jgu7aQ6miG+hjE7pJM0JnE
LGiAP5zlhbY0iSND2hk9fX/1Sxs6uoGm7di2TptCPSv1RGxVKhPAzNrpzEeKYBg98uGa8udNW9Iv
MCrzFVnHg6xOjvfL05tNlRPNNIrZYNLJ65UWyVpzO+Q9OnXrrYLzTyRLpZP9HD92bhEv+2K8ceSk
Wt4QMKKvKgGxPdTMbZHr+spuq2ckljsyjDGJmtarT8V9RoEJ+S12zlHCvMk1kBwIHbs/eTkSREhw
YA3TG56qVpUnKzJJza2fcxAP89oe3k+6pTA5XYuogUXSVRNDELIkklB2EtnABK638DmVyEZy++Bh
plTVRd6jcZds9tosn9MdNunu8YNSjIGiaZ7aGvO+KpbBIPtFGxSn79+CuPDxTdU+dDNUX3TLOBv9
ZmzI3OldJjXLwyUS149VYSgEg/nlrLU9ilBxvlAmYHfkrmHtkewbm9swT0j3VarnmoIdGZf2Xs0B
ItqlsjVr7JuaSiTrmK5HHEUHnU6uV7OeqNDfZxhdrgOz3EgrAp2Uv/T5tJXNCVuzafEExqs3ZAkO
IEK6ENvhOpu3KZ+EVhOoZJXWD3P6pdOOQ73LtgUVT4G252z288zAj8hyWosgeW0CfRcZZLUV5QOd
p2iBuOYIn+aoGsPv3CYrq5fyLlfdKx9KIlOxTlDkvEqwn//wWr4OTW1Kw5n2J1I6nMY+/6w47k29
hLu4njxdZDwIIHB86C7b86GiEOppxiuadaSgJggBna8xxZw8t2kQLZPBfR8jcTCT7BFBH8bTe5+/
fSSsMTS0lbSx62cNj1KN7LVedc8QOONd29bPGtjEWf9YDDiTCKx1Ft/f1YUCxrTbE0JS4YX/ej7h
oOHxCgvOGdXdGi1hA74oy4g5hGESlUFI+lb4JGMCF1qeuRZzivZbvibEJk91LB4DA205RYUfHvaF
yV/TDHahDk8bHc/5ypM1sqgdu0vXDXU2fOprLWBDoRFLVvsaH79KBABCAWg/JgFzPzyTaYB9Wn6F
CrrPMujqGA6r71Rn+rD8ouXyTbMNsrW9i0nCnVXDsNTUXUd0ugZdZqxxoBTmVWKKh3oqDNjdD02l
L4Wssx9wVrkoKDr6CTl76zJqdgF4ltxvMEUw+SfujEjIbWS4P9z0l63N50uedzLtVo99iyzONZEP
hxA1E3igvZ5VP2y0tS+T23QdzdAtVhmmN3l2zPAwxzci5NnCPdjaBlNWj6icxN+dqfTLhOwV2+2f
7M68D+vhMQnCF4TqG8O2FmGxdpQOV0L2YMaIeZW71kief3j1F5888BGywdEvsgp/fvX6SI68rRGS
rMbKzlbkVVU2k0RlPYWcx66yVAOQcI5zM0Jw08INU8GiFFNz29v7RLAa1VWSViunev3hh118P+zB
dMvSOKL8Eyt9+CbzuK1RW3jZGnDdLm3ELXaH1Yjl0e+LrTFhD8rdkMKpqYL7oi62ThU+Z9VtL6MH
Eq3XP/yaL6fW6S1++DVnjylUlMD36desvQDpgMNGWPYHCuhL393BHlmAM3+gUnCDbJGownLlB9mm
CPJ1sf/+h1z8mgzNQhJGa4pe9+fXBYysH7sIiFBrv/oDdpFKbAixyLxjrGFsUehqI3j4/prTvX2Z
HT5cU3y+JtaxBEyNleLWb+etjQ6/bRadqc8qpfn/vNTZYHFVuEXCs9N1NSUbdZwF8Dxp7Z3+YwNs
0v5euCtTc1jdNKxqZ3MeQNW8kIhg1mPP6tWTlRrCny9r5K3FiwhwaGbjwWUNSgDP+FdKUrwFxbDH
woroXVL1Sp7V1vvTWyR1j89srudW6N0r7bCvwLT/8Fz0ae//5R2gBaTQbWMatM/W4qRko4foMF0j
JNn0er7uR1jFEdaPSt1Pk0hHgl4r1b2vrK3WgvvrLgfoBfDZ53md/hu2MTwLaF9PXoN3SNkNJkqy
kVEfdz6YdSVcgeJZioZCW9P8sOpenGU+/Pyzz9bqorbREz4hadI7pNxM+kmkAeBJNynZWCRw/jBO
LlyQh6Ui96K4I8T53sUPAzWtMt5uWzU75FwgvMiOmihglP77CjzST+rJrxuLaWOM8IS5dDrEWmdr
mJHJLqwtLtkBjHewDGONoHGcQYQr1j7s+hz2S6snNxi5ZzBP74LMvrKiflm2ryO5vt8P2osTBUuO
IUyOlF90BCEgcC0OwTln0HwmQXZuG8fSrXa5EFdIpBcJDRLgGD8td186MtNESd+cjqlKaet8WFWI
1RC18aaDgQOrlAkUngXRTlejq+KXyxbxdN4wf1HhnweNv/3+rr8KCD6/hHPFTJaUbhrULGfs2vd5
MVGaqMJH6RRxB0vSAuw9VRlUa9E66szm4JdXm+9/w+VP7/98B+dDtSJgtCQdnu+gK66Fe+2Hzzb2
Zq0vod9Rf+7r3fcXvDA/TxODjQ7ftFHmnNUN+tGM+jxlbVLSYRnX7tJlHHsl9kS7+WGfdvFSmoai
mtIY0bBnJxVPzzQJlo1FmbhN1TWpEsDyr4AiK9ZPtZgLGwBk7TRuJy2Mrp735Q1KbmrtMuUNkJ19
+Hds2AG+EWCEEmuLdWddF8mygSScpngfjeSq8CfefDzgarFOcVv+UKX66QedLU6NkRud2rP2FvC8
gliySatWaITvvn+dl79hk1IY/Wp0CfpZSSRGbUrsHEOojSrSMYJkpmZmuAjU6BhY5paeOjAIeii2
nv3CR60X6bKiFfbDr7gwkCe3jcDZYtm8iLMVB52lTNyBQ6nXuqRcIjq3B7igzyXs1L6od6TnkgyT
Lz0Du54T/nR5an9flzx6mTZHUE7FGsXBz9uOlqIKBF2qAn2VcMM6UmdYFz3e9lltNhxSEFAh49bW
Uw7YiLd9BoF6U7EZywtz4xnFvSJOblsGq25on7TctBdlRZsr18QeO4sxWVWI4tGAJ2lAlIBq1IV9
DWhtoUYuKp2x6pDg0NhOBvQasEday39QYvDFvXkwnCLbRKq5yhwH4jCCyHo4pZG1VEWcrjKhE9NS
XqNae/D9nr21vYhFeMwbfW3Vxj4Q7i3+MOrsLLy5tquKJFh6TXywXaJ008jYUX6kXVWyzyiDeyNB
kwwF+ZgY6kui64+9T1CRrhlUnzyxlb36mof7no4W1H0ihEVjb9W8OmaN/uiCL9k2g30aEAMvcxVD
G4zdeUeE2drrDzHwxUNU+YeROKO97wGSamJ/xxP/U3Yh4nz/lIgMW/Mggk3cSPUQj/1fudb08LdQ
TP+2LW5jE3baUPy1ZO2smNOzORjzta/EbwAvpjMs6EoDSX2ZdiDJJrthayxTN3kh7WxZKxTSrD4L
V2UpbnLfsBciLl+LXtMXhU8AYFPYO7OstwBElOtEyZ7ANTLkYeLZFUIa2UM2yMtFT9I6OJOnojNe
MW6chOZhPhfhc993c4RZMFA4XZM1U70Ty15j3la0Rag5w6yNjX7u8ocAd6QD65o0wCn3unH+1o35
XjR3sAqXTTSV6Hps85J0RTLUjGWbgfgqsgCWvNtvmrEn2k++1tqjW/C7a6Dvbs9ZvbGdY+CiCQnG
dpjnXTGrYkSMfAOvaTfH6vbuKj1sR6G+Ool8CDl/pYOxAy79N4/cY92GL7FbvCrw79qbslYWQSZh
vwTPfnfv0w6cmeDYSEtgPbMsUnoia2e52raxIr4VLmtU/EfYV/ehNAm35y9UCEVKWp+CiV0eJOBP
8vZZIy9j1gQAUoYGRfUQmUQcqMjKkUOInPYXGLcVzDuyIQQxRuB30FYMtBwjNAbJ6NIuNjgTjCRk
4qD074bCOEXuVS1VpOceZMHa0bZ9p4Jcg+IB6IKmrCpnZlbfRGX0xgk5XCWkr+EgR/qlthpTbPDs
mtqVWgWIdMtq4UQx2uuKpnjNaPFHihOojlXbf8snD0FLeqVSGNcyQYPizQMCpRb8tZiZdJ1nlJVO
jQvQsy2XwkFKhngG/ZGSPhHcUUJq6R7rtIHSOizxUt+TgimX1jglG/L5dw6sHjOJu20RuFdZbZ86
0d8BIz4NhnzGvd3CyiUKIwQ6R/YRDqXOMq87QjzxFENasEAmqvUMA/ZbmmY7WfgwCSivLMa0esik
WNfmWxMnAF1cJqOEvn/THf4pD4VLE95LqQU11eTgiN78Mm2oAqH41eruF/JfBMEFEQayvG29Xzki
ezjOPXBke0fd/SGo7mCeYSKxbOC6gPwJNkJLl0QnxSFbpkbdSMHlyJkG3UAcAxmM/OtMs3eWZQEK
UdODCNK9xn5ioQ9qTypjc9OUx1Im3hxFRkhFVF0wi2/yZOCzRFIGoNxejcBFMebb0AG94VAoFPUc
1aWejeAEpNWq0khn6MobPYRR3N6LjWwKGGxNtSecdGlFV00Sv8Q9WbS9nRS0fdbjRFHCs6GtCEO7
9cxZj+Z7QVFNIwxp69vRVdYxiDWnvVFDXc66TDl2Jp9Q8bdvtQOjjxyqggUAHyU5W9PkoXvRS8YE
6noEF435E//9hIce9KNeAs/sxSstQuikzMWifG4XqdRe6b1fy0FZSiN3trqrPYq6jw6ds7QKFYhC
Fa9yChSWI98AV94lFLY47QhmmIEXg2/LCvDJRNLh+G4sLVRjWNTtZJEjCJ1VVXuTByQJRQA++1wf
lzV4wjwgAVgB0dj40XNk+VTFzLJdEZG+yBvJQc52rtooQLgwzTI9McczmUEB5FtEIEOT3Q/WtWU/
VET/LmxNZ21rrQXFcHi9Hvg/0lO9jL8PUON+tJphk3f9MdBAAAkwkUJEb57nmYuQjDSkLN26S7SM
fzhpQUqDK78TCdFFGaTtpuK8TIwIFJ7KUXdKYHQzrI7BjBUanOJQR4chiUD2xJbDvOHB9XSKKVKF
AU56ipi5ka9PbrpiJWn4zOMw6JeF6Eh0toBBs6rsbHIJiZN7H7WyW1cJupFkMMeNraPbqIX1p1RA
jg8WI4taOw2c9jF0jd+ZEj9lEWJtAYV7lnS0l/VqWfP5eTw/qG5vidc8kF3BG2Iu0hMGn8j/wmG3
+8kCpfbXWUcglNMf8lQjxMQrH3IXQLiVgtO3h8BZgf5nuC2aXh6isLqpiJIMs/BKjxACa+mtY4I9
d0kCnpWk5qjZcLA0SSq34i9trKXwVSzyLPoNLgkA/E2F5ap6yRzDX6Y032h93SmR8ZjTGNiEwl9G
bf5XdViRWo0JWWuWORCRea3rW7DOi9bVb4OGj9xjrWTrHLxbCjIbX+TMMBnshoh036yOXjDnAOwf
hbbSRHiQrcHxCIbaBlvErCNZZdM52u9e9PY+qCu+6TdU+j5uI0dhxwnLonGqYY2G5rW1+nbexSV4
sNEV2y4Y9zhvhis52CyOKtV9GxiSzrLXluVt6NeE0mJYjhN+DACEq47/E8fzB5J3qeiV9l8/CbZC
QMr1uxmu12mFXXrKAEb9MbOVGwnIybaLYVYPXDiCDRJJWialUJ+T1B3xwij9ApzsNbhhZs44v1Wr
kMwy+Mjzsaueyrp8BL1Btlt61brJoxIwi1RZste66t6r2FwRtLsEx7qAOLRJEpip5tgGJMco8GCs
8N5qsveOwTJXzaG8aumYrhMVVmYwBst0ZGJFyHTlKvGVZSbqbmz2WuoPu9KGXUq/c26mzl8Z+3Ob
F4GZKVu4NcKccmjvfS9xkHOu8bGyUBuJXKkxGVVshSfRLKSSlPhVAQ2UxGOIwklPtoBLcsRAqGzP
em7kyYajtpj7HNWA3fWwz3JtHWCDXZZWfjVq0zIiByJyx/IvcN9k3onaXvTvVl7XR0x8yM8AsW+M
gHFnwUPGrzX6vOsm2CoDi5iljeTZQqOVY/xc5m9xFSnkCWSQ2vR+r8XAi6ZmStbGN+R88E8u5C+9
i2t2GaAuRq/am3ZRLR2frbWvt+wy5K0MEkHyaPzHKchVYZl+N82U4Cd1X7O2LQBs3Jhhxei0SNgD
+rxHehHMDQk+3TXD974ijshV381c+uB6k0OtWvME0ZqKzXk7NgGtTQo/YZwDhKllgxqPiIXwX9fT
gEKS4Pxua7ZdzZHmItEpsD+Ris7GNAbA5TxYjDmkU+0uC/v8GCQovsaq5JJxftNA2yTRggPAGDlM
XumeaDBya0i1kL5LW8x6F457IjoYHXD4R+0qOcP5SWnT7wd0dzunjHZdQjiNSYKI5ykPiFtCbGfI
OSkfAVm4KcHj3eTtu2LduuE+iRbjCFtkhkVAb2Z9dlPk96n7RO7wIP4IhqXrABbMHgfnOulOnnwd
gdpa8PXC/E3vCe6C7k6OD11fj/S7buaF9Jy738C4cVNKQr3TEd/4aC01LznYTbodUsJyLH/rSWsd
q1sIxQfMoQtBezat7D2r/LHvcPRxkskca1/p+pXSp9e9/hCN+XWs1zvpKls/iNaxbLaY46+9mKmO
oFIHFUt/20cdzVl/FRohTRH9QP7ZQYu1TRVmV4qmrAUfG2IQeoX6VlNumtZfUhMgE7VcU1nkYGzt
yAvaQvsZp/RKzdlX2bDLDAVH7jvLKcdWQltKa6Gwoto1WLoCYkoQrfI0WyjmSKgg/k7X2yci3LCh
Q8MkT0GLuTutFwn7HEpKGxdsjyuMFVRtpr0py2gTDf6V61X3tXOymuJdaV2MYeLaM71T3Y4HLXM4
+blzYZHZNsY7o/BPkRUeLTWZjj3LwYXaRYM5SsyDQ8wT7YerWmf2UpJuPir6gxDtvoET7JAWnjrt
ia3NAZdw3lYH4bvbxI8R0UE4DJo7QxZ7dAwr39CPgUksjbetGWRm5N22ZrWxBSdiaRMsVhxC3fyV
1snWsvMdqJPnsUx+ETh+oyXeg2KLJ/J+5X8xdybbbSNbl36XmiMXmkA3qH9AAgRJUQ0lWbI8wXKL
vu/xUvUQ9WL1Qfa9lmilWDf/QdUgc1mWLBBAIBBxzt7fVj9kzWWyhPbgPCqmce+HMJh4Z/qq/IAH
ay/Lwz0yJJOJR7g2nMrZ/GH78q7WNa9K5qNfSNu2IQ2Z944BDioEL5VYFJ7pi/iR+rWULaeMNbdT
rSsYYM4UBZdTF17MUQgmEGw2pO7MvB6BEPWDvDYI/NTgBMYzzDuY0j4ZxX2GTQjmTMVcOBKWG6Xm
RZXRrGrBpJkmUiLYRVgkVbN3ZUA3tc6cSdKPLL7r6r7QIUcbxg45A73feJvOkqdADsI56IpWEH8u
fQB3L6zSxReC/Gzx0zFZE283KPDh1OoiKXn32ml+F1ripi/NK0K9KuRJXSjthoVeFpubNJ33gEsc
YrzuhU3DavR8u3SzjgRuE7UdZlPfnMCefQmq3JPHcV/x0bNOdRsJICMe3hb1XFIQMxJhUDQlJ6cw
RGvb0SU+JJgl0RtMo90656WRFgHgLnNDisWu5YVAzhicM1BmoWNH+UapzStFifcGLAuy6XdxoV7U
yQ7T5N4OlU0j1Vs6fh450reaZoIAyvGR27uhkbYWKUI6q7E2CHjbobUXsTtgl9bydEuO4LVBzvVq
YfvPROCkiky9HbMJs5jPO5IIF0oC7c5Iuq1Rx+tSybd6o20mbNUlwU+BEjpdv+9sYt7aNSTJlU/7
15I+y/P3LqMEwKYCW8O6HvQNwmE3nouVDQbJHmFrNRCVKElZtbo14moDNtwFkhYu21jigAfh0EX0
MpRNaz2c93XNxkaUe5pCGJ8lB+fsqu+/hiwOEo7LhXYj4Bwy8pOWAMasfGoGasVW4M5t4OrR7NKY
u+G3bFSt80ZfdYw4dqQhO8QLHonQAG56JKsssYOtaRLjQaEiAZlZ8IlA1UvhZQgbmx37Sg2eCDt1
MnNrNoZXlwNgPoBHsDJJ9VlnCgBB9TbtliDBhhzmCFiemj3ABvQ6P133LWqKftpn6YSmpeWGLOw5
0ttgzquWtJbgm6YxvmkWqHOlbRIg8HFgIBQhwCKKHOgHYXyvEyYyA5aa9z1GTsmQgau6Pl6hNicM
xnYUYnH6KHFIfmYTW638TCV8i8rRpH5GyuaSnuvWGXgl2/SQ7xHfXd/Im3iipSNfMdFQ82mdOpuR
Eelul6s7fjFYksTB1MlyB+JK0bBRY4kWLtHQmYdxRSMeQ7JQ2PmoyGXFwYHodDYR7JhpbI5V8tKT
KoM2TgKpqmVp2LDlVrZkkG4sKd10DIqZmI0KGCBxNgLtaeZ0PoE97TIeeN1R18Nj7k+3Sv7ZGhXQ
NU4fYBCGRKbEF71m81FtR34GYdziKE/ZqvYAOpNvGfTWaNK3NTm6XUHVRUscOco2IRGhSaatZZMN
KKeGtpYA2wG5u3AqoAdpssDnZ08u88Xo55pI2mfROiALN2olk2In9iUw00IG1zbWt2lDDlcPsK6B
R0lyIBVXGxpndEiC+UgMmqdC0elEDw4suleyeUs04q41lkCV8Wm2jOsB2WwELxSo1TIMNhKi/Uaw
tI3Q+spepcgbWS7pZGNc7njh0fb028irFXM1TBaaiJx0IdZInB8JeYd0TrcA1IBqYjav3A4OvILI
PyVjsOIoiu0DoyfxWCM+oJdgpTJb2gnAB8Cvi1gfGbmfHOYqIORr2oymBnJn00/DXva/j1Z3y+hk
ZWFtJgJ5xUjYC3HxGdj8vouc3tSJ8ZVcEmAiV+qNoy49YUbbK6Ralqq5a2po/El0kdF6Czrme7Hw
IaZ1RwxyLkVOvjFiKhlzRXgbYTNqsu/r4m4Y2XUliYzlJV3Pk/UjNSkYE8tJEfmiKmQYRewUgbBq
IkKw/4l88aukIx+DSnvg+7tYzgmLsTZ+hD55EG6qHsMZxoK6BcTj2kN6WcnhRTmrF+xxbuJG2VlW
tu3bH4QGePBXrwmHOLLQJYVQow8auWXCU9GRDdqQSllufNYYiVldpMm0K2P5yvhKjsCVzGULeBcO
JboQGkq+GV6zyZbtkcXStAmvAbKsfCCjwSW1/S9NNdzP7bhuMfGRX+x1gnSMpnKFNXt1KtBR9wQE
l64SByjfbqWpWy2cva5rvF4jkK8tNm1bbmJsoloxXMUT+/Z46G6buoSpPNTl/vf/6iWv3JKTu14p
qg2mwwY+c0i/cfnT7y/DMAN1+vvrk28/f+Pk755/zUS2ys9fOKnygJ7s318/f/v3vzvz7ecfNAEr
FGIydhTI+gs7SAZSjfjT7/+d/F3pR3jGnr9dtxQdlLheMIz/+ndiHqjS/f76b3/PyY8Idd6Ro9Fs
T/7+xeFOftXPIz3/5fO/IWtI3k0IFH//1fOffv4cdfC2CFokNClvOyM8VEJ/UAa98/RUag9qVx+B
2AJzKJNxVfrt90nq79UlGe39ZtJbnbMFu2OqFFZ4Lyzff6HlEXJYAReiKzvoxs5S+nWQQJWS9DMq
g7c6ZxboqwUQh5aO/tnr48gQM9QybQvPrwmZSxERyz3YqvQxJk3ezOcHgqN1tnbo+UITc0Nj8ZAb
5jkT/xu9d46OscISms3HOVE7wBuM8xweiyerkc2Gkx1fVdmf5ZokzC6/6/R0pVnzx1QOizMX+k9D
pCZbOBYQBql4W2T7RIQwlU0fjTW90XRM3U5vPVWyFzabkqwtQyF1znSSApuZlurbhtztRBtkEjQt
eijLDrmfyrt5bllVsZ2HIX7T5QKXVY6KNkti2NXhGZ3G0jM90bW8+LyKfNLrJEgR/YbJpTIba7dI
zn1LnNFuvdGzXmQQjArbhixwOiiC2ahSuCmFp0/tRW6wF7rSiEPTqbq/P8rf0Ohgu8QWqKBmFuaz
2PzFKM8MMqb9gbcQWULU4WFIJeJY0DsigOiCNd4ZrcObhwMGaKAdhsZxqjOYWeERAIxmErgWaZqX
U5E79vSBVTRBcmdO7Y1raKs4yaGQCIFY/+QBrkGuT2pI37+YeXXPPnu8dKXDlNTF8f2L+MaAsFXU
kugRQXihqHn9CI9pPsslD4Y3RoARMkr/amvd//eOcdJZDtQRIpeNYCLGGZdSEcZi5r5/iOVjnoxr
TgNBho5zBhHSyRSA4YtXdC/lXmvLD1YRfetLAVN4ks888G/eGNrki0vJAORwcrnIps1G2eA4uTk/
9Fn8BVHR1cL3AyTyj07p96FOrpopgr7SS+QPZWpJqznpncGy7qss+M+nBC7Z7+Ms4/7FYyQNkzaa
FackC/0om9pRysJzksY3R5kOA06DYWPr6sll6yajNmx/kcyYvtv56hZv5j+5M7j6bDQMJpPPiWqy
tCZSigpOoxpmCkoTlFx9o0xfWdWfERy98bpBtI1fCLAldP1TJbPc23nKBIHUa05/hFPvzBi4RXgB
pTMzjbuqyQ6zfc608ebAM5Eza+hUlD9kzUS1pAbjIYdBVN5VMw2/xZylkb/S92e8SW8dCkuWBq+E
62mqy818MSCmVAXCkxgMvNm+siV2i4GCwhG6U1wYZzQ+b4i37EXBB3TRBPxjnj63A7lldiET0pk+
ZJ1ysbKCW3MObpLgjLzprQlCoDMzhb54Yf8Qqil1YQQ62aVE+B3yUfpasEHKzOiMv+qtw+BuAn6L
y5V7dfJ+pV6eWQHFeU8zoSsWRHSRvGVo9Tn7wltjkDlIwZXI4gtT7et7VOUjk13OcRpyUAmg3xsc
y/DvSGy4whkCIiy9CORo41NHM5qKmojxnb1bLzSPYPqtVWFYV8yLQe8dOChnHsVn/8LpbGwLEzko
akigvydTyty0s+UTSOd1lBdnWItB6UqQNc1S30jUbxAsgnjU0ZgYFL3BqDVPCY1iKdbp0CIlAerd
WisB235WbS8pSgeh4b6LxWokSyZnwyeZybamcbyUvSxRbt5/m/zpDsGK+PIETha2TdjoVrPgrQIy
SQhKWdG9Uj2hfhs1jEKautAEXKHWZ177y3X547rp+D9lDY8tss7Xd1VSs84oKp48jTxza6buAl5D
ou04Fj9M1Nnvn+VbY5X107+PdvKCySbgTmXM0URHVimPediZK67/+0d5+5w0CnwskjFAn4zUPEza
xiKoxSNIdbXQo0Y59AJxgOuwLgzzzNB7a+4CyPHvo53MJz26kLgsOJqu/5ho+Jna5OnSQ6ieOau3
rx0OHnWxjoKZeX2n/J7KdlZSWrAkwu/yo0ziCMEU/+hsfh/l5DlK+1luTEPN0Z494YBciYms7FEn
luO/eTon473E7t9PGgcixRs9yddUfdIr9cx4e3MkYHDT2GLLeDtP9kq8tK2eOX5Z0DSeNPzQDKg2
El0iZURHZJ+Z8N8cCb+PdspiwjwSdc3A0QJBxHRgI/2BvWqpjHLrzG16+8RYD+DqQUJ6OhiMSi41
2ZiY7rSnLoSx8Rg+LM9SRoTy+w/Tm8NuWXn8OtLJgICOack9vT5vMlUnGvZW0ZEg+4+GHQBR1tO8
lAGwvB7cTa5Fft4xGtriuLxfYKG4WvUQEm31/um8eY94I1u8K2GsnyqpA0GWgGHy9k+DwSkLi5IO
LbqQ1VR2Zgvy5y2C7axQI1hsnzSrT2bWJmZDB90h93zJ3CxM7ga2eItV0ndqM/+PF4gcDPqYzHT3
DMh8ff16tQyVTmViXQ6GauKhTwm6UMIrKQm9TDuopM8CLH7/Wv45NDgoRR9DlnUVlMXJjJTMdooh
Cv9tkcwuETHQeq+yZjgzAN8o+XAYnbeTIbMGZqv1+txsBR0gSVv0xFaj3rpZgcwGAHX0SSaOnk74
bmSJkdBpMNPmjO7+zTOkTAAoQpYZm+rrQ1cwxfSg4jFrpQUPincet142jO4/uJAGB8GcaWHkOJkL
B1EQzUUb3gt8NDY0P8jCXkvQld8/zJtXUgdFYmsUjiConlzJJFF92+9TXvZqi56Dhg/5rjBZivqS
2B65D50lZtn8IT8W1X9+igrOGaYqLDu4c08OHasFsfDxlLEYBi1eSAfuNGDj/MwU/Kycf72eQUdO
c1TovJPxOy539MVOQp6F1ESJlXlVkMnIZcQ67Uvad2NxLcl0ozE/XYp5Lrc4OHqwRFTERNSEKBuQ
CKuxiuoTH3kbzV8jDY9+Yl1rdvuYNlyXRpyzMP05GfFhWXnaCC2hNJ5amIK8T6PWFpnXxeqtOAqd
yL1Bv1H96MyeZ7m6p1cFkb1KT1cslp2T6ZUeX6qlppaBpEbIbemccCTpZ97of24QFF1BZoBrBNQC
y8nXl761YgT97Zx5qj3xlD5OlU4H/xNR9Yd+qlyVhn4u8i/vj+nll56c2auDnpwZ5RaEZcgt2IMD
zId9oOkDWkHa92xD7Iro5aJ5ev+Qb0zseAp5VhnP8PtPiSmou2S1N3oOWRLaDLiG0GSPwGxaUjRg
5+bc/LcsV09PURW8Rwz4LFRNTpazk92EQy1nmTfM2apRzA1KA1ICAwCPlYtpdW2SzzBN224yAU2f
2/e9dbYvj34yBXZGmczUHaGka8O6JFlH6Uc3onkfIKxPMuPnPPErmubm53mRVUMiysvompdf/tff
5d28+qHL6Cu3rvjRnqbivPqptzN4lk/z8ui/Pt3/y+CcBfNDwBAf7Fcuz+vgnM9h/f1//6/8ZdTO
8i9+Rufo8l8sMKja8vZnZMLy+VdyDt8BI7QAA1npMikuRcpfyTmq8ZemQReyQOCyq1cWRu6v5BxV
/2txZZEBR23TIEpB/Y+Sc5YR8nv8ApxZzD0L9MISaFyRU7+eF+Sml0GVWBVzW9sjsc9vUvvzBPcm
8Gtt1RPMbvgo6BN1REYc9Zvx4xDHpLDrzOH5Y4osICTBkQXALk6zz7JcR4h+l6iw/rIZ0HpMdyNR
cGqDzkMATq4q2rZB9imdYA0I0sSGaCdQxiTpTRzoxxwre4v0SVX9m2WxIkma15lEPus0UEX/UQP8
t5qlCVT8IkaMfxBJ7SYBPSXygLumeTSUrFyxx/Ve3NBf4/7vA4Z+XSU8fiwCTJal+kkZhzxZsmwz
o3JEkxzzMT9oMzg7XxKr949zQlH/eSAILELRmaOJNVoe+BdvSKxNqeUjtIY48VQHqjukN1Dw3GpV
sBJWlcipjHFj1j+g9a0mluIRTemiht5WTTDxQesH/hefmyHNs+v3RIlJjyFi5glhgBBfCpraResW
GNgShSWZ0h+Re75/CsrrGfHnKVBxZ2RTWIOVdTLp11WPwp4oIadQi8vEWk+KfdvNwZVIBHpXaZPY
1n1iGcg84wO8wXPV6zcPz45oQQovEVMnt2qIaZ+YdJmdCm2NL+Ifpv0lUouvZKjtKgwrMO+QBdU1
iniULi5RuzlFDoucxVm5aBDFr+tY3a8U8qnXsxI/NUbpFhZ2t4ZMCkXxb32EC6KJHkueEVXMa2q/
KJ+9ErfXOu+vjRoXWb0NidIYQ2QoSjUt0aID+8xYps7dXdP92k0hxaxaac71PQzr9Yv++fJT8jaX
aUMHZXW6z+3aoqP9GVV4grjLGiLVpM9HkE5Dua768NaKbW9Brq3VbBdLOczFkgANeqErFUdGrmvX
iBJhyUXNZ3KGUFEkD/Ok3NUB5nE73WVFeWnHJEeh1UOBf6x7Y5HX+OtkVD7MuY57LvDSsrxGeE2M
IJ6KKFn7o33dqtZDrKZbtbQ3VpnPlOmWFIx218v9NbG6bMSNTFqNND2XRm1n4y8y+r50JpQ1Sv2g
B/olPoJDKcnyukNJkhE/7cKivBS9fYxu7clqeMmriPNNOr8SMP5hwPxN3GZPWEAuKY+SfTuU/jaU
2o/jqF5DlqlRYQvMAeJWjtadPt91QwuIe7oZ+mAnRSr5FwT/tva1OhUkKGAHbRRQSHm4xU954bea
o2qSm1X4P46x7V8ycaL37nYtR60zzAN6/21i8Q6tYDUo9nXnc3HM2bGstXUv8CbMor5uyakxRX5F
U90xg2FHnXMvYLDUtfQU6u1hCqo7W1Qb3iDH2rKuoq64EmG3n3JcY7QaZURt0VRtIX3ehxXCu378
0QOeEr7xpFpok6vAq7RlhFabuJOwQZDr0StuYAZQDs392MB6kuzHPCVUmPQ+0acX5BJDPzM3tdw6
i4jK7CGSJNP1BMgSX0j6iSU+2sZA3deJ+REF0Aipwd6HNAZmMg4twrCQaANciawrQo2PEy5su9Eu
RJy5TUSRuSwBsgxu7d+oADXHMTtkkX4YAx38U385+xJCrUV3JaFWyabhMRl6zYXvdS2qfh2HaoKh
k2+RAbU1ibWei/DCTnWPZa5TS4mrhRVpwYxpFR7IoJMoy6JawLPV7/qcQIrW2AzS7ah+qerbqY4Q
nckPlabvfKNzUiRG5tJN8ct93X1UfB7ogCV5gmgTaVqVo3jsQx2i674FSoJQzr5JSQENpPCiH9Rj
V6efRvO7GVrXcxb/kDRocjHacl8tviRpcSepZKMqsTPASPAS317p3FxdrAsJDWb1YC4EGIUPv85K
hMiYDm602thOjbGxK/tmAU/omEe1LkZ/bm8QGNwoMxMNmri9mgYbObAOpUCiXDc3ajUdG3XYpUnz
wWS4BcYsg1ibr8pZu4XPQMDnAviCM7Wt4pjQ7uwpncz7YYwJtzD5CL4N+C3jhR3LEWYLu74ocvlj
a6c08APsg3Zr2hTr+CjLW1gyJbcqhp0tWQu/Hhi5lsv0PQaUzLVUgMnql0DPutnAoijcWk5rPDJ2
7xSmDyWCMrpeIAe09Etr6i4VIuLinPuXtTAp2d7z+vMlGbFsKnYSyNaSwntZ4pVhYQIYhYh0ZM27
xTECWXOHKnODHAU7T47fUk7MXWTQHltlKq8mXT+EA4FQhrhV5uihGLQPTRO41YhrRLZgj0XZkxmQ
hpW0KTHCkRuXxrXuDq1+TNhANYvCQ0ToN+gyrkTefG1xCQG8epCxYkdQuOoyvYqjdj/FoHGU6SJG
dePrBtFbAx68hddVF9s+FM/LG6uud+1IRKtN6rXdXfqLOGapSrV9sdUSljSdj5Y5s3aq+TGImTYh
w2VhHoBdo/fRduiHJXfu43tjbjcpu+RV4MpBvC+4zqsqEscwny8kpCa5uCNlYqVM1n6Iusu4Fhin
Sye2u89SGt33lr6P1AG/k7lJwvBoss4ry+4xr8QzKKTNFLaKt6bYZA0OUkkbsduYZbdJi+arORel
pwXk0smxo5kGxKyc22LsCpWHRC953fC0oFR2mviLGX8kb+CqMzC2WQ3zner1hoSvQGLN06/xrnky
AsSu0bc2z6RhjVinmmgdlBMT0nDIhHRjR029MmrzkEnpWkdO1obFXfkogvihAMXQhPgA9WKrBEgx
+UHtIc94+h8VpIMLnyUGBpVp03UZI/ZehEh0H9QCSEkSiQ8UtT6mar6tSPSy8SRb4/w0iZ3RcXo+
K94FiiXNOCvs2CEkF3h0ceHXMiOrdUvjo23dFVrrNljke/lLm1PDoNqhKUgjq3YzDaWHT2ovkQe2
9G07Wd816mPetI5SfbH14knTLGgh5Z02lk+RVGzlgRisKPc8jcc9xPeyVmvuk56SiJSam45bsFxh
OexIrUbnpRgb1h0HrSu2cSUR4+G7BeYmE5L34kGNWCkatY6iMr4PqMDgRmfcX0WAeClHrEiTWk21
jk8D+zR3KNCyp+Vrfc4P42RsEguBJqmb32EtHo0gv1F1eyW0/hp0zsao8ydBmnnOE4qdWO/ETtFG
lyIsL0seVn2+jBsET2ThGqs0hUbTIngkAjf8FhoFonjtw9AFF8s0pgb9ftYsco6NW82Hjq3qB6hU
OPXCz4MkfSk6nf11BvORqSFMBbWF0aXWurJD01rJ8XArzaGXP7LiXs9NjlkYuvZI/qLyjbYJXG3l
LphJkLbG6zhob7XYwDzKI1ilh8K85D58tnjGq1x8WPIopVB3Ii6m2g7rpqr3efu1npUtLwem/m4d
ibVe/Egi+ToBFdfE3GaygiRcIPKWfkO/bsaHIs53mAuOkwwCp6mI1b4IEK82bfYIAlv1u51ehBt1
ZBNfWlt9jr6AwXX9AfxxEEpczMIHOt2uuoHZrF1XQ8riNUDVItoM0HwNfp0Yb7csAUmHZhxurDzA
XGXLWyhSTK9J/bmxoh+J8Y2wvhTDj/nAQgkPaYpg25oy+pgmfMzbruBNZ3TWpY+4Yd1389cGBXCC
W2Yxrns+fTuUqpHsCNTGWYJhqgjdsCRNTmmztaWMPAS1+BhM0ue80r7ghajRiysSUeTZcezIm5A/
WOq8NPw+RSZ/iFscrpNGAHIdhHu1TBonlGp04jPMeYl3TCAYQnHSuGHNjNtN/bfAVtCb117Sze12
IDv8/X3M6/If62hq58ReorUCgaahhHq9E7PTKNaCuqlR8Cffs7zdqIHuiTa4EKNxpvS7bOpe7cE5
lLWAsNnyW0iuTmpIPtRwKSF1x2nqL7wCQH8bjl2Uu4ikrOCsRlH748yoZSJT0QS1hWXXf1IKbDJT
g/fLKgbYrbHKO7Gxsm/sCDY8Ik7eFZ+USH8g4vpy0LNDURe7OoKEN4pNYRLCBNwdYzp03DtZzRwp
zTZWOG7DHp8KRNUhmLZGKrtmO9zp/bSdapjTivqgF9G6l3D/Rz1gpig/Zqn/aE7FLi3I8h7P8eLe
PEXScg1UKwq1l5ObV0Z1a5YKg7oYxYoJrGh22kTKYX5ulLyu3TJKlmv54kDLB3mxX7e0QBoGgwOZ
Y+YMRgPgKnPeH4h/bOg4hK5zmyjfLv+dbGj9fiqSiMRuJ2T5gjnhCogCoPkAHw01EGX+mGkfFhrg
+0d9Xbp9PjHaR/iJFwIMXbKTQkRojtZctn3lLDfeakilLPBNwo5qQA7EaB8C/0yN5Y179uqIJ8MS
pRNy3WConLTSr6ZR3ccIp6BbkMN4rs94ItP919lR7qLEtrROT2oU4FsKCzAJ4wOy82TOo4MW0lXr
G+zZzGfGQyFD4Cyw7eCxGnLrsotIlao8xRo/9B/KwPAkoiQmfFFINLxAjd160Dbv34E3hhadNeaE
Bf26aGdeDy3TbpRoSHhM7e5REi2m4XMSuT/mHQht6pLdQpkAwhCVxFeDt5PrGg9dwRWP5hv8VKtJ
sW5j7X6gv3L3/sm8eSjqWktpAoX0M4L4xXMiBQoN5KqrnDHdFKi7kIEnygNmfyJzxu37x1oe7lfT
6XJav491qrmizgqYY2grx4rB4Igl7nPa9vE5VdNbh0HWh9gYYRzMuZNZexK+Ca1QrpwoaNd8wE2D
DUxHl/v+2bwxDKjPkhRGBRkI06n0N5HDMF04Pk6P/6qo2BrOifv+IZ6LvCdXjIY7KiOLBqRN3ej1
QFD6KVeZ+CuHHNHPNf4VSY+AxF1aZHxKUrpNQghgWrJB3I+JfbiJ/fJTOChn+rl/8zEMQX/QZFT+
0R60uyIgtaii5BOSSpVuZpzuvX+U7Okoa+3njHdRN8n7OP1WqO0FLKGLbjz3ULwx8b16O55MfKpk
mK3aZjx2oXI/T9rVgAlp8SbaP7ptDxDo/Wv/1u0lx5oxSaKnqZ1e+sLQg77AMeCo7TcxPuLq+gfj
5+UBTqY6XalljRiI5wOUzaEzzj0Hz/rP09Hz4ginLTeajha1U44A7PmiL1LyiQPiqKSyprBQHIxg
vg+04DJMIIf5o+Ia5kGQRltJXypfvxK5iFe1PN0DPf4IWaomE21sPra6fK2EyjYxvSWs7P2LTnjk
n3MEWhaa3oLJD6H7ycOrlkgNJajvDl73lVITh1yU82FI2o7caPDyadPCkRBUoxS2abL2QSoK05UG
bIEma2AlXVhTGyT0BwMjbK7qVz4ZjXlnb7Twtk3627opDiKKv85GEa2MAXtcaF7WpAQBC7wj0cKd
sMQuq6bSHm4UXb1uNO0qIDZHouVdYfyWCKeew4JVFUCYVL5tYQKHgqw6u6C0kX8ahX5lN9IBY8C+
rSkUVuuUBTuhKp4/gKrG88ruz6t5jHTYFhBpnOXX6ePsqoGJlHB88BXzSpdsb7LlG10rDr0q3y/P
2sxHaxP9Kszty0yYl+TRXNaV/oDl+SFjvYanKVxVybSFoyzMA/yz6yYJSQTJdygIwdTGG/qPx06o
m0rJNkJSrtuCgdDITmWWB8bjrU+UVSzCdQRmTDfZyRT1pzST763c9lBue4oeX7aYImW+X8vfNJI1
9D7ximWv2x7HSVt1SbMGV79YJN3KrD/jcnUhR+DJLnYz4eEiGbdtNt20UraxdSKQ8k99Oh5jX7uS
Bv/jJCJwQxA8Rv+jyf52lfXUjzuDLm6YD5+tzIJ7B0kjEGT85hiGsFtLN2pGPUmHEF5KoA7nEKdW
GLeQV5rvWk0ba7Fl8CgAGGmKqyS2DhTJvs1W+djCgM2T4jLFg6xKZPGJ6MNgtJ/kZinE80vbgs9W
enmZXTSUnVr6Zfi65VUiEZvWTuFXuwu8Rv80Da0zdIaDZGGkGIIs1miSfdgV/TbrAs2dhgdDq75b
yXQsFp/A84Pzq8X6qxF2pgH8dtf2ZdP2v/7v2r9/10lePs3/bw3gZRP19x3gi2KgAdy+agAv/+Jn
B1hYfy3aGp12FNJsXV0yZYfvTfs//4cw/tJZYaNVsNAvAcNnGvrVAdbkv4jtBgfPNEUuCNu13x1g
6y8dbwuYV0VF4MA7+T/qAD9r3V7O30srGXOgpWNZY8N0SprMShoEVauWjl6xM6/KfNwrU7OZgyjd
aqM/7Iei1uD3GcqwDxsgS1qbFit/JlTsorECT/bjYJsTpbYP/Knf82rv97+/rLqF6Kixho+zAWha
aIhuny4//fNr2qpeij/Rk3S+kc8V7rwaEtweOdZO6j4mPWU5DO29RsyQOdnKbT6CXs5hG1hGHIEw
Efd2FQ7rZNYxcCeBK4x8dCLLDqFaZMQ16KVwSa4AJVfFpEvU5bhWyL/WcyXZw50iXOJeznzbTcAG
elBh3FGy7idmMwdaxjfDHwKiNueagjfCNkvPs6OetZdy32zrwE6Pzx8st62HMTDlp66iolfL+544
EWqdEJkgJCgkn6UGpk/yr9saIWVDhXQI5PZmpNKxpiZwScuu26pBcwyzqtgFbC2oaFIYUWQ/B4Nw
G4yJdC8pwiPQ+1Ihkuchm/P+KqkALMijQ++uP+jtjKtbGoFyDap509LmHcPO97Ji3GH+R58SC1o7
tZ6tgqROvbTzxaGtNCdjEbI38uEGABryzsbqUVtN1iq05+a6CHdxVsIAb5ULiGSxB/ECK2I3TFdq
GpuOmaSwnnDiH2fe9ZjtgURGmy6u7orWs5s6OZgE1E2pxgQlDSuQVdAOGqbUKCKkckVPY97qExUj
O2P+k7rbKfvaBRWXRak0SAP6vFETfO/jYIWX1lyvQAU95eR+b9OefKdhoFVkJjbOCixR7cIplKjQ
xDYhlMAax1Z+MOHkt2i5sGB2GCT01FFH2naBn34I48UbgS63SrViDYzkUMY0HquqJ+MIKAUCDay7
pvpxnnTM5nWx6npBNTglUjUJoWsZc/MU4J9shjZeFXM7b7RIGAyw7CEpyeka9FIigXA5E2No3T6w
ljpa07myv0/skeUGMa6rtuJfK6nMJhNspogpMop+3iYjhMRKkzeKoBZO4ehaCkKvzWrQmrr+OM2M
UTFrPqF79YUW6SrWI5y3AB30TTTa9rovyD/MiXYBgELpVcZ3t7FL65DXIoNjKTf8hA6LhxfXPtXF
Jb2QzJNiwkwtJdz4S2lQm5TRY3RJ3mxAgBpLuIIBtbuHwC4P0Wze08QwbvRWsXfkEVhrohOv89Yu
jn4tFDdO296r8MeDBqoJOJhm2avN4Htv0L8EHrsnRKp3DKWcV1QR9bS1D8//KyvbFWYzX1nKbHpR
2VHrzoxtT1zY3eCXGzSMsaebuXqRmvkD4nvb64CGBnVUwj0iqn2nx8bXKvZbACELo7WXeoaRCUfT
hlfD9p8VaqHOW3Iq43kzy1AJGgvLaEfxSlfCyEvSr5EyyU5siJHnaWpXaVvfg1Ox6KxDgOzJKFs/
j4M2DqgAt+Abk3Zy217rHKWLlq7aZ/rXlESVIfUWVhla5BryYyUO/VJrFSRSwMDh46gVDjs5lW/8
QrYuS8u8LdWiuDDhh65D/5mbIComKl9Sg03dBD2d19qAwmPlrshjInb0xBVklIeIz9q2OkoBvY08
1jrYLVa8DmQzWjfEF278klYE5XY6ccLyBjKmsSLXysosdHkT6fb3qajufG75Mfg/7J1HctzYmu/3
0nMo4M2gJ0AiPZMuSZGaIEiKgvceW+plvI2930lV3SuxqovREW/yIjriXpZEkYkD4JjP/A2NLJWU
8RTGqA1LgfpDi5fxVovr6bbJinjHoTbQeeN7TpF+L5GL2DNNnA2sqogWsT3cjknW7yqzeLZkNAho
U7f7jErnysrQuqxrBAX6gvgG6UlzrxaotFuShVZB03X7UUl/+zJl3TYOmjvL7JEpTVXgg8rS+F2l
VDfcyrqGIIOBSXXKgqE6LQsSW3h2jMwhEo7G1JIV9vLbDHzWcbBixO6SyHI7tdcBRijMQiPyRqSN
15VuG896wPnRDeyqYSRv2zET/mOosc32W42Q7m0/pvltm9k1CIgp3xiVpRyUOrlvxT/WllOvKgcX
jKkoVq3aG9/Q+BmgwrxotYxzc6cMGH0MDxg8pldIEuqrZEGQd6pV6ValQ3aX2vCzwsCh9aai7pUV
xtekb6+WpU++95r6YmAv/JBOk7SOQ3zDs3qJPasx5dslavDklHtnV5jYe3YaiG9JHogtF2RVwLr6
THamTkc3merSviyv236MTtwFGkZKjaLu0j1VzXiK1Pwa1T0UZMuBFNxIpmupVfVd2crdRlJm84hZ
00O50LyZdTl9p1Sv2aifTYOot0IRvNPCycK1Ti12o4XNkNVxdbBxPS1ea0PCa3DWWOrOClH6KQy1
uJZD7DY7HMBMqUnP/GIFx8C4bVhSTl43xwQADyAdfWmOZmoLdSrcuS5/nWV2jyxMUPQy8/bIlALE
cfnj5Qto0X6HbvgmkJE6JaKqVgu2xeqa+Ks9BqOOipqe234edd0xWdTuGGrDe6kFNDnFt/IM9fy0
0kxyUeMQLhq1OL1a+uPA+DoXDa45iLOjLgcoucZYi1a23R/VoQZTJF++6sWUbFN9unWgcfu4WE1o
hGjxEZxWaM3BtyYLTg4K42pRps9SZZleNsXdIar7inpyiSQPM8xLiiW5SgZSRLBX7pRI5mNQsI1F
MTKJVk4dMh26THiQDFdD295UvPm8QYislpb0lOrRvmpU0Zw9yjzAY2e07Qr5zNnrhj44yC1qvV2y
9IisTtTvM3D0S1XeyIHOgVooyiGfhtVsdqdgHK3biZYSGmgSy/smVgCTRJmBXNgYLn4Mm/KGaAVx
p0AxP6kRXYp3vwerJtEqLArCVQsa94fEXUaTW1syhlkJLfHehAMv5bfdoo2cW+WxYQGt49zYsxNS
lFfTYVuFcGNw15nxDAle2BTeSqmf6C12W5h8IYJ0QhbTmvZcddzqQ/UURe03aS5kuvt5il430iJZ
l+9BlrF6TOmq6pZw09G+C4DaojUjDRD/MQyUHU8umxtinnAFHFjxFguB+A6AOzqRn5R1aAF8KGEg
IIOaAjG7BkLd0USC8GvrARk/I4wBGq1wKeyOA5EeIjGmjF4iYntVwGlqxCMFSclGzikotqNZ5itd
pX8e1KznPJNE+5eKLHaZ18gYYyg6Klspl0EdmSjK0p3xpCYJNlJWjzcxJtWL3vebJNa+jWWib0NR
lE6V8uUSwRgaEVGhNelammxQz/AId5QrHF+1kx8EYtZpCOxHWe6Bdi0oRZpw8oDVIQSnrkNgapth
UIx9qGXXKqZQzzjnbYvIOfdtn7h23BcnpY6+WgOdFtrgAEbgWV/Pcr8xByU+VDYGrTWWMlhl6fFN
67x04eQHUWe+6mFxa0tWtQ3SlqmOsjzKmLaX0zpeK2Np+xXPqMgXt1AgAxfk01AkW+KL5IiaEuRO
Wupbba5Md2gVV50X4C5UewCL4MMpd74JDAqcO5UMq9nYKHmtnbTPvCIKkEMzgUhI2itYT6w4BnSH
m5xOioLMzwQgi60DLF6pZ9dkLqYXOb2ndnKyj4XzGhnJPlEfisasdnB5kYda6vt6ToxNmfeBb5bo
ZY4NeM65RKI1GOqbpHTmlfBoxM0VHqKB9lzbx/Oqq+YWCd0sBMSr4hFnTV9rqXqtUiorOeUWSa2e
GoM9KdTpX5mGfs6k5EEPGPOYSa8ShRpnojFrRXeRWZdeaGkgsEKqZONknwqDyk9O44au3rM1W/q5
wKu510L1EGbPo5zd5pK6siiK7JSBqDe15Pt0fs+lwASg1qSPc5J/wle/OBP8vkfYVN6EkSlF1b+S
uzJQ8dowAoWYcfN0qWezEVvRjaJZq1mPzirmsl4e2iiWB0wHooShWzaxvZAtlI19MIblEesL8GuW
fmf0U7Auc+MOy8MQvBXOuYKnTCKQTrugz3bqUiGIh/N3pIXnbFaB2XCioFyeugg2zvs5LB7VMn92
JuMl64gCnQFwlDK6KOZNLnI9x26GtEwD/4DSbO2OFQExxJRVWzsWUZL8XVB33ESVUBIzPV3rpnVu
Fw3HzBgibq+ttVTTEYZUwTA0f7DI/rfgc56r9//8j7eyL7pmvkPFtfwNv29QJv/v6z1eNFfN+6/l
HvHzP6s9mv6FlpoCjwphGJRUhCHdz2qPpn5R6a4oiEXwX4IditJ/VnuML3T4KATxz9C8LyWiP/D+
fB6bocJmciECqPSZ/mQi/Favg5nwx99/BbIrykX65JfVAdfWtIXbJZ7CtK+tj3y2IY5kCvTJ4uFx
bTZnQACD0GR2wFoCzFZlPzDHhyJIrmNcc6KqIa2N2YSdAF2ALkqeplZ9Klj/HqIorSv30kkt09dg
TF7pYCED2mlHKQFTZLxaxHCYsZ+w31k3BQBIGc/mJLzF13JrJ93NKEExWHRiUquyWhwOWgwmfLsm
DVbZjj1LbeyVwT6Ea5TiRW2P32YpH7DbnJLiZjRBGy4IVXuU3j1pYjMGbtuu9IhflbPRRhGQDU0t
uIiZp0hOtmf6DIPXhZDLMlmV3a5xzvmEcjovDORiQxhr+0mDTcZl+4tSeOP18JwMwdmsQcaRYdrc
p9rxkYE8sykqVuInQbDRI77FW2zdKhxuY7uBBKTGPCMdHyCgsneXoc2jzhMLqMQgD74VH0XU1WKD
AdAyYsOwwUKT8MeUI3ScJOCqY6LwI7EaimycCeLGkpynMIQSZ6HqgKFqqJtY48HM0LAvLf1ebtX9
ZASxl7H/BXJTeQa+xqtWKitXB3ZIkHJNiY2Ku8qVDSV8NyaoAJfx280IjpckP5bi18tzQdELhCUd
j9Fm5PnQ3Y4qyvgBr6yehs6XkfKc8Ap3lSdjjMGeRu247a0nYnjUG3SUXAXClOJHIqcTiKfBq9ZD
LdoEPTKkA88cXQgqdIWPUt+up7LjTxUpswmKEKx09rPGwhNBjpLetN6H/tBUCAYb2QLT6mTVqoKm
BW9CrhmgZdORT83mSY46UqiQM1ZVx3WqpY0LD/08g/hxpwGJZFGEG7Jm1+AWtWlRrHCNubzLRAyg
dil1s+JuyTVCSsZeWVR88LH7FpKqg5BEc6UuYFyMjYacfzS5Earwl7ksO9ZJxp+UYDvC4lfM3hrq
mZkTNQxz8970/IZknmx5l+lQByZUhgWa2i2VTPu5CFBrP4RTtk10ykKTarAKkGwFM6sA6JYODbYN
fuoYt5a+3BaoloOkblEMBCYlkySuFvHqTRzl3Nr4RnSLjq5Cd015HBFDzutuJdZqDcAiN7UbCSlz
8XcQWCI+WY4K8V00M8GWhJcQ5NK57OJXeNICcnmgUrsrkuDc5tiup8s9yLX9BBANKe6EGAi7St2m
T6wQHuBSBWIaG0UyoBLtTkooccANZRGbSLBDFuUlpNzqZlL6Ki/muZj5zUl22a6BBWf94PddA0lC
GCaYCkUnhgPc+NQv59aCjBGlDoacYuV2xkZw85CyZ61zokOrwYjEOeP0Ktb+3cQbYDcwV/XEN8KC
3QQWjEaJeTqZLVKwTtuL0xcLAIdA1VA7v66zH7IKySPPp2vFnFoSM1Zeq3UP+dCfqd0mHiJu73kX
3SmaAazOYafMY/KpVmfOFp0/qs9dyDIm0n5VIhpLloaXqzXWhwjtXyGbE1PIcOVQfpcM6ykXt1/h
J+Qlc7Kt+/6dBN5BfDT8WoTF1WV37IGiXCYPnLLWbRuWinh3ZYhorZB0zFIsk4fYuRtixJi7WPo6
KsaToWVo0LW1tp8bwnmbra0wMISzdIWcXNJJ5vPHqYw3rdOpGwenC18J269ar0UraRaiikb4bIY9
5WoOND8Hg2gZy3RKm+CotU9lbSMUXEvBTjOcPSmJdkBvWkx3u8PLx2xS0GKOhKdMdZMV6LPH0pyv
JpN6j8oGt/BYL7saq4oHPLtxoWrAAM8xrQ9UYqbGi+T60FjRaxjiBl3aPIOpOU+D+RXgWTRxOy06
IwDPN32mUrWuwwccTUR9HeSCyj8nsXmaKZxUoJ57Cyh9T5ldvM4qXKrNUIYgtfF7anN7LRP7qRHs
Y3EsLAVvra4mmyVOjpwJ+fUsef25qYtFnbqyDOj6cnxiyMu4xK7InoLezuOk6yexGdgTo64nRnYZ
uop5T1JhRg4GnXIv1ZAm5M3LEkVNaXhbZnyqFLsSrGdXqANOGvXmSLPZIfsOo4r0vrbMNdpPvqQx
3WWbcbQM1nZYs/Hgtqr1ovWxPyZMpVlsBfQCOo4Dt9acs1bYZy0owTcn5WmEfOT2SvSqlHMMcLXk
nEhexY/AbXi9LC1c7r+agksaR9eyfCN+OGm5rC6OuWLAkzg0ztqIEYASU1/UmI1ahs+MUfMtU5zo
C6EpgNF3sgFm0mCdL5/bgy6FnJrdk77JpXyniK1bUfkl0IJweOABDCnuGXVioDJloKdvmCdzVN7q
ufInlR8Ww6Q46uKFd5PygospRzvefL7kWDlblEPdsmnn8yyVUBBQSeP2l8o+0W07KzABTKU9tlGD
sDSfdhlUEXJnNScSQZ0XKP29uN2pg244iOKpaC1ZA5m0mXhtEj+YA7eX2RxolwE16DAbwPJp76Ir
TqJ3ucex5EZt4LoBcvu2g4NPmHEmRIu6UqT5q5KKWxFfOgT4wdfdmxhTCYmat7Khh6OjMxTaL1GA
iEMdoozdgT4Qt5uz/W04+Y55swp79aWbKscrLNEUV+RzldAVmcXUUAb1YbSil0xjo7RQVEJpWt1r
Fh7zU+5fXpN4IJKNYrsaDSd5ZgbLktxSy2DeUoHFlChzW5YfcQichtGEsR18XwoeS+yQA+UmYPFY
u82n8knP+W1Al8RBSXYVmSMVKF5e36ConQXhqmoYxeVZZ+huYSJVXd4jjmnEERRGyyXMvHzgKKpt
IpLY7A6XsSyLCK1kbMVkNhLeUKAzFnGGXcZRxXnnRjIiODY3eFkSA0q4i9PshkbZGoUe+p0mHlCF
JYKp/fy5KeM7l47MLJwzcrs8zkg/EGny2RK+bXJZX9lxcOhDeHONTpYfqm5ZMbo04kcut3a543zm
XFuMYR8XssJi43P1OPxuLcPVZXFrYmLX8uSW0/i9ylnurUkQmvwwxfudDBRpLLFgfv5pxlNe7eVt
jgKCZ0zUVKrwip33+vJZqbhWKxUt5CceZt22j3rkbC/3QTn57ATd9eUwj63grDQ9zmGEJ/UIREWs
glYaHc+optXY6TS7DN5iI/amiiDIhxB6ltLyHiWzY9BLPy4X1FvnCHX5ZrksUbOn2kgdPKrL13nC
nisOA6C116nsvKdN/6SlZBH2oNG0ShcYIgw2h1u8Mpo3KDSI1Yvd4TLrQ1XdDpm9HksexZAvkitX
7uUXCJh5gEmP14nxqum0BS8Dufzg5aFb4hFVkaH5WX8q9dq9nPzMTyK3uXoKVWPTp9WCwHU9UZml
fJWmG9Mawo0pAimHvUSP2BnB3L9o4Vdb5ptiDxXbXlVJB1mP75K64PSds9ek55TWowKChAqXsCTQ
hGh7paLGZWIUFDgaXTyQ9G7qMIscJ0HyNu6kLarxxwXIzCHGqb6rcn1nNItnNOBMtGHJV22+NPtI
B5Yo425m44N6WbWBk5F6YLMUOpOfVjmedTOs7EClvanOp84O2Y0XMUNFL/GSltF/pLmX/1xYicOs
CEfkmUv6OQiPlyuais7Pt6BUwzns87VYzq3Ig1BEKgjMx21Y9bvYqO2VOtCGDPO7yz9f1usSFPdU
G26QM2p2VbnDChH4U2VhZEc0xhYZSfZeaQ7ij4s4BS7FwNJEcXt4DWp2u1nkd/mAhTw7l5JkCNF0
2yEHyzgb3mUu20jmZ5gjgnTZGnHwXYmYmPoUEnjyG6iPishPnC6zOGGnkqs4DJv5ssLMN+BxXNbw
ZTfobFTAmzJ80AsZiIIqgVdMOh/vqcTLjNHyIgM5/bYMr7CfszfktPBEaPW7YzJeByXJQl0Dbir1
JMJtpLFxYDNXsYoaippTKl7Y9acweKmSjj1pTBQA2Oq+hv20wozyx+LY+w4MWzwy62OVL01/E0uD
s/oz0BW3ZDXLQ1Bk2ErAaFolgdgSeoUr8TKkn3FxNHMaXd5mk3LG9HNxyCb8DyIy9B67u4hWDjla
k/G+xRZukVQYXYkHNn9IjPhV/PdSqBOcr5pSV1Yyk4MZ7qBinnvFPpnwpS7TO4qIiSXDmxp8nlrz
ytKDh8tSCXqWxmCnj0gY7+Ykeg1E0CE+2SFzFS9GF4FQJAL7tCDVYGkRWrd4TNEPy4strkz0W0P9
5l+LLGsfy6mAgyKgXOGVCAkuxUUzNQ8aQ5WQyUI4nmh/VNlLVMwbYphXbqeHZPnE/JesVA2gerFk
SVlwPYxglPKXSlW+IybQsWrlA1IMnRer1t2YzjeXA1z8CGadBBqjke6TgJxDVDXGCgvQ0bm1WumM
SvFrT+ogdoK6InfXQqB7RWa7y/Q1jtrLNS83+PNXKZd0cY2RgaoJXl1hqicxKnUqaRFH+hrTqNCL
RG5FfVoUUPADN5LTQMNUpMTiZzmTl/Vgg2fRiOAagSEo0Cp1bUYVJRUJuogzROA5PRtL/+3y+QEb
IJh1yqfeNNSxS3OV6O+ST0Tqdo6h9cq43a2laLrWafg0w9dSzNdoZFdrapsoWdl289Ls1DHGWU9X
/YjVbGaMm4rRsYykY1nuOwF0aDTcGhKSVVqdbH6WKT8Y9TXwIDIvnvSSavgQqePdIuINkdoSsdoq
EWzrjP7MqXhJgFtgI5Rubi9xstmyqWcQFX2TiDOWtLchPlaVqL47vEbxf4wcgVwUDWXnS/ZbI6Ai
hYGXOCwYSWFdaZKJgQalijBESiYWa2hOZypAyXwwiukaaICMc01Yb2eZRxnp6V5M3Jyku6ju6o5o
OuHJ4mF2sib4FD3voNGaO3vqkPAzTyJxy00Re9JG8y7JvSiK1E7sc3vfF8i068vEvxROLqnbLwXF
vynUfYAhi6o1kQEEBQEOo2QocMO/AObHOFL0KXIMNjPlatD1H6oNSBL0gP6WwlEAVfYTBP6/ld5P
Kr2U6H55M0Jl5jdxl13bvPyf/8p+rfVefuOPYq/xBSUWwPmGaMMBoacd+UexV6fYK+zAkeuWYeaL
MvCfxV7tC4QB2peakBL5N6zP+aJTNFYdxTERYOBT/yeFXlW0/z6UeaEMoVmCbRWaUh9JZWWgRzId
v8XrVrOve9MKvsrV7PffWsyzvWd8fu6pAefnbBtdqVvtnD3YJ2v1y6P6m0n8gfUhSs2/jUGgsH+Z
xPpQ2hnW6ItXrWhlXBEdrOZP+qBiHfzTbX7ogg6m09UpOndeKl/rxUsXx59cQLyo366AxAbix9SN
VFREYa58IEdERpJbVZ4SVqxGb1iPe+262ilbjEA2hOY+braevF78xC8855Pn9/HmPl5aDO2X5xfH
xTwFqOd7nL7k19/bz2QQlQ9NZFhlQiufXQagqY4W94d2ukE0FaYyE2HeJzu8fjbBDXTdzbxuPLj1
G9xw/MT750nxkebxl2uKu/7lrjQrp4kP6soDs+lOq9CXvM59093nyrNWwSdXE7Dbv74+IP4KjBIL
GO3HCZKg0J5J0uytanf2vvV+7V7xPxp3nuonq9fBQ8XAq7aLT6F4M7g4xbqN+7Jv3Mr70R/wCPV7
9/GfH8HfPnXaPLoJvYuuyAeOiS4lVpDYzuwt2I2DRFqVRbZK8rt/vsrf3/m/r/Jh4uppnBZjFFC8
amxPa4HhHcDZebDY//k6f+koXSaRaZu2asmwiD6K4DdOJMeoudBUdUv/0d486R5WRe6wxRLLz73B
velX467zsv397Wez6e8f5Z/XVuQP7EhCI2wbLR6lSl5Hbyg8OPnLP9/fB2VG6+eE/df9obX6+4Ql
6yooUnN/2IVvxEaqbbHvXA1+fQ69efvJ1cSIf93Rfn+aqGv+frW2qwqr7pmw9iZ23zF62lBFd9tt
9cnm8revTdPpe3BMoJHviPnzyzrETxgGfs+j6/2nYRetduUGAd4NwEsWgMo1sUtjPeLi5OGn7X6y
MP9ub0N7DKKeAsBd+ajAKrdGP8J9nCGWPSrtyyJ9MvvFMf77c3SQTcORgZarDWTo4yIL5mRM8KGb
eGvTath135EraUidn6RHaa/qR2ljuwhBeeBQPnmFHxlRossLaReEks2CgIn44RXWiF9KufBE1NzS
XVbfEmy4Wtd5y0/L2uJbqje57s3gB8ItzTWfxtXie5+djJ+O4uPOBxARVDOjwCnCR5/hh/RGZQCf
wccn2XNcxb270/bmU/USvJlP2t7ZGF7k//NkVv8ymT88iQ97fWxJNVgFxtD71c6e3bLw89PoW67D
BrEL3bd+ZQHAl3wQc2vV/f7J5cWD/m0tictrHG26gSERVInfp7go4stKSW8BsbYNGivHYGNvusj/
5rjXUAc8ZW/sk7voLrlTfmCfts4+meR/XWMfBiC2r1/WmNqkSQBQivv3it2wCzbRTbBR1v1jdDb3
1RoPRY8WxpFZgDknKjpkrZ8egX+NYD4M4sNCnzCarY2Ep9Cs7E21s54UOLj+t9k3vTOCLKvGH9p1
a/gUdT+9+F/2ZwfxQ1PD0Be8AXHth6NOtbqhsFX815sJdV4zar87I9qvVo1x5T+/bEsWE/rXt23B
ZgYogXYesTWKxB+uVcFBqCnPNTTc00FfDX0VQZmo4Rj0CFfMlVzeK+1cfqOpaz2Y7UDvfjYVOfZ7
5OSi9QTNtdtnph0ZnlkPSA7iUpE/o8q6mBvo2CzhpkVUrbKW516ZHiVpSkI3X9IQQ7UQ016fYnw5
UZCpGsWbUB/DubLH+rYEyfiMl3otwWhVpmobRktaY2FXD7qbcosH4NyZD5If4K+2aMVV3M/Bwzin
yDtZrXowY9q9rjQuaIxo1Pe+BX3EpB1TZ59XQXKvL4jwILDRKIsrRzZwWLpq6KLktugxqepCO6E1
Qqw/x3CI77p4MF/nKsytVY6Oknql9q32w1qcQjhKhplCm8sxJJBKbU47tm3LO3sY+mGXN0m4bGVL
EOJ66meI2wQzIDlFRTR4jSVolnljk9pYj9YIjGytvs2T3YwBL+o6stYC2+vTY+Vo2X0VK+W3RpOA
b3cFgGVgfNslp8khB1m9l8tyuON3ES+aKmVbSMhjq0WSBy4ojpfJUpG5wZuQDmOJ0o+nOU7buYPT
TXwa2khe1xZW5GLDmn53MHOjKjvWAhjXBO9WL0+lq+FouIJo1yAzZhi8xilNdK6B5ljvKaWV3Q9l
j4zYqD9Q4hg22OZBKeyU4FjJaPl1iZR/HQIwhFEa2D7oovzcDDa95wYNmNwarBDUTBYeiwTEYhpP
Fr1J6EqQF1FMixLhg1h+c2bKPHE1h25n9rchWgUurU6EwKaucrHLuDYDy7yKA5RvsP/Df3kMadjj
Dwa+E6R35DgjnM/xucXz3QvM9Ir2+rOpG/PGUTL60CEKVyhhUCHqcz+3UfAMUUxa6YM+XbezvMmz
Ap6OJnnJwic1qSRDN9WcTgIZL/Xo5tHbwGOzjYoDToUOgmRkuKaLrsd4VwdzfeOEjvkotUGO82TT
PGB0acZ+7QD4S6yu22UOvq2lYjcPQ2C03jwB3OwaquXtjDJfMBrGepbkftXOaQxs1JB3ZTFAfdUL
NKN6FRvYpcr3cC9Kz6Q749ooWzHjShZsDM9oQR3LL5AZ8ymej35gB7XfLJBgyk7lienwqDQ9Y4X1
6nyLnkXlTbkkbfp20q7qoGkB/Di51+UAdUvSSM/KkuU2zZQQureKM67cgcZrU3SSMUzZ9EOs7IPe
xr3RgvZJoypEJWzRXHVqw4C2mRI9BP3Ae6GoPdxP+FrdLnJQHTqz4r0r6AYCIp5PJUpgG6dq21tj
4Z2sbLxQgeHj7gQnQ857t8ZA3W0rNpWhreRN3xmF5cElMNZtrMiHAAj0Q6eVBubqYfdus/QqXN2D
KnVRCTCPQxt3mzBE2CuYUmc71cGAgeVkowNqSU9tWql3Bv/C1JaiU4mCEKI/Zr+sms5sceqU8K1I
DKavXnWUJMc6oQaHCt+J7tywsbMwPZFPFREVyFj/XoR6prh2RRg3yG36xoaGrmbcIKoUKZ2xZkHP
a9WsLbx1m8gB5WRqD/FimmvN7LK1hW/8TayHhCGiOOeEw64Ju+ArnfhTgdgj3X97fJ/kfYgKHfxf
17SXVW6PnmW8y85LucDG1g8ZcP8OI1UNzI8Cy6kq7urhMLclloN02CL7kTR6Ama5zYdrRBu8Jjj1
424OwcYGKdJ855DVkmkQvt6UCRRCgeT7xtCVrTw9RPnJtHdy8COunofyetZe+ja5paF9vZgxnCxB
r0HZaol+LGbu1/h1sxvGgDOPozbh12IA/Im3tE+OQXIcEIlbBpkwtHDn+opJVkhQccwfWb82Alqu
SvU4xA3ok+kmooPk3Dc4nep7BPAySGAlQvobSMkTjEk6Zt1Kl69Awmu6JwVbhWNFbdZLPa46I7kd
jWajMNPgv9Qup2HikcbQVLKy1G9nqbt1UDSqN1F4NmopP7D9KUzxEQXQOtmFbAKrscBuvM7XgK8f
ZvDVOX6jQA7Qkhv7UoACDvZUPw+Jfhb+fu5cxttwmE5VLt1OheEvPaSvxHkaupelhDxlHlDtKwDV
QyDb2bCbemvbjNig3lpIoQbh+2i/R/qLhDTmwpFkh2gFUafWq/d6sq5TsE0C383+BaNTQ6STlnlt
C0guaG2zQympdH6woXpBDvTOATSu3Q2l6rXVFbTSfP5BMepGK+LrbLoOpWprKOQ62lvRd1SmzYW9
rW9o3DL7S0LV8NBnYL3SF5Ixt15ANaqDK+v3Nb3EBTZptGu7O71F9Pu6VXxD3Sz2tmdjI7e2nVcb
Pndq3eby1y77lmrboYImHtGjK16m7i0xI3xHTtHo3KWR6Q/CBwnYD5pse1rZg8vWfoCxj9qkbR8W
jHgt5aVB4R7fRMl6Sw1ofNGTjKyXFb52w2NtfkdVd5tld/Qr6NzHG60qUECj1Qi+QgPHhtW0s9Aj
z2lPV+cSAkAxDL6qv8npTm2HjVAjCMp1MJwUsD7yHWh5CuPvgzhBw8WdE1qYbXM/so5kP4t0AEpX
E330eDwhAn4F9/yZwM+tm2/RgN9zpp6yqv4KJAXBNlvF9TryIBDQB6HvHAI863bBcCjN22ry2wzC
led0ebVPo14Hv5BcmTBiJ+tWjSqvsM2VWd3Zzdken+z2Xo4fQupvqHF2GRw4gEX41nt4F+Ci259i
BCzLp3B5HJttnLxX+VtOE12NgGTMN059U0C3iwvbM2mwRCWYxfZ6mK8zRN9UPblusvF+sTEBCcur
dmoe0qFfN3V05XRNiY6fuc/G5iprQeZ0hn6vOPnampqrac7uqqV9SCvn5ATKgz4tNNwX+yEy5Zui
Gp8MfTiGnXEax34NAsXxMnxDK5co1nSljAYikPrKizvrSS7N6KZsK5DhVXJrodhnRfl+Mu2vXW14
o2L78aKuE4RDk6hYZyGAUA0FqKXuFN9OU3T+7Ouwk77GCPUpvUIk2S3vmaY8hj3oBskxGw+Br+lW
Su1uszSJYXuFTEv50WqSaty3s5KDIwQtZ9JukWhXydJt7ijswrmRaWzrfVTSA59xMeWvsRdnFbo3
qgovzqoy15xVzAtaNdjEjonqoKJVO4fANX4o+8pQ100TfAVXU1NDUdrSTRQzyQ/Ia010b8fwNajs
BbJpsBBAK3E22TdwhJvR680K74dmtkAEpEP+kig1sHnoYQqb7lCO53qGj0G9ojBmyZ/KPI32gJiL
pGbiqRiiKVIKIaEZ7XDCept6gUd/1LnLa63It6UaGRHTerISCUNxDiBwWbjGmZ7c4Q3E5KuVxYuI
zBuioSH3qHcPIH4LI0l/por/r/sv/z+JJgjVlf8eRH+K316al7CnGvdeQL+ed9//8z8uSi0/eyuS
rX5Bd5KqrSyaYFTfKX//bK5ItvUFFW8V9XtZRuUaNti/uiuK8QXZLJD0FO1tUO4qGekfUHpFBmVv
4QZGuQuPFSLh/1GH5ffiAvL7qDHRsCG5YACIIX9INy0g5I4uhH/lytwQka8Gp0HOCvC2FHkwbwDM
AltEmDIHqJ3WN4oyHUdbgoxi25CTxufYoiawGPsygMacl6dZc4BU9fk56Fv3l0d78zMJ/hX3/3sT
4zJWWk46NX6dMi3Fqd/rEKWpVUYCZGs9WuWuzju0RlIOh5taD6/HGmHD5aazpE8ycoW38EtCLq7K
u1MgQeBT4Dg2z/u36keKHO88xkazVp3el5QSGETvldoxHChKp+a+7Xpfbb+hTbmq0r3aX+GEcm/v
TC31nCX2OxpYrmIWn/lDK79Xpf4YFxOKbpvYaD9qag1NazRzz7hMJVjPgMrzUDoBrhvxZqel7i/x
sEOOQqDeP+EmXSbFv2sUPy9NWRA5RWYiXz8U5YyqbJLCnrFvB/1VVR2hJYjZIb7ubWKYGV0cpBVy
f64Ex0soxwcImcWC7D6B3nfG6N2ecXzDLscFEHxrz/X1/yXszJYbx6Et+0WM4Dy8StQsW57kIV8Y
dtoGwXkECX59L+VTd3XEvQ/lyKrIsi0JBA7O2XvtbJqerFk/O+byUf8s3nhVfn+HroJegSRGgVoR
+dKLg66vI6ncmKGho5iOeti9pnXybVYwkmbuHhtPIsmMrtLqCNdJ1z5OsyRpYrUE11B7uyEI0HdB
pvFblAXLyTGDXan9XWO0aGq8K//7UxOusaqhsB9TZKXet9c3CLmpjepw2rdziimy5juY01n73cUS
4xO/3KvLddG3k4OHLgFtlf4rerZ51bRbGtQ3Y0QZrEjRqlfD/xLQafn/32Igr89GjMsqDZjV/jd+
J7MJCisiUWyV/6TzQ5HGlnjq1MkTlDg7o8PGSlG4Qa/DComImLwi7tevfr6po40zHF1zLTBCipW+
Wku85C8+0G60559dtNJvpM4EiHgBweJEg7ku9xYjtTqmgxG5l4iyZ1+U6CcP+bIrMgfpG2bUBc1H
23LMFBu72c7le+LC5hUrE2B6w0l7seSm9IEki7Utn3N5V9jI+S5m+be/NUbWtA/4id20HYx1b2+L
6oBqK+22bXBwg0MSHSn+dXUGW6hNsNI7C/9Mxk1454tNNcW4ldP6YQwPcwZGaWuYjx3y9PQw1hcs
7RAcUKcl3QbzYdKy8WGW2bbm6kZPDl8aeSycnd0dzcYE3H6ir9VG27o9gn3O9Br6LDscysH9zOtp
xF67p4ycj+TJCnaJfJxJuegxc+xaeWHRyQbGyGaOnjowl/PrnD4LeVh4l9TNXpCvBpmQinWeKfQN
ahDuz6tAHq3p0YwgMt/r7uSrLZ0DT6z7bwrK8X/Ll2Q3++8ed1s+NMk4ilyOqP+Oa2aR0vQrwnxr
eqc8egum54gw1XDB+ALixDEQKcO2AJWQ6zuvLOKegknayx00madUG5fFZurYGrFPCtMC76N1kfEO
V7y/ILqeK7zFkAG2FoKV246IGMxClW1hG/F/6FGuQTTso/GBGOj4JurElxDr3tnXM1rlxKUUNTYO
63UufszGXWmQWlHxE7QDklccjnkeJxa05GmnuSaCGiBoFf79FoK+sndl9+IlD4WOTXdP5gFNzsds
+FpIVzDv7epxLp+N4CEqtnO4t4u7PN82YsMtqi1jEL0DMrqxuKQ4n4MZRs3axXJwwyjblb2dnCV2
ogcnwhX8EPb72sOL/bi0V3N4dvWbm1+6BAAOhOvAe3Pk36Gd1zOk7SloNl61HGu/XQ8m122PNId+
53XvM52ThovB/3xs3tBM/+8JBvQbxTdjHCsIKBz+c8ZLVLWph7l+i4n+cy77bhM0doDH3bFWBEp7
p6Rpi6MrDdZfaV5Mtj2MACxis5QbS+sz7ZlHc5jvuA59Bdh0QatPv4lnj3vfGcFKJH8LlZzh5JFW
1ZXt2g/+TlKFm8JdMiYVfbgJnb07KSzFmRa7sbK+jNCIy57uzf/8WimS/nteU1PdZA6cUiGpev8C
if7vaUXG1uxKGcltOBQtBwQ+udGI4DGRRoC3ZUIEPX6XdoEjT5mazxW2HV3Q7RzgdA795qjmrIyX
mq2/8b65w+aQadwvI7Xu4AucoyT4mqeiWwcltySjHcZ1C9NhMPJDKoIHw50CElbmVVEZhyjDehY5
y66RtbWFhrHp83Cr7Q9aTsHOw/K+yav71q8Q09oG3iPCgAlbJsaA+3jbn/37oqDUqlQJMEgYexUB
UQ/Ey9KnEogTrItmMTBYZO46cs/NzBOVD32xtRRKD7NmzzYTkhFEWRIUoPk8yu4+y8cVvWxoUfkm
s/Nk1QCiwPc7b6uWvzLgfEZsmVToxFEi9u0VH+CpXpRxDHyWpuF1SWw5kXHfuXsAJM1XbesxNnrk
jiV6dAYHefpsVhMYENM+hsiG111kFKehtpAESst70XLmdxqN6hTY6NM0cXRmmD15mRHXAH7OhAiv
bVfaD2gN7Qfmk1df+Pm+jdLmXNxu/UFZIcmntwfrgdZobyANACMD0hcf0s7zGNObhn9kE9r6ixs+
0uceH6ZRv46Wc66WCVMWKma6Ocj3ilZEm8YxL8Jp6Z/wdDwGXf/m3HwAszPeD5PTbJu2HkjwbiFv
pAOuhRYee57ll9Q2r7j9ra9E996ZT2hFHMl4dPN9bTnd4Z/s7p8C8t+f5tE2gGtMKdZSWI3+IH9g
aoxbo06g6+eZPhTJSF9t8SSUH8s9Z2GHMrwCNJThNMwBQm9T4ZdYSqf23CbWa8iHQRpKz4FRp58a
eMmdLn3u1WMKw8cjp2gI3XYdRvm6jMprFwXh0e1owjtVV+6qLvpOWhUcMEHUWzb/vrnF6iTms59D
kylbpMlpnxyt/pkibtfldsczznjAm9Oj8HGK8Z85fb2vBW0lSSfZ3hnSq2tqTeOUQq/S1RMNTxUH
tfRpJnXRzpkcxsmeOHiVB8HM4kgo0VQWDQkiQxHdO574+ockEIC46WrOQ8x5iL9fVsv2VkoqdOyy
oPCoEnjyc/LoAmuxbM4B6Y5vfcIUxoSN1UTqdRL0uUPDYfLv0aIygJGE1nkqOD+THANbngx4pNsu
TryLUWMoqUQ/bdIlirZjnRZ4P3+CcCSSLgEwUYFGzmjjjSV3cqdi/J3ToLFA2tqF9atNZe0yNZ7H
8lZWFPAp+xqrWcFiO8ra647FbD/YxSA5o8byZNkO/bGepmcXArGiQSYuc9Bjq2lqTjPbo5I3y6+O
z+lEhtB8LHKFaSMxymcwXVM9DveRYvvJu5RH0i2Z9Un9PbtZfigZ06zYFo61Mk95vVibfIiMtamD
x6Q2XkvksivHUHlMpsFaZRyeVaLqXZKop4YOxcYqb3xLKqEa7648iG5ZUJhHeitGjoxySvepY2fb
IiFrViLpWqUtficgzPMOG9CmG/NsX5eKaCPRvoWekRxDxz2xX1uYVkIeqr5kqFNwbDov2cL2k7Rv
KsctjUckq3/cnFAaO0k+oExA2J/ck1OuR+GWa2MZiX3vnNeknjyK6Tnd8ZTqrQcAZDcNTyiF/B15
yA5PVh2sh6WYdwFf1yLJWxIT2CSnXvcrr6MCzBqCMI2ttwzNsa1UtbUTxEvGKFfNgLetQJAfozMw
yrw4ppnJx2RlWxycjBS4U8RZS1OgQIvREFABEoufMrGeW6dZdm5Phyk1uw5U342nNTK78voT4W5N
bLdaxSaGupWObLS/3c2t4/ffYcYBK4aXSBmIG4IBsPRANQp744C2bU+T8EOrIY9ngqlW3dRTJTOh
kKSRyH/fgebuyNBGTfSMOcevVXqdG5PweegWmyCY3ti2QcSm4PmlYxEdxPACnwSC5Gy+ibjbXV6m
B6mJ8hXzeKUkGdbmfIswAf+6SoamjiHWYAJfxo2o6eQpt9b7qQpOjoN82Q4ghi69h8bfRh8NK2ap
3RXzGhylEbHEnWRbA/gTw8J5nsfpvdDa2+Op3DRTn9ATQ+zNs8DuXx16hyFQVvX9uhysl0SBODJI
/Gq6b08Lxp3B8mj6SYJhnDUBpeIDmsm8HVoXDfQTvNm/C4FEiUfpiHuLG4XBFRL4FW97me6ZDwXr
TBXjpugCbo43tKLIAxWXNXaYvrzLSzs5FdTbZockewyYqzeiT7YBh0Y0JXZcMO1OC2LeEfRjA7at
wD/LLiF1BxW2N5J5Z2ASKnhe1+gtvc1oX8spIiCsdLutg0emEth0mV0kh1Qp/47GbtKbzh0oegci
gOXFwdyPq0k4YGE4f7l4upnwz1ZZL9uxsIIVZhVzh1LtTwc1FkX7FO0daVGj/eDhMZ4zg8tDwdu6
qoVBF9EPLljVgguyUP+kC3nKmGyHRjsf5iJkGEj6x7HMFus2F2USq6z0NITfkXbzM/7o5DR8+9Qg
Z8Opx/O/P1FnZ0tqPPQeo6PUHAJ2/Y1TROZdwpDw6DXJMcK8tlHa15slMp6SJOlOVW2+pPQ0yUro
gvt/X3LK1XsBpHBrWT1d8KKe6bFg+elAV98Nty///vTvS5vpl9k0eeaXV3xcislwrX8xoVnmOutM
f0MAmX2aOrHEURuSd5Ln1nYwKzzzdbA3myQ8IKaSQAM/JtIA7m3Z27GLZTsOyW1iwmKb28CP2M50
VR7TmctvrpbkuCQtrOG2zA+R6wKCAFzZdEG09dKCxMgqSHAWcOTepbcvhdnvwDzW57Ts8H+2Qu2Y
2Wc3huapNhU30gi4oCD86MILvSRZpPZKYJI2Omwhvest+0AbEjNZ9li4Y0cIUxA9V4MwsE+np8zQ
q9ms888x8pN100N/m2lM7bOJ5JiOx1OGU/FS5f2CG6RVH6FoHulgE/tT2Q+1qMLTFBWnUAjh4reY
/phCdY8ixSBgNRMCfZkPWLp7sXKaG9+RYLyamuelYe3yCiqGFmPwVfAe3EE2TDYzWTKAo5aDhJ16
LJlP0hPzvmfCZPdR3S2XoBxDpvBMKeweYy/YnPaUA3qMtMiplgrOb6+Izn3CJdNgbs/EpAK5sVTT
/aKNMze65Rw0bkIqDnb0vFvuS+3iK0vt+TQP+S7orO4x93D3tTg+isn4KgEXkFIrwruy6YM7OD3V
PsucP6PGeRIOkqsli6RpTrxJ7lNH9vZTxbQ0zm5HZD+Olxzr3ss4aNZ4ssASbMcY/YB6Hlvnpa9c
qARFuwkGOiaQHdwtBqtMphVDDRndA4560u0iDhUtMcr+xEcM1WM1duWrE0zzTmZRHkegJpn44Ise
ufXOJnvLbUBVt+arZcJnc9M/ed6Kw9LJvaEvRkibcbas3cB6R95g76Ayn+0iuEKnjgACmJ+9pC42
9dsyV90GxYNhTg/R4ER7DDT3U22JjZOcCLoJ4wXQTlqUh852ttUtudCYJwBSDhTayUStAQ8VGgcz
HTCivkjvemH29BFvt6SeZJVMB9tpmCE1+eVPHkqECxvRLo+99ZBGtFA6yKxUomGwosg+pxlcpwBL
att+MKGosXCSYVIv3opL6tui+oZ2VMs8BwvgOvkII/WYNDcTYFFB6SpBWtXauochF08KI/9YGM2m
V0wlE3f4ndXW661w5apw1w/hl9Ppj8B+FzqH7RQyZ01s+RiZ3DgtEfzAbgDpCW/RyEugdghBddHF
Var3vcNfcazpbA79ftGp2qShOjKYe29Qd/TcMNd2Pr02SD/5+8MDDPhV12jJHjV+UaAyBF975vBB
ycd8tkHPYSqyCClnMnJl8yN7tUa7ZN9mtK/C1ueqao5p5XyZeLMkxnbtCth7fvvIp0nPazbPnsTP
zznEpQLpQWdvSK2dY0OYz2M2gW1snxerpmzIkx8GyfmqmTiCmWVtcqXO/350oEUKTA8S5S2ayyC/
yqpuv1FGeLWZVx9UymdLMQSs7OZ3+Ukdq1jDGuASCx9mospfSm/rlytrMGkss4J7o3j0HfglZXEV
y/yeaffNF9CQwwElWcreGGIV9KinMuNndGauG+Un9e+9a4XXqSrvs8xeR0lytT1vHzbonEMQJ9NM
Lty0vDhW8i7D4u8AGxK7Y7hxPOMnGRJjXSwExmbLX+zyN1PXVze5z5CQ47GrsGM23avj5Y8NZkCm
e+nzVNR469T05ZrVeWwqdUTUczAo/FeZ/E4C+ZhYzkMRyr3TwJEIw0VxafjrwjBYy3wp9gj73uQt
qn2yM9yylfHj2S4Psl+vW+ERxUbDrxJfZp48TUFP69P7yhx+iscl3CjVwW/5RZ7nPH8EyobFinwp
36gea5J31wGzOMK8uI3Tsdgv7fJFenCyHq3nKKrvXHrCESVLUQ4TFsTw1DNfT93yEIb9ZVmeCoMM
ttvPa7S+hCGlGmGHZq6BWUT+3xq1gle/thM8I5SKF0NHAQsm2wbddA4bxQocoqvny4vhuw+eSF+8
gTWzLDC+lsA+ViPxf8K5z4jFrEr3OvY8hs0Ny9ib6amA47gxa/u54vRO8QSSY6heulQ+WjKs1mhg
0N4E9zi1+Z/s4rXxG9QylM02315xp1j1ln9qyN90LKzTY0F5A233tS38v244zGtiMMZ4zC/S6It4
KdqzaROyUJrTpzP48aBF7Kc2LEJzWTHLr9RGanqssnynq473t/+yekrLMGTb0D3+CLMlp91nUMB5
uqO2Hdeep/kcUY6YtRut8joN140zHaMS+7N2vF2EZbwgOZBjrd4uCYwO136aIPasbkZyVaZvYlav
lPO/A+kmcaImXv8gNtM0HaakvM6MfFB1ZNucfzJjSuNC5w9Yp7jlEwxtpjdjIknQgPPO5VACXeiy
z8A0fiyJoEAYNDHMaPTXgrGEIfNdkpH0OVXjZkwpN7MU4aedlmfpWQMOxBwKbt2tojoW84BNPUGJ
ahQMrw30FKg37ydc20xI0oq9S+/YEjeztunTJMxmCswadZ3u8n4IkFa+kuDX7Yp6QS15S7YgrjHr
m4fQqxFH5uKu157FMOXAzZl0woA0Yin8aJu1/Yk7lLs2QXrHiJDuTXsx137mPIaWBq+CKmBn2yG6
tYBhyW1A7knvWJkiZ5d1md203UVr2J5B9aN797Nka6og/TeFsfVzmh0G/KVJ/wmi8RuM3Y70tz+V
K/940MI1BetiPruQB+Hd/gFZ8JxV6jFHF+MG+uyr8NMjKReT/kT1F+xIhtkB6gF024EuXnxKbqco
gIlinXTav6NDuER2Uyxm/TEPkrdq2Xe9fydcFjStWi6rxKgu6feAfKbxMJAaUfM6JvIn62mTkfEL
5gQSRzPQPkzS37Cq33lMV47ffqqF14hl9d1OQZKnGfRS94/fG7/O0Dx40P1WASgzhhzIIQPD2UdN
+1Na28xOj8YS/YFh7q62lexoFPHpOI0sYlz1X2oe7r2SFoXt5FU8K6yzc+02sBTsO6elZ3YbwAjY
ImZCJHKRpggXyje0QnQLbJTjLWJCopztq2j67yworggSjlJ260RJhJ7inHDaBGDd4Qf46Zr+/Zsx
GaQWvwRFv8Suy42Y+9feN6tws5j+p684znK5cG9KsHgGmyav/vQFDZbKdtnypPM1NWnL+06XMxLk
BgbtH9lFMeiGhjRc8zRP5UZ6CxGBBeZe2smk6jJJnDdh4r52khee04C1UTNC9oZUlTf0ZJBJTpJJ
TZg5D3oyga5zQXTlyzAl57kCi5o3YL1E1MEXDMsAx/2h7Ptd3YDeSJH7FWS+rDp0dpZOb/29eas8
tWIDCPdJ+OVqRJWpA16575YD8sLfKawuhT99NGivKl/K9aJbwN8BdQ1tRAqTCRu/QGVi9csz+u67
oUDpFLZMG8LAe8ik/oqaat/Z9YFAc73CP0lH0PAKMGL9HZBOfOj106znb5+bLSePeEp8ppkYxuPW
fS1yAp9drjyx5TLPCLq3vPB1bEl9tUdGFGEEdSKB2akKIw5t60Vw5K+NYvrsR9vfRANZttoGbO11
p9lAGaWSfo+cL922cv6psvTJNYfDbT9RRo5ECIn52q8Me7VUFcFQwO+W9r5tj72t083oRqfJgNVr
1slrImhtYlKIw2B6yROuurCmp/UUOH8EK2CdFvxbbrgRcwVxbGSjHrx+GHjcjzwEYq0U+mG/nV7r
sX8LTGLHi8QQsT1XO2NqarY2xN8LFcimNrp93k0X1ZgPDimhK/KxxFq8NV3FUNFM32ovvAu5fzOj
UM+kub7dPrBE0Szsq3YVSZD53jabrb8ByvmOXkUpqieZ4NvnFkErscm37nwbXYJnhnMIVzX7jKbm
V6tQ7TKTOTIozmPpUMFHC4uW1fiRiL9u3t1NPaqlFqLs1h52w9zXm1bYYGQDn5HHlh7WBBdDPFWg
8NghoYQrVMC5CydmaHJjHSzGCcXUaoRbtVlqemP93B7mIP9VySyRpjll7AHvWpXfsLbfwOeUdUgv
x6RxPdviaOTpS1bXX2aLcqx8xvS/6vz8O0jaoyeyBs408j27iGgcQX2X/rjNI0RMU8GEynV/jF6n
67Bsk3XQ66szZzAFaKyTCQgwKJSPpa++80Epstaj5zahuIkafU3Jt8zrQ0g90k0t7f/AptyMbgI/
pt/MkONuogKQJwTGvxVh2TrvP4H+njPIbOCgvwmvfbCDPEddMq+a8SaBb8dL1wEZzX3ih4L+ZSxG
hKmkBMzZy9g4X6nq1O3tFOs6oA8GyLsYnSsSYyZtQbqbwo5SzngISsc6OsCojP5D9yR+oHTZpgRp
rEcPh23HPHjybKKWFS1tw/kyCMQgSQckVvRpcAGJJyujv0JNEqkjXMvfjMvYoXRIS5rWyci1bK78
lchiC8byQqjY0lirwP5IZOfcDYveToUEkYegt0rEo9m18PlqDoZJzd4aNtoTWSvn3MLv5/jfysIP
b1p/vBtsqzOalzRi2FyUKYo5w+LyPLuU36b/BU/srFLv0+uyifRxGu+mdN4pJq5ZZOHupUhYC7vf
qXSgVTeTYK7oR7Y0T9FkhMuu191DPurncmnoJflyXud5+TcMu90wZL9j11QMN1UXRxI21mDeRQxP
qAsitXEEj76mk2/YmBbIH4J/pHgnRI8xCQzvsBn9NGOPcL+VKx7JjHU9cFGkoIu4pipcRXPFIy9A
JukF4oJrH7UZnJaKHC23sWOplumYYatdAa2lucwiXklCfJU3V6vKMSdGpOp5ypMPn1oFdv78pPvu
e5w5gT13eJuLHUqeP6Q/DCz8JAUlKe66EEZvwvKKHPrJpCAWsdOhuLW4o2/pTDEUhZG4KWHgoMey
dvyy40Om4c0EQVnfhU7fEiMiHr1w4qeUXF0mazNJvinmvwevhhxKkMTV7yyOBMUM0Ga/hID1x8PS
Anj6vSKSGlXe1G7ZujhhC/JsPce9TX3OfcWvPqZ5s1uUc2hEcrfknCp+7Sdx5Q7j3uCp2bBhA6Mv
mf+PAVYNlw95So9uUnz6XfMBSgfVf6DuhxYWtuFeq2h6nFO6O8R6c6+5OrJ5MKGNxJEnuVSYRKLQ
oHhILfHWTcWa9AJ/o8Xy3pozz5JhfY8D/R5gfrxvVi5PU7hbvOZGhtq0COlPed88Jx2cTMY4qzBv
R0AkzdEf++IQ2Gm/06b93BTo5Mu6ghvTPogF5FmQEw3llGfiDdZNPgaMhTmA/J4DHdsQOdduYjI3
lVtzCuRd5mUdxA6k7Ga3pVtBJJjgGLAZbUkb82pqPvZtyWAnrfmUq3UyCJMuOTV/C2rfzovqXAUf
pUzllnn4SeeIKYbos3cS6JLK2Koo/6o0w64SIeiMtoIw+DhgTBQHGOUBX99k7Bk3tkVnAjeQB82z
IAFbQqJLHDPm+lRuGMPt4PgcW7gf2F3efRNnh4iCdwiBZuWsywxHoFn9etZkHbrJ4g5ry+9cZld/
FIADDSdgnYpHOdZZ3C/EyiiFYIJGLYvSNwLSDmghRQvPGB6STSOzfEff4tv1ot/Q2VQeYxC9MLKo
odmvhF5g+4R7bVl31FDFgdORYMqOfHXgKQ/eUtybBqqIxHooW+JCS245qVk+eYSU164TIwDhsVHW
02Qb700yLevRThHYT/Dy7eMiLI+tjjy02bxDMtBvc9E6D13Tdce5Np5AmX9mdnfKvWI6WYu6XVjE
OkhZ+41J/3zMRAiLnJbR0gz2rSkI2YRrSjzKRDDiaXgq5XNgDTRbZ0evYPa4XBbLaUJ1b6H9EcZn
1s0yDtAAo//rqNaTW7HY/6kVyeaLM7940WCuba927myiAQI1g2oIsHeVrpJsKdShpRXFtTt/wvO8
yGxQF0IDYlSYAK5rNPU3xllAQWu5n32b/YqCMyEzOCnkaH8t2fzO+Covm+xhnBkASregU+vBxwX1
9GFVvjqYSGDKwf7USCRCxUgzr6HRJ0Svkh390PMBnt3CeTQzQE4DNdVkqq8wkPfYAEUszLKmIk0+
LWEua3/GVpXr5NSJlmL1y9F1tZemWtaGRqwsaUx4rR1rD+9F9xNl83WYCJKSQXBXJxJKWrixHNQK
JHP0FozL0qNZBfIFfGFd+ggSh2uezc/1XPusH8Tnix88Gzr8CjP73XHaPbptLpFDusAVRg5qYYba
QSA4WgFaPxsdHzOgl4VcmmMyz2RYL9cU2lOjnyKTFuQSys1c9YdlUTvbkC+pmRnML38Dd3gCKtrv
wAcwudTJE0NfleoacY3eu52q920ZPJqA2Vx1w/YZvVqFYrgENNQdSx9yLGVbieNkM3sZnqGw4xp+
y1mxFkSH01IcCV10T8jy5g1bUrNS9qBOTWOzWv79UXbjwmNUX5rMLyjoctpbfT58NOadKpNvoVJ5
aULV76qs+21mnGaFjHa2EKg4NQK0YLjFP60YgdTnrAr+ZEvXH6a+sR50T9GMBpDecS0fbMQSUevM
99gWfCDrYtol4WBvhrb85VY734+5G9d5o/boVaw4r2gWJOHcnzVnaNilxsvAIcdFWpzCKnlVhW2R
mYehxAmlOA4lM303Ny6RqKdzFkWfoZgqPJmoFaLePE8dc0nl5a8utMSnqyyX8hTJqNoEddHusmH4
6aeWiCqruC5z45/GJscvIYV7TETKBNhvsw9/KjWmi1luJYYWdHB59NIjWdFV1b1L2hDFAp+IPLDy
CfgPhpeKnKLRWzYRsubYc/fKTI9DFPJR1nD8XcsjN15lsGFdzBM1BcfksefJ38xH7hcWT5EfG54+
ihKDmE6xxwTm3nKKg5Wa+ABQVUyDdreNxJ/nap4C3+us/Vh6b0Nmz/s6YlcIG6D0VdhaD0bNjUS0
27Zs3OvSD3IfzS/T3M4bCHrJISgY+PdN96ABaq3myfn2SqoEGyzliqEEeITMBDhhimavQI9R1hfF
qypnRCbl8FIDQN3PwgheEIQ+113f7oiID4+aIoFUOO/KSJDKurbfQy8z79mgCf1CbR96J/r5yOkS
EkZF1X5VBW6fnKHPxnMhVKdd+4dB65Ne+DiqpWdrCd7q0XdPmCG8uK/I5xz85b5JCn9lS5pZLt6e
W7Of0Jc8bpQ7nVhc9HoZLq7N/ERQDe6MCUdOHarXUJb2Ie88xn7+MgLSpIDba253LzTOyETDgcvx
GG2y0py3jtmluyDM7XNJrH2OLFJbyvjjNnStwyzMLgYqOw8zKV1WhunkbX4hoGMsP792fX6nFmfa
iMH2dzBq1dtgRJT4/QjrmQFvvPRO9NTj4LJKQ5E3R+ijBaFt14uAkCPTvmosvnXILVy1hMeP1oAi
i7A2x5un+9YgI0P1ZM2k5PoCw3NfwJcTlmR7T0VDnFQbWO21GsdunzJNiB2BVMjlUz+Fsn2E41Vt
E22P3CWleS4yZKEOZlbHmbuLOxllrCfnN/CV+1rN3CIzAdvSocuV+mS0TTyLmVGta28c/wTUqLRR
/ZeWuvJqSDxHpd9aF3I187VhjM+mE3UXYp1oDy/NpVYu9VZd3qP+uF33dL2dfQ8EplvZmz5s6v0S
sEPQ7JB7LsI+C3wQ5zl7TWev/JuPGA4X55tU8fyPlJi2NGt9mYvlUZICuJqNXj45rOHeQ/6wcJo8
BfP4mxi+PCrRnIdCeoelrgcOhKLbj2oBkoFVzJT9u5/O71M7OnGUsSGlSUE3rMNhPOF1OxnlPzmt
tyk9yPRWz2vTNc8qyDe6THPqnBe0ahOdDeLryNRq5jFWhuNd/LYgUJpfzShrzcYSUjlTA6+k1/xt
AAAff6ch3Gg5LPuy5IsUaEXn8K/hojoyR8pLRVQWUIHukrumc9KJmQF8XpLN5HJilEjx7llR6MF4
UZFy1MNoZvMKct5SG/dIB4jfMxwRd4MZ3FfiIGWCVN0Lk11V3gTgLeqpimnh1nANEwlQ9R254ddQ
KvXS+FN6YD6+yiffWpnKtLZFauElRBCH34fZvz1mV9Nrqg1hMxwNA+krRdMlz7r+P+ydWW/byrpt
fxE3WGSxu4/qbVmW7NiykxfC6dg3xZ789WdQ2Xsl1lonwQbu08VFAMMxJZFiW/V9c47ZZ/up/VjR
PvT0fgVqJr3xigHvdFnnd2kDaaliZKgJyiWG5W+aumnRAM5ZqWEkPvY++gGUWlsOF4g8MX6sXcgK
zN++mnr7QHvtqHlTdkCW3tDq9F6MlOjBYrozTQt/ZGyW95TMdkbU6KuQSh2zUJMyYzox0TChyUXx
o8za+HH0CwSxgtnW5W/YqP1d7qfftNIubqUXlbfoHV6EQ/6h7aonbLja8ySc5B5v/Ff3cQLo+4RD
vP7AfMkVfbYEklrfqO6bM9KiwkGyIpXqXrMxRMgxuLNsv9t2xvgtryNri06jhHedew+qn7yHySaB
fCoplTdJPm7diUQTMn+8BzdDPOPlfnurLOU/pB66C0cO9ymnWJ03HUUNBGFLG/GKT7Q3tmIDza/w
X5ran6GOfnC4/De4F6n9QtxccxojrzwYQ/lSF5hFU9d8tWNtWoVNb+PZMOWrRy7oALC8jglBsGSG
6C1uIc0O+doszF3lx9GKtmFAolflvtTAT/Hi+uYev6+9KrJc3+i5kT6kxp3XIjEKxypdTio5qA5a
FBAn0LNJWG2NcZhOuvtUUCIiSSd1bpgQfSGArLzpRSnvdGDSm3Ef5vyB6LBFzs2K6k35hjEb3clt
MEZMMfTsDoqDXKYi/+4F6GkETtvcpurZtgEjdklUr1O2t7WYbuV87ZWVtSHgOSI77UaZ5kOv+sfc
4gQjiEYtsjA7F/XcdIv1B5k45CViA6Fs26BbmSstlLNVq/BZaFTvjHjahZHBCFsJmofpKHDRedtW
V+ciPlJGfRAxWzLVEWb38qUfKLS4ACqYNTJq1dsAUuo+nJx0SRIH0JAeQY2sgY0m8lA6PsoupEMQ
TbPpiBHkKUxNOJV68EX5z2lWM5YYPkS286aAOm5LUYBneNTH4C3wLVqwmAXUqF6Q7BJrYD2kevyS
SD+j1Fac+4bUPbrLSzNxXx0XqGaKFr+34y+NRdEbJsZGjmRvEJ65I1LzTjnOc5fRoMm0/iE1v40x
Hup0UdafKFyJvW805VJYIAdo6b31WnIYY+IXYtOAptbVX3mgffVljo5t8G4C+iApmkRw3+BAfYr0
g5t80GrvcdLcXYwBaqEi/OzEskJnd+tlrCKkmiENoWoArEEdM2IINXCPoiaxKsPue1xoT5ZMkYo5
PixuaJ6FMr+3nU5IwqAWOmdTI6p7UsXQ3jtU1BkqxzE0Ug5iv1RGtaIr3FBtjz9Q31vUMj1bjXGY
GLssbR0lcpT9kKT/3/YJ/r8XwWyArfnf3YS3RfX1LY++vTMTzm/5N6gRuKIurdnthe7dsefMqL9A
jXBpHN3VicWRP5b8BDUSH6WbwGR4RpqGjlnr31ZCw/sXfCfXofdAvIQhdO+/sRIKgC/vjAYODgOJ
VQ5KjoUA33CvXUh4cpE2mG2DTqXkXlhlw74pG1KgvER9rolNHnX/rfC7bE3+V7RPkWo/FDqlnssL
oJC+NuMYPxUFE36R+gPPXM9+rQZr1SRG+VmaCCMlfXuKkh4QCsb/y8s7rTrb6aIdX9Kuz7ZyrLud
B0n5uUjEw4+PtoieFZrTnmTse/uaSK9VnuQomWVzP6EFO46hkou0j7K32vbw5bil80BgdD4T1anO
aH32NurdntaNeKYE2920jD7WlzcM9qMbCOejZSNEdeMM9IbMk1dFL+3yPo/riFJoSSI1XuKnwvMf
yRDO3pgrcaPtp/agp7hyR99AmELsL+wGQs4OeYcaW4roi58F6LovC378GtLma7SJMkCtiZWXZM5/
3nJ53/xDd/x7RXUS1xov/vF5898vH1A3Qb+PoXRf/v7j/T9f16Ps2LQdpvefb7v8dnnv5bfGtaaF
pYfFxipmC6bT67sqqh/dVjnPA2fBMU8RzdQm/8sQlblO8nZZJqRnHaa4+H5ZFnBPPLi+hjVufiO6
iukuhSL04781Eax3fdTT15qXWpOF4d5A7Z1CH8f/7InbSQl3m/axT75FXpwLD085stVmQ7W4OHf2
ICHPp8nusjTswxH/iRfe2vOLaX+y1wakIpelfua/+XLQUXHxVprY+0AWJd1sXqqh2EJkjOSkH2ws
PGl/PwAF2GTITO8HOYmN5kX6fdhU+iYUoXEfIqjc0BMz74fYIemM4tk94/SepQxZfQ310mAX3n2m
VLvx5ajdD5lbbzI1hseidqoNL4mRB+pqM6R5eoSRgoMuzmH/9xBBtDRnMpFp2caPx+roM63YDDJv
jkOF0w25aXscvCFmqd8fQxqim8z1x2PYUXv256Hu0GowDe3APBauhjsSIR9rs7310Ej7mPU61l6Z
eMcg7Jy11jj+sTBKe+3HBeSvDlUrU9/oNCD7x3RqJKdBMH/zY5mdQtcRa/QR1JfZkXyKq04DgYPr
TGn1aVDtOK+tAwxiEFEurP6UzaJ7no7TaQijDsIPc3cM8C2f15qsLSBNierVKfNdjMmydE5Do6m1
VjfeqWCzWJurnfx4QuVABtXD4Iuc79bESESmjLUN6UNIoZvPa4oHnPLjajQsMBR9RVVJhN1N7aaf
Lv8zUKIcL791jgpv+mj6evX3ictul4hqVlbz9p9vYNqY70zc/mQR/edDLi9pTFLhbc3HS/l+QdiF
7dY3LcQ58wL511LSk8NtJ2KqbH/97fJRBNgam7IRtIzJ5bR+bMLYxdUmkQb6+HmLfv6Y2y4bifjp
eoEZ+GLtaK34ZcFlTXB2q7VZAsz5+SmXBV6qh0CpcUVdLdDhoq8mzLrXC0SC60OF5OBc3vHzi/gE
/KwsqwjXVwsUNvWl6MLqekHmunThx1RcL8gZKi6l0RIz/n4HIrzMluCT1Obnei9rc2ra7TwOxfWC
Lqe9jOI63F69IwlJNqjzMVxVLa1SkUW3phBoL1P8E5ozvmRi8nct05kNpBnxaY6W1HQKSvUUaVBk
eAoi0A8PfdXrd2QO0T3OgEbpRv0RU9Qmmxz7i62qmsp0gGOVYm2FW2RFIom900k83gZO3T9l0vti
Oz6sk6w9epKQcmHWcllXDq4cpaMhjkOmpUxXzFEWnyt3YJzthNWpj+1i5YfmCz1u465AKZtpQU6Y
JT8qty3u24JZ/fw/1H1cUxa51gY55McknhoMnSniZuQvxyHCjrQQU+Hetk52uPzt8uPy4qam1K+s
1r5DAUJ9JT0h6KhOBBhU4TLAIZsErne8LLv8cArGpFkVHRNfJT9+jLTS7ylKOEJgIFUkGzRTOd4J
LTqgVE8ekBIllM396Ei3bvnzT62WJiiYb7Qwak+XP4cVL1ci3SK9sH68+fIicwifq7Ju9pdXXf6U
tdRryrQqbi4ff/lbHyPoNEvJ/Gxe5eVvyqJrJJg9E+7Ah1/W0Bi9vVZdqFY/P89ArbgNSIf4sYE/
Pk9lzY0maJX+/Dw7LEY09taHpItG9FsoFA+2122q3H9x2spcgYQY11EZjM91a9kb5GyR8tM1Pp/p
2ekho6GJJgBX24xdnZ495YmNrD13HfbWPHLXmNwg4tqmqDjOdPcJ8NaJy+oK+1M9B3lSbkQfL0bz
ltpHfub5SYprFbl3wzBl59qtXiqewtxNGfh48/NP96ddU1XB4+V/2fBBj8vwGc3Sp8nI/DvyxZcy
7+Glya7eYU6ajlGrn1M7HM9S1nJvl3giezrmZ5IY+10aMt9OgwlCVtQfsR3Itall8XaojeksMjki
FQ2L23aI9XMGKG2B3S26Cx0dU64UZ60vaER4Jp2rNntOOzrhqXFWwopPwWB/mHzQQzLpk2XYgqQo
KZEQbFKb567MoWM2VbSuhPYMuE0/lkw7EXDUnOvxLHIMbXtrNmpakl+VUIcO+rM9kashuro+XP5r
aNlBGXryUJfDW8/Y9r6P8elxYDpbyMcSGtzle6fZNN5PTfF1ZO7+1HZsA/lotwxOULnP35M5vtjm
KHnXMi+ns49HZu3oOOTcoir2SOTIAph/GENX7nUscWeRZK/03LgDBJU4m4jZie2onpqBrmVedf2m
orhamppxNit/uI/a4dvle+M2UrdejIz8slDl9dFu8I/WaRHiFNUlSkySLmUdtjeX/7q+BXYpMY3Z
dBA8IAA5KuagelKie7W1DvUo4SVm7JyrSTKcGcUXvzfsc99nLlC4EgFfBUKpqdwzR67a5NowbprM
d85hwzXU0com51m7i6SyP3TVdIgz60EqS3sMBnVw9BovWFqGh7yP9H0rw2Qz+vbey0m817NjA6Py
vvGC7BZFwAfUcAvDiuUhcOzsaD3EcdAcXLu/sWtnY1ckWtiacWN0iXlb8uRB+VxtYZ4RxFCs2gGJ
A/dva5/mg03Xkt8uP2gRWjduXK8DXbO2UVuB23HIhWyJCqRptq1C/Yuv9SORNXj2+1H5+7EP6NMg
L7SyKmQ1H7q8t+58v9FvnZzoHrTG65Ae6KlvKFTrtJbp4zjYS3UUI5r9ycOtQIaCzv3fKjY0PLvH
WLePSem9tiqPyBwr0psqTD6UHupIRfmM2MHwRIQ7GUUBHmRvjPZY9Z6kEWES6fNNBXLkhm6LWFZ0
5aEk0eE2yfxEHj8+VMlENR65DoxAdxtqxqegR3WuHH1cZ7nxsQ9Kc0usEcjQqbkPPXI4Ciii3Ahv
VPkY6csR5YvbNt4+9wy6sC70NrugUUkeR+srLG7BPbFl0yau3e+lX3BDaoatwmdmhhrMp9Q2YHLg
MHxOqFGCBbGRVmbq81TbmzxBhuPkH9xkfGty+HuV737vTXNX2MTfecaa8Uu6DqT3qfcFprBD48gH
1yLW1FfOW28QzZdgztJyW66U5b5VCirLSE89UAO0NLSGfqX2opar1KBk7Zu5XBQZKBJK7y01Gat6
DFU1V3eqhT3WZzOb1Eow1BVBeEfrWyxkH+dLqkWcAMqDvVXTxarsFY+5Wdlbtkt33Nsq6jaqpTs/
pDLaGnqoZpwOz1hOw0JPvBvPMG+MatSWVuyVyzsCrgGi4JCxODLZgLTAszGmeEZ8SLvpa2wvYpV/
KJVprwvaG6SdwOvojFNpZMeopstjIOAP08Hcl9V0WyY9Wnomz1nlVStL4YVCA488HzhCr57VNKwi
z0Sk5YD4UKCdU3YTtLzJwShRbk3N2gBbKWj7RWNPGV1V91NBFhVhp5o9y5x3fZ9sVYH0X9An81rj
kTvtLp0730FrA7eyqrVwsCf07fTmdbjnWkYYRV17OLeje7JJOJ1oHzGu1G3A7oJ6d8tdXH9xW+qk
hnQesc19sEB6ZFKdEGy8DGFsrD1Z3MuWUhueo2VqlcYezCoUTes2SVGQdEaxDpy84FoMOjZi2Ixi
qjcxX4/UUMgEUaoWrZ1G2/K+mON8C0xQqDwkcOs0n9ZdAM2O5NJSn2WrXqLffAhgDh7GJ0fJcqtl
RrZIHez9WQW2LMgp/5vNixHEn4RH9m0bpUfZzdAYtpESX0r3qwy0ZZ+MWFJyU1tzJ0d2xRQvAyAs
/GB8hFi7GuE+b0E9wSUtv4VQKJdtrWdcNTLdFyE11HrIb83QiLbaKB8MJNuU49XNRJNtOYLjRfs/
rKyoCu6g9aTbSDBcGJT4pAy4Y41j9xuzL+sN8OBgKS2EgSEG9Xu0A3QKJ0Q3dWox4NQxcLmDeU+Q
eBOMswlrgrOUdM9BrrUbJhqIoox4ayd+8skSWrymU8tgiTGkM4JCXho5kzNKoHdIxJ+Z2XAqcmd9
ILBncDGT0RnOamGSNZZH+6z+qJEyRZmnnA2iBdK4urrt3ZEykdVxOzKNfeE8grsrD6NnfzBC17wb
bPUd9kN6LwMcMLj71E07Wk/WSFXAbxIkopr3JfU9Y+sA61lhhEt3ppPvQCXsMW7Wdx761YRsRNpC
ZNLWNIF2yAbD73G4K0t8cbPj57lNmzk1Ps1vQYZwUzYPYXXXCw1zcxFx5N28Q7RmHlqa0DtDmQ+4
zz4iPAhBZ8hevGU9os9J8xkT6/LAZ+k5ZsqQTC+hQFCSysoIseOYSJ8TkKjalKdpPRzMYDyO6YZm
mXbGBmPtakc7iNjzN1pnYtyFmXv2q4qktKgasNIC68sN+8brHpt0Ku4K8+vg9mDvVeKsvJ6z0ULE
etv1zR1V3fxAC3KfpG5+m0QoXy1Ea13qnSzdC57quRQmQhRHsWYuSz23D8gkQUk1Axa1tNnZhO3R
ak7GVSb86C6wvkeJ3r+2SVMhzQcUjTudivsXLbP0XVTTsCMqtIMJlevbFovAfM2rbZd1b1PfT4+x
sb0fy8beWGZfLEu32BQ10lDLHM2dH2MgH/zIWXtJ8ElpTnmT41Kr0hRTNCgTjnhxVEQfbinVQ53J
1VOeE4Ls1wIP5ChuCpiOXKNle/AD81NoVvoRBTa4oHo42m6gHyHf9mjbBu1z7KN5JorXWoVDUx88
dF4IoyWEI28yzkIaJE8m+cEeW40YY8Pacr2CAOBSniJ1UhTJDn6LIkP3nXyRGvhtAx52NO0lOKJQ
c9bc2zBgwN88TTI8IUmqt2VNLSAYAtIQBiPctOy1WG+XNpHb276S2tFtI37o3qqdx90cWSgzLcDQ
Am7tuswIcYxcnzFAiuwGUutjkBOqFzThycu/lcQ1r4cEbEtadukG9tinWgxvvlnad8WIS7uVKBcB
Ir6SQrevAUyvVDUgu7C5LUc6iudC61eWSOlMTcNcAGS26rqcSkp/670bo5x9krR9/blMR+3njcJD
4ZfaUtilv9KjdidomtIUfvYqPVkF8LRgbT21BOdCIxl8ULWjhLaL1K5foHB35iZVURfUcfks0/ka
t/miZKegwp/eZOZtutp+NkVzxk4MWQsoXT6Z4x55SHnQfIObw/wbI5h//+abHbCDHCfRjwUUZobF
5dfLD/Rpxd7DWhD+XPDLr8aI7L5SRrv58RY3UD9WcPnvZX2DQdi27OzXn+v8p+2IC+8O0HpNAfbd
9v18rZUnwNbxi5JzympK20z/s6V/rdbA3GwFPpogPuTysstvzNbs9aXR8P87Mn9KziKh6jcdmdNb
/jZHrfwCd5zf8G+4o+P8SzgG5sY5GEDH+sWi/8AdzX/pdF2oBgnLMUjRolfy746M9y9bOpZERk52
jjvT/v/qyPB5COTxaUiTtCuaOfK/68i868eAdvQc2j6ODWGDJC5xHRtUhGWTdNTj1+NIc9zWP2nx
9L12UNJaEVIVPf9sa0O7yAUGUh23QjGCKwqpbv6yy05/5zbOhMRfcYFsBuPvGX/JbtCt+fv+SmTq
ytBvG+VA/+oZ6xm2+8qk+LF2QdH9fkWXT/rbmmzDIbjUEqRcXWVN5WUXkAxuM6kvIKlp5AAs86ag
2gHW14oOPdZi0uVnO46h7qNCsjWCyWxthAD++3hV+GDy3LjE1g7nTaty+wcg9cvwf4JvxT/sCnHN
4pr3BQQuBvcWuwPxx/t94eNNDsqSIOwpRN5ZfwwLYiWyUpXrJAL0KxMd/mxAZ0mvnqxq+h42+SPN
+3Nujt+0aP+H/XWNDbxsDQcH2IpLWN/1kak1wEp+R3axPdKiVyUgx+JtUPbr1BACzR2XgNt1Q2W2
jAuukr86m/+wJ/6G6fIcz9MNV9imdJDMzMt/CRWJtL7X8zbC129OWFIawrs5hSdwj8Y0pyBQB/St
m8w2/wCvFDMl9P05ghqRy0sYMFeFeZ3Z0w5yfu5BOXWNGsAMw5JWnYO8oBlQbig8HcN1YPe3lNaO
pl0//f5bi/ct0vmSZO225OpngOaaF6rnL1+boXifqHqeHMXFse3bp7J37xQq/9FzT66UX8NoevS9
/Cw049CjvbP9E5StM0gwyjGg0Qv1h00yrrGqbJJh0HhzuS0Bm7WujkQt0XhwutJdEfqji+i9rs21
iTtSH6pP+JY/mUG7Cxuc8xEjKK09aGN8aAG9TNNuPot7bMz4u7uufDKjQzEaNx5DxrBpP4814hKZ
HlNtgLhXbRr2eD5Zy8ZVm9/v17/fYt5/h6vLqqmzsPPnOadjebdG7p082XzmSO9+v5p/uMGwHkc3
dDhXwtTnG/6vZ62tkXYQE0Wypgh3dovx0U2nW2PZyGbXi/xsKe92NMVXCcED8dpKR8oObw0P0LIQ
3eeUYWgS6H86o+f759UZTb9ddxla2dI0nCsuLkr2Ji7aoVpLjzb30G4njYZxkTJebtaNMTzCfKPq
mr+OiXNi6LKk1PcET2jdICdVWBaH/KR15evv99U/nOlslQNNUggULvq8/JczXS/ilE5iV62nWH9s
puK1NcWhRnlfDfWPwcv/flf9h2va4JIGzssz2HKuH3RMkz2dDgTAlKTEflbViGNyd3YT439yqAv0
kbNLVTcsfKSmC2mHFOmosv/p+fP3+ykxQOAHXYGiQgr96vRgJiTsIQawaHr+ScDMCnfB8OTZB80d
H+2w+txI57YLza+/39XGP6/XdoRjsVLpzMt/2dfUZCbDHyvGk6P1lWSbTxltCewX+iFr1atWZMdx
KI89lbl4NTnj7OD9xF2Z5GeDEbmtGLPrTFAXwxB/R5+3EHV1Nga8sL/fzqsQp8vdD7MOIyVTokZx
zavLtO19TVeNqtZ+4J2E7D4HonwlkTsh+4Mo7IpOn258bYV9IhG3Qs+vP1c0GVdY29dTU39B+7rK
TRQHnnMSSfs56irtT9s4H6Prq0leHoeoc3lAX8GNExT1yoCUtUYh+QwwyzT1x1EYh1GAwhHlGeTk
uGg1gn8ymjARc207/MNtxvyn25lEycLg0tZdrp73x5O7R9YGdcAVrRdfqh7vQl9CEIZFxMGqH/pO
qBXedQwueb2ngrHxp+wY4AFNvSxayql7yFNmVqXOHLyLxUYB6k9lnS4HTWBQh7HaxQ8MhOzlyCCW
mb2P/JU5pkYyhF5uDchXxJfrCMtXVeAsK3pag0GHHUeSufr9OfH3m5dHwKxpMTbkewrz6pLRXUKO
AAQIUGDy2RbWcFME+H/INXfgbqPz1vo/jcHmI/j+CPPktRka41HnmpFXe7emWdFCjhRoAG3iWUok
19b0FpjjRsvNnrEIZmRj6h8ywxpWRlZ7GwJq7qZSwaCmhP3772/9/Vhz32KDdHzihoWq8/2xjmNc
dgP6ZlIpujsHJoifRPdJDUU9eslH6uh5fYptZIIdVQsOLaKV4Z4AGxC7hkE5NdKj1zHwwC+7R6v7
FpYJ9ey4x5yZWlBaGM3jpb1LdBMFSbBt6upzqiwLabe5hDJC/8KENhN+ybrpxo2a17AdqLa6EJIQ
9Tt4OAfqS2R9LfSJdhSO9ecwOJY0EoEP9qjOe5fwUZWcw56c87IZVxpO6Cmg5OPAbkyqmziLz1A2
T7/fbVcBrJbl4AIgFI/TBt2arV8/9KbYMMwiBM4VpnAaUMQsxaATE2GD3JXBJtOASqnSVQs7CQgX
UdYO+9tD2Saz4Nn7bx9AP7bGFSaQXSZwunx/EMOsiWGeVdM8oadc7npvZQlsOCoa4l6i+LYXjbGc
ytl4alrFaupBrnRu8+33O2Ueqf16Ys9bIRHgUR3iemIa9H4raDSgUACBBUBxwrZchp8dKlF01bae
iTxK0ttQ0x+u37/x8VmpKZnLOAxmkRE6V7O7oexD1xLJuKZr9exUHSdJ1SzMwb2r4Yv42KFsYtFG
mMBaNj5yzLiIvojGfTJRUi1FatHvnckSgfmQCCLQf79L5PU+YaA/X+n8sJl0cZN5v09y5mK1hPi2
llT9F6DBWrJPQCMaEvKj56AODuzvUqv1LUYOCPAWYg8VacvArE3Ivu6ReYy2tHv7W9ea8b6ascbU
ZDaeR8WyNuWtZpUfbSqXS+EwWUoo8Gy4rtptDP5+MSKXWthB8aKm5tCGJa6dFulG3MxyC8iLQ2vc
yM9kEA3YvGHy5BmOEuCKGqwurOkpDp+w68NlQYN94YehAY0b36yQUlvko/2EaaH/0wG9nKy/nkbs
Mhd1JwfVMa15p73fZVAELb6dZ64Ds6BM4JWPY4T6jV7cRyx1mNOsjWc291oUr12ZQZIc2TSULwG6
/W0Nmh9HUj/tBqNHg5/2GM8D+PK4v+K8IVPQJKpBTPC9lE9JvbzNWkGwYV2S++O6J4UZtgjMb4Eu
MFdlw47x9FkUxjfDhQDgWNvEPhVaR/RSpq9it3ygjYN+JgNZprl9yaQaCpIPvWCr7OaLwtWIlAou
xbShtl4EMPx7u/0krTnEAV/QxnCjlXIJFVPEg2Vhvo1jbxdnnVyWHf3YtLK/eWL6XEdavI1cj9bm
XZ2oT0bZabtiaPfklvfLJsIUPMbGi58M8SoKAPGYXvzSeH6y7vE9cjPXnQzqp0Y+kvbZOufLVsdp
7zR1uag8eUhqd9Pq2pOubAjlmlz1nXrUuyzaYRi3MF5TDIibTT0QaDCMzTdb55lA9JlzE9TpOszQ
AMggfEOa5i0t8eH319CcNvLuvjJfOZe7rGTObvDsfH9CWBVmojZNOCGKCMJlZANHDcIHNwyCZZkr
OWOFXuxwAqVe7j2P6KzeXY7anEKg0a6GUEZugB2jCXDL1YDpcTlnKvlDG5KmFGkrpVNhBoxJjtRJ
JqK9w8jxh2HdVYjpPPS0qdExOyCwAhz6db0BH1g2g+GIGdKAU4w15tHOlrvKVW9eYT5ivdxFs9GN
Xsq4ivvgoexH1JfqezRItFnjg1Xi/EzGGCyZHa7ARgEKJ12syL8Bi31B/rX5L/e6QygMe55Qczb5
7/NybyyY1PWqWGtew1HPETkUyYuLAvTOg0O9cA36V5HTrQw5PkQqSG78gA45qUHPI/lKBJBsWn/Y
xbMFPKtJJErr5qOTmF+6KFtP/SBv7DQJlqhx4EJNwLHKsPjDc/H65osS3WMSiOgceTnVhasHUseS
Ei1QseaO+93Wg/BeSbXvceMuDHuiu6uehyosbv6w564HePMjifKaOdeWpMdc4+p8jV30Bq47rLMM
XFriryMveEyHD07lb8uEExGFKygcjSzRqjBXCcDxbAQHocltRRNEb7tjPNKHT9Vne8reAFC9NEXc
QXs14kVMH7EqzT9s8zzz+fWeyyZTtWSo70idrFn7ag4PV464z6AChJDQggMotvKHgCC2aXwVnvvi
oparhxVKRO9Pp9k82r1as2vpl+KsJ6TpXD0gk1Frm1SLhnVjBekSjCjAAyN7Lb+Ca3gYM8bgGFQg
qkzirfHU1oWShCvrM6bAV1rdtI7cfFFbKNy4UKipEgonAm6i4+73B/VvpRf2kGsZmB+YnFF7uYxD
fpnjtkqGVs/9dU2O0YNXd0eIY5u4jx6ClqJpYe4xSMEpgLKgQEtOMc9pMjLrsiWwhyhOaYMonxlU
JLC2f7q5zMO79/tQzOV//jGZmauZ7084avlVAcsduk2dfB9GXdy3YMgIs9DPhKvJ276N0UX4yYas
njfmQD1kriraFnUWbRmaxrvSYSCet8W+MrddHTCYykoEupCGHwhsXRKYFuwtuzz6pf+SleGfYofF
nDX1t29gCFcy/NSZjFyfBW2qsLS1Wreusc13YuPXlkYZFkiBdEr0K2byPQ25NlK/wuQwjjr96Oog
KgWjOfU3HcwNIAzgMqGRgiYkTIbaS494oV1JA6VM3nX9zvJCvKpkN1bltOyqrF3p4ghx0LzpzPJr
HmKPUk36Yiejs52yTFukiSbWYdAzOVThOhrEdpDpAESBpIkhoe0IxOdGLwZnFZEhDNR2NGduXoG7
oXBXutJPox4i8vD6du2BkF86gaeT82pEi5jyL6kBBX61sG0XRDzdqdxAB5eEDTGT0RoU0I5H8m06
wTe3K+sREWW8cEYciaVMPuqNgPcL4UgLv1tacZ68FkBMmn+1rBPYiWopDNL1jPizELSBh3RTyukJ
vNcDrJbXDGKIGZsCX5Ywl1MMC8ynB9zC8ahNzokm8k7lAFwdLy+9VQfuNGZf4IiY0mC7ZOvgEtVH
rB2N+WlldTkOGYzbgMK0pQntVKMnfesBcaKKoX829eFxkBnvTZmGWHLYt56hYXcMbzPDvS/hjqxs
4MwLwy+qo4UorWTyuDACns2+Loa11EI2L7G7dSEbdNV1eBOoIEO6hGdFZVa2oeBdLFsboJUwxrcW
qfDKR4y8v5w9TTt2MN1ApBEMSlxvWEPOEHAXa6vfOEHevv7hXnFdD8SIRLfLpb1A38n52wNAG9UY
W62HAT03n6xA8pRxPoP4/zSTCAdbfoXo9ujEyO2IbBi1L39Y/XzLfH87oK4gvTmJhImRJ6/KXJOK
XZmkVbfW0hYk6WAyaR8tmBrBKnNOGaqARQURF00KMjzkAWJTClktKVIef78ll9r937YEVxhtSKRc
zAnf35iyaALjaafd2kIgSMzVGqAB8AUiLi/VFQC/LsDliklGHj/YKdSgcZ2brnlD7EsEFJ7TSrux
/Cp5hNaySOfTq+2r+lg00UaVdXEfVYlaKA9YrhoiA5i24OTxNEA6FhDpyEwsEFrat9qeJxCXD3aB
Fxrtx1AOxvZyrfYZ4pLJDMmDYCywJUChTdL2rifBPK8mTO99eMLz2t7b7ZYoOnR0SCWiXgeoXLnc
+d3UXmt2ezMNuvngAc0QvbtXhfLWpVcqJPRcv7Juoz8Ubv7hgSS5sRukws2dLNu+uukzcR29qu+7
tS+Uv5ZVs8odC1dawelvAYYz3O9eHCY7s2iwef0PYeexJDfOZtEnYgS92SaZPrO83zBKKomgBwnQ
Pv2c1D+zmJjFbLpbiu5WpSHwmXvPtf+aTK637uAD/Vq7MIG+gG5yPsLoJ+JlGqb/Z7nnsOT9v99D
Fnt03/yUkcNg4n9/+riNdJamLAE6o3P2qZrgW6UVwr45ag7wGeLeIMG0msSd0x/QYtjgOvxpPy7L
RAxaucv1YN7bqTPfBxRTbj9X13l10IxZ5d4eOiJOTbgi8Js2DE0pEej7LSSRL5O+YR6dXu2RvPab
mT0D6Uh650eD3JlUExvQoM5hqctvVE3jnoUThB7MCPHt71a9EOlKWKUqIdJpoiqltqIt+GXOlAjQ
JHOsX8t6YrK1RGK4U5Ip/5QSxdzcCKgAWQ710NBh3a7gcSjqOCsGoBZLSGDUyqEzPIjS3Mu27TCC
U9ZB0lx2LAzSXVqufGlKIwlMOd35MMuEcMQDKTKkIRmScIbQtXEqN9Ouun2GlgFuwG6DLZz7IhEt
9RGI9b0HIAyhmXvIAmffpVF4sR1wfgtspIqXg0S4ZESH2JmEeLKE57OtTQl8E/TUIMO3G5UN/noL
FlvVdizlqM9ebv+sKjH9yro0dfgDGtPZjSvZIV3D67ULBuW/O7LAXzy7ap6hjHNBRom/FNadwnQ3
y9y99waZI9prX0nlcY41M8egh+A4CKKuIq64o0JLH0NmR19r48hW2PgYPWT1cSEfZFdOSCVvf1zR
M2NsIvNHeL2xFxpu2pLln6v4RIS3PJJl+psAh4UoAzANg8Zo3fIxx02Xh1tuF3WgpWLOmikIFLfB
WNsV613mFu9W3v1iOdMg6/d3ZqUeoALpr1KWDyM6NI6iGhox3wSTaEC4JTFkporshgCj+7pcxPIj
F4imaLH5FqVbhJsTLAj7dzAWkP9Edl5DF8eZPavYNaZ7WhDmm7doRkgW7ZEM7+ZRM4HCIgR6w6ze
rLPn1NWFJXKfqD4itjtfv5dbuakmx/uu7GDcTAEeAqeUsLxWYV+sG2a80Cniqiy6BCRO5X5xWiGc
ZXTWcUHqxplBGd9AIc6rF71NtPKr5xpHAW+FoqkLYpGn0Rvx6cvkE7ngPxXgiPclKuoiugVk5L6z
6VhRb2uNqLoOEstxh41XevlLPYXDuW/Mp6ILHltv0Z8NMYYkA96Ffs6fA63miQUm9YWMi8F3Xoje
cB/LtrqKDPWR6WDnMOzGwdIucad36fzS4w3QXTknSgQ+cjc8vf3tbA0zD6pb7wMtr6spaULc6SyQ
63OJ02/j78ulND7XMH0gVoAPylfw8eBHUOQsn9bqhJt+wEsn0MnACTFO7rD6JxOeM2WRuHStjfw3
dz95xu0Jf0uXlvVROEuX0L6JI7Ctz9qQy8Gzmwa0pNoTiQUCwq9Jf0AR34y7KCu9x26ZSRznEedT
Eo8GIdJzIIw7b2I6ZJTPuc0MCe46WQ/t+sG4x34aAIEWrvvSze14Yzvfj+ALsJ7ZEFs54hhhXkRV
TAdhWhfEnsVG8TISUi6jW//Uo1Cr//MrS9XvqoBV7Cim7S0QlBSuQhMwUo8mNB8a1dyWByQu16V6
mKwBD47hPzFIOoZALQMrxKNLJ7FJGe4cTZsTqh6OQoAtCiSHan6rcKUCINiKGdpR8NDUXbv3IcQd
tMMnAIP4rlr8uNOZYkrVHv6VYreo96mgFCQYKtz2TIs3jjtaB7vZL3gH9mxG+0PmiK/egBZa6VOA
aO+aKViMZQroRK8gsUQnuvvAqV8xnR7WkRdirlV70ALKISrCLBmG7whC00Wby8BVDIOCnuzi3f7i
5ulljObmIDrLOztEacDBmaEchvXBajL/SgPqX+3C9q4/FBoeYGnMHXq+S33+kjGtPKWleVW6xXjQ
WNax48C4JVY5l6Ve3/q0xhYRMXYDH/aUoS1NsorY6n+/HExNwmVXY6YNGiKkykx+9u0cQx4H4RUN
d9STxCMD0d9hLOx2mRUGMZ4xPV11RoFWUFbuV0mJoSfXZD82c62UAvo7/5MpZcg8yI7d0WB4SZES
Gcmn41Qs1MpmfqjXddq0yBlZokg0w9lb6GX5HhS4ezQM6H8ZwRcbKh8SHsMC0uPKxBEgr0pGuyer
UBrf3GO4pEpgqGiup1DHTOXS61ycA59eKMwj6MjT2GL7HD7TECaLWwyXzmasIRGFbroC1Wno7U0b
fqpBwMW5qSuKOlQTfffpaRkkbteccLjXCywtRt0V8fWU+YsXPXNDwStDnFI4xbxlX1uyymhIkclh
lWdD9xP61vFfg2KPI7iNW0vTR+N9DWKsJXX11p5UjKaGpbHwHjDbkJpNVD3uNbBWJqjCAjfvP1Yd
ABiHai1Xyt3MMqMNNhiIYlCnVrfQbZc4Jg8EDCU5btJLqVLCQFCtuuzR9mqloBnUhSVLeYnG/GJH
3ZO+pVdMHsnplfVDyOTZusGCZ884+OFiPedAXogrHTRWctuho5qRCRRgy7iiJu08RWN5WEZ+/F6m
uM+NLvbSwNpH+TBuCq8UCQv9gfRyQiTE9NdWBMtkpN65nXeWqe9t8GkKInOijWOrI6bOAwSzH+lo
LmYigvBt9MZu6ohsMHM6t1WtJJEGSxkHepMCfLnKunlDj/9NMiBB9jNwJzeA5FM2ATGSMtrMEIT3
+OE9ZqhMO2TKWHAhIAjOEx6R2cJU3zNQNuqIx9TML/jBEqx3LrhJs7v0bv9ewWBEML9lD/hI0JUR
uybzHKtGqTxGgCANRWRdSz+AfHwnW3sX9VIQ7Wvty56aqC9ROrvvXlir+3+9ZLjLS01RRArODnnR
ugvdn6EmwcD0o2MadH/sFXyu8mtMj5paYxm+Bc6Lsx1QSpqzxaFJ+qvy1EK4enpUQrtbVpCkJNZl
UjXMyFlPDPsyB1kzLE5xLIr1MlZBDDWjeBKh/d6bgb8h2w4kVdeGh9ooo81kZh+ZUtaD9IhRsVJ/
xgk4nycFALUsSSWa0s+27GAn0ZXvIQr7jdOcnwHC+i9ducT5ACZRy6Xmm7uCCoMJFtXa2Lr2L8xE
nDLZgfKD61vBjCSwjjwTpDl4T8zrEBjt8xJaL8IgSKQtiRLKMAQe2sX9o+y8PpImR9gW9NfYmwYn
FiOowX/dVhBhoIUHgoeix+tm+fmNh8hNVHe3jMfZJWeFGFu3eQR0BnDqbfLISVl8Aigk5eCmlamx
j1oX15I+lGSBXP49ifbiETVKVLDCbDjmezHdtoNO0XCAFAUv8CYHFAT/ue94hsAjt4KcC2YRgebf
aetJJ/00PM3Z+twKoAONVd13ad5w8ts727biJpKE92C52gxhbxxn4S/nsPd5eMuUwAn8ueMimbQi
xJFhSb6tjj6I9aqZg6jiMhg+5qiKbDOz98UFycUPgv7pfm4l/RL8ytYR/gPBk9zcxLhspmlZ9sz+
ouvo59Gl6+W9F+bO2QqMP7IndU/UbCn6HG2YdIedWshkCiOhDg4qoT4r80OBiC0t7zMzdQ7cvyEk
tKU/NN6nDCqEVCU525MgEiyfok9jKonq7cEdhP5X54Lba00o9GuUnYZyONtdVGz8WSwceu3bjJPo
shoL8OdsZXsVDlj+RoijPJBbceN9UxMyCuiM9BCF/WeTk4LC00bXIeVW2a573xrVAdrtlvfOv7BV
DK/EXn/OnQA9Cth3XwTek0DVQNYJ221aSa4Bg0Fxz5AcJ7q/7NaVrC6KNS6ucnj69w0AOndIF/3m
G/qXlY1fTU62snOb9VWu/+zkT8PIEdHqkoCOAEcWaYoLIaSefXH8B3o/kulceBIR8fBO5j8u+GQ2
Dn2LJdOVvWb55uRFe67lQQBYfRZuYW/aabj30entVmUfrTl97cCVJw5YvM2/HynCKpUgvvkpV97B
Jre6I+Saw5vMlXcVjk7jfGFqMmkeDqOQGcs57s6wqayjs9ZpMnT7tTey4+I3XYzzNDvngNiM1ll3
Y8M4w2zq9wzS0sYfMVDA6M92gYDjXhVkkBFLtpcAkhXlHFo9D1lo8WxYvJcic6BLms0pWMbpbBAk
cyCnGGPJSQ71QD4j4zjTHXesuDknDWGD0TAhDE7yA/LXkvaXia18ArmwJYnEeqvq4CyKMHpcpvrY
FYKs17zB7kuqKJd2QOg5+SZN31xXg7Zh6jpOapVTpvu286gwHi3V0iSTk9J2t+LAU2U+ZmbmnWB5
fCyyKBO86m+sQKki16I/di2j73EXBK53MmSGdZX+yO7JVWSnmSG3mXGyR90Zne53CgRzr73p2zW7
cDMDctyBD+LVewwkjSLcM/l1ktC7Gz1dXBSRESU0lRfDXs8vQCH7nYwgw67NuOnr7OqibyXVk0yV
Rn6NfW/C5rxFpEGLTfwof2bw86sYWW5FfKdrZcO+xEKF0xUuMzCygbyCYSp/++yUT7Pkq9fk82vV
LpqV+hQ8Khh9fAfnHbA3hqDzHDzNr0xVSbQR1KuBTz5d4/9ls6lPyFPUbiREa1tmM9HQeRzY7noN
PKD8hta7wflWBZ9SAY5+HIgsSCG6pJF+6teeirMAhhsS/4nQI3YzjE9WcYxuxJse+P7gZ8Guq/TD
6sv9JAto8S3umZVJx8bX/UcmXQV5y4m2pXprbEnIYoouxCXJ0M1OXA0miATiIAsTLkZB6mIhQOfP
67MDy3vjBKjylxaUYLeMkpQFooE0StewU8veIYMZuoDaaARf8SzsY0CQWjL4+Y+s9bcrFpgWrE1i
y9LPdK4KiK5343ZmXLbmV9iUAYMX7y4KR5OgkIhd7Dh+VRZVlO9bJ8ssWc/DDpZ9axzCwX0cI88/
5RGF0CDbu9mcp2M2/6oL9axGEveKz3xpPZyTEzW/H5C5UunHMeeWsRYNZqCz9kFhHPiQflU65F2p
60PB/IDCGeAsvlsatNqB7W5xhaY2+Zq8Gq5RopGWB6a+E7llDCIjl+ShRkdk8tzytapwiPvOAywP
TG7Tg8hhZ0YYgDSGY0i+eGtn86YLKn+3VsNHswCJbEenTQqzerVDHEfQDbaD/6mH+SNsh+ah2GFr
hN+bDcMeJMO3ApewLWmoQfQO0bEcs1csujtJPiiEt3wlKxwaEYmbRMwKYgGddotSCta4GXxhqdSb
1obKNni9RdRc/xmkBkJ3bd5AsGV1xs53LAv1qVsanEzlB0eCbZt6MJPjbAcbm6EdeM9+a48VZ2BP
gHMfyq3RJhWAvQugDRI7XOrx3vHjdtoWOQOc0T1w5+IDZyC588HrcyE+OaNFlk7GGKvwglMqlpdq
/YPCIH/UNumiSCF4PtsdBgTOopSLGm8cSoYQKjlVOomoCuNc6g2oEgyGFUWUNFpfy9yR+5TcXZCO
+Fmx2OfCfaId/mr89eLR/vWazS9eQvOmD/PpW8x2L63y3uvDK33+fWWHF6D5r/aYzdSFDNhwgC2O
mnaAM8OEsETO83F6a9ziKbNZ22Kb4CnqNAPnPHtgcYqblIi5IJdffuXYBwu2ewvDPCirLIHHWzgE
NZqu/iGdA+QgJ2FHTbihz3nrS+qEAmSMjQCPAeTE+Jb5RrqQBd9j85uEjrbthMBMkZbKpsr/A7JJ
nvuzh2blsa3dj6rku6TS+ZSGa/CQUpj7EeauCPLrtp39dDfrLm5yTaHKxmwDrJ40oMxLY9Yhl1Y4
YMu1j+wOpnJDPK6D0vBdY3bd+9PL0q3Woe+oGowu1ducK56MX/SfrbvMDyWrHa6u9WKYkcBe64MG
tOw7g0DhrVyj2F4MCu0B4q7yM3jp8ymw0rNZBwGpmWwZ98qHdATMNI3b6oZqWE9e2ppx6fb2fozy
ZArMYe8aRuKOwJ4hZ/yQVPrHtZoxGVYzinUV/MiGENkiKJ+XEUt89or7/6OC0hVXiq2g1bd/XWF9
qRRiFJjWLrpkQQlgGctlXAAlYTQDO3UoX0mzOLiRZlZcd9tZdQ7/sFRJ6LQLuMwSPDi3gtBj/WJn
zu9ARWfLU/aj9ulB6lsh65fmr2Mx8/stUY4dE1mBUx1pgoPyZtqvE9VNUMq3yuEM5XVeh8GimyvR
p7UWsc9OWewwcRHg3E5va0pQFBvvd2Zc0b2Q1Z/ZH0g/0VxG2nI5Qm5EKm7GkHSpgcBhclrjjFj1
e3eud7SJkqjhSLyO5TJt+27649ECnwMQCzvhIslYfebHOUsQVjTvBSDwxJUQiyMj/0voz36Qy5UI
OuzSQfvXGJHOrRBd6LS0S3S9UdkVrIhhIo/AOzOsE3cFZno3yOQ7bepjFaKgaYyFdUqz7tvOH+88
VFxNvrcW89fgQCpXggoqqFr3PE4/TObbc9biuw8pjLiBRxtE8aihZUeDccgHkOcd2z88t4QtQOwk
oCXcsqKEhNsa+5Aw9hMU2M9/G20jYgZFbPUaZwDx/1Xkkqn7nrkVIrYyvYtoVE+gwEGl+tMX2YUr
trP31GZ6L+oFsEmgILvyAG5E75GMeGMwGdsePu6GZD0AD/Ww96rx12zARsVcDcpC0fgyiPAFPXKL
QWPjhOwgxFMEBoRltGxJkHLlBAKkNMnF8mBoZGyd8L6wze34bSgHE5OoLcJnPtqvUGZ9sub2KejZ
REByatHnZq8WRIPGpUttF66pni8MU6AyXqsZ/Mpz0WsjwcZFslJuPYjW/cmYWdtYeBxPONTRMAPm
IA4ckgbgWkNPLjsJLYLxSEqiy8pLM/vp044OPIM9gp0FMQpEZCpnUPVkhJPBk1QCa45hYlTVmkAC
4ctXl+0kOBT0+vVQvnBbPPSFmbNOK1k6AB3gxJ63qK/pJDXR6+ns78fevCjaW12RD5Hpv40i6lT2
NaP0vCXGYUQ8M7HqQXq7G0oi5CzmfSzY/QMlR8BsgPif0FVcrW6KrqtDdQvomSS422CXUTI5HXRU
+svobxxi0+MDISuFiyv4Bbwq2GYZOVFNvfOicdpg5zu7rep2lUfBYw6YE52eEKRKMlfJ9cU39922
r2+5EG2pdo3y0EFW1UGtqDnFADy7IpsNeC0CdX4AO3Mpp0d4w2Ct/VzNAM2rpzogUQEo7Q1JjUcE
CfNRBeLVRzC9N2xAC0P7ovquvSKdDfT34tnGpc3LszuN48l2HyoPBMIx67V67Qmk0UMuTl3qJVMa
9Y9j36C9H2k0qpAtd8CnQ38rjyvG/aDSTP8aitWQc22wjd1tP5yMjnWeK+PLyk3vgLz/u1iB2qwV
q3VHPAd5YR4db4i1ky3HfujN7dTyX8Nu0NK5hDnSm2wKf+oJ3gsWYUHCWOt9Q7YDk79mAtD/R1eC
A6gXBjtGXlE0tanNbtTadJYaEfpkb2kt78sm9XczBa+VARoyphDhQ9GzlY6co78+GAF65qytqiQi
yPfgifV1dths4Ciz4mHUx3wa7EPWRkVSIsJMuMF/qqmnMuWIm+hMb9g2cDFQZNq63d6GBgvqlMtq
fUBUA11X+Rwh1hBc7FSDX9Dtefxrguuz0L0/1y3PUiTBO5Q2PCJPIaPp3OzH5ecu4CT5pnGwucH2
5diRKpLXDpYb/j9uSxiK1TovEjLJHuIJdT1vUQdNaNcHabXL1VcZlefMg+mbkyo2I8odsurZ0lMX
q3m2iNQZjg7fihBNRr+gVDY00yzpF6+2jyimxj9KfRmv9c+QzyHFKLqoS2ZG8gD26a4S3WExgh+3
bv/OJsJBTcdbyxXoUAvbmik1QbnHkHM4WTpoPY5on9qqoFPPbtPz9JfueZzGMp2STIHr8tkgHaPH
urhtafJ2vNp2blNDmKyiCDDemg1NAlxIxsLg+PflTOnNBEJRAzeIkdj3MTnMSZDKh+Y4+/QB+MK4
aC0+2AZBZiLbW3gccsRYkhd/LBCuH4ScwMVE3+46pY/CRk4oiYLURkC5KiBVmgaRPLl2mCUzmorC
lmCdGu6E8iz3pA2LCAPoXU7U3lmGSU2WSfMmJxkAYNsZRIBbrLATnqEjbuWYGze++9UDTjgakFw7
foB+RoztFfh5mz4AeRPiYOkGI98TgAjGYIibtJ0fZrTtMhLGaUYdAFslHbZ1AQxkNGCarLb5Ytvj
Gx2+ygbvceDbntYWX8CWcXzaTeU2EkuKVSzVh0gT9mfWhRujaOx3BTy8DecXeAvmUbdQ0Aj4MmBx
MLcmxQJ8tDQjno80MXdbSKQs+PDOkmo5nGZxR4hhtXEtd9daQ/u6TAzjetXEKKU5a/LqmX18cQmX
fKKkB9VuiufOyz7/nRaV7dM/pSEs6iE/mAEq6az+VCron7PauxggAKtezg+5QAc3hxBw/BLA0Lj0
5Do63m4KhM3uMmM5ziqIUVa+rTOkECpod6ZVf+cu4cwShNWOl/wdybA6Qe04eMXk3g89cMamRY4d
IfKFlsU38p9Oo4LIH698dRq4/uiUyOgyl+JxNL9HUjkWz2GKCFg2DOaD7TXRXrSCZI71TURte6R0
+3atSVDyW0e5EEXKwJnHx8wB3TbiGPQFhF6r17fZ466y8uBhWepXPlH/mnkDHTcBYZNZfsqCuGiw
MMi3bYsICJT3W3+9pRoshgnftSrO6X9GaNA/G8K27xGkaW587ZE9O1dHaFuSK/DeyTKabK/z7ows
b26ejQ09zvJTLfXfcqHjARV1r2cZXr1bcAGlLIudKE3+9QMQRUnG0+IM2+U7vKG0i0HFFiCSgyKP
Gnk0KY2NClimU0f5jPjj+xIa2sH11w81c+ej1CXdy7rDEQzfWwePeuHLYYnGIEJy2UNVKxCwkX1R
9O6llC3ndxESasGwtoeQtEkV4z8HsgflDpXM4JPnaoDzxjtGGToTkGwVy7BF4bvLnQGV4WIyweZa
ygCK6L3pN3pn9eGe7URzb8iCb28j74Z0TGm8/cQxyj9Nh04rnPJ3Eu2eAjE+L9okKdiYPiuVP5TN
eNsJGqj0eobH6VC8d7J81653XprQTmab4JhxRvjvL7G/lGInss7a+jn7WSIB17x8wYvaJYif/87S
NyBFwTjqi9fM7b46T1FU5e+ggiwuUNwOQHQvrs/LVaREWC3ApiW7+Rkz93uU7ofbBde5c37pqjqv
Ek9SMRDDWyjWHYVFbyfFkVAhb8dJ7hAx7jzLYPV2ola/uaeRhUClRwNp7hsPGqdPIC+t+zmNgqe6
9v72QR5uhEfmticuGF7uhpHFbIVYRNOTbA0J7+bGumKWbZHdwb0bJcJTx7IZ3NhhYrYBQjfV1pPM
yudm4kY1m+BHs/ZuRmSWdlBHcVUiI9CILNYUzLtP9yQxFEElZVHp2uLQ9cPWCbqWt7x5ySx3q+fg
b+eLd7Pn3x3hW/KvQfqvyBAicHC+N/msJl/tnTSbyVup70UNc8X1ql+hhIRk40kQ6mzaejipiUuJ
ARRbr+qKE/gpHywedSwoe7//cIbKv+qGLlQLC7gawmg/qoadKSMzQRa1nyltHHZxG3TB3RYzBdjQ
arw3kOQQldS7ULcyxGWk8JKY5Uh7pokr7pUdPYmc+ClEqRvy97qkBv6CKpt8diJ4nVyDXXNRpkhZ
3Lt4XpN/ngvTAIEvO0cDYCXK0WPdz+jrfvZehYZKbbkoEjzHPOdEOCZVOWw6ohkaj/qG2OF8XcgB
aiCLWknYFcehalCBgPMiFCuB6gaJrEfNI7CwWFAT5YhBxGgZXGWMuC3W+SQAUIyYUz0nAYnIICVu
3pUa2Jrbc4o7iv2PZCRVZQETJ1kCpRuq96GnTo1sZkz8eTTASZQO6XYgFC02U9RQ2aI+Jiov5QfG
xhPY6oi1EBwnqZlkIa9yDf3dYLL4tXjUqWKsZEj5qdk0EOvl4MIjksV5YZYUMMpi/1O4k8lpHF1y
GnZDSHpoZjvuTOjPDOkvFmuvmYbCQptGg7HNROyr3Tz1aPhvxNeRJ8AwkyAn9AqTaXAHRGrZVo2F
HOXNcyxOugxJg/83742nDnseks6F+XEHebuv/kSOQ2bE06ybgJVG9WEAYtjQXyA1yPRd5lNrZTpz
dgvA2EntjL79bKw5Fp7zbPhx1RT7Mhu2Kl/tnRkBYpBni626rMw/uY2pDg02KG4gsYSVj0/56v8h
54a5Q3MYIc5t/FD99iFwTf1R0okzpeJInT1OjhVRkVuRXiH8Ag+RH9/Ck2itUbtMr5hxnz3R3TUY
jjeZicxML/m1933KsKU5rU1rb72yfyCtDy1PPTElvk1q1vUhoC0nSRoGufu16CJGQisLfdcP8q7A
dJv4NS1SShtmEdFkOuIganltUhqWkY8qXFpCl1pxhak+HGeGkQVU8y07Sn8TNBxm4Uc7oMxqvXLv
VrRdNiOPQaIrYo3R3hfCV5ulER0nPemZS3UtVgeOkHS+SzVmR5D0snQQ5EugKD5LMKtoTA43u4yl
t7AMVAfix3lkGr7qYCd/lHwNa/Zb+N/yQ5CbLoqBhYARkgxjexXLUZQQQZDIRURCY51Y70rLSJOc
Sm8Z6Zm5fpDBS7XFjXOHPrI8GFireIg9WuMhf7ap8raKJNO46nDfunmzK22KdDzjASPWZWNBW196
XkNfcHqyQY2pxb4qNYJkjPghwqn/qLvx+1/9IFnXEl9335motgGzM6nDUcPDWwWQXH374AH43ZRW
sB5tzQ4uD5bpJ+TuXsbyET0apYTT/SF8x/kIFN4qT4vxBUM3gNpgWR8kNnBHUZ70c1QAvuow0rbd
Z9MF8qYEl7seur0nvAcvX6+NulHGUUnFaFNQLXiU/fZE0k/l/g59/YX6/hdtfQ+2cIzdhfjuaaEb
DgYeMpacOi1+VW227nzYNKDft0HG3kbinqHoyg+cJU/mNB9CX73osqBYtXhbRz8JV4JeFR9vwBZ6
muS9Lt2vpisO4PXO0dAd7HA+ZWkAMDzyHgK3PUh04bcOXu2iwaT6lIzG8u/cDn8LhwsmQkplKgDj
KpBejLQX7Jmpz0s/ATFXiBplvW/cjtEK8ZSSt2ELCfTdxjMpAytJS3XKeHIR47AoLr7GMnqcuuat
m2Xsmx/K8l/62/Y/c9UT2ZyozAMOMNMG0yXQi+NNTGPVLhef1fLQN7dpPrqN2n+cVH/tB/CbdcYq
Waa/3KzcBkGejDUn50BBJhdOEe61xJ3618KkV1w7886wgWnPLECR6qPHYfV7MlSFesceXmu3eeiM
5UONw84Xu4L3cRMa8qd1Tdo8/9tgWDgt0c4bQ3KI6A03hryFKKTDhsWUCWuDel7OR2TRQqffc60P
+UiAmHy2OhMRvv4SynrNs+hNLsa1WdnaLsRlFYpMgig71AprAI0LHb2667Q7XHi34iJ0yL+uzIs0
QQQ7Cp3gbP8Fxq22zuSEa+wC4cN4HeGqYAqoMUIeRg2umvF3Wp/Iff6ff6TUb/7714z9WvhLldjY
S13sZpQl8OUtPJgW4rP6tPiSgsuqX8wM8g/Jy3+cFbtDH0Y6cSL73Rajk7hNGiTCuVWm0w+S7O6T
uLdb1pRBcyYOEdKNJzrjDdU7fbpVj/cNA0H2Y0Z4Ctm1eDnaFQ/B+Bj29ckYMeKNFPbEuPr12Ym6
JJBax2vWFSh94ND3ZvvrBjqONOdaBIUvVoy7ofk9RjBgmUF21E0uSsWATia0vJrrTI177+YCykWR
swv3bLZp1WPtZizgHXQw5DPwA7q0TP9+j//Q8UjAqaUeydDbNhZAW5wbC9PPmY9LS71H5as3Udnc
k7rXbQJEFNSeRssHxdQ8D0oEmJq7n/hIYmCRYtrAP1riHTQEXDb03rmwEU0QEbZnZdwPzsOc/V1m
xbBT2wBQl1Jeqz0ZrJtVjymm0vJ3UKMc9XgBazhe0n98vJDIZHsQ7+iZy3gQ+ZxkBQ0MPvktbXGZ
pD5k+RxBeVzQ+JgYm52mpYZAP4IzdX7prJkvXZ7vAQHtzVaRzq6iZetU1oMj/9ioTDGRrJFUmJX8
cz6sxa6KbuTxrDu5O3QzLwJt20UTg7TpxGjubITQq46YlPQrUuT+l+j9vScDcW5UdsIl91lmVCsS
MRoWeDORBmYYWNfIt9XRaV1KHg/nsG3PfxxiBO974u43joTKkJbdCzvr12FqjS2aFIx4c/rEwII2
a2h/i7L/W8zLr2DEL62Hcm/ydMZ11K8JUWlACNBUjwqgiNJCP2IEZJFnu3/GwmcU653LlqfP9eQO
cGJ416wfvkrXbRjlH6LENzCTNlN67Ofy1duUq93hlcn/0ouPN15XurUAY/MERifPnVjeAhiYkMJi
2qo+upw8ZTZz48FozPDaSm41BAynabIfujGKDkoAjcY2UsQRO5ukJx52N7rWD99AchH/mSsYne9d
NhNMtk72uiDxjARCx5TVFMxqLpQRYE/gGXNsgpFKcNpu2BOC6MBuhAAiOy1se/Yws+kHWVbNcIMn
8tO360g4l11ZJ9M6eiDBt4K9xN4x2VNHegZXadbMJ7Jr3frgIHvvLvcsm3Sv8M9iN+uGUyhPagbg
Lj98YVm/KQUm3vjEtAPv3ouuOQTP/2LvzHbrRtIt/SqNumciOJPAqXOx51naW5Jl+YbQZM5jcAjy
6c9HZ/WptKu73A30ZaNQhXKmbUncZDBi/Wt969JXBhp1cTQyttN2VHLnsbU6SpOJBRzOnF1QdkWf
sTm86ZmxHxPrsWJAVw198ZAQeLyqlt80sFdlV+5Aj06+G1WR7u2OCiorCsZDHXFd2y84AsdVRSXF
Mrez7xnqqD2KaSMITNuLrOTGpb1lXTXje+DSSyk9Z1notF8Xuoc/C9dvYeMa9ySuyMzv2BXXik+A
cGHV268Sw0gc2+MKT7OHr5MA3iTGsxN3NBLi0gUBG7+aYfEtg4hu6KTWfK2Y622b5KHxWR0VHcC6
y4Z+rC3MchZdrIkbfeLZNtb5FF11QTS6Y9vbSbmjh7Fl2ti2DPIZZMW0JmyoatvYhHrwp/Qnzh8r
F3peocIdw+9zTfv0MtdZvCfLX7pt/Tba/Fhaam90fGTr2WpvOrdqaD4oHs2Qk9nMxihuDeMP1R9D
9qHLJIXkUjJcHmzvS9pT3t40gJwbpzt1VDHjvkFwbNl4xoo3bFLVFBm2xVaoV0bhqNIlG8tRRwxK
nPeBq6zTszgOtr5lBNIyQwA9knYdLrcJllgYzf71R5yz6bp0Z1q5pm6RvSENyUlnosQMjSkZo2br
GnwiMDoTpHdiM4N0eM9YxjJuae3FSU+iCH9sRVXUdoyi4TBO+riNeub/yCEk/ig7XFEbiyiFF3aa
z0OxbUwbVT/jhMC9Z4I61k9iKi52WL27osaGYR1bZ0jWnU4hJs2Y53QCbk7z5XJQrsYyN5wzpO1V
OWUEXT1+Aj98Ys5HhVpEhzYfiArrfVnMglnufnqS+2z2Wra80FFU0xbXaX3pSyNdxHWCTB42r0EX
HQjRZWsr4+sg/rLfBMuzFtLfKjZNVbhuNmLS4Li22t3YYR4Iy3Bd5xmmHVve83OSWLSPecoeUMA0
YDveoRUpCxWCAeg6VeGH8H2OXV6/cubwtV7tbS6ry9aZYM3ULgY5MJSx/NcWfQ2NnHACelU9kEII
OyZxwkk/O8+pVkVO7WI2TFgI6/sxtZlW52G2HgZ1J4PxHf6ztq/9UuddjhElsYW1aZJeLvvIW0DN
Ruhm3BYG4xMVuvXZo8xhg9ybHZvB5d0bDofBVvcJtWAboLKnbvqIwrJfCOrleedL9jd2egKgjYsg
nzhxBLoAp8IRUC+W1jyBJ/UOqqYYuPNRS/d+zro3cixH6p221Eb2mzyKJZuf5rvdu8dW9foBJ/J6
bELxoJkdMZWUGZTwAjQeX90aJ04XbS78aydJ6oaTGR6KsZQbCUjih1EtDoLhoS6L/oABImfViKsi
PA+soBOdW3djQ348AGdgxbLfYC9+SeCubMwA3/SYffTYypcpCi0Wj4gMZddeDRsfSYO7h9IEjvUC
a7/eG5c+9K6TZhOssLAAB8VH3D8wqgF3AU6tRbhbRBMur075+sJjMynH7A2S9D5jDKKdpKVeDPcB
H9ozql6/inL9mQ4RjjyOxAlm2XwyxBZmj+QP37Y19vgt1ZHyi3KBstgAOWCIh9kFsgfZhdGw0r1W
zumhWi4aXrmSgJSTmFdKcdnfZPLUd4gunF+WMtQgFksbqwzPfZJ+l1q9sxvGzlGAkyJS4XvHcNOF
Ak/1zWFixxoMH74r7oaD7uTn1GmIk9b9VfnUL8ZsdGItfosTdSPydSQt+cXxtGfqZF7B6YXCIQXQ
H9Pc3mih/thozeeqqgkWDfX0UfK2XMojYI4GtnaN+qfkG81gg5V+D71JLpgghW+ajjhmD1hccMpJ
7bHzX+KofnP19n0Mm3ehxMHSo6VlKu4NvQTZCTOgL1mve2NrG8S0fvCRcqxx04T208d8kE6pPaVQ
ZwpPX+Ap2/aZOPbRCJk/SN8tIAhB133CNlqnCXkKg6FXmB3CYXo0rPYr+FhGOsyPSqvaeIaVL8Uc
/2UfwZFupMbKtu89+yNGDHLz6kkYFR2cg3XVQ5cLI95ASLE2VM1XFds3C+mhneixjngXriKdDJBE
Drz4iOocd2In30ZmMiy6nB5ol9senUhNS1v1tymDSzpffa3nxRLySZNKSZZFmdjbIiD+C84N+lG7
MhrkYhJv8aZweB2xZ9mxlwgb9uchrsRtXIyUmIyXOombnelg7nNw/XP2xVk+ZBSGUrBxtJvhloLb
vShZHHoD/0Psavu+MT7ypo829lAxSzNLNuqDMha1zRDLxquUh1CyFXer5zk3XjzkkwrvoR6LfBdl
iFVRK+8Ms6sZtVS4lSe5/RHe0JIZtVLaD7LwnD0BLrS/htbntJ/clZaDYW1V+2CF5nKXWF6MwNRW
KNg3PUDE/GHAUZr/qddav2UwHRDLwnpBVm5NA0fI+wqRZR51JD0/oscAstSlviuoZVky+6bHS4ho
+6THkbdrZyd/oWJ+M5zulYHNb+N7oQX8I34z0OuWElo5i0lGafeEhGKV+L9VwODDM+LbSA/orqCs
ymqET8cKBcM+2tWqwmwK4jve/1hqhsqbdg6f5aKzOejHHJuO7BcNdnaxsTlAXzAYN9Cc4lJptTC1
QXIveBsg7EtKn3s11u8pWHEvyV8DcPLrNmQnIdSkrSWy+tLTeWV3VjxA9cffNjRqaTX+yFOeosuk
IS/IyE/WdWEZ63YwHzOGdgtw59Rg80CsK00xsyLmZriduXW1Yu2TMWR1lk+UdGh8CxCXKLs9TiHW
mX8flLb+leAwYyOxtziuI2bw389R2UEzCfIIo17T60FzemEcQNM/UAJQLAY3/Bb0wLxs9xTo3kOe
F9Eqd+JPRTEXk0lSjCiET0mWXpBNNvN/Kd2GQT89V1rjnBtK4duw59QWBzckJ3pc0M0xvK97KWad
Mn7rmoqYT5nSFNFyjGud0FmjfzjzbMiyaBLxjHs8FDaFsMWTPiTlQTLhXqRxEW07Fm/+JnsJgyH9
DRzkB5Dx5/y47VI7Y6DYmkSt9F8ui4VLOxjM2ctGy94uKwvKGX0KXPJyK7E95JX4PtlDuLJxA9BK
fUH0Zv+bt/mmd7NnqqS5M0qk/hK4k0PLQKwofs6HfZTF18Y1vg1aCeEK0x0aJlxHrBeh3YBUxNdt
QoxHjne+p5X1btkCR0+ScT77oDEyWxbELLVSFsegAqvUN78Jd8/Qsl9/bqjZOBF8ix/7B8jyL7AR
k2qJcCK+sO4s50LxGTNfL3ylLppwFQ6mRS35Hv79LUgi/1+/KAQ54N9zXt/xnF+wNfTDaYY3j1DC
7pY31Sc9INVurJ9Y1YclzTQxpIWFJvtbExgFwrBxzDI2LarIjY3KCRkgCmigqxaW4bE0Uv2s2TGT
z/zQixajkqCS1fjUanpl3CI5Q+0j2WA1ASfI/sRucUJjN+9iagaywO03rWuqWxlRBjKxBAv6YWSY
voUpzQs+M2J2x3Ljjl/JTL0YOdNEer/5au5cegy8fy3aNkfQpXhFi8m6B41OgEjpamW3wZcgq07K
8/NTWD95Zu0uas98gCFLmMrfQDCkXpR+REb41Y1ZE+1Z6SktaNrw3GPXEYFsnvHHUMfu42mi/UMB
TwkiboiPhBkuaRRi16St2JG2Id0O2jfUgMSoGFCWaCNOcFfn5pGu+2CBnNKvCX/duYN2ma1W4LnT
PT2jNnYSxz1dgsn1vzjNmZFCR65GhhtZJrs81jnBlMWLZpPKLjrhHTXrWWWS8zXipe8pZxllXHiK
6o/N2L5iIJVPTXP6cc/8f2r/41h9/v1v73it22a8feI5K36C8M8L1X/Txlev7es/CP2X15w/d4rf
Xv/19/+jRNn5g5wET7QJIYqlzeLR/5PZb9p//CAYQhcCwS9Ahf03st+0/kB4hifPf5yZsgxwRJZd
G/39b+YM+rdcKBDCJlHgslT853/8RC6Wv/z6fxRdfl/GRSv//jf9T/roP5ceF/w90GQToxZYVP6t
9wtsrcE+3MVupi8FYNTlAPR73ZW28667ufHZuuN4bHI/PlP4HaxsU+YnEDA7jNa3wcWGXJCKvqg6
8RnIY2dcOG7hHUMZXkvoeKueIsGjM6M9TS2EfZeLaYUjDIGsbBqMkh5vbHvEBjpo0UXPZbq2Kepb
q5HcBDFe/ynrdHaLBDAidnQbRmV3IdHsM1vUuVmx1Rn8GtaBRUOtex+Xsz815t6UnISTsnmcRjNe
qt6FLDC7r32ACYc248F1yJ0unEHNNJaQya7QX7C279gpuIz6wKQsJrf4XlIj2WLVp77Hf9fSmlMl
lAGyIHCDu7w9FV3AiVyRX8+XuOrwO/sj3Um1Xr0VRfUVMCFxDtLF2AyZDzo6XIOutd0VrR8PiVd7
X/SqjvdeQrPdOLFvqkoCIIuAzM6MEzmBqoyZ+tRfRJHlF0IN48qpszu9JnI/FN+sYjwXWoARkv44
jIrjeEdZi9ilKMhAI/BpiKFfBlXH1sjTvybgkdZWrb4AU/oyRuoptqsSn5fAXIljYsWAFBgQeVsr
rtSqHiwYMtQlNkV2ynL2T6V4rKKo5cQ57GDoQt0cMClUpDUWRDcgvoXG0wT2ZBEUeBuEFrPWwUtZ
s0X1l6kItT3g9m9IwMe4sj6cFqc2bvxbmZveMi799jS2JB3GkSK2foifitJ+8bIg23leO+Dp6zDC
5CgdtvI+bfANYOAZdzm2xn1rA7GNOB2EWoN/PDt3ictIsCUXFjVzuDw/1AXZAOHduNmaZUSBMdLJ
eIgt7SkafTxsNaYVNeIDMOGKNr7xbmFBXVY1aBWqEhYFItpCkUMdDIK8fYzjz4FvRBAVh6NkWthX
IQdbkgjrKiUS04B1tAOBCDk15XZIpXlrIttDUAB3wYGsprHT/GgL6zuntGYhcNkdh6FtT6aKu7tq
NCoQpX2zanO9uUoNjcV3Kaqt5rE/EI3Ed+/02FwNPqfLXDG1dM3kk+6Fa53iVPUT437wcUJGbAs3
LDw8fX6IkxTjKUamZ5WHr8WocY8PdCtRsIqekA9fTQMNJcv4YpGujVdyBDMyozhIWZIDTQdojJbz
KOmGBQbxtZxR56ENhwdr0ojRP6H90blwzz/4ZWwuRI+NmYIuLIDt4BJa8SWR327ERMzDSfkfwSiQ
92tA6piWOi9cCWsKD3mcvosAb0mTEd1Vhm/S3YjymOhjxPgS31tIYdPKHDXslykgAIlSuTVC0p4q
VuEqMIdrYCP+D0N9qEU3rDF8RospV8/U3WZr6uwxe/ESTwLtLHTGw1QHc2CweI5dhqiB0r81BYPm
jmK09IehsW5IVzJxMM1aHl1B0WejaeOO4Mqj4ffdMmFwvQ71kno2guM7yjmDs9dn7Z7quLukghpC
XISLihl7Pea2utkDGzpjJCMhLMjY3Mj9zsP+wN9PoNAE7bvs7DF7nSIv3NcSs6Y3vXSKbqJYHy6c
F1hk8U060I2WtZV+pfz7O9qksdBF/zXiAD/k1XeriN5oSr6Ddcr+qJxe4tTc5fmMYw/WCVHQshk2
ZPo4/sfUS9UXmedQdAXlJQjFGfAtbDFseFmu7ZcGFkGhRa9+Ad/LzN0NCDay8oSQFi5TTdul1CKg
/lDPkP8p8dTmZP1j48Ufdal/Sw3IpR65KhepDufoFBzyvM7Yv5XpHJZ468EJbCmNELtRaesEKAxG
ogEz81gke8slpKWD3F0PTB8vctLve6eZmIIYt2TEutJPQX/KR+cG96LivsG7lGf2jQfxa6BIGeVe
WiMjZC2mMO8918eDh7N+ERvGIYzEwyT6b7qOPh6ARFqMMQoc1pjHSTCQSlFlV27XvAwVZnSgYpeG
0rhknGXsrLuZPOt9lT6EKv9axPIR1XZaDXFKCSPtcP6qYXxPj2+0yso22ypsoaveogxGx2nc4ofD
Q5MBgc2QeJgakJn085urjAczEAM9bUO3aCi3gzB9CzPrKKseA6sya2w4BHdkXZCARMEIOnfa1sTt
3Jo/VqEbbBJNvlSl96LFU7ywXeZYJpOPyKoigj8DiJN6UhAnxtcoxDXd1tZFz/oHGgapCKyrJypR
/KWjcfbyFc5zrL/88LX4ovVZjsOAIZkhXYYc9q6u3QI3JGEmT1Tmws2dG7BoHBSNzsFNMSAlkcE8
FfzOaozbx2LCw5o36Y42P6Kq2Rc/Lz94RbIu4TCZMMLGlsHQo3XuJENNhve7vqMKULRfPNHfqkl8
mh2oiC7DGstEZN/pMCuIIS9kZs6m7eY6hvoI5sXFwgVfIgyHa6fUtjWJNA/dW6nMb0GrHtmNPbTa
+BYoUsYKtFFiunuihtvGwfS9MIkhPRdhDPmlr/z72ERD0zxgURklcl2Nox7rhYN9OsHMLTu5hVcM
pch6aEH/rCSmDBTJ5pJVlgWQA2WBfOajE8ZXS+RPsnF2BCv2ZhecTC27D8dh51pyxhbn2AFUerNT
cc2a7i403YrBQfLhD4yo+8Khrjfm8pczR92TGAktJWp6RacvnYOZLHYn3gV2evaUIBFrdU8O3n1D
F5tCtCuqik6dN82uoh1Lw0526VmZjFQys3iLR3UQcIh6vKX4Vy8mp+6Sux/W20p06cXTW1Ku6RJD
xsFq7RtOaiLpGvmR4mRm+TlDROpiZnajl9OL59S7acjLXSnpIK9NMKjMvHnhLWxZrfD2UHzjX0CF
LQO7PfbIsAbvztxOdy25/ADxnorOGCMNyNuFETkPjFxWMo2vg5N/Mat2mfMsJXLaIoactSnaSuTy
pmiWbo7XBl087tulqWGcoqdSN0B85ErtxOg8dHoPj0bfpC4Rwrn9UB82Toq7Uc92DHpXVV/sBscC
KNG4S0Onjk2ryIybGiQa9NEmkFefNF9HCnkVNEBsqnmnZQ9bTPIYE8UDppxuocwALla9Y+9NosGH
H+H7oNqh39b19B3s872VO8cyQHUhCVdrdBhb+iXtuN408pU0A0AMebQZEC+bzHvJrJaK9wjzSu2w
pzNBhxh4qJKQ9FzMXqgSamUOzJesAbV9TOodDYH01yqEdnmftvW+KFirK9nly8amTrBNzgGVbi2R
vy7t99BaFoVR33k4eFh36oXXT2v8HyzmCXuuPi7p0cWAitvDYnw35s0hUvZtKlhd6T/OaswxpY8b
enS+kx+08UwNj2aG0zD3SFtnPUs4F5s8F3F5mjfDp9l9KJTBUZ8JcaGfTXo4MSLFz65NmChQsPTz
jvl1/T5IM9znunbXmiA2sLOdJjmsDSfdx/OsKC7Zy0VsEWPPpXBkwEGXHEq2DYlzBd4KQYsjPw33
+JnpdX0anAm2sn4lwvw8E1GJaWAtx9a/TGMGg3WOzjDaxSLtvjqYljqwKPOK6BT2F/xPW+LLJ6+O
b6F4ps19YzqC7Tq4v4qjGiba6IH7lbU23UiFUYaT+rxmiP5jrKDT5MUeKNp31YJ30YOrW/I6UDeA
Wduglqt8+O7kxbkxeroCY+AQ/sLzyqWQNG9AYG/HW8/LjgKrRSbInGJLgq7olFeMH3ww9qfD2jyo
mtlpTR7+gaHh0Q/oFsUz7ZKsn00oUbHm/sW54EMLenMij5Zsa5/Lx5Ga3iplftCITQ8OZOqzU+zo
j8borlSXYvQFqxHNtDAQB9Jam3Z8zDp3XbSwldgdgkFB6KdanO+uZEZsFya+Yn3vmu17IqtnSjhX
Pix6ybFOY2MdTta+9MFBDRU74WFbx4Rd8eV4EbNCJ4DkGS2gvj+CE1wgfy1yV1uHFX6u4COiFMO3
e8xv5DYoMV+qjCFDqUGlwggTlhCM2JdXl3xI9xMpyQji5KIsCMIMJTdvsQ2b9ur330uneatZMnEv
miuRxfeRNtRr35zEwtayr3wia1Q+TBLmJu+ffQpjnb5fC7NdtjiZpjFcNdwmwggfDC8iVaTtQMRc
h+6rMp6GPl6lA4wffiTdM74h3C+HjHKxlnmUV4JmgKdQ5iF5nOitmfE9SrzYOGjAfmwniwDGWH6N
S5PK5hTXM24rVlI/MYnvtiuN4CZwEewgETdGDeHT4Z/U8IeXYQ7vLM4cE7qAtil9XiT9CG42EgBe
igfBJiTW0ivs73E51ZW9GDkkUVUkgA4IDGY4Dq1i05J07oqaV1u4Avp1IPmMCdu7glzZoo/fc+y7
JPgA0zHfijY+DJyvRtLERmTZ6zQydw6C/qh0gSvcJXmQ+9wYKZ9EBcNFqa/s9XdED0s6R6FeDIwr
LF6oIyCTQg8LQs/6WxvThmO1uwxbvyX6GTtCThCoxbKvAn+VZwK2b5zF+0KkJDwSVzAjY87c5DFv
JZVegRKIFcUVb7kZcukCO1uXvXbX9/pdX73JGXkgp51wWNllfFT4FcJ4uNF/SxGyNgFKDr1vlu5v
wpRZlC6QfFNSqYZgo1EPE0OHLFn5fn+2QmujHJP5o5M7a0uO6y469pJIBXjdyE/phydA4AZLP/K2
BeUhdeuuXPNJefq3DjpcmNR7KraOReQyxux2VijZ3tnA02sWjjge5Z5BpoGTGLN3zKtoUZYUlNvR
snHniLo4u8k89RiSx8buiB9HjyrGtWJ19bnzGK8mOBASoLf69ISawMATlI39nlXVCv/490qIPbnn
Qy7FsfYVzhF/X8Ky3ENle+l7tVJTjl1+2CZ1vp0p0L5mvUFN8bZ2Xr8iWV/nWXUSxZdeM87KJeoX
y09RRDuefjIic5O0SCSjjNjTPgIcxWQbqX8Zk7XW1MTJik9jzPiMjYBdR04iILdGYC+tvxs869LO
8buJEMbWLdBlRnKrpg8ALvC2NScAXD87qUsO9cVjItyXOPNDZlW6varMzF+VfimPFTC6V2zoMMVS
cMymYrvRWkxPi7yLmGmZ7c5s6ZgYY1A5caRtaekiyzkExE199s360BbncoqpAA7b4NkgNg1yD4m+
aZI7JzAJq8YVnV8AeTaFi4ICs4TkMprOpjSrjoRRObO+QPhhVOjdBdsNtZkJlSj6ai4pIEJA7SP7
ZJ3meU+W1dLWE7EIAYVuvEKbA1k21oG6xy7hGdqfVW7/r/Xc7Wc5C53yP+a/+L2sxiYOo/Y/f/4l
suM/vu6sj/70C14ElBhdu89ZW5X0Wf9PhXL+nf+n//IfiuvvlNq5AfF/r9Tum1+E2vm3/ynUOuYf
pg6TxtcFfYmkCqDX/inUWtYfyLaGIwzPgvJPZ+E/hVr/D9dFGIClT+UpcyvmfP8Qag37D4HmwhZP
2I5JB6P3fyPU/tKa6FL0I2htsoEXifk7sH9h604KwpyNSXmFq/datgZmQRUabLXxdYMq/OxMX63a
pjvbEUIk0M16NZkISeyLUKX64SwltKApKqgFYhabuKhjhBortE8GthpZJ6bpxYSDstS1N9E3j6LS
T73GimGTMV65A6YV0hbx70Z+P5Pg+cEsH10csiE/oUni85eRH8Wjfprmulj5Fu4UE8PAXTtq0Rqh
FpsseLIdXizOnWY3HYkDF7RSqBFPgBl+sfRso4CTHTTXTQn4dbSARJF+FHb20M6ZV63MvKUbs94P
Hgg9K8hmn6A/bQwTAcJiZMYiZGA2CgLALU2+b5xVZqocWVs19yhW7UTbykTcI+7gTWU9oollTFT6
QU5KfnMlfmk24krYdG+YFlNPx7Acw52HhH8ZAraOQwMHVx1TSA3Y0im7s8kmnnV0HA6tmQ6b1GQX
5CWquaP8AirpMe/4ZPBZnAXNpeuuMhmbZwoTkCI2QRcG2QCCk78ZXhs/487nb9SBNU6U1LHRG7FG
/vyNpijHGjgDd9VYkbZxG+jDpdPeMqLLRab0R9P1TpXVeQdwobyVPUyjdT4+J+hl+wI2wLaqDeTE
LrbR/5aVTMqFFzPL8p3sMa6Il0WKDdZfnvP7Pwcaf510zCOTv4xY528aeYkHkTkMI0+SxT9/0309
upFfBDov7rNMy3cwRhYnadnvHIHnuqMd3uaWcUlnbjvMLVtovGl9YfhNEswYuaYIZNnYqFUnQQ3I
QR1i5Rwih1Tm6Oc7A3oSDkaL8K5e3cW9/YLr/8mDlf/o9sNFFaSkFg7ZvQ/E0HXm+hNwZqJrnEDk
XeTOKFS/22s6wbQi4bypvJAkp5dd/v11+F98eAwQHAHSyDWt+en7+TrEjetw2NSNFVLQBQyi+2gp
fHpafey1usMm+KX25uxq42BZDieuw2xvj+zM2mlmdOkQZ9tyzPYzr6sKUfmG8Uw9k7EuiptI3N9U
jOk/dwH9uNcEDRy2w9PhAjFivf7rQ2G3Oim/gUUKzaMB/xOUKxFwnpyEpEgpbTma/gilltodein0
qZ4oIfUYHRCAKL8kvv2VdkXt6IWURfzmUhrz2vSX2dn8IFh0zQiUatvyjF/vqSqjCtWLQSzi3LTW
qsq/9FWJcxYm8doXyb3TD6ciifJd7XEYLhKADq6ynlK+tXM8YGgPsSPvFP13a4nOsE5YVBwjLy/S
wG4MTe7ZmzLYcrZXHyXZssLn4NcV+GSKqqxX1uScrNTSj0aSYdUu5Jkr6a+nSve2FqCLLQU+6ZHz
wujXJ0sTzKZtv9wXqvyattktAw5w0bE8CtbnIxIhvLipi691V3/Xe8d4ot9oj8GJbalpHcu2RgZE
6tNY0JcpmMqD6d8BAFHXkDt+PxAhQ2IA1J3QXD2kL1nelleIJS5vKuwYTeXd2pz+BpHqr0NL1QMI
LWczCrfYZFnMtC1Gt2G/BGo0EruKCfYu4CQVFjI7aMAFiGVgmneIly2Uz7ID/e/sjUS5osq95hg9
1pEACGylPYAFaIxLEoMEKaseVBjDCNKXTdnuozFvtw4B4s7z1VVvgUXnYdNhUufErZoWUpLARB1J
vDmTaZ0ldV67gMDc8cf/6yx5MLEE3He5PGZev6YBT+5rFdFFECQ80XAha7vbpNq0hyVl3XDbuSx5
973ymbBKDtbkVJ9rXZ8TdHjYu804dvkmRw3ZeGFdL1svs3lToS2VpYaUBPHkVCo08Bqu8tBhYR5A
EhyG3p+7QgxzReQsfA1tF+8UtWdtmnd0FOoplgYdSd3EfsHHItpnkO67vHC9r42ylsIPzSfb1uzj
pDXfjESR/ORrwq/XcgTy9A4mJdOIAfd/0oTV5oFhUnmymTeuMQoeW90cdrGDCa9OxKnukDgM+WBY
nfkSUlHqGZ1+KDI4O7bXZODpGG/Us/s6p5Rp4U945bCFQXzRGCANrRcd7LFjw094HP0XiBoYGyII
nMPjOVlZILH0sIhWfVD0D9WMGKqMVlvWIX2pZHscWowScUc7lHNG1kCT6a4Dd9Gp8DzjWvaFfZ7q
eBXBhOyNQcBjYleP6XsxRMaDxvzUYeZ1FbVh37UFJRN1+mYEHw7T2fMwP9iG3XZg52klzXRz3NaD
jqY9GOWOGZ+DcQu/nirS7hwwDvzNEvPrCkOI06eqSbd0j0Ixdko/L3/FOIkg1tFEGuNEktEl79Qy
LkjhUHZqOpQAv2gIplrOVFfyv2fPBYZMgw2bFiE2bs3AVivvLXdMHt2JB1hMLDWVP54kI00AMg/C
ba1zUozyd++ZXxfu+TvHXEAegxGe6/26r6uaIArnd/FKD4lWdQ0qHvUtBBaNG9sCdddZxM78xg/W
chqgZhcy5vPQg1XdDpsxJjxpjVIsw0hWGxrDQ+jkBiwYGANTaubbNh6/xKqvt1okop1mKE5JvdVv
oZKv//1nwPX+l09hbrl2bJwapvDgN/6yd7BMklwCm/h6iHIbF9CwMsrGeo7sOn307QTS9dQ/2kE/
u7e1Lwgh/s6u5WNhM81RYUIITMKGDOzqMATGfqrlJ20MC6ZC2T6Fyn0aiIfA3wCXbdC2tHJQqUmZ
Mw0ggFct05o1R3ThyiRJnuhNd8FrsJVxbcDOjqGtuKSZ0Dp7hfu9nXqibuHAhKk/Q5eEEWCNI8xo
HiE9+FKaQb7SveKGq6g8YBuFBcEB3Vdmd2N7Ju+9gCHQWBHzgZhw5try1snB+NI8zD+rX0IvF9ss
LNxzN70mga3oCq4NWoFTLziAPuqpX+GPGLF14NYgjGSCnRtIaFnBEJ3++T8+wtA+nAWe+Z/rkE2R
Adx5U54cJGPIlZIYjL3KNJEVl4YJWC1m1Io6RzUzfKGt2RlMjms1HKZYvg2jiZ6du84BpWablV2z
tLuOYOmk9rqETuL21lPF6xBRuUW05EQv0z1Pi3UIAsLBk1AMCH1eVtqYlevcIOoW6cPJiK5mqbxj
rHDK5k5x7qqhOGsSqbYi7ool4jzWpTq2PXskp/koOBFuARxa59qP4czJVFpnVVrxmu0D83VKTDSU
mbNf5eJOkufeuh7v9Cl132iYAL4t+qfR0pIbSKxDoYBsSmfqgdbq6jyCkNhRlAPaNLJvmvXeFTHo
y0mD7Cqyp5AampQWKRwYzFPL3ujXPuFt2iFGilaaaW6DMPFYsyQGCk24GABbJ2HJEF4Dw45trVq5
EXdrIN9BO762w/DC0Bhibb/nokY3rQUcTAbyNkDW3ZmWfRK59iFr0exI29rbJsg+24hWFeDC1dqO
jDdHjvbaomxDOGH+jQAxfZmgxTDuFLuxmha1CqN975pH/nqyqf65zhAzSypI13rtXxAR+51VZcZ6
arZITHg+kxiQTNI/taTSog6bhdWQHdetB8wq4crSr7i2URW7cE8Yfw7b5PUBLPIJAVxykIzQRsPu
OfEBXPpEJ4VZ7JiRJXdU65irhJpyliE8OEX+GHe6A8naeUjbnqxv1rjrri87ehqBsRnhvu3nlE3C
GGeUzjHsx/ml2Oy6hHavqRBPgTcjlKP/Iuo8lhxXkiX6RTCDTmBLrcli6drASkKLTGh8/TvoGXuz
odVl9+2iADIzItyPw3/sSbFeOp2EV+ZsmMYMuz4CPzcl7cFrR+onvKIFpG3iH5cws2z0fUCqBgIr
Fj7e02DaCUXyh0NEzknvGBQHJiE2GHB3WRaGu3CQT9HA0IEOFf6bqDjaiHrSFogsbzIeDr5eWgxW
o3QFbCLZQ4phZX3ojLQ5GL2FAbivPlRD/3U0v4s2dHYEM0kwA1PHzgcskvCq8cwSliyQ6JCP5tot
ZQ8PRWT/pY3z3VFYLV3X+DAtBPpUD4TM1PFn6mkzYkZxd1D28rvMTS5HLO1d/1YhW9lmImHJ7KMB
gXg5WguH8M5RIz9Ia0jMxev4U2bFdEmmYbpgVWh3WYrkPsyCdeAtZ35iA4/Y6OiAqKCznmk3Yzyr
4fMNfiEg1gDmWzJYkgf8pyQPqFqP8Sz2uCtp8jk1pPICBexKA6CNh5pQmcrOd3G+knhTKaFdgmUt
Z2dqk7ppjbQ2E/7GVRoHm0xit+1zPvJkyB5MNAOKDNYXFiHzQUDdh6T8apd5fm05u6xQs7mruAmL
U9A2+Qk2DSzFGi5EHjtsyZ2bbyYhmXCB3K3sipDd0X1Kkvaq9UZ14FRwSOHentwiH861YzYnnF50
let7EE9yrxo6E35MkEQLOWBTt+Z0QNS9bNux30tFm9jVzHv0qHfysXeH6mDGRrpyiu7Z8cb8XlX1
JzEV1guv902N8XNu2P2hEi3Y8ILTfBaAL4O8Gq8yG1JqN9m0+4sxOBCsES9kWen3LjX0OyyHEyng
n7nBucgaqvEhgX5OOs2xqhgb/fvJrKDOIyqmH46t9eThTT79+0l01ZZ/ygMDCQpaAfYKNLyKXOhp
chrH4R158rjtnXJGHCimRQwVY2tYWyEonDDBb+rQWV4SZqGffXKGzrIV5SLISNVrDW/FWcEjKmpu
37u8sYNphhp5INhYnZ3Cg79Hqf/otNI5czrB9IhQYGyEcQ6PtW6B7RKpys5zDOK5w16xjwZuerIL
j9NU9scQ+8hedWLf1AHQACdEtlxfp1ItpQ4Dq8kcNBx199+HYcqC07/n0plHnOnQJ7pUc8j1YBJf
6x2LTxoARh3kDfWTWsIi9TQteYnmYIygg47KuZjIjnwSF+xXWdg+xL2ik2GCBMZEOf//hbxR6lhr
ArjyhRHYyTbJA3EKiS5bDbOafVCOsxQDNsZUoUrUI9UhOK7eOh1iiwEuDijfaC+gBGpb2mFgvWro
oIkznvHSMgLs61Myfs3JD3to55jnMvKPCRUKT/zrjy5rkSiC/BwWRHfoXHPLTme1B5XTrcPYHk51
9OyRxHUFwNXdJDuOHvq3yAncRVrV8qym5hCOmb3NfeoSS9QN1eVkgjk7WO5kX2rH/jBYe89RSyAL
HjginSKc3Ezr9K0LOXYtHc3bRfUE88KPS3JWtF0Raeo7Deli6q1zT1JIIUQUfqtQs7ZQEu403/qd
22kaSWIWk2/UYefGlr9+obRP0XVPUKnCn1IubBoeduzKN0gI3NeBNLeMLWbnJyJsQDPpFsnGtMco
547jeC/BFS0piDBuV+l0QUaGv662q93ghExj6tr8sQz0VkH8zrZK21Pm+yEYoBRG1mvCmeiR8dW1
r9UeJx4DcsG3L0CyP9mEORi4u5g1mn9T29nHnHGLgD4V2NEOHe9wjPVe7Ibhx3QFBvNC75hmA0Rv
MUlqlgdAASFjCV/eH0VAhFUWnotrpeo/TRwUIZq4AwiaIBFltKziDggxQaGFqbeuFLUOQ1qt8aFi
Vkz3emRDUUs2XU1YNxfPo6GIMbbtbNqCjfFYpUJInWx518JsLwHQn4WszGwPcwgmy6CgBzFW50pf
sLy7tyKo7W3EUU8mirTPpLPP9DXf9HY2og7J+G075YY6lqF0MfM6qi76hUH46nOLZl70hqRMX3Jr
Bw/G0K3IRpSrwejah3qAL2HmRvGU+/Og3B7GZTOUxgF69Cke7SMJRuFPOycolZHxJ5T7YDsyfE84
ZC9t0Xe48qa3wnS1bT9U6FX1wj+TPJWuo6LUn6nJM3wjdfqrrGfNRs+nJZ110If6uWnd5m1iLV5W
Q1feDAfFEGYAsc8RiJwn3tjaBI4OrRo9qtXrBC/Yat9T/e+NwctOYUp9BHYLxL+o1XV06HcoAs7u
sRfhzHZi5yXVargRhBR82m5wVxXjqBbty6M9Vquypl+GYPVEYglMoznjKQ67/tsWSJudSCBk8+1V
XnhgK4DxYTgOAdi6ifNgg5Gl5Ckn0HGptSUczT6SVHeHyJ1iTjGrfRjKntgfkW2R6KhrG4AOl46D
la8vab9PZkHmBv0bkHigtMICl7DuZ28Y3MDLh43x4djOe2KDWnBD6zzlYfiXUbdgqjd9Wo4Lw3op
g4iYCsfbu+mEW3zI2pUFx+sPfcURVznjdD8MzszKnkSZOZ9Am9GZxMNAuUJnbIyr9rXz2fTtNKQD
A1gBfzM9IIPA6kdZyG6laTpIPF/Qg7PK4qaHMQmq4WhctBqzUEQLnlokhpOgtejE8fEdE50CghGL
fSAbpDikcajve8Fxzxht2L3YY6MoI9C9Hmvin5p1JRoNli8tnQTT50rUYmTe0uhIVMphlUZetTQa
QqCSqmLg6zSAqM3xhbMhB2LryQiCYte14XTSOetAXWcgGrRFcIpBmzOmNdAiNAOkJa/ttnmS/LK6
FKvRJ0cmI8VgD8Tzt88MpDmh8pYTuvyl5fj2sobrxymG3DEUXluRMOpQ4ciylqTI8CNr27QWWWy+
D3cIVvyCNkdD5E+Sbd22+PZ5OxuweBaasUrHZCgw3g1M/Y3u0tJOecjTo0l6FMgX1ogwDuFbOnXG
c+gGNUs/FSPhQH4q5R7A64cC8LxjyomMpnVO/3ug2hyR1MDt+d9zteg5MIq6W8uGVBoqt/8+iPmn
DhcbtbQOQVWG+gnVQhhYkA34m/9++veAdYj/R9QEKeErnt1XJto8lKWSGybXpXX69yA9mnIaqlU3
kY8xr3XVV+YrdnEB7K20zFP9/w8uNsW9Qh82jQ3PA7ZamyEgzlR3tq2uWXs4AcjJfU/uWzxwl38P
Uea/JD0wiQrQK6Qn7/TvIezyeNMZIJyNIlVHfD5HNzXFrpHxBLwWBrsqjA6JdpKv8zjPjoO4BkHC
oo95GiTCv8d+ymnKVn6+wRGQnIoGc1YNRlmD0n8wuQEPFK8ZYD6PZRtpzgmh4B59rPdglhEdMa27
Tag/G97t9d9/RZ3sb8ih9CU9VLn591wg0CAguscIOmr+haWtupTRvgoyy1qgvgXAPT/P14/DitZi
2wuYRajJz+iu3bPeK4ykLt6LfcLIsUnUySGZ4lpQpT37AuhCM443mif5c26Vn9FoiPO/P0sEu6Rh
OPXx3x8GPkBOh8J6DyBSO8isxJDhhfo189Uyt50JooY5Xf89ZLKn1lbMEjImP5Qa/DW3b1C9pf5T
Wot36BTttU+09vrvpxZET10TeYS1tIcfkSGW0Tp6M6HhomKzC+9BTz3xELjGszVChPe5z02tqUDR
tunSjcjvGPqKTJcS+YgaXA50Bfh5vA68hhbaryzQDg7SWFlGbl4yitt95ZBjOlV5dissKFUtx5U3
o9EeROf0f7og8lQ39W+NacxCV174VGdxtEElqk5m7rdHWqKglHv1WErhvGv+FT2hw/1H4WVJW617
UCILZm/ORhIjvqjLn4CDdcPtF3aNg2t/TkL15yEjR5rAMvWVZgq5ScfxR6OdtIHlPlyzOPtl00CS
24c6WJEhOv7nQYreXfqDi3vewYyXO1AfgThKbnPRdiaS+qJeK3BJOnKQywAIbtTVmRmouTMBSngV
kbZWqcLXVKA1V3zzp3aww1c3qw6jKMv7HPHzZM6Ex/lvDVPkbxu3fRY6cQJCTOCxkXMYxPC4KYxr
2t24KMajb/Q90hgru6QE+kk418QdjfNb47zsSho1yxgJ9xKQrLft+NwfcvrmD6mHLDnEPn/499x/
/kBmx7Dxa1508eYqrVmgv9xPuqX4lTEcg2vSmsW6ttUjkogTBBQ2Pj991QZGKnBGsw2WyXATNcMh
R99Z9ZP1lU/Ni5tDKYnpB9bwCAt9TxDktQ4nH9m2xYGiKDc0GDFOh3W56oBT2K67N2hf7HtoGsE9
hwKB5cC/V0X/3LAuM0Io3W00UGlX5rGY04nYyRHNFaTcieRX9clbnVQR2nF1kAYnGC+/0NG94E4I
YNKDxU/L5KuC5IeaADiy5FKwVWsunCp+cYY43miKZHIctWphO9gtAisctq6DajCE0WRnSXqcgvwS
6Jyjop/aSRgExJysO2adPoXcguYrwVqkQnbJu0i92fML76RQBMQab0MbuqsiHOHfOx1h6HQ5N5mV
MiUQ9Vkr2j+jaqhwgAK3HmrVJCI7uMrr98KNdkOSLUSA1Liw3o00PDtk2pBccGXiv0fcrv1YtXeR
sli5HWw8nF04TRDsCzto9q5TfJF/qe3p+4ZY53dVBVRDjJw4/AIigw8qMOUAtJqqEmJozQUQ+sNr
TxbQExLA37qXjz4dQkDrbUMcjAtL1W751tkQJjuMrwzz8jVzcogpvSMvqPGQNbDPDLqg1+thm61T
21lljQ3mRiuTowZ4B+kVWTXhVBrHrIySLS2+Yd1E00NuuMZ6kupSyBxbKC0gQsAYspUeUY3lS+PA
jyyoObH9kNBQjKRwqdkzYiKoI6WYVLKlGchw7Q4jtE+GgggUm87bp4NGQA6RG7SfoaOzdJn/tMgc
qFFFiSMA9PAxKNBl5u3JAq4HhbHdgjyY6ffXKbfzq1nd8P7uhI+6LSP1iVr3Q8+tbVuLV9pDrz1Q
2lpYP3aRPaQWVEpXe3fReiyCEuDoELLTEb9oMrqKcvHdaBi7xRCdoFGfRWecVOi+q67TzlpksbuN
OP7JBIL5ss3S7jtukYugqkFYlRI6Yp10xmUO2HL6zfDPCa8hBBOhWSdaf6EoxbwuX6aN+9LkKYdI
hmkdZuaiiP8iQ/1og17xSthpMjv8puHWCsbSHXzXMneu4Zj4GH95Jem0D8Z80xjuZx4jFYuhivlW
0O5xee5UMlhrveQja4rmaFnNAeC1uRD98ObmPmJfzzpnkVALxrEZzLEyXtL/eLT89iWF2KDG7h11
IieBcCvN7IkL5CW260tNlh4ZQurLA5GzZhj10AljwxWElws3t8b2mwnQZb0e3s3evJcUn0g48gF7
TPMcsa3i8NikfrAlFO0xi7I/3YIjwSofOQm4RDanUEA1663yrJlcPFPIWK8tP7kZ6PxhO6E1Kfxd
2HkHW9CF1YZdM9KQTlq4A9jaIJ204J6L8WKR+LigPQfFKlcfiDbuNMLQcl8qb84rBnxl2++tbt6p
qsylGbsv1TT066BsFz194AWlX8vBmUgLprInp4+OSAQnIBusfanV17uiEt/45B7g8aTrzA13jAyM
9RA6KKLi19bpPlqrek+A7GVEQoH5s5fDWD+RuMmmZTOJ9bd4sGpqxemnm7DytV3QEHEdGg8NXKET
uK9LkD16mtURlIPmWFZw21vd+MPjZg3ioXRDZ46sQEQeOhPxCLtOX9QtOAKQzyf8YiyOAZcOjL9o
TcX1aFKPJDVspdwNQfWQ5EE4T/yiBj4py/7Ua8NY6zqx9sOIwShKu0vKJbIs7M5HAPYWp5O7pT+2
HTn8pfGgn/Jc/dFBXnR5RrAT9twlkRfDyq77bZq44dHx8rujqi39Y06AYNBJi4t+IZwSfpWjSyyl
/yg2ZRUfg1n3rCXWoZtT7YhDHEGqLIZ4Y86sa5HasxMu3ZNWvbLCCcJb4L9mMz+/cA+DDI8ScqYM
1LdHQMyibcgg1Kd+U1fotdq8yFcRz63qAtNBICBF5Q4cwMi7OMVzHhk3mnXaeYqB0wTxK9eGt8jz
ClOuO8S7gNwDJwEFncDxlyZmkb5CVusSKz3AEOuc37QPSa5ownXfRAOwTSNcC44ftAzNIj67+VRB
NWmxIIMYhFBPIxglflxWKEz6BODVeG6M9l0ucx3It3KaN01jg0iBGvehnMFC+s6OzPcohKbEvk5v
CfOcrYFLpKPDMuVz79YFpl8/efVJ7Mbw/xtq7Qft+OrsEMxieAqCwhBudT6FZdxAwbS0cqtHIx2B
jNBCxjBl7T5Nsf+S1ukFLZJc1F33YooAxRRGHyNNnkgFWbumCfK4QxiSOskzKDgcZhQxyg7oXdAT
zQShWPJVFcChozWd2xMC0wUMN0ykvLkgM+EwQWnl5R+w9O6J96wQn/2oCglBx+lzQTqJxOwctdVj
KPP8FAHOMgqEtVjg5cYcgtUIweMoLR9KddStW03PVoFMvnp4uCgvVlKa96BABAKuKQFxvynp+iJt
KG7EgL4XtAtKOdKphxprFOYDAHQGQQDbuuB4ngKiHAiwYX2U7a037W88evvMBg1v0HlzUErgj+Hj
C6tgrdkDAwed0ou5xQZ24hPWT3qhxQeTzoaqSX+zpvqxSNA6MjUoLfci+xhXRaXvUbdDkKfdtSD4
ncokUQSQBeWGNbqGGp1+OROxVDn5ldPUSDIoxMbkIL/Ev7bGRl6vnIaI5YJQ0pZrv6nPuqkdFVKD
sHQePCxba82ZTZoYLsi2WPqp+6XoqlkGxFPF9CIJan2XRUcEZb+YVNiXJ7Mmx+wL19rZNKS5QQFU
siX5LdoV+Vp2uBNV6mb7wHnsbAeFWhS+MsJ8wcDImwijz2zQXw1EQFVGc5kiBZk8M2Bb1lCMrSY9
5t5ImquFmH6i3THhvoQGzvca6s0Vei6lPdzRpT3TvFhb3oe50zsGP+lc1hPgexYmzfiJtpme9Bpy
E/A5dkpLfxILN6pdAh3g+5KYvDA4eZZx9Iaw/tqL/hTHwUqMzq0xhpsfBdThTZnQrQrl0YP/Q+0x
cUP/77+jrpJHrJTapuqrp95Rnz2Hrg1xCxgjQ7r9x/JN1Kk4GDqMP3MAg4NRvj0ixG9R5ov//iRc
MOR8YsNSlVxbwWQHx1DngbbLkHEcQVAglkMOeG7B2ZqpaTVE0IU0eUgsUx5INVCHXoNsNOhWRrdL
Goe29ozDv5/+PRRioAiwkz9tNt7OoUGx8KHvgBJsGuse5WcT2D7jMUNdZAlhaLTC5egFcpeWaf40
jvYhE8zxui56gwSp7cLiC8Z8tamVEd3z/qx3NXypwkmeJi1NV0lRzbYTowae6hqbciI81ACXj+WM
8IKmy5uz/E0FpiT0v+WH7BoGhpp+6sC4r/Ux5lIT6hkG67AtHfmo6dZfjlF0U6aEAJKLsUmM2eRY
gxuRtHx3ZfwTDCq7jR5Utg4l9Kz6ccEDBYcqms5qBHlrNe3zoNwrRvTXICJs0H5jiE+lYY+vXDtY
E39DI3tPU+1BtR5Hjpp08X6juSxmQnuNdPXnJSmcsa5bIfdn1sJW1ZL4saADC4lmbDcVRGYlm2XR
u59x31062zqnSfnZaeLZTjgsNuGpZZ7sqhpAXsZNi16HeZ0ioN7Lv1mggEsOf1WJWt+pRrHEbuLm
mAiwigLHD4abNhjF2ia8xUge3FwdmyjaD/mvFjkEC98nVMNFSeRTQXGb6cSIWweNhLU8Eq/VrlPD
XwvafDFlswXAXHepfCk1JCOtcyuJtlgUkUmHkzMFUoHmt/jCOucu2eb/rCigBwwWprKe/cp8nk17
EkBkFPs3xlTfkDdwjAKgaKvrRKxNZUbnqPQI13Z+hCAOqK92BE79FQkwL7/P701gEbTC9CGrgNPn
xUAyKx67Mnh2CUn/h7ZdcF8sUkfdEmN4yCb9wpdI5BeR9JqWH7v0PWjsW1fQn5D1a6NbD04eXkpa
zdMNPv6B7wBFnX0ZyM2sSHB2JkIf2OG/Sg703TC9B8bRbeUjR06AQTqNJT6xv3S2P3jBC+TfdJnN
H0fd1i+a9957HsdlhApW+BnnBhwweXLc4umsBfqTq8WM7PyNN9uPmhEUmsvxq/4pNe2mes6baa5t
zQELVu6dSpBAG3qbjO7nJNaEhQoA82s4qLMeG9NC4cyiZs5IYpAHgmxf6rG5lsN72bXrtKhv9YCO
uevb50ZPruhKNrmP7TMPuPKdTD15Ubk1JVeSRHePTERuptxfyWw7CmY/qgvDjYUG2tbHfjWEEnqu
u8X7/1b71IysMTg46xA9yo9hJzdkLZcmt26oBu5eMX0lro/GyP3OWkanCksPoRs1RUQcGfmutSWM
LnDRNqVgaAlQc9yxseOtC9PEC8c17Q40neRDWug3Fyyxn2tfRmk/1Xn8XpnBOmun3aAZb3YDQxu8
26uutUdhy4PwN2Y2XcqgvouiOXflDhfPdzKneaapi/CkJxWizn7ifCQcEg3lIm5wTBkNmFr/wdTC
34o2y8IY+xPemqj5EzHAajMojmHffhRExlDyN59pWF5EjfjaCF+iajgliXsf9Oy1Hd8ST7swBEMg
QsJFMdpPnsXowm6SZ9MIDkrHzyOLD2aeuyF74sC/dYV6yPrigF3tAqrvC/+5PhovCFf/ap/OzuRm
nwF6f0tHsummb7HNSsL8Dwtulj92jWWiOfOhxbTTW6Qajm/BsSIAcFlb6NGdOaIQY1RP9wsRwhxJ
xLPCUsSqGhsgkBC6a+aq5UgSiqWTL+SxvxikGdDb8f5GOq6TlQzLXMSQrMXTv8xEPcmjlTEpkrJ7
nJY4WRGmAoHLU3z6qGPQpFgvk6usdeACcqjiS2AHI9IxlhDXHJfS1yHlD19D7jz2gQv9A8olFJGV
ityDbQEwRd5EiiWetM4llJ6PEMOs7/ywIRwTjiD+vWlZ+nAc8KLr6l0fu1OGIwqw115EAvMcSLy0
fDbMTRqbt2nsUEJOJ8nuWpschBtvBzcA4EGx1bgVPZcObh/vej7hadjqlK0pYQMGkBG4cnOYzUec
FDfwErz0lN6Guw9K70qUrbEmBD1If8eBDjsEg5NTaYeO8gqh4BXQ8otZ1q8pv9I1+j2wlqUZ8VKg
hLStffam/t5TrLqNqlYTXkpUyNqmaVKHr00xBG/zI4q3Yk3452tdPqchU8+KBi4duf6umoHq1QLD
WiDeaIXbLhoHtIrlnAk0YUZaJIDDbTIpNZp79ZySVCHacil9lQC7o/BCC+cWABWSfrRpTMQHflR/
oLh8qo3fqrBIpaU+aCMaKKYMvyffuHryKfR2caFuHmsapvy3tA4LBKoa4dHGQ4Tqqu2GHXOpixP3
ZwKrTgIVUFGqj6pLP23Pp7B2Ky4++tyh534JEwG1DnWEBdO+2bIBS8usjFiRx8bz3kvxUlTOl1cT
1VQxkEK2t9fG+iA67dnnNBaYxgUBMUPGALZaBmam/PHS+upq6tqNOHEJOpAGNyDmyFVhxedidrW1
pn8PXfelHcMndNxB9kLO+Us5X8Imlr2OZDsL2Q0IIr6FCAw9+t/eDGe6dsGH9GwKote1MXxwMGLW
0xwjpZmrQqUA/X3GG2MUL0s2JJ/GgY/z1HC5nUbX/xVp9wSTEDaw/ZvH9ozG4NROK+jGiJ6O4dZi
famii0+0KpjJ0hcvSkGeKmKOW3idu7J8kp3NXMF96bU5EkLjWve3kTORjSRvXds9FcJFLG3dAXP8
cR+fRvU3uN65b7KPKcBEBQBqFzudtmh980szq2MUgWKajGZn4mlYSHp2S9EVby3ZkHBkN6mev3Na
wsaegq5yInoOZfOiZu6y47C5AHwsE7yPmMgz29kQjvXiWNUh0YwDasmTBiweR374mHprW/NXSr2O
g7hBdwKhLOuX2O3vrGYwrYIbuSPdokloF4xTuncrHJcj34BZhPek0b/0WD8S2et7/GraLlADgjyj
hDoh6WbECRMbyD9M4KZZdTsrFIjk54XKNhmTTNEuTC6FkXAqjvVXWwOeYhoMSS1WqLbkLilH7T0Q
L3rgfWpWdUEV9ZU1rOHYuIaRm0xRqaH9GpBCyjuetAdNK/HGdHRIwhmeCr+U3mH2JiKoGDQI12GT
zQi9n2JgqRpTNBwAUQGa9AdvHEAjtA7DeR0/tuqBfnaaAsb8p03OD/AgisJJexz9dtfH5aeOEoJO
Fl9TnH0NmXskqYNsoSSqAFw3NAgyb9uHXJqxSf/NjZs/qxufmmrk1Redy1KQ3vscmYLp0gAT7U84
/70a9zgDE4gRJua7si0t3P/VpQKdK4MWnA2/OdYRYxvtj9dyZjMmdHWEla2Iq79y6fvMQ9SvkJyf
RbTn9bHUpOIvb7kfK6KV8uZ7auBqTSl5zkMjZy++u4pgPjDXWypCytG8Qb3HZgJnK2PMwxxiQQd7
a1jQyBQZgarA+4dUwOp5G4bShiX9xnWNv4ZgoGxrpO2pdDiSGb4LrSgv3pDw8V3gxLfsay09GpFh
/lewjToTq4HH+ySymH4wB4Ika85GPt3zAmWra9/pRXOozTjk5XwoDJuAjGBmp/fjk0WvNn0wfaG3
eo785mDF6sjYFLu0PCf4oBZxwJQ6Q3erZjRpM15034OU7Z27QPwkE329IX+d0A4Eiow8kL5AkXVS
wYgKxHuFgEmX1Z/ucoNZ+hfq1FXoNp9NBUPWrJ9N5rUasctVx37XIMCjxp/WqZMhGhwyuTJr4JBV
M3cSmNY442/jKk42ufki4pptudFPLO+rwe+ezB6xo5VystXknnk58Kj6hqHq6grY7IMGagGzwXYG
k7rxMVXMOXQ9xGruD0cpoiMUp/sY+VdaLh/tVpvMB19q33Tvf2Qef5t6tvVM+zh27Da6cPnd7E8S
LsjCqOkYiUZ7K7L0wAz3avrS4Yah/ZqbqCvLD3dg/BgF8iMpfOZbOBebWScR3KKBFaGp7J2Kus9W
w5/tdvUnW0bu6e+uSc9eaIBcouTBR2XLVaT9diOGm344ZjYXZV0NuygCO8I+3unNi5k7L5RQT5Eg
aKKZzm3jPHEzP5T+M8bun16yY2VZ804jZjBIfkRDsNAD2rsqIAiedYvvkaqXXYvbi7DAEkq4NBmu
xuF4GGo+emP2bdlh8c0Jd0/2Ax2t7z5l3GOh7m09tVAcZjTDfOpvuiXeuoypE4zW92nCS6J30Nr5
xBBb0EQlA9zAhhUkxvOo2x8ZYw83Sm+aNn03Knsm+PypBdXAiedRzsuE7ltMBEoOfX717E/+o8qw
Yadu/+wxmkpqsgZ1mqxLlRUfidwi5AkBaA8ftRUdEbWN5vhITOvBmqNjZPcVUfVbJC0sDIJqRksc
gU09icxduxEjdX6DZqPLbOrHDn8Pn1qxl0Z6z5lPeNHRb1gK/TL6iIjhyySamU49erVz6ZhQWE1+
vSkpCG9P3ugeXCZg6l58Ybj7OmfuYrG61b58drC36mF6DErxifzpL6Hsq8fwEUnN0iW2Y+Fa4Rd+
keeBQwZqP5SQNYfqho1hhSrrNGjdh5nlLF9Gd0iDaWkExqGOuk0WazUdew4QeveOw/UMoeHwG/cW
RGNEl+m6hZxez1eyDZhsYSpGZ0i7U9/7HE3YKNgPXoh33bnWLdHDTZVl90ByS1ZGQHC5jaTGPM/r
8AQhUqPN4eTpZxikByzbZETrxGMD4FsoYezGNjgkHi3EMD5q2RbfVkSDGoODGz2lpt8v/DZhWRpv
nSOY0MeNWmAcHReDrZPS49r0xRy1jNP8K1X6s16H32Cgw3Xk5MT0TKQQWRbChvAha5P3vsGhEPoZ
iZSOvs8xTeo1d1Bc4lkaS4x3NhCRGTWvzPqSPqH1fcuVoMEf9c+BDpo924Vli6TAA+CKoXKcsFS5
10kBVWfYMWH27vy3Vn8t63aVaWDTJBJi51A51m109FNch1DvGtwOcAuq5hhzybTwbXqdDUesGkNg
IlaE20Wb2Bv3YBDWui2XgfTeYB7AbMg3Vb7y8/G9Rd+/cF0MnFB0SJf/85WkaDCRgPaPoskRlnKl
peQHdkAXNOauZuIy1s/AfJX4A0X3PcriT6kUJTvcriH70VO4FRz6apic+l7zOJXV9ezj9gtCfeja
i+w2K/D9gWmeZsw5YAS4s8b6ZBzBNWT0lC0RWffedZoJFCGVblbpP7IQ14w1WiNLiy9r1mPKZK1c
+dGDKp4jMV7wEhyNqAOW2LdM9knIbAoJu4L4Jy9BsV53zII7gOtDXHLlNMgtyz1DsXe3l3gO5IeD
q1mLuldzNH7StntOyXScpndGhU9ElH2NpoNfODkgKdkazGpy5uVaVXwIwg9zzXn2gvRYR/bKYfSE
Lv3RGk65J7mQTW+Dnmvr9zq3piAIOL5VtvvsIlWYTfYgSUd3nQwDI6Lh3hfer936v869CY1Pol43
QVupVdknr04YP1m4fOdBu7ccakSEjvbeOOw4BHJccm842k77AYL1/9g6k6bGlXDb/iJFqEulNHXf
GzBgYKIACtR3qV6//i1xbrw7uRMCuzgUh7Izv2bvtXe9TpyCB89hoazqOWZRTpTVU2w3/7px+qyU
8YWPZkUcIi54BzOe6LJtbxOVU+OeCOL+q610cH3Rlqnj3cj1H9TjcC395AFTDfU+O2vDke9kiSGL
9jdmwDA1F++j7f0KlmzyxXGwFwEYROJSkyj3zxJdy8yDxFMIqKdkcNYeFumlAJW8bAeCwO3IJvqB
Cj2p2ktZO1vHq39dXT0no3+bYMxHQh0Gq/tlGDYPkOInrUDXncRPRgvQQPNpvgyynjGrbBEm7kdp
v7jWvCXuf3Mj+e1ZBenqPug4sEK3Pwtgd6KDvV4Vt0Jr9s1/34KmrgQ64L0i1mxh4izYpywYzz40
QXyztY7aRbzlevik49xYcCQs0xgXFIbfzOAQ7rOfFrQTJLCW8w5fQ9CnBatlURGmQSHREWZLXvJV
DaCL5icGLfrXoq5bTF1JRAo/a8AS5e9Z4Pq+NB/CvitWHq25rhGkyRG6Six1TxEKANDkUFMwb5oU
LaRNqb7olAF+JDlE5vjhNBqhtqRsiACllhydk27Oo1OHZDHfYM9UWby8aktDV5gQt2jqwU4W4ysO
Gsiq9PGr9t0IuvpQ/mJCDR4hUIfQVTvQt7e2isUGfvlCiCncJ7HrPoTA6pI6+4EkZmD5VVuz6Jh8
U/YjJHQVmUC1zjkcvkmdCEFFLMqhysp4pYXahTSKaRPLDN2ZXl1HOKzECA4khaW6tbeLnoFta2/s
ltBxXiQd5FJGw5Nr3weVHCxfWvw/2yzAZP+em59mliLJ1gHhsES8GoF2GdJZl23bLzbLDHYTJtPu
LL9n0l0ziPvmbRywUvb3QMP2ItFaYorqrzYh79fc2TYj18TW8h0GnbMcGAFJUvgg55w8IKFlPl5T
I92rUTyFQ00WIlYPrOFU2Hs/caGWui5XTofqwGFY3XSPStofOlISe/BYN0rZro2SxSpIDEL3BnJn
mbgMe039m4aIAZFqny3fOIOve/WqKFpqyGRfZMmeKqk6sRaZ9gbKsN2a/XwlFcauFfmTSrRnjXmn
dHrs21r63ljqpofTbxQCyVdhhsA/2NcTWqLQPGSjfVahfGnhJIrA3rEIWged/94n6kvmBEj50xWW
7z2vlkqXTMqZjqiAyyEllG0RIktdYtRdj6bNnj2Oun3XVqecyW84jlReeVuwRpjWpePdY5trWdOG
jCDJFqNVcFWmfBeQ1+uquSnN/84cZ+OUYpc4+NlHP0Qjxea7HGg95gnysuJt1WXJa0plZhloWQQR
8EqxiYtLxdsEr+g5iJ7a0G8eSY7jJ0rdN/emxvinJQSEOQT2Omsq1nQ6yaobnRbnmvztjYYXvbED
gHX/+xIHuwTTX85n2G/b1J+MZd3zUojrgNefeGa1VQM25m2eMejoFJMjpCThZPCGq7xvxhckbiJf
RAKh5g3QFB+IdZx/3J3tZXfLByOnHLajhc8gDLYfEKEPOF+Ul8XVy/MrarBhOXYjQ/5MckbqFTSq
muE9Wc/FyY3U/3yYQxdPhSFYm0/4RHyDt55nrWDAQUUqT6pFFFsMWb3paHNOuUDYE7Q6oebARc5/
Hyj6giXDNG87sS68Mou5mKma465gPUdsdNou7HcYa1BqMG3cJpMbLhKFkjcxKgOTKOjYjBN39fdc
FZ7ishEnOspX5VYQlZ2wO5hKaUfBm/0I26nbYZn/79HfU38f9Pkr/vfL/p7zmNEthAIE4cLuPf59
EEU0rVWc0Pf+/+eY/wazESk4/V/PYTGJlyozSCTwhTjWQYvYaUyR8cxOPqNjHMfOhz/5++PKIPMq
1IEQaJYGptqv6wvXGekUMiIfb4zqy98H9uODAd0ONqOyOjI9sAlvm5SJX0cjwbQ2MalfzVwcbYtc
owGBMPL9PYUeGvn5g25n0Hp05FLzI63WfIKMIrzb80OLm7glTfAYt1HY0/2FcHGwCDOzmYIzCDii
oJLqfz5r58/+HvqZa6+8CVl5iPwygANn8l+btpWvDRUys/p7HHSdveUCRVQRwt41C/fQivGhsuSs
m9Eae11LLuT/HpcKXia+tTTAW2pMeqITRcRfEAQzCEGbAoM5VEMN6rjz6smlYqPtP8bzh4wd4N4C
qslkrFUbnHsaTqWMhYgdGZDmbKPbw05euzkEFDgr5UUmenuK+PmezIlFWSUNuf/voQLw51nlcXa3
kRJtXpTjywdnmCRzr1UPX/chDhhwiNpKNqHZ11eYOM3W962RJTS4lb8Pgw8/09bhe5WeOvXIPbZl
Lj86N8WEFdqTOv33qQdQz5ZBcBxLL7o0U3+jYElxJPHo76kYzO5/n3lucyqUe22UqbZxXFlXPPvW
9e+zuqrQJ5lYiitGZEaaymNkVHITtmm/CXVp3ivBAApxdH0GZ2bexw4iqoruTaSrC8UQSc3z0/mg
J1svSyH1dbl2cfrhuwibgrFdp2+TRGbPdpc0e657ZGzzQy11SrxDCCMSd9jZrZO/RK1m38zomzEP
zR40hBfpvrPDlre/P0YYvevtPMMnrHIo0STMUDPrpTZ+KpNlqK5X08HPe25/r+QX1kyfKAeBu3aG
CURU6+CQxPhGO3f6BBp78pqmXg7RlJDYKPWl64X23okn1myq5wT2YVUSdsdClHkH2X/QhMsw2Uut
ETeGZvrewh216K1Q3Mb5g4OqXhvy22SG6H4Z5iSEE+1wqATLQQudUwzLep25NO9/D01Tza0rfwDn
KkDYkUQbUapZBBr8GmGR7f8eWXHL6lxg+mwLBMPwdxGc0rKuIUw+ubZb7EPpEhsbKqSFWYZqaPJ2
sA2eg9qEl0sxdzHqPNq0ytBYI8FrrzNrL3M0ajIgpGqafA6Tkb4qy0vowVZqeIx9C3nA5eIcfGOQ
B6uzznVmtHtDKiAw2GcvD3+fRmMIqmV+Er9zC7b3is4n2JXz4A/Cd1mtCWjctIlWnfVmUA8Sy8Bq
TPDIMtRawBTv31HtZrsOvjuyYx7S+Z5d/vvbyOzr0IX2RqTCXeLYKz4TkEeoj51/TNxQ29Sl8Uw1
Ym2i3J0WvA053GxU1snUjx+JzhKECcjT5Pbi9Pd8TktJ9KUoDoET1I8RwJUyz31WGIZ6TEaXpZPV
s5gh/YV/aSP80lN/U2fmuQdwcYjYZz4Av8JXRZhKnFGoRonJXLIYMZxrEmOISMkxd0SPBlrohzSr
ix0HwIa4mOao25Refx8aFLRHx014y8JjcKiszs5wDuyJsOf5gZfXiuOTSEahiCge52/99/1FMJlH
z/rKhU24zd9TPZMHKkufljYxDp419NeygRal25iaTTYkoxyZ4ZXub8fdGWquR+pQeEp1N6Gn7d5T
n3A0mzHlEtV6sPSDChqZzS5E4du1uAuyIch21hy9ascDL33vE4f1Z2WjPESYydBb/8FhQXroMACv
L8rvbw9rxMIcGSimtssyECS0MxZP/QCegST5Oix/AzDJC22w31lLLpIAWzLZ46QwmMNjMvBPmTHf
WeA15A+56EFT3NuMvVea5HuyLCmJYvt1oJxC4fM1ZgxbMadfTW2ugbjVlK5xXNXJAz7Gh1wy2CLI
Er5H8Zg1qOVHi9MMxOO/1MyePIsqt2d5PXbPbmTkdGfVi+E7/0rok8r/yaiZZZZ/cEF8wNr2CvEN
7fpTQ9q2GD354IPL9hio68MJfvxe1CjNs+EFLcm9b+V7pPtnspI3BJ3rSXQ2Yu9pqqPHLq02XNAs
fSr92yPt1zUeOFVJCiXnG9bdwjXVg6P7t8o7d+zMShZuKNgz4orcgslOcsMAskI7viNrADhSyFRb
xjd9nmoMSSeQYcdv5K9tqib4gt7LVL6n2LJgFLgeQ8wCZ9CqIeUg1M2Pkty43CuPdgIJLQcubMf+
U9A0T15M3EChNmmhPoGqHHqn2DR6vwua4q5V07vZgo2N6uFZ6N6WTJIVx8JV2bwzlexv9DLXTmTP
XmZckGni45rWhZVtWNpc3elgNWrnZTm9cY1U1z9HbAJErq2lyh+mqnuwDVALU3xkOHXB2b4yHLSq
GP9V8FJYb2O6TStrFYzqaJT+Y2CWyA7i194MjyP/sj377SaE15a5nElITArDeA3D4Eqy940oBsah
cCmglV+jNmdaoaO/6FlcR4haF+3k/QyUW8moPehj/lMx/OOYOAVE8k7zdAv6eNxO9SKaxs9csNxo
5qiWHtNFmTwHcbz3wA7JyWPYoK8VUgNNax6gHBJ1jq+FpHaOGUbmiQW2nNyGcxHHak8I9yXyCixN
3QzmpW8tOuEuOnTahV7d0iuzVHYv+Cwm80PveaHoCZI8Xoj/GkwNBJluKvyni4zXzyKRKdtMNn5B
seh0pk9NSzTISKgqWc2bIS8/iioauLnce+DXDyh9r6Uz3O1xeqZTSUv3ClDxn+kZTyCjvmSGrQvf
A4Fw2CTF+Bv4/pLj+KrNKHkSftrXUXX7qC0vUT++tF0QLabxnmXGRyPGaUF8Nw0OlkrRP9pZTx/Z
d1BIsUP1SE4dkrA97cOUYO0M+sMYBwUZuxBAmu7FEq3Fbhu9eyzAu8H3I+2bfqdEG02GkWRKzKjM
CASy2gvMUmi8VU5PNOjPces99x4qIVgeuHrCOWG3Y9ZnEnalt+ZLrjMLlJW5kh6TdLjbZ67Xi/SV
cTBxT2xLYCdkHpcnQ2eL8lQENOB9xV7NTs+1ZTwlFNmdx1hxYPPlaLymYp0zgeNtQSAE2wXqmjaA
RGsPv7J0/rkxJkMWpJFCKhZr5T+mu+Y5wNnhKpIBRhZ/XV6dSCe6Kfx1WC8j0eRLmQtrxfIGTBro
dGlUd23MmW1x/7BialrkZwxu4WTbglO4beb42TDhraFeyim9JanFPIV+AbNN2K8Kk4JVZzmBz7u9
de6G9W60rUD2s6+u1xXmjWm0t3UR7NMm+a4yEMHDYDOiFbcQd+phoMHzfa1fRXX1YaXx3RGbPHff
Ij1F6xMf0iH8AdvvLjyTYfM8AVGULBFcCV/7nuj/uTiZ0/c2+5bMSNaZk510JjpZ4vqb5g0s1ntd
Vz8mqPt1i3BMTjEwHRa2i3gy+d+21U5F2Vc/GA+lqd7lwP0ehAnA4+ZdqkatfdERSJyw/JDDxhII
4KN+yrehGjaV30SXIgVDFrVetWQbCrLOuo34pgMUAwFbYRcxG2vMsSf9xDvlyNIxy8Hfz4HseCyK
/2YDel/DvNVPaQ/gIvShJ7ItX+OEQi45zuLLVeNhIPA8jrRiIl6Hde46zii8WJui+yW8Lk1oT/0S
inuhYWbz02SZWaAKIOLwTuBc6I2iJshh1UqXf+Jcs9ZJgzYtB5HIG+MowStZXvqJDC5EYWg9xbFt
LcNJnvWUHJakbp5HoGnYI/m7KnHH57WwZAV7yENjGOfGJ9FR7BqT90xy7jWYoMNp3P89UFGIUJ9b
BW0UQj7mPhnkZIbJyQdQ7ENN+CBRTBknJgLIEiQ77A0kSUUq4burXVTV70glw4L1Z+toFQCt9K12
xyUhsT+OzvukTr9GD2kY5JEncjoCUpj4/hNR0CydmVgaW3/2LA2wtZYhlpSF0ZIzo/1Gnf0zgJrJ
Ctzeoj0OGuvGSWkO06J+m3rTCSQRKrMMpaRmIzr0Sdf2y35Pd+rs+eth66DvVPbw4mI0Qwn4EMa9
d+jiZtgBON0lKkkOLfOgMqq0h5471FSpfXGdZJvqAnF0pL5SZtm+g2A8Nf07ZkCOS9mD1NBwRbWs
bm6uNc6pW+D/5t83e6dizUsu3eDPGk/p0HxXbcAboCNyxogQdkdGpk4J6TBLJr+oBez4TRMGu/fS
3Qw6O58JcwPIjqnb+W49XH3jxwA5y4uJtYTmaa8JNI5j7XdXwm7zk930GpSOEXN5Ausb6fAi9Fxj
mbCaYonsO1dNbBr/EuuKxKup3Y0h0QMIB87W4AOHcjDhenEOZWokHiJXTrorZPovT8Qju6bpxU/T
dFXW/lsdSrxYsuy3pZa6K1PV7FvULmkHJNCimFeYGMDiX8xMfFstThZu7dtbZ8LvEXoOlD7bY7fT
htVyjAnziCaJLWnEFTRa3XtUYpRnSJG+QgZakO/sQwUTqfVali20+B6z0wCLlYEW2KNBZnOhGmLs
kMkOsba+GltdrrKOgB2LZX0Z5ohVqB7RaXxm5qg/GbJcTPFdM0kysOFC1rH+kU5TxdFA606uLkj4
+oCacsF9wo6G1h9LeH6U0K/IfZ/2VZUxIB+zalGSdICqgiujlcmeDcQ96pOWdq4OHsS41jEOjWw7
dvC9gq2HTy6hWsLMfzUokll6peOq0sc3VeEhsuqvSG/FozOLqMohSGlyqWVSqZfLEesDu+JxjgYR
Bx+T4QqsKPXtC1EUHA2wlJHMwFbo6GnQcFinDoLhE24/NHfnRJjtB7iha0YkABtg7d1TvbfWBSXh
lOKwzyvrYJnczniJ7qXhfdtePy2hfmwcBXg4apofrpBlYAbn0BCInlQ4LKdMgRi0UwJ2e8ryygU3
a3aPkclQSAQfwUQ8GnDlAfuuf+KsfwhCzTo6tCCrFLwSgQrjTz8lH6nZtkffM86mLYxVM8JGIIRE
3QJloxqCXRvavMYMUJVT0P0j0u42APDySGNau4jxsa3Va9lH8ORHdAVDtfFi4JyREruhqEBNIsqo
B37vmHqY7RKjW4TrqgribSLjt7zW37rad1dl0HO6xOIpsIBNMRx7bgR1Xte64ZKpI+R8t/tpUmfY
YEvhtyoifDZyL72qP2Rd8NXWJAH0+zhFuJHJL2HVx6prd5Ee/mLmP4BS8FeIMJl5k1e6VLFaOz7X
GykVKQE8fQzbMluarf5etZP+BC116yEf6bxvS3Hl9zmxOKSHNDZ5HqisYOXi+GvqF1F7x9CuP6Ka
IHTcvXVv89UcPBy5+Gjq1CYPiK3laqzwzcTYjU46yz++2Ixi+0EBcnUyqe+Ro6bLmlTmlZ8UdzVO
NmIi67Nkwtek9PP4dO4TSsEd8ORn0cSSt2t51IlvI5G1BiOc3ELqanKtecWm2j9TC2+20LZtXN45
rZ7CqDFXXZA9RE13ca3ZtFqK72Ji9G7VzSXN/2VVdRYf/JABA4CFZZr9SniRddT45fC6lOlaw+C+
ihVXcccSDCOIzNE4oH9YsnIM11NNkYyU9wVl3DE15Q86926d2zZfqHwmKEGolnZh330s32yoXjMd
Wkwy9Hw/E2RMUWLDKqqwW3p3l1uO+xcf/KARflzBo5gI3x2r6NA3UXAMWwRQCfWbbxKvxtZSe0oT
Lj0cX9tYOOZOTQPvX4qFQCPWaiImh37EKa4hxhNS0sjYtrA9LUiRHDhlWDk3ZN3Aj8KU1SBH2Ft2
9UGFN80ZVsM+zFNMPhmp362V47R2/adhJNItsmPKDKhIb27B0Mpgsd4C6NhaGXnkmnec4My0MXDI
pHxOcq3DPncRJhamD3xGH3U4Hvu6jB+KIf6Njeqrst0twVQZ40kkbX3Hoq3XjBGGl22D57g2LBSI
y2rcQ1kSpRFMb6XRQrjy4bFPAwER7Wc1gXthCHFGEvlGlJASilV2kp0tmoaFN6fM5aBMmjD6bHSW
nCz5gT4RFYTkmssEDZfTqhroCNVA2KCYt7Rj5qhwC8TqycK9SlrM8FuXHgxOFlL6RI5O4qpL0xDp
xSrsiRKTBYgWHodE/0abgEgraGaiC0wd3Lh1QSv60aXBu9ln9OsQ4xZY0mRrXH2GTCJy/5VgZugZ
2BIGVbrqRrPaNMh616NRtjuz7wW7ofrDYay1U2JPlzJuiSE13rpYbsdglwdV9U6bJZdamfrXSGr+
rsI7kGnk0BWFrB600cy3nBu89QQG+sD5jUo3XksGGAsSpunNMuq4kVTobesRTVWQNG/HLd1M6jxz
Fu26gj4niCVWvzoCGCX2sJZZ4lD0rydqOWZH7LwsLxEX3W23RYvwmWuJc1vTN5NZcgg60SPdaY/S
SjHmK65O541rfGZXQ6X3iJt/73AGbIA84zJlRwNuLDb3WWaVGzY096BooEIFnfUsBvaHbdjQORHK
srR98VyLYTzAOf4exqLf93VzLuqtnwfvURs/BmX9LHDixrDW4yE+EAH7Hk7BG55hDLIi5q/r1bMr
un72OC56B12EW2GZq9EhdgF1j0pbG34jVOXIQDmIY2+F7B/TOmFua5y3NE+jHm8wjp1Bt2xDy9BW
ZhB9pZ52aWCI5MCbTNLQVjCOYdu5zQZvOFTP2t02llM+1Hl9Yn+DMV50NA4K8cG8ovcn0GgM+KpF
M5eWol/qJllhaT+Nm9KwLpWFfVCGz2J0X8ms8tgh1Nw8urv1s+6s9G3p9S34Z16wwTQmaxIC2Vca
KcAYz8Po5iIYMpzvoPBfcyc5Jzrb26KAZSAauSHGtlxoKyeWDzFjR6zhmNKEn69Yc5KIR8vSNShX
I789CQwqjU/nUKdyC16bazsbSLsJ0eFPdnIZatxWiWfsptkNyCkOpvUbWpQAZ4AuctSy14Z/V98E
NmDj1gqsdaFDhkSZsyJOOsMNCt+Q6Qt8QO1gxnNMV1Q12zGtXlGrsTU0vAy/AVxZw21xqjruPuJU
pUnKMRtMbU7N/0RQFIwRh+zHgQxU8hW5kYQMy13q088Sm01xpNa53s+EthH5EiHndpM/kL5z0Geb
Q6K4/oWHJmcfIPDDYXwUusucoFIjs0ZiW4KyPYF7XmLS1lduXdJsOuGjm8EhtoyJhB8d4BEy91Pu
kZ7Eopo48VG+txVBn97MKQ29ZT0a0bHLbhwiHAUBPBy0W7iSZnuO5zLyS4PNfIu4IKq0GAhtY9FZ
llZ7LEIaB+bh+FKDB8RROyv7xlRdBqnamIm+IQ/7gbyoCktism9yF3dxLlaGdCKWh9x45NTe43JD
MjfKL4/2SvOA/bBZXro9I+qk0sx5zslQYwLOOVim2nTsuBahZBdgiXJneFqxGRncUk35qFu6ZDq2
BFCFmc3Iw/WikwkqIez9lRVGs7aR5XHfGmdVxbdOhvzgztS8437ywBZugzoKVySEc814h0CzdzYp
EAvn7ib5C2k69x6fAJSs1zAw1hj0XtLUqZfSB22Ud/KQJUW50xi1ujbvNCrDgFUu7ocs3zgZzFmX
/7icLLo9HzaUCAZiRcfEYDxsGUCJRhA9ztg+4DCK92ORgaYVAsIqnvWkcN4JgPotq5y9ddTRGs13
iPvkiQiEgFQt2Z/Rdzw91lRsUJk+itSm2bT7V2HF0cqtEKkQuAiEuwy/B9u8Z2lJv9pkpAHCrclX
IZ6whW0FH0lBKDTwS7EZzajixQu7VK9nOA5ZdnZ0j6b9yDJTtfIGOdtZ6zEcLVXEEkSgQ7nFTL/L
vWAbuyU6AJ8BQYyhntsnNzbM83gRwb+JXMWokPPSSjX9ydT7f1rsmUBfAgtQBstYosegfUZ7e+yf
x8LVtyg7CCnzshdeIXCVu9pBhk2mWVH1bFtIPe4M7exhF7wUQylRFgvCr9UTRj7M9TrNx2idlBF/
xQ6Xal5r1bKD1smZ0ucrFbVP0qNBD40IDLmsX5ISOV+dfIwEXOHznU65/VH6D0ZUvDNazQ9G5vxI
mYHYYBVI8cvrserWbJ1Jy5DVyuHXpU9EOroGHUfqDhQPPfo95CJWxmAtRYEzC9xZf1XaBYWtvcBA
sHd1H50FgAtiGms4k35hr7MxvzBeRyfUOP/0QFwwRRinqDTO+YjvOw4qfxVaZ6KxWIYgHNjovDBU
P8/DrVutY3GpQfl541QfJhK4S6vfG23/1feZeahxQMQBSX5+NyJPNsYtPj0DVaEx4FiCEeTUsYEg
k9hCLsF7QQCk6eQBUQnGY28OJ6Hwfvj9/E/sj7CnRspA9GC1RT/mdPIjFeQzcagOuUzWrpE+auN4
7qQHL+VeBR3CV79K8N5LZBfzsXMzW4NiJ8b0YpnRLq2rY6OF7p5FIZpAFHquu+UYeAV0SIgVgryu
VbzvQ2NrVAz8bOBPB5fXfxl1/jogFy3Ukg9spPi++urLrxvKEM6GXZnEr0kQk5fdc8pFhPdMUEvW
wVDjWhxwggE3Pw9Bt1dSOKt3FevJXhSCeEEXHbaO8tPwHtHiPedVC+Y1QftdrgwqohVy0GxD7Y6y
hwN3cBTTR97zvj4tAgsiJm5V8HfG2O2moDqZ2ClI5eRmr0NHrCtZndHkLDWJczIVLI3wkLPt8BAg
MQv9yrTUO6H1+Z6s6DRU4rOMaG894WUrswUh00ZDg00ofSn9ediDOJKZLUCX5GhgUobANb1zdLQg
KjWK86rcdozbjAbJTRMns4VxekX4NRGZ7u77ajgFQWttCw92FyyyHSXERWlPGCqfO3wXL1bZwHD2
ePUJ33hNQ21clryYGDWx7EeZU0jr3LDV8Iww29u1ZDgC/8TtZEDLJZ5tVF3o+tDvcXri4J1d9l7a
EAjHMIT01x94jqxEWg2SpRVvqC+vehhuRpbVvFfgpPQtahjJr8WS5gYOuLtTyn2c1PCOD/M2sbeh
p0U1D91Hc8vhUtgGjWdHGmLP8D5IxG/jJk9e9OPG6nOq4+7ml7segdfKLg22DrJ+Yk73jlfpOCYM
2wdX2+f2hQOr22qsP6jG2HUghNtA4x3IzKMPwHZVeNWnBm9hA0GFuHUZXjU2wWRooEPK7NcyED+o
TekkTfc+GvFmCsDWKLgc+7oX9iOrroLB2TfiMIjuPnpfZV90eKBjV/wyxBgPoZWD4feLmLoAgGLf
3AbHLtcV+Qw7MWjTyokgNRGPlm7t3ICebahuHSo741B/atKiWDetZq1GgZPAhoshGRMEbnUIp+kh
DpW2b4yT18JK7t3sVkh0TArzY+UG1z7y8eY4Ei4xRs0sRtjbivjkFbp/Il3jymCNQaoF40t4/Rpf
yn3Qems/EAt1jvgGy7IYXhNfeCfMxHXJUGic0z9rYuYXYzVIRF3tv1EqvDAozPw2fiK677mEe7MY
egoTn8I0U+PSkBgppsH6LgJzm04MsQtlbvvcvqqMIzGjiRymLKIahkk02WQbxemvk3IZC3mhyC5W
vdO+lkxEoBOsyP1DMh5CimvqAmwylOCFmqNtHZ14ZVOybpq4InX/x7ej6imFlwfC+s2xE2MNfBSv
jQZdCrYgKKhcAlKPvasWtnjZ6zXBYNnajJHGxgVtmOHHDEbYL5LK3LAlycix1TRjZerVuk2N7tRB
veFVYqwjQEtoYTGKlc2l8TWq7AagfatRtGVdvjLq+LWj2l96mYuZMhAN3uTpVvQW7ZNfkf1RtU9B
3h6tQpLEwWYfNt3KTVhu8QtbhH3G/ZdXd5r1eazgvQdmuusx3NPLfFrZEK9hfWbw5pjVh9mnazEG
T1m6InHuKO4iYIk+HNQObTwLOc64ZV1QE+sugGPEJc1G85nr0PbXAFnENxs8pzano9NPO6ssvW3q
5P2ysKFh5QHLMcDjb1HltdvkO/KA1GPWe24k6kCcxCezo7qamD/o1g6slkHZXOJQtcVHmMF+n6ZT
mExg5cGd1D2u3EkOJz8o9iDbw91oTWjsdFjovU7CqhpdzoXgpGlAP/qRBVOGs3HZotKJ2FcsTehN
i1hiJAuHjHc3ETVw4JGIF2y+aNcRKeIrjEdqpThpcUDm/Vam6nuAr4f9l/wGcgJgGbQ3mQAK14sA
jXX40pjVdwjxYpU70YG1L4HSPYQD9rvaYnLTddL3OJYbwmHN4l4E2LOFS6U0Opa+qgPvVw3BU52F
90rW7rqbiKotvDfHr4NlwGC2Lmt8ZD2vOcMs0m0p8IlBQ01WrdLX6ZieRyapSxT33PgeS1UEpD2k
2q2qbEh3Xv9atOU7kRfVMTHbce3FD0mknbMUHM2Yl8m+6jJ3ia6HCrLgM98skxcvqR9t9MVIf7h5
h5kZjxnsIUKYuploy5k1jSgKMrJau6jaMxX3c21DArw/dzwMVGHPLTuj+mZ3Ph8aBu17bcwTeage
UXII3PhA6kfLMw82P9WyUNGl72AaJKwHpSCKso3Dc9/K38A2Xe5M+5e9ABih0AdJ7K3xUtFTKc1b
h2QBraAtc1TS/ygNxk9lniYdH4qVfnXjnPOw7jptBcXmWs7rDhTJN+xyj8MQn7vQ3MPGWEove7Az
Rc2LetWozE+NlMi+deda4LnJ8YHpG5vTriaFKBr6HQlMV612oHenYmWDB16yId3lU8LKjdY4aO99
FMK6FQe94X810TZt+oyTfK2F9jZv4QIhdIBTeqgZrjOtOsROvSNsYZ+7QbOGLukkz0MXnZRbPE+B
+yB7eSdW5xWqIH1Ne0jjdTyW0E9YFpIJQe1sH1zXv6Rm9Qie/qiP5b4b6q+EprBBm0aN+Q2V0N4W
uro5KXNZAnT9/DR/3fwTNll4qiUkfzw1iR79kyjhQpkisNcRN3vJR+vwF9XjW1Vaz4BR0XBAiWit
8XnA9VQzZ28TSpR8ehWe8ezFYbUY8+qHbI9dbow3FIaP+v9j6jyWG1eibPtFiACQCTeltxJJkXIT
hFSlggcS3nz9W9DteN0TXlF1SyWSQGaec/Ze2wsepBI8ddN7IsqTa+TPtfZRCe9k29lNT/N/wjQI
X+q4jdOljtHLp73M7Djuw4vmjEdb4YiT+ipGXY0O7zpM/juolQYnbdQmv+9iOiPPrJrwHvtYYXLX
k01CHHpgVndzgFlYRTvelbOPfz7HPKHlb+ghViwpz9CqQTHeoMLt8qo/SBz0foFxiQQg0+u+E6fc
z78HyibUTZiayAdBpgZov3ivG4tWWbkL0+LPIBjmuwXCqAasBK69kfHuVJyzrNiT1QTuO3x2Cxpg
NlbQvHfvwFqvgyvWnRFBI8ddrMO664M/aUhlLc2lI61j4NkAI9j2LX7ZOrESMAuoETRd3byMEDk+
IctrnoWNCDlx8ms2mSfkcqEdv6SBduqlbRLNl9LGji9ZyfAaIsuTF6WXwTQhKOFLN0b8A+GhjGhr
8xGFDS+vaw2Au/1LauJqVbG8z0iIXgxH7YdV4Rja7qXnlsIIklCrefDgwQkp4eJ7cvtVl/dPbDSf
zqAdMpWfJ3pb0RSiiGk+pkw8KffC+3JMQvvJyL1LbfZ/OoqlfOqOPaiFBmeRO1u725td0ei1Alq+
3dJGBpVLrpJgQJW0KqmglN6S/KYeZjddpEMKmRVtasweYaP2xT0V6b0P6t0kjddW7kWm/iXzsWIU
u5imKSNPz2O0lFj7EM1C7T77+XAOxQiCQD75RqbPE8clR3MGngpi49xHZyCO25eTNrHBgBXUsCzp
Yy9E7ueMIBuaAahIExM+tb4vY1Sc015NPs6ENFyWNROAjGRms/yYSG9f5l5i75u+Y5Xk1toP3Wgc
5kOIKKKPRn21bYc+zEXoDOSFs7T+hyiOTytCn8IINEkkYXicPUNH37WztzHzy5tV3GA0PxXxsKHa
v1Raesqs7BagIG3ilRAxk9WguwGbtSqxVS0QYdM6j8JgnO68RdI8dG53Gaz8Ctfi00eChhplQRzH
lpp0B8M8Xpi0S0noW+gS0wxzsJhiBHWJTeRLwPFk/udcR31glM89sa8mY+uMxWXUyrv0xHmWteJt
8PbK9RbgcEYXJKBe/2ml9RJo/Vm4a4cXVIn6UeX0JWW3HNr60lWKMU6GdsgkpdQw3lKj3DUoitv6
yuhshTvo02zYl/3c/6fm/tqQAcUvJk6mlJe5uNLoX/RV/tSkxiXS8r3GjTF2zVlq0cnnxoOuRo2A
4CI1b1mIJCqF3SyjTVQZ58RAeQ1NJWc9cTKPmX/xJ2QASavfh+ZJ4RselWa9ql6Awq12UJLO1MxI
s5Zuw9vh95hOyNTw6NDOb0LciV0KqHxk2ELpu0T0yE5uQPZCC8F7kPQI6vjVXHHsPQykVTRhVHfo
EdmfGsleWLqr+AMRPDJG/OzIC5kS8D4zNZubz4+A16fHw7aPnWeW3RfTMvYupC7DtFfg81AjrqxR
sNZix0jEmZS4fdaBL9Wjc5XfCt3957Y1lf+QLI1Q5xDFudVO2y05LWNsXtxqPDWkr+xpvhGrGlZX
woQwUFdJTtzzI2YkuA69zlzWMt2IZHZ4mFWxtWzBsYuxVOdVzqJlhLScvPLdDRR2HlLMVpZRvNkx
w2oVI3KiS9q/qsy+FYP2DBEvSSgrErCEi2ocQJa+0/A4d15PlBE/qG5/TBPeRJlx/9OwqR2gNVp7
I4hWW0KyZGc3nH4JldN39tP4nPSNvlZahcunNd+ayXzWDZATHF7Uxs/acmH0VAtFC7m9rtuX0Ji+
RkVql95hKsh8zs9D9jT/NwbM1Rfo8/Rsg8WIrUFrLeQqtbs06UTrrvhXO1QBvDgN/AH3qSU8a91F
2nuYwD2zZHg0mTCk1YlASUQk6bW1LZvrd4JyPOn9HsESn4MZkRfTTrh4Zcr4OvkySgwuyF4BL0SO
xOrjdzfTrG/6INol4Z4OFO6NqLsf2tY3ErG0aRRns33puUJWSmh07Buk3YI2eDhGC4x7wWEsaFMF
zncPcnURlfDhzRL+uFNbuMnBzBbRcGwLO36ji7btZPOonOoI4LtfSkEFUkeTweCTsI8idr9CvEwL
q51mKW0RAFirLmmGvZmwXeCrQPLNnKk75PqF/uYo67NxjA/qVtCwSVwe3PaSkiW7sFV5GZJQbVRd
XIU381FdyK2Z4X24ovs701avurXXiWrjHEhnlfSBHxPX2NlvsieYQw/UaDdS4im/bf/fCCQ+nhT4
OEUtOcR/SfXCO0hmKPp+zq79++Q3gHco2UoYVXO9t/WVl29BsCIdbJxTJC9DM3sjW+hVpLZvhEEV
WFYQVSEIELBgVMshjopTFnUHP0Is0DOsWVRYqHBpVYSG8dGuyUliqBmCYIiDN6eErGvasKuhR8E9
XfkewlyO8IWR/bOM6Kex/WDryhwMUtvdaisZD6Qq/Ov5Scu4IeW5lvE5mFgGpE4X3Ca/hH0h+MwK
djEa2zfmLfmyjuu/QZGiH9bsP2asFcjZ6idCia1NX7LzVrUi8SS5RNQpu4ZiY1k1gVxrmJA2uK8z
Lij7UBtOAoc9uWF7ONUUEUw3xROztuCAFxSacfTP0qS9cD9dzaz381kdvyOY49JZd5xbDyUe/MUQ
I/XL6V1f9Agyf4r0ignFrf0VzrX61qjhuYmDP1GeBmAWdwKF/slMjXuPq4y+DB7VpmQpcVuNBIRM
rq1R3+id36/Dmjcu4/xYW/kakWZLBEBA7dhVexIlqJ+Lv/T1lpBjvurGDlZNlBYcIpmEYWVONyMT
jTATYHWq7JMPfliDfnhWkxcTnupjOsciGCBFQS+IUFxAmMPnRowY6zdHoUtZ+1sHLiqY/Ad5yMY2
ypZWalx7A55io/oN7ALYO6iO1uzi7PXZ5C4sjTUvspNLo5+HMpxZlSaEwKUli7tnVznxcE69hRSW
QNEZ8B+zIFOc5vbSNFhspJFsRNrl17r9Sihalm1YVWunxJld2IyJRK+9Iu4/CDFYO2mijc+TPyQu
hF8o644sQPMRPNAxfxNrELQMZ+jqMmdFHoeaCBS3ZdiooHmpMLGyZ0AyIHZy2vS+zUjNtqNxHbfD
Et3iCj1beQoVCxDh459Waj/cLj8RTK1eTat9xUbGtdq78VnPM0IRmca3ozRXNNPyRetAGYmk/SyY
C25lg/K6LckZH5/HmLzuOJEBnPWenh/aIVz93ljDFke8R2v/JNpabPLgi61XrDraCO96mr1LvSCP
oM92MiQ5ajTtdJ0l5mdZNvi+vTXmt+4UbkXYMGUIzXe7qd8yyYQ4GLOz0gBbtV1hMsTBJR+ZsbnV
DSNcaSrZFCO3w68ljwBiPf5L/qO57BOvWzvKP+k5kS5jY2ivg8NgxmhVc0r2ilH0MlPOpa3kPYPh
ON7Cji2r1lzGwb0q99i31m1rJ7tBk9vA0MEESSa2qJotK4W9MVjP/LxrgKGBivcB0uW7nDO4CK6n
pdC4qK7s8QUxOiyGwGfbHcFkpS57XHIPO/dKA7zJmltZM8mR0/Ae6yOKfs7WTkMEGOX6M4v0HbLA
1U89tc5TLp5xvCYKS3g9ZBcgRW9RRlwRHNEad90iyBy2dROOkY9Gwe5Q903ymZr4NMhio1ztI/C8
eGkmKdSTZoD2Y1O42uqsMkXWFbzvZtazlzL5wFHwM1cb6Ky2DsLLqHWfcvQni2GIyM+ozqnpfrvG
8C/V352sZvbRb2yPHmJ37vOcLbEDX9CCTaJfdWh71IsDno1gQGyTzlL/qkNNRQRj5j9ZELQjMYL3
Dy/IVOgvfjqReFQUCvRBtJd8jk6PsgcKtAsd/1Nqlc9Vd2oSWkZ9nO5Ba8ly5/b1hoS3p7l7UTJJ
HNubUVrnrGbt9kkOQ+s5FcV5/oGlP6xCRyNctLrS5jyVuY3XFzNE2+jHqQvWKKZeK8/4F9k37Ffv
kcYiriAicmo0XzrdfUN4xuxHRTACfNhtHfpCRE9wutPp6thH7GN3Q/e+2wy2o5Bn4A3nWEyYTz69
EecIEYSeo3/pYfxVCnMjc//hhwhgCwi7HCGvsaW+CXFCfaSaH1RPL1rlrmr0EmNZXRRBWCUdNHQ3
DFiL9lNO2XkY7adq5uckOvgefEnRD/T72Y0wN6vi/Ltp61vmuVeMIMFihaLtD900rsQs/QHLn63i
6I/Lr2TWcxDPgDK+95jlD38THF3sreUtm9IdLIiFWeUnpCp71G+w3sxV6+Eb9toZV8L12ehJvCJe
CtRDrvbkbNwIQyMNvi+0K0NZwBb2WwB0y4unFajVFxgQD/xWJ8b7DN/GuxpbWhbastaQYtr6m25g
ntCT6VOrftD4Lceo3UkjfR1ph/mfRkCTMbeoeQIzpgkI0s62K3YFWX1UIWyyJmLdabfdfM4c7JNT
pc9mSHPKYQszajIgP0fdveRx9uMm1p+2wOoaI2HP42MXdtUWxtKfvqWTlobWzQoD0gCsR5CpNydi
7Kc85v2ZvBW19ZMlyQPFxXte7t0meStw/jB+1b/yUi3Tzr+jnXMJxpx+ClU/pQo5/1gE/2Dp7jpP
wk8BSlG500M0NukR95QdY0G5UaDBpHlKs9/lci4rg4lGdx2QflpNcsMd2K7GKHz0uYszc0IrMP7U
0LKy3ASnrEW7wDSf627G+SDSDqlGOk7tC6SRWzsNH0XCkVpl/iNM5I+AtWy4/tYF5dfqaKFlh3Uo
idqLZwIt4M0eCq8lKMPACVJ5716Qf4D6imK1HgkGQ9T0FoYoLeafFUIp9jhHFy4LSCztYdkPjC4j
zz9bwV/PZMpk/cLs7GE3whlZAzAgb8ic6RmesSjfQMu/tBaCPQPEf0ZXukEehAug5IZjXOMjElQ6
9V6esYIElKURFcKs6qLwKN5AOp+GlDLeiVCva+yTWE6JUy/EiwzCR4ZKJY2427LGbZeVVzNc428G
yZ3yw8C8heihjTkUSYlg1CiDd26Q29AmZ2GlkkuBdyC1vZuGDD3S8V2FVXF0imSjQdrtJPcgiLin
KG3WWT0rLS2AcWHM+87pWW/oTgBzvVXzMMWQzqZzkk/Ixks35F8UPhyTaRrXnQVZr40ZpQbVV04g
55LswH+t422N2PwYE/NdFuWjTMJVxwtcih4zUxpvoVyckCgbSJqij5B2G79bz3ummXszYC4Y696J
qvI2hC3SCC2HxmQ9huBgxdFH7uQ/jh7+adLxYNTqOXD6l1VZz+oxTrQ4yXhvch99f1sjxmmQXgCf
WvQO/sBaAF3z/AjtVbhjM8cTpqlrBvadEChrYSgZMpxgrwREOtoYWB3BDtA3tCvsV9aVV1pPlyBg
IOt5KPhjLraur3dZXj68oV5GDkhSs5wdSx7nEk+DMiPEUxzswsJ507zsI+oyh84oL7Xn3WUsb5QI
DFtDe9cTTuwNEEOZ/3jVjK1gh2eTe+TliEERLbBT7WxtbRgaCPD83EetQ+5CRLMAtE6oD29Tbr45
Q3mNaS2WpCvosU2zpVTGQrPmvGuxZNd4VwlhtvaI7iVF42UK4x9CG4ol+GqSWeHCjcxjh4yzi2l9
jsV7RA4MyvuLHVj4x6rgBusCQwOTIK93DqNCVhL1lKaLLqovRaB9h6POiMW4ONZ08azkqNlrWWTP
sYrPQ508d70ONiPfKFhRoxhvjQEapHG/pxgBXBgFh6SvniuLGrtKp5MMIDO0ffES6MDxzHVQ2H+n
oO1BuWGTDB1qsBq2FTQD9CY3WGDnLrP/edJ8SnL5agbdq9trJ4SVa+RXa02pu8Ww3JT9vZMQvGjx
pqq5UGwhYOvbr97Zyz67jnp/07Vgx3SaLZOrtmQ7IkO2NfnERi74SDIaOyYTM14PhTOj0kTL6N9N
9zou93pRoXnqdmZxYKG/eR0H/qpmmNBWJxWr53LGaEURFP8aBnRBHAf+rPRheu6/JrY+q0i7e8V3
EiL5lektKLpLGPk7fxBX+vybbJhWKHnWlmhXYT1zcmtOdeQYpD9GFf2ARwggTVqfTF630pzWtLrv
ikBteXRVdjFxCS16yEhWhxmyKsYVaYNoh7ufUPNmp5b9rlzn6Dv5xkWWiAjzkFrFtqduClHoD7W6
xmp8LrMC4kIfso0sfcbppRYw7uBqns4JDX/bi99DItoXWa2vJxxyXD8NGEvGLjfu+HJhmaA4LXnI
ivEqbOfYJ3T1GmIQ6sm9y1E+pYZ9j21964byQTTLdywkJqLulUETBzUJEbDTrB3H6q3ZlLeWFz8o
lk7p6k82VZzZzJZn71xBSYG3lJHypyXvLQCVRiDS5dbKVHZ2WmInHIcafGIw411Q+aJ1a0pWKO0x
dvJeFuHDjxmwOkqAjeCDGro97SjUwc5VJ8jpgaIH00QlwfyiZ4QcQ/vDbxjopeWLEzbbMEfWxdKm
VlbU/kwQzXfaUL+GhTCXqkPQY5Vw8NpY29pxdJ8q6IHt5JLNZE/buvefTSeo9mTK7co8pXvvp9mG
ieotHjFRDUyuiMaJxbFCZGGq3viWheEupAr3vt74K0aIkl9bK7dltxWajFdRWoZ3GbbhMyrt8+8z
F/TBS3ah23wS1mSdhfrXd0Nwt2unAVNE9sXv08bHaV2DIWL5SoO70+DiyB1CFoHZ65FHlrHUXhBs
6lQQVnOI+5qnZT1uqxC4cDN92EFbHuT/f/BY09ZjBhlQ8979DPnO//7Z7/+K9RW1WDfnRcOU+J+/
GowR3/zf579/3IbgbQaY9TEOA3rDlTpYlssDgz8iv51Xv8rZ1TQF8hmlnAL3MsOf5/+v8RsKhRTp
RmkOxeH3wSVwbD+QrDv3TGiihhBjDuSyVQcc9v/z8N/3gBujI+l3v9///dZ/f+P3OaeBdAXymDdk
cLHn/98/+v25IkJLNxXA9TmNDJJTXM909CWNwStVpL4YhvhLE33jFDlZCqPp7nRACPA6PYaxz21X
ITUv8ex1lGXLzhs60EnYYOymOkGRQYqVMmB2/9QUXsfKjNUxRdu/hGkMqvzFGbmjmVvG7HxzN5iz
RwxRi+6S3NNpjldNrl0zNxhXfugh/iM/YOW0aO7juqg3Ld3WG7EYfzQ1HkTfJ4hO6FJ5BKcdI2JV
TlnoMWrWtDVK2fjYk1l6bGKFZI6/HJHHR7+RjJfJ3nB/VzjCWFfL8Y0cw241zo2mkbHiNsKQtg3b
GsvnxDoZ0IypIcGpiYLIZOaGBpb4IuNodjQX9NlpqBMdl6If3aqe+axy7HIdOLMEtBURhCg0h04A
7Sex8s2oTCR4M3cVjcO4T9uhX9GiQXnhYd4YouwlqnHnNIoWlFE76apk0TlxopZcMZVZmk+gYTFE
GeV74hjq5JDCcHJHIgk1aoqAZKELYj3jaWDO6lij816XdMustwG874UzlLb10NRRERfuOc9tCv4a
hukc+EyGmqw3ycBg2xVG8DQ04V/4hUwh5bDjuiTXL2LYkzaNfgH35a0VLmbMVDpQGZoZKyRH+V17
r3MjCjE9om6C28UnEhGTxFuwrmXoLq2Z5lGNZKP2lnPUm87easTLHpQ0/KMXOO6m7K30wDBkB9Ij
OsbCzFZuRda317sByQdMsMYYIRiSfo63qe1+xYg1xubEB3ZSnqFeyRuiQgmLeF8TLKEZGZfKTHux
M0YfKCl8ZaUnmIPokfrRwNiGNcZKpnzncox4t82vjHlzR1zYrdIq+177ajXWRXhra826Ow4awIYI
qkzXnzmVNY/A1xa6WusJfZMhYgpdyDDAdIMNoKKLw7mwrtDOgGb1DbvYhYaVXTRVPMRfmPra2SiE
Ny2aRPBlJN9tqsqRlr4lGMoRiqO6hVC2fRo8hNemlzhbvU9ByEnlojcdtGVkJjmyBCYdflEnm6xi
6GxNAQc23Y1vtvhNMon/ZY4k1dkFe0C9TqSJMVgvfjGxH4nMQDjA0wnD9jYM59wgkslfWpmal8np
1r9/GDfRG9dWcIJj+xHlk/XlMJnnsrZjJrO0RFODgDmfkeqVzvU37RXuLCKYz30QBw9SDvKlXStn
//uUAbWGoUra65E9mdKjIHfNTcZj6fZP7lQQSsvatcBnNH6GHNRZM8ZbZ8ZvyPT5aNxhfO8V2Eeb
YCwzIODWtRC/4OeoUnX1u0I/9kI/0y/ojokWd8ffr5iCs5Ihj1ZRLB41uTiP2H7LOCMlkyk4YxEx
ytH1b9oxZI7QbTwljlUQiVNaBOsJZ1/1lHGVPy6lmeYvvz8lhqP3+0xTxIJplENrrQfCo+G7evn9
Kq+L9L+vNE2TK8dBRD9ahb0ZbRSiwmVqBt41ZSvO+1eHOt0L+6sWZPHfWbQ4koPxhicb04XQd51R
mOduHgePxZSxnGiEsFtTgfgBwQyujLuEaQxYyjA+tIHqD4CmRUqG6dHI8V7tyqiurQzfqsIuj5oF
kyWcwSxTnPz3LWVW1qrnCA/OAbXxSjqjcfx9sMSYH2W3dYOec0CAxt7L2/IZbVy/0wLihHvNVEsi
scQjN0e+CvToQge6ZbgERIVONiYg4xGGDq3w1Ek3RsyIyBpifd2HOIdC+tLrTkPlYKUNhPMpLGfP
AbPx/NR7TXz33S48thUWpWr+9ByH4rlpKd8EspvlkEq4b9hI/2Ae8JdU7OXR69J5A776YZqcdavn
1micGDNdJXeintHDtb1uM6QTvZYjuLO7c+bU+jWdo8hn+3Gn2/eChLOF1tGzSkg7tbQIoi3lQuBN
9bOJU2dXWHwWEQ2kLIiuujTtbUVQx1509pOU2nCx430UDRenmsz3NuOEGDR1t2xLAKmp9ALwLCRc
SzQdG91nPh9YXbqLlKW/6gLfFlOU6VgOUt/WZGgQrGPpGxJKdcaQuqbx2jWDAwM2JRfw7TUuq3Rt
uQkpTZwUYVC2/rHOWrjknkkjK/DCcoP7EEO156ttyBn/zeubTeKI9sVwiQxVA3be328jrSa2WNAk
lGX6VvVjvJ3yLNiU8cRtFxMXxPzhqvXp8Cev3f++CP7vd3LbfMo6v7u2zRzt4OMAwUP33XWDjaYX
wcoimw8/M/lrXeX5sEN5Oe3KbtAuQcO+X2Vq/EY4uywmlDno0P81tVY9yUwcrCiX58FlNtiRxrQs
sUes+qKEBUco2RYb9rCqdADkEfNzHKYolyW4mLpi3KcLW0CDSd2Dn2rlWtKg/io4PvSe+taAHVNO
zn0nm06tS4/2bjeDJMWINnA8E7QKVdHuzL+wqGwywrEOjpAT4g0Ic0uGyoQodpmO/6tpdkFLoOr8
rAtjwlOrgpbAbHcd0qrf+E6HnEeV1cmI8Jxa7qnFcwubV8APZ+o9dRG5rlkvVpNBkG6nbbCTmFg2
3GkJ7QPBz5wXN3UMAdAirtwia/960fh3bLXsvXDp2eRaIG6c0gVLYqKd554zLV1/k7tSW+e+RoeE
Asqugu67tfrtOKuw+g5XVyn6IxMU/ZwZOg9WYZx/n46OwHlkBIgpp/jU+Iw5uqJ6sWocrSNd+t9n
+oReK0s0DsWWT4sOsYjOJIFo2yw5qCaMl0rYd98uEXtiIcDvBsP59ykci3DNZAw4G1OkmqQfHPOa
AthbzYmDrAYycfaD6ftbuPXpHEzTk0Wm36GpzuiCpAKHqdUb5eGoMFUZrv0YyNsAuumE9zTbcI5S
YtgDiyKKmg9h6XeGy8iWIwRn64Vn+ejySO5a9Z2V781J5SvLLt1PxOIQbWr77phlg6lGxyvkWfGu
46eifthFQ9z++KYA8edK84Tr6m3oy+5o5hYCzUlob2j+52x3JFk0H4P3ASivqXMdicBWV2T+L4AS
gnfpZ+XOGFzOpHN0Xc3WDiQw1Hkbwh1xkeUtZA53y4lz2dTSD1e/3/t9wODCuEWX6SGe/5cAIcFe
Gi49f5pz5exepmIPX0xEEOiDcFNz5i6PQc00hPKVEpgpKCqUoHnYkPbPscRu1ZfesQwAuft5xpJo
0i7Ip2xapbIWlza3RrqW2Fq4S1w2OyOQFKfDmwBpv3bojV5MYBGXxKGVh2V0IXvp/uVU1rx1emFS
/Ef22W6HlW4BERhiJd5YSmlE8iKe/F5rX9E2jsFcjfbBV9i4jFlNDqVVVGt7S+D0GgIwGSOSknWs
NelppOe96h1yc5RH86JnVrNpyDXeQOV0LgF2SH5bxnUcLkorz0AQuMbR6Seic7O2IsEcCDSzAFS4
HQroCh3yJjbxKPvjpEN44H3zcifaNCiKvyMzDM7NOP4zcic9y4pqFjXQxnJR78RFPL74NWpibcyu
oiXQesycPQ4+1uDK6XRWHBq/YY+yLxY0zHoYK3YktE0XDMUTg4dpTzfoBTBRcwGGIADIMFuYWvnu
cRT88LXxOfQT0DsN9qa6b5u91ziQFbpxXFGfEZzcOvnOmITaUj/fCeFsgRrnGTNkA/oM5KLi6fef
gokGI9sJxeb34Gl67Xfc4p/giJsem5Kqp6nL6N2U2bEVnbo6Po3lGt/trkTOpJejuHg1u4mTiSOz
GhosNmDMJuz/6M7o79A5fIk8G864AUgczsxNkBIwqoT+qjV9sEt8/5wMzDfJWH1SfzPISz6z7Jvg
cEROunYJrTWk3+SnBX3UxphK6h4W5uhU9bPwwn0TrnyXMMBFpMdbrXFJkSOsJiiwOsmWg5LVVO5r
0JIhytiz3loTLPKxt0+MlLK1RgrotjesNdXhw5FO8aKGvljjcc33Qzp3RhjFjxweTJHiKo+BtfRB
Zu3ccuhgX2hyjZWEerT3xZnKlqwrOHfL1CNGG8z8TosUrMTWGM99ZW+nqhwvrXEAoovOmiaO2RIn
mpZouYp0xMUzFyZQYuhQVcN9CHtETqEMN1XVbCbZEf2mc0K29WR2ORfj0zxlyXXxMGdpp+oYFYZA
8iGFXJSMaDairMGxrtXHqkLmWqe5u5rG3thxPKGB70bPVVixROmzlTfB5+JUXgQCGDGkQ6/2NFRE
8eSCxLSorteGZ0QrEOm0IkC9rMoxcdZDHg5nUSRgI8iYYS+xnKuXeOes4JhsKkVo9oRCNB+GLUPw
+CT8vkb0MEv1wZ+8CbhopjLTs9PUKbox5lGlkzqH2nIxCEzi4EXy1gDnOP8+OI6XHEGFy+NAadq2
FBASNePS9uDP68huVnqBn6bJXG5FwosyR52UHVUvFddcN+t+ikpD5gC/acWuGq9T7CBf7GxdVmz6
vKNsazDKNHnco+lIN/iOjHV//0vYvHjy29c6oUW0LmQdfsCM/DAAOCxBLUXrvgzzu5hAqpixOW1H
m0Q75ZbH0Wi+Ox//W1GzYWbzg2Tp0LqED0cjgSPQQyy1iV1vGcmCKPAy/TVyGufMyNc9206aLZus
81bwCasTRUh10kTmrkObsDGyjvLb4DE60dlFrHlVLTpcH78/8/dBKvOTGbAidISlF8g1QRjpMY0n
DcE6pWk/RPaRHJzNhLRgHWh1v6rampuu04cj5lWoJGqr9XZyzs0NsUWvlcheOfVEd71w3IVTYMju
Uca1nqC7PrXR1etDc2tFZn8cs+KAmRu6eWk4+ADTCW2d4GRtuNM+jgf/DEX0I+jEAGGpqfe0QJy3
0BzPBGjMItAJiaiRn0o8EJycpuvvg5KtTe86fGp6GV0L/NhMly7R2GYXYa2ywBZ70Qaf3Siy8+8D
IicsCWSK4QFHHU/szrDJY6poLJbZzm78V97F5MQpCSQsR5RFgQy3n8r8KUmLYRtCOlpOhgovkdSn
vV1x1XX21eDqfo2RBS8h3TBDw6ezSXIsDeUAWFlmDch3N+Ofw720RY8in7Asoi0m6zEY5TEK0KOa
xcB4EZnxc/ld0Ag8VzXx6rYAgJRYItgqx2j27UCaBW8pnfSkWXuN/tLiZNsIf+i3gsTLjcqr98zJ
QpygFRrJMH6ympJzZbLwZRI8Bb181UkhWhuDRvtqMMontEHJIRy3iSHMvczpyKKdqLZ51Jnrwk7+
cI1lB0mfmB7yw9cIhm0HXL16N7E6yuQgJ9TRdSjsJTlwSDScMt7icLUOpm7GaxAf2QqAm8nw0hvf
RRU/ID52+2HQZm5Ej80T50IL+OVspdP7IBPFmWasV76TEYPpAjBA+15il22P9O2M6+RY3qGv1C3o
iHg1x8HeeoF7xkXTn7RBq/cE9WCaE74GMZvFU7ldsENPkixLPNtaofXXrC4fZgShK8Vav3EEW8Bo
IobGW4LN0gBJkcfiMHaJgvCmD69N5y06tutVw6FmPbCnXjSpyqUKPQa7TvWDI6u/+faIkiGK1PRc
D+2mnTgx5amkMsRV0RCvtTZd58NGHvuMoYy0o3bdxtBM6P8cwIs6C6fqqk2EFTr4f8yd2XLcSJql
XyVN141sLO4OoK2rLmLfyOAuUTcwSqSw7zveYJ5rXmw+hLIqtVQrp2xuxtKMllQEI7C7+/+f850i
qA8IKyY33PeQSRe6dgXh/Zj2zMbMPodoKD5oHqZRRF5zJFMErxgpyxItgH5buumch+jV57BKKO/G
OaScnvCTLnfuSEchdIjeN2wNExGast0Toex08uhFIIyzgtOEGrcar7MsMm4tWp4QGJKTQcqPVWrG
SZb5B+Ci4dZv8y0SMIJUO+Oq1GsOETjSW7x8Z1mfWx8wft3AsB/r7uyrc6oQwA6RwKXhQT1BFdms
tTlOFyyNdjSoJuXp6fJQc5v22JcTON95hlBmc/YC67Ud2JP7Jh3Tk+2+gnmMjpdfhrYggUoXG32A
6soa8BhyPe9DWdv7JLU+dx5usdIx1q1CDx3Rflj2jhZsmbOWV2h+3UWSotqfo3CDymiQcAFAMCiw
7LMUSUafRtMiHKzwgyaYJmkRVzj+jOyuy/wVU2nts9CX2ZS5hwSs8tdaneZm7l5N3ZUJogthM2Rd
VEicp4KO1oy9mcxGfaqglpmtdRpm+JMVW7dl139UJZWFPBD+mlIwaheLokO0z1tSB4p55kaG+pKm
4bRyujJbpQigsSasvEiDpRQMwUbruYJTAuvbPlvSPOyxobuINuu9HY3hOsN5G0WnlMrdLWuPAMCJ
na+RKDCy0Y0h8n50T31ekKbYzEK9uDkM+pQedRfl3WV8Jip729uWRcWiYnAN42HbdAVkxrHv97ZD
Q6D27AKVmco+MHKcLPrZdP+Soz4P6hbd7KWyyVQOzc46oiqiRRSjAtASiWqmMuWewtyNEVXttdVo
OLOSwmepRgYl9ud67aqGHNMUqnZgdtiJtFVM+e2QpznYs0d78rfgu8qbpm1CSrLp3cCyCsIf4cVl
TBXdy+LNmBbYYYNmRL9VwkiNvNxftl38vhliqoEV8LgQQGWS07pJcJNRo8Xd1qeo86gY7f2K+V3I
GhSjPF1JgEFnV+tu6T/n+9AJHnwfNXbteZT9SrHvvBAs1ki9QkvSHJtS0ACbKo+ohw1o6MaNYxbO
oUXpuOkSx1qVURatGxLcD4hJsFV0jQCKSZZCK9GTDMF0TZEwuunpng4ma6nBB7YHTOecZ0O77+bx
oxm6g1NUFNg9AMqlo5MUMp9CJ5rUjnilzZT4zdFIXy5TmN5+mHpg0uaQbsn02bVqtDd2n1lbmvDI
v730NSqA9Y66ew+gA5Kdne8LJneGPWJNmHDo00KpeR6Tv+hlMxB/N4QOcVK48TdgxYO1KF202Ah2
VsrI3bPPzPckQn9TdWZw6iGXYJgcJQsEFyDtXPC2XVZDvZF4V1q3VzrL7RaP7wqlwngcT0NQuDf6
+Mb9MeLBKK4cO1BHyos40CShpg1QiTUtP0xXFKB9ACztPqpo/V/qiH5Bo6bO2mcLrbDyhuwqMInj
+PrDsIfV0KAXmuR4nVZuu1euY1z5rv6S9rgzBK1xSFSNzZnJvb1RgQgzaU6cC1bijLcUbQ0s7wBs
CLm+TLeYgTX7SCFocXwimUOfNg6NkWav0dVZaCGhdXC30ZvZLJDnYdqy37dlMZ5MNdyaGmmuaOOr
pV0W4prGq7huLbjgJLxS+YDPsq0nwn1U0pc32UwxmtI7dG/D6fJsw1QnLTtcvPvtP//+3//5efgv
/y2H+EBfJ6v//t/8/jknZyL0g+aHX//+kFPKSi9/88/3fP8Xf78KP1Oyyr80v3zX9i2/fknf6h/f
NG/NPz+Zb/9j61Yvzct3v6wzkKrjbftWjXdvNdLey1awH/M7/29f/O3t8ikPY/H2t3ef8zZjvX73
RlRG9u6Pl/avf3tnmuJyoL4ep/nz/3hx3oG/vfvf/ysNq5em/u2levn0Vv/WZmH905+/Ib/+2zup
frdsl6HeNlwbeoAy3/3Wv11eMX6nOmFIqoKOskzH4BXs4E3A16vfddthschfIhUQyn33W523l5fM
35VlWSYhc6idXOGa7/5xGL47nX+e3t8yZr95yBz6b+8M+e634utZn3fTtmxgRKZStq47QsLdZBuK
zy93YebP7/4PZSoXqgF3hxNFyKYFzpwSybrmyltLeLAgRgwCQYuPtkvfg0gBuN47NYBqhpaka7pN
gGkzKVjEf3M8/9jQ7zbM+BcbJqRkQiJ0eIuu+n7DUtOl2uhhiJcW1jMVym5nwPu/MZLpXHbGnSad
9zrjSRFVAYIBxH1EDRx/vREc5Z8OjuCYuNIUrmvqP2xDmaO3VrkDhSTdiKJJj+Vsp9fCbkvJ5tOk
BcbeAFi4mo0g+3//q6WrJLI1S5i6M5+3b84LBDaFAgjEYFYyuR9bv1+z7h2345w5M43HrsWNgxXy
Fvxh+Be7bVg/7TdVZiFsabDbyhb6919elVpR25FZQD6GFTACU6PkUmGl31AS1DaG0zHtKLFO1Wwi
sQdef5rpHWvXh+eMLPLXh2K+D344Da6uTItWqjPfED+eBnuyMJSNXbHqdXxsqCyuZRGNe7esgTdk
+TZxmq1P9LDOcMjiXe+RvGH4wfM4/cVV+fMF4YLftwAXGwZiVJ2HxLdnpfPImJUS5kyCi4RsRPxB
RVqV1xM5CfQi4/3UCGxLVvtoKmR+vz4O89X2/a3qomBVpsN/hmPZ81n75pLIbbcbUc+T4S1GbTNW
1qde4dJ0geVt+jRvr3/9dfbPX6e4BlA/SWmYXIrffx2B6ORAIIZe5TiL6JygmGC0+dya+pPZjWAM
3PLw62805sP3wx4q2+FLgTPblm7Oh/+bPQy63o7SAXKDYY3jjlw8uawCekORlZ29GhGcb8V3nbLi
de+bp9yCIp3l5jZlnUireVbwut3519tk/ouj7jgSWLTDGWejfrgXkjwAlclDZuXa0t5eaml9adZH
VgqU07PI2UUFAHgJ5U2VMejYwdrHTv1kWFZ4B2KNZgJPTDToUQFqlMqeA1bqCDCS2Ft0QYjUhb5J
CqBT3V2U0L1FIZrhVmwJd5wLgb/eHeunW1vpdGosB+ERT3738vo3h5gpd0m/pcFA5+J46QH2Ilog
Iq2F05tJ5qSVMcDoHSzEydNHt3jWMlL+WoJ392GjdnCtAGcp8ymR1ClC5pUOKPtNYxPqI1obzopp
XmlT7R4MRhtKnLLam7p8cl2AF2ZCbIWft2REaPBBur4kQTOfnCuKgnJdxfn61zsrfhrcFNcQTw6l
uwxuyv3hjmnH0RBiTGAMEvuA1Q1gKeWJfDNluBhzU2Yfh/n/prIhJQ042yeYstVhMKentByCexQC
+bpWJvJSSoNzBvSDZVrpMc5win0wB8I60BjdlTEVB92eQ46CZG/m5oM26u111YXFhsUmliDX91aq
F9vAUP7G8IHhG6y8QEfW0SbIYBKOUkXrALHQRtoxfita5Y9GNb5OIbWCOM8/tHp4nSaT+IvLwfnx
hlO6pRNUxFrYxH9/OYDfXA2yyMIpjclPmFi2b4rBHteXvbE9M14bs0kNoyC5O+7g/8V9Zf30eOGr
LcH8Q+jCmH9+f6+LBGeeraoGxXoEgnYM3uSkny1MOcfC07DEdMGaVo+asxWGpTGiTUvRGCI1VQ5U
Ob9dNTJxtwgthlVXYLvLyeY9ygCZcToN07Uf8BwxzZRozNTBslMGmzJs3mgOqOvR6B9hN4JiLzF+
s8YCUovNAMl0LPZhku57PEzHwmE0iRzWRdQkKAaZpfiLC/TnkU0xtzMcyR1pSQa2+fx8c/wV416o
nLHhrmPpH9F3twvqD6wlN3GN+XpykUPbEmG1coghykJKFDV4vA2DYLz69d1i/HxGLKaBLv455Qqb
u/L7jakdu4/KWI2raDDqrQgJ202y8oZVIKayeYY3UQ1dOi0y7SLX6HLCX8Hi8bEz4XSEqgLEmWgb
E7YNpaHO+Yuh96fnsBKmaTAhYabK9Srnrf/mUBEeF5Zd4s7plpBRE5PxweAijelfrDrS8P7qzvj5
QcmBkIaa50CWYOrx/fcBWs+H2OMh7I7WuQi1vTtM9q3fau1tRpjMMihMuu84GskVJpItzUBfdVZt
kzM2Z7249VpSJtx1jv0U4oNL0ylEZ26UV/QWQV1dBShkqHZ5+yBvqyuccNaWed0HjMWEHvkRuupe
WUvCobTDiANZSbgUDEGkuIG3zIqgvZaY2gMuods+HJBUiPjJysWpwne4TDEGnntT0TpJhn1nVIqa
Ni1PhpfpMR1wCkGtLokGUYKBLDw15B4+Z7DIWSWgZEz9/UCuzsJgtNiK0b+mJ6MtShyEOwzdxbON
Nd4N/PHGGHqi2IrsXujVGn1gvrWgpq4bI4N4bD7aCjGjY+PZZtgvIb7r3T1wqmSZVWBSdXvGcAtK
b4Elt43nVrcMXTBtg+I42bTr6U8Nf3FaTZPT9t0UgzmNMPAeu5bBDOPHJ16qTG3qg6ZfFQghNqqA
tUReKUwpjWV+nJnARB3/YLtFvU0MSZvWMxX1onJVTxotpMBormITemIUBi0gttHdQOuGpowJ9bMF
CScjXiRrgg68SOduf32Hmj8/roXgMQESmQkoM7J55765B4RDfSI0wh6oJC7FIhXMPqO7phH6yWh9
+Ke6U+0dWb9qBq5S2dkGurZPVpFgtGMKDcls8tZtg0+eRgAus8KgZuoThVpIuR7HMsbtQRpYFLxm
o6Oh+Om1pRpQm1MLqihnDyQ7wkL6i6eg+S9uNaGk7eoWU02GhB92i1QGkgaKvl/5ZXSecYknBz86
sRTbwbRfBwczjZlY2MRCyBDBdErs+C1PPf1Mv3lvpw3RRTXabkzbRDL0KALDdg1LrbwKO/ej25rJ
eyJZPpUmnptfnxDDtn4+JTy9lcNi3OYpLsx5GfvNKUlLTzidx2iUdHW0r8ImQ5sV6VT6IFdHhSuf
oDbitXfEtBvkqAON8gGnBCJca4tA1f21wQpwobT6ejIkvFRhPashqnYoNq6dRode07suKz0zZX7Z
i2XWevdZ5Fas1bVPEd6klZhLmsXoQwthaOwH5AnNeOPPt7ZLpyDU44KzmICeHMn70Q62BhXGdKnU
xV+cIbLQC3jvO6t8En0J6kt6byJxP02Vj+GkM1/D1Ik2HqVpPCblF0yj8bILfKZ7XvMWmfncMonI
lwFdQmjCYKdoUbsS/Fie3FrI4gLa5Os8i9WqQgfHVUmW1UYTjrMjLvG9kybjIqbnsdO98SF1gdsh
GEGlScQRils6JqPDYcxuWw2bOYlO/QqdyaoXiLmY033xtZIUm0RKArA5in1y5dXBQ0Jvl1js6FS3
BjOvojFglYbLQUl9n6sM5M/zqPnZdes/lGU5XVtEIjaNdu5cCGnChE8Bt2dAhOuhbhvKaT0WLhLy
mujA1MmfJ88s181YzdnYIRHTKXeFO2yjMYl3Gn4UZ1yroa4PFOnCjTmqHngtIAoLOYI0PDa1kq9B
P59sCu62AY+jMWLQbCXYUWCC6ULLxzU3IlInw8iWkV5v4UaOO/AZePktOJYmamgZMW+mWSR9hSGr
NahctzxGRaAvO6nWYTmS9RK5/ak3iCVMHhhBxAbaWrLFPbevdYJvM7Kf695y6Drnd3wOWtvCJbSW
q86In+1dKAkFiDCAO7PKMaH553YKq0rWX7H8FxBetS9pOK1kjeTITK1FTOEK+qKzyiXTRt2jmk9W
XrooSmimejjEm8a1NoVZniw/baCAjc1ORkvP8EkgQUo6eDWAgF5560Fmp8Fn9qZitcXQP5p9uLY7
eI99RWwc+eCx2X3RxuF+lleJCARCMjl3TlCC2O96k3n79JJWkbdTSfyUyfA2Fea4JvO0XSHw3ncB
HWVdE2TFhOgFzfSQu/USjSek4agLtq3XfexHlNiUfyK80HDNMEPvDH1j+Xl4zKPKpwlCwIgbqZ01
RqBRNZrbqs63IogIIQ4KbxWrAmCLzoo9s7tlPqDPQ8a9rOk9nArMpSLIEG2DM9BymCKJkjNX3Lwn
1SBaxjBkxPwh2VgGyE6QYbsFjEI31rjlDawHVhWfcMPb19X8w/LN+7HDWu57xtruzfacLjKUWcg0
0MI2ofEpgTSodwq6ELwZ2sjgI0eeuaItF7SZd2nFCFHlEzOYQV/y5A1xXCVLoy0hgtok/9YsGI3U
quGe5O6ysx1cfXS+nMG9cgImplCmo9b6gm/8vVZqDJM4AnIf8V+SpgtmStUyhSMszduMqJmqbvAk
1e0uHVSysAwT9EIFF8ztivftlIkNVxD+QK/8XMW7hDUAdx5yYHemIaKKzhS3SWlh/sxougHINojN
DRG12q620Qkla7qpWzU1Z0k1K48pBegXbBf1hEGw8g5mzUgviC/DVh++DNJ97AvalAmIPW5B8nf8
1PB3Ztc+bPIgwrbt4WUnI9naOG1zKlXzpGXmKzb+h2ak7iRCh/QuavWKzDEYnIQHaMLIlwPIseXg
HIBHzVfytZliHoklLdmwaPeIL/1dV8K4pZNKcYCCAjxyUCgT3bdyonLgTbCmbooAc/MI3ZZH9rFy
i2iTVN2T1lotUbxMRROXQ2C1LRDZNAL7X6GxwGc+kkq16HlSd77xRGwJoSREItuZF0HdC0JM5/a5
L/JnMh7WqUarzJSoFtDoYaaENYNipO0SVscyey/hfaCjdJGoyetoEAowJw4TNm9pCYHtkyEC3wnK
Ev+5djrmJXldzcHX60AOH0OQgHEMYV9huSGyMr7moZdtzXq6TyfvY1U78UoBI1x4zWdkcUCSkMdA
ghjWiYkcPp7ipdbo3KrpwxQRypzF7Cp528dcFV+kBb+QSG7gMQHxIOBxx1CRvTUZV15X8BAPBhSh
CZ0RfXIOTbDF1kjpTib2OobDl3QTaAwvejNb77VQdbPpqltrJIrBmkD0IhQZ9cFZBRk+wd6mKTfI
hLpMe7JBjAA85Q62pxvV2E+1l+DuZvK2RnkE6rSheAPmqFsNUuOYJs1j71MMiIePCTQdJ8w++il1
AfxcqJp97IBlnVdbP8V8XtmO5HljX2kVsXxgPeG2AYaB2nMdNcnHWidhLpqGu7ZXHTK8nlzt3ljC
HR+2CC5gFsVPOYLDxvpUePmVM6J0tvE1GCMKMyLl4pAmsiaTHUEjX9o2tCAAuXi6oQxYBZgG3ckn
iM+kSWXZtXL0p7GE2SbeYxigBwrUlz7rKkwzbHzph5paAdc/wgGtDqHz0ua2DFzfwnM2gngR2zfA
GE/pAqrTgz3Rli3Mm+LCOgUAN/Y18IGKU6c5yRlTiQ06iDg2SnxCjw+kru0GLhwDamcdWasCX12K
jAAlr0kf3uJ7LPctYV0/2AFrLACGnZkzgDo8ciTJgObsCxkGVyLhnymoJc9OwUnNCtzLFm4kWIEG
AQvQMiI6mhK4XSWfTNf7MNryPJT60/yO2BygiVHtJTpLf4ZnxLQazhwJvnNSpTZJNPSYU/N+RPmP
cwDW9jTA0obbPY9HVX/ft+5nNH/Nwmyjs98x/hn3dj2YjJrGDPyIntN6gh8RSxRYY4ZGPbwXU/M0
0Iy2k6Fe9dn0mejhfhHK9r13cFttH0vxaQjLdNmRqUUcA4yCtj8N0smWXizGpUM8TSG+cJF8dF29
AtSEvDT2eyIJBIBXAjYwRLfLUta7kRY2wJIBbqrYedx8viC+ZNJxzzEkfrZpr2ox0E+9Y9xx60d7
zsgNUxOZtT6AnXPVNYwC53j50TjOYy2MdHv5rQ4KImSET+WmUNNBBZF+qH1Y6kZs+yvw+3jp8+nA
w1kSpOOXmAroASxG3ESnZqof6M5oACETB+shpeBmngrmIDJMQ279HD+9zJC5SglM3MT8So7uarTV
g85xWrYOfpyIkN9RDedyofcSWZ9fM83xPzAb+mIYdbhXaTlH7Lb0ayHJ4GC3gcT5I+o2ktBXdjkk
a48pODQu+5mWP/cp69h1RBL6Iq9AlEig26wlPfLOmPwEmYRNzFIx1HhS5a2VHgIb9HLvVZvUJBwO
6jb00RfXiW0EThaZ5qX91viVAw8ZE49bFhKmHcjGiQngOh6WxQDswIhQiGaImA4wee0NupR7Dx3B
yXkaCFm/Uml4X6PCvi8n+Mi+kZhLRtOPEuPk1m52IjKsG5ADMxUS20hZhEs7LVCVpuSa9NxSEzmQ
ERTEK61Osyu3YvFdql5tgB1eRwZqi1yQbhY5ydEaMb93enGK+3Yv4pnGTKt0Mbuu9nmjE0CUpM62
4CZesGRAiYXRI1dqrwVMo2INYS2dJXWTWeVZIGxl+NWqDeQE8G7tbCfwbxGNv9VDb59adxoeTKw5
ywiOW1aSPJf7uX7qa4z+mHT9pU4WyCbLwR8HDMlH049uWUY0uEWS+rZJvRNNvYeigYWetU3/UNX9
JvH7/gXR4FHvtVWW40ERVWMAfgO148Vwzxu5GHx4+vak57t0DABMjrssmLpD3zrOeooqA+FbsAxT
Lz8aJYw76hhwrMKgOQF7hxpIhiFoz0EYwc5iFbWseSRtBx7w0p+T4bLqo2GSo0Al+dHMWejEXf/s
G4AXFdLeooieIwMFda0Q18QzLBN8socHMN8EUVOs4zYx4dqHYq3qaU94igOeLGLo64uj5nfPXp0g
/mAoamJGPx1/Tlahj0v08gshdAukaPVa42ZeR7QTZx3PPmgNGpr66D/prBNiAwaavk8H7cJbGB/9
Yrw2vaknrUZP9u58MTc5ZVM/xenTUaFc1rjwF1ZKRiE9WNJjC++lVh6ytwrEg1uodg9WhWWcKe2l
blxrOJB3VFgH5p9Fs04Q2J2qKkb7VrLi9wL/UAaQ5ETBCGKUYP5sUB7LdEQNzCV/K3pl7GtLxJg8
4/pBCzDPUDxqX2XpbEyjL7gYGqYYQceTkefUXcSMeKPIkKBw78tj70+om9VEepYVBjeqsELoX566
sxuLpmEMGW2w+uyo9AJbNXALx6iqbedZKIHh3mxKQJvMk5uYXQsNrPkZUk1w6Yasi3WeogyE8zOu
mPcfijJPN0zc3I8WSw8MEy+J699WJtKrGhwlzq64ea5DUqcdlwyL/FznKa6StrKZLxnNA2vPNXg1
hMPSP0u65EtdKe1UusS9+R3Toc41r6Dvn9O2K07UtsRNYB+7MtWXOrEnt1M+2uukASzAAP6oRDQ/
LuOTpirqtKhslxU++7KEplkTXIXVF/OM4rs2hF5hKgTQUr9StKjw64YHgozVvqlVvoxKiOJqls2O
uFzWIS6aW5xxV06bkQUC9XyDNs+8mjQGWpklNqqwkEh3q0HrLSsJO7e+b7HQbkMvYyEbRkdaHPay
iCH8IxBaNCKLUZHFdxy/4DYKUm9lmxOJceYkrtpBf41s2i4jprdlarvhY95G4aORtC/AQ4hk8PTx
wGxw1zSjd592w2emzMVdhj5j09toktaO7u8NmRI/ZYr4CqFcgv67ztdGh0m+gSV/EFbVrkdskesy
LeuFB268lRqrijBOP0sy60vYK9vM8mwg8dq48QMeAZh0yA/UI2YWTmGt3TauNlEYRufeq5mSF4jy
pObegHo6jUHDTKHKrEcNGN0C4eBKm7kzfTc6Lypk6u2Al6sbRUhVDfxn/qy1Twd0ZQ6GOCdYQJjQ
qHQNrylCNphfm5ptHlKTGMUpjKN9XFaH0p0lp0VCbzSYl8cSnjUfq6i52tbWYTRd9zEhYgQ33jWC
5Q7qdO00+ulnFCkoi6LujOu+N+NTHIjmwCL3U55T5iHLzL0vlN3vJYech0wvnBcP18dNNgFNi0mE
x07e86Rqg2U8OtYO1kG5yUySDiGeaBvUWgbPR8dd14U57FRm3OWlYz8iDy+2VuexliATi+BcdWgB
3J8m6yX3ySnMR0ROYODkxhKRuzTQTvpVZwCyMM0dkYXVDbMtHcUjBRzHr4gazHREEkxTTnCTh6Vp
sl7nccFUhDiEcyk6ZGbSZzjNiVe1Q+Bg6VQB7YibHewneFQthA0pCrlveAIeQZX3a7xXcqUzwmyV
bXxiXV5xpnFhOQ1xg0VLKwkjFfN+wMtpXQG6aB9q086JQu3kh5Ea4sZ1p8dQmXOMcNMcsyQe94Xs
hlNjDwzF0BgeqV7vSgBOy7q1/LMfUCAMmadviDmibZpbyTOenFcE8XB7NJ5LpuX2NyOO4Rs8Ff6x
j6IHpMRknOl3dtk2OxLKYnqMGCyrrO3Xru24QKqaO69KGL5Ata9djSGtyMn6codSbEFBMR+Lbqbh
49CYj2YMpj4wik8RpipCoTErso72tAkSOlTIaMii67KIUyBVGvXvNIJzMuio+ca0PNv+WC+sVk0b
goaGjdFr24zi+6m0dIDz8//lYrzF2trtfA8wmwLOAGocNWPqEJ87SXfa9BV1erIPwmNnk5Y13wON
7Our7H3pEI8Vkq4Z4Pneo2W2dv4AHiJk3raUOugry81uspFCvUQmuSxmC0bfhnu0kcWVm/ebfHhP
NfxUtWN/nuqgpnxAkpczy3hV62oHNLaQZrsF07Vpck55aulLSwJJVsaI5M4hM7nDjmMbaDzpXupH
c0y9hRM7BEDJ4NMl1RTuJUwpQIKuzOLnTjMPPjTwV4DAW3SdNEayYN85ZBvrlWNelRorR6cBgZYA
Ym2DNXiNamWOYCMbcsGXDuHni9jTjBsrVAConfA0GRHubXuVMfM65AXHH8gb8EDlnkvZFCRwFKRO
jBHlEFMMlNJxOkYdU2PR82wq7LICNEz0wxiAZekefO7+G1W70e1I4OSir6LoEWrkUk3WqyMwfdAe
QrSJZ/DWIZP0dhbMrELXgTDdhOXTOBzyyO8PnR4427wQd4Ix7yFA09G2uAzckCWKHhvELOsuiQim
TYOhlvdtb+36tAxOtpMo+Pa4yjrydCDsAKkSEcHGPSxkg2fLxhbsojm6rNkmZldobq27rHscNPSl
SM0fFWvlR60smEIZU79XRrrS+Lc5RhIlU1re0sl5ZVENjQUoA9omMdso32eWOqWxAMhBv3PjXFp8
HaFKWWwIwHGEywHOWgIRxuyJ2Wfr1pAdG+sh1yVVhDrzDkkSU8Qz4Gl3UxMeUxaLXDzBxo5r8b5i
Fdh52pOdgN1O+2Y6Z6WYzsLvNl41yGNtj6gMhu7GI4Rlo1psv2K2t3Zk/B6HoDwDuMkOeSuG64ns
hZ1WN3cxpM4gsY21kZBcGmYDZkVCJFbG3KwdO8/YEarurSjVKFhXhLEhnWr2XRg8uZmMVwkrWq4O
3GAaduHzOHQaUbct8vQpexJmfQJ9OZPZvXqDpOmm9VnY8vE+tw1hq5TRNAjpCJC0uguuMrLXm/sx
GF6gtmkojBu5F+WQMutQajWUNdkHaS+I4i2crTS0l96bYuAIsr/RYFWSyxZHxzypb8xWcFXiWDjT
hD+wSvXPE5B9DDrJkdnjeMtAn92a1Jm68gaZ7gcVej2VG0ENP9O3PcrgfRboz13PHCHBBcXCkHat
JVwJBJcWd0BI3bnMqFSJvFOblkkDlV58hZHvkxsBCyajDHygJz0tyzQNtlAOxYp12e2sLsWhD1FN
JzluXvQG+DxXlYYVOEcJyjmi0WuYVCSm9gDrwPGDPfWuaGU7lnE3DjP4hvII4LYbK3/tsTQTLWq2
W/w7Z2026k8VYF9Wd9sG3uoi6Ltq3bWEBNYoE2i/Y6dtHPWSEwmyc1xsx5JJ47qr4qd+Hii0icIy
M1APb+C9h4/MCdxDJ+ljkyZ4dfkx1382USEBGjni1i91dz+UfYR51NpDr8oTbMJgiy4/LmAj1++N
Ra4DfKBFcVO3Y/dFZy5C6yT83FQ2ZDQ76++V4WMB9RVxyGWGX5jRiimbTXgVvW66G3H4GTr2qirD
/ks2+DeVG+fPekV/lVSE5qYn3p7aQzTtg6HvrwmltFa2EvZTnmmfpjHkO+nlODYhVSH11ZZOyKOc
4mwtx1q/mggqOuQezHgL0NitN+G3LijFfAzH6HjZ4loFsIw98WL2sEDF0Ld3XRy6Gwar6DiEvjgR
ES/WpqQRJbKggYAnakjLFI3nHbYs75E1RfDBsUAQMenuzim6gV0CUnMXcvOcLy9c3uIHwRMW+u5L
jXdba6zmlSp3vWjgez2MFK3WjigEC26+GOKHuxHc7neXzbpsIHjO7eUojbV/pNjef7RT8n16RzS3
l11Mw7o8XHY7yPtsDQvTfPRDgGqZqsVbBVpn/vL5uLnzARwxwa5kmQzXKKJADBHQu1N62dxcDj62
7Px5Pq9Z/MRSXlFf94fT1x+UsU48YCDSs+QfTsP8w4ZxmhZMpoNqXgdc3nh54c8/ufyfUwpvnQ+g
OC+/Xj7g62dd3v3nB359mdFiGp3jn590+b9vvuPyNksM9kJNNcKPy2Zd/hEK0R8b/PXt+aRRgqjs
+z8/7M+3/Lg7ke3svNau9/9yq+Yd/voX1DHhtCLNo0n0j0NRuCQtkYz6j6+/fERcd8nB0ApsI9/9
+2VTv92fy8uJ+RGXDLEDPxzlb95tDbqxLkpB7e/7M/PNe/7c01mzlMTlKbx84J///sPW2AHcULOW
xAv9c3e+2bg//65WDZMUeuh//tPl/348nw0Kl9V/wC5NBLQJpshjFxyw+aXXJW04Hv7r1M7DB9Hf
pZ2dr2r647u4oirSaH1ES4lfg0lbEo3Q7/r6S17bTJApmC+Ad8iTZOUN31kvz0ndTQcf/+sq7wi/
ujT0/y27w//kUvjWpPD/5In4/9DugMJcIrbFGfI/GB62efLynUHij7/46nGw5O8OTxL0DwimEJhK
xFtfPQ68gvASXYqjWwgB3Fk/8YfHwbJ+R/TmGDgcBOGUtuKP/vA4WHgcEB6bOgp0V9L8k/+Wx+Ei
o/tG9IOHAR0oYZOOJE1Y2Be9+zciDReeSa9CpgJaFxGRJENCS4DZTBUxFUVBZo6erUOuPOICWiAg
UJnz1ryio+axag7O1f9h7ry2G0eyLPpF6AUETACPQ4LeyFImX7CUDt4H7NfPhrK6u6qme2r6bV64
xJRWSiSBiBv3nrOP3lpr29b8Uoqbm88vwUiETERiBNrB8HtsRLQ/YJxSnp7NXtKayXchPTKse/M1
6gLE6VT0hYnFDOuxtUkd+aTw4ZzjCY+wFUwvuieP5LntSPC6gwECIV4/aro6TX12Kb14m+pUsi3w
vJVB3VOV4OcZUaAxEcBqAPSHpXrACXbOVLuVpOXiSq8imyErSYpa4xSn1Kzi95KO4RbKYnm2ZpIL
17MbqFNFk0hb9YzcVRy6zdrIRjYtaaOJpSqGhBSi+3+tVFo/paUBQJsxQfaQjM7Cj8C2nVtDg5q4
sAMKR6vLt06R/5AWse9j4kS0HkrvmGboFFRsImjo53gdl81zIwjQGMuEgJ0JDx4DsHFT1Mo6YjvA
UmBVxG0y5r8jiJkeC2l9xJwY37PE2WBYeUgKKfeTPnlQEyQEsJRMHnCV7t7SE2vXtbHaxVbxLIsp
phWBNHzFKbdgDDYPLeUDK0xVPw1G+RaMyqPkNp7bnpyi0QsNP9M0tZ6AnueJw4w5m0NSLCrENeZ7
U2jYs7q20nfzNIFBCI9OHOEZbxyvZ3qJbhtA3s5x2g9q+nSdGs3XZkBNwTD6pHkuACsh0rthwCku
ZqZ9Q6cBUQ+7cR+1rJlB4tTMgIojLrNoExZjtatDmrLKwAgSkYC1ndBUnDwrJyrBkd1TpQ3tM15d
fwRKV8UpJ8XBnyPH77K0WPe1i3mbJNZ1iTPULmkTWRiT7xsk0ysr9wD+1trX/3wF/b+5wf61rez/
4eKIpOvfL4z/1XRfP35v/eKnfy2KmuP9zcXvZSGvFuiWnUVC+mtV1KT+N33RsNo45jF0IPP9x7Jo
sPYJELs4TKBZMOhFDffbssi3LMOwsSNZxrLI/mfL4h+9LDirEB4bwkU9h8lL2OafzBbBQABQXlXS
b4lXsSwXR6Nza3Xy38NpJ6PvhKG+DsJ7/d27c/9r0f29r+uPFo//8VutP8m+gTm2mNI4qTIV2xtL
JEn/Fy6Sv/oNf1bkYRyGuVZKPwE3Z9dkx6tfVcKvre9fvIY/2gp+ew0mFkH2OgTT+p9sBdOQkiVE
B9GfhxpmzbQZx2bnmvNfCLL/qHj+n79meaG/27WsaVB9Z/JrphGa+Hgz1i/llP7Fa/mj6Pvvv4TZ
AcMXTAB/VqB7Li0iQk2kX3V7A+knyDzgreQHJpf//YPHrsXf+89d+O+/ysM5ZVuSk9ufPnod5gc+
v0z6sJ93WY6oUyeduihIXsSwVZCtK1xszLTbacY49PZBGEz1OtO+aeE3PWWYD6wzR3rmbIF5+qpu
t4OAiwCmyMSfN6tnNYanWhLtdcmmJyMed9r4QxrTqiePQDL+x/1PEtpKptOmyOVbodVnrcEGr8WH
aHE7J7Vv7EfwDQ2JXoH3c1pw9h3pzxZzzW64t9zyYyDL1s7gXJOdRYsFPwL5PM733sjgRr6hgF8F
51qB0XOivQ1eUzf7rbkwCyJiXonYhe+nE6WZI1CIpblW3v2YP1juzx6RXlxbK7O9NAFDzt5dpaW5
7nk/SiaJOS2zKgDPSzDckO5S+vD2UBzpuK+HGjQm3C3L1PZTRHu/ezKBTsVZQjCnWAXt97J4Me0L
Ago03PD1K2ud2GSN0APUcfEkzTdhbIvm0jn3avpCJCYtPSiH40aHJifMduUYK/7TNDsS4zhXfmc/
ScfbeTp2dNOhv5XCelaMMPCJwW1FRCTXk/EERpuN542EGPCdHNPr02B/w6+8iibOKAWxVDSorGo/
yi9W+ZDB1U/eqDB3VSuJUdgPOKqCqTsROEj+7J3VQASrmwNqjTOsoJUa3py03RBwW+3NfkYOGPJB
fnMI9mtn9JwJJnyShOo6B/DKOLWe/KXbneRvvSH3gybvy4Qklaz5GMYHJ0T8TTNWSoCVMIBhc/Fx
JY6vhPkIlegY4Wc3K9hmHYPq0YAkNnMkBiDIyYYwoeUPYp05OUN7ngOHEcKPBu21N7GoHsd9j3sn
THt0D/HG1J4bBGUTnTilrasQ3GNxXg5MVV76nr4pM/2kN+YPM4JbGDGmhW+m8ckVrtgy5dt1ZHVq
9s6IFj5cvDYLe5vWyZaswZNgAmEnAA1Eeuz62QecS79bPRqNOCm9e65Kccp7mvsvgsDczOmf9LA7
xUm4awaLQWi/xT3/mHbt3WgwnJPmUVPlunC1jegh7rnD1mv7vWsEG1rH65Gbg0JkM6nX2G78Iv0e
NvPOHtC9fLWT8U4PLO7YS4o8jBTCgEQCDyosNOswY75FkuMqhV7PQAkAHFKaFD5+BGcGxttCLV7g
EmgPL5XtMW1w+WRa365srqT4nRrb14342mS5T3Dk2RrQ6GiBBTRjRJMf+Q7UjhQgvoNcFLvFFH7o
4FhqEOwSZlc1yxN0oXxF6ps044MBA7GRGilxHq3P6WHUfsqoOyDJjUAJBqfACV/kQfvEgdCcd8cv
YkQECM+crC2DXguMpaKAgNn7LnZYLXsqSUMpTxV1mOuc5vQBy+PK7E8I+u9yBvewLXaWScPRwWIx
z35fZ4jIWoxKC0YRwWTbrQdmU7yu44CLjlYNk6kHgFAcFraVN6+X/yVys6M5Pi0fA+MXO/3a9R59
63mdRpycVfjowewGgQar0lnp23AQlL8Bno8Ls+y/2Kr+5Z6LBv7vS/uf9lxIzGaom0xUzXbfi0Pk
nv/zqvJf14t/OJX/3wrPf3fA/39YeorFv/Lvi88ngA0/fl98fv78r/LTEn/D5albunBNoX+eof95
JpeG9LAQcyT2Fm/kP4pPU/4NqZ+BK0+aAjPDUrL+80xuUipyjndx5KPck//JmVyIT1fHP8sBUAge
xfHinOCMTz3g/qkcyJ2kTfQ8QA49kk5Xm4d6dk9dRixMYzb6SWkTA4UB4R/OPPKgsvCJWuihSY2L
E5rOE65G7ZzMaAo8MsY+CX+JYU3bPB6bbWlY7gsZ8GJtd/WW1EN3F5gJCL/S+taniXsFiSVfPODI
Zd0Oz4gtgkdcF4Rbl3e4V8OHtojMC9MWqGkM51+sGbmuk3ZMjpen+tDhJmzzZevr7jLEEi+VMU/r
NrdI4Egc82XK9R+JDaDv85ua8nypGcMyH2UOQsLIs+R3Y+AxXso47u/o5RMj2hgvuW5Vp4kYnvXn
g1vr5UmLZ28nkhHKXCvml6aD4QPWytgpBp0vur0g1mLpHgWCMwyxzXORNt+xkAIbCbrpxdOcLRBP
+1ET83wLWbgoBK+unD/iOMwehFleOG0PL1Un2ktso53+7emUYhXpoAZ2kdxxZoxpFc4Ko1apNh2f
w50ZRC/O8nfNVqftPl+310BhVyADT2Wls+9reg7Cyn2CaU044DgJIrY/ONrkN0QZi8ig2jlNJl4y
A5WCN5NkK0kg7cSgv1RTXR4rC1rQ5+tsNJUgGe6sTZuq4a5qjdeRUAMGWEiTwsSdXuoMO74VCeCA
y+ueLPEygMO+Y5pFPLkwhB9KvBH9ELB2D19cBFq3DiWDqZcvNgvYI6C6/eczlSygL2ZMG+xOr2oK
i5cyad1zZecNfQZVvDg9u6MeYRxpl6dQNr7oocaWW8qCiqDNXki2hLrZoLYyhjx/KQ0A+VgjEQay
Lb8EpLQk6ewXdjjv5MwHUydosmI28wpBwpSo6TYHGEmY7Ju+rvBABPZ0M80uRKdtlL9+ws08A+q5
cw/Owd5Uej7eLC9Pdl5jFZscWc7Nmkxsx2Fu+p9PiY1C4VPH7boYVe5j++puSc1mF0vQYYzr+1vF
uOKYNSaWw+Wp45U3S1+QpHqJOAZN4q0dLXlmWIiBXc3qhqSjuiKZeP98NiOH0izQkXolr+QptLfM
HMVDnbvbGOnljZbUAFdNoMO2v7mgnm9t9SJ1FCU5hgeHWftTUUT5zWvGo5dH8/2vZ0n7QfCdutjw
WFWX3gqNJCEyC0mWXJ7mYy7XXuI6+ymR6Y00xmYzkFaPvpg6zZDxjdgQLrXCdf0cZRTz4dA4eFgO
15/fFTmTTvQXT7K3fRqcEaq3zLyTKrnOGtkrXTqOT575/de3vFE9NJO17TI23DFu4ZQy3k5gZcL1
UtfPZ8yPyaPKdLRbSQapMCKIKsbDkRncKtJOgmenQDgUudxMMdM9knb4GHKL3pMAZP4AyXBXpg5Z
KItqi+6m+xzMZfVQ8Xu1anSfa5GSUGO8lwN3lpinbeIGzrMj46fKBbYdLc+mhDsiakZ8ictT+nWe
rzyuKkVQA6wq+7nKGmeXz13OsMzzx9TNntGeJoTO90/98uzzn9RUbRT6pAdjrtNnZ0bIg/QpPQhN
pM/Ip+Qm5vWB8cMxNuf9c8YfGae8dsli6c6EDqw7fLJdrj8FWdQ9D4s2Psjd4ey0EKLrrL72FLL+
orjdNbj6tkbMCUzhzVhnRf/QFMlzrIK3phC46XtU1GVi3Sb9S2UP9Y7EkdGH/W7d0v7RdIP5WUsH
61aEJ9mT4tNVVv0wRNMBONWkxVzOdENuAktcQ2U+jO4G27O7batEO0bRmF9UVixOIP0YzYZ5syp6
tBWQvZ/x41gU6pH4UpKLaN4FDicsBswVSHoeIlyWfjIwzBhtGzsRur7j51fSBclZ2enRiKb6BDS1
Pn1+ZbBO//qqq0Jx0I2KsGp+wkV6C3I6RvSWpecMrb7QsujoLoK7tIwvHWrZA9kc3kX0wYX+no6g
ZYjOlvWuk4yslTJ/EEXSnpiV3brBGO5DIh/jqXjIs8BYDxqT7FyvjNPnQ1fbOkqneF1BnFq1Mqwf
urYdDhhzk12tu+ktCTgUEtZ6yDkt7WzV3iWTLF9TXWAmRVJ5yog95GgYkAVcFybiylZTJ3t5YDCp
TtZk84+fz+vlpdED3tn2UKFTduN93pfqtSrHhLi5Ybyi8E3vOqF+DCTiEQrwGhDBdu0zAP2ZMXSv
cawXLOYqB2MXdK9dhdYw7xGFwLHsgSMONBfu+jw7901MOGcIJlULSgzPTCInnIIRsRvDFF/mxo0v
TdpV+yIvnz//Cd0YSbaCkG6SqC2GyX9/cPtGR1ljADeb42YvRK1tE+nod6OTk1sOWBMBkv4RO7i1
iOWIOa+p6bEoox9JL+YPU7X0LYJmQo/jYWzFXobDr61X7K75xXRqTO1DZbRnfbxLXStHWL+Jg9g6
a4Hhxbth7OaNVzrEwi2I6XoItp6o2lNXlehDhJmWB6cWN1NVeEljQmSFjtqv92S4D0r7lBUs/vMQ
6m81kn5kNPqHOyE/RlcwnkZTQkFOo5PdgKjso9q7pZwA+SyJNnS62zAn/doi/8F1kvA5KkAmTGk0
4EBRL0mIxUKztO/z1kUXtK3o3p+SqH0dGtKfc0Djm2LS0U3xZryXHMJIPlHT2S0xHsZDB06zbZu7
csAY21vJPi6Nfst+pKM7YiMlVK9+HhWpEG5jD6+GOnbR/K1uG/eDGRSvo93oXp9/zCwU6yK3pzsl
BmbXqVnvjCkun4pJ9eSwxOY3bqkuJVg3NI31HNku4jK6H3HxNROpTzNvj858Q4gAgPahuzjks+EP
eCbmMFxHc6GvgoQU2QYHGb3LmWwfSSdmqOJNQ6+BXpazC73FulAHYkdqTtIbq06zEzpLZYU6qTyF
Tvw1IzBjKwY85k4PVcPwkMK0gX1ILJXvcrC7Ra/LjbacjI36mGl4+CEQvIlsfMwIFHlo6ZhIEzdT
R7yHU6MqrrSfTq2QJ/bZoyXML1kb/gzj8TY5/Ul1DmYd/NNtRjPPkvkdnSzepeyutZrlkH+2nYci
TcuVECN6HfktIl6AczZZWlAPL+7cQhUs8JfLgk8L6+3r0Nv6HVnMWIRhb9qDTRwUsvIO1x3Su7nY
IdP1I5Jq9pZKT1KW0NObiKg0O3XvRZ8xTEITDYT0oWc6FY3jBCyegdjYZRUQyHiREn0Mw6IsVWZz
6HIoEzMAAPSWyLFsVyTUGFF61ZeHz6/A0+L4TbC+9GT6rRIiva9m26RXWuvplfyowdfdHoRC0rRH
mbPhha1+TKyGSmQKAFpOw4klZNuTg8AYr91JB/8Tzkocl5UOtw8eqjUMr+wEUPwAsGAM5e6KSvDx
lbKS86+HonqtUvqPSUjM3tSq3x4+n4ZFioJrxOeS2GlJiFEeZisrc4tjGOwnkoY3Zp2AVmMEim5n
Bl8/RVcLalU+Y5gi1IwDPJStfsL9MurfZjkTZtIXb7NYQMWN2zw26krzuV/Vggi5uMdgg1ix6/Jh
rzv2eVhShOw6CpnBM0lH4ys2Ljhpn7UiX0eakZ0b56HptrKzpstIDxRhfGntw6qm40zA+LaXOv/v
zJbbDo11SoP42RwQr+G694nxM9aKCEKyuNAHCTM+Mj/rIPhroFBRtQcskeUszoGq1H5A+HK0giOZ
KPVFtDjkhpIep6PIkbLGhmxjFWzn2PoW5fhVIfsi3ZyuSWR/VJYpj2RVXls3qB8R0p3gTgYGTdyw
Hp0VSEbrLk1SNhtVEFHXBSRRMtQbo+YhZa8/jJNR8vZyrnAmuv+I7Sazaraqx2UhW8M409lqsIVN
CcjQhfXfcLDLhzhbISQpyLfKuUIJd93pnTpYM74RuBUUIM2pX2wuiLvD+4ylGKSPdWBdJ3mG0LsX
W8VrJZz03m3HI/8v2+9cAN6L0ovRzwN1WdSy/bMjRDoKcj0YrhCJEHAxGdm2Zkk4+5y4m6m2Q98U
IRKcubzI3iju6lYHFGTgIsgylKSzzHGrCN+UfXeOQ/mtM3vjhNvA3vSxhoIsFxy08uamPN04OoEK
VlOBdKLpAuvI3kQqWzC+2G1vbM0Zs5YNiH5TyApB/FJMm1TVtvGcRpnagVp+d+z0KdYae2/EAqbH
oKyNLkV/qioRVFw1eITi5e6f4Lk2RP4REh9AYkDe2LlorALKApF4la+0gDYt3bNjVTa+oQAEE2ti
EO3eBtcymt4MfCv7qSo9+oKBvQodYP3GRJiKG/fXNCck1y30YZNUDQFXEZ7AbB5JTQl7MNgrPb9L
ASqfPh+CsR+AlesgjkLOvhGCA9wGvEo1B5zBhgEJvhYdjSpzLkHu0eKdqq/unL65kGIPWkmEutXN
3U5XoX2ne9F7rAXxQRVckyIyh02BkYyM8P4ae6Lfp4SDnT8ftHrYg54IdohM/dlR6hiWuOhqQw/W
KK6NI1Jn5PCpfVUd6QJIBIhs9OK9JEeCoXlLR8G1QJCCYKRfHB3I/LhyHCgODu//xZrxT7HZF3T9
yJgy6mZFsErxmGvBc87GvIHaBBhGk1zbYX1FL4bSrhTRnmW+ZnQy4p3RMVcxA7xnc72atXVGFdcd
OhMFdty4X3GSXCtC7uk2g8kaFJb+ekwfHW3cxk7aHJnjgYJ25/uqTk51rJVnwzM3naciWirTEc1I
e2FfBE+HR8rHtReZVr2e+w7iQKquMwXMzqrN6cRVqvAkXzWdhJO6T/f1VG6dAXKtPYreN7CmcdDm
jjC8YUXoSbvrCCJzxWgfaooiEmKsn8OyZrrVQ2pU3tn2ypIojXJL+V5fonimGhbhE8eo5GkmWn0w
2ZYiuN0cWOjZlJwo6WNUQt3yYRIrycltp6LsOg6hD/9i+ROSQ83ZfDUaYQIHhuA7HdrgLh4ZUZHu
22wsRK5b+QBTB11zZRGwIpxTqrtfiLzCwBcX/VZEUX2a9fJipK1zn6FfOLepONTB0eg4+IZKoxCE
+D5VBLROotpHWVNuu8Ih7ZXUgn5OD2WJPrUgDnvjPgVT6qzhI9grElAL7GGQLfIq16HZB08zItuN
NnFU481PDolR+G2K9duequhkkACzSpLqHllseJ9Q8F/QXVOS4P5lt4984ouGK6R2FvGKEYfd62f0
JLqjz5u4tQDCKHKyXLxEIgLoEOPXW7VRH16SuN0ao6xRzXNAcoFWIGeo9iERfp3ymitdYpQglttt
Pf7aU5vfebXnHWUXGHgM84cm0ywEpuMlc/Aw6gZZrUHo7BU9hEttOu9TJD5w6AiqI0gNMhx+uqUB
GrOvfrgaILDZtE51YsMGnlDF0PSqLLA4Ae6iNku3rZ41x37qX9EsGSj27W9G0u1MxJ47vYjfsWzd
E5BtcxsxRQpDUhNlEULkHprrPHFxC/lAyc85WvvaRwqHozGGD6QCP9IO29dGVIGWyDWsLdpHE1No
NtxRNVHRXPqR+4TYrdqn00QYdq45J3gLmP5nKQFmBJqPe/pq19p3kpTdazkWvz08Oiqd907jYOBw
c/eRIGLjobXu0QQCYhitevOpsVM6PmcG+ckBqdV90aebSDGNS4jjg0kR3TQBmS5Pz0YzHpzqjeio
D5YdYz2RUlUm8r4pLfWBySCoVfZSmwFZcdpdUni7pjAmZsPOrSiDH4Y4cYzJtqPRu74t21uu8NKR
o4MWqKI+IsBTpIFzNEOSCTp33jV4BYX2poqNNjrxzvWS5xZcICYX/cno8I1C1xB4ptqfSSle8DFn
h8rY0xH1VmHjhfu6dzlJdCUJMXIXI4VZwdkL1rWZErFTccJojOTMdURkG30tzBUUrLLcTaQoMf1Y
6x2xv/Sy+KQcKibX626VQErUD+EXLzDJqkPdq2lw8e2SOABHfIG3BR0hNTDsA94ndWGlCcaYSb9E
n87DCZD4qseJumnznuFjTdZaWJc0NBRhKYN5rszaARljb8Mkuqk0KdYiYGvSWMw3hF+oNRtR3wH7
0Ks+W3dN9kM6xVMbxBO/Y9KXv5OhmRTbobfsFae/1pPaipH8ew59fk1nET3YwRAWCvjhoiUM/VpW
bEZCrohv81jTAk7JxuUUQ+yuRQ/KIV5vVUnLD4y8ONYTHAguOveoyWqNpIpaQOPdxp9+rubCec21
RyBRL+bckyyZqbcQ/Nm6sZyEvJR5PRP5BZSJxioa6MDs380o+UYSnI2AU7+bdeZUqX2mBZwEeC61
XHfWtNuw/4juR4g7BOf2ydZssbel/lS7dUFYzrh1zepLW9mPiVYYR4a2T3Vh/Rg0lvpcoaLC6wU5
f9Y2rsshFcHMPkZej8TjpJnDmQxBTCCZG2+NZmLi59rw85FNm/W8mksNY2vRbTWue2BtxpseqBLD
oliCBWGbmCEnScki4dqrKaRgy4c8YviciW0azgokYwgFpv7eKegBTTNaq0aBdK/Vu9UhDgtFZvk4
8A4mcJHFVJaCrWKwOzX1ZdIratNRgBeH+oBfKnjSneIhQsp1RISAqpyMdzLNG6MHjVQQF4k38bWI
vN6n4f+N2Lqr3tH8TmtjIs+h26q8KfZEo2IiatYcFIh88wLO8VF2r3JMlpWTH2dZHdtCeAcWI53T
tFtxHwmcGw27jIe6ljGGYZK/4lh7j3jbEoCKnFGy2SKdN7JPV0bQzOdWn9ah2eSvu2RU/gQLEY2I
ttZkYV6aPjqQQeSuWpxr28aruzVX5it2vnhNXRfuaF8+6bnA/dWUEIWcrl+5Ag+DQzygP2bBAyRQ
N4ouXOUxQUIswHmOnbg3jI5SaOEZmQkuUvuRsShRKEbC+J9Sc5VopBGaqnxy4gF7S5OLNfkLxLn1
hj8TsAlwLrurQub5iWful5MU5JpTnFUJxAD3h6pteQx6+Q1GFznQWTBuCGchvHPajrYwfVg+iCPx
iK0m3JvwY6IZxw8pHS0/2VZc76pY0pO0x6xwYE2kKbd1Vc6+WJQjoaq2ghblSm+7XeUC+dEFlB3h
oQSUzcso+L7SOrEuzQhIQNj7dkmipj5N7Ya7Mdp5ubVHvvpRBDmR4l6FT9lsXqPAuamSyYGkeb62
0v5hzgbX79vy0Duht6pBi2ziu7ZAuNnOY3QtJnktSTKB4YLzv9C/u6nyqKSKXRfZINI4mK90pvg7
mcLvToPF0gWBI7VYI2s+tM2YK2PLO3+P4aVcEA/ZfaQ9Rp73A+0Ra4TAFhlO01nDzPMSf0/aiVus
0HLfcTptzUmKd3RW1ZKpXOytCdVovARySMAnIT6DCSIChnRlX7AHnOeIBmBNu4ruAfIQ+jG0mfXF
vNeRTxB61m6Y82qVlxCSCGanibnca+Sia5UIT+6+19zxGGb6yOl4SeDJnxdPP3moYzNg7Aiwk4bt
khFasieoyTt5YDRWXRMghBmd8pxp3cYoO2e1IKe2yCmH5ol+M/4+LY2O2NkObQKFBtTcpUtpNCTD
CNjt3jA5ZNdh7W1dmERrRZDnNpi1mPW8w1kx0sQhTtHZ01n4EUZNBfCKiwz04hVl6HYqB1gW0sh2
uufSdLGK0Q9t1KyCkb5cYsvDZjdHOtUMyFFs/GN5cub0G4wVmB40hkgKLEBEQiuas+6RerE5xFb7
pSn0e1lo2i3TWnFFufeODV7jtpEQGyzTPtZ4vzR9eCrKwdnBP9uquLNXreaaT1lmjQ/0s9dzMb1O
Iz7JmZgpv270H4MRLlVNt+q4RMBPy41hYrmhZ1zQSbh6IHK7yahp2zNoxesHMRUWDfj6LYa6EF2Q
GEG3cNcW7mv8kTCWJJxQOntauHQvreYN9/a8LloPnrOKTmGVMxQLSHevg4qBmURhF0Yhwe39OUBm
B6wIQgnjHigNvtll7+EyL6vj4AGn63Qp0EVzIsc4mbrzh9ZHfhIP5kajMcTRsN/LtDO3cggvUD+3
UJvcVdeLR3oCkw9MzVih6GL2MB2pM8eNGXJRmfn0vc/QoiXRcFYUda45XGqCtH2REjgYtPFjaKUA
yrr6EW1jsTFT8kGrRL1GpXGqwbpQ++O1iEpG1VHN62kJJSP7keva4SCUTJC/UrWzewFaEsgKNtms
5TJmkCzomYKKuC+BGkza96Ky3stmOjO7pz+BqrtibSJkOmy4sUsLpIv9xZDJz4L8DKgbArMZXnw7
VWd7wRCPyUxipAza/bC09jqjWXGgfSdVm+K1z2iiEwAXDymSL0ymsh1oOPX46rG4ZEhPoDfC6U3T
GFs0R5BwD2JFsb23OlcCd9Qw1JvlPkJfX54LAmEYKjjHPor3jeqX4rQMD3oF2MQqIKwQGWiuNa+F
718Ztz4IkhMBVPTFwTuSC096lIYyrSj8gi1vE3QIfJAu73pbY7WKSIulAetSd2TOe2PS2A6jwa/a
0DsnuMFAAzLoICoKnGHgV6HnnKyuIAkviPYeJfHKjGRFjaTMTeukFV1V/WemUcoGqMh2SFlYJMOV
bcUHjXirlc0nPzdtxhQHg53kHmV2zAACtkaLXML3hNcwum26tasX8yYP9ZVj9g30/HqXWMTdwWu4
T1mVNJsho+CYFVqX1AUN49Wchpoaj6GNHLYWkOQ9Wqgd4AQ3LIPjRhdSsfFAOOka/ZFh3bA3s+S9
oaBci4JSg1NERPsDOKJZBz23bat2BdP2dWdZHFgMOI29/DrqxJkMUEmmOarpvgK/iFIPSF7KhpuP
wXNKsLNXO+Cw4utQl48DdqOds0i33Cz0DdZYarHgHqWon5bZzEJSPugMCa91G4LqIjvFTUHeZhNp
CCK8RlkU+mT5OGtvJrkn4+kqm7LnphLiuQ3SHXA037Pt6stiI/aK1Pc4E9I3NxRUjZK+lVinzGjv
hKvNK8GRemXL8DqQjb5PO66MlKthN5raoYd7upe1pq9jZ34m6QtuQyTvRh0NvMWfJrvcRfgX3rpZ
wNmSVQ5dy9zQbTuUKgnxuZFsR78+8kf84JXS3sBwMyRe0rXilFa+1WL4xY+6HsP5ludI7TRXuxkh
aj1IAB8dheA6UN6znaJ8rGd16vWCNG+tOQ4wWqFf4BLNiXEwYL07dPzDhjvf7KlglFefPW28C+kP
tpGcH3scKMMUpnc0LoDf9u3SML/SxXqeIeG3wZC9ThN1nYEp4MDE6FIrXpMz2btpGsDlSlzmsWaP
m8pstl7dfOlRCHKXeMHGxCwPIxGIhMhfdCLR6WMHK7uZi6M+c9itdWhmbZ08pzoQC3pT6m6U3KTU
7i6hO/Wc33evReFdYiAp+7GryGEPvU0Ujo8YWdvjNASbMMHjCMprfCTEetnicudoMbZ2xHHMSOUm
i4YzgfNqKrB7moA+Yy9cEIfbyCKeEVxBuCHzw/HtRAPZLmNaSZF7iMTMXhzSqoEqaPj6uB07OqSx
m7wllvk8oETh8DOOKzlMOPArDz2cHd0LyOD3Hfst3STISsHXhfhBt6fQdg5NOBYRTqtQOJmrVi4e
YciOWladAOocXL2cviQaHavwa55OzmWo9TsAarCGwPtDunHIuwg7ygQ9qakkUMt6wjT2iuHdhtj7
d8eT7Rb2/lqfHcsXDliyjuZb1kj7zEx/LzzEeB2V3KpvCavoyLGdYnvaqhpUQufp3yQBAiF09rUW
leOaunMXFyTaGcx6KYnmdwYO6EqN7GeadCY95+pplGO8CnR0H1PVvnbQGMC4zc8WSVW08tq3sEuf
Khke5TScJ5umJujiNdtDsBKu4g5x7B+Iwn6aHCSHQBwN4hkNGttnlXS3WU/K/ybvzJYcRbps/Spt
554yQIwX56IBzWMopFAobjApQgmISSBGPX1/rqiqvyr7n8r6pu2cVKZSAgTuznbHfe+115oEXTW0
lHiwMKEhg68nkGaGRp4TvN92ruT7UhGOpPSVfNjdQ4MMu7ppBCGK+FW220OoyYR/tOwxLZurgvwe
qGuitOOrCBTBQxCKQBojeCTZ7xKrAaaUE9zT8o+alNzHo6g9mbTZR1gXHn7Mtxx2QbusE0cZbFMb
iiUVQLd8dexBpsHWRsPpSNczUMzJMJfnmBZBQVtw98Szmw5bScZ9aeMOes9HBtLbPsFQXwxxxr/Y
1lJTtC9pYH9ItpLgZBxmBinOzWAwKXzrxz2riH3F/ckyM8StqyVu1RHIzbPWQcYnK9D8d3vbz0eD
xFCHaoj69a0sxmEpd+PcZ/F5t350POZGDytYIZzt3R7l1DcgCGFqrLklvmbrGtvzqGdJ2rgw12jI
ufm5kR4Dux3x0GKS3xjjhofROMnU482U+6HUwAEcSOpHqj4sMMLoWDObdnLYwctrO2BtGcGAEOJ8
JotIcQsjy6Ztm40GagTV1+Ox05N47ld0sjwQTB1SKFgnb5wAnFoRxq8paeHTqsiiHaTG75FsrHE8
N9si0pFTQMLIs1DGNojFEBvGpMx6xbDSu00FyDu4BtZGtx7NEO7dse1X8gyuEn0Raq9aCn27aRED
a4NgDtzfn7dpDru4BON+EcqfbUxKN3Q3s8gMhA6RTjQS+LN5vZOhj/sXSKs+f77FWWd8f6q6CI35
gCxtI5qEWl2Oc6wMdp/BTJfUqV5m2itTtZEpwAiQRS3tV0BU6RolAm3JkgKnevt6t4OUtfSj/JZV
+Usppv9fQll10mj+MZTVjVgElF+n7CdAq/jV70mmIkXFlFGEIjvUHABb/TXJVPuF/FLVIMeKpFFm
W2Se/JZkqv6i62TqQHAodGVQuvoboFX5BWUlEqA4pdA7YNdv6a+/5gB9C6H9fSEtXfuJxVzVZR27
JoNF1yxVVTSRNfSHdB3WzMCDQgvFpLK4fdpgTg73e2+McFaVPPUjn0eFFOwSS+5mg6KTlqTCEAR/
RF8NXW3zqHWi00pTnh/Uf1woBED1DB40ok8qDpM6G9CBA1JCwnsc1kPjYWfGMPHNQcLojTIcuL6g
ZJpWxGA7YqkjpsDKGg5gUhm6R4tHqb/gx8/Q+khBkJfEQ0lf26d6NHBgxQI4NEhOdhyd+qa+GH12
lJJgLpk4P3plbhfWMjaMUWldt/cs35CH/8pS4MJog4cxEDMCIaax4FnKuC3Nr229727XnYyKthOG
hKJ7BDuygesbQo3ltiSO8YZEzLSpEF9GYSC/k0EJy+wH1AKskwLlQ1HyhVHWmVuV1tJiq3ttlQOi
acMWV8DAvDeeoVXjvq7ouH6J8+lGqLjd17QezzQSY62RHpoQOiC141/NbZrdFsqj2UpXdQIQbK0m
0YKx8z1ixpJZJG+o+ahDxVzFs+u3wEPq2zBJme/V/QKSssk1QPk6jgY40lUe6Ba0OrKv9kD25Wlk
aBdIitH6jV+0vhpr2Wc0OFnGexhKHkC6aTJAq7itJ6Qqj0HjTONWMABeJ49UQQs1RrfaeMX8ofHT
d11DPOIav3S+jVQNYI2onMphtEpvd5QqTRn8yU0/95bBsxj04NUn9tYUIEEql6eGF2lcQmCia2hl
tGhMku2+69BdHEgdC5N4hEDkBDifB/PDtI6h+YbGFcrAbWjZu+haT+/p43zr79O7fCUaeRtrVjcl
522mx4mnZtIJaN97AdzDj9SXLmINVmtT6KCHEXGmu1a/RfiewQHCit6vTfTCer8Yt3owrYO8gSX2
Dld4rSyqJprVzLNxt0NwH1wR7761EkFWUHVhJe+FgqgAPj7QoIHZ2a+iY3iTJ7U1ADLsvyQqmBiz
QkrdCme3FpnVW6d/Soq1lZtmFkoPnNqwScIPh4tf1eFLl47IO+3Krp0HebGUJIJhcoeOrdGI7GLh
vGWt867Lyai5yfPe0s81cvGubOSjIpG2cPZPFJ2k2abuLjx1VvAYbO8PZod6euzhTUWeYHctIIYB
xH4EqzWqi2RtKQMmauZHauE8Dhv7WBvdNMALaslAcUM1X+Dumd3rO/wvOY/5+Ad4tq9S6WkpLUZT
ygw+Sp6mHTAoSFEBAz5McjV12P3qFN9cCf+wCWNLpIdkcLaDr4EPHVJ3P6l5P1f86MVsC50lVrfD
oU2Gc1CxXLFv+OgHm1ojt+uOSz6DVFQkGOF81Yv9IytWrG2npZlMHjeIEPEBQvsJVsdPYJy+QSai
pAXBVD8dAOYryykjQ7DOZfmYWNbMr5LXJtAm4DQJWGRmMS39vtjcCUoubqVErtVdfquyhz0llLnK
lUECmDk6QBObOPemuy/AkCCQZcCpVTxUH2JzCb0bVYKAmxh4/pLCwbSJEWD1gjbbGJAVT6QqLVa1
/5jopfQe4cvGZGpjDul6jsuF2O5Vb10/BZ6qBlCP90yi1apbQ/gD25vwLVhVMryWaGZYBiDOGMSi
y4qKFWZ/Pdqon99hKQAvUx0TaMdYrUAx7Ack+dGTOweMNwQWSAMeESldA6wmqyeuDNCs8cXs86VR
NQFs1izFfd2Y12ipuKopg2iJljjXbk6YDHaCR3NZC3nF5jH4fMQ3gMlSN8nNGjWVooEwO3qxB+am
Ka7gNoE7j0szOl6bDlJ1ksudIn9M77WyD7MEjk6scwElVuqgz7DK0mAP/9AGL/OyYonnDnJrZodI
gEFqro8SO/1UKnnV2s0YyeUT+BRXC2CGIkLfwrIjSJQf6g9bPCZucvqe9w8vj67viSEJ6b/k/Qon
GA6NVzODHKErXyrSEEHUfipZ+tEq5Go+7HNQXfHpZw15SYDRXWaW6bpmgU9XSdVlCyQVX3BMUrqm
jeUCf1Rv4hQ09OurplxZcbWC9y65r3ouCgbhcSwRRR6SImHj+FFUnggtQjSZfT3QF5YBzpdhXcC7
3qBOBvWTGUDvhpv8nplQyMuKhnfLyn4AtjYR4iVl82G1DyicA3a0ebeELPRdxpHSEzRwkkT+cUvb
hnzAO2uTxruBEc+lMIb6X4JArYypnv5qK4zsfQglASD2zCO6ekLkjMijqdaelBYHGnBVVerQDG/b
2E+hCYzB7KDWTMoFmNm8GZfXjIRBo9XdHAQpBBN4pvtOOqk+eYNFBI1aUTTYcYo6gb5ortDYm6TO
opkAG2/6Zt9S8EFEtVR91nf6blAz9GUhqWJyIQBcCR2MTjjsr2HoZcSOPb8agNl9lDyvSGlbkW0E
LhJos/CgqoDC1DUauJ+FotBCdQ48s1B/VFY/I0bQu1kxuMEXBpF8lUvbewkZICwcLWwM5VVbhKYF
2wAkFF/GPbEOHczaXguIC79Fp+1rBODmle6/h6pcjG8IAgPMo7xOGkeF5HRRK8yuyDqM1ZbWZL7J
E7uBkDaSXwrVWBg94+M1ld/7+1X/zh//SxP0fy+R7O9P4/83ppH9s5n3f8JYFtQn6VJJzqk8119/
ojMg/+w3OgPlFwM5VpWULZARFjllv82/JYNcM2bQA8NAmVaWTYv8v18n4Ir5i6nJpJvJ0A0A+NH+
llGmGL/ABwMBDPqKqj7giL8yARdZa39KL7cME8pTg+m+DNuCMvgpKx8OZCtFL6L3EEkdt7Prop8l
i2xhrm8Le40NrcJNukpXOa9i5c8ei2DeTaO5OUkn+SyfAU9bAqjz7stkXSzBDK3zpbQif3VZzUGK
z8u5Nr1N/BGvSTDtZtE0XTxm+SJcFYv74rqqF/UiW7ULprgO4bEZlj6FYX98mxmTbKbNk1m1VOfx
GifjMlpny2Dtr+r5dRkuwTDNceLM+/EfbuOvS5R/RrVAgyiypkEYMeDRwNrkzwuSpJNq1gtqB/r7
4cXqdUTwy/ufXYKb+8c1jzLgAcnUoCO7jQAAwRHyWf4FQcFPCsXEqKnGsxImLAUK6Yx/voY/ULNo
EIHf1aP7Ws6+4iqdieWXG+ro9IhYTHRKY6gB7GLUqO2msllpRCkC25+hnWHsvy9K/502tRQNMADL
TLoAFv1T0mLe+yrBVhK3gtYgUQQBvIf+L9R3xTrxb3mR1JdLGGhF6zqRePoFPfCPbSpBRQ2CXsVd
hvAvyWWQvRNGU63RP6/JT2Kr4jq00oAOTcdl5fzzelWtwqhO7UEL/icbWVKxzqrmEFYBjHYxCtya
K92Aq8jgJlJ9RshsZVz9V6I9JDllx39Rlqey60+VZizQNZ1luk2C6c83ubCMAaxlROEe5hcsdq9W
Vbzqg2yjPYQOwSpo8REFkbaKY54oNo9mQIZOfoWPQEs3lWm/ofCxh/t9zCJzpvsDqMdGWgf1pBSU
LE173jJUZbIwOBftPRmFRjoXi7vBXbq7xCa7oW0T8b8RTYnlhsUkMgKo/wExs9+QD0DA5GoBF7Zr
yHi6D4rj5PLjvYs4r1LcXxF5mtIVV3DezW3rpdS6zLl2zP1UNH1Kn/x0MwY3n5jEEgq83+XgB1JM
0AtJj4867M+V8RQcoLxXreMO6Hjk2ynyUJoRsBC/v4Zm+QqEkJmeH6+DK7ITCEt0dvNa1+pXQAzP
AdoJcfo8SDPmlxJ6Hl21DqXy+MjNuxv0SIbgG+0fTBB0Zmwqg/gQHxmhLB61uELhSmnwy99Za7D4
qJ3CusOar0kkyEWj65Utrc9VuhrUBvzb2yvBoeRBYBIXAUp4HeFiUJ2Enl0oO0msR3ndGWRE0uJG
/oR9AKammnwIQ3splKHM4hlki+CtpJ/hQdC9oiHzfVCSs9Bqr1lYv9pptM8b9ANMgOdaahEIATug
AsP958b33/ubqih0ZRQBVSHC+ZPpqV1o5kWcd14nFUcd0vMwhwrdvP0LGxeZ2z/16z9f5ye+nTIg
Vcq6i+tk0ZQszVNaIQGrGZu8jiZ1wdLZKmGqDBG4BoFTWbBaPTybVJ6Y6WSnHxEYUZrbNvf1TQ8o
wuzjk21AAaBH03/eID/zzoiBQTEZ4EzkEXmW/tQgeQIVSSXHnXeVo/EjwBnykPedTUjKlL/z+v8h
k85/e2ZzKd0iF51Jg02iuijKH3xmHfzANyhMyHArbfdeAQGBQu2f10ZT/l59WJeDTcBHaONE+fNF
8kcAKlUi7VQ8QAZWuQaIuo10zZHJ/u1kInZKtQwIKsN9eiPp5D4kiW8aEc4242IblMnIDLKLAKIw
dO87v5TA0+mbe/Ohm8CyEv9VlN4vzKHRkWgMXOaRfhh+ctI7ZUED430S8KFG8yy7FewpDyTyyOlq
KpaRIMZdQ0t2alas06LEgf1YIPs+N/P72mjQSyvz2YOFnYnmldoCs6JE9nWWmiC//OQCiSskKeEE
LNbJT24zORmAUysBaHTOrbQ9P73PBXqguxN8h+1WqpORDLEKHROOMNUrIfbGxQQB/6s1CAkpA38T
x6LmcLoNwnHWw5NhHh49g61ijTsYW6sb6Yy95HVm9Okj/qaSrhk3ULZU0L0ZMsldZbjNAyh4Itxi
17FocXlQgNNX9o8qmspBy5q3CCaaKo0DaShH9dZu5X1jGMDPpEp1Sg2ull7blLGx6QBEQjwxedjV
PNDDSWXYyxRcpO6zimrTWdSXa18BupylJMmTmwh8ZlSQwIEb5T3K1yjw3UgPZSF4fEigNbVSY2mI
h6AhWSHra9I29PQDGhovlYphgw7XvZIh5lP3qV18JP3qJkHCIes4kazsSIhyCnkNqs/j7F6sOyZU
hhJNGCI/hfXe09v6ASZbIrF1wL0E4MuIs8nz2+ha4A42ey+4q3sjgLhHVT7b+wPhVyZNkMtE17c0
1UeIvbwiYAQhn5D56aDMsVA7xvna1fd50t22Ce4pdKK3KLQAll9YGX5kBXciaDTA4kP9lozqiOBa
Gex4Tp/EmAaMcNMW4fL+QqDTru31va7mEhmEWXU9WuV9beW0x/XWeHuljaaEPOY0JADtxC1AepH4
BfYb6P8ANH4KE5ESTQfKbYsC6hg6xdE1zHdV3HoGLEpyE+zAHxJ4ypJZdgtW8YBbpXSoMg1mRtOQ
fBkUrhbVh6IkqQaa6HCqMqQ7SklQ3wIRRzx/LlURYizmxsgH+0R7LDLupHT76KvHgqfontQqp76a
X3FMyvAdnK8H1t+XwdXdFL10H5RBagbDKgQA3cObmyc5NzSeafDm0DgkriSG98DNAPqZGT8pXoqE
7PqDnOTEwgb6idYEr2KMle/mh2o1FxJAhQTgc3SOeeKXaf4a+82LDEU1uIhybljR9GbZr4+2Hzcx
UTruPhANmCeSWarEnRMjWRrdGPc7eVE38h5H/6wtpkXbbAA2hT2DEcYI4Tw5Umk5DNv7HGjzrLLS
z6DLv8z7u6Ylp9ivtqB1gX/Sl/ri1a5BNVW4Prts2MX6BqT3pMYOb5Q1kMtDWdWoimSAGVmJ0Kv1
HkC/0YbTNsyP8OLPrMGkCixCkMpiEGqbR3ef3+p2cd0mdeWQNnvMtbtExhqYeKW/bYN7Nrb8U6Ht
q9vWirQlLBn4vxN4iK7Myu2oOhhMXBsJtH/T4O9C3LML0bXAyXTU4mwkjjBLGdBmPGNS5OEb2UBP
Pha/MNp+gUD6RiLuBmAPF8Z9bkcPeHVwEFrFXKdNcd85AlgowZVpDoyzglP0mjAllcq1WSafdkPO
cXm+5elE1fXnk7WL0pkVlWvN9JdNVh2kAPU30o+EiBBhVD9U3ypJWRh+KLxR6CJQRBxGu4BZAOIT
Y+2K+qKGjIF6vTT5fR7HgLcJy9T36xjmyrXm+8uWxiUVMmf+AtMYPbTiEa7TH+CwWNsYTxL8OmX+
S16Kv+9/+H+bEUdhNvL7gs07Vaf/uAjG9X51Si//9/8sTv8hfBinr8sfWXHEb351Yuj2LzDXyrJt
KAP5yUj7uxODXQZSvqxC4LiBSEeECn9zYjypaoVrg0ghYUaNudtvnIyDX8R3y9b5HaR2xl+iqh0M
fp6N2iqcPISkWJXJms0c7M+TFUMybuFD1pl257aXkLWcE1AbGJO6HCxkRrVEzLZzdI6RXPKvhVui
t4dszVjVr+dcURq3S5XP7EZKIMSoE8YmD1zIALWEUf1ALiTOLdCoymfXCX0CuLCMfH3T34LUuEhc
8IpAR3qDDzaswkusy+8GEIlB6AUSdLF5LZM0EuxBTY+kqhv7JXqmiTQEsUR0l5BiMViiqov0YkKe
XurlXTOu0ezsSeDtSU+1g8oDSDZFA3MU6we7soaJBCbj3rlyCoQxZB0SJh5uQaD6U4WMMcnuNg/y
bDRABm2czFE4ArklDx9oLEi1hTib0OsxRwp6MmVnttCpFVNF3jbdlvRJnKdmvegTuiR84VHNcWp8
lO7z9irNIc1fmRrYums81sGc5mQnaIo5umk28le2VzAZuSLYKzUAmwYx3AJwXmT5K98dKIZHFUy0
gOLyKFw+WBTmnXmIy2YMJP9c5Am3Q17fY3NYTp6o9IFy6a36HXWQl5ilYxbjjAnjl6L5yFtwvBYQ
Nvu6jmIIXNl9TWBDADnKkIkEjNZdXXhjgEgk2sC9ZQqqcmg8wo9QmT+uQsAuCp3BFWWSm7IFZDmL
BFEcxDS2ObJyeRP4aA+X2iwEQKSBXSQogledfdqn9EgmKZpHCYnavhQOFea62oBsNGTCzRLmbhRH
/KpHYeUm9MRjc1yAO8xhHUHPzqmKai/qTH7aASDqyC7TKTLN2wG5+eiQGwaxvKYb1bk5kuXulN2q
RUaibalM1QZtGwRz5oUPsk/JrrOMxNe0j+dF81jfrXQMkPAtr3ucOaTaqv7kbqZbsI1DBdth7bTu
H9GbyCdI5VFKsoJCZNa6ggwr07Ehv+nFpoClLrV0kv3us868D3XCqxjaTVpp/v4usmlDIPN1CiOu
PoYN0Klu+TJBjZTI/KQnz6q2plDxwYSHYJ7aTjpSqqsgYYpne7XC3ByJcqC0njBPcQ1NJiE6sZlF
VsP8TqfISRpvJDeULQ+Atri2KsRg1h1cEjHhaqlAr4nUBdRKyEzXZsDViG91LlLZbpt1OOt2t0cz
vlJpn6xx2N7WYLLd8BrNw/5FD/PlQFgT9CWR0njaNZ1AsT3yAx9vBvfpcZ8xS1nWUTI3LTRpoyp6
KeETcQAifGQ6sURIpfrqBxABcqXkRQAP580kAE4+LlwHo0o/9gMFCFUFbUPohIPMySRUW7aNREgU
zSHf6NcwCLwqD7yi0jv5eEvWMYAInDKY9Wb4Aq4dHr0GwG0yV8xujoDCPIZaOq1QhbKNMcpUbqo0
k0diTYzaXEAo/9EEX0hEvMBGNCGCNyRHF36fztVslWe4RBz34RDhmkN+0H27Gf/S8/R/4vX/9566
/wtjA3C6sdq38Vb848fqf57zWlrmpIH+KTbwt59+P111/RfhgbdNS8OTB+n77wgdsUe2YRvW8dFz
iPa3AIEquOPxdgLbAcEj4gC/P1vFLl2HONn8aw9VzRZu2b+5F03BZycTFtCBANkEGkzhh/iDnyFF
eK0UMq9e5aXO28dufXfWkbPrnN354/wROYWzPq95Y/vd+QCo45zhGXPOirPDw+icI7Gf7aor9nFk
4Xx8yK7pvOcOMtrOsndz/qs88oWc9959eb95ufORi8/3ISvo51Gp8247b2+UQPwmdt6/3t6Aabq2
cz6v1+cdl4Em3tuxfBuCtHA/PmxxLU4DGa4jzvP+6291Z64777o4R+rkvDjmgyujkeD0Lirxzlfr
fJnOUuzLOf1Oo+ScS3yjzKkzl12d//gF/Go0CvzgfBVle2tfYmc+cL5iPn+98QUhVWf+Jd5bx/Ze
3r7IcBuL68LNR0uIF+35bJR3CmE6DScUr7c3UeA3BpsxZFicp3Xlj/Lz6s5b903UHcV4542qzLki
R4I/cOJe/N+65eh5hDgKpyi/rJ03ieMGTj7s4KRAd1dfFO1ClWd4Vu8319gDP2azf7E6IPsgXcbF
bfw4cl2u0tKCJnUlZ4pbByGEMQaCOXp/r915XDp3bh4j19WJ4iWkoYXJaOcE+Qy8Ib7SVYuj5owU
ZHwg82/ZrRE3XPuUhaS/AcrbTvR2ncoz/6UKPZIYeHCusqNvOAZi3winDYZ4Y0jZMVaPYGGaMzzO
1+pVsV/8fpYVMzWY+u3ShvNGYh7hIMvYF046G0za8d39OK/tb4v82O0C58K/3XiQTyE+alH3zt27
MFFs+fe/D2f3vQWLYud5DZ8qB2yFce2wdXh7XHWMKMHLIC/dKTRLNMmZxHZnvO045vJwtrzTN67e
0xadc+GIS28vl0Ds4i3EBfSCIB5sUE78os9hNLIPzbTiRYrb09hNTAb7Ul3s4evrx8vby9dcWB/n
2mGKIfY4uqF9aMTcCuY9nkrKRSA551xcjEoEzujOtXZ8PK/59qwEiSFin6gxu3gbJiSDQBDDVAzr
mSQjUXnRg9gvLFKYKZ2jc7YXdpzp1pGTu/Trc+ieDffMvmePeB51pp+vz/RzvokfrykMvUdcW1z9
g4NpyMOGltnd3TPl4geca1244rLi5/zlv1Hu8i5+NX3wtguGgwP3Kv24u7vzuaA/L0l7fhZSNPwH
VxOD0bOLfl+Nsz7rvOPu84GzMwJxwfWZP8/vXI8vu/UoStBJdyvLUebmw4M7ST+QByAajv7w3S85
Sc99YaARV1qLse+cjTC6Qwrrhade4GgGuKTs1GHh9EOqLy64Pi9hqb4d18304clDMIdj/0Va6+9Q
dTsfD2f9bDu6uDgvJxZ/xUW4z2LAE8OM+GTzLl5iy/d2inNmvBA28Gx8k8rtxr63Ew3bUWhhh8II
aD3x+tUeKPV3m8BO8TR4CsnAwyjJWdrhO9c/r7+tF2NNXfFDYS6iukwcPGHBl8t2ah2NjTUl+kK+
o9ZMAE2iPQgttSeabctRWMu2ORtMOALSvpzo40bPhKGZrOH5fdyO00nK02F0PovHBSZLXYQhPe1G
1PLjTOtRON7Po5Bx/Dk27naXzfGw3T5LQ0jmadrikOen0dX7vvPP34UuNWUfpsR9PrONv4EwtvcP
cRg99dsqdk8bENentN83WzyoIBejHOIOfIinyPJD3FTxstkkXl+vL6J72qL4trN+lprBASO7O9/d
/Hsc4caK6hWOMhIVFDVdX1Y353RcbC6ML4wuzwZ+llYMrWeOeJZ1ezlkzvF4WHxeNr4nzqlwenEh
YRb8bou9U1RRD0aX1eq0Om534vZ448snFWwc7uGl4Y5cJJcUT16c5UJTcDdF16Ri/J46dB5V4GSG
KxqKM19ifrB79s/I2QyPi8/xZiPuLKfdbDdjcJzudvttH6L5xU7uuqgEw+Bl+yl6pTh4u33a3t3F
QIW5Bs74cNxcxhv2XVwsJ15K22beTNDzG3Ls5tKkjvF1mwtjanhdz5+Vg9FxgQ1XuHxuDocxZfi2
xWclNxgbR7Kzc6YAHT0qvmXN7Wyf5i8K9dtrx7DADQpdDEFs+x7pn8aBHYwUyre75C5mQ7tiOCyu
xP8cvebzmXY7i5+JLvZsKCzq+WNh+By+tkdn8UFckn602Yw3dBhxdzaXT+jphcVexjTuZbM5rFbu
1ZntQ+f15sxmofOjdV74++P19XRahexhl+7uZ6cTeXWO5fSe4h5vzuqouCvL4d19uKth6w2PD3eT
iPtK56PqF3HLG4d7ZLq8JQ47F0f+rPb7Eyr2zg9xzdf94nDkKrPVMXMO++NqkTlDPi02iwOlc1g0
OOPPw+dhk7rbw4lrYoyH4wozy4azq3NSnf3ptF8dV6f9S+jsZ5gfCYd8kJ3V4bA4cr7D8ZBwRoMP
mwMGJDYfDp8Ly4EU1+tEqSkVdcoczk54iNfqeDqeZqqzOh3FKUTBKSjn2VAwePqHR4NyLY6bDRaw
+bwcOK2wx8uiodn90YIjD5uF2LphySXqVHuH8eFAKSjJEeeB049WdCvOzPkXh8VhQ70WR9FUi0Xn
UiguTG3Z+12m1qN41JQNhrNYHY9D/ttQAjqoaLLjsWdmRyusjp9j1AndzfG4X3H44cHZDrTMzWmG
B6oharQ/UmOaq+RwWvTIToYDPq9O3Hj+U0Wv59gFJRC37nnAs7RDis9GUQeLHZzMEpd/lpUiieZl
23fL84GTPAsoTkMLIUUkBvHA+bxA/08zjT+3EtvE0CK6o+iv4jPdiD6+4dw0xUHcEKwTI71sD/vX
E/33uJrdnDEHb08zLk5LLzAZcW9Fa243YrCgYQ8HRgGX0hw5Yjwenma+c6Kx2PCsjfgs2kL8pY7P
z8O6cY6+c2w9YSRgA0ADCbMQbaQ8v4utMKo4rQdiWbQc+cpO4JL7xAHiQFHswIGQ1blPWw/OArYN
yRdLtlHjZisVKMEPxCby3eAHFxWn//73fa/FOcQLrg43Y1RJXTGyfIoPYgBlQH2OqRe2UA5u+03s
3AbTxNlbzunq3Nz9qffosxRNdNzvctNv0YLmC7MMlwxElx4l9opO/b1xSOiUWnRvWu2m92luj2+3
TWtNtfCkvbcwCtVjRZ2p73iAIq5NBWDF+NG9mEO8ZHNoXijf41lchAJce/gpvl49KPtHzdSfddPl
g9WVNbZ55Ir1Rv6sz4HmK3EJ80ZYBoPlR4U7SsdY2uFTmJnYIZr0t8++Qzekk32i2OB8UneGHP6a
K2tqTTuuKE4Bj833DNIVxfrkWGGIBif6fufsIExHwgwTnheVI7kxh/redpPNN0BO+RqMN5YnMQl5
0O4+FcF2I0YlcQbyu2mtZtgMhSkgEjJi3ULLDuHqcH7AYsow5zsZbRp5PbeJ2yLuTUgBPkXp7o4+
PJQOAyGk/sKE4DoUg5e4a9fnTYPGgnXPHou9uazken5bOowRYpwSZ+Te0qVghnGpi2glhkRQ5LxE
i3weQidzsa/E4fF1FhtXn7n7OQyd2/g18DKMRLQF7Rhz/8UlT1jEs2UNttNgBjtFm4v/b5SMw8TH
42lfur6LyPsYRycFSdzncq93oRYVN1IYmbDL7xJzqkxU62masHVSDYirnsU9amLrfv99g3+1Vmoh
TiDaWJRDFI0B/cTwqAyJoFOAE0sXynLClcru55nFm3h9F/jXTvVdcmr0fZh455klDh3MRNcSNfz8
7FyDEov2z/gneoPoEzxbZFr2NaNSMBE4xgqnIZ/IiWZL4IkG/CHeer60qO1Ix3szIvSezG40DQZt
OQ7OXlZqTeol2NMMXB2J6kTft4NTQWRyZ1/Kl3BejWeVy+OGfH+qeh0Sm+LC4gZLnriFMBHwL+Ii
sM6MxLZwKPYSpX8aFuUQBcpccSjv++yS7W9L+QC1PVsjT6KwYr8oukklfKqDR4D1tJjK9ywqOk90
xzNGUri5K6wHzlZPjDuiQ6RuOwx9QMaE3j+7yolesvV9WYyjWTq+jq4jMb1S+OVUTGjEdCXzOJPC
GUE0eVBcPTd+rxRQkaFfWrOwfSt3+O7b4c27urLL1Fc4ZsToweC2hfHXEd4bvBTY0ZfsniVOJ+Zu
FIx/YtEgXDl08QmxBBwttsP6hhOJV8OndihTscZDV41/CHCwpVw0zDLbYQ9f7O66z5blGMTTaDBU
Pahhns2ZueL2ilv+bb6y8+M6DDxS1pE5muhfLYFiIT08aZ9oEJIxSYmM9XGBPLPv+uT4N6MM5i70
h9T53Vg28TyJPaX2EAbPjbFMbYuRxqyK0k+M+XVmTaqXZpxgM6UDf/t9A/GZR76lK/PeDU8a6V9O
uJJH5pgnybj22lHlDMbkjHtoCrvxFDwVvaF0jBFwFOZi8D8wKtWe5kRTzTP41rnlUBlH03rEb4fV
MJ72o3wqngDKUHcrzE09YCOjYGR6sDh6aMq5N8/HVkxP9qC2GFMDyhNzhD9MxhAfekRU+GaLXwkr
G/eTcBhhnNk4Yns76SdsHwHcGIfDZMiYkDCxzBg1/KHFLW9GzejOWvQdvRoEgx0SGYbarFyQDOJm
HlHbMf/ceDjN3UKssvgz5R+fplPe16x/R+KuL1myfby/Nx53WKxMudVP1xhvvfBavCdTbfzez7QX
CU4oVi04xd7nc9a7S+Erm7/N39/5/fv8HbfUO1/5zsJqfvPe3z6W717svM7fP5as/lz9kKyVibDm
7xUjK5cO80Ww/r0eivqoIJbVZY9vTXQuaYSu1BhOH1wi6kpGLWdzn0s7a2VObU+87gJVeB133ThB
GUn4xxL3C4gQySkhwyLRMYRvWpr6By0nXi+iK/ygr/MX1+DLj6+vr5evlwmOGbHx1z+vrz96MV6K
YXa2F3NGMa/HMZcKZyOVexcOFb6/UMyl7IpT4CJk99x7E15EsbITLUrLijZlSSbx9l/Mncdy3Fja
YF+lY/aogMfFchJAOnovcYMgKRLeXXj8MQ80zzEvNgeprm6JVaOa+le9qIiiaJBw13zmnDXA1Gwu
/hmf5KcJ5X3jg62n6jK2jAT1YDieURR95x6cw/q5BTvvB20IcrAmD/PTOl7VO3gykT/v64vxtXxX
lD1cmPlJf9Vfp/GC9qpWIanEqzG9N1dpoHMSGc9dse121RUyCvlcbDmdu3X3wH/rgMlp8n8ZczAb
A/6Prx7XYNX6Jhv86Lc1pkCoZj0zLhyXgvN7JFT5+1b6W+59fH/pP05/8qHaPrxcXr887dYtUMyF
/rj59j/W0PvfylQ8JVlSv39LXk6/9lbVtGZEcXfqX/33V39eH/AfmINwSIeaVF+SBXB1hHpUxZ6u
yfc6wj9k+f/rNrgLbh8D/3/94+m97d5l+Y/VhPNTbuJP/+S/GoldVDa42CkmN0gLkIz4ZyOx9RuV
3Qa+Whqw1FU9+68SAGy1FA6Q56eTWDcgDvMJ/1kCgK0WjSPenDVdT626MP9OHwNp/p+TFeu1sAyb
D0j1PlmLtdjgx2QFRTuGzAupMf2DvZWWtY80UIdZYqk3ozCeajdMPFcvHqxcuUnN4THsgZ3gs2jJ
nR1VAyEpbbO4R6xL8LUbx8j83m0vs6bNn4WYyK4r1O4Wsw37QY/03TDZT5GeaBQH0Fe6KTVyuWmy
fMyTwZyeDPJuaVXaEfOQUXiaPTUvbsfagV+UxeFNv+aHySmbB2ynwKjxX9j5fs6rxxlYzEhVNSt0
N+njzVDJ5lbqMcBjAJJ4ZBH0zSPc8dyBME8WeEsWPZBlf9EWwty6Q/mUpXF9bSYUGVmio2y6H4JW
Tgbs5OSyAd6m1UyLsTNsLFV6RoPXnd+4rAxnZcs+dm5yk1LbQ10HCFh9J0G8BUXW0lE7MLgOlsE2
LcWYZelp70vH3YUh5RQxSfSNURf45tPQkxG8BHPSz4t+OZ8XsFwwbGnTGgSLIFV9b+P8pRWK9COh
KHxPYZExSWtbFCHAacdmUVdbfaA5c3Re1sBZNMAntHCfjVrjUqc33im1/drreGCKrpreZdt8zD3g
IkmSmPceWENUnk3jfCtq5y0rTOgxphuMoXNVJjl8DEloM7T3iaSfFfcuHY/aGJ5NTbK3l2obQbKF
yZWiXTRidaQs4CTtzciVpLY6baxE7XelzIDcTHF63U9QO6tWc7Djvtp2FN4vYW7OG1FSDmc4WReo
Jz9we3IF91iDa7JuVGHIcaTF09J92y20XaSV1QWd3Bvh5G+dDqErAsRMVbUTf5XNVJ4Z9KQcNRNe
52JBGbes2PQyig4746ZKWcLCjHPB1gtL3rYi2pYOC68ppnOZlU1ie1Mhd6XCVKfG7m0B+1ttBQ/z
hzIam9QofSGjXbcsl7luH1KYmTUOZdtIL1bkdj/pgWkwH0JbqkVxNYkc71N+ZpfNLuvZBdhsQFRK
3RuDhRYc4zuES5SwwXAL1XZjVtH3ho+/NaD/P1PP/4GjtfbLwfl/lhFFBflPg/H6G793kem/Ifw2
bBf3rEriWWN0+z74KvY6xFKEL1CTmSRs13H59wIs8ZsFDgplmIaofP3ev0ZfTfymUbbFYI2czLBW
w/jfwDisE80PmeK120jHVw7CQTCmq7Sn/Tz4qvWimrHZ2H6o4rXSmm2FM2qBWOXqt+qFFb1EirHT
G8BbVEg25p1iRHRXN9DJMiiRCl2dLH3GZzfJ92OybKQnM+nR5OPlPGpD4ng/THzX31PYP/Z4reVg
/05srx/XELZLS5JqGdSuOZ+bhdShaRw9NP0JBan4GmkjBM/LShB1iP6uKvb7sSjWp0yORLr5qfeJ
+rBuimC4+wmFjWnqSwznxqSAyAos9fDr81rnuM/n5QpmQN0wKAwQ6236IWE/dWivWgdRTTVXQccw
XER3mXugEWyjpE/lTMCa/M2vj/mHPgEbFx2nReECDyFVgD8fk+acUsRpBKl9+mZQqQy5qysfpvj6
14f54y3jILaGIdVeW68+P2GxLKwmhc/u0yXrNj7o7o0x07h7Xqh/ecfW2//zZVyPRVOLhZlKpQri
51OaF/qrG7BUvlETCjHPqRFOq2cX+Nqo1+d2cmlkDx01tJl5r4/McGeFM4Jf7LxWvjrySUTTpjJ3
bffajfc0DZuAQ5qGBp/XFlqCas3UBp0Vy7WBZSvRC38Gays0306DfPGnl4ZauOiYFx8WqbSZkrQu
RIRB8XZ00zmO18PMVdoPBzZxJ2HXwzITU7qNxxXQ/FoWZ8rwgA/UeegiUm7xGRDtTdPd6yBaB8k+
QHnT3scUJ2sJyUeHBKfu0pR9dvuahH/Zhbg2iXy+kpZmO+baIcSN+9Sp0vTZ6FitZvpaqt91DRVp
iFep1mdSjLamEu0NPMTu9AIv+cocxn0liSb15l88ovofn9G191DVhKYJnTv76RlVYreGczSb4GPv
VbrS8NDuZBVvNcxxKt1BIq7eYlBOmaAsgVBBLHHct/TuaOaH2bY9dM7psR/4jlDgyMW3xTQ/j25x
vWAyddJoq4r+mED+J3Tw68de+9Mr+MNHZ3T/8ZVGr7V0rbuYfowiThREREPwfAOxmW1kgfPWjYvI
udWy/lBSDl901Nt1/q8/wx9HlZ+v3vq6/DCqGI0CdbbiI8ipDly7AXD6otZobFUaOpP+ULOCa2F2
//qof/bCWwZybbimdNVpnx6dfDAXVbaD6dPrVoA4MPJNUTw1Ciu5GVUvX1z9+oB/nMM4TYzewhQa
A427XoYfTnNWI5Wm2IbTzCJvmh/pstooxV951v/0tP51FKF+ehTj0bTiMEFsYUFZjd7N5K0Krwrj
3E7/4nT+7EA0lnNG7LFoLv90OnRf2vOYczqpeCiIho0gLJOeMJL2KvNw++tr9/Pma51QLYd5VFVZ
iuhs6D4drHOLMe/ZzfijfBtZiVJn+usDfO+f+zyU/HAI+9OFa9BBtkbG+WQ2jgLsnSadH1oXb8Ne
QWsNS6SId+BQtgLqZBrPW/qgQDwRnYVCqyuYFggbk0bBXx0MyNBLe0JbaR5RCx6NVuzTdL4bUcqA
xzin+/eo4HmCvtDXrsdu59BrO7PP752OIb6qnpdYR76c3ueQZ0r1kKEnLc6GtAfSAcEmKnZ6lO0i
ejZpSYSwCrCYKAxch2Ax3qvwzqzBsunCGxfixC92V3noJT2rgKLnqAenRV9ht5dFqFE5Gwa03gbx
6s/SMzBR7Y0uCJnDsDU74r3mc2RGWAIpF3azPbp4RO5An1KI+IjZsrLcqinV660bGLPm0XK0V8YS
aDR5rbw/VjNep4KP3Uz7rIiPS9EfQw6R5u1VZyy+tAhUazduUeyX1oG4TNAtp1qYctZYfazUo1mT
WDfeC0tskqrywEft1b7cWHPjzy2nHnOjGnpEOudiMqBILZTKz8/hqTA+DEr69dJlOnc0wDkyPyRq
el5EKd0q/P21ShkUdVyf1aoOOlfseI7XTUwgOkQeo7haXGcvbQlO2N4luKqFqx5Sa7jVgZ7juqTO
3IMeHlxgur9qhLtXjMa3pfQ53FZxuIFO42fYx/qeVpxJPpTE21393uputeQ+G66c+Gqu1ACLtE5n
wHTVzneguKEIX7qC02MZ4oCDelMlpveSDbHU9qUeYZ66WH3cCdwmNX4YHIra9kN7WZl3KxB/bjWk
C98yE5qmAv0AgW7vBEMKRWV6ruk2UPBQqGjjhXbXsNSpgcPCVqV90rQ9S7nK6Z5sci9MrtfjOnYI
RWc8WEV+USvy4Ir2xtCmA41aXw0l8qyRmnFXvs9htNdtTEfOvlR5C3p9FyvZR1fZt1MbX1vDcwJu
uHHVe0hjSN2Ukp2waUPuB9pDJEEku/lcb63zEgRRY8VeX6DYSuZtWdr7dtC3ArgkdemerSNEMpJt
M6pnhpactRWd2VwAN4ZWUqZfTfuVW3We1Ol1XPGwanKrxd8gbFNKSO6F0qk2zwNgQuejUd7Sgbib
p+k1naLjWPVYyjovhcRjx+iVwGDnVCES50Ft6SIQicC2yqPegIYSLlDIbj/EMx6FqNuXQt3Sau4x
p1y1MeLw+d4W4bXl3jXLl4X2yYrwhBU+WZblVXHHJRbHijDqQpJAhUsqmgn94jYz0m2eHKv+Wwol
/NdjnLYOYX8Y4ph82N5ZOry+T6OoSm8WzYs9U15T3pZ0l0mMaogyPHe9tkq/b5iAsYreN+L214f+
swUSmIjfj/x5gTQYqao1WWv6c216qNpYW9xGkeIXxIp/faQ/m2V/PNKn9YyjVxGdLhypypvAyGOM
cQPtOPF/Z0L64YQ+rVkA1ZkY3DqTy/cSTsAF/mI++rMLxu2gZ8VCbsei4efFghL1tlkDvsTnclXD
wKXOLzwmzV+svOw/m8Qdmp1djYmVveqnSQ8+YDU2NpsrFVWtreADtZVtznuimd1zj5ogdSKGAESu
7eTPQFnbyQGFP+5m3H6uFQdRogVIbPdO2ftzR/5YeRuaYi8WuR3dAFXmEYevr2YkuIwlaFM10Bvh
6ZXu52W8TYbQ62lpGEjjDeRLehqGCZylXQT0rWQLAbLbxJc9g4G4j5IblWbQMaFJitiiM3bbybS2
krWqJs+V+qllNxVlr2WqH8HI94KdTzvBqOjPXfsyCiGuCJdogEqTiQ0jS92C4/1vUIr+PL7//9eJ
8NNP7d6rtX+u/ZxN+A8MPtFf94tGhdv/87/r/jXHD/H+j29VkZTJ20tSvv/YDLj+gd9jUeI3kg6m
fmKGnroMfg9FOTr9CoYp7D8BGrlQi3SaCHQ6CLUVKPDvUJTzGx0G5DBY7augaqy/1bawjlmfhlGb
v4+tUrB3UAEyuOu7+8NCHmuBBdixGANH65uDWmaPbhIeY7MbzvlrrIL1Ntq4BTCQ1oaclmVTsfI+
s2NmMdmb2RRYcd6vRj3zlownbOFrurMRgMjWm8PFRhXb7OMClntTUJ8+JOl2KozrrEZkayEY9uY2
+7DcOdlJbcEyFvaYCyYmfWsg1twZyq6ik2vf59ZND2J0o9j9eBzw9h2W1NxgIut2UZSPF60xnoup
q4NwQK4BObxh3RA7Z+NszyQieJvCis9Vd6Gy6xf+djK0DrPhQpFNRxOVlTZyr0XxK3YHKKGQ6ze0
aq5LUQUh5iT2S1NSr6EPI7veujx26tKg+RBfnVqp8cSKJxsYUlCOhhvY1ewGtUVCI6lML0/CDjoM
4suohq14+quQSAS8doov7Ell3TOCPWUDEtAR/kAE4DVWhunaiCUdjG7iR8OV1ZY0erXOdeHGyiFT
95maPShO1D5HBKrCRnuOVvS6ktRLsN7ERQOskWnhVeQuRz13c68cEahNACDN3Kl9US9ftVmSzRTQ
1PTS9jAqS18f1Qv6NRMcGPrTCFkcP5TuKXSq+ahLFy/TLccrO6WCqMkykKAEwZRqbrfNMiY+0XCZ
uMbBTYjki0YZ/ErrdkZuKuetvUS7sEoPpZlrXuyy+J8dwKF9f2s1AAgLJTq6SAKdOCk8y8kcz3ER
BLlPI64pf+6Hu8Wd6q962af7EL3RXAjtXg2KqrmvS1MPihb2oe32Z4sj5b7sK64WhCZPyRsFMfjg
Bm4HFBEcM7yRUrwa0VhdtDABKwMynj6GsGxJwGQy9gw7xQJYWsbhJMLp3AkRUR6RnZUxuQ1sHMFE
qYwjZp6OrObc58ciZucSEbYJLXpnW3v+IvP6Ard7dda3OtsppxIoEsduJ2mUUyekACM5n2xA3VDI
Abb2GF6VUUF/gVsG1aq40drOBUueKbwhVYwAJRZbuW6Q8ClYG96hr/Oimx6EXunZ64rwdIEmbazO
XGvZTY1JWY7DicPc/EDkDhfWUDe4o8uLMa+v+yY8r0wcwqVrkNTnnm5Mm5/uZy+JkSrMqsWmpH88
XbFWr8961woBKq4/kmjUOXUaED3XLXZstgRbKK64sl3aVuPpxCNi66WHG2DekQkNxqaj4i6q5D7u
J+JbAgJmry1MYNAGJn3VAZTJR9bn5mGynSvgve9KM1NyZMnqLE6o5FOGZKf2cf/9pQTfiXOwr97g
LvAgDXJLNNc4tFH4poq6O9TuASlK7Fcq3R+ziFB1YzM02iEFTIRNOJmYzyNoN04yNbv1e+RJnU0f
O+PG6nWX2GIjYLY7CZRenf6chc7VKSrY+IT9jROKOTBjGqGL0mwPomHnS+tguw+ZiqWYwFEorrra
NcbzR9Opk52m5HdqVFGHuD5/U63BgbcwPkYqWM9BOndJzvMhUaAWMRD/RrZVUGVUROnsiZHv7KPF
L+ZOHLv1+tuiZvBQs1slGqnI5xHqHN5tddU2ofEQPnKdwiuRlTvTzIJm5l/Cju2s1Py5wltjDLXy
fTwo47ahmdPU/dPrYc/toZvFN8WNGr9d2ueR8/KVtG6vddB7bMHQLqIIvpWlRdFZObFnFTOWyewK
glgJOMrq2fKmX0+PQy3LWxJzkOfYLJmzzDwF30aQjdzF9bMSvv5YFvl++rhLpqGh0iSsFHe67WkE
3ky6o/FqcndsG/yGRIWDBcdA0bSZpojowDoizANXxM1JK9ZsNcx1mGTYjwOlLdD1mQXrNuVDGVpK
NVw7OSuSKxelEGpFNyhLtuMY14hbrJdV68pkZ9rzrasgPDjdtyYRUO5pe9FTzU+AtSpuPO0LtoH9
kuBKtYsLSMAEC7CxYqoZg6wMEXlDTV5yPqUYnMfTlSgbJxjhhiQjXeaGIJey2Mvh9CGcLMEDOUjK
SDpHC7q+pBrW1JetMkFDLeZ+exo7YNVz+YbqkOIi8B233re5AmKsSlusODXCoTg/qwoXlNOEVqjt
qxi8EJVXBF+P0aQvHk4Z6dcGhlTpDlueCvaCSwmI0FZe0r53g9OztabttYqgQtdqlMspkeaPvHdn
KAslI7qnr3ueSElpL1vfeFE0Ca4LxgM2QMjMhMntyXGwGbSqYYwKbMukPEeDipNP66+H864TWO7x
EUs/XSILM5uZ+j22DGmu1u+h3BI+bcDsokYv+JUoUbPAEHxc0LByX+DA3oiW7vzTooFhwlfjVOyM
UWnQsehXc6PQOt+nfVDFlvRzLECB5VIzHQ4tnf+O+5znQxm45USaHexXV0v0OirbuMWCNmII49AJ
i615EyFeLppmh6YYxw9vUQckANjIrnQVojpNWQbtoqGyhrmjZ7B63BZwT1qGZ9g+KU/UtOewzJ/0
hV+VS/wxhoS2RmIKPCAr9rZgtGtJc7F4x63ZbRiCSl8rWX1YDITUBIS+SdN5j7sHlZRxcMLo29I0
KYmVefKhXgFVn/twJ0fkEOpNlDX9fnGmJWAcLQEW5EE9ZpTXW+HbhMzIWxyk7iaW3UopMHgvbHLC
ToILN64Xq6AOuom+RLydAVqgbFOT7Nn1VlKf4YjaGm7L+mWMFian8pEQ93uiZZTXWawMotrhQbOe
ojGLL7BYU1kcpRiAw3xHEE/6dnlOBrMaHXGehqXcOhaOLXh3G32d4oZ1HoD8jeCH2WmOr3Hn9L6A
iG3UmM9kaIZ3BZ7MjNzZBnbFdGsz8oZKeVPgX9nbuu4cCkFkqALbo4OSgsb81hqDzXpieczwkd+U
tntXdjaJ9phlgaXTY2bkgGBylgZLifSOnBwlDXxptNEeRNahn4rm7PQv7vqEp4nh531VHOACuZ6K
FdtgAn5EWWkfEEDmXo0INxvDAXAAkTS1S2/LwfFGh3ICSQWdBuKC34dz0QEgTiJavdYVitmnmIKG
92iuuQ41c/gU8f5EHWA9aHS+PhlXU8u4kUr65Tfm6DJO25SnmoxUrqTwpjXsS8BnI3RpbgR8aGbJ
+F0Z4PGvYEb6V/EJtoNKR1mav8Ikx6laAxwXdXVUCvEg8AdNbXLb6oQ807qhqk+ZvtZgqnesRhRY
79q8z5Ph7fRPiKRJrlDVWhNSxNOxG4SZnMPiAsMTz+jZ+A1tfRkREPntOlwMblqT63yOKRo5G93x
EBnmc5pEZzjHhr3i5DduyOU7rYlzONEYBSs1pp3AKOZN05N/LWt6Yk93IlPyaavr2Rd7nURFmXKu
5nVkOfH5gnCsjhTa8XrHDlzMBBtMAcV2Ju5sUmKxjx0DS5U9mmfK3B4FzdoeJSWdP1gUMp7OrTUK
zlkDhx6zpima8ypaioO0D9qwHi1SvthFTe2sfj0x828MpeuDuLNs4l8AnxUtCx8dd5pu0057FG4E
Ina0R09qfOYoNNcEPiI2VWTapcwUKkOW+ptVadN+nhAHO/rshVFcelqnt7AenOJY68O2ywwVFpi7
RoSbjr3YumxpbDiJed4lBCIW05tnP1+s6ZZwdZRAlOyG9Q0f1kGNVzE5Y7mJWhiLkLlzrfEer4Ht
1Q3LqlzQE6J2X7NOfrFZCZ8tnX03E2veahGY7p7tkGpCAEkytLZY7Jq9Wo9BmE+Th6nTDUL07upE
7bgjRnrJKaLqHWO6VQxmYBHNCRyNwsYquq7nqdwBrr9uuqKGit18XaKzoiE/7p8eGpHKm2QJYy8t
loIsAh++GF3KDGK5d9bNFNqZ66ibp32q1Of5MM9bs6/vhtKyA0OzSk/WDE99OQcjS/8ztaaCV+sg
nkU81jE29EnrD1nOIsmw8Ohh6xipw2n3hcuLB1dTBnKcArYPaBCrWKHlwHD09swep281BG5P0Z2O
9Alj5GRl9TE052eeRhLOXeYeDUR8QYGL+bxfjJZ9S2Zsx7qmv6ZTKD5qSP6VOVV2MZu6y2JuLg09
kvvBTlxy5aW8yZDCLROeOc3Ouwt7XFqfocRDQCXOu2b6Ulb9teUUS2BMrPvCMqOzcOCV45FzzpFf
vFStWm1FmUONd5y7Tkl7hB4txuqqeIoM1I6jqGA9TgmAKuaK2i456Uk7ytBWvHY145zmZsOala1S
06Mb9ZVX2jUZobG9jyAKHsa2eW4ne9ohHEfx6BLTcrriI7PYU6nsujGvFXI7aHGy0+vpgBmYnypY
DGAcvJnzsqLQ0MkCc45eT0PNKNFvC2T1Vctr1xWKxiWwFCyakv3ZACplgAGmmS27MWfc55G5c4oh
Dop4uT6NlrOR8JQrPSXZg30QBfcRDcvFwOKdKQEdXIO7Y8g6xTcR13mpDlBd6moMPCTu/Vwb+q1U
WcKq49c57SSN84iQ9GrMDzKtKp9gKTu8YeEmihjeF+gjnKPphxUlyzEjhVsuSb+vjMShuxfLWeJo
jwAIk42aLtlt7GrXA3o2Xhv+al6zbCHtJsIcF2DokIoy+o9Bc9FmNw1FiFWA4dANTg9rndZiGyUK
AyVE/6k3hHfaaJ7erT6n6KZMdDIbjP77cZmQWPHMWkXU3YqDmvKa6esqdlZBbSjOWrs2v8bJulB0
raOVG6qfapPYOXO5pZJRbk5zx6DwATXGEYxbJDXm92Vo4DTp3cZC2XHRdSLFa203G1mnaGJnDRuT
TnWnlX+UPfuyBT7uVtSAbMP4xlhy99wQVeKj5y01qC1S4wPZghLm9bPG2bIlYAMFRjIjp0YfFNNA
VUVzFyrJh1Hmcm92yxek35DfWsA0lgwad7xNU33y0jYydoVkpZdndhBOkXlwCSdUQl5npqpgwWLi
koPIvKw3P+p8vEwbsIpjKJTdUusPg8vyPJNau0HpMgCFB6uwLmNTWzBkTuyzWC4HTcQjyKp+gNpK
zAVjuYQJlS3szoYebGRGYUraLMy3jkTNTvJqKs371iSIklpEy1pJ4qpWKBUPxVXikI8EFVxUrN/X
2fg0uvUkiVQtxSlZsf1wJgR+FP95lsX6xVqYEYVTWS92C3J67EglnkbJpK82usjns1Kxvi3saMqS
22P2xsqsZ5pf5/CQ/hUrpy5/ZDnN9dIzzzCi0Nda3Foker0y9E8jqjboVwMn4H1f5Tipe563IVW8
6NlO/+S0l4qhOcCPnXKbaRlqAxa1EscJTmIC5mtchFjEYHuZoXnQ9w7GaLLGrF/7hVUlwrly5XVa
G5XUEkud8eV0SapVI0TBIxJoCIyVa/rml3hmjQVsVLNtP67NuwiCs78+DtQ3vY0MSfx6j26ZkdjN
Y2ifbAlPIwXWkhdqJgEhTdenOAvTAGMbEUVRs5qLKe8da6kR9umCnsGJiMc8XU9oovZY7zBi2i+I
uumTHzuwQp3xenrX2JLRmFJteK0+3FEJDyqxNK023ly3+Vjm9oGHdGs2EZGSSX1D+hkF6SCI7lnQ
HfXConRoeDGRo9AwU/tTlH2dCAckzE59UX30sQpqqciCCeyhU7T02U24NPUkMMdl6xTonpUMwZIz
T65nNQ09cBmbvLJEwRuOX7JtUtHGU68pBaDPDzE1LO1037nl44Ql3XO6+gMXN5lgxh+mnsocj8qk
3UzFgBzOITZSEO0sJ2aRfsr3GsrljZt39WWstA9sqS4oPFTgcGtwVDqL2qw1jJm3kJH4eOGWCpSc
KG5IQVlmQiyRIa2Y2kK3QlOIXc57tOSJ9BlqvuIsTnh1Uyb88puF4MGfG0Fci3gQeksE30ihK0NN
LkUtyRqnmG/QKjuy+6ZrkMCW6b6NZx4Izb0l4ke4N31wFuWxNrI9NJ6taecXYUgOpVjCczH2L3Iu
7mw12qcJcE1O3khwXRpkrH0iEwVcNm+2Et+FeuvlejMGzeDepXNuenVClVNRdl5nZp2v52LdwNAs
NN53cWcAEEMRt4otLAP7MAMj5EUPvq+zqSGk9NmDajw0RneMDXlDVWPshQv1ZwmJIlW8p0Xseozp
X80m+XBy+SXUe93PkmVfWcQRRwuOY3eTlvSxJqo3actTNiysuBWK4TukuwnLPNkUgT5rb7JDiqiY
c0Di/1m0iY1bvbmspKv5sZXsIw1Sc6xclhHnZcJwK6OUN8w+6nGiEtYaB4BuzisbWSSEjP3WfO+M
9j4U5W005z0VSh2qrOXSZPEAiI3exhx0rU1QJwXgPmJScoavdIjsFiSuvJ2PWlM/4M8bD307Pl6y
YwnsuHsvauWmgNEfkJedoBhXF41NTVJBHjkdHqaShZrT851m6o+d5pJ0Ht8BIhPGkw3RjQQgffgk
G3WA0odGtyoplsgS+4MI2ZkeG180HMuHNHX2lJ9TGCqrKxe4LMqV+oZl5k2UjMBvnbdaLTds04+s
hhExszCs91oZNFZ6azQ0CpAkhiZLDGLMu8sOee6miStfM3SHoCmLbsyavm6a17ozXadt+62niSGp
8vvaSF6kOl6FlYWaxuVpKIfeMwqE4XOenhWzdZ2s4y0BsoZFUeeNIY/iUFcwbw2mncykahFTqW8Y
bUrYwbyyrc45DGl1mQ5p5zll5C9R4x66PuR5kHRqFqO+E3HxGGrNK47VdNvpOcjQnIULm4t2QL5Z
JuO5RwNEdaWX5Xwou+WN+W3Y1mF9T9tCG6SX5qSEu1B30l1WGB3XIsMvX7KBTCe/i6PlkA9yOR+T
eJu2KLudJhMbC4CuwpILoJs5gZifwRdZXxZe9Y0mOtKZHZsBszSkZzIZeGPNkgXD7zayxYsp6fJv
puZm1vMrNvsWIwnK2EHU5wqRis3Yd9punDrdmwa39Puy32C9RuHMZbWjZ3XSrHNp6OybjXIP0rEL
6EvP+8KXJsebzIw1WD1culF7PRli8gvb2NgrTi4srSeCjnQ5Uj8c9s6uphCXqozBvVILesvCmbqV
O7zmBK1wBLEYi81HrRBnog/vaklZRD2koGpSrDNNHb8IlQKMJVJ25AVuIu7WQ80G89oV1qGcGmeL
EiQ+U/XyOYF6xDvjlmfdxA1qFXq5hfKlDvXsaLV07oZJdid5dnshb09faBPqO1XmY+DO/Z2W6SQo
FD5AnOTKk8QaRHMeha6doMtBC+vwSSgvPbPrY6X1e2NxiA82rNJDBcD7kCJzmCmkdTuWdWaSX8Ft
/JouDJqOrP0odJ/MumZtg+khbKW56d4zg2aWxgpb/kx8FU+FyXBj7BmkV8q+A/GoWeiHMd7oE4x4
AEwRnbeN+BIagvbmNj9zKf8ipFdoga6TC2C1VLkgCzvB6tKwfG2qrxUo4puRkvzdOOfCW7TuJddi
a18NH0yQ5XYwyROMRS43sL/VTTuxZ7DFsvZAkBSaKao6paNYmfqKSjlstgbmFbVln5EQ8aDxJN/M
1mMVk2QZT9FHmX60MZzJfN6lsbUEp6zNKYPFC+IG5rTcUt9KzqTPdtqaGJvZnXcJhKPTAlxLWaNF
wg6QNrj7aM0hzS69GQhOBxumlzUSudbWY48F2zHjMGq9dV7Pl3LgGcWgxowFAtkr1Ak5L8H0tVbZ
9nqd2Mikttq2jtVDSGjEXVevoYafoATbmWxVJ5/vF616Wahug829pBelW+4UZAzbQjxXRkmFshy0
y2oNgyYRbbulHb+VOjVvP+Szr7/X0PxY8L82QfxUWgO4lsSzjkmHYQ5M7KecsNuUzRgl7CBPYfpi
nbHDUnlfJuChBjUVhXTuSzezvwckCqtmqBvrkcgWj+Rp8SgjMhCn4CCcsb5uzcAxVrGsTVY1mcpD
Z+xRfaA51Oz1aR3J9zY58Zecnab7THURuwUVlHbXRw9qTETh12e40nk/naGl04RBC8j/Je+8luNG
tnT9RNgBkwlzWw7FKrJIUZSa4g2ClLrhvcfTz5fcZsQihxU9cW5OzMWOrWhRBJBm5cq1fmNI4YBe
f9v1bjE25MaPYvzrzbdu+qsO3090Qy06EuOfveqn4GvMJLdfXBP/cDINVdmFX1/TtE3G9D4f5NcW
DlEnKOVriMN9/oryHCVqs95BssD4M2zTc1/tTH5rzOcDPajZNlGiU92cqLJMv2zu9KXXD2ZhiZU6
iUPu5eugn8vdYDvcQhu6Mrg1e99f7wLY7Kq6fHgIw9hdOVnHUWbkjGys/1XSvzq5DzpVqX3iVndp
8IurOjOg1U+2bh/kbF+R89AkMWsss1MwVfoEjcC1+tgfsxw+npyfxSScYz4G0cZIE3mEiUZfS155
g1PeLvHP1y7a7LHH3Np1N7G76JujHAnxwpruQBYka26CJpUV7qwM81pEafK/YD79XwSxqE39P6tt
np6H5zOlTfUP/gVacZSUJnwOtodUDFWD7fEvApX6K9B29ARs3ZKGtPmr/yZQCcOEX+u4uutaryDq
f9FXIVBZ//HA5d/8PdCKcR6fEPJ85a5SwnYtXkRtnd+2Rou/jTRG1He1EVhK91LZ+7I6eeUXemcF
ns/tbc4FddAO3NZJ/ZZB+mD+V72ebQab9nt2SpFeM/Zeeu0MawvpCKScPZ37WvElnBUe41c3nrj5
E4Z9PcAiHd8G03nWki+C+1gX3qTtkyMOw7xx010hDwscLGuf4eF3U8dPndg14jYLbyrdtwwFFqN1
zc39u2NRbOa/dSfcE1cOWXE5HV3cMsrb0N6P01EzHke5b6koFM03W9y28soCvJt/Gbpb3ZhXUC5S
F6mO5sldfob4YMYUrqxVMe5bG1zHjdV8Q9aBUqYePo05HNctbE+reGl73B33g/5oVd8W+67m5gbB
3z448q5G5sHDC4KKn9zo8U6CtFA2jB5WrC+vS+z/DQnxDVjs/yeqovfpRvObP4szqXj1D/6NDsMf
2nE86HV407xRs9Vs4x8uO814Df+GrjiH/9loGE6DbpTwG4GCsTt/g4cZ//CQsgXM5eHsBarrb/nd
vdto7DOIvtjdkQlI3uYsEQA1nmaF0SQbPQm4ajUYw+4nSV2BDM7AqzZIUI1lD9reg0MX97eI9EEa
8o7No56O47VrATW2pXVOljNKvRgWWSQbm0ayeuxY6TT+6AtYQCdSajBwesqMorSyPxAo5Jj6Ojb+
uWr/yfv/4DXOUwX1FjYxBgIlyFLvnJI4FzBqlmFKaG63SMIGq1zVFrLRB9F6QGycG6px4ey3CKJv
0hP1TAdAhS0ANguM2t4GuKoy7HjCh3WTqXAwLWvMKRXyaAvQRzXL1kOk4fiDP334Mxj1dV1f1wnI
57jZmj00c8G0FDGsjIMpaTVod9bwLLtlPSnMEQPlLsOmztpd+tWyMfYB5JAX7U4NIUio1YVpdBQS
+3ektvoa+I7Cov3Atciy3n6NWwhI517HbcxaTmrEBu7iRnRou592K/ZqdkOr3ZrG7GdUe1Oj3Xad
p0BttEReGt1YNyDMkGhfzfjuNbh8z/RvTKffePTpU3A0ANlXLR9tlMWNydSIOT84YNCJsovJPcLW
gbs02A+D5uB/rY5eAL9y0dBV8vS1rdSDTIBcdbO1p7t2QgTeavDxeRmx14FV+PrTY8bAxTSuxvus
ouiM31jgzN/d7GfY10iasjxCrdvlSQPXZdio0XRSHTke+5SAcLPk5ONKAzBZf31n9UKOzmcyf511
J7FEdaTYF0xEyyemIIJFnhxs2W8Gp3hW77r0k9/wjtpw1zYs9Veg4z+3RVxqNAW9lcX8TTNbgZlu
kv5+YEuwDCCfr+y23xjdi8LnL1WHAzEJIzUnsHgHvW93ai+rn1bjrAYiYakPTbeRyFyRxJdgomuL
sQx5sNNsvQaeZk/y3iF8z/hNTr1Vv9qenU1EaZwfhdR/jFNanIAP53pbMAt6yE/PDcoFai3zy/mz
R7s/8iB4uhuQ1IHV7nRaNDge78xOnlpt8tW+B0K2q4f0Rr2iWhnq9fvA3IfuSJGr4QWj4XVdqHHn
hrTt1QWSMW6g+HXV6E9MXzO9qEGbErFPKrE36SZR+8QuC+9uvkMv+Hy+83XQhL5ZqpMB4uPz/WCe
Exdet4OH6ZkNM4rQeoaG70mvs9Ku2A4sPT0y1iq0qc3c2h6uV92uYVg1iqMzw87AAJJYiQl3ICbG
pGddL/gMiRcV7FqFpeSDPn9Dld6937D4eXL10w2L8Pd2w86pGwBxIfzoXg2MrWdCDASju53BMTAb
d/PI/BRUb9VSYZ4qr7k0SB9EXUEgs/GpRGrdcs5iRjWjYyHprL6+gooQKra19Fzy+yZ4kW276607
Nb1z/KJ247+PhXK5q2bK6jT/GB9uWFzY9yXef176XS0jJ+bQqoGwchvR1+Apd5+PneDsPR87YTvI
y3hcLMFvn49dZXeN5pS8+Jzd2OEXm1epndlXYcm0oaYFzaYOwX90O5vCXKDmmchhsBKpGKpgp4KH
ZK8ubOM26ykXsnB7lMEYgTDaW9roO5oFcYx9zFFglnKv9nEluRNaOK+zj40xpu3zg27WMTXkaaqs
fZO2WxU6Q2B4pI1Tk96E411BEPt8AN5drVnebwbg7OyKHNJtw+PUrh0gVUQttbwbwoE6WtRMpphV
qyCYwbyYCOgRRfdRrSiY32riiMBuzdlU5DcXXu2DdQ0j0GDhWMhCYPT9dl0vlKFsFyPL16NchXOc
TjhWkctkIauJiqlDJTqmfPwZRxa8r8X+83f44CzkFZSZD1VHiUDF21cIobRq/RQnG7UW1GPVZlcx
v/eQq2tZ45rYC2u5ZPhqfxB1VAYHtIEWvSl0tW5/uzPFAXIRlQuYXMuyg0eQjeB3UdxmtBNqG7MF
uHHODlOE3pejH+uy36lkpyRo2+0/F6UKPpLjqJ4n30kTLFzurCo7jLlxl89bc9F8NdUqZZlrLMwF
6zSXe862fHmBU+pXHotYJS0cwV46+zjyrdUwNA2nEIsiqPndajhYlJPwVoMHZVu8hNN0nXsPgj1v
4QGXEriFmd6oE04Fc9NE+4s5bHVUwAS8hLiDmpPfaCSKc02qBs/NclQdA0g6Z3xq3gFRwy6k3+hy
OarxBpYD/Iw0IkgO6hNUaHW8EQjUz4pvjZPZNzhR1J6dTWuvst8+aXdApY6i45+SgiYc1w3xexhg
GUoabOFPB29b3fqqtq4zY9swjhTzwBWy61XeYmrZTVZMvsoDKu2+r7Pd0Mp9zY9XrX5MTXIBBkJ9
tor4ed0DjNTvVKqDK8122MCEFOHOFT/CGlSejkAhq7Wfx3UFmvpF5cU234Ah3V6w2/AoWmkkCSUe
MH0KuDejP0UEVNkV4/96UhIN8QyENonOWuWc1HeqNETtlIwDW32j9MhqyKzUW5ugqeGEdsnkvx5d
zrrLEsyTjkVIo3CRe5VXtRrpGgGOAfn3bKk0R2VGwkH7hmBXcaxnHeuMtQX+Ye3dqglQK0O9bEw6
qH6RehOVGAEb2ahcD2TpvoSMMhdgC+nfhOFX9YCWOCdmoos20DXnrGc+l5EFzCGhl7Ov0q0Kcato
PImnOsHUiVlTaSf+vUgQeegw0axS6Qlvo84+m1+morQarckaH2KbsMXq7Kf0oIw81Yio91PJyUTO
EUzdLiHfAziZwWNxetIo8gu1BNS2iMt2q/4/09lofMowTr61iJPH2ox1fSVSALgex602H3s5U/Nj
DkMwmaRpKv8rl3Y7xDw2ZzLABC8/lxpPAp2s0Ryp0y9+NCYH9RSR5dsaOYZMz29imqVLLE9Wv6jU
8XqgU2z16D4lyxGj0b36f/WRGhA39XFq2atDVmWeaieoOS7N+b7jbdUCVomAiXXogG6dWphi8KXB
xyXJIYIRsRBFVL6rPnw2zHURvajvYTOrDFgtYTUsasc6xBaWhtrE0v6SZ9M6DOdjN7P4g8FXaU+1
kGhyfKikLXZ6f4ZtUIJY48BgFXR8tIrY6YTcoWU/DuPwoPKBqosOdj77cvxpottUDlxxiAAqm+z5
BkNvaFE0yFHA/puSG3WTVH+G23lodPjB3X6i3l6RU05zdKM+N7cdH9C548xHjziRcHqVsidYJgcR
ELeDFxG+qDuh+r1zQ2gYkptF9NtuekpYw+qRrjD3lD0pDzW7juuc6+SbcaP+JovJSJJup2KgCknq
16o0W0Rbz5Jb1yX8kJmqPFq9v0pu6o5+Qx2//hjF+MeOtkEUVGtphwf1M2qIVOJbS8WrX9uod6Ys
OCtwASO2u5w1b5MfqW9U9wEVAdRdQD0qXDzg2FywxctE2qfyBvXXapOqJ6vjUaXZuIFSK+OuUqmt
IkHhnWZUzkqbc4IdYfJXFlcYfku5yJN6oPotanzULYJknLOKdpN7bbt79XvVgaDWtbqMvuaW43JE
KIneQH6jBmQhHR1m51QbyU3iGSut+Qa8wVehfGbFGbLexpEO5Qusp3hRIQrcyjP5YoQOnYZNikqn
1OWBQ486QTDipxXvR+p8/Ac1vGpVcl6pGKLuBYKtre45/XJE8m7T4yam5keF5YBRUoM7mA34zvku
srt7PLhyO9upcR891hklQbUs9Yi9yY1TDaw235oLd9UwhoR97SKLBhxcFROsJTmodK3LBKna1xKR
Gj2KDx3RUy2a1xsQk6bmX01e6/j/PjuylEsRAUFNzkQapXJCdbnt0/QwBelBxTc1FOpn1CCrV8lw
/Vrf6My6ukWrs97oufYMXIEQreM/NR63OZalE4+bq15YexVA1C1ARTr1BHVdAri+dpv0oMa/6H5i
5IrnzIhc6MiR+a/E+m8VD/8v1vFNMsT/uY6PlPRz/tz+Tj5V/+DfdXwTu0l0KMl5qWD9s1j/rzq+
q/9DuEIX/13I/0950XT+YaL3RfOJOr/yxfq3CKWp/4NqpE7hH8Gs18bA35FBM87p2rppUr8nITU9
LprmeRVfVPbQingpfdManpI6l4cILAXwBAMhSehbhzBSbS5ENKJeNapDmv+2W2pXYgFtNaKxs5oz
7Cg6VNRQCIh2Td5fbBSq69rvtSv1ksJAihPuOspd5zXIjhtyM8uxRNiRdC5zdWeX1TXSucKLTzaK
DV2NRMoI5RKdDZrChWlPqKJAvSiGGvxxZa2DrrzPF25oRmiYV7/N9t37Vu27GinvJ9GRc1TRF/G6
80ZmmeQzTzToE1fBuGaIYB8mwIUSz/qhpWaxbaKsXY82Yio6YFQUfUO56UyxnOIevE1c9Be80D+Y
VRvFMRMpHWzaqGG+vWcUeOrNcZ0UftSYJWIw80ue6XeBXoPvMOtDFJBdfD4GH0yRTb8aJSJV9EaR
6O0T5zDOtakMcn/RDcd35FVGvuoCNzLd0row3h8+CxtWRHukYaIG+PZZRVCDnS/sHNPRjGM1ak8g
0G4DezaZ5sC58GVq656tPs+xKCUYEvCy7ZwP5mjWACbMIvddRTZtrUC7KRb9mw7t2U/gOe8rdJHg
0qa7SLepahhaeDQra7XMCLpXEOIwTQ07nNkdiLGLSvmdGaKKhjn32KiUi5wK1d/i5AbafOm2fd6l
Y187Fn0LeOzUzg1d/f1vN87JyaaeXCQna3IpYmkYpmboxg4LJ4iJ42JnVzezFiEXE3+TXZlT6JD5
9vO1cV5GospmCGk4pqDPz8X7bL4Y1NLVipG1Ec3VhuojxdH8jorDvnSGq2lAArqTrXlh3t6tEvVU
/A4N2gUIup1vSiGqtIcjnfteUZUbvNIxBRTtYcpKfWNkXXThIz94nAWawcBP2KSiZZ9tgKITcMUg
ufqgFtyVXn7rh8pZtYFft86lSX23Ii3dQVeQ5jAWi5ID4u2kWjSxICC0qd/bc8AdB260FhyXpL7T
NMVfCRGmMLo/ZWef8q59QpUXR7ugsy5VmdQ3vYnLvAf7z8NHmVqOcT6xVtx1rSuy1M9La2fUSHE3
EGPz5zG2dkkYfZ/tap91qZ/O8Q8MdH9Z9XinQXYyg/jx8yX2fvQ5XKVJsQ9ZR/FOsrLozYaGLaPv
gv9fK5HaVa1Z+d1UJw7M+/DPzx93XkDSLVyjXQQCEY9gss+bKWDoBcwQZJBqeYwCnNzz7WgdY9Ec
qSrt0sR7KNP6QtR7v4t4pkdUp0npcfyfTboYGzCmCx7qSZzeNjHMCwxZncz+mfbhjzi1X6zcevn7
n+kAQlIfqepVZ2u6nyd47W2d+KMDsPm4RN5fdZrfwuG/N/SeunjTQ1/VLszlu8OLwXXYvPRNab8x
nW9XNzpl4VSiuwRyrOLSCjIphg0zFegetE9e/e1vfyMVYiYRjIVNo/VMr0arLJl4YMt8sKvbRstY
vGGKioB1pciD0Rz/GVeYRmYLBrmfP/l1xt5uH1M5iRMu+Nb3TU1jSaJklk7oO4KCEWo2KEkehdnY
1zB1uxFlZTQstONkvCShm21ljJOk2zxZcRoiE6fVJ8SlvTbod1rdmY8zXLhpuAv7o9vlN2Kq25Mz
zxhzlKAd0Jb4FYjWW8VjaN4mmX2tySA4gFtzYRtZvgfK6Qk66Kkvg72RQuVc3OTSB7/bNTQewbN5
DsuYRvtri/K3s0jC5Fm4yAOLB2wO8jnRVuOY3ULUpGhZFdeNN+3hfdV3/I4LY/1uTb199HkGWZkt
EFotqP2cY8/yKLlo61rnD3eOFVzo3LyLRTwLQVsio2uC3RNnxx2QvbayZ1TAsPiGpoSqF5z1JB4O
cXAhACt00NsAzKMosVnIOSFWapw/SoMN3zjaWDO/+iNiwI+iTHHP6JDRhQ2UB86hT6uvGpp9YMDb
r6424YoyVutk1iaU/IqXvMDVpH3keIY7wBUcVfOBfge9Qzl3v+oOBB6BdW+g4yTKBDLu6K1TOTwb
eWjApSuVjGbEeSqXL59vjlexzDebQ32ayrdovnPCnMtVJVPe511X1n44Ix9RgoVcVZPnD7lzP3X1
16S0kw2y9CCMquC2mYZsO2qHwBuW3ZwYz1YwF0BloWGHgIwvLKZ3xx6v5tJeAYeu2unyLBLPbQQ5
KNUqH3FcJJ+SfKehJvt38wkeovBd6ALZgB7MsyjYu3KelsCq/CKofjnBREmjQDcvo1gqUFy4MNqq
k3c22h5RCBwLTFzImmr//LY1h0bOrR5XPM2FBGA32gpk7NG2gbUOQQbxxXXCowyLbK8hbZeP4bWM
JaSNyly18aWk9YM4gXQ46Br0v1HoPj926DiOM2KRtd86EithJUxod3O2aY3ltm+7p8IcULmLvSvD
679+PhCvw3o+EK7C+3C9Jkqdy5cBozV0zTYrX1cnz9DYVNUryGeZ04DQd3dG6d6gTKBv60D7IRQP
M6mitYxpAFhGuEUZINrIIKaCBcoTtYP+e9mF+zaFsb4UFt5MIbWlcfaurCpw1910Ydu862uTkpCE
clNB7Ep471LDKI+KKnOcgqYeynsOEkCoD6zsfj+FibMzuh5WZ+l+s4NGHvLMOEorNjdCH9aGTBvI
svG9GNEyWSBh0ufO9WMZmxhAmYoDB+T/89F+F5XVy7K0uat6oIvOUxorGHQthn7ry9kT8DfEqVxw
q83x46mt6yCCv/r5A1/X8ZvpJWOjrsJ9nSn23mWsztK33LZT7KLniC6UxHBotB500NwbT3ADQlQD
2SmYZTDz/Lpyq1WE1LWoFjygW0SY0q76I8atps5B8Ld9upYZQjZ2/cy9fq97w8qQ7bSypvnK1rJb
Fkq1tu3dkJUPjuxOBaetNIq9ORo3AokJA2ZV2ozlVjayw1bDoLCLqJw3IXWqyTnatPwRAo03rQfx
hd24HlIQ3rLX/nDhg1tR8Jc1i+NITcYYEFrV9G/LoqNqUdMK1Ibgpup1a6cpok8u/zZAnaXGhZ/C
t0WlwdHPcWl5A4i4k6L0RWXQlzCvvQZIWIWeCCq07XWWxRkN/zRFNxjuamkgsuTMHFWjhbtUsjwm
XR9vvcT7FnnzKcn1iu6Nfev0WrJBPBymV6j0KlxkO4ND238fIGE0w1Ctp356jCsd9/E0fchHiUJK
1ui7z1fKO9Td60bC5UVh/CjRvW603yIicIgEGmqHaVXwCK7+xrXKZL2k1gYKHx5yPYo8KYXcgHZf
4qKp6lH0//wVPtodNKhJ+m2bUoc4u7rLyIR5Dyrb18rQ2lYNWzcctbtEh2/gZPi3uLF7IaF4X8li
R3pIUNGExwDHPv9quBHAHUtMZdDvWGhR0tuateRo2kySAekouqo69F65e24bwzkQZNL1MBTf6RHu
P//6d/gXJgB0DgAOQW0NFT51Svw2AYozgNTUXPhhgfSupjt+ZIorLUXYNfhrhrtol91zkRRw94y9
yG5FF9xdeIV3B5F6Bc5FgIfk59gWvX2FMs56zsux8CvyDFEPf5pKDmgO6bqYfXOkXfS1d6fjaMWA
iO0BB7inQM6P6cxU1c6CeFI40233/vIi0iWrSLhHwOb5/C0/WCaqsANAkSqHST3s7UsOnhF0SzoV
vhkMkH294FsWUeGJpHVSU6SV9unzB77LbxmV3x94ti7jYZmWWueBTvUFwdK9TYsl95S41OL/b55k
gdEAfqRTKn/7aZlI6klGPKn3rTyDNjZXX207/Cu7cAf8cK1RY+YIEgbIlHfK41bWOI3GVpPz+Gto
vKOd1dn2vo6RxhGx7muadoeDhbFpXPd5gd09lfald3iXVTKsVJC5gzKHJL1n88iZlUC77ajUpXYM
g+MKduygrr6pMy6IlrjBpq3b0teKcGtUJJ798GeSxsl1Iy2gTLN2CQD70Qtx/TbhENjAmM8vFxGA
vKo04tznlmiBiWuf05rY/vkUv1MQVtucIKeDrhYAtt5hcZx4KYSBlFMaoFgtosjXwW5qoXma2Wir
3jx6g4x9+rRaM//6/OGWGtOzdADXIlTg6YC4fKP5doENM7TAoqJO3g1/BCgn+YnX0bv1vDsvL3/l
DWq07vSrN2wALSoUBvpjFd+6Jg19EP/o+2CLwmLovD90r41W/WIE1+34ZYQXCVnxW+g535CArlCg
WR7tcHk0I+8whGih20X0BwCS/hLC6KPvwQmE/A/29bsqfFdG0IFrpHPSCtc8KRDxKZvmq1chdvP5
0H24ZSCnkL25piH087CzwO0XSeDk/mBwUuTALjIHR3TEqVaQsrq92QbrUXjf+tZrAAAsjy6+GXM2
FRde5H3G7hL7DDgydNc8paP6dg4bfYbDb0e5X2upter0lpiM0pVMwR3H4mfjOvNKDt2R7hAUS2iG
c+DifLH8gthsrdJleQQcgTpwOWBrbIYIoGvQs9wu2A/cnz2z6w8O0Eq8idDHyC+kGR+cMNB16MAR
47jpnbffEmmIZg61zC81CQrAgR9fpemVbc3f5+zKgzuvmcNNgkjFhevlR/uOcrxBwOEKK7zz3Y2U
3Zx1mp2RXXDvLwVkUqfoQBhbL3Uc3Omd85j3f5TL/VKgA3ph8ag5Odt3wiDcgb2lrffOUiJALgqe
Z5L7XJxPU4HijWHelkF0DKk84B3yaxoebWwzxt495E6EKslsbiZvSdeTF8FatOpgvWDJ4g1InaAf
cuH1PggLb17v7IQLImtw65wl1cl7u1luXuOelvXtph6/VChTzlgDmDdJeSmn/ij/ItXkFKK1hUyB
fZb0NLA1yfudjPOu+2p5wV0gOgctQBkdZoTm8aLXYizz5JCjiZkZqEThKL2MV1rSXEo/LflukgDO
SkkBhgK/rlgsbxKwMQ4MPR2rzG9j6IqBuZMR2IRgGp6HufXW07IB4AI/eU49wHCGhMjU7UwNQlhZ
3hX9bTE9u7Xz0+jzXRLdR834AJ35F8cXF6oRv1xQZYKLAaAH/JsnbRvWTrh27dAC1NQ+a6L+OhlN
AKs9+qJTlF2VefRtHP76fK7N9+kTX0mZidUoBCW0sxFf5n5woG3SS0l4scxBAE+L2HpZ8zCBUgwa
Z1u2LbDANPuhL/KJWbBWreEerJwsrzCdb46poa5oLT76Uhh2UBef9JATuWEz0zwstiC0UnHqWhNf
XyTbNHwwEJd9/PxDjPfHNVuJSj0TxR+oUL2dLpuno25nY2CW4EhQIgW1XjxeIUzNB8z+VlVVHZBl
vu1RYCg7OuI9lszT9JBA2F6RficXNrl4h3ZFGvuVPUNaRXB2Xj2OfsvgXRlk3jhgiCG6a7Xqr8oY
kI9oNuiD5pvKcADySISP2UcHCYQQnbFxbrCIHaXcFmhFVbIsdhlqiPug7MdtmfxhoMGwdjLwRjGX
M9A5XQ3RIRBH+O73RoPUg27LbB/EevSQhzdJZz53NPyPc3JAZlIe7L7ajFWs32noCiRef5UHrt8V
wXjKHedH1nlyg0DCQ5SI/rp39ae809OdFTlfkqYPd6Sj7VoMTkDDy/s5oGW50WJNGRrqwa2wqCmP
kzlvq65FsY1O8tUgtkKYqnKmJaDjI1CHkPq5KKQURrjN5vqJt9kE4nGxTpEJ0zyYvZcyHP9C/vPX
GBQRMpMSW4dl8lDGdJ8JSnRP83sDmVLfC6dhV+IztkmyFu9h1Jc3S9122wTZmVMNJ6MLcHvi0E0g
58BcZLi67+2Q32VjWO3qCJdNJ5UB9lbuC/EYUmXXBFejm8WrsInlF8fr5JeltCCv7DgY/HoMvGcE
9bL2ptf7B7OIikM8iX7djcHVAkjjNFnTuEWUwjPHm8kdfiB+h3fJ2A1o6nRIX8TdH0YS3SUOoTyV
U+gXtN5XCDevFiQYg0D7Y8gs2y8szuHFnq+LLPTWESIrdjSfHKHdtyJAwcxcMLR2x3uno6VhJ+GV
bjbNKe/dHQVS62bEB6uqDWQwcDthv6LOY5tHVPAmfD9Sg1W2YA5vzLTsHOevXO+NneNkBRwA3B26
oEGjabEQ3R5xJGjqB3Dy9XoZqwAW0o9xzoGsU/DD0Jvmaz7cxFFebYsYYpcxRGthVKehbP3FK7M1
DnATgFe0iez9HFAxtkTxNQ5jOmrtHELGmX4MekUGXz8hh5T6pXCSqwQT0+qQl8+t0+DwmgicUdzm
2pE/Fo0F0RrRviaEYHiK6QXaiRsvNO2dZprmPtlx2g97o24r0Iq0kxo3vytRbo8Hs97munPb6/RA
ehSLywJ1JzxlUQpbL3q819L4RqQ2ng1Ugrdar/mjBMjB6j1NoaZtHTPytbjbV6b41Xlg9pbla+Bi
wVN3f9olPi9aYv0RRsaLERmQyeNwBlFP1USJ18SF13x3BsM4jEWUb9no+SacADYzllBEjBSNNaVq
7+QPdI+QEYkIlVY6Pc4WIowe7dV1IhDGoGIbY9VnToe4mzaJLWLuPWlLTTp3Dt1iol6Tudvpe720
4w7oP+g/oDhwJZ5cZ8QXup/QnkLVNx6neGcNwwaJWGeFktPTPKThruIGcI08p8+kDaHAOsk2oqs+
1svV6GTBNq1yMscie8pQNdQHg/H1UFIso8Tb2GYYXiXIcVIICJ1D7EEuAear5eNmkQHUXhCWwJ4j
B2pIYK2srnoujGjcBRTYUB1tTISe7rGzk0dUnlANipEAjk0dwWMZPAVRT2MwjeNbxF2P9L93FKf1
pEZ3kcYdZrZTc1gs8Th16QqnxXInpsGPo54A0BjNfvIEeFA9jji3iu40UldSCv7r3nXM26nMqEfq
+X2bfYsyjKeyLJqv7UGK00C1DflLlPtR5IKenQ7bcia6NjlwfuChwxrxqvKqFh5rJB2/RmUnthpg
qVVo9ztE/uG3tbHwdVAvp7E3nLXXe962z01nN6b9UdO1byMG2H6K1Me6QbBpAtu1z2lkUn/AjwOk
8bqC/xAWhXMzNH9qbraZw+fSq+xVaFr5Jlhi+Adz82hQTl+FbXhTTJqHQyD/bqqHbVX/DKpd1otg
E4QoEOb9NrVDynctykpdRWV78UhBQs9EF+nFDVD8sgYsaNu0DnZZk9+LCkcoThCX+xwoElv77pFu
BpgmNw4WlfQzpR/FXgnxp7N+jBUoFjKq/hTbAoNOXeJH44FBb93K3vaGVf+RhsZt5k75r7LUv3hD
t4qB7Q6J1HZFTVCzBgh2uoEwJlCzdZEI9jWbs+mCZDtNLbcUasyJKMenDDMjx4ZJkmoLY6fhuJjm
j6/qKOWgpFcdh1L1giV0nxzRm2+f3Gy5b8t2N9FZvtcasnrksB4mq61vaFFDAaTmtykbghXKNEDJ
szpdgxhDvBHp1F1W1Fs7WYKrKdOS70uPHD81iRu9R0bIdQa5LhT7cS5dczcjTIigIHHKsIKHdsyP
shvwqUY++qbXBmy4smWXm3AUL6RA1ruMFQgahRLVYFbCCervf0s4UplWALmCyB97BY13e2+fmf19
MCIO4pE+7sdi+auK3LtuEdmuj3BWaOZJ8xtPv4f7F1woX32QQdNPA7Vh2djuUCw/Ky9YbVPpTW9F
fmLH5X3qDSWFjQbQP1I7HNchXmmoQaJwCplmrroTYl2kB037BRl1fT8OqP9UcTWTAo/xVdUMAoJ3
nG7z5LpGD20lWmz/Fg1eCTY0iLl6ifuV45HogAVDliKS0OD4+BA4bfwlLxULY26uTXWWoCHz4o1N
fd1EsdhZGNVdmIr3oDla4EJVz6kQ0CR4be/+NhWuHSSk1TLyc7N8qSXEo2LBlwt3sHplInyftp1J
BmZwjudovIqo+j6EyxfOHXnTLc41u4HV7uINkSIwliY66Z8pioMbGvcRYjR3Q2B8yRo3ebiwhtSc
vL2aKlitBJZLNk3t6zyNFqnExgJZorTmECpk9IVGNEcHWbNrZbupR2ksqKbHpHEOrcf1FAFn0owL
1cD3dy/ewmIJUxHDF/cc4dWl0tScMU/9gDuR0XrJqvXSK3dxLzzntYR9/rngX7jiccdD8vzs+iOW
kJZTKxOfR55CWbs+IMZHtzS+aXJ8XCRyUQ7GCdS73VXl4o8wYwS2pcUGFWiCBwb9xCZ9dSwFMZCS
i1A97QrDgYY8PGgcOTSbue71tFCBTK3KRA9h1mh3oowhB7to9BkULqVR3tevUQ9ogcUIU9JJkCge
9jWCkat69u4+n+aPxtcxKf3Bhlcr9Oxum2dOvzCDCQUIdG6NyfvG7fMwq/vm5w/6oI8ETID9TwRQ
oK1zGCJBpvMSXPr8sJo7KAVgtkqcatpbGV45PWKii4XI+kKPO67JMCdo1BfKGe9rTBRY8QXWDSot
4BPPCsvaIPEKMQGOeWXzLJf6muQbjox7Vy3BGluwYuUmHhUgOooXvv393Zons6ZMCvgC8YizeJzX
Qdu7S5r4wyhIrLgUQ8KlZ2priM2ntD2T9BotU0wVA903LIqUJm+U5F+9MXiKWu/Z0GjxhHHo2054
CY30HmHiclIANZO0eGjunMM4PLdJrDpEJU5O0lyJvhjXk2nVt7OWISZrjQuhx/4vys5kOWptS8NP
pAhpq59KSmVrO91gDBMFHIP6fkva0tPXl9SkjiEOURPuDQ44kXI3a/3rb+4FoFxkutjkLmZFsYcy
sB0UKkdXi2x/EdjCdwMZfYbzlyP0Dw09tA+k14yqb9D4R3Aaf0nb6wkP2OdM3oO6OhF7RPiPOz5p
dFeboTAVn3hn/rK8abZ6c8S2A/X8MY3pRUoz+8tKtm574t9HBfxKXE1uNHzUAh/nvU3vwEmbOCoa
zfnmykW7s3WERk2CiXzad8eOkive2sYhegnrZWv8nLn1AQ9DeT8UNu5ufhKmRVsEU6Fex6RWB+Eh
k656Yh71UQ9TT5axLoFXLCxPO8mYxSvdFG/dpIk8WIhuQ5Fn1fa+UNZ3JEoY5OEcejD8JZJL/dxj
8beIlkZ4gR/iNxjgMTUQy9VQoVERMDS2w3qSmf9eiH543cr+b5DZn74ycGgf5P0XM/ajvlcQZ9Xp
Rlvshcrg6BG2EJZt92MwbaJgzMlkgIwQoBiBLjLjuFr90UzSKjIb9AC5Q9WWgbH9ZRfav4OtDDGh
jfKPItMdwPffVRE46uKOK/7PmpfiEZ/gk47e/5Tr2D7O5ArvtYSR0i1wDINBb7fMqIuyjIDXPFnb
Ozzl27vVBAWsk58q1+6HyekwC58o7gebQn60vxaNqx+yZYrtSjqhYWXmni/Ef3EkIQqzmo/etI73
s0P1bQ3Tq0vIp2OXR22ls3JT278O2C6GMIt+FEVNhq2vqgDDldfJmcVlmLuRbnMsnt2x+4kZxbRV
6utqkzjb9v21VAYyUNeTwYDrCl3HTYqo4TGVwzGEd4PK0CueBH6MY591e0MAZv7lmPvDZcJGvTHV
GGXBWvsAF5NnQe6azpBq1IfnKoNCkpQDjHP3xfDyRxSb+xv5bluDCdUKRBtcVQu0sotC7Loidw6k
q/3lfrN+26vwlzjboNEimIFj+u/vnIYeh+MOW3Apl2+TZlxqCpn/fuw/HO7/+ogPh3vXN2QF9MQy
FP7ecw3g+/E9tW8DWgipf8tD//3s+ffz3J73/5STIChr7ja43pVp98j5c+Uo3HMYQY7Vfvz3c/3p
o1zXQdDHLwhaPnyUom3P7M7P972z3cFDxoKrezXWmtFS//zfH/XrZ/37SIU7A8vPgQ0LcPuRdkeu
bk5i8u2xiGRK7YLRRv5ztEcLj+O2vKb0vrpH6mhFgRSROzI25nyhgZBjDbql4SpUq+LSSf/njG32
DKUo4y6BIMGi6ksyz4FLA3kvexeeJLFNuEB+ob5tAs1iperJvVf7EQ2KHjuLnMLc6u9yE5vaFU1p
3aFfsEp8WuWmBmCXDWsXOt0i8dydnxldYOLOGkIcnnd/eS23DfPhtVCZMQbhwgFj+Vj9DtUANUuC
kvm1viuEERWDGWaue9CotoPEpUQatQxSk+k/OFOVhFiRtqHp3HKXAPGFNn2bZk731nPPTJGfzFpR
5NU3NAW/c+XmDCxqAZoxwo9QaewglCwMt39o9AwgzCNC0dTfCld+K4biWSmsQnQ4OIEpIJ7e2oK1
rZ5HVwtvhAR3pqQplmqOE0g5//0m/lQ92gzKjF80IJbKh318U5ZlLZFne2JYprCVM01iN3whv2+I
sqFDDjsTNDJZ7UOxmjyQJWfw8PmvRL3fdYIoiLjY9JukjHpE/9An9K0NyJ2TV46OZjebjJhFXRhx
s1U76RZf7S1lxSRYviKG+r4SgnDe+Dr8QRl3Pat4Xg37KVuutUnoLAHQB8OF+1Z0/gvB5suZKSs6
KCtdDn7r7nVH9g+GzgCZP3CTAazYB1oAeFpmnfWC2YW0L+4oJxJi7lWB5E7O266DR8LEgJl828tw
pUgLs+TWZI6Ig5Upj1Ir9/YmsEq3/MvkLOMev4xheEPTRya0xwOIkgAGwjycqNOWs1l65W506/Rs
TOt0ZEyiYs8g+mDVcFfuE2w2HeutmZhzdyN+gGlphXWe3BBKHAw8nRsJMHzmibFkkCD51fC1xIUj
NesT4W91uBQ9Pg5j6hHJln23EqByaQjGYgRzxMnyzbBI2LYWHVurmuE0pqPAwbX7dcSrLdQWr4u+
TgZqbJpIXMz7/AItZI4HWR2rfHomb4yZWbE0iJxJcm8HLHQ3g56b38Y3nUhMO33M1D+6OWNG0ax6
bOsbiuhp2iXD9C789BFT5Uc3VW+ydH84X5iffSm3hQw8F2no4p5hOkoCrrCrsC5uWXUkipcqYBrU
xUPlfLFyBHI11AegagpmoWGRnigHVTmBBTgacaistTjV3dLvtG7cd71GG7rWKRk6ZRl6TKS2lpHC
gAu7lf4jHZ3p4smzVBWKxj9ZLJUg9yEEkmjx3V/Nz7/qY0yy3/ONpLQbjXTQiyN7piVYmIDtJX3X
8hFzW+8JCSl0MvwFJO2l3LR3yJeEVpgk1f0oFeEvI+8zMG6NcVkMpxXlVyDL8TlPihybVXmHTAFX
7JawgNQqPkOwwKmeoXRFlRC3DGcCpyHr2FQVDHTiR+RMy5PZBFs2DMAC89ZFwJhMtjGHXF/uOi9x
Cf2zCMiwvZB1JQAOwRaxSjgvVfXWVwmiFBvVfam6QIOBEiwWiT9bpb/KssGafBwjPJW2yCaXaQdj
6ASJ34Q3D1hc9/6dvRpL4EBSrYR+di08wpSLRH4sPABqpX66kyxxRGEZ16l712/MBCWMo84rnlfo
9uUgv5X0USRD1k+2panT1LtDXHTaRVWPSN2yd83I710YIThAO8XT0rbnYbXG8zi2LF3Q590kyu5u
Ip4pVBKvThIpTDw8lj4ca93ak5R5QPJ2X4+1uVOtv2IJ4dL7JGWN9cobXnzfcX/RpvGRdv57T5Q5
RBpM35dN4QC3z1CKHpZifOeN57sh59kTc3D3Rjt9sosO+gdi1GCbB8LZ7aEPHU6tnXK6Tx1ri6YC
NTGxd84h1ZZvw4QNiK3BZAGqvhkd2tiLJgb2LCdgPvfYqSeXMITQN14IE4GVysTIzIuSrL+G2I4E
vNa8cVdT8QzigrWvudCPaIMbAEScPJlxHqx7rO7ZGUn/Lhz9UYflgD/IdtEJLjrgkzGbHTFEQ35L
oCSDavDmYNIGPJt8zQ4Eosf/hUgalym5qvFOgm1OZBTX8wb4LSbgGOWhRSb0gGkgjFo8umPZaUHh
GPzTXMIuYDzee7Nz1qtcEBgB/M64nrADolhWYbSHGTMJUb7bvXPVPHmS41vl+Sdq1Xm3lUKgnwHE
1HwWaoKbFQGy/FW0FsZGOjq+dUfD3BzQ8Pma989aSqCC3cAWqEsyI3OyXKylLd6ase0jF1sQX/9q
zM0YlJweEVTbm4vJe4maEWuMalfRAhj8HYmmknf6mBbEfgzVdEq9cTsI/4trZgfp1dO5b6h/kpGs
k5tCTqwG4+RielAIX01zeesLSciAy1ehNy2JLVh0tZ489CU/yyi081TrNqfjtRlLrJInDWp/2zOy
XN29UkTA1RjDTB4O+y5EldywuWjOVt24kXub/5h6+doZHSGSyW5ahxoiQ0kgi+4E8wKpTUzNuMdO
j+TN7qUYsiffX+jHFGEVmTYFcPPBe/UirOR0LKzVOvb20dB2pNK++7l517TyRyWUZOoEEGkp/+o1
GT4RNz6FU0FlGnxvX8gMU5ESgwpLgsQTJccgF0VQh439hDq/RY40W+fEQifqcw4EblEdV6nBtlcb
VaB36ta2Iy45AkmCFrAMoZTJ/SxGyAuEigR9YeHkstoE3ACT2I357MOev9FdSe9JSaieLQhvFNDk
safrqa/b4j4zcPit5tyOpwSrHo1h/DY9mllLiFFN09/V4vOUTl8wXh+5Xrnpt44LKp+2eO7b+60c
9YjXFmquvGLWehgFgSe3I0kzefg2edfX7ise249Ymdqnsfo+ZfbXFkglsjTMC2uBMSchMIWHkYZR
eKG33WNuvnP7oovHiYs/J7ARWMr9ZAryqKfGms6D78I0r4gK0rvnocS3E1t5PouLgMWM01HLrrK1
/tuErtbRp0fHERfVlE2sG/mpHB0do5Niu8U1PiIxjKaMIZyeakxL6M5IuSdASnlOF+QSdrc2eWlU
aaZ/1TXrc7u4mBWUWdyNPZMSzUVtYzxsbtnsKmdl8RX9xZkSMiecEgUmMoOwWoiNGvXuLWkZnbu1
f12NPl6ht2DG3DLthF+TaldtoR4g6AeufU7x0TnWp9GDk0d6sBtpG+M+65QU2US4y7DzSnldNnRW
uO4MxPIhdnGJkg1WgGDgXzIPtiOEB2px4A2vSBOoBvnIHBczqCTL7+xc/2oSjRxmmigDJ8EOeoSe
l5rpYXEoW1Uxd1G7gQgnjY+VjkniadLezbVTxC3Xf0As5Ia/oazijkEGtieQaThIjFg2mdijqxgg
Xuule2dBEiFGjMS0tVx+WBmRlf6g/yxaSjkEwYQBCIu7bHsf6xraGOuObQiJQ08vrnY/udWzVACM
rleHic7kUfbEPkyWhHy7ZBtxoCTx6rp4QAxrRxpFYGiYy1V32pGIdPZz0kAHExS9OAqnO4kLewIt
gqOQkR0auvmu3iwVokO+p+ppo7zputA0J+7ApdzN9SbRfAADpWDnU6YxTey62LY3EmLXKYtM783N
yEHVQJX2rZdc69rNY2/I17DPUsoBe/PJ2LagmVoT5w3tHTqRk9br8QjFIGbUsM8Q02KB1X7xCNqh
EFiofVPOVYc0QXx51OBcLWae6WR4OzxkUmbSVh0Kq7PiqsvFoR6TA5K0/LkwxydjczU4NuV7Y0gq
T6+Yw01koLRJyplRWelZ2tjaKZyHMkEgWOpYscpczKbkrO+QR8GgKrpAathjxVuPvMWnzsYfyioj
5WnzHlIntR1rKChI5CJ5pFnOxMXFSSkwEWu0u1yNzWHKN+MvDZe4oRb/bj0tAaxhIa8HKcc24N9A
Az+xwc1IT2JRFu+JscaiuLUNk+WHk4R4zfgnWlej3fFSjrTmIu4XomE1qENRfbtOurIPZ38taIzF
fFhX+pnOJVuQLKKnjAzUoPqK5YuMNBbbX/rmPzRpdMzwv5jkQGn+DU7IB6fMKkCDmCL+m+zbrwIa
VGv55MiicjiC2Lyp5Z+mdEi+KWZFkUFYWJ8OjAb9SkUOpn1ehdAPgeG5zPy/zWd/A6XAx7BJ8W5y
DgSdH+n8yarYCrc62+/Nh2VgOKRMglr/u2U2fxt3+Dc+MLcTAlwQnI+U2hslYHK7jD7fztaAOJ7u
WbLxmPN2L8hevqUGFBQx+YCR9eCftJW4VOzidnO7FgeCZieYDtJ8gK/WhAoV4A6bnq/ejKGiX8iK
5m7pbt64OrU3TvUEN+Ir4atjmnVuRDmTcSJUJLNDeSEwdLEhsRpku49eJZ/92b+gKcxf7SUUzNbu
kV+zuhP9m/Ar3OGz9i988N+gX94FIwR0NBbv4zcsa3Mr0ZSEVO1l52ck7+YWvRgmxHop+T9dg4v+
22gQyP7f38EfPpY5AT4YTL8FHPEbdPh/0LpRde7sNWu23ypCW6xuslEWOt5+EV22z2YX/XWbPpDb
6Pzly/99+2JzYuGahF7kpoAUH6BY5RabkkmfIR2t8bkZGDk3slIXc16ZLVvFeU1IAcdTkZLf+ycZ
i1fahSlMzUoF/tSIcPByfA2S9ZQRPYPn8jbv/NFzmNI91iacHN3F22ZAZskG/tug7ne0B50zwnHi
FEyER6jO/v3erDHNctmlDFC79TLOsgP4a5oz2zOzkB347i5bW0Z2VfqqlxBT3CSp/7JioAN9PAH5
R+CJ6v+S6UMQ/zAAL+zCMZO6hppk4W+eVyKN8puR2k2F4omGIq22qM6HNoRmWmX6hoxR+MfGVEGD
rdBsNI9Z1+8xisxa+2e64j5aw+BEy6zu+iIUitZUlucS9Irah9DFIhm5Czw1oooQgaw8O3A0FEyK
PhwSYNvjq+mqe5OLs53yC3Veii8lsELigOX3wzXNnYciNfTj3LzlQ7mAEHrwbIu+CxLdemx9+8lu
qqee0GXu7dndFaZH4DIFtqWZd/PmApGkPUWE/aLc9TQO7ZPKU4q9pSADQv4ESNlOJscHCZ8NcJT2
BI8rO2ywtQMxLD/gl8Rrn1VQomHAkAMcOdOIgSl8RCLOsiI0DII1Z/Hop424VJb3GaXCQEMzrcfF
Wi8iaR8y3+eOTKE632ANl3FaZmgr2VfJQJ9pv3lqIWi6IaDWEXMbjZBrwV/F82Jo+i5LsRYVC13e
DGSp99kJ+VIdZxqjiP/e2X84XcH+GOfeLM1gBX2ccHmunPSRbgqHdaq8OkkqtFBEzZelHQMoHaqS
Agv9qQ0ptvihYRMJWSpqSdrEwK7ezZ/7lP7QsCFytcCGsJeINKt4qpnYED3T9vZM9VD095Nffxpo
w1WBeY+FZjqZf+iitIM0SZ9vPodlJ+JpHDeO+Jx8S6V9XwgQBD7Aoqn6RN2Q/uV6hQby29bgmhQ6
ymqU4cgSP0zSSUKYx7wWKm63bmRCaVL3NMktP2sLBMIE6hNQI/wL+53ZA+EQDfWI8T7NGgzSiFS4
KF8IhW8dO4t6Ncgn+HMPEyp4gjTxqrEYpBg9KAGa64Phz/NhLggRzSV4t+zKaqdoXgIx4gKqZa/+
2jaRGHSkWdBh6SokG9CzcZ2U7XHj/A1sk1kanC0MEAmatDjuk0Y29w6p7kdTc7DjL4cmaiV6pLVU
9bFkIe7cYfu0WOZMkklb7mCFprvhG06ah2Sd3pQCpuqt6uIaorsvEvDNotBc0tRa+AsC6rtWJV3g
OSMxMNpSh6PTcjUOBeZw2fzkG9vj3Psy0EyJWFLz6CQbx4zHeiSxjGsDzEZzX5jYXwbG7gQPrF1c
qpYQpFY+wLo8IMI7YdW1QEq5ERg5pI+NKx9b2x/pTZp657M2Q4Ij591caGBspvlQtYTnYQ7nBYVX
YA5Hz12jfU9OFVg1S1hbDwWZYj22J6cerA4oQ78zb9zftbP3KbhWMGQWbbhVHJF6ynjOhm/zOL9n
ZkUKdG7dackgD8mT10iFpUrWAXNeMj2tryYzo/u5nEl7ktnF7mysMrKJW6bngb2pwmIgxT4AA2c+
bCt3aVM3UYUTB7w0Q8Gmc74XZZPs8Tm9LKrhT+W48ztGdRgtqtL+hlQ7GUr28W0oGW84yiWjGU3F
1uCCVPCLSFdmSFj4tUX2NUs8M97WOS7yK7PI7N7H9iFyNl/u7FbJZwwWTk0Nd0dH1SqbFpBpKrM7
v/3GF2EdKRntQ9Go47BRnotOEEQmU+uykFabL7dcws6ddpuzvDp+lCSmdRKdTv/mPFuAvLhb+nPY
WWt+MakHykLFLB38SAjhPuqWFiunJ19O68qbyf51EUYVa36PBw9m6pAbmfzmk3gtJzEcV1j5np6b
R1E5d1lSVrhkWK9tYlDRUKaHMoco7Hr53nUBtxFblLveTarYlwpQhBFuiKEwnMZcDZEvWQCJY92w
fuPa+ryWcQOUtN38WDH4xu+4/T5NRoUzqt8fqArLdPDvOqb1eAk4FAq49dR19nPR9avvqbfU3j6v
i3tcphUPgXp7pwga7wCIngf/2yryO2lkzSfbnJ7dQpCNWQEN1cMgTgsghJG9ztLXL0oY9NUmPDfi
GMXEraSmp/8+y38b4Po+1YqDnRRlLwOmDxd9pdtKFyNM6WwWS6DjjxM0DnP03kRj0VTeadgm+f+u
DLk+HDRFDGPQVH90DKPrLweAacX8RLlhr617jO+Iuyb9WWCF7zKh09VfzBCdPzyoYGCHtvRmzvYb
DWkwnSQZfELXN0+KQ5V2qIxWooLPLh7CAZOtT5rWnD2YAbvR1wN5Q+gydy2CwSdwdiu8vUUkLD+j
4rhnz5Jd2ewSi+yFLrGQq6Vf9PFNN7RDljh7Oco7agxJ8roM602D4bCWeiCea4zRbm5AmPGFrWq+
9Ti8x6tKrnldYZxe8yfHEQuKnrN8MIczLfw3ta3xWLo4RgKRBYMOCEBycISZQ0dYZ/ogiuQqFdFW
TV16O9FacDyw2UZnqwLyh/HlLgneUDXM7c5qspilLqJpbHF4fy7KRCfkfONoMDUiJpfvgALZX+qF
P7x6KLnQEDBAhQT6seUrlaU3Rk8xWdTjYfMJC1Z+Hhvu+D5bBdnJav7Ll33Lcfp3A0/lz91MAy9s
BEgfffiE17caTUISm9CMAq1Pz7BetIMHF2lX6Wi4Oh9UZ16z3Vo6J8tMQWOBr+buxTGA8F19mUOd
0ykaCs85mIAWSF1+8GUnx5E83NNYk1A2DWQkivIRiQtjAJEvgZl8ogwk4ffWdCqDe0BSy1pa9tTL
hfsg00ILkepdlha7sum/arfTPLOGb6OT8OlbQmBLfQsWtctLrzEAwE6zCUxnc/H9GnDxUpBmdIOT
n/ZhPjjdBoFkUxOhtW9EFFfnsiShPCciKUzn7GKKVrtLK+1hnphiEER8Tl2P+HXb59SqF2I6haBT
BVAKgCT/yRlihW3tvuedfQ+FaD50k6EHnXDq3aZPR+JTs6Cf+n+cpYdtXM5vrYK1AIFnX63ic735
6BHddT5tLlwGYpP2Rq71h4KMt/yFgtS8pAUO0s2gov8+wwgw+u37Nkmig2sM8wYL1o861ja3hawT
04krR2TMfzcClglzXonOPYzF7NzDo19mnw7O3R5Am+e9saGF8br0sw6zMMTr7J9h85HzOKsP477a
zuSZiiDT0XCg91s7BEZlf7G37rvRsUkXXXSXUhKt2lLRHZa1+yyFdVcBn11LobenBIfcpCNBt+8R
WaFlw9N59u89IMp6SOeICDiMapee/6CLugy0RkJWh4YfLkbzzmssab0wzvfcPA8rYPMQ1Bnfb10B
NFom+QtUcsLKnEBI65FQIZMZBrCjU5OPp/XPs5mKM10t0TkA2QwjpmPu1Madp+Sl7ab2coumv5q3
X9oEmnnTCfhIUO7cdqoiVgDzKec4iIV/eK4hptMozbsqfVjLtNxrcJDdoh5e3G74Bul1DSyR9ZEz
joKChJ5ft97TxDSeqfshocy+digOzSgeRqO9dOJm1p6RPk1gtn23zn6sq5UxEy/vQamO1rs0yIXm
4jr/QgzmwppRWRhu/AuzWDYz2WUt8RTKgxFOykkbS5gXZVo4kTXUF08ZMixcdv7YdhfkQwRoo2EN
ZQdPqbsFbS+tHnvZoyC24VaGWuHGqC0ch+UqTFy4y+7M1bVGv/CDlvBeTcDS6sYlwW6fpGpps2P6
7qIr96rRQlLr6pjEp9AagdWRia+1toNtgB0xwqbdXOkvup2+rZtkI9fNA2K8f1rzJ3WJuhhl74Rb
DSMeY5C0Jx/DtxjV5qmLzZ9o4gLHYEDyPgv10nixG2goEq/Ggz8W+63gB8qmBMiHtLq3G2efbU55
QCV0cQZOdo3LhMBSVg+sQOLdrTu1Dc6BtPrrNFnrXV+xPEbYPwxFduNE0Yjc9ZZK4RvxMptaTP7x
EpuJhcrF5qyZsYcC5XxLUqM9Ase/DEVrHJOa76cX+6p08PUHwT+v06fJHauoLDv86d2cUj7xXlcc
lM752iSRyBmNDiTSI8ZX2XOzLiYpws13PSuvxqiSl/KFRn9cQidZbFLOGal6HMKiH4vAw9Pp3GvM
yrysecxxPgmrpqmvMEFhyGp5ZRHwvakwz+wlctPMinQyTecWyKat6vrOXoZL7qPuyuHbnqA9Lth0
mSc7M3/wO8mdZhAwjONQtzRkM6rK36OOvGVmWzBLZmCyumunO0kecmXOn3LFpHduvB/TJNwnRKV7
bdLPqlfLIWteDKF155op8a+N5El0xJhUGwFYiYxbc9P2bWFyNk9dGiIyfpnszTnIVkMiQ20amXmr
EDQxi61AHSPHnpygtKDM1DNz+io7l3zQvWX1hww2Dj8G3H4VGkG1N/FNW+uPrbNpkWuX1V1ejyfk
Mvqr5rhfXfrEsIW6GZkqdQJzQDvo15nxKXP23W0U1NB1YCdrG6e2tqBj53y8if3lTvbS3PUyvXb6
7OywSniq1nQ5ehomgbyxtzxX+m6tsy6GaxB5IiuirdIuJVDzvi93bo21ZLZx/zW2ccxH4N8kT419
upUHMbngAAbqRa0Kc716Km2kskXSnJtZEqjgJw2q4E3u1hydpUlkc2FYUVrrbUx6NPsjV3loqxpd
W+HuRYpIqjQm1FCWc1oZksGrzfWdWdJiDZZ11974OVhRcWNDRG8dse8WLd+JeXtz57kPAcqB/Wag
4Cl1wI6I3HVrG7hj5cwWFGgDk7+OGIZCMb4hUzsWyPSxHSefexauHS35agFFNZGB2pVpOzWbvxGj
7vhl1Of2C3YaHvHp4zOCMUaE2Eo3nqWRgsScZUqPQ583+9v+wlgOer4sXLIUFCsot7WjqQzrAX/S
PfpPNPGluq5YYI1OP58TDj6eJ+yGybr2fZs9rm15b5dvRiHEcVP1vlXknarRN0FtZkjv2IRCXJpi
PTZWiMiQkZhldOt70qH4Q4lE+KHy6uC5aYr2FepBv/M9kLeauV2WPLfWoH2znWC0OnpQyBXR2JGW
Ydr5q27AAk3w4k0XK67d0d0hToiqXJ93GbxVftvk+7fTZ+VrK+OTfoxwlH3fqKp2PVyvXdEXl3lh
3eSqwlVMW79xM+mvVbKGVdnpMWrqNVxWy4VNoKjeMw8fsI3qvBoGPiPvL6YBgpvxPcXeZnxyqvHL
WEKgGq6r2PrIajRay17ubQlRuBzm+jJu2WXu7EeqWW8/w8aBndsAcFDW1X36vRZ6Ewu1pJFHFkaY
TV9by+wPA4pj0hgAtDb55tUz/nU8UWn0x4yMqfAXjrzWXESdV3rBSqx93KGjNSz5Lnob9XnNknZc
hQFtGpelHwscA4l9wu8o0Up6JLg+BQKoO8tt/PMCggEFzt15Ky9wxW54V3Tg02PCtG+rjCdtwXA5
KZuKICXdjpK2qXa46/TVi8NFHq8ZBVKF9SRpgDv8F+xDp3lbWFT6s1VWz9aGh3FugHuO+PIFOXA6
9zsHbksqTLD9rH4sgCv3veu8rU75fYXS8w/XyqvftPUnjE+BgEkQXwr/c5G3xt7ZqG/8ekCrthr1
48A6RiGjs8A7rg2kBiClw3BsVvLY6vWf9iaibJvxjSlp8ghFYbrHpQA/Oy9OoW8+rplzGrTOiua2
ItkQhjO4PBQxUgbRsNTz3iPwKKpLJOVM9ubQz+rpahXkJ7ralHOoafMl64dLCSod4fcUVXie7J3Z
ZHwNshfAnZEPMOz8c6HgsGn2eMyYJkWy67FGpcWb7OM4qBWAwnleLJT/GcjmdRkeffndqLbkZLju
/ZSlD0XdOd8eFQ3V1ya/Dp0UO9/Z7LO+Fu+z7b/1zFtbY5lhqHWhoabDgCXGBWrYEUZdTpsJO5H9
UBKukBCC7m4gWIS+71GkXB19sS8y7T57tOjIqyLWrATHagCgZ973uJTmeeyny7hCroKd0cYo1J+K
BKJw61yJ9LkIkPMobeziK04j02DtvAUHvRqpf1D2fYEvg4FMfW0j0F5cjbIT55g42D1DWvtmxznM
5dV0lzPZEAp5KJBYo8rIfxgVJNQcmtB5zUt4JVjFaVlGs4yTVmRi4Neg5nsqGLu1nqPghVBwNn13
4AwVAUzgaFpepslMn6cB+PJ2nkNXa+IOy/269Pd+N7HdKae8yX2i03tx2XbD4I4hHHxqBGWGrqnt
fWvDNa5X867RAf2GwqUFdvPIx9PSIycmYIa81vmdZhZfzJpilOWMm7ZLl45G8aIbJIw25IX13Hxy
W7hLHI8pOeeFsVSC2Fkk7KNXXiqWV1CM0g6UY7yWsDbPjk2YHWFU6G8b19lVRfMGVwoSQ+rTc+Fo
GRXKxIIzSQ4qH7v7UczDoRzb71ZdvXDdP29Ns0RDySU0lBxfkJ8+rWN3SGm88GBpOEZL85n/XcN5
tMBrJiOocgsZsCD3ouiXJZxM8zSun28ld9FQ5bVL8pLge7lzFdQkmVk/2s5/tZZuvxjY+GUgRNd6
gstSMrwnDK84p2zXKuz6qtkbdX2WYrwD/PzeuKw1afZVWDFajSxC6MNyq/PQQwoe/To0MyD+xmq/
1Ev2Q222GxbZvMal4Ye+Sbi3LWzKMvPFr8ZzNbFUq2U9iYUalZrjzFT3iG/nfGRoXd3SGOvx6HY+
bhMTk8R0+2wXsLfhrzlBMaVvRvu8jCnefBVkBNPEn9VMijnemI7FWmFAoGxQ82HWRrUFW36QhgS6
hg5WZfegmR1bawW6HzK2tt26py1zXsrJ7gn3crpLuhBgmbtfnGbM7h2I7qd5MmmDWkpbe+x/po5z
XZPJ3klG8YHqSoey/MeNXLdfx4VPmVKdjkTOx62YteDX95wvEl9QOL3lraRLa/72NJ3G5OZNNeQX
e5iJn7LHq5lg5DH3y/9wdl49kiLdFv1FSIEL4DUNaSvLdpl+Qe0G700Av/4u+nvpzmpVSXdGM/Mw
UpNJQkScc/Ze+/7jWvkf48XFfwjUEd6UJTAqUUr/MZaVQ0IFF9nSr7X40cvMV9nYhW8lRGAFCpGh
F77WDoI+LNp55BYo7KpPRijvZ/PM/qUhaVQIKGXXzZnSoQllqwi59bAzmhFh9FwVG7B3LP/BjlR4
xxLgU4tvH39zZvPvugS2IIFnuaSL1/Xa1NHmRlhKpq4+Vf2SSxVBs5+R7SnbVFvAvcO+M+oS7Rqp
IvpiOVWTXb8GPNW12IrOA+yfZbRWotxEu2Y850ZmkpIbhfukB3HRRF/had2AgIzvm2xiAGo3G4Qj
kd8nl7op3QcREEQTAOrT9MS8BxD8S3dC36rh0K4kQVQ0AVeNq4z/prrYhFmePMt8fBZFj6raMNVD
XMXlwbGrcEcpcRBd1j/YrfYjM72Wvnz7WgVB+mAa/VsRnpOhGV6Y5ZiUZfO8RQ9v+pbIUr82innj
6WG2B6XlfUF5lm6ewqiWOH8zdsaxW3tVIVZzl1q0Guybxo2GU6ps5jRutQeD5G1UolokyeG4DlIG
seGIdje0AwAxAawOBHDnqK2di+EubiCY+U7J6KYRY7UZlJpOpbXKGJOesyKZ8ak/tY5Vn3LUabiu
g53yUm69TP4zW167WJsuBgKGjdFy+Ogq+Zy15QsWswvjz+k+nafD7CX3wprbu76IDp4ZsWK5/aMR
GZPfKcooQ+tID47zAzDtkOF9mviZE4R+O2I4GKp83rXNYG1sjhScSYAWSDozsjos3ettMTu+Rl/t
Oc/HiwoYhOVDsSH2ZdxOZb7mDYr8oNJeeyoTUr9EsJst+eQlFgfLpn2DoWwesKm/gWaEdzJM1laV
SEGMQoFuEBVzqnhvWlmwsy0a7XYd2OukRyFC3WqNIgaGKKd7aeTaAXnbNvsSs0A82ZNDbOX3sgnj
lxHd422kjT/60KQNubQ+ZijoCC3LdWQbLyQ5ZWcd4K6PLrE+yUUDbtPP3jTsR3vWsuI0M2M7wPKI
/reUx4ZNpRaq+2mWt4XNOyADVnHFvGe22paiBLOLp2n2DksCaF6eJ7Mrhq3WDsXFHu91ddMUA4ls
rsyZtiyjtTAv1tJFnViVZnguJuMMcle/rV39tYZk/Kw3Y3VEWGusnaJIP2GVvsfcQUUlLoOejTSh
Pl/ruULLaPELerOfuCJglJpAWCq/2SZhnRMcN+EwaVPgnmf9NikpDz9eeN55yRYmK6E7Blsb4vVr
IYwrOHHFmT37pXD7k8q7n6lw7HWnyoL8y+np46u9t5MtpGBIgiYiGBaza7dQJdqklZlh+pk2sk6Z
g+tXnLwY+14arURXrVDlNuaDxOx80qfghUmTtqZPPpIPXFXbuRHRNlWoQ0U+JKtKR9dctnSdNMG4
NiRpLp8sMil79u9uim9NO1XHzNV38xgNW2lZyZb2C7IZtKU+EopT6k6cp7z53uLkIitq2cyrwCuN
PWag/pDNDacCrbbpX8hvcJ4r9Ms8YNyfmKdMvX18f3Tv/TgC95KHMkzXmXuBPfx7B8wQeoWgMrC6
jIE4uYygijJG5wus+zJs9BiKLbApbx2b2rfC6lBRixx7Tw8HHOyJZJMiVXByx3WOWy4pjfa2zn8F
YUy4V44dp+9jcENN7vfIO/IqeOhShKPWZPzEB/8fWSLTStL0w4U262cq3SfwzuOTZUeEUuK12UBc
vTFG23prIXmui2rgj0+M41QhVSmQsa9w+nxty6R/YZ4Yw32JPLs8BKIYiat0Tk09P4eAE1ASoFzF
FzqtzFwLzpNAqqwstl2bUHFC4qv6xVAQicGrZfCdjXE/Wq46Nta3GcgYFKVUf7XsADoKcL6bcGgl
p/RC37VDeadGL71A9KHVUpN72SUR4oGyRJTO4tIPen+wu/xhqsJmU6VWuMsQE2C/rpvdYI3Jym7S
+egEi0qjgxao3PpuLjt9rQ/tVzsbqvu8yB8tOfYXZKXkuQLgIE8VUp0T0Tg2TnbNZqkyBzx4PJt3
Y84ZmVLvbBgIYXU8y+xWa9wmr6iU1MFDBb81R3e3JCbHmh36RiSboxXbp5ju/w7AHL9lT8Z07tp3
SaUfNRO5wYB/PHGC4mji7II/bjMNcMc7hwAKPIeInaY+CCjKA2PTAUOCNZRgzjMtbcO5EvIWP1zi
pu1BRo67TYlldJI9/X6NWXP5LUg8d5UVQh27jMeA+SfQwIyxL334U6R1wXFS6PaTuX7kUZ6eKa/o
L+TmjwLWFXmmMY1qUxztOb3DoXEbdpW7Z6fKV8rW+61naL47ZNNalqWzhhW5maRdPs0MFDm9l12X
nB23fwU4gMWssLtNOQ0MvMzO3o915xILgz2rty+FjJFB26cUZ4pfxwKQ3QgIgRgvPHCFfVNq6WOY
lSZ64EEnAyN8VHR+7bn0GDxG96pccihz82e8kP2dUq8xSkzEGsFko4GpMZfJC4AfH7/g73WHurPM
GYlHNDnN/X79/zjgOiDWJhHHwfL+8cURdVg6o/qWnsEq5l6sFjEob3T+yXV/40L+Ug17OiQ03j57
UR2616ooLfXMoIy7wGdQHPtWP38Lqs7FoMz0KNcb3Owleb1t0gwXQCmPlVdXt6T08Fh7N4Ec630L
ZX/n9dqjFszh3onSjWJv3zkQ2GmdICVPez3ZT2bwqGFNuTBNCM/DBECj+oFMDFFH32ADlRStLqNn
LIygWzApoMhC7KbUtoM7tEsM8zPEx/sFdYGKEDi2ACEQEVwpFsc+6HFPep6f5d2BKuY1Fua07dzu
bGvJr7kr+k921PfjPt1dTvFopCHXvsur7Ly6j8Pecv0oEjgZuhhNldu8fvwc2e+qBbYO6iSYOCbi
2etqIWz0GCvXEo00BI+Lhtps3Z5Zer/5+Dr/+DJwpyXMKsIMgbdf6cmggtWpjuDRD0Zb0MxjpjtU
/Sdf5jco/++H00CwYy8sfXY8eX0ICZweLR9+TT/TO44GpVjR3nYuUwrfSzk4KLwUX4UjQnoAC5PK
Sx+wASc3Re1ZxF8APcemTcLQkK9zU4fCHuPFSMP8B+4bMtfzqXn2Ro/OUAyuLIY+uhddtBfI2Y45
GdqhrVN9TOVtk5Jh/fENREnw7qcCy68LxB1QNxZ8+t87OnauOqiEYflJ0tMnraNHWY3RpomD/tKk
b17e2gcep7epHY6a5ka3SZV/C7JpPznDfT4YmFiIjaND3dzwymb7MIJ+Qd8W1ZDGd9JdfY1HE/Jj
6SyNDvENyZC5jp2NqAprP6ZDthISPmGdufO2G6FX6JUwHxovWMa+2SMyU9oVJc58mwpgK530IUls
1EuAn9etUsCkCkY37lwSfJzBAsTvnx2wMaGio8A6EF6KwrEYfg19ZR/jZCo2VgThbAi98m2oOHRg
PMP1Z8BDSM2bFF/1DtwiKo8mee5KZsMIzX/27E+5oDEy6nLe1VV5aKyw3Ba52dAZrjFCOuspsqZj
HLMMZZrF0bzao4J8UIlZXowmvYRSC/dVWPdb25lZ0i1cS05abetZ5mSMOdW6GvTgGLftD6Kvwa0U
T6rWT5qHf8gOsShSinLj6NY95jEjhahpUOdq2oPRD2cH0SCBU93Oajzbt7z6u+si4sZ3XS7csAlb
UDTcOXX8lQ3/dZ5ThwF3Tip305pbs9CTNS0/7FBjlmwzehiEnMN2Mxf/FVZGxKRl8HUYxU/cndoy
KghXJqKSQ2y9JE3T3KCPeO3tDn+oV2p7Gsa0Ct3wpk8b7L0ii/ZxjGadVbtcEfOIGavtdw7Wm4tw
ore6mQWabBshbNCGoApmWvIqJy8rcnEAAGEwOHQx0Gox6gRP+aK5TArGeWEuUS8iZ7lVdXHBf3ui
4x1AOZm3GBuGUxgkfucWNroeN/fLRA+/Nc4pct2VTp7svazy7zJnydeqcbixDdWf094E8DLQRTZk
q61pywXAerR8PYelvk/zofxCCtBd0JOwbXayWRHuIjZxaaHStQbAx7SpHafkWFVgLhsar31Sc/rN
5Pk3vSl/mGG18FV3ikiOo1Vq4wYVyJc+5kiL5mtLFOmw56Nb2x6S5c4JqAeCmX0QnVW5DsLqrqau
OOpYiwcnvHUqDl/6aGUb5QTzcaDtysP+2JT1sHZd15dlV15yiVe8fQH5Er0MYPOOgyoPuLlhLxRO
sZ+dNmfglNxiZMpfwsbd4rplZlSQs63lWnRv0sAude9FF1WyD6wKtKk1l8yPvew00P4rbOPZA15I
eVZDNHse0LuiwTFBF2CFbRCsZ63e+rO0d3qqpnXXGIyr5uKm18w3LKk6XV3b3OPtT7Ycs4kpB5bp
O2H4lbggcexF5I/CxIUAIgfpiFuuB7r5qyoxAd5oWenjFQo3fU1jJ2k5dkJflWveAnOXqxi1kOQt
cCiw40IYWzmi++oq/qRkTvKnKp0vg9tMe20OFNMmPO9tkJ0rINAc/A2bwHLXXSfIn5CXDAsvRUca
Klm/rF7VyFgXTA4I+m3CmbyliliXHsA9CJ9jHk93bWFwC5glbmvGvLVuZmevVB6ZPuaCbmA+ZcAA
hD4qfkmmeBho5gnXPqtRM8fWHo/zU6D6+zKDGh7BkV15buB7ZlVx3NUYQGKw2BNhYzJRFV/yyo32
nHc3UwcYvJy6V7MN9ANHAc6RCImXYmsTGjgE7cwb7vr6JjHu53go36BVrXDy4G9NrchnzZn22NKo
tOzYuZ0ULQVzoFvD42eRbe0ATgUMkmQldVCOIMaLdlUUJYemYEGmAC30fDrCwbvVKG1uyq42L8Kq
z7V18KgIz8GEDhsPNEL/CThDaRZvSEqlaL+ag0i3YNh4uGSXPzrRf2NWTysaXHi+Kdt5u1KcHGP5
DenK3mgcsa5cBmJRwVONPOrLx1vjP1SPBp0AJJYux2HSi5ej2x+H4RFonj65kaTWReAyTVO7DmX1
1UvgteBBesqwzx11t1QIbGElFy3VmWZo0wOnoi2TI2jNGVLlYtLTHVioLraOQivfOmiyKzk8FYKW
Dg3JeGMnIPQ4jU97MiEQKY4bbr93MseRO6Wz8o8oFM8Dzj/dMPPTXOsDLhHV0eIGkZ31LjMAPZx2
mqLi9FLs2E4RhhsLFVm7AD9KA5+USTxkWlgHsx4P6ITRhtekTcwaz72CWmDFoFTx0DIXdeMvjbK/
dsCJt2bftfvGpLHWzJ7YwiXs/ViO30atbeiz7UNO6U+1QuVZB86Cde/o0qgg8D/+LX6HFV4dweC3
GfR2CPTDlbR4bv74LVRXYUunnUfnfUoOPfrpm9Ye4o3TZfra0bvuFE3BI+I0B49UPR11lnXKI/vk
NoV9mnvvWVjVUQGLmLIwW/M8Q1sMZMG6NDqnODJ8Y9DaQ4sCcw/h5DAucnOPJX4zIHZbT8ywL1XL
3f74e71v5zNNIEBFEoQIXewaX9QBExRzVUs/6qyC8mb+DtgB0I7brJuoSldi8Mj7EhDdVDiJT6TE
70sPojWXrh7JMQtC6Uq+bEpl0UkGJTxlVEuZ2vWpOKi4tjb6WJ2X/f2T0/o/LwjK3qMiYJRw7c4K
amALU8YF+8wpfK2IqwuFPdM++nuSA/7xs1iif17QYQtGMk1X71osnRaoITvFwR0M4ME1Ea3kA3o7
5H239VBbuGhgNnz8i76/5JK2SdwvP6oDuPXqpmZiFsyrKqT5Rr6x1FAjJ5leIGQPG1rMhdG/fHy9
f/RnKRx5LwhKXarn3xkCf7wZehEJmlL56CtgySu3cxGITW9BOZs+VTDitSmGPT5Azl1gyYZpfSKC
f/8IE33C3wYPMKqH645g7TUp9oFuBFpc9QdrEAFQcMLzArkZ2/jBiDiWxSXAB/aVT+Zxy738e1Hg
0s4SEMvdBhO8KJn/+Oq1qBsaZ/3oiySPVzJa632pHfj6L56hxIEE0u1UmZ9Ug+9LTr7j0v/8fd3/
dUj/uGgY6o3NAXH0OUMt9iGMQZWs9U9elfcgROxqnmPzF+8nb+lSYf9xGctowp4la/QdKvYN6LOa
VY/JW4ceHJa77h1CPHXQPLplzC9vlilsmJeoQXPjdpgUw0j5WWTRP766vXi7MQAwEXhn7cZF0bZW
G43+aNODH8cEnQVC9I8faGNZyq9+VTr+REQJR7dgHS1v2B/fXKOmROGVjb6s1Nlqgh/IyhmyGi3Z
NbXePhr1JZ+LRz0MbGQ6ye0su3CnZ6bppxaS8KBSIa4AteLotx6GILrR53XVFeNT0Nj6uqcC4+EM
PhmQ/uO1XwYHgnJWx/v+2xP6x4e2xqBWXaMpv+EpH6mTVzHZ3/gIoNMgj6MWzj8j+v3jxZPoJnGf
LENpx7p6+qMhJckmGZWvQYmBzPHVymPCMnv5GGe+KF7dhGxZVEWfdawM5/rL0i0gWWfp0mFSNhhG
//0L4fShSaUITxjRlSJ8Rs2mIbjM3dJvlkiImYK4N7BNDQMD0SiPvtV9Ox9q6b0ixkEKOIxE/9qR
uknQQvmTiZeL6rg4VXP23M7j4sUT6suUsQNRQWIxI3wAJr0VH9rEa7ZjG54IYgnuQOOCj0Xoouni
lYdjHeot72RMumwHHAIXbnoiYM8h/FAft1Y9jpuIsItN5RrJCm5M+ZYBlcR6edAKfbqt0PQ/TF/g
tzibNiRti2yTZjUHKesIczufozQsP2u26dxHth8EjrHShEu/uBcQb8AUr8p2tPEYW0TYBK7xFOTf
AawkWGZC1weBMqxhI5QnDfoWmTjGz6IXL/Vk7jMnUXdaWDl79A9ILaT50BFZfhaN4Zwt09vGZNP4
emMShGgU265MwktFBCjH+2hfpHj1URaqY2XBmQ+K+RJivzyM9RzsTOtnpeOuZKiqb9JelWuR6PN+
VJwp9P4ORXH5UOAE2eLz1w4lUhyNohIbfrDyZPrFGmjIFPQoV4k93ANgrw5C5Hsvbaath3zFrtw7
D1U4k6l0iyk+++0dqNPpoWfecRG2uh8N4uFCb966TSUumRqHlRcQib24OZDJ4LyUNUVIlM9rhHtv
houDz6sEbthWPneiX7fIALeNe8ohLunhvCXNddzUeWscnYg0CWzH1fAQ6sEhRLi1TVqWJcdGQWJg
mNTRkR4qlHh+ymEvbfNqnY744oTBnNqaJcJT/Ibol/pxXyjhx3U87wPdJed9cg4okOFRNOYubnIw
3rZW7p1Ark3yci4inbZ6pJkoD/vywIKFzligsK5gebTkFNtM7taDEZW8HZP2JR+iA8eB9OgqBxAL
YC4tvHGAp4FMlpi6o3Ob4j+MJi84mJn6L7ED4+QmfXzHINhDDIXELs0xL8xftIQOW9oiQzRmMlfC
JnqOmITca8bNkMpsW3Hg22pxrb0YjzW+wVOQoIVLMUe22nwHXmvYKKnX+E0Qj+HVfk2yWts5imhq
S00H0D++UjI4yEeUdJwdxnjYEfiyhqhpnUklqHcFgk3DqgA96eOPEU/YcQr1+MbMik0gF1iwA20r
GQp9VeeyZqivmq0RWzzdQYWWLVx1IgreaGAdDOUNt70XwLnKSNpxHRQfJMy068bObD9FvopVOKK4
yltiYuvwgXcYxSfnifWYpTfLyKyIzehE2s+d18vyLk7XfYkCpMf+uu8asQFKEKBFHcmwi70eU1LC
RjEzPkPDON/njQyoseDHkKjUgBGUHp/JOoPvjW9o1VqJHR3iJTM8oPe7cNStXfPZkeLd9IMBt1jg
Eg7cBXZ986q6abJ5GD3l1H7S93taQxitUA+HSZE89km07u3G1yjvfwQMg50ZxWqkYAHQzN0JbRvH
rfY4Cbu9pLoEmZip0gdjTKxH+l2qlvztyiZHZoTS5IR4NuZ5mI8BAB3fpAhiG+meMSatDPI7adP1
DaOOTm6b+BU63MVK8FbTsf1Wh93Xjzf669Pb8qU9Jj6k85oS4s/Vl47NFA6i3dd+8TT1bBZRPvLm
4B4nP5oUqVhp1RoOYfPZycpcNsY/DxhcGLeTzX+ILUPTdLVxpjnDiMysaoJ6hlfV4AukrZ2z3Eyv
uktHLgtQQI6y2A1kLNWtUe+yJZuyVAOK7Nl98ILgMWTnQrQIkF+0BWfBPH6IwzQAq9DhcA2RuqcF
zgnMXq7fVa1vyq8e4vIj/AUQbWI6W73ZAVaLKPSUsrZFYUBCs0NvVUSZczJ15JtSMfRLNQd4kwTl
HXdOdK7MLxhQaNMDxYbb+is1jbOH9eIZfOrRGeQ3IhaGSym98Wwra9c1rB89mQRZT/ZqCATY1zTH
Wbej91Dl0rxxhvyhD8S4R/yyaxE2sYXS0OCdSY9xNe9EUwNtQ9t/aAPAnOwkKUuc2mpjREJM4H1P
BEZQKPzJBnkugzMLBZQHVaIwwQfERn5nNMHLIMuHySZKvaoNrJiA6xt+gAdrKA3k/gazYpNDBM/l
OcCUjObxWBBXFztde+htrffLKirRAh5LAnGcyll5cwMNgD5SEpFoQQDHiIp5N+GTWNtWhWR3rNQu
AsK61af+Bb2iXAdeh1LFUrdmDorUQwEGpK+3kTu6/01IY7Ghw5LTygnvaXU/pny9BpfiDd4F4IUi
MtjqbpaElkNqts1m0KwvZJUKguA4cyrg1EHxWXPg/XHbRPxCBeAuwXpQf/4+ZtX8H2XaVK/94r6T
wHNWdBA+I7786ypsCBzjKMht27l6DVkXNHuwmVFbevja5LgtQhl+FhXw/qxqUjkAhCYxgEP9tcew
nUKSzpKSryJMoss9mD4icteFrt+GaRevlRcuRq1Lpqnnj1eZ67MqvlkqKJMRIY5WHajB3zfRHY1C
BChPfKusz0S6jKtAWRZ0tNDb4QXbVvOniI/lj/xzffl9Sej+5DVAuDCuRUQkuEVT3znSV7TIwZOw
tS50W2Wlq6BpPhnnvgu8ZBljOonGmGmu4Em5OozXROomPW1QP0vKiSl3A7LJstxNKDTGMynjnCrR
1zLVVnZt8GJ3axVG8zEJEwAYYv/x3bavi7ffn2b5qbHE05T43cf7ow6KarvxLHuofSSP9WqIscDO
xi8v0H86SXzUCmCVsgajbVZ6xEYqQ4jU7m04eD0OqPbbsLz+zJYa7TUNmh8pPb2uUhiMI/sBROM2
zJpoF07BXZFXL6A0sHLoGkpcjglZUv9yo/m1iwzsVk55Sju8uY7JjudYxB406auIy29pVJhr8SLr
yKKrR7qjaONXG8gBc03coTVDn7wnirs75Eb3U7jWz6hNntw5atcknB1TnaX943t2/bhc37Ll3fnj
luVD0KHMZB8cF7AcCvwWlkAa3uE+evv4Su96Rb8v5UpH2DyWPDZXTQXSFKjhi6L2o9D5AXV03QUO
t4f9fTNIF9ZFbPCvVNv2A9hWRSP54w9wvQws14evthD1aW/Qlvv7q7bAhr05Dmsfrwm1KWXdcvr9
lmvmPc46nhfE310QPkkyDj6+8vLN/nwnuTKuKdZQBuDQZ34/t3/cZFKxaw44TelD3KdF0IoDAzac
igxyP76Q/o/vaCF5ECZJEVCg3KvTBVO0hpyTuvTzvL6tm+mLUSZvpQ0sTsSSmaDZreuq7nesWdoK
tXO3FNHBXAJG8y7UsZt6Iusjgx97Klr7zkGKvuzJ0yfNX+Mfd4SGKN1YehYuNr6r3aWC8sZzRx9W
Ou2dQWSbhV9u4yXN3i2Ww7IlmjMc/5WOrw+sFumbGYptO6dkIun5bdTc6UDOy1ZQn/NVvqMRnnFw
pQrwHWIW07hvQhzZbRKOB9RDlqV/tvJd32kWV8E/0N2hcDDPvHqamyKrws4DxoI0SN92MvsZFssB
oZTHMYzzDeFIqLii3LqbSRi7c5MIJtKSQxvtDPtbnkJWC/Na7g0nMm5xVegoivB0jMOnz8T1JrR8
0iUfF2sfbEH9OsaHUNlaQGsYEJCgO2vtciUm2/J1pjPreDu6qbob04bpcP+CuOtA2SV3YN1x6dK9
QN/JQSYvpL4ihW+UwfHjJ/b6APC/D0evmrYVMprrl7JiWNsF1HgkJqCNoAoDcT4OLx9f5J114vcP
xXl/iUKGMXD9Y2GvT1LEQJzllpOuO/Y/pyAibSEP7to0+tXZ2q5CEBty2lPWokmsx4dPPsKyuvy5
BiwfQbdZ8Rl1ILi5ngboMXhQ1sTeZ+c27r2elozngtqtAuaOVptxMnXu4g65buFSyY4B9J9PPsL1
9rh8BPplKN1gzS1ior8XwCSXYdWoufedyby3ppbc4HIZeqrw1LRYhmaMGavWnONNNiXOCmm9vbPz
F8ecPhNWv2uz/v4onm4iaJKc/66beEIRY2swm/aLGDU92hHiH1Ms00BN8t3Yad8Nj1itlsxZoePZ
imKzOSMUweYR3ieWjLd6Vf4CzLgrIvJGywyL1tIm6klr3DV1ve1mbaDscT7NXf/XPTRpv3MyxoJD
+Xh1DwNm67Wd8CSR83mIAMoQLTts6wjbWTGXN7UOH0t5FJN9dErWqrfNGy3kWfv4t/zHa8MvuRyZ
Gfd4xvX6iaNFQ9dkdT4Quz3aJqbimv//uQShFbr8fbxbTg5/bFq9g6apEPRZk2z4nlrBqmut248v
sazyV+8EjyKSbmGTJW9fH8yV5tS23rqNb1v5jRsnLR5A41wE+aEZ2+0gh7MdjZ/sxcvHvromxE9m
ckJarAbXe3HqOCFbD6eAPgWDXJY/E/J8zBjilYMr+OPv949fib2BSg8o7cKGXB6mP25h1Wgp/hoi
E5Kx+E+rIbM5+WdIv/ffh4LG5CFYTjSSI+Hf17CVFsU5Z1BfklEN/y7xc/DKK07i4Ub0k3fz8Vd6
/5NxOXYT3TWkjfLx6qmI9KxFlqSRypq632g3n+IGi59mYkYmrBSELqnJOiFeH1+VodO7n023cYEw
lCFZRtrX2uBaJF5O36zyiXUG4Rsk01kVVr0ZiSHVZYbNaVbnPAQSphww+YPnbk3sU/DO8B4xoor2
yeSI3ZzS94RkcCyhBayG3oG7UasHBpac/OMsPTWhcYF/gYgHuMG2Rem+D0vgZpahPek0qopZOOhP
Cm8jgk7cNl42H4aw+ZkMTXPbO8G6YaxO694rLwnBd3htbmLsijtb9eE6R/52X4Y6UR7aFy0N5P08
lvjrteBhRO68gYKoNqWk7RuGBNf0ZQQGqXpMh2nye70DiQtOdOwT96CJZmVoobGxQi24D5yoP3YT
1ApbPGWhsS35BTeaMhFwNUF07rGBebklbtwy1m+8ntHMHI3y+2xrP038oVTAHAwDN9s1EaVwGzgQ
zmvN9IeO68R69IrzCRqVcm/TXJAF6TV4WluXHFARhbAHgHaEUEDDUI1rjc+3apTAkdghHjQyrd5k
c7QAoW1UOYtDc+latAt4wMBZlw/qmHiavqMdU5CxuvGW6bG7oKWRkl3AfwMA+zZY1kZyZk3zAlNa
w28jI3aHvCWuxsRjndHw9SvcysTHgdRs5lXUImpaotI2HdJGgAk9sBgkahvIXPE6Jm5uzdENRE9b
d8dCJWuqZm5AUkPVMKLn0aK5P5senPl0iPaN4aeFU3LzCDA33O6eWsZv4Pz4QYlsRgMYsEISAkVC
ct8mNcyP5oKxWeJtaHqpfSe8AwCwdD/h81K6W1z0qtZue82CDCKNV2B03DYXkIJZDJC1gYJM/S6K
0mytP+sxs6Oxx5iuLRR2uNVbx8jLS+YGlzQkWam1M/OMoC8XxQ7yDhOLxNg4FjhE0bklUXX84TgU
7lB8d/vQs4iBgb91A+mn2ZvusK9b+2meO+3BhMkDOC19ASmgr4niMTa6XdyXkW36FfVoAZ7oTmR+
DZdjTZtB3Dnsu1IB/fdg6m0LFTAio6jEcJDUa95mhXfXqA/o+vo7XP9fUw+LoxXlB1rJOry/JScw
7JDVGEy7eiZiajZOTmz9+ngJua44qIbwFNBl+r1769fe1SLCcFUMduW7sgq2c2/rK1EP392eJ/Pj
K/1jqSKogFpzQVpx9r5akXmfmjJ1uVKY1f/1rqmhgmDEIItKrd4EKtVe+4z6+36jWVp1yx5gWfb7
PlPqBEOd0OL0zS7LNlmoHupueU9aWHneAnUnAbsBorDGBQJ/BgwWyA8m0RPEeroeh8L4bJD+flsy
QIRTiXoGtvB3jT1aYl5NKy/3dRfOgjcF36v20pND0kzl3cf3+x+XoufDsZnShlbU9Y6ugrwwo4BG
Nev6qzOROzSYe4vIAt7x148vZfxuaP19fKBYZRu1sTEIOopX57/KkVXLHhD77UJ3isvqSxJOmPPt
PFwCfDDb6c2qCJ1qL6TaRHYnfFUo+jpA85tAfrfMApkEMSrkfmZ4VKuv5Sj1PW4I9M9qQmc+1M3J
s9Kvtsq6I2kwapMtMrNULIro2PWzGlhqJIuZKPoFNxrTNhdDrW3YsL5WjPJcs0WrGiHhhd/d0uLq
/sMx/nOaSDxPJSJ5LboDXrRgAJBAhnwmFCAbHV4P5sL6zUjRsqiomjdKAStNNYZwhSb8orNWorG/
p1UZ+oAq7lD7ZivQC0h9xRvUuJ8TdQVrs678XLRHDfMdPKHgvnLKhEbXKpOy87sxMVYpDAYgItGv
PpG3UJlNIoUq7zyb9r6GvqyGyLcHKYmNwN3nprn0RU3KSxj1fh0l1jaqgLF5UdqsF9ZX1rfpoXMV
9q2s2pMyUd2ouLAPdeicySghRYe2yNYeXMK1eBrx7D4bKU1mITOCFaNcUOnkziaPMgnaWr3VlTT8
FqTpiQxIecgbJoms/S/OWNPPTMkqc8PtQiT5UkGHpqKvfk56aOyLKMjWMqFvkePjKcVDosJkjz1W
X/UVhkMvLZMjJxRgjrS8AKUVe023fnSsvWerxif9pne19oSA+6zpg3GxZQVeQww3hSl5her/4+7M
lhu31iz9Kid8jywMG1NF+VwQ4CRSosRUasgbBFMD5nFjfql+iH6x/iDbVZnpU8d9um86OsLhsCyJ
AomNPfz/Wt8ylJuom+6dENBGYFu6H9n+pJsh2gecY+YZeIncx6XxCpm2O1QWWlmNYPidMebnLETE
nsjROerNBK1Cc3ha9Hu9oiwcNjUlUduut6C5r6CFIRKP4IH0UyJglJcY3L8Ry9Ru7Ly6a9n/HHQ5
7KVCh7l2gphdTYq8rDw5tEl9NhETzZFabFIdDI1my+YunjY5oOkhDf0C4+veKJQzGvjFIXFMRxEd
BwEKTM7sjVObag0rFjF4HPv4AC1cDjOPhtbleMBACRmzuy0B4q3VrriPW6LT4P2xITK62sOZzVPY
a2wC4vqdGRGySYZyHlnhJiRCy4/iYs9pqtvKRt/NWljjmsPVqihkLJDUxDqeIFBVGvYZ3Jrrepjf
g057dMs6vykblWMW7iUoVkTJmNlbmtfzOqYhRZqbsSvYORV6bh55PpVVi43Sk/VYk7KClFI4irvt
JuVFTvWXTBrmCe4v4qkQHt0/n6J+q+f8MEWR80ePkTIH1mno/caPJ4LAgN4PFSLdtJyrvdTkSa7R
sANOtLxyig8RKK7d2KgdwPIQl42QhEhglinUkn/l5llGJuFFabRXS5kT5kEKLJOZstHq6Bboc7ya
Gs24tswVWpWvPOF8ylLZxLPzQnEcK41sdkLRaMk59hEBSrVKUCLtKyNNPIWPjK0fing9d6/Hqa8P
dhk/2a3zjqzx3UrqNdtKLCcG7B466telKhaKTEsvtIFck0ySXPnogZQ8+xDWzLVDFebXVb7vkQFv
R4jbh3m0APj0ryZ1gf1szPeKAysrdwqA3ITI3oTuu9pKTzGy8jAGZbmTY3yXJ7a2MqZZ7lxjHxlK
dFN2z1QbHkxZybvBVgAiKv11LBPbQz5GZ2FUIRso4SYfOxgOZPSMWurejCMBP8jKdB8J1rQWikQi
nsXFKXa/je5TYTRfE3ZltlvNeyvUz6YatTdqotOOMix8xHnm3OmgsZAPql5ZOckpYOM96/lWcBb3
RWffZEGUnorJnbCVckwuk0ay94JEXinOdrLCywChu0QdxLTW+lXvAHLDyLC2ZNZu6CrS6nVNeYTZ
5UJJw+WSGz3RQmq6FMX7q6no5usQRta20NXtZDf1Va46wVbxZWnXe5FH+l+4/M0/bV+w0aFqQfZi
2cRl/2nE5lFhznaDGGuuJWladU+YCRE+Q89bM/Lmm2ijcVVDZfBElZjs1C18T5jTglx5Mni+tgSQ
ZyLF+V1IYnGQyW0KIB7k67juumE9a6EjU3LtrjLw+sRmdJg2xvJMaLk8R7K4sgdg8JoY3SskOO5N
sgAiivge8fxT5I4hhpZ4VWbiNPcYDmbLkd7c5bEvDYIh+2nsvCEVyJeVAsAbHeXIFtqKbFfitcvx
FMjIIsdlBuZUHVvBIcFOcaZgw2F2mDgXfswA//Yy/nv4Vt7+9qjLv/8HX7+U1dTEYdT+9OXft2/l
zSV/k/+x/NZ//tSPv/P3+zLnn3/6I9fxS1PK8r39+ad+eF3++u9X51/ayw9frIs2bqe77q2Zzm+y
y9qPa+B9LD/5v/vNv719vMr9VL39+ssLZad2ebUwLotffv/W/vXXX5ZaxL99//K/f2/5IH79Zdtd
Xt+ysqvelE1zKV44Pvz2qn/86ttFtr/+QsLTJwSGDmGpBMuzm7Qo2gxvf3yL8jHNKxuRJVVLl3Fc
lE0b/fqLZn0y0V46lJjZiNsIO375myy7j2+Znxx6wItSmJ+gyOX88sdF/nAv/+ve/q3o8tsyLlr5
6y/i590unTOuClKuiWdy2YX+OLtT5ugtNQ6k34zufd/W+B4JIizi6WYsiltVxUgMzTxCdAgSqvmm
cI1+que2Rw3+pItZ2ZlGBh6GDG5QRqbbJCtLI6MPJzyhVpPZgBWAjaPE70mT713ggincO5fC9KoW
ZbsuOOh7KeUVRa/Sq6p+iGbwCsh2T7/JgXN5jY2ShmpcHIc6O4laPVBffG0ynENA7zzq6/2qrMxF
6vUXE4lQf+7K8OmgDWZlWQSiOMh/WvtmQ+th6qjkM3Vqi6CiBTVLUsBoHGzavF7QwcUgjeWOQ+K3
FPNhZigFcDy6j0x2WJyq+DGVQJaHoD07xIHko3lXNuZdF+tQlS6WHmCC5L1GUTMcZJJvJ+GMi9dr
M2QJgCEHrFsRkvlRiFOp5XtzaJ/0gE2kTXG7sretApY4G57gs7PV13HFGMqCeIWKGaN46w3YQ9yR
GPo1W4jMMzrnJhHK04j2MyKCBL0UIWtGv6ITBvBugskre5p9L+EwXcdqdOqjk2kgX0nw0rlqrFIR
wF0pOwT4AaJLJGYUWVvzatFbKYnOJStUXFxaQa5denNFwNUA5W+cnVVkxO+jEDepYd4FpskqLp5J
iHwPqrTixFE+ywwqBJlIkWvfto17r1TdOnKHZ7stj2kkn1yIsivNTd6lI+5M4lDZo/lBF50pmx8T
dHUp0ZKyH+46liMY2hQCWMDBQNABTG33MXa5WBmWaAciMgltgzyZCQfb1N+6LGVx0j/mas3nQdy3
F9kVu1icpiTbIC/jv2W/1UIMF8xvOguD8jWO2l02BQ7GlvC948ACKKoraYNowBBJyTMWZr/1JW8T
suu0/MsyUKDMHltNkH+Bh3MiprFUe9xLg74DK/1FIaMGCspSwdB5BaEaXk3AsmZHDyW4ACz9iLi6
gvWECwL9A2BRpfEXa/HLx99ERPVaVsExyWixIJl6h5aaKlaJNwRncqDwHLVIDCaOz0FkLOTK5Dgi
NKdSSJLljGHO1KunDp6lH7TxxmrNu3bY9KOtYsJilIwgfZEzdxM6Ru2BrG0ffUG/R9vMpnfGqqiM
JH+kZR+v23RcuOQ5o/SrxrpI3Gft+k7lKntW5pBwyGaXt6p2UM3mNqrFIkOuVB9pCFFxucKuytnp
einXqVPgOTdgqYJeDjYQJVc0GeYd+eZ3YZSho0cBh57qJg14UAhSxL6Jgb3Ji2pj6ZjaLZI/8Y7i
bAWVIK00ppA47xQ3OYFHN6gG6ge1cU6ECxJglPcnChjQciOfpvBzmZELVis849G7ldZnpUmvMJI+
RagPViiNv9h8RDL3hNM4nAaAHCYm7rKMJBEDSCNdT6jhBTU23gT8FHs6mCHPRSl7D19Jfx1K/c40
b6ocFHKTVgS6ZifQxOOVWqjXvT0+xmVDpxTlOaI6wlTZbaGdQpBPAuB7EBoXUUcna+R0leHhF/Ps
QAglm068wMUiSNQBcVrn0RsxTg8GHK3apUXeW50/a85BUxWyI8N3QgL0NSqLmOPUeBIOfIkm44BF
oBbFnTLfS7dfDxHo2KI9lF1SgoDunuIWtLrB1rLJ413VgK7u+3OkmDtDhYla8/Bu+TzI+ZwP1Ia+
TFr0DofE6UjMVKcRvkFB+TsQTbqydUJaqsmEeJtfnJSEyDm332YAI174xWl69UDc7p01Ne26y40B
clQJ2R2mTdTYlT9XUMar4DAOfMx5HL/zACyTjbyqAA/5SZfv6yUXiGSZ2qcFuFJNumk3UZ0oa6Zd
15MVrezMfK1J2tjQR91mTgM7gBO3r9mJ71AX9oMKaFqGoCMVzO3ObL0SLNd49gwTWyeyopcBZNQC
LfT06qbW3s3t5zGKS4Cz8beIi1lZO7Ob1HUwMh1TTVwlGgGy4cSMBAabENqYhSOaGVWmzSxXhCwa
1E4dP2uYurX4M6jzt8YUd02j3Y1jzTbyyLkB5OiE7Fkpmk3bOXdKRkyMluLTjDWcDIzAMcNGobSS
CTQGpTtlDTgQOLKFW4BYtmKGfMdHavftvbQg0dS5zqxI9Dg0uJPIjMzjRPEX5UWx9Km+P1Euqyrb
Iaw35Iws+pkf9xwtDnUg2lnrpyVxx5Sde9QyiBn0ajpNuXGvGd0ujiT1f3sXZ/OpzYvtrCYbhWmL
Raeu4fMFxeeauGbK+ZLo9ZK8wiThk0gGbyaMbchp+1vPSiP2MaZslflpOYRW8pYAivsyME7SfFOT
4hq16X3IwmRSvGXXoZ5yVX0VgXJjOPrLd/vD37de32+1/tRz+njblkGUGkIaE1zCj28brmudxhFv
m70MEIh+I0FMYqUDFefZueXRGIdbITc60Q11BdsThqfTR5RceTwcF/cIWDY0dwbJUf/80j72MX+6
I5wBNXJRMFH/bFOyxqQJszbh0vC4DK61c7phYw5PXX2bNq/OnHktXpSWlLHJRPPoDlw0CThGvLHT
XVs3JHCPiFH1m9wgYdbKnvOm95NZgEseoece9Ky67qnkk92zq/dZ3+56VeLU58mL1NPILrGpyysd
gu8kBoCY5dYIHxxdbqUxHRM1u21iItCAs/eORdaK9Nkdbah44ZSudmW8rdXJm7JkY4+DLyqx1gf1
XC91Gwcd+UEloKw9SJ4Nu5u2JM7TKWvQ1BRzdobJRPa2unVQBg3s4ApnRBOsgelSXjtApn/xQf8s
10ajQFeV5gEqHw0x7E9jIOsDV4Z5Kf06sTKYCLPXwOXdNQppDiXm3gygzSa3AqjMon+WqrlOwY+s
tTBlSaZx1nYih/r+FYRKvK5ZSIoXu+paP4DWu9aIBxahbGlTPY6t3vIJYWxHwehZBUvyrBlkfvV3
CBVzWmgZcw2ohFKm13XA9rHomdo6LfpWapTKeoIPcZe53uhae5kG92pNv2Ehl4QVWygU2MwfirgY
8oHy37NC29uLTfCvQJgH6uZIuunZkUZmTGBElxSwlu1BYF4PQ6RsCHlqmL6hnOhVd1T5w1kWbFIl
I2samCaQ6YbdjqhuiqFJ/IJhs0616i/moQ+gzp9GPc5EnaOXhZDnJ3VbIoAS5FrI7r43j5IEpzQ1
9mMzb3uXGbnHo4+SM4d+ZVyVTXwVRfm2hQ1ZhOz7xuYm7+BE5qTC4AGp9Qy5/19JDP+kv2O46LQU
Md9yBASE/tNMqWdTr5m5Jn0im+7ynEWhMor3FNYRArfVQsNkhg8eazCpcwrLrdW/RFDK0b0Q4JHO
4ytIXUhCaNj6jKUC2GJVXj6G9L9UHvhvj/U/VAv+P6sPYI387uFf6g8/FAiuLvnlf/6PuvuhMPDx
O79XBmzrE+uAuswIDsglm5P374UB2/lk0BXCT0IXimOnyqH9j8KA8wnFJ2UBKEUQqdxFn/FHYcD+
hHVa1RYVypJ3CvX2XygMfGjJv384eA2VFiA2bPQRjLxlEf9ObELwn4wbKZNN2uenpZUSOBhoyuea
ksFKRI2x2k9Fe+7t7hwIcjsttR/YPogz7r8bva9wJICr/otq9J+EnlwVUydqbJ1iBUbpn+ZPpSMb
cHTsZIOyEUT9LlkYfDpFTFs9TNV4RiF9sbrkPbHiaze7G2W2VOov06g9wOp/CNhO4NfqVrUZvuth
evnA6cG3gdiK+9LKCDyDc7qCWPXdvf8Hi7/7JwDHcuUCEb2LMhGf0M/+7nTijZWFkWyohc5r4dRf
Myvdj5msdrkzuOuuBLkYRi8pfGFOL8SCZSahimyswcSF8XA03PE6qhI/pf7fS+Og29Up7dynQTNu
Ix1of8G2uLWPsNYP1B9hGyqPilYdu6okaojGQD4V9NOSeAJsWzwIETxEaTD6ROBg61NQt87h/Uxi
4EA6XzuEjg/G1F0PRnd2S9YSDt5mwgeF+7RmdaI3o4g7chODLrtWyFwRcFnqpLqKquiz3l3UkuSP
uNm2lnUV0oUjBVkR+zEEKDyq3/oQZhaWxVXohE+qgkgACNINYVoiJs4o64qHtBV7rRUbOlN7LfHb
8AoZJIECJBRSXTCgAimYLqAUpyvw1CGnFXhMjZCTH87TFzOrphXHYW3z8RNizN7r+mEqOdbESdjh
LJbXhVPcB7IlEIFT7QRr0fsY22WXfx1Fvc+Bu6xMNbmBundKIvUgKsT1KvqDXHtAdP1Q2hJf6VzR
HxZXodqdBXgkiuu0aqv7pS0ZWdhVD4OeQ1XtTE5G1m1bB4AwZrb9ok5yryPvZwWMzMvt8FXqxaUT
i578pJHNQzr6IeZtYMsnkM1t+q3StAiaHfJB6AUEqzzpq03ezF8igqRobrUX5CHkUxGe6sXuo0Z+
hW22XyPEA3QhvGG2Yj+OeQNFGO+Dku7uUFwGQ0xeBNnSE7TdKsVuPVyFuYcUQ/f6fDz0g/qlGEGh
FuSmaakB0N5+sV0FfO7yWnzYKQcGKLbLISu0icMe1OlZ2GKVZoQ3oVMxd22bv7nhcEL/eGu3kG7I
yVlTr+yvbfdhic0M0wywZ9NzQgvjN/7DXevZW41wi4WO+WbQR6pp5DqtaN/ypjUej0AbjypZk43F
hgGvG16usqqB9WfvjeA8GIXnXA3IAO0iRDrLOx1xmpYWTi7rDustvjg3OtgT20eqXftSx2rhJCyr
CjkGq56Cy6YJxvti5LzrggKqM16sCwyi7odmlySE8QQEMGOxC89RBARvWg7BJUE2Aved78ycDydS
kvsejQSE3TAsivWoiAfRtA+V1tFOj2yYAxxhIO0+z4ujpawYivBdM+Q5fDMsbys7cbdjaNcrgw44
CipgAEZBi6y0R0BtHJaT0jO76tT2cldO80OZMZCdkDhezst9/jzQ0NkELRaFKJGnKOsm/hzEr6x2
lq4Q1S280t5oNXcuTWmnKKDk54lHohRPecPx3LDcm0HtUBgU/Jo1TA+DkT6m2XDTV1Q9YvhFq/qb
PSfdug+Xn1DSCzDuh7znIItSqKbbPbA3yfTbyCHu0kxOPLRnxZ4e1ISaZC/ta5qCWNeN5dYa1w2I
fwhCxWWpJuCluvDj45oH59CAdG3wtq4dRXuYMSfsdAqfXjE+JOkpbBTD73RmqNywrpNao0Cg94Td
4wOl65O5uGbEJjDRWCnmqSnySxi5r2Rsr6acR6rGLQoqingvBgi23CQl9zKqGWhoMmNUBFQ0OXzm
Jj+bmvRvEnfaF1xQRjjrKkUyueo4fqxklL7PtkbmDK5XGrm4BdzgIRYc5KJBAOtpUW7YeI5BYTzh
rVo1LEV2PT8Uact8s8y22nxgzuD+pZROY5sMJG14oL1vSG5t2pJhaqTsmikzr1KagGWtsyqEvPHa
lPf9rGG+x3WbDOab1lSXbOYBaqmdUcRVryNM2JXgbmq8/KoAHB+53EDiJzaVYDRzOwnv0w5m2eT0
I/VNHSiq9zGvKmP1YtBnCqJ3J2ee6Mi2Yi4Xu77nL6QZXxHte59m4MFto6Od2Z56WENEEA5rqhyt
V8xNvSoj0lhLSCMfH3sVZNDqmChCYzhreX82wMJHVnsu6R0SVzRLnmmRlhRgdequZt5eQ2S4naf2
vKzz5SjPOiuTrgTrcAyJXZkenMyiFKY+cDx9KWLhlQNXlgwMLjxUNNMJ7w3YLFft4xy2e6T8xVrR
5ocgp3Qrev2KPvexSxiyrTug+7MoQ6m8QugM/bbsMKS+hRXNZpdPVE/BAifyoKZO74/5/EWLOMsS
C3CEXrUNYsADpM5zkuLBLLL6xSTDPDTSizYSgGF2+YW9Xkv+1vig1eFFqPomMQjbyyfWLe5gE4R+
JtnjzySbtPp0r2LH414JY5824VYhix7uMB9LFcIZVnHj6uxVvLEh1KwHxB2k/W6w7Vtr5EIC0ly9
oRRXiRFpHM65/VOXMmcH4/pjeMyQ0fycWkvYUoyaC1Ic471enAocAFw1OaElRtKC9uZsDZWPfBFB
amQQ60ZMVxayrwjHbJtJ9bpNeO5A/VO/yOL3ONXRldNIW2bLmHDJVccLthWD8GNAGCXraKW0xzZp
1tDVwpWwLQj4YPAQpdI8qmQFezVRVghak1VCFPdmAIwaDfzdMosv/VSd+WM7peaWZCoPSRzSjAby
gDBVVc4ff1itGbKJftFKerHLGLazjNOrcZPHwdeBVE69tjRCy8lNT+NpCwIFNy+o6QB1Lo2YMF8p
FDprMTM3dcGplcSYxO47IUIMruUeoE/8kk3TPl62JG0KKbzI3mRVxdSy33D/anSNGcvQD49DSzqc
WTh+7eS3aGu3lhFf4ohBvvxHOeeTXzZADUcGUlosN6Md9S05nV3HFq7XajICq+4hl/ylyaqJelEq
v5bGa26TCyqTylpT217is429lFCUkOclvqjxRSFbvprGEGFBIne9Rg3SaJ4DEnAxHgEkzwuAisMo
zTW+74MLPCxUWIC0WF+R+aNsqZeVfjQQf0xc9W6cU6Co5aiRu2aTQtnh+RKljy9EAfmVvidsbghV
8koOHtzZ7HM4dzTrlvc3gYGPSFf2F86F71Aq7XuMjaIMU/Rc5lntzXer774WStvuGsTVaSbONMX1
LdE7xwk6Iqazs5sUzRozdIj8QibsXJpwo6bA5bnSbODMsox5e4BJjVqogAZJsqJtb5e1R28cUm1S
9KS5bKoNx2f4j1JSj0XuVl3qvumWXgzBM8DEnC6Z/NxlBBnZY1xh/i4zNUd6iUQrxx9HA8V+FQQv
yDcmDebnkVVCT7hjHCe4Wymp7T6bWYSc6WoYNYk01/So6lyCkCv8eBjBfF+GqT6kRftudLAgXD3Y
l6JheqRP1MIZd0FpGHRHi+W8YI7JBS8oPbjUube1zsN4xUPHoBYtixYGrpcW8/tEJIVXqJSEAazn
Y1aua6NhHh2dRzLbPMkjD2fjPC7TbGzzHbh0LDIgAKs+w7RHmBCyCcTIjnGbkIjHo3sbDREFCPYe
rB8OnSdGqtZyJUyrhOUhhP7Yo7qx9sjO9ctYoVlRZmZQ6m3HNA8PRsm6Pjt3o5ntJ8COq9hMGZ2E
/qFX3lRb1FZfmyKhzsGjHDT08IDqepgB3LUh2aXaMlqT1gP4ZKZeE1efMZ0QOuGESO+U9Jqg+4YD
Hp9MzNROwuK4XtIKfHN41JcVNOu0ap3FD5TRJ8+Yb3FyrlIy7f0u1qD+U3WdETJv9E5f6Rk49mSK
mXUIMvIdSJRrywEWAKtkHbRp5JOjMHBEwuLFHaeMivFIn9cLWydoo8ePV1OVgcqjnR4+jk8433XP
UdMSHPejE+heKiq4P91yqZIej5v0X22lxuNbMWnTOgEglNEdM2Pn0KFH8MIkf8yT08dGmAT7wHP6
l0HhPJ4PHBYMk6m3vY5wc69iN3yXGPT81K1uwToj46QR61dJeB+Fyr1F6OhYsBhbQvA0uYxWoVyr
OYYIeO6TT4P4OsyTp5A23QYM8NkKCz9V40vYc6IxRLkxO3EQE19YzBRLe+tzD1rYJNIb3298ESxw
gdlesRYC+Efd5Ttp9jYJNd2G8JOJ2V6aykTNDK62ClIGgrIEtEuwvcynmZgOfHJsBORTib5qWIbR
8q95xN4VlfeiZhn5+D99h0IH0+3s2+PT2LNS5S066ZHwiDx4rAJmSNGVnAyNRNBGhELC+c0b1AEZ
s/7WUw9f4ueW1gj/Z6Rv2+awWDP2w6rKYdeCDLPQXGKsUYjO8m52djGbhZzorFNLv02FGbehfcqZ
HSbwQgbPILf6tjtu0gzTgtYJ0sRK/q4kBO6qVaJ1bqvFlZs1+4oEwC4mfGhCP7ppWnGg9uMco0z4
rJC34yAi5F26eQiV+T50CauJkVaagjUxzPt7E4vMivY13lYJ5JfwBZsxqfm9665GB2pH3KsAVxz6
/E41PrkaNtaJbvA60Sfc2TPriiz6e+wph7wG+RWY+m/6IUp7/1hioi0Skp8qSRoCGKyK7pIz9TP6
IQP6Ubk6WTs50n5Vqx6ngFAzw+T9J4ydMlQeJcDDdRQu4L0m25IOi6MV3+SojyRjze6qBK7xfyBr
+r+pSP5Q2vzv9FH/D8qacBh/V7r6U9lyR9Gyjb8XM338wh81S+0TPSK85yacLqpZ2n+pmWzxiUM9
xB9cqdiqAAD9Z9FSVz9R4jTwWzFOQUgsbqs/ipbOJ8g1NAN5UYYI5bF/pWj5J7g9dVTX1AxnqbHh
Bfm5yKYaMaEPagT31aB/oU16eDJLHQhQ6sNfNnemO8VbdQo39sxszKwyKNjVzfE2T62HshZvcCn6
LQZrzqtDNG+copLbwSQJL4nBq2bdSYJIJlKjPzkTYVo1zR4PQbpBvCaw9mX6SGJynr67A/+geAjG
h3v00zNk2pgfMP/x3gzjo1r7XTW2wVyoKvkM/RvVABBeL7eG5DDOAFbBMevr3jhralceiDTfjMnk
3rZcuLYgK4bCetKZqFZSrRFNN2GwUt0egYTbW6shz+ZdzbpKm1zb4kBh2Q+meT3a9RsRGcGxESZq
rKWRE1P6OYYC7VHFFDG4pX2XEloKvXDlTiK/s1uCv1iPqypALdZItilISgeTGpWqJ0t5KfyS0eQN
OrS8kSOQN3ylNniKykpd9ZVxqhx8JHBnjEyyFxb4CTTaieVb3PdIz4iFDrS13aKNyb4Gg3pIInuP
AuOmlJ9ljIMglGfkz7jjkm9aqZxqoz2bFIfnqbvRm+yOmJJVb9ZU4+ybJFNOpM+ji7LsvbTyh16r
OHV3K60nz0QJkXCVOrvgz0nt3FcW3yuGzy5t/lyLjuJoipgdqXaIZX1m2/gu1LtgMRvnWvtSQ74f
lbTDEGPeZWDdvE6+gvf2msB9VtvqgWKBp83piCaq/NZ2VFqoN6IgpdXvDJRTaD35oVbF4NCCBqQF
V6UXYDo4RN1BDDqWVnBNM/hdVu3zRP8yM9Njn0TPOPayxLzOC1j/Vry3a+0YaPYOGPMjWv2ceoq4
0lLSwFqXCuqE/K6NOqLph1bbUI/xjFChwgZocJX26V0Dk4v2e3BZsnHcdoLhYEXfbGs8xDXJ0o3R
rJ2lDJuP4409KbDG7BnpUojcJdaCJ9P5lpruvsA1GCrjleW86wlkBWcWL4G0rsdIu65c916E4hFe
+Od2yp4hrx/lyLYi0jC9xI21nYqYTQE0XXr+m4g8BNXeNKRk+pYoRxACAQ4Oc/JYJjDhGldNrXp1
YKCWUouSAAD11S3lS0JCAfFm07pymoQDmEYFOqEwvRyaynKRBQTWU7ns4AnV7SkA23cc6AiHZR+T
DLpx5RoJCSYuoZS60d6CbS992K8ae938xlVClfz5hEKJhmFGBIbpm3W7r9Wu2nQJ+IWiswF9jyZo
6exLlikKnxGHn6axXF+2pnaPZRmhD4fyQZXmoY9Cse+N6c02ONnBZ2d2WnBOCjlEW2dafoIG/So3
nBGLT3uwkwKBubQ+V6NCzWVOq2sBt1yJDWfvjNlOx7HKrQT9vuy0CtHtqqS8OEEJAy/qUoy2DXiU
aD73bTuu4mz8OsLK33YKxwWBZ4SPsTrarMS8eQ7z7myt49yJ0P/zBp2OPGdE1FwieyHH7Ep/orq0
lZDBYtLM+qG4khHx0Eu9fJiWvDESbCst9RSgSds0C3ed1uRw6Cl+ChB+yRQUnh44CSVJeIQfPSZ6
1i4b9/rGHW1q37n9lR5JsSVWcqvWinGlOG9pMAeHKjSYp5lrjIY7O4jPcChCsqXn0kdXhh5Avw/C
qDolNorEkg6LmREei/lGWQ2d42wrKyiR+5QpejCFlJyA7VPYBtRKk4rjqcSdSNriuLayjoyNtEdH
1EtKm8u6tjNL8ZQEdbLRSfLyVLa4HWsNdBjGSl0ke9Vq2P9yOCTEAJ9gNJKEMMRRtOkx+ngYCcel
9jbeOnq1aYZc3zghPp4W8XfZRzeVmUkfwOZNHbjOUeMF8mS6CzUCLxzdqQhU0w8NgpNDR6RCrvfX
3cBdyAW9a/gM4cZx49Kz8Pnt0qBikduqLRR7MUWP5LLGWIqLB7xYAXtE1080a7xd0m26qD2Aekx2
aZ0lhwjAJ24b1lNGYBnSgUE6hgTD2CQ50UoK2UKK4NyUjXcmetMdIt0Xuy7JL+UMVeVNBw+SQ46R
lGsHFMumsQPO2ENzO5G4UnB9m3C2Ed+FlUcSRh632toE1eLVMjsohhN6qlgmlfDohugAqdf3xouF
8yNQ7NGrdaAyUyd28ZgzI3E0ijuUkZnhABt8A+2O8C7EO7RE2kWB++jYTeWnc/IllfFz1bbZCeA0
9ufRpPXVLCYM5za3O4unVGESjIZdN4bdg9p9qwaD08TYousUSrLu1QoNzDwpj0SdhOuqtjIP/f1n
Ep6GtT5Sn5+DOP2cdk5zliS/Ll9YcvDrQE+vXEd5IrLTIl0m25aZWxwSshFXml58JQ8lOpRjbW8C
B9uZmyq3kWW2X4RFumVI20Kd02NTRRdwMDGRxAXmtZALwEv8Wc+dg2lE4oEiBRC6jIiH+4IVHQ0Z
nSbF6N1TrTscmzp7W6ZJQr+lBl5uPuK10zAbU7FnciEFR96WVX+TpUrgS2E0nl7MCE9uh8Rq11VM
RnNtzeiqFPPY1snXNMIeMo4eCU+rYVnCUCzSPupaapAhVexmao5hEzSb0UKXNurZibZcfWcgdVVM
5+IAjRcpTheBYswzcLV4ZsvLqU6rws9ql8CMZzajaL9iBkBjUrZ0zXqv5KUDPLTjJeOIfY82H826
nPdqVPEeWPGxO/uOg0c50GNyC8JC2SqndsLmoqXyvqM/sLFj/UUf+mmPF7Y8kQfQDBQpIm8SYLHN
JHvu9GwrBrpBilZ/I0P8wRgMfetihyM4RfVURDJ7RNp+2ifUV5PyhqabTQyfOAlqUv7EROPPqZh9
fOgSf1G5HwOlWVUmXhSifcEFhlDGJ/N25kkTOTGDKUmdXu0SvbtMF73RnbQsvMRxct+H+jaV8tWw
2bKa+i2sScOfwBHrhm5TcqM2Z9I/HbP2xsoEmXv4v5uCmvFkZ2dEpGO108W0NpX4ehzKqwwerqW7
L8P/Yu+8siO31iw9oqMFHLiD1wiEN2TQJM0LFpmZhPceI6oeR02sP2S3qiTdqlbdfq160tW6CjIi
CBz8Zu9vVxNx7cNNaeVNKYzzfl7d6SU7CNErPG3JcJC9heaQKPTI/spzhgul5carnlwxL29e85xv
zLbqwxQ0HaiS4efItnCKhqPq8iWsFfmxcJ67JgL+q6h35upCzM246lRIzmodPlhhCzcn37xLQu6m
Ug0Ha6qfCSD5NlX2TQTtTlbT2xAkx8X47CE7dUa5ooBknIhcc2jnaxH3BzGmHF6ifFBwfO3pKXJ5
QIlJbQLhfhL8idJdTzWmB/axCGLknJgxnVQ8zm5wJ7QUu2K0z2sX/Rf+YpVl9qpKsvdK8KXliXXu
CvM7my8G47k3mxhGwzECFtDPez2UL4PSmA/W92XU3yZIi6WFmxAEL2ncErFZ+8qa80uY/lsfZAwN
WvGzjxpPzHIFZSckZrK+1UZ71I3nbHxO5wqOCVkawk+Jdixczza2Y4qkova175zPxikYnyKQ00aq
BvxjovFygHhVZBOAPqUmugH3MZMMfX2HTme20PfqDOeW2V0ydyRqTOPa6rkUGWyQ97VvpuxR8+sP
SHRn/GucmHZ6gUG2rYxkj3uBdV38jKLgEOnuQxtOtmfP41MISVPV7Q9pgX4es3hPpOemNLToqkdM
dAIE32UgNpUKZlI6HOHp8oddIvUOU66GVrfe8jrnSh1Y9RqkA4Hmz5jeRT3sNsZGNdDzlS8BRlvD
7G/LmovSzM1+pbdInKbZGtaZa4qr7WJYEM2zn7blVRYspXsKoGJkz6RH4DHNsj8QYDLu6tm4leZw
rLBVhXx4bHKEKJdfulWzj3fzb13D1zrsGz9/rhZ0UkzewTrdQl54LfL6wKmJmreq1EpNo7vGlE99
kBUzVcq87YpNK61k3TOEYpAsVlGWbPpQW8T3OEjLmbklEe2sZUusnEXRECvujh8ZPs8VBjO086jO
+tyhAhm171YVTCw46q02Nc+j0X7J0vieqBhVJPbvdqJFirONrrOVaQfiPW3WjZi6O9wQdfbU9GwO
eeigra1piPFnQs04xFrwKrjd8eAB5U3Gd4qhQwvAmlmmZKEa15ggtQTWBEOtfiWa/FFlOACdhgzl
MrxqiDdXLk8EBGfEiU0BxNSwKViKty9B/2ZbasakRipnBbua8aXkFifzzDKJPWSERlMy39Wty120
pOHozScp9dYajwwDT4vy2SDKSne/OfNFOvUbP+SxyNJvI6dDIDTIA/ZCcXOrtWFQQjjVExwT7tFC
+9G5MGOrfGkbxpWr1wVM5GZlhNxBbcEsAGNBAyd8XUB0X7vDGVzvVzlmFZ2B8to6V1TU/ccQA7tJ
JpNBlSDZJtrhqi3OPIvjlVE5m7apTg0x2dXsPtZGoNZjWWFLUqR290A0RsZ8ZGu9dFlH6iufY4X3
Q62mqkZg3yKYx4zxnfltfoa2MW8jq/5JBm16CaDrV1BvDmZIOApyQrTi+C78iNgvPf4Q7bCWI715
XBD7BGMUKydeylAs83au9R0X/7xvavfJWAboaQPIl/ilbZm6b1ONRID1JXdiGTzlhUoYeUociIl4
mCMU3w1q0NVclAUIEFYoaTLm2L8YKcwqQ6iRTWuZYpCJg3nbJvoyxmSOHDlWvQPWeanKEYg69teu
FJY36s5zLIccnX5+aKv0tTMXJNnyFosoOgxhyMrFnV+mQH3aBCzT38aPTVCVO23EFaxzok8og67G
cus0deOT0zwdiEHjLuxsWgKWBCvuUblNW7Xx3ZIQrEJ82SnbLbIB5ks+j3DwdAxpfKXmynowwIns
CHrokP72j1ntwGZphrWZ6vmNfQ7o9WeiDWAbBo9GYIzcAq12DXGchGJIdzIc2IAWiOSxEx1zOYuD
sN98vCXnUFYPBK56YVDz0spe1P/jxUDqEQkZXugAuC3WASUCRyhhtHlssuzA2w5wIa/WFZaznZWn
D3lZk5FOx5oRfcSMl2MB3XB7yJst1MkfnFDJuQP0yHygGU0viKwPTc0fduqe/SjLToaNfr0dLqmJ
74SU3nM4NVcHUvAGyie1vsp3g5FZR2gH09oidZZBul16pmDWUM/OPinYXGdE6nhZqkF41ZiQmAlb
ALfeBbZ6la6wj0bBxlgBU1kj7gCqPoXVGtFcsdO1C3SfYF/4o3qaQEn3A3dTggMOAJ4qt5GPq8Q1
+iNQZbEp/ZLluNnX52FoH2ky09uUaKvWrw84XF+wQuKr549g1xi6spxo6Zqu05gnuPI8MEGfUF3O
3EukRSvWwovkOJMzqjeIEPid/WNMkqoViHydTjWe8JTbibPzw01HrmfDzr3Jmqi49BzFtYO2rIz2
v36H1eC3qtE0pTBYDsiisfW1/nzWzScg7zg+sPluwt7ch43pHEgSq1sD65Sx7ZIivKPnsPFwpZjj
mJ3NEJgvc4d0wRl9T04zyEm0vXdF7lws5Tt7vmz3VGWbGar2fTckDg0djCE/T7RdY3ffa56x3qj5
814Gk9xEpXEpcq3dBp3+1aaQd5QRkzEEad+Ln4MsejJ7I3pgj6lK4xq3FhZOvhmTKc2KABvSsIIU
/33owrNW+gkHVrAZxDiwc5L+LTU6cy3b+35pAdsyqg6JTywdMbXafk7QRJYJGHZJKLRrE/ZdoqUq
7Nm9OULtNV8k97ku0IVP47gbwStFXTS99rq2t205efFg5qz+w/w5DosNQ5KHPPPFc25jvY/S6SbN
Rj3FTrjvkTbR0UZEpJgFvB//hIfx3mev30zK5cjjqgrJZfO00Dyj5MYEbzC6pdbNz6rPz5GbTrt6
4n+hHdtbqhm9OsyuBHSz79HTTSgaY9cxX11lgivHKABSpaV/VDwPArwDTWbD0Hcyd2ca4WeHkfcc
+brHehhJEQMZD6osIli32qNg4dkW9fJsGY1nOqCIpYkxu6a/dcKKN9dn5yDLlkOZ5iMepqeCYsFL
hfzG4xt9kIIn2Mmg3sR68yYkmv1BEB5S6M3GRRyxAXqw7NJUdseyM13hu6Ocy5KHKYqekNN8lJXO
VmeuXvSc56As8Ro6DaczndzTAMPFa3VFnSvSr87oCDowl9BatzyabfveZCq9D3PWz4XaGmNvHkuJ
NUoCS22kxCsvSK12JS2+mMWwZkMod9nkN+sG38E20pK3IkTgP0f5Mzr9S9TZw8lySfdl52vH0zXv
WURxafSraCBRodUMNvMMq5hp23d+Nb9ZvpFuOR++Br1EQciW3QMXwyq8zQfPatufg+yeFfqDFRvN
S9yR7vHrap4DZ93WJCsaDllpI1CPggt6dPKJbXFNLF10Lmah3RAp6geDM5nijgIpyl4DUFOHFMGr
0dcW2pfu4vdNcEZIW5Qja12LZArOMAYYTMarsXjUZYv6yMYQSUYpARsyOGqiuiNYJTy14/xuCSe5
Er5BNiHRDk0/+tvKtMNHYt9jmCm7ygxL0s0JJRazxQHXOUdRtUSOmPOec8RLKgefmU9KaWxk2W4G
WgEwAx3Cr2esrsRx7JlruibJoUUisdxMFeK9gYOuajsQ++7IA2mqv1qMsgxDO0pPxqDnsuz9Y/dm
tklyxDq+qvTE59GXnp3BN46V1I0j+cjIahL7MT+ptLOPrU6GXsIRHOpJdIvxCh9RNB2rrCohsMRI
FGWN94iRza5PlHMvSJ6d9PqZMNPqbJIxt0V0FNyp7z7xTqgh6uaCj+NVpDVUtqjCfWdgF9ZYSm6D
uLg3Qvc49+jfyplsYDuz2j238b1eoxouascLErJiw6E9RhNtZ0OiAVHxihseo2kaq2tLJXml4pLH
oreDu8KN4CtURPfNFBezPyEFMRnA9XQHPvazk9Yax6TvTTRJzIKqPibruMyuPEerky6L8CHjM0E2
gq8WjCdhUwzapCnhtp5d7HoMQ1hk92WpTpGz4Xy3PZlzQUck7B0V/UPq+MZ1mmhuqBZueJnv5gQ9
ppvx6txw9viG30w/be40OyFsl4zgte10Lhex/00wy/ScuEMcEsXYygV0EoAOGrt3Za5jp3VIIIGz
XNiw8ZCRVic/a1+nsOb0bLOjzVxAkJmlsuAeT4rhtWTfkFwbXaPwKVFjfdKOc3yGhiZAjBOxkrmT
OGbWsCnrPjyS9npEKGo9Kn+iDoiieTsb40M65MG56OyQEUVVvtU6xKA+RB9mDhI5VCDe/dBiCGr9
4AoYN2l7jpu5JlGi8L2JPJm8QLDmhuxCWnzp/oQE3PZRFeUgDHWeHJEKjX2WtneaSK1zocZTPoeD
183m5JHygND1168dalBGIW60ymRUx9v/bka2epQHg3L0zMR1OivIdxF6yr3wRXdqkdlqTn6jDrTP
1miTH2cXjN+HpyZKa5AmYU5EgnR3fHcBJQQt8Nin6dW2w21khs6d3mFls4gtpCJto6vKzS+wAkix
66z2KCXbfRlpV3BWdAt6vWOP3VpG4o0IyYiGi3S6QzfdRTZ7HRoczNNUVywcfE/D+LGSgeFsxDB9
VzP6yUzLlswLCyGQjsY3t0iI6F0QC8l4gls479O6/0IjCUhhhKEQR9WHkCbjJRC2RGVoICsTtWqH
qd7PPNBIF+rXI3NbYLbts5Ha8z5KYEPGXMi49r+xdi0ZqBtPbBrwGDIrQITMNGGWvb11Y1Z5kKpo
qRLrZEFLevMtvd5O7UtRBvus0aILBunDQJd6ZI3PGLuxcLmr96QMYFa2hTiVgHDSoLG9SRHvYOtq
mUsTy2FYCdGTQn+0JM1CgQx3zfMt2uQTqsSR22GqmPIZ88ZNfYyczBm6vKZrD0isttSycciZClhf
ZpN0x1HURwHpxhPBAHccY8xa1QFtkZ/XO468cEtldsxQRq3oO5ynPP2cujwAbFkyn26NfeTnxisV
S3rT3QByauIeA6VNq0RP0rNPhNVI6C+udZq7wtZCDwjqm1WUzaaCPahVE/FVdPuZzvOxE8567KN8
59iMB4BLpqhgsj4i23IizsfVvwm3ZZIffmll/11Ku0FY0k/7TBLO5AQ+h2mu5CXn8/2/98TGP6AC
F2OQZAVgkw2hAcn4s2eHcLagMkoSl/2pQrRH64E6hxSj9JSOGQlPFc7pJOp4epI1sh66zt72dXtU
seATtA5mY8htMcpuV6SLHnu8caeQbzXvSzvDlad17wMbuC0u0mOstEfDQDUWK7RtqRpfOkLGAmvY
gYmiFuI2PblcC2nA/CKVMc5KkT/62X6cKv/khvrfkL9/oZL/KDOxwZJL9hyWQSCnZUn0B380LDWK
Mb7DFbAhrJaeYHJ26bDo9MJjik9uH9Li6Bi2UceSUKPCr86/VqXV3/MIxG0ICN4W+zSsnHMc6y2Q
pf7TZXe+qzTjo2XJd3ULbogcQmaFDY9Un2wNpIH1ytx4KmiNe+IwTpU/0Piy2Zb+zxwrwLEEr3Ys
sx8zM4vvcRrey7t6toxrm8z1JghczK74MjxLjxmC+MaMH4EKaphCtbEz6A1xXeSXoG2PPf96jbLu
zaGcREelfXZ10l6qDNb4JLMZJ3PkyW6O7/1AM692+8XpSVViJiMFXjyPW52QgLMB48FOJnG23K/Z
mv8Gnaj/gz8LYrDLSJAYJFP+BwKM0J3dqI/4hrXK/Gzc4hmDI7W2QZULbo96K03QwRcH2FRpWfl3
0sfzS/zQp7mY3WuVffVGn3iwSguP6n5j9ir1LFUkB206Jks52GgocC0GVLtBdPUqTezbBI/wCUY2
KxCgTF5ZOkw7dOexkUOMEkS14Pcs6jWtHM9JBQCxtLlKCPXwxiL5DrbNRNiAe8YUj12jhfjRh6OA
JO8Fgxo8CJHfBXvyjdD1aWtQ/6IJ8/mDpOKoZ2rTDdwRYQmKIGGdYBe5eggC6z2b5ICBBsJEPCfh
yvLneJca8i0LW2tX26zNSks/ZaxqVx3LlEfQqeRUNcaan6JOagT3KMwnCoIj1c0m912boQcuYfY9
AWBmpqLtLMn2KIR+Ur71XbfVhATdnM8yrD6D2CYdeZrfG67fk7DQoIeIRA8yqXWIA3Oxkx0zUM7L
C0sgHRUAWfA4S6x82gzxBCWiM5aEVy7uvJDlRsTJtE6KRbwW98ck17u3yDyEOreySko+kDHf2kiG
JyHzax12B7B59nbsGgpZbVabKhuHTRBHHXpfC4DscsV2YbAeu/alHZP7X22MCvWPLnfSza9j8Z9y
qP63VHpZnP//OcGKoUHb/Kzrj/ZPaq/lRf9X7WXL3+D+EZAJTO13s+nv7Cr52wKtMjGamibTC+sP
FlX7NwWfilwWaZB6CsTq39Ve9m82eQm2axkOSUY8p/4ZtZdu/1UVpUAp4HxGnwmaiby5v3hUGwZ/
JevP0YMtcCdD5rIjFRqGLiDma6MED1qyFkRrUc0apKBvwG9oR+kHoNS1xHqVdznp8sgu5TQBlAk3
5fRiuu6+Hpq7rBjwuwaoUcvTUDUoDBDXYli05OcMyKQHjlnExaXPIWOn1bVn4CxSdXDMemMmPRxH
9M7snWI0ZNOPlAqoYV2uN+MLMo4jJd52brN9ZL+1DI9rBWlTMgVj7uX73QkJ27GZBQ5GUsmhhmK3
3CcWaoPRushsuA9hciOrXCl58lXwkMfBY+kEX6VzCQXHvZyCV1TfMRufmP9KiJO0+tNEhKzo20Nr
M18OTlO91guXDYp5tMv5WtFjQQMAv7AaG39RThybqjjMcq8N9Sk0L3beMMwi4JoHqibCg47FNEVP
FWd8JXjB9GJjAOEkmxl2+o8MxV1pE0JRdmt8JduoCDe6lp3DZriOjfOcZOIlYtiYd+1qzJn5u/aj
O4qnQbrPuDmRgM4kPzl3EV8n2oG9SIxL0g/f67i9tZydJgwCZ3DPpoMXadjYAZ+iim8g198tFEG+
tNnsyFeDSVGnp6yHwVcn7Z0gKq4W8a1qyTnN6g+ZZ7epGK+5io52g+ekBCfpuju7jx7GmilCmUVv
gsm2XjXfnFCgOa4Qek1nqYbH/zml/iuYPblwUv7zU+rxI8rbn+LcfY9+/vGc+vWy388p7TfloCtV
bFTQfjo2h9Hv5xT4PezieK91lCVqMcX/m5Xe/E3XGXmiqCRx2CJ7+9/PKQMrvcJKL8mqBiCJYPWf
sdL/A/QDBQpZcb8oqpCqf4k7/yDeHGRrO0PcpN48WJ6WAGiPX4v+Qby6bLFzWklG93pAyIj2N3b5
f4D7/eUX/6Uk9keQcMAe+cXunRm/xCA4AvFs92r9hz/JfyBQteVy0v6x+HYlXBtOY54XSx7WX5E+
8WhFur18xG4CEmOpByFrhm3Bt1JhqJPzThgM8cn2LMv83obZpmyaQ31a9Wl+INLzXOrtQQhovYM2
7RLs2j6Wj5r4Hn7sKintVe+4T1HpPlTTTsOE5zZA1MCnsM3f5eT92DUGnaS7gwu1y0V6lmN8bHx8
a/Xs9YP4VvXhKzBanDkRd/d7b7H0gNJXBTslg5cyn3eDjN9qh3OgZKYIkWigyw+a/trJ7Aza7jK0
2blHMukO0Hr95lQ44lvidqdRinOCUlDiaoldc68lGe4/RH4ItOouBGHvPthDc56Sehu67SlGidkV
6Q2V9XlK8dBgT60MBJlZ1V2tZqaHguCGl6Gt8BMPwWPjomSrXa/G1pPmZEtie8B1/flz4zABIu52
q6t9rHAWLgKhJjtzzT8kkKxZYaGCMfc2u5ASve4r51lqb5JG87ok2Q/M5sKm38Z25uEmWqPQ3cM1
RZwmUmw40Pdb2r+qJMBSqacO1/wM9jW2+w2bHTPLNr2NVT9j0jhCYru0OguVeXmmiQ0p4UhR030i
g7dBS/Y7M+mo5YftCNjfdx4nm2BMHglMGu9caHN9UZyBUXnm4D4Nszr3ILEtP9nhKKnalAY+QE3s
k15tn5ZAhTb5YGHzlRjhG0HbbVIeGpPDvBs2BX/6wEluVRTu4lCcc9c45pY4R4FF1Wphddm5RccX
F68bngNIqiAa47bDdEigw3Eo53UFPLFKmVVZa6rv04T1MiMhvsMLl2jFvW+6nP7kJ5iQYSMePX6P
TqM57Jg93YZy3DCW2JBKuEOWN2LcyqmjezZkXG3j2J1SqOBaz2oyG69aMWzN2NmnbGRmxJQtcOwh
zVZ9mN34p9er9lA205VFPlYngscmr3ETtKSEX6RewdJJZNN1eaXpW+vlup2q/lQY6WJF9eBuMhDx
z7PDnTX1m1Q3cJW7XqclYJRBk3Fn6G1zt1xycVV/LNinJsu8BLO1DJpD1ZrHMRX7cXzsQGzpWKwM
O7xZ7ux1UHGtDNHJkO37BOlCnOOC6reub+5V+9TO46uD8syeorfeyM+GVt+xEX9f/tO2Q3HKn3TK
+UpdhvbaGp7tExZiL9W4+QQOvSbYWU7HG44eaMP2Q2KBhhKbPrL22ew81qY4Ow2ylmHazciKk+xq
l/q9Buq5Py13HnzHTWBxIeB2c9Vt+VVLiYRj85wE9ToiE3xkRmzrw8aYEYnwPpww3bfLh5flzihZ
ClHs5cNWxglbHS76KLhUjfH919+WhdQ2JvZKlqhJQs3T0gDhB6awMTimJDtXMSqRABG1gI2v97Sb
htcHw7WYgt1oW/vlM030YiJq7lqtPcBj2lB+7S32f3GCnMhvDsbQHBKqTxS+56Eed3kdMRh+HmS0
VdW9Sld266FtuGvZTaUFx2vhn32+N9QpxyiAmZk9lkHAYgLtF34CjgeLPADwkzZRYPFbJrmza995
xjP00hYWOpGesS7VHccn69SPxgExLZ1LzhaGkOcf6IOOVRk8lNlSu7Vgm4t7omJeeLCyPuJiin51
y1cVINY8BT1HZBWfjS7dVbJFpqV5QfVmxRwdgJ1Ekp6AnQeUZv5m5J918KQl7oPFkW8MKmdYXWK8
XXzmYXwLZPgVamfR6uu57j9re2QpBgM1zcwjVPFNw6mu5UzamyvRRV5EingTQS8zufxLuh+/uosw
bqbsnq3FJh3Ye5S0Z81v7soAsGHfrtFuHAEfnBO9O7E2Ik0mdp/ilGxtnUm3eLG78ZoF4hxyMhO/
d647vh2VHkudT9NX7mMbN0BKsnNKchDK6pMezVctSs5aMny2DnvCsN9WQOz5Mh5nkGnWoJ0r7Jhi
H6B7KjMfCZW4LVWsjibdqnxmdRwvjry4rbl3nBRN2XAVbLuWqzK6q8LoFmAcBeW3l3537Yb83smR
jbt70iHfcrxutTOs7FRbZ7J87F2K+5nvoYxvkxQ34arHxgrPs0ofZB3fYs61DveA1U6fCgw4E8qy
+RRiuiaDeoZUT4vyU3e7Rzvn0uVv0qXvVQ3QPrgqU+5QGhzYRT31bnmnT9YFYvqarwgocID+a9en
5UH16WOpK7QN7Wfgxu9aIuBA5mAXypGnWWUek2a8ptg7eIifwPbs/XGGFh5wwczEZ/sb995tio8o
NS9OhC1uBGnoKwwBw3bS/E3Rq2fLCTcyYvrczqfa/2lDaaQC+OFa0SEcq52eL4EA+ltueXlXH+aa
HWP6ocEpcNCnLJ1RZbAgbIz9UptUvrnspB4GtvPs0MMJ0aLxRKuykEu9VgmvwpXZBcHOFOaeaKVj
R5XjptERoYc3JTO7jHlHFvp2wNssEL4Mc/QeDoVXNxX0lfKjixkMlwsbMlHlGyVNii/JvAviBpCa
eugzmkjkgcn35e8QiuBOMprpP/yKSy50/z8oXv8dZyRSw4v2N92HWIcM3lpyuX+Kn624Rv/6v/p/
/ZfmT93I8mN+70bkbxbmOKkc4F7GH7BejFPIJpWSVgXmnK6W/+t3rJfzm6lDMnIZqiCeW2xw/+aQ
c34DT0d/4irHBAFn/XO8b/nXnkABxWdyw4YANxm5M/ymP47J0VdVcmRGzMxE3gcSycuAjjZ7L5xr
KUjv6IgA0KnOdJaV1fOobev42eFfXPMBkgwkAJABjEY1djWau3WsAWkdj/XWU84bRvodYwa2rOiK
1bn0Bf3GMt9lH26jxIEhI3lZSL5HTb8T9StNPZnDNWAXqkVPQaazsf8qPvwmXasyXC1REVNibUrn
Tdc+hwTijlZ6Wp9tAl/bxprlTbENdgAkcKVjEHqxroN8XLoFg4OZQAtwzzB70mRFC6Rf9eml95/c
mpCwz5opc98AadLRE85wnJynMLa8IAw2EvgT7pFd13Ke4IM2+XzY/1g9hZupwv2Q2MxuEXc1FgpM
wll84yIr4iv42mACHqXDp4cVu0x14jLzWHGuCoDSJIMXn7X17pN0EsXnmt8eXKDDrWW/acvXLnpP
sZZ37TvQ7dauHpKZwyVAAkiYWN4FuFUgHKRL8caqCZ2Hbn2Ew7UZgm1LUD0riH0Kgplgir0DMkIw
RRnwNIcGzJy+vtO1edci8BsGHNrNgOihPkQN5VOv5++5S/bOZAQPPueqSaT1VBT3NemienOqgAsh
q3uY2/ouXuBjpJ/jiAkelpHX8h0UPcelTM+17xOGhxuwvmvY4gUsxosu2TuV2MjOgjHbHHLXfVy+
0im0NhObltI8PyxvFtvimtgD9p/DlhZzH9juQ+Mk78vbKHvKG776PJS7aXhDU7SzQ7FbKh+fb6am
O5KVey6NlMrrHWDkXTcbR11wcRnrWMMPx6eeYvThBpQ1toR9R8PmUmtinYPOx4ITroC/MWfjzll6
kC5+j61us4zBEmxgph8eI/q2RKPQpeMZ1bRzQn/Dc3dbi25TBtTaNg0D/UyLDMJECkX243mYRzxK
ZJQEPvBmCh3xFfUjojq5c2Ll8SP2ysjZ0a5LoJispVuxEfUPuMprjdZx8PFbpYeCDSwBURS+2VNS
AbtDJqBkup/iN5Gchgh5pnpvK2ubpeHGGJ/xoNIuvTPUbJHgcuEF5gUc+LbrrUdb9gerf/MH/6Aa
99TO7gMF4TrSiCACQD43B9M0LiMhSZkiYaxdcA/NeF60UXFh8K5d3g5YHO4nX8B8qJ8X1pSWQkGw
7A/LfDFGHaET+IgiONl55hFtxfvSvSYBOEANEb522k+9pcsBU0KIJ0yKfjcmfMfdz1kmhwpn6VSF
gFO6tWNNLOFAupFKmIPlc/pkXRsvOElWgP7gDoXrOARjpH7Gw62Nd0B8+/nZmeEmR98tdh7jkk0N
vQEtUcCUJaKurLt3X3vJywvC6Qsx82BMn4rwAjE4mxZIVrHLlGRB/wyLiBhlgx2va/6EJu6WVKZx
cmnr0KO+2w1Zvm4KfR3zd+h3Gh1CkiaHHqlDTzyh3+ZHi5WjyUFV1bAf5hB5560nhI/RQwepvpFY
UqZPranxhXFSaZ82j3W6jUMMdsTtkZ4Ri9DX82swshMk+aVd1ued2oXTrtQn7EXjZsBvVPbtFuvY
Rgu7fS6DTc2BPSLpQiu/MsHG6Wm2c0S/L3p+S5ldenqBWQYeirBtk5frNgC9a9ZMEJI9nIRN1rdY
05otwimtG2CrcdzVzXZ5GSiSc6DNpx6eemp9son+m/W1bi440z9OkZZnE3U5Uyt3WRL8lTkpA8FN
GI3cT3FGjUwUbS2eSYjZ6Vl+HwkT2kO4GWX2C1OcM6/XwaURxHNSBYUigfORGa/1iRl3be1h3i5i
Rw8SxFmaVKN44Ry0NaNtEm3QgZ8g3gzgnHqYwuAbEhgSz6jYaF3a2YY+wTYASAezql2vh5tl/EFj
yjCdaTKpqMtwBnvWr5GIHnM6cYIMZoCHethQLLJx6O6wYoCOCh6mAEy4xrtQcMloHHuReV2IZBTZ
QRE8Ll3H8twoB3GuOqyJdcI9yRskWkc429jSd4qDjjjys9YzruEs7NDMtxx8BYkLkcYMKyyPffZa
2cFFAXrIEDu26kEh36GDP0P8vkHpuPEA2RKTxHP4vBy2fkbL3Osr/Gr75SBrGg6shkPb4bBrIvTO
8Xo57Fp627FPvkmE4rR6ZIUdbU3c4F08xNpw1WfnOUrGXQPlxO7akx8yFOiSG0/V89Kj9CPn+bgl
pXPtlOleIzE7IUgqTkkvKyz058ZF74t77G8keIU7c+KLpCeLeK9k3FTLakSFx8zYG8LfTYYJmpCG
HFGukxbY3Iv7hpMPlv2micZrwHn+P3P5/9JcfolP/rvK+FtE8k2OUakVsKzErv6Zf/yI8p9/Lo6X
n/R7cawzdLcQCZhUhdr/Qdv++6jeRLRC7DDhi/LPcTjGb/DWFVkscFMXdQGVc1NQf5GUQ7XNZB9Q
LeUco3VL/jOjeumyD/jTEUQFDl1BZ9/kGDqq1L+MzCN3qAhfpSks0PFGRGSxmd4lFkClCcH+1PGk
cA+9yzUqe8z6/qa11kpIzxXmru7UoSRsNaIkSwTEIsJskzA/Ly91amtnNMZN6+0dDonVhEcQEe4h
NB6Wl0mnA42Wr5dwmOUl8yzZ+cNzS5PPxLZufQjAhenPXtb31lCco6llk+AclkAZgLWwqK0bLqK1
NRfnbkkvn/bLu0Bh6vXtLnMyZHHWLm78J0n1vbzJwV1zku6XcJWKmfHy/tQcfxJidM0789v/Zu/M
suJYsnQ9lZyA5/LO3NxfoyUCCAIIEOLFFwjhfd/7IGoeNY6a2P2Mk1lXCinRynyul6PTgXdm23bz
N6Lal7q783RkEkYoAkwRXv3S2dGdhflcX0xYHReutcXiZlqg4QS8rFjMtnXrTXQ6ebMfDi1Qdm41
G7pLkbyGjXnL8GCbDDdDUt7Fnb0Nh/xq9MIt2nEwFJ3tOEiYAO1K3VSeA8ZDh3sWpFwEV3U36oX2
Ea0Zfja366dR2gd187Q9VZa+VRldKaxtybdLOe/HNCeCATHX4isjownbribfukU3AAy/2DkNhhuB
dQvWaarljWMmV06sPhHMJY1BpZtupjG90jrrwKLclVN2pRfplcG38rEszJt62blyh2bIIbd5w4aD
xV16laf2NnAvCqu6jDDhQNdia+LEk7nioE/WbV3WT8rFAXWzlZ2IrcjWKJnsioYb6sTWsPntzKgH
nk39iWjKIYofDHpjDuRdvpwb9zR9vruuc5gn/qeOT4Q0PHxNUHaCFcjX7J1dhf94hZtQYGxERLqa
pldD0t+M9mFwfEW2X+GBoH4g1xDXCLchEvOoq2wnwz4YrFC9/utRcoO5B9Bq200+Hl39tA38uapa
ns3apoW9Va8EMOOuK9PXagb4ZlqruTHW2SR2gWVvJfcajdF7ql5NX2w8ZTukHi4p6PXL3cSHV+9E
/Q612qLR3mqzc1C3N+c9khY+KQ46sPY1Ah7gQLuPvaf2Z4+jqVr5HXsxt2ku8+tq3TtZ7FX1LkvK
kHawtkFNQcsXxtRiVbnGus4Y63ALqCZcqd3nUABPnb+Ge3pQmxMRtausFzv1aOoWCg1IFptkZAE5
k7NrI1wi2fTz196e7gP9LtLv1PXU71SxIWSBDTwWBMiXyWDTq1fEJBkEWm5u9WK8VC8GWCLbuv1D
JvVLkU8Us2kWGEAsdEAY58CIrrawAgmyZKVJmDTGdDGDLlIvOcKPRN15aNB8qmtkIhpnp3YmbP0r
iMo4EW/j2t42s1z1qrhp6ifB6rQnhPd4WjQ8KJpGC24sAYuv9MMZcvwr1fvRI4M4fh59f7pvFZ1/
mJQCYe9NNAUh4afVk9qeQYeW8aj91e36l5JU7nmi+fF+6LMY9K4BYFpnwJGBHKqvRjxSQZfcIqQX
yWqtonFSBYhW71oDqjRtO7XU1fdXbyxjh5sxQY8o4PjaqWzFoc29Q9fat0lsHW6qMqOmh+WEEJw2
51A0go2Ga4cbbgYrpaoOHvrCIiHs75usfgKhDGI+vUJU6CnN/JP631WAnXO5U+sUs40XtxAf26t3
qidTY51inVoN4pB4u6hNLtHLfDLJkoPZ3ni9PMWNqnH+sY3UfZM2vjqpPKg12XoztpJICqBLmlxB
r51olahYlJjFk4oXqTqphuA7prwQewmkPCiE3Z0KOWZDSMQk6rWW4esY2reloR0rewu69qBzw1FO
58YI/7AazuGs51/pbDUUFsKiH6tYvVr1fkZaBSrKVqq1YIpDaIvd5wvwvDumLilY5BKlMpz3dHVL
PyxA281nJy+w/VHnuTpuAkAfKspVpbb+/FL2b6/lGboDNAELQDKXn64F66G2GgftXpzdrtRB/s8c
AR7ETh13aqmpo00d3yrUJPQEAnrR6F7yT+qQVAcmWKwDiNVVN9i36hgCAgU6FT1rfKW48QafI/W+
YjZrqPNQHEMVy1S9x48zYZY7l13glQepo1uUWbfqQBv41x/htPBOdDpWPUuY0crS5zT//D0Yv0m5
bGTx2YouaR8YjZ/fA6k7ytguGu9Ns5FSvuhIPEITW6uTHPW6ZRd8d3SxVTerBc4uIGmYWAif38Xv
PoZrC2pPzzDASp7lfQZeclbbCYTmeV9qramTXx1HFnnF55cyfsWDwP4hYWWd0QU29bNrJZBiQoze
Y6pweVBZnw9fpoUkBfljQNicLQpF5CPyTKP/h2Un1ev8schWSxzzBLAa4KR55WcN4MToYyekcFzN
E5s6y4lSXDDNvJ36s7ac5QDpGyeENRS7VccxWBj1k1ptKm2Mq/xKrUt1sKhjUp0fKiXubNj/4EvU
eg065yAJXcIs0DFMrobcvlUHiDXKgwpPM1FlZmijlqMK8uoa80AKR4gLHfyuyp7cLrS2WBpsx+uP
kIU4ixaDDyMrUic9oJ1TabItSXICn3TOLZ5qQ2wU8Zy7hA6gVacGeRF1LZUuWgUdOJ01zOGmxQhn
HDTYbynLTK2pkY/9h4+sPuLZa3Zcy6CYkC7O9eeqhwnerS02YOxu8jHTiLdzzKh7ToBfLNT6Urep
4nwdcNpi78bOVelDxL1+fifmb/YXd4IjritZrH9htn+MaZUfgdOELVoh6bwwjS0EnNor9l44rREB
Bit3UBmA2nLqhtTNJT45JMmoChw1CbaI7YNKmFRSZHGXKpmJi+qqhi/0+d3+5mRGTlO3wJ26YLDO
g6JGsgG+npuFJbLy8OIxh5NKvukSr9P8D3mA+PXVsAfRPlKDGiL+uZ1IgspmKKHikd1RymTyNigF
olUlYP+bFtUKVfzlktYCzmvqy4CPuII3ij4EI3/UYjPEjomjbeId5sw9NAjboNW1Vi5KKt6WKSJw
fbuaEcmzK1g/SKXI1FvBv1dFngGnTSVXqY7+WgvKk0xaJV+qPvGN5kmtV1RsrlLOIUF66unWQYXt
ARcLr3G2oWWBLsVooTV2mtB2iYV7pR64f7BB/c0CUieiaxIdlYSnqeLZDwuoGJzcFC1v6aOOhECd
AvpM5nUyyIPK3r2I6Kwyd86MiM2YDdGr2sIa3Kc8UWANjmyK3L8KJW2tnqfJtPXHd2Xy8fkK+jVr
cCzOA4ZciC/qkMZ/vtu+JnK7wRSTv1KQBPVTVMMg9v0TBu4oXVAJ4LL9ccn/Q5j/wSLZVPyPf90j
OtWoxbX/89+qPXQqXl+C4qeZqfrhf7aF9L8jHAqGmwClEnIFJ///bSHP0hmD6WA1aQIpydF/Tk2N
vzMpZdfiRKnghzr/6Z9tISRHbdMDIG7prmVj4vvvtIXUkfhzLFceyYqX77i6woT+vKSMICCERAj9
Oq7fr1CYW7rI/KPV/ohZ5zO2PkzRAP4Ahmn+kJYYv8ZD4KzU+KbjkpWAcf/50lg0ooqIGCv+Kkj5
afeRlFg8oihoj9W9RtL/IaGfJtNjaheYsw1oi0NN6Wh3L+UmQPUmy6B8ZN0fqD7SODvgaNVZBv1y
UiWXEhP11LM7q2KZVnD34IYDyI41NOmqIth4YkovPFrLTIoxNBFimZQ2taYmn0RnvsxBeW+EiM0w
QW/x5igwDkpQV0mbiuKzf4eYhzSlw1g3ltOyrSBlX6DlDa3ULDqwFc0mRKZmVZfXhbWLs+CuNtrL
1k434UgDOS/BanhIukUhY2jR7ZriGzpBFXZ3zlG6wXWR4oAZo9zJlIhEIkCeTmBGWlQDcBtthgxd
r0Xr4UtTH5RMuWVicFQhKeoV9yPpRFHhKIgX8Tjqj5TdCH+WJQReb9uRkqDTpOvJay8xVJlt+8HE
GYHRkXlVzdMNtH+gaiA2lwm+cY6Wf5vNwl4NOSSu0gGJGL0lzG4X9UBvRAb72QLlRRaDAIbuP/o9
1kh4E+7A1V7gMXw1jJgfuO3IZGnAGURA/RZUrI6RPluN8a2EhZopQz9V4IaxfduL+SLz4VYGdIsk
Pfolgqf1oriUAW6EaLpqiHlhKB24ExM9Zu9NHx7QA6XIZK5ix+k6cCoY7uhfB1bEQDrwl0Ym6IeW
7cJsApw4aNaZr1VavWWgOklpwWvNFgqWJQ/u+Ci5MdBAu4OGCA5EnYn9r8sYBEmZWu+uE48fT6po
LQVjhliZAJaOd5L+xG8tunRTW3Ba6fyLKNpDgzeXYYLYSjteCqqorV3WqBWUmKaoU7upk0PwCNaU
wV6gY/FqKgtevUpgopU+QhDAT3Vde1DiPIjSoFGASTzeQDPEOlSlBAfsEs2v2xZhG2xZXpowfUel
8D6rCnpRAcWz37DDeixie+YXu6Jr9l3T1xdaH1ybwAqu3MG/zgBPbRNiHnRLeP9EmAiJA79F8s7i
uyNbNIn2XrTFHrUtdOCNNco1zEMuS9u8GJzpsakR1iygKgq+flenN9YYI4ZVoDvppxFMFxTBU8Ne
VnUFP9ieBMVdK7eD0+PmmGjgmsoAZoVtr8sw4NplFl9OUXOIzVnSTEQHFoFF4LjltEfSBlOpGrmI
9F4M5jag9l0Cb22WtkyfU5+p7fhtHMXVNEx3ZcAzp05KDsBgNU/R9vTS7t7L8xjod+lt/Olr6eQz
qeNsINkUNIdJ/aU13QO9mOwCyoyj8Mo2TEp3ilEmiazretZucuFspJl+Q80tRr6VW0YIFNlUBPcN
JB16fsgMs2e1oFEN2vuINKDOxaITt01B8E0D6ztAdAu1hWI5zvYu8OnEoMFWrmPU5ZAC0xhriwfV
gGkjic1vKjelFVz2XrtqyyxcQPJDPb5BRC905FPQafxSUMqLIMaGoDfR//e78lgns1hgB/Bm4lzW
ZkjzxgxTHdXWTFpVN37NHNJ9i2ILnypCcqEV93AMecgWRp0/PkICRzFMe/JrtkNpce8u4iBICF7O
c3+dFZPOS+GOcVG5B0FNrtftBIfEojTRFQIoAgzGxxFFPwY9kz0vO4pcEY076iEj2TICXFKAnGph
HQxp3Oqz8im33isrP7U2HlXYW07LaqCgA9IQaCmG1bl7shJcMGe8jiXiMYSlkybExiT/W7hqbYb5
cKhmdE4ZZPh9/MzID4HpqD86uX85NAWibP66j5ght3m2dnIiR5YGR+FFmz6vGxCrGHwa+KmonlNp
jwj9OQfYEeBrJgIDZ0UaxW+RjpeEJ/ZoKbbrSXDejfJrrpeX+MS4WHkHr7Ft7tHafmztWl9hA/fQ
Nhk4vRBVoKYTd3MZXOradxcj8oWDaAQj0m+MlfY5dayPtuPCde5EPAPI9glpGDLdZBE2s3azjrpp
OVjVvmfGrfs3AKG+5Mp1Mxo44gPLOUwZChTMMRAG/6jTO4G2m2zrJ9eFMGUBC01yXEFncZTmsIFY
go6VLk8wGxaEW66j64iAFfdlEj5LM36d0mpFuFpLjW/iEVYr9yFpH3yJTVzShW+uz0kYjOFrOWHU
gDDfJCna67lHUao0nlXPLk84KCUUUEqM+Dnw9wJAz8eV4aJ2mwZRZOLpSotDWO2j1VzEaClBU8O+
u46fQYhBQC2aGy9w8GcwHxHRXpgj7tCGHO+mdOnUnljqOfF47qzDCONZFGLPcYUOMbsVh7XjKJxh
LVDYDXm3UVCi9NZHD6PkSO/BVFSVAXi7mmC7+Olr1BRIBztI6vgcT3OVoQLOM5bCADnUrXItfO9D
Xhe6KicTKcAZ7YPJQl/G9h7cvgNcmu5IdU5Jyd6alWmaPfOdIQFgNoOlTlJikhy/xbw8Xw2riB4b
O0eAPDaj16rLn6tI3A5UXlNMiqBbIYDwoL2skhZN0+upJVXBsWeMbxzwODn4o0wh/YdhfPczBPq6
Ds2FetROvQzfEq849tD4I696idOSoYJJBJh7WhiTHbxnom9WYXxoqtZcDeoHhxCjQ4ORdU+U7Dtj
T4Z9H3n07WA/m0yKFqWrbw3sopbmHFrrwvW+AohQ0sT0wtP+agb/5pfdNZmyagSCtm7c+qrplHFU
cdQMGhxz6CxkHqObZ+ADHoIcwNZl70cdaAgc6KaEyR/G9gV5YsHLqtA2XticIhCX0FvRAC6FwxqA
K77zQfjWtOF76XTXWQ+vETvFxNK+mQpqkQUNE8TafS1AGWXmOnESfG5IjQa8uVUUJJZG02kMnOs8
6K+jmVXqTMQ4mWdbLYcSPdS8Edkg597lR1plsGnIAar81i4vZG7cBE7zYkMm6v1mWxeoOmr5Xelw
4swS0dAAJX8nAj6EhRqEZX2dltq0mbyboUVD02zsZNnFVzOtrAJxbiidMwiKAd5GQgyKe3vphqH6
myJbIj/jtdpbPAIF7hi8ckFgFRBcF4Zvwh3wkmPcWut+SO+CNH9wTZtXMYD5y5+z+Q5hSPbGDGo8
j4dlQwurs7KlWxT2pikKuPphc3LLeVfVTBFQ7UA9A38pIsM+in0b3bJNOGh7MtDHxDQvokpHM34O
0J4RrYl2tuwvSj3CeG2+Tj2vWxs+dqBZ2Vyq+abJX8qYxd0herIwNO+lCzy4Udjaj010v2+m9FVM
xm1qmiNCsog2C/8t2zVpynCgcbBVr61NkKJWYpRYH6XEPkVH0xZdlhEfjl7XgtRo2Y12scuiVKFG
GXgniLZAg0LNu1csf48vO5IqIa/37FjV6Yea8fhXmfXjTOi8BEL7VAp6D1KCC3IQdzgrNEy/Acva
YTLk86jLmQjcphzdjsVeq8UNA6N2gXKmShmNKj1K9PwQDyyZ2rf7WynDGDlI0J0+Du+f35l51mr4
x51R+7h0HAz7o7P9Q2MEuELdiqKDatt/qYvhSz0Hb46cPPB+2HmjupkoO3EvQWkYS9qke4p8BHIG
J3iZerRLisLb2IPiAxLGS2mOK7drLuaWczwii+gAIgob/59GJSZNgRgM3r9Lc0C7yjDG5X/wMLaO
eIjH4BAo0lmlqXV044yU0sXETmFGIW6hZhAGMX1Vd6Sv7PnZB0QYiRvDzo55Ni+qOkRqyr6sK+dS
96elGhkllVLQHDmlRHMFBiRYVJnJA9GgHf1DZ2PyUHrdsdOtXQDduUcc8Q9PYpx1uD8+i43BkcRD
mf7PeVdv6KdI7+dYW8rRQl7Q0x9n+LvL3tlrqYNyHeKzgJNQJkCM27O0r5+/yF/qYpYrBfnHbJHO
g6K3/tgtc4GSV3iOYj+ktdcoMu5LzfpDR06t+B/6ER8PCDzFkqZUrQ3oqT9dYurKqQVspmHjxYCw
tg+9ru2bnpj6+aMwKvr1SlyCnp9EQBpU3lnrD3v0jGAY+0DkqZmxnX00xANqf1/R1cKIUYNcB9AQ
iuRCmiqkm3ZKvty4OLohbVLRbzZS1gNynUsnxFqwkbDQMad4dEL/Pp2qLTuIdLYO37RUTRVZ6EUh
LkMFEuMKDtkvhubNovKzPbivpdUMOj6byTuqWp2OFZkaNbSYMgAFvskdH1Ymp3ps0wZwamczd9Q1
HEhPkcTkK2oGczkTOnKJDRsuiTucUJbKZdRJUHouqa7QBjTetXtfF0uV3ajS39HjRyO/hhV17/jh
vMzVFFILClhiOGM3qHYieA7Hrbqf+uQ9CML3fMp3dupf5Xb7BElll3wfXFxbkA5EYGN+hBCEidUM
ZMYqWZUM1iY5PSTU01H3FDLwLj3K23GSG5dDogpRBe+q+8CnLMDAw7GsbYaS/sIqA5RPGXngmuAg
h0fpO/aYcmZrfaieG7cEKMTY2mNWMziHEhgllh/FfdNRVKoiRaSIgiRhcoRVuXVtjW4LxiQLOieH
Yq7uPah56J/VSu0J5l/X7pNxr8iYCqusJcV6sJBnTnr3lGTkwBwYStxIQb+fPOAaGNAtXfk4xMlJ
7YHW4ax3nOkQuQkGVyS7fsZD5hGSQGhVyvC7GizNFR8IWGKENNZiQOVKxJ631gr7drJTGIfBu19k
61CJpnl+9RRUHY7Y2vd8pO/dBtODbaNFbXTXph1f9km6VM31Np4fyzlCSdVKF0rjKMLH3ApefdL4
PnJ2Vsu54CEbubSKdwr5Fxyibf9L1rHQKqUW2MBUqhU1om2uAtjLSUQJEMdX0HRdKmBPX4ZIItst
XYiwk6ekL57m2Li1+vgVai/QnIrUIFQFVVRMqLJWe9r0SHIF6THVMLkDO5W7zkUKnhPLFQ4Qmum6
gZeqw0Tf4McYoYULM1MTeEEFSema9XOP5j/ZEmqUbx2liZs/d3r7HGX1Y40SGvwHPMLQb0A1DLGi
CmhLEL+aI06GI16r6Om81UoZKwkPKCs8pCCTKxPtg4/w8X9t8T+2xTk7/3Vb/H/+C6zk307oMzV/
+97+bfkSfSuanzvj/Pw/OuMSAQNGdwynOJktxdr53864NP9uu/TKme05SK1gr/a/nXHT+Ls6F2gc
S6EEB9QY7R+dcf6Tgf6ahbaBpJku/p2++G+s3TjrPIE3FaoLnB5c5sezbgQdmPaN8tMSJjbgHd6x
qa2scqr7TlV1k0iegeQ/Ih27w8atCYJLSwTGwjT9GwWkSkq5++FV/iZbPJ/jCw/tL50Rt2mrUf45
gEOi6daasqcPzVDKaZWtktY/yok9UVnDX9jgf4kjstXz/XAQi7+upjINy5OSd/Dz81ee1tftYPD8
AZChuEMAJaCnrOceWEsaPQ2djHZsewLpfGejTRUGDBJ7Dkl3GB/tgVMH9caHKgxPkwaop/Ex57bf
YUeO675h249T9g6QbtVU06aaaPKCStesL42ILyqHwCT1mrybqQo93W7t5vU3reuWgwD3WU6A/1IR
7010U7BpQPngJggJuqpS/E9eukp5LEnDQFm//bgMzD6l6VMxNy4ygmkc0PUA4/Betzd+0f4huzvL
SP565QajFGbEwjaNsyVXhT4Be2TJ+fm6beoMMDl1De1KyAyIXS2G8dvnD/eLphkfWWnLoSuHs50S
Qvr56eok7UAtc0U9Kq+9RruA7k4FPyHlTezWcb4o3GAVl6QpKpew7Xm6jML0psw4jqykvw7N5jrT
qyOCPJddMtxV9XUYFJsxGC/cdN1cwGyolmpvfH7j5xMa9ap+unHiw4+fZWg8MhI1zhcdWCl3eMy0
6A0CAj1Jn6QMlPilH5i7YoAfXkl0/HvVJs/wCekhFBlDsfhPbkgFJZfZrMcw7+cb8qus0Psaunwf
FCcCxUCvZBFV2p524RuuIhcpWArMYsZH+C3YRU5gb70tChdgpLU/lJUfQ7uzvUs1yYjQYTEJ2lw/
3wxJbBTYnQD0UJUP0tRutDm88nLjeqpSfS3t/gtG2wWZJzy9MowY8bSbBMEPuvntU+EM153073Bk
s41N21U1Wm/pKzPMp5a2ltmy8f20WrfpMOwsL7svJPan0ok5mpcGhuVxNT2iwlDBeaA9jPIlDh3I
1C5E/TY2gGWL8NUY3BMOuE9I1SJomyXPrsUUpnMPH/kvMpLMju6KznzWcucRnfaFpsOghqrpexnf
nNw7nujtBXDVrHiIGTfkX0pHl/Syw/dO9o8KztqG4ol2HO074rbhw+X6/Jurt/jLW0ZhwDIRCwM+
fB4h/S7CvNwCUzVlz3TTbQBW8yNtL/oRaiqjwIStTvL5+WXPa8CPtQ+Yy6GiZWgKxu7nryu7DvMd
IgMIl1U81w9dRyXOmPnWiuQFUhd7ULtLKpLVxJv5/NrWb84gSRyEQwUKgaV+du2ecUOV02QHQybS
yyYBmxe7GtxRjAzruWI2013jP5buDNFdyOYkHbe48seXqfOQ4LaNZINhIyVCDOSqwTcDiwAw9nZ5
yGJzFQ8mofwmHVe4P1qLOuYMQRyZkqTJKmwd9JtIjTdDNP3W3XwZB02yntq6WHn99CgMevNdTuPk
80cGWPzLdwaxZkqSDroexJ2zJk3Y1IOJ0AYMdoM8G1D+SbevO7u3YRxhKmkBaqVLLg3OQqqeeNHp
/muvbStKHKwOxc6maa05Hf6BdX1vkD9Y8rVkOLLpxrLHsCY71jZ4JD19nnDqprVIccc/UWzGONHX
FxYpPe59h2xox53lMslsUcQNvXhr5rCM7CG6wPSHiSZqcbIw8ZnV9pqtP2Jw0i5QgHFkd63PNCqc
KLnV9GpfDdFbLT2IfT7WJC1qabRg/W8eFhLrpKXCtZhhLZxSrgwv+iqwGcJqJN2KXL7jxeBTvjAb
8URCG80JL8uBD9qrjvOo49SCMAyee9YhpXhbRL2PlnRpn5p5Wvu2GHekbZAX8yJZj4wVYl17YfLn
rCtz03uTTwnrJIsQtzz6rtaFqc3uJu9QZTNgEwqy+6w/qrZql/l7PfCP5kBWkgjU1M094ht+WWws
+NotBnXL/C5slJAxViGbceRQCL0VTEmPFjf7RZUgdYmCyWTRXQw54LQoW8cU5uikRkuB8oG0keOw
AeEvhAVAiBjexWiBOOjvQPP5hhj55SQCTjkUSxPHpz2PFHegZ3dZm7wSN1A9sREDgQGN0ucydqzb
z1emOuN+jj8kubDd2YiqR+edxR8b57gU5Ru4AQ7VPd4tzsKpaPxaMFIIEU+p/+7HaOapfOXfvTJh
B2VCsHUkKyDNf45ACpqCE2vjr0XD6KzOb62uu6or1kEjx5Ww9V0nYU4MnBSfX9g8638R+8CwEmtx
wxUKYXrWHuLfwiU2GyrngQmiqem0bTv/PYmB+Na0pYURQgNPyTkYvNuiuu3oBHwU8E5IC8GeGZlh
pQQ8YV2287Qoq+OQBG+mOT9+fqe/fhxu1FHFg2FzAJ9L9pZR4BZeP3vQVs1XdtalQo2m9ARqLVnX
YO6wssI43v/DC/o1Vv182bNYpWPe3teY5K5DjxFqSpMcn6D06BrMxD5/QKF0IM7WH9ei2jIQoeNr
nJ9/BnPzBswrCDQE04e6/aqJOzE1gDmmTQ0mLoIn1im7kZBRedTHXz3cw8UwbmbTTdahwZ7zK4Vq
pcUxarS1gtz4GqXZBvb9Fxwx0Aqu72nEpcu0DxikC44DLOwAMaRXPerYi8lpoq0VGI9Bl2SoAYiv
s9b0ix7jnmXgyWIJLjVbg7S8MauI+b/sr2OnQOCyNu4rzx1JYRhOjwEKlNsCmzUaBeF7UDKADxnG
Be4Gh53dGBbprmtzhtEVU57q1sTNBlBlH6L5Lbeye08cU1zOOPlgHrWNBajfeMYRt/J0XAcNE1ff
zccoHEcRf0psaNvgY9WQRBNAovGfEcwgsrc2fo1qWojUeAOMAyS5hYHSOOQg0JYBMzXXHhkhITaH
olLIi8xv0BkHrxU2CS9HDRHmBs9JfE5SfbikzZ6vk45hu0qTIyzBmh6RFyAydc1wRyGqJgsb2iD/
oiBWH42mKiixSQqm284u7xNfbxYeNIs+TN5sZ621jgE7lwM2wpLHK7ehSW4/290SQqC/V429Ip7K
dQVoYpkFFUdlbWdr1xvuENo/Tj4xHMcBb8Nkk0qqATnlzeVlXWCVh8aPM/gl8T3eWNpFOY/jipHk
axPAOEnseBVW2mU/pbyYLnpP3LUepU9YdFS8kBjFKBwYWk/bi5lzy4dJFbY8Wp0SnJpxuvCx/1mN
rr73GuuYJjiplANkq+w585gVRc19hUMBSv7mDT6aXoFywGPUgIKjDXZEk2EF7uMUZrw5rFT5BI2e
bLRCi/BU3nQVR6Ec2mQdp9Ux90ob/ajXZkB2xws7vp/7bGpGtohGPgRYnWOE2YgXjVuvHdF0Fkh6
FNpdUJZHl1+7GrzutUMzSybJFkMOewk5slnKbDelzQP/w3M2Ah2xR96MdUhazzk0Hk6e2shcy7Q7
WtX4uGgaCiTIGHfAnrKbNiQse8BZK4QQ1PnWxkCAaoF9aZTrNw2E7dyQzDqQnC/ZFLSguwen4c+a
4y9qGbmGIdHDrRibZWWyY75/XY7GbZMirBEa2TMS64+p8ICskAMoPg/dhBOJ2rU5ofJHI73X6NQZ
rXsKBMfwmFsIgufJW+BE6LoCMCuzaR8MDf4x9q2HSTJJHXMiW7msOf333Bi/BWGrbDIuIoMJ5yio
imts0yoTZ+BGKbI3HIB2JXamYk/0obNxSxdSmKsjp43GQoYFIRgcaumASVo6VC9Oex0O1dMHXK6b
SdS0YVReP9qd2c6oiNi8iNCHpS66rwLhsqE3DTqitEqn2L/24+Ha1+K3xjo1hlsuVAeyyAOuPDWb
bkinNY5TlzLBWmXENj0Qb22DUyclxKFPMX8dUxI/bSCXHTqGm/7whng4uUap01uato5EyNvqH0u7
fGoCiSzBjPUNDBn2xQLbkwG5euAJFVNqRGOfzLm97ryjY833H61dA4SG0wdLR4NYad/EjAQWgDwR
lLBqOllmjaa3DI7hZJMRjou0PulCPH0MM2SIQ4mfA7nO77VGnmCx09Mvri0zpfUjr6Hgto3erDWH
DxRUCvuIV2rsWbd5MUdboEOXGt34JX7zS+qXfknufA0tJ+EUGtZpD7QkjYdVyVQ805C7dJMZIkyA
ZJ9708bDO+l3A5LJfGxNH7NGZg8pTn/RCyU8N623aPO51tFKpz3v8aJK3K+FgYCibjwgsehthqAF
NNNG9/SH1xD2G0jD8UEqbyK78qp9hzUF8LRqpZfeY5kFGLUPXzLkkp2WPeHitbDA3oigIQjmBFmk
29M187RghQktKZYJjMfr1z2kj2kGo9E5iFzirRShOIg5F5p2dRmsUOECXOouTJdAgVDg/ej5FwyF
GI+O6WHCiHmY0suxkC9OxyDCiMJLV6Pv36Kc2YRbZA0CHoKsnhL/r1nNZAE5yLTspcG30JAxbE/m
2l3NtrQNdqEmoMOSe+PbZy9G8FPJvUzDZOPZ3xzNmi8QZKGfj2NtU3ooh8wX+IPf62ACbaHS9oga
lc3+HI4gxrxsX2blQcd1cyG0YhkMVrIJRPU0GjmGduCl9LT7ak7ePaysd48ZRYSrvYPtAodVszWT
Arim4QPkjV7zengFDrls5u6iH+c3NMTeLJM+CMLzlCZavUsG9WRdumZySw3on0TIGik9Qo/jDRdx
+1D1zH9Uo9WL4zsvNF+6hJfmtkz/y54Bsp4nZH0Wky+XttxkACBEHOTzXOcXNW6Vdpo0o6WCSFPx
Wz8nvDn2BUIzANsPGGUHpbsZc/0uTfTHIqEqmNMXbAzFt9QEORSFcusYL8nkj7tMyi/0QBnfv1MM
Ynjpku7MQY7yKwOz2OVrotf9QnPuMazArX5sq2GkazIgZJskPX/ThK9pBtpfD3e9e5x7NiaCNYVG
0ipqRGeap7lyvqeG5K0xUO/h7NCkJcxlJUNGNWMXFi8steYrO++/4s3tgepiuQNWu889h99cLace
SGXUHkaks105PoscEaOZObkiKBUDk0oXAKTm38mpfP783f5C6OXd0s62HEawEBN/mfjahZUBUS08
GNUkeA1oW5L63GKBMDda6QNnB47Th4zcYTlWgDqD+ihjO1nZMXOsvvRXti6f4oBTRbeGxxFX8qiZ
UNuF7I0j6jGe81vfDW/NaLYXvZIc1yZ9/flDWL+pS0wuA+9WKmLGOcIgnmO37bPQW1c6pOO+uKoz
glqGQhjT+mMDm7Wsq2PaghTKEJ5C6sAMnG0akANDyiQdSuKLMR9efJ3IM7fpUfUJ8M/YmWGwVV1t
WfHJOmgfpl7ci6K6b2y0mzJgaBbmRyVp7+dPpIYv59k96xwApe7QS0Sc4uclj6meFfn0FzH98yYA
j/p9ZTWHQoB1TCjbLzoDu+bwaWbcXM14EKq1vdLN8HFSwDVEn4mMGaRgBDDjODG2UArerQhQ4+f3
af/mzStROSTfoDjSFD5r0PsIM/W0J+S6KWgAKdZ9U6rVrXYYFR8MupxmmGOtcbEI8EFdyoAcwe+0
QyrEia54xLZkhOLrDjr5MJaAValepjSIQXpGd4kPtAA09t0cqtvW8v8fe2eWHDeypemt3AU0ZIBj
Nmvrh0DMQQYZJCVSfIGRFIl5nrGhXkhvrD+PLFWKVKZU2fXSbdUPafdmkowBgLuf859/8EQ4XqqQ
5vuivwTzjReiQ/RkmXBEZ89pEn+p0GI2NCr2xPIbMpd8H53Icj6Rm6W/WT9/0YXpOomIOnMhG1hc
vL9PDZ12pfqmvTKp2Wfc6aQqdiLnGnRWMX6n/fvLpwLNLHMoW6p75d34gRZkD9xTt+CpgAt5Xc1s
LDOIHuwFVWRPnBK2N9VwpuTW9Ov7/FdvzAIjfkd1qB8/unAbrSDKy51terZgWrh5glF+Fn+JexLh
RudzQFbBnOXqUgxYSf/6rf/qCkuzAQelDpPFj5SU2cRjA/ayvepHJv3SsqTuELN3YI4jHFscBH+z
m/ykomVLZK4FuuOQqmdaZxTkh6tchHGFl0Njr9KK4zF3+X89RssRFCbgvvDrbCikwFCCnXf7LnXv
rDi7Pn/rfzThvoxe6qIp3tr/Lv/spSinOqLUPhvG//lv/xlzzXev2/yP8/sEr8XyqX169y8rJjYt
fedrPd28Nl36x2f4t9/8j/7wX6/nV/ndiFtlCf39iPu6qNviXzcMtt/NteUffVd8mZ+EkP4UjI1N
/udHxZf9CU0CGjDmyaqt6nLE913x5XziV2ksWFfINfH8+fe5tmZ/ctjdNDB3ChAkgP/Qs19uiT8C
h2dVvkEdo1HSsJo+bO14ygd9Gjf05pXNIIXUB5uIswLGk2Ot66raaYmzIyHsNiH0267xdAunK74m
B6exappgnYtqp6fllqnxrokg7ARG/Gp1Ph5fN9k0HaSqfrCITQwR5ZbNznfsdd93+6mwlpo6QnfJ
V5bN5ozeViMiWXLd02HdNeWFFE6n1NokUpOteM1Udh1iJlKAlFQk1c+tvUvNfFvG/qKp6r0751sO
UYie6V4QhGRbxbVU+lrQ/31tPPiTZFJDlIKDPbXYXYTO0UbtOuTFdSjca2PwYb0MV+18CZ3+Yuwk
Rzi+U2Cw9I61yxPQVaLes7ZhaLjKDHNZOfFR6vXjcCahxNh0Hc38CXubY5ONBxGv1TbxkpnTL7+u
KfASpd8UaGzmcjv0KK0mQq+FvZYeLuQBYY6Q4Mzd7rn5F3nGnFsf1lhFXhk3QzgeJeUpZ4YpacZx
QdZwVG5+eHiv/7jrP1JQf6pcHNPCm8CS00LBAEMaWv24ow+lQXqWBvaNOYjJrRQce7NJZF+nr0fd
Wvl0NKbaYjwNlEYseFgkXlPeCBV+F589pTtQKboZJK9TN99i17ZVqm/COfnYNI4Tjr94vjUO0S3G
vCgVe5lX07IlfOnX3+PjMM6h8ePzg6chAzdQJr//GvMQKm025YGc7+LX7ZjQedOjsPNHaNoXQx8S
6k5R/Os3lS/640L6+Kby5Phhn+7ccY4cP8XjvC1vOgPTJjBExp/gWO7dr99K+1jnyPfiGzKsl3sB
Hjjv36slxpHAiwhkB7EX3peE3w07l2xn6QFbSaWfpFxV5YMllOdfv/dPKmneG8CdEos5mIWP4Yfv
aYUlzWKZKUvHV/YzUTepuocm16pkTAIusvgOM9V5GRgHH25K4ut7s3K9vu4+11gldW58VdMdFxgX
ZOK5qLoLTL4jpb7InPGPY+tveSs/8XbOnxXPDfocqbpVP1QoVtFrbhlHZP1SCo4MDyH5bOJYnGbT
uQvHGSp4fcumhC7TOdiN+6BNzkuF0JKMeWkD8+tL99cfx+EUcKnQMEj+cOkic9YbsGF/WSnqWjeA
N4oqeg5H/NAmmgI16shHXfupfeUH3TJNs7cGOxZpRmB28Rto2u1vPhAWST8/tZI7TDmjY5QB9fX9
k6TD8jRmaKSrqOXeVV9KszqmGdWEHpj3rfhMcsQbLdldYa5ngwhm+JyRrG+BxXXYzsAp4PblQ8FQ
bDDuZ+SqcfLF0GPK+/SilDKRQIKlZKPdSUQvRDBbF71nNpD6BiN9HWL4k3iQt1r6jDHxnRbYJ4dA
QKc0nwt9Jc3mpZCFkn/tBs+OYh0xN8175YvaGEcdeAD31hP4cM9HnIihILH32SSxetS1S9FiCRbm
x05a2dvps9TcZHG5c7XqK9LPaRFp9JNlTQugE4esfTPl6SCUYVlJOyjwLemiNuv4BOdzdOvyXSUp
MvGt83eRHnZdQbcA9nEy7OBzZ52kwcZZQtfgO9Z1zaHOoaSkOHzhOZN0KcTw5E1+9LN6RH6zRgsO
I6RLl+0fPYVFNalm4lszuLh/aicTCy4N5yHpJQCN4hkwfCEtvOyGCdKUPZMoQlPPJIBBiP91mMWl
4jboYRritEM8CuBPn5wq2VQas9RsKoQnnQycurp3nNGbiJjxpN3NnJiUje6pDcNnZWof/NCeV1yJ
RRwzqzbwjFpGDU+FNF2bagzUdEJapQ3TJAn0IjYuNSZn0uBn0JK3iM48F/bGqIB3BozppMvOmBin
LjMPoqyukgmasrRhSYC2lmLetn37WLrJrT8HF3ZbenjleE43Md6YI4IIhw6FnBI8qiWpJZHBnJXJ
zThglZvPGMnMcbmc2ielQHcrcVUYcBknvfWVBhpH3YQRpKzWz5/VEVDOCnxo2qLxkEG5KGTVi8z+
ivZ9r2Qh2RAJUFLXCZh0Q3UVjKQaBJ+FX8SLvMrOPlNj75BygUVIZV816VsGRLWYBBRWZmRMg4qT
Yoc7okmvspifpJIdF0mT06LD38M6CpbG2cOiHF1c8cOMAJ7K1RczWdkhYIWJb+TCUCwUvhhLRJiy
SQMdjaxl+sfxwrWH3aggF5xt/VQm2XlVDMPLWNffeEVJLD8BnT6ULs1Rqbt3/YAJqjPdRKW8gwiY
vZHgRhTo0HWVrVxTEl2lqYFnZyCVot0D7FGiN+lAk8a25rXptDxTbBUZGz/ekJX60Je40Bkh39po
Zl5SPogq+HupkIc2Guypjl0MS93dW33y1OrV1yIKiAxolNd5vA0ULVnZDVug3Gulw84QkGUr1WQu
c7jO6W40W6H+Nk9VDmIW2Udq6V06ZM+DybSo1EOvVXC5HexvfoFmtZqkaLRPicLt14qfX8jPOMlB
nN6baEXzRyNHXa1NrybehxwXd6QLHBtnYq+hlmPrIMqTwT9Xooo1spX8HQWbXsfXbtg+UPfxJKe4
V7vj18IB9zj/dltEn8lTXxEizsdii0NADVnnUrGdG2AzhgGthQZVfjSpCdR7/WpGx+8HjI5QAeJV
3NlnZzS5p/gZ/1WSZ+xWS8jjO0qbyapK36RDoax5pffI+YKf5wZKPezsrNhLXzKFuJecgE7mCKdi
nJ/0LObYIKxmKtfSxA1i3KY37Z1q2UdHyZ8Vl5jQavqsootiVopVGo5sIwqIhZ7Z15UljXH2SQBL
XW71apy8udZ42dUWhMceBmjrFBO8nZvAZqoLNXPpxFNFfgdRV9D/xPCioqjy8lYXLFtgloFSGv9w
zNiEcydvDJ5nF2N8RI7ArRQuK5YZi2tHp7Ko9+OMMx4pUpp0Y5MPsGqixGfEjAq6XCUTxLNC44Yx
8nuI0PeVIXkaihm9aWZz69btZYFtcKjOX+SpqnPaxGl+POvcEc2PDqj1oDA6sjPOoMgl4jd2tw75
7o0bMZJwNVKVomUTa1cQVo5Rz1VQYrAb6c6Wt9kztPm7mRjCmTOtrPe5HR/UrnpA/8/5wOWK1XSl
gwMUZryZeh2VkKi8rr5zRXon3TzTmC8d1M2KPTZYTFmC7p11kM68dI1H0aBdqk/y/1XYO5Zd/1Lm
l7GG2i0JKMbZm8hNeqmqsyOfvHbS+VN+U6dX7qQ/qrzRkS94GLoWMszBCR/Kbjy0pnrQ4natSdvP
87aBWSXI6kPgs0npCVN16fOnYd15/oTShO/MvT9LcdUoe8bVyUt9Tkb8rgylfFCUQaxEz2rCCCD0
vT7WsUkfQPzQJn6rGOT5FsCnTazWYnKNlZ2Zt33TfSkajKDMjKU5zbhiYfdZu9VBDmhDJVrjhU1W
HCCpGoTPua6dAhRYPf5TnvyidVRdu2mbQhRU7jqYOPNIZ8EPIBm+jbH+qH6OQYEbR7uVk8dsQKXQ
PdljdJBHtyy3Aga0i6CM8Hd3dvKgx4ThxBNzlL9f4XZoOsGp7DsvH8qb0dIOdGbUFdYtR/qrVmMp
iruRtPpKTlXNNFD+eVXwmSuTBzR1x+sqPmYgy3XAg1qqci7eHGWvOslHLzECdvmYmqiotBuEEFjd
M7UletOTJpDFzAfRCUto1qpStSvHwOMkarDrsAYjXzL12tilZK4uDJqchVaKRyPghtqGtTQG5dZs
6AJIYdqAwO6BhZ9NxV1hxMtcOJTsR+1hIMMapBybW6rzOFZecTc4CJdHlN8+b/2uR2WhcnOsr1rO
8S7L+qzngYL+s4qyMPFKZKewbi5SEwVmNoe7iIsgKY5uyTHp2J7RYHYPICB9FHu9eygG5RQHp7RA
KJIYVCG2xRUIZfnohHw4PTOOM05Y+aVug0Pg4vV2Po+Ukn1ace5G3HDRlL+5zrBJ8/xiijhtKqgT
CvIWv1wXWvBAmQrfDkuqXJ66YcltUbgjfoaTVBw8VhuFQbZcJOOUvNl4/7UBBlMIZlHoMmUxkTct
kkl+zTp5mXP7tWmGaHGuc9EkgtmONcMzBq6VlrnEspOtqobmwo859GqrPfWiflMHPyFYA3dahv/2
XEDPwGeEadsii7CFdf3XcdTWOZp+6eZW4vznpPEb4wB23pw9aXJzCHhO4Zk8R40zbn1VnNKECqFW
rXQlQC2qYVPUestIM3hOcaCSXrPj6G5Yc0++S0mmCpayb07JqilPcxAWmzxLmXQ3Lri4PzG1ZH7b
G8gbI+06sjnYyIcKVj6BxOdHVmv5ICku9DpOMQvkbNXajE8C9fMUj6uqHBB79xnGKTBpSZArPSM0
bwLHuRxqnEqIl/9m18TH23nOxJz57SaK4jezxBCingZSIJQALZ/ylDU+z3iEYSgdhe5kwmtz80Fo
3SawqWClZd2cQb5zw63UAoVR/NyqkBHqoxjhuyJdWyRpoQMfiHQZEHYXZCTJGr7MbffNk1mnbDI4
REK8dldaMeu7kDksKsB6jZFN5blTwZgsaLm0LiEmlra3GtdZW4F/EKPASyBCP6mwYiNNMw+WonlW
MeODW5ISpQGPtOxqubSeiTRgo7jeawPXopCPXNRnkHBhOVeFsUcKh+zYsmsExkjc8J0sJljBlTwO
/Yg4ks6i5Br9wlPMAHpgzLMiZmOpiYan01f1VV01eDRn6tLp8xulIHupEUzaMfi8NWvziXEl8y8t
a5bwmu/6wAafkbr72Pf3qZUPSwen51WBQRsEmKpcjxX+/qJFOF4jyNhoCvoJrV4HKoYVseW6S9ji
X9VRm3YoTKHCwHxEoztepoP7PDVuu+gH/8ltOO20kHlu0WTXfc28pKOy1VPUpvxkpmTQCIcjQN5Y
pY2Uccn/DB4aeqImyX1e5VV7FWusq7RhzUV9+plK8y6xtJNe8QCTAAlRm9SOqL6peyhyPsMZmGQs
4THZ20VVLyGnNHh8G0+jaVJCWyB5LcFokTMtYJ9wxvY+oXjWKg9oGITPBcJmbnDWaFgesBh5NQvC
DnDTwOEG4sUQp8+yfasoHhdWyYlczQmMQoeqUKehbeuKety/Kvv6D+0/GNSJB/nIf2CYzw7ij/5X
GpTLRmVzSjNMnkyk2mxl04w8rnMfEuhG8i2kNykeKs/SqS2pqUTa4MKY24eGur/vnb00xTvTDuRp
IJ+YSo/uW3Vrm/GzLG0VITZpWuwd6l42qSvZXEi4YsL7ux7YzWeeTeIvXAj34dvYJG+9wreQJ+AQ
MMbXZWLZgLOR2eIQpOTxsz0mXwgRXqVjby3DbXnKCigOVfXNCp2NHp6iInuJ8KcZYnU9xeVZd96C
0PYlmSoE34QkHTi9+BzN/osKuYeMDm8Y833gMmdtAOFylS1xeOxKca3JXANiP2w/xqm82qqRvaxr
fZfbySGZFMA5OWxuRmbTPFubWZ2AC3oX8TmWAXXESZshhHddqmtJke4i2pxGuhgxEK0aaIEK5PsK
LkcI6Gip1U2PdXanpp/BhNkcp/uIsKJK7Up46zYnCHfaz24xCL3o8v6p06ytqa0JVLrnYCVIvr/t
De0eXOFuDP29rl8MbL9ehr1lM8bYPnXqt7AHcasrE806hSo5Je2qiL2uLF/ykkefROaHIFHunF7H
1wewlMw/JE4D0UM+A/2eNZAE2bVd2/ugHEmpp/3qOPCmMnw++1gldfQWQ2ohMnEkZ6i7LTt1e0YQ
VJ/3yvF7mazkOZh87DYh0qcNNYYofcxrtF3tvkZT8BtG60+aGzBA2MYMGxG4kIxufyBB6AxRrXyc
kWkN8Urt1AFmOeZ4AABV2O/8Vro/4YFeeHZUbwdpkTZHUKnjkR5HUbPfYK/aGfF8h75Ksbihkqrg
QEAlyP09jjVOOYJfLeDYsfuruMCyktAdhuJ9vVYIYdrGgYrwRblynWoPQXhf4OtNkt02Y8lp4Azz
3rGe68iExU5qTMID67C/FRo7QbVSaMpw3sKWLdyYjXozEBHRzGz0WWPfJ0NyIzs1Br8XjhlftVmA
EU+GQ+xF3lVrtd5Y8ZVmQRxPnOVMdmWbEsrqOtgjzR78/mX46KTKkrNJY0eUVbHMGg/9nHwd9QVv
kWMF9VV1Y0weTVQlJHUqAdNc+IF3TVCzu/leXaiHbgqWZ2+0ajT35Oh9FoT55II4F3dex0Qp2V1B
M2gR1uivhYCwlHSerwwrV36eqVrpafTcBRXbarQcBouwJ/oEM9wnnXL4wzod5KBwAIUGwz7E2UNi
8ORylHLgITnox2Zvj7BSaPFIG9tJ10vptTQwS9CSeT1EUq+LQ790T5BGq5J8ScDjc6+Zt/BE13DN
oJXEHaeHP2Dp5142bXJVs0TVzMXfwGCi2xYcAHyhPQyP2wAjsMlSIeixririzN3JeHXVclsZ5a6s
p8ueyWhcHfURCgBhQfSw20LmZlqjcTFpwUUSK0uVVLNOEftfI6s/TSAsFcmegL5kcwxj6fH+cSxK
G6wlIj2RYT2mQCmeFtLR1A6/BiYB1SVlmtyWf/2mTAg/orm8rU0twVuTr8c87P3bik7PW7ghyjKX
JQbpGHCislV0FCGd2RlwTifqPbNDGq2l3sRHaEfEnEB2NDUyUkBik1OFw15GWdn7zlGhOZ58gU8P
Z4o5tA+yIe8wAql4FehwQHQSohgAEuQqyER/qVnPOBk9y2gQiXDWo3uX2fVDnzu7KeoRYzcP0q4v
QRnCtBFP8NLdVTi062648MOIo0mvHrrZOEmkZnTkMQYQFZT0khKe0WU3I3vQTh5qhd8/9C31QQ1C
ZDYrlOpXEtKSsQqyw5PfUWEKN1NUS6C2c6sHI/8G+S0AY+HoyAg9afr+IadAt32kpLi/TGP1MOGo
LHn6rK+7Ii8eJJlVPtuZ7pyydFUl0bOIqoeWyIie15Smtu5k3w0M54x5bwnommC/UBBcDjTnTv75
ec8IkKz7Eb2bLQdpo8g96XBwbrk5hfEAI646kXVRAP1wE4S4oLSrOqbQDJDogVZq6BnaANYuxMOA
k01R7zj6mMCl7hXMtWxT6uouUCndlJYS9uySEyVUOKo0wp4s5V6x2oveDU5+XuxFyy2M4vpLOtEj
92mzBPB+rpnkTT2lW6C8SkRE55tK6BI7iAe7p9e1AOwKMNU8JSLMIJ5tNvmirtMTkvYcu819SEHy
xy7/j1gI/xl+wTvawua1OD5lr81HNsP/jSQEuX38PQlhUeTAQa//7V+3TxEZRauuaZ9ewlepub99
en56x0yQr/SdmeB8Yo9wiPCEViITivjRdy9a55MhKQnfGQaSD/admSA+6RpzP+TnuKVQ4v5JTBCf
0KNrTNvQR5sI4f+J4v7stfzjeQ7PTMr9ye2EBGHiOfR+JxtHAZt+1oHTW/HFstpvk9LvxWxdSi1y
WjdviZsIuXZfBJOjfB7ZX/vbTEipnBS6KC57gz+l6zIFGnXnG5aCsVDrkI2AQNsfrvdfzM1Jdvqw
8fJxDRi4XBiVT/2Tf0xHMY21dKaRDpps/VpONzTf9rrejVZTGF1STbo5PqDBMGMzH3u+CZac6Uwb
Aq2QnXa4UhMaxhaWrezdN47MBi3VDq21O1/VohIghcDdBgNBP42vKnGpjlB9HX8WkNL8yiNymH7T
qdf5HAPKxNhcJIIA+SZYpuG4MbXpAuHtNrfByJA+0ZA091XKMGz+UildD3zl9KgS0m6t1DgmugRK
gtR4afcqXA0Bhc6WYHEhQwqcBc8USb/6RAix+Wh3LRX4IO6hCd7NAzhCUCTXQUH8OwL3bVJLxn3c
jMRh1utRgZofpC07/WhvAREWid6u04S8VQuL2bZoN1mPh2o7VJQ1xm2mhpVXhuPSh1BpTPXFPGbR
MrJ7uskUr3EZw4N1zbWqUSyJ8trATaok0WXADG2wxhLBl6Ut0tHAQk5fuur80qXBa4ZEfAE4mID/
4JAjwGG5sQulxOTNpcfYNImz79SveRV3WL49To57O83gguZ1EJDQ3Q8qeJTlEBzTvIhIjSCY0JTM
cX1R1v128IN1Wukvqgm1Opwh1yTBa8Kp4dToQEK1yqCDaoHnJrtJjSPgTWCuKbzBmvbzMOjEUwxv
NMCFJ3oqJ5gVFuFMaNUYzoxGegzRKroNMbNjiAVqIFRC4oAehwCmhl2B7jllTfDmEPxBfvv/G/Dv
WGA2hdbfb8Dv9933+y1/+H2/FdC9sNBgW5XsLXbRP/db/RNkChfTBRsGjgF39c/91v6E3Sl7C3xD
VcUZnB999/62Pxl4+uMMjhMIdFeYg2cyHkS4f9uz4ND9LVfibHH1445LKKXhqgYWdJpl6tbH2lFD
r5SJiQGmGlNJUf/Doj6FQNJKgHxvWhndjVDwi+27+47p0Bx0tzNuRelcbGv6YBFknpbay6Eh9Rcs
1EUQ4UVgllpQ7URNsmdpLjsf13/SIvs8uitFd9NhR5T7xjJVZ2/sRvK88ke657VjpzABDt1senpS
ooGBuJUorxYvx8oHwOxv5sxeE8q2dKfB86lIRjdbj+wgBQPhZkhRoRM7pjTrpFduc5+pvBOxvLGf
TdHBUFPVerHpcMTVGWTMLeRdC7VLp6zRpa/VAPVZPH9mJ32Li2afD9Zn4KVjz7jCiuYrKQ3RoyWe
MHvFwpTZjla5GK7Oz9A/Wmz/Mc7lfZRE5eu36On/iVqGB/jvlxJzsKf/9T+f3tMpJbjwfRE5nyxq
FReZsQYUSZfz5yJyP8H4sojWkW5Afy4gChaM9fGtUUEr+EMqie8LSPuEm40jOyUB7qtCdfqwYH61
gIQrMYYfV5CsWYRq8Q8fA9XVB/ZcjjdlbPk2IYlMjNMEAoY13yghgFs3SX6N5cX+jR5goxnk9h22
L/YiqzbS/y3+amPzWZfgkgOF/jTitBMb0Y0kcsmwi25uvNDQLdDDufaIFVyGTvBUdn59aeEjzUkY
g2KSJjxLsdyU4EHrGwPIEwA1/Dd4w/EEpjZZmNU51rWcl6kx/ZElf2dMvolmeHTsZdOv0059K+p7
1PlfRsQSyPhjhuagyTYLcdXe9w2DOsVYR7S3W4SkBs5la2f0P6c1BhN4y4yrSWewTabvIcMWfcVQ
exONdbmMpVyvm5PHGXc2AqddL5jkia8Bf1f43q2jkRO33MZdPx7HMqTgwd/IA9gBTHPbddSQCRW5
RbkxrX0epeUKZ2ixpL4qm68BU4pNllQPZaVkODGmnKmpU619MwBLc/F5ByMgBT2fmJkdCnPsMR/r
gFpcyJnVwHwiCndEKTcrVIMkyAxhtWrskkoivg0AkhatjcHGqMINKwJxZ4qnWrus27rfAY/10gB1
OdHCLWq0tMu4Hx4nQ/PSWtqi5f7LjNe1Z081Q2VwwVlBl5+E6hcZwpjV6FbssXY2sSgXgMALIHsC
VuJ5rQ94NyqGeZlBK0Bu2l0aw/yF+Z6xbk1u+phuujG4Kq1i1/nxt8o2to5T3pa9v898XOqcCUkY
HuY4Ajt7M6VYLHO0crH5WCTphd50WFgD3ejm+tIraTCXgTtm9NOjl4bhQbFxNnTEScZapj09YmNq
17VK7RxVkD+QzqyiGAfSknTaDppqK+5cs0oXKA+M5dgyGAioXyIbUCzK3+CgJZ6C3A51ZVsodyAY
R78n7oD2c5u7+aPqUkG5TwM3fjFIYbJpdJeTDXJT2C8ZZ4GE3VHbRlsYVQxQGSRwT3jQWmJ6Ic49
y8zPMeHlRYjtFE/6l6IuruUIPQ67h7Kx7uJcmgERFyb1YrMkqFTSX7Uvx71WYNauW2stUr+Iqr+c
Gntd5BYm3O1JbyQ/LKHxxxMn7mncZQZGPSTfbAUz6lCwuhwb+L/JeYygawVI0mMkefl82UbMFE1A
0aiYT+6IqnQKoju3nWtU5NEjU3rqWtACuLS7WtHKldlWziZrKxULa+WpiHQPn44W6w2WTN00XhsH
B8jajxJqIS74dooEHviRPqCX9cg17FGRjvarYhWPML7gSJXipQjRnIv5EA3GRZj0p74zmc/AZsr9
9ZQQV2FAf8BwqygJoi8B2aQjZFTxNBfVvKlDKKy6M2D+bz3ESnWrDzy+dlTdRi1jyTJe1UY+e8P9
lCba7/qqv2irdNlS0lBSnZhny9wfOLV6b+Ad1uYCPF/3VI20iMkBmo2D13HCgtv2kdwmF3lZrExJ
8P7nB/B/TbgBOvHfH9E/Ywr8+vfjWf8kNJlHI3Dsw5VOMq+/Ywr8CJopx5FlwVnmNP7ziLY/yZBk
sFINQx3p/vfnEc2PeEGIBY6uSSWE+0+O6L8IXjfhLVMiCF0G6XxEFdqgKVAk09raHdSu4Xl2xHWt
9ze+0eyVPMU76MHMEHDlWrJHqLxls8Kn226h44UKeWLiSsc2VFcGQPxkC3Zt5Pd1YG6dGkM2tb5x
LTpSk6m5Psd7GryLdILNT+Z8VEb7QLXqhQ+vKcFAIRYPquKCX7c7EhSuQj3ZqmP97PrWUWXkVqa7
CDWpoXdQUErEvMbg/LG4/qvXlxKa+fuH9w9Pyi/Rax3gTfmt+9dNMT112avyOY/eNW7yZb4/1MYn
9G2wxwHLdJSFOnXd94fa+OSgfsNh0v53dc93oMz5RE2pO6qMWQQTk+5Z3+tO5xMiSoYDNFlkfMtO
8B/UnT8JxCC5W875hXTKTmQB76Eyw+pbmK+xv8TF+LFJi1eZlplYxj6OdI4R7UUvxOWY56S2lHhZ
VDc/XMC/AL/kTOHHqvf89g7Ll/QmphkfM3hd33QVt0PoKJNfJdmmETriIc5zYneHwv+jLfoHfSpf
V+oPBNAgaekfzcjD1mpje7DcpZkaN4227+IU5393T0w1QhQMLIz8taq1NZ5AREBoF03ebOzJ3zqz
eTn3+kHVBJoF91gK/y5y2pu015fBLA5uWa8GS7tMi3DX3k9kk4JtkeN40dTGKoI9PZI+Y6eQp3FT
Y+6xnYJw0efuPtBqusttymhrEGhh8Q4mu8dNrlCAvDCMWTjKrjeDU3OBddR+EPE2hsgpf51Sbg9e
sC6zdkMg+8oR6d7M900fbzUR7OK03XRqdWNrF0Mb7JjYnFpGmGacbavS34qiXvl9tkw0XqlrNxSA
+yR8aJJx5SrqQb5oY4sD9H7yuJ03wLfVP7/zxFdBaHVADJAHv3/wNMfsmjw0yPnL8V0el32iL+Pm
wofOZtWa93/yZszSAJ3p/T4Glyp9nhRWbxI0zKjSdesNjB4vrg9RUi2pdpe/fref8Gf5VCPdZoAn
FVHIod5/NzuOTLMbNHcZq/Zmdvod398jy/hz6e8V3aWQy/x1L1ZzcJn61jaz1UMbpVvFn+8D0qoY
kGgXpju9DLN+ORmZ17vuG15wv1kM7CE/rT1pQscnVWluP7p+hX5YmDlJ9Aj2nHXG45LWJKWZ4dGc
s6+/uSLmTzNNeUlQ/SD4lRODj9Z3ht4acMR4s9TKrq1x2pSNuSUeATFz54lkWlZWvw7cYZXHkSQP
Hzt1oyfNlc6inKZhEzs9erh5qSG300P+vBwgNcb7prmo8JkzDXOb9NPG7/tDwD+9qi+N4lVGVY91
snVxt7M00yvG0cP30cNKCN8/fq3BMamGpuREexrdjU2wK1xQTHrnpciYfmvYXvvhxqFJQRK2KIae
YpGiOYhWWjMtwzFEsRWslBowPQ7WragWavLQiWlpDvpen8Y15tP7mgJZHZ8q46vf0EhZhEMo46bk
xegpNzpECDFNm1wzt72WbnEI9IDSl+kQrqxyOMAL8EYCoWquUGr3a9mrkf+91Mt2l9AihPiw20EA
Pc9cBNG9q5zG8tFEZBi3j5iNoKdHgw51wD9aZYsAApFCBYlmDjadoI1rxnUCpyKOVspMtleXLoqI
/A3dvxF5uPEL/8Kyu10siNAmJkV+naCOVkjklkNpkczh0rMH66GKoNNuhXboRLht2uAhmNwbi1cN
Y2UNhwk0OuQrZ1ul45W4VvGorDSL8UXSr2ajPUQ2MoHhSXSEnU1pKI6a0VXbCEL4sbGGC1/EmyJo
K6YLxQFyK3RxO72eJ7gI40B4mjapEB8h6WiZgpVgAWVuJJ9joziQalz1LqULLavmIDLcHUiYSTv+
netBGtnKGPFMgP01Z8o6i0xgAxPCEGF3uUmmU8SIsiO9m3FL1x0wEcGhilxSZYCEMB6dkjsVF57r
NEvSuBYabIFgzzl/1eJu3zbGPqh4aMppU7sG8taW5i1ddgUPoBXtMVl7rrlvVgfeKW2VuNykq606
fw3lnVhc53PZtrsy7LxeTTg1dExCuH7OmxukW6iXq7DEb4Zxh0sAT1cOiy7o11Y3HqsABV13UGSk
r4GrixtvG+4detLbmYSqLMqvnfpKaPABS/t2gPQ+cROa1lxMUbvLu2Alv5nDPLtRxmVQ+RvbDzzW
xBROR5vI21ANt1p0XeQzvjvmXtgp9r7TkmQj8nn1fR0ZW81v1wbLKayDza83lJ/qBoqVc09n2+xg
FErvd1gBQ8JulAhXj7I/1IgVKgFKm4D40tLKi/2bt/tpr5TvZwqV/G1hCO3jaTWDKYdCVZxlaaov
cSOwuKyf8GeSQ/R1JMOEuIG18FezWl3JLCRrdC9s8JoGFGtMzH2usFSMIzX+UyH19jmEr5ClOGrd
yrS7lRLNy34S+/B/s3cey44DS3p+lYlZSQtO0JuFNgWAsAQIQxLEhkE2Dei9fSM9h15MX6LvzG03
fWJCoQgtdPwhgUKZrMw/s9K0t+M6fO9UWWtt9uOkvFxfpOQejjPrwe346ZUqGBDKVwpRN7Qbx5IU
8MMd8q7VrntrwnuysR+tGk5KrqzHA5pYTeoWBRm0F4XCiWW5NbbaJn+5r9Iy50QQOwn1ipvshpV5
JRX17g5fOXEadOu3y3VtQ3WSd96w8u1F7TGfw20mz8eMnGLOpF35Vm7vrBcuH7SiE4+pVc6dL6od
V0Vc/gQSi8lHjIpzSrtdFCj+QZHPr+98t1sz+TLRJ4ISSq+PSfbe4+Q26LTYttSZq55e5q0k2U4w
jrZ3PTzd1zjqYXGC7+sX7DXrE9XCKHVyudR75evHfNVWX4BZstf+3lPi8aFJkrxCJUWW7B96Sujw
Zt+47js6ZxNuC9fG8+fZLZ82DtaSKtnJb+t67/3peIcnNZuJ2c5hz6d37lT3uLOSfKKG59tmH15P
t6Czq5Bp7q4ugDQSsrmb58QQvtTAa3z32uubM+yh1YqhSoOSezrVfE157XXqEBDWxW1QK/YEjH+3
bWr369aiHJZDBmOHrH/65T4x6o3Zro4H1PkcVBs1Z3e6Wbd2WU0OLxPDs7evtlltzGGXulPdlvAJ
td5EmF62J9so7R+u8LDGhCqP297r9jHzeh42yZOy317sXfVpXu47S9hIZ1e3TjtiCk658X7d3Tt1
oxqYZOtUzGgSkVCjfvX9iPzMd3pOybM833Muo1VxxC2f8WapA4wuT2MyqTrHycooN672q73zWuTM
W9UuZu1hdJ5NC49Pp1VdxaVqvXfP6whR/ockBT8ciDXbtOrap/Mx65T33Bxz40nOUWn68MaHDXSA
/tH9HGrWjrjyD3Xf77teo7UJ18xDe4sr4DaPOscX6aueDJSUVA2r0cqN3ftDotyttTnwTauVd6NH
zjyznm+6JBqhvBHW6E3TulU3IeVwRsfVZZqTjKBByq+SXXvc3dZjfDxUcEGnC/uXvyH+bH8sYQKk
gNWu+QUM5iDj941E6pM2Bw0oleJ/8WOU+bH0qp/3H2prT6rYmB9dst0L0rD+ziwbvx5l4MRATogK
T2i3K5LT8+fHUIdq8yw1Yc6VygMP2bpG0J11z5tkpUJeXVZRY095Up7b2GN6pEq48I1W+4Zx+9B/
v55dkSUdcuWcNmX9ea9rK95rrxp4kDUsKtEPVjn1X97LFgl1N/neup1y50Qu3Xql1MVJrr4Z3uuT
4Xv9wgxLlOFrSxmSnfciA0P+xCnqWXfeFA1/Vy7Bhs7cyat7pVpphYeeGhMyqt/s4/quvcq4jXHt
rrUyz08qxQIMRKQTq9ivXHKjRD7AUun8xRIVhbp+ZXZksWrVCg2fRB0/T96j/m5SxpN8Vafz0Wt9
9lZb6kVVNw6VkrQyGdue+zUeAXdSJ/D9umslQqdapsCTeudGVYlHF0+KnoyE3N4+ni4ZJQe9Vp4b
JB3ufh7+eU8k6e3pr1s3rQVLeHZ21nEvRWM/5mNXM6on+/gAeuIG/Nq8zWuFPIJ4bZQ5DLltP/62
jsZYZiGf4JHyzhIB8HcCKs66fpsDvHHJUQC3J4vJz3NQvT3Lz8Ph1NEfObESNW1FzEGnDb/bPLs4
vmHWhrVPKD9XBhZt4Yed3OQa6shi3EenENz2aDWsy4N6PbdUGPG2DC5YNXqvd8P6kLH6Tfjnfb3B
nZcmHjT95jdJKyjJZ7x3d6N1WBC6oU+2j271Dr5uk5+nBrN+PQldor7Po9Q91UE7K8xzTL1guOvh
o98GUtypBLonJp0kVsQx1u/GGhFa3n2I3Mfkf9kTlug+c50YD2r73LurN2r49UmeJRb38jKr+c2u
r272/vUggParNFfVP0En2DkBVC2xjVd/2Z07POfL59axQ7HLQ/90A6Ksn90GjPhWaRLMoHfadyb5
o3fOe6vZ3oat98fcvPYeAVKIg2pv147xUMGHEifD+4lyPNCiTH77CqRdNbQnYKBJcU2Yr4z776Tx
Jw5WkyPcBoc8GHdFzfxBwJ4+x3zdaG+wGpC/Yn9+GtU2Od5vnS8kuVi9fiVAKVaCZQynWNJk/PyY
C/E1LxJSw8FeyMVdw5p0Nl9k2yryiPz6jLo4nDewbFM3/RcntVLnfNm+DtuOvr/kEZHyErZunt81
TALosts11Q4RigDtC3uTs0NbmFmbnVCihne9Xu9hXf5idv9EGj926Rf5cDjR2fuELt0nd/tSbljP
1bH/IQFC9bPDBPb4wgRUWNt+m4IaRn9yP2MFav4yzY0mlctv5VVHfx7zqP54drerrfa4wam2K0OQ
8flE0UuwQvnxIHt7E4PBRtu/61/w3P+kHx0yn4NziY/8hd9gMqo89vgr6x30+Qd5bF/XnDKlE2N9
Bkd+YApg3Dpqf22nb0tAmudJ3Ur230m7Kk/5bTYoyUO8kTgB/Ob2Xbo88tUD3/7b9WY/9nsrn7z8
I5aGTudJ8KmopUIk/EYC1StIg82dgzWph4sUID3A4Zrhi2wI2hfmXSddzt+7+CfBjrvDf/Sw9su2
uJ5O7cqaHk5IcF/fBu/HyjwSKH/Cc4ZzwT3e8aLs/v2h4tr027xgv4FlkQMLY/ovDCt/n0stfPFA
LTUqje9PSgwn9bN7F521tfVkRSZw/cmNIshnDAGNLyoY/WnYnC4JYMJB/rdyScftakWyJYb9PE/m
FWwHVUoFt1dNSyb+RMKCHSa9TX33lRmxSAb6K0VIei/s4uSCxC3y5/l+NqqP+of84nphpGlgrKnk
xrW8cQR/vMmXnW9WkbCN++mJyZpCzpzlHlfacVUz7rl1vlGVEj3O+ByrfVFUO/v9+AgNN+9QCL7z
lw6EBrnfa+QnwB1qdcujAtK2kW5P97ZamYf2blwp5U7p0ei133b9XbZ3sN32TZj+nVQhhDpjPBMl
sSTpZrY3m0rMxhbNs/R+0Ism3goPPPS7oG+OzfDpaDW0Tzk3ZI9tsJs992i+KKmvh9Wpkhikjsom
YAUNSuxndQyjNwSzqHIkvLQFCtUgfjL/2jh01tAiJuD/y+3VvZ3APgi1ya00eFFU67xvOIX9sIrn
DFhbYGcJ0FPndFogJhqGFBbdPATwrcjm00oA7qQFfZj+Ja9re7zRnmt/cs+E/xw3emld0TmDd6o8
HzfZamPTbZQqzmN9tVfNl34GHIidrESDBNU9cwK2wA6fylsX28qWMLcyx+xPgvfR/MnJaZY3O/1w
994kNqtgAySO91R3RP1vJjneHM3T1mo+214btldtYtcv1SyKohqNOwCv+jYfqLPti1Eh8qh9S07I
iTsJ9O8nDG2XplYpUVKrgdZ4fhEV+zAEiWw79B7DZXM7371KBJxSeeHzMa/5o7uBvm57iAHLHmCc
YDCyP9aW5WZJl7uasP/P8WLv64Go+3fODWqHuiXWh9XmSTlgYmjrG9yXS93LYW1sH+jk7xLHSk8C
gz/oouRLeRiAWb3Wfusiyw7YMqnw0i2VW0n7UgrL7ba1rXSPbwJqqXpEihBru3l0Ly28atEhqaVO
AA54AwPE+UasFtGx0Mb9Q0TJ/TReXeJH8+5W12hluFi8jrXe5vbsTj5AsMoYpx69Se5rNgrZBChw
/Ka2dp9I9cJu0UD05A8MLvRuV+61Dmty9pwI7Lt2/87LCgPAbzsaRoZDJiWVOr/Wu6hMaqvavtOC
xz/21qFdtx5rCjoRqbp6kRtgfdDzOgQJki3XrNtz5ZyvNaf55Bjp+nJqTQB3fl0AeifTdeWxkF2U
YyPqlFemMHwxxYkK9fc+/2a5R5sj/RV9xam/QqqEn5nQlQjNW0e6vK5mn1cTZS45v6Es7I9iGbwR
Bvv3B9b+hL7aJIpttiV7IQFQvzyxcjx38hVs70JVBtx5tFdOCaJ8l9WxqV9BrLs2YVdQ+b1cd/C8
tijVbIktlpCsYQ1r9xaTP+nkrCO7YD9peyXgq2g6ZFqxJHFP+aZfWne3uX0atTLlVffhrhU9J3uJ
SNdvkxw/88Xqsv8+kf8Xzsz/TxxHpDv/kVHz/408mELrrOF/frAeE3ryL73p9HJbHP7lv333iO7x
3/rw3388V/9HO/9+so7fcwW3ZjnCItbjn8fqtX/D44fkqi3ZXxy/QdD/PFYXGpagU8yIKEFI+n8e
q5fLuFZzLEyJxhrxoP+VY3Vu+Q20NPBjoZRJmaPtOrGlP9PwJJ+s23USuOiUaFpzhHdBZXpNtipt
tAdSL7ZaGZfze5dwc+N6obY8B7lvxFIHZz0pDHs9Uk/t0a9OYnJZ45y5oN6A+rSfFMZw942GOq+X
R04+8sPg06Jmx35COgxKJjzrOFThUXZdGasGbspXgvP3A2idRCNvRW1EAj0a+u6IOC1ztkLr00vr
032UF++X3cGcQgJOmG24XQWEPR9qH323+uASusW+Otg8KJ1Espwqvm0ElmnrG5EDpxdcgFTwnBvc
jhcyEEl5B1Wicvc2b+o0vKYkNjUXyo+3IvRUXVpkKGhNyIAxepZHu3xRJUlCh4IQbeIQyNVvfB4d
tzNZDR7v6DqJ2pRfolD1geD9ZnB5NWbrR2V43TVwsOxMjupb5XN9EAd+e5ibOoVJKp0d2RrRssWh
qyMaxLN6kBOyMSeTaPCk0FYsPrVKqiF4y62XJ+p0Wpz3g+a931iTYxN/nAYJNTuXibY+b50P4R8b
irnXKkOOVT4To7k568fm7PbGEbyBN+0T755m0tlgXcC4/qbS/Gp0bUbPal2TF1vlRZPIVbIYU5P9
ycETA8U18vDhxCAvUQLiotabBZmnjPPe7JQm1qXy6Z5vi3djondub6O2IUA7tzbUP3698ClwLi88
5KXY3o7Y++fscr0QiHnGfMkpcXN02I1O7X4JG++tVAIvU0Sr1KEs7uJAztUtsYqNztZ53xZXnFKv
uCpUP4RHPohI2V40wNL1uTeqD/7Ea6/0pFjX5EIY0IsjzgfFWELO7PXyjcT0ld6VoznEj1bf77qd
4+D9ma2ZifNJ3136d0D4+sUpLavWIqnG7mldrqPy2qmTTy0v3cm5fMWydMcNmUORIywel0EEW/c2
uTjV58e9vxafzp7z+bpmyEmUapLg9bzXVrXocBxtzov1ue61N0DH53W0Pixuq0XBff4/p35/EatC
cuq/8ukiRlDBmfP/9T/hOW+w3PTwjdn9ng/Znv+Pfy2a+HcWXf03kkIKy61S1hD1DRvHvzs/EdBC
WV4C/nD240TtRy7dwrMeMwQxJZS7wiUJhfDfuTT5iwmBwe+pjBmbd/5rzk9/CPwnRhAXfoyM+FTh
oPUzl37WVqf8cMMRPD2qoJdlSRKpvmcGdpRQEEaRV0unuJayVyo4qllkZ8FHRR/VWyvbGJtJEhAH
ZppeP+pTIkol0UtFfdPhF8UZ+HfBe+PFRG8ZJ+vmPLsb/2VUFTUp1bZ7Mkv2zlwH2BS1srKImlcN
fR47w9AbeU48HFpxTKCXCq3hRgvju9LTu2qoTF6b79XwpR/Vsje34tCy4qEbfmGDRfL9QYL9MDd1
MVf8YGqr4Tr7Pjzymu4iLZSbPnTKTvDwPb1oqbKTpu68l871tJcFbkZpDmX3oywNuis160Y75fma
44850NLWXP9tYd/0XtSP7LUK0l4Y6qltvlQQJYv+QY39gxq1tMhOzipR5rezylJ3r2YqKmvpsKbc
j1oZiz7pOZRkrzL7fRC06vf7i8ieBZGJP7tmeoOycviIQ+miGxpNNTrr31bacum66fKk/HFbTSva
RK20gePmKo7nW+UOmdpw7vuU9VNPFbaNO0McrrrKCknNouZu+FXJ2cKS87MWANlJfH9bXGJa5V8g
df1D9CUhU1W9d1QdlWXZXKcXYawt5+5GG+5Vj2+XZcWcDVQw02yI5UfrZR+dnFIqSvU03aq7Otno
gmop9GEt91DIVjF2qCPrUaucSbD0joJkZQG2aqINw+VOc3vBgWaSlVLUlVUQcUkli7xb0vqqbydR
FJkLKLijmUgaFUVrzXeaKvr2Un2yhKm1jYe+dlBHDUGgvbSrvkoeBtlAuxdjb5N9O3oZCFV1UYOB
E4bLlW7NWUz3qVhjz+PliZp+RawErf2JWomCI/0056+YP3+m1laJjDXFlFbNMt0m55hiqEKpR1Xr
PlRVIyGMSlveWZU1qluqYWDbyE1IGvODns0Ssx90Lzb1t1mSwHUzsBpFwRTB/yqoa+aKv1mrs7K3
WjQLgoQoNmYHRGMxlVlDwUJ6cIlw8FRxGAYQMu2s1YzsluFKQdis3tD1B9pbzY8selVLXT3LYDzR
R/tonk1bi4j9PXTZQr2aSjOSDHS/HbWNTrpOPs9aQHyOMQua2lkGs9YbEEGDAZWN2UoZF/XR+iWt
pbWV78GmKnRYBhstWCj+I/5fO7ANb9zX0ObEwKpKt9Il8l69IBSybBgPnSQINFnVorUzIwRDpXtI
Bx8xRTpQbaNYTApD0Fhyps2ixy99eNLmYQZ/TIcpxcy6qSxBhoOWyf7SSfOh7bSrsczp7VkFwCCN
Iq88Zc72Gl9UvAyHqOXsviOfbts4ckdN8SD3rcK7YqrWao6biza8OrK3h4M5haa1+TCtakE2D6nY
mVbNm04lHH2jf9i/a/1tcbZISze9ow9yRcI3AzuykzFRewacJCVF0jy1ZWGDGmTSYJBtQ55LGIvq
3vQ9xEGxN9Vf7Lo1a+sEZY2MIGpMrAYkExAoxCzVuh/v4X30MnkyWgHlmKd5nyPzU3L02TtJg6aq
Wq4tKL9j4iyly2LinmGRWkLjxIj2MKZ6ZZtafnous92SAcNwNXsmK1E25yQo/qiFPeMAHibIGRyr
XNGmZjI7y+W4jnBvwtGAPrr0Ttpo0012emIe3HL/2T+pcVPvaN5NfVtrRt7lNL9b7j60UTO4qRGs
hPVYmBOGOYpkJ8Aa6Ii+NU8GNla1KGmJTOiIjj6sbx3tqHVnkWeu2f4Tvb8AdKqorry9ZotkNG/q
rTs+xgF2nKwldN6NPA/mXNKmFzV1vu21qbFS63CnL65azZroD3drfttqi3Mx74HQVIpTgbF0Q2gp
D0raw8r1/sGa2NL9wUGbT7S7NdEcJAu3frt3yePFsFqs5GhBlktaiCoqN0POq9guuEQwZ/euOXtq
w3mLbahI8If4OHMbM9snilTd+dsKY4Mk36p/UxwzmgR/62auR0cG/VK2N6aqEk0ftagvfCFImmoc
BASOaf3oqu0YcUnrBnDVi0slan2lalGuI6uoaqmSo5Z3MeNq8sqWW/bmkSkZ7Wl5r9pa3W/DyNHS
tCdsi6xDsC/IPw3MqN//lvUS3BCNpu491OgGZ2aUhMNqGK8g76d2F0aH0Iiia3cBdyKGW5lnPYEv
MRWRafZ9x3c83xi/tLbOepC22Xt3Sz3hFLlPduSuM/GfakrRJP3btYuxpEfW3KCpb+kfhbuQJ7Ak
M4Hob/qsT4Yso612yh+8u82AfNxMm0FcopLhBA+GzqigDLIp8HlQQRZ9/FYP7zd7mjM+6bMbnjRt
dNVbmkkxQO6LZhlBZObEOhljrpogho0WMmYF7VbtaxfrHHPX1s1+W8FCc8RlTEF5bYsYd8bm6GOO
muqbd+B5Y1KAqofmLbdqHi/ndyb2ruaUszWeesesAcQmavTR/JEzUVU1OCmbqqKFyPJPyhPhtWiD
EVZaP9e9vX1BlsW0stHgVydz40w7JsmNtNjnibk73RlEhml3NZzH8P5wowRmLLUle1Vm4qEWIzOW
dUUG6nh9M+lPvWW21UTdNAKStJVIfzgWl7RgO0O+3spFXFBMDX7c4MlUS4A9tvS1Pn9rvQSGarID
yPytZyc9vRpwRyGBp3a2qKKpNrZQxsne+jf75iHKnvRwpXlE2EHXH4PsmUYb+kHGuUN4L+lwjaeS
6RQ5I2uOrJmvdHai8Nu0t9PYOQgMANGQrH3w+MAdbunQ/Alnf+iE0bE7thas+m2kHFR0H/pLP9g7
++Q9HfwLnaN1hLO3dA4KrlaYK6ulUhYRlLfT0lkEEhoOQ1rk880D3BhYA/C7q5jISz1e3nSXIDXV
S1dd1p15lqnCJVOfDw3Dd9g4T+UynlLXPaW37kHz1tpOtQzPd1Y6Ej6MRwNnx/UuhBPSAbx6NWJo
eZ7gWzabzK/MExwGAtMGsOKx4Tlzd6exSAfTMUe5cuf4uQZ1t+lq9/7dLpnr/lsvd6E6Cj+J86cG
xp/AoqENA47U98mQqaaCh8B3znjswQ2AS+xEXh8/jHFNWzKaENTgYAOC8Qg+fduk84TIcVfTuNmJ
N2q61+Nc+fHyYOJuyzsDA7nOLpxulOsOLagOObckV5RGw963HZoMhBvyWH+iDLLvqm/C3ugNzXh9
0/er3ZpW7Z7YBCvtrtOTifKfHjujQhNXm4ahbANYvTPiwcBv81gIGJWDOXzynvS82FuhtmaKSN9o
h27qOoP5EiGt+TFkEx608ZRZh6jZhG12zeCkLXEh6XViCBfotTMta6OBDqaAxa+MyeQ3/RMyxMG+
0+SAl6P2X87ZD8djBT/6Jjqem/ZSUFpmR0HGny7QPgznrjUfQn0pL2Ut1YPtAvMKJMfb+hDEN4Or
24sosuG7UWKj4nkjNRXGakaLiE3eV6YHe/WiAj3L6yh+ojTaqJTdZCEseOR7XmSOPNEaaYYbNJYT
UozjJQ7PUIcVL2Flwtj4YTlTUe2WYKNlGE600AJLh//6TyNr/7vC8WPFFoyeX8zNLwf+27xEcSjc
ufRhmvVC5ibp0Y9w6KbZWnXTOJzTvxDtKU2zgB+AVVAump+QgIuwtmeJTFVPZjJ0Y5dL3TR0/AHK
C01mCbNgZ9yfQQC9PezGRXQGy9DtMbEyXRGTkaH4BUnGA1JZiV6WsgoZtws8ZhuCxsHCSdRHvLis
mEtjqL9o7PRYHsHamFGaBkmSIDFZGVbiuypjyyNeyizQtemZkZnIE/tRMrNZFoRhn29vwXP5CmzT
W9ACb/i+b4ySIEuCWdZz51kmjcuzkgj1M1iMaYvxF/3nedyD5u95EAHNesbYN6aG7zsD2tEGsr3Z
K3GIgscgw3jgGP7U1/yx7/DXwIEUQpYYFha6Q3cMNflxOEAqRp7s/piXmWOLeyClPmTkcc2Yu+M4
dZfhlMds1BKmGcextVE81BksWbvlEGkCd2DCRHeHPw7H0i0u8D3THBsGpAo9wzD8sWdw8zALndgF
PP+d1oi7/f0cXxIy1RqEwlUx5RdRMz8YFI7PTvNyflWruiv6IIpqxkJiXOgFLDXUxfiFUKCZOVAs
DIdCD9+XpQctMASX9RbCEBJiQfiVzfjtpmgfSQB5uXHMvNFmGkI8kF5C00J1hVSlOXkLdUkTwhKF
kDczNBz6g+5Mp9xwGM6hf4iVK/kl99CuTBw2BSaTl6iFIb+GUPyQG2ViMy7PMrZOFoSOhgnCzTqw
FJAb8xtFWcbihdJWQM+Pam5NY1bYYqMFcmvA1VwLEfNhQ29DYUkZ7CNdMiuMhVvdYQbeVLOEzSK9
g4x4S/Yke5W32IfsW9nIri4Xco3s3IxJCuS5EYosI07ZpUxygC6Z9biqx0U95CEQcaAx7bTMLXQX
iu/yXLrbPSoYIRs6ydBjZRIZBS3SEyaK9nsJuzfssYdRc5OA6wtOy+B5zpneJTO2D+Nn5WUJQ3Zv
xsaSDgSBLDK6Mq3TLJ3hhllvhgYZzHgMTTL+WRb0aCkqBsZ93CJUgrXHsfjpxJC1IZafgiRks9IW
j6NtWrVn2Kqkx7zBdk8yWmfTmjyOKaFbYslLAlcPZd5t/gmKbyERhvn9C3JiyeFOQnnwAi7CghAI
O1l45lh55oi9FKAIzbBwQTSsLmJmpeD7cARRNFMGY8M1hMFAGN8iW/oE7wt6i2gQ+W9leQ5MqQ9n
LFgWl43Y555hgEw9nmLwFIOfXjT6NvLaykDswwqM0XjqYTj0xj6PiRJZNdjzgq09Bg1wN/0TpuKZ
s5nwRjZHMOOb4TNg2AwtAvEjZBNeNIoxiZSC4cmEjZ0BPfaTottR3zcD2N0IDkiTNOoYI3ii528V
+Gbc9zw14sqxkLfvsSORi3Lh2J8asCxPSE1+ANSdGKk5Eh7K3O2w68GTGGVfJmdkIlIPysxskwHC
6GCEjphGYcw04DgyVCiMH/Q0YqgLxhAxRNg5N6MFCJcTPkcf5Tr2YxAxeSOe9w/DG1PBzTwNGS19
cozpOLKhGfrhIwr63tgI54hhZwo28tEP6DYaS+TRNZbFYVl8eYk5Gpsw/ZOCCpd+36DDtCfy3XGk
ozwGa4mK4NkiDcKl5Y9HdMrE8unJbd4CAUe/4cXjMQ8esdTMGbPBM7BeytSM/QEChqowCv7vxw6m
Z491MKYsAluDLc2qyYxw5TKmQywH1COLBM+PQ9m8MZbOqTOe8vKALe840+nAWSL2ISB/PHVCC3MK
xufQYtpH3oAF5OGDJdwBDX4qogqFhy23BKb40wt4E3MqjSLF4IgD7KyezxTwMTAiL7EXTCUTAfJb
Wggez4SuAugbhuN4A15ixnhePGTaacgSVMT1yCJgguxthzWD/CwQkjxBPpaIKvinDIq1iWkKphuH
uptaKbCFXd8VXseGY8BLPR26WewYMNIw9h24pAjb2B/THDgQPsnNlggkBwniwqxh4sJch853iYz4
EW5Ld6RnYRqEMU+C+Ypo5UUst7yY9HjcEKkG5vZ9uf4rGcop9K++cMhQ6m1xVo0vHJCW93+QoZ3S
vvO8VivIUIyTwCgEg4Ahke7MXsFHU4xCwmeCamElLDAUsgjJhoQtODfzVwAtkQKyw0XkwgsZDeyP
PSLfWSLgqpu5WeAZIkW/v/4dmAnDhm0KE5ZnFk/O5LF8/4PpwuvLmryCdP1+qSA52CEQW+xv6VvL
ClEg4rnHf7qIYaRcigy2lqw0S5a5vdCis8wwy+68VWyBTWR9uIqXwQvS1TRcynKBMZda7HCvK7IU
Dg17z1hPOoioSlm+EG4LKE1Yv5j1K8SI6H7gC/nByi25uYs8lUmRa5E87KsAKVxMlvBLuiv9HKJJ
IpL5G6gisMFaQlkyWtqCEPgNdQBWITX2C1LKWiKcZdYYJJPNoU0hesFbc0EWtOkKITEtNC14gQ4X
Ig7kX2wHBFUWCMPimKXAzkgmEWt2T4csBfuJQBxAikhgVgXyF0AM5qUze2YPvmMJJCjQCO/RiHz1
hqGF0Jd/GV9B7IXsYuBJFMx4y5bXA85uEs61sAUBU8xvqLJIaKYJ+Ib2JBoA0I4pY+w8sJjYxBwL
AEKSJAnciTXjMIY+w6OSoTQvzNdbCBYHNAt4hpGbcNi+aY8MAJXMgdGXJpAPMhbPB6CDYQ20sH+g
d6w+CDrfHI9gpIhMrLRMtgUDg+05BuxGhDXwR3ohnYcckO9IPaYtlmO6vuf4qIWyOFlvCJCJ+nKl
7A/4quwm2x45yfehOw7qBg8RuVWISkyfY7gxRBLLb1ga8mGseYb0FmkVCz0v44FG17kHHRIgZdvc
JIIwtsamHWCjsxhqiERBeWDCAp5vwhshHJirYAj600uZbpgnopgVAcIAJorVWIjML9AV7/MKssZE
OPpjJ/SRKbB2uuH7YxNWXBArlI4UHQu2WSAnRIRY5siB3cdIOtgc5gU7AWwUIxggA0ABoiSIHDI/
1gLhh4YzXgCG0MIEQIwRCMuBz2qBI3hFEC5yjvUbIcMMFB1ul0MgGL4AM/nCXIaGI8JC3jXsxO4j
WLxFNBoJbEYDYjAjbgLqyIIv3Tl2XTdEdNElbhN0JC28lQ85GIJ2WHSZNQdtCZk0dTh4Gvcxw9my
orNZgYxkbcGqotznmkwY2BJFHlMlOFcwvbzGMGZHjQmWxT4rMaeKJUC0fmS9wxoJkGAUrIKgJlDR
1GBxOB8Gi/RHnAv3TYOsXIyZ6TGW8TzEUDqC3lRh/mE+oFVjAP1BufEA4YQohqE42JEQ/6yCfDEI
ZgOkQBsGRp7xWPZTJAYkSAPQyJDH7BDGh0IesEeFKMA/4ximCflBZFN/6liDMVM1BRpM/TgWjLZE
MZpbNFkgqininZbotAlsoFHWD6MmVBljCos5uArdMpYnmoNQAA8DUUEHrCa8h4fIgqY19PUx8GSs
TZ2N2OuXy/iAMWsOcQiHWmLPmLMZlthd0i8kJBUE/iggcVgkKVCngoz8WUBy4vosn8iXqXPMCSOb
2eBIX2xu7GJEJTYC+JzwAVZJRAjMS/QCdgGvCjMUQIjsACInsGB4MTIA7oR+I+YNGSDskKmmQQxI
yFF8ASAUEKTsC7iSieEB8SncXPRJeCKogn/StFs8AaUO/ofcFV7mCTTE3QBkj3Ff2mAjAeuk19h/
EA2hD5/h0sg0BK4gF+AqvMA78yGw1oTTyeOhXtsDYYEXsSuwoOxNrJeyqXx4isAoHjI12J8AclMY
JOiMbSNcQJoWjRzlC2kKKIQUQyFFgJk8E70nZLRgHRFoQ2RJBpLS5A7XxQfBcULXGlpfrGazCHb7
7aC8/c/V/CXgIF8/8/v1ymqm6DTMFFMaD0VWc56PKoYEY28yG4AVUaMEFWAmAx4A+GSx2cYiwlnz
GYI6CBaAHbkH0hD2ikWPqZa9Wegn2ESjwqYkApx7dYZKk6kLZkECMAcZjPsfwou7k0KkQD7QAgSx
wEYoZqa9Fi1gBwl9SYFPiY3IzFIM0GwbkL/jY+bOgCyAGmwNxUcvndmIqMTOZl2cp/hDOD1jQyUu
8EfBjeQEB6OUybsooAz7OxhgCCLCDFl0kARLBi5n+YVx429h9qHoxPYMfmGeQr0RKi8oSii9YOdo
FrBOGoLFArbhqPwpBIqRGJkloke+YGd97GUFuRZWJFgyEg7U4cXwZazCAluwCzschLjYLhGEdA0h
ZfjacszmBzFhx5qD5AT9s4acuQnnQrFlJzB53z/FRocZDwUWpgqE4VJaYp8AJhBKuJb4sekDqrTQ
XdJlkR/xErava4LMe0MA/RLmlaYDh56gWQjNcEQDdMO4IvAHYIXFAJ3IwhauQG69uyiISARg4Byi
Zh7ZGj4HkXxIzyGBrJsu/biDfwaqTPGBYig7g28QIN46WCdlDrhcNIIg0AUU0JNCdfnC7aH2B6+H
JimiSG1HlC1lTcS/6kd14E2az3sdFyrx0cFWI5vVZa9A3XYCNoZUkaFRApqF9WTMIJsmxcwEKVS1
Hhg0xSrD6+wICJt3oFeMUGCMCH3Tj0w2EKhCLHQ0EURi44ZDep78i21HNoHJ61E0wn9h0RfjOA8Q
4kL8mfQBhsL2xMQIpWA5FTuBF8Kk2HVM/dKBIH2wGwIHLRg1D8rrY92AdnmWUKEovVD92BBoAj8E
EaEYMlKoDVAt9qrv+9515CHAApgR4h+oKwuHLBWF0vPdGD7ohtq8QNXuknmSPQ5qTUMfPSN2ivUK
mQbh265ruUs8Czy2KKNI0TEReELBy78rdbjS/yayWERSy9WoLot/fecXb6DG43JqT+5PmBwsB5GC
FsmeFxjNjxKwGzsZesX3T3A5xkFhc7AmsSfLFhLFSLQcvr6rEUNhhHIihuawLNTogofDkMSkxt/z
WIiTVhg+9/Gdgid7ASe8wxTlAVUNrsc1umh4jF/4qQhDV/iWYxX2UTGi9t44FMkVwm5dLP/ALt9y
2SKFYE1oK+0BxTkPZQxpKoa/XkafhEkzArFYYmn4vmjLYYhrE+9jTixUzpmwVpHMQsFCOwbkIzhI
CKjQWGVtWDEEUY8zSdtcJL1kJjeJkESMw0u5HbYt27JAH2zIOSNBbIvYD2bMtVwBezMA6GAtn/t4
KKSHEUr4G1xsBvWL7oUagd4g7YvGLKbc7yoiKmOBLgEWtImlk2Fi+eButguYNsICKl2SFwpZjbgo
mLkQObwPIi8+aF8ULVrHaCOyiokQjU84PDgdxMb8egbgidEACSKsJ/0ViyWIQi4DOBT8W6S/iYMd
97I7eSagW26Vh40F3wENCrsQ5iOMSHIIApamf2w7THmG2Hy4clrY874prExYxcX+Ab8GVwg6hOsy
hBF6i9jiEFWFYXLM+huYuCAFsAYXsXOM/83dmSw5jmTr+VXC7kpa0C4AgpOZ7jUrOGZwnmLY0BAM
BgkSBEgMnFZ6Da210kI7vUG/iZ5EHyIruhMR2RVdlTBVW1vbrbqVkeF0uvuZ//OfezJ2SPALOyhc
1S1GkJMm2cM/+Rt24Y/idBTpKHZJ8QiRRcW72PLflja19WOd2YZxDioQGm9bH3TmrRFudlGIuAGc
so403uDAj1raSBFex2lotUntYZwMWvbGZEBov6iky9OrsX083e/6p0nay410pArIaiXjCJRhTZUe
072xogfYqbQLZgJQj7Z3a4CPpH6N/O9Wl82rtRX2k2kGvafGcNR5zO2L2SaiNcb5jFYt4Fc7jXlg
/JvJUZTOU2tn1004mbS9sYLK30j0Gzveuh5pnR49QvrNPEyv/QjCctBUINruZXPbladpL3YhjAZ3
IUKjaUgeo/HYc6jXCjArFfPECQzFgCzI2pqB1zLZ9YLudLqdGG9rKQ2GGtwz4zF+lQdHBl48Xpk9
pUez0ypcASwQ8rB/EowNMxbjhn6+j72LfrYK+MKjQv2cgWya2lNcJnMCR1PNPTCHm7EbRKBcNxaR
A//XpEw+OXo0C1DRtwGSjC9Pe5AQk9gMR2AiLAk4Sw5CAfTjKrZD+Kc0CB7c5jNDLazOY8uij0vb
GhCps2ifnWRaMqtBlWfQDald+GAwNEet5YBoIwcFDF1fcFMSp3jxboEWAEBy+ffehuzIbnHpEB6Z
Nc2LxNPaZhLGM6wPIh50UFYhPXtiFLqBSfXMTp8y+9hvcGp1nRnHYgBE6TxnzuX82rt0d8bavvYv
zoHV4gAoBUOqB/HVSJbntQZrSDjKbSgX9JjnoUvaQZ+sHcAD9s7sOG3xqo5AyYM6e4rts9uxt+62
B3Cjtz9qKYvv7Q7tBMybnsNJJvVoD5s3zZux0M/j6xx4WW9x0aX55sBYBwPSnmGjuwOpofjm3mAE
7rRujelF6crMCARxDBg5YZ6J1sgsRnFcVGPLGN3EiQ49Hg7TmXPGY3LaHKjJbN2nM0Azk9lyg9q0
Brk9Rzq60dC5qourdzEyKzA5JcRos6J12lLttQh9EAwjRdLWg5MJXgu8IV3lQhqvPZxO5rAzacTJ
OPmNVR+0x1zG8ZVZ6W7dkQ9a7SW6gDtQvaPTBITFoGsAK8HjYRZQA6D1+eHSb5q0gx4HkRVPajpD
PyYNkUBwpj7xRPRwdpqtzTwV2xEjT2uO5K0nCk0pTm164sluDfVe6krdSOz1eKP12iJ0I+AzZ0am
u03up2MfCjE7dFWhusmDbLZ5QQgKSj4xC/IHHlKTqlQAJmdUHzCj1Wgx/9isIZMQ9uh5f6E/tRHq
DJycd9LrCO5gZzysdYCMb0ApRBYgc90r3t0NrEpDHxx7Kas/BYbq7r1B09m5R4SgockTyMxlM389
zptuKmBuwhV3T95RFJ+70ZF1bW2dwZYtEPEacKOaAd2PcZpm+s3Bh4t0ebo3oJbTQqCeF4fGFWR/
edMWI5uhrbyfFDia5O6MXIAzA7bZAMv2XPfqZpvz71gWYgMmhw8SqRWLm9kUfFcHdTe9iMHJDpxI
3zpXw3s5CqhWjGQCAwc6YADYEP1FHiIQg5zPXFjy9Ph0MI/97ePa4I+uQN+S7t6M78Ed7mfPYJt2
2gGPvaWHwHgZzt3NmdMKiDW1bigqOu/Fwi1ggCc3NNtboNHBU+qifc1BS8/4eju2mup7I9WIMeTH
fHxwcna+d/ficL+f9VLPCweJF3GyDNmby0vgr/f1gDkv+lpxFXqUBuuj2ED7rbdHl9RQ4+Hmai5G
qHt4CmOQnSBZb04mQ5atH/dG8+mKdQBaxg8V97o3FiD7jHoBijlZNi/GRlNxfYGR2iBsARpBBVoA
EukXshnpt0GLQyMDeku/DG7Loy/1LjpPZTdvTFMae7XObViw2qz1AzNxtS0zJHlWmVVPjNa0wcQ7
FXYjTZW0zlnwHIOd2ANd02EE21kXVWvMz9gixZQkdpFZiwlaR5tk5lVT9GS+LboIwGXLRpGfoWl7
7ra1yUmf01ltH/gNHjNREf7W5CwODqr9jJDL+gPO9eL5Fdzw/bywK7lxGcoCPSxoqjWvBovRJ2xK
3kOBlEW5zLbgBaViuZnCQFAG6vJMb1bzod7r0XF8ASUdauOzAYGIpibaweQVdAtriA9602prYLNk
Ws3pGgGIutd+3GfgtFW/b9gMiQPgjNUBWckkEDaDnqzxRgctMVAvYufWtEhPQ+PiILHtlTTLhjf7
pm/Nzk5cugpzvmRtJZnjGt/sZTsMbKl3Jr/9EDmBLdttvZfpii/NlswTAuSbDWLRBCzF2DURDVom
fUwao6G1w4B2JTzXrSnNw5NojsDv1c1QNHsypkoSg8DKzbrFTM0CzBeYuY2BtMYqXVVAqUcPTbfw
EhbiYdow7Z327D1BNDGH8l4wQMGR3Ky76MWmcu9d+WiPGRA7Q9bP4IN5h/r4IsxoenXXNrMkgaVf
DAyS2PdT5It5UO5tSpu61wGGvLDa4KcZ8CeOjisbB8uTUEdtVxWKBVS2p4iXV4/7AiCcYqbBhoPp
M9b6Xucdob4W1vwZTahthMwVURzn39MYXMF2KoN+jftzfBCA2aG+cIHFMS9Km2YvW7NlIL3A8Pci
tmSAcoByteW6dyaD/UR/vRW7LTCzGfhEXQFcu7anO+Q9FTcH5TEOh3v3aEmmuRnW6EJR6D2heh2Z
w5tgRqWOxu9uxMUG4+szMhgv58SZUt/tPsTiGW3WPWMQj9orF8hrAZBtnO2L5e2JejPngaFI+lNr
4KwOdtId78QT49TdZ9IQFqxcGP1gcHBSIT8Mbt3AqLsOw6WprCOY5ri9ZF5dP9PDoQOk9qxfzQGU
acq8ritOAYe8mbGbadNdf2se8clGN172sI8TZK9qIItbVjTM55Ixxh0Qsn2dc5GxAEZowpgVgRru
QLxnTK0jsM0WWqw3DGbhQBY7RwHsDf5+3X08d2NJ84NhR7RGtEoGQwseAe8GwHAnVM3PrC0zwNDQ
NHNapznTq0/+pr+bpg6deDzkPS3v5tZvwh9yEPtAC1/zZeTXwcge5ntEvQ8M/J5p4WJZA7R8xSuk
WXO4NTI/1Fw4VPEdzEDPJ00a5rWbHxlnz1U6WiPUjzRSPF4lM1oI9bGOxxCY6W6Z0B857QDoHC/m
2+Gix0PqLqw6yYhjr6aBF2UwruSqAFvbr20rHsOB8pg8NufKnO6FWWAzqmd70BibOop0ZmpfcWQZ
o1XX4xGcyZnmMZABBRDTjVHTVtsBqmm1eIzmW2SFCcY95YW+2NVFSIM1RlOBnYHxXaCSAwVEbuZu
++ogGktNqw6UEWU6UOxbr+kFA3W85bGEKNLIyLsqo+Omks1f8rfz3TCymCMxxycWp7mMGo2s/dTI
XmlCvQk4ip7Y8tOZEduaWmPkBl38MHl5Ae4TIMvEOmDQB7x/uwXBjdsIGDsnFIyNIx1MNJZUt/De
oJRK9E7hGp1tHz7PQTxfPMX3iZ51ZfQkLZ29xnN61KKFvpjW6JMUUIch2dBqD/xFf/eweI76dIg2
EnPR6TWe6v2Ld1W1k9cw9t18eToKsR0rbQtGs8USPlVvvOCaL/PGPJ3Ct8IbUs3+zmJMvH2eYtnG
HcIL4zjd65nfziGd1Wrz5P7knUF2PyrD/cORNtutqG3F8WqFGy3uXZnl+9xcXQ2ZOKYu6g5zcVWj
vgQ5TNdDCzG+oMmU1YJpGoxohbtGCxpmxl/uMtLCjlI9GHcwXAlzKZf7foKif8jB0O+MgwTQfoqn
PKj1O/TZgbGfQD9hbUz6ypjt7sGf09/QRAAKGn4SY9bFwZd66bjR1pLh00JwvkUQ1GTUNB5XTzKS
rmLA9aHltrfH7Eoj3hLeFVqUaSgTZVgb3VwGSthMUgHyy1HlWtid+BKOx8YETGszYWvSGq6Xdb/D
e+gruPj0RJw86bFutdCu7Q2TZfW2zlB4GhEYk2O0sI+xeTvrwUJrm6Ff41W+bPtyotVmze6m+GBM
SPcoBjW8sMBodrf9xSTuYu5FTpg5bKEQJzvvOucQjROaiqYmIsfjauHg0Fvg7K01QtyPnpUT5FJa
jAsy2Y9Pk3y+EedeA6sd6bs+tD6Uw076jUldjszHXgW0ieYRscL1oUh5Ey33vrbR67iTzQeGxpuh
uR0ijJiLw/igNbp0wmhY9kc6XR5b5vPeUYqWPW8a2JepbB7Fqq3VhRag71XQ/PS99EPFOhn0maaa
xZhd0Ve6NHsMFEICZ4vU0dSw0ZdJH447mhauy8NccVqW5Ehm4/VsX/UVXeVAmBIj7Mf6cHzs0k2s
BsYV+463VYcdxjxHtJfrrXnunHqZyKB6YDiLUSO6pfNmWZslftLfOzKO30UP23rL3fRVeG0YsMO3
vPUv89prOG7tXaShaVxzt72sb53aSB1cQ0FT/C7RkfrdRm/QEJ3YDZD4DzV/bUnDfGucYFNLtWw7
OaAEn5lnlDDxh4Eo4nSwmaNSNxWrVTDRpEboJF362iFh653dHAMhE6+Hg46Y7ka8dbFBJfFi2noX
m4XLfrTGebdOpw4EVfZpfmGKmjGGxpUcwt4ax1iA7Kqt8EwSGOlGbVnzi+rDfUfIqN0QLldsXK6n
Q0W/vd5Ek2d7NdWXuCfbtEV1m1qE+7Oj0aG/wHWRTElvg3Wjisf08IaBLWh6tdHhda9odTwLHBFt
j5mhm3veARuViUfODtvD3F/s2gaDf2DC0bh11EJa6XZCyuDjczsvnUeVZo1eMm7SF3UUal20CMUS
5yrrddmVlvlalw5ac3gG7M7w9t7O2NlZEW+EWjZgq7OO0JyiJ2vpu4yfHcPkYkug+6mnhkeOK3yF
9ibyDmgBmV5/Y4+7fLEWdU3aWm0sz8WC6h/aKm2P7WX+RirOPHeIrA6ik4r8orV3Rvq0TpgVqRXq
meBIl+lrCIcPGT5h7SFBf+ETHQSsSLiCJ9270rKR96KXUzc1DjR65da4g/TsjPFhspkcxfCBeGVM
d9GALk3MtHyfikWoHV0YdNFJhTQdRS3AI0z7RN0aPy6aaBF2rjrlp7ishEB0kqBWICzhjPc0IAVo
vsxo0HiWcw05HU7uAq+It26qdH9JD7kJNYpYT9u5uPWj18uIsQ/rsx08tfDsab14bqnOkdaE+4bq
8NjJO+z066whaQqTmsztwjz3Dge8s5vTvOFH4YYGPrL72HHWJprKJJIXo16oP5CoQCneiC32fZWQ
DrdwbQTjwMaPd1pmMt31aGMqOrHoQPQaPdJwZNmQYrgBiFLRRaC38ApRdkbsYjq0+OkC1rLwLQvT
Pk6xAi2TBqVOj14rTpb+INJaqUVaxKPgXvzKQHkJBL44AdBJA3tCD6i5018h+BRQUhd9OTfxGGp+
jNNluLyd3OmImFNHNDY6LA+iu8U3WAx2fNW6FqyaNKLBzS9OnonRcWRtydURlzy3OubeDkZF2IJ3
aBadgRt85TPtAniTGJWnhrdHYSp4S7hj+nh6xRHdzWJB1LoznDoKTqbrrnDmm2LtEvoOcA/NFKd8
hwfJ7z2r4lW8PM83bmgxtlrU6SlHSvlfPi5ORbZxrBPnSC8WbT447/p0bZPPkuihORQHlVqwOYnR
w4UGsjXNOlsr5Sjx+xCp4lG1HUjUmC2hHUch6xGCa7LdwdekKcsIXCO2+FK45BvyFam9GV2th8AI
LNlLnut9F4fagBFcPG0GTA1vEKYnVttO0QmxWO57a4vwd3PUJviUTBUjI9cudP3ayXU/6K6HAVeQ
8o6pRkeonYZFZNAY8afdG3bHDSzCM/qW6lYo3E4RclG33aIID2J15qY2Rbt5EVWvu1d9KQtm4BXd
eL21uLiZd3FvwqoDklB7m45orDYevaO0+0G2btf0ttmYy6+p2bH2zm0k85EZSkfVWqPzkOY4Bltr
qPlBWLjDVwLR5ULScyag77sb9Umme2hMlzRHwyzZUUyupeliVfQdNWqb5z3gGY5b9noEOTMtiQOZ
Ds4uTg9XuNNUQ77HRarfe0WCzLlucVWaiPsFvbkXndlVZ6rt0l3JHGbUhx133hDrxzP8AZ3HPVmx
DThNps66TFInC1Q06R5cTNc4nB9wTvdOYC1DmuWXax2NGsIrg2NeHBvfjTPDMSmuYoF30RGdccor
eDCfaJwrlE2RfMKvfCrikiLQI2GqjakvL+MVTbP40qE2PTmbwQMY496AS8g8gpUi8tq2aZttGTWi
JJoUbayJ13aOLnI8yvt5gaohaNWIpEhtTfe9nvr4gAxo0+aQfMfzkIr6zpCKLjSyhk83+2qEg1xk
HvzA2uE5IoJzmiS6OCTzRCs3IMiLhmPH17dIXMGwyuGTRzP2ozOpKT4JI8dTxjq49zeXjjSS+rk5
KPw0q2HW0BhdiFhpFj6Ix5rxtNX5pS2KYWv28KgKHcFVNLsHc6HX91p9NMMHWzLpWBuLSXe5NqAN
5ixOtoI62OAP8oPAOJjLqcIpNnnmqBTyTLEfdiV+XxsQSO805iQIr2YOCPJRp3ujg8QVKrBuIgcc
98YgkqFtn9+9kD8gYKXEYHjK+Fb0UaUWsvPQpv28o02LzvAL3aGsRPbPeIoJ1o4Wnctanb7d2Aos
5s/Q/BV5gRtRqqCDmEMgLSB62BkxIOUC2I5bJKXH41RITA4Wenc76qus3Cmyd9ODc7JbPWa5ks3b
0UUNkfNsoI7Q3ZrkEHCwUdIhHDR+uziQkiay9Jp0Y2/oBO+TvBOBl2LnxqDGckR6R37/hLp+QHlj
AgdtPdWZBQu82JouplygVe/jsVJnaGMR+ol1f8IVubk7S5nKVg5QBmJBJPgkjiSElekFFdgmndtV
daDY18JdRGs56WNOSiXSXq/aY/3p4sLKwbdT+dY4IhzQhAgpI3utZ4IhklNeCi2msTPL9TX0Enk3
7U5u7npIFoeEI+8F95D/h25QQ9XrVqpor4qWd/mh2IyQxhEuWjeyNquou0No+HpQ75Exq014kMib
R2AL/QIhkua3yAQr4OU3JF5USjJWbUjqbcRsGk0eQA9PQq7XIv1iJ3p/g6wstBEp5JtNenvjbq0d
X76uuZAt4O2pbu7u76lhPEa94hRpLNfPmEAC8lXqMH6Pl2iRuyFXQ6hMW3cfj4qUOkOODGWtnb2d
SYLOXYv95LK6rXaPV/jSRN6xi4E8pFcCwbCOhA9rPkAzdSPBQVs9d5Vprd7BuwHoy1nvYOP5Ydtg
V8fLQLD08VNSmGWLaCe576/RMzJO/7VwXEVH3EMnQIWGG96LldtFp3NEXcikeIuPEfd01QlcxHLS
bRMhrXVsDf/DwF3pVabBctQ0FDCBVJNMvB3mY2IWAqcxVrnDhdnR/bBnyE9X3TkVhs1JsRVbnvAY
k25dGCZ54RJTLglbQZc4mQ8ef8BQclTk7JHpogYzh5HGoj2U3zfphKTpmSQy2Lc9nvUClg3OFv2p
2bFxMQ+ON5ECjcmLJjMj0RxuBr8LHZlIyahjhyToQ9GDVQllEzhroToLvEbqTW16ktmNTu1RHYeY
R0oGZO7y4nPdpSTW9iR0aHMVr/6E4plZRx6oykiWbDpMdF929CNtxQxtwFvDEpDIMKP+huzZxpkc
+qQZ67RmErLT2kujni2bc1KTOwT5Sv6/gzI9xjpxUzQjgiaJahXnuzYP3Y5OZSDT9qodm9HoRPHK
uBgXH0GxealLmS5Vqj6kEBvCk4SH+6dfrYZ+5VlkuCCxs9VSpEAtXt59pCX9jcuUK4oXF3EymLri
EPLR1axoiFmbqgkDkTFotK5ytKc+I9RtnkMoZkUONLJqPHgSJa+yoNZDLWk3kQeh6Des1vDBn2yt
jrPtKRau4bCoM7l7uK01FNQjEWBnIpstZ38fTGp2ap/MtnV5jKyr8G6RaCIu+BWvVAmnr20UPm7R
5upeA7NJNtFZMd+Lx20xdF3rXzAhuCdP5Bj45h0E+OrB8QmSiwEzvcAkaNEWT0UkwC2IBdGA14E7
DM2c66F96jHv66VGuW9LDudouPsJtT2xM5nqjlo6IvLkkwwqjh7ZZDFLepsZUm7lNkSvtHTjSFAs
sTYjureP3CnYDmMUcWcjO8HFo30q1UaRte3BrjZDlwNSwlZiMwY59/BChKktvJPht9EfzX7k4Bna
dYMxmEmPMmoOhzkCF1kPiKbW7DNnSCQ9lBBFU9SnGF1MyX6RIBqArwifI3XU+6uVWA+0/3Ijp5Wk
x2yWpIh2pOcX+pBe7FCymPEN9fnVfqC+ILyrB2F1B0yoJCY18tBX4zy6maNWd40zQ42ODa/txVD2
OujMwcZRcW7vJXBnijh7Z7dN7zbEbngHZ/zNNtqzyBvizPVqFOtakKKEsLd42256pWFcEnZR5riY
bJFBEsaey2UUKr7SMNXmR28LH0jBnFCwLjUe99C78qVVXvEaGefZXKmNpSdSadQszgzZAFiz4BmE
pOFPvIl4CqCVNGWge6SsnK097EcWFTxvpzf7V7Qx1EJ9uKq11kHr4aLEtkKpk1fJNAoqjPjLYlKw
C22tM7UbMAbB5Ggs+reWoba0XVuLerNrpl0gI2o4nYMZuu2LqdbEOTOUAUlaKFq8o36CQKMIj1Tt
0ZA7XYqtevGltkacWAx60pMnhFQ/cVFhr2lt1gLJ5p+INRVeO5xdJfKsCh4KmYIVIXk0n3brlxGa
EiV0PouESsWVKQwEXsf51lSOPXmchERh8ZwUUmugKl43a/Z2fs7kJYrJMWWYeUA9NNyh10GW4kfp
WaFZm4TPO2PbHDfxK40dwZaMnlZFRFe6TkaKumg0JlVMmzyXVTPPD5sxeRNKvI4E/0PNpbzEZkil
9pO+vMonNKFd7WynhzCVvIUUwWDrqqloWup9gh/i5vehsdPbb/okGWWj/eCFEp/JdWzcyAX/06Ic
v0PJ8TBmmQWKTCJqX/CCJYSbHn6gB1SOVLi69ub92W6QsXTjaSYghQJuFcAZs+jBQYDvDhEN0yCc
0EYtdN30fuMypMINBqGleoG5FtJzH2+lN5/fzC2Xg14jhRO6Z1w52Yy61DqdFlXK0IHT4/kCUOII
cQ5MT0bkJCYv2+bAteZoPWc4igQ1ysE4eqksUCjt8Tl2Nmjour9g2O+S2X3DG2bs6FBtMsAXSBjV
9cOZjmCKg+lgHWnpc02fyXB+nCmLJ2ZAEtpCkc1kIx/sB1DtUjXMvdTYxiYZmnAtbqs9hDRUuvWt
BeZicPb456Q93qNZbmi97SybFY4MBoiGn+7aRKfNmLBjL7QI+g+XyQwmE0vRerMdc8m1DqlC40Ah
+gxJU60bznJJi9yNq3oQDI5IK6HdJaQ0oi6/6SLumvx6S8iR5hS/MmLPLf5Q2CuqYxiPZA4npU2S
2WrfBy9qdz84FtQfN0NjtAtKp24WmrkgqtghdMFQNmSgqY1B283HnQLJQPYO1/li8KcSaqVpNR6T
1Yb7WiWjM+VHXLLHq3d7OlHJnd7IsenH7m0eY7OTUWdIuKynEE0UJq82REtQv7RmKM/uaK+/gG7A
U428Gta/6bXIBF15A9GswODcMEoSf99ZUC3MbW4G2zemjKroUR+6jNpLzV7rpyX+QA2Pp4hCNPeg
p96msP5gC5o4BS+Udd1MnyxEzW6PFkZNpyifr7zcm6HQcfAxuAZFdSYmmbVBjKEOycbgzelH6Yv+
7vbn7m5QjEwyVRhmqgBG/UB4upbT5KoGGVQCMq3RDyeTlBfWI8KnOOggWrgMAker7kVkJEMPp4r4
5IgW6GCmALjYnb4KzUtOpppR5tjExpgEfuFH7E2CpsCkNM3gSwtHmOoq4oYaLTCLHd5lKO5DDU6J
jk78CJvaiw1MDl/7t7FjcvNzc0H5O35Aal4Zh6GqDPKFQauIUhgkCERM1Pry82KYtDHBBchIMihc
3ue9MyiYIrFDXHYcq7OiP+RmB4RbMhRLqG9S95Tw+NMdBayiCkLKzSqcWAu0LAg9CxwuCHdYjzKy
eC3ObEXKhJbetjaEKXzRzc2bqFk1l1R7e3jWUzRQZqUTRkPxwnacPJglkACIqxn1zvaiv8Cid+8B
e+GqnAEmQIKGwn7dGDmekTLe9KCUqXGcHUBtM/hi+GWkx9njkKimYqqmpFHnJOHcRBtcSd2gXwuc
1l5viBnGWSfFc431OCOI2T+3x2/H//+NlPMniJF/3aPuZ74RZUF2HeWr5DpepXmYQbEM4/IaDN4m
CF/efhys0t/zF/7+At/RajL3AJEr/dWCy/Pbp6/eNlX8938u4zzKir2tgzj6b8XGv/vh23+/b/XX
X//1u33efemz3r/X+x/awYqiyHJDKrY4j1832vf3q//4N5LPwa3ECarAxve3bfzHv5U2+Z0Q/taq
Ik4z/24cLP33td7YRitY2QjvJn548l/i5PulW2i4n920lfvZau+HpT0XTJs/u7AdRy954qfvKxVn
IUvoo59duM8BJ/46L+1YLrT9z6489CN/X1628+WyP3qd/1l6xkbxAMsS9/5IP7/pbyL793/+65cs
TlOpwxX00wJXlr/Su0//HOkUXMNL6RoK1tufvVwrWa2i0I9e3pcqjrBDu9bPLtxbXYJl/L7O2zNv
VvDM3zjm74ZosWR1x7bvesExX4Vx9P0nMSXv/T8LZfnH9Baz4bPVy90kQxOUxFVRK9BdgvNN/PDu
l/0q+aAav1mMv38BbOavjPy/qXj9JHh+Xvmlo4F4n5FNbRykv3vB39b/8wSYMWEt6R8SYDRIxNf4
JI9l4Y2XnMEXf+efQcB/ef34ElrqJz3761f+B5/AL1GGsc8+PDDmKHzSHL9z3TQoaSKIK35yRSNP
4kPJ95Clhip/fKa/b5v9GMLzH4rYm434IAK/b+1f8rQQ4A/ngLP3kwcxifMf77ku1zuf1Nrv2zOH
7H+4uSYNNaoCqbUqM/e23axLxH//vKrh7QxKbsAfcKbL6uGfQvSTdXHmUUmo5E+vP/9bhPAPKgAt
DoPThzf66RH9gWUT/xaE7w+lMO7FSNq/+2z+wc0Wbl9JBagVbBVsf7x/Lh9Bo4KTNZb5x8CjCv/G
TFbRcnNn5QHu3vuRFgfcquAsTD/cFb7enZMW/yp5Na1Peuv3Pwsrv37YtSxVcNSTPEE09qWnIePj
//SDG36LmK7vK715qe3fUoD/4EserpK8vCi9wz8rHrMkJ7wrbVapQkLmq2h1w4cuPTelmHD22zv+
8zzEN3fjX9AKvK43fhSQLim57PWvLgJ7Rm7ot0KBX26r5NkPtuWFK3jovySMICor1wpeuuZH69B/
WaWb969eSKZSwUH0UFCMxiotW8WGN/nHS6sgRtSSnGHV3++1XsFehb9/jl/Kd6b+Vjz4D+q8SRLc
df1oV1IjnwOY329VcAvKprAoUfy2avpaIsjDre+84h+TX8bvy73pf6mCm3OilzhafXC15SocOlYu
X50sVyAWrn8oqwZZqcCf867J+nr7qM7gQHw/7z+enPkW2Xlxsio9N1g4fn7tbxHYD9au4GF4/s3f
bT4fSQVy3fXjkkMn1yEN/1kx6flLP/4kIlX4zz1kj+CkfH2NCo6454cvwamcspObFagMFvavH2W6
WcHN9VcHvxRMyQUX/s9eXeHcLlfhj3z9t6FtP7/+7pOrAptRBRsnDAwOB1J7pfdMbfrn12Zg6do/
oDbel3pzLOQKXsd04wcf8+hMHX//nD+u6qb+Nvh80opSwROZ+sG5rPeVKjyMaZ7sCrfwo5pTqtBI
s9vz6gfHoVZw0vNglRFnvl/Z29OoQtU5WZ7kh18F8fvVZQAXFezbyyM/3QTJjz6hpTYr8A8mh8TP
wuuPdAlzpavwa3rBy0u4ujP8NPv+hNTWb6+OhviHaiGTTbCLcdF/cEQkw1utKkppb/bBv/PIVoT/
97//j3TnX4u690sxxPSbsi1eFBniZr2KsH0a7OOk1l2lWXl9pdOpS1Xc+Qpffpe/3/m/64EfXwlz
grtRHr34pdJep9VogR96/55/XNnp8e4lvvv3u6m/I/oLymVnhgQymPnLvMTXzr/n50ES7N63+83t
pwrPrPT3P/vjX2Ho18KgttwEfi1N8/f1vvuMChJ5EwLkH6xcgS7p+ods88Ebkd6O5kt78+flg76V
iv4FE0LhM/mgkotcweP5heA0SUqrfnm3X8vUWz2svFe5AmkCk7QO8rJNrsAP1OKUg30DENir5LZa
x6cPSQalAp+QzftJjo36m/r/XCfNf39RJw/X1PZLN1ivYLv6qsiNldRis4KzdhKOoQwwaVbw4Iw0
iz8IB7CBnw6bwEUXuvt9oTeTXcHZmsEnlE2rAnVt+km8ejfR3++5ivLI5xnh7Qok2gqeqZuDS/h+
u1XEjRbYzihdlQokXwPVvtZs1irZ+1F52SrOAeRVeQJ7pwKpEEnsZ+XnK0sVrGvnBM5J6RBkqQJX
zCFF8UE5yHIFYuzAZFTerVzBKbir5MMDk6uoSrgEJj3/uiqVfeQqLFDXzz6U/+Uqcv3dINvkH10T
+TNc5/fbtkkYn/zdhwesVhBZdAP0eraKCJeC8jlXUU7o5pcVZZU8KbvlVWQlenH4wpl8ry3JG7z/
5x+PU0jA+h8Amo0KRIQoOCtvtooERH+VbVZJoSlK3pRcBSqCWsK5XFaHXPjnz5c5nh8VW6cCb2oI
pi1ff4jQqgDsjmOsXFnwFKkCTVxI9McaMQX8nz9ggmC0JtCQUipCqSLqmBz8spJQ5ApexOTkE9Al
L+9fvfAtFaWKIz6vXsrGQymGdH6LOv64hpicgwzgwMdnrFRh8ma7hCNevW/y7SiqsB+/orY98vwv
cTlsrKIWPce5WvLuBL0zpb03KjBRaGQM1GqdlB90FVHNBPzHB9luVfBCwJGt7uJXxLBsUhuyUkGi
4luRlxLkimp6efcMW6jCn/PiND6VTrvTkdXmZwzvR0fmz8t1FZjwf8VM15o+iJLfUEGI9UtRYi4t
WkHEAsNgStWstKxcxboYyZIUVVHh06g8gRj5XlVVUYQTG79kxarQ3OPVIX8Og2WhT3D27kQBEPh+
41VEAW+L3v0XfSz+a2npCh4buKpVEpcbkb4GUX6dfhAxdZ4ytKNRgc/w1wakt66T6O79+L8/lmIE
x886EcI/rO7mq+SlZOsbFbhT+jYg4spKj7tZgV9prK+H7P2LF45JFRgP40hHaYyKCwtsd1SGLTUr
UB9GEmQf0FBVWHgj2wTxoayZqyj0TZFwCyRieeV2BV6D5T+XhbBdwVuzAOaWNP7XLsLXkv35IdCd
9/7w/rjbLv7yf7LV3QslaOcUB2Woi1yFpfJW0bV0GD/o/vroMH19Gt3g+aMLIFfhslMhj7NNyZLg
4v38MbPfD6egVpI+efHXfkov9/sOCw0kV2FIyDDGWRksIFcStoCLO5e0sNyo4HxJJH1YtAI57mFK
lx+zXhVo354P6gN8SVmdyVWYo158K/QkXc6lF1FFCa0f4HWXVq1Ctb+t+uEgWhV4Et/UJaSUaern
pV1/7ov8/epnjE9fbq9XqkCC/9rO+am1V6mieDIpsgXlVKBSRfFkUrTX+3fdFSD27w9aqQJrPiHP
+AH3q8gV6ItJ/lLOQihV2LppXA5CmMn5fiJ/3EJP/vI/47tpvP/L/3pDIAyTv/zvaBmU25+VegUZ
pWkOCrMsikq9glhn6kcMBfm4cAV6dLb+JIVV1KsIg3fgO+5MPy05AkoVtR/Ic4IPfqxSBZDdIM1A
T3DJCCoFtdXPhmRPn/xupYoazVOwf/afz2WN0azgtX3ToZ/lu4rijwZsdor7UsLfN+pf6qM/LwH4
xt7wL5gB/CFVReNrJpc/7yYKopbOv2Iy9kfUFl9X7P68i/gRicXPSsj336aw9BC2ff9HBnQNf2Wv
Kn3W+0/e//C3+nKtVZysy2a0XUEQOc7Tj1a/CkR40ddRhlfBtfWVOfrRof3GUX5F9PXVz381jm9B
8zvV0ftNiILo79e7JB/xNzP6z0C+90uSP5eTKl+d7NcpFeh/AigD/h9117aTMBAFf2U/ARaU8GIC
tfGOSr3Ex0Ua2QSs9qIhxn93tqVJz9qIIfOgjySwXZbdw5xzZmZLkDk26QwIuR60bLjWL3ZHsuiw
FHYpeywMNZWbLew1JNmDcDJc2XFsFvCzE0Mz1K4T82aQmbYoTBii1MCsQc9oY3oyOEaBt/cY9ZvD
ZAXwKl0fGTCzHre9ZcEQesITz7faYzB3KmsX3BUIZ4NlUsh0j1HCODb4S6rPdBUBCTnkKQ6L9zN2
Gb6gm+UAg8clOX55i9HicnyKzFUyRDeny+hqXYFrnCdQd8laou4wqgO5OrN5npVhexK/WRmqGIrB
ykURN0RK7KEZnIobMLLs3MzL6d8kM+MVUBi0VodEqvUJsDeTrC0uaobUIsrVnX1+BFQov47rS1fR
4Zs6mVH8H6OGbLMFHglU2BrsNeNc3EY/PoGwhXFJjfE6T5phyxvAwA6GBM0YR5EdRkZiLz1glC1A
cMtViGQKZRxPBcSoh1eHGEgJu3IZr9bNVdnjlIEx/wuDB0hyYa8zZLTEcbaq4N+ceK87+Mspf6VH
/hcJBWCuo1g2F5dBYg3WL56kjaHIPYIvCqx2U/si5sv4Oz3BDbRiUEaz4SRLTSxqhl3G4mKur2Ku
DBrvaZJ6nREKO/OseAfeFLPdXjbdnrOex9C8SgIHTD/rx+yeqV4ifapHKbExozJ9jYsFZAN1SGhS
R6aYWzVKjd9V+NGb9bdOCGuQkJoLoRnJ74Z27easwpUF5I4lamVkDPfwOkD2/iwUqpoB5x9i+JWI
RWEIX4+cAkQdx/ZpkYvV6OsOI2iiuzdrQ76Q6yMaMVLW0axQF0Um9stmdAJK/JiGUTi9Cw8/lftp
od5Ukb87B0C8/R5safaGQ/TMO/vb04cdK45tH5O3gbh3PC5jkx58AQAA//8=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EC43-B9CB-464F-93A4-E362BD366662}" type="datetimeFigureOut">
              <a:rPr lang="fr-FR" smtClean="0"/>
              <a:t>10/12/2021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780E6D-068C-4814-8BD8-C99D0B7CA2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5025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9869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1319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9384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Binariser les données </a:t>
            </a:r>
          </a:p>
          <a:p>
            <a:pPr marL="171450" indent="-171450">
              <a:buFontTx/>
              <a:buChar char="-"/>
            </a:pPr>
            <a:r>
              <a:rPr lang="fr-FR"/>
              <a:t>Best modèle</a:t>
            </a:r>
          </a:p>
          <a:p>
            <a:pPr marL="171450" indent="-171450">
              <a:buFontTx/>
              <a:buChar char="-"/>
            </a:pPr>
            <a:r>
              <a:rPr lang="fr-FR"/>
              <a:t>Multi-output pas efficace (1</a:t>
            </a:r>
            <a:r>
              <a:rPr lang="fr-FR" baseline="30000"/>
              <a:t>er</a:t>
            </a:r>
            <a:r>
              <a:rPr lang="fr-FR"/>
              <a:t> slide) manque de données (prédictions: 2 opposés + 1 moyen)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66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Ordre des variables dans graphs</a:t>
            </a:r>
          </a:p>
          <a:p>
            <a:pPr marL="171450" indent="-171450">
              <a:buFontTx/>
              <a:buChar char="-"/>
            </a:pPr>
            <a:r>
              <a:rPr lang="fr-FR" err="1"/>
              <a:t>Summary</a:t>
            </a:r>
            <a:r>
              <a:rPr lang="fr-FR"/>
              <a:t> bar plot</a:t>
            </a:r>
          </a:p>
          <a:p>
            <a:pPr marL="171450" indent="-171450">
              <a:buFontTx/>
              <a:buChar char="-"/>
            </a:pPr>
            <a:r>
              <a:rPr lang="fr-FR" err="1"/>
              <a:t>Shap</a:t>
            </a:r>
            <a:r>
              <a:rPr lang="fr-FR"/>
              <a:t> values</a:t>
            </a:r>
          </a:p>
          <a:p>
            <a:pPr marL="171450" indent="-171450">
              <a:buFontTx/>
              <a:buChar char="-"/>
            </a:pPr>
            <a:r>
              <a:rPr lang="fr-FR" err="1"/>
              <a:t>Expected</a:t>
            </a:r>
            <a:r>
              <a:rPr lang="fr-FR"/>
              <a:t> value</a:t>
            </a:r>
          </a:p>
          <a:p>
            <a:pPr marL="171450" indent="-171450">
              <a:buFontTx/>
              <a:buChar char="-"/>
            </a:pPr>
            <a:endParaRPr lang="fr-FR"/>
          </a:p>
          <a:p>
            <a:pPr marL="171450" indent="-171450">
              <a:buFontTx/>
              <a:buChar char="-"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907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Ordre des variables dans graphs</a:t>
            </a:r>
          </a:p>
          <a:p>
            <a:pPr marL="171450" indent="-171450">
              <a:buFontTx/>
              <a:buChar char="-"/>
            </a:pPr>
            <a:r>
              <a:rPr lang="fr-FR" err="1"/>
              <a:t>Summary</a:t>
            </a:r>
            <a:r>
              <a:rPr lang="fr-FR"/>
              <a:t> bar plot</a:t>
            </a:r>
          </a:p>
          <a:p>
            <a:pPr marL="171450" indent="-171450">
              <a:buFontTx/>
              <a:buChar char="-"/>
            </a:pPr>
            <a:r>
              <a:rPr lang="fr-FR" err="1"/>
              <a:t>Shap</a:t>
            </a:r>
            <a:r>
              <a:rPr lang="fr-FR"/>
              <a:t> values</a:t>
            </a:r>
          </a:p>
          <a:p>
            <a:pPr marL="171450" indent="-171450">
              <a:buFontTx/>
              <a:buChar char="-"/>
            </a:pPr>
            <a:r>
              <a:rPr lang="fr-FR" err="1"/>
              <a:t>Expected</a:t>
            </a:r>
            <a:r>
              <a:rPr lang="fr-FR"/>
              <a:t> value</a:t>
            </a:r>
          </a:p>
          <a:p>
            <a:pPr marL="171450" indent="-171450">
              <a:buFontTx/>
              <a:buChar char="-"/>
            </a:pPr>
            <a:endParaRPr lang="fr-FR"/>
          </a:p>
          <a:p>
            <a:pPr marL="171450" indent="-171450">
              <a:buFontTx/>
              <a:buChar char="-"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64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F7B1BC-1E2C-4970-B5BF-C02BDC261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2B0914-0E96-4BB2-B4D6-EAB3B9907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B5E7D4-4AE3-4947-8AC1-9EFCA7A7A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8A7356-1FDE-4463-9CA8-D25F4B318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F3035A-B67A-4114-9AB4-A50B53960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53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FBEA1-065F-444C-A5DE-31C9E7E62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487522B-35BA-4696-9D9F-2FFACAD41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485539-0659-4829-A07C-4247E25F3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D7E981-3E98-4A0B-AAE8-00BA1FB0B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57A0C9-6120-4B55-824D-84DA8C78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9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586CD7-F62C-4C0D-ABE7-00738A635D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9446CF8-C6CF-45A9-8CE5-61D2BDF08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9367E2-0F23-45E7-8AA7-1F422FC04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452549-EEF3-45CA-AAF3-B4517BE6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F54787-3C24-4AB7-A755-75CE93782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38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00E7A4-DA3B-405E-A850-7B69F6E81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DA67FE-4601-477F-8166-59B20A65A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4DF019-D3CF-4466-A077-F2E13D696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F856EC-EAD2-4BC1-A284-602EE0E4C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E95F91-ECB5-4432-B7A4-7BAE0D50B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17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C67CAF-64B8-424B-8105-15A64DAA1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4E681F7-F85F-43B9-A6F7-4696972BF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873C30-746E-4CE5-9B6F-DF2B8D3DC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543EBB-CE93-4773-8E27-436ADF96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87C2A7-A482-4EF4-97B8-CAC443BE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41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120B2E-0D0B-4B73-B0BD-0F669808D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852ED9-0ACD-4F71-BE20-985338B155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BFD9336-0671-43EA-B94D-A1995E36E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A1D8E9B-73E7-4B65-99C3-B90C4203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69E66E6-2C1A-4E3A-9F1C-676C6147A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120F11-8FA7-4F46-9105-6D38A1E61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0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A9E20-E17F-40A1-B837-A51ABF8A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0723E1-5F07-4349-9C9A-66D6B0355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28215AD-0A3E-4207-A369-91A7D8AB9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52C2480-AEE9-4F2B-BC06-8631FDE1D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8F77FE-1226-4C57-BBDB-0D69529FF7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A979B60-F6B2-45B1-B8EA-C6264EC8A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426445B-6981-4FC3-B045-179BB464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8D404E-1B42-40DB-BD63-7D9ABF626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10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8EAF5A-0D31-422D-9CB4-9911CB647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654CB4E-5C44-4665-AEEF-79D0619E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CE066E9-5C23-4379-A994-01319F6B4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5C198B9-82EC-44F4-874B-8F3357AF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40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5DA2A2-5587-48C1-9276-049CA0447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09A25CE-A5E2-42C4-804F-5D78890D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166D2DC-CE42-46D1-8206-7CB7E6653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97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2EA8D6-60AF-4A8E-9C6D-42711BB0B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F1F73B-1E77-4C04-9F80-B2A3254F5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91E414-81B8-48BD-9D62-62032517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9A7DA3-BEBE-4E7E-8C22-2B29D0095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37D437-EFF2-41AB-8AF9-906208487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ADAE60-BF3D-4F37-9B75-2F9F2F2B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4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72EDDD-E560-414F-A5AE-DB7F27BCF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DFEC876-0B8C-485B-B5BE-7506F28A3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937EAB5-436B-4FA5-B0A5-F54DEC14C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D697018-ED47-406C-A441-E4151184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3071C3-0844-48BD-AAA6-77A9F174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BD21B22-F552-4E81-9741-3B998A154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AF17CE3-BF5F-427B-A53F-9252A1B59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62B1EA-EDD1-4AB4-8E02-64AE078FB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7D597E-52E2-4650-8827-14CD6A496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0908BA-74E7-496F-99C9-EE7A7186F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6C6D4D-9A2B-4303-AA54-1B71E8AB7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1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2.xml"/><Relationship Id="rId5" Type="http://schemas.openxmlformats.org/officeDocument/2006/relationships/image" Target="../media/image6.png"/><Relationship Id="rId4" Type="http://schemas.openxmlformats.org/officeDocument/2006/relationships/chart" Target="../charts/chart1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chart" Target="../charts/chart3.xml"/><Relationship Id="rId7" Type="http://schemas.microsoft.com/office/2014/relationships/chartEx" Target="../charts/chartEx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chart" Target="../charts/chart4.xml"/><Relationship Id="rId10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14/relationships/chartEx" Target="../charts/chartEx2.xml"/><Relationship Id="rId7" Type="http://schemas.openxmlformats.org/officeDocument/2006/relationships/chart" Target="../charts/chart5.xml"/><Relationship Id="rId12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7.png"/><Relationship Id="rId4" Type="http://schemas.openxmlformats.org/officeDocument/2006/relationships/image" Target="../media/image11.png"/><Relationship Id="rId9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14/relationships/chartEx" Target="../charts/chartEx3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e 14">
            <a:extLst>
              <a:ext uri="{FF2B5EF4-FFF2-40B4-BE49-F238E27FC236}">
                <a16:creationId xmlns:a16="http://schemas.microsoft.com/office/drawing/2014/main" id="{D1ECCAA4-C2BA-4627-9646-1D0D69AA8DB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5C9824E2-6D4A-46B4-966A-35A24D6F0A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ED3DFF0-A0E7-4579-9F6D-C256F83D0E6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Image 6">
            <a:extLst>
              <a:ext uri="{FF2B5EF4-FFF2-40B4-BE49-F238E27FC236}">
                <a16:creationId xmlns:a16="http://schemas.microsoft.com/office/drawing/2014/main" id="{D810F42B-62D0-4B0D-AF13-969F0AE32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80" y="232355"/>
            <a:ext cx="1050758" cy="105075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DEAE184-2FDB-4080-9207-A7D0C6954F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73" y="232354"/>
            <a:ext cx="1066445" cy="106644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EB24E86-E201-4CFF-8D7B-EDB77BE95AEA}"/>
              </a:ext>
            </a:extLst>
          </p:cNvPr>
          <p:cNvSpPr txBox="1"/>
          <p:nvPr/>
        </p:nvSpPr>
        <p:spPr>
          <a:xfrm>
            <a:off x="1640542" y="1997839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Python for data analysis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4183A7B-FCE4-4073-933E-325B695525AC}"/>
              </a:ext>
            </a:extLst>
          </p:cNvPr>
          <p:cNvSpPr txBox="1"/>
          <p:nvPr/>
        </p:nvSpPr>
        <p:spPr>
          <a:xfrm>
            <a:off x="2608730" y="5988427"/>
            <a:ext cx="697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Bastien LEDUC – Jean LE CHEVALIER – Pierrick LE FLOCH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5370B6-E26B-44F3-BC3B-6AB3C550EF4F}"/>
              </a:ext>
            </a:extLst>
          </p:cNvPr>
          <p:cNvSpPr/>
          <p:nvPr/>
        </p:nvSpPr>
        <p:spPr>
          <a:xfrm>
            <a:off x="-13830831" y="2366683"/>
            <a:ext cx="1293607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A3B201B-3D9C-4B7B-BD6F-06DE8BA06144}"/>
              </a:ext>
            </a:extLst>
          </p:cNvPr>
          <p:cNvSpPr txBox="1"/>
          <p:nvPr/>
        </p:nvSpPr>
        <p:spPr>
          <a:xfrm>
            <a:off x="12880791" y="2828836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CC496AE-3B10-4592-9BBC-651D51688AE9}"/>
              </a:ext>
            </a:extLst>
          </p:cNvPr>
          <p:cNvSpPr txBox="1"/>
          <p:nvPr/>
        </p:nvSpPr>
        <p:spPr>
          <a:xfrm>
            <a:off x="1628820" y="3299103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Drug consumption data set</a:t>
            </a:r>
          </a:p>
        </p:txBody>
      </p:sp>
    </p:spTree>
    <p:extLst>
      <p:ext uri="{BB962C8B-B14F-4D97-AF65-F5344CB8AC3E}">
        <p14:creationId xmlns:p14="http://schemas.microsoft.com/office/powerpoint/2010/main" val="1635492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D9C59F38-AC2B-4880-AE7E-60BCB65CCEB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34CA29FF-DD7E-4DE7-A6DC-D20EB22C1C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7A1262F-77CC-44EF-A242-BAD66F07428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33884DA6-14C8-4A8C-8FA5-2140C2D3D593}"/>
              </a:ext>
            </a:extLst>
          </p:cNvPr>
          <p:cNvGrpSpPr/>
          <p:nvPr/>
        </p:nvGrpSpPr>
        <p:grpSpPr>
          <a:xfrm>
            <a:off x="199824" y="-7590118"/>
            <a:ext cx="11728184" cy="6527619"/>
            <a:chOff x="231908" y="-8262899"/>
            <a:chExt cx="11728184" cy="6527619"/>
          </a:xfrm>
        </p:grpSpPr>
        <p:grpSp>
          <p:nvGrpSpPr>
            <p:cNvPr id="75" name="Groupe 12">
              <a:extLst>
                <a:ext uri="{FF2B5EF4-FFF2-40B4-BE49-F238E27FC236}">
                  <a16:creationId xmlns:a16="http://schemas.microsoft.com/office/drawing/2014/main" id="{2CE81079-E270-45CA-A428-CEFEAAFD598F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9AB005E-977D-4EF4-B388-BB274F5E6CB9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E37CF5C7-F0F1-448C-8F0F-3C62F1AA6E5F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4F6BAED2-0ADD-4CFB-B360-08A994CE1591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8F3EBCF3-399E-4D7A-8693-1C3C338A540B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ZoneTexte 11">
                <a:extLst>
                  <a:ext uri="{FF2B5EF4-FFF2-40B4-BE49-F238E27FC236}">
                    <a16:creationId xmlns:a16="http://schemas.microsoft.com/office/drawing/2014/main" id="{347DAEC5-C259-49FD-A9D5-79CFCD7DF484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51750C0-439E-4D77-9AF7-1C6ECC4D15B9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err="1">
                  <a:latin typeface="+mj-lt"/>
                </a:rPr>
                <a:t>Multilabel</a:t>
              </a:r>
              <a:r>
                <a:rPr lang="fr-FR" sz="2400" b="1">
                  <a:latin typeface="+mj-lt"/>
                </a:rPr>
                <a:t> Classification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8799F27-F311-4683-9433-9477E108E0FC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de ML permettant de prédire </a:t>
              </a:r>
              <a:r>
                <a:rPr lang="fr-FR" b="1" dirty="0">
                  <a:latin typeface="+mj-lt"/>
                </a:rPr>
                <a:t>plusieurs labels </a:t>
              </a:r>
              <a:r>
                <a:rPr lang="fr-FR" dirty="0">
                  <a:latin typeface="+mj-lt"/>
                </a:rPr>
                <a:t>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trop imprécis pour prédire simultanément un grand nombre de labels.</a:t>
              </a:r>
            </a:p>
          </p:txBody>
        </p:sp>
        <p:sp>
          <p:nvSpPr>
            <p:cNvPr id="78" name="Rectangle 2">
              <a:extLst>
                <a:ext uri="{FF2B5EF4-FFF2-40B4-BE49-F238E27FC236}">
                  <a16:creationId xmlns:a16="http://schemas.microsoft.com/office/drawing/2014/main" id="{1C17F735-0AA7-4F6D-B2FE-2559662FE8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Toutes les drogues : 5,85%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C8F258C9-511A-4169-9583-251F4AB5CBF7}"/>
                </a:ext>
              </a:extLst>
            </p:cNvPr>
            <p:cNvSpPr txBox="1"/>
            <p:nvPr/>
          </p:nvSpPr>
          <p:spPr>
            <a:xfrm>
              <a:off x="8412018" y="-7008141"/>
              <a:ext cx="2035668" cy="186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3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3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80" name="Accolade ouvrante 27">
              <a:extLst>
                <a:ext uri="{FF2B5EF4-FFF2-40B4-BE49-F238E27FC236}">
                  <a16:creationId xmlns:a16="http://schemas.microsoft.com/office/drawing/2014/main" id="{88B46318-F3AA-42AE-B082-77CD2213BBFE}"/>
                </a:ext>
              </a:extLst>
            </p:cNvPr>
            <p:cNvSpPr/>
            <p:nvPr/>
          </p:nvSpPr>
          <p:spPr>
            <a:xfrm>
              <a:off x="8343488" y="-6968854"/>
              <a:ext cx="116527" cy="122426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1" name="ZoneTexte 3">
              <a:extLst>
                <a:ext uri="{FF2B5EF4-FFF2-40B4-BE49-F238E27FC236}">
                  <a16:creationId xmlns:a16="http://schemas.microsoft.com/office/drawing/2014/main" id="{89111511-AE60-45E9-A98A-F81A056377C7}"/>
                </a:ext>
              </a:extLst>
            </p:cNvPr>
            <p:cNvSpPr txBox="1"/>
            <p:nvPr/>
          </p:nvSpPr>
          <p:spPr>
            <a:xfrm>
              <a:off x="6374188" y="-6835200"/>
              <a:ext cx="1737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82" name="ZoneTexte 29">
              <a:extLst>
                <a:ext uri="{FF2B5EF4-FFF2-40B4-BE49-F238E27FC236}">
                  <a16:creationId xmlns:a16="http://schemas.microsoft.com/office/drawing/2014/main" id="{A52E63A1-1B8F-4453-AA21-197573D56F11}"/>
                </a:ext>
              </a:extLst>
            </p:cNvPr>
            <p:cNvSpPr txBox="1"/>
            <p:nvPr/>
          </p:nvSpPr>
          <p:spPr>
            <a:xfrm>
              <a:off x="6290221" y="-5827550"/>
              <a:ext cx="22174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83" name="Accolade ouvrante 27">
              <a:extLst>
                <a:ext uri="{FF2B5EF4-FFF2-40B4-BE49-F238E27FC236}">
                  <a16:creationId xmlns:a16="http://schemas.microsoft.com/office/drawing/2014/main" id="{8EB1E76E-7D7E-4A62-8250-6A3D1B9D4ACB}"/>
                </a:ext>
              </a:extLst>
            </p:cNvPr>
            <p:cNvSpPr/>
            <p:nvPr/>
          </p:nvSpPr>
          <p:spPr>
            <a:xfrm>
              <a:off x="8316379" y="-5702827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4" name="Rectangle 2">
              <a:extLst>
                <a:ext uri="{FF2B5EF4-FFF2-40B4-BE49-F238E27FC236}">
                  <a16:creationId xmlns:a16="http://schemas.microsoft.com/office/drawing/2014/main" id="{C70A6DD1-BC4E-4DA7-AF90-2C9C170BA5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38240" y="-7537625"/>
              <a:ext cx="2613110" cy="24622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Binarisation</a:t>
              </a:r>
              <a:r>
                <a:rPr lang="fr-FR" altLang="fr-FR" sz="1500" b="1" u="sng">
                  <a:latin typeface="+mj-lt"/>
                </a:rPr>
                <a:t> des consommations :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829C1C8-6E08-4671-A9FF-B736C6A6939C}"/>
                </a:ext>
              </a:extLst>
            </p:cNvPr>
            <p:cNvSpPr txBox="1"/>
            <p:nvPr/>
          </p:nvSpPr>
          <p:spPr>
            <a:xfrm>
              <a:off x="6144356" y="-4764697"/>
              <a:ext cx="439826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sz="1400">
                <a:latin typeface="+mj-lt"/>
              </a:endParaRPr>
            </a:p>
            <a:p>
              <a:r>
                <a:rPr lang="fr-FR" sz="1600" b="1" u="sng">
                  <a:latin typeface="+mj-lt"/>
                </a:rPr>
                <a:t>Prédictions obtenues :</a:t>
              </a:r>
            </a:p>
            <a:p>
              <a:endParaRPr lang="fr-FR" sz="1600" b="1" u="sng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>
                  <a:latin typeface="+mj-lt"/>
                </a:rPr>
                <a:t> » 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Non-drogué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 Individu supposé Lambda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</a:t>
              </a:r>
              <a:endParaRPr lang="fr-FR" sz="1400" b="1" u="sng">
                <a:latin typeface="+mj-lt"/>
              </a:endParaRPr>
            </a:p>
          </p:txBody>
        </p:sp>
        <p:sp>
          <p:nvSpPr>
            <p:cNvPr id="86" name="Rectangle 3">
              <a:extLst>
                <a:ext uri="{FF2B5EF4-FFF2-40B4-BE49-F238E27FC236}">
                  <a16:creationId xmlns:a16="http://schemas.microsoft.com/office/drawing/2014/main" id="{123C97C7-F7BC-4FDC-822E-42924B97BC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7" y="-4024620"/>
              <a:ext cx="269054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87" name="Rectangle 5">
              <a:extLst>
                <a:ext uri="{FF2B5EF4-FFF2-40B4-BE49-F238E27FC236}">
                  <a16:creationId xmlns:a16="http://schemas.microsoft.com/office/drawing/2014/main" id="{0BDA3EFD-1413-4964-8C2A-1B0B35F4A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6" y="-3794422"/>
              <a:ext cx="2626237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88" name="Rectangle 6">
              <a:extLst>
                <a:ext uri="{FF2B5EF4-FFF2-40B4-BE49-F238E27FC236}">
                  <a16:creationId xmlns:a16="http://schemas.microsoft.com/office/drawing/2014/main" id="{96D11D48-1D78-4123-9D0A-7637613DD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9107" y="-3553103"/>
              <a:ext cx="247468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1B1C3EFF-2163-4053-AE83-DB2FA95A1ED0}"/>
                </a:ext>
              </a:extLst>
            </p:cNvPr>
            <p:cNvSpPr txBox="1"/>
            <p:nvPr/>
          </p:nvSpPr>
          <p:spPr>
            <a:xfrm>
              <a:off x="5983083" y="-2473398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7210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7F96F1E1-A3EC-41AF-8925-98E3312F3961}"/>
              </a:ext>
            </a:extLst>
          </p:cNvPr>
          <p:cNvGrpSpPr/>
          <p:nvPr/>
        </p:nvGrpSpPr>
        <p:grpSpPr>
          <a:xfrm>
            <a:off x="0" y="-2974"/>
            <a:ext cx="12192000" cy="6858369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00314C89-DF67-46A6-B36D-42B8A9251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17D263-6D49-498B-B9DB-B63FEA7AFF5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679AE1E5-BD15-40A3-A42C-812D459FDEAE}"/>
              </a:ext>
            </a:extLst>
          </p:cNvPr>
          <p:cNvSpPr/>
          <p:nvPr/>
        </p:nvSpPr>
        <p:spPr>
          <a:xfrm>
            <a:off x="0" y="890464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ZoneTexte 57">
            <a:extLst>
              <a:ext uri="{FF2B5EF4-FFF2-40B4-BE49-F238E27FC236}">
                <a16:creationId xmlns:a16="http://schemas.microsoft.com/office/drawing/2014/main" id="{4DDCDB81-BF0F-4D60-A534-E506CBEE401A}"/>
              </a:ext>
            </a:extLst>
          </p:cNvPr>
          <p:cNvSpPr txBox="1"/>
          <p:nvPr/>
        </p:nvSpPr>
        <p:spPr>
          <a:xfrm>
            <a:off x="505747" y="936679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2C02F08-68C5-491D-9038-4D93B9AFA04E}"/>
              </a:ext>
            </a:extLst>
          </p:cNvPr>
          <p:cNvGrpSpPr/>
          <p:nvPr/>
        </p:nvGrpSpPr>
        <p:grpSpPr>
          <a:xfrm>
            <a:off x="231908" y="-7896584"/>
            <a:ext cx="11728184" cy="6527619"/>
            <a:chOff x="231908" y="134218"/>
            <a:chExt cx="11728184" cy="6527619"/>
          </a:xfrm>
        </p:grpSpPr>
        <p:grpSp>
          <p:nvGrpSpPr>
            <p:cNvPr id="67" name="Groupe 12">
              <a:extLst>
                <a:ext uri="{FF2B5EF4-FFF2-40B4-BE49-F238E27FC236}">
                  <a16:creationId xmlns:a16="http://schemas.microsoft.com/office/drawing/2014/main" id="{9B217F5B-68D0-44B8-9EAC-8079B2BF0FB4}"/>
                </a:ext>
              </a:extLst>
            </p:cNvPr>
            <p:cNvGrpSpPr/>
            <p:nvPr/>
          </p:nvGrpSpPr>
          <p:grpSpPr>
            <a:xfrm>
              <a:off x="231908" y="134218"/>
              <a:ext cx="11728184" cy="6527619"/>
              <a:chOff x="231908" y="146918"/>
              <a:chExt cx="11728184" cy="6527619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D7D35F91-5805-4399-B71A-0F7F5F4FF38A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7628390-730F-4460-B45A-FB770A8DD0BB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FA25C31-D5D5-464E-BEB2-4FED787F9D27}"/>
                  </a:ext>
                </a:extLst>
              </p:cNvPr>
              <p:cNvSpPr/>
              <p:nvPr/>
            </p:nvSpPr>
            <p:spPr>
              <a:xfrm>
                <a:off x="5774465" y="679699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1F483ABE-66C3-4AD4-BC55-976F02124E22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ZoneTexte 11">
                <a:extLst>
                  <a:ext uri="{FF2B5EF4-FFF2-40B4-BE49-F238E27FC236}">
                    <a16:creationId xmlns:a16="http://schemas.microsoft.com/office/drawing/2014/main" id="{0C54627C-2C0C-4FF4-AADF-25B0F1CEF24B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68" name="Rectangle 2">
              <a:extLst>
                <a:ext uri="{FF2B5EF4-FFF2-40B4-BE49-F238E27FC236}">
                  <a16:creationId xmlns:a16="http://schemas.microsoft.com/office/drawing/2014/main" id="{685C53B3-3222-4573-9FF0-1189382365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61485" y="3916359"/>
              <a:ext cx="2694482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>
                  <a:latin typeface="+mj-lt"/>
                </a:rPr>
                <a:t>Scores des modèles: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</a:t>
              </a:r>
              <a:r>
                <a:rPr lang="fr-FR" altLang="fr-FR" sz="1250" b="1" err="1">
                  <a:latin typeface="+mj-lt"/>
                </a:rPr>
                <a:t>LogReg</a:t>
              </a:r>
              <a:r>
                <a:rPr lang="fr-FR" altLang="fr-FR" sz="1250" b="1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'XGB': 0.7287234042553191} </a:t>
              </a:r>
            </a:p>
          </p:txBody>
        </p:sp>
        <p:pic>
          <p:nvPicPr>
            <p:cNvPr id="69" name="Picture 2">
              <a:extLst>
                <a:ext uri="{FF2B5EF4-FFF2-40B4-BE49-F238E27FC236}">
                  <a16:creationId xmlns:a16="http://schemas.microsoft.com/office/drawing/2014/main" id="{CE30E552-A378-4152-93CF-277729DFF7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1267558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789F8E4-31F9-423C-91BC-B72D7BE73D07}"/>
                </a:ext>
              </a:extLst>
            </p:cNvPr>
            <p:cNvSpPr txBox="1"/>
            <p:nvPr/>
          </p:nvSpPr>
          <p:spPr>
            <a:xfrm>
              <a:off x="607595" y="876368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Matrice de corrélation pour </a:t>
              </a:r>
              <a:r>
                <a:rPr lang="fr-FR" err="1"/>
                <a:t>Logistic</a:t>
              </a:r>
              <a:r>
                <a:rPr lang="fr-FR"/>
                <a:t> </a:t>
              </a:r>
              <a:r>
                <a:rPr lang="fr-FR" err="1"/>
                <a:t>Regression</a:t>
              </a:r>
              <a:r>
                <a:rPr lang="fr-FR"/>
                <a:t>: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0622BA3-7DF3-4AB8-8FDB-305A5A8BC680}"/>
                </a:ext>
              </a:extLst>
            </p:cNvPr>
            <p:cNvSpPr txBox="1"/>
            <p:nvPr/>
          </p:nvSpPr>
          <p:spPr>
            <a:xfrm>
              <a:off x="6127463" y="1039712"/>
              <a:ext cx="53660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C1F6AB4-DC46-4D62-8BB8-AFB36B3CEAC6}"/>
                </a:ext>
              </a:extLst>
            </p:cNvPr>
            <p:cNvSpPr txBox="1"/>
            <p:nvPr/>
          </p:nvSpPr>
          <p:spPr>
            <a:xfrm>
              <a:off x="6304836" y="2361511"/>
              <a:ext cx="2035668" cy="1747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2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2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75" name="Accolade ouvrante 1">
              <a:extLst>
                <a:ext uri="{FF2B5EF4-FFF2-40B4-BE49-F238E27FC236}">
                  <a16:creationId xmlns:a16="http://schemas.microsoft.com/office/drawing/2014/main" id="{45A1B849-1C72-4C23-B688-41EB61A6CCB2}"/>
                </a:ext>
              </a:extLst>
            </p:cNvPr>
            <p:cNvSpPr/>
            <p:nvPr/>
          </p:nvSpPr>
          <p:spPr>
            <a:xfrm rot="10800000">
              <a:off x="8079495" y="3027415"/>
              <a:ext cx="158897" cy="758335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Accolade ouvrante 27">
              <a:extLst>
                <a:ext uri="{FF2B5EF4-FFF2-40B4-BE49-F238E27FC236}">
                  <a16:creationId xmlns:a16="http://schemas.microsoft.com/office/drawing/2014/main" id="{3A685581-B6B5-49B9-AADB-E71757A93C3C}"/>
                </a:ext>
              </a:extLst>
            </p:cNvPr>
            <p:cNvSpPr/>
            <p:nvPr/>
          </p:nvSpPr>
          <p:spPr>
            <a:xfrm rot="10800000">
              <a:off x="8096539" y="2361511"/>
              <a:ext cx="158897" cy="614858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7" name="ZoneTexte 3">
              <a:extLst>
                <a:ext uri="{FF2B5EF4-FFF2-40B4-BE49-F238E27FC236}">
                  <a16:creationId xmlns:a16="http://schemas.microsoft.com/office/drawing/2014/main" id="{DB0819B0-2136-4294-852A-80C55D6E6C06}"/>
                </a:ext>
              </a:extLst>
            </p:cNvPr>
            <p:cNvSpPr txBox="1"/>
            <p:nvPr/>
          </p:nvSpPr>
          <p:spPr>
            <a:xfrm>
              <a:off x="8399499" y="2492746"/>
              <a:ext cx="22881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1 - Utilisateur récent :</a:t>
              </a:r>
            </a:p>
          </p:txBody>
        </p:sp>
        <p:sp>
          <p:nvSpPr>
            <p:cNvPr id="78" name="ZoneTexte 29">
              <a:extLst>
                <a:ext uri="{FF2B5EF4-FFF2-40B4-BE49-F238E27FC236}">
                  <a16:creationId xmlns:a16="http://schemas.microsoft.com/office/drawing/2014/main" id="{3FAE130D-F210-4EA9-BD4C-D69875B98CE7}"/>
                </a:ext>
              </a:extLst>
            </p:cNvPr>
            <p:cNvSpPr txBox="1"/>
            <p:nvPr/>
          </p:nvSpPr>
          <p:spPr>
            <a:xfrm>
              <a:off x="8333888" y="3271601"/>
              <a:ext cx="242581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0 - Utilisateur non récent :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28E4D88-B9A6-46BE-A3EB-A2777D0A0E4A}"/>
                </a:ext>
              </a:extLst>
            </p:cNvPr>
            <p:cNvSpPr txBox="1"/>
            <p:nvPr/>
          </p:nvSpPr>
          <p:spPr>
            <a:xfrm>
              <a:off x="5969860" y="5860514"/>
              <a:ext cx="58023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600">
                  <a:latin typeface="+mj-lt"/>
                </a:rPr>
                <a:t>Modèle de régression rapide et utile pour la classification binaire.</a:t>
              </a:r>
            </a:p>
          </p:txBody>
        </p:sp>
        <p:sp>
          <p:nvSpPr>
            <p:cNvPr id="80" name="Rectangle 2">
              <a:extLst>
                <a:ext uri="{FF2B5EF4-FFF2-40B4-BE49-F238E27FC236}">
                  <a16:creationId xmlns:a16="http://schemas.microsoft.com/office/drawing/2014/main" id="{1D09C593-3CFE-42C6-BE2C-EDBCFB8274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52766" y="1916055"/>
              <a:ext cx="2562835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consommations :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55B520D-A37B-49D2-9D80-79F630759406}"/>
              </a:ext>
            </a:extLst>
          </p:cNvPr>
          <p:cNvGrpSpPr/>
          <p:nvPr/>
        </p:nvGrpSpPr>
        <p:grpSpPr>
          <a:xfrm>
            <a:off x="199824" y="122628"/>
            <a:ext cx="11728184" cy="6527619"/>
            <a:chOff x="231908" y="-8262899"/>
            <a:chExt cx="11728184" cy="6527619"/>
          </a:xfrm>
        </p:grpSpPr>
        <p:grpSp>
          <p:nvGrpSpPr>
            <p:cNvPr id="47" name="Groupe 12">
              <a:extLst>
                <a:ext uri="{FF2B5EF4-FFF2-40B4-BE49-F238E27FC236}">
                  <a16:creationId xmlns:a16="http://schemas.microsoft.com/office/drawing/2014/main" id="{D83B6EEB-65E9-4EF2-A66A-8AFC03E8E755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1F08AD7E-06AA-4A9B-A39D-98AD8735DA11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068F29F3-6BEE-459C-8396-BD8BA1C3E039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7B46981-FB70-4106-834C-714DEEC4B73D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BE7D16EA-C6E3-4A63-9767-C0A093C65935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ZoneTexte 11">
                <a:extLst>
                  <a:ext uri="{FF2B5EF4-FFF2-40B4-BE49-F238E27FC236}">
                    <a16:creationId xmlns:a16="http://schemas.microsoft.com/office/drawing/2014/main" id="{B8D351DF-5A47-4FC2-9029-2C87E7E37806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69A1BFD-E156-451A-A215-26B34B6CBB45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err="1">
                  <a:latin typeface="+mj-lt"/>
                </a:rPr>
                <a:t>Multilabel</a:t>
              </a:r>
              <a:r>
                <a:rPr lang="fr-FR" sz="2400" b="1">
                  <a:latin typeface="+mj-lt"/>
                </a:rPr>
                <a:t> Classification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065A09A-AC71-43A0-8981-037DA6BDF217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de ML permettant de prédire </a:t>
              </a:r>
              <a:r>
                <a:rPr lang="fr-FR" b="1" dirty="0">
                  <a:latin typeface="+mj-lt"/>
                </a:rPr>
                <a:t>plusieurs labels </a:t>
              </a:r>
              <a:r>
                <a:rPr lang="fr-FR" dirty="0">
                  <a:latin typeface="+mj-lt"/>
                </a:rPr>
                <a:t>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trop imprécis pour prédire simultanément un grand nombre de labels.</a:t>
              </a:r>
            </a:p>
          </p:txBody>
        </p:sp>
        <p:sp>
          <p:nvSpPr>
            <p:cNvPr id="50" name="Rectangle 2">
              <a:extLst>
                <a:ext uri="{FF2B5EF4-FFF2-40B4-BE49-F238E27FC236}">
                  <a16:creationId xmlns:a16="http://schemas.microsoft.com/office/drawing/2014/main" id="{9E3811FC-DD17-42F2-B1EB-008963557E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Toutes les drogues : 5,85%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750EDE5-07CB-4883-8B3A-141E42678B92}"/>
                </a:ext>
              </a:extLst>
            </p:cNvPr>
            <p:cNvSpPr txBox="1"/>
            <p:nvPr/>
          </p:nvSpPr>
          <p:spPr>
            <a:xfrm>
              <a:off x="8412018" y="-7008141"/>
              <a:ext cx="2035668" cy="186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3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3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52" name="Accolade ouvrante 27">
              <a:extLst>
                <a:ext uri="{FF2B5EF4-FFF2-40B4-BE49-F238E27FC236}">
                  <a16:creationId xmlns:a16="http://schemas.microsoft.com/office/drawing/2014/main" id="{9133C4A4-1167-4AAE-A8E7-17D2AEF77CBD}"/>
                </a:ext>
              </a:extLst>
            </p:cNvPr>
            <p:cNvSpPr/>
            <p:nvPr/>
          </p:nvSpPr>
          <p:spPr>
            <a:xfrm>
              <a:off x="8343488" y="-6968854"/>
              <a:ext cx="116527" cy="122426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ZoneTexte 3">
              <a:extLst>
                <a:ext uri="{FF2B5EF4-FFF2-40B4-BE49-F238E27FC236}">
                  <a16:creationId xmlns:a16="http://schemas.microsoft.com/office/drawing/2014/main" id="{268A5B2A-3E9A-4068-8403-BC3F3A4456D0}"/>
                </a:ext>
              </a:extLst>
            </p:cNvPr>
            <p:cNvSpPr txBox="1"/>
            <p:nvPr/>
          </p:nvSpPr>
          <p:spPr>
            <a:xfrm>
              <a:off x="6374188" y="-6835200"/>
              <a:ext cx="1737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54" name="ZoneTexte 29">
              <a:extLst>
                <a:ext uri="{FF2B5EF4-FFF2-40B4-BE49-F238E27FC236}">
                  <a16:creationId xmlns:a16="http://schemas.microsoft.com/office/drawing/2014/main" id="{A3DC6A48-C19D-4E99-A2F4-3AF11C6994F4}"/>
                </a:ext>
              </a:extLst>
            </p:cNvPr>
            <p:cNvSpPr txBox="1"/>
            <p:nvPr/>
          </p:nvSpPr>
          <p:spPr>
            <a:xfrm>
              <a:off x="6290221" y="-5827550"/>
              <a:ext cx="22174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55" name="Accolade ouvrante 27">
              <a:extLst>
                <a:ext uri="{FF2B5EF4-FFF2-40B4-BE49-F238E27FC236}">
                  <a16:creationId xmlns:a16="http://schemas.microsoft.com/office/drawing/2014/main" id="{A6A021BE-714E-4D06-A4D4-9D44BD7EB056}"/>
                </a:ext>
              </a:extLst>
            </p:cNvPr>
            <p:cNvSpPr/>
            <p:nvPr/>
          </p:nvSpPr>
          <p:spPr>
            <a:xfrm>
              <a:off x="8316379" y="-5702827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2">
              <a:extLst>
                <a:ext uri="{FF2B5EF4-FFF2-40B4-BE49-F238E27FC236}">
                  <a16:creationId xmlns:a16="http://schemas.microsoft.com/office/drawing/2014/main" id="{BC1FC20D-F59F-439F-97C9-8253506721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38240" y="-7537625"/>
              <a:ext cx="2613110" cy="24622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Binarisation</a:t>
              </a:r>
              <a:r>
                <a:rPr lang="fr-FR" altLang="fr-FR" sz="1500" b="1" u="sng">
                  <a:latin typeface="+mj-lt"/>
                </a:rPr>
                <a:t> des consommations :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6DBA1FF-9D43-4CF9-949B-8BCAC733996B}"/>
                </a:ext>
              </a:extLst>
            </p:cNvPr>
            <p:cNvSpPr txBox="1"/>
            <p:nvPr/>
          </p:nvSpPr>
          <p:spPr>
            <a:xfrm>
              <a:off x="6144356" y="-4764697"/>
              <a:ext cx="439826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sz="1400">
                <a:latin typeface="+mj-lt"/>
              </a:endParaRPr>
            </a:p>
            <a:p>
              <a:r>
                <a:rPr lang="fr-FR" sz="1600" b="1" u="sng">
                  <a:latin typeface="+mj-lt"/>
                </a:rPr>
                <a:t>Prédictions obtenues :</a:t>
              </a:r>
            </a:p>
            <a:p>
              <a:endParaRPr lang="fr-FR" sz="1600" b="1" u="sng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>
                  <a:latin typeface="+mj-lt"/>
                </a:rPr>
                <a:t> » 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Non-drogué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 Individu supposé Lambda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</a:t>
              </a:r>
              <a:endParaRPr lang="fr-FR" sz="1400" b="1" u="sng">
                <a:latin typeface="+mj-lt"/>
              </a:endParaRPr>
            </a:p>
          </p:txBody>
        </p:sp>
        <p:sp>
          <p:nvSpPr>
            <p:cNvPr id="58" name="Rectangle 3">
              <a:extLst>
                <a:ext uri="{FF2B5EF4-FFF2-40B4-BE49-F238E27FC236}">
                  <a16:creationId xmlns:a16="http://schemas.microsoft.com/office/drawing/2014/main" id="{D4672080-756C-4633-906B-3C8CC189D3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7" y="-4024620"/>
              <a:ext cx="269054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4BBB8506-400F-4F71-8A97-48728382FE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6" y="-3794422"/>
              <a:ext cx="2626237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60" name="Rectangle 6">
              <a:extLst>
                <a:ext uri="{FF2B5EF4-FFF2-40B4-BE49-F238E27FC236}">
                  <a16:creationId xmlns:a16="http://schemas.microsoft.com/office/drawing/2014/main" id="{B86A1E95-38F6-4A09-891E-38EEADAA89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9107" y="-3553103"/>
              <a:ext cx="247468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4C56019-E851-4245-9B1F-596DE38EC526}"/>
                </a:ext>
              </a:extLst>
            </p:cNvPr>
            <p:cNvSpPr txBox="1"/>
            <p:nvPr/>
          </p:nvSpPr>
          <p:spPr>
            <a:xfrm>
              <a:off x="5983083" y="-2473398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2924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914C3F14-7C06-4952-8173-D4AB978B71F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43" name="Image 142">
              <a:extLst>
                <a:ext uri="{FF2B5EF4-FFF2-40B4-BE49-F238E27FC236}">
                  <a16:creationId xmlns:a16="http://schemas.microsoft.com/office/drawing/2014/main" id="{D266519E-CB6C-487D-BB1F-C391037D42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EE0F4012-BA0B-4EB7-A859-866985BEC94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64F7033-7BE7-4426-A8B9-5B926B605A43}"/>
              </a:ext>
            </a:extLst>
          </p:cNvPr>
          <p:cNvGrpSpPr/>
          <p:nvPr/>
        </p:nvGrpSpPr>
        <p:grpSpPr>
          <a:xfrm>
            <a:off x="231908" y="113105"/>
            <a:ext cx="11728184" cy="6527619"/>
            <a:chOff x="231908" y="134218"/>
            <a:chExt cx="11728184" cy="6527619"/>
          </a:xfrm>
        </p:grpSpPr>
        <p:grpSp>
          <p:nvGrpSpPr>
            <p:cNvPr id="59" name="Groupe 12">
              <a:extLst>
                <a:ext uri="{FF2B5EF4-FFF2-40B4-BE49-F238E27FC236}">
                  <a16:creationId xmlns:a16="http://schemas.microsoft.com/office/drawing/2014/main" id="{606E41A6-0951-44F1-A1EB-8FECB1628CBF}"/>
                </a:ext>
              </a:extLst>
            </p:cNvPr>
            <p:cNvGrpSpPr/>
            <p:nvPr/>
          </p:nvGrpSpPr>
          <p:grpSpPr>
            <a:xfrm>
              <a:off x="231908" y="134218"/>
              <a:ext cx="11728184" cy="6527619"/>
              <a:chOff x="231908" y="146918"/>
              <a:chExt cx="11728184" cy="6527619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B1781E5-2035-418C-A0C4-907A2141EF0F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CE7A4276-F0F0-4C62-981C-53C5734DBF76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9D111170-A4FC-42E7-A1BC-0E6FD6013A15}"/>
                  </a:ext>
                </a:extLst>
              </p:cNvPr>
              <p:cNvSpPr/>
              <p:nvPr/>
            </p:nvSpPr>
            <p:spPr>
              <a:xfrm>
                <a:off x="5774465" y="679699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04298957-C24C-41D7-A1B2-1416B7784A1F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ZoneTexte 11">
                <a:extLst>
                  <a:ext uri="{FF2B5EF4-FFF2-40B4-BE49-F238E27FC236}">
                    <a16:creationId xmlns:a16="http://schemas.microsoft.com/office/drawing/2014/main" id="{E66955B8-424B-40D0-9BD4-952AF1396D3A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60" name="Rectangle 2">
              <a:extLst>
                <a:ext uri="{FF2B5EF4-FFF2-40B4-BE49-F238E27FC236}">
                  <a16:creationId xmlns:a16="http://schemas.microsoft.com/office/drawing/2014/main" id="{5F71C547-CDA6-4CAF-B064-697A4192A9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61485" y="3916359"/>
              <a:ext cx="2694482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>
                  <a:latin typeface="+mj-lt"/>
                </a:rPr>
                <a:t>Scores des modèles: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</a:t>
              </a:r>
              <a:r>
                <a:rPr lang="fr-FR" altLang="fr-FR" sz="1250" b="1" err="1">
                  <a:latin typeface="+mj-lt"/>
                </a:rPr>
                <a:t>LogReg</a:t>
              </a:r>
              <a:r>
                <a:rPr lang="fr-FR" altLang="fr-FR" sz="1250" b="1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'XGB': 0.7287234042553191} </a:t>
              </a:r>
            </a:p>
          </p:txBody>
        </p:sp>
        <p:pic>
          <p:nvPicPr>
            <p:cNvPr id="61" name="Picture 2">
              <a:extLst>
                <a:ext uri="{FF2B5EF4-FFF2-40B4-BE49-F238E27FC236}">
                  <a16:creationId xmlns:a16="http://schemas.microsoft.com/office/drawing/2014/main" id="{0F02F13E-56BE-483A-917C-97D8ED48D3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1267558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D177FD3-7B25-43CF-B4F5-9DE04C1E3192}"/>
                </a:ext>
              </a:extLst>
            </p:cNvPr>
            <p:cNvSpPr txBox="1"/>
            <p:nvPr/>
          </p:nvSpPr>
          <p:spPr>
            <a:xfrm>
              <a:off x="607595" y="876368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Matrice de corrélation pour </a:t>
              </a:r>
              <a:r>
                <a:rPr lang="fr-FR" err="1"/>
                <a:t>Logistic</a:t>
              </a:r>
              <a:r>
                <a:rPr lang="fr-FR"/>
                <a:t> </a:t>
              </a:r>
              <a:r>
                <a:rPr lang="fr-FR" err="1"/>
                <a:t>Regression</a:t>
              </a:r>
              <a:r>
                <a:rPr lang="fr-FR"/>
                <a:t>: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6F9D478-A6F0-40EF-AE3E-2A3CE554B6C2}"/>
                </a:ext>
              </a:extLst>
            </p:cNvPr>
            <p:cNvSpPr txBox="1"/>
            <p:nvPr/>
          </p:nvSpPr>
          <p:spPr>
            <a:xfrm>
              <a:off x="6127463" y="1039712"/>
              <a:ext cx="53660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6B8BCEA-1D26-4634-943A-83A5FCA44AC7}"/>
                </a:ext>
              </a:extLst>
            </p:cNvPr>
            <p:cNvSpPr txBox="1"/>
            <p:nvPr/>
          </p:nvSpPr>
          <p:spPr>
            <a:xfrm>
              <a:off x="6304836" y="2361511"/>
              <a:ext cx="2035668" cy="1747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2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2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66" name="Accolade ouvrante 1">
              <a:extLst>
                <a:ext uri="{FF2B5EF4-FFF2-40B4-BE49-F238E27FC236}">
                  <a16:creationId xmlns:a16="http://schemas.microsoft.com/office/drawing/2014/main" id="{129C5FD0-75C1-4C98-8B4D-30443452114B}"/>
                </a:ext>
              </a:extLst>
            </p:cNvPr>
            <p:cNvSpPr/>
            <p:nvPr/>
          </p:nvSpPr>
          <p:spPr>
            <a:xfrm rot="10800000">
              <a:off x="8079495" y="3027415"/>
              <a:ext cx="158897" cy="758335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Accolade ouvrante 27">
              <a:extLst>
                <a:ext uri="{FF2B5EF4-FFF2-40B4-BE49-F238E27FC236}">
                  <a16:creationId xmlns:a16="http://schemas.microsoft.com/office/drawing/2014/main" id="{1197E6BB-5186-40A0-8AE0-0B3A703429D3}"/>
                </a:ext>
              </a:extLst>
            </p:cNvPr>
            <p:cNvSpPr/>
            <p:nvPr/>
          </p:nvSpPr>
          <p:spPr>
            <a:xfrm rot="10800000">
              <a:off x="8096539" y="2361511"/>
              <a:ext cx="158897" cy="614858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ZoneTexte 3">
              <a:extLst>
                <a:ext uri="{FF2B5EF4-FFF2-40B4-BE49-F238E27FC236}">
                  <a16:creationId xmlns:a16="http://schemas.microsoft.com/office/drawing/2014/main" id="{90C43154-4CC3-457F-88C5-554C3A7C40DC}"/>
                </a:ext>
              </a:extLst>
            </p:cNvPr>
            <p:cNvSpPr txBox="1"/>
            <p:nvPr/>
          </p:nvSpPr>
          <p:spPr>
            <a:xfrm>
              <a:off x="8399499" y="2492746"/>
              <a:ext cx="22881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1 - Utilisateur récent :</a:t>
              </a:r>
            </a:p>
          </p:txBody>
        </p:sp>
        <p:sp>
          <p:nvSpPr>
            <p:cNvPr id="69" name="ZoneTexte 29">
              <a:extLst>
                <a:ext uri="{FF2B5EF4-FFF2-40B4-BE49-F238E27FC236}">
                  <a16:creationId xmlns:a16="http://schemas.microsoft.com/office/drawing/2014/main" id="{6975974C-0BA2-407D-9BBA-3C5A5E8DE5C6}"/>
                </a:ext>
              </a:extLst>
            </p:cNvPr>
            <p:cNvSpPr txBox="1"/>
            <p:nvPr/>
          </p:nvSpPr>
          <p:spPr>
            <a:xfrm>
              <a:off x="8333888" y="3271601"/>
              <a:ext cx="242581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0 - Utilisateur non récent :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A30904D-D182-49F4-B85E-0579BAF0B3EE}"/>
                </a:ext>
              </a:extLst>
            </p:cNvPr>
            <p:cNvSpPr txBox="1"/>
            <p:nvPr/>
          </p:nvSpPr>
          <p:spPr>
            <a:xfrm>
              <a:off x="5969860" y="5860514"/>
              <a:ext cx="58023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600">
                  <a:latin typeface="+mj-lt"/>
                </a:rPr>
                <a:t>Modèle de régression rapide et utile pour la classification binaire.</a:t>
              </a:r>
            </a:p>
          </p:txBody>
        </p:sp>
        <p:sp>
          <p:nvSpPr>
            <p:cNvPr id="71" name="Rectangle 2">
              <a:extLst>
                <a:ext uri="{FF2B5EF4-FFF2-40B4-BE49-F238E27FC236}">
                  <a16:creationId xmlns:a16="http://schemas.microsoft.com/office/drawing/2014/main" id="{E7F44711-AD7E-4DC8-A1CE-4E5D74EBBB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52766" y="1916055"/>
              <a:ext cx="2562835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consommations :</a:t>
              </a: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04059654-6C0C-4D5E-9BCB-CE04A30F5FB8}"/>
              </a:ext>
            </a:extLst>
          </p:cNvPr>
          <p:cNvGrpSpPr/>
          <p:nvPr/>
        </p:nvGrpSpPr>
        <p:grpSpPr>
          <a:xfrm>
            <a:off x="199824" y="-7804415"/>
            <a:ext cx="11728184" cy="6551843"/>
            <a:chOff x="231908" y="-7978540"/>
            <a:chExt cx="11728184" cy="6551843"/>
          </a:xfrm>
        </p:grpSpPr>
        <p:grpSp>
          <p:nvGrpSpPr>
            <p:cNvPr id="181" name="Groupe 2">
              <a:extLst>
                <a:ext uri="{FF2B5EF4-FFF2-40B4-BE49-F238E27FC236}">
                  <a16:creationId xmlns:a16="http://schemas.microsoft.com/office/drawing/2014/main" id="{CE94DC29-6099-4197-AECC-825B204A984C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06303306-CC50-4552-AE4A-D330E93A6A0D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B65D2B58-2126-425E-B9C9-5A892F474A22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33092E73-3418-4CA6-9133-94C06B065C12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C13A173C-61A4-4848-B37F-193F67B50267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29167472-D1BB-42F3-993C-B9D884194CC8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ZoneTexte 27">
                <a:extLst>
                  <a:ext uri="{FF2B5EF4-FFF2-40B4-BE49-F238E27FC236}">
                    <a16:creationId xmlns:a16="http://schemas.microsoft.com/office/drawing/2014/main" id="{8B65FD12-87AC-47C0-BDD5-08623420CBAE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D67DC252-C837-4D5F-BCA7-176322971789}"/>
                </a:ext>
              </a:extLst>
            </p:cNvPr>
            <p:cNvSpPr txBox="1"/>
            <p:nvPr/>
          </p:nvSpPr>
          <p:spPr>
            <a:xfrm>
              <a:off x="6346259" y="-7125487"/>
              <a:ext cx="52946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Chercher le </a:t>
              </a:r>
              <a:r>
                <a:rPr lang="fr-FR" b="1">
                  <a:latin typeface="+mj-lt"/>
                </a:rPr>
                <a:t>« Pourquoi » </a:t>
              </a:r>
              <a:r>
                <a:rPr lang="fr-FR">
                  <a:latin typeface="+mj-lt"/>
                </a:rPr>
                <a:t>au lieu du </a:t>
              </a:r>
              <a:r>
                <a:rPr lang="fr-FR" b="1">
                  <a:latin typeface="+mj-lt"/>
                </a:rPr>
                <a:t>« Comment ».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Expliquer la </a:t>
              </a:r>
              <a:r>
                <a:rPr lang="fr-FR" b="1">
                  <a:latin typeface="+mj-lt"/>
                </a:rPr>
                <a:t>responsabilité</a:t>
              </a:r>
              <a:r>
                <a:rPr lang="fr-FR">
                  <a:latin typeface="+mj-lt"/>
                </a:rPr>
                <a:t>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SHAP value </a:t>
              </a:r>
              <a:r>
                <a:rPr lang="fr-FR">
                  <a:latin typeface="+mj-lt"/>
                </a:rPr>
                <a:t>d’une variable = </a:t>
              </a:r>
              <a:r>
                <a:rPr lang="fr-FR" b="1">
                  <a:latin typeface="+mj-lt"/>
                </a:rPr>
                <a:t>différence attendue</a:t>
              </a:r>
              <a:r>
                <a:rPr lang="fr-FR">
                  <a:latin typeface="+mj-lt"/>
                </a:rPr>
                <a:t> entre la valeur actuellement prédite et la valeur moyenne de prédiction.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463A4938-6920-4BD6-9782-A89DCEC1E821}"/>
                </a:ext>
              </a:extLst>
            </p:cNvPr>
            <p:cNvSpPr txBox="1"/>
            <p:nvPr/>
          </p:nvSpPr>
          <p:spPr>
            <a:xfrm>
              <a:off x="6377505" y="-3842289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Combinaison entre l’</a:t>
              </a:r>
              <a:r>
                <a:rPr lang="fr-FR" b="1">
                  <a:latin typeface="+mj-lt"/>
                </a:rPr>
                <a:t>importance</a:t>
              </a:r>
              <a:r>
                <a:rPr lang="fr-FR">
                  <a:latin typeface="+mj-lt"/>
                </a:rPr>
                <a:t> de chaque variable avec leurs </a:t>
              </a:r>
              <a:r>
                <a:rPr lang="fr-FR" b="1">
                  <a:latin typeface="+mj-lt"/>
                </a:rPr>
                <a:t>effets</a:t>
              </a:r>
              <a:r>
                <a:rPr lang="fr-FR">
                  <a:latin typeface="+mj-lt"/>
                </a:rPr>
                <a:t>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1 point = 1 SHAP value </a:t>
              </a:r>
              <a:r>
                <a:rPr lang="fr-FR">
                  <a:latin typeface="+mj-lt"/>
                </a:rPr>
                <a:t>pour une variable et un individu.</a:t>
              </a:r>
            </a:p>
          </p:txBody>
        </p:sp>
        <p:pic>
          <p:nvPicPr>
            <p:cNvPr id="184" name="Picture 183">
              <a:extLst>
                <a:ext uri="{FF2B5EF4-FFF2-40B4-BE49-F238E27FC236}">
                  <a16:creationId xmlns:a16="http://schemas.microsoft.com/office/drawing/2014/main" id="{46BA8A6D-F277-4B40-BCEB-11D8EABA2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185" name="Picture 184">
              <a:extLst>
                <a:ext uri="{FF2B5EF4-FFF2-40B4-BE49-F238E27FC236}">
                  <a16:creationId xmlns:a16="http://schemas.microsoft.com/office/drawing/2014/main" id="{B9629C8A-B0B9-4D8B-9F2A-AD4F98F74D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270B6D0-BB4F-4C61-9FED-797374BC9FEC}"/>
              </a:ext>
            </a:extLst>
          </p:cNvPr>
          <p:cNvGrpSpPr/>
          <p:nvPr/>
        </p:nvGrpSpPr>
        <p:grpSpPr>
          <a:xfrm>
            <a:off x="199824" y="7964583"/>
            <a:ext cx="11728184" cy="6527619"/>
            <a:chOff x="231908" y="-8262899"/>
            <a:chExt cx="11728184" cy="6527619"/>
          </a:xfrm>
        </p:grpSpPr>
        <p:grpSp>
          <p:nvGrpSpPr>
            <p:cNvPr id="57" name="Groupe 12">
              <a:extLst>
                <a:ext uri="{FF2B5EF4-FFF2-40B4-BE49-F238E27FC236}">
                  <a16:creationId xmlns:a16="http://schemas.microsoft.com/office/drawing/2014/main" id="{8EF407B2-CF19-4C19-B7A2-A18D0FF6BF41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840BA0DF-AF80-45F5-AF1F-391F6C0C34FE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6D6EB52E-DC85-4B62-87D0-93878FEC1CE4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D6945855-CDD8-4AA3-9F92-50A9A6053744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86A7F0E1-2827-49FB-99E5-718900FF30EB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ZoneTexte 11">
                <a:extLst>
                  <a:ext uri="{FF2B5EF4-FFF2-40B4-BE49-F238E27FC236}">
                    <a16:creationId xmlns:a16="http://schemas.microsoft.com/office/drawing/2014/main" id="{56B008D2-DD31-4386-8577-4544CF10A95D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F58394A-870A-4FF5-9C00-267DF357C796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err="1">
                  <a:latin typeface="+mj-lt"/>
                </a:rPr>
                <a:t>Multilabel</a:t>
              </a:r>
              <a:r>
                <a:rPr lang="fr-FR" sz="2400" b="1">
                  <a:latin typeface="+mj-lt"/>
                </a:rPr>
                <a:t> Classification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548E668B-72FE-4C6D-95D2-7925FCFF278A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de ML permettant de prédire </a:t>
              </a:r>
              <a:r>
                <a:rPr lang="fr-FR" b="1" dirty="0">
                  <a:latin typeface="+mj-lt"/>
                </a:rPr>
                <a:t>plusieurs labels </a:t>
              </a:r>
              <a:r>
                <a:rPr lang="fr-FR" dirty="0">
                  <a:latin typeface="+mj-lt"/>
                </a:rPr>
                <a:t>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trop imprécis pour prédire simultanément un grand nombre de labels.</a:t>
              </a:r>
            </a:p>
          </p:txBody>
        </p:sp>
        <p:sp>
          <p:nvSpPr>
            <p:cNvPr id="77" name="Rectangle 2">
              <a:extLst>
                <a:ext uri="{FF2B5EF4-FFF2-40B4-BE49-F238E27FC236}">
                  <a16:creationId xmlns:a16="http://schemas.microsoft.com/office/drawing/2014/main" id="{C167D147-9E46-4C04-825F-7389E76FC8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Toutes les drogues : 5,85%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2E2CD54F-CC8B-4BB1-AC6B-7EBB208530A8}"/>
                </a:ext>
              </a:extLst>
            </p:cNvPr>
            <p:cNvSpPr txBox="1"/>
            <p:nvPr/>
          </p:nvSpPr>
          <p:spPr>
            <a:xfrm>
              <a:off x="8412018" y="-7008141"/>
              <a:ext cx="2035668" cy="186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3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3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79" name="Accolade ouvrante 27">
              <a:extLst>
                <a:ext uri="{FF2B5EF4-FFF2-40B4-BE49-F238E27FC236}">
                  <a16:creationId xmlns:a16="http://schemas.microsoft.com/office/drawing/2014/main" id="{4D596A81-AEB4-4583-A3EF-DC3AFC32D975}"/>
                </a:ext>
              </a:extLst>
            </p:cNvPr>
            <p:cNvSpPr/>
            <p:nvPr/>
          </p:nvSpPr>
          <p:spPr>
            <a:xfrm>
              <a:off x="8343488" y="-6968854"/>
              <a:ext cx="116527" cy="122426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0" name="ZoneTexte 3">
              <a:extLst>
                <a:ext uri="{FF2B5EF4-FFF2-40B4-BE49-F238E27FC236}">
                  <a16:creationId xmlns:a16="http://schemas.microsoft.com/office/drawing/2014/main" id="{08AE9AC0-05BB-486A-BAC2-DF64AD539B0F}"/>
                </a:ext>
              </a:extLst>
            </p:cNvPr>
            <p:cNvSpPr txBox="1"/>
            <p:nvPr/>
          </p:nvSpPr>
          <p:spPr>
            <a:xfrm>
              <a:off x="6374188" y="-6835200"/>
              <a:ext cx="1737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81" name="ZoneTexte 29">
              <a:extLst>
                <a:ext uri="{FF2B5EF4-FFF2-40B4-BE49-F238E27FC236}">
                  <a16:creationId xmlns:a16="http://schemas.microsoft.com/office/drawing/2014/main" id="{157D9F24-E12C-46D5-AC44-12CCD086F491}"/>
                </a:ext>
              </a:extLst>
            </p:cNvPr>
            <p:cNvSpPr txBox="1"/>
            <p:nvPr/>
          </p:nvSpPr>
          <p:spPr>
            <a:xfrm>
              <a:off x="6290221" y="-5827550"/>
              <a:ext cx="22174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82" name="Accolade ouvrante 27">
              <a:extLst>
                <a:ext uri="{FF2B5EF4-FFF2-40B4-BE49-F238E27FC236}">
                  <a16:creationId xmlns:a16="http://schemas.microsoft.com/office/drawing/2014/main" id="{ACB95A74-EA77-473B-825C-141752409E1A}"/>
                </a:ext>
              </a:extLst>
            </p:cNvPr>
            <p:cNvSpPr/>
            <p:nvPr/>
          </p:nvSpPr>
          <p:spPr>
            <a:xfrm>
              <a:off x="8316379" y="-5702827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3" name="Rectangle 2">
              <a:extLst>
                <a:ext uri="{FF2B5EF4-FFF2-40B4-BE49-F238E27FC236}">
                  <a16:creationId xmlns:a16="http://schemas.microsoft.com/office/drawing/2014/main" id="{2F974794-28F5-4561-AE84-14FCD2EC2D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38240" y="-7537625"/>
              <a:ext cx="2613110" cy="24622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Binarisation</a:t>
              </a:r>
              <a:r>
                <a:rPr lang="fr-FR" altLang="fr-FR" sz="1500" b="1" u="sng">
                  <a:latin typeface="+mj-lt"/>
                </a:rPr>
                <a:t> des consommations :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B2FEA3B-BC8F-4412-B256-F1229DAEE2D0}"/>
                </a:ext>
              </a:extLst>
            </p:cNvPr>
            <p:cNvSpPr txBox="1"/>
            <p:nvPr/>
          </p:nvSpPr>
          <p:spPr>
            <a:xfrm>
              <a:off x="6144356" y="-4764697"/>
              <a:ext cx="439826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sz="1400">
                <a:latin typeface="+mj-lt"/>
              </a:endParaRPr>
            </a:p>
            <a:p>
              <a:r>
                <a:rPr lang="fr-FR" sz="1600" b="1" u="sng">
                  <a:latin typeface="+mj-lt"/>
                </a:rPr>
                <a:t>Prédictions obtenues :</a:t>
              </a:r>
            </a:p>
            <a:p>
              <a:endParaRPr lang="fr-FR" sz="1600" b="1" u="sng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>
                  <a:latin typeface="+mj-lt"/>
                </a:rPr>
                <a:t> » 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Non-drogué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 Individu supposé Lambda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</a:t>
              </a:r>
              <a:endParaRPr lang="fr-FR" sz="1400" b="1" u="sng">
                <a:latin typeface="+mj-lt"/>
              </a:endParaRPr>
            </a:p>
          </p:txBody>
        </p:sp>
        <p:sp>
          <p:nvSpPr>
            <p:cNvPr id="85" name="Rectangle 3">
              <a:extLst>
                <a:ext uri="{FF2B5EF4-FFF2-40B4-BE49-F238E27FC236}">
                  <a16:creationId xmlns:a16="http://schemas.microsoft.com/office/drawing/2014/main" id="{2AEDDD25-D997-46CF-8A0D-6707300F8E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7" y="-4024620"/>
              <a:ext cx="269054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86" name="Rectangle 5">
              <a:extLst>
                <a:ext uri="{FF2B5EF4-FFF2-40B4-BE49-F238E27FC236}">
                  <a16:creationId xmlns:a16="http://schemas.microsoft.com/office/drawing/2014/main" id="{E24F9BA9-B4FF-4F8F-8C12-A7C7001651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6" y="-3794422"/>
              <a:ext cx="2626237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87" name="Rectangle 6">
              <a:extLst>
                <a:ext uri="{FF2B5EF4-FFF2-40B4-BE49-F238E27FC236}">
                  <a16:creationId xmlns:a16="http://schemas.microsoft.com/office/drawing/2014/main" id="{650E86EE-5DF2-4B3C-8C46-2486F8CF26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9107" y="-3553103"/>
              <a:ext cx="247468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D87319A-0895-4774-A2F7-AE5ADA3531E8}"/>
                </a:ext>
              </a:extLst>
            </p:cNvPr>
            <p:cNvSpPr txBox="1"/>
            <p:nvPr/>
          </p:nvSpPr>
          <p:spPr>
            <a:xfrm>
              <a:off x="5983083" y="-2473398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0966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D439F521-9273-4D41-8087-E1B0791C217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303F2D85-0BA9-4058-94CB-1C5A9EAC6F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17436C0-CCAC-480F-8F8A-5A569218749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6069457-64FE-4DAD-831B-340F3556C8EE}"/>
              </a:ext>
            </a:extLst>
          </p:cNvPr>
          <p:cNvGrpSpPr/>
          <p:nvPr/>
        </p:nvGrpSpPr>
        <p:grpSpPr>
          <a:xfrm>
            <a:off x="199824" y="135826"/>
            <a:ext cx="11728184" cy="6551843"/>
            <a:chOff x="231908" y="-7978540"/>
            <a:chExt cx="11728184" cy="6551843"/>
          </a:xfrm>
        </p:grpSpPr>
        <p:grpSp>
          <p:nvGrpSpPr>
            <p:cNvPr id="49" name="Groupe 2">
              <a:extLst>
                <a:ext uri="{FF2B5EF4-FFF2-40B4-BE49-F238E27FC236}">
                  <a16:creationId xmlns:a16="http://schemas.microsoft.com/office/drawing/2014/main" id="{9DE669E0-5C35-4859-B2C0-52B6738ABB61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AFEAADC0-F56F-4340-A026-B8258F9A219A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D28B8FAB-2040-482A-A2C7-8101F04CC5A8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40F22D22-C190-4EB3-949D-D398A75A29C8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6D90CE13-73F1-4B04-9812-1A07B784F935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3ECF4813-5B10-419A-8AFA-3E1AC218F013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ZoneTexte 27">
                <a:extLst>
                  <a:ext uri="{FF2B5EF4-FFF2-40B4-BE49-F238E27FC236}">
                    <a16:creationId xmlns:a16="http://schemas.microsoft.com/office/drawing/2014/main" id="{E558B222-43FD-436D-B6BE-C68711278C25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1049930-0B56-489D-A7A3-E63F3DB28CF3}"/>
                </a:ext>
              </a:extLst>
            </p:cNvPr>
            <p:cNvSpPr txBox="1"/>
            <p:nvPr/>
          </p:nvSpPr>
          <p:spPr>
            <a:xfrm>
              <a:off x="6346259" y="-7125487"/>
              <a:ext cx="52946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Chercher le </a:t>
              </a:r>
              <a:r>
                <a:rPr lang="fr-FR" b="1">
                  <a:latin typeface="+mj-lt"/>
                </a:rPr>
                <a:t>« Pourquoi » </a:t>
              </a:r>
              <a:r>
                <a:rPr lang="fr-FR">
                  <a:latin typeface="+mj-lt"/>
                </a:rPr>
                <a:t>au lieu du </a:t>
              </a:r>
              <a:r>
                <a:rPr lang="fr-FR" b="1">
                  <a:latin typeface="+mj-lt"/>
                </a:rPr>
                <a:t>« Comment ».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Expliquer la </a:t>
              </a:r>
              <a:r>
                <a:rPr lang="fr-FR" b="1">
                  <a:latin typeface="+mj-lt"/>
                </a:rPr>
                <a:t>responsabilité</a:t>
              </a:r>
              <a:r>
                <a:rPr lang="fr-FR">
                  <a:latin typeface="+mj-lt"/>
                </a:rPr>
                <a:t>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SHAP value </a:t>
              </a:r>
              <a:r>
                <a:rPr lang="fr-FR">
                  <a:latin typeface="+mj-lt"/>
                </a:rPr>
                <a:t>d’une variable = </a:t>
              </a:r>
              <a:r>
                <a:rPr lang="fr-FR" b="1">
                  <a:latin typeface="+mj-lt"/>
                </a:rPr>
                <a:t>différence attendue</a:t>
              </a:r>
              <a:r>
                <a:rPr lang="fr-FR">
                  <a:latin typeface="+mj-lt"/>
                </a:rPr>
                <a:t> entre la valeur actuellement prédite et la valeur moyenne de prédiction.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0FB2C1D-1866-412D-8779-FF9CC7760B9C}"/>
                </a:ext>
              </a:extLst>
            </p:cNvPr>
            <p:cNvSpPr txBox="1"/>
            <p:nvPr/>
          </p:nvSpPr>
          <p:spPr>
            <a:xfrm>
              <a:off x="6377505" y="-3842289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Combinaison entre l’</a:t>
              </a:r>
              <a:r>
                <a:rPr lang="fr-FR" b="1">
                  <a:latin typeface="+mj-lt"/>
                </a:rPr>
                <a:t>importance</a:t>
              </a:r>
              <a:r>
                <a:rPr lang="fr-FR">
                  <a:latin typeface="+mj-lt"/>
                </a:rPr>
                <a:t> de chaque variable avec leurs </a:t>
              </a:r>
              <a:r>
                <a:rPr lang="fr-FR" b="1">
                  <a:latin typeface="+mj-lt"/>
                </a:rPr>
                <a:t>effets</a:t>
              </a:r>
              <a:r>
                <a:rPr lang="fr-FR">
                  <a:latin typeface="+mj-lt"/>
                </a:rPr>
                <a:t>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1 point = 1 SHAP value </a:t>
              </a:r>
              <a:r>
                <a:rPr lang="fr-FR">
                  <a:latin typeface="+mj-lt"/>
                </a:rPr>
                <a:t>pour une variable et un individu.</a:t>
              </a:r>
            </a:p>
          </p:txBody>
        </p:sp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3B4E0A11-E4ED-4431-986A-98196F53B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BAB0768A-F4BE-4DBD-A788-FE10BE91F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A773ED13-2094-45E0-A4F2-0CBB4A04A7A4}"/>
              </a:ext>
            </a:extLst>
          </p:cNvPr>
          <p:cNvGrpSpPr/>
          <p:nvPr/>
        </p:nvGrpSpPr>
        <p:grpSpPr>
          <a:xfrm>
            <a:off x="231908" y="8169092"/>
            <a:ext cx="11728184" cy="6527619"/>
            <a:chOff x="231908" y="134218"/>
            <a:chExt cx="11728184" cy="6527619"/>
          </a:xfrm>
        </p:grpSpPr>
        <p:grpSp>
          <p:nvGrpSpPr>
            <p:cNvPr id="92" name="Groupe 12">
              <a:extLst>
                <a:ext uri="{FF2B5EF4-FFF2-40B4-BE49-F238E27FC236}">
                  <a16:creationId xmlns:a16="http://schemas.microsoft.com/office/drawing/2014/main" id="{23634E34-2D78-475E-BCDF-D1172460B0BA}"/>
                </a:ext>
              </a:extLst>
            </p:cNvPr>
            <p:cNvGrpSpPr/>
            <p:nvPr/>
          </p:nvGrpSpPr>
          <p:grpSpPr>
            <a:xfrm>
              <a:off x="231908" y="134218"/>
              <a:ext cx="11728184" cy="6527619"/>
              <a:chOff x="231908" y="146918"/>
              <a:chExt cx="11728184" cy="6527619"/>
            </a:xfrm>
          </p:grpSpPr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5DE99E83-AD02-495C-9656-0FD6FEEAF209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4A9ACE4-A6AE-4F52-837D-AE4D2E4CF4D4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D84EE8D6-94D3-4A00-AE3C-0226B97D4A2F}"/>
                  </a:ext>
                </a:extLst>
              </p:cNvPr>
              <p:cNvSpPr/>
              <p:nvPr/>
            </p:nvSpPr>
            <p:spPr>
              <a:xfrm>
                <a:off x="5774465" y="679699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8445C5C5-EBBC-43F3-9F17-AC76B8E1280D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ZoneTexte 11">
                <a:extLst>
                  <a:ext uri="{FF2B5EF4-FFF2-40B4-BE49-F238E27FC236}">
                    <a16:creationId xmlns:a16="http://schemas.microsoft.com/office/drawing/2014/main" id="{C76F01A0-C3F5-4D01-A123-C8AF1C49C0B4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93" name="Rectangle 2">
              <a:extLst>
                <a:ext uri="{FF2B5EF4-FFF2-40B4-BE49-F238E27FC236}">
                  <a16:creationId xmlns:a16="http://schemas.microsoft.com/office/drawing/2014/main" id="{16D8E266-7B17-4FA6-8F78-3FE885918A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61485" y="3916359"/>
              <a:ext cx="2694482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>
                  <a:latin typeface="+mj-lt"/>
                </a:rPr>
                <a:t>Scores des modèles: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</a:t>
              </a:r>
              <a:r>
                <a:rPr lang="fr-FR" altLang="fr-FR" sz="1250" b="1" err="1">
                  <a:latin typeface="+mj-lt"/>
                </a:rPr>
                <a:t>LogReg</a:t>
              </a:r>
              <a:r>
                <a:rPr lang="fr-FR" altLang="fr-FR" sz="1250" b="1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'XGB': 0.7287234042553191} </a:t>
              </a:r>
            </a:p>
          </p:txBody>
        </p:sp>
        <p:pic>
          <p:nvPicPr>
            <p:cNvPr id="94" name="Picture 2">
              <a:extLst>
                <a:ext uri="{FF2B5EF4-FFF2-40B4-BE49-F238E27FC236}">
                  <a16:creationId xmlns:a16="http://schemas.microsoft.com/office/drawing/2014/main" id="{2AFF31DA-7FEA-4078-BA14-64FDA9DC1F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1267558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8E0DFB1-B9F7-4373-812D-FEE5B5DB6709}"/>
                </a:ext>
              </a:extLst>
            </p:cNvPr>
            <p:cNvSpPr txBox="1"/>
            <p:nvPr/>
          </p:nvSpPr>
          <p:spPr>
            <a:xfrm>
              <a:off x="607595" y="876368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Matrice de corrélation pour </a:t>
              </a:r>
              <a:r>
                <a:rPr lang="fr-FR" err="1"/>
                <a:t>Logistic</a:t>
              </a:r>
              <a:r>
                <a:rPr lang="fr-FR"/>
                <a:t> </a:t>
              </a:r>
              <a:r>
                <a:rPr lang="fr-FR" err="1"/>
                <a:t>Regression</a:t>
              </a:r>
              <a:r>
                <a:rPr lang="fr-FR"/>
                <a:t>: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62C692CF-7039-4443-BB9C-D2D6A358029D}"/>
                </a:ext>
              </a:extLst>
            </p:cNvPr>
            <p:cNvSpPr txBox="1"/>
            <p:nvPr/>
          </p:nvSpPr>
          <p:spPr>
            <a:xfrm>
              <a:off x="6127463" y="1039712"/>
              <a:ext cx="53660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36521860-867A-42DE-A545-5C35D85A1841}"/>
                </a:ext>
              </a:extLst>
            </p:cNvPr>
            <p:cNvSpPr txBox="1"/>
            <p:nvPr/>
          </p:nvSpPr>
          <p:spPr>
            <a:xfrm>
              <a:off x="6304836" y="2361511"/>
              <a:ext cx="2035668" cy="1747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2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2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98" name="Accolade ouvrante 1">
              <a:extLst>
                <a:ext uri="{FF2B5EF4-FFF2-40B4-BE49-F238E27FC236}">
                  <a16:creationId xmlns:a16="http://schemas.microsoft.com/office/drawing/2014/main" id="{219B257A-A629-46A6-8B7E-C40FCCCB62B7}"/>
                </a:ext>
              </a:extLst>
            </p:cNvPr>
            <p:cNvSpPr/>
            <p:nvPr/>
          </p:nvSpPr>
          <p:spPr>
            <a:xfrm rot="10800000">
              <a:off x="8079495" y="3027415"/>
              <a:ext cx="158897" cy="758335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9" name="Accolade ouvrante 27">
              <a:extLst>
                <a:ext uri="{FF2B5EF4-FFF2-40B4-BE49-F238E27FC236}">
                  <a16:creationId xmlns:a16="http://schemas.microsoft.com/office/drawing/2014/main" id="{CBF1FA2F-E18F-4056-955A-26DCB319FC1E}"/>
                </a:ext>
              </a:extLst>
            </p:cNvPr>
            <p:cNvSpPr/>
            <p:nvPr/>
          </p:nvSpPr>
          <p:spPr>
            <a:xfrm rot="10800000">
              <a:off x="8096539" y="2361511"/>
              <a:ext cx="158897" cy="614858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0" name="ZoneTexte 3">
              <a:extLst>
                <a:ext uri="{FF2B5EF4-FFF2-40B4-BE49-F238E27FC236}">
                  <a16:creationId xmlns:a16="http://schemas.microsoft.com/office/drawing/2014/main" id="{E2CA3560-061D-4A66-8C48-BF29381B12E2}"/>
                </a:ext>
              </a:extLst>
            </p:cNvPr>
            <p:cNvSpPr txBox="1"/>
            <p:nvPr/>
          </p:nvSpPr>
          <p:spPr>
            <a:xfrm>
              <a:off x="8399499" y="2492746"/>
              <a:ext cx="22881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1 - Utilisateur récent :</a:t>
              </a:r>
            </a:p>
          </p:txBody>
        </p:sp>
        <p:sp>
          <p:nvSpPr>
            <p:cNvPr id="101" name="ZoneTexte 29">
              <a:extLst>
                <a:ext uri="{FF2B5EF4-FFF2-40B4-BE49-F238E27FC236}">
                  <a16:creationId xmlns:a16="http://schemas.microsoft.com/office/drawing/2014/main" id="{0F7A9078-723A-4FDB-9410-E525E93E4291}"/>
                </a:ext>
              </a:extLst>
            </p:cNvPr>
            <p:cNvSpPr txBox="1"/>
            <p:nvPr/>
          </p:nvSpPr>
          <p:spPr>
            <a:xfrm>
              <a:off x="8333888" y="3271601"/>
              <a:ext cx="242581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0 - Utilisateur non récent :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3BB849F4-9147-4957-84CF-D823A9E1C439}"/>
                </a:ext>
              </a:extLst>
            </p:cNvPr>
            <p:cNvSpPr txBox="1"/>
            <p:nvPr/>
          </p:nvSpPr>
          <p:spPr>
            <a:xfrm>
              <a:off x="5969860" y="5860514"/>
              <a:ext cx="58023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600">
                  <a:latin typeface="+mj-lt"/>
                </a:rPr>
                <a:t>Modèle de régression rapide et utile pour la classification binaire.</a:t>
              </a:r>
            </a:p>
          </p:txBody>
        </p:sp>
        <p:sp>
          <p:nvSpPr>
            <p:cNvPr id="103" name="Rectangle 2">
              <a:extLst>
                <a:ext uri="{FF2B5EF4-FFF2-40B4-BE49-F238E27FC236}">
                  <a16:creationId xmlns:a16="http://schemas.microsoft.com/office/drawing/2014/main" id="{F6D9148F-4095-468B-8542-90DAD8E1A8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52766" y="1916055"/>
              <a:ext cx="2562835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consommations :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C95F342D-5AFF-4FB8-93D4-B36C807D97B0}"/>
              </a:ext>
            </a:extLst>
          </p:cNvPr>
          <p:cNvGrpSpPr/>
          <p:nvPr/>
        </p:nvGrpSpPr>
        <p:grpSpPr>
          <a:xfrm>
            <a:off x="199824" y="-7875600"/>
            <a:ext cx="11728184" cy="6551843"/>
            <a:chOff x="211126" y="99365"/>
            <a:chExt cx="11728184" cy="6551843"/>
          </a:xfrm>
        </p:grpSpPr>
        <p:grpSp>
          <p:nvGrpSpPr>
            <p:cNvPr id="122" name="Groupe 2">
              <a:extLst>
                <a:ext uri="{FF2B5EF4-FFF2-40B4-BE49-F238E27FC236}">
                  <a16:creationId xmlns:a16="http://schemas.microsoft.com/office/drawing/2014/main" id="{7FF28875-DDA8-48DD-932F-B5E4D7191679}"/>
                </a:ext>
              </a:extLst>
            </p:cNvPr>
            <p:cNvGrpSpPr/>
            <p:nvPr/>
          </p:nvGrpSpPr>
          <p:grpSpPr>
            <a:xfrm>
              <a:off x="211126" y="99365"/>
              <a:ext cx="11728184" cy="6551843"/>
              <a:chOff x="231908" y="122694"/>
              <a:chExt cx="11728184" cy="6551843"/>
            </a:xfrm>
          </p:grpSpPr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FEC69477-BDE5-4A9E-AEBE-A7EF3BDCFCD6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752CEFBB-C6F2-460F-A4FB-9489730FA6D4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EFF8D2EC-3A19-492C-BC75-4FD7E754C20D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27948A42-CFC9-4CA3-8FA4-F51CB15FA856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DDD01916-FA1B-446C-9C01-9AF7EADB9F39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ZoneTexte 27">
                <a:extLst>
                  <a:ext uri="{FF2B5EF4-FFF2-40B4-BE49-F238E27FC236}">
                    <a16:creationId xmlns:a16="http://schemas.microsoft.com/office/drawing/2014/main" id="{81B43D01-81D7-4021-B322-D3932BD8D595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34E9D133-C522-469A-BBA7-20FAEB31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68724" y="660661"/>
              <a:ext cx="5047848" cy="5741485"/>
            </a:xfrm>
            <a:prstGeom prst="rect">
              <a:avLst/>
            </a:prstGeom>
          </p:spPr>
        </p:pic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C794F8E3-4575-4782-B93F-BF62E1D7D9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8640" y="5621176"/>
              <a:ext cx="3934050" cy="4924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Valeur prédite moyenne attendue du modèle: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 -0.6666088184855723 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017B70E6-0CEA-405B-BDB7-3F5BB8E39C91}"/>
                </a:ext>
              </a:extLst>
            </p:cNvPr>
            <p:cNvSpPr txBox="1"/>
            <p:nvPr/>
          </p:nvSpPr>
          <p:spPr>
            <a:xfrm>
              <a:off x="627320" y="1286539"/>
              <a:ext cx="479528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Décision et Cascade sont </a:t>
              </a:r>
              <a:r>
                <a:rPr lang="fr-FR" b="1">
                  <a:latin typeface="+mj-lt"/>
                </a:rPr>
                <a:t>complémentaires</a:t>
              </a:r>
              <a:r>
                <a:rPr lang="fr-FR">
                  <a:latin typeface="+mj-lt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Expliquent le </a:t>
              </a:r>
              <a:r>
                <a:rPr lang="fr-FR" b="1">
                  <a:latin typeface="+mj-lt"/>
                </a:rPr>
                <a:t>processus </a:t>
              </a:r>
              <a:r>
                <a:rPr lang="fr-FR">
                  <a:latin typeface="+mj-lt"/>
                </a:rPr>
                <a:t>de </a:t>
              </a:r>
              <a:r>
                <a:rPr lang="fr-FR" b="1">
                  <a:latin typeface="+mj-lt"/>
                </a:rPr>
                <a:t>prise de décision </a:t>
              </a:r>
              <a:r>
                <a:rPr lang="fr-FR">
                  <a:latin typeface="+mj-lt"/>
                </a:rPr>
                <a:t>dans le choix de la </a:t>
              </a:r>
              <a:r>
                <a:rPr lang="fr-FR" b="1">
                  <a:latin typeface="+mj-lt"/>
                </a:rPr>
                <a:t>prédiction</a:t>
              </a:r>
              <a:r>
                <a:rPr lang="fr-FR">
                  <a:latin typeface="+mj-lt"/>
                </a:rPr>
                <a:t> pour un individu donné.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171EE3D9-F2A9-401D-8E73-85C80D5AE4EC}"/>
                </a:ext>
              </a:extLst>
            </p:cNvPr>
            <p:cNvSpPr txBox="1"/>
            <p:nvPr/>
          </p:nvSpPr>
          <p:spPr>
            <a:xfrm>
              <a:off x="636250" y="4338820"/>
              <a:ext cx="47952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somme</a:t>
              </a:r>
              <a:r>
                <a:rPr lang="fr-FR">
                  <a:latin typeface="+mj-lt"/>
                </a:rPr>
                <a:t> de chaque SHAP value correspond à la </a:t>
              </a:r>
              <a:r>
                <a:rPr lang="fr-FR" b="1">
                  <a:latin typeface="+mj-lt"/>
                </a:rPr>
                <a:t>valeur moyenne </a:t>
              </a:r>
              <a:r>
                <a:rPr lang="fr-FR">
                  <a:latin typeface="+mj-lt"/>
                </a:rPr>
                <a:t>de la prédiction du modèle.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4236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D439F521-9273-4D41-8087-E1B0791C217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303F2D85-0BA9-4058-94CB-1C5A9EAC6F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17436C0-CCAC-480F-8F8A-5A569218749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997493F3-A3C6-4590-A313-CDA95A6922F6}"/>
              </a:ext>
            </a:extLst>
          </p:cNvPr>
          <p:cNvSpPr/>
          <p:nvPr/>
        </p:nvSpPr>
        <p:spPr>
          <a:xfrm>
            <a:off x="13380038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3E0C5E0-9B93-4A6F-9752-59AC9912E8C4}"/>
              </a:ext>
            </a:extLst>
          </p:cNvPr>
          <p:cNvSpPr txBox="1"/>
          <p:nvPr/>
        </p:nvSpPr>
        <p:spPr>
          <a:xfrm>
            <a:off x="13885785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  <a:cs typeface="Calibri Light"/>
              </a:rPr>
              <a:t>Interface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0FBFB06-1387-4776-846D-03DF4CB29867}"/>
              </a:ext>
            </a:extLst>
          </p:cNvPr>
          <p:cNvGrpSpPr/>
          <p:nvPr/>
        </p:nvGrpSpPr>
        <p:grpSpPr>
          <a:xfrm>
            <a:off x="199824" y="99365"/>
            <a:ext cx="11728184" cy="6551843"/>
            <a:chOff x="211126" y="99365"/>
            <a:chExt cx="11728184" cy="6551843"/>
          </a:xfrm>
        </p:grpSpPr>
        <p:grpSp>
          <p:nvGrpSpPr>
            <p:cNvPr id="18" name="Groupe 2">
              <a:extLst>
                <a:ext uri="{FF2B5EF4-FFF2-40B4-BE49-F238E27FC236}">
                  <a16:creationId xmlns:a16="http://schemas.microsoft.com/office/drawing/2014/main" id="{BBD3AABA-EF77-4F4A-B1DA-09902F59A2BD}"/>
                </a:ext>
              </a:extLst>
            </p:cNvPr>
            <p:cNvGrpSpPr/>
            <p:nvPr/>
          </p:nvGrpSpPr>
          <p:grpSpPr>
            <a:xfrm>
              <a:off x="211126" y="99365"/>
              <a:ext cx="11728184" cy="6551843"/>
              <a:chOff x="231908" y="122694"/>
              <a:chExt cx="11728184" cy="6551843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1D8BC469-5F9B-45AE-9A7D-ECD0694B2FA4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F2ED3D7-A067-42C5-AD8C-8B07A18CB433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612E373-532F-4B87-9D97-36A1F0440B83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8B54B87-43BE-4A97-A89A-48C7C6082763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3A4742E-D316-4A5A-9142-39B22342EF92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ZoneTexte 27">
                <a:extLst>
                  <a:ext uri="{FF2B5EF4-FFF2-40B4-BE49-F238E27FC236}">
                    <a16:creationId xmlns:a16="http://schemas.microsoft.com/office/drawing/2014/main" id="{1DD770BD-AB38-40B8-9BF2-1FEFD191C44F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8251CCE-BE81-42ED-8A61-959C8BE02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68724" y="660661"/>
              <a:ext cx="5047848" cy="5741485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BEC48C3-E7A2-465E-A08A-1ECACB527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8640" y="5621176"/>
              <a:ext cx="3934050" cy="4924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Valeur prédite moyenne attendue du modèle: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 -0.6666088184855723 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7A729A-C613-4DAD-BF55-0C130EE390DD}"/>
                </a:ext>
              </a:extLst>
            </p:cNvPr>
            <p:cNvSpPr txBox="1"/>
            <p:nvPr/>
          </p:nvSpPr>
          <p:spPr>
            <a:xfrm>
              <a:off x="627320" y="1286539"/>
              <a:ext cx="479528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Décision et Cascade sont </a:t>
              </a:r>
              <a:r>
                <a:rPr lang="fr-FR" b="1">
                  <a:latin typeface="+mj-lt"/>
                </a:rPr>
                <a:t>complémentaires</a:t>
              </a:r>
              <a:r>
                <a:rPr lang="fr-FR">
                  <a:latin typeface="+mj-lt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Expliquent le </a:t>
              </a:r>
              <a:r>
                <a:rPr lang="fr-FR" b="1">
                  <a:latin typeface="+mj-lt"/>
                </a:rPr>
                <a:t>processus </a:t>
              </a:r>
              <a:r>
                <a:rPr lang="fr-FR">
                  <a:latin typeface="+mj-lt"/>
                </a:rPr>
                <a:t>de </a:t>
              </a:r>
              <a:r>
                <a:rPr lang="fr-FR" b="1">
                  <a:latin typeface="+mj-lt"/>
                </a:rPr>
                <a:t>prise de décision </a:t>
              </a:r>
              <a:r>
                <a:rPr lang="fr-FR">
                  <a:latin typeface="+mj-lt"/>
                </a:rPr>
                <a:t>dans le choix de la </a:t>
              </a:r>
              <a:r>
                <a:rPr lang="fr-FR" b="1">
                  <a:latin typeface="+mj-lt"/>
                </a:rPr>
                <a:t>prédiction</a:t>
              </a:r>
              <a:r>
                <a:rPr lang="fr-FR">
                  <a:latin typeface="+mj-lt"/>
                </a:rPr>
                <a:t> pour un individu donné.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9C5D28C-CD2D-422A-BC05-598A71716D36}"/>
                </a:ext>
              </a:extLst>
            </p:cNvPr>
            <p:cNvSpPr txBox="1"/>
            <p:nvPr/>
          </p:nvSpPr>
          <p:spPr>
            <a:xfrm>
              <a:off x="636250" y="4338820"/>
              <a:ext cx="47952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somme</a:t>
              </a:r>
              <a:r>
                <a:rPr lang="fr-FR">
                  <a:latin typeface="+mj-lt"/>
                </a:rPr>
                <a:t> de chaque SHAP value correspond à la </a:t>
              </a:r>
              <a:r>
                <a:rPr lang="fr-FR" b="1">
                  <a:latin typeface="+mj-lt"/>
                </a:rPr>
                <a:t>valeur moyenne </a:t>
              </a:r>
              <a:r>
                <a:rPr lang="fr-FR">
                  <a:latin typeface="+mj-lt"/>
                </a:rPr>
                <a:t>de la prédiction du modèle.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A99857C-4071-4D72-A960-ADB173C2207B}"/>
              </a:ext>
            </a:extLst>
          </p:cNvPr>
          <p:cNvGrpSpPr/>
          <p:nvPr/>
        </p:nvGrpSpPr>
        <p:grpSpPr>
          <a:xfrm>
            <a:off x="199824" y="8145513"/>
            <a:ext cx="11728184" cy="6551843"/>
            <a:chOff x="231908" y="-7978540"/>
            <a:chExt cx="11728184" cy="6551843"/>
          </a:xfrm>
        </p:grpSpPr>
        <p:grpSp>
          <p:nvGrpSpPr>
            <p:cNvPr id="60" name="Groupe 2">
              <a:extLst>
                <a:ext uri="{FF2B5EF4-FFF2-40B4-BE49-F238E27FC236}">
                  <a16:creationId xmlns:a16="http://schemas.microsoft.com/office/drawing/2014/main" id="{A5C1A01B-3226-4A5C-A642-EB4C2847D914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901BB8C8-B28F-4DBA-8832-4B6D767190F3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C32C911-427D-4089-9CC3-D8738878CA96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309826BD-33AC-4757-A473-54EC26CDDE89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F020863-F6BE-4C6A-AC9E-ECAB7D1E44A6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4E8E9E2D-47E1-4B7A-8C86-973D02205636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ZoneTexte 27">
                <a:extLst>
                  <a:ext uri="{FF2B5EF4-FFF2-40B4-BE49-F238E27FC236}">
                    <a16:creationId xmlns:a16="http://schemas.microsoft.com/office/drawing/2014/main" id="{3D7D947D-17ED-41BB-80F7-E579BB6BD6DD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EE4CFD8-84D4-45FB-B383-8259F1FB4E31}"/>
                </a:ext>
              </a:extLst>
            </p:cNvPr>
            <p:cNvSpPr txBox="1"/>
            <p:nvPr/>
          </p:nvSpPr>
          <p:spPr>
            <a:xfrm>
              <a:off x="6346259" y="-7125487"/>
              <a:ext cx="52946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Chercher le </a:t>
              </a:r>
              <a:r>
                <a:rPr lang="fr-FR" b="1">
                  <a:latin typeface="+mj-lt"/>
                </a:rPr>
                <a:t>« Pourquoi » </a:t>
              </a:r>
              <a:r>
                <a:rPr lang="fr-FR">
                  <a:latin typeface="+mj-lt"/>
                </a:rPr>
                <a:t>au lieu du </a:t>
              </a:r>
              <a:r>
                <a:rPr lang="fr-FR" b="1">
                  <a:latin typeface="+mj-lt"/>
                </a:rPr>
                <a:t>« Comment ».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Expliquer la </a:t>
              </a:r>
              <a:r>
                <a:rPr lang="fr-FR" b="1">
                  <a:latin typeface="+mj-lt"/>
                </a:rPr>
                <a:t>responsabilité</a:t>
              </a:r>
              <a:r>
                <a:rPr lang="fr-FR">
                  <a:latin typeface="+mj-lt"/>
                </a:rPr>
                <a:t>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SHAP value </a:t>
              </a:r>
              <a:r>
                <a:rPr lang="fr-FR">
                  <a:latin typeface="+mj-lt"/>
                </a:rPr>
                <a:t>d’une variable = </a:t>
              </a:r>
              <a:r>
                <a:rPr lang="fr-FR" b="1">
                  <a:latin typeface="+mj-lt"/>
                </a:rPr>
                <a:t>différence attendue</a:t>
              </a:r>
              <a:r>
                <a:rPr lang="fr-FR">
                  <a:latin typeface="+mj-lt"/>
                </a:rPr>
                <a:t> entre la valeur actuellement prédite et la valeur moyenne de prédiction.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BC98402-E4CE-4298-8918-2BE6E98AB6C2}"/>
                </a:ext>
              </a:extLst>
            </p:cNvPr>
            <p:cNvSpPr txBox="1"/>
            <p:nvPr/>
          </p:nvSpPr>
          <p:spPr>
            <a:xfrm>
              <a:off x="6377505" y="-3842289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Combinaison entre l’</a:t>
              </a:r>
              <a:r>
                <a:rPr lang="fr-FR" b="1">
                  <a:latin typeface="+mj-lt"/>
                </a:rPr>
                <a:t>importance</a:t>
              </a:r>
              <a:r>
                <a:rPr lang="fr-FR">
                  <a:latin typeface="+mj-lt"/>
                </a:rPr>
                <a:t> de chaque variable avec leurs </a:t>
              </a:r>
              <a:r>
                <a:rPr lang="fr-FR" b="1">
                  <a:latin typeface="+mj-lt"/>
                </a:rPr>
                <a:t>effets</a:t>
              </a:r>
              <a:r>
                <a:rPr lang="fr-FR">
                  <a:latin typeface="+mj-lt"/>
                </a:rPr>
                <a:t>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1 point = 1 SHAP value </a:t>
              </a:r>
              <a:r>
                <a:rPr lang="fr-FR">
                  <a:latin typeface="+mj-lt"/>
                </a:rPr>
                <a:t>pour une variable et un individu.</a:t>
              </a:r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881162B6-A1A4-40EE-BBF5-7CF804B8D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3B85A756-1B67-40FF-B8CD-78F29F889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94236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 8">
            <a:extLst>
              <a:ext uri="{FF2B5EF4-FFF2-40B4-BE49-F238E27FC236}">
                <a16:creationId xmlns:a16="http://schemas.microsoft.com/office/drawing/2014/main" id="{3591B807-DAA3-4AD1-B323-5C50F653AE7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5916468-C586-4A23-A8C8-C677F2F11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A9181BB-5152-442B-98AB-35BC50442A0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-213360" y="2366680"/>
            <a:ext cx="1260348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6" y="2828832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  <a:cs typeface="Calibri Light"/>
              </a:rPr>
              <a:t>Interface </a:t>
            </a:r>
          </a:p>
        </p:txBody>
      </p:sp>
    </p:spTree>
    <p:extLst>
      <p:ext uri="{BB962C8B-B14F-4D97-AF65-F5344CB8AC3E}">
        <p14:creationId xmlns:p14="http://schemas.microsoft.com/office/powerpoint/2010/main" val="1822812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1977D289-CE9A-4BAD-8D98-20CFDFDF8DC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6398C8D8-79F8-4C6D-B095-367FB66500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37CB062-53BC-40EF-BBAD-AD66CBC16F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CD7803D-C4F7-443D-BF8C-205FF17CDA40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2E28EDC-F5EF-41AE-987E-76FCCC519FD2}"/>
              </a:ext>
            </a:extLst>
          </p:cNvPr>
          <p:cNvSpPr txBox="1"/>
          <p:nvPr/>
        </p:nvSpPr>
        <p:spPr>
          <a:xfrm>
            <a:off x="782561" y="2828836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883D98-2F7C-4493-A852-9A6EC49DEDB3}"/>
              </a:ext>
            </a:extLst>
          </p:cNvPr>
          <p:cNvSpPr/>
          <p:nvPr/>
        </p:nvSpPr>
        <p:spPr>
          <a:xfrm>
            <a:off x="0" y="-141732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66DFD5D-DEEA-4257-B01A-BF2CA6DF45D9}"/>
              </a:ext>
            </a:extLst>
          </p:cNvPr>
          <p:cNvSpPr txBox="1"/>
          <p:nvPr/>
        </p:nvSpPr>
        <p:spPr>
          <a:xfrm>
            <a:off x="2608730" y="7559317"/>
            <a:ext cx="697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Bastien LEDUC – Jean LE CHEVALIER – LE FLOCH Pierrick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842CBFB-A2A4-4177-80D6-8ECBB8F47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80" y="-1516055"/>
            <a:ext cx="1050758" cy="105075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91C7527-E5DB-4ED4-BF08-BEDE12FF3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73" y="-1516056"/>
            <a:ext cx="1066445" cy="106644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26E1E7D-809E-48C7-8BCA-CF48F2C5FBE3}"/>
              </a:ext>
            </a:extLst>
          </p:cNvPr>
          <p:cNvSpPr txBox="1"/>
          <p:nvPr/>
        </p:nvSpPr>
        <p:spPr>
          <a:xfrm>
            <a:off x="1640542" y="-1472187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Python for data analysis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54A1555-8301-4D05-9648-2D08D2F409BB}"/>
              </a:ext>
            </a:extLst>
          </p:cNvPr>
          <p:cNvSpPr txBox="1"/>
          <p:nvPr/>
        </p:nvSpPr>
        <p:spPr>
          <a:xfrm>
            <a:off x="1558482" y="7519409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Drug consumption data set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41B532B-FBB8-4914-A581-B1A1F58D05BE}"/>
              </a:ext>
            </a:extLst>
          </p:cNvPr>
          <p:cNvSpPr txBox="1"/>
          <p:nvPr/>
        </p:nvSpPr>
        <p:spPr>
          <a:xfrm>
            <a:off x="273780" y="-2207506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graphicFrame>
        <p:nvGraphicFramePr>
          <p:cNvPr id="19" name="Tableau 20">
            <a:extLst>
              <a:ext uri="{FF2B5EF4-FFF2-40B4-BE49-F238E27FC236}">
                <a16:creationId xmlns:a16="http://schemas.microsoft.com/office/drawing/2014/main" id="{9F3FAAF7-72DB-4FF8-BB83-7FFB27E9C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963877"/>
              </p:ext>
            </p:extLst>
          </p:nvPr>
        </p:nvGraphicFramePr>
        <p:xfrm>
          <a:off x="5481319" y="9191688"/>
          <a:ext cx="6363441" cy="54254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640377">
                  <a:extLst>
                    <a:ext uri="{9D8B030D-6E8A-4147-A177-3AD203B41FA5}">
                      <a16:colId xmlns:a16="http://schemas.microsoft.com/office/drawing/2014/main" val="351428513"/>
                    </a:ext>
                  </a:extLst>
                </a:gridCol>
                <a:gridCol w="1601917">
                  <a:extLst>
                    <a:ext uri="{9D8B030D-6E8A-4147-A177-3AD203B41FA5}">
                      <a16:colId xmlns:a16="http://schemas.microsoft.com/office/drawing/2014/main" val="1200397266"/>
                    </a:ext>
                  </a:extLst>
                </a:gridCol>
                <a:gridCol w="2121147">
                  <a:extLst>
                    <a:ext uri="{9D8B030D-6E8A-4147-A177-3AD203B41FA5}">
                      <a16:colId xmlns:a16="http://schemas.microsoft.com/office/drawing/2014/main" val="2272720321"/>
                    </a:ext>
                  </a:extLst>
                </a:gridCol>
              </a:tblGrid>
              <a:tr h="329100">
                <a:tc>
                  <a:txBody>
                    <a:bodyPr/>
                    <a:lstStyle/>
                    <a:p>
                      <a:r>
                        <a:rPr lang="fr-FR" noProof="0"/>
                        <a:t>Attributs connus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fr-FR" noProof="0"/>
                        <a:t>Drogues étudiées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614919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Age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Alcool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Ecstasy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463230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Amphétamines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Héroïne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36138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Niveau d’études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Nitrite d'amyle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Kétamine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28352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Benzodiazépine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Acide lysergique diéthylamine (LSD)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085401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Caféine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Méthadone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9968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Névrosisme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Cannabis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Champignons hallucinogènes 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224458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Extraversion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Chocolat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Nicotine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48660"/>
                  </a:ext>
                </a:extLst>
              </a:tr>
              <a:tr h="575924">
                <a:tc>
                  <a:txBody>
                    <a:bodyPr/>
                    <a:lstStyle/>
                    <a:p>
                      <a:r>
                        <a:rPr lang="fr-FR" sz="1600" noProof="0"/>
                        <a:t>Ouverture aux expériences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Cocaïne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Volatile substance abuse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932286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Agréabilité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Crack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Drogue fictive Semeron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530483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Conscienciosité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Autres drogues légales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986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Impulsivité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8626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Recherche de sensations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77875"/>
                  </a:ext>
                </a:extLst>
              </a:tr>
            </a:tbl>
          </a:graphicData>
        </a:graphic>
      </p:graphicFrame>
      <p:sp>
        <p:nvSpPr>
          <p:cNvPr id="20" name="ZoneTexte 19">
            <a:extLst>
              <a:ext uri="{FF2B5EF4-FFF2-40B4-BE49-F238E27FC236}">
                <a16:creationId xmlns:a16="http://schemas.microsoft.com/office/drawing/2014/main" id="{1513AF5F-BF95-4D72-83FE-66D4EBB73F52}"/>
              </a:ext>
            </a:extLst>
          </p:cNvPr>
          <p:cNvSpPr txBox="1"/>
          <p:nvPr/>
        </p:nvSpPr>
        <p:spPr>
          <a:xfrm>
            <a:off x="347240" y="9203975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Notre data set est issu une enquête en ligne menée entre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2011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2012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auprès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1885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répondants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âgés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plus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originaires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pays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anglophones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>
              <a:latin typeface="+mj-lt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7D4F157-CC1F-4BFB-97B4-4150B00A7C62}"/>
              </a:ext>
            </a:extLst>
          </p:cNvPr>
          <p:cNvSpPr txBox="1"/>
          <p:nvPr/>
        </p:nvSpPr>
        <p:spPr>
          <a:xfrm>
            <a:off x="347240" y="10596137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Cette enquête a permis de recueillir des caractéristiques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personnalité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les informations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démographiques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la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consommation de drogues 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 et illégales des participants.</a:t>
            </a:r>
            <a:endParaRPr lang="en-US">
              <a:latin typeface="+mj-lt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1C00D64C-DB7B-4BE0-820B-7AA0A1B05081}"/>
              </a:ext>
            </a:extLst>
          </p:cNvPr>
          <p:cNvSpPr txBox="1"/>
          <p:nvPr/>
        </p:nvSpPr>
        <p:spPr>
          <a:xfrm>
            <a:off x="347240" y="11988299"/>
            <a:ext cx="4876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Sept attributs de personnalité ont été mesurés par une combinaison de 3 questionnaires:</a:t>
            </a:r>
            <a:endParaRPr lang="fr-FR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NEO-FFI-R </a:t>
            </a:r>
            <a:endParaRPr lang="fr-FR" b="1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BIS-11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ImpSS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b="1">
              <a:latin typeface="+mj-lt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BA372B2-4365-4A1F-95F9-D10CB0456737}"/>
              </a:ext>
            </a:extLst>
          </p:cNvPr>
          <p:cNvSpPr txBox="1"/>
          <p:nvPr/>
        </p:nvSpPr>
        <p:spPr>
          <a:xfrm>
            <a:off x="347240" y="13508576"/>
            <a:ext cx="40926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 enfin les participants ont été interrogés sur leur consommation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19 drogues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illégales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>
              <a:latin typeface="+mj-lt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6D83EFD5-2A83-42A8-98E6-860C3D37D8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4739" y="2185507"/>
            <a:ext cx="7894988" cy="962027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CF6CE0A1-2F9A-4310-814B-603F00A53B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14739" y="3503685"/>
            <a:ext cx="7894988" cy="973549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A25DEF4B-3F49-4759-846F-193F1E1554B5}"/>
              </a:ext>
            </a:extLst>
          </p:cNvPr>
          <p:cNvSpPr txBox="1"/>
          <p:nvPr/>
        </p:nvSpPr>
        <p:spPr>
          <a:xfrm>
            <a:off x="13360850" y="1941473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d’entrée: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DB15465C-A36C-4F56-AE57-794F5D1666B6}"/>
              </a:ext>
            </a:extLst>
          </p:cNvPr>
          <p:cNvSpPr txBox="1"/>
          <p:nvPr/>
        </p:nvSpPr>
        <p:spPr>
          <a:xfrm>
            <a:off x="13360850" y="3244334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cibles:</a:t>
            </a:r>
          </a:p>
        </p:txBody>
      </p:sp>
    </p:spTree>
    <p:extLst>
      <p:ext uri="{BB962C8B-B14F-4D97-AF65-F5344CB8AC3E}">
        <p14:creationId xmlns:p14="http://schemas.microsoft.com/office/powerpoint/2010/main" val="12177489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CB40767-0535-4CB4-9B67-CFCCD635BD2F}"/>
              </a:ext>
            </a:extLst>
          </p:cNvPr>
          <p:cNvSpPr/>
          <p:nvPr/>
        </p:nvSpPr>
        <p:spPr>
          <a:xfrm>
            <a:off x="0" y="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C6D1A0D-9A39-4A94-98E1-9EE406A46719}"/>
              </a:ext>
            </a:extLst>
          </p:cNvPr>
          <p:cNvSpPr txBox="1"/>
          <p:nvPr/>
        </p:nvSpPr>
        <p:spPr>
          <a:xfrm>
            <a:off x="347240" y="120364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0A57D5E1-9669-4406-B03A-88C134E0986A}"/>
              </a:ext>
            </a:extLst>
          </p:cNvPr>
          <p:cNvSpPr txBox="1"/>
          <p:nvPr/>
        </p:nvSpPr>
        <p:spPr>
          <a:xfrm>
            <a:off x="347240" y="1372957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Notre data set est issu une enquête en ligne menée entre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2011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2012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auprès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1885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répondants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âgés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plus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originaires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pays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anglophones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>
              <a:latin typeface="+mj-lt"/>
            </a:endParaRP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67214F90-FFD4-44D2-871F-F5238CF3F64E}"/>
              </a:ext>
            </a:extLst>
          </p:cNvPr>
          <p:cNvSpPr txBox="1"/>
          <p:nvPr/>
        </p:nvSpPr>
        <p:spPr>
          <a:xfrm>
            <a:off x="347240" y="2765119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Cette enquête a permis de recueillir des caractéristiques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personnalité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les informations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démographiques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la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consommation de drogues 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 et illégales des participants.</a:t>
            </a:r>
            <a:endParaRPr lang="en-US">
              <a:latin typeface="+mj-lt"/>
            </a:endParaRP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2842B99E-E09A-4971-841E-05A757254F34}"/>
              </a:ext>
            </a:extLst>
          </p:cNvPr>
          <p:cNvSpPr txBox="1"/>
          <p:nvPr/>
        </p:nvSpPr>
        <p:spPr>
          <a:xfrm>
            <a:off x="347240" y="4157281"/>
            <a:ext cx="4876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Sept attributs de personnalité ont été mesurés par une combinaison de 3 questionnaires:</a:t>
            </a:r>
            <a:endParaRPr lang="fr-FR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NEO-FFI-R </a:t>
            </a:r>
            <a:endParaRPr lang="fr-FR" b="1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BIS-11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ImpSS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b="1">
              <a:latin typeface="+mj-lt"/>
            </a:endParaRPr>
          </a:p>
        </p:txBody>
      </p:sp>
      <p:graphicFrame>
        <p:nvGraphicFramePr>
          <p:cNvPr id="20" name="Tableau 20">
            <a:extLst>
              <a:ext uri="{FF2B5EF4-FFF2-40B4-BE49-F238E27FC236}">
                <a16:creationId xmlns:a16="http://schemas.microsoft.com/office/drawing/2014/main" id="{B052D1B8-1229-49B8-BC24-18A7B9BAA4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426154"/>
              </p:ext>
            </p:extLst>
          </p:nvPr>
        </p:nvGraphicFramePr>
        <p:xfrm>
          <a:off x="5481319" y="1175448"/>
          <a:ext cx="6363441" cy="54254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640377">
                  <a:extLst>
                    <a:ext uri="{9D8B030D-6E8A-4147-A177-3AD203B41FA5}">
                      <a16:colId xmlns:a16="http://schemas.microsoft.com/office/drawing/2014/main" val="351428513"/>
                    </a:ext>
                  </a:extLst>
                </a:gridCol>
                <a:gridCol w="1601917">
                  <a:extLst>
                    <a:ext uri="{9D8B030D-6E8A-4147-A177-3AD203B41FA5}">
                      <a16:colId xmlns:a16="http://schemas.microsoft.com/office/drawing/2014/main" val="1200397266"/>
                    </a:ext>
                  </a:extLst>
                </a:gridCol>
                <a:gridCol w="2121147">
                  <a:extLst>
                    <a:ext uri="{9D8B030D-6E8A-4147-A177-3AD203B41FA5}">
                      <a16:colId xmlns:a16="http://schemas.microsoft.com/office/drawing/2014/main" val="2272720321"/>
                    </a:ext>
                  </a:extLst>
                </a:gridCol>
              </a:tblGrid>
              <a:tr h="318072">
                <a:tc>
                  <a:txBody>
                    <a:bodyPr/>
                    <a:lstStyle/>
                    <a:p>
                      <a:r>
                        <a:rPr lang="fr-FR" noProof="0"/>
                        <a:t>Attributs connus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fr-FR" noProof="0"/>
                        <a:t>Drogues étudiées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614919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Age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Alcool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Ecstasy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463230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Amphétamines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Héroïne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36138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Niveau d’études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Nitrite d'amyle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Kétamine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28352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Benzodiazépine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Acide lysergique diéthylamine (LSD)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085401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Caféine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Méthadone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9968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Névrosisme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Cannabis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Champignons hallucinogènes 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224458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Extraversion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Chocolat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Nicotine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48660"/>
                  </a:ext>
                </a:extLst>
              </a:tr>
              <a:tr h="575924">
                <a:tc>
                  <a:txBody>
                    <a:bodyPr/>
                    <a:lstStyle/>
                    <a:p>
                      <a:r>
                        <a:rPr lang="fr-FR" sz="1600" noProof="0"/>
                        <a:t>Ouverture aux expériences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Cocaïne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Volatile substance abuse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932286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Agréabilité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Crack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Drogue fictive Semeron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530483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Conscienciosité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Autres drogues légales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986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Impulsivité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8626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Recherche de sensations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77875"/>
                  </a:ext>
                </a:extLst>
              </a:tr>
            </a:tbl>
          </a:graphicData>
        </a:graphic>
      </p:graphicFrame>
      <p:sp>
        <p:nvSpPr>
          <p:cNvPr id="50" name="ZoneTexte 49">
            <a:extLst>
              <a:ext uri="{FF2B5EF4-FFF2-40B4-BE49-F238E27FC236}">
                <a16:creationId xmlns:a16="http://schemas.microsoft.com/office/drawing/2014/main" id="{8CC093B7-8B50-492E-9C57-0ECCA8F855D2}"/>
              </a:ext>
            </a:extLst>
          </p:cNvPr>
          <p:cNvSpPr txBox="1"/>
          <p:nvPr/>
        </p:nvSpPr>
        <p:spPr>
          <a:xfrm>
            <a:off x="347240" y="5677558"/>
            <a:ext cx="40926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 enfin les participants ont été interrogés sur leur consommation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19 drogues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illégales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>
              <a:latin typeface="+mj-lt"/>
            </a:endParaRPr>
          </a:p>
        </p:txBody>
      </p:sp>
      <p:graphicFrame>
        <p:nvGraphicFramePr>
          <p:cNvPr id="56" name="Tableau 3">
            <a:extLst>
              <a:ext uri="{FF2B5EF4-FFF2-40B4-BE49-F238E27FC236}">
                <a16:creationId xmlns:a16="http://schemas.microsoft.com/office/drawing/2014/main" id="{ED8AA40D-059C-4AEB-8AC0-7882FE10DF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650931"/>
              </p:ext>
            </p:extLst>
          </p:nvPr>
        </p:nvGraphicFramePr>
        <p:xfrm>
          <a:off x="1295400" y="824035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12" name="ZoneTexte 11">
            <a:extLst>
              <a:ext uri="{FF2B5EF4-FFF2-40B4-BE49-F238E27FC236}">
                <a16:creationId xmlns:a16="http://schemas.microsoft.com/office/drawing/2014/main" id="{550F9F44-4BA2-493A-A843-C1350F95A264}"/>
              </a:ext>
            </a:extLst>
          </p:cNvPr>
          <p:cNvSpPr txBox="1"/>
          <p:nvPr/>
        </p:nvSpPr>
        <p:spPr>
          <a:xfrm>
            <a:off x="-1168818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Utilisée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40F834C2-C310-4898-B78E-CD6B791F9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3819" y="2185507"/>
            <a:ext cx="7894988" cy="9620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B994C91-3F54-418C-A1BE-482BBA974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3819" y="3503685"/>
            <a:ext cx="7894988" cy="973549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203A5A5F-4554-42AD-8AE1-F0E9EDE0024E}"/>
              </a:ext>
            </a:extLst>
          </p:cNvPr>
          <p:cNvSpPr txBox="1"/>
          <p:nvPr/>
        </p:nvSpPr>
        <p:spPr>
          <a:xfrm>
            <a:off x="13619930" y="1941473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d’entrée: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A67C369-35BF-479D-A12B-1CCC6BF82BC1}"/>
              </a:ext>
            </a:extLst>
          </p:cNvPr>
          <p:cNvSpPr txBox="1"/>
          <p:nvPr/>
        </p:nvSpPr>
        <p:spPr>
          <a:xfrm>
            <a:off x="13619930" y="3244334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cibles:</a:t>
            </a:r>
          </a:p>
        </p:txBody>
      </p:sp>
    </p:spTree>
    <p:extLst>
      <p:ext uri="{BB962C8B-B14F-4D97-AF65-F5344CB8AC3E}">
        <p14:creationId xmlns:p14="http://schemas.microsoft.com/office/powerpoint/2010/main" val="29402168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CB40767-0535-4CB4-9B67-CFCCD635BD2F}"/>
              </a:ext>
            </a:extLst>
          </p:cNvPr>
          <p:cNvSpPr/>
          <p:nvPr/>
        </p:nvSpPr>
        <p:spPr>
          <a:xfrm>
            <a:off x="0" y="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C6D1A0D-9A39-4A94-98E1-9EE406A46719}"/>
              </a:ext>
            </a:extLst>
          </p:cNvPr>
          <p:cNvSpPr txBox="1"/>
          <p:nvPr/>
        </p:nvSpPr>
        <p:spPr>
          <a:xfrm>
            <a:off x="347240" y="120364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373BB7D0-146B-49C0-837E-4C1FB7CD76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562397"/>
              </p:ext>
            </p:extLst>
          </p:nvPr>
        </p:nvGraphicFramePr>
        <p:xfrm>
          <a:off x="1336393" y="4940944"/>
          <a:ext cx="9249138" cy="158496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624569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624569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325506">
                <a:tc>
                  <a:txBody>
                    <a:bodyPr/>
                    <a:lstStyle/>
                    <a:p>
                      <a:r>
                        <a:rPr lang="fr-FR" sz="20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325506">
                <a:tc>
                  <a:txBody>
                    <a:bodyPr/>
                    <a:lstStyle/>
                    <a:p>
                      <a:r>
                        <a:rPr lang="fr-FR" sz="20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325506">
                <a:tc>
                  <a:txBody>
                    <a:bodyPr/>
                    <a:lstStyle/>
                    <a:p>
                      <a:r>
                        <a:rPr lang="fr-FR" sz="20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325506">
                <a:tc>
                  <a:txBody>
                    <a:bodyPr/>
                    <a:lstStyle/>
                    <a:p>
                      <a:r>
                        <a:rPr lang="fr-FR" sz="20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17" name="ZoneTexte 16">
            <a:extLst>
              <a:ext uri="{FF2B5EF4-FFF2-40B4-BE49-F238E27FC236}">
                <a16:creationId xmlns:a16="http://schemas.microsoft.com/office/drawing/2014/main" id="{5A658B9A-DC3E-4AF3-BB40-E4846CF1BBCE}"/>
              </a:ext>
            </a:extLst>
          </p:cNvPr>
          <p:cNvSpPr txBox="1"/>
          <p:nvPr/>
        </p:nvSpPr>
        <p:spPr>
          <a:xfrm>
            <a:off x="38190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Utilisée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69389604-506C-4F39-B555-FA8B4F7716E7}"/>
              </a:ext>
            </a:extLst>
          </p:cNvPr>
          <p:cNvGrpSpPr/>
          <p:nvPr/>
        </p:nvGrpSpPr>
        <p:grpSpPr>
          <a:xfrm>
            <a:off x="13670280" y="2366683"/>
            <a:ext cx="12192000" cy="2124635"/>
            <a:chOff x="0" y="2366683"/>
            <a:chExt cx="12192000" cy="212463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EFD5D49-2298-4DF3-B9B6-76F669284891}"/>
                </a:ext>
              </a:extLst>
            </p:cNvPr>
            <p:cNvSpPr/>
            <p:nvPr/>
          </p:nvSpPr>
          <p:spPr>
            <a:xfrm>
              <a:off x="0" y="2366683"/>
              <a:ext cx="12192000" cy="212463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6FD0DBE9-3ED0-4445-B20D-70E741B0F485}"/>
                </a:ext>
              </a:extLst>
            </p:cNvPr>
            <p:cNvSpPr txBox="1"/>
            <p:nvPr/>
          </p:nvSpPr>
          <p:spPr>
            <a:xfrm>
              <a:off x="505747" y="2828836"/>
              <a:ext cx="111805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200" b="1">
                  <a:solidFill>
                    <a:schemeClr val="bg1"/>
                  </a:solidFill>
                  <a:latin typeface="+mj-lt"/>
                </a:rPr>
                <a:t>Visualisation des données</a:t>
              </a:r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07B2C00D-77B0-4A3F-83F9-6E2922965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419" y="2185507"/>
            <a:ext cx="7894988" cy="96202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C4430F6-5112-412C-93F9-354A393E5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6419" y="3503685"/>
            <a:ext cx="7894988" cy="973549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D18B4F2B-AA95-4CDE-A42C-3E6B0EA5C552}"/>
              </a:ext>
            </a:extLst>
          </p:cNvPr>
          <p:cNvSpPr txBox="1"/>
          <p:nvPr/>
        </p:nvSpPr>
        <p:spPr>
          <a:xfrm>
            <a:off x="3942530" y="1941473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d’entrée: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15BF409-15FA-40AB-90C3-2E138CF387D3}"/>
              </a:ext>
            </a:extLst>
          </p:cNvPr>
          <p:cNvSpPr txBox="1"/>
          <p:nvPr/>
        </p:nvSpPr>
        <p:spPr>
          <a:xfrm>
            <a:off x="3942530" y="3244334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cibles:</a:t>
            </a:r>
          </a:p>
        </p:txBody>
      </p:sp>
    </p:spTree>
    <p:extLst>
      <p:ext uri="{BB962C8B-B14F-4D97-AF65-F5344CB8AC3E}">
        <p14:creationId xmlns:p14="http://schemas.microsoft.com/office/powerpoint/2010/main" val="4228204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D6FCCEBF-40CB-4AA3-A862-C59F323733B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ABE2C564-B811-4516-8886-B5DF03B992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370E9C-0D8B-4AB8-A165-D102AE2BAA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32D0129C-1332-4C15-A15A-307E2633B68F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Visualisation des données</a:t>
            </a:r>
          </a:p>
        </p:txBody>
      </p:sp>
      <p:graphicFrame>
        <p:nvGraphicFramePr>
          <p:cNvPr id="60" name="Tableau 3">
            <a:extLst>
              <a:ext uri="{FF2B5EF4-FFF2-40B4-BE49-F238E27FC236}">
                <a16:creationId xmlns:a16="http://schemas.microsoft.com/office/drawing/2014/main" id="{010839C6-9D3F-455A-8AE2-5DA940E13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423149"/>
              </p:ext>
            </p:extLst>
          </p:nvPr>
        </p:nvGraphicFramePr>
        <p:xfrm>
          <a:off x="1295400" y="906331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64" name="ZoneTexte 63">
            <a:extLst>
              <a:ext uri="{FF2B5EF4-FFF2-40B4-BE49-F238E27FC236}">
                <a16:creationId xmlns:a16="http://schemas.microsoft.com/office/drawing/2014/main" id="{3755BCDE-8EDC-4850-AA12-B77289D9585E}"/>
              </a:ext>
            </a:extLst>
          </p:cNvPr>
          <p:cNvSpPr txBox="1"/>
          <p:nvPr/>
        </p:nvSpPr>
        <p:spPr>
          <a:xfrm>
            <a:off x="-1171866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Utilisée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8B31607D-F720-49CA-8A79-E8299FDD4782}"/>
              </a:ext>
            </a:extLst>
          </p:cNvPr>
          <p:cNvGrpSpPr/>
          <p:nvPr/>
        </p:nvGrpSpPr>
        <p:grpSpPr>
          <a:xfrm>
            <a:off x="231908" y="-7122126"/>
            <a:ext cx="11728184" cy="6814930"/>
            <a:chOff x="231908" y="122694"/>
            <a:chExt cx="11728184" cy="6814930"/>
          </a:xfrm>
        </p:grpSpPr>
        <p:graphicFrame>
          <p:nvGraphicFramePr>
            <p:cNvPr id="56" name="Graphique 55">
              <a:extLst>
                <a:ext uri="{FF2B5EF4-FFF2-40B4-BE49-F238E27FC236}">
                  <a16:creationId xmlns:a16="http://schemas.microsoft.com/office/drawing/2014/main" id="{EE23D5CF-3AC7-423C-8071-93838F02175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89900512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F90B747-97D0-47F9-B409-283022A008CF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0ED0922-FD44-4FA4-B3B9-E4D3C1F805E2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F815BA2-9E87-4316-ADE6-EA8DDDEFFE9B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C7298F7-7B4D-44C0-98B7-4C1F2A72F38F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Image 70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A511422B-570C-44E2-A6CE-694359708D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B08EB83-AC55-4224-9472-1EB568D80B52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73" name="Graphique 72">
              <a:extLst>
                <a:ext uri="{FF2B5EF4-FFF2-40B4-BE49-F238E27FC236}">
                  <a16:creationId xmlns:a16="http://schemas.microsoft.com/office/drawing/2014/main" id="{325E2630-175D-4E83-9DC9-EFF715A7ADC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988814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74" name="ZoneTexte 73">
              <a:extLst>
                <a:ext uri="{FF2B5EF4-FFF2-40B4-BE49-F238E27FC236}">
                  <a16:creationId xmlns:a16="http://schemas.microsoft.com/office/drawing/2014/main" id="{48B6B869-2538-4143-968D-DA00FCB05D43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75" name="Connecteur droit 74">
              <a:extLst>
                <a:ext uri="{FF2B5EF4-FFF2-40B4-BE49-F238E27FC236}">
                  <a16:creationId xmlns:a16="http://schemas.microsoft.com/office/drawing/2014/main" id="{4CBEC4C7-8766-4A09-A830-1B1BEC30D7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cteur droit 75">
              <a:extLst>
                <a:ext uri="{FF2B5EF4-FFF2-40B4-BE49-F238E27FC236}">
                  <a16:creationId xmlns:a16="http://schemas.microsoft.com/office/drawing/2014/main" id="{30A084C1-596D-4BA7-BBBD-617A049092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73C175B1-8D7D-45E4-BADE-1276F2B2D331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78" name="ZoneTexte 77">
              <a:extLst>
                <a:ext uri="{FF2B5EF4-FFF2-40B4-BE49-F238E27FC236}">
                  <a16:creationId xmlns:a16="http://schemas.microsoft.com/office/drawing/2014/main" id="{11D47DF8-B9DF-457C-9E4E-A35B13E34C4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79" name="Image 78">
              <a:extLst>
                <a:ext uri="{FF2B5EF4-FFF2-40B4-BE49-F238E27FC236}">
                  <a16:creationId xmlns:a16="http://schemas.microsoft.com/office/drawing/2014/main" id="{8A62F691-6DA3-435C-9A25-6C85405E0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80" name="Image 79">
              <a:extLst>
                <a:ext uri="{FF2B5EF4-FFF2-40B4-BE49-F238E27FC236}">
                  <a16:creationId xmlns:a16="http://schemas.microsoft.com/office/drawing/2014/main" id="{31A1A52F-CBCC-43D8-AF83-7C6A5D9FB5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F0F1DFCA-7790-4F51-A253-2B92EB7EEBC0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82" name="ZoneTexte 81">
              <a:extLst>
                <a:ext uri="{FF2B5EF4-FFF2-40B4-BE49-F238E27FC236}">
                  <a16:creationId xmlns:a16="http://schemas.microsoft.com/office/drawing/2014/main" id="{C3D0A441-EB4A-4B9A-A6B5-44551C831235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83" name="ZoneTexte 82">
              <a:extLst>
                <a:ext uri="{FF2B5EF4-FFF2-40B4-BE49-F238E27FC236}">
                  <a16:creationId xmlns:a16="http://schemas.microsoft.com/office/drawing/2014/main" id="{D30D7919-EB53-4D92-B5DB-F08754737F2F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drogues</a:t>
              </a: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629E7BE7-9F16-4A30-9907-4EE8EE8A6032}"/>
              </a:ext>
            </a:extLst>
          </p:cNvPr>
          <p:cNvSpPr/>
          <p:nvPr/>
        </p:nvSpPr>
        <p:spPr>
          <a:xfrm>
            <a:off x="0" y="-158496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880966CE-04AF-423B-A2E0-6B7D5772E45D}"/>
              </a:ext>
            </a:extLst>
          </p:cNvPr>
          <p:cNvSpPr txBox="1"/>
          <p:nvPr/>
        </p:nvSpPr>
        <p:spPr>
          <a:xfrm>
            <a:off x="347240" y="-1464596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4" name="Image 83">
            <a:extLst>
              <a:ext uri="{FF2B5EF4-FFF2-40B4-BE49-F238E27FC236}">
                <a16:creationId xmlns:a16="http://schemas.microsoft.com/office/drawing/2014/main" id="{336AAB3D-1089-4888-A0AF-F88641DFF7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65845" y="2185507"/>
            <a:ext cx="7894988" cy="962027"/>
          </a:xfrm>
          <a:prstGeom prst="rect">
            <a:avLst/>
          </a:prstGeom>
        </p:spPr>
      </p:pic>
      <p:pic>
        <p:nvPicPr>
          <p:cNvPr id="85" name="Image 84">
            <a:extLst>
              <a:ext uri="{FF2B5EF4-FFF2-40B4-BE49-F238E27FC236}">
                <a16:creationId xmlns:a16="http://schemas.microsoft.com/office/drawing/2014/main" id="{33107F5C-E5B3-4F1F-AFAD-5AE49D673E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865845" y="3503685"/>
            <a:ext cx="7894988" cy="973549"/>
          </a:xfrm>
          <a:prstGeom prst="rect">
            <a:avLst/>
          </a:prstGeom>
        </p:spPr>
      </p:pic>
      <p:sp>
        <p:nvSpPr>
          <p:cNvPr id="86" name="ZoneTexte 85">
            <a:extLst>
              <a:ext uri="{FF2B5EF4-FFF2-40B4-BE49-F238E27FC236}">
                <a16:creationId xmlns:a16="http://schemas.microsoft.com/office/drawing/2014/main" id="{21E1115D-7F17-4AA6-9F51-317AA0F4B337}"/>
              </a:ext>
            </a:extLst>
          </p:cNvPr>
          <p:cNvSpPr txBox="1"/>
          <p:nvPr/>
        </p:nvSpPr>
        <p:spPr>
          <a:xfrm>
            <a:off x="14211956" y="1941473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d’entrée: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5CB0931-4C11-4E34-A88C-683932C9598B}"/>
              </a:ext>
            </a:extLst>
          </p:cNvPr>
          <p:cNvSpPr txBox="1"/>
          <p:nvPr/>
        </p:nvSpPr>
        <p:spPr>
          <a:xfrm>
            <a:off x="14211956" y="3244334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cibles:</a:t>
            </a:r>
          </a:p>
        </p:txBody>
      </p:sp>
    </p:spTree>
    <p:extLst>
      <p:ext uri="{BB962C8B-B14F-4D97-AF65-F5344CB8AC3E}">
        <p14:creationId xmlns:p14="http://schemas.microsoft.com/office/powerpoint/2010/main" val="29875026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e 87">
            <a:extLst>
              <a:ext uri="{FF2B5EF4-FFF2-40B4-BE49-F238E27FC236}">
                <a16:creationId xmlns:a16="http://schemas.microsoft.com/office/drawing/2014/main" id="{2598D97A-2870-446F-923C-086657EBE7F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9" name="Image 88">
              <a:extLst>
                <a:ext uri="{FF2B5EF4-FFF2-40B4-BE49-F238E27FC236}">
                  <a16:creationId xmlns:a16="http://schemas.microsoft.com/office/drawing/2014/main" id="{F992DCA4-FFA1-462A-8E91-6DD2EFB170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43D53B8-F49A-4C41-9937-46BD6D32937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00AAE537-4C42-44A5-8A42-7CFAC7D1B66F}"/>
              </a:ext>
            </a:extLst>
          </p:cNvPr>
          <p:cNvSpPr/>
          <p:nvPr/>
        </p:nvSpPr>
        <p:spPr>
          <a:xfrm>
            <a:off x="-16387403" y="2366682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CCEF6FE1-E1F6-4284-B928-8BF094EFC560}"/>
              </a:ext>
            </a:extLst>
          </p:cNvPr>
          <p:cNvSpPr txBox="1"/>
          <p:nvPr/>
        </p:nvSpPr>
        <p:spPr>
          <a:xfrm>
            <a:off x="16120897" y="2828836"/>
            <a:ext cx="11180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Visualisation des données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156037AA-B56C-460B-A758-FD8372E055F9}"/>
              </a:ext>
            </a:extLst>
          </p:cNvPr>
          <p:cNvGrpSpPr/>
          <p:nvPr/>
        </p:nvGrpSpPr>
        <p:grpSpPr>
          <a:xfrm>
            <a:off x="231908" y="122694"/>
            <a:ext cx="11728184" cy="6814930"/>
            <a:chOff x="231908" y="122694"/>
            <a:chExt cx="11728184" cy="6814930"/>
          </a:xfrm>
        </p:grpSpPr>
        <p:graphicFrame>
          <p:nvGraphicFramePr>
            <p:cNvPr id="48" name="Graphique 47">
              <a:extLst>
                <a:ext uri="{FF2B5EF4-FFF2-40B4-BE49-F238E27FC236}">
                  <a16:creationId xmlns:a16="http://schemas.microsoft.com/office/drawing/2014/main" id="{ABC31AA5-B894-4877-A93E-E745EDAA425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778171593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A685F9-8C0C-4ECF-A5BC-16D4B733CD01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13374E3-90C3-4212-8560-C1173C29E71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002A98B-9C4C-4C6B-8C23-1B885B2BAE32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Image 24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926C2ED1-6A50-4A9E-B3E4-60AFB6212D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44D04F7-14BE-434A-8A0F-2F17C44C32AF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8" name="Graphique 7">
              <a:extLst>
                <a:ext uri="{FF2B5EF4-FFF2-40B4-BE49-F238E27FC236}">
                  <a16:creationId xmlns:a16="http://schemas.microsoft.com/office/drawing/2014/main" id="{58F78486-83FD-45B4-816E-49914389CCE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27051605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AEC62519-8D4E-4CF0-AA7D-82A948B61231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51" name="Connecteur droit 50">
              <a:extLst>
                <a:ext uri="{FF2B5EF4-FFF2-40B4-BE49-F238E27FC236}">
                  <a16:creationId xmlns:a16="http://schemas.microsoft.com/office/drawing/2014/main" id="{B65590C6-FB40-4F85-B5AA-47486B404A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51">
              <a:extLst>
                <a:ext uri="{FF2B5EF4-FFF2-40B4-BE49-F238E27FC236}">
                  <a16:creationId xmlns:a16="http://schemas.microsoft.com/office/drawing/2014/main" id="{5FA9DC24-51FA-4AA2-996A-14B2D692D8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4183075B-02CC-461A-A22B-446093164F79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62880007-E4B7-4C7E-A774-ED6B71C52747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39" name="Image 38">
              <a:extLst>
                <a:ext uri="{FF2B5EF4-FFF2-40B4-BE49-F238E27FC236}">
                  <a16:creationId xmlns:a16="http://schemas.microsoft.com/office/drawing/2014/main" id="{C85C86EE-0304-40D2-84C1-A3ADA3A4D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E79FB2D6-A7B2-42BD-9880-40B1135B24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A040967E-0046-4014-87C6-C54E81D40DF2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BF24D8D-1439-4BB8-9B27-8D8F890DB6FB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C07E58D5-A336-4A94-AA13-2F6C6FF456C1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drogues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8D0A3D20-BF21-4780-8C06-A1194BEF60A9}"/>
              </a:ext>
            </a:extLst>
          </p:cNvPr>
          <p:cNvGrpSpPr/>
          <p:nvPr/>
        </p:nvGrpSpPr>
        <p:grpSpPr>
          <a:xfrm>
            <a:off x="231908" y="-7028369"/>
            <a:ext cx="11728184" cy="6551843"/>
            <a:chOff x="231908" y="122694"/>
            <a:chExt cx="11728184" cy="6551843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BD9F948C-97FA-4734-9A33-B60CFAA4990F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468E062-C3BA-4CE2-939B-768FA05299FC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cx4="http://schemas.microsoft.com/office/drawing/2016/5/10/chartex" Requires="cx4">
            <p:graphicFrame>
              <p:nvGraphicFramePr>
                <p:cNvPr id="58" name="Graphique 57">
                  <a:extLst>
                    <a:ext uri="{FF2B5EF4-FFF2-40B4-BE49-F238E27FC236}">
                      <a16:creationId xmlns:a16="http://schemas.microsoft.com/office/drawing/2014/main" id="{146F13C5-B183-41FC-85A8-3AD443D98E90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126561744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7"/>
                </a:graphicData>
              </a:graphic>
            </p:graphicFrame>
          </mc:Choice>
          <mc:Fallback>
            <p:pic>
              <p:nvPicPr>
                <p:cNvPr id="58" name="Graphique 57">
                  <a:extLst>
                    <a:ext uri="{FF2B5EF4-FFF2-40B4-BE49-F238E27FC236}">
                      <a16:creationId xmlns:a16="http://schemas.microsoft.com/office/drawing/2014/main" id="{146F13C5-B183-41FC-85A8-3AD443D98E9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99444" y="-6112943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BDD8BC37-44E6-4242-A153-10BA2FA1E723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272E6C83-05A6-48AC-B814-3EF834794202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2ECF1CD5-6F34-41C0-8D6A-A562DC2DE743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ZoneTexte 90">
              <a:extLst>
                <a:ext uri="{FF2B5EF4-FFF2-40B4-BE49-F238E27FC236}">
                  <a16:creationId xmlns:a16="http://schemas.microsoft.com/office/drawing/2014/main" id="{E29EF54D-C2A4-47BE-8085-2E4926B16BA5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CD55862A-0597-432A-B134-65C16EAAF265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ZoneTexte 92">
              <a:extLst>
                <a:ext uri="{FF2B5EF4-FFF2-40B4-BE49-F238E27FC236}">
                  <a16:creationId xmlns:a16="http://schemas.microsoft.com/office/drawing/2014/main" id="{0DC691B8-4E1F-44CD-8A04-FB6199B0B7B1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01C02741-B3E7-4B24-AE76-D2005A8078E5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ZoneTexte 94">
              <a:extLst>
                <a:ext uri="{FF2B5EF4-FFF2-40B4-BE49-F238E27FC236}">
                  <a16:creationId xmlns:a16="http://schemas.microsoft.com/office/drawing/2014/main" id="{C5BE12B8-F83C-4294-A64F-F77E3D20B9DA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74CCD53B-71BA-4AD5-B063-C0256C067FF3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ZoneTexte 96">
              <a:extLst>
                <a:ext uri="{FF2B5EF4-FFF2-40B4-BE49-F238E27FC236}">
                  <a16:creationId xmlns:a16="http://schemas.microsoft.com/office/drawing/2014/main" id="{BC2ED158-4617-4284-9245-B522F58C6B59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A2F056EE-032A-4EA5-9B9E-3ED20E45DAAD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ZoneTexte 98">
              <a:extLst>
                <a:ext uri="{FF2B5EF4-FFF2-40B4-BE49-F238E27FC236}">
                  <a16:creationId xmlns:a16="http://schemas.microsoft.com/office/drawing/2014/main" id="{6C877301-0B77-496C-AB79-8871A25C65B8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C2137A14-B214-4149-9445-E92B0625CFE2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ZoneTexte 100">
              <a:extLst>
                <a:ext uri="{FF2B5EF4-FFF2-40B4-BE49-F238E27FC236}">
                  <a16:creationId xmlns:a16="http://schemas.microsoft.com/office/drawing/2014/main" id="{DC124461-D299-4137-B50D-3C97F1B6C0AD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C94B7E1D-B40A-4A50-B05B-A2B362D7DE5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" name="Image 102">
              <a:extLst>
                <a:ext uri="{FF2B5EF4-FFF2-40B4-BE49-F238E27FC236}">
                  <a16:creationId xmlns:a16="http://schemas.microsoft.com/office/drawing/2014/main" id="{E0AD05CB-4D11-4990-97FC-2E07B00B68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11C7C000-2D31-44B9-881D-5A51E4831E2A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" name="Image 104">
              <a:extLst>
                <a:ext uri="{FF2B5EF4-FFF2-40B4-BE49-F238E27FC236}">
                  <a16:creationId xmlns:a16="http://schemas.microsoft.com/office/drawing/2014/main" id="{5917272B-F399-4091-82B2-52E1F7814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39D16B2-E7F4-4BE7-85E9-376594E6F0BA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ZoneTexte 106">
              <a:extLst>
                <a:ext uri="{FF2B5EF4-FFF2-40B4-BE49-F238E27FC236}">
                  <a16:creationId xmlns:a16="http://schemas.microsoft.com/office/drawing/2014/main" id="{57F935DA-EEAE-4403-A217-B5414885977B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108" name="Image 107">
              <a:extLst>
                <a:ext uri="{FF2B5EF4-FFF2-40B4-BE49-F238E27FC236}">
                  <a16:creationId xmlns:a16="http://schemas.microsoft.com/office/drawing/2014/main" id="{BA94C285-2DA3-46D9-99EF-07F95B8754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109" name="ZoneTexte 108">
              <a:extLst>
                <a:ext uri="{FF2B5EF4-FFF2-40B4-BE49-F238E27FC236}">
                  <a16:creationId xmlns:a16="http://schemas.microsoft.com/office/drawing/2014/main" id="{26DF74B3-6D73-414E-9925-3ED4B366A57C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110" name="ZoneTexte 109">
              <a:extLst>
                <a:ext uri="{FF2B5EF4-FFF2-40B4-BE49-F238E27FC236}">
                  <a16:creationId xmlns:a16="http://schemas.microsoft.com/office/drawing/2014/main" id="{19612210-0255-4965-AEC8-05827DD7ECAC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FC171493-A9DA-4E7E-BE40-FBE5BDCC0F81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112" name="ZoneTexte 111">
              <a:extLst>
                <a:ext uri="{FF2B5EF4-FFF2-40B4-BE49-F238E27FC236}">
                  <a16:creationId xmlns:a16="http://schemas.microsoft.com/office/drawing/2014/main" id="{828A9F96-5D46-4313-8B72-1ACDE63B8309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8533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B8E6EA9B-643F-41EE-99D3-475BF2CBA6A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12" name="Image 111">
              <a:extLst>
                <a:ext uri="{FF2B5EF4-FFF2-40B4-BE49-F238E27FC236}">
                  <a16:creationId xmlns:a16="http://schemas.microsoft.com/office/drawing/2014/main" id="{D8814983-4B12-44F2-9F50-A71FB6ABC0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48A2D895-477F-4AF1-A9C2-32B5A9F8EA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0F9D67FA-73F5-431F-B4EA-F9BF770D3B20}"/>
              </a:ext>
            </a:extLst>
          </p:cNvPr>
          <p:cNvGrpSpPr/>
          <p:nvPr/>
        </p:nvGrpSpPr>
        <p:grpSpPr>
          <a:xfrm>
            <a:off x="231908" y="122694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A685F9-8C0C-4ECF-A5BC-16D4B733CD01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cx4="http://schemas.microsoft.com/office/drawing/2016/5/10/chartex" Requires="cx4">
            <p:graphicFrame>
              <p:nvGraphicFramePr>
                <p:cNvPr id="14" name="Graphique 13">
                  <a:extLst>
                    <a:ext uri="{FF2B5EF4-FFF2-40B4-BE49-F238E27FC236}">
                      <a16:creationId xmlns:a16="http://schemas.microsoft.com/office/drawing/2014/main" id="{4AC8B86C-D6E8-404A-9F6A-818D1C24A80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465948502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>
            <p:pic>
              <p:nvPicPr>
                <p:cNvPr id="14" name="Graphique 13">
                  <a:extLst>
                    <a:ext uri="{FF2B5EF4-FFF2-40B4-BE49-F238E27FC236}">
                      <a16:creationId xmlns:a16="http://schemas.microsoft.com/office/drawing/2014/main" id="{4AC8B86C-D6E8-404A-9F6A-818D1C24A80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999444" y="1038120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FD4E7C31-AC1E-4ED0-A5B2-C469995CF334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3196C728-DD99-4165-803A-1995528F2359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9F1A3465-DD73-4459-B881-2839284DF62E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3015DE97-B869-4DED-8650-A753D8008EF4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3DB27E89-92B5-4857-ADB0-010629330FDF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668248B2-3008-4162-B3BC-1FFD218890BE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E90D4044-D74E-4AFE-A4D5-951FB5164729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566397D7-F117-452B-81A9-E2BAADEC2372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1A4C211C-5BA5-442F-B1B3-856E4F7FF7D0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CF8F36B-6D88-4FD1-9509-9D93A3157B18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BC5196C5-3153-4282-A9D5-37BAC20D3638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A50E904B-531F-48CC-84DC-BF6E8CB78A7F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5897DA34-ABF8-4647-B193-FF53980F51A4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87D5A4A-CE28-484A-8D71-6581DFDDB38C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13374E3-90C3-4212-8560-C1173C29E71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7EFE1272-707D-47BB-8A00-429081BC3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Image 41">
              <a:extLst>
                <a:ext uri="{FF2B5EF4-FFF2-40B4-BE49-F238E27FC236}">
                  <a16:creationId xmlns:a16="http://schemas.microsoft.com/office/drawing/2014/main" id="{33FC607E-FE0A-4E6C-AA3D-9EE0DDD179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DB98AA4-9B3E-4D09-A521-F69BA8679735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57EA862D-935F-4B80-81FB-C14A353ED35F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86" name="Image 85">
              <a:extLst>
                <a:ext uri="{FF2B5EF4-FFF2-40B4-BE49-F238E27FC236}">
                  <a16:creationId xmlns:a16="http://schemas.microsoft.com/office/drawing/2014/main" id="{1366A439-246A-4BCC-8928-A34D7CCF38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87FF780D-37B0-4316-872A-ACABE13B215F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911DD1C3-0581-41AC-AC95-90356414930D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88" name="ZoneTexte 87">
              <a:extLst>
                <a:ext uri="{FF2B5EF4-FFF2-40B4-BE49-F238E27FC236}">
                  <a16:creationId xmlns:a16="http://schemas.microsoft.com/office/drawing/2014/main" id="{61746985-BE7A-47AF-985F-4CB5660EE81E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8ADBDE88-88E3-4552-BC59-F75A766CCB87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  <p:grpSp>
        <p:nvGrpSpPr>
          <p:cNvPr id="89" name="Groupe 88">
            <a:extLst>
              <a:ext uri="{FF2B5EF4-FFF2-40B4-BE49-F238E27FC236}">
                <a16:creationId xmlns:a16="http://schemas.microsoft.com/office/drawing/2014/main" id="{388865D4-9A3A-47AC-BF0A-1D614C7A9B85}"/>
              </a:ext>
            </a:extLst>
          </p:cNvPr>
          <p:cNvGrpSpPr/>
          <p:nvPr/>
        </p:nvGrpSpPr>
        <p:grpSpPr>
          <a:xfrm>
            <a:off x="231908" y="7601978"/>
            <a:ext cx="11728184" cy="6814930"/>
            <a:chOff x="231908" y="122694"/>
            <a:chExt cx="11728184" cy="6814930"/>
          </a:xfrm>
        </p:grpSpPr>
        <p:graphicFrame>
          <p:nvGraphicFramePr>
            <p:cNvPr id="90" name="Graphique 89">
              <a:extLst>
                <a:ext uri="{FF2B5EF4-FFF2-40B4-BE49-F238E27FC236}">
                  <a16:creationId xmlns:a16="http://schemas.microsoft.com/office/drawing/2014/main" id="{A02C7BA6-8CA4-4CAC-8EA0-18A895DFDD2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43393745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C01A5D7-6A8E-49CA-B196-F5C764377FE0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50F82709-8437-4540-BD43-A0E46C711027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C4B773E-1836-40FC-BBCC-9FED96B9B711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BDAE9A17-E9F3-46FF-8313-E5588315DCA4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5" name="Image 94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424CB7C4-A9C8-4CA5-A84C-EB3ADD3B39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AD66629E-4C78-4B9D-B49B-A67603E2452A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97" name="Graphique 96">
              <a:extLst>
                <a:ext uri="{FF2B5EF4-FFF2-40B4-BE49-F238E27FC236}">
                  <a16:creationId xmlns:a16="http://schemas.microsoft.com/office/drawing/2014/main" id="{E23C336F-C653-4655-AACD-171BFC88454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37667657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sp>
          <p:nvSpPr>
            <p:cNvPr id="98" name="ZoneTexte 97">
              <a:extLst>
                <a:ext uri="{FF2B5EF4-FFF2-40B4-BE49-F238E27FC236}">
                  <a16:creationId xmlns:a16="http://schemas.microsoft.com/office/drawing/2014/main" id="{5E0B3985-7D8A-447F-84A7-9947B1E19B6E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99" name="Connecteur droit 98">
              <a:extLst>
                <a:ext uri="{FF2B5EF4-FFF2-40B4-BE49-F238E27FC236}">
                  <a16:creationId xmlns:a16="http://schemas.microsoft.com/office/drawing/2014/main" id="{A66C4ADE-B322-42F0-97D2-D9607416A1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cteur droit 99">
              <a:extLst>
                <a:ext uri="{FF2B5EF4-FFF2-40B4-BE49-F238E27FC236}">
                  <a16:creationId xmlns:a16="http://schemas.microsoft.com/office/drawing/2014/main" id="{74F402C1-F54D-4FE1-882D-35E0969B5C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ZoneTexte 100">
              <a:extLst>
                <a:ext uri="{FF2B5EF4-FFF2-40B4-BE49-F238E27FC236}">
                  <a16:creationId xmlns:a16="http://schemas.microsoft.com/office/drawing/2014/main" id="{6C80AE2F-BB95-478C-8ABC-4D530264FBCF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F5DE2F68-3D3C-4425-AB0B-152E9EFF1933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114" name="Image 113">
              <a:extLst>
                <a:ext uri="{FF2B5EF4-FFF2-40B4-BE49-F238E27FC236}">
                  <a16:creationId xmlns:a16="http://schemas.microsoft.com/office/drawing/2014/main" id="{8E8C8647-AF56-4306-BC13-46A6CE88F8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115" name="Image 114">
              <a:extLst>
                <a:ext uri="{FF2B5EF4-FFF2-40B4-BE49-F238E27FC236}">
                  <a16:creationId xmlns:a16="http://schemas.microsoft.com/office/drawing/2014/main" id="{3E42354D-6C8A-44D3-93CB-EA253B83C5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C0D38BD1-29C4-4EFC-9692-674FA1472B05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117" name="ZoneTexte 116">
              <a:extLst>
                <a:ext uri="{FF2B5EF4-FFF2-40B4-BE49-F238E27FC236}">
                  <a16:creationId xmlns:a16="http://schemas.microsoft.com/office/drawing/2014/main" id="{B683FE84-38D2-4760-82B7-040DF43D6305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118" name="ZoneTexte 117">
              <a:extLst>
                <a:ext uri="{FF2B5EF4-FFF2-40B4-BE49-F238E27FC236}">
                  <a16:creationId xmlns:a16="http://schemas.microsoft.com/office/drawing/2014/main" id="{CD7116D9-4D66-4DCA-83F1-39B299949882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drogues</a:t>
              </a:r>
            </a:p>
          </p:txBody>
        </p:sp>
      </p:grpSp>
      <p:grpSp>
        <p:nvGrpSpPr>
          <p:cNvPr id="119" name="Groupe 118">
            <a:extLst>
              <a:ext uri="{FF2B5EF4-FFF2-40B4-BE49-F238E27FC236}">
                <a16:creationId xmlns:a16="http://schemas.microsoft.com/office/drawing/2014/main" id="{BA0A721A-196E-431D-B2BD-0481E58038CD}"/>
              </a:ext>
            </a:extLst>
          </p:cNvPr>
          <p:cNvGrpSpPr/>
          <p:nvPr/>
        </p:nvGrpSpPr>
        <p:grpSpPr>
          <a:xfrm>
            <a:off x="231908" y="-7250722"/>
            <a:ext cx="11728184" cy="6551843"/>
            <a:chOff x="231908" y="122694"/>
            <a:chExt cx="11728184" cy="6551843"/>
          </a:xfrm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44391726-C4F2-4260-B6F3-78B6AEEBF55D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864E9E6C-EDFB-4F5E-B8BE-FC930C3C801F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E00F17B8-9A8F-4ABC-99BE-C494965C8C54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3" name="Image 122">
              <a:extLst>
                <a:ext uri="{FF2B5EF4-FFF2-40B4-BE49-F238E27FC236}">
                  <a16:creationId xmlns:a16="http://schemas.microsoft.com/office/drawing/2014/main" id="{57A4FDFB-6B6B-4EA5-8477-2B7601F9D9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124" name="Image 123">
              <a:extLst>
                <a:ext uri="{FF2B5EF4-FFF2-40B4-BE49-F238E27FC236}">
                  <a16:creationId xmlns:a16="http://schemas.microsoft.com/office/drawing/2014/main" id="{A8B087BF-5FF7-47A0-A330-04BA205590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45625D76-7909-4BCA-A038-51696313D4B6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ZoneTexte 125">
              <a:extLst>
                <a:ext uri="{FF2B5EF4-FFF2-40B4-BE49-F238E27FC236}">
                  <a16:creationId xmlns:a16="http://schemas.microsoft.com/office/drawing/2014/main" id="{9D16FA01-C5D2-4D73-BEAF-30650202E97D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127" name="ZoneTexte 126">
              <a:extLst>
                <a:ext uri="{FF2B5EF4-FFF2-40B4-BE49-F238E27FC236}">
                  <a16:creationId xmlns:a16="http://schemas.microsoft.com/office/drawing/2014/main" id="{1F699985-70D6-47AF-B39E-660EB9CF014C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128" name="ZoneTexte 127">
              <a:extLst>
                <a:ext uri="{FF2B5EF4-FFF2-40B4-BE49-F238E27FC236}">
                  <a16:creationId xmlns:a16="http://schemas.microsoft.com/office/drawing/2014/main" id="{67682255-2AED-405E-BCB6-D7FAEAC5DBF8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64835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e 94">
            <a:extLst>
              <a:ext uri="{FF2B5EF4-FFF2-40B4-BE49-F238E27FC236}">
                <a16:creationId xmlns:a16="http://schemas.microsoft.com/office/drawing/2014/main" id="{1F60F80A-6721-4F7D-8D4B-0E88DD4611E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6" name="Image 95">
              <a:extLst>
                <a:ext uri="{FF2B5EF4-FFF2-40B4-BE49-F238E27FC236}">
                  <a16:creationId xmlns:a16="http://schemas.microsoft.com/office/drawing/2014/main" id="{37BE4A6A-D9E6-46B3-B12F-903BAFD6D6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61B276B-7269-45C0-8286-AF756F58EA3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2E4CC36-091E-419C-AFB3-4E84E0D98945}"/>
              </a:ext>
            </a:extLst>
          </p:cNvPr>
          <p:cNvGrpSpPr/>
          <p:nvPr/>
        </p:nvGrpSpPr>
        <p:grpSpPr>
          <a:xfrm>
            <a:off x="231908" y="140982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D6CBEE2-ABE4-496F-8006-6EE9BE1FE64F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CE8FD7A6-FEC6-49F1-92C1-2218803C3B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9988BF0F-B1C6-4414-982B-84F6A7C887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C85CCE-3D1A-4F83-BF70-688CE30FD357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EC210F5C-AF00-4EB1-B5AF-4CE6875FBDB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B2F7301A-1DCB-49CC-BD4A-9BEBE66D2BA5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A8568541-3836-4A6E-B2F3-88A42376F639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88E8722A-D1E3-4909-8488-1A89D7EBFE73}"/>
              </a:ext>
            </a:extLst>
          </p:cNvPr>
          <p:cNvGrpSpPr/>
          <p:nvPr/>
        </p:nvGrpSpPr>
        <p:grpSpPr>
          <a:xfrm>
            <a:off x="231908" y="7323123"/>
            <a:ext cx="11728184" cy="6551843"/>
            <a:chOff x="231908" y="122694"/>
            <a:chExt cx="11728184" cy="6551843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934B525-C59B-48C1-9FF2-59B2ACDCB693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AC875D9-673B-41F3-9ABE-40BA10BEC46E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cx4="http://schemas.microsoft.com/office/drawing/2016/5/10/chartex" Requires="cx4">
            <p:graphicFrame>
              <p:nvGraphicFramePr>
                <p:cNvPr id="53" name="Graphique 52">
                  <a:extLst>
                    <a:ext uri="{FF2B5EF4-FFF2-40B4-BE49-F238E27FC236}">
                      <a16:creationId xmlns:a16="http://schemas.microsoft.com/office/drawing/2014/main" id="{F255AEA5-14E8-447E-BBA2-8638996AEA1F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852895307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5"/>
                </a:graphicData>
              </a:graphic>
            </p:graphicFrame>
          </mc:Choice>
          <mc:Fallback>
            <p:pic>
              <p:nvPicPr>
                <p:cNvPr id="53" name="Graphique 52">
                  <a:extLst>
                    <a:ext uri="{FF2B5EF4-FFF2-40B4-BE49-F238E27FC236}">
                      <a16:creationId xmlns:a16="http://schemas.microsoft.com/office/drawing/2014/main" id="{F255AEA5-14E8-447E-BBA2-8638996AEA1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999444" y="8238549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D6DBD04A-0B36-461C-9EE8-0D0E81AD15C4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CC0B3E1B-113F-447E-8527-5F19A946ECE7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8A6814F6-73D9-4953-992C-15BC588CA77D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880817E7-B2D9-4ACD-8D61-F95821924208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516CFBD8-89DB-454B-A7B9-5C5FFC353246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949ECA85-AAE1-4501-A1DE-1154B3A07B43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53DB9DD2-E7DA-406F-B2EA-9E5381947E14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0E1BD854-B776-47A7-B9D3-C0F5BD9E0678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FC3129E-DBD5-4029-A2D9-88C1FB3DDC23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FE0B551D-919F-47E9-8BDC-9DB5DB8E3A16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8087806D-F978-4718-B9CD-C5689E258894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0BC15494-9C12-4621-B23E-7CF52FB01492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9826C9E0-F693-4062-A330-0887CA1CB301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E831FE5D-27A2-4B72-8A02-E00359A4B3EC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909A7B1-1C13-4A1A-811C-9260FBAFD5EA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Image 68">
              <a:extLst>
                <a:ext uri="{FF2B5EF4-FFF2-40B4-BE49-F238E27FC236}">
                  <a16:creationId xmlns:a16="http://schemas.microsoft.com/office/drawing/2014/main" id="{DD3DD1F9-D3E0-4DB8-B54D-A184A998FD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7B78D3E6-4DEC-411A-A99B-98837D0A8577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Image 97">
              <a:extLst>
                <a:ext uri="{FF2B5EF4-FFF2-40B4-BE49-F238E27FC236}">
                  <a16:creationId xmlns:a16="http://schemas.microsoft.com/office/drawing/2014/main" id="{A8F152A4-8905-44C5-8A80-ED94158300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E28192BA-F53B-42B7-A429-0FFEDEE3D9E2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ZoneTexte 99">
              <a:extLst>
                <a:ext uri="{FF2B5EF4-FFF2-40B4-BE49-F238E27FC236}">
                  <a16:creationId xmlns:a16="http://schemas.microsoft.com/office/drawing/2014/main" id="{BF46767E-F1BC-49D0-BE0B-8DC330A09BC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101" name="Image 100">
              <a:extLst>
                <a:ext uri="{FF2B5EF4-FFF2-40B4-BE49-F238E27FC236}">
                  <a16:creationId xmlns:a16="http://schemas.microsoft.com/office/drawing/2014/main" id="{47218EB4-3317-4788-BA5A-AC179F265B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E8101A88-4329-46C5-9CBF-5599E59D45DB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103" name="ZoneTexte 102">
              <a:extLst>
                <a:ext uri="{FF2B5EF4-FFF2-40B4-BE49-F238E27FC236}">
                  <a16:creationId xmlns:a16="http://schemas.microsoft.com/office/drawing/2014/main" id="{5B9F45A5-C088-4769-89F5-1C0A358858AF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104" name="ZoneTexte 103">
              <a:extLst>
                <a:ext uri="{FF2B5EF4-FFF2-40B4-BE49-F238E27FC236}">
                  <a16:creationId xmlns:a16="http://schemas.microsoft.com/office/drawing/2014/main" id="{85F82AB7-360C-4A08-A0A7-470925146859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9D456330-2DF6-4CEB-96CB-0D9591A7BE8F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  <p:grpSp>
        <p:nvGrpSpPr>
          <p:cNvPr id="106" name="Groupe 105">
            <a:extLst>
              <a:ext uri="{FF2B5EF4-FFF2-40B4-BE49-F238E27FC236}">
                <a16:creationId xmlns:a16="http://schemas.microsoft.com/office/drawing/2014/main" id="{AC330422-F2C5-4172-BCD3-93B5BE44AA19}"/>
              </a:ext>
            </a:extLst>
          </p:cNvPr>
          <p:cNvGrpSpPr/>
          <p:nvPr/>
        </p:nvGrpSpPr>
        <p:grpSpPr>
          <a:xfrm>
            <a:off x="213620" y="-7033098"/>
            <a:ext cx="11728184" cy="6551843"/>
            <a:chOff x="231908" y="122694"/>
            <a:chExt cx="11728184" cy="6551843"/>
          </a:xfrm>
        </p:grpSpPr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9DD812A-A379-4474-AAF8-D6A1B4DD22A2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6487F68D-E1AF-4C86-9C4B-77F97E09B0C7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984D5682-DBDA-43F3-BB6C-90122131EDF3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DE63D58-2E43-42C6-9894-D6A4267CBE59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A07AD69A-E274-400D-91D4-101BEA8AE649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avec la consommation de drogues</a:t>
              </a:r>
            </a:p>
          </p:txBody>
        </p:sp>
        <p:pic>
          <p:nvPicPr>
            <p:cNvPr id="112" name="Image 111">
              <a:extLst>
                <a:ext uri="{FF2B5EF4-FFF2-40B4-BE49-F238E27FC236}">
                  <a16:creationId xmlns:a16="http://schemas.microsoft.com/office/drawing/2014/main" id="{251436CF-2D7F-45A4-9CE5-7C476ADFD6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1" t="1506" r="8485" b="9285"/>
            <a:stretch/>
          </p:blipFill>
          <p:spPr>
            <a:xfrm>
              <a:off x="468348" y="1210360"/>
              <a:ext cx="5012613" cy="4966092"/>
            </a:xfrm>
            <a:prstGeom prst="rect">
              <a:avLst/>
            </a:prstGeom>
          </p:spPr>
        </p:pic>
        <p:pic>
          <p:nvPicPr>
            <p:cNvPr id="113" name="Image 112">
              <a:extLst>
                <a:ext uri="{FF2B5EF4-FFF2-40B4-BE49-F238E27FC236}">
                  <a16:creationId xmlns:a16="http://schemas.microsoft.com/office/drawing/2014/main" id="{2D1F2EFD-92AC-49E6-85C9-E2AC54523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19" b="8233"/>
            <a:stretch/>
          </p:blipFill>
          <p:spPr>
            <a:xfrm>
              <a:off x="6211538" y="1062643"/>
              <a:ext cx="5218044" cy="5211581"/>
            </a:xfrm>
            <a:prstGeom prst="rect">
              <a:avLst/>
            </a:prstGeom>
          </p:spPr>
        </p:pic>
        <p:sp>
          <p:nvSpPr>
            <p:cNvPr id="114" name="ZoneTexte 113">
              <a:extLst>
                <a:ext uri="{FF2B5EF4-FFF2-40B4-BE49-F238E27FC236}">
                  <a16:creationId xmlns:a16="http://schemas.microsoft.com/office/drawing/2014/main" id="{1AB80A54-E1B9-4F63-AE4C-C57548140551}"/>
                </a:ext>
              </a:extLst>
            </p:cNvPr>
            <p:cNvSpPr txBox="1"/>
            <p:nvPr/>
          </p:nvSpPr>
          <p:spPr>
            <a:xfrm>
              <a:off x="831575" y="880425"/>
              <a:ext cx="26384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légales</a:t>
              </a:r>
            </a:p>
          </p:txBody>
        </p:sp>
        <p:sp>
          <p:nvSpPr>
            <p:cNvPr id="115" name="ZoneTexte 114">
              <a:extLst>
                <a:ext uri="{FF2B5EF4-FFF2-40B4-BE49-F238E27FC236}">
                  <a16:creationId xmlns:a16="http://schemas.microsoft.com/office/drawing/2014/main" id="{D1452316-5568-4980-A63F-F299B0C090CE}"/>
                </a:ext>
              </a:extLst>
            </p:cNvPr>
            <p:cNvSpPr txBox="1"/>
            <p:nvPr/>
          </p:nvSpPr>
          <p:spPr>
            <a:xfrm>
              <a:off x="6142381" y="832646"/>
              <a:ext cx="2562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illégales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4471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7F96F1E1-A3EC-41AF-8925-98E3312F396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00314C89-DF67-46A6-B36D-42B8A9251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17D263-6D49-498B-B9DB-B63FEA7AFF5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E3263A89-631A-4D3D-BC9C-C5EC95B839EA}"/>
              </a:ext>
            </a:extLst>
          </p:cNvPr>
          <p:cNvGrpSpPr/>
          <p:nvPr/>
        </p:nvGrpSpPr>
        <p:grpSpPr>
          <a:xfrm>
            <a:off x="231908" y="122694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D6CBEE2-ABE4-496F-8006-6EE9BE1FE64F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C85CCE-3D1A-4F83-BF70-688CE30FD357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EC210F5C-AF00-4EB1-B5AF-4CE6875FBDB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avec la consommation de drogues</a:t>
              </a:r>
            </a:p>
          </p:txBody>
        </p:sp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856816AB-CA7F-42F1-92A7-D13C745446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1" t="1506" r="8485" b="9285"/>
            <a:stretch/>
          </p:blipFill>
          <p:spPr>
            <a:xfrm>
              <a:off x="468348" y="1210360"/>
              <a:ext cx="5012613" cy="4966092"/>
            </a:xfrm>
            <a:prstGeom prst="rect">
              <a:avLst/>
            </a:prstGeom>
          </p:spPr>
        </p:pic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797B375-B644-4D65-88D3-8535199CAD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19" b="8233"/>
            <a:stretch/>
          </p:blipFill>
          <p:spPr>
            <a:xfrm>
              <a:off x="6211538" y="1062643"/>
              <a:ext cx="5218044" cy="5211581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90B3A067-BAA9-4712-B748-91607F3F31CD}"/>
                </a:ext>
              </a:extLst>
            </p:cNvPr>
            <p:cNvSpPr txBox="1"/>
            <p:nvPr/>
          </p:nvSpPr>
          <p:spPr>
            <a:xfrm>
              <a:off x="831575" y="880425"/>
              <a:ext cx="26384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légales</a:t>
              </a:r>
            </a:p>
          </p:txBody>
        </p:sp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7A158D6A-1A3A-4B9A-BF4F-16C4669D3707}"/>
                </a:ext>
              </a:extLst>
            </p:cNvPr>
            <p:cNvSpPr txBox="1"/>
            <p:nvPr/>
          </p:nvSpPr>
          <p:spPr>
            <a:xfrm>
              <a:off x="6142381" y="832646"/>
              <a:ext cx="2562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illégales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8B682DAD-55FE-436B-ACBC-E06E0821B592}"/>
              </a:ext>
            </a:extLst>
          </p:cNvPr>
          <p:cNvGrpSpPr/>
          <p:nvPr/>
        </p:nvGrpSpPr>
        <p:grpSpPr>
          <a:xfrm>
            <a:off x="231908" y="7613740"/>
            <a:ext cx="11728184" cy="6551843"/>
            <a:chOff x="231908" y="122694"/>
            <a:chExt cx="11728184" cy="655184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DA1B542-D2DD-4DB4-AC05-188FB319395E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2BCDE46-4076-49E7-8573-2C7931DBF5C2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F3096E-128C-4D3C-9A8B-97E616275624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Image 31">
              <a:extLst>
                <a:ext uri="{FF2B5EF4-FFF2-40B4-BE49-F238E27FC236}">
                  <a16:creationId xmlns:a16="http://schemas.microsoft.com/office/drawing/2014/main" id="{036A54E5-D4E0-4383-B543-7A599EFADE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33" name="Image 32">
              <a:extLst>
                <a:ext uri="{FF2B5EF4-FFF2-40B4-BE49-F238E27FC236}">
                  <a16:creationId xmlns:a16="http://schemas.microsoft.com/office/drawing/2014/main" id="{EB279979-4613-4660-9B30-93DE58CE3C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2BD03B1-76EA-4B9C-8B2F-EA22D9C6351E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1C97750B-BEEF-48A3-A844-360547D398C5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CD4F7464-9A95-45B9-AA58-957EC2DFBC01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839761F-7F2A-4FC3-B052-ECFD2CF4D8D7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E2CAE05A-6031-43A4-9CC3-FFD76BC8B3AF}"/>
              </a:ext>
            </a:extLst>
          </p:cNvPr>
          <p:cNvSpPr/>
          <p:nvPr/>
        </p:nvSpPr>
        <p:spPr>
          <a:xfrm>
            <a:off x="13106400" y="258004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AA762E61-7632-4DD5-9CC4-15B32D9E9AB9}"/>
              </a:ext>
            </a:extLst>
          </p:cNvPr>
          <p:cNvSpPr txBox="1"/>
          <p:nvPr/>
        </p:nvSpPr>
        <p:spPr>
          <a:xfrm>
            <a:off x="13612147" y="304219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358775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2450</Words>
  <Application>Microsoft Office PowerPoint</Application>
  <PresentationFormat>Widescreen</PresentationFormat>
  <Paragraphs>473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LE FLOCH Pierrick</dc:creator>
  <cp:lastModifiedBy>LEDUC Bastien</cp:lastModifiedBy>
  <cp:revision>1</cp:revision>
  <dcterms:created xsi:type="dcterms:W3CDTF">2021-12-05T14:11:48Z</dcterms:created>
  <dcterms:modified xsi:type="dcterms:W3CDTF">2021-12-10T11:02:52Z</dcterms:modified>
</cp:coreProperties>
</file>